
<file path=[Content_Types].xml><?xml version="1.0" encoding="utf-8"?>
<Types xmlns="http://schemas.openxmlformats.org/package/2006/content-types">
  <Default Extension="png" ContentType="image/png"/>
  <Default Extension="wmf" ContentType="image/x-w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2" r:id="rId1"/>
  </p:sldMasterIdLst>
  <p:notesMasterIdLst>
    <p:notesMasterId r:id="rId58"/>
  </p:notesMasterIdLst>
  <p:sldIdLst>
    <p:sldId id="265" r:id="rId2"/>
    <p:sldId id="263" r:id="rId3"/>
    <p:sldId id="266" r:id="rId4"/>
    <p:sldId id="268" r:id="rId5"/>
    <p:sldId id="269" r:id="rId6"/>
    <p:sldId id="271" r:id="rId7"/>
    <p:sldId id="273" r:id="rId8"/>
    <p:sldId id="341" r:id="rId9"/>
    <p:sldId id="295" r:id="rId10"/>
    <p:sldId id="296" r:id="rId11"/>
    <p:sldId id="274" r:id="rId12"/>
    <p:sldId id="277" r:id="rId13"/>
    <p:sldId id="275" r:id="rId14"/>
    <p:sldId id="279" r:id="rId15"/>
    <p:sldId id="280" r:id="rId16"/>
    <p:sldId id="281" r:id="rId17"/>
    <p:sldId id="289" r:id="rId18"/>
    <p:sldId id="290" r:id="rId19"/>
    <p:sldId id="291" r:id="rId20"/>
    <p:sldId id="293" r:id="rId21"/>
    <p:sldId id="294" r:id="rId22"/>
    <p:sldId id="297" r:id="rId23"/>
    <p:sldId id="298" r:id="rId24"/>
    <p:sldId id="299" r:id="rId25"/>
    <p:sldId id="300" r:id="rId26"/>
    <p:sldId id="337" r:id="rId27"/>
    <p:sldId id="301" r:id="rId28"/>
    <p:sldId id="302" r:id="rId29"/>
    <p:sldId id="303" r:id="rId30"/>
    <p:sldId id="330" r:id="rId31"/>
    <p:sldId id="333" r:id="rId32"/>
    <p:sldId id="332" r:id="rId33"/>
    <p:sldId id="335" r:id="rId34"/>
    <p:sldId id="331" r:id="rId35"/>
    <p:sldId id="338" r:id="rId36"/>
    <p:sldId id="339" r:id="rId37"/>
    <p:sldId id="340" r:id="rId38"/>
    <p:sldId id="305" r:id="rId39"/>
    <p:sldId id="306" r:id="rId40"/>
    <p:sldId id="307" r:id="rId41"/>
    <p:sldId id="308" r:id="rId42"/>
    <p:sldId id="309" r:id="rId43"/>
    <p:sldId id="310" r:id="rId44"/>
    <p:sldId id="311" r:id="rId45"/>
    <p:sldId id="312" r:id="rId46"/>
    <p:sldId id="313" r:id="rId47"/>
    <p:sldId id="282" r:id="rId48"/>
    <p:sldId id="283" r:id="rId49"/>
    <p:sldId id="315" r:id="rId50"/>
    <p:sldId id="285" r:id="rId51"/>
    <p:sldId id="286" r:id="rId52"/>
    <p:sldId id="288" r:id="rId53"/>
    <p:sldId id="328" r:id="rId54"/>
    <p:sldId id="316" r:id="rId55"/>
    <p:sldId id="278" r:id="rId56"/>
    <p:sldId id="292" r:id="rId57"/>
  </p:sldIdLst>
  <p:sldSz cx="9144000" cy="6858000" type="screen4x3"/>
  <p:notesSz cx="6858000" cy="9947275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3399FF"/>
    <a:srgbClr val="0066CC"/>
    <a:srgbClr val="0066FF"/>
    <a:srgbClr val="3366FF"/>
    <a:srgbClr val="6699FF"/>
    <a:srgbClr val="FBFDA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Нет стиля, сетка таблицы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616DA210-FB5B-4158-B5E0-FEB733F419BA}" styleName="Светлый стиль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322" autoAdjust="0"/>
    <p:restoredTop sz="99467" autoAdjust="0"/>
  </p:normalViewPr>
  <p:slideViewPr>
    <p:cSldViewPr>
      <p:cViewPr varScale="1">
        <p:scale>
          <a:sx n="70" d="100"/>
          <a:sy n="70" d="100"/>
        </p:scale>
        <p:origin x="-1272" y="-66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61" Type="http://schemas.openxmlformats.org/officeDocument/2006/relationships/theme" Target="theme/theme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presProps" Target="pres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5"/>
            <a:ext cx="2971800" cy="497364"/>
          </a:xfrm>
          <a:prstGeom prst="rect">
            <a:avLst/>
          </a:prstGeom>
        </p:spPr>
        <p:txBody>
          <a:bodyPr vert="horz" lIns="91844" tIns="45920" rIns="91844" bIns="459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8" y="5"/>
            <a:ext cx="2971800" cy="497364"/>
          </a:xfrm>
          <a:prstGeom prst="rect">
            <a:avLst/>
          </a:prstGeom>
        </p:spPr>
        <p:txBody>
          <a:bodyPr vert="horz" lIns="91844" tIns="45920" rIns="91844" bIns="45920" rtlCol="0"/>
          <a:lstStyle>
            <a:lvl1pPr algn="r">
              <a:defRPr sz="1200"/>
            </a:lvl1pPr>
          </a:lstStyle>
          <a:p>
            <a:fld id="{F5A4B540-3F24-4435-B9FA-55076B4BAC53}" type="datetimeFigureOut">
              <a:rPr lang="ru-RU" smtClean="0"/>
              <a:t>05.11.2020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942975" y="746125"/>
            <a:ext cx="4972050" cy="3729038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844" tIns="45920" rIns="91844" bIns="45920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1" y="4724961"/>
            <a:ext cx="5486400" cy="4476274"/>
          </a:xfrm>
          <a:prstGeom prst="rect">
            <a:avLst/>
          </a:prstGeom>
        </p:spPr>
        <p:txBody>
          <a:bodyPr vert="horz" lIns="91844" tIns="45920" rIns="91844" bIns="45920" rtlCol="0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448190"/>
            <a:ext cx="2971800" cy="497364"/>
          </a:xfrm>
          <a:prstGeom prst="rect">
            <a:avLst/>
          </a:prstGeom>
        </p:spPr>
        <p:txBody>
          <a:bodyPr vert="horz" lIns="91844" tIns="45920" rIns="91844" bIns="459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8" y="9448190"/>
            <a:ext cx="2971800" cy="497364"/>
          </a:xfrm>
          <a:prstGeom prst="rect">
            <a:avLst/>
          </a:prstGeom>
        </p:spPr>
        <p:txBody>
          <a:bodyPr vert="horz" lIns="91844" tIns="45920" rIns="91844" bIns="45920" rtlCol="0" anchor="b"/>
          <a:lstStyle>
            <a:lvl1pPr algn="r">
              <a:defRPr sz="1200"/>
            </a:lvl1pPr>
          </a:lstStyle>
          <a:p>
            <a:fld id="{0F2B1C60-C7AB-4C94-A922-985BEECCD84B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54795173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51730558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1412417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C798F15-E3A8-4AE5-B2D8-1E71AD9A1F5E}" type="slidenum">
              <a:rPr lang="ru-RU" smtClean="0"/>
              <a:pPr/>
              <a:t>31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60780232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C798F15-E3A8-4AE5-B2D8-1E71AD9A1F5E}" type="slidenum">
              <a:rPr lang="ru-RU" smtClean="0"/>
              <a:pPr/>
              <a:t>32</a:t>
            </a:fld>
            <a:endParaRPr lang="ru-RU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F2B1C60-C7AB-4C94-A922-985BEECCD84B}" type="slidenum">
              <a:rPr lang="ru-RU" smtClean="0"/>
              <a:t>42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01675281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>
              <a:solidFill>
                <a:srgbClr val="FF0000"/>
              </a:solidFill>
            </a:endParaRPr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9503966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>
              <a:solidFill>
                <a:srgbClr val="FF0000"/>
              </a:solidFill>
            </a:endParaRPr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9503966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>
              <a:solidFill>
                <a:srgbClr val="FF0000"/>
              </a:solidFill>
            </a:endParaRPr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9503966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>
              <a:solidFill>
                <a:srgbClr val="FF0000"/>
              </a:solidFill>
            </a:endParaRPr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9503966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>
              <a:solidFill>
                <a:srgbClr val="FF0000"/>
              </a:solidFill>
            </a:endParaRPr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9503966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>
              <a:solidFill>
                <a:srgbClr val="FF0000"/>
              </a:solidFill>
            </a:endParaRPr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9503966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51960450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1412417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wmf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>
  <p:cSld name="Титульный слайд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Shape 16"/>
          <p:cNvSpPr/>
          <p:nvPr/>
        </p:nvSpPr>
        <p:spPr>
          <a:xfrm>
            <a:off x="-1" y="6597352"/>
            <a:ext cx="6012162" cy="1"/>
          </a:xfrm>
          <a:prstGeom prst="line">
            <a:avLst/>
          </a:prstGeom>
          <a:ln w="63500">
            <a:solidFill>
              <a:srgbClr val="0070C1"/>
            </a:solidFill>
          </a:ln>
        </p:spPr>
        <p:txBody>
          <a:bodyPr lIns="45719" rIns="45719"/>
          <a:lstStyle/>
          <a:p>
            <a:pPr hangingPunct="0"/>
            <a:endParaRPr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" name="Shape 17"/>
          <p:cNvSpPr/>
          <p:nvPr/>
        </p:nvSpPr>
        <p:spPr>
          <a:xfrm>
            <a:off x="2051719" y="6597352"/>
            <a:ext cx="5976666" cy="26425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45719" rIns="45719">
            <a:spAutoFit/>
          </a:bodyPr>
          <a:lstStyle>
            <a:lvl1pPr algn="ctr">
              <a:defRPr sz="1200">
                <a:solidFill>
                  <a:srgbClr val="898989"/>
                </a:solidFill>
              </a:defRPr>
            </a:lvl1pPr>
          </a:lstStyle>
          <a:p>
            <a:pPr hangingPunct="0"/>
            <a:r>
              <a:rPr kern="0">
                <a:latin typeface="Arial"/>
                <a:cs typeface="Arial"/>
                <a:sym typeface="Arial"/>
              </a:rPr>
              <a:t>Правительство Самарской области</a:t>
            </a:r>
          </a:p>
        </p:txBody>
      </p:sp>
      <p:sp>
        <p:nvSpPr>
          <p:cNvPr id="18" name="Shape 18"/>
          <p:cNvSpPr/>
          <p:nvPr/>
        </p:nvSpPr>
        <p:spPr>
          <a:xfrm>
            <a:off x="6012160" y="6597352"/>
            <a:ext cx="3131841" cy="1"/>
          </a:xfrm>
          <a:prstGeom prst="line">
            <a:avLst/>
          </a:prstGeom>
          <a:ln w="63500">
            <a:solidFill>
              <a:srgbClr val="FF0000"/>
            </a:solidFill>
          </a:ln>
        </p:spPr>
        <p:txBody>
          <a:bodyPr lIns="45719" rIns="45719"/>
          <a:lstStyle/>
          <a:p>
            <a:pPr hangingPunct="0"/>
            <a:endParaRPr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" name="Shape 19"/>
          <p:cNvSpPr>
            <a:spLocks noGrp="1"/>
          </p:cNvSpPr>
          <p:nvPr>
            <p:ph type="title"/>
          </p:nvPr>
        </p:nvSpPr>
        <p:spPr>
          <a:xfrm>
            <a:off x="685800" y="1628799"/>
            <a:ext cx="8458200" cy="1470026"/>
          </a:xfrm>
          <a:prstGeom prst="rect">
            <a:avLst/>
          </a:prstGeom>
        </p:spPr>
        <p:txBody>
          <a:bodyPr/>
          <a:lstStyle>
            <a:lvl1pPr indent="0">
              <a:defRPr sz="2800" b="1"/>
            </a:lvl1pPr>
          </a:lstStyle>
          <a:p>
            <a:r>
              <a:t>ЗАГОЛОВОК ПРЕЗЕНТАЦИИ</a:t>
            </a:r>
          </a:p>
        </p:txBody>
      </p:sp>
      <p:sp>
        <p:nvSpPr>
          <p:cNvPr id="20" name="Shape 20"/>
          <p:cNvSpPr>
            <a:spLocks noGrp="1"/>
          </p:cNvSpPr>
          <p:nvPr>
            <p:ph type="body" sz="quarter" idx="1"/>
          </p:nvPr>
        </p:nvSpPr>
        <p:spPr>
          <a:xfrm>
            <a:off x="2555775" y="4077072"/>
            <a:ext cx="6400801" cy="720081"/>
          </a:xfrm>
          <a:prstGeom prst="rect">
            <a:avLst/>
          </a:prstGeom>
        </p:spPr>
        <p:txBody>
          <a:bodyPr/>
          <a:lstStyle>
            <a:lvl1pPr marL="0" indent="0" algn="r">
              <a:spcBef>
                <a:spcPts val="400"/>
              </a:spcBef>
              <a:buSzTx/>
              <a:buFontTx/>
              <a:buNone/>
              <a:defRPr sz="2000"/>
            </a:lvl1pPr>
          </a:lstStyle>
          <a:p>
            <a:r>
              <a:t>ПОДЗАГОЛОВОК ПРЕЗЕНТАЦИИ</a:t>
            </a:r>
          </a:p>
        </p:txBody>
      </p:sp>
      <p:pic>
        <p:nvPicPr>
          <p:cNvPr id="21" name="image1.tif" descr="самара2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107504" y="44623"/>
            <a:ext cx="576065" cy="626105"/>
          </a:xfrm>
          <a:prstGeom prst="rect">
            <a:avLst/>
          </a:prstGeom>
          <a:ln w="12700">
            <a:miter lim="400000"/>
          </a:ln>
        </p:spPr>
      </p:pic>
      <p:sp>
        <p:nvSpPr>
          <p:cNvPr id="22" name="Shape 22"/>
          <p:cNvSpPr/>
          <p:nvPr/>
        </p:nvSpPr>
        <p:spPr>
          <a:xfrm>
            <a:off x="683568" y="3284983"/>
            <a:ext cx="8460432" cy="1"/>
          </a:xfrm>
          <a:prstGeom prst="line">
            <a:avLst/>
          </a:prstGeom>
          <a:ln w="63500">
            <a:solidFill>
              <a:srgbClr val="FF0000"/>
            </a:solidFill>
          </a:ln>
        </p:spPr>
        <p:txBody>
          <a:bodyPr lIns="45719" rIns="45719"/>
          <a:lstStyle/>
          <a:p>
            <a:pPr hangingPunct="0"/>
            <a:endParaRPr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" name="Shape 23"/>
          <p:cNvSpPr/>
          <p:nvPr/>
        </p:nvSpPr>
        <p:spPr>
          <a:xfrm>
            <a:off x="2123727" y="6669360"/>
            <a:ext cx="5616626" cy="144017"/>
          </a:xfrm>
          <a:prstGeom prst="rect">
            <a:avLst/>
          </a:prstGeom>
          <a:solidFill>
            <a:srgbClr val="FFFFFF"/>
          </a:solidFill>
          <a:ln w="12700">
            <a:miter lim="400000"/>
          </a:ln>
        </p:spPr>
        <p:txBody>
          <a:bodyPr lIns="45719" rIns="45719" anchor="ctr"/>
          <a:lstStyle/>
          <a:p>
            <a:pPr algn="ctr" hangingPunct="0">
              <a:defRPr>
                <a:solidFill>
                  <a:srgbClr val="FFFFFF"/>
                </a:solidFill>
              </a:defRPr>
            </a:pPr>
            <a:endParaRPr kern="0">
              <a:solidFill>
                <a:srgbClr val="FFFFFF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4" name="Shape 24"/>
          <p:cNvSpPr>
            <a:spLocks noGrp="1"/>
          </p:cNvSpPr>
          <p:nvPr>
            <p:ph type="sldNum" sz="quarter" idx="2"/>
          </p:nvPr>
        </p:nvSpPr>
        <p:spPr>
          <a:xfrm>
            <a:off x="6553200" y="5988050"/>
            <a:ext cx="2133600" cy="368301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071820410"/>
      </p:ext>
    </p:extLst>
  </p:cSld>
  <p:clrMapOvr>
    <a:masterClrMapping/>
  </p:clrMapOvr>
  <p:transition spd="med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">
  <p:cSld name="Заголовок, текс и диаграмм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Shape 31"/>
          <p:cNvSpPr/>
          <p:nvPr/>
        </p:nvSpPr>
        <p:spPr>
          <a:xfrm>
            <a:off x="-1" y="6597352"/>
            <a:ext cx="6012162" cy="1"/>
          </a:xfrm>
          <a:prstGeom prst="line">
            <a:avLst/>
          </a:prstGeom>
          <a:ln w="63500">
            <a:solidFill>
              <a:srgbClr val="0070C1"/>
            </a:solidFill>
          </a:ln>
        </p:spPr>
        <p:txBody>
          <a:bodyPr lIns="45719" rIns="45719"/>
          <a:lstStyle/>
          <a:p>
            <a:pPr hangingPunct="0"/>
            <a:endParaRPr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2" name="Shape 32"/>
          <p:cNvSpPr/>
          <p:nvPr/>
        </p:nvSpPr>
        <p:spPr>
          <a:xfrm>
            <a:off x="2051719" y="6597352"/>
            <a:ext cx="5976666" cy="27699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45719" rIns="45719">
            <a:spAutoFit/>
          </a:bodyPr>
          <a:lstStyle>
            <a:lvl1pPr algn="ctr">
              <a:defRPr sz="1200">
                <a:solidFill>
                  <a:srgbClr val="898989"/>
                </a:solidFill>
              </a:defRPr>
            </a:lvl1pPr>
          </a:lstStyle>
          <a:p>
            <a:pPr hangingPunct="0"/>
            <a:endParaRPr kern="0" dirty="0">
              <a:latin typeface="Arial"/>
              <a:cs typeface="Arial"/>
              <a:sym typeface="Arial"/>
            </a:endParaRPr>
          </a:p>
        </p:txBody>
      </p:sp>
      <p:sp>
        <p:nvSpPr>
          <p:cNvPr id="33" name="Shape 33"/>
          <p:cNvSpPr/>
          <p:nvPr/>
        </p:nvSpPr>
        <p:spPr>
          <a:xfrm>
            <a:off x="6012160" y="6597352"/>
            <a:ext cx="3131841" cy="1"/>
          </a:xfrm>
          <a:prstGeom prst="line">
            <a:avLst/>
          </a:prstGeom>
          <a:ln w="63500">
            <a:solidFill>
              <a:srgbClr val="FF0000"/>
            </a:solidFill>
          </a:ln>
        </p:spPr>
        <p:txBody>
          <a:bodyPr lIns="45719" rIns="45719"/>
          <a:lstStyle/>
          <a:p>
            <a:pPr hangingPunct="0"/>
            <a:endParaRPr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" name="Shape 34"/>
          <p:cNvSpPr/>
          <p:nvPr/>
        </p:nvSpPr>
        <p:spPr>
          <a:xfrm>
            <a:off x="0" y="-27385"/>
            <a:ext cx="9144000" cy="764706"/>
          </a:xfrm>
          <a:prstGeom prst="rect">
            <a:avLst/>
          </a:prstGeom>
          <a:solidFill>
            <a:srgbClr val="0070C1"/>
          </a:solidFill>
          <a:ln w="12700">
            <a:miter lim="400000"/>
          </a:ln>
        </p:spPr>
        <p:txBody>
          <a:bodyPr lIns="45719" rIns="45719" anchor="ctr"/>
          <a:lstStyle/>
          <a:p>
            <a:pPr indent="450000" algn="ctr" hangingPunct="0">
              <a:defRPr sz="4400">
                <a:solidFill>
                  <a:srgbClr val="FFFFFF"/>
                </a:solidFill>
              </a:defRPr>
            </a:pPr>
            <a:endParaRPr sz="4400" kern="0">
              <a:solidFill>
                <a:srgbClr val="FFFFFF"/>
              </a:solidFill>
              <a:latin typeface="Arial"/>
              <a:cs typeface="Arial"/>
              <a:sym typeface="Arial"/>
            </a:endParaRPr>
          </a:p>
        </p:txBody>
      </p:sp>
      <p:pic>
        <p:nvPicPr>
          <p:cNvPr id="35" name="image1.tif" descr="самара2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107504" y="44623"/>
            <a:ext cx="576065" cy="626105"/>
          </a:xfrm>
          <a:prstGeom prst="rect">
            <a:avLst/>
          </a:prstGeom>
          <a:ln w="12700">
            <a:miter lim="400000"/>
          </a:ln>
        </p:spPr>
      </p:pic>
      <p:sp>
        <p:nvSpPr>
          <p:cNvPr id="36" name="Shape 36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rPr/>
              <a:pPr/>
              <a:t>‹#›</a:t>
            </a:fld>
            <a:endParaRPr/>
          </a:p>
        </p:txBody>
      </p:sp>
      <p:sp>
        <p:nvSpPr>
          <p:cNvPr id="37" name="Shape 37"/>
          <p:cNvSpPr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dirty="0" err="1"/>
              <a:t>Образец</a:t>
            </a:r>
            <a:r>
              <a:rPr dirty="0"/>
              <a:t> </a:t>
            </a:r>
            <a:r>
              <a:rPr dirty="0" err="1"/>
              <a:t>текста</a:t>
            </a:r>
            <a:endParaRPr dirty="0"/>
          </a:p>
          <a:p>
            <a:pPr lvl="1"/>
            <a:r>
              <a:rPr dirty="0" err="1"/>
              <a:t>Второй</a:t>
            </a:r>
            <a:r>
              <a:rPr dirty="0"/>
              <a:t> </a:t>
            </a:r>
            <a:r>
              <a:rPr dirty="0" err="1"/>
              <a:t>уровень</a:t>
            </a:r>
            <a:endParaRPr dirty="0"/>
          </a:p>
          <a:p>
            <a:pPr lvl="2"/>
            <a:r>
              <a:rPr dirty="0" err="1"/>
              <a:t>Третий</a:t>
            </a:r>
            <a:r>
              <a:rPr dirty="0"/>
              <a:t> </a:t>
            </a:r>
            <a:r>
              <a:rPr dirty="0" err="1"/>
              <a:t>уровень</a:t>
            </a:r>
            <a:endParaRPr dirty="0"/>
          </a:p>
          <a:p>
            <a:pPr lvl="3"/>
            <a:r>
              <a:rPr dirty="0" err="1"/>
              <a:t>Четвертый</a:t>
            </a:r>
            <a:r>
              <a:rPr dirty="0"/>
              <a:t> </a:t>
            </a:r>
            <a:r>
              <a:rPr dirty="0" err="1"/>
              <a:t>уровень</a:t>
            </a:r>
            <a:endParaRPr dirty="0"/>
          </a:p>
          <a:p>
            <a:pPr lvl="4"/>
            <a:r>
              <a:rPr dirty="0" err="1"/>
              <a:t>Пятый</a:t>
            </a:r>
            <a:r>
              <a:rPr dirty="0"/>
              <a:t> </a:t>
            </a:r>
            <a:r>
              <a:rPr dirty="0" err="1"/>
              <a:t>уровень</a:t>
            </a:r>
            <a:endParaRPr dirty="0"/>
          </a:p>
        </p:txBody>
      </p:sp>
      <p:sp>
        <p:nvSpPr>
          <p:cNvPr id="38" name="Shape 38"/>
          <p:cNvSpPr>
            <a:spLocks noGrp="1"/>
          </p:cNvSpPr>
          <p:nvPr>
            <p:ph type="title"/>
          </p:nvPr>
        </p:nvSpPr>
        <p:spPr>
          <a:xfrm>
            <a:off x="1187624" y="-27384"/>
            <a:ext cx="7270577" cy="737321"/>
          </a:xfrm>
          <a:prstGeom prst="rect">
            <a:avLst/>
          </a:prstGeom>
          <a:noFill/>
        </p:spPr>
        <p:txBody>
          <a:bodyPr/>
          <a:lstStyle>
            <a:lvl1pPr indent="0">
              <a:defRPr sz="2000" b="1"/>
            </a:lvl1pPr>
          </a:lstStyle>
          <a:p>
            <a:r>
              <a:t>ОБРАЗЕЦ ЗАГОЛОВКА</a:t>
            </a:r>
          </a:p>
        </p:txBody>
      </p:sp>
    </p:spTree>
    <p:extLst>
      <p:ext uri="{BB962C8B-B14F-4D97-AF65-F5344CB8AC3E}">
        <p14:creationId xmlns:p14="http://schemas.microsoft.com/office/powerpoint/2010/main" val="396176017"/>
      </p:ext>
    </p:extLst>
  </p:cSld>
  <p:clrMapOvr>
    <a:masterClrMapping/>
  </p:clrMapOvr>
  <p:transition spd="med"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k object 16"/>
          <p:cNvSpPr/>
          <p:nvPr/>
        </p:nvSpPr>
        <p:spPr>
          <a:xfrm>
            <a:off x="0" y="6597357"/>
            <a:ext cx="6012180" cy="0"/>
          </a:xfrm>
          <a:custGeom>
            <a:avLst/>
            <a:gdLst/>
            <a:ahLst/>
            <a:cxnLst/>
            <a:rect l="l" t="t" r="r" b="b"/>
            <a:pathLst>
              <a:path w="6012180">
                <a:moveTo>
                  <a:pt x="0" y="0"/>
                </a:moveTo>
                <a:lnTo>
                  <a:pt x="6012180" y="0"/>
                </a:lnTo>
              </a:path>
            </a:pathLst>
          </a:custGeom>
          <a:ln w="63500">
            <a:solidFill>
              <a:srgbClr val="006FC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k object 17"/>
          <p:cNvSpPr/>
          <p:nvPr/>
        </p:nvSpPr>
        <p:spPr>
          <a:xfrm>
            <a:off x="6012179" y="6597357"/>
            <a:ext cx="3131820" cy="0"/>
          </a:xfrm>
          <a:custGeom>
            <a:avLst/>
            <a:gdLst/>
            <a:ahLst/>
            <a:cxnLst/>
            <a:rect l="l" t="t" r="r" b="b"/>
            <a:pathLst>
              <a:path w="3131820">
                <a:moveTo>
                  <a:pt x="0" y="0"/>
                </a:moveTo>
                <a:lnTo>
                  <a:pt x="3131820" y="0"/>
                </a:lnTo>
              </a:path>
            </a:pathLst>
          </a:custGeom>
          <a:ln w="63500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bk object 18"/>
          <p:cNvSpPr/>
          <p:nvPr/>
        </p:nvSpPr>
        <p:spPr>
          <a:xfrm>
            <a:off x="0" y="0"/>
            <a:ext cx="9144000" cy="737870"/>
          </a:xfrm>
          <a:custGeom>
            <a:avLst/>
            <a:gdLst/>
            <a:ahLst/>
            <a:cxnLst/>
            <a:rect l="l" t="t" r="r" b="b"/>
            <a:pathLst>
              <a:path w="9144000" h="737870">
                <a:moveTo>
                  <a:pt x="0" y="737362"/>
                </a:moveTo>
                <a:lnTo>
                  <a:pt x="9144000" y="737362"/>
                </a:lnTo>
                <a:lnTo>
                  <a:pt x="9144000" y="0"/>
                </a:lnTo>
                <a:lnTo>
                  <a:pt x="0" y="0"/>
                </a:lnTo>
                <a:lnTo>
                  <a:pt x="0" y="737362"/>
                </a:lnTo>
                <a:close/>
              </a:path>
            </a:pathLst>
          </a:custGeom>
          <a:solidFill>
            <a:srgbClr val="006F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bk object 19"/>
          <p:cNvSpPr/>
          <p:nvPr/>
        </p:nvSpPr>
        <p:spPr>
          <a:xfrm>
            <a:off x="107504" y="44576"/>
            <a:ext cx="576059" cy="62611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1600" b="1" i="0">
                <a:solidFill>
                  <a:schemeClr val="bg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3108960" y="6377940"/>
            <a:ext cx="2926080" cy="342900"/>
          </a:xfrm>
          <a:prstGeom prst="rect">
            <a:avLst/>
          </a:prstGeom>
        </p:spPr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457200" y="6377940"/>
            <a:ext cx="2103120" cy="342900"/>
          </a:xfrm>
          <a:prstGeom prst="rect">
            <a:avLst/>
          </a:prstGeom>
        </p:spPr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11/5/2020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000" b="0" i="0">
                <a:solidFill>
                  <a:srgbClr val="073D86"/>
                </a:solidFill>
                <a:latin typeface="Arial"/>
                <a:cs typeface="Arial"/>
              </a:defRPr>
            </a:lvl1pPr>
          </a:lstStyle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t>‹#›</a:t>
            </a:fld>
            <a:endParaRPr spc="-5" dirty="0"/>
          </a:p>
        </p:txBody>
      </p:sp>
    </p:spTree>
    <p:extLst>
      <p:ext uri="{BB962C8B-B14F-4D97-AF65-F5344CB8AC3E}">
        <p14:creationId xmlns:p14="http://schemas.microsoft.com/office/powerpoint/2010/main" val="348834067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3_Заголовок, текс и диаграмм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Заголовок 1"/>
          <p:cNvSpPr txBox="1">
            <a:spLocks/>
          </p:cNvSpPr>
          <p:nvPr userDrawn="1"/>
        </p:nvSpPr>
        <p:spPr>
          <a:xfrm>
            <a:off x="0" y="0"/>
            <a:ext cx="9144000" cy="764704"/>
          </a:xfrm>
          <a:prstGeom prst="rect">
            <a:avLst/>
          </a:prstGeom>
          <a:solidFill>
            <a:srgbClr val="0070C1"/>
          </a:solidFill>
        </p:spPr>
        <p:txBody>
          <a:bodyPr vert="horz" lIns="91440" tIns="45720" rIns="91440" bIns="45720" rtlCol="0" anchor="ctr">
            <a:normAutofit/>
          </a:bodyPr>
          <a:lstStyle>
            <a:lvl1pPr indent="450000"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ru-RU" dirty="0">
              <a:solidFill>
                <a:srgbClr val="FFFFFF"/>
              </a:solidFill>
            </a:endParaRPr>
          </a:p>
        </p:txBody>
      </p:sp>
      <p:pic>
        <p:nvPicPr>
          <p:cNvPr id="6" name="Picture 7" descr="самара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504" y="44624"/>
            <a:ext cx="576064" cy="6261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Номер слайда 3"/>
          <p:cNvSpPr>
            <a:spLocks noGrp="1"/>
          </p:cNvSpPr>
          <p:nvPr>
            <p:ph type="sldNum" sz="quarter" idx="12"/>
          </p:nvPr>
        </p:nvSpPr>
        <p:spPr>
          <a:xfrm>
            <a:off x="8172400" y="6513863"/>
            <a:ext cx="514400" cy="365125"/>
          </a:xfrm>
          <a:prstGeom prst="rect">
            <a:avLst/>
          </a:prstGeom>
        </p:spPr>
        <p:txBody>
          <a:bodyPr anchor="b"/>
          <a:lstStyle/>
          <a:p>
            <a:fld id="{33D78B8A-58FF-4BB4-B6B6-A98D4AC5AC54}" type="slidenum">
              <a:rPr lang="ru-RU" smtClean="0">
                <a:solidFill>
                  <a:srgbClr val="073E87"/>
                </a:solidFill>
              </a:rPr>
              <a:pPr/>
              <a:t>‹#›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3" name="Текст 2"/>
          <p:cNvSpPr>
            <a:spLocks noGrp="1"/>
          </p:cNvSpPr>
          <p:nvPr>
            <p:ph type="body" sz="quarter" idx="13"/>
          </p:nvPr>
        </p:nvSpPr>
        <p:spPr>
          <a:xfrm>
            <a:off x="468313" y="981075"/>
            <a:ext cx="8424862" cy="5400675"/>
          </a:xfrm>
        </p:spPr>
        <p:txBody>
          <a:bodyPr/>
          <a:lstStyle/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</p:spTree>
    <p:extLst>
      <p:ext uri="{BB962C8B-B14F-4D97-AF65-F5344CB8AC3E}">
        <p14:creationId xmlns:p14="http://schemas.microsoft.com/office/powerpoint/2010/main" val="122920861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.png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2"/>
          <p:cNvSpPr/>
          <p:nvPr/>
        </p:nvSpPr>
        <p:spPr>
          <a:xfrm>
            <a:off x="-1" y="6597352"/>
            <a:ext cx="6012162" cy="1"/>
          </a:xfrm>
          <a:prstGeom prst="line">
            <a:avLst/>
          </a:prstGeom>
          <a:ln w="63500">
            <a:solidFill>
              <a:srgbClr val="0070C1"/>
            </a:solidFill>
          </a:ln>
        </p:spPr>
        <p:txBody>
          <a:bodyPr lIns="45719" rIns="45719"/>
          <a:lstStyle/>
          <a:p>
            <a:pPr hangingPunct="0"/>
            <a:endParaRPr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" name="Shape 4"/>
          <p:cNvSpPr/>
          <p:nvPr/>
        </p:nvSpPr>
        <p:spPr>
          <a:xfrm>
            <a:off x="6012160" y="6597352"/>
            <a:ext cx="3131841" cy="1"/>
          </a:xfrm>
          <a:prstGeom prst="line">
            <a:avLst/>
          </a:prstGeom>
          <a:ln w="63500">
            <a:solidFill>
              <a:srgbClr val="FF0000"/>
            </a:solidFill>
          </a:ln>
        </p:spPr>
        <p:txBody>
          <a:bodyPr lIns="45719" rIns="45719"/>
          <a:lstStyle/>
          <a:p>
            <a:pPr hangingPunct="0"/>
            <a:endParaRPr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" name="Shape 5"/>
          <p:cNvSpPr/>
          <p:nvPr/>
        </p:nvSpPr>
        <p:spPr>
          <a:xfrm>
            <a:off x="0" y="-27384"/>
            <a:ext cx="9144000" cy="764705"/>
          </a:xfrm>
          <a:prstGeom prst="rect">
            <a:avLst/>
          </a:prstGeom>
          <a:solidFill>
            <a:srgbClr val="0070C1"/>
          </a:solidFill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45719" rIns="45719" anchor="ctr">
            <a:normAutofit/>
          </a:bodyPr>
          <a:lstStyle>
            <a:lvl1pPr indent="450000" algn="ctr">
              <a:defRPr sz="4400">
                <a:solidFill>
                  <a:srgbClr val="FFFFFF"/>
                </a:solidFill>
              </a:defRPr>
            </a:lvl1pPr>
          </a:lstStyle>
          <a:p>
            <a:pPr hangingPunct="0"/>
            <a:r>
              <a:rPr kern="0">
                <a:latin typeface="Arial"/>
                <a:cs typeface="Arial"/>
                <a:sym typeface="Arial"/>
              </a:rPr>
              <a:t>Образец заголовка</a:t>
            </a:r>
          </a:p>
        </p:txBody>
      </p:sp>
      <p:pic>
        <p:nvPicPr>
          <p:cNvPr id="6" name="image1.png" descr="самара2"/>
          <p:cNvPicPr>
            <a:picLocks noChangeAspect="1"/>
          </p:cNvPicPr>
          <p:nvPr/>
        </p:nvPicPr>
        <p:blipFill>
          <a:blip r:embed="rId6">
            <a:extLst/>
          </a:blip>
          <a:stretch>
            <a:fillRect/>
          </a:stretch>
        </p:blipFill>
        <p:spPr>
          <a:xfrm>
            <a:off x="107504" y="44623"/>
            <a:ext cx="576065" cy="626105"/>
          </a:xfrm>
          <a:prstGeom prst="rect">
            <a:avLst/>
          </a:prstGeom>
          <a:ln w="12700">
            <a:miter lim="400000"/>
          </a:ln>
        </p:spPr>
      </p:pic>
      <p:sp>
        <p:nvSpPr>
          <p:cNvPr id="7" name="Shape 7"/>
          <p:cNvSpPr>
            <a:spLocks noGrp="1"/>
          </p:cNvSpPr>
          <p:nvPr>
            <p:ph type="sldNum" sz="quarter" idx="2"/>
          </p:nvPr>
        </p:nvSpPr>
        <p:spPr>
          <a:xfrm>
            <a:off x="8172399" y="6652002"/>
            <a:ext cx="245404" cy="226986"/>
          </a:xfrm>
          <a:prstGeom prst="rect">
            <a:avLst/>
          </a:prstGeom>
          <a:ln w="12700">
            <a:miter lim="400000"/>
          </a:ln>
        </p:spPr>
        <p:txBody>
          <a:bodyPr wrap="none" lIns="45719" rIns="45719" anchor="b">
            <a:spAutoFit/>
          </a:bodyPr>
          <a:lstStyle>
            <a:lvl1pPr>
              <a:defRPr sz="1000">
                <a:solidFill>
                  <a:srgbClr val="808080"/>
                </a:solidFill>
              </a:defRPr>
            </a:lvl1pPr>
          </a:lstStyle>
          <a:p>
            <a:pPr hangingPunct="0"/>
            <a:fld id="{86CB4B4D-7CA3-9044-876B-883B54F8677D}" type="slidenum">
              <a:rPr kern="0">
                <a:latin typeface="Arial"/>
                <a:cs typeface="Arial"/>
                <a:sym typeface="Arial"/>
              </a:rPr>
              <a:pPr hangingPunct="0"/>
              <a:t>‹#›</a:t>
            </a:fld>
            <a:endParaRPr kern="0">
              <a:latin typeface="Arial"/>
              <a:cs typeface="Arial"/>
              <a:sym typeface="Arial"/>
            </a:endParaRPr>
          </a:p>
        </p:txBody>
      </p:sp>
      <p:sp>
        <p:nvSpPr>
          <p:cNvPr id="8" name="Shape 8"/>
          <p:cNvSpPr>
            <a:spLocks noGrp="1"/>
          </p:cNvSpPr>
          <p:nvPr>
            <p:ph type="body" idx="1"/>
          </p:nvPr>
        </p:nvSpPr>
        <p:spPr>
          <a:xfrm>
            <a:off x="468312" y="981075"/>
            <a:ext cx="8424863" cy="540067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45719" rIns="45719">
            <a:normAutofit/>
          </a:bodyPr>
          <a:lstStyle/>
          <a:p>
            <a:r>
              <a:t>Уровень текста 1</a:t>
            </a:r>
          </a:p>
          <a:p>
            <a:pPr lvl="1"/>
            <a:r>
              <a:t>Уровень текста 2</a:t>
            </a:r>
          </a:p>
          <a:p>
            <a:pPr lvl="2"/>
            <a:r>
              <a:t>Уровень текста 3</a:t>
            </a:r>
          </a:p>
          <a:p>
            <a:pPr lvl="3"/>
            <a:r>
              <a:t>Уровень текста 4</a:t>
            </a:r>
          </a:p>
          <a:p>
            <a:pPr lvl="4"/>
            <a:r>
              <a:t>Уровень текста 5</a:t>
            </a:r>
          </a:p>
        </p:txBody>
      </p:sp>
      <p:sp>
        <p:nvSpPr>
          <p:cNvPr id="9" name="Shape 9"/>
          <p:cNvSpPr>
            <a:spLocks noGrp="1"/>
          </p:cNvSpPr>
          <p:nvPr>
            <p:ph type="title"/>
          </p:nvPr>
        </p:nvSpPr>
        <p:spPr>
          <a:xfrm>
            <a:off x="457200" y="274637"/>
            <a:ext cx="8229600" cy="1143001"/>
          </a:xfrm>
          <a:prstGeom prst="rect">
            <a:avLst/>
          </a:prstGeom>
          <a:solidFill>
            <a:srgbClr val="0070C1"/>
          </a:solidFill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45719" rIns="45719" anchor="ctr">
            <a:normAutofit/>
          </a:bodyPr>
          <a:lstStyle/>
          <a:p>
            <a:r>
              <a:t>Текст заголовка</a:t>
            </a:r>
          </a:p>
        </p:txBody>
      </p:sp>
    </p:spTree>
    <p:extLst>
      <p:ext uri="{BB962C8B-B14F-4D97-AF65-F5344CB8AC3E}">
        <p14:creationId xmlns:p14="http://schemas.microsoft.com/office/powerpoint/2010/main" val="13834719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3" r:id="rId1"/>
    <p:sldLayoutId id="2147483664" r:id="rId2"/>
    <p:sldLayoutId id="2147483665" r:id="rId3"/>
    <p:sldLayoutId id="2147483666" r:id="rId4"/>
  </p:sldLayoutIdLst>
  <p:transition spd="med"/>
  <p:txStyles>
    <p:titleStyle>
      <a:lvl1pPr marL="0" marR="0" indent="450000" algn="ctr" defTabSz="9144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ln>
            <a:noFill/>
          </a:ln>
          <a:solidFill>
            <a:srgbClr val="FFFFFF"/>
          </a:solidFill>
          <a:uFillTx/>
          <a:latin typeface="Arial"/>
          <a:ea typeface="Arial"/>
          <a:cs typeface="Arial"/>
          <a:sym typeface="Arial"/>
        </a:defRPr>
      </a:lvl1pPr>
      <a:lvl2pPr marL="0" marR="0" indent="450000" algn="ctr" defTabSz="9144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ln>
            <a:noFill/>
          </a:ln>
          <a:solidFill>
            <a:srgbClr val="FFFFFF"/>
          </a:solidFill>
          <a:uFillTx/>
          <a:latin typeface="Arial"/>
          <a:ea typeface="Arial"/>
          <a:cs typeface="Arial"/>
          <a:sym typeface="Arial"/>
        </a:defRPr>
      </a:lvl2pPr>
      <a:lvl3pPr marL="0" marR="0" indent="450000" algn="ctr" defTabSz="9144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ln>
            <a:noFill/>
          </a:ln>
          <a:solidFill>
            <a:srgbClr val="FFFFFF"/>
          </a:solidFill>
          <a:uFillTx/>
          <a:latin typeface="Arial"/>
          <a:ea typeface="Arial"/>
          <a:cs typeface="Arial"/>
          <a:sym typeface="Arial"/>
        </a:defRPr>
      </a:lvl3pPr>
      <a:lvl4pPr marL="0" marR="0" indent="450000" algn="ctr" defTabSz="9144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ln>
            <a:noFill/>
          </a:ln>
          <a:solidFill>
            <a:srgbClr val="FFFFFF"/>
          </a:solidFill>
          <a:uFillTx/>
          <a:latin typeface="Arial"/>
          <a:ea typeface="Arial"/>
          <a:cs typeface="Arial"/>
          <a:sym typeface="Arial"/>
        </a:defRPr>
      </a:lvl4pPr>
      <a:lvl5pPr marL="0" marR="0" indent="450000" algn="ctr" defTabSz="9144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ln>
            <a:noFill/>
          </a:ln>
          <a:solidFill>
            <a:srgbClr val="FFFFFF"/>
          </a:solidFill>
          <a:uFillTx/>
          <a:latin typeface="Arial"/>
          <a:ea typeface="Arial"/>
          <a:cs typeface="Arial"/>
          <a:sym typeface="Arial"/>
        </a:defRPr>
      </a:lvl5pPr>
      <a:lvl6pPr marL="0" marR="0" indent="450000" algn="ctr" defTabSz="9144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ln>
            <a:noFill/>
          </a:ln>
          <a:solidFill>
            <a:srgbClr val="FFFFFF"/>
          </a:solidFill>
          <a:uFillTx/>
          <a:latin typeface="Arial"/>
          <a:ea typeface="Arial"/>
          <a:cs typeface="Arial"/>
          <a:sym typeface="Arial"/>
        </a:defRPr>
      </a:lvl6pPr>
      <a:lvl7pPr marL="0" marR="0" indent="450000" algn="ctr" defTabSz="9144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ln>
            <a:noFill/>
          </a:ln>
          <a:solidFill>
            <a:srgbClr val="FFFFFF"/>
          </a:solidFill>
          <a:uFillTx/>
          <a:latin typeface="Arial"/>
          <a:ea typeface="Arial"/>
          <a:cs typeface="Arial"/>
          <a:sym typeface="Arial"/>
        </a:defRPr>
      </a:lvl7pPr>
      <a:lvl8pPr marL="0" marR="0" indent="450000" algn="ctr" defTabSz="9144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ln>
            <a:noFill/>
          </a:ln>
          <a:solidFill>
            <a:srgbClr val="FFFFFF"/>
          </a:solidFill>
          <a:uFillTx/>
          <a:latin typeface="Arial"/>
          <a:ea typeface="Arial"/>
          <a:cs typeface="Arial"/>
          <a:sym typeface="Arial"/>
        </a:defRPr>
      </a:lvl8pPr>
      <a:lvl9pPr marL="0" marR="0" indent="450000" algn="ctr" defTabSz="9144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400" b="0" i="0" u="none" strike="noStrike" cap="none" spc="0" baseline="0">
          <a:ln>
            <a:noFill/>
          </a:ln>
          <a:solidFill>
            <a:srgbClr val="FFFFFF"/>
          </a:solidFill>
          <a:uFillTx/>
          <a:latin typeface="Arial"/>
          <a:ea typeface="Arial"/>
          <a:cs typeface="Arial"/>
          <a:sym typeface="Arial"/>
        </a:defRPr>
      </a:lvl9pPr>
    </p:titleStyle>
    <p:bodyStyle>
      <a:lvl1pPr marL="342900" marR="0" indent="-342900" algn="l" defTabSz="914400" rtl="0" latinLnBrk="0">
        <a:lnSpc>
          <a:spcPct val="100000"/>
        </a:lnSpc>
        <a:spcBef>
          <a:spcPts val="700"/>
        </a:spcBef>
        <a:spcAft>
          <a:spcPts val="0"/>
        </a:spcAft>
        <a:buClrTx/>
        <a:buSzPct val="100000"/>
        <a:buFont typeface="Arial"/>
        <a:buChar char="•"/>
        <a:tabLst/>
        <a:defRPr sz="3200" b="0" i="0" u="none" strike="noStrike" cap="none" spc="0" baseline="0">
          <a:ln>
            <a:noFill/>
          </a:ln>
          <a:solidFill>
            <a:srgbClr val="000000"/>
          </a:solidFill>
          <a:uFillTx/>
          <a:latin typeface="Arial"/>
          <a:ea typeface="Arial"/>
          <a:cs typeface="Arial"/>
          <a:sym typeface="Arial"/>
        </a:defRPr>
      </a:lvl1pPr>
      <a:lvl2pPr marL="783771" marR="0" indent="-326571" algn="l" defTabSz="914400" rtl="0" latinLnBrk="0">
        <a:lnSpc>
          <a:spcPct val="100000"/>
        </a:lnSpc>
        <a:spcBef>
          <a:spcPts val="700"/>
        </a:spcBef>
        <a:spcAft>
          <a:spcPts val="0"/>
        </a:spcAft>
        <a:buClrTx/>
        <a:buSzPct val="100000"/>
        <a:buFont typeface="Arial"/>
        <a:buChar char="–"/>
        <a:tabLst/>
        <a:defRPr sz="3200" b="0" i="0" u="none" strike="noStrike" cap="none" spc="0" baseline="0">
          <a:ln>
            <a:noFill/>
          </a:ln>
          <a:solidFill>
            <a:srgbClr val="000000"/>
          </a:solidFill>
          <a:uFillTx/>
          <a:latin typeface="Arial"/>
          <a:ea typeface="Arial"/>
          <a:cs typeface="Arial"/>
          <a:sym typeface="Arial"/>
        </a:defRPr>
      </a:lvl2pPr>
      <a:lvl3pPr marL="1219200" marR="0" indent="-304800" algn="l" defTabSz="914400" rtl="0" latinLnBrk="0">
        <a:lnSpc>
          <a:spcPct val="100000"/>
        </a:lnSpc>
        <a:spcBef>
          <a:spcPts val="700"/>
        </a:spcBef>
        <a:spcAft>
          <a:spcPts val="0"/>
        </a:spcAft>
        <a:buClrTx/>
        <a:buSzPct val="100000"/>
        <a:buFont typeface="Arial"/>
        <a:buChar char="•"/>
        <a:tabLst/>
        <a:defRPr sz="3200" b="0" i="0" u="none" strike="noStrike" cap="none" spc="0" baseline="0">
          <a:ln>
            <a:noFill/>
          </a:ln>
          <a:solidFill>
            <a:srgbClr val="000000"/>
          </a:solidFill>
          <a:uFillTx/>
          <a:latin typeface="Arial"/>
          <a:ea typeface="Arial"/>
          <a:cs typeface="Arial"/>
          <a:sym typeface="Arial"/>
        </a:defRPr>
      </a:lvl3pPr>
      <a:lvl4pPr marL="1737360" marR="0" indent="-365760" algn="l" defTabSz="914400" rtl="0" latinLnBrk="0">
        <a:lnSpc>
          <a:spcPct val="100000"/>
        </a:lnSpc>
        <a:spcBef>
          <a:spcPts val="700"/>
        </a:spcBef>
        <a:spcAft>
          <a:spcPts val="0"/>
        </a:spcAft>
        <a:buClrTx/>
        <a:buSzPct val="100000"/>
        <a:buFont typeface="Arial"/>
        <a:buChar char="–"/>
        <a:tabLst/>
        <a:defRPr sz="3200" b="0" i="0" u="none" strike="noStrike" cap="none" spc="0" baseline="0">
          <a:ln>
            <a:noFill/>
          </a:ln>
          <a:solidFill>
            <a:srgbClr val="000000"/>
          </a:solidFill>
          <a:uFillTx/>
          <a:latin typeface="Arial"/>
          <a:ea typeface="Arial"/>
          <a:cs typeface="Arial"/>
          <a:sym typeface="Arial"/>
        </a:defRPr>
      </a:lvl4pPr>
      <a:lvl5pPr marL="2194560" marR="0" indent="-365760" algn="l" defTabSz="914400" rtl="0" latinLnBrk="0">
        <a:lnSpc>
          <a:spcPct val="100000"/>
        </a:lnSpc>
        <a:spcBef>
          <a:spcPts val="700"/>
        </a:spcBef>
        <a:spcAft>
          <a:spcPts val="0"/>
        </a:spcAft>
        <a:buClrTx/>
        <a:buSzPct val="100000"/>
        <a:buFont typeface="Arial"/>
        <a:buChar char="»"/>
        <a:tabLst/>
        <a:defRPr sz="3200" b="0" i="0" u="none" strike="noStrike" cap="none" spc="0" baseline="0">
          <a:ln>
            <a:noFill/>
          </a:ln>
          <a:solidFill>
            <a:srgbClr val="000000"/>
          </a:solidFill>
          <a:uFillTx/>
          <a:latin typeface="Arial"/>
          <a:ea typeface="Arial"/>
          <a:cs typeface="Arial"/>
          <a:sym typeface="Arial"/>
        </a:defRPr>
      </a:lvl5pPr>
      <a:lvl6pPr marL="2651760" marR="0" indent="-365760" algn="l" defTabSz="914400" rtl="0" latinLnBrk="0">
        <a:lnSpc>
          <a:spcPct val="100000"/>
        </a:lnSpc>
        <a:spcBef>
          <a:spcPts val="700"/>
        </a:spcBef>
        <a:spcAft>
          <a:spcPts val="0"/>
        </a:spcAft>
        <a:buClrTx/>
        <a:buSzPct val="100000"/>
        <a:buFont typeface="Arial"/>
        <a:buChar char="•"/>
        <a:tabLst/>
        <a:defRPr sz="3200" b="0" i="0" u="none" strike="noStrike" cap="none" spc="0" baseline="0">
          <a:ln>
            <a:noFill/>
          </a:ln>
          <a:solidFill>
            <a:srgbClr val="000000"/>
          </a:solidFill>
          <a:uFillTx/>
          <a:latin typeface="Arial"/>
          <a:ea typeface="Arial"/>
          <a:cs typeface="Arial"/>
          <a:sym typeface="Arial"/>
        </a:defRPr>
      </a:lvl6pPr>
      <a:lvl7pPr marL="3108960" marR="0" indent="-365760" algn="l" defTabSz="914400" rtl="0" latinLnBrk="0">
        <a:lnSpc>
          <a:spcPct val="100000"/>
        </a:lnSpc>
        <a:spcBef>
          <a:spcPts val="700"/>
        </a:spcBef>
        <a:spcAft>
          <a:spcPts val="0"/>
        </a:spcAft>
        <a:buClrTx/>
        <a:buSzPct val="100000"/>
        <a:buFont typeface="Arial"/>
        <a:buChar char="•"/>
        <a:tabLst/>
        <a:defRPr sz="3200" b="0" i="0" u="none" strike="noStrike" cap="none" spc="0" baseline="0">
          <a:ln>
            <a:noFill/>
          </a:ln>
          <a:solidFill>
            <a:srgbClr val="000000"/>
          </a:solidFill>
          <a:uFillTx/>
          <a:latin typeface="Arial"/>
          <a:ea typeface="Arial"/>
          <a:cs typeface="Arial"/>
          <a:sym typeface="Arial"/>
        </a:defRPr>
      </a:lvl7pPr>
      <a:lvl8pPr marL="3566159" marR="0" indent="-365759" algn="l" defTabSz="914400" rtl="0" latinLnBrk="0">
        <a:lnSpc>
          <a:spcPct val="100000"/>
        </a:lnSpc>
        <a:spcBef>
          <a:spcPts val="700"/>
        </a:spcBef>
        <a:spcAft>
          <a:spcPts val="0"/>
        </a:spcAft>
        <a:buClrTx/>
        <a:buSzPct val="100000"/>
        <a:buFont typeface="Arial"/>
        <a:buChar char="•"/>
        <a:tabLst/>
        <a:defRPr sz="3200" b="0" i="0" u="none" strike="noStrike" cap="none" spc="0" baseline="0">
          <a:ln>
            <a:noFill/>
          </a:ln>
          <a:solidFill>
            <a:srgbClr val="000000"/>
          </a:solidFill>
          <a:uFillTx/>
          <a:latin typeface="Arial"/>
          <a:ea typeface="Arial"/>
          <a:cs typeface="Arial"/>
          <a:sym typeface="Arial"/>
        </a:defRPr>
      </a:lvl8pPr>
      <a:lvl9pPr marL="4023359" marR="0" indent="-365759" algn="l" defTabSz="914400" rtl="0" latinLnBrk="0">
        <a:lnSpc>
          <a:spcPct val="100000"/>
        </a:lnSpc>
        <a:spcBef>
          <a:spcPts val="700"/>
        </a:spcBef>
        <a:spcAft>
          <a:spcPts val="0"/>
        </a:spcAft>
        <a:buClrTx/>
        <a:buSzPct val="100000"/>
        <a:buFont typeface="Arial"/>
        <a:buChar char="•"/>
        <a:tabLst/>
        <a:defRPr sz="3200" b="0" i="0" u="none" strike="noStrike" cap="none" spc="0" baseline="0">
          <a:ln>
            <a:noFill/>
          </a:ln>
          <a:solidFill>
            <a:srgbClr val="000000"/>
          </a:solidFill>
          <a:uFillTx/>
          <a:latin typeface="Arial"/>
          <a:ea typeface="Arial"/>
          <a:cs typeface="Arial"/>
          <a:sym typeface="Arial"/>
        </a:defRPr>
      </a:lvl9pPr>
    </p:bodyStyle>
    <p:otherStyle>
      <a:lvl1pPr marL="0" marR="0" indent="0" algn="l" defTabSz="9144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0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Arial"/>
        </a:defRPr>
      </a:lvl1pPr>
      <a:lvl2pPr marL="0" marR="0" indent="457200" algn="l" defTabSz="9144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0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Arial"/>
        </a:defRPr>
      </a:lvl2pPr>
      <a:lvl3pPr marL="0" marR="0" indent="914400" algn="l" defTabSz="9144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0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Arial"/>
        </a:defRPr>
      </a:lvl3pPr>
      <a:lvl4pPr marL="0" marR="0" indent="1371600" algn="l" defTabSz="9144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0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Arial"/>
        </a:defRPr>
      </a:lvl4pPr>
      <a:lvl5pPr marL="0" marR="0" indent="1828800" algn="l" defTabSz="9144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0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Arial"/>
        </a:defRPr>
      </a:lvl5pPr>
      <a:lvl6pPr marL="0" marR="0" indent="2286000" algn="l" defTabSz="9144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0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Arial"/>
        </a:defRPr>
      </a:lvl6pPr>
      <a:lvl7pPr marL="0" marR="0" indent="2743200" algn="l" defTabSz="9144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0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Arial"/>
        </a:defRPr>
      </a:lvl7pPr>
      <a:lvl8pPr marL="0" marR="0" indent="3200400" algn="l" defTabSz="9144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0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Arial"/>
        </a:defRPr>
      </a:lvl8pPr>
      <a:lvl9pPr marL="0" marR="0" indent="3657600" algn="l" defTabSz="9144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000" b="0" i="0" u="none" strike="noStrike" cap="none" spc="0" baseline="0">
          <a:ln>
            <a:noFill/>
          </a:ln>
          <a:solidFill>
            <a:schemeClr val="tx1"/>
          </a:solidFill>
          <a:uFillTx/>
          <a:latin typeface="+mn-lt"/>
          <a:ea typeface="+mn-ea"/>
          <a:cs typeface="+mn-cs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4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4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5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5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3.xml"/><Relationship Id="rId4" Type="http://schemas.openxmlformats.org/officeDocument/2006/relationships/hyperlink" Target="mailto:eeneen@mail.ru" TargetMode="Externa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hyperlink" Target="mailto:fedorova_vp@mail.ru" TargetMode="External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4.png"/><Relationship Id="rId4" Type="http://schemas.openxmlformats.org/officeDocument/2006/relationships/hyperlink" Target="mailto:eeneen@mail.ru" TargetMode="Externa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3.xml"/><Relationship Id="rId4" Type="http://schemas.openxmlformats.org/officeDocument/2006/relationships/hyperlink" Target="mailto:eeneen@mail.ru" TargetMode="Externa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3.xml"/><Relationship Id="rId4" Type="http://schemas.openxmlformats.org/officeDocument/2006/relationships/hyperlink" Target="mailto:eeneen@mail.ru" TargetMode="Externa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3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3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" name="Shape 407"/>
          <p:cNvSpPr>
            <a:spLocks noGrp="1"/>
          </p:cNvSpPr>
          <p:nvPr>
            <p:ph type="title"/>
          </p:nvPr>
        </p:nvSpPr>
        <p:spPr>
          <a:xfrm>
            <a:off x="685800" y="1196752"/>
            <a:ext cx="8458200" cy="1974082"/>
          </a:xfrm>
          <a:prstGeom prst="rect">
            <a:avLst/>
          </a:prstGeom>
        </p:spPr>
        <p:txBody>
          <a:bodyPr>
            <a:normAutofit fontScale="90000"/>
          </a:bodyPr>
          <a:lstStyle/>
          <a:p>
            <a:r>
              <a:rPr lang="ru-RU" dirty="0"/>
              <a:t>ИНФОРМАЦИЯ </a:t>
            </a:r>
            <a:r>
              <a:rPr lang="ru-RU" dirty="0" smtClean="0"/>
              <a:t>О РЕАЛИЗАЦИИ НАЦИОНАЛЬНЫХ ПРОЕКТОВ </a:t>
            </a:r>
            <a:r>
              <a:rPr lang="ru-RU" dirty="0"/>
              <a:t>НА ТЕРРИТОРИИ МУНИЦИПАЛЬНОГО </a:t>
            </a:r>
            <a:r>
              <a:rPr lang="ru-RU" dirty="0" smtClean="0"/>
              <a:t>РАЙОНА ВОЛЖСКИЙ САМАРСКОЙ ОБЛАСТИ</a:t>
            </a:r>
            <a:br>
              <a:rPr lang="ru-RU" dirty="0" smtClean="0"/>
            </a:br>
            <a:r>
              <a:rPr lang="ru-RU" dirty="0" smtClean="0"/>
              <a:t>(на 01.10.2020)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439385730"/>
      </p:ext>
    </p:extLst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" name="Shape 431"/>
          <p:cNvSpPr>
            <a:spLocks noGrp="1"/>
          </p:cNvSpPr>
          <p:nvPr>
            <p:ph type="sldNum" sz="quarter" idx="2"/>
          </p:nvPr>
        </p:nvSpPr>
        <p:spPr>
          <a:xfrm>
            <a:off x="8172399" y="6652002"/>
            <a:ext cx="174772" cy="226986"/>
          </a:xfrm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/>
          <a:lstStyle/>
          <a:p>
            <a:fld id="{86CB4B4D-7CA3-9044-876B-883B54F8677D}" type="slidenum">
              <a:rPr/>
              <a:pPr/>
              <a:t>10</a:t>
            </a:fld>
            <a:endParaRPr/>
          </a:p>
        </p:txBody>
      </p:sp>
      <p:sp>
        <p:nvSpPr>
          <p:cNvPr id="432" name="Shape 432"/>
          <p:cNvSpPr>
            <a:spLocks noGrp="1"/>
          </p:cNvSpPr>
          <p:nvPr>
            <p:ph type="title"/>
          </p:nvPr>
        </p:nvSpPr>
        <p:spPr>
          <a:xfrm>
            <a:off x="251520" y="20083"/>
            <a:ext cx="8388423" cy="764705"/>
          </a:xfrm>
          <a:prstGeom prst="rect">
            <a:avLst/>
          </a:prstGeom>
        </p:spPr>
        <p:txBody>
          <a:bodyPr/>
          <a:lstStyle/>
          <a:p>
            <a:r>
              <a:rPr dirty="0"/>
              <a:t> </a:t>
            </a:r>
          </a:p>
        </p:txBody>
      </p:sp>
      <p:sp>
        <p:nvSpPr>
          <p:cNvPr id="434" name="Shape 434"/>
          <p:cNvSpPr/>
          <p:nvPr/>
        </p:nvSpPr>
        <p:spPr>
          <a:xfrm>
            <a:off x="1168146" y="908720"/>
            <a:ext cx="92396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45719" rIns="45719">
            <a:spAutoFit/>
          </a:bodyPr>
          <a:lstStyle/>
          <a:p>
            <a:endParaRPr dirty="0"/>
          </a:p>
        </p:txBody>
      </p:sp>
      <p:sp>
        <p:nvSpPr>
          <p:cNvPr id="10" name="TextBox 9"/>
          <p:cNvSpPr txBox="1"/>
          <p:nvPr/>
        </p:nvSpPr>
        <p:spPr>
          <a:xfrm>
            <a:off x="1891956" y="816389"/>
            <a:ext cx="5400600" cy="276997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t">
            <a:spAutoFit/>
          </a:bodyPr>
          <a:lstStyle/>
          <a:p>
            <a:pPr algn="ctr"/>
            <a:r>
              <a:rPr lang="ru-RU" sz="1200" b="1" dirty="0">
                <a:latin typeface="Arial" pitchFamily="34" charset="0"/>
                <a:cs typeface="Arial" pitchFamily="34" charset="0"/>
              </a:rPr>
              <a:t>2. ОСНОВНЫЕ МЕРОПРИЯТИЯ И КОНТРОЛЬНЫЕ ТОЧКИ</a:t>
            </a:r>
          </a:p>
        </p:txBody>
      </p:sp>
      <p:graphicFrame>
        <p:nvGraphicFramePr>
          <p:cNvPr id="2" name="Таблица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75100257"/>
              </p:ext>
            </p:extLst>
          </p:nvPr>
        </p:nvGraphicFramePr>
        <p:xfrm>
          <a:off x="199767" y="1278052"/>
          <a:ext cx="8784977" cy="312868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108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98940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2128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3332624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</a:tblGrid>
              <a:tr h="432048"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>
                          <a:latin typeface="Arial" pitchFamily="34" charset="0"/>
                          <a:cs typeface="Arial" pitchFamily="34" charset="0"/>
                        </a:rPr>
                        <a:t>№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dirty="0">
                          <a:latin typeface="Arial" pitchFamily="34" charset="0"/>
                          <a:cs typeface="Arial" pitchFamily="34" charset="0"/>
                        </a:rPr>
                        <a:t>Ключевые</a:t>
                      </a:r>
                      <a:r>
                        <a:rPr lang="ru-RU" sz="1100" b="1" baseline="0" dirty="0">
                          <a:latin typeface="Arial" pitchFamily="34" charset="0"/>
                          <a:cs typeface="Arial" pitchFamily="34" charset="0"/>
                        </a:rPr>
                        <a:t> мероприятия</a:t>
                      </a:r>
                      <a:endParaRPr lang="ru-RU" sz="11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baseline="0" dirty="0" smtClean="0">
                          <a:latin typeface="Arial" pitchFamily="34" charset="0"/>
                          <a:cs typeface="Arial" pitchFamily="34" charset="0"/>
                        </a:rPr>
                        <a:t>Срок</a:t>
                      </a:r>
                      <a:endParaRPr lang="ru-RU" sz="1100" b="1" baseline="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b="1" dirty="0">
                          <a:effectLst/>
                          <a:latin typeface="Arial" pitchFamily="34" charset="0"/>
                          <a:cs typeface="Arial" pitchFamily="34" charset="0"/>
                        </a:rPr>
                        <a:t>Исполнение (выполнено/в процессе/ведется подготовка)</a:t>
                      </a:r>
                      <a:endParaRPr lang="ru-RU" sz="1100" b="1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34656"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cap="none" spc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1</a:t>
                      </a:r>
                    </a:p>
                  </a:txBody>
                  <a:tcPr marL="68580" marR="6858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cap="none" spc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2</a:t>
                      </a:r>
                    </a:p>
                  </a:txBody>
                  <a:tcPr marL="68580" marR="6858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cap="none" spc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3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cap="none" spc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4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2037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4</a:t>
                      </a: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1537" marR="61537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b="0" i="0" u="none" strike="noStrike" cap="none" spc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«Самара - Пугачев - Энгельс – Волгоград» (26+800 - 29+150) Ремонт покрытия проезжей части 2.35 км (у п. Молодогвардейский </a:t>
                      </a:r>
                      <a:r>
                        <a:rPr lang="ru-RU" sz="1100" b="0" i="0" u="none" strike="noStrike" cap="none" spc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с.п</a:t>
                      </a:r>
                      <a:r>
                        <a:rPr lang="ru-RU" sz="1100" b="0" i="0" u="none" strike="noStrike" cap="none" spc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. Воскресенка)</a:t>
                      </a:r>
                    </a:p>
                  </a:txBody>
                  <a:tcPr marL="61537" marR="61537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b="0" i="0" u="none" strike="noStrike" cap="none" spc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2019</a:t>
                      </a:r>
                    </a:p>
                  </a:txBody>
                  <a:tcPr marL="61537" marR="61537" marT="0" marB="0" anchor="ctr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ru-RU" sz="1100" b="0" i="0" u="none" strike="noStrike" cap="none" spc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Работы завершены на 100 </a:t>
                      </a: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%.</a:t>
                      </a:r>
                      <a:endParaRPr lang="ru-RU"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61537" marR="61537" marT="0" marB="0" anchor="ctr">
                    <a:solidFill>
                      <a:srgbClr val="92D050"/>
                    </a:solidFill>
                  </a:tcPr>
                </a:tc>
              </a:tr>
              <a:tr h="32037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5</a:t>
                      </a: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1537" marR="61537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cap="none" spc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Ремонт покрытия проезжей части</a:t>
                      </a:r>
                    </a:p>
                  </a:txBody>
                  <a:tcPr marL="68580" marR="6858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cap="none" spc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2019-2024</a:t>
                      </a:r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cap="none" spc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В процессе</a:t>
                      </a:r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</a:tr>
              <a:tr h="32037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6</a:t>
                      </a: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1537" marR="61537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cap="none" spc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Капитальный </a:t>
                      </a: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ремонт автомобильных дорог</a:t>
                      </a:r>
                      <a:endParaRPr lang="ru-RU"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68580" marR="6858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0" i="0" u="none" strike="noStrike" cap="none" spc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2019-2024</a:t>
                      </a:r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cap="none" spc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В процессе</a:t>
                      </a:r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</a:tr>
              <a:tr h="32037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7</a:t>
                      </a: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1537" marR="61537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cap="none" spc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Установка быстровозводимых композитных направляющих устройств, разделяющих транспортные потоки встречных направлений</a:t>
                      </a:r>
                    </a:p>
                  </a:txBody>
                  <a:tcPr marL="68580" marR="6858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0" i="0" u="none" strike="noStrike" cap="none" spc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2020-2024</a:t>
                      </a:r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cap="none" spc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Ведется подготовка</a:t>
                      </a:r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</a:tr>
              <a:tr h="32037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8</a:t>
                      </a: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1537" marR="61537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cap="none" spc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Установка инновационных технических средств организации дорожного движения (дорожных знаков 5.19.1/2) с использованием светодиодной подсветки над проезжей частью</a:t>
                      </a:r>
                    </a:p>
                  </a:txBody>
                  <a:tcPr marL="68580" marR="6858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cap="none" spc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2020-2024</a:t>
                      </a:r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cap="none" spc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Ведется подготовка</a:t>
                      </a:r>
                    </a:p>
                  </a:txBody>
                  <a:tcPr anchor="ctr"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sp>
        <p:nvSpPr>
          <p:cNvPr id="12" name="Заголовок 2"/>
          <p:cNvSpPr txBox="1">
            <a:spLocks/>
          </p:cNvSpPr>
          <p:nvPr/>
        </p:nvSpPr>
        <p:spPr>
          <a:xfrm>
            <a:off x="899592" y="-27384"/>
            <a:ext cx="7558609" cy="737321"/>
          </a:xfrm>
          <a:prstGeom prst="rect">
            <a:avLst/>
          </a:prstGeom>
          <a:noFill/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lIns="45719" rIns="45719" anchor="ctr">
            <a:noAutofit/>
          </a:bodyPr>
          <a:lstStyle>
            <a:lvl1pPr marL="0" marR="0" indent="0" algn="ctr" defTabSz="91440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000" b="1" i="0" u="none" strike="noStrike" cap="none" spc="0" baseline="0">
                <a:ln>
                  <a:noFill/>
                </a:ln>
                <a:solidFill>
                  <a:srgbClr val="FFFFFF"/>
                </a:solidFill>
                <a:uFillTx/>
                <a:latin typeface="Arial"/>
                <a:ea typeface="Arial"/>
                <a:cs typeface="Arial"/>
                <a:sym typeface="Arial"/>
              </a:defRPr>
            </a:lvl1pPr>
            <a:lvl2pPr marL="0" marR="0" indent="450000" algn="ctr" defTabSz="91440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4400" b="0" i="0" u="none" strike="noStrike" cap="none" spc="0" baseline="0">
                <a:ln>
                  <a:noFill/>
                </a:ln>
                <a:solidFill>
                  <a:srgbClr val="FFFFFF"/>
                </a:solidFill>
                <a:uFillTx/>
                <a:latin typeface="Arial"/>
                <a:ea typeface="Arial"/>
                <a:cs typeface="Arial"/>
                <a:sym typeface="Arial"/>
              </a:defRPr>
            </a:lvl2pPr>
            <a:lvl3pPr marL="0" marR="0" indent="450000" algn="ctr" defTabSz="91440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4400" b="0" i="0" u="none" strike="noStrike" cap="none" spc="0" baseline="0">
                <a:ln>
                  <a:noFill/>
                </a:ln>
                <a:solidFill>
                  <a:srgbClr val="FFFFFF"/>
                </a:solidFill>
                <a:uFillTx/>
                <a:latin typeface="Arial"/>
                <a:ea typeface="Arial"/>
                <a:cs typeface="Arial"/>
                <a:sym typeface="Arial"/>
              </a:defRPr>
            </a:lvl3pPr>
            <a:lvl4pPr marL="0" marR="0" indent="450000" algn="ctr" defTabSz="91440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4400" b="0" i="0" u="none" strike="noStrike" cap="none" spc="0" baseline="0">
                <a:ln>
                  <a:noFill/>
                </a:ln>
                <a:solidFill>
                  <a:srgbClr val="FFFFFF"/>
                </a:solidFill>
                <a:uFillTx/>
                <a:latin typeface="Arial"/>
                <a:ea typeface="Arial"/>
                <a:cs typeface="Arial"/>
                <a:sym typeface="Arial"/>
              </a:defRPr>
            </a:lvl4pPr>
            <a:lvl5pPr marL="0" marR="0" indent="450000" algn="ctr" defTabSz="91440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4400" b="0" i="0" u="none" strike="noStrike" cap="none" spc="0" baseline="0">
                <a:ln>
                  <a:noFill/>
                </a:ln>
                <a:solidFill>
                  <a:srgbClr val="FFFFFF"/>
                </a:solidFill>
                <a:uFillTx/>
                <a:latin typeface="Arial"/>
                <a:ea typeface="Arial"/>
                <a:cs typeface="Arial"/>
                <a:sym typeface="Arial"/>
              </a:defRPr>
            </a:lvl5pPr>
            <a:lvl6pPr marL="0" marR="0" indent="450000" algn="ctr" defTabSz="91440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4400" b="0" i="0" u="none" strike="noStrike" cap="none" spc="0" baseline="0">
                <a:ln>
                  <a:noFill/>
                </a:ln>
                <a:solidFill>
                  <a:srgbClr val="FFFFFF"/>
                </a:solidFill>
                <a:uFillTx/>
                <a:latin typeface="Arial"/>
                <a:ea typeface="Arial"/>
                <a:cs typeface="Arial"/>
                <a:sym typeface="Arial"/>
              </a:defRPr>
            </a:lvl6pPr>
            <a:lvl7pPr marL="0" marR="0" indent="450000" algn="ctr" defTabSz="91440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4400" b="0" i="0" u="none" strike="noStrike" cap="none" spc="0" baseline="0">
                <a:ln>
                  <a:noFill/>
                </a:ln>
                <a:solidFill>
                  <a:srgbClr val="FFFFFF"/>
                </a:solidFill>
                <a:uFillTx/>
                <a:latin typeface="Arial"/>
                <a:ea typeface="Arial"/>
                <a:cs typeface="Arial"/>
                <a:sym typeface="Arial"/>
              </a:defRPr>
            </a:lvl7pPr>
            <a:lvl8pPr marL="0" marR="0" indent="450000" algn="ctr" defTabSz="91440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4400" b="0" i="0" u="none" strike="noStrike" cap="none" spc="0" baseline="0">
                <a:ln>
                  <a:noFill/>
                </a:ln>
                <a:solidFill>
                  <a:srgbClr val="FFFFFF"/>
                </a:solidFill>
                <a:uFillTx/>
                <a:latin typeface="Arial"/>
                <a:ea typeface="Arial"/>
                <a:cs typeface="Arial"/>
                <a:sym typeface="Arial"/>
              </a:defRPr>
            </a:lvl8pPr>
            <a:lvl9pPr marL="0" marR="0" indent="450000" algn="ctr" defTabSz="91440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4400" b="0" i="0" u="none" strike="noStrike" cap="none" spc="0" baseline="0">
                <a:ln>
                  <a:noFill/>
                </a:ln>
                <a:solidFill>
                  <a:srgbClr val="FFFFFF"/>
                </a:solidFill>
                <a:uFillTx/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ru-RU" altLang="ru-RU" sz="1600" dirty="0">
                <a:latin typeface="Arial" panose="020B0604020202020204" pitchFamily="34" charset="0"/>
                <a:ea typeface="MS Mincho" pitchFamily="49" charset="-128"/>
              </a:rPr>
              <a:t>НАЦИОНАЛЬНЫЙ ПРОЕКТ </a:t>
            </a:r>
            <a:br>
              <a:rPr lang="ru-RU" altLang="ru-RU" sz="1600" dirty="0">
                <a:latin typeface="Arial" panose="020B0604020202020204" pitchFamily="34" charset="0"/>
                <a:ea typeface="MS Mincho" pitchFamily="49" charset="-128"/>
              </a:rPr>
            </a:br>
            <a:r>
              <a:rPr lang="ru-RU" sz="1600" dirty="0"/>
              <a:t> «БЕЗОПАСНЫЕ И КАЧЕСТВЕННЫЕ АВТОМОБИЛЬНЫЕ ДОРОГИ»</a:t>
            </a:r>
            <a:br>
              <a:rPr lang="ru-RU" sz="1600" dirty="0"/>
            </a:br>
            <a:r>
              <a:rPr lang="ru-RU" sz="1600" dirty="0" err="1" smtClean="0"/>
              <a:t>м.р.Волжский</a:t>
            </a:r>
            <a:r>
              <a:rPr lang="ru-RU" sz="1600" dirty="0" smtClean="0"/>
              <a:t> Самарской области</a:t>
            </a:r>
            <a:endParaRPr lang="ru-RU" sz="1600" dirty="0"/>
          </a:p>
        </p:txBody>
      </p:sp>
      <p:sp>
        <p:nvSpPr>
          <p:cNvPr id="11" name="object 690"/>
          <p:cNvSpPr txBox="1"/>
          <p:nvPr/>
        </p:nvSpPr>
        <p:spPr>
          <a:xfrm>
            <a:off x="179512" y="5823877"/>
            <a:ext cx="8712968" cy="596958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r>
              <a:rPr lang="ru-RU" sz="1100" b="1" u="sng" spc="-5" dirty="0" smtClean="0">
                <a:latin typeface="Arial"/>
                <a:cs typeface="Arial"/>
              </a:rPr>
              <a:t>Ответственный исполнитель:</a:t>
            </a:r>
          </a:p>
          <a:p>
            <a:r>
              <a:rPr lang="ru-RU" sz="1100" spc="-5" dirty="0" smtClean="0">
                <a:latin typeface="Arial"/>
                <a:cs typeface="Arial"/>
              </a:rPr>
              <a:t>Назаров </a:t>
            </a:r>
            <a:r>
              <a:rPr lang="ru-RU" sz="1100" spc="-5" dirty="0">
                <a:latin typeface="Arial"/>
                <a:cs typeface="Arial"/>
              </a:rPr>
              <a:t>Сергей </a:t>
            </a:r>
            <a:r>
              <a:rPr lang="ru-RU" sz="1100" spc="-5" dirty="0" smtClean="0">
                <a:latin typeface="Arial"/>
                <a:cs typeface="Arial"/>
              </a:rPr>
              <a:t>Александрович - начальник </a:t>
            </a:r>
            <a:r>
              <a:rPr lang="ru-RU" sz="1100" spc="-5" dirty="0">
                <a:latin typeface="Arial"/>
                <a:cs typeface="Arial"/>
              </a:rPr>
              <a:t>отдела градостроительства и капитального </a:t>
            </a:r>
            <a:r>
              <a:rPr lang="ru-RU" sz="1100" spc="-5" dirty="0" smtClean="0">
                <a:latin typeface="Arial"/>
                <a:cs typeface="Arial"/>
              </a:rPr>
              <a:t>ремонта </a:t>
            </a:r>
            <a:r>
              <a:rPr lang="ru-RU" sz="1100" spc="-5" dirty="0">
                <a:latin typeface="Arial"/>
                <a:cs typeface="Arial"/>
              </a:rPr>
              <a:t>МБУ «УГЖКХ» Волжского района </a:t>
            </a:r>
            <a:r>
              <a:rPr lang="ru-RU" sz="1100" spc="-5" dirty="0" smtClean="0">
                <a:latin typeface="Arial"/>
                <a:cs typeface="Arial"/>
              </a:rPr>
              <a:t>тел</a:t>
            </a:r>
            <a:r>
              <a:rPr lang="ru-RU" sz="1100" spc="-5" dirty="0">
                <a:latin typeface="Arial"/>
                <a:cs typeface="Arial"/>
              </a:rPr>
              <a:t>. </a:t>
            </a:r>
            <a:r>
              <a:rPr lang="ru-RU" sz="1100" spc="-5" dirty="0" smtClean="0">
                <a:latin typeface="Arial"/>
                <a:cs typeface="Arial"/>
              </a:rPr>
              <a:t>260-33-24</a:t>
            </a:r>
            <a:r>
              <a:rPr lang="ru-RU" sz="1100" b="1" spc="-5" dirty="0" smtClean="0">
                <a:latin typeface="Arial"/>
                <a:cs typeface="Arial"/>
              </a:rPr>
              <a:t>, </a:t>
            </a:r>
            <a:r>
              <a:rPr lang="en-US" sz="1100" dirty="0" smtClean="0">
                <a:latin typeface="Arial"/>
                <a:cs typeface="Arial"/>
              </a:rPr>
              <a:t>ugzhkh@yandex.ru</a:t>
            </a:r>
            <a:endParaRPr lang="en-US" sz="1100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11679718"/>
      </p:ext>
    </p:extLst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765175"/>
          </a:xfrm>
          <a:custGeom>
            <a:avLst/>
            <a:gdLst/>
            <a:ahLst/>
            <a:cxnLst/>
            <a:rect l="l" t="t" r="r" b="b"/>
            <a:pathLst>
              <a:path w="9144000" h="765175">
                <a:moveTo>
                  <a:pt x="0" y="764705"/>
                </a:moveTo>
                <a:lnTo>
                  <a:pt x="9144000" y="764705"/>
                </a:lnTo>
                <a:lnTo>
                  <a:pt x="9144000" y="0"/>
                </a:lnTo>
                <a:lnTo>
                  <a:pt x="0" y="0"/>
                </a:lnTo>
                <a:lnTo>
                  <a:pt x="0" y="764705"/>
                </a:lnTo>
                <a:close/>
              </a:path>
            </a:pathLst>
          </a:custGeom>
          <a:solidFill>
            <a:srgbClr val="006F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3644" y="44942"/>
            <a:ext cx="224530" cy="17497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2537" y="218276"/>
            <a:ext cx="288290" cy="349885"/>
          </a:xfrm>
          <a:custGeom>
            <a:avLst/>
            <a:gdLst/>
            <a:ahLst/>
            <a:cxnLst/>
            <a:rect l="l" t="t" r="r" b="b"/>
            <a:pathLst>
              <a:path w="288290" h="349884">
                <a:moveTo>
                  <a:pt x="165054" y="328104"/>
                </a:moveTo>
                <a:lnTo>
                  <a:pt x="122505" y="328104"/>
                </a:lnTo>
                <a:lnTo>
                  <a:pt x="124518" y="328138"/>
                </a:lnTo>
                <a:lnTo>
                  <a:pt x="126208" y="328333"/>
                </a:lnTo>
                <a:lnTo>
                  <a:pt x="143895" y="349323"/>
                </a:lnTo>
                <a:lnTo>
                  <a:pt x="143941" y="348736"/>
                </a:lnTo>
                <a:lnTo>
                  <a:pt x="163283" y="328138"/>
                </a:lnTo>
                <a:lnTo>
                  <a:pt x="165054" y="328104"/>
                </a:lnTo>
                <a:close/>
              </a:path>
              <a:path w="288290" h="349884">
                <a:moveTo>
                  <a:pt x="287675" y="0"/>
                </a:moveTo>
                <a:lnTo>
                  <a:pt x="0" y="0"/>
                </a:lnTo>
                <a:lnTo>
                  <a:pt x="0" y="278262"/>
                </a:lnTo>
                <a:lnTo>
                  <a:pt x="396" y="282328"/>
                </a:lnTo>
                <a:lnTo>
                  <a:pt x="20561" y="315380"/>
                </a:lnTo>
                <a:lnTo>
                  <a:pt x="70458" y="328413"/>
                </a:lnTo>
                <a:lnTo>
                  <a:pt x="96597" y="328573"/>
                </a:lnTo>
                <a:lnTo>
                  <a:pt x="110166" y="328459"/>
                </a:lnTo>
                <a:lnTo>
                  <a:pt x="116376" y="328299"/>
                </a:lnTo>
                <a:lnTo>
                  <a:pt x="118699" y="328264"/>
                </a:lnTo>
                <a:lnTo>
                  <a:pt x="122505" y="328104"/>
                </a:lnTo>
                <a:lnTo>
                  <a:pt x="234052" y="328104"/>
                </a:lnTo>
                <a:lnTo>
                  <a:pt x="236248" y="327783"/>
                </a:lnTo>
                <a:lnTo>
                  <a:pt x="271909" y="311658"/>
                </a:lnTo>
                <a:lnTo>
                  <a:pt x="287836" y="278262"/>
                </a:lnTo>
                <a:lnTo>
                  <a:pt x="287709" y="271013"/>
                </a:lnTo>
                <a:lnTo>
                  <a:pt x="287675" y="0"/>
                </a:lnTo>
                <a:close/>
              </a:path>
              <a:path w="288290" h="349884">
                <a:moveTo>
                  <a:pt x="234052" y="328104"/>
                </a:moveTo>
                <a:lnTo>
                  <a:pt x="165054" y="328104"/>
                </a:lnTo>
                <a:lnTo>
                  <a:pt x="169102" y="328264"/>
                </a:lnTo>
                <a:lnTo>
                  <a:pt x="171413" y="328299"/>
                </a:lnTo>
                <a:lnTo>
                  <a:pt x="177669" y="328459"/>
                </a:lnTo>
                <a:lnTo>
                  <a:pt x="191193" y="328573"/>
                </a:lnTo>
                <a:lnTo>
                  <a:pt x="196851" y="328573"/>
                </a:lnTo>
                <a:lnTo>
                  <a:pt x="217343" y="328413"/>
                </a:lnTo>
                <a:lnTo>
                  <a:pt x="234052" y="328104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14544" y="275468"/>
            <a:ext cx="192405" cy="245110"/>
          </a:xfrm>
          <a:custGeom>
            <a:avLst/>
            <a:gdLst/>
            <a:ahLst/>
            <a:cxnLst/>
            <a:rect l="l" t="t" r="r" b="b"/>
            <a:pathLst>
              <a:path w="192404" h="245109">
                <a:moveTo>
                  <a:pt x="65030" y="137159"/>
                </a:moveTo>
                <a:lnTo>
                  <a:pt x="63018" y="137159"/>
                </a:lnTo>
                <a:lnTo>
                  <a:pt x="62983" y="138429"/>
                </a:lnTo>
                <a:lnTo>
                  <a:pt x="62742" y="139699"/>
                </a:lnTo>
                <a:lnTo>
                  <a:pt x="62316" y="140969"/>
                </a:lnTo>
                <a:lnTo>
                  <a:pt x="61649" y="142239"/>
                </a:lnTo>
                <a:lnTo>
                  <a:pt x="61212" y="143509"/>
                </a:lnTo>
                <a:lnTo>
                  <a:pt x="60695" y="144779"/>
                </a:lnTo>
                <a:lnTo>
                  <a:pt x="60108" y="146049"/>
                </a:lnTo>
                <a:lnTo>
                  <a:pt x="59441" y="147319"/>
                </a:lnTo>
                <a:lnTo>
                  <a:pt x="58694" y="148589"/>
                </a:lnTo>
                <a:lnTo>
                  <a:pt x="57831" y="148589"/>
                </a:lnTo>
                <a:lnTo>
                  <a:pt x="56888" y="149859"/>
                </a:lnTo>
                <a:lnTo>
                  <a:pt x="55830" y="151129"/>
                </a:lnTo>
                <a:lnTo>
                  <a:pt x="56302" y="152399"/>
                </a:lnTo>
                <a:lnTo>
                  <a:pt x="56888" y="156209"/>
                </a:lnTo>
                <a:lnTo>
                  <a:pt x="57049" y="157479"/>
                </a:lnTo>
                <a:lnTo>
                  <a:pt x="57164" y="158749"/>
                </a:lnTo>
                <a:lnTo>
                  <a:pt x="57245" y="162559"/>
                </a:lnTo>
                <a:lnTo>
                  <a:pt x="57124" y="163829"/>
                </a:lnTo>
                <a:lnTo>
                  <a:pt x="57049" y="165099"/>
                </a:lnTo>
                <a:lnTo>
                  <a:pt x="56612" y="167639"/>
                </a:lnTo>
                <a:lnTo>
                  <a:pt x="56141" y="170179"/>
                </a:lnTo>
                <a:lnTo>
                  <a:pt x="55865" y="171449"/>
                </a:lnTo>
                <a:lnTo>
                  <a:pt x="55554" y="172719"/>
                </a:lnTo>
                <a:lnTo>
                  <a:pt x="55117" y="172719"/>
                </a:lnTo>
                <a:lnTo>
                  <a:pt x="54761" y="173989"/>
                </a:lnTo>
                <a:lnTo>
                  <a:pt x="54450" y="176529"/>
                </a:lnTo>
                <a:lnTo>
                  <a:pt x="54255" y="179069"/>
                </a:lnTo>
                <a:lnTo>
                  <a:pt x="55554" y="186689"/>
                </a:lnTo>
                <a:lnTo>
                  <a:pt x="53474" y="191307"/>
                </a:lnTo>
                <a:lnTo>
                  <a:pt x="53703" y="191769"/>
                </a:lnTo>
                <a:lnTo>
                  <a:pt x="54255" y="193039"/>
                </a:lnTo>
                <a:lnTo>
                  <a:pt x="54726" y="194309"/>
                </a:lnTo>
                <a:lnTo>
                  <a:pt x="54922" y="194309"/>
                </a:lnTo>
                <a:lnTo>
                  <a:pt x="55083" y="195579"/>
                </a:lnTo>
                <a:lnTo>
                  <a:pt x="55359" y="198119"/>
                </a:lnTo>
                <a:lnTo>
                  <a:pt x="55508" y="199389"/>
                </a:lnTo>
                <a:lnTo>
                  <a:pt x="55704" y="201929"/>
                </a:lnTo>
                <a:lnTo>
                  <a:pt x="56647" y="209549"/>
                </a:lnTo>
                <a:lnTo>
                  <a:pt x="58222" y="228599"/>
                </a:lnTo>
                <a:lnTo>
                  <a:pt x="57751" y="229869"/>
                </a:lnTo>
                <a:lnTo>
                  <a:pt x="56808" y="231139"/>
                </a:lnTo>
                <a:lnTo>
                  <a:pt x="56371" y="232409"/>
                </a:lnTo>
                <a:lnTo>
                  <a:pt x="54922" y="236219"/>
                </a:lnTo>
                <a:lnTo>
                  <a:pt x="54094" y="237489"/>
                </a:lnTo>
                <a:lnTo>
                  <a:pt x="53542" y="238759"/>
                </a:lnTo>
                <a:lnTo>
                  <a:pt x="52288" y="241299"/>
                </a:lnTo>
                <a:lnTo>
                  <a:pt x="52012" y="242569"/>
                </a:lnTo>
                <a:lnTo>
                  <a:pt x="51541" y="243839"/>
                </a:lnTo>
                <a:lnTo>
                  <a:pt x="51345" y="245109"/>
                </a:lnTo>
                <a:lnTo>
                  <a:pt x="55508" y="245109"/>
                </a:lnTo>
                <a:lnTo>
                  <a:pt x="55750" y="243839"/>
                </a:lnTo>
                <a:lnTo>
                  <a:pt x="56095" y="243839"/>
                </a:lnTo>
                <a:lnTo>
                  <a:pt x="56256" y="242569"/>
                </a:lnTo>
                <a:lnTo>
                  <a:pt x="56727" y="241299"/>
                </a:lnTo>
                <a:lnTo>
                  <a:pt x="57118" y="240029"/>
                </a:lnTo>
                <a:lnTo>
                  <a:pt x="57360" y="238759"/>
                </a:lnTo>
                <a:lnTo>
                  <a:pt x="57670" y="238759"/>
                </a:lnTo>
                <a:lnTo>
                  <a:pt x="58061" y="237489"/>
                </a:lnTo>
                <a:lnTo>
                  <a:pt x="58464" y="237489"/>
                </a:lnTo>
                <a:lnTo>
                  <a:pt x="59361" y="234949"/>
                </a:lnTo>
                <a:lnTo>
                  <a:pt x="60350" y="233679"/>
                </a:lnTo>
                <a:lnTo>
                  <a:pt x="61212" y="232409"/>
                </a:lnTo>
                <a:lnTo>
                  <a:pt x="61488" y="232409"/>
                </a:lnTo>
                <a:lnTo>
                  <a:pt x="61718" y="231139"/>
                </a:lnTo>
                <a:lnTo>
                  <a:pt x="61914" y="231139"/>
                </a:lnTo>
                <a:lnTo>
                  <a:pt x="62075" y="229869"/>
                </a:lnTo>
                <a:lnTo>
                  <a:pt x="62190" y="228599"/>
                </a:lnTo>
                <a:lnTo>
                  <a:pt x="62190" y="222249"/>
                </a:lnTo>
                <a:lnTo>
                  <a:pt x="61845" y="218439"/>
                </a:lnTo>
                <a:lnTo>
                  <a:pt x="61178" y="213359"/>
                </a:lnTo>
                <a:lnTo>
                  <a:pt x="60775" y="209549"/>
                </a:lnTo>
                <a:lnTo>
                  <a:pt x="59602" y="203199"/>
                </a:lnTo>
                <a:lnTo>
                  <a:pt x="59246" y="200659"/>
                </a:lnTo>
                <a:lnTo>
                  <a:pt x="58970" y="199389"/>
                </a:lnTo>
                <a:lnTo>
                  <a:pt x="58774" y="196849"/>
                </a:lnTo>
                <a:lnTo>
                  <a:pt x="58809" y="191769"/>
                </a:lnTo>
                <a:lnTo>
                  <a:pt x="59004" y="191769"/>
                </a:lnTo>
                <a:lnTo>
                  <a:pt x="59602" y="189229"/>
                </a:lnTo>
                <a:lnTo>
                  <a:pt x="59361" y="186689"/>
                </a:lnTo>
                <a:lnTo>
                  <a:pt x="59211" y="184149"/>
                </a:lnTo>
                <a:lnTo>
                  <a:pt x="59050" y="184149"/>
                </a:lnTo>
                <a:lnTo>
                  <a:pt x="58889" y="182879"/>
                </a:lnTo>
                <a:lnTo>
                  <a:pt x="58809" y="181609"/>
                </a:lnTo>
                <a:lnTo>
                  <a:pt x="58694" y="175259"/>
                </a:lnTo>
                <a:lnTo>
                  <a:pt x="58855" y="173989"/>
                </a:lnTo>
                <a:lnTo>
                  <a:pt x="59050" y="171449"/>
                </a:lnTo>
                <a:lnTo>
                  <a:pt x="59280" y="170179"/>
                </a:lnTo>
                <a:lnTo>
                  <a:pt x="59556" y="167639"/>
                </a:lnTo>
                <a:lnTo>
                  <a:pt x="60189" y="163829"/>
                </a:lnTo>
                <a:lnTo>
                  <a:pt x="61764" y="156209"/>
                </a:lnTo>
                <a:lnTo>
                  <a:pt x="62983" y="149859"/>
                </a:lnTo>
                <a:lnTo>
                  <a:pt x="63409" y="147319"/>
                </a:lnTo>
                <a:lnTo>
                  <a:pt x="63880" y="144779"/>
                </a:lnTo>
                <a:lnTo>
                  <a:pt x="65030" y="137159"/>
                </a:lnTo>
                <a:close/>
              </a:path>
              <a:path w="192404" h="245109">
                <a:moveTo>
                  <a:pt x="190721" y="226060"/>
                </a:moveTo>
                <a:lnTo>
                  <a:pt x="184822" y="226060"/>
                </a:lnTo>
                <a:lnTo>
                  <a:pt x="184109" y="227330"/>
                </a:lnTo>
                <a:lnTo>
                  <a:pt x="183798" y="228600"/>
                </a:lnTo>
                <a:lnTo>
                  <a:pt x="183212" y="229870"/>
                </a:lnTo>
                <a:lnTo>
                  <a:pt x="182545" y="231140"/>
                </a:lnTo>
                <a:lnTo>
                  <a:pt x="182074" y="232410"/>
                </a:lnTo>
                <a:lnTo>
                  <a:pt x="181119" y="233680"/>
                </a:lnTo>
                <a:lnTo>
                  <a:pt x="180648" y="234950"/>
                </a:lnTo>
                <a:lnTo>
                  <a:pt x="179866" y="236220"/>
                </a:lnTo>
                <a:lnTo>
                  <a:pt x="179429" y="236220"/>
                </a:lnTo>
                <a:lnTo>
                  <a:pt x="179394" y="237490"/>
                </a:lnTo>
                <a:lnTo>
                  <a:pt x="179751" y="237490"/>
                </a:lnTo>
                <a:lnTo>
                  <a:pt x="179946" y="238760"/>
                </a:lnTo>
                <a:lnTo>
                  <a:pt x="182189" y="238760"/>
                </a:lnTo>
                <a:lnTo>
                  <a:pt x="184155" y="240030"/>
                </a:lnTo>
                <a:lnTo>
                  <a:pt x="184856" y="237490"/>
                </a:lnTo>
                <a:lnTo>
                  <a:pt x="185569" y="236220"/>
                </a:lnTo>
                <a:lnTo>
                  <a:pt x="186317" y="234950"/>
                </a:lnTo>
                <a:lnTo>
                  <a:pt x="187892" y="231140"/>
                </a:lnTo>
                <a:lnTo>
                  <a:pt x="189537" y="228600"/>
                </a:lnTo>
                <a:lnTo>
                  <a:pt x="190399" y="227330"/>
                </a:lnTo>
                <a:lnTo>
                  <a:pt x="190721" y="226060"/>
                </a:lnTo>
                <a:close/>
              </a:path>
              <a:path w="192404" h="245109">
                <a:moveTo>
                  <a:pt x="7152" y="229869"/>
                </a:moveTo>
                <a:lnTo>
                  <a:pt x="1494" y="229869"/>
                </a:lnTo>
                <a:lnTo>
                  <a:pt x="2552" y="231139"/>
                </a:lnTo>
                <a:lnTo>
                  <a:pt x="6405" y="231139"/>
                </a:lnTo>
                <a:lnTo>
                  <a:pt x="7152" y="229869"/>
                </a:lnTo>
                <a:close/>
              </a:path>
              <a:path w="192404" h="245109">
                <a:moveTo>
                  <a:pt x="17732" y="213359"/>
                </a:moveTo>
                <a:lnTo>
                  <a:pt x="13328" y="213359"/>
                </a:lnTo>
                <a:lnTo>
                  <a:pt x="13167" y="214629"/>
                </a:lnTo>
                <a:lnTo>
                  <a:pt x="12615" y="214629"/>
                </a:lnTo>
                <a:lnTo>
                  <a:pt x="12615" y="215899"/>
                </a:lnTo>
                <a:lnTo>
                  <a:pt x="12109" y="215899"/>
                </a:lnTo>
                <a:lnTo>
                  <a:pt x="12063" y="217169"/>
                </a:lnTo>
                <a:lnTo>
                  <a:pt x="11718" y="218439"/>
                </a:lnTo>
                <a:lnTo>
                  <a:pt x="11246" y="218439"/>
                </a:lnTo>
                <a:lnTo>
                  <a:pt x="10694" y="219709"/>
                </a:lnTo>
                <a:lnTo>
                  <a:pt x="8728" y="222249"/>
                </a:lnTo>
                <a:lnTo>
                  <a:pt x="4243" y="227329"/>
                </a:lnTo>
                <a:lnTo>
                  <a:pt x="2909" y="228599"/>
                </a:lnTo>
                <a:lnTo>
                  <a:pt x="2311" y="228599"/>
                </a:lnTo>
                <a:lnTo>
                  <a:pt x="1770" y="229869"/>
                </a:lnTo>
                <a:lnTo>
                  <a:pt x="7980" y="229869"/>
                </a:lnTo>
                <a:lnTo>
                  <a:pt x="9705" y="227329"/>
                </a:lnTo>
                <a:lnTo>
                  <a:pt x="10614" y="226059"/>
                </a:lnTo>
                <a:lnTo>
                  <a:pt x="13443" y="223519"/>
                </a:lnTo>
                <a:lnTo>
                  <a:pt x="13684" y="223519"/>
                </a:lnTo>
                <a:lnTo>
                  <a:pt x="13880" y="222249"/>
                </a:lnTo>
                <a:lnTo>
                  <a:pt x="14581" y="220979"/>
                </a:lnTo>
                <a:lnTo>
                  <a:pt x="16042" y="220979"/>
                </a:lnTo>
                <a:lnTo>
                  <a:pt x="16157" y="219709"/>
                </a:lnTo>
                <a:lnTo>
                  <a:pt x="16594" y="219709"/>
                </a:lnTo>
                <a:lnTo>
                  <a:pt x="16743" y="218439"/>
                </a:lnTo>
                <a:lnTo>
                  <a:pt x="17099" y="217169"/>
                </a:lnTo>
                <a:lnTo>
                  <a:pt x="17295" y="215899"/>
                </a:lnTo>
                <a:lnTo>
                  <a:pt x="17605" y="214629"/>
                </a:lnTo>
                <a:lnTo>
                  <a:pt x="17732" y="213359"/>
                </a:lnTo>
                <a:close/>
              </a:path>
              <a:path w="192404" h="245109">
                <a:moveTo>
                  <a:pt x="175622" y="167640"/>
                </a:moveTo>
                <a:lnTo>
                  <a:pt x="157809" y="167640"/>
                </a:lnTo>
                <a:lnTo>
                  <a:pt x="159109" y="168910"/>
                </a:lnTo>
                <a:lnTo>
                  <a:pt x="164146" y="171450"/>
                </a:lnTo>
                <a:lnTo>
                  <a:pt x="165319" y="172720"/>
                </a:lnTo>
                <a:lnTo>
                  <a:pt x="166538" y="173990"/>
                </a:lnTo>
                <a:lnTo>
                  <a:pt x="167446" y="173990"/>
                </a:lnTo>
                <a:lnTo>
                  <a:pt x="167722" y="175260"/>
                </a:lnTo>
                <a:lnTo>
                  <a:pt x="168343" y="175260"/>
                </a:lnTo>
                <a:lnTo>
                  <a:pt x="168665" y="176530"/>
                </a:lnTo>
                <a:lnTo>
                  <a:pt x="170033" y="176530"/>
                </a:lnTo>
                <a:lnTo>
                  <a:pt x="171057" y="177800"/>
                </a:lnTo>
                <a:lnTo>
                  <a:pt x="173104" y="179070"/>
                </a:lnTo>
                <a:lnTo>
                  <a:pt x="174518" y="180340"/>
                </a:lnTo>
                <a:lnTo>
                  <a:pt x="174955" y="180340"/>
                </a:lnTo>
                <a:lnTo>
                  <a:pt x="175818" y="181610"/>
                </a:lnTo>
                <a:lnTo>
                  <a:pt x="176209" y="181610"/>
                </a:lnTo>
                <a:lnTo>
                  <a:pt x="176761" y="182880"/>
                </a:lnTo>
                <a:lnTo>
                  <a:pt x="177152" y="182880"/>
                </a:lnTo>
                <a:lnTo>
                  <a:pt x="177704" y="184150"/>
                </a:lnTo>
                <a:lnTo>
                  <a:pt x="178417" y="186690"/>
                </a:lnTo>
                <a:lnTo>
                  <a:pt x="178727" y="187960"/>
                </a:lnTo>
                <a:lnTo>
                  <a:pt x="182269" y="199390"/>
                </a:lnTo>
                <a:lnTo>
                  <a:pt x="185247" y="209550"/>
                </a:lnTo>
                <a:lnTo>
                  <a:pt x="187409" y="217170"/>
                </a:lnTo>
                <a:lnTo>
                  <a:pt x="188042" y="218440"/>
                </a:lnTo>
                <a:lnTo>
                  <a:pt x="188513" y="220980"/>
                </a:lnTo>
                <a:lnTo>
                  <a:pt x="188237" y="220980"/>
                </a:lnTo>
                <a:lnTo>
                  <a:pt x="188237" y="222250"/>
                </a:lnTo>
                <a:lnTo>
                  <a:pt x="188007" y="223520"/>
                </a:lnTo>
                <a:lnTo>
                  <a:pt x="187260" y="223520"/>
                </a:lnTo>
                <a:lnTo>
                  <a:pt x="185926" y="224790"/>
                </a:lnTo>
                <a:lnTo>
                  <a:pt x="185523" y="226060"/>
                </a:lnTo>
                <a:lnTo>
                  <a:pt x="191538" y="226060"/>
                </a:lnTo>
                <a:lnTo>
                  <a:pt x="191779" y="224790"/>
                </a:lnTo>
                <a:lnTo>
                  <a:pt x="191894" y="220980"/>
                </a:lnTo>
                <a:lnTo>
                  <a:pt x="191664" y="219710"/>
                </a:lnTo>
                <a:lnTo>
                  <a:pt x="191388" y="217170"/>
                </a:lnTo>
                <a:lnTo>
                  <a:pt x="191066" y="215900"/>
                </a:lnTo>
                <a:lnTo>
                  <a:pt x="190675" y="214630"/>
                </a:lnTo>
                <a:lnTo>
                  <a:pt x="190250" y="213360"/>
                </a:lnTo>
                <a:lnTo>
                  <a:pt x="189778" y="210820"/>
                </a:lnTo>
                <a:lnTo>
                  <a:pt x="188283" y="207010"/>
                </a:lnTo>
                <a:lnTo>
                  <a:pt x="186593" y="201930"/>
                </a:lnTo>
                <a:lnTo>
                  <a:pt x="186351" y="198120"/>
                </a:lnTo>
                <a:lnTo>
                  <a:pt x="185799" y="196850"/>
                </a:lnTo>
                <a:lnTo>
                  <a:pt x="185328" y="195580"/>
                </a:lnTo>
                <a:lnTo>
                  <a:pt x="184465" y="191770"/>
                </a:lnTo>
                <a:lnTo>
                  <a:pt x="184074" y="190500"/>
                </a:lnTo>
                <a:lnTo>
                  <a:pt x="183017" y="186690"/>
                </a:lnTo>
                <a:lnTo>
                  <a:pt x="182384" y="182880"/>
                </a:lnTo>
                <a:lnTo>
                  <a:pt x="181200" y="177800"/>
                </a:lnTo>
                <a:lnTo>
                  <a:pt x="180648" y="173990"/>
                </a:lnTo>
                <a:lnTo>
                  <a:pt x="180337" y="171450"/>
                </a:lnTo>
                <a:lnTo>
                  <a:pt x="179981" y="170180"/>
                </a:lnTo>
                <a:lnTo>
                  <a:pt x="179555" y="170180"/>
                </a:lnTo>
                <a:lnTo>
                  <a:pt x="178842" y="168910"/>
                </a:lnTo>
                <a:lnTo>
                  <a:pt x="176450" y="168910"/>
                </a:lnTo>
                <a:lnTo>
                  <a:pt x="175622" y="167640"/>
                </a:lnTo>
                <a:close/>
              </a:path>
              <a:path w="192404" h="245109">
                <a:moveTo>
                  <a:pt x="29174" y="173989"/>
                </a:moveTo>
                <a:lnTo>
                  <a:pt x="24218" y="173989"/>
                </a:lnTo>
                <a:lnTo>
                  <a:pt x="23666" y="175259"/>
                </a:lnTo>
                <a:lnTo>
                  <a:pt x="23585" y="180339"/>
                </a:lnTo>
                <a:lnTo>
                  <a:pt x="19400" y="184098"/>
                </a:lnTo>
                <a:lnTo>
                  <a:pt x="19974" y="185419"/>
                </a:lnTo>
                <a:lnTo>
                  <a:pt x="19767" y="185419"/>
                </a:lnTo>
                <a:lnTo>
                  <a:pt x="19767" y="186689"/>
                </a:lnTo>
                <a:lnTo>
                  <a:pt x="14547" y="208279"/>
                </a:lnTo>
                <a:lnTo>
                  <a:pt x="14466" y="209549"/>
                </a:lnTo>
                <a:lnTo>
                  <a:pt x="14271" y="209549"/>
                </a:lnTo>
                <a:lnTo>
                  <a:pt x="14156" y="210819"/>
                </a:lnTo>
                <a:lnTo>
                  <a:pt x="13880" y="210819"/>
                </a:lnTo>
                <a:lnTo>
                  <a:pt x="13443" y="213359"/>
                </a:lnTo>
                <a:lnTo>
                  <a:pt x="18042" y="213359"/>
                </a:lnTo>
                <a:lnTo>
                  <a:pt x="18985" y="210819"/>
                </a:lnTo>
                <a:lnTo>
                  <a:pt x="19376" y="209549"/>
                </a:lnTo>
                <a:lnTo>
                  <a:pt x="19813" y="208279"/>
                </a:lnTo>
                <a:lnTo>
                  <a:pt x="20561" y="204469"/>
                </a:lnTo>
                <a:lnTo>
                  <a:pt x="21262" y="201929"/>
                </a:lnTo>
                <a:lnTo>
                  <a:pt x="21929" y="199389"/>
                </a:lnTo>
                <a:lnTo>
                  <a:pt x="23746" y="191769"/>
                </a:lnTo>
                <a:lnTo>
                  <a:pt x="23666" y="190499"/>
                </a:lnTo>
                <a:lnTo>
                  <a:pt x="23746" y="189229"/>
                </a:lnTo>
                <a:lnTo>
                  <a:pt x="24172" y="187959"/>
                </a:lnTo>
                <a:lnTo>
                  <a:pt x="24724" y="187959"/>
                </a:lnTo>
                <a:lnTo>
                  <a:pt x="27107" y="184098"/>
                </a:lnTo>
                <a:lnTo>
                  <a:pt x="27714" y="182879"/>
                </a:lnTo>
                <a:lnTo>
                  <a:pt x="28070" y="181609"/>
                </a:lnTo>
                <a:lnTo>
                  <a:pt x="28576" y="177799"/>
                </a:lnTo>
                <a:lnTo>
                  <a:pt x="28818" y="175259"/>
                </a:lnTo>
                <a:lnTo>
                  <a:pt x="29174" y="173989"/>
                </a:lnTo>
                <a:close/>
              </a:path>
              <a:path w="192404" h="245109">
                <a:moveTo>
                  <a:pt x="52449" y="189229"/>
                </a:moveTo>
                <a:lnTo>
                  <a:pt x="52840" y="190499"/>
                </a:lnTo>
                <a:lnTo>
                  <a:pt x="53266" y="191769"/>
                </a:lnTo>
                <a:lnTo>
                  <a:pt x="53474" y="191307"/>
                </a:lnTo>
                <a:lnTo>
                  <a:pt x="52449" y="189229"/>
                </a:lnTo>
                <a:close/>
              </a:path>
              <a:path w="192404" h="245109">
                <a:moveTo>
                  <a:pt x="51978" y="187959"/>
                </a:moveTo>
                <a:lnTo>
                  <a:pt x="52173" y="189229"/>
                </a:lnTo>
                <a:lnTo>
                  <a:pt x="51978" y="187959"/>
                </a:lnTo>
                <a:close/>
              </a:path>
              <a:path w="192404" h="245109">
                <a:moveTo>
                  <a:pt x="19296" y="183858"/>
                </a:moveTo>
                <a:lnTo>
                  <a:pt x="19296" y="184149"/>
                </a:lnTo>
                <a:lnTo>
                  <a:pt x="19296" y="183858"/>
                </a:lnTo>
                <a:close/>
              </a:path>
              <a:path w="192404" h="245109">
                <a:moveTo>
                  <a:pt x="19296" y="182879"/>
                </a:moveTo>
                <a:lnTo>
                  <a:pt x="18870" y="182879"/>
                </a:lnTo>
                <a:lnTo>
                  <a:pt x="19296" y="183858"/>
                </a:lnTo>
                <a:lnTo>
                  <a:pt x="19296" y="182879"/>
                </a:lnTo>
                <a:close/>
              </a:path>
              <a:path w="192404" h="245109">
                <a:moveTo>
                  <a:pt x="33222" y="146049"/>
                </a:moveTo>
                <a:lnTo>
                  <a:pt x="26690" y="168909"/>
                </a:lnTo>
                <a:lnTo>
                  <a:pt x="26414" y="168909"/>
                </a:lnTo>
                <a:lnTo>
                  <a:pt x="25632" y="171449"/>
                </a:lnTo>
                <a:lnTo>
                  <a:pt x="25080" y="172719"/>
                </a:lnTo>
                <a:lnTo>
                  <a:pt x="24609" y="173989"/>
                </a:lnTo>
                <a:lnTo>
                  <a:pt x="29404" y="173989"/>
                </a:lnTo>
                <a:lnTo>
                  <a:pt x="29715" y="172719"/>
                </a:lnTo>
                <a:lnTo>
                  <a:pt x="30071" y="172719"/>
                </a:lnTo>
                <a:lnTo>
                  <a:pt x="31141" y="170179"/>
                </a:lnTo>
                <a:lnTo>
                  <a:pt x="31647" y="170179"/>
                </a:lnTo>
                <a:lnTo>
                  <a:pt x="33452" y="165099"/>
                </a:lnTo>
                <a:lnTo>
                  <a:pt x="38132" y="149859"/>
                </a:lnTo>
                <a:lnTo>
                  <a:pt x="36994" y="148589"/>
                </a:lnTo>
                <a:lnTo>
                  <a:pt x="35775" y="147319"/>
                </a:lnTo>
                <a:lnTo>
                  <a:pt x="33222" y="146049"/>
                </a:lnTo>
                <a:close/>
              </a:path>
              <a:path w="192404" h="245109">
                <a:moveTo>
                  <a:pt x="161662" y="156210"/>
                </a:moveTo>
                <a:lnTo>
                  <a:pt x="152036" y="156210"/>
                </a:lnTo>
                <a:lnTo>
                  <a:pt x="153370" y="157480"/>
                </a:lnTo>
                <a:lnTo>
                  <a:pt x="143377" y="157480"/>
                </a:lnTo>
                <a:lnTo>
                  <a:pt x="144872" y="158750"/>
                </a:lnTo>
                <a:lnTo>
                  <a:pt x="145620" y="158750"/>
                </a:lnTo>
                <a:lnTo>
                  <a:pt x="146804" y="160020"/>
                </a:lnTo>
                <a:lnTo>
                  <a:pt x="149392" y="161290"/>
                </a:lnTo>
                <a:lnTo>
                  <a:pt x="150737" y="162560"/>
                </a:lnTo>
                <a:lnTo>
                  <a:pt x="153566" y="165100"/>
                </a:lnTo>
                <a:lnTo>
                  <a:pt x="156475" y="167640"/>
                </a:lnTo>
                <a:lnTo>
                  <a:pt x="173299" y="167640"/>
                </a:lnTo>
                <a:lnTo>
                  <a:pt x="172241" y="166370"/>
                </a:lnTo>
                <a:lnTo>
                  <a:pt x="171218" y="166370"/>
                </a:lnTo>
                <a:lnTo>
                  <a:pt x="169090" y="165100"/>
                </a:lnTo>
                <a:lnTo>
                  <a:pt x="166066" y="161290"/>
                </a:lnTo>
                <a:lnTo>
                  <a:pt x="164180" y="160020"/>
                </a:lnTo>
                <a:lnTo>
                  <a:pt x="163272" y="158750"/>
                </a:lnTo>
                <a:lnTo>
                  <a:pt x="161662" y="156210"/>
                </a:lnTo>
                <a:close/>
              </a:path>
              <a:path w="192404" h="245109">
                <a:moveTo>
                  <a:pt x="149599" y="156210"/>
                </a:moveTo>
                <a:lnTo>
                  <a:pt x="141848" y="156210"/>
                </a:lnTo>
                <a:lnTo>
                  <a:pt x="142595" y="157480"/>
                </a:lnTo>
                <a:lnTo>
                  <a:pt x="151082" y="157480"/>
                </a:lnTo>
                <a:lnTo>
                  <a:pt x="149599" y="156210"/>
                </a:lnTo>
                <a:close/>
              </a:path>
              <a:path w="192404" h="245109">
                <a:moveTo>
                  <a:pt x="146609" y="154940"/>
                </a:moveTo>
                <a:lnTo>
                  <a:pt x="139525" y="154940"/>
                </a:lnTo>
                <a:lnTo>
                  <a:pt x="140353" y="156210"/>
                </a:lnTo>
                <a:lnTo>
                  <a:pt x="147701" y="156210"/>
                </a:lnTo>
                <a:lnTo>
                  <a:pt x="146609" y="154940"/>
                </a:lnTo>
                <a:close/>
              </a:path>
              <a:path w="192404" h="245109">
                <a:moveTo>
                  <a:pt x="159419" y="152400"/>
                </a:moveTo>
                <a:lnTo>
                  <a:pt x="149668" y="152400"/>
                </a:lnTo>
                <a:lnTo>
                  <a:pt x="149127" y="153670"/>
                </a:lnTo>
                <a:lnTo>
                  <a:pt x="149392" y="153670"/>
                </a:lnTo>
                <a:lnTo>
                  <a:pt x="149748" y="154940"/>
                </a:lnTo>
                <a:lnTo>
                  <a:pt x="150610" y="154940"/>
                </a:lnTo>
                <a:lnTo>
                  <a:pt x="151013" y="156210"/>
                </a:lnTo>
                <a:lnTo>
                  <a:pt x="160960" y="156210"/>
                </a:lnTo>
                <a:lnTo>
                  <a:pt x="160282" y="154940"/>
                </a:lnTo>
                <a:lnTo>
                  <a:pt x="159971" y="153670"/>
                </a:lnTo>
                <a:lnTo>
                  <a:pt x="159419" y="152400"/>
                </a:lnTo>
                <a:close/>
              </a:path>
              <a:path w="192404" h="245109">
                <a:moveTo>
                  <a:pt x="142710" y="152400"/>
                </a:moveTo>
                <a:lnTo>
                  <a:pt x="137995" y="152400"/>
                </a:lnTo>
                <a:lnTo>
                  <a:pt x="138938" y="153670"/>
                </a:lnTo>
                <a:lnTo>
                  <a:pt x="139410" y="154940"/>
                </a:lnTo>
                <a:lnTo>
                  <a:pt x="145424" y="154940"/>
                </a:lnTo>
                <a:lnTo>
                  <a:pt x="142710" y="152400"/>
                </a:lnTo>
                <a:close/>
              </a:path>
              <a:path w="192404" h="245109">
                <a:moveTo>
                  <a:pt x="114996" y="125730"/>
                </a:moveTo>
                <a:lnTo>
                  <a:pt x="107843" y="125730"/>
                </a:lnTo>
                <a:lnTo>
                  <a:pt x="107648" y="127000"/>
                </a:lnTo>
                <a:lnTo>
                  <a:pt x="107487" y="127000"/>
                </a:lnTo>
                <a:lnTo>
                  <a:pt x="107406" y="128270"/>
                </a:lnTo>
                <a:lnTo>
                  <a:pt x="113582" y="128270"/>
                </a:lnTo>
                <a:lnTo>
                  <a:pt x="116411" y="132080"/>
                </a:lnTo>
                <a:lnTo>
                  <a:pt x="118296" y="133350"/>
                </a:lnTo>
                <a:lnTo>
                  <a:pt x="121125" y="137160"/>
                </a:lnTo>
                <a:lnTo>
                  <a:pt x="123092" y="139700"/>
                </a:lnTo>
                <a:lnTo>
                  <a:pt x="125104" y="140970"/>
                </a:lnTo>
                <a:lnTo>
                  <a:pt x="129348" y="146050"/>
                </a:lnTo>
                <a:lnTo>
                  <a:pt x="129773" y="146050"/>
                </a:lnTo>
                <a:lnTo>
                  <a:pt x="130291" y="147320"/>
                </a:lnTo>
                <a:lnTo>
                  <a:pt x="130958" y="147320"/>
                </a:lnTo>
                <a:lnTo>
                  <a:pt x="131786" y="148590"/>
                </a:lnTo>
                <a:lnTo>
                  <a:pt x="132648" y="149860"/>
                </a:lnTo>
                <a:lnTo>
                  <a:pt x="134419" y="149860"/>
                </a:lnTo>
                <a:lnTo>
                  <a:pt x="135316" y="151130"/>
                </a:lnTo>
                <a:lnTo>
                  <a:pt x="137133" y="152400"/>
                </a:lnTo>
                <a:lnTo>
                  <a:pt x="141215" y="152400"/>
                </a:lnTo>
                <a:lnTo>
                  <a:pt x="140548" y="151130"/>
                </a:lnTo>
                <a:lnTo>
                  <a:pt x="138708" y="149860"/>
                </a:lnTo>
                <a:lnTo>
                  <a:pt x="135914" y="148590"/>
                </a:lnTo>
                <a:lnTo>
                  <a:pt x="134223" y="147320"/>
                </a:lnTo>
                <a:lnTo>
                  <a:pt x="132372" y="146050"/>
                </a:lnTo>
                <a:lnTo>
                  <a:pt x="130406" y="143510"/>
                </a:lnTo>
                <a:lnTo>
                  <a:pt x="128324" y="142240"/>
                </a:lnTo>
                <a:lnTo>
                  <a:pt x="126197" y="139700"/>
                </a:lnTo>
                <a:lnTo>
                  <a:pt x="124035" y="137160"/>
                </a:lnTo>
                <a:lnTo>
                  <a:pt x="120734" y="133350"/>
                </a:lnTo>
                <a:lnTo>
                  <a:pt x="117514" y="129540"/>
                </a:lnTo>
                <a:lnTo>
                  <a:pt x="115468" y="127000"/>
                </a:lnTo>
                <a:lnTo>
                  <a:pt x="114996" y="125730"/>
                </a:lnTo>
                <a:close/>
              </a:path>
              <a:path w="192404" h="245109">
                <a:moveTo>
                  <a:pt x="159109" y="149860"/>
                </a:moveTo>
                <a:lnTo>
                  <a:pt x="151013" y="149860"/>
                </a:lnTo>
                <a:lnTo>
                  <a:pt x="150737" y="151130"/>
                </a:lnTo>
                <a:lnTo>
                  <a:pt x="150495" y="151130"/>
                </a:lnTo>
                <a:lnTo>
                  <a:pt x="150139" y="152400"/>
                </a:lnTo>
                <a:lnTo>
                  <a:pt x="159189" y="152400"/>
                </a:lnTo>
                <a:lnTo>
                  <a:pt x="159109" y="149860"/>
                </a:lnTo>
                <a:close/>
              </a:path>
              <a:path w="192404" h="245109">
                <a:moveTo>
                  <a:pt x="158246" y="148590"/>
                </a:moveTo>
                <a:lnTo>
                  <a:pt x="147862" y="148590"/>
                </a:lnTo>
                <a:lnTo>
                  <a:pt x="148104" y="149860"/>
                </a:lnTo>
                <a:lnTo>
                  <a:pt x="158798" y="149860"/>
                </a:lnTo>
                <a:lnTo>
                  <a:pt x="158246" y="148590"/>
                </a:lnTo>
                <a:close/>
              </a:path>
              <a:path w="192404" h="245109">
                <a:moveTo>
                  <a:pt x="157533" y="146050"/>
                </a:moveTo>
                <a:lnTo>
                  <a:pt x="149909" y="146050"/>
                </a:lnTo>
                <a:lnTo>
                  <a:pt x="149633" y="147320"/>
                </a:lnTo>
                <a:lnTo>
                  <a:pt x="149392" y="147320"/>
                </a:lnTo>
                <a:lnTo>
                  <a:pt x="148771" y="148590"/>
                </a:lnTo>
                <a:lnTo>
                  <a:pt x="158120" y="148590"/>
                </a:lnTo>
                <a:lnTo>
                  <a:pt x="157924" y="147320"/>
                </a:lnTo>
                <a:lnTo>
                  <a:pt x="157533" y="146050"/>
                </a:lnTo>
                <a:close/>
              </a:path>
              <a:path w="192404" h="245109">
                <a:moveTo>
                  <a:pt x="157418" y="144780"/>
                </a:moveTo>
                <a:lnTo>
                  <a:pt x="147391" y="144780"/>
                </a:lnTo>
                <a:lnTo>
                  <a:pt x="147747" y="146050"/>
                </a:lnTo>
                <a:lnTo>
                  <a:pt x="157499" y="146050"/>
                </a:lnTo>
                <a:lnTo>
                  <a:pt x="157418" y="144780"/>
                </a:lnTo>
                <a:close/>
              </a:path>
              <a:path w="192404" h="245109">
                <a:moveTo>
                  <a:pt x="74299" y="143509"/>
                </a:moveTo>
                <a:lnTo>
                  <a:pt x="71711" y="143509"/>
                </a:lnTo>
                <a:lnTo>
                  <a:pt x="73436" y="144779"/>
                </a:lnTo>
                <a:lnTo>
                  <a:pt x="74299" y="143509"/>
                </a:lnTo>
                <a:close/>
              </a:path>
              <a:path w="192404" h="245109">
                <a:moveTo>
                  <a:pt x="156866" y="143510"/>
                </a:moveTo>
                <a:lnTo>
                  <a:pt x="146137" y="143510"/>
                </a:lnTo>
                <a:lnTo>
                  <a:pt x="146218" y="144780"/>
                </a:lnTo>
                <a:lnTo>
                  <a:pt x="156947" y="144780"/>
                </a:lnTo>
                <a:lnTo>
                  <a:pt x="156866" y="143510"/>
                </a:lnTo>
                <a:close/>
              </a:path>
              <a:path w="192404" h="245109">
                <a:moveTo>
                  <a:pt x="28461" y="142239"/>
                </a:moveTo>
                <a:lnTo>
                  <a:pt x="29094" y="143509"/>
                </a:lnTo>
                <a:lnTo>
                  <a:pt x="28461" y="142239"/>
                </a:lnTo>
                <a:close/>
              </a:path>
              <a:path w="192404" h="245109">
                <a:moveTo>
                  <a:pt x="91215" y="142239"/>
                </a:moveTo>
                <a:lnTo>
                  <a:pt x="69193" y="142239"/>
                </a:lnTo>
                <a:lnTo>
                  <a:pt x="69388" y="143509"/>
                </a:lnTo>
                <a:lnTo>
                  <a:pt x="89444" y="143509"/>
                </a:lnTo>
                <a:lnTo>
                  <a:pt x="91215" y="142239"/>
                </a:lnTo>
                <a:close/>
              </a:path>
              <a:path w="192404" h="245109">
                <a:moveTo>
                  <a:pt x="157027" y="142240"/>
                </a:moveTo>
                <a:lnTo>
                  <a:pt x="146448" y="142240"/>
                </a:lnTo>
                <a:lnTo>
                  <a:pt x="146333" y="143510"/>
                </a:lnTo>
                <a:lnTo>
                  <a:pt x="157108" y="143510"/>
                </a:lnTo>
                <a:lnTo>
                  <a:pt x="157027" y="142240"/>
                </a:lnTo>
                <a:close/>
              </a:path>
              <a:path w="192404" h="245109">
                <a:moveTo>
                  <a:pt x="36442" y="114299"/>
                </a:moveTo>
                <a:lnTo>
                  <a:pt x="21860" y="114299"/>
                </a:lnTo>
                <a:lnTo>
                  <a:pt x="22136" y="116839"/>
                </a:lnTo>
                <a:lnTo>
                  <a:pt x="22366" y="118109"/>
                </a:lnTo>
                <a:lnTo>
                  <a:pt x="22527" y="120649"/>
                </a:lnTo>
                <a:lnTo>
                  <a:pt x="22723" y="121919"/>
                </a:lnTo>
                <a:lnTo>
                  <a:pt x="22884" y="124459"/>
                </a:lnTo>
                <a:lnTo>
                  <a:pt x="23229" y="126999"/>
                </a:lnTo>
                <a:lnTo>
                  <a:pt x="23551" y="128269"/>
                </a:lnTo>
                <a:lnTo>
                  <a:pt x="23942" y="129539"/>
                </a:lnTo>
                <a:lnTo>
                  <a:pt x="25276" y="134619"/>
                </a:lnTo>
                <a:lnTo>
                  <a:pt x="25793" y="135889"/>
                </a:lnTo>
                <a:lnTo>
                  <a:pt x="25943" y="137159"/>
                </a:lnTo>
                <a:lnTo>
                  <a:pt x="25943" y="138429"/>
                </a:lnTo>
                <a:lnTo>
                  <a:pt x="25793" y="139699"/>
                </a:lnTo>
                <a:lnTo>
                  <a:pt x="26690" y="140969"/>
                </a:lnTo>
                <a:lnTo>
                  <a:pt x="27518" y="142239"/>
                </a:lnTo>
                <a:lnTo>
                  <a:pt x="27909" y="142239"/>
                </a:lnTo>
                <a:lnTo>
                  <a:pt x="27438" y="140969"/>
                </a:lnTo>
                <a:lnTo>
                  <a:pt x="29565" y="140969"/>
                </a:lnTo>
                <a:lnTo>
                  <a:pt x="29922" y="139699"/>
                </a:lnTo>
                <a:lnTo>
                  <a:pt x="31808" y="139699"/>
                </a:lnTo>
                <a:lnTo>
                  <a:pt x="32233" y="138429"/>
                </a:lnTo>
                <a:lnTo>
                  <a:pt x="40570" y="138429"/>
                </a:lnTo>
                <a:lnTo>
                  <a:pt x="40375" y="137159"/>
                </a:lnTo>
                <a:lnTo>
                  <a:pt x="39984" y="137159"/>
                </a:lnTo>
                <a:lnTo>
                  <a:pt x="39351" y="135889"/>
                </a:lnTo>
                <a:lnTo>
                  <a:pt x="38604" y="134619"/>
                </a:lnTo>
                <a:lnTo>
                  <a:pt x="37776" y="132079"/>
                </a:lnTo>
                <a:lnTo>
                  <a:pt x="37028" y="130809"/>
                </a:lnTo>
                <a:lnTo>
                  <a:pt x="36361" y="128269"/>
                </a:lnTo>
                <a:lnTo>
                  <a:pt x="36085" y="128269"/>
                </a:lnTo>
                <a:lnTo>
                  <a:pt x="35890" y="126999"/>
                </a:lnTo>
                <a:lnTo>
                  <a:pt x="35970" y="124459"/>
                </a:lnTo>
                <a:lnTo>
                  <a:pt x="36361" y="121919"/>
                </a:lnTo>
                <a:lnTo>
                  <a:pt x="36879" y="120649"/>
                </a:lnTo>
                <a:lnTo>
                  <a:pt x="37189" y="119379"/>
                </a:lnTo>
                <a:lnTo>
                  <a:pt x="33923" y="119379"/>
                </a:lnTo>
                <a:lnTo>
                  <a:pt x="34429" y="118853"/>
                </a:lnTo>
                <a:lnTo>
                  <a:pt x="34866" y="118109"/>
                </a:lnTo>
                <a:lnTo>
                  <a:pt x="35418" y="116839"/>
                </a:lnTo>
                <a:lnTo>
                  <a:pt x="36442" y="114299"/>
                </a:lnTo>
                <a:close/>
              </a:path>
              <a:path w="192404" h="245109">
                <a:moveTo>
                  <a:pt x="109568" y="137160"/>
                </a:moveTo>
                <a:lnTo>
                  <a:pt x="65030" y="137159"/>
                </a:lnTo>
                <a:lnTo>
                  <a:pt x="65571" y="138429"/>
                </a:lnTo>
                <a:lnTo>
                  <a:pt x="66560" y="138429"/>
                </a:lnTo>
                <a:lnTo>
                  <a:pt x="67341" y="139699"/>
                </a:lnTo>
                <a:lnTo>
                  <a:pt x="67698" y="139699"/>
                </a:lnTo>
                <a:lnTo>
                  <a:pt x="68008" y="140969"/>
                </a:lnTo>
                <a:lnTo>
                  <a:pt x="68802" y="142239"/>
                </a:lnTo>
                <a:lnTo>
                  <a:pt x="96240" y="142239"/>
                </a:lnTo>
                <a:lnTo>
                  <a:pt x="99391" y="140969"/>
                </a:lnTo>
                <a:lnTo>
                  <a:pt x="104577" y="139700"/>
                </a:lnTo>
                <a:lnTo>
                  <a:pt x="107245" y="138430"/>
                </a:lnTo>
                <a:lnTo>
                  <a:pt x="109568" y="137160"/>
                </a:lnTo>
                <a:close/>
              </a:path>
              <a:path w="192404" h="245109">
                <a:moveTo>
                  <a:pt x="156751" y="140970"/>
                </a:moveTo>
                <a:lnTo>
                  <a:pt x="148920" y="140970"/>
                </a:lnTo>
                <a:lnTo>
                  <a:pt x="148690" y="142240"/>
                </a:lnTo>
                <a:lnTo>
                  <a:pt x="156751" y="142240"/>
                </a:lnTo>
                <a:lnTo>
                  <a:pt x="156751" y="140970"/>
                </a:lnTo>
                <a:close/>
              </a:path>
              <a:path w="192404" h="245109">
                <a:moveTo>
                  <a:pt x="37661" y="139699"/>
                </a:moveTo>
                <a:lnTo>
                  <a:pt x="34786" y="139699"/>
                </a:lnTo>
                <a:lnTo>
                  <a:pt x="35464" y="140969"/>
                </a:lnTo>
                <a:lnTo>
                  <a:pt x="37465" y="140969"/>
                </a:lnTo>
                <a:lnTo>
                  <a:pt x="37661" y="139699"/>
                </a:lnTo>
                <a:close/>
              </a:path>
              <a:path w="192404" h="245109">
                <a:moveTo>
                  <a:pt x="156705" y="139700"/>
                </a:moveTo>
                <a:lnTo>
                  <a:pt x="148380" y="139700"/>
                </a:lnTo>
                <a:lnTo>
                  <a:pt x="148725" y="140970"/>
                </a:lnTo>
                <a:lnTo>
                  <a:pt x="156590" y="140970"/>
                </a:lnTo>
                <a:lnTo>
                  <a:pt x="156705" y="139700"/>
                </a:lnTo>
                <a:close/>
              </a:path>
              <a:path w="192404" h="245109">
                <a:moveTo>
                  <a:pt x="39041" y="138429"/>
                </a:moveTo>
                <a:lnTo>
                  <a:pt x="32624" y="138429"/>
                </a:lnTo>
                <a:lnTo>
                  <a:pt x="32981" y="139699"/>
                </a:lnTo>
                <a:lnTo>
                  <a:pt x="38604" y="139699"/>
                </a:lnTo>
                <a:lnTo>
                  <a:pt x="39041" y="138429"/>
                </a:lnTo>
                <a:close/>
              </a:path>
              <a:path w="192404" h="245109">
                <a:moveTo>
                  <a:pt x="40409" y="138429"/>
                </a:moveTo>
                <a:lnTo>
                  <a:pt x="40294" y="139699"/>
                </a:lnTo>
                <a:lnTo>
                  <a:pt x="40409" y="138429"/>
                </a:lnTo>
                <a:close/>
              </a:path>
              <a:path w="192404" h="245109">
                <a:moveTo>
                  <a:pt x="156510" y="138430"/>
                </a:moveTo>
                <a:lnTo>
                  <a:pt x="145666" y="138430"/>
                </a:lnTo>
                <a:lnTo>
                  <a:pt x="145781" y="139700"/>
                </a:lnTo>
                <a:lnTo>
                  <a:pt x="156510" y="139700"/>
                </a:lnTo>
                <a:lnTo>
                  <a:pt x="156510" y="138430"/>
                </a:lnTo>
                <a:close/>
              </a:path>
              <a:path w="192404" h="245109">
                <a:moveTo>
                  <a:pt x="140272" y="99060"/>
                </a:moveTo>
                <a:lnTo>
                  <a:pt x="135799" y="99060"/>
                </a:lnTo>
                <a:lnTo>
                  <a:pt x="136029" y="100330"/>
                </a:lnTo>
                <a:lnTo>
                  <a:pt x="136029" y="101600"/>
                </a:lnTo>
                <a:lnTo>
                  <a:pt x="134775" y="101600"/>
                </a:lnTo>
                <a:lnTo>
                  <a:pt x="134649" y="102870"/>
                </a:lnTo>
                <a:lnTo>
                  <a:pt x="137685" y="102870"/>
                </a:lnTo>
                <a:lnTo>
                  <a:pt x="138743" y="104140"/>
                </a:lnTo>
                <a:lnTo>
                  <a:pt x="140318" y="104140"/>
                </a:lnTo>
                <a:lnTo>
                  <a:pt x="140790" y="105410"/>
                </a:lnTo>
                <a:lnTo>
                  <a:pt x="141215" y="105410"/>
                </a:lnTo>
                <a:lnTo>
                  <a:pt x="141848" y="106680"/>
                </a:lnTo>
                <a:lnTo>
                  <a:pt x="142285" y="106680"/>
                </a:lnTo>
                <a:lnTo>
                  <a:pt x="142561" y="107950"/>
                </a:lnTo>
                <a:lnTo>
                  <a:pt x="140433" y="107950"/>
                </a:lnTo>
                <a:lnTo>
                  <a:pt x="140238" y="109220"/>
                </a:lnTo>
                <a:lnTo>
                  <a:pt x="140744" y="109220"/>
                </a:lnTo>
                <a:lnTo>
                  <a:pt x="142319" y="110490"/>
                </a:lnTo>
                <a:lnTo>
                  <a:pt x="142319" y="111760"/>
                </a:lnTo>
                <a:lnTo>
                  <a:pt x="142043" y="111760"/>
                </a:lnTo>
                <a:lnTo>
                  <a:pt x="142285" y="113030"/>
                </a:lnTo>
                <a:lnTo>
                  <a:pt x="144205" y="113030"/>
                </a:lnTo>
                <a:lnTo>
                  <a:pt x="144527" y="114300"/>
                </a:lnTo>
                <a:lnTo>
                  <a:pt x="143895" y="114300"/>
                </a:lnTo>
                <a:lnTo>
                  <a:pt x="143458" y="115570"/>
                </a:lnTo>
                <a:lnTo>
                  <a:pt x="144044" y="116840"/>
                </a:lnTo>
                <a:lnTo>
                  <a:pt x="145344" y="116840"/>
                </a:lnTo>
                <a:lnTo>
                  <a:pt x="145620" y="118110"/>
                </a:lnTo>
                <a:lnTo>
                  <a:pt x="146011" y="118110"/>
                </a:lnTo>
                <a:lnTo>
                  <a:pt x="145976" y="119380"/>
                </a:lnTo>
                <a:lnTo>
                  <a:pt x="144757" y="119380"/>
                </a:lnTo>
                <a:lnTo>
                  <a:pt x="144286" y="120650"/>
                </a:lnTo>
                <a:lnTo>
                  <a:pt x="145148" y="121920"/>
                </a:lnTo>
                <a:lnTo>
                  <a:pt x="145470" y="121920"/>
                </a:lnTo>
                <a:lnTo>
                  <a:pt x="145735" y="123190"/>
                </a:lnTo>
                <a:lnTo>
                  <a:pt x="145148" y="124460"/>
                </a:lnTo>
                <a:lnTo>
                  <a:pt x="144251" y="124460"/>
                </a:lnTo>
                <a:lnTo>
                  <a:pt x="144205" y="125730"/>
                </a:lnTo>
                <a:lnTo>
                  <a:pt x="144642" y="125730"/>
                </a:lnTo>
                <a:lnTo>
                  <a:pt x="145148" y="127000"/>
                </a:lnTo>
                <a:lnTo>
                  <a:pt x="146609" y="127000"/>
                </a:lnTo>
                <a:lnTo>
                  <a:pt x="146724" y="128270"/>
                </a:lnTo>
                <a:lnTo>
                  <a:pt x="146919" y="128270"/>
                </a:lnTo>
                <a:lnTo>
                  <a:pt x="146885" y="129540"/>
                </a:lnTo>
                <a:lnTo>
                  <a:pt x="146172" y="129540"/>
                </a:lnTo>
                <a:lnTo>
                  <a:pt x="145700" y="130810"/>
                </a:lnTo>
                <a:lnTo>
                  <a:pt x="144757" y="130810"/>
                </a:lnTo>
                <a:lnTo>
                  <a:pt x="144757" y="132080"/>
                </a:lnTo>
                <a:lnTo>
                  <a:pt x="144918" y="132080"/>
                </a:lnTo>
                <a:lnTo>
                  <a:pt x="145148" y="133350"/>
                </a:lnTo>
                <a:lnTo>
                  <a:pt x="147310" y="133350"/>
                </a:lnTo>
                <a:lnTo>
                  <a:pt x="147437" y="134620"/>
                </a:lnTo>
                <a:lnTo>
                  <a:pt x="147747" y="134620"/>
                </a:lnTo>
                <a:lnTo>
                  <a:pt x="147747" y="135890"/>
                </a:lnTo>
                <a:lnTo>
                  <a:pt x="147586" y="135890"/>
                </a:lnTo>
                <a:lnTo>
                  <a:pt x="147437" y="137160"/>
                </a:lnTo>
                <a:lnTo>
                  <a:pt x="146011" y="137160"/>
                </a:lnTo>
                <a:lnTo>
                  <a:pt x="145861" y="138430"/>
                </a:lnTo>
                <a:lnTo>
                  <a:pt x="156475" y="138430"/>
                </a:lnTo>
                <a:lnTo>
                  <a:pt x="156199" y="135890"/>
                </a:lnTo>
                <a:lnTo>
                  <a:pt x="155958" y="134620"/>
                </a:lnTo>
                <a:lnTo>
                  <a:pt x="155728" y="132080"/>
                </a:lnTo>
                <a:lnTo>
                  <a:pt x="155532" y="130810"/>
                </a:lnTo>
                <a:lnTo>
                  <a:pt x="155210" y="127000"/>
                </a:lnTo>
                <a:lnTo>
                  <a:pt x="155141" y="121920"/>
                </a:lnTo>
                <a:lnTo>
                  <a:pt x="154670" y="120650"/>
                </a:lnTo>
                <a:lnTo>
                  <a:pt x="154233" y="119380"/>
                </a:lnTo>
                <a:lnTo>
                  <a:pt x="153761" y="118110"/>
                </a:lnTo>
                <a:lnTo>
                  <a:pt x="152738" y="115570"/>
                </a:lnTo>
                <a:lnTo>
                  <a:pt x="151634" y="114300"/>
                </a:lnTo>
                <a:lnTo>
                  <a:pt x="150461" y="111760"/>
                </a:lnTo>
                <a:lnTo>
                  <a:pt x="149196" y="109220"/>
                </a:lnTo>
                <a:lnTo>
                  <a:pt x="147862" y="107950"/>
                </a:lnTo>
                <a:lnTo>
                  <a:pt x="147195" y="106680"/>
                </a:lnTo>
                <a:lnTo>
                  <a:pt x="145781" y="105410"/>
                </a:lnTo>
                <a:lnTo>
                  <a:pt x="145033" y="104140"/>
                </a:lnTo>
                <a:lnTo>
                  <a:pt x="142756" y="101600"/>
                </a:lnTo>
                <a:lnTo>
                  <a:pt x="141100" y="100330"/>
                </a:lnTo>
                <a:lnTo>
                  <a:pt x="140272" y="99060"/>
                </a:lnTo>
                <a:close/>
              </a:path>
              <a:path w="192404" h="245109">
                <a:moveTo>
                  <a:pt x="101978" y="128270"/>
                </a:moveTo>
                <a:lnTo>
                  <a:pt x="101277" y="128270"/>
                </a:lnTo>
                <a:lnTo>
                  <a:pt x="101231" y="130809"/>
                </a:lnTo>
                <a:lnTo>
                  <a:pt x="101392" y="132079"/>
                </a:lnTo>
                <a:lnTo>
                  <a:pt x="101898" y="134619"/>
                </a:lnTo>
                <a:lnTo>
                  <a:pt x="66318" y="134619"/>
                </a:lnTo>
                <a:lnTo>
                  <a:pt x="64398" y="137159"/>
                </a:lnTo>
                <a:lnTo>
                  <a:pt x="111339" y="137160"/>
                </a:lnTo>
                <a:lnTo>
                  <a:pt x="111926" y="135890"/>
                </a:lnTo>
                <a:lnTo>
                  <a:pt x="112443" y="135890"/>
                </a:lnTo>
                <a:lnTo>
                  <a:pt x="112719" y="134620"/>
                </a:lnTo>
                <a:lnTo>
                  <a:pt x="112869" y="133350"/>
                </a:lnTo>
                <a:lnTo>
                  <a:pt x="112869" y="130810"/>
                </a:lnTo>
                <a:lnTo>
                  <a:pt x="103945" y="130810"/>
                </a:lnTo>
                <a:lnTo>
                  <a:pt x="103358" y="129540"/>
                </a:lnTo>
                <a:lnTo>
                  <a:pt x="102496" y="129540"/>
                </a:lnTo>
                <a:lnTo>
                  <a:pt x="101978" y="128270"/>
                </a:lnTo>
                <a:close/>
              </a:path>
              <a:path w="192404" h="245109">
                <a:moveTo>
                  <a:pt x="94159" y="125729"/>
                </a:moveTo>
                <a:lnTo>
                  <a:pt x="64237" y="125729"/>
                </a:lnTo>
                <a:lnTo>
                  <a:pt x="63604" y="126999"/>
                </a:lnTo>
                <a:lnTo>
                  <a:pt x="64317" y="126999"/>
                </a:lnTo>
                <a:lnTo>
                  <a:pt x="64593" y="128269"/>
                </a:lnTo>
                <a:lnTo>
                  <a:pt x="67261" y="128269"/>
                </a:lnTo>
                <a:lnTo>
                  <a:pt x="66835" y="129539"/>
                </a:lnTo>
                <a:lnTo>
                  <a:pt x="66284" y="129539"/>
                </a:lnTo>
                <a:lnTo>
                  <a:pt x="65502" y="130809"/>
                </a:lnTo>
                <a:lnTo>
                  <a:pt x="64398" y="132079"/>
                </a:lnTo>
                <a:lnTo>
                  <a:pt x="67974" y="132079"/>
                </a:lnTo>
                <a:lnTo>
                  <a:pt x="67778" y="133349"/>
                </a:lnTo>
                <a:lnTo>
                  <a:pt x="66996" y="134619"/>
                </a:lnTo>
                <a:lnTo>
                  <a:pt x="101898" y="134619"/>
                </a:lnTo>
                <a:lnTo>
                  <a:pt x="99702" y="132079"/>
                </a:lnTo>
                <a:lnTo>
                  <a:pt x="98793" y="130809"/>
                </a:lnTo>
                <a:lnTo>
                  <a:pt x="96677" y="128269"/>
                </a:lnTo>
                <a:lnTo>
                  <a:pt x="95458" y="126999"/>
                </a:lnTo>
                <a:lnTo>
                  <a:pt x="94159" y="125729"/>
                </a:lnTo>
                <a:close/>
              </a:path>
              <a:path w="192404" h="245109">
                <a:moveTo>
                  <a:pt x="67974" y="132079"/>
                </a:moveTo>
                <a:lnTo>
                  <a:pt x="65571" y="132079"/>
                </a:lnTo>
                <a:lnTo>
                  <a:pt x="66674" y="133349"/>
                </a:lnTo>
                <a:lnTo>
                  <a:pt x="67537" y="133349"/>
                </a:lnTo>
                <a:lnTo>
                  <a:pt x="67974" y="132079"/>
                </a:lnTo>
                <a:close/>
              </a:path>
              <a:path w="192404" h="245109">
                <a:moveTo>
                  <a:pt x="112788" y="128270"/>
                </a:moveTo>
                <a:lnTo>
                  <a:pt x="107372" y="128270"/>
                </a:lnTo>
                <a:lnTo>
                  <a:pt x="107050" y="129540"/>
                </a:lnTo>
                <a:lnTo>
                  <a:pt x="104221" y="129540"/>
                </a:lnTo>
                <a:lnTo>
                  <a:pt x="104140" y="130810"/>
                </a:lnTo>
                <a:lnTo>
                  <a:pt x="112869" y="130810"/>
                </a:lnTo>
                <a:lnTo>
                  <a:pt x="112788" y="128270"/>
                </a:lnTo>
                <a:close/>
              </a:path>
              <a:path w="192404" h="245109">
                <a:moveTo>
                  <a:pt x="105279" y="128270"/>
                </a:moveTo>
                <a:lnTo>
                  <a:pt x="104888" y="128270"/>
                </a:lnTo>
                <a:lnTo>
                  <a:pt x="104658" y="129540"/>
                </a:lnTo>
                <a:lnTo>
                  <a:pt x="105796" y="129540"/>
                </a:lnTo>
                <a:lnTo>
                  <a:pt x="105279" y="128270"/>
                </a:lnTo>
                <a:close/>
              </a:path>
              <a:path w="192404" h="245109">
                <a:moveTo>
                  <a:pt x="89202" y="121919"/>
                </a:moveTo>
                <a:lnTo>
                  <a:pt x="63926" y="121919"/>
                </a:lnTo>
                <a:lnTo>
                  <a:pt x="63409" y="123189"/>
                </a:lnTo>
                <a:lnTo>
                  <a:pt x="67192" y="123189"/>
                </a:lnTo>
                <a:lnTo>
                  <a:pt x="66674" y="124459"/>
                </a:lnTo>
                <a:lnTo>
                  <a:pt x="65732" y="124459"/>
                </a:lnTo>
                <a:lnTo>
                  <a:pt x="65306" y="125729"/>
                </a:lnTo>
                <a:lnTo>
                  <a:pt x="93492" y="125729"/>
                </a:lnTo>
                <a:lnTo>
                  <a:pt x="92825" y="124459"/>
                </a:lnTo>
                <a:lnTo>
                  <a:pt x="90697" y="123189"/>
                </a:lnTo>
                <a:lnTo>
                  <a:pt x="89202" y="121919"/>
                </a:lnTo>
                <a:close/>
              </a:path>
              <a:path w="192404" h="245109">
                <a:moveTo>
                  <a:pt x="110868" y="120650"/>
                </a:moveTo>
                <a:lnTo>
                  <a:pt x="109844" y="120650"/>
                </a:lnTo>
                <a:lnTo>
                  <a:pt x="110235" y="123190"/>
                </a:lnTo>
                <a:lnTo>
                  <a:pt x="110511" y="123190"/>
                </a:lnTo>
                <a:lnTo>
                  <a:pt x="110431" y="124460"/>
                </a:lnTo>
                <a:lnTo>
                  <a:pt x="108395" y="124460"/>
                </a:lnTo>
                <a:lnTo>
                  <a:pt x="108039" y="125730"/>
                </a:lnTo>
                <a:lnTo>
                  <a:pt x="114444" y="125730"/>
                </a:lnTo>
                <a:lnTo>
                  <a:pt x="112834" y="123190"/>
                </a:lnTo>
                <a:lnTo>
                  <a:pt x="111891" y="121920"/>
                </a:lnTo>
                <a:lnTo>
                  <a:pt x="110868" y="120650"/>
                </a:lnTo>
                <a:close/>
              </a:path>
              <a:path w="192404" h="245109">
                <a:moveTo>
                  <a:pt x="65145" y="123189"/>
                </a:moveTo>
                <a:lnTo>
                  <a:pt x="62822" y="123189"/>
                </a:lnTo>
                <a:lnTo>
                  <a:pt x="62190" y="124459"/>
                </a:lnTo>
                <a:lnTo>
                  <a:pt x="64283" y="124459"/>
                </a:lnTo>
                <a:lnTo>
                  <a:pt x="65145" y="123189"/>
                </a:lnTo>
                <a:close/>
              </a:path>
              <a:path w="192404" h="245109">
                <a:moveTo>
                  <a:pt x="65367" y="110609"/>
                </a:moveTo>
                <a:lnTo>
                  <a:pt x="65617" y="111759"/>
                </a:lnTo>
                <a:lnTo>
                  <a:pt x="65893" y="111759"/>
                </a:lnTo>
                <a:lnTo>
                  <a:pt x="66123" y="113029"/>
                </a:lnTo>
                <a:lnTo>
                  <a:pt x="66249" y="116839"/>
                </a:lnTo>
                <a:lnTo>
                  <a:pt x="66042" y="118109"/>
                </a:lnTo>
                <a:lnTo>
                  <a:pt x="65651" y="119379"/>
                </a:lnTo>
                <a:lnTo>
                  <a:pt x="65421" y="119379"/>
                </a:lnTo>
                <a:lnTo>
                  <a:pt x="64754" y="120649"/>
                </a:lnTo>
                <a:lnTo>
                  <a:pt x="64352" y="121919"/>
                </a:lnTo>
                <a:lnTo>
                  <a:pt x="80279" y="121919"/>
                </a:lnTo>
                <a:lnTo>
                  <a:pt x="79888" y="120649"/>
                </a:lnTo>
                <a:lnTo>
                  <a:pt x="79416" y="119379"/>
                </a:lnTo>
                <a:lnTo>
                  <a:pt x="78784" y="118109"/>
                </a:lnTo>
                <a:lnTo>
                  <a:pt x="71792" y="118109"/>
                </a:lnTo>
                <a:lnTo>
                  <a:pt x="71596" y="116839"/>
                </a:lnTo>
                <a:lnTo>
                  <a:pt x="70918" y="115569"/>
                </a:lnTo>
                <a:lnTo>
                  <a:pt x="70492" y="114299"/>
                </a:lnTo>
                <a:lnTo>
                  <a:pt x="67537" y="114299"/>
                </a:lnTo>
                <a:lnTo>
                  <a:pt x="66720" y="111759"/>
                </a:lnTo>
                <a:lnTo>
                  <a:pt x="65367" y="110609"/>
                </a:lnTo>
                <a:close/>
              </a:path>
              <a:path w="192404" h="245109">
                <a:moveTo>
                  <a:pt x="87753" y="120649"/>
                </a:moveTo>
                <a:lnTo>
                  <a:pt x="81187" y="120649"/>
                </a:lnTo>
                <a:lnTo>
                  <a:pt x="80716" y="121919"/>
                </a:lnTo>
                <a:lnTo>
                  <a:pt x="88501" y="121919"/>
                </a:lnTo>
                <a:lnTo>
                  <a:pt x="87753" y="120649"/>
                </a:lnTo>
                <a:close/>
              </a:path>
              <a:path w="192404" h="245109">
                <a:moveTo>
                  <a:pt x="82406" y="118109"/>
                </a:moveTo>
                <a:lnTo>
                  <a:pt x="82084" y="119379"/>
                </a:lnTo>
                <a:lnTo>
                  <a:pt x="81854" y="120649"/>
                </a:lnTo>
                <a:lnTo>
                  <a:pt x="83544" y="120649"/>
                </a:lnTo>
                <a:lnTo>
                  <a:pt x="82406" y="118109"/>
                </a:lnTo>
                <a:close/>
              </a:path>
              <a:path w="192404" h="245109">
                <a:moveTo>
                  <a:pt x="39271" y="114299"/>
                </a:moveTo>
                <a:lnTo>
                  <a:pt x="38914" y="114299"/>
                </a:lnTo>
                <a:lnTo>
                  <a:pt x="37937" y="115569"/>
                </a:lnTo>
                <a:lnTo>
                  <a:pt x="37155" y="116839"/>
                </a:lnTo>
                <a:lnTo>
                  <a:pt x="35142" y="118109"/>
                </a:lnTo>
                <a:lnTo>
                  <a:pt x="34429" y="118853"/>
                </a:lnTo>
                <a:lnTo>
                  <a:pt x="34119" y="119379"/>
                </a:lnTo>
                <a:lnTo>
                  <a:pt x="37189" y="119379"/>
                </a:lnTo>
                <a:lnTo>
                  <a:pt x="37580" y="118109"/>
                </a:lnTo>
                <a:lnTo>
                  <a:pt x="38650" y="115569"/>
                </a:lnTo>
                <a:lnTo>
                  <a:pt x="39271" y="114299"/>
                </a:lnTo>
                <a:close/>
              </a:path>
              <a:path w="192404" h="245109">
                <a:moveTo>
                  <a:pt x="76461" y="114299"/>
                </a:moveTo>
                <a:lnTo>
                  <a:pt x="73712" y="114299"/>
                </a:lnTo>
                <a:lnTo>
                  <a:pt x="73241" y="115569"/>
                </a:lnTo>
                <a:lnTo>
                  <a:pt x="72654" y="116839"/>
                </a:lnTo>
                <a:lnTo>
                  <a:pt x="71941" y="118109"/>
                </a:lnTo>
                <a:lnTo>
                  <a:pt x="78784" y="118109"/>
                </a:lnTo>
                <a:lnTo>
                  <a:pt x="77956" y="116839"/>
                </a:lnTo>
                <a:lnTo>
                  <a:pt x="77484" y="115569"/>
                </a:lnTo>
                <a:lnTo>
                  <a:pt x="76461" y="114299"/>
                </a:lnTo>
                <a:close/>
              </a:path>
              <a:path w="192404" h="245109">
                <a:moveTo>
                  <a:pt x="47056" y="41909"/>
                </a:moveTo>
                <a:lnTo>
                  <a:pt x="38408" y="41909"/>
                </a:lnTo>
                <a:lnTo>
                  <a:pt x="38132" y="43179"/>
                </a:lnTo>
                <a:lnTo>
                  <a:pt x="37189" y="46989"/>
                </a:lnTo>
                <a:lnTo>
                  <a:pt x="36833" y="48259"/>
                </a:lnTo>
                <a:lnTo>
                  <a:pt x="36442" y="48259"/>
                </a:lnTo>
                <a:lnTo>
                  <a:pt x="35970" y="49529"/>
                </a:lnTo>
                <a:lnTo>
                  <a:pt x="35464" y="50799"/>
                </a:lnTo>
                <a:lnTo>
                  <a:pt x="34475" y="50799"/>
                </a:lnTo>
                <a:lnTo>
                  <a:pt x="33728" y="52069"/>
                </a:lnTo>
                <a:lnTo>
                  <a:pt x="32394" y="52069"/>
                </a:lnTo>
                <a:lnTo>
                  <a:pt x="30738" y="53339"/>
                </a:lnTo>
                <a:lnTo>
                  <a:pt x="27277" y="53339"/>
                </a:lnTo>
                <a:lnTo>
                  <a:pt x="27357" y="55879"/>
                </a:lnTo>
                <a:lnTo>
                  <a:pt x="27484" y="58419"/>
                </a:lnTo>
                <a:lnTo>
                  <a:pt x="27576" y="60959"/>
                </a:lnTo>
                <a:lnTo>
                  <a:pt x="27696" y="67309"/>
                </a:lnTo>
                <a:lnTo>
                  <a:pt x="27581" y="69849"/>
                </a:lnTo>
                <a:lnTo>
                  <a:pt x="27242" y="73659"/>
                </a:lnTo>
                <a:lnTo>
                  <a:pt x="26771" y="76199"/>
                </a:lnTo>
                <a:lnTo>
                  <a:pt x="26380" y="77469"/>
                </a:lnTo>
                <a:lnTo>
                  <a:pt x="25908" y="80009"/>
                </a:lnTo>
                <a:lnTo>
                  <a:pt x="25356" y="81279"/>
                </a:lnTo>
                <a:lnTo>
                  <a:pt x="24022" y="85089"/>
                </a:lnTo>
                <a:lnTo>
                  <a:pt x="23666" y="86359"/>
                </a:lnTo>
                <a:lnTo>
                  <a:pt x="23229" y="87629"/>
                </a:lnTo>
                <a:lnTo>
                  <a:pt x="22205" y="88899"/>
                </a:lnTo>
                <a:lnTo>
                  <a:pt x="21734" y="90169"/>
                </a:lnTo>
                <a:lnTo>
                  <a:pt x="21113" y="91439"/>
                </a:lnTo>
                <a:lnTo>
                  <a:pt x="20952" y="91439"/>
                </a:lnTo>
                <a:lnTo>
                  <a:pt x="20837" y="92709"/>
                </a:lnTo>
                <a:lnTo>
                  <a:pt x="20917" y="93979"/>
                </a:lnTo>
                <a:lnTo>
                  <a:pt x="21584" y="97789"/>
                </a:lnTo>
                <a:lnTo>
                  <a:pt x="21308" y="100329"/>
                </a:lnTo>
                <a:lnTo>
                  <a:pt x="21665" y="101599"/>
                </a:lnTo>
                <a:lnTo>
                  <a:pt x="21975" y="102869"/>
                </a:lnTo>
                <a:lnTo>
                  <a:pt x="23390" y="111759"/>
                </a:lnTo>
                <a:lnTo>
                  <a:pt x="23746" y="113029"/>
                </a:lnTo>
                <a:lnTo>
                  <a:pt x="23390" y="113029"/>
                </a:lnTo>
                <a:lnTo>
                  <a:pt x="22723" y="114299"/>
                </a:lnTo>
                <a:lnTo>
                  <a:pt x="36879" y="114299"/>
                </a:lnTo>
                <a:lnTo>
                  <a:pt x="37822" y="111759"/>
                </a:lnTo>
                <a:lnTo>
                  <a:pt x="38328" y="111759"/>
                </a:lnTo>
                <a:lnTo>
                  <a:pt x="38880" y="110489"/>
                </a:lnTo>
                <a:lnTo>
                  <a:pt x="39466" y="110489"/>
                </a:lnTo>
                <a:lnTo>
                  <a:pt x="40731" y="109219"/>
                </a:lnTo>
                <a:lnTo>
                  <a:pt x="42146" y="107949"/>
                </a:lnTo>
                <a:lnTo>
                  <a:pt x="43721" y="106679"/>
                </a:lnTo>
                <a:lnTo>
                  <a:pt x="38845" y="106679"/>
                </a:lnTo>
                <a:lnTo>
                  <a:pt x="38880" y="105409"/>
                </a:lnTo>
                <a:lnTo>
                  <a:pt x="39075" y="104139"/>
                </a:lnTo>
                <a:lnTo>
                  <a:pt x="39236" y="104139"/>
                </a:lnTo>
                <a:lnTo>
                  <a:pt x="39742" y="101599"/>
                </a:lnTo>
                <a:lnTo>
                  <a:pt x="40651" y="99059"/>
                </a:lnTo>
                <a:lnTo>
                  <a:pt x="41283" y="97789"/>
                </a:lnTo>
                <a:lnTo>
                  <a:pt x="41628" y="97789"/>
                </a:lnTo>
                <a:lnTo>
                  <a:pt x="42456" y="96519"/>
                </a:lnTo>
                <a:lnTo>
                  <a:pt x="42928" y="96519"/>
                </a:lnTo>
                <a:lnTo>
                  <a:pt x="43399" y="95249"/>
                </a:lnTo>
                <a:lnTo>
                  <a:pt x="41007" y="95249"/>
                </a:lnTo>
                <a:lnTo>
                  <a:pt x="40731" y="93979"/>
                </a:lnTo>
                <a:lnTo>
                  <a:pt x="40375" y="93979"/>
                </a:lnTo>
                <a:lnTo>
                  <a:pt x="39938" y="92709"/>
                </a:lnTo>
                <a:lnTo>
                  <a:pt x="39351" y="88899"/>
                </a:lnTo>
                <a:lnTo>
                  <a:pt x="39190" y="88899"/>
                </a:lnTo>
                <a:lnTo>
                  <a:pt x="39075" y="87629"/>
                </a:lnTo>
                <a:lnTo>
                  <a:pt x="38995" y="82549"/>
                </a:lnTo>
                <a:lnTo>
                  <a:pt x="39627" y="80009"/>
                </a:lnTo>
                <a:lnTo>
                  <a:pt x="39984" y="78739"/>
                </a:lnTo>
                <a:lnTo>
                  <a:pt x="40455" y="74929"/>
                </a:lnTo>
                <a:lnTo>
                  <a:pt x="40530" y="73659"/>
                </a:lnTo>
                <a:lnTo>
                  <a:pt x="40490" y="67309"/>
                </a:lnTo>
                <a:lnTo>
                  <a:pt x="40294" y="66039"/>
                </a:lnTo>
                <a:lnTo>
                  <a:pt x="40409" y="59689"/>
                </a:lnTo>
                <a:lnTo>
                  <a:pt x="40570" y="59689"/>
                </a:lnTo>
                <a:lnTo>
                  <a:pt x="41076" y="57149"/>
                </a:lnTo>
                <a:lnTo>
                  <a:pt x="41398" y="55879"/>
                </a:lnTo>
                <a:lnTo>
                  <a:pt x="42146" y="54609"/>
                </a:lnTo>
                <a:lnTo>
                  <a:pt x="42974" y="53339"/>
                </a:lnTo>
                <a:lnTo>
                  <a:pt x="43917" y="50799"/>
                </a:lnTo>
                <a:lnTo>
                  <a:pt x="46861" y="43179"/>
                </a:lnTo>
                <a:lnTo>
                  <a:pt x="47056" y="41909"/>
                </a:lnTo>
                <a:close/>
              </a:path>
              <a:path w="192404" h="245109">
                <a:moveTo>
                  <a:pt x="69388" y="110489"/>
                </a:moveTo>
                <a:lnTo>
                  <a:pt x="68951" y="111759"/>
                </a:lnTo>
                <a:lnTo>
                  <a:pt x="68721" y="111759"/>
                </a:lnTo>
                <a:lnTo>
                  <a:pt x="68480" y="113029"/>
                </a:lnTo>
                <a:lnTo>
                  <a:pt x="67974" y="114299"/>
                </a:lnTo>
                <a:lnTo>
                  <a:pt x="70492" y="114299"/>
                </a:lnTo>
                <a:lnTo>
                  <a:pt x="69975" y="113029"/>
                </a:lnTo>
                <a:lnTo>
                  <a:pt x="69388" y="110489"/>
                </a:lnTo>
                <a:close/>
              </a:path>
              <a:path w="192404" h="245109">
                <a:moveTo>
                  <a:pt x="75242" y="113029"/>
                </a:moveTo>
                <a:lnTo>
                  <a:pt x="74506" y="113029"/>
                </a:lnTo>
                <a:lnTo>
                  <a:pt x="74069" y="114299"/>
                </a:lnTo>
                <a:lnTo>
                  <a:pt x="75874" y="114299"/>
                </a:lnTo>
                <a:lnTo>
                  <a:pt x="75242" y="113029"/>
                </a:lnTo>
                <a:close/>
              </a:path>
              <a:path w="192404" h="245109">
                <a:moveTo>
                  <a:pt x="64237" y="107949"/>
                </a:moveTo>
                <a:lnTo>
                  <a:pt x="65226" y="110489"/>
                </a:lnTo>
                <a:lnTo>
                  <a:pt x="65367" y="110609"/>
                </a:lnTo>
                <a:lnTo>
                  <a:pt x="65030" y="109219"/>
                </a:lnTo>
                <a:lnTo>
                  <a:pt x="64237" y="107949"/>
                </a:lnTo>
                <a:close/>
              </a:path>
              <a:path w="192404" h="245109">
                <a:moveTo>
                  <a:pt x="48988" y="100329"/>
                </a:moveTo>
                <a:lnTo>
                  <a:pt x="43399" y="100329"/>
                </a:lnTo>
                <a:lnTo>
                  <a:pt x="42732" y="101599"/>
                </a:lnTo>
                <a:lnTo>
                  <a:pt x="41237" y="102869"/>
                </a:lnTo>
                <a:lnTo>
                  <a:pt x="39662" y="105409"/>
                </a:lnTo>
                <a:lnTo>
                  <a:pt x="38845" y="106679"/>
                </a:lnTo>
                <a:lnTo>
                  <a:pt x="44538" y="106679"/>
                </a:lnTo>
                <a:lnTo>
                  <a:pt x="45412" y="105409"/>
                </a:lnTo>
                <a:lnTo>
                  <a:pt x="50322" y="105409"/>
                </a:lnTo>
                <a:lnTo>
                  <a:pt x="49966" y="104139"/>
                </a:lnTo>
                <a:lnTo>
                  <a:pt x="49655" y="102869"/>
                </a:lnTo>
                <a:lnTo>
                  <a:pt x="49460" y="101599"/>
                </a:lnTo>
                <a:lnTo>
                  <a:pt x="48988" y="100329"/>
                </a:lnTo>
                <a:close/>
              </a:path>
              <a:path w="192404" h="245109">
                <a:moveTo>
                  <a:pt x="47171" y="97789"/>
                </a:moveTo>
                <a:lnTo>
                  <a:pt x="47022" y="97789"/>
                </a:lnTo>
                <a:lnTo>
                  <a:pt x="46504" y="99059"/>
                </a:lnTo>
                <a:lnTo>
                  <a:pt x="44664" y="100329"/>
                </a:lnTo>
                <a:lnTo>
                  <a:pt x="48712" y="100329"/>
                </a:lnTo>
                <a:lnTo>
                  <a:pt x="47999" y="99059"/>
                </a:lnTo>
                <a:lnTo>
                  <a:pt x="47608" y="99059"/>
                </a:lnTo>
                <a:lnTo>
                  <a:pt x="47171" y="97789"/>
                </a:lnTo>
                <a:close/>
              </a:path>
              <a:path w="192404" h="245109">
                <a:moveTo>
                  <a:pt x="130176" y="91440"/>
                </a:moveTo>
                <a:lnTo>
                  <a:pt x="126519" y="91440"/>
                </a:lnTo>
                <a:lnTo>
                  <a:pt x="126438" y="92710"/>
                </a:lnTo>
                <a:lnTo>
                  <a:pt x="126795" y="92710"/>
                </a:lnTo>
                <a:lnTo>
                  <a:pt x="126944" y="93980"/>
                </a:lnTo>
                <a:lnTo>
                  <a:pt x="129026" y="93980"/>
                </a:lnTo>
                <a:lnTo>
                  <a:pt x="129233" y="95250"/>
                </a:lnTo>
                <a:lnTo>
                  <a:pt x="130486" y="95250"/>
                </a:lnTo>
                <a:lnTo>
                  <a:pt x="131981" y="96520"/>
                </a:lnTo>
                <a:lnTo>
                  <a:pt x="132062" y="99060"/>
                </a:lnTo>
                <a:lnTo>
                  <a:pt x="139444" y="99060"/>
                </a:lnTo>
                <a:lnTo>
                  <a:pt x="135914" y="96520"/>
                </a:lnTo>
                <a:lnTo>
                  <a:pt x="132142" y="92710"/>
                </a:lnTo>
                <a:lnTo>
                  <a:pt x="130176" y="91440"/>
                </a:lnTo>
                <a:close/>
              </a:path>
              <a:path w="192404" h="245109">
                <a:moveTo>
                  <a:pt x="46976" y="90169"/>
                </a:moveTo>
                <a:lnTo>
                  <a:pt x="45090" y="90169"/>
                </a:lnTo>
                <a:lnTo>
                  <a:pt x="43319" y="92709"/>
                </a:lnTo>
                <a:lnTo>
                  <a:pt x="41122" y="95249"/>
                </a:lnTo>
                <a:lnTo>
                  <a:pt x="44503" y="95249"/>
                </a:lnTo>
                <a:lnTo>
                  <a:pt x="45136" y="93979"/>
                </a:lnTo>
                <a:lnTo>
                  <a:pt x="48045" y="93979"/>
                </a:lnTo>
                <a:lnTo>
                  <a:pt x="47413" y="91439"/>
                </a:lnTo>
                <a:lnTo>
                  <a:pt x="47171" y="91439"/>
                </a:lnTo>
                <a:lnTo>
                  <a:pt x="46976" y="90169"/>
                </a:lnTo>
                <a:close/>
              </a:path>
              <a:path w="192404" h="245109">
                <a:moveTo>
                  <a:pt x="107245" y="92710"/>
                </a:moveTo>
                <a:lnTo>
                  <a:pt x="80359" y="92709"/>
                </a:lnTo>
                <a:lnTo>
                  <a:pt x="83027" y="93979"/>
                </a:lnTo>
                <a:lnTo>
                  <a:pt x="105486" y="93980"/>
                </a:lnTo>
                <a:lnTo>
                  <a:pt x="107245" y="92710"/>
                </a:lnTo>
                <a:close/>
              </a:path>
              <a:path w="192404" h="245109">
                <a:moveTo>
                  <a:pt x="82797" y="91439"/>
                </a:moveTo>
                <a:lnTo>
                  <a:pt x="74299" y="91439"/>
                </a:lnTo>
                <a:lnTo>
                  <a:pt x="76817" y="92709"/>
                </a:lnTo>
                <a:lnTo>
                  <a:pt x="85821" y="92709"/>
                </a:lnTo>
                <a:lnTo>
                  <a:pt x="82797" y="91439"/>
                </a:lnTo>
                <a:close/>
              </a:path>
              <a:path w="192404" h="245109">
                <a:moveTo>
                  <a:pt x="114364" y="91440"/>
                </a:moveTo>
                <a:lnTo>
                  <a:pt x="104336" y="91440"/>
                </a:lnTo>
                <a:lnTo>
                  <a:pt x="103002" y="92710"/>
                </a:lnTo>
                <a:lnTo>
                  <a:pt x="112593" y="92710"/>
                </a:lnTo>
                <a:lnTo>
                  <a:pt x="114364" y="91440"/>
                </a:lnTo>
                <a:close/>
              </a:path>
              <a:path w="192404" h="245109">
                <a:moveTo>
                  <a:pt x="76817" y="90169"/>
                </a:moveTo>
                <a:lnTo>
                  <a:pt x="62868" y="90169"/>
                </a:lnTo>
                <a:lnTo>
                  <a:pt x="64904" y="91439"/>
                </a:lnTo>
                <a:lnTo>
                  <a:pt x="80796" y="91439"/>
                </a:lnTo>
                <a:lnTo>
                  <a:pt x="76817" y="90169"/>
                </a:lnTo>
                <a:close/>
              </a:path>
              <a:path w="192404" h="245109">
                <a:moveTo>
                  <a:pt x="117940" y="90170"/>
                </a:moveTo>
                <a:lnTo>
                  <a:pt x="110868" y="90170"/>
                </a:lnTo>
                <a:lnTo>
                  <a:pt x="108234" y="91440"/>
                </a:lnTo>
                <a:lnTo>
                  <a:pt x="116181" y="91440"/>
                </a:lnTo>
                <a:lnTo>
                  <a:pt x="117940" y="90170"/>
                </a:lnTo>
                <a:close/>
              </a:path>
              <a:path w="192404" h="245109">
                <a:moveTo>
                  <a:pt x="124426" y="88900"/>
                </a:moveTo>
                <a:lnTo>
                  <a:pt x="120504" y="88900"/>
                </a:lnTo>
                <a:lnTo>
                  <a:pt x="121321" y="90170"/>
                </a:lnTo>
                <a:lnTo>
                  <a:pt x="123011" y="90170"/>
                </a:lnTo>
                <a:lnTo>
                  <a:pt x="122942" y="91440"/>
                </a:lnTo>
                <a:lnTo>
                  <a:pt x="128209" y="91440"/>
                </a:lnTo>
                <a:lnTo>
                  <a:pt x="126358" y="90170"/>
                </a:lnTo>
                <a:lnTo>
                  <a:pt x="124426" y="88900"/>
                </a:lnTo>
                <a:close/>
              </a:path>
              <a:path w="192404" h="245109">
                <a:moveTo>
                  <a:pt x="46780" y="88899"/>
                </a:moveTo>
                <a:lnTo>
                  <a:pt x="46309" y="88899"/>
                </a:lnTo>
                <a:lnTo>
                  <a:pt x="45803" y="90169"/>
                </a:lnTo>
                <a:lnTo>
                  <a:pt x="46826" y="90169"/>
                </a:lnTo>
                <a:lnTo>
                  <a:pt x="46780" y="88899"/>
                </a:lnTo>
                <a:close/>
              </a:path>
              <a:path w="192404" h="245109">
                <a:moveTo>
                  <a:pt x="68917" y="87629"/>
                </a:moveTo>
                <a:lnTo>
                  <a:pt x="52323" y="87629"/>
                </a:lnTo>
                <a:lnTo>
                  <a:pt x="51656" y="88899"/>
                </a:lnTo>
                <a:lnTo>
                  <a:pt x="51932" y="90169"/>
                </a:lnTo>
                <a:lnTo>
                  <a:pt x="74851" y="90169"/>
                </a:lnTo>
                <a:lnTo>
                  <a:pt x="72884" y="88899"/>
                </a:lnTo>
                <a:lnTo>
                  <a:pt x="68917" y="87629"/>
                </a:lnTo>
                <a:close/>
              </a:path>
              <a:path w="192404" h="245109">
                <a:moveTo>
                  <a:pt x="120504" y="88900"/>
                </a:moveTo>
                <a:lnTo>
                  <a:pt x="115744" y="88900"/>
                </a:lnTo>
                <a:lnTo>
                  <a:pt x="112121" y="90170"/>
                </a:lnTo>
                <a:lnTo>
                  <a:pt x="120102" y="90170"/>
                </a:lnTo>
                <a:lnTo>
                  <a:pt x="120504" y="88900"/>
                </a:lnTo>
                <a:close/>
              </a:path>
              <a:path w="192404" h="245109">
                <a:moveTo>
                  <a:pt x="56256" y="86359"/>
                </a:moveTo>
                <a:lnTo>
                  <a:pt x="53231" y="86359"/>
                </a:lnTo>
                <a:lnTo>
                  <a:pt x="52840" y="87629"/>
                </a:lnTo>
                <a:lnTo>
                  <a:pt x="56612" y="87629"/>
                </a:lnTo>
                <a:lnTo>
                  <a:pt x="56256" y="86359"/>
                </a:lnTo>
                <a:close/>
              </a:path>
              <a:path w="192404" h="245109">
                <a:moveTo>
                  <a:pt x="50759" y="49529"/>
                </a:moveTo>
                <a:lnTo>
                  <a:pt x="49414" y="49529"/>
                </a:lnTo>
                <a:lnTo>
                  <a:pt x="49494" y="53339"/>
                </a:lnTo>
                <a:lnTo>
                  <a:pt x="49299" y="53339"/>
                </a:lnTo>
                <a:lnTo>
                  <a:pt x="48586" y="55879"/>
                </a:lnTo>
                <a:lnTo>
                  <a:pt x="48471" y="57149"/>
                </a:lnTo>
                <a:lnTo>
                  <a:pt x="48747" y="58419"/>
                </a:lnTo>
                <a:lnTo>
                  <a:pt x="50011" y="58419"/>
                </a:lnTo>
                <a:lnTo>
                  <a:pt x="50011" y="60959"/>
                </a:lnTo>
                <a:lnTo>
                  <a:pt x="49655" y="63499"/>
                </a:lnTo>
                <a:lnTo>
                  <a:pt x="49264" y="64769"/>
                </a:lnTo>
                <a:lnTo>
                  <a:pt x="48908" y="66039"/>
                </a:lnTo>
                <a:lnTo>
                  <a:pt x="48793" y="67309"/>
                </a:lnTo>
                <a:lnTo>
                  <a:pt x="49138" y="67309"/>
                </a:lnTo>
                <a:lnTo>
                  <a:pt x="49540" y="68579"/>
                </a:lnTo>
                <a:lnTo>
                  <a:pt x="50678" y="68579"/>
                </a:lnTo>
                <a:lnTo>
                  <a:pt x="50632" y="71119"/>
                </a:lnTo>
                <a:lnTo>
                  <a:pt x="50437" y="71119"/>
                </a:lnTo>
                <a:lnTo>
                  <a:pt x="50276" y="72389"/>
                </a:lnTo>
                <a:lnTo>
                  <a:pt x="49770" y="72389"/>
                </a:lnTo>
                <a:lnTo>
                  <a:pt x="49414" y="73659"/>
                </a:lnTo>
                <a:lnTo>
                  <a:pt x="48390" y="73659"/>
                </a:lnTo>
                <a:lnTo>
                  <a:pt x="48390" y="74929"/>
                </a:lnTo>
                <a:lnTo>
                  <a:pt x="48712" y="74929"/>
                </a:lnTo>
                <a:lnTo>
                  <a:pt x="48908" y="76199"/>
                </a:lnTo>
                <a:lnTo>
                  <a:pt x="51897" y="76199"/>
                </a:lnTo>
                <a:lnTo>
                  <a:pt x="51736" y="77469"/>
                </a:lnTo>
                <a:lnTo>
                  <a:pt x="51150" y="77469"/>
                </a:lnTo>
                <a:lnTo>
                  <a:pt x="50598" y="78739"/>
                </a:lnTo>
                <a:lnTo>
                  <a:pt x="50276" y="78739"/>
                </a:lnTo>
                <a:lnTo>
                  <a:pt x="49460" y="80009"/>
                </a:lnTo>
                <a:lnTo>
                  <a:pt x="49736" y="80009"/>
                </a:lnTo>
                <a:lnTo>
                  <a:pt x="50356" y="81279"/>
                </a:lnTo>
                <a:lnTo>
                  <a:pt x="51265" y="81279"/>
                </a:lnTo>
                <a:lnTo>
                  <a:pt x="52449" y="82549"/>
                </a:lnTo>
                <a:lnTo>
                  <a:pt x="51495" y="82549"/>
                </a:lnTo>
                <a:lnTo>
                  <a:pt x="51023" y="83819"/>
                </a:lnTo>
                <a:lnTo>
                  <a:pt x="50517" y="83819"/>
                </a:lnTo>
                <a:lnTo>
                  <a:pt x="49931" y="85089"/>
                </a:lnTo>
                <a:lnTo>
                  <a:pt x="53933" y="85089"/>
                </a:lnTo>
                <a:lnTo>
                  <a:pt x="53542" y="86359"/>
                </a:lnTo>
                <a:lnTo>
                  <a:pt x="55945" y="86359"/>
                </a:lnTo>
                <a:lnTo>
                  <a:pt x="55669" y="85089"/>
                </a:lnTo>
                <a:lnTo>
                  <a:pt x="55198" y="83819"/>
                </a:lnTo>
                <a:lnTo>
                  <a:pt x="54726" y="81279"/>
                </a:lnTo>
                <a:lnTo>
                  <a:pt x="54450" y="80009"/>
                </a:lnTo>
                <a:lnTo>
                  <a:pt x="54209" y="78739"/>
                </a:lnTo>
                <a:lnTo>
                  <a:pt x="53312" y="74929"/>
                </a:lnTo>
                <a:lnTo>
                  <a:pt x="53036" y="73659"/>
                </a:lnTo>
                <a:lnTo>
                  <a:pt x="52794" y="72389"/>
                </a:lnTo>
                <a:lnTo>
                  <a:pt x="51932" y="64769"/>
                </a:lnTo>
                <a:lnTo>
                  <a:pt x="51265" y="55879"/>
                </a:lnTo>
                <a:lnTo>
                  <a:pt x="51023" y="53339"/>
                </a:lnTo>
                <a:lnTo>
                  <a:pt x="50759" y="49529"/>
                </a:lnTo>
                <a:close/>
              </a:path>
              <a:path w="192404" h="245109">
                <a:moveTo>
                  <a:pt x="31612" y="46989"/>
                </a:moveTo>
                <a:lnTo>
                  <a:pt x="17260" y="46989"/>
                </a:lnTo>
                <a:lnTo>
                  <a:pt x="16433" y="49529"/>
                </a:lnTo>
                <a:lnTo>
                  <a:pt x="14823" y="52069"/>
                </a:lnTo>
                <a:lnTo>
                  <a:pt x="13477" y="53339"/>
                </a:lnTo>
                <a:lnTo>
                  <a:pt x="13006" y="53339"/>
                </a:lnTo>
                <a:lnTo>
                  <a:pt x="11994" y="54609"/>
                </a:lnTo>
                <a:lnTo>
                  <a:pt x="10890" y="55879"/>
                </a:lnTo>
                <a:lnTo>
                  <a:pt x="10257" y="57149"/>
                </a:lnTo>
                <a:lnTo>
                  <a:pt x="12385" y="57149"/>
                </a:lnTo>
                <a:lnTo>
                  <a:pt x="12776" y="55879"/>
                </a:lnTo>
                <a:lnTo>
                  <a:pt x="14386" y="55879"/>
                </a:lnTo>
                <a:lnTo>
                  <a:pt x="16594" y="53339"/>
                </a:lnTo>
                <a:lnTo>
                  <a:pt x="17456" y="52069"/>
                </a:lnTo>
                <a:lnTo>
                  <a:pt x="18675" y="52069"/>
                </a:lnTo>
                <a:lnTo>
                  <a:pt x="19572" y="50799"/>
                </a:lnTo>
                <a:lnTo>
                  <a:pt x="21423" y="50799"/>
                </a:lnTo>
                <a:lnTo>
                  <a:pt x="23309" y="49529"/>
                </a:lnTo>
                <a:lnTo>
                  <a:pt x="26184" y="49529"/>
                </a:lnTo>
                <a:lnTo>
                  <a:pt x="28070" y="48259"/>
                </a:lnTo>
                <a:lnTo>
                  <a:pt x="30784" y="48259"/>
                </a:lnTo>
                <a:lnTo>
                  <a:pt x="31612" y="46989"/>
                </a:lnTo>
                <a:close/>
              </a:path>
              <a:path w="192404" h="245109">
                <a:moveTo>
                  <a:pt x="7934" y="50799"/>
                </a:moveTo>
                <a:lnTo>
                  <a:pt x="701" y="50799"/>
                </a:lnTo>
                <a:lnTo>
                  <a:pt x="1218" y="52069"/>
                </a:lnTo>
                <a:lnTo>
                  <a:pt x="7233" y="52069"/>
                </a:lnTo>
                <a:lnTo>
                  <a:pt x="7934" y="50799"/>
                </a:lnTo>
                <a:close/>
              </a:path>
              <a:path w="192404" h="245109">
                <a:moveTo>
                  <a:pt x="11913" y="48259"/>
                </a:moveTo>
                <a:lnTo>
                  <a:pt x="1172" y="48259"/>
                </a:lnTo>
                <a:lnTo>
                  <a:pt x="356" y="49529"/>
                </a:lnTo>
                <a:lnTo>
                  <a:pt x="34" y="49529"/>
                </a:lnTo>
                <a:lnTo>
                  <a:pt x="0" y="50799"/>
                </a:lnTo>
                <a:lnTo>
                  <a:pt x="8647" y="50799"/>
                </a:lnTo>
                <a:lnTo>
                  <a:pt x="9981" y="49529"/>
                </a:lnTo>
                <a:lnTo>
                  <a:pt x="11913" y="48259"/>
                </a:lnTo>
                <a:close/>
              </a:path>
              <a:path w="192404" h="245109">
                <a:moveTo>
                  <a:pt x="49494" y="41909"/>
                </a:moveTo>
                <a:lnTo>
                  <a:pt x="47378" y="41909"/>
                </a:lnTo>
                <a:lnTo>
                  <a:pt x="47608" y="43179"/>
                </a:lnTo>
                <a:lnTo>
                  <a:pt x="47804" y="43179"/>
                </a:lnTo>
                <a:lnTo>
                  <a:pt x="47965" y="44449"/>
                </a:lnTo>
                <a:lnTo>
                  <a:pt x="48080" y="45719"/>
                </a:lnTo>
                <a:lnTo>
                  <a:pt x="47884" y="46989"/>
                </a:lnTo>
                <a:lnTo>
                  <a:pt x="47689" y="46989"/>
                </a:lnTo>
                <a:lnTo>
                  <a:pt x="47447" y="48259"/>
                </a:lnTo>
                <a:lnTo>
                  <a:pt x="47137" y="48259"/>
                </a:lnTo>
                <a:lnTo>
                  <a:pt x="47137" y="50799"/>
                </a:lnTo>
                <a:lnTo>
                  <a:pt x="48793" y="50799"/>
                </a:lnTo>
                <a:lnTo>
                  <a:pt x="49264" y="49529"/>
                </a:lnTo>
                <a:lnTo>
                  <a:pt x="50759" y="49529"/>
                </a:lnTo>
                <a:lnTo>
                  <a:pt x="50437" y="46989"/>
                </a:lnTo>
                <a:lnTo>
                  <a:pt x="50241" y="45719"/>
                </a:lnTo>
                <a:lnTo>
                  <a:pt x="49770" y="43179"/>
                </a:lnTo>
                <a:lnTo>
                  <a:pt x="49494" y="41909"/>
                </a:lnTo>
                <a:close/>
              </a:path>
              <a:path w="192404" h="245109">
                <a:moveTo>
                  <a:pt x="35660" y="43179"/>
                </a:moveTo>
                <a:lnTo>
                  <a:pt x="6048" y="43179"/>
                </a:lnTo>
                <a:lnTo>
                  <a:pt x="5853" y="44449"/>
                </a:lnTo>
                <a:lnTo>
                  <a:pt x="5105" y="45719"/>
                </a:lnTo>
                <a:lnTo>
                  <a:pt x="2863" y="46989"/>
                </a:lnTo>
                <a:lnTo>
                  <a:pt x="1724" y="48259"/>
                </a:lnTo>
                <a:lnTo>
                  <a:pt x="14305" y="48259"/>
                </a:lnTo>
                <a:lnTo>
                  <a:pt x="15490" y="46989"/>
                </a:lnTo>
                <a:lnTo>
                  <a:pt x="32866" y="46989"/>
                </a:lnTo>
                <a:lnTo>
                  <a:pt x="33532" y="45719"/>
                </a:lnTo>
                <a:lnTo>
                  <a:pt x="33808" y="45719"/>
                </a:lnTo>
                <a:lnTo>
                  <a:pt x="34280" y="44449"/>
                </a:lnTo>
                <a:lnTo>
                  <a:pt x="35027" y="44449"/>
                </a:lnTo>
                <a:lnTo>
                  <a:pt x="35660" y="43179"/>
                </a:lnTo>
                <a:close/>
              </a:path>
              <a:path w="192404" h="245109">
                <a:moveTo>
                  <a:pt x="45251" y="21589"/>
                </a:moveTo>
                <a:lnTo>
                  <a:pt x="14110" y="21589"/>
                </a:lnTo>
                <a:lnTo>
                  <a:pt x="13753" y="22859"/>
                </a:lnTo>
                <a:lnTo>
                  <a:pt x="13052" y="24129"/>
                </a:lnTo>
                <a:lnTo>
                  <a:pt x="12534" y="26669"/>
                </a:lnTo>
                <a:lnTo>
                  <a:pt x="11718" y="27939"/>
                </a:lnTo>
                <a:lnTo>
                  <a:pt x="10338" y="30479"/>
                </a:lnTo>
                <a:lnTo>
                  <a:pt x="8923" y="33019"/>
                </a:lnTo>
                <a:lnTo>
                  <a:pt x="8337" y="34289"/>
                </a:lnTo>
                <a:lnTo>
                  <a:pt x="5623" y="36829"/>
                </a:lnTo>
                <a:lnTo>
                  <a:pt x="2748" y="39369"/>
                </a:lnTo>
                <a:lnTo>
                  <a:pt x="1368" y="41909"/>
                </a:lnTo>
                <a:lnTo>
                  <a:pt x="149" y="43179"/>
                </a:lnTo>
                <a:lnTo>
                  <a:pt x="36522" y="43179"/>
                </a:lnTo>
                <a:lnTo>
                  <a:pt x="37074" y="41909"/>
                </a:lnTo>
                <a:lnTo>
                  <a:pt x="49494" y="41909"/>
                </a:lnTo>
                <a:lnTo>
                  <a:pt x="49218" y="40639"/>
                </a:lnTo>
                <a:lnTo>
                  <a:pt x="48517" y="36829"/>
                </a:lnTo>
                <a:lnTo>
                  <a:pt x="47643" y="35559"/>
                </a:lnTo>
                <a:lnTo>
                  <a:pt x="47137" y="34289"/>
                </a:lnTo>
                <a:lnTo>
                  <a:pt x="45481" y="30479"/>
                </a:lnTo>
                <a:lnTo>
                  <a:pt x="43721" y="27939"/>
                </a:lnTo>
                <a:lnTo>
                  <a:pt x="43089" y="26669"/>
                </a:lnTo>
                <a:lnTo>
                  <a:pt x="42422" y="26669"/>
                </a:lnTo>
                <a:lnTo>
                  <a:pt x="41789" y="25399"/>
                </a:lnTo>
                <a:lnTo>
                  <a:pt x="41122" y="25399"/>
                </a:lnTo>
                <a:lnTo>
                  <a:pt x="42698" y="24129"/>
                </a:lnTo>
                <a:lnTo>
                  <a:pt x="44388" y="22859"/>
                </a:lnTo>
                <a:lnTo>
                  <a:pt x="45251" y="21589"/>
                </a:lnTo>
                <a:close/>
              </a:path>
              <a:path w="192404" h="245109">
                <a:moveTo>
                  <a:pt x="36476" y="17779"/>
                </a:moveTo>
                <a:lnTo>
                  <a:pt x="17812" y="17779"/>
                </a:lnTo>
                <a:lnTo>
                  <a:pt x="17214" y="19049"/>
                </a:lnTo>
                <a:lnTo>
                  <a:pt x="15800" y="20319"/>
                </a:lnTo>
                <a:lnTo>
                  <a:pt x="15099" y="20319"/>
                </a:lnTo>
                <a:lnTo>
                  <a:pt x="14305" y="21589"/>
                </a:lnTo>
                <a:lnTo>
                  <a:pt x="39788" y="21589"/>
                </a:lnTo>
                <a:lnTo>
                  <a:pt x="39156" y="20319"/>
                </a:lnTo>
                <a:lnTo>
                  <a:pt x="38799" y="19049"/>
                </a:lnTo>
                <a:lnTo>
                  <a:pt x="37500" y="19049"/>
                </a:lnTo>
                <a:lnTo>
                  <a:pt x="36476" y="17779"/>
                </a:lnTo>
                <a:close/>
              </a:path>
              <a:path w="192404" h="245109">
                <a:moveTo>
                  <a:pt x="64789" y="1270"/>
                </a:moveTo>
                <a:lnTo>
                  <a:pt x="61408" y="1269"/>
                </a:lnTo>
                <a:lnTo>
                  <a:pt x="59637" y="2539"/>
                </a:lnTo>
                <a:lnTo>
                  <a:pt x="57164" y="3809"/>
                </a:lnTo>
                <a:lnTo>
                  <a:pt x="55589" y="5079"/>
                </a:lnTo>
                <a:lnTo>
                  <a:pt x="54807" y="6349"/>
                </a:lnTo>
                <a:lnTo>
                  <a:pt x="52564" y="7619"/>
                </a:lnTo>
                <a:lnTo>
                  <a:pt x="51104" y="10159"/>
                </a:lnTo>
                <a:lnTo>
                  <a:pt x="44112" y="16509"/>
                </a:lnTo>
                <a:lnTo>
                  <a:pt x="42698" y="19049"/>
                </a:lnTo>
                <a:lnTo>
                  <a:pt x="41985" y="19049"/>
                </a:lnTo>
                <a:lnTo>
                  <a:pt x="39788" y="21589"/>
                </a:lnTo>
                <a:lnTo>
                  <a:pt x="46113" y="21589"/>
                </a:lnTo>
                <a:lnTo>
                  <a:pt x="47919" y="20319"/>
                </a:lnTo>
                <a:lnTo>
                  <a:pt x="55474" y="17779"/>
                </a:lnTo>
                <a:lnTo>
                  <a:pt x="56578" y="16509"/>
                </a:lnTo>
                <a:lnTo>
                  <a:pt x="58533" y="16509"/>
                </a:lnTo>
                <a:lnTo>
                  <a:pt x="59798" y="15239"/>
                </a:lnTo>
                <a:lnTo>
                  <a:pt x="60499" y="13969"/>
                </a:lnTo>
                <a:lnTo>
                  <a:pt x="61442" y="13969"/>
                </a:lnTo>
                <a:lnTo>
                  <a:pt x="61994" y="12699"/>
                </a:lnTo>
                <a:lnTo>
                  <a:pt x="62466" y="11429"/>
                </a:lnTo>
                <a:lnTo>
                  <a:pt x="62903" y="11429"/>
                </a:lnTo>
                <a:lnTo>
                  <a:pt x="63259" y="10159"/>
                </a:lnTo>
                <a:lnTo>
                  <a:pt x="63570" y="8889"/>
                </a:lnTo>
                <a:lnTo>
                  <a:pt x="63846" y="7619"/>
                </a:lnTo>
                <a:lnTo>
                  <a:pt x="64087" y="6349"/>
                </a:lnTo>
                <a:lnTo>
                  <a:pt x="64283" y="5079"/>
                </a:lnTo>
                <a:lnTo>
                  <a:pt x="64789" y="1270"/>
                </a:lnTo>
                <a:close/>
              </a:path>
              <a:path w="192404" h="245109">
                <a:moveTo>
                  <a:pt x="29795" y="16509"/>
                </a:moveTo>
                <a:lnTo>
                  <a:pt x="19457" y="16509"/>
                </a:lnTo>
                <a:lnTo>
                  <a:pt x="19146" y="17779"/>
                </a:lnTo>
                <a:lnTo>
                  <a:pt x="30738" y="17779"/>
                </a:lnTo>
                <a:lnTo>
                  <a:pt x="29795" y="16509"/>
                </a:lnTo>
                <a:close/>
              </a:path>
              <a:path w="192404" h="245109">
                <a:moveTo>
                  <a:pt x="29370" y="15239"/>
                </a:moveTo>
                <a:lnTo>
                  <a:pt x="21262" y="15239"/>
                </a:lnTo>
                <a:lnTo>
                  <a:pt x="20400" y="16509"/>
                </a:lnTo>
                <a:lnTo>
                  <a:pt x="29209" y="16509"/>
                </a:lnTo>
                <a:lnTo>
                  <a:pt x="29370" y="15239"/>
                </a:lnTo>
                <a:close/>
              </a:path>
              <a:path w="192404" h="245109">
                <a:moveTo>
                  <a:pt x="64513" y="0"/>
                </a:moveTo>
                <a:lnTo>
                  <a:pt x="63259" y="0"/>
                </a:lnTo>
                <a:lnTo>
                  <a:pt x="62316" y="1269"/>
                </a:lnTo>
                <a:lnTo>
                  <a:pt x="64674" y="1270"/>
                </a:lnTo>
                <a:lnTo>
                  <a:pt x="64513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4578" y="289729"/>
            <a:ext cx="36195" cy="37465"/>
          </a:xfrm>
          <a:custGeom>
            <a:avLst/>
            <a:gdLst/>
            <a:ahLst/>
            <a:cxnLst/>
            <a:rect l="l" t="t" r="r" b="b"/>
            <a:pathLst>
              <a:path w="36195" h="37464">
                <a:moveTo>
                  <a:pt x="23597" y="0"/>
                </a:moveTo>
                <a:lnTo>
                  <a:pt x="20055" y="1568"/>
                </a:lnTo>
                <a:lnTo>
                  <a:pt x="19376" y="2187"/>
                </a:lnTo>
                <a:lnTo>
                  <a:pt x="12500" y="11544"/>
                </a:lnTo>
                <a:lnTo>
                  <a:pt x="11683" y="13662"/>
                </a:lnTo>
                <a:lnTo>
                  <a:pt x="2653" y="25092"/>
                </a:lnTo>
                <a:lnTo>
                  <a:pt x="1333" y="26581"/>
                </a:lnTo>
                <a:lnTo>
                  <a:pt x="114" y="28070"/>
                </a:lnTo>
                <a:lnTo>
                  <a:pt x="6094" y="28070"/>
                </a:lnTo>
                <a:lnTo>
                  <a:pt x="5818" y="29719"/>
                </a:lnTo>
                <a:lnTo>
                  <a:pt x="4806" y="30498"/>
                </a:lnTo>
                <a:lnTo>
                  <a:pt x="2828" y="31952"/>
                </a:lnTo>
                <a:lnTo>
                  <a:pt x="1567" y="33040"/>
                </a:lnTo>
                <a:lnTo>
                  <a:pt x="1138" y="33441"/>
                </a:lnTo>
                <a:lnTo>
                  <a:pt x="321" y="34414"/>
                </a:lnTo>
                <a:lnTo>
                  <a:pt x="80" y="34884"/>
                </a:lnTo>
                <a:lnTo>
                  <a:pt x="0" y="35743"/>
                </a:lnTo>
                <a:lnTo>
                  <a:pt x="118" y="35983"/>
                </a:lnTo>
                <a:lnTo>
                  <a:pt x="4243" y="37152"/>
                </a:lnTo>
                <a:lnTo>
                  <a:pt x="5542" y="37003"/>
                </a:lnTo>
                <a:lnTo>
                  <a:pt x="11879" y="33945"/>
                </a:lnTo>
                <a:lnTo>
                  <a:pt x="12546" y="33590"/>
                </a:lnTo>
                <a:lnTo>
                  <a:pt x="13213" y="33281"/>
                </a:lnTo>
                <a:lnTo>
                  <a:pt x="14271" y="32891"/>
                </a:lnTo>
                <a:lnTo>
                  <a:pt x="15455" y="32651"/>
                </a:lnTo>
                <a:lnTo>
                  <a:pt x="15846" y="32651"/>
                </a:lnTo>
                <a:lnTo>
                  <a:pt x="16283" y="32616"/>
                </a:lnTo>
                <a:lnTo>
                  <a:pt x="19274" y="32616"/>
                </a:lnTo>
                <a:lnTo>
                  <a:pt x="18916" y="32342"/>
                </a:lnTo>
                <a:lnTo>
                  <a:pt x="18514" y="31906"/>
                </a:lnTo>
                <a:lnTo>
                  <a:pt x="18203" y="31517"/>
                </a:lnTo>
                <a:lnTo>
                  <a:pt x="17973" y="31162"/>
                </a:lnTo>
                <a:lnTo>
                  <a:pt x="17617" y="30383"/>
                </a:lnTo>
                <a:lnTo>
                  <a:pt x="21699" y="30383"/>
                </a:lnTo>
                <a:lnTo>
                  <a:pt x="22493" y="30188"/>
                </a:lnTo>
                <a:lnTo>
                  <a:pt x="22688" y="30108"/>
                </a:lnTo>
                <a:lnTo>
                  <a:pt x="22251" y="29089"/>
                </a:lnTo>
                <a:lnTo>
                  <a:pt x="22136" y="28654"/>
                </a:lnTo>
                <a:lnTo>
                  <a:pt x="22136" y="27566"/>
                </a:lnTo>
                <a:lnTo>
                  <a:pt x="23597" y="27211"/>
                </a:lnTo>
                <a:lnTo>
                  <a:pt x="24183" y="27016"/>
                </a:lnTo>
                <a:lnTo>
                  <a:pt x="25678" y="26432"/>
                </a:lnTo>
                <a:lnTo>
                  <a:pt x="25437" y="25962"/>
                </a:lnTo>
                <a:lnTo>
                  <a:pt x="25552" y="24978"/>
                </a:lnTo>
                <a:lnTo>
                  <a:pt x="25908" y="24703"/>
                </a:lnTo>
                <a:lnTo>
                  <a:pt x="26104" y="24588"/>
                </a:lnTo>
                <a:lnTo>
                  <a:pt x="26575" y="24542"/>
                </a:lnTo>
                <a:lnTo>
                  <a:pt x="26978" y="24474"/>
                </a:lnTo>
                <a:lnTo>
                  <a:pt x="27288" y="24393"/>
                </a:lnTo>
                <a:lnTo>
                  <a:pt x="27679" y="24199"/>
                </a:lnTo>
                <a:lnTo>
                  <a:pt x="27679" y="23489"/>
                </a:lnTo>
                <a:lnTo>
                  <a:pt x="27518" y="23328"/>
                </a:lnTo>
                <a:lnTo>
                  <a:pt x="28231" y="22905"/>
                </a:lnTo>
                <a:lnTo>
                  <a:pt x="34280" y="12334"/>
                </a:lnTo>
                <a:lnTo>
                  <a:pt x="34130" y="11819"/>
                </a:lnTo>
                <a:lnTo>
                  <a:pt x="30704" y="8028"/>
                </a:lnTo>
                <a:lnTo>
                  <a:pt x="29922" y="7593"/>
                </a:lnTo>
                <a:lnTo>
                  <a:pt x="29140" y="7283"/>
                </a:lnTo>
                <a:lnTo>
                  <a:pt x="28346" y="7008"/>
                </a:lnTo>
                <a:lnTo>
                  <a:pt x="27599" y="6814"/>
                </a:lnTo>
                <a:lnTo>
                  <a:pt x="26932" y="6699"/>
                </a:lnTo>
                <a:lnTo>
                  <a:pt x="26345" y="6573"/>
                </a:lnTo>
                <a:lnTo>
                  <a:pt x="25126" y="6424"/>
                </a:lnTo>
                <a:lnTo>
                  <a:pt x="26897" y="6150"/>
                </a:lnTo>
                <a:lnTo>
                  <a:pt x="29416" y="5680"/>
                </a:lnTo>
                <a:lnTo>
                  <a:pt x="30830" y="5359"/>
                </a:lnTo>
                <a:lnTo>
                  <a:pt x="31221" y="5245"/>
                </a:lnTo>
                <a:lnTo>
                  <a:pt x="31417" y="5210"/>
                </a:lnTo>
                <a:lnTo>
                  <a:pt x="30669" y="4936"/>
                </a:lnTo>
                <a:lnTo>
                  <a:pt x="29956" y="4661"/>
                </a:lnTo>
                <a:lnTo>
                  <a:pt x="29335" y="4386"/>
                </a:lnTo>
                <a:lnTo>
                  <a:pt x="28783" y="4111"/>
                </a:lnTo>
                <a:lnTo>
                  <a:pt x="28036" y="3676"/>
                </a:lnTo>
                <a:lnTo>
                  <a:pt x="27794" y="3481"/>
                </a:lnTo>
                <a:lnTo>
                  <a:pt x="35207" y="3481"/>
                </a:lnTo>
                <a:lnTo>
                  <a:pt x="33578" y="2931"/>
                </a:lnTo>
                <a:lnTo>
                  <a:pt x="31842" y="2427"/>
                </a:lnTo>
                <a:lnTo>
                  <a:pt x="31612" y="2382"/>
                </a:lnTo>
                <a:lnTo>
                  <a:pt x="29059" y="1683"/>
                </a:lnTo>
                <a:lnTo>
                  <a:pt x="29174" y="1099"/>
                </a:lnTo>
                <a:lnTo>
                  <a:pt x="29335" y="858"/>
                </a:lnTo>
                <a:lnTo>
                  <a:pt x="29533" y="469"/>
                </a:lnTo>
                <a:lnTo>
                  <a:pt x="29680" y="229"/>
                </a:lnTo>
                <a:lnTo>
                  <a:pt x="27714" y="80"/>
                </a:lnTo>
                <a:lnTo>
                  <a:pt x="23597" y="0"/>
                </a:lnTo>
                <a:close/>
              </a:path>
              <a:path w="36195" h="37464">
                <a:moveTo>
                  <a:pt x="19274" y="32616"/>
                </a:moveTo>
                <a:lnTo>
                  <a:pt x="16283" y="32616"/>
                </a:lnTo>
                <a:lnTo>
                  <a:pt x="17226" y="32697"/>
                </a:lnTo>
                <a:lnTo>
                  <a:pt x="17099" y="32845"/>
                </a:lnTo>
                <a:lnTo>
                  <a:pt x="16984" y="33040"/>
                </a:lnTo>
                <a:lnTo>
                  <a:pt x="19468" y="32765"/>
                </a:lnTo>
                <a:lnTo>
                  <a:pt x="19274" y="32616"/>
                </a:lnTo>
                <a:close/>
              </a:path>
              <a:path w="36195" h="37464">
                <a:moveTo>
                  <a:pt x="21699" y="30383"/>
                </a:moveTo>
                <a:lnTo>
                  <a:pt x="17617" y="30383"/>
                </a:lnTo>
                <a:lnTo>
                  <a:pt x="19031" y="30498"/>
                </a:lnTo>
                <a:lnTo>
                  <a:pt x="20135" y="30498"/>
                </a:lnTo>
                <a:lnTo>
                  <a:pt x="21032" y="30463"/>
                </a:lnTo>
                <a:lnTo>
                  <a:pt x="21699" y="30383"/>
                </a:lnTo>
                <a:close/>
              </a:path>
              <a:path w="36195" h="37464">
                <a:moveTo>
                  <a:pt x="6094" y="28070"/>
                </a:moveTo>
                <a:lnTo>
                  <a:pt x="2552" y="28070"/>
                </a:lnTo>
                <a:lnTo>
                  <a:pt x="3346" y="28116"/>
                </a:lnTo>
                <a:lnTo>
                  <a:pt x="5462" y="28116"/>
                </a:lnTo>
                <a:lnTo>
                  <a:pt x="6094" y="28070"/>
                </a:lnTo>
                <a:close/>
              </a:path>
              <a:path w="36195" h="37464">
                <a:moveTo>
                  <a:pt x="35579" y="3596"/>
                </a:moveTo>
                <a:close/>
              </a:path>
              <a:path w="36195" h="37464">
                <a:moveTo>
                  <a:pt x="35207" y="3481"/>
                </a:moveTo>
                <a:lnTo>
                  <a:pt x="29531" y="3481"/>
                </a:lnTo>
                <a:lnTo>
                  <a:pt x="31060" y="3527"/>
                </a:lnTo>
                <a:lnTo>
                  <a:pt x="32394" y="3527"/>
                </a:lnTo>
                <a:lnTo>
                  <a:pt x="33532" y="3561"/>
                </a:lnTo>
                <a:lnTo>
                  <a:pt x="34487" y="3561"/>
                </a:lnTo>
                <a:lnTo>
                  <a:pt x="35154" y="3596"/>
                </a:lnTo>
                <a:lnTo>
                  <a:pt x="35563" y="3596"/>
                </a:lnTo>
                <a:lnTo>
                  <a:pt x="35207" y="3481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38992" y="361891"/>
            <a:ext cx="8255" cy="20955"/>
          </a:xfrm>
          <a:custGeom>
            <a:avLst/>
            <a:gdLst/>
            <a:ahLst/>
            <a:cxnLst/>
            <a:rect l="l" t="t" r="r" b="b"/>
            <a:pathLst>
              <a:path w="8254" h="20954">
                <a:moveTo>
                  <a:pt x="471" y="0"/>
                </a:moveTo>
                <a:lnTo>
                  <a:pt x="275" y="194"/>
                </a:lnTo>
                <a:lnTo>
                  <a:pt x="80" y="939"/>
                </a:lnTo>
                <a:lnTo>
                  <a:pt x="0" y="3836"/>
                </a:lnTo>
                <a:lnTo>
                  <a:pt x="103" y="6344"/>
                </a:lnTo>
                <a:lnTo>
                  <a:pt x="4047" y="20671"/>
                </a:lnTo>
                <a:lnTo>
                  <a:pt x="4174" y="19572"/>
                </a:lnTo>
                <a:lnTo>
                  <a:pt x="4404" y="18747"/>
                </a:lnTo>
                <a:lnTo>
                  <a:pt x="7635" y="13273"/>
                </a:lnTo>
                <a:lnTo>
                  <a:pt x="7394" y="12952"/>
                </a:lnTo>
                <a:lnTo>
                  <a:pt x="1460" y="2851"/>
                </a:lnTo>
                <a:lnTo>
                  <a:pt x="1218" y="2267"/>
                </a:lnTo>
                <a:lnTo>
                  <a:pt x="1069" y="1637"/>
                </a:lnTo>
                <a:lnTo>
                  <a:pt x="873" y="1019"/>
                </a:lnTo>
                <a:lnTo>
                  <a:pt x="747" y="389"/>
                </a:lnTo>
                <a:lnTo>
                  <a:pt x="597" y="34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33886" y="414859"/>
            <a:ext cx="14604" cy="44450"/>
          </a:xfrm>
          <a:custGeom>
            <a:avLst/>
            <a:gdLst/>
            <a:ahLst/>
            <a:cxnLst/>
            <a:rect l="l" t="t" r="r" b="b"/>
            <a:pathLst>
              <a:path w="14604" h="44450">
                <a:moveTo>
                  <a:pt x="6209" y="0"/>
                </a:moveTo>
                <a:lnTo>
                  <a:pt x="3691" y="9826"/>
                </a:lnTo>
                <a:lnTo>
                  <a:pt x="3104" y="18014"/>
                </a:lnTo>
                <a:lnTo>
                  <a:pt x="2552" y="28425"/>
                </a:lnTo>
                <a:lnTo>
                  <a:pt x="1690" y="34884"/>
                </a:lnTo>
                <a:lnTo>
                  <a:pt x="1379" y="35354"/>
                </a:lnTo>
                <a:lnTo>
                  <a:pt x="1172" y="35628"/>
                </a:lnTo>
                <a:lnTo>
                  <a:pt x="1023" y="35983"/>
                </a:lnTo>
                <a:lnTo>
                  <a:pt x="0" y="43897"/>
                </a:lnTo>
                <a:lnTo>
                  <a:pt x="4243" y="40805"/>
                </a:lnTo>
                <a:lnTo>
                  <a:pt x="4323" y="34815"/>
                </a:lnTo>
                <a:lnTo>
                  <a:pt x="4875" y="34105"/>
                </a:lnTo>
                <a:lnTo>
                  <a:pt x="14156" y="5325"/>
                </a:lnTo>
                <a:lnTo>
                  <a:pt x="13604" y="5291"/>
                </a:lnTo>
                <a:lnTo>
                  <a:pt x="13328" y="5245"/>
                </a:lnTo>
                <a:lnTo>
                  <a:pt x="7152" y="984"/>
                </a:lnTo>
                <a:lnTo>
                  <a:pt x="6209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5245" y="495084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9050" y="0"/>
                </a:moveTo>
                <a:lnTo>
                  <a:pt x="0" y="10421"/>
                </a:lnTo>
                <a:lnTo>
                  <a:pt x="4519" y="11555"/>
                </a:lnTo>
                <a:lnTo>
                  <a:pt x="9050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4429" y="507774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70">
                <a:moveTo>
                  <a:pt x="5347" y="0"/>
                </a:moveTo>
                <a:lnTo>
                  <a:pt x="0" y="13227"/>
                </a:lnTo>
                <a:lnTo>
                  <a:pt x="5669" y="13502"/>
                </a:lnTo>
                <a:lnTo>
                  <a:pt x="5393" y="12093"/>
                </a:lnTo>
                <a:lnTo>
                  <a:pt x="5197" y="10570"/>
                </a:lnTo>
                <a:lnTo>
                  <a:pt x="4875" y="7593"/>
                </a:lnTo>
                <a:lnTo>
                  <a:pt x="4795" y="4225"/>
                </a:lnTo>
                <a:lnTo>
                  <a:pt x="4956" y="2038"/>
                </a:lnTo>
                <a:lnTo>
                  <a:pt x="5347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93904" y="498452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09">
                <a:moveTo>
                  <a:pt x="7348" y="0"/>
                </a:moveTo>
                <a:lnTo>
                  <a:pt x="0" y="14808"/>
                </a:lnTo>
                <a:lnTo>
                  <a:pt x="3691" y="16491"/>
                </a:lnTo>
                <a:lnTo>
                  <a:pt x="3725" y="14178"/>
                </a:lnTo>
                <a:lnTo>
                  <a:pt x="3967" y="11910"/>
                </a:lnTo>
                <a:lnTo>
                  <a:pt x="6761" y="1408"/>
                </a:lnTo>
                <a:lnTo>
                  <a:pt x="7348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7201" y="377272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3737" y="5325"/>
                </a:lnTo>
                <a:lnTo>
                  <a:pt x="4599" y="6699"/>
                </a:lnTo>
                <a:lnTo>
                  <a:pt x="6842" y="8303"/>
                </a:lnTo>
                <a:lnTo>
                  <a:pt x="7313" y="8142"/>
                </a:lnTo>
                <a:lnTo>
                  <a:pt x="7670" y="8142"/>
                </a:lnTo>
                <a:lnTo>
                  <a:pt x="8176" y="8108"/>
                </a:lnTo>
                <a:lnTo>
                  <a:pt x="7624" y="7054"/>
                </a:lnTo>
                <a:lnTo>
                  <a:pt x="6957" y="5646"/>
                </a:lnTo>
                <a:lnTo>
                  <a:pt x="74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48467" y="317509"/>
            <a:ext cx="120014" cy="149860"/>
          </a:xfrm>
          <a:custGeom>
            <a:avLst/>
            <a:gdLst/>
            <a:ahLst/>
            <a:cxnLst/>
            <a:rect l="l" t="t" r="r" b="b"/>
            <a:pathLst>
              <a:path w="120015" h="149859">
                <a:moveTo>
                  <a:pt x="28818" y="96519"/>
                </a:moveTo>
                <a:lnTo>
                  <a:pt x="6451" y="96519"/>
                </a:lnTo>
                <a:lnTo>
                  <a:pt x="6213" y="99059"/>
                </a:lnTo>
                <a:lnTo>
                  <a:pt x="6094" y="101599"/>
                </a:lnTo>
                <a:lnTo>
                  <a:pt x="6255" y="102869"/>
                </a:lnTo>
                <a:lnTo>
                  <a:pt x="6336" y="104139"/>
                </a:lnTo>
                <a:lnTo>
                  <a:pt x="7750" y="110489"/>
                </a:lnTo>
                <a:lnTo>
                  <a:pt x="10303" y="118109"/>
                </a:lnTo>
                <a:lnTo>
                  <a:pt x="13408" y="126999"/>
                </a:lnTo>
                <a:lnTo>
                  <a:pt x="16398" y="140969"/>
                </a:lnTo>
                <a:lnTo>
                  <a:pt x="17099" y="146049"/>
                </a:lnTo>
                <a:lnTo>
                  <a:pt x="18790" y="149859"/>
                </a:lnTo>
                <a:lnTo>
                  <a:pt x="21630" y="144779"/>
                </a:lnTo>
                <a:lnTo>
                  <a:pt x="20331" y="137159"/>
                </a:lnTo>
                <a:lnTo>
                  <a:pt x="20446" y="134619"/>
                </a:lnTo>
                <a:lnTo>
                  <a:pt x="20526" y="133349"/>
                </a:lnTo>
                <a:lnTo>
                  <a:pt x="20837" y="132079"/>
                </a:lnTo>
                <a:lnTo>
                  <a:pt x="21193" y="130809"/>
                </a:lnTo>
                <a:lnTo>
                  <a:pt x="21630" y="130809"/>
                </a:lnTo>
                <a:lnTo>
                  <a:pt x="21941" y="129539"/>
                </a:lnTo>
                <a:lnTo>
                  <a:pt x="22217" y="128269"/>
                </a:lnTo>
                <a:lnTo>
                  <a:pt x="22688" y="125729"/>
                </a:lnTo>
                <a:lnTo>
                  <a:pt x="22999" y="124459"/>
                </a:lnTo>
                <a:lnTo>
                  <a:pt x="23125" y="123189"/>
                </a:lnTo>
                <a:lnTo>
                  <a:pt x="23275" y="120649"/>
                </a:lnTo>
                <a:lnTo>
                  <a:pt x="21906" y="109219"/>
                </a:lnTo>
                <a:lnTo>
                  <a:pt x="22964" y="107949"/>
                </a:lnTo>
                <a:lnTo>
                  <a:pt x="23907" y="106679"/>
                </a:lnTo>
                <a:lnTo>
                  <a:pt x="24770" y="105409"/>
                </a:lnTo>
                <a:lnTo>
                  <a:pt x="25517" y="105409"/>
                </a:lnTo>
                <a:lnTo>
                  <a:pt x="26184" y="104139"/>
                </a:lnTo>
                <a:lnTo>
                  <a:pt x="26771" y="102869"/>
                </a:lnTo>
                <a:lnTo>
                  <a:pt x="27288" y="101599"/>
                </a:lnTo>
                <a:lnTo>
                  <a:pt x="27725" y="100329"/>
                </a:lnTo>
                <a:lnTo>
                  <a:pt x="28392" y="99059"/>
                </a:lnTo>
                <a:lnTo>
                  <a:pt x="28818" y="96519"/>
                </a:lnTo>
                <a:close/>
              </a:path>
              <a:path w="120015" h="149859">
                <a:moveTo>
                  <a:pt x="118112" y="114300"/>
                </a:moveTo>
                <a:lnTo>
                  <a:pt x="117158" y="114300"/>
                </a:lnTo>
                <a:lnTo>
                  <a:pt x="117790" y="115570"/>
                </a:lnTo>
                <a:lnTo>
                  <a:pt x="119446" y="115570"/>
                </a:lnTo>
                <a:lnTo>
                  <a:pt x="118112" y="114300"/>
                </a:lnTo>
                <a:close/>
              </a:path>
              <a:path w="120015" h="149859">
                <a:moveTo>
                  <a:pt x="116342" y="113030"/>
                </a:moveTo>
                <a:lnTo>
                  <a:pt x="113777" y="113030"/>
                </a:lnTo>
                <a:lnTo>
                  <a:pt x="115675" y="114300"/>
                </a:lnTo>
                <a:lnTo>
                  <a:pt x="117089" y="114300"/>
                </a:lnTo>
                <a:lnTo>
                  <a:pt x="116342" y="113030"/>
                </a:lnTo>
                <a:close/>
              </a:path>
              <a:path w="120015" h="149859">
                <a:moveTo>
                  <a:pt x="115203" y="110490"/>
                </a:moveTo>
                <a:lnTo>
                  <a:pt x="108786" y="110490"/>
                </a:lnTo>
                <a:lnTo>
                  <a:pt x="111500" y="113030"/>
                </a:lnTo>
                <a:lnTo>
                  <a:pt x="116066" y="113030"/>
                </a:lnTo>
                <a:lnTo>
                  <a:pt x="115824" y="111760"/>
                </a:lnTo>
                <a:lnTo>
                  <a:pt x="115203" y="111760"/>
                </a:lnTo>
                <a:lnTo>
                  <a:pt x="115203" y="110490"/>
                </a:lnTo>
                <a:close/>
              </a:path>
              <a:path w="120015" h="149859">
                <a:moveTo>
                  <a:pt x="110868" y="83820"/>
                </a:moveTo>
                <a:lnTo>
                  <a:pt x="81072" y="83820"/>
                </a:lnTo>
                <a:lnTo>
                  <a:pt x="81544" y="85090"/>
                </a:lnTo>
                <a:lnTo>
                  <a:pt x="83590" y="87630"/>
                </a:lnTo>
                <a:lnTo>
                  <a:pt x="86810" y="91440"/>
                </a:lnTo>
                <a:lnTo>
                  <a:pt x="90111" y="95250"/>
                </a:lnTo>
                <a:lnTo>
                  <a:pt x="94400" y="100330"/>
                </a:lnTo>
                <a:lnTo>
                  <a:pt x="96482" y="101600"/>
                </a:lnTo>
                <a:lnTo>
                  <a:pt x="98448" y="102870"/>
                </a:lnTo>
                <a:lnTo>
                  <a:pt x="100299" y="105410"/>
                </a:lnTo>
                <a:lnTo>
                  <a:pt x="101990" y="106680"/>
                </a:lnTo>
                <a:lnTo>
                  <a:pt x="104784" y="107950"/>
                </a:lnTo>
                <a:lnTo>
                  <a:pt x="106624" y="109220"/>
                </a:lnTo>
                <a:lnTo>
                  <a:pt x="107291" y="110490"/>
                </a:lnTo>
                <a:lnTo>
                  <a:pt x="116215" y="110490"/>
                </a:lnTo>
                <a:lnTo>
                  <a:pt x="116572" y="109220"/>
                </a:lnTo>
                <a:lnTo>
                  <a:pt x="116813" y="109220"/>
                </a:lnTo>
                <a:lnTo>
                  <a:pt x="117089" y="107950"/>
                </a:lnTo>
                <a:lnTo>
                  <a:pt x="114927" y="107950"/>
                </a:lnTo>
                <a:lnTo>
                  <a:pt x="114180" y="106680"/>
                </a:lnTo>
                <a:lnTo>
                  <a:pt x="114847" y="106680"/>
                </a:lnTo>
                <a:lnTo>
                  <a:pt x="115468" y="105410"/>
                </a:lnTo>
                <a:lnTo>
                  <a:pt x="115709" y="105410"/>
                </a:lnTo>
                <a:lnTo>
                  <a:pt x="115985" y="104140"/>
                </a:lnTo>
                <a:lnTo>
                  <a:pt x="114766" y="104140"/>
                </a:lnTo>
                <a:lnTo>
                  <a:pt x="113823" y="102870"/>
                </a:lnTo>
                <a:lnTo>
                  <a:pt x="112409" y="102870"/>
                </a:lnTo>
                <a:lnTo>
                  <a:pt x="112294" y="101600"/>
                </a:lnTo>
                <a:lnTo>
                  <a:pt x="112328" y="100330"/>
                </a:lnTo>
                <a:lnTo>
                  <a:pt x="114766" y="100330"/>
                </a:lnTo>
                <a:lnTo>
                  <a:pt x="114881" y="99060"/>
                </a:lnTo>
                <a:lnTo>
                  <a:pt x="114801" y="97790"/>
                </a:lnTo>
                <a:lnTo>
                  <a:pt x="111972" y="97790"/>
                </a:lnTo>
                <a:lnTo>
                  <a:pt x="111857" y="96520"/>
                </a:lnTo>
                <a:lnTo>
                  <a:pt x="111937" y="95250"/>
                </a:lnTo>
                <a:lnTo>
                  <a:pt x="113513" y="95250"/>
                </a:lnTo>
                <a:lnTo>
                  <a:pt x="113823" y="92710"/>
                </a:lnTo>
                <a:lnTo>
                  <a:pt x="113513" y="91440"/>
                </a:lnTo>
                <a:lnTo>
                  <a:pt x="111420" y="91440"/>
                </a:lnTo>
                <a:lnTo>
                  <a:pt x="111224" y="90170"/>
                </a:lnTo>
                <a:lnTo>
                  <a:pt x="110914" y="90170"/>
                </a:lnTo>
                <a:lnTo>
                  <a:pt x="110833" y="88900"/>
                </a:lnTo>
                <a:lnTo>
                  <a:pt x="111776" y="88900"/>
                </a:lnTo>
                <a:lnTo>
                  <a:pt x="112087" y="87630"/>
                </a:lnTo>
                <a:lnTo>
                  <a:pt x="112880" y="87630"/>
                </a:lnTo>
                <a:lnTo>
                  <a:pt x="112961" y="86360"/>
                </a:lnTo>
                <a:lnTo>
                  <a:pt x="112800" y="86360"/>
                </a:lnTo>
                <a:lnTo>
                  <a:pt x="112443" y="85090"/>
                </a:lnTo>
                <a:lnTo>
                  <a:pt x="111581" y="85090"/>
                </a:lnTo>
                <a:lnTo>
                  <a:pt x="110868" y="83820"/>
                </a:lnTo>
                <a:close/>
              </a:path>
              <a:path w="120015" h="149859">
                <a:moveTo>
                  <a:pt x="33337" y="86359"/>
                </a:moveTo>
                <a:lnTo>
                  <a:pt x="2437" y="86359"/>
                </a:lnTo>
                <a:lnTo>
                  <a:pt x="3104" y="88899"/>
                </a:lnTo>
                <a:lnTo>
                  <a:pt x="3852" y="90169"/>
                </a:lnTo>
                <a:lnTo>
                  <a:pt x="4680" y="92709"/>
                </a:lnTo>
                <a:lnTo>
                  <a:pt x="5427" y="93979"/>
                </a:lnTo>
                <a:lnTo>
                  <a:pt x="6060" y="95249"/>
                </a:lnTo>
                <a:lnTo>
                  <a:pt x="6451" y="95249"/>
                </a:lnTo>
                <a:lnTo>
                  <a:pt x="6646" y="96519"/>
                </a:lnTo>
                <a:lnTo>
                  <a:pt x="29059" y="96519"/>
                </a:lnTo>
                <a:lnTo>
                  <a:pt x="29094" y="95249"/>
                </a:lnTo>
                <a:lnTo>
                  <a:pt x="30474" y="93979"/>
                </a:lnTo>
                <a:lnTo>
                  <a:pt x="32394" y="92709"/>
                </a:lnTo>
                <a:lnTo>
                  <a:pt x="33073" y="91439"/>
                </a:lnTo>
                <a:lnTo>
                  <a:pt x="33854" y="91439"/>
                </a:lnTo>
                <a:lnTo>
                  <a:pt x="34050" y="90169"/>
                </a:lnTo>
                <a:lnTo>
                  <a:pt x="30474" y="90169"/>
                </a:lnTo>
                <a:lnTo>
                  <a:pt x="31578" y="88899"/>
                </a:lnTo>
                <a:lnTo>
                  <a:pt x="32360" y="87629"/>
                </a:lnTo>
                <a:lnTo>
                  <a:pt x="32912" y="87629"/>
                </a:lnTo>
                <a:lnTo>
                  <a:pt x="33337" y="86359"/>
                </a:lnTo>
                <a:close/>
              </a:path>
              <a:path w="120015" h="149859">
                <a:moveTo>
                  <a:pt x="74115" y="82550"/>
                </a:moveTo>
                <a:lnTo>
                  <a:pt x="59568" y="82550"/>
                </a:lnTo>
                <a:lnTo>
                  <a:pt x="60235" y="83820"/>
                </a:lnTo>
                <a:lnTo>
                  <a:pt x="61534" y="85090"/>
                </a:lnTo>
                <a:lnTo>
                  <a:pt x="62753" y="86360"/>
                </a:lnTo>
                <a:lnTo>
                  <a:pt x="64869" y="88900"/>
                </a:lnTo>
                <a:lnTo>
                  <a:pt x="65778" y="90170"/>
                </a:lnTo>
                <a:lnTo>
                  <a:pt x="67974" y="92710"/>
                </a:lnTo>
                <a:lnTo>
                  <a:pt x="67583" y="90170"/>
                </a:lnTo>
                <a:lnTo>
                  <a:pt x="67307" y="88900"/>
                </a:lnTo>
                <a:lnTo>
                  <a:pt x="67353" y="86360"/>
                </a:lnTo>
                <a:lnTo>
                  <a:pt x="73482" y="86360"/>
                </a:lnTo>
                <a:lnTo>
                  <a:pt x="73563" y="85090"/>
                </a:lnTo>
                <a:lnTo>
                  <a:pt x="73724" y="85090"/>
                </a:lnTo>
                <a:lnTo>
                  <a:pt x="74115" y="82550"/>
                </a:lnTo>
                <a:close/>
              </a:path>
              <a:path w="120015" h="149859">
                <a:moveTo>
                  <a:pt x="70297" y="87630"/>
                </a:moveTo>
                <a:lnTo>
                  <a:pt x="69434" y="87630"/>
                </a:lnTo>
                <a:lnTo>
                  <a:pt x="70021" y="88900"/>
                </a:lnTo>
                <a:lnTo>
                  <a:pt x="70216" y="88900"/>
                </a:lnTo>
                <a:lnTo>
                  <a:pt x="70297" y="87630"/>
                </a:lnTo>
                <a:close/>
              </a:path>
              <a:path w="120015" h="149859">
                <a:moveTo>
                  <a:pt x="70734" y="86360"/>
                </a:moveTo>
                <a:lnTo>
                  <a:pt x="68054" y="86360"/>
                </a:lnTo>
                <a:lnTo>
                  <a:pt x="68572" y="87630"/>
                </a:lnTo>
                <a:lnTo>
                  <a:pt x="70573" y="87630"/>
                </a:lnTo>
                <a:lnTo>
                  <a:pt x="70734" y="86360"/>
                </a:lnTo>
                <a:close/>
              </a:path>
              <a:path w="120015" h="149859">
                <a:moveTo>
                  <a:pt x="72850" y="86360"/>
                </a:moveTo>
                <a:lnTo>
                  <a:pt x="72102" y="86360"/>
                </a:lnTo>
                <a:lnTo>
                  <a:pt x="72344" y="87630"/>
                </a:lnTo>
                <a:lnTo>
                  <a:pt x="72700" y="87630"/>
                </a:lnTo>
                <a:lnTo>
                  <a:pt x="72850" y="86360"/>
                </a:lnTo>
                <a:close/>
              </a:path>
              <a:path w="120015" h="149859">
                <a:moveTo>
                  <a:pt x="32337" y="72389"/>
                </a:moveTo>
                <a:lnTo>
                  <a:pt x="5347" y="72389"/>
                </a:lnTo>
                <a:lnTo>
                  <a:pt x="4726" y="73659"/>
                </a:lnTo>
                <a:lnTo>
                  <a:pt x="3656" y="76199"/>
                </a:lnTo>
                <a:lnTo>
                  <a:pt x="3265" y="77469"/>
                </a:lnTo>
                <a:lnTo>
                  <a:pt x="2679" y="78739"/>
                </a:lnTo>
                <a:lnTo>
                  <a:pt x="2426" y="80084"/>
                </a:lnTo>
                <a:lnTo>
                  <a:pt x="2046" y="82549"/>
                </a:lnTo>
                <a:lnTo>
                  <a:pt x="1966" y="85089"/>
                </a:lnTo>
                <a:lnTo>
                  <a:pt x="2161" y="86359"/>
                </a:lnTo>
                <a:lnTo>
                  <a:pt x="31336" y="86359"/>
                </a:lnTo>
                <a:lnTo>
                  <a:pt x="30669" y="85089"/>
                </a:lnTo>
                <a:lnTo>
                  <a:pt x="29680" y="85089"/>
                </a:lnTo>
                <a:lnTo>
                  <a:pt x="30313" y="83819"/>
                </a:lnTo>
                <a:lnTo>
                  <a:pt x="31382" y="83819"/>
                </a:lnTo>
                <a:lnTo>
                  <a:pt x="31808" y="82549"/>
                </a:lnTo>
                <a:lnTo>
                  <a:pt x="28266" y="82549"/>
                </a:lnTo>
                <a:lnTo>
                  <a:pt x="28898" y="81279"/>
                </a:lnTo>
                <a:lnTo>
                  <a:pt x="29485" y="81279"/>
                </a:lnTo>
                <a:lnTo>
                  <a:pt x="30002" y="80009"/>
                </a:lnTo>
                <a:lnTo>
                  <a:pt x="30428" y="80009"/>
                </a:lnTo>
                <a:lnTo>
                  <a:pt x="30830" y="78739"/>
                </a:lnTo>
                <a:lnTo>
                  <a:pt x="31497" y="77469"/>
                </a:lnTo>
                <a:lnTo>
                  <a:pt x="31727" y="77469"/>
                </a:lnTo>
                <a:lnTo>
                  <a:pt x="32118" y="76199"/>
                </a:lnTo>
                <a:lnTo>
                  <a:pt x="32245" y="74929"/>
                </a:lnTo>
                <a:lnTo>
                  <a:pt x="32337" y="72389"/>
                </a:lnTo>
                <a:close/>
              </a:path>
              <a:path w="120015" h="149859">
                <a:moveTo>
                  <a:pt x="110327" y="78740"/>
                </a:moveTo>
                <a:lnTo>
                  <a:pt x="76944" y="78740"/>
                </a:lnTo>
                <a:lnTo>
                  <a:pt x="78023" y="80084"/>
                </a:lnTo>
                <a:lnTo>
                  <a:pt x="78910" y="81280"/>
                </a:lnTo>
                <a:lnTo>
                  <a:pt x="80520" y="83820"/>
                </a:lnTo>
                <a:lnTo>
                  <a:pt x="110281" y="83820"/>
                </a:lnTo>
                <a:lnTo>
                  <a:pt x="110327" y="82550"/>
                </a:lnTo>
                <a:lnTo>
                  <a:pt x="111224" y="82550"/>
                </a:lnTo>
                <a:lnTo>
                  <a:pt x="111811" y="81280"/>
                </a:lnTo>
                <a:lnTo>
                  <a:pt x="111546" y="80010"/>
                </a:lnTo>
                <a:lnTo>
                  <a:pt x="110327" y="78740"/>
                </a:lnTo>
                <a:close/>
              </a:path>
              <a:path w="120015" h="149859">
                <a:moveTo>
                  <a:pt x="33268" y="81279"/>
                </a:moveTo>
                <a:lnTo>
                  <a:pt x="31221" y="81279"/>
                </a:lnTo>
                <a:lnTo>
                  <a:pt x="30359" y="82549"/>
                </a:lnTo>
                <a:lnTo>
                  <a:pt x="32751" y="82549"/>
                </a:lnTo>
                <a:lnTo>
                  <a:pt x="33268" y="81279"/>
                </a:lnTo>
                <a:close/>
              </a:path>
              <a:path w="120015" h="149859">
                <a:moveTo>
                  <a:pt x="75920" y="78740"/>
                </a:moveTo>
                <a:lnTo>
                  <a:pt x="53829" y="78740"/>
                </a:lnTo>
                <a:lnTo>
                  <a:pt x="54577" y="80010"/>
                </a:lnTo>
                <a:lnTo>
                  <a:pt x="55278" y="80010"/>
                </a:lnTo>
                <a:lnTo>
                  <a:pt x="56773" y="81280"/>
                </a:lnTo>
                <a:lnTo>
                  <a:pt x="58188" y="82550"/>
                </a:lnTo>
                <a:lnTo>
                  <a:pt x="76231" y="82550"/>
                </a:lnTo>
                <a:lnTo>
                  <a:pt x="76507" y="81280"/>
                </a:lnTo>
                <a:lnTo>
                  <a:pt x="76311" y="81280"/>
                </a:lnTo>
                <a:lnTo>
                  <a:pt x="75920" y="78740"/>
                </a:lnTo>
                <a:close/>
              </a:path>
              <a:path w="120015" h="149859">
                <a:moveTo>
                  <a:pt x="33461" y="80084"/>
                </a:moveTo>
                <a:lnTo>
                  <a:pt x="32866" y="81279"/>
                </a:lnTo>
                <a:lnTo>
                  <a:pt x="33417" y="81279"/>
                </a:lnTo>
                <a:lnTo>
                  <a:pt x="33461" y="80084"/>
                </a:lnTo>
                <a:close/>
              </a:path>
              <a:path w="120015" h="149859">
                <a:moveTo>
                  <a:pt x="33498" y="80009"/>
                </a:moveTo>
                <a:close/>
              </a:path>
              <a:path w="120015" h="149859">
                <a:moveTo>
                  <a:pt x="48482" y="76200"/>
                </a:moveTo>
                <a:lnTo>
                  <a:pt x="44860" y="76200"/>
                </a:lnTo>
                <a:lnTo>
                  <a:pt x="45492" y="77470"/>
                </a:lnTo>
                <a:lnTo>
                  <a:pt x="45964" y="78740"/>
                </a:lnTo>
                <a:lnTo>
                  <a:pt x="46355" y="80010"/>
                </a:lnTo>
                <a:lnTo>
                  <a:pt x="46792" y="80010"/>
                </a:lnTo>
                <a:lnTo>
                  <a:pt x="47263" y="78740"/>
                </a:lnTo>
                <a:lnTo>
                  <a:pt x="47654" y="78740"/>
                </a:lnTo>
                <a:lnTo>
                  <a:pt x="47930" y="77470"/>
                </a:lnTo>
                <a:lnTo>
                  <a:pt x="48160" y="77470"/>
                </a:lnTo>
                <a:lnTo>
                  <a:pt x="48482" y="76200"/>
                </a:lnTo>
                <a:close/>
              </a:path>
              <a:path w="120015" h="149859">
                <a:moveTo>
                  <a:pt x="112052" y="76200"/>
                </a:moveTo>
                <a:lnTo>
                  <a:pt x="48482" y="76200"/>
                </a:lnTo>
                <a:lnTo>
                  <a:pt x="49621" y="78740"/>
                </a:lnTo>
                <a:lnTo>
                  <a:pt x="51069" y="78740"/>
                </a:lnTo>
                <a:lnTo>
                  <a:pt x="51587" y="77470"/>
                </a:lnTo>
                <a:lnTo>
                  <a:pt x="111972" y="77470"/>
                </a:lnTo>
                <a:lnTo>
                  <a:pt x="112052" y="76200"/>
                </a:lnTo>
                <a:close/>
              </a:path>
              <a:path w="120015" h="149859">
                <a:moveTo>
                  <a:pt x="110362" y="77470"/>
                </a:moveTo>
                <a:lnTo>
                  <a:pt x="51587" y="77470"/>
                </a:lnTo>
                <a:lnTo>
                  <a:pt x="52334" y="78740"/>
                </a:lnTo>
                <a:lnTo>
                  <a:pt x="110247" y="78740"/>
                </a:lnTo>
                <a:lnTo>
                  <a:pt x="110362" y="77470"/>
                </a:lnTo>
                <a:close/>
              </a:path>
              <a:path w="120015" h="149859">
                <a:moveTo>
                  <a:pt x="281" y="77176"/>
                </a:moveTo>
                <a:lnTo>
                  <a:pt x="0" y="77469"/>
                </a:lnTo>
                <a:lnTo>
                  <a:pt x="195" y="77469"/>
                </a:lnTo>
                <a:lnTo>
                  <a:pt x="281" y="77176"/>
                </a:lnTo>
                <a:close/>
              </a:path>
              <a:path w="120015" h="149859">
                <a:moveTo>
                  <a:pt x="31969" y="69849"/>
                </a:moveTo>
                <a:lnTo>
                  <a:pt x="3898" y="69849"/>
                </a:lnTo>
                <a:lnTo>
                  <a:pt x="2955" y="71119"/>
                </a:lnTo>
                <a:lnTo>
                  <a:pt x="2518" y="72389"/>
                </a:lnTo>
                <a:lnTo>
                  <a:pt x="1494" y="74929"/>
                </a:lnTo>
                <a:lnTo>
                  <a:pt x="942" y="74929"/>
                </a:lnTo>
                <a:lnTo>
                  <a:pt x="281" y="77176"/>
                </a:lnTo>
                <a:lnTo>
                  <a:pt x="1218" y="76199"/>
                </a:lnTo>
                <a:lnTo>
                  <a:pt x="3231" y="74929"/>
                </a:lnTo>
                <a:lnTo>
                  <a:pt x="4013" y="73659"/>
                </a:lnTo>
                <a:lnTo>
                  <a:pt x="4990" y="72389"/>
                </a:lnTo>
                <a:lnTo>
                  <a:pt x="32337" y="72389"/>
                </a:lnTo>
                <a:lnTo>
                  <a:pt x="32279" y="71119"/>
                </a:lnTo>
                <a:lnTo>
                  <a:pt x="31969" y="69849"/>
                </a:lnTo>
                <a:close/>
              </a:path>
              <a:path w="120015" h="149859">
                <a:moveTo>
                  <a:pt x="108395" y="68580"/>
                </a:moveTo>
                <a:lnTo>
                  <a:pt x="35464" y="68580"/>
                </a:lnTo>
                <a:lnTo>
                  <a:pt x="36051" y="71120"/>
                </a:lnTo>
                <a:lnTo>
                  <a:pt x="36568" y="72390"/>
                </a:lnTo>
                <a:lnTo>
                  <a:pt x="36994" y="73660"/>
                </a:lnTo>
                <a:lnTo>
                  <a:pt x="37672" y="74930"/>
                </a:lnTo>
                <a:lnTo>
                  <a:pt x="37868" y="76200"/>
                </a:lnTo>
                <a:lnTo>
                  <a:pt x="38017" y="76200"/>
                </a:lnTo>
                <a:lnTo>
                  <a:pt x="38730" y="74930"/>
                </a:lnTo>
                <a:lnTo>
                  <a:pt x="39317" y="73660"/>
                </a:lnTo>
                <a:lnTo>
                  <a:pt x="39788" y="72390"/>
                </a:lnTo>
                <a:lnTo>
                  <a:pt x="40145" y="72390"/>
                </a:lnTo>
                <a:lnTo>
                  <a:pt x="40582" y="71120"/>
                </a:lnTo>
                <a:lnTo>
                  <a:pt x="40697" y="69850"/>
                </a:lnTo>
                <a:lnTo>
                  <a:pt x="108234" y="69850"/>
                </a:lnTo>
                <a:lnTo>
                  <a:pt x="108395" y="68580"/>
                </a:lnTo>
                <a:close/>
              </a:path>
              <a:path w="120015" h="149859">
                <a:moveTo>
                  <a:pt x="110281" y="71120"/>
                </a:moveTo>
                <a:lnTo>
                  <a:pt x="41950" y="71120"/>
                </a:lnTo>
                <a:lnTo>
                  <a:pt x="42537" y="72390"/>
                </a:lnTo>
                <a:lnTo>
                  <a:pt x="43560" y="73660"/>
                </a:lnTo>
                <a:lnTo>
                  <a:pt x="44469" y="76200"/>
                </a:lnTo>
                <a:lnTo>
                  <a:pt x="111696" y="76200"/>
                </a:lnTo>
                <a:lnTo>
                  <a:pt x="111420" y="74930"/>
                </a:lnTo>
                <a:lnTo>
                  <a:pt x="110799" y="74930"/>
                </a:lnTo>
                <a:lnTo>
                  <a:pt x="110120" y="73660"/>
                </a:lnTo>
                <a:lnTo>
                  <a:pt x="109534" y="73660"/>
                </a:lnTo>
                <a:lnTo>
                  <a:pt x="109971" y="72390"/>
                </a:lnTo>
                <a:lnTo>
                  <a:pt x="110603" y="72390"/>
                </a:lnTo>
                <a:lnTo>
                  <a:pt x="110281" y="71120"/>
                </a:lnTo>
                <a:close/>
              </a:path>
              <a:path w="120015" h="149859">
                <a:moveTo>
                  <a:pt x="106314" y="66040"/>
                </a:moveTo>
                <a:lnTo>
                  <a:pt x="30313" y="66039"/>
                </a:lnTo>
                <a:lnTo>
                  <a:pt x="31302" y="67309"/>
                </a:lnTo>
                <a:lnTo>
                  <a:pt x="32797" y="69849"/>
                </a:lnTo>
                <a:lnTo>
                  <a:pt x="33613" y="71119"/>
                </a:lnTo>
                <a:lnTo>
                  <a:pt x="33889" y="72389"/>
                </a:lnTo>
                <a:lnTo>
                  <a:pt x="34050" y="72389"/>
                </a:lnTo>
                <a:lnTo>
                  <a:pt x="34556" y="71120"/>
                </a:lnTo>
                <a:lnTo>
                  <a:pt x="34797" y="69850"/>
                </a:lnTo>
                <a:lnTo>
                  <a:pt x="35027" y="69850"/>
                </a:lnTo>
                <a:lnTo>
                  <a:pt x="35349" y="68580"/>
                </a:lnTo>
                <a:lnTo>
                  <a:pt x="108395" y="68580"/>
                </a:lnTo>
                <a:lnTo>
                  <a:pt x="106670" y="67310"/>
                </a:lnTo>
                <a:lnTo>
                  <a:pt x="106268" y="67310"/>
                </a:lnTo>
                <a:lnTo>
                  <a:pt x="106314" y="66040"/>
                </a:lnTo>
                <a:close/>
              </a:path>
              <a:path w="120015" h="149859">
                <a:moveTo>
                  <a:pt x="108361" y="69850"/>
                </a:moveTo>
                <a:lnTo>
                  <a:pt x="40697" y="69850"/>
                </a:lnTo>
                <a:lnTo>
                  <a:pt x="41318" y="71120"/>
                </a:lnTo>
                <a:lnTo>
                  <a:pt x="108671" y="71120"/>
                </a:lnTo>
                <a:lnTo>
                  <a:pt x="108361" y="69850"/>
                </a:lnTo>
                <a:close/>
              </a:path>
              <a:path w="120015" h="149859">
                <a:moveTo>
                  <a:pt x="108637" y="64770"/>
                </a:moveTo>
                <a:lnTo>
                  <a:pt x="9797" y="64769"/>
                </a:lnTo>
                <a:lnTo>
                  <a:pt x="8222" y="66039"/>
                </a:lnTo>
                <a:lnTo>
                  <a:pt x="6807" y="67309"/>
                </a:lnTo>
                <a:lnTo>
                  <a:pt x="5542" y="68579"/>
                </a:lnTo>
                <a:lnTo>
                  <a:pt x="4956" y="68579"/>
                </a:lnTo>
                <a:lnTo>
                  <a:pt x="4404" y="69849"/>
                </a:lnTo>
                <a:lnTo>
                  <a:pt x="31693" y="69849"/>
                </a:lnTo>
                <a:lnTo>
                  <a:pt x="31417" y="68579"/>
                </a:lnTo>
                <a:lnTo>
                  <a:pt x="31106" y="67309"/>
                </a:lnTo>
                <a:lnTo>
                  <a:pt x="30313" y="66039"/>
                </a:lnTo>
                <a:lnTo>
                  <a:pt x="108671" y="66040"/>
                </a:lnTo>
                <a:lnTo>
                  <a:pt x="108637" y="64770"/>
                </a:lnTo>
                <a:close/>
              </a:path>
              <a:path w="120015" h="149859">
                <a:moveTo>
                  <a:pt x="12580" y="55879"/>
                </a:moveTo>
                <a:lnTo>
                  <a:pt x="7359" y="55879"/>
                </a:lnTo>
                <a:lnTo>
                  <a:pt x="6727" y="57149"/>
                </a:lnTo>
                <a:lnTo>
                  <a:pt x="5818" y="59689"/>
                </a:lnTo>
                <a:lnTo>
                  <a:pt x="5312" y="60959"/>
                </a:lnTo>
                <a:lnTo>
                  <a:pt x="5151" y="62229"/>
                </a:lnTo>
                <a:lnTo>
                  <a:pt x="4956" y="63499"/>
                </a:lnTo>
                <a:lnTo>
                  <a:pt x="4921" y="64769"/>
                </a:lnTo>
                <a:lnTo>
                  <a:pt x="6531" y="62229"/>
                </a:lnTo>
                <a:lnTo>
                  <a:pt x="7313" y="60959"/>
                </a:lnTo>
                <a:lnTo>
                  <a:pt x="8808" y="59689"/>
                </a:lnTo>
                <a:lnTo>
                  <a:pt x="9475" y="58419"/>
                </a:lnTo>
                <a:lnTo>
                  <a:pt x="10740" y="57149"/>
                </a:lnTo>
                <a:lnTo>
                  <a:pt x="12580" y="55879"/>
                </a:lnTo>
                <a:close/>
              </a:path>
              <a:path w="120015" h="149859">
                <a:moveTo>
                  <a:pt x="107924" y="63500"/>
                </a:moveTo>
                <a:lnTo>
                  <a:pt x="11488" y="63499"/>
                </a:lnTo>
                <a:lnTo>
                  <a:pt x="10614" y="64769"/>
                </a:lnTo>
                <a:lnTo>
                  <a:pt x="108361" y="64770"/>
                </a:lnTo>
                <a:lnTo>
                  <a:pt x="107924" y="63500"/>
                </a:lnTo>
                <a:close/>
              </a:path>
              <a:path w="120015" h="149859">
                <a:moveTo>
                  <a:pt x="103761" y="60960"/>
                </a:moveTo>
                <a:lnTo>
                  <a:pt x="16042" y="60959"/>
                </a:lnTo>
                <a:lnTo>
                  <a:pt x="16398" y="63499"/>
                </a:lnTo>
                <a:lnTo>
                  <a:pt x="106866" y="63500"/>
                </a:lnTo>
                <a:lnTo>
                  <a:pt x="106394" y="62230"/>
                </a:lnTo>
                <a:lnTo>
                  <a:pt x="104819" y="62230"/>
                </a:lnTo>
                <a:lnTo>
                  <a:pt x="103761" y="60960"/>
                </a:lnTo>
                <a:close/>
              </a:path>
              <a:path w="120015" h="149859">
                <a:moveTo>
                  <a:pt x="102139" y="58420"/>
                </a:moveTo>
                <a:lnTo>
                  <a:pt x="15064" y="58419"/>
                </a:lnTo>
                <a:lnTo>
                  <a:pt x="15536" y="59689"/>
                </a:lnTo>
                <a:lnTo>
                  <a:pt x="15731" y="60959"/>
                </a:lnTo>
                <a:lnTo>
                  <a:pt x="100725" y="60960"/>
                </a:lnTo>
                <a:lnTo>
                  <a:pt x="100851" y="59690"/>
                </a:lnTo>
                <a:lnTo>
                  <a:pt x="102105" y="59690"/>
                </a:lnTo>
                <a:lnTo>
                  <a:pt x="102139" y="58420"/>
                </a:lnTo>
                <a:close/>
              </a:path>
              <a:path w="120015" h="149859">
                <a:moveTo>
                  <a:pt x="101875" y="57150"/>
                </a:moveTo>
                <a:lnTo>
                  <a:pt x="14075" y="57149"/>
                </a:lnTo>
                <a:lnTo>
                  <a:pt x="14788" y="58419"/>
                </a:lnTo>
                <a:lnTo>
                  <a:pt x="102105" y="58420"/>
                </a:lnTo>
                <a:lnTo>
                  <a:pt x="101875" y="57150"/>
                </a:lnTo>
                <a:close/>
              </a:path>
              <a:path w="120015" h="149859">
                <a:moveTo>
                  <a:pt x="98138" y="55880"/>
                </a:moveTo>
                <a:lnTo>
                  <a:pt x="13247" y="55879"/>
                </a:lnTo>
                <a:lnTo>
                  <a:pt x="13684" y="57149"/>
                </a:lnTo>
                <a:lnTo>
                  <a:pt x="100299" y="57150"/>
                </a:lnTo>
                <a:lnTo>
                  <a:pt x="98138" y="55880"/>
                </a:lnTo>
                <a:close/>
              </a:path>
              <a:path w="120015" h="149859">
                <a:moveTo>
                  <a:pt x="96562" y="53340"/>
                </a:moveTo>
                <a:lnTo>
                  <a:pt x="9004" y="53339"/>
                </a:lnTo>
                <a:lnTo>
                  <a:pt x="8532" y="54609"/>
                </a:lnTo>
                <a:lnTo>
                  <a:pt x="7704" y="55879"/>
                </a:lnTo>
                <a:lnTo>
                  <a:pt x="98057" y="55880"/>
                </a:lnTo>
                <a:lnTo>
                  <a:pt x="98057" y="54610"/>
                </a:lnTo>
                <a:lnTo>
                  <a:pt x="96562" y="53340"/>
                </a:lnTo>
                <a:close/>
              </a:path>
              <a:path w="120015" h="149859">
                <a:moveTo>
                  <a:pt x="17732" y="45719"/>
                </a:moveTo>
                <a:lnTo>
                  <a:pt x="5266" y="45719"/>
                </a:lnTo>
                <a:lnTo>
                  <a:pt x="5427" y="46989"/>
                </a:lnTo>
                <a:lnTo>
                  <a:pt x="5818" y="49529"/>
                </a:lnTo>
                <a:lnTo>
                  <a:pt x="6014" y="49529"/>
                </a:lnTo>
                <a:lnTo>
                  <a:pt x="6646" y="52069"/>
                </a:lnTo>
                <a:lnTo>
                  <a:pt x="6807" y="52069"/>
                </a:lnTo>
                <a:lnTo>
                  <a:pt x="7083" y="53339"/>
                </a:lnTo>
                <a:lnTo>
                  <a:pt x="9395" y="50799"/>
                </a:lnTo>
                <a:lnTo>
                  <a:pt x="11166" y="48259"/>
                </a:lnTo>
                <a:lnTo>
                  <a:pt x="11879" y="48259"/>
                </a:lnTo>
                <a:lnTo>
                  <a:pt x="12385" y="46989"/>
                </a:lnTo>
                <a:lnTo>
                  <a:pt x="17732" y="46989"/>
                </a:lnTo>
                <a:lnTo>
                  <a:pt x="17732" y="45719"/>
                </a:lnTo>
                <a:close/>
              </a:path>
              <a:path w="120015" h="149859">
                <a:moveTo>
                  <a:pt x="95102" y="52070"/>
                </a:moveTo>
                <a:lnTo>
                  <a:pt x="10579" y="52069"/>
                </a:lnTo>
                <a:lnTo>
                  <a:pt x="10027" y="53339"/>
                </a:lnTo>
                <a:lnTo>
                  <a:pt x="95309" y="53340"/>
                </a:lnTo>
                <a:lnTo>
                  <a:pt x="95102" y="52070"/>
                </a:lnTo>
                <a:close/>
              </a:path>
              <a:path w="120015" h="149859">
                <a:moveTo>
                  <a:pt x="40375" y="49530"/>
                </a:moveTo>
                <a:lnTo>
                  <a:pt x="13489" y="49529"/>
                </a:lnTo>
                <a:lnTo>
                  <a:pt x="14121" y="52069"/>
                </a:lnTo>
                <a:lnTo>
                  <a:pt x="51035" y="52070"/>
                </a:lnTo>
                <a:lnTo>
                  <a:pt x="47574" y="50800"/>
                </a:lnTo>
                <a:lnTo>
                  <a:pt x="42893" y="50800"/>
                </a:lnTo>
                <a:lnTo>
                  <a:pt x="40375" y="49530"/>
                </a:lnTo>
                <a:close/>
              </a:path>
              <a:path w="120015" h="149859">
                <a:moveTo>
                  <a:pt x="93020" y="50800"/>
                </a:moveTo>
                <a:lnTo>
                  <a:pt x="73321" y="50800"/>
                </a:lnTo>
                <a:lnTo>
                  <a:pt x="71562" y="52070"/>
                </a:lnTo>
                <a:lnTo>
                  <a:pt x="93377" y="52070"/>
                </a:lnTo>
                <a:lnTo>
                  <a:pt x="93020" y="50800"/>
                </a:lnTo>
                <a:close/>
              </a:path>
              <a:path w="120015" h="149859">
                <a:moveTo>
                  <a:pt x="92595" y="49530"/>
                </a:moveTo>
                <a:lnTo>
                  <a:pt x="78669" y="49530"/>
                </a:lnTo>
                <a:lnTo>
                  <a:pt x="76863" y="50800"/>
                </a:lnTo>
                <a:lnTo>
                  <a:pt x="92514" y="50800"/>
                </a:lnTo>
                <a:lnTo>
                  <a:pt x="92595" y="49530"/>
                </a:lnTo>
                <a:close/>
              </a:path>
              <a:path w="120015" h="149859">
                <a:moveTo>
                  <a:pt x="17812" y="46989"/>
                </a:moveTo>
                <a:lnTo>
                  <a:pt x="12856" y="46989"/>
                </a:lnTo>
                <a:lnTo>
                  <a:pt x="13247" y="49529"/>
                </a:lnTo>
                <a:lnTo>
                  <a:pt x="33188" y="49530"/>
                </a:lnTo>
                <a:lnTo>
                  <a:pt x="30980" y="48260"/>
                </a:lnTo>
                <a:lnTo>
                  <a:pt x="18008" y="48259"/>
                </a:lnTo>
                <a:lnTo>
                  <a:pt x="17812" y="46989"/>
                </a:lnTo>
                <a:close/>
              </a:path>
              <a:path w="120015" h="149859">
                <a:moveTo>
                  <a:pt x="89018" y="48260"/>
                </a:moveTo>
                <a:lnTo>
                  <a:pt x="84016" y="48260"/>
                </a:lnTo>
                <a:lnTo>
                  <a:pt x="82257" y="49530"/>
                </a:lnTo>
                <a:lnTo>
                  <a:pt x="88892" y="49530"/>
                </a:lnTo>
                <a:lnTo>
                  <a:pt x="89018" y="48260"/>
                </a:lnTo>
                <a:close/>
              </a:path>
              <a:path w="120015" h="149859">
                <a:moveTo>
                  <a:pt x="87397" y="46990"/>
                </a:moveTo>
                <a:lnTo>
                  <a:pt x="86178" y="46990"/>
                </a:lnTo>
                <a:lnTo>
                  <a:pt x="85787" y="48260"/>
                </a:lnTo>
                <a:lnTo>
                  <a:pt x="87799" y="48260"/>
                </a:lnTo>
                <a:lnTo>
                  <a:pt x="87397" y="46990"/>
                </a:lnTo>
                <a:close/>
              </a:path>
              <a:path w="120015" h="149859">
                <a:moveTo>
                  <a:pt x="15616" y="25399"/>
                </a:moveTo>
                <a:lnTo>
                  <a:pt x="6646" y="25399"/>
                </a:lnTo>
                <a:lnTo>
                  <a:pt x="6606" y="31749"/>
                </a:lnTo>
                <a:lnTo>
                  <a:pt x="6531" y="33019"/>
                </a:lnTo>
                <a:lnTo>
                  <a:pt x="6060" y="36829"/>
                </a:lnTo>
                <a:lnTo>
                  <a:pt x="5703" y="38099"/>
                </a:lnTo>
                <a:lnTo>
                  <a:pt x="5071" y="40639"/>
                </a:lnTo>
                <a:lnTo>
                  <a:pt x="5151" y="45719"/>
                </a:lnTo>
                <a:lnTo>
                  <a:pt x="18916" y="45719"/>
                </a:lnTo>
                <a:lnTo>
                  <a:pt x="19307" y="44449"/>
                </a:lnTo>
                <a:lnTo>
                  <a:pt x="19618" y="44449"/>
                </a:lnTo>
                <a:lnTo>
                  <a:pt x="20009" y="43179"/>
                </a:lnTo>
                <a:lnTo>
                  <a:pt x="16007" y="43179"/>
                </a:lnTo>
                <a:lnTo>
                  <a:pt x="16594" y="41909"/>
                </a:lnTo>
                <a:lnTo>
                  <a:pt x="17099" y="41909"/>
                </a:lnTo>
                <a:lnTo>
                  <a:pt x="17571" y="40639"/>
                </a:lnTo>
                <a:lnTo>
                  <a:pt x="18525" y="39369"/>
                </a:lnTo>
                <a:lnTo>
                  <a:pt x="16433" y="39369"/>
                </a:lnTo>
                <a:lnTo>
                  <a:pt x="15812" y="38099"/>
                </a:lnTo>
                <a:lnTo>
                  <a:pt x="15018" y="38099"/>
                </a:lnTo>
                <a:lnTo>
                  <a:pt x="15536" y="36829"/>
                </a:lnTo>
                <a:lnTo>
                  <a:pt x="16674" y="36829"/>
                </a:lnTo>
                <a:lnTo>
                  <a:pt x="17226" y="35559"/>
                </a:lnTo>
                <a:lnTo>
                  <a:pt x="17421" y="35559"/>
                </a:lnTo>
                <a:lnTo>
                  <a:pt x="17812" y="34289"/>
                </a:lnTo>
                <a:lnTo>
                  <a:pt x="15260" y="34289"/>
                </a:lnTo>
                <a:lnTo>
                  <a:pt x="14984" y="33019"/>
                </a:lnTo>
                <a:lnTo>
                  <a:pt x="14466" y="33019"/>
                </a:lnTo>
                <a:lnTo>
                  <a:pt x="14466" y="31749"/>
                </a:lnTo>
                <a:lnTo>
                  <a:pt x="15064" y="31749"/>
                </a:lnTo>
                <a:lnTo>
                  <a:pt x="15490" y="30479"/>
                </a:lnTo>
                <a:lnTo>
                  <a:pt x="16352" y="30479"/>
                </a:lnTo>
                <a:lnTo>
                  <a:pt x="16513" y="29209"/>
                </a:lnTo>
                <a:lnTo>
                  <a:pt x="16708" y="29209"/>
                </a:lnTo>
                <a:lnTo>
                  <a:pt x="16754" y="26669"/>
                </a:lnTo>
                <a:lnTo>
                  <a:pt x="15812" y="26669"/>
                </a:lnTo>
                <a:lnTo>
                  <a:pt x="15616" y="25399"/>
                </a:lnTo>
                <a:close/>
              </a:path>
              <a:path w="120015" h="149859">
                <a:moveTo>
                  <a:pt x="16513" y="25399"/>
                </a:moveTo>
                <a:lnTo>
                  <a:pt x="16283" y="26669"/>
                </a:lnTo>
                <a:lnTo>
                  <a:pt x="16513" y="26669"/>
                </a:lnTo>
                <a:lnTo>
                  <a:pt x="16513" y="25399"/>
                </a:lnTo>
                <a:close/>
              </a:path>
              <a:path w="120015" h="149859">
                <a:moveTo>
                  <a:pt x="13213" y="6349"/>
                </a:moveTo>
                <a:lnTo>
                  <a:pt x="10970" y="6349"/>
                </a:lnTo>
                <a:lnTo>
                  <a:pt x="9993" y="8889"/>
                </a:lnTo>
                <a:lnTo>
                  <a:pt x="9050" y="11429"/>
                </a:lnTo>
                <a:lnTo>
                  <a:pt x="8222" y="12699"/>
                </a:lnTo>
                <a:lnTo>
                  <a:pt x="7474" y="13969"/>
                </a:lnTo>
                <a:lnTo>
                  <a:pt x="7152" y="15239"/>
                </a:lnTo>
                <a:lnTo>
                  <a:pt x="6646" y="16509"/>
                </a:lnTo>
                <a:lnTo>
                  <a:pt x="6485" y="17779"/>
                </a:lnTo>
                <a:lnTo>
                  <a:pt x="6382" y="22859"/>
                </a:lnTo>
                <a:lnTo>
                  <a:pt x="6566" y="25399"/>
                </a:lnTo>
                <a:lnTo>
                  <a:pt x="14869" y="25399"/>
                </a:lnTo>
                <a:lnTo>
                  <a:pt x="14984" y="24129"/>
                </a:lnTo>
                <a:lnTo>
                  <a:pt x="15340" y="22859"/>
                </a:lnTo>
                <a:lnTo>
                  <a:pt x="15616" y="21589"/>
                </a:lnTo>
                <a:lnTo>
                  <a:pt x="15961" y="20319"/>
                </a:lnTo>
                <a:lnTo>
                  <a:pt x="16088" y="19049"/>
                </a:lnTo>
                <a:lnTo>
                  <a:pt x="16088" y="16509"/>
                </a:lnTo>
                <a:lnTo>
                  <a:pt x="14823" y="16509"/>
                </a:lnTo>
                <a:lnTo>
                  <a:pt x="14593" y="15239"/>
                </a:lnTo>
                <a:lnTo>
                  <a:pt x="14593" y="13969"/>
                </a:lnTo>
                <a:lnTo>
                  <a:pt x="15375" y="11429"/>
                </a:lnTo>
                <a:lnTo>
                  <a:pt x="15530" y="8889"/>
                </a:lnTo>
                <a:lnTo>
                  <a:pt x="13213" y="8889"/>
                </a:lnTo>
                <a:lnTo>
                  <a:pt x="13213" y="6349"/>
                </a:lnTo>
                <a:close/>
              </a:path>
              <a:path w="120015" h="149859">
                <a:moveTo>
                  <a:pt x="15490" y="7620"/>
                </a:moveTo>
                <a:lnTo>
                  <a:pt x="15340" y="7619"/>
                </a:lnTo>
                <a:lnTo>
                  <a:pt x="14869" y="8889"/>
                </a:lnTo>
                <a:lnTo>
                  <a:pt x="15530" y="8889"/>
                </a:lnTo>
                <a:lnTo>
                  <a:pt x="15490" y="7620"/>
                </a:lnTo>
                <a:close/>
              </a:path>
              <a:path w="120015" h="149859">
                <a:moveTo>
                  <a:pt x="13454" y="0"/>
                </a:moveTo>
                <a:lnTo>
                  <a:pt x="13132" y="0"/>
                </a:lnTo>
                <a:lnTo>
                  <a:pt x="12937" y="1269"/>
                </a:lnTo>
                <a:lnTo>
                  <a:pt x="12661" y="2539"/>
                </a:lnTo>
                <a:lnTo>
                  <a:pt x="12304" y="3809"/>
                </a:lnTo>
                <a:lnTo>
                  <a:pt x="11442" y="6349"/>
                </a:lnTo>
                <a:lnTo>
                  <a:pt x="13523" y="6349"/>
                </a:lnTo>
                <a:lnTo>
                  <a:pt x="13765" y="5079"/>
                </a:lnTo>
                <a:lnTo>
                  <a:pt x="13960" y="5079"/>
                </a:lnTo>
                <a:lnTo>
                  <a:pt x="14075" y="3809"/>
                </a:lnTo>
                <a:lnTo>
                  <a:pt x="14121" y="2540"/>
                </a:lnTo>
                <a:lnTo>
                  <a:pt x="14041" y="1270"/>
                </a:lnTo>
                <a:lnTo>
                  <a:pt x="13684" y="1270"/>
                </a:lnTo>
                <a:lnTo>
                  <a:pt x="13454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8877" y="176188"/>
            <a:ext cx="132715" cy="20955"/>
          </a:xfrm>
          <a:custGeom>
            <a:avLst/>
            <a:gdLst/>
            <a:ahLst/>
            <a:cxnLst/>
            <a:rect l="l" t="t" r="r" b="b"/>
            <a:pathLst>
              <a:path w="132715" h="20955">
                <a:moveTo>
                  <a:pt x="126243" y="10879"/>
                </a:moveTo>
                <a:lnTo>
                  <a:pt x="124794" y="17499"/>
                </a:lnTo>
                <a:lnTo>
                  <a:pt x="124909" y="17728"/>
                </a:lnTo>
                <a:lnTo>
                  <a:pt x="126956" y="18828"/>
                </a:lnTo>
                <a:lnTo>
                  <a:pt x="129394" y="19767"/>
                </a:lnTo>
                <a:lnTo>
                  <a:pt x="130647" y="20271"/>
                </a:lnTo>
                <a:lnTo>
                  <a:pt x="131119" y="20397"/>
                </a:lnTo>
                <a:lnTo>
                  <a:pt x="131349" y="20351"/>
                </a:lnTo>
                <a:lnTo>
                  <a:pt x="132252" y="15460"/>
                </a:lnTo>
                <a:lnTo>
                  <a:pt x="132223" y="13743"/>
                </a:lnTo>
                <a:lnTo>
                  <a:pt x="127738" y="11383"/>
                </a:lnTo>
                <a:lnTo>
                  <a:pt x="126243" y="10879"/>
                </a:lnTo>
                <a:close/>
              </a:path>
              <a:path w="132715" h="20955">
                <a:moveTo>
                  <a:pt x="117353" y="8016"/>
                </a:moveTo>
                <a:lnTo>
                  <a:pt x="116069" y="10135"/>
                </a:lnTo>
                <a:lnTo>
                  <a:pt x="115594" y="13857"/>
                </a:lnTo>
                <a:lnTo>
                  <a:pt x="118066" y="15850"/>
                </a:lnTo>
                <a:lnTo>
                  <a:pt x="119400" y="16285"/>
                </a:lnTo>
                <a:lnTo>
                  <a:pt x="120802" y="16709"/>
                </a:lnTo>
                <a:lnTo>
                  <a:pt x="121999" y="17110"/>
                </a:lnTo>
                <a:lnTo>
                  <a:pt x="122505" y="17178"/>
                </a:lnTo>
                <a:lnTo>
                  <a:pt x="123920" y="11074"/>
                </a:lnTo>
                <a:lnTo>
                  <a:pt x="123805" y="10570"/>
                </a:lnTo>
                <a:lnTo>
                  <a:pt x="121562" y="9276"/>
                </a:lnTo>
                <a:lnTo>
                  <a:pt x="120263" y="8841"/>
                </a:lnTo>
                <a:lnTo>
                  <a:pt x="117629" y="8062"/>
                </a:lnTo>
                <a:lnTo>
                  <a:pt x="117353" y="8016"/>
                </a:lnTo>
                <a:close/>
              </a:path>
              <a:path w="132715" h="20955">
                <a:moveTo>
                  <a:pt x="108119" y="5588"/>
                </a:moveTo>
                <a:lnTo>
                  <a:pt x="106509" y="7787"/>
                </a:lnTo>
                <a:lnTo>
                  <a:pt x="106038" y="11429"/>
                </a:lnTo>
                <a:lnTo>
                  <a:pt x="111385" y="14006"/>
                </a:lnTo>
                <a:lnTo>
                  <a:pt x="112754" y="14361"/>
                </a:lnTo>
                <a:lnTo>
                  <a:pt x="113030" y="14407"/>
                </a:lnTo>
                <a:lnTo>
                  <a:pt x="113306" y="14407"/>
                </a:lnTo>
                <a:lnTo>
                  <a:pt x="113743" y="14246"/>
                </a:lnTo>
                <a:lnTo>
                  <a:pt x="114053" y="13937"/>
                </a:lnTo>
                <a:lnTo>
                  <a:pt x="114168" y="13697"/>
                </a:lnTo>
                <a:lnTo>
                  <a:pt x="114686" y="9780"/>
                </a:lnTo>
                <a:lnTo>
                  <a:pt x="114686" y="7787"/>
                </a:lnTo>
                <a:lnTo>
                  <a:pt x="114375" y="7352"/>
                </a:lnTo>
                <a:lnTo>
                  <a:pt x="113938" y="7043"/>
                </a:lnTo>
                <a:lnTo>
                  <a:pt x="112282" y="6608"/>
                </a:lnTo>
                <a:lnTo>
                  <a:pt x="110948" y="6298"/>
                </a:lnTo>
                <a:lnTo>
                  <a:pt x="108119" y="5588"/>
                </a:lnTo>
                <a:close/>
              </a:path>
              <a:path w="132715" h="20955">
                <a:moveTo>
                  <a:pt x="97862" y="3561"/>
                </a:moveTo>
                <a:lnTo>
                  <a:pt x="96430" y="6218"/>
                </a:lnTo>
                <a:lnTo>
                  <a:pt x="96321" y="7043"/>
                </a:lnTo>
                <a:lnTo>
                  <a:pt x="96206" y="8257"/>
                </a:lnTo>
                <a:lnTo>
                  <a:pt x="96091" y="10020"/>
                </a:lnTo>
                <a:lnTo>
                  <a:pt x="96321" y="10444"/>
                </a:lnTo>
                <a:lnTo>
                  <a:pt x="96712" y="10765"/>
                </a:lnTo>
                <a:lnTo>
                  <a:pt x="97310" y="10994"/>
                </a:lnTo>
                <a:lnTo>
                  <a:pt x="98759" y="11234"/>
                </a:lnTo>
                <a:lnTo>
                  <a:pt x="101633" y="11784"/>
                </a:lnTo>
                <a:lnTo>
                  <a:pt x="103082" y="12093"/>
                </a:lnTo>
                <a:lnTo>
                  <a:pt x="103358" y="12128"/>
                </a:lnTo>
                <a:lnTo>
                  <a:pt x="103876" y="12059"/>
                </a:lnTo>
                <a:lnTo>
                  <a:pt x="105070" y="7043"/>
                </a:lnTo>
                <a:lnTo>
                  <a:pt x="105049" y="5474"/>
                </a:lnTo>
                <a:lnTo>
                  <a:pt x="104738" y="5084"/>
                </a:lnTo>
                <a:lnTo>
                  <a:pt x="104267" y="4775"/>
                </a:lnTo>
                <a:lnTo>
                  <a:pt x="103956" y="4695"/>
                </a:lnTo>
                <a:lnTo>
                  <a:pt x="98172" y="3596"/>
                </a:lnTo>
                <a:lnTo>
                  <a:pt x="97862" y="3561"/>
                </a:lnTo>
                <a:close/>
              </a:path>
              <a:path w="132715" h="20955">
                <a:moveTo>
                  <a:pt x="87788" y="2027"/>
                </a:moveTo>
                <a:lnTo>
                  <a:pt x="85706" y="7982"/>
                </a:lnTo>
                <a:lnTo>
                  <a:pt x="85787" y="8486"/>
                </a:lnTo>
                <a:lnTo>
                  <a:pt x="87788" y="9505"/>
                </a:lnTo>
                <a:lnTo>
                  <a:pt x="89283" y="9746"/>
                </a:lnTo>
                <a:lnTo>
                  <a:pt x="89996" y="9826"/>
                </a:lnTo>
                <a:lnTo>
                  <a:pt x="90743" y="9940"/>
                </a:lnTo>
                <a:lnTo>
                  <a:pt x="91445" y="10020"/>
                </a:lnTo>
                <a:lnTo>
                  <a:pt x="92986" y="10250"/>
                </a:lnTo>
                <a:lnTo>
                  <a:pt x="93538" y="10250"/>
                </a:lnTo>
                <a:lnTo>
                  <a:pt x="93768" y="10169"/>
                </a:lnTo>
                <a:lnTo>
                  <a:pt x="95102" y="4340"/>
                </a:lnTo>
                <a:lnTo>
                  <a:pt x="95021" y="3836"/>
                </a:lnTo>
                <a:lnTo>
                  <a:pt x="90778" y="2462"/>
                </a:lnTo>
                <a:lnTo>
                  <a:pt x="88535" y="2153"/>
                </a:lnTo>
                <a:lnTo>
                  <a:pt x="87788" y="2027"/>
                </a:lnTo>
                <a:close/>
              </a:path>
              <a:path w="132715" h="20955">
                <a:moveTo>
                  <a:pt x="77093" y="939"/>
                </a:moveTo>
                <a:lnTo>
                  <a:pt x="75173" y="7432"/>
                </a:lnTo>
                <a:lnTo>
                  <a:pt x="75288" y="7673"/>
                </a:lnTo>
                <a:lnTo>
                  <a:pt x="78784" y="8486"/>
                </a:lnTo>
                <a:lnTo>
                  <a:pt x="82567" y="8887"/>
                </a:lnTo>
                <a:lnTo>
                  <a:pt x="84487" y="4145"/>
                </a:lnTo>
                <a:lnTo>
                  <a:pt x="84601" y="3286"/>
                </a:lnTo>
                <a:lnTo>
                  <a:pt x="77841" y="973"/>
                </a:lnTo>
                <a:lnTo>
                  <a:pt x="77093" y="939"/>
                </a:lnTo>
                <a:close/>
              </a:path>
              <a:path w="132715" h="20955">
                <a:moveTo>
                  <a:pt x="66169" y="229"/>
                </a:moveTo>
                <a:lnTo>
                  <a:pt x="64398" y="6848"/>
                </a:lnTo>
                <a:lnTo>
                  <a:pt x="64708" y="7238"/>
                </a:lnTo>
                <a:lnTo>
                  <a:pt x="71159" y="7902"/>
                </a:lnTo>
                <a:lnTo>
                  <a:pt x="71953" y="7982"/>
                </a:lnTo>
                <a:lnTo>
                  <a:pt x="73873" y="1912"/>
                </a:lnTo>
                <a:lnTo>
                  <a:pt x="73793" y="1443"/>
                </a:lnTo>
                <a:lnTo>
                  <a:pt x="70136" y="423"/>
                </a:lnTo>
                <a:lnTo>
                  <a:pt x="66169" y="229"/>
                </a:lnTo>
                <a:close/>
              </a:path>
              <a:path w="132715" h="20955">
                <a:moveTo>
                  <a:pt x="55911" y="0"/>
                </a:moveTo>
                <a:lnTo>
                  <a:pt x="53507" y="6688"/>
                </a:lnTo>
                <a:lnTo>
                  <a:pt x="53622" y="6882"/>
                </a:lnTo>
                <a:lnTo>
                  <a:pt x="57946" y="7432"/>
                </a:lnTo>
                <a:lnTo>
                  <a:pt x="58740" y="7478"/>
                </a:lnTo>
                <a:lnTo>
                  <a:pt x="60315" y="7478"/>
                </a:lnTo>
                <a:lnTo>
                  <a:pt x="61132" y="7512"/>
                </a:lnTo>
                <a:lnTo>
                  <a:pt x="61684" y="7432"/>
                </a:lnTo>
                <a:lnTo>
                  <a:pt x="62868" y="893"/>
                </a:lnTo>
                <a:lnTo>
                  <a:pt x="62707" y="664"/>
                </a:lnTo>
                <a:lnTo>
                  <a:pt x="62316" y="343"/>
                </a:lnTo>
                <a:lnTo>
                  <a:pt x="61764" y="114"/>
                </a:lnTo>
                <a:lnTo>
                  <a:pt x="61488" y="68"/>
                </a:lnTo>
                <a:lnTo>
                  <a:pt x="59844" y="68"/>
                </a:lnTo>
                <a:lnTo>
                  <a:pt x="59050" y="34"/>
                </a:lnTo>
                <a:lnTo>
                  <a:pt x="56693" y="34"/>
                </a:lnTo>
                <a:lnTo>
                  <a:pt x="55911" y="0"/>
                </a:lnTo>
                <a:close/>
              </a:path>
              <a:path w="132715" h="20955">
                <a:moveTo>
                  <a:pt x="50437" y="34"/>
                </a:moveTo>
                <a:lnTo>
                  <a:pt x="49621" y="68"/>
                </a:lnTo>
                <a:lnTo>
                  <a:pt x="48827" y="68"/>
                </a:lnTo>
                <a:lnTo>
                  <a:pt x="47999" y="114"/>
                </a:lnTo>
                <a:lnTo>
                  <a:pt x="47217" y="114"/>
                </a:lnTo>
                <a:lnTo>
                  <a:pt x="46389" y="148"/>
                </a:lnTo>
                <a:lnTo>
                  <a:pt x="45607" y="148"/>
                </a:lnTo>
                <a:lnTo>
                  <a:pt x="42617" y="6963"/>
                </a:lnTo>
                <a:lnTo>
                  <a:pt x="42732" y="7157"/>
                </a:lnTo>
                <a:lnTo>
                  <a:pt x="42928" y="7352"/>
                </a:lnTo>
                <a:lnTo>
                  <a:pt x="43214" y="7512"/>
                </a:lnTo>
                <a:lnTo>
                  <a:pt x="43399" y="7593"/>
                </a:lnTo>
                <a:lnTo>
                  <a:pt x="43997" y="7673"/>
                </a:lnTo>
                <a:lnTo>
                  <a:pt x="45527" y="7593"/>
                </a:lnTo>
                <a:lnTo>
                  <a:pt x="46309" y="7593"/>
                </a:lnTo>
                <a:lnTo>
                  <a:pt x="47884" y="7512"/>
                </a:lnTo>
                <a:lnTo>
                  <a:pt x="48678" y="7512"/>
                </a:lnTo>
                <a:lnTo>
                  <a:pt x="49460" y="7478"/>
                </a:lnTo>
                <a:lnTo>
                  <a:pt x="51817" y="4970"/>
                </a:lnTo>
                <a:lnTo>
                  <a:pt x="51702" y="584"/>
                </a:lnTo>
                <a:lnTo>
                  <a:pt x="51506" y="389"/>
                </a:lnTo>
                <a:lnTo>
                  <a:pt x="51228" y="229"/>
                </a:lnTo>
                <a:lnTo>
                  <a:pt x="50759" y="68"/>
                </a:lnTo>
                <a:lnTo>
                  <a:pt x="50437" y="34"/>
                </a:lnTo>
                <a:close/>
              </a:path>
              <a:path w="132715" h="20955">
                <a:moveTo>
                  <a:pt x="39673" y="469"/>
                </a:moveTo>
                <a:lnTo>
                  <a:pt x="37741" y="538"/>
                </a:lnTo>
                <a:lnTo>
                  <a:pt x="36959" y="584"/>
                </a:lnTo>
                <a:lnTo>
                  <a:pt x="36166" y="664"/>
                </a:lnTo>
                <a:lnTo>
                  <a:pt x="34636" y="744"/>
                </a:lnTo>
                <a:lnTo>
                  <a:pt x="31647" y="7203"/>
                </a:lnTo>
                <a:lnTo>
                  <a:pt x="31773" y="7627"/>
                </a:lnTo>
                <a:lnTo>
                  <a:pt x="31904" y="7867"/>
                </a:lnTo>
                <a:lnTo>
                  <a:pt x="32174" y="8096"/>
                </a:lnTo>
                <a:lnTo>
                  <a:pt x="32360" y="8211"/>
                </a:lnTo>
                <a:lnTo>
                  <a:pt x="32866" y="8337"/>
                </a:lnTo>
                <a:lnTo>
                  <a:pt x="33969" y="8291"/>
                </a:lnTo>
                <a:lnTo>
                  <a:pt x="34717" y="8211"/>
                </a:lnTo>
                <a:lnTo>
                  <a:pt x="35499" y="8177"/>
                </a:lnTo>
                <a:lnTo>
                  <a:pt x="36246" y="8096"/>
                </a:lnTo>
                <a:lnTo>
                  <a:pt x="37040" y="8062"/>
                </a:lnTo>
                <a:lnTo>
                  <a:pt x="37822" y="7982"/>
                </a:lnTo>
                <a:lnTo>
                  <a:pt x="40766" y="7043"/>
                </a:lnTo>
                <a:lnTo>
                  <a:pt x="40766" y="1133"/>
                </a:lnTo>
                <a:lnTo>
                  <a:pt x="40570" y="893"/>
                </a:lnTo>
                <a:lnTo>
                  <a:pt x="40421" y="744"/>
                </a:lnTo>
                <a:lnTo>
                  <a:pt x="39949" y="503"/>
                </a:lnTo>
                <a:lnTo>
                  <a:pt x="39673" y="469"/>
                </a:lnTo>
                <a:close/>
              </a:path>
              <a:path w="132715" h="20955">
                <a:moveTo>
                  <a:pt x="28703" y="1282"/>
                </a:moveTo>
                <a:lnTo>
                  <a:pt x="28381" y="1282"/>
                </a:lnTo>
                <a:lnTo>
                  <a:pt x="24459" y="1683"/>
                </a:lnTo>
                <a:lnTo>
                  <a:pt x="23712" y="1798"/>
                </a:lnTo>
                <a:lnTo>
                  <a:pt x="22918" y="1878"/>
                </a:lnTo>
                <a:lnTo>
                  <a:pt x="20837" y="5909"/>
                </a:lnTo>
                <a:lnTo>
                  <a:pt x="20892" y="7627"/>
                </a:lnTo>
                <a:lnTo>
                  <a:pt x="22447" y="9471"/>
                </a:lnTo>
                <a:lnTo>
                  <a:pt x="23240" y="9391"/>
                </a:lnTo>
                <a:lnTo>
                  <a:pt x="23988" y="9276"/>
                </a:lnTo>
                <a:lnTo>
                  <a:pt x="24735" y="9196"/>
                </a:lnTo>
                <a:lnTo>
                  <a:pt x="25517" y="9081"/>
                </a:lnTo>
                <a:lnTo>
                  <a:pt x="28898" y="8726"/>
                </a:lnTo>
                <a:lnTo>
                  <a:pt x="29209" y="8612"/>
                </a:lnTo>
                <a:lnTo>
                  <a:pt x="29646" y="8291"/>
                </a:lnTo>
                <a:lnTo>
                  <a:pt x="29841" y="8096"/>
                </a:lnTo>
                <a:lnTo>
                  <a:pt x="29956" y="7867"/>
                </a:lnTo>
                <a:lnTo>
                  <a:pt x="29830" y="1992"/>
                </a:lnTo>
                <a:lnTo>
                  <a:pt x="29013" y="1328"/>
                </a:lnTo>
                <a:lnTo>
                  <a:pt x="28703" y="1282"/>
                </a:lnTo>
                <a:close/>
              </a:path>
              <a:path w="132715" h="20955">
                <a:moveTo>
                  <a:pt x="17893" y="2542"/>
                </a:moveTo>
                <a:lnTo>
                  <a:pt x="10210" y="6138"/>
                </a:lnTo>
                <a:lnTo>
                  <a:pt x="10453" y="10020"/>
                </a:lnTo>
                <a:lnTo>
                  <a:pt x="11672" y="11074"/>
                </a:lnTo>
                <a:lnTo>
                  <a:pt x="17962" y="10101"/>
                </a:lnTo>
                <a:lnTo>
                  <a:pt x="19261" y="9116"/>
                </a:lnTo>
                <a:lnTo>
                  <a:pt x="19135" y="3596"/>
                </a:lnTo>
                <a:lnTo>
                  <a:pt x="17893" y="2542"/>
                </a:lnTo>
                <a:close/>
              </a:path>
              <a:path w="132715" h="20955">
                <a:moveTo>
                  <a:pt x="7394" y="4260"/>
                </a:moveTo>
                <a:lnTo>
                  <a:pt x="0" y="8371"/>
                </a:lnTo>
                <a:lnTo>
                  <a:pt x="202" y="11269"/>
                </a:lnTo>
                <a:lnTo>
                  <a:pt x="1460" y="13113"/>
                </a:lnTo>
                <a:lnTo>
                  <a:pt x="1724" y="13067"/>
                </a:lnTo>
                <a:lnTo>
                  <a:pt x="4634" y="12403"/>
                </a:lnTo>
                <a:lnTo>
                  <a:pt x="7589" y="11853"/>
                </a:lnTo>
                <a:lnTo>
                  <a:pt x="8843" y="10799"/>
                </a:lnTo>
                <a:lnTo>
                  <a:pt x="8723" y="7077"/>
                </a:lnTo>
                <a:lnTo>
                  <a:pt x="7670" y="4306"/>
                </a:lnTo>
                <a:lnTo>
                  <a:pt x="7394" y="426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23421" y="196585"/>
            <a:ext cx="144145" cy="20320"/>
          </a:xfrm>
          <a:custGeom>
            <a:avLst/>
            <a:gdLst/>
            <a:ahLst/>
            <a:cxnLst/>
            <a:rect l="l" t="t" r="r" b="b"/>
            <a:pathLst>
              <a:path w="144145" h="20320">
                <a:moveTo>
                  <a:pt x="139502" y="10994"/>
                </a:moveTo>
                <a:lnTo>
                  <a:pt x="138122" y="17384"/>
                </a:lnTo>
                <a:lnTo>
                  <a:pt x="138352" y="17854"/>
                </a:lnTo>
                <a:lnTo>
                  <a:pt x="138513" y="18083"/>
                </a:lnTo>
                <a:lnTo>
                  <a:pt x="138708" y="18278"/>
                </a:lnTo>
                <a:lnTo>
                  <a:pt x="138950" y="18438"/>
                </a:lnTo>
                <a:lnTo>
                  <a:pt x="141338" y="19343"/>
                </a:lnTo>
                <a:lnTo>
                  <a:pt x="142170" y="19686"/>
                </a:lnTo>
                <a:lnTo>
                  <a:pt x="142446" y="19767"/>
                </a:lnTo>
                <a:lnTo>
                  <a:pt x="142676" y="19732"/>
                </a:lnTo>
                <a:lnTo>
                  <a:pt x="142883" y="19652"/>
                </a:lnTo>
                <a:lnTo>
                  <a:pt x="143826" y="15105"/>
                </a:lnTo>
                <a:lnTo>
                  <a:pt x="143941" y="13891"/>
                </a:lnTo>
                <a:lnTo>
                  <a:pt x="144102" y="13147"/>
                </a:lnTo>
                <a:lnTo>
                  <a:pt x="142722" y="12529"/>
                </a:lnTo>
                <a:lnTo>
                  <a:pt x="142285" y="12288"/>
                </a:lnTo>
                <a:lnTo>
                  <a:pt x="141894" y="12013"/>
                </a:lnTo>
                <a:lnTo>
                  <a:pt x="141066" y="11544"/>
                </a:lnTo>
                <a:lnTo>
                  <a:pt x="140594" y="11349"/>
                </a:lnTo>
                <a:lnTo>
                  <a:pt x="140008" y="11074"/>
                </a:lnTo>
                <a:lnTo>
                  <a:pt x="139502" y="10994"/>
                </a:lnTo>
                <a:close/>
              </a:path>
              <a:path w="144145" h="20320">
                <a:moveTo>
                  <a:pt x="130567" y="8062"/>
                </a:moveTo>
                <a:lnTo>
                  <a:pt x="128922" y="14682"/>
                </a:lnTo>
                <a:lnTo>
                  <a:pt x="129083" y="14876"/>
                </a:lnTo>
                <a:lnTo>
                  <a:pt x="129233" y="15105"/>
                </a:lnTo>
                <a:lnTo>
                  <a:pt x="129428" y="15266"/>
                </a:lnTo>
                <a:lnTo>
                  <a:pt x="129704" y="15426"/>
                </a:lnTo>
                <a:lnTo>
                  <a:pt x="131360" y="15930"/>
                </a:lnTo>
                <a:lnTo>
                  <a:pt x="132694" y="16365"/>
                </a:lnTo>
                <a:lnTo>
                  <a:pt x="133993" y="16755"/>
                </a:lnTo>
                <a:lnTo>
                  <a:pt x="135327" y="17190"/>
                </a:lnTo>
                <a:lnTo>
                  <a:pt x="135603" y="17259"/>
                </a:lnTo>
                <a:lnTo>
                  <a:pt x="136863" y="15105"/>
                </a:lnTo>
                <a:lnTo>
                  <a:pt x="137018" y="13891"/>
                </a:lnTo>
                <a:lnTo>
                  <a:pt x="137133" y="12677"/>
                </a:lnTo>
                <a:lnTo>
                  <a:pt x="137294" y="11429"/>
                </a:lnTo>
                <a:lnTo>
                  <a:pt x="137259" y="10925"/>
                </a:lnTo>
                <a:lnTo>
                  <a:pt x="134856" y="9356"/>
                </a:lnTo>
                <a:lnTo>
                  <a:pt x="133556" y="8921"/>
                </a:lnTo>
                <a:lnTo>
                  <a:pt x="132223" y="8532"/>
                </a:lnTo>
                <a:lnTo>
                  <a:pt x="130843" y="8096"/>
                </a:lnTo>
                <a:lnTo>
                  <a:pt x="130567" y="8062"/>
                </a:lnTo>
                <a:close/>
              </a:path>
              <a:path w="144145" h="20320">
                <a:moveTo>
                  <a:pt x="121298" y="5554"/>
                </a:moveTo>
                <a:lnTo>
                  <a:pt x="119527" y="8967"/>
                </a:lnTo>
                <a:lnTo>
                  <a:pt x="119205" y="11395"/>
                </a:lnTo>
                <a:lnTo>
                  <a:pt x="126438" y="14407"/>
                </a:lnTo>
                <a:lnTo>
                  <a:pt x="126680" y="14361"/>
                </a:lnTo>
                <a:lnTo>
                  <a:pt x="127864" y="9826"/>
                </a:lnTo>
                <a:lnTo>
                  <a:pt x="127812" y="7753"/>
                </a:lnTo>
                <a:lnTo>
                  <a:pt x="127542" y="7398"/>
                </a:lnTo>
                <a:lnTo>
                  <a:pt x="127312" y="7203"/>
                </a:lnTo>
                <a:lnTo>
                  <a:pt x="126841" y="6963"/>
                </a:lnTo>
                <a:lnTo>
                  <a:pt x="121298" y="5554"/>
                </a:lnTo>
                <a:close/>
              </a:path>
              <a:path w="144145" h="20320">
                <a:moveTo>
                  <a:pt x="111155" y="3481"/>
                </a:moveTo>
                <a:lnTo>
                  <a:pt x="109499" y="10135"/>
                </a:lnTo>
                <a:lnTo>
                  <a:pt x="109660" y="10376"/>
                </a:lnTo>
                <a:lnTo>
                  <a:pt x="116813" y="12059"/>
                </a:lnTo>
                <a:lnTo>
                  <a:pt x="117043" y="12013"/>
                </a:lnTo>
                <a:lnTo>
                  <a:pt x="117284" y="11899"/>
                </a:lnTo>
                <a:lnTo>
                  <a:pt x="117445" y="11738"/>
                </a:lnTo>
                <a:lnTo>
                  <a:pt x="117721" y="11349"/>
                </a:lnTo>
                <a:lnTo>
                  <a:pt x="118227" y="7432"/>
                </a:lnTo>
                <a:lnTo>
                  <a:pt x="118227" y="5439"/>
                </a:lnTo>
                <a:lnTo>
                  <a:pt x="111155" y="3481"/>
                </a:lnTo>
                <a:close/>
              </a:path>
              <a:path w="144145" h="20320">
                <a:moveTo>
                  <a:pt x="101357" y="1958"/>
                </a:moveTo>
                <a:lnTo>
                  <a:pt x="99713" y="4260"/>
                </a:lnTo>
                <a:lnTo>
                  <a:pt x="99552" y="5439"/>
                </a:lnTo>
                <a:lnTo>
                  <a:pt x="102070" y="9505"/>
                </a:lnTo>
                <a:lnTo>
                  <a:pt x="103485" y="9746"/>
                </a:lnTo>
                <a:lnTo>
                  <a:pt x="104899" y="9940"/>
                </a:lnTo>
                <a:lnTo>
                  <a:pt x="106624" y="10215"/>
                </a:lnTo>
                <a:lnTo>
                  <a:pt x="106900" y="10181"/>
                </a:lnTo>
                <a:lnTo>
                  <a:pt x="108315" y="5520"/>
                </a:lnTo>
                <a:lnTo>
                  <a:pt x="108246" y="3515"/>
                </a:lnTo>
                <a:lnTo>
                  <a:pt x="104267" y="2347"/>
                </a:lnTo>
                <a:lnTo>
                  <a:pt x="101357" y="1958"/>
                </a:lnTo>
                <a:close/>
              </a:path>
              <a:path w="144145" h="20320">
                <a:moveTo>
                  <a:pt x="91065" y="824"/>
                </a:moveTo>
                <a:lnTo>
                  <a:pt x="89329" y="4420"/>
                </a:lnTo>
                <a:lnTo>
                  <a:pt x="89214" y="5634"/>
                </a:lnTo>
                <a:lnTo>
                  <a:pt x="91928" y="8337"/>
                </a:lnTo>
                <a:lnTo>
                  <a:pt x="96286" y="8807"/>
                </a:lnTo>
                <a:lnTo>
                  <a:pt x="98261" y="3206"/>
                </a:lnTo>
                <a:lnTo>
                  <a:pt x="98253" y="2347"/>
                </a:lnTo>
                <a:lnTo>
                  <a:pt x="93296" y="1053"/>
                </a:lnTo>
                <a:lnTo>
                  <a:pt x="91065" y="824"/>
                </a:lnTo>
                <a:close/>
              </a:path>
              <a:path w="144145" h="20320">
                <a:moveTo>
                  <a:pt x="80601" y="194"/>
                </a:moveTo>
                <a:lnTo>
                  <a:pt x="78910" y="6814"/>
                </a:lnTo>
                <a:lnTo>
                  <a:pt x="79025" y="7008"/>
                </a:lnTo>
                <a:lnTo>
                  <a:pt x="82452" y="7673"/>
                </a:lnTo>
                <a:lnTo>
                  <a:pt x="83901" y="7753"/>
                </a:lnTo>
                <a:lnTo>
                  <a:pt x="85361" y="7867"/>
                </a:lnTo>
                <a:lnTo>
                  <a:pt x="86109" y="7902"/>
                </a:lnTo>
                <a:lnTo>
                  <a:pt x="86661" y="7822"/>
                </a:lnTo>
                <a:lnTo>
                  <a:pt x="87880" y="3092"/>
                </a:lnTo>
                <a:lnTo>
                  <a:pt x="87799" y="1133"/>
                </a:lnTo>
                <a:lnTo>
                  <a:pt x="87583" y="893"/>
                </a:lnTo>
                <a:lnTo>
                  <a:pt x="87443" y="778"/>
                </a:lnTo>
                <a:lnTo>
                  <a:pt x="86937" y="549"/>
                </a:lnTo>
                <a:lnTo>
                  <a:pt x="86661" y="503"/>
                </a:lnTo>
                <a:lnTo>
                  <a:pt x="80601" y="194"/>
                </a:lnTo>
                <a:close/>
              </a:path>
              <a:path w="144145" h="20320">
                <a:moveTo>
                  <a:pt x="76392" y="7398"/>
                </a:moveTo>
                <a:lnTo>
                  <a:pt x="71320" y="7398"/>
                </a:lnTo>
                <a:lnTo>
                  <a:pt x="72068" y="7432"/>
                </a:lnTo>
                <a:lnTo>
                  <a:pt x="75058" y="7432"/>
                </a:lnTo>
                <a:lnTo>
                  <a:pt x="75805" y="7478"/>
                </a:lnTo>
                <a:lnTo>
                  <a:pt x="76392" y="7398"/>
                </a:lnTo>
                <a:close/>
              </a:path>
              <a:path w="144145" h="20320">
                <a:moveTo>
                  <a:pt x="73137" y="0"/>
                </a:moveTo>
                <a:lnTo>
                  <a:pt x="68572" y="6688"/>
                </a:lnTo>
                <a:lnTo>
                  <a:pt x="68848" y="7089"/>
                </a:lnTo>
                <a:lnTo>
                  <a:pt x="69273" y="7318"/>
                </a:lnTo>
                <a:lnTo>
                  <a:pt x="69549" y="7398"/>
                </a:lnTo>
                <a:lnTo>
                  <a:pt x="69871" y="7432"/>
                </a:lnTo>
                <a:lnTo>
                  <a:pt x="70573" y="7398"/>
                </a:lnTo>
                <a:lnTo>
                  <a:pt x="76392" y="7398"/>
                </a:lnTo>
                <a:lnTo>
                  <a:pt x="77335" y="5004"/>
                </a:lnTo>
                <a:lnTo>
                  <a:pt x="77496" y="2576"/>
                </a:lnTo>
                <a:lnTo>
                  <a:pt x="73873" y="34"/>
                </a:lnTo>
                <a:lnTo>
                  <a:pt x="73137" y="0"/>
                </a:lnTo>
                <a:close/>
              </a:path>
              <a:path w="144145" h="20320">
                <a:moveTo>
                  <a:pt x="65939" y="80"/>
                </a:moveTo>
                <a:lnTo>
                  <a:pt x="64881" y="80"/>
                </a:lnTo>
                <a:lnTo>
                  <a:pt x="64133" y="114"/>
                </a:lnTo>
                <a:lnTo>
                  <a:pt x="63386" y="114"/>
                </a:lnTo>
                <a:lnTo>
                  <a:pt x="61845" y="194"/>
                </a:lnTo>
                <a:lnTo>
                  <a:pt x="61097" y="194"/>
                </a:lnTo>
                <a:lnTo>
                  <a:pt x="59568" y="274"/>
                </a:lnTo>
                <a:lnTo>
                  <a:pt x="58168" y="6928"/>
                </a:lnTo>
                <a:lnTo>
                  <a:pt x="58251" y="7123"/>
                </a:lnTo>
                <a:lnTo>
                  <a:pt x="58357" y="7283"/>
                </a:lnTo>
                <a:lnTo>
                  <a:pt x="58659" y="7558"/>
                </a:lnTo>
                <a:lnTo>
                  <a:pt x="59211" y="7707"/>
                </a:lnTo>
                <a:lnTo>
                  <a:pt x="61730" y="7593"/>
                </a:lnTo>
                <a:lnTo>
                  <a:pt x="62477" y="7593"/>
                </a:lnTo>
                <a:lnTo>
                  <a:pt x="63972" y="7512"/>
                </a:lnTo>
                <a:lnTo>
                  <a:pt x="64720" y="7512"/>
                </a:lnTo>
                <a:lnTo>
                  <a:pt x="65467" y="7478"/>
                </a:lnTo>
                <a:lnTo>
                  <a:pt x="66916" y="6184"/>
                </a:lnTo>
                <a:lnTo>
                  <a:pt x="66812" y="549"/>
                </a:lnTo>
                <a:lnTo>
                  <a:pt x="66491" y="274"/>
                </a:lnTo>
                <a:lnTo>
                  <a:pt x="66215" y="148"/>
                </a:lnTo>
                <a:lnTo>
                  <a:pt x="65939" y="80"/>
                </a:lnTo>
                <a:close/>
              </a:path>
              <a:path w="144145" h="20320">
                <a:moveTo>
                  <a:pt x="55083" y="503"/>
                </a:moveTo>
                <a:lnTo>
                  <a:pt x="54301" y="584"/>
                </a:lnTo>
                <a:lnTo>
                  <a:pt x="53553" y="618"/>
                </a:lnTo>
                <a:lnTo>
                  <a:pt x="52806" y="698"/>
                </a:lnTo>
                <a:lnTo>
                  <a:pt x="52058" y="744"/>
                </a:lnTo>
                <a:lnTo>
                  <a:pt x="51311" y="824"/>
                </a:lnTo>
                <a:lnTo>
                  <a:pt x="50563" y="858"/>
                </a:lnTo>
                <a:lnTo>
                  <a:pt x="49816" y="939"/>
                </a:lnTo>
                <a:lnTo>
                  <a:pt x="49069" y="973"/>
                </a:lnTo>
                <a:lnTo>
                  <a:pt x="48758" y="1053"/>
                </a:lnTo>
                <a:lnTo>
                  <a:pt x="48241" y="1294"/>
                </a:lnTo>
                <a:lnTo>
                  <a:pt x="48045" y="1443"/>
                </a:lnTo>
                <a:lnTo>
                  <a:pt x="47850" y="1637"/>
                </a:lnTo>
                <a:lnTo>
                  <a:pt x="47735" y="6104"/>
                </a:lnTo>
                <a:lnTo>
                  <a:pt x="47850" y="7822"/>
                </a:lnTo>
                <a:lnTo>
                  <a:pt x="48011" y="8028"/>
                </a:lnTo>
                <a:lnTo>
                  <a:pt x="48367" y="8337"/>
                </a:lnTo>
                <a:lnTo>
                  <a:pt x="48643" y="8417"/>
                </a:lnTo>
                <a:lnTo>
                  <a:pt x="48873" y="8451"/>
                </a:lnTo>
                <a:lnTo>
                  <a:pt x="49931" y="8417"/>
                </a:lnTo>
                <a:lnTo>
                  <a:pt x="51391" y="8257"/>
                </a:lnTo>
                <a:lnTo>
                  <a:pt x="52139" y="8222"/>
                </a:lnTo>
                <a:lnTo>
                  <a:pt x="52840" y="8142"/>
                </a:lnTo>
                <a:lnTo>
                  <a:pt x="55129" y="7982"/>
                </a:lnTo>
                <a:lnTo>
                  <a:pt x="55681" y="7822"/>
                </a:lnTo>
                <a:lnTo>
                  <a:pt x="55911" y="7707"/>
                </a:lnTo>
                <a:lnTo>
                  <a:pt x="56106" y="7558"/>
                </a:lnTo>
                <a:lnTo>
                  <a:pt x="56302" y="7352"/>
                </a:lnTo>
                <a:lnTo>
                  <a:pt x="56428" y="7123"/>
                </a:lnTo>
                <a:lnTo>
                  <a:pt x="56321" y="1053"/>
                </a:lnTo>
                <a:lnTo>
                  <a:pt x="56106" y="824"/>
                </a:lnTo>
                <a:lnTo>
                  <a:pt x="55635" y="584"/>
                </a:lnTo>
                <a:lnTo>
                  <a:pt x="55083" y="503"/>
                </a:lnTo>
                <a:close/>
              </a:path>
              <a:path w="144145" h="20320">
                <a:moveTo>
                  <a:pt x="44940" y="1443"/>
                </a:moveTo>
                <a:lnTo>
                  <a:pt x="44630" y="1443"/>
                </a:lnTo>
                <a:lnTo>
                  <a:pt x="42387" y="1683"/>
                </a:lnTo>
                <a:lnTo>
                  <a:pt x="41640" y="1798"/>
                </a:lnTo>
                <a:lnTo>
                  <a:pt x="40110" y="1958"/>
                </a:lnTo>
                <a:lnTo>
                  <a:pt x="39363" y="2072"/>
                </a:lnTo>
                <a:lnTo>
                  <a:pt x="38650" y="2153"/>
                </a:lnTo>
                <a:lnTo>
                  <a:pt x="38257" y="2267"/>
                </a:lnTo>
                <a:lnTo>
                  <a:pt x="38063" y="2347"/>
                </a:lnTo>
                <a:lnTo>
                  <a:pt x="37626" y="2656"/>
                </a:lnTo>
                <a:lnTo>
                  <a:pt x="37350" y="3092"/>
                </a:lnTo>
                <a:lnTo>
                  <a:pt x="37396" y="6104"/>
                </a:lnTo>
                <a:lnTo>
                  <a:pt x="38926" y="9665"/>
                </a:lnTo>
                <a:lnTo>
                  <a:pt x="43365" y="9081"/>
                </a:lnTo>
                <a:lnTo>
                  <a:pt x="44825" y="8921"/>
                </a:lnTo>
                <a:lnTo>
                  <a:pt x="46125" y="7982"/>
                </a:lnTo>
                <a:lnTo>
                  <a:pt x="46029" y="2233"/>
                </a:lnTo>
                <a:lnTo>
                  <a:pt x="45905" y="1958"/>
                </a:lnTo>
                <a:lnTo>
                  <a:pt x="45800" y="1798"/>
                </a:lnTo>
                <a:lnTo>
                  <a:pt x="45458" y="1557"/>
                </a:lnTo>
                <a:lnTo>
                  <a:pt x="45216" y="1488"/>
                </a:lnTo>
                <a:lnTo>
                  <a:pt x="44940" y="1443"/>
                </a:lnTo>
                <a:close/>
              </a:path>
              <a:path w="144145" h="20320">
                <a:moveTo>
                  <a:pt x="34521" y="2771"/>
                </a:moveTo>
                <a:lnTo>
                  <a:pt x="27058" y="5325"/>
                </a:lnTo>
                <a:lnTo>
                  <a:pt x="27307" y="9310"/>
                </a:lnTo>
                <a:lnTo>
                  <a:pt x="28818" y="11315"/>
                </a:lnTo>
                <a:lnTo>
                  <a:pt x="30278" y="10994"/>
                </a:lnTo>
                <a:lnTo>
                  <a:pt x="34636" y="10295"/>
                </a:lnTo>
                <a:lnTo>
                  <a:pt x="35821" y="9310"/>
                </a:lnTo>
                <a:lnTo>
                  <a:pt x="35740" y="3836"/>
                </a:lnTo>
                <a:lnTo>
                  <a:pt x="35660" y="3596"/>
                </a:lnTo>
                <a:lnTo>
                  <a:pt x="35545" y="3367"/>
                </a:lnTo>
                <a:lnTo>
                  <a:pt x="35234" y="3012"/>
                </a:lnTo>
                <a:lnTo>
                  <a:pt x="34797" y="2817"/>
                </a:lnTo>
                <a:lnTo>
                  <a:pt x="34521" y="2771"/>
                </a:lnTo>
                <a:close/>
              </a:path>
              <a:path w="144145" h="20320">
                <a:moveTo>
                  <a:pt x="24379" y="4581"/>
                </a:moveTo>
                <a:lnTo>
                  <a:pt x="17145" y="8692"/>
                </a:lnTo>
                <a:lnTo>
                  <a:pt x="17387" y="12403"/>
                </a:lnTo>
                <a:lnTo>
                  <a:pt x="18560" y="13422"/>
                </a:lnTo>
                <a:lnTo>
                  <a:pt x="18836" y="13388"/>
                </a:lnTo>
                <a:lnTo>
                  <a:pt x="25793" y="11120"/>
                </a:lnTo>
                <a:lnTo>
                  <a:pt x="25678" y="7432"/>
                </a:lnTo>
                <a:lnTo>
                  <a:pt x="24379" y="4581"/>
                </a:lnTo>
                <a:close/>
              </a:path>
              <a:path w="144145" h="20320">
                <a:moveTo>
                  <a:pt x="14708" y="6814"/>
                </a:moveTo>
                <a:lnTo>
                  <a:pt x="7394" y="11234"/>
                </a:lnTo>
                <a:lnTo>
                  <a:pt x="7474" y="12483"/>
                </a:lnTo>
                <a:lnTo>
                  <a:pt x="8854" y="15930"/>
                </a:lnTo>
                <a:lnTo>
                  <a:pt x="9084" y="15896"/>
                </a:lnTo>
                <a:lnTo>
                  <a:pt x="11913" y="15105"/>
                </a:lnTo>
                <a:lnTo>
                  <a:pt x="14673" y="14407"/>
                </a:lnTo>
                <a:lnTo>
                  <a:pt x="14984" y="14292"/>
                </a:lnTo>
                <a:lnTo>
                  <a:pt x="15225" y="14166"/>
                </a:lnTo>
                <a:lnTo>
                  <a:pt x="15668" y="13743"/>
                </a:lnTo>
                <a:lnTo>
                  <a:pt x="15892" y="13307"/>
                </a:lnTo>
                <a:lnTo>
                  <a:pt x="15766" y="10295"/>
                </a:lnTo>
                <a:lnTo>
                  <a:pt x="15536" y="7512"/>
                </a:lnTo>
                <a:lnTo>
                  <a:pt x="15455" y="7318"/>
                </a:lnTo>
                <a:lnTo>
                  <a:pt x="15145" y="6963"/>
                </a:lnTo>
                <a:lnTo>
                  <a:pt x="14708" y="6814"/>
                </a:lnTo>
                <a:close/>
              </a:path>
              <a:path w="144145" h="20320">
                <a:moveTo>
                  <a:pt x="5002" y="9471"/>
                </a:moveTo>
                <a:lnTo>
                  <a:pt x="1494" y="10765"/>
                </a:lnTo>
                <a:lnTo>
                  <a:pt x="126" y="11269"/>
                </a:lnTo>
                <a:lnTo>
                  <a:pt x="3116" y="17339"/>
                </a:lnTo>
                <a:lnTo>
                  <a:pt x="4128" y="17144"/>
                </a:lnTo>
                <a:lnTo>
                  <a:pt x="4335" y="17110"/>
                </a:lnTo>
                <a:lnTo>
                  <a:pt x="5036" y="17110"/>
                </a:lnTo>
                <a:lnTo>
                  <a:pt x="5312" y="16984"/>
                </a:lnTo>
                <a:lnTo>
                  <a:pt x="5784" y="16674"/>
                </a:lnTo>
                <a:lnTo>
                  <a:pt x="6094" y="16205"/>
                </a:lnTo>
                <a:lnTo>
                  <a:pt x="6193" y="15896"/>
                </a:lnTo>
                <a:lnTo>
                  <a:pt x="6078" y="13113"/>
                </a:lnTo>
                <a:lnTo>
                  <a:pt x="5864" y="10410"/>
                </a:lnTo>
                <a:lnTo>
                  <a:pt x="5749" y="9940"/>
                </a:lnTo>
                <a:lnTo>
                  <a:pt x="5588" y="9746"/>
                </a:lnTo>
                <a:lnTo>
                  <a:pt x="5232" y="9505"/>
                </a:lnTo>
                <a:lnTo>
                  <a:pt x="5002" y="9471"/>
                </a:lnTo>
                <a:close/>
              </a:path>
              <a:path w="144145" h="20320">
                <a:moveTo>
                  <a:pt x="5036" y="17110"/>
                </a:moveTo>
                <a:lnTo>
                  <a:pt x="4335" y="17110"/>
                </a:lnTo>
                <a:lnTo>
                  <a:pt x="4254" y="17258"/>
                </a:lnTo>
                <a:lnTo>
                  <a:pt x="4530" y="17224"/>
                </a:lnTo>
                <a:lnTo>
                  <a:pt x="5036" y="1711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20638" y="184596"/>
            <a:ext cx="151130" cy="24130"/>
          </a:xfrm>
          <a:custGeom>
            <a:avLst/>
            <a:gdLst/>
            <a:ahLst/>
            <a:cxnLst/>
            <a:rect l="l" t="t" r="r" b="b"/>
            <a:pathLst>
              <a:path w="151129" h="24129">
                <a:moveTo>
                  <a:pt x="146413" y="19812"/>
                </a:moveTo>
                <a:lnTo>
                  <a:pt x="143182" y="19812"/>
                </a:lnTo>
                <a:lnTo>
                  <a:pt x="144205" y="21844"/>
                </a:lnTo>
                <a:lnTo>
                  <a:pt x="144677" y="22479"/>
                </a:lnTo>
                <a:lnTo>
                  <a:pt x="145263" y="22987"/>
                </a:lnTo>
                <a:lnTo>
                  <a:pt x="145620" y="23241"/>
                </a:lnTo>
                <a:lnTo>
                  <a:pt x="146057" y="23495"/>
                </a:lnTo>
                <a:lnTo>
                  <a:pt x="146528" y="23622"/>
                </a:lnTo>
                <a:lnTo>
                  <a:pt x="147667" y="24003"/>
                </a:lnTo>
                <a:lnTo>
                  <a:pt x="148334" y="24003"/>
                </a:lnTo>
                <a:lnTo>
                  <a:pt x="147862" y="23241"/>
                </a:lnTo>
                <a:lnTo>
                  <a:pt x="147498" y="22479"/>
                </a:lnTo>
                <a:lnTo>
                  <a:pt x="146413" y="19812"/>
                </a:lnTo>
                <a:close/>
              </a:path>
              <a:path w="151129" h="24129">
                <a:moveTo>
                  <a:pt x="11756" y="12699"/>
                </a:moveTo>
                <a:lnTo>
                  <a:pt x="2909" y="12699"/>
                </a:lnTo>
                <a:lnTo>
                  <a:pt x="3852" y="12826"/>
                </a:lnTo>
                <a:lnTo>
                  <a:pt x="5381" y="13207"/>
                </a:lnTo>
                <a:lnTo>
                  <a:pt x="6876" y="13969"/>
                </a:lnTo>
                <a:lnTo>
                  <a:pt x="7256" y="14350"/>
                </a:lnTo>
                <a:lnTo>
                  <a:pt x="7329" y="14604"/>
                </a:lnTo>
                <a:lnTo>
                  <a:pt x="6891" y="15620"/>
                </a:lnTo>
                <a:lnTo>
                  <a:pt x="5524" y="18033"/>
                </a:lnTo>
                <a:lnTo>
                  <a:pt x="4944" y="18922"/>
                </a:lnTo>
                <a:lnTo>
                  <a:pt x="2943" y="21208"/>
                </a:lnTo>
                <a:lnTo>
                  <a:pt x="2437" y="21589"/>
                </a:lnTo>
                <a:lnTo>
                  <a:pt x="3185" y="21462"/>
                </a:lnTo>
                <a:lnTo>
                  <a:pt x="7589" y="19684"/>
                </a:lnTo>
                <a:lnTo>
                  <a:pt x="7980" y="19430"/>
                </a:lnTo>
                <a:lnTo>
                  <a:pt x="9199" y="18033"/>
                </a:lnTo>
                <a:lnTo>
                  <a:pt x="9625" y="17271"/>
                </a:lnTo>
                <a:lnTo>
                  <a:pt x="16881" y="17271"/>
                </a:lnTo>
                <a:lnTo>
                  <a:pt x="16272" y="17144"/>
                </a:lnTo>
                <a:lnTo>
                  <a:pt x="15490" y="16763"/>
                </a:lnTo>
                <a:lnTo>
                  <a:pt x="14581" y="16255"/>
                </a:lnTo>
                <a:lnTo>
                  <a:pt x="14075" y="16001"/>
                </a:lnTo>
                <a:lnTo>
                  <a:pt x="13604" y="15620"/>
                </a:lnTo>
                <a:lnTo>
                  <a:pt x="13086" y="15239"/>
                </a:lnTo>
                <a:lnTo>
                  <a:pt x="12580" y="14731"/>
                </a:lnTo>
                <a:lnTo>
                  <a:pt x="11637" y="13461"/>
                </a:lnTo>
                <a:lnTo>
                  <a:pt x="11442" y="13334"/>
                </a:lnTo>
                <a:lnTo>
                  <a:pt x="11520" y="13080"/>
                </a:lnTo>
                <a:lnTo>
                  <a:pt x="11756" y="12699"/>
                </a:lnTo>
                <a:close/>
              </a:path>
              <a:path w="151129" h="24129">
                <a:moveTo>
                  <a:pt x="141204" y="10414"/>
                </a:moveTo>
                <a:lnTo>
                  <a:pt x="136063" y="10414"/>
                </a:lnTo>
                <a:lnTo>
                  <a:pt x="137248" y="10922"/>
                </a:lnTo>
                <a:lnTo>
                  <a:pt x="138743" y="11938"/>
                </a:lnTo>
                <a:lnTo>
                  <a:pt x="139916" y="13081"/>
                </a:lnTo>
                <a:lnTo>
                  <a:pt x="141020" y="14478"/>
                </a:lnTo>
                <a:lnTo>
                  <a:pt x="141652" y="15621"/>
                </a:lnTo>
                <a:lnTo>
                  <a:pt x="141100" y="16383"/>
                </a:lnTo>
                <a:lnTo>
                  <a:pt x="137052" y="19050"/>
                </a:lnTo>
                <a:lnTo>
                  <a:pt x="136466" y="19304"/>
                </a:lnTo>
                <a:lnTo>
                  <a:pt x="140859" y="20701"/>
                </a:lnTo>
                <a:lnTo>
                  <a:pt x="141652" y="20574"/>
                </a:lnTo>
                <a:lnTo>
                  <a:pt x="142009" y="20447"/>
                </a:lnTo>
                <a:lnTo>
                  <a:pt x="142630" y="20066"/>
                </a:lnTo>
                <a:lnTo>
                  <a:pt x="143182" y="19812"/>
                </a:lnTo>
                <a:lnTo>
                  <a:pt x="146413" y="19812"/>
                </a:lnTo>
                <a:lnTo>
                  <a:pt x="145585" y="17526"/>
                </a:lnTo>
                <a:lnTo>
                  <a:pt x="145505" y="17145"/>
                </a:lnTo>
                <a:lnTo>
                  <a:pt x="145390" y="17018"/>
                </a:lnTo>
                <a:lnTo>
                  <a:pt x="146758" y="15875"/>
                </a:lnTo>
                <a:lnTo>
                  <a:pt x="147391" y="15621"/>
                </a:lnTo>
                <a:lnTo>
                  <a:pt x="147667" y="15367"/>
                </a:lnTo>
                <a:lnTo>
                  <a:pt x="148219" y="15240"/>
                </a:lnTo>
                <a:lnTo>
                  <a:pt x="150104" y="15240"/>
                </a:lnTo>
                <a:lnTo>
                  <a:pt x="150541" y="15113"/>
                </a:lnTo>
                <a:lnTo>
                  <a:pt x="150438" y="14859"/>
                </a:lnTo>
                <a:lnTo>
                  <a:pt x="149443" y="13589"/>
                </a:lnTo>
                <a:lnTo>
                  <a:pt x="143814" y="13589"/>
                </a:lnTo>
                <a:lnTo>
                  <a:pt x="143228" y="12573"/>
                </a:lnTo>
                <a:lnTo>
                  <a:pt x="142871" y="12192"/>
                </a:lnTo>
                <a:lnTo>
                  <a:pt x="142158" y="11176"/>
                </a:lnTo>
                <a:lnTo>
                  <a:pt x="141204" y="10414"/>
                </a:lnTo>
                <a:close/>
              </a:path>
              <a:path w="151129" h="24129">
                <a:moveTo>
                  <a:pt x="128690" y="8001"/>
                </a:moveTo>
                <a:lnTo>
                  <a:pt x="127933" y="8001"/>
                </a:lnTo>
                <a:lnTo>
                  <a:pt x="127496" y="8255"/>
                </a:lnTo>
                <a:lnTo>
                  <a:pt x="127140" y="8382"/>
                </a:lnTo>
                <a:lnTo>
                  <a:pt x="126910" y="8763"/>
                </a:lnTo>
                <a:lnTo>
                  <a:pt x="126789" y="9271"/>
                </a:lnTo>
                <a:lnTo>
                  <a:pt x="126668" y="10033"/>
                </a:lnTo>
                <a:lnTo>
                  <a:pt x="126544" y="11303"/>
                </a:lnTo>
                <a:lnTo>
                  <a:pt x="126418" y="12065"/>
                </a:lnTo>
                <a:lnTo>
                  <a:pt x="126293" y="13208"/>
                </a:lnTo>
                <a:lnTo>
                  <a:pt x="126171" y="16002"/>
                </a:lnTo>
                <a:lnTo>
                  <a:pt x="126392" y="16510"/>
                </a:lnTo>
                <a:lnTo>
                  <a:pt x="126634" y="16764"/>
                </a:lnTo>
                <a:lnTo>
                  <a:pt x="126864" y="16891"/>
                </a:lnTo>
                <a:lnTo>
                  <a:pt x="127186" y="17145"/>
                </a:lnTo>
                <a:lnTo>
                  <a:pt x="127496" y="17272"/>
                </a:lnTo>
                <a:lnTo>
                  <a:pt x="129221" y="17653"/>
                </a:lnTo>
                <a:lnTo>
                  <a:pt x="134223" y="19050"/>
                </a:lnTo>
                <a:lnTo>
                  <a:pt x="134568" y="19177"/>
                </a:lnTo>
                <a:lnTo>
                  <a:pt x="134890" y="19177"/>
                </a:lnTo>
                <a:lnTo>
                  <a:pt x="135442" y="18923"/>
                </a:lnTo>
                <a:lnTo>
                  <a:pt x="135638" y="18796"/>
                </a:lnTo>
                <a:lnTo>
                  <a:pt x="135914" y="18288"/>
                </a:lnTo>
                <a:lnTo>
                  <a:pt x="136148" y="16764"/>
                </a:lnTo>
                <a:lnTo>
                  <a:pt x="136487" y="13589"/>
                </a:lnTo>
                <a:lnTo>
                  <a:pt x="136596" y="12827"/>
                </a:lnTo>
                <a:lnTo>
                  <a:pt x="136492" y="11049"/>
                </a:lnTo>
                <a:lnTo>
                  <a:pt x="136339" y="10668"/>
                </a:lnTo>
                <a:lnTo>
                  <a:pt x="136063" y="10414"/>
                </a:lnTo>
                <a:lnTo>
                  <a:pt x="141204" y="10414"/>
                </a:lnTo>
                <a:lnTo>
                  <a:pt x="140859" y="10160"/>
                </a:lnTo>
                <a:lnTo>
                  <a:pt x="135753" y="10160"/>
                </a:lnTo>
                <a:lnTo>
                  <a:pt x="135316" y="9906"/>
                </a:lnTo>
                <a:lnTo>
                  <a:pt x="133752" y="9525"/>
                </a:lnTo>
                <a:lnTo>
                  <a:pt x="132131" y="9017"/>
                </a:lnTo>
                <a:lnTo>
                  <a:pt x="129739" y="8382"/>
                </a:lnTo>
                <a:lnTo>
                  <a:pt x="128911" y="8128"/>
                </a:lnTo>
                <a:lnTo>
                  <a:pt x="128690" y="8001"/>
                </a:lnTo>
                <a:close/>
              </a:path>
              <a:path w="151129" h="24129">
                <a:moveTo>
                  <a:pt x="16881" y="17271"/>
                </a:moveTo>
                <a:lnTo>
                  <a:pt x="9625" y="17271"/>
                </a:lnTo>
                <a:lnTo>
                  <a:pt x="9901" y="17525"/>
                </a:lnTo>
                <a:lnTo>
                  <a:pt x="10499" y="17906"/>
                </a:lnTo>
                <a:lnTo>
                  <a:pt x="10844" y="18033"/>
                </a:lnTo>
                <a:lnTo>
                  <a:pt x="11200" y="18287"/>
                </a:lnTo>
                <a:lnTo>
                  <a:pt x="12028" y="18541"/>
                </a:lnTo>
                <a:lnTo>
                  <a:pt x="12500" y="18541"/>
                </a:lnTo>
                <a:lnTo>
                  <a:pt x="12971" y="18668"/>
                </a:lnTo>
                <a:lnTo>
                  <a:pt x="13523" y="18668"/>
                </a:lnTo>
                <a:lnTo>
                  <a:pt x="14662" y="18414"/>
                </a:lnTo>
                <a:lnTo>
                  <a:pt x="15996" y="18033"/>
                </a:lnTo>
                <a:lnTo>
                  <a:pt x="17490" y="17398"/>
                </a:lnTo>
                <a:lnTo>
                  <a:pt x="16881" y="17271"/>
                </a:lnTo>
                <a:close/>
              </a:path>
              <a:path w="151129" h="24129">
                <a:moveTo>
                  <a:pt x="26886" y="6222"/>
                </a:moveTo>
                <a:lnTo>
                  <a:pt x="17295" y="11175"/>
                </a:lnTo>
                <a:lnTo>
                  <a:pt x="17657" y="15874"/>
                </a:lnTo>
                <a:lnTo>
                  <a:pt x="19422" y="17017"/>
                </a:lnTo>
                <a:lnTo>
                  <a:pt x="25632" y="15620"/>
                </a:lnTo>
                <a:lnTo>
                  <a:pt x="26529" y="15493"/>
                </a:lnTo>
                <a:lnTo>
                  <a:pt x="27208" y="15239"/>
                </a:lnTo>
                <a:lnTo>
                  <a:pt x="27714" y="14731"/>
                </a:lnTo>
                <a:lnTo>
                  <a:pt x="27990" y="14350"/>
                </a:lnTo>
                <a:lnTo>
                  <a:pt x="28116" y="13969"/>
                </a:lnTo>
                <a:lnTo>
                  <a:pt x="27990" y="10540"/>
                </a:lnTo>
                <a:lnTo>
                  <a:pt x="27756" y="7238"/>
                </a:lnTo>
                <a:lnTo>
                  <a:pt x="27679" y="6984"/>
                </a:lnTo>
                <a:lnTo>
                  <a:pt x="27518" y="6730"/>
                </a:lnTo>
                <a:lnTo>
                  <a:pt x="27242" y="6476"/>
                </a:lnTo>
                <a:lnTo>
                  <a:pt x="26886" y="6222"/>
                </a:lnTo>
                <a:close/>
              </a:path>
              <a:path w="151129" h="24129">
                <a:moveTo>
                  <a:pt x="122913" y="13081"/>
                </a:moveTo>
                <a:lnTo>
                  <a:pt x="118929" y="13081"/>
                </a:lnTo>
                <a:lnTo>
                  <a:pt x="119906" y="14351"/>
                </a:lnTo>
                <a:lnTo>
                  <a:pt x="120573" y="14986"/>
                </a:lnTo>
                <a:lnTo>
                  <a:pt x="121401" y="15621"/>
                </a:lnTo>
                <a:lnTo>
                  <a:pt x="121873" y="15875"/>
                </a:lnTo>
                <a:lnTo>
                  <a:pt x="122931" y="16256"/>
                </a:lnTo>
                <a:lnTo>
                  <a:pt x="123529" y="16510"/>
                </a:lnTo>
                <a:lnTo>
                  <a:pt x="124150" y="16637"/>
                </a:lnTo>
                <a:lnTo>
                  <a:pt x="125610" y="16891"/>
                </a:lnTo>
                <a:lnTo>
                  <a:pt x="126392" y="16891"/>
                </a:lnTo>
                <a:lnTo>
                  <a:pt x="125300" y="16002"/>
                </a:lnTo>
                <a:lnTo>
                  <a:pt x="124230" y="14859"/>
                </a:lnTo>
                <a:lnTo>
                  <a:pt x="123839" y="14478"/>
                </a:lnTo>
                <a:lnTo>
                  <a:pt x="122913" y="13081"/>
                </a:lnTo>
                <a:close/>
              </a:path>
              <a:path w="151129" h="24129">
                <a:moveTo>
                  <a:pt x="31175" y="3555"/>
                </a:moveTo>
                <a:lnTo>
                  <a:pt x="27162" y="5714"/>
                </a:lnTo>
                <a:lnTo>
                  <a:pt x="26690" y="5841"/>
                </a:lnTo>
                <a:lnTo>
                  <a:pt x="26219" y="6222"/>
                </a:lnTo>
                <a:lnTo>
                  <a:pt x="27518" y="6222"/>
                </a:lnTo>
                <a:lnTo>
                  <a:pt x="28266" y="6349"/>
                </a:lnTo>
                <a:lnTo>
                  <a:pt x="32670" y="7746"/>
                </a:lnTo>
                <a:lnTo>
                  <a:pt x="33532" y="8381"/>
                </a:lnTo>
                <a:lnTo>
                  <a:pt x="33381" y="8762"/>
                </a:lnTo>
                <a:lnTo>
                  <a:pt x="31647" y="11556"/>
                </a:lnTo>
                <a:lnTo>
                  <a:pt x="29876" y="13461"/>
                </a:lnTo>
                <a:lnTo>
                  <a:pt x="29128" y="14096"/>
                </a:lnTo>
                <a:lnTo>
                  <a:pt x="28576" y="14604"/>
                </a:lnTo>
                <a:lnTo>
                  <a:pt x="28185" y="14858"/>
                </a:lnTo>
                <a:lnTo>
                  <a:pt x="28024" y="14858"/>
                </a:lnTo>
                <a:lnTo>
                  <a:pt x="28852" y="14985"/>
                </a:lnTo>
                <a:lnTo>
                  <a:pt x="35890" y="11556"/>
                </a:lnTo>
                <a:lnTo>
                  <a:pt x="41829" y="11556"/>
                </a:lnTo>
                <a:lnTo>
                  <a:pt x="41122" y="11175"/>
                </a:lnTo>
                <a:lnTo>
                  <a:pt x="40651" y="10794"/>
                </a:lnTo>
                <a:lnTo>
                  <a:pt x="40133" y="10286"/>
                </a:lnTo>
                <a:lnTo>
                  <a:pt x="39110" y="9397"/>
                </a:lnTo>
                <a:lnTo>
                  <a:pt x="38017" y="7873"/>
                </a:lnTo>
                <a:lnTo>
                  <a:pt x="38098" y="7492"/>
                </a:lnTo>
                <a:lnTo>
                  <a:pt x="38719" y="6730"/>
                </a:lnTo>
                <a:lnTo>
                  <a:pt x="39581" y="5841"/>
                </a:lnTo>
                <a:lnTo>
                  <a:pt x="40308" y="5333"/>
                </a:lnTo>
                <a:lnTo>
                  <a:pt x="35533" y="5333"/>
                </a:lnTo>
                <a:lnTo>
                  <a:pt x="35108" y="4952"/>
                </a:lnTo>
                <a:lnTo>
                  <a:pt x="34245" y="4444"/>
                </a:lnTo>
                <a:lnTo>
                  <a:pt x="33257" y="3936"/>
                </a:lnTo>
                <a:lnTo>
                  <a:pt x="32233" y="3682"/>
                </a:lnTo>
                <a:lnTo>
                  <a:pt x="31175" y="3555"/>
                </a:lnTo>
                <a:close/>
              </a:path>
              <a:path w="151129" h="24129">
                <a:moveTo>
                  <a:pt x="117750" y="4826"/>
                </a:moveTo>
                <a:lnTo>
                  <a:pt x="111420" y="4826"/>
                </a:lnTo>
                <a:lnTo>
                  <a:pt x="112754" y="5461"/>
                </a:lnTo>
                <a:lnTo>
                  <a:pt x="113501" y="5715"/>
                </a:lnTo>
                <a:lnTo>
                  <a:pt x="115077" y="6731"/>
                </a:lnTo>
                <a:lnTo>
                  <a:pt x="116215" y="7874"/>
                </a:lnTo>
                <a:lnTo>
                  <a:pt x="116916" y="8763"/>
                </a:lnTo>
                <a:lnTo>
                  <a:pt x="117238" y="9271"/>
                </a:lnTo>
                <a:lnTo>
                  <a:pt x="116606" y="10033"/>
                </a:lnTo>
                <a:lnTo>
                  <a:pt x="110948" y="13589"/>
                </a:lnTo>
                <a:lnTo>
                  <a:pt x="112443" y="14097"/>
                </a:lnTo>
                <a:lnTo>
                  <a:pt x="114364" y="14478"/>
                </a:lnTo>
                <a:lnTo>
                  <a:pt x="115468" y="14478"/>
                </a:lnTo>
                <a:lnTo>
                  <a:pt x="116916" y="14097"/>
                </a:lnTo>
                <a:lnTo>
                  <a:pt x="117710" y="13843"/>
                </a:lnTo>
                <a:lnTo>
                  <a:pt x="118377" y="13462"/>
                </a:lnTo>
                <a:lnTo>
                  <a:pt x="118653" y="13208"/>
                </a:lnTo>
                <a:lnTo>
                  <a:pt x="118929" y="13081"/>
                </a:lnTo>
                <a:lnTo>
                  <a:pt x="122913" y="13081"/>
                </a:lnTo>
                <a:lnTo>
                  <a:pt x="122264" y="11938"/>
                </a:lnTo>
                <a:lnTo>
                  <a:pt x="121597" y="10414"/>
                </a:lnTo>
                <a:lnTo>
                  <a:pt x="121482" y="10287"/>
                </a:lnTo>
                <a:lnTo>
                  <a:pt x="121447" y="10033"/>
                </a:lnTo>
                <a:lnTo>
                  <a:pt x="121838" y="9652"/>
                </a:lnTo>
                <a:lnTo>
                  <a:pt x="122264" y="9398"/>
                </a:lnTo>
                <a:lnTo>
                  <a:pt x="122701" y="9017"/>
                </a:lnTo>
                <a:lnTo>
                  <a:pt x="123609" y="8636"/>
                </a:lnTo>
                <a:lnTo>
                  <a:pt x="124035" y="8382"/>
                </a:lnTo>
                <a:lnTo>
                  <a:pt x="124506" y="8255"/>
                </a:lnTo>
                <a:lnTo>
                  <a:pt x="125771" y="8001"/>
                </a:lnTo>
                <a:lnTo>
                  <a:pt x="128690" y="8001"/>
                </a:lnTo>
                <a:lnTo>
                  <a:pt x="127807" y="7493"/>
                </a:lnTo>
                <a:lnTo>
                  <a:pt x="127266" y="6858"/>
                </a:lnTo>
                <a:lnTo>
                  <a:pt x="119676" y="6858"/>
                </a:lnTo>
                <a:lnTo>
                  <a:pt x="118963" y="5969"/>
                </a:lnTo>
                <a:lnTo>
                  <a:pt x="118181" y="5207"/>
                </a:lnTo>
                <a:lnTo>
                  <a:pt x="117750" y="4826"/>
                </a:lnTo>
                <a:close/>
              </a:path>
              <a:path w="151129" h="24129">
                <a:moveTo>
                  <a:pt x="103588" y="3556"/>
                </a:moveTo>
                <a:lnTo>
                  <a:pt x="102174" y="3556"/>
                </a:lnTo>
                <a:lnTo>
                  <a:pt x="101944" y="3683"/>
                </a:lnTo>
                <a:lnTo>
                  <a:pt x="101587" y="3937"/>
                </a:lnTo>
                <a:lnTo>
                  <a:pt x="101472" y="4191"/>
                </a:lnTo>
                <a:lnTo>
                  <a:pt x="101204" y="5080"/>
                </a:lnTo>
                <a:lnTo>
                  <a:pt x="100840" y="8509"/>
                </a:lnTo>
                <a:lnTo>
                  <a:pt x="100725" y="11430"/>
                </a:lnTo>
                <a:lnTo>
                  <a:pt x="100840" y="11684"/>
                </a:lnTo>
                <a:lnTo>
                  <a:pt x="110201" y="13589"/>
                </a:lnTo>
                <a:lnTo>
                  <a:pt x="110511" y="13462"/>
                </a:lnTo>
                <a:lnTo>
                  <a:pt x="111972" y="6985"/>
                </a:lnTo>
                <a:lnTo>
                  <a:pt x="111876" y="5461"/>
                </a:lnTo>
                <a:lnTo>
                  <a:pt x="111811" y="5334"/>
                </a:lnTo>
                <a:lnTo>
                  <a:pt x="111420" y="4826"/>
                </a:lnTo>
                <a:lnTo>
                  <a:pt x="117750" y="4826"/>
                </a:lnTo>
                <a:lnTo>
                  <a:pt x="117463" y="4572"/>
                </a:lnTo>
                <a:lnTo>
                  <a:pt x="110707" y="4572"/>
                </a:lnTo>
                <a:lnTo>
                  <a:pt x="110511" y="4445"/>
                </a:lnTo>
                <a:lnTo>
                  <a:pt x="103588" y="3556"/>
                </a:lnTo>
                <a:close/>
              </a:path>
              <a:path w="151129" h="24129">
                <a:moveTo>
                  <a:pt x="146919" y="12192"/>
                </a:moveTo>
                <a:lnTo>
                  <a:pt x="146137" y="12319"/>
                </a:lnTo>
                <a:lnTo>
                  <a:pt x="145344" y="12573"/>
                </a:lnTo>
                <a:lnTo>
                  <a:pt x="143814" y="13589"/>
                </a:lnTo>
                <a:lnTo>
                  <a:pt x="149443" y="13589"/>
                </a:lnTo>
                <a:lnTo>
                  <a:pt x="149116" y="13208"/>
                </a:lnTo>
                <a:lnTo>
                  <a:pt x="147782" y="12446"/>
                </a:lnTo>
                <a:lnTo>
                  <a:pt x="146919" y="12192"/>
                </a:lnTo>
                <a:close/>
              </a:path>
              <a:path w="151129" h="24129">
                <a:moveTo>
                  <a:pt x="41829" y="11556"/>
                </a:moveTo>
                <a:lnTo>
                  <a:pt x="35890" y="11556"/>
                </a:lnTo>
                <a:lnTo>
                  <a:pt x="36131" y="11810"/>
                </a:lnTo>
                <a:lnTo>
                  <a:pt x="36752" y="12191"/>
                </a:lnTo>
                <a:lnTo>
                  <a:pt x="37109" y="12445"/>
                </a:lnTo>
                <a:lnTo>
                  <a:pt x="37891" y="12826"/>
                </a:lnTo>
                <a:lnTo>
                  <a:pt x="38328" y="13080"/>
                </a:lnTo>
                <a:lnTo>
                  <a:pt x="38845" y="13080"/>
                </a:lnTo>
                <a:lnTo>
                  <a:pt x="39903" y="13334"/>
                </a:lnTo>
                <a:lnTo>
                  <a:pt x="40536" y="13334"/>
                </a:lnTo>
                <a:lnTo>
                  <a:pt x="41157" y="13207"/>
                </a:lnTo>
                <a:lnTo>
                  <a:pt x="41824" y="13207"/>
                </a:lnTo>
                <a:lnTo>
                  <a:pt x="43365" y="12826"/>
                </a:lnTo>
                <a:lnTo>
                  <a:pt x="44147" y="12572"/>
                </a:lnTo>
                <a:lnTo>
                  <a:pt x="43986" y="12572"/>
                </a:lnTo>
                <a:lnTo>
                  <a:pt x="42928" y="12191"/>
                </a:lnTo>
                <a:lnTo>
                  <a:pt x="41829" y="11556"/>
                </a:lnTo>
                <a:close/>
              </a:path>
              <a:path w="151129" h="24129">
                <a:moveTo>
                  <a:pt x="6094" y="9651"/>
                </a:moveTo>
                <a:lnTo>
                  <a:pt x="2552" y="11175"/>
                </a:lnTo>
                <a:lnTo>
                  <a:pt x="2035" y="11556"/>
                </a:lnTo>
                <a:lnTo>
                  <a:pt x="1494" y="12318"/>
                </a:lnTo>
                <a:lnTo>
                  <a:pt x="1023" y="12572"/>
                </a:lnTo>
                <a:lnTo>
                  <a:pt x="551" y="12699"/>
                </a:lnTo>
                <a:lnTo>
                  <a:pt x="0" y="12953"/>
                </a:lnTo>
                <a:lnTo>
                  <a:pt x="586" y="13080"/>
                </a:lnTo>
                <a:lnTo>
                  <a:pt x="2081" y="12826"/>
                </a:lnTo>
                <a:lnTo>
                  <a:pt x="2472" y="12826"/>
                </a:lnTo>
                <a:lnTo>
                  <a:pt x="2909" y="12699"/>
                </a:lnTo>
                <a:lnTo>
                  <a:pt x="11756" y="12699"/>
                </a:lnTo>
                <a:lnTo>
                  <a:pt x="12454" y="11683"/>
                </a:lnTo>
                <a:lnTo>
                  <a:pt x="13067" y="11048"/>
                </a:lnTo>
                <a:lnTo>
                  <a:pt x="9153" y="11048"/>
                </a:lnTo>
                <a:lnTo>
                  <a:pt x="8762" y="10667"/>
                </a:lnTo>
                <a:lnTo>
                  <a:pt x="7900" y="10286"/>
                </a:lnTo>
                <a:lnTo>
                  <a:pt x="7463" y="10032"/>
                </a:lnTo>
                <a:lnTo>
                  <a:pt x="6094" y="9651"/>
                </a:lnTo>
                <a:close/>
              </a:path>
              <a:path w="151129" h="24129">
                <a:moveTo>
                  <a:pt x="54525" y="3428"/>
                </a:moveTo>
                <a:lnTo>
                  <a:pt x="44584" y="3428"/>
                </a:lnTo>
                <a:lnTo>
                  <a:pt x="43951" y="3809"/>
                </a:lnTo>
                <a:lnTo>
                  <a:pt x="43652" y="4317"/>
                </a:lnTo>
                <a:lnTo>
                  <a:pt x="43553" y="8000"/>
                </a:lnTo>
                <a:lnTo>
                  <a:pt x="43678" y="11302"/>
                </a:lnTo>
                <a:lnTo>
                  <a:pt x="43790" y="11683"/>
                </a:lnTo>
                <a:lnTo>
                  <a:pt x="44181" y="12191"/>
                </a:lnTo>
                <a:lnTo>
                  <a:pt x="44779" y="12445"/>
                </a:lnTo>
                <a:lnTo>
                  <a:pt x="45481" y="12445"/>
                </a:lnTo>
                <a:lnTo>
                  <a:pt x="46424" y="12318"/>
                </a:lnTo>
                <a:lnTo>
                  <a:pt x="47367" y="12318"/>
                </a:lnTo>
                <a:lnTo>
                  <a:pt x="48275" y="12191"/>
                </a:lnTo>
                <a:lnTo>
                  <a:pt x="51069" y="11937"/>
                </a:lnTo>
                <a:lnTo>
                  <a:pt x="52012" y="11810"/>
                </a:lnTo>
                <a:lnTo>
                  <a:pt x="54640" y="10540"/>
                </a:lnTo>
                <a:lnTo>
                  <a:pt x="54525" y="3428"/>
                </a:lnTo>
                <a:close/>
              </a:path>
              <a:path w="151129" h="24129">
                <a:moveTo>
                  <a:pt x="97657" y="9398"/>
                </a:moveTo>
                <a:lnTo>
                  <a:pt x="93170" y="9398"/>
                </a:lnTo>
                <a:lnTo>
                  <a:pt x="94320" y="10668"/>
                </a:lnTo>
                <a:lnTo>
                  <a:pt x="94665" y="10922"/>
                </a:lnTo>
                <a:lnTo>
                  <a:pt x="99587" y="12446"/>
                </a:lnTo>
                <a:lnTo>
                  <a:pt x="101196" y="12319"/>
                </a:lnTo>
                <a:lnTo>
                  <a:pt x="100644" y="12065"/>
                </a:lnTo>
                <a:lnTo>
                  <a:pt x="100058" y="11557"/>
                </a:lnTo>
                <a:lnTo>
                  <a:pt x="99265" y="11049"/>
                </a:lnTo>
                <a:lnTo>
                  <a:pt x="97657" y="9398"/>
                </a:lnTo>
                <a:close/>
              </a:path>
              <a:path w="151129" h="24129">
                <a:moveTo>
                  <a:pt x="68641" y="0"/>
                </a:moveTo>
                <a:lnTo>
                  <a:pt x="68054" y="0"/>
                </a:lnTo>
                <a:lnTo>
                  <a:pt x="67456" y="126"/>
                </a:lnTo>
                <a:lnTo>
                  <a:pt x="66916" y="126"/>
                </a:lnTo>
                <a:lnTo>
                  <a:pt x="65295" y="888"/>
                </a:lnTo>
                <a:lnTo>
                  <a:pt x="64283" y="1523"/>
                </a:lnTo>
                <a:lnTo>
                  <a:pt x="63374" y="2285"/>
                </a:lnTo>
                <a:lnTo>
                  <a:pt x="62983" y="2666"/>
                </a:lnTo>
                <a:lnTo>
                  <a:pt x="54370" y="2666"/>
                </a:lnTo>
                <a:lnTo>
                  <a:pt x="56026" y="2920"/>
                </a:lnTo>
                <a:lnTo>
                  <a:pt x="56497" y="3047"/>
                </a:lnTo>
                <a:lnTo>
                  <a:pt x="57440" y="3428"/>
                </a:lnTo>
                <a:lnTo>
                  <a:pt x="57912" y="3555"/>
                </a:lnTo>
                <a:lnTo>
                  <a:pt x="58889" y="4063"/>
                </a:lnTo>
                <a:lnTo>
                  <a:pt x="60553" y="5460"/>
                </a:lnTo>
                <a:lnTo>
                  <a:pt x="60617" y="5714"/>
                </a:lnTo>
                <a:lnTo>
                  <a:pt x="59165" y="7873"/>
                </a:lnTo>
                <a:lnTo>
                  <a:pt x="57670" y="9397"/>
                </a:lnTo>
                <a:lnTo>
                  <a:pt x="57199" y="9778"/>
                </a:lnTo>
                <a:lnTo>
                  <a:pt x="55899" y="10667"/>
                </a:lnTo>
                <a:lnTo>
                  <a:pt x="54680" y="11302"/>
                </a:lnTo>
                <a:lnTo>
                  <a:pt x="56256" y="11556"/>
                </a:lnTo>
                <a:lnTo>
                  <a:pt x="56969" y="11556"/>
                </a:lnTo>
                <a:lnTo>
                  <a:pt x="57670" y="11429"/>
                </a:lnTo>
                <a:lnTo>
                  <a:pt x="58303" y="11429"/>
                </a:lnTo>
                <a:lnTo>
                  <a:pt x="62903" y="8889"/>
                </a:lnTo>
                <a:lnTo>
                  <a:pt x="68196" y="8889"/>
                </a:lnTo>
                <a:lnTo>
                  <a:pt x="67859" y="8635"/>
                </a:lnTo>
                <a:lnTo>
                  <a:pt x="66399" y="7111"/>
                </a:lnTo>
                <a:lnTo>
                  <a:pt x="65421" y="5714"/>
                </a:lnTo>
                <a:lnTo>
                  <a:pt x="65341" y="5460"/>
                </a:lnTo>
                <a:lnTo>
                  <a:pt x="65226" y="5333"/>
                </a:lnTo>
                <a:lnTo>
                  <a:pt x="66123" y="4444"/>
                </a:lnTo>
                <a:lnTo>
                  <a:pt x="67065" y="3682"/>
                </a:lnTo>
                <a:lnTo>
                  <a:pt x="67732" y="3174"/>
                </a:lnTo>
                <a:lnTo>
                  <a:pt x="69745" y="2413"/>
                </a:lnTo>
                <a:lnTo>
                  <a:pt x="70366" y="2159"/>
                </a:lnTo>
                <a:lnTo>
                  <a:pt x="71987" y="1778"/>
                </a:lnTo>
                <a:lnTo>
                  <a:pt x="73241" y="1778"/>
                </a:lnTo>
                <a:lnTo>
                  <a:pt x="71861" y="1270"/>
                </a:lnTo>
                <a:lnTo>
                  <a:pt x="71516" y="1016"/>
                </a:lnTo>
                <a:lnTo>
                  <a:pt x="70883" y="635"/>
                </a:lnTo>
                <a:lnTo>
                  <a:pt x="69894" y="254"/>
                </a:lnTo>
                <a:lnTo>
                  <a:pt x="68641" y="0"/>
                </a:lnTo>
                <a:close/>
              </a:path>
              <a:path w="151129" h="24129">
                <a:moveTo>
                  <a:pt x="88926" y="508"/>
                </a:moveTo>
                <a:lnTo>
                  <a:pt x="88340" y="508"/>
                </a:lnTo>
                <a:lnTo>
                  <a:pt x="87121" y="762"/>
                </a:lnTo>
                <a:lnTo>
                  <a:pt x="85821" y="1270"/>
                </a:lnTo>
                <a:lnTo>
                  <a:pt x="85154" y="1651"/>
                </a:lnTo>
                <a:lnTo>
                  <a:pt x="83740" y="2159"/>
                </a:lnTo>
                <a:lnTo>
                  <a:pt x="91159" y="5969"/>
                </a:lnTo>
                <a:lnTo>
                  <a:pt x="90111" y="7366"/>
                </a:lnTo>
                <a:lnTo>
                  <a:pt x="85039" y="10795"/>
                </a:lnTo>
                <a:lnTo>
                  <a:pt x="84878" y="10922"/>
                </a:lnTo>
                <a:lnTo>
                  <a:pt x="87201" y="11303"/>
                </a:lnTo>
                <a:lnTo>
                  <a:pt x="89087" y="11303"/>
                </a:lnTo>
                <a:lnTo>
                  <a:pt x="89674" y="11176"/>
                </a:lnTo>
                <a:lnTo>
                  <a:pt x="90191" y="11176"/>
                </a:lnTo>
                <a:lnTo>
                  <a:pt x="91134" y="10795"/>
                </a:lnTo>
                <a:lnTo>
                  <a:pt x="91951" y="10414"/>
                </a:lnTo>
                <a:lnTo>
                  <a:pt x="92629" y="9906"/>
                </a:lnTo>
                <a:lnTo>
                  <a:pt x="93170" y="9398"/>
                </a:lnTo>
                <a:lnTo>
                  <a:pt x="97657" y="9398"/>
                </a:lnTo>
                <a:lnTo>
                  <a:pt x="96275" y="7366"/>
                </a:lnTo>
                <a:lnTo>
                  <a:pt x="95802" y="6477"/>
                </a:lnTo>
                <a:lnTo>
                  <a:pt x="95688" y="6350"/>
                </a:lnTo>
                <a:lnTo>
                  <a:pt x="101702" y="3556"/>
                </a:lnTo>
                <a:lnTo>
                  <a:pt x="103588" y="3556"/>
                </a:lnTo>
                <a:lnTo>
                  <a:pt x="103197" y="3302"/>
                </a:lnTo>
                <a:lnTo>
                  <a:pt x="93687" y="3302"/>
                </a:lnTo>
                <a:lnTo>
                  <a:pt x="92894" y="2540"/>
                </a:lnTo>
                <a:lnTo>
                  <a:pt x="92031" y="1778"/>
                </a:lnTo>
                <a:lnTo>
                  <a:pt x="90582" y="1016"/>
                </a:lnTo>
                <a:lnTo>
                  <a:pt x="89513" y="635"/>
                </a:lnTo>
                <a:lnTo>
                  <a:pt x="88926" y="508"/>
                </a:lnTo>
                <a:close/>
              </a:path>
              <a:path w="151129" h="24129">
                <a:moveTo>
                  <a:pt x="68196" y="8889"/>
                </a:moveTo>
                <a:lnTo>
                  <a:pt x="62903" y="8889"/>
                </a:lnTo>
                <a:lnTo>
                  <a:pt x="63455" y="9397"/>
                </a:lnTo>
                <a:lnTo>
                  <a:pt x="64478" y="10159"/>
                </a:lnTo>
                <a:lnTo>
                  <a:pt x="64904" y="10413"/>
                </a:lnTo>
                <a:lnTo>
                  <a:pt x="65341" y="10540"/>
                </a:lnTo>
                <a:lnTo>
                  <a:pt x="66364" y="10921"/>
                </a:lnTo>
                <a:lnTo>
                  <a:pt x="67502" y="11175"/>
                </a:lnTo>
                <a:lnTo>
                  <a:pt x="68882" y="11175"/>
                </a:lnTo>
                <a:lnTo>
                  <a:pt x="71240" y="10795"/>
                </a:lnTo>
                <a:lnTo>
                  <a:pt x="70688" y="10540"/>
                </a:lnTo>
                <a:lnTo>
                  <a:pt x="70055" y="10159"/>
                </a:lnTo>
                <a:lnTo>
                  <a:pt x="69273" y="9778"/>
                </a:lnTo>
                <a:lnTo>
                  <a:pt x="68196" y="8889"/>
                </a:lnTo>
                <a:close/>
              </a:path>
              <a:path w="151129" h="24129">
                <a:moveTo>
                  <a:pt x="14857" y="6984"/>
                </a:moveTo>
                <a:lnTo>
                  <a:pt x="14581" y="6984"/>
                </a:lnTo>
                <a:lnTo>
                  <a:pt x="12937" y="7365"/>
                </a:lnTo>
                <a:lnTo>
                  <a:pt x="12419" y="7619"/>
                </a:lnTo>
                <a:lnTo>
                  <a:pt x="11913" y="8000"/>
                </a:lnTo>
                <a:lnTo>
                  <a:pt x="11442" y="8254"/>
                </a:lnTo>
                <a:lnTo>
                  <a:pt x="11005" y="8635"/>
                </a:lnTo>
                <a:lnTo>
                  <a:pt x="9820" y="10032"/>
                </a:lnTo>
                <a:lnTo>
                  <a:pt x="9153" y="11048"/>
                </a:lnTo>
                <a:lnTo>
                  <a:pt x="13067" y="11048"/>
                </a:lnTo>
                <a:lnTo>
                  <a:pt x="13558" y="10540"/>
                </a:lnTo>
                <a:lnTo>
                  <a:pt x="14144" y="10032"/>
                </a:lnTo>
                <a:lnTo>
                  <a:pt x="15294" y="9143"/>
                </a:lnTo>
                <a:lnTo>
                  <a:pt x="16858" y="8381"/>
                </a:lnTo>
                <a:lnTo>
                  <a:pt x="17295" y="8254"/>
                </a:lnTo>
                <a:lnTo>
                  <a:pt x="17651" y="8000"/>
                </a:lnTo>
                <a:lnTo>
                  <a:pt x="18203" y="7873"/>
                </a:lnTo>
                <a:lnTo>
                  <a:pt x="18042" y="7873"/>
                </a:lnTo>
                <a:lnTo>
                  <a:pt x="17410" y="7746"/>
                </a:lnTo>
                <a:lnTo>
                  <a:pt x="16076" y="7238"/>
                </a:lnTo>
                <a:lnTo>
                  <a:pt x="14857" y="6984"/>
                </a:lnTo>
                <a:close/>
              </a:path>
              <a:path w="151129" h="24129">
                <a:moveTo>
                  <a:pt x="79807" y="2286"/>
                </a:moveTo>
                <a:lnTo>
                  <a:pt x="69006" y="6730"/>
                </a:lnTo>
                <a:lnTo>
                  <a:pt x="69183" y="7238"/>
                </a:lnTo>
                <a:lnTo>
                  <a:pt x="69423" y="7746"/>
                </a:lnTo>
                <a:lnTo>
                  <a:pt x="70216" y="8635"/>
                </a:lnTo>
                <a:lnTo>
                  <a:pt x="70492" y="9016"/>
                </a:lnTo>
                <a:lnTo>
                  <a:pt x="70803" y="9144"/>
                </a:lnTo>
                <a:lnTo>
                  <a:pt x="71470" y="9652"/>
                </a:lnTo>
                <a:lnTo>
                  <a:pt x="72850" y="10160"/>
                </a:lnTo>
                <a:lnTo>
                  <a:pt x="73597" y="10414"/>
                </a:lnTo>
                <a:lnTo>
                  <a:pt x="75046" y="10668"/>
                </a:lnTo>
                <a:lnTo>
                  <a:pt x="78749" y="10668"/>
                </a:lnTo>
                <a:lnTo>
                  <a:pt x="79807" y="10795"/>
                </a:lnTo>
                <a:lnTo>
                  <a:pt x="87527" y="6985"/>
                </a:lnTo>
                <a:lnTo>
                  <a:pt x="87414" y="6477"/>
                </a:lnTo>
                <a:lnTo>
                  <a:pt x="87006" y="5715"/>
                </a:lnTo>
                <a:lnTo>
                  <a:pt x="86339" y="4953"/>
                </a:lnTo>
                <a:lnTo>
                  <a:pt x="85856" y="4572"/>
                </a:lnTo>
                <a:lnTo>
                  <a:pt x="85315" y="4064"/>
                </a:lnTo>
                <a:lnTo>
                  <a:pt x="84683" y="3683"/>
                </a:lnTo>
                <a:lnTo>
                  <a:pt x="84326" y="3429"/>
                </a:lnTo>
                <a:lnTo>
                  <a:pt x="83544" y="3175"/>
                </a:lnTo>
                <a:lnTo>
                  <a:pt x="82636" y="2794"/>
                </a:lnTo>
                <a:lnTo>
                  <a:pt x="81578" y="2540"/>
                </a:lnTo>
                <a:lnTo>
                  <a:pt x="79807" y="2286"/>
                </a:lnTo>
                <a:close/>
              </a:path>
              <a:path w="151129" h="24129">
                <a:moveTo>
                  <a:pt x="139525" y="9525"/>
                </a:moveTo>
                <a:lnTo>
                  <a:pt x="138743" y="9525"/>
                </a:lnTo>
                <a:lnTo>
                  <a:pt x="137915" y="9652"/>
                </a:lnTo>
                <a:lnTo>
                  <a:pt x="137328" y="9779"/>
                </a:lnTo>
                <a:lnTo>
                  <a:pt x="136696" y="10033"/>
                </a:lnTo>
                <a:lnTo>
                  <a:pt x="136224" y="10033"/>
                </a:lnTo>
                <a:lnTo>
                  <a:pt x="135753" y="10160"/>
                </a:lnTo>
                <a:lnTo>
                  <a:pt x="140859" y="10160"/>
                </a:lnTo>
                <a:lnTo>
                  <a:pt x="140514" y="9906"/>
                </a:lnTo>
                <a:lnTo>
                  <a:pt x="140042" y="9779"/>
                </a:lnTo>
                <a:lnTo>
                  <a:pt x="139525" y="9525"/>
                </a:lnTo>
                <a:close/>
              </a:path>
              <a:path w="151129" h="24129">
                <a:moveTo>
                  <a:pt x="124000" y="5207"/>
                </a:moveTo>
                <a:lnTo>
                  <a:pt x="123448" y="5207"/>
                </a:lnTo>
                <a:lnTo>
                  <a:pt x="121919" y="5588"/>
                </a:lnTo>
                <a:lnTo>
                  <a:pt x="121447" y="5842"/>
                </a:lnTo>
                <a:lnTo>
                  <a:pt x="120976" y="5969"/>
                </a:lnTo>
                <a:lnTo>
                  <a:pt x="119676" y="6858"/>
                </a:lnTo>
                <a:lnTo>
                  <a:pt x="127266" y="6858"/>
                </a:lnTo>
                <a:lnTo>
                  <a:pt x="126714" y="6350"/>
                </a:lnTo>
                <a:lnTo>
                  <a:pt x="126162" y="5969"/>
                </a:lnTo>
                <a:lnTo>
                  <a:pt x="125058" y="5461"/>
                </a:lnTo>
                <a:lnTo>
                  <a:pt x="124000" y="5207"/>
                </a:lnTo>
                <a:close/>
              </a:path>
              <a:path w="151129" h="24129">
                <a:moveTo>
                  <a:pt x="41513" y="2031"/>
                </a:moveTo>
                <a:lnTo>
                  <a:pt x="40294" y="2031"/>
                </a:lnTo>
                <a:lnTo>
                  <a:pt x="39742" y="2158"/>
                </a:lnTo>
                <a:lnTo>
                  <a:pt x="37626" y="3174"/>
                </a:lnTo>
                <a:lnTo>
                  <a:pt x="35533" y="5333"/>
                </a:lnTo>
                <a:lnTo>
                  <a:pt x="40308" y="5333"/>
                </a:lnTo>
                <a:lnTo>
                  <a:pt x="40961" y="4825"/>
                </a:lnTo>
                <a:lnTo>
                  <a:pt x="41433" y="4571"/>
                </a:lnTo>
                <a:lnTo>
                  <a:pt x="42341" y="4190"/>
                </a:lnTo>
                <a:lnTo>
                  <a:pt x="43169" y="3809"/>
                </a:lnTo>
                <a:lnTo>
                  <a:pt x="43951" y="3555"/>
                </a:lnTo>
                <a:lnTo>
                  <a:pt x="44584" y="3428"/>
                </a:lnTo>
                <a:lnTo>
                  <a:pt x="54525" y="3428"/>
                </a:lnTo>
                <a:lnTo>
                  <a:pt x="54485" y="3301"/>
                </a:lnTo>
                <a:lnTo>
                  <a:pt x="54370" y="3174"/>
                </a:lnTo>
                <a:lnTo>
                  <a:pt x="45400" y="3174"/>
                </a:lnTo>
                <a:lnTo>
                  <a:pt x="44147" y="2920"/>
                </a:lnTo>
                <a:lnTo>
                  <a:pt x="43480" y="2539"/>
                </a:lnTo>
                <a:lnTo>
                  <a:pt x="42813" y="2285"/>
                </a:lnTo>
                <a:lnTo>
                  <a:pt x="41513" y="2031"/>
                </a:lnTo>
                <a:close/>
              </a:path>
              <a:path w="151129" h="24129">
                <a:moveTo>
                  <a:pt x="114755" y="3556"/>
                </a:moveTo>
                <a:lnTo>
                  <a:pt x="114168" y="3556"/>
                </a:lnTo>
                <a:lnTo>
                  <a:pt x="112949" y="3810"/>
                </a:lnTo>
                <a:lnTo>
                  <a:pt x="111650" y="4318"/>
                </a:lnTo>
                <a:lnTo>
                  <a:pt x="110707" y="4572"/>
                </a:lnTo>
                <a:lnTo>
                  <a:pt x="117463" y="4572"/>
                </a:lnTo>
                <a:lnTo>
                  <a:pt x="117319" y="4445"/>
                </a:lnTo>
                <a:lnTo>
                  <a:pt x="116330" y="3937"/>
                </a:lnTo>
                <a:lnTo>
                  <a:pt x="114755" y="3556"/>
                </a:lnTo>
                <a:close/>
              </a:path>
              <a:path w="151129" h="24129">
                <a:moveTo>
                  <a:pt x="99391" y="1270"/>
                </a:moveTo>
                <a:lnTo>
                  <a:pt x="93687" y="3302"/>
                </a:lnTo>
                <a:lnTo>
                  <a:pt x="103197" y="3302"/>
                </a:lnTo>
                <a:lnTo>
                  <a:pt x="103002" y="3175"/>
                </a:lnTo>
                <a:lnTo>
                  <a:pt x="102415" y="2921"/>
                </a:lnTo>
                <a:lnTo>
                  <a:pt x="101507" y="2159"/>
                </a:lnTo>
                <a:lnTo>
                  <a:pt x="100920" y="1778"/>
                </a:lnTo>
                <a:lnTo>
                  <a:pt x="100012" y="1397"/>
                </a:lnTo>
                <a:lnTo>
                  <a:pt x="99391" y="1270"/>
                </a:lnTo>
                <a:close/>
              </a:path>
              <a:path w="151129" h="24129">
                <a:moveTo>
                  <a:pt x="58579" y="507"/>
                </a:moveTo>
                <a:lnTo>
                  <a:pt x="57992" y="507"/>
                </a:lnTo>
                <a:lnTo>
                  <a:pt x="56175" y="888"/>
                </a:lnTo>
                <a:lnTo>
                  <a:pt x="54922" y="1650"/>
                </a:lnTo>
                <a:lnTo>
                  <a:pt x="54289" y="2158"/>
                </a:lnTo>
                <a:lnTo>
                  <a:pt x="53231" y="2539"/>
                </a:lnTo>
                <a:lnTo>
                  <a:pt x="52794" y="2539"/>
                </a:lnTo>
                <a:lnTo>
                  <a:pt x="49103" y="2793"/>
                </a:lnTo>
                <a:lnTo>
                  <a:pt x="46355" y="3174"/>
                </a:lnTo>
                <a:lnTo>
                  <a:pt x="54370" y="3174"/>
                </a:lnTo>
                <a:lnTo>
                  <a:pt x="53898" y="2793"/>
                </a:lnTo>
                <a:lnTo>
                  <a:pt x="53703" y="2666"/>
                </a:lnTo>
                <a:lnTo>
                  <a:pt x="62983" y="2666"/>
                </a:lnTo>
                <a:lnTo>
                  <a:pt x="62109" y="2031"/>
                </a:lnTo>
                <a:lnTo>
                  <a:pt x="61684" y="1650"/>
                </a:lnTo>
                <a:lnTo>
                  <a:pt x="60741" y="1142"/>
                </a:lnTo>
                <a:lnTo>
                  <a:pt x="60223" y="888"/>
                </a:lnTo>
                <a:lnTo>
                  <a:pt x="58579" y="50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46052" y="9505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809" y="0"/>
                </a:moveTo>
                <a:lnTo>
                  <a:pt x="4547" y="3481"/>
                </a:lnTo>
                <a:lnTo>
                  <a:pt x="5175" y="4065"/>
                </a:lnTo>
                <a:lnTo>
                  <a:pt x="5486" y="4340"/>
                </a:lnTo>
                <a:lnTo>
                  <a:pt x="5762" y="4661"/>
                </a:lnTo>
                <a:lnTo>
                  <a:pt x="6314" y="4271"/>
                </a:lnTo>
                <a:lnTo>
                  <a:pt x="6977" y="3527"/>
                </a:lnTo>
                <a:lnTo>
                  <a:pt x="7567" y="2542"/>
                </a:lnTo>
                <a:lnTo>
                  <a:pt x="7693" y="2187"/>
                </a:lnTo>
                <a:lnTo>
                  <a:pt x="7815" y="1683"/>
                </a:lnTo>
                <a:lnTo>
                  <a:pt x="7809" y="0"/>
                </a:lnTo>
                <a:close/>
              </a:path>
              <a:path w="8254" h="5080">
                <a:moveTo>
                  <a:pt x="58" y="1248"/>
                </a:moveTo>
                <a:lnTo>
                  <a:pt x="0" y="2542"/>
                </a:lnTo>
                <a:lnTo>
                  <a:pt x="120" y="3206"/>
                </a:lnTo>
                <a:lnTo>
                  <a:pt x="449" y="3996"/>
                </a:lnTo>
                <a:lnTo>
                  <a:pt x="1242" y="3481"/>
                </a:lnTo>
                <a:lnTo>
                  <a:pt x="1553" y="3367"/>
                </a:lnTo>
                <a:lnTo>
                  <a:pt x="1116" y="2977"/>
                </a:lnTo>
                <a:lnTo>
                  <a:pt x="840" y="2702"/>
                </a:lnTo>
                <a:lnTo>
                  <a:pt x="575" y="2382"/>
                </a:lnTo>
                <a:lnTo>
                  <a:pt x="161" y="1637"/>
                </a:lnTo>
                <a:lnTo>
                  <a:pt x="58" y="1248"/>
                </a:lnTo>
                <a:close/>
              </a:path>
              <a:path w="8254" h="5080">
                <a:moveTo>
                  <a:pt x="2772" y="3172"/>
                </a:moveTo>
                <a:lnTo>
                  <a:pt x="2461" y="3172"/>
                </a:lnTo>
                <a:lnTo>
                  <a:pt x="2139" y="3206"/>
                </a:lnTo>
                <a:lnTo>
                  <a:pt x="1846" y="3286"/>
                </a:lnTo>
                <a:lnTo>
                  <a:pt x="2266" y="3561"/>
                </a:lnTo>
                <a:lnTo>
                  <a:pt x="2657" y="3641"/>
                </a:lnTo>
                <a:lnTo>
                  <a:pt x="3048" y="3676"/>
                </a:lnTo>
                <a:lnTo>
                  <a:pt x="3830" y="3676"/>
                </a:lnTo>
                <a:lnTo>
                  <a:pt x="4251" y="3561"/>
                </a:lnTo>
                <a:lnTo>
                  <a:pt x="4071" y="3401"/>
                </a:lnTo>
                <a:lnTo>
                  <a:pt x="3634" y="3286"/>
                </a:lnTo>
                <a:lnTo>
                  <a:pt x="3209" y="3206"/>
                </a:lnTo>
                <a:lnTo>
                  <a:pt x="2772" y="317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44977" y="103121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6656" y="3607"/>
                </a:moveTo>
                <a:lnTo>
                  <a:pt x="3214" y="3607"/>
                </a:lnTo>
                <a:lnTo>
                  <a:pt x="3880" y="3687"/>
                </a:lnTo>
                <a:lnTo>
                  <a:pt x="4202" y="3756"/>
                </a:lnTo>
                <a:lnTo>
                  <a:pt x="4789" y="3951"/>
                </a:lnTo>
                <a:lnTo>
                  <a:pt x="5341" y="4271"/>
                </a:lnTo>
                <a:lnTo>
                  <a:pt x="5571" y="4466"/>
                </a:lnTo>
                <a:lnTo>
                  <a:pt x="6042" y="4191"/>
                </a:lnTo>
                <a:lnTo>
                  <a:pt x="6445" y="3882"/>
                </a:lnTo>
                <a:lnTo>
                  <a:pt x="6656" y="3607"/>
                </a:lnTo>
                <a:close/>
              </a:path>
              <a:path w="7620" h="5080">
                <a:moveTo>
                  <a:pt x="109" y="0"/>
                </a:moveTo>
                <a:lnTo>
                  <a:pt x="1489" y="4077"/>
                </a:lnTo>
                <a:lnTo>
                  <a:pt x="1880" y="3882"/>
                </a:lnTo>
                <a:lnTo>
                  <a:pt x="2317" y="3722"/>
                </a:lnTo>
                <a:lnTo>
                  <a:pt x="2742" y="3641"/>
                </a:lnTo>
                <a:lnTo>
                  <a:pt x="3214" y="3607"/>
                </a:lnTo>
                <a:lnTo>
                  <a:pt x="6656" y="3607"/>
                </a:lnTo>
                <a:lnTo>
                  <a:pt x="6989" y="3172"/>
                </a:lnTo>
                <a:lnTo>
                  <a:pt x="220" y="435"/>
                </a:lnTo>
                <a:lnTo>
                  <a:pt x="109" y="0"/>
                </a:lnTo>
                <a:close/>
              </a:path>
              <a:path w="7620" h="5080">
                <a:moveTo>
                  <a:pt x="7583" y="0"/>
                </a:moveTo>
                <a:lnTo>
                  <a:pt x="3846" y="3172"/>
                </a:lnTo>
                <a:lnTo>
                  <a:pt x="6989" y="3172"/>
                </a:lnTo>
                <a:lnTo>
                  <a:pt x="7146" y="2943"/>
                </a:lnTo>
                <a:lnTo>
                  <a:pt x="7342" y="2542"/>
                </a:lnTo>
                <a:lnTo>
                  <a:pt x="7442" y="2267"/>
                </a:lnTo>
                <a:lnTo>
                  <a:pt x="7568" y="1798"/>
                </a:lnTo>
                <a:lnTo>
                  <a:pt x="75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4466" y="11165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081" y="4512"/>
                </a:lnTo>
                <a:lnTo>
                  <a:pt x="2357" y="4077"/>
                </a:lnTo>
                <a:lnTo>
                  <a:pt x="2667" y="3687"/>
                </a:lnTo>
                <a:lnTo>
                  <a:pt x="3024" y="3367"/>
                </a:lnTo>
                <a:lnTo>
                  <a:pt x="3330" y="3125"/>
                </a:lnTo>
                <a:lnTo>
                  <a:pt x="3058" y="3057"/>
                </a:lnTo>
                <a:lnTo>
                  <a:pt x="113" y="435"/>
                </a:lnTo>
                <a:lnTo>
                  <a:pt x="0" y="0"/>
                </a:lnTo>
                <a:close/>
              </a:path>
              <a:path w="7620" h="5080">
                <a:moveTo>
                  <a:pt x="5715" y="2553"/>
                </a:moveTo>
                <a:lnTo>
                  <a:pt x="4829" y="2553"/>
                </a:lnTo>
                <a:lnTo>
                  <a:pt x="4358" y="2668"/>
                </a:lnTo>
                <a:lnTo>
                  <a:pt x="3498" y="3023"/>
                </a:lnTo>
                <a:lnTo>
                  <a:pt x="4102" y="3125"/>
                </a:lnTo>
                <a:lnTo>
                  <a:pt x="4392" y="3057"/>
                </a:lnTo>
                <a:lnTo>
                  <a:pt x="4714" y="3023"/>
                </a:lnTo>
                <a:lnTo>
                  <a:pt x="5399" y="2748"/>
                </a:lnTo>
                <a:lnTo>
                  <a:pt x="5611" y="2634"/>
                </a:lnTo>
                <a:close/>
              </a:path>
              <a:path w="7620" h="5080">
                <a:moveTo>
                  <a:pt x="7463" y="0"/>
                </a:moveTo>
                <a:lnTo>
                  <a:pt x="5715" y="2553"/>
                </a:lnTo>
                <a:lnTo>
                  <a:pt x="6209" y="2634"/>
                </a:lnTo>
                <a:lnTo>
                  <a:pt x="6706" y="2782"/>
                </a:lnTo>
                <a:lnTo>
                  <a:pt x="7037" y="2943"/>
                </a:lnTo>
                <a:lnTo>
                  <a:pt x="7428" y="1958"/>
                </a:lnTo>
                <a:lnTo>
                  <a:pt x="746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46030" y="11909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45" y="0"/>
                </a:moveTo>
                <a:lnTo>
                  <a:pt x="1184" y="3802"/>
                </a:lnTo>
                <a:lnTo>
                  <a:pt x="1414" y="4031"/>
                </a:lnTo>
                <a:lnTo>
                  <a:pt x="1655" y="4225"/>
                </a:lnTo>
                <a:lnTo>
                  <a:pt x="2207" y="4546"/>
                </a:lnTo>
                <a:lnTo>
                  <a:pt x="2759" y="4775"/>
                </a:lnTo>
                <a:lnTo>
                  <a:pt x="3380" y="4031"/>
                </a:lnTo>
                <a:lnTo>
                  <a:pt x="3737" y="3722"/>
                </a:lnTo>
                <a:lnTo>
                  <a:pt x="4128" y="3481"/>
                </a:lnTo>
                <a:lnTo>
                  <a:pt x="4565" y="3252"/>
                </a:lnTo>
                <a:lnTo>
                  <a:pt x="4869" y="3138"/>
                </a:lnTo>
                <a:lnTo>
                  <a:pt x="3461" y="3138"/>
                </a:lnTo>
                <a:lnTo>
                  <a:pt x="241" y="664"/>
                </a:lnTo>
                <a:lnTo>
                  <a:pt x="45" y="0"/>
                </a:lnTo>
                <a:close/>
              </a:path>
              <a:path w="7620" h="5080">
                <a:moveTo>
                  <a:pt x="7509" y="0"/>
                </a:moveTo>
                <a:lnTo>
                  <a:pt x="4128" y="3138"/>
                </a:lnTo>
                <a:lnTo>
                  <a:pt x="4869" y="3138"/>
                </a:lnTo>
                <a:lnTo>
                  <a:pt x="5473" y="3012"/>
                </a:lnTo>
                <a:lnTo>
                  <a:pt x="5945" y="2977"/>
                </a:lnTo>
                <a:lnTo>
                  <a:pt x="7051" y="2977"/>
                </a:lnTo>
                <a:lnTo>
                  <a:pt x="7322" y="2427"/>
                </a:lnTo>
                <a:lnTo>
                  <a:pt x="7568" y="1569"/>
                </a:lnTo>
                <a:lnTo>
                  <a:pt x="7509" y="0"/>
                </a:lnTo>
                <a:close/>
              </a:path>
              <a:path w="7620" h="5080">
                <a:moveTo>
                  <a:pt x="7051" y="2977"/>
                </a:moveTo>
                <a:lnTo>
                  <a:pt x="5945" y="2977"/>
                </a:lnTo>
                <a:lnTo>
                  <a:pt x="6485" y="3012"/>
                </a:lnTo>
                <a:lnTo>
                  <a:pt x="6957" y="3138"/>
                </a:lnTo>
                <a:lnTo>
                  <a:pt x="7051" y="297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48237" y="126965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1" y="1798"/>
                </a:lnTo>
                <a:lnTo>
                  <a:pt x="142" y="2267"/>
                </a:lnTo>
                <a:lnTo>
                  <a:pt x="237" y="2542"/>
                </a:lnTo>
                <a:lnTo>
                  <a:pt x="356" y="2737"/>
                </a:lnTo>
                <a:lnTo>
                  <a:pt x="471" y="3012"/>
                </a:lnTo>
                <a:lnTo>
                  <a:pt x="666" y="3252"/>
                </a:lnTo>
                <a:lnTo>
                  <a:pt x="827" y="3527"/>
                </a:lnTo>
                <a:lnTo>
                  <a:pt x="1494" y="4157"/>
                </a:lnTo>
                <a:lnTo>
                  <a:pt x="1966" y="4466"/>
                </a:lnTo>
                <a:lnTo>
                  <a:pt x="2518" y="4695"/>
                </a:lnTo>
                <a:lnTo>
                  <a:pt x="2867" y="4157"/>
                </a:lnTo>
                <a:lnTo>
                  <a:pt x="3104" y="3836"/>
                </a:lnTo>
                <a:lnTo>
                  <a:pt x="3495" y="3481"/>
                </a:lnTo>
                <a:lnTo>
                  <a:pt x="3952" y="3172"/>
                </a:lnTo>
                <a:lnTo>
                  <a:pt x="3737" y="3172"/>
                </a:lnTo>
                <a:lnTo>
                  <a:pt x="3058" y="3092"/>
                </a:lnTo>
                <a:lnTo>
                  <a:pt x="2437" y="2943"/>
                </a:lnTo>
                <a:lnTo>
                  <a:pt x="2161" y="2782"/>
                </a:lnTo>
                <a:lnTo>
                  <a:pt x="1839" y="2668"/>
                </a:lnTo>
                <a:lnTo>
                  <a:pt x="80" y="355"/>
                </a:lnTo>
                <a:lnTo>
                  <a:pt x="0" y="0"/>
                </a:lnTo>
                <a:close/>
              </a:path>
              <a:path w="7620" h="5080">
                <a:moveTo>
                  <a:pt x="3998" y="3140"/>
                </a:moveTo>
                <a:lnTo>
                  <a:pt x="3737" y="3172"/>
                </a:lnTo>
                <a:lnTo>
                  <a:pt x="3952" y="3172"/>
                </a:lnTo>
                <a:close/>
              </a:path>
              <a:path w="7620" h="5080">
                <a:moveTo>
                  <a:pt x="5775" y="2555"/>
                </a:moveTo>
                <a:lnTo>
                  <a:pt x="5381" y="2588"/>
                </a:lnTo>
                <a:lnTo>
                  <a:pt x="4662" y="2782"/>
                </a:lnTo>
                <a:lnTo>
                  <a:pt x="4358" y="2897"/>
                </a:lnTo>
                <a:lnTo>
                  <a:pt x="3998" y="3140"/>
                </a:lnTo>
                <a:lnTo>
                  <a:pt x="4404" y="3092"/>
                </a:lnTo>
                <a:lnTo>
                  <a:pt x="5071" y="2943"/>
                </a:lnTo>
                <a:lnTo>
                  <a:pt x="5623" y="2668"/>
                </a:lnTo>
                <a:lnTo>
                  <a:pt x="5775" y="2555"/>
                </a:lnTo>
                <a:close/>
              </a:path>
              <a:path w="7620" h="5080">
                <a:moveTo>
                  <a:pt x="7235" y="2542"/>
                </a:moveTo>
                <a:lnTo>
                  <a:pt x="5933" y="2542"/>
                </a:lnTo>
                <a:lnTo>
                  <a:pt x="6842" y="2668"/>
                </a:lnTo>
                <a:lnTo>
                  <a:pt x="7152" y="2782"/>
                </a:lnTo>
                <a:lnTo>
                  <a:pt x="7235" y="2542"/>
                </a:lnTo>
                <a:close/>
              </a:path>
              <a:path w="7620" h="5080">
                <a:moveTo>
                  <a:pt x="7509" y="0"/>
                </a:moveTo>
                <a:lnTo>
                  <a:pt x="7382" y="355"/>
                </a:lnTo>
                <a:lnTo>
                  <a:pt x="7313" y="664"/>
                </a:lnTo>
                <a:lnTo>
                  <a:pt x="6842" y="1534"/>
                </a:lnTo>
                <a:lnTo>
                  <a:pt x="6405" y="2038"/>
                </a:lnTo>
                <a:lnTo>
                  <a:pt x="6163" y="2267"/>
                </a:lnTo>
                <a:lnTo>
                  <a:pt x="5775" y="2555"/>
                </a:lnTo>
                <a:lnTo>
                  <a:pt x="5933" y="2542"/>
                </a:lnTo>
                <a:lnTo>
                  <a:pt x="7235" y="2542"/>
                </a:lnTo>
                <a:lnTo>
                  <a:pt x="7408" y="2038"/>
                </a:lnTo>
                <a:lnTo>
                  <a:pt x="7522" y="1534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50399" y="13444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3806" y="4901"/>
                </a:lnTo>
                <a:lnTo>
                  <a:pt x="3852" y="4546"/>
                </a:lnTo>
                <a:lnTo>
                  <a:pt x="3985" y="4191"/>
                </a:lnTo>
                <a:lnTo>
                  <a:pt x="4128" y="3916"/>
                </a:lnTo>
                <a:lnTo>
                  <a:pt x="4243" y="3607"/>
                </a:lnTo>
                <a:lnTo>
                  <a:pt x="4577" y="3138"/>
                </a:lnTo>
                <a:lnTo>
                  <a:pt x="114" y="320"/>
                </a:lnTo>
                <a:lnTo>
                  <a:pt x="0" y="0"/>
                </a:lnTo>
                <a:close/>
              </a:path>
              <a:path w="7620" h="5080">
                <a:moveTo>
                  <a:pt x="4656" y="3036"/>
                </a:moveTo>
                <a:lnTo>
                  <a:pt x="4438" y="3092"/>
                </a:lnTo>
                <a:lnTo>
                  <a:pt x="4082" y="3138"/>
                </a:lnTo>
                <a:lnTo>
                  <a:pt x="4577" y="3138"/>
                </a:lnTo>
                <a:close/>
              </a:path>
              <a:path w="7620" h="5080">
                <a:moveTo>
                  <a:pt x="6628" y="1774"/>
                </a:moveTo>
                <a:lnTo>
                  <a:pt x="4656" y="3036"/>
                </a:lnTo>
                <a:lnTo>
                  <a:pt x="5347" y="2782"/>
                </a:lnTo>
                <a:lnTo>
                  <a:pt x="5701" y="2588"/>
                </a:lnTo>
                <a:lnTo>
                  <a:pt x="6405" y="2038"/>
                </a:lnTo>
                <a:lnTo>
                  <a:pt x="6628" y="1774"/>
                </a:lnTo>
                <a:close/>
              </a:path>
              <a:path w="7620" h="5080">
                <a:moveTo>
                  <a:pt x="7509" y="0"/>
                </a:moveTo>
                <a:lnTo>
                  <a:pt x="7428" y="320"/>
                </a:lnTo>
                <a:lnTo>
                  <a:pt x="7313" y="629"/>
                </a:lnTo>
                <a:lnTo>
                  <a:pt x="6842" y="1523"/>
                </a:lnTo>
                <a:lnTo>
                  <a:pt x="6628" y="1774"/>
                </a:lnTo>
                <a:lnTo>
                  <a:pt x="6842" y="1729"/>
                </a:lnTo>
                <a:lnTo>
                  <a:pt x="7509" y="1649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4187" y="14102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4032" y="4890"/>
                </a:lnTo>
                <a:lnTo>
                  <a:pt x="4308" y="4844"/>
                </a:lnTo>
                <a:lnTo>
                  <a:pt x="4504" y="4340"/>
                </a:lnTo>
                <a:lnTo>
                  <a:pt x="4780" y="3870"/>
                </a:lnTo>
                <a:lnTo>
                  <a:pt x="5090" y="3435"/>
                </a:lnTo>
                <a:lnTo>
                  <a:pt x="5410" y="3126"/>
                </a:lnTo>
                <a:lnTo>
                  <a:pt x="3400" y="3126"/>
                </a:lnTo>
                <a:lnTo>
                  <a:pt x="3089" y="3046"/>
                </a:lnTo>
                <a:lnTo>
                  <a:pt x="2779" y="3012"/>
                </a:lnTo>
                <a:lnTo>
                  <a:pt x="2082" y="2737"/>
                </a:lnTo>
                <a:lnTo>
                  <a:pt x="143" y="423"/>
                </a:lnTo>
                <a:lnTo>
                  <a:pt x="19" y="0"/>
                </a:lnTo>
                <a:close/>
              </a:path>
              <a:path w="7620" h="5080">
                <a:moveTo>
                  <a:pt x="7493" y="0"/>
                </a:moveTo>
                <a:lnTo>
                  <a:pt x="4423" y="3046"/>
                </a:lnTo>
                <a:lnTo>
                  <a:pt x="4113" y="3126"/>
                </a:lnTo>
                <a:lnTo>
                  <a:pt x="5410" y="3126"/>
                </a:lnTo>
                <a:lnTo>
                  <a:pt x="5883" y="2737"/>
                </a:lnTo>
                <a:lnTo>
                  <a:pt x="6355" y="2462"/>
                </a:lnTo>
                <a:lnTo>
                  <a:pt x="6631" y="2382"/>
                </a:lnTo>
                <a:lnTo>
                  <a:pt x="6861" y="2267"/>
                </a:lnTo>
                <a:lnTo>
                  <a:pt x="7137" y="2221"/>
                </a:lnTo>
                <a:lnTo>
                  <a:pt x="7378" y="2153"/>
                </a:lnTo>
                <a:lnTo>
                  <a:pt x="7503" y="1752"/>
                </a:lnTo>
                <a:lnTo>
                  <a:pt x="749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8360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3906" y="4890"/>
                </a:lnTo>
                <a:lnTo>
                  <a:pt x="4033" y="4145"/>
                </a:lnTo>
                <a:lnTo>
                  <a:pt x="4263" y="3481"/>
                </a:lnTo>
                <a:lnTo>
                  <a:pt x="4464" y="3126"/>
                </a:lnTo>
                <a:lnTo>
                  <a:pt x="3400" y="3126"/>
                </a:lnTo>
                <a:lnTo>
                  <a:pt x="2768" y="3012"/>
                </a:lnTo>
                <a:lnTo>
                  <a:pt x="142" y="423"/>
                </a:lnTo>
                <a:lnTo>
                  <a:pt x="19" y="0"/>
                </a:lnTo>
                <a:close/>
              </a:path>
              <a:path w="7620" h="5080">
                <a:moveTo>
                  <a:pt x="4506" y="3051"/>
                </a:moveTo>
                <a:lnTo>
                  <a:pt x="4067" y="3126"/>
                </a:lnTo>
                <a:lnTo>
                  <a:pt x="4464" y="3126"/>
                </a:lnTo>
                <a:close/>
              </a:path>
              <a:path w="7620" h="5080">
                <a:moveTo>
                  <a:pt x="6968" y="1305"/>
                </a:moveTo>
                <a:lnTo>
                  <a:pt x="4506" y="3051"/>
                </a:lnTo>
                <a:lnTo>
                  <a:pt x="4734" y="3012"/>
                </a:lnTo>
                <a:lnTo>
                  <a:pt x="5367" y="2782"/>
                </a:lnTo>
                <a:lnTo>
                  <a:pt x="5919" y="2427"/>
                </a:lnTo>
                <a:lnTo>
                  <a:pt x="6620" y="1763"/>
                </a:lnTo>
                <a:lnTo>
                  <a:pt x="6968" y="1305"/>
                </a:lnTo>
                <a:close/>
              </a:path>
              <a:path w="7620" h="5080">
                <a:moveTo>
                  <a:pt x="7483" y="0"/>
                </a:moveTo>
                <a:lnTo>
                  <a:pt x="7370" y="423"/>
                </a:lnTo>
                <a:lnTo>
                  <a:pt x="7172" y="939"/>
                </a:lnTo>
                <a:lnTo>
                  <a:pt x="6968" y="1305"/>
                </a:lnTo>
                <a:lnTo>
                  <a:pt x="7207" y="1248"/>
                </a:lnTo>
                <a:lnTo>
                  <a:pt x="7563" y="1213"/>
                </a:lnTo>
                <a:lnTo>
                  <a:pt x="74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3517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22325" y="54355"/>
                </a:moveTo>
                <a:lnTo>
                  <a:pt x="18600" y="54355"/>
                </a:lnTo>
                <a:lnTo>
                  <a:pt x="19382" y="54482"/>
                </a:lnTo>
                <a:lnTo>
                  <a:pt x="20095" y="54736"/>
                </a:lnTo>
                <a:lnTo>
                  <a:pt x="22407" y="60578"/>
                </a:lnTo>
                <a:lnTo>
                  <a:pt x="22924" y="60578"/>
                </a:lnTo>
                <a:lnTo>
                  <a:pt x="26339" y="63753"/>
                </a:lnTo>
                <a:lnTo>
                  <a:pt x="27524" y="64642"/>
                </a:lnTo>
                <a:lnTo>
                  <a:pt x="28467" y="65277"/>
                </a:lnTo>
                <a:lnTo>
                  <a:pt x="29249" y="65658"/>
                </a:lnTo>
                <a:lnTo>
                  <a:pt x="25908" y="60578"/>
                </a:lnTo>
                <a:lnTo>
                  <a:pt x="23911" y="57149"/>
                </a:lnTo>
                <a:lnTo>
                  <a:pt x="22325" y="54355"/>
                </a:lnTo>
                <a:close/>
              </a:path>
              <a:path w="29845" h="66039">
                <a:moveTo>
                  <a:pt x="14702" y="0"/>
                </a:moveTo>
                <a:lnTo>
                  <a:pt x="12931" y="253"/>
                </a:lnTo>
                <a:lnTo>
                  <a:pt x="11286" y="634"/>
                </a:lnTo>
                <a:lnTo>
                  <a:pt x="8101" y="1142"/>
                </a:lnTo>
                <a:lnTo>
                  <a:pt x="5111" y="1904"/>
                </a:lnTo>
                <a:lnTo>
                  <a:pt x="2397" y="2539"/>
                </a:lnTo>
                <a:lnTo>
                  <a:pt x="1669" y="5079"/>
                </a:lnTo>
                <a:lnTo>
                  <a:pt x="1178" y="7111"/>
                </a:lnTo>
                <a:lnTo>
                  <a:pt x="741" y="9397"/>
                </a:lnTo>
                <a:lnTo>
                  <a:pt x="120" y="13842"/>
                </a:lnTo>
                <a:lnTo>
                  <a:pt x="0" y="22986"/>
                </a:lnTo>
                <a:lnTo>
                  <a:pt x="110" y="24383"/>
                </a:lnTo>
                <a:lnTo>
                  <a:pt x="14000" y="59943"/>
                </a:lnTo>
                <a:lnTo>
                  <a:pt x="14863" y="61086"/>
                </a:lnTo>
                <a:lnTo>
                  <a:pt x="14943" y="57149"/>
                </a:lnTo>
                <a:lnTo>
                  <a:pt x="13644" y="57149"/>
                </a:lnTo>
                <a:lnTo>
                  <a:pt x="12931" y="56895"/>
                </a:lnTo>
                <a:lnTo>
                  <a:pt x="10644" y="53720"/>
                </a:lnTo>
                <a:lnTo>
                  <a:pt x="10688" y="50672"/>
                </a:lnTo>
                <a:lnTo>
                  <a:pt x="9872" y="50545"/>
                </a:lnTo>
                <a:lnTo>
                  <a:pt x="6842" y="46989"/>
                </a:lnTo>
                <a:lnTo>
                  <a:pt x="6945" y="43687"/>
                </a:lnTo>
                <a:lnTo>
                  <a:pt x="7032" y="43306"/>
                </a:lnTo>
                <a:lnTo>
                  <a:pt x="7239" y="42925"/>
                </a:lnTo>
                <a:lnTo>
                  <a:pt x="6687" y="42671"/>
                </a:lnTo>
                <a:lnTo>
                  <a:pt x="6215" y="42417"/>
                </a:lnTo>
                <a:lnTo>
                  <a:pt x="5548" y="41782"/>
                </a:lnTo>
                <a:lnTo>
                  <a:pt x="5387" y="41528"/>
                </a:lnTo>
                <a:lnTo>
                  <a:pt x="5192" y="41274"/>
                </a:lnTo>
                <a:lnTo>
                  <a:pt x="5077" y="41020"/>
                </a:lnTo>
                <a:lnTo>
                  <a:pt x="4916" y="40766"/>
                </a:lnTo>
                <a:lnTo>
                  <a:pt x="4765" y="40131"/>
                </a:lnTo>
                <a:lnTo>
                  <a:pt x="4801" y="36194"/>
                </a:lnTo>
                <a:lnTo>
                  <a:pt x="4916" y="35940"/>
                </a:lnTo>
                <a:lnTo>
                  <a:pt x="4996" y="35559"/>
                </a:lnTo>
                <a:lnTo>
                  <a:pt x="5146" y="35432"/>
                </a:lnTo>
                <a:lnTo>
                  <a:pt x="5272" y="35178"/>
                </a:lnTo>
                <a:lnTo>
                  <a:pt x="4674" y="34924"/>
                </a:lnTo>
                <a:lnTo>
                  <a:pt x="3892" y="34416"/>
                </a:lnTo>
                <a:lnTo>
                  <a:pt x="3260" y="33654"/>
                </a:lnTo>
                <a:lnTo>
                  <a:pt x="3110" y="33400"/>
                </a:lnTo>
                <a:lnTo>
                  <a:pt x="2903" y="33146"/>
                </a:lnTo>
                <a:lnTo>
                  <a:pt x="2673" y="32511"/>
                </a:lnTo>
                <a:lnTo>
                  <a:pt x="2512" y="31876"/>
                </a:lnTo>
                <a:lnTo>
                  <a:pt x="2593" y="28447"/>
                </a:lnTo>
                <a:lnTo>
                  <a:pt x="2849" y="27812"/>
                </a:lnTo>
                <a:lnTo>
                  <a:pt x="3030" y="27431"/>
                </a:lnTo>
                <a:lnTo>
                  <a:pt x="2558" y="27177"/>
                </a:lnTo>
                <a:lnTo>
                  <a:pt x="2121" y="26796"/>
                </a:lnTo>
                <a:lnTo>
                  <a:pt x="1765" y="26415"/>
                </a:lnTo>
                <a:lnTo>
                  <a:pt x="1454" y="25907"/>
                </a:lnTo>
                <a:lnTo>
                  <a:pt x="1178" y="25526"/>
                </a:lnTo>
                <a:lnTo>
                  <a:pt x="1061" y="25145"/>
                </a:lnTo>
                <a:lnTo>
                  <a:pt x="948" y="24637"/>
                </a:lnTo>
                <a:lnTo>
                  <a:pt x="1061" y="20700"/>
                </a:lnTo>
                <a:lnTo>
                  <a:pt x="1178" y="20319"/>
                </a:lnTo>
                <a:lnTo>
                  <a:pt x="1730" y="19430"/>
                </a:lnTo>
                <a:lnTo>
                  <a:pt x="2087" y="19049"/>
                </a:lnTo>
                <a:lnTo>
                  <a:pt x="2478" y="18795"/>
                </a:lnTo>
                <a:lnTo>
                  <a:pt x="2949" y="18414"/>
                </a:lnTo>
                <a:lnTo>
                  <a:pt x="1517" y="15874"/>
                </a:lnTo>
                <a:lnTo>
                  <a:pt x="1569" y="12572"/>
                </a:lnTo>
                <a:lnTo>
                  <a:pt x="1684" y="12064"/>
                </a:lnTo>
                <a:lnTo>
                  <a:pt x="2363" y="10921"/>
                </a:lnTo>
                <a:lnTo>
                  <a:pt x="2673" y="10540"/>
                </a:lnTo>
                <a:lnTo>
                  <a:pt x="2984" y="10286"/>
                </a:lnTo>
                <a:lnTo>
                  <a:pt x="2593" y="9397"/>
                </a:lnTo>
                <a:lnTo>
                  <a:pt x="2708" y="5333"/>
                </a:lnTo>
                <a:lnTo>
                  <a:pt x="2869" y="5079"/>
                </a:lnTo>
                <a:lnTo>
                  <a:pt x="3030" y="4698"/>
                </a:lnTo>
                <a:lnTo>
                  <a:pt x="6997" y="2158"/>
                </a:lnTo>
                <a:lnTo>
                  <a:pt x="13008" y="2158"/>
                </a:lnTo>
                <a:lnTo>
                  <a:pt x="13322" y="1650"/>
                </a:lnTo>
                <a:lnTo>
                  <a:pt x="13759" y="1142"/>
                </a:lnTo>
                <a:lnTo>
                  <a:pt x="14426" y="253"/>
                </a:lnTo>
                <a:lnTo>
                  <a:pt x="14702" y="0"/>
                </a:lnTo>
                <a:close/>
              </a:path>
              <a:path w="29845" h="66039">
                <a:moveTo>
                  <a:pt x="21214" y="52323"/>
                </a:moveTo>
                <a:lnTo>
                  <a:pt x="18163" y="52323"/>
                </a:lnTo>
                <a:lnTo>
                  <a:pt x="18163" y="54101"/>
                </a:lnTo>
                <a:lnTo>
                  <a:pt x="18048" y="54482"/>
                </a:lnTo>
                <a:lnTo>
                  <a:pt x="18324" y="54355"/>
                </a:lnTo>
                <a:lnTo>
                  <a:pt x="22325" y="54355"/>
                </a:lnTo>
                <a:lnTo>
                  <a:pt x="21214" y="52323"/>
                </a:lnTo>
                <a:close/>
              </a:path>
              <a:path w="29845" h="66039">
                <a:moveTo>
                  <a:pt x="17940" y="53042"/>
                </a:moveTo>
                <a:lnTo>
                  <a:pt x="17726" y="53466"/>
                </a:lnTo>
                <a:lnTo>
                  <a:pt x="17531" y="53720"/>
                </a:lnTo>
                <a:lnTo>
                  <a:pt x="17301" y="54101"/>
                </a:lnTo>
                <a:lnTo>
                  <a:pt x="17025" y="54355"/>
                </a:lnTo>
                <a:lnTo>
                  <a:pt x="17220" y="54228"/>
                </a:lnTo>
                <a:lnTo>
                  <a:pt x="17887" y="53212"/>
                </a:lnTo>
                <a:lnTo>
                  <a:pt x="17940" y="53042"/>
                </a:lnTo>
                <a:close/>
              </a:path>
              <a:path w="29845" h="66039">
                <a:moveTo>
                  <a:pt x="18136" y="52412"/>
                </a:moveTo>
                <a:lnTo>
                  <a:pt x="17940" y="53042"/>
                </a:lnTo>
                <a:lnTo>
                  <a:pt x="18083" y="52704"/>
                </a:lnTo>
                <a:lnTo>
                  <a:pt x="18136" y="52412"/>
                </a:lnTo>
                <a:close/>
              </a:path>
              <a:path w="29845" h="66039">
                <a:moveTo>
                  <a:pt x="13008" y="2158"/>
                </a:moveTo>
                <a:lnTo>
                  <a:pt x="7745" y="2158"/>
                </a:lnTo>
                <a:lnTo>
                  <a:pt x="8848" y="2539"/>
                </a:lnTo>
                <a:lnTo>
                  <a:pt x="9124" y="2793"/>
                </a:lnTo>
                <a:lnTo>
                  <a:pt x="10343" y="8000"/>
                </a:lnTo>
                <a:lnTo>
                  <a:pt x="10102" y="8889"/>
                </a:lnTo>
                <a:lnTo>
                  <a:pt x="9550" y="9778"/>
                </a:lnTo>
                <a:lnTo>
                  <a:pt x="8848" y="10540"/>
                </a:lnTo>
                <a:lnTo>
                  <a:pt x="8297" y="11048"/>
                </a:lnTo>
                <a:lnTo>
                  <a:pt x="8492" y="11302"/>
                </a:lnTo>
                <a:lnTo>
                  <a:pt x="8653" y="11556"/>
                </a:lnTo>
                <a:lnTo>
                  <a:pt x="8874" y="12064"/>
                </a:lnTo>
                <a:lnTo>
                  <a:pt x="8998" y="16382"/>
                </a:lnTo>
                <a:lnTo>
                  <a:pt x="8572" y="17398"/>
                </a:lnTo>
                <a:lnTo>
                  <a:pt x="8251" y="17779"/>
                </a:lnTo>
                <a:lnTo>
                  <a:pt x="7906" y="18287"/>
                </a:lnTo>
                <a:lnTo>
                  <a:pt x="7503" y="18541"/>
                </a:lnTo>
                <a:lnTo>
                  <a:pt x="7032" y="18795"/>
                </a:lnTo>
                <a:lnTo>
                  <a:pt x="7664" y="19430"/>
                </a:lnTo>
                <a:lnTo>
                  <a:pt x="8297" y="20700"/>
                </a:lnTo>
                <a:lnTo>
                  <a:pt x="8377" y="24891"/>
                </a:lnTo>
                <a:lnTo>
                  <a:pt x="7986" y="25907"/>
                </a:lnTo>
                <a:lnTo>
                  <a:pt x="8848" y="26415"/>
                </a:lnTo>
                <a:lnTo>
                  <a:pt x="9515" y="27304"/>
                </a:lnTo>
                <a:lnTo>
                  <a:pt x="9791" y="27812"/>
                </a:lnTo>
                <a:lnTo>
                  <a:pt x="9987" y="28320"/>
                </a:lnTo>
                <a:lnTo>
                  <a:pt x="10102" y="31876"/>
                </a:lnTo>
                <a:lnTo>
                  <a:pt x="9872" y="32765"/>
                </a:lnTo>
                <a:lnTo>
                  <a:pt x="9630" y="33273"/>
                </a:lnTo>
                <a:lnTo>
                  <a:pt x="9469" y="33527"/>
                </a:lnTo>
                <a:lnTo>
                  <a:pt x="9791" y="33527"/>
                </a:lnTo>
                <a:lnTo>
                  <a:pt x="10343" y="33908"/>
                </a:lnTo>
                <a:lnTo>
                  <a:pt x="10849" y="34162"/>
                </a:lnTo>
                <a:lnTo>
                  <a:pt x="11321" y="34670"/>
                </a:lnTo>
                <a:lnTo>
                  <a:pt x="12183" y="40131"/>
                </a:lnTo>
                <a:lnTo>
                  <a:pt x="12068" y="40639"/>
                </a:lnTo>
                <a:lnTo>
                  <a:pt x="11873" y="41020"/>
                </a:lnTo>
                <a:lnTo>
                  <a:pt x="12425" y="41274"/>
                </a:lnTo>
                <a:lnTo>
                  <a:pt x="12896" y="41528"/>
                </a:lnTo>
                <a:lnTo>
                  <a:pt x="13563" y="42163"/>
                </a:lnTo>
                <a:lnTo>
                  <a:pt x="13724" y="42417"/>
                </a:lnTo>
                <a:lnTo>
                  <a:pt x="13920" y="42671"/>
                </a:lnTo>
                <a:lnTo>
                  <a:pt x="14276" y="43560"/>
                </a:lnTo>
                <a:lnTo>
                  <a:pt x="14391" y="47370"/>
                </a:lnTo>
                <a:lnTo>
                  <a:pt x="15921" y="47624"/>
                </a:lnTo>
                <a:lnTo>
                  <a:pt x="16588" y="48005"/>
                </a:lnTo>
                <a:lnTo>
                  <a:pt x="17140" y="48513"/>
                </a:lnTo>
                <a:lnTo>
                  <a:pt x="17611" y="49148"/>
                </a:lnTo>
                <a:lnTo>
                  <a:pt x="17807" y="49529"/>
                </a:lnTo>
                <a:lnTo>
                  <a:pt x="17968" y="49783"/>
                </a:lnTo>
                <a:lnTo>
                  <a:pt x="18121" y="50291"/>
                </a:lnTo>
                <a:lnTo>
                  <a:pt x="18244" y="51815"/>
                </a:lnTo>
                <a:lnTo>
                  <a:pt x="18136" y="52412"/>
                </a:lnTo>
                <a:lnTo>
                  <a:pt x="21214" y="52323"/>
                </a:lnTo>
                <a:lnTo>
                  <a:pt x="19220" y="48513"/>
                </a:lnTo>
                <a:lnTo>
                  <a:pt x="15725" y="41020"/>
                </a:lnTo>
                <a:lnTo>
                  <a:pt x="9767" y="17779"/>
                </a:lnTo>
                <a:lnTo>
                  <a:pt x="9886" y="12572"/>
                </a:lnTo>
                <a:lnTo>
                  <a:pt x="12850" y="2412"/>
                </a:lnTo>
                <a:lnTo>
                  <a:pt x="13008" y="215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25377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578" y="0"/>
                </a:moveTo>
                <a:lnTo>
                  <a:pt x="7463" y="309"/>
                </a:lnTo>
                <a:lnTo>
                  <a:pt x="7382" y="629"/>
                </a:lnTo>
                <a:lnTo>
                  <a:pt x="6911" y="1523"/>
                </a:lnTo>
                <a:lnTo>
                  <a:pt x="4162" y="3126"/>
                </a:lnTo>
                <a:lnTo>
                  <a:pt x="3099" y="3126"/>
                </a:lnTo>
                <a:lnTo>
                  <a:pt x="3300" y="3481"/>
                </a:lnTo>
                <a:lnTo>
                  <a:pt x="3530" y="4145"/>
                </a:lnTo>
                <a:lnTo>
                  <a:pt x="3645" y="4890"/>
                </a:lnTo>
                <a:lnTo>
                  <a:pt x="4599" y="4810"/>
                </a:lnTo>
                <a:lnTo>
                  <a:pt x="6970" y="3126"/>
                </a:lnTo>
                <a:lnTo>
                  <a:pt x="3495" y="3126"/>
                </a:lnTo>
                <a:lnTo>
                  <a:pt x="3056" y="3051"/>
                </a:lnTo>
                <a:lnTo>
                  <a:pt x="7017" y="3051"/>
                </a:lnTo>
                <a:lnTo>
                  <a:pt x="7259" y="2622"/>
                </a:lnTo>
                <a:lnTo>
                  <a:pt x="7509" y="2072"/>
                </a:lnTo>
                <a:lnTo>
                  <a:pt x="7624" y="1213"/>
                </a:lnTo>
                <a:lnTo>
                  <a:pt x="7578" y="0"/>
                </a:lnTo>
                <a:close/>
              </a:path>
              <a:path w="7620" h="5080">
                <a:moveTo>
                  <a:pt x="634" y="1313"/>
                </a:moveTo>
                <a:lnTo>
                  <a:pt x="3056" y="3051"/>
                </a:lnTo>
                <a:lnTo>
                  <a:pt x="2748" y="2588"/>
                </a:lnTo>
                <a:lnTo>
                  <a:pt x="634" y="1313"/>
                </a:lnTo>
                <a:close/>
              </a:path>
              <a:path w="7620" h="5080">
                <a:moveTo>
                  <a:pt x="68" y="0"/>
                </a:moveTo>
                <a:lnTo>
                  <a:pt x="0" y="1213"/>
                </a:lnTo>
                <a:lnTo>
                  <a:pt x="344" y="1248"/>
                </a:lnTo>
                <a:lnTo>
                  <a:pt x="634" y="1313"/>
                </a:lnTo>
                <a:lnTo>
                  <a:pt x="264" y="629"/>
                </a:lnTo>
                <a:lnTo>
                  <a:pt x="149" y="309"/>
                </a:lnTo>
                <a:lnTo>
                  <a:pt x="6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8535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14581" y="0"/>
                </a:moveTo>
                <a:lnTo>
                  <a:pt x="19505" y="17017"/>
                </a:lnTo>
                <a:lnTo>
                  <a:pt x="19383" y="19430"/>
                </a:lnTo>
                <a:lnTo>
                  <a:pt x="3172" y="60832"/>
                </a:lnTo>
                <a:lnTo>
                  <a:pt x="0" y="65658"/>
                </a:lnTo>
                <a:lnTo>
                  <a:pt x="816" y="65277"/>
                </a:lnTo>
                <a:lnTo>
                  <a:pt x="2943" y="63753"/>
                </a:lnTo>
                <a:lnTo>
                  <a:pt x="3104" y="63118"/>
                </a:lnTo>
                <a:lnTo>
                  <a:pt x="3576" y="62229"/>
                </a:lnTo>
                <a:lnTo>
                  <a:pt x="4001" y="61721"/>
                </a:lnTo>
                <a:lnTo>
                  <a:pt x="4519" y="61213"/>
                </a:lnTo>
                <a:lnTo>
                  <a:pt x="5381" y="60832"/>
                </a:lnTo>
                <a:lnTo>
                  <a:pt x="6370" y="60578"/>
                </a:lnTo>
                <a:lnTo>
                  <a:pt x="6842" y="60578"/>
                </a:lnTo>
                <a:lnTo>
                  <a:pt x="6937" y="59308"/>
                </a:lnTo>
                <a:lnTo>
                  <a:pt x="10648" y="54355"/>
                </a:lnTo>
                <a:lnTo>
                  <a:pt x="11168" y="54355"/>
                </a:lnTo>
                <a:lnTo>
                  <a:pt x="11071" y="53974"/>
                </a:lnTo>
                <a:lnTo>
                  <a:pt x="14857" y="47370"/>
                </a:lnTo>
                <a:lnTo>
                  <a:pt x="14972" y="43560"/>
                </a:lnTo>
                <a:lnTo>
                  <a:pt x="17410" y="41020"/>
                </a:lnTo>
                <a:lnTo>
                  <a:pt x="17214" y="40639"/>
                </a:lnTo>
                <a:lnTo>
                  <a:pt x="17053" y="40131"/>
                </a:lnTo>
                <a:lnTo>
                  <a:pt x="17053" y="36321"/>
                </a:lnTo>
                <a:lnTo>
                  <a:pt x="17410" y="35432"/>
                </a:lnTo>
                <a:lnTo>
                  <a:pt x="18157" y="34416"/>
                </a:lnTo>
                <a:lnTo>
                  <a:pt x="18399" y="34162"/>
                </a:lnTo>
                <a:lnTo>
                  <a:pt x="18905" y="33908"/>
                </a:lnTo>
                <a:lnTo>
                  <a:pt x="19457" y="33527"/>
                </a:lnTo>
                <a:lnTo>
                  <a:pt x="19767" y="33527"/>
                </a:lnTo>
                <a:lnTo>
                  <a:pt x="19442" y="32892"/>
                </a:lnTo>
                <a:lnTo>
                  <a:pt x="19344" y="32638"/>
                </a:lnTo>
                <a:lnTo>
                  <a:pt x="19248" y="32257"/>
                </a:lnTo>
                <a:lnTo>
                  <a:pt x="19256" y="28447"/>
                </a:lnTo>
                <a:lnTo>
                  <a:pt x="19457" y="27812"/>
                </a:lnTo>
                <a:lnTo>
                  <a:pt x="19733" y="27304"/>
                </a:lnTo>
                <a:lnTo>
                  <a:pt x="20043" y="26923"/>
                </a:lnTo>
                <a:lnTo>
                  <a:pt x="20400" y="26415"/>
                </a:lnTo>
                <a:lnTo>
                  <a:pt x="21308" y="25907"/>
                </a:lnTo>
                <a:lnTo>
                  <a:pt x="21067" y="25399"/>
                </a:lnTo>
                <a:lnTo>
                  <a:pt x="20906" y="24891"/>
                </a:lnTo>
                <a:lnTo>
                  <a:pt x="21895" y="19177"/>
                </a:lnTo>
                <a:lnTo>
                  <a:pt x="22205" y="18796"/>
                </a:lnTo>
                <a:lnTo>
                  <a:pt x="20161" y="15748"/>
                </a:lnTo>
                <a:lnTo>
                  <a:pt x="20239" y="12446"/>
                </a:lnTo>
                <a:lnTo>
                  <a:pt x="20595" y="11557"/>
                </a:lnTo>
                <a:lnTo>
                  <a:pt x="20756" y="11303"/>
                </a:lnTo>
                <a:lnTo>
                  <a:pt x="20952" y="11049"/>
                </a:lnTo>
                <a:lnTo>
                  <a:pt x="20400" y="10541"/>
                </a:lnTo>
                <a:lnTo>
                  <a:pt x="19491" y="9525"/>
                </a:lnTo>
                <a:lnTo>
                  <a:pt x="19079" y="8636"/>
                </a:lnTo>
                <a:lnTo>
                  <a:pt x="18990" y="8382"/>
                </a:lnTo>
                <a:lnTo>
                  <a:pt x="18870" y="7874"/>
                </a:lnTo>
                <a:lnTo>
                  <a:pt x="18951" y="4445"/>
                </a:lnTo>
                <a:lnTo>
                  <a:pt x="19376" y="3556"/>
                </a:lnTo>
                <a:lnTo>
                  <a:pt x="19848" y="3048"/>
                </a:lnTo>
                <a:lnTo>
                  <a:pt x="20434" y="2540"/>
                </a:lnTo>
                <a:lnTo>
                  <a:pt x="21504" y="2159"/>
                </a:lnTo>
                <a:lnTo>
                  <a:pt x="25223" y="2159"/>
                </a:lnTo>
                <a:lnTo>
                  <a:pt x="24137" y="1905"/>
                </a:lnTo>
                <a:lnTo>
                  <a:pt x="21182" y="1143"/>
                </a:lnTo>
                <a:lnTo>
                  <a:pt x="18008" y="635"/>
                </a:lnTo>
                <a:lnTo>
                  <a:pt x="16306" y="254"/>
                </a:lnTo>
                <a:lnTo>
                  <a:pt x="14581" y="0"/>
                </a:lnTo>
                <a:close/>
              </a:path>
              <a:path w="29845" h="66039">
                <a:moveTo>
                  <a:pt x="25223" y="2159"/>
                </a:moveTo>
                <a:lnTo>
                  <a:pt x="22677" y="2159"/>
                </a:lnTo>
                <a:lnTo>
                  <a:pt x="23815" y="2540"/>
                </a:lnTo>
                <a:lnTo>
                  <a:pt x="24528" y="2921"/>
                </a:lnTo>
                <a:lnTo>
                  <a:pt x="26732" y="8890"/>
                </a:lnTo>
                <a:lnTo>
                  <a:pt x="26607" y="9525"/>
                </a:lnTo>
                <a:lnTo>
                  <a:pt x="26414" y="10033"/>
                </a:lnTo>
                <a:lnTo>
                  <a:pt x="26253" y="10287"/>
                </a:lnTo>
                <a:lnTo>
                  <a:pt x="26575" y="10541"/>
                </a:lnTo>
                <a:lnTo>
                  <a:pt x="27162" y="11303"/>
                </a:lnTo>
                <a:lnTo>
                  <a:pt x="27553" y="12065"/>
                </a:lnTo>
                <a:lnTo>
                  <a:pt x="27648" y="12446"/>
                </a:lnTo>
                <a:lnTo>
                  <a:pt x="27696" y="14351"/>
                </a:lnTo>
                <a:lnTo>
                  <a:pt x="27679" y="16129"/>
                </a:lnTo>
                <a:lnTo>
                  <a:pt x="26334" y="18415"/>
                </a:lnTo>
                <a:lnTo>
                  <a:pt x="27162" y="19050"/>
                </a:lnTo>
                <a:lnTo>
                  <a:pt x="27518" y="19431"/>
                </a:lnTo>
                <a:lnTo>
                  <a:pt x="28070" y="20320"/>
                </a:lnTo>
                <a:lnTo>
                  <a:pt x="28266" y="20955"/>
                </a:lnTo>
                <a:lnTo>
                  <a:pt x="28386" y="24384"/>
                </a:lnTo>
                <a:lnTo>
                  <a:pt x="28070" y="25527"/>
                </a:lnTo>
                <a:lnTo>
                  <a:pt x="27518" y="26416"/>
                </a:lnTo>
                <a:lnTo>
                  <a:pt x="26725" y="27178"/>
                </a:lnTo>
                <a:lnTo>
                  <a:pt x="26253" y="27432"/>
                </a:lnTo>
                <a:lnTo>
                  <a:pt x="26495" y="27940"/>
                </a:lnTo>
                <a:lnTo>
                  <a:pt x="26656" y="28448"/>
                </a:lnTo>
                <a:lnTo>
                  <a:pt x="26705" y="32131"/>
                </a:lnTo>
                <a:lnTo>
                  <a:pt x="26460" y="32893"/>
                </a:lnTo>
                <a:lnTo>
                  <a:pt x="26184" y="33401"/>
                </a:lnTo>
                <a:lnTo>
                  <a:pt x="25586" y="34163"/>
                </a:lnTo>
                <a:lnTo>
                  <a:pt x="25356" y="34417"/>
                </a:lnTo>
                <a:lnTo>
                  <a:pt x="25080" y="34544"/>
                </a:lnTo>
                <a:lnTo>
                  <a:pt x="24563" y="34924"/>
                </a:lnTo>
                <a:lnTo>
                  <a:pt x="23976" y="35178"/>
                </a:lnTo>
                <a:lnTo>
                  <a:pt x="24137" y="35432"/>
                </a:lnTo>
                <a:lnTo>
                  <a:pt x="24367" y="35940"/>
                </a:lnTo>
                <a:lnTo>
                  <a:pt x="24488" y="36321"/>
                </a:lnTo>
                <a:lnTo>
                  <a:pt x="24528" y="40131"/>
                </a:lnTo>
                <a:lnTo>
                  <a:pt x="24413" y="40385"/>
                </a:lnTo>
                <a:lnTo>
                  <a:pt x="24333" y="40766"/>
                </a:lnTo>
                <a:lnTo>
                  <a:pt x="24218" y="41020"/>
                </a:lnTo>
                <a:lnTo>
                  <a:pt x="23700" y="41782"/>
                </a:lnTo>
                <a:lnTo>
                  <a:pt x="23309" y="42163"/>
                </a:lnTo>
                <a:lnTo>
                  <a:pt x="23079" y="42417"/>
                </a:lnTo>
                <a:lnTo>
                  <a:pt x="22010" y="42925"/>
                </a:lnTo>
                <a:lnTo>
                  <a:pt x="22205" y="43306"/>
                </a:lnTo>
                <a:lnTo>
                  <a:pt x="22266" y="43560"/>
                </a:lnTo>
                <a:lnTo>
                  <a:pt x="22366" y="47370"/>
                </a:lnTo>
                <a:lnTo>
                  <a:pt x="22286" y="47751"/>
                </a:lnTo>
                <a:lnTo>
                  <a:pt x="22171" y="48132"/>
                </a:lnTo>
                <a:lnTo>
                  <a:pt x="18594" y="50672"/>
                </a:lnTo>
                <a:lnTo>
                  <a:pt x="18556" y="54101"/>
                </a:lnTo>
                <a:lnTo>
                  <a:pt x="15605" y="57149"/>
                </a:lnTo>
                <a:lnTo>
                  <a:pt x="14305" y="57149"/>
                </a:lnTo>
                <a:lnTo>
                  <a:pt x="14386" y="61086"/>
                </a:lnTo>
                <a:lnTo>
                  <a:pt x="29181" y="23749"/>
                </a:lnTo>
                <a:lnTo>
                  <a:pt x="29308" y="21971"/>
                </a:lnTo>
                <a:lnTo>
                  <a:pt x="29204" y="14859"/>
                </a:lnTo>
                <a:lnTo>
                  <a:pt x="26851" y="2540"/>
                </a:lnTo>
                <a:lnTo>
                  <a:pt x="25223" y="2159"/>
                </a:lnTo>
                <a:close/>
              </a:path>
              <a:path w="29845" h="66039">
                <a:moveTo>
                  <a:pt x="6937" y="59308"/>
                </a:moveTo>
                <a:lnTo>
                  <a:pt x="7037" y="59816"/>
                </a:lnTo>
                <a:lnTo>
                  <a:pt x="7233" y="60197"/>
                </a:lnTo>
                <a:lnTo>
                  <a:pt x="7072" y="59816"/>
                </a:lnTo>
                <a:lnTo>
                  <a:pt x="6957" y="59435"/>
                </a:lnTo>
                <a:close/>
              </a:path>
              <a:path w="29845" h="66039">
                <a:moveTo>
                  <a:pt x="11168" y="54355"/>
                </a:moveTo>
                <a:lnTo>
                  <a:pt x="10924" y="54355"/>
                </a:lnTo>
                <a:lnTo>
                  <a:pt x="11200" y="54482"/>
                </a:lnTo>
                <a:close/>
              </a:path>
              <a:path w="29845" h="66039">
                <a:moveTo>
                  <a:pt x="11543" y="53510"/>
                </a:moveTo>
                <a:lnTo>
                  <a:pt x="12028" y="54228"/>
                </a:lnTo>
                <a:lnTo>
                  <a:pt x="12258" y="54355"/>
                </a:lnTo>
                <a:lnTo>
                  <a:pt x="11982" y="54101"/>
                </a:lnTo>
                <a:lnTo>
                  <a:pt x="11543" y="53510"/>
                </a:lnTo>
                <a:close/>
              </a:path>
              <a:path w="29845" h="66039">
                <a:moveTo>
                  <a:pt x="11332" y="53118"/>
                </a:moveTo>
                <a:lnTo>
                  <a:pt x="11481" y="53408"/>
                </a:lnTo>
                <a:lnTo>
                  <a:pt x="11332" y="53118"/>
                </a:lnTo>
                <a:close/>
              </a:path>
              <a:path w="29845" h="66039">
                <a:moveTo>
                  <a:pt x="11129" y="52323"/>
                </a:moveTo>
                <a:lnTo>
                  <a:pt x="11291" y="52986"/>
                </a:lnTo>
                <a:lnTo>
                  <a:pt x="11129" y="52323"/>
                </a:lnTo>
                <a:close/>
              </a:path>
              <a:path w="29845" h="66039">
                <a:moveTo>
                  <a:pt x="27696" y="14351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0204" y="142277"/>
            <a:ext cx="43815" cy="33655"/>
          </a:xfrm>
          <a:custGeom>
            <a:avLst/>
            <a:gdLst/>
            <a:ahLst/>
            <a:cxnLst/>
            <a:rect l="l" t="t" r="r" b="b"/>
            <a:pathLst>
              <a:path w="43815" h="33655">
                <a:moveTo>
                  <a:pt x="31063" y="22859"/>
                </a:moveTo>
                <a:lnTo>
                  <a:pt x="26383" y="27371"/>
                </a:lnTo>
                <a:lnTo>
                  <a:pt x="26891" y="28035"/>
                </a:lnTo>
                <a:lnTo>
                  <a:pt x="35387" y="33636"/>
                </a:lnTo>
                <a:lnTo>
                  <a:pt x="36376" y="33006"/>
                </a:lnTo>
                <a:lnTo>
                  <a:pt x="39826" y="29868"/>
                </a:lnTo>
                <a:lnTo>
                  <a:pt x="40228" y="29444"/>
                </a:lnTo>
                <a:lnTo>
                  <a:pt x="41289" y="27955"/>
                </a:lnTo>
                <a:lnTo>
                  <a:pt x="41838" y="27050"/>
                </a:lnTo>
                <a:lnTo>
                  <a:pt x="39400" y="26627"/>
                </a:lnTo>
                <a:lnTo>
                  <a:pt x="38733" y="26466"/>
                </a:lnTo>
                <a:lnTo>
                  <a:pt x="31730" y="23374"/>
                </a:lnTo>
                <a:lnTo>
                  <a:pt x="31063" y="22859"/>
                </a:lnTo>
                <a:close/>
              </a:path>
              <a:path w="43815" h="33655">
                <a:moveTo>
                  <a:pt x="41171" y="10960"/>
                </a:moveTo>
                <a:lnTo>
                  <a:pt x="29844" y="14372"/>
                </a:lnTo>
                <a:lnTo>
                  <a:pt x="30281" y="14957"/>
                </a:lnTo>
                <a:lnTo>
                  <a:pt x="31650" y="20832"/>
                </a:lnTo>
                <a:lnTo>
                  <a:pt x="34088" y="21061"/>
                </a:lnTo>
                <a:lnTo>
                  <a:pt x="43678" y="20041"/>
                </a:lnTo>
                <a:lnTo>
                  <a:pt x="43563" y="17694"/>
                </a:lnTo>
                <a:lnTo>
                  <a:pt x="43253" y="15976"/>
                </a:lnTo>
                <a:lnTo>
                  <a:pt x="43092" y="15380"/>
                </a:lnTo>
                <a:lnTo>
                  <a:pt x="42775" y="14372"/>
                </a:lnTo>
                <a:lnTo>
                  <a:pt x="42310" y="13158"/>
                </a:lnTo>
                <a:lnTo>
                  <a:pt x="41171" y="10960"/>
                </a:lnTo>
                <a:close/>
              </a:path>
              <a:path w="43815" h="33655">
                <a:moveTo>
                  <a:pt x="24853" y="274"/>
                </a:moveTo>
                <a:lnTo>
                  <a:pt x="22806" y="11040"/>
                </a:lnTo>
                <a:lnTo>
                  <a:pt x="24186" y="11154"/>
                </a:lnTo>
                <a:lnTo>
                  <a:pt x="24612" y="11280"/>
                </a:lnTo>
                <a:lnTo>
                  <a:pt x="29131" y="13582"/>
                </a:lnTo>
                <a:lnTo>
                  <a:pt x="30621" y="10960"/>
                </a:lnTo>
                <a:lnTo>
                  <a:pt x="31374" y="9791"/>
                </a:lnTo>
                <a:lnTo>
                  <a:pt x="33030" y="7478"/>
                </a:lnTo>
                <a:lnTo>
                  <a:pt x="33812" y="6459"/>
                </a:lnTo>
                <a:lnTo>
                  <a:pt x="35306" y="4695"/>
                </a:lnTo>
                <a:lnTo>
                  <a:pt x="34525" y="4145"/>
                </a:lnTo>
                <a:lnTo>
                  <a:pt x="25716" y="435"/>
                </a:lnTo>
                <a:lnTo>
                  <a:pt x="24853" y="274"/>
                </a:lnTo>
                <a:close/>
              </a:path>
              <a:path w="43815" h="33655">
                <a:moveTo>
                  <a:pt x="118" y="14212"/>
                </a:moveTo>
                <a:lnTo>
                  <a:pt x="0" y="18988"/>
                </a:lnTo>
                <a:lnTo>
                  <a:pt x="83" y="19618"/>
                </a:lnTo>
                <a:lnTo>
                  <a:pt x="229" y="20316"/>
                </a:lnTo>
                <a:lnTo>
                  <a:pt x="6373" y="24004"/>
                </a:lnTo>
                <a:lnTo>
                  <a:pt x="7155" y="23958"/>
                </a:lnTo>
                <a:lnTo>
                  <a:pt x="13722" y="22355"/>
                </a:lnTo>
                <a:lnTo>
                  <a:pt x="13526" y="21691"/>
                </a:lnTo>
                <a:lnTo>
                  <a:pt x="13365" y="21026"/>
                </a:lnTo>
                <a:lnTo>
                  <a:pt x="13244" y="20202"/>
                </a:lnTo>
                <a:lnTo>
                  <a:pt x="13333" y="18404"/>
                </a:lnTo>
                <a:lnTo>
                  <a:pt x="13424" y="17808"/>
                </a:lnTo>
                <a:lnTo>
                  <a:pt x="13572" y="17270"/>
                </a:lnTo>
                <a:lnTo>
                  <a:pt x="13768" y="16720"/>
                </a:lnTo>
                <a:lnTo>
                  <a:pt x="13998" y="16205"/>
                </a:lnTo>
                <a:lnTo>
                  <a:pt x="8501" y="16205"/>
                </a:lnTo>
                <a:lnTo>
                  <a:pt x="7477" y="16125"/>
                </a:lnTo>
                <a:lnTo>
                  <a:pt x="6534" y="16010"/>
                </a:lnTo>
                <a:lnTo>
                  <a:pt x="4637" y="15701"/>
                </a:lnTo>
                <a:lnTo>
                  <a:pt x="2164" y="14991"/>
                </a:lnTo>
                <a:lnTo>
                  <a:pt x="118" y="14212"/>
                </a:lnTo>
                <a:close/>
              </a:path>
              <a:path w="43815" h="33655">
                <a:moveTo>
                  <a:pt x="14550" y="15186"/>
                </a:moveTo>
                <a:lnTo>
                  <a:pt x="9478" y="16205"/>
                </a:lnTo>
                <a:lnTo>
                  <a:pt x="13998" y="16205"/>
                </a:lnTo>
                <a:lnTo>
                  <a:pt x="14550" y="15186"/>
                </a:lnTo>
                <a:close/>
              </a:path>
              <a:path w="43815" h="33655">
                <a:moveTo>
                  <a:pt x="17264" y="0"/>
                </a:moveTo>
                <a:lnTo>
                  <a:pt x="6879" y="3836"/>
                </a:lnTo>
                <a:lnTo>
                  <a:pt x="7431" y="5016"/>
                </a:lnTo>
                <a:lnTo>
                  <a:pt x="14791" y="14842"/>
                </a:lnTo>
                <a:lnTo>
                  <a:pt x="15102" y="14407"/>
                </a:lnTo>
                <a:lnTo>
                  <a:pt x="15458" y="14017"/>
                </a:lnTo>
                <a:lnTo>
                  <a:pt x="21783" y="11040"/>
                </a:lnTo>
                <a:lnTo>
                  <a:pt x="22369" y="11040"/>
                </a:lnTo>
                <a:lnTo>
                  <a:pt x="21392" y="9791"/>
                </a:lnTo>
                <a:lnTo>
                  <a:pt x="20529" y="8451"/>
                </a:lnTo>
                <a:lnTo>
                  <a:pt x="19736" y="7008"/>
                </a:lnTo>
                <a:lnTo>
                  <a:pt x="19425" y="6264"/>
                </a:lnTo>
                <a:lnTo>
                  <a:pt x="19069" y="5520"/>
                </a:lnTo>
                <a:lnTo>
                  <a:pt x="18420" y="3836"/>
                </a:lnTo>
                <a:lnTo>
                  <a:pt x="17533" y="1053"/>
                </a:lnTo>
                <a:lnTo>
                  <a:pt x="1726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6602" y="270191"/>
            <a:ext cx="9525" cy="20955"/>
          </a:xfrm>
          <a:custGeom>
            <a:avLst/>
            <a:gdLst/>
            <a:ahLst/>
            <a:cxnLst/>
            <a:rect l="l" t="t" r="r" b="b"/>
            <a:pathLst>
              <a:path w="9525" h="20954">
                <a:moveTo>
                  <a:pt x="1694" y="0"/>
                </a:moveTo>
                <a:lnTo>
                  <a:pt x="1223" y="939"/>
                </a:lnTo>
                <a:lnTo>
                  <a:pt x="717" y="2072"/>
                </a:lnTo>
                <a:lnTo>
                  <a:pt x="521" y="2656"/>
                </a:lnTo>
                <a:lnTo>
                  <a:pt x="280" y="3286"/>
                </a:lnTo>
                <a:lnTo>
                  <a:pt x="130" y="3836"/>
                </a:lnTo>
                <a:lnTo>
                  <a:pt x="50" y="4386"/>
                </a:lnTo>
                <a:lnTo>
                  <a:pt x="0" y="7833"/>
                </a:lnTo>
                <a:lnTo>
                  <a:pt x="212" y="9196"/>
                </a:lnTo>
                <a:lnTo>
                  <a:pt x="5823" y="20397"/>
                </a:lnTo>
                <a:lnTo>
                  <a:pt x="6099" y="20316"/>
                </a:lnTo>
                <a:lnTo>
                  <a:pt x="6340" y="20122"/>
                </a:lnTo>
                <a:lnTo>
                  <a:pt x="6570" y="19893"/>
                </a:lnTo>
                <a:lnTo>
                  <a:pt x="7203" y="18908"/>
                </a:lnTo>
                <a:lnTo>
                  <a:pt x="7594" y="18518"/>
                </a:lnTo>
                <a:lnTo>
                  <a:pt x="8307" y="17969"/>
                </a:lnTo>
                <a:lnTo>
                  <a:pt x="8456" y="17740"/>
                </a:lnTo>
                <a:lnTo>
                  <a:pt x="8663" y="17499"/>
                </a:lnTo>
                <a:lnTo>
                  <a:pt x="8928" y="16755"/>
                </a:lnTo>
                <a:lnTo>
                  <a:pt x="9089" y="16205"/>
                </a:lnTo>
                <a:lnTo>
                  <a:pt x="9330" y="14796"/>
                </a:lnTo>
                <a:lnTo>
                  <a:pt x="9250" y="12689"/>
                </a:lnTo>
                <a:lnTo>
                  <a:pt x="8778" y="11349"/>
                </a:lnTo>
                <a:lnTo>
                  <a:pt x="8341" y="10261"/>
                </a:lnTo>
                <a:lnTo>
                  <a:pt x="7721" y="9127"/>
                </a:lnTo>
                <a:lnTo>
                  <a:pt x="6260" y="6069"/>
                </a:lnTo>
                <a:lnTo>
                  <a:pt x="5593" y="4936"/>
                </a:lnTo>
                <a:lnTo>
                  <a:pt x="5202" y="4386"/>
                </a:lnTo>
                <a:lnTo>
                  <a:pt x="2913" y="1763"/>
                </a:lnTo>
                <a:lnTo>
                  <a:pt x="2051" y="584"/>
                </a:lnTo>
                <a:lnTo>
                  <a:pt x="169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34692" y="146549"/>
            <a:ext cx="34925" cy="25400"/>
          </a:xfrm>
          <a:custGeom>
            <a:avLst/>
            <a:gdLst/>
            <a:ahLst/>
            <a:cxnLst/>
            <a:rect l="l" t="t" r="r" b="b"/>
            <a:pathLst>
              <a:path w="34925" h="25400">
                <a:moveTo>
                  <a:pt x="25586" y="20271"/>
                </a:moveTo>
                <a:lnTo>
                  <a:pt x="24528" y="21450"/>
                </a:lnTo>
                <a:lnTo>
                  <a:pt x="24137" y="21759"/>
                </a:lnTo>
                <a:lnTo>
                  <a:pt x="24574" y="22229"/>
                </a:lnTo>
                <a:lnTo>
                  <a:pt x="28818" y="25092"/>
                </a:lnTo>
                <a:lnTo>
                  <a:pt x="30117" y="23718"/>
                </a:lnTo>
                <a:lnTo>
                  <a:pt x="29680" y="23523"/>
                </a:lnTo>
                <a:lnTo>
                  <a:pt x="28576" y="22859"/>
                </a:lnTo>
                <a:lnTo>
                  <a:pt x="27829" y="22355"/>
                </a:lnTo>
                <a:lnTo>
                  <a:pt x="26690" y="21450"/>
                </a:lnTo>
                <a:lnTo>
                  <a:pt x="26334" y="21061"/>
                </a:lnTo>
                <a:lnTo>
                  <a:pt x="25943" y="20706"/>
                </a:lnTo>
                <a:lnTo>
                  <a:pt x="25586" y="20271"/>
                </a:lnTo>
                <a:close/>
              </a:path>
              <a:path w="34925" h="25400">
                <a:moveTo>
                  <a:pt x="34084" y="10250"/>
                </a:moveTo>
                <a:lnTo>
                  <a:pt x="26541" y="12013"/>
                </a:lnTo>
                <a:lnTo>
                  <a:pt x="26805" y="12643"/>
                </a:lnTo>
                <a:lnTo>
                  <a:pt x="27012" y="13307"/>
                </a:lnTo>
                <a:lnTo>
                  <a:pt x="27136" y="13857"/>
                </a:lnTo>
                <a:lnTo>
                  <a:pt x="27242" y="14682"/>
                </a:lnTo>
                <a:lnTo>
                  <a:pt x="27955" y="14716"/>
                </a:lnTo>
                <a:lnTo>
                  <a:pt x="30037" y="14716"/>
                </a:lnTo>
                <a:lnTo>
                  <a:pt x="31290" y="14636"/>
                </a:lnTo>
                <a:lnTo>
                  <a:pt x="33303" y="14407"/>
                </a:lnTo>
                <a:lnTo>
                  <a:pt x="34475" y="14212"/>
                </a:lnTo>
                <a:lnTo>
                  <a:pt x="34441" y="13857"/>
                </a:lnTo>
                <a:lnTo>
                  <a:pt x="34084" y="12838"/>
                </a:lnTo>
                <a:lnTo>
                  <a:pt x="34084" y="10250"/>
                </a:lnTo>
                <a:close/>
              </a:path>
              <a:path w="34925" h="25400">
                <a:moveTo>
                  <a:pt x="24137" y="0"/>
                </a:moveTo>
                <a:lnTo>
                  <a:pt x="20170" y="7008"/>
                </a:lnTo>
                <a:lnTo>
                  <a:pt x="21469" y="7352"/>
                </a:lnTo>
                <a:lnTo>
                  <a:pt x="22642" y="7902"/>
                </a:lnTo>
                <a:lnTo>
                  <a:pt x="23390" y="8337"/>
                </a:lnTo>
                <a:lnTo>
                  <a:pt x="23624" y="7352"/>
                </a:lnTo>
                <a:lnTo>
                  <a:pt x="23827" y="6688"/>
                </a:lnTo>
                <a:lnTo>
                  <a:pt x="26805" y="1282"/>
                </a:lnTo>
                <a:lnTo>
                  <a:pt x="26265" y="778"/>
                </a:lnTo>
                <a:lnTo>
                  <a:pt x="25552" y="343"/>
                </a:lnTo>
                <a:lnTo>
                  <a:pt x="25241" y="229"/>
                </a:lnTo>
                <a:lnTo>
                  <a:pt x="24137" y="0"/>
                </a:lnTo>
                <a:close/>
              </a:path>
              <a:path w="34925" h="25400">
                <a:moveTo>
                  <a:pt x="10257" y="309"/>
                </a:moveTo>
                <a:lnTo>
                  <a:pt x="7463" y="2027"/>
                </a:lnTo>
                <a:lnTo>
                  <a:pt x="7883" y="2966"/>
                </a:lnTo>
                <a:lnTo>
                  <a:pt x="11867" y="8921"/>
                </a:lnTo>
                <a:lnTo>
                  <a:pt x="12534" y="8417"/>
                </a:lnTo>
                <a:lnTo>
                  <a:pt x="13247" y="7982"/>
                </a:lnTo>
                <a:lnTo>
                  <a:pt x="13995" y="7593"/>
                </a:lnTo>
                <a:lnTo>
                  <a:pt x="14777" y="7272"/>
                </a:lnTo>
                <a:lnTo>
                  <a:pt x="13558" y="5989"/>
                </a:lnTo>
                <a:lnTo>
                  <a:pt x="13006" y="5325"/>
                </a:lnTo>
                <a:lnTo>
                  <a:pt x="12109" y="4111"/>
                </a:lnTo>
                <a:lnTo>
                  <a:pt x="11382" y="2851"/>
                </a:lnTo>
                <a:lnTo>
                  <a:pt x="10729" y="1603"/>
                </a:lnTo>
                <a:lnTo>
                  <a:pt x="10257" y="309"/>
                </a:lnTo>
                <a:close/>
              </a:path>
              <a:path w="34925" h="25400">
                <a:moveTo>
                  <a:pt x="195" y="14052"/>
                </a:moveTo>
                <a:lnTo>
                  <a:pt x="121" y="14281"/>
                </a:lnTo>
                <a:lnTo>
                  <a:pt x="0" y="16319"/>
                </a:lnTo>
                <a:lnTo>
                  <a:pt x="310" y="17110"/>
                </a:lnTo>
                <a:lnTo>
                  <a:pt x="1448" y="17144"/>
                </a:lnTo>
                <a:lnTo>
                  <a:pt x="2587" y="17144"/>
                </a:lnTo>
                <a:lnTo>
                  <a:pt x="4910" y="16984"/>
                </a:lnTo>
                <a:lnTo>
                  <a:pt x="7980" y="16640"/>
                </a:lnTo>
                <a:lnTo>
                  <a:pt x="8843" y="16480"/>
                </a:lnTo>
                <a:lnTo>
                  <a:pt x="8794" y="14361"/>
                </a:lnTo>
                <a:lnTo>
                  <a:pt x="2667" y="14361"/>
                </a:lnTo>
                <a:lnTo>
                  <a:pt x="1609" y="14281"/>
                </a:lnTo>
                <a:lnTo>
                  <a:pt x="195" y="14052"/>
                </a:lnTo>
                <a:close/>
              </a:path>
              <a:path w="34925" h="25400">
                <a:moveTo>
                  <a:pt x="8923" y="13697"/>
                </a:moveTo>
                <a:lnTo>
                  <a:pt x="7072" y="14086"/>
                </a:lnTo>
                <a:lnTo>
                  <a:pt x="6244" y="14212"/>
                </a:lnTo>
                <a:lnTo>
                  <a:pt x="5427" y="14281"/>
                </a:lnTo>
                <a:lnTo>
                  <a:pt x="3932" y="14361"/>
                </a:lnTo>
                <a:lnTo>
                  <a:pt x="8794" y="14361"/>
                </a:lnTo>
                <a:lnTo>
                  <a:pt x="8923" y="1369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06817" y="424296"/>
            <a:ext cx="45085" cy="78740"/>
          </a:xfrm>
          <a:custGeom>
            <a:avLst/>
            <a:gdLst/>
            <a:ahLst/>
            <a:cxnLst/>
            <a:rect l="l" t="t" r="r" b="b"/>
            <a:pathLst>
              <a:path w="45084" h="78740">
                <a:moveTo>
                  <a:pt x="33808" y="0"/>
                </a:moveTo>
                <a:lnTo>
                  <a:pt x="29013" y="1259"/>
                </a:lnTo>
                <a:lnTo>
                  <a:pt x="28105" y="1603"/>
                </a:lnTo>
                <a:lnTo>
                  <a:pt x="26690" y="2072"/>
                </a:lnTo>
                <a:lnTo>
                  <a:pt x="25276" y="2313"/>
                </a:lnTo>
                <a:lnTo>
                  <a:pt x="22286" y="2542"/>
                </a:lnTo>
                <a:lnTo>
                  <a:pt x="21343" y="2668"/>
                </a:lnTo>
                <a:lnTo>
                  <a:pt x="18912" y="5840"/>
                </a:lnTo>
                <a:lnTo>
                  <a:pt x="19146" y="7833"/>
                </a:lnTo>
                <a:lnTo>
                  <a:pt x="19126" y="11830"/>
                </a:lnTo>
                <a:lnTo>
                  <a:pt x="33027" y="39935"/>
                </a:lnTo>
                <a:lnTo>
                  <a:pt x="33923" y="40954"/>
                </a:lnTo>
                <a:lnTo>
                  <a:pt x="34360" y="41618"/>
                </a:lnTo>
                <a:lnTo>
                  <a:pt x="34280" y="42408"/>
                </a:lnTo>
                <a:lnTo>
                  <a:pt x="34084" y="42958"/>
                </a:lnTo>
                <a:lnTo>
                  <a:pt x="14501" y="70009"/>
                </a:lnTo>
                <a:lnTo>
                  <a:pt x="13604" y="70169"/>
                </a:lnTo>
                <a:lnTo>
                  <a:pt x="13167" y="70284"/>
                </a:lnTo>
                <a:lnTo>
                  <a:pt x="11396" y="71063"/>
                </a:lnTo>
                <a:lnTo>
                  <a:pt x="9625" y="72002"/>
                </a:lnTo>
                <a:lnTo>
                  <a:pt x="8762" y="72517"/>
                </a:lnTo>
                <a:lnTo>
                  <a:pt x="7865" y="72987"/>
                </a:lnTo>
                <a:lnTo>
                  <a:pt x="6034" y="73846"/>
                </a:lnTo>
                <a:lnTo>
                  <a:pt x="3139" y="74899"/>
                </a:lnTo>
                <a:lnTo>
                  <a:pt x="2437" y="75174"/>
                </a:lnTo>
                <a:lnTo>
                  <a:pt x="1728" y="75529"/>
                </a:lnTo>
                <a:lnTo>
                  <a:pt x="1218" y="75758"/>
                </a:lnTo>
                <a:lnTo>
                  <a:pt x="701" y="76079"/>
                </a:lnTo>
                <a:lnTo>
                  <a:pt x="269" y="76434"/>
                </a:lnTo>
                <a:lnTo>
                  <a:pt x="34" y="76697"/>
                </a:lnTo>
                <a:lnTo>
                  <a:pt x="0" y="77568"/>
                </a:lnTo>
                <a:lnTo>
                  <a:pt x="114" y="77717"/>
                </a:lnTo>
                <a:lnTo>
                  <a:pt x="551" y="78072"/>
                </a:lnTo>
                <a:lnTo>
                  <a:pt x="862" y="78232"/>
                </a:lnTo>
                <a:lnTo>
                  <a:pt x="1690" y="78587"/>
                </a:lnTo>
                <a:lnTo>
                  <a:pt x="2552" y="78701"/>
                </a:lnTo>
                <a:lnTo>
                  <a:pt x="3300" y="78587"/>
                </a:lnTo>
                <a:lnTo>
                  <a:pt x="3656" y="78461"/>
                </a:lnTo>
                <a:lnTo>
                  <a:pt x="4397" y="78072"/>
                </a:lnTo>
                <a:lnTo>
                  <a:pt x="5025" y="77682"/>
                </a:lnTo>
                <a:lnTo>
                  <a:pt x="6129" y="76903"/>
                </a:lnTo>
                <a:lnTo>
                  <a:pt x="7096" y="76388"/>
                </a:lnTo>
                <a:lnTo>
                  <a:pt x="7463" y="76228"/>
                </a:lnTo>
                <a:lnTo>
                  <a:pt x="8613" y="75838"/>
                </a:lnTo>
                <a:lnTo>
                  <a:pt x="9786" y="75529"/>
                </a:lnTo>
                <a:lnTo>
                  <a:pt x="12339" y="74979"/>
                </a:lnTo>
                <a:lnTo>
                  <a:pt x="13638" y="74670"/>
                </a:lnTo>
                <a:lnTo>
                  <a:pt x="18755" y="71452"/>
                </a:lnTo>
                <a:lnTo>
                  <a:pt x="19146" y="70834"/>
                </a:lnTo>
                <a:lnTo>
                  <a:pt x="19723" y="70169"/>
                </a:lnTo>
                <a:lnTo>
                  <a:pt x="20250" y="69654"/>
                </a:lnTo>
                <a:lnTo>
                  <a:pt x="22136" y="68016"/>
                </a:lnTo>
                <a:lnTo>
                  <a:pt x="22723" y="67467"/>
                </a:lnTo>
                <a:lnTo>
                  <a:pt x="25241" y="63355"/>
                </a:lnTo>
                <a:lnTo>
                  <a:pt x="25828" y="62221"/>
                </a:lnTo>
                <a:lnTo>
                  <a:pt x="34441" y="52509"/>
                </a:lnTo>
                <a:lnTo>
                  <a:pt x="35418" y="51376"/>
                </a:lnTo>
                <a:lnTo>
                  <a:pt x="36752" y="49761"/>
                </a:lnTo>
                <a:lnTo>
                  <a:pt x="37971" y="48123"/>
                </a:lnTo>
                <a:lnTo>
                  <a:pt x="39156" y="46474"/>
                </a:lnTo>
                <a:lnTo>
                  <a:pt x="40340" y="44871"/>
                </a:lnTo>
                <a:lnTo>
                  <a:pt x="41479" y="43267"/>
                </a:lnTo>
                <a:lnTo>
                  <a:pt x="43169" y="41114"/>
                </a:lnTo>
                <a:lnTo>
                  <a:pt x="44342" y="39786"/>
                </a:lnTo>
                <a:lnTo>
                  <a:pt x="44940" y="39190"/>
                </a:lnTo>
                <a:lnTo>
                  <a:pt x="44940" y="38721"/>
                </a:lnTo>
                <a:lnTo>
                  <a:pt x="44779" y="38331"/>
                </a:lnTo>
                <a:lnTo>
                  <a:pt x="44584" y="37942"/>
                </a:lnTo>
                <a:lnTo>
                  <a:pt x="43836" y="36762"/>
                </a:lnTo>
                <a:lnTo>
                  <a:pt x="42778" y="35354"/>
                </a:lnTo>
                <a:lnTo>
                  <a:pt x="41755" y="33796"/>
                </a:lnTo>
                <a:lnTo>
                  <a:pt x="37465" y="14762"/>
                </a:lnTo>
                <a:lnTo>
                  <a:pt x="37875" y="11475"/>
                </a:lnTo>
                <a:lnTo>
                  <a:pt x="38098" y="9986"/>
                </a:lnTo>
                <a:lnTo>
                  <a:pt x="38799" y="5840"/>
                </a:lnTo>
                <a:lnTo>
                  <a:pt x="38926" y="5291"/>
                </a:lnTo>
                <a:lnTo>
                  <a:pt x="38880" y="4111"/>
                </a:lnTo>
                <a:lnTo>
                  <a:pt x="38684" y="3756"/>
                </a:lnTo>
                <a:lnTo>
                  <a:pt x="37902" y="2977"/>
                </a:lnTo>
                <a:lnTo>
                  <a:pt x="37511" y="2668"/>
                </a:lnTo>
                <a:lnTo>
                  <a:pt x="36913" y="2072"/>
                </a:lnTo>
                <a:lnTo>
                  <a:pt x="34280" y="45"/>
                </a:lnTo>
                <a:lnTo>
                  <a:pt x="33808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20040" y="325277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6416" y="0"/>
                </a:moveTo>
                <a:lnTo>
                  <a:pt x="0" y="4031"/>
                </a:lnTo>
                <a:lnTo>
                  <a:pt x="160" y="4546"/>
                </a:lnTo>
                <a:lnTo>
                  <a:pt x="2759" y="6653"/>
                </a:lnTo>
                <a:lnTo>
                  <a:pt x="3150" y="6619"/>
                </a:lnTo>
                <a:lnTo>
                  <a:pt x="7555" y="1878"/>
                </a:lnTo>
                <a:lnTo>
                  <a:pt x="7555" y="629"/>
                </a:lnTo>
                <a:lnTo>
                  <a:pt x="7394" y="435"/>
                </a:lnTo>
                <a:lnTo>
                  <a:pt x="7037" y="160"/>
                </a:lnTo>
                <a:lnTo>
                  <a:pt x="6842" y="80"/>
                </a:lnTo>
                <a:lnTo>
                  <a:pt x="6416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6199" y="244663"/>
            <a:ext cx="40005" cy="46355"/>
          </a:xfrm>
          <a:custGeom>
            <a:avLst/>
            <a:gdLst/>
            <a:ahLst/>
            <a:cxnLst/>
            <a:rect l="l" t="t" r="r" b="b"/>
            <a:pathLst>
              <a:path w="40004" h="46354">
                <a:moveTo>
                  <a:pt x="12492" y="13113"/>
                </a:moveTo>
                <a:lnTo>
                  <a:pt x="11192" y="14212"/>
                </a:lnTo>
                <a:lnTo>
                  <a:pt x="10847" y="14212"/>
                </a:lnTo>
                <a:lnTo>
                  <a:pt x="8685" y="25962"/>
                </a:lnTo>
                <a:lnTo>
                  <a:pt x="8524" y="26902"/>
                </a:lnTo>
                <a:lnTo>
                  <a:pt x="5776" y="33979"/>
                </a:lnTo>
                <a:lnTo>
                  <a:pt x="5304" y="34804"/>
                </a:lnTo>
                <a:lnTo>
                  <a:pt x="4787" y="35628"/>
                </a:lnTo>
                <a:lnTo>
                  <a:pt x="4235" y="36453"/>
                </a:lnTo>
                <a:lnTo>
                  <a:pt x="3729" y="37312"/>
                </a:lnTo>
                <a:lnTo>
                  <a:pt x="3292" y="38171"/>
                </a:lnTo>
                <a:lnTo>
                  <a:pt x="2357" y="40129"/>
                </a:lnTo>
                <a:lnTo>
                  <a:pt x="2038" y="40839"/>
                </a:lnTo>
                <a:lnTo>
                  <a:pt x="302" y="43496"/>
                </a:lnTo>
                <a:lnTo>
                  <a:pt x="64" y="44046"/>
                </a:lnTo>
                <a:lnTo>
                  <a:pt x="0" y="45145"/>
                </a:lnTo>
                <a:lnTo>
                  <a:pt x="544" y="45649"/>
                </a:lnTo>
                <a:lnTo>
                  <a:pt x="854" y="45810"/>
                </a:lnTo>
                <a:lnTo>
                  <a:pt x="1130" y="45924"/>
                </a:lnTo>
                <a:lnTo>
                  <a:pt x="1762" y="46085"/>
                </a:lnTo>
                <a:lnTo>
                  <a:pt x="2429" y="46165"/>
                </a:lnTo>
                <a:lnTo>
                  <a:pt x="3809" y="46119"/>
                </a:lnTo>
                <a:lnTo>
                  <a:pt x="5143" y="46039"/>
                </a:lnTo>
                <a:lnTo>
                  <a:pt x="5339" y="45970"/>
                </a:lnTo>
                <a:lnTo>
                  <a:pt x="5891" y="45569"/>
                </a:lnTo>
                <a:lnTo>
                  <a:pt x="6040" y="45420"/>
                </a:lnTo>
                <a:lnTo>
                  <a:pt x="6397" y="45226"/>
                </a:lnTo>
                <a:lnTo>
                  <a:pt x="6558" y="45180"/>
                </a:lnTo>
                <a:lnTo>
                  <a:pt x="6834" y="45180"/>
                </a:lnTo>
                <a:lnTo>
                  <a:pt x="7144" y="45145"/>
                </a:lnTo>
                <a:lnTo>
                  <a:pt x="10100" y="40129"/>
                </a:lnTo>
                <a:lnTo>
                  <a:pt x="10376" y="39270"/>
                </a:lnTo>
                <a:lnTo>
                  <a:pt x="18195" y="31082"/>
                </a:lnTo>
                <a:lnTo>
                  <a:pt x="19253" y="30543"/>
                </a:lnTo>
                <a:lnTo>
                  <a:pt x="19771" y="30188"/>
                </a:lnTo>
                <a:lnTo>
                  <a:pt x="20242" y="29833"/>
                </a:lnTo>
                <a:lnTo>
                  <a:pt x="20875" y="29204"/>
                </a:lnTo>
                <a:lnTo>
                  <a:pt x="15206" y="29204"/>
                </a:lnTo>
                <a:lnTo>
                  <a:pt x="16389" y="26902"/>
                </a:lnTo>
                <a:lnTo>
                  <a:pt x="24647" y="19423"/>
                </a:lnTo>
                <a:lnTo>
                  <a:pt x="25187" y="19102"/>
                </a:lnTo>
                <a:lnTo>
                  <a:pt x="26096" y="18713"/>
                </a:lnTo>
                <a:lnTo>
                  <a:pt x="13906" y="18713"/>
                </a:lnTo>
                <a:lnTo>
                  <a:pt x="13711" y="18404"/>
                </a:lnTo>
                <a:lnTo>
                  <a:pt x="13588" y="18049"/>
                </a:lnTo>
                <a:lnTo>
                  <a:pt x="13468" y="17304"/>
                </a:lnTo>
                <a:lnTo>
                  <a:pt x="13361" y="14911"/>
                </a:lnTo>
                <a:lnTo>
                  <a:pt x="13285" y="14212"/>
                </a:lnTo>
                <a:lnTo>
                  <a:pt x="13205" y="13903"/>
                </a:lnTo>
                <a:lnTo>
                  <a:pt x="13078" y="13548"/>
                </a:lnTo>
                <a:lnTo>
                  <a:pt x="12883" y="13227"/>
                </a:lnTo>
                <a:lnTo>
                  <a:pt x="12733" y="13158"/>
                </a:lnTo>
                <a:lnTo>
                  <a:pt x="12492" y="13113"/>
                </a:lnTo>
                <a:close/>
              </a:path>
              <a:path w="40004" h="46354">
                <a:moveTo>
                  <a:pt x="21415" y="26970"/>
                </a:moveTo>
                <a:lnTo>
                  <a:pt x="21105" y="27050"/>
                </a:lnTo>
                <a:lnTo>
                  <a:pt x="19414" y="28035"/>
                </a:lnTo>
                <a:lnTo>
                  <a:pt x="18828" y="28345"/>
                </a:lnTo>
                <a:lnTo>
                  <a:pt x="18356" y="28539"/>
                </a:lnTo>
                <a:lnTo>
                  <a:pt x="17954" y="28654"/>
                </a:lnTo>
                <a:lnTo>
                  <a:pt x="17138" y="28814"/>
                </a:lnTo>
                <a:lnTo>
                  <a:pt x="16701" y="28860"/>
                </a:lnTo>
                <a:lnTo>
                  <a:pt x="15206" y="29204"/>
                </a:lnTo>
                <a:lnTo>
                  <a:pt x="20875" y="29204"/>
                </a:lnTo>
                <a:lnTo>
                  <a:pt x="21266" y="28619"/>
                </a:lnTo>
                <a:lnTo>
                  <a:pt x="21530" y="28035"/>
                </a:lnTo>
                <a:lnTo>
                  <a:pt x="21415" y="26970"/>
                </a:lnTo>
                <a:close/>
              </a:path>
              <a:path w="40004" h="46354">
                <a:moveTo>
                  <a:pt x="34939" y="0"/>
                </a:moveTo>
                <a:lnTo>
                  <a:pt x="32697" y="0"/>
                </a:lnTo>
                <a:lnTo>
                  <a:pt x="32306" y="160"/>
                </a:lnTo>
                <a:lnTo>
                  <a:pt x="31949" y="355"/>
                </a:lnTo>
                <a:lnTo>
                  <a:pt x="31282" y="858"/>
                </a:lnTo>
                <a:lnTo>
                  <a:pt x="30811" y="1133"/>
                </a:lnTo>
                <a:lnTo>
                  <a:pt x="26487" y="7203"/>
                </a:lnTo>
                <a:lnTo>
                  <a:pt x="26015" y="8028"/>
                </a:lnTo>
                <a:lnTo>
                  <a:pt x="25590" y="8887"/>
                </a:lnTo>
                <a:lnTo>
                  <a:pt x="24591" y="10650"/>
                </a:lnTo>
                <a:lnTo>
                  <a:pt x="24014" y="11475"/>
                </a:lnTo>
                <a:lnTo>
                  <a:pt x="23146" y="12494"/>
                </a:lnTo>
                <a:lnTo>
                  <a:pt x="21806" y="14212"/>
                </a:lnTo>
                <a:lnTo>
                  <a:pt x="15171" y="18713"/>
                </a:lnTo>
                <a:lnTo>
                  <a:pt x="26096" y="18713"/>
                </a:lnTo>
                <a:lnTo>
                  <a:pt x="27034" y="18324"/>
                </a:lnTo>
                <a:lnTo>
                  <a:pt x="28695" y="17808"/>
                </a:lnTo>
                <a:lnTo>
                  <a:pt x="31052" y="17304"/>
                </a:lnTo>
                <a:lnTo>
                  <a:pt x="32271" y="17190"/>
                </a:lnTo>
                <a:lnTo>
                  <a:pt x="32973" y="16640"/>
                </a:lnTo>
                <a:lnTo>
                  <a:pt x="33720" y="16171"/>
                </a:lnTo>
                <a:lnTo>
                  <a:pt x="34514" y="15735"/>
                </a:lnTo>
                <a:lnTo>
                  <a:pt x="36123" y="14911"/>
                </a:lnTo>
                <a:lnTo>
                  <a:pt x="37653" y="13972"/>
                </a:lnTo>
                <a:lnTo>
                  <a:pt x="38366" y="13388"/>
                </a:lnTo>
                <a:lnTo>
                  <a:pt x="38722" y="12998"/>
                </a:lnTo>
                <a:lnTo>
                  <a:pt x="39033" y="12494"/>
                </a:lnTo>
                <a:lnTo>
                  <a:pt x="39324" y="11704"/>
                </a:lnTo>
                <a:lnTo>
                  <a:pt x="30339" y="11704"/>
                </a:lnTo>
                <a:lnTo>
                  <a:pt x="29994" y="11624"/>
                </a:lnTo>
                <a:lnTo>
                  <a:pt x="29718" y="11429"/>
                </a:lnTo>
                <a:lnTo>
                  <a:pt x="29442" y="11005"/>
                </a:lnTo>
                <a:lnTo>
                  <a:pt x="29316" y="9906"/>
                </a:lnTo>
                <a:lnTo>
                  <a:pt x="29477" y="9127"/>
                </a:lnTo>
                <a:lnTo>
                  <a:pt x="32271" y="3802"/>
                </a:lnTo>
                <a:lnTo>
                  <a:pt x="34939" y="0"/>
                </a:lnTo>
                <a:close/>
              </a:path>
              <a:path w="40004" h="46354">
                <a:moveTo>
                  <a:pt x="37457" y="11120"/>
                </a:moveTo>
                <a:lnTo>
                  <a:pt x="31443" y="11670"/>
                </a:lnTo>
                <a:lnTo>
                  <a:pt x="30972" y="11704"/>
                </a:lnTo>
                <a:lnTo>
                  <a:pt x="39324" y="11704"/>
                </a:lnTo>
                <a:lnTo>
                  <a:pt x="39458" y="11280"/>
                </a:lnTo>
                <a:lnTo>
                  <a:pt x="37457" y="1112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2391" y="236474"/>
            <a:ext cx="25400" cy="52069"/>
          </a:xfrm>
          <a:custGeom>
            <a:avLst/>
            <a:gdLst/>
            <a:ahLst/>
            <a:cxnLst/>
            <a:rect l="l" t="t" r="r" b="b"/>
            <a:pathLst>
              <a:path w="25400" h="52070">
                <a:moveTo>
                  <a:pt x="551" y="15357"/>
                </a:moveTo>
                <a:lnTo>
                  <a:pt x="0" y="15357"/>
                </a:lnTo>
                <a:lnTo>
                  <a:pt x="40" y="16606"/>
                </a:lnTo>
                <a:lnTo>
                  <a:pt x="160" y="19034"/>
                </a:lnTo>
                <a:lnTo>
                  <a:pt x="2909" y="27486"/>
                </a:lnTo>
                <a:lnTo>
                  <a:pt x="3461" y="28780"/>
                </a:lnTo>
                <a:lnTo>
                  <a:pt x="5138" y="39946"/>
                </a:lnTo>
                <a:lnTo>
                  <a:pt x="5019" y="41584"/>
                </a:lnTo>
                <a:lnTo>
                  <a:pt x="4760" y="43932"/>
                </a:lnTo>
                <a:lnTo>
                  <a:pt x="4519" y="45340"/>
                </a:lnTo>
                <a:lnTo>
                  <a:pt x="3967" y="48158"/>
                </a:lnTo>
                <a:lnTo>
                  <a:pt x="3852" y="48639"/>
                </a:lnTo>
                <a:lnTo>
                  <a:pt x="3817" y="51845"/>
                </a:lnTo>
                <a:lnTo>
                  <a:pt x="4404" y="51960"/>
                </a:lnTo>
                <a:lnTo>
                  <a:pt x="4990" y="52006"/>
                </a:lnTo>
                <a:lnTo>
                  <a:pt x="5542" y="52006"/>
                </a:lnTo>
                <a:lnTo>
                  <a:pt x="7313" y="51845"/>
                </a:lnTo>
                <a:lnTo>
                  <a:pt x="8486" y="51685"/>
                </a:lnTo>
                <a:lnTo>
                  <a:pt x="8808" y="51685"/>
                </a:lnTo>
                <a:lnTo>
                  <a:pt x="11120" y="46325"/>
                </a:lnTo>
                <a:lnTo>
                  <a:pt x="11327" y="44916"/>
                </a:lnTo>
                <a:lnTo>
                  <a:pt x="11557" y="41584"/>
                </a:lnTo>
                <a:lnTo>
                  <a:pt x="11672" y="38297"/>
                </a:lnTo>
                <a:lnTo>
                  <a:pt x="12074" y="33361"/>
                </a:lnTo>
                <a:lnTo>
                  <a:pt x="12328" y="31448"/>
                </a:lnTo>
                <a:lnTo>
                  <a:pt x="12546" y="29329"/>
                </a:lnTo>
                <a:lnTo>
                  <a:pt x="12661" y="28551"/>
                </a:lnTo>
                <a:lnTo>
                  <a:pt x="15455" y="23260"/>
                </a:lnTo>
                <a:lnTo>
                  <a:pt x="5979" y="23260"/>
                </a:lnTo>
                <a:lnTo>
                  <a:pt x="2097" y="19034"/>
                </a:lnTo>
                <a:lnTo>
                  <a:pt x="1641" y="17820"/>
                </a:lnTo>
                <a:lnTo>
                  <a:pt x="1138" y="16606"/>
                </a:lnTo>
                <a:lnTo>
                  <a:pt x="551" y="15357"/>
                </a:lnTo>
                <a:close/>
              </a:path>
              <a:path w="25400" h="52070">
                <a:moveTo>
                  <a:pt x="13719" y="0"/>
                </a:moveTo>
                <a:lnTo>
                  <a:pt x="13719" y="1294"/>
                </a:lnTo>
                <a:lnTo>
                  <a:pt x="13443" y="1408"/>
                </a:lnTo>
                <a:lnTo>
                  <a:pt x="12971" y="1683"/>
                </a:lnTo>
                <a:lnTo>
                  <a:pt x="12419" y="2233"/>
                </a:lnTo>
                <a:lnTo>
                  <a:pt x="12143" y="2553"/>
                </a:lnTo>
                <a:lnTo>
                  <a:pt x="11718" y="3447"/>
                </a:lnTo>
                <a:lnTo>
                  <a:pt x="11281" y="4306"/>
                </a:lnTo>
                <a:lnTo>
                  <a:pt x="10192" y="16606"/>
                </a:lnTo>
                <a:lnTo>
                  <a:pt x="10027" y="18598"/>
                </a:lnTo>
                <a:lnTo>
                  <a:pt x="6957" y="23179"/>
                </a:lnTo>
                <a:lnTo>
                  <a:pt x="6646" y="23260"/>
                </a:lnTo>
                <a:lnTo>
                  <a:pt x="15455" y="23260"/>
                </a:lnTo>
                <a:lnTo>
                  <a:pt x="17020" y="21107"/>
                </a:lnTo>
                <a:lnTo>
                  <a:pt x="19581" y="17820"/>
                </a:lnTo>
                <a:lnTo>
                  <a:pt x="21308" y="15667"/>
                </a:lnTo>
                <a:lnTo>
                  <a:pt x="22493" y="14258"/>
                </a:lnTo>
                <a:lnTo>
                  <a:pt x="23599" y="13078"/>
                </a:lnTo>
                <a:lnTo>
                  <a:pt x="17410" y="13078"/>
                </a:lnTo>
                <a:lnTo>
                  <a:pt x="14153" y="5176"/>
                </a:lnTo>
                <a:lnTo>
                  <a:pt x="13805" y="1294"/>
                </a:lnTo>
                <a:lnTo>
                  <a:pt x="13719" y="0"/>
                </a:lnTo>
                <a:close/>
              </a:path>
              <a:path w="25400" h="52070">
                <a:moveTo>
                  <a:pt x="25161" y="8818"/>
                </a:moveTo>
                <a:lnTo>
                  <a:pt x="24609" y="8818"/>
                </a:lnTo>
                <a:lnTo>
                  <a:pt x="24218" y="8932"/>
                </a:lnTo>
                <a:lnTo>
                  <a:pt x="24022" y="9047"/>
                </a:lnTo>
                <a:lnTo>
                  <a:pt x="22731" y="10456"/>
                </a:lnTo>
                <a:lnTo>
                  <a:pt x="21895" y="11315"/>
                </a:lnTo>
                <a:lnTo>
                  <a:pt x="18203" y="13078"/>
                </a:lnTo>
                <a:lnTo>
                  <a:pt x="23599" y="13078"/>
                </a:lnTo>
                <a:lnTo>
                  <a:pt x="24689" y="11784"/>
                </a:lnTo>
                <a:lnTo>
                  <a:pt x="25112" y="11051"/>
                </a:lnTo>
                <a:lnTo>
                  <a:pt x="25241" y="10776"/>
                </a:lnTo>
                <a:lnTo>
                  <a:pt x="25356" y="10421"/>
                </a:lnTo>
                <a:lnTo>
                  <a:pt x="25276" y="885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06287" y="400638"/>
            <a:ext cx="207010" cy="132080"/>
          </a:xfrm>
          <a:custGeom>
            <a:avLst/>
            <a:gdLst/>
            <a:ahLst/>
            <a:cxnLst/>
            <a:rect l="l" t="t" r="r" b="b"/>
            <a:pathLst>
              <a:path w="207009" h="132079">
                <a:moveTo>
                  <a:pt x="61247" y="130809"/>
                </a:moveTo>
                <a:lnTo>
                  <a:pt x="53979" y="130809"/>
                </a:lnTo>
                <a:lnTo>
                  <a:pt x="53737" y="132079"/>
                </a:lnTo>
                <a:lnTo>
                  <a:pt x="60269" y="132079"/>
                </a:lnTo>
                <a:lnTo>
                  <a:pt x="61247" y="130809"/>
                </a:lnTo>
                <a:close/>
              </a:path>
              <a:path w="207009" h="132079">
                <a:moveTo>
                  <a:pt x="65375" y="129539"/>
                </a:moveTo>
                <a:lnTo>
                  <a:pt x="54094" y="129539"/>
                </a:lnTo>
                <a:lnTo>
                  <a:pt x="54094" y="130809"/>
                </a:lnTo>
                <a:lnTo>
                  <a:pt x="64674" y="130809"/>
                </a:lnTo>
                <a:lnTo>
                  <a:pt x="65375" y="129539"/>
                </a:lnTo>
                <a:close/>
              </a:path>
              <a:path w="207009" h="132079">
                <a:moveTo>
                  <a:pt x="60706" y="64770"/>
                </a:moveTo>
                <a:lnTo>
                  <a:pt x="58383" y="64770"/>
                </a:lnTo>
                <a:lnTo>
                  <a:pt x="59683" y="67310"/>
                </a:lnTo>
                <a:lnTo>
                  <a:pt x="59832" y="67310"/>
                </a:lnTo>
                <a:lnTo>
                  <a:pt x="60154" y="68580"/>
                </a:lnTo>
                <a:lnTo>
                  <a:pt x="60545" y="69850"/>
                </a:lnTo>
                <a:lnTo>
                  <a:pt x="61097" y="72390"/>
                </a:lnTo>
                <a:lnTo>
                  <a:pt x="61327" y="73660"/>
                </a:lnTo>
                <a:lnTo>
                  <a:pt x="61718" y="77470"/>
                </a:lnTo>
                <a:lnTo>
                  <a:pt x="62040" y="80010"/>
                </a:lnTo>
                <a:lnTo>
                  <a:pt x="62316" y="82550"/>
                </a:lnTo>
                <a:lnTo>
                  <a:pt x="62546" y="86360"/>
                </a:lnTo>
                <a:lnTo>
                  <a:pt x="62937" y="91440"/>
                </a:lnTo>
                <a:lnTo>
                  <a:pt x="63294" y="93980"/>
                </a:lnTo>
                <a:lnTo>
                  <a:pt x="63535" y="96520"/>
                </a:lnTo>
                <a:lnTo>
                  <a:pt x="63731" y="97790"/>
                </a:lnTo>
                <a:lnTo>
                  <a:pt x="63961" y="102870"/>
                </a:lnTo>
                <a:lnTo>
                  <a:pt x="63765" y="104140"/>
                </a:lnTo>
                <a:lnTo>
                  <a:pt x="63570" y="104140"/>
                </a:lnTo>
                <a:lnTo>
                  <a:pt x="62983" y="106680"/>
                </a:lnTo>
                <a:lnTo>
                  <a:pt x="62592" y="107950"/>
                </a:lnTo>
                <a:lnTo>
                  <a:pt x="61649" y="110490"/>
                </a:lnTo>
                <a:lnTo>
                  <a:pt x="59993" y="114299"/>
                </a:lnTo>
                <a:lnTo>
                  <a:pt x="58809" y="116839"/>
                </a:lnTo>
                <a:lnTo>
                  <a:pt x="57670" y="119379"/>
                </a:lnTo>
                <a:lnTo>
                  <a:pt x="56647" y="120649"/>
                </a:lnTo>
                <a:lnTo>
                  <a:pt x="56175" y="121919"/>
                </a:lnTo>
                <a:lnTo>
                  <a:pt x="55474" y="121919"/>
                </a:lnTo>
                <a:lnTo>
                  <a:pt x="54726" y="123189"/>
                </a:lnTo>
                <a:lnTo>
                  <a:pt x="53933" y="124459"/>
                </a:lnTo>
                <a:lnTo>
                  <a:pt x="52323" y="125729"/>
                </a:lnTo>
                <a:lnTo>
                  <a:pt x="51541" y="126999"/>
                </a:lnTo>
                <a:lnTo>
                  <a:pt x="50828" y="126999"/>
                </a:lnTo>
                <a:lnTo>
                  <a:pt x="50207" y="128269"/>
                </a:lnTo>
                <a:lnTo>
                  <a:pt x="51575" y="129539"/>
                </a:lnTo>
                <a:lnTo>
                  <a:pt x="66560" y="129539"/>
                </a:lnTo>
                <a:lnTo>
                  <a:pt x="67031" y="128270"/>
                </a:lnTo>
                <a:lnTo>
                  <a:pt x="67468" y="128270"/>
                </a:lnTo>
                <a:lnTo>
                  <a:pt x="67859" y="127000"/>
                </a:lnTo>
                <a:lnTo>
                  <a:pt x="68215" y="125730"/>
                </a:lnTo>
                <a:lnTo>
                  <a:pt x="68560" y="125730"/>
                </a:lnTo>
                <a:lnTo>
                  <a:pt x="69825" y="120650"/>
                </a:lnTo>
                <a:lnTo>
                  <a:pt x="59683" y="120649"/>
                </a:lnTo>
                <a:lnTo>
                  <a:pt x="59602" y="119379"/>
                </a:lnTo>
                <a:lnTo>
                  <a:pt x="59798" y="118109"/>
                </a:lnTo>
                <a:lnTo>
                  <a:pt x="60269" y="116839"/>
                </a:lnTo>
                <a:lnTo>
                  <a:pt x="60545" y="116839"/>
                </a:lnTo>
                <a:lnTo>
                  <a:pt x="61799" y="114299"/>
                </a:lnTo>
                <a:lnTo>
                  <a:pt x="62351" y="113030"/>
                </a:lnTo>
                <a:lnTo>
                  <a:pt x="63179" y="110490"/>
                </a:lnTo>
                <a:lnTo>
                  <a:pt x="64156" y="107950"/>
                </a:lnTo>
                <a:lnTo>
                  <a:pt x="64628" y="107950"/>
                </a:lnTo>
                <a:lnTo>
                  <a:pt x="65065" y="106680"/>
                </a:lnTo>
                <a:lnTo>
                  <a:pt x="66479" y="102870"/>
                </a:lnTo>
                <a:lnTo>
                  <a:pt x="64904" y="83820"/>
                </a:lnTo>
                <a:lnTo>
                  <a:pt x="63961" y="76200"/>
                </a:lnTo>
                <a:lnTo>
                  <a:pt x="63765" y="74930"/>
                </a:lnTo>
                <a:lnTo>
                  <a:pt x="63616" y="73660"/>
                </a:lnTo>
                <a:lnTo>
                  <a:pt x="63455" y="71120"/>
                </a:lnTo>
                <a:lnTo>
                  <a:pt x="63340" y="69850"/>
                </a:lnTo>
                <a:lnTo>
                  <a:pt x="62983" y="69850"/>
                </a:lnTo>
                <a:lnTo>
                  <a:pt x="62512" y="68580"/>
                </a:lnTo>
                <a:lnTo>
                  <a:pt x="61960" y="67310"/>
                </a:lnTo>
                <a:lnTo>
                  <a:pt x="60706" y="64770"/>
                </a:lnTo>
                <a:close/>
              </a:path>
              <a:path w="207009" h="132079">
                <a:moveTo>
                  <a:pt x="193711" y="123190"/>
                </a:moveTo>
                <a:lnTo>
                  <a:pt x="181913" y="123190"/>
                </a:lnTo>
                <a:lnTo>
                  <a:pt x="181280" y="125730"/>
                </a:lnTo>
                <a:lnTo>
                  <a:pt x="189146" y="125730"/>
                </a:lnTo>
                <a:lnTo>
                  <a:pt x="189974" y="124460"/>
                </a:lnTo>
                <a:lnTo>
                  <a:pt x="193033" y="124460"/>
                </a:lnTo>
                <a:lnTo>
                  <a:pt x="193711" y="123190"/>
                </a:lnTo>
                <a:close/>
              </a:path>
              <a:path w="207009" h="132079">
                <a:moveTo>
                  <a:pt x="195045" y="121920"/>
                </a:moveTo>
                <a:lnTo>
                  <a:pt x="181913" y="121920"/>
                </a:lnTo>
                <a:lnTo>
                  <a:pt x="181947" y="123190"/>
                </a:lnTo>
                <a:lnTo>
                  <a:pt x="194804" y="123190"/>
                </a:lnTo>
                <a:lnTo>
                  <a:pt x="195045" y="121920"/>
                </a:lnTo>
                <a:close/>
              </a:path>
              <a:path w="207009" h="132079">
                <a:moveTo>
                  <a:pt x="187651" y="111760"/>
                </a:moveTo>
                <a:lnTo>
                  <a:pt x="185523" y="111760"/>
                </a:lnTo>
                <a:lnTo>
                  <a:pt x="185098" y="113030"/>
                </a:lnTo>
                <a:lnTo>
                  <a:pt x="184155" y="114300"/>
                </a:lnTo>
                <a:lnTo>
                  <a:pt x="180774" y="118110"/>
                </a:lnTo>
                <a:lnTo>
                  <a:pt x="179590" y="119380"/>
                </a:lnTo>
                <a:lnTo>
                  <a:pt x="178486" y="119380"/>
                </a:lnTo>
                <a:lnTo>
                  <a:pt x="177508" y="120650"/>
                </a:lnTo>
                <a:lnTo>
                  <a:pt x="180579" y="121920"/>
                </a:lnTo>
                <a:lnTo>
                  <a:pt x="195275" y="121920"/>
                </a:lnTo>
                <a:lnTo>
                  <a:pt x="196264" y="120650"/>
                </a:lnTo>
                <a:lnTo>
                  <a:pt x="198150" y="115570"/>
                </a:lnTo>
                <a:lnTo>
                  <a:pt x="198662" y="114300"/>
                </a:lnTo>
                <a:lnTo>
                  <a:pt x="189456" y="114300"/>
                </a:lnTo>
                <a:lnTo>
                  <a:pt x="188709" y="113030"/>
                </a:lnTo>
                <a:lnTo>
                  <a:pt x="187731" y="113030"/>
                </a:lnTo>
                <a:lnTo>
                  <a:pt x="187651" y="111760"/>
                </a:lnTo>
                <a:close/>
              </a:path>
              <a:path w="207009" h="132079">
                <a:moveTo>
                  <a:pt x="72183" y="113030"/>
                </a:moveTo>
                <a:lnTo>
                  <a:pt x="65927" y="113030"/>
                </a:lnTo>
                <a:lnTo>
                  <a:pt x="65617" y="114300"/>
                </a:lnTo>
                <a:lnTo>
                  <a:pt x="65375" y="114300"/>
                </a:lnTo>
                <a:lnTo>
                  <a:pt x="64984" y="116840"/>
                </a:lnTo>
                <a:lnTo>
                  <a:pt x="64513" y="118110"/>
                </a:lnTo>
                <a:lnTo>
                  <a:pt x="64352" y="118110"/>
                </a:lnTo>
                <a:lnTo>
                  <a:pt x="64202" y="119380"/>
                </a:lnTo>
                <a:lnTo>
                  <a:pt x="63179" y="119379"/>
                </a:lnTo>
                <a:lnTo>
                  <a:pt x="62707" y="120649"/>
                </a:lnTo>
                <a:lnTo>
                  <a:pt x="69825" y="120650"/>
                </a:lnTo>
                <a:lnTo>
                  <a:pt x="70377" y="119380"/>
                </a:lnTo>
                <a:lnTo>
                  <a:pt x="71240" y="115570"/>
                </a:lnTo>
                <a:lnTo>
                  <a:pt x="71550" y="115570"/>
                </a:lnTo>
                <a:lnTo>
                  <a:pt x="72183" y="113030"/>
                </a:lnTo>
                <a:close/>
              </a:path>
              <a:path w="207009" h="132079">
                <a:moveTo>
                  <a:pt x="15915" y="114299"/>
                </a:moveTo>
                <a:lnTo>
                  <a:pt x="3058" y="114299"/>
                </a:lnTo>
                <a:lnTo>
                  <a:pt x="1333" y="116839"/>
                </a:lnTo>
                <a:lnTo>
                  <a:pt x="10096" y="116839"/>
                </a:lnTo>
                <a:lnTo>
                  <a:pt x="12063" y="115569"/>
                </a:lnTo>
                <a:lnTo>
                  <a:pt x="14777" y="115569"/>
                </a:lnTo>
                <a:lnTo>
                  <a:pt x="15915" y="114299"/>
                </a:lnTo>
                <a:close/>
              </a:path>
              <a:path w="207009" h="132079">
                <a:moveTo>
                  <a:pt x="74345" y="12700"/>
                </a:moveTo>
                <a:lnTo>
                  <a:pt x="73287" y="12700"/>
                </a:lnTo>
                <a:lnTo>
                  <a:pt x="72137" y="20320"/>
                </a:lnTo>
                <a:lnTo>
                  <a:pt x="71665" y="22860"/>
                </a:lnTo>
                <a:lnTo>
                  <a:pt x="71240" y="25400"/>
                </a:lnTo>
                <a:lnTo>
                  <a:pt x="70021" y="31750"/>
                </a:lnTo>
                <a:lnTo>
                  <a:pt x="68445" y="39370"/>
                </a:lnTo>
                <a:lnTo>
                  <a:pt x="67813" y="43180"/>
                </a:lnTo>
                <a:lnTo>
                  <a:pt x="67537" y="44450"/>
                </a:lnTo>
                <a:lnTo>
                  <a:pt x="67307" y="46990"/>
                </a:lnTo>
                <a:lnTo>
                  <a:pt x="67111" y="48260"/>
                </a:lnTo>
                <a:lnTo>
                  <a:pt x="66950" y="49530"/>
                </a:lnTo>
                <a:lnTo>
                  <a:pt x="66950" y="55880"/>
                </a:lnTo>
                <a:lnTo>
                  <a:pt x="67065" y="57150"/>
                </a:lnTo>
                <a:lnTo>
                  <a:pt x="67617" y="60960"/>
                </a:lnTo>
                <a:lnTo>
                  <a:pt x="67859" y="63500"/>
                </a:lnTo>
                <a:lnTo>
                  <a:pt x="67261" y="66040"/>
                </a:lnTo>
                <a:lnTo>
                  <a:pt x="67065" y="67310"/>
                </a:lnTo>
                <a:lnTo>
                  <a:pt x="66950" y="71120"/>
                </a:lnTo>
                <a:lnTo>
                  <a:pt x="67031" y="72390"/>
                </a:lnTo>
                <a:lnTo>
                  <a:pt x="67226" y="73660"/>
                </a:lnTo>
                <a:lnTo>
                  <a:pt x="67502" y="74930"/>
                </a:lnTo>
                <a:lnTo>
                  <a:pt x="67859" y="77470"/>
                </a:lnTo>
                <a:lnTo>
                  <a:pt x="69434" y="87630"/>
                </a:lnTo>
                <a:lnTo>
                  <a:pt x="70101" y="92710"/>
                </a:lnTo>
                <a:lnTo>
                  <a:pt x="70331" y="95250"/>
                </a:lnTo>
                <a:lnTo>
                  <a:pt x="70446" y="104140"/>
                </a:lnTo>
                <a:lnTo>
                  <a:pt x="70170" y="105410"/>
                </a:lnTo>
                <a:lnTo>
                  <a:pt x="69975" y="106680"/>
                </a:lnTo>
                <a:lnTo>
                  <a:pt x="69745" y="106680"/>
                </a:lnTo>
                <a:lnTo>
                  <a:pt x="69469" y="107950"/>
                </a:lnTo>
                <a:lnTo>
                  <a:pt x="68606" y="109220"/>
                </a:lnTo>
                <a:lnTo>
                  <a:pt x="67617" y="110490"/>
                </a:lnTo>
                <a:lnTo>
                  <a:pt x="66720" y="111760"/>
                </a:lnTo>
                <a:lnTo>
                  <a:pt x="66318" y="113030"/>
                </a:lnTo>
                <a:lnTo>
                  <a:pt x="72183" y="113030"/>
                </a:lnTo>
                <a:lnTo>
                  <a:pt x="73045" y="114300"/>
                </a:lnTo>
                <a:lnTo>
                  <a:pt x="74816" y="114300"/>
                </a:lnTo>
                <a:lnTo>
                  <a:pt x="75449" y="115570"/>
                </a:lnTo>
                <a:lnTo>
                  <a:pt x="75759" y="113030"/>
                </a:lnTo>
                <a:lnTo>
                  <a:pt x="72608" y="83820"/>
                </a:lnTo>
                <a:lnTo>
                  <a:pt x="72217" y="81280"/>
                </a:lnTo>
                <a:lnTo>
                  <a:pt x="71907" y="78740"/>
                </a:lnTo>
                <a:lnTo>
                  <a:pt x="71631" y="76200"/>
                </a:lnTo>
                <a:lnTo>
                  <a:pt x="71665" y="69850"/>
                </a:lnTo>
                <a:lnTo>
                  <a:pt x="71987" y="67310"/>
                </a:lnTo>
                <a:lnTo>
                  <a:pt x="72183" y="66040"/>
                </a:lnTo>
                <a:lnTo>
                  <a:pt x="72183" y="63500"/>
                </a:lnTo>
                <a:lnTo>
                  <a:pt x="72459" y="63500"/>
                </a:lnTo>
                <a:lnTo>
                  <a:pt x="72539" y="62230"/>
                </a:lnTo>
                <a:lnTo>
                  <a:pt x="72735" y="62230"/>
                </a:lnTo>
                <a:lnTo>
                  <a:pt x="71826" y="59690"/>
                </a:lnTo>
                <a:lnTo>
                  <a:pt x="71631" y="58420"/>
                </a:lnTo>
                <a:lnTo>
                  <a:pt x="71516" y="57150"/>
                </a:lnTo>
                <a:lnTo>
                  <a:pt x="71631" y="53340"/>
                </a:lnTo>
                <a:lnTo>
                  <a:pt x="71746" y="52070"/>
                </a:lnTo>
                <a:lnTo>
                  <a:pt x="71907" y="50800"/>
                </a:lnTo>
                <a:lnTo>
                  <a:pt x="72102" y="49530"/>
                </a:lnTo>
                <a:lnTo>
                  <a:pt x="72574" y="48260"/>
                </a:lnTo>
                <a:lnTo>
                  <a:pt x="73080" y="45720"/>
                </a:lnTo>
                <a:lnTo>
                  <a:pt x="73597" y="44450"/>
                </a:lnTo>
                <a:lnTo>
                  <a:pt x="74069" y="41910"/>
                </a:lnTo>
                <a:lnTo>
                  <a:pt x="74425" y="40640"/>
                </a:lnTo>
                <a:lnTo>
                  <a:pt x="74736" y="39370"/>
                </a:lnTo>
                <a:lnTo>
                  <a:pt x="75483" y="34290"/>
                </a:lnTo>
                <a:lnTo>
                  <a:pt x="75989" y="30480"/>
                </a:lnTo>
                <a:lnTo>
                  <a:pt x="76265" y="29210"/>
                </a:lnTo>
                <a:lnTo>
                  <a:pt x="88340" y="29210"/>
                </a:lnTo>
                <a:lnTo>
                  <a:pt x="93101" y="27940"/>
                </a:lnTo>
                <a:lnTo>
                  <a:pt x="98874" y="27940"/>
                </a:lnTo>
                <a:lnTo>
                  <a:pt x="100138" y="26670"/>
                </a:lnTo>
                <a:lnTo>
                  <a:pt x="127220" y="26670"/>
                </a:lnTo>
                <a:lnTo>
                  <a:pt x="128635" y="25400"/>
                </a:lnTo>
                <a:lnTo>
                  <a:pt x="131349" y="25400"/>
                </a:lnTo>
                <a:lnTo>
                  <a:pt x="132292" y="24130"/>
                </a:lnTo>
                <a:lnTo>
                  <a:pt x="140042" y="24130"/>
                </a:lnTo>
                <a:lnTo>
                  <a:pt x="139214" y="22860"/>
                </a:lnTo>
                <a:lnTo>
                  <a:pt x="138858" y="21590"/>
                </a:lnTo>
                <a:lnTo>
                  <a:pt x="138547" y="21590"/>
                </a:lnTo>
                <a:lnTo>
                  <a:pt x="138030" y="20320"/>
                </a:lnTo>
                <a:lnTo>
                  <a:pt x="137604" y="20320"/>
                </a:lnTo>
                <a:lnTo>
                  <a:pt x="136190" y="19050"/>
                </a:lnTo>
                <a:lnTo>
                  <a:pt x="78036" y="19050"/>
                </a:lnTo>
                <a:lnTo>
                  <a:pt x="77841" y="17780"/>
                </a:lnTo>
                <a:lnTo>
                  <a:pt x="77450" y="17780"/>
                </a:lnTo>
                <a:lnTo>
                  <a:pt x="77059" y="16510"/>
                </a:lnTo>
                <a:lnTo>
                  <a:pt x="76265" y="15240"/>
                </a:lnTo>
                <a:lnTo>
                  <a:pt x="75955" y="15240"/>
                </a:lnTo>
                <a:lnTo>
                  <a:pt x="75598" y="13970"/>
                </a:lnTo>
                <a:lnTo>
                  <a:pt x="74816" y="13970"/>
                </a:lnTo>
                <a:lnTo>
                  <a:pt x="74345" y="12700"/>
                </a:lnTo>
                <a:close/>
              </a:path>
              <a:path w="207009" h="132079">
                <a:moveTo>
                  <a:pt x="18008" y="111759"/>
                </a:moveTo>
                <a:lnTo>
                  <a:pt x="1414" y="111759"/>
                </a:lnTo>
                <a:lnTo>
                  <a:pt x="2472" y="113029"/>
                </a:lnTo>
                <a:lnTo>
                  <a:pt x="3495" y="113029"/>
                </a:lnTo>
                <a:lnTo>
                  <a:pt x="3300" y="114299"/>
                </a:lnTo>
                <a:lnTo>
                  <a:pt x="16663" y="114299"/>
                </a:lnTo>
                <a:lnTo>
                  <a:pt x="17065" y="113029"/>
                </a:lnTo>
                <a:lnTo>
                  <a:pt x="18008" y="111759"/>
                </a:lnTo>
                <a:close/>
              </a:path>
              <a:path w="207009" h="132079">
                <a:moveTo>
                  <a:pt x="192688" y="41910"/>
                </a:moveTo>
                <a:lnTo>
                  <a:pt x="182304" y="41910"/>
                </a:lnTo>
                <a:lnTo>
                  <a:pt x="183051" y="43180"/>
                </a:lnTo>
                <a:lnTo>
                  <a:pt x="184707" y="43180"/>
                </a:lnTo>
                <a:lnTo>
                  <a:pt x="186708" y="44450"/>
                </a:lnTo>
                <a:lnTo>
                  <a:pt x="188122" y="44450"/>
                </a:lnTo>
                <a:lnTo>
                  <a:pt x="188237" y="45720"/>
                </a:lnTo>
                <a:lnTo>
                  <a:pt x="188479" y="45720"/>
                </a:lnTo>
                <a:lnTo>
                  <a:pt x="188594" y="46990"/>
                </a:lnTo>
                <a:lnTo>
                  <a:pt x="188904" y="48260"/>
                </a:lnTo>
                <a:lnTo>
                  <a:pt x="189456" y="52070"/>
                </a:lnTo>
                <a:lnTo>
                  <a:pt x="190641" y="58420"/>
                </a:lnTo>
                <a:lnTo>
                  <a:pt x="191273" y="60960"/>
                </a:lnTo>
                <a:lnTo>
                  <a:pt x="192331" y="66040"/>
                </a:lnTo>
                <a:lnTo>
                  <a:pt x="192722" y="67310"/>
                </a:lnTo>
                <a:lnTo>
                  <a:pt x="193585" y="69850"/>
                </a:lnTo>
                <a:lnTo>
                  <a:pt x="194056" y="71120"/>
                </a:lnTo>
                <a:lnTo>
                  <a:pt x="194608" y="72390"/>
                </a:lnTo>
                <a:lnTo>
                  <a:pt x="194689" y="74930"/>
                </a:lnTo>
                <a:lnTo>
                  <a:pt x="194850" y="77470"/>
                </a:lnTo>
                <a:lnTo>
                  <a:pt x="196540" y="81280"/>
                </a:lnTo>
                <a:lnTo>
                  <a:pt x="198035" y="86360"/>
                </a:lnTo>
                <a:lnTo>
                  <a:pt x="198507" y="87630"/>
                </a:lnTo>
                <a:lnTo>
                  <a:pt x="198932" y="88900"/>
                </a:lnTo>
                <a:lnTo>
                  <a:pt x="199323" y="91440"/>
                </a:lnTo>
                <a:lnTo>
                  <a:pt x="199645" y="92710"/>
                </a:lnTo>
                <a:lnTo>
                  <a:pt x="199921" y="93980"/>
                </a:lnTo>
                <a:lnTo>
                  <a:pt x="200151" y="96520"/>
                </a:lnTo>
                <a:lnTo>
                  <a:pt x="200116" y="99060"/>
                </a:lnTo>
                <a:lnTo>
                  <a:pt x="200036" y="100330"/>
                </a:lnTo>
                <a:lnTo>
                  <a:pt x="199404" y="100330"/>
                </a:lnTo>
                <a:lnTo>
                  <a:pt x="198978" y="101600"/>
                </a:lnTo>
                <a:lnTo>
                  <a:pt x="198656" y="101600"/>
                </a:lnTo>
                <a:lnTo>
                  <a:pt x="197794" y="102870"/>
                </a:lnTo>
                <a:lnTo>
                  <a:pt x="196966" y="105410"/>
                </a:lnTo>
                <a:lnTo>
                  <a:pt x="196149" y="106680"/>
                </a:lnTo>
                <a:lnTo>
                  <a:pt x="194574" y="109220"/>
                </a:lnTo>
                <a:lnTo>
                  <a:pt x="193826" y="110490"/>
                </a:lnTo>
                <a:lnTo>
                  <a:pt x="193113" y="113030"/>
                </a:lnTo>
                <a:lnTo>
                  <a:pt x="192412" y="114300"/>
                </a:lnTo>
                <a:lnTo>
                  <a:pt x="198662" y="114300"/>
                </a:lnTo>
                <a:lnTo>
                  <a:pt x="199174" y="113030"/>
                </a:lnTo>
                <a:lnTo>
                  <a:pt x="200818" y="109220"/>
                </a:lnTo>
                <a:lnTo>
                  <a:pt x="201761" y="107950"/>
                </a:lnTo>
                <a:lnTo>
                  <a:pt x="202393" y="107950"/>
                </a:lnTo>
                <a:lnTo>
                  <a:pt x="202750" y="106680"/>
                </a:lnTo>
                <a:lnTo>
                  <a:pt x="206878" y="106680"/>
                </a:lnTo>
                <a:lnTo>
                  <a:pt x="206798" y="102870"/>
                </a:lnTo>
                <a:lnTo>
                  <a:pt x="206717" y="101600"/>
                </a:lnTo>
                <a:lnTo>
                  <a:pt x="206602" y="100330"/>
                </a:lnTo>
                <a:lnTo>
                  <a:pt x="206292" y="97790"/>
                </a:lnTo>
                <a:lnTo>
                  <a:pt x="205694" y="95250"/>
                </a:lnTo>
                <a:lnTo>
                  <a:pt x="205188" y="93980"/>
                </a:lnTo>
                <a:lnTo>
                  <a:pt x="204636" y="91440"/>
                </a:lnTo>
                <a:lnTo>
                  <a:pt x="204049" y="90170"/>
                </a:lnTo>
                <a:lnTo>
                  <a:pt x="200898" y="80010"/>
                </a:lnTo>
                <a:lnTo>
                  <a:pt x="200312" y="78740"/>
                </a:lnTo>
                <a:lnTo>
                  <a:pt x="199760" y="76200"/>
                </a:lnTo>
                <a:lnTo>
                  <a:pt x="199174" y="74930"/>
                </a:lnTo>
                <a:lnTo>
                  <a:pt x="198070" y="71120"/>
                </a:lnTo>
                <a:lnTo>
                  <a:pt x="197564" y="68580"/>
                </a:lnTo>
                <a:lnTo>
                  <a:pt x="197092" y="66040"/>
                </a:lnTo>
                <a:lnTo>
                  <a:pt x="196575" y="63500"/>
                </a:lnTo>
                <a:lnTo>
                  <a:pt x="196149" y="62230"/>
                </a:lnTo>
                <a:lnTo>
                  <a:pt x="195666" y="59690"/>
                </a:lnTo>
                <a:lnTo>
                  <a:pt x="195241" y="57150"/>
                </a:lnTo>
                <a:lnTo>
                  <a:pt x="194056" y="50800"/>
                </a:lnTo>
                <a:lnTo>
                  <a:pt x="192998" y="44450"/>
                </a:lnTo>
                <a:lnTo>
                  <a:pt x="192688" y="41910"/>
                </a:lnTo>
                <a:close/>
              </a:path>
              <a:path w="207009" h="132079">
                <a:moveTo>
                  <a:pt x="103278" y="110490"/>
                </a:moveTo>
                <a:lnTo>
                  <a:pt x="90778" y="110490"/>
                </a:lnTo>
                <a:lnTo>
                  <a:pt x="90306" y="111760"/>
                </a:lnTo>
                <a:lnTo>
                  <a:pt x="89559" y="113030"/>
                </a:lnTo>
                <a:lnTo>
                  <a:pt x="98517" y="113030"/>
                </a:lnTo>
                <a:lnTo>
                  <a:pt x="99311" y="111760"/>
                </a:lnTo>
                <a:lnTo>
                  <a:pt x="102059" y="111760"/>
                </a:lnTo>
                <a:lnTo>
                  <a:pt x="103278" y="110490"/>
                </a:lnTo>
                <a:close/>
              </a:path>
              <a:path w="207009" h="132079">
                <a:moveTo>
                  <a:pt x="36327" y="64769"/>
                </a:moveTo>
                <a:lnTo>
                  <a:pt x="31957" y="64769"/>
                </a:lnTo>
                <a:lnTo>
                  <a:pt x="31957" y="66039"/>
                </a:lnTo>
                <a:lnTo>
                  <a:pt x="31405" y="68579"/>
                </a:lnTo>
                <a:lnTo>
                  <a:pt x="27633" y="83819"/>
                </a:lnTo>
                <a:lnTo>
                  <a:pt x="27242" y="85089"/>
                </a:lnTo>
                <a:lnTo>
                  <a:pt x="26299" y="87629"/>
                </a:lnTo>
                <a:lnTo>
                  <a:pt x="26069" y="88899"/>
                </a:lnTo>
                <a:lnTo>
                  <a:pt x="25862" y="88899"/>
                </a:lnTo>
                <a:lnTo>
                  <a:pt x="25552" y="91439"/>
                </a:lnTo>
                <a:lnTo>
                  <a:pt x="25356" y="92709"/>
                </a:lnTo>
                <a:lnTo>
                  <a:pt x="25000" y="93979"/>
                </a:lnTo>
                <a:lnTo>
                  <a:pt x="24850" y="93979"/>
                </a:lnTo>
                <a:lnTo>
                  <a:pt x="24413" y="95249"/>
                </a:lnTo>
                <a:lnTo>
                  <a:pt x="23309" y="95249"/>
                </a:lnTo>
                <a:lnTo>
                  <a:pt x="22838" y="96519"/>
                </a:lnTo>
                <a:lnTo>
                  <a:pt x="22136" y="97789"/>
                </a:lnTo>
                <a:lnTo>
                  <a:pt x="21699" y="97789"/>
                </a:lnTo>
                <a:lnTo>
                  <a:pt x="18870" y="101599"/>
                </a:lnTo>
                <a:lnTo>
                  <a:pt x="17962" y="101599"/>
                </a:lnTo>
                <a:lnTo>
                  <a:pt x="16237" y="104139"/>
                </a:lnTo>
                <a:lnTo>
                  <a:pt x="15409" y="105409"/>
                </a:lnTo>
                <a:lnTo>
                  <a:pt x="14662" y="106679"/>
                </a:lnTo>
                <a:lnTo>
                  <a:pt x="4680" y="106679"/>
                </a:lnTo>
                <a:lnTo>
                  <a:pt x="1966" y="109219"/>
                </a:lnTo>
                <a:lnTo>
                  <a:pt x="0" y="111759"/>
                </a:lnTo>
                <a:lnTo>
                  <a:pt x="18514" y="111759"/>
                </a:lnTo>
                <a:lnTo>
                  <a:pt x="18790" y="110489"/>
                </a:lnTo>
                <a:lnTo>
                  <a:pt x="19652" y="109219"/>
                </a:lnTo>
                <a:lnTo>
                  <a:pt x="20515" y="106679"/>
                </a:lnTo>
                <a:lnTo>
                  <a:pt x="20986" y="105409"/>
                </a:lnTo>
                <a:lnTo>
                  <a:pt x="21538" y="105409"/>
                </a:lnTo>
                <a:lnTo>
                  <a:pt x="22171" y="104139"/>
                </a:lnTo>
                <a:lnTo>
                  <a:pt x="32831" y="78739"/>
                </a:lnTo>
                <a:lnTo>
                  <a:pt x="33061" y="77469"/>
                </a:lnTo>
                <a:lnTo>
                  <a:pt x="33923" y="73659"/>
                </a:lnTo>
                <a:lnTo>
                  <a:pt x="34751" y="69849"/>
                </a:lnTo>
                <a:lnTo>
                  <a:pt x="35223" y="68579"/>
                </a:lnTo>
                <a:lnTo>
                  <a:pt x="35740" y="67309"/>
                </a:lnTo>
                <a:lnTo>
                  <a:pt x="36005" y="66039"/>
                </a:lnTo>
                <a:lnTo>
                  <a:pt x="36327" y="64769"/>
                </a:lnTo>
                <a:close/>
              </a:path>
              <a:path w="207009" h="132079">
                <a:moveTo>
                  <a:pt x="196264" y="97790"/>
                </a:moveTo>
                <a:lnTo>
                  <a:pt x="193470" y="97790"/>
                </a:lnTo>
                <a:lnTo>
                  <a:pt x="192492" y="99060"/>
                </a:lnTo>
                <a:lnTo>
                  <a:pt x="191894" y="100330"/>
                </a:lnTo>
                <a:lnTo>
                  <a:pt x="190917" y="101600"/>
                </a:lnTo>
                <a:lnTo>
                  <a:pt x="187145" y="109220"/>
                </a:lnTo>
                <a:lnTo>
                  <a:pt x="185926" y="111760"/>
                </a:lnTo>
                <a:lnTo>
                  <a:pt x="187685" y="111760"/>
                </a:lnTo>
                <a:lnTo>
                  <a:pt x="187846" y="110490"/>
                </a:lnTo>
                <a:lnTo>
                  <a:pt x="188122" y="110490"/>
                </a:lnTo>
                <a:lnTo>
                  <a:pt x="188904" y="109220"/>
                </a:lnTo>
                <a:lnTo>
                  <a:pt x="189376" y="107950"/>
                </a:lnTo>
                <a:lnTo>
                  <a:pt x="190330" y="106680"/>
                </a:lnTo>
                <a:lnTo>
                  <a:pt x="190802" y="106680"/>
                </a:lnTo>
                <a:lnTo>
                  <a:pt x="191469" y="105410"/>
                </a:lnTo>
                <a:lnTo>
                  <a:pt x="192055" y="102870"/>
                </a:lnTo>
                <a:lnTo>
                  <a:pt x="192366" y="102870"/>
                </a:lnTo>
                <a:lnTo>
                  <a:pt x="193079" y="101600"/>
                </a:lnTo>
                <a:lnTo>
                  <a:pt x="193504" y="100330"/>
                </a:lnTo>
                <a:lnTo>
                  <a:pt x="194183" y="100330"/>
                </a:lnTo>
                <a:lnTo>
                  <a:pt x="195517" y="99060"/>
                </a:lnTo>
                <a:lnTo>
                  <a:pt x="196264" y="97790"/>
                </a:lnTo>
                <a:close/>
              </a:path>
              <a:path w="207009" h="132079">
                <a:moveTo>
                  <a:pt x="100840" y="100330"/>
                </a:moveTo>
                <a:lnTo>
                  <a:pt x="96401" y="100330"/>
                </a:lnTo>
                <a:lnTo>
                  <a:pt x="95493" y="101600"/>
                </a:lnTo>
                <a:lnTo>
                  <a:pt x="91169" y="105410"/>
                </a:lnTo>
                <a:lnTo>
                  <a:pt x="89444" y="106680"/>
                </a:lnTo>
                <a:lnTo>
                  <a:pt x="87673" y="107950"/>
                </a:lnTo>
                <a:lnTo>
                  <a:pt x="88972" y="109220"/>
                </a:lnTo>
                <a:lnTo>
                  <a:pt x="90973" y="109220"/>
                </a:lnTo>
                <a:lnTo>
                  <a:pt x="91054" y="110490"/>
                </a:lnTo>
                <a:lnTo>
                  <a:pt x="104462" y="110490"/>
                </a:lnTo>
                <a:lnTo>
                  <a:pt x="105601" y="109220"/>
                </a:lnTo>
                <a:lnTo>
                  <a:pt x="107843" y="107950"/>
                </a:lnTo>
                <a:lnTo>
                  <a:pt x="110201" y="106680"/>
                </a:lnTo>
                <a:lnTo>
                  <a:pt x="112915" y="104140"/>
                </a:lnTo>
                <a:lnTo>
                  <a:pt x="119515" y="104140"/>
                </a:lnTo>
                <a:lnTo>
                  <a:pt x="121367" y="102870"/>
                </a:lnTo>
                <a:lnTo>
                  <a:pt x="101081" y="102870"/>
                </a:lnTo>
                <a:lnTo>
                  <a:pt x="100644" y="101600"/>
                </a:lnTo>
                <a:lnTo>
                  <a:pt x="100840" y="100330"/>
                </a:lnTo>
                <a:close/>
              </a:path>
              <a:path w="207009" h="132079">
                <a:moveTo>
                  <a:pt x="206878" y="106680"/>
                </a:moveTo>
                <a:lnTo>
                  <a:pt x="203382" y="106680"/>
                </a:lnTo>
                <a:lnTo>
                  <a:pt x="203923" y="107950"/>
                </a:lnTo>
                <a:lnTo>
                  <a:pt x="206798" y="107950"/>
                </a:lnTo>
                <a:lnTo>
                  <a:pt x="206878" y="106680"/>
                </a:lnTo>
                <a:close/>
              </a:path>
              <a:path w="207009" h="132079">
                <a:moveTo>
                  <a:pt x="18951" y="93979"/>
                </a:moveTo>
                <a:lnTo>
                  <a:pt x="16387" y="93979"/>
                </a:lnTo>
                <a:lnTo>
                  <a:pt x="14627" y="95249"/>
                </a:lnTo>
                <a:lnTo>
                  <a:pt x="10372" y="100329"/>
                </a:lnTo>
                <a:lnTo>
                  <a:pt x="8808" y="102869"/>
                </a:lnTo>
                <a:lnTo>
                  <a:pt x="6370" y="105409"/>
                </a:lnTo>
                <a:lnTo>
                  <a:pt x="5496" y="106679"/>
                </a:lnTo>
                <a:lnTo>
                  <a:pt x="12500" y="106679"/>
                </a:lnTo>
                <a:lnTo>
                  <a:pt x="11913" y="105409"/>
                </a:lnTo>
                <a:lnTo>
                  <a:pt x="9751" y="105409"/>
                </a:lnTo>
                <a:lnTo>
                  <a:pt x="9786" y="104139"/>
                </a:lnTo>
                <a:lnTo>
                  <a:pt x="10568" y="104139"/>
                </a:lnTo>
                <a:lnTo>
                  <a:pt x="11166" y="102869"/>
                </a:lnTo>
                <a:lnTo>
                  <a:pt x="12500" y="101599"/>
                </a:lnTo>
                <a:lnTo>
                  <a:pt x="16984" y="96519"/>
                </a:lnTo>
                <a:lnTo>
                  <a:pt x="18951" y="93979"/>
                </a:lnTo>
                <a:close/>
              </a:path>
              <a:path w="207009" h="132079">
                <a:moveTo>
                  <a:pt x="119515" y="104140"/>
                </a:moveTo>
                <a:lnTo>
                  <a:pt x="115629" y="104140"/>
                </a:lnTo>
                <a:lnTo>
                  <a:pt x="116020" y="105410"/>
                </a:lnTo>
                <a:lnTo>
                  <a:pt x="118848" y="105410"/>
                </a:lnTo>
                <a:lnTo>
                  <a:pt x="119515" y="104140"/>
                </a:lnTo>
                <a:close/>
              </a:path>
              <a:path w="207009" h="132079">
                <a:moveTo>
                  <a:pt x="150380" y="63500"/>
                </a:moveTo>
                <a:lnTo>
                  <a:pt x="144872" y="63500"/>
                </a:lnTo>
                <a:lnTo>
                  <a:pt x="143699" y="66040"/>
                </a:lnTo>
                <a:lnTo>
                  <a:pt x="142009" y="67310"/>
                </a:lnTo>
                <a:lnTo>
                  <a:pt x="140870" y="68580"/>
                </a:lnTo>
                <a:lnTo>
                  <a:pt x="139686" y="71120"/>
                </a:lnTo>
                <a:lnTo>
                  <a:pt x="137282" y="73660"/>
                </a:lnTo>
                <a:lnTo>
                  <a:pt x="135948" y="76200"/>
                </a:lnTo>
                <a:lnTo>
                  <a:pt x="134971" y="76200"/>
                </a:lnTo>
                <a:lnTo>
                  <a:pt x="131349" y="80010"/>
                </a:lnTo>
                <a:lnTo>
                  <a:pt x="130095" y="81280"/>
                </a:lnTo>
                <a:lnTo>
                  <a:pt x="128290" y="83820"/>
                </a:lnTo>
                <a:lnTo>
                  <a:pt x="127738" y="85090"/>
                </a:lnTo>
                <a:lnTo>
                  <a:pt x="126749" y="86360"/>
                </a:lnTo>
                <a:lnTo>
                  <a:pt x="126358" y="86360"/>
                </a:lnTo>
                <a:lnTo>
                  <a:pt x="125771" y="87630"/>
                </a:lnTo>
                <a:lnTo>
                  <a:pt x="125530" y="87630"/>
                </a:lnTo>
                <a:lnTo>
                  <a:pt x="124978" y="88900"/>
                </a:lnTo>
                <a:lnTo>
                  <a:pt x="124667" y="90170"/>
                </a:lnTo>
                <a:lnTo>
                  <a:pt x="124311" y="90170"/>
                </a:lnTo>
                <a:lnTo>
                  <a:pt x="123805" y="91440"/>
                </a:lnTo>
                <a:lnTo>
                  <a:pt x="123253" y="91440"/>
                </a:lnTo>
                <a:lnTo>
                  <a:pt x="122666" y="92710"/>
                </a:lnTo>
                <a:lnTo>
                  <a:pt x="120780" y="93980"/>
                </a:lnTo>
                <a:lnTo>
                  <a:pt x="120182" y="93980"/>
                </a:lnTo>
                <a:lnTo>
                  <a:pt x="119676" y="95250"/>
                </a:lnTo>
                <a:lnTo>
                  <a:pt x="119285" y="95250"/>
                </a:lnTo>
                <a:lnTo>
                  <a:pt x="118814" y="96520"/>
                </a:lnTo>
                <a:lnTo>
                  <a:pt x="118618" y="96520"/>
                </a:lnTo>
                <a:lnTo>
                  <a:pt x="118492" y="97790"/>
                </a:lnTo>
                <a:lnTo>
                  <a:pt x="116801" y="97790"/>
                </a:lnTo>
                <a:lnTo>
                  <a:pt x="115502" y="99060"/>
                </a:lnTo>
                <a:lnTo>
                  <a:pt x="112869" y="99060"/>
                </a:lnTo>
                <a:lnTo>
                  <a:pt x="110316" y="100330"/>
                </a:lnTo>
                <a:lnTo>
                  <a:pt x="107521" y="100330"/>
                </a:lnTo>
                <a:lnTo>
                  <a:pt x="106659" y="101600"/>
                </a:lnTo>
                <a:lnTo>
                  <a:pt x="105555" y="101600"/>
                </a:lnTo>
                <a:lnTo>
                  <a:pt x="104853" y="102870"/>
                </a:lnTo>
                <a:lnTo>
                  <a:pt x="121367" y="102870"/>
                </a:lnTo>
                <a:lnTo>
                  <a:pt x="122505" y="100330"/>
                </a:lnTo>
                <a:lnTo>
                  <a:pt x="124633" y="97790"/>
                </a:lnTo>
                <a:lnTo>
                  <a:pt x="126599" y="95250"/>
                </a:lnTo>
                <a:lnTo>
                  <a:pt x="131314" y="87630"/>
                </a:lnTo>
                <a:lnTo>
                  <a:pt x="132292" y="85090"/>
                </a:lnTo>
                <a:lnTo>
                  <a:pt x="133281" y="83820"/>
                </a:lnTo>
                <a:lnTo>
                  <a:pt x="134338" y="82550"/>
                </a:lnTo>
                <a:lnTo>
                  <a:pt x="135442" y="81280"/>
                </a:lnTo>
                <a:lnTo>
                  <a:pt x="136270" y="80010"/>
                </a:lnTo>
                <a:lnTo>
                  <a:pt x="137167" y="78740"/>
                </a:lnTo>
                <a:lnTo>
                  <a:pt x="139053" y="77470"/>
                </a:lnTo>
                <a:lnTo>
                  <a:pt x="140985" y="74930"/>
                </a:lnTo>
                <a:lnTo>
                  <a:pt x="142986" y="72390"/>
                </a:lnTo>
                <a:lnTo>
                  <a:pt x="143975" y="72390"/>
                </a:lnTo>
                <a:lnTo>
                  <a:pt x="146804" y="68580"/>
                </a:lnTo>
                <a:lnTo>
                  <a:pt x="148529" y="66040"/>
                </a:lnTo>
                <a:lnTo>
                  <a:pt x="149323" y="66040"/>
                </a:lnTo>
                <a:lnTo>
                  <a:pt x="150070" y="64770"/>
                </a:lnTo>
                <a:lnTo>
                  <a:pt x="150380" y="63500"/>
                </a:lnTo>
                <a:close/>
              </a:path>
              <a:path w="207009" h="132079">
                <a:moveTo>
                  <a:pt x="102967" y="99060"/>
                </a:moveTo>
                <a:lnTo>
                  <a:pt x="98253" y="99060"/>
                </a:lnTo>
                <a:lnTo>
                  <a:pt x="97298" y="100330"/>
                </a:lnTo>
                <a:lnTo>
                  <a:pt x="102335" y="100330"/>
                </a:lnTo>
                <a:lnTo>
                  <a:pt x="102967" y="99060"/>
                </a:lnTo>
                <a:close/>
              </a:path>
              <a:path w="207009" h="132079">
                <a:moveTo>
                  <a:pt x="109292" y="96520"/>
                </a:moveTo>
                <a:lnTo>
                  <a:pt x="102300" y="96520"/>
                </a:lnTo>
                <a:lnTo>
                  <a:pt x="100207" y="97790"/>
                </a:lnTo>
                <a:lnTo>
                  <a:pt x="99196" y="99060"/>
                </a:lnTo>
                <a:lnTo>
                  <a:pt x="103669" y="99060"/>
                </a:lnTo>
                <a:lnTo>
                  <a:pt x="106659" y="97790"/>
                </a:lnTo>
                <a:lnTo>
                  <a:pt x="108395" y="97790"/>
                </a:lnTo>
                <a:lnTo>
                  <a:pt x="109292" y="96520"/>
                </a:lnTo>
                <a:close/>
              </a:path>
              <a:path w="207009" h="132079">
                <a:moveTo>
                  <a:pt x="196575" y="96520"/>
                </a:moveTo>
                <a:lnTo>
                  <a:pt x="193976" y="96520"/>
                </a:lnTo>
                <a:lnTo>
                  <a:pt x="193665" y="97790"/>
                </a:lnTo>
                <a:lnTo>
                  <a:pt x="196575" y="97790"/>
                </a:lnTo>
                <a:lnTo>
                  <a:pt x="196575" y="96520"/>
                </a:lnTo>
                <a:close/>
              </a:path>
              <a:path w="207009" h="132079">
                <a:moveTo>
                  <a:pt x="113697" y="93980"/>
                </a:moveTo>
                <a:lnTo>
                  <a:pt x="108786" y="93980"/>
                </a:lnTo>
                <a:lnTo>
                  <a:pt x="107096" y="95250"/>
                </a:lnTo>
                <a:lnTo>
                  <a:pt x="104612" y="96520"/>
                </a:lnTo>
                <a:lnTo>
                  <a:pt x="110155" y="96520"/>
                </a:lnTo>
                <a:lnTo>
                  <a:pt x="113697" y="93980"/>
                </a:lnTo>
                <a:close/>
              </a:path>
              <a:path w="207009" h="132079">
                <a:moveTo>
                  <a:pt x="153876" y="33020"/>
                </a:moveTo>
                <a:lnTo>
                  <a:pt x="145194" y="33020"/>
                </a:lnTo>
                <a:lnTo>
                  <a:pt x="148380" y="35560"/>
                </a:lnTo>
                <a:lnTo>
                  <a:pt x="151484" y="36830"/>
                </a:lnTo>
                <a:lnTo>
                  <a:pt x="154543" y="39370"/>
                </a:lnTo>
                <a:lnTo>
                  <a:pt x="157694" y="41910"/>
                </a:lnTo>
                <a:lnTo>
                  <a:pt x="159224" y="43180"/>
                </a:lnTo>
                <a:lnTo>
                  <a:pt x="160880" y="44450"/>
                </a:lnTo>
                <a:lnTo>
                  <a:pt x="168228" y="48260"/>
                </a:lnTo>
                <a:lnTo>
                  <a:pt x="172046" y="50800"/>
                </a:lnTo>
                <a:lnTo>
                  <a:pt x="173886" y="52070"/>
                </a:lnTo>
                <a:lnTo>
                  <a:pt x="176519" y="53340"/>
                </a:lnTo>
                <a:lnTo>
                  <a:pt x="177393" y="54610"/>
                </a:lnTo>
                <a:lnTo>
                  <a:pt x="178957" y="55880"/>
                </a:lnTo>
                <a:lnTo>
                  <a:pt x="179705" y="55880"/>
                </a:lnTo>
                <a:lnTo>
                  <a:pt x="180418" y="57150"/>
                </a:lnTo>
                <a:lnTo>
                  <a:pt x="181717" y="58420"/>
                </a:lnTo>
                <a:lnTo>
                  <a:pt x="182304" y="59690"/>
                </a:lnTo>
                <a:lnTo>
                  <a:pt x="182821" y="59690"/>
                </a:lnTo>
                <a:lnTo>
                  <a:pt x="183293" y="60960"/>
                </a:lnTo>
                <a:lnTo>
                  <a:pt x="183718" y="60960"/>
                </a:lnTo>
                <a:lnTo>
                  <a:pt x="184304" y="62230"/>
                </a:lnTo>
                <a:lnTo>
                  <a:pt x="189537" y="78740"/>
                </a:lnTo>
                <a:lnTo>
                  <a:pt x="190250" y="81280"/>
                </a:lnTo>
                <a:lnTo>
                  <a:pt x="190675" y="82550"/>
                </a:lnTo>
                <a:lnTo>
                  <a:pt x="192688" y="88900"/>
                </a:lnTo>
                <a:lnTo>
                  <a:pt x="193355" y="91440"/>
                </a:lnTo>
                <a:lnTo>
                  <a:pt x="193631" y="91440"/>
                </a:lnTo>
                <a:lnTo>
                  <a:pt x="193826" y="92710"/>
                </a:lnTo>
                <a:lnTo>
                  <a:pt x="194102" y="95250"/>
                </a:lnTo>
                <a:lnTo>
                  <a:pt x="194102" y="96520"/>
                </a:lnTo>
                <a:lnTo>
                  <a:pt x="196770" y="96520"/>
                </a:lnTo>
                <a:lnTo>
                  <a:pt x="196770" y="95250"/>
                </a:lnTo>
                <a:lnTo>
                  <a:pt x="196299" y="93980"/>
                </a:lnTo>
                <a:lnTo>
                  <a:pt x="195666" y="91440"/>
                </a:lnTo>
                <a:lnTo>
                  <a:pt x="193504" y="85090"/>
                </a:lnTo>
                <a:lnTo>
                  <a:pt x="190526" y="73660"/>
                </a:lnTo>
                <a:lnTo>
                  <a:pt x="188559" y="67310"/>
                </a:lnTo>
                <a:lnTo>
                  <a:pt x="186984" y="63500"/>
                </a:lnTo>
                <a:lnTo>
                  <a:pt x="186673" y="62230"/>
                </a:lnTo>
                <a:lnTo>
                  <a:pt x="185960" y="59690"/>
                </a:lnTo>
                <a:lnTo>
                  <a:pt x="185408" y="58420"/>
                </a:lnTo>
                <a:lnTo>
                  <a:pt x="185017" y="57150"/>
                </a:lnTo>
                <a:lnTo>
                  <a:pt x="184465" y="57150"/>
                </a:lnTo>
                <a:lnTo>
                  <a:pt x="184074" y="55880"/>
                </a:lnTo>
                <a:lnTo>
                  <a:pt x="183212" y="54610"/>
                </a:lnTo>
                <a:lnTo>
                  <a:pt x="182775" y="54610"/>
                </a:lnTo>
                <a:lnTo>
                  <a:pt x="181361" y="53340"/>
                </a:lnTo>
                <a:lnTo>
                  <a:pt x="179314" y="52070"/>
                </a:lnTo>
                <a:lnTo>
                  <a:pt x="178290" y="52070"/>
                </a:lnTo>
                <a:lnTo>
                  <a:pt x="177232" y="50800"/>
                </a:lnTo>
                <a:lnTo>
                  <a:pt x="176600" y="50800"/>
                </a:lnTo>
                <a:lnTo>
                  <a:pt x="175979" y="49530"/>
                </a:lnTo>
                <a:lnTo>
                  <a:pt x="175703" y="49530"/>
                </a:lnTo>
                <a:lnTo>
                  <a:pt x="175070" y="48260"/>
                </a:lnTo>
                <a:lnTo>
                  <a:pt x="174794" y="48260"/>
                </a:lnTo>
                <a:lnTo>
                  <a:pt x="173575" y="46990"/>
                </a:lnTo>
                <a:lnTo>
                  <a:pt x="172402" y="46990"/>
                </a:lnTo>
                <a:lnTo>
                  <a:pt x="167365" y="43180"/>
                </a:lnTo>
                <a:lnTo>
                  <a:pt x="166066" y="43180"/>
                </a:lnTo>
                <a:lnTo>
                  <a:pt x="164732" y="41910"/>
                </a:lnTo>
                <a:lnTo>
                  <a:pt x="163272" y="40640"/>
                </a:lnTo>
                <a:lnTo>
                  <a:pt x="161823" y="40640"/>
                </a:lnTo>
                <a:lnTo>
                  <a:pt x="158994" y="38100"/>
                </a:lnTo>
                <a:lnTo>
                  <a:pt x="157648" y="36830"/>
                </a:lnTo>
                <a:lnTo>
                  <a:pt x="155061" y="34290"/>
                </a:lnTo>
                <a:lnTo>
                  <a:pt x="153876" y="33020"/>
                </a:lnTo>
                <a:close/>
              </a:path>
              <a:path w="207009" h="132079">
                <a:moveTo>
                  <a:pt x="19974" y="92709"/>
                </a:moveTo>
                <a:lnTo>
                  <a:pt x="17456" y="92709"/>
                </a:lnTo>
                <a:lnTo>
                  <a:pt x="16938" y="93979"/>
                </a:lnTo>
                <a:lnTo>
                  <a:pt x="19503" y="93979"/>
                </a:lnTo>
                <a:lnTo>
                  <a:pt x="19974" y="92709"/>
                </a:lnTo>
                <a:close/>
              </a:path>
              <a:path w="207009" h="132079">
                <a:moveTo>
                  <a:pt x="134338" y="67310"/>
                </a:moveTo>
                <a:lnTo>
                  <a:pt x="131073" y="67310"/>
                </a:lnTo>
                <a:lnTo>
                  <a:pt x="130992" y="68580"/>
                </a:lnTo>
                <a:lnTo>
                  <a:pt x="130797" y="68580"/>
                </a:lnTo>
                <a:lnTo>
                  <a:pt x="119205" y="85090"/>
                </a:lnTo>
                <a:lnTo>
                  <a:pt x="117514" y="87630"/>
                </a:lnTo>
                <a:lnTo>
                  <a:pt x="116250" y="90170"/>
                </a:lnTo>
                <a:lnTo>
                  <a:pt x="115583" y="90170"/>
                </a:lnTo>
                <a:lnTo>
                  <a:pt x="115192" y="91440"/>
                </a:lnTo>
                <a:lnTo>
                  <a:pt x="114801" y="91440"/>
                </a:lnTo>
                <a:lnTo>
                  <a:pt x="114168" y="92710"/>
                </a:lnTo>
                <a:lnTo>
                  <a:pt x="112006" y="92710"/>
                </a:lnTo>
                <a:lnTo>
                  <a:pt x="111224" y="93980"/>
                </a:lnTo>
                <a:lnTo>
                  <a:pt x="117595" y="93980"/>
                </a:lnTo>
                <a:lnTo>
                  <a:pt x="119239" y="91440"/>
                </a:lnTo>
                <a:lnTo>
                  <a:pt x="121873" y="87630"/>
                </a:lnTo>
                <a:lnTo>
                  <a:pt x="128290" y="78740"/>
                </a:lnTo>
                <a:lnTo>
                  <a:pt x="131268" y="73660"/>
                </a:lnTo>
                <a:lnTo>
                  <a:pt x="132533" y="71120"/>
                </a:lnTo>
                <a:lnTo>
                  <a:pt x="133591" y="69850"/>
                </a:lnTo>
                <a:lnTo>
                  <a:pt x="134338" y="67310"/>
                </a:lnTo>
                <a:close/>
              </a:path>
              <a:path w="207009" h="132079">
                <a:moveTo>
                  <a:pt x="27955" y="52069"/>
                </a:moveTo>
                <a:lnTo>
                  <a:pt x="26414" y="52069"/>
                </a:lnTo>
                <a:lnTo>
                  <a:pt x="26023" y="53339"/>
                </a:lnTo>
                <a:lnTo>
                  <a:pt x="25586" y="54609"/>
                </a:lnTo>
                <a:lnTo>
                  <a:pt x="25517" y="59689"/>
                </a:lnTo>
                <a:lnTo>
                  <a:pt x="25747" y="60959"/>
                </a:lnTo>
                <a:lnTo>
                  <a:pt x="25793" y="66039"/>
                </a:lnTo>
                <a:lnTo>
                  <a:pt x="24919" y="69849"/>
                </a:lnTo>
                <a:lnTo>
                  <a:pt x="24528" y="71119"/>
                </a:lnTo>
                <a:lnTo>
                  <a:pt x="24172" y="73659"/>
                </a:lnTo>
                <a:lnTo>
                  <a:pt x="23390" y="76199"/>
                </a:lnTo>
                <a:lnTo>
                  <a:pt x="22562" y="80009"/>
                </a:lnTo>
                <a:lnTo>
                  <a:pt x="22136" y="81279"/>
                </a:lnTo>
                <a:lnTo>
                  <a:pt x="21665" y="83819"/>
                </a:lnTo>
                <a:lnTo>
                  <a:pt x="21147" y="85089"/>
                </a:lnTo>
                <a:lnTo>
                  <a:pt x="20595" y="86359"/>
                </a:lnTo>
                <a:lnTo>
                  <a:pt x="20009" y="87629"/>
                </a:lnTo>
                <a:lnTo>
                  <a:pt x="19376" y="90169"/>
                </a:lnTo>
                <a:lnTo>
                  <a:pt x="18675" y="91439"/>
                </a:lnTo>
                <a:lnTo>
                  <a:pt x="17881" y="92709"/>
                </a:lnTo>
                <a:lnTo>
                  <a:pt x="20400" y="92709"/>
                </a:lnTo>
                <a:lnTo>
                  <a:pt x="20400" y="91439"/>
                </a:lnTo>
                <a:lnTo>
                  <a:pt x="20871" y="91439"/>
                </a:lnTo>
                <a:lnTo>
                  <a:pt x="20871" y="90169"/>
                </a:lnTo>
                <a:lnTo>
                  <a:pt x="21423" y="88899"/>
                </a:lnTo>
                <a:lnTo>
                  <a:pt x="21584" y="88899"/>
                </a:lnTo>
                <a:lnTo>
                  <a:pt x="21699" y="87629"/>
                </a:lnTo>
                <a:lnTo>
                  <a:pt x="22136" y="86359"/>
                </a:lnTo>
                <a:lnTo>
                  <a:pt x="22251" y="85089"/>
                </a:lnTo>
                <a:lnTo>
                  <a:pt x="22527" y="85089"/>
                </a:lnTo>
                <a:lnTo>
                  <a:pt x="22642" y="83819"/>
                </a:lnTo>
                <a:lnTo>
                  <a:pt x="22999" y="83819"/>
                </a:lnTo>
                <a:lnTo>
                  <a:pt x="22999" y="82549"/>
                </a:lnTo>
                <a:lnTo>
                  <a:pt x="22803" y="82549"/>
                </a:lnTo>
                <a:lnTo>
                  <a:pt x="24413" y="78739"/>
                </a:lnTo>
                <a:lnTo>
                  <a:pt x="25161" y="76199"/>
                </a:lnTo>
                <a:lnTo>
                  <a:pt x="26219" y="72389"/>
                </a:lnTo>
                <a:lnTo>
                  <a:pt x="26541" y="71119"/>
                </a:lnTo>
                <a:lnTo>
                  <a:pt x="27081" y="67309"/>
                </a:lnTo>
                <a:lnTo>
                  <a:pt x="27553" y="64769"/>
                </a:lnTo>
                <a:lnTo>
                  <a:pt x="27955" y="62229"/>
                </a:lnTo>
                <a:lnTo>
                  <a:pt x="28105" y="62229"/>
                </a:lnTo>
                <a:lnTo>
                  <a:pt x="28024" y="60959"/>
                </a:lnTo>
                <a:lnTo>
                  <a:pt x="28231" y="60959"/>
                </a:lnTo>
                <a:lnTo>
                  <a:pt x="27127" y="58419"/>
                </a:lnTo>
                <a:lnTo>
                  <a:pt x="27242" y="57149"/>
                </a:lnTo>
                <a:lnTo>
                  <a:pt x="27518" y="57149"/>
                </a:lnTo>
                <a:lnTo>
                  <a:pt x="27553" y="55879"/>
                </a:lnTo>
                <a:lnTo>
                  <a:pt x="27714" y="53339"/>
                </a:lnTo>
                <a:lnTo>
                  <a:pt x="27955" y="52069"/>
                </a:lnTo>
                <a:close/>
              </a:path>
              <a:path w="207009" h="132079">
                <a:moveTo>
                  <a:pt x="119354" y="29210"/>
                </a:moveTo>
                <a:lnTo>
                  <a:pt x="113697" y="29210"/>
                </a:lnTo>
                <a:lnTo>
                  <a:pt x="113750" y="31750"/>
                </a:lnTo>
                <a:lnTo>
                  <a:pt x="113858" y="34290"/>
                </a:lnTo>
                <a:lnTo>
                  <a:pt x="117514" y="48260"/>
                </a:lnTo>
                <a:lnTo>
                  <a:pt x="119090" y="52070"/>
                </a:lnTo>
                <a:lnTo>
                  <a:pt x="120263" y="53340"/>
                </a:lnTo>
                <a:lnTo>
                  <a:pt x="122735" y="55880"/>
                </a:lnTo>
                <a:lnTo>
                  <a:pt x="124035" y="58420"/>
                </a:lnTo>
                <a:lnTo>
                  <a:pt x="126599" y="60960"/>
                </a:lnTo>
                <a:lnTo>
                  <a:pt x="127818" y="62230"/>
                </a:lnTo>
                <a:lnTo>
                  <a:pt x="128209" y="63500"/>
                </a:lnTo>
                <a:lnTo>
                  <a:pt x="128600" y="63500"/>
                </a:lnTo>
                <a:lnTo>
                  <a:pt x="129302" y="64770"/>
                </a:lnTo>
                <a:lnTo>
                  <a:pt x="129704" y="66040"/>
                </a:lnTo>
                <a:lnTo>
                  <a:pt x="130325" y="67310"/>
                </a:lnTo>
                <a:lnTo>
                  <a:pt x="134810" y="67310"/>
                </a:lnTo>
                <a:lnTo>
                  <a:pt x="134890" y="66040"/>
                </a:lnTo>
                <a:lnTo>
                  <a:pt x="134453" y="64770"/>
                </a:lnTo>
                <a:lnTo>
                  <a:pt x="133556" y="64770"/>
                </a:lnTo>
                <a:lnTo>
                  <a:pt x="132016" y="62230"/>
                </a:lnTo>
                <a:lnTo>
                  <a:pt x="130682" y="60960"/>
                </a:lnTo>
                <a:lnTo>
                  <a:pt x="130256" y="60960"/>
                </a:lnTo>
                <a:lnTo>
                  <a:pt x="129106" y="59690"/>
                </a:lnTo>
                <a:lnTo>
                  <a:pt x="126944" y="55880"/>
                </a:lnTo>
                <a:lnTo>
                  <a:pt x="125921" y="54610"/>
                </a:lnTo>
                <a:lnTo>
                  <a:pt x="124943" y="53340"/>
                </a:lnTo>
                <a:lnTo>
                  <a:pt x="124035" y="52070"/>
                </a:lnTo>
                <a:lnTo>
                  <a:pt x="123218" y="49530"/>
                </a:lnTo>
                <a:lnTo>
                  <a:pt x="122425" y="48260"/>
                </a:lnTo>
                <a:lnTo>
                  <a:pt x="122068" y="46990"/>
                </a:lnTo>
                <a:lnTo>
                  <a:pt x="121125" y="44450"/>
                </a:lnTo>
                <a:lnTo>
                  <a:pt x="120849" y="44450"/>
                </a:lnTo>
                <a:lnTo>
                  <a:pt x="120619" y="43180"/>
                </a:lnTo>
                <a:lnTo>
                  <a:pt x="120033" y="40640"/>
                </a:lnTo>
                <a:lnTo>
                  <a:pt x="119791" y="38100"/>
                </a:lnTo>
                <a:lnTo>
                  <a:pt x="119711" y="36830"/>
                </a:lnTo>
                <a:lnTo>
                  <a:pt x="119676" y="31750"/>
                </a:lnTo>
                <a:lnTo>
                  <a:pt x="119354" y="29210"/>
                </a:lnTo>
                <a:close/>
              </a:path>
              <a:path w="207009" h="132079">
                <a:moveTo>
                  <a:pt x="41088" y="57149"/>
                </a:moveTo>
                <a:lnTo>
                  <a:pt x="35970" y="57149"/>
                </a:lnTo>
                <a:lnTo>
                  <a:pt x="35338" y="58419"/>
                </a:lnTo>
                <a:lnTo>
                  <a:pt x="32981" y="62229"/>
                </a:lnTo>
                <a:lnTo>
                  <a:pt x="32429" y="63499"/>
                </a:lnTo>
                <a:lnTo>
                  <a:pt x="32003" y="64769"/>
                </a:lnTo>
                <a:lnTo>
                  <a:pt x="36603" y="64769"/>
                </a:lnTo>
                <a:lnTo>
                  <a:pt x="36913" y="63499"/>
                </a:lnTo>
                <a:lnTo>
                  <a:pt x="37304" y="63499"/>
                </a:lnTo>
                <a:lnTo>
                  <a:pt x="38914" y="60959"/>
                </a:lnTo>
                <a:lnTo>
                  <a:pt x="39512" y="60959"/>
                </a:lnTo>
                <a:lnTo>
                  <a:pt x="40018" y="59689"/>
                </a:lnTo>
                <a:lnTo>
                  <a:pt x="40570" y="59689"/>
                </a:lnTo>
                <a:lnTo>
                  <a:pt x="40846" y="58419"/>
                </a:lnTo>
                <a:lnTo>
                  <a:pt x="41088" y="57149"/>
                </a:lnTo>
                <a:close/>
              </a:path>
              <a:path w="207009" h="132079">
                <a:moveTo>
                  <a:pt x="54098" y="35560"/>
                </a:moveTo>
                <a:lnTo>
                  <a:pt x="51541" y="35560"/>
                </a:lnTo>
                <a:lnTo>
                  <a:pt x="52599" y="36830"/>
                </a:lnTo>
                <a:lnTo>
                  <a:pt x="55152" y="43180"/>
                </a:lnTo>
                <a:lnTo>
                  <a:pt x="55635" y="45720"/>
                </a:lnTo>
                <a:lnTo>
                  <a:pt x="56497" y="48260"/>
                </a:lnTo>
                <a:lnTo>
                  <a:pt x="56888" y="49530"/>
                </a:lnTo>
                <a:lnTo>
                  <a:pt x="57521" y="52070"/>
                </a:lnTo>
                <a:lnTo>
                  <a:pt x="57751" y="53340"/>
                </a:lnTo>
                <a:lnTo>
                  <a:pt x="57946" y="54610"/>
                </a:lnTo>
                <a:lnTo>
                  <a:pt x="58061" y="57150"/>
                </a:lnTo>
                <a:lnTo>
                  <a:pt x="57716" y="59690"/>
                </a:lnTo>
                <a:lnTo>
                  <a:pt x="57475" y="60960"/>
                </a:lnTo>
                <a:lnTo>
                  <a:pt x="57521" y="63500"/>
                </a:lnTo>
                <a:lnTo>
                  <a:pt x="57831" y="63500"/>
                </a:lnTo>
                <a:lnTo>
                  <a:pt x="57992" y="64770"/>
                </a:lnTo>
                <a:lnTo>
                  <a:pt x="60499" y="64770"/>
                </a:lnTo>
                <a:lnTo>
                  <a:pt x="60235" y="63500"/>
                </a:lnTo>
                <a:lnTo>
                  <a:pt x="59913" y="60960"/>
                </a:lnTo>
                <a:lnTo>
                  <a:pt x="59556" y="57150"/>
                </a:lnTo>
                <a:lnTo>
                  <a:pt x="59487" y="55880"/>
                </a:lnTo>
                <a:lnTo>
                  <a:pt x="59131" y="52070"/>
                </a:lnTo>
                <a:lnTo>
                  <a:pt x="58809" y="49530"/>
                </a:lnTo>
                <a:lnTo>
                  <a:pt x="58268" y="46990"/>
                </a:lnTo>
                <a:lnTo>
                  <a:pt x="57831" y="45720"/>
                </a:lnTo>
                <a:lnTo>
                  <a:pt x="57440" y="44450"/>
                </a:lnTo>
                <a:lnTo>
                  <a:pt x="57003" y="43180"/>
                </a:lnTo>
                <a:lnTo>
                  <a:pt x="56060" y="40640"/>
                </a:lnTo>
                <a:lnTo>
                  <a:pt x="54098" y="35560"/>
                </a:lnTo>
                <a:close/>
              </a:path>
              <a:path w="207009" h="132079">
                <a:moveTo>
                  <a:pt x="150461" y="62230"/>
                </a:moveTo>
                <a:lnTo>
                  <a:pt x="145309" y="62230"/>
                </a:lnTo>
                <a:lnTo>
                  <a:pt x="145470" y="63500"/>
                </a:lnTo>
                <a:lnTo>
                  <a:pt x="150541" y="63500"/>
                </a:lnTo>
                <a:lnTo>
                  <a:pt x="150461" y="62230"/>
                </a:lnTo>
                <a:close/>
              </a:path>
              <a:path w="207009" h="132079">
                <a:moveTo>
                  <a:pt x="143619" y="40640"/>
                </a:moveTo>
                <a:lnTo>
                  <a:pt x="137880" y="40640"/>
                </a:lnTo>
                <a:lnTo>
                  <a:pt x="137995" y="45720"/>
                </a:lnTo>
                <a:lnTo>
                  <a:pt x="138306" y="48260"/>
                </a:lnTo>
                <a:lnTo>
                  <a:pt x="138501" y="48260"/>
                </a:lnTo>
                <a:lnTo>
                  <a:pt x="138743" y="49530"/>
                </a:lnTo>
                <a:lnTo>
                  <a:pt x="139019" y="50800"/>
                </a:lnTo>
                <a:lnTo>
                  <a:pt x="139329" y="52070"/>
                </a:lnTo>
                <a:lnTo>
                  <a:pt x="140042" y="53340"/>
                </a:lnTo>
                <a:lnTo>
                  <a:pt x="140433" y="54610"/>
                </a:lnTo>
                <a:lnTo>
                  <a:pt x="140870" y="55880"/>
                </a:lnTo>
                <a:lnTo>
                  <a:pt x="142285" y="58420"/>
                </a:lnTo>
                <a:lnTo>
                  <a:pt x="143308" y="59690"/>
                </a:lnTo>
                <a:lnTo>
                  <a:pt x="144366" y="60960"/>
                </a:lnTo>
                <a:lnTo>
                  <a:pt x="145114" y="62230"/>
                </a:lnTo>
                <a:lnTo>
                  <a:pt x="150185" y="62230"/>
                </a:lnTo>
                <a:lnTo>
                  <a:pt x="149829" y="60960"/>
                </a:lnTo>
                <a:lnTo>
                  <a:pt x="148886" y="59690"/>
                </a:lnTo>
                <a:lnTo>
                  <a:pt x="147747" y="58420"/>
                </a:lnTo>
                <a:lnTo>
                  <a:pt x="145505" y="54610"/>
                </a:lnTo>
                <a:lnTo>
                  <a:pt x="145033" y="54610"/>
                </a:lnTo>
                <a:lnTo>
                  <a:pt x="144320" y="52070"/>
                </a:lnTo>
                <a:lnTo>
                  <a:pt x="143929" y="52070"/>
                </a:lnTo>
                <a:lnTo>
                  <a:pt x="143734" y="50800"/>
                </a:lnTo>
                <a:lnTo>
                  <a:pt x="143308" y="48260"/>
                </a:lnTo>
                <a:lnTo>
                  <a:pt x="143308" y="43180"/>
                </a:lnTo>
                <a:lnTo>
                  <a:pt x="143619" y="40640"/>
                </a:lnTo>
                <a:close/>
              </a:path>
              <a:path w="207009" h="132079">
                <a:moveTo>
                  <a:pt x="48551" y="12700"/>
                </a:moveTo>
                <a:lnTo>
                  <a:pt x="47919" y="12700"/>
                </a:lnTo>
                <a:lnTo>
                  <a:pt x="47493" y="13970"/>
                </a:lnTo>
                <a:lnTo>
                  <a:pt x="46861" y="13970"/>
                </a:lnTo>
                <a:lnTo>
                  <a:pt x="45918" y="15240"/>
                </a:lnTo>
                <a:lnTo>
                  <a:pt x="35464" y="15240"/>
                </a:lnTo>
                <a:lnTo>
                  <a:pt x="35694" y="16510"/>
                </a:lnTo>
                <a:lnTo>
                  <a:pt x="36166" y="16510"/>
                </a:lnTo>
                <a:lnTo>
                  <a:pt x="36718" y="17780"/>
                </a:lnTo>
                <a:lnTo>
                  <a:pt x="37350" y="17780"/>
                </a:lnTo>
                <a:lnTo>
                  <a:pt x="38328" y="19050"/>
                </a:lnTo>
                <a:lnTo>
                  <a:pt x="39236" y="19050"/>
                </a:lnTo>
                <a:lnTo>
                  <a:pt x="39984" y="20320"/>
                </a:lnTo>
                <a:lnTo>
                  <a:pt x="41755" y="20320"/>
                </a:lnTo>
                <a:lnTo>
                  <a:pt x="41479" y="21590"/>
                </a:lnTo>
                <a:lnTo>
                  <a:pt x="44032" y="22860"/>
                </a:lnTo>
                <a:lnTo>
                  <a:pt x="45251" y="22860"/>
                </a:lnTo>
                <a:lnTo>
                  <a:pt x="46389" y="24130"/>
                </a:lnTo>
                <a:lnTo>
                  <a:pt x="46194" y="25400"/>
                </a:lnTo>
                <a:lnTo>
                  <a:pt x="41709" y="39370"/>
                </a:lnTo>
                <a:lnTo>
                  <a:pt x="39903" y="44449"/>
                </a:lnTo>
                <a:lnTo>
                  <a:pt x="39397" y="45719"/>
                </a:lnTo>
                <a:lnTo>
                  <a:pt x="38328" y="46989"/>
                </a:lnTo>
                <a:lnTo>
                  <a:pt x="37971" y="48259"/>
                </a:lnTo>
                <a:lnTo>
                  <a:pt x="37431" y="48259"/>
                </a:lnTo>
                <a:lnTo>
                  <a:pt x="37074" y="50799"/>
                </a:lnTo>
                <a:lnTo>
                  <a:pt x="36833" y="52069"/>
                </a:lnTo>
                <a:lnTo>
                  <a:pt x="36488" y="55879"/>
                </a:lnTo>
                <a:lnTo>
                  <a:pt x="36327" y="55879"/>
                </a:lnTo>
                <a:lnTo>
                  <a:pt x="36085" y="57149"/>
                </a:lnTo>
                <a:lnTo>
                  <a:pt x="41122" y="57149"/>
                </a:lnTo>
                <a:lnTo>
                  <a:pt x="41237" y="55879"/>
                </a:lnTo>
                <a:lnTo>
                  <a:pt x="41352" y="53339"/>
                </a:lnTo>
                <a:lnTo>
                  <a:pt x="41513" y="52069"/>
                </a:lnTo>
                <a:lnTo>
                  <a:pt x="42146" y="50799"/>
                </a:lnTo>
                <a:lnTo>
                  <a:pt x="42571" y="49529"/>
                </a:lnTo>
                <a:lnTo>
                  <a:pt x="43595" y="46990"/>
                </a:lnTo>
                <a:lnTo>
                  <a:pt x="44193" y="45720"/>
                </a:lnTo>
                <a:lnTo>
                  <a:pt x="45446" y="44450"/>
                </a:lnTo>
                <a:lnTo>
                  <a:pt x="46113" y="43180"/>
                </a:lnTo>
                <a:lnTo>
                  <a:pt x="47493" y="40640"/>
                </a:lnTo>
                <a:lnTo>
                  <a:pt x="48908" y="39370"/>
                </a:lnTo>
                <a:lnTo>
                  <a:pt x="50287" y="36830"/>
                </a:lnTo>
                <a:lnTo>
                  <a:pt x="51541" y="35560"/>
                </a:lnTo>
                <a:lnTo>
                  <a:pt x="54098" y="35560"/>
                </a:lnTo>
                <a:lnTo>
                  <a:pt x="53116" y="33020"/>
                </a:lnTo>
                <a:lnTo>
                  <a:pt x="52173" y="30480"/>
                </a:lnTo>
                <a:lnTo>
                  <a:pt x="51299" y="26670"/>
                </a:lnTo>
                <a:lnTo>
                  <a:pt x="49851" y="22860"/>
                </a:lnTo>
                <a:lnTo>
                  <a:pt x="49264" y="20320"/>
                </a:lnTo>
                <a:lnTo>
                  <a:pt x="48942" y="19050"/>
                </a:lnTo>
                <a:lnTo>
                  <a:pt x="48712" y="17780"/>
                </a:lnTo>
                <a:lnTo>
                  <a:pt x="48591" y="15240"/>
                </a:lnTo>
                <a:lnTo>
                  <a:pt x="48551" y="12700"/>
                </a:lnTo>
                <a:close/>
              </a:path>
              <a:path w="207009" h="132079">
                <a:moveTo>
                  <a:pt x="31336" y="0"/>
                </a:moveTo>
                <a:lnTo>
                  <a:pt x="28461" y="0"/>
                </a:lnTo>
                <a:lnTo>
                  <a:pt x="28703" y="2539"/>
                </a:lnTo>
                <a:lnTo>
                  <a:pt x="29013" y="5079"/>
                </a:lnTo>
                <a:lnTo>
                  <a:pt x="29485" y="7619"/>
                </a:lnTo>
                <a:lnTo>
                  <a:pt x="30589" y="11429"/>
                </a:lnTo>
                <a:lnTo>
                  <a:pt x="30784" y="12699"/>
                </a:lnTo>
                <a:lnTo>
                  <a:pt x="30870" y="17779"/>
                </a:lnTo>
                <a:lnTo>
                  <a:pt x="30543" y="21589"/>
                </a:lnTo>
                <a:lnTo>
                  <a:pt x="30347" y="22859"/>
                </a:lnTo>
                <a:lnTo>
                  <a:pt x="30117" y="25399"/>
                </a:lnTo>
                <a:lnTo>
                  <a:pt x="30054" y="26669"/>
                </a:lnTo>
                <a:lnTo>
                  <a:pt x="29958" y="30479"/>
                </a:lnTo>
                <a:lnTo>
                  <a:pt x="29835" y="38099"/>
                </a:lnTo>
                <a:lnTo>
                  <a:pt x="29715" y="40639"/>
                </a:lnTo>
                <a:lnTo>
                  <a:pt x="29289" y="45719"/>
                </a:lnTo>
                <a:lnTo>
                  <a:pt x="29048" y="46989"/>
                </a:lnTo>
                <a:lnTo>
                  <a:pt x="28772" y="48259"/>
                </a:lnTo>
                <a:lnTo>
                  <a:pt x="28346" y="49529"/>
                </a:lnTo>
                <a:lnTo>
                  <a:pt x="27760" y="50799"/>
                </a:lnTo>
                <a:lnTo>
                  <a:pt x="26805" y="52069"/>
                </a:lnTo>
                <a:lnTo>
                  <a:pt x="28266" y="52069"/>
                </a:lnTo>
                <a:lnTo>
                  <a:pt x="28576" y="50799"/>
                </a:lnTo>
                <a:lnTo>
                  <a:pt x="28898" y="50799"/>
                </a:lnTo>
                <a:lnTo>
                  <a:pt x="29128" y="49529"/>
                </a:lnTo>
                <a:lnTo>
                  <a:pt x="29324" y="49529"/>
                </a:lnTo>
                <a:lnTo>
                  <a:pt x="30152" y="43179"/>
                </a:lnTo>
                <a:lnTo>
                  <a:pt x="30704" y="33019"/>
                </a:lnTo>
                <a:lnTo>
                  <a:pt x="31246" y="25399"/>
                </a:lnTo>
                <a:lnTo>
                  <a:pt x="31371" y="22859"/>
                </a:lnTo>
                <a:lnTo>
                  <a:pt x="31532" y="21589"/>
                </a:lnTo>
                <a:lnTo>
                  <a:pt x="31727" y="19049"/>
                </a:lnTo>
                <a:lnTo>
                  <a:pt x="32279" y="17779"/>
                </a:lnTo>
                <a:lnTo>
                  <a:pt x="33532" y="15240"/>
                </a:lnTo>
                <a:lnTo>
                  <a:pt x="34050" y="15240"/>
                </a:lnTo>
                <a:lnTo>
                  <a:pt x="34199" y="13970"/>
                </a:lnTo>
                <a:lnTo>
                  <a:pt x="34199" y="12700"/>
                </a:lnTo>
                <a:lnTo>
                  <a:pt x="34050" y="11430"/>
                </a:lnTo>
                <a:lnTo>
                  <a:pt x="33532" y="8890"/>
                </a:lnTo>
                <a:lnTo>
                  <a:pt x="32199" y="5080"/>
                </a:lnTo>
                <a:lnTo>
                  <a:pt x="32003" y="3810"/>
                </a:lnTo>
                <a:lnTo>
                  <a:pt x="31532" y="1270"/>
                </a:lnTo>
                <a:lnTo>
                  <a:pt x="31336" y="0"/>
                </a:lnTo>
                <a:close/>
              </a:path>
              <a:path w="207009" h="132079">
                <a:moveTo>
                  <a:pt x="184155" y="38100"/>
                </a:moveTo>
                <a:lnTo>
                  <a:pt x="176324" y="38100"/>
                </a:lnTo>
                <a:lnTo>
                  <a:pt x="177347" y="39370"/>
                </a:lnTo>
                <a:lnTo>
                  <a:pt x="179475" y="40640"/>
                </a:lnTo>
                <a:lnTo>
                  <a:pt x="180498" y="41910"/>
                </a:lnTo>
                <a:lnTo>
                  <a:pt x="189778" y="41910"/>
                </a:lnTo>
                <a:lnTo>
                  <a:pt x="186903" y="40640"/>
                </a:lnTo>
                <a:lnTo>
                  <a:pt x="184155" y="38100"/>
                </a:lnTo>
                <a:close/>
              </a:path>
              <a:path w="207009" h="132079">
                <a:moveTo>
                  <a:pt x="147667" y="29210"/>
                </a:moveTo>
                <a:lnTo>
                  <a:pt x="139456" y="29210"/>
                </a:lnTo>
                <a:lnTo>
                  <a:pt x="139329" y="30480"/>
                </a:lnTo>
                <a:lnTo>
                  <a:pt x="138628" y="34290"/>
                </a:lnTo>
                <a:lnTo>
                  <a:pt x="138352" y="35560"/>
                </a:lnTo>
                <a:lnTo>
                  <a:pt x="137995" y="39370"/>
                </a:lnTo>
                <a:lnTo>
                  <a:pt x="137915" y="40640"/>
                </a:lnTo>
                <a:lnTo>
                  <a:pt x="143814" y="40640"/>
                </a:lnTo>
                <a:lnTo>
                  <a:pt x="144757" y="35560"/>
                </a:lnTo>
                <a:lnTo>
                  <a:pt x="145194" y="33020"/>
                </a:lnTo>
                <a:lnTo>
                  <a:pt x="153129" y="33020"/>
                </a:lnTo>
                <a:lnTo>
                  <a:pt x="151634" y="31750"/>
                </a:lnTo>
                <a:lnTo>
                  <a:pt x="150104" y="31750"/>
                </a:lnTo>
                <a:lnTo>
                  <a:pt x="148610" y="30480"/>
                </a:lnTo>
                <a:lnTo>
                  <a:pt x="147782" y="30480"/>
                </a:lnTo>
                <a:lnTo>
                  <a:pt x="147667" y="29210"/>
                </a:lnTo>
                <a:close/>
              </a:path>
              <a:path w="207009" h="132079">
                <a:moveTo>
                  <a:pt x="172908" y="22860"/>
                </a:moveTo>
                <a:lnTo>
                  <a:pt x="166377" y="22860"/>
                </a:lnTo>
                <a:lnTo>
                  <a:pt x="166503" y="24130"/>
                </a:lnTo>
                <a:lnTo>
                  <a:pt x="167170" y="24130"/>
                </a:lnTo>
                <a:lnTo>
                  <a:pt x="167365" y="25400"/>
                </a:lnTo>
                <a:lnTo>
                  <a:pt x="167365" y="26670"/>
                </a:lnTo>
                <a:lnTo>
                  <a:pt x="167676" y="27940"/>
                </a:lnTo>
                <a:lnTo>
                  <a:pt x="168228" y="29210"/>
                </a:lnTo>
                <a:lnTo>
                  <a:pt x="168538" y="29210"/>
                </a:lnTo>
                <a:lnTo>
                  <a:pt x="169918" y="31750"/>
                </a:lnTo>
                <a:lnTo>
                  <a:pt x="171528" y="34290"/>
                </a:lnTo>
                <a:lnTo>
                  <a:pt x="172437" y="34290"/>
                </a:lnTo>
                <a:lnTo>
                  <a:pt x="174323" y="36830"/>
                </a:lnTo>
                <a:lnTo>
                  <a:pt x="175312" y="38100"/>
                </a:lnTo>
                <a:lnTo>
                  <a:pt x="182821" y="38100"/>
                </a:lnTo>
                <a:lnTo>
                  <a:pt x="180924" y="36830"/>
                </a:lnTo>
                <a:lnTo>
                  <a:pt x="179751" y="35560"/>
                </a:lnTo>
                <a:lnTo>
                  <a:pt x="178060" y="34290"/>
                </a:lnTo>
                <a:lnTo>
                  <a:pt x="177543" y="33020"/>
                </a:lnTo>
                <a:lnTo>
                  <a:pt x="176128" y="31750"/>
                </a:lnTo>
                <a:lnTo>
                  <a:pt x="175703" y="30480"/>
                </a:lnTo>
                <a:lnTo>
                  <a:pt x="174909" y="29210"/>
                </a:lnTo>
                <a:lnTo>
                  <a:pt x="174599" y="27940"/>
                </a:lnTo>
                <a:lnTo>
                  <a:pt x="174242" y="27940"/>
                </a:lnTo>
                <a:lnTo>
                  <a:pt x="173656" y="26670"/>
                </a:lnTo>
                <a:lnTo>
                  <a:pt x="173380" y="25400"/>
                </a:lnTo>
                <a:lnTo>
                  <a:pt x="172908" y="22860"/>
                </a:lnTo>
                <a:close/>
              </a:path>
              <a:path w="207009" h="132079">
                <a:moveTo>
                  <a:pt x="120619" y="26670"/>
                </a:moveTo>
                <a:lnTo>
                  <a:pt x="100138" y="26670"/>
                </a:lnTo>
                <a:lnTo>
                  <a:pt x="98368" y="31750"/>
                </a:lnTo>
                <a:lnTo>
                  <a:pt x="97896" y="33020"/>
                </a:lnTo>
                <a:lnTo>
                  <a:pt x="96597" y="35560"/>
                </a:lnTo>
                <a:lnTo>
                  <a:pt x="98759" y="34290"/>
                </a:lnTo>
                <a:lnTo>
                  <a:pt x="100840" y="34290"/>
                </a:lnTo>
                <a:lnTo>
                  <a:pt x="109258" y="30480"/>
                </a:lnTo>
                <a:lnTo>
                  <a:pt x="111454" y="30480"/>
                </a:lnTo>
                <a:lnTo>
                  <a:pt x="113697" y="29210"/>
                </a:lnTo>
                <a:lnTo>
                  <a:pt x="119354" y="29210"/>
                </a:lnTo>
                <a:lnTo>
                  <a:pt x="119435" y="27940"/>
                </a:lnTo>
                <a:lnTo>
                  <a:pt x="119952" y="27940"/>
                </a:lnTo>
                <a:lnTo>
                  <a:pt x="120619" y="26670"/>
                </a:lnTo>
                <a:close/>
              </a:path>
              <a:path w="207009" h="132079">
                <a:moveTo>
                  <a:pt x="147195" y="27940"/>
                </a:moveTo>
                <a:lnTo>
                  <a:pt x="139410" y="27940"/>
                </a:lnTo>
                <a:lnTo>
                  <a:pt x="139490" y="29210"/>
                </a:lnTo>
                <a:lnTo>
                  <a:pt x="147310" y="29210"/>
                </a:lnTo>
                <a:lnTo>
                  <a:pt x="147195" y="27940"/>
                </a:lnTo>
                <a:close/>
              </a:path>
              <a:path w="207009" h="132079">
                <a:moveTo>
                  <a:pt x="143573" y="25400"/>
                </a:moveTo>
                <a:lnTo>
                  <a:pt x="136891" y="25400"/>
                </a:lnTo>
                <a:lnTo>
                  <a:pt x="137443" y="26670"/>
                </a:lnTo>
                <a:lnTo>
                  <a:pt x="138432" y="26670"/>
                </a:lnTo>
                <a:lnTo>
                  <a:pt x="139214" y="27940"/>
                </a:lnTo>
                <a:lnTo>
                  <a:pt x="146252" y="27940"/>
                </a:lnTo>
                <a:lnTo>
                  <a:pt x="145390" y="26670"/>
                </a:lnTo>
                <a:lnTo>
                  <a:pt x="143573" y="25400"/>
                </a:lnTo>
                <a:close/>
              </a:path>
              <a:path w="207009" h="132079">
                <a:moveTo>
                  <a:pt x="140905" y="24130"/>
                </a:moveTo>
                <a:lnTo>
                  <a:pt x="135592" y="24130"/>
                </a:lnTo>
                <a:lnTo>
                  <a:pt x="135948" y="25400"/>
                </a:lnTo>
                <a:lnTo>
                  <a:pt x="142676" y="25400"/>
                </a:lnTo>
                <a:lnTo>
                  <a:pt x="140905" y="24130"/>
                </a:lnTo>
                <a:close/>
              </a:path>
              <a:path w="207009" h="132079">
                <a:moveTo>
                  <a:pt x="172402" y="20320"/>
                </a:moveTo>
                <a:lnTo>
                  <a:pt x="165756" y="20320"/>
                </a:lnTo>
                <a:lnTo>
                  <a:pt x="165790" y="21590"/>
                </a:lnTo>
                <a:lnTo>
                  <a:pt x="166181" y="22860"/>
                </a:lnTo>
                <a:lnTo>
                  <a:pt x="172713" y="22860"/>
                </a:lnTo>
                <a:lnTo>
                  <a:pt x="172402" y="20320"/>
                </a:lnTo>
                <a:close/>
              </a:path>
              <a:path w="207009" h="132079">
                <a:moveTo>
                  <a:pt x="172322" y="0"/>
                </a:moveTo>
                <a:lnTo>
                  <a:pt x="163398" y="0"/>
                </a:lnTo>
                <a:lnTo>
                  <a:pt x="163709" y="5080"/>
                </a:lnTo>
                <a:lnTo>
                  <a:pt x="163904" y="6350"/>
                </a:lnTo>
                <a:lnTo>
                  <a:pt x="164065" y="7620"/>
                </a:lnTo>
                <a:lnTo>
                  <a:pt x="164295" y="10160"/>
                </a:lnTo>
                <a:lnTo>
                  <a:pt x="164491" y="11430"/>
                </a:lnTo>
                <a:lnTo>
                  <a:pt x="164732" y="12700"/>
                </a:lnTo>
                <a:lnTo>
                  <a:pt x="164767" y="15240"/>
                </a:lnTo>
                <a:lnTo>
                  <a:pt x="165008" y="15240"/>
                </a:lnTo>
                <a:lnTo>
                  <a:pt x="165008" y="17780"/>
                </a:lnTo>
                <a:lnTo>
                  <a:pt x="165319" y="17780"/>
                </a:lnTo>
                <a:lnTo>
                  <a:pt x="165089" y="19050"/>
                </a:lnTo>
                <a:lnTo>
                  <a:pt x="165560" y="19050"/>
                </a:lnTo>
                <a:lnTo>
                  <a:pt x="165675" y="20320"/>
                </a:lnTo>
                <a:lnTo>
                  <a:pt x="172276" y="20320"/>
                </a:lnTo>
                <a:lnTo>
                  <a:pt x="172069" y="17780"/>
                </a:lnTo>
                <a:lnTo>
                  <a:pt x="171942" y="15240"/>
                </a:lnTo>
                <a:lnTo>
                  <a:pt x="172048" y="7620"/>
                </a:lnTo>
                <a:lnTo>
                  <a:pt x="172282" y="2540"/>
                </a:lnTo>
                <a:lnTo>
                  <a:pt x="172322" y="0"/>
                </a:lnTo>
                <a:close/>
              </a:path>
              <a:path w="207009" h="132079">
                <a:moveTo>
                  <a:pt x="121838" y="2540"/>
                </a:moveTo>
                <a:lnTo>
                  <a:pt x="121045" y="2540"/>
                </a:lnTo>
                <a:lnTo>
                  <a:pt x="121171" y="8890"/>
                </a:lnTo>
                <a:lnTo>
                  <a:pt x="120976" y="10160"/>
                </a:lnTo>
                <a:lnTo>
                  <a:pt x="120504" y="10160"/>
                </a:lnTo>
                <a:lnTo>
                  <a:pt x="120182" y="11430"/>
                </a:lnTo>
                <a:lnTo>
                  <a:pt x="118814" y="11430"/>
                </a:lnTo>
                <a:lnTo>
                  <a:pt x="117825" y="12700"/>
                </a:lnTo>
                <a:lnTo>
                  <a:pt x="115502" y="12700"/>
                </a:lnTo>
                <a:lnTo>
                  <a:pt x="112834" y="13970"/>
                </a:lnTo>
                <a:lnTo>
                  <a:pt x="107648" y="15240"/>
                </a:lnTo>
                <a:lnTo>
                  <a:pt x="104497" y="16510"/>
                </a:lnTo>
                <a:lnTo>
                  <a:pt x="103002" y="16510"/>
                </a:lnTo>
                <a:lnTo>
                  <a:pt x="101507" y="17780"/>
                </a:lnTo>
                <a:lnTo>
                  <a:pt x="91330" y="17780"/>
                </a:lnTo>
                <a:lnTo>
                  <a:pt x="87006" y="19050"/>
                </a:lnTo>
                <a:lnTo>
                  <a:pt x="136190" y="19050"/>
                </a:lnTo>
                <a:lnTo>
                  <a:pt x="133361" y="16510"/>
                </a:lnTo>
                <a:lnTo>
                  <a:pt x="131349" y="13970"/>
                </a:lnTo>
                <a:lnTo>
                  <a:pt x="129382" y="12700"/>
                </a:lnTo>
                <a:lnTo>
                  <a:pt x="121838" y="2540"/>
                </a:lnTo>
                <a:close/>
              </a:path>
              <a:path w="207009" h="132079">
                <a:moveTo>
                  <a:pt x="42180" y="13970"/>
                </a:moveTo>
                <a:lnTo>
                  <a:pt x="38650" y="13970"/>
                </a:lnTo>
                <a:lnTo>
                  <a:pt x="38178" y="15240"/>
                </a:lnTo>
                <a:lnTo>
                  <a:pt x="43043" y="15240"/>
                </a:lnTo>
                <a:lnTo>
                  <a:pt x="42180" y="1397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11910" y="267353"/>
            <a:ext cx="172720" cy="132080"/>
          </a:xfrm>
          <a:custGeom>
            <a:avLst/>
            <a:gdLst/>
            <a:ahLst/>
            <a:cxnLst/>
            <a:rect l="l" t="t" r="r" b="b"/>
            <a:pathLst>
              <a:path w="172720" h="132079">
                <a:moveTo>
                  <a:pt x="29910" y="62229"/>
                </a:moveTo>
                <a:lnTo>
                  <a:pt x="26932" y="62229"/>
                </a:lnTo>
                <a:lnTo>
                  <a:pt x="27277" y="64769"/>
                </a:lnTo>
                <a:lnTo>
                  <a:pt x="27875" y="71119"/>
                </a:lnTo>
                <a:lnTo>
                  <a:pt x="27949" y="72389"/>
                </a:lnTo>
                <a:lnTo>
                  <a:pt x="28070" y="77469"/>
                </a:lnTo>
                <a:lnTo>
                  <a:pt x="27748" y="82549"/>
                </a:lnTo>
                <a:lnTo>
                  <a:pt x="27553" y="83819"/>
                </a:lnTo>
                <a:lnTo>
                  <a:pt x="27277" y="85089"/>
                </a:lnTo>
                <a:lnTo>
                  <a:pt x="26932" y="87629"/>
                </a:lnTo>
                <a:lnTo>
                  <a:pt x="26690" y="87629"/>
                </a:lnTo>
                <a:lnTo>
                  <a:pt x="25989" y="90169"/>
                </a:lnTo>
                <a:lnTo>
                  <a:pt x="25552" y="90169"/>
                </a:lnTo>
                <a:lnTo>
                  <a:pt x="24609" y="92709"/>
                </a:lnTo>
                <a:lnTo>
                  <a:pt x="23585" y="93979"/>
                </a:lnTo>
                <a:lnTo>
                  <a:pt x="22642" y="96519"/>
                </a:lnTo>
                <a:lnTo>
                  <a:pt x="22205" y="97789"/>
                </a:lnTo>
                <a:lnTo>
                  <a:pt x="21814" y="97789"/>
                </a:lnTo>
                <a:lnTo>
                  <a:pt x="21504" y="99059"/>
                </a:lnTo>
                <a:lnTo>
                  <a:pt x="21228" y="100329"/>
                </a:lnTo>
                <a:lnTo>
                  <a:pt x="20986" y="101599"/>
                </a:lnTo>
                <a:lnTo>
                  <a:pt x="20983" y="105409"/>
                </a:lnTo>
                <a:lnTo>
                  <a:pt x="21113" y="107949"/>
                </a:lnTo>
                <a:lnTo>
                  <a:pt x="21262" y="109219"/>
                </a:lnTo>
                <a:lnTo>
                  <a:pt x="21458" y="110489"/>
                </a:lnTo>
                <a:lnTo>
                  <a:pt x="21699" y="111759"/>
                </a:lnTo>
                <a:lnTo>
                  <a:pt x="21895" y="114299"/>
                </a:lnTo>
                <a:lnTo>
                  <a:pt x="22056" y="115569"/>
                </a:lnTo>
                <a:lnTo>
                  <a:pt x="22382" y="121919"/>
                </a:lnTo>
                <a:lnTo>
                  <a:pt x="22481" y="124459"/>
                </a:lnTo>
                <a:lnTo>
                  <a:pt x="22577" y="128269"/>
                </a:lnTo>
                <a:lnTo>
                  <a:pt x="22677" y="130809"/>
                </a:lnTo>
                <a:lnTo>
                  <a:pt x="22838" y="132079"/>
                </a:lnTo>
                <a:lnTo>
                  <a:pt x="25586" y="132079"/>
                </a:lnTo>
                <a:lnTo>
                  <a:pt x="25310" y="130809"/>
                </a:lnTo>
                <a:lnTo>
                  <a:pt x="25241" y="129539"/>
                </a:lnTo>
                <a:lnTo>
                  <a:pt x="25000" y="126999"/>
                </a:lnTo>
                <a:lnTo>
                  <a:pt x="24689" y="124459"/>
                </a:lnTo>
                <a:lnTo>
                  <a:pt x="24494" y="121919"/>
                </a:lnTo>
                <a:lnTo>
                  <a:pt x="26023" y="121919"/>
                </a:lnTo>
                <a:lnTo>
                  <a:pt x="26380" y="120649"/>
                </a:lnTo>
                <a:lnTo>
                  <a:pt x="26023" y="119379"/>
                </a:lnTo>
                <a:lnTo>
                  <a:pt x="24609" y="111759"/>
                </a:lnTo>
                <a:lnTo>
                  <a:pt x="24298" y="109219"/>
                </a:lnTo>
                <a:lnTo>
                  <a:pt x="23942" y="107949"/>
                </a:lnTo>
                <a:lnTo>
                  <a:pt x="24218" y="105409"/>
                </a:lnTo>
                <a:lnTo>
                  <a:pt x="23551" y="102869"/>
                </a:lnTo>
                <a:lnTo>
                  <a:pt x="23390" y="101599"/>
                </a:lnTo>
                <a:lnTo>
                  <a:pt x="23390" y="100329"/>
                </a:lnTo>
                <a:lnTo>
                  <a:pt x="23585" y="100329"/>
                </a:lnTo>
                <a:lnTo>
                  <a:pt x="23746" y="99059"/>
                </a:lnTo>
                <a:lnTo>
                  <a:pt x="24367" y="97789"/>
                </a:lnTo>
                <a:lnTo>
                  <a:pt x="24839" y="96519"/>
                </a:lnTo>
                <a:lnTo>
                  <a:pt x="25862" y="95249"/>
                </a:lnTo>
                <a:lnTo>
                  <a:pt x="26299" y="93979"/>
                </a:lnTo>
                <a:lnTo>
                  <a:pt x="26656" y="93979"/>
                </a:lnTo>
                <a:lnTo>
                  <a:pt x="27990" y="90169"/>
                </a:lnTo>
                <a:lnTo>
                  <a:pt x="28542" y="87629"/>
                </a:lnTo>
                <a:lnTo>
                  <a:pt x="29013" y="86359"/>
                </a:lnTo>
                <a:lnTo>
                  <a:pt x="29404" y="83819"/>
                </a:lnTo>
                <a:lnTo>
                  <a:pt x="30117" y="80009"/>
                </a:lnTo>
                <a:lnTo>
                  <a:pt x="30247" y="77469"/>
                </a:lnTo>
                <a:lnTo>
                  <a:pt x="30163" y="67309"/>
                </a:lnTo>
                <a:lnTo>
                  <a:pt x="29910" y="62229"/>
                </a:lnTo>
                <a:close/>
              </a:path>
              <a:path w="172720" h="132079">
                <a:moveTo>
                  <a:pt x="159615" y="107950"/>
                </a:moveTo>
                <a:lnTo>
                  <a:pt x="143734" y="107950"/>
                </a:lnTo>
                <a:lnTo>
                  <a:pt x="145390" y="110490"/>
                </a:lnTo>
                <a:lnTo>
                  <a:pt x="147667" y="111760"/>
                </a:lnTo>
                <a:lnTo>
                  <a:pt x="148414" y="113030"/>
                </a:lnTo>
                <a:lnTo>
                  <a:pt x="149829" y="115570"/>
                </a:lnTo>
                <a:lnTo>
                  <a:pt x="150495" y="115570"/>
                </a:lnTo>
                <a:lnTo>
                  <a:pt x="151829" y="118110"/>
                </a:lnTo>
                <a:lnTo>
                  <a:pt x="157303" y="129540"/>
                </a:lnTo>
                <a:lnTo>
                  <a:pt x="157775" y="130810"/>
                </a:lnTo>
                <a:lnTo>
                  <a:pt x="157775" y="132080"/>
                </a:lnTo>
                <a:lnTo>
                  <a:pt x="166652" y="132080"/>
                </a:lnTo>
                <a:lnTo>
                  <a:pt x="166423" y="129540"/>
                </a:lnTo>
                <a:lnTo>
                  <a:pt x="166101" y="128270"/>
                </a:lnTo>
                <a:lnTo>
                  <a:pt x="165629" y="127000"/>
                </a:lnTo>
                <a:lnTo>
                  <a:pt x="168423" y="127000"/>
                </a:lnTo>
                <a:lnTo>
                  <a:pt x="170194" y="125730"/>
                </a:lnTo>
                <a:lnTo>
                  <a:pt x="172667" y="125730"/>
                </a:lnTo>
                <a:lnTo>
                  <a:pt x="171057" y="121920"/>
                </a:lnTo>
                <a:lnTo>
                  <a:pt x="169355" y="119380"/>
                </a:lnTo>
                <a:lnTo>
                  <a:pt x="161696" y="119380"/>
                </a:lnTo>
                <a:lnTo>
                  <a:pt x="161466" y="118110"/>
                </a:lnTo>
                <a:lnTo>
                  <a:pt x="160362" y="118110"/>
                </a:lnTo>
                <a:lnTo>
                  <a:pt x="159891" y="116840"/>
                </a:lnTo>
                <a:lnTo>
                  <a:pt x="159028" y="115570"/>
                </a:lnTo>
                <a:lnTo>
                  <a:pt x="158120" y="114300"/>
                </a:lnTo>
                <a:lnTo>
                  <a:pt x="156751" y="111760"/>
                </a:lnTo>
                <a:lnTo>
                  <a:pt x="156038" y="111760"/>
                </a:lnTo>
                <a:lnTo>
                  <a:pt x="155567" y="110490"/>
                </a:lnTo>
                <a:lnTo>
                  <a:pt x="163318" y="110490"/>
                </a:lnTo>
                <a:lnTo>
                  <a:pt x="162053" y="109220"/>
                </a:lnTo>
                <a:lnTo>
                  <a:pt x="160638" y="109220"/>
                </a:lnTo>
                <a:lnTo>
                  <a:pt x="159615" y="107950"/>
                </a:lnTo>
                <a:close/>
              </a:path>
              <a:path w="172720" h="132079">
                <a:moveTo>
                  <a:pt x="165089" y="111760"/>
                </a:moveTo>
                <a:lnTo>
                  <a:pt x="159063" y="111760"/>
                </a:lnTo>
                <a:lnTo>
                  <a:pt x="159534" y="113030"/>
                </a:lnTo>
                <a:lnTo>
                  <a:pt x="160408" y="113030"/>
                </a:lnTo>
                <a:lnTo>
                  <a:pt x="160799" y="114300"/>
                </a:lnTo>
                <a:lnTo>
                  <a:pt x="161190" y="114300"/>
                </a:lnTo>
                <a:lnTo>
                  <a:pt x="161547" y="115570"/>
                </a:lnTo>
                <a:lnTo>
                  <a:pt x="162248" y="115570"/>
                </a:lnTo>
                <a:lnTo>
                  <a:pt x="162915" y="118110"/>
                </a:lnTo>
                <a:lnTo>
                  <a:pt x="162605" y="118110"/>
                </a:lnTo>
                <a:lnTo>
                  <a:pt x="162133" y="119380"/>
                </a:lnTo>
                <a:lnTo>
                  <a:pt x="169355" y="119380"/>
                </a:lnTo>
                <a:lnTo>
                  <a:pt x="168504" y="118110"/>
                </a:lnTo>
                <a:lnTo>
                  <a:pt x="167561" y="115570"/>
                </a:lnTo>
                <a:lnTo>
                  <a:pt x="166618" y="114300"/>
                </a:lnTo>
                <a:lnTo>
                  <a:pt x="165629" y="113030"/>
                </a:lnTo>
                <a:lnTo>
                  <a:pt x="165089" y="111760"/>
                </a:lnTo>
                <a:close/>
              </a:path>
              <a:path w="172720" h="132079">
                <a:moveTo>
                  <a:pt x="163318" y="110490"/>
                </a:moveTo>
                <a:lnTo>
                  <a:pt x="156751" y="110490"/>
                </a:lnTo>
                <a:lnTo>
                  <a:pt x="157372" y="111760"/>
                </a:lnTo>
                <a:lnTo>
                  <a:pt x="164065" y="111760"/>
                </a:lnTo>
                <a:lnTo>
                  <a:pt x="163318" y="110490"/>
                </a:lnTo>
                <a:close/>
              </a:path>
              <a:path w="172720" h="132079">
                <a:moveTo>
                  <a:pt x="137719" y="97790"/>
                </a:moveTo>
                <a:lnTo>
                  <a:pt x="128991" y="97790"/>
                </a:lnTo>
                <a:lnTo>
                  <a:pt x="130843" y="99060"/>
                </a:lnTo>
                <a:lnTo>
                  <a:pt x="131705" y="100330"/>
                </a:lnTo>
                <a:lnTo>
                  <a:pt x="142906" y="107950"/>
                </a:lnTo>
                <a:lnTo>
                  <a:pt x="151760" y="107950"/>
                </a:lnTo>
                <a:lnTo>
                  <a:pt x="151358" y="106680"/>
                </a:lnTo>
                <a:lnTo>
                  <a:pt x="150610" y="106680"/>
                </a:lnTo>
                <a:lnTo>
                  <a:pt x="148368" y="104140"/>
                </a:lnTo>
                <a:lnTo>
                  <a:pt x="147632" y="104140"/>
                </a:lnTo>
                <a:lnTo>
                  <a:pt x="146885" y="102870"/>
                </a:lnTo>
                <a:lnTo>
                  <a:pt x="144757" y="101600"/>
                </a:lnTo>
                <a:lnTo>
                  <a:pt x="143619" y="101600"/>
                </a:lnTo>
                <a:lnTo>
                  <a:pt x="142480" y="100330"/>
                </a:lnTo>
                <a:lnTo>
                  <a:pt x="138938" y="99060"/>
                </a:lnTo>
                <a:lnTo>
                  <a:pt x="137719" y="97790"/>
                </a:lnTo>
                <a:close/>
              </a:path>
              <a:path w="172720" h="132079">
                <a:moveTo>
                  <a:pt x="100288" y="100330"/>
                </a:moveTo>
                <a:lnTo>
                  <a:pt x="90502" y="100330"/>
                </a:lnTo>
                <a:lnTo>
                  <a:pt x="93055" y="101600"/>
                </a:lnTo>
                <a:lnTo>
                  <a:pt x="98874" y="101600"/>
                </a:lnTo>
                <a:lnTo>
                  <a:pt x="100288" y="100330"/>
                </a:lnTo>
                <a:close/>
              </a:path>
              <a:path w="172720" h="132079">
                <a:moveTo>
                  <a:pt x="88179" y="97790"/>
                </a:moveTo>
                <a:lnTo>
                  <a:pt x="79451" y="97790"/>
                </a:lnTo>
                <a:lnTo>
                  <a:pt x="83429" y="99060"/>
                </a:lnTo>
                <a:lnTo>
                  <a:pt x="85430" y="100330"/>
                </a:lnTo>
                <a:lnTo>
                  <a:pt x="106969" y="100330"/>
                </a:lnTo>
                <a:lnTo>
                  <a:pt x="110868" y="99060"/>
                </a:lnTo>
                <a:lnTo>
                  <a:pt x="89720" y="99060"/>
                </a:lnTo>
                <a:lnTo>
                  <a:pt x="88179" y="97790"/>
                </a:lnTo>
                <a:close/>
              </a:path>
              <a:path w="172720" h="132079">
                <a:moveTo>
                  <a:pt x="114755" y="97790"/>
                </a:moveTo>
                <a:lnTo>
                  <a:pt x="107291" y="97790"/>
                </a:lnTo>
                <a:lnTo>
                  <a:pt x="103554" y="99060"/>
                </a:lnTo>
                <a:lnTo>
                  <a:pt x="113501" y="99060"/>
                </a:lnTo>
                <a:lnTo>
                  <a:pt x="114755" y="97790"/>
                </a:lnTo>
                <a:close/>
              </a:path>
              <a:path w="172720" h="132079">
                <a:moveTo>
                  <a:pt x="79221" y="95250"/>
                </a:moveTo>
                <a:lnTo>
                  <a:pt x="67537" y="95250"/>
                </a:lnTo>
                <a:lnTo>
                  <a:pt x="69584" y="96520"/>
                </a:lnTo>
                <a:lnTo>
                  <a:pt x="71550" y="96520"/>
                </a:lnTo>
                <a:lnTo>
                  <a:pt x="75518" y="97790"/>
                </a:lnTo>
                <a:lnTo>
                  <a:pt x="85120" y="97790"/>
                </a:lnTo>
                <a:lnTo>
                  <a:pt x="82130" y="96520"/>
                </a:lnTo>
                <a:lnTo>
                  <a:pt x="79221" y="95250"/>
                </a:lnTo>
                <a:close/>
              </a:path>
              <a:path w="172720" h="132079">
                <a:moveTo>
                  <a:pt x="118963" y="96520"/>
                </a:moveTo>
                <a:lnTo>
                  <a:pt x="110983" y="96520"/>
                </a:lnTo>
                <a:lnTo>
                  <a:pt x="109131" y="97790"/>
                </a:lnTo>
                <a:lnTo>
                  <a:pt x="118377" y="97790"/>
                </a:lnTo>
                <a:lnTo>
                  <a:pt x="118963" y="96520"/>
                </a:lnTo>
                <a:close/>
              </a:path>
              <a:path w="172720" h="132079">
                <a:moveTo>
                  <a:pt x="133867" y="96520"/>
                </a:moveTo>
                <a:lnTo>
                  <a:pt x="126047" y="96520"/>
                </a:lnTo>
                <a:lnTo>
                  <a:pt x="127059" y="97790"/>
                </a:lnTo>
                <a:lnTo>
                  <a:pt x="135166" y="97790"/>
                </a:lnTo>
                <a:lnTo>
                  <a:pt x="133867" y="96520"/>
                </a:lnTo>
                <a:close/>
              </a:path>
              <a:path w="172720" h="132079">
                <a:moveTo>
                  <a:pt x="128485" y="95250"/>
                </a:moveTo>
                <a:lnTo>
                  <a:pt x="116411" y="95250"/>
                </a:lnTo>
                <a:lnTo>
                  <a:pt x="114605" y="96520"/>
                </a:lnTo>
                <a:lnTo>
                  <a:pt x="131234" y="96520"/>
                </a:lnTo>
                <a:lnTo>
                  <a:pt x="128485" y="95250"/>
                </a:lnTo>
                <a:close/>
              </a:path>
              <a:path w="172720" h="132079">
                <a:moveTo>
                  <a:pt x="76392" y="93980"/>
                </a:moveTo>
                <a:lnTo>
                  <a:pt x="58579" y="93980"/>
                </a:lnTo>
                <a:lnTo>
                  <a:pt x="58889" y="95250"/>
                </a:lnTo>
                <a:lnTo>
                  <a:pt x="77806" y="95250"/>
                </a:lnTo>
                <a:lnTo>
                  <a:pt x="76392" y="93980"/>
                </a:lnTo>
                <a:close/>
              </a:path>
              <a:path w="172720" h="132079">
                <a:moveTo>
                  <a:pt x="50828" y="33020"/>
                </a:moveTo>
                <a:lnTo>
                  <a:pt x="44423" y="33020"/>
                </a:lnTo>
                <a:lnTo>
                  <a:pt x="45055" y="34290"/>
                </a:lnTo>
                <a:lnTo>
                  <a:pt x="45722" y="35560"/>
                </a:lnTo>
                <a:lnTo>
                  <a:pt x="46355" y="35560"/>
                </a:lnTo>
                <a:lnTo>
                  <a:pt x="48114" y="39370"/>
                </a:lnTo>
                <a:lnTo>
                  <a:pt x="53392" y="58420"/>
                </a:lnTo>
                <a:lnTo>
                  <a:pt x="53898" y="63500"/>
                </a:lnTo>
                <a:lnTo>
                  <a:pt x="54094" y="67310"/>
                </a:lnTo>
                <a:lnTo>
                  <a:pt x="54565" y="72390"/>
                </a:lnTo>
                <a:lnTo>
                  <a:pt x="54841" y="76200"/>
                </a:lnTo>
                <a:lnTo>
                  <a:pt x="55428" y="80010"/>
                </a:lnTo>
                <a:lnTo>
                  <a:pt x="55669" y="81280"/>
                </a:lnTo>
                <a:lnTo>
                  <a:pt x="55945" y="82550"/>
                </a:lnTo>
                <a:lnTo>
                  <a:pt x="56256" y="83820"/>
                </a:lnTo>
                <a:lnTo>
                  <a:pt x="56842" y="87630"/>
                </a:lnTo>
                <a:lnTo>
                  <a:pt x="57084" y="88900"/>
                </a:lnTo>
                <a:lnTo>
                  <a:pt x="57360" y="90170"/>
                </a:lnTo>
                <a:lnTo>
                  <a:pt x="57831" y="91440"/>
                </a:lnTo>
                <a:lnTo>
                  <a:pt x="58303" y="93980"/>
                </a:lnTo>
                <a:lnTo>
                  <a:pt x="72574" y="93980"/>
                </a:lnTo>
                <a:lnTo>
                  <a:pt x="70055" y="92710"/>
                </a:lnTo>
                <a:lnTo>
                  <a:pt x="65226" y="92710"/>
                </a:lnTo>
                <a:lnTo>
                  <a:pt x="64789" y="91440"/>
                </a:lnTo>
                <a:lnTo>
                  <a:pt x="64007" y="91440"/>
                </a:lnTo>
                <a:lnTo>
                  <a:pt x="63650" y="90170"/>
                </a:lnTo>
                <a:lnTo>
                  <a:pt x="62512" y="86360"/>
                </a:lnTo>
                <a:lnTo>
                  <a:pt x="61799" y="82550"/>
                </a:lnTo>
                <a:lnTo>
                  <a:pt x="61488" y="81280"/>
                </a:lnTo>
                <a:lnTo>
                  <a:pt x="60902" y="77470"/>
                </a:lnTo>
                <a:lnTo>
                  <a:pt x="60384" y="73660"/>
                </a:lnTo>
                <a:lnTo>
                  <a:pt x="59993" y="71120"/>
                </a:lnTo>
                <a:lnTo>
                  <a:pt x="58889" y="58420"/>
                </a:lnTo>
                <a:lnTo>
                  <a:pt x="58303" y="53340"/>
                </a:lnTo>
                <a:lnTo>
                  <a:pt x="57751" y="49530"/>
                </a:lnTo>
                <a:lnTo>
                  <a:pt x="57440" y="48260"/>
                </a:lnTo>
                <a:lnTo>
                  <a:pt x="57084" y="45720"/>
                </a:lnTo>
                <a:lnTo>
                  <a:pt x="51426" y="34290"/>
                </a:lnTo>
                <a:lnTo>
                  <a:pt x="50828" y="33020"/>
                </a:lnTo>
                <a:close/>
              </a:path>
              <a:path w="172720" h="132079">
                <a:moveTo>
                  <a:pt x="8728" y="63499"/>
                </a:moveTo>
                <a:lnTo>
                  <a:pt x="7348" y="63499"/>
                </a:lnTo>
                <a:lnTo>
                  <a:pt x="8015" y="66039"/>
                </a:lnTo>
                <a:lnTo>
                  <a:pt x="8923" y="66039"/>
                </a:lnTo>
                <a:lnTo>
                  <a:pt x="9544" y="67309"/>
                </a:lnTo>
                <a:lnTo>
                  <a:pt x="15685" y="67309"/>
                </a:lnTo>
                <a:lnTo>
                  <a:pt x="17099" y="66039"/>
                </a:lnTo>
                <a:lnTo>
                  <a:pt x="18951" y="64769"/>
                </a:lnTo>
                <a:lnTo>
                  <a:pt x="9038" y="64769"/>
                </a:lnTo>
                <a:lnTo>
                  <a:pt x="8728" y="63499"/>
                </a:lnTo>
                <a:close/>
              </a:path>
              <a:path w="172720" h="132079">
                <a:moveTo>
                  <a:pt x="19894" y="55879"/>
                </a:moveTo>
                <a:lnTo>
                  <a:pt x="15881" y="55879"/>
                </a:lnTo>
                <a:lnTo>
                  <a:pt x="15214" y="57149"/>
                </a:lnTo>
                <a:lnTo>
                  <a:pt x="14547" y="57149"/>
                </a:lnTo>
                <a:lnTo>
                  <a:pt x="12615" y="58419"/>
                </a:lnTo>
                <a:lnTo>
                  <a:pt x="15524" y="58419"/>
                </a:lnTo>
                <a:lnTo>
                  <a:pt x="15685" y="59689"/>
                </a:lnTo>
                <a:lnTo>
                  <a:pt x="15685" y="60959"/>
                </a:lnTo>
                <a:lnTo>
                  <a:pt x="15444" y="60959"/>
                </a:lnTo>
                <a:lnTo>
                  <a:pt x="15168" y="62229"/>
                </a:lnTo>
                <a:lnTo>
                  <a:pt x="14466" y="62229"/>
                </a:lnTo>
                <a:lnTo>
                  <a:pt x="13638" y="63499"/>
                </a:lnTo>
                <a:lnTo>
                  <a:pt x="13132" y="63499"/>
                </a:lnTo>
                <a:lnTo>
                  <a:pt x="12339" y="64769"/>
                </a:lnTo>
                <a:lnTo>
                  <a:pt x="13523" y="64769"/>
                </a:lnTo>
                <a:lnTo>
                  <a:pt x="14627" y="63499"/>
                </a:lnTo>
                <a:lnTo>
                  <a:pt x="15639" y="62229"/>
                </a:lnTo>
                <a:lnTo>
                  <a:pt x="16111" y="60959"/>
                </a:lnTo>
                <a:lnTo>
                  <a:pt x="17456" y="59689"/>
                </a:lnTo>
                <a:lnTo>
                  <a:pt x="19066" y="57149"/>
                </a:lnTo>
                <a:lnTo>
                  <a:pt x="19894" y="55879"/>
                </a:lnTo>
                <a:close/>
              </a:path>
              <a:path w="172720" h="132079">
                <a:moveTo>
                  <a:pt x="20365" y="63499"/>
                </a:moveTo>
                <a:lnTo>
                  <a:pt x="16433" y="63499"/>
                </a:lnTo>
                <a:lnTo>
                  <a:pt x="15409" y="64769"/>
                </a:lnTo>
                <a:lnTo>
                  <a:pt x="18951" y="64769"/>
                </a:lnTo>
                <a:lnTo>
                  <a:pt x="20365" y="63499"/>
                </a:lnTo>
                <a:close/>
              </a:path>
              <a:path w="172720" h="132079">
                <a:moveTo>
                  <a:pt x="8015" y="60959"/>
                </a:moveTo>
                <a:lnTo>
                  <a:pt x="3495" y="60959"/>
                </a:lnTo>
                <a:lnTo>
                  <a:pt x="4829" y="62229"/>
                </a:lnTo>
                <a:lnTo>
                  <a:pt x="6324" y="62229"/>
                </a:lnTo>
                <a:lnTo>
                  <a:pt x="6566" y="63499"/>
                </a:lnTo>
                <a:lnTo>
                  <a:pt x="8291" y="63499"/>
                </a:lnTo>
                <a:lnTo>
                  <a:pt x="8130" y="62229"/>
                </a:lnTo>
                <a:lnTo>
                  <a:pt x="8015" y="60959"/>
                </a:lnTo>
                <a:close/>
              </a:path>
              <a:path w="172720" h="132079">
                <a:moveTo>
                  <a:pt x="32785" y="60959"/>
                </a:moveTo>
                <a:lnTo>
                  <a:pt x="19227" y="60959"/>
                </a:lnTo>
                <a:lnTo>
                  <a:pt x="17019" y="63499"/>
                </a:lnTo>
                <a:lnTo>
                  <a:pt x="22447" y="63499"/>
                </a:lnTo>
                <a:lnTo>
                  <a:pt x="23033" y="62229"/>
                </a:lnTo>
                <a:lnTo>
                  <a:pt x="31405" y="62229"/>
                </a:lnTo>
                <a:lnTo>
                  <a:pt x="32785" y="60959"/>
                </a:lnTo>
                <a:close/>
              </a:path>
              <a:path w="172720" h="132079">
                <a:moveTo>
                  <a:pt x="10476" y="59689"/>
                </a:moveTo>
                <a:lnTo>
                  <a:pt x="471" y="59689"/>
                </a:lnTo>
                <a:lnTo>
                  <a:pt x="747" y="60959"/>
                </a:lnTo>
                <a:lnTo>
                  <a:pt x="8256" y="60959"/>
                </a:lnTo>
                <a:lnTo>
                  <a:pt x="10476" y="59689"/>
                </a:lnTo>
                <a:close/>
              </a:path>
              <a:path w="172720" h="132079">
                <a:moveTo>
                  <a:pt x="36361" y="59690"/>
                </a:moveTo>
                <a:lnTo>
                  <a:pt x="20400" y="59689"/>
                </a:lnTo>
                <a:lnTo>
                  <a:pt x="20089" y="60959"/>
                </a:lnTo>
                <a:lnTo>
                  <a:pt x="35027" y="60960"/>
                </a:lnTo>
                <a:lnTo>
                  <a:pt x="36361" y="59690"/>
                </a:lnTo>
                <a:close/>
              </a:path>
              <a:path w="172720" h="132079">
                <a:moveTo>
                  <a:pt x="3806" y="55879"/>
                </a:moveTo>
                <a:lnTo>
                  <a:pt x="114" y="55879"/>
                </a:lnTo>
                <a:lnTo>
                  <a:pt x="195" y="57149"/>
                </a:lnTo>
                <a:lnTo>
                  <a:pt x="344" y="57149"/>
                </a:lnTo>
                <a:lnTo>
                  <a:pt x="0" y="58419"/>
                </a:lnTo>
                <a:lnTo>
                  <a:pt x="0" y="59689"/>
                </a:lnTo>
                <a:lnTo>
                  <a:pt x="2909" y="59689"/>
                </a:lnTo>
                <a:lnTo>
                  <a:pt x="2748" y="58419"/>
                </a:lnTo>
                <a:lnTo>
                  <a:pt x="2989" y="57149"/>
                </a:lnTo>
                <a:lnTo>
                  <a:pt x="3806" y="55879"/>
                </a:lnTo>
                <a:close/>
              </a:path>
              <a:path w="172720" h="132079">
                <a:moveTo>
                  <a:pt x="10611" y="59612"/>
                </a:moveTo>
                <a:lnTo>
                  <a:pt x="10476" y="59689"/>
                </a:lnTo>
                <a:lnTo>
                  <a:pt x="10611" y="59612"/>
                </a:lnTo>
                <a:close/>
              </a:path>
              <a:path w="172720" h="132079">
                <a:moveTo>
                  <a:pt x="38604" y="57150"/>
                </a:moveTo>
                <a:lnTo>
                  <a:pt x="28818" y="57149"/>
                </a:lnTo>
                <a:lnTo>
                  <a:pt x="25943" y="58419"/>
                </a:lnTo>
                <a:lnTo>
                  <a:pt x="23114" y="58419"/>
                </a:lnTo>
                <a:lnTo>
                  <a:pt x="22205" y="59689"/>
                </a:lnTo>
                <a:lnTo>
                  <a:pt x="37109" y="59690"/>
                </a:lnTo>
                <a:lnTo>
                  <a:pt x="38098" y="58420"/>
                </a:lnTo>
                <a:lnTo>
                  <a:pt x="38604" y="57150"/>
                </a:lnTo>
                <a:close/>
              </a:path>
              <a:path w="172720" h="132079">
                <a:moveTo>
                  <a:pt x="12695" y="58419"/>
                </a:moveTo>
                <a:lnTo>
                  <a:pt x="11281" y="58419"/>
                </a:lnTo>
                <a:lnTo>
                  <a:pt x="10611" y="59612"/>
                </a:lnTo>
                <a:lnTo>
                  <a:pt x="12695" y="58419"/>
                </a:lnTo>
                <a:close/>
              </a:path>
              <a:path w="172720" h="132079">
                <a:moveTo>
                  <a:pt x="41042" y="49530"/>
                </a:moveTo>
                <a:lnTo>
                  <a:pt x="40329" y="50800"/>
                </a:lnTo>
                <a:lnTo>
                  <a:pt x="38293" y="50800"/>
                </a:lnTo>
                <a:lnTo>
                  <a:pt x="37661" y="52070"/>
                </a:lnTo>
                <a:lnTo>
                  <a:pt x="37385" y="52070"/>
                </a:lnTo>
                <a:lnTo>
                  <a:pt x="36913" y="53340"/>
                </a:lnTo>
                <a:lnTo>
                  <a:pt x="36166" y="53340"/>
                </a:lnTo>
                <a:lnTo>
                  <a:pt x="35499" y="54610"/>
                </a:lnTo>
                <a:lnTo>
                  <a:pt x="35062" y="54610"/>
                </a:lnTo>
                <a:lnTo>
                  <a:pt x="34245" y="55880"/>
                </a:lnTo>
                <a:lnTo>
                  <a:pt x="32509" y="55880"/>
                </a:lnTo>
                <a:lnTo>
                  <a:pt x="31601" y="57149"/>
                </a:lnTo>
                <a:lnTo>
                  <a:pt x="39075" y="57150"/>
                </a:lnTo>
                <a:lnTo>
                  <a:pt x="39466" y="55880"/>
                </a:lnTo>
                <a:lnTo>
                  <a:pt x="39823" y="54610"/>
                </a:lnTo>
                <a:lnTo>
                  <a:pt x="40766" y="50800"/>
                </a:lnTo>
                <a:lnTo>
                  <a:pt x="41042" y="49530"/>
                </a:lnTo>
                <a:close/>
              </a:path>
              <a:path w="172720" h="132079">
                <a:moveTo>
                  <a:pt x="8762" y="50799"/>
                </a:moveTo>
                <a:lnTo>
                  <a:pt x="747" y="50799"/>
                </a:lnTo>
                <a:lnTo>
                  <a:pt x="505" y="52069"/>
                </a:lnTo>
                <a:lnTo>
                  <a:pt x="344" y="52069"/>
                </a:lnTo>
                <a:lnTo>
                  <a:pt x="229" y="54609"/>
                </a:lnTo>
                <a:lnTo>
                  <a:pt x="310" y="55879"/>
                </a:lnTo>
                <a:lnTo>
                  <a:pt x="4358" y="55879"/>
                </a:lnTo>
                <a:lnTo>
                  <a:pt x="5496" y="54609"/>
                </a:lnTo>
                <a:lnTo>
                  <a:pt x="7739" y="53339"/>
                </a:lnTo>
                <a:lnTo>
                  <a:pt x="8486" y="53339"/>
                </a:lnTo>
                <a:lnTo>
                  <a:pt x="8682" y="52069"/>
                </a:lnTo>
                <a:lnTo>
                  <a:pt x="8762" y="50799"/>
                </a:lnTo>
                <a:close/>
              </a:path>
              <a:path w="172720" h="132079">
                <a:moveTo>
                  <a:pt x="17732" y="27939"/>
                </a:moveTo>
                <a:lnTo>
                  <a:pt x="16076" y="27939"/>
                </a:lnTo>
                <a:lnTo>
                  <a:pt x="15329" y="29209"/>
                </a:lnTo>
                <a:lnTo>
                  <a:pt x="14777" y="30479"/>
                </a:lnTo>
                <a:lnTo>
                  <a:pt x="13328" y="34289"/>
                </a:lnTo>
                <a:lnTo>
                  <a:pt x="13006" y="35559"/>
                </a:lnTo>
                <a:lnTo>
                  <a:pt x="9073" y="35559"/>
                </a:lnTo>
                <a:lnTo>
                  <a:pt x="9073" y="36829"/>
                </a:lnTo>
                <a:lnTo>
                  <a:pt x="11982" y="36829"/>
                </a:lnTo>
                <a:lnTo>
                  <a:pt x="11557" y="38099"/>
                </a:lnTo>
                <a:lnTo>
                  <a:pt x="11085" y="39369"/>
                </a:lnTo>
                <a:lnTo>
                  <a:pt x="10499" y="40639"/>
                </a:lnTo>
                <a:lnTo>
                  <a:pt x="9234" y="41909"/>
                </a:lnTo>
                <a:lnTo>
                  <a:pt x="8532" y="41909"/>
                </a:lnTo>
                <a:lnTo>
                  <a:pt x="7072" y="44449"/>
                </a:lnTo>
                <a:lnTo>
                  <a:pt x="4047" y="46989"/>
                </a:lnTo>
                <a:lnTo>
                  <a:pt x="3334" y="48259"/>
                </a:lnTo>
                <a:lnTo>
                  <a:pt x="2000" y="49529"/>
                </a:lnTo>
                <a:lnTo>
                  <a:pt x="1414" y="49529"/>
                </a:lnTo>
                <a:lnTo>
                  <a:pt x="1057" y="50799"/>
                </a:lnTo>
                <a:lnTo>
                  <a:pt x="2782" y="50799"/>
                </a:lnTo>
                <a:lnTo>
                  <a:pt x="4001" y="49529"/>
                </a:lnTo>
                <a:lnTo>
                  <a:pt x="5381" y="48259"/>
                </a:lnTo>
                <a:lnTo>
                  <a:pt x="8256" y="44449"/>
                </a:lnTo>
                <a:lnTo>
                  <a:pt x="10970" y="41909"/>
                </a:lnTo>
                <a:lnTo>
                  <a:pt x="11557" y="40639"/>
                </a:lnTo>
                <a:lnTo>
                  <a:pt x="12971" y="39369"/>
                </a:lnTo>
                <a:lnTo>
                  <a:pt x="14351" y="36829"/>
                </a:lnTo>
                <a:lnTo>
                  <a:pt x="15168" y="34289"/>
                </a:lnTo>
                <a:lnTo>
                  <a:pt x="15685" y="33019"/>
                </a:lnTo>
                <a:lnTo>
                  <a:pt x="16387" y="30479"/>
                </a:lnTo>
                <a:lnTo>
                  <a:pt x="16743" y="30479"/>
                </a:lnTo>
                <a:lnTo>
                  <a:pt x="16938" y="29209"/>
                </a:lnTo>
                <a:lnTo>
                  <a:pt x="17732" y="27939"/>
                </a:lnTo>
                <a:close/>
              </a:path>
              <a:path w="172720" h="132079">
                <a:moveTo>
                  <a:pt x="64754" y="24130"/>
                </a:moveTo>
                <a:lnTo>
                  <a:pt x="60223" y="24130"/>
                </a:lnTo>
                <a:lnTo>
                  <a:pt x="59211" y="25400"/>
                </a:lnTo>
                <a:lnTo>
                  <a:pt x="58107" y="25400"/>
                </a:lnTo>
                <a:lnTo>
                  <a:pt x="50552" y="29210"/>
                </a:lnTo>
                <a:lnTo>
                  <a:pt x="48747" y="29210"/>
                </a:lnTo>
                <a:lnTo>
                  <a:pt x="47884" y="30480"/>
                </a:lnTo>
                <a:lnTo>
                  <a:pt x="47022" y="30480"/>
                </a:lnTo>
                <a:lnTo>
                  <a:pt x="45331" y="31750"/>
                </a:lnTo>
                <a:lnTo>
                  <a:pt x="43756" y="33020"/>
                </a:lnTo>
                <a:lnTo>
                  <a:pt x="51656" y="33020"/>
                </a:lnTo>
                <a:lnTo>
                  <a:pt x="53542" y="31750"/>
                </a:lnTo>
                <a:lnTo>
                  <a:pt x="56612" y="29210"/>
                </a:lnTo>
                <a:lnTo>
                  <a:pt x="59752" y="27940"/>
                </a:lnTo>
                <a:lnTo>
                  <a:pt x="61718" y="26670"/>
                </a:lnTo>
                <a:lnTo>
                  <a:pt x="62661" y="26670"/>
                </a:lnTo>
                <a:lnTo>
                  <a:pt x="63535" y="25400"/>
                </a:lnTo>
                <a:lnTo>
                  <a:pt x="64754" y="24130"/>
                </a:lnTo>
                <a:close/>
              </a:path>
              <a:path w="172720" h="132079">
                <a:moveTo>
                  <a:pt x="44618" y="26670"/>
                </a:moveTo>
                <a:lnTo>
                  <a:pt x="40570" y="26670"/>
                </a:lnTo>
                <a:lnTo>
                  <a:pt x="41042" y="27940"/>
                </a:lnTo>
                <a:lnTo>
                  <a:pt x="41789" y="27940"/>
                </a:lnTo>
                <a:lnTo>
                  <a:pt x="42422" y="29210"/>
                </a:lnTo>
                <a:lnTo>
                  <a:pt x="44618" y="26670"/>
                </a:lnTo>
                <a:close/>
              </a:path>
              <a:path w="172720" h="132079">
                <a:moveTo>
                  <a:pt x="19848" y="26669"/>
                </a:moveTo>
                <a:lnTo>
                  <a:pt x="17134" y="26669"/>
                </a:lnTo>
                <a:lnTo>
                  <a:pt x="16858" y="27939"/>
                </a:lnTo>
                <a:lnTo>
                  <a:pt x="18433" y="27939"/>
                </a:lnTo>
                <a:lnTo>
                  <a:pt x="19848" y="26669"/>
                </a:lnTo>
                <a:close/>
              </a:path>
              <a:path w="172720" h="132079">
                <a:moveTo>
                  <a:pt x="15524" y="0"/>
                </a:moveTo>
                <a:lnTo>
                  <a:pt x="14857" y="1269"/>
                </a:lnTo>
                <a:lnTo>
                  <a:pt x="13799" y="5079"/>
                </a:lnTo>
                <a:lnTo>
                  <a:pt x="13247" y="6349"/>
                </a:lnTo>
                <a:lnTo>
                  <a:pt x="13092" y="7619"/>
                </a:lnTo>
                <a:lnTo>
                  <a:pt x="13006" y="12699"/>
                </a:lnTo>
                <a:lnTo>
                  <a:pt x="13282" y="15239"/>
                </a:lnTo>
                <a:lnTo>
                  <a:pt x="13914" y="16509"/>
                </a:lnTo>
                <a:lnTo>
                  <a:pt x="14305" y="17779"/>
                </a:lnTo>
                <a:lnTo>
                  <a:pt x="14742" y="19049"/>
                </a:lnTo>
                <a:lnTo>
                  <a:pt x="15214" y="20319"/>
                </a:lnTo>
                <a:lnTo>
                  <a:pt x="17260" y="24129"/>
                </a:lnTo>
                <a:lnTo>
                  <a:pt x="18238" y="26669"/>
                </a:lnTo>
                <a:lnTo>
                  <a:pt x="20446" y="26669"/>
                </a:lnTo>
                <a:lnTo>
                  <a:pt x="21780" y="25399"/>
                </a:lnTo>
                <a:lnTo>
                  <a:pt x="22090" y="25399"/>
                </a:lnTo>
                <a:lnTo>
                  <a:pt x="22723" y="24130"/>
                </a:lnTo>
                <a:lnTo>
                  <a:pt x="19652" y="24129"/>
                </a:lnTo>
                <a:lnTo>
                  <a:pt x="19020" y="22859"/>
                </a:lnTo>
                <a:lnTo>
                  <a:pt x="18399" y="22859"/>
                </a:lnTo>
                <a:lnTo>
                  <a:pt x="18077" y="21589"/>
                </a:lnTo>
                <a:lnTo>
                  <a:pt x="16858" y="19049"/>
                </a:lnTo>
                <a:lnTo>
                  <a:pt x="16042" y="17779"/>
                </a:lnTo>
                <a:lnTo>
                  <a:pt x="15570" y="15239"/>
                </a:lnTo>
                <a:lnTo>
                  <a:pt x="15168" y="13969"/>
                </a:lnTo>
                <a:lnTo>
                  <a:pt x="14892" y="12699"/>
                </a:lnTo>
                <a:lnTo>
                  <a:pt x="14662" y="11429"/>
                </a:lnTo>
                <a:lnTo>
                  <a:pt x="14581" y="8889"/>
                </a:lnTo>
                <a:lnTo>
                  <a:pt x="14742" y="7619"/>
                </a:lnTo>
                <a:lnTo>
                  <a:pt x="14972" y="6349"/>
                </a:lnTo>
                <a:lnTo>
                  <a:pt x="15214" y="6349"/>
                </a:lnTo>
                <a:lnTo>
                  <a:pt x="15409" y="5079"/>
                </a:lnTo>
                <a:lnTo>
                  <a:pt x="15915" y="3809"/>
                </a:lnTo>
                <a:lnTo>
                  <a:pt x="19537" y="3810"/>
                </a:lnTo>
                <a:lnTo>
                  <a:pt x="18514" y="2540"/>
                </a:lnTo>
                <a:lnTo>
                  <a:pt x="16513" y="1270"/>
                </a:lnTo>
                <a:lnTo>
                  <a:pt x="15524" y="0"/>
                </a:lnTo>
                <a:close/>
              </a:path>
              <a:path w="172720" h="132079">
                <a:moveTo>
                  <a:pt x="62270" y="10160"/>
                </a:moveTo>
                <a:lnTo>
                  <a:pt x="57555" y="10160"/>
                </a:lnTo>
                <a:lnTo>
                  <a:pt x="56566" y="11430"/>
                </a:lnTo>
                <a:lnTo>
                  <a:pt x="55669" y="11430"/>
                </a:lnTo>
                <a:lnTo>
                  <a:pt x="54807" y="12700"/>
                </a:lnTo>
                <a:lnTo>
                  <a:pt x="54013" y="12700"/>
                </a:lnTo>
                <a:lnTo>
                  <a:pt x="53266" y="13970"/>
                </a:lnTo>
                <a:lnTo>
                  <a:pt x="51702" y="16510"/>
                </a:lnTo>
                <a:lnTo>
                  <a:pt x="50126" y="17780"/>
                </a:lnTo>
                <a:lnTo>
                  <a:pt x="49333" y="19050"/>
                </a:lnTo>
                <a:lnTo>
                  <a:pt x="47643" y="20320"/>
                </a:lnTo>
                <a:lnTo>
                  <a:pt x="46746" y="21590"/>
                </a:lnTo>
                <a:lnTo>
                  <a:pt x="46079" y="21590"/>
                </a:lnTo>
                <a:lnTo>
                  <a:pt x="45173" y="22809"/>
                </a:lnTo>
                <a:lnTo>
                  <a:pt x="40329" y="22860"/>
                </a:lnTo>
                <a:lnTo>
                  <a:pt x="39823" y="24130"/>
                </a:lnTo>
                <a:lnTo>
                  <a:pt x="31727" y="24130"/>
                </a:lnTo>
                <a:lnTo>
                  <a:pt x="31877" y="25400"/>
                </a:lnTo>
                <a:lnTo>
                  <a:pt x="38017" y="25400"/>
                </a:lnTo>
                <a:lnTo>
                  <a:pt x="39110" y="26670"/>
                </a:lnTo>
                <a:lnTo>
                  <a:pt x="45331" y="26670"/>
                </a:lnTo>
                <a:lnTo>
                  <a:pt x="48160" y="24130"/>
                </a:lnTo>
                <a:lnTo>
                  <a:pt x="50954" y="20320"/>
                </a:lnTo>
                <a:lnTo>
                  <a:pt x="53737" y="17780"/>
                </a:lnTo>
                <a:lnTo>
                  <a:pt x="55198" y="16510"/>
                </a:lnTo>
                <a:lnTo>
                  <a:pt x="57440" y="13970"/>
                </a:lnTo>
                <a:lnTo>
                  <a:pt x="58222" y="13970"/>
                </a:lnTo>
                <a:lnTo>
                  <a:pt x="59798" y="12700"/>
                </a:lnTo>
                <a:lnTo>
                  <a:pt x="62270" y="10160"/>
                </a:lnTo>
                <a:close/>
              </a:path>
              <a:path w="172720" h="132079">
                <a:moveTo>
                  <a:pt x="23896" y="22860"/>
                </a:moveTo>
                <a:lnTo>
                  <a:pt x="21262" y="22859"/>
                </a:lnTo>
                <a:lnTo>
                  <a:pt x="21032" y="24129"/>
                </a:lnTo>
                <a:lnTo>
                  <a:pt x="23033" y="24130"/>
                </a:lnTo>
                <a:lnTo>
                  <a:pt x="23896" y="22860"/>
                </a:lnTo>
                <a:close/>
              </a:path>
              <a:path w="172720" h="132079">
                <a:moveTo>
                  <a:pt x="34314" y="22860"/>
                </a:moveTo>
                <a:lnTo>
                  <a:pt x="32348" y="22860"/>
                </a:lnTo>
                <a:lnTo>
                  <a:pt x="32153" y="24130"/>
                </a:lnTo>
                <a:lnTo>
                  <a:pt x="34832" y="24130"/>
                </a:lnTo>
                <a:lnTo>
                  <a:pt x="34314" y="22860"/>
                </a:lnTo>
                <a:close/>
              </a:path>
              <a:path w="172720" h="132079">
                <a:moveTo>
                  <a:pt x="66042" y="22860"/>
                </a:moveTo>
                <a:lnTo>
                  <a:pt x="62431" y="22860"/>
                </a:lnTo>
                <a:lnTo>
                  <a:pt x="61166" y="24130"/>
                </a:lnTo>
                <a:lnTo>
                  <a:pt x="65421" y="24130"/>
                </a:lnTo>
                <a:lnTo>
                  <a:pt x="66042" y="22860"/>
                </a:lnTo>
                <a:close/>
              </a:path>
              <a:path w="172720" h="132079">
                <a:moveTo>
                  <a:pt x="34590" y="21590"/>
                </a:moveTo>
                <a:lnTo>
                  <a:pt x="22286" y="21590"/>
                </a:lnTo>
                <a:lnTo>
                  <a:pt x="21895" y="22859"/>
                </a:lnTo>
                <a:lnTo>
                  <a:pt x="34199" y="22860"/>
                </a:lnTo>
                <a:lnTo>
                  <a:pt x="34590" y="21590"/>
                </a:lnTo>
                <a:close/>
              </a:path>
              <a:path w="172720" h="132079">
                <a:moveTo>
                  <a:pt x="45251" y="21590"/>
                </a:moveTo>
                <a:lnTo>
                  <a:pt x="43089" y="21590"/>
                </a:lnTo>
                <a:lnTo>
                  <a:pt x="42617" y="22860"/>
                </a:lnTo>
                <a:lnTo>
                  <a:pt x="45136" y="22860"/>
                </a:lnTo>
                <a:lnTo>
                  <a:pt x="45251" y="21590"/>
                </a:lnTo>
                <a:close/>
              </a:path>
              <a:path w="172720" h="132079">
                <a:moveTo>
                  <a:pt x="67341" y="20320"/>
                </a:moveTo>
                <a:lnTo>
                  <a:pt x="64628" y="20320"/>
                </a:lnTo>
                <a:lnTo>
                  <a:pt x="64076" y="21590"/>
                </a:lnTo>
                <a:lnTo>
                  <a:pt x="63765" y="21590"/>
                </a:lnTo>
                <a:lnTo>
                  <a:pt x="63133" y="22860"/>
                </a:lnTo>
                <a:lnTo>
                  <a:pt x="66594" y="22860"/>
                </a:lnTo>
                <a:lnTo>
                  <a:pt x="66870" y="21590"/>
                </a:lnTo>
                <a:lnTo>
                  <a:pt x="67341" y="20320"/>
                </a:lnTo>
                <a:close/>
              </a:path>
              <a:path w="172720" h="132079">
                <a:moveTo>
                  <a:pt x="24804" y="10160"/>
                </a:moveTo>
                <a:lnTo>
                  <a:pt x="21228" y="10160"/>
                </a:lnTo>
                <a:lnTo>
                  <a:pt x="21780" y="11430"/>
                </a:lnTo>
                <a:lnTo>
                  <a:pt x="22447" y="12700"/>
                </a:lnTo>
                <a:lnTo>
                  <a:pt x="23033" y="13970"/>
                </a:lnTo>
                <a:lnTo>
                  <a:pt x="23470" y="15240"/>
                </a:lnTo>
                <a:lnTo>
                  <a:pt x="23942" y="16510"/>
                </a:lnTo>
                <a:lnTo>
                  <a:pt x="24137" y="17780"/>
                </a:lnTo>
                <a:lnTo>
                  <a:pt x="23781" y="19050"/>
                </a:lnTo>
                <a:lnTo>
                  <a:pt x="23620" y="20320"/>
                </a:lnTo>
                <a:lnTo>
                  <a:pt x="23355" y="21590"/>
                </a:lnTo>
                <a:lnTo>
                  <a:pt x="24298" y="21590"/>
                </a:lnTo>
                <a:lnTo>
                  <a:pt x="24333" y="17780"/>
                </a:lnTo>
                <a:lnTo>
                  <a:pt x="24770" y="16510"/>
                </a:lnTo>
                <a:lnTo>
                  <a:pt x="25080" y="15240"/>
                </a:lnTo>
                <a:lnTo>
                  <a:pt x="25310" y="12700"/>
                </a:lnTo>
                <a:lnTo>
                  <a:pt x="25471" y="11430"/>
                </a:lnTo>
                <a:lnTo>
                  <a:pt x="24804" y="10160"/>
                </a:lnTo>
                <a:close/>
              </a:path>
              <a:path w="172720" h="132079">
                <a:moveTo>
                  <a:pt x="35257" y="19050"/>
                </a:moveTo>
                <a:lnTo>
                  <a:pt x="35188" y="20320"/>
                </a:lnTo>
                <a:lnTo>
                  <a:pt x="30865" y="20320"/>
                </a:lnTo>
                <a:lnTo>
                  <a:pt x="30508" y="21590"/>
                </a:lnTo>
                <a:lnTo>
                  <a:pt x="34866" y="21590"/>
                </a:lnTo>
                <a:lnTo>
                  <a:pt x="35694" y="20320"/>
                </a:lnTo>
                <a:lnTo>
                  <a:pt x="35257" y="19050"/>
                </a:lnTo>
                <a:close/>
              </a:path>
              <a:path w="172720" h="132079">
                <a:moveTo>
                  <a:pt x="31451" y="17780"/>
                </a:moveTo>
                <a:lnTo>
                  <a:pt x="31095" y="20320"/>
                </a:lnTo>
                <a:lnTo>
                  <a:pt x="33923" y="20320"/>
                </a:lnTo>
                <a:lnTo>
                  <a:pt x="33176" y="19050"/>
                </a:lnTo>
                <a:lnTo>
                  <a:pt x="31451" y="17780"/>
                </a:lnTo>
                <a:close/>
              </a:path>
              <a:path w="172720" h="132079">
                <a:moveTo>
                  <a:pt x="69877" y="8890"/>
                </a:moveTo>
                <a:lnTo>
                  <a:pt x="67387" y="8890"/>
                </a:lnTo>
                <a:lnTo>
                  <a:pt x="67422" y="10160"/>
                </a:lnTo>
                <a:lnTo>
                  <a:pt x="67261" y="10160"/>
                </a:lnTo>
                <a:lnTo>
                  <a:pt x="66916" y="13970"/>
                </a:lnTo>
                <a:lnTo>
                  <a:pt x="66720" y="15240"/>
                </a:lnTo>
                <a:lnTo>
                  <a:pt x="66479" y="16510"/>
                </a:lnTo>
                <a:lnTo>
                  <a:pt x="66203" y="16510"/>
                </a:lnTo>
                <a:lnTo>
                  <a:pt x="65893" y="17780"/>
                </a:lnTo>
                <a:lnTo>
                  <a:pt x="65536" y="19050"/>
                </a:lnTo>
                <a:lnTo>
                  <a:pt x="65295" y="19050"/>
                </a:lnTo>
                <a:lnTo>
                  <a:pt x="65099" y="20320"/>
                </a:lnTo>
                <a:lnTo>
                  <a:pt x="69779" y="10160"/>
                </a:lnTo>
                <a:lnTo>
                  <a:pt x="69877" y="8890"/>
                </a:lnTo>
                <a:close/>
              </a:path>
              <a:path w="172720" h="132079">
                <a:moveTo>
                  <a:pt x="19537" y="3810"/>
                </a:moveTo>
                <a:lnTo>
                  <a:pt x="16743" y="3810"/>
                </a:lnTo>
                <a:lnTo>
                  <a:pt x="17605" y="5080"/>
                </a:lnTo>
                <a:lnTo>
                  <a:pt x="19894" y="7620"/>
                </a:lnTo>
                <a:lnTo>
                  <a:pt x="20285" y="8890"/>
                </a:lnTo>
                <a:lnTo>
                  <a:pt x="20952" y="10160"/>
                </a:lnTo>
                <a:lnTo>
                  <a:pt x="24563" y="10160"/>
                </a:lnTo>
                <a:lnTo>
                  <a:pt x="22481" y="7620"/>
                </a:lnTo>
                <a:lnTo>
                  <a:pt x="19537" y="3810"/>
                </a:lnTo>
                <a:close/>
              </a:path>
              <a:path w="172720" h="132079">
                <a:moveTo>
                  <a:pt x="70101" y="5080"/>
                </a:moveTo>
                <a:lnTo>
                  <a:pt x="67663" y="6350"/>
                </a:lnTo>
                <a:lnTo>
                  <a:pt x="65260" y="6350"/>
                </a:lnTo>
                <a:lnTo>
                  <a:pt x="62903" y="7620"/>
                </a:lnTo>
                <a:lnTo>
                  <a:pt x="60660" y="8890"/>
                </a:lnTo>
                <a:lnTo>
                  <a:pt x="58533" y="10160"/>
                </a:lnTo>
                <a:lnTo>
                  <a:pt x="64041" y="10160"/>
                </a:lnTo>
                <a:lnTo>
                  <a:pt x="64950" y="8890"/>
                </a:lnTo>
                <a:lnTo>
                  <a:pt x="69877" y="8890"/>
                </a:lnTo>
                <a:lnTo>
                  <a:pt x="69975" y="7620"/>
                </a:lnTo>
                <a:lnTo>
                  <a:pt x="70101" y="508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34944" y="30311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494" y="0"/>
                </a:moveTo>
                <a:lnTo>
                  <a:pt x="1138" y="389"/>
                </a:lnTo>
                <a:lnTo>
                  <a:pt x="782" y="1133"/>
                </a:lnTo>
                <a:lnTo>
                  <a:pt x="0" y="3092"/>
                </a:lnTo>
                <a:lnTo>
                  <a:pt x="517" y="3172"/>
                </a:lnTo>
                <a:lnTo>
                  <a:pt x="988" y="3206"/>
                </a:lnTo>
                <a:lnTo>
                  <a:pt x="1460" y="3206"/>
                </a:lnTo>
                <a:lnTo>
                  <a:pt x="1885" y="3172"/>
                </a:lnTo>
                <a:lnTo>
                  <a:pt x="3150" y="2473"/>
                </a:lnTo>
                <a:lnTo>
                  <a:pt x="3104" y="1454"/>
                </a:lnTo>
                <a:lnTo>
                  <a:pt x="2874" y="1133"/>
                </a:lnTo>
                <a:lnTo>
                  <a:pt x="2518" y="744"/>
                </a:lnTo>
                <a:lnTo>
                  <a:pt x="2081" y="389"/>
                </a:lnTo>
                <a:lnTo>
                  <a:pt x="1494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72790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90" y="148"/>
                </a:lnTo>
                <a:lnTo>
                  <a:pt x="551" y="148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72790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16" y="309"/>
                </a:lnTo>
                <a:lnTo>
                  <a:pt x="1057" y="309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73181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60" y="0"/>
                </a:moveTo>
                <a:lnTo>
                  <a:pt x="0" y="0"/>
                </a:lnTo>
                <a:lnTo>
                  <a:pt x="425" y="194"/>
                </a:lnTo>
                <a:lnTo>
                  <a:pt x="862" y="320"/>
                </a:lnTo>
                <a:lnTo>
                  <a:pt x="1218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67753" y="21071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6094" y="0"/>
                </a:moveTo>
                <a:lnTo>
                  <a:pt x="5853" y="0"/>
                </a:lnTo>
                <a:lnTo>
                  <a:pt x="6290" y="194"/>
                </a:lnTo>
                <a:lnTo>
                  <a:pt x="6761" y="355"/>
                </a:lnTo>
                <a:lnTo>
                  <a:pt x="7152" y="355"/>
                </a:lnTo>
                <a:lnTo>
                  <a:pt x="6094" y="0"/>
                </a:lnTo>
                <a:close/>
              </a:path>
              <a:path w="7620" h="635">
                <a:moveTo>
                  <a:pt x="34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67673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6727" y="0"/>
                </a:moveTo>
                <a:lnTo>
                  <a:pt x="6370" y="0"/>
                </a:lnTo>
                <a:lnTo>
                  <a:pt x="6842" y="194"/>
                </a:lnTo>
                <a:lnTo>
                  <a:pt x="7313" y="343"/>
                </a:lnTo>
                <a:lnTo>
                  <a:pt x="7750" y="343"/>
                </a:lnTo>
                <a:lnTo>
                  <a:pt x="6727" y="0"/>
                </a:lnTo>
                <a:close/>
              </a:path>
              <a:path w="8254" h="635">
                <a:moveTo>
                  <a:pt x="114" y="114"/>
                </a:moveTo>
                <a:lnTo>
                  <a:pt x="0" y="343"/>
                </a:lnTo>
                <a:lnTo>
                  <a:pt x="436" y="343"/>
                </a:lnTo>
                <a:lnTo>
                  <a:pt x="11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67592" y="211073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275" y="0"/>
                </a:moveTo>
                <a:lnTo>
                  <a:pt x="0" y="309"/>
                </a:lnTo>
                <a:lnTo>
                  <a:pt x="793" y="309"/>
                </a:lnTo>
                <a:lnTo>
                  <a:pt x="275" y="0"/>
                </a:lnTo>
                <a:close/>
              </a:path>
              <a:path w="8890" h="635">
                <a:moveTo>
                  <a:pt x="7313" y="0"/>
                </a:moveTo>
                <a:lnTo>
                  <a:pt x="6922" y="0"/>
                </a:lnTo>
                <a:lnTo>
                  <a:pt x="7946" y="309"/>
                </a:lnTo>
                <a:lnTo>
                  <a:pt x="8383" y="309"/>
                </a:lnTo>
                <a:lnTo>
                  <a:pt x="731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67477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632" y="0"/>
                </a:moveTo>
                <a:lnTo>
                  <a:pt x="195" y="0"/>
                </a:lnTo>
                <a:lnTo>
                  <a:pt x="114" y="160"/>
                </a:lnTo>
                <a:lnTo>
                  <a:pt x="0" y="320"/>
                </a:lnTo>
                <a:lnTo>
                  <a:pt x="1184" y="320"/>
                </a:lnTo>
                <a:lnTo>
                  <a:pt x="632" y="0"/>
                </a:lnTo>
                <a:close/>
              </a:path>
              <a:path w="9525" h="635">
                <a:moveTo>
                  <a:pt x="7946" y="0"/>
                </a:moveTo>
                <a:lnTo>
                  <a:pt x="7509" y="0"/>
                </a:lnTo>
                <a:lnTo>
                  <a:pt x="8613" y="320"/>
                </a:lnTo>
                <a:lnTo>
                  <a:pt x="9004" y="320"/>
                </a:lnTo>
                <a:lnTo>
                  <a:pt x="7946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67397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59" h="635">
                <a:moveTo>
                  <a:pt x="988" y="0"/>
                </a:moveTo>
                <a:lnTo>
                  <a:pt x="195" y="0"/>
                </a:lnTo>
                <a:lnTo>
                  <a:pt x="0" y="309"/>
                </a:lnTo>
                <a:lnTo>
                  <a:pt x="1540" y="309"/>
                </a:lnTo>
                <a:lnTo>
                  <a:pt x="988" y="0"/>
                </a:lnTo>
                <a:close/>
              </a:path>
              <a:path w="10159" h="635">
                <a:moveTo>
                  <a:pt x="8578" y="0"/>
                </a:moveTo>
                <a:lnTo>
                  <a:pt x="8141" y="0"/>
                </a:lnTo>
                <a:lnTo>
                  <a:pt x="9326" y="309"/>
                </a:lnTo>
                <a:lnTo>
                  <a:pt x="9602" y="309"/>
                </a:lnTo>
                <a:lnTo>
                  <a:pt x="857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67316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345" y="0"/>
                </a:moveTo>
                <a:lnTo>
                  <a:pt x="160" y="0"/>
                </a:lnTo>
                <a:lnTo>
                  <a:pt x="0" y="309"/>
                </a:lnTo>
                <a:lnTo>
                  <a:pt x="1897" y="309"/>
                </a:lnTo>
                <a:lnTo>
                  <a:pt x="1345" y="0"/>
                </a:lnTo>
                <a:close/>
              </a:path>
              <a:path w="10795" h="635">
                <a:moveTo>
                  <a:pt x="9165" y="0"/>
                </a:moveTo>
                <a:lnTo>
                  <a:pt x="8774" y="0"/>
                </a:lnTo>
                <a:lnTo>
                  <a:pt x="10108" y="309"/>
                </a:lnTo>
                <a:lnTo>
                  <a:pt x="916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67247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690" y="0"/>
                </a:moveTo>
                <a:lnTo>
                  <a:pt x="149" y="0"/>
                </a:lnTo>
                <a:lnTo>
                  <a:pt x="0" y="320"/>
                </a:lnTo>
                <a:lnTo>
                  <a:pt x="2242" y="320"/>
                </a:lnTo>
                <a:lnTo>
                  <a:pt x="1690" y="0"/>
                </a:lnTo>
                <a:close/>
              </a:path>
              <a:path w="10795" h="635">
                <a:moveTo>
                  <a:pt x="9751" y="0"/>
                </a:moveTo>
                <a:lnTo>
                  <a:pt x="9475" y="0"/>
                </a:lnTo>
                <a:lnTo>
                  <a:pt x="10568" y="240"/>
                </a:lnTo>
                <a:lnTo>
                  <a:pt x="9751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67167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2046" y="0"/>
                </a:moveTo>
                <a:lnTo>
                  <a:pt x="149" y="0"/>
                </a:lnTo>
                <a:lnTo>
                  <a:pt x="0" y="309"/>
                </a:lnTo>
                <a:lnTo>
                  <a:pt x="2633" y="309"/>
                </a:lnTo>
                <a:lnTo>
                  <a:pt x="2322" y="160"/>
                </a:lnTo>
                <a:lnTo>
                  <a:pt x="2046" y="0"/>
                </a:lnTo>
                <a:close/>
              </a:path>
              <a:path w="10795" h="635">
                <a:moveTo>
                  <a:pt x="10372" y="0"/>
                </a:moveTo>
                <a:lnTo>
                  <a:pt x="10648" y="80"/>
                </a:lnTo>
                <a:lnTo>
                  <a:pt x="10372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67086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160" y="0"/>
                </a:moveTo>
                <a:lnTo>
                  <a:pt x="2403" y="0"/>
                </a:lnTo>
                <a:lnTo>
                  <a:pt x="302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67006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160" y="0"/>
                </a:moveTo>
                <a:lnTo>
                  <a:pt x="2794" y="0"/>
                </a:lnTo>
                <a:lnTo>
                  <a:pt x="3426" y="320"/>
                </a:lnTo>
                <a:lnTo>
                  <a:pt x="0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6692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185" y="0"/>
                </a:lnTo>
                <a:lnTo>
                  <a:pt x="3852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66845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587" y="0"/>
                </a:lnTo>
                <a:lnTo>
                  <a:pt x="425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66810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3967" y="0"/>
                </a:moveTo>
                <a:lnTo>
                  <a:pt x="114" y="0"/>
                </a:lnTo>
                <a:lnTo>
                  <a:pt x="0" y="320"/>
                </a:lnTo>
                <a:lnTo>
                  <a:pt x="4680" y="320"/>
                </a:lnTo>
                <a:lnTo>
                  <a:pt x="3967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66730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369" y="0"/>
                </a:moveTo>
                <a:lnTo>
                  <a:pt x="114" y="0"/>
                </a:lnTo>
                <a:lnTo>
                  <a:pt x="0" y="309"/>
                </a:lnTo>
                <a:lnTo>
                  <a:pt x="5117" y="309"/>
                </a:lnTo>
                <a:lnTo>
                  <a:pt x="4369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66649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841" y="0"/>
                </a:moveTo>
                <a:lnTo>
                  <a:pt x="160" y="0"/>
                </a:lnTo>
                <a:lnTo>
                  <a:pt x="0" y="355"/>
                </a:lnTo>
                <a:lnTo>
                  <a:pt x="5588" y="355"/>
                </a:lnTo>
                <a:lnTo>
                  <a:pt x="5197" y="194"/>
                </a:lnTo>
                <a:lnTo>
                  <a:pt x="4841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66615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232" y="0"/>
                </a:moveTo>
                <a:lnTo>
                  <a:pt x="114" y="0"/>
                </a:lnTo>
                <a:lnTo>
                  <a:pt x="0" y="355"/>
                </a:lnTo>
                <a:lnTo>
                  <a:pt x="6048" y="355"/>
                </a:lnTo>
                <a:lnTo>
                  <a:pt x="5657" y="206"/>
                </a:lnTo>
                <a:lnTo>
                  <a:pt x="5232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66534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4" h="635">
                <a:moveTo>
                  <a:pt x="5703" y="0"/>
                </a:moveTo>
                <a:lnTo>
                  <a:pt x="114" y="0"/>
                </a:lnTo>
                <a:lnTo>
                  <a:pt x="0" y="309"/>
                </a:lnTo>
                <a:lnTo>
                  <a:pt x="6566" y="309"/>
                </a:lnTo>
                <a:lnTo>
                  <a:pt x="5703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66500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163" y="0"/>
                </a:moveTo>
                <a:lnTo>
                  <a:pt x="114" y="0"/>
                </a:lnTo>
                <a:lnTo>
                  <a:pt x="0" y="320"/>
                </a:lnTo>
                <a:lnTo>
                  <a:pt x="7037" y="320"/>
                </a:lnTo>
                <a:lnTo>
                  <a:pt x="6163" y="0"/>
                </a:lnTo>
                <a:close/>
              </a:path>
              <a:path w="30479" h="635">
                <a:moveTo>
                  <a:pt x="30347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66419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681" y="0"/>
                </a:moveTo>
                <a:lnTo>
                  <a:pt x="114" y="0"/>
                </a:lnTo>
                <a:lnTo>
                  <a:pt x="0" y="309"/>
                </a:lnTo>
                <a:lnTo>
                  <a:pt x="7624" y="309"/>
                </a:lnTo>
                <a:lnTo>
                  <a:pt x="6681" y="0"/>
                </a:lnTo>
                <a:close/>
              </a:path>
              <a:path w="30479" h="635">
                <a:moveTo>
                  <a:pt x="30462" y="114"/>
                </a:moveTo>
                <a:lnTo>
                  <a:pt x="29715" y="309"/>
                </a:lnTo>
                <a:lnTo>
                  <a:pt x="30232" y="309"/>
                </a:lnTo>
                <a:lnTo>
                  <a:pt x="30462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66373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164" y="0"/>
                </a:moveTo>
                <a:lnTo>
                  <a:pt x="126" y="0"/>
                </a:lnTo>
                <a:lnTo>
                  <a:pt x="0" y="309"/>
                </a:lnTo>
                <a:lnTo>
                  <a:pt x="8187" y="309"/>
                </a:lnTo>
                <a:lnTo>
                  <a:pt x="7164" y="0"/>
                </a:lnTo>
                <a:close/>
              </a:path>
              <a:path w="30479" h="635">
                <a:moveTo>
                  <a:pt x="30474" y="0"/>
                </a:moveTo>
                <a:lnTo>
                  <a:pt x="29025" y="309"/>
                </a:lnTo>
                <a:lnTo>
                  <a:pt x="30083" y="309"/>
                </a:lnTo>
                <a:lnTo>
                  <a:pt x="30474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66304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739" y="0"/>
                </a:moveTo>
                <a:lnTo>
                  <a:pt x="114" y="0"/>
                </a:lnTo>
                <a:lnTo>
                  <a:pt x="0" y="320"/>
                </a:lnTo>
                <a:lnTo>
                  <a:pt x="8797" y="320"/>
                </a:lnTo>
                <a:lnTo>
                  <a:pt x="7739" y="0"/>
                </a:lnTo>
                <a:close/>
              </a:path>
              <a:path w="30479" h="635">
                <a:moveTo>
                  <a:pt x="30347" y="0"/>
                </a:moveTo>
                <a:lnTo>
                  <a:pt x="29830" y="0"/>
                </a:lnTo>
                <a:lnTo>
                  <a:pt x="28139" y="320"/>
                </a:lnTo>
                <a:lnTo>
                  <a:pt x="29956" y="320"/>
                </a:lnTo>
                <a:lnTo>
                  <a:pt x="30347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6625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302" y="0"/>
                </a:moveTo>
                <a:lnTo>
                  <a:pt x="114" y="0"/>
                </a:lnTo>
                <a:lnTo>
                  <a:pt x="0" y="309"/>
                </a:lnTo>
                <a:lnTo>
                  <a:pt x="9441" y="309"/>
                </a:lnTo>
                <a:lnTo>
                  <a:pt x="8843" y="160"/>
                </a:lnTo>
                <a:lnTo>
                  <a:pt x="8302" y="0"/>
                </a:lnTo>
                <a:close/>
              </a:path>
              <a:path w="30479" h="635">
                <a:moveTo>
                  <a:pt x="30198" y="0"/>
                </a:moveTo>
                <a:lnTo>
                  <a:pt x="29140" y="0"/>
                </a:lnTo>
                <a:lnTo>
                  <a:pt x="28174" y="160"/>
                </a:lnTo>
                <a:lnTo>
                  <a:pt x="27564" y="309"/>
                </a:lnTo>
                <a:lnTo>
                  <a:pt x="29761" y="309"/>
                </a:lnTo>
                <a:lnTo>
                  <a:pt x="30058" y="114"/>
                </a:lnTo>
                <a:lnTo>
                  <a:pt x="30198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66224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877" y="0"/>
                </a:moveTo>
                <a:lnTo>
                  <a:pt x="80" y="0"/>
                </a:lnTo>
                <a:lnTo>
                  <a:pt x="0" y="309"/>
                </a:lnTo>
                <a:lnTo>
                  <a:pt x="10096" y="309"/>
                </a:lnTo>
                <a:lnTo>
                  <a:pt x="8877" y="0"/>
                </a:lnTo>
                <a:close/>
              </a:path>
              <a:path w="30479" h="635">
                <a:moveTo>
                  <a:pt x="30037" y="0"/>
                </a:moveTo>
                <a:lnTo>
                  <a:pt x="28220" y="0"/>
                </a:lnTo>
                <a:lnTo>
                  <a:pt x="27990" y="34"/>
                </a:lnTo>
                <a:lnTo>
                  <a:pt x="26886" y="309"/>
                </a:lnTo>
                <a:lnTo>
                  <a:pt x="29600" y="309"/>
                </a:lnTo>
                <a:lnTo>
                  <a:pt x="29795" y="148"/>
                </a:lnTo>
                <a:lnTo>
                  <a:pt x="30037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66178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9521" y="0"/>
                </a:moveTo>
                <a:lnTo>
                  <a:pt x="80" y="0"/>
                </a:lnTo>
                <a:lnTo>
                  <a:pt x="0" y="320"/>
                </a:lnTo>
                <a:lnTo>
                  <a:pt x="10890" y="320"/>
                </a:lnTo>
                <a:lnTo>
                  <a:pt x="9521" y="0"/>
                </a:lnTo>
                <a:close/>
              </a:path>
              <a:path w="29845" h="635">
                <a:moveTo>
                  <a:pt x="29841" y="0"/>
                </a:moveTo>
                <a:lnTo>
                  <a:pt x="27645" y="0"/>
                </a:lnTo>
                <a:lnTo>
                  <a:pt x="27323" y="80"/>
                </a:lnTo>
                <a:lnTo>
                  <a:pt x="26104" y="320"/>
                </a:lnTo>
                <a:lnTo>
                  <a:pt x="29416" y="320"/>
                </a:lnTo>
                <a:lnTo>
                  <a:pt x="2984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66097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0223" y="0"/>
                </a:moveTo>
                <a:lnTo>
                  <a:pt x="126" y="0"/>
                </a:lnTo>
                <a:lnTo>
                  <a:pt x="0" y="309"/>
                </a:lnTo>
                <a:lnTo>
                  <a:pt x="11764" y="309"/>
                </a:lnTo>
                <a:lnTo>
                  <a:pt x="10223" y="0"/>
                </a:lnTo>
                <a:close/>
              </a:path>
              <a:path w="29845" h="635">
                <a:moveTo>
                  <a:pt x="29726" y="0"/>
                </a:moveTo>
                <a:lnTo>
                  <a:pt x="27012" y="0"/>
                </a:lnTo>
                <a:lnTo>
                  <a:pt x="25322" y="309"/>
                </a:lnTo>
                <a:lnTo>
                  <a:pt x="29301" y="309"/>
                </a:lnTo>
                <a:lnTo>
                  <a:pt x="29726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66063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005" y="0"/>
                </a:moveTo>
                <a:lnTo>
                  <a:pt x="114" y="0"/>
                </a:lnTo>
                <a:lnTo>
                  <a:pt x="0" y="309"/>
                </a:lnTo>
                <a:lnTo>
                  <a:pt x="12776" y="309"/>
                </a:lnTo>
                <a:lnTo>
                  <a:pt x="12304" y="229"/>
                </a:lnTo>
                <a:lnTo>
                  <a:pt x="11879" y="194"/>
                </a:lnTo>
                <a:lnTo>
                  <a:pt x="11442" y="68"/>
                </a:lnTo>
                <a:lnTo>
                  <a:pt x="11005" y="0"/>
                </a:lnTo>
                <a:close/>
              </a:path>
              <a:path w="29845" h="635">
                <a:moveTo>
                  <a:pt x="29531" y="0"/>
                </a:moveTo>
                <a:lnTo>
                  <a:pt x="26219" y="0"/>
                </a:lnTo>
                <a:lnTo>
                  <a:pt x="24298" y="309"/>
                </a:lnTo>
                <a:lnTo>
                  <a:pt x="29094" y="309"/>
                </a:lnTo>
                <a:lnTo>
                  <a:pt x="29531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66028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833" y="0"/>
                </a:moveTo>
                <a:lnTo>
                  <a:pt x="68" y="0"/>
                </a:lnTo>
                <a:lnTo>
                  <a:pt x="0" y="320"/>
                </a:lnTo>
                <a:lnTo>
                  <a:pt x="13949" y="320"/>
                </a:lnTo>
                <a:lnTo>
                  <a:pt x="13443" y="274"/>
                </a:lnTo>
                <a:lnTo>
                  <a:pt x="12385" y="125"/>
                </a:lnTo>
                <a:lnTo>
                  <a:pt x="11833" y="0"/>
                </a:lnTo>
                <a:close/>
              </a:path>
              <a:path w="29845" h="635">
                <a:moveTo>
                  <a:pt x="29370" y="0"/>
                </a:moveTo>
                <a:lnTo>
                  <a:pt x="25391" y="0"/>
                </a:lnTo>
                <a:lnTo>
                  <a:pt x="23079" y="320"/>
                </a:lnTo>
                <a:lnTo>
                  <a:pt x="28898" y="320"/>
                </a:lnTo>
                <a:lnTo>
                  <a:pt x="29370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65982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2856" y="0"/>
                </a:moveTo>
                <a:lnTo>
                  <a:pt x="80" y="0"/>
                </a:lnTo>
                <a:lnTo>
                  <a:pt x="0" y="309"/>
                </a:lnTo>
                <a:lnTo>
                  <a:pt x="15685" y="309"/>
                </a:lnTo>
                <a:lnTo>
                  <a:pt x="14984" y="274"/>
                </a:lnTo>
                <a:lnTo>
                  <a:pt x="13569" y="114"/>
                </a:lnTo>
                <a:lnTo>
                  <a:pt x="12856" y="0"/>
                </a:lnTo>
                <a:close/>
              </a:path>
              <a:path w="29209" h="635">
                <a:moveTo>
                  <a:pt x="29174" y="0"/>
                </a:moveTo>
                <a:lnTo>
                  <a:pt x="24379" y="0"/>
                </a:lnTo>
                <a:lnTo>
                  <a:pt x="23666" y="114"/>
                </a:lnTo>
                <a:lnTo>
                  <a:pt x="22136" y="274"/>
                </a:lnTo>
                <a:lnTo>
                  <a:pt x="21308" y="309"/>
                </a:lnTo>
                <a:lnTo>
                  <a:pt x="28703" y="309"/>
                </a:lnTo>
                <a:lnTo>
                  <a:pt x="2917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65982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3995" y="0"/>
                </a:moveTo>
                <a:lnTo>
                  <a:pt x="45" y="0"/>
                </a:lnTo>
                <a:lnTo>
                  <a:pt x="0" y="309"/>
                </a:lnTo>
                <a:lnTo>
                  <a:pt x="28461" y="309"/>
                </a:lnTo>
                <a:lnTo>
                  <a:pt x="17732" y="274"/>
                </a:lnTo>
                <a:lnTo>
                  <a:pt x="16513" y="229"/>
                </a:lnTo>
                <a:lnTo>
                  <a:pt x="15260" y="148"/>
                </a:lnTo>
                <a:lnTo>
                  <a:pt x="13995" y="0"/>
                </a:lnTo>
                <a:close/>
              </a:path>
              <a:path w="29209" h="635">
                <a:moveTo>
                  <a:pt x="28944" y="0"/>
                </a:moveTo>
                <a:lnTo>
                  <a:pt x="23125" y="0"/>
                </a:lnTo>
                <a:lnTo>
                  <a:pt x="22136" y="114"/>
                </a:lnTo>
                <a:lnTo>
                  <a:pt x="21113" y="194"/>
                </a:lnTo>
                <a:lnTo>
                  <a:pt x="18870" y="274"/>
                </a:lnTo>
                <a:lnTo>
                  <a:pt x="28515" y="274"/>
                </a:lnTo>
                <a:lnTo>
                  <a:pt x="28944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65948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5720" y="0"/>
                </a:moveTo>
                <a:lnTo>
                  <a:pt x="34" y="0"/>
                </a:lnTo>
                <a:lnTo>
                  <a:pt x="0" y="355"/>
                </a:lnTo>
                <a:lnTo>
                  <a:pt x="28266" y="355"/>
                </a:lnTo>
                <a:lnTo>
                  <a:pt x="28547" y="125"/>
                </a:lnTo>
                <a:lnTo>
                  <a:pt x="18675" y="125"/>
                </a:lnTo>
                <a:lnTo>
                  <a:pt x="17214" y="80"/>
                </a:lnTo>
                <a:lnTo>
                  <a:pt x="15720" y="0"/>
                </a:lnTo>
                <a:close/>
              </a:path>
              <a:path w="29209" h="635">
                <a:moveTo>
                  <a:pt x="28737" y="0"/>
                </a:moveTo>
                <a:lnTo>
                  <a:pt x="21343" y="0"/>
                </a:lnTo>
                <a:lnTo>
                  <a:pt x="20043" y="80"/>
                </a:lnTo>
                <a:lnTo>
                  <a:pt x="18675" y="125"/>
                </a:lnTo>
                <a:lnTo>
                  <a:pt x="28547" y="125"/>
                </a:lnTo>
                <a:lnTo>
                  <a:pt x="28737" y="0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65902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542" y="0"/>
                </a:moveTo>
                <a:lnTo>
                  <a:pt x="80" y="0"/>
                </a:lnTo>
                <a:lnTo>
                  <a:pt x="0" y="355"/>
                </a:lnTo>
                <a:lnTo>
                  <a:pt x="28036" y="355"/>
                </a:lnTo>
                <a:lnTo>
                  <a:pt x="28312" y="194"/>
                </a:lnTo>
                <a:lnTo>
                  <a:pt x="28542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65867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80" y="0"/>
                </a:moveTo>
                <a:lnTo>
                  <a:pt x="28346" y="0"/>
                </a:lnTo>
                <a:lnTo>
                  <a:pt x="27840" y="309"/>
                </a:lnTo>
                <a:lnTo>
                  <a:pt x="0" y="309"/>
                </a:lnTo>
                <a:lnTo>
                  <a:pt x="8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65867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70" y="0"/>
                </a:moveTo>
                <a:lnTo>
                  <a:pt x="34" y="0"/>
                </a:lnTo>
                <a:lnTo>
                  <a:pt x="0" y="309"/>
                </a:lnTo>
                <a:lnTo>
                  <a:pt x="27564" y="309"/>
                </a:lnTo>
                <a:lnTo>
                  <a:pt x="28070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65833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875" y="0"/>
                </a:moveTo>
                <a:lnTo>
                  <a:pt x="34" y="0"/>
                </a:lnTo>
                <a:lnTo>
                  <a:pt x="0" y="320"/>
                </a:lnTo>
                <a:lnTo>
                  <a:pt x="27323" y="320"/>
                </a:lnTo>
                <a:lnTo>
                  <a:pt x="27875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65833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599" y="0"/>
                </a:moveTo>
                <a:lnTo>
                  <a:pt x="34" y="0"/>
                </a:lnTo>
                <a:lnTo>
                  <a:pt x="0" y="309"/>
                </a:lnTo>
                <a:lnTo>
                  <a:pt x="27047" y="309"/>
                </a:lnTo>
                <a:lnTo>
                  <a:pt x="27599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65833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0" y="0"/>
                </a:moveTo>
                <a:lnTo>
                  <a:pt x="27323" y="0"/>
                </a:lnTo>
                <a:lnTo>
                  <a:pt x="26771" y="309"/>
                </a:ln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65833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0" y="274"/>
                </a:lnTo>
                <a:lnTo>
                  <a:pt x="26575" y="274"/>
                </a:lnTo>
                <a:lnTo>
                  <a:pt x="26805" y="125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65833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26575" y="114"/>
                </a:lnTo>
                <a:lnTo>
                  <a:pt x="26771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15375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90" h="28575">
                <a:moveTo>
                  <a:pt x="20238" y="0"/>
                </a:moveTo>
                <a:lnTo>
                  <a:pt x="19927" y="0"/>
                </a:lnTo>
                <a:lnTo>
                  <a:pt x="19525" y="34"/>
                </a:lnTo>
                <a:lnTo>
                  <a:pt x="18984" y="148"/>
                </a:lnTo>
                <a:lnTo>
                  <a:pt x="18789" y="148"/>
                </a:lnTo>
                <a:lnTo>
                  <a:pt x="18547" y="194"/>
                </a:lnTo>
                <a:lnTo>
                  <a:pt x="18317" y="229"/>
                </a:lnTo>
                <a:lnTo>
                  <a:pt x="18110" y="274"/>
                </a:lnTo>
                <a:lnTo>
                  <a:pt x="5966" y="6150"/>
                </a:lnTo>
                <a:lnTo>
                  <a:pt x="5414" y="6619"/>
                </a:lnTo>
                <a:lnTo>
                  <a:pt x="815" y="13548"/>
                </a:lnTo>
                <a:lnTo>
                  <a:pt x="114" y="15037"/>
                </a:lnTo>
                <a:lnTo>
                  <a:pt x="16972" y="28425"/>
                </a:lnTo>
                <a:lnTo>
                  <a:pt x="18237" y="27600"/>
                </a:lnTo>
                <a:lnTo>
                  <a:pt x="19490" y="26821"/>
                </a:lnTo>
                <a:lnTo>
                  <a:pt x="34198" y="19767"/>
                </a:lnTo>
                <a:lnTo>
                  <a:pt x="33600" y="19686"/>
                </a:lnTo>
                <a:lnTo>
                  <a:pt x="32312" y="19343"/>
                </a:lnTo>
                <a:lnTo>
                  <a:pt x="31714" y="19102"/>
                </a:lnTo>
                <a:lnTo>
                  <a:pt x="31369" y="18942"/>
                </a:lnTo>
                <a:lnTo>
                  <a:pt x="21227" y="274"/>
                </a:lnTo>
                <a:lnTo>
                  <a:pt x="20951" y="114"/>
                </a:lnTo>
                <a:lnTo>
                  <a:pt x="20238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6778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1494" y="43560"/>
                </a:moveTo>
                <a:lnTo>
                  <a:pt x="1345" y="43941"/>
                </a:lnTo>
                <a:lnTo>
                  <a:pt x="1184" y="44068"/>
                </a:lnTo>
                <a:lnTo>
                  <a:pt x="402" y="44068"/>
                </a:lnTo>
                <a:lnTo>
                  <a:pt x="954" y="44449"/>
                </a:lnTo>
                <a:lnTo>
                  <a:pt x="19307" y="50418"/>
                </a:lnTo>
                <a:lnTo>
                  <a:pt x="21044" y="50291"/>
                </a:lnTo>
                <a:lnTo>
                  <a:pt x="22573" y="50037"/>
                </a:lnTo>
                <a:lnTo>
                  <a:pt x="23907" y="49910"/>
                </a:lnTo>
                <a:lnTo>
                  <a:pt x="25920" y="49402"/>
                </a:lnTo>
                <a:lnTo>
                  <a:pt x="26782" y="49275"/>
                </a:lnTo>
                <a:lnTo>
                  <a:pt x="26587" y="49275"/>
                </a:lnTo>
                <a:lnTo>
                  <a:pt x="29094" y="48767"/>
                </a:lnTo>
                <a:lnTo>
                  <a:pt x="30313" y="48386"/>
                </a:lnTo>
                <a:lnTo>
                  <a:pt x="31969" y="47624"/>
                </a:lnTo>
                <a:lnTo>
                  <a:pt x="16836" y="47620"/>
                </a:lnTo>
                <a:lnTo>
                  <a:pt x="14512" y="47497"/>
                </a:lnTo>
                <a:lnTo>
                  <a:pt x="13569" y="47497"/>
                </a:lnTo>
                <a:lnTo>
                  <a:pt x="12316" y="47370"/>
                </a:lnTo>
                <a:lnTo>
                  <a:pt x="11435" y="47193"/>
                </a:lnTo>
                <a:lnTo>
                  <a:pt x="10660" y="47116"/>
                </a:lnTo>
                <a:lnTo>
                  <a:pt x="9793" y="46862"/>
                </a:lnTo>
                <a:lnTo>
                  <a:pt x="8532" y="46608"/>
                </a:lnTo>
                <a:lnTo>
                  <a:pt x="8249" y="46524"/>
                </a:lnTo>
                <a:lnTo>
                  <a:pt x="8026" y="46481"/>
                </a:lnTo>
                <a:lnTo>
                  <a:pt x="6692" y="46100"/>
                </a:lnTo>
                <a:lnTo>
                  <a:pt x="6221" y="45919"/>
                </a:lnTo>
                <a:lnTo>
                  <a:pt x="5979" y="45846"/>
                </a:lnTo>
                <a:lnTo>
                  <a:pt x="4059" y="45084"/>
                </a:lnTo>
                <a:lnTo>
                  <a:pt x="2840" y="44449"/>
                </a:lnTo>
                <a:lnTo>
                  <a:pt x="2553" y="44277"/>
                </a:lnTo>
                <a:lnTo>
                  <a:pt x="2127" y="44068"/>
                </a:lnTo>
                <a:lnTo>
                  <a:pt x="1494" y="43560"/>
                </a:lnTo>
                <a:close/>
              </a:path>
              <a:path w="90170" h="50800">
                <a:moveTo>
                  <a:pt x="16989" y="47620"/>
                </a:moveTo>
                <a:close/>
              </a:path>
              <a:path w="90170" h="50800">
                <a:moveTo>
                  <a:pt x="32521" y="47370"/>
                </a:moveTo>
                <a:lnTo>
                  <a:pt x="21159" y="47370"/>
                </a:lnTo>
                <a:lnTo>
                  <a:pt x="20250" y="47497"/>
                </a:lnTo>
                <a:lnTo>
                  <a:pt x="19227" y="47497"/>
                </a:lnTo>
                <a:lnTo>
                  <a:pt x="17065" y="47624"/>
                </a:lnTo>
                <a:lnTo>
                  <a:pt x="31978" y="47620"/>
                </a:lnTo>
                <a:lnTo>
                  <a:pt x="32521" y="47370"/>
                </a:lnTo>
                <a:close/>
              </a:path>
              <a:path w="90170" h="50800">
                <a:moveTo>
                  <a:pt x="19146" y="47497"/>
                </a:moveTo>
                <a:lnTo>
                  <a:pt x="14754" y="47497"/>
                </a:lnTo>
                <a:lnTo>
                  <a:pt x="16989" y="47620"/>
                </a:lnTo>
                <a:lnTo>
                  <a:pt x="19146" y="47497"/>
                </a:lnTo>
                <a:close/>
              </a:path>
              <a:path w="90170" h="50800">
                <a:moveTo>
                  <a:pt x="47769" y="0"/>
                </a:moveTo>
                <a:lnTo>
                  <a:pt x="46550" y="0"/>
                </a:lnTo>
                <a:lnTo>
                  <a:pt x="45964" y="253"/>
                </a:lnTo>
                <a:lnTo>
                  <a:pt x="44193" y="761"/>
                </a:lnTo>
                <a:lnTo>
                  <a:pt x="41007" y="1904"/>
                </a:lnTo>
                <a:lnTo>
                  <a:pt x="39558" y="2539"/>
                </a:lnTo>
                <a:lnTo>
                  <a:pt x="38178" y="3174"/>
                </a:lnTo>
                <a:lnTo>
                  <a:pt x="36925" y="3936"/>
                </a:lnTo>
                <a:lnTo>
                  <a:pt x="35740" y="4571"/>
                </a:lnTo>
                <a:lnTo>
                  <a:pt x="25798" y="18160"/>
                </a:lnTo>
                <a:lnTo>
                  <a:pt x="25675" y="18668"/>
                </a:lnTo>
                <a:lnTo>
                  <a:pt x="16364" y="36067"/>
                </a:lnTo>
                <a:lnTo>
                  <a:pt x="14708" y="37845"/>
                </a:lnTo>
                <a:lnTo>
                  <a:pt x="6094" y="43179"/>
                </a:lnTo>
                <a:lnTo>
                  <a:pt x="5473" y="43433"/>
                </a:lnTo>
                <a:lnTo>
                  <a:pt x="3150" y="43941"/>
                </a:lnTo>
                <a:lnTo>
                  <a:pt x="2207" y="44068"/>
                </a:lnTo>
                <a:lnTo>
                  <a:pt x="2553" y="44277"/>
                </a:lnTo>
                <a:lnTo>
                  <a:pt x="3426" y="44703"/>
                </a:lnTo>
                <a:lnTo>
                  <a:pt x="4059" y="45084"/>
                </a:lnTo>
                <a:lnTo>
                  <a:pt x="6221" y="45919"/>
                </a:lnTo>
                <a:lnTo>
                  <a:pt x="8249" y="46524"/>
                </a:lnTo>
                <a:lnTo>
                  <a:pt x="9360" y="46735"/>
                </a:lnTo>
                <a:lnTo>
                  <a:pt x="9793" y="46862"/>
                </a:lnTo>
                <a:lnTo>
                  <a:pt x="11435" y="47193"/>
                </a:lnTo>
                <a:lnTo>
                  <a:pt x="14512" y="47497"/>
                </a:lnTo>
                <a:lnTo>
                  <a:pt x="20216" y="47497"/>
                </a:lnTo>
                <a:lnTo>
                  <a:pt x="21159" y="47370"/>
                </a:lnTo>
                <a:lnTo>
                  <a:pt x="32521" y="47370"/>
                </a:lnTo>
                <a:lnTo>
                  <a:pt x="33544" y="46862"/>
                </a:lnTo>
                <a:lnTo>
                  <a:pt x="35510" y="45592"/>
                </a:lnTo>
                <a:lnTo>
                  <a:pt x="36407" y="44830"/>
                </a:lnTo>
                <a:lnTo>
                  <a:pt x="37235" y="44195"/>
                </a:lnTo>
                <a:lnTo>
                  <a:pt x="38188" y="43179"/>
                </a:lnTo>
                <a:lnTo>
                  <a:pt x="39558" y="41782"/>
                </a:lnTo>
                <a:lnTo>
                  <a:pt x="40858" y="40131"/>
                </a:lnTo>
                <a:lnTo>
                  <a:pt x="41444" y="39242"/>
                </a:lnTo>
                <a:lnTo>
                  <a:pt x="42031" y="38480"/>
                </a:lnTo>
                <a:lnTo>
                  <a:pt x="42548" y="37591"/>
                </a:lnTo>
                <a:lnTo>
                  <a:pt x="46306" y="28574"/>
                </a:lnTo>
                <a:lnTo>
                  <a:pt x="46596" y="27431"/>
                </a:lnTo>
                <a:lnTo>
                  <a:pt x="47344" y="25145"/>
                </a:lnTo>
                <a:lnTo>
                  <a:pt x="47697" y="25145"/>
                </a:lnTo>
                <a:lnTo>
                  <a:pt x="49224" y="21716"/>
                </a:lnTo>
                <a:lnTo>
                  <a:pt x="67709" y="10160"/>
                </a:lnTo>
                <a:lnTo>
                  <a:pt x="71716" y="10160"/>
                </a:lnTo>
                <a:lnTo>
                  <a:pt x="71642" y="9779"/>
                </a:lnTo>
                <a:lnTo>
                  <a:pt x="71516" y="9525"/>
                </a:lnTo>
                <a:lnTo>
                  <a:pt x="71366" y="9144"/>
                </a:lnTo>
                <a:lnTo>
                  <a:pt x="70895" y="8509"/>
                </a:lnTo>
                <a:lnTo>
                  <a:pt x="69986" y="7747"/>
                </a:lnTo>
                <a:lnTo>
                  <a:pt x="64478" y="7747"/>
                </a:lnTo>
                <a:lnTo>
                  <a:pt x="61454" y="6731"/>
                </a:lnTo>
                <a:lnTo>
                  <a:pt x="58625" y="5588"/>
                </a:lnTo>
                <a:lnTo>
                  <a:pt x="53829" y="3429"/>
                </a:lnTo>
                <a:lnTo>
                  <a:pt x="49425" y="889"/>
                </a:lnTo>
                <a:lnTo>
                  <a:pt x="48712" y="381"/>
                </a:lnTo>
                <a:lnTo>
                  <a:pt x="47769" y="0"/>
                </a:lnTo>
                <a:close/>
              </a:path>
              <a:path w="90170" h="50800">
                <a:moveTo>
                  <a:pt x="71716" y="10160"/>
                </a:moveTo>
                <a:lnTo>
                  <a:pt x="68066" y="10160"/>
                </a:lnTo>
                <a:lnTo>
                  <a:pt x="68537" y="10287"/>
                </a:lnTo>
                <a:lnTo>
                  <a:pt x="68813" y="10414"/>
                </a:lnTo>
                <a:lnTo>
                  <a:pt x="68911" y="10668"/>
                </a:lnTo>
                <a:lnTo>
                  <a:pt x="68946" y="15240"/>
                </a:lnTo>
                <a:lnTo>
                  <a:pt x="69033" y="15871"/>
                </a:lnTo>
                <a:lnTo>
                  <a:pt x="79382" y="29210"/>
                </a:lnTo>
                <a:lnTo>
                  <a:pt x="80175" y="29591"/>
                </a:lnTo>
                <a:lnTo>
                  <a:pt x="80923" y="29718"/>
                </a:lnTo>
                <a:lnTo>
                  <a:pt x="81314" y="29845"/>
                </a:lnTo>
                <a:lnTo>
                  <a:pt x="82061" y="29972"/>
                </a:lnTo>
                <a:lnTo>
                  <a:pt x="87698" y="27051"/>
                </a:lnTo>
                <a:lnTo>
                  <a:pt x="81866" y="27051"/>
                </a:lnTo>
                <a:lnTo>
                  <a:pt x="80923" y="26797"/>
                </a:lnTo>
                <a:lnTo>
                  <a:pt x="79934" y="26416"/>
                </a:lnTo>
                <a:lnTo>
                  <a:pt x="78876" y="25908"/>
                </a:lnTo>
                <a:lnTo>
                  <a:pt x="78163" y="25400"/>
                </a:lnTo>
                <a:lnTo>
                  <a:pt x="77024" y="24638"/>
                </a:lnTo>
                <a:lnTo>
                  <a:pt x="76633" y="24257"/>
                </a:lnTo>
                <a:lnTo>
                  <a:pt x="76196" y="23876"/>
                </a:lnTo>
                <a:lnTo>
                  <a:pt x="74977" y="22733"/>
                </a:lnTo>
                <a:lnTo>
                  <a:pt x="71642" y="12827"/>
                </a:lnTo>
                <a:lnTo>
                  <a:pt x="71792" y="11811"/>
                </a:lnTo>
                <a:lnTo>
                  <a:pt x="71716" y="10160"/>
                </a:lnTo>
                <a:close/>
              </a:path>
              <a:path w="90170" h="50800">
                <a:moveTo>
                  <a:pt x="47697" y="25145"/>
                </a:moveTo>
                <a:lnTo>
                  <a:pt x="47344" y="25145"/>
                </a:lnTo>
                <a:lnTo>
                  <a:pt x="46677" y="27177"/>
                </a:lnTo>
                <a:lnTo>
                  <a:pt x="47697" y="25145"/>
                </a:lnTo>
                <a:close/>
              </a:path>
              <a:path w="90170" h="50800">
                <a:moveTo>
                  <a:pt x="88885" y="15494"/>
                </a:moveTo>
                <a:lnTo>
                  <a:pt x="84499" y="15494"/>
                </a:lnTo>
                <a:lnTo>
                  <a:pt x="85005" y="15621"/>
                </a:lnTo>
                <a:lnTo>
                  <a:pt x="85833" y="16129"/>
                </a:lnTo>
                <a:lnTo>
                  <a:pt x="86908" y="21082"/>
                </a:lnTo>
                <a:lnTo>
                  <a:pt x="86656" y="22479"/>
                </a:lnTo>
                <a:lnTo>
                  <a:pt x="83119" y="27051"/>
                </a:lnTo>
                <a:lnTo>
                  <a:pt x="87698" y="27051"/>
                </a:lnTo>
                <a:lnTo>
                  <a:pt x="89784" y="20828"/>
                </a:lnTo>
                <a:lnTo>
                  <a:pt x="89720" y="17907"/>
                </a:lnTo>
                <a:lnTo>
                  <a:pt x="89605" y="17272"/>
                </a:lnTo>
                <a:lnTo>
                  <a:pt x="89375" y="16510"/>
                </a:lnTo>
                <a:lnTo>
                  <a:pt x="88885" y="15494"/>
                </a:lnTo>
                <a:close/>
              </a:path>
              <a:path w="90170" h="50800">
                <a:moveTo>
                  <a:pt x="83625" y="12573"/>
                </a:moveTo>
                <a:lnTo>
                  <a:pt x="82995" y="12587"/>
                </a:lnTo>
                <a:lnTo>
                  <a:pt x="82061" y="12700"/>
                </a:lnTo>
                <a:lnTo>
                  <a:pt x="81509" y="12827"/>
                </a:lnTo>
                <a:lnTo>
                  <a:pt x="81348" y="12827"/>
                </a:lnTo>
                <a:lnTo>
                  <a:pt x="80762" y="12954"/>
                </a:lnTo>
                <a:lnTo>
                  <a:pt x="79738" y="13462"/>
                </a:lnTo>
                <a:lnTo>
                  <a:pt x="79106" y="13716"/>
                </a:lnTo>
                <a:lnTo>
                  <a:pt x="78128" y="14478"/>
                </a:lnTo>
                <a:lnTo>
                  <a:pt x="77772" y="14605"/>
                </a:lnTo>
                <a:lnTo>
                  <a:pt x="77461" y="14859"/>
                </a:lnTo>
                <a:lnTo>
                  <a:pt x="77139" y="15240"/>
                </a:lnTo>
                <a:lnTo>
                  <a:pt x="75966" y="15367"/>
                </a:lnTo>
                <a:lnTo>
                  <a:pt x="74667" y="15621"/>
                </a:lnTo>
                <a:lnTo>
                  <a:pt x="71906" y="15871"/>
                </a:lnTo>
                <a:lnTo>
                  <a:pt x="72153" y="17145"/>
                </a:lnTo>
                <a:lnTo>
                  <a:pt x="72696" y="18796"/>
                </a:lnTo>
                <a:lnTo>
                  <a:pt x="73482" y="20447"/>
                </a:lnTo>
                <a:lnTo>
                  <a:pt x="73713" y="20857"/>
                </a:lnTo>
                <a:lnTo>
                  <a:pt x="74621" y="22225"/>
                </a:lnTo>
                <a:lnTo>
                  <a:pt x="75138" y="22860"/>
                </a:lnTo>
                <a:lnTo>
                  <a:pt x="78830" y="22479"/>
                </a:lnTo>
                <a:lnTo>
                  <a:pt x="78209" y="21717"/>
                </a:lnTo>
                <a:lnTo>
                  <a:pt x="79186" y="21082"/>
                </a:lnTo>
                <a:lnTo>
                  <a:pt x="78910" y="20701"/>
                </a:lnTo>
                <a:lnTo>
                  <a:pt x="78607" y="20066"/>
                </a:lnTo>
                <a:lnTo>
                  <a:pt x="78515" y="19812"/>
                </a:lnTo>
                <a:lnTo>
                  <a:pt x="78598" y="18034"/>
                </a:lnTo>
                <a:lnTo>
                  <a:pt x="78991" y="17399"/>
                </a:lnTo>
                <a:lnTo>
                  <a:pt x="79704" y="16764"/>
                </a:lnTo>
                <a:lnTo>
                  <a:pt x="80762" y="16002"/>
                </a:lnTo>
                <a:lnTo>
                  <a:pt x="82096" y="15494"/>
                </a:lnTo>
                <a:lnTo>
                  <a:pt x="88885" y="15494"/>
                </a:lnTo>
                <a:lnTo>
                  <a:pt x="88742" y="15240"/>
                </a:lnTo>
                <a:lnTo>
                  <a:pt x="88271" y="14605"/>
                </a:lnTo>
                <a:lnTo>
                  <a:pt x="87052" y="13462"/>
                </a:lnTo>
                <a:lnTo>
                  <a:pt x="86661" y="13335"/>
                </a:lnTo>
                <a:lnTo>
                  <a:pt x="85913" y="12954"/>
                </a:lnTo>
                <a:lnTo>
                  <a:pt x="85039" y="12827"/>
                </a:lnTo>
                <a:lnTo>
                  <a:pt x="84614" y="12700"/>
                </a:lnTo>
                <a:lnTo>
                  <a:pt x="83625" y="12573"/>
                </a:lnTo>
                <a:close/>
              </a:path>
              <a:path w="90170" h="50800">
                <a:moveTo>
                  <a:pt x="71642" y="12587"/>
                </a:moveTo>
                <a:lnTo>
                  <a:pt x="71596" y="12827"/>
                </a:lnTo>
                <a:lnTo>
                  <a:pt x="71642" y="12587"/>
                </a:lnTo>
                <a:close/>
              </a:path>
              <a:path w="90170" h="50800">
                <a:moveTo>
                  <a:pt x="71670" y="12446"/>
                </a:moveTo>
                <a:lnTo>
                  <a:pt x="71642" y="12587"/>
                </a:lnTo>
                <a:lnTo>
                  <a:pt x="71670" y="12446"/>
                </a:lnTo>
                <a:close/>
              </a:path>
              <a:path w="90170" h="50800">
                <a:moveTo>
                  <a:pt x="67859" y="7239"/>
                </a:moveTo>
                <a:lnTo>
                  <a:pt x="67514" y="7239"/>
                </a:lnTo>
                <a:lnTo>
                  <a:pt x="65939" y="7493"/>
                </a:lnTo>
                <a:lnTo>
                  <a:pt x="65548" y="7620"/>
                </a:lnTo>
                <a:lnTo>
                  <a:pt x="65076" y="7747"/>
                </a:lnTo>
                <a:lnTo>
                  <a:pt x="69986" y="7747"/>
                </a:lnTo>
                <a:lnTo>
                  <a:pt x="69434" y="7620"/>
                </a:lnTo>
                <a:lnTo>
                  <a:pt x="68848" y="7366"/>
                </a:lnTo>
                <a:lnTo>
                  <a:pt x="67859" y="7239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40604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0"/>
                </a:moveTo>
                <a:lnTo>
                  <a:pt x="632" y="778"/>
                </a:lnTo>
                <a:lnTo>
                  <a:pt x="1851" y="2107"/>
                </a:lnTo>
                <a:lnTo>
                  <a:pt x="2794" y="3012"/>
                </a:lnTo>
                <a:lnTo>
                  <a:pt x="3399" y="3447"/>
                </a:lnTo>
                <a:lnTo>
                  <a:pt x="3852" y="3836"/>
                </a:lnTo>
                <a:lnTo>
                  <a:pt x="8222" y="5359"/>
                </a:lnTo>
                <a:lnTo>
                  <a:pt x="7428" y="5165"/>
                </a:lnTo>
                <a:lnTo>
                  <a:pt x="6471" y="4810"/>
                </a:lnTo>
                <a:lnTo>
                  <a:pt x="551" y="618"/>
                </a:lnTo>
                <a:lnTo>
                  <a:pt x="0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42846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655" y="7089"/>
                </a:moveTo>
                <a:lnTo>
                  <a:pt x="0" y="7283"/>
                </a:lnTo>
                <a:lnTo>
                  <a:pt x="436" y="7787"/>
                </a:lnTo>
                <a:lnTo>
                  <a:pt x="995" y="8337"/>
                </a:lnTo>
                <a:lnTo>
                  <a:pt x="7670" y="11670"/>
                </a:lnTo>
                <a:lnTo>
                  <a:pt x="8061" y="11624"/>
                </a:lnTo>
                <a:lnTo>
                  <a:pt x="8417" y="11509"/>
                </a:lnTo>
                <a:lnTo>
                  <a:pt x="9084" y="11200"/>
                </a:lnTo>
                <a:lnTo>
                  <a:pt x="9434" y="10925"/>
                </a:lnTo>
                <a:lnTo>
                  <a:pt x="9693" y="10685"/>
                </a:lnTo>
                <a:lnTo>
                  <a:pt x="5864" y="10685"/>
                </a:lnTo>
                <a:lnTo>
                  <a:pt x="3125" y="7203"/>
                </a:lnTo>
                <a:lnTo>
                  <a:pt x="1736" y="7203"/>
                </a:lnTo>
                <a:close/>
              </a:path>
              <a:path w="12065" h="12064">
                <a:moveTo>
                  <a:pt x="8256" y="0"/>
                </a:moveTo>
                <a:lnTo>
                  <a:pt x="3380" y="4065"/>
                </a:lnTo>
                <a:lnTo>
                  <a:pt x="3510" y="4500"/>
                </a:lnTo>
                <a:lnTo>
                  <a:pt x="3656" y="4855"/>
                </a:lnTo>
                <a:lnTo>
                  <a:pt x="3852" y="5245"/>
                </a:lnTo>
                <a:lnTo>
                  <a:pt x="4128" y="5669"/>
                </a:lnTo>
                <a:lnTo>
                  <a:pt x="2679" y="6619"/>
                </a:lnTo>
                <a:lnTo>
                  <a:pt x="5864" y="10685"/>
                </a:lnTo>
                <a:lnTo>
                  <a:pt x="9693" y="10685"/>
                </a:lnTo>
                <a:lnTo>
                  <a:pt x="9866" y="10524"/>
                </a:lnTo>
                <a:lnTo>
                  <a:pt x="11879" y="5405"/>
                </a:lnTo>
                <a:lnTo>
                  <a:pt x="11752" y="2267"/>
                </a:lnTo>
                <a:lnTo>
                  <a:pt x="8889" y="34"/>
                </a:lnTo>
                <a:lnTo>
                  <a:pt x="8256" y="0"/>
                </a:lnTo>
                <a:close/>
              </a:path>
              <a:path w="12065" h="12064">
                <a:moveTo>
                  <a:pt x="2909" y="6928"/>
                </a:moveTo>
                <a:lnTo>
                  <a:pt x="1966" y="7043"/>
                </a:lnTo>
                <a:lnTo>
                  <a:pt x="1736" y="7203"/>
                </a:lnTo>
                <a:lnTo>
                  <a:pt x="3125" y="7203"/>
                </a:lnTo>
                <a:lnTo>
                  <a:pt x="2909" y="69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60665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14" y="0"/>
                </a:moveTo>
                <a:lnTo>
                  <a:pt x="0" y="1339"/>
                </a:lnTo>
                <a:lnTo>
                  <a:pt x="114" y="1534"/>
                </a:lnTo>
                <a:lnTo>
                  <a:pt x="114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06577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356" y="0"/>
                </a:moveTo>
                <a:lnTo>
                  <a:pt x="80" y="858"/>
                </a:lnTo>
                <a:lnTo>
                  <a:pt x="0" y="1569"/>
                </a:lnTo>
                <a:lnTo>
                  <a:pt x="160" y="1958"/>
                </a:lnTo>
                <a:lnTo>
                  <a:pt x="356" y="2267"/>
                </a:lnTo>
                <a:lnTo>
                  <a:pt x="356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06773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356" y="0"/>
                </a:moveTo>
                <a:lnTo>
                  <a:pt x="114" y="435"/>
                </a:lnTo>
                <a:lnTo>
                  <a:pt x="0" y="2313"/>
                </a:lnTo>
                <a:lnTo>
                  <a:pt x="160" y="2622"/>
                </a:lnTo>
                <a:lnTo>
                  <a:pt x="356" y="2897"/>
                </a:lnTo>
                <a:lnTo>
                  <a:pt x="356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06934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160" y="274"/>
                </a:lnTo>
                <a:lnTo>
                  <a:pt x="0" y="584"/>
                </a:lnTo>
                <a:lnTo>
                  <a:pt x="0" y="2851"/>
                </a:lnTo>
                <a:lnTo>
                  <a:pt x="160" y="3126"/>
                </a:lnTo>
                <a:lnTo>
                  <a:pt x="356" y="3367"/>
                </a:lnTo>
                <a:lnTo>
                  <a:pt x="356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07129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0" y="469"/>
                </a:lnTo>
                <a:lnTo>
                  <a:pt x="0" y="3367"/>
                </a:lnTo>
                <a:lnTo>
                  <a:pt x="160" y="3607"/>
                </a:lnTo>
                <a:lnTo>
                  <a:pt x="356" y="3802"/>
                </a:lnTo>
                <a:lnTo>
                  <a:pt x="356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07290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344" y="0"/>
                </a:moveTo>
                <a:lnTo>
                  <a:pt x="149" y="194"/>
                </a:lnTo>
                <a:lnTo>
                  <a:pt x="0" y="435"/>
                </a:lnTo>
                <a:lnTo>
                  <a:pt x="0" y="3802"/>
                </a:lnTo>
                <a:lnTo>
                  <a:pt x="149" y="3996"/>
                </a:lnTo>
                <a:lnTo>
                  <a:pt x="344" y="4145"/>
                </a:lnTo>
                <a:lnTo>
                  <a:pt x="344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0748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10" y="0"/>
                </a:moveTo>
                <a:lnTo>
                  <a:pt x="149" y="160"/>
                </a:lnTo>
                <a:lnTo>
                  <a:pt x="0" y="355"/>
                </a:lnTo>
                <a:lnTo>
                  <a:pt x="0" y="4157"/>
                </a:lnTo>
                <a:lnTo>
                  <a:pt x="310" y="4466"/>
                </a:lnTo>
                <a:lnTo>
                  <a:pt x="31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07635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60" y="148"/>
                </a:lnTo>
                <a:lnTo>
                  <a:pt x="0" y="309"/>
                </a:lnTo>
                <a:lnTo>
                  <a:pt x="0" y="4455"/>
                </a:lnTo>
                <a:lnTo>
                  <a:pt x="160" y="4615"/>
                </a:lnTo>
                <a:lnTo>
                  <a:pt x="356" y="4729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07796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95" y="160"/>
                </a:lnTo>
                <a:lnTo>
                  <a:pt x="0" y="274"/>
                </a:lnTo>
                <a:lnTo>
                  <a:pt x="0" y="4741"/>
                </a:lnTo>
                <a:lnTo>
                  <a:pt x="195" y="4855"/>
                </a:lnTo>
                <a:lnTo>
                  <a:pt x="356" y="4981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07992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68"/>
                </a:lnTo>
                <a:lnTo>
                  <a:pt x="0" y="194"/>
                </a:lnTo>
                <a:lnTo>
                  <a:pt x="0" y="4924"/>
                </a:lnTo>
                <a:lnTo>
                  <a:pt x="160" y="5050"/>
                </a:lnTo>
                <a:lnTo>
                  <a:pt x="356" y="5165"/>
                </a:lnTo>
                <a:lnTo>
                  <a:pt x="356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08153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95" y="125"/>
                </a:lnTo>
                <a:lnTo>
                  <a:pt x="0" y="194"/>
                </a:lnTo>
                <a:lnTo>
                  <a:pt x="0" y="5176"/>
                </a:lnTo>
                <a:lnTo>
                  <a:pt x="356" y="5371"/>
                </a:lnTo>
                <a:lnTo>
                  <a:pt x="356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08348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80"/>
                </a:lnTo>
                <a:lnTo>
                  <a:pt x="0" y="206"/>
                </a:lnTo>
                <a:lnTo>
                  <a:pt x="0" y="5371"/>
                </a:lnTo>
                <a:lnTo>
                  <a:pt x="356" y="5520"/>
                </a:lnTo>
                <a:lnTo>
                  <a:pt x="356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08509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20"/>
                </a:moveTo>
                <a:lnTo>
                  <a:pt x="0" y="148"/>
                </a:lnTo>
                <a:lnTo>
                  <a:pt x="344" y="0"/>
                </a:lnTo>
                <a:lnTo>
                  <a:pt x="344" y="5634"/>
                </a:lnTo>
                <a:lnTo>
                  <a:pt x="0" y="5520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08705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669"/>
                </a:moveTo>
                <a:lnTo>
                  <a:pt x="0" y="148"/>
                </a:lnTo>
                <a:lnTo>
                  <a:pt x="344" y="0"/>
                </a:lnTo>
                <a:lnTo>
                  <a:pt x="344" y="5794"/>
                </a:lnTo>
                <a:lnTo>
                  <a:pt x="0" y="5669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08854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45"/>
                </a:lnTo>
                <a:lnTo>
                  <a:pt x="0" y="125"/>
                </a:lnTo>
                <a:lnTo>
                  <a:pt x="0" y="5760"/>
                </a:lnTo>
                <a:lnTo>
                  <a:pt x="195" y="5840"/>
                </a:lnTo>
                <a:lnTo>
                  <a:pt x="356" y="5875"/>
                </a:lnTo>
                <a:lnTo>
                  <a:pt x="356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09050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875"/>
                </a:moveTo>
                <a:lnTo>
                  <a:pt x="0" y="80"/>
                </a:lnTo>
                <a:lnTo>
                  <a:pt x="321" y="0"/>
                </a:lnTo>
                <a:lnTo>
                  <a:pt x="321" y="5955"/>
                </a:lnTo>
                <a:lnTo>
                  <a:pt x="0" y="5875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09211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80"/>
                </a:lnTo>
                <a:lnTo>
                  <a:pt x="0" y="114"/>
                </a:lnTo>
                <a:lnTo>
                  <a:pt x="0" y="5989"/>
                </a:lnTo>
                <a:lnTo>
                  <a:pt x="356" y="6069"/>
                </a:lnTo>
                <a:lnTo>
                  <a:pt x="356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09372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035"/>
                </a:moveTo>
                <a:lnTo>
                  <a:pt x="0" y="80"/>
                </a:lnTo>
                <a:lnTo>
                  <a:pt x="356" y="0"/>
                </a:lnTo>
                <a:lnTo>
                  <a:pt x="356" y="6104"/>
                </a:lnTo>
                <a:lnTo>
                  <a:pt x="0" y="603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09567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34"/>
                </a:lnTo>
                <a:lnTo>
                  <a:pt x="0" y="34"/>
                </a:lnTo>
                <a:lnTo>
                  <a:pt x="0" y="6104"/>
                </a:lnTo>
                <a:lnTo>
                  <a:pt x="160" y="6138"/>
                </a:lnTo>
                <a:lnTo>
                  <a:pt x="356" y="6138"/>
                </a:lnTo>
                <a:lnTo>
                  <a:pt x="356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09728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10" y="0"/>
                </a:moveTo>
                <a:lnTo>
                  <a:pt x="0" y="80"/>
                </a:lnTo>
                <a:lnTo>
                  <a:pt x="0" y="6184"/>
                </a:lnTo>
                <a:lnTo>
                  <a:pt x="195" y="6184"/>
                </a:lnTo>
                <a:lnTo>
                  <a:pt x="344" y="6230"/>
                </a:lnTo>
                <a:lnTo>
                  <a:pt x="310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09924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114" y="0"/>
                </a:moveTo>
                <a:lnTo>
                  <a:pt x="0" y="6184"/>
                </a:lnTo>
                <a:lnTo>
                  <a:pt x="149" y="6230"/>
                </a:lnTo>
                <a:lnTo>
                  <a:pt x="344" y="6230"/>
                </a:lnTo>
                <a:lnTo>
                  <a:pt x="344" y="125"/>
                </a:lnTo>
                <a:lnTo>
                  <a:pt x="114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0073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184"/>
                </a:moveTo>
                <a:lnTo>
                  <a:pt x="0" y="0"/>
                </a:lnTo>
                <a:lnTo>
                  <a:pt x="356" y="148"/>
                </a:lnTo>
                <a:lnTo>
                  <a:pt x="356" y="6184"/>
                </a:lnTo>
                <a:lnTo>
                  <a:pt x="0" y="618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0269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0"/>
                </a:moveTo>
                <a:lnTo>
                  <a:pt x="0" y="6104"/>
                </a:lnTo>
                <a:lnTo>
                  <a:pt x="356" y="6104"/>
                </a:lnTo>
                <a:lnTo>
                  <a:pt x="356" y="309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0430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989"/>
                </a:moveTo>
                <a:lnTo>
                  <a:pt x="0" y="0"/>
                </a:lnTo>
                <a:lnTo>
                  <a:pt x="356" y="423"/>
                </a:lnTo>
                <a:lnTo>
                  <a:pt x="356" y="5989"/>
                </a:lnTo>
                <a:lnTo>
                  <a:pt x="0" y="5989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0625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794"/>
                </a:moveTo>
                <a:lnTo>
                  <a:pt x="0" y="0"/>
                </a:lnTo>
                <a:lnTo>
                  <a:pt x="356" y="423"/>
                </a:lnTo>
                <a:lnTo>
                  <a:pt x="356" y="5794"/>
                </a:lnTo>
                <a:lnTo>
                  <a:pt x="0" y="5794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0786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65"/>
                </a:moveTo>
                <a:lnTo>
                  <a:pt x="0" y="0"/>
                </a:lnTo>
                <a:lnTo>
                  <a:pt x="356" y="400"/>
                </a:lnTo>
                <a:lnTo>
                  <a:pt x="356" y="5565"/>
                </a:lnTo>
                <a:lnTo>
                  <a:pt x="0" y="5565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0982" y="19019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371"/>
                </a:lnTo>
                <a:lnTo>
                  <a:pt x="160" y="5371"/>
                </a:lnTo>
                <a:lnTo>
                  <a:pt x="310" y="5325"/>
                </a:lnTo>
                <a:lnTo>
                  <a:pt x="310" y="400"/>
                </a:lnTo>
                <a:lnTo>
                  <a:pt x="0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11143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165"/>
                </a:lnTo>
                <a:lnTo>
                  <a:pt x="149" y="5119"/>
                </a:lnTo>
                <a:lnTo>
                  <a:pt x="344" y="5119"/>
                </a:lnTo>
                <a:lnTo>
                  <a:pt x="344" y="389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112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924"/>
                </a:lnTo>
                <a:lnTo>
                  <a:pt x="195" y="4924"/>
                </a:lnTo>
                <a:lnTo>
                  <a:pt x="356" y="4890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11488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729"/>
                </a:lnTo>
                <a:lnTo>
                  <a:pt x="160" y="4695"/>
                </a:lnTo>
                <a:lnTo>
                  <a:pt x="356" y="4695"/>
                </a:lnTo>
                <a:lnTo>
                  <a:pt x="356" y="389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11649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500"/>
                </a:lnTo>
                <a:lnTo>
                  <a:pt x="195" y="4500"/>
                </a:lnTo>
                <a:lnTo>
                  <a:pt x="356" y="4466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11844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306"/>
                </a:lnTo>
                <a:lnTo>
                  <a:pt x="356" y="4225"/>
                </a:lnTo>
                <a:lnTo>
                  <a:pt x="356" y="355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1200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077"/>
                </a:lnTo>
                <a:lnTo>
                  <a:pt x="356" y="3996"/>
                </a:lnTo>
                <a:lnTo>
                  <a:pt x="356" y="355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612201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3870"/>
                </a:lnTo>
                <a:lnTo>
                  <a:pt x="356" y="3790"/>
                </a:lnTo>
                <a:lnTo>
                  <a:pt x="356" y="343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12362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641"/>
                </a:lnTo>
                <a:lnTo>
                  <a:pt x="344" y="3561"/>
                </a:lnTo>
                <a:lnTo>
                  <a:pt x="344" y="355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12557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447"/>
                </a:lnTo>
                <a:lnTo>
                  <a:pt x="356" y="3367"/>
                </a:lnTo>
                <a:lnTo>
                  <a:pt x="356" y="355"/>
                </a:lnTo>
                <a:lnTo>
                  <a:pt x="149" y="206"/>
                </a:lnTo>
                <a:lnTo>
                  <a:pt x="0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12707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206"/>
                </a:lnTo>
                <a:lnTo>
                  <a:pt x="356" y="3126"/>
                </a:lnTo>
                <a:lnTo>
                  <a:pt x="356" y="343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12914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12"/>
                </a:lnTo>
                <a:lnTo>
                  <a:pt x="310" y="2943"/>
                </a:lnTo>
                <a:lnTo>
                  <a:pt x="310" y="355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306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782"/>
                </a:lnTo>
                <a:lnTo>
                  <a:pt x="195" y="2748"/>
                </a:lnTo>
                <a:lnTo>
                  <a:pt x="356" y="2668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3224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588"/>
                </a:moveTo>
                <a:lnTo>
                  <a:pt x="0" y="0"/>
                </a:lnTo>
                <a:lnTo>
                  <a:pt x="356" y="309"/>
                </a:lnTo>
                <a:lnTo>
                  <a:pt x="356" y="2462"/>
                </a:lnTo>
                <a:lnTo>
                  <a:pt x="0" y="2588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3420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47"/>
                </a:moveTo>
                <a:lnTo>
                  <a:pt x="0" y="0"/>
                </a:lnTo>
                <a:lnTo>
                  <a:pt x="356" y="309"/>
                </a:lnTo>
                <a:lnTo>
                  <a:pt x="356" y="2233"/>
                </a:lnTo>
                <a:lnTo>
                  <a:pt x="0" y="2347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3581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2153"/>
                </a:lnTo>
                <a:lnTo>
                  <a:pt x="344" y="2038"/>
                </a:lnTo>
                <a:lnTo>
                  <a:pt x="344" y="320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13776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1924"/>
                </a:lnTo>
                <a:lnTo>
                  <a:pt x="344" y="1798"/>
                </a:lnTo>
                <a:lnTo>
                  <a:pt x="344" y="309"/>
                </a:lnTo>
                <a:lnTo>
                  <a:pt x="149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13926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717"/>
                </a:lnTo>
                <a:lnTo>
                  <a:pt x="356" y="1557"/>
                </a:lnTo>
                <a:lnTo>
                  <a:pt x="356" y="309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4121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488"/>
                </a:lnTo>
                <a:lnTo>
                  <a:pt x="160" y="1408"/>
                </a:lnTo>
                <a:lnTo>
                  <a:pt x="356" y="1374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14282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0"/>
                </a:moveTo>
                <a:lnTo>
                  <a:pt x="0" y="1248"/>
                </a:lnTo>
                <a:lnTo>
                  <a:pt x="195" y="1213"/>
                </a:lnTo>
                <a:lnTo>
                  <a:pt x="356" y="1133"/>
                </a:lnTo>
                <a:lnTo>
                  <a:pt x="35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14477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1053"/>
                </a:moveTo>
                <a:lnTo>
                  <a:pt x="0" y="0"/>
                </a:lnTo>
                <a:lnTo>
                  <a:pt x="356" y="274"/>
                </a:lnTo>
                <a:lnTo>
                  <a:pt x="356" y="893"/>
                </a:lnTo>
                <a:lnTo>
                  <a:pt x="0" y="105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614639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858"/>
                </a:moveTo>
                <a:lnTo>
                  <a:pt x="0" y="0"/>
                </a:lnTo>
                <a:lnTo>
                  <a:pt x="356" y="274"/>
                </a:lnTo>
                <a:lnTo>
                  <a:pt x="356" y="710"/>
                </a:lnTo>
                <a:lnTo>
                  <a:pt x="0" y="858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614834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618"/>
                </a:lnTo>
                <a:lnTo>
                  <a:pt x="195" y="549"/>
                </a:lnTo>
                <a:lnTo>
                  <a:pt x="310" y="27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14995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435"/>
                </a:moveTo>
                <a:lnTo>
                  <a:pt x="0" y="0"/>
                </a:lnTo>
                <a:lnTo>
                  <a:pt x="149" y="160"/>
                </a:lnTo>
                <a:lnTo>
                  <a:pt x="344" y="274"/>
                </a:lnTo>
                <a:lnTo>
                  <a:pt x="0" y="435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15145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9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12235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45" y="0"/>
                </a:moveTo>
                <a:lnTo>
                  <a:pt x="45" y="1294"/>
                </a:lnTo>
                <a:lnTo>
                  <a:pt x="45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12201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60" y="0"/>
                </a:moveTo>
                <a:lnTo>
                  <a:pt x="160" y="1717"/>
                </a:lnTo>
                <a:lnTo>
                  <a:pt x="34" y="1053"/>
                </a:lnTo>
                <a:lnTo>
                  <a:pt x="0" y="68"/>
                </a:lnTo>
                <a:lnTo>
                  <a:pt x="16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1231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14" y="0"/>
                </a:moveTo>
                <a:lnTo>
                  <a:pt x="0" y="1637"/>
                </a:lnTo>
                <a:lnTo>
                  <a:pt x="114" y="1946"/>
                </a:lnTo>
                <a:lnTo>
                  <a:pt x="114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12362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49" y="45"/>
                </a:moveTo>
                <a:lnTo>
                  <a:pt x="0" y="45"/>
                </a:lnTo>
                <a:lnTo>
                  <a:pt x="0" y="1763"/>
                </a:lnTo>
                <a:lnTo>
                  <a:pt x="149" y="2198"/>
                </a:lnTo>
                <a:lnTo>
                  <a:pt x="149" y="45"/>
                </a:lnTo>
                <a:close/>
              </a:path>
              <a:path w="634" h="2539">
                <a:moveTo>
                  <a:pt x="149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12431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60" y="0"/>
                </a:moveTo>
                <a:lnTo>
                  <a:pt x="0" y="1992"/>
                </a:lnTo>
                <a:lnTo>
                  <a:pt x="160" y="2347"/>
                </a:lnTo>
                <a:lnTo>
                  <a:pt x="16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1251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95" y="34"/>
                </a:moveTo>
                <a:lnTo>
                  <a:pt x="0" y="34"/>
                </a:lnTo>
                <a:lnTo>
                  <a:pt x="0" y="2233"/>
                </a:lnTo>
                <a:lnTo>
                  <a:pt x="195" y="2542"/>
                </a:lnTo>
                <a:lnTo>
                  <a:pt x="195" y="34"/>
                </a:lnTo>
                <a:close/>
              </a:path>
              <a:path w="634" h="2539">
                <a:moveTo>
                  <a:pt x="195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1267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14" y="0"/>
                </a:moveTo>
                <a:lnTo>
                  <a:pt x="0" y="2588"/>
                </a:lnTo>
                <a:lnTo>
                  <a:pt x="114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12707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588"/>
                </a:lnTo>
                <a:lnTo>
                  <a:pt x="160" y="2782"/>
                </a:lnTo>
                <a:lnTo>
                  <a:pt x="16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1278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34"/>
                </a:moveTo>
                <a:lnTo>
                  <a:pt x="0" y="34"/>
                </a:lnTo>
                <a:lnTo>
                  <a:pt x="0" y="2737"/>
                </a:lnTo>
                <a:lnTo>
                  <a:pt x="160" y="2897"/>
                </a:lnTo>
                <a:lnTo>
                  <a:pt x="160" y="34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12868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817"/>
                </a:lnTo>
                <a:lnTo>
                  <a:pt x="160" y="2977"/>
                </a:lnTo>
                <a:lnTo>
                  <a:pt x="16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12948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45"/>
                </a:moveTo>
                <a:lnTo>
                  <a:pt x="0" y="45"/>
                </a:lnTo>
                <a:lnTo>
                  <a:pt x="0" y="2943"/>
                </a:lnTo>
                <a:lnTo>
                  <a:pt x="160" y="3103"/>
                </a:lnTo>
                <a:lnTo>
                  <a:pt x="160" y="45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1302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0" y="3023"/>
                </a:lnTo>
                <a:lnTo>
                  <a:pt x="149" y="3172"/>
                </a:lnTo>
                <a:lnTo>
                  <a:pt x="149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13109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138"/>
                </a:moveTo>
                <a:lnTo>
                  <a:pt x="0" y="34"/>
                </a:lnTo>
                <a:lnTo>
                  <a:pt x="195" y="0"/>
                </a:lnTo>
                <a:lnTo>
                  <a:pt x="195" y="3252"/>
                </a:lnTo>
                <a:lnTo>
                  <a:pt x="0" y="313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13178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06"/>
                </a:moveTo>
                <a:lnTo>
                  <a:pt x="0" y="34"/>
                </a:lnTo>
                <a:lnTo>
                  <a:pt x="206" y="0"/>
                </a:lnTo>
                <a:lnTo>
                  <a:pt x="206" y="3286"/>
                </a:lnTo>
                <a:lnTo>
                  <a:pt x="0" y="3206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13305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52"/>
                </a:moveTo>
                <a:lnTo>
                  <a:pt x="0" y="0"/>
                </a:lnTo>
                <a:lnTo>
                  <a:pt x="149" y="0"/>
                </a:lnTo>
                <a:lnTo>
                  <a:pt x="149" y="3332"/>
                </a:lnTo>
                <a:lnTo>
                  <a:pt x="0" y="3252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1338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21"/>
                </a:moveTo>
                <a:lnTo>
                  <a:pt x="0" y="34"/>
                </a:lnTo>
                <a:lnTo>
                  <a:pt x="149" y="0"/>
                </a:lnTo>
                <a:lnTo>
                  <a:pt x="149" y="3401"/>
                </a:lnTo>
                <a:lnTo>
                  <a:pt x="0" y="3321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13454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67"/>
                </a:moveTo>
                <a:lnTo>
                  <a:pt x="0" y="34"/>
                </a:lnTo>
                <a:lnTo>
                  <a:pt x="160" y="0"/>
                </a:lnTo>
                <a:lnTo>
                  <a:pt x="160" y="3435"/>
                </a:lnTo>
                <a:lnTo>
                  <a:pt x="0" y="3367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1353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47"/>
                </a:moveTo>
                <a:lnTo>
                  <a:pt x="0" y="45"/>
                </a:lnTo>
                <a:lnTo>
                  <a:pt x="160" y="0"/>
                </a:lnTo>
                <a:lnTo>
                  <a:pt x="160" y="3527"/>
                </a:lnTo>
                <a:lnTo>
                  <a:pt x="0" y="3447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1361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45"/>
                </a:lnTo>
                <a:lnTo>
                  <a:pt x="195" y="0"/>
                </a:lnTo>
                <a:lnTo>
                  <a:pt x="195" y="3527"/>
                </a:lnTo>
                <a:lnTo>
                  <a:pt x="0" y="3481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1369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0"/>
                </a:lnTo>
                <a:lnTo>
                  <a:pt x="195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1381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60" y="0"/>
                </a:lnTo>
                <a:lnTo>
                  <a:pt x="160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1389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60" y="0"/>
                </a:lnTo>
                <a:lnTo>
                  <a:pt x="160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139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49" y="0"/>
                </a:lnTo>
                <a:lnTo>
                  <a:pt x="149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1405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0"/>
                </a:lnTo>
                <a:lnTo>
                  <a:pt x="149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1412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1420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1428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1439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1447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145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1463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471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480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491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1499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76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514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0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522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45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530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80"/>
                </a:lnTo>
                <a:lnTo>
                  <a:pt x="195" y="3481"/>
                </a:lnTo>
                <a:lnTo>
                  <a:pt x="0" y="3527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5386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0"/>
                </a:lnTo>
                <a:lnTo>
                  <a:pt x="195" y="34"/>
                </a:lnTo>
                <a:lnTo>
                  <a:pt x="195" y="3435"/>
                </a:lnTo>
                <a:lnTo>
                  <a:pt x="0" y="3481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550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34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558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80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662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32"/>
                </a:moveTo>
                <a:lnTo>
                  <a:pt x="0" y="0"/>
                </a:lnTo>
                <a:lnTo>
                  <a:pt x="160" y="125"/>
                </a:lnTo>
                <a:lnTo>
                  <a:pt x="160" y="3298"/>
                </a:lnTo>
                <a:lnTo>
                  <a:pt x="0" y="3332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5742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86"/>
                </a:moveTo>
                <a:lnTo>
                  <a:pt x="0" y="0"/>
                </a:lnTo>
                <a:lnTo>
                  <a:pt x="149" y="114"/>
                </a:lnTo>
                <a:lnTo>
                  <a:pt x="149" y="3252"/>
                </a:lnTo>
                <a:lnTo>
                  <a:pt x="0" y="3286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5823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172"/>
                </a:lnTo>
                <a:lnTo>
                  <a:pt x="195" y="2977"/>
                </a:lnTo>
                <a:lnTo>
                  <a:pt x="195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5892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92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16018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863"/>
                </a:moveTo>
                <a:lnTo>
                  <a:pt x="0" y="0"/>
                </a:lnTo>
                <a:lnTo>
                  <a:pt x="149" y="160"/>
                </a:lnTo>
                <a:lnTo>
                  <a:pt x="149" y="2462"/>
                </a:lnTo>
                <a:lnTo>
                  <a:pt x="0" y="286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16087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576"/>
                </a:lnTo>
                <a:lnTo>
                  <a:pt x="80" y="2382"/>
                </a:lnTo>
                <a:lnTo>
                  <a:pt x="160" y="229"/>
                </a:lnTo>
                <a:lnTo>
                  <a:pt x="0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16168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01"/>
                </a:moveTo>
                <a:lnTo>
                  <a:pt x="0" y="0"/>
                </a:lnTo>
                <a:lnTo>
                  <a:pt x="160" y="309"/>
                </a:lnTo>
                <a:lnTo>
                  <a:pt x="160" y="1752"/>
                </a:lnTo>
                <a:lnTo>
                  <a:pt x="0" y="2301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6248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878"/>
                </a:lnTo>
                <a:lnTo>
                  <a:pt x="114" y="1534"/>
                </a:lnTo>
                <a:lnTo>
                  <a:pt x="0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41397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5" h="128270">
                <a:moveTo>
                  <a:pt x="50908" y="123189"/>
                </a:moveTo>
                <a:lnTo>
                  <a:pt x="38719" y="123189"/>
                </a:lnTo>
                <a:lnTo>
                  <a:pt x="39432" y="124459"/>
                </a:lnTo>
                <a:lnTo>
                  <a:pt x="40053" y="125729"/>
                </a:lnTo>
                <a:lnTo>
                  <a:pt x="41237" y="126999"/>
                </a:lnTo>
                <a:lnTo>
                  <a:pt x="42422" y="126999"/>
                </a:lnTo>
                <a:lnTo>
                  <a:pt x="43560" y="128269"/>
                </a:lnTo>
                <a:lnTo>
                  <a:pt x="48942" y="128269"/>
                </a:lnTo>
                <a:lnTo>
                  <a:pt x="49333" y="126999"/>
                </a:lnTo>
                <a:lnTo>
                  <a:pt x="49575" y="125729"/>
                </a:lnTo>
                <a:lnTo>
                  <a:pt x="49851" y="125729"/>
                </a:lnTo>
                <a:lnTo>
                  <a:pt x="50437" y="124459"/>
                </a:lnTo>
                <a:lnTo>
                  <a:pt x="50908" y="123189"/>
                </a:lnTo>
                <a:close/>
              </a:path>
              <a:path w="107315" h="128270">
                <a:moveTo>
                  <a:pt x="64743" y="119379"/>
                </a:moveTo>
                <a:lnTo>
                  <a:pt x="36603" y="119379"/>
                </a:lnTo>
                <a:lnTo>
                  <a:pt x="37304" y="120649"/>
                </a:lnTo>
                <a:lnTo>
                  <a:pt x="38052" y="121919"/>
                </a:lnTo>
                <a:lnTo>
                  <a:pt x="38408" y="123189"/>
                </a:lnTo>
                <a:lnTo>
                  <a:pt x="51771" y="123189"/>
                </a:lnTo>
                <a:lnTo>
                  <a:pt x="52127" y="121919"/>
                </a:lnTo>
                <a:lnTo>
                  <a:pt x="54209" y="121919"/>
                </a:lnTo>
                <a:lnTo>
                  <a:pt x="55278" y="120649"/>
                </a:lnTo>
                <a:lnTo>
                  <a:pt x="63880" y="120649"/>
                </a:lnTo>
                <a:lnTo>
                  <a:pt x="64743" y="119379"/>
                </a:lnTo>
                <a:close/>
              </a:path>
              <a:path w="107315" h="128270">
                <a:moveTo>
                  <a:pt x="66433" y="118110"/>
                </a:moveTo>
                <a:lnTo>
                  <a:pt x="35223" y="118109"/>
                </a:lnTo>
                <a:lnTo>
                  <a:pt x="35890" y="119379"/>
                </a:lnTo>
                <a:lnTo>
                  <a:pt x="65617" y="119379"/>
                </a:lnTo>
                <a:lnTo>
                  <a:pt x="66433" y="118110"/>
                </a:lnTo>
                <a:close/>
              </a:path>
              <a:path w="107315" h="128270">
                <a:moveTo>
                  <a:pt x="68204" y="116840"/>
                </a:moveTo>
                <a:lnTo>
                  <a:pt x="33923" y="116839"/>
                </a:lnTo>
                <a:lnTo>
                  <a:pt x="34556" y="118109"/>
                </a:lnTo>
                <a:lnTo>
                  <a:pt x="67031" y="118110"/>
                </a:lnTo>
                <a:lnTo>
                  <a:pt x="68204" y="116840"/>
                </a:lnTo>
                <a:close/>
              </a:path>
              <a:path w="107315" h="128270">
                <a:moveTo>
                  <a:pt x="84798" y="115570"/>
                </a:moveTo>
                <a:lnTo>
                  <a:pt x="32394" y="115569"/>
                </a:lnTo>
                <a:lnTo>
                  <a:pt x="32820" y="116839"/>
                </a:lnTo>
                <a:lnTo>
                  <a:pt x="84246" y="116840"/>
                </a:lnTo>
                <a:lnTo>
                  <a:pt x="84798" y="115570"/>
                </a:lnTo>
                <a:close/>
              </a:path>
              <a:path w="107315" h="128270">
                <a:moveTo>
                  <a:pt x="86258" y="114300"/>
                </a:moveTo>
                <a:lnTo>
                  <a:pt x="27196" y="114299"/>
                </a:lnTo>
                <a:lnTo>
                  <a:pt x="29243" y="115569"/>
                </a:lnTo>
                <a:lnTo>
                  <a:pt x="85821" y="115570"/>
                </a:lnTo>
                <a:lnTo>
                  <a:pt x="86258" y="114300"/>
                </a:lnTo>
                <a:close/>
              </a:path>
              <a:path w="107315" h="128270">
                <a:moveTo>
                  <a:pt x="86960" y="113030"/>
                </a:moveTo>
                <a:lnTo>
                  <a:pt x="17847" y="113029"/>
                </a:lnTo>
                <a:lnTo>
                  <a:pt x="18594" y="114299"/>
                </a:lnTo>
                <a:lnTo>
                  <a:pt x="86649" y="114300"/>
                </a:lnTo>
                <a:lnTo>
                  <a:pt x="86960" y="113030"/>
                </a:lnTo>
                <a:close/>
              </a:path>
              <a:path w="107315" h="128270">
                <a:moveTo>
                  <a:pt x="45527" y="100329"/>
                </a:moveTo>
                <a:lnTo>
                  <a:pt x="10809" y="100329"/>
                </a:lnTo>
                <a:lnTo>
                  <a:pt x="11913" y="101599"/>
                </a:lnTo>
                <a:lnTo>
                  <a:pt x="15685" y="101599"/>
                </a:lnTo>
                <a:lnTo>
                  <a:pt x="15444" y="102869"/>
                </a:lnTo>
                <a:lnTo>
                  <a:pt x="14938" y="104139"/>
                </a:lnTo>
                <a:lnTo>
                  <a:pt x="14696" y="104139"/>
                </a:lnTo>
                <a:lnTo>
                  <a:pt x="14466" y="105409"/>
                </a:lnTo>
                <a:lnTo>
                  <a:pt x="14305" y="106679"/>
                </a:lnTo>
                <a:lnTo>
                  <a:pt x="14305" y="109219"/>
                </a:lnTo>
                <a:lnTo>
                  <a:pt x="14547" y="110489"/>
                </a:lnTo>
                <a:lnTo>
                  <a:pt x="14972" y="110489"/>
                </a:lnTo>
                <a:lnTo>
                  <a:pt x="15294" y="111759"/>
                </a:lnTo>
                <a:lnTo>
                  <a:pt x="15685" y="111759"/>
                </a:lnTo>
                <a:lnTo>
                  <a:pt x="16111" y="113029"/>
                </a:lnTo>
                <a:lnTo>
                  <a:pt x="87236" y="113030"/>
                </a:lnTo>
                <a:lnTo>
                  <a:pt x="87477" y="111760"/>
                </a:lnTo>
                <a:lnTo>
                  <a:pt x="87627" y="110490"/>
                </a:lnTo>
                <a:lnTo>
                  <a:pt x="87707" y="107950"/>
                </a:lnTo>
                <a:lnTo>
                  <a:pt x="44423" y="107949"/>
                </a:lnTo>
                <a:lnTo>
                  <a:pt x="44377" y="106679"/>
                </a:lnTo>
                <a:lnTo>
                  <a:pt x="44423" y="104139"/>
                </a:lnTo>
                <a:lnTo>
                  <a:pt x="44699" y="102869"/>
                </a:lnTo>
                <a:lnTo>
                  <a:pt x="45205" y="101599"/>
                </a:lnTo>
                <a:lnTo>
                  <a:pt x="45527" y="100329"/>
                </a:lnTo>
                <a:close/>
              </a:path>
              <a:path w="107315" h="128270">
                <a:moveTo>
                  <a:pt x="97655" y="106680"/>
                </a:moveTo>
                <a:lnTo>
                  <a:pt x="44894" y="106679"/>
                </a:lnTo>
                <a:lnTo>
                  <a:pt x="44423" y="107949"/>
                </a:lnTo>
                <a:lnTo>
                  <a:pt x="95964" y="107950"/>
                </a:lnTo>
                <a:lnTo>
                  <a:pt x="97655" y="106680"/>
                </a:lnTo>
                <a:close/>
              </a:path>
              <a:path w="107315" h="128270">
                <a:moveTo>
                  <a:pt x="102887" y="101600"/>
                </a:moveTo>
                <a:lnTo>
                  <a:pt x="47413" y="101599"/>
                </a:lnTo>
                <a:lnTo>
                  <a:pt x="46700" y="104139"/>
                </a:lnTo>
                <a:lnTo>
                  <a:pt x="46079" y="105409"/>
                </a:lnTo>
                <a:lnTo>
                  <a:pt x="45331" y="106679"/>
                </a:lnTo>
                <a:lnTo>
                  <a:pt x="99230" y="106680"/>
                </a:lnTo>
                <a:lnTo>
                  <a:pt x="99978" y="105410"/>
                </a:lnTo>
                <a:lnTo>
                  <a:pt x="101277" y="105410"/>
                </a:lnTo>
                <a:lnTo>
                  <a:pt x="101817" y="104140"/>
                </a:lnTo>
                <a:lnTo>
                  <a:pt x="102254" y="104140"/>
                </a:lnTo>
                <a:lnTo>
                  <a:pt x="102611" y="102870"/>
                </a:lnTo>
                <a:lnTo>
                  <a:pt x="102887" y="101600"/>
                </a:lnTo>
                <a:close/>
              </a:path>
              <a:path w="107315" h="128270">
                <a:moveTo>
                  <a:pt x="56141" y="82550"/>
                </a:moveTo>
                <a:lnTo>
                  <a:pt x="48505" y="82549"/>
                </a:lnTo>
                <a:lnTo>
                  <a:pt x="48471" y="83819"/>
                </a:lnTo>
                <a:lnTo>
                  <a:pt x="48080" y="83819"/>
                </a:lnTo>
                <a:lnTo>
                  <a:pt x="47769" y="85089"/>
                </a:lnTo>
                <a:lnTo>
                  <a:pt x="47643" y="90169"/>
                </a:lnTo>
                <a:lnTo>
                  <a:pt x="47919" y="92709"/>
                </a:lnTo>
                <a:lnTo>
                  <a:pt x="48160" y="93979"/>
                </a:lnTo>
                <a:lnTo>
                  <a:pt x="48241" y="99059"/>
                </a:lnTo>
                <a:lnTo>
                  <a:pt x="47769" y="101599"/>
                </a:lnTo>
                <a:lnTo>
                  <a:pt x="103036" y="101600"/>
                </a:lnTo>
                <a:lnTo>
                  <a:pt x="55945" y="95249"/>
                </a:lnTo>
                <a:lnTo>
                  <a:pt x="55278" y="93979"/>
                </a:lnTo>
                <a:lnTo>
                  <a:pt x="54876" y="92709"/>
                </a:lnTo>
                <a:lnTo>
                  <a:pt x="54565" y="91439"/>
                </a:lnTo>
                <a:lnTo>
                  <a:pt x="54324" y="88899"/>
                </a:lnTo>
                <a:lnTo>
                  <a:pt x="54404" y="86359"/>
                </a:lnTo>
                <a:lnTo>
                  <a:pt x="54600" y="85089"/>
                </a:lnTo>
                <a:lnTo>
                  <a:pt x="55071" y="85089"/>
                </a:lnTo>
                <a:lnTo>
                  <a:pt x="55393" y="83819"/>
                </a:lnTo>
                <a:lnTo>
                  <a:pt x="56141" y="82550"/>
                </a:lnTo>
                <a:close/>
              </a:path>
              <a:path w="107315" h="128270">
                <a:moveTo>
                  <a:pt x="37028" y="78739"/>
                </a:moveTo>
                <a:lnTo>
                  <a:pt x="540" y="78739"/>
                </a:lnTo>
                <a:lnTo>
                  <a:pt x="310" y="80009"/>
                </a:lnTo>
                <a:lnTo>
                  <a:pt x="0" y="82549"/>
                </a:lnTo>
                <a:lnTo>
                  <a:pt x="2311" y="82549"/>
                </a:lnTo>
                <a:lnTo>
                  <a:pt x="2311" y="95249"/>
                </a:lnTo>
                <a:lnTo>
                  <a:pt x="3185" y="96519"/>
                </a:lnTo>
                <a:lnTo>
                  <a:pt x="3691" y="96519"/>
                </a:lnTo>
                <a:lnTo>
                  <a:pt x="4277" y="97789"/>
                </a:lnTo>
                <a:lnTo>
                  <a:pt x="4875" y="97789"/>
                </a:lnTo>
                <a:lnTo>
                  <a:pt x="5542" y="99059"/>
                </a:lnTo>
                <a:lnTo>
                  <a:pt x="7037" y="99059"/>
                </a:lnTo>
                <a:lnTo>
                  <a:pt x="7900" y="100329"/>
                </a:lnTo>
                <a:lnTo>
                  <a:pt x="45952" y="100329"/>
                </a:lnTo>
                <a:lnTo>
                  <a:pt x="46194" y="99059"/>
                </a:lnTo>
                <a:lnTo>
                  <a:pt x="46746" y="97789"/>
                </a:lnTo>
                <a:lnTo>
                  <a:pt x="47091" y="96519"/>
                </a:lnTo>
                <a:lnTo>
                  <a:pt x="47252" y="95249"/>
                </a:lnTo>
                <a:lnTo>
                  <a:pt x="47171" y="92709"/>
                </a:lnTo>
                <a:lnTo>
                  <a:pt x="47022" y="91439"/>
                </a:lnTo>
                <a:lnTo>
                  <a:pt x="46815" y="90169"/>
                </a:lnTo>
                <a:lnTo>
                  <a:pt x="46585" y="90169"/>
                </a:lnTo>
                <a:lnTo>
                  <a:pt x="46228" y="88899"/>
                </a:lnTo>
                <a:lnTo>
                  <a:pt x="45837" y="88899"/>
                </a:lnTo>
                <a:lnTo>
                  <a:pt x="45366" y="87629"/>
                </a:lnTo>
                <a:lnTo>
                  <a:pt x="44814" y="87629"/>
                </a:lnTo>
                <a:lnTo>
                  <a:pt x="44181" y="86359"/>
                </a:lnTo>
                <a:lnTo>
                  <a:pt x="42571" y="86359"/>
                </a:lnTo>
                <a:lnTo>
                  <a:pt x="41628" y="85089"/>
                </a:lnTo>
                <a:lnTo>
                  <a:pt x="39432" y="85089"/>
                </a:lnTo>
                <a:lnTo>
                  <a:pt x="38132" y="83819"/>
                </a:lnTo>
                <a:lnTo>
                  <a:pt x="36833" y="83819"/>
                </a:lnTo>
                <a:lnTo>
                  <a:pt x="37028" y="82549"/>
                </a:lnTo>
                <a:lnTo>
                  <a:pt x="37028" y="78739"/>
                </a:lnTo>
                <a:close/>
              </a:path>
              <a:path w="107315" h="128270">
                <a:moveTo>
                  <a:pt x="94550" y="63500"/>
                </a:moveTo>
                <a:lnTo>
                  <a:pt x="80785" y="63500"/>
                </a:lnTo>
                <a:lnTo>
                  <a:pt x="80244" y="64770"/>
                </a:lnTo>
                <a:lnTo>
                  <a:pt x="79807" y="67310"/>
                </a:lnTo>
                <a:lnTo>
                  <a:pt x="79807" y="69850"/>
                </a:lnTo>
                <a:lnTo>
                  <a:pt x="71550" y="69850"/>
                </a:lnTo>
                <a:lnTo>
                  <a:pt x="71079" y="71120"/>
                </a:lnTo>
                <a:lnTo>
                  <a:pt x="70607" y="71120"/>
                </a:lnTo>
                <a:lnTo>
                  <a:pt x="70136" y="72390"/>
                </a:lnTo>
                <a:lnTo>
                  <a:pt x="69342" y="74930"/>
                </a:lnTo>
                <a:lnTo>
                  <a:pt x="68997" y="74930"/>
                </a:lnTo>
                <a:lnTo>
                  <a:pt x="68675" y="76200"/>
                </a:lnTo>
                <a:lnTo>
                  <a:pt x="68399" y="77470"/>
                </a:lnTo>
                <a:lnTo>
                  <a:pt x="68169" y="80010"/>
                </a:lnTo>
                <a:lnTo>
                  <a:pt x="68008" y="81280"/>
                </a:lnTo>
                <a:lnTo>
                  <a:pt x="67893" y="82550"/>
                </a:lnTo>
                <a:lnTo>
                  <a:pt x="59798" y="82550"/>
                </a:lnTo>
                <a:lnTo>
                  <a:pt x="58855" y="83820"/>
                </a:lnTo>
                <a:lnTo>
                  <a:pt x="58383" y="85090"/>
                </a:lnTo>
                <a:lnTo>
                  <a:pt x="57946" y="85090"/>
                </a:lnTo>
                <a:lnTo>
                  <a:pt x="57555" y="86360"/>
                </a:lnTo>
                <a:lnTo>
                  <a:pt x="56842" y="88899"/>
                </a:lnTo>
                <a:lnTo>
                  <a:pt x="56290" y="91439"/>
                </a:lnTo>
                <a:lnTo>
                  <a:pt x="56095" y="93979"/>
                </a:lnTo>
                <a:lnTo>
                  <a:pt x="55945" y="95249"/>
                </a:lnTo>
                <a:lnTo>
                  <a:pt x="101702" y="95250"/>
                </a:lnTo>
                <a:lnTo>
                  <a:pt x="100955" y="93980"/>
                </a:lnTo>
                <a:lnTo>
                  <a:pt x="101116" y="93980"/>
                </a:lnTo>
                <a:lnTo>
                  <a:pt x="102967" y="92710"/>
                </a:lnTo>
                <a:lnTo>
                  <a:pt x="104221" y="91440"/>
                </a:lnTo>
                <a:lnTo>
                  <a:pt x="105003" y="90170"/>
                </a:lnTo>
                <a:lnTo>
                  <a:pt x="105359" y="90170"/>
                </a:lnTo>
                <a:lnTo>
                  <a:pt x="105681" y="88900"/>
                </a:lnTo>
                <a:lnTo>
                  <a:pt x="106026" y="88900"/>
                </a:lnTo>
                <a:lnTo>
                  <a:pt x="106187" y="87630"/>
                </a:lnTo>
                <a:lnTo>
                  <a:pt x="106578" y="85090"/>
                </a:lnTo>
                <a:lnTo>
                  <a:pt x="106820" y="83820"/>
                </a:lnTo>
                <a:lnTo>
                  <a:pt x="106774" y="81280"/>
                </a:lnTo>
                <a:lnTo>
                  <a:pt x="106693" y="80010"/>
                </a:lnTo>
                <a:lnTo>
                  <a:pt x="106578" y="78740"/>
                </a:lnTo>
                <a:lnTo>
                  <a:pt x="106417" y="78740"/>
                </a:lnTo>
                <a:lnTo>
                  <a:pt x="106153" y="77470"/>
                </a:lnTo>
                <a:lnTo>
                  <a:pt x="105877" y="77470"/>
                </a:lnTo>
                <a:lnTo>
                  <a:pt x="105474" y="76200"/>
                </a:lnTo>
                <a:lnTo>
                  <a:pt x="93641" y="76200"/>
                </a:lnTo>
                <a:lnTo>
                  <a:pt x="93883" y="74930"/>
                </a:lnTo>
                <a:lnTo>
                  <a:pt x="94469" y="73660"/>
                </a:lnTo>
                <a:lnTo>
                  <a:pt x="94780" y="73660"/>
                </a:lnTo>
                <a:lnTo>
                  <a:pt x="95056" y="72390"/>
                </a:lnTo>
                <a:lnTo>
                  <a:pt x="95297" y="71120"/>
                </a:lnTo>
                <a:lnTo>
                  <a:pt x="95458" y="69850"/>
                </a:lnTo>
                <a:lnTo>
                  <a:pt x="95378" y="67310"/>
                </a:lnTo>
                <a:lnTo>
                  <a:pt x="95263" y="66040"/>
                </a:lnTo>
                <a:lnTo>
                  <a:pt x="95056" y="64770"/>
                </a:lnTo>
                <a:lnTo>
                  <a:pt x="94826" y="64770"/>
                </a:lnTo>
                <a:lnTo>
                  <a:pt x="94550" y="63500"/>
                </a:lnTo>
                <a:close/>
              </a:path>
              <a:path w="107315" h="128270">
                <a:moveTo>
                  <a:pt x="57590" y="78740"/>
                </a:moveTo>
                <a:lnTo>
                  <a:pt x="47056" y="78739"/>
                </a:lnTo>
                <a:lnTo>
                  <a:pt x="47413" y="80009"/>
                </a:lnTo>
                <a:lnTo>
                  <a:pt x="48310" y="80009"/>
                </a:lnTo>
                <a:lnTo>
                  <a:pt x="48551" y="81279"/>
                </a:lnTo>
                <a:lnTo>
                  <a:pt x="48586" y="82549"/>
                </a:lnTo>
                <a:lnTo>
                  <a:pt x="56532" y="82550"/>
                </a:lnTo>
                <a:lnTo>
                  <a:pt x="57590" y="78740"/>
                </a:lnTo>
                <a:close/>
              </a:path>
              <a:path w="107315" h="128270">
                <a:moveTo>
                  <a:pt x="64950" y="81280"/>
                </a:moveTo>
                <a:lnTo>
                  <a:pt x="61879" y="81280"/>
                </a:lnTo>
                <a:lnTo>
                  <a:pt x="61362" y="82550"/>
                </a:lnTo>
                <a:lnTo>
                  <a:pt x="65812" y="82550"/>
                </a:lnTo>
                <a:lnTo>
                  <a:pt x="64950" y="81280"/>
                </a:lnTo>
                <a:close/>
              </a:path>
              <a:path w="107315" h="128270">
                <a:moveTo>
                  <a:pt x="43560" y="80009"/>
                </a:moveTo>
                <a:lnTo>
                  <a:pt x="39466" y="80009"/>
                </a:lnTo>
                <a:lnTo>
                  <a:pt x="39823" y="81279"/>
                </a:lnTo>
                <a:lnTo>
                  <a:pt x="42928" y="81279"/>
                </a:lnTo>
                <a:lnTo>
                  <a:pt x="43560" y="80009"/>
                </a:lnTo>
                <a:close/>
              </a:path>
              <a:path w="107315" h="128270">
                <a:moveTo>
                  <a:pt x="68365" y="64770"/>
                </a:moveTo>
                <a:lnTo>
                  <a:pt x="43365" y="64769"/>
                </a:lnTo>
                <a:lnTo>
                  <a:pt x="43986" y="66039"/>
                </a:lnTo>
                <a:lnTo>
                  <a:pt x="44814" y="66039"/>
                </a:lnTo>
                <a:lnTo>
                  <a:pt x="45285" y="67309"/>
                </a:lnTo>
                <a:lnTo>
                  <a:pt x="45837" y="67309"/>
                </a:lnTo>
                <a:lnTo>
                  <a:pt x="46424" y="68579"/>
                </a:lnTo>
                <a:lnTo>
                  <a:pt x="47056" y="69849"/>
                </a:lnTo>
                <a:lnTo>
                  <a:pt x="47723" y="71119"/>
                </a:lnTo>
                <a:lnTo>
                  <a:pt x="48471" y="72389"/>
                </a:lnTo>
                <a:lnTo>
                  <a:pt x="48844" y="73659"/>
                </a:lnTo>
                <a:lnTo>
                  <a:pt x="49138" y="73659"/>
                </a:lnTo>
                <a:lnTo>
                  <a:pt x="49218" y="74929"/>
                </a:lnTo>
                <a:lnTo>
                  <a:pt x="35924" y="74929"/>
                </a:lnTo>
                <a:lnTo>
                  <a:pt x="36442" y="76199"/>
                </a:lnTo>
                <a:lnTo>
                  <a:pt x="36672" y="77469"/>
                </a:lnTo>
                <a:lnTo>
                  <a:pt x="37028" y="77469"/>
                </a:lnTo>
                <a:lnTo>
                  <a:pt x="38362" y="78739"/>
                </a:lnTo>
                <a:lnTo>
                  <a:pt x="39156" y="80009"/>
                </a:lnTo>
                <a:lnTo>
                  <a:pt x="44227" y="80009"/>
                </a:lnTo>
                <a:lnTo>
                  <a:pt x="44894" y="78739"/>
                </a:lnTo>
                <a:lnTo>
                  <a:pt x="57590" y="78740"/>
                </a:lnTo>
                <a:lnTo>
                  <a:pt x="57866" y="77470"/>
                </a:lnTo>
                <a:lnTo>
                  <a:pt x="58107" y="76200"/>
                </a:lnTo>
                <a:lnTo>
                  <a:pt x="58188" y="74930"/>
                </a:lnTo>
                <a:lnTo>
                  <a:pt x="58257" y="71120"/>
                </a:lnTo>
                <a:lnTo>
                  <a:pt x="61603" y="71120"/>
                </a:lnTo>
                <a:lnTo>
                  <a:pt x="62385" y="69850"/>
                </a:lnTo>
                <a:lnTo>
                  <a:pt x="63650" y="69850"/>
                </a:lnTo>
                <a:lnTo>
                  <a:pt x="64547" y="68580"/>
                </a:lnTo>
                <a:lnTo>
                  <a:pt x="65456" y="68580"/>
                </a:lnTo>
                <a:lnTo>
                  <a:pt x="66916" y="67310"/>
                </a:lnTo>
                <a:lnTo>
                  <a:pt x="68365" y="64770"/>
                </a:lnTo>
                <a:close/>
              </a:path>
              <a:path w="107315" h="128270">
                <a:moveTo>
                  <a:pt x="36833" y="77469"/>
                </a:moveTo>
                <a:lnTo>
                  <a:pt x="1092" y="77469"/>
                </a:lnTo>
                <a:lnTo>
                  <a:pt x="816" y="78739"/>
                </a:lnTo>
                <a:lnTo>
                  <a:pt x="36948" y="78739"/>
                </a:lnTo>
                <a:lnTo>
                  <a:pt x="36833" y="77469"/>
                </a:lnTo>
                <a:close/>
              </a:path>
              <a:path w="107315" h="128270">
                <a:moveTo>
                  <a:pt x="36051" y="76199"/>
                </a:moveTo>
                <a:lnTo>
                  <a:pt x="1839" y="76199"/>
                </a:lnTo>
                <a:lnTo>
                  <a:pt x="1448" y="77469"/>
                </a:lnTo>
                <a:lnTo>
                  <a:pt x="36476" y="77469"/>
                </a:lnTo>
                <a:lnTo>
                  <a:pt x="36051" y="76199"/>
                </a:lnTo>
                <a:close/>
              </a:path>
              <a:path w="107315" h="128270">
                <a:moveTo>
                  <a:pt x="35142" y="74929"/>
                </a:moveTo>
                <a:lnTo>
                  <a:pt x="2667" y="74929"/>
                </a:lnTo>
                <a:lnTo>
                  <a:pt x="2230" y="76199"/>
                </a:lnTo>
                <a:lnTo>
                  <a:pt x="35384" y="76199"/>
                </a:lnTo>
                <a:lnTo>
                  <a:pt x="35142" y="74929"/>
                </a:lnTo>
                <a:close/>
              </a:path>
              <a:path w="107315" h="128270">
                <a:moveTo>
                  <a:pt x="104531" y="74930"/>
                </a:moveTo>
                <a:lnTo>
                  <a:pt x="95297" y="74930"/>
                </a:lnTo>
                <a:lnTo>
                  <a:pt x="93641" y="76200"/>
                </a:lnTo>
                <a:lnTo>
                  <a:pt x="105049" y="76200"/>
                </a:lnTo>
                <a:lnTo>
                  <a:pt x="104531" y="74930"/>
                </a:lnTo>
                <a:close/>
              </a:path>
              <a:path w="107315" h="128270">
                <a:moveTo>
                  <a:pt x="7624" y="73659"/>
                </a:moveTo>
                <a:lnTo>
                  <a:pt x="5105" y="73659"/>
                </a:lnTo>
                <a:lnTo>
                  <a:pt x="4599" y="74929"/>
                </a:lnTo>
                <a:lnTo>
                  <a:pt x="9004" y="74929"/>
                </a:lnTo>
                <a:lnTo>
                  <a:pt x="7624" y="73659"/>
                </a:lnTo>
                <a:close/>
              </a:path>
              <a:path w="107315" h="128270">
                <a:moveTo>
                  <a:pt x="26299" y="67309"/>
                </a:moveTo>
                <a:lnTo>
                  <a:pt x="13052" y="67309"/>
                </a:lnTo>
                <a:lnTo>
                  <a:pt x="12730" y="68579"/>
                </a:lnTo>
                <a:lnTo>
                  <a:pt x="12454" y="68579"/>
                </a:lnTo>
                <a:lnTo>
                  <a:pt x="12178" y="69849"/>
                </a:lnTo>
                <a:lnTo>
                  <a:pt x="11948" y="71119"/>
                </a:lnTo>
                <a:lnTo>
                  <a:pt x="11637" y="72389"/>
                </a:lnTo>
                <a:lnTo>
                  <a:pt x="11511" y="73659"/>
                </a:lnTo>
                <a:lnTo>
                  <a:pt x="11430" y="74929"/>
                </a:lnTo>
                <a:lnTo>
                  <a:pt x="34866" y="74929"/>
                </a:lnTo>
                <a:lnTo>
                  <a:pt x="34832" y="73659"/>
                </a:lnTo>
                <a:lnTo>
                  <a:pt x="34199" y="73659"/>
                </a:lnTo>
                <a:lnTo>
                  <a:pt x="33613" y="72389"/>
                </a:lnTo>
                <a:lnTo>
                  <a:pt x="32981" y="72389"/>
                </a:lnTo>
                <a:lnTo>
                  <a:pt x="32233" y="71119"/>
                </a:lnTo>
                <a:lnTo>
                  <a:pt x="29600" y="71119"/>
                </a:lnTo>
                <a:lnTo>
                  <a:pt x="28542" y="69849"/>
                </a:lnTo>
                <a:lnTo>
                  <a:pt x="27242" y="69849"/>
                </a:lnTo>
                <a:lnTo>
                  <a:pt x="26690" y="68579"/>
                </a:lnTo>
                <a:lnTo>
                  <a:pt x="26299" y="67309"/>
                </a:lnTo>
                <a:close/>
              </a:path>
              <a:path w="107315" h="128270">
                <a:moveTo>
                  <a:pt x="48844" y="73659"/>
                </a:moveTo>
                <a:lnTo>
                  <a:pt x="35177" y="73659"/>
                </a:lnTo>
                <a:lnTo>
                  <a:pt x="35579" y="74929"/>
                </a:lnTo>
                <a:lnTo>
                  <a:pt x="49218" y="74929"/>
                </a:lnTo>
                <a:lnTo>
                  <a:pt x="48844" y="73659"/>
                </a:lnTo>
                <a:close/>
              </a:path>
              <a:path w="107315" h="128270">
                <a:moveTo>
                  <a:pt x="101507" y="73660"/>
                </a:moveTo>
                <a:lnTo>
                  <a:pt x="99380" y="73660"/>
                </a:lnTo>
                <a:lnTo>
                  <a:pt x="98126" y="74930"/>
                </a:lnTo>
                <a:lnTo>
                  <a:pt x="102415" y="74930"/>
                </a:lnTo>
                <a:lnTo>
                  <a:pt x="101507" y="73660"/>
                </a:lnTo>
                <a:close/>
              </a:path>
              <a:path w="107315" h="128270">
                <a:moveTo>
                  <a:pt x="44814" y="69849"/>
                </a:moveTo>
                <a:lnTo>
                  <a:pt x="37615" y="69849"/>
                </a:lnTo>
                <a:lnTo>
                  <a:pt x="37074" y="71119"/>
                </a:lnTo>
                <a:lnTo>
                  <a:pt x="36246" y="71119"/>
                </a:lnTo>
                <a:lnTo>
                  <a:pt x="35533" y="72389"/>
                </a:lnTo>
                <a:lnTo>
                  <a:pt x="35142" y="72389"/>
                </a:lnTo>
                <a:lnTo>
                  <a:pt x="34912" y="73659"/>
                </a:lnTo>
                <a:lnTo>
                  <a:pt x="45170" y="73659"/>
                </a:lnTo>
                <a:lnTo>
                  <a:pt x="45055" y="71119"/>
                </a:lnTo>
                <a:lnTo>
                  <a:pt x="44814" y="69849"/>
                </a:lnTo>
                <a:close/>
              </a:path>
              <a:path w="107315" h="128270">
                <a:moveTo>
                  <a:pt x="44308" y="68579"/>
                </a:moveTo>
                <a:lnTo>
                  <a:pt x="39386" y="68579"/>
                </a:lnTo>
                <a:lnTo>
                  <a:pt x="38834" y="69849"/>
                </a:lnTo>
                <a:lnTo>
                  <a:pt x="44584" y="69849"/>
                </a:lnTo>
                <a:lnTo>
                  <a:pt x="44308" y="68579"/>
                </a:lnTo>
                <a:close/>
              </a:path>
              <a:path w="107315" h="128270">
                <a:moveTo>
                  <a:pt x="78784" y="68580"/>
                </a:moveTo>
                <a:lnTo>
                  <a:pt x="73678" y="68580"/>
                </a:lnTo>
                <a:lnTo>
                  <a:pt x="73126" y="69850"/>
                </a:lnTo>
                <a:lnTo>
                  <a:pt x="79336" y="69850"/>
                </a:lnTo>
                <a:lnTo>
                  <a:pt x="78784" y="68580"/>
                </a:lnTo>
                <a:close/>
              </a:path>
              <a:path w="107315" h="128270">
                <a:moveTo>
                  <a:pt x="43043" y="67309"/>
                </a:moveTo>
                <a:lnTo>
                  <a:pt x="41318" y="67309"/>
                </a:lnTo>
                <a:lnTo>
                  <a:pt x="40881" y="68579"/>
                </a:lnTo>
                <a:lnTo>
                  <a:pt x="43560" y="68579"/>
                </a:lnTo>
                <a:lnTo>
                  <a:pt x="43043" y="67309"/>
                </a:lnTo>
                <a:close/>
              </a:path>
              <a:path w="107315" h="128270">
                <a:moveTo>
                  <a:pt x="25080" y="66039"/>
                </a:moveTo>
                <a:lnTo>
                  <a:pt x="13753" y="66039"/>
                </a:lnTo>
                <a:lnTo>
                  <a:pt x="13397" y="67309"/>
                </a:lnTo>
                <a:lnTo>
                  <a:pt x="25747" y="67309"/>
                </a:lnTo>
                <a:lnTo>
                  <a:pt x="25080" y="66039"/>
                </a:lnTo>
                <a:close/>
              </a:path>
              <a:path w="107315" h="128270">
                <a:moveTo>
                  <a:pt x="23896" y="64769"/>
                </a:moveTo>
                <a:lnTo>
                  <a:pt x="15444" y="64769"/>
                </a:lnTo>
                <a:lnTo>
                  <a:pt x="14581" y="66039"/>
                </a:lnTo>
                <a:lnTo>
                  <a:pt x="24333" y="66039"/>
                </a:lnTo>
                <a:lnTo>
                  <a:pt x="23896" y="64769"/>
                </a:lnTo>
                <a:close/>
              </a:path>
              <a:path w="107315" h="128270">
                <a:moveTo>
                  <a:pt x="20480" y="63499"/>
                </a:moveTo>
                <a:lnTo>
                  <a:pt x="17375" y="63499"/>
                </a:lnTo>
                <a:lnTo>
                  <a:pt x="16387" y="64769"/>
                </a:lnTo>
                <a:lnTo>
                  <a:pt x="21504" y="64769"/>
                </a:lnTo>
                <a:lnTo>
                  <a:pt x="20480" y="63499"/>
                </a:lnTo>
                <a:close/>
              </a:path>
              <a:path w="107315" h="128270">
                <a:moveTo>
                  <a:pt x="62627" y="52070"/>
                </a:moveTo>
                <a:lnTo>
                  <a:pt x="24367" y="52069"/>
                </a:lnTo>
                <a:lnTo>
                  <a:pt x="23896" y="54609"/>
                </a:lnTo>
                <a:lnTo>
                  <a:pt x="23861" y="57149"/>
                </a:lnTo>
                <a:lnTo>
                  <a:pt x="24172" y="58419"/>
                </a:lnTo>
                <a:lnTo>
                  <a:pt x="24448" y="58419"/>
                </a:lnTo>
                <a:lnTo>
                  <a:pt x="24839" y="59689"/>
                </a:lnTo>
                <a:lnTo>
                  <a:pt x="25276" y="59689"/>
                </a:lnTo>
                <a:lnTo>
                  <a:pt x="25828" y="60959"/>
                </a:lnTo>
                <a:lnTo>
                  <a:pt x="26460" y="60959"/>
                </a:lnTo>
                <a:lnTo>
                  <a:pt x="27242" y="62229"/>
                </a:lnTo>
                <a:lnTo>
                  <a:pt x="29094" y="62229"/>
                </a:lnTo>
                <a:lnTo>
                  <a:pt x="30232" y="63499"/>
                </a:lnTo>
                <a:lnTo>
                  <a:pt x="32866" y="63499"/>
                </a:lnTo>
                <a:lnTo>
                  <a:pt x="34395" y="64769"/>
                </a:lnTo>
                <a:lnTo>
                  <a:pt x="59671" y="64770"/>
                </a:lnTo>
                <a:lnTo>
                  <a:pt x="60304" y="63500"/>
                </a:lnTo>
                <a:lnTo>
                  <a:pt x="61132" y="62230"/>
                </a:lnTo>
                <a:lnTo>
                  <a:pt x="61569" y="60960"/>
                </a:lnTo>
                <a:lnTo>
                  <a:pt x="62155" y="59690"/>
                </a:lnTo>
                <a:lnTo>
                  <a:pt x="62466" y="58420"/>
                </a:lnTo>
                <a:lnTo>
                  <a:pt x="62707" y="57150"/>
                </a:lnTo>
                <a:lnTo>
                  <a:pt x="62822" y="55880"/>
                </a:lnTo>
                <a:lnTo>
                  <a:pt x="62742" y="53340"/>
                </a:lnTo>
                <a:lnTo>
                  <a:pt x="62627" y="52070"/>
                </a:lnTo>
                <a:close/>
              </a:path>
              <a:path w="107315" h="128270">
                <a:moveTo>
                  <a:pt x="73126" y="63500"/>
                </a:moveTo>
                <a:lnTo>
                  <a:pt x="63098" y="63500"/>
                </a:lnTo>
                <a:lnTo>
                  <a:pt x="62109" y="64770"/>
                </a:lnTo>
                <a:lnTo>
                  <a:pt x="71355" y="64770"/>
                </a:lnTo>
                <a:lnTo>
                  <a:pt x="73126" y="63500"/>
                </a:lnTo>
                <a:close/>
              </a:path>
              <a:path w="107315" h="128270">
                <a:moveTo>
                  <a:pt x="75713" y="62230"/>
                </a:moveTo>
                <a:lnTo>
                  <a:pt x="64202" y="62230"/>
                </a:lnTo>
                <a:lnTo>
                  <a:pt x="63524" y="63500"/>
                </a:lnTo>
                <a:lnTo>
                  <a:pt x="74931" y="63500"/>
                </a:lnTo>
                <a:lnTo>
                  <a:pt x="75713" y="62230"/>
                </a:lnTo>
                <a:close/>
              </a:path>
              <a:path w="107315" h="128270">
                <a:moveTo>
                  <a:pt x="93768" y="62230"/>
                </a:moveTo>
                <a:lnTo>
                  <a:pt x="81452" y="62230"/>
                </a:lnTo>
                <a:lnTo>
                  <a:pt x="81107" y="63500"/>
                </a:lnTo>
                <a:lnTo>
                  <a:pt x="94193" y="63500"/>
                </a:lnTo>
                <a:lnTo>
                  <a:pt x="93768" y="62230"/>
                </a:lnTo>
                <a:close/>
              </a:path>
              <a:path w="107315" h="128270">
                <a:moveTo>
                  <a:pt x="76978" y="60960"/>
                </a:moveTo>
                <a:lnTo>
                  <a:pt x="65180" y="60960"/>
                </a:lnTo>
                <a:lnTo>
                  <a:pt x="64869" y="62230"/>
                </a:lnTo>
                <a:lnTo>
                  <a:pt x="76426" y="62230"/>
                </a:lnTo>
                <a:lnTo>
                  <a:pt x="76978" y="60960"/>
                </a:lnTo>
                <a:close/>
              </a:path>
              <a:path w="107315" h="128270">
                <a:moveTo>
                  <a:pt x="92698" y="60960"/>
                </a:moveTo>
                <a:lnTo>
                  <a:pt x="82636" y="60960"/>
                </a:lnTo>
                <a:lnTo>
                  <a:pt x="82245" y="62230"/>
                </a:lnTo>
                <a:lnTo>
                  <a:pt x="93296" y="62230"/>
                </a:lnTo>
                <a:lnTo>
                  <a:pt x="92698" y="60960"/>
                </a:lnTo>
                <a:close/>
              </a:path>
              <a:path w="107315" h="128270">
                <a:moveTo>
                  <a:pt x="76311" y="53340"/>
                </a:moveTo>
                <a:lnTo>
                  <a:pt x="65617" y="53340"/>
                </a:lnTo>
                <a:lnTo>
                  <a:pt x="64984" y="54610"/>
                </a:lnTo>
                <a:lnTo>
                  <a:pt x="64432" y="54610"/>
                </a:lnTo>
                <a:lnTo>
                  <a:pt x="64041" y="55880"/>
                </a:lnTo>
                <a:lnTo>
                  <a:pt x="63800" y="55880"/>
                </a:lnTo>
                <a:lnTo>
                  <a:pt x="63800" y="58420"/>
                </a:lnTo>
                <a:lnTo>
                  <a:pt x="64156" y="59690"/>
                </a:lnTo>
                <a:lnTo>
                  <a:pt x="64743" y="60960"/>
                </a:lnTo>
                <a:lnTo>
                  <a:pt x="77335" y="60960"/>
                </a:lnTo>
                <a:lnTo>
                  <a:pt x="77450" y="59690"/>
                </a:lnTo>
                <a:lnTo>
                  <a:pt x="77335" y="58420"/>
                </a:lnTo>
                <a:lnTo>
                  <a:pt x="77174" y="57150"/>
                </a:lnTo>
                <a:lnTo>
                  <a:pt x="76932" y="57150"/>
                </a:lnTo>
                <a:lnTo>
                  <a:pt x="76311" y="53340"/>
                </a:lnTo>
                <a:close/>
              </a:path>
              <a:path w="107315" h="128270">
                <a:moveTo>
                  <a:pt x="91330" y="59690"/>
                </a:moveTo>
                <a:lnTo>
                  <a:pt x="84016" y="59690"/>
                </a:lnTo>
                <a:lnTo>
                  <a:pt x="83108" y="60960"/>
                </a:lnTo>
                <a:lnTo>
                  <a:pt x="92077" y="60960"/>
                </a:lnTo>
                <a:lnTo>
                  <a:pt x="91330" y="59690"/>
                </a:lnTo>
                <a:close/>
              </a:path>
              <a:path w="107315" h="128270">
                <a:moveTo>
                  <a:pt x="89593" y="58420"/>
                </a:moveTo>
                <a:lnTo>
                  <a:pt x="87236" y="58420"/>
                </a:lnTo>
                <a:lnTo>
                  <a:pt x="86373" y="59690"/>
                </a:lnTo>
                <a:lnTo>
                  <a:pt x="90536" y="59690"/>
                </a:lnTo>
                <a:lnTo>
                  <a:pt x="89593" y="58420"/>
                </a:lnTo>
                <a:close/>
              </a:path>
              <a:path w="107315" h="128270">
                <a:moveTo>
                  <a:pt x="75679" y="52070"/>
                </a:moveTo>
                <a:lnTo>
                  <a:pt x="67732" y="52070"/>
                </a:lnTo>
                <a:lnTo>
                  <a:pt x="67031" y="53340"/>
                </a:lnTo>
                <a:lnTo>
                  <a:pt x="76035" y="53340"/>
                </a:lnTo>
                <a:lnTo>
                  <a:pt x="75679" y="52070"/>
                </a:lnTo>
                <a:close/>
              </a:path>
              <a:path w="107315" h="128270">
                <a:moveTo>
                  <a:pt x="62040" y="49530"/>
                </a:moveTo>
                <a:lnTo>
                  <a:pt x="25782" y="49529"/>
                </a:lnTo>
                <a:lnTo>
                  <a:pt x="25000" y="50799"/>
                </a:lnTo>
                <a:lnTo>
                  <a:pt x="24563" y="52069"/>
                </a:lnTo>
                <a:lnTo>
                  <a:pt x="62466" y="52070"/>
                </a:lnTo>
                <a:lnTo>
                  <a:pt x="62270" y="50800"/>
                </a:lnTo>
                <a:lnTo>
                  <a:pt x="62040" y="49530"/>
                </a:lnTo>
                <a:close/>
              </a:path>
              <a:path w="107315" h="128270">
                <a:moveTo>
                  <a:pt x="75012" y="50800"/>
                </a:moveTo>
                <a:lnTo>
                  <a:pt x="70883" y="50800"/>
                </a:lnTo>
                <a:lnTo>
                  <a:pt x="70366" y="52070"/>
                </a:lnTo>
                <a:lnTo>
                  <a:pt x="75483" y="52070"/>
                </a:lnTo>
                <a:lnTo>
                  <a:pt x="75012" y="50800"/>
                </a:lnTo>
                <a:close/>
              </a:path>
              <a:path w="107315" h="128270">
                <a:moveTo>
                  <a:pt x="64984" y="40640"/>
                </a:moveTo>
                <a:lnTo>
                  <a:pt x="15996" y="40639"/>
                </a:lnTo>
                <a:lnTo>
                  <a:pt x="16467" y="41909"/>
                </a:lnTo>
                <a:lnTo>
                  <a:pt x="17099" y="43179"/>
                </a:lnTo>
                <a:lnTo>
                  <a:pt x="17847" y="43179"/>
                </a:lnTo>
                <a:lnTo>
                  <a:pt x="18790" y="44449"/>
                </a:lnTo>
                <a:lnTo>
                  <a:pt x="19848" y="45719"/>
                </a:lnTo>
                <a:lnTo>
                  <a:pt x="21147" y="45719"/>
                </a:lnTo>
                <a:lnTo>
                  <a:pt x="22596" y="46989"/>
                </a:lnTo>
                <a:lnTo>
                  <a:pt x="24252" y="48259"/>
                </a:lnTo>
                <a:lnTo>
                  <a:pt x="26138" y="49529"/>
                </a:lnTo>
                <a:lnTo>
                  <a:pt x="61718" y="49530"/>
                </a:lnTo>
                <a:lnTo>
                  <a:pt x="61327" y="48260"/>
                </a:lnTo>
                <a:lnTo>
                  <a:pt x="61833" y="46990"/>
                </a:lnTo>
                <a:lnTo>
                  <a:pt x="63328" y="44450"/>
                </a:lnTo>
                <a:lnTo>
                  <a:pt x="64041" y="43180"/>
                </a:lnTo>
                <a:lnTo>
                  <a:pt x="64984" y="40640"/>
                </a:lnTo>
                <a:close/>
              </a:path>
              <a:path w="107315" h="128270">
                <a:moveTo>
                  <a:pt x="65847" y="35560"/>
                </a:moveTo>
                <a:lnTo>
                  <a:pt x="15800" y="35559"/>
                </a:lnTo>
                <a:lnTo>
                  <a:pt x="15559" y="36829"/>
                </a:lnTo>
                <a:lnTo>
                  <a:pt x="15444" y="39369"/>
                </a:lnTo>
                <a:lnTo>
                  <a:pt x="15639" y="40639"/>
                </a:lnTo>
                <a:lnTo>
                  <a:pt x="65260" y="40640"/>
                </a:lnTo>
                <a:lnTo>
                  <a:pt x="65490" y="39370"/>
                </a:lnTo>
                <a:lnTo>
                  <a:pt x="65812" y="38100"/>
                </a:lnTo>
                <a:lnTo>
                  <a:pt x="65847" y="35560"/>
                </a:lnTo>
                <a:close/>
              </a:path>
              <a:path w="107315" h="128270">
                <a:moveTo>
                  <a:pt x="65065" y="31750"/>
                </a:moveTo>
                <a:lnTo>
                  <a:pt x="19100" y="31749"/>
                </a:lnTo>
                <a:lnTo>
                  <a:pt x="18203" y="33019"/>
                </a:lnTo>
                <a:lnTo>
                  <a:pt x="17732" y="33019"/>
                </a:lnTo>
                <a:lnTo>
                  <a:pt x="16858" y="34289"/>
                </a:lnTo>
                <a:lnTo>
                  <a:pt x="16467" y="34289"/>
                </a:lnTo>
                <a:lnTo>
                  <a:pt x="16111" y="35559"/>
                </a:lnTo>
                <a:lnTo>
                  <a:pt x="65812" y="35560"/>
                </a:lnTo>
                <a:lnTo>
                  <a:pt x="65651" y="34290"/>
                </a:lnTo>
                <a:lnTo>
                  <a:pt x="65421" y="33020"/>
                </a:lnTo>
                <a:lnTo>
                  <a:pt x="65065" y="31750"/>
                </a:lnTo>
                <a:close/>
              </a:path>
              <a:path w="107315" h="128270">
                <a:moveTo>
                  <a:pt x="57440" y="15240"/>
                </a:moveTo>
                <a:lnTo>
                  <a:pt x="17605" y="15239"/>
                </a:lnTo>
                <a:lnTo>
                  <a:pt x="17053" y="16509"/>
                </a:lnTo>
                <a:lnTo>
                  <a:pt x="16111" y="16509"/>
                </a:lnTo>
                <a:lnTo>
                  <a:pt x="15720" y="17779"/>
                </a:lnTo>
                <a:lnTo>
                  <a:pt x="15444" y="17779"/>
                </a:lnTo>
                <a:lnTo>
                  <a:pt x="15214" y="19049"/>
                </a:lnTo>
                <a:lnTo>
                  <a:pt x="15214" y="21589"/>
                </a:lnTo>
                <a:lnTo>
                  <a:pt x="15409" y="21589"/>
                </a:lnTo>
                <a:lnTo>
                  <a:pt x="15800" y="22859"/>
                </a:lnTo>
                <a:lnTo>
                  <a:pt x="21343" y="30479"/>
                </a:lnTo>
                <a:lnTo>
                  <a:pt x="21147" y="30479"/>
                </a:lnTo>
                <a:lnTo>
                  <a:pt x="19963" y="31749"/>
                </a:lnTo>
                <a:lnTo>
                  <a:pt x="64628" y="31750"/>
                </a:lnTo>
                <a:lnTo>
                  <a:pt x="64076" y="30480"/>
                </a:lnTo>
                <a:lnTo>
                  <a:pt x="63409" y="29210"/>
                </a:lnTo>
                <a:lnTo>
                  <a:pt x="62627" y="29210"/>
                </a:lnTo>
                <a:lnTo>
                  <a:pt x="61718" y="27940"/>
                </a:lnTo>
                <a:lnTo>
                  <a:pt x="60660" y="27940"/>
                </a:lnTo>
                <a:lnTo>
                  <a:pt x="59441" y="26670"/>
                </a:lnTo>
                <a:lnTo>
                  <a:pt x="58061" y="26670"/>
                </a:lnTo>
                <a:lnTo>
                  <a:pt x="58182" y="24130"/>
                </a:lnTo>
                <a:lnTo>
                  <a:pt x="58061" y="19050"/>
                </a:lnTo>
                <a:lnTo>
                  <a:pt x="57831" y="17780"/>
                </a:lnTo>
                <a:lnTo>
                  <a:pt x="57440" y="15240"/>
                </a:lnTo>
                <a:close/>
              </a:path>
              <a:path w="107315" h="128270">
                <a:moveTo>
                  <a:pt x="44377" y="5080"/>
                </a:moveTo>
                <a:lnTo>
                  <a:pt x="25356" y="5079"/>
                </a:lnTo>
                <a:lnTo>
                  <a:pt x="25080" y="6349"/>
                </a:lnTo>
                <a:lnTo>
                  <a:pt x="24839" y="7619"/>
                </a:lnTo>
                <a:lnTo>
                  <a:pt x="24528" y="8889"/>
                </a:lnTo>
                <a:lnTo>
                  <a:pt x="24494" y="12699"/>
                </a:lnTo>
                <a:lnTo>
                  <a:pt x="24609" y="13969"/>
                </a:lnTo>
                <a:lnTo>
                  <a:pt x="20043" y="13969"/>
                </a:lnTo>
                <a:lnTo>
                  <a:pt x="19422" y="15239"/>
                </a:lnTo>
                <a:lnTo>
                  <a:pt x="57199" y="15240"/>
                </a:lnTo>
                <a:lnTo>
                  <a:pt x="56888" y="13970"/>
                </a:lnTo>
                <a:lnTo>
                  <a:pt x="56175" y="12700"/>
                </a:lnTo>
                <a:lnTo>
                  <a:pt x="55704" y="11430"/>
                </a:lnTo>
                <a:lnTo>
                  <a:pt x="54680" y="11430"/>
                </a:lnTo>
                <a:lnTo>
                  <a:pt x="54059" y="10160"/>
                </a:lnTo>
                <a:lnTo>
                  <a:pt x="47562" y="10160"/>
                </a:lnTo>
                <a:lnTo>
                  <a:pt x="47171" y="8890"/>
                </a:lnTo>
                <a:lnTo>
                  <a:pt x="45009" y="6350"/>
                </a:lnTo>
                <a:lnTo>
                  <a:pt x="44377" y="5080"/>
                </a:lnTo>
                <a:close/>
              </a:path>
              <a:path w="107315" h="128270">
                <a:moveTo>
                  <a:pt x="42928" y="3810"/>
                </a:moveTo>
                <a:lnTo>
                  <a:pt x="26023" y="3809"/>
                </a:lnTo>
                <a:lnTo>
                  <a:pt x="25667" y="5079"/>
                </a:lnTo>
                <a:lnTo>
                  <a:pt x="43675" y="5080"/>
                </a:lnTo>
                <a:lnTo>
                  <a:pt x="42928" y="3810"/>
                </a:lnTo>
                <a:close/>
              </a:path>
              <a:path w="107315" h="128270">
                <a:moveTo>
                  <a:pt x="41203" y="2540"/>
                </a:moveTo>
                <a:lnTo>
                  <a:pt x="26851" y="2539"/>
                </a:lnTo>
                <a:lnTo>
                  <a:pt x="26414" y="3809"/>
                </a:lnTo>
                <a:lnTo>
                  <a:pt x="42100" y="3810"/>
                </a:lnTo>
                <a:lnTo>
                  <a:pt x="41203" y="2540"/>
                </a:lnTo>
                <a:close/>
              </a:path>
              <a:path w="107315" h="128270">
                <a:moveTo>
                  <a:pt x="39236" y="1270"/>
                </a:moveTo>
                <a:lnTo>
                  <a:pt x="28346" y="1269"/>
                </a:lnTo>
                <a:lnTo>
                  <a:pt x="27323" y="2539"/>
                </a:lnTo>
                <a:lnTo>
                  <a:pt x="40260" y="2540"/>
                </a:lnTo>
                <a:lnTo>
                  <a:pt x="39236" y="1270"/>
                </a:lnTo>
                <a:close/>
              </a:path>
              <a:path w="107315" h="128270">
                <a:moveTo>
                  <a:pt x="34636" y="0"/>
                </a:moveTo>
                <a:lnTo>
                  <a:pt x="31325" y="0"/>
                </a:lnTo>
                <a:lnTo>
                  <a:pt x="30704" y="1269"/>
                </a:lnTo>
                <a:lnTo>
                  <a:pt x="35970" y="1270"/>
                </a:lnTo>
                <a:lnTo>
                  <a:pt x="3463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67892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2276" y="0"/>
                </a:moveTo>
                <a:lnTo>
                  <a:pt x="1920" y="761"/>
                </a:lnTo>
                <a:lnTo>
                  <a:pt x="1414" y="2285"/>
                </a:lnTo>
                <a:lnTo>
                  <a:pt x="1103" y="3682"/>
                </a:lnTo>
                <a:lnTo>
                  <a:pt x="977" y="6349"/>
                </a:lnTo>
                <a:lnTo>
                  <a:pt x="1165" y="7619"/>
                </a:lnTo>
                <a:lnTo>
                  <a:pt x="4438" y="14223"/>
                </a:lnTo>
                <a:lnTo>
                  <a:pt x="3932" y="14604"/>
                </a:lnTo>
                <a:lnTo>
                  <a:pt x="3380" y="15112"/>
                </a:lnTo>
                <a:lnTo>
                  <a:pt x="2357" y="16128"/>
                </a:lnTo>
                <a:lnTo>
                  <a:pt x="1537" y="17144"/>
                </a:lnTo>
                <a:lnTo>
                  <a:pt x="1299" y="17398"/>
                </a:lnTo>
                <a:lnTo>
                  <a:pt x="436" y="19049"/>
                </a:lnTo>
                <a:lnTo>
                  <a:pt x="163" y="19811"/>
                </a:lnTo>
                <a:lnTo>
                  <a:pt x="34" y="20319"/>
                </a:lnTo>
                <a:lnTo>
                  <a:pt x="0" y="23113"/>
                </a:lnTo>
                <a:lnTo>
                  <a:pt x="195" y="23875"/>
                </a:lnTo>
                <a:lnTo>
                  <a:pt x="9280" y="32130"/>
                </a:lnTo>
                <a:lnTo>
                  <a:pt x="10027" y="32384"/>
                </a:lnTo>
                <a:lnTo>
                  <a:pt x="10303" y="32511"/>
                </a:lnTo>
                <a:lnTo>
                  <a:pt x="10499" y="32638"/>
                </a:lnTo>
                <a:lnTo>
                  <a:pt x="10694" y="32892"/>
                </a:lnTo>
                <a:lnTo>
                  <a:pt x="10775" y="34289"/>
                </a:lnTo>
                <a:lnTo>
                  <a:pt x="10223" y="35178"/>
                </a:lnTo>
                <a:lnTo>
                  <a:pt x="10062" y="35305"/>
                </a:lnTo>
                <a:lnTo>
                  <a:pt x="8682" y="36829"/>
                </a:lnTo>
                <a:lnTo>
                  <a:pt x="7037" y="42290"/>
                </a:lnTo>
                <a:lnTo>
                  <a:pt x="7152" y="43052"/>
                </a:lnTo>
                <a:lnTo>
                  <a:pt x="12028" y="49148"/>
                </a:lnTo>
                <a:lnTo>
                  <a:pt x="13213" y="50037"/>
                </a:lnTo>
                <a:lnTo>
                  <a:pt x="14581" y="50799"/>
                </a:lnTo>
                <a:lnTo>
                  <a:pt x="16122" y="51561"/>
                </a:lnTo>
                <a:lnTo>
                  <a:pt x="19733" y="53213"/>
                </a:lnTo>
                <a:lnTo>
                  <a:pt x="20089" y="53340"/>
                </a:lnTo>
                <a:lnTo>
                  <a:pt x="21032" y="53975"/>
                </a:lnTo>
                <a:lnTo>
                  <a:pt x="25437" y="66167"/>
                </a:lnTo>
                <a:lnTo>
                  <a:pt x="25276" y="67310"/>
                </a:lnTo>
                <a:lnTo>
                  <a:pt x="25080" y="68326"/>
                </a:lnTo>
                <a:lnTo>
                  <a:pt x="24494" y="70866"/>
                </a:lnTo>
                <a:lnTo>
                  <a:pt x="23505" y="74802"/>
                </a:lnTo>
                <a:lnTo>
                  <a:pt x="21757" y="97154"/>
                </a:lnTo>
                <a:lnTo>
                  <a:pt x="21876" y="99059"/>
                </a:lnTo>
                <a:lnTo>
                  <a:pt x="22136" y="101726"/>
                </a:lnTo>
                <a:lnTo>
                  <a:pt x="22332" y="103250"/>
                </a:lnTo>
                <a:lnTo>
                  <a:pt x="22723" y="103123"/>
                </a:lnTo>
                <a:lnTo>
                  <a:pt x="22884" y="102869"/>
                </a:lnTo>
                <a:lnTo>
                  <a:pt x="23079" y="102742"/>
                </a:lnTo>
                <a:lnTo>
                  <a:pt x="23666" y="101599"/>
                </a:lnTo>
                <a:lnTo>
                  <a:pt x="23827" y="101091"/>
                </a:lnTo>
                <a:lnTo>
                  <a:pt x="23942" y="100456"/>
                </a:lnTo>
                <a:lnTo>
                  <a:pt x="23898" y="96900"/>
                </a:lnTo>
                <a:lnTo>
                  <a:pt x="23746" y="96011"/>
                </a:lnTo>
                <a:lnTo>
                  <a:pt x="23627" y="93852"/>
                </a:lnTo>
                <a:lnTo>
                  <a:pt x="26299" y="77978"/>
                </a:lnTo>
                <a:lnTo>
                  <a:pt x="27242" y="76200"/>
                </a:lnTo>
                <a:lnTo>
                  <a:pt x="31862" y="58928"/>
                </a:lnTo>
                <a:lnTo>
                  <a:pt x="27357" y="58928"/>
                </a:lnTo>
                <a:lnTo>
                  <a:pt x="25908" y="53340"/>
                </a:lnTo>
                <a:lnTo>
                  <a:pt x="24404" y="48387"/>
                </a:lnTo>
                <a:lnTo>
                  <a:pt x="23700" y="46355"/>
                </a:lnTo>
                <a:lnTo>
                  <a:pt x="23033" y="44196"/>
                </a:lnTo>
                <a:lnTo>
                  <a:pt x="15375" y="28575"/>
                </a:lnTo>
                <a:lnTo>
                  <a:pt x="14938" y="27940"/>
                </a:lnTo>
                <a:lnTo>
                  <a:pt x="14501" y="27559"/>
                </a:lnTo>
                <a:lnTo>
                  <a:pt x="14156" y="27178"/>
                </a:lnTo>
                <a:lnTo>
                  <a:pt x="13489" y="26543"/>
                </a:lnTo>
                <a:lnTo>
                  <a:pt x="12546" y="25908"/>
                </a:lnTo>
                <a:lnTo>
                  <a:pt x="12224" y="25781"/>
                </a:lnTo>
                <a:lnTo>
                  <a:pt x="13489" y="25400"/>
                </a:lnTo>
                <a:lnTo>
                  <a:pt x="14627" y="25273"/>
                </a:lnTo>
                <a:lnTo>
                  <a:pt x="17531" y="25273"/>
                </a:lnTo>
                <a:lnTo>
                  <a:pt x="15214" y="19558"/>
                </a:lnTo>
                <a:lnTo>
                  <a:pt x="3737" y="1397"/>
                </a:lnTo>
                <a:lnTo>
                  <a:pt x="2276" y="0"/>
                </a:lnTo>
                <a:close/>
              </a:path>
              <a:path w="36195" h="103504">
                <a:moveTo>
                  <a:pt x="36091" y="33909"/>
                </a:moveTo>
                <a:lnTo>
                  <a:pt x="27357" y="58928"/>
                </a:lnTo>
                <a:lnTo>
                  <a:pt x="31862" y="58928"/>
                </a:lnTo>
                <a:lnTo>
                  <a:pt x="31687" y="44196"/>
                </a:lnTo>
                <a:lnTo>
                  <a:pt x="31659" y="43053"/>
                </a:lnTo>
                <a:lnTo>
                  <a:pt x="35953" y="34671"/>
                </a:lnTo>
                <a:lnTo>
                  <a:pt x="36091" y="33909"/>
                </a:lnTo>
                <a:close/>
              </a:path>
              <a:path w="36195" h="103504">
                <a:moveTo>
                  <a:pt x="30140" y="12827"/>
                </a:moveTo>
                <a:lnTo>
                  <a:pt x="24494" y="12827"/>
                </a:lnTo>
                <a:lnTo>
                  <a:pt x="24919" y="13716"/>
                </a:lnTo>
                <a:lnTo>
                  <a:pt x="25908" y="16383"/>
                </a:lnTo>
                <a:lnTo>
                  <a:pt x="26460" y="18923"/>
                </a:lnTo>
                <a:lnTo>
                  <a:pt x="26561" y="23876"/>
                </a:lnTo>
                <a:lnTo>
                  <a:pt x="26315" y="25654"/>
                </a:lnTo>
                <a:lnTo>
                  <a:pt x="25828" y="27559"/>
                </a:lnTo>
                <a:lnTo>
                  <a:pt x="25471" y="28575"/>
                </a:lnTo>
                <a:lnTo>
                  <a:pt x="24689" y="30353"/>
                </a:lnTo>
                <a:lnTo>
                  <a:pt x="24494" y="30734"/>
                </a:lnTo>
                <a:lnTo>
                  <a:pt x="23820" y="32766"/>
                </a:lnTo>
                <a:lnTo>
                  <a:pt x="23390" y="34671"/>
                </a:lnTo>
                <a:lnTo>
                  <a:pt x="23275" y="37084"/>
                </a:lnTo>
                <a:lnTo>
                  <a:pt x="23390" y="38227"/>
                </a:lnTo>
                <a:lnTo>
                  <a:pt x="23746" y="39243"/>
                </a:lnTo>
                <a:lnTo>
                  <a:pt x="23976" y="39751"/>
                </a:lnTo>
                <a:lnTo>
                  <a:pt x="24413" y="40259"/>
                </a:lnTo>
                <a:lnTo>
                  <a:pt x="24919" y="40640"/>
                </a:lnTo>
                <a:lnTo>
                  <a:pt x="25400" y="39751"/>
                </a:lnTo>
                <a:lnTo>
                  <a:pt x="26453" y="38100"/>
                </a:lnTo>
                <a:lnTo>
                  <a:pt x="27208" y="37084"/>
                </a:lnTo>
                <a:lnTo>
                  <a:pt x="28151" y="36068"/>
                </a:lnTo>
                <a:lnTo>
                  <a:pt x="30669" y="33909"/>
                </a:lnTo>
                <a:lnTo>
                  <a:pt x="36091" y="33909"/>
                </a:lnTo>
                <a:lnTo>
                  <a:pt x="35979" y="30607"/>
                </a:lnTo>
                <a:lnTo>
                  <a:pt x="29795" y="24130"/>
                </a:lnTo>
                <a:lnTo>
                  <a:pt x="29922" y="23876"/>
                </a:lnTo>
                <a:lnTo>
                  <a:pt x="30089" y="23114"/>
                </a:lnTo>
                <a:lnTo>
                  <a:pt x="30464" y="20955"/>
                </a:lnTo>
                <a:lnTo>
                  <a:pt x="30669" y="19304"/>
                </a:lnTo>
                <a:lnTo>
                  <a:pt x="30543" y="14732"/>
                </a:lnTo>
                <a:lnTo>
                  <a:pt x="30347" y="13589"/>
                </a:lnTo>
                <a:lnTo>
                  <a:pt x="30140" y="12827"/>
                </a:lnTo>
                <a:close/>
              </a:path>
              <a:path w="36195" h="103504">
                <a:moveTo>
                  <a:pt x="17531" y="25273"/>
                </a:moveTo>
                <a:lnTo>
                  <a:pt x="15133" y="25273"/>
                </a:lnTo>
                <a:lnTo>
                  <a:pt x="15996" y="25400"/>
                </a:lnTo>
                <a:lnTo>
                  <a:pt x="16398" y="25527"/>
                </a:lnTo>
                <a:lnTo>
                  <a:pt x="17019" y="25654"/>
                </a:lnTo>
                <a:lnTo>
                  <a:pt x="17766" y="26162"/>
                </a:lnTo>
                <a:lnTo>
                  <a:pt x="17531" y="25273"/>
                </a:lnTo>
                <a:close/>
              </a:path>
              <a:path w="36195" h="103504">
                <a:moveTo>
                  <a:pt x="24609" y="8128"/>
                </a:moveTo>
                <a:lnTo>
                  <a:pt x="18476" y="15367"/>
                </a:lnTo>
                <a:lnTo>
                  <a:pt x="18586" y="17018"/>
                </a:lnTo>
                <a:lnTo>
                  <a:pt x="18951" y="19812"/>
                </a:lnTo>
                <a:lnTo>
                  <a:pt x="19181" y="21209"/>
                </a:lnTo>
                <a:lnTo>
                  <a:pt x="19848" y="24257"/>
                </a:lnTo>
                <a:lnTo>
                  <a:pt x="20285" y="23876"/>
                </a:lnTo>
                <a:lnTo>
                  <a:pt x="24494" y="12827"/>
                </a:lnTo>
                <a:lnTo>
                  <a:pt x="30140" y="12827"/>
                </a:lnTo>
                <a:lnTo>
                  <a:pt x="27760" y="9271"/>
                </a:lnTo>
                <a:lnTo>
                  <a:pt x="27484" y="9017"/>
                </a:lnTo>
                <a:lnTo>
                  <a:pt x="27162" y="8890"/>
                </a:lnTo>
                <a:lnTo>
                  <a:pt x="26817" y="8636"/>
                </a:lnTo>
                <a:lnTo>
                  <a:pt x="25598" y="8255"/>
                </a:lnTo>
                <a:lnTo>
                  <a:pt x="25126" y="8255"/>
                </a:lnTo>
                <a:lnTo>
                  <a:pt x="24609" y="812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52301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9738" y="4825"/>
                </a:moveTo>
                <a:lnTo>
                  <a:pt x="6472" y="6730"/>
                </a:lnTo>
                <a:lnTo>
                  <a:pt x="6115" y="6984"/>
                </a:lnTo>
                <a:lnTo>
                  <a:pt x="3505" y="14223"/>
                </a:lnTo>
                <a:lnTo>
                  <a:pt x="3627" y="15239"/>
                </a:lnTo>
                <a:lnTo>
                  <a:pt x="3741" y="15874"/>
                </a:lnTo>
                <a:lnTo>
                  <a:pt x="4183" y="17779"/>
                </a:lnTo>
                <a:lnTo>
                  <a:pt x="5011" y="19811"/>
                </a:lnTo>
                <a:lnTo>
                  <a:pt x="3010" y="20319"/>
                </a:lnTo>
                <a:lnTo>
                  <a:pt x="0" y="24891"/>
                </a:lnTo>
                <a:lnTo>
                  <a:pt x="237" y="25907"/>
                </a:lnTo>
                <a:lnTo>
                  <a:pt x="7886" y="34670"/>
                </a:lnTo>
                <a:lnTo>
                  <a:pt x="9611" y="35940"/>
                </a:lnTo>
                <a:lnTo>
                  <a:pt x="12647" y="37718"/>
                </a:lnTo>
                <a:lnTo>
                  <a:pt x="15005" y="38861"/>
                </a:lnTo>
                <a:lnTo>
                  <a:pt x="16258" y="39496"/>
                </a:lnTo>
                <a:lnTo>
                  <a:pt x="15235" y="40639"/>
                </a:lnTo>
                <a:lnTo>
                  <a:pt x="14822" y="41528"/>
                </a:lnTo>
                <a:lnTo>
                  <a:pt x="14711" y="43433"/>
                </a:lnTo>
                <a:lnTo>
                  <a:pt x="14878" y="44195"/>
                </a:lnTo>
                <a:lnTo>
                  <a:pt x="15591" y="45465"/>
                </a:lnTo>
                <a:lnTo>
                  <a:pt x="15948" y="45846"/>
                </a:lnTo>
                <a:lnTo>
                  <a:pt x="16810" y="46862"/>
                </a:lnTo>
                <a:lnTo>
                  <a:pt x="20697" y="49529"/>
                </a:lnTo>
                <a:lnTo>
                  <a:pt x="21720" y="50164"/>
                </a:lnTo>
                <a:lnTo>
                  <a:pt x="30690" y="65023"/>
                </a:lnTo>
                <a:lnTo>
                  <a:pt x="31668" y="65531"/>
                </a:lnTo>
                <a:lnTo>
                  <a:pt x="32300" y="65785"/>
                </a:lnTo>
                <a:lnTo>
                  <a:pt x="33048" y="65912"/>
                </a:lnTo>
                <a:lnTo>
                  <a:pt x="33473" y="66039"/>
                </a:lnTo>
                <a:lnTo>
                  <a:pt x="34543" y="66166"/>
                </a:lnTo>
                <a:lnTo>
                  <a:pt x="35129" y="66166"/>
                </a:lnTo>
                <a:lnTo>
                  <a:pt x="35911" y="63753"/>
                </a:lnTo>
                <a:lnTo>
                  <a:pt x="36313" y="62864"/>
                </a:lnTo>
                <a:lnTo>
                  <a:pt x="37337" y="60959"/>
                </a:lnTo>
                <a:lnTo>
                  <a:pt x="37647" y="60451"/>
                </a:lnTo>
                <a:lnTo>
                  <a:pt x="38261" y="59562"/>
                </a:lnTo>
                <a:lnTo>
                  <a:pt x="34462" y="59562"/>
                </a:lnTo>
                <a:lnTo>
                  <a:pt x="34623" y="58419"/>
                </a:lnTo>
                <a:lnTo>
                  <a:pt x="34599" y="52958"/>
                </a:lnTo>
                <a:lnTo>
                  <a:pt x="30414" y="52958"/>
                </a:lnTo>
                <a:lnTo>
                  <a:pt x="26194" y="43941"/>
                </a:lnTo>
                <a:lnTo>
                  <a:pt x="24967" y="41528"/>
                </a:lnTo>
                <a:lnTo>
                  <a:pt x="20404" y="33654"/>
                </a:lnTo>
                <a:lnTo>
                  <a:pt x="18305" y="30479"/>
                </a:lnTo>
                <a:lnTo>
                  <a:pt x="17104" y="29209"/>
                </a:lnTo>
                <a:lnTo>
                  <a:pt x="16534" y="28574"/>
                </a:lnTo>
                <a:lnTo>
                  <a:pt x="9335" y="11683"/>
                </a:lnTo>
                <a:lnTo>
                  <a:pt x="9432" y="6730"/>
                </a:lnTo>
                <a:lnTo>
                  <a:pt x="9738" y="4825"/>
                </a:lnTo>
                <a:close/>
              </a:path>
              <a:path w="82550" h="66675">
                <a:moveTo>
                  <a:pt x="53022" y="22224"/>
                </a:moveTo>
                <a:lnTo>
                  <a:pt x="47095" y="34543"/>
                </a:lnTo>
                <a:lnTo>
                  <a:pt x="46973" y="35686"/>
                </a:lnTo>
                <a:lnTo>
                  <a:pt x="42914" y="46735"/>
                </a:lnTo>
                <a:lnTo>
                  <a:pt x="42132" y="47497"/>
                </a:lnTo>
                <a:lnTo>
                  <a:pt x="34462" y="59562"/>
                </a:lnTo>
                <a:lnTo>
                  <a:pt x="38261" y="59562"/>
                </a:lnTo>
                <a:lnTo>
                  <a:pt x="39249" y="58292"/>
                </a:lnTo>
                <a:lnTo>
                  <a:pt x="39568" y="57911"/>
                </a:lnTo>
                <a:lnTo>
                  <a:pt x="44881" y="54736"/>
                </a:lnTo>
                <a:lnTo>
                  <a:pt x="45594" y="54482"/>
                </a:lnTo>
                <a:lnTo>
                  <a:pt x="48457" y="54482"/>
                </a:lnTo>
                <a:lnTo>
                  <a:pt x="49009" y="54228"/>
                </a:lnTo>
                <a:lnTo>
                  <a:pt x="49481" y="53974"/>
                </a:lnTo>
                <a:lnTo>
                  <a:pt x="49952" y="53593"/>
                </a:lnTo>
                <a:lnTo>
                  <a:pt x="50194" y="53466"/>
                </a:lnTo>
                <a:lnTo>
                  <a:pt x="50585" y="53085"/>
                </a:lnTo>
                <a:lnTo>
                  <a:pt x="50895" y="52577"/>
                </a:lnTo>
                <a:lnTo>
                  <a:pt x="51332" y="50926"/>
                </a:lnTo>
                <a:lnTo>
                  <a:pt x="51482" y="50545"/>
                </a:lnTo>
                <a:lnTo>
                  <a:pt x="51677" y="50291"/>
                </a:lnTo>
                <a:lnTo>
                  <a:pt x="51953" y="49783"/>
                </a:lnTo>
                <a:lnTo>
                  <a:pt x="52861" y="48894"/>
                </a:lnTo>
                <a:lnTo>
                  <a:pt x="53494" y="48386"/>
                </a:lnTo>
                <a:lnTo>
                  <a:pt x="54276" y="47878"/>
                </a:lnTo>
                <a:lnTo>
                  <a:pt x="46261" y="47878"/>
                </a:lnTo>
                <a:lnTo>
                  <a:pt x="53494" y="25272"/>
                </a:lnTo>
                <a:lnTo>
                  <a:pt x="58089" y="25272"/>
                </a:lnTo>
                <a:lnTo>
                  <a:pt x="54356" y="22478"/>
                </a:lnTo>
                <a:lnTo>
                  <a:pt x="53022" y="22224"/>
                </a:lnTo>
                <a:close/>
              </a:path>
              <a:path w="82550" h="66675">
                <a:moveTo>
                  <a:pt x="48457" y="54482"/>
                </a:moveTo>
                <a:lnTo>
                  <a:pt x="45594" y="54482"/>
                </a:lnTo>
                <a:lnTo>
                  <a:pt x="45237" y="54736"/>
                </a:lnTo>
                <a:lnTo>
                  <a:pt x="47434" y="54736"/>
                </a:lnTo>
                <a:lnTo>
                  <a:pt x="48457" y="54482"/>
                </a:lnTo>
                <a:close/>
              </a:path>
              <a:path w="82550" h="66675">
                <a:moveTo>
                  <a:pt x="33519" y="31241"/>
                </a:moveTo>
                <a:lnTo>
                  <a:pt x="28287" y="31241"/>
                </a:lnTo>
                <a:lnTo>
                  <a:pt x="28212" y="31876"/>
                </a:lnTo>
                <a:lnTo>
                  <a:pt x="28091" y="32638"/>
                </a:lnTo>
                <a:lnTo>
                  <a:pt x="34599" y="52958"/>
                </a:lnTo>
                <a:lnTo>
                  <a:pt x="34428" y="51688"/>
                </a:lnTo>
                <a:lnTo>
                  <a:pt x="33910" y="49783"/>
                </a:lnTo>
                <a:lnTo>
                  <a:pt x="33715" y="49402"/>
                </a:lnTo>
                <a:lnTo>
                  <a:pt x="33554" y="48894"/>
                </a:lnTo>
                <a:lnTo>
                  <a:pt x="31900" y="43433"/>
                </a:lnTo>
                <a:lnTo>
                  <a:pt x="31997" y="39369"/>
                </a:lnTo>
                <a:lnTo>
                  <a:pt x="32059" y="38607"/>
                </a:lnTo>
                <a:lnTo>
                  <a:pt x="32461" y="37464"/>
                </a:lnTo>
                <a:lnTo>
                  <a:pt x="32813" y="36321"/>
                </a:lnTo>
                <a:lnTo>
                  <a:pt x="33209" y="34543"/>
                </a:lnTo>
                <a:lnTo>
                  <a:pt x="33315" y="33908"/>
                </a:lnTo>
                <a:lnTo>
                  <a:pt x="33416" y="33019"/>
                </a:lnTo>
                <a:lnTo>
                  <a:pt x="33519" y="31241"/>
                </a:lnTo>
                <a:close/>
              </a:path>
              <a:path w="82550" h="66675">
                <a:moveTo>
                  <a:pt x="82344" y="20827"/>
                </a:moveTo>
                <a:lnTo>
                  <a:pt x="75700" y="20827"/>
                </a:lnTo>
                <a:lnTo>
                  <a:pt x="77114" y="20954"/>
                </a:lnTo>
                <a:lnTo>
                  <a:pt x="78299" y="21208"/>
                </a:lnTo>
                <a:lnTo>
                  <a:pt x="79679" y="21716"/>
                </a:lnTo>
                <a:lnTo>
                  <a:pt x="80461" y="22097"/>
                </a:lnTo>
                <a:lnTo>
                  <a:pt x="80622" y="22224"/>
                </a:lnTo>
                <a:lnTo>
                  <a:pt x="79046" y="22859"/>
                </a:lnTo>
                <a:lnTo>
                  <a:pt x="75976" y="24510"/>
                </a:lnTo>
                <a:lnTo>
                  <a:pt x="72871" y="26288"/>
                </a:lnTo>
                <a:lnTo>
                  <a:pt x="69812" y="28193"/>
                </a:lnTo>
                <a:lnTo>
                  <a:pt x="68317" y="29209"/>
                </a:lnTo>
                <a:lnTo>
                  <a:pt x="66822" y="30352"/>
                </a:lnTo>
                <a:lnTo>
                  <a:pt x="63913" y="32384"/>
                </a:lnTo>
                <a:lnTo>
                  <a:pt x="59819" y="35686"/>
                </a:lnTo>
                <a:lnTo>
                  <a:pt x="57266" y="37718"/>
                </a:lnTo>
                <a:lnTo>
                  <a:pt x="52781" y="41655"/>
                </a:lnTo>
                <a:lnTo>
                  <a:pt x="49320" y="44830"/>
                </a:lnTo>
                <a:lnTo>
                  <a:pt x="46491" y="47624"/>
                </a:lnTo>
                <a:lnTo>
                  <a:pt x="46261" y="47878"/>
                </a:lnTo>
                <a:lnTo>
                  <a:pt x="54276" y="47878"/>
                </a:lnTo>
                <a:lnTo>
                  <a:pt x="55184" y="47370"/>
                </a:lnTo>
                <a:lnTo>
                  <a:pt x="56909" y="46608"/>
                </a:lnTo>
                <a:lnTo>
                  <a:pt x="58243" y="46100"/>
                </a:lnTo>
                <a:lnTo>
                  <a:pt x="60681" y="45338"/>
                </a:lnTo>
                <a:lnTo>
                  <a:pt x="61153" y="45338"/>
                </a:lnTo>
                <a:lnTo>
                  <a:pt x="62303" y="45084"/>
                </a:lnTo>
                <a:lnTo>
                  <a:pt x="63039" y="44957"/>
                </a:lnTo>
                <a:lnTo>
                  <a:pt x="64304" y="44449"/>
                </a:lnTo>
                <a:lnTo>
                  <a:pt x="65132" y="44195"/>
                </a:lnTo>
                <a:lnTo>
                  <a:pt x="65523" y="43941"/>
                </a:lnTo>
                <a:lnTo>
                  <a:pt x="66305" y="43306"/>
                </a:lnTo>
                <a:lnTo>
                  <a:pt x="67018" y="42798"/>
                </a:lnTo>
                <a:lnTo>
                  <a:pt x="67604" y="41909"/>
                </a:lnTo>
                <a:lnTo>
                  <a:pt x="67995" y="41020"/>
                </a:lnTo>
                <a:lnTo>
                  <a:pt x="68116" y="40639"/>
                </a:lnTo>
                <a:lnTo>
                  <a:pt x="68002" y="37718"/>
                </a:lnTo>
                <a:lnTo>
                  <a:pt x="67634" y="36575"/>
                </a:lnTo>
                <a:lnTo>
                  <a:pt x="67328" y="35813"/>
                </a:lnTo>
                <a:lnTo>
                  <a:pt x="67248" y="35051"/>
                </a:lnTo>
                <a:lnTo>
                  <a:pt x="74642" y="30225"/>
                </a:lnTo>
                <a:lnTo>
                  <a:pt x="76137" y="29463"/>
                </a:lnTo>
                <a:lnTo>
                  <a:pt x="78609" y="27812"/>
                </a:lnTo>
                <a:lnTo>
                  <a:pt x="79081" y="27431"/>
                </a:lnTo>
                <a:lnTo>
                  <a:pt x="79598" y="26923"/>
                </a:lnTo>
                <a:lnTo>
                  <a:pt x="80070" y="26542"/>
                </a:lnTo>
                <a:lnTo>
                  <a:pt x="80932" y="25526"/>
                </a:lnTo>
                <a:lnTo>
                  <a:pt x="81645" y="24383"/>
                </a:lnTo>
                <a:lnTo>
                  <a:pt x="82105" y="23240"/>
                </a:lnTo>
                <a:lnTo>
                  <a:pt x="82332" y="22351"/>
                </a:lnTo>
                <a:lnTo>
                  <a:pt x="82344" y="20827"/>
                </a:lnTo>
                <a:close/>
              </a:path>
              <a:path w="82550" h="66675">
                <a:moveTo>
                  <a:pt x="23931" y="14350"/>
                </a:moveTo>
                <a:lnTo>
                  <a:pt x="19569" y="22224"/>
                </a:lnTo>
                <a:lnTo>
                  <a:pt x="19689" y="23240"/>
                </a:lnTo>
                <a:lnTo>
                  <a:pt x="24630" y="36321"/>
                </a:lnTo>
                <a:lnTo>
                  <a:pt x="24756" y="35813"/>
                </a:lnTo>
                <a:lnTo>
                  <a:pt x="24952" y="35305"/>
                </a:lnTo>
                <a:lnTo>
                  <a:pt x="26044" y="33400"/>
                </a:lnTo>
                <a:lnTo>
                  <a:pt x="27229" y="32130"/>
                </a:lnTo>
                <a:lnTo>
                  <a:pt x="27735" y="31749"/>
                </a:lnTo>
                <a:lnTo>
                  <a:pt x="28287" y="31241"/>
                </a:lnTo>
                <a:lnTo>
                  <a:pt x="33519" y="31241"/>
                </a:lnTo>
                <a:lnTo>
                  <a:pt x="33398" y="29590"/>
                </a:lnTo>
                <a:lnTo>
                  <a:pt x="33326" y="29209"/>
                </a:lnTo>
                <a:lnTo>
                  <a:pt x="33002" y="27939"/>
                </a:lnTo>
                <a:lnTo>
                  <a:pt x="32530" y="26796"/>
                </a:lnTo>
                <a:lnTo>
                  <a:pt x="32395" y="26542"/>
                </a:lnTo>
                <a:lnTo>
                  <a:pt x="23066" y="26542"/>
                </a:lnTo>
                <a:lnTo>
                  <a:pt x="22663" y="26288"/>
                </a:lnTo>
                <a:lnTo>
                  <a:pt x="22474" y="26034"/>
                </a:lnTo>
                <a:lnTo>
                  <a:pt x="22548" y="25018"/>
                </a:lnTo>
                <a:lnTo>
                  <a:pt x="23882" y="21716"/>
                </a:lnTo>
                <a:lnTo>
                  <a:pt x="24317" y="19811"/>
                </a:lnTo>
                <a:lnTo>
                  <a:pt x="24427" y="19176"/>
                </a:lnTo>
                <a:lnTo>
                  <a:pt x="24314" y="15620"/>
                </a:lnTo>
                <a:lnTo>
                  <a:pt x="24239" y="15239"/>
                </a:lnTo>
                <a:lnTo>
                  <a:pt x="23931" y="14350"/>
                </a:lnTo>
                <a:close/>
              </a:path>
              <a:path w="82550" h="66675">
                <a:moveTo>
                  <a:pt x="58089" y="25272"/>
                </a:moveTo>
                <a:lnTo>
                  <a:pt x="53494" y="25272"/>
                </a:lnTo>
                <a:lnTo>
                  <a:pt x="54241" y="26034"/>
                </a:lnTo>
                <a:lnTo>
                  <a:pt x="54552" y="26288"/>
                </a:lnTo>
                <a:lnTo>
                  <a:pt x="55932" y="28066"/>
                </a:lnTo>
                <a:lnTo>
                  <a:pt x="56748" y="29590"/>
                </a:lnTo>
                <a:lnTo>
                  <a:pt x="57300" y="30987"/>
                </a:lnTo>
                <a:lnTo>
                  <a:pt x="57898" y="33146"/>
                </a:lnTo>
                <a:lnTo>
                  <a:pt x="58013" y="34035"/>
                </a:lnTo>
                <a:lnTo>
                  <a:pt x="60403" y="31495"/>
                </a:lnTo>
                <a:lnTo>
                  <a:pt x="62330" y="29209"/>
                </a:lnTo>
                <a:lnTo>
                  <a:pt x="64695" y="26034"/>
                </a:lnTo>
                <a:lnTo>
                  <a:pt x="59117" y="26034"/>
                </a:lnTo>
                <a:lnTo>
                  <a:pt x="58922" y="25907"/>
                </a:lnTo>
                <a:lnTo>
                  <a:pt x="58715" y="25907"/>
                </a:lnTo>
                <a:lnTo>
                  <a:pt x="58089" y="25272"/>
                </a:lnTo>
                <a:close/>
              </a:path>
              <a:path w="82550" h="66675">
                <a:moveTo>
                  <a:pt x="29356" y="24256"/>
                </a:moveTo>
                <a:lnTo>
                  <a:pt x="29000" y="24256"/>
                </a:lnTo>
                <a:lnTo>
                  <a:pt x="28609" y="24383"/>
                </a:lnTo>
                <a:lnTo>
                  <a:pt x="28206" y="24383"/>
                </a:lnTo>
                <a:lnTo>
                  <a:pt x="27309" y="24637"/>
                </a:lnTo>
                <a:lnTo>
                  <a:pt x="26320" y="25145"/>
                </a:lnTo>
                <a:lnTo>
                  <a:pt x="25768" y="25399"/>
                </a:lnTo>
                <a:lnTo>
                  <a:pt x="24480" y="26288"/>
                </a:lnTo>
                <a:lnTo>
                  <a:pt x="23606" y="26542"/>
                </a:lnTo>
                <a:lnTo>
                  <a:pt x="32395" y="26542"/>
                </a:lnTo>
                <a:lnTo>
                  <a:pt x="32059" y="25907"/>
                </a:lnTo>
                <a:lnTo>
                  <a:pt x="31472" y="25145"/>
                </a:lnTo>
                <a:lnTo>
                  <a:pt x="30805" y="24764"/>
                </a:lnTo>
                <a:lnTo>
                  <a:pt x="30575" y="24510"/>
                </a:lnTo>
                <a:lnTo>
                  <a:pt x="29667" y="24383"/>
                </a:lnTo>
                <a:lnTo>
                  <a:pt x="29356" y="24256"/>
                </a:lnTo>
                <a:close/>
              </a:path>
              <a:path w="82550" h="66675">
                <a:moveTo>
                  <a:pt x="69766" y="9016"/>
                </a:moveTo>
                <a:lnTo>
                  <a:pt x="59713" y="24891"/>
                </a:lnTo>
                <a:lnTo>
                  <a:pt x="59589" y="25526"/>
                </a:lnTo>
                <a:lnTo>
                  <a:pt x="59462" y="25780"/>
                </a:lnTo>
                <a:lnTo>
                  <a:pt x="59313" y="25907"/>
                </a:lnTo>
                <a:lnTo>
                  <a:pt x="59117" y="26034"/>
                </a:lnTo>
                <a:lnTo>
                  <a:pt x="64695" y="26034"/>
                </a:lnTo>
                <a:lnTo>
                  <a:pt x="71571" y="10032"/>
                </a:lnTo>
                <a:lnTo>
                  <a:pt x="71146" y="9778"/>
                </a:lnTo>
                <a:lnTo>
                  <a:pt x="70674" y="9397"/>
                </a:lnTo>
                <a:lnTo>
                  <a:pt x="70237" y="9270"/>
                </a:lnTo>
                <a:lnTo>
                  <a:pt x="69766" y="9016"/>
                </a:lnTo>
                <a:close/>
              </a:path>
              <a:path w="82550" h="66675">
                <a:moveTo>
                  <a:pt x="21766" y="11556"/>
                </a:moveTo>
                <a:lnTo>
                  <a:pt x="21364" y="11683"/>
                </a:lnTo>
                <a:lnTo>
                  <a:pt x="20352" y="11810"/>
                </a:lnTo>
                <a:lnTo>
                  <a:pt x="18616" y="12445"/>
                </a:lnTo>
                <a:lnTo>
                  <a:pt x="14844" y="19938"/>
                </a:lnTo>
                <a:lnTo>
                  <a:pt x="14967" y="21081"/>
                </a:lnTo>
                <a:lnTo>
                  <a:pt x="15074" y="21716"/>
                </a:lnTo>
                <a:lnTo>
                  <a:pt x="15315" y="22732"/>
                </a:lnTo>
                <a:lnTo>
                  <a:pt x="15430" y="20954"/>
                </a:lnTo>
                <a:lnTo>
                  <a:pt x="15752" y="19811"/>
                </a:lnTo>
                <a:lnTo>
                  <a:pt x="18938" y="15366"/>
                </a:lnTo>
                <a:lnTo>
                  <a:pt x="19800" y="14604"/>
                </a:lnTo>
                <a:lnTo>
                  <a:pt x="20306" y="14350"/>
                </a:lnTo>
                <a:lnTo>
                  <a:pt x="23931" y="14350"/>
                </a:lnTo>
                <a:lnTo>
                  <a:pt x="23652" y="13715"/>
                </a:lnTo>
                <a:lnTo>
                  <a:pt x="23275" y="13207"/>
                </a:lnTo>
                <a:lnTo>
                  <a:pt x="22663" y="12445"/>
                </a:lnTo>
                <a:lnTo>
                  <a:pt x="22238" y="12064"/>
                </a:lnTo>
                <a:lnTo>
                  <a:pt x="21766" y="11556"/>
                </a:lnTo>
                <a:close/>
              </a:path>
              <a:path w="82550" h="66675">
                <a:moveTo>
                  <a:pt x="78494" y="0"/>
                </a:moveTo>
                <a:lnTo>
                  <a:pt x="72319" y="21208"/>
                </a:lnTo>
                <a:lnTo>
                  <a:pt x="74090" y="20827"/>
                </a:lnTo>
                <a:lnTo>
                  <a:pt x="82344" y="20827"/>
                </a:lnTo>
                <a:lnTo>
                  <a:pt x="82151" y="19811"/>
                </a:lnTo>
                <a:lnTo>
                  <a:pt x="81921" y="19176"/>
                </a:lnTo>
                <a:lnTo>
                  <a:pt x="81406" y="18160"/>
                </a:lnTo>
                <a:lnTo>
                  <a:pt x="81013" y="17525"/>
                </a:lnTo>
                <a:lnTo>
                  <a:pt x="80006" y="16382"/>
                </a:lnTo>
                <a:lnTo>
                  <a:pt x="79633" y="16001"/>
                </a:lnTo>
                <a:lnTo>
                  <a:pt x="80070" y="14477"/>
                </a:lnTo>
                <a:lnTo>
                  <a:pt x="80514" y="12445"/>
                </a:lnTo>
                <a:lnTo>
                  <a:pt x="80741" y="10921"/>
                </a:lnTo>
                <a:lnTo>
                  <a:pt x="80865" y="9651"/>
                </a:lnTo>
                <a:lnTo>
                  <a:pt x="80785" y="6223"/>
                </a:lnTo>
                <a:lnTo>
                  <a:pt x="79276" y="1270"/>
                </a:lnTo>
                <a:lnTo>
                  <a:pt x="7849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10154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29" h="69850">
                <a:moveTo>
                  <a:pt x="10142" y="23729"/>
                </a:moveTo>
                <a:lnTo>
                  <a:pt x="0" y="31643"/>
                </a:lnTo>
                <a:lnTo>
                  <a:pt x="356" y="33441"/>
                </a:lnTo>
                <a:lnTo>
                  <a:pt x="586" y="34815"/>
                </a:lnTo>
                <a:lnTo>
                  <a:pt x="724" y="36338"/>
                </a:lnTo>
                <a:lnTo>
                  <a:pt x="768" y="42294"/>
                </a:lnTo>
                <a:lnTo>
                  <a:pt x="1023" y="42878"/>
                </a:lnTo>
                <a:lnTo>
                  <a:pt x="1269" y="43542"/>
                </a:lnTo>
                <a:lnTo>
                  <a:pt x="1460" y="43977"/>
                </a:lnTo>
                <a:lnTo>
                  <a:pt x="1960" y="46795"/>
                </a:lnTo>
                <a:lnTo>
                  <a:pt x="3346" y="69230"/>
                </a:lnTo>
                <a:lnTo>
                  <a:pt x="3852" y="68520"/>
                </a:lnTo>
                <a:lnTo>
                  <a:pt x="6451" y="63046"/>
                </a:lnTo>
                <a:lnTo>
                  <a:pt x="7003" y="62336"/>
                </a:lnTo>
                <a:lnTo>
                  <a:pt x="16869" y="57755"/>
                </a:lnTo>
                <a:lnTo>
                  <a:pt x="30221" y="57755"/>
                </a:lnTo>
                <a:lnTo>
                  <a:pt x="31451" y="57125"/>
                </a:lnTo>
                <a:lnTo>
                  <a:pt x="35269" y="52899"/>
                </a:lnTo>
                <a:lnTo>
                  <a:pt x="37350" y="52784"/>
                </a:lnTo>
                <a:lnTo>
                  <a:pt x="51823" y="44092"/>
                </a:lnTo>
                <a:lnTo>
                  <a:pt x="51764" y="42168"/>
                </a:lnTo>
                <a:lnTo>
                  <a:pt x="51621" y="41194"/>
                </a:lnTo>
                <a:lnTo>
                  <a:pt x="51196" y="39786"/>
                </a:lnTo>
                <a:lnTo>
                  <a:pt x="50954" y="39121"/>
                </a:lnTo>
                <a:lnTo>
                  <a:pt x="50678" y="38537"/>
                </a:lnTo>
                <a:lnTo>
                  <a:pt x="52449" y="37438"/>
                </a:lnTo>
                <a:lnTo>
                  <a:pt x="62121" y="23775"/>
                </a:lnTo>
                <a:lnTo>
                  <a:pt x="11442" y="23775"/>
                </a:lnTo>
                <a:lnTo>
                  <a:pt x="10142" y="23729"/>
                </a:lnTo>
                <a:close/>
              </a:path>
              <a:path w="62229" h="69850">
                <a:moveTo>
                  <a:pt x="30221" y="57755"/>
                </a:moveTo>
                <a:lnTo>
                  <a:pt x="16869" y="57755"/>
                </a:lnTo>
                <a:lnTo>
                  <a:pt x="18675" y="57915"/>
                </a:lnTo>
                <a:lnTo>
                  <a:pt x="19422" y="58030"/>
                </a:lnTo>
                <a:lnTo>
                  <a:pt x="25598" y="58854"/>
                </a:lnTo>
                <a:lnTo>
                  <a:pt x="26380" y="58774"/>
                </a:lnTo>
                <a:lnTo>
                  <a:pt x="27921" y="58534"/>
                </a:lnTo>
                <a:lnTo>
                  <a:pt x="28588" y="58385"/>
                </a:lnTo>
                <a:lnTo>
                  <a:pt x="29908" y="57915"/>
                </a:lnTo>
                <a:lnTo>
                  <a:pt x="30221" y="57755"/>
                </a:lnTo>
                <a:close/>
              </a:path>
              <a:path w="62229" h="69850">
                <a:moveTo>
                  <a:pt x="16950" y="7993"/>
                </a:moveTo>
                <a:lnTo>
                  <a:pt x="16042" y="8074"/>
                </a:lnTo>
                <a:lnTo>
                  <a:pt x="15260" y="8303"/>
                </a:lnTo>
                <a:lnTo>
                  <a:pt x="14903" y="8497"/>
                </a:lnTo>
                <a:lnTo>
                  <a:pt x="14547" y="8658"/>
                </a:lnTo>
                <a:lnTo>
                  <a:pt x="10616" y="19938"/>
                </a:lnTo>
                <a:lnTo>
                  <a:pt x="10740" y="21152"/>
                </a:lnTo>
                <a:lnTo>
                  <a:pt x="10970" y="22401"/>
                </a:lnTo>
                <a:lnTo>
                  <a:pt x="11327" y="23535"/>
                </a:lnTo>
                <a:lnTo>
                  <a:pt x="11442" y="23775"/>
                </a:lnTo>
                <a:lnTo>
                  <a:pt x="62121" y="23775"/>
                </a:lnTo>
                <a:lnTo>
                  <a:pt x="62040" y="22366"/>
                </a:lnTo>
                <a:lnTo>
                  <a:pt x="61925" y="21542"/>
                </a:lnTo>
                <a:lnTo>
                  <a:pt x="61509" y="19938"/>
                </a:lnTo>
                <a:lnTo>
                  <a:pt x="44906" y="19938"/>
                </a:lnTo>
                <a:lnTo>
                  <a:pt x="44584" y="18839"/>
                </a:lnTo>
                <a:lnTo>
                  <a:pt x="37983" y="15357"/>
                </a:lnTo>
                <a:lnTo>
                  <a:pt x="38260" y="13158"/>
                </a:lnTo>
                <a:lnTo>
                  <a:pt x="38373" y="11910"/>
                </a:lnTo>
                <a:lnTo>
                  <a:pt x="38408" y="10181"/>
                </a:lnTo>
                <a:lnTo>
                  <a:pt x="22412" y="10181"/>
                </a:lnTo>
                <a:lnTo>
                  <a:pt x="20998" y="9242"/>
                </a:lnTo>
                <a:lnTo>
                  <a:pt x="19698" y="8577"/>
                </a:lnTo>
                <a:lnTo>
                  <a:pt x="19066" y="8348"/>
                </a:lnTo>
                <a:lnTo>
                  <a:pt x="18514" y="8188"/>
                </a:lnTo>
                <a:lnTo>
                  <a:pt x="17973" y="8074"/>
                </a:lnTo>
                <a:lnTo>
                  <a:pt x="16950" y="7993"/>
                </a:lnTo>
                <a:close/>
              </a:path>
              <a:path w="62229" h="69850">
                <a:moveTo>
                  <a:pt x="54968" y="13869"/>
                </a:moveTo>
                <a:lnTo>
                  <a:pt x="44906" y="19938"/>
                </a:lnTo>
                <a:lnTo>
                  <a:pt x="61509" y="19938"/>
                </a:lnTo>
                <a:lnTo>
                  <a:pt x="54968" y="13869"/>
                </a:lnTo>
                <a:close/>
              </a:path>
              <a:path w="62229" h="69850">
                <a:moveTo>
                  <a:pt x="39754" y="15117"/>
                </a:moveTo>
                <a:lnTo>
                  <a:pt x="39282" y="15117"/>
                </a:lnTo>
                <a:lnTo>
                  <a:pt x="38845" y="15163"/>
                </a:lnTo>
                <a:lnTo>
                  <a:pt x="38213" y="15277"/>
                </a:lnTo>
                <a:lnTo>
                  <a:pt x="37983" y="15357"/>
                </a:lnTo>
                <a:lnTo>
                  <a:pt x="41147" y="15357"/>
                </a:lnTo>
                <a:lnTo>
                  <a:pt x="40306" y="15163"/>
                </a:lnTo>
                <a:lnTo>
                  <a:pt x="39754" y="15117"/>
                </a:lnTo>
                <a:close/>
              </a:path>
              <a:path w="62229" h="69850">
                <a:moveTo>
                  <a:pt x="30899" y="0"/>
                </a:moveTo>
                <a:lnTo>
                  <a:pt x="22412" y="10181"/>
                </a:lnTo>
                <a:lnTo>
                  <a:pt x="38408" y="10181"/>
                </a:lnTo>
                <a:lnTo>
                  <a:pt x="308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13385" y="333340"/>
            <a:ext cx="55244" cy="44450"/>
          </a:xfrm>
          <a:custGeom>
            <a:avLst/>
            <a:gdLst/>
            <a:ahLst/>
            <a:cxnLst/>
            <a:rect l="l" t="t" r="r" b="b"/>
            <a:pathLst>
              <a:path w="55245" h="44450">
                <a:moveTo>
                  <a:pt x="19181" y="8818"/>
                </a:moveTo>
                <a:lnTo>
                  <a:pt x="10338" y="20992"/>
                </a:lnTo>
                <a:lnTo>
                  <a:pt x="9199" y="21771"/>
                </a:lnTo>
                <a:lnTo>
                  <a:pt x="0" y="43977"/>
                </a:lnTo>
                <a:lnTo>
                  <a:pt x="310" y="43382"/>
                </a:lnTo>
                <a:lnTo>
                  <a:pt x="701" y="42718"/>
                </a:lnTo>
                <a:lnTo>
                  <a:pt x="7509" y="37907"/>
                </a:lnTo>
                <a:lnTo>
                  <a:pt x="8095" y="37747"/>
                </a:lnTo>
                <a:lnTo>
                  <a:pt x="8728" y="37633"/>
                </a:lnTo>
                <a:lnTo>
                  <a:pt x="9349" y="37552"/>
                </a:lnTo>
                <a:lnTo>
                  <a:pt x="10683" y="37472"/>
                </a:lnTo>
                <a:lnTo>
                  <a:pt x="27438" y="37472"/>
                </a:lnTo>
                <a:lnTo>
                  <a:pt x="28381" y="36842"/>
                </a:lnTo>
                <a:lnTo>
                  <a:pt x="28933" y="36338"/>
                </a:lnTo>
                <a:lnTo>
                  <a:pt x="29519" y="35709"/>
                </a:lnTo>
                <a:lnTo>
                  <a:pt x="29956" y="35124"/>
                </a:lnTo>
                <a:lnTo>
                  <a:pt x="30423" y="34300"/>
                </a:lnTo>
                <a:lnTo>
                  <a:pt x="5071" y="34300"/>
                </a:lnTo>
                <a:lnTo>
                  <a:pt x="5391" y="33246"/>
                </a:lnTo>
                <a:lnTo>
                  <a:pt x="9866" y="27142"/>
                </a:lnTo>
                <a:lnTo>
                  <a:pt x="11022" y="26398"/>
                </a:lnTo>
                <a:lnTo>
                  <a:pt x="17651" y="18518"/>
                </a:lnTo>
                <a:lnTo>
                  <a:pt x="25264" y="18518"/>
                </a:lnTo>
                <a:lnTo>
                  <a:pt x="31102" y="11784"/>
                </a:lnTo>
                <a:lnTo>
                  <a:pt x="24689" y="11784"/>
                </a:lnTo>
                <a:lnTo>
                  <a:pt x="23621" y="10696"/>
                </a:lnTo>
                <a:lnTo>
                  <a:pt x="22419" y="9837"/>
                </a:lnTo>
                <a:lnTo>
                  <a:pt x="21780" y="9482"/>
                </a:lnTo>
                <a:lnTo>
                  <a:pt x="20986" y="9127"/>
                </a:lnTo>
                <a:lnTo>
                  <a:pt x="20124" y="8887"/>
                </a:lnTo>
                <a:lnTo>
                  <a:pt x="19181" y="8818"/>
                </a:lnTo>
                <a:close/>
              </a:path>
              <a:path w="55245" h="44450">
                <a:moveTo>
                  <a:pt x="27438" y="37472"/>
                </a:moveTo>
                <a:lnTo>
                  <a:pt x="10683" y="37472"/>
                </a:lnTo>
                <a:lnTo>
                  <a:pt x="12925" y="37587"/>
                </a:lnTo>
                <a:lnTo>
                  <a:pt x="14581" y="37862"/>
                </a:lnTo>
                <a:lnTo>
                  <a:pt x="17996" y="38652"/>
                </a:lnTo>
                <a:lnTo>
                  <a:pt x="19296" y="38801"/>
                </a:lnTo>
                <a:lnTo>
                  <a:pt x="20676" y="38881"/>
                </a:lnTo>
                <a:lnTo>
                  <a:pt x="22125" y="38881"/>
                </a:lnTo>
                <a:lnTo>
                  <a:pt x="22838" y="38847"/>
                </a:lnTo>
                <a:lnTo>
                  <a:pt x="23585" y="38766"/>
                </a:lnTo>
                <a:lnTo>
                  <a:pt x="25034" y="38457"/>
                </a:lnTo>
                <a:lnTo>
                  <a:pt x="25747" y="38262"/>
                </a:lnTo>
                <a:lnTo>
                  <a:pt x="26715" y="37862"/>
                </a:lnTo>
                <a:lnTo>
                  <a:pt x="27438" y="37472"/>
                </a:lnTo>
                <a:close/>
              </a:path>
              <a:path w="55245" h="44450">
                <a:moveTo>
                  <a:pt x="54013" y="206"/>
                </a:moveTo>
                <a:lnTo>
                  <a:pt x="39386" y="16445"/>
                </a:lnTo>
                <a:lnTo>
                  <a:pt x="38408" y="17190"/>
                </a:lnTo>
                <a:lnTo>
                  <a:pt x="22918" y="25264"/>
                </a:lnTo>
                <a:lnTo>
                  <a:pt x="20239" y="26398"/>
                </a:lnTo>
                <a:lnTo>
                  <a:pt x="5071" y="34300"/>
                </a:lnTo>
                <a:lnTo>
                  <a:pt x="30423" y="34300"/>
                </a:lnTo>
                <a:lnTo>
                  <a:pt x="30784" y="33601"/>
                </a:lnTo>
                <a:lnTo>
                  <a:pt x="31325" y="31723"/>
                </a:lnTo>
                <a:lnTo>
                  <a:pt x="39529" y="31723"/>
                </a:lnTo>
                <a:lnTo>
                  <a:pt x="45858" y="26741"/>
                </a:lnTo>
                <a:lnTo>
                  <a:pt x="45738" y="23924"/>
                </a:lnTo>
                <a:lnTo>
                  <a:pt x="45481" y="22836"/>
                </a:lnTo>
                <a:lnTo>
                  <a:pt x="44423" y="20167"/>
                </a:lnTo>
                <a:lnTo>
                  <a:pt x="43629" y="18679"/>
                </a:lnTo>
                <a:lnTo>
                  <a:pt x="44308" y="18289"/>
                </a:lnTo>
                <a:lnTo>
                  <a:pt x="47252" y="16365"/>
                </a:lnTo>
                <a:lnTo>
                  <a:pt x="48471" y="15392"/>
                </a:lnTo>
                <a:lnTo>
                  <a:pt x="49138" y="14888"/>
                </a:lnTo>
                <a:lnTo>
                  <a:pt x="49770" y="14292"/>
                </a:lnTo>
                <a:lnTo>
                  <a:pt x="50437" y="13708"/>
                </a:lnTo>
                <a:lnTo>
                  <a:pt x="51069" y="13078"/>
                </a:lnTo>
                <a:lnTo>
                  <a:pt x="55229" y="5726"/>
                </a:lnTo>
                <a:lnTo>
                  <a:pt x="55117" y="2897"/>
                </a:lnTo>
                <a:lnTo>
                  <a:pt x="54876" y="2004"/>
                </a:lnTo>
                <a:lnTo>
                  <a:pt x="54485" y="1099"/>
                </a:lnTo>
                <a:lnTo>
                  <a:pt x="54013" y="206"/>
                </a:lnTo>
                <a:close/>
              </a:path>
              <a:path w="55245" h="44450">
                <a:moveTo>
                  <a:pt x="39529" y="31723"/>
                </a:moveTo>
                <a:lnTo>
                  <a:pt x="31325" y="31723"/>
                </a:lnTo>
                <a:lnTo>
                  <a:pt x="32233" y="31838"/>
                </a:lnTo>
                <a:lnTo>
                  <a:pt x="35257" y="32032"/>
                </a:lnTo>
                <a:lnTo>
                  <a:pt x="36051" y="32032"/>
                </a:lnTo>
                <a:lnTo>
                  <a:pt x="37661" y="31952"/>
                </a:lnTo>
                <a:lnTo>
                  <a:pt x="38489" y="31872"/>
                </a:lnTo>
                <a:lnTo>
                  <a:pt x="39529" y="31723"/>
                </a:lnTo>
                <a:close/>
              </a:path>
              <a:path w="55245" h="44450">
                <a:moveTo>
                  <a:pt x="25264" y="18518"/>
                </a:moveTo>
                <a:lnTo>
                  <a:pt x="17651" y="18518"/>
                </a:lnTo>
                <a:lnTo>
                  <a:pt x="17847" y="19194"/>
                </a:lnTo>
                <a:lnTo>
                  <a:pt x="17883" y="19389"/>
                </a:lnTo>
                <a:lnTo>
                  <a:pt x="17990" y="22481"/>
                </a:lnTo>
                <a:lnTo>
                  <a:pt x="17881" y="23145"/>
                </a:lnTo>
                <a:lnTo>
                  <a:pt x="17660" y="24004"/>
                </a:lnTo>
                <a:lnTo>
                  <a:pt x="17295" y="25023"/>
                </a:lnTo>
                <a:lnTo>
                  <a:pt x="19882" y="23145"/>
                </a:lnTo>
                <a:lnTo>
                  <a:pt x="21122" y="22160"/>
                </a:lnTo>
                <a:lnTo>
                  <a:pt x="23275" y="20362"/>
                </a:lnTo>
                <a:lnTo>
                  <a:pt x="25264" y="18518"/>
                </a:lnTo>
                <a:close/>
              </a:path>
              <a:path w="55245" h="44450">
                <a:moveTo>
                  <a:pt x="42360" y="5875"/>
                </a:moveTo>
                <a:lnTo>
                  <a:pt x="34199" y="5875"/>
                </a:lnTo>
                <a:lnTo>
                  <a:pt x="34244" y="6264"/>
                </a:lnTo>
                <a:lnTo>
                  <a:pt x="34371" y="10307"/>
                </a:lnTo>
                <a:lnTo>
                  <a:pt x="32475" y="18679"/>
                </a:lnTo>
                <a:lnTo>
                  <a:pt x="33417" y="17980"/>
                </a:lnTo>
                <a:lnTo>
                  <a:pt x="42295" y="6470"/>
                </a:lnTo>
                <a:lnTo>
                  <a:pt x="42360" y="5875"/>
                </a:lnTo>
                <a:close/>
              </a:path>
              <a:path w="55245" h="44450">
                <a:moveTo>
                  <a:pt x="37615" y="0"/>
                </a:moveTo>
                <a:lnTo>
                  <a:pt x="24689" y="11784"/>
                </a:lnTo>
                <a:lnTo>
                  <a:pt x="31102" y="11784"/>
                </a:lnTo>
                <a:lnTo>
                  <a:pt x="32678" y="9288"/>
                </a:lnTo>
                <a:lnTo>
                  <a:pt x="33613" y="7444"/>
                </a:lnTo>
                <a:lnTo>
                  <a:pt x="34084" y="6264"/>
                </a:lnTo>
                <a:lnTo>
                  <a:pt x="34199" y="5875"/>
                </a:lnTo>
                <a:lnTo>
                  <a:pt x="42360" y="5875"/>
                </a:lnTo>
                <a:lnTo>
                  <a:pt x="38489" y="125"/>
                </a:lnTo>
                <a:lnTo>
                  <a:pt x="3761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36985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5" h="17145">
                <a:moveTo>
                  <a:pt x="3561" y="0"/>
                </a:moveTo>
                <a:lnTo>
                  <a:pt x="0" y="15506"/>
                </a:lnTo>
                <a:lnTo>
                  <a:pt x="100" y="16881"/>
                </a:lnTo>
                <a:lnTo>
                  <a:pt x="5608" y="7913"/>
                </a:lnTo>
                <a:lnTo>
                  <a:pt x="5482" y="4111"/>
                </a:lnTo>
                <a:lnTo>
                  <a:pt x="35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3206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4760" y="0"/>
                </a:moveTo>
                <a:lnTo>
                  <a:pt x="0" y="9162"/>
                </a:lnTo>
                <a:lnTo>
                  <a:pt x="241" y="11360"/>
                </a:lnTo>
                <a:lnTo>
                  <a:pt x="436" y="11441"/>
                </a:lnTo>
                <a:lnTo>
                  <a:pt x="942" y="11555"/>
                </a:lnTo>
                <a:lnTo>
                  <a:pt x="1299" y="11555"/>
                </a:lnTo>
                <a:lnTo>
                  <a:pt x="1690" y="11509"/>
                </a:lnTo>
                <a:lnTo>
                  <a:pt x="4849" y="790"/>
                </a:lnTo>
                <a:lnTo>
                  <a:pt x="5036" y="45"/>
                </a:lnTo>
                <a:lnTo>
                  <a:pt x="476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77207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333" y="5794"/>
                </a:moveTo>
                <a:lnTo>
                  <a:pt x="1023" y="6230"/>
                </a:lnTo>
                <a:lnTo>
                  <a:pt x="666" y="6665"/>
                </a:lnTo>
                <a:lnTo>
                  <a:pt x="0" y="7638"/>
                </a:lnTo>
                <a:lnTo>
                  <a:pt x="4323" y="12884"/>
                </a:lnTo>
                <a:lnTo>
                  <a:pt x="4174" y="13124"/>
                </a:lnTo>
                <a:lnTo>
                  <a:pt x="3852" y="13903"/>
                </a:lnTo>
                <a:lnTo>
                  <a:pt x="3702" y="14453"/>
                </a:lnTo>
                <a:lnTo>
                  <a:pt x="3702" y="17190"/>
                </a:lnTo>
                <a:lnTo>
                  <a:pt x="3932" y="18175"/>
                </a:lnTo>
                <a:lnTo>
                  <a:pt x="10660" y="26432"/>
                </a:lnTo>
                <a:lnTo>
                  <a:pt x="11603" y="27062"/>
                </a:lnTo>
                <a:lnTo>
                  <a:pt x="12385" y="27680"/>
                </a:lnTo>
                <a:lnTo>
                  <a:pt x="14386" y="27680"/>
                </a:lnTo>
                <a:lnTo>
                  <a:pt x="16088" y="29639"/>
                </a:lnTo>
                <a:lnTo>
                  <a:pt x="16674" y="30383"/>
                </a:lnTo>
                <a:lnTo>
                  <a:pt x="16559" y="28826"/>
                </a:lnTo>
                <a:lnTo>
                  <a:pt x="16237" y="26203"/>
                </a:lnTo>
                <a:lnTo>
                  <a:pt x="11798" y="10971"/>
                </a:lnTo>
                <a:lnTo>
                  <a:pt x="11476" y="9952"/>
                </a:lnTo>
                <a:lnTo>
                  <a:pt x="10464" y="7329"/>
                </a:lnTo>
                <a:lnTo>
                  <a:pt x="10142" y="6585"/>
                </a:lnTo>
                <a:lnTo>
                  <a:pt x="2046" y="6585"/>
                </a:lnTo>
                <a:lnTo>
                  <a:pt x="1333" y="5794"/>
                </a:lnTo>
                <a:close/>
              </a:path>
              <a:path w="17145" h="30479">
                <a:moveTo>
                  <a:pt x="5864" y="0"/>
                </a:moveTo>
                <a:lnTo>
                  <a:pt x="5669" y="400"/>
                </a:lnTo>
                <a:lnTo>
                  <a:pt x="5186" y="1099"/>
                </a:lnTo>
                <a:lnTo>
                  <a:pt x="4956" y="1488"/>
                </a:lnTo>
                <a:lnTo>
                  <a:pt x="6175" y="2782"/>
                </a:lnTo>
                <a:lnTo>
                  <a:pt x="2046" y="6585"/>
                </a:lnTo>
                <a:lnTo>
                  <a:pt x="10142" y="6585"/>
                </a:lnTo>
                <a:lnTo>
                  <a:pt x="6646" y="939"/>
                </a:lnTo>
                <a:lnTo>
                  <a:pt x="58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70445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299" y="2267"/>
                </a:moveTo>
                <a:lnTo>
                  <a:pt x="15329" y="14246"/>
                </a:lnTo>
                <a:lnTo>
                  <a:pt x="14466" y="13433"/>
                </a:lnTo>
                <a:lnTo>
                  <a:pt x="12776" y="11704"/>
                </a:lnTo>
                <a:lnTo>
                  <a:pt x="12155" y="11005"/>
                </a:lnTo>
                <a:lnTo>
                  <a:pt x="10775" y="9242"/>
                </a:lnTo>
                <a:lnTo>
                  <a:pt x="9521" y="7444"/>
                </a:lnTo>
                <a:lnTo>
                  <a:pt x="8709" y="6069"/>
                </a:lnTo>
                <a:lnTo>
                  <a:pt x="4875" y="6069"/>
                </a:lnTo>
                <a:lnTo>
                  <a:pt x="3817" y="5210"/>
                </a:lnTo>
                <a:lnTo>
                  <a:pt x="3300" y="4695"/>
                </a:lnTo>
                <a:lnTo>
                  <a:pt x="2679" y="4031"/>
                </a:lnTo>
                <a:lnTo>
                  <a:pt x="2012" y="3252"/>
                </a:lnTo>
                <a:lnTo>
                  <a:pt x="1299" y="2267"/>
                </a:lnTo>
                <a:close/>
              </a:path>
              <a:path w="15875" h="14604">
                <a:moveTo>
                  <a:pt x="5899" y="0"/>
                </a:moveTo>
                <a:lnTo>
                  <a:pt x="4875" y="6069"/>
                </a:lnTo>
                <a:lnTo>
                  <a:pt x="8709" y="6069"/>
                </a:lnTo>
                <a:lnTo>
                  <a:pt x="8102" y="5016"/>
                </a:lnTo>
                <a:lnTo>
                  <a:pt x="7500" y="3836"/>
                </a:lnTo>
                <a:lnTo>
                  <a:pt x="6405" y="1454"/>
                </a:lnTo>
                <a:lnTo>
                  <a:pt x="5899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64742" y="43268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40">
                <a:moveTo>
                  <a:pt x="3346" y="0"/>
                </a:moveTo>
                <a:lnTo>
                  <a:pt x="1966" y="469"/>
                </a:lnTo>
                <a:lnTo>
                  <a:pt x="908" y="664"/>
                </a:lnTo>
                <a:lnTo>
                  <a:pt x="0" y="2301"/>
                </a:lnTo>
                <a:lnTo>
                  <a:pt x="3656" y="2301"/>
                </a:lnTo>
                <a:lnTo>
                  <a:pt x="3346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55364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2696" y="1328"/>
                </a:moveTo>
                <a:lnTo>
                  <a:pt x="3555" y="2233"/>
                </a:lnTo>
                <a:lnTo>
                  <a:pt x="3666" y="2542"/>
                </a:lnTo>
                <a:lnTo>
                  <a:pt x="0" y="18472"/>
                </a:lnTo>
                <a:lnTo>
                  <a:pt x="118" y="19538"/>
                </a:lnTo>
                <a:lnTo>
                  <a:pt x="12609" y="42168"/>
                </a:lnTo>
                <a:lnTo>
                  <a:pt x="12839" y="40599"/>
                </a:lnTo>
                <a:lnTo>
                  <a:pt x="13000" y="39820"/>
                </a:lnTo>
                <a:lnTo>
                  <a:pt x="34147" y="12643"/>
                </a:lnTo>
                <a:lnTo>
                  <a:pt x="35251" y="11864"/>
                </a:lnTo>
                <a:lnTo>
                  <a:pt x="37218" y="10250"/>
                </a:lnTo>
                <a:lnTo>
                  <a:pt x="39104" y="8417"/>
                </a:lnTo>
                <a:lnTo>
                  <a:pt x="41018" y="6264"/>
                </a:lnTo>
                <a:lnTo>
                  <a:pt x="17875" y="6264"/>
                </a:lnTo>
                <a:lnTo>
                  <a:pt x="16611" y="6104"/>
                </a:lnTo>
                <a:lnTo>
                  <a:pt x="11685" y="1557"/>
                </a:lnTo>
                <a:lnTo>
                  <a:pt x="4858" y="1557"/>
                </a:lnTo>
                <a:lnTo>
                  <a:pt x="3409" y="1488"/>
                </a:lnTo>
                <a:lnTo>
                  <a:pt x="2696" y="1328"/>
                </a:lnTo>
                <a:close/>
              </a:path>
              <a:path w="41275" h="42545">
                <a:moveTo>
                  <a:pt x="33366" y="1523"/>
                </a:moveTo>
                <a:lnTo>
                  <a:pt x="25419" y="4111"/>
                </a:lnTo>
                <a:lnTo>
                  <a:pt x="24085" y="4810"/>
                </a:lnTo>
                <a:lnTo>
                  <a:pt x="18508" y="6264"/>
                </a:lnTo>
                <a:lnTo>
                  <a:pt x="41018" y="6264"/>
                </a:lnTo>
                <a:lnTo>
                  <a:pt x="41160" y="6104"/>
                </a:lnTo>
                <a:lnTo>
                  <a:pt x="41091" y="5875"/>
                </a:lnTo>
                <a:lnTo>
                  <a:pt x="40622" y="5394"/>
                </a:lnTo>
                <a:lnTo>
                  <a:pt x="33998" y="1557"/>
                </a:lnTo>
                <a:lnTo>
                  <a:pt x="33366" y="1523"/>
                </a:lnTo>
                <a:close/>
              </a:path>
              <a:path w="41275" h="42545">
                <a:moveTo>
                  <a:pt x="11114" y="0"/>
                </a:moveTo>
                <a:lnTo>
                  <a:pt x="4858" y="1557"/>
                </a:lnTo>
                <a:lnTo>
                  <a:pt x="11685" y="1557"/>
                </a:lnTo>
                <a:lnTo>
                  <a:pt x="1111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83470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21420" y="21565"/>
                </a:moveTo>
                <a:lnTo>
                  <a:pt x="14850" y="21565"/>
                </a:lnTo>
                <a:lnTo>
                  <a:pt x="15045" y="21725"/>
                </a:lnTo>
                <a:lnTo>
                  <a:pt x="15168" y="22000"/>
                </a:lnTo>
                <a:lnTo>
                  <a:pt x="15954" y="24348"/>
                </a:lnTo>
                <a:lnTo>
                  <a:pt x="15367" y="25172"/>
                </a:lnTo>
                <a:lnTo>
                  <a:pt x="14378" y="26776"/>
                </a:lnTo>
                <a:lnTo>
                  <a:pt x="12181" y="36957"/>
                </a:lnTo>
                <a:lnTo>
                  <a:pt x="12289" y="37930"/>
                </a:lnTo>
                <a:lnTo>
                  <a:pt x="12547" y="39545"/>
                </a:lnTo>
                <a:lnTo>
                  <a:pt x="13044" y="41343"/>
                </a:lnTo>
                <a:lnTo>
                  <a:pt x="13254" y="41813"/>
                </a:lnTo>
                <a:lnTo>
                  <a:pt x="13702" y="42557"/>
                </a:lnTo>
                <a:lnTo>
                  <a:pt x="14157" y="43416"/>
                </a:lnTo>
                <a:lnTo>
                  <a:pt x="16478" y="53437"/>
                </a:lnTo>
                <a:lnTo>
                  <a:pt x="16394" y="54262"/>
                </a:lnTo>
                <a:lnTo>
                  <a:pt x="16240" y="55201"/>
                </a:lnTo>
                <a:lnTo>
                  <a:pt x="15954" y="56140"/>
                </a:lnTo>
                <a:lnTo>
                  <a:pt x="15958" y="58808"/>
                </a:lnTo>
                <a:lnTo>
                  <a:pt x="17955" y="63779"/>
                </a:lnTo>
                <a:lnTo>
                  <a:pt x="18507" y="62989"/>
                </a:lnTo>
                <a:lnTo>
                  <a:pt x="21612" y="55201"/>
                </a:lnTo>
                <a:lnTo>
                  <a:pt x="21531" y="53437"/>
                </a:lnTo>
                <a:lnTo>
                  <a:pt x="20979" y="51673"/>
                </a:lnTo>
                <a:lnTo>
                  <a:pt x="20554" y="50230"/>
                </a:lnTo>
                <a:lnTo>
                  <a:pt x="20243" y="48856"/>
                </a:lnTo>
                <a:lnTo>
                  <a:pt x="20002" y="47562"/>
                </a:lnTo>
                <a:lnTo>
                  <a:pt x="19841" y="46394"/>
                </a:lnTo>
                <a:lnTo>
                  <a:pt x="19976" y="42511"/>
                </a:lnTo>
                <a:lnTo>
                  <a:pt x="26097" y="37312"/>
                </a:lnTo>
                <a:lnTo>
                  <a:pt x="27120" y="37312"/>
                </a:lnTo>
                <a:lnTo>
                  <a:pt x="26649" y="37266"/>
                </a:lnTo>
                <a:lnTo>
                  <a:pt x="26925" y="32880"/>
                </a:lnTo>
                <a:lnTo>
                  <a:pt x="25982" y="30532"/>
                </a:lnTo>
                <a:lnTo>
                  <a:pt x="24399" y="27050"/>
                </a:lnTo>
                <a:lnTo>
                  <a:pt x="22670" y="23718"/>
                </a:lnTo>
                <a:lnTo>
                  <a:pt x="21420" y="21565"/>
                </a:lnTo>
                <a:close/>
              </a:path>
              <a:path w="27304" h="64134">
                <a:moveTo>
                  <a:pt x="27120" y="37312"/>
                </a:moveTo>
                <a:close/>
              </a:path>
              <a:path w="27304" h="64134">
                <a:moveTo>
                  <a:pt x="6754" y="13273"/>
                </a:moveTo>
                <a:lnTo>
                  <a:pt x="1683" y="13273"/>
                </a:lnTo>
                <a:lnTo>
                  <a:pt x="2074" y="14957"/>
                </a:lnTo>
                <a:lnTo>
                  <a:pt x="2189" y="15735"/>
                </a:lnTo>
                <a:lnTo>
                  <a:pt x="2259" y="19492"/>
                </a:lnTo>
                <a:lnTo>
                  <a:pt x="2108" y="20820"/>
                </a:lnTo>
                <a:lnTo>
                  <a:pt x="1959" y="21450"/>
                </a:lnTo>
                <a:lnTo>
                  <a:pt x="1882" y="25172"/>
                </a:lnTo>
                <a:lnTo>
                  <a:pt x="1993" y="25997"/>
                </a:lnTo>
                <a:lnTo>
                  <a:pt x="2189" y="26581"/>
                </a:lnTo>
                <a:lnTo>
                  <a:pt x="2465" y="27050"/>
                </a:lnTo>
                <a:lnTo>
                  <a:pt x="2626" y="27165"/>
                </a:lnTo>
                <a:lnTo>
                  <a:pt x="3097" y="27955"/>
                </a:lnTo>
                <a:lnTo>
                  <a:pt x="3293" y="28150"/>
                </a:lnTo>
                <a:lnTo>
                  <a:pt x="3569" y="28184"/>
                </a:lnTo>
                <a:lnTo>
                  <a:pt x="3764" y="27955"/>
                </a:lnTo>
                <a:lnTo>
                  <a:pt x="3873" y="27440"/>
                </a:lnTo>
                <a:lnTo>
                  <a:pt x="4121" y="23718"/>
                </a:lnTo>
                <a:lnTo>
                  <a:pt x="4466" y="21450"/>
                </a:lnTo>
                <a:lnTo>
                  <a:pt x="6432" y="16285"/>
                </a:lnTo>
                <a:lnTo>
                  <a:pt x="6643" y="14876"/>
                </a:lnTo>
                <a:lnTo>
                  <a:pt x="6754" y="13273"/>
                </a:lnTo>
                <a:close/>
              </a:path>
              <a:path w="27304" h="64134">
                <a:moveTo>
                  <a:pt x="10628" y="7089"/>
                </a:moveTo>
                <a:lnTo>
                  <a:pt x="5846" y="7089"/>
                </a:lnTo>
                <a:lnTo>
                  <a:pt x="6674" y="7902"/>
                </a:lnTo>
                <a:lnTo>
                  <a:pt x="8123" y="9436"/>
                </a:lnTo>
                <a:lnTo>
                  <a:pt x="12416" y="19492"/>
                </a:lnTo>
                <a:lnTo>
                  <a:pt x="12293" y="20820"/>
                </a:lnTo>
                <a:lnTo>
                  <a:pt x="12174" y="21771"/>
                </a:lnTo>
                <a:lnTo>
                  <a:pt x="11906" y="23374"/>
                </a:lnTo>
                <a:lnTo>
                  <a:pt x="11779" y="23921"/>
                </a:lnTo>
                <a:lnTo>
                  <a:pt x="12331" y="23328"/>
                </a:lnTo>
                <a:lnTo>
                  <a:pt x="13159" y="22504"/>
                </a:lnTo>
                <a:lnTo>
                  <a:pt x="13516" y="22240"/>
                </a:lnTo>
                <a:lnTo>
                  <a:pt x="13792" y="22000"/>
                </a:lnTo>
                <a:lnTo>
                  <a:pt x="14459" y="21610"/>
                </a:lnTo>
                <a:lnTo>
                  <a:pt x="14620" y="21565"/>
                </a:lnTo>
                <a:lnTo>
                  <a:pt x="21420" y="21565"/>
                </a:lnTo>
                <a:lnTo>
                  <a:pt x="19140" y="17888"/>
                </a:lnTo>
                <a:lnTo>
                  <a:pt x="11032" y="7512"/>
                </a:lnTo>
                <a:lnTo>
                  <a:pt x="10628" y="7089"/>
                </a:lnTo>
                <a:close/>
              </a:path>
              <a:path w="27304" h="64134">
                <a:moveTo>
                  <a:pt x="3293" y="0"/>
                </a:moveTo>
                <a:lnTo>
                  <a:pt x="3017" y="148"/>
                </a:lnTo>
                <a:lnTo>
                  <a:pt x="2626" y="1362"/>
                </a:lnTo>
                <a:lnTo>
                  <a:pt x="2189" y="2542"/>
                </a:lnTo>
                <a:lnTo>
                  <a:pt x="1292" y="4581"/>
                </a:lnTo>
                <a:lnTo>
                  <a:pt x="544" y="5989"/>
                </a:lnTo>
                <a:lnTo>
                  <a:pt x="222" y="6539"/>
                </a:lnTo>
                <a:lnTo>
                  <a:pt x="118" y="7512"/>
                </a:lnTo>
                <a:lnTo>
                  <a:pt x="1292" y="13353"/>
                </a:lnTo>
                <a:lnTo>
                  <a:pt x="1683" y="13273"/>
                </a:lnTo>
                <a:lnTo>
                  <a:pt x="6754" y="13273"/>
                </a:lnTo>
                <a:lnTo>
                  <a:pt x="6663" y="10960"/>
                </a:lnTo>
                <a:lnTo>
                  <a:pt x="6472" y="9436"/>
                </a:lnTo>
                <a:lnTo>
                  <a:pt x="6317" y="8566"/>
                </a:lnTo>
                <a:lnTo>
                  <a:pt x="5846" y="7089"/>
                </a:lnTo>
                <a:lnTo>
                  <a:pt x="10628" y="7089"/>
                </a:lnTo>
                <a:lnTo>
                  <a:pt x="8640" y="5004"/>
                </a:lnTo>
                <a:lnTo>
                  <a:pt x="7387" y="3756"/>
                </a:lnTo>
                <a:lnTo>
                  <a:pt x="6087" y="2508"/>
                </a:lnTo>
                <a:lnTo>
                  <a:pt x="4707" y="1248"/>
                </a:lnTo>
                <a:lnTo>
                  <a:pt x="329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68088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6922" y="0"/>
                </a:moveTo>
                <a:lnTo>
                  <a:pt x="6405" y="160"/>
                </a:lnTo>
                <a:lnTo>
                  <a:pt x="6957" y="1374"/>
                </a:lnTo>
                <a:lnTo>
                  <a:pt x="5818" y="1924"/>
                </a:lnTo>
                <a:lnTo>
                  <a:pt x="0" y="14602"/>
                </a:lnTo>
                <a:lnTo>
                  <a:pt x="160" y="16915"/>
                </a:lnTo>
                <a:lnTo>
                  <a:pt x="4484" y="31322"/>
                </a:lnTo>
                <a:lnTo>
                  <a:pt x="5657" y="33991"/>
                </a:lnTo>
                <a:lnTo>
                  <a:pt x="6060" y="30028"/>
                </a:lnTo>
                <a:lnTo>
                  <a:pt x="6255" y="27291"/>
                </a:lnTo>
                <a:lnTo>
                  <a:pt x="6370" y="24084"/>
                </a:lnTo>
                <a:lnTo>
                  <a:pt x="6255" y="14327"/>
                </a:lnTo>
                <a:lnTo>
                  <a:pt x="5903" y="9517"/>
                </a:lnTo>
                <a:lnTo>
                  <a:pt x="5703" y="7478"/>
                </a:lnTo>
                <a:lnTo>
                  <a:pt x="8486" y="6653"/>
                </a:lnTo>
                <a:lnTo>
                  <a:pt x="12106" y="6653"/>
                </a:lnTo>
                <a:lnTo>
                  <a:pt x="11722" y="5909"/>
                </a:lnTo>
                <a:lnTo>
                  <a:pt x="10924" y="4581"/>
                </a:lnTo>
                <a:lnTo>
                  <a:pt x="9671" y="2782"/>
                </a:lnTo>
                <a:lnTo>
                  <a:pt x="9234" y="2267"/>
                </a:lnTo>
                <a:lnTo>
                  <a:pt x="8417" y="1374"/>
                </a:lnTo>
                <a:lnTo>
                  <a:pt x="6922" y="0"/>
                </a:lnTo>
                <a:close/>
              </a:path>
              <a:path w="36195" h="34289">
                <a:moveTo>
                  <a:pt x="12106" y="6653"/>
                </a:moveTo>
                <a:lnTo>
                  <a:pt x="8486" y="6653"/>
                </a:lnTo>
                <a:lnTo>
                  <a:pt x="10970" y="8257"/>
                </a:lnTo>
                <a:lnTo>
                  <a:pt x="12258" y="8967"/>
                </a:lnTo>
                <a:lnTo>
                  <a:pt x="13362" y="9517"/>
                </a:lnTo>
                <a:lnTo>
                  <a:pt x="13017" y="8577"/>
                </a:lnTo>
                <a:lnTo>
                  <a:pt x="12518" y="7478"/>
                </a:lnTo>
                <a:lnTo>
                  <a:pt x="12106" y="6653"/>
                </a:lnTo>
                <a:close/>
              </a:path>
              <a:path w="36195" h="34289">
                <a:moveTo>
                  <a:pt x="29761" y="4157"/>
                </a:moveTo>
                <a:lnTo>
                  <a:pt x="25437" y="5600"/>
                </a:lnTo>
                <a:lnTo>
                  <a:pt x="25080" y="5840"/>
                </a:lnTo>
                <a:lnTo>
                  <a:pt x="24218" y="6734"/>
                </a:lnTo>
                <a:lnTo>
                  <a:pt x="23925" y="7169"/>
                </a:lnTo>
                <a:lnTo>
                  <a:pt x="23746" y="7398"/>
                </a:lnTo>
                <a:lnTo>
                  <a:pt x="23160" y="8383"/>
                </a:lnTo>
                <a:lnTo>
                  <a:pt x="22642" y="9711"/>
                </a:lnTo>
                <a:lnTo>
                  <a:pt x="22262" y="11315"/>
                </a:lnTo>
                <a:lnTo>
                  <a:pt x="22171" y="12105"/>
                </a:lnTo>
                <a:lnTo>
                  <a:pt x="23160" y="12219"/>
                </a:lnTo>
                <a:lnTo>
                  <a:pt x="24103" y="12300"/>
                </a:lnTo>
                <a:lnTo>
                  <a:pt x="25000" y="12334"/>
                </a:lnTo>
                <a:lnTo>
                  <a:pt x="27403" y="12300"/>
                </a:lnTo>
                <a:lnTo>
                  <a:pt x="29841" y="12059"/>
                </a:lnTo>
                <a:lnTo>
                  <a:pt x="31336" y="11750"/>
                </a:lnTo>
                <a:lnTo>
                  <a:pt x="32590" y="11429"/>
                </a:lnTo>
                <a:lnTo>
                  <a:pt x="33142" y="11315"/>
                </a:lnTo>
                <a:lnTo>
                  <a:pt x="35694" y="9711"/>
                </a:lnTo>
                <a:lnTo>
                  <a:pt x="35660" y="8692"/>
                </a:lnTo>
                <a:lnTo>
                  <a:pt x="33417" y="5840"/>
                </a:lnTo>
                <a:lnTo>
                  <a:pt x="33222" y="4890"/>
                </a:lnTo>
                <a:lnTo>
                  <a:pt x="34368" y="4351"/>
                </a:lnTo>
                <a:lnTo>
                  <a:pt x="31888" y="4351"/>
                </a:lnTo>
                <a:lnTo>
                  <a:pt x="31175" y="4306"/>
                </a:lnTo>
                <a:lnTo>
                  <a:pt x="29761" y="4157"/>
                </a:lnTo>
                <a:close/>
              </a:path>
              <a:path w="36195" h="34289">
                <a:moveTo>
                  <a:pt x="34556" y="4157"/>
                </a:moveTo>
                <a:lnTo>
                  <a:pt x="33613" y="4271"/>
                </a:lnTo>
                <a:lnTo>
                  <a:pt x="32716" y="4351"/>
                </a:lnTo>
                <a:lnTo>
                  <a:pt x="34368" y="4351"/>
                </a:lnTo>
                <a:lnTo>
                  <a:pt x="34539" y="4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77644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5" y="148"/>
                </a:moveTo>
                <a:lnTo>
                  <a:pt x="149" y="0"/>
                </a:lnTo>
                <a:lnTo>
                  <a:pt x="0" y="34"/>
                </a:lnTo>
                <a:lnTo>
                  <a:pt x="0" y="263"/>
                </a:lnTo>
                <a:lnTo>
                  <a:pt x="195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8629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3746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15011" y="37438"/>
                </a:moveTo>
                <a:lnTo>
                  <a:pt x="9360" y="37438"/>
                </a:lnTo>
                <a:lnTo>
                  <a:pt x="9280" y="37907"/>
                </a:lnTo>
                <a:lnTo>
                  <a:pt x="10223" y="38022"/>
                </a:lnTo>
                <a:lnTo>
                  <a:pt x="11051" y="38056"/>
                </a:lnTo>
                <a:lnTo>
                  <a:pt x="11764" y="38056"/>
                </a:lnTo>
                <a:lnTo>
                  <a:pt x="12385" y="38022"/>
                </a:lnTo>
                <a:lnTo>
                  <a:pt x="13293" y="37907"/>
                </a:lnTo>
                <a:lnTo>
                  <a:pt x="14351" y="37667"/>
                </a:lnTo>
                <a:lnTo>
                  <a:pt x="15011" y="37438"/>
                </a:lnTo>
                <a:close/>
              </a:path>
              <a:path w="33654" h="38100">
                <a:moveTo>
                  <a:pt x="2828" y="3092"/>
                </a:moveTo>
                <a:lnTo>
                  <a:pt x="161" y="3882"/>
                </a:lnTo>
                <a:lnTo>
                  <a:pt x="164" y="5130"/>
                </a:lnTo>
                <a:lnTo>
                  <a:pt x="264" y="6150"/>
                </a:lnTo>
                <a:lnTo>
                  <a:pt x="508" y="9517"/>
                </a:lnTo>
                <a:lnTo>
                  <a:pt x="630" y="22824"/>
                </a:lnTo>
                <a:lnTo>
                  <a:pt x="513" y="24909"/>
                </a:lnTo>
                <a:lnTo>
                  <a:pt x="387" y="26627"/>
                </a:lnTo>
                <a:lnTo>
                  <a:pt x="0" y="30429"/>
                </a:lnTo>
                <a:lnTo>
                  <a:pt x="712" y="32181"/>
                </a:lnTo>
                <a:lnTo>
                  <a:pt x="9130" y="37472"/>
                </a:lnTo>
                <a:lnTo>
                  <a:pt x="9360" y="37438"/>
                </a:lnTo>
                <a:lnTo>
                  <a:pt x="15011" y="37438"/>
                </a:lnTo>
                <a:lnTo>
                  <a:pt x="16479" y="36293"/>
                </a:lnTo>
                <a:lnTo>
                  <a:pt x="16381" y="35239"/>
                </a:lnTo>
                <a:lnTo>
                  <a:pt x="16283" y="35044"/>
                </a:lnTo>
                <a:lnTo>
                  <a:pt x="16254" y="34815"/>
                </a:lnTo>
                <a:lnTo>
                  <a:pt x="17260" y="31918"/>
                </a:lnTo>
                <a:lnTo>
                  <a:pt x="17651" y="30933"/>
                </a:lnTo>
                <a:lnTo>
                  <a:pt x="17536" y="29994"/>
                </a:lnTo>
                <a:lnTo>
                  <a:pt x="17421" y="29249"/>
                </a:lnTo>
                <a:lnTo>
                  <a:pt x="17260" y="28619"/>
                </a:lnTo>
                <a:lnTo>
                  <a:pt x="17694" y="26466"/>
                </a:lnTo>
                <a:lnTo>
                  <a:pt x="23045" y="19652"/>
                </a:lnTo>
                <a:lnTo>
                  <a:pt x="23827" y="18324"/>
                </a:lnTo>
                <a:lnTo>
                  <a:pt x="26851" y="13662"/>
                </a:lnTo>
                <a:lnTo>
                  <a:pt x="28231" y="11784"/>
                </a:lnTo>
                <a:lnTo>
                  <a:pt x="28864" y="10960"/>
                </a:lnTo>
                <a:lnTo>
                  <a:pt x="29437" y="10765"/>
                </a:lnTo>
                <a:lnTo>
                  <a:pt x="30635" y="10227"/>
                </a:lnTo>
                <a:lnTo>
                  <a:pt x="31382" y="9757"/>
                </a:lnTo>
                <a:lnTo>
                  <a:pt x="31693" y="9517"/>
                </a:lnTo>
                <a:lnTo>
                  <a:pt x="32279" y="9013"/>
                </a:lnTo>
                <a:lnTo>
                  <a:pt x="32485" y="8772"/>
                </a:lnTo>
                <a:lnTo>
                  <a:pt x="19273" y="8772"/>
                </a:lnTo>
                <a:lnTo>
                  <a:pt x="18364" y="8738"/>
                </a:lnTo>
                <a:lnTo>
                  <a:pt x="17375" y="8658"/>
                </a:lnTo>
                <a:lnTo>
                  <a:pt x="16398" y="8543"/>
                </a:lnTo>
                <a:lnTo>
                  <a:pt x="16157" y="8497"/>
                </a:lnTo>
                <a:lnTo>
                  <a:pt x="15927" y="8463"/>
                </a:lnTo>
                <a:lnTo>
                  <a:pt x="15570" y="8417"/>
                </a:lnTo>
                <a:lnTo>
                  <a:pt x="15375" y="8383"/>
                </a:lnTo>
                <a:lnTo>
                  <a:pt x="15179" y="8337"/>
                </a:lnTo>
                <a:lnTo>
                  <a:pt x="15018" y="8303"/>
                </a:lnTo>
                <a:lnTo>
                  <a:pt x="14708" y="8222"/>
                </a:lnTo>
                <a:lnTo>
                  <a:pt x="14547" y="8222"/>
                </a:lnTo>
                <a:lnTo>
                  <a:pt x="14317" y="8188"/>
                </a:lnTo>
                <a:lnTo>
                  <a:pt x="14075" y="8108"/>
                </a:lnTo>
                <a:lnTo>
                  <a:pt x="13730" y="8028"/>
                </a:lnTo>
                <a:lnTo>
                  <a:pt x="13489" y="7993"/>
                </a:lnTo>
                <a:lnTo>
                  <a:pt x="13247" y="7913"/>
                </a:lnTo>
                <a:lnTo>
                  <a:pt x="12741" y="7799"/>
                </a:lnTo>
                <a:lnTo>
                  <a:pt x="12511" y="7719"/>
                </a:lnTo>
                <a:lnTo>
                  <a:pt x="10694" y="7169"/>
                </a:lnTo>
                <a:lnTo>
                  <a:pt x="10545" y="7089"/>
                </a:lnTo>
                <a:lnTo>
                  <a:pt x="10384" y="7054"/>
                </a:lnTo>
                <a:lnTo>
                  <a:pt x="10188" y="7008"/>
                </a:lnTo>
                <a:lnTo>
                  <a:pt x="9671" y="6779"/>
                </a:lnTo>
                <a:lnTo>
                  <a:pt x="8969" y="6505"/>
                </a:lnTo>
                <a:lnTo>
                  <a:pt x="8808" y="6424"/>
                </a:lnTo>
                <a:lnTo>
                  <a:pt x="8107" y="6150"/>
                </a:lnTo>
                <a:lnTo>
                  <a:pt x="7511" y="5840"/>
                </a:lnTo>
                <a:lnTo>
                  <a:pt x="6531" y="5371"/>
                </a:lnTo>
                <a:lnTo>
                  <a:pt x="5206" y="4626"/>
                </a:lnTo>
                <a:lnTo>
                  <a:pt x="2828" y="3092"/>
                </a:lnTo>
                <a:close/>
              </a:path>
              <a:path w="33654" h="38100">
                <a:moveTo>
                  <a:pt x="30474" y="45"/>
                </a:moveTo>
                <a:lnTo>
                  <a:pt x="30340" y="45"/>
                </a:lnTo>
                <a:lnTo>
                  <a:pt x="27564" y="1328"/>
                </a:lnTo>
                <a:lnTo>
                  <a:pt x="27760" y="2279"/>
                </a:lnTo>
                <a:lnTo>
                  <a:pt x="28197" y="2668"/>
                </a:lnTo>
                <a:lnTo>
                  <a:pt x="28622" y="3092"/>
                </a:lnTo>
                <a:lnTo>
                  <a:pt x="29450" y="4111"/>
                </a:lnTo>
                <a:lnTo>
                  <a:pt x="29794" y="4695"/>
                </a:lnTo>
                <a:lnTo>
                  <a:pt x="30002" y="5130"/>
                </a:lnTo>
                <a:lnTo>
                  <a:pt x="30083" y="6035"/>
                </a:lnTo>
                <a:lnTo>
                  <a:pt x="29962" y="6264"/>
                </a:lnTo>
                <a:lnTo>
                  <a:pt x="26932" y="7867"/>
                </a:lnTo>
                <a:lnTo>
                  <a:pt x="25678" y="8188"/>
                </a:lnTo>
                <a:lnTo>
                  <a:pt x="24149" y="8497"/>
                </a:lnTo>
                <a:lnTo>
                  <a:pt x="22412" y="8692"/>
                </a:lnTo>
                <a:lnTo>
                  <a:pt x="20963" y="8772"/>
                </a:lnTo>
                <a:lnTo>
                  <a:pt x="32485" y="8772"/>
                </a:lnTo>
                <a:lnTo>
                  <a:pt x="32800" y="8383"/>
                </a:lnTo>
                <a:lnTo>
                  <a:pt x="33303" y="7524"/>
                </a:lnTo>
                <a:lnTo>
                  <a:pt x="33426" y="7169"/>
                </a:lnTo>
                <a:lnTo>
                  <a:pt x="33551" y="6653"/>
                </a:lnTo>
                <a:lnTo>
                  <a:pt x="33445" y="4111"/>
                </a:lnTo>
                <a:lnTo>
                  <a:pt x="30508" y="114"/>
                </a:lnTo>
                <a:close/>
              </a:path>
              <a:path w="33654" h="38100">
                <a:moveTo>
                  <a:pt x="30439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51931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58544" y="154939"/>
                </a:moveTo>
                <a:lnTo>
                  <a:pt x="58303" y="157479"/>
                </a:lnTo>
                <a:lnTo>
                  <a:pt x="58222" y="158749"/>
                </a:lnTo>
                <a:lnTo>
                  <a:pt x="58659" y="158749"/>
                </a:lnTo>
                <a:lnTo>
                  <a:pt x="58544" y="154939"/>
                </a:lnTo>
                <a:close/>
              </a:path>
              <a:path w="61595" h="158750">
                <a:moveTo>
                  <a:pt x="58425" y="154827"/>
                </a:moveTo>
                <a:close/>
              </a:path>
              <a:path w="61595" h="158750">
                <a:moveTo>
                  <a:pt x="58889" y="152399"/>
                </a:moveTo>
                <a:lnTo>
                  <a:pt x="58579" y="152399"/>
                </a:lnTo>
                <a:lnTo>
                  <a:pt x="58464" y="154939"/>
                </a:lnTo>
                <a:lnTo>
                  <a:pt x="58613" y="154939"/>
                </a:lnTo>
                <a:lnTo>
                  <a:pt x="58889" y="152399"/>
                </a:lnTo>
                <a:close/>
              </a:path>
              <a:path w="61595" h="158750">
                <a:moveTo>
                  <a:pt x="54209" y="97790"/>
                </a:moveTo>
                <a:lnTo>
                  <a:pt x="26771" y="97789"/>
                </a:lnTo>
                <a:lnTo>
                  <a:pt x="27288" y="99059"/>
                </a:lnTo>
                <a:lnTo>
                  <a:pt x="27714" y="99059"/>
                </a:lnTo>
                <a:lnTo>
                  <a:pt x="28070" y="100329"/>
                </a:lnTo>
                <a:lnTo>
                  <a:pt x="28346" y="100329"/>
                </a:lnTo>
                <a:lnTo>
                  <a:pt x="28737" y="102869"/>
                </a:lnTo>
                <a:lnTo>
                  <a:pt x="28898" y="104139"/>
                </a:lnTo>
                <a:lnTo>
                  <a:pt x="28898" y="106679"/>
                </a:lnTo>
                <a:lnTo>
                  <a:pt x="28461" y="110489"/>
                </a:lnTo>
                <a:lnTo>
                  <a:pt x="27955" y="113029"/>
                </a:lnTo>
                <a:lnTo>
                  <a:pt x="27794" y="114299"/>
                </a:lnTo>
                <a:lnTo>
                  <a:pt x="33107" y="114299"/>
                </a:lnTo>
                <a:lnTo>
                  <a:pt x="33417" y="115569"/>
                </a:lnTo>
                <a:lnTo>
                  <a:pt x="34441" y="115569"/>
                </a:lnTo>
                <a:lnTo>
                  <a:pt x="34751" y="116839"/>
                </a:lnTo>
                <a:lnTo>
                  <a:pt x="34993" y="116839"/>
                </a:lnTo>
                <a:lnTo>
                  <a:pt x="35027" y="118109"/>
                </a:lnTo>
                <a:lnTo>
                  <a:pt x="35142" y="119379"/>
                </a:lnTo>
                <a:lnTo>
                  <a:pt x="34751" y="121919"/>
                </a:lnTo>
                <a:lnTo>
                  <a:pt x="37626" y="124459"/>
                </a:lnTo>
                <a:lnTo>
                  <a:pt x="50989" y="140969"/>
                </a:lnTo>
                <a:lnTo>
                  <a:pt x="51702" y="140969"/>
                </a:lnTo>
                <a:lnTo>
                  <a:pt x="53036" y="143509"/>
                </a:lnTo>
                <a:lnTo>
                  <a:pt x="54209" y="146049"/>
                </a:lnTo>
                <a:lnTo>
                  <a:pt x="56141" y="149859"/>
                </a:lnTo>
                <a:lnTo>
                  <a:pt x="57521" y="152399"/>
                </a:lnTo>
                <a:lnTo>
                  <a:pt x="58027" y="153669"/>
                </a:lnTo>
                <a:lnTo>
                  <a:pt x="58425" y="154827"/>
                </a:lnTo>
                <a:lnTo>
                  <a:pt x="58464" y="153669"/>
                </a:lnTo>
                <a:lnTo>
                  <a:pt x="58579" y="152399"/>
                </a:lnTo>
                <a:lnTo>
                  <a:pt x="58889" y="152399"/>
                </a:lnTo>
                <a:lnTo>
                  <a:pt x="59085" y="151129"/>
                </a:lnTo>
                <a:lnTo>
                  <a:pt x="59556" y="149859"/>
                </a:lnTo>
                <a:lnTo>
                  <a:pt x="59993" y="148589"/>
                </a:lnTo>
                <a:lnTo>
                  <a:pt x="60465" y="148589"/>
                </a:lnTo>
                <a:lnTo>
                  <a:pt x="61408" y="147319"/>
                </a:lnTo>
                <a:lnTo>
                  <a:pt x="61508" y="143509"/>
                </a:lnTo>
                <a:lnTo>
                  <a:pt x="61413" y="127000"/>
                </a:lnTo>
                <a:lnTo>
                  <a:pt x="60384" y="114300"/>
                </a:lnTo>
                <a:lnTo>
                  <a:pt x="60074" y="111760"/>
                </a:lnTo>
                <a:lnTo>
                  <a:pt x="59717" y="109220"/>
                </a:lnTo>
                <a:lnTo>
                  <a:pt x="57866" y="105410"/>
                </a:lnTo>
                <a:lnTo>
                  <a:pt x="56302" y="101600"/>
                </a:lnTo>
                <a:lnTo>
                  <a:pt x="54209" y="97790"/>
                </a:lnTo>
                <a:close/>
              </a:path>
              <a:path w="61595" h="158750">
                <a:moveTo>
                  <a:pt x="49494" y="90170"/>
                </a:moveTo>
                <a:lnTo>
                  <a:pt x="14156" y="90169"/>
                </a:lnTo>
                <a:lnTo>
                  <a:pt x="15179" y="91439"/>
                </a:lnTo>
                <a:lnTo>
                  <a:pt x="15685" y="92709"/>
                </a:lnTo>
                <a:lnTo>
                  <a:pt x="16122" y="92709"/>
                </a:lnTo>
                <a:lnTo>
                  <a:pt x="16467" y="93979"/>
                </a:lnTo>
                <a:lnTo>
                  <a:pt x="16823" y="93979"/>
                </a:lnTo>
                <a:lnTo>
                  <a:pt x="17295" y="95249"/>
                </a:lnTo>
                <a:lnTo>
                  <a:pt x="17490" y="96519"/>
                </a:lnTo>
                <a:lnTo>
                  <a:pt x="17812" y="97789"/>
                </a:lnTo>
                <a:lnTo>
                  <a:pt x="17927" y="100329"/>
                </a:lnTo>
                <a:lnTo>
                  <a:pt x="19342" y="99059"/>
                </a:lnTo>
                <a:lnTo>
                  <a:pt x="20676" y="97789"/>
                </a:lnTo>
                <a:lnTo>
                  <a:pt x="54209" y="97790"/>
                </a:lnTo>
                <a:lnTo>
                  <a:pt x="53036" y="96520"/>
                </a:lnTo>
                <a:lnTo>
                  <a:pt x="51702" y="93980"/>
                </a:lnTo>
                <a:lnTo>
                  <a:pt x="50287" y="91440"/>
                </a:lnTo>
                <a:lnTo>
                  <a:pt x="49494" y="90170"/>
                </a:lnTo>
                <a:close/>
              </a:path>
              <a:path w="61595" h="158750">
                <a:moveTo>
                  <a:pt x="5979" y="91439"/>
                </a:moveTo>
                <a:lnTo>
                  <a:pt x="4484" y="91439"/>
                </a:lnTo>
                <a:lnTo>
                  <a:pt x="4956" y="92709"/>
                </a:lnTo>
                <a:lnTo>
                  <a:pt x="5427" y="92709"/>
                </a:lnTo>
                <a:lnTo>
                  <a:pt x="5979" y="91439"/>
                </a:lnTo>
                <a:close/>
              </a:path>
              <a:path w="61595" h="158750">
                <a:moveTo>
                  <a:pt x="7509" y="90169"/>
                </a:moveTo>
                <a:lnTo>
                  <a:pt x="3415" y="90169"/>
                </a:lnTo>
                <a:lnTo>
                  <a:pt x="4162" y="91439"/>
                </a:lnTo>
                <a:lnTo>
                  <a:pt x="6876" y="91439"/>
                </a:lnTo>
                <a:lnTo>
                  <a:pt x="7509" y="90169"/>
                </a:lnTo>
                <a:close/>
              </a:path>
              <a:path w="61595" h="158750">
                <a:moveTo>
                  <a:pt x="13558" y="12699"/>
                </a:moveTo>
                <a:lnTo>
                  <a:pt x="12661" y="13969"/>
                </a:lnTo>
                <a:lnTo>
                  <a:pt x="11085" y="16509"/>
                </a:lnTo>
                <a:lnTo>
                  <a:pt x="9786" y="19049"/>
                </a:lnTo>
                <a:lnTo>
                  <a:pt x="8337" y="21589"/>
                </a:lnTo>
                <a:lnTo>
                  <a:pt x="7198" y="21589"/>
                </a:lnTo>
                <a:lnTo>
                  <a:pt x="6876" y="22859"/>
                </a:lnTo>
                <a:lnTo>
                  <a:pt x="6014" y="22859"/>
                </a:lnTo>
                <a:lnTo>
                  <a:pt x="2196" y="31749"/>
                </a:lnTo>
                <a:lnTo>
                  <a:pt x="1920" y="31749"/>
                </a:lnTo>
                <a:lnTo>
                  <a:pt x="1690" y="33019"/>
                </a:lnTo>
                <a:lnTo>
                  <a:pt x="1529" y="34289"/>
                </a:lnTo>
                <a:lnTo>
                  <a:pt x="1414" y="35559"/>
                </a:lnTo>
                <a:lnTo>
                  <a:pt x="1379" y="41909"/>
                </a:lnTo>
                <a:lnTo>
                  <a:pt x="1575" y="43179"/>
                </a:lnTo>
                <a:lnTo>
                  <a:pt x="2115" y="45719"/>
                </a:lnTo>
                <a:lnTo>
                  <a:pt x="2598" y="46989"/>
                </a:lnTo>
                <a:lnTo>
                  <a:pt x="2828" y="48259"/>
                </a:lnTo>
                <a:lnTo>
                  <a:pt x="0" y="73659"/>
                </a:lnTo>
                <a:lnTo>
                  <a:pt x="195" y="77469"/>
                </a:lnTo>
                <a:lnTo>
                  <a:pt x="666" y="82549"/>
                </a:lnTo>
                <a:lnTo>
                  <a:pt x="977" y="83819"/>
                </a:lnTo>
                <a:lnTo>
                  <a:pt x="1172" y="85089"/>
                </a:lnTo>
                <a:lnTo>
                  <a:pt x="1724" y="86359"/>
                </a:lnTo>
                <a:lnTo>
                  <a:pt x="2161" y="87629"/>
                </a:lnTo>
                <a:lnTo>
                  <a:pt x="2989" y="90169"/>
                </a:lnTo>
                <a:lnTo>
                  <a:pt x="9429" y="90169"/>
                </a:lnTo>
                <a:lnTo>
                  <a:pt x="10418" y="88899"/>
                </a:lnTo>
                <a:lnTo>
                  <a:pt x="47924" y="88899"/>
                </a:lnTo>
                <a:lnTo>
                  <a:pt x="47102" y="87629"/>
                </a:lnTo>
                <a:lnTo>
                  <a:pt x="46194" y="86359"/>
                </a:lnTo>
                <a:lnTo>
                  <a:pt x="45331" y="85089"/>
                </a:lnTo>
                <a:lnTo>
                  <a:pt x="44388" y="85089"/>
                </a:lnTo>
                <a:lnTo>
                  <a:pt x="43365" y="83819"/>
                </a:lnTo>
                <a:lnTo>
                  <a:pt x="43054" y="83819"/>
                </a:lnTo>
                <a:lnTo>
                  <a:pt x="41433" y="82549"/>
                </a:lnTo>
                <a:lnTo>
                  <a:pt x="40214" y="81279"/>
                </a:lnTo>
                <a:lnTo>
                  <a:pt x="38765" y="80009"/>
                </a:lnTo>
                <a:lnTo>
                  <a:pt x="36281" y="77469"/>
                </a:lnTo>
                <a:lnTo>
                  <a:pt x="34556" y="76199"/>
                </a:lnTo>
                <a:lnTo>
                  <a:pt x="31957" y="72389"/>
                </a:lnTo>
                <a:lnTo>
                  <a:pt x="30313" y="71119"/>
                </a:lnTo>
                <a:lnTo>
                  <a:pt x="25356" y="58419"/>
                </a:lnTo>
                <a:lnTo>
                  <a:pt x="25391" y="54609"/>
                </a:lnTo>
                <a:lnTo>
                  <a:pt x="25598" y="53339"/>
                </a:lnTo>
                <a:lnTo>
                  <a:pt x="25713" y="52069"/>
                </a:lnTo>
                <a:lnTo>
                  <a:pt x="25552" y="48259"/>
                </a:lnTo>
                <a:lnTo>
                  <a:pt x="25356" y="46989"/>
                </a:lnTo>
                <a:lnTo>
                  <a:pt x="25000" y="45719"/>
                </a:lnTo>
                <a:lnTo>
                  <a:pt x="24528" y="43179"/>
                </a:lnTo>
                <a:lnTo>
                  <a:pt x="19227" y="30479"/>
                </a:lnTo>
                <a:lnTo>
                  <a:pt x="18008" y="26669"/>
                </a:lnTo>
                <a:lnTo>
                  <a:pt x="17490" y="24129"/>
                </a:lnTo>
                <a:lnTo>
                  <a:pt x="17019" y="22859"/>
                </a:lnTo>
                <a:lnTo>
                  <a:pt x="16628" y="20319"/>
                </a:lnTo>
                <a:lnTo>
                  <a:pt x="16157" y="16509"/>
                </a:lnTo>
                <a:lnTo>
                  <a:pt x="16157" y="15239"/>
                </a:lnTo>
                <a:lnTo>
                  <a:pt x="13443" y="15239"/>
                </a:lnTo>
                <a:lnTo>
                  <a:pt x="13558" y="12699"/>
                </a:lnTo>
                <a:close/>
              </a:path>
              <a:path w="61595" h="158750">
                <a:moveTo>
                  <a:pt x="47924" y="88899"/>
                </a:moveTo>
                <a:lnTo>
                  <a:pt x="10418" y="88899"/>
                </a:lnTo>
                <a:lnTo>
                  <a:pt x="11085" y="90169"/>
                </a:lnTo>
                <a:lnTo>
                  <a:pt x="48747" y="90170"/>
                </a:lnTo>
                <a:lnTo>
                  <a:pt x="47924" y="88899"/>
                </a:lnTo>
                <a:close/>
              </a:path>
              <a:path w="61595" h="158750">
                <a:moveTo>
                  <a:pt x="25391" y="54609"/>
                </a:moveTo>
                <a:lnTo>
                  <a:pt x="25241" y="55879"/>
                </a:lnTo>
                <a:lnTo>
                  <a:pt x="25391" y="54609"/>
                </a:lnTo>
                <a:close/>
              </a:path>
              <a:path w="61595" h="158750">
                <a:moveTo>
                  <a:pt x="17065" y="8889"/>
                </a:moveTo>
                <a:lnTo>
                  <a:pt x="13443" y="15239"/>
                </a:lnTo>
                <a:lnTo>
                  <a:pt x="16157" y="15239"/>
                </a:lnTo>
                <a:lnTo>
                  <a:pt x="16219" y="13715"/>
                </a:lnTo>
                <a:lnTo>
                  <a:pt x="16467" y="11429"/>
                </a:lnTo>
                <a:lnTo>
                  <a:pt x="16743" y="10159"/>
                </a:lnTo>
                <a:lnTo>
                  <a:pt x="17065" y="8889"/>
                </a:lnTo>
                <a:close/>
              </a:path>
              <a:path w="61595" h="158750">
                <a:moveTo>
                  <a:pt x="20952" y="3809"/>
                </a:moveTo>
                <a:lnTo>
                  <a:pt x="16743" y="3809"/>
                </a:lnTo>
                <a:lnTo>
                  <a:pt x="15800" y="5079"/>
                </a:lnTo>
                <a:lnTo>
                  <a:pt x="15570" y="6349"/>
                </a:lnTo>
                <a:lnTo>
                  <a:pt x="15294" y="6349"/>
                </a:lnTo>
                <a:lnTo>
                  <a:pt x="14857" y="7619"/>
                </a:lnTo>
                <a:lnTo>
                  <a:pt x="14466" y="8889"/>
                </a:lnTo>
                <a:lnTo>
                  <a:pt x="17456" y="8889"/>
                </a:lnTo>
                <a:lnTo>
                  <a:pt x="17962" y="7619"/>
                </a:lnTo>
                <a:lnTo>
                  <a:pt x="18560" y="6349"/>
                </a:lnTo>
                <a:lnTo>
                  <a:pt x="19227" y="5079"/>
                </a:lnTo>
                <a:lnTo>
                  <a:pt x="20043" y="5079"/>
                </a:lnTo>
                <a:lnTo>
                  <a:pt x="20952" y="3809"/>
                </a:lnTo>
                <a:close/>
              </a:path>
              <a:path w="61595" h="158750">
                <a:moveTo>
                  <a:pt x="22010" y="0"/>
                </a:moveTo>
                <a:lnTo>
                  <a:pt x="21780" y="0"/>
                </a:lnTo>
                <a:lnTo>
                  <a:pt x="20641" y="1269"/>
                </a:lnTo>
                <a:lnTo>
                  <a:pt x="19146" y="2539"/>
                </a:lnTo>
                <a:lnTo>
                  <a:pt x="17847" y="2539"/>
                </a:lnTo>
                <a:lnTo>
                  <a:pt x="17456" y="3809"/>
                </a:lnTo>
                <a:lnTo>
                  <a:pt x="21975" y="3809"/>
                </a:lnTo>
                <a:lnTo>
                  <a:pt x="23114" y="2540"/>
                </a:lnTo>
                <a:lnTo>
                  <a:pt x="22251" y="1270"/>
                </a:lnTo>
                <a:lnTo>
                  <a:pt x="2201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50827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4" h="147320">
                <a:moveTo>
                  <a:pt x="59205" y="123765"/>
                </a:moveTo>
                <a:lnTo>
                  <a:pt x="50839" y="123765"/>
                </a:lnTo>
                <a:lnTo>
                  <a:pt x="49770" y="124744"/>
                </a:lnTo>
                <a:lnTo>
                  <a:pt x="46861" y="127210"/>
                </a:lnTo>
                <a:lnTo>
                  <a:pt x="35901" y="135354"/>
                </a:lnTo>
                <a:lnTo>
                  <a:pt x="36649" y="135550"/>
                </a:lnTo>
                <a:lnTo>
                  <a:pt x="39558" y="138878"/>
                </a:lnTo>
                <a:lnTo>
                  <a:pt x="39673" y="139465"/>
                </a:lnTo>
                <a:lnTo>
                  <a:pt x="39788" y="139896"/>
                </a:lnTo>
                <a:lnTo>
                  <a:pt x="39869" y="140327"/>
                </a:lnTo>
                <a:lnTo>
                  <a:pt x="39949" y="141932"/>
                </a:lnTo>
                <a:lnTo>
                  <a:pt x="39788" y="142950"/>
                </a:lnTo>
                <a:lnTo>
                  <a:pt x="37465" y="146748"/>
                </a:lnTo>
                <a:lnTo>
                  <a:pt x="39156" y="146670"/>
                </a:lnTo>
                <a:lnTo>
                  <a:pt x="42192" y="146591"/>
                </a:lnTo>
                <a:lnTo>
                  <a:pt x="48440" y="146591"/>
                </a:lnTo>
                <a:lnTo>
                  <a:pt x="50172" y="143381"/>
                </a:lnTo>
                <a:lnTo>
                  <a:pt x="58383" y="125997"/>
                </a:lnTo>
                <a:lnTo>
                  <a:pt x="59205" y="123765"/>
                </a:lnTo>
                <a:close/>
              </a:path>
              <a:path w="64134" h="147320">
                <a:moveTo>
                  <a:pt x="48440" y="146591"/>
                </a:moveTo>
                <a:lnTo>
                  <a:pt x="43606" y="146591"/>
                </a:lnTo>
                <a:lnTo>
                  <a:pt x="44894" y="146630"/>
                </a:lnTo>
                <a:lnTo>
                  <a:pt x="46159" y="146630"/>
                </a:lnTo>
                <a:lnTo>
                  <a:pt x="47298" y="146709"/>
                </a:lnTo>
                <a:lnTo>
                  <a:pt x="48356" y="146748"/>
                </a:lnTo>
                <a:lnTo>
                  <a:pt x="48440" y="146591"/>
                </a:lnTo>
                <a:close/>
              </a:path>
              <a:path w="64134" h="147320">
                <a:moveTo>
                  <a:pt x="2483" y="23809"/>
                </a:moveTo>
                <a:lnTo>
                  <a:pt x="2518" y="24004"/>
                </a:lnTo>
                <a:lnTo>
                  <a:pt x="2679" y="24588"/>
                </a:lnTo>
                <a:lnTo>
                  <a:pt x="2978" y="26191"/>
                </a:lnTo>
                <a:lnTo>
                  <a:pt x="3414" y="28860"/>
                </a:lnTo>
                <a:lnTo>
                  <a:pt x="3622" y="30543"/>
                </a:lnTo>
                <a:lnTo>
                  <a:pt x="3852" y="32845"/>
                </a:lnTo>
                <a:lnTo>
                  <a:pt x="4074" y="36487"/>
                </a:lnTo>
                <a:lnTo>
                  <a:pt x="4015" y="44642"/>
                </a:lnTo>
                <a:lnTo>
                  <a:pt x="793" y="64214"/>
                </a:lnTo>
                <a:lnTo>
                  <a:pt x="436" y="64878"/>
                </a:lnTo>
                <a:lnTo>
                  <a:pt x="241" y="65382"/>
                </a:lnTo>
                <a:lnTo>
                  <a:pt x="80" y="66058"/>
                </a:lnTo>
                <a:lnTo>
                  <a:pt x="0" y="68280"/>
                </a:lnTo>
                <a:lnTo>
                  <a:pt x="160" y="69425"/>
                </a:lnTo>
                <a:lnTo>
                  <a:pt x="6060" y="81324"/>
                </a:lnTo>
                <a:lnTo>
                  <a:pt x="7348" y="82653"/>
                </a:lnTo>
                <a:lnTo>
                  <a:pt x="25552" y="104619"/>
                </a:lnTo>
                <a:lnTo>
                  <a:pt x="26265" y="105168"/>
                </a:lnTo>
                <a:lnTo>
                  <a:pt x="35625" y="126819"/>
                </a:lnTo>
                <a:lnTo>
                  <a:pt x="35330" y="128659"/>
                </a:lnTo>
                <a:lnTo>
                  <a:pt x="35073" y="129952"/>
                </a:lnTo>
                <a:lnTo>
                  <a:pt x="34602" y="131595"/>
                </a:lnTo>
                <a:lnTo>
                  <a:pt x="33969" y="133240"/>
                </a:lnTo>
                <a:lnTo>
                  <a:pt x="33257" y="134963"/>
                </a:lnTo>
                <a:lnTo>
                  <a:pt x="34682" y="135119"/>
                </a:lnTo>
                <a:lnTo>
                  <a:pt x="50839" y="123765"/>
                </a:lnTo>
                <a:lnTo>
                  <a:pt x="59205" y="123765"/>
                </a:lnTo>
                <a:lnTo>
                  <a:pt x="59522" y="122904"/>
                </a:lnTo>
                <a:lnTo>
                  <a:pt x="60108" y="121063"/>
                </a:lnTo>
                <a:lnTo>
                  <a:pt x="60496" y="119771"/>
                </a:lnTo>
                <a:lnTo>
                  <a:pt x="60706" y="119145"/>
                </a:lnTo>
                <a:lnTo>
                  <a:pt x="61204" y="117266"/>
                </a:lnTo>
                <a:lnTo>
                  <a:pt x="61925" y="114054"/>
                </a:lnTo>
                <a:lnTo>
                  <a:pt x="62327" y="112880"/>
                </a:lnTo>
                <a:lnTo>
                  <a:pt x="63930" y="104619"/>
                </a:lnTo>
                <a:lnTo>
                  <a:pt x="63832" y="97060"/>
                </a:lnTo>
                <a:lnTo>
                  <a:pt x="62397" y="89112"/>
                </a:lnTo>
                <a:lnTo>
                  <a:pt x="62155" y="87818"/>
                </a:lnTo>
                <a:lnTo>
                  <a:pt x="34682" y="58373"/>
                </a:lnTo>
                <a:lnTo>
                  <a:pt x="32866" y="57365"/>
                </a:lnTo>
                <a:lnTo>
                  <a:pt x="31141" y="56220"/>
                </a:lnTo>
                <a:lnTo>
                  <a:pt x="7152" y="25218"/>
                </a:lnTo>
                <a:lnTo>
                  <a:pt x="3219" y="25218"/>
                </a:lnTo>
                <a:lnTo>
                  <a:pt x="3024" y="24863"/>
                </a:lnTo>
                <a:lnTo>
                  <a:pt x="2874" y="24508"/>
                </a:lnTo>
                <a:lnTo>
                  <a:pt x="2483" y="23809"/>
                </a:lnTo>
                <a:close/>
              </a:path>
              <a:path w="64134" h="147320">
                <a:moveTo>
                  <a:pt x="62373" y="88987"/>
                </a:moveTo>
                <a:close/>
              </a:path>
              <a:path w="64134" h="147320">
                <a:moveTo>
                  <a:pt x="62339" y="88803"/>
                </a:moveTo>
                <a:lnTo>
                  <a:pt x="62373" y="88987"/>
                </a:lnTo>
                <a:lnTo>
                  <a:pt x="62339" y="88803"/>
                </a:lnTo>
                <a:close/>
              </a:path>
              <a:path w="64134" h="147320">
                <a:moveTo>
                  <a:pt x="5738" y="0"/>
                </a:moveTo>
                <a:lnTo>
                  <a:pt x="1057" y="19812"/>
                </a:lnTo>
                <a:lnTo>
                  <a:pt x="1333" y="20752"/>
                </a:lnTo>
                <a:lnTo>
                  <a:pt x="3219" y="25218"/>
                </a:lnTo>
                <a:lnTo>
                  <a:pt x="7152" y="25218"/>
                </a:lnTo>
                <a:lnTo>
                  <a:pt x="6470" y="23809"/>
                </a:lnTo>
                <a:lnTo>
                  <a:pt x="4632" y="19503"/>
                </a:lnTo>
                <a:lnTo>
                  <a:pt x="8302" y="2393"/>
                </a:lnTo>
                <a:lnTo>
                  <a:pt x="5738" y="0"/>
                </a:lnTo>
                <a:close/>
              </a:path>
              <a:path w="64134" h="147320">
                <a:moveTo>
                  <a:pt x="4565" y="19317"/>
                </a:moveTo>
                <a:lnTo>
                  <a:pt x="4565" y="19503"/>
                </a:lnTo>
                <a:lnTo>
                  <a:pt x="4565" y="19317"/>
                </a:lnTo>
                <a:close/>
              </a:path>
              <a:path w="64134" h="147320">
                <a:moveTo>
                  <a:pt x="4565" y="19068"/>
                </a:moveTo>
                <a:lnTo>
                  <a:pt x="4565" y="19317"/>
                </a:lnTo>
                <a:lnTo>
                  <a:pt x="4565" y="1906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5367" y="260284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09" h="59054">
                <a:moveTo>
                  <a:pt x="52390" y="53048"/>
                </a:moveTo>
                <a:lnTo>
                  <a:pt x="14777" y="53048"/>
                </a:lnTo>
                <a:lnTo>
                  <a:pt x="15524" y="53128"/>
                </a:lnTo>
                <a:lnTo>
                  <a:pt x="16973" y="53368"/>
                </a:lnTo>
                <a:lnTo>
                  <a:pt x="23033" y="56495"/>
                </a:lnTo>
                <a:lnTo>
                  <a:pt x="23861" y="56965"/>
                </a:lnTo>
                <a:lnTo>
                  <a:pt x="30106" y="58843"/>
                </a:lnTo>
                <a:lnTo>
                  <a:pt x="30623" y="58808"/>
                </a:lnTo>
                <a:lnTo>
                  <a:pt x="34280" y="55602"/>
                </a:lnTo>
                <a:lnTo>
                  <a:pt x="50825" y="55602"/>
                </a:lnTo>
                <a:lnTo>
                  <a:pt x="51338" y="54937"/>
                </a:lnTo>
                <a:lnTo>
                  <a:pt x="51736" y="54342"/>
                </a:lnTo>
                <a:lnTo>
                  <a:pt x="52242" y="53403"/>
                </a:lnTo>
                <a:lnTo>
                  <a:pt x="52390" y="53048"/>
                </a:lnTo>
                <a:close/>
              </a:path>
              <a:path w="67309" h="59054">
                <a:moveTo>
                  <a:pt x="50825" y="55602"/>
                </a:moveTo>
                <a:lnTo>
                  <a:pt x="34280" y="55602"/>
                </a:lnTo>
                <a:lnTo>
                  <a:pt x="34981" y="55945"/>
                </a:lnTo>
                <a:lnTo>
                  <a:pt x="36867" y="56770"/>
                </a:lnTo>
                <a:lnTo>
                  <a:pt x="44457" y="58304"/>
                </a:lnTo>
                <a:lnTo>
                  <a:pt x="45285" y="58259"/>
                </a:lnTo>
                <a:lnTo>
                  <a:pt x="50825" y="55602"/>
                </a:lnTo>
                <a:close/>
              </a:path>
              <a:path w="67309" h="59054">
                <a:moveTo>
                  <a:pt x="66251" y="41149"/>
                </a:moveTo>
                <a:lnTo>
                  <a:pt x="2748" y="41149"/>
                </a:lnTo>
                <a:lnTo>
                  <a:pt x="2276" y="41458"/>
                </a:lnTo>
                <a:lnTo>
                  <a:pt x="2205" y="42752"/>
                </a:lnTo>
                <a:lnTo>
                  <a:pt x="2107" y="43496"/>
                </a:lnTo>
                <a:lnTo>
                  <a:pt x="1885" y="44630"/>
                </a:lnTo>
                <a:lnTo>
                  <a:pt x="1853" y="47413"/>
                </a:lnTo>
                <a:lnTo>
                  <a:pt x="1949" y="48432"/>
                </a:lnTo>
                <a:lnTo>
                  <a:pt x="4473" y="55796"/>
                </a:lnTo>
                <a:lnTo>
                  <a:pt x="6048" y="54937"/>
                </a:lnTo>
                <a:lnTo>
                  <a:pt x="7819" y="54193"/>
                </a:lnTo>
                <a:lnTo>
                  <a:pt x="13362" y="53048"/>
                </a:lnTo>
                <a:lnTo>
                  <a:pt x="52390" y="53048"/>
                </a:lnTo>
                <a:lnTo>
                  <a:pt x="52679" y="52349"/>
                </a:lnTo>
                <a:lnTo>
                  <a:pt x="53081" y="50975"/>
                </a:lnTo>
                <a:lnTo>
                  <a:pt x="53346" y="49841"/>
                </a:lnTo>
                <a:lnTo>
                  <a:pt x="54048" y="49727"/>
                </a:lnTo>
                <a:lnTo>
                  <a:pt x="56486" y="49142"/>
                </a:lnTo>
                <a:lnTo>
                  <a:pt x="57118" y="48902"/>
                </a:lnTo>
                <a:lnTo>
                  <a:pt x="57751" y="48707"/>
                </a:lnTo>
                <a:lnTo>
                  <a:pt x="65927" y="41939"/>
                </a:lnTo>
                <a:lnTo>
                  <a:pt x="66251" y="41149"/>
                </a:lnTo>
                <a:close/>
              </a:path>
              <a:path w="67309" h="59054">
                <a:moveTo>
                  <a:pt x="0" y="29249"/>
                </a:moveTo>
                <a:lnTo>
                  <a:pt x="1138" y="33040"/>
                </a:lnTo>
                <a:lnTo>
                  <a:pt x="1792" y="36098"/>
                </a:lnTo>
                <a:lnTo>
                  <a:pt x="2160" y="38766"/>
                </a:lnTo>
                <a:lnTo>
                  <a:pt x="2276" y="41229"/>
                </a:lnTo>
                <a:lnTo>
                  <a:pt x="2748" y="41149"/>
                </a:lnTo>
                <a:lnTo>
                  <a:pt x="66251" y="41149"/>
                </a:lnTo>
                <a:lnTo>
                  <a:pt x="66560" y="40129"/>
                </a:lnTo>
                <a:lnTo>
                  <a:pt x="66689" y="39580"/>
                </a:lnTo>
                <a:lnTo>
                  <a:pt x="5140" y="39580"/>
                </a:lnTo>
                <a:lnTo>
                  <a:pt x="5462" y="39041"/>
                </a:lnTo>
                <a:lnTo>
                  <a:pt x="7733" y="32067"/>
                </a:lnTo>
                <a:lnTo>
                  <a:pt x="6600" y="32067"/>
                </a:lnTo>
                <a:lnTo>
                  <a:pt x="5692" y="31906"/>
                </a:lnTo>
                <a:lnTo>
                  <a:pt x="4599" y="31631"/>
                </a:lnTo>
                <a:lnTo>
                  <a:pt x="3254" y="31128"/>
                </a:lnTo>
                <a:lnTo>
                  <a:pt x="2211" y="30612"/>
                </a:lnTo>
                <a:lnTo>
                  <a:pt x="1724" y="30349"/>
                </a:lnTo>
                <a:lnTo>
                  <a:pt x="0" y="29249"/>
                </a:lnTo>
                <a:close/>
              </a:path>
              <a:path w="67309" h="59054">
                <a:moveTo>
                  <a:pt x="24091" y="13937"/>
                </a:moveTo>
                <a:lnTo>
                  <a:pt x="15754" y="23649"/>
                </a:lnTo>
                <a:lnTo>
                  <a:pt x="15961" y="24863"/>
                </a:lnTo>
                <a:lnTo>
                  <a:pt x="16040" y="27955"/>
                </a:lnTo>
                <a:lnTo>
                  <a:pt x="9314" y="37426"/>
                </a:lnTo>
                <a:lnTo>
                  <a:pt x="8923" y="37552"/>
                </a:lnTo>
                <a:lnTo>
                  <a:pt x="8325" y="37781"/>
                </a:lnTo>
                <a:lnTo>
                  <a:pt x="7543" y="38171"/>
                </a:lnTo>
                <a:lnTo>
                  <a:pt x="6485" y="38766"/>
                </a:lnTo>
                <a:lnTo>
                  <a:pt x="5140" y="39580"/>
                </a:lnTo>
                <a:lnTo>
                  <a:pt x="66689" y="39580"/>
                </a:lnTo>
                <a:lnTo>
                  <a:pt x="66802" y="39041"/>
                </a:lnTo>
                <a:lnTo>
                  <a:pt x="66926" y="37552"/>
                </a:lnTo>
                <a:lnTo>
                  <a:pt x="66845" y="35594"/>
                </a:lnTo>
                <a:lnTo>
                  <a:pt x="66709" y="34529"/>
                </a:lnTo>
                <a:lnTo>
                  <a:pt x="66399" y="33200"/>
                </a:lnTo>
                <a:lnTo>
                  <a:pt x="66062" y="32616"/>
                </a:lnTo>
                <a:lnTo>
                  <a:pt x="52162" y="32616"/>
                </a:lnTo>
                <a:lnTo>
                  <a:pt x="52323" y="32456"/>
                </a:lnTo>
                <a:lnTo>
                  <a:pt x="54128" y="27955"/>
                </a:lnTo>
                <a:lnTo>
                  <a:pt x="54013" y="23924"/>
                </a:lnTo>
                <a:lnTo>
                  <a:pt x="53898" y="23214"/>
                </a:lnTo>
                <a:lnTo>
                  <a:pt x="53737" y="22469"/>
                </a:lnTo>
                <a:lnTo>
                  <a:pt x="53346" y="20946"/>
                </a:lnTo>
                <a:lnTo>
                  <a:pt x="54761" y="19973"/>
                </a:lnTo>
                <a:lnTo>
                  <a:pt x="58654" y="15186"/>
                </a:lnTo>
                <a:lnTo>
                  <a:pt x="28737" y="15186"/>
                </a:lnTo>
                <a:lnTo>
                  <a:pt x="28220" y="14957"/>
                </a:lnTo>
                <a:lnTo>
                  <a:pt x="26966" y="14487"/>
                </a:lnTo>
                <a:lnTo>
                  <a:pt x="26104" y="14246"/>
                </a:lnTo>
                <a:lnTo>
                  <a:pt x="25161" y="14052"/>
                </a:lnTo>
                <a:lnTo>
                  <a:pt x="24091" y="13937"/>
                </a:lnTo>
                <a:close/>
              </a:path>
              <a:path w="67309" h="59054">
                <a:moveTo>
                  <a:pt x="60338" y="29604"/>
                </a:moveTo>
                <a:lnTo>
                  <a:pt x="52162" y="32616"/>
                </a:lnTo>
                <a:lnTo>
                  <a:pt x="66062" y="32616"/>
                </a:lnTo>
                <a:lnTo>
                  <a:pt x="60338" y="29604"/>
                </a:lnTo>
                <a:close/>
              </a:path>
              <a:path w="67309" h="59054">
                <a:moveTo>
                  <a:pt x="7739" y="32032"/>
                </a:moveTo>
                <a:close/>
              </a:path>
              <a:path w="67309" h="59054">
                <a:moveTo>
                  <a:pt x="40294" y="6035"/>
                </a:moveTo>
                <a:lnTo>
                  <a:pt x="28737" y="15186"/>
                </a:lnTo>
                <a:lnTo>
                  <a:pt x="58654" y="15186"/>
                </a:lnTo>
                <a:lnTo>
                  <a:pt x="59963" y="7913"/>
                </a:lnTo>
                <a:lnTo>
                  <a:pt x="44699" y="7913"/>
                </a:lnTo>
                <a:lnTo>
                  <a:pt x="44342" y="7593"/>
                </a:lnTo>
                <a:lnTo>
                  <a:pt x="43319" y="6974"/>
                </a:lnTo>
                <a:lnTo>
                  <a:pt x="42962" y="6814"/>
                </a:lnTo>
                <a:lnTo>
                  <a:pt x="42617" y="6619"/>
                </a:lnTo>
                <a:lnTo>
                  <a:pt x="41743" y="6298"/>
                </a:lnTo>
                <a:lnTo>
                  <a:pt x="41272" y="6184"/>
                </a:lnTo>
                <a:lnTo>
                  <a:pt x="40294" y="6035"/>
                </a:lnTo>
                <a:close/>
              </a:path>
              <a:path w="67309" h="59054">
                <a:moveTo>
                  <a:pt x="55589" y="0"/>
                </a:moveTo>
                <a:lnTo>
                  <a:pt x="44699" y="7913"/>
                </a:lnTo>
                <a:lnTo>
                  <a:pt x="59963" y="7913"/>
                </a:lnTo>
                <a:lnTo>
                  <a:pt x="5558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82945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2518" y="2118"/>
                </a:moveTo>
                <a:lnTo>
                  <a:pt x="2092" y="2118"/>
                </a:lnTo>
                <a:lnTo>
                  <a:pt x="1103" y="2267"/>
                </a:lnTo>
                <a:lnTo>
                  <a:pt x="597" y="2427"/>
                </a:lnTo>
                <a:lnTo>
                  <a:pt x="0" y="2668"/>
                </a:lnTo>
                <a:lnTo>
                  <a:pt x="908" y="3836"/>
                </a:lnTo>
                <a:lnTo>
                  <a:pt x="12074" y="14602"/>
                </a:lnTo>
                <a:lnTo>
                  <a:pt x="12661" y="14292"/>
                </a:lnTo>
                <a:lnTo>
                  <a:pt x="13529" y="14292"/>
                </a:lnTo>
                <a:lnTo>
                  <a:pt x="18721" y="10456"/>
                </a:lnTo>
                <a:lnTo>
                  <a:pt x="18640" y="8383"/>
                </a:lnTo>
                <a:lnTo>
                  <a:pt x="18479" y="7753"/>
                </a:lnTo>
                <a:lnTo>
                  <a:pt x="17893" y="6424"/>
                </a:lnTo>
                <a:lnTo>
                  <a:pt x="17502" y="5680"/>
                </a:lnTo>
                <a:lnTo>
                  <a:pt x="16904" y="4145"/>
                </a:lnTo>
                <a:lnTo>
                  <a:pt x="16559" y="3447"/>
                </a:lnTo>
                <a:lnTo>
                  <a:pt x="16304" y="3012"/>
                </a:lnTo>
                <a:lnTo>
                  <a:pt x="5002" y="3012"/>
                </a:lnTo>
                <a:lnTo>
                  <a:pt x="4645" y="2737"/>
                </a:lnTo>
                <a:lnTo>
                  <a:pt x="3656" y="2313"/>
                </a:lnTo>
                <a:lnTo>
                  <a:pt x="2955" y="2153"/>
                </a:lnTo>
                <a:lnTo>
                  <a:pt x="2518" y="2118"/>
                </a:lnTo>
                <a:close/>
              </a:path>
              <a:path w="19050" h="14604">
                <a:moveTo>
                  <a:pt x="13529" y="14292"/>
                </a:moveTo>
                <a:lnTo>
                  <a:pt x="12707" y="14292"/>
                </a:lnTo>
                <a:lnTo>
                  <a:pt x="12304" y="14487"/>
                </a:lnTo>
                <a:lnTo>
                  <a:pt x="12736" y="14447"/>
                </a:lnTo>
                <a:lnTo>
                  <a:pt x="13529" y="14292"/>
                </a:lnTo>
                <a:close/>
              </a:path>
              <a:path w="19050" h="14604">
                <a:moveTo>
                  <a:pt x="11683" y="0"/>
                </a:moveTo>
                <a:lnTo>
                  <a:pt x="5002" y="3012"/>
                </a:lnTo>
                <a:lnTo>
                  <a:pt x="16304" y="3012"/>
                </a:lnTo>
                <a:lnTo>
                  <a:pt x="116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43709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5" h="187959">
                <a:moveTo>
                  <a:pt x="95585" y="186690"/>
                </a:moveTo>
                <a:lnTo>
                  <a:pt x="86971" y="186690"/>
                </a:lnTo>
                <a:lnTo>
                  <a:pt x="87834" y="187960"/>
                </a:lnTo>
                <a:lnTo>
                  <a:pt x="95067" y="187960"/>
                </a:lnTo>
                <a:lnTo>
                  <a:pt x="95585" y="186690"/>
                </a:lnTo>
                <a:close/>
              </a:path>
              <a:path w="120015" h="187959">
                <a:moveTo>
                  <a:pt x="96804" y="185420"/>
                </a:moveTo>
                <a:lnTo>
                  <a:pt x="85200" y="185420"/>
                </a:lnTo>
                <a:lnTo>
                  <a:pt x="86063" y="186690"/>
                </a:lnTo>
                <a:lnTo>
                  <a:pt x="96447" y="186690"/>
                </a:lnTo>
                <a:lnTo>
                  <a:pt x="96804" y="185420"/>
                </a:lnTo>
                <a:close/>
              </a:path>
              <a:path w="120015" h="187959">
                <a:moveTo>
                  <a:pt x="115238" y="180340"/>
                </a:moveTo>
                <a:lnTo>
                  <a:pt x="80095" y="180340"/>
                </a:lnTo>
                <a:lnTo>
                  <a:pt x="80877" y="181610"/>
                </a:lnTo>
                <a:lnTo>
                  <a:pt x="81705" y="182880"/>
                </a:lnTo>
                <a:lnTo>
                  <a:pt x="82567" y="184150"/>
                </a:lnTo>
                <a:lnTo>
                  <a:pt x="83429" y="184150"/>
                </a:lnTo>
                <a:lnTo>
                  <a:pt x="84292" y="185420"/>
                </a:lnTo>
                <a:lnTo>
                  <a:pt x="97425" y="185420"/>
                </a:lnTo>
                <a:lnTo>
                  <a:pt x="97862" y="184150"/>
                </a:lnTo>
                <a:lnTo>
                  <a:pt x="98218" y="182880"/>
                </a:lnTo>
                <a:lnTo>
                  <a:pt x="112052" y="182880"/>
                </a:lnTo>
                <a:lnTo>
                  <a:pt x="112995" y="181610"/>
                </a:lnTo>
                <a:lnTo>
                  <a:pt x="114571" y="181610"/>
                </a:lnTo>
                <a:lnTo>
                  <a:pt x="115238" y="180340"/>
                </a:lnTo>
                <a:close/>
              </a:path>
              <a:path w="120015" h="187959">
                <a:moveTo>
                  <a:pt x="108556" y="182880"/>
                </a:moveTo>
                <a:lnTo>
                  <a:pt x="98218" y="182880"/>
                </a:lnTo>
                <a:lnTo>
                  <a:pt x="102266" y="184150"/>
                </a:lnTo>
                <a:lnTo>
                  <a:pt x="107176" y="184150"/>
                </a:lnTo>
                <a:lnTo>
                  <a:pt x="108556" y="182880"/>
                </a:lnTo>
                <a:close/>
              </a:path>
              <a:path w="120015" h="187959">
                <a:moveTo>
                  <a:pt x="78197" y="181610"/>
                </a:moveTo>
                <a:lnTo>
                  <a:pt x="72654" y="181610"/>
                </a:lnTo>
                <a:lnTo>
                  <a:pt x="73678" y="182880"/>
                </a:lnTo>
                <a:lnTo>
                  <a:pt x="77024" y="182880"/>
                </a:lnTo>
                <a:lnTo>
                  <a:pt x="78197" y="181610"/>
                </a:lnTo>
                <a:close/>
              </a:path>
              <a:path w="120015" h="187959">
                <a:moveTo>
                  <a:pt x="80095" y="180340"/>
                </a:moveTo>
                <a:lnTo>
                  <a:pt x="70492" y="180340"/>
                </a:lnTo>
                <a:lnTo>
                  <a:pt x="71562" y="181610"/>
                </a:lnTo>
                <a:lnTo>
                  <a:pt x="79773" y="181610"/>
                </a:lnTo>
                <a:lnTo>
                  <a:pt x="80095" y="180340"/>
                </a:lnTo>
                <a:close/>
              </a:path>
              <a:path w="120015" h="187959">
                <a:moveTo>
                  <a:pt x="116342" y="179070"/>
                </a:moveTo>
                <a:lnTo>
                  <a:pt x="69434" y="179070"/>
                </a:lnTo>
                <a:lnTo>
                  <a:pt x="69940" y="180340"/>
                </a:lnTo>
                <a:lnTo>
                  <a:pt x="115824" y="180340"/>
                </a:lnTo>
                <a:lnTo>
                  <a:pt x="116342" y="179070"/>
                </a:lnTo>
                <a:close/>
              </a:path>
              <a:path w="120015" h="187959">
                <a:moveTo>
                  <a:pt x="118308" y="172720"/>
                </a:moveTo>
                <a:lnTo>
                  <a:pt x="67111" y="172720"/>
                </a:lnTo>
                <a:lnTo>
                  <a:pt x="67238" y="173990"/>
                </a:lnTo>
                <a:lnTo>
                  <a:pt x="67387" y="173990"/>
                </a:lnTo>
                <a:lnTo>
                  <a:pt x="67387" y="175260"/>
                </a:lnTo>
                <a:lnTo>
                  <a:pt x="68928" y="179070"/>
                </a:lnTo>
                <a:lnTo>
                  <a:pt x="116767" y="179070"/>
                </a:lnTo>
                <a:lnTo>
                  <a:pt x="117123" y="177800"/>
                </a:lnTo>
                <a:lnTo>
                  <a:pt x="117434" y="177800"/>
                </a:lnTo>
                <a:lnTo>
                  <a:pt x="117675" y="176530"/>
                </a:lnTo>
                <a:lnTo>
                  <a:pt x="117871" y="176530"/>
                </a:lnTo>
                <a:lnTo>
                  <a:pt x="118032" y="175260"/>
                </a:lnTo>
                <a:lnTo>
                  <a:pt x="118308" y="172720"/>
                </a:lnTo>
                <a:close/>
              </a:path>
              <a:path w="120015" h="187959">
                <a:moveTo>
                  <a:pt x="118181" y="171450"/>
                </a:moveTo>
                <a:lnTo>
                  <a:pt x="66560" y="171450"/>
                </a:lnTo>
                <a:lnTo>
                  <a:pt x="66686" y="172720"/>
                </a:lnTo>
                <a:lnTo>
                  <a:pt x="118262" y="172720"/>
                </a:lnTo>
                <a:lnTo>
                  <a:pt x="118181" y="171450"/>
                </a:lnTo>
                <a:close/>
              </a:path>
              <a:path w="120015" h="187959">
                <a:moveTo>
                  <a:pt x="63731" y="170179"/>
                </a:moveTo>
                <a:lnTo>
                  <a:pt x="60430" y="170179"/>
                </a:lnTo>
                <a:lnTo>
                  <a:pt x="60982" y="171449"/>
                </a:lnTo>
                <a:lnTo>
                  <a:pt x="63581" y="171449"/>
                </a:lnTo>
                <a:lnTo>
                  <a:pt x="63731" y="170179"/>
                </a:lnTo>
                <a:close/>
              </a:path>
              <a:path w="120015" h="187959">
                <a:moveTo>
                  <a:pt x="117399" y="168910"/>
                </a:moveTo>
                <a:lnTo>
                  <a:pt x="58544" y="168909"/>
                </a:lnTo>
                <a:lnTo>
                  <a:pt x="59211" y="170179"/>
                </a:lnTo>
                <a:lnTo>
                  <a:pt x="64444" y="170179"/>
                </a:lnTo>
                <a:lnTo>
                  <a:pt x="64754" y="171449"/>
                </a:lnTo>
                <a:lnTo>
                  <a:pt x="117951" y="171450"/>
                </a:lnTo>
                <a:lnTo>
                  <a:pt x="117399" y="168910"/>
                </a:lnTo>
                <a:close/>
              </a:path>
              <a:path w="120015" h="187959">
                <a:moveTo>
                  <a:pt x="55048" y="165099"/>
                </a:moveTo>
                <a:lnTo>
                  <a:pt x="43917" y="165099"/>
                </a:lnTo>
                <a:lnTo>
                  <a:pt x="44860" y="166369"/>
                </a:lnTo>
                <a:lnTo>
                  <a:pt x="47217" y="167639"/>
                </a:lnTo>
                <a:lnTo>
                  <a:pt x="48517" y="168909"/>
                </a:lnTo>
                <a:lnTo>
                  <a:pt x="49621" y="167639"/>
                </a:lnTo>
                <a:lnTo>
                  <a:pt x="50529" y="167639"/>
                </a:lnTo>
                <a:lnTo>
                  <a:pt x="51817" y="166369"/>
                </a:lnTo>
                <a:lnTo>
                  <a:pt x="54577" y="166369"/>
                </a:lnTo>
                <a:lnTo>
                  <a:pt x="55048" y="165099"/>
                </a:lnTo>
                <a:close/>
              </a:path>
              <a:path w="120015" h="187959">
                <a:moveTo>
                  <a:pt x="116296" y="167640"/>
                </a:moveTo>
                <a:lnTo>
                  <a:pt x="57210" y="167639"/>
                </a:lnTo>
                <a:lnTo>
                  <a:pt x="57877" y="168909"/>
                </a:lnTo>
                <a:lnTo>
                  <a:pt x="116686" y="168910"/>
                </a:lnTo>
                <a:lnTo>
                  <a:pt x="116296" y="167640"/>
                </a:lnTo>
                <a:close/>
              </a:path>
              <a:path w="120015" h="187959">
                <a:moveTo>
                  <a:pt x="107015" y="166370"/>
                </a:moveTo>
                <a:lnTo>
                  <a:pt x="56497" y="166369"/>
                </a:lnTo>
                <a:lnTo>
                  <a:pt x="56497" y="167639"/>
                </a:lnTo>
                <a:lnTo>
                  <a:pt x="106785" y="167640"/>
                </a:lnTo>
                <a:lnTo>
                  <a:pt x="107015" y="166370"/>
                </a:lnTo>
                <a:close/>
              </a:path>
              <a:path w="120015" h="187959">
                <a:moveTo>
                  <a:pt x="114571" y="166370"/>
                </a:moveTo>
                <a:lnTo>
                  <a:pt x="110247" y="166370"/>
                </a:lnTo>
                <a:lnTo>
                  <a:pt x="108234" y="167640"/>
                </a:lnTo>
                <a:lnTo>
                  <a:pt x="115042" y="167640"/>
                </a:lnTo>
                <a:lnTo>
                  <a:pt x="114571" y="166370"/>
                </a:lnTo>
                <a:close/>
              </a:path>
              <a:path w="120015" h="187959">
                <a:moveTo>
                  <a:pt x="107096" y="163830"/>
                </a:moveTo>
                <a:lnTo>
                  <a:pt x="41801" y="163829"/>
                </a:lnTo>
                <a:lnTo>
                  <a:pt x="43089" y="165099"/>
                </a:lnTo>
                <a:lnTo>
                  <a:pt x="55048" y="165099"/>
                </a:lnTo>
                <a:lnTo>
                  <a:pt x="55439" y="166369"/>
                </a:lnTo>
                <a:lnTo>
                  <a:pt x="107176" y="166370"/>
                </a:lnTo>
                <a:lnTo>
                  <a:pt x="107096" y="163830"/>
                </a:lnTo>
                <a:close/>
              </a:path>
              <a:path w="120015" h="187959">
                <a:moveTo>
                  <a:pt x="106590" y="162560"/>
                </a:moveTo>
                <a:lnTo>
                  <a:pt x="39673" y="162559"/>
                </a:lnTo>
                <a:lnTo>
                  <a:pt x="41249" y="163829"/>
                </a:lnTo>
                <a:lnTo>
                  <a:pt x="106866" y="163830"/>
                </a:lnTo>
                <a:lnTo>
                  <a:pt x="106590" y="162560"/>
                </a:lnTo>
                <a:close/>
              </a:path>
              <a:path w="120015" h="187959">
                <a:moveTo>
                  <a:pt x="104577" y="160020"/>
                </a:moveTo>
                <a:lnTo>
                  <a:pt x="41329" y="160019"/>
                </a:lnTo>
                <a:lnTo>
                  <a:pt x="40973" y="161289"/>
                </a:lnTo>
                <a:lnTo>
                  <a:pt x="40260" y="162559"/>
                </a:lnTo>
                <a:lnTo>
                  <a:pt x="106199" y="162560"/>
                </a:lnTo>
                <a:lnTo>
                  <a:pt x="105727" y="161290"/>
                </a:lnTo>
                <a:lnTo>
                  <a:pt x="105210" y="161290"/>
                </a:lnTo>
                <a:lnTo>
                  <a:pt x="104577" y="160020"/>
                </a:lnTo>
                <a:close/>
              </a:path>
              <a:path w="120015" h="187959">
                <a:moveTo>
                  <a:pt x="100886" y="158750"/>
                </a:moveTo>
                <a:lnTo>
                  <a:pt x="42031" y="158749"/>
                </a:lnTo>
                <a:lnTo>
                  <a:pt x="41720" y="160019"/>
                </a:lnTo>
                <a:lnTo>
                  <a:pt x="101714" y="160020"/>
                </a:lnTo>
                <a:lnTo>
                  <a:pt x="100886" y="158750"/>
                </a:lnTo>
                <a:close/>
              </a:path>
              <a:path w="120015" h="187959">
                <a:moveTo>
                  <a:pt x="63926" y="157480"/>
                </a:moveTo>
                <a:lnTo>
                  <a:pt x="42387" y="157479"/>
                </a:lnTo>
                <a:lnTo>
                  <a:pt x="42387" y="158749"/>
                </a:lnTo>
                <a:lnTo>
                  <a:pt x="64915" y="158750"/>
                </a:lnTo>
                <a:lnTo>
                  <a:pt x="63926" y="157480"/>
                </a:lnTo>
                <a:close/>
              </a:path>
              <a:path w="120015" h="187959">
                <a:moveTo>
                  <a:pt x="90548" y="157480"/>
                </a:moveTo>
                <a:lnTo>
                  <a:pt x="67824" y="157480"/>
                </a:lnTo>
                <a:lnTo>
                  <a:pt x="66962" y="158750"/>
                </a:lnTo>
                <a:lnTo>
                  <a:pt x="90778" y="158750"/>
                </a:lnTo>
                <a:lnTo>
                  <a:pt x="90548" y="157480"/>
                </a:lnTo>
                <a:close/>
              </a:path>
              <a:path w="120015" h="187959">
                <a:moveTo>
                  <a:pt x="58544" y="149859"/>
                </a:moveTo>
                <a:lnTo>
                  <a:pt x="45412" y="149859"/>
                </a:lnTo>
                <a:lnTo>
                  <a:pt x="44469" y="151129"/>
                </a:lnTo>
                <a:lnTo>
                  <a:pt x="43767" y="153669"/>
                </a:lnTo>
                <a:lnTo>
                  <a:pt x="43250" y="154939"/>
                </a:lnTo>
                <a:lnTo>
                  <a:pt x="42468" y="157479"/>
                </a:lnTo>
                <a:lnTo>
                  <a:pt x="62638" y="157480"/>
                </a:lnTo>
                <a:lnTo>
                  <a:pt x="61615" y="156209"/>
                </a:lnTo>
                <a:lnTo>
                  <a:pt x="54726" y="156209"/>
                </a:lnTo>
                <a:lnTo>
                  <a:pt x="54853" y="154939"/>
                </a:lnTo>
                <a:lnTo>
                  <a:pt x="55278" y="153669"/>
                </a:lnTo>
                <a:lnTo>
                  <a:pt x="55750" y="153669"/>
                </a:lnTo>
                <a:lnTo>
                  <a:pt x="55991" y="152399"/>
                </a:lnTo>
                <a:lnTo>
                  <a:pt x="56578" y="152399"/>
                </a:lnTo>
                <a:lnTo>
                  <a:pt x="57210" y="151129"/>
                </a:lnTo>
                <a:lnTo>
                  <a:pt x="57877" y="151129"/>
                </a:lnTo>
                <a:lnTo>
                  <a:pt x="58544" y="149859"/>
                </a:lnTo>
                <a:close/>
              </a:path>
              <a:path w="120015" h="187959">
                <a:moveTo>
                  <a:pt x="89087" y="154940"/>
                </a:moveTo>
                <a:lnTo>
                  <a:pt x="74310" y="154940"/>
                </a:lnTo>
                <a:lnTo>
                  <a:pt x="71711" y="156210"/>
                </a:lnTo>
                <a:lnTo>
                  <a:pt x="70814" y="157480"/>
                </a:lnTo>
                <a:lnTo>
                  <a:pt x="90306" y="157480"/>
                </a:lnTo>
                <a:lnTo>
                  <a:pt x="89961" y="156210"/>
                </a:lnTo>
                <a:lnTo>
                  <a:pt x="89559" y="156210"/>
                </a:lnTo>
                <a:lnTo>
                  <a:pt x="89087" y="154940"/>
                </a:lnTo>
                <a:close/>
              </a:path>
              <a:path w="120015" h="187959">
                <a:moveTo>
                  <a:pt x="88075" y="153670"/>
                </a:moveTo>
                <a:lnTo>
                  <a:pt x="77772" y="153670"/>
                </a:lnTo>
                <a:lnTo>
                  <a:pt x="76633" y="154940"/>
                </a:lnTo>
                <a:lnTo>
                  <a:pt x="88616" y="154940"/>
                </a:lnTo>
                <a:lnTo>
                  <a:pt x="88075" y="153670"/>
                </a:lnTo>
                <a:close/>
              </a:path>
              <a:path w="120015" h="187959">
                <a:moveTo>
                  <a:pt x="85511" y="152400"/>
                </a:moveTo>
                <a:lnTo>
                  <a:pt x="82602" y="152400"/>
                </a:lnTo>
                <a:lnTo>
                  <a:pt x="80440" y="153670"/>
                </a:lnTo>
                <a:lnTo>
                  <a:pt x="86178" y="153670"/>
                </a:lnTo>
                <a:lnTo>
                  <a:pt x="85511" y="152400"/>
                </a:lnTo>
                <a:close/>
              </a:path>
              <a:path w="120015" h="187959">
                <a:moveTo>
                  <a:pt x="84016" y="151130"/>
                </a:moveTo>
                <a:lnTo>
                  <a:pt x="80486" y="151130"/>
                </a:lnTo>
                <a:lnTo>
                  <a:pt x="81463" y="152400"/>
                </a:lnTo>
                <a:lnTo>
                  <a:pt x="83234" y="152400"/>
                </a:lnTo>
                <a:lnTo>
                  <a:pt x="84016" y="151130"/>
                </a:lnTo>
                <a:close/>
              </a:path>
              <a:path w="120015" h="187959">
                <a:moveTo>
                  <a:pt x="88581" y="148590"/>
                </a:moveTo>
                <a:lnTo>
                  <a:pt x="71872" y="148590"/>
                </a:lnTo>
                <a:lnTo>
                  <a:pt x="73287" y="149860"/>
                </a:lnTo>
                <a:lnTo>
                  <a:pt x="74667" y="149860"/>
                </a:lnTo>
                <a:lnTo>
                  <a:pt x="75966" y="151130"/>
                </a:lnTo>
                <a:lnTo>
                  <a:pt x="86649" y="151130"/>
                </a:lnTo>
                <a:lnTo>
                  <a:pt x="87719" y="149860"/>
                </a:lnTo>
                <a:lnTo>
                  <a:pt x="88581" y="148590"/>
                </a:lnTo>
                <a:close/>
              </a:path>
              <a:path w="120015" h="187959">
                <a:moveTo>
                  <a:pt x="90582" y="146050"/>
                </a:moveTo>
                <a:lnTo>
                  <a:pt x="42617" y="146049"/>
                </a:lnTo>
                <a:lnTo>
                  <a:pt x="43365" y="147319"/>
                </a:lnTo>
                <a:lnTo>
                  <a:pt x="44032" y="148589"/>
                </a:lnTo>
                <a:lnTo>
                  <a:pt x="45021" y="149859"/>
                </a:lnTo>
                <a:lnTo>
                  <a:pt x="59257" y="149859"/>
                </a:lnTo>
                <a:lnTo>
                  <a:pt x="60511" y="148590"/>
                </a:lnTo>
                <a:lnTo>
                  <a:pt x="61891" y="148590"/>
                </a:lnTo>
                <a:lnTo>
                  <a:pt x="62753" y="147320"/>
                </a:lnTo>
                <a:lnTo>
                  <a:pt x="90042" y="147320"/>
                </a:lnTo>
                <a:lnTo>
                  <a:pt x="90582" y="146050"/>
                </a:lnTo>
                <a:close/>
              </a:path>
              <a:path w="120015" h="187959">
                <a:moveTo>
                  <a:pt x="90042" y="147320"/>
                </a:moveTo>
                <a:lnTo>
                  <a:pt x="70849" y="147320"/>
                </a:lnTo>
                <a:lnTo>
                  <a:pt x="71711" y="148590"/>
                </a:lnTo>
                <a:lnTo>
                  <a:pt x="89559" y="148590"/>
                </a:lnTo>
                <a:lnTo>
                  <a:pt x="90042" y="147320"/>
                </a:lnTo>
                <a:close/>
              </a:path>
              <a:path w="120015" h="187959">
                <a:moveTo>
                  <a:pt x="46677" y="143509"/>
                </a:moveTo>
                <a:lnTo>
                  <a:pt x="41088" y="143509"/>
                </a:lnTo>
                <a:lnTo>
                  <a:pt x="41479" y="144779"/>
                </a:lnTo>
                <a:lnTo>
                  <a:pt x="42226" y="146049"/>
                </a:lnTo>
                <a:lnTo>
                  <a:pt x="105325" y="146050"/>
                </a:lnTo>
                <a:lnTo>
                  <a:pt x="106072" y="144780"/>
                </a:lnTo>
                <a:lnTo>
                  <a:pt x="47378" y="144779"/>
                </a:lnTo>
                <a:lnTo>
                  <a:pt x="46677" y="143509"/>
                </a:lnTo>
                <a:close/>
              </a:path>
              <a:path w="120015" h="187959">
                <a:moveTo>
                  <a:pt x="108361" y="142240"/>
                </a:moveTo>
                <a:lnTo>
                  <a:pt x="53116" y="142239"/>
                </a:lnTo>
                <a:lnTo>
                  <a:pt x="51391" y="143509"/>
                </a:lnTo>
                <a:lnTo>
                  <a:pt x="50483" y="143509"/>
                </a:lnTo>
                <a:lnTo>
                  <a:pt x="49782" y="144779"/>
                </a:lnTo>
                <a:lnTo>
                  <a:pt x="107257" y="144780"/>
                </a:lnTo>
                <a:lnTo>
                  <a:pt x="107694" y="143510"/>
                </a:lnTo>
                <a:lnTo>
                  <a:pt x="108361" y="142240"/>
                </a:lnTo>
                <a:close/>
              </a:path>
              <a:path w="120015" h="187959">
                <a:moveTo>
                  <a:pt x="45883" y="142239"/>
                </a:moveTo>
                <a:lnTo>
                  <a:pt x="36879" y="142239"/>
                </a:lnTo>
                <a:lnTo>
                  <a:pt x="37741" y="143509"/>
                </a:lnTo>
                <a:lnTo>
                  <a:pt x="46079" y="143509"/>
                </a:lnTo>
                <a:lnTo>
                  <a:pt x="45883" y="142239"/>
                </a:lnTo>
                <a:close/>
              </a:path>
              <a:path w="120015" h="187959">
                <a:moveTo>
                  <a:pt x="46550" y="140969"/>
                </a:moveTo>
                <a:lnTo>
                  <a:pt x="34245" y="140969"/>
                </a:lnTo>
                <a:lnTo>
                  <a:pt x="34878" y="142239"/>
                </a:lnTo>
                <a:lnTo>
                  <a:pt x="45849" y="142239"/>
                </a:lnTo>
                <a:lnTo>
                  <a:pt x="46550" y="140969"/>
                </a:lnTo>
                <a:close/>
              </a:path>
              <a:path w="120015" h="187959">
                <a:moveTo>
                  <a:pt x="111420" y="134620"/>
                </a:moveTo>
                <a:lnTo>
                  <a:pt x="57095" y="134620"/>
                </a:lnTo>
                <a:lnTo>
                  <a:pt x="56773" y="135890"/>
                </a:lnTo>
                <a:lnTo>
                  <a:pt x="56267" y="137160"/>
                </a:lnTo>
                <a:lnTo>
                  <a:pt x="55876" y="138429"/>
                </a:lnTo>
                <a:lnTo>
                  <a:pt x="55600" y="139699"/>
                </a:lnTo>
                <a:lnTo>
                  <a:pt x="55439" y="140969"/>
                </a:lnTo>
                <a:lnTo>
                  <a:pt x="54611" y="140969"/>
                </a:lnTo>
                <a:lnTo>
                  <a:pt x="53829" y="142239"/>
                </a:lnTo>
                <a:lnTo>
                  <a:pt x="108556" y="142240"/>
                </a:lnTo>
                <a:lnTo>
                  <a:pt x="108832" y="140970"/>
                </a:lnTo>
                <a:lnTo>
                  <a:pt x="108867" y="139700"/>
                </a:lnTo>
                <a:lnTo>
                  <a:pt x="108706" y="138430"/>
                </a:lnTo>
                <a:lnTo>
                  <a:pt x="108315" y="135890"/>
                </a:lnTo>
                <a:lnTo>
                  <a:pt x="110396" y="135890"/>
                </a:lnTo>
                <a:lnTo>
                  <a:pt x="111420" y="134620"/>
                </a:lnTo>
                <a:close/>
              </a:path>
              <a:path w="120015" h="187959">
                <a:moveTo>
                  <a:pt x="47654" y="139699"/>
                </a:moveTo>
                <a:lnTo>
                  <a:pt x="33613" y="139699"/>
                </a:lnTo>
                <a:lnTo>
                  <a:pt x="33774" y="140969"/>
                </a:lnTo>
                <a:lnTo>
                  <a:pt x="47148" y="140969"/>
                </a:lnTo>
                <a:lnTo>
                  <a:pt x="47654" y="139699"/>
                </a:lnTo>
                <a:close/>
              </a:path>
              <a:path w="120015" h="187959">
                <a:moveTo>
                  <a:pt x="42813" y="130809"/>
                </a:moveTo>
                <a:lnTo>
                  <a:pt x="35706" y="130809"/>
                </a:lnTo>
                <a:lnTo>
                  <a:pt x="35234" y="132079"/>
                </a:lnTo>
                <a:lnTo>
                  <a:pt x="35039" y="133349"/>
                </a:lnTo>
                <a:lnTo>
                  <a:pt x="34717" y="135889"/>
                </a:lnTo>
                <a:lnTo>
                  <a:pt x="34291" y="137159"/>
                </a:lnTo>
                <a:lnTo>
                  <a:pt x="33969" y="137159"/>
                </a:lnTo>
                <a:lnTo>
                  <a:pt x="33739" y="138429"/>
                </a:lnTo>
                <a:lnTo>
                  <a:pt x="33463" y="138429"/>
                </a:lnTo>
                <a:lnTo>
                  <a:pt x="33463" y="139699"/>
                </a:lnTo>
                <a:lnTo>
                  <a:pt x="48091" y="139699"/>
                </a:lnTo>
                <a:lnTo>
                  <a:pt x="48402" y="138429"/>
                </a:lnTo>
                <a:lnTo>
                  <a:pt x="48839" y="137159"/>
                </a:lnTo>
                <a:lnTo>
                  <a:pt x="48839" y="135889"/>
                </a:lnTo>
                <a:lnTo>
                  <a:pt x="48712" y="134619"/>
                </a:lnTo>
                <a:lnTo>
                  <a:pt x="48045" y="134619"/>
                </a:lnTo>
                <a:lnTo>
                  <a:pt x="47459" y="133349"/>
                </a:lnTo>
                <a:lnTo>
                  <a:pt x="46792" y="133349"/>
                </a:lnTo>
                <a:lnTo>
                  <a:pt x="45768" y="132079"/>
                </a:lnTo>
                <a:lnTo>
                  <a:pt x="43606" y="132079"/>
                </a:lnTo>
                <a:lnTo>
                  <a:pt x="42813" y="130809"/>
                </a:lnTo>
                <a:close/>
              </a:path>
              <a:path w="120015" h="187959">
                <a:moveTo>
                  <a:pt x="117123" y="132080"/>
                </a:moveTo>
                <a:lnTo>
                  <a:pt x="58268" y="132080"/>
                </a:lnTo>
                <a:lnTo>
                  <a:pt x="57831" y="133350"/>
                </a:lnTo>
                <a:lnTo>
                  <a:pt x="57440" y="134620"/>
                </a:lnTo>
                <a:lnTo>
                  <a:pt x="113271" y="134620"/>
                </a:lnTo>
                <a:lnTo>
                  <a:pt x="114801" y="133350"/>
                </a:lnTo>
                <a:lnTo>
                  <a:pt x="116100" y="133350"/>
                </a:lnTo>
                <a:lnTo>
                  <a:pt x="117123" y="132080"/>
                </a:lnTo>
                <a:close/>
              </a:path>
              <a:path w="120015" h="187959">
                <a:moveTo>
                  <a:pt x="57686" y="106680"/>
                </a:moveTo>
                <a:lnTo>
                  <a:pt x="45653" y="106679"/>
                </a:lnTo>
                <a:lnTo>
                  <a:pt x="46677" y="107949"/>
                </a:lnTo>
                <a:lnTo>
                  <a:pt x="49034" y="107950"/>
                </a:lnTo>
                <a:lnTo>
                  <a:pt x="51276" y="110490"/>
                </a:lnTo>
                <a:lnTo>
                  <a:pt x="52254" y="110490"/>
                </a:lnTo>
                <a:lnTo>
                  <a:pt x="53162" y="111760"/>
                </a:lnTo>
                <a:lnTo>
                  <a:pt x="53979" y="113030"/>
                </a:lnTo>
                <a:lnTo>
                  <a:pt x="54726" y="114300"/>
                </a:lnTo>
                <a:lnTo>
                  <a:pt x="55393" y="114300"/>
                </a:lnTo>
                <a:lnTo>
                  <a:pt x="56026" y="115570"/>
                </a:lnTo>
                <a:lnTo>
                  <a:pt x="56578" y="116840"/>
                </a:lnTo>
                <a:lnTo>
                  <a:pt x="57486" y="118110"/>
                </a:lnTo>
                <a:lnTo>
                  <a:pt x="57877" y="119380"/>
                </a:lnTo>
                <a:lnTo>
                  <a:pt x="58188" y="120650"/>
                </a:lnTo>
                <a:lnTo>
                  <a:pt x="58705" y="121920"/>
                </a:lnTo>
                <a:lnTo>
                  <a:pt x="58901" y="123190"/>
                </a:lnTo>
                <a:lnTo>
                  <a:pt x="59177" y="124460"/>
                </a:lnTo>
                <a:lnTo>
                  <a:pt x="59274" y="125730"/>
                </a:lnTo>
                <a:lnTo>
                  <a:pt x="59332" y="129540"/>
                </a:lnTo>
                <a:lnTo>
                  <a:pt x="59257" y="130810"/>
                </a:lnTo>
                <a:lnTo>
                  <a:pt x="58740" y="132080"/>
                </a:lnTo>
                <a:lnTo>
                  <a:pt x="117560" y="132080"/>
                </a:lnTo>
                <a:lnTo>
                  <a:pt x="117951" y="130810"/>
                </a:lnTo>
                <a:lnTo>
                  <a:pt x="118584" y="129540"/>
                </a:lnTo>
                <a:lnTo>
                  <a:pt x="119055" y="129540"/>
                </a:lnTo>
                <a:lnTo>
                  <a:pt x="119366" y="128270"/>
                </a:lnTo>
                <a:lnTo>
                  <a:pt x="119596" y="127000"/>
                </a:lnTo>
                <a:lnTo>
                  <a:pt x="61615" y="127000"/>
                </a:lnTo>
                <a:lnTo>
                  <a:pt x="60821" y="123190"/>
                </a:lnTo>
                <a:lnTo>
                  <a:pt x="59487" y="118110"/>
                </a:lnTo>
                <a:lnTo>
                  <a:pt x="58935" y="115570"/>
                </a:lnTo>
                <a:lnTo>
                  <a:pt x="58107" y="110490"/>
                </a:lnTo>
                <a:lnTo>
                  <a:pt x="57686" y="106680"/>
                </a:lnTo>
                <a:close/>
              </a:path>
              <a:path w="120015" h="187959">
                <a:moveTo>
                  <a:pt x="41364" y="129539"/>
                </a:moveTo>
                <a:lnTo>
                  <a:pt x="36683" y="129539"/>
                </a:lnTo>
                <a:lnTo>
                  <a:pt x="36131" y="130809"/>
                </a:lnTo>
                <a:lnTo>
                  <a:pt x="42065" y="130809"/>
                </a:lnTo>
                <a:lnTo>
                  <a:pt x="41364" y="129539"/>
                </a:lnTo>
                <a:close/>
              </a:path>
              <a:path w="120015" h="187959">
                <a:moveTo>
                  <a:pt x="78197" y="100330"/>
                </a:moveTo>
                <a:lnTo>
                  <a:pt x="64122" y="110490"/>
                </a:lnTo>
                <a:lnTo>
                  <a:pt x="63616" y="111760"/>
                </a:lnTo>
                <a:lnTo>
                  <a:pt x="63420" y="113030"/>
                </a:lnTo>
                <a:lnTo>
                  <a:pt x="63259" y="114300"/>
                </a:lnTo>
                <a:lnTo>
                  <a:pt x="63144" y="115570"/>
                </a:lnTo>
                <a:lnTo>
                  <a:pt x="63110" y="120650"/>
                </a:lnTo>
                <a:lnTo>
                  <a:pt x="63225" y="123190"/>
                </a:lnTo>
                <a:lnTo>
                  <a:pt x="63501" y="124460"/>
                </a:lnTo>
                <a:lnTo>
                  <a:pt x="61615" y="127000"/>
                </a:lnTo>
                <a:lnTo>
                  <a:pt x="119596" y="127000"/>
                </a:lnTo>
                <a:lnTo>
                  <a:pt x="119596" y="124460"/>
                </a:lnTo>
                <a:lnTo>
                  <a:pt x="119481" y="123190"/>
                </a:lnTo>
                <a:lnTo>
                  <a:pt x="119331" y="121920"/>
                </a:lnTo>
                <a:lnTo>
                  <a:pt x="119090" y="121920"/>
                </a:lnTo>
                <a:lnTo>
                  <a:pt x="118814" y="120650"/>
                </a:lnTo>
                <a:lnTo>
                  <a:pt x="118503" y="119380"/>
                </a:lnTo>
                <a:lnTo>
                  <a:pt x="117675" y="119380"/>
                </a:lnTo>
                <a:lnTo>
                  <a:pt x="117238" y="118110"/>
                </a:lnTo>
                <a:lnTo>
                  <a:pt x="106785" y="118110"/>
                </a:lnTo>
                <a:lnTo>
                  <a:pt x="107061" y="116840"/>
                </a:lnTo>
                <a:lnTo>
                  <a:pt x="67548" y="116840"/>
                </a:lnTo>
                <a:lnTo>
                  <a:pt x="67031" y="115570"/>
                </a:lnTo>
                <a:lnTo>
                  <a:pt x="66835" y="114300"/>
                </a:lnTo>
                <a:lnTo>
                  <a:pt x="66525" y="113030"/>
                </a:lnTo>
                <a:lnTo>
                  <a:pt x="66525" y="110490"/>
                </a:lnTo>
                <a:lnTo>
                  <a:pt x="67353" y="109220"/>
                </a:lnTo>
                <a:lnTo>
                  <a:pt x="68997" y="107950"/>
                </a:lnTo>
                <a:lnTo>
                  <a:pt x="70734" y="105410"/>
                </a:lnTo>
                <a:lnTo>
                  <a:pt x="71596" y="105410"/>
                </a:lnTo>
                <a:lnTo>
                  <a:pt x="72424" y="104140"/>
                </a:lnTo>
                <a:lnTo>
                  <a:pt x="73287" y="102870"/>
                </a:lnTo>
                <a:lnTo>
                  <a:pt x="74149" y="102870"/>
                </a:lnTo>
                <a:lnTo>
                  <a:pt x="75805" y="101600"/>
                </a:lnTo>
                <a:lnTo>
                  <a:pt x="76633" y="101600"/>
                </a:lnTo>
                <a:lnTo>
                  <a:pt x="78197" y="100330"/>
                </a:lnTo>
                <a:close/>
              </a:path>
              <a:path w="120015" h="187959">
                <a:moveTo>
                  <a:pt x="116261" y="116840"/>
                </a:moveTo>
                <a:lnTo>
                  <a:pt x="107291" y="116840"/>
                </a:lnTo>
                <a:lnTo>
                  <a:pt x="106785" y="118110"/>
                </a:lnTo>
                <a:lnTo>
                  <a:pt x="116767" y="118110"/>
                </a:lnTo>
                <a:lnTo>
                  <a:pt x="116261" y="116840"/>
                </a:lnTo>
                <a:close/>
              </a:path>
              <a:path w="120015" h="187959">
                <a:moveTo>
                  <a:pt x="108039" y="105410"/>
                </a:moveTo>
                <a:lnTo>
                  <a:pt x="95619" y="105410"/>
                </a:lnTo>
                <a:lnTo>
                  <a:pt x="94515" y="106680"/>
                </a:lnTo>
                <a:lnTo>
                  <a:pt x="93733" y="107950"/>
                </a:lnTo>
                <a:lnTo>
                  <a:pt x="80486" y="107950"/>
                </a:lnTo>
                <a:lnTo>
                  <a:pt x="79819" y="109220"/>
                </a:lnTo>
                <a:lnTo>
                  <a:pt x="79221" y="110490"/>
                </a:lnTo>
                <a:lnTo>
                  <a:pt x="78473" y="110490"/>
                </a:lnTo>
                <a:lnTo>
                  <a:pt x="78197" y="111760"/>
                </a:lnTo>
                <a:lnTo>
                  <a:pt x="72815" y="111760"/>
                </a:lnTo>
                <a:lnTo>
                  <a:pt x="71907" y="113030"/>
                </a:lnTo>
                <a:lnTo>
                  <a:pt x="71125" y="113030"/>
                </a:lnTo>
                <a:lnTo>
                  <a:pt x="70377" y="114300"/>
                </a:lnTo>
                <a:lnTo>
                  <a:pt x="69158" y="114300"/>
                </a:lnTo>
                <a:lnTo>
                  <a:pt x="68687" y="115570"/>
                </a:lnTo>
                <a:lnTo>
                  <a:pt x="68296" y="115570"/>
                </a:lnTo>
                <a:lnTo>
                  <a:pt x="67548" y="116840"/>
                </a:lnTo>
                <a:lnTo>
                  <a:pt x="107061" y="116840"/>
                </a:lnTo>
                <a:lnTo>
                  <a:pt x="107613" y="114300"/>
                </a:lnTo>
                <a:lnTo>
                  <a:pt x="107924" y="113030"/>
                </a:lnTo>
                <a:lnTo>
                  <a:pt x="108280" y="110490"/>
                </a:lnTo>
                <a:lnTo>
                  <a:pt x="108395" y="109220"/>
                </a:lnTo>
                <a:lnTo>
                  <a:pt x="108315" y="106680"/>
                </a:lnTo>
                <a:lnTo>
                  <a:pt x="108039" y="105410"/>
                </a:lnTo>
                <a:close/>
              </a:path>
              <a:path w="120015" h="187959">
                <a:moveTo>
                  <a:pt x="37074" y="109219"/>
                </a:moveTo>
                <a:lnTo>
                  <a:pt x="24850" y="109219"/>
                </a:lnTo>
                <a:lnTo>
                  <a:pt x="25356" y="110489"/>
                </a:lnTo>
                <a:lnTo>
                  <a:pt x="26460" y="110489"/>
                </a:lnTo>
                <a:lnTo>
                  <a:pt x="27047" y="111759"/>
                </a:lnTo>
                <a:lnTo>
                  <a:pt x="33774" y="111759"/>
                </a:lnTo>
                <a:lnTo>
                  <a:pt x="35740" y="110489"/>
                </a:lnTo>
                <a:lnTo>
                  <a:pt x="37074" y="109219"/>
                </a:lnTo>
                <a:close/>
              </a:path>
              <a:path w="120015" h="187959">
                <a:moveTo>
                  <a:pt x="39834" y="107949"/>
                </a:moveTo>
                <a:lnTo>
                  <a:pt x="23907" y="107949"/>
                </a:lnTo>
                <a:lnTo>
                  <a:pt x="24344" y="109219"/>
                </a:lnTo>
                <a:lnTo>
                  <a:pt x="38730" y="109219"/>
                </a:lnTo>
                <a:lnTo>
                  <a:pt x="39834" y="107949"/>
                </a:lnTo>
                <a:close/>
              </a:path>
              <a:path w="120015" h="187959">
                <a:moveTo>
                  <a:pt x="53036" y="60960"/>
                </a:moveTo>
                <a:lnTo>
                  <a:pt x="29174" y="60959"/>
                </a:lnTo>
                <a:lnTo>
                  <a:pt x="29726" y="62229"/>
                </a:lnTo>
                <a:lnTo>
                  <a:pt x="33027" y="62229"/>
                </a:lnTo>
                <a:lnTo>
                  <a:pt x="33935" y="63499"/>
                </a:lnTo>
                <a:lnTo>
                  <a:pt x="35625" y="63500"/>
                </a:lnTo>
                <a:lnTo>
                  <a:pt x="36453" y="64770"/>
                </a:lnTo>
                <a:lnTo>
                  <a:pt x="37201" y="64770"/>
                </a:lnTo>
                <a:lnTo>
                  <a:pt x="37902" y="66040"/>
                </a:lnTo>
                <a:lnTo>
                  <a:pt x="39202" y="67310"/>
                </a:lnTo>
                <a:lnTo>
                  <a:pt x="40375" y="68580"/>
                </a:lnTo>
                <a:lnTo>
                  <a:pt x="45297" y="78740"/>
                </a:lnTo>
                <a:lnTo>
                  <a:pt x="45849" y="80010"/>
                </a:lnTo>
                <a:lnTo>
                  <a:pt x="46792" y="82550"/>
                </a:lnTo>
                <a:lnTo>
                  <a:pt x="47620" y="85090"/>
                </a:lnTo>
                <a:lnTo>
                  <a:pt x="48597" y="87630"/>
                </a:lnTo>
                <a:lnTo>
                  <a:pt x="49069" y="90170"/>
                </a:lnTo>
                <a:lnTo>
                  <a:pt x="49460" y="91440"/>
                </a:lnTo>
                <a:lnTo>
                  <a:pt x="49736" y="93980"/>
                </a:lnTo>
                <a:lnTo>
                  <a:pt x="49931" y="95250"/>
                </a:lnTo>
                <a:lnTo>
                  <a:pt x="50172" y="97790"/>
                </a:lnTo>
                <a:lnTo>
                  <a:pt x="9797" y="97789"/>
                </a:lnTo>
                <a:lnTo>
                  <a:pt x="9832" y="100329"/>
                </a:lnTo>
                <a:lnTo>
                  <a:pt x="10188" y="102869"/>
                </a:lnTo>
                <a:lnTo>
                  <a:pt x="10545" y="104139"/>
                </a:lnTo>
                <a:lnTo>
                  <a:pt x="10775" y="104139"/>
                </a:lnTo>
                <a:lnTo>
                  <a:pt x="11246" y="105409"/>
                </a:lnTo>
                <a:lnTo>
                  <a:pt x="22769" y="105409"/>
                </a:lnTo>
                <a:lnTo>
                  <a:pt x="23470" y="107949"/>
                </a:lnTo>
                <a:lnTo>
                  <a:pt x="42698" y="107949"/>
                </a:lnTo>
                <a:lnTo>
                  <a:pt x="43560" y="106679"/>
                </a:lnTo>
                <a:lnTo>
                  <a:pt x="57686" y="106680"/>
                </a:lnTo>
                <a:lnTo>
                  <a:pt x="57406" y="104140"/>
                </a:lnTo>
                <a:lnTo>
                  <a:pt x="57325" y="102870"/>
                </a:lnTo>
                <a:lnTo>
                  <a:pt x="57360" y="97790"/>
                </a:lnTo>
                <a:lnTo>
                  <a:pt x="57682" y="95250"/>
                </a:lnTo>
                <a:lnTo>
                  <a:pt x="56739" y="95250"/>
                </a:lnTo>
                <a:lnTo>
                  <a:pt x="56463" y="93980"/>
                </a:lnTo>
                <a:lnTo>
                  <a:pt x="56221" y="93980"/>
                </a:lnTo>
                <a:lnTo>
                  <a:pt x="55750" y="91440"/>
                </a:lnTo>
                <a:lnTo>
                  <a:pt x="55715" y="87630"/>
                </a:lnTo>
                <a:lnTo>
                  <a:pt x="56026" y="87630"/>
                </a:lnTo>
                <a:lnTo>
                  <a:pt x="56221" y="86360"/>
                </a:lnTo>
                <a:lnTo>
                  <a:pt x="56221" y="83820"/>
                </a:lnTo>
                <a:lnTo>
                  <a:pt x="56026" y="81280"/>
                </a:lnTo>
                <a:lnTo>
                  <a:pt x="55600" y="80010"/>
                </a:lnTo>
                <a:lnTo>
                  <a:pt x="55163" y="78740"/>
                </a:lnTo>
                <a:lnTo>
                  <a:pt x="54577" y="77470"/>
                </a:lnTo>
                <a:lnTo>
                  <a:pt x="53864" y="74930"/>
                </a:lnTo>
                <a:lnTo>
                  <a:pt x="53438" y="74930"/>
                </a:lnTo>
                <a:lnTo>
                  <a:pt x="52967" y="73660"/>
                </a:lnTo>
                <a:lnTo>
                  <a:pt x="52806" y="73660"/>
                </a:lnTo>
                <a:lnTo>
                  <a:pt x="52484" y="72390"/>
                </a:lnTo>
                <a:lnTo>
                  <a:pt x="52288" y="71120"/>
                </a:lnTo>
                <a:lnTo>
                  <a:pt x="51978" y="69850"/>
                </a:lnTo>
                <a:lnTo>
                  <a:pt x="51978" y="66040"/>
                </a:lnTo>
                <a:lnTo>
                  <a:pt x="52219" y="64770"/>
                </a:lnTo>
                <a:lnTo>
                  <a:pt x="52530" y="63500"/>
                </a:lnTo>
                <a:lnTo>
                  <a:pt x="52760" y="62230"/>
                </a:lnTo>
                <a:lnTo>
                  <a:pt x="53036" y="60960"/>
                </a:lnTo>
                <a:close/>
              </a:path>
              <a:path w="120015" h="187959">
                <a:moveTo>
                  <a:pt x="92204" y="106680"/>
                </a:moveTo>
                <a:lnTo>
                  <a:pt x="81705" y="106680"/>
                </a:lnTo>
                <a:lnTo>
                  <a:pt x="81268" y="107950"/>
                </a:lnTo>
                <a:lnTo>
                  <a:pt x="93066" y="107950"/>
                </a:lnTo>
                <a:lnTo>
                  <a:pt x="92204" y="106680"/>
                </a:lnTo>
                <a:close/>
              </a:path>
              <a:path w="120015" h="187959">
                <a:moveTo>
                  <a:pt x="12661" y="105409"/>
                </a:moveTo>
                <a:lnTo>
                  <a:pt x="11833" y="105409"/>
                </a:lnTo>
                <a:lnTo>
                  <a:pt x="12465" y="106679"/>
                </a:lnTo>
                <a:lnTo>
                  <a:pt x="12661" y="105409"/>
                </a:lnTo>
                <a:close/>
              </a:path>
              <a:path w="120015" h="187959">
                <a:moveTo>
                  <a:pt x="21975" y="105409"/>
                </a:moveTo>
                <a:lnTo>
                  <a:pt x="12856" y="105409"/>
                </a:lnTo>
                <a:lnTo>
                  <a:pt x="14156" y="106679"/>
                </a:lnTo>
                <a:lnTo>
                  <a:pt x="21032" y="106679"/>
                </a:lnTo>
                <a:lnTo>
                  <a:pt x="21975" y="105409"/>
                </a:lnTo>
                <a:close/>
              </a:path>
              <a:path w="120015" h="187959">
                <a:moveTo>
                  <a:pt x="89800" y="105410"/>
                </a:moveTo>
                <a:lnTo>
                  <a:pt x="83740" y="105410"/>
                </a:lnTo>
                <a:lnTo>
                  <a:pt x="83200" y="106680"/>
                </a:lnTo>
                <a:lnTo>
                  <a:pt x="90582" y="106680"/>
                </a:lnTo>
                <a:lnTo>
                  <a:pt x="89800" y="105410"/>
                </a:lnTo>
                <a:close/>
              </a:path>
              <a:path w="120015" h="187959">
                <a:moveTo>
                  <a:pt x="107061" y="104140"/>
                </a:moveTo>
                <a:lnTo>
                  <a:pt x="97816" y="104140"/>
                </a:lnTo>
                <a:lnTo>
                  <a:pt x="96286" y="105410"/>
                </a:lnTo>
                <a:lnTo>
                  <a:pt x="107613" y="105410"/>
                </a:lnTo>
                <a:lnTo>
                  <a:pt x="107061" y="104140"/>
                </a:lnTo>
                <a:close/>
              </a:path>
              <a:path w="120015" h="187959">
                <a:moveTo>
                  <a:pt x="106118" y="102870"/>
                </a:moveTo>
                <a:lnTo>
                  <a:pt x="101633" y="102870"/>
                </a:lnTo>
                <a:lnTo>
                  <a:pt x="100575" y="104140"/>
                </a:lnTo>
                <a:lnTo>
                  <a:pt x="106429" y="104140"/>
                </a:lnTo>
                <a:lnTo>
                  <a:pt x="106118" y="102870"/>
                </a:lnTo>
                <a:close/>
              </a:path>
              <a:path w="120015" h="187959">
                <a:moveTo>
                  <a:pt x="64618" y="100056"/>
                </a:moveTo>
                <a:lnTo>
                  <a:pt x="64478" y="100330"/>
                </a:lnTo>
                <a:lnTo>
                  <a:pt x="64618" y="100056"/>
                </a:lnTo>
                <a:close/>
              </a:path>
              <a:path w="120015" h="187959">
                <a:moveTo>
                  <a:pt x="98057" y="96520"/>
                </a:moveTo>
                <a:lnTo>
                  <a:pt x="73252" y="96520"/>
                </a:lnTo>
                <a:lnTo>
                  <a:pt x="71987" y="97790"/>
                </a:lnTo>
                <a:lnTo>
                  <a:pt x="70849" y="99060"/>
                </a:lnTo>
                <a:lnTo>
                  <a:pt x="69825" y="100330"/>
                </a:lnTo>
                <a:lnTo>
                  <a:pt x="81785" y="100330"/>
                </a:lnTo>
                <a:lnTo>
                  <a:pt x="83544" y="99060"/>
                </a:lnTo>
                <a:lnTo>
                  <a:pt x="92790" y="99060"/>
                </a:lnTo>
                <a:lnTo>
                  <a:pt x="94676" y="97790"/>
                </a:lnTo>
                <a:lnTo>
                  <a:pt x="96252" y="97790"/>
                </a:lnTo>
                <a:lnTo>
                  <a:pt x="98057" y="96520"/>
                </a:lnTo>
                <a:close/>
              </a:path>
              <a:path w="120015" h="187959">
                <a:moveTo>
                  <a:pt x="94320" y="41910"/>
                </a:moveTo>
                <a:lnTo>
                  <a:pt x="89881" y="41910"/>
                </a:lnTo>
                <a:lnTo>
                  <a:pt x="89961" y="45720"/>
                </a:lnTo>
                <a:lnTo>
                  <a:pt x="89800" y="48260"/>
                </a:lnTo>
                <a:lnTo>
                  <a:pt x="89294" y="50800"/>
                </a:lnTo>
                <a:lnTo>
                  <a:pt x="88938" y="53340"/>
                </a:lnTo>
                <a:lnTo>
                  <a:pt x="88547" y="54610"/>
                </a:lnTo>
                <a:lnTo>
                  <a:pt x="83475" y="66040"/>
                </a:lnTo>
                <a:lnTo>
                  <a:pt x="82211" y="68580"/>
                </a:lnTo>
                <a:lnTo>
                  <a:pt x="80957" y="69850"/>
                </a:lnTo>
                <a:lnTo>
                  <a:pt x="79819" y="71120"/>
                </a:lnTo>
                <a:lnTo>
                  <a:pt x="77887" y="73660"/>
                </a:lnTo>
                <a:lnTo>
                  <a:pt x="76633" y="76200"/>
                </a:lnTo>
                <a:lnTo>
                  <a:pt x="75610" y="77470"/>
                </a:lnTo>
                <a:lnTo>
                  <a:pt x="73804" y="80010"/>
                </a:lnTo>
                <a:lnTo>
                  <a:pt x="72976" y="81280"/>
                </a:lnTo>
                <a:lnTo>
                  <a:pt x="71481" y="83820"/>
                </a:lnTo>
                <a:lnTo>
                  <a:pt x="70147" y="85090"/>
                </a:lnTo>
                <a:lnTo>
                  <a:pt x="68997" y="87630"/>
                </a:lnTo>
                <a:lnTo>
                  <a:pt x="68020" y="90170"/>
                </a:lnTo>
                <a:lnTo>
                  <a:pt x="67192" y="91440"/>
                </a:lnTo>
                <a:lnTo>
                  <a:pt x="66491" y="92710"/>
                </a:lnTo>
                <a:lnTo>
                  <a:pt x="65111" y="97790"/>
                </a:lnTo>
                <a:lnTo>
                  <a:pt x="64618" y="100056"/>
                </a:lnTo>
                <a:lnTo>
                  <a:pt x="65778" y="97790"/>
                </a:lnTo>
                <a:lnTo>
                  <a:pt x="67031" y="96520"/>
                </a:lnTo>
                <a:lnTo>
                  <a:pt x="67629" y="95250"/>
                </a:lnTo>
                <a:lnTo>
                  <a:pt x="68250" y="95250"/>
                </a:lnTo>
                <a:lnTo>
                  <a:pt x="68802" y="93980"/>
                </a:lnTo>
                <a:lnTo>
                  <a:pt x="70492" y="92710"/>
                </a:lnTo>
                <a:lnTo>
                  <a:pt x="72539" y="90170"/>
                </a:lnTo>
                <a:lnTo>
                  <a:pt x="73448" y="88900"/>
                </a:lnTo>
                <a:lnTo>
                  <a:pt x="74276" y="88900"/>
                </a:lnTo>
                <a:lnTo>
                  <a:pt x="75644" y="87630"/>
                </a:lnTo>
                <a:lnTo>
                  <a:pt x="77185" y="87630"/>
                </a:lnTo>
                <a:lnTo>
                  <a:pt x="76587" y="86360"/>
                </a:lnTo>
                <a:lnTo>
                  <a:pt x="71987" y="86360"/>
                </a:lnTo>
                <a:lnTo>
                  <a:pt x="72735" y="85090"/>
                </a:lnTo>
                <a:lnTo>
                  <a:pt x="73528" y="85090"/>
                </a:lnTo>
                <a:lnTo>
                  <a:pt x="75173" y="82550"/>
                </a:lnTo>
                <a:lnTo>
                  <a:pt x="76035" y="81280"/>
                </a:lnTo>
                <a:lnTo>
                  <a:pt x="76909" y="81280"/>
                </a:lnTo>
                <a:lnTo>
                  <a:pt x="78634" y="78740"/>
                </a:lnTo>
                <a:lnTo>
                  <a:pt x="79497" y="78740"/>
                </a:lnTo>
                <a:lnTo>
                  <a:pt x="80405" y="77470"/>
                </a:lnTo>
                <a:lnTo>
                  <a:pt x="81268" y="77470"/>
                </a:lnTo>
                <a:lnTo>
                  <a:pt x="82130" y="76200"/>
                </a:lnTo>
                <a:lnTo>
                  <a:pt x="83866" y="74930"/>
                </a:lnTo>
                <a:lnTo>
                  <a:pt x="85511" y="73660"/>
                </a:lnTo>
                <a:lnTo>
                  <a:pt x="87052" y="73660"/>
                </a:lnTo>
                <a:lnTo>
                  <a:pt x="89766" y="72390"/>
                </a:lnTo>
                <a:lnTo>
                  <a:pt x="90904" y="71120"/>
                </a:lnTo>
                <a:lnTo>
                  <a:pt x="93066" y="71120"/>
                </a:lnTo>
                <a:lnTo>
                  <a:pt x="91249" y="69850"/>
                </a:lnTo>
                <a:lnTo>
                  <a:pt x="84844" y="69850"/>
                </a:lnTo>
                <a:lnTo>
                  <a:pt x="85511" y="68580"/>
                </a:lnTo>
                <a:lnTo>
                  <a:pt x="86143" y="67310"/>
                </a:lnTo>
                <a:lnTo>
                  <a:pt x="87362" y="66040"/>
                </a:lnTo>
                <a:lnTo>
                  <a:pt x="88466" y="64770"/>
                </a:lnTo>
                <a:lnTo>
                  <a:pt x="88972" y="63500"/>
                </a:lnTo>
                <a:lnTo>
                  <a:pt x="90548" y="63500"/>
                </a:lnTo>
                <a:lnTo>
                  <a:pt x="90824" y="62230"/>
                </a:lnTo>
                <a:lnTo>
                  <a:pt x="115123" y="62230"/>
                </a:lnTo>
                <a:lnTo>
                  <a:pt x="115548" y="60960"/>
                </a:lnTo>
                <a:lnTo>
                  <a:pt x="115905" y="60960"/>
                </a:lnTo>
                <a:lnTo>
                  <a:pt x="116181" y="59690"/>
                </a:lnTo>
                <a:lnTo>
                  <a:pt x="116376" y="58420"/>
                </a:lnTo>
                <a:lnTo>
                  <a:pt x="101438" y="58420"/>
                </a:lnTo>
                <a:lnTo>
                  <a:pt x="100690" y="57150"/>
                </a:lnTo>
                <a:lnTo>
                  <a:pt x="97310" y="57150"/>
                </a:lnTo>
                <a:lnTo>
                  <a:pt x="97551" y="54610"/>
                </a:lnTo>
                <a:lnTo>
                  <a:pt x="97701" y="53340"/>
                </a:lnTo>
                <a:lnTo>
                  <a:pt x="97666" y="49530"/>
                </a:lnTo>
                <a:lnTo>
                  <a:pt x="97505" y="48260"/>
                </a:lnTo>
                <a:lnTo>
                  <a:pt x="97310" y="46990"/>
                </a:lnTo>
                <a:lnTo>
                  <a:pt x="97034" y="45720"/>
                </a:lnTo>
                <a:lnTo>
                  <a:pt x="96758" y="45720"/>
                </a:lnTo>
                <a:lnTo>
                  <a:pt x="96401" y="44450"/>
                </a:lnTo>
                <a:lnTo>
                  <a:pt x="96056" y="44450"/>
                </a:lnTo>
                <a:lnTo>
                  <a:pt x="95654" y="43180"/>
                </a:lnTo>
                <a:lnTo>
                  <a:pt x="94791" y="43180"/>
                </a:lnTo>
                <a:lnTo>
                  <a:pt x="94320" y="41910"/>
                </a:lnTo>
                <a:close/>
              </a:path>
              <a:path w="120015" h="187959">
                <a:moveTo>
                  <a:pt x="9004" y="97789"/>
                </a:moveTo>
                <a:lnTo>
                  <a:pt x="6140" y="97789"/>
                </a:lnTo>
                <a:lnTo>
                  <a:pt x="7313" y="99059"/>
                </a:lnTo>
                <a:lnTo>
                  <a:pt x="8256" y="99059"/>
                </a:lnTo>
                <a:lnTo>
                  <a:pt x="9004" y="97789"/>
                </a:lnTo>
                <a:close/>
              </a:path>
              <a:path w="120015" h="187959">
                <a:moveTo>
                  <a:pt x="11051" y="59689"/>
                </a:moveTo>
                <a:lnTo>
                  <a:pt x="3346" y="59689"/>
                </a:lnTo>
                <a:lnTo>
                  <a:pt x="2161" y="60959"/>
                </a:lnTo>
                <a:lnTo>
                  <a:pt x="1460" y="62229"/>
                </a:lnTo>
                <a:lnTo>
                  <a:pt x="1218" y="62229"/>
                </a:lnTo>
                <a:lnTo>
                  <a:pt x="0" y="68579"/>
                </a:lnTo>
                <a:lnTo>
                  <a:pt x="0" y="92709"/>
                </a:lnTo>
                <a:lnTo>
                  <a:pt x="1218" y="93979"/>
                </a:lnTo>
                <a:lnTo>
                  <a:pt x="2242" y="95249"/>
                </a:lnTo>
                <a:lnTo>
                  <a:pt x="3150" y="96519"/>
                </a:lnTo>
                <a:lnTo>
                  <a:pt x="3576" y="96519"/>
                </a:lnTo>
                <a:lnTo>
                  <a:pt x="4726" y="97789"/>
                </a:lnTo>
                <a:lnTo>
                  <a:pt x="50172" y="97790"/>
                </a:lnTo>
                <a:lnTo>
                  <a:pt x="49586" y="96520"/>
                </a:lnTo>
                <a:lnTo>
                  <a:pt x="47884" y="95250"/>
                </a:lnTo>
                <a:lnTo>
                  <a:pt x="46596" y="93980"/>
                </a:lnTo>
                <a:lnTo>
                  <a:pt x="44630" y="91440"/>
                </a:lnTo>
                <a:lnTo>
                  <a:pt x="43882" y="91440"/>
                </a:lnTo>
                <a:lnTo>
                  <a:pt x="42974" y="90170"/>
                </a:lnTo>
                <a:lnTo>
                  <a:pt x="42698" y="90170"/>
                </a:lnTo>
                <a:lnTo>
                  <a:pt x="42307" y="88900"/>
                </a:lnTo>
                <a:lnTo>
                  <a:pt x="41916" y="86360"/>
                </a:lnTo>
                <a:lnTo>
                  <a:pt x="41525" y="85090"/>
                </a:lnTo>
                <a:lnTo>
                  <a:pt x="41088" y="83820"/>
                </a:lnTo>
                <a:lnTo>
                  <a:pt x="39639" y="80010"/>
                </a:lnTo>
                <a:lnTo>
                  <a:pt x="39087" y="78740"/>
                </a:lnTo>
                <a:lnTo>
                  <a:pt x="38569" y="78739"/>
                </a:lnTo>
                <a:lnTo>
                  <a:pt x="37465" y="76199"/>
                </a:lnTo>
                <a:lnTo>
                  <a:pt x="36373" y="74929"/>
                </a:lnTo>
                <a:lnTo>
                  <a:pt x="35303" y="74929"/>
                </a:lnTo>
                <a:lnTo>
                  <a:pt x="34763" y="73659"/>
                </a:lnTo>
                <a:lnTo>
                  <a:pt x="29611" y="73659"/>
                </a:lnTo>
                <a:lnTo>
                  <a:pt x="29335" y="72389"/>
                </a:lnTo>
                <a:lnTo>
                  <a:pt x="28622" y="69849"/>
                </a:lnTo>
                <a:lnTo>
                  <a:pt x="28231" y="68579"/>
                </a:lnTo>
                <a:lnTo>
                  <a:pt x="27794" y="67309"/>
                </a:lnTo>
                <a:lnTo>
                  <a:pt x="27323" y="67309"/>
                </a:lnTo>
                <a:lnTo>
                  <a:pt x="26817" y="66039"/>
                </a:lnTo>
                <a:lnTo>
                  <a:pt x="26311" y="66039"/>
                </a:lnTo>
                <a:lnTo>
                  <a:pt x="25759" y="64769"/>
                </a:lnTo>
                <a:lnTo>
                  <a:pt x="16042" y="64769"/>
                </a:lnTo>
                <a:lnTo>
                  <a:pt x="15145" y="63499"/>
                </a:lnTo>
                <a:lnTo>
                  <a:pt x="13454" y="62229"/>
                </a:lnTo>
                <a:lnTo>
                  <a:pt x="12626" y="60959"/>
                </a:lnTo>
                <a:lnTo>
                  <a:pt x="11833" y="60959"/>
                </a:lnTo>
                <a:lnTo>
                  <a:pt x="11051" y="59689"/>
                </a:lnTo>
                <a:close/>
              </a:path>
              <a:path w="120015" h="187959">
                <a:moveTo>
                  <a:pt x="99587" y="95250"/>
                </a:moveTo>
                <a:lnTo>
                  <a:pt x="76783" y="95250"/>
                </a:lnTo>
                <a:lnTo>
                  <a:pt x="75219" y="96520"/>
                </a:lnTo>
                <a:lnTo>
                  <a:pt x="98529" y="96520"/>
                </a:lnTo>
                <a:lnTo>
                  <a:pt x="99587" y="95250"/>
                </a:lnTo>
                <a:close/>
              </a:path>
              <a:path w="120015" h="187959">
                <a:moveTo>
                  <a:pt x="100219" y="93980"/>
                </a:moveTo>
                <a:lnTo>
                  <a:pt x="78991" y="93980"/>
                </a:lnTo>
                <a:lnTo>
                  <a:pt x="77852" y="95250"/>
                </a:lnTo>
                <a:lnTo>
                  <a:pt x="99943" y="95250"/>
                </a:lnTo>
                <a:lnTo>
                  <a:pt x="100219" y="93980"/>
                </a:lnTo>
                <a:close/>
              </a:path>
              <a:path w="120015" h="187959">
                <a:moveTo>
                  <a:pt x="100771" y="87630"/>
                </a:moveTo>
                <a:lnTo>
                  <a:pt x="85315" y="87630"/>
                </a:lnTo>
                <a:lnTo>
                  <a:pt x="84959" y="88900"/>
                </a:lnTo>
                <a:lnTo>
                  <a:pt x="84533" y="90170"/>
                </a:lnTo>
                <a:lnTo>
                  <a:pt x="83625" y="90170"/>
                </a:lnTo>
                <a:lnTo>
                  <a:pt x="82533" y="91440"/>
                </a:lnTo>
                <a:lnTo>
                  <a:pt x="81981" y="92710"/>
                </a:lnTo>
                <a:lnTo>
                  <a:pt x="81383" y="92710"/>
                </a:lnTo>
                <a:lnTo>
                  <a:pt x="80164" y="93980"/>
                </a:lnTo>
                <a:lnTo>
                  <a:pt x="100575" y="93980"/>
                </a:lnTo>
                <a:lnTo>
                  <a:pt x="101047" y="91440"/>
                </a:lnTo>
                <a:lnTo>
                  <a:pt x="101081" y="88900"/>
                </a:lnTo>
                <a:lnTo>
                  <a:pt x="100932" y="88900"/>
                </a:lnTo>
                <a:lnTo>
                  <a:pt x="100771" y="87630"/>
                </a:lnTo>
                <a:close/>
              </a:path>
              <a:path w="120015" h="187959">
                <a:moveTo>
                  <a:pt x="62121" y="74930"/>
                </a:moveTo>
                <a:lnTo>
                  <a:pt x="59602" y="74930"/>
                </a:lnTo>
                <a:lnTo>
                  <a:pt x="59602" y="78740"/>
                </a:lnTo>
                <a:lnTo>
                  <a:pt x="59763" y="80010"/>
                </a:lnTo>
                <a:lnTo>
                  <a:pt x="60005" y="81280"/>
                </a:lnTo>
                <a:lnTo>
                  <a:pt x="60315" y="82550"/>
                </a:lnTo>
                <a:lnTo>
                  <a:pt x="60741" y="83820"/>
                </a:lnTo>
                <a:lnTo>
                  <a:pt x="61293" y="85090"/>
                </a:lnTo>
                <a:lnTo>
                  <a:pt x="61373" y="86360"/>
                </a:lnTo>
                <a:lnTo>
                  <a:pt x="61339" y="87630"/>
                </a:lnTo>
                <a:lnTo>
                  <a:pt x="61178" y="88900"/>
                </a:lnTo>
                <a:lnTo>
                  <a:pt x="61017" y="88900"/>
                </a:lnTo>
                <a:lnTo>
                  <a:pt x="60545" y="90170"/>
                </a:lnTo>
                <a:lnTo>
                  <a:pt x="60235" y="91440"/>
                </a:lnTo>
                <a:lnTo>
                  <a:pt x="59844" y="92710"/>
                </a:lnTo>
                <a:lnTo>
                  <a:pt x="61615" y="92710"/>
                </a:lnTo>
                <a:lnTo>
                  <a:pt x="62282" y="91440"/>
                </a:lnTo>
                <a:lnTo>
                  <a:pt x="62558" y="90170"/>
                </a:lnTo>
                <a:lnTo>
                  <a:pt x="62788" y="90170"/>
                </a:lnTo>
                <a:lnTo>
                  <a:pt x="63501" y="87630"/>
                </a:lnTo>
                <a:lnTo>
                  <a:pt x="63777" y="85090"/>
                </a:lnTo>
                <a:lnTo>
                  <a:pt x="63731" y="82550"/>
                </a:lnTo>
                <a:lnTo>
                  <a:pt x="63501" y="82550"/>
                </a:lnTo>
                <a:lnTo>
                  <a:pt x="63386" y="81280"/>
                </a:lnTo>
                <a:lnTo>
                  <a:pt x="62753" y="80010"/>
                </a:lnTo>
                <a:lnTo>
                  <a:pt x="62477" y="78740"/>
                </a:lnTo>
                <a:lnTo>
                  <a:pt x="62282" y="78740"/>
                </a:lnTo>
                <a:lnTo>
                  <a:pt x="62040" y="77470"/>
                </a:lnTo>
                <a:lnTo>
                  <a:pt x="61960" y="76200"/>
                </a:lnTo>
                <a:lnTo>
                  <a:pt x="62121" y="74930"/>
                </a:lnTo>
                <a:close/>
              </a:path>
              <a:path w="120015" h="187959">
                <a:moveTo>
                  <a:pt x="104347" y="86360"/>
                </a:moveTo>
                <a:lnTo>
                  <a:pt x="85833" y="86360"/>
                </a:lnTo>
                <a:lnTo>
                  <a:pt x="85591" y="87630"/>
                </a:lnTo>
                <a:lnTo>
                  <a:pt x="101909" y="87630"/>
                </a:lnTo>
                <a:lnTo>
                  <a:pt x="104347" y="86360"/>
                </a:lnTo>
                <a:close/>
              </a:path>
              <a:path w="120015" h="187959">
                <a:moveTo>
                  <a:pt x="108982" y="83820"/>
                </a:moveTo>
                <a:lnTo>
                  <a:pt x="86063" y="83820"/>
                </a:lnTo>
                <a:lnTo>
                  <a:pt x="85982" y="86360"/>
                </a:lnTo>
                <a:lnTo>
                  <a:pt x="105405" y="86360"/>
                </a:lnTo>
                <a:lnTo>
                  <a:pt x="106429" y="85090"/>
                </a:lnTo>
                <a:lnTo>
                  <a:pt x="107337" y="85090"/>
                </a:lnTo>
                <a:lnTo>
                  <a:pt x="108982" y="83820"/>
                </a:lnTo>
                <a:close/>
              </a:path>
              <a:path w="120015" h="187959">
                <a:moveTo>
                  <a:pt x="113708" y="78740"/>
                </a:moveTo>
                <a:lnTo>
                  <a:pt x="89363" y="78740"/>
                </a:lnTo>
                <a:lnTo>
                  <a:pt x="85557" y="81280"/>
                </a:lnTo>
                <a:lnTo>
                  <a:pt x="85833" y="82550"/>
                </a:lnTo>
                <a:lnTo>
                  <a:pt x="85982" y="83820"/>
                </a:lnTo>
                <a:lnTo>
                  <a:pt x="109695" y="83820"/>
                </a:lnTo>
                <a:lnTo>
                  <a:pt x="110914" y="82550"/>
                </a:lnTo>
                <a:lnTo>
                  <a:pt x="112328" y="81280"/>
                </a:lnTo>
                <a:lnTo>
                  <a:pt x="112995" y="80010"/>
                </a:lnTo>
                <a:lnTo>
                  <a:pt x="113513" y="80010"/>
                </a:lnTo>
                <a:lnTo>
                  <a:pt x="113708" y="78740"/>
                </a:lnTo>
                <a:close/>
              </a:path>
              <a:path w="120015" h="187959">
                <a:moveTo>
                  <a:pt x="113467" y="71120"/>
                </a:moveTo>
                <a:lnTo>
                  <a:pt x="96723" y="71120"/>
                </a:lnTo>
                <a:lnTo>
                  <a:pt x="96401" y="72390"/>
                </a:lnTo>
                <a:lnTo>
                  <a:pt x="96010" y="72390"/>
                </a:lnTo>
                <a:lnTo>
                  <a:pt x="95504" y="73660"/>
                </a:lnTo>
                <a:lnTo>
                  <a:pt x="94952" y="74930"/>
                </a:lnTo>
                <a:lnTo>
                  <a:pt x="93687" y="76200"/>
                </a:lnTo>
                <a:lnTo>
                  <a:pt x="92986" y="76200"/>
                </a:lnTo>
                <a:lnTo>
                  <a:pt x="90778" y="78740"/>
                </a:lnTo>
                <a:lnTo>
                  <a:pt x="114099" y="78740"/>
                </a:lnTo>
                <a:lnTo>
                  <a:pt x="114214" y="77470"/>
                </a:lnTo>
                <a:lnTo>
                  <a:pt x="114260" y="74930"/>
                </a:lnTo>
                <a:lnTo>
                  <a:pt x="113789" y="72390"/>
                </a:lnTo>
                <a:lnTo>
                  <a:pt x="113467" y="71120"/>
                </a:lnTo>
                <a:close/>
              </a:path>
              <a:path w="120015" h="187959">
                <a:moveTo>
                  <a:pt x="64996" y="71120"/>
                </a:moveTo>
                <a:lnTo>
                  <a:pt x="61017" y="71120"/>
                </a:lnTo>
                <a:lnTo>
                  <a:pt x="60396" y="72390"/>
                </a:lnTo>
                <a:lnTo>
                  <a:pt x="60120" y="73660"/>
                </a:lnTo>
                <a:lnTo>
                  <a:pt x="59878" y="73660"/>
                </a:lnTo>
                <a:lnTo>
                  <a:pt x="59729" y="74930"/>
                </a:lnTo>
                <a:lnTo>
                  <a:pt x="62236" y="74930"/>
                </a:lnTo>
                <a:lnTo>
                  <a:pt x="62707" y="73660"/>
                </a:lnTo>
                <a:lnTo>
                  <a:pt x="63144" y="72390"/>
                </a:lnTo>
                <a:lnTo>
                  <a:pt x="64087" y="72390"/>
                </a:lnTo>
                <a:lnTo>
                  <a:pt x="64996" y="71120"/>
                </a:lnTo>
                <a:close/>
              </a:path>
              <a:path w="120015" h="187959">
                <a:moveTo>
                  <a:pt x="69791" y="71120"/>
                </a:moveTo>
                <a:lnTo>
                  <a:pt x="68215" y="71120"/>
                </a:lnTo>
                <a:lnTo>
                  <a:pt x="68411" y="72390"/>
                </a:lnTo>
                <a:lnTo>
                  <a:pt x="69549" y="72390"/>
                </a:lnTo>
                <a:lnTo>
                  <a:pt x="69791" y="71120"/>
                </a:lnTo>
                <a:close/>
              </a:path>
              <a:path w="120015" h="187959">
                <a:moveTo>
                  <a:pt x="70768" y="59690"/>
                </a:moveTo>
                <a:lnTo>
                  <a:pt x="67905" y="59690"/>
                </a:lnTo>
                <a:lnTo>
                  <a:pt x="67663" y="60960"/>
                </a:lnTo>
                <a:lnTo>
                  <a:pt x="67468" y="60960"/>
                </a:lnTo>
                <a:lnTo>
                  <a:pt x="67157" y="62230"/>
                </a:lnTo>
                <a:lnTo>
                  <a:pt x="67031" y="63500"/>
                </a:lnTo>
                <a:lnTo>
                  <a:pt x="66881" y="63500"/>
                </a:lnTo>
                <a:lnTo>
                  <a:pt x="66881" y="69850"/>
                </a:lnTo>
                <a:lnTo>
                  <a:pt x="63064" y="69850"/>
                </a:lnTo>
                <a:lnTo>
                  <a:pt x="62201" y="71120"/>
                </a:lnTo>
                <a:lnTo>
                  <a:pt x="69825" y="71120"/>
                </a:lnTo>
                <a:lnTo>
                  <a:pt x="69946" y="66040"/>
                </a:lnTo>
                <a:lnTo>
                  <a:pt x="70021" y="64770"/>
                </a:lnTo>
                <a:lnTo>
                  <a:pt x="70343" y="62230"/>
                </a:lnTo>
                <a:lnTo>
                  <a:pt x="70768" y="59690"/>
                </a:lnTo>
                <a:close/>
              </a:path>
              <a:path w="120015" h="187959">
                <a:moveTo>
                  <a:pt x="115123" y="62230"/>
                </a:moveTo>
                <a:lnTo>
                  <a:pt x="91330" y="62230"/>
                </a:lnTo>
                <a:lnTo>
                  <a:pt x="92710" y="63500"/>
                </a:lnTo>
                <a:lnTo>
                  <a:pt x="93848" y="64770"/>
                </a:lnTo>
                <a:lnTo>
                  <a:pt x="94837" y="64770"/>
                </a:lnTo>
                <a:lnTo>
                  <a:pt x="95585" y="66040"/>
                </a:lnTo>
                <a:lnTo>
                  <a:pt x="96206" y="67310"/>
                </a:lnTo>
                <a:lnTo>
                  <a:pt x="96643" y="67310"/>
                </a:lnTo>
                <a:lnTo>
                  <a:pt x="96919" y="68580"/>
                </a:lnTo>
                <a:lnTo>
                  <a:pt x="96953" y="71120"/>
                </a:lnTo>
                <a:lnTo>
                  <a:pt x="112765" y="71120"/>
                </a:lnTo>
                <a:lnTo>
                  <a:pt x="112363" y="69850"/>
                </a:lnTo>
                <a:lnTo>
                  <a:pt x="110247" y="69850"/>
                </a:lnTo>
                <a:lnTo>
                  <a:pt x="111351" y="68580"/>
                </a:lnTo>
                <a:lnTo>
                  <a:pt x="112328" y="67310"/>
                </a:lnTo>
                <a:lnTo>
                  <a:pt x="113191" y="66040"/>
                </a:lnTo>
                <a:lnTo>
                  <a:pt x="113938" y="64770"/>
                </a:lnTo>
                <a:lnTo>
                  <a:pt x="114571" y="63500"/>
                </a:lnTo>
                <a:lnTo>
                  <a:pt x="115123" y="62230"/>
                </a:lnTo>
                <a:close/>
              </a:path>
              <a:path w="120015" h="187959">
                <a:moveTo>
                  <a:pt x="24103" y="63499"/>
                </a:moveTo>
                <a:lnTo>
                  <a:pt x="17778" y="63499"/>
                </a:lnTo>
                <a:lnTo>
                  <a:pt x="16513" y="64769"/>
                </a:lnTo>
                <a:lnTo>
                  <a:pt x="25207" y="64769"/>
                </a:lnTo>
                <a:lnTo>
                  <a:pt x="24103" y="63499"/>
                </a:lnTo>
                <a:close/>
              </a:path>
              <a:path w="120015" h="187959">
                <a:moveTo>
                  <a:pt x="43054" y="59690"/>
                </a:moveTo>
                <a:lnTo>
                  <a:pt x="26265" y="59689"/>
                </a:lnTo>
                <a:lnTo>
                  <a:pt x="27093" y="60959"/>
                </a:lnTo>
                <a:lnTo>
                  <a:pt x="43169" y="60960"/>
                </a:lnTo>
                <a:lnTo>
                  <a:pt x="43054" y="59690"/>
                </a:lnTo>
                <a:close/>
              </a:path>
              <a:path w="120015" h="187959">
                <a:moveTo>
                  <a:pt x="52254" y="46990"/>
                </a:moveTo>
                <a:lnTo>
                  <a:pt x="46355" y="46990"/>
                </a:lnTo>
                <a:lnTo>
                  <a:pt x="46194" y="48260"/>
                </a:lnTo>
                <a:lnTo>
                  <a:pt x="45653" y="49530"/>
                </a:lnTo>
                <a:lnTo>
                  <a:pt x="45251" y="49530"/>
                </a:lnTo>
                <a:lnTo>
                  <a:pt x="44779" y="50800"/>
                </a:lnTo>
                <a:lnTo>
                  <a:pt x="44388" y="53340"/>
                </a:lnTo>
                <a:lnTo>
                  <a:pt x="44193" y="53340"/>
                </a:lnTo>
                <a:lnTo>
                  <a:pt x="43882" y="55880"/>
                </a:lnTo>
                <a:lnTo>
                  <a:pt x="43802" y="57150"/>
                </a:lnTo>
                <a:lnTo>
                  <a:pt x="43687" y="59690"/>
                </a:lnTo>
                <a:lnTo>
                  <a:pt x="43330" y="59690"/>
                </a:lnTo>
                <a:lnTo>
                  <a:pt x="43169" y="60960"/>
                </a:lnTo>
                <a:lnTo>
                  <a:pt x="53358" y="60960"/>
                </a:lnTo>
                <a:lnTo>
                  <a:pt x="54140" y="58420"/>
                </a:lnTo>
                <a:lnTo>
                  <a:pt x="55129" y="57150"/>
                </a:lnTo>
                <a:lnTo>
                  <a:pt x="50920" y="57150"/>
                </a:lnTo>
                <a:lnTo>
                  <a:pt x="51541" y="55880"/>
                </a:lnTo>
                <a:lnTo>
                  <a:pt x="52219" y="50800"/>
                </a:lnTo>
                <a:lnTo>
                  <a:pt x="52254" y="46990"/>
                </a:lnTo>
                <a:close/>
              </a:path>
              <a:path w="120015" h="187959">
                <a:moveTo>
                  <a:pt x="8302" y="58419"/>
                </a:moveTo>
                <a:lnTo>
                  <a:pt x="5979" y="58419"/>
                </a:lnTo>
                <a:lnTo>
                  <a:pt x="5473" y="59689"/>
                </a:lnTo>
                <a:lnTo>
                  <a:pt x="8969" y="59689"/>
                </a:lnTo>
                <a:lnTo>
                  <a:pt x="8302" y="58419"/>
                </a:lnTo>
                <a:close/>
              </a:path>
              <a:path w="120015" h="187959">
                <a:moveTo>
                  <a:pt x="41950" y="58420"/>
                </a:moveTo>
                <a:lnTo>
                  <a:pt x="24459" y="58419"/>
                </a:lnTo>
                <a:lnTo>
                  <a:pt x="25402" y="59689"/>
                </a:lnTo>
                <a:lnTo>
                  <a:pt x="42226" y="59690"/>
                </a:lnTo>
                <a:lnTo>
                  <a:pt x="41950" y="58420"/>
                </a:lnTo>
                <a:close/>
              </a:path>
              <a:path w="120015" h="187959">
                <a:moveTo>
                  <a:pt x="72148" y="55880"/>
                </a:moveTo>
                <a:lnTo>
                  <a:pt x="70573" y="55880"/>
                </a:lnTo>
                <a:lnTo>
                  <a:pt x="69595" y="57150"/>
                </a:lnTo>
                <a:lnTo>
                  <a:pt x="68802" y="58420"/>
                </a:lnTo>
                <a:lnTo>
                  <a:pt x="68491" y="58420"/>
                </a:lnTo>
                <a:lnTo>
                  <a:pt x="68181" y="59690"/>
                </a:lnTo>
                <a:lnTo>
                  <a:pt x="71010" y="59690"/>
                </a:lnTo>
                <a:lnTo>
                  <a:pt x="71562" y="57150"/>
                </a:lnTo>
                <a:lnTo>
                  <a:pt x="72148" y="55880"/>
                </a:lnTo>
                <a:close/>
              </a:path>
              <a:path w="120015" h="187959">
                <a:moveTo>
                  <a:pt x="41720" y="53340"/>
                </a:moveTo>
                <a:lnTo>
                  <a:pt x="20365" y="53339"/>
                </a:lnTo>
                <a:lnTo>
                  <a:pt x="20917" y="54609"/>
                </a:lnTo>
                <a:lnTo>
                  <a:pt x="21435" y="54609"/>
                </a:lnTo>
                <a:lnTo>
                  <a:pt x="22493" y="55879"/>
                </a:lnTo>
                <a:lnTo>
                  <a:pt x="22999" y="57149"/>
                </a:lnTo>
                <a:lnTo>
                  <a:pt x="23988" y="58419"/>
                </a:lnTo>
                <a:lnTo>
                  <a:pt x="41755" y="58420"/>
                </a:lnTo>
                <a:lnTo>
                  <a:pt x="41674" y="57150"/>
                </a:lnTo>
                <a:lnTo>
                  <a:pt x="41720" y="53340"/>
                </a:lnTo>
                <a:close/>
              </a:path>
              <a:path w="120015" h="187959">
                <a:moveTo>
                  <a:pt x="115985" y="53340"/>
                </a:moveTo>
                <a:lnTo>
                  <a:pt x="103876" y="53340"/>
                </a:lnTo>
                <a:lnTo>
                  <a:pt x="103243" y="54610"/>
                </a:lnTo>
                <a:lnTo>
                  <a:pt x="102691" y="55880"/>
                </a:lnTo>
                <a:lnTo>
                  <a:pt x="101633" y="57150"/>
                </a:lnTo>
                <a:lnTo>
                  <a:pt x="101438" y="58420"/>
                </a:lnTo>
                <a:lnTo>
                  <a:pt x="116491" y="58420"/>
                </a:lnTo>
                <a:lnTo>
                  <a:pt x="116457" y="55880"/>
                </a:lnTo>
                <a:lnTo>
                  <a:pt x="116342" y="54610"/>
                </a:lnTo>
                <a:lnTo>
                  <a:pt x="116181" y="54610"/>
                </a:lnTo>
                <a:lnTo>
                  <a:pt x="115985" y="53340"/>
                </a:lnTo>
                <a:close/>
              </a:path>
              <a:path w="120015" h="187959">
                <a:moveTo>
                  <a:pt x="54853" y="53340"/>
                </a:moveTo>
                <a:lnTo>
                  <a:pt x="53829" y="53340"/>
                </a:lnTo>
                <a:lnTo>
                  <a:pt x="53553" y="54610"/>
                </a:lnTo>
                <a:lnTo>
                  <a:pt x="52921" y="54610"/>
                </a:lnTo>
                <a:lnTo>
                  <a:pt x="52093" y="55880"/>
                </a:lnTo>
                <a:lnTo>
                  <a:pt x="50920" y="57150"/>
                </a:lnTo>
                <a:lnTo>
                  <a:pt x="55129" y="57150"/>
                </a:lnTo>
                <a:lnTo>
                  <a:pt x="55715" y="55880"/>
                </a:lnTo>
                <a:lnTo>
                  <a:pt x="54853" y="53340"/>
                </a:lnTo>
                <a:close/>
              </a:path>
              <a:path w="120015" h="187959">
                <a:moveTo>
                  <a:pt x="81785" y="55880"/>
                </a:moveTo>
                <a:lnTo>
                  <a:pt x="81348" y="55880"/>
                </a:lnTo>
                <a:lnTo>
                  <a:pt x="81509" y="57150"/>
                </a:lnTo>
                <a:lnTo>
                  <a:pt x="81659" y="57150"/>
                </a:lnTo>
                <a:lnTo>
                  <a:pt x="81785" y="55880"/>
                </a:lnTo>
                <a:close/>
              </a:path>
              <a:path w="120015" h="187959">
                <a:moveTo>
                  <a:pt x="98609" y="55880"/>
                </a:moveTo>
                <a:lnTo>
                  <a:pt x="98092" y="55880"/>
                </a:lnTo>
                <a:lnTo>
                  <a:pt x="97666" y="57150"/>
                </a:lnTo>
                <a:lnTo>
                  <a:pt x="98920" y="57150"/>
                </a:lnTo>
                <a:lnTo>
                  <a:pt x="98609" y="55880"/>
                </a:lnTo>
                <a:close/>
              </a:path>
              <a:path w="120015" h="187959">
                <a:moveTo>
                  <a:pt x="73091" y="54610"/>
                </a:moveTo>
                <a:lnTo>
                  <a:pt x="72378" y="54610"/>
                </a:lnTo>
                <a:lnTo>
                  <a:pt x="71711" y="55880"/>
                </a:lnTo>
                <a:lnTo>
                  <a:pt x="72781" y="55880"/>
                </a:lnTo>
                <a:lnTo>
                  <a:pt x="73091" y="54610"/>
                </a:lnTo>
                <a:close/>
              </a:path>
              <a:path w="120015" h="187959">
                <a:moveTo>
                  <a:pt x="82326" y="54610"/>
                </a:moveTo>
                <a:lnTo>
                  <a:pt x="80290" y="54610"/>
                </a:lnTo>
                <a:lnTo>
                  <a:pt x="80681" y="55880"/>
                </a:lnTo>
                <a:lnTo>
                  <a:pt x="82096" y="55880"/>
                </a:lnTo>
                <a:lnTo>
                  <a:pt x="82326" y="54610"/>
                </a:lnTo>
                <a:close/>
              </a:path>
              <a:path w="120015" h="187959">
                <a:moveTo>
                  <a:pt x="82326" y="46990"/>
                </a:moveTo>
                <a:lnTo>
                  <a:pt x="80405" y="46990"/>
                </a:lnTo>
                <a:lnTo>
                  <a:pt x="79968" y="49530"/>
                </a:lnTo>
                <a:lnTo>
                  <a:pt x="79773" y="50800"/>
                </a:lnTo>
                <a:lnTo>
                  <a:pt x="79692" y="54610"/>
                </a:lnTo>
                <a:lnTo>
                  <a:pt x="82372" y="54610"/>
                </a:lnTo>
                <a:lnTo>
                  <a:pt x="82211" y="53340"/>
                </a:lnTo>
                <a:lnTo>
                  <a:pt x="82326" y="46990"/>
                </a:lnTo>
                <a:close/>
              </a:path>
              <a:path w="120015" h="187959">
                <a:moveTo>
                  <a:pt x="42031" y="48260"/>
                </a:moveTo>
                <a:lnTo>
                  <a:pt x="11879" y="48259"/>
                </a:lnTo>
                <a:lnTo>
                  <a:pt x="12304" y="49529"/>
                </a:lnTo>
                <a:lnTo>
                  <a:pt x="12776" y="49529"/>
                </a:lnTo>
                <a:lnTo>
                  <a:pt x="13213" y="50799"/>
                </a:lnTo>
                <a:lnTo>
                  <a:pt x="13730" y="50799"/>
                </a:lnTo>
                <a:lnTo>
                  <a:pt x="14673" y="52069"/>
                </a:lnTo>
                <a:lnTo>
                  <a:pt x="15179" y="52069"/>
                </a:lnTo>
                <a:lnTo>
                  <a:pt x="16628" y="53339"/>
                </a:lnTo>
                <a:lnTo>
                  <a:pt x="41870" y="53340"/>
                </a:lnTo>
                <a:lnTo>
                  <a:pt x="42065" y="50800"/>
                </a:lnTo>
                <a:lnTo>
                  <a:pt x="42031" y="48260"/>
                </a:lnTo>
                <a:close/>
              </a:path>
              <a:path w="120015" h="187959">
                <a:moveTo>
                  <a:pt x="113547" y="50800"/>
                </a:moveTo>
                <a:lnTo>
                  <a:pt x="106199" y="50800"/>
                </a:lnTo>
                <a:lnTo>
                  <a:pt x="105762" y="52070"/>
                </a:lnTo>
                <a:lnTo>
                  <a:pt x="104577" y="53340"/>
                </a:lnTo>
                <a:lnTo>
                  <a:pt x="115514" y="53340"/>
                </a:lnTo>
                <a:lnTo>
                  <a:pt x="115238" y="52070"/>
                </a:lnTo>
                <a:lnTo>
                  <a:pt x="114375" y="52070"/>
                </a:lnTo>
                <a:lnTo>
                  <a:pt x="113547" y="50800"/>
                </a:lnTo>
                <a:close/>
              </a:path>
              <a:path w="120015" h="187959">
                <a:moveTo>
                  <a:pt x="112087" y="49530"/>
                </a:moveTo>
                <a:lnTo>
                  <a:pt x="108671" y="49530"/>
                </a:lnTo>
                <a:lnTo>
                  <a:pt x="108119" y="50800"/>
                </a:lnTo>
                <a:lnTo>
                  <a:pt x="112800" y="50800"/>
                </a:lnTo>
                <a:lnTo>
                  <a:pt x="112087" y="49530"/>
                </a:lnTo>
                <a:close/>
              </a:path>
              <a:path w="120015" h="187959">
                <a:moveTo>
                  <a:pt x="36568" y="10160"/>
                </a:moveTo>
                <a:lnTo>
                  <a:pt x="3622" y="10159"/>
                </a:lnTo>
                <a:lnTo>
                  <a:pt x="2483" y="11429"/>
                </a:lnTo>
                <a:lnTo>
                  <a:pt x="0" y="11429"/>
                </a:lnTo>
                <a:lnTo>
                  <a:pt x="0" y="34289"/>
                </a:lnTo>
                <a:lnTo>
                  <a:pt x="402" y="35559"/>
                </a:lnTo>
                <a:lnTo>
                  <a:pt x="747" y="35559"/>
                </a:lnTo>
                <a:lnTo>
                  <a:pt x="1540" y="36829"/>
                </a:lnTo>
                <a:lnTo>
                  <a:pt x="2357" y="36829"/>
                </a:lnTo>
                <a:lnTo>
                  <a:pt x="3150" y="38099"/>
                </a:lnTo>
                <a:lnTo>
                  <a:pt x="4760" y="38099"/>
                </a:lnTo>
                <a:lnTo>
                  <a:pt x="5508" y="39369"/>
                </a:lnTo>
                <a:lnTo>
                  <a:pt x="9556" y="39369"/>
                </a:lnTo>
                <a:lnTo>
                  <a:pt x="9636" y="40639"/>
                </a:lnTo>
                <a:lnTo>
                  <a:pt x="11131" y="46989"/>
                </a:lnTo>
                <a:lnTo>
                  <a:pt x="11488" y="48259"/>
                </a:lnTo>
                <a:lnTo>
                  <a:pt x="41950" y="48260"/>
                </a:lnTo>
                <a:lnTo>
                  <a:pt x="41835" y="46990"/>
                </a:lnTo>
                <a:lnTo>
                  <a:pt x="41444" y="45720"/>
                </a:lnTo>
                <a:lnTo>
                  <a:pt x="40455" y="45720"/>
                </a:lnTo>
                <a:lnTo>
                  <a:pt x="40260" y="44450"/>
                </a:lnTo>
                <a:lnTo>
                  <a:pt x="39949" y="44450"/>
                </a:lnTo>
                <a:lnTo>
                  <a:pt x="39708" y="43180"/>
                </a:lnTo>
                <a:lnTo>
                  <a:pt x="39790" y="39882"/>
                </a:lnTo>
                <a:lnTo>
                  <a:pt x="39984" y="38100"/>
                </a:lnTo>
                <a:lnTo>
                  <a:pt x="41329" y="35560"/>
                </a:lnTo>
                <a:lnTo>
                  <a:pt x="42341" y="33020"/>
                </a:lnTo>
                <a:lnTo>
                  <a:pt x="42813" y="31750"/>
                </a:lnTo>
                <a:lnTo>
                  <a:pt x="43020" y="31750"/>
                </a:lnTo>
                <a:lnTo>
                  <a:pt x="43169" y="30480"/>
                </a:lnTo>
                <a:lnTo>
                  <a:pt x="43215" y="27940"/>
                </a:lnTo>
                <a:lnTo>
                  <a:pt x="43020" y="26670"/>
                </a:lnTo>
                <a:lnTo>
                  <a:pt x="42778" y="26670"/>
                </a:lnTo>
                <a:lnTo>
                  <a:pt x="42422" y="25400"/>
                </a:lnTo>
                <a:lnTo>
                  <a:pt x="41479" y="25400"/>
                </a:lnTo>
                <a:lnTo>
                  <a:pt x="40858" y="24130"/>
                </a:lnTo>
                <a:lnTo>
                  <a:pt x="36016" y="24130"/>
                </a:lnTo>
                <a:lnTo>
                  <a:pt x="36407" y="21590"/>
                </a:lnTo>
                <a:lnTo>
                  <a:pt x="36683" y="20320"/>
                </a:lnTo>
                <a:lnTo>
                  <a:pt x="37074" y="16510"/>
                </a:lnTo>
                <a:lnTo>
                  <a:pt x="37120" y="13970"/>
                </a:lnTo>
                <a:lnTo>
                  <a:pt x="36959" y="12700"/>
                </a:lnTo>
                <a:lnTo>
                  <a:pt x="36568" y="10160"/>
                </a:lnTo>
                <a:close/>
              </a:path>
              <a:path w="120015" h="187959">
                <a:moveTo>
                  <a:pt x="45942" y="39882"/>
                </a:moveTo>
                <a:lnTo>
                  <a:pt x="46079" y="40640"/>
                </a:lnTo>
                <a:lnTo>
                  <a:pt x="46274" y="41910"/>
                </a:lnTo>
                <a:lnTo>
                  <a:pt x="46395" y="43180"/>
                </a:lnTo>
                <a:lnTo>
                  <a:pt x="46470" y="46990"/>
                </a:lnTo>
                <a:lnTo>
                  <a:pt x="51863" y="46990"/>
                </a:lnTo>
                <a:lnTo>
                  <a:pt x="51311" y="45720"/>
                </a:lnTo>
                <a:lnTo>
                  <a:pt x="50598" y="44450"/>
                </a:lnTo>
                <a:lnTo>
                  <a:pt x="49701" y="43180"/>
                </a:lnTo>
                <a:lnTo>
                  <a:pt x="47884" y="41910"/>
                </a:lnTo>
                <a:lnTo>
                  <a:pt x="46435" y="40640"/>
                </a:lnTo>
                <a:lnTo>
                  <a:pt x="45942" y="39882"/>
                </a:lnTo>
                <a:close/>
              </a:path>
              <a:path w="120015" h="187959">
                <a:moveTo>
                  <a:pt x="82682" y="45720"/>
                </a:moveTo>
                <a:lnTo>
                  <a:pt x="80831" y="45720"/>
                </a:lnTo>
                <a:lnTo>
                  <a:pt x="80601" y="46990"/>
                </a:lnTo>
                <a:lnTo>
                  <a:pt x="82487" y="46990"/>
                </a:lnTo>
                <a:lnTo>
                  <a:pt x="82682" y="45720"/>
                </a:lnTo>
                <a:close/>
              </a:path>
              <a:path w="120015" h="187959">
                <a:moveTo>
                  <a:pt x="83866" y="43180"/>
                </a:moveTo>
                <a:lnTo>
                  <a:pt x="82487" y="43180"/>
                </a:lnTo>
                <a:lnTo>
                  <a:pt x="82096" y="44450"/>
                </a:lnTo>
                <a:lnTo>
                  <a:pt x="81383" y="45720"/>
                </a:lnTo>
                <a:lnTo>
                  <a:pt x="82958" y="45720"/>
                </a:lnTo>
                <a:lnTo>
                  <a:pt x="83234" y="44450"/>
                </a:lnTo>
                <a:lnTo>
                  <a:pt x="83544" y="44450"/>
                </a:lnTo>
                <a:lnTo>
                  <a:pt x="83866" y="43180"/>
                </a:lnTo>
                <a:close/>
              </a:path>
              <a:path w="120015" h="187959">
                <a:moveTo>
                  <a:pt x="84959" y="41910"/>
                </a:moveTo>
                <a:lnTo>
                  <a:pt x="83947" y="41910"/>
                </a:lnTo>
                <a:lnTo>
                  <a:pt x="83429" y="43180"/>
                </a:lnTo>
                <a:lnTo>
                  <a:pt x="84223" y="43180"/>
                </a:lnTo>
                <a:lnTo>
                  <a:pt x="84959" y="41910"/>
                </a:lnTo>
                <a:close/>
              </a:path>
              <a:path w="120015" h="187959">
                <a:moveTo>
                  <a:pt x="92468" y="40640"/>
                </a:moveTo>
                <a:lnTo>
                  <a:pt x="85833" y="40640"/>
                </a:lnTo>
                <a:lnTo>
                  <a:pt x="85166" y="41910"/>
                </a:lnTo>
                <a:lnTo>
                  <a:pt x="92905" y="41910"/>
                </a:lnTo>
                <a:lnTo>
                  <a:pt x="92468" y="40640"/>
                </a:lnTo>
                <a:close/>
              </a:path>
              <a:path w="120015" h="187959">
                <a:moveTo>
                  <a:pt x="45849" y="39370"/>
                </a:moveTo>
                <a:lnTo>
                  <a:pt x="45607" y="39370"/>
                </a:lnTo>
                <a:lnTo>
                  <a:pt x="45942" y="39882"/>
                </a:lnTo>
                <a:lnTo>
                  <a:pt x="45849" y="39370"/>
                </a:lnTo>
                <a:close/>
              </a:path>
              <a:path w="120015" h="187959">
                <a:moveTo>
                  <a:pt x="25046" y="3810"/>
                </a:moveTo>
                <a:lnTo>
                  <a:pt x="12661" y="3809"/>
                </a:lnTo>
                <a:lnTo>
                  <a:pt x="12350" y="5079"/>
                </a:lnTo>
                <a:lnTo>
                  <a:pt x="11798" y="6349"/>
                </a:lnTo>
                <a:lnTo>
                  <a:pt x="11327" y="8889"/>
                </a:lnTo>
                <a:lnTo>
                  <a:pt x="11131" y="10159"/>
                </a:lnTo>
                <a:lnTo>
                  <a:pt x="26150" y="10160"/>
                </a:lnTo>
                <a:lnTo>
                  <a:pt x="26035" y="7620"/>
                </a:lnTo>
                <a:lnTo>
                  <a:pt x="25713" y="6350"/>
                </a:lnTo>
                <a:lnTo>
                  <a:pt x="25517" y="5080"/>
                </a:lnTo>
                <a:lnTo>
                  <a:pt x="25046" y="3810"/>
                </a:lnTo>
                <a:close/>
              </a:path>
              <a:path w="120015" h="187959">
                <a:moveTo>
                  <a:pt x="35936" y="8890"/>
                </a:moveTo>
                <a:lnTo>
                  <a:pt x="27564" y="8890"/>
                </a:lnTo>
                <a:lnTo>
                  <a:pt x="26150" y="10160"/>
                </a:lnTo>
                <a:lnTo>
                  <a:pt x="36292" y="10160"/>
                </a:lnTo>
                <a:lnTo>
                  <a:pt x="35936" y="8890"/>
                </a:lnTo>
                <a:close/>
              </a:path>
              <a:path w="120015" h="187959">
                <a:moveTo>
                  <a:pt x="34441" y="7620"/>
                </a:moveTo>
                <a:lnTo>
                  <a:pt x="30083" y="7620"/>
                </a:lnTo>
                <a:lnTo>
                  <a:pt x="28898" y="8890"/>
                </a:lnTo>
                <a:lnTo>
                  <a:pt x="34993" y="8890"/>
                </a:lnTo>
                <a:lnTo>
                  <a:pt x="34441" y="7620"/>
                </a:lnTo>
                <a:close/>
              </a:path>
              <a:path w="120015" h="187959">
                <a:moveTo>
                  <a:pt x="23401" y="1270"/>
                </a:moveTo>
                <a:lnTo>
                  <a:pt x="14512" y="1269"/>
                </a:lnTo>
                <a:lnTo>
                  <a:pt x="13730" y="2539"/>
                </a:lnTo>
                <a:lnTo>
                  <a:pt x="13017" y="3809"/>
                </a:lnTo>
                <a:lnTo>
                  <a:pt x="24689" y="3810"/>
                </a:lnTo>
                <a:lnTo>
                  <a:pt x="24344" y="2540"/>
                </a:lnTo>
                <a:lnTo>
                  <a:pt x="23666" y="2540"/>
                </a:lnTo>
                <a:lnTo>
                  <a:pt x="23401" y="1270"/>
                </a:lnTo>
                <a:close/>
              </a:path>
              <a:path w="120015" h="187959">
                <a:moveTo>
                  <a:pt x="21941" y="0"/>
                </a:moveTo>
                <a:lnTo>
                  <a:pt x="15766" y="0"/>
                </a:lnTo>
                <a:lnTo>
                  <a:pt x="15340" y="1269"/>
                </a:lnTo>
                <a:lnTo>
                  <a:pt x="22688" y="1270"/>
                </a:lnTo>
                <a:lnTo>
                  <a:pt x="2194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80669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40" h="42545">
                <a:moveTo>
                  <a:pt x="21699" y="12219"/>
                </a:moveTo>
                <a:lnTo>
                  <a:pt x="12695" y="27016"/>
                </a:lnTo>
                <a:lnTo>
                  <a:pt x="12304" y="27176"/>
                </a:lnTo>
                <a:lnTo>
                  <a:pt x="0" y="41939"/>
                </a:lnTo>
                <a:lnTo>
                  <a:pt x="471" y="41698"/>
                </a:lnTo>
                <a:lnTo>
                  <a:pt x="1931" y="41034"/>
                </a:lnTo>
                <a:lnTo>
                  <a:pt x="19583" y="37518"/>
                </a:lnTo>
                <a:lnTo>
                  <a:pt x="30365" y="37518"/>
                </a:lnTo>
                <a:lnTo>
                  <a:pt x="31060" y="37243"/>
                </a:lnTo>
                <a:lnTo>
                  <a:pt x="33921" y="33326"/>
                </a:lnTo>
                <a:lnTo>
                  <a:pt x="12385" y="33326"/>
                </a:lnTo>
                <a:lnTo>
                  <a:pt x="12971" y="32857"/>
                </a:lnTo>
                <a:lnTo>
                  <a:pt x="21343" y="24634"/>
                </a:lnTo>
                <a:lnTo>
                  <a:pt x="22136" y="23729"/>
                </a:lnTo>
                <a:lnTo>
                  <a:pt x="29013" y="13468"/>
                </a:lnTo>
                <a:lnTo>
                  <a:pt x="25402" y="13468"/>
                </a:lnTo>
                <a:lnTo>
                  <a:pt x="25126" y="13433"/>
                </a:lnTo>
                <a:lnTo>
                  <a:pt x="24770" y="13273"/>
                </a:lnTo>
                <a:lnTo>
                  <a:pt x="23942" y="12655"/>
                </a:lnTo>
                <a:lnTo>
                  <a:pt x="23436" y="12494"/>
                </a:lnTo>
                <a:lnTo>
                  <a:pt x="22136" y="12254"/>
                </a:lnTo>
                <a:lnTo>
                  <a:pt x="21699" y="12219"/>
                </a:lnTo>
                <a:close/>
              </a:path>
              <a:path w="53340" h="42545">
                <a:moveTo>
                  <a:pt x="30365" y="37518"/>
                </a:moveTo>
                <a:lnTo>
                  <a:pt x="20917" y="37518"/>
                </a:lnTo>
                <a:lnTo>
                  <a:pt x="22251" y="37552"/>
                </a:lnTo>
                <a:lnTo>
                  <a:pt x="23666" y="37633"/>
                </a:lnTo>
                <a:lnTo>
                  <a:pt x="25080" y="37747"/>
                </a:lnTo>
                <a:lnTo>
                  <a:pt x="26541" y="37942"/>
                </a:lnTo>
                <a:lnTo>
                  <a:pt x="28036" y="37942"/>
                </a:lnTo>
                <a:lnTo>
                  <a:pt x="28703" y="37907"/>
                </a:lnTo>
                <a:lnTo>
                  <a:pt x="29996" y="37633"/>
                </a:lnTo>
                <a:lnTo>
                  <a:pt x="30365" y="37518"/>
                </a:lnTo>
                <a:close/>
              </a:path>
              <a:path w="53340" h="42545">
                <a:moveTo>
                  <a:pt x="50759" y="0"/>
                </a:moveTo>
                <a:lnTo>
                  <a:pt x="49600" y="1809"/>
                </a:lnTo>
                <a:lnTo>
                  <a:pt x="47504" y="4661"/>
                </a:lnTo>
                <a:lnTo>
                  <a:pt x="46168" y="6310"/>
                </a:lnTo>
                <a:lnTo>
                  <a:pt x="45260" y="7329"/>
                </a:lnTo>
                <a:lnTo>
                  <a:pt x="44469" y="8268"/>
                </a:lnTo>
                <a:lnTo>
                  <a:pt x="12385" y="33326"/>
                </a:lnTo>
                <a:lnTo>
                  <a:pt x="33921" y="33326"/>
                </a:lnTo>
                <a:lnTo>
                  <a:pt x="33804" y="30509"/>
                </a:lnTo>
                <a:lnTo>
                  <a:pt x="33693" y="29914"/>
                </a:lnTo>
                <a:lnTo>
                  <a:pt x="33452" y="29020"/>
                </a:lnTo>
                <a:lnTo>
                  <a:pt x="39359" y="29020"/>
                </a:lnTo>
                <a:lnTo>
                  <a:pt x="47804" y="23065"/>
                </a:lnTo>
                <a:lnTo>
                  <a:pt x="47930" y="22595"/>
                </a:lnTo>
                <a:lnTo>
                  <a:pt x="46221" y="15037"/>
                </a:lnTo>
                <a:lnTo>
                  <a:pt x="46276" y="14808"/>
                </a:lnTo>
                <a:lnTo>
                  <a:pt x="53029" y="5016"/>
                </a:lnTo>
                <a:lnTo>
                  <a:pt x="52921" y="2347"/>
                </a:lnTo>
                <a:lnTo>
                  <a:pt x="52679" y="1809"/>
                </a:lnTo>
                <a:lnTo>
                  <a:pt x="52369" y="1339"/>
                </a:lnTo>
                <a:lnTo>
                  <a:pt x="51932" y="824"/>
                </a:lnTo>
                <a:lnTo>
                  <a:pt x="51391" y="400"/>
                </a:lnTo>
                <a:lnTo>
                  <a:pt x="50759" y="0"/>
                </a:lnTo>
                <a:close/>
              </a:path>
              <a:path w="53340" h="42545">
                <a:moveTo>
                  <a:pt x="39359" y="29020"/>
                </a:moveTo>
                <a:lnTo>
                  <a:pt x="33452" y="29020"/>
                </a:lnTo>
                <a:lnTo>
                  <a:pt x="34912" y="29215"/>
                </a:lnTo>
                <a:lnTo>
                  <a:pt x="35545" y="29215"/>
                </a:lnTo>
                <a:lnTo>
                  <a:pt x="36246" y="29249"/>
                </a:lnTo>
                <a:lnTo>
                  <a:pt x="37040" y="29249"/>
                </a:lnTo>
                <a:lnTo>
                  <a:pt x="39359" y="29020"/>
                </a:lnTo>
                <a:close/>
              </a:path>
              <a:path w="53340" h="42545">
                <a:moveTo>
                  <a:pt x="37071" y="8612"/>
                </a:moveTo>
                <a:lnTo>
                  <a:pt x="31141" y="8612"/>
                </a:lnTo>
                <a:lnTo>
                  <a:pt x="31417" y="9162"/>
                </a:lnTo>
                <a:lnTo>
                  <a:pt x="31693" y="9872"/>
                </a:lnTo>
                <a:lnTo>
                  <a:pt x="32108" y="11280"/>
                </a:lnTo>
                <a:lnTo>
                  <a:pt x="32350" y="12334"/>
                </a:lnTo>
                <a:lnTo>
                  <a:pt x="32470" y="13193"/>
                </a:lnTo>
                <a:lnTo>
                  <a:pt x="32590" y="16365"/>
                </a:lnTo>
                <a:lnTo>
                  <a:pt x="37071" y="8612"/>
                </a:lnTo>
                <a:close/>
              </a:path>
              <a:path w="53340" h="42545">
                <a:moveTo>
                  <a:pt x="34360" y="2393"/>
                </a:moveTo>
                <a:lnTo>
                  <a:pt x="26194" y="12609"/>
                </a:lnTo>
                <a:lnTo>
                  <a:pt x="26069" y="13078"/>
                </a:lnTo>
                <a:lnTo>
                  <a:pt x="25793" y="13399"/>
                </a:lnTo>
                <a:lnTo>
                  <a:pt x="25632" y="13468"/>
                </a:lnTo>
                <a:lnTo>
                  <a:pt x="29013" y="13468"/>
                </a:lnTo>
                <a:lnTo>
                  <a:pt x="30071" y="11280"/>
                </a:lnTo>
                <a:lnTo>
                  <a:pt x="31141" y="8612"/>
                </a:lnTo>
                <a:lnTo>
                  <a:pt x="37071" y="8612"/>
                </a:lnTo>
                <a:lnTo>
                  <a:pt x="38063" y="6894"/>
                </a:lnTo>
                <a:lnTo>
                  <a:pt x="38454" y="6310"/>
                </a:lnTo>
                <a:lnTo>
                  <a:pt x="38567" y="5920"/>
                </a:lnTo>
                <a:lnTo>
                  <a:pt x="35154" y="2508"/>
                </a:lnTo>
                <a:lnTo>
                  <a:pt x="34360" y="239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0163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9832" y="0"/>
                </a:moveTo>
                <a:lnTo>
                  <a:pt x="0" y="10376"/>
                </a:lnTo>
                <a:lnTo>
                  <a:pt x="517" y="10501"/>
                </a:lnTo>
                <a:lnTo>
                  <a:pt x="1770" y="10731"/>
                </a:lnTo>
                <a:lnTo>
                  <a:pt x="2598" y="10811"/>
                </a:lnTo>
                <a:lnTo>
                  <a:pt x="4013" y="10811"/>
                </a:lnTo>
                <a:lnTo>
                  <a:pt x="5002" y="10650"/>
                </a:lnTo>
                <a:lnTo>
                  <a:pt x="9832" y="4546"/>
                </a:lnTo>
                <a:lnTo>
                  <a:pt x="983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12281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3477" y="0"/>
                </a:moveTo>
                <a:lnTo>
                  <a:pt x="6520" y="3012"/>
                </a:lnTo>
                <a:lnTo>
                  <a:pt x="2633" y="4615"/>
                </a:lnTo>
                <a:lnTo>
                  <a:pt x="0" y="5749"/>
                </a:lnTo>
                <a:lnTo>
                  <a:pt x="4749" y="8807"/>
                </a:lnTo>
                <a:lnTo>
                  <a:pt x="5347" y="8772"/>
                </a:lnTo>
                <a:lnTo>
                  <a:pt x="10648" y="5634"/>
                </a:lnTo>
                <a:lnTo>
                  <a:pt x="11085" y="5210"/>
                </a:lnTo>
                <a:lnTo>
                  <a:pt x="11867" y="4260"/>
                </a:lnTo>
                <a:lnTo>
                  <a:pt x="12580" y="3447"/>
                </a:lnTo>
                <a:lnTo>
                  <a:pt x="13880" y="1523"/>
                </a:lnTo>
                <a:lnTo>
                  <a:pt x="1347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91559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713" y="0"/>
                </a:moveTo>
                <a:lnTo>
                  <a:pt x="0" y="5634"/>
                </a:lnTo>
                <a:lnTo>
                  <a:pt x="114" y="6298"/>
                </a:lnTo>
                <a:lnTo>
                  <a:pt x="275" y="6963"/>
                </a:lnTo>
                <a:lnTo>
                  <a:pt x="712" y="8337"/>
                </a:lnTo>
                <a:lnTo>
                  <a:pt x="862" y="8612"/>
                </a:lnTo>
                <a:lnTo>
                  <a:pt x="1655" y="7707"/>
                </a:lnTo>
                <a:lnTo>
                  <a:pt x="2518" y="6848"/>
                </a:lnTo>
                <a:lnTo>
                  <a:pt x="3380" y="6069"/>
                </a:lnTo>
                <a:lnTo>
                  <a:pt x="5462" y="4386"/>
                </a:lnTo>
                <a:lnTo>
                  <a:pt x="5979" y="4031"/>
                </a:lnTo>
                <a:lnTo>
                  <a:pt x="5991" y="2702"/>
                </a:lnTo>
                <a:lnTo>
                  <a:pt x="3219" y="80"/>
                </a:lnTo>
                <a:lnTo>
                  <a:pt x="271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97002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3319" y="34"/>
                </a:moveTo>
                <a:lnTo>
                  <a:pt x="0" y="3012"/>
                </a:lnTo>
                <a:lnTo>
                  <a:pt x="99" y="3515"/>
                </a:lnTo>
                <a:lnTo>
                  <a:pt x="812" y="3870"/>
                </a:lnTo>
                <a:lnTo>
                  <a:pt x="1514" y="4100"/>
                </a:lnTo>
                <a:lnTo>
                  <a:pt x="1905" y="4180"/>
                </a:lnTo>
                <a:lnTo>
                  <a:pt x="2307" y="4180"/>
                </a:lnTo>
                <a:lnTo>
                  <a:pt x="2652" y="4100"/>
                </a:lnTo>
                <a:lnTo>
                  <a:pt x="3561" y="3012"/>
                </a:lnTo>
                <a:lnTo>
                  <a:pt x="3480" y="584"/>
                </a:lnTo>
                <a:lnTo>
                  <a:pt x="3319" y="34"/>
                </a:lnTo>
                <a:close/>
              </a:path>
              <a:path w="3809" h="4445">
                <a:moveTo>
                  <a:pt x="2457" y="0"/>
                </a:moveTo>
                <a:lnTo>
                  <a:pt x="2100" y="34"/>
                </a:lnTo>
                <a:lnTo>
                  <a:pt x="2618" y="34"/>
                </a:lnTo>
                <a:lnTo>
                  <a:pt x="24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2238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7670" y="0"/>
                </a:moveTo>
                <a:lnTo>
                  <a:pt x="0" y="8887"/>
                </a:lnTo>
                <a:lnTo>
                  <a:pt x="781" y="8257"/>
                </a:lnTo>
                <a:lnTo>
                  <a:pt x="2046" y="7512"/>
                </a:lnTo>
                <a:lnTo>
                  <a:pt x="3346" y="6928"/>
                </a:lnTo>
                <a:lnTo>
                  <a:pt x="5071" y="6264"/>
                </a:lnTo>
                <a:lnTo>
                  <a:pt x="6094" y="5909"/>
                </a:lnTo>
                <a:lnTo>
                  <a:pt x="8532" y="5165"/>
                </a:lnTo>
                <a:lnTo>
                  <a:pt x="8417" y="1878"/>
                </a:lnTo>
                <a:lnTo>
                  <a:pt x="8208" y="1019"/>
                </a:lnTo>
                <a:lnTo>
                  <a:pt x="8061" y="664"/>
                </a:lnTo>
                <a:lnTo>
                  <a:pt x="767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2434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8256" y="0"/>
                </a:moveTo>
                <a:lnTo>
                  <a:pt x="0" y="13617"/>
                </a:lnTo>
                <a:lnTo>
                  <a:pt x="1770" y="11933"/>
                </a:lnTo>
                <a:lnTo>
                  <a:pt x="5151" y="8887"/>
                </a:lnTo>
                <a:lnTo>
                  <a:pt x="6646" y="7593"/>
                </a:lnTo>
                <a:lnTo>
                  <a:pt x="7946" y="6539"/>
                </a:lnTo>
                <a:lnTo>
                  <a:pt x="8923" y="5714"/>
                </a:lnTo>
                <a:lnTo>
                  <a:pt x="9832" y="5004"/>
                </a:lnTo>
                <a:lnTo>
                  <a:pt x="9832" y="4306"/>
                </a:lnTo>
                <a:lnTo>
                  <a:pt x="9508" y="2622"/>
                </a:lnTo>
                <a:lnTo>
                  <a:pt x="8383" y="3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93640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18790" y="12953"/>
                </a:moveTo>
                <a:lnTo>
                  <a:pt x="15536" y="14096"/>
                </a:lnTo>
                <a:lnTo>
                  <a:pt x="14984" y="14477"/>
                </a:lnTo>
                <a:lnTo>
                  <a:pt x="14271" y="15239"/>
                </a:lnTo>
                <a:lnTo>
                  <a:pt x="13765" y="15747"/>
                </a:lnTo>
                <a:lnTo>
                  <a:pt x="13132" y="16509"/>
                </a:lnTo>
                <a:lnTo>
                  <a:pt x="0" y="35686"/>
                </a:lnTo>
                <a:lnTo>
                  <a:pt x="1138" y="34543"/>
                </a:lnTo>
                <a:lnTo>
                  <a:pt x="2693" y="32511"/>
                </a:lnTo>
                <a:lnTo>
                  <a:pt x="4956" y="29463"/>
                </a:lnTo>
                <a:lnTo>
                  <a:pt x="9521" y="25780"/>
                </a:lnTo>
                <a:lnTo>
                  <a:pt x="11488" y="24129"/>
                </a:lnTo>
                <a:lnTo>
                  <a:pt x="13765" y="22478"/>
                </a:lnTo>
                <a:lnTo>
                  <a:pt x="16283" y="20573"/>
                </a:lnTo>
                <a:lnTo>
                  <a:pt x="22056" y="16636"/>
                </a:lnTo>
                <a:lnTo>
                  <a:pt x="25287" y="14477"/>
                </a:lnTo>
                <a:lnTo>
                  <a:pt x="26932" y="13461"/>
                </a:lnTo>
                <a:lnTo>
                  <a:pt x="27587" y="13080"/>
                </a:lnTo>
                <a:lnTo>
                  <a:pt x="18870" y="13080"/>
                </a:lnTo>
                <a:lnTo>
                  <a:pt x="18790" y="12953"/>
                </a:lnTo>
                <a:close/>
              </a:path>
              <a:path w="67945" h="36195">
                <a:moveTo>
                  <a:pt x="38259" y="27431"/>
                </a:moveTo>
                <a:lnTo>
                  <a:pt x="14742" y="27431"/>
                </a:lnTo>
                <a:lnTo>
                  <a:pt x="17375" y="27558"/>
                </a:lnTo>
                <a:lnTo>
                  <a:pt x="18364" y="27558"/>
                </a:lnTo>
                <a:lnTo>
                  <a:pt x="20411" y="27812"/>
                </a:lnTo>
                <a:lnTo>
                  <a:pt x="23827" y="28447"/>
                </a:lnTo>
                <a:lnTo>
                  <a:pt x="25046" y="28574"/>
                </a:lnTo>
                <a:lnTo>
                  <a:pt x="27564" y="29209"/>
                </a:lnTo>
                <a:lnTo>
                  <a:pt x="30750" y="30098"/>
                </a:lnTo>
                <a:lnTo>
                  <a:pt x="31888" y="30479"/>
                </a:lnTo>
                <a:lnTo>
                  <a:pt x="32670" y="30606"/>
                </a:lnTo>
                <a:lnTo>
                  <a:pt x="33935" y="30733"/>
                </a:lnTo>
                <a:lnTo>
                  <a:pt x="34797" y="30733"/>
                </a:lnTo>
                <a:lnTo>
                  <a:pt x="35625" y="30606"/>
                </a:lnTo>
                <a:lnTo>
                  <a:pt x="38121" y="28193"/>
                </a:lnTo>
                <a:lnTo>
                  <a:pt x="38259" y="27431"/>
                </a:lnTo>
                <a:close/>
              </a:path>
              <a:path w="67945" h="36195">
                <a:moveTo>
                  <a:pt x="23390" y="23875"/>
                </a:moveTo>
                <a:lnTo>
                  <a:pt x="19503" y="23875"/>
                </a:lnTo>
                <a:lnTo>
                  <a:pt x="17456" y="24129"/>
                </a:lnTo>
                <a:lnTo>
                  <a:pt x="15375" y="24510"/>
                </a:lnTo>
                <a:lnTo>
                  <a:pt x="13293" y="25145"/>
                </a:lnTo>
                <a:lnTo>
                  <a:pt x="12235" y="25399"/>
                </a:lnTo>
                <a:lnTo>
                  <a:pt x="9165" y="26923"/>
                </a:lnTo>
                <a:lnTo>
                  <a:pt x="8176" y="27558"/>
                </a:lnTo>
                <a:lnTo>
                  <a:pt x="7198" y="28320"/>
                </a:lnTo>
                <a:lnTo>
                  <a:pt x="7589" y="28193"/>
                </a:lnTo>
                <a:lnTo>
                  <a:pt x="8728" y="27939"/>
                </a:lnTo>
                <a:lnTo>
                  <a:pt x="9556" y="27812"/>
                </a:lnTo>
                <a:lnTo>
                  <a:pt x="11798" y="27558"/>
                </a:lnTo>
                <a:lnTo>
                  <a:pt x="13178" y="27431"/>
                </a:lnTo>
                <a:lnTo>
                  <a:pt x="38259" y="27431"/>
                </a:lnTo>
                <a:lnTo>
                  <a:pt x="38293" y="26796"/>
                </a:lnTo>
                <a:lnTo>
                  <a:pt x="38130" y="25526"/>
                </a:lnTo>
                <a:lnTo>
                  <a:pt x="31888" y="25526"/>
                </a:lnTo>
                <a:lnTo>
                  <a:pt x="29450" y="24891"/>
                </a:lnTo>
                <a:lnTo>
                  <a:pt x="28231" y="24637"/>
                </a:lnTo>
                <a:lnTo>
                  <a:pt x="26782" y="24383"/>
                </a:lnTo>
                <a:lnTo>
                  <a:pt x="23390" y="23875"/>
                </a:lnTo>
                <a:close/>
              </a:path>
              <a:path w="67945" h="36195">
                <a:moveTo>
                  <a:pt x="67246" y="7112"/>
                </a:moveTo>
                <a:lnTo>
                  <a:pt x="57797" y="7112"/>
                </a:lnTo>
                <a:lnTo>
                  <a:pt x="60120" y="7239"/>
                </a:lnTo>
                <a:lnTo>
                  <a:pt x="61258" y="7493"/>
                </a:lnTo>
                <a:lnTo>
                  <a:pt x="62431" y="7620"/>
                </a:lnTo>
                <a:lnTo>
                  <a:pt x="63616" y="8001"/>
                </a:lnTo>
                <a:lnTo>
                  <a:pt x="64754" y="8255"/>
                </a:lnTo>
                <a:lnTo>
                  <a:pt x="64593" y="8255"/>
                </a:lnTo>
                <a:lnTo>
                  <a:pt x="64087" y="8382"/>
                </a:lnTo>
                <a:lnTo>
                  <a:pt x="60626" y="8890"/>
                </a:lnTo>
                <a:lnTo>
                  <a:pt x="22378" y="19557"/>
                </a:lnTo>
                <a:lnTo>
                  <a:pt x="24218" y="19557"/>
                </a:lnTo>
                <a:lnTo>
                  <a:pt x="25483" y="19938"/>
                </a:lnTo>
                <a:lnTo>
                  <a:pt x="31888" y="25526"/>
                </a:lnTo>
                <a:lnTo>
                  <a:pt x="38130" y="25526"/>
                </a:lnTo>
                <a:lnTo>
                  <a:pt x="37902" y="24383"/>
                </a:lnTo>
                <a:lnTo>
                  <a:pt x="37626" y="23367"/>
                </a:lnTo>
                <a:lnTo>
                  <a:pt x="37329" y="22732"/>
                </a:lnTo>
                <a:lnTo>
                  <a:pt x="37040" y="21843"/>
                </a:lnTo>
                <a:lnTo>
                  <a:pt x="37074" y="20573"/>
                </a:lnTo>
                <a:lnTo>
                  <a:pt x="37316" y="20446"/>
                </a:lnTo>
                <a:lnTo>
                  <a:pt x="37672" y="20319"/>
                </a:lnTo>
                <a:lnTo>
                  <a:pt x="55438" y="20320"/>
                </a:lnTo>
                <a:lnTo>
                  <a:pt x="55746" y="19304"/>
                </a:lnTo>
                <a:lnTo>
                  <a:pt x="56026" y="18161"/>
                </a:lnTo>
                <a:lnTo>
                  <a:pt x="56204" y="16891"/>
                </a:lnTo>
                <a:lnTo>
                  <a:pt x="56382" y="15240"/>
                </a:lnTo>
                <a:lnTo>
                  <a:pt x="57130" y="15113"/>
                </a:lnTo>
                <a:lnTo>
                  <a:pt x="67395" y="9144"/>
                </a:lnTo>
                <a:lnTo>
                  <a:pt x="67272" y="7239"/>
                </a:lnTo>
                <a:close/>
              </a:path>
              <a:path w="67945" h="36195">
                <a:moveTo>
                  <a:pt x="55438" y="20320"/>
                </a:moveTo>
                <a:lnTo>
                  <a:pt x="37902" y="20319"/>
                </a:lnTo>
                <a:lnTo>
                  <a:pt x="38454" y="20446"/>
                </a:lnTo>
                <a:lnTo>
                  <a:pt x="38811" y="20573"/>
                </a:lnTo>
                <a:lnTo>
                  <a:pt x="39627" y="20954"/>
                </a:lnTo>
                <a:lnTo>
                  <a:pt x="41249" y="21843"/>
                </a:lnTo>
                <a:lnTo>
                  <a:pt x="42537" y="22732"/>
                </a:lnTo>
                <a:lnTo>
                  <a:pt x="43963" y="23494"/>
                </a:lnTo>
                <a:lnTo>
                  <a:pt x="50368" y="25146"/>
                </a:lnTo>
                <a:lnTo>
                  <a:pt x="51035" y="25019"/>
                </a:lnTo>
                <a:lnTo>
                  <a:pt x="55303" y="20701"/>
                </a:lnTo>
                <a:lnTo>
                  <a:pt x="55438" y="20320"/>
                </a:lnTo>
                <a:close/>
              </a:path>
              <a:path w="67945" h="36195">
                <a:moveTo>
                  <a:pt x="27288" y="3428"/>
                </a:moveTo>
                <a:lnTo>
                  <a:pt x="25954" y="3428"/>
                </a:lnTo>
                <a:lnTo>
                  <a:pt x="25092" y="3809"/>
                </a:lnTo>
                <a:lnTo>
                  <a:pt x="24735" y="3936"/>
                </a:lnTo>
                <a:lnTo>
                  <a:pt x="18870" y="13080"/>
                </a:lnTo>
                <a:lnTo>
                  <a:pt x="27587" y="13080"/>
                </a:lnTo>
                <a:lnTo>
                  <a:pt x="30428" y="11429"/>
                </a:lnTo>
                <a:lnTo>
                  <a:pt x="32245" y="10540"/>
                </a:lnTo>
                <a:lnTo>
                  <a:pt x="34084" y="9524"/>
                </a:lnTo>
                <a:lnTo>
                  <a:pt x="37822" y="7619"/>
                </a:lnTo>
                <a:lnTo>
                  <a:pt x="38379" y="7365"/>
                </a:lnTo>
                <a:lnTo>
                  <a:pt x="32279" y="7365"/>
                </a:lnTo>
                <a:lnTo>
                  <a:pt x="32084" y="7238"/>
                </a:lnTo>
                <a:lnTo>
                  <a:pt x="31141" y="5968"/>
                </a:lnTo>
                <a:lnTo>
                  <a:pt x="30589" y="5587"/>
                </a:lnTo>
                <a:lnTo>
                  <a:pt x="29887" y="4952"/>
                </a:lnTo>
                <a:lnTo>
                  <a:pt x="29013" y="4444"/>
                </a:lnTo>
                <a:lnTo>
                  <a:pt x="27794" y="3682"/>
                </a:lnTo>
                <a:lnTo>
                  <a:pt x="27288" y="3428"/>
                </a:lnTo>
                <a:close/>
              </a:path>
              <a:path w="67945" h="36195">
                <a:moveTo>
                  <a:pt x="46536" y="4953"/>
                </a:moveTo>
                <a:lnTo>
                  <a:pt x="43721" y="4953"/>
                </a:lnTo>
                <a:lnTo>
                  <a:pt x="43491" y="5080"/>
                </a:lnTo>
                <a:lnTo>
                  <a:pt x="42065" y="5714"/>
                </a:lnTo>
                <a:lnTo>
                  <a:pt x="39236" y="11937"/>
                </a:lnTo>
                <a:lnTo>
                  <a:pt x="39834" y="11556"/>
                </a:lnTo>
                <a:lnTo>
                  <a:pt x="41479" y="10794"/>
                </a:lnTo>
                <a:lnTo>
                  <a:pt x="42663" y="10286"/>
                </a:lnTo>
                <a:lnTo>
                  <a:pt x="44032" y="9651"/>
                </a:lnTo>
                <a:lnTo>
                  <a:pt x="45607" y="9144"/>
                </a:lnTo>
                <a:lnTo>
                  <a:pt x="47344" y="8636"/>
                </a:lnTo>
                <a:lnTo>
                  <a:pt x="50207" y="7874"/>
                </a:lnTo>
                <a:lnTo>
                  <a:pt x="52288" y="7493"/>
                </a:lnTo>
                <a:lnTo>
                  <a:pt x="55554" y="7112"/>
                </a:lnTo>
                <a:lnTo>
                  <a:pt x="67246" y="7112"/>
                </a:lnTo>
                <a:lnTo>
                  <a:pt x="66998" y="6223"/>
                </a:lnTo>
                <a:lnTo>
                  <a:pt x="47298" y="6223"/>
                </a:lnTo>
                <a:lnTo>
                  <a:pt x="47022" y="6096"/>
                </a:lnTo>
                <a:lnTo>
                  <a:pt x="46826" y="5969"/>
                </a:lnTo>
                <a:lnTo>
                  <a:pt x="46596" y="5334"/>
                </a:lnTo>
                <a:lnTo>
                  <a:pt x="46536" y="4953"/>
                </a:lnTo>
                <a:close/>
              </a:path>
              <a:path w="67945" h="36195">
                <a:moveTo>
                  <a:pt x="43054" y="0"/>
                </a:moveTo>
                <a:lnTo>
                  <a:pt x="38454" y="1523"/>
                </a:lnTo>
                <a:lnTo>
                  <a:pt x="37707" y="2031"/>
                </a:lnTo>
                <a:lnTo>
                  <a:pt x="36925" y="2793"/>
                </a:lnTo>
                <a:lnTo>
                  <a:pt x="36097" y="3555"/>
                </a:lnTo>
                <a:lnTo>
                  <a:pt x="35188" y="4571"/>
                </a:lnTo>
                <a:lnTo>
                  <a:pt x="34832" y="5079"/>
                </a:lnTo>
                <a:lnTo>
                  <a:pt x="33935" y="6222"/>
                </a:lnTo>
                <a:lnTo>
                  <a:pt x="33142" y="6984"/>
                </a:lnTo>
                <a:lnTo>
                  <a:pt x="32394" y="7365"/>
                </a:lnTo>
                <a:lnTo>
                  <a:pt x="38379" y="7365"/>
                </a:lnTo>
                <a:lnTo>
                  <a:pt x="41720" y="5841"/>
                </a:lnTo>
                <a:lnTo>
                  <a:pt x="43721" y="4953"/>
                </a:lnTo>
                <a:lnTo>
                  <a:pt x="46536" y="4953"/>
                </a:lnTo>
                <a:lnTo>
                  <a:pt x="46021" y="3302"/>
                </a:lnTo>
                <a:lnTo>
                  <a:pt x="45883" y="2921"/>
                </a:lnTo>
                <a:lnTo>
                  <a:pt x="45527" y="2286"/>
                </a:lnTo>
                <a:lnTo>
                  <a:pt x="45297" y="1778"/>
                </a:lnTo>
                <a:lnTo>
                  <a:pt x="45055" y="1524"/>
                </a:lnTo>
                <a:lnTo>
                  <a:pt x="44825" y="1143"/>
                </a:lnTo>
                <a:lnTo>
                  <a:pt x="44193" y="635"/>
                </a:lnTo>
                <a:lnTo>
                  <a:pt x="43836" y="381"/>
                </a:lnTo>
                <a:lnTo>
                  <a:pt x="43445" y="254"/>
                </a:lnTo>
                <a:lnTo>
                  <a:pt x="43054" y="0"/>
                </a:lnTo>
                <a:close/>
              </a:path>
              <a:path w="67945" h="36195">
                <a:moveTo>
                  <a:pt x="60396" y="762"/>
                </a:moveTo>
                <a:lnTo>
                  <a:pt x="58579" y="762"/>
                </a:lnTo>
                <a:lnTo>
                  <a:pt x="57164" y="1143"/>
                </a:lnTo>
                <a:lnTo>
                  <a:pt x="56417" y="1270"/>
                </a:lnTo>
                <a:lnTo>
                  <a:pt x="55635" y="1524"/>
                </a:lnTo>
                <a:lnTo>
                  <a:pt x="53979" y="2286"/>
                </a:lnTo>
                <a:lnTo>
                  <a:pt x="53082" y="2667"/>
                </a:lnTo>
                <a:lnTo>
                  <a:pt x="52173" y="3302"/>
                </a:lnTo>
                <a:lnTo>
                  <a:pt x="51230" y="3810"/>
                </a:lnTo>
                <a:lnTo>
                  <a:pt x="50253" y="4445"/>
                </a:lnTo>
                <a:lnTo>
                  <a:pt x="49230" y="5334"/>
                </a:lnTo>
                <a:lnTo>
                  <a:pt x="48160" y="6096"/>
                </a:lnTo>
                <a:lnTo>
                  <a:pt x="47930" y="6223"/>
                </a:lnTo>
                <a:lnTo>
                  <a:pt x="66998" y="6223"/>
                </a:lnTo>
                <a:lnTo>
                  <a:pt x="61960" y="1016"/>
                </a:lnTo>
                <a:lnTo>
                  <a:pt x="60396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81450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6336" y="0"/>
                </a:moveTo>
                <a:lnTo>
                  <a:pt x="3541" y="1328"/>
                </a:lnTo>
                <a:lnTo>
                  <a:pt x="2437" y="1992"/>
                </a:lnTo>
                <a:lnTo>
                  <a:pt x="2012" y="2347"/>
                </a:lnTo>
                <a:lnTo>
                  <a:pt x="1494" y="2737"/>
                </a:lnTo>
                <a:lnTo>
                  <a:pt x="1023" y="3172"/>
                </a:lnTo>
                <a:lnTo>
                  <a:pt x="597" y="3641"/>
                </a:lnTo>
                <a:lnTo>
                  <a:pt x="232" y="4191"/>
                </a:lnTo>
                <a:lnTo>
                  <a:pt x="0" y="4615"/>
                </a:lnTo>
                <a:lnTo>
                  <a:pt x="0" y="5634"/>
                </a:lnTo>
                <a:lnTo>
                  <a:pt x="2679" y="7512"/>
                </a:lnTo>
                <a:lnTo>
                  <a:pt x="2989" y="7478"/>
                </a:lnTo>
                <a:lnTo>
                  <a:pt x="8022" y="3641"/>
                </a:lnTo>
                <a:lnTo>
                  <a:pt x="7956" y="1992"/>
                </a:lnTo>
                <a:lnTo>
                  <a:pt x="7625" y="939"/>
                </a:lnTo>
                <a:lnTo>
                  <a:pt x="7440" y="469"/>
                </a:lnTo>
                <a:lnTo>
                  <a:pt x="7164" y="274"/>
                </a:lnTo>
                <a:lnTo>
                  <a:pt x="7003" y="194"/>
                </a:lnTo>
                <a:lnTo>
                  <a:pt x="6566" y="34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80784" y="47069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242" y="0"/>
                </a:moveTo>
                <a:lnTo>
                  <a:pt x="195" y="1339"/>
                </a:lnTo>
                <a:lnTo>
                  <a:pt x="80" y="1649"/>
                </a:lnTo>
                <a:lnTo>
                  <a:pt x="0" y="3493"/>
                </a:lnTo>
                <a:lnTo>
                  <a:pt x="321" y="3218"/>
                </a:lnTo>
                <a:lnTo>
                  <a:pt x="1218" y="2553"/>
                </a:lnTo>
                <a:lnTo>
                  <a:pt x="1885" y="2153"/>
                </a:lnTo>
                <a:lnTo>
                  <a:pt x="2679" y="1729"/>
                </a:lnTo>
                <a:lnTo>
                  <a:pt x="3779" y="1339"/>
                </a:lnTo>
                <a:lnTo>
                  <a:pt x="4760" y="1065"/>
                </a:lnTo>
                <a:lnTo>
                  <a:pt x="4565" y="904"/>
                </a:lnTo>
                <a:lnTo>
                  <a:pt x="3576" y="400"/>
                </a:lnTo>
                <a:lnTo>
                  <a:pt x="3150" y="240"/>
                </a:lnTo>
                <a:lnTo>
                  <a:pt x="224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91053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5" h="28575">
                <a:moveTo>
                  <a:pt x="67119" y="20752"/>
                </a:moveTo>
                <a:lnTo>
                  <a:pt x="32314" y="20752"/>
                </a:lnTo>
                <a:lnTo>
                  <a:pt x="33167" y="22275"/>
                </a:lnTo>
                <a:lnTo>
                  <a:pt x="33671" y="23053"/>
                </a:lnTo>
                <a:lnTo>
                  <a:pt x="42962" y="28184"/>
                </a:lnTo>
                <a:lnTo>
                  <a:pt x="44066" y="28104"/>
                </a:lnTo>
                <a:lnTo>
                  <a:pt x="50126" y="26421"/>
                </a:lnTo>
                <a:lnTo>
                  <a:pt x="50517" y="26226"/>
                </a:lnTo>
                <a:lnTo>
                  <a:pt x="51184" y="25756"/>
                </a:lnTo>
                <a:lnTo>
                  <a:pt x="56469" y="25756"/>
                </a:lnTo>
                <a:lnTo>
                  <a:pt x="57590" y="25562"/>
                </a:lnTo>
                <a:lnTo>
                  <a:pt x="66146" y="21530"/>
                </a:lnTo>
                <a:lnTo>
                  <a:pt x="67119" y="20752"/>
                </a:lnTo>
                <a:close/>
              </a:path>
              <a:path w="69215" h="28575">
                <a:moveTo>
                  <a:pt x="56469" y="25756"/>
                </a:moveTo>
                <a:lnTo>
                  <a:pt x="51184" y="25756"/>
                </a:lnTo>
                <a:lnTo>
                  <a:pt x="52162" y="25882"/>
                </a:lnTo>
                <a:lnTo>
                  <a:pt x="53116" y="25951"/>
                </a:lnTo>
                <a:lnTo>
                  <a:pt x="54059" y="25951"/>
                </a:lnTo>
                <a:lnTo>
                  <a:pt x="55002" y="25917"/>
                </a:lnTo>
                <a:lnTo>
                  <a:pt x="55865" y="25836"/>
                </a:lnTo>
                <a:lnTo>
                  <a:pt x="56469" y="25756"/>
                </a:lnTo>
                <a:close/>
              </a:path>
              <a:path w="69215" h="28575">
                <a:moveTo>
                  <a:pt x="19291" y="8337"/>
                </a:moveTo>
                <a:lnTo>
                  <a:pt x="4990" y="8337"/>
                </a:lnTo>
                <a:lnTo>
                  <a:pt x="5657" y="8371"/>
                </a:lnTo>
                <a:lnTo>
                  <a:pt x="7463" y="8612"/>
                </a:lnTo>
                <a:lnTo>
                  <a:pt x="12534" y="12093"/>
                </a:lnTo>
                <a:lnTo>
                  <a:pt x="12974" y="12609"/>
                </a:lnTo>
                <a:lnTo>
                  <a:pt x="19296" y="14567"/>
                </a:lnTo>
                <a:lnTo>
                  <a:pt x="20871" y="17064"/>
                </a:lnTo>
                <a:lnTo>
                  <a:pt x="28737" y="24897"/>
                </a:lnTo>
                <a:lnTo>
                  <a:pt x="29013" y="24863"/>
                </a:lnTo>
                <a:lnTo>
                  <a:pt x="32199" y="20981"/>
                </a:lnTo>
                <a:lnTo>
                  <a:pt x="32314" y="20752"/>
                </a:lnTo>
                <a:lnTo>
                  <a:pt x="67119" y="20752"/>
                </a:lnTo>
                <a:lnTo>
                  <a:pt x="67737" y="20202"/>
                </a:lnTo>
                <a:lnTo>
                  <a:pt x="58889" y="20202"/>
                </a:lnTo>
                <a:lnTo>
                  <a:pt x="57199" y="20156"/>
                </a:lnTo>
                <a:lnTo>
                  <a:pt x="31290" y="12254"/>
                </a:lnTo>
                <a:lnTo>
                  <a:pt x="29876" y="11624"/>
                </a:lnTo>
                <a:lnTo>
                  <a:pt x="26897" y="10490"/>
                </a:lnTo>
                <a:lnTo>
                  <a:pt x="23938" y="9551"/>
                </a:lnTo>
                <a:lnTo>
                  <a:pt x="21619" y="8887"/>
                </a:lnTo>
                <a:lnTo>
                  <a:pt x="19291" y="8337"/>
                </a:lnTo>
                <a:close/>
              </a:path>
              <a:path w="69215" h="28575">
                <a:moveTo>
                  <a:pt x="68951" y="19022"/>
                </a:moveTo>
                <a:lnTo>
                  <a:pt x="60545" y="20202"/>
                </a:lnTo>
                <a:lnTo>
                  <a:pt x="67737" y="20202"/>
                </a:lnTo>
                <a:lnTo>
                  <a:pt x="68640" y="19343"/>
                </a:lnTo>
                <a:lnTo>
                  <a:pt x="68951" y="19022"/>
                </a:lnTo>
                <a:close/>
              </a:path>
              <a:path w="69215" h="28575">
                <a:moveTo>
                  <a:pt x="57656" y="8222"/>
                </a:moveTo>
                <a:lnTo>
                  <a:pt x="53507" y="8222"/>
                </a:lnTo>
                <a:lnTo>
                  <a:pt x="52413" y="10055"/>
                </a:lnTo>
                <a:lnTo>
                  <a:pt x="51665" y="11074"/>
                </a:lnTo>
                <a:lnTo>
                  <a:pt x="45561" y="16285"/>
                </a:lnTo>
                <a:lnTo>
                  <a:pt x="46861" y="16445"/>
                </a:lnTo>
                <a:lnTo>
                  <a:pt x="48034" y="16560"/>
                </a:lnTo>
                <a:lnTo>
                  <a:pt x="49138" y="16594"/>
                </a:lnTo>
                <a:lnTo>
                  <a:pt x="50161" y="16594"/>
                </a:lnTo>
                <a:lnTo>
                  <a:pt x="51104" y="16560"/>
                </a:lnTo>
                <a:lnTo>
                  <a:pt x="57795" y="12093"/>
                </a:lnTo>
                <a:lnTo>
                  <a:pt x="57686" y="8337"/>
                </a:lnTo>
                <a:close/>
              </a:path>
              <a:path w="69215" h="28575">
                <a:moveTo>
                  <a:pt x="50943" y="4936"/>
                </a:moveTo>
                <a:lnTo>
                  <a:pt x="43560" y="5794"/>
                </a:lnTo>
                <a:lnTo>
                  <a:pt x="35027" y="5794"/>
                </a:lnTo>
                <a:lnTo>
                  <a:pt x="30428" y="9826"/>
                </a:lnTo>
                <a:lnTo>
                  <a:pt x="31532" y="10101"/>
                </a:lnTo>
                <a:lnTo>
                  <a:pt x="33762" y="10524"/>
                </a:lnTo>
                <a:lnTo>
                  <a:pt x="35924" y="10765"/>
                </a:lnTo>
                <a:lnTo>
                  <a:pt x="36994" y="10845"/>
                </a:lnTo>
                <a:lnTo>
                  <a:pt x="39075" y="10925"/>
                </a:lnTo>
                <a:lnTo>
                  <a:pt x="42065" y="10799"/>
                </a:lnTo>
                <a:lnTo>
                  <a:pt x="53507" y="8222"/>
                </a:lnTo>
                <a:lnTo>
                  <a:pt x="57656" y="8222"/>
                </a:lnTo>
                <a:lnTo>
                  <a:pt x="52323" y="5004"/>
                </a:lnTo>
                <a:lnTo>
                  <a:pt x="50943" y="4936"/>
                </a:lnTo>
                <a:close/>
              </a:path>
              <a:path w="69215" h="28575">
                <a:moveTo>
                  <a:pt x="12810" y="3756"/>
                </a:moveTo>
                <a:lnTo>
                  <a:pt x="0" y="8807"/>
                </a:lnTo>
                <a:lnTo>
                  <a:pt x="942" y="8646"/>
                </a:lnTo>
                <a:lnTo>
                  <a:pt x="2713" y="8417"/>
                </a:lnTo>
                <a:lnTo>
                  <a:pt x="4277" y="8337"/>
                </a:lnTo>
                <a:lnTo>
                  <a:pt x="19291" y="8337"/>
                </a:lnTo>
                <a:lnTo>
                  <a:pt x="18272" y="8096"/>
                </a:lnTo>
                <a:lnTo>
                  <a:pt x="15133" y="7512"/>
                </a:lnTo>
                <a:lnTo>
                  <a:pt x="23741" y="7512"/>
                </a:lnTo>
                <a:lnTo>
                  <a:pt x="24839" y="7432"/>
                </a:lnTo>
                <a:lnTo>
                  <a:pt x="35027" y="5794"/>
                </a:lnTo>
                <a:lnTo>
                  <a:pt x="43560" y="5794"/>
                </a:lnTo>
                <a:lnTo>
                  <a:pt x="42426" y="4225"/>
                </a:lnTo>
                <a:lnTo>
                  <a:pt x="17571" y="4225"/>
                </a:lnTo>
                <a:lnTo>
                  <a:pt x="16777" y="4191"/>
                </a:lnTo>
                <a:lnTo>
                  <a:pt x="15168" y="3996"/>
                </a:lnTo>
                <a:lnTo>
                  <a:pt x="14857" y="3916"/>
                </a:lnTo>
                <a:lnTo>
                  <a:pt x="12810" y="3756"/>
                </a:lnTo>
                <a:close/>
              </a:path>
              <a:path w="69215" h="28575">
                <a:moveTo>
                  <a:pt x="23741" y="7512"/>
                </a:moveTo>
                <a:lnTo>
                  <a:pt x="15133" y="7512"/>
                </a:lnTo>
                <a:lnTo>
                  <a:pt x="17260" y="7627"/>
                </a:lnTo>
                <a:lnTo>
                  <a:pt x="19296" y="7673"/>
                </a:lnTo>
                <a:lnTo>
                  <a:pt x="21262" y="7627"/>
                </a:lnTo>
                <a:lnTo>
                  <a:pt x="23114" y="7558"/>
                </a:lnTo>
                <a:lnTo>
                  <a:pt x="23741" y="7512"/>
                </a:lnTo>
                <a:close/>
              </a:path>
              <a:path w="69215" h="28575">
                <a:moveTo>
                  <a:pt x="35257" y="0"/>
                </a:moveTo>
                <a:lnTo>
                  <a:pt x="30428" y="1328"/>
                </a:lnTo>
                <a:lnTo>
                  <a:pt x="29565" y="1717"/>
                </a:lnTo>
                <a:lnTo>
                  <a:pt x="18514" y="4225"/>
                </a:lnTo>
                <a:lnTo>
                  <a:pt x="42426" y="4225"/>
                </a:lnTo>
                <a:lnTo>
                  <a:pt x="35694" y="34"/>
                </a:lnTo>
                <a:lnTo>
                  <a:pt x="352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46308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9327" y="29476"/>
                </a:moveTo>
                <a:lnTo>
                  <a:pt x="15570" y="36575"/>
                </a:lnTo>
                <a:lnTo>
                  <a:pt x="15800" y="36703"/>
                </a:lnTo>
                <a:lnTo>
                  <a:pt x="18560" y="38862"/>
                </a:lnTo>
                <a:lnTo>
                  <a:pt x="21619" y="41148"/>
                </a:lnTo>
                <a:lnTo>
                  <a:pt x="30347" y="47244"/>
                </a:lnTo>
                <a:lnTo>
                  <a:pt x="34441" y="50038"/>
                </a:lnTo>
                <a:lnTo>
                  <a:pt x="35464" y="51054"/>
                </a:lnTo>
                <a:lnTo>
                  <a:pt x="39432" y="58928"/>
                </a:lnTo>
                <a:lnTo>
                  <a:pt x="39844" y="59944"/>
                </a:lnTo>
                <a:lnTo>
                  <a:pt x="42778" y="63754"/>
                </a:lnTo>
                <a:lnTo>
                  <a:pt x="43560" y="64389"/>
                </a:lnTo>
                <a:lnTo>
                  <a:pt x="44227" y="64643"/>
                </a:lnTo>
                <a:lnTo>
                  <a:pt x="44664" y="64897"/>
                </a:lnTo>
                <a:lnTo>
                  <a:pt x="44814" y="64897"/>
                </a:lnTo>
                <a:lnTo>
                  <a:pt x="51541" y="83820"/>
                </a:lnTo>
                <a:lnTo>
                  <a:pt x="51460" y="81534"/>
                </a:lnTo>
                <a:lnTo>
                  <a:pt x="43480" y="56515"/>
                </a:lnTo>
                <a:lnTo>
                  <a:pt x="42111" y="54991"/>
                </a:lnTo>
                <a:lnTo>
                  <a:pt x="37511" y="46863"/>
                </a:lnTo>
                <a:lnTo>
                  <a:pt x="37626" y="44831"/>
                </a:lnTo>
                <a:lnTo>
                  <a:pt x="37580" y="42672"/>
                </a:lnTo>
                <a:lnTo>
                  <a:pt x="31566" y="42672"/>
                </a:lnTo>
                <a:lnTo>
                  <a:pt x="30152" y="41148"/>
                </a:lnTo>
                <a:lnTo>
                  <a:pt x="29450" y="40513"/>
                </a:lnTo>
                <a:lnTo>
                  <a:pt x="28105" y="39370"/>
                </a:lnTo>
                <a:lnTo>
                  <a:pt x="26817" y="38354"/>
                </a:lnTo>
                <a:lnTo>
                  <a:pt x="25552" y="37465"/>
                </a:lnTo>
                <a:lnTo>
                  <a:pt x="23861" y="36576"/>
                </a:lnTo>
                <a:lnTo>
                  <a:pt x="22803" y="35941"/>
                </a:lnTo>
                <a:lnTo>
                  <a:pt x="21860" y="35560"/>
                </a:lnTo>
                <a:lnTo>
                  <a:pt x="20952" y="35306"/>
                </a:lnTo>
                <a:lnTo>
                  <a:pt x="20204" y="35052"/>
                </a:lnTo>
                <a:lnTo>
                  <a:pt x="18951" y="34925"/>
                </a:lnTo>
                <a:lnTo>
                  <a:pt x="18157" y="34798"/>
                </a:lnTo>
                <a:lnTo>
                  <a:pt x="17893" y="34798"/>
                </a:lnTo>
                <a:lnTo>
                  <a:pt x="16628" y="34290"/>
                </a:lnTo>
                <a:lnTo>
                  <a:pt x="14466" y="33273"/>
                </a:lnTo>
                <a:lnTo>
                  <a:pt x="12741" y="32257"/>
                </a:lnTo>
                <a:lnTo>
                  <a:pt x="12028" y="31876"/>
                </a:lnTo>
                <a:lnTo>
                  <a:pt x="10890" y="30987"/>
                </a:lnTo>
                <a:lnTo>
                  <a:pt x="9327" y="29476"/>
                </a:lnTo>
                <a:close/>
              </a:path>
              <a:path w="52070" h="83820">
                <a:moveTo>
                  <a:pt x="47137" y="34798"/>
                </a:moveTo>
                <a:lnTo>
                  <a:pt x="43054" y="53594"/>
                </a:lnTo>
                <a:lnTo>
                  <a:pt x="43365" y="56007"/>
                </a:lnTo>
                <a:lnTo>
                  <a:pt x="43480" y="56515"/>
                </a:lnTo>
                <a:lnTo>
                  <a:pt x="48483" y="56515"/>
                </a:lnTo>
                <a:lnTo>
                  <a:pt x="48366" y="56007"/>
                </a:lnTo>
                <a:lnTo>
                  <a:pt x="47378" y="52578"/>
                </a:lnTo>
                <a:lnTo>
                  <a:pt x="46746" y="51181"/>
                </a:lnTo>
                <a:lnTo>
                  <a:pt x="46355" y="49022"/>
                </a:lnTo>
                <a:lnTo>
                  <a:pt x="46245" y="48006"/>
                </a:lnTo>
                <a:lnTo>
                  <a:pt x="46123" y="46228"/>
                </a:lnTo>
                <a:lnTo>
                  <a:pt x="46233" y="41148"/>
                </a:lnTo>
                <a:lnTo>
                  <a:pt x="46524" y="38354"/>
                </a:lnTo>
                <a:lnTo>
                  <a:pt x="46852" y="36195"/>
                </a:lnTo>
                <a:lnTo>
                  <a:pt x="47137" y="34798"/>
                </a:lnTo>
                <a:close/>
              </a:path>
              <a:path w="52070" h="83820">
                <a:moveTo>
                  <a:pt x="34326" y="25654"/>
                </a:moveTo>
                <a:lnTo>
                  <a:pt x="27714" y="25654"/>
                </a:lnTo>
                <a:lnTo>
                  <a:pt x="27673" y="30099"/>
                </a:lnTo>
                <a:lnTo>
                  <a:pt x="27794" y="31242"/>
                </a:lnTo>
                <a:lnTo>
                  <a:pt x="37580" y="42672"/>
                </a:lnTo>
                <a:lnTo>
                  <a:pt x="37511" y="41910"/>
                </a:lnTo>
                <a:lnTo>
                  <a:pt x="34245" y="35052"/>
                </a:lnTo>
                <a:lnTo>
                  <a:pt x="33827" y="34290"/>
                </a:lnTo>
                <a:lnTo>
                  <a:pt x="33107" y="32639"/>
                </a:lnTo>
                <a:lnTo>
                  <a:pt x="32986" y="32258"/>
                </a:lnTo>
                <a:lnTo>
                  <a:pt x="32758" y="31242"/>
                </a:lnTo>
                <a:lnTo>
                  <a:pt x="32843" y="28321"/>
                </a:lnTo>
                <a:lnTo>
                  <a:pt x="33107" y="27432"/>
                </a:lnTo>
                <a:lnTo>
                  <a:pt x="33693" y="26416"/>
                </a:lnTo>
                <a:lnTo>
                  <a:pt x="34326" y="25654"/>
                </a:lnTo>
                <a:close/>
              </a:path>
              <a:path w="52070" h="83820">
                <a:moveTo>
                  <a:pt x="25534" y="9779"/>
                </a:moveTo>
                <a:lnTo>
                  <a:pt x="20009" y="9779"/>
                </a:lnTo>
                <a:lnTo>
                  <a:pt x="21020" y="14732"/>
                </a:lnTo>
                <a:lnTo>
                  <a:pt x="21150" y="15494"/>
                </a:lnTo>
                <a:lnTo>
                  <a:pt x="21274" y="16637"/>
                </a:lnTo>
                <a:lnTo>
                  <a:pt x="21389" y="20955"/>
                </a:lnTo>
                <a:lnTo>
                  <a:pt x="20952" y="22352"/>
                </a:lnTo>
                <a:lnTo>
                  <a:pt x="20595" y="23749"/>
                </a:lnTo>
                <a:lnTo>
                  <a:pt x="23275" y="32004"/>
                </a:lnTo>
                <a:lnTo>
                  <a:pt x="23976" y="29845"/>
                </a:lnTo>
                <a:lnTo>
                  <a:pt x="24689" y="28321"/>
                </a:lnTo>
                <a:lnTo>
                  <a:pt x="27047" y="25781"/>
                </a:lnTo>
                <a:lnTo>
                  <a:pt x="27242" y="25781"/>
                </a:lnTo>
                <a:lnTo>
                  <a:pt x="27599" y="25654"/>
                </a:lnTo>
                <a:lnTo>
                  <a:pt x="36223" y="21590"/>
                </a:lnTo>
                <a:lnTo>
                  <a:pt x="36127" y="19431"/>
                </a:lnTo>
                <a:lnTo>
                  <a:pt x="33222" y="16637"/>
                </a:lnTo>
                <a:lnTo>
                  <a:pt x="32670" y="16383"/>
                </a:lnTo>
                <a:lnTo>
                  <a:pt x="31566" y="16129"/>
                </a:lnTo>
                <a:lnTo>
                  <a:pt x="26184" y="16129"/>
                </a:lnTo>
                <a:lnTo>
                  <a:pt x="26129" y="14097"/>
                </a:lnTo>
                <a:lnTo>
                  <a:pt x="25874" y="11430"/>
                </a:lnTo>
                <a:lnTo>
                  <a:pt x="25667" y="10287"/>
                </a:lnTo>
                <a:lnTo>
                  <a:pt x="25534" y="9779"/>
                </a:lnTo>
                <a:close/>
              </a:path>
              <a:path w="52070" h="83820">
                <a:moveTo>
                  <a:pt x="4910" y="0"/>
                </a:moveTo>
                <a:lnTo>
                  <a:pt x="3024" y="253"/>
                </a:lnTo>
                <a:lnTo>
                  <a:pt x="2242" y="634"/>
                </a:lnTo>
                <a:lnTo>
                  <a:pt x="1575" y="1015"/>
                </a:lnTo>
                <a:lnTo>
                  <a:pt x="1023" y="1269"/>
                </a:lnTo>
                <a:lnTo>
                  <a:pt x="275" y="2031"/>
                </a:lnTo>
                <a:lnTo>
                  <a:pt x="0" y="2285"/>
                </a:lnTo>
                <a:lnTo>
                  <a:pt x="1138" y="3174"/>
                </a:lnTo>
                <a:lnTo>
                  <a:pt x="3185" y="4952"/>
                </a:lnTo>
                <a:lnTo>
                  <a:pt x="5933" y="7492"/>
                </a:lnTo>
                <a:lnTo>
                  <a:pt x="6761" y="8381"/>
                </a:lnTo>
                <a:lnTo>
                  <a:pt x="7543" y="9270"/>
                </a:lnTo>
                <a:lnTo>
                  <a:pt x="8256" y="10033"/>
                </a:lnTo>
                <a:lnTo>
                  <a:pt x="15409" y="21590"/>
                </a:lnTo>
                <a:lnTo>
                  <a:pt x="16042" y="20701"/>
                </a:lnTo>
                <a:lnTo>
                  <a:pt x="20009" y="9779"/>
                </a:lnTo>
                <a:lnTo>
                  <a:pt x="25534" y="9779"/>
                </a:lnTo>
                <a:lnTo>
                  <a:pt x="14432" y="6858"/>
                </a:lnTo>
                <a:lnTo>
                  <a:pt x="13604" y="5842"/>
                </a:lnTo>
                <a:lnTo>
                  <a:pt x="12822" y="4826"/>
                </a:lnTo>
                <a:lnTo>
                  <a:pt x="12028" y="4064"/>
                </a:lnTo>
                <a:lnTo>
                  <a:pt x="11281" y="3302"/>
                </a:lnTo>
                <a:lnTo>
                  <a:pt x="10533" y="2667"/>
                </a:lnTo>
                <a:lnTo>
                  <a:pt x="9832" y="2032"/>
                </a:lnTo>
                <a:lnTo>
                  <a:pt x="9119" y="1524"/>
                </a:lnTo>
                <a:lnTo>
                  <a:pt x="7785" y="762"/>
                </a:lnTo>
                <a:lnTo>
                  <a:pt x="7152" y="508"/>
                </a:lnTo>
                <a:lnTo>
                  <a:pt x="4910" y="0"/>
                </a:lnTo>
                <a:close/>
              </a:path>
              <a:path w="52070" h="83820">
                <a:moveTo>
                  <a:pt x="29324" y="15875"/>
                </a:moveTo>
                <a:lnTo>
                  <a:pt x="28346" y="15875"/>
                </a:lnTo>
                <a:lnTo>
                  <a:pt x="26771" y="16002"/>
                </a:lnTo>
                <a:lnTo>
                  <a:pt x="26184" y="16129"/>
                </a:lnTo>
                <a:lnTo>
                  <a:pt x="31566" y="16129"/>
                </a:lnTo>
                <a:lnTo>
                  <a:pt x="29324" y="15875"/>
                </a:lnTo>
                <a:close/>
              </a:path>
              <a:path w="52070" h="83820">
                <a:moveTo>
                  <a:pt x="20837" y="4445"/>
                </a:moveTo>
                <a:lnTo>
                  <a:pt x="14432" y="6858"/>
                </a:lnTo>
                <a:lnTo>
                  <a:pt x="24411" y="6858"/>
                </a:lnTo>
                <a:lnTo>
                  <a:pt x="20837" y="444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43709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0" y="0"/>
                </a:moveTo>
                <a:lnTo>
                  <a:pt x="16984" y="9986"/>
                </a:lnTo>
                <a:lnTo>
                  <a:pt x="18560" y="9906"/>
                </a:lnTo>
                <a:lnTo>
                  <a:pt x="15294" y="8612"/>
                </a:lnTo>
                <a:lnTo>
                  <a:pt x="13178" y="7673"/>
                </a:lnTo>
                <a:lnTo>
                  <a:pt x="10775" y="6539"/>
                </a:lnTo>
                <a:lnTo>
                  <a:pt x="8256" y="5210"/>
                </a:lnTo>
                <a:lnTo>
                  <a:pt x="5818" y="3790"/>
                </a:lnTo>
                <a:lnTo>
                  <a:pt x="3503" y="2187"/>
                </a:lnTo>
                <a:lnTo>
                  <a:pt x="0" y="0"/>
                </a:lnTo>
                <a:close/>
              </a:path>
              <a:path w="19050" h="10160">
                <a:moveTo>
                  <a:pt x="1138" y="389"/>
                </a:moveTo>
                <a:lnTo>
                  <a:pt x="2075" y="1133"/>
                </a:lnTo>
                <a:lnTo>
                  <a:pt x="3576" y="2233"/>
                </a:lnTo>
                <a:lnTo>
                  <a:pt x="1990" y="1053"/>
                </a:lnTo>
                <a:lnTo>
                  <a:pt x="1138" y="38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46538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40" h="49529">
                <a:moveTo>
                  <a:pt x="47468" y="38735"/>
                </a:moveTo>
                <a:lnTo>
                  <a:pt x="35936" y="38735"/>
                </a:lnTo>
                <a:lnTo>
                  <a:pt x="38063" y="38989"/>
                </a:lnTo>
                <a:lnTo>
                  <a:pt x="40110" y="39497"/>
                </a:lnTo>
                <a:lnTo>
                  <a:pt x="50448" y="46355"/>
                </a:lnTo>
                <a:lnTo>
                  <a:pt x="51311" y="47244"/>
                </a:lnTo>
                <a:lnTo>
                  <a:pt x="52886" y="49149"/>
                </a:lnTo>
                <a:lnTo>
                  <a:pt x="50805" y="44450"/>
                </a:lnTo>
                <a:lnTo>
                  <a:pt x="50287" y="43434"/>
                </a:lnTo>
                <a:lnTo>
                  <a:pt x="49230" y="41529"/>
                </a:lnTo>
                <a:lnTo>
                  <a:pt x="47468" y="38735"/>
                </a:lnTo>
                <a:close/>
              </a:path>
              <a:path w="53340" h="49529">
                <a:moveTo>
                  <a:pt x="34899" y="31369"/>
                </a:moveTo>
                <a:lnTo>
                  <a:pt x="21550" y="31369"/>
                </a:lnTo>
                <a:lnTo>
                  <a:pt x="21860" y="33655"/>
                </a:lnTo>
                <a:lnTo>
                  <a:pt x="22056" y="34671"/>
                </a:lnTo>
                <a:lnTo>
                  <a:pt x="26897" y="40132"/>
                </a:lnTo>
                <a:lnTo>
                  <a:pt x="27334" y="40259"/>
                </a:lnTo>
                <a:lnTo>
                  <a:pt x="28151" y="40259"/>
                </a:lnTo>
                <a:lnTo>
                  <a:pt x="29335" y="40005"/>
                </a:lnTo>
                <a:lnTo>
                  <a:pt x="30991" y="39370"/>
                </a:lnTo>
                <a:lnTo>
                  <a:pt x="31382" y="39116"/>
                </a:lnTo>
                <a:lnTo>
                  <a:pt x="32555" y="38862"/>
                </a:lnTo>
                <a:lnTo>
                  <a:pt x="33693" y="38862"/>
                </a:lnTo>
                <a:lnTo>
                  <a:pt x="34843" y="38735"/>
                </a:lnTo>
                <a:lnTo>
                  <a:pt x="47468" y="38735"/>
                </a:lnTo>
                <a:lnTo>
                  <a:pt x="40306" y="34544"/>
                </a:lnTo>
                <a:lnTo>
                  <a:pt x="35510" y="31750"/>
                </a:lnTo>
                <a:lnTo>
                  <a:pt x="34899" y="31369"/>
                </a:lnTo>
                <a:close/>
              </a:path>
              <a:path w="53340" h="49529">
                <a:moveTo>
                  <a:pt x="34736" y="19431"/>
                </a:moveTo>
                <a:lnTo>
                  <a:pt x="29807" y="19431"/>
                </a:lnTo>
                <a:lnTo>
                  <a:pt x="30117" y="20447"/>
                </a:lnTo>
                <a:lnTo>
                  <a:pt x="31256" y="23114"/>
                </a:lnTo>
                <a:lnTo>
                  <a:pt x="43959" y="34544"/>
                </a:lnTo>
                <a:lnTo>
                  <a:pt x="43445" y="34036"/>
                </a:lnTo>
                <a:lnTo>
                  <a:pt x="42226" y="33020"/>
                </a:lnTo>
                <a:lnTo>
                  <a:pt x="41444" y="32512"/>
                </a:lnTo>
                <a:lnTo>
                  <a:pt x="41168" y="32385"/>
                </a:lnTo>
                <a:lnTo>
                  <a:pt x="40260" y="31623"/>
                </a:lnTo>
                <a:lnTo>
                  <a:pt x="39443" y="30988"/>
                </a:lnTo>
                <a:lnTo>
                  <a:pt x="38696" y="30226"/>
                </a:lnTo>
                <a:lnTo>
                  <a:pt x="37396" y="28956"/>
                </a:lnTo>
                <a:lnTo>
                  <a:pt x="34336" y="22987"/>
                </a:lnTo>
                <a:lnTo>
                  <a:pt x="34372" y="20447"/>
                </a:lnTo>
                <a:lnTo>
                  <a:pt x="34521" y="19939"/>
                </a:lnTo>
                <a:lnTo>
                  <a:pt x="34736" y="19431"/>
                </a:lnTo>
                <a:close/>
              </a:path>
              <a:path w="53340" h="49529">
                <a:moveTo>
                  <a:pt x="4875" y="0"/>
                </a:moveTo>
                <a:lnTo>
                  <a:pt x="0" y="8254"/>
                </a:lnTo>
                <a:lnTo>
                  <a:pt x="356" y="10032"/>
                </a:lnTo>
                <a:lnTo>
                  <a:pt x="4645" y="17271"/>
                </a:lnTo>
                <a:lnTo>
                  <a:pt x="5036" y="17652"/>
                </a:lnTo>
                <a:lnTo>
                  <a:pt x="6531" y="18795"/>
                </a:lnTo>
                <a:lnTo>
                  <a:pt x="7589" y="19430"/>
                </a:lnTo>
                <a:lnTo>
                  <a:pt x="8026" y="19557"/>
                </a:lnTo>
                <a:lnTo>
                  <a:pt x="6807" y="21208"/>
                </a:lnTo>
                <a:lnTo>
                  <a:pt x="5215" y="27050"/>
                </a:lnTo>
                <a:lnTo>
                  <a:pt x="5588" y="28193"/>
                </a:lnTo>
                <a:lnTo>
                  <a:pt x="16950" y="32258"/>
                </a:lnTo>
                <a:lnTo>
                  <a:pt x="19307" y="32131"/>
                </a:lnTo>
                <a:lnTo>
                  <a:pt x="19894" y="32004"/>
                </a:lnTo>
                <a:lnTo>
                  <a:pt x="20837" y="31623"/>
                </a:lnTo>
                <a:lnTo>
                  <a:pt x="21389" y="31496"/>
                </a:lnTo>
                <a:lnTo>
                  <a:pt x="21550" y="31369"/>
                </a:lnTo>
                <a:lnTo>
                  <a:pt x="34899" y="31369"/>
                </a:lnTo>
                <a:lnTo>
                  <a:pt x="33268" y="30353"/>
                </a:lnTo>
                <a:lnTo>
                  <a:pt x="31106" y="28956"/>
                </a:lnTo>
                <a:lnTo>
                  <a:pt x="29025" y="27432"/>
                </a:lnTo>
                <a:lnTo>
                  <a:pt x="27058" y="26162"/>
                </a:lnTo>
                <a:lnTo>
                  <a:pt x="12155" y="13716"/>
                </a:lnTo>
                <a:lnTo>
                  <a:pt x="10726" y="12319"/>
                </a:lnTo>
                <a:lnTo>
                  <a:pt x="9245" y="10795"/>
                </a:lnTo>
                <a:lnTo>
                  <a:pt x="7003" y="8382"/>
                </a:lnTo>
                <a:lnTo>
                  <a:pt x="5036" y="5841"/>
                </a:lnTo>
                <a:lnTo>
                  <a:pt x="4093" y="4571"/>
                </a:lnTo>
                <a:lnTo>
                  <a:pt x="3978" y="4444"/>
                </a:lnTo>
                <a:lnTo>
                  <a:pt x="3702" y="3682"/>
                </a:lnTo>
                <a:lnTo>
                  <a:pt x="3541" y="3047"/>
                </a:lnTo>
                <a:lnTo>
                  <a:pt x="3461" y="2031"/>
                </a:lnTo>
                <a:lnTo>
                  <a:pt x="3622" y="1269"/>
                </a:lnTo>
                <a:lnTo>
                  <a:pt x="3932" y="762"/>
                </a:lnTo>
                <a:lnTo>
                  <a:pt x="4128" y="508"/>
                </a:lnTo>
                <a:lnTo>
                  <a:pt x="4530" y="254"/>
                </a:lnTo>
                <a:lnTo>
                  <a:pt x="4726" y="254"/>
                </a:lnTo>
                <a:lnTo>
                  <a:pt x="5117" y="127"/>
                </a:lnTo>
                <a:lnTo>
                  <a:pt x="4875" y="0"/>
                </a:lnTo>
                <a:close/>
              </a:path>
              <a:path w="53340" h="49529">
                <a:moveTo>
                  <a:pt x="24085" y="9652"/>
                </a:moveTo>
                <a:lnTo>
                  <a:pt x="19825" y="9652"/>
                </a:lnTo>
                <a:lnTo>
                  <a:pt x="20446" y="11811"/>
                </a:lnTo>
                <a:lnTo>
                  <a:pt x="21113" y="13843"/>
                </a:lnTo>
                <a:lnTo>
                  <a:pt x="28783" y="25527"/>
                </a:lnTo>
                <a:lnTo>
                  <a:pt x="28904" y="20828"/>
                </a:lnTo>
                <a:lnTo>
                  <a:pt x="29002" y="20447"/>
                </a:lnTo>
                <a:lnTo>
                  <a:pt x="29174" y="20066"/>
                </a:lnTo>
                <a:lnTo>
                  <a:pt x="29531" y="19558"/>
                </a:lnTo>
                <a:lnTo>
                  <a:pt x="29807" y="19431"/>
                </a:lnTo>
                <a:lnTo>
                  <a:pt x="34736" y="19431"/>
                </a:lnTo>
                <a:lnTo>
                  <a:pt x="34843" y="19177"/>
                </a:lnTo>
                <a:lnTo>
                  <a:pt x="32636" y="14859"/>
                </a:lnTo>
                <a:lnTo>
                  <a:pt x="32245" y="14478"/>
                </a:lnTo>
                <a:lnTo>
                  <a:pt x="31463" y="13970"/>
                </a:lnTo>
                <a:lnTo>
                  <a:pt x="30635" y="13716"/>
                </a:lnTo>
                <a:lnTo>
                  <a:pt x="30416" y="13589"/>
                </a:lnTo>
                <a:lnTo>
                  <a:pt x="25322" y="13589"/>
                </a:lnTo>
                <a:lnTo>
                  <a:pt x="24691" y="11176"/>
                </a:lnTo>
                <a:lnTo>
                  <a:pt x="24425" y="10414"/>
                </a:lnTo>
                <a:lnTo>
                  <a:pt x="24085" y="9652"/>
                </a:lnTo>
                <a:close/>
              </a:path>
              <a:path w="53340" h="49529">
                <a:moveTo>
                  <a:pt x="17111" y="4445"/>
                </a:moveTo>
                <a:lnTo>
                  <a:pt x="16640" y="4445"/>
                </a:lnTo>
                <a:lnTo>
                  <a:pt x="14478" y="4826"/>
                </a:lnTo>
                <a:lnTo>
                  <a:pt x="13328" y="5207"/>
                </a:lnTo>
                <a:lnTo>
                  <a:pt x="12902" y="5461"/>
                </a:lnTo>
                <a:lnTo>
                  <a:pt x="13035" y="7366"/>
                </a:lnTo>
                <a:lnTo>
                  <a:pt x="17663" y="17907"/>
                </a:lnTo>
                <a:lnTo>
                  <a:pt x="17536" y="16510"/>
                </a:lnTo>
                <a:lnTo>
                  <a:pt x="17647" y="12827"/>
                </a:lnTo>
                <a:lnTo>
                  <a:pt x="19698" y="9652"/>
                </a:lnTo>
                <a:lnTo>
                  <a:pt x="24085" y="9652"/>
                </a:lnTo>
                <a:lnTo>
                  <a:pt x="23631" y="8636"/>
                </a:lnTo>
                <a:lnTo>
                  <a:pt x="18134" y="4572"/>
                </a:lnTo>
                <a:lnTo>
                  <a:pt x="17111" y="4445"/>
                </a:lnTo>
                <a:close/>
              </a:path>
              <a:path w="53340" h="49529">
                <a:moveTo>
                  <a:pt x="28588" y="13208"/>
                </a:moveTo>
                <a:lnTo>
                  <a:pt x="27840" y="13208"/>
                </a:lnTo>
                <a:lnTo>
                  <a:pt x="26541" y="13335"/>
                </a:lnTo>
                <a:lnTo>
                  <a:pt x="25322" y="13589"/>
                </a:lnTo>
                <a:lnTo>
                  <a:pt x="30416" y="13589"/>
                </a:lnTo>
                <a:lnTo>
                  <a:pt x="30198" y="13462"/>
                </a:lnTo>
                <a:lnTo>
                  <a:pt x="28588" y="1320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685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4093" y="0"/>
                </a:moveTo>
                <a:lnTo>
                  <a:pt x="0" y="3790"/>
                </a:lnTo>
                <a:lnTo>
                  <a:pt x="2403" y="6379"/>
                </a:lnTo>
                <a:lnTo>
                  <a:pt x="6531" y="2576"/>
                </a:lnTo>
                <a:lnTo>
                  <a:pt x="4093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01028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4" h="85090">
                <a:moveTo>
                  <a:pt x="3467" y="50418"/>
                </a:moveTo>
                <a:lnTo>
                  <a:pt x="0" y="61213"/>
                </a:lnTo>
                <a:lnTo>
                  <a:pt x="362" y="65150"/>
                </a:lnTo>
                <a:lnTo>
                  <a:pt x="4295" y="85089"/>
                </a:lnTo>
                <a:lnTo>
                  <a:pt x="6181" y="82803"/>
                </a:lnTo>
                <a:lnTo>
                  <a:pt x="6020" y="81914"/>
                </a:lnTo>
                <a:lnTo>
                  <a:pt x="5905" y="80898"/>
                </a:lnTo>
                <a:lnTo>
                  <a:pt x="5790" y="79501"/>
                </a:lnTo>
                <a:lnTo>
                  <a:pt x="5825" y="73913"/>
                </a:lnTo>
                <a:lnTo>
                  <a:pt x="6101" y="71754"/>
                </a:lnTo>
                <a:lnTo>
                  <a:pt x="12139" y="58546"/>
                </a:lnTo>
                <a:lnTo>
                  <a:pt x="7158" y="58546"/>
                </a:lnTo>
                <a:lnTo>
                  <a:pt x="7791" y="55752"/>
                </a:lnTo>
                <a:lnTo>
                  <a:pt x="9171" y="51688"/>
                </a:lnTo>
                <a:lnTo>
                  <a:pt x="9572" y="50672"/>
                </a:lnTo>
                <a:lnTo>
                  <a:pt x="4295" y="50672"/>
                </a:lnTo>
                <a:lnTo>
                  <a:pt x="3467" y="50418"/>
                </a:lnTo>
                <a:close/>
              </a:path>
              <a:path w="40004" h="85090">
                <a:moveTo>
                  <a:pt x="28588" y="44703"/>
                </a:moveTo>
                <a:lnTo>
                  <a:pt x="16830" y="44703"/>
                </a:lnTo>
                <a:lnTo>
                  <a:pt x="17738" y="44830"/>
                </a:lnTo>
                <a:lnTo>
                  <a:pt x="18210" y="44957"/>
                </a:lnTo>
                <a:lnTo>
                  <a:pt x="19268" y="45084"/>
                </a:lnTo>
                <a:lnTo>
                  <a:pt x="19866" y="45338"/>
                </a:lnTo>
                <a:lnTo>
                  <a:pt x="18877" y="45846"/>
                </a:lnTo>
                <a:lnTo>
                  <a:pt x="18325" y="46100"/>
                </a:lnTo>
                <a:lnTo>
                  <a:pt x="16956" y="47116"/>
                </a:lnTo>
                <a:lnTo>
                  <a:pt x="16128" y="47624"/>
                </a:lnTo>
                <a:lnTo>
                  <a:pt x="15220" y="48513"/>
                </a:lnTo>
                <a:lnTo>
                  <a:pt x="13173" y="50418"/>
                </a:lnTo>
                <a:lnTo>
                  <a:pt x="10309" y="53847"/>
                </a:lnTo>
                <a:lnTo>
                  <a:pt x="9622" y="54863"/>
                </a:lnTo>
                <a:lnTo>
                  <a:pt x="8458" y="56514"/>
                </a:lnTo>
                <a:lnTo>
                  <a:pt x="7158" y="58546"/>
                </a:lnTo>
                <a:lnTo>
                  <a:pt x="12139" y="58546"/>
                </a:lnTo>
                <a:lnTo>
                  <a:pt x="13529" y="57149"/>
                </a:lnTo>
                <a:lnTo>
                  <a:pt x="14668" y="56260"/>
                </a:lnTo>
                <a:lnTo>
                  <a:pt x="15933" y="55371"/>
                </a:lnTo>
                <a:lnTo>
                  <a:pt x="17267" y="54482"/>
                </a:lnTo>
                <a:lnTo>
                  <a:pt x="17899" y="54355"/>
                </a:lnTo>
                <a:lnTo>
                  <a:pt x="19463" y="53720"/>
                </a:lnTo>
                <a:lnTo>
                  <a:pt x="20533" y="53212"/>
                </a:lnTo>
                <a:lnTo>
                  <a:pt x="21671" y="52704"/>
                </a:lnTo>
                <a:lnTo>
                  <a:pt x="24063" y="51180"/>
                </a:lnTo>
                <a:lnTo>
                  <a:pt x="28433" y="45338"/>
                </a:lnTo>
                <a:lnTo>
                  <a:pt x="28588" y="44703"/>
                </a:lnTo>
                <a:close/>
              </a:path>
              <a:path w="40004" h="85090">
                <a:moveTo>
                  <a:pt x="9562" y="29082"/>
                </a:moveTo>
                <a:lnTo>
                  <a:pt x="4656" y="35178"/>
                </a:lnTo>
                <a:lnTo>
                  <a:pt x="4769" y="35940"/>
                </a:lnTo>
                <a:lnTo>
                  <a:pt x="4962" y="36956"/>
                </a:lnTo>
                <a:lnTo>
                  <a:pt x="5125" y="37591"/>
                </a:lnTo>
                <a:lnTo>
                  <a:pt x="5211" y="37845"/>
                </a:lnTo>
                <a:lnTo>
                  <a:pt x="6066" y="39877"/>
                </a:lnTo>
                <a:lnTo>
                  <a:pt x="6296" y="40893"/>
                </a:lnTo>
                <a:lnTo>
                  <a:pt x="4295" y="50672"/>
                </a:lnTo>
                <a:lnTo>
                  <a:pt x="9572" y="50672"/>
                </a:lnTo>
                <a:lnTo>
                  <a:pt x="21482" y="31241"/>
                </a:lnTo>
                <a:lnTo>
                  <a:pt x="11724" y="31241"/>
                </a:lnTo>
                <a:lnTo>
                  <a:pt x="11643" y="31114"/>
                </a:lnTo>
                <a:lnTo>
                  <a:pt x="11402" y="30860"/>
                </a:lnTo>
                <a:lnTo>
                  <a:pt x="11091" y="30225"/>
                </a:lnTo>
                <a:lnTo>
                  <a:pt x="10896" y="29971"/>
                </a:lnTo>
                <a:lnTo>
                  <a:pt x="10620" y="29717"/>
                </a:lnTo>
                <a:lnTo>
                  <a:pt x="10263" y="29336"/>
                </a:lnTo>
                <a:lnTo>
                  <a:pt x="10068" y="29209"/>
                </a:lnTo>
                <a:lnTo>
                  <a:pt x="9562" y="29082"/>
                </a:lnTo>
                <a:close/>
              </a:path>
              <a:path w="40004" h="85090">
                <a:moveTo>
                  <a:pt x="39748" y="27813"/>
                </a:moveTo>
                <a:lnTo>
                  <a:pt x="31572" y="27812"/>
                </a:lnTo>
                <a:lnTo>
                  <a:pt x="33113" y="28066"/>
                </a:lnTo>
                <a:lnTo>
                  <a:pt x="33930" y="28320"/>
                </a:lnTo>
                <a:lnTo>
                  <a:pt x="35747" y="28955"/>
                </a:lnTo>
                <a:lnTo>
                  <a:pt x="35149" y="29209"/>
                </a:lnTo>
                <a:lnTo>
                  <a:pt x="33585" y="29717"/>
                </a:lnTo>
                <a:lnTo>
                  <a:pt x="32446" y="30225"/>
                </a:lnTo>
                <a:lnTo>
                  <a:pt x="23085" y="35940"/>
                </a:lnTo>
                <a:lnTo>
                  <a:pt x="22177" y="36702"/>
                </a:lnTo>
                <a:lnTo>
                  <a:pt x="14668" y="45084"/>
                </a:lnTo>
                <a:lnTo>
                  <a:pt x="15024" y="44957"/>
                </a:lnTo>
                <a:lnTo>
                  <a:pt x="15496" y="44830"/>
                </a:lnTo>
                <a:lnTo>
                  <a:pt x="16439" y="44703"/>
                </a:lnTo>
                <a:lnTo>
                  <a:pt x="28588" y="44703"/>
                </a:lnTo>
                <a:lnTo>
                  <a:pt x="28709" y="43814"/>
                </a:lnTo>
                <a:lnTo>
                  <a:pt x="28620" y="41401"/>
                </a:lnTo>
                <a:lnTo>
                  <a:pt x="28513" y="40766"/>
                </a:lnTo>
                <a:lnTo>
                  <a:pt x="28237" y="39750"/>
                </a:lnTo>
                <a:lnTo>
                  <a:pt x="30123" y="38734"/>
                </a:lnTo>
                <a:lnTo>
                  <a:pt x="38185" y="32003"/>
                </a:lnTo>
                <a:lnTo>
                  <a:pt x="38691" y="31368"/>
                </a:lnTo>
                <a:lnTo>
                  <a:pt x="39135" y="30480"/>
                </a:lnTo>
                <a:lnTo>
                  <a:pt x="39350" y="29972"/>
                </a:lnTo>
                <a:lnTo>
                  <a:pt x="39634" y="28956"/>
                </a:lnTo>
                <a:lnTo>
                  <a:pt x="39748" y="27813"/>
                </a:lnTo>
                <a:close/>
              </a:path>
              <a:path w="40004" h="85090">
                <a:moveTo>
                  <a:pt x="18716" y="11302"/>
                </a:moveTo>
                <a:lnTo>
                  <a:pt x="12411" y="29717"/>
                </a:lnTo>
                <a:lnTo>
                  <a:pt x="12080" y="30987"/>
                </a:lnTo>
                <a:lnTo>
                  <a:pt x="11839" y="31241"/>
                </a:lnTo>
                <a:lnTo>
                  <a:pt x="21482" y="31241"/>
                </a:lnTo>
                <a:lnTo>
                  <a:pt x="24055" y="27812"/>
                </a:lnTo>
                <a:lnTo>
                  <a:pt x="30535" y="14858"/>
                </a:lnTo>
                <a:lnTo>
                  <a:pt x="24028" y="14858"/>
                </a:lnTo>
                <a:lnTo>
                  <a:pt x="23557" y="14223"/>
                </a:lnTo>
                <a:lnTo>
                  <a:pt x="20096" y="11810"/>
                </a:lnTo>
                <a:lnTo>
                  <a:pt x="18716" y="11302"/>
                </a:lnTo>
                <a:close/>
              </a:path>
              <a:path w="40004" h="85090">
                <a:moveTo>
                  <a:pt x="34010" y="21081"/>
                </a:moveTo>
                <a:lnTo>
                  <a:pt x="27524" y="28320"/>
                </a:lnTo>
                <a:lnTo>
                  <a:pt x="28387" y="27939"/>
                </a:lnTo>
                <a:lnTo>
                  <a:pt x="29215" y="27812"/>
                </a:lnTo>
                <a:lnTo>
                  <a:pt x="39748" y="27813"/>
                </a:lnTo>
                <a:lnTo>
                  <a:pt x="39649" y="26924"/>
                </a:lnTo>
                <a:lnTo>
                  <a:pt x="35390" y="21843"/>
                </a:lnTo>
                <a:lnTo>
                  <a:pt x="34010" y="21081"/>
                </a:lnTo>
                <a:close/>
              </a:path>
              <a:path w="40004" h="85090">
                <a:moveTo>
                  <a:pt x="31101" y="0"/>
                </a:moveTo>
                <a:lnTo>
                  <a:pt x="29652" y="0"/>
                </a:lnTo>
                <a:lnTo>
                  <a:pt x="28467" y="380"/>
                </a:lnTo>
                <a:lnTo>
                  <a:pt x="28042" y="634"/>
                </a:lnTo>
                <a:lnTo>
                  <a:pt x="27639" y="761"/>
                </a:lnTo>
                <a:lnTo>
                  <a:pt x="26903" y="1396"/>
                </a:lnTo>
                <a:lnTo>
                  <a:pt x="26547" y="1904"/>
                </a:lnTo>
                <a:lnTo>
                  <a:pt x="26225" y="2285"/>
                </a:lnTo>
                <a:lnTo>
                  <a:pt x="25914" y="2920"/>
                </a:lnTo>
                <a:lnTo>
                  <a:pt x="25638" y="3428"/>
                </a:lnTo>
                <a:lnTo>
                  <a:pt x="25362" y="4190"/>
                </a:lnTo>
                <a:lnTo>
                  <a:pt x="25167" y="4952"/>
                </a:lnTo>
                <a:lnTo>
                  <a:pt x="25006" y="5841"/>
                </a:lnTo>
                <a:lnTo>
                  <a:pt x="24891" y="6730"/>
                </a:lnTo>
                <a:lnTo>
                  <a:pt x="24810" y="10032"/>
                </a:lnTo>
                <a:lnTo>
                  <a:pt x="25029" y="13080"/>
                </a:lnTo>
                <a:lnTo>
                  <a:pt x="24902" y="13715"/>
                </a:lnTo>
                <a:lnTo>
                  <a:pt x="24695" y="14477"/>
                </a:lnTo>
                <a:lnTo>
                  <a:pt x="24465" y="14858"/>
                </a:lnTo>
                <a:lnTo>
                  <a:pt x="30535" y="14858"/>
                </a:lnTo>
                <a:lnTo>
                  <a:pt x="32642" y="4572"/>
                </a:lnTo>
                <a:lnTo>
                  <a:pt x="32561" y="254"/>
                </a:lnTo>
                <a:lnTo>
                  <a:pt x="32170" y="127"/>
                </a:lnTo>
                <a:lnTo>
                  <a:pt x="3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6633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90" h="16509">
                <a:moveTo>
                  <a:pt x="7081" y="0"/>
                </a:moveTo>
                <a:lnTo>
                  <a:pt x="1504" y="2198"/>
                </a:lnTo>
                <a:lnTo>
                  <a:pt x="1228" y="2473"/>
                </a:lnTo>
                <a:lnTo>
                  <a:pt x="0" y="6310"/>
                </a:lnTo>
                <a:lnTo>
                  <a:pt x="285" y="7089"/>
                </a:lnTo>
                <a:lnTo>
                  <a:pt x="561" y="8028"/>
                </a:lnTo>
                <a:lnTo>
                  <a:pt x="986" y="9906"/>
                </a:lnTo>
                <a:lnTo>
                  <a:pt x="1113" y="10811"/>
                </a:lnTo>
                <a:lnTo>
                  <a:pt x="1202" y="15426"/>
                </a:lnTo>
                <a:lnTo>
                  <a:pt x="1113" y="16445"/>
                </a:lnTo>
                <a:lnTo>
                  <a:pt x="1895" y="15426"/>
                </a:lnTo>
                <a:lnTo>
                  <a:pt x="8576" y="80"/>
                </a:lnTo>
                <a:lnTo>
                  <a:pt x="708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741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120265" y="113665"/>
                </a:moveTo>
                <a:lnTo>
                  <a:pt x="99748" y="113665"/>
                </a:lnTo>
                <a:lnTo>
                  <a:pt x="99748" y="113919"/>
                </a:lnTo>
                <a:lnTo>
                  <a:pt x="99989" y="114808"/>
                </a:lnTo>
                <a:lnTo>
                  <a:pt x="100184" y="115316"/>
                </a:lnTo>
                <a:lnTo>
                  <a:pt x="100690" y="116332"/>
                </a:lnTo>
                <a:lnTo>
                  <a:pt x="100932" y="116586"/>
                </a:lnTo>
                <a:lnTo>
                  <a:pt x="101162" y="116967"/>
                </a:lnTo>
                <a:lnTo>
                  <a:pt x="101472" y="117348"/>
                </a:lnTo>
                <a:lnTo>
                  <a:pt x="101794" y="117856"/>
                </a:lnTo>
                <a:lnTo>
                  <a:pt x="102151" y="118237"/>
                </a:lnTo>
                <a:lnTo>
                  <a:pt x="103013" y="118999"/>
                </a:lnTo>
                <a:lnTo>
                  <a:pt x="103519" y="119507"/>
                </a:lnTo>
                <a:lnTo>
                  <a:pt x="104658" y="120269"/>
                </a:lnTo>
                <a:lnTo>
                  <a:pt x="107613" y="121920"/>
                </a:lnTo>
                <a:lnTo>
                  <a:pt x="109453" y="122682"/>
                </a:lnTo>
                <a:lnTo>
                  <a:pt x="111546" y="123317"/>
                </a:lnTo>
                <a:lnTo>
                  <a:pt x="112719" y="123698"/>
                </a:lnTo>
                <a:lnTo>
                  <a:pt x="114329" y="123698"/>
                </a:lnTo>
                <a:lnTo>
                  <a:pt x="115077" y="123571"/>
                </a:lnTo>
                <a:lnTo>
                  <a:pt x="115870" y="123190"/>
                </a:lnTo>
                <a:lnTo>
                  <a:pt x="116296" y="123063"/>
                </a:lnTo>
                <a:lnTo>
                  <a:pt x="116732" y="122682"/>
                </a:lnTo>
                <a:lnTo>
                  <a:pt x="117560" y="122174"/>
                </a:lnTo>
                <a:lnTo>
                  <a:pt x="118342" y="121158"/>
                </a:lnTo>
                <a:lnTo>
                  <a:pt x="120148" y="115824"/>
                </a:lnTo>
                <a:lnTo>
                  <a:pt x="120265" y="113665"/>
                </a:lnTo>
                <a:close/>
              </a:path>
              <a:path w="148590" h="123825">
                <a:moveTo>
                  <a:pt x="146951" y="95250"/>
                </a:moveTo>
                <a:lnTo>
                  <a:pt x="89915" y="95249"/>
                </a:lnTo>
                <a:lnTo>
                  <a:pt x="88930" y="100964"/>
                </a:lnTo>
                <a:lnTo>
                  <a:pt x="88817" y="104012"/>
                </a:lnTo>
                <a:lnTo>
                  <a:pt x="88909" y="104901"/>
                </a:lnTo>
                <a:lnTo>
                  <a:pt x="97666" y="113918"/>
                </a:lnTo>
                <a:lnTo>
                  <a:pt x="99748" y="113665"/>
                </a:lnTo>
                <a:lnTo>
                  <a:pt x="120265" y="113665"/>
                </a:lnTo>
                <a:lnTo>
                  <a:pt x="120152" y="111125"/>
                </a:lnTo>
                <a:lnTo>
                  <a:pt x="119952" y="109093"/>
                </a:lnTo>
                <a:lnTo>
                  <a:pt x="119366" y="105664"/>
                </a:lnTo>
                <a:lnTo>
                  <a:pt x="120665" y="105410"/>
                </a:lnTo>
                <a:lnTo>
                  <a:pt x="121171" y="105283"/>
                </a:lnTo>
                <a:lnTo>
                  <a:pt x="122310" y="104902"/>
                </a:lnTo>
                <a:lnTo>
                  <a:pt x="123529" y="104267"/>
                </a:lnTo>
                <a:lnTo>
                  <a:pt x="123805" y="104013"/>
                </a:lnTo>
                <a:lnTo>
                  <a:pt x="124713" y="103251"/>
                </a:lnTo>
                <a:lnTo>
                  <a:pt x="125265" y="102489"/>
                </a:lnTo>
                <a:lnTo>
                  <a:pt x="126141" y="100965"/>
                </a:lnTo>
                <a:lnTo>
                  <a:pt x="126404" y="100330"/>
                </a:lnTo>
                <a:lnTo>
                  <a:pt x="126565" y="99822"/>
                </a:lnTo>
                <a:lnTo>
                  <a:pt x="142446" y="99822"/>
                </a:lnTo>
                <a:lnTo>
                  <a:pt x="143895" y="98679"/>
                </a:lnTo>
                <a:lnTo>
                  <a:pt x="144803" y="97790"/>
                </a:lnTo>
                <a:lnTo>
                  <a:pt x="145275" y="97282"/>
                </a:lnTo>
                <a:lnTo>
                  <a:pt x="146218" y="96139"/>
                </a:lnTo>
                <a:lnTo>
                  <a:pt x="146689" y="95631"/>
                </a:lnTo>
                <a:lnTo>
                  <a:pt x="146951" y="95250"/>
                </a:lnTo>
                <a:close/>
              </a:path>
              <a:path w="148590" h="123825">
                <a:moveTo>
                  <a:pt x="142446" y="99822"/>
                </a:moveTo>
                <a:lnTo>
                  <a:pt x="126565" y="99822"/>
                </a:lnTo>
                <a:lnTo>
                  <a:pt x="127623" y="100457"/>
                </a:lnTo>
                <a:lnTo>
                  <a:pt x="128209" y="100711"/>
                </a:lnTo>
                <a:lnTo>
                  <a:pt x="128922" y="100965"/>
                </a:lnTo>
                <a:lnTo>
                  <a:pt x="129750" y="101219"/>
                </a:lnTo>
                <a:lnTo>
                  <a:pt x="130693" y="101346"/>
                </a:lnTo>
                <a:lnTo>
                  <a:pt x="131786" y="101600"/>
                </a:lnTo>
                <a:lnTo>
                  <a:pt x="140594" y="100584"/>
                </a:lnTo>
                <a:lnTo>
                  <a:pt x="142446" y="99822"/>
                </a:lnTo>
                <a:close/>
              </a:path>
              <a:path w="148590" h="123825">
                <a:moveTo>
                  <a:pt x="116296" y="69088"/>
                </a:moveTo>
                <a:lnTo>
                  <a:pt x="71987" y="69087"/>
                </a:lnTo>
                <a:lnTo>
                  <a:pt x="73448" y="69341"/>
                </a:lnTo>
                <a:lnTo>
                  <a:pt x="74391" y="69468"/>
                </a:lnTo>
                <a:lnTo>
                  <a:pt x="75414" y="69722"/>
                </a:lnTo>
                <a:lnTo>
                  <a:pt x="77024" y="70484"/>
                </a:lnTo>
                <a:lnTo>
                  <a:pt x="78082" y="71119"/>
                </a:lnTo>
                <a:lnTo>
                  <a:pt x="79106" y="71881"/>
                </a:lnTo>
                <a:lnTo>
                  <a:pt x="79543" y="72389"/>
                </a:lnTo>
                <a:lnTo>
                  <a:pt x="80014" y="72897"/>
                </a:lnTo>
                <a:lnTo>
                  <a:pt x="81642" y="80644"/>
                </a:lnTo>
                <a:lnTo>
                  <a:pt x="81526" y="81533"/>
                </a:lnTo>
                <a:lnTo>
                  <a:pt x="81316" y="82676"/>
                </a:lnTo>
                <a:lnTo>
                  <a:pt x="81105" y="83565"/>
                </a:lnTo>
                <a:lnTo>
                  <a:pt x="80760" y="85470"/>
                </a:lnTo>
                <a:lnTo>
                  <a:pt x="80550" y="87248"/>
                </a:lnTo>
                <a:lnTo>
                  <a:pt x="80434" y="90423"/>
                </a:lnTo>
                <a:lnTo>
                  <a:pt x="80557" y="91566"/>
                </a:lnTo>
                <a:lnTo>
                  <a:pt x="85672" y="96392"/>
                </a:lnTo>
                <a:lnTo>
                  <a:pt x="87604" y="96138"/>
                </a:lnTo>
                <a:lnTo>
                  <a:pt x="88696" y="95757"/>
                </a:lnTo>
                <a:lnTo>
                  <a:pt x="89915" y="95249"/>
                </a:lnTo>
                <a:lnTo>
                  <a:pt x="146951" y="95250"/>
                </a:lnTo>
                <a:lnTo>
                  <a:pt x="147126" y="94996"/>
                </a:lnTo>
                <a:lnTo>
                  <a:pt x="147483" y="94361"/>
                </a:lnTo>
                <a:lnTo>
                  <a:pt x="148069" y="92964"/>
                </a:lnTo>
                <a:lnTo>
                  <a:pt x="148219" y="92202"/>
                </a:lnTo>
                <a:lnTo>
                  <a:pt x="148092" y="89916"/>
                </a:lnTo>
                <a:lnTo>
                  <a:pt x="143193" y="85598"/>
                </a:lnTo>
                <a:lnTo>
                  <a:pt x="141779" y="84963"/>
                </a:lnTo>
                <a:lnTo>
                  <a:pt x="140123" y="84455"/>
                </a:lnTo>
                <a:lnTo>
                  <a:pt x="138237" y="84074"/>
                </a:lnTo>
                <a:lnTo>
                  <a:pt x="136109" y="83566"/>
                </a:lnTo>
                <a:lnTo>
                  <a:pt x="133752" y="83185"/>
                </a:lnTo>
                <a:lnTo>
                  <a:pt x="134189" y="82804"/>
                </a:lnTo>
                <a:lnTo>
                  <a:pt x="134350" y="82677"/>
                </a:lnTo>
                <a:lnTo>
                  <a:pt x="134545" y="82296"/>
                </a:lnTo>
                <a:lnTo>
                  <a:pt x="134796" y="81534"/>
                </a:lnTo>
                <a:lnTo>
                  <a:pt x="134916" y="80772"/>
                </a:lnTo>
                <a:lnTo>
                  <a:pt x="134821" y="77597"/>
                </a:lnTo>
                <a:lnTo>
                  <a:pt x="134699" y="76962"/>
                </a:lnTo>
                <a:lnTo>
                  <a:pt x="134545" y="75311"/>
                </a:lnTo>
                <a:lnTo>
                  <a:pt x="134419" y="75184"/>
                </a:lnTo>
                <a:lnTo>
                  <a:pt x="134028" y="74676"/>
                </a:lnTo>
                <a:lnTo>
                  <a:pt x="133441" y="74168"/>
                </a:lnTo>
                <a:lnTo>
                  <a:pt x="133051" y="74041"/>
                </a:lnTo>
                <a:lnTo>
                  <a:pt x="132062" y="73533"/>
                </a:lnTo>
                <a:lnTo>
                  <a:pt x="130762" y="73152"/>
                </a:lnTo>
                <a:lnTo>
                  <a:pt x="114134" y="72263"/>
                </a:lnTo>
                <a:lnTo>
                  <a:pt x="114732" y="71755"/>
                </a:lnTo>
                <a:lnTo>
                  <a:pt x="115548" y="70739"/>
                </a:lnTo>
                <a:lnTo>
                  <a:pt x="116066" y="69723"/>
                </a:lnTo>
                <a:lnTo>
                  <a:pt x="116296" y="69088"/>
                </a:lnTo>
                <a:close/>
              </a:path>
              <a:path w="148590" h="123825">
                <a:moveTo>
                  <a:pt x="72852" y="71373"/>
                </a:moveTo>
                <a:lnTo>
                  <a:pt x="66560" y="71373"/>
                </a:lnTo>
                <a:lnTo>
                  <a:pt x="67175" y="72389"/>
                </a:lnTo>
                <a:lnTo>
                  <a:pt x="67744" y="73532"/>
                </a:lnTo>
                <a:lnTo>
                  <a:pt x="67945" y="74167"/>
                </a:lnTo>
                <a:lnTo>
                  <a:pt x="68054" y="74675"/>
                </a:lnTo>
                <a:lnTo>
                  <a:pt x="68149" y="76199"/>
                </a:lnTo>
                <a:lnTo>
                  <a:pt x="68031" y="76961"/>
                </a:lnTo>
                <a:lnTo>
                  <a:pt x="65306" y="79755"/>
                </a:lnTo>
                <a:lnTo>
                  <a:pt x="64639" y="80009"/>
                </a:lnTo>
                <a:lnTo>
                  <a:pt x="63501" y="80517"/>
                </a:lnTo>
                <a:lnTo>
                  <a:pt x="63029" y="80771"/>
                </a:lnTo>
                <a:lnTo>
                  <a:pt x="62236" y="81533"/>
                </a:lnTo>
                <a:lnTo>
                  <a:pt x="61925" y="81787"/>
                </a:lnTo>
                <a:lnTo>
                  <a:pt x="61258" y="82930"/>
                </a:lnTo>
                <a:lnTo>
                  <a:pt x="61017" y="83692"/>
                </a:lnTo>
                <a:lnTo>
                  <a:pt x="60921" y="85724"/>
                </a:lnTo>
                <a:lnTo>
                  <a:pt x="61040" y="86486"/>
                </a:lnTo>
                <a:lnTo>
                  <a:pt x="68181" y="91185"/>
                </a:lnTo>
                <a:lnTo>
                  <a:pt x="69434" y="91058"/>
                </a:lnTo>
                <a:lnTo>
                  <a:pt x="77415" y="86867"/>
                </a:lnTo>
                <a:lnTo>
                  <a:pt x="77296" y="84581"/>
                </a:lnTo>
                <a:lnTo>
                  <a:pt x="73172" y="79120"/>
                </a:lnTo>
                <a:lnTo>
                  <a:pt x="73356" y="78485"/>
                </a:lnTo>
                <a:lnTo>
                  <a:pt x="73471" y="77850"/>
                </a:lnTo>
                <a:lnTo>
                  <a:pt x="73592" y="76961"/>
                </a:lnTo>
                <a:lnTo>
                  <a:pt x="73482" y="73532"/>
                </a:lnTo>
                <a:lnTo>
                  <a:pt x="73168" y="72262"/>
                </a:lnTo>
                <a:lnTo>
                  <a:pt x="72976" y="71627"/>
                </a:lnTo>
                <a:lnTo>
                  <a:pt x="72852" y="71373"/>
                </a:lnTo>
                <a:close/>
              </a:path>
              <a:path w="148590" h="123825">
                <a:moveTo>
                  <a:pt x="0" y="76961"/>
                </a:moveTo>
                <a:lnTo>
                  <a:pt x="2895" y="84454"/>
                </a:lnTo>
                <a:lnTo>
                  <a:pt x="2322" y="86486"/>
                </a:lnTo>
                <a:lnTo>
                  <a:pt x="5669" y="86232"/>
                </a:lnTo>
                <a:lnTo>
                  <a:pt x="9050" y="86105"/>
                </a:lnTo>
                <a:lnTo>
                  <a:pt x="12431" y="85724"/>
                </a:lnTo>
                <a:lnTo>
                  <a:pt x="15812" y="85470"/>
                </a:lnTo>
                <a:lnTo>
                  <a:pt x="19066" y="85089"/>
                </a:lnTo>
                <a:lnTo>
                  <a:pt x="25287" y="84200"/>
                </a:lnTo>
                <a:lnTo>
                  <a:pt x="28151" y="83692"/>
                </a:lnTo>
                <a:lnTo>
                  <a:pt x="30784" y="83311"/>
                </a:lnTo>
                <a:lnTo>
                  <a:pt x="35349" y="82549"/>
                </a:lnTo>
                <a:lnTo>
                  <a:pt x="37201" y="82168"/>
                </a:lnTo>
                <a:lnTo>
                  <a:pt x="40697" y="81533"/>
                </a:lnTo>
                <a:lnTo>
                  <a:pt x="46677" y="78993"/>
                </a:lnTo>
                <a:lnTo>
                  <a:pt x="50867" y="77342"/>
                </a:lnTo>
                <a:lnTo>
                  <a:pt x="5818" y="77342"/>
                </a:lnTo>
                <a:lnTo>
                  <a:pt x="0" y="76961"/>
                </a:lnTo>
                <a:close/>
              </a:path>
              <a:path w="148590" h="123825">
                <a:moveTo>
                  <a:pt x="64202" y="0"/>
                </a:moveTo>
                <a:lnTo>
                  <a:pt x="61373" y="3428"/>
                </a:lnTo>
                <a:lnTo>
                  <a:pt x="60350" y="4825"/>
                </a:lnTo>
                <a:lnTo>
                  <a:pt x="58234" y="7619"/>
                </a:lnTo>
                <a:lnTo>
                  <a:pt x="55945" y="10159"/>
                </a:lnTo>
                <a:lnTo>
                  <a:pt x="54772" y="11429"/>
                </a:lnTo>
                <a:lnTo>
                  <a:pt x="52334" y="13715"/>
                </a:lnTo>
                <a:lnTo>
                  <a:pt x="47815" y="18541"/>
                </a:lnTo>
                <a:lnTo>
                  <a:pt x="39984" y="21970"/>
                </a:lnTo>
                <a:lnTo>
                  <a:pt x="38845" y="22605"/>
                </a:lnTo>
                <a:lnTo>
                  <a:pt x="33188" y="25145"/>
                </a:lnTo>
                <a:lnTo>
                  <a:pt x="30980" y="25907"/>
                </a:lnTo>
                <a:lnTo>
                  <a:pt x="22803" y="35051"/>
                </a:lnTo>
                <a:lnTo>
                  <a:pt x="28001" y="41782"/>
                </a:lnTo>
                <a:lnTo>
                  <a:pt x="28898" y="42163"/>
                </a:lnTo>
                <a:lnTo>
                  <a:pt x="30678" y="45719"/>
                </a:lnTo>
                <a:lnTo>
                  <a:pt x="30590" y="46354"/>
                </a:lnTo>
                <a:lnTo>
                  <a:pt x="30514" y="46735"/>
                </a:lnTo>
                <a:lnTo>
                  <a:pt x="30037" y="48132"/>
                </a:lnTo>
                <a:lnTo>
                  <a:pt x="29692" y="49529"/>
                </a:lnTo>
                <a:lnTo>
                  <a:pt x="29359" y="51942"/>
                </a:lnTo>
                <a:lnTo>
                  <a:pt x="29284" y="56387"/>
                </a:lnTo>
                <a:lnTo>
                  <a:pt x="29485" y="58419"/>
                </a:lnTo>
                <a:lnTo>
                  <a:pt x="34521" y="72262"/>
                </a:lnTo>
                <a:lnTo>
                  <a:pt x="33935" y="72643"/>
                </a:lnTo>
                <a:lnTo>
                  <a:pt x="11212" y="77342"/>
                </a:lnTo>
                <a:lnTo>
                  <a:pt x="50867" y="77342"/>
                </a:lnTo>
                <a:lnTo>
                  <a:pt x="62868" y="72643"/>
                </a:lnTo>
                <a:lnTo>
                  <a:pt x="66560" y="71373"/>
                </a:lnTo>
                <a:lnTo>
                  <a:pt x="72852" y="71373"/>
                </a:lnTo>
                <a:lnTo>
                  <a:pt x="72291" y="70230"/>
                </a:lnTo>
                <a:lnTo>
                  <a:pt x="42893" y="70230"/>
                </a:lnTo>
                <a:lnTo>
                  <a:pt x="43799" y="68452"/>
                </a:lnTo>
                <a:lnTo>
                  <a:pt x="45136" y="66420"/>
                </a:lnTo>
                <a:lnTo>
                  <a:pt x="53714" y="58800"/>
                </a:lnTo>
                <a:lnTo>
                  <a:pt x="55474" y="58038"/>
                </a:lnTo>
                <a:lnTo>
                  <a:pt x="64288" y="49148"/>
                </a:lnTo>
                <a:lnTo>
                  <a:pt x="64168" y="47370"/>
                </a:lnTo>
                <a:lnTo>
                  <a:pt x="63926" y="46608"/>
                </a:lnTo>
                <a:lnTo>
                  <a:pt x="63581" y="45719"/>
                </a:lnTo>
                <a:lnTo>
                  <a:pt x="62512" y="44068"/>
                </a:lnTo>
                <a:lnTo>
                  <a:pt x="63305" y="43433"/>
                </a:lnTo>
                <a:lnTo>
                  <a:pt x="72321" y="29971"/>
                </a:lnTo>
                <a:lnTo>
                  <a:pt x="72281" y="27558"/>
                </a:lnTo>
                <a:lnTo>
                  <a:pt x="69204" y="23113"/>
                </a:lnTo>
                <a:lnTo>
                  <a:pt x="68135" y="22351"/>
                </a:lnTo>
                <a:lnTo>
                  <a:pt x="66835" y="21716"/>
                </a:lnTo>
                <a:lnTo>
                  <a:pt x="67130" y="21081"/>
                </a:lnTo>
                <a:lnTo>
                  <a:pt x="67663" y="19811"/>
                </a:lnTo>
                <a:lnTo>
                  <a:pt x="67985" y="18922"/>
                </a:lnTo>
                <a:lnTo>
                  <a:pt x="68330" y="17779"/>
                </a:lnTo>
                <a:lnTo>
                  <a:pt x="68733" y="15874"/>
                </a:lnTo>
                <a:lnTo>
                  <a:pt x="68963" y="13716"/>
                </a:lnTo>
                <a:lnTo>
                  <a:pt x="68863" y="11430"/>
                </a:lnTo>
                <a:lnTo>
                  <a:pt x="64524" y="3936"/>
                </a:lnTo>
                <a:lnTo>
                  <a:pt x="64202" y="0"/>
                </a:lnTo>
                <a:close/>
              </a:path>
              <a:path w="148590" h="123825">
                <a:moveTo>
                  <a:pt x="123218" y="72136"/>
                </a:moveTo>
                <a:lnTo>
                  <a:pt x="116261" y="72136"/>
                </a:lnTo>
                <a:lnTo>
                  <a:pt x="114134" y="72263"/>
                </a:lnTo>
                <a:lnTo>
                  <a:pt x="124558" y="72263"/>
                </a:lnTo>
                <a:lnTo>
                  <a:pt x="123218" y="72136"/>
                </a:lnTo>
                <a:close/>
              </a:path>
              <a:path w="148590" h="123825">
                <a:moveTo>
                  <a:pt x="75759" y="32639"/>
                </a:moveTo>
                <a:lnTo>
                  <a:pt x="75690" y="32893"/>
                </a:lnTo>
                <a:lnTo>
                  <a:pt x="75368" y="33401"/>
                </a:lnTo>
                <a:lnTo>
                  <a:pt x="74196" y="36575"/>
                </a:lnTo>
                <a:lnTo>
                  <a:pt x="72629" y="45719"/>
                </a:lnTo>
                <a:lnTo>
                  <a:pt x="72525" y="45973"/>
                </a:lnTo>
                <a:lnTo>
                  <a:pt x="66525" y="62229"/>
                </a:lnTo>
                <a:lnTo>
                  <a:pt x="64168" y="62737"/>
                </a:lnTo>
                <a:lnTo>
                  <a:pt x="61649" y="63499"/>
                </a:lnTo>
                <a:lnTo>
                  <a:pt x="58981" y="64261"/>
                </a:lnTo>
                <a:lnTo>
                  <a:pt x="56106" y="65150"/>
                </a:lnTo>
                <a:lnTo>
                  <a:pt x="53082" y="66166"/>
                </a:lnTo>
                <a:lnTo>
                  <a:pt x="49851" y="67436"/>
                </a:lnTo>
                <a:lnTo>
                  <a:pt x="46470" y="68706"/>
                </a:lnTo>
                <a:lnTo>
                  <a:pt x="42893" y="70230"/>
                </a:lnTo>
                <a:lnTo>
                  <a:pt x="72291" y="70230"/>
                </a:lnTo>
                <a:lnTo>
                  <a:pt x="71987" y="69722"/>
                </a:lnTo>
                <a:lnTo>
                  <a:pt x="71596" y="69341"/>
                </a:lnTo>
                <a:lnTo>
                  <a:pt x="71435" y="69087"/>
                </a:lnTo>
                <a:lnTo>
                  <a:pt x="116296" y="69088"/>
                </a:lnTo>
                <a:lnTo>
                  <a:pt x="116457" y="68453"/>
                </a:lnTo>
                <a:lnTo>
                  <a:pt x="116537" y="67945"/>
                </a:lnTo>
                <a:lnTo>
                  <a:pt x="116457" y="65405"/>
                </a:lnTo>
                <a:lnTo>
                  <a:pt x="116220" y="64643"/>
                </a:lnTo>
                <a:lnTo>
                  <a:pt x="116181" y="62992"/>
                </a:lnTo>
                <a:lnTo>
                  <a:pt x="99437" y="60833"/>
                </a:lnTo>
                <a:lnTo>
                  <a:pt x="99161" y="60579"/>
                </a:lnTo>
                <a:lnTo>
                  <a:pt x="76587" y="60578"/>
                </a:lnTo>
                <a:lnTo>
                  <a:pt x="78176" y="57911"/>
                </a:lnTo>
                <a:lnTo>
                  <a:pt x="79152" y="56387"/>
                </a:lnTo>
                <a:lnTo>
                  <a:pt x="102967" y="44577"/>
                </a:lnTo>
                <a:lnTo>
                  <a:pt x="111783" y="44577"/>
                </a:lnTo>
                <a:lnTo>
                  <a:pt x="111500" y="43434"/>
                </a:lnTo>
                <a:lnTo>
                  <a:pt x="110769" y="41402"/>
                </a:lnTo>
                <a:lnTo>
                  <a:pt x="110166" y="40005"/>
                </a:lnTo>
                <a:lnTo>
                  <a:pt x="109775" y="39243"/>
                </a:lnTo>
                <a:lnTo>
                  <a:pt x="105566" y="39243"/>
                </a:lnTo>
                <a:lnTo>
                  <a:pt x="103370" y="38989"/>
                </a:lnTo>
                <a:lnTo>
                  <a:pt x="101001" y="38608"/>
                </a:lnTo>
                <a:lnTo>
                  <a:pt x="99805" y="38354"/>
                </a:lnTo>
                <a:lnTo>
                  <a:pt x="78945" y="38354"/>
                </a:lnTo>
                <a:lnTo>
                  <a:pt x="78768" y="37719"/>
                </a:lnTo>
                <a:lnTo>
                  <a:pt x="78547" y="36703"/>
                </a:lnTo>
                <a:lnTo>
                  <a:pt x="78519" y="34417"/>
                </a:lnTo>
                <a:lnTo>
                  <a:pt x="78749" y="33655"/>
                </a:lnTo>
                <a:lnTo>
                  <a:pt x="78945" y="33147"/>
                </a:lnTo>
                <a:lnTo>
                  <a:pt x="75759" y="32639"/>
                </a:lnTo>
                <a:close/>
              </a:path>
              <a:path w="148590" h="123825">
                <a:moveTo>
                  <a:pt x="107096" y="60325"/>
                </a:moveTo>
                <a:lnTo>
                  <a:pt x="105808" y="60325"/>
                </a:lnTo>
                <a:lnTo>
                  <a:pt x="104382" y="60452"/>
                </a:lnTo>
                <a:lnTo>
                  <a:pt x="102852" y="60452"/>
                </a:lnTo>
                <a:lnTo>
                  <a:pt x="99437" y="60833"/>
                </a:lnTo>
                <a:lnTo>
                  <a:pt x="112462" y="60833"/>
                </a:lnTo>
                <a:lnTo>
                  <a:pt x="112018" y="60706"/>
                </a:lnTo>
                <a:lnTo>
                  <a:pt x="110327" y="60579"/>
                </a:lnTo>
                <a:lnTo>
                  <a:pt x="109338" y="60452"/>
                </a:lnTo>
                <a:lnTo>
                  <a:pt x="107096" y="60325"/>
                </a:lnTo>
                <a:close/>
              </a:path>
              <a:path w="148590" h="123825">
                <a:moveTo>
                  <a:pt x="92204" y="57912"/>
                </a:moveTo>
                <a:lnTo>
                  <a:pt x="89766" y="57912"/>
                </a:lnTo>
                <a:lnTo>
                  <a:pt x="86925" y="58293"/>
                </a:lnTo>
                <a:lnTo>
                  <a:pt x="84844" y="58801"/>
                </a:lnTo>
                <a:lnTo>
                  <a:pt x="82567" y="59563"/>
                </a:lnTo>
                <a:lnTo>
                  <a:pt x="81348" y="59943"/>
                </a:lnTo>
                <a:lnTo>
                  <a:pt x="80129" y="60451"/>
                </a:lnTo>
                <a:lnTo>
                  <a:pt x="79221" y="60451"/>
                </a:lnTo>
                <a:lnTo>
                  <a:pt x="76587" y="60578"/>
                </a:lnTo>
                <a:lnTo>
                  <a:pt x="99161" y="60579"/>
                </a:lnTo>
                <a:lnTo>
                  <a:pt x="98333" y="59944"/>
                </a:lnTo>
                <a:lnTo>
                  <a:pt x="97701" y="59563"/>
                </a:lnTo>
                <a:lnTo>
                  <a:pt x="96919" y="59182"/>
                </a:lnTo>
                <a:lnTo>
                  <a:pt x="95976" y="58674"/>
                </a:lnTo>
                <a:lnTo>
                  <a:pt x="94239" y="58293"/>
                </a:lnTo>
                <a:lnTo>
                  <a:pt x="93618" y="58039"/>
                </a:lnTo>
                <a:lnTo>
                  <a:pt x="92204" y="57912"/>
                </a:lnTo>
                <a:close/>
              </a:path>
              <a:path w="148590" h="123825">
                <a:moveTo>
                  <a:pt x="111783" y="44577"/>
                </a:moveTo>
                <a:lnTo>
                  <a:pt x="105727" y="44577"/>
                </a:lnTo>
                <a:lnTo>
                  <a:pt x="107452" y="44704"/>
                </a:lnTo>
                <a:lnTo>
                  <a:pt x="109143" y="45085"/>
                </a:lnTo>
                <a:lnTo>
                  <a:pt x="109971" y="45339"/>
                </a:lnTo>
                <a:lnTo>
                  <a:pt x="111466" y="45974"/>
                </a:lnTo>
                <a:lnTo>
                  <a:pt x="112133" y="46355"/>
                </a:lnTo>
                <a:lnTo>
                  <a:pt x="111909" y="45085"/>
                </a:lnTo>
                <a:lnTo>
                  <a:pt x="111783" y="44577"/>
                </a:lnTo>
                <a:close/>
              </a:path>
              <a:path w="148590" h="123825">
                <a:moveTo>
                  <a:pt x="89329" y="15367"/>
                </a:moveTo>
                <a:lnTo>
                  <a:pt x="86178" y="34417"/>
                </a:lnTo>
                <a:lnTo>
                  <a:pt x="85005" y="34417"/>
                </a:lnTo>
                <a:lnTo>
                  <a:pt x="83544" y="34798"/>
                </a:lnTo>
                <a:lnTo>
                  <a:pt x="82958" y="34925"/>
                </a:lnTo>
                <a:lnTo>
                  <a:pt x="82372" y="35179"/>
                </a:lnTo>
                <a:lnTo>
                  <a:pt x="81187" y="35941"/>
                </a:lnTo>
                <a:lnTo>
                  <a:pt x="80014" y="36957"/>
                </a:lnTo>
                <a:lnTo>
                  <a:pt x="79738" y="37338"/>
                </a:lnTo>
                <a:lnTo>
                  <a:pt x="79462" y="37592"/>
                </a:lnTo>
                <a:lnTo>
                  <a:pt x="78945" y="38354"/>
                </a:lnTo>
                <a:lnTo>
                  <a:pt x="99805" y="38354"/>
                </a:lnTo>
                <a:lnTo>
                  <a:pt x="98609" y="38100"/>
                </a:lnTo>
                <a:lnTo>
                  <a:pt x="97425" y="37719"/>
                </a:lnTo>
                <a:lnTo>
                  <a:pt x="94711" y="36449"/>
                </a:lnTo>
                <a:lnTo>
                  <a:pt x="94239" y="36068"/>
                </a:lnTo>
                <a:lnTo>
                  <a:pt x="94117" y="34925"/>
                </a:lnTo>
                <a:lnTo>
                  <a:pt x="94159" y="29718"/>
                </a:lnTo>
                <a:lnTo>
                  <a:pt x="94459" y="27559"/>
                </a:lnTo>
                <a:lnTo>
                  <a:pt x="94987" y="25019"/>
                </a:lnTo>
                <a:lnTo>
                  <a:pt x="95343" y="23622"/>
                </a:lnTo>
                <a:lnTo>
                  <a:pt x="95815" y="22225"/>
                </a:lnTo>
                <a:lnTo>
                  <a:pt x="94906" y="21082"/>
                </a:lnTo>
                <a:lnTo>
                  <a:pt x="94642" y="20701"/>
                </a:lnTo>
                <a:lnTo>
                  <a:pt x="93618" y="19939"/>
                </a:lnTo>
                <a:lnTo>
                  <a:pt x="92353" y="18669"/>
                </a:lnTo>
                <a:lnTo>
                  <a:pt x="91652" y="18034"/>
                </a:lnTo>
                <a:lnTo>
                  <a:pt x="90157" y="16383"/>
                </a:lnTo>
                <a:lnTo>
                  <a:pt x="89329" y="1536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139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33809" y="19615"/>
                </a:moveTo>
                <a:lnTo>
                  <a:pt x="17019" y="19615"/>
                </a:lnTo>
                <a:lnTo>
                  <a:pt x="18709" y="19772"/>
                </a:lnTo>
                <a:lnTo>
                  <a:pt x="20365" y="19890"/>
                </a:lnTo>
                <a:lnTo>
                  <a:pt x="23551" y="20046"/>
                </a:lnTo>
                <a:lnTo>
                  <a:pt x="26575" y="20046"/>
                </a:lnTo>
                <a:lnTo>
                  <a:pt x="29485" y="19968"/>
                </a:lnTo>
                <a:lnTo>
                  <a:pt x="30865" y="19890"/>
                </a:lnTo>
                <a:lnTo>
                  <a:pt x="33809" y="19615"/>
                </a:lnTo>
                <a:close/>
              </a:path>
              <a:path w="40004" h="20320">
                <a:moveTo>
                  <a:pt x="25878" y="11942"/>
                </a:moveTo>
                <a:lnTo>
                  <a:pt x="6485" y="11942"/>
                </a:lnTo>
                <a:lnTo>
                  <a:pt x="7624" y="12529"/>
                </a:lnTo>
                <a:lnTo>
                  <a:pt x="10418" y="14212"/>
                </a:lnTo>
                <a:lnTo>
                  <a:pt x="17295" y="19929"/>
                </a:lnTo>
                <a:lnTo>
                  <a:pt x="17019" y="19615"/>
                </a:lnTo>
                <a:lnTo>
                  <a:pt x="33809" y="19615"/>
                </a:lnTo>
                <a:lnTo>
                  <a:pt x="37155" y="19185"/>
                </a:lnTo>
                <a:lnTo>
                  <a:pt x="39397" y="18793"/>
                </a:lnTo>
                <a:lnTo>
                  <a:pt x="39041" y="18285"/>
                </a:lnTo>
                <a:lnTo>
                  <a:pt x="29646" y="16209"/>
                </a:lnTo>
                <a:lnTo>
                  <a:pt x="29174" y="16171"/>
                </a:lnTo>
                <a:lnTo>
                  <a:pt x="25896" y="12493"/>
                </a:lnTo>
                <a:lnTo>
                  <a:pt x="25878" y="11942"/>
                </a:lnTo>
                <a:close/>
              </a:path>
              <a:path w="40004" h="20320">
                <a:moveTo>
                  <a:pt x="34165" y="15191"/>
                </a:moveTo>
                <a:lnTo>
                  <a:pt x="30152" y="16209"/>
                </a:lnTo>
                <a:lnTo>
                  <a:pt x="36545" y="16209"/>
                </a:lnTo>
                <a:lnTo>
                  <a:pt x="36043" y="15936"/>
                </a:lnTo>
                <a:lnTo>
                  <a:pt x="34717" y="15348"/>
                </a:lnTo>
                <a:lnTo>
                  <a:pt x="34165" y="15191"/>
                </a:lnTo>
                <a:close/>
              </a:path>
              <a:path w="40004" h="20320">
                <a:moveTo>
                  <a:pt x="6852" y="12493"/>
                </a:moveTo>
                <a:lnTo>
                  <a:pt x="7152" y="12685"/>
                </a:lnTo>
                <a:lnTo>
                  <a:pt x="6852" y="12493"/>
                </a:lnTo>
                <a:close/>
              </a:path>
              <a:path w="40004" h="20320">
                <a:moveTo>
                  <a:pt x="12935" y="2271"/>
                </a:moveTo>
                <a:lnTo>
                  <a:pt x="471" y="4660"/>
                </a:lnTo>
                <a:lnTo>
                  <a:pt x="834" y="5833"/>
                </a:lnTo>
                <a:lnTo>
                  <a:pt x="6852" y="12493"/>
                </a:lnTo>
                <a:lnTo>
                  <a:pt x="6485" y="11942"/>
                </a:lnTo>
                <a:lnTo>
                  <a:pt x="25878" y="11942"/>
                </a:lnTo>
                <a:lnTo>
                  <a:pt x="25195" y="10806"/>
                </a:lnTo>
                <a:lnTo>
                  <a:pt x="24689" y="9906"/>
                </a:lnTo>
                <a:lnTo>
                  <a:pt x="23631" y="5833"/>
                </a:lnTo>
                <a:lnTo>
                  <a:pt x="22056" y="5521"/>
                </a:lnTo>
                <a:lnTo>
                  <a:pt x="19537" y="4855"/>
                </a:lnTo>
                <a:lnTo>
                  <a:pt x="17671" y="4268"/>
                </a:lnTo>
                <a:lnTo>
                  <a:pt x="16904" y="3954"/>
                </a:lnTo>
                <a:lnTo>
                  <a:pt x="15053" y="3250"/>
                </a:lnTo>
                <a:lnTo>
                  <a:pt x="12935" y="2271"/>
                </a:lnTo>
                <a:close/>
              </a:path>
              <a:path w="40004" h="20320">
                <a:moveTo>
                  <a:pt x="7704" y="0"/>
                </a:moveTo>
                <a:lnTo>
                  <a:pt x="0" y="2193"/>
                </a:lnTo>
                <a:lnTo>
                  <a:pt x="471" y="4660"/>
                </a:lnTo>
                <a:lnTo>
                  <a:pt x="977" y="4268"/>
                </a:lnTo>
                <a:lnTo>
                  <a:pt x="1494" y="3954"/>
                </a:lnTo>
                <a:lnTo>
                  <a:pt x="6681" y="2271"/>
                </a:lnTo>
                <a:lnTo>
                  <a:pt x="12935" y="2271"/>
                </a:lnTo>
                <a:lnTo>
                  <a:pt x="11246" y="1409"/>
                </a:lnTo>
                <a:lnTo>
                  <a:pt x="10257" y="862"/>
                </a:lnTo>
                <a:lnTo>
                  <a:pt x="9280" y="274"/>
                </a:lnTo>
                <a:lnTo>
                  <a:pt x="9119" y="156"/>
                </a:lnTo>
                <a:lnTo>
                  <a:pt x="8693" y="79"/>
                </a:lnTo>
                <a:lnTo>
                  <a:pt x="770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74435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89070" y="23296"/>
                </a:moveTo>
                <a:lnTo>
                  <a:pt x="29956" y="23296"/>
                </a:lnTo>
                <a:lnTo>
                  <a:pt x="31693" y="23374"/>
                </a:lnTo>
                <a:lnTo>
                  <a:pt x="32601" y="23453"/>
                </a:lnTo>
                <a:lnTo>
                  <a:pt x="43249" y="31793"/>
                </a:lnTo>
                <a:lnTo>
                  <a:pt x="43131" y="32654"/>
                </a:lnTo>
                <a:lnTo>
                  <a:pt x="42893" y="33632"/>
                </a:lnTo>
                <a:lnTo>
                  <a:pt x="44549" y="33750"/>
                </a:lnTo>
                <a:lnTo>
                  <a:pt x="47965" y="33828"/>
                </a:lnTo>
                <a:lnTo>
                  <a:pt x="49736" y="33789"/>
                </a:lnTo>
                <a:lnTo>
                  <a:pt x="51506" y="33711"/>
                </a:lnTo>
                <a:lnTo>
                  <a:pt x="84694" y="27994"/>
                </a:lnTo>
                <a:lnTo>
                  <a:pt x="85557" y="27798"/>
                </a:lnTo>
                <a:lnTo>
                  <a:pt x="88501" y="26585"/>
                </a:lnTo>
                <a:lnTo>
                  <a:pt x="89070" y="23296"/>
                </a:lnTo>
                <a:close/>
              </a:path>
              <a:path w="90170" h="34290">
                <a:moveTo>
                  <a:pt x="63090" y="14643"/>
                </a:moveTo>
                <a:lnTo>
                  <a:pt x="16237" y="14643"/>
                </a:lnTo>
                <a:lnTo>
                  <a:pt x="16950" y="14722"/>
                </a:lnTo>
                <a:lnTo>
                  <a:pt x="17306" y="14722"/>
                </a:lnTo>
                <a:lnTo>
                  <a:pt x="18249" y="14839"/>
                </a:lnTo>
                <a:lnTo>
                  <a:pt x="25161" y="23453"/>
                </a:lnTo>
                <a:lnTo>
                  <a:pt x="28427" y="23296"/>
                </a:lnTo>
                <a:lnTo>
                  <a:pt x="89070" y="23296"/>
                </a:lnTo>
                <a:lnTo>
                  <a:pt x="89443" y="21143"/>
                </a:lnTo>
                <a:lnTo>
                  <a:pt x="84568" y="21143"/>
                </a:lnTo>
                <a:lnTo>
                  <a:pt x="83820" y="21025"/>
                </a:lnTo>
                <a:lnTo>
                  <a:pt x="80238" y="15936"/>
                </a:lnTo>
                <a:lnTo>
                  <a:pt x="67272" y="15936"/>
                </a:lnTo>
                <a:lnTo>
                  <a:pt x="66640" y="15896"/>
                </a:lnTo>
                <a:lnTo>
                  <a:pt x="65421" y="15661"/>
                </a:lnTo>
                <a:lnTo>
                  <a:pt x="64001" y="15152"/>
                </a:lnTo>
                <a:lnTo>
                  <a:pt x="63581" y="14957"/>
                </a:lnTo>
                <a:lnTo>
                  <a:pt x="63090" y="14643"/>
                </a:lnTo>
                <a:close/>
              </a:path>
              <a:path w="90170" h="34290">
                <a:moveTo>
                  <a:pt x="89639" y="20007"/>
                </a:moveTo>
                <a:lnTo>
                  <a:pt x="88296" y="20517"/>
                </a:lnTo>
                <a:lnTo>
                  <a:pt x="87328" y="20829"/>
                </a:lnTo>
                <a:lnTo>
                  <a:pt x="86304" y="21064"/>
                </a:lnTo>
                <a:lnTo>
                  <a:pt x="85396" y="21143"/>
                </a:lnTo>
                <a:lnTo>
                  <a:pt x="89443" y="21143"/>
                </a:lnTo>
                <a:lnTo>
                  <a:pt x="89639" y="20007"/>
                </a:lnTo>
                <a:close/>
              </a:path>
              <a:path w="90170" h="34290">
                <a:moveTo>
                  <a:pt x="43687" y="4855"/>
                </a:moveTo>
                <a:lnTo>
                  <a:pt x="41974" y="5560"/>
                </a:lnTo>
                <a:lnTo>
                  <a:pt x="40421" y="6225"/>
                </a:lnTo>
                <a:lnTo>
                  <a:pt x="38374" y="6656"/>
                </a:lnTo>
                <a:lnTo>
                  <a:pt x="36925" y="6929"/>
                </a:lnTo>
                <a:lnTo>
                  <a:pt x="35073" y="7243"/>
                </a:lnTo>
                <a:lnTo>
                  <a:pt x="30508" y="8066"/>
                </a:lnTo>
                <a:lnTo>
                  <a:pt x="2046" y="11237"/>
                </a:lnTo>
                <a:lnTo>
                  <a:pt x="1023" y="13781"/>
                </a:lnTo>
                <a:lnTo>
                  <a:pt x="5588" y="17501"/>
                </a:lnTo>
                <a:lnTo>
                  <a:pt x="6209" y="17462"/>
                </a:lnTo>
                <a:lnTo>
                  <a:pt x="9280" y="16287"/>
                </a:lnTo>
                <a:lnTo>
                  <a:pt x="10245" y="15857"/>
                </a:lnTo>
                <a:lnTo>
                  <a:pt x="15536" y="14643"/>
                </a:lnTo>
                <a:lnTo>
                  <a:pt x="63090" y="14643"/>
                </a:lnTo>
                <a:lnTo>
                  <a:pt x="62431" y="14173"/>
                </a:lnTo>
                <a:lnTo>
                  <a:pt x="60614" y="10180"/>
                </a:lnTo>
                <a:lnTo>
                  <a:pt x="60733" y="8496"/>
                </a:lnTo>
                <a:lnTo>
                  <a:pt x="62956" y="5442"/>
                </a:lnTo>
                <a:lnTo>
                  <a:pt x="49034" y="5442"/>
                </a:lnTo>
                <a:lnTo>
                  <a:pt x="47769" y="5403"/>
                </a:lnTo>
                <a:lnTo>
                  <a:pt x="46435" y="5286"/>
                </a:lnTo>
                <a:lnTo>
                  <a:pt x="45101" y="5090"/>
                </a:lnTo>
                <a:lnTo>
                  <a:pt x="43687" y="4855"/>
                </a:lnTo>
                <a:close/>
              </a:path>
              <a:path w="90170" h="34290">
                <a:moveTo>
                  <a:pt x="80957" y="0"/>
                </a:moveTo>
                <a:lnTo>
                  <a:pt x="79071" y="79"/>
                </a:lnTo>
                <a:lnTo>
                  <a:pt x="78082" y="156"/>
                </a:lnTo>
                <a:lnTo>
                  <a:pt x="76196" y="234"/>
                </a:lnTo>
                <a:lnTo>
                  <a:pt x="74310" y="391"/>
                </a:lnTo>
                <a:lnTo>
                  <a:pt x="73402" y="430"/>
                </a:lnTo>
                <a:lnTo>
                  <a:pt x="73244" y="2193"/>
                </a:lnTo>
                <a:lnTo>
                  <a:pt x="72999" y="3993"/>
                </a:lnTo>
                <a:lnTo>
                  <a:pt x="73291" y="4229"/>
                </a:lnTo>
                <a:lnTo>
                  <a:pt x="74862" y="5794"/>
                </a:lnTo>
                <a:lnTo>
                  <a:pt x="77139" y="11589"/>
                </a:lnTo>
                <a:lnTo>
                  <a:pt x="77024" y="11981"/>
                </a:lnTo>
                <a:lnTo>
                  <a:pt x="67905" y="15936"/>
                </a:lnTo>
                <a:lnTo>
                  <a:pt x="80238" y="15936"/>
                </a:lnTo>
                <a:lnTo>
                  <a:pt x="80349" y="11198"/>
                </a:lnTo>
                <a:lnTo>
                  <a:pt x="80447" y="10376"/>
                </a:lnTo>
                <a:lnTo>
                  <a:pt x="80782" y="8496"/>
                </a:lnTo>
                <a:lnTo>
                  <a:pt x="80992" y="7674"/>
                </a:lnTo>
                <a:lnTo>
                  <a:pt x="81261" y="6225"/>
                </a:lnTo>
                <a:lnTo>
                  <a:pt x="81388" y="5403"/>
                </a:lnTo>
                <a:lnTo>
                  <a:pt x="81268" y="1097"/>
                </a:lnTo>
                <a:lnTo>
                  <a:pt x="80957" y="0"/>
                </a:lnTo>
                <a:close/>
              </a:path>
              <a:path w="90170" h="34290">
                <a:moveTo>
                  <a:pt x="48045" y="3054"/>
                </a:moveTo>
                <a:lnTo>
                  <a:pt x="43687" y="4855"/>
                </a:lnTo>
                <a:lnTo>
                  <a:pt x="45101" y="5090"/>
                </a:lnTo>
                <a:lnTo>
                  <a:pt x="46435" y="5286"/>
                </a:lnTo>
                <a:lnTo>
                  <a:pt x="47769" y="5403"/>
                </a:lnTo>
                <a:lnTo>
                  <a:pt x="49034" y="5442"/>
                </a:lnTo>
                <a:lnTo>
                  <a:pt x="50253" y="5442"/>
                </a:lnTo>
                <a:lnTo>
                  <a:pt x="51391" y="5403"/>
                </a:lnTo>
                <a:lnTo>
                  <a:pt x="53473" y="5246"/>
                </a:lnTo>
                <a:lnTo>
                  <a:pt x="63305" y="5246"/>
                </a:lnTo>
                <a:lnTo>
                  <a:pt x="63777" y="5011"/>
                </a:lnTo>
                <a:lnTo>
                  <a:pt x="64363" y="4776"/>
                </a:lnTo>
                <a:lnTo>
                  <a:pt x="65030" y="4542"/>
                </a:lnTo>
                <a:lnTo>
                  <a:pt x="66560" y="4229"/>
                </a:lnTo>
                <a:lnTo>
                  <a:pt x="66816" y="3915"/>
                </a:lnTo>
                <a:lnTo>
                  <a:pt x="67192" y="3328"/>
                </a:lnTo>
                <a:lnTo>
                  <a:pt x="67273" y="3132"/>
                </a:lnTo>
                <a:lnTo>
                  <a:pt x="49977" y="3132"/>
                </a:lnTo>
                <a:lnTo>
                  <a:pt x="48045" y="3054"/>
                </a:lnTo>
                <a:close/>
              </a:path>
              <a:path w="90170" h="34290">
                <a:moveTo>
                  <a:pt x="63305" y="5246"/>
                </a:moveTo>
                <a:lnTo>
                  <a:pt x="53473" y="5246"/>
                </a:lnTo>
                <a:lnTo>
                  <a:pt x="51391" y="5403"/>
                </a:lnTo>
                <a:lnTo>
                  <a:pt x="50253" y="5442"/>
                </a:lnTo>
                <a:lnTo>
                  <a:pt x="62956" y="5442"/>
                </a:lnTo>
                <a:lnTo>
                  <a:pt x="63305" y="5246"/>
                </a:lnTo>
                <a:close/>
              </a:path>
              <a:path w="90170" h="34290">
                <a:moveTo>
                  <a:pt x="67859" y="940"/>
                </a:moveTo>
                <a:lnTo>
                  <a:pt x="66134" y="1097"/>
                </a:lnTo>
                <a:lnTo>
                  <a:pt x="64524" y="1291"/>
                </a:lnTo>
                <a:lnTo>
                  <a:pt x="62983" y="1448"/>
                </a:lnTo>
                <a:lnTo>
                  <a:pt x="57440" y="2193"/>
                </a:lnTo>
                <a:lnTo>
                  <a:pt x="57245" y="2232"/>
                </a:lnTo>
                <a:lnTo>
                  <a:pt x="49977" y="3132"/>
                </a:lnTo>
                <a:lnTo>
                  <a:pt x="67273" y="3132"/>
                </a:lnTo>
                <a:lnTo>
                  <a:pt x="67648" y="2193"/>
                </a:lnTo>
                <a:lnTo>
                  <a:pt x="67778" y="1644"/>
                </a:lnTo>
                <a:lnTo>
                  <a:pt x="67859" y="94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95123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620" y="0"/>
                </a:moveTo>
                <a:lnTo>
                  <a:pt x="540" y="1252"/>
                </a:lnTo>
                <a:lnTo>
                  <a:pt x="423" y="2114"/>
                </a:lnTo>
                <a:lnTo>
                  <a:pt x="0" y="4346"/>
                </a:lnTo>
                <a:lnTo>
                  <a:pt x="701" y="4619"/>
                </a:lnTo>
                <a:lnTo>
                  <a:pt x="5624" y="9474"/>
                </a:lnTo>
                <a:lnTo>
                  <a:pt x="5933" y="10062"/>
                </a:lnTo>
                <a:lnTo>
                  <a:pt x="6163" y="10649"/>
                </a:lnTo>
                <a:lnTo>
                  <a:pt x="7233" y="10376"/>
                </a:lnTo>
                <a:lnTo>
                  <a:pt x="9981" y="9474"/>
                </a:lnTo>
                <a:lnTo>
                  <a:pt x="11913" y="8731"/>
                </a:lnTo>
                <a:lnTo>
                  <a:pt x="12385" y="8496"/>
                </a:lnTo>
                <a:lnTo>
                  <a:pt x="11839" y="8066"/>
                </a:lnTo>
                <a:lnTo>
                  <a:pt x="11701" y="7980"/>
                </a:lnTo>
                <a:lnTo>
                  <a:pt x="1839" y="430"/>
                </a:lnTo>
                <a:lnTo>
                  <a:pt x="620" y="0"/>
                </a:lnTo>
                <a:close/>
              </a:path>
              <a:path w="12700" h="10795">
                <a:moveTo>
                  <a:pt x="11731" y="7980"/>
                </a:moveTo>
                <a:close/>
              </a:path>
              <a:path w="12700" h="10795">
                <a:moveTo>
                  <a:pt x="11659" y="7870"/>
                </a:move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95514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34" y="0"/>
                </a:moveTo>
                <a:close/>
              </a:path>
            </a:pathLst>
          </a:custGeom>
          <a:solidFill>
            <a:srgbClr val="005C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00837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59" h="36829">
                <a:moveTo>
                  <a:pt x="36292" y="0"/>
                </a:moveTo>
                <a:lnTo>
                  <a:pt x="36131" y="196"/>
                </a:lnTo>
                <a:lnTo>
                  <a:pt x="36373" y="117"/>
                </a:lnTo>
                <a:close/>
              </a:path>
              <a:path w="86359" h="36829">
                <a:moveTo>
                  <a:pt x="0" y="2311"/>
                </a:moveTo>
                <a:lnTo>
                  <a:pt x="20285" y="11667"/>
                </a:lnTo>
                <a:lnTo>
                  <a:pt x="21443" y="12098"/>
                </a:lnTo>
                <a:lnTo>
                  <a:pt x="36327" y="26468"/>
                </a:lnTo>
                <a:lnTo>
                  <a:pt x="36959" y="27525"/>
                </a:lnTo>
                <a:lnTo>
                  <a:pt x="47183" y="36217"/>
                </a:lnTo>
                <a:lnTo>
                  <a:pt x="47769" y="36178"/>
                </a:lnTo>
                <a:lnTo>
                  <a:pt x="50920" y="35160"/>
                </a:lnTo>
                <a:lnTo>
                  <a:pt x="53749" y="34377"/>
                </a:lnTo>
                <a:lnTo>
                  <a:pt x="75414" y="31088"/>
                </a:lnTo>
                <a:lnTo>
                  <a:pt x="76702" y="31088"/>
                </a:lnTo>
                <a:lnTo>
                  <a:pt x="78439" y="31049"/>
                </a:lnTo>
                <a:lnTo>
                  <a:pt x="86224" y="28504"/>
                </a:lnTo>
                <a:lnTo>
                  <a:pt x="84763" y="27956"/>
                </a:lnTo>
                <a:lnTo>
                  <a:pt x="80635" y="26272"/>
                </a:lnTo>
                <a:lnTo>
                  <a:pt x="63305" y="15857"/>
                </a:lnTo>
                <a:lnTo>
                  <a:pt x="61845" y="14840"/>
                </a:lnTo>
                <a:lnTo>
                  <a:pt x="49851" y="10689"/>
                </a:lnTo>
                <a:lnTo>
                  <a:pt x="48988" y="10298"/>
                </a:lnTo>
                <a:lnTo>
                  <a:pt x="48126" y="9945"/>
                </a:lnTo>
                <a:lnTo>
                  <a:pt x="46516" y="9123"/>
                </a:lnTo>
                <a:lnTo>
                  <a:pt x="44197" y="7753"/>
                </a:lnTo>
                <a:lnTo>
                  <a:pt x="36683" y="7753"/>
                </a:lnTo>
                <a:lnTo>
                  <a:pt x="19813" y="5325"/>
                </a:lnTo>
                <a:lnTo>
                  <a:pt x="18514" y="5012"/>
                </a:lnTo>
                <a:lnTo>
                  <a:pt x="16122" y="4268"/>
                </a:lnTo>
                <a:lnTo>
                  <a:pt x="13960" y="3564"/>
                </a:lnTo>
                <a:lnTo>
                  <a:pt x="12074" y="2897"/>
                </a:lnTo>
                <a:lnTo>
                  <a:pt x="11386" y="2623"/>
                </a:lnTo>
                <a:lnTo>
                  <a:pt x="2127" y="2623"/>
                </a:lnTo>
                <a:lnTo>
                  <a:pt x="1414" y="2584"/>
                </a:lnTo>
                <a:lnTo>
                  <a:pt x="712" y="2506"/>
                </a:lnTo>
                <a:lnTo>
                  <a:pt x="0" y="2311"/>
                </a:lnTo>
                <a:close/>
              </a:path>
              <a:path w="86359" h="36829">
                <a:moveTo>
                  <a:pt x="50126" y="10650"/>
                </a:moveTo>
                <a:lnTo>
                  <a:pt x="49851" y="10689"/>
                </a:lnTo>
                <a:lnTo>
                  <a:pt x="50759" y="10689"/>
                </a:lnTo>
                <a:lnTo>
                  <a:pt x="50126" y="10650"/>
                </a:lnTo>
                <a:close/>
              </a:path>
              <a:path w="86359" h="36829">
                <a:moveTo>
                  <a:pt x="43641" y="7361"/>
                </a:moveTo>
                <a:lnTo>
                  <a:pt x="41870" y="7557"/>
                </a:lnTo>
                <a:lnTo>
                  <a:pt x="40145" y="7674"/>
                </a:lnTo>
                <a:lnTo>
                  <a:pt x="36683" y="7753"/>
                </a:lnTo>
                <a:lnTo>
                  <a:pt x="44197" y="7753"/>
                </a:lnTo>
                <a:lnTo>
                  <a:pt x="43641" y="7361"/>
                </a:lnTo>
                <a:close/>
              </a:path>
              <a:path w="86359" h="36829">
                <a:moveTo>
                  <a:pt x="7474" y="940"/>
                </a:moveTo>
                <a:lnTo>
                  <a:pt x="2794" y="2623"/>
                </a:lnTo>
                <a:lnTo>
                  <a:pt x="11386" y="2623"/>
                </a:lnTo>
                <a:lnTo>
                  <a:pt x="8256" y="1331"/>
                </a:lnTo>
                <a:lnTo>
                  <a:pt x="7670" y="1058"/>
                </a:lnTo>
                <a:lnTo>
                  <a:pt x="7474" y="94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8873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37860" y="42598"/>
                </a:moveTo>
                <a:lnTo>
                  <a:pt x="16504" y="42598"/>
                </a:lnTo>
                <a:lnTo>
                  <a:pt x="17884" y="44165"/>
                </a:lnTo>
                <a:lnTo>
                  <a:pt x="19264" y="45575"/>
                </a:lnTo>
                <a:lnTo>
                  <a:pt x="30821" y="51800"/>
                </a:lnTo>
                <a:lnTo>
                  <a:pt x="31603" y="51722"/>
                </a:lnTo>
                <a:lnTo>
                  <a:pt x="38169" y="46045"/>
                </a:lnTo>
                <a:lnTo>
                  <a:pt x="38135" y="43500"/>
                </a:lnTo>
                <a:lnTo>
                  <a:pt x="37860" y="42598"/>
                </a:lnTo>
                <a:close/>
              </a:path>
              <a:path w="68579" h="52070">
                <a:moveTo>
                  <a:pt x="68525" y="26506"/>
                </a:moveTo>
                <a:lnTo>
                  <a:pt x="6557" y="26506"/>
                </a:lnTo>
                <a:lnTo>
                  <a:pt x="6327" y="28230"/>
                </a:lnTo>
                <a:lnTo>
                  <a:pt x="6214" y="33593"/>
                </a:lnTo>
                <a:lnTo>
                  <a:pt x="6407" y="35081"/>
                </a:lnTo>
                <a:lnTo>
                  <a:pt x="15331" y="42755"/>
                </a:lnTo>
                <a:lnTo>
                  <a:pt x="15952" y="42677"/>
                </a:lnTo>
                <a:lnTo>
                  <a:pt x="16355" y="42598"/>
                </a:lnTo>
                <a:lnTo>
                  <a:pt x="37860" y="42598"/>
                </a:lnTo>
                <a:lnTo>
                  <a:pt x="37422" y="41581"/>
                </a:lnTo>
                <a:lnTo>
                  <a:pt x="36997" y="40915"/>
                </a:lnTo>
                <a:lnTo>
                  <a:pt x="36399" y="40133"/>
                </a:lnTo>
                <a:lnTo>
                  <a:pt x="37894" y="40133"/>
                </a:lnTo>
                <a:lnTo>
                  <a:pt x="38606" y="40054"/>
                </a:lnTo>
                <a:lnTo>
                  <a:pt x="39227" y="40015"/>
                </a:lnTo>
                <a:lnTo>
                  <a:pt x="39860" y="39897"/>
                </a:lnTo>
                <a:lnTo>
                  <a:pt x="40446" y="39819"/>
                </a:lnTo>
                <a:lnTo>
                  <a:pt x="40998" y="39662"/>
                </a:lnTo>
                <a:lnTo>
                  <a:pt x="41516" y="39545"/>
                </a:lnTo>
                <a:lnTo>
                  <a:pt x="46668" y="35825"/>
                </a:lnTo>
                <a:lnTo>
                  <a:pt x="61773" y="35825"/>
                </a:lnTo>
                <a:lnTo>
                  <a:pt x="68563" y="28269"/>
                </a:lnTo>
                <a:lnTo>
                  <a:pt x="68525" y="26506"/>
                </a:lnTo>
                <a:close/>
              </a:path>
              <a:path w="68579" h="52070">
                <a:moveTo>
                  <a:pt x="61773" y="35825"/>
                </a:moveTo>
                <a:lnTo>
                  <a:pt x="46668" y="35825"/>
                </a:lnTo>
                <a:lnTo>
                  <a:pt x="48784" y="36178"/>
                </a:lnTo>
                <a:lnTo>
                  <a:pt x="50750" y="36452"/>
                </a:lnTo>
                <a:lnTo>
                  <a:pt x="52602" y="36609"/>
                </a:lnTo>
                <a:lnTo>
                  <a:pt x="54327" y="36687"/>
                </a:lnTo>
                <a:lnTo>
                  <a:pt x="55936" y="36687"/>
                </a:lnTo>
                <a:lnTo>
                  <a:pt x="57397" y="36609"/>
                </a:lnTo>
                <a:lnTo>
                  <a:pt x="58731" y="36491"/>
                </a:lnTo>
                <a:lnTo>
                  <a:pt x="59996" y="36295"/>
                </a:lnTo>
                <a:lnTo>
                  <a:pt x="61134" y="36021"/>
                </a:lnTo>
                <a:lnTo>
                  <a:pt x="61773" y="35825"/>
                </a:lnTo>
                <a:close/>
              </a:path>
              <a:path w="68579" h="52070">
                <a:moveTo>
                  <a:pt x="15561" y="1018"/>
                </a:moveTo>
                <a:lnTo>
                  <a:pt x="11870" y="5482"/>
                </a:lnTo>
                <a:lnTo>
                  <a:pt x="11433" y="5874"/>
                </a:lnTo>
                <a:lnTo>
                  <a:pt x="10490" y="6578"/>
                </a:lnTo>
                <a:lnTo>
                  <a:pt x="9075" y="7439"/>
                </a:lnTo>
                <a:lnTo>
                  <a:pt x="8132" y="8143"/>
                </a:lnTo>
                <a:lnTo>
                  <a:pt x="0" y="24119"/>
                </a:lnTo>
                <a:lnTo>
                  <a:pt x="512" y="24627"/>
                </a:lnTo>
                <a:lnTo>
                  <a:pt x="5890" y="26547"/>
                </a:lnTo>
                <a:lnTo>
                  <a:pt x="6361" y="26506"/>
                </a:lnTo>
                <a:lnTo>
                  <a:pt x="68525" y="26506"/>
                </a:lnTo>
                <a:lnTo>
                  <a:pt x="58179" y="19890"/>
                </a:lnTo>
                <a:lnTo>
                  <a:pt x="58535" y="18676"/>
                </a:lnTo>
                <a:lnTo>
                  <a:pt x="58777" y="17540"/>
                </a:lnTo>
                <a:lnTo>
                  <a:pt x="58811" y="15544"/>
                </a:lnTo>
                <a:lnTo>
                  <a:pt x="58616" y="14644"/>
                </a:lnTo>
                <a:lnTo>
                  <a:pt x="40722" y="8810"/>
                </a:lnTo>
                <a:lnTo>
                  <a:pt x="40662" y="7439"/>
                </a:lnTo>
                <a:lnTo>
                  <a:pt x="21150" y="2858"/>
                </a:lnTo>
                <a:lnTo>
                  <a:pt x="20483" y="2819"/>
                </a:lnTo>
                <a:lnTo>
                  <a:pt x="19218" y="2584"/>
                </a:lnTo>
                <a:lnTo>
                  <a:pt x="17493" y="1997"/>
                </a:lnTo>
                <a:lnTo>
                  <a:pt x="15561" y="1018"/>
                </a:lnTo>
                <a:close/>
              </a:path>
              <a:path w="68579" h="52070">
                <a:moveTo>
                  <a:pt x="44103" y="8653"/>
                </a:moveTo>
                <a:lnTo>
                  <a:pt x="41665" y="8731"/>
                </a:lnTo>
                <a:lnTo>
                  <a:pt x="40722" y="8810"/>
                </a:lnTo>
                <a:lnTo>
                  <a:pt x="47963" y="8810"/>
                </a:lnTo>
                <a:lnTo>
                  <a:pt x="47484" y="8770"/>
                </a:lnTo>
                <a:lnTo>
                  <a:pt x="45725" y="8692"/>
                </a:lnTo>
                <a:lnTo>
                  <a:pt x="44103" y="8653"/>
                </a:lnTo>
                <a:close/>
              </a:path>
              <a:path w="68579" h="52070">
                <a:moveTo>
                  <a:pt x="31799" y="0"/>
                </a:moveTo>
                <a:lnTo>
                  <a:pt x="24565" y="1879"/>
                </a:lnTo>
                <a:lnTo>
                  <a:pt x="23979" y="2232"/>
                </a:lnTo>
                <a:lnTo>
                  <a:pt x="21150" y="2858"/>
                </a:lnTo>
                <a:lnTo>
                  <a:pt x="38847" y="2858"/>
                </a:lnTo>
                <a:lnTo>
                  <a:pt x="32512" y="79"/>
                </a:lnTo>
                <a:lnTo>
                  <a:pt x="317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80771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19234" y="13702"/>
                </a:moveTo>
                <a:lnTo>
                  <a:pt x="10533" y="13702"/>
                </a:lnTo>
                <a:lnTo>
                  <a:pt x="11120" y="13859"/>
                </a:lnTo>
                <a:lnTo>
                  <a:pt x="12601" y="14525"/>
                </a:lnTo>
                <a:lnTo>
                  <a:pt x="12937" y="14721"/>
                </a:lnTo>
                <a:lnTo>
                  <a:pt x="14271" y="15621"/>
                </a:lnTo>
                <a:lnTo>
                  <a:pt x="14662" y="16012"/>
                </a:lnTo>
                <a:lnTo>
                  <a:pt x="15099" y="16404"/>
                </a:lnTo>
                <a:lnTo>
                  <a:pt x="15800" y="17344"/>
                </a:lnTo>
                <a:lnTo>
                  <a:pt x="17065" y="17031"/>
                </a:lnTo>
                <a:lnTo>
                  <a:pt x="18594" y="16796"/>
                </a:lnTo>
                <a:lnTo>
                  <a:pt x="19572" y="16718"/>
                </a:lnTo>
                <a:lnTo>
                  <a:pt x="20676" y="16718"/>
                </a:lnTo>
                <a:lnTo>
                  <a:pt x="20400" y="15856"/>
                </a:lnTo>
                <a:lnTo>
                  <a:pt x="19733" y="14447"/>
                </a:lnTo>
                <a:lnTo>
                  <a:pt x="19234" y="13702"/>
                </a:lnTo>
                <a:close/>
              </a:path>
              <a:path w="20954" h="17779">
                <a:moveTo>
                  <a:pt x="7589" y="782"/>
                </a:moveTo>
                <a:lnTo>
                  <a:pt x="0" y="5442"/>
                </a:lnTo>
                <a:lnTo>
                  <a:pt x="344" y="6811"/>
                </a:lnTo>
                <a:lnTo>
                  <a:pt x="666" y="7595"/>
                </a:lnTo>
                <a:lnTo>
                  <a:pt x="1057" y="8417"/>
                </a:lnTo>
                <a:lnTo>
                  <a:pt x="1563" y="9356"/>
                </a:lnTo>
                <a:lnTo>
                  <a:pt x="2160" y="10217"/>
                </a:lnTo>
                <a:lnTo>
                  <a:pt x="2266" y="11119"/>
                </a:lnTo>
                <a:lnTo>
                  <a:pt x="6520" y="14721"/>
                </a:lnTo>
                <a:lnTo>
                  <a:pt x="7072" y="14682"/>
                </a:lnTo>
                <a:lnTo>
                  <a:pt x="8291" y="14447"/>
                </a:lnTo>
                <a:lnTo>
                  <a:pt x="9751" y="14016"/>
                </a:lnTo>
                <a:lnTo>
                  <a:pt x="10533" y="13702"/>
                </a:lnTo>
                <a:lnTo>
                  <a:pt x="19234" y="13702"/>
                </a:lnTo>
                <a:lnTo>
                  <a:pt x="14777" y="10062"/>
                </a:lnTo>
                <a:lnTo>
                  <a:pt x="14351" y="9866"/>
                </a:lnTo>
                <a:lnTo>
                  <a:pt x="14742" y="7869"/>
                </a:lnTo>
                <a:lnTo>
                  <a:pt x="14866" y="6811"/>
                </a:lnTo>
                <a:lnTo>
                  <a:pt x="14823" y="3249"/>
                </a:lnTo>
                <a:lnTo>
                  <a:pt x="14563" y="2230"/>
                </a:lnTo>
                <a:lnTo>
                  <a:pt x="14190" y="1408"/>
                </a:lnTo>
                <a:lnTo>
                  <a:pt x="13681" y="821"/>
                </a:lnTo>
                <a:lnTo>
                  <a:pt x="8130" y="821"/>
                </a:lnTo>
                <a:lnTo>
                  <a:pt x="7589" y="782"/>
                </a:lnTo>
                <a:close/>
              </a:path>
              <a:path w="20954" h="17779">
                <a:moveTo>
                  <a:pt x="11833" y="0"/>
                </a:moveTo>
                <a:lnTo>
                  <a:pt x="8130" y="821"/>
                </a:lnTo>
                <a:lnTo>
                  <a:pt x="13681" y="821"/>
                </a:lnTo>
                <a:lnTo>
                  <a:pt x="13247" y="469"/>
                </a:lnTo>
                <a:lnTo>
                  <a:pt x="12810" y="234"/>
                </a:lnTo>
                <a:lnTo>
                  <a:pt x="12339" y="77"/>
                </a:lnTo>
                <a:lnTo>
                  <a:pt x="1183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75815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90" h="24765">
                <a:moveTo>
                  <a:pt x="0" y="20321"/>
                </a:moveTo>
                <a:lnTo>
                  <a:pt x="1333" y="24745"/>
                </a:lnTo>
                <a:lnTo>
                  <a:pt x="4128" y="24588"/>
                </a:lnTo>
                <a:lnTo>
                  <a:pt x="33434" y="20399"/>
                </a:lnTo>
                <a:lnTo>
                  <a:pt x="2598" y="20399"/>
                </a:lnTo>
                <a:lnTo>
                  <a:pt x="0" y="20321"/>
                </a:lnTo>
                <a:close/>
              </a:path>
              <a:path w="72390" h="24765">
                <a:moveTo>
                  <a:pt x="72102" y="0"/>
                </a:moveTo>
                <a:lnTo>
                  <a:pt x="51897" y="10493"/>
                </a:lnTo>
                <a:lnTo>
                  <a:pt x="49931" y="11316"/>
                </a:lnTo>
                <a:lnTo>
                  <a:pt x="8371" y="20360"/>
                </a:lnTo>
                <a:lnTo>
                  <a:pt x="5381" y="20399"/>
                </a:lnTo>
                <a:lnTo>
                  <a:pt x="33434" y="20399"/>
                </a:lnTo>
                <a:lnTo>
                  <a:pt x="54968" y="14683"/>
                </a:lnTo>
                <a:lnTo>
                  <a:pt x="56106" y="14330"/>
                </a:lnTo>
                <a:lnTo>
                  <a:pt x="72068" y="234"/>
                </a:lnTo>
                <a:lnTo>
                  <a:pt x="721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8493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36" y="0"/>
                </a:moveTo>
                <a:lnTo>
                  <a:pt x="5703" y="0"/>
                </a:lnTo>
                <a:lnTo>
                  <a:pt x="4990" y="117"/>
                </a:lnTo>
                <a:lnTo>
                  <a:pt x="4841" y="195"/>
                </a:lnTo>
                <a:lnTo>
                  <a:pt x="4651" y="1331"/>
                </a:lnTo>
                <a:lnTo>
                  <a:pt x="4438" y="2193"/>
                </a:lnTo>
                <a:lnTo>
                  <a:pt x="390" y="8457"/>
                </a:lnTo>
                <a:lnTo>
                  <a:pt x="80" y="9162"/>
                </a:lnTo>
                <a:lnTo>
                  <a:pt x="1655" y="11315"/>
                </a:lnTo>
                <a:lnTo>
                  <a:pt x="2483" y="11237"/>
                </a:lnTo>
                <a:lnTo>
                  <a:pt x="8404" y="3876"/>
                </a:lnTo>
                <a:lnTo>
                  <a:pt x="8292" y="2193"/>
                </a:lnTo>
                <a:lnTo>
                  <a:pt x="8222" y="1879"/>
                </a:lnTo>
                <a:lnTo>
                  <a:pt x="8061" y="1331"/>
                </a:lnTo>
                <a:lnTo>
                  <a:pt x="7946" y="1097"/>
                </a:lnTo>
                <a:lnTo>
                  <a:pt x="7785" y="901"/>
                </a:lnTo>
                <a:lnTo>
                  <a:pt x="7670" y="705"/>
                </a:lnTo>
                <a:lnTo>
                  <a:pt x="7348" y="391"/>
                </a:lnTo>
                <a:lnTo>
                  <a:pt x="7037" y="195"/>
                </a:lnTo>
                <a:lnTo>
                  <a:pt x="6681" y="79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69754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0"/>
                </a:moveTo>
                <a:lnTo>
                  <a:pt x="5542" y="15974"/>
                </a:lnTo>
                <a:lnTo>
                  <a:pt x="5899" y="15896"/>
                </a:lnTo>
                <a:lnTo>
                  <a:pt x="6140" y="15739"/>
                </a:lnTo>
                <a:lnTo>
                  <a:pt x="6336" y="15465"/>
                </a:lnTo>
                <a:lnTo>
                  <a:pt x="6566" y="14760"/>
                </a:lnTo>
                <a:lnTo>
                  <a:pt x="6504" y="1241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81001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0" y="0"/>
                </a:moveTo>
                <a:lnTo>
                  <a:pt x="11246" y="11197"/>
                </a:lnTo>
                <a:lnTo>
                  <a:pt x="12062" y="10845"/>
                </a:lnTo>
                <a:lnTo>
                  <a:pt x="12546" y="10570"/>
                </a:lnTo>
                <a:lnTo>
                  <a:pt x="12767" y="10335"/>
                </a:lnTo>
                <a:lnTo>
                  <a:pt x="12971" y="10023"/>
                </a:lnTo>
                <a:lnTo>
                  <a:pt x="12939" y="8848"/>
                </a:lnTo>
                <a:lnTo>
                  <a:pt x="10384" y="6303"/>
                </a:lnTo>
                <a:lnTo>
                  <a:pt x="9280" y="5363"/>
                </a:lnTo>
                <a:lnTo>
                  <a:pt x="195" y="38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66730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4" h="33020">
                <a:moveTo>
                  <a:pt x="6175" y="1142"/>
                </a:moveTo>
                <a:lnTo>
                  <a:pt x="5232" y="2285"/>
                </a:lnTo>
                <a:lnTo>
                  <a:pt x="4174" y="3301"/>
                </a:lnTo>
                <a:lnTo>
                  <a:pt x="2955" y="4317"/>
                </a:lnTo>
                <a:lnTo>
                  <a:pt x="1414" y="5206"/>
                </a:lnTo>
                <a:lnTo>
                  <a:pt x="862" y="5587"/>
                </a:lnTo>
                <a:lnTo>
                  <a:pt x="793" y="7619"/>
                </a:lnTo>
                <a:lnTo>
                  <a:pt x="275" y="9016"/>
                </a:lnTo>
                <a:lnTo>
                  <a:pt x="114" y="9270"/>
                </a:lnTo>
                <a:lnTo>
                  <a:pt x="0" y="11302"/>
                </a:lnTo>
                <a:lnTo>
                  <a:pt x="114" y="11556"/>
                </a:lnTo>
                <a:lnTo>
                  <a:pt x="436" y="12064"/>
                </a:lnTo>
                <a:lnTo>
                  <a:pt x="632" y="12191"/>
                </a:lnTo>
                <a:lnTo>
                  <a:pt x="1057" y="12572"/>
                </a:lnTo>
                <a:lnTo>
                  <a:pt x="2127" y="13080"/>
                </a:lnTo>
                <a:lnTo>
                  <a:pt x="3265" y="13334"/>
                </a:lnTo>
                <a:lnTo>
                  <a:pt x="4289" y="13461"/>
                </a:lnTo>
                <a:lnTo>
                  <a:pt x="5312" y="13461"/>
                </a:lnTo>
                <a:lnTo>
                  <a:pt x="5404" y="15112"/>
                </a:lnTo>
                <a:lnTo>
                  <a:pt x="18445" y="25145"/>
                </a:lnTo>
                <a:lnTo>
                  <a:pt x="20204" y="25399"/>
                </a:lnTo>
                <a:lnTo>
                  <a:pt x="20917" y="25399"/>
                </a:lnTo>
                <a:lnTo>
                  <a:pt x="21413" y="26669"/>
                </a:lnTo>
                <a:lnTo>
                  <a:pt x="21826" y="27558"/>
                </a:lnTo>
                <a:lnTo>
                  <a:pt x="31578" y="32893"/>
                </a:lnTo>
                <a:lnTo>
                  <a:pt x="33027" y="32766"/>
                </a:lnTo>
                <a:lnTo>
                  <a:pt x="34406" y="32385"/>
                </a:lnTo>
                <a:lnTo>
                  <a:pt x="35660" y="32131"/>
                </a:lnTo>
                <a:lnTo>
                  <a:pt x="36718" y="31750"/>
                </a:lnTo>
                <a:lnTo>
                  <a:pt x="38339" y="30988"/>
                </a:lnTo>
                <a:lnTo>
                  <a:pt x="38926" y="30734"/>
                </a:lnTo>
                <a:lnTo>
                  <a:pt x="53902" y="30734"/>
                </a:lnTo>
                <a:lnTo>
                  <a:pt x="54772" y="30226"/>
                </a:lnTo>
                <a:lnTo>
                  <a:pt x="55324" y="29845"/>
                </a:lnTo>
                <a:lnTo>
                  <a:pt x="55796" y="29337"/>
                </a:lnTo>
                <a:lnTo>
                  <a:pt x="56187" y="28956"/>
                </a:lnTo>
                <a:lnTo>
                  <a:pt x="56543" y="28448"/>
                </a:lnTo>
                <a:lnTo>
                  <a:pt x="57245" y="27051"/>
                </a:lnTo>
                <a:lnTo>
                  <a:pt x="47068" y="27051"/>
                </a:lnTo>
                <a:lnTo>
                  <a:pt x="46355" y="26924"/>
                </a:lnTo>
                <a:lnTo>
                  <a:pt x="29726" y="21844"/>
                </a:lnTo>
                <a:lnTo>
                  <a:pt x="27679" y="20955"/>
                </a:lnTo>
                <a:lnTo>
                  <a:pt x="25793" y="19938"/>
                </a:lnTo>
                <a:lnTo>
                  <a:pt x="24068" y="18922"/>
                </a:lnTo>
                <a:lnTo>
                  <a:pt x="22493" y="17906"/>
                </a:lnTo>
                <a:lnTo>
                  <a:pt x="19859" y="16255"/>
                </a:lnTo>
                <a:lnTo>
                  <a:pt x="17812" y="14731"/>
                </a:lnTo>
                <a:lnTo>
                  <a:pt x="16042" y="13334"/>
                </a:lnTo>
                <a:lnTo>
                  <a:pt x="12822" y="11048"/>
                </a:lnTo>
                <a:lnTo>
                  <a:pt x="6566" y="6476"/>
                </a:lnTo>
                <a:lnTo>
                  <a:pt x="5266" y="5460"/>
                </a:lnTo>
                <a:lnTo>
                  <a:pt x="3576" y="4190"/>
                </a:lnTo>
                <a:lnTo>
                  <a:pt x="8371" y="3936"/>
                </a:lnTo>
                <a:lnTo>
                  <a:pt x="30255" y="3937"/>
                </a:lnTo>
                <a:lnTo>
                  <a:pt x="29841" y="3175"/>
                </a:lnTo>
                <a:lnTo>
                  <a:pt x="29404" y="2540"/>
                </a:lnTo>
                <a:lnTo>
                  <a:pt x="29286" y="2413"/>
                </a:lnTo>
                <a:lnTo>
                  <a:pt x="9717" y="2412"/>
                </a:lnTo>
                <a:lnTo>
                  <a:pt x="7785" y="1904"/>
                </a:lnTo>
                <a:lnTo>
                  <a:pt x="6922" y="1523"/>
                </a:lnTo>
                <a:lnTo>
                  <a:pt x="6175" y="1142"/>
                </a:lnTo>
                <a:close/>
              </a:path>
              <a:path w="57784" h="33020">
                <a:moveTo>
                  <a:pt x="53902" y="30734"/>
                </a:moveTo>
                <a:lnTo>
                  <a:pt x="38926" y="30734"/>
                </a:lnTo>
                <a:lnTo>
                  <a:pt x="40846" y="31115"/>
                </a:lnTo>
                <a:lnTo>
                  <a:pt x="42617" y="31496"/>
                </a:lnTo>
                <a:lnTo>
                  <a:pt x="44273" y="31750"/>
                </a:lnTo>
                <a:lnTo>
                  <a:pt x="47217" y="32004"/>
                </a:lnTo>
                <a:lnTo>
                  <a:pt x="48517" y="32004"/>
                </a:lnTo>
                <a:lnTo>
                  <a:pt x="50793" y="31750"/>
                </a:lnTo>
                <a:lnTo>
                  <a:pt x="52645" y="31242"/>
                </a:lnTo>
                <a:lnTo>
                  <a:pt x="53427" y="30988"/>
                </a:lnTo>
                <a:lnTo>
                  <a:pt x="53902" y="30734"/>
                </a:lnTo>
                <a:close/>
              </a:path>
              <a:path w="57784" h="33020">
                <a:moveTo>
                  <a:pt x="52921" y="19558"/>
                </a:moveTo>
                <a:lnTo>
                  <a:pt x="51736" y="19558"/>
                </a:lnTo>
                <a:lnTo>
                  <a:pt x="50793" y="19685"/>
                </a:lnTo>
                <a:lnTo>
                  <a:pt x="50126" y="19939"/>
                </a:lnTo>
                <a:lnTo>
                  <a:pt x="49897" y="19939"/>
                </a:lnTo>
                <a:lnTo>
                  <a:pt x="50793" y="20447"/>
                </a:lnTo>
                <a:lnTo>
                  <a:pt x="51587" y="20828"/>
                </a:lnTo>
                <a:lnTo>
                  <a:pt x="52760" y="21717"/>
                </a:lnTo>
                <a:lnTo>
                  <a:pt x="53507" y="22606"/>
                </a:lnTo>
                <a:lnTo>
                  <a:pt x="53749" y="23114"/>
                </a:lnTo>
                <a:lnTo>
                  <a:pt x="53841" y="23368"/>
                </a:lnTo>
                <a:lnTo>
                  <a:pt x="53944" y="25273"/>
                </a:lnTo>
                <a:lnTo>
                  <a:pt x="53427" y="25654"/>
                </a:lnTo>
                <a:lnTo>
                  <a:pt x="52369" y="26162"/>
                </a:lnTo>
                <a:lnTo>
                  <a:pt x="51150" y="26670"/>
                </a:lnTo>
                <a:lnTo>
                  <a:pt x="49851" y="26924"/>
                </a:lnTo>
                <a:lnTo>
                  <a:pt x="49184" y="26924"/>
                </a:lnTo>
                <a:lnTo>
                  <a:pt x="48482" y="27051"/>
                </a:lnTo>
                <a:lnTo>
                  <a:pt x="57245" y="27051"/>
                </a:lnTo>
                <a:lnTo>
                  <a:pt x="57366" y="26670"/>
                </a:lnTo>
                <a:lnTo>
                  <a:pt x="57470" y="26162"/>
                </a:lnTo>
                <a:lnTo>
                  <a:pt x="57590" y="25273"/>
                </a:lnTo>
                <a:lnTo>
                  <a:pt x="57472" y="23114"/>
                </a:lnTo>
                <a:lnTo>
                  <a:pt x="54174" y="19812"/>
                </a:lnTo>
                <a:lnTo>
                  <a:pt x="52921" y="19558"/>
                </a:lnTo>
                <a:close/>
              </a:path>
              <a:path w="57784" h="33020">
                <a:moveTo>
                  <a:pt x="49655" y="12319"/>
                </a:moveTo>
                <a:lnTo>
                  <a:pt x="37350" y="12319"/>
                </a:lnTo>
                <a:lnTo>
                  <a:pt x="39593" y="12700"/>
                </a:lnTo>
                <a:lnTo>
                  <a:pt x="41283" y="13081"/>
                </a:lnTo>
                <a:lnTo>
                  <a:pt x="42307" y="13335"/>
                </a:lnTo>
                <a:lnTo>
                  <a:pt x="42698" y="13462"/>
                </a:lnTo>
                <a:lnTo>
                  <a:pt x="42192" y="14097"/>
                </a:lnTo>
                <a:lnTo>
                  <a:pt x="41168" y="14986"/>
                </a:lnTo>
                <a:lnTo>
                  <a:pt x="40616" y="15494"/>
                </a:lnTo>
                <a:lnTo>
                  <a:pt x="30865" y="19431"/>
                </a:lnTo>
                <a:lnTo>
                  <a:pt x="30554" y="19431"/>
                </a:lnTo>
                <a:lnTo>
                  <a:pt x="33774" y="19812"/>
                </a:lnTo>
                <a:lnTo>
                  <a:pt x="35740" y="19939"/>
                </a:lnTo>
                <a:lnTo>
                  <a:pt x="36683" y="19939"/>
                </a:lnTo>
                <a:lnTo>
                  <a:pt x="37592" y="20066"/>
                </a:lnTo>
                <a:lnTo>
                  <a:pt x="40064" y="19939"/>
                </a:lnTo>
                <a:lnTo>
                  <a:pt x="40812" y="19812"/>
                </a:lnTo>
                <a:lnTo>
                  <a:pt x="42859" y="19558"/>
                </a:lnTo>
                <a:lnTo>
                  <a:pt x="44078" y="19304"/>
                </a:lnTo>
                <a:lnTo>
                  <a:pt x="45136" y="18923"/>
                </a:lnTo>
                <a:lnTo>
                  <a:pt x="46826" y="18415"/>
                </a:lnTo>
                <a:lnTo>
                  <a:pt x="47459" y="18161"/>
                </a:lnTo>
                <a:lnTo>
                  <a:pt x="48321" y="17653"/>
                </a:lnTo>
                <a:lnTo>
                  <a:pt x="48597" y="17526"/>
                </a:lnTo>
                <a:lnTo>
                  <a:pt x="50563" y="15113"/>
                </a:lnTo>
                <a:lnTo>
                  <a:pt x="50483" y="13716"/>
                </a:lnTo>
                <a:lnTo>
                  <a:pt x="50126" y="12954"/>
                </a:lnTo>
                <a:lnTo>
                  <a:pt x="49655" y="12319"/>
                </a:lnTo>
                <a:close/>
              </a:path>
              <a:path w="57784" h="33020">
                <a:moveTo>
                  <a:pt x="30255" y="3937"/>
                </a:moveTo>
                <a:lnTo>
                  <a:pt x="10614" y="3936"/>
                </a:lnTo>
                <a:lnTo>
                  <a:pt x="14662" y="4190"/>
                </a:lnTo>
                <a:lnTo>
                  <a:pt x="19733" y="4571"/>
                </a:lnTo>
                <a:lnTo>
                  <a:pt x="21113" y="4825"/>
                </a:lnTo>
                <a:lnTo>
                  <a:pt x="24218" y="5334"/>
                </a:lnTo>
                <a:lnTo>
                  <a:pt x="25402" y="5588"/>
                </a:lnTo>
                <a:lnTo>
                  <a:pt x="25793" y="5715"/>
                </a:lnTo>
                <a:lnTo>
                  <a:pt x="24609" y="6096"/>
                </a:lnTo>
                <a:lnTo>
                  <a:pt x="23516" y="6350"/>
                </a:lnTo>
                <a:lnTo>
                  <a:pt x="22527" y="6730"/>
                </a:lnTo>
                <a:lnTo>
                  <a:pt x="18042" y="10032"/>
                </a:lnTo>
                <a:lnTo>
                  <a:pt x="17812" y="10286"/>
                </a:lnTo>
                <a:lnTo>
                  <a:pt x="23355" y="14477"/>
                </a:lnTo>
                <a:lnTo>
                  <a:pt x="25483" y="13716"/>
                </a:lnTo>
                <a:lnTo>
                  <a:pt x="28461" y="12954"/>
                </a:lnTo>
                <a:lnTo>
                  <a:pt x="29404" y="12827"/>
                </a:lnTo>
                <a:lnTo>
                  <a:pt x="30359" y="12573"/>
                </a:lnTo>
                <a:lnTo>
                  <a:pt x="31256" y="12573"/>
                </a:lnTo>
                <a:lnTo>
                  <a:pt x="32946" y="12319"/>
                </a:lnTo>
                <a:lnTo>
                  <a:pt x="49655" y="12319"/>
                </a:lnTo>
                <a:lnTo>
                  <a:pt x="49345" y="12065"/>
                </a:lnTo>
                <a:lnTo>
                  <a:pt x="49034" y="11684"/>
                </a:lnTo>
                <a:lnTo>
                  <a:pt x="48356" y="11176"/>
                </a:lnTo>
                <a:lnTo>
                  <a:pt x="46320" y="10033"/>
                </a:lnTo>
                <a:lnTo>
                  <a:pt x="45251" y="9525"/>
                </a:lnTo>
                <a:lnTo>
                  <a:pt x="44860" y="9271"/>
                </a:lnTo>
                <a:lnTo>
                  <a:pt x="44368" y="9144"/>
                </a:lnTo>
                <a:lnTo>
                  <a:pt x="30278" y="9144"/>
                </a:lnTo>
                <a:lnTo>
                  <a:pt x="30425" y="8763"/>
                </a:lnTo>
                <a:lnTo>
                  <a:pt x="30750" y="7620"/>
                </a:lnTo>
                <a:lnTo>
                  <a:pt x="30710" y="5207"/>
                </a:lnTo>
                <a:lnTo>
                  <a:pt x="30393" y="4191"/>
                </a:lnTo>
                <a:lnTo>
                  <a:pt x="30255" y="3937"/>
                </a:lnTo>
                <a:close/>
              </a:path>
              <a:path w="57784" h="33020">
                <a:moveTo>
                  <a:pt x="36683" y="7874"/>
                </a:moveTo>
                <a:lnTo>
                  <a:pt x="35464" y="7874"/>
                </a:lnTo>
                <a:lnTo>
                  <a:pt x="33498" y="8001"/>
                </a:lnTo>
                <a:lnTo>
                  <a:pt x="32716" y="8255"/>
                </a:lnTo>
                <a:lnTo>
                  <a:pt x="31497" y="8509"/>
                </a:lnTo>
                <a:lnTo>
                  <a:pt x="30278" y="9144"/>
                </a:lnTo>
                <a:lnTo>
                  <a:pt x="44368" y="9144"/>
                </a:lnTo>
                <a:lnTo>
                  <a:pt x="42893" y="8763"/>
                </a:lnTo>
                <a:lnTo>
                  <a:pt x="41122" y="8382"/>
                </a:lnTo>
                <a:lnTo>
                  <a:pt x="39478" y="8128"/>
                </a:lnTo>
                <a:lnTo>
                  <a:pt x="36683" y="7874"/>
                </a:lnTo>
                <a:close/>
              </a:path>
              <a:path w="57784" h="33020">
                <a:moveTo>
                  <a:pt x="25161" y="0"/>
                </a:moveTo>
                <a:lnTo>
                  <a:pt x="21308" y="0"/>
                </a:lnTo>
                <a:lnTo>
                  <a:pt x="20204" y="126"/>
                </a:lnTo>
                <a:lnTo>
                  <a:pt x="18318" y="507"/>
                </a:lnTo>
                <a:lnTo>
                  <a:pt x="17536" y="634"/>
                </a:lnTo>
                <a:lnTo>
                  <a:pt x="16203" y="1142"/>
                </a:lnTo>
                <a:lnTo>
                  <a:pt x="15685" y="1269"/>
                </a:lnTo>
                <a:lnTo>
                  <a:pt x="14742" y="1777"/>
                </a:lnTo>
                <a:lnTo>
                  <a:pt x="14547" y="1904"/>
                </a:lnTo>
                <a:lnTo>
                  <a:pt x="11994" y="2412"/>
                </a:lnTo>
                <a:lnTo>
                  <a:pt x="29286" y="2413"/>
                </a:lnTo>
                <a:lnTo>
                  <a:pt x="28461" y="1524"/>
                </a:lnTo>
                <a:lnTo>
                  <a:pt x="27564" y="762"/>
                </a:lnTo>
                <a:lnTo>
                  <a:pt x="26932" y="254"/>
                </a:lnTo>
                <a:lnTo>
                  <a:pt x="26656" y="127"/>
                </a:lnTo>
                <a:lnTo>
                  <a:pt x="251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05483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90" h="31750">
                <a:moveTo>
                  <a:pt x="2276" y="0"/>
                </a:moveTo>
                <a:lnTo>
                  <a:pt x="1287" y="508"/>
                </a:lnTo>
                <a:lnTo>
                  <a:pt x="0" y="978"/>
                </a:lnTo>
                <a:lnTo>
                  <a:pt x="2000" y="1879"/>
                </a:lnTo>
                <a:lnTo>
                  <a:pt x="19848" y="6929"/>
                </a:lnTo>
                <a:lnTo>
                  <a:pt x="20837" y="7360"/>
                </a:lnTo>
                <a:lnTo>
                  <a:pt x="35343" y="22082"/>
                </a:lnTo>
                <a:lnTo>
                  <a:pt x="36833" y="25057"/>
                </a:lnTo>
                <a:lnTo>
                  <a:pt x="41479" y="31635"/>
                </a:lnTo>
                <a:lnTo>
                  <a:pt x="41237" y="30735"/>
                </a:lnTo>
                <a:lnTo>
                  <a:pt x="40927" y="29129"/>
                </a:lnTo>
                <a:lnTo>
                  <a:pt x="44699" y="21885"/>
                </a:lnTo>
                <a:lnTo>
                  <a:pt x="66149" y="21885"/>
                </a:lnTo>
                <a:lnTo>
                  <a:pt x="64743" y="21064"/>
                </a:lnTo>
                <a:lnTo>
                  <a:pt x="45676" y="14251"/>
                </a:lnTo>
                <a:lnTo>
                  <a:pt x="43123" y="12645"/>
                </a:lnTo>
                <a:lnTo>
                  <a:pt x="27403" y="6225"/>
                </a:lnTo>
                <a:lnTo>
                  <a:pt x="24643" y="5911"/>
                </a:lnTo>
                <a:lnTo>
                  <a:pt x="10614" y="2701"/>
                </a:lnTo>
                <a:lnTo>
                  <a:pt x="8256" y="2075"/>
                </a:lnTo>
                <a:lnTo>
                  <a:pt x="6048" y="1369"/>
                </a:lnTo>
                <a:lnTo>
                  <a:pt x="3104" y="351"/>
                </a:lnTo>
                <a:lnTo>
                  <a:pt x="2276" y="0"/>
                </a:lnTo>
                <a:close/>
              </a:path>
              <a:path w="72390" h="31750">
                <a:moveTo>
                  <a:pt x="66149" y="21885"/>
                </a:moveTo>
                <a:lnTo>
                  <a:pt x="44929" y="21885"/>
                </a:lnTo>
                <a:lnTo>
                  <a:pt x="47919" y="22082"/>
                </a:lnTo>
                <a:lnTo>
                  <a:pt x="53461" y="22630"/>
                </a:lnTo>
                <a:lnTo>
                  <a:pt x="72332" y="26036"/>
                </a:lnTo>
                <a:lnTo>
                  <a:pt x="69779" y="24196"/>
                </a:lnTo>
                <a:lnTo>
                  <a:pt x="68417" y="23295"/>
                </a:lnTo>
                <a:lnTo>
                  <a:pt x="66149" y="2188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114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241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24503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126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2463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56"/>
                </a:moveTo>
                <a:lnTo>
                  <a:pt x="0" y="0"/>
                </a:lnTo>
                <a:lnTo>
                  <a:pt x="229" y="0"/>
                </a:lnTo>
                <a:lnTo>
                  <a:pt x="229" y="273"/>
                </a:lnTo>
                <a:lnTo>
                  <a:pt x="0" y="156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2474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95"/>
                </a:moveTo>
                <a:lnTo>
                  <a:pt x="0" y="0"/>
                </a:lnTo>
                <a:lnTo>
                  <a:pt x="229" y="0"/>
                </a:lnTo>
                <a:lnTo>
                  <a:pt x="229" y="352"/>
                </a:lnTo>
                <a:lnTo>
                  <a:pt x="0" y="195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2486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273"/>
                </a:moveTo>
                <a:lnTo>
                  <a:pt x="0" y="0"/>
                </a:lnTo>
                <a:lnTo>
                  <a:pt x="241" y="0"/>
                </a:lnTo>
                <a:lnTo>
                  <a:pt x="241" y="430"/>
                </a:lnTo>
                <a:lnTo>
                  <a:pt x="0" y="273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2497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352"/>
                </a:moveTo>
                <a:lnTo>
                  <a:pt x="0" y="0"/>
                </a:lnTo>
                <a:lnTo>
                  <a:pt x="241" y="0"/>
                </a:lnTo>
                <a:lnTo>
                  <a:pt x="241" y="508"/>
                </a:lnTo>
                <a:lnTo>
                  <a:pt x="0" y="352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25101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275" y="0"/>
                </a:lnTo>
                <a:lnTo>
                  <a:pt x="275" y="548"/>
                </a:lnTo>
                <a:lnTo>
                  <a:pt x="114" y="469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25216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08"/>
                </a:moveTo>
                <a:lnTo>
                  <a:pt x="0" y="0"/>
                </a:lnTo>
                <a:lnTo>
                  <a:pt x="160" y="0"/>
                </a:lnTo>
                <a:lnTo>
                  <a:pt x="275" y="587"/>
                </a:lnTo>
                <a:lnTo>
                  <a:pt x="80" y="548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25377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48"/>
                </a:moveTo>
                <a:lnTo>
                  <a:pt x="0" y="0"/>
                </a:lnTo>
                <a:lnTo>
                  <a:pt x="229" y="0"/>
                </a:lnTo>
                <a:lnTo>
                  <a:pt x="229" y="626"/>
                </a:lnTo>
                <a:lnTo>
                  <a:pt x="0" y="548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25492" y="61732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587"/>
                </a:moveTo>
                <a:lnTo>
                  <a:pt x="0" y="0"/>
                </a:lnTo>
                <a:lnTo>
                  <a:pt x="229" y="0"/>
                </a:lnTo>
                <a:lnTo>
                  <a:pt x="229" y="665"/>
                </a:lnTo>
                <a:lnTo>
                  <a:pt x="0" y="587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25607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665"/>
                </a:moveTo>
                <a:lnTo>
                  <a:pt x="0" y="38"/>
                </a:lnTo>
                <a:lnTo>
                  <a:pt x="241" y="0"/>
                </a:lnTo>
                <a:lnTo>
                  <a:pt x="241" y="743"/>
                </a:lnTo>
                <a:lnTo>
                  <a:pt x="0" y="665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25722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04"/>
                </a:moveTo>
                <a:lnTo>
                  <a:pt x="0" y="38"/>
                </a:lnTo>
                <a:lnTo>
                  <a:pt x="241" y="0"/>
                </a:lnTo>
                <a:lnTo>
                  <a:pt x="241" y="783"/>
                </a:lnTo>
                <a:lnTo>
                  <a:pt x="0" y="704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2584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43"/>
                </a:moveTo>
                <a:lnTo>
                  <a:pt x="0" y="0"/>
                </a:lnTo>
                <a:lnTo>
                  <a:pt x="229" y="0"/>
                </a:lnTo>
                <a:lnTo>
                  <a:pt x="229" y="822"/>
                </a:lnTo>
                <a:lnTo>
                  <a:pt x="0" y="743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2596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83"/>
                </a:moveTo>
                <a:lnTo>
                  <a:pt x="0" y="0"/>
                </a:lnTo>
                <a:lnTo>
                  <a:pt x="229" y="0"/>
                </a:lnTo>
                <a:lnTo>
                  <a:pt x="229" y="861"/>
                </a:lnTo>
                <a:lnTo>
                  <a:pt x="0" y="783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2607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22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22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2619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61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61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632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275" y="0"/>
                </a:lnTo>
                <a:lnTo>
                  <a:pt x="275" y="939"/>
                </a:lnTo>
                <a:lnTo>
                  <a:pt x="114" y="90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2643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160" y="0"/>
                </a:lnTo>
                <a:lnTo>
                  <a:pt x="275" y="979"/>
                </a:lnTo>
                <a:lnTo>
                  <a:pt x="0" y="90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2659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78"/>
                </a:moveTo>
                <a:lnTo>
                  <a:pt x="0" y="38"/>
                </a:lnTo>
                <a:lnTo>
                  <a:pt x="229" y="0"/>
                </a:lnTo>
                <a:lnTo>
                  <a:pt x="229" y="1057"/>
                </a:lnTo>
                <a:lnTo>
                  <a:pt x="0" y="97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2671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18"/>
                </a:moveTo>
                <a:lnTo>
                  <a:pt x="0" y="38"/>
                </a:lnTo>
                <a:lnTo>
                  <a:pt x="229" y="0"/>
                </a:lnTo>
                <a:lnTo>
                  <a:pt x="229" y="1096"/>
                </a:lnTo>
                <a:lnTo>
                  <a:pt x="0" y="101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2682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57"/>
                </a:moveTo>
                <a:lnTo>
                  <a:pt x="0" y="0"/>
                </a:lnTo>
                <a:lnTo>
                  <a:pt x="241" y="0"/>
                </a:lnTo>
                <a:lnTo>
                  <a:pt x="241" y="1134"/>
                </a:lnTo>
                <a:lnTo>
                  <a:pt x="0" y="1057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2694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96"/>
                </a:moveTo>
                <a:lnTo>
                  <a:pt x="0" y="0"/>
                </a:lnTo>
                <a:lnTo>
                  <a:pt x="241" y="0"/>
                </a:lnTo>
                <a:lnTo>
                  <a:pt x="241" y="1173"/>
                </a:lnTo>
                <a:lnTo>
                  <a:pt x="0" y="1096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2706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34"/>
                </a:moveTo>
                <a:lnTo>
                  <a:pt x="0" y="0"/>
                </a:lnTo>
                <a:lnTo>
                  <a:pt x="229" y="0"/>
                </a:lnTo>
                <a:lnTo>
                  <a:pt x="229" y="1212"/>
                </a:lnTo>
                <a:lnTo>
                  <a:pt x="0" y="1134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2718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29" y="0"/>
                </a:lnTo>
                <a:lnTo>
                  <a:pt x="229" y="1252"/>
                </a:lnTo>
                <a:lnTo>
                  <a:pt x="0" y="1173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27298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52"/>
                </a:moveTo>
                <a:lnTo>
                  <a:pt x="0" y="40"/>
                </a:lnTo>
                <a:lnTo>
                  <a:pt x="241" y="0"/>
                </a:lnTo>
                <a:lnTo>
                  <a:pt x="241" y="1331"/>
                </a:lnTo>
                <a:lnTo>
                  <a:pt x="0" y="1252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27413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92"/>
                </a:moveTo>
                <a:lnTo>
                  <a:pt x="0" y="40"/>
                </a:lnTo>
                <a:lnTo>
                  <a:pt x="275" y="0"/>
                </a:lnTo>
                <a:lnTo>
                  <a:pt x="275" y="1370"/>
                </a:lnTo>
                <a:lnTo>
                  <a:pt x="126" y="1331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2753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31"/>
                </a:moveTo>
                <a:lnTo>
                  <a:pt x="0" y="0"/>
                </a:lnTo>
                <a:lnTo>
                  <a:pt x="149" y="0"/>
                </a:lnTo>
                <a:lnTo>
                  <a:pt x="275" y="1409"/>
                </a:lnTo>
                <a:lnTo>
                  <a:pt x="0" y="1331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2768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70"/>
                </a:moveTo>
                <a:lnTo>
                  <a:pt x="0" y="0"/>
                </a:lnTo>
                <a:lnTo>
                  <a:pt x="241" y="0"/>
                </a:lnTo>
                <a:lnTo>
                  <a:pt x="241" y="1448"/>
                </a:lnTo>
                <a:lnTo>
                  <a:pt x="0" y="137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2781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09"/>
                </a:moveTo>
                <a:lnTo>
                  <a:pt x="0" y="0"/>
                </a:lnTo>
                <a:lnTo>
                  <a:pt x="229" y="0"/>
                </a:lnTo>
                <a:lnTo>
                  <a:pt x="229" y="1488"/>
                </a:lnTo>
                <a:lnTo>
                  <a:pt x="0" y="1409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27930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48"/>
                </a:moveTo>
                <a:lnTo>
                  <a:pt x="0" y="0"/>
                </a:lnTo>
                <a:lnTo>
                  <a:pt x="229" y="0"/>
                </a:lnTo>
                <a:lnTo>
                  <a:pt x="229" y="1527"/>
                </a:lnTo>
                <a:lnTo>
                  <a:pt x="0" y="1448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28045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27"/>
                </a:moveTo>
                <a:lnTo>
                  <a:pt x="0" y="38"/>
                </a:lnTo>
                <a:lnTo>
                  <a:pt x="241" y="0"/>
                </a:lnTo>
                <a:lnTo>
                  <a:pt x="241" y="1644"/>
                </a:lnTo>
                <a:lnTo>
                  <a:pt x="0" y="1527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28160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66"/>
                </a:moveTo>
                <a:lnTo>
                  <a:pt x="0" y="38"/>
                </a:lnTo>
                <a:lnTo>
                  <a:pt x="241" y="0"/>
                </a:lnTo>
                <a:lnTo>
                  <a:pt x="241" y="1683"/>
                </a:lnTo>
                <a:lnTo>
                  <a:pt x="0" y="1566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28287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44"/>
                </a:moveTo>
                <a:lnTo>
                  <a:pt x="0" y="0"/>
                </a:lnTo>
                <a:lnTo>
                  <a:pt x="229" y="0"/>
                </a:lnTo>
                <a:lnTo>
                  <a:pt x="229" y="1723"/>
                </a:lnTo>
                <a:lnTo>
                  <a:pt x="0" y="1644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28402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83"/>
                </a:moveTo>
                <a:lnTo>
                  <a:pt x="0" y="0"/>
                </a:lnTo>
                <a:lnTo>
                  <a:pt x="229" y="0"/>
                </a:lnTo>
                <a:lnTo>
                  <a:pt x="229" y="1762"/>
                </a:lnTo>
                <a:lnTo>
                  <a:pt x="0" y="1683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2851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762"/>
                </a:moveTo>
                <a:lnTo>
                  <a:pt x="0" y="38"/>
                </a:lnTo>
                <a:lnTo>
                  <a:pt x="241" y="0"/>
                </a:lnTo>
                <a:lnTo>
                  <a:pt x="241" y="1840"/>
                </a:lnTo>
                <a:lnTo>
                  <a:pt x="0" y="1762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28632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801"/>
                </a:moveTo>
                <a:lnTo>
                  <a:pt x="0" y="38"/>
                </a:lnTo>
                <a:lnTo>
                  <a:pt x="275" y="0"/>
                </a:lnTo>
                <a:lnTo>
                  <a:pt x="275" y="1879"/>
                </a:lnTo>
                <a:lnTo>
                  <a:pt x="126" y="184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2875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40"/>
                </a:moveTo>
                <a:lnTo>
                  <a:pt x="0" y="0"/>
                </a:lnTo>
                <a:lnTo>
                  <a:pt x="149" y="0"/>
                </a:lnTo>
                <a:lnTo>
                  <a:pt x="264" y="1918"/>
                </a:lnTo>
                <a:lnTo>
                  <a:pt x="0" y="184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2890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79"/>
                </a:moveTo>
                <a:lnTo>
                  <a:pt x="0" y="0"/>
                </a:lnTo>
                <a:lnTo>
                  <a:pt x="241" y="0"/>
                </a:lnTo>
                <a:lnTo>
                  <a:pt x="241" y="1957"/>
                </a:lnTo>
                <a:lnTo>
                  <a:pt x="0" y="1879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29023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57"/>
                </a:moveTo>
                <a:lnTo>
                  <a:pt x="0" y="38"/>
                </a:lnTo>
                <a:lnTo>
                  <a:pt x="241" y="0"/>
                </a:lnTo>
                <a:lnTo>
                  <a:pt x="241" y="2036"/>
                </a:lnTo>
                <a:lnTo>
                  <a:pt x="0" y="1957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2914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96"/>
                </a:moveTo>
                <a:lnTo>
                  <a:pt x="0" y="38"/>
                </a:lnTo>
                <a:lnTo>
                  <a:pt x="229" y="0"/>
                </a:lnTo>
                <a:lnTo>
                  <a:pt x="229" y="2075"/>
                </a:lnTo>
                <a:lnTo>
                  <a:pt x="0" y="1996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2926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36"/>
                </a:moveTo>
                <a:lnTo>
                  <a:pt x="0" y="0"/>
                </a:lnTo>
                <a:lnTo>
                  <a:pt x="241" y="0"/>
                </a:lnTo>
                <a:lnTo>
                  <a:pt x="241" y="2114"/>
                </a:lnTo>
                <a:lnTo>
                  <a:pt x="0" y="2036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2937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75"/>
                </a:moveTo>
                <a:lnTo>
                  <a:pt x="0" y="0"/>
                </a:lnTo>
                <a:lnTo>
                  <a:pt x="241" y="0"/>
                </a:lnTo>
                <a:lnTo>
                  <a:pt x="241" y="2192"/>
                </a:lnTo>
                <a:lnTo>
                  <a:pt x="0" y="2075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2950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53"/>
                </a:moveTo>
                <a:lnTo>
                  <a:pt x="0" y="38"/>
                </a:lnTo>
                <a:lnTo>
                  <a:pt x="229" y="0"/>
                </a:lnTo>
                <a:lnTo>
                  <a:pt x="229" y="2271"/>
                </a:lnTo>
                <a:lnTo>
                  <a:pt x="0" y="2153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14" y="0"/>
                </a:moveTo>
                <a:lnTo>
                  <a:pt x="0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275" y="0"/>
                </a:moveTo>
                <a:lnTo>
                  <a:pt x="0" y="0"/>
                </a:lnTo>
                <a:lnTo>
                  <a:pt x="0" y="2271"/>
                </a:lnTo>
                <a:lnTo>
                  <a:pt x="160" y="1996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29851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14"/>
                </a:moveTo>
                <a:lnTo>
                  <a:pt x="0" y="0"/>
                </a:lnTo>
                <a:lnTo>
                  <a:pt x="275" y="0"/>
                </a:lnTo>
                <a:lnTo>
                  <a:pt x="275" y="1291"/>
                </a:lnTo>
                <a:lnTo>
                  <a:pt x="0" y="2114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30012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29" y="38"/>
                </a:moveTo>
                <a:lnTo>
                  <a:pt x="0" y="38"/>
                </a:lnTo>
                <a:lnTo>
                  <a:pt x="0" y="1761"/>
                </a:lnTo>
                <a:lnTo>
                  <a:pt x="229" y="900"/>
                </a:lnTo>
                <a:lnTo>
                  <a:pt x="229" y="38"/>
                </a:lnTo>
                <a:close/>
              </a:path>
              <a:path w="634" h="1904">
                <a:moveTo>
                  <a:pt x="229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30127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41" y="0"/>
                </a:moveTo>
                <a:lnTo>
                  <a:pt x="0" y="1330"/>
                </a:lnTo>
                <a:lnTo>
                  <a:pt x="241" y="430"/>
                </a:lnTo>
                <a:lnTo>
                  <a:pt x="241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30242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41" y="0"/>
                </a:moveTo>
                <a:lnTo>
                  <a:pt x="0" y="0"/>
                </a:lnTo>
                <a:lnTo>
                  <a:pt x="0" y="900"/>
                </a:lnTo>
                <a:lnTo>
                  <a:pt x="241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30368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34" y="234"/>
                </a:lnTo>
                <a:lnTo>
                  <a:pt x="0" y="43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16994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4" h="46354">
                <a:moveTo>
                  <a:pt x="15812" y="27054"/>
                </a:moveTo>
                <a:lnTo>
                  <a:pt x="15616" y="27719"/>
                </a:lnTo>
                <a:lnTo>
                  <a:pt x="15490" y="27954"/>
                </a:lnTo>
                <a:lnTo>
                  <a:pt x="15294" y="28542"/>
                </a:lnTo>
                <a:lnTo>
                  <a:pt x="15179" y="28776"/>
                </a:lnTo>
                <a:lnTo>
                  <a:pt x="15064" y="29129"/>
                </a:lnTo>
                <a:lnTo>
                  <a:pt x="14938" y="29364"/>
                </a:lnTo>
                <a:lnTo>
                  <a:pt x="14869" y="29560"/>
                </a:lnTo>
                <a:lnTo>
                  <a:pt x="14512" y="30225"/>
                </a:lnTo>
                <a:lnTo>
                  <a:pt x="14153" y="31008"/>
                </a:lnTo>
                <a:lnTo>
                  <a:pt x="13684" y="31753"/>
                </a:lnTo>
                <a:lnTo>
                  <a:pt x="13569" y="32027"/>
                </a:lnTo>
                <a:lnTo>
                  <a:pt x="13440" y="32183"/>
                </a:lnTo>
                <a:lnTo>
                  <a:pt x="12822" y="33162"/>
                </a:lnTo>
                <a:lnTo>
                  <a:pt x="12661" y="33357"/>
                </a:lnTo>
                <a:lnTo>
                  <a:pt x="6761" y="38213"/>
                </a:lnTo>
                <a:lnTo>
                  <a:pt x="6612" y="38487"/>
                </a:lnTo>
                <a:lnTo>
                  <a:pt x="5738" y="38800"/>
                </a:lnTo>
                <a:lnTo>
                  <a:pt x="3035" y="40287"/>
                </a:lnTo>
                <a:lnTo>
                  <a:pt x="1540" y="40993"/>
                </a:lnTo>
                <a:lnTo>
                  <a:pt x="95" y="41580"/>
                </a:lnTo>
                <a:lnTo>
                  <a:pt x="0" y="44672"/>
                </a:lnTo>
                <a:lnTo>
                  <a:pt x="1264" y="44908"/>
                </a:lnTo>
                <a:lnTo>
                  <a:pt x="3576" y="45378"/>
                </a:lnTo>
                <a:lnTo>
                  <a:pt x="6336" y="46043"/>
                </a:lnTo>
                <a:lnTo>
                  <a:pt x="8222" y="46043"/>
                </a:lnTo>
                <a:lnTo>
                  <a:pt x="10108" y="45965"/>
                </a:lnTo>
                <a:lnTo>
                  <a:pt x="24689" y="43890"/>
                </a:lnTo>
                <a:lnTo>
                  <a:pt x="26380" y="43538"/>
                </a:lnTo>
                <a:lnTo>
                  <a:pt x="28001" y="43146"/>
                </a:lnTo>
                <a:lnTo>
                  <a:pt x="30980" y="42363"/>
                </a:lnTo>
                <a:lnTo>
                  <a:pt x="33693" y="41580"/>
                </a:lnTo>
                <a:lnTo>
                  <a:pt x="1023" y="41540"/>
                </a:lnTo>
                <a:lnTo>
                  <a:pt x="1736" y="41384"/>
                </a:lnTo>
                <a:lnTo>
                  <a:pt x="14547" y="31165"/>
                </a:lnTo>
                <a:lnTo>
                  <a:pt x="17260" y="31008"/>
                </a:lnTo>
                <a:lnTo>
                  <a:pt x="22378" y="30774"/>
                </a:lnTo>
                <a:lnTo>
                  <a:pt x="29174" y="30578"/>
                </a:lnTo>
                <a:lnTo>
                  <a:pt x="29761" y="30578"/>
                </a:lnTo>
                <a:lnTo>
                  <a:pt x="28312" y="27680"/>
                </a:lnTo>
                <a:lnTo>
                  <a:pt x="28172" y="27289"/>
                </a:lnTo>
                <a:lnTo>
                  <a:pt x="19273" y="27289"/>
                </a:lnTo>
                <a:lnTo>
                  <a:pt x="17893" y="27250"/>
                </a:lnTo>
                <a:lnTo>
                  <a:pt x="16708" y="27172"/>
                </a:lnTo>
                <a:lnTo>
                  <a:pt x="15812" y="27054"/>
                </a:lnTo>
                <a:close/>
              </a:path>
              <a:path w="38734" h="46354">
                <a:moveTo>
                  <a:pt x="30037" y="31008"/>
                </a:moveTo>
                <a:lnTo>
                  <a:pt x="34291" y="35824"/>
                </a:lnTo>
                <a:lnTo>
                  <a:pt x="33027" y="36216"/>
                </a:lnTo>
                <a:lnTo>
                  <a:pt x="31727" y="36569"/>
                </a:lnTo>
                <a:lnTo>
                  <a:pt x="30393" y="36881"/>
                </a:lnTo>
                <a:lnTo>
                  <a:pt x="29059" y="37234"/>
                </a:lnTo>
                <a:lnTo>
                  <a:pt x="1931" y="41462"/>
                </a:lnTo>
                <a:lnTo>
                  <a:pt x="1264" y="41540"/>
                </a:lnTo>
                <a:lnTo>
                  <a:pt x="33724" y="41540"/>
                </a:lnTo>
                <a:lnTo>
                  <a:pt x="34165" y="40954"/>
                </a:lnTo>
                <a:lnTo>
                  <a:pt x="34682" y="40444"/>
                </a:lnTo>
                <a:lnTo>
                  <a:pt x="34796" y="40287"/>
                </a:lnTo>
                <a:lnTo>
                  <a:pt x="35073" y="40053"/>
                </a:lnTo>
                <a:lnTo>
                  <a:pt x="35234" y="39857"/>
                </a:lnTo>
                <a:lnTo>
                  <a:pt x="35464" y="39622"/>
                </a:lnTo>
                <a:lnTo>
                  <a:pt x="35625" y="39505"/>
                </a:lnTo>
                <a:lnTo>
                  <a:pt x="35821" y="39309"/>
                </a:lnTo>
                <a:lnTo>
                  <a:pt x="36097" y="39113"/>
                </a:lnTo>
                <a:lnTo>
                  <a:pt x="36327" y="38957"/>
                </a:lnTo>
                <a:lnTo>
                  <a:pt x="36522" y="38761"/>
                </a:lnTo>
                <a:lnTo>
                  <a:pt x="37120" y="38369"/>
                </a:lnTo>
                <a:lnTo>
                  <a:pt x="37592" y="38095"/>
                </a:lnTo>
                <a:lnTo>
                  <a:pt x="37868" y="37938"/>
                </a:lnTo>
                <a:lnTo>
                  <a:pt x="38098" y="37781"/>
                </a:lnTo>
                <a:lnTo>
                  <a:pt x="31512" y="32927"/>
                </a:lnTo>
                <a:lnTo>
                  <a:pt x="30037" y="31008"/>
                </a:lnTo>
                <a:close/>
              </a:path>
              <a:path w="38734" h="46354">
                <a:moveTo>
                  <a:pt x="15651" y="27484"/>
                </a:moveTo>
                <a:close/>
              </a:path>
              <a:path w="38734" h="46354">
                <a:moveTo>
                  <a:pt x="18330" y="0"/>
                </a:moveTo>
                <a:lnTo>
                  <a:pt x="12661" y="7321"/>
                </a:lnTo>
                <a:lnTo>
                  <a:pt x="12776" y="8338"/>
                </a:lnTo>
                <a:lnTo>
                  <a:pt x="15260" y="15661"/>
                </a:lnTo>
                <a:lnTo>
                  <a:pt x="15846" y="17108"/>
                </a:lnTo>
                <a:lnTo>
                  <a:pt x="16080" y="17971"/>
                </a:lnTo>
                <a:lnTo>
                  <a:pt x="16318" y="18988"/>
                </a:lnTo>
                <a:lnTo>
                  <a:pt x="16433" y="19810"/>
                </a:lnTo>
                <a:lnTo>
                  <a:pt x="16527" y="23256"/>
                </a:lnTo>
                <a:lnTo>
                  <a:pt x="16364" y="24705"/>
                </a:lnTo>
                <a:lnTo>
                  <a:pt x="16122" y="25879"/>
                </a:lnTo>
                <a:lnTo>
                  <a:pt x="15812" y="27054"/>
                </a:lnTo>
                <a:lnTo>
                  <a:pt x="16708" y="27172"/>
                </a:lnTo>
                <a:lnTo>
                  <a:pt x="17893" y="27250"/>
                </a:lnTo>
                <a:lnTo>
                  <a:pt x="19273" y="27289"/>
                </a:lnTo>
                <a:lnTo>
                  <a:pt x="20802" y="27289"/>
                </a:lnTo>
                <a:lnTo>
                  <a:pt x="22447" y="27250"/>
                </a:lnTo>
                <a:lnTo>
                  <a:pt x="25126" y="27054"/>
                </a:lnTo>
                <a:lnTo>
                  <a:pt x="26069" y="26937"/>
                </a:lnTo>
                <a:lnTo>
                  <a:pt x="26978" y="26780"/>
                </a:lnTo>
                <a:lnTo>
                  <a:pt x="27921" y="26584"/>
                </a:lnTo>
                <a:lnTo>
                  <a:pt x="27599" y="25527"/>
                </a:lnTo>
                <a:lnTo>
                  <a:pt x="27323" y="24431"/>
                </a:lnTo>
                <a:lnTo>
                  <a:pt x="27093" y="23256"/>
                </a:lnTo>
                <a:lnTo>
                  <a:pt x="26782" y="20750"/>
                </a:lnTo>
                <a:lnTo>
                  <a:pt x="26879" y="15661"/>
                </a:lnTo>
                <a:lnTo>
                  <a:pt x="30183" y="2114"/>
                </a:lnTo>
                <a:lnTo>
                  <a:pt x="28427" y="2114"/>
                </a:lnTo>
                <a:lnTo>
                  <a:pt x="21469" y="586"/>
                </a:lnTo>
                <a:lnTo>
                  <a:pt x="20411" y="273"/>
                </a:lnTo>
                <a:lnTo>
                  <a:pt x="19066" y="38"/>
                </a:lnTo>
                <a:lnTo>
                  <a:pt x="18330" y="0"/>
                </a:lnTo>
                <a:close/>
              </a:path>
              <a:path w="38734" h="46354">
                <a:moveTo>
                  <a:pt x="27921" y="26584"/>
                </a:moveTo>
                <a:lnTo>
                  <a:pt x="20802" y="27289"/>
                </a:lnTo>
                <a:lnTo>
                  <a:pt x="28172" y="27289"/>
                </a:lnTo>
                <a:lnTo>
                  <a:pt x="27921" y="26584"/>
                </a:lnTo>
                <a:close/>
              </a:path>
              <a:path w="38734" h="46354">
                <a:moveTo>
                  <a:pt x="30198" y="2074"/>
                </a:moveTo>
                <a:lnTo>
                  <a:pt x="29370" y="2114"/>
                </a:lnTo>
                <a:lnTo>
                  <a:pt x="30183" y="211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10784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59" h="71754">
                <a:moveTo>
                  <a:pt x="6060" y="51561"/>
                </a:moveTo>
                <a:lnTo>
                  <a:pt x="2081" y="63753"/>
                </a:lnTo>
                <a:lnTo>
                  <a:pt x="1805" y="64261"/>
                </a:lnTo>
                <a:lnTo>
                  <a:pt x="1057" y="65150"/>
                </a:lnTo>
                <a:lnTo>
                  <a:pt x="793" y="65531"/>
                </a:lnTo>
                <a:lnTo>
                  <a:pt x="275" y="66166"/>
                </a:lnTo>
                <a:lnTo>
                  <a:pt x="862" y="66928"/>
                </a:lnTo>
                <a:lnTo>
                  <a:pt x="1057" y="67055"/>
                </a:lnTo>
                <a:lnTo>
                  <a:pt x="4875" y="68325"/>
                </a:lnTo>
                <a:lnTo>
                  <a:pt x="6531" y="69087"/>
                </a:lnTo>
                <a:lnTo>
                  <a:pt x="7946" y="69595"/>
                </a:lnTo>
                <a:lnTo>
                  <a:pt x="8808" y="69849"/>
                </a:lnTo>
                <a:lnTo>
                  <a:pt x="9004" y="69976"/>
                </a:lnTo>
                <a:lnTo>
                  <a:pt x="9165" y="69976"/>
                </a:lnTo>
                <a:lnTo>
                  <a:pt x="11131" y="70484"/>
                </a:lnTo>
                <a:lnTo>
                  <a:pt x="13489" y="70865"/>
                </a:lnTo>
                <a:lnTo>
                  <a:pt x="17571" y="71246"/>
                </a:lnTo>
                <a:lnTo>
                  <a:pt x="18786" y="71143"/>
                </a:lnTo>
                <a:lnTo>
                  <a:pt x="18479" y="71119"/>
                </a:lnTo>
                <a:lnTo>
                  <a:pt x="18318" y="70992"/>
                </a:lnTo>
                <a:lnTo>
                  <a:pt x="22803" y="70992"/>
                </a:lnTo>
                <a:lnTo>
                  <a:pt x="23792" y="70611"/>
                </a:lnTo>
                <a:lnTo>
                  <a:pt x="24333" y="70484"/>
                </a:lnTo>
                <a:lnTo>
                  <a:pt x="25483" y="69976"/>
                </a:lnTo>
                <a:lnTo>
                  <a:pt x="26069" y="69595"/>
                </a:lnTo>
                <a:lnTo>
                  <a:pt x="27369" y="68833"/>
                </a:lnTo>
                <a:lnTo>
                  <a:pt x="28920" y="67817"/>
                </a:lnTo>
                <a:lnTo>
                  <a:pt x="19859" y="67817"/>
                </a:lnTo>
                <a:lnTo>
                  <a:pt x="19618" y="67690"/>
                </a:lnTo>
                <a:lnTo>
                  <a:pt x="30002" y="62356"/>
                </a:lnTo>
                <a:lnTo>
                  <a:pt x="29531" y="61721"/>
                </a:lnTo>
                <a:lnTo>
                  <a:pt x="29013" y="61213"/>
                </a:lnTo>
                <a:lnTo>
                  <a:pt x="28461" y="60578"/>
                </a:lnTo>
                <a:lnTo>
                  <a:pt x="8371" y="51942"/>
                </a:lnTo>
                <a:lnTo>
                  <a:pt x="6060" y="51561"/>
                </a:lnTo>
                <a:close/>
              </a:path>
              <a:path w="60959" h="71754">
                <a:moveTo>
                  <a:pt x="22803" y="70992"/>
                </a:moveTo>
                <a:lnTo>
                  <a:pt x="18318" y="70992"/>
                </a:lnTo>
                <a:lnTo>
                  <a:pt x="19066" y="71119"/>
                </a:lnTo>
                <a:lnTo>
                  <a:pt x="18786" y="71143"/>
                </a:lnTo>
                <a:lnTo>
                  <a:pt x="19066" y="71246"/>
                </a:lnTo>
                <a:lnTo>
                  <a:pt x="21469" y="71246"/>
                </a:lnTo>
                <a:lnTo>
                  <a:pt x="22332" y="71119"/>
                </a:lnTo>
                <a:lnTo>
                  <a:pt x="22803" y="70992"/>
                </a:lnTo>
                <a:close/>
              </a:path>
              <a:path w="60959" h="71754">
                <a:moveTo>
                  <a:pt x="21228" y="67690"/>
                </a:moveTo>
                <a:lnTo>
                  <a:pt x="19618" y="67690"/>
                </a:lnTo>
                <a:lnTo>
                  <a:pt x="19859" y="67817"/>
                </a:lnTo>
                <a:lnTo>
                  <a:pt x="20411" y="67817"/>
                </a:lnTo>
                <a:lnTo>
                  <a:pt x="21228" y="67690"/>
                </a:lnTo>
                <a:close/>
              </a:path>
              <a:path w="60959" h="71754">
                <a:moveTo>
                  <a:pt x="53749" y="41656"/>
                </a:moveTo>
                <a:lnTo>
                  <a:pt x="44388" y="41656"/>
                </a:lnTo>
                <a:lnTo>
                  <a:pt x="44181" y="41783"/>
                </a:lnTo>
                <a:lnTo>
                  <a:pt x="43560" y="42164"/>
                </a:lnTo>
                <a:lnTo>
                  <a:pt x="42813" y="42672"/>
                </a:lnTo>
                <a:lnTo>
                  <a:pt x="42111" y="43180"/>
                </a:lnTo>
                <a:lnTo>
                  <a:pt x="41479" y="43815"/>
                </a:lnTo>
                <a:lnTo>
                  <a:pt x="40892" y="44323"/>
                </a:lnTo>
                <a:lnTo>
                  <a:pt x="39478" y="46101"/>
                </a:lnTo>
                <a:lnTo>
                  <a:pt x="38778" y="47244"/>
                </a:lnTo>
                <a:lnTo>
                  <a:pt x="37937" y="48895"/>
                </a:lnTo>
                <a:lnTo>
                  <a:pt x="36798" y="52450"/>
                </a:lnTo>
                <a:lnTo>
                  <a:pt x="36120" y="54101"/>
                </a:lnTo>
                <a:lnTo>
                  <a:pt x="30508" y="61975"/>
                </a:lnTo>
                <a:lnTo>
                  <a:pt x="28783" y="63499"/>
                </a:lnTo>
                <a:lnTo>
                  <a:pt x="27645" y="64388"/>
                </a:lnTo>
                <a:lnTo>
                  <a:pt x="27346" y="64595"/>
                </a:lnTo>
                <a:lnTo>
                  <a:pt x="26656" y="65150"/>
                </a:lnTo>
                <a:lnTo>
                  <a:pt x="26046" y="65531"/>
                </a:lnTo>
                <a:lnTo>
                  <a:pt x="25552" y="65912"/>
                </a:lnTo>
                <a:lnTo>
                  <a:pt x="24655" y="66420"/>
                </a:lnTo>
                <a:lnTo>
                  <a:pt x="24110" y="66659"/>
                </a:lnTo>
                <a:lnTo>
                  <a:pt x="23861" y="66801"/>
                </a:lnTo>
                <a:lnTo>
                  <a:pt x="23079" y="67182"/>
                </a:lnTo>
                <a:lnTo>
                  <a:pt x="22573" y="67331"/>
                </a:lnTo>
                <a:lnTo>
                  <a:pt x="22332" y="67436"/>
                </a:lnTo>
                <a:lnTo>
                  <a:pt x="20756" y="67817"/>
                </a:lnTo>
                <a:lnTo>
                  <a:pt x="28920" y="67817"/>
                </a:lnTo>
                <a:lnTo>
                  <a:pt x="30198" y="66928"/>
                </a:lnTo>
                <a:lnTo>
                  <a:pt x="31788" y="65517"/>
                </a:lnTo>
                <a:lnTo>
                  <a:pt x="32294" y="65023"/>
                </a:lnTo>
                <a:lnTo>
                  <a:pt x="32555" y="64769"/>
                </a:lnTo>
                <a:lnTo>
                  <a:pt x="32785" y="64769"/>
                </a:lnTo>
                <a:lnTo>
                  <a:pt x="33383" y="64261"/>
                </a:lnTo>
                <a:lnTo>
                  <a:pt x="33889" y="63880"/>
                </a:lnTo>
                <a:lnTo>
                  <a:pt x="34567" y="63118"/>
                </a:lnTo>
                <a:lnTo>
                  <a:pt x="35073" y="62610"/>
                </a:lnTo>
                <a:lnTo>
                  <a:pt x="36407" y="60959"/>
                </a:lnTo>
                <a:lnTo>
                  <a:pt x="41398" y="49657"/>
                </a:lnTo>
                <a:lnTo>
                  <a:pt x="42261" y="48260"/>
                </a:lnTo>
                <a:lnTo>
                  <a:pt x="49149" y="43815"/>
                </a:lnTo>
                <a:lnTo>
                  <a:pt x="50046" y="43434"/>
                </a:lnTo>
                <a:lnTo>
                  <a:pt x="51345" y="42926"/>
                </a:lnTo>
                <a:lnTo>
                  <a:pt x="52093" y="42672"/>
                </a:lnTo>
                <a:lnTo>
                  <a:pt x="52886" y="42164"/>
                </a:lnTo>
                <a:lnTo>
                  <a:pt x="53533" y="41783"/>
                </a:lnTo>
                <a:lnTo>
                  <a:pt x="44354" y="41783"/>
                </a:lnTo>
                <a:lnTo>
                  <a:pt x="53615" y="41734"/>
                </a:lnTo>
                <a:lnTo>
                  <a:pt x="53749" y="41656"/>
                </a:lnTo>
                <a:close/>
              </a:path>
              <a:path w="60959" h="71754">
                <a:moveTo>
                  <a:pt x="32335" y="64984"/>
                </a:moveTo>
                <a:lnTo>
                  <a:pt x="32199" y="65023"/>
                </a:lnTo>
                <a:lnTo>
                  <a:pt x="32335" y="64984"/>
                </a:lnTo>
                <a:close/>
              </a:path>
              <a:path w="60959" h="71754">
                <a:moveTo>
                  <a:pt x="32785" y="64769"/>
                </a:moveTo>
                <a:lnTo>
                  <a:pt x="32555" y="64769"/>
                </a:lnTo>
                <a:lnTo>
                  <a:pt x="32335" y="64984"/>
                </a:lnTo>
                <a:lnTo>
                  <a:pt x="32636" y="64896"/>
                </a:lnTo>
                <a:lnTo>
                  <a:pt x="32785" y="64769"/>
                </a:lnTo>
                <a:close/>
              </a:path>
              <a:path w="60959" h="71754">
                <a:moveTo>
                  <a:pt x="21891" y="20700"/>
                </a:moveTo>
                <a:lnTo>
                  <a:pt x="793" y="20700"/>
                </a:lnTo>
                <a:lnTo>
                  <a:pt x="1037" y="21462"/>
                </a:lnTo>
                <a:lnTo>
                  <a:pt x="2161" y="24637"/>
                </a:lnTo>
                <a:lnTo>
                  <a:pt x="3024" y="27304"/>
                </a:lnTo>
                <a:lnTo>
                  <a:pt x="6209" y="45592"/>
                </a:lnTo>
                <a:lnTo>
                  <a:pt x="7394" y="45084"/>
                </a:lnTo>
                <a:lnTo>
                  <a:pt x="10660" y="43560"/>
                </a:lnTo>
                <a:lnTo>
                  <a:pt x="11637" y="42925"/>
                </a:lnTo>
                <a:lnTo>
                  <a:pt x="13708" y="41655"/>
                </a:lnTo>
                <a:lnTo>
                  <a:pt x="15927" y="40131"/>
                </a:lnTo>
                <a:lnTo>
                  <a:pt x="17180" y="39115"/>
                </a:lnTo>
                <a:lnTo>
                  <a:pt x="17697" y="38734"/>
                </a:lnTo>
                <a:lnTo>
                  <a:pt x="18479" y="37972"/>
                </a:lnTo>
                <a:lnTo>
                  <a:pt x="19342" y="36702"/>
                </a:lnTo>
                <a:lnTo>
                  <a:pt x="19959" y="35686"/>
                </a:lnTo>
                <a:lnTo>
                  <a:pt x="20482" y="34670"/>
                </a:lnTo>
                <a:lnTo>
                  <a:pt x="20837" y="34035"/>
                </a:lnTo>
                <a:lnTo>
                  <a:pt x="22729" y="27304"/>
                </a:lnTo>
                <a:lnTo>
                  <a:pt x="22610" y="23494"/>
                </a:lnTo>
                <a:lnTo>
                  <a:pt x="22297" y="21970"/>
                </a:lnTo>
                <a:lnTo>
                  <a:pt x="22102" y="21208"/>
                </a:lnTo>
                <a:lnTo>
                  <a:pt x="21891" y="20700"/>
                </a:lnTo>
                <a:close/>
              </a:path>
              <a:path w="60959" h="71754">
                <a:moveTo>
                  <a:pt x="43192" y="3937"/>
                </a:moveTo>
                <a:lnTo>
                  <a:pt x="24540" y="3936"/>
                </a:lnTo>
                <a:lnTo>
                  <a:pt x="25276" y="4064"/>
                </a:lnTo>
                <a:lnTo>
                  <a:pt x="26621" y="4191"/>
                </a:lnTo>
                <a:lnTo>
                  <a:pt x="27679" y="4572"/>
                </a:lnTo>
                <a:lnTo>
                  <a:pt x="36407" y="6096"/>
                </a:lnTo>
                <a:lnTo>
                  <a:pt x="35540" y="8509"/>
                </a:lnTo>
                <a:lnTo>
                  <a:pt x="32994" y="24384"/>
                </a:lnTo>
                <a:lnTo>
                  <a:pt x="33105" y="25654"/>
                </a:lnTo>
                <a:lnTo>
                  <a:pt x="37822" y="36957"/>
                </a:lnTo>
                <a:lnTo>
                  <a:pt x="38454" y="37719"/>
                </a:lnTo>
                <a:lnTo>
                  <a:pt x="44260" y="41734"/>
                </a:lnTo>
                <a:lnTo>
                  <a:pt x="53749" y="41656"/>
                </a:lnTo>
                <a:lnTo>
                  <a:pt x="60465" y="33274"/>
                </a:lnTo>
                <a:lnTo>
                  <a:pt x="60421" y="29845"/>
                </a:lnTo>
                <a:lnTo>
                  <a:pt x="55313" y="23495"/>
                </a:lnTo>
                <a:lnTo>
                  <a:pt x="55163" y="23368"/>
                </a:lnTo>
                <a:lnTo>
                  <a:pt x="46142" y="10287"/>
                </a:lnTo>
                <a:lnTo>
                  <a:pt x="46044" y="9652"/>
                </a:lnTo>
                <a:lnTo>
                  <a:pt x="43330" y="4064"/>
                </a:lnTo>
                <a:lnTo>
                  <a:pt x="43192" y="3937"/>
                </a:lnTo>
                <a:close/>
              </a:path>
              <a:path w="60959" h="71754">
                <a:moveTo>
                  <a:pt x="23436" y="0"/>
                </a:moveTo>
                <a:lnTo>
                  <a:pt x="0" y="20827"/>
                </a:lnTo>
                <a:lnTo>
                  <a:pt x="793" y="20700"/>
                </a:lnTo>
                <a:lnTo>
                  <a:pt x="21891" y="20700"/>
                </a:lnTo>
                <a:lnTo>
                  <a:pt x="21469" y="19684"/>
                </a:lnTo>
                <a:lnTo>
                  <a:pt x="20756" y="18287"/>
                </a:lnTo>
                <a:lnTo>
                  <a:pt x="20204" y="17017"/>
                </a:lnTo>
                <a:lnTo>
                  <a:pt x="19856" y="16001"/>
                </a:lnTo>
                <a:lnTo>
                  <a:pt x="19422" y="14604"/>
                </a:lnTo>
                <a:lnTo>
                  <a:pt x="19146" y="13461"/>
                </a:lnTo>
                <a:lnTo>
                  <a:pt x="18957" y="12064"/>
                </a:lnTo>
                <a:lnTo>
                  <a:pt x="19023" y="7238"/>
                </a:lnTo>
                <a:lnTo>
                  <a:pt x="24540" y="3936"/>
                </a:lnTo>
                <a:lnTo>
                  <a:pt x="43192" y="3937"/>
                </a:lnTo>
                <a:lnTo>
                  <a:pt x="42778" y="3556"/>
                </a:lnTo>
                <a:lnTo>
                  <a:pt x="42468" y="3429"/>
                </a:lnTo>
                <a:lnTo>
                  <a:pt x="41479" y="2794"/>
                </a:lnTo>
                <a:lnTo>
                  <a:pt x="40731" y="2540"/>
                </a:lnTo>
                <a:lnTo>
                  <a:pt x="29680" y="1524"/>
                </a:lnTo>
                <a:lnTo>
                  <a:pt x="28933" y="1270"/>
                </a:lnTo>
                <a:lnTo>
                  <a:pt x="28070" y="1016"/>
                </a:lnTo>
                <a:lnTo>
                  <a:pt x="26150" y="508"/>
                </a:lnTo>
                <a:lnTo>
                  <a:pt x="22918" y="507"/>
                </a:lnTo>
                <a:lnTo>
                  <a:pt x="23436" y="0"/>
                </a:lnTo>
                <a:close/>
              </a:path>
              <a:path w="60959" h="71754">
                <a:moveTo>
                  <a:pt x="39984" y="2286"/>
                </a:moveTo>
                <a:lnTo>
                  <a:pt x="38684" y="2286"/>
                </a:lnTo>
                <a:lnTo>
                  <a:pt x="37546" y="2413"/>
                </a:lnTo>
                <a:lnTo>
                  <a:pt x="35660" y="2540"/>
                </a:lnTo>
                <a:lnTo>
                  <a:pt x="40731" y="2540"/>
                </a:lnTo>
                <a:lnTo>
                  <a:pt x="39984" y="2286"/>
                </a:lnTo>
                <a:close/>
              </a:path>
              <a:path w="60959" h="71754">
                <a:moveTo>
                  <a:pt x="24540" y="381"/>
                </a:moveTo>
                <a:lnTo>
                  <a:pt x="23988" y="381"/>
                </a:lnTo>
                <a:lnTo>
                  <a:pt x="23436" y="507"/>
                </a:lnTo>
                <a:lnTo>
                  <a:pt x="26150" y="508"/>
                </a:lnTo>
                <a:lnTo>
                  <a:pt x="24540" y="381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08312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5" h="53975">
                <a:moveTo>
                  <a:pt x="2748" y="44243"/>
                </a:moveTo>
                <a:lnTo>
                  <a:pt x="1958" y="45104"/>
                </a:lnTo>
                <a:lnTo>
                  <a:pt x="1448" y="45613"/>
                </a:lnTo>
                <a:lnTo>
                  <a:pt x="0" y="46866"/>
                </a:lnTo>
                <a:lnTo>
                  <a:pt x="2046" y="47806"/>
                </a:lnTo>
                <a:lnTo>
                  <a:pt x="29761" y="53679"/>
                </a:lnTo>
                <a:lnTo>
                  <a:pt x="31612" y="53639"/>
                </a:lnTo>
                <a:lnTo>
                  <a:pt x="41203" y="52426"/>
                </a:lnTo>
                <a:lnTo>
                  <a:pt x="41628" y="52386"/>
                </a:lnTo>
                <a:lnTo>
                  <a:pt x="42767" y="52191"/>
                </a:lnTo>
                <a:lnTo>
                  <a:pt x="43514" y="51995"/>
                </a:lnTo>
                <a:lnTo>
                  <a:pt x="44779" y="51565"/>
                </a:lnTo>
                <a:lnTo>
                  <a:pt x="45251" y="51329"/>
                </a:lnTo>
                <a:lnTo>
                  <a:pt x="45722" y="51133"/>
                </a:lnTo>
                <a:lnTo>
                  <a:pt x="46631" y="50585"/>
                </a:lnTo>
                <a:lnTo>
                  <a:pt x="47537" y="49880"/>
                </a:lnTo>
                <a:lnTo>
                  <a:pt x="48097" y="49371"/>
                </a:lnTo>
                <a:lnTo>
                  <a:pt x="22562" y="49371"/>
                </a:lnTo>
                <a:lnTo>
                  <a:pt x="21538" y="49294"/>
                </a:lnTo>
                <a:lnTo>
                  <a:pt x="21363" y="49254"/>
                </a:lnTo>
                <a:lnTo>
                  <a:pt x="19974" y="49254"/>
                </a:lnTo>
                <a:lnTo>
                  <a:pt x="18479" y="49176"/>
                </a:lnTo>
                <a:lnTo>
                  <a:pt x="7348" y="46357"/>
                </a:lnTo>
                <a:lnTo>
                  <a:pt x="3530" y="45104"/>
                </a:lnTo>
                <a:lnTo>
                  <a:pt x="3334" y="44947"/>
                </a:lnTo>
                <a:lnTo>
                  <a:pt x="3139" y="44752"/>
                </a:lnTo>
                <a:lnTo>
                  <a:pt x="2748" y="44243"/>
                </a:lnTo>
                <a:close/>
              </a:path>
              <a:path w="69215" h="53975">
                <a:moveTo>
                  <a:pt x="55313" y="0"/>
                </a:moveTo>
                <a:lnTo>
                  <a:pt x="55704" y="586"/>
                </a:lnTo>
                <a:lnTo>
                  <a:pt x="56532" y="1016"/>
                </a:lnTo>
                <a:lnTo>
                  <a:pt x="57199" y="1291"/>
                </a:lnTo>
                <a:lnTo>
                  <a:pt x="57636" y="1448"/>
                </a:lnTo>
                <a:lnTo>
                  <a:pt x="57785" y="1526"/>
                </a:lnTo>
                <a:lnTo>
                  <a:pt x="63018" y="10570"/>
                </a:lnTo>
                <a:lnTo>
                  <a:pt x="62912" y="11431"/>
                </a:lnTo>
                <a:lnTo>
                  <a:pt x="50241" y="22160"/>
                </a:lnTo>
                <a:lnTo>
                  <a:pt x="49333" y="22473"/>
                </a:lnTo>
                <a:lnTo>
                  <a:pt x="43790" y="28033"/>
                </a:lnTo>
                <a:lnTo>
                  <a:pt x="43675" y="28307"/>
                </a:lnTo>
                <a:lnTo>
                  <a:pt x="34858" y="43034"/>
                </a:lnTo>
                <a:lnTo>
                  <a:pt x="34245" y="43617"/>
                </a:lnTo>
                <a:lnTo>
                  <a:pt x="23194" y="49371"/>
                </a:lnTo>
                <a:lnTo>
                  <a:pt x="48097" y="49371"/>
                </a:lnTo>
                <a:lnTo>
                  <a:pt x="50669" y="41384"/>
                </a:lnTo>
                <a:lnTo>
                  <a:pt x="50884" y="40014"/>
                </a:lnTo>
                <a:lnTo>
                  <a:pt x="60660" y="27446"/>
                </a:lnTo>
                <a:lnTo>
                  <a:pt x="61799" y="26662"/>
                </a:lnTo>
                <a:lnTo>
                  <a:pt x="62351" y="26232"/>
                </a:lnTo>
                <a:lnTo>
                  <a:pt x="62822" y="25762"/>
                </a:lnTo>
                <a:lnTo>
                  <a:pt x="63340" y="25292"/>
                </a:lnTo>
                <a:lnTo>
                  <a:pt x="68756" y="15073"/>
                </a:lnTo>
                <a:lnTo>
                  <a:pt x="68704" y="12684"/>
                </a:lnTo>
                <a:lnTo>
                  <a:pt x="55980" y="351"/>
                </a:lnTo>
                <a:lnTo>
                  <a:pt x="55313" y="0"/>
                </a:lnTo>
                <a:close/>
              </a:path>
              <a:path w="69215" h="53975">
                <a:moveTo>
                  <a:pt x="21227" y="49222"/>
                </a:moveTo>
                <a:lnTo>
                  <a:pt x="19974" y="49254"/>
                </a:lnTo>
                <a:lnTo>
                  <a:pt x="21363" y="49254"/>
                </a:lnTo>
                <a:lnTo>
                  <a:pt x="21227" y="49222"/>
                </a:lnTo>
                <a:close/>
              </a:path>
              <a:path w="69215" h="53975">
                <a:moveTo>
                  <a:pt x="20791" y="49059"/>
                </a:moveTo>
                <a:lnTo>
                  <a:pt x="21227" y="49222"/>
                </a:lnTo>
                <a:lnTo>
                  <a:pt x="21538" y="49215"/>
                </a:lnTo>
                <a:lnTo>
                  <a:pt x="20791" y="49059"/>
                </a:lnTo>
                <a:close/>
              </a:path>
              <a:path w="69215" h="53975">
                <a:moveTo>
                  <a:pt x="35027" y="42872"/>
                </a:moveTo>
                <a:lnTo>
                  <a:pt x="34671" y="43146"/>
                </a:lnTo>
                <a:lnTo>
                  <a:pt x="34858" y="43034"/>
                </a:lnTo>
                <a:lnTo>
                  <a:pt x="35027" y="42872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1684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505" y="79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16844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1057" y="3054"/>
                </a:lnTo>
                <a:lnTo>
                  <a:pt x="1057" y="156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1735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551" y="2975"/>
                </a:lnTo>
                <a:lnTo>
                  <a:pt x="1103" y="3053"/>
                </a:lnTo>
                <a:lnTo>
                  <a:pt x="1103" y="195"/>
                </a:lnTo>
                <a:lnTo>
                  <a:pt x="551" y="77"/>
                </a:lnTo>
                <a:lnTo>
                  <a:pt x="0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17902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05" y="2975"/>
                </a:lnTo>
                <a:lnTo>
                  <a:pt x="1057" y="3093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18454" y="61622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7"/>
                </a:lnTo>
                <a:lnTo>
                  <a:pt x="1057" y="3093"/>
                </a:lnTo>
                <a:lnTo>
                  <a:pt x="1057" y="195"/>
                </a:lnTo>
                <a:lnTo>
                  <a:pt x="505" y="116"/>
                </a:lnTo>
                <a:lnTo>
                  <a:pt x="0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1896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1103" y="3093"/>
                </a:lnTo>
                <a:lnTo>
                  <a:pt x="1103" y="195"/>
                </a:lnTo>
                <a:lnTo>
                  <a:pt x="551" y="79"/>
                </a:lnTo>
                <a:lnTo>
                  <a:pt x="0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1951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20064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2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14"/>
                </a:lnTo>
                <a:lnTo>
                  <a:pt x="1103" y="3171"/>
                </a:lnTo>
                <a:lnTo>
                  <a:pt x="1103" y="273"/>
                </a:lnTo>
                <a:lnTo>
                  <a:pt x="551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2112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54"/>
                </a:lnTo>
                <a:lnTo>
                  <a:pt x="1069" y="3172"/>
                </a:lnTo>
                <a:lnTo>
                  <a:pt x="1069" y="274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21674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17" y="3015"/>
                </a:lnTo>
                <a:lnTo>
                  <a:pt x="1057" y="3171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22192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40" y="3053"/>
                </a:lnTo>
                <a:lnTo>
                  <a:pt x="1092" y="3171"/>
                </a:lnTo>
                <a:lnTo>
                  <a:pt x="1092" y="273"/>
                </a:lnTo>
                <a:lnTo>
                  <a:pt x="540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2273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54"/>
                </a:lnTo>
                <a:lnTo>
                  <a:pt x="1069" y="3211"/>
                </a:lnTo>
                <a:lnTo>
                  <a:pt x="1069" y="274"/>
                </a:lnTo>
                <a:lnTo>
                  <a:pt x="517" y="156"/>
                </a:lnTo>
                <a:lnTo>
                  <a:pt x="0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23284" y="6173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897"/>
                </a:lnTo>
                <a:lnTo>
                  <a:pt x="1069" y="3210"/>
                </a:lnTo>
                <a:lnTo>
                  <a:pt x="1069" y="273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23802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24354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24906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425412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25964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92"/>
                </a:lnTo>
                <a:lnTo>
                  <a:pt x="1057" y="3288"/>
                </a:lnTo>
                <a:lnTo>
                  <a:pt x="1057" y="312"/>
                </a:lnTo>
                <a:lnTo>
                  <a:pt x="0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26516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05" y="3132"/>
                </a:lnTo>
                <a:lnTo>
                  <a:pt x="1057" y="3289"/>
                </a:lnTo>
                <a:lnTo>
                  <a:pt x="1057" y="313"/>
                </a:lnTo>
                <a:lnTo>
                  <a:pt x="0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27022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551" y="3132"/>
                </a:lnTo>
                <a:lnTo>
                  <a:pt x="1103" y="3328"/>
                </a:lnTo>
                <a:lnTo>
                  <a:pt x="1103" y="352"/>
                </a:lnTo>
                <a:lnTo>
                  <a:pt x="551" y="156"/>
                </a:lnTo>
                <a:lnTo>
                  <a:pt x="0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27574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75"/>
                </a:moveTo>
                <a:lnTo>
                  <a:pt x="0" y="0"/>
                </a:lnTo>
                <a:lnTo>
                  <a:pt x="1057" y="391"/>
                </a:lnTo>
                <a:lnTo>
                  <a:pt x="1057" y="3367"/>
                </a:lnTo>
                <a:lnTo>
                  <a:pt x="0" y="2975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28126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57" y="3367"/>
                </a:lnTo>
                <a:lnTo>
                  <a:pt x="1057" y="351"/>
                </a:lnTo>
                <a:lnTo>
                  <a:pt x="505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28632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69" y="3367"/>
                </a:lnTo>
                <a:lnTo>
                  <a:pt x="1069" y="351"/>
                </a:lnTo>
                <a:lnTo>
                  <a:pt x="551" y="155"/>
                </a:lnTo>
                <a:lnTo>
                  <a:pt x="0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29184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17" y="3211"/>
                </a:lnTo>
                <a:lnTo>
                  <a:pt x="1057" y="3446"/>
                </a:lnTo>
                <a:lnTo>
                  <a:pt x="1057" y="431"/>
                </a:lnTo>
                <a:lnTo>
                  <a:pt x="517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29701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40" y="3250"/>
                </a:lnTo>
                <a:lnTo>
                  <a:pt x="1092" y="3446"/>
                </a:lnTo>
                <a:lnTo>
                  <a:pt x="1092" y="430"/>
                </a:lnTo>
                <a:lnTo>
                  <a:pt x="540" y="235"/>
                </a:lnTo>
                <a:lnTo>
                  <a:pt x="0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30242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4"/>
                </a:lnTo>
                <a:lnTo>
                  <a:pt x="551" y="3210"/>
                </a:lnTo>
                <a:lnTo>
                  <a:pt x="1069" y="3444"/>
                </a:lnTo>
                <a:lnTo>
                  <a:pt x="1069" y="390"/>
                </a:lnTo>
                <a:lnTo>
                  <a:pt x="0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30794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15"/>
                </a:moveTo>
                <a:lnTo>
                  <a:pt x="0" y="0"/>
                </a:lnTo>
                <a:lnTo>
                  <a:pt x="1069" y="431"/>
                </a:lnTo>
                <a:lnTo>
                  <a:pt x="1069" y="3485"/>
                </a:lnTo>
                <a:lnTo>
                  <a:pt x="0" y="3015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31311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54"/>
                </a:moveTo>
                <a:lnTo>
                  <a:pt x="0" y="0"/>
                </a:lnTo>
                <a:lnTo>
                  <a:pt x="1103" y="470"/>
                </a:lnTo>
                <a:lnTo>
                  <a:pt x="1103" y="3523"/>
                </a:lnTo>
                <a:lnTo>
                  <a:pt x="0" y="3054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3186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51" y="328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32415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05" y="332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32921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28"/>
                </a:lnTo>
                <a:lnTo>
                  <a:pt x="1103" y="3601"/>
                </a:lnTo>
                <a:lnTo>
                  <a:pt x="1103" y="469"/>
                </a:lnTo>
                <a:lnTo>
                  <a:pt x="0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3347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67"/>
                </a:lnTo>
                <a:lnTo>
                  <a:pt x="1057" y="3680"/>
                </a:lnTo>
                <a:lnTo>
                  <a:pt x="1057" y="508"/>
                </a:lnTo>
                <a:lnTo>
                  <a:pt x="551" y="234"/>
                </a:lnTo>
                <a:lnTo>
                  <a:pt x="0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34025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132"/>
                </a:lnTo>
                <a:lnTo>
                  <a:pt x="505" y="3446"/>
                </a:lnTo>
                <a:lnTo>
                  <a:pt x="1057" y="3719"/>
                </a:lnTo>
                <a:lnTo>
                  <a:pt x="1057" y="548"/>
                </a:lnTo>
                <a:lnTo>
                  <a:pt x="0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34531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172"/>
                </a:moveTo>
                <a:lnTo>
                  <a:pt x="0" y="0"/>
                </a:lnTo>
                <a:lnTo>
                  <a:pt x="1103" y="548"/>
                </a:lnTo>
                <a:lnTo>
                  <a:pt x="1103" y="3798"/>
                </a:lnTo>
                <a:lnTo>
                  <a:pt x="0" y="3172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3508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171"/>
                </a:lnTo>
                <a:lnTo>
                  <a:pt x="1057" y="3836"/>
                </a:lnTo>
                <a:lnTo>
                  <a:pt x="1057" y="586"/>
                </a:lnTo>
                <a:lnTo>
                  <a:pt x="551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35635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250"/>
                </a:moveTo>
                <a:lnTo>
                  <a:pt x="0" y="0"/>
                </a:lnTo>
                <a:lnTo>
                  <a:pt x="1057" y="626"/>
                </a:lnTo>
                <a:lnTo>
                  <a:pt x="1057" y="3915"/>
                </a:lnTo>
                <a:lnTo>
                  <a:pt x="0" y="325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36141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50"/>
                </a:lnTo>
                <a:lnTo>
                  <a:pt x="551" y="3602"/>
                </a:lnTo>
                <a:lnTo>
                  <a:pt x="1103" y="3994"/>
                </a:lnTo>
                <a:lnTo>
                  <a:pt x="1103" y="626"/>
                </a:lnTo>
                <a:lnTo>
                  <a:pt x="0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36693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89"/>
                </a:lnTo>
                <a:lnTo>
                  <a:pt x="551" y="3680"/>
                </a:lnTo>
                <a:lnTo>
                  <a:pt x="1057" y="4071"/>
                </a:lnTo>
                <a:lnTo>
                  <a:pt x="1057" y="665"/>
                </a:lnTo>
                <a:lnTo>
                  <a:pt x="551" y="312"/>
                </a:lnTo>
                <a:lnTo>
                  <a:pt x="0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37245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368"/>
                </a:lnTo>
                <a:lnTo>
                  <a:pt x="551" y="3758"/>
                </a:lnTo>
                <a:lnTo>
                  <a:pt x="1057" y="4190"/>
                </a:lnTo>
                <a:lnTo>
                  <a:pt x="1057" y="705"/>
                </a:lnTo>
                <a:lnTo>
                  <a:pt x="505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37751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405"/>
                </a:lnTo>
                <a:lnTo>
                  <a:pt x="551" y="3837"/>
                </a:lnTo>
                <a:lnTo>
                  <a:pt x="1103" y="4307"/>
                </a:lnTo>
                <a:lnTo>
                  <a:pt x="1103" y="705"/>
                </a:lnTo>
                <a:lnTo>
                  <a:pt x="0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38303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485"/>
                </a:lnTo>
                <a:lnTo>
                  <a:pt x="551" y="3954"/>
                </a:lnTo>
                <a:lnTo>
                  <a:pt x="1069" y="4463"/>
                </a:lnTo>
                <a:lnTo>
                  <a:pt x="1069" y="743"/>
                </a:lnTo>
                <a:lnTo>
                  <a:pt x="551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38855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601"/>
                </a:lnTo>
                <a:lnTo>
                  <a:pt x="551" y="4149"/>
                </a:lnTo>
                <a:lnTo>
                  <a:pt x="1069" y="4697"/>
                </a:lnTo>
                <a:lnTo>
                  <a:pt x="1069" y="821"/>
                </a:lnTo>
                <a:lnTo>
                  <a:pt x="517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39372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719"/>
                </a:lnTo>
                <a:lnTo>
                  <a:pt x="586" y="4307"/>
                </a:lnTo>
                <a:lnTo>
                  <a:pt x="816" y="4621"/>
                </a:lnTo>
                <a:lnTo>
                  <a:pt x="1092" y="4933"/>
                </a:lnTo>
                <a:lnTo>
                  <a:pt x="1092" y="901"/>
                </a:lnTo>
                <a:lnTo>
                  <a:pt x="551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39924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3876"/>
                </a:lnTo>
                <a:lnTo>
                  <a:pt x="816" y="4894"/>
                </a:lnTo>
                <a:lnTo>
                  <a:pt x="1057" y="5286"/>
                </a:lnTo>
                <a:lnTo>
                  <a:pt x="1057" y="940"/>
                </a:lnTo>
                <a:lnTo>
                  <a:pt x="0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40465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4032"/>
                </a:lnTo>
                <a:lnTo>
                  <a:pt x="747" y="5167"/>
                </a:lnTo>
                <a:lnTo>
                  <a:pt x="1069" y="5011"/>
                </a:lnTo>
                <a:lnTo>
                  <a:pt x="1069" y="1018"/>
                </a:lnTo>
                <a:lnTo>
                  <a:pt x="551" y="469"/>
                </a:lnTo>
                <a:lnTo>
                  <a:pt x="0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40982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4346"/>
                </a:lnTo>
                <a:lnTo>
                  <a:pt x="229" y="4697"/>
                </a:lnTo>
                <a:lnTo>
                  <a:pt x="1057" y="4228"/>
                </a:lnTo>
                <a:lnTo>
                  <a:pt x="1057" y="1096"/>
                </a:lnTo>
                <a:lnTo>
                  <a:pt x="551" y="548"/>
                </a:lnTo>
                <a:lnTo>
                  <a:pt x="0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41534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993"/>
                </a:lnTo>
                <a:lnTo>
                  <a:pt x="1057" y="3367"/>
                </a:lnTo>
                <a:lnTo>
                  <a:pt x="1057" y="1212"/>
                </a:lnTo>
                <a:lnTo>
                  <a:pt x="816" y="900"/>
                </a:lnTo>
                <a:lnTo>
                  <a:pt x="275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4204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3132"/>
                </a:lnTo>
                <a:lnTo>
                  <a:pt x="1103" y="2544"/>
                </a:lnTo>
                <a:lnTo>
                  <a:pt x="1103" y="1370"/>
                </a:lnTo>
                <a:lnTo>
                  <a:pt x="827" y="1018"/>
                </a:lnTo>
                <a:lnTo>
                  <a:pt x="586" y="665"/>
                </a:lnTo>
                <a:lnTo>
                  <a:pt x="0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42592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0" y="2154"/>
                </a:lnTo>
                <a:lnTo>
                  <a:pt x="1057" y="1566"/>
                </a:lnTo>
                <a:lnTo>
                  <a:pt x="827" y="1136"/>
                </a:lnTo>
                <a:lnTo>
                  <a:pt x="586" y="744"/>
                </a:lnTo>
                <a:lnTo>
                  <a:pt x="310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4314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75" y="430"/>
                </a:lnTo>
                <a:lnTo>
                  <a:pt x="505" y="861"/>
                </a:lnTo>
                <a:lnTo>
                  <a:pt x="0" y="1173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18017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28864" y="0"/>
                </a:moveTo>
                <a:lnTo>
                  <a:pt x="27564" y="0"/>
                </a:lnTo>
                <a:lnTo>
                  <a:pt x="26069" y="77"/>
                </a:lnTo>
                <a:lnTo>
                  <a:pt x="24103" y="117"/>
                </a:lnTo>
                <a:lnTo>
                  <a:pt x="16433" y="430"/>
                </a:lnTo>
                <a:lnTo>
                  <a:pt x="13523" y="587"/>
                </a:lnTo>
                <a:lnTo>
                  <a:pt x="12465" y="1957"/>
                </a:lnTo>
                <a:lnTo>
                  <a:pt x="11212" y="3405"/>
                </a:lnTo>
                <a:lnTo>
                  <a:pt x="0" y="10962"/>
                </a:lnTo>
                <a:lnTo>
                  <a:pt x="241" y="10962"/>
                </a:lnTo>
                <a:lnTo>
                  <a:pt x="908" y="10884"/>
                </a:lnTo>
                <a:lnTo>
                  <a:pt x="1931" y="10806"/>
                </a:lnTo>
                <a:lnTo>
                  <a:pt x="9245" y="9945"/>
                </a:lnTo>
                <a:lnTo>
                  <a:pt x="29370" y="6303"/>
                </a:lnTo>
                <a:lnTo>
                  <a:pt x="30704" y="5990"/>
                </a:lnTo>
                <a:lnTo>
                  <a:pt x="32003" y="5638"/>
                </a:lnTo>
                <a:lnTo>
                  <a:pt x="33268" y="5246"/>
                </a:lnTo>
                <a:lnTo>
                  <a:pt x="32797" y="4972"/>
                </a:lnTo>
                <a:lnTo>
                  <a:pt x="32245" y="4542"/>
                </a:lnTo>
                <a:lnTo>
                  <a:pt x="29140" y="665"/>
                </a:lnTo>
                <a:lnTo>
                  <a:pt x="28864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23480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4" h="7620">
                <a:moveTo>
                  <a:pt x="23827" y="0"/>
                </a:moveTo>
                <a:lnTo>
                  <a:pt x="6451" y="1605"/>
                </a:lnTo>
                <a:lnTo>
                  <a:pt x="0" y="7321"/>
                </a:lnTo>
                <a:lnTo>
                  <a:pt x="2840" y="6891"/>
                </a:lnTo>
                <a:lnTo>
                  <a:pt x="5899" y="6381"/>
                </a:lnTo>
                <a:lnTo>
                  <a:pt x="18249" y="4189"/>
                </a:lnTo>
                <a:lnTo>
                  <a:pt x="22378" y="3328"/>
                </a:lnTo>
                <a:lnTo>
                  <a:pt x="26035" y="2505"/>
                </a:lnTo>
                <a:lnTo>
                  <a:pt x="2382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08737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18228" y="9143"/>
                </a:moveTo>
                <a:lnTo>
                  <a:pt x="6751" y="18668"/>
                </a:lnTo>
                <a:lnTo>
                  <a:pt x="5877" y="19176"/>
                </a:lnTo>
                <a:lnTo>
                  <a:pt x="4118" y="20065"/>
                </a:lnTo>
                <a:lnTo>
                  <a:pt x="2221" y="20827"/>
                </a:lnTo>
                <a:lnTo>
                  <a:pt x="1209" y="21208"/>
                </a:lnTo>
                <a:lnTo>
                  <a:pt x="967" y="22097"/>
                </a:lnTo>
                <a:lnTo>
                  <a:pt x="6119" y="34670"/>
                </a:lnTo>
                <a:lnTo>
                  <a:pt x="4659" y="35051"/>
                </a:lnTo>
                <a:lnTo>
                  <a:pt x="4348" y="35051"/>
                </a:lnTo>
                <a:lnTo>
                  <a:pt x="3635" y="35432"/>
                </a:lnTo>
                <a:lnTo>
                  <a:pt x="3290" y="35559"/>
                </a:lnTo>
                <a:lnTo>
                  <a:pt x="0" y="42163"/>
                </a:lnTo>
                <a:lnTo>
                  <a:pt x="125" y="44068"/>
                </a:lnTo>
                <a:lnTo>
                  <a:pt x="415" y="45719"/>
                </a:lnTo>
                <a:lnTo>
                  <a:pt x="1048" y="48132"/>
                </a:lnTo>
                <a:lnTo>
                  <a:pt x="1519" y="49402"/>
                </a:lnTo>
                <a:lnTo>
                  <a:pt x="1876" y="49402"/>
                </a:lnTo>
                <a:lnTo>
                  <a:pt x="2382" y="49783"/>
                </a:lnTo>
                <a:lnTo>
                  <a:pt x="2497" y="49910"/>
                </a:lnTo>
                <a:lnTo>
                  <a:pt x="2658" y="50164"/>
                </a:lnTo>
                <a:lnTo>
                  <a:pt x="2773" y="50291"/>
                </a:lnTo>
                <a:lnTo>
                  <a:pt x="3084" y="51180"/>
                </a:lnTo>
                <a:lnTo>
                  <a:pt x="3189" y="51688"/>
                </a:lnTo>
                <a:lnTo>
                  <a:pt x="3290" y="52323"/>
                </a:lnTo>
                <a:lnTo>
                  <a:pt x="3330" y="56514"/>
                </a:lnTo>
                <a:lnTo>
                  <a:pt x="3244" y="57530"/>
                </a:lnTo>
                <a:lnTo>
                  <a:pt x="3129" y="58546"/>
                </a:lnTo>
                <a:lnTo>
                  <a:pt x="2221" y="63753"/>
                </a:lnTo>
                <a:lnTo>
                  <a:pt x="1519" y="66801"/>
                </a:lnTo>
                <a:lnTo>
                  <a:pt x="2382" y="65023"/>
                </a:lnTo>
                <a:lnTo>
                  <a:pt x="8557" y="56006"/>
                </a:lnTo>
                <a:lnTo>
                  <a:pt x="9109" y="55371"/>
                </a:lnTo>
                <a:lnTo>
                  <a:pt x="10247" y="54355"/>
                </a:lnTo>
                <a:lnTo>
                  <a:pt x="10849" y="53974"/>
                </a:lnTo>
                <a:lnTo>
                  <a:pt x="7844" y="53974"/>
                </a:lnTo>
                <a:lnTo>
                  <a:pt x="10443" y="38734"/>
                </a:lnTo>
                <a:lnTo>
                  <a:pt x="9810" y="38099"/>
                </a:lnTo>
                <a:lnTo>
                  <a:pt x="6981" y="30733"/>
                </a:lnTo>
                <a:lnTo>
                  <a:pt x="12290" y="30733"/>
                </a:lnTo>
                <a:lnTo>
                  <a:pt x="10471" y="23113"/>
                </a:lnTo>
                <a:lnTo>
                  <a:pt x="9891" y="20319"/>
                </a:lnTo>
                <a:lnTo>
                  <a:pt x="19758" y="20319"/>
                </a:lnTo>
                <a:lnTo>
                  <a:pt x="19634" y="16509"/>
                </a:lnTo>
                <a:lnTo>
                  <a:pt x="19429" y="14731"/>
                </a:lnTo>
                <a:lnTo>
                  <a:pt x="19261" y="13588"/>
                </a:lnTo>
                <a:lnTo>
                  <a:pt x="18861" y="11556"/>
                </a:lnTo>
                <a:lnTo>
                  <a:pt x="18585" y="10413"/>
                </a:lnTo>
                <a:lnTo>
                  <a:pt x="18228" y="9143"/>
                </a:lnTo>
                <a:close/>
              </a:path>
              <a:path w="33654" h="67309">
                <a:moveTo>
                  <a:pt x="25964" y="41909"/>
                </a:moveTo>
                <a:lnTo>
                  <a:pt x="19643" y="41909"/>
                </a:lnTo>
                <a:lnTo>
                  <a:pt x="21414" y="42163"/>
                </a:lnTo>
                <a:lnTo>
                  <a:pt x="21057" y="42417"/>
                </a:lnTo>
                <a:lnTo>
                  <a:pt x="12294" y="48640"/>
                </a:lnTo>
                <a:lnTo>
                  <a:pt x="11696" y="49148"/>
                </a:lnTo>
                <a:lnTo>
                  <a:pt x="9812" y="51307"/>
                </a:lnTo>
                <a:lnTo>
                  <a:pt x="8361" y="53212"/>
                </a:lnTo>
                <a:lnTo>
                  <a:pt x="7844" y="53974"/>
                </a:lnTo>
                <a:lnTo>
                  <a:pt x="10849" y="53974"/>
                </a:lnTo>
                <a:lnTo>
                  <a:pt x="12053" y="53212"/>
                </a:lnTo>
                <a:lnTo>
                  <a:pt x="13352" y="52450"/>
                </a:lnTo>
                <a:lnTo>
                  <a:pt x="24599" y="45465"/>
                </a:lnTo>
                <a:lnTo>
                  <a:pt x="25024" y="44830"/>
                </a:lnTo>
                <a:lnTo>
                  <a:pt x="25381" y="44068"/>
                </a:lnTo>
                <a:lnTo>
                  <a:pt x="25898" y="42417"/>
                </a:lnTo>
                <a:lnTo>
                  <a:pt x="25964" y="41909"/>
                </a:lnTo>
                <a:close/>
              </a:path>
              <a:path w="33654" h="67309">
                <a:moveTo>
                  <a:pt x="33112" y="23495"/>
                </a:moveTo>
                <a:lnTo>
                  <a:pt x="30924" y="23494"/>
                </a:lnTo>
                <a:lnTo>
                  <a:pt x="29946" y="24891"/>
                </a:lnTo>
                <a:lnTo>
                  <a:pt x="26324" y="29336"/>
                </a:lnTo>
                <a:lnTo>
                  <a:pt x="22713" y="33527"/>
                </a:lnTo>
                <a:lnTo>
                  <a:pt x="20844" y="35559"/>
                </a:lnTo>
                <a:lnTo>
                  <a:pt x="15353" y="41147"/>
                </a:lnTo>
                <a:lnTo>
                  <a:pt x="13042" y="43306"/>
                </a:lnTo>
                <a:lnTo>
                  <a:pt x="13191" y="43179"/>
                </a:lnTo>
                <a:lnTo>
                  <a:pt x="13663" y="43052"/>
                </a:lnTo>
                <a:lnTo>
                  <a:pt x="14410" y="42798"/>
                </a:lnTo>
                <a:lnTo>
                  <a:pt x="15399" y="42417"/>
                </a:lnTo>
                <a:lnTo>
                  <a:pt x="17285" y="42036"/>
                </a:lnTo>
                <a:lnTo>
                  <a:pt x="18815" y="41909"/>
                </a:lnTo>
                <a:lnTo>
                  <a:pt x="25964" y="41909"/>
                </a:lnTo>
                <a:lnTo>
                  <a:pt x="26013" y="39623"/>
                </a:lnTo>
                <a:lnTo>
                  <a:pt x="25818" y="38480"/>
                </a:lnTo>
                <a:lnTo>
                  <a:pt x="25529" y="37464"/>
                </a:lnTo>
                <a:lnTo>
                  <a:pt x="25151" y="36448"/>
                </a:lnTo>
                <a:lnTo>
                  <a:pt x="25346" y="36321"/>
                </a:lnTo>
                <a:lnTo>
                  <a:pt x="33092" y="23876"/>
                </a:lnTo>
                <a:lnTo>
                  <a:pt x="33112" y="23495"/>
                </a:lnTo>
                <a:close/>
              </a:path>
              <a:path w="33654" h="67309">
                <a:moveTo>
                  <a:pt x="12290" y="30733"/>
                </a:moveTo>
                <a:lnTo>
                  <a:pt x="7096" y="30733"/>
                </a:lnTo>
                <a:lnTo>
                  <a:pt x="7890" y="30987"/>
                </a:lnTo>
                <a:lnTo>
                  <a:pt x="8591" y="31368"/>
                </a:lnTo>
                <a:lnTo>
                  <a:pt x="9500" y="32003"/>
                </a:lnTo>
                <a:lnTo>
                  <a:pt x="10052" y="32511"/>
                </a:lnTo>
                <a:lnTo>
                  <a:pt x="11305" y="33527"/>
                </a:lnTo>
                <a:lnTo>
                  <a:pt x="12018" y="34162"/>
                </a:lnTo>
                <a:lnTo>
                  <a:pt x="13628" y="35813"/>
                </a:lnTo>
                <a:lnTo>
                  <a:pt x="12850" y="33019"/>
                </a:lnTo>
                <a:lnTo>
                  <a:pt x="12290" y="30733"/>
                </a:lnTo>
                <a:close/>
              </a:path>
              <a:path w="33654" h="67309">
                <a:moveTo>
                  <a:pt x="25461" y="0"/>
                </a:moveTo>
                <a:lnTo>
                  <a:pt x="25224" y="3301"/>
                </a:lnTo>
                <a:lnTo>
                  <a:pt x="25105" y="7365"/>
                </a:lnTo>
                <a:lnTo>
                  <a:pt x="24990" y="8762"/>
                </a:lnTo>
                <a:lnTo>
                  <a:pt x="19091" y="30098"/>
                </a:lnTo>
                <a:lnTo>
                  <a:pt x="19332" y="29971"/>
                </a:lnTo>
                <a:lnTo>
                  <a:pt x="30924" y="23494"/>
                </a:lnTo>
                <a:lnTo>
                  <a:pt x="33112" y="23495"/>
                </a:lnTo>
                <a:lnTo>
                  <a:pt x="28336" y="16890"/>
                </a:lnTo>
                <a:lnTo>
                  <a:pt x="28647" y="16509"/>
                </a:lnTo>
                <a:lnTo>
                  <a:pt x="31112" y="10414"/>
                </a:lnTo>
                <a:lnTo>
                  <a:pt x="31084" y="8763"/>
                </a:lnTo>
                <a:lnTo>
                  <a:pt x="27658" y="1778"/>
                </a:lnTo>
                <a:lnTo>
                  <a:pt x="25461" y="0"/>
                </a:lnTo>
                <a:close/>
              </a:path>
              <a:path w="33654" h="67309">
                <a:moveTo>
                  <a:pt x="19758" y="20319"/>
                </a:moveTo>
                <a:lnTo>
                  <a:pt x="9891" y="20319"/>
                </a:lnTo>
                <a:lnTo>
                  <a:pt x="10914" y="20700"/>
                </a:lnTo>
                <a:lnTo>
                  <a:pt x="11823" y="21208"/>
                </a:lnTo>
                <a:lnTo>
                  <a:pt x="12363" y="21716"/>
                </a:lnTo>
                <a:lnTo>
                  <a:pt x="12915" y="22097"/>
                </a:lnTo>
                <a:lnTo>
                  <a:pt x="13548" y="22732"/>
                </a:lnTo>
                <a:lnTo>
                  <a:pt x="15549" y="25272"/>
                </a:lnTo>
                <a:lnTo>
                  <a:pt x="16262" y="26415"/>
                </a:lnTo>
                <a:lnTo>
                  <a:pt x="16963" y="27685"/>
                </a:lnTo>
                <a:lnTo>
                  <a:pt x="17676" y="29209"/>
                </a:lnTo>
                <a:lnTo>
                  <a:pt x="17837" y="28955"/>
                </a:lnTo>
                <a:lnTo>
                  <a:pt x="19638" y="22097"/>
                </a:lnTo>
                <a:lnTo>
                  <a:pt x="19758" y="203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76575" y="624020"/>
            <a:ext cx="13335" cy="17145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0" y="0"/>
                </a:moveTo>
                <a:lnTo>
                  <a:pt x="8107" y="16797"/>
                </a:lnTo>
                <a:lnTo>
                  <a:pt x="8808" y="16640"/>
                </a:lnTo>
                <a:lnTo>
                  <a:pt x="12707" y="13508"/>
                </a:lnTo>
                <a:lnTo>
                  <a:pt x="12074" y="13273"/>
                </a:lnTo>
                <a:lnTo>
                  <a:pt x="11442" y="12998"/>
                </a:lnTo>
                <a:lnTo>
                  <a:pt x="1023" y="180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13972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8061" y="1099"/>
                </a:moveTo>
                <a:lnTo>
                  <a:pt x="3922" y="6928"/>
                </a:lnTo>
                <a:lnTo>
                  <a:pt x="4047" y="7867"/>
                </a:lnTo>
                <a:lnTo>
                  <a:pt x="4106" y="8852"/>
                </a:lnTo>
                <a:lnTo>
                  <a:pt x="781" y="12529"/>
                </a:lnTo>
                <a:lnTo>
                  <a:pt x="628" y="14178"/>
                </a:lnTo>
                <a:lnTo>
                  <a:pt x="505" y="15197"/>
                </a:lnTo>
                <a:lnTo>
                  <a:pt x="0" y="17934"/>
                </a:lnTo>
                <a:lnTo>
                  <a:pt x="666" y="17820"/>
                </a:lnTo>
                <a:lnTo>
                  <a:pt x="7233" y="13158"/>
                </a:lnTo>
                <a:lnTo>
                  <a:pt x="17216" y="13158"/>
                </a:lnTo>
                <a:lnTo>
                  <a:pt x="17456" y="12574"/>
                </a:lnTo>
                <a:lnTo>
                  <a:pt x="17571" y="11979"/>
                </a:lnTo>
                <a:lnTo>
                  <a:pt x="17528" y="10066"/>
                </a:lnTo>
                <a:lnTo>
                  <a:pt x="17341" y="8852"/>
                </a:lnTo>
                <a:lnTo>
                  <a:pt x="17699" y="7089"/>
                </a:lnTo>
                <a:lnTo>
                  <a:pt x="17803" y="6379"/>
                </a:lnTo>
                <a:lnTo>
                  <a:pt x="17766" y="3092"/>
                </a:lnTo>
                <a:lnTo>
                  <a:pt x="17651" y="2622"/>
                </a:lnTo>
                <a:lnTo>
                  <a:pt x="17433" y="2038"/>
                </a:lnTo>
                <a:lnTo>
                  <a:pt x="17295" y="1763"/>
                </a:lnTo>
                <a:lnTo>
                  <a:pt x="16887" y="1213"/>
                </a:lnTo>
                <a:lnTo>
                  <a:pt x="9119" y="1213"/>
                </a:lnTo>
                <a:lnTo>
                  <a:pt x="8061" y="1099"/>
                </a:lnTo>
                <a:close/>
              </a:path>
              <a:path w="18415" h="18415">
                <a:moveTo>
                  <a:pt x="17216" y="13158"/>
                </a:moveTo>
                <a:lnTo>
                  <a:pt x="7233" y="13158"/>
                </a:lnTo>
                <a:lnTo>
                  <a:pt x="7739" y="13388"/>
                </a:lnTo>
                <a:lnTo>
                  <a:pt x="9119" y="13937"/>
                </a:lnTo>
                <a:lnTo>
                  <a:pt x="10027" y="14212"/>
                </a:lnTo>
                <a:lnTo>
                  <a:pt x="11051" y="14487"/>
                </a:lnTo>
                <a:lnTo>
                  <a:pt x="11557" y="14647"/>
                </a:lnTo>
                <a:lnTo>
                  <a:pt x="13132" y="14876"/>
                </a:lnTo>
                <a:lnTo>
                  <a:pt x="14190" y="14876"/>
                </a:lnTo>
                <a:lnTo>
                  <a:pt x="14662" y="14842"/>
                </a:lnTo>
                <a:lnTo>
                  <a:pt x="15605" y="14602"/>
                </a:lnTo>
                <a:lnTo>
                  <a:pt x="16387" y="14178"/>
                </a:lnTo>
                <a:lnTo>
                  <a:pt x="17019" y="13514"/>
                </a:lnTo>
                <a:lnTo>
                  <a:pt x="17216" y="13158"/>
                </a:lnTo>
                <a:close/>
              </a:path>
              <a:path w="18415" h="18415">
                <a:moveTo>
                  <a:pt x="14351" y="0"/>
                </a:moveTo>
                <a:lnTo>
                  <a:pt x="13684" y="0"/>
                </a:lnTo>
                <a:lnTo>
                  <a:pt x="12109" y="194"/>
                </a:lnTo>
                <a:lnTo>
                  <a:pt x="10177" y="778"/>
                </a:lnTo>
                <a:lnTo>
                  <a:pt x="9119" y="1213"/>
                </a:lnTo>
                <a:lnTo>
                  <a:pt x="16887" y="1213"/>
                </a:lnTo>
                <a:lnTo>
                  <a:pt x="1435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20653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598" y="0"/>
                </a:moveTo>
                <a:lnTo>
                  <a:pt x="0" y="5359"/>
                </a:lnTo>
                <a:lnTo>
                  <a:pt x="241" y="6264"/>
                </a:lnTo>
                <a:lnTo>
                  <a:pt x="4634" y="10410"/>
                </a:lnTo>
                <a:lnTo>
                  <a:pt x="5542" y="10295"/>
                </a:lnTo>
                <a:lnTo>
                  <a:pt x="9119" y="8177"/>
                </a:lnTo>
                <a:lnTo>
                  <a:pt x="9038" y="7157"/>
                </a:lnTo>
                <a:lnTo>
                  <a:pt x="8923" y="6814"/>
                </a:lnTo>
                <a:lnTo>
                  <a:pt x="8728" y="6459"/>
                </a:lnTo>
                <a:lnTo>
                  <a:pt x="8438" y="6264"/>
                </a:lnTo>
                <a:lnTo>
                  <a:pt x="7819" y="5909"/>
                </a:lnTo>
                <a:lnTo>
                  <a:pt x="6876" y="5245"/>
                </a:lnTo>
                <a:lnTo>
                  <a:pt x="2828" y="893"/>
                </a:lnTo>
                <a:lnTo>
                  <a:pt x="259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25445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1773" y="0"/>
                </a:moveTo>
                <a:lnTo>
                  <a:pt x="0" y="1408"/>
                </a:lnTo>
                <a:lnTo>
                  <a:pt x="164" y="2153"/>
                </a:lnTo>
                <a:lnTo>
                  <a:pt x="5039" y="5680"/>
                </a:lnTo>
                <a:lnTo>
                  <a:pt x="5157" y="4661"/>
                </a:lnTo>
                <a:lnTo>
                  <a:pt x="177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7170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4" h="20320">
                <a:moveTo>
                  <a:pt x="34521" y="0"/>
                </a:moveTo>
                <a:lnTo>
                  <a:pt x="862" y="17971"/>
                </a:lnTo>
                <a:lnTo>
                  <a:pt x="0" y="19811"/>
                </a:lnTo>
                <a:lnTo>
                  <a:pt x="195" y="19576"/>
                </a:lnTo>
                <a:lnTo>
                  <a:pt x="1851" y="17854"/>
                </a:lnTo>
                <a:lnTo>
                  <a:pt x="3231" y="16562"/>
                </a:lnTo>
                <a:lnTo>
                  <a:pt x="4013" y="15779"/>
                </a:lnTo>
                <a:lnTo>
                  <a:pt x="5864" y="14173"/>
                </a:lnTo>
                <a:lnTo>
                  <a:pt x="31175" y="3015"/>
                </a:lnTo>
                <a:lnTo>
                  <a:pt x="38317" y="3015"/>
                </a:lnTo>
                <a:lnTo>
                  <a:pt x="37887" y="1801"/>
                </a:lnTo>
                <a:lnTo>
                  <a:pt x="37155" y="79"/>
                </a:lnTo>
                <a:lnTo>
                  <a:pt x="34521" y="0"/>
                </a:lnTo>
                <a:close/>
              </a:path>
              <a:path w="38734" h="20320">
                <a:moveTo>
                  <a:pt x="38317" y="3015"/>
                </a:moveTo>
                <a:lnTo>
                  <a:pt x="31175" y="3015"/>
                </a:lnTo>
                <a:lnTo>
                  <a:pt x="33027" y="3054"/>
                </a:lnTo>
                <a:lnTo>
                  <a:pt x="34878" y="3211"/>
                </a:lnTo>
                <a:lnTo>
                  <a:pt x="36718" y="3485"/>
                </a:lnTo>
                <a:lnTo>
                  <a:pt x="38604" y="3954"/>
                </a:lnTo>
                <a:lnTo>
                  <a:pt x="38317" y="301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36916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11924" y="4228"/>
                </a:moveTo>
                <a:lnTo>
                  <a:pt x="2549" y="4228"/>
                </a:lnTo>
                <a:lnTo>
                  <a:pt x="3458" y="4267"/>
                </a:lnTo>
                <a:lnTo>
                  <a:pt x="4355" y="4385"/>
                </a:lnTo>
                <a:lnTo>
                  <a:pt x="9587" y="6656"/>
                </a:lnTo>
                <a:lnTo>
                  <a:pt x="10024" y="6773"/>
                </a:lnTo>
                <a:lnTo>
                  <a:pt x="10369" y="6811"/>
                </a:lnTo>
                <a:lnTo>
                  <a:pt x="11001" y="6811"/>
                </a:lnTo>
                <a:lnTo>
                  <a:pt x="11438" y="6734"/>
                </a:lnTo>
                <a:lnTo>
                  <a:pt x="11634" y="6656"/>
                </a:lnTo>
                <a:lnTo>
                  <a:pt x="11795" y="6538"/>
                </a:lnTo>
                <a:lnTo>
                  <a:pt x="12025" y="6303"/>
                </a:lnTo>
                <a:lnTo>
                  <a:pt x="12105" y="6146"/>
                </a:lnTo>
                <a:lnTo>
                  <a:pt x="12093" y="4776"/>
                </a:lnTo>
                <a:lnTo>
                  <a:pt x="11924" y="4228"/>
                </a:lnTo>
                <a:close/>
              </a:path>
              <a:path w="12700" h="6984">
                <a:moveTo>
                  <a:pt x="3262" y="0"/>
                </a:moveTo>
                <a:lnTo>
                  <a:pt x="0" y="2936"/>
                </a:lnTo>
                <a:lnTo>
                  <a:pt x="111" y="3523"/>
                </a:lnTo>
                <a:lnTo>
                  <a:pt x="502" y="4306"/>
                </a:lnTo>
                <a:lnTo>
                  <a:pt x="1572" y="4228"/>
                </a:lnTo>
                <a:lnTo>
                  <a:pt x="11924" y="4228"/>
                </a:lnTo>
                <a:lnTo>
                  <a:pt x="4286" y="38"/>
                </a:lnTo>
                <a:lnTo>
                  <a:pt x="326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38442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1333" y="0"/>
                </a:moveTo>
                <a:lnTo>
                  <a:pt x="632" y="0"/>
                </a:lnTo>
                <a:lnTo>
                  <a:pt x="0" y="38"/>
                </a:lnTo>
                <a:lnTo>
                  <a:pt x="471" y="861"/>
                </a:lnTo>
                <a:lnTo>
                  <a:pt x="3656" y="2740"/>
                </a:lnTo>
                <a:lnTo>
                  <a:pt x="4174" y="2701"/>
                </a:lnTo>
                <a:lnTo>
                  <a:pt x="4680" y="2622"/>
                </a:lnTo>
                <a:lnTo>
                  <a:pt x="5542" y="2348"/>
                </a:lnTo>
                <a:lnTo>
                  <a:pt x="6646" y="1761"/>
                </a:lnTo>
                <a:lnTo>
                  <a:pt x="6094" y="1369"/>
                </a:lnTo>
                <a:lnTo>
                  <a:pt x="4956" y="782"/>
                </a:lnTo>
                <a:lnTo>
                  <a:pt x="4369" y="547"/>
                </a:lnTo>
                <a:lnTo>
                  <a:pt x="2759" y="116"/>
                </a:lnTo>
                <a:lnTo>
                  <a:pt x="133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6659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3380" y="0"/>
                </a:moveTo>
                <a:lnTo>
                  <a:pt x="0" y="10962"/>
                </a:lnTo>
                <a:lnTo>
                  <a:pt x="141" y="11549"/>
                </a:lnTo>
                <a:lnTo>
                  <a:pt x="2794" y="15778"/>
                </a:lnTo>
                <a:lnTo>
                  <a:pt x="3091" y="14839"/>
                </a:lnTo>
                <a:lnTo>
                  <a:pt x="3426" y="13664"/>
                </a:lnTo>
                <a:lnTo>
                  <a:pt x="3589" y="12880"/>
                </a:lnTo>
                <a:lnTo>
                  <a:pt x="3817" y="11549"/>
                </a:lnTo>
                <a:lnTo>
                  <a:pt x="4058" y="9160"/>
                </a:lnTo>
                <a:lnTo>
                  <a:pt x="3946" y="3797"/>
                </a:lnTo>
                <a:lnTo>
                  <a:pt x="3741" y="1957"/>
                </a:lnTo>
                <a:lnTo>
                  <a:pt x="338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7757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4" h="41909">
                <a:moveTo>
                  <a:pt x="44239" y="27940"/>
                </a:moveTo>
                <a:lnTo>
                  <a:pt x="34602" y="27940"/>
                </a:lnTo>
                <a:lnTo>
                  <a:pt x="36318" y="32385"/>
                </a:lnTo>
                <a:lnTo>
                  <a:pt x="37040" y="33909"/>
                </a:lnTo>
                <a:lnTo>
                  <a:pt x="37477" y="34671"/>
                </a:lnTo>
                <a:lnTo>
                  <a:pt x="38420" y="36449"/>
                </a:lnTo>
                <a:lnTo>
                  <a:pt x="39512" y="38100"/>
                </a:lnTo>
                <a:lnTo>
                  <a:pt x="40110" y="38735"/>
                </a:lnTo>
                <a:lnTo>
                  <a:pt x="40697" y="39497"/>
                </a:lnTo>
                <a:lnTo>
                  <a:pt x="45607" y="41656"/>
                </a:lnTo>
                <a:lnTo>
                  <a:pt x="46355" y="41529"/>
                </a:lnTo>
                <a:lnTo>
                  <a:pt x="51345" y="36449"/>
                </a:lnTo>
                <a:lnTo>
                  <a:pt x="66144" y="36449"/>
                </a:lnTo>
                <a:lnTo>
                  <a:pt x="66525" y="36195"/>
                </a:lnTo>
                <a:lnTo>
                  <a:pt x="68181" y="34925"/>
                </a:lnTo>
                <a:lnTo>
                  <a:pt x="68963" y="34163"/>
                </a:lnTo>
                <a:lnTo>
                  <a:pt x="69529" y="33401"/>
                </a:lnTo>
                <a:lnTo>
                  <a:pt x="58510" y="33401"/>
                </a:lnTo>
                <a:lnTo>
                  <a:pt x="56302" y="33274"/>
                </a:lnTo>
                <a:lnTo>
                  <a:pt x="45734" y="29083"/>
                </a:lnTo>
                <a:lnTo>
                  <a:pt x="44239" y="27940"/>
                </a:lnTo>
                <a:close/>
              </a:path>
              <a:path w="70484" h="41909">
                <a:moveTo>
                  <a:pt x="66144" y="36449"/>
                </a:moveTo>
                <a:lnTo>
                  <a:pt x="51345" y="36449"/>
                </a:lnTo>
                <a:lnTo>
                  <a:pt x="51426" y="36703"/>
                </a:lnTo>
                <a:lnTo>
                  <a:pt x="51748" y="37084"/>
                </a:lnTo>
                <a:lnTo>
                  <a:pt x="52024" y="37338"/>
                </a:lnTo>
                <a:lnTo>
                  <a:pt x="52921" y="37846"/>
                </a:lnTo>
                <a:lnTo>
                  <a:pt x="53553" y="38100"/>
                </a:lnTo>
                <a:lnTo>
                  <a:pt x="53910" y="38100"/>
                </a:lnTo>
                <a:lnTo>
                  <a:pt x="54738" y="38354"/>
                </a:lnTo>
                <a:lnTo>
                  <a:pt x="55209" y="38354"/>
                </a:lnTo>
                <a:lnTo>
                  <a:pt x="55715" y="38481"/>
                </a:lnTo>
                <a:lnTo>
                  <a:pt x="58234" y="38481"/>
                </a:lnTo>
                <a:lnTo>
                  <a:pt x="59809" y="38227"/>
                </a:lnTo>
                <a:lnTo>
                  <a:pt x="61534" y="38100"/>
                </a:lnTo>
                <a:lnTo>
                  <a:pt x="64605" y="37338"/>
                </a:lnTo>
                <a:lnTo>
                  <a:pt x="65191" y="37084"/>
                </a:lnTo>
                <a:lnTo>
                  <a:pt x="66144" y="36449"/>
                </a:lnTo>
                <a:close/>
              </a:path>
              <a:path w="70484" h="41909">
                <a:moveTo>
                  <a:pt x="63190" y="26162"/>
                </a:moveTo>
                <a:lnTo>
                  <a:pt x="63777" y="27178"/>
                </a:lnTo>
                <a:lnTo>
                  <a:pt x="64112" y="27940"/>
                </a:lnTo>
                <a:lnTo>
                  <a:pt x="64200" y="28194"/>
                </a:lnTo>
                <a:lnTo>
                  <a:pt x="64299" y="30226"/>
                </a:lnTo>
                <a:lnTo>
                  <a:pt x="64202" y="30607"/>
                </a:lnTo>
                <a:lnTo>
                  <a:pt x="60867" y="33401"/>
                </a:lnTo>
                <a:lnTo>
                  <a:pt x="69529" y="33401"/>
                </a:lnTo>
                <a:lnTo>
                  <a:pt x="69906" y="32893"/>
                </a:lnTo>
                <a:lnTo>
                  <a:pt x="70262" y="31877"/>
                </a:lnTo>
                <a:lnTo>
                  <a:pt x="70142" y="30226"/>
                </a:lnTo>
                <a:lnTo>
                  <a:pt x="66720" y="27432"/>
                </a:lnTo>
                <a:lnTo>
                  <a:pt x="65697" y="26924"/>
                </a:lnTo>
                <a:lnTo>
                  <a:pt x="64524" y="26543"/>
                </a:lnTo>
                <a:lnTo>
                  <a:pt x="63190" y="26162"/>
                </a:lnTo>
                <a:close/>
              </a:path>
              <a:path w="70484" h="41909">
                <a:moveTo>
                  <a:pt x="28223" y="13462"/>
                </a:moveTo>
                <a:lnTo>
                  <a:pt x="15766" y="13461"/>
                </a:lnTo>
                <a:lnTo>
                  <a:pt x="16237" y="13588"/>
                </a:lnTo>
                <a:lnTo>
                  <a:pt x="16984" y="13843"/>
                </a:lnTo>
                <a:lnTo>
                  <a:pt x="17260" y="14097"/>
                </a:lnTo>
                <a:lnTo>
                  <a:pt x="17536" y="14224"/>
                </a:lnTo>
                <a:lnTo>
                  <a:pt x="17812" y="14478"/>
                </a:lnTo>
                <a:lnTo>
                  <a:pt x="21860" y="21209"/>
                </a:lnTo>
                <a:lnTo>
                  <a:pt x="22189" y="22225"/>
                </a:lnTo>
                <a:lnTo>
                  <a:pt x="29887" y="31369"/>
                </a:lnTo>
                <a:lnTo>
                  <a:pt x="31141" y="31115"/>
                </a:lnTo>
                <a:lnTo>
                  <a:pt x="34602" y="27940"/>
                </a:lnTo>
                <a:lnTo>
                  <a:pt x="44239" y="27940"/>
                </a:lnTo>
                <a:lnTo>
                  <a:pt x="43411" y="27178"/>
                </a:lnTo>
                <a:lnTo>
                  <a:pt x="41835" y="25400"/>
                </a:lnTo>
                <a:lnTo>
                  <a:pt x="41525" y="25019"/>
                </a:lnTo>
                <a:lnTo>
                  <a:pt x="38098" y="21590"/>
                </a:lnTo>
                <a:lnTo>
                  <a:pt x="35786" y="19431"/>
                </a:lnTo>
                <a:lnTo>
                  <a:pt x="34602" y="18415"/>
                </a:lnTo>
                <a:lnTo>
                  <a:pt x="33463" y="17526"/>
                </a:lnTo>
                <a:lnTo>
                  <a:pt x="32325" y="16510"/>
                </a:lnTo>
                <a:lnTo>
                  <a:pt x="30083" y="14859"/>
                </a:lnTo>
                <a:lnTo>
                  <a:pt x="28979" y="14097"/>
                </a:lnTo>
                <a:lnTo>
                  <a:pt x="28223" y="13462"/>
                </a:lnTo>
                <a:close/>
              </a:path>
              <a:path w="70484" h="41909">
                <a:moveTo>
                  <a:pt x="59035" y="18923"/>
                </a:moveTo>
                <a:lnTo>
                  <a:pt x="50678" y="18923"/>
                </a:lnTo>
                <a:lnTo>
                  <a:pt x="51748" y="19177"/>
                </a:lnTo>
                <a:lnTo>
                  <a:pt x="53047" y="19431"/>
                </a:lnTo>
                <a:lnTo>
                  <a:pt x="54025" y="19939"/>
                </a:lnTo>
                <a:lnTo>
                  <a:pt x="55244" y="20828"/>
                </a:lnTo>
                <a:lnTo>
                  <a:pt x="55554" y="21336"/>
                </a:lnTo>
                <a:lnTo>
                  <a:pt x="55681" y="21590"/>
                </a:lnTo>
                <a:lnTo>
                  <a:pt x="52806" y="21590"/>
                </a:lnTo>
                <a:lnTo>
                  <a:pt x="51552" y="21844"/>
                </a:lnTo>
                <a:lnTo>
                  <a:pt x="44710" y="25019"/>
                </a:lnTo>
                <a:lnTo>
                  <a:pt x="45653" y="25527"/>
                </a:lnTo>
                <a:lnTo>
                  <a:pt x="53243" y="27305"/>
                </a:lnTo>
                <a:lnTo>
                  <a:pt x="54611" y="27178"/>
                </a:lnTo>
                <a:lnTo>
                  <a:pt x="57759" y="25400"/>
                </a:lnTo>
                <a:lnTo>
                  <a:pt x="57992" y="25019"/>
                </a:lnTo>
                <a:lnTo>
                  <a:pt x="58590" y="23368"/>
                </a:lnTo>
                <a:lnTo>
                  <a:pt x="58740" y="22733"/>
                </a:lnTo>
                <a:lnTo>
                  <a:pt x="58981" y="21463"/>
                </a:lnTo>
                <a:lnTo>
                  <a:pt x="59035" y="18923"/>
                </a:lnTo>
                <a:close/>
              </a:path>
              <a:path w="70484" h="41909">
                <a:moveTo>
                  <a:pt x="40158" y="5334"/>
                </a:moveTo>
                <a:lnTo>
                  <a:pt x="28507" y="5334"/>
                </a:lnTo>
                <a:lnTo>
                  <a:pt x="32279" y="5588"/>
                </a:lnTo>
                <a:lnTo>
                  <a:pt x="33188" y="5715"/>
                </a:lnTo>
                <a:lnTo>
                  <a:pt x="34521" y="5842"/>
                </a:lnTo>
                <a:lnTo>
                  <a:pt x="35464" y="6096"/>
                </a:lnTo>
                <a:lnTo>
                  <a:pt x="34050" y="6477"/>
                </a:lnTo>
                <a:lnTo>
                  <a:pt x="33417" y="6604"/>
                </a:lnTo>
                <a:lnTo>
                  <a:pt x="32360" y="6985"/>
                </a:lnTo>
                <a:lnTo>
                  <a:pt x="29868" y="9525"/>
                </a:lnTo>
                <a:lnTo>
                  <a:pt x="29982" y="9906"/>
                </a:lnTo>
                <a:lnTo>
                  <a:pt x="30163" y="10287"/>
                </a:lnTo>
                <a:lnTo>
                  <a:pt x="30554" y="10668"/>
                </a:lnTo>
                <a:lnTo>
                  <a:pt x="31808" y="12573"/>
                </a:lnTo>
                <a:lnTo>
                  <a:pt x="42698" y="19812"/>
                </a:lnTo>
                <a:lnTo>
                  <a:pt x="43721" y="19558"/>
                </a:lnTo>
                <a:lnTo>
                  <a:pt x="46481" y="19050"/>
                </a:lnTo>
                <a:lnTo>
                  <a:pt x="48045" y="18923"/>
                </a:lnTo>
                <a:lnTo>
                  <a:pt x="59035" y="18923"/>
                </a:lnTo>
                <a:lnTo>
                  <a:pt x="58855" y="17526"/>
                </a:lnTo>
                <a:lnTo>
                  <a:pt x="58747" y="16002"/>
                </a:lnTo>
                <a:lnTo>
                  <a:pt x="58708" y="15875"/>
                </a:lnTo>
                <a:lnTo>
                  <a:pt x="40662" y="15875"/>
                </a:lnTo>
                <a:lnTo>
                  <a:pt x="40340" y="15748"/>
                </a:lnTo>
                <a:lnTo>
                  <a:pt x="37787" y="11557"/>
                </a:lnTo>
                <a:lnTo>
                  <a:pt x="38063" y="11303"/>
                </a:lnTo>
                <a:lnTo>
                  <a:pt x="38730" y="10795"/>
                </a:lnTo>
                <a:lnTo>
                  <a:pt x="39231" y="10287"/>
                </a:lnTo>
                <a:lnTo>
                  <a:pt x="39558" y="9906"/>
                </a:lnTo>
                <a:lnTo>
                  <a:pt x="39754" y="9525"/>
                </a:lnTo>
                <a:lnTo>
                  <a:pt x="40110" y="9017"/>
                </a:lnTo>
                <a:lnTo>
                  <a:pt x="40455" y="7874"/>
                </a:lnTo>
                <a:lnTo>
                  <a:pt x="40333" y="5715"/>
                </a:lnTo>
                <a:lnTo>
                  <a:pt x="40158" y="5334"/>
                </a:lnTo>
                <a:close/>
              </a:path>
              <a:path w="70484" h="41909">
                <a:moveTo>
                  <a:pt x="54220" y="12827"/>
                </a:moveTo>
                <a:lnTo>
                  <a:pt x="46125" y="14224"/>
                </a:lnTo>
                <a:lnTo>
                  <a:pt x="44710" y="14605"/>
                </a:lnTo>
                <a:lnTo>
                  <a:pt x="44434" y="14859"/>
                </a:lnTo>
                <a:lnTo>
                  <a:pt x="43296" y="15494"/>
                </a:lnTo>
                <a:lnTo>
                  <a:pt x="41559" y="15875"/>
                </a:lnTo>
                <a:lnTo>
                  <a:pt x="58708" y="15875"/>
                </a:lnTo>
                <a:lnTo>
                  <a:pt x="54887" y="12954"/>
                </a:lnTo>
                <a:lnTo>
                  <a:pt x="54220" y="12827"/>
                </a:lnTo>
                <a:close/>
              </a:path>
              <a:path w="70484" h="41909">
                <a:moveTo>
                  <a:pt x="15731" y="0"/>
                </a:moveTo>
                <a:lnTo>
                  <a:pt x="12385" y="0"/>
                </a:lnTo>
                <a:lnTo>
                  <a:pt x="11407" y="126"/>
                </a:lnTo>
                <a:lnTo>
                  <a:pt x="9360" y="507"/>
                </a:lnTo>
                <a:lnTo>
                  <a:pt x="8256" y="888"/>
                </a:lnTo>
                <a:lnTo>
                  <a:pt x="5899" y="1523"/>
                </a:lnTo>
                <a:lnTo>
                  <a:pt x="3346" y="2539"/>
                </a:lnTo>
                <a:lnTo>
                  <a:pt x="908" y="3682"/>
                </a:lnTo>
                <a:lnTo>
                  <a:pt x="551" y="3809"/>
                </a:lnTo>
                <a:lnTo>
                  <a:pt x="0" y="3809"/>
                </a:lnTo>
                <a:lnTo>
                  <a:pt x="1851" y="4063"/>
                </a:lnTo>
                <a:lnTo>
                  <a:pt x="2564" y="4190"/>
                </a:lnTo>
                <a:lnTo>
                  <a:pt x="10936" y="8889"/>
                </a:lnTo>
                <a:lnTo>
                  <a:pt x="10690" y="9397"/>
                </a:lnTo>
                <a:lnTo>
                  <a:pt x="12626" y="12826"/>
                </a:lnTo>
                <a:lnTo>
                  <a:pt x="12983" y="13080"/>
                </a:lnTo>
                <a:lnTo>
                  <a:pt x="13880" y="13334"/>
                </a:lnTo>
                <a:lnTo>
                  <a:pt x="14432" y="13588"/>
                </a:lnTo>
                <a:lnTo>
                  <a:pt x="15064" y="13461"/>
                </a:lnTo>
                <a:lnTo>
                  <a:pt x="28223" y="13462"/>
                </a:lnTo>
                <a:lnTo>
                  <a:pt x="27921" y="13208"/>
                </a:lnTo>
                <a:lnTo>
                  <a:pt x="25839" y="11811"/>
                </a:lnTo>
                <a:lnTo>
                  <a:pt x="22056" y="9398"/>
                </a:lnTo>
                <a:lnTo>
                  <a:pt x="20411" y="8382"/>
                </a:lnTo>
                <a:lnTo>
                  <a:pt x="17697" y="6985"/>
                </a:lnTo>
                <a:lnTo>
                  <a:pt x="15294" y="5715"/>
                </a:lnTo>
                <a:lnTo>
                  <a:pt x="22930" y="5334"/>
                </a:lnTo>
                <a:lnTo>
                  <a:pt x="40158" y="5334"/>
                </a:lnTo>
                <a:lnTo>
                  <a:pt x="39754" y="4572"/>
                </a:lnTo>
                <a:lnTo>
                  <a:pt x="39006" y="3556"/>
                </a:lnTo>
                <a:lnTo>
                  <a:pt x="38535" y="3048"/>
                </a:lnTo>
                <a:lnTo>
                  <a:pt x="38121" y="2667"/>
                </a:lnTo>
                <a:lnTo>
                  <a:pt x="22493" y="2667"/>
                </a:lnTo>
                <a:lnTo>
                  <a:pt x="22217" y="2413"/>
                </a:lnTo>
                <a:lnTo>
                  <a:pt x="17145" y="127"/>
                </a:lnTo>
                <a:lnTo>
                  <a:pt x="15731" y="0"/>
                </a:lnTo>
                <a:close/>
              </a:path>
              <a:path w="70484" h="41909">
                <a:moveTo>
                  <a:pt x="34993" y="762"/>
                </a:moveTo>
                <a:lnTo>
                  <a:pt x="31382" y="762"/>
                </a:lnTo>
                <a:lnTo>
                  <a:pt x="30037" y="1016"/>
                </a:lnTo>
                <a:lnTo>
                  <a:pt x="28507" y="1270"/>
                </a:lnTo>
                <a:lnTo>
                  <a:pt x="26736" y="1524"/>
                </a:lnTo>
                <a:lnTo>
                  <a:pt x="24735" y="2032"/>
                </a:lnTo>
                <a:lnTo>
                  <a:pt x="22493" y="2667"/>
                </a:lnTo>
                <a:lnTo>
                  <a:pt x="38121" y="2667"/>
                </a:lnTo>
                <a:lnTo>
                  <a:pt x="37983" y="2540"/>
                </a:lnTo>
                <a:lnTo>
                  <a:pt x="36212" y="1143"/>
                </a:lnTo>
                <a:lnTo>
                  <a:pt x="35901" y="1016"/>
                </a:lnTo>
                <a:lnTo>
                  <a:pt x="35510" y="889"/>
                </a:lnTo>
                <a:lnTo>
                  <a:pt x="34993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11764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4" h="36195">
                <a:moveTo>
                  <a:pt x="6761" y="14604"/>
                </a:moveTo>
                <a:lnTo>
                  <a:pt x="4013" y="14604"/>
                </a:lnTo>
                <a:lnTo>
                  <a:pt x="1966" y="14731"/>
                </a:lnTo>
                <a:lnTo>
                  <a:pt x="1184" y="14731"/>
                </a:lnTo>
                <a:lnTo>
                  <a:pt x="0" y="18414"/>
                </a:lnTo>
                <a:lnTo>
                  <a:pt x="160" y="18541"/>
                </a:lnTo>
                <a:lnTo>
                  <a:pt x="4599" y="21589"/>
                </a:lnTo>
                <a:lnTo>
                  <a:pt x="7946" y="23748"/>
                </a:lnTo>
                <a:lnTo>
                  <a:pt x="12074" y="26288"/>
                </a:lnTo>
                <a:lnTo>
                  <a:pt x="16904" y="28955"/>
                </a:lnTo>
                <a:lnTo>
                  <a:pt x="19549" y="30225"/>
                </a:lnTo>
                <a:lnTo>
                  <a:pt x="22332" y="31622"/>
                </a:lnTo>
                <a:lnTo>
                  <a:pt x="23746" y="32384"/>
                </a:lnTo>
                <a:lnTo>
                  <a:pt x="28277" y="34289"/>
                </a:lnTo>
                <a:lnTo>
                  <a:pt x="30002" y="35178"/>
                </a:lnTo>
                <a:lnTo>
                  <a:pt x="31808" y="35686"/>
                </a:lnTo>
                <a:lnTo>
                  <a:pt x="32831" y="35940"/>
                </a:lnTo>
                <a:lnTo>
                  <a:pt x="34441" y="35940"/>
                </a:lnTo>
                <a:lnTo>
                  <a:pt x="35510" y="35813"/>
                </a:lnTo>
                <a:lnTo>
                  <a:pt x="36016" y="35559"/>
                </a:lnTo>
                <a:lnTo>
                  <a:pt x="36522" y="35432"/>
                </a:lnTo>
                <a:lnTo>
                  <a:pt x="37005" y="35051"/>
                </a:lnTo>
                <a:lnTo>
                  <a:pt x="37511" y="34797"/>
                </a:lnTo>
                <a:lnTo>
                  <a:pt x="38374" y="33781"/>
                </a:lnTo>
                <a:lnTo>
                  <a:pt x="38765" y="33273"/>
                </a:lnTo>
                <a:lnTo>
                  <a:pt x="39432" y="31749"/>
                </a:lnTo>
                <a:lnTo>
                  <a:pt x="39668" y="30987"/>
                </a:lnTo>
                <a:lnTo>
                  <a:pt x="40035" y="29209"/>
                </a:lnTo>
                <a:lnTo>
                  <a:pt x="34441" y="29209"/>
                </a:lnTo>
                <a:lnTo>
                  <a:pt x="31727" y="28320"/>
                </a:lnTo>
                <a:lnTo>
                  <a:pt x="29289" y="27431"/>
                </a:lnTo>
                <a:lnTo>
                  <a:pt x="27840" y="26669"/>
                </a:lnTo>
                <a:lnTo>
                  <a:pt x="26460" y="26034"/>
                </a:lnTo>
                <a:lnTo>
                  <a:pt x="19342" y="20827"/>
                </a:lnTo>
                <a:lnTo>
                  <a:pt x="15018" y="20446"/>
                </a:lnTo>
                <a:lnTo>
                  <a:pt x="12661" y="20065"/>
                </a:lnTo>
                <a:lnTo>
                  <a:pt x="10740" y="19684"/>
                </a:lnTo>
                <a:lnTo>
                  <a:pt x="9947" y="19430"/>
                </a:lnTo>
                <a:lnTo>
                  <a:pt x="7670" y="18795"/>
                </a:lnTo>
                <a:lnTo>
                  <a:pt x="6922" y="18414"/>
                </a:lnTo>
                <a:lnTo>
                  <a:pt x="13765" y="18033"/>
                </a:lnTo>
                <a:lnTo>
                  <a:pt x="17732" y="17398"/>
                </a:lnTo>
                <a:lnTo>
                  <a:pt x="19549" y="17144"/>
                </a:lnTo>
                <a:lnTo>
                  <a:pt x="26380" y="15493"/>
                </a:lnTo>
                <a:lnTo>
                  <a:pt x="26671" y="15366"/>
                </a:lnTo>
                <a:lnTo>
                  <a:pt x="12235" y="15366"/>
                </a:lnTo>
                <a:lnTo>
                  <a:pt x="11166" y="15239"/>
                </a:lnTo>
                <a:lnTo>
                  <a:pt x="8923" y="14858"/>
                </a:lnTo>
                <a:lnTo>
                  <a:pt x="7474" y="14731"/>
                </a:lnTo>
                <a:lnTo>
                  <a:pt x="6761" y="14604"/>
                </a:lnTo>
                <a:close/>
              </a:path>
              <a:path w="70484" h="36195">
                <a:moveTo>
                  <a:pt x="59527" y="26543"/>
                </a:moveTo>
                <a:lnTo>
                  <a:pt x="41835" y="26542"/>
                </a:lnTo>
                <a:lnTo>
                  <a:pt x="42146" y="26669"/>
                </a:lnTo>
                <a:lnTo>
                  <a:pt x="42502" y="26669"/>
                </a:lnTo>
                <a:lnTo>
                  <a:pt x="42859" y="26796"/>
                </a:lnTo>
                <a:lnTo>
                  <a:pt x="43296" y="27050"/>
                </a:lnTo>
                <a:lnTo>
                  <a:pt x="43963" y="28066"/>
                </a:lnTo>
                <a:lnTo>
                  <a:pt x="44860" y="28955"/>
                </a:lnTo>
                <a:lnTo>
                  <a:pt x="45458" y="29463"/>
                </a:lnTo>
                <a:lnTo>
                  <a:pt x="46159" y="30098"/>
                </a:lnTo>
                <a:lnTo>
                  <a:pt x="46987" y="30606"/>
                </a:lnTo>
                <a:lnTo>
                  <a:pt x="51391" y="31876"/>
                </a:lnTo>
                <a:lnTo>
                  <a:pt x="52058" y="32003"/>
                </a:lnTo>
                <a:lnTo>
                  <a:pt x="53553" y="32003"/>
                </a:lnTo>
                <a:lnTo>
                  <a:pt x="55129" y="31749"/>
                </a:lnTo>
                <a:lnTo>
                  <a:pt x="56221" y="31622"/>
                </a:lnTo>
                <a:lnTo>
                  <a:pt x="59367" y="27686"/>
                </a:lnTo>
                <a:lnTo>
                  <a:pt x="59527" y="26543"/>
                </a:lnTo>
                <a:close/>
              </a:path>
              <a:path w="70484" h="36195">
                <a:moveTo>
                  <a:pt x="70021" y="3302"/>
                </a:moveTo>
                <a:lnTo>
                  <a:pt x="37074" y="20700"/>
                </a:lnTo>
                <a:lnTo>
                  <a:pt x="34567" y="21335"/>
                </a:lnTo>
                <a:lnTo>
                  <a:pt x="30635" y="21970"/>
                </a:lnTo>
                <a:lnTo>
                  <a:pt x="28473" y="22097"/>
                </a:lnTo>
                <a:lnTo>
                  <a:pt x="28197" y="22097"/>
                </a:lnTo>
                <a:lnTo>
                  <a:pt x="29761" y="24129"/>
                </a:lnTo>
                <a:lnTo>
                  <a:pt x="31106" y="25780"/>
                </a:lnTo>
                <a:lnTo>
                  <a:pt x="33027" y="27812"/>
                </a:lnTo>
                <a:lnTo>
                  <a:pt x="34441" y="29209"/>
                </a:lnTo>
                <a:lnTo>
                  <a:pt x="40035" y="29209"/>
                </a:lnTo>
                <a:lnTo>
                  <a:pt x="40260" y="27558"/>
                </a:lnTo>
                <a:lnTo>
                  <a:pt x="40386" y="27304"/>
                </a:lnTo>
                <a:lnTo>
                  <a:pt x="40582" y="27050"/>
                </a:lnTo>
                <a:lnTo>
                  <a:pt x="40892" y="26796"/>
                </a:lnTo>
                <a:lnTo>
                  <a:pt x="41088" y="26669"/>
                </a:lnTo>
                <a:lnTo>
                  <a:pt x="41283" y="26669"/>
                </a:lnTo>
                <a:lnTo>
                  <a:pt x="41559" y="26542"/>
                </a:lnTo>
                <a:lnTo>
                  <a:pt x="59527" y="26543"/>
                </a:lnTo>
                <a:lnTo>
                  <a:pt x="59403" y="21336"/>
                </a:lnTo>
                <a:lnTo>
                  <a:pt x="59198" y="20066"/>
                </a:lnTo>
                <a:lnTo>
                  <a:pt x="58659" y="17399"/>
                </a:lnTo>
                <a:lnTo>
                  <a:pt x="59292" y="17399"/>
                </a:lnTo>
                <a:lnTo>
                  <a:pt x="60867" y="17272"/>
                </a:lnTo>
                <a:lnTo>
                  <a:pt x="61891" y="17018"/>
                </a:lnTo>
                <a:lnTo>
                  <a:pt x="63029" y="16764"/>
                </a:lnTo>
                <a:lnTo>
                  <a:pt x="70389" y="7747"/>
                </a:lnTo>
                <a:lnTo>
                  <a:pt x="70262" y="4572"/>
                </a:lnTo>
                <a:lnTo>
                  <a:pt x="70021" y="3302"/>
                </a:lnTo>
                <a:close/>
              </a:path>
              <a:path w="70484" h="36195">
                <a:moveTo>
                  <a:pt x="38484" y="14604"/>
                </a:moveTo>
                <a:lnTo>
                  <a:pt x="28864" y="14604"/>
                </a:lnTo>
                <a:lnTo>
                  <a:pt x="28231" y="16001"/>
                </a:lnTo>
                <a:lnTo>
                  <a:pt x="27369" y="17271"/>
                </a:lnTo>
                <a:lnTo>
                  <a:pt x="26782" y="17906"/>
                </a:lnTo>
                <a:lnTo>
                  <a:pt x="25759" y="18922"/>
                </a:lnTo>
                <a:lnTo>
                  <a:pt x="25322" y="19303"/>
                </a:lnTo>
                <a:lnTo>
                  <a:pt x="28473" y="18541"/>
                </a:lnTo>
                <a:lnTo>
                  <a:pt x="31336" y="17779"/>
                </a:lnTo>
                <a:lnTo>
                  <a:pt x="32636" y="17271"/>
                </a:lnTo>
                <a:lnTo>
                  <a:pt x="35039" y="16382"/>
                </a:lnTo>
                <a:lnTo>
                  <a:pt x="36131" y="15874"/>
                </a:lnTo>
                <a:lnTo>
                  <a:pt x="37155" y="15366"/>
                </a:lnTo>
                <a:lnTo>
                  <a:pt x="38098" y="14858"/>
                </a:lnTo>
                <a:lnTo>
                  <a:pt x="38484" y="14604"/>
                </a:lnTo>
                <a:close/>
              </a:path>
              <a:path w="70484" h="36195">
                <a:moveTo>
                  <a:pt x="54966" y="6604"/>
                </a:moveTo>
                <a:lnTo>
                  <a:pt x="46470" y="6603"/>
                </a:lnTo>
                <a:lnTo>
                  <a:pt x="46495" y="8254"/>
                </a:lnTo>
                <a:lnTo>
                  <a:pt x="46369" y="9778"/>
                </a:lnTo>
                <a:lnTo>
                  <a:pt x="43963" y="16890"/>
                </a:lnTo>
                <a:lnTo>
                  <a:pt x="45849" y="16128"/>
                </a:lnTo>
                <a:lnTo>
                  <a:pt x="53588" y="11556"/>
                </a:lnTo>
                <a:lnTo>
                  <a:pt x="53749" y="11429"/>
                </a:lnTo>
                <a:lnTo>
                  <a:pt x="53864" y="10794"/>
                </a:lnTo>
                <a:lnTo>
                  <a:pt x="54496" y="8636"/>
                </a:lnTo>
                <a:lnTo>
                  <a:pt x="54871" y="7112"/>
                </a:lnTo>
                <a:lnTo>
                  <a:pt x="54966" y="6604"/>
                </a:lnTo>
                <a:close/>
              </a:path>
              <a:path w="70484" h="36195">
                <a:moveTo>
                  <a:pt x="31658" y="4063"/>
                </a:moveTo>
                <a:lnTo>
                  <a:pt x="30002" y="4063"/>
                </a:lnTo>
                <a:lnTo>
                  <a:pt x="28898" y="4444"/>
                </a:lnTo>
                <a:lnTo>
                  <a:pt x="28668" y="4571"/>
                </a:lnTo>
                <a:lnTo>
                  <a:pt x="27093" y="5079"/>
                </a:lnTo>
                <a:lnTo>
                  <a:pt x="21389" y="8762"/>
                </a:lnTo>
                <a:lnTo>
                  <a:pt x="20607" y="9524"/>
                </a:lnTo>
                <a:lnTo>
                  <a:pt x="19388" y="11048"/>
                </a:lnTo>
                <a:lnTo>
                  <a:pt x="18560" y="12445"/>
                </a:lnTo>
                <a:lnTo>
                  <a:pt x="17927" y="13842"/>
                </a:lnTo>
                <a:lnTo>
                  <a:pt x="17812" y="14223"/>
                </a:lnTo>
                <a:lnTo>
                  <a:pt x="17065" y="14604"/>
                </a:lnTo>
                <a:lnTo>
                  <a:pt x="15570" y="15112"/>
                </a:lnTo>
                <a:lnTo>
                  <a:pt x="14869" y="15239"/>
                </a:lnTo>
                <a:lnTo>
                  <a:pt x="13489" y="15366"/>
                </a:lnTo>
                <a:lnTo>
                  <a:pt x="26671" y="15366"/>
                </a:lnTo>
                <a:lnTo>
                  <a:pt x="27254" y="15112"/>
                </a:lnTo>
                <a:lnTo>
                  <a:pt x="28864" y="14604"/>
                </a:lnTo>
                <a:lnTo>
                  <a:pt x="38484" y="14604"/>
                </a:lnTo>
                <a:lnTo>
                  <a:pt x="39834" y="13715"/>
                </a:lnTo>
                <a:lnTo>
                  <a:pt x="44564" y="9651"/>
                </a:lnTo>
                <a:lnTo>
                  <a:pt x="36177" y="9651"/>
                </a:lnTo>
                <a:lnTo>
                  <a:pt x="35269" y="7111"/>
                </a:lnTo>
                <a:lnTo>
                  <a:pt x="32912" y="4571"/>
                </a:lnTo>
                <a:lnTo>
                  <a:pt x="32601" y="4317"/>
                </a:lnTo>
                <a:lnTo>
                  <a:pt x="32279" y="4190"/>
                </a:lnTo>
                <a:lnTo>
                  <a:pt x="31658" y="4063"/>
                </a:lnTo>
                <a:close/>
              </a:path>
              <a:path w="70484" h="36195">
                <a:moveTo>
                  <a:pt x="51702" y="0"/>
                </a:moveTo>
                <a:lnTo>
                  <a:pt x="50920" y="0"/>
                </a:lnTo>
                <a:lnTo>
                  <a:pt x="50598" y="126"/>
                </a:lnTo>
                <a:lnTo>
                  <a:pt x="49506" y="253"/>
                </a:lnTo>
                <a:lnTo>
                  <a:pt x="48482" y="507"/>
                </a:lnTo>
                <a:lnTo>
                  <a:pt x="47574" y="761"/>
                </a:lnTo>
                <a:lnTo>
                  <a:pt x="46792" y="1142"/>
                </a:lnTo>
                <a:lnTo>
                  <a:pt x="46079" y="1396"/>
                </a:lnTo>
                <a:lnTo>
                  <a:pt x="44940" y="2031"/>
                </a:lnTo>
                <a:lnTo>
                  <a:pt x="44112" y="2666"/>
                </a:lnTo>
                <a:lnTo>
                  <a:pt x="43560" y="3174"/>
                </a:lnTo>
                <a:lnTo>
                  <a:pt x="42422" y="4952"/>
                </a:lnTo>
                <a:lnTo>
                  <a:pt x="41122" y="6603"/>
                </a:lnTo>
                <a:lnTo>
                  <a:pt x="39363" y="8254"/>
                </a:lnTo>
                <a:lnTo>
                  <a:pt x="38811" y="8635"/>
                </a:lnTo>
                <a:lnTo>
                  <a:pt x="38293" y="8889"/>
                </a:lnTo>
                <a:lnTo>
                  <a:pt x="37431" y="9397"/>
                </a:lnTo>
                <a:lnTo>
                  <a:pt x="37074" y="9524"/>
                </a:lnTo>
                <a:lnTo>
                  <a:pt x="36327" y="9651"/>
                </a:lnTo>
                <a:lnTo>
                  <a:pt x="44564" y="9651"/>
                </a:lnTo>
                <a:lnTo>
                  <a:pt x="45653" y="8127"/>
                </a:lnTo>
                <a:lnTo>
                  <a:pt x="46470" y="6603"/>
                </a:lnTo>
                <a:lnTo>
                  <a:pt x="54966" y="6604"/>
                </a:lnTo>
                <a:lnTo>
                  <a:pt x="55092" y="5207"/>
                </a:lnTo>
                <a:lnTo>
                  <a:pt x="55018" y="3175"/>
                </a:lnTo>
                <a:lnTo>
                  <a:pt x="54807" y="2286"/>
                </a:lnTo>
                <a:lnTo>
                  <a:pt x="52173" y="127"/>
                </a:lnTo>
                <a:lnTo>
                  <a:pt x="51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08141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60323" y="44068"/>
                </a:moveTo>
                <a:lnTo>
                  <a:pt x="34567" y="44068"/>
                </a:lnTo>
                <a:lnTo>
                  <a:pt x="34728" y="44322"/>
                </a:lnTo>
                <a:lnTo>
                  <a:pt x="35867" y="45465"/>
                </a:lnTo>
                <a:lnTo>
                  <a:pt x="37362" y="46735"/>
                </a:lnTo>
                <a:lnTo>
                  <a:pt x="39282" y="48132"/>
                </a:lnTo>
                <a:lnTo>
                  <a:pt x="40030" y="48640"/>
                </a:lnTo>
                <a:lnTo>
                  <a:pt x="40777" y="49021"/>
                </a:lnTo>
                <a:lnTo>
                  <a:pt x="41571" y="49529"/>
                </a:lnTo>
                <a:lnTo>
                  <a:pt x="48528" y="50926"/>
                </a:lnTo>
                <a:lnTo>
                  <a:pt x="50299" y="50418"/>
                </a:lnTo>
                <a:lnTo>
                  <a:pt x="51161" y="50037"/>
                </a:lnTo>
                <a:lnTo>
                  <a:pt x="52886" y="48767"/>
                </a:lnTo>
                <a:lnTo>
                  <a:pt x="54542" y="46989"/>
                </a:lnTo>
                <a:lnTo>
                  <a:pt x="56037" y="44576"/>
                </a:lnTo>
                <a:lnTo>
                  <a:pt x="56739" y="44449"/>
                </a:lnTo>
                <a:lnTo>
                  <a:pt x="58590" y="44322"/>
                </a:lnTo>
                <a:lnTo>
                  <a:pt x="60323" y="44068"/>
                </a:lnTo>
                <a:close/>
              </a:path>
              <a:path w="76200" h="51434">
                <a:moveTo>
                  <a:pt x="10269" y="15620"/>
                </a:moveTo>
                <a:lnTo>
                  <a:pt x="8107" y="15620"/>
                </a:lnTo>
                <a:lnTo>
                  <a:pt x="5634" y="15874"/>
                </a:lnTo>
                <a:lnTo>
                  <a:pt x="4254" y="16128"/>
                </a:lnTo>
                <a:lnTo>
                  <a:pt x="4084" y="17271"/>
                </a:lnTo>
                <a:lnTo>
                  <a:pt x="3392" y="20446"/>
                </a:lnTo>
                <a:lnTo>
                  <a:pt x="1603" y="25526"/>
                </a:lnTo>
                <a:lnTo>
                  <a:pt x="1116" y="26669"/>
                </a:lnTo>
                <a:lnTo>
                  <a:pt x="643" y="27558"/>
                </a:lnTo>
                <a:lnTo>
                  <a:pt x="793" y="27558"/>
                </a:lnTo>
                <a:lnTo>
                  <a:pt x="1115" y="27812"/>
                </a:lnTo>
                <a:lnTo>
                  <a:pt x="1379" y="27812"/>
                </a:lnTo>
                <a:lnTo>
                  <a:pt x="1977" y="28193"/>
                </a:lnTo>
                <a:lnTo>
                  <a:pt x="2288" y="28447"/>
                </a:lnTo>
                <a:lnTo>
                  <a:pt x="2644" y="28701"/>
                </a:lnTo>
                <a:lnTo>
                  <a:pt x="3748" y="29971"/>
                </a:lnTo>
                <a:lnTo>
                  <a:pt x="4496" y="31241"/>
                </a:lnTo>
                <a:lnTo>
                  <a:pt x="5117" y="32765"/>
                </a:lnTo>
                <a:lnTo>
                  <a:pt x="3748" y="33654"/>
                </a:lnTo>
                <a:lnTo>
                  <a:pt x="2449" y="34670"/>
                </a:lnTo>
                <a:lnTo>
                  <a:pt x="1662" y="35432"/>
                </a:lnTo>
                <a:lnTo>
                  <a:pt x="1184" y="35940"/>
                </a:lnTo>
                <a:lnTo>
                  <a:pt x="643" y="36702"/>
                </a:lnTo>
                <a:lnTo>
                  <a:pt x="436" y="36956"/>
                </a:lnTo>
                <a:lnTo>
                  <a:pt x="91" y="37845"/>
                </a:lnTo>
                <a:lnTo>
                  <a:pt x="0" y="39369"/>
                </a:lnTo>
                <a:lnTo>
                  <a:pt x="126" y="39877"/>
                </a:lnTo>
                <a:lnTo>
                  <a:pt x="321" y="40385"/>
                </a:lnTo>
                <a:lnTo>
                  <a:pt x="954" y="41274"/>
                </a:lnTo>
                <a:lnTo>
                  <a:pt x="1379" y="41655"/>
                </a:lnTo>
                <a:lnTo>
                  <a:pt x="1897" y="42163"/>
                </a:lnTo>
                <a:lnTo>
                  <a:pt x="2529" y="42544"/>
                </a:lnTo>
                <a:lnTo>
                  <a:pt x="3486" y="44068"/>
                </a:lnTo>
                <a:lnTo>
                  <a:pt x="4691" y="45592"/>
                </a:lnTo>
                <a:lnTo>
                  <a:pt x="5358" y="46227"/>
                </a:lnTo>
                <a:lnTo>
                  <a:pt x="6106" y="46735"/>
                </a:lnTo>
                <a:lnTo>
                  <a:pt x="7750" y="47243"/>
                </a:lnTo>
                <a:lnTo>
                  <a:pt x="8693" y="47243"/>
                </a:lnTo>
                <a:lnTo>
                  <a:pt x="9165" y="47116"/>
                </a:lnTo>
                <a:lnTo>
                  <a:pt x="10660" y="46354"/>
                </a:lnTo>
                <a:lnTo>
                  <a:pt x="11729" y="45338"/>
                </a:lnTo>
                <a:lnTo>
                  <a:pt x="13339" y="43179"/>
                </a:lnTo>
                <a:lnTo>
                  <a:pt x="15501" y="43179"/>
                </a:lnTo>
                <a:lnTo>
                  <a:pt x="15777" y="42798"/>
                </a:lnTo>
                <a:lnTo>
                  <a:pt x="16108" y="42036"/>
                </a:lnTo>
                <a:lnTo>
                  <a:pt x="16228" y="41274"/>
                </a:lnTo>
                <a:lnTo>
                  <a:pt x="16144" y="39115"/>
                </a:lnTo>
                <a:lnTo>
                  <a:pt x="15927" y="37972"/>
                </a:lnTo>
                <a:lnTo>
                  <a:pt x="31900" y="37972"/>
                </a:lnTo>
                <a:lnTo>
                  <a:pt x="25954" y="35305"/>
                </a:lnTo>
                <a:lnTo>
                  <a:pt x="23171" y="33908"/>
                </a:lnTo>
                <a:lnTo>
                  <a:pt x="20526" y="32638"/>
                </a:lnTo>
                <a:lnTo>
                  <a:pt x="15697" y="29971"/>
                </a:lnTo>
                <a:lnTo>
                  <a:pt x="11568" y="27431"/>
                </a:lnTo>
                <a:lnTo>
                  <a:pt x="8222" y="25272"/>
                </a:lnTo>
                <a:lnTo>
                  <a:pt x="3783" y="22224"/>
                </a:lnTo>
                <a:lnTo>
                  <a:pt x="3908" y="21208"/>
                </a:lnTo>
                <a:lnTo>
                  <a:pt x="4806" y="18414"/>
                </a:lnTo>
                <a:lnTo>
                  <a:pt x="5588" y="18414"/>
                </a:lnTo>
                <a:lnTo>
                  <a:pt x="7635" y="18287"/>
                </a:lnTo>
                <a:lnTo>
                  <a:pt x="20438" y="18287"/>
                </a:lnTo>
                <a:lnTo>
                  <a:pt x="20687" y="18160"/>
                </a:lnTo>
                <a:lnTo>
                  <a:pt x="21435" y="17906"/>
                </a:lnTo>
                <a:lnTo>
                  <a:pt x="21550" y="17525"/>
                </a:lnTo>
                <a:lnTo>
                  <a:pt x="21780" y="17017"/>
                </a:lnTo>
                <a:lnTo>
                  <a:pt x="15812" y="17017"/>
                </a:lnTo>
                <a:lnTo>
                  <a:pt x="15616" y="16890"/>
                </a:lnTo>
                <a:lnTo>
                  <a:pt x="14639" y="16509"/>
                </a:lnTo>
                <a:lnTo>
                  <a:pt x="13535" y="16128"/>
                </a:lnTo>
                <a:lnTo>
                  <a:pt x="11212" y="15747"/>
                </a:lnTo>
                <a:lnTo>
                  <a:pt x="10269" y="15620"/>
                </a:lnTo>
                <a:close/>
              </a:path>
              <a:path w="76200" h="51434">
                <a:moveTo>
                  <a:pt x="31900" y="37972"/>
                </a:moveTo>
                <a:lnTo>
                  <a:pt x="15927" y="37972"/>
                </a:lnTo>
                <a:lnTo>
                  <a:pt x="18134" y="41020"/>
                </a:lnTo>
                <a:lnTo>
                  <a:pt x="19169" y="42163"/>
                </a:lnTo>
                <a:lnTo>
                  <a:pt x="27219" y="46481"/>
                </a:lnTo>
                <a:lnTo>
                  <a:pt x="28036" y="46608"/>
                </a:lnTo>
                <a:lnTo>
                  <a:pt x="30715" y="46227"/>
                </a:lnTo>
                <a:lnTo>
                  <a:pt x="31658" y="45846"/>
                </a:lnTo>
                <a:lnTo>
                  <a:pt x="33590" y="44830"/>
                </a:lnTo>
                <a:lnTo>
                  <a:pt x="34567" y="44068"/>
                </a:lnTo>
                <a:lnTo>
                  <a:pt x="60323" y="44068"/>
                </a:lnTo>
                <a:lnTo>
                  <a:pt x="67985" y="42036"/>
                </a:lnTo>
                <a:lnTo>
                  <a:pt x="69365" y="41401"/>
                </a:lnTo>
                <a:lnTo>
                  <a:pt x="69986" y="41020"/>
                </a:lnTo>
                <a:lnTo>
                  <a:pt x="70584" y="40512"/>
                </a:lnTo>
                <a:lnTo>
                  <a:pt x="71090" y="40131"/>
                </a:lnTo>
                <a:lnTo>
                  <a:pt x="71562" y="39623"/>
                </a:lnTo>
                <a:lnTo>
                  <a:pt x="36453" y="39623"/>
                </a:lnTo>
                <a:lnTo>
                  <a:pt x="35430" y="39369"/>
                </a:lnTo>
                <a:lnTo>
                  <a:pt x="33624" y="38861"/>
                </a:lnTo>
                <a:lnTo>
                  <a:pt x="31900" y="37972"/>
                </a:lnTo>
                <a:close/>
              </a:path>
              <a:path w="76200" h="51434">
                <a:moveTo>
                  <a:pt x="15501" y="43179"/>
                </a:moveTo>
                <a:lnTo>
                  <a:pt x="13339" y="43179"/>
                </a:lnTo>
                <a:lnTo>
                  <a:pt x="14558" y="43433"/>
                </a:lnTo>
                <a:lnTo>
                  <a:pt x="14869" y="43433"/>
                </a:lnTo>
                <a:lnTo>
                  <a:pt x="15501" y="43179"/>
                </a:lnTo>
                <a:close/>
              </a:path>
              <a:path w="76200" h="51434">
                <a:moveTo>
                  <a:pt x="45768" y="30225"/>
                </a:moveTo>
                <a:lnTo>
                  <a:pt x="43882" y="31241"/>
                </a:lnTo>
                <a:lnTo>
                  <a:pt x="38063" y="39623"/>
                </a:lnTo>
                <a:lnTo>
                  <a:pt x="71562" y="39623"/>
                </a:lnTo>
                <a:lnTo>
                  <a:pt x="71999" y="39115"/>
                </a:lnTo>
                <a:lnTo>
                  <a:pt x="72620" y="37972"/>
                </a:lnTo>
                <a:lnTo>
                  <a:pt x="72785" y="37464"/>
                </a:lnTo>
                <a:lnTo>
                  <a:pt x="72942" y="36702"/>
                </a:lnTo>
                <a:lnTo>
                  <a:pt x="73202" y="35686"/>
                </a:lnTo>
                <a:lnTo>
                  <a:pt x="55681" y="35686"/>
                </a:lnTo>
                <a:lnTo>
                  <a:pt x="54347" y="35432"/>
                </a:lnTo>
                <a:lnTo>
                  <a:pt x="53714" y="35432"/>
                </a:lnTo>
                <a:lnTo>
                  <a:pt x="49080" y="33146"/>
                </a:lnTo>
                <a:lnTo>
                  <a:pt x="48482" y="32638"/>
                </a:lnTo>
                <a:lnTo>
                  <a:pt x="47585" y="31749"/>
                </a:lnTo>
                <a:lnTo>
                  <a:pt x="47068" y="30987"/>
                </a:lnTo>
                <a:lnTo>
                  <a:pt x="46918" y="30733"/>
                </a:lnTo>
                <a:lnTo>
                  <a:pt x="46481" y="30479"/>
                </a:lnTo>
                <a:lnTo>
                  <a:pt x="45768" y="30225"/>
                </a:lnTo>
                <a:close/>
              </a:path>
              <a:path w="76200" h="51434">
                <a:moveTo>
                  <a:pt x="75986" y="6985"/>
                </a:moveTo>
                <a:lnTo>
                  <a:pt x="73643" y="6985"/>
                </a:lnTo>
                <a:lnTo>
                  <a:pt x="73812" y="7874"/>
                </a:lnTo>
                <a:lnTo>
                  <a:pt x="73919" y="8636"/>
                </a:lnTo>
                <a:lnTo>
                  <a:pt x="68457" y="19684"/>
                </a:lnTo>
                <a:lnTo>
                  <a:pt x="67824" y="20065"/>
                </a:lnTo>
                <a:lnTo>
                  <a:pt x="66652" y="20446"/>
                </a:lnTo>
                <a:lnTo>
                  <a:pt x="65513" y="20700"/>
                </a:lnTo>
                <a:lnTo>
                  <a:pt x="64490" y="20954"/>
                </a:lnTo>
                <a:lnTo>
                  <a:pt x="62914" y="21081"/>
                </a:lnTo>
                <a:lnTo>
                  <a:pt x="62282" y="21081"/>
                </a:lnTo>
                <a:lnTo>
                  <a:pt x="62821" y="23748"/>
                </a:lnTo>
                <a:lnTo>
                  <a:pt x="63056" y="25272"/>
                </a:lnTo>
                <a:lnTo>
                  <a:pt x="63180" y="29971"/>
                </a:lnTo>
                <a:lnTo>
                  <a:pt x="63059" y="30987"/>
                </a:lnTo>
                <a:lnTo>
                  <a:pt x="58751" y="35432"/>
                </a:lnTo>
                <a:lnTo>
                  <a:pt x="57176" y="35686"/>
                </a:lnTo>
                <a:lnTo>
                  <a:pt x="73202" y="35686"/>
                </a:lnTo>
                <a:lnTo>
                  <a:pt x="73300" y="35305"/>
                </a:lnTo>
                <a:lnTo>
                  <a:pt x="73409" y="34670"/>
                </a:lnTo>
                <a:lnTo>
                  <a:pt x="73293" y="31114"/>
                </a:lnTo>
                <a:lnTo>
                  <a:pt x="66134" y="25018"/>
                </a:lnTo>
                <a:lnTo>
                  <a:pt x="66010" y="23748"/>
                </a:lnTo>
                <a:lnTo>
                  <a:pt x="65789" y="23240"/>
                </a:lnTo>
                <a:lnTo>
                  <a:pt x="65272" y="22605"/>
                </a:lnTo>
                <a:lnTo>
                  <a:pt x="65985" y="22224"/>
                </a:lnTo>
                <a:lnTo>
                  <a:pt x="67709" y="21208"/>
                </a:lnTo>
                <a:lnTo>
                  <a:pt x="68848" y="20573"/>
                </a:lnTo>
                <a:lnTo>
                  <a:pt x="70067" y="19684"/>
                </a:lnTo>
                <a:lnTo>
                  <a:pt x="76091" y="10668"/>
                </a:lnTo>
                <a:lnTo>
                  <a:pt x="75986" y="6985"/>
                </a:lnTo>
                <a:close/>
              </a:path>
              <a:path w="76200" h="51434">
                <a:moveTo>
                  <a:pt x="32486" y="18287"/>
                </a:moveTo>
                <a:lnTo>
                  <a:pt x="30876" y="18795"/>
                </a:lnTo>
                <a:lnTo>
                  <a:pt x="30002" y="19176"/>
                </a:lnTo>
                <a:lnTo>
                  <a:pt x="23171" y="20827"/>
                </a:lnTo>
                <a:lnTo>
                  <a:pt x="21354" y="21081"/>
                </a:lnTo>
                <a:lnTo>
                  <a:pt x="17387" y="21716"/>
                </a:lnTo>
                <a:lnTo>
                  <a:pt x="10545" y="22097"/>
                </a:lnTo>
                <a:lnTo>
                  <a:pt x="11292" y="22351"/>
                </a:lnTo>
                <a:lnTo>
                  <a:pt x="12235" y="22732"/>
                </a:lnTo>
                <a:lnTo>
                  <a:pt x="13569" y="23113"/>
                </a:lnTo>
                <a:lnTo>
                  <a:pt x="14363" y="23367"/>
                </a:lnTo>
                <a:lnTo>
                  <a:pt x="16283" y="23748"/>
                </a:lnTo>
                <a:lnTo>
                  <a:pt x="18640" y="24129"/>
                </a:lnTo>
                <a:lnTo>
                  <a:pt x="22964" y="24510"/>
                </a:lnTo>
                <a:lnTo>
                  <a:pt x="24425" y="25907"/>
                </a:lnTo>
                <a:lnTo>
                  <a:pt x="31463" y="30352"/>
                </a:lnTo>
                <a:lnTo>
                  <a:pt x="32912" y="31114"/>
                </a:lnTo>
                <a:lnTo>
                  <a:pt x="35349" y="32003"/>
                </a:lnTo>
                <a:lnTo>
                  <a:pt x="38063" y="32765"/>
                </a:lnTo>
                <a:lnTo>
                  <a:pt x="36649" y="31495"/>
                </a:lnTo>
                <a:lnTo>
                  <a:pt x="34418" y="29082"/>
                </a:lnTo>
                <a:lnTo>
                  <a:pt x="33090" y="27431"/>
                </a:lnTo>
                <a:lnTo>
                  <a:pt x="31819" y="25780"/>
                </a:lnTo>
                <a:lnTo>
                  <a:pt x="32095" y="25780"/>
                </a:lnTo>
                <a:lnTo>
                  <a:pt x="34257" y="25526"/>
                </a:lnTo>
                <a:lnTo>
                  <a:pt x="46176" y="22986"/>
                </a:lnTo>
                <a:lnTo>
                  <a:pt x="28944" y="22986"/>
                </a:lnTo>
                <a:lnTo>
                  <a:pt x="29381" y="22605"/>
                </a:lnTo>
                <a:lnTo>
                  <a:pt x="30405" y="21589"/>
                </a:lnTo>
                <a:lnTo>
                  <a:pt x="31854" y="19684"/>
                </a:lnTo>
                <a:lnTo>
                  <a:pt x="32486" y="18287"/>
                </a:lnTo>
                <a:close/>
              </a:path>
              <a:path w="76200" h="51434">
                <a:moveTo>
                  <a:pt x="50092" y="10286"/>
                </a:moveTo>
                <a:lnTo>
                  <a:pt x="36258" y="20954"/>
                </a:lnTo>
                <a:lnTo>
                  <a:pt x="34958" y="21462"/>
                </a:lnTo>
                <a:lnTo>
                  <a:pt x="32095" y="22224"/>
                </a:lnTo>
                <a:lnTo>
                  <a:pt x="28944" y="22986"/>
                </a:lnTo>
                <a:lnTo>
                  <a:pt x="46176" y="22986"/>
                </a:lnTo>
                <a:lnTo>
                  <a:pt x="49747" y="21843"/>
                </a:lnTo>
                <a:lnTo>
                  <a:pt x="51437" y="21208"/>
                </a:lnTo>
                <a:lnTo>
                  <a:pt x="52990" y="20573"/>
                </a:lnTo>
                <a:lnTo>
                  <a:pt x="47585" y="20573"/>
                </a:lnTo>
                <a:lnTo>
                  <a:pt x="48252" y="19430"/>
                </a:lnTo>
                <a:lnTo>
                  <a:pt x="49000" y="17779"/>
                </a:lnTo>
                <a:lnTo>
                  <a:pt x="49428" y="16509"/>
                </a:lnTo>
                <a:lnTo>
                  <a:pt x="49834" y="14731"/>
                </a:lnTo>
                <a:lnTo>
                  <a:pt x="50049" y="12953"/>
                </a:lnTo>
                <a:lnTo>
                  <a:pt x="50092" y="10286"/>
                </a:lnTo>
                <a:close/>
              </a:path>
              <a:path w="76200" h="51434">
                <a:moveTo>
                  <a:pt x="59346" y="3682"/>
                </a:moveTo>
                <a:lnTo>
                  <a:pt x="55324" y="3682"/>
                </a:lnTo>
                <a:lnTo>
                  <a:pt x="55796" y="3809"/>
                </a:lnTo>
                <a:lnTo>
                  <a:pt x="56624" y="3936"/>
                </a:lnTo>
                <a:lnTo>
                  <a:pt x="56900" y="4063"/>
                </a:lnTo>
                <a:lnTo>
                  <a:pt x="58685" y="9397"/>
                </a:lnTo>
                <a:lnTo>
                  <a:pt x="58575" y="10286"/>
                </a:lnTo>
                <a:lnTo>
                  <a:pt x="58050" y="12572"/>
                </a:lnTo>
                <a:lnTo>
                  <a:pt x="57526" y="14350"/>
                </a:lnTo>
                <a:lnTo>
                  <a:pt x="57452" y="14858"/>
                </a:lnTo>
                <a:lnTo>
                  <a:pt x="47585" y="20573"/>
                </a:lnTo>
                <a:lnTo>
                  <a:pt x="52990" y="20573"/>
                </a:lnTo>
                <a:lnTo>
                  <a:pt x="54853" y="19811"/>
                </a:lnTo>
                <a:lnTo>
                  <a:pt x="56624" y="19049"/>
                </a:lnTo>
                <a:lnTo>
                  <a:pt x="58349" y="18160"/>
                </a:lnTo>
                <a:lnTo>
                  <a:pt x="60120" y="17144"/>
                </a:lnTo>
                <a:lnTo>
                  <a:pt x="61891" y="16255"/>
                </a:lnTo>
                <a:lnTo>
                  <a:pt x="73643" y="6985"/>
                </a:lnTo>
                <a:lnTo>
                  <a:pt x="75986" y="6985"/>
                </a:lnTo>
                <a:lnTo>
                  <a:pt x="75835" y="6350"/>
                </a:lnTo>
                <a:lnTo>
                  <a:pt x="60361" y="6349"/>
                </a:lnTo>
                <a:lnTo>
                  <a:pt x="60246" y="5841"/>
                </a:lnTo>
                <a:lnTo>
                  <a:pt x="59890" y="4698"/>
                </a:lnTo>
                <a:lnTo>
                  <a:pt x="59346" y="3682"/>
                </a:lnTo>
                <a:close/>
              </a:path>
              <a:path w="76200" h="51434">
                <a:moveTo>
                  <a:pt x="20438" y="18287"/>
                </a:moveTo>
                <a:lnTo>
                  <a:pt x="10384" y="18287"/>
                </a:lnTo>
                <a:lnTo>
                  <a:pt x="11097" y="18414"/>
                </a:lnTo>
                <a:lnTo>
                  <a:pt x="12546" y="18541"/>
                </a:lnTo>
                <a:lnTo>
                  <a:pt x="14788" y="18922"/>
                </a:lnTo>
                <a:lnTo>
                  <a:pt x="15858" y="19049"/>
                </a:lnTo>
                <a:lnTo>
                  <a:pt x="17111" y="19049"/>
                </a:lnTo>
                <a:lnTo>
                  <a:pt x="18491" y="18922"/>
                </a:lnTo>
                <a:lnTo>
                  <a:pt x="19192" y="18668"/>
                </a:lnTo>
                <a:lnTo>
                  <a:pt x="19940" y="18541"/>
                </a:lnTo>
                <a:lnTo>
                  <a:pt x="20438" y="18287"/>
                </a:lnTo>
                <a:close/>
              </a:path>
              <a:path w="76200" h="51434">
                <a:moveTo>
                  <a:pt x="33854" y="4952"/>
                </a:moveTo>
                <a:lnTo>
                  <a:pt x="33073" y="4952"/>
                </a:lnTo>
                <a:lnTo>
                  <a:pt x="32521" y="5079"/>
                </a:lnTo>
                <a:lnTo>
                  <a:pt x="31900" y="5079"/>
                </a:lnTo>
                <a:lnTo>
                  <a:pt x="31187" y="5206"/>
                </a:lnTo>
                <a:lnTo>
                  <a:pt x="30405" y="5460"/>
                </a:lnTo>
                <a:lnTo>
                  <a:pt x="29968" y="5714"/>
                </a:lnTo>
                <a:lnTo>
                  <a:pt x="29059" y="6095"/>
                </a:lnTo>
                <a:lnTo>
                  <a:pt x="28588" y="6222"/>
                </a:lnTo>
                <a:lnTo>
                  <a:pt x="28116" y="6603"/>
                </a:lnTo>
                <a:lnTo>
                  <a:pt x="26621" y="7619"/>
                </a:lnTo>
                <a:lnTo>
                  <a:pt x="26115" y="8000"/>
                </a:lnTo>
                <a:lnTo>
                  <a:pt x="25609" y="8508"/>
                </a:lnTo>
                <a:lnTo>
                  <a:pt x="24540" y="9524"/>
                </a:lnTo>
                <a:lnTo>
                  <a:pt x="23482" y="10794"/>
                </a:lnTo>
                <a:lnTo>
                  <a:pt x="22424" y="12191"/>
                </a:lnTo>
                <a:lnTo>
                  <a:pt x="22148" y="12699"/>
                </a:lnTo>
                <a:lnTo>
                  <a:pt x="19825" y="15874"/>
                </a:lnTo>
                <a:lnTo>
                  <a:pt x="19158" y="16255"/>
                </a:lnTo>
                <a:lnTo>
                  <a:pt x="18410" y="16763"/>
                </a:lnTo>
                <a:lnTo>
                  <a:pt x="18215" y="16763"/>
                </a:lnTo>
                <a:lnTo>
                  <a:pt x="17663" y="17017"/>
                </a:lnTo>
                <a:lnTo>
                  <a:pt x="21780" y="17017"/>
                </a:lnTo>
                <a:lnTo>
                  <a:pt x="22182" y="16128"/>
                </a:lnTo>
                <a:lnTo>
                  <a:pt x="23010" y="14731"/>
                </a:lnTo>
                <a:lnTo>
                  <a:pt x="32291" y="8254"/>
                </a:lnTo>
                <a:lnTo>
                  <a:pt x="32521" y="8127"/>
                </a:lnTo>
                <a:lnTo>
                  <a:pt x="33624" y="7746"/>
                </a:lnTo>
                <a:lnTo>
                  <a:pt x="34682" y="7619"/>
                </a:lnTo>
                <a:lnTo>
                  <a:pt x="38233" y="7619"/>
                </a:lnTo>
                <a:lnTo>
                  <a:pt x="37983" y="7111"/>
                </a:lnTo>
                <a:lnTo>
                  <a:pt x="34924" y="5206"/>
                </a:lnTo>
                <a:lnTo>
                  <a:pt x="33854" y="4952"/>
                </a:lnTo>
                <a:close/>
              </a:path>
              <a:path w="76200" h="51434">
                <a:moveTo>
                  <a:pt x="38233" y="7619"/>
                </a:moveTo>
                <a:lnTo>
                  <a:pt x="34682" y="7619"/>
                </a:lnTo>
                <a:lnTo>
                  <a:pt x="35901" y="7873"/>
                </a:lnTo>
                <a:lnTo>
                  <a:pt x="36223" y="8000"/>
                </a:lnTo>
                <a:lnTo>
                  <a:pt x="36534" y="8254"/>
                </a:lnTo>
                <a:lnTo>
                  <a:pt x="37166" y="8635"/>
                </a:lnTo>
                <a:lnTo>
                  <a:pt x="37477" y="8889"/>
                </a:lnTo>
                <a:lnTo>
                  <a:pt x="38063" y="9524"/>
                </a:lnTo>
                <a:lnTo>
                  <a:pt x="38891" y="10794"/>
                </a:lnTo>
                <a:lnTo>
                  <a:pt x="39557" y="12572"/>
                </a:lnTo>
                <a:lnTo>
                  <a:pt x="39800" y="13334"/>
                </a:lnTo>
                <a:lnTo>
                  <a:pt x="39949" y="13334"/>
                </a:lnTo>
                <a:lnTo>
                  <a:pt x="40697" y="13207"/>
                </a:lnTo>
                <a:lnTo>
                  <a:pt x="41053" y="12953"/>
                </a:lnTo>
                <a:lnTo>
                  <a:pt x="41916" y="12572"/>
                </a:lnTo>
                <a:lnTo>
                  <a:pt x="42433" y="12318"/>
                </a:lnTo>
                <a:lnTo>
                  <a:pt x="42985" y="11937"/>
                </a:lnTo>
                <a:lnTo>
                  <a:pt x="44745" y="10286"/>
                </a:lnTo>
                <a:lnTo>
                  <a:pt x="45229" y="9651"/>
                </a:lnTo>
                <a:lnTo>
                  <a:pt x="38891" y="9651"/>
                </a:lnTo>
                <a:lnTo>
                  <a:pt x="38776" y="9016"/>
                </a:lnTo>
                <a:lnTo>
                  <a:pt x="38581" y="8254"/>
                </a:lnTo>
                <a:lnTo>
                  <a:pt x="38420" y="8000"/>
                </a:lnTo>
                <a:lnTo>
                  <a:pt x="38233" y="7619"/>
                </a:lnTo>
                <a:close/>
              </a:path>
              <a:path w="76200" h="51434">
                <a:moveTo>
                  <a:pt x="54692" y="380"/>
                </a:moveTo>
                <a:lnTo>
                  <a:pt x="48643" y="2285"/>
                </a:lnTo>
                <a:lnTo>
                  <a:pt x="47654" y="2920"/>
                </a:lnTo>
                <a:lnTo>
                  <a:pt x="47585" y="3301"/>
                </a:lnTo>
                <a:lnTo>
                  <a:pt x="47424" y="3428"/>
                </a:lnTo>
                <a:lnTo>
                  <a:pt x="46642" y="4444"/>
                </a:lnTo>
                <a:lnTo>
                  <a:pt x="46171" y="4825"/>
                </a:lnTo>
                <a:lnTo>
                  <a:pt x="44871" y="5968"/>
                </a:lnTo>
                <a:lnTo>
                  <a:pt x="44043" y="6476"/>
                </a:lnTo>
                <a:lnTo>
                  <a:pt x="43020" y="7238"/>
                </a:lnTo>
                <a:lnTo>
                  <a:pt x="41835" y="8000"/>
                </a:lnTo>
                <a:lnTo>
                  <a:pt x="38891" y="9651"/>
                </a:lnTo>
                <a:lnTo>
                  <a:pt x="45229" y="9651"/>
                </a:lnTo>
                <a:lnTo>
                  <a:pt x="46044" y="8635"/>
                </a:lnTo>
                <a:lnTo>
                  <a:pt x="47183" y="6857"/>
                </a:lnTo>
                <a:lnTo>
                  <a:pt x="47735" y="6349"/>
                </a:lnTo>
                <a:lnTo>
                  <a:pt x="54220" y="3809"/>
                </a:lnTo>
                <a:lnTo>
                  <a:pt x="54542" y="3682"/>
                </a:lnTo>
                <a:lnTo>
                  <a:pt x="59346" y="3682"/>
                </a:lnTo>
                <a:lnTo>
                  <a:pt x="59142" y="3301"/>
                </a:lnTo>
                <a:lnTo>
                  <a:pt x="58625" y="2539"/>
                </a:lnTo>
                <a:lnTo>
                  <a:pt x="57958" y="1904"/>
                </a:lnTo>
                <a:lnTo>
                  <a:pt x="57210" y="1269"/>
                </a:lnTo>
                <a:lnTo>
                  <a:pt x="55842" y="507"/>
                </a:lnTo>
                <a:lnTo>
                  <a:pt x="55290" y="507"/>
                </a:lnTo>
                <a:lnTo>
                  <a:pt x="54692" y="380"/>
                </a:lnTo>
                <a:close/>
              </a:path>
              <a:path w="76200" h="51434">
                <a:moveTo>
                  <a:pt x="69871" y="127"/>
                </a:moveTo>
                <a:lnTo>
                  <a:pt x="67157" y="126"/>
                </a:lnTo>
                <a:lnTo>
                  <a:pt x="66571" y="380"/>
                </a:lnTo>
                <a:lnTo>
                  <a:pt x="65985" y="507"/>
                </a:lnTo>
                <a:lnTo>
                  <a:pt x="60361" y="6349"/>
                </a:lnTo>
                <a:lnTo>
                  <a:pt x="75835" y="6350"/>
                </a:lnTo>
                <a:lnTo>
                  <a:pt x="71251" y="635"/>
                </a:lnTo>
                <a:lnTo>
                  <a:pt x="70343" y="254"/>
                </a:lnTo>
                <a:lnTo>
                  <a:pt x="69871" y="127"/>
                </a:lnTo>
                <a:close/>
              </a:path>
              <a:path w="76200" h="51434">
                <a:moveTo>
                  <a:pt x="68813" y="0"/>
                </a:moveTo>
                <a:lnTo>
                  <a:pt x="68261" y="0"/>
                </a:lnTo>
                <a:lnTo>
                  <a:pt x="67709" y="126"/>
                </a:lnTo>
                <a:lnTo>
                  <a:pt x="69365" y="127"/>
                </a:lnTo>
                <a:lnTo>
                  <a:pt x="6881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96122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12189" y="48041"/>
                </a:moveTo>
                <a:lnTo>
                  <a:pt x="2196" y="48041"/>
                </a:lnTo>
                <a:lnTo>
                  <a:pt x="2698" y="48432"/>
                </a:lnTo>
                <a:lnTo>
                  <a:pt x="3541" y="48941"/>
                </a:lnTo>
                <a:lnTo>
                  <a:pt x="4438" y="49333"/>
                </a:lnTo>
                <a:lnTo>
                  <a:pt x="5301" y="49567"/>
                </a:lnTo>
                <a:lnTo>
                  <a:pt x="6175" y="49724"/>
                </a:lnTo>
                <a:lnTo>
                  <a:pt x="7428" y="49724"/>
                </a:lnTo>
                <a:lnTo>
                  <a:pt x="8210" y="49646"/>
                </a:lnTo>
                <a:lnTo>
                  <a:pt x="12189" y="48041"/>
                </a:lnTo>
                <a:close/>
              </a:path>
              <a:path w="20954" h="50165">
                <a:moveTo>
                  <a:pt x="7624" y="1096"/>
                </a:moveTo>
                <a:lnTo>
                  <a:pt x="0" y="48510"/>
                </a:lnTo>
                <a:lnTo>
                  <a:pt x="908" y="48510"/>
                </a:lnTo>
                <a:lnTo>
                  <a:pt x="1366" y="48393"/>
                </a:lnTo>
                <a:lnTo>
                  <a:pt x="2046" y="48159"/>
                </a:lnTo>
                <a:lnTo>
                  <a:pt x="2196" y="48041"/>
                </a:lnTo>
                <a:lnTo>
                  <a:pt x="12189" y="48041"/>
                </a:lnTo>
                <a:lnTo>
                  <a:pt x="20871" y="28739"/>
                </a:lnTo>
                <a:lnTo>
                  <a:pt x="20791" y="22709"/>
                </a:lnTo>
                <a:lnTo>
                  <a:pt x="11327" y="2036"/>
                </a:lnTo>
                <a:lnTo>
                  <a:pt x="10970" y="1840"/>
                </a:lnTo>
                <a:lnTo>
                  <a:pt x="10303" y="1526"/>
                </a:lnTo>
                <a:lnTo>
                  <a:pt x="9901" y="1409"/>
                </a:lnTo>
                <a:lnTo>
                  <a:pt x="8808" y="1175"/>
                </a:lnTo>
                <a:lnTo>
                  <a:pt x="8417" y="1134"/>
                </a:lnTo>
                <a:lnTo>
                  <a:pt x="7624" y="1096"/>
                </a:lnTo>
                <a:close/>
              </a:path>
              <a:path w="20954" h="50165">
                <a:moveTo>
                  <a:pt x="15455" y="0"/>
                </a:moveTo>
                <a:lnTo>
                  <a:pt x="11327" y="2036"/>
                </a:lnTo>
                <a:lnTo>
                  <a:pt x="16190" y="2036"/>
                </a:lnTo>
                <a:lnTo>
                  <a:pt x="1545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18902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1" y="0"/>
                </a:moveTo>
                <a:lnTo>
                  <a:pt x="0" y="148"/>
                </a:lnTo>
                <a:lnTo>
                  <a:pt x="160" y="148"/>
                </a:lnTo>
                <a:lnTo>
                  <a:pt x="551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18396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57" y="0"/>
                </a:moveTo>
                <a:lnTo>
                  <a:pt x="0" y="309"/>
                </a:lnTo>
                <a:lnTo>
                  <a:pt x="229" y="309"/>
                </a:lnTo>
                <a:lnTo>
                  <a:pt x="1057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17844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8" y="0"/>
                </a:moveTo>
                <a:lnTo>
                  <a:pt x="1057" y="0"/>
                </a:lnTo>
                <a:lnTo>
                  <a:pt x="0" y="320"/>
                </a:lnTo>
                <a:lnTo>
                  <a:pt x="356" y="320"/>
                </a:lnTo>
                <a:lnTo>
                  <a:pt x="781" y="194"/>
                </a:lnTo>
                <a:lnTo>
                  <a:pt x="121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17338" y="210717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1287" y="0"/>
                </a:moveTo>
                <a:lnTo>
                  <a:pt x="1057" y="0"/>
                </a:lnTo>
                <a:lnTo>
                  <a:pt x="0" y="355"/>
                </a:lnTo>
                <a:lnTo>
                  <a:pt x="390" y="355"/>
                </a:lnTo>
                <a:lnTo>
                  <a:pt x="862" y="194"/>
                </a:lnTo>
                <a:lnTo>
                  <a:pt x="1287" y="0"/>
                </a:lnTo>
                <a:close/>
              </a:path>
              <a:path w="7620" h="635">
                <a:moveTo>
                  <a:pt x="7106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16820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1379" y="0"/>
                </a:moveTo>
                <a:lnTo>
                  <a:pt x="1023" y="0"/>
                </a:lnTo>
                <a:lnTo>
                  <a:pt x="0" y="343"/>
                </a:lnTo>
                <a:lnTo>
                  <a:pt x="436" y="343"/>
                </a:lnTo>
                <a:lnTo>
                  <a:pt x="908" y="194"/>
                </a:lnTo>
                <a:lnTo>
                  <a:pt x="1379" y="0"/>
                </a:lnTo>
                <a:close/>
              </a:path>
              <a:path w="8254" h="635">
                <a:moveTo>
                  <a:pt x="7624" y="114"/>
                </a:moveTo>
                <a:lnTo>
                  <a:pt x="7313" y="343"/>
                </a:lnTo>
                <a:lnTo>
                  <a:pt x="7750" y="343"/>
                </a:lnTo>
                <a:lnTo>
                  <a:pt x="762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16268" y="211072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436" y="309"/>
                </a:lnTo>
                <a:lnTo>
                  <a:pt x="1460" y="0"/>
                </a:lnTo>
                <a:close/>
              </a:path>
              <a:path w="8889" h="635">
                <a:moveTo>
                  <a:pt x="8222" y="0"/>
                </a:moveTo>
                <a:lnTo>
                  <a:pt x="7589" y="309"/>
                </a:lnTo>
                <a:lnTo>
                  <a:pt x="8371" y="309"/>
                </a:lnTo>
                <a:lnTo>
                  <a:pt x="8222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15762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1494" y="0"/>
                </a:moveTo>
                <a:lnTo>
                  <a:pt x="1057" y="0"/>
                </a:lnTo>
                <a:lnTo>
                  <a:pt x="0" y="320"/>
                </a:lnTo>
                <a:lnTo>
                  <a:pt x="390" y="320"/>
                </a:lnTo>
                <a:lnTo>
                  <a:pt x="1494" y="0"/>
                </a:lnTo>
                <a:close/>
              </a:path>
              <a:path w="9525" h="635">
                <a:moveTo>
                  <a:pt x="8808" y="0"/>
                </a:moveTo>
                <a:lnTo>
                  <a:pt x="8371" y="0"/>
                </a:lnTo>
                <a:lnTo>
                  <a:pt x="7819" y="320"/>
                </a:lnTo>
                <a:lnTo>
                  <a:pt x="9004" y="320"/>
                </a:lnTo>
                <a:lnTo>
                  <a:pt x="8877" y="160"/>
                </a:lnTo>
                <a:lnTo>
                  <a:pt x="880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15245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1460" y="0"/>
                </a:moveTo>
                <a:lnTo>
                  <a:pt x="1023" y="0"/>
                </a:lnTo>
                <a:lnTo>
                  <a:pt x="0" y="309"/>
                </a:lnTo>
                <a:lnTo>
                  <a:pt x="275" y="309"/>
                </a:lnTo>
                <a:lnTo>
                  <a:pt x="597" y="240"/>
                </a:lnTo>
                <a:lnTo>
                  <a:pt x="1460" y="0"/>
                </a:lnTo>
                <a:close/>
              </a:path>
              <a:path w="10160" h="635">
                <a:moveTo>
                  <a:pt x="9395" y="0"/>
                </a:moveTo>
                <a:lnTo>
                  <a:pt x="8613" y="0"/>
                </a:lnTo>
                <a:lnTo>
                  <a:pt x="8061" y="309"/>
                </a:lnTo>
                <a:lnTo>
                  <a:pt x="9602" y="309"/>
                </a:lnTo>
                <a:lnTo>
                  <a:pt x="9521" y="160"/>
                </a:lnTo>
                <a:lnTo>
                  <a:pt x="939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14693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1460" y="0"/>
                </a:lnTo>
                <a:close/>
              </a:path>
              <a:path w="10795" h="635">
                <a:moveTo>
                  <a:pt x="10073" y="0"/>
                </a:moveTo>
                <a:lnTo>
                  <a:pt x="8889" y="0"/>
                </a:lnTo>
                <a:lnTo>
                  <a:pt x="8337" y="309"/>
                </a:lnTo>
                <a:lnTo>
                  <a:pt x="10223" y="309"/>
                </a:lnTo>
                <a:lnTo>
                  <a:pt x="1007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14429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092" y="0"/>
                </a:moveTo>
                <a:lnTo>
                  <a:pt x="816" y="0"/>
                </a:lnTo>
                <a:lnTo>
                  <a:pt x="0" y="240"/>
                </a:lnTo>
                <a:lnTo>
                  <a:pt x="1092" y="0"/>
                </a:lnTo>
                <a:close/>
              </a:path>
              <a:path w="10795" h="635">
                <a:moveTo>
                  <a:pt x="10418" y="0"/>
                </a:moveTo>
                <a:lnTo>
                  <a:pt x="8877" y="0"/>
                </a:lnTo>
                <a:lnTo>
                  <a:pt x="8325" y="320"/>
                </a:lnTo>
                <a:lnTo>
                  <a:pt x="10568" y="320"/>
                </a:lnTo>
                <a:lnTo>
                  <a:pt x="10418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14429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390" y="0"/>
                </a:moveTo>
                <a:lnTo>
                  <a:pt x="0" y="80"/>
                </a:lnTo>
                <a:lnTo>
                  <a:pt x="390" y="0"/>
                </a:lnTo>
                <a:close/>
              </a:path>
              <a:path w="10795" h="635">
                <a:moveTo>
                  <a:pt x="10487" y="0"/>
                </a:moveTo>
                <a:lnTo>
                  <a:pt x="8601" y="0"/>
                </a:lnTo>
                <a:lnTo>
                  <a:pt x="8325" y="160"/>
                </a:lnTo>
                <a:lnTo>
                  <a:pt x="8015" y="309"/>
                </a:lnTo>
                <a:lnTo>
                  <a:pt x="10648" y="309"/>
                </a:lnTo>
                <a:lnTo>
                  <a:pt x="10487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22133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620" y="0"/>
                </a:moveTo>
                <a:lnTo>
                  <a:pt x="2863" y="0"/>
                </a:lnTo>
                <a:lnTo>
                  <a:pt x="3024" y="309"/>
                </a:lnTo>
                <a:lnTo>
                  <a:pt x="0" y="309"/>
                </a:lnTo>
                <a:lnTo>
                  <a:pt x="62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21811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632" y="0"/>
                </a:moveTo>
                <a:lnTo>
                  <a:pt x="3265" y="0"/>
                </a:lnTo>
                <a:lnTo>
                  <a:pt x="3426" y="320"/>
                </a:lnTo>
                <a:lnTo>
                  <a:pt x="0" y="320"/>
                </a:lnTo>
                <a:lnTo>
                  <a:pt x="632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32145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678" y="0"/>
                </a:moveTo>
                <a:lnTo>
                  <a:pt x="3702" y="0"/>
                </a:lnTo>
                <a:lnTo>
                  <a:pt x="3863" y="309"/>
                </a:lnTo>
                <a:lnTo>
                  <a:pt x="0" y="309"/>
                </a:lnTo>
                <a:lnTo>
                  <a:pt x="678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321144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093" y="0"/>
                </a:moveTo>
                <a:lnTo>
                  <a:pt x="666" y="0"/>
                </a:lnTo>
                <a:lnTo>
                  <a:pt x="310" y="148"/>
                </a:lnTo>
                <a:lnTo>
                  <a:pt x="0" y="309"/>
                </a:lnTo>
                <a:lnTo>
                  <a:pt x="4243" y="309"/>
                </a:lnTo>
                <a:lnTo>
                  <a:pt x="4093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20753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701" y="0"/>
                </a:moveTo>
                <a:lnTo>
                  <a:pt x="4565" y="0"/>
                </a:lnTo>
                <a:lnTo>
                  <a:pt x="4680" y="320"/>
                </a:lnTo>
                <a:lnTo>
                  <a:pt x="0" y="320"/>
                </a:lnTo>
                <a:lnTo>
                  <a:pt x="701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20397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4990" y="0"/>
                </a:moveTo>
                <a:lnTo>
                  <a:pt x="747" y="0"/>
                </a:lnTo>
                <a:lnTo>
                  <a:pt x="0" y="309"/>
                </a:lnTo>
                <a:lnTo>
                  <a:pt x="5117" y="309"/>
                </a:lnTo>
                <a:lnTo>
                  <a:pt x="4990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20006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427" y="0"/>
                </a:moveTo>
                <a:lnTo>
                  <a:pt x="747" y="0"/>
                </a:lnTo>
                <a:lnTo>
                  <a:pt x="0" y="355"/>
                </a:lnTo>
                <a:lnTo>
                  <a:pt x="5577" y="355"/>
                </a:lnTo>
                <a:lnTo>
                  <a:pt x="5508" y="148"/>
                </a:lnTo>
                <a:lnTo>
                  <a:pt x="5427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19569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945" y="0"/>
                </a:moveTo>
                <a:lnTo>
                  <a:pt x="827" y="0"/>
                </a:lnTo>
                <a:lnTo>
                  <a:pt x="402" y="206"/>
                </a:lnTo>
                <a:lnTo>
                  <a:pt x="0" y="355"/>
                </a:lnTo>
                <a:lnTo>
                  <a:pt x="6060" y="355"/>
                </a:lnTo>
                <a:lnTo>
                  <a:pt x="5945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19143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5" h="635">
                <a:moveTo>
                  <a:pt x="6439" y="0"/>
                </a:moveTo>
                <a:lnTo>
                  <a:pt x="862" y="0"/>
                </a:lnTo>
                <a:lnTo>
                  <a:pt x="0" y="309"/>
                </a:lnTo>
                <a:lnTo>
                  <a:pt x="6566" y="309"/>
                </a:lnTo>
                <a:lnTo>
                  <a:pt x="6439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95397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232" y="0"/>
                </a:moveTo>
                <a:lnTo>
                  <a:pt x="24172" y="0"/>
                </a:lnTo>
                <a:lnTo>
                  <a:pt x="23309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  <a:path w="30479" h="635">
                <a:moveTo>
                  <a:pt x="0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95351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359" y="0"/>
                </a:moveTo>
                <a:lnTo>
                  <a:pt x="23792" y="0"/>
                </a:lnTo>
                <a:lnTo>
                  <a:pt x="22849" y="309"/>
                </a:lnTo>
                <a:lnTo>
                  <a:pt x="30474" y="309"/>
                </a:lnTo>
                <a:lnTo>
                  <a:pt x="30359" y="0"/>
                </a:lnTo>
                <a:close/>
              </a:path>
              <a:path w="30479" h="635">
                <a:moveTo>
                  <a:pt x="0" y="114"/>
                </a:moveTo>
                <a:lnTo>
                  <a:pt x="241" y="309"/>
                </a:lnTo>
                <a:lnTo>
                  <a:pt x="747" y="309"/>
                </a:lnTo>
                <a:lnTo>
                  <a:pt x="0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95397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0" y="0"/>
                </a:moveTo>
                <a:lnTo>
                  <a:pt x="390" y="309"/>
                </a:lnTo>
                <a:lnTo>
                  <a:pt x="1448" y="309"/>
                </a:lnTo>
                <a:lnTo>
                  <a:pt x="80" y="0"/>
                </a:lnTo>
                <a:close/>
              </a:path>
              <a:path w="30479" h="635">
                <a:moveTo>
                  <a:pt x="30347" y="0"/>
                </a:moveTo>
                <a:lnTo>
                  <a:pt x="23309" y="0"/>
                </a:lnTo>
                <a:lnTo>
                  <a:pt x="22286" y="309"/>
                </a:lnTo>
                <a:lnTo>
                  <a:pt x="30462" y="309"/>
                </a:lnTo>
                <a:lnTo>
                  <a:pt x="30347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95592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505" y="0"/>
                </a:moveTo>
                <a:lnTo>
                  <a:pt x="0" y="0"/>
                </a:lnTo>
                <a:lnTo>
                  <a:pt x="390" y="320"/>
                </a:lnTo>
                <a:lnTo>
                  <a:pt x="2196" y="320"/>
                </a:lnTo>
                <a:lnTo>
                  <a:pt x="505" y="0"/>
                </a:lnTo>
                <a:close/>
              </a:path>
              <a:path w="30479" h="635">
                <a:moveTo>
                  <a:pt x="2127" y="274"/>
                </a:moveTo>
                <a:close/>
              </a:path>
              <a:path w="30479" h="635">
                <a:moveTo>
                  <a:pt x="30232" y="0"/>
                </a:moveTo>
                <a:lnTo>
                  <a:pt x="22608" y="0"/>
                </a:lnTo>
                <a:lnTo>
                  <a:pt x="21538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9578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057" y="0"/>
                </a:moveTo>
                <a:lnTo>
                  <a:pt x="0" y="0"/>
                </a:lnTo>
                <a:lnTo>
                  <a:pt x="251" y="194"/>
                </a:lnTo>
                <a:lnTo>
                  <a:pt x="436" y="309"/>
                </a:lnTo>
                <a:lnTo>
                  <a:pt x="2633" y="309"/>
                </a:lnTo>
                <a:lnTo>
                  <a:pt x="1972" y="143"/>
                </a:lnTo>
                <a:lnTo>
                  <a:pt x="1057" y="0"/>
                </a:lnTo>
                <a:close/>
              </a:path>
              <a:path w="30479" h="635">
                <a:moveTo>
                  <a:pt x="30071" y="0"/>
                </a:moveTo>
                <a:lnTo>
                  <a:pt x="21895" y="0"/>
                </a:lnTo>
                <a:lnTo>
                  <a:pt x="20756" y="309"/>
                </a:lnTo>
                <a:lnTo>
                  <a:pt x="30198" y="309"/>
                </a:lnTo>
                <a:lnTo>
                  <a:pt x="30071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95983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805" y="0"/>
                </a:moveTo>
                <a:lnTo>
                  <a:pt x="0" y="0"/>
                </a:lnTo>
                <a:lnTo>
                  <a:pt x="297" y="194"/>
                </a:lnTo>
                <a:lnTo>
                  <a:pt x="436" y="309"/>
                </a:lnTo>
                <a:lnTo>
                  <a:pt x="3150" y="309"/>
                </a:lnTo>
                <a:lnTo>
                  <a:pt x="2713" y="194"/>
                </a:lnTo>
                <a:lnTo>
                  <a:pt x="1805" y="0"/>
                </a:lnTo>
                <a:close/>
              </a:path>
              <a:path w="30479" h="635">
                <a:moveTo>
                  <a:pt x="29956" y="0"/>
                </a:moveTo>
                <a:lnTo>
                  <a:pt x="21147" y="0"/>
                </a:lnTo>
                <a:lnTo>
                  <a:pt x="19928" y="309"/>
                </a:lnTo>
                <a:lnTo>
                  <a:pt x="30037" y="309"/>
                </a:lnTo>
                <a:lnTo>
                  <a:pt x="29956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96225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196" y="0"/>
                </a:moveTo>
                <a:lnTo>
                  <a:pt x="0" y="0"/>
                </a:lnTo>
                <a:lnTo>
                  <a:pt x="425" y="320"/>
                </a:lnTo>
                <a:lnTo>
                  <a:pt x="3725" y="320"/>
                </a:lnTo>
                <a:lnTo>
                  <a:pt x="3254" y="240"/>
                </a:lnTo>
                <a:lnTo>
                  <a:pt x="2196" y="0"/>
                </a:lnTo>
                <a:close/>
              </a:path>
              <a:path w="29845" h="635">
                <a:moveTo>
                  <a:pt x="29761" y="0"/>
                </a:moveTo>
                <a:lnTo>
                  <a:pt x="20319" y="0"/>
                </a:lnTo>
                <a:lnTo>
                  <a:pt x="18939" y="320"/>
                </a:lnTo>
                <a:lnTo>
                  <a:pt x="29830" y="320"/>
                </a:lnTo>
                <a:lnTo>
                  <a:pt x="2976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96420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713" y="0"/>
                </a:moveTo>
                <a:lnTo>
                  <a:pt x="0" y="0"/>
                </a:lnTo>
                <a:lnTo>
                  <a:pt x="425" y="309"/>
                </a:lnTo>
                <a:lnTo>
                  <a:pt x="4404" y="309"/>
                </a:lnTo>
                <a:lnTo>
                  <a:pt x="3495" y="160"/>
                </a:lnTo>
                <a:lnTo>
                  <a:pt x="2713" y="0"/>
                </a:lnTo>
                <a:close/>
              </a:path>
              <a:path w="29845" h="635">
                <a:moveTo>
                  <a:pt x="29600" y="0"/>
                </a:moveTo>
                <a:lnTo>
                  <a:pt x="19491" y="0"/>
                </a:lnTo>
                <a:lnTo>
                  <a:pt x="17962" y="309"/>
                </a:lnTo>
                <a:lnTo>
                  <a:pt x="29715" y="309"/>
                </a:lnTo>
                <a:lnTo>
                  <a:pt x="29600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96650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300" y="0"/>
                </a:moveTo>
                <a:lnTo>
                  <a:pt x="0" y="0"/>
                </a:lnTo>
                <a:lnTo>
                  <a:pt x="436" y="309"/>
                </a:lnTo>
                <a:lnTo>
                  <a:pt x="5232" y="309"/>
                </a:lnTo>
                <a:lnTo>
                  <a:pt x="3300" y="0"/>
                </a:lnTo>
                <a:close/>
              </a:path>
              <a:path w="29845" h="635">
                <a:moveTo>
                  <a:pt x="29404" y="0"/>
                </a:moveTo>
                <a:lnTo>
                  <a:pt x="18514" y="0"/>
                </a:lnTo>
                <a:lnTo>
                  <a:pt x="18088" y="68"/>
                </a:lnTo>
                <a:lnTo>
                  <a:pt x="17651" y="194"/>
                </a:lnTo>
                <a:lnTo>
                  <a:pt x="17226" y="229"/>
                </a:lnTo>
                <a:lnTo>
                  <a:pt x="16754" y="309"/>
                </a:lnTo>
                <a:lnTo>
                  <a:pt x="29531" y="309"/>
                </a:lnTo>
                <a:lnTo>
                  <a:pt x="29404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96846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978" y="0"/>
                </a:moveTo>
                <a:lnTo>
                  <a:pt x="0" y="0"/>
                </a:lnTo>
                <a:lnTo>
                  <a:pt x="471" y="320"/>
                </a:lnTo>
                <a:lnTo>
                  <a:pt x="6290" y="320"/>
                </a:lnTo>
                <a:lnTo>
                  <a:pt x="3978" y="0"/>
                </a:lnTo>
                <a:close/>
              </a:path>
              <a:path w="29845" h="635">
                <a:moveTo>
                  <a:pt x="29289" y="0"/>
                </a:moveTo>
                <a:lnTo>
                  <a:pt x="17536" y="0"/>
                </a:lnTo>
                <a:lnTo>
                  <a:pt x="16984" y="125"/>
                </a:lnTo>
                <a:lnTo>
                  <a:pt x="15927" y="274"/>
                </a:lnTo>
                <a:lnTo>
                  <a:pt x="15409" y="320"/>
                </a:lnTo>
                <a:lnTo>
                  <a:pt x="29370" y="320"/>
                </a:lnTo>
                <a:lnTo>
                  <a:pt x="29289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97087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4795" y="0"/>
                </a:moveTo>
                <a:lnTo>
                  <a:pt x="0" y="0"/>
                </a:lnTo>
                <a:lnTo>
                  <a:pt x="471" y="309"/>
                </a:lnTo>
                <a:lnTo>
                  <a:pt x="7865" y="309"/>
                </a:lnTo>
                <a:lnTo>
                  <a:pt x="7037" y="274"/>
                </a:lnTo>
                <a:lnTo>
                  <a:pt x="5496" y="114"/>
                </a:lnTo>
                <a:lnTo>
                  <a:pt x="4795" y="0"/>
                </a:lnTo>
                <a:close/>
              </a:path>
              <a:path w="29210" h="635">
                <a:moveTo>
                  <a:pt x="29094" y="0"/>
                </a:moveTo>
                <a:lnTo>
                  <a:pt x="16318" y="0"/>
                </a:lnTo>
                <a:lnTo>
                  <a:pt x="15605" y="114"/>
                </a:lnTo>
                <a:lnTo>
                  <a:pt x="14190" y="274"/>
                </a:lnTo>
                <a:lnTo>
                  <a:pt x="13477" y="309"/>
                </a:lnTo>
                <a:lnTo>
                  <a:pt x="29174" y="309"/>
                </a:lnTo>
                <a:lnTo>
                  <a:pt x="2909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97317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5818" y="0"/>
                </a:moveTo>
                <a:lnTo>
                  <a:pt x="0" y="0"/>
                </a:lnTo>
                <a:lnTo>
                  <a:pt x="471" y="309"/>
                </a:lnTo>
                <a:lnTo>
                  <a:pt x="28944" y="309"/>
                </a:lnTo>
                <a:lnTo>
                  <a:pt x="10073" y="274"/>
                </a:lnTo>
                <a:lnTo>
                  <a:pt x="7831" y="194"/>
                </a:lnTo>
                <a:lnTo>
                  <a:pt x="6807" y="114"/>
                </a:lnTo>
                <a:lnTo>
                  <a:pt x="5818" y="0"/>
                </a:lnTo>
                <a:close/>
              </a:path>
              <a:path w="29210" h="635">
                <a:moveTo>
                  <a:pt x="28898" y="0"/>
                </a:moveTo>
                <a:lnTo>
                  <a:pt x="14938" y="0"/>
                </a:lnTo>
                <a:lnTo>
                  <a:pt x="13684" y="148"/>
                </a:lnTo>
                <a:lnTo>
                  <a:pt x="12431" y="229"/>
                </a:lnTo>
                <a:lnTo>
                  <a:pt x="11212" y="274"/>
                </a:lnTo>
                <a:lnTo>
                  <a:pt x="28944" y="274"/>
                </a:lnTo>
                <a:lnTo>
                  <a:pt x="28898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97559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7394" y="0"/>
                </a:moveTo>
                <a:lnTo>
                  <a:pt x="0" y="0"/>
                </a:lnTo>
                <a:lnTo>
                  <a:pt x="471" y="355"/>
                </a:lnTo>
                <a:lnTo>
                  <a:pt x="28737" y="355"/>
                </a:lnTo>
                <a:lnTo>
                  <a:pt x="28703" y="125"/>
                </a:lnTo>
                <a:lnTo>
                  <a:pt x="10062" y="125"/>
                </a:lnTo>
                <a:lnTo>
                  <a:pt x="8682" y="80"/>
                </a:lnTo>
                <a:lnTo>
                  <a:pt x="7394" y="0"/>
                </a:lnTo>
                <a:close/>
              </a:path>
              <a:path w="29210" h="635">
                <a:moveTo>
                  <a:pt x="28703" y="0"/>
                </a:moveTo>
                <a:lnTo>
                  <a:pt x="13006" y="0"/>
                </a:lnTo>
                <a:lnTo>
                  <a:pt x="11522" y="80"/>
                </a:lnTo>
                <a:lnTo>
                  <a:pt x="10062" y="125"/>
                </a:lnTo>
                <a:lnTo>
                  <a:pt x="28703" y="125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97789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473" y="0"/>
                </a:moveTo>
                <a:lnTo>
                  <a:pt x="0" y="0"/>
                </a:lnTo>
                <a:lnTo>
                  <a:pt x="241" y="194"/>
                </a:lnTo>
                <a:lnTo>
                  <a:pt x="517" y="355"/>
                </a:lnTo>
                <a:lnTo>
                  <a:pt x="28542" y="355"/>
                </a:lnTo>
                <a:lnTo>
                  <a:pt x="28473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98030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0" y="0"/>
                </a:moveTo>
                <a:lnTo>
                  <a:pt x="28266" y="0"/>
                </a:lnTo>
                <a:lnTo>
                  <a:pt x="28346" y="309"/>
                </a:lnTo>
                <a:lnTo>
                  <a:pt x="505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98306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24" y="0"/>
                </a:moveTo>
                <a:lnTo>
                  <a:pt x="0" y="0"/>
                </a:lnTo>
                <a:lnTo>
                  <a:pt x="505" y="309"/>
                </a:lnTo>
                <a:lnTo>
                  <a:pt x="28070" y="309"/>
                </a:lnTo>
                <a:lnTo>
                  <a:pt x="28024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98536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840" y="0"/>
                </a:moveTo>
                <a:lnTo>
                  <a:pt x="0" y="0"/>
                </a:lnTo>
                <a:lnTo>
                  <a:pt x="551" y="320"/>
                </a:lnTo>
                <a:lnTo>
                  <a:pt x="27875" y="320"/>
                </a:lnTo>
                <a:lnTo>
                  <a:pt x="27840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98812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564" y="0"/>
                </a:moveTo>
                <a:lnTo>
                  <a:pt x="0" y="0"/>
                </a:lnTo>
                <a:lnTo>
                  <a:pt x="551" y="309"/>
                </a:lnTo>
                <a:lnTo>
                  <a:pt x="27599" y="309"/>
                </a:lnTo>
                <a:lnTo>
                  <a:pt x="27564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99088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0" y="0"/>
                </a:moveTo>
                <a:lnTo>
                  <a:pt x="27323" y="0"/>
                </a:lnTo>
                <a:lnTo>
                  <a:pt x="27323" y="309"/>
                </a:lnTo>
                <a:lnTo>
                  <a:pt x="551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99364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241" y="125"/>
                </a:lnTo>
                <a:lnTo>
                  <a:pt x="471" y="274"/>
                </a:lnTo>
                <a:lnTo>
                  <a:pt x="27047" y="274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99640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195" y="114"/>
                </a:lnTo>
                <a:lnTo>
                  <a:pt x="26771" y="114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42671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89" h="28575">
                <a:moveTo>
                  <a:pt x="14271" y="0"/>
                </a:moveTo>
                <a:lnTo>
                  <a:pt x="13960" y="0"/>
                </a:lnTo>
                <a:lnTo>
                  <a:pt x="13247" y="114"/>
                </a:lnTo>
                <a:lnTo>
                  <a:pt x="12971" y="274"/>
                </a:lnTo>
                <a:lnTo>
                  <a:pt x="12891" y="4466"/>
                </a:lnTo>
                <a:lnTo>
                  <a:pt x="12776" y="5474"/>
                </a:lnTo>
                <a:lnTo>
                  <a:pt x="0" y="19767"/>
                </a:lnTo>
                <a:lnTo>
                  <a:pt x="1253" y="20282"/>
                </a:lnTo>
                <a:lnTo>
                  <a:pt x="17226" y="28425"/>
                </a:lnTo>
                <a:lnTo>
                  <a:pt x="18836" y="28104"/>
                </a:lnTo>
                <a:lnTo>
                  <a:pt x="34245" y="15380"/>
                </a:lnTo>
                <a:lnTo>
                  <a:pt x="33317" y="13388"/>
                </a:lnTo>
                <a:lnTo>
                  <a:pt x="32199" y="10685"/>
                </a:lnTo>
                <a:lnTo>
                  <a:pt x="15881" y="274"/>
                </a:lnTo>
                <a:lnTo>
                  <a:pt x="15685" y="229"/>
                </a:lnTo>
                <a:lnTo>
                  <a:pt x="15409" y="194"/>
                </a:lnTo>
                <a:lnTo>
                  <a:pt x="15214" y="148"/>
                </a:lnTo>
                <a:lnTo>
                  <a:pt x="14662" y="34"/>
                </a:lnTo>
                <a:lnTo>
                  <a:pt x="14271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3462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66623" y="25146"/>
                </a:moveTo>
                <a:lnTo>
                  <a:pt x="42484" y="25145"/>
                </a:lnTo>
                <a:lnTo>
                  <a:pt x="43231" y="27431"/>
                </a:lnTo>
                <a:lnTo>
                  <a:pt x="43542" y="28701"/>
                </a:lnTo>
                <a:lnTo>
                  <a:pt x="48467" y="39369"/>
                </a:lnTo>
                <a:lnTo>
                  <a:pt x="48970" y="40131"/>
                </a:lnTo>
                <a:lnTo>
                  <a:pt x="50269" y="41782"/>
                </a:lnTo>
                <a:lnTo>
                  <a:pt x="52592" y="44195"/>
                </a:lnTo>
                <a:lnTo>
                  <a:pt x="53408" y="44830"/>
                </a:lnTo>
                <a:lnTo>
                  <a:pt x="54317" y="45592"/>
                </a:lnTo>
                <a:lnTo>
                  <a:pt x="56249" y="46863"/>
                </a:lnTo>
                <a:lnTo>
                  <a:pt x="59503" y="48387"/>
                </a:lnTo>
                <a:lnTo>
                  <a:pt x="60722" y="48768"/>
                </a:lnTo>
                <a:lnTo>
                  <a:pt x="63241" y="49276"/>
                </a:lnTo>
                <a:lnTo>
                  <a:pt x="63045" y="49276"/>
                </a:lnTo>
                <a:lnTo>
                  <a:pt x="63908" y="49403"/>
                </a:lnTo>
                <a:lnTo>
                  <a:pt x="65920" y="49911"/>
                </a:lnTo>
                <a:lnTo>
                  <a:pt x="67254" y="50038"/>
                </a:lnTo>
                <a:lnTo>
                  <a:pt x="68784" y="50292"/>
                </a:lnTo>
                <a:lnTo>
                  <a:pt x="70520" y="50419"/>
                </a:lnTo>
                <a:lnTo>
                  <a:pt x="75430" y="50419"/>
                </a:lnTo>
                <a:lnTo>
                  <a:pt x="79800" y="49911"/>
                </a:lnTo>
                <a:lnTo>
                  <a:pt x="82031" y="49403"/>
                </a:lnTo>
                <a:lnTo>
                  <a:pt x="84274" y="48768"/>
                </a:lnTo>
                <a:lnTo>
                  <a:pt x="86796" y="47625"/>
                </a:lnTo>
                <a:lnTo>
                  <a:pt x="72691" y="47620"/>
                </a:lnTo>
                <a:lnTo>
                  <a:pt x="70600" y="47498"/>
                </a:lnTo>
                <a:lnTo>
                  <a:pt x="69577" y="47498"/>
                </a:lnTo>
                <a:lnTo>
                  <a:pt x="68669" y="47371"/>
                </a:lnTo>
                <a:lnTo>
                  <a:pt x="76599" y="47371"/>
                </a:lnTo>
                <a:lnTo>
                  <a:pt x="78387" y="47194"/>
                </a:lnTo>
                <a:lnTo>
                  <a:pt x="80051" y="46858"/>
                </a:lnTo>
                <a:lnTo>
                  <a:pt x="80467" y="46736"/>
                </a:lnTo>
                <a:lnTo>
                  <a:pt x="81550" y="46529"/>
                </a:lnTo>
                <a:lnTo>
                  <a:pt x="83610" y="45917"/>
                </a:lnTo>
                <a:lnTo>
                  <a:pt x="85769" y="45085"/>
                </a:lnTo>
                <a:lnTo>
                  <a:pt x="86401" y="44704"/>
                </a:lnTo>
                <a:lnTo>
                  <a:pt x="87274" y="44277"/>
                </a:lnTo>
                <a:lnTo>
                  <a:pt x="87620" y="44069"/>
                </a:lnTo>
                <a:lnTo>
                  <a:pt x="86677" y="43942"/>
                </a:lnTo>
                <a:lnTo>
                  <a:pt x="84354" y="43434"/>
                </a:lnTo>
                <a:lnTo>
                  <a:pt x="83722" y="43180"/>
                </a:lnTo>
                <a:lnTo>
                  <a:pt x="81560" y="42418"/>
                </a:lnTo>
                <a:lnTo>
                  <a:pt x="80030" y="41529"/>
                </a:lnTo>
                <a:lnTo>
                  <a:pt x="78455" y="40513"/>
                </a:lnTo>
                <a:lnTo>
                  <a:pt x="76810" y="39370"/>
                </a:lnTo>
                <a:lnTo>
                  <a:pt x="75120" y="37846"/>
                </a:lnTo>
                <a:lnTo>
                  <a:pt x="73464" y="36068"/>
                </a:lnTo>
                <a:lnTo>
                  <a:pt x="72601" y="35179"/>
                </a:lnTo>
                <a:lnTo>
                  <a:pt x="70945" y="32893"/>
                </a:lnTo>
                <a:lnTo>
                  <a:pt x="68473" y="28956"/>
                </a:lnTo>
                <a:lnTo>
                  <a:pt x="66944" y="25908"/>
                </a:lnTo>
                <a:lnTo>
                  <a:pt x="66623" y="25146"/>
                </a:lnTo>
                <a:close/>
              </a:path>
              <a:path w="90170" h="50800">
                <a:moveTo>
                  <a:pt x="72838" y="47620"/>
                </a:moveTo>
                <a:close/>
              </a:path>
              <a:path w="90170" h="50800">
                <a:moveTo>
                  <a:pt x="88321" y="43561"/>
                </a:moveTo>
                <a:lnTo>
                  <a:pt x="87700" y="44069"/>
                </a:lnTo>
                <a:lnTo>
                  <a:pt x="87274" y="44277"/>
                </a:lnTo>
                <a:lnTo>
                  <a:pt x="86987" y="44450"/>
                </a:lnTo>
                <a:lnTo>
                  <a:pt x="85769" y="45085"/>
                </a:lnTo>
                <a:lnTo>
                  <a:pt x="83848" y="45847"/>
                </a:lnTo>
                <a:lnTo>
                  <a:pt x="83610" y="45917"/>
                </a:lnTo>
                <a:lnTo>
                  <a:pt x="83135" y="46101"/>
                </a:lnTo>
                <a:lnTo>
                  <a:pt x="81801" y="46482"/>
                </a:lnTo>
                <a:lnTo>
                  <a:pt x="81550" y="46529"/>
                </a:lnTo>
                <a:lnTo>
                  <a:pt x="81284" y="46609"/>
                </a:lnTo>
                <a:lnTo>
                  <a:pt x="80034" y="46863"/>
                </a:lnTo>
                <a:lnTo>
                  <a:pt x="79168" y="47117"/>
                </a:lnTo>
                <a:lnTo>
                  <a:pt x="78387" y="47194"/>
                </a:lnTo>
                <a:lnTo>
                  <a:pt x="77512" y="47371"/>
                </a:lnTo>
                <a:lnTo>
                  <a:pt x="76258" y="47498"/>
                </a:lnTo>
                <a:lnTo>
                  <a:pt x="75315" y="47498"/>
                </a:lnTo>
                <a:lnTo>
                  <a:pt x="72912" y="47625"/>
                </a:lnTo>
                <a:lnTo>
                  <a:pt x="86806" y="47620"/>
                </a:lnTo>
                <a:lnTo>
                  <a:pt x="88758" y="46736"/>
                </a:lnTo>
                <a:lnTo>
                  <a:pt x="89816" y="45974"/>
                </a:lnTo>
                <a:lnTo>
                  <a:pt x="88873" y="44450"/>
                </a:lnTo>
                <a:lnTo>
                  <a:pt x="89425" y="44069"/>
                </a:lnTo>
                <a:lnTo>
                  <a:pt x="88643" y="44069"/>
                </a:lnTo>
                <a:lnTo>
                  <a:pt x="88321" y="43688"/>
                </a:lnTo>
                <a:close/>
              </a:path>
              <a:path w="90170" h="50800">
                <a:moveTo>
                  <a:pt x="75039" y="47498"/>
                </a:moveTo>
                <a:lnTo>
                  <a:pt x="70669" y="47498"/>
                </a:lnTo>
                <a:lnTo>
                  <a:pt x="72838" y="47620"/>
                </a:lnTo>
                <a:lnTo>
                  <a:pt x="75039" y="47498"/>
                </a:lnTo>
                <a:close/>
              </a:path>
              <a:path w="90170" h="50800">
                <a:moveTo>
                  <a:pt x="76599" y="47371"/>
                </a:moveTo>
                <a:lnTo>
                  <a:pt x="68669" y="47371"/>
                </a:lnTo>
                <a:lnTo>
                  <a:pt x="69612" y="47498"/>
                </a:lnTo>
                <a:lnTo>
                  <a:pt x="75315" y="47498"/>
                </a:lnTo>
                <a:lnTo>
                  <a:pt x="76599" y="47371"/>
                </a:lnTo>
                <a:close/>
              </a:path>
              <a:path w="90170" h="50800">
                <a:moveTo>
                  <a:pt x="6708" y="12572"/>
                </a:moveTo>
                <a:lnTo>
                  <a:pt x="6191" y="12572"/>
                </a:lnTo>
                <a:lnTo>
                  <a:pt x="5213" y="12699"/>
                </a:lnTo>
                <a:lnTo>
                  <a:pt x="4776" y="12826"/>
                </a:lnTo>
                <a:lnTo>
                  <a:pt x="3914" y="12953"/>
                </a:lnTo>
                <a:lnTo>
                  <a:pt x="3132" y="13334"/>
                </a:lnTo>
                <a:lnTo>
                  <a:pt x="2776" y="13461"/>
                </a:lnTo>
                <a:lnTo>
                  <a:pt x="1557" y="14604"/>
                </a:lnTo>
                <a:lnTo>
                  <a:pt x="0" y="20319"/>
                </a:lnTo>
                <a:lnTo>
                  <a:pt x="241" y="22351"/>
                </a:lnTo>
                <a:lnTo>
                  <a:pt x="7766" y="29971"/>
                </a:lnTo>
                <a:lnTo>
                  <a:pt x="8514" y="29844"/>
                </a:lnTo>
                <a:lnTo>
                  <a:pt x="8905" y="29717"/>
                </a:lnTo>
                <a:lnTo>
                  <a:pt x="9652" y="29590"/>
                </a:lnTo>
                <a:lnTo>
                  <a:pt x="10446" y="29209"/>
                </a:lnTo>
                <a:lnTo>
                  <a:pt x="10917" y="29082"/>
                </a:lnTo>
                <a:lnTo>
                  <a:pt x="12136" y="28447"/>
                </a:lnTo>
                <a:lnTo>
                  <a:pt x="12953" y="27939"/>
                </a:lnTo>
                <a:lnTo>
                  <a:pt x="13861" y="27304"/>
                </a:lnTo>
                <a:lnTo>
                  <a:pt x="14191" y="27050"/>
                </a:lnTo>
                <a:lnTo>
                  <a:pt x="6708" y="27050"/>
                </a:lnTo>
                <a:lnTo>
                  <a:pt x="5685" y="26669"/>
                </a:lnTo>
                <a:lnTo>
                  <a:pt x="2877" y="20827"/>
                </a:lnTo>
                <a:lnTo>
                  <a:pt x="2971" y="17906"/>
                </a:lnTo>
                <a:lnTo>
                  <a:pt x="5328" y="15493"/>
                </a:lnTo>
                <a:lnTo>
                  <a:pt x="14511" y="15493"/>
                </a:lnTo>
                <a:lnTo>
                  <a:pt x="13861" y="15366"/>
                </a:lnTo>
                <a:lnTo>
                  <a:pt x="12688" y="15239"/>
                </a:lnTo>
                <a:lnTo>
                  <a:pt x="12366" y="14858"/>
                </a:lnTo>
                <a:lnTo>
                  <a:pt x="12056" y="14604"/>
                </a:lnTo>
                <a:lnTo>
                  <a:pt x="11699" y="14477"/>
                </a:lnTo>
                <a:lnTo>
                  <a:pt x="10722" y="13715"/>
                </a:lnTo>
                <a:lnTo>
                  <a:pt x="10089" y="13461"/>
                </a:lnTo>
                <a:lnTo>
                  <a:pt x="9066" y="12953"/>
                </a:lnTo>
                <a:lnTo>
                  <a:pt x="8479" y="12826"/>
                </a:lnTo>
                <a:lnTo>
                  <a:pt x="8318" y="12826"/>
                </a:lnTo>
                <a:lnTo>
                  <a:pt x="7766" y="12699"/>
                </a:lnTo>
                <a:lnTo>
                  <a:pt x="6708" y="12572"/>
                </a:lnTo>
                <a:close/>
              </a:path>
              <a:path w="90170" h="50800">
                <a:moveTo>
                  <a:pt x="60281" y="10160"/>
                </a:moveTo>
                <a:lnTo>
                  <a:pt x="22118" y="10159"/>
                </a:lnTo>
                <a:lnTo>
                  <a:pt x="23417" y="10286"/>
                </a:lnTo>
                <a:lnTo>
                  <a:pt x="25499" y="10667"/>
                </a:lnTo>
                <a:lnTo>
                  <a:pt x="28650" y="11683"/>
                </a:lnTo>
                <a:lnTo>
                  <a:pt x="30490" y="12445"/>
                </a:lnTo>
                <a:lnTo>
                  <a:pt x="33204" y="13969"/>
                </a:lnTo>
                <a:lnTo>
                  <a:pt x="33871" y="14477"/>
                </a:lnTo>
                <a:lnTo>
                  <a:pt x="35251" y="15366"/>
                </a:lnTo>
                <a:lnTo>
                  <a:pt x="42507" y="25952"/>
                </a:lnTo>
                <a:lnTo>
                  <a:pt x="43151" y="27177"/>
                </a:lnTo>
                <a:lnTo>
                  <a:pt x="42484" y="25145"/>
                </a:lnTo>
                <a:lnTo>
                  <a:pt x="66623" y="25146"/>
                </a:lnTo>
                <a:lnTo>
                  <a:pt x="64736" y="20447"/>
                </a:lnTo>
                <a:lnTo>
                  <a:pt x="64152" y="18669"/>
                </a:lnTo>
                <a:lnTo>
                  <a:pt x="63632" y="16383"/>
                </a:lnTo>
                <a:lnTo>
                  <a:pt x="63287" y="15240"/>
                </a:lnTo>
                <a:lnTo>
                  <a:pt x="62387" y="13335"/>
                </a:lnTo>
                <a:lnTo>
                  <a:pt x="61194" y="11303"/>
                </a:lnTo>
                <a:lnTo>
                  <a:pt x="60281" y="10160"/>
                </a:lnTo>
                <a:close/>
              </a:path>
              <a:path w="90170" h="50800">
                <a:moveTo>
                  <a:pt x="20979" y="12445"/>
                </a:moveTo>
                <a:lnTo>
                  <a:pt x="18185" y="12445"/>
                </a:lnTo>
                <a:lnTo>
                  <a:pt x="18231" y="12826"/>
                </a:lnTo>
                <a:lnTo>
                  <a:pt x="18024" y="15239"/>
                </a:lnTo>
                <a:lnTo>
                  <a:pt x="7962" y="27050"/>
                </a:lnTo>
                <a:lnTo>
                  <a:pt x="14191" y="27050"/>
                </a:lnTo>
                <a:lnTo>
                  <a:pt x="20919" y="14858"/>
                </a:lnTo>
                <a:lnTo>
                  <a:pt x="20979" y="12445"/>
                </a:lnTo>
                <a:close/>
              </a:path>
              <a:path w="90170" h="50800">
                <a:moveTo>
                  <a:pt x="14511" y="15493"/>
                </a:moveTo>
                <a:lnTo>
                  <a:pt x="7732" y="15493"/>
                </a:lnTo>
                <a:lnTo>
                  <a:pt x="9066" y="16001"/>
                </a:lnTo>
                <a:lnTo>
                  <a:pt x="10124" y="16763"/>
                </a:lnTo>
                <a:lnTo>
                  <a:pt x="10837" y="17398"/>
                </a:lnTo>
                <a:lnTo>
                  <a:pt x="11230" y="18033"/>
                </a:lnTo>
                <a:lnTo>
                  <a:pt x="11297" y="19811"/>
                </a:lnTo>
                <a:lnTo>
                  <a:pt x="11113" y="20319"/>
                </a:lnTo>
                <a:lnTo>
                  <a:pt x="10917" y="20700"/>
                </a:lnTo>
                <a:lnTo>
                  <a:pt x="10641" y="21081"/>
                </a:lnTo>
                <a:lnTo>
                  <a:pt x="11619" y="21716"/>
                </a:lnTo>
                <a:lnTo>
                  <a:pt x="10998" y="22478"/>
                </a:lnTo>
                <a:lnTo>
                  <a:pt x="14689" y="22859"/>
                </a:lnTo>
                <a:lnTo>
                  <a:pt x="15713" y="21462"/>
                </a:lnTo>
                <a:lnTo>
                  <a:pt x="17914" y="15871"/>
                </a:lnTo>
                <a:lnTo>
                  <a:pt x="15161" y="15620"/>
                </a:lnTo>
                <a:lnTo>
                  <a:pt x="14511" y="15493"/>
                </a:lnTo>
                <a:close/>
              </a:path>
              <a:path w="90170" h="50800">
                <a:moveTo>
                  <a:pt x="18185" y="12601"/>
                </a:moveTo>
                <a:lnTo>
                  <a:pt x="18185" y="12826"/>
                </a:lnTo>
                <a:lnTo>
                  <a:pt x="18185" y="12601"/>
                </a:lnTo>
                <a:close/>
              </a:path>
              <a:path w="90170" h="50800">
                <a:moveTo>
                  <a:pt x="22313" y="7238"/>
                </a:moveTo>
                <a:lnTo>
                  <a:pt x="21957" y="7238"/>
                </a:lnTo>
                <a:lnTo>
                  <a:pt x="20979" y="7365"/>
                </a:lnTo>
                <a:lnTo>
                  <a:pt x="20393" y="7619"/>
                </a:lnTo>
                <a:lnTo>
                  <a:pt x="19841" y="7746"/>
                </a:lnTo>
                <a:lnTo>
                  <a:pt x="18933" y="8508"/>
                </a:lnTo>
                <a:lnTo>
                  <a:pt x="18461" y="9143"/>
                </a:lnTo>
                <a:lnTo>
                  <a:pt x="18185" y="9778"/>
                </a:lnTo>
                <a:lnTo>
                  <a:pt x="18102" y="12191"/>
                </a:lnTo>
                <a:lnTo>
                  <a:pt x="18185" y="12601"/>
                </a:lnTo>
                <a:lnTo>
                  <a:pt x="18185" y="12445"/>
                </a:lnTo>
                <a:lnTo>
                  <a:pt x="20979" y="12445"/>
                </a:lnTo>
                <a:lnTo>
                  <a:pt x="20864" y="11683"/>
                </a:lnTo>
                <a:lnTo>
                  <a:pt x="20933" y="10540"/>
                </a:lnTo>
                <a:lnTo>
                  <a:pt x="21290" y="10286"/>
                </a:lnTo>
                <a:lnTo>
                  <a:pt x="21761" y="10159"/>
                </a:lnTo>
                <a:lnTo>
                  <a:pt x="60281" y="10160"/>
                </a:lnTo>
                <a:lnTo>
                  <a:pt x="59469" y="9144"/>
                </a:lnTo>
                <a:lnTo>
                  <a:pt x="58756" y="8382"/>
                </a:lnTo>
                <a:lnTo>
                  <a:pt x="58104" y="7747"/>
                </a:lnTo>
                <a:lnTo>
                  <a:pt x="25338" y="7746"/>
                </a:lnTo>
                <a:lnTo>
                  <a:pt x="24004" y="7492"/>
                </a:lnTo>
                <a:lnTo>
                  <a:pt x="22313" y="7238"/>
                </a:lnTo>
                <a:close/>
              </a:path>
              <a:path w="90170" h="50800">
                <a:moveTo>
                  <a:pt x="43266" y="0"/>
                </a:moveTo>
                <a:lnTo>
                  <a:pt x="42047" y="0"/>
                </a:lnTo>
                <a:lnTo>
                  <a:pt x="41104" y="380"/>
                </a:lnTo>
                <a:lnTo>
                  <a:pt x="40080" y="1142"/>
                </a:lnTo>
                <a:lnTo>
                  <a:pt x="39218" y="1650"/>
                </a:lnTo>
                <a:lnTo>
                  <a:pt x="35998" y="3428"/>
                </a:lnTo>
                <a:lnTo>
                  <a:pt x="31203" y="5587"/>
                </a:lnTo>
                <a:lnTo>
                  <a:pt x="28374" y="6730"/>
                </a:lnTo>
                <a:lnTo>
                  <a:pt x="25338" y="7746"/>
                </a:lnTo>
                <a:lnTo>
                  <a:pt x="58104" y="7747"/>
                </a:lnTo>
                <a:lnTo>
                  <a:pt x="52903" y="3937"/>
                </a:lnTo>
                <a:lnTo>
                  <a:pt x="51649" y="3175"/>
                </a:lnTo>
                <a:lnTo>
                  <a:pt x="43864" y="254"/>
                </a:lnTo>
                <a:lnTo>
                  <a:pt x="4326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43418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8222" y="0"/>
                </a:moveTo>
                <a:lnTo>
                  <a:pt x="0" y="5359"/>
                </a:lnTo>
                <a:lnTo>
                  <a:pt x="666" y="5325"/>
                </a:lnTo>
                <a:lnTo>
                  <a:pt x="4875" y="3401"/>
                </a:lnTo>
                <a:lnTo>
                  <a:pt x="5427" y="3012"/>
                </a:lnTo>
                <a:lnTo>
                  <a:pt x="6370" y="2107"/>
                </a:lnTo>
                <a:lnTo>
                  <a:pt x="7589" y="778"/>
                </a:lnTo>
                <a:lnTo>
                  <a:pt x="8222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37519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3622" y="0"/>
                </a:moveTo>
                <a:lnTo>
                  <a:pt x="0" y="5405"/>
                </a:lnTo>
                <a:lnTo>
                  <a:pt x="114" y="6218"/>
                </a:lnTo>
                <a:lnTo>
                  <a:pt x="4645" y="11670"/>
                </a:lnTo>
                <a:lnTo>
                  <a:pt x="5071" y="11624"/>
                </a:lnTo>
                <a:lnTo>
                  <a:pt x="6014" y="11395"/>
                </a:lnTo>
                <a:lnTo>
                  <a:pt x="6681" y="11120"/>
                </a:lnTo>
                <a:lnTo>
                  <a:pt x="7597" y="10685"/>
                </a:lnTo>
                <a:lnTo>
                  <a:pt x="6014" y="10685"/>
                </a:lnTo>
                <a:lnTo>
                  <a:pt x="9199" y="6619"/>
                </a:lnTo>
                <a:lnTo>
                  <a:pt x="7750" y="5669"/>
                </a:lnTo>
                <a:lnTo>
                  <a:pt x="8026" y="5245"/>
                </a:lnTo>
                <a:lnTo>
                  <a:pt x="8222" y="4855"/>
                </a:lnTo>
                <a:lnTo>
                  <a:pt x="8371" y="4466"/>
                </a:lnTo>
                <a:lnTo>
                  <a:pt x="8498" y="4065"/>
                </a:lnTo>
                <a:lnTo>
                  <a:pt x="8417" y="2737"/>
                </a:lnTo>
                <a:lnTo>
                  <a:pt x="4289" y="34"/>
                </a:lnTo>
                <a:lnTo>
                  <a:pt x="3622" y="0"/>
                </a:lnTo>
                <a:close/>
              </a:path>
              <a:path w="12064" h="12064">
                <a:moveTo>
                  <a:pt x="8969" y="6928"/>
                </a:moveTo>
                <a:lnTo>
                  <a:pt x="6014" y="10685"/>
                </a:lnTo>
                <a:lnTo>
                  <a:pt x="7597" y="10685"/>
                </a:lnTo>
                <a:lnTo>
                  <a:pt x="9199" y="9746"/>
                </a:lnTo>
                <a:lnTo>
                  <a:pt x="10062" y="9081"/>
                </a:lnTo>
                <a:lnTo>
                  <a:pt x="10970" y="8257"/>
                </a:lnTo>
                <a:lnTo>
                  <a:pt x="11442" y="7787"/>
                </a:lnTo>
                <a:lnTo>
                  <a:pt x="11879" y="7283"/>
                </a:lnTo>
                <a:lnTo>
                  <a:pt x="11197" y="7203"/>
                </a:lnTo>
                <a:lnTo>
                  <a:pt x="10142" y="7203"/>
                </a:lnTo>
                <a:lnTo>
                  <a:pt x="9912" y="7043"/>
                </a:lnTo>
                <a:lnTo>
                  <a:pt x="8969" y="6928"/>
                </a:lnTo>
                <a:close/>
              </a:path>
              <a:path w="12064" h="12064">
                <a:moveTo>
                  <a:pt x="10223" y="7089"/>
                </a:moveTo>
                <a:lnTo>
                  <a:pt x="11197" y="7203"/>
                </a:lnTo>
                <a:lnTo>
                  <a:pt x="10223" y="7089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8546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534"/>
                </a:lnTo>
                <a:lnTo>
                  <a:pt x="117" y="1339"/>
                </a:lnTo>
                <a:lnTo>
                  <a:pt x="156" y="629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85310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0" y="2267"/>
                </a:lnTo>
                <a:lnTo>
                  <a:pt x="196" y="1958"/>
                </a:lnTo>
                <a:lnTo>
                  <a:pt x="353" y="1569"/>
                </a:lnTo>
                <a:lnTo>
                  <a:pt x="274" y="85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85114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897"/>
                </a:lnTo>
                <a:lnTo>
                  <a:pt x="196" y="2622"/>
                </a:lnTo>
                <a:lnTo>
                  <a:pt x="354" y="2313"/>
                </a:lnTo>
                <a:lnTo>
                  <a:pt x="235" y="435"/>
                </a:lnTo>
                <a:lnTo>
                  <a:pt x="0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84956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367"/>
                </a:lnTo>
                <a:lnTo>
                  <a:pt x="196" y="3126"/>
                </a:lnTo>
                <a:lnTo>
                  <a:pt x="354" y="2851"/>
                </a:lnTo>
                <a:lnTo>
                  <a:pt x="354" y="584"/>
                </a:lnTo>
                <a:lnTo>
                  <a:pt x="19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84760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802"/>
                </a:lnTo>
                <a:lnTo>
                  <a:pt x="196" y="3607"/>
                </a:lnTo>
                <a:lnTo>
                  <a:pt x="354" y="3367"/>
                </a:lnTo>
                <a:lnTo>
                  <a:pt x="354" y="469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84602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0"/>
                </a:moveTo>
                <a:lnTo>
                  <a:pt x="0" y="4145"/>
                </a:lnTo>
                <a:lnTo>
                  <a:pt x="196" y="3996"/>
                </a:lnTo>
                <a:lnTo>
                  <a:pt x="354" y="3802"/>
                </a:lnTo>
                <a:lnTo>
                  <a:pt x="354" y="435"/>
                </a:lnTo>
                <a:lnTo>
                  <a:pt x="196" y="194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8444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13" y="355"/>
                </a:moveTo>
                <a:lnTo>
                  <a:pt x="313" y="4157"/>
                </a:lnTo>
                <a:lnTo>
                  <a:pt x="0" y="4466"/>
                </a:lnTo>
                <a:lnTo>
                  <a:pt x="0" y="0"/>
                </a:lnTo>
                <a:lnTo>
                  <a:pt x="313" y="355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84249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729"/>
                </a:lnTo>
                <a:lnTo>
                  <a:pt x="196" y="4615"/>
                </a:lnTo>
                <a:lnTo>
                  <a:pt x="353" y="4455"/>
                </a:lnTo>
                <a:lnTo>
                  <a:pt x="353" y="309"/>
                </a:lnTo>
                <a:lnTo>
                  <a:pt x="19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84091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981"/>
                </a:lnTo>
                <a:lnTo>
                  <a:pt x="157" y="4855"/>
                </a:lnTo>
                <a:lnTo>
                  <a:pt x="354" y="4741"/>
                </a:lnTo>
                <a:lnTo>
                  <a:pt x="354" y="274"/>
                </a:lnTo>
                <a:lnTo>
                  <a:pt x="15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83895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165"/>
                </a:lnTo>
                <a:lnTo>
                  <a:pt x="196" y="5050"/>
                </a:lnTo>
                <a:lnTo>
                  <a:pt x="354" y="4924"/>
                </a:lnTo>
                <a:lnTo>
                  <a:pt x="354" y="194"/>
                </a:lnTo>
                <a:lnTo>
                  <a:pt x="19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83737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371"/>
                </a:lnTo>
                <a:lnTo>
                  <a:pt x="354" y="5176"/>
                </a:lnTo>
                <a:lnTo>
                  <a:pt x="354" y="194"/>
                </a:lnTo>
                <a:lnTo>
                  <a:pt x="157" y="125"/>
                </a:lnTo>
                <a:lnTo>
                  <a:pt x="0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83541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520"/>
                </a:lnTo>
                <a:lnTo>
                  <a:pt x="196" y="5451"/>
                </a:lnTo>
                <a:lnTo>
                  <a:pt x="354" y="5371"/>
                </a:lnTo>
                <a:lnTo>
                  <a:pt x="354" y="206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83384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148"/>
                </a:moveTo>
                <a:lnTo>
                  <a:pt x="353" y="5520"/>
                </a:lnTo>
                <a:lnTo>
                  <a:pt x="0" y="563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83188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3" y="148"/>
                </a:moveTo>
                <a:lnTo>
                  <a:pt x="353" y="5669"/>
                </a:lnTo>
                <a:lnTo>
                  <a:pt x="0" y="579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83030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5875"/>
                </a:lnTo>
                <a:lnTo>
                  <a:pt x="157" y="5840"/>
                </a:lnTo>
                <a:lnTo>
                  <a:pt x="354" y="5760"/>
                </a:lnTo>
                <a:lnTo>
                  <a:pt x="354" y="125"/>
                </a:lnTo>
                <a:lnTo>
                  <a:pt x="196" y="45"/>
                </a:lnTo>
                <a:lnTo>
                  <a:pt x="0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82872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5" y="80"/>
                </a:moveTo>
                <a:lnTo>
                  <a:pt x="315" y="5875"/>
                </a:lnTo>
                <a:lnTo>
                  <a:pt x="0" y="5955"/>
                </a:lnTo>
                <a:lnTo>
                  <a:pt x="0" y="0"/>
                </a:lnTo>
                <a:lnTo>
                  <a:pt x="315" y="8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82676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069"/>
                </a:lnTo>
                <a:lnTo>
                  <a:pt x="354" y="5989"/>
                </a:lnTo>
                <a:lnTo>
                  <a:pt x="354" y="114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82518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80"/>
                </a:moveTo>
                <a:lnTo>
                  <a:pt x="354" y="6035"/>
                </a:lnTo>
                <a:lnTo>
                  <a:pt x="0" y="6104"/>
                </a:lnTo>
                <a:lnTo>
                  <a:pt x="0" y="0"/>
                </a:lnTo>
                <a:lnTo>
                  <a:pt x="354" y="80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82322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138"/>
                </a:lnTo>
                <a:lnTo>
                  <a:pt x="196" y="6138"/>
                </a:lnTo>
                <a:lnTo>
                  <a:pt x="354" y="6104"/>
                </a:lnTo>
                <a:lnTo>
                  <a:pt x="354" y="34"/>
                </a:lnTo>
                <a:lnTo>
                  <a:pt x="196" y="34"/>
                </a:lnTo>
                <a:lnTo>
                  <a:pt x="0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82165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9" y="0"/>
                </a:moveTo>
                <a:lnTo>
                  <a:pt x="0" y="6230"/>
                </a:lnTo>
                <a:lnTo>
                  <a:pt x="156" y="6184"/>
                </a:lnTo>
                <a:lnTo>
                  <a:pt x="353" y="6184"/>
                </a:lnTo>
                <a:lnTo>
                  <a:pt x="353" y="80"/>
                </a:lnTo>
                <a:lnTo>
                  <a:pt x="39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81969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3" y="0"/>
                </a:moveTo>
                <a:lnTo>
                  <a:pt x="0" y="125"/>
                </a:lnTo>
                <a:lnTo>
                  <a:pt x="0" y="6230"/>
                </a:lnTo>
                <a:lnTo>
                  <a:pt x="196" y="6230"/>
                </a:lnTo>
                <a:lnTo>
                  <a:pt x="353" y="6184"/>
                </a:lnTo>
                <a:lnTo>
                  <a:pt x="313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81811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6184"/>
                </a:lnTo>
                <a:lnTo>
                  <a:pt x="0" y="6184"/>
                </a:lnTo>
                <a:lnTo>
                  <a:pt x="0" y="148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81614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196" y="68"/>
                </a:lnTo>
                <a:lnTo>
                  <a:pt x="0" y="309"/>
                </a:lnTo>
                <a:lnTo>
                  <a:pt x="0" y="6104"/>
                </a:lnTo>
                <a:lnTo>
                  <a:pt x="354" y="6104"/>
                </a:lnTo>
                <a:lnTo>
                  <a:pt x="354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81457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989"/>
                </a:lnTo>
                <a:lnTo>
                  <a:pt x="0" y="5989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81260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794"/>
                </a:lnTo>
                <a:lnTo>
                  <a:pt x="0" y="5794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81104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0"/>
                </a:moveTo>
                <a:lnTo>
                  <a:pt x="353" y="5565"/>
                </a:lnTo>
                <a:lnTo>
                  <a:pt x="0" y="5565"/>
                </a:lnTo>
                <a:lnTo>
                  <a:pt x="0" y="400"/>
                </a:lnTo>
                <a:lnTo>
                  <a:pt x="353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80946" y="190194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13" y="0"/>
                </a:moveTo>
                <a:lnTo>
                  <a:pt x="0" y="400"/>
                </a:lnTo>
                <a:lnTo>
                  <a:pt x="0" y="5325"/>
                </a:lnTo>
                <a:lnTo>
                  <a:pt x="157" y="5371"/>
                </a:lnTo>
                <a:lnTo>
                  <a:pt x="313" y="5371"/>
                </a:lnTo>
                <a:lnTo>
                  <a:pt x="313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80750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5119"/>
                </a:lnTo>
                <a:lnTo>
                  <a:pt x="196" y="5119"/>
                </a:lnTo>
                <a:lnTo>
                  <a:pt x="354" y="5165"/>
                </a:lnTo>
                <a:lnTo>
                  <a:pt x="354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805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890"/>
                </a:lnTo>
                <a:lnTo>
                  <a:pt x="157" y="4924"/>
                </a:lnTo>
                <a:lnTo>
                  <a:pt x="354" y="4924"/>
                </a:lnTo>
                <a:lnTo>
                  <a:pt x="354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80395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4695"/>
                </a:lnTo>
                <a:lnTo>
                  <a:pt x="196" y="4695"/>
                </a:lnTo>
                <a:lnTo>
                  <a:pt x="354" y="4729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80238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466"/>
                </a:lnTo>
                <a:lnTo>
                  <a:pt x="157" y="4500"/>
                </a:lnTo>
                <a:lnTo>
                  <a:pt x="354" y="4500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80041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4" y="0"/>
                </a:moveTo>
                <a:lnTo>
                  <a:pt x="196" y="194"/>
                </a:lnTo>
                <a:lnTo>
                  <a:pt x="0" y="355"/>
                </a:lnTo>
                <a:lnTo>
                  <a:pt x="0" y="4225"/>
                </a:lnTo>
                <a:lnTo>
                  <a:pt x="354" y="4306"/>
                </a:lnTo>
                <a:lnTo>
                  <a:pt x="354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7988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56" y="160"/>
                </a:lnTo>
                <a:lnTo>
                  <a:pt x="0" y="355"/>
                </a:lnTo>
                <a:lnTo>
                  <a:pt x="0" y="3996"/>
                </a:lnTo>
                <a:lnTo>
                  <a:pt x="353" y="4077"/>
                </a:lnTo>
                <a:lnTo>
                  <a:pt x="353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79688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96" y="194"/>
                </a:lnTo>
                <a:lnTo>
                  <a:pt x="0" y="343"/>
                </a:lnTo>
                <a:lnTo>
                  <a:pt x="0" y="3790"/>
                </a:lnTo>
                <a:lnTo>
                  <a:pt x="353" y="3870"/>
                </a:lnTo>
                <a:lnTo>
                  <a:pt x="353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79531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55"/>
                </a:lnTo>
                <a:lnTo>
                  <a:pt x="0" y="3561"/>
                </a:lnTo>
                <a:lnTo>
                  <a:pt x="354" y="3641"/>
                </a:lnTo>
                <a:lnTo>
                  <a:pt x="354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79334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96" y="206"/>
                </a:lnTo>
                <a:lnTo>
                  <a:pt x="0" y="355"/>
                </a:lnTo>
                <a:lnTo>
                  <a:pt x="0" y="3367"/>
                </a:lnTo>
                <a:lnTo>
                  <a:pt x="354" y="3447"/>
                </a:lnTo>
                <a:lnTo>
                  <a:pt x="354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79176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43"/>
                </a:lnTo>
                <a:lnTo>
                  <a:pt x="0" y="3126"/>
                </a:lnTo>
                <a:lnTo>
                  <a:pt x="354" y="3206"/>
                </a:lnTo>
                <a:lnTo>
                  <a:pt x="354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79020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13" y="0"/>
                </a:moveTo>
                <a:lnTo>
                  <a:pt x="313" y="3012"/>
                </a:lnTo>
                <a:lnTo>
                  <a:pt x="0" y="2943"/>
                </a:lnTo>
                <a:lnTo>
                  <a:pt x="0" y="355"/>
                </a:lnTo>
                <a:lnTo>
                  <a:pt x="313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7882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3" y="0"/>
                </a:moveTo>
                <a:lnTo>
                  <a:pt x="196" y="160"/>
                </a:lnTo>
                <a:lnTo>
                  <a:pt x="0" y="320"/>
                </a:lnTo>
                <a:lnTo>
                  <a:pt x="0" y="2668"/>
                </a:lnTo>
                <a:lnTo>
                  <a:pt x="156" y="2748"/>
                </a:lnTo>
                <a:lnTo>
                  <a:pt x="353" y="2782"/>
                </a:lnTo>
                <a:lnTo>
                  <a:pt x="353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78666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4" y="0"/>
                </a:moveTo>
                <a:lnTo>
                  <a:pt x="354" y="2588"/>
                </a:lnTo>
                <a:lnTo>
                  <a:pt x="0" y="2462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78469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354" y="2347"/>
                </a:lnTo>
                <a:lnTo>
                  <a:pt x="0" y="2233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78312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57" y="160"/>
                </a:lnTo>
                <a:lnTo>
                  <a:pt x="0" y="320"/>
                </a:lnTo>
                <a:lnTo>
                  <a:pt x="0" y="2038"/>
                </a:lnTo>
                <a:lnTo>
                  <a:pt x="354" y="2153"/>
                </a:lnTo>
                <a:lnTo>
                  <a:pt x="354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78115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96" y="160"/>
                </a:lnTo>
                <a:lnTo>
                  <a:pt x="0" y="309"/>
                </a:lnTo>
                <a:lnTo>
                  <a:pt x="0" y="1798"/>
                </a:lnTo>
                <a:lnTo>
                  <a:pt x="354" y="1924"/>
                </a:lnTo>
                <a:lnTo>
                  <a:pt x="354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77958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4" y="0"/>
                </a:moveTo>
                <a:lnTo>
                  <a:pt x="157" y="148"/>
                </a:lnTo>
                <a:lnTo>
                  <a:pt x="0" y="309"/>
                </a:lnTo>
                <a:lnTo>
                  <a:pt x="0" y="1557"/>
                </a:lnTo>
                <a:lnTo>
                  <a:pt x="354" y="1717"/>
                </a:lnTo>
                <a:lnTo>
                  <a:pt x="354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77762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3" y="0"/>
                </a:moveTo>
                <a:lnTo>
                  <a:pt x="195" y="160"/>
                </a:lnTo>
                <a:lnTo>
                  <a:pt x="0" y="320"/>
                </a:lnTo>
                <a:lnTo>
                  <a:pt x="0" y="1374"/>
                </a:lnTo>
                <a:lnTo>
                  <a:pt x="195" y="1408"/>
                </a:lnTo>
                <a:lnTo>
                  <a:pt x="353" y="1488"/>
                </a:lnTo>
                <a:lnTo>
                  <a:pt x="353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77604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3" y="0"/>
                </a:moveTo>
                <a:lnTo>
                  <a:pt x="0" y="274"/>
                </a:lnTo>
                <a:lnTo>
                  <a:pt x="0" y="1133"/>
                </a:lnTo>
                <a:lnTo>
                  <a:pt x="157" y="1213"/>
                </a:lnTo>
                <a:lnTo>
                  <a:pt x="353" y="1248"/>
                </a:lnTo>
                <a:lnTo>
                  <a:pt x="353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77408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1053"/>
                </a:lnTo>
                <a:lnTo>
                  <a:pt x="0" y="893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77250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858"/>
                </a:lnTo>
                <a:lnTo>
                  <a:pt x="0" y="710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77211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39" y="114"/>
                </a:lnTo>
                <a:lnTo>
                  <a:pt x="0" y="549"/>
                </a:lnTo>
                <a:lnTo>
                  <a:pt x="196" y="618"/>
                </a:lnTo>
                <a:lnTo>
                  <a:pt x="19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76896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4" y="0"/>
                </a:moveTo>
                <a:lnTo>
                  <a:pt x="354" y="435"/>
                </a:lnTo>
                <a:lnTo>
                  <a:pt x="0" y="274"/>
                </a:lnTo>
                <a:lnTo>
                  <a:pt x="196" y="160"/>
                </a:lnTo>
                <a:lnTo>
                  <a:pt x="354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76896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0" y="114"/>
                </a:lnTo>
                <a:lnTo>
                  <a:pt x="196" y="194"/>
                </a:lnTo>
                <a:lnTo>
                  <a:pt x="196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79963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294"/>
                </a:moveTo>
                <a:lnTo>
                  <a:pt x="0" y="0"/>
                </a:lnTo>
                <a:lnTo>
                  <a:pt x="0" y="1294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79885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717"/>
                </a:lnTo>
                <a:lnTo>
                  <a:pt x="117" y="778"/>
                </a:lnTo>
                <a:lnTo>
                  <a:pt x="15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7980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9" y="0"/>
                </a:moveTo>
                <a:lnTo>
                  <a:pt x="0" y="1946"/>
                </a:lnTo>
                <a:lnTo>
                  <a:pt x="118" y="1637"/>
                </a:lnTo>
                <a:lnTo>
                  <a:pt x="79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79727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7" y="45"/>
                </a:moveTo>
                <a:lnTo>
                  <a:pt x="0" y="45"/>
                </a:lnTo>
                <a:lnTo>
                  <a:pt x="0" y="2198"/>
                </a:lnTo>
                <a:lnTo>
                  <a:pt x="157" y="1763"/>
                </a:lnTo>
                <a:lnTo>
                  <a:pt x="157" y="45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79649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8" y="0"/>
                </a:moveTo>
                <a:lnTo>
                  <a:pt x="0" y="2347"/>
                </a:lnTo>
                <a:lnTo>
                  <a:pt x="156" y="1992"/>
                </a:lnTo>
                <a:lnTo>
                  <a:pt x="78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7953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96" y="34"/>
                </a:moveTo>
                <a:lnTo>
                  <a:pt x="0" y="34"/>
                </a:lnTo>
                <a:lnTo>
                  <a:pt x="0" y="2542"/>
                </a:lnTo>
                <a:lnTo>
                  <a:pt x="118" y="2382"/>
                </a:lnTo>
                <a:lnTo>
                  <a:pt x="196" y="34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7945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702"/>
                </a:lnTo>
                <a:lnTo>
                  <a:pt x="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79373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782"/>
                </a:lnTo>
                <a:lnTo>
                  <a:pt x="157" y="2588"/>
                </a:lnTo>
                <a:lnTo>
                  <a:pt x="79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79295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34"/>
                </a:moveTo>
                <a:lnTo>
                  <a:pt x="0" y="34"/>
                </a:lnTo>
                <a:lnTo>
                  <a:pt x="0" y="2897"/>
                </a:lnTo>
                <a:lnTo>
                  <a:pt x="157" y="2737"/>
                </a:lnTo>
                <a:lnTo>
                  <a:pt x="157" y="34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7921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977"/>
                </a:lnTo>
                <a:lnTo>
                  <a:pt x="156" y="2817"/>
                </a:lnTo>
                <a:lnTo>
                  <a:pt x="78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79137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45"/>
                </a:moveTo>
                <a:lnTo>
                  <a:pt x="0" y="45"/>
                </a:lnTo>
                <a:lnTo>
                  <a:pt x="0" y="3103"/>
                </a:lnTo>
                <a:lnTo>
                  <a:pt x="157" y="2943"/>
                </a:lnTo>
                <a:lnTo>
                  <a:pt x="157" y="45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7905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3172"/>
                </a:lnTo>
                <a:lnTo>
                  <a:pt x="157" y="3023"/>
                </a:lnTo>
                <a:lnTo>
                  <a:pt x="78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7894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138"/>
                </a:lnTo>
                <a:lnTo>
                  <a:pt x="0" y="3252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7886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206"/>
                </a:lnTo>
                <a:lnTo>
                  <a:pt x="0" y="3286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7878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252"/>
                </a:lnTo>
                <a:lnTo>
                  <a:pt x="0" y="3332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7870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321"/>
                </a:lnTo>
                <a:lnTo>
                  <a:pt x="0" y="340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78627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367"/>
                </a:lnTo>
                <a:lnTo>
                  <a:pt x="0" y="3435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7854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45"/>
                </a:moveTo>
                <a:lnTo>
                  <a:pt x="157" y="3447"/>
                </a:lnTo>
                <a:lnTo>
                  <a:pt x="0" y="3527"/>
                </a:lnTo>
                <a:lnTo>
                  <a:pt x="0" y="0"/>
                </a:lnTo>
                <a:lnTo>
                  <a:pt x="157" y="4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7843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45"/>
                </a:moveTo>
                <a:lnTo>
                  <a:pt x="196" y="3481"/>
                </a:lnTo>
                <a:lnTo>
                  <a:pt x="0" y="3527"/>
                </a:lnTo>
                <a:lnTo>
                  <a:pt x="0" y="0"/>
                </a:lnTo>
                <a:lnTo>
                  <a:pt x="196" y="45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7835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56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78273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27"/>
                </a:lnTo>
                <a:lnTo>
                  <a:pt x="0" y="356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7819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596"/>
                </a:lnTo>
                <a:lnTo>
                  <a:pt x="0" y="3641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781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596"/>
                </a:lnTo>
                <a:lnTo>
                  <a:pt x="0" y="364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7803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779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7784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76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7776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5" y="0"/>
                </a:moveTo>
                <a:lnTo>
                  <a:pt x="195" y="3676"/>
                </a:lnTo>
                <a:lnTo>
                  <a:pt x="0" y="3676"/>
                </a:lnTo>
                <a:lnTo>
                  <a:pt x="0" y="0"/>
                </a:lnTo>
                <a:lnTo>
                  <a:pt x="195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7768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7760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7752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7744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7732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7725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771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641"/>
                </a:lnTo>
                <a:lnTo>
                  <a:pt x="0" y="3641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7709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770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7693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561"/>
                </a:lnTo>
                <a:lnTo>
                  <a:pt x="0" y="3527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7685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61"/>
                </a:lnTo>
                <a:lnTo>
                  <a:pt x="0" y="3527"/>
                </a:lnTo>
                <a:lnTo>
                  <a:pt x="0" y="45"/>
                </a:lnTo>
                <a:lnTo>
                  <a:pt x="157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7674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481"/>
                </a:lnTo>
                <a:lnTo>
                  <a:pt x="0" y="80"/>
                </a:lnTo>
                <a:lnTo>
                  <a:pt x="196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76660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481"/>
                </a:lnTo>
                <a:lnTo>
                  <a:pt x="0" y="3435"/>
                </a:lnTo>
                <a:lnTo>
                  <a:pt x="0" y="34"/>
                </a:lnTo>
                <a:lnTo>
                  <a:pt x="196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76582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7650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80"/>
                </a:lnTo>
                <a:lnTo>
                  <a:pt x="157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76425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332"/>
                </a:lnTo>
                <a:lnTo>
                  <a:pt x="0" y="3298"/>
                </a:lnTo>
                <a:lnTo>
                  <a:pt x="0" y="125"/>
                </a:lnTo>
                <a:lnTo>
                  <a:pt x="157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76346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286"/>
                </a:lnTo>
                <a:lnTo>
                  <a:pt x="0" y="3252"/>
                </a:lnTo>
                <a:lnTo>
                  <a:pt x="0" y="114"/>
                </a:lnTo>
                <a:lnTo>
                  <a:pt x="156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76228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96" y="0"/>
                </a:moveTo>
                <a:lnTo>
                  <a:pt x="0" y="114"/>
                </a:lnTo>
                <a:lnTo>
                  <a:pt x="0" y="2977"/>
                </a:lnTo>
                <a:lnTo>
                  <a:pt x="157" y="3172"/>
                </a:lnTo>
                <a:lnTo>
                  <a:pt x="196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76267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3012"/>
                </a:lnTo>
                <a:lnTo>
                  <a:pt x="79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76150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702"/>
                </a:lnTo>
                <a:lnTo>
                  <a:pt x="78" y="2863"/>
                </a:lnTo>
                <a:lnTo>
                  <a:pt x="78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76070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382"/>
                </a:lnTo>
                <a:lnTo>
                  <a:pt x="79" y="2576"/>
                </a:lnTo>
                <a:lnTo>
                  <a:pt x="79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75914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6" y="0"/>
                </a:moveTo>
                <a:lnTo>
                  <a:pt x="156" y="2301"/>
                </a:lnTo>
                <a:lnTo>
                  <a:pt x="0" y="1752"/>
                </a:lnTo>
                <a:lnTo>
                  <a:pt x="0" y="309"/>
                </a:lnTo>
                <a:lnTo>
                  <a:pt x="15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75874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18" y="0"/>
                </a:moveTo>
                <a:lnTo>
                  <a:pt x="0" y="1534"/>
                </a:lnTo>
                <a:lnTo>
                  <a:pt x="118" y="1878"/>
                </a:lnTo>
                <a:lnTo>
                  <a:pt x="118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44029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4" h="128270">
                <a:moveTo>
                  <a:pt x="64399" y="126999"/>
                </a:moveTo>
                <a:lnTo>
                  <a:pt x="57636" y="126999"/>
                </a:lnTo>
                <a:lnTo>
                  <a:pt x="57872" y="128269"/>
                </a:lnTo>
                <a:lnTo>
                  <a:pt x="63258" y="128269"/>
                </a:lnTo>
                <a:lnTo>
                  <a:pt x="64399" y="126999"/>
                </a:lnTo>
                <a:close/>
              </a:path>
              <a:path w="107314" h="128270">
                <a:moveTo>
                  <a:pt x="70218" y="119379"/>
                </a:moveTo>
                <a:lnTo>
                  <a:pt x="42068" y="119379"/>
                </a:lnTo>
                <a:lnTo>
                  <a:pt x="42932" y="120649"/>
                </a:lnTo>
                <a:lnTo>
                  <a:pt x="51542" y="120649"/>
                </a:lnTo>
                <a:lnTo>
                  <a:pt x="52604" y="121919"/>
                </a:lnTo>
                <a:lnTo>
                  <a:pt x="54687" y="121919"/>
                </a:lnTo>
                <a:lnTo>
                  <a:pt x="55041" y="123189"/>
                </a:lnTo>
                <a:lnTo>
                  <a:pt x="55906" y="123189"/>
                </a:lnTo>
                <a:lnTo>
                  <a:pt x="56378" y="124459"/>
                </a:lnTo>
                <a:lnTo>
                  <a:pt x="56968" y="125729"/>
                </a:lnTo>
                <a:lnTo>
                  <a:pt x="57242" y="125729"/>
                </a:lnTo>
                <a:lnTo>
                  <a:pt x="57478" y="126999"/>
                </a:lnTo>
                <a:lnTo>
                  <a:pt x="65577" y="126999"/>
                </a:lnTo>
                <a:lnTo>
                  <a:pt x="66757" y="125729"/>
                </a:lnTo>
                <a:lnTo>
                  <a:pt x="67386" y="124459"/>
                </a:lnTo>
                <a:lnTo>
                  <a:pt x="67741" y="124459"/>
                </a:lnTo>
                <a:lnTo>
                  <a:pt x="68054" y="123189"/>
                </a:lnTo>
                <a:lnTo>
                  <a:pt x="68763" y="121919"/>
                </a:lnTo>
                <a:lnTo>
                  <a:pt x="69509" y="120649"/>
                </a:lnTo>
                <a:lnTo>
                  <a:pt x="70218" y="119379"/>
                </a:lnTo>
                <a:close/>
              </a:path>
              <a:path w="107314" h="128270">
                <a:moveTo>
                  <a:pt x="71593" y="118109"/>
                </a:moveTo>
                <a:lnTo>
                  <a:pt x="40376" y="118109"/>
                </a:lnTo>
                <a:lnTo>
                  <a:pt x="41202" y="119379"/>
                </a:lnTo>
                <a:lnTo>
                  <a:pt x="70925" y="119379"/>
                </a:lnTo>
                <a:lnTo>
                  <a:pt x="71593" y="118109"/>
                </a:lnTo>
                <a:close/>
              </a:path>
              <a:path w="107314" h="128270">
                <a:moveTo>
                  <a:pt x="72890" y="116839"/>
                </a:moveTo>
                <a:lnTo>
                  <a:pt x="38607" y="116839"/>
                </a:lnTo>
                <a:lnTo>
                  <a:pt x="39433" y="118109"/>
                </a:lnTo>
                <a:lnTo>
                  <a:pt x="72261" y="118109"/>
                </a:lnTo>
                <a:lnTo>
                  <a:pt x="72890" y="116839"/>
                </a:lnTo>
                <a:close/>
              </a:path>
              <a:path w="107314" h="128270">
                <a:moveTo>
                  <a:pt x="74424" y="115569"/>
                </a:moveTo>
                <a:lnTo>
                  <a:pt x="22016" y="115569"/>
                </a:lnTo>
                <a:lnTo>
                  <a:pt x="22566" y="116839"/>
                </a:lnTo>
                <a:lnTo>
                  <a:pt x="73992" y="116839"/>
                </a:lnTo>
                <a:lnTo>
                  <a:pt x="74424" y="115569"/>
                </a:lnTo>
                <a:close/>
              </a:path>
              <a:path w="107314" h="128270">
                <a:moveTo>
                  <a:pt x="79609" y="114299"/>
                </a:moveTo>
                <a:lnTo>
                  <a:pt x="20561" y="114299"/>
                </a:lnTo>
                <a:lnTo>
                  <a:pt x="20993" y="115569"/>
                </a:lnTo>
                <a:lnTo>
                  <a:pt x="77569" y="115569"/>
                </a:lnTo>
                <a:lnTo>
                  <a:pt x="79609" y="114299"/>
                </a:lnTo>
                <a:close/>
              </a:path>
              <a:path w="107314" h="128270">
                <a:moveTo>
                  <a:pt x="88970" y="113029"/>
                </a:moveTo>
                <a:lnTo>
                  <a:pt x="19854" y="113029"/>
                </a:lnTo>
                <a:lnTo>
                  <a:pt x="20168" y="114299"/>
                </a:lnTo>
                <a:lnTo>
                  <a:pt x="88223" y="114299"/>
                </a:lnTo>
                <a:lnTo>
                  <a:pt x="88970" y="113029"/>
                </a:lnTo>
                <a:close/>
              </a:path>
              <a:path w="107314" h="128270">
                <a:moveTo>
                  <a:pt x="96008" y="100329"/>
                </a:moveTo>
                <a:lnTo>
                  <a:pt x="61293" y="100329"/>
                </a:lnTo>
                <a:lnTo>
                  <a:pt x="61607" y="101599"/>
                </a:lnTo>
                <a:lnTo>
                  <a:pt x="62118" y="102869"/>
                </a:lnTo>
                <a:lnTo>
                  <a:pt x="62393" y="104139"/>
                </a:lnTo>
                <a:lnTo>
                  <a:pt x="62551" y="106679"/>
                </a:lnTo>
                <a:lnTo>
                  <a:pt x="62393" y="107949"/>
                </a:lnTo>
                <a:lnTo>
                  <a:pt x="19106" y="107949"/>
                </a:lnTo>
                <a:lnTo>
                  <a:pt x="19186" y="110489"/>
                </a:lnTo>
                <a:lnTo>
                  <a:pt x="19342" y="111759"/>
                </a:lnTo>
                <a:lnTo>
                  <a:pt x="19579" y="113029"/>
                </a:lnTo>
                <a:lnTo>
                  <a:pt x="90695" y="113029"/>
                </a:lnTo>
                <a:lnTo>
                  <a:pt x="91132" y="111759"/>
                </a:lnTo>
                <a:lnTo>
                  <a:pt x="91523" y="111759"/>
                </a:lnTo>
                <a:lnTo>
                  <a:pt x="91845" y="110489"/>
                </a:lnTo>
                <a:lnTo>
                  <a:pt x="92270" y="110489"/>
                </a:lnTo>
                <a:lnTo>
                  <a:pt x="92512" y="109219"/>
                </a:lnTo>
                <a:lnTo>
                  <a:pt x="92512" y="106679"/>
                </a:lnTo>
                <a:lnTo>
                  <a:pt x="92351" y="105409"/>
                </a:lnTo>
                <a:lnTo>
                  <a:pt x="92121" y="104139"/>
                </a:lnTo>
                <a:lnTo>
                  <a:pt x="91879" y="104139"/>
                </a:lnTo>
                <a:lnTo>
                  <a:pt x="91373" y="102869"/>
                </a:lnTo>
                <a:lnTo>
                  <a:pt x="91132" y="101599"/>
                </a:lnTo>
                <a:lnTo>
                  <a:pt x="94904" y="101599"/>
                </a:lnTo>
                <a:lnTo>
                  <a:pt x="96008" y="100329"/>
                </a:lnTo>
                <a:close/>
              </a:path>
              <a:path w="107314" h="128270">
                <a:moveTo>
                  <a:pt x="61922" y="106679"/>
                </a:moveTo>
                <a:lnTo>
                  <a:pt x="9160" y="106679"/>
                </a:lnTo>
                <a:lnTo>
                  <a:pt x="10851" y="107949"/>
                </a:lnTo>
                <a:lnTo>
                  <a:pt x="62393" y="107949"/>
                </a:lnTo>
                <a:lnTo>
                  <a:pt x="61922" y="106679"/>
                </a:lnTo>
                <a:close/>
              </a:path>
              <a:path w="107314" h="128270">
                <a:moveTo>
                  <a:pt x="60428" y="104139"/>
                </a:moveTo>
                <a:lnTo>
                  <a:pt x="4993" y="104139"/>
                </a:lnTo>
                <a:lnTo>
                  <a:pt x="5542" y="105409"/>
                </a:lnTo>
                <a:lnTo>
                  <a:pt x="6841" y="105409"/>
                </a:lnTo>
                <a:lnTo>
                  <a:pt x="7587" y="106679"/>
                </a:lnTo>
                <a:lnTo>
                  <a:pt x="61489" y="106679"/>
                </a:lnTo>
                <a:lnTo>
                  <a:pt x="61096" y="105409"/>
                </a:lnTo>
                <a:lnTo>
                  <a:pt x="60428" y="104139"/>
                </a:lnTo>
                <a:close/>
              </a:path>
              <a:path w="107314" h="128270">
                <a:moveTo>
                  <a:pt x="59209" y="101599"/>
                </a:moveTo>
                <a:lnTo>
                  <a:pt x="3931" y="101599"/>
                </a:lnTo>
                <a:lnTo>
                  <a:pt x="4206" y="102869"/>
                </a:lnTo>
                <a:lnTo>
                  <a:pt x="4560" y="104139"/>
                </a:lnTo>
                <a:lnTo>
                  <a:pt x="60113" y="104139"/>
                </a:lnTo>
                <a:lnTo>
                  <a:pt x="59877" y="102869"/>
                </a:lnTo>
                <a:lnTo>
                  <a:pt x="59602" y="102869"/>
                </a:lnTo>
                <a:lnTo>
                  <a:pt x="59209" y="101599"/>
                </a:lnTo>
                <a:close/>
              </a:path>
              <a:path w="107314" h="128270">
                <a:moveTo>
                  <a:pt x="27009" y="67309"/>
                </a:moveTo>
                <a:lnTo>
                  <a:pt x="11361" y="67309"/>
                </a:lnTo>
                <a:lnTo>
                  <a:pt x="11361" y="69849"/>
                </a:lnTo>
                <a:lnTo>
                  <a:pt x="11519" y="71119"/>
                </a:lnTo>
                <a:lnTo>
                  <a:pt x="11754" y="72389"/>
                </a:lnTo>
                <a:lnTo>
                  <a:pt x="12029" y="73659"/>
                </a:lnTo>
                <a:lnTo>
                  <a:pt x="12344" y="73659"/>
                </a:lnTo>
                <a:lnTo>
                  <a:pt x="12934" y="74929"/>
                </a:lnTo>
                <a:lnTo>
                  <a:pt x="13170" y="76199"/>
                </a:lnTo>
                <a:lnTo>
                  <a:pt x="1336" y="76199"/>
                </a:lnTo>
                <a:lnTo>
                  <a:pt x="942" y="77469"/>
                </a:lnTo>
                <a:lnTo>
                  <a:pt x="629" y="77469"/>
                </a:lnTo>
                <a:lnTo>
                  <a:pt x="393" y="78739"/>
                </a:lnTo>
                <a:lnTo>
                  <a:pt x="235" y="78739"/>
                </a:lnTo>
                <a:lnTo>
                  <a:pt x="117" y="80009"/>
                </a:lnTo>
                <a:lnTo>
                  <a:pt x="39" y="81279"/>
                </a:lnTo>
                <a:lnTo>
                  <a:pt x="0" y="83819"/>
                </a:lnTo>
                <a:lnTo>
                  <a:pt x="235" y="85089"/>
                </a:lnTo>
                <a:lnTo>
                  <a:pt x="629" y="87629"/>
                </a:lnTo>
                <a:lnTo>
                  <a:pt x="785" y="88899"/>
                </a:lnTo>
                <a:lnTo>
                  <a:pt x="1139" y="88899"/>
                </a:lnTo>
                <a:lnTo>
                  <a:pt x="1454" y="90169"/>
                </a:lnTo>
                <a:lnTo>
                  <a:pt x="1807" y="90169"/>
                </a:lnTo>
                <a:lnTo>
                  <a:pt x="2594" y="91439"/>
                </a:lnTo>
                <a:lnTo>
                  <a:pt x="3852" y="92709"/>
                </a:lnTo>
                <a:lnTo>
                  <a:pt x="5700" y="93979"/>
                </a:lnTo>
                <a:lnTo>
                  <a:pt x="5857" y="93979"/>
                </a:lnTo>
                <a:lnTo>
                  <a:pt x="5110" y="95249"/>
                </a:lnTo>
                <a:lnTo>
                  <a:pt x="4560" y="96519"/>
                </a:lnTo>
                <a:lnTo>
                  <a:pt x="4128" y="97789"/>
                </a:lnTo>
                <a:lnTo>
                  <a:pt x="3891" y="99059"/>
                </a:lnTo>
                <a:lnTo>
                  <a:pt x="3774" y="101599"/>
                </a:lnTo>
                <a:lnTo>
                  <a:pt x="59051" y="101599"/>
                </a:lnTo>
                <a:lnTo>
                  <a:pt x="58697" y="99059"/>
                </a:lnTo>
                <a:lnTo>
                  <a:pt x="58580" y="95249"/>
                </a:lnTo>
                <a:lnTo>
                  <a:pt x="50874" y="95249"/>
                </a:lnTo>
                <a:lnTo>
                  <a:pt x="50716" y="93979"/>
                </a:lnTo>
                <a:lnTo>
                  <a:pt x="50520" y="91439"/>
                </a:lnTo>
                <a:lnTo>
                  <a:pt x="49969" y="88899"/>
                </a:lnTo>
                <a:lnTo>
                  <a:pt x="49262" y="86359"/>
                </a:lnTo>
                <a:lnTo>
                  <a:pt x="48868" y="85089"/>
                </a:lnTo>
                <a:lnTo>
                  <a:pt x="48436" y="85089"/>
                </a:lnTo>
                <a:lnTo>
                  <a:pt x="47965" y="83819"/>
                </a:lnTo>
                <a:lnTo>
                  <a:pt x="47020" y="82549"/>
                </a:lnTo>
                <a:lnTo>
                  <a:pt x="38921" y="82549"/>
                </a:lnTo>
                <a:lnTo>
                  <a:pt x="38804" y="81279"/>
                </a:lnTo>
                <a:lnTo>
                  <a:pt x="38646" y="80009"/>
                </a:lnTo>
                <a:lnTo>
                  <a:pt x="38411" y="77469"/>
                </a:lnTo>
                <a:lnTo>
                  <a:pt x="38136" y="76199"/>
                </a:lnTo>
                <a:lnTo>
                  <a:pt x="37821" y="74929"/>
                </a:lnTo>
                <a:lnTo>
                  <a:pt x="37467" y="74929"/>
                </a:lnTo>
                <a:lnTo>
                  <a:pt x="36681" y="72389"/>
                </a:lnTo>
                <a:lnTo>
                  <a:pt x="36208" y="71119"/>
                </a:lnTo>
                <a:lnTo>
                  <a:pt x="35737" y="71119"/>
                </a:lnTo>
                <a:lnTo>
                  <a:pt x="35265" y="69849"/>
                </a:lnTo>
                <a:lnTo>
                  <a:pt x="27009" y="69849"/>
                </a:lnTo>
                <a:lnTo>
                  <a:pt x="27009" y="67309"/>
                </a:lnTo>
                <a:close/>
              </a:path>
              <a:path w="107314" h="128270">
                <a:moveTo>
                  <a:pt x="106266" y="78740"/>
                </a:moveTo>
                <a:lnTo>
                  <a:pt x="69784" y="78739"/>
                </a:lnTo>
                <a:lnTo>
                  <a:pt x="69745" y="82549"/>
                </a:lnTo>
                <a:lnTo>
                  <a:pt x="69981" y="83819"/>
                </a:lnTo>
                <a:lnTo>
                  <a:pt x="68683" y="83819"/>
                </a:lnTo>
                <a:lnTo>
                  <a:pt x="67386" y="85089"/>
                </a:lnTo>
                <a:lnTo>
                  <a:pt x="65184" y="85089"/>
                </a:lnTo>
                <a:lnTo>
                  <a:pt x="64241" y="86359"/>
                </a:lnTo>
                <a:lnTo>
                  <a:pt x="62629" y="86359"/>
                </a:lnTo>
                <a:lnTo>
                  <a:pt x="62000" y="87629"/>
                </a:lnTo>
                <a:lnTo>
                  <a:pt x="61450" y="87629"/>
                </a:lnTo>
                <a:lnTo>
                  <a:pt x="60978" y="88899"/>
                </a:lnTo>
                <a:lnTo>
                  <a:pt x="60545" y="88899"/>
                </a:lnTo>
                <a:lnTo>
                  <a:pt x="60231" y="90169"/>
                </a:lnTo>
                <a:lnTo>
                  <a:pt x="59995" y="90169"/>
                </a:lnTo>
                <a:lnTo>
                  <a:pt x="59799" y="91439"/>
                </a:lnTo>
                <a:lnTo>
                  <a:pt x="59641" y="92709"/>
                </a:lnTo>
                <a:lnTo>
                  <a:pt x="59562" y="95249"/>
                </a:lnTo>
                <a:lnTo>
                  <a:pt x="59720" y="96519"/>
                </a:lnTo>
                <a:lnTo>
                  <a:pt x="60074" y="97789"/>
                </a:lnTo>
                <a:lnTo>
                  <a:pt x="60625" y="99059"/>
                </a:lnTo>
                <a:lnTo>
                  <a:pt x="60860" y="100329"/>
                </a:lnTo>
                <a:lnTo>
                  <a:pt x="98917" y="100329"/>
                </a:lnTo>
                <a:lnTo>
                  <a:pt x="99780" y="99059"/>
                </a:lnTo>
                <a:lnTo>
                  <a:pt x="101275" y="99059"/>
                </a:lnTo>
                <a:lnTo>
                  <a:pt x="101942" y="97790"/>
                </a:lnTo>
                <a:lnTo>
                  <a:pt x="102540" y="97790"/>
                </a:lnTo>
                <a:lnTo>
                  <a:pt x="103126" y="96520"/>
                </a:lnTo>
                <a:lnTo>
                  <a:pt x="103632" y="96520"/>
                </a:lnTo>
                <a:lnTo>
                  <a:pt x="104506" y="95250"/>
                </a:lnTo>
                <a:lnTo>
                  <a:pt x="104506" y="82550"/>
                </a:lnTo>
                <a:lnTo>
                  <a:pt x="106817" y="82550"/>
                </a:lnTo>
                <a:lnTo>
                  <a:pt x="106507" y="80010"/>
                </a:lnTo>
                <a:lnTo>
                  <a:pt x="106266" y="78740"/>
                </a:lnTo>
                <a:close/>
              </a:path>
              <a:path w="107314" h="128270">
                <a:moveTo>
                  <a:pt x="58304" y="82549"/>
                </a:moveTo>
                <a:lnTo>
                  <a:pt x="50677" y="82549"/>
                </a:lnTo>
                <a:lnTo>
                  <a:pt x="51424" y="83819"/>
                </a:lnTo>
                <a:lnTo>
                  <a:pt x="51739" y="85089"/>
                </a:lnTo>
                <a:lnTo>
                  <a:pt x="52210" y="85089"/>
                </a:lnTo>
                <a:lnTo>
                  <a:pt x="52407" y="86359"/>
                </a:lnTo>
                <a:lnTo>
                  <a:pt x="52485" y="88899"/>
                </a:lnTo>
                <a:lnTo>
                  <a:pt x="52249" y="91439"/>
                </a:lnTo>
                <a:lnTo>
                  <a:pt x="51935" y="92709"/>
                </a:lnTo>
                <a:lnTo>
                  <a:pt x="51542" y="93979"/>
                </a:lnTo>
                <a:lnTo>
                  <a:pt x="50874" y="95249"/>
                </a:lnTo>
                <a:lnTo>
                  <a:pt x="58580" y="95249"/>
                </a:lnTo>
                <a:lnTo>
                  <a:pt x="58658" y="93979"/>
                </a:lnTo>
                <a:lnTo>
                  <a:pt x="58894" y="92709"/>
                </a:lnTo>
                <a:lnTo>
                  <a:pt x="59051" y="91439"/>
                </a:lnTo>
                <a:lnTo>
                  <a:pt x="59170" y="90169"/>
                </a:lnTo>
                <a:lnTo>
                  <a:pt x="59209" y="86359"/>
                </a:lnTo>
                <a:lnTo>
                  <a:pt x="59051" y="85089"/>
                </a:lnTo>
                <a:lnTo>
                  <a:pt x="58816" y="83819"/>
                </a:lnTo>
                <a:lnTo>
                  <a:pt x="58344" y="83819"/>
                </a:lnTo>
                <a:lnTo>
                  <a:pt x="58304" y="82549"/>
                </a:lnTo>
                <a:close/>
              </a:path>
              <a:path w="107314" h="128270">
                <a:moveTo>
                  <a:pt x="44937" y="81279"/>
                </a:moveTo>
                <a:lnTo>
                  <a:pt x="41871" y="81279"/>
                </a:lnTo>
                <a:lnTo>
                  <a:pt x="41005" y="82549"/>
                </a:lnTo>
                <a:lnTo>
                  <a:pt x="45448" y="82549"/>
                </a:lnTo>
                <a:lnTo>
                  <a:pt x="44937" y="81279"/>
                </a:lnTo>
                <a:close/>
              </a:path>
              <a:path w="107314" h="128270">
                <a:moveTo>
                  <a:pt x="70886" y="74929"/>
                </a:moveTo>
                <a:lnTo>
                  <a:pt x="48633" y="74929"/>
                </a:lnTo>
                <a:lnTo>
                  <a:pt x="48711" y="76199"/>
                </a:lnTo>
                <a:lnTo>
                  <a:pt x="48948" y="77469"/>
                </a:lnTo>
                <a:lnTo>
                  <a:pt x="49223" y="78739"/>
                </a:lnTo>
                <a:lnTo>
                  <a:pt x="49537" y="80009"/>
                </a:lnTo>
                <a:lnTo>
                  <a:pt x="50284" y="82549"/>
                </a:lnTo>
                <a:lnTo>
                  <a:pt x="58226" y="82549"/>
                </a:lnTo>
                <a:lnTo>
                  <a:pt x="58265" y="81279"/>
                </a:lnTo>
                <a:lnTo>
                  <a:pt x="58501" y="80009"/>
                </a:lnTo>
                <a:lnTo>
                  <a:pt x="59406" y="80009"/>
                </a:lnTo>
                <a:lnTo>
                  <a:pt x="59759" y="78739"/>
                </a:lnTo>
                <a:lnTo>
                  <a:pt x="68448" y="78739"/>
                </a:lnTo>
                <a:lnTo>
                  <a:pt x="69784" y="77469"/>
                </a:lnTo>
                <a:lnTo>
                  <a:pt x="70138" y="77469"/>
                </a:lnTo>
                <a:lnTo>
                  <a:pt x="70335" y="76199"/>
                </a:lnTo>
                <a:lnTo>
                  <a:pt x="70886" y="74929"/>
                </a:lnTo>
                <a:close/>
              </a:path>
              <a:path w="107314" h="128270">
                <a:moveTo>
                  <a:pt x="67347" y="80009"/>
                </a:moveTo>
                <a:lnTo>
                  <a:pt x="63258" y="80009"/>
                </a:lnTo>
                <a:lnTo>
                  <a:pt x="63573" y="81279"/>
                </a:lnTo>
                <a:lnTo>
                  <a:pt x="66993" y="81279"/>
                </a:lnTo>
                <a:lnTo>
                  <a:pt x="67347" y="80009"/>
                </a:lnTo>
                <a:close/>
              </a:path>
              <a:path w="107314" h="128270">
                <a:moveTo>
                  <a:pt x="68330" y="78739"/>
                </a:moveTo>
                <a:lnTo>
                  <a:pt x="61922" y="78739"/>
                </a:lnTo>
                <a:lnTo>
                  <a:pt x="62590" y="80009"/>
                </a:lnTo>
                <a:lnTo>
                  <a:pt x="67661" y="80009"/>
                </a:lnTo>
                <a:lnTo>
                  <a:pt x="68330" y="78739"/>
                </a:lnTo>
                <a:close/>
              </a:path>
              <a:path w="107314" h="128270">
                <a:moveTo>
                  <a:pt x="105714" y="77470"/>
                </a:moveTo>
                <a:lnTo>
                  <a:pt x="69981" y="77469"/>
                </a:lnTo>
                <a:lnTo>
                  <a:pt x="69863" y="78739"/>
                </a:lnTo>
                <a:lnTo>
                  <a:pt x="105990" y="78740"/>
                </a:lnTo>
                <a:lnTo>
                  <a:pt x="105714" y="77470"/>
                </a:lnTo>
                <a:close/>
              </a:path>
              <a:path w="107314" h="128270">
                <a:moveTo>
                  <a:pt x="104978" y="76200"/>
                </a:moveTo>
                <a:lnTo>
                  <a:pt x="70767" y="76199"/>
                </a:lnTo>
                <a:lnTo>
                  <a:pt x="70335" y="77469"/>
                </a:lnTo>
                <a:lnTo>
                  <a:pt x="105369" y="77470"/>
                </a:lnTo>
                <a:lnTo>
                  <a:pt x="104978" y="76200"/>
                </a:lnTo>
                <a:close/>
              </a:path>
              <a:path w="107314" h="128270">
                <a:moveTo>
                  <a:pt x="11519" y="74929"/>
                </a:moveTo>
                <a:lnTo>
                  <a:pt x="2280" y="74929"/>
                </a:lnTo>
                <a:lnTo>
                  <a:pt x="1768" y="76199"/>
                </a:lnTo>
                <a:lnTo>
                  <a:pt x="13170" y="76199"/>
                </a:lnTo>
                <a:lnTo>
                  <a:pt x="11519" y="74929"/>
                </a:lnTo>
                <a:close/>
              </a:path>
              <a:path w="107314" h="128270">
                <a:moveTo>
                  <a:pt x="104150" y="74930"/>
                </a:moveTo>
                <a:lnTo>
                  <a:pt x="71672" y="74929"/>
                </a:lnTo>
                <a:lnTo>
                  <a:pt x="71435" y="76199"/>
                </a:lnTo>
                <a:lnTo>
                  <a:pt x="104575" y="76200"/>
                </a:lnTo>
                <a:lnTo>
                  <a:pt x="104150" y="74930"/>
                </a:lnTo>
                <a:close/>
              </a:path>
              <a:path w="107314" h="128270">
                <a:moveTo>
                  <a:pt x="7429" y="73659"/>
                </a:moveTo>
                <a:lnTo>
                  <a:pt x="5307" y="73659"/>
                </a:lnTo>
                <a:lnTo>
                  <a:pt x="4403" y="74929"/>
                </a:lnTo>
                <a:lnTo>
                  <a:pt x="8687" y="74929"/>
                </a:lnTo>
                <a:lnTo>
                  <a:pt x="7429" y="73659"/>
                </a:lnTo>
                <a:close/>
              </a:path>
              <a:path w="107314" h="128270">
                <a:moveTo>
                  <a:pt x="60978" y="67309"/>
                </a:moveTo>
                <a:lnTo>
                  <a:pt x="40888" y="67309"/>
                </a:lnTo>
                <a:lnTo>
                  <a:pt x="41359" y="68579"/>
                </a:lnTo>
                <a:lnTo>
                  <a:pt x="42263" y="68579"/>
                </a:lnTo>
                <a:lnTo>
                  <a:pt x="43168" y="69849"/>
                </a:lnTo>
                <a:lnTo>
                  <a:pt x="44426" y="69849"/>
                </a:lnTo>
                <a:lnTo>
                  <a:pt x="45213" y="71119"/>
                </a:lnTo>
                <a:lnTo>
                  <a:pt x="48554" y="71119"/>
                </a:lnTo>
                <a:lnTo>
                  <a:pt x="48594" y="74929"/>
                </a:lnTo>
                <a:lnTo>
                  <a:pt x="57597" y="74929"/>
                </a:lnTo>
                <a:lnTo>
                  <a:pt x="57675" y="73659"/>
                </a:lnTo>
                <a:lnTo>
                  <a:pt x="57970" y="73659"/>
                </a:lnTo>
                <a:lnTo>
                  <a:pt x="58344" y="72389"/>
                </a:lnTo>
                <a:lnTo>
                  <a:pt x="59090" y="71119"/>
                </a:lnTo>
                <a:lnTo>
                  <a:pt x="59759" y="69849"/>
                </a:lnTo>
                <a:lnTo>
                  <a:pt x="60388" y="68579"/>
                </a:lnTo>
                <a:lnTo>
                  <a:pt x="60978" y="67309"/>
                </a:lnTo>
                <a:close/>
              </a:path>
              <a:path w="107314" h="128270">
                <a:moveTo>
                  <a:pt x="71632" y="73659"/>
                </a:moveTo>
                <a:lnTo>
                  <a:pt x="57970" y="73659"/>
                </a:lnTo>
                <a:lnTo>
                  <a:pt x="57597" y="74929"/>
                </a:lnTo>
                <a:lnTo>
                  <a:pt x="71239" y="74929"/>
                </a:lnTo>
                <a:lnTo>
                  <a:pt x="71632" y="73659"/>
                </a:lnTo>
                <a:close/>
              </a:path>
              <a:path w="107314" h="128270">
                <a:moveTo>
                  <a:pt x="93064" y="66040"/>
                </a:moveTo>
                <a:lnTo>
                  <a:pt x="81737" y="66039"/>
                </a:lnTo>
                <a:lnTo>
                  <a:pt x="81070" y="67309"/>
                </a:lnTo>
                <a:lnTo>
                  <a:pt x="80518" y="67309"/>
                </a:lnTo>
                <a:lnTo>
                  <a:pt x="80127" y="68579"/>
                </a:lnTo>
                <a:lnTo>
                  <a:pt x="79575" y="69849"/>
                </a:lnTo>
                <a:lnTo>
                  <a:pt x="78277" y="69849"/>
                </a:lnTo>
                <a:lnTo>
                  <a:pt x="77215" y="71119"/>
                </a:lnTo>
                <a:lnTo>
                  <a:pt x="74582" y="71119"/>
                </a:lnTo>
                <a:lnTo>
                  <a:pt x="73834" y="72389"/>
                </a:lnTo>
                <a:lnTo>
                  <a:pt x="73205" y="72389"/>
                </a:lnTo>
                <a:lnTo>
                  <a:pt x="72615" y="73659"/>
                </a:lnTo>
                <a:lnTo>
                  <a:pt x="71947" y="73659"/>
                </a:lnTo>
                <a:lnTo>
                  <a:pt x="71908" y="74929"/>
                </a:lnTo>
                <a:lnTo>
                  <a:pt x="95375" y="74930"/>
                </a:lnTo>
                <a:lnTo>
                  <a:pt x="95295" y="73660"/>
                </a:lnTo>
                <a:lnTo>
                  <a:pt x="95180" y="72390"/>
                </a:lnTo>
                <a:lnTo>
                  <a:pt x="94869" y="71120"/>
                </a:lnTo>
                <a:lnTo>
                  <a:pt x="94628" y="69850"/>
                </a:lnTo>
                <a:lnTo>
                  <a:pt x="94087" y="68580"/>
                </a:lnTo>
                <a:lnTo>
                  <a:pt x="93765" y="67310"/>
                </a:lnTo>
                <a:lnTo>
                  <a:pt x="93064" y="66040"/>
                </a:lnTo>
                <a:close/>
              </a:path>
              <a:path w="107314" h="128270">
                <a:moveTo>
                  <a:pt x="101712" y="73660"/>
                </a:moveTo>
                <a:lnTo>
                  <a:pt x="99193" y="73660"/>
                </a:lnTo>
                <a:lnTo>
                  <a:pt x="97813" y="74930"/>
                </a:lnTo>
                <a:lnTo>
                  <a:pt x="102218" y="74930"/>
                </a:lnTo>
                <a:lnTo>
                  <a:pt x="101712" y="73660"/>
                </a:lnTo>
                <a:close/>
              </a:path>
              <a:path w="107314" h="128270">
                <a:moveTo>
                  <a:pt x="69195" y="69849"/>
                </a:moveTo>
                <a:lnTo>
                  <a:pt x="62000" y="69849"/>
                </a:lnTo>
                <a:lnTo>
                  <a:pt x="61842" y="71119"/>
                </a:lnTo>
                <a:lnTo>
                  <a:pt x="61646" y="72389"/>
                </a:lnTo>
                <a:lnTo>
                  <a:pt x="61646" y="73659"/>
                </a:lnTo>
                <a:lnTo>
                  <a:pt x="71908" y="73659"/>
                </a:lnTo>
                <a:lnTo>
                  <a:pt x="71672" y="72389"/>
                </a:lnTo>
                <a:lnTo>
                  <a:pt x="71279" y="72389"/>
                </a:lnTo>
                <a:lnTo>
                  <a:pt x="71043" y="71119"/>
                </a:lnTo>
                <a:lnTo>
                  <a:pt x="69745" y="71119"/>
                </a:lnTo>
                <a:lnTo>
                  <a:pt x="69195" y="69849"/>
                </a:lnTo>
                <a:close/>
              </a:path>
              <a:path w="107314" h="128270">
                <a:moveTo>
                  <a:pt x="33143" y="68579"/>
                </a:moveTo>
                <a:lnTo>
                  <a:pt x="28031" y="68579"/>
                </a:lnTo>
                <a:lnTo>
                  <a:pt x="27481" y="69849"/>
                </a:lnTo>
                <a:lnTo>
                  <a:pt x="33692" y="69849"/>
                </a:lnTo>
                <a:lnTo>
                  <a:pt x="33143" y="68579"/>
                </a:lnTo>
                <a:close/>
              </a:path>
              <a:path w="107314" h="128270">
                <a:moveTo>
                  <a:pt x="67425" y="68579"/>
                </a:moveTo>
                <a:lnTo>
                  <a:pt x="62512" y="68579"/>
                </a:lnTo>
                <a:lnTo>
                  <a:pt x="62236" y="69849"/>
                </a:lnTo>
                <a:lnTo>
                  <a:pt x="67976" y="69849"/>
                </a:lnTo>
                <a:lnTo>
                  <a:pt x="67425" y="68579"/>
                </a:lnTo>
                <a:close/>
              </a:path>
              <a:path w="107314" h="128270">
                <a:moveTo>
                  <a:pt x="65499" y="67309"/>
                </a:moveTo>
                <a:lnTo>
                  <a:pt x="63770" y="67309"/>
                </a:lnTo>
                <a:lnTo>
                  <a:pt x="63258" y="68579"/>
                </a:lnTo>
                <a:lnTo>
                  <a:pt x="65932" y="68579"/>
                </a:lnTo>
                <a:lnTo>
                  <a:pt x="65499" y="67309"/>
                </a:lnTo>
                <a:close/>
              </a:path>
              <a:path w="107314" h="128270">
                <a:moveTo>
                  <a:pt x="26027" y="63499"/>
                </a:moveTo>
                <a:lnTo>
                  <a:pt x="12266" y="63499"/>
                </a:lnTo>
                <a:lnTo>
                  <a:pt x="11990" y="64769"/>
                </a:lnTo>
                <a:lnTo>
                  <a:pt x="11754" y="64769"/>
                </a:lnTo>
                <a:lnTo>
                  <a:pt x="11558" y="66039"/>
                </a:lnTo>
                <a:lnTo>
                  <a:pt x="11441" y="67309"/>
                </a:lnTo>
                <a:lnTo>
                  <a:pt x="26891" y="67309"/>
                </a:lnTo>
                <a:lnTo>
                  <a:pt x="26576" y="64769"/>
                </a:lnTo>
                <a:lnTo>
                  <a:pt x="26027" y="63499"/>
                </a:lnTo>
                <a:close/>
              </a:path>
              <a:path w="107314" h="128270">
                <a:moveTo>
                  <a:pt x="63455" y="64769"/>
                </a:moveTo>
                <a:lnTo>
                  <a:pt x="38450" y="64769"/>
                </a:lnTo>
                <a:lnTo>
                  <a:pt x="39904" y="67309"/>
                </a:lnTo>
                <a:lnTo>
                  <a:pt x="61528" y="67309"/>
                </a:lnTo>
                <a:lnTo>
                  <a:pt x="62000" y="66039"/>
                </a:lnTo>
                <a:lnTo>
                  <a:pt x="62826" y="66039"/>
                </a:lnTo>
                <a:lnTo>
                  <a:pt x="63455" y="64769"/>
                </a:lnTo>
                <a:close/>
              </a:path>
              <a:path w="107314" h="128270">
                <a:moveTo>
                  <a:pt x="91373" y="64770"/>
                </a:moveTo>
                <a:lnTo>
                  <a:pt x="82921" y="64769"/>
                </a:lnTo>
                <a:lnTo>
                  <a:pt x="82484" y="66039"/>
                </a:lnTo>
                <a:lnTo>
                  <a:pt x="92236" y="66040"/>
                </a:lnTo>
                <a:lnTo>
                  <a:pt x="91373" y="64770"/>
                </a:lnTo>
                <a:close/>
              </a:path>
              <a:path w="107314" h="128270">
                <a:moveTo>
                  <a:pt x="43718" y="63499"/>
                </a:moveTo>
                <a:lnTo>
                  <a:pt x="34597" y="63499"/>
                </a:lnTo>
                <a:lnTo>
                  <a:pt x="35462" y="64769"/>
                </a:lnTo>
                <a:lnTo>
                  <a:pt x="44701" y="64769"/>
                </a:lnTo>
                <a:lnTo>
                  <a:pt x="43718" y="63499"/>
                </a:lnTo>
                <a:close/>
              </a:path>
              <a:path w="107314" h="128270">
                <a:moveTo>
                  <a:pt x="73951" y="63499"/>
                </a:moveTo>
                <a:lnTo>
                  <a:pt x="46510" y="63499"/>
                </a:lnTo>
                <a:lnTo>
                  <a:pt x="47139" y="64769"/>
                </a:lnTo>
                <a:lnTo>
                  <a:pt x="72419" y="64769"/>
                </a:lnTo>
                <a:lnTo>
                  <a:pt x="73951" y="63499"/>
                </a:lnTo>
                <a:close/>
              </a:path>
              <a:path w="107314" h="128270">
                <a:moveTo>
                  <a:pt x="89442" y="63499"/>
                </a:moveTo>
                <a:lnTo>
                  <a:pt x="86337" y="63499"/>
                </a:lnTo>
                <a:lnTo>
                  <a:pt x="85313" y="64769"/>
                </a:lnTo>
                <a:lnTo>
                  <a:pt x="90430" y="64769"/>
                </a:lnTo>
                <a:lnTo>
                  <a:pt x="89442" y="63499"/>
                </a:lnTo>
                <a:close/>
              </a:path>
              <a:path w="107314" h="128270">
                <a:moveTo>
                  <a:pt x="25357" y="62229"/>
                </a:moveTo>
                <a:lnTo>
                  <a:pt x="13052" y="62229"/>
                </a:lnTo>
                <a:lnTo>
                  <a:pt x="12619" y="63499"/>
                </a:lnTo>
                <a:lnTo>
                  <a:pt x="25712" y="63499"/>
                </a:lnTo>
                <a:lnTo>
                  <a:pt x="25357" y="62229"/>
                </a:lnTo>
                <a:close/>
              </a:path>
              <a:path w="107314" h="128270">
                <a:moveTo>
                  <a:pt x="42617" y="62229"/>
                </a:moveTo>
                <a:lnTo>
                  <a:pt x="31098" y="62229"/>
                </a:lnTo>
                <a:lnTo>
                  <a:pt x="31885" y="63499"/>
                </a:lnTo>
                <a:lnTo>
                  <a:pt x="42932" y="63499"/>
                </a:lnTo>
                <a:lnTo>
                  <a:pt x="42617" y="62229"/>
                </a:lnTo>
                <a:close/>
              </a:path>
              <a:path w="107314" h="128270">
                <a:moveTo>
                  <a:pt x="82450" y="52069"/>
                </a:moveTo>
                <a:lnTo>
                  <a:pt x="44190" y="52069"/>
                </a:lnTo>
                <a:lnTo>
                  <a:pt x="44072" y="53339"/>
                </a:lnTo>
                <a:lnTo>
                  <a:pt x="43994" y="55879"/>
                </a:lnTo>
                <a:lnTo>
                  <a:pt x="44111" y="57149"/>
                </a:lnTo>
                <a:lnTo>
                  <a:pt x="44347" y="58419"/>
                </a:lnTo>
                <a:lnTo>
                  <a:pt x="44662" y="59689"/>
                </a:lnTo>
                <a:lnTo>
                  <a:pt x="45252" y="60959"/>
                </a:lnTo>
                <a:lnTo>
                  <a:pt x="46117" y="63499"/>
                </a:lnTo>
                <a:lnTo>
                  <a:pt x="76586" y="63499"/>
                </a:lnTo>
                <a:lnTo>
                  <a:pt x="77727" y="62229"/>
                </a:lnTo>
                <a:lnTo>
                  <a:pt x="79575" y="62229"/>
                </a:lnTo>
                <a:lnTo>
                  <a:pt x="80357" y="60959"/>
                </a:lnTo>
                <a:lnTo>
                  <a:pt x="80989" y="60959"/>
                </a:lnTo>
                <a:lnTo>
                  <a:pt x="81541" y="59689"/>
                </a:lnTo>
                <a:lnTo>
                  <a:pt x="81967" y="59689"/>
                </a:lnTo>
                <a:lnTo>
                  <a:pt x="82369" y="58419"/>
                </a:lnTo>
                <a:lnTo>
                  <a:pt x="82645" y="58419"/>
                </a:lnTo>
                <a:lnTo>
                  <a:pt x="82841" y="57149"/>
                </a:lnTo>
                <a:lnTo>
                  <a:pt x="82921" y="54609"/>
                </a:lnTo>
                <a:lnTo>
                  <a:pt x="82450" y="52069"/>
                </a:lnTo>
                <a:close/>
              </a:path>
              <a:path w="107314" h="128270">
                <a:moveTo>
                  <a:pt x="24179" y="60959"/>
                </a:moveTo>
                <a:lnTo>
                  <a:pt x="14113" y="60959"/>
                </a:lnTo>
                <a:lnTo>
                  <a:pt x="13524" y="62229"/>
                </a:lnTo>
                <a:lnTo>
                  <a:pt x="24572" y="62229"/>
                </a:lnTo>
                <a:lnTo>
                  <a:pt x="24179" y="60959"/>
                </a:lnTo>
                <a:close/>
              </a:path>
              <a:path w="107314" h="128270">
                <a:moveTo>
                  <a:pt x="41634" y="60959"/>
                </a:moveTo>
                <a:lnTo>
                  <a:pt x="29840" y="60959"/>
                </a:lnTo>
                <a:lnTo>
                  <a:pt x="30390" y="62229"/>
                </a:lnTo>
                <a:lnTo>
                  <a:pt x="42107" y="62229"/>
                </a:lnTo>
                <a:lnTo>
                  <a:pt x="41634" y="60959"/>
                </a:lnTo>
                <a:close/>
              </a:path>
              <a:path w="107314" h="128270">
                <a:moveTo>
                  <a:pt x="22802" y="59689"/>
                </a:moveTo>
                <a:lnTo>
                  <a:pt x="15490" y="59689"/>
                </a:lnTo>
                <a:lnTo>
                  <a:pt x="14742" y="60959"/>
                </a:lnTo>
                <a:lnTo>
                  <a:pt x="23706" y="60959"/>
                </a:lnTo>
                <a:lnTo>
                  <a:pt x="22802" y="59689"/>
                </a:lnTo>
                <a:close/>
              </a:path>
              <a:path w="107314" h="128270">
                <a:moveTo>
                  <a:pt x="41202" y="53339"/>
                </a:moveTo>
                <a:lnTo>
                  <a:pt x="30508" y="53339"/>
                </a:lnTo>
                <a:lnTo>
                  <a:pt x="30311" y="54609"/>
                </a:lnTo>
                <a:lnTo>
                  <a:pt x="30154" y="55879"/>
                </a:lnTo>
                <a:lnTo>
                  <a:pt x="29879" y="57149"/>
                </a:lnTo>
                <a:lnTo>
                  <a:pt x="29643" y="57149"/>
                </a:lnTo>
                <a:lnTo>
                  <a:pt x="29368" y="58419"/>
                </a:lnTo>
                <a:lnTo>
                  <a:pt x="29368" y="59689"/>
                </a:lnTo>
                <a:lnTo>
                  <a:pt x="29486" y="60959"/>
                </a:lnTo>
                <a:lnTo>
                  <a:pt x="42068" y="60959"/>
                </a:lnTo>
                <a:lnTo>
                  <a:pt x="42656" y="59689"/>
                </a:lnTo>
                <a:lnTo>
                  <a:pt x="43011" y="58419"/>
                </a:lnTo>
                <a:lnTo>
                  <a:pt x="43011" y="55879"/>
                </a:lnTo>
                <a:lnTo>
                  <a:pt x="42775" y="55879"/>
                </a:lnTo>
                <a:lnTo>
                  <a:pt x="42381" y="54609"/>
                </a:lnTo>
                <a:lnTo>
                  <a:pt x="41831" y="54609"/>
                </a:lnTo>
                <a:lnTo>
                  <a:pt x="41202" y="53339"/>
                </a:lnTo>
                <a:close/>
              </a:path>
              <a:path w="107314" h="128270">
                <a:moveTo>
                  <a:pt x="19579" y="58419"/>
                </a:moveTo>
                <a:lnTo>
                  <a:pt x="17219" y="58419"/>
                </a:lnTo>
                <a:lnTo>
                  <a:pt x="16276" y="59689"/>
                </a:lnTo>
                <a:lnTo>
                  <a:pt x="20444" y="59689"/>
                </a:lnTo>
                <a:lnTo>
                  <a:pt x="19579" y="58419"/>
                </a:lnTo>
                <a:close/>
              </a:path>
              <a:path w="107314" h="128270">
                <a:moveTo>
                  <a:pt x="39079" y="52069"/>
                </a:moveTo>
                <a:lnTo>
                  <a:pt x="31137" y="52069"/>
                </a:lnTo>
                <a:lnTo>
                  <a:pt x="30783" y="53339"/>
                </a:lnTo>
                <a:lnTo>
                  <a:pt x="39787" y="53339"/>
                </a:lnTo>
                <a:lnTo>
                  <a:pt x="39079" y="52069"/>
                </a:lnTo>
                <a:close/>
              </a:path>
              <a:path w="107314" h="128270">
                <a:moveTo>
                  <a:pt x="35934" y="50799"/>
                </a:moveTo>
                <a:lnTo>
                  <a:pt x="32041" y="50799"/>
                </a:lnTo>
                <a:lnTo>
                  <a:pt x="31334" y="52069"/>
                </a:lnTo>
                <a:lnTo>
                  <a:pt x="36445" y="52069"/>
                </a:lnTo>
                <a:lnTo>
                  <a:pt x="35934" y="50799"/>
                </a:lnTo>
                <a:close/>
              </a:path>
              <a:path w="107314" h="128270">
                <a:moveTo>
                  <a:pt x="81024" y="49529"/>
                </a:moveTo>
                <a:lnTo>
                  <a:pt x="44780" y="49529"/>
                </a:lnTo>
                <a:lnTo>
                  <a:pt x="44543" y="50799"/>
                </a:lnTo>
                <a:lnTo>
                  <a:pt x="44347" y="52069"/>
                </a:lnTo>
                <a:lnTo>
                  <a:pt x="82243" y="52069"/>
                </a:lnTo>
                <a:lnTo>
                  <a:pt x="81817" y="50799"/>
                </a:lnTo>
                <a:lnTo>
                  <a:pt x="81024" y="49529"/>
                </a:lnTo>
                <a:close/>
              </a:path>
              <a:path w="107314" h="128270">
                <a:moveTo>
                  <a:pt x="90821" y="40640"/>
                </a:moveTo>
                <a:lnTo>
                  <a:pt x="41831" y="40639"/>
                </a:lnTo>
                <a:lnTo>
                  <a:pt x="42775" y="43179"/>
                </a:lnTo>
                <a:lnTo>
                  <a:pt x="43482" y="44449"/>
                </a:lnTo>
                <a:lnTo>
                  <a:pt x="44976" y="46989"/>
                </a:lnTo>
                <a:lnTo>
                  <a:pt x="45488" y="48259"/>
                </a:lnTo>
                <a:lnTo>
                  <a:pt x="45094" y="49529"/>
                </a:lnTo>
                <a:lnTo>
                  <a:pt x="80679" y="49529"/>
                </a:lnTo>
                <a:lnTo>
                  <a:pt x="82565" y="48259"/>
                </a:lnTo>
                <a:lnTo>
                  <a:pt x="84209" y="46989"/>
                </a:lnTo>
                <a:lnTo>
                  <a:pt x="85670" y="45720"/>
                </a:lnTo>
                <a:lnTo>
                  <a:pt x="86969" y="45720"/>
                </a:lnTo>
                <a:lnTo>
                  <a:pt x="88027" y="44450"/>
                </a:lnTo>
                <a:lnTo>
                  <a:pt x="88970" y="43180"/>
                </a:lnTo>
                <a:lnTo>
                  <a:pt x="89718" y="43180"/>
                </a:lnTo>
                <a:lnTo>
                  <a:pt x="90350" y="41910"/>
                </a:lnTo>
                <a:lnTo>
                  <a:pt x="90821" y="40640"/>
                </a:lnTo>
                <a:close/>
              </a:path>
              <a:path w="107314" h="128270">
                <a:moveTo>
                  <a:pt x="91017" y="35560"/>
                </a:moveTo>
                <a:lnTo>
                  <a:pt x="40966" y="35559"/>
                </a:lnTo>
                <a:lnTo>
                  <a:pt x="41005" y="38099"/>
                </a:lnTo>
                <a:lnTo>
                  <a:pt x="41320" y="39369"/>
                </a:lnTo>
                <a:lnTo>
                  <a:pt x="41556" y="40639"/>
                </a:lnTo>
                <a:lnTo>
                  <a:pt x="91178" y="40640"/>
                </a:lnTo>
                <a:lnTo>
                  <a:pt x="91373" y="39370"/>
                </a:lnTo>
                <a:lnTo>
                  <a:pt x="91408" y="36830"/>
                </a:lnTo>
                <a:lnTo>
                  <a:pt x="91247" y="36830"/>
                </a:lnTo>
                <a:lnTo>
                  <a:pt x="91017" y="35560"/>
                </a:lnTo>
                <a:close/>
              </a:path>
              <a:path w="107314" h="128270">
                <a:moveTo>
                  <a:pt x="87717" y="31750"/>
                </a:moveTo>
                <a:lnTo>
                  <a:pt x="41752" y="31749"/>
                </a:lnTo>
                <a:lnTo>
                  <a:pt x="41398" y="33019"/>
                </a:lnTo>
                <a:lnTo>
                  <a:pt x="41163" y="34289"/>
                </a:lnTo>
                <a:lnTo>
                  <a:pt x="41005" y="35559"/>
                </a:lnTo>
                <a:lnTo>
                  <a:pt x="90695" y="35560"/>
                </a:lnTo>
                <a:lnTo>
                  <a:pt x="90350" y="34290"/>
                </a:lnTo>
                <a:lnTo>
                  <a:pt x="89959" y="34290"/>
                </a:lnTo>
                <a:lnTo>
                  <a:pt x="89085" y="33020"/>
                </a:lnTo>
                <a:lnTo>
                  <a:pt x="88614" y="33020"/>
                </a:lnTo>
                <a:lnTo>
                  <a:pt x="87717" y="31750"/>
                </a:lnTo>
                <a:close/>
              </a:path>
              <a:path w="107314" h="128270">
                <a:moveTo>
                  <a:pt x="89212" y="15240"/>
                </a:moveTo>
                <a:lnTo>
                  <a:pt x="49380" y="15239"/>
                </a:lnTo>
                <a:lnTo>
                  <a:pt x="48987" y="17779"/>
                </a:lnTo>
                <a:lnTo>
                  <a:pt x="48751" y="19049"/>
                </a:lnTo>
                <a:lnTo>
                  <a:pt x="48633" y="24129"/>
                </a:lnTo>
                <a:lnTo>
                  <a:pt x="48751" y="26669"/>
                </a:lnTo>
                <a:lnTo>
                  <a:pt x="47375" y="26669"/>
                </a:lnTo>
                <a:lnTo>
                  <a:pt x="46156" y="27939"/>
                </a:lnTo>
                <a:lnTo>
                  <a:pt x="45094" y="27939"/>
                </a:lnTo>
                <a:lnTo>
                  <a:pt x="44190" y="29209"/>
                </a:lnTo>
                <a:lnTo>
                  <a:pt x="43404" y="29209"/>
                </a:lnTo>
                <a:lnTo>
                  <a:pt x="42736" y="30479"/>
                </a:lnTo>
                <a:lnTo>
                  <a:pt x="42185" y="31749"/>
                </a:lnTo>
                <a:lnTo>
                  <a:pt x="86843" y="31750"/>
                </a:lnTo>
                <a:lnTo>
                  <a:pt x="85670" y="30480"/>
                </a:lnTo>
                <a:lnTo>
                  <a:pt x="85474" y="30480"/>
                </a:lnTo>
                <a:lnTo>
                  <a:pt x="86843" y="29210"/>
                </a:lnTo>
                <a:lnTo>
                  <a:pt x="91408" y="21590"/>
                </a:lnTo>
                <a:lnTo>
                  <a:pt x="91603" y="21590"/>
                </a:lnTo>
                <a:lnTo>
                  <a:pt x="91603" y="19050"/>
                </a:lnTo>
                <a:lnTo>
                  <a:pt x="91373" y="17780"/>
                </a:lnTo>
                <a:lnTo>
                  <a:pt x="91051" y="17780"/>
                </a:lnTo>
                <a:lnTo>
                  <a:pt x="90695" y="16510"/>
                </a:lnTo>
                <a:lnTo>
                  <a:pt x="89752" y="16510"/>
                </a:lnTo>
                <a:lnTo>
                  <a:pt x="89212" y="15240"/>
                </a:lnTo>
                <a:close/>
              </a:path>
              <a:path w="107314" h="128270">
                <a:moveTo>
                  <a:pt x="81461" y="5080"/>
                </a:moveTo>
                <a:lnTo>
                  <a:pt x="62432" y="5079"/>
                </a:lnTo>
                <a:lnTo>
                  <a:pt x="61803" y="6349"/>
                </a:lnTo>
                <a:lnTo>
                  <a:pt x="60742" y="7619"/>
                </a:lnTo>
                <a:lnTo>
                  <a:pt x="59641" y="8889"/>
                </a:lnTo>
                <a:lnTo>
                  <a:pt x="59248" y="10159"/>
                </a:lnTo>
                <a:lnTo>
                  <a:pt x="52761" y="10159"/>
                </a:lnTo>
                <a:lnTo>
                  <a:pt x="52132" y="11429"/>
                </a:lnTo>
                <a:lnTo>
                  <a:pt x="51110" y="11429"/>
                </a:lnTo>
                <a:lnTo>
                  <a:pt x="50638" y="12699"/>
                </a:lnTo>
                <a:lnTo>
                  <a:pt x="50245" y="12699"/>
                </a:lnTo>
                <a:lnTo>
                  <a:pt x="49616" y="15239"/>
                </a:lnTo>
                <a:lnTo>
                  <a:pt x="87395" y="15240"/>
                </a:lnTo>
                <a:lnTo>
                  <a:pt x="86774" y="13970"/>
                </a:lnTo>
                <a:lnTo>
                  <a:pt x="82208" y="13970"/>
                </a:lnTo>
                <a:lnTo>
                  <a:pt x="82323" y="12700"/>
                </a:lnTo>
                <a:lnTo>
                  <a:pt x="82243" y="8890"/>
                </a:lnTo>
                <a:lnTo>
                  <a:pt x="82128" y="7620"/>
                </a:lnTo>
                <a:lnTo>
                  <a:pt x="81967" y="7620"/>
                </a:lnTo>
                <a:lnTo>
                  <a:pt x="81737" y="6350"/>
                </a:lnTo>
                <a:lnTo>
                  <a:pt x="81461" y="5080"/>
                </a:lnTo>
                <a:close/>
              </a:path>
              <a:path w="107314" h="128270">
                <a:moveTo>
                  <a:pt x="80794" y="3810"/>
                </a:moveTo>
                <a:lnTo>
                  <a:pt x="63887" y="3809"/>
                </a:lnTo>
                <a:lnTo>
                  <a:pt x="63141" y="5079"/>
                </a:lnTo>
                <a:lnTo>
                  <a:pt x="81150" y="5080"/>
                </a:lnTo>
                <a:lnTo>
                  <a:pt x="80794" y="3810"/>
                </a:lnTo>
                <a:close/>
              </a:path>
              <a:path w="107314" h="128270">
                <a:moveTo>
                  <a:pt x="79966" y="2540"/>
                </a:moveTo>
                <a:lnTo>
                  <a:pt x="65617" y="2539"/>
                </a:lnTo>
                <a:lnTo>
                  <a:pt x="64713" y="3809"/>
                </a:lnTo>
                <a:lnTo>
                  <a:pt x="80403" y="3810"/>
                </a:lnTo>
                <a:lnTo>
                  <a:pt x="79966" y="2540"/>
                </a:lnTo>
                <a:close/>
              </a:path>
              <a:path w="107314" h="128270">
                <a:moveTo>
                  <a:pt x="78471" y="1270"/>
                </a:moveTo>
                <a:lnTo>
                  <a:pt x="67583" y="1269"/>
                </a:lnTo>
                <a:lnTo>
                  <a:pt x="66561" y="2539"/>
                </a:lnTo>
                <a:lnTo>
                  <a:pt x="79494" y="2540"/>
                </a:lnTo>
                <a:lnTo>
                  <a:pt x="78471" y="1270"/>
                </a:lnTo>
                <a:close/>
              </a:path>
              <a:path w="107314" h="128270">
                <a:moveTo>
                  <a:pt x="75486" y="0"/>
                </a:moveTo>
                <a:lnTo>
                  <a:pt x="72183" y="0"/>
                </a:lnTo>
                <a:lnTo>
                  <a:pt x="70847" y="1269"/>
                </a:lnTo>
                <a:lnTo>
                  <a:pt x="76115" y="1270"/>
                </a:lnTo>
                <a:lnTo>
                  <a:pt x="7548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88154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12685" y="8127"/>
                </a:moveTo>
                <a:lnTo>
                  <a:pt x="11585" y="8127"/>
                </a:lnTo>
                <a:lnTo>
                  <a:pt x="11074" y="8254"/>
                </a:lnTo>
                <a:lnTo>
                  <a:pt x="10602" y="8254"/>
                </a:lnTo>
                <a:lnTo>
                  <a:pt x="9383" y="8635"/>
                </a:lnTo>
                <a:lnTo>
                  <a:pt x="8715" y="9016"/>
                </a:lnTo>
                <a:lnTo>
                  <a:pt x="8440" y="9270"/>
                </a:lnTo>
                <a:lnTo>
                  <a:pt x="8165" y="9397"/>
                </a:lnTo>
                <a:lnTo>
                  <a:pt x="5962" y="13207"/>
                </a:lnTo>
                <a:lnTo>
                  <a:pt x="5844" y="13588"/>
                </a:lnTo>
                <a:lnTo>
                  <a:pt x="5648" y="14731"/>
                </a:lnTo>
                <a:lnTo>
                  <a:pt x="5525" y="19303"/>
                </a:lnTo>
                <a:lnTo>
                  <a:pt x="5733" y="20954"/>
                </a:lnTo>
                <a:lnTo>
                  <a:pt x="6278" y="23875"/>
                </a:lnTo>
                <a:lnTo>
                  <a:pt x="6395" y="24129"/>
                </a:lnTo>
                <a:lnTo>
                  <a:pt x="5215" y="24764"/>
                </a:lnTo>
                <a:lnTo>
                  <a:pt x="0" y="32892"/>
                </a:lnTo>
                <a:lnTo>
                  <a:pt x="118" y="34035"/>
                </a:lnTo>
                <a:lnTo>
                  <a:pt x="4534" y="43052"/>
                </a:lnTo>
                <a:lnTo>
                  <a:pt x="4508" y="44195"/>
                </a:lnTo>
                <a:lnTo>
                  <a:pt x="4194" y="47243"/>
                </a:lnTo>
                <a:lnTo>
                  <a:pt x="4070" y="55498"/>
                </a:lnTo>
                <a:lnTo>
                  <a:pt x="4179" y="57403"/>
                </a:lnTo>
                <a:lnTo>
                  <a:pt x="4390" y="59816"/>
                </a:lnTo>
                <a:lnTo>
                  <a:pt x="4626" y="61340"/>
                </a:lnTo>
                <a:lnTo>
                  <a:pt x="4823" y="62864"/>
                </a:lnTo>
                <a:lnTo>
                  <a:pt x="10288" y="78612"/>
                </a:lnTo>
                <a:lnTo>
                  <a:pt x="10563" y="79374"/>
                </a:lnTo>
                <a:lnTo>
                  <a:pt x="10798" y="80263"/>
                </a:lnTo>
                <a:lnTo>
                  <a:pt x="11074" y="81025"/>
                </a:lnTo>
                <a:lnTo>
                  <a:pt x="11663" y="83438"/>
                </a:lnTo>
                <a:lnTo>
                  <a:pt x="11998" y="85343"/>
                </a:lnTo>
                <a:lnTo>
                  <a:pt x="12189" y="86613"/>
                </a:lnTo>
                <a:lnTo>
                  <a:pt x="12332" y="87883"/>
                </a:lnTo>
                <a:lnTo>
                  <a:pt x="12450" y="96011"/>
                </a:lnTo>
                <a:lnTo>
                  <a:pt x="12297" y="96900"/>
                </a:lnTo>
                <a:lnTo>
                  <a:pt x="12253" y="100456"/>
                </a:lnTo>
                <a:lnTo>
                  <a:pt x="12371" y="101091"/>
                </a:lnTo>
                <a:lnTo>
                  <a:pt x="12528" y="101599"/>
                </a:lnTo>
                <a:lnTo>
                  <a:pt x="13118" y="102742"/>
                </a:lnTo>
                <a:lnTo>
                  <a:pt x="13314" y="102869"/>
                </a:lnTo>
                <a:lnTo>
                  <a:pt x="13472" y="103123"/>
                </a:lnTo>
                <a:lnTo>
                  <a:pt x="13865" y="103250"/>
                </a:lnTo>
                <a:lnTo>
                  <a:pt x="14062" y="101726"/>
                </a:lnTo>
                <a:lnTo>
                  <a:pt x="14361" y="98170"/>
                </a:lnTo>
                <a:lnTo>
                  <a:pt x="14488" y="95630"/>
                </a:lnTo>
                <a:lnTo>
                  <a:pt x="14405" y="87883"/>
                </a:lnTo>
                <a:lnTo>
                  <a:pt x="11742" y="70992"/>
                </a:lnTo>
                <a:lnTo>
                  <a:pt x="11332" y="69341"/>
                </a:lnTo>
                <a:lnTo>
                  <a:pt x="10878" y="67309"/>
                </a:lnTo>
                <a:lnTo>
                  <a:pt x="10759" y="66166"/>
                </a:lnTo>
                <a:lnTo>
                  <a:pt x="10759" y="62229"/>
                </a:lnTo>
                <a:lnTo>
                  <a:pt x="11034" y="60578"/>
                </a:lnTo>
                <a:lnTo>
                  <a:pt x="11427" y="59181"/>
                </a:lnTo>
                <a:lnTo>
                  <a:pt x="11538" y="58927"/>
                </a:lnTo>
                <a:lnTo>
                  <a:pt x="8833" y="58927"/>
                </a:lnTo>
                <a:lnTo>
                  <a:pt x="5530" y="33908"/>
                </a:lnTo>
                <a:lnTo>
                  <a:pt x="12647" y="33908"/>
                </a:lnTo>
                <a:lnTo>
                  <a:pt x="12369" y="32765"/>
                </a:lnTo>
                <a:lnTo>
                  <a:pt x="11703" y="30733"/>
                </a:lnTo>
                <a:lnTo>
                  <a:pt x="11507" y="30352"/>
                </a:lnTo>
                <a:lnTo>
                  <a:pt x="10720" y="28574"/>
                </a:lnTo>
                <a:lnTo>
                  <a:pt x="10371" y="27558"/>
                </a:lnTo>
                <a:lnTo>
                  <a:pt x="9886" y="25653"/>
                </a:lnTo>
                <a:lnTo>
                  <a:pt x="9651" y="24129"/>
                </a:lnTo>
                <a:lnTo>
                  <a:pt x="9737" y="18922"/>
                </a:lnTo>
                <a:lnTo>
                  <a:pt x="10288" y="16382"/>
                </a:lnTo>
                <a:lnTo>
                  <a:pt x="11270" y="13715"/>
                </a:lnTo>
                <a:lnTo>
                  <a:pt x="11703" y="12826"/>
                </a:lnTo>
                <a:lnTo>
                  <a:pt x="17797" y="12826"/>
                </a:lnTo>
                <a:lnTo>
                  <a:pt x="17679" y="9905"/>
                </a:lnTo>
                <a:lnTo>
                  <a:pt x="17639" y="9651"/>
                </a:lnTo>
                <a:lnTo>
                  <a:pt x="16814" y="9270"/>
                </a:lnTo>
                <a:lnTo>
                  <a:pt x="15281" y="8762"/>
                </a:lnTo>
                <a:lnTo>
                  <a:pt x="13904" y="8381"/>
                </a:lnTo>
                <a:lnTo>
                  <a:pt x="12685" y="8127"/>
                </a:lnTo>
                <a:close/>
              </a:path>
              <a:path w="36195" h="103504">
                <a:moveTo>
                  <a:pt x="35354" y="25272"/>
                </a:moveTo>
                <a:lnTo>
                  <a:pt x="21571" y="25272"/>
                </a:lnTo>
                <a:lnTo>
                  <a:pt x="22711" y="25399"/>
                </a:lnTo>
                <a:lnTo>
                  <a:pt x="23969" y="25780"/>
                </a:lnTo>
                <a:lnTo>
                  <a:pt x="23262" y="26161"/>
                </a:lnTo>
                <a:lnTo>
                  <a:pt x="22711" y="26542"/>
                </a:lnTo>
                <a:lnTo>
                  <a:pt x="22043" y="27177"/>
                </a:lnTo>
                <a:lnTo>
                  <a:pt x="21689" y="27558"/>
                </a:lnTo>
                <a:lnTo>
                  <a:pt x="21256" y="27939"/>
                </a:lnTo>
                <a:lnTo>
                  <a:pt x="20635" y="28828"/>
                </a:lnTo>
                <a:lnTo>
                  <a:pt x="19881" y="29844"/>
                </a:lnTo>
                <a:lnTo>
                  <a:pt x="19290" y="30733"/>
                </a:lnTo>
                <a:lnTo>
                  <a:pt x="8833" y="58927"/>
                </a:lnTo>
                <a:lnTo>
                  <a:pt x="11538" y="58927"/>
                </a:lnTo>
                <a:lnTo>
                  <a:pt x="11978" y="57911"/>
                </a:lnTo>
                <a:lnTo>
                  <a:pt x="12253" y="57403"/>
                </a:lnTo>
                <a:lnTo>
                  <a:pt x="16460" y="53212"/>
                </a:lnTo>
                <a:lnTo>
                  <a:pt x="20077" y="51561"/>
                </a:lnTo>
                <a:lnTo>
                  <a:pt x="21610" y="50799"/>
                </a:lnTo>
                <a:lnTo>
                  <a:pt x="22987" y="50037"/>
                </a:lnTo>
                <a:lnTo>
                  <a:pt x="24166" y="49148"/>
                </a:lnTo>
                <a:lnTo>
                  <a:pt x="25227" y="48386"/>
                </a:lnTo>
                <a:lnTo>
                  <a:pt x="29133" y="42417"/>
                </a:lnTo>
                <a:lnTo>
                  <a:pt x="29085" y="40258"/>
                </a:lnTo>
                <a:lnTo>
                  <a:pt x="25974" y="35178"/>
                </a:lnTo>
                <a:lnTo>
                  <a:pt x="25424" y="34289"/>
                </a:lnTo>
                <a:lnTo>
                  <a:pt x="27429" y="32003"/>
                </a:lnTo>
                <a:lnTo>
                  <a:pt x="28962" y="31241"/>
                </a:lnTo>
                <a:lnTo>
                  <a:pt x="30299" y="30352"/>
                </a:lnTo>
                <a:lnTo>
                  <a:pt x="32500" y="28701"/>
                </a:lnTo>
                <a:lnTo>
                  <a:pt x="34152" y="27050"/>
                </a:lnTo>
                <a:lnTo>
                  <a:pt x="35289" y="25399"/>
                </a:lnTo>
                <a:close/>
              </a:path>
              <a:path w="36195" h="103504">
                <a:moveTo>
                  <a:pt x="12647" y="33908"/>
                </a:moveTo>
                <a:lnTo>
                  <a:pt x="5530" y="33908"/>
                </a:lnTo>
                <a:lnTo>
                  <a:pt x="8046" y="36067"/>
                </a:lnTo>
                <a:lnTo>
                  <a:pt x="8991" y="37083"/>
                </a:lnTo>
                <a:lnTo>
                  <a:pt x="9934" y="38353"/>
                </a:lnTo>
                <a:lnTo>
                  <a:pt x="10878" y="39877"/>
                </a:lnTo>
                <a:lnTo>
                  <a:pt x="11270" y="40639"/>
                </a:lnTo>
                <a:lnTo>
                  <a:pt x="11782" y="40258"/>
                </a:lnTo>
                <a:lnTo>
                  <a:pt x="12921" y="37083"/>
                </a:lnTo>
                <a:lnTo>
                  <a:pt x="12804" y="34670"/>
                </a:lnTo>
                <a:lnTo>
                  <a:pt x="12647" y="33908"/>
                </a:lnTo>
                <a:close/>
              </a:path>
              <a:path w="36195" h="103504">
                <a:moveTo>
                  <a:pt x="33916" y="0"/>
                </a:moveTo>
                <a:lnTo>
                  <a:pt x="18347" y="26161"/>
                </a:lnTo>
                <a:lnTo>
                  <a:pt x="18701" y="25907"/>
                </a:lnTo>
                <a:lnTo>
                  <a:pt x="19172" y="25653"/>
                </a:lnTo>
                <a:lnTo>
                  <a:pt x="19801" y="25526"/>
                </a:lnTo>
                <a:lnTo>
                  <a:pt x="20195" y="25399"/>
                </a:lnTo>
                <a:lnTo>
                  <a:pt x="21059" y="25272"/>
                </a:lnTo>
                <a:lnTo>
                  <a:pt x="35354" y="25272"/>
                </a:lnTo>
                <a:lnTo>
                  <a:pt x="35680" y="24637"/>
                </a:lnTo>
                <a:lnTo>
                  <a:pt x="36002" y="23875"/>
                </a:lnTo>
                <a:lnTo>
                  <a:pt x="36198" y="23113"/>
                </a:lnTo>
                <a:lnTo>
                  <a:pt x="36140" y="20319"/>
                </a:lnTo>
                <a:lnTo>
                  <a:pt x="36030" y="19811"/>
                </a:lnTo>
                <a:lnTo>
                  <a:pt x="35761" y="19049"/>
                </a:lnTo>
                <a:lnTo>
                  <a:pt x="34898" y="17398"/>
                </a:lnTo>
                <a:lnTo>
                  <a:pt x="34542" y="17017"/>
                </a:lnTo>
                <a:lnTo>
                  <a:pt x="33838" y="16128"/>
                </a:lnTo>
                <a:lnTo>
                  <a:pt x="32816" y="15112"/>
                </a:lnTo>
                <a:lnTo>
                  <a:pt x="32265" y="14604"/>
                </a:lnTo>
                <a:lnTo>
                  <a:pt x="31754" y="14223"/>
                </a:lnTo>
                <a:lnTo>
                  <a:pt x="32029" y="13969"/>
                </a:lnTo>
                <a:lnTo>
                  <a:pt x="32658" y="13207"/>
                </a:lnTo>
                <a:lnTo>
                  <a:pt x="33051" y="12572"/>
                </a:lnTo>
                <a:lnTo>
                  <a:pt x="33484" y="11937"/>
                </a:lnTo>
                <a:lnTo>
                  <a:pt x="35209" y="6349"/>
                </a:lnTo>
                <a:lnTo>
                  <a:pt x="35094" y="3683"/>
                </a:lnTo>
                <a:lnTo>
                  <a:pt x="34783" y="2286"/>
                </a:lnTo>
                <a:lnTo>
                  <a:pt x="34270" y="762"/>
                </a:lnTo>
                <a:lnTo>
                  <a:pt x="33916" y="0"/>
                </a:lnTo>
                <a:close/>
              </a:path>
              <a:path w="36195" h="103504">
                <a:moveTo>
                  <a:pt x="17797" y="12826"/>
                </a:moveTo>
                <a:lnTo>
                  <a:pt x="11703" y="12826"/>
                </a:lnTo>
                <a:lnTo>
                  <a:pt x="11762" y="13588"/>
                </a:lnTo>
                <a:lnTo>
                  <a:pt x="11880" y="14604"/>
                </a:lnTo>
                <a:lnTo>
                  <a:pt x="16342" y="24256"/>
                </a:lnTo>
                <a:lnTo>
                  <a:pt x="17010" y="21208"/>
                </a:lnTo>
                <a:lnTo>
                  <a:pt x="17443" y="18414"/>
                </a:lnTo>
                <a:lnTo>
                  <a:pt x="17569" y="17398"/>
                </a:lnTo>
                <a:lnTo>
                  <a:pt x="17692" y="15747"/>
                </a:lnTo>
                <a:lnTo>
                  <a:pt x="17797" y="1282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57612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45314" y="54483"/>
                </a:moveTo>
                <a:lnTo>
                  <a:pt x="36740" y="54483"/>
                </a:lnTo>
                <a:lnTo>
                  <a:pt x="37448" y="54737"/>
                </a:lnTo>
                <a:lnTo>
                  <a:pt x="38863" y="55118"/>
                </a:lnTo>
                <a:lnTo>
                  <a:pt x="40121" y="55753"/>
                </a:lnTo>
                <a:lnTo>
                  <a:pt x="47198" y="66167"/>
                </a:lnTo>
                <a:lnTo>
                  <a:pt x="47787" y="66167"/>
                </a:lnTo>
                <a:lnTo>
                  <a:pt x="50029" y="65786"/>
                </a:lnTo>
                <a:lnTo>
                  <a:pt x="50658" y="65532"/>
                </a:lnTo>
                <a:lnTo>
                  <a:pt x="51641" y="65024"/>
                </a:lnTo>
                <a:lnTo>
                  <a:pt x="51822" y="63754"/>
                </a:lnTo>
                <a:lnTo>
                  <a:pt x="51994" y="62865"/>
                </a:lnTo>
                <a:lnTo>
                  <a:pt x="52230" y="61849"/>
                </a:lnTo>
                <a:lnTo>
                  <a:pt x="52820" y="59944"/>
                </a:lnTo>
                <a:lnTo>
                  <a:pt x="52983" y="59563"/>
                </a:lnTo>
                <a:lnTo>
                  <a:pt x="47867" y="59563"/>
                </a:lnTo>
                <a:lnTo>
                  <a:pt x="45800" y="55372"/>
                </a:lnTo>
                <a:lnTo>
                  <a:pt x="45314" y="54483"/>
                </a:lnTo>
                <a:close/>
              </a:path>
              <a:path w="82550" h="66675">
                <a:moveTo>
                  <a:pt x="53331" y="24257"/>
                </a:moveTo>
                <a:lnTo>
                  <a:pt x="52977" y="24257"/>
                </a:lnTo>
                <a:lnTo>
                  <a:pt x="52663" y="24384"/>
                </a:lnTo>
                <a:lnTo>
                  <a:pt x="51758" y="24511"/>
                </a:lnTo>
                <a:lnTo>
                  <a:pt x="51523" y="24765"/>
                </a:lnTo>
                <a:lnTo>
                  <a:pt x="50854" y="25146"/>
                </a:lnTo>
                <a:lnTo>
                  <a:pt x="50029" y="26289"/>
                </a:lnTo>
                <a:lnTo>
                  <a:pt x="49320" y="27940"/>
                </a:lnTo>
                <a:lnTo>
                  <a:pt x="48947" y="29464"/>
                </a:lnTo>
                <a:lnTo>
                  <a:pt x="48832" y="32131"/>
                </a:lnTo>
                <a:lnTo>
                  <a:pt x="48956" y="33528"/>
                </a:lnTo>
                <a:lnTo>
                  <a:pt x="49179" y="34798"/>
                </a:lnTo>
                <a:lnTo>
                  <a:pt x="49519" y="36322"/>
                </a:lnTo>
                <a:lnTo>
                  <a:pt x="50264" y="38608"/>
                </a:lnTo>
                <a:lnTo>
                  <a:pt x="50336" y="39370"/>
                </a:lnTo>
                <a:lnTo>
                  <a:pt x="48771" y="48895"/>
                </a:lnTo>
                <a:lnTo>
                  <a:pt x="48416" y="49784"/>
                </a:lnTo>
                <a:lnTo>
                  <a:pt x="47906" y="51689"/>
                </a:lnTo>
                <a:lnTo>
                  <a:pt x="47827" y="52197"/>
                </a:lnTo>
                <a:lnTo>
                  <a:pt x="47709" y="58420"/>
                </a:lnTo>
                <a:lnTo>
                  <a:pt x="47867" y="59563"/>
                </a:lnTo>
                <a:lnTo>
                  <a:pt x="52983" y="59563"/>
                </a:lnTo>
                <a:lnTo>
                  <a:pt x="53528" y="58293"/>
                </a:lnTo>
                <a:lnTo>
                  <a:pt x="54314" y="56769"/>
                </a:lnTo>
                <a:lnTo>
                  <a:pt x="55139" y="55372"/>
                </a:lnTo>
                <a:lnTo>
                  <a:pt x="56718" y="53467"/>
                </a:lnTo>
                <a:lnTo>
                  <a:pt x="57200" y="52959"/>
                </a:lnTo>
                <a:lnTo>
                  <a:pt x="51916" y="52959"/>
                </a:lnTo>
                <a:lnTo>
                  <a:pt x="54364" y="37719"/>
                </a:lnTo>
                <a:lnTo>
                  <a:pt x="54274" y="33020"/>
                </a:lnTo>
                <a:lnTo>
                  <a:pt x="54039" y="31242"/>
                </a:lnTo>
                <a:lnTo>
                  <a:pt x="60369" y="31242"/>
                </a:lnTo>
                <a:lnTo>
                  <a:pt x="61470" y="28321"/>
                </a:lnTo>
                <a:lnTo>
                  <a:pt x="61986" y="26543"/>
                </a:lnTo>
                <a:lnTo>
                  <a:pt x="58718" y="26543"/>
                </a:lnTo>
                <a:lnTo>
                  <a:pt x="57852" y="26289"/>
                </a:lnTo>
                <a:lnTo>
                  <a:pt x="57696" y="26162"/>
                </a:lnTo>
                <a:lnTo>
                  <a:pt x="56555" y="25400"/>
                </a:lnTo>
                <a:lnTo>
                  <a:pt x="56005" y="25146"/>
                </a:lnTo>
                <a:lnTo>
                  <a:pt x="55022" y="24638"/>
                </a:lnTo>
                <a:lnTo>
                  <a:pt x="54550" y="24511"/>
                </a:lnTo>
                <a:lnTo>
                  <a:pt x="53725" y="24384"/>
                </a:lnTo>
                <a:lnTo>
                  <a:pt x="53331" y="24257"/>
                </a:lnTo>
                <a:close/>
              </a:path>
              <a:path w="82550" h="66675">
                <a:moveTo>
                  <a:pt x="3832" y="0"/>
                </a:moveTo>
                <a:lnTo>
                  <a:pt x="1466" y="9651"/>
                </a:lnTo>
                <a:lnTo>
                  <a:pt x="1587" y="10921"/>
                </a:lnTo>
                <a:lnTo>
                  <a:pt x="1809" y="12445"/>
                </a:lnTo>
                <a:lnTo>
                  <a:pt x="2258" y="14477"/>
                </a:lnTo>
                <a:lnTo>
                  <a:pt x="2693" y="16001"/>
                </a:lnTo>
                <a:lnTo>
                  <a:pt x="1945" y="16763"/>
                </a:lnTo>
                <a:lnTo>
                  <a:pt x="0" y="22351"/>
                </a:lnTo>
                <a:lnTo>
                  <a:pt x="114" y="22859"/>
                </a:lnTo>
                <a:lnTo>
                  <a:pt x="2732" y="26923"/>
                </a:lnTo>
                <a:lnTo>
                  <a:pt x="3242" y="27431"/>
                </a:lnTo>
                <a:lnTo>
                  <a:pt x="3715" y="27812"/>
                </a:lnTo>
                <a:lnTo>
                  <a:pt x="6192" y="29463"/>
                </a:lnTo>
                <a:lnTo>
                  <a:pt x="7686" y="30225"/>
                </a:lnTo>
                <a:lnTo>
                  <a:pt x="8276" y="30479"/>
                </a:lnTo>
                <a:lnTo>
                  <a:pt x="11067" y="32003"/>
                </a:lnTo>
                <a:lnTo>
                  <a:pt x="15077" y="35814"/>
                </a:lnTo>
                <a:lnTo>
                  <a:pt x="14644" y="36703"/>
                </a:lnTo>
                <a:lnTo>
                  <a:pt x="14330" y="37718"/>
                </a:lnTo>
                <a:lnTo>
                  <a:pt x="14212" y="40639"/>
                </a:lnTo>
                <a:lnTo>
                  <a:pt x="14330" y="41020"/>
                </a:lnTo>
                <a:lnTo>
                  <a:pt x="14723" y="41909"/>
                </a:lnTo>
                <a:lnTo>
                  <a:pt x="15312" y="42798"/>
                </a:lnTo>
                <a:lnTo>
                  <a:pt x="16021" y="43306"/>
                </a:lnTo>
                <a:lnTo>
                  <a:pt x="16806" y="43942"/>
                </a:lnTo>
                <a:lnTo>
                  <a:pt x="17200" y="44196"/>
                </a:lnTo>
                <a:lnTo>
                  <a:pt x="17632" y="44323"/>
                </a:lnTo>
                <a:lnTo>
                  <a:pt x="18458" y="44704"/>
                </a:lnTo>
                <a:lnTo>
                  <a:pt x="19283" y="44958"/>
                </a:lnTo>
                <a:lnTo>
                  <a:pt x="20031" y="45085"/>
                </a:lnTo>
                <a:lnTo>
                  <a:pt x="21170" y="45339"/>
                </a:lnTo>
                <a:lnTo>
                  <a:pt x="29939" y="49403"/>
                </a:lnTo>
                <a:lnTo>
                  <a:pt x="30331" y="49784"/>
                </a:lnTo>
                <a:lnTo>
                  <a:pt x="30646" y="50292"/>
                </a:lnTo>
                <a:lnTo>
                  <a:pt x="30843" y="50546"/>
                </a:lnTo>
                <a:lnTo>
                  <a:pt x="30948" y="50800"/>
                </a:lnTo>
                <a:lnTo>
                  <a:pt x="32376" y="53594"/>
                </a:lnTo>
                <a:lnTo>
                  <a:pt x="32847" y="53975"/>
                </a:lnTo>
                <a:lnTo>
                  <a:pt x="33320" y="54229"/>
                </a:lnTo>
                <a:lnTo>
                  <a:pt x="33869" y="54483"/>
                </a:lnTo>
                <a:lnTo>
                  <a:pt x="34892" y="54737"/>
                </a:lnTo>
                <a:lnTo>
                  <a:pt x="37094" y="54737"/>
                </a:lnTo>
                <a:lnTo>
                  <a:pt x="36740" y="54483"/>
                </a:lnTo>
                <a:lnTo>
                  <a:pt x="45314" y="54483"/>
                </a:lnTo>
                <a:lnTo>
                  <a:pt x="36072" y="47879"/>
                </a:lnTo>
                <a:lnTo>
                  <a:pt x="35836" y="47625"/>
                </a:lnTo>
                <a:lnTo>
                  <a:pt x="33005" y="44831"/>
                </a:lnTo>
                <a:lnTo>
                  <a:pt x="27382" y="39751"/>
                </a:lnTo>
                <a:lnTo>
                  <a:pt x="25063" y="37719"/>
                </a:lnTo>
                <a:lnTo>
                  <a:pt x="19795" y="33528"/>
                </a:lnTo>
                <a:lnTo>
                  <a:pt x="18418" y="32385"/>
                </a:lnTo>
                <a:lnTo>
                  <a:pt x="15509" y="30353"/>
                </a:lnTo>
                <a:lnTo>
                  <a:pt x="14015" y="29210"/>
                </a:lnTo>
                <a:lnTo>
                  <a:pt x="12521" y="28194"/>
                </a:lnTo>
                <a:lnTo>
                  <a:pt x="9455" y="26288"/>
                </a:lnTo>
                <a:lnTo>
                  <a:pt x="6348" y="24510"/>
                </a:lnTo>
                <a:lnTo>
                  <a:pt x="3283" y="22859"/>
                </a:lnTo>
                <a:lnTo>
                  <a:pt x="1709" y="22224"/>
                </a:lnTo>
                <a:lnTo>
                  <a:pt x="1867" y="22097"/>
                </a:lnTo>
                <a:lnTo>
                  <a:pt x="2654" y="21716"/>
                </a:lnTo>
                <a:lnTo>
                  <a:pt x="4029" y="21208"/>
                </a:lnTo>
                <a:lnTo>
                  <a:pt x="5209" y="20954"/>
                </a:lnTo>
                <a:lnTo>
                  <a:pt x="6624" y="20827"/>
                </a:lnTo>
                <a:lnTo>
                  <a:pt x="9796" y="20827"/>
                </a:lnTo>
                <a:lnTo>
                  <a:pt x="9254" y="19811"/>
                </a:lnTo>
                <a:lnTo>
                  <a:pt x="3864" y="1904"/>
                </a:lnTo>
                <a:lnTo>
                  <a:pt x="3832" y="0"/>
                </a:lnTo>
                <a:close/>
              </a:path>
              <a:path w="82550" h="66675">
                <a:moveTo>
                  <a:pt x="72592" y="4826"/>
                </a:moveTo>
                <a:lnTo>
                  <a:pt x="72834" y="6223"/>
                </a:lnTo>
                <a:lnTo>
                  <a:pt x="72898" y="6731"/>
                </a:lnTo>
                <a:lnTo>
                  <a:pt x="72995" y="11684"/>
                </a:lnTo>
                <a:lnTo>
                  <a:pt x="72878" y="12827"/>
                </a:lnTo>
                <a:lnTo>
                  <a:pt x="64025" y="30480"/>
                </a:lnTo>
                <a:lnTo>
                  <a:pt x="61215" y="34798"/>
                </a:lnTo>
                <a:lnTo>
                  <a:pt x="57082" y="42037"/>
                </a:lnTo>
                <a:lnTo>
                  <a:pt x="52767" y="50927"/>
                </a:lnTo>
                <a:lnTo>
                  <a:pt x="51916" y="52959"/>
                </a:lnTo>
                <a:lnTo>
                  <a:pt x="57200" y="52959"/>
                </a:lnTo>
                <a:lnTo>
                  <a:pt x="58284" y="51816"/>
                </a:lnTo>
                <a:lnTo>
                  <a:pt x="59150" y="51181"/>
                </a:lnTo>
                <a:lnTo>
                  <a:pt x="60605" y="50165"/>
                </a:lnTo>
                <a:lnTo>
                  <a:pt x="61627" y="49530"/>
                </a:lnTo>
                <a:lnTo>
                  <a:pt x="62019" y="49403"/>
                </a:lnTo>
                <a:lnTo>
                  <a:pt x="62885" y="48895"/>
                </a:lnTo>
                <a:lnTo>
                  <a:pt x="67618" y="43434"/>
                </a:lnTo>
                <a:lnTo>
                  <a:pt x="67508" y="41529"/>
                </a:lnTo>
                <a:lnTo>
                  <a:pt x="67095" y="40640"/>
                </a:lnTo>
                <a:lnTo>
                  <a:pt x="66072" y="39497"/>
                </a:lnTo>
                <a:lnTo>
                  <a:pt x="67325" y="38862"/>
                </a:lnTo>
                <a:lnTo>
                  <a:pt x="82331" y="24892"/>
                </a:lnTo>
                <a:lnTo>
                  <a:pt x="82263" y="22987"/>
                </a:lnTo>
                <a:lnTo>
                  <a:pt x="77319" y="19812"/>
                </a:lnTo>
                <a:lnTo>
                  <a:pt x="78135" y="17780"/>
                </a:lnTo>
                <a:lnTo>
                  <a:pt x="78577" y="15875"/>
                </a:lnTo>
                <a:lnTo>
                  <a:pt x="78699" y="15240"/>
                </a:lnTo>
                <a:lnTo>
                  <a:pt x="78825" y="14224"/>
                </a:lnTo>
                <a:lnTo>
                  <a:pt x="78739" y="12065"/>
                </a:lnTo>
                <a:lnTo>
                  <a:pt x="76916" y="7874"/>
                </a:lnTo>
                <a:lnTo>
                  <a:pt x="76215" y="6985"/>
                </a:lnTo>
                <a:lnTo>
                  <a:pt x="75858" y="6731"/>
                </a:lnTo>
                <a:lnTo>
                  <a:pt x="75467" y="6350"/>
                </a:lnTo>
                <a:lnTo>
                  <a:pt x="74754" y="5842"/>
                </a:lnTo>
                <a:lnTo>
                  <a:pt x="74087" y="5461"/>
                </a:lnTo>
                <a:lnTo>
                  <a:pt x="73029" y="4953"/>
                </a:lnTo>
                <a:lnTo>
                  <a:pt x="72592" y="4826"/>
                </a:lnTo>
                <a:close/>
              </a:path>
              <a:path w="82550" h="66675">
                <a:moveTo>
                  <a:pt x="33806" y="25273"/>
                </a:moveTo>
                <a:lnTo>
                  <a:pt x="28837" y="25273"/>
                </a:lnTo>
                <a:lnTo>
                  <a:pt x="28877" y="26289"/>
                </a:lnTo>
                <a:lnTo>
                  <a:pt x="28995" y="27813"/>
                </a:lnTo>
                <a:lnTo>
                  <a:pt x="40613" y="47879"/>
                </a:lnTo>
                <a:lnTo>
                  <a:pt x="39413" y="46736"/>
                </a:lnTo>
                <a:lnTo>
                  <a:pt x="38902" y="46482"/>
                </a:lnTo>
                <a:lnTo>
                  <a:pt x="38745" y="46355"/>
                </a:lnTo>
                <a:lnTo>
                  <a:pt x="35140" y="29591"/>
                </a:lnTo>
                <a:lnTo>
                  <a:pt x="34841" y="28194"/>
                </a:lnTo>
                <a:lnTo>
                  <a:pt x="34229" y="26289"/>
                </a:lnTo>
                <a:lnTo>
                  <a:pt x="33806" y="25273"/>
                </a:lnTo>
                <a:close/>
              </a:path>
              <a:path w="82550" h="66675">
                <a:moveTo>
                  <a:pt x="60369" y="31242"/>
                </a:moveTo>
                <a:lnTo>
                  <a:pt x="54039" y="31242"/>
                </a:lnTo>
                <a:lnTo>
                  <a:pt x="54590" y="31750"/>
                </a:lnTo>
                <a:lnTo>
                  <a:pt x="55100" y="32131"/>
                </a:lnTo>
                <a:lnTo>
                  <a:pt x="56280" y="33401"/>
                </a:lnTo>
                <a:lnTo>
                  <a:pt x="57129" y="34798"/>
                </a:lnTo>
                <a:lnTo>
                  <a:pt x="57430" y="35433"/>
                </a:lnTo>
                <a:lnTo>
                  <a:pt x="57577" y="35814"/>
                </a:lnTo>
                <a:lnTo>
                  <a:pt x="57696" y="36322"/>
                </a:lnTo>
                <a:lnTo>
                  <a:pt x="59071" y="33909"/>
                </a:lnTo>
                <a:lnTo>
                  <a:pt x="60264" y="31496"/>
                </a:lnTo>
                <a:lnTo>
                  <a:pt x="60369" y="31242"/>
                </a:lnTo>
                <a:close/>
              </a:path>
              <a:path w="82550" h="66675">
                <a:moveTo>
                  <a:pt x="13898" y="9017"/>
                </a:moveTo>
                <a:lnTo>
                  <a:pt x="12561" y="9017"/>
                </a:lnTo>
                <a:lnTo>
                  <a:pt x="12089" y="9271"/>
                </a:lnTo>
                <a:lnTo>
                  <a:pt x="11657" y="9398"/>
                </a:lnTo>
                <a:lnTo>
                  <a:pt x="11185" y="9779"/>
                </a:lnTo>
                <a:lnTo>
                  <a:pt x="10752" y="10033"/>
                </a:lnTo>
                <a:lnTo>
                  <a:pt x="10799" y="10414"/>
                </a:lnTo>
                <a:lnTo>
                  <a:pt x="24317" y="34036"/>
                </a:lnTo>
                <a:lnTo>
                  <a:pt x="24434" y="33147"/>
                </a:lnTo>
                <a:lnTo>
                  <a:pt x="24827" y="31623"/>
                </a:lnTo>
                <a:lnTo>
                  <a:pt x="28091" y="26035"/>
                </a:lnTo>
                <a:lnTo>
                  <a:pt x="23137" y="26035"/>
                </a:lnTo>
                <a:lnTo>
                  <a:pt x="23018" y="25908"/>
                </a:lnTo>
                <a:lnTo>
                  <a:pt x="22862" y="25781"/>
                </a:lnTo>
                <a:lnTo>
                  <a:pt x="22744" y="25527"/>
                </a:lnTo>
                <a:lnTo>
                  <a:pt x="22638" y="25019"/>
                </a:lnTo>
                <a:lnTo>
                  <a:pt x="22522" y="22225"/>
                </a:lnTo>
                <a:lnTo>
                  <a:pt x="22275" y="19812"/>
                </a:lnTo>
                <a:lnTo>
                  <a:pt x="16611" y="10287"/>
                </a:lnTo>
                <a:lnTo>
                  <a:pt x="16177" y="9906"/>
                </a:lnTo>
                <a:lnTo>
                  <a:pt x="15745" y="9652"/>
                </a:lnTo>
                <a:lnTo>
                  <a:pt x="14841" y="9271"/>
                </a:lnTo>
                <a:lnTo>
                  <a:pt x="13898" y="9017"/>
                </a:lnTo>
                <a:close/>
              </a:path>
              <a:path w="82550" h="66675">
                <a:moveTo>
                  <a:pt x="60565" y="11557"/>
                </a:moveTo>
                <a:lnTo>
                  <a:pt x="60093" y="12065"/>
                </a:lnTo>
                <a:lnTo>
                  <a:pt x="59661" y="12446"/>
                </a:lnTo>
                <a:lnTo>
                  <a:pt x="58954" y="13335"/>
                </a:lnTo>
                <a:lnTo>
                  <a:pt x="57899" y="19177"/>
                </a:lnTo>
                <a:lnTo>
                  <a:pt x="58109" y="20320"/>
                </a:lnTo>
                <a:lnTo>
                  <a:pt x="58442" y="21717"/>
                </a:lnTo>
                <a:lnTo>
                  <a:pt x="59727" y="24892"/>
                </a:lnTo>
                <a:lnTo>
                  <a:pt x="59818" y="26162"/>
                </a:lnTo>
                <a:lnTo>
                  <a:pt x="59268" y="26543"/>
                </a:lnTo>
                <a:lnTo>
                  <a:pt x="61986" y="26543"/>
                </a:lnTo>
                <a:lnTo>
                  <a:pt x="62426" y="24511"/>
                </a:lnTo>
                <a:lnTo>
                  <a:pt x="62640" y="23241"/>
                </a:lnTo>
                <a:lnTo>
                  <a:pt x="62761" y="22225"/>
                </a:lnTo>
                <a:lnTo>
                  <a:pt x="62648" y="16764"/>
                </a:lnTo>
                <a:lnTo>
                  <a:pt x="62457" y="15748"/>
                </a:lnTo>
                <a:lnTo>
                  <a:pt x="62212" y="14859"/>
                </a:lnTo>
                <a:lnTo>
                  <a:pt x="62019" y="14351"/>
                </a:lnTo>
                <a:lnTo>
                  <a:pt x="66078" y="14351"/>
                </a:lnTo>
                <a:lnTo>
                  <a:pt x="60958" y="11684"/>
                </a:lnTo>
                <a:lnTo>
                  <a:pt x="60565" y="11557"/>
                </a:lnTo>
                <a:close/>
              </a:path>
              <a:path w="82550" h="66675">
                <a:moveTo>
                  <a:pt x="30449" y="22225"/>
                </a:moveTo>
                <a:lnTo>
                  <a:pt x="24002" y="25527"/>
                </a:lnTo>
                <a:lnTo>
                  <a:pt x="23608" y="25908"/>
                </a:lnTo>
                <a:lnTo>
                  <a:pt x="23412" y="25908"/>
                </a:lnTo>
                <a:lnTo>
                  <a:pt x="23215" y="26035"/>
                </a:lnTo>
                <a:lnTo>
                  <a:pt x="28091" y="26035"/>
                </a:lnTo>
                <a:lnTo>
                  <a:pt x="28444" y="25654"/>
                </a:lnTo>
                <a:lnTo>
                  <a:pt x="28837" y="25273"/>
                </a:lnTo>
                <a:lnTo>
                  <a:pt x="33806" y="25273"/>
                </a:lnTo>
                <a:lnTo>
                  <a:pt x="33201" y="24257"/>
                </a:lnTo>
                <a:lnTo>
                  <a:pt x="32926" y="23749"/>
                </a:lnTo>
                <a:lnTo>
                  <a:pt x="32572" y="23241"/>
                </a:lnTo>
                <a:lnTo>
                  <a:pt x="32455" y="23114"/>
                </a:lnTo>
                <a:lnTo>
                  <a:pt x="31747" y="22606"/>
                </a:lnTo>
                <a:lnTo>
                  <a:pt x="30449" y="22225"/>
                </a:lnTo>
                <a:close/>
              </a:path>
              <a:path w="82550" h="66675">
                <a:moveTo>
                  <a:pt x="66078" y="14351"/>
                </a:moveTo>
                <a:lnTo>
                  <a:pt x="62019" y="14351"/>
                </a:lnTo>
                <a:lnTo>
                  <a:pt x="62531" y="14605"/>
                </a:lnTo>
                <a:lnTo>
                  <a:pt x="63396" y="15367"/>
                </a:lnTo>
                <a:lnTo>
                  <a:pt x="67015" y="22733"/>
                </a:lnTo>
                <a:lnTo>
                  <a:pt x="67245" y="21717"/>
                </a:lnTo>
                <a:lnTo>
                  <a:pt x="67360" y="21082"/>
                </a:lnTo>
                <a:lnTo>
                  <a:pt x="67486" y="19939"/>
                </a:lnTo>
                <a:lnTo>
                  <a:pt x="67371" y="17272"/>
                </a:lnTo>
                <a:lnTo>
                  <a:pt x="67176" y="16383"/>
                </a:lnTo>
                <a:lnTo>
                  <a:pt x="66497" y="14859"/>
                </a:lnTo>
                <a:lnTo>
                  <a:pt x="66078" y="14351"/>
                </a:lnTo>
                <a:close/>
              </a:path>
              <a:path w="82550" h="66675">
                <a:moveTo>
                  <a:pt x="9796" y="20827"/>
                </a:moveTo>
                <a:lnTo>
                  <a:pt x="8236" y="20827"/>
                </a:lnTo>
                <a:lnTo>
                  <a:pt x="9101" y="20954"/>
                </a:lnTo>
                <a:lnTo>
                  <a:pt x="10005" y="21208"/>
                </a:lnTo>
                <a:lnTo>
                  <a:pt x="9796" y="2082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20008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30" h="69850">
                <a:moveTo>
                  <a:pt x="59056" y="57755"/>
                </a:moveTo>
                <a:lnTo>
                  <a:pt x="45211" y="57755"/>
                </a:lnTo>
                <a:lnTo>
                  <a:pt x="46823" y="57835"/>
                </a:lnTo>
                <a:lnTo>
                  <a:pt x="47964" y="57995"/>
                </a:lnTo>
                <a:lnTo>
                  <a:pt x="53939" y="61122"/>
                </a:lnTo>
                <a:lnTo>
                  <a:pt x="54529" y="61672"/>
                </a:lnTo>
                <a:lnTo>
                  <a:pt x="55080" y="62336"/>
                </a:lnTo>
                <a:lnTo>
                  <a:pt x="55629" y="63046"/>
                </a:lnTo>
                <a:lnTo>
                  <a:pt x="55709" y="63470"/>
                </a:lnTo>
                <a:lnTo>
                  <a:pt x="56102" y="64684"/>
                </a:lnTo>
                <a:lnTo>
                  <a:pt x="58735" y="69230"/>
                </a:lnTo>
                <a:lnTo>
                  <a:pt x="58861" y="62336"/>
                </a:lnTo>
                <a:lnTo>
                  <a:pt x="58971" y="59163"/>
                </a:lnTo>
                <a:lnTo>
                  <a:pt x="59056" y="57755"/>
                </a:lnTo>
                <a:close/>
              </a:path>
              <a:path w="62230" h="69850">
                <a:moveTo>
                  <a:pt x="8451" y="13869"/>
                </a:moveTo>
                <a:lnTo>
                  <a:pt x="0" y="24554"/>
                </a:lnTo>
                <a:lnTo>
                  <a:pt x="108" y="25413"/>
                </a:lnTo>
                <a:lnTo>
                  <a:pt x="11399" y="38537"/>
                </a:lnTo>
                <a:lnTo>
                  <a:pt x="11124" y="39121"/>
                </a:lnTo>
                <a:lnTo>
                  <a:pt x="10850" y="39786"/>
                </a:lnTo>
                <a:lnTo>
                  <a:pt x="10613" y="40690"/>
                </a:lnTo>
                <a:lnTo>
                  <a:pt x="10456" y="41194"/>
                </a:lnTo>
                <a:lnTo>
                  <a:pt x="10317" y="42168"/>
                </a:lnTo>
                <a:lnTo>
                  <a:pt x="10255" y="44092"/>
                </a:lnTo>
                <a:lnTo>
                  <a:pt x="10377" y="44836"/>
                </a:lnTo>
                <a:lnTo>
                  <a:pt x="26811" y="52899"/>
                </a:lnTo>
                <a:lnTo>
                  <a:pt x="27440" y="54078"/>
                </a:lnTo>
                <a:lnTo>
                  <a:pt x="32866" y="58144"/>
                </a:lnTo>
                <a:lnTo>
                  <a:pt x="33495" y="58385"/>
                </a:lnTo>
                <a:lnTo>
                  <a:pt x="34163" y="58534"/>
                </a:lnTo>
                <a:lnTo>
                  <a:pt x="35658" y="58774"/>
                </a:lnTo>
                <a:lnTo>
                  <a:pt x="36482" y="58854"/>
                </a:lnTo>
                <a:lnTo>
                  <a:pt x="37348" y="58854"/>
                </a:lnTo>
                <a:lnTo>
                  <a:pt x="39195" y="58740"/>
                </a:lnTo>
                <a:lnTo>
                  <a:pt x="40178" y="58614"/>
                </a:lnTo>
                <a:lnTo>
                  <a:pt x="41240" y="58419"/>
                </a:lnTo>
                <a:lnTo>
                  <a:pt x="41594" y="58304"/>
                </a:lnTo>
                <a:lnTo>
                  <a:pt x="42655" y="58030"/>
                </a:lnTo>
                <a:lnTo>
                  <a:pt x="43403" y="57915"/>
                </a:lnTo>
                <a:lnTo>
                  <a:pt x="45211" y="57755"/>
                </a:lnTo>
                <a:lnTo>
                  <a:pt x="59056" y="57755"/>
                </a:lnTo>
                <a:lnTo>
                  <a:pt x="59412" y="52624"/>
                </a:lnTo>
                <a:lnTo>
                  <a:pt x="59772" y="49303"/>
                </a:lnTo>
                <a:lnTo>
                  <a:pt x="60118" y="46795"/>
                </a:lnTo>
                <a:lnTo>
                  <a:pt x="60622" y="43977"/>
                </a:lnTo>
                <a:lnTo>
                  <a:pt x="60858" y="43428"/>
                </a:lnTo>
                <a:lnTo>
                  <a:pt x="61055" y="42878"/>
                </a:lnTo>
                <a:lnTo>
                  <a:pt x="61314" y="42294"/>
                </a:lnTo>
                <a:lnTo>
                  <a:pt x="61352" y="36338"/>
                </a:lnTo>
                <a:lnTo>
                  <a:pt x="61487" y="34815"/>
                </a:lnTo>
                <a:lnTo>
                  <a:pt x="62077" y="31643"/>
                </a:lnTo>
                <a:lnTo>
                  <a:pt x="62038" y="28860"/>
                </a:lnTo>
                <a:lnTo>
                  <a:pt x="61921" y="28471"/>
                </a:lnTo>
                <a:lnTo>
                  <a:pt x="50636" y="23775"/>
                </a:lnTo>
                <a:lnTo>
                  <a:pt x="50755" y="23535"/>
                </a:lnTo>
                <a:lnTo>
                  <a:pt x="51115" y="22366"/>
                </a:lnTo>
                <a:lnTo>
                  <a:pt x="51345" y="21152"/>
                </a:lnTo>
                <a:lnTo>
                  <a:pt x="51466" y="19938"/>
                </a:lnTo>
                <a:lnTo>
                  <a:pt x="17179" y="19938"/>
                </a:lnTo>
                <a:lnTo>
                  <a:pt x="16943" y="19538"/>
                </a:lnTo>
                <a:lnTo>
                  <a:pt x="9080" y="13949"/>
                </a:lnTo>
                <a:lnTo>
                  <a:pt x="8451" y="13869"/>
                </a:lnTo>
                <a:close/>
              </a:path>
              <a:path w="62230" h="69850">
                <a:moveTo>
                  <a:pt x="51894" y="23729"/>
                </a:moveTo>
                <a:lnTo>
                  <a:pt x="50636" y="23775"/>
                </a:lnTo>
                <a:lnTo>
                  <a:pt x="53074" y="23775"/>
                </a:lnTo>
                <a:lnTo>
                  <a:pt x="51894" y="23729"/>
                </a:lnTo>
                <a:close/>
              </a:path>
              <a:path w="62230" h="69850">
                <a:moveTo>
                  <a:pt x="22801" y="15117"/>
                </a:moveTo>
                <a:lnTo>
                  <a:pt x="17179" y="19938"/>
                </a:lnTo>
                <a:lnTo>
                  <a:pt x="51466" y="19938"/>
                </a:lnTo>
                <a:lnTo>
                  <a:pt x="51371" y="16571"/>
                </a:lnTo>
                <a:lnTo>
                  <a:pt x="51142" y="15357"/>
                </a:lnTo>
                <a:lnTo>
                  <a:pt x="24098" y="15357"/>
                </a:lnTo>
                <a:lnTo>
                  <a:pt x="23863" y="15277"/>
                </a:lnTo>
                <a:lnTo>
                  <a:pt x="23234" y="15163"/>
                </a:lnTo>
                <a:lnTo>
                  <a:pt x="22801" y="15117"/>
                </a:lnTo>
                <a:close/>
              </a:path>
              <a:path w="62230" h="69850">
                <a:moveTo>
                  <a:pt x="31608" y="0"/>
                </a:moveTo>
                <a:lnTo>
                  <a:pt x="23707" y="11910"/>
                </a:lnTo>
                <a:lnTo>
                  <a:pt x="23823" y="13158"/>
                </a:lnTo>
                <a:lnTo>
                  <a:pt x="24098" y="15357"/>
                </a:lnTo>
                <a:lnTo>
                  <a:pt x="51142" y="15357"/>
                </a:lnTo>
                <a:lnTo>
                  <a:pt x="50765" y="13869"/>
                </a:lnTo>
                <a:lnTo>
                  <a:pt x="39668" y="10181"/>
                </a:lnTo>
                <a:lnTo>
                  <a:pt x="39629" y="7913"/>
                </a:lnTo>
                <a:lnTo>
                  <a:pt x="32389" y="320"/>
                </a:lnTo>
                <a:lnTo>
                  <a:pt x="31608" y="0"/>
                </a:lnTo>
                <a:close/>
              </a:path>
              <a:path w="62230" h="69850">
                <a:moveTo>
                  <a:pt x="45132" y="7993"/>
                </a:moveTo>
                <a:lnTo>
                  <a:pt x="39668" y="10181"/>
                </a:lnTo>
                <a:lnTo>
                  <a:pt x="49136" y="10181"/>
                </a:lnTo>
                <a:lnTo>
                  <a:pt x="47177" y="8497"/>
                </a:lnTo>
                <a:lnTo>
                  <a:pt x="46823" y="8303"/>
                </a:lnTo>
                <a:lnTo>
                  <a:pt x="46036" y="8074"/>
                </a:lnTo>
                <a:lnTo>
                  <a:pt x="45132" y="7993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23652" y="333340"/>
            <a:ext cx="55880" cy="44450"/>
          </a:xfrm>
          <a:custGeom>
            <a:avLst/>
            <a:gdLst/>
            <a:ahLst/>
            <a:cxnLst/>
            <a:rect l="l" t="t" r="r" b="b"/>
            <a:pathLst>
              <a:path w="55880" h="44450">
                <a:moveTo>
                  <a:pt x="54369" y="37472"/>
                </a:moveTo>
                <a:lnTo>
                  <a:pt x="44516" y="37472"/>
                </a:lnTo>
                <a:lnTo>
                  <a:pt x="45853" y="37552"/>
                </a:lnTo>
                <a:lnTo>
                  <a:pt x="46482" y="37633"/>
                </a:lnTo>
                <a:lnTo>
                  <a:pt x="47111" y="37747"/>
                </a:lnTo>
                <a:lnTo>
                  <a:pt x="47701" y="37907"/>
                </a:lnTo>
                <a:lnTo>
                  <a:pt x="48250" y="38022"/>
                </a:lnTo>
                <a:lnTo>
                  <a:pt x="55210" y="43977"/>
                </a:lnTo>
                <a:lnTo>
                  <a:pt x="55319" y="41469"/>
                </a:lnTo>
                <a:lnTo>
                  <a:pt x="54369" y="37472"/>
                </a:lnTo>
                <a:close/>
              </a:path>
              <a:path w="55880" h="44450">
                <a:moveTo>
                  <a:pt x="45895" y="31723"/>
                </a:moveTo>
                <a:lnTo>
                  <a:pt x="23874" y="31723"/>
                </a:lnTo>
                <a:lnTo>
                  <a:pt x="24425" y="33601"/>
                </a:lnTo>
                <a:lnTo>
                  <a:pt x="24865" y="34460"/>
                </a:lnTo>
                <a:lnTo>
                  <a:pt x="34530" y="38881"/>
                </a:lnTo>
                <a:lnTo>
                  <a:pt x="35905" y="38801"/>
                </a:lnTo>
                <a:lnTo>
                  <a:pt x="37203" y="38652"/>
                </a:lnTo>
                <a:lnTo>
                  <a:pt x="38304" y="38411"/>
                </a:lnTo>
                <a:lnTo>
                  <a:pt x="40624" y="37862"/>
                </a:lnTo>
                <a:lnTo>
                  <a:pt x="42275" y="37587"/>
                </a:lnTo>
                <a:lnTo>
                  <a:pt x="44516" y="37472"/>
                </a:lnTo>
                <a:lnTo>
                  <a:pt x="54369" y="37472"/>
                </a:lnTo>
                <a:lnTo>
                  <a:pt x="53872" y="35709"/>
                </a:lnTo>
                <a:lnTo>
                  <a:pt x="53388" y="34300"/>
                </a:lnTo>
                <a:lnTo>
                  <a:pt x="50137" y="34300"/>
                </a:lnTo>
                <a:lnTo>
                  <a:pt x="48920" y="33475"/>
                </a:lnTo>
                <a:lnTo>
                  <a:pt x="47268" y="32468"/>
                </a:lnTo>
                <a:lnTo>
                  <a:pt x="45895" y="31723"/>
                </a:lnTo>
                <a:close/>
              </a:path>
              <a:path w="55880" h="44450">
                <a:moveTo>
                  <a:pt x="44183" y="18518"/>
                </a:moveTo>
                <a:lnTo>
                  <a:pt x="37557" y="18518"/>
                </a:lnTo>
                <a:lnTo>
                  <a:pt x="37950" y="19389"/>
                </a:lnTo>
                <a:lnTo>
                  <a:pt x="38679" y="20637"/>
                </a:lnTo>
                <a:lnTo>
                  <a:pt x="45498" y="27211"/>
                </a:lnTo>
                <a:lnTo>
                  <a:pt x="45892" y="27486"/>
                </a:lnTo>
                <a:lnTo>
                  <a:pt x="50137" y="34300"/>
                </a:lnTo>
                <a:lnTo>
                  <a:pt x="53388" y="34300"/>
                </a:lnTo>
                <a:lnTo>
                  <a:pt x="44869" y="20992"/>
                </a:lnTo>
                <a:lnTo>
                  <a:pt x="44555" y="19732"/>
                </a:lnTo>
                <a:lnTo>
                  <a:pt x="44183" y="18518"/>
                </a:lnTo>
                <a:close/>
              </a:path>
              <a:path w="55880" h="44450">
                <a:moveTo>
                  <a:pt x="1190" y="206"/>
                </a:moveTo>
                <a:lnTo>
                  <a:pt x="648" y="1259"/>
                </a:lnTo>
                <a:lnTo>
                  <a:pt x="325" y="2004"/>
                </a:lnTo>
                <a:lnTo>
                  <a:pt x="119" y="2782"/>
                </a:lnTo>
                <a:lnTo>
                  <a:pt x="0" y="5875"/>
                </a:lnTo>
                <a:lnTo>
                  <a:pt x="285" y="7169"/>
                </a:lnTo>
                <a:lnTo>
                  <a:pt x="11431" y="18598"/>
                </a:lnTo>
                <a:lnTo>
                  <a:pt x="9347" y="26741"/>
                </a:lnTo>
                <a:lnTo>
                  <a:pt x="9564" y="27680"/>
                </a:lnTo>
                <a:lnTo>
                  <a:pt x="19944" y="32032"/>
                </a:lnTo>
                <a:lnTo>
                  <a:pt x="22971" y="31838"/>
                </a:lnTo>
                <a:lnTo>
                  <a:pt x="23874" y="31723"/>
                </a:lnTo>
                <a:lnTo>
                  <a:pt x="45895" y="31723"/>
                </a:lnTo>
                <a:lnTo>
                  <a:pt x="26116" y="22836"/>
                </a:lnTo>
                <a:lnTo>
                  <a:pt x="25369" y="22481"/>
                </a:lnTo>
                <a:lnTo>
                  <a:pt x="2842" y="2977"/>
                </a:lnTo>
                <a:lnTo>
                  <a:pt x="1190" y="206"/>
                </a:lnTo>
                <a:close/>
              </a:path>
              <a:path w="55880" h="44450">
                <a:moveTo>
                  <a:pt x="26912" y="5875"/>
                </a:moveTo>
                <a:lnTo>
                  <a:pt x="21005" y="5875"/>
                </a:lnTo>
                <a:lnTo>
                  <a:pt x="21123" y="6264"/>
                </a:lnTo>
                <a:lnTo>
                  <a:pt x="21688" y="7638"/>
                </a:lnTo>
                <a:lnTo>
                  <a:pt x="37911" y="25023"/>
                </a:lnTo>
                <a:lnTo>
                  <a:pt x="37544" y="24004"/>
                </a:lnTo>
                <a:lnTo>
                  <a:pt x="37203" y="22676"/>
                </a:lnTo>
                <a:lnTo>
                  <a:pt x="37323" y="19389"/>
                </a:lnTo>
                <a:lnTo>
                  <a:pt x="37360" y="19194"/>
                </a:lnTo>
                <a:lnTo>
                  <a:pt x="37557" y="18518"/>
                </a:lnTo>
                <a:lnTo>
                  <a:pt x="44183" y="18518"/>
                </a:lnTo>
                <a:lnTo>
                  <a:pt x="42874" y="14888"/>
                </a:lnTo>
                <a:lnTo>
                  <a:pt x="42252" y="13399"/>
                </a:lnTo>
                <a:lnTo>
                  <a:pt x="41173" y="11864"/>
                </a:lnTo>
                <a:lnTo>
                  <a:pt x="30519" y="11784"/>
                </a:lnTo>
                <a:lnTo>
                  <a:pt x="27861" y="7169"/>
                </a:lnTo>
                <a:lnTo>
                  <a:pt x="27217" y="6264"/>
                </a:lnTo>
                <a:lnTo>
                  <a:pt x="26912" y="5875"/>
                </a:lnTo>
                <a:close/>
              </a:path>
              <a:path w="55880" h="44450">
                <a:moveTo>
                  <a:pt x="17584" y="0"/>
                </a:moveTo>
                <a:lnTo>
                  <a:pt x="12906" y="6470"/>
                </a:lnTo>
                <a:lnTo>
                  <a:pt x="13023" y="7008"/>
                </a:lnTo>
                <a:lnTo>
                  <a:pt x="22735" y="18679"/>
                </a:lnTo>
                <a:lnTo>
                  <a:pt x="22616" y="18484"/>
                </a:lnTo>
                <a:lnTo>
                  <a:pt x="21713" y="16022"/>
                </a:lnTo>
                <a:lnTo>
                  <a:pt x="21189" y="13708"/>
                </a:lnTo>
                <a:lnTo>
                  <a:pt x="21075" y="13078"/>
                </a:lnTo>
                <a:lnTo>
                  <a:pt x="20956" y="12185"/>
                </a:lnTo>
                <a:lnTo>
                  <a:pt x="20832" y="10307"/>
                </a:lnTo>
                <a:lnTo>
                  <a:pt x="20953" y="6344"/>
                </a:lnTo>
                <a:lnTo>
                  <a:pt x="21005" y="5875"/>
                </a:lnTo>
                <a:lnTo>
                  <a:pt x="26912" y="5875"/>
                </a:lnTo>
                <a:lnTo>
                  <a:pt x="25958" y="4661"/>
                </a:lnTo>
                <a:lnTo>
                  <a:pt x="18253" y="45"/>
                </a:lnTo>
                <a:lnTo>
                  <a:pt x="17584" y="0"/>
                </a:lnTo>
                <a:close/>
              </a:path>
              <a:path w="55880" h="44450">
                <a:moveTo>
                  <a:pt x="36024" y="8818"/>
                </a:moveTo>
                <a:lnTo>
                  <a:pt x="30519" y="11784"/>
                </a:lnTo>
                <a:lnTo>
                  <a:pt x="41101" y="11784"/>
                </a:lnTo>
                <a:lnTo>
                  <a:pt x="36024" y="881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49651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5">
                <a:moveTo>
                  <a:pt x="2043" y="0"/>
                </a:moveTo>
                <a:lnTo>
                  <a:pt x="0" y="7913"/>
                </a:lnTo>
                <a:lnTo>
                  <a:pt x="313" y="9288"/>
                </a:lnTo>
                <a:lnTo>
                  <a:pt x="5503" y="16881"/>
                </a:lnTo>
                <a:lnTo>
                  <a:pt x="5601" y="15506"/>
                </a:lnTo>
                <a:lnTo>
                  <a:pt x="204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64002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80" h="12064">
                <a:moveTo>
                  <a:pt x="274" y="0"/>
                </a:moveTo>
                <a:lnTo>
                  <a:pt x="0" y="45"/>
                </a:lnTo>
                <a:lnTo>
                  <a:pt x="186" y="790"/>
                </a:lnTo>
                <a:lnTo>
                  <a:pt x="260" y="3722"/>
                </a:lnTo>
                <a:lnTo>
                  <a:pt x="4088" y="11555"/>
                </a:lnTo>
                <a:lnTo>
                  <a:pt x="4599" y="11441"/>
                </a:lnTo>
                <a:lnTo>
                  <a:pt x="4796" y="11360"/>
                </a:lnTo>
                <a:lnTo>
                  <a:pt x="5033" y="9127"/>
                </a:lnTo>
                <a:lnTo>
                  <a:pt x="4913" y="4981"/>
                </a:lnTo>
                <a:lnTo>
                  <a:pt x="982" y="45"/>
                </a:lnTo>
                <a:lnTo>
                  <a:pt x="27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98363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0811" y="0"/>
                </a:moveTo>
                <a:lnTo>
                  <a:pt x="4875" y="10971"/>
                </a:lnTo>
                <a:lnTo>
                  <a:pt x="4325" y="12219"/>
                </a:lnTo>
                <a:lnTo>
                  <a:pt x="0" y="30383"/>
                </a:lnTo>
                <a:lnTo>
                  <a:pt x="589" y="29639"/>
                </a:lnTo>
                <a:lnTo>
                  <a:pt x="2280" y="27680"/>
                </a:lnTo>
                <a:lnTo>
                  <a:pt x="4285" y="27680"/>
                </a:lnTo>
                <a:lnTo>
                  <a:pt x="5072" y="27062"/>
                </a:lnTo>
                <a:lnTo>
                  <a:pt x="6015" y="26432"/>
                </a:lnTo>
                <a:lnTo>
                  <a:pt x="12975" y="17190"/>
                </a:lnTo>
                <a:lnTo>
                  <a:pt x="12975" y="14453"/>
                </a:lnTo>
                <a:lnTo>
                  <a:pt x="12817" y="13903"/>
                </a:lnTo>
                <a:lnTo>
                  <a:pt x="12502" y="13124"/>
                </a:lnTo>
                <a:lnTo>
                  <a:pt x="12346" y="12884"/>
                </a:lnTo>
                <a:lnTo>
                  <a:pt x="12699" y="11784"/>
                </a:lnTo>
                <a:lnTo>
                  <a:pt x="16669" y="7638"/>
                </a:lnTo>
                <a:lnTo>
                  <a:pt x="15906" y="6585"/>
                </a:lnTo>
                <a:lnTo>
                  <a:pt x="14626" y="6585"/>
                </a:lnTo>
                <a:lnTo>
                  <a:pt x="10498" y="2782"/>
                </a:lnTo>
                <a:lnTo>
                  <a:pt x="11716" y="1488"/>
                </a:lnTo>
                <a:lnTo>
                  <a:pt x="11008" y="400"/>
                </a:lnTo>
                <a:lnTo>
                  <a:pt x="10811" y="0"/>
                </a:lnTo>
                <a:close/>
              </a:path>
              <a:path w="17145" h="30479">
                <a:moveTo>
                  <a:pt x="15333" y="5794"/>
                </a:moveTo>
                <a:lnTo>
                  <a:pt x="14626" y="6585"/>
                </a:lnTo>
                <a:lnTo>
                  <a:pt x="15906" y="6585"/>
                </a:lnTo>
                <a:lnTo>
                  <a:pt x="15333" y="579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06462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9435" y="0"/>
                </a:moveTo>
                <a:lnTo>
                  <a:pt x="0" y="14246"/>
                </a:lnTo>
                <a:lnTo>
                  <a:pt x="432" y="14246"/>
                </a:lnTo>
                <a:lnTo>
                  <a:pt x="4599" y="11704"/>
                </a:lnTo>
                <a:lnTo>
                  <a:pt x="8453" y="9242"/>
                </a:lnTo>
                <a:lnTo>
                  <a:pt x="12030" y="6779"/>
                </a:lnTo>
                <a:lnTo>
                  <a:pt x="13010" y="6069"/>
                </a:lnTo>
                <a:lnTo>
                  <a:pt x="10457" y="6069"/>
                </a:lnTo>
                <a:lnTo>
                  <a:pt x="10359" y="1454"/>
                </a:lnTo>
                <a:lnTo>
                  <a:pt x="10301" y="1133"/>
                </a:lnTo>
                <a:lnTo>
                  <a:pt x="10182" y="824"/>
                </a:lnTo>
                <a:lnTo>
                  <a:pt x="10065" y="584"/>
                </a:lnTo>
                <a:lnTo>
                  <a:pt x="9789" y="240"/>
                </a:lnTo>
                <a:lnTo>
                  <a:pt x="9435" y="0"/>
                </a:lnTo>
                <a:close/>
              </a:path>
              <a:path w="15875" h="14604">
                <a:moveTo>
                  <a:pt x="14036" y="2267"/>
                </a:moveTo>
                <a:lnTo>
                  <a:pt x="13298" y="3286"/>
                </a:lnTo>
                <a:lnTo>
                  <a:pt x="12582" y="4111"/>
                </a:lnTo>
                <a:lnTo>
                  <a:pt x="11475" y="5245"/>
                </a:lnTo>
                <a:lnTo>
                  <a:pt x="10733" y="5829"/>
                </a:lnTo>
                <a:lnTo>
                  <a:pt x="10457" y="6069"/>
                </a:lnTo>
                <a:lnTo>
                  <a:pt x="13010" y="6069"/>
                </a:lnTo>
                <a:lnTo>
                  <a:pt x="15333" y="4386"/>
                </a:lnTo>
                <a:lnTo>
                  <a:pt x="14036" y="226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23834" y="432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21" y="0"/>
                </a:moveTo>
                <a:lnTo>
                  <a:pt x="0" y="2301"/>
                </a:lnTo>
                <a:lnTo>
                  <a:pt x="3656" y="2301"/>
                </a:lnTo>
                <a:lnTo>
                  <a:pt x="3426" y="1878"/>
                </a:lnTo>
                <a:lnTo>
                  <a:pt x="3185" y="1488"/>
                </a:lnTo>
                <a:lnTo>
                  <a:pt x="2759" y="664"/>
                </a:lnTo>
                <a:lnTo>
                  <a:pt x="1690" y="469"/>
                </a:lnTo>
                <a:lnTo>
                  <a:pt x="436" y="8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95721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8499" y="1523"/>
                </a:moveTo>
                <a:lnTo>
                  <a:pt x="0" y="6104"/>
                </a:lnTo>
                <a:lnTo>
                  <a:pt x="2052" y="8417"/>
                </a:lnTo>
                <a:lnTo>
                  <a:pt x="3939" y="10250"/>
                </a:lnTo>
                <a:lnTo>
                  <a:pt x="5905" y="11864"/>
                </a:lnTo>
                <a:lnTo>
                  <a:pt x="7005" y="12643"/>
                </a:lnTo>
                <a:lnTo>
                  <a:pt x="7282" y="12803"/>
                </a:lnTo>
                <a:lnTo>
                  <a:pt x="9954" y="14602"/>
                </a:lnTo>
                <a:lnTo>
                  <a:pt x="28550" y="42168"/>
                </a:lnTo>
                <a:lnTo>
                  <a:pt x="30045" y="40049"/>
                </a:lnTo>
                <a:lnTo>
                  <a:pt x="41159" y="18472"/>
                </a:lnTo>
                <a:lnTo>
                  <a:pt x="41130" y="14132"/>
                </a:lnTo>
                <a:lnTo>
                  <a:pt x="22653" y="6264"/>
                </a:lnTo>
                <a:lnTo>
                  <a:pt x="21395" y="6184"/>
                </a:lnTo>
                <a:lnTo>
                  <a:pt x="15223" y="3790"/>
                </a:lnTo>
                <a:lnTo>
                  <a:pt x="14082" y="3172"/>
                </a:lnTo>
                <a:lnTo>
                  <a:pt x="12982" y="2622"/>
                </a:lnTo>
                <a:lnTo>
                  <a:pt x="11959" y="2233"/>
                </a:lnTo>
                <a:lnTo>
                  <a:pt x="11016" y="1912"/>
                </a:lnTo>
                <a:lnTo>
                  <a:pt x="9247" y="1557"/>
                </a:lnTo>
                <a:lnTo>
                  <a:pt x="8499" y="1523"/>
                </a:lnTo>
                <a:close/>
              </a:path>
              <a:path w="41275" h="42545">
                <a:moveTo>
                  <a:pt x="30045" y="0"/>
                </a:moveTo>
                <a:lnTo>
                  <a:pt x="23282" y="6264"/>
                </a:lnTo>
                <a:lnTo>
                  <a:pt x="39624" y="6264"/>
                </a:lnTo>
                <a:lnTo>
                  <a:pt x="37393" y="2427"/>
                </a:lnTo>
                <a:lnTo>
                  <a:pt x="38336" y="1557"/>
                </a:lnTo>
                <a:lnTo>
                  <a:pt x="31701" y="664"/>
                </a:lnTo>
                <a:lnTo>
                  <a:pt x="30045" y="0"/>
                </a:lnTo>
                <a:close/>
              </a:path>
              <a:path w="41275" h="42545">
                <a:moveTo>
                  <a:pt x="38463" y="1328"/>
                </a:moveTo>
                <a:lnTo>
                  <a:pt x="37750" y="1488"/>
                </a:lnTo>
                <a:lnTo>
                  <a:pt x="36301" y="1557"/>
                </a:lnTo>
                <a:lnTo>
                  <a:pt x="38336" y="1557"/>
                </a:lnTo>
                <a:lnTo>
                  <a:pt x="38463" y="13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81654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14911" y="37312"/>
                </a:moveTo>
                <a:lnTo>
                  <a:pt x="1022" y="37312"/>
                </a:lnTo>
                <a:lnTo>
                  <a:pt x="1730" y="37346"/>
                </a:lnTo>
                <a:lnTo>
                  <a:pt x="2516" y="37507"/>
                </a:lnTo>
                <a:lnTo>
                  <a:pt x="7284" y="46233"/>
                </a:lnTo>
                <a:lnTo>
                  <a:pt x="7115" y="47562"/>
                </a:lnTo>
                <a:lnTo>
                  <a:pt x="6880" y="48856"/>
                </a:lnTo>
                <a:lnTo>
                  <a:pt x="6566" y="50230"/>
                </a:lnTo>
                <a:lnTo>
                  <a:pt x="5583" y="53437"/>
                </a:lnTo>
                <a:lnTo>
                  <a:pt x="5504" y="55201"/>
                </a:lnTo>
                <a:lnTo>
                  <a:pt x="9160" y="63779"/>
                </a:lnTo>
                <a:lnTo>
                  <a:pt x="9357" y="63584"/>
                </a:lnTo>
                <a:lnTo>
                  <a:pt x="11166" y="56140"/>
                </a:lnTo>
                <a:lnTo>
                  <a:pt x="10875" y="55201"/>
                </a:lnTo>
                <a:lnTo>
                  <a:pt x="10720" y="54262"/>
                </a:lnTo>
                <a:lnTo>
                  <a:pt x="13918" y="41733"/>
                </a:lnTo>
                <a:lnTo>
                  <a:pt x="14075" y="41343"/>
                </a:lnTo>
                <a:lnTo>
                  <a:pt x="14389" y="40244"/>
                </a:lnTo>
                <a:lnTo>
                  <a:pt x="14565" y="39545"/>
                </a:lnTo>
                <a:lnTo>
                  <a:pt x="14911" y="37312"/>
                </a:lnTo>
                <a:close/>
              </a:path>
              <a:path w="27304" h="64134">
                <a:moveTo>
                  <a:pt x="23826" y="0"/>
                </a:moveTo>
                <a:lnTo>
                  <a:pt x="1044" y="30773"/>
                </a:lnTo>
                <a:lnTo>
                  <a:pt x="196" y="32880"/>
                </a:lnTo>
                <a:lnTo>
                  <a:pt x="471" y="37266"/>
                </a:lnTo>
                <a:lnTo>
                  <a:pt x="0" y="37312"/>
                </a:lnTo>
                <a:lnTo>
                  <a:pt x="14911" y="37312"/>
                </a:lnTo>
                <a:lnTo>
                  <a:pt x="11166" y="24348"/>
                </a:lnTo>
                <a:lnTo>
                  <a:pt x="12064" y="21691"/>
                </a:lnTo>
                <a:lnTo>
                  <a:pt x="12266" y="21565"/>
                </a:lnTo>
                <a:lnTo>
                  <a:pt x="14919" y="21565"/>
                </a:lnTo>
                <a:lnTo>
                  <a:pt x="14782" y="20511"/>
                </a:lnTo>
                <a:lnTo>
                  <a:pt x="14665" y="18988"/>
                </a:lnTo>
                <a:lnTo>
                  <a:pt x="14762" y="14957"/>
                </a:lnTo>
                <a:lnTo>
                  <a:pt x="15018" y="14487"/>
                </a:lnTo>
                <a:lnTo>
                  <a:pt x="21269" y="7089"/>
                </a:lnTo>
                <a:lnTo>
                  <a:pt x="26950" y="7089"/>
                </a:lnTo>
                <a:lnTo>
                  <a:pt x="26891" y="6539"/>
                </a:lnTo>
                <a:lnTo>
                  <a:pt x="24100" y="148"/>
                </a:lnTo>
                <a:lnTo>
                  <a:pt x="23826" y="0"/>
                </a:lnTo>
                <a:close/>
              </a:path>
              <a:path w="27304" h="64134">
                <a:moveTo>
                  <a:pt x="26950" y="7089"/>
                </a:moveTo>
                <a:lnTo>
                  <a:pt x="21269" y="7089"/>
                </a:lnTo>
                <a:lnTo>
                  <a:pt x="20798" y="8566"/>
                </a:lnTo>
                <a:lnTo>
                  <a:pt x="20504" y="10181"/>
                </a:lnTo>
                <a:lnTo>
                  <a:pt x="20471" y="14876"/>
                </a:lnTo>
                <a:lnTo>
                  <a:pt x="20679" y="16285"/>
                </a:lnTo>
                <a:lnTo>
                  <a:pt x="21271" y="17224"/>
                </a:lnTo>
                <a:lnTo>
                  <a:pt x="21427" y="17533"/>
                </a:lnTo>
                <a:lnTo>
                  <a:pt x="23245" y="27440"/>
                </a:lnTo>
                <a:lnTo>
                  <a:pt x="23353" y="27955"/>
                </a:lnTo>
                <a:lnTo>
                  <a:pt x="23520" y="28150"/>
                </a:lnTo>
                <a:lnTo>
                  <a:pt x="23668" y="28230"/>
                </a:lnTo>
                <a:lnTo>
                  <a:pt x="23826" y="28150"/>
                </a:lnTo>
                <a:lnTo>
                  <a:pt x="24021" y="27955"/>
                </a:lnTo>
                <a:lnTo>
                  <a:pt x="24494" y="27165"/>
                </a:lnTo>
                <a:lnTo>
                  <a:pt x="24730" y="26936"/>
                </a:lnTo>
                <a:lnTo>
                  <a:pt x="24926" y="26581"/>
                </a:lnTo>
                <a:lnTo>
                  <a:pt x="25123" y="25997"/>
                </a:lnTo>
                <a:lnTo>
                  <a:pt x="25232" y="25172"/>
                </a:lnTo>
                <a:lnTo>
                  <a:pt x="25162" y="21450"/>
                </a:lnTo>
                <a:lnTo>
                  <a:pt x="25004" y="20820"/>
                </a:lnTo>
                <a:lnTo>
                  <a:pt x="24817" y="19183"/>
                </a:lnTo>
                <a:lnTo>
                  <a:pt x="24926" y="15735"/>
                </a:lnTo>
                <a:lnTo>
                  <a:pt x="25043" y="14957"/>
                </a:lnTo>
                <a:lnTo>
                  <a:pt x="25437" y="13273"/>
                </a:lnTo>
                <a:lnTo>
                  <a:pt x="26223" y="13273"/>
                </a:lnTo>
                <a:lnTo>
                  <a:pt x="26420" y="13113"/>
                </a:lnTo>
                <a:lnTo>
                  <a:pt x="26617" y="12918"/>
                </a:lnTo>
                <a:lnTo>
                  <a:pt x="26774" y="12609"/>
                </a:lnTo>
                <a:lnTo>
                  <a:pt x="26931" y="12208"/>
                </a:lnTo>
                <a:lnTo>
                  <a:pt x="27049" y="11670"/>
                </a:lnTo>
                <a:lnTo>
                  <a:pt x="26950" y="7089"/>
                </a:lnTo>
                <a:close/>
              </a:path>
              <a:path w="27304" h="64134">
                <a:moveTo>
                  <a:pt x="14919" y="21565"/>
                </a:moveTo>
                <a:lnTo>
                  <a:pt x="12502" y="21565"/>
                </a:lnTo>
                <a:lnTo>
                  <a:pt x="13053" y="21805"/>
                </a:lnTo>
                <a:lnTo>
                  <a:pt x="13328" y="22000"/>
                </a:lnTo>
                <a:lnTo>
                  <a:pt x="13602" y="22240"/>
                </a:lnTo>
                <a:lnTo>
                  <a:pt x="13957" y="22504"/>
                </a:lnTo>
                <a:lnTo>
                  <a:pt x="14782" y="23328"/>
                </a:lnTo>
                <a:lnTo>
                  <a:pt x="15331" y="23915"/>
                </a:lnTo>
                <a:lnTo>
                  <a:pt x="15097" y="22710"/>
                </a:lnTo>
                <a:lnTo>
                  <a:pt x="14919" y="21565"/>
                </a:lnTo>
                <a:close/>
              </a:path>
              <a:path w="27304" h="64134">
                <a:moveTo>
                  <a:pt x="26223" y="13273"/>
                </a:moveTo>
                <a:lnTo>
                  <a:pt x="25437" y="13273"/>
                </a:lnTo>
                <a:lnTo>
                  <a:pt x="25830" y="13353"/>
                </a:lnTo>
                <a:lnTo>
                  <a:pt x="26027" y="13353"/>
                </a:lnTo>
                <a:lnTo>
                  <a:pt x="26223" y="13273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88456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34276" y="6653"/>
                </a:moveTo>
                <a:lnTo>
                  <a:pt x="27205" y="6653"/>
                </a:lnTo>
                <a:lnTo>
                  <a:pt x="29997" y="7478"/>
                </a:lnTo>
                <a:lnTo>
                  <a:pt x="29793" y="9517"/>
                </a:lnTo>
                <a:lnTo>
                  <a:pt x="29447" y="14327"/>
                </a:lnTo>
                <a:lnTo>
                  <a:pt x="29329" y="24084"/>
                </a:lnTo>
                <a:lnTo>
                  <a:pt x="29447" y="27291"/>
                </a:lnTo>
                <a:lnTo>
                  <a:pt x="29643" y="30028"/>
                </a:lnTo>
                <a:lnTo>
                  <a:pt x="29840" y="32261"/>
                </a:lnTo>
                <a:lnTo>
                  <a:pt x="30037" y="33991"/>
                </a:lnTo>
                <a:lnTo>
                  <a:pt x="31216" y="31322"/>
                </a:lnTo>
                <a:lnTo>
                  <a:pt x="32631" y="28471"/>
                </a:lnTo>
                <a:lnTo>
                  <a:pt x="35700" y="14602"/>
                </a:lnTo>
                <a:lnTo>
                  <a:pt x="35654" y="12334"/>
                </a:lnTo>
                <a:lnTo>
                  <a:pt x="35539" y="11154"/>
                </a:lnTo>
                <a:lnTo>
                  <a:pt x="35103" y="8932"/>
                </a:lnTo>
                <a:lnTo>
                  <a:pt x="34792" y="7913"/>
                </a:lnTo>
                <a:lnTo>
                  <a:pt x="34401" y="6894"/>
                </a:lnTo>
                <a:lnTo>
                  <a:pt x="34276" y="6653"/>
                </a:lnTo>
                <a:close/>
              </a:path>
              <a:path w="36195" h="34289">
                <a:moveTo>
                  <a:pt x="28779" y="0"/>
                </a:moveTo>
                <a:lnTo>
                  <a:pt x="22331" y="9517"/>
                </a:lnTo>
                <a:lnTo>
                  <a:pt x="23511" y="8932"/>
                </a:lnTo>
                <a:lnTo>
                  <a:pt x="24728" y="8257"/>
                </a:lnTo>
                <a:lnTo>
                  <a:pt x="27205" y="6653"/>
                </a:lnTo>
                <a:lnTo>
                  <a:pt x="34276" y="6653"/>
                </a:lnTo>
                <a:lnTo>
                  <a:pt x="28739" y="1374"/>
                </a:lnTo>
                <a:lnTo>
                  <a:pt x="29289" y="160"/>
                </a:lnTo>
                <a:lnTo>
                  <a:pt x="28779" y="0"/>
                </a:lnTo>
                <a:close/>
              </a:path>
              <a:path w="36195" h="34289">
                <a:moveTo>
                  <a:pt x="1139" y="4157"/>
                </a:moveTo>
                <a:lnTo>
                  <a:pt x="2477" y="4890"/>
                </a:lnTo>
                <a:lnTo>
                  <a:pt x="2280" y="5840"/>
                </a:lnTo>
                <a:lnTo>
                  <a:pt x="0" y="9711"/>
                </a:lnTo>
                <a:lnTo>
                  <a:pt x="157" y="9940"/>
                </a:lnTo>
                <a:lnTo>
                  <a:pt x="3106" y="11429"/>
                </a:lnTo>
                <a:lnTo>
                  <a:pt x="4364" y="11750"/>
                </a:lnTo>
                <a:lnTo>
                  <a:pt x="5857" y="12059"/>
                </a:lnTo>
                <a:lnTo>
                  <a:pt x="8295" y="12300"/>
                </a:lnTo>
                <a:lnTo>
                  <a:pt x="9828" y="12334"/>
                </a:lnTo>
                <a:lnTo>
                  <a:pt x="10693" y="12334"/>
                </a:lnTo>
                <a:lnTo>
                  <a:pt x="11597" y="12300"/>
                </a:lnTo>
                <a:lnTo>
                  <a:pt x="12541" y="12219"/>
                </a:lnTo>
                <a:lnTo>
                  <a:pt x="13524" y="12105"/>
                </a:lnTo>
                <a:lnTo>
                  <a:pt x="13435" y="11315"/>
                </a:lnTo>
                <a:lnTo>
                  <a:pt x="13052" y="9711"/>
                </a:lnTo>
                <a:lnTo>
                  <a:pt x="12541" y="8383"/>
                </a:lnTo>
                <a:lnTo>
                  <a:pt x="11951" y="7398"/>
                </a:lnTo>
                <a:lnTo>
                  <a:pt x="11715" y="7089"/>
                </a:lnTo>
                <a:lnTo>
                  <a:pt x="11480" y="6734"/>
                </a:lnTo>
                <a:lnTo>
                  <a:pt x="10615" y="5840"/>
                </a:lnTo>
                <a:lnTo>
                  <a:pt x="10261" y="5600"/>
                </a:lnTo>
                <a:lnTo>
                  <a:pt x="9906" y="5325"/>
                </a:lnTo>
                <a:lnTo>
                  <a:pt x="2987" y="4351"/>
                </a:lnTo>
                <a:lnTo>
                  <a:pt x="2083" y="4271"/>
                </a:lnTo>
                <a:lnTo>
                  <a:pt x="1139" y="4157"/>
                </a:lnTo>
                <a:close/>
              </a:path>
              <a:path w="36195" h="34289">
                <a:moveTo>
                  <a:pt x="5936" y="4157"/>
                </a:moveTo>
                <a:lnTo>
                  <a:pt x="4521" y="4306"/>
                </a:lnTo>
                <a:lnTo>
                  <a:pt x="3813" y="4351"/>
                </a:lnTo>
                <a:lnTo>
                  <a:pt x="7487" y="4351"/>
                </a:lnTo>
                <a:lnTo>
                  <a:pt x="7115" y="4271"/>
                </a:lnTo>
                <a:lnTo>
                  <a:pt x="6565" y="4191"/>
                </a:lnTo>
                <a:lnTo>
                  <a:pt x="5936" y="415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14403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48"/>
                </a:moveTo>
                <a:lnTo>
                  <a:pt x="40" y="0"/>
                </a:lnTo>
                <a:lnTo>
                  <a:pt x="196" y="34"/>
                </a:lnTo>
                <a:lnTo>
                  <a:pt x="196" y="263"/>
                </a:lnTo>
                <a:lnTo>
                  <a:pt x="0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0591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05833" y="3724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84944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3216" y="45"/>
                </a:moveTo>
                <a:lnTo>
                  <a:pt x="3078" y="45"/>
                </a:lnTo>
                <a:lnTo>
                  <a:pt x="0" y="6653"/>
                </a:lnTo>
                <a:lnTo>
                  <a:pt x="122" y="7169"/>
                </a:lnTo>
                <a:lnTo>
                  <a:pt x="4689" y="10960"/>
                </a:lnTo>
                <a:lnTo>
                  <a:pt x="5320" y="11784"/>
                </a:lnTo>
                <a:lnTo>
                  <a:pt x="6695" y="13662"/>
                </a:lnTo>
                <a:lnTo>
                  <a:pt x="7403" y="14727"/>
                </a:lnTo>
                <a:lnTo>
                  <a:pt x="9723" y="18324"/>
                </a:lnTo>
                <a:lnTo>
                  <a:pt x="10508" y="19652"/>
                </a:lnTo>
                <a:lnTo>
                  <a:pt x="11885" y="20282"/>
                </a:lnTo>
                <a:lnTo>
                  <a:pt x="16288" y="28619"/>
                </a:lnTo>
                <a:lnTo>
                  <a:pt x="16131" y="29249"/>
                </a:lnTo>
                <a:lnTo>
                  <a:pt x="16013" y="29994"/>
                </a:lnTo>
                <a:lnTo>
                  <a:pt x="15895" y="30933"/>
                </a:lnTo>
                <a:lnTo>
                  <a:pt x="16288" y="31918"/>
                </a:lnTo>
                <a:lnTo>
                  <a:pt x="17298" y="34815"/>
                </a:lnTo>
                <a:lnTo>
                  <a:pt x="17271" y="35044"/>
                </a:lnTo>
                <a:lnTo>
                  <a:pt x="17173" y="35239"/>
                </a:lnTo>
                <a:lnTo>
                  <a:pt x="17075" y="36293"/>
                </a:lnTo>
                <a:lnTo>
                  <a:pt x="22500" y="38056"/>
                </a:lnTo>
                <a:lnTo>
                  <a:pt x="23326" y="38022"/>
                </a:lnTo>
                <a:lnTo>
                  <a:pt x="24269" y="37907"/>
                </a:lnTo>
                <a:lnTo>
                  <a:pt x="24191" y="37438"/>
                </a:lnTo>
                <a:lnTo>
                  <a:pt x="25684" y="37438"/>
                </a:lnTo>
                <a:lnTo>
                  <a:pt x="31661" y="34334"/>
                </a:lnTo>
                <a:lnTo>
                  <a:pt x="32212" y="33865"/>
                </a:lnTo>
                <a:lnTo>
                  <a:pt x="32526" y="33006"/>
                </a:lnTo>
                <a:lnTo>
                  <a:pt x="33548" y="30429"/>
                </a:lnTo>
                <a:lnTo>
                  <a:pt x="33344" y="28619"/>
                </a:lnTo>
                <a:lnTo>
                  <a:pt x="33169" y="26627"/>
                </a:lnTo>
                <a:lnTo>
                  <a:pt x="33043" y="24909"/>
                </a:lnTo>
                <a:lnTo>
                  <a:pt x="32925" y="22824"/>
                </a:lnTo>
                <a:lnTo>
                  <a:pt x="33045" y="9517"/>
                </a:lnTo>
                <a:lnTo>
                  <a:pt x="33097" y="8772"/>
                </a:lnTo>
                <a:lnTo>
                  <a:pt x="12592" y="8772"/>
                </a:lnTo>
                <a:lnTo>
                  <a:pt x="11137" y="8692"/>
                </a:lnTo>
                <a:lnTo>
                  <a:pt x="9408" y="8497"/>
                </a:lnTo>
                <a:lnTo>
                  <a:pt x="7875" y="8188"/>
                </a:lnTo>
                <a:lnTo>
                  <a:pt x="6617" y="7867"/>
                </a:lnTo>
                <a:lnTo>
                  <a:pt x="6066" y="7753"/>
                </a:lnTo>
                <a:lnTo>
                  <a:pt x="4533" y="7089"/>
                </a:lnTo>
                <a:lnTo>
                  <a:pt x="3904" y="6653"/>
                </a:lnTo>
                <a:lnTo>
                  <a:pt x="3511" y="6150"/>
                </a:lnTo>
                <a:lnTo>
                  <a:pt x="3550" y="5130"/>
                </a:lnTo>
                <a:lnTo>
                  <a:pt x="3786" y="4626"/>
                </a:lnTo>
                <a:lnTo>
                  <a:pt x="4101" y="4111"/>
                </a:lnTo>
                <a:lnTo>
                  <a:pt x="4926" y="3092"/>
                </a:lnTo>
                <a:lnTo>
                  <a:pt x="5791" y="2279"/>
                </a:lnTo>
                <a:lnTo>
                  <a:pt x="5988" y="1328"/>
                </a:lnTo>
                <a:lnTo>
                  <a:pt x="3216" y="45"/>
                </a:lnTo>
                <a:close/>
              </a:path>
              <a:path w="33654" h="38100">
                <a:moveTo>
                  <a:pt x="25684" y="37438"/>
                </a:moveTo>
                <a:lnTo>
                  <a:pt x="24191" y="37438"/>
                </a:lnTo>
                <a:lnTo>
                  <a:pt x="24426" y="37472"/>
                </a:lnTo>
                <a:lnTo>
                  <a:pt x="25135" y="37472"/>
                </a:lnTo>
                <a:lnTo>
                  <a:pt x="25684" y="37438"/>
                </a:lnTo>
                <a:close/>
              </a:path>
              <a:path w="33654" h="38100">
                <a:moveTo>
                  <a:pt x="30717" y="3092"/>
                </a:moveTo>
                <a:lnTo>
                  <a:pt x="28240" y="4695"/>
                </a:lnTo>
                <a:lnTo>
                  <a:pt x="27022" y="5371"/>
                </a:lnTo>
                <a:lnTo>
                  <a:pt x="25803" y="5955"/>
                </a:lnTo>
                <a:lnTo>
                  <a:pt x="25449" y="6150"/>
                </a:lnTo>
                <a:lnTo>
                  <a:pt x="24820" y="6424"/>
                </a:lnTo>
                <a:lnTo>
                  <a:pt x="23365" y="7008"/>
                </a:lnTo>
                <a:lnTo>
                  <a:pt x="23168" y="7054"/>
                </a:lnTo>
                <a:lnTo>
                  <a:pt x="23011" y="7089"/>
                </a:lnTo>
                <a:lnTo>
                  <a:pt x="22749" y="7203"/>
                </a:lnTo>
                <a:lnTo>
                  <a:pt x="21164" y="7719"/>
                </a:lnTo>
                <a:lnTo>
                  <a:pt x="20888" y="7753"/>
                </a:lnTo>
                <a:lnTo>
                  <a:pt x="20416" y="7913"/>
                </a:lnTo>
                <a:lnTo>
                  <a:pt x="20062" y="7993"/>
                </a:lnTo>
                <a:lnTo>
                  <a:pt x="19826" y="8028"/>
                </a:lnTo>
                <a:lnTo>
                  <a:pt x="19591" y="8108"/>
                </a:lnTo>
                <a:lnTo>
                  <a:pt x="19237" y="8188"/>
                </a:lnTo>
                <a:lnTo>
                  <a:pt x="19001" y="8222"/>
                </a:lnTo>
                <a:lnTo>
                  <a:pt x="18843" y="8222"/>
                </a:lnTo>
                <a:lnTo>
                  <a:pt x="18647" y="8303"/>
                </a:lnTo>
                <a:lnTo>
                  <a:pt x="18372" y="8337"/>
                </a:lnTo>
                <a:lnTo>
                  <a:pt x="18214" y="8337"/>
                </a:lnTo>
                <a:lnTo>
                  <a:pt x="17978" y="8417"/>
                </a:lnTo>
                <a:lnTo>
                  <a:pt x="17743" y="8417"/>
                </a:lnTo>
                <a:lnTo>
                  <a:pt x="17507" y="8463"/>
                </a:lnTo>
                <a:lnTo>
                  <a:pt x="17271" y="8497"/>
                </a:lnTo>
                <a:lnTo>
                  <a:pt x="16171" y="8658"/>
                </a:lnTo>
                <a:lnTo>
                  <a:pt x="15188" y="8738"/>
                </a:lnTo>
                <a:lnTo>
                  <a:pt x="14284" y="8772"/>
                </a:lnTo>
                <a:lnTo>
                  <a:pt x="33097" y="8772"/>
                </a:lnTo>
                <a:lnTo>
                  <a:pt x="33340" y="5600"/>
                </a:lnTo>
                <a:lnTo>
                  <a:pt x="33437" y="4626"/>
                </a:lnTo>
                <a:lnTo>
                  <a:pt x="33392" y="3882"/>
                </a:lnTo>
                <a:lnTo>
                  <a:pt x="30717" y="3092"/>
                </a:lnTo>
                <a:close/>
              </a:path>
              <a:path w="33654" h="38100">
                <a:moveTo>
                  <a:pt x="3117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78804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3085" y="154939"/>
                </a:moveTo>
                <a:lnTo>
                  <a:pt x="2849" y="158749"/>
                </a:lnTo>
                <a:lnTo>
                  <a:pt x="3282" y="158749"/>
                </a:lnTo>
                <a:lnTo>
                  <a:pt x="3085" y="154939"/>
                </a:lnTo>
                <a:close/>
              </a:path>
              <a:path w="61595" h="158750">
                <a:moveTo>
                  <a:pt x="47353" y="90169"/>
                </a:moveTo>
                <a:lnTo>
                  <a:pt x="11971" y="90169"/>
                </a:lnTo>
                <a:lnTo>
                  <a:pt x="11223" y="91439"/>
                </a:lnTo>
                <a:lnTo>
                  <a:pt x="9809" y="93979"/>
                </a:lnTo>
                <a:lnTo>
                  <a:pt x="8472" y="96519"/>
                </a:lnTo>
                <a:lnTo>
                  <a:pt x="7293" y="97789"/>
                </a:lnTo>
                <a:lnTo>
                  <a:pt x="5209" y="101599"/>
                </a:lnTo>
                <a:lnTo>
                  <a:pt x="3636" y="105409"/>
                </a:lnTo>
                <a:lnTo>
                  <a:pt x="1827" y="109219"/>
                </a:lnTo>
                <a:lnTo>
                  <a:pt x="1434" y="111759"/>
                </a:lnTo>
                <a:lnTo>
                  <a:pt x="1120" y="114299"/>
                </a:lnTo>
                <a:lnTo>
                  <a:pt x="845" y="115569"/>
                </a:lnTo>
                <a:lnTo>
                  <a:pt x="608" y="118109"/>
                </a:lnTo>
                <a:lnTo>
                  <a:pt x="255" y="123189"/>
                </a:lnTo>
                <a:lnTo>
                  <a:pt x="97" y="126999"/>
                </a:lnTo>
                <a:lnTo>
                  <a:pt x="0" y="143509"/>
                </a:lnTo>
                <a:lnTo>
                  <a:pt x="98" y="147319"/>
                </a:lnTo>
                <a:lnTo>
                  <a:pt x="1042" y="148589"/>
                </a:lnTo>
                <a:lnTo>
                  <a:pt x="1749" y="149859"/>
                </a:lnTo>
                <a:lnTo>
                  <a:pt x="2889" y="154939"/>
                </a:lnTo>
                <a:lnTo>
                  <a:pt x="3046" y="154939"/>
                </a:lnTo>
                <a:lnTo>
                  <a:pt x="2929" y="152399"/>
                </a:lnTo>
                <a:lnTo>
                  <a:pt x="3990" y="152399"/>
                </a:lnTo>
                <a:lnTo>
                  <a:pt x="5366" y="149859"/>
                </a:lnTo>
                <a:lnTo>
                  <a:pt x="7293" y="146049"/>
                </a:lnTo>
                <a:lnTo>
                  <a:pt x="8472" y="143509"/>
                </a:lnTo>
                <a:lnTo>
                  <a:pt x="10516" y="140969"/>
                </a:lnTo>
                <a:lnTo>
                  <a:pt x="26676" y="121919"/>
                </a:lnTo>
                <a:lnTo>
                  <a:pt x="26439" y="119379"/>
                </a:lnTo>
                <a:lnTo>
                  <a:pt x="26479" y="118109"/>
                </a:lnTo>
                <a:lnTo>
                  <a:pt x="26518" y="116839"/>
                </a:lnTo>
                <a:lnTo>
                  <a:pt x="26754" y="116839"/>
                </a:lnTo>
                <a:lnTo>
                  <a:pt x="27068" y="115569"/>
                </a:lnTo>
                <a:lnTo>
                  <a:pt x="28090" y="115569"/>
                </a:lnTo>
                <a:lnTo>
                  <a:pt x="28405" y="114299"/>
                </a:lnTo>
                <a:lnTo>
                  <a:pt x="33712" y="114299"/>
                </a:lnTo>
                <a:lnTo>
                  <a:pt x="32808" y="109219"/>
                </a:lnTo>
                <a:lnTo>
                  <a:pt x="32651" y="106679"/>
                </a:lnTo>
                <a:lnTo>
                  <a:pt x="32612" y="104139"/>
                </a:lnTo>
                <a:lnTo>
                  <a:pt x="32769" y="102869"/>
                </a:lnTo>
                <a:lnTo>
                  <a:pt x="33162" y="100329"/>
                </a:lnTo>
                <a:lnTo>
                  <a:pt x="33437" y="100329"/>
                </a:lnTo>
                <a:lnTo>
                  <a:pt x="33792" y="99059"/>
                </a:lnTo>
                <a:lnTo>
                  <a:pt x="34224" y="99059"/>
                </a:lnTo>
                <a:lnTo>
                  <a:pt x="34734" y="97789"/>
                </a:lnTo>
                <a:lnTo>
                  <a:pt x="43696" y="97789"/>
                </a:lnTo>
                <a:lnTo>
                  <a:pt x="44018" y="96519"/>
                </a:lnTo>
                <a:lnTo>
                  <a:pt x="44214" y="95249"/>
                </a:lnTo>
                <a:lnTo>
                  <a:pt x="44685" y="93979"/>
                </a:lnTo>
                <a:lnTo>
                  <a:pt x="44996" y="93979"/>
                </a:lnTo>
                <a:lnTo>
                  <a:pt x="45582" y="92709"/>
                </a:lnTo>
                <a:lnTo>
                  <a:pt x="46054" y="91439"/>
                </a:lnTo>
                <a:lnTo>
                  <a:pt x="46330" y="91439"/>
                </a:lnTo>
                <a:lnTo>
                  <a:pt x="47353" y="90169"/>
                </a:lnTo>
                <a:close/>
              </a:path>
              <a:path w="61595" h="158750">
                <a:moveTo>
                  <a:pt x="3080" y="154849"/>
                </a:moveTo>
                <a:close/>
              </a:path>
              <a:path w="61595" h="158750">
                <a:moveTo>
                  <a:pt x="3990" y="152399"/>
                </a:moveTo>
                <a:lnTo>
                  <a:pt x="2929" y="152399"/>
                </a:lnTo>
                <a:lnTo>
                  <a:pt x="3046" y="153669"/>
                </a:lnTo>
                <a:lnTo>
                  <a:pt x="3080" y="154849"/>
                </a:lnTo>
                <a:lnTo>
                  <a:pt x="3990" y="152399"/>
                </a:lnTo>
                <a:close/>
              </a:path>
              <a:path w="61595" h="158750">
                <a:moveTo>
                  <a:pt x="43696" y="97789"/>
                </a:moveTo>
                <a:lnTo>
                  <a:pt x="40828" y="97789"/>
                </a:lnTo>
                <a:lnTo>
                  <a:pt x="42166" y="99059"/>
                </a:lnTo>
                <a:lnTo>
                  <a:pt x="43581" y="100329"/>
                </a:lnTo>
                <a:lnTo>
                  <a:pt x="43696" y="97789"/>
                </a:lnTo>
                <a:close/>
              </a:path>
              <a:path w="61595" h="158750">
                <a:moveTo>
                  <a:pt x="57024" y="91439"/>
                </a:moveTo>
                <a:lnTo>
                  <a:pt x="55529" y="91439"/>
                </a:lnTo>
                <a:lnTo>
                  <a:pt x="56081" y="92709"/>
                </a:lnTo>
                <a:lnTo>
                  <a:pt x="56553" y="92709"/>
                </a:lnTo>
                <a:lnTo>
                  <a:pt x="57024" y="91439"/>
                </a:lnTo>
                <a:close/>
              </a:path>
              <a:path w="61595" h="158750">
                <a:moveTo>
                  <a:pt x="58094" y="90169"/>
                </a:moveTo>
                <a:lnTo>
                  <a:pt x="54000" y="90169"/>
                </a:lnTo>
                <a:lnTo>
                  <a:pt x="54632" y="91439"/>
                </a:lnTo>
                <a:lnTo>
                  <a:pt x="57346" y="91439"/>
                </a:lnTo>
                <a:lnTo>
                  <a:pt x="58094" y="90169"/>
                </a:lnTo>
                <a:close/>
              </a:path>
              <a:path w="61595" h="158750">
                <a:moveTo>
                  <a:pt x="60210" y="54610"/>
                </a:moveTo>
                <a:lnTo>
                  <a:pt x="36189" y="54609"/>
                </a:lnTo>
                <a:lnTo>
                  <a:pt x="36150" y="58419"/>
                </a:lnTo>
                <a:lnTo>
                  <a:pt x="36072" y="59689"/>
                </a:lnTo>
                <a:lnTo>
                  <a:pt x="29545" y="72389"/>
                </a:lnTo>
                <a:lnTo>
                  <a:pt x="26950" y="76199"/>
                </a:lnTo>
                <a:lnTo>
                  <a:pt x="25221" y="77469"/>
                </a:lnTo>
                <a:lnTo>
                  <a:pt x="22744" y="80009"/>
                </a:lnTo>
                <a:lnTo>
                  <a:pt x="21289" y="81279"/>
                </a:lnTo>
                <a:lnTo>
                  <a:pt x="20070" y="82549"/>
                </a:lnTo>
                <a:lnTo>
                  <a:pt x="18222" y="83819"/>
                </a:lnTo>
                <a:lnTo>
                  <a:pt x="17122" y="85089"/>
                </a:lnTo>
                <a:lnTo>
                  <a:pt x="16178" y="85089"/>
                </a:lnTo>
                <a:lnTo>
                  <a:pt x="14409" y="87629"/>
                </a:lnTo>
                <a:lnTo>
                  <a:pt x="12758" y="90169"/>
                </a:lnTo>
                <a:lnTo>
                  <a:pt x="50423" y="90169"/>
                </a:lnTo>
                <a:lnTo>
                  <a:pt x="51090" y="88899"/>
                </a:lnTo>
                <a:lnTo>
                  <a:pt x="58933" y="88899"/>
                </a:lnTo>
                <a:lnTo>
                  <a:pt x="61509" y="73660"/>
                </a:lnTo>
                <a:lnTo>
                  <a:pt x="61429" y="66040"/>
                </a:lnTo>
                <a:lnTo>
                  <a:pt x="61072" y="60960"/>
                </a:lnTo>
                <a:lnTo>
                  <a:pt x="60796" y="58420"/>
                </a:lnTo>
                <a:lnTo>
                  <a:pt x="60210" y="54610"/>
                </a:lnTo>
                <a:close/>
              </a:path>
              <a:path w="61595" h="158750">
                <a:moveTo>
                  <a:pt x="58933" y="88899"/>
                </a:moveTo>
                <a:lnTo>
                  <a:pt x="51090" y="88899"/>
                </a:lnTo>
                <a:lnTo>
                  <a:pt x="52068" y="90169"/>
                </a:lnTo>
                <a:lnTo>
                  <a:pt x="58519" y="90169"/>
                </a:lnTo>
                <a:lnTo>
                  <a:pt x="58933" y="88899"/>
                </a:lnTo>
                <a:close/>
              </a:path>
              <a:path w="61595" h="158750">
                <a:moveTo>
                  <a:pt x="44766" y="3810"/>
                </a:moveTo>
                <a:lnTo>
                  <a:pt x="40553" y="3809"/>
                </a:lnTo>
                <a:lnTo>
                  <a:pt x="41457" y="5080"/>
                </a:lnTo>
                <a:lnTo>
                  <a:pt x="42283" y="5080"/>
                </a:lnTo>
                <a:lnTo>
                  <a:pt x="42952" y="6350"/>
                </a:lnTo>
                <a:lnTo>
                  <a:pt x="43541" y="7620"/>
                </a:lnTo>
                <a:lnTo>
                  <a:pt x="44053" y="8890"/>
                </a:lnTo>
                <a:lnTo>
                  <a:pt x="44444" y="8890"/>
                </a:lnTo>
                <a:lnTo>
                  <a:pt x="45352" y="16510"/>
                </a:lnTo>
                <a:lnTo>
                  <a:pt x="44881" y="20319"/>
                </a:lnTo>
                <a:lnTo>
                  <a:pt x="44490" y="22859"/>
                </a:lnTo>
                <a:lnTo>
                  <a:pt x="44018" y="24129"/>
                </a:lnTo>
                <a:lnTo>
                  <a:pt x="43502" y="26669"/>
                </a:lnTo>
                <a:lnTo>
                  <a:pt x="42283" y="30479"/>
                </a:lnTo>
                <a:lnTo>
                  <a:pt x="41497" y="31749"/>
                </a:lnTo>
                <a:lnTo>
                  <a:pt x="39492" y="35559"/>
                </a:lnTo>
                <a:lnTo>
                  <a:pt x="36701" y="44449"/>
                </a:lnTo>
                <a:lnTo>
                  <a:pt x="36308" y="45719"/>
                </a:lnTo>
                <a:lnTo>
                  <a:pt x="36150" y="46989"/>
                </a:lnTo>
                <a:lnTo>
                  <a:pt x="36032" y="48259"/>
                </a:lnTo>
                <a:lnTo>
                  <a:pt x="35835" y="50799"/>
                </a:lnTo>
                <a:lnTo>
                  <a:pt x="35796" y="52069"/>
                </a:lnTo>
                <a:lnTo>
                  <a:pt x="35914" y="53339"/>
                </a:lnTo>
                <a:lnTo>
                  <a:pt x="36111" y="54609"/>
                </a:lnTo>
                <a:lnTo>
                  <a:pt x="36269" y="55879"/>
                </a:lnTo>
                <a:lnTo>
                  <a:pt x="36189" y="54609"/>
                </a:lnTo>
                <a:lnTo>
                  <a:pt x="60210" y="54610"/>
                </a:lnTo>
                <a:lnTo>
                  <a:pt x="59934" y="53340"/>
                </a:lnTo>
                <a:lnTo>
                  <a:pt x="59704" y="52070"/>
                </a:lnTo>
                <a:lnTo>
                  <a:pt x="59382" y="50800"/>
                </a:lnTo>
                <a:lnTo>
                  <a:pt x="58680" y="48260"/>
                </a:lnTo>
                <a:lnTo>
                  <a:pt x="58910" y="46990"/>
                </a:lnTo>
                <a:lnTo>
                  <a:pt x="59382" y="45720"/>
                </a:lnTo>
                <a:lnTo>
                  <a:pt x="59934" y="43180"/>
                </a:lnTo>
                <a:lnTo>
                  <a:pt x="60014" y="41910"/>
                </a:lnTo>
                <a:lnTo>
                  <a:pt x="60095" y="35560"/>
                </a:lnTo>
                <a:lnTo>
                  <a:pt x="59980" y="34290"/>
                </a:lnTo>
                <a:lnTo>
                  <a:pt x="59819" y="33020"/>
                </a:lnTo>
                <a:lnTo>
                  <a:pt x="59313" y="31750"/>
                </a:lnTo>
                <a:lnTo>
                  <a:pt x="58565" y="29210"/>
                </a:lnTo>
                <a:lnTo>
                  <a:pt x="54632" y="22860"/>
                </a:lnTo>
                <a:lnTo>
                  <a:pt x="54310" y="21590"/>
                </a:lnTo>
                <a:lnTo>
                  <a:pt x="53172" y="21590"/>
                </a:lnTo>
                <a:lnTo>
                  <a:pt x="51723" y="19050"/>
                </a:lnTo>
                <a:lnTo>
                  <a:pt x="50423" y="16510"/>
                </a:lnTo>
                <a:lnTo>
                  <a:pt x="49676" y="16510"/>
                </a:lnTo>
                <a:lnTo>
                  <a:pt x="49097" y="15240"/>
                </a:lnTo>
                <a:lnTo>
                  <a:pt x="48066" y="15240"/>
                </a:lnTo>
                <a:lnTo>
                  <a:pt x="48020" y="13970"/>
                </a:lnTo>
                <a:lnTo>
                  <a:pt x="47790" y="11430"/>
                </a:lnTo>
                <a:lnTo>
                  <a:pt x="47595" y="10160"/>
                </a:lnTo>
                <a:lnTo>
                  <a:pt x="47043" y="8890"/>
                </a:lnTo>
                <a:lnTo>
                  <a:pt x="46652" y="7620"/>
                </a:lnTo>
                <a:lnTo>
                  <a:pt x="46215" y="6350"/>
                </a:lnTo>
                <a:lnTo>
                  <a:pt x="45939" y="6350"/>
                </a:lnTo>
                <a:lnTo>
                  <a:pt x="45709" y="5080"/>
                </a:lnTo>
                <a:lnTo>
                  <a:pt x="44766" y="3810"/>
                </a:lnTo>
                <a:close/>
              </a:path>
              <a:path w="61595" h="158750">
                <a:moveTo>
                  <a:pt x="47940" y="12700"/>
                </a:moveTo>
                <a:lnTo>
                  <a:pt x="48066" y="15240"/>
                </a:lnTo>
                <a:lnTo>
                  <a:pt x="49097" y="15240"/>
                </a:lnTo>
                <a:lnTo>
                  <a:pt x="47940" y="12700"/>
                </a:lnTo>
                <a:close/>
              </a:path>
              <a:path w="61595" h="158750">
                <a:moveTo>
                  <a:pt x="39728" y="0"/>
                </a:moveTo>
                <a:lnTo>
                  <a:pt x="39492" y="0"/>
                </a:lnTo>
                <a:lnTo>
                  <a:pt x="39256" y="1269"/>
                </a:lnTo>
                <a:lnTo>
                  <a:pt x="38391" y="2539"/>
                </a:lnTo>
                <a:lnTo>
                  <a:pt x="39531" y="3809"/>
                </a:lnTo>
                <a:lnTo>
                  <a:pt x="44053" y="3810"/>
                </a:lnTo>
                <a:lnTo>
                  <a:pt x="43659" y="2540"/>
                </a:lnTo>
                <a:lnTo>
                  <a:pt x="42362" y="2540"/>
                </a:lnTo>
                <a:lnTo>
                  <a:pt x="40868" y="1270"/>
                </a:lnTo>
                <a:lnTo>
                  <a:pt x="39728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77488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5" h="147320">
                <a:moveTo>
                  <a:pt x="51263" y="88803"/>
                </a:moveTo>
                <a:lnTo>
                  <a:pt x="1610" y="88803"/>
                </a:lnTo>
                <a:lnTo>
                  <a:pt x="1532" y="89112"/>
                </a:lnTo>
                <a:lnTo>
                  <a:pt x="0" y="104619"/>
                </a:lnTo>
                <a:lnTo>
                  <a:pt x="113" y="105833"/>
                </a:lnTo>
                <a:lnTo>
                  <a:pt x="2003" y="114054"/>
                </a:lnTo>
                <a:lnTo>
                  <a:pt x="2790" y="117578"/>
                </a:lnTo>
                <a:lnTo>
                  <a:pt x="3379" y="119654"/>
                </a:lnTo>
                <a:lnTo>
                  <a:pt x="3497" y="119967"/>
                </a:lnTo>
                <a:lnTo>
                  <a:pt x="3930" y="121455"/>
                </a:lnTo>
                <a:lnTo>
                  <a:pt x="15567" y="146748"/>
                </a:lnTo>
                <a:lnTo>
                  <a:pt x="16629" y="146709"/>
                </a:lnTo>
                <a:lnTo>
                  <a:pt x="17768" y="146630"/>
                </a:lnTo>
                <a:lnTo>
                  <a:pt x="19026" y="146630"/>
                </a:lnTo>
                <a:lnTo>
                  <a:pt x="20325" y="146591"/>
                </a:lnTo>
                <a:lnTo>
                  <a:pt x="26257" y="146591"/>
                </a:lnTo>
                <a:lnTo>
                  <a:pt x="25867" y="146239"/>
                </a:lnTo>
                <a:lnTo>
                  <a:pt x="24019" y="142285"/>
                </a:lnTo>
                <a:lnTo>
                  <a:pt x="24138" y="139896"/>
                </a:lnTo>
                <a:lnTo>
                  <a:pt x="24413" y="138996"/>
                </a:lnTo>
                <a:lnTo>
                  <a:pt x="28031" y="135354"/>
                </a:lnTo>
                <a:lnTo>
                  <a:pt x="25474" y="133592"/>
                </a:lnTo>
                <a:lnTo>
                  <a:pt x="13090" y="123765"/>
                </a:lnTo>
                <a:lnTo>
                  <a:pt x="28152" y="123765"/>
                </a:lnTo>
                <a:lnTo>
                  <a:pt x="28227" y="122434"/>
                </a:lnTo>
                <a:lnTo>
                  <a:pt x="38370" y="104619"/>
                </a:lnTo>
                <a:lnTo>
                  <a:pt x="44465" y="97060"/>
                </a:lnTo>
                <a:lnTo>
                  <a:pt x="49140" y="91345"/>
                </a:lnTo>
                <a:lnTo>
                  <a:pt x="51263" y="88803"/>
                </a:lnTo>
                <a:close/>
              </a:path>
              <a:path w="64135" h="147320">
                <a:moveTo>
                  <a:pt x="26257" y="146591"/>
                </a:moveTo>
                <a:lnTo>
                  <a:pt x="21740" y="146591"/>
                </a:lnTo>
                <a:lnTo>
                  <a:pt x="24767" y="146670"/>
                </a:lnTo>
                <a:lnTo>
                  <a:pt x="26457" y="146748"/>
                </a:lnTo>
                <a:lnTo>
                  <a:pt x="26257" y="146591"/>
                </a:lnTo>
                <a:close/>
              </a:path>
              <a:path w="64135" h="147320">
                <a:moveTo>
                  <a:pt x="28152" y="123765"/>
                </a:moveTo>
                <a:lnTo>
                  <a:pt x="13090" y="123765"/>
                </a:lnTo>
                <a:lnTo>
                  <a:pt x="14152" y="124744"/>
                </a:lnTo>
                <a:lnTo>
                  <a:pt x="17061" y="127210"/>
                </a:lnTo>
                <a:lnTo>
                  <a:pt x="28031" y="135354"/>
                </a:lnTo>
                <a:lnTo>
                  <a:pt x="29249" y="135119"/>
                </a:lnTo>
                <a:lnTo>
                  <a:pt x="30664" y="134963"/>
                </a:lnTo>
                <a:lnTo>
                  <a:pt x="28187" y="125331"/>
                </a:lnTo>
                <a:lnTo>
                  <a:pt x="28152" y="123765"/>
                </a:lnTo>
                <a:close/>
              </a:path>
              <a:path w="64135" h="147320">
                <a:moveTo>
                  <a:pt x="1555" y="88984"/>
                </a:moveTo>
                <a:lnTo>
                  <a:pt x="1516" y="89112"/>
                </a:lnTo>
                <a:lnTo>
                  <a:pt x="1555" y="88984"/>
                </a:lnTo>
                <a:close/>
              </a:path>
              <a:path w="64135" h="147320">
                <a:moveTo>
                  <a:pt x="62898" y="19068"/>
                </a:moveTo>
                <a:lnTo>
                  <a:pt x="59444" y="19068"/>
                </a:lnTo>
                <a:lnTo>
                  <a:pt x="59364" y="19503"/>
                </a:lnTo>
                <a:lnTo>
                  <a:pt x="37702" y="52315"/>
                </a:lnTo>
                <a:lnTo>
                  <a:pt x="29249" y="58373"/>
                </a:lnTo>
                <a:lnTo>
                  <a:pt x="24689" y="61591"/>
                </a:lnTo>
                <a:lnTo>
                  <a:pt x="1555" y="88984"/>
                </a:lnTo>
                <a:lnTo>
                  <a:pt x="1610" y="88803"/>
                </a:lnTo>
                <a:lnTo>
                  <a:pt x="51263" y="88803"/>
                </a:lnTo>
                <a:lnTo>
                  <a:pt x="57984" y="81244"/>
                </a:lnTo>
                <a:lnTo>
                  <a:pt x="58887" y="79950"/>
                </a:lnTo>
                <a:lnTo>
                  <a:pt x="63929" y="68280"/>
                </a:lnTo>
                <a:lnTo>
                  <a:pt x="63848" y="66058"/>
                </a:lnTo>
                <a:lnTo>
                  <a:pt x="63687" y="65382"/>
                </a:lnTo>
                <a:lnTo>
                  <a:pt x="63492" y="64878"/>
                </a:lnTo>
                <a:lnTo>
                  <a:pt x="63136" y="64214"/>
                </a:lnTo>
                <a:lnTo>
                  <a:pt x="62986" y="64019"/>
                </a:lnTo>
                <a:lnTo>
                  <a:pt x="62364" y="61591"/>
                </a:lnTo>
                <a:lnTo>
                  <a:pt x="59855" y="36487"/>
                </a:lnTo>
                <a:lnTo>
                  <a:pt x="60077" y="32845"/>
                </a:lnTo>
                <a:lnTo>
                  <a:pt x="60340" y="30269"/>
                </a:lnTo>
                <a:lnTo>
                  <a:pt x="60548" y="28585"/>
                </a:lnTo>
                <a:lnTo>
                  <a:pt x="61125" y="25218"/>
                </a:lnTo>
                <a:lnTo>
                  <a:pt x="60698" y="25218"/>
                </a:lnTo>
                <a:lnTo>
                  <a:pt x="61526" y="23294"/>
                </a:lnTo>
                <a:lnTo>
                  <a:pt x="62584" y="20752"/>
                </a:lnTo>
                <a:lnTo>
                  <a:pt x="62860" y="19812"/>
                </a:lnTo>
                <a:lnTo>
                  <a:pt x="62898" y="19068"/>
                </a:lnTo>
                <a:close/>
              </a:path>
              <a:path w="64135" h="147320">
                <a:moveTo>
                  <a:pt x="61445" y="23809"/>
                </a:moveTo>
                <a:lnTo>
                  <a:pt x="61018" y="24588"/>
                </a:lnTo>
                <a:lnTo>
                  <a:pt x="60893" y="24863"/>
                </a:lnTo>
                <a:lnTo>
                  <a:pt x="60698" y="25218"/>
                </a:lnTo>
                <a:lnTo>
                  <a:pt x="61125" y="25218"/>
                </a:lnTo>
                <a:lnTo>
                  <a:pt x="61272" y="24508"/>
                </a:lnTo>
                <a:lnTo>
                  <a:pt x="61411" y="24004"/>
                </a:lnTo>
                <a:lnTo>
                  <a:pt x="61445" y="23809"/>
                </a:lnTo>
                <a:close/>
              </a:path>
              <a:path w="64135" h="147320">
                <a:moveTo>
                  <a:pt x="59364" y="19246"/>
                </a:moveTo>
                <a:lnTo>
                  <a:pt x="59254" y="19503"/>
                </a:lnTo>
                <a:lnTo>
                  <a:pt x="59364" y="19246"/>
                </a:lnTo>
                <a:close/>
              </a:path>
              <a:path w="64135" h="147320">
                <a:moveTo>
                  <a:pt x="58191" y="0"/>
                </a:moveTo>
                <a:lnTo>
                  <a:pt x="55626" y="2393"/>
                </a:lnTo>
                <a:lnTo>
                  <a:pt x="56063" y="2897"/>
                </a:lnTo>
                <a:lnTo>
                  <a:pt x="56454" y="3412"/>
                </a:lnTo>
                <a:lnTo>
                  <a:pt x="59364" y="19246"/>
                </a:lnTo>
                <a:lnTo>
                  <a:pt x="59444" y="19068"/>
                </a:lnTo>
                <a:lnTo>
                  <a:pt x="62898" y="19068"/>
                </a:lnTo>
                <a:lnTo>
                  <a:pt x="62787" y="12769"/>
                </a:lnTo>
                <a:lnTo>
                  <a:pt x="62515" y="10421"/>
                </a:lnTo>
                <a:lnTo>
                  <a:pt x="58731" y="584"/>
                </a:lnTo>
                <a:lnTo>
                  <a:pt x="58191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49965" y="260326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10" h="59054">
                <a:moveTo>
                  <a:pt x="45199" y="55626"/>
                </a:moveTo>
                <a:lnTo>
                  <a:pt x="32632" y="55626"/>
                </a:lnTo>
                <a:lnTo>
                  <a:pt x="32868" y="56261"/>
                </a:lnTo>
                <a:lnTo>
                  <a:pt x="33182" y="56896"/>
                </a:lnTo>
                <a:lnTo>
                  <a:pt x="33536" y="57404"/>
                </a:lnTo>
                <a:lnTo>
                  <a:pt x="33929" y="57785"/>
                </a:lnTo>
                <a:lnTo>
                  <a:pt x="34362" y="58039"/>
                </a:lnTo>
                <a:lnTo>
                  <a:pt x="34794" y="58420"/>
                </a:lnTo>
                <a:lnTo>
                  <a:pt x="35265" y="58547"/>
                </a:lnTo>
                <a:lnTo>
                  <a:pt x="35777" y="58801"/>
                </a:lnTo>
                <a:lnTo>
                  <a:pt x="38411" y="58801"/>
                </a:lnTo>
                <a:lnTo>
                  <a:pt x="39512" y="58547"/>
                </a:lnTo>
                <a:lnTo>
                  <a:pt x="41123" y="57912"/>
                </a:lnTo>
                <a:lnTo>
                  <a:pt x="42146" y="57404"/>
                </a:lnTo>
                <a:lnTo>
                  <a:pt x="43051" y="57023"/>
                </a:lnTo>
                <a:lnTo>
                  <a:pt x="43876" y="56515"/>
                </a:lnTo>
                <a:lnTo>
                  <a:pt x="45055" y="55753"/>
                </a:lnTo>
                <a:lnTo>
                  <a:pt x="45199" y="55626"/>
                </a:lnTo>
                <a:close/>
              </a:path>
              <a:path w="67310" h="59054">
                <a:moveTo>
                  <a:pt x="6566" y="29590"/>
                </a:moveTo>
                <a:lnTo>
                  <a:pt x="5386" y="29717"/>
                </a:lnTo>
                <a:lnTo>
                  <a:pt x="3499" y="30225"/>
                </a:lnTo>
                <a:lnTo>
                  <a:pt x="2751" y="30733"/>
                </a:lnTo>
                <a:lnTo>
                  <a:pt x="2398" y="30860"/>
                </a:lnTo>
                <a:lnTo>
                  <a:pt x="0" y="38099"/>
                </a:lnTo>
                <a:lnTo>
                  <a:pt x="118" y="39115"/>
                </a:lnTo>
                <a:lnTo>
                  <a:pt x="9789" y="48894"/>
                </a:lnTo>
                <a:lnTo>
                  <a:pt x="10418" y="49148"/>
                </a:lnTo>
                <a:lnTo>
                  <a:pt x="12856" y="49783"/>
                </a:lnTo>
                <a:lnTo>
                  <a:pt x="13563" y="49910"/>
                </a:lnTo>
                <a:lnTo>
                  <a:pt x="13878" y="51180"/>
                </a:lnTo>
                <a:lnTo>
                  <a:pt x="24100" y="58292"/>
                </a:lnTo>
                <a:lnTo>
                  <a:pt x="26537" y="57911"/>
                </a:lnTo>
                <a:lnTo>
                  <a:pt x="28032" y="57531"/>
                </a:lnTo>
                <a:lnTo>
                  <a:pt x="29408" y="57023"/>
                </a:lnTo>
                <a:lnTo>
                  <a:pt x="31924" y="56007"/>
                </a:lnTo>
                <a:lnTo>
                  <a:pt x="32632" y="55626"/>
                </a:lnTo>
                <a:lnTo>
                  <a:pt x="45199" y="55626"/>
                </a:lnTo>
                <a:lnTo>
                  <a:pt x="45488" y="55372"/>
                </a:lnTo>
                <a:lnTo>
                  <a:pt x="46942" y="54483"/>
                </a:lnTo>
                <a:lnTo>
                  <a:pt x="47690" y="54229"/>
                </a:lnTo>
                <a:lnTo>
                  <a:pt x="48437" y="53848"/>
                </a:lnTo>
                <a:lnTo>
                  <a:pt x="49931" y="53340"/>
                </a:lnTo>
                <a:lnTo>
                  <a:pt x="51386" y="53213"/>
                </a:lnTo>
                <a:lnTo>
                  <a:pt x="52132" y="53086"/>
                </a:lnTo>
                <a:lnTo>
                  <a:pt x="65058" y="47498"/>
                </a:lnTo>
                <a:lnTo>
                  <a:pt x="65048" y="44704"/>
                </a:lnTo>
                <a:lnTo>
                  <a:pt x="64870" y="43942"/>
                </a:lnTo>
                <a:lnTo>
                  <a:pt x="64714" y="42926"/>
                </a:lnTo>
                <a:lnTo>
                  <a:pt x="64634" y="41529"/>
                </a:lnTo>
                <a:lnTo>
                  <a:pt x="64163" y="41148"/>
                </a:lnTo>
                <a:lnTo>
                  <a:pt x="64639" y="41148"/>
                </a:lnTo>
                <a:lnTo>
                  <a:pt x="64695" y="39624"/>
                </a:lnTo>
                <a:lnTo>
                  <a:pt x="61764" y="39624"/>
                </a:lnTo>
                <a:lnTo>
                  <a:pt x="60428" y="38735"/>
                </a:lnTo>
                <a:lnTo>
                  <a:pt x="57990" y="37592"/>
                </a:lnTo>
                <a:lnTo>
                  <a:pt x="57598" y="37465"/>
                </a:lnTo>
                <a:lnTo>
                  <a:pt x="57244" y="37465"/>
                </a:lnTo>
                <a:lnTo>
                  <a:pt x="56418" y="37084"/>
                </a:lnTo>
                <a:lnTo>
                  <a:pt x="52089" y="32639"/>
                </a:lnTo>
                <a:lnTo>
                  <a:pt x="14743" y="32638"/>
                </a:lnTo>
                <a:lnTo>
                  <a:pt x="7195" y="29717"/>
                </a:lnTo>
                <a:lnTo>
                  <a:pt x="6566" y="29590"/>
                </a:lnTo>
                <a:close/>
              </a:path>
              <a:path w="67310" h="59054">
                <a:moveTo>
                  <a:pt x="63848" y="53086"/>
                </a:moveTo>
                <a:lnTo>
                  <a:pt x="54216" y="53086"/>
                </a:lnTo>
                <a:lnTo>
                  <a:pt x="55592" y="53213"/>
                </a:lnTo>
                <a:lnTo>
                  <a:pt x="56221" y="53340"/>
                </a:lnTo>
                <a:lnTo>
                  <a:pt x="56850" y="53594"/>
                </a:lnTo>
                <a:lnTo>
                  <a:pt x="58030" y="53848"/>
                </a:lnTo>
                <a:lnTo>
                  <a:pt x="59092" y="54229"/>
                </a:lnTo>
                <a:lnTo>
                  <a:pt x="60860" y="54991"/>
                </a:lnTo>
                <a:lnTo>
                  <a:pt x="62433" y="55880"/>
                </a:lnTo>
                <a:lnTo>
                  <a:pt x="63848" y="53086"/>
                </a:lnTo>
                <a:close/>
              </a:path>
              <a:path w="67310" h="59054">
                <a:moveTo>
                  <a:pt x="65048" y="44704"/>
                </a:moveTo>
                <a:lnTo>
                  <a:pt x="65107" y="44958"/>
                </a:lnTo>
                <a:lnTo>
                  <a:pt x="65048" y="44704"/>
                </a:lnTo>
                <a:close/>
              </a:path>
              <a:path w="67310" h="59054">
                <a:moveTo>
                  <a:pt x="64639" y="41148"/>
                </a:moveTo>
                <a:lnTo>
                  <a:pt x="64163" y="41148"/>
                </a:lnTo>
                <a:lnTo>
                  <a:pt x="64634" y="41275"/>
                </a:lnTo>
                <a:close/>
              </a:path>
              <a:path w="67310" h="59054">
                <a:moveTo>
                  <a:pt x="66915" y="29210"/>
                </a:moveTo>
                <a:lnTo>
                  <a:pt x="65185" y="30353"/>
                </a:lnTo>
                <a:lnTo>
                  <a:pt x="63652" y="31115"/>
                </a:lnTo>
                <a:lnTo>
                  <a:pt x="62315" y="31623"/>
                </a:lnTo>
                <a:lnTo>
                  <a:pt x="61214" y="31877"/>
                </a:lnTo>
                <a:lnTo>
                  <a:pt x="60311" y="32131"/>
                </a:lnTo>
                <a:lnTo>
                  <a:pt x="59191" y="32131"/>
                </a:lnTo>
                <a:lnTo>
                  <a:pt x="59406" y="33401"/>
                </a:lnTo>
                <a:lnTo>
                  <a:pt x="59680" y="34671"/>
                </a:lnTo>
                <a:lnTo>
                  <a:pt x="64695" y="39624"/>
                </a:lnTo>
                <a:lnTo>
                  <a:pt x="64794" y="38481"/>
                </a:lnTo>
                <a:lnTo>
                  <a:pt x="65067" y="36322"/>
                </a:lnTo>
                <a:lnTo>
                  <a:pt x="65812" y="32893"/>
                </a:lnTo>
                <a:lnTo>
                  <a:pt x="66915" y="29210"/>
                </a:lnTo>
                <a:close/>
              </a:path>
              <a:path w="67310" h="59054">
                <a:moveTo>
                  <a:pt x="12344" y="0"/>
                </a:moveTo>
                <a:lnTo>
                  <a:pt x="8531" y="1777"/>
                </a:lnTo>
                <a:lnTo>
                  <a:pt x="8334" y="2031"/>
                </a:lnTo>
                <a:lnTo>
                  <a:pt x="7785" y="3301"/>
                </a:lnTo>
                <a:lnTo>
                  <a:pt x="7470" y="4444"/>
                </a:lnTo>
                <a:lnTo>
                  <a:pt x="7061" y="6603"/>
                </a:lnTo>
                <a:lnTo>
                  <a:pt x="6959" y="10540"/>
                </a:lnTo>
                <a:lnTo>
                  <a:pt x="7104" y="11556"/>
                </a:lnTo>
                <a:lnTo>
                  <a:pt x="13563" y="20954"/>
                </a:lnTo>
                <a:lnTo>
                  <a:pt x="13170" y="22478"/>
                </a:lnTo>
                <a:lnTo>
                  <a:pt x="13014" y="23240"/>
                </a:lnTo>
                <a:lnTo>
                  <a:pt x="12895" y="24002"/>
                </a:lnTo>
                <a:lnTo>
                  <a:pt x="12777" y="27939"/>
                </a:lnTo>
                <a:lnTo>
                  <a:pt x="13014" y="29209"/>
                </a:lnTo>
                <a:lnTo>
                  <a:pt x="52089" y="32639"/>
                </a:lnTo>
                <a:lnTo>
                  <a:pt x="51722" y="31877"/>
                </a:lnTo>
                <a:lnTo>
                  <a:pt x="51267" y="30480"/>
                </a:lnTo>
                <a:lnTo>
                  <a:pt x="50913" y="28702"/>
                </a:lnTo>
                <a:lnTo>
                  <a:pt x="50953" y="24892"/>
                </a:lnTo>
                <a:lnTo>
                  <a:pt x="51150" y="23622"/>
                </a:lnTo>
                <a:lnTo>
                  <a:pt x="51267" y="23241"/>
                </a:lnTo>
                <a:lnTo>
                  <a:pt x="51032" y="21971"/>
                </a:lnTo>
                <a:lnTo>
                  <a:pt x="38175" y="15240"/>
                </a:lnTo>
                <a:lnTo>
                  <a:pt x="37429" y="13843"/>
                </a:lnTo>
                <a:lnTo>
                  <a:pt x="22213" y="7874"/>
                </a:lnTo>
                <a:lnTo>
                  <a:pt x="20640" y="6096"/>
                </a:lnTo>
                <a:lnTo>
                  <a:pt x="19068" y="4445"/>
                </a:lnTo>
                <a:lnTo>
                  <a:pt x="18124" y="3556"/>
                </a:lnTo>
                <a:lnTo>
                  <a:pt x="17220" y="2794"/>
                </a:lnTo>
                <a:lnTo>
                  <a:pt x="16395" y="2032"/>
                </a:lnTo>
                <a:lnTo>
                  <a:pt x="14861" y="1016"/>
                </a:lnTo>
                <a:lnTo>
                  <a:pt x="14153" y="635"/>
                </a:lnTo>
                <a:lnTo>
                  <a:pt x="13524" y="381"/>
                </a:lnTo>
                <a:lnTo>
                  <a:pt x="12344" y="0"/>
                </a:lnTo>
                <a:close/>
              </a:path>
              <a:path w="67310" h="59054">
                <a:moveTo>
                  <a:pt x="59170" y="32004"/>
                </a:moveTo>
                <a:lnTo>
                  <a:pt x="59288" y="32131"/>
                </a:lnTo>
                <a:lnTo>
                  <a:pt x="59170" y="32004"/>
                </a:lnTo>
                <a:close/>
              </a:path>
              <a:path w="67310" h="59054">
                <a:moveTo>
                  <a:pt x="43365" y="13970"/>
                </a:moveTo>
                <a:lnTo>
                  <a:pt x="38175" y="15240"/>
                </a:lnTo>
                <a:lnTo>
                  <a:pt x="47424" y="15240"/>
                </a:lnTo>
                <a:lnTo>
                  <a:pt x="47296" y="15113"/>
                </a:lnTo>
                <a:lnTo>
                  <a:pt x="45055" y="14097"/>
                </a:lnTo>
                <a:lnTo>
                  <a:pt x="44505" y="14097"/>
                </a:lnTo>
                <a:lnTo>
                  <a:pt x="43365" y="13970"/>
                </a:lnTo>
                <a:close/>
              </a:path>
              <a:path w="67310" h="59054">
                <a:moveTo>
                  <a:pt x="28346" y="6096"/>
                </a:moveTo>
                <a:lnTo>
                  <a:pt x="26617" y="6096"/>
                </a:lnTo>
                <a:lnTo>
                  <a:pt x="25633" y="6223"/>
                </a:lnTo>
                <a:lnTo>
                  <a:pt x="24297" y="6604"/>
                </a:lnTo>
                <a:lnTo>
                  <a:pt x="23943" y="6858"/>
                </a:lnTo>
                <a:lnTo>
                  <a:pt x="23589" y="6985"/>
                </a:lnTo>
                <a:lnTo>
                  <a:pt x="22566" y="7620"/>
                </a:lnTo>
                <a:lnTo>
                  <a:pt x="22331" y="7874"/>
                </a:lnTo>
                <a:lnTo>
                  <a:pt x="32297" y="7874"/>
                </a:lnTo>
                <a:lnTo>
                  <a:pt x="31610" y="7366"/>
                </a:lnTo>
                <a:lnTo>
                  <a:pt x="30901" y="6985"/>
                </a:lnTo>
                <a:lnTo>
                  <a:pt x="29604" y="6350"/>
                </a:lnTo>
                <a:lnTo>
                  <a:pt x="28346" y="6096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90578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7047" y="14292"/>
                </a:moveTo>
                <a:lnTo>
                  <a:pt x="6054" y="14292"/>
                </a:lnTo>
                <a:lnTo>
                  <a:pt x="6644" y="14602"/>
                </a:lnTo>
                <a:lnTo>
                  <a:pt x="7047" y="14292"/>
                </a:lnTo>
                <a:close/>
              </a:path>
              <a:path w="19050" h="14604">
                <a:moveTo>
                  <a:pt x="7037" y="0"/>
                </a:moveTo>
                <a:lnTo>
                  <a:pt x="1218" y="5680"/>
                </a:lnTo>
                <a:lnTo>
                  <a:pt x="825" y="6424"/>
                </a:lnTo>
                <a:lnTo>
                  <a:pt x="235" y="7753"/>
                </a:lnTo>
                <a:lnTo>
                  <a:pt x="78" y="8383"/>
                </a:lnTo>
                <a:lnTo>
                  <a:pt x="0" y="10456"/>
                </a:lnTo>
                <a:lnTo>
                  <a:pt x="118" y="10879"/>
                </a:lnTo>
                <a:lnTo>
                  <a:pt x="3145" y="13662"/>
                </a:lnTo>
                <a:lnTo>
                  <a:pt x="3499" y="13823"/>
                </a:lnTo>
                <a:lnTo>
                  <a:pt x="4954" y="14246"/>
                </a:lnTo>
                <a:lnTo>
                  <a:pt x="6015" y="14453"/>
                </a:lnTo>
                <a:lnTo>
                  <a:pt x="6408" y="14487"/>
                </a:lnTo>
                <a:lnTo>
                  <a:pt x="6206" y="14372"/>
                </a:lnTo>
                <a:lnTo>
                  <a:pt x="6015" y="14292"/>
                </a:lnTo>
                <a:lnTo>
                  <a:pt x="7047" y="14292"/>
                </a:lnTo>
                <a:lnTo>
                  <a:pt x="18448" y="3012"/>
                </a:lnTo>
                <a:lnTo>
                  <a:pt x="13721" y="3012"/>
                </a:lnTo>
                <a:lnTo>
                  <a:pt x="11879" y="1649"/>
                </a:lnTo>
                <a:lnTo>
                  <a:pt x="7627" y="34"/>
                </a:lnTo>
                <a:lnTo>
                  <a:pt x="7037" y="0"/>
                </a:lnTo>
                <a:close/>
              </a:path>
              <a:path w="19050" h="14604">
                <a:moveTo>
                  <a:pt x="16630" y="2118"/>
                </a:moveTo>
                <a:lnTo>
                  <a:pt x="13721" y="3012"/>
                </a:lnTo>
                <a:lnTo>
                  <a:pt x="18448" y="3012"/>
                </a:lnTo>
                <a:lnTo>
                  <a:pt x="18714" y="2668"/>
                </a:lnTo>
                <a:lnTo>
                  <a:pt x="18124" y="2427"/>
                </a:lnTo>
                <a:lnTo>
                  <a:pt x="17614" y="2267"/>
                </a:lnTo>
                <a:lnTo>
                  <a:pt x="16630" y="21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28931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4" h="187959">
                <a:moveTo>
                  <a:pt x="32632" y="186689"/>
                </a:moveTo>
                <a:lnTo>
                  <a:pt x="24022" y="186689"/>
                </a:lnTo>
                <a:lnTo>
                  <a:pt x="24533" y="187959"/>
                </a:lnTo>
                <a:lnTo>
                  <a:pt x="31767" y="187959"/>
                </a:lnTo>
                <a:lnTo>
                  <a:pt x="32632" y="186689"/>
                </a:lnTo>
                <a:close/>
              </a:path>
              <a:path w="120014" h="187959">
                <a:moveTo>
                  <a:pt x="34401" y="185419"/>
                </a:moveTo>
                <a:lnTo>
                  <a:pt x="22763" y="185419"/>
                </a:lnTo>
                <a:lnTo>
                  <a:pt x="23550" y="186689"/>
                </a:lnTo>
                <a:lnTo>
                  <a:pt x="33536" y="186689"/>
                </a:lnTo>
                <a:lnTo>
                  <a:pt x="34401" y="185419"/>
                </a:lnTo>
                <a:close/>
              </a:path>
              <a:path w="120014" h="187959">
                <a:moveTo>
                  <a:pt x="39512" y="180339"/>
                </a:moveTo>
                <a:lnTo>
                  <a:pt x="4364" y="180339"/>
                </a:lnTo>
                <a:lnTo>
                  <a:pt x="5032" y="181609"/>
                </a:lnTo>
                <a:lnTo>
                  <a:pt x="6605" y="181609"/>
                </a:lnTo>
                <a:lnTo>
                  <a:pt x="7548" y="182879"/>
                </a:lnTo>
                <a:lnTo>
                  <a:pt x="21388" y="182879"/>
                </a:lnTo>
                <a:lnTo>
                  <a:pt x="21742" y="184149"/>
                </a:lnTo>
                <a:lnTo>
                  <a:pt x="22174" y="185419"/>
                </a:lnTo>
                <a:lnTo>
                  <a:pt x="35306" y="185419"/>
                </a:lnTo>
                <a:lnTo>
                  <a:pt x="36171" y="184149"/>
                </a:lnTo>
                <a:lnTo>
                  <a:pt x="37035" y="184149"/>
                </a:lnTo>
                <a:lnTo>
                  <a:pt x="37900" y="182879"/>
                </a:lnTo>
                <a:lnTo>
                  <a:pt x="38726" y="181609"/>
                </a:lnTo>
                <a:lnTo>
                  <a:pt x="39512" y="180339"/>
                </a:lnTo>
                <a:close/>
              </a:path>
              <a:path w="120014" h="187959">
                <a:moveTo>
                  <a:pt x="21388" y="182879"/>
                </a:moveTo>
                <a:lnTo>
                  <a:pt x="11047" y="182879"/>
                </a:lnTo>
                <a:lnTo>
                  <a:pt x="12424" y="184149"/>
                </a:lnTo>
                <a:lnTo>
                  <a:pt x="17338" y="184149"/>
                </a:lnTo>
                <a:lnTo>
                  <a:pt x="21388" y="182879"/>
                </a:lnTo>
                <a:close/>
              </a:path>
              <a:path w="120014" h="187959">
                <a:moveTo>
                  <a:pt x="47493" y="181609"/>
                </a:moveTo>
                <a:lnTo>
                  <a:pt x="41399" y="181609"/>
                </a:lnTo>
                <a:lnTo>
                  <a:pt x="42579" y="182879"/>
                </a:lnTo>
                <a:lnTo>
                  <a:pt x="46432" y="182879"/>
                </a:lnTo>
                <a:lnTo>
                  <a:pt x="47493" y="181609"/>
                </a:lnTo>
                <a:close/>
              </a:path>
              <a:path w="120014" h="187959">
                <a:moveTo>
                  <a:pt x="49105" y="180339"/>
                </a:moveTo>
                <a:lnTo>
                  <a:pt x="39512" y="180339"/>
                </a:lnTo>
                <a:lnTo>
                  <a:pt x="39826" y="181609"/>
                </a:lnTo>
                <a:lnTo>
                  <a:pt x="48044" y="181609"/>
                </a:lnTo>
                <a:lnTo>
                  <a:pt x="49105" y="180339"/>
                </a:lnTo>
                <a:close/>
              </a:path>
              <a:path w="120014" h="187959">
                <a:moveTo>
                  <a:pt x="50167" y="179069"/>
                </a:moveTo>
                <a:lnTo>
                  <a:pt x="3263" y="179069"/>
                </a:lnTo>
                <a:lnTo>
                  <a:pt x="3774" y="180339"/>
                </a:lnTo>
                <a:lnTo>
                  <a:pt x="49655" y="180339"/>
                </a:lnTo>
                <a:lnTo>
                  <a:pt x="50167" y="179069"/>
                </a:lnTo>
                <a:close/>
              </a:path>
              <a:path w="120014" h="187959">
                <a:moveTo>
                  <a:pt x="52486" y="172719"/>
                </a:moveTo>
                <a:lnTo>
                  <a:pt x="1297" y="172719"/>
                </a:lnTo>
                <a:lnTo>
                  <a:pt x="1454" y="175259"/>
                </a:lnTo>
                <a:lnTo>
                  <a:pt x="1730" y="176529"/>
                </a:lnTo>
                <a:lnTo>
                  <a:pt x="1927" y="176529"/>
                </a:lnTo>
                <a:lnTo>
                  <a:pt x="2163" y="177799"/>
                </a:lnTo>
                <a:lnTo>
                  <a:pt x="2477" y="177799"/>
                </a:lnTo>
                <a:lnTo>
                  <a:pt x="2831" y="179069"/>
                </a:lnTo>
                <a:lnTo>
                  <a:pt x="50677" y="179069"/>
                </a:lnTo>
                <a:lnTo>
                  <a:pt x="52211" y="175259"/>
                </a:lnTo>
                <a:lnTo>
                  <a:pt x="52211" y="173989"/>
                </a:lnTo>
                <a:lnTo>
                  <a:pt x="52369" y="173989"/>
                </a:lnTo>
                <a:lnTo>
                  <a:pt x="52486" y="172719"/>
                </a:lnTo>
                <a:close/>
              </a:path>
              <a:path w="120014" h="187959">
                <a:moveTo>
                  <a:pt x="53037" y="171449"/>
                </a:moveTo>
                <a:lnTo>
                  <a:pt x="1415" y="171449"/>
                </a:lnTo>
                <a:lnTo>
                  <a:pt x="1337" y="172719"/>
                </a:lnTo>
                <a:lnTo>
                  <a:pt x="52683" y="172719"/>
                </a:lnTo>
                <a:lnTo>
                  <a:pt x="53037" y="171449"/>
                </a:lnTo>
                <a:close/>
              </a:path>
              <a:path w="120014" h="187959">
                <a:moveTo>
                  <a:pt x="61018" y="168909"/>
                </a:moveTo>
                <a:lnTo>
                  <a:pt x="2202" y="168909"/>
                </a:lnTo>
                <a:lnTo>
                  <a:pt x="1651" y="171449"/>
                </a:lnTo>
                <a:lnTo>
                  <a:pt x="54845" y="171449"/>
                </a:lnTo>
                <a:lnTo>
                  <a:pt x="55160" y="170179"/>
                </a:lnTo>
                <a:lnTo>
                  <a:pt x="60389" y="170179"/>
                </a:lnTo>
                <a:lnTo>
                  <a:pt x="61018" y="168909"/>
                </a:lnTo>
                <a:close/>
              </a:path>
              <a:path w="120014" h="187959">
                <a:moveTo>
                  <a:pt x="59170" y="170179"/>
                </a:moveTo>
                <a:lnTo>
                  <a:pt x="55867" y="170179"/>
                </a:lnTo>
                <a:lnTo>
                  <a:pt x="56025" y="171449"/>
                </a:lnTo>
                <a:lnTo>
                  <a:pt x="58620" y="171449"/>
                </a:lnTo>
                <a:lnTo>
                  <a:pt x="59170" y="170179"/>
                </a:lnTo>
                <a:close/>
              </a:path>
              <a:path w="120014" h="187959">
                <a:moveTo>
                  <a:pt x="62394" y="167639"/>
                </a:moveTo>
                <a:lnTo>
                  <a:pt x="3302" y="167639"/>
                </a:lnTo>
                <a:lnTo>
                  <a:pt x="2909" y="168909"/>
                </a:lnTo>
                <a:lnTo>
                  <a:pt x="61725" y="168909"/>
                </a:lnTo>
                <a:lnTo>
                  <a:pt x="62394" y="167639"/>
                </a:lnTo>
                <a:close/>
              </a:path>
              <a:path w="120014" h="187959">
                <a:moveTo>
                  <a:pt x="75682" y="165099"/>
                </a:moveTo>
                <a:lnTo>
                  <a:pt x="64556" y="165099"/>
                </a:lnTo>
                <a:lnTo>
                  <a:pt x="65028" y="166369"/>
                </a:lnTo>
                <a:lnTo>
                  <a:pt x="67780" y="166369"/>
                </a:lnTo>
                <a:lnTo>
                  <a:pt x="69078" y="167639"/>
                </a:lnTo>
                <a:lnTo>
                  <a:pt x="69982" y="167639"/>
                </a:lnTo>
                <a:lnTo>
                  <a:pt x="71082" y="168909"/>
                </a:lnTo>
                <a:lnTo>
                  <a:pt x="72381" y="167639"/>
                </a:lnTo>
                <a:lnTo>
                  <a:pt x="74739" y="166369"/>
                </a:lnTo>
                <a:lnTo>
                  <a:pt x="75682" y="165099"/>
                </a:lnTo>
                <a:close/>
              </a:path>
              <a:path w="120014" h="187959">
                <a:moveTo>
                  <a:pt x="9357" y="166369"/>
                </a:moveTo>
                <a:lnTo>
                  <a:pt x="5032" y="166369"/>
                </a:lnTo>
                <a:lnTo>
                  <a:pt x="4560" y="167639"/>
                </a:lnTo>
                <a:lnTo>
                  <a:pt x="11362" y="167639"/>
                </a:lnTo>
                <a:lnTo>
                  <a:pt x="9357" y="166369"/>
                </a:lnTo>
                <a:close/>
              </a:path>
              <a:path w="120014" h="187959">
                <a:moveTo>
                  <a:pt x="63102" y="166369"/>
                </a:moveTo>
                <a:lnTo>
                  <a:pt x="12581" y="166369"/>
                </a:lnTo>
                <a:lnTo>
                  <a:pt x="12817" y="167639"/>
                </a:lnTo>
                <a:lnTo>
                  <a:pt x="63102" y="167639"/>
                </a:lnTo>
                <a:lnTo>
                  <a:pt x="63102" y="166369"/>
                </a:lnTo>
                <a:close/>
              </a:path>
              <a:path w="120014" h="187959">
                <a:moveTo>
                  <a:pt x="77806" y="163829"/>
                </a:moveTo>
                <a:lnTo>
                  <a:pt x="12502" y="163829"/>
                </a:lnTo>
                <a:lnTo>
                  <a:pt x="12424" y="166369"/>
                </a:lnTo>
                <a:lnTo>
                  <a:pt x="64163" y="166369"/>
                </a:lnTo>
                <a:lnTo>
                  <a:pt x="64556" y="165099"/>
                </a:lnTo>
                <a:lnTo>
                  <a:pt x="76508" y="165099"/>
                </a:lnTo>
                <a:lnTo>
                  <a:pt x="77806" y="163829"/>
                </a:lnTo>
                <a:close/>
              </a:path>
              <a:path w="120014" h="187959">
                <a:moveTo>
                  <a:pt x="79929" y="162559"/>
                </a:moveTo>
                <a:lnTo>
                  <a:pt x="13014" y="162559"/>
                </a:lnTo>
                <a:lnTo>
                  <a:pt x="12738" y="163829"/>
                </a:lnTo>
                <a:lnTo>
                  <a:pt x="78868" y="163829"/>
                </a:lnTo>
                <a:lnTo>
                  <a:pt x="79929" y="162559"/>
                </a:lnTo>
                <a:close/>
              </a:path>
              <a:path w="120014" h="187959">
                <a:moveTo>
                  <a:pt x="78278" y="160019"/>
                </a:moveTo>
                <a:lnTo>
                  <a:pt x="15018" y="160019"/>
                </a:lnTo>
                <a:lnTo>
                  <a:pt x="14389" y="161289"/>
                </a:lnTo>
                <a:lnTo>
                  <a:pt x="13878" y="161289"/>
                </a:lnTo>
                <a:lnTo>
                  <a:pt x="13407" y="162559"/>
                </a:lnTo>
                <a:lnTo>
                  <a:pt x="79339" y="162559"/>
                </a:lnTo>
                <a:lnTo>
                  <a:pt x="78632" y="161289"/>
                </a:lnTo>
                <a:lnTo>
                  <a:pt x="78278" y="160019"/>
                </a:lnTo>
                <a:close/>
              </a:path>
              <a:path w="120014" h="187959">
                <a:moveTo>
                  <a:pt x="77216" y="157479"/>
                </a:moveTo>
                <a:lnTo>
                  <a:pt x="55670" y="157479"/>
                </a:lnTo>
                <a:lnTo>
                  <a:pt x="54688" y="158749"/>
                </a:lnTo>
                <a:lnTo>
                  <a:pt x="18714" y="158749"/>
                </a:lnTo>
                <a:lnTo>
                  <a:pt x="17888" y="160019"/>
                </a:lnTo>
                <a:lnTo>
                  <a:pt x="77884" y="160019"/>
                </a:lnTo>
                <a:lnTo>
                  <a:pt x="77216" y="158749"/>
                </a:lnTo>
                <a:lnTo>
                  <a:pt x="77216" y="157479"/>
                </a:lnTo>
                <a:close/>
              </a:path>
              <a:path w="120014" h="187959">
                <a:moveTo>
                  <a:pt x="51779" y="157479"/>
                </a:moveTo>
                <a:lnTo>
                  <a:pt x="29055" y="157479"/>
                </a:lnTo>
                <a:lnTo>
                  <a:pt x="28819" y="158749"/>
                </a:lnTo>
                <a:lnTo>
                  <a:pt x="52644" y="158749"/>
                </a:lnTo>
                <a:lnTo>
                  <a:pt x="51779" y="157479"/>
                </a:lnTo>
                <a:close/>
              </a:path>
              <a:path w="120014" h="187959">
                <a:moveTo>
                  <a:pt x="45292" y="154939"/>
                </a:moveTo>
                <a:lnTo>
                  <a:pt x="30509" y="154939"/>
                </a:lnTo>
                <a:lnTo>
                  <a:pt x="30037" y="156209"/>
                </a:lnTo>
                <a:lnTo>
                  <a:pt x="29643" y="156209"/>
                </a:lnTo>
                <a:lnTo>
                  <a:pt x="29290" y="157479"/>
                </a:lnTo>
                <a:lnTo>
                  <a:pt x="48790" y="157479"/>
                </a:lnTo>
                <a:lnTo>
                  <a:pt x="47886" y="156209"/>
                </a:lnTo>
                <a:lnTo>
                  <a:pt x="45292" y="154939"/>
                </a:lnTo>
                <a:close/>
              </a:path>
              <a:path w="120014" h="187959">
                <a:moveTo>
                  <a:pt x="75132" y="151129"/>
                </a:moveTo>
                <a:lnTo>
                  <a:pt x="62394" y="151129"/>
                </a:lnTo>
                <a:lnTo>
                  <a:pt x="63023" y="152399"/>
                </a:lnTo>
                <a:lnTo>
                  <a:pt x="63612" y="152399"/>
                </a:lnTo>
                <a:lnTo>
                  <a:pt x="63849" y="153669"/>
                </a:lnTo>
                <a:lnTo>
                  <a:pt x="64321" y="153669"/>
                </a:lnTo>
                <a:lnTo>
                  <a:pt x="64634" y="154939"/>
                </a:lnTo>
                <a:lnTo>
                  <a:pt x="64870" y="156209"/>
                </a:lnTo>
                <a:lnTo>
                  <a:pt x="57990" y="156209"/>
                </a:lnTo>
                <a:lnTo>
                  <a:pt x="56969" y="157479"/>
                </a:lnTo>
                <a:lnTo>
                  <a:pt x="77137" y="157479"/>
                </a:lnTo>
                <a:lnTo>
                  <a:pt x="76351" y="154939"/>
                </a:lnTo>
                <a:lnTo>
                  <a:pt x="75840" y="153669"/>
                </a:lnTo>
                <a:lnTo>
                  <a:pt x="75132" y="151129"/>
                </a:lnTo>
                <a:close/>
              </a:path>
              <a:path w="120014" h="187959">
                <a:moveTo>
                  <a:pt x="41832" y="153669"/>
                </a:moveTo>
                <a:lnTo>
                  <a:pt x="31532" y="153669"/>
                </a:lnTo>
                <a:lnTo>
                  <a:pt x="30981" y="154939"/>
                </a:lnTo>
                <a:lnTo>
                  <a:pt x="42971" y="154939"/>
                </a:lnTo>
                <a:lnTo>
                  <a:pt x="41832" y="153669"/>
                </a:lnTo>
                <a:close/>
              </a:path>
              <a:path w="120014" h="187959">
                <a:moveTo>
                  <a:pt x="36957" y="152399"/>
                </a:moveTo>
                <a:lnTo>
                  <a:pt x="34087" y="152399"/>
                </a:lnTo>
                <a:lnTo>
                  <a:pt x="33419" y="153669"/>
                </a:lnTo>
                <a:lnTo>
                  <a:pt x="39158" y="153669"/>
                </a:lnTo>
                <a:lnTo>
                  <a:pt x="36957" y="152399"/>
                </a:lnTo>
                <a:close/>
              </a:path>
              <a:path w="120014" h="187959">
                <a:moveTo>
                  <a:pt x="39119" y="151129"/>
                </a:moveTo>
                <a:lnTo>
                  <a:pt x="35581" y="151129"/>
                </a:lnTo>
                <a:lnTo>
                  <a:pt x="36367" y="152399"/>
                </a:lnTo>
                <a:lnTo>
                  <a:pt x="38136" y="152399"/>
                </a:lnTo>
                <a:lnTo>
                  <a:pt x="39119" y="151129"/>
                </a:lnTo>
                <a:close/>
              </a:path>
              <a:path w="120014" h="187959">
                <a:moveTo>
                  <a:pt x="47729" y="148589"/>
                </a:moveTo>
                <a:lnTo>
                  <a:pt x="31020" y="148589"/>
                </a:lnTo>
                <a:lnTo>
                  <a:pt x="31885" y="149859"/>
                </a:lnTo>
                <a:lnTo>
                  <a:pt x="32946" y="151129"/>
                </a:lnTo>
                <a:lnTo>
                  <a:pt x="43641" y="151129"/>
                </a:lnTo>
                <a:lnTo>
                  <a:pt x="44938" y="149859"/>
                </a:lnTo>
                <a:lnTo>
                  <a:pt x="46313" y="149859"/>
                </a:lnTo>
                <a:lnTo>
                  <a:pt x="47729" y="148589"/>
                </a:lnTo>
                <a:close/>
              </a:path>
              <a:path w="120014" h="187959">
                <a:moveTo>
                  <a:pt x="74188" y="149859"/>
                </a:moveTo>
                <a:lnTo>
                  <a:pt x="61057" y="149859"/>
                </a:lnTo>
                <a:lnTo>
                  <a:pt x="61725" y="151129"/>
                </a:lnTo>
                <a:lnTo>
                  <a:pt x="74700" y="151129"/>
                </a:lnTo>
                <a:lnTo>
                  <a:pt x="74188" y="149859"/>
                </a:lnTo>
                <a:close/>
              </a:path>
              <a:path w="120014" h="187959">
                <a:moveTo>
                  <a:pt x="76233" y="147319"/>
                </a:moveTo>
                <a:lnTo>
                  <a:pt x="56850" y="147319"/>
                </a:lnTo>
                <a:lnTo>
                  <a:pt x="57715" y="148589"/>
                </a:lnTo>
                <a:lnTo>
                  <a:pt x="59092" y="148589"/>
                </a:lnTo>
                <a:lnTo>
                  <a:pt x="60350" y="149859"/>
                </a:lnTo>
                <a:lnTo>
                  <a:pt x="74582" y="149859"/>
                </a:lnTo>
                <a:lnTo>
                  <a:pt x="75565" y="148589"/>
                </a:lnTo>
                <a:lnTo>
                  <a:pt x="76233" y="147319"/>
                </a:lnTo>
                <a:close/>
              </a:path>
              <a:path w="120014" h="187959">
                <a:moveTo>
                  <a:pt x="78513" y="143509"/>
                </a:moveTo>
                <a:lnTo>
                  <a:pt x="72930" y="143509"/>
                </a:lnTo>
                <a:lnTo>
                  <a:pt x="72223" y="144779"/>
                </a:lnTo>
                <a:lnTo>
                  <a:pt x="13524" y="144779"/>
                </a:lnTo>
                <a:lnTo>
                  <a:pt x="14272" y="146049"/>
                </a:lnTo>
                <a:lnTo>
                  <a:pt x="28819" y="146049"/>
                </a:lnTo>
                <a:lnTo>
                  <a:pt x="29565" y="147319"/>
                </a:lnTo>
                <a:lnTo>
                  <a:pt x="30037" y="148589"/>
                </a:lnTo>
                <a:lnTo>
                  <a:pt x="47886" y="148589"/>
                </a:lnTo>
                <a:lnTo>
                  <a:pt x="48751" y="147319"/>
                </a:lnTo>
                <a:lnTo>
                  <a:pt x="76233" y="147319"/>
                </a:lnTo>
                <a:lnTo>
                  <a:pt x="76980" y="146049"/>
                </a:lnTo>
                <a:lnTo>
                  <a:pt x="78120" y="144779"/>
                </a:lnTo>
                <a:lnTo>
                  <a:pt x="78513" y="143509"/>
                </a:lnTo>
                <a:close/>
              </a:path>
              <a:path w="120014" h="187959">
                <a:moveTo>
                  <a:pt x="69117" y="143509"/>
                </a:moveTo>
                <a:lnTo>
                  <a:pt x="11912" y="143509"/>
                </a:lnTo>
                <a:lnTo>
                  <a:pt x="12344" y="144779"/>
                </a:lnTo>
                <a:lnTo>
                  <a:pt x="69824" y="144779"/>
                </a:lnTo>
                <a:lnTo>
                  <a:pt x="69117" y="143509"/>
                </a:lnTo>
                <a:close/>
              </a:path>
              <a:path w="120014" h="187959">
                <a:moveTo>
                  <a:pt x="67111" y="142239"/>
                </a:moveTo>
                <a:lnTo>
                  <a:pt x="11244" y="142239"/>
                </a:lnTo>
                <a:lnTo>
                  <a:pt x="11559" y="143509"/>
                </a:lnTo>
                <a:lnTo>
                  <a:pt x="68213" y="143509"/>
                </a:lnTo>
                <a:lnTo>
                  <a:pt x="67111" y="142239"/>
                </a:lnTo>
                <a:close/>
              </a:path>
              <a:path w="120014" h="187959">
                <a:moveTo>
                  <a:pt x="82720" y="142239"/>
                </a:moveTo>
                <a:lnTo>
                  <a:pt x="73717" y="142239"/>
                </a:lnTo>
                <a:lnTo>
                  <a:pt x="73520" y="143509"/>
                </a:lnTo>
                <a:lnTo>
                  <a:pt x="81855" y="143509"/>
                </a:lnTo>
                <a:lnTo>
                  <a:pt x="82720" y="142239"/>
                </a:lnTo>
                <a:close/>
              </a:path>
              <a:path w="120014" h="187959">
                <a:moveTo>
                  <a:pt x="64989" y="140969"/>
                </a:moveTo>
                <a:lnTo>
                  <a:pt x="10891" y="140969"/>
                </a:lnTo>
                <a:lnTo>
                  <a:pt x="11047" y="142239"/>
                </a:lnTo>
                <a:lnTo>
                  <a:pt x="66443" y="142239"/>
                </a:lnTo>
                <a:lnTo>
                  <a:pt x="64989" y="140969"/>
                </a:lnTo>
                <a:close/>
              </a:path>
              <a:path w="120014" h="187959">
                <a:moveTo>
                  <a:pt x="85355" y="140969"/>
                </a:moveTo>
                <a:lnTo>
                  <a:pt x="73049" y="140969"/>
                </a:lnTo>
                <a:lnTo>
                  <a:pt x="73756" y="142239"/>
                </a:lnTo>
                <a:lnTo>
                  <a:pt x="84726" y="142239"/>
                </a:lnTo>
                <a:lnTo>
                  <a:pt x="85355" y="140969"/>
                </a:lnTo>
                <a:close/>
              </a:path>
              <a:path w="120014" h="187959">
                <a:moveTo>
                  <a:pt x="61333" y="132079"/>
                </a:moveTo>
                <a:lnTo>
                  <a:pt x="2477" y="132079"/>
                </a:lnTo>
                <a:lnTo>
                  <a:pt x="3499" y="133349"/>
                </a:lnTo>
                <a:lnTo>
                  <a:pt x="4796" y="133349"/>
                </a:lnTo>
                <a:lnTo>
                  <a:pt x="6330" y="134619"/>
                </a:lnTo>
                <a:lnTo>
                  <a:pt x="8177" y="134619"/>
                </a:lnTo>
                <a:lnTo>
                  <a:pt x="9199" y="135889"/>
                </a:lnTo>
                <a:lnTo>
                  <a:pt x="11283" y="135889"/>
                </a:lnTo>
                <a:lnTo>
                  <a:pt x="10891" y="138429"/>
                </a:lnTo>
                <a:lnTo>
                  <a:pt x="10772" y="140969"/>
                </a:lnTo>
                <a:lnTo>
                  <a:pt x="64124" y="140969"/>
                </a:lnTo>
                <a:lnTo>
                  <a:pt x="63731" y="138429"/>
                </a:lnTo>
                <a:lnTo>
                  <a:pt x="63337" y="137159"/>
                </a:lnTo>
                <a:lnTo>
                  <a:pt x="62827" y="135889"/>
                </a:lnTo>
                <a:lnTo>
                  <a:pt x="62512" y="134619"/>
                </a:lnTo>
                <a:lnTo>
                  <a:pt x="61765" y="133349"/>
                </a:lnTo>
                <a:lnTo>
                  <a:pt x="61333" y="132079"/>
                </a:lnTo>
                <a:close/>
              </a:path>
              <a:path w="120014" h="187959">
                <a:moveTo>
                  <a:pt x="85984" y="139699"/>
                </a:moveTo>
                <a:lnTo>
                  <a:pt x="71947" y="139699"/>
                </a:lnTo>
                <a:lnTo>
                  <a:pt x="72459" y="140969"/>
                </a:lnTo>
                <a:lnTo>
                  <a:pt x="85826" y="140969"/>
                </a:lnTo>
                <a:lnTo>
                  <a:pt x="85984" y="139699"/>
                </a:lnTo>
                <a:close/>
              </a:path>
              <a:path w="120014" h="187959">
                <a:moveTo>
                  <a:pt x="85629" y="137159"/>
                </a:moveTo>
                <a:lnTo>
                  <a:pt x="70768" y="137159"/>
                </a:lnTo>
                <a:lnTo>
                  <a:pt x="71201" y="138429"/>
                </a:lnTo>
                <a:lnTo>
                  <a:pt x="71515" y="139699"/>
                </a:lnTo>
                <a:lnTo>
                  <a:pt x="86141" y="139699"/>
                </a:lnTo>
                <a:lnTo>
                  <a:pt x="86101" y="138429"/>
                </a:lnTo>
                <a:lnTo>
                  <a:pt x="85865" y="138429"/>
                </a:lnTo>
                <a:lnTo>
                  <a:pt x="85629" y="137159"/>
                </a:lnTo>
                <a:close/>
              </a:path>
              <a:path w="120014" h="187959">
                <a:moveTo>
                  <a:pt x="83900" y="130809"/>
                </a:moveTo>
                <a:lnTo>
                  <a:pt x="76784" y="130809"/>
                </a:lnTo>
                <a:lnTo>
                  <a:pt x="75997" y="132079"/>
                </a:lnTo>
                <a:lnTo>
                  <a:pt x="73834" y="132079"/>
                </a:lnTo>
                <a:lnTo>
                  <a:pt x="72813" y="133349"/>
                </a:lnTo>
                <a:lnTo>
                  <a:pt x="71830" y="133349"/>
                </a:lnTo>
                <a:lnTo>
                  <a:pt x="71555" y="134619"/>
                </a:lnTo>
                <a:lnTo>
                  <a:pt x="70886" y="134619"/>
                </a:lnTo>
                <a:lnTo>
                  <a:pt x="70768" y="135889"/>
                </a:lnTo>
                <a:lnTo>
                  <a:pt x="70689" y="137159"/>
                </a:lnTo>
                <a:lnTo>
                  <a:pt x="85315" y="137159"/>
                </a:lnTo>
                <a:lnTo>
                  <a:pt x="84882" y="135889"/>
                </a:lnTo>
                <a:lnTo>
                  <a:pt x="84568" y="133349"/>
                </a:lnTo>
                <a:lnTo>
                  <a:pt x="84371" y="132079"/>
                </a:lnTo>
                <a:lnTo>
                  <a:pt x="83900" y="130809"/>
                </a:lnTo>
                <a:close/>
              </a:path>
              <a:path w="120014" h="187959">
                <a:moveTo>
                  <a:pt x="23982" y="105409"/>
                </a:moveTo>
                <a:lnTo>
                  <a:pt x="11559" y="105409"/>
                </a:lnTo>
                <a:lnTo>
                  <a:pt x="11401" y="106679"/>
                </a:lnTo>
                <a:lnTo>
                  <a:pt x="11166" y="109219"/>
                </a:lnTo>
                <a:lnTo>
                  <a:pt x="11323" y="110489"/>
                </a:lnTo>
                <a:lnTo>
                  <a:pt x="11676" y="113029"/>
                </a:lnTo>
                <a:lnTo>
                  <a:pt x="11991" y="114299"/>
                </a:lnTo>
                <a:lnTo>
                  <a:pt x="12817" y="118109"/>
                </a:lnTo>
                <a:lnTo>
                  <a:pt x="2359" y="118109"/>
                </a:lnTo>
                <a:lnTo>
                  <a:pt x="1927" y="119379"/>
                </a:lnTo>
                <a:lnTo>
                  <a:pt x="1101" y="119379"/>
                </a:lnTo>
                <a:lnTo>
                  <a:pt x="786" y="120649"/>
                </a:lnTo>
                <a:lnTo>
                  <a:pt x="511" y="121919"/>
                </a:lnTo>
                <a:lnTo>
                  <a:pt x="275" y="121919"/>
                </a:lnTo>
                <a:lnTo>
                  <a:pt x="118" y="123189"/>
                </a:lnTo>
                <a:lnTo>
                  <a:pt x="0" y="124459"/>
                </a:lnTo>
                <a:lnTo>
                  <a:pt x="0" y="126999"/>
                </a:lnTo>
                <a:lnTo>
                  <a:pt x="235" y="128269"/>
                </a:lnTo>
                <a:lnTo>
                  <a:pt x="550" y="129539"/>
                </a:lnTo>
                <a:lnTo>
                  <a:pt x="1022" y="129539"/>
                </a:lnTo>
                <a:lnTo>
                  <a:pt x="1651" y="130809"/>
                </a:lnTo>
                <a:lnTo>
                  <a:pt x="2044" y="132079"/>
                </a:lnTo>
                <a:lnTo>
                  <a:pt x="60860" y="132079"/>
                </a:lnTo>
                <a:lnTo>
                  <a:pt x="60350" y="130809"/>
                </a:lnTo>
                <a:lnTo>
                  <a:pt x="60271" y="129539"/>
                </a:lnTo>
                <a:lnTo>
                  <a:pt x="60231" y="126999"/>
                </a:lnTo>
                <a:lnTo>
                  <a:pt x="57990" y="126999"/>
                </a:lnTo>
                <a:lnTo>
                  <a:pt x="56103" y="124459"/>
                </a:lnTo>
                <a:lnTo>
                  <a:pt x="56260" y="123189"/>
                </a:lnTo>
                <a:lnTo>
                  <a:pt x="56496" y="120649"/>
                </a:lnTo>
                <a:lnTo>
                  <a:pt x="56496" y="116839"/>
                </a:lnTo>
                <a:lnTo>
                  <a:pt x="52054" y="116839"/>
                </a:lnTo>
                <a:lnTo>
                  <a:pt x="51306" y="115569"/>
                </a:lnTo>
                <a:lnTo>
                  <a:pt x="50914" y="115569"/>
                </a:lnTo>
                <a:lnTo>
                  <a:pt x="50442" y="114299"/>
                </a:lnTo>
                <a:lnTo>
                  <a:pt x="49223" y="114299"/>
                </a:lnTo>
                <a:lnTo>
                  <a:pt x="48476" y="113029"/>
                </a:lnTo>
                <a:lnTo>
                  <a:pt x="47690" y="113029"/>
                </a:lnTo>
                <a:lnTo>
                  <a:pt x="46353" y="111759"/>
                </a:lnTo>
                <a:lnTo>
                  <a:pt x="41399" y="111759"/>
                </a:lnTo>
                <a:lnTo>
                  <a:pt x="41125" y="110489"/>
                </a:lnTo>
                <a:lnTo>
                  <a:pt x="40377" y="110489"/>
                </a:lnTo>
                <a:lnTo>
                  <a:pt x="39787" y="109219"/>
                </a:lnTo>
                <a:lnTo>
                  <a:pt x="39119" y="107949"/>
                </a:lnTo>
                <a:lnTo>
                  <a:pt x="26381" y="107949"/>
                </a:lnTo>
                <a:lnTo>
                  <a:pt x="25084" y="106679"/>
                </a:lnTo>
                <a:lnTo>
                  <a:pt x="23982" y="105409"/>
                </a:lnTo>
                <a:close/>
              </a:path>
              <a:path w="120014" h="187959">
                <a:moveTo>
                  <a:pt x="82917" y="129539"/>
                </a:moveTo>
                <a:lnTo>
                  <a:pt x="78239" y="129539"/>
                </a:lnTo>
                <a:lnTo>
                  <a:pt x="77530" y="130809"/>
                </a:lnTo>
                <a:lnTo>
                  <a:pt x="83467" y="130809"/>
                </a:lnTo>
                <a:lnTo>
                  <a:pt x="82917" y="129539"/>
                </a:lnTo>
                <a:close/>
              </a:path>
              <a:path w="120014" h="187959">
                <a:moveTo>
                  <a:pt x="90426" y="60959"/>
                </a:moveTo>
                <a:lnTo>
                  <a:pt x="66562" y="60959"/>
                </a:lnTo>
                <a:lnTo>
                  <a:pt x="66837" y="62229"/>
                </a:lnTo>
                <a:lnTo>
                  <a:pt x="67072" y="63499"/>
                </a:lnTo>
                <a:lnTo>
                  <a:pt x="67387" y="64769"/>
                </a:lnTo>
                <a:lnTo>
                  <a:pt x="67623" y="66039"/>
                </a:lnTo>
                <a:lnTo>
                  <a:pt x="67623" y="69849"/>
                </a:lnTo>
                <a:lnTo>
                  <a:pt x="67308" y="71119"/>
                </a:lnTo>
                <a:lnTo>
                  <a:pt x="67111" y="72389"/>
                </a:lnTo>
                <a:lnTo>
                  <a:pt x="66798" y="73659"/>
                </a:lnTo>
                <a:lnTo>
                  <a:pt x="66640" y="73659"/>
                </a:lnTo>
                <a:lnTo>
                  <a:pt x="66169" y="74929"/>
                </a:lnTo>
                <a:lnTo>
                  <a:pt x="65343" y="76199"/>
                </a:lnTo>
                <a:lnTo>
                  <a:pt x="64438" y="78739"/>
                </a:lnTo>
                <a:lnTo>
                  <a:pt x="64202" y="78739"/>
                </a:lnTo>
                <a:lnTo>
                  <a:pt x="64005" y="80009"/>
                </a:lnTo>
                <a:lnTo>
                  <a:pt x="63691" y="81279"/>
                </a:lnTo>
                <a:lnTo>
                  <a:pt x="63376" y="83819"/>
                </a:lnTo>
                <a:lnTo>
                  <a:pt x="63376" y="86359"/>
                </a:lnTo>
                <a:lnTo>
                  <a:pt x="63573" y="87629"/>
                </a:lnTo>
                <a:lnTo>
                  <a:pt x="63888" y="87629"/>
                </a:lnTo>
                <a:lnTo>
                  <a:pt x="63849" y="91439"/>
                </a:lnTo>
                <a:lnTo>
                  <a:pt x="63376" y="93979"/>
                </a:lnTo>
                <a:lnTo>
                  <a:pt x="62866" y="95249"/>
                </a:lnTo>
                <a:lnTo>
                  <a:pt x="61922" y="95249"/>
                </a:lnTo>
                <a:lnTo>
                  <a:pt x="62237" y="97789"/>
                </a:lnTo>
                <a:lnTo>
                  <a:pt x="62276" y="102869"/>
                </a:lnTo>
                <a:lnTo>
                  <a:pt x="62157" y="104139"/>
                </a:lnTo>
                <a:lnTo>
                  <a:pt x="62001" y="106679"/>
                </a:lnTo>
                <a:lnTo>
                  <a:pt x="58777" y="123189"/>
                </a:lnTo>
                <a:lnTo>
                  <a:pt x="57990" y="126999"/>
                </a:lnTo>
                <a:lnTo>
                  <a:pt x="60231" y="126999"/>
                </a:lnTo>
                <a:lnTo>
                  <a:pt x="60428" y="124459"/>
                </a:lnTo>
                <a:lnTo>
                  <a:pt x="60703" y="123189"/>
                </a:lnTo>
                <a:lnTo>
                  <a:pt x="60899" y="121919"/>
                </a:lnTo>
                <a:lnTo>
                  <a:pt x="61136" y="121919"/>
                </a:lnTo>
                <a:lnTo>
                  <a:pt x="61411" y="120649"/>
                </a:lnTo>
                <a:lnTo>
                  <a:pt x="61725" y="119379"/>
                </a:lnTo>
                <a:lnTo>
                  <a:pt x="62118" y="118109"/>
                </a:lnTo>
                <a:lnTo>
                  <a:pt x="63023" y="116839"/>
                </a:lnTo>
                <a:lnTo>
                  <a:pt x="63573" y="115569"/>
                </a:lnTo>
                <a:lnTo>
                  <a:pt x="64202" y="114299"/>
                </a:lnTo>
                <a:lnTo>
                  <a:pt x="64870" y="114299"/>
                </a:lnTo>
                <a:lnTo>
                  <a:pt x="65618" y="113029"/>
                </a:lnTo>
                <a:lnTo>
                  <a:pt x="66443" y="111759"/>
                </a:lnTo>
                <a:lnTo>
                  <a:pt x="67347" y="110489"/>
                </a:lnTo>
                <a:lnTo>
                  <a:pt x="68330" y="110489"/>
                </a:lnTo>
                <a:lnTo>
                  <a:pt x="70572" y="107949"/>
                </a:lnTo>
                <a:lnTo>
                  <a:pt x="72930" y="107949"/>
                </a:lnTo>
                <a:lnTo>
                  <a:pt x="73953" y="106679"/>
                </a:lnTo>
                <a:lnTo>
                  <a:pt x="96478" y="106679"/>
                </a:lnTo>
                <a:lnTo>
                  <a:pt x="96835" y="105409"/>
                </a:lnTo>
                <a:lnTo>
                  <a:pt x="108357" y="105409"/>
                </a:lnTo>
                <a:lnTo>
                  <a:pt x="108829" y="104139"/>
                </a:lnTo>
                <a:lnTo>
                  <a:pt x="109059" y="104139"/>
                </a:lnTo>
                <a:lnTo>
                  <a:pt x="109415" y="102869"/>
                </a:lnTo>
                <a:lnTo>
                  <a:pt x="109772" y="100329"/>
                </a:lnTo>
                <a:lnTo>
                  <a:pt x="109806" y="97789"/>
                </a:lnTo>
                <a:lnTo>
                  <a:pt x="69431" y="97789"/>
                </a:lnTo>
                <a:lnTo>
                  <a:pt x="69667" y="95249"/>
                </a:lnTo>
                <a:lnTo>
                  <a:pt x="69863" y="93979"/>
                </a:lnTo>
                <a:lnTo>
                  <a:pt x="70139" y="91439"/>
                </a:lnTo>
                <a:lnTo>
                  <a:pt x="70533" y="90169"/>
                </a:lnTo>
                <a:lnTo>
                  <a:pt x="71004" y="87629"/>
                </a:lnTo>
                <a:lnTo>
                  <a:pt x="71987" y="85089"/>
                </a:lnTo>
                <a:lnTo>
                  <a:pt x="72381" y="83819"/>
                </a:lnTo>
                <a:lnTo>
                  <a:pt x="72813" y="82549"/>
                </a:lnTo>
                <a:lnTo>
                  <a:pt x="73756" y="80009"/>
                </a:lnTo>
                <a:lnTo>
                  <a:pt x="74307" y="78739"/>
                </a:lnTo>
                <a:lnTo>
                  <a:pt x="75014" y="76199"/>
                </a:lnTo>
                <a:lnTo>
                  <a:pt x="80400" y="67309"/>
                </a:lnTo>
                <a:lnTo>
                  <a:pt x="81030" y="66039"/>
                </a:lnTo>
                <a:lnTo>
                  <a:pt x="81698" y="66039"/>
                </a:lnTo>
                <a:lnTo>
                  <a:pt x="82406" y="64769"/>
                </a:lnTo>
                <a:lnTo>
                  <a:pt x="83152" y="64769"/>
                </a:lnTo>
                <a:lnTo>
                  <a:pt x="83978" y="63499"/>
                </a:lnTo>
                <a:lnTo>
                  <a:pt x="85668" y="63499"/>
                </a:lnTo>
                <a:lnTo>
                  <a:pt x="86574" y="62229"/>
                </a:lnTo>
                <a:lnTo>
                  <a:pt x="89875" y="62229"/>
                </a:lnTo>
                <a:lnTo>
                  <a:pt x="90426" y="60959"/>
                </a:lnTo>
                <a:close/>
              </a:path>
              <a:path w="120014" h="187959">
                <a:moveTo>
                  <a:pt x="12305" y="116839"/>
                </a:moveTo>
                <a:lnTo>
                  <a:pt x="3341" y="116839"/>
                </a:lnTo>
                <a:lnTo>
                  <a:pt x="2831" y="118109"/>
                </a:lnTo>
                <a:lnTo>
                  <a:pt x="12817" y="118109"/>
                </a:lnTo>
                <a:lnTo>
                  <a:pt x="12305" y="116839"/>
                </a:lnTo>
                <a:close/>
              </a:path>
              <a:path w="120014" h="187959">
                <a:moveTo>
                  <a:pt x="50757" y="100329"/>
                </a:moveTo>
                <a:lnTo>
                  <a:pt x="41360" y="100329"/>
                </a:lnTo>
                <a:lnTo>
                  <a:pt x="42971" y="101599"/>
                </a:lnTo>
                <a:lnTo>
                  <a:pt x="43797" y="101599"/>
                </a:lnTo>
                <a:lnTo>
                  <a:pt x="45448" y="102869"/>
                </a:lnTo>
                <a:lnTo>
                  <a:pt x="46313" y="102869"/>
                </a:lnTo>
                <a:lnTo>
                  <a:pt x="47179" y="104139"/>
                </a:lnTo>
                <a:lnTo>
                  <a:pt x="48005" y="105409"/>
                </a:lnTo>
                <a:lnTo>
                  <a:pt x="48870" y="105409"/>
                </a:lnTo>
                <a:lnTo>
                  <a:pt x="49734" y="106679"/>
                </a:lnTo>
                <a:lnTo>
                  <a:pt x="50560" y="107949"/>
                </a:lnTo>
                <a:lnTo>
                  <a:pt x="51425" y="109219"/>
                </a:lnTo>
                <a:lnTo>
                  <a:pt x="52250" y="109219"/>
                </a:lnTo>
                <a:lnTo>
                  <a:pt x="53076" y="110489"/>
                </a:lnTo>
                <a:lnTo>
                  <a:pt x="53154" y="113029"/>
                </a:lnTo>
                <a:lnTo>
                  <a:pt x="52761" y="114299"/>
                </a:lnTo>
                <a:lnTo>
                  <a:pt x="52564" y="115569"/>
                </a:lnTo>
                <a:lnTo>
                  <a:pt x="52054" y="116839"/>
                </a:lnTo>
                <a:lnTo>
                  <a:pt x="56496" y="116839"/>
                </a:lnTo>
                <a:lnTo>
                  <a:pt x="55750" y="111759"/>
                </a:lnTo>
                <a:lnTo>
                  <a:pt x="55474" y="110489"/>
                </a:lnTo>
                <a:lnTo>
                  <a:pt x="51621" y="101599"/>
                </a:lnTo>
                <a:lnTo>
                  <a:pt x="50757" y="100329"/>
                </a:lnTo>
                <a:close/>
              </a:path>
              <a:path w="120014" h="187959">
                <a:moveTo>
                  <a:pt x="94753" y="109219"/>
                </a:moveTo>
                <a:lnTo>
                  <a:pt x="82523" y="109219"/>
                </a:lnTo>
                <a:lnTo>
                  <a:pt x="83861" y="110489"/>
                </a:lnTo>
                <a:lnTo>
                  <a:pt x="85826" y="111759"/>
                </a:lnTo>
                <a:lnTo>
                  <a:pt x="92549" y="111759"/>
                </a:lnTo>
                <a:lnTo>
                  <a:pt x="93139" y="110489"/>
                </a:lnTo>
                <a:lnTo>
                  <a:pt x="94236" y="110489"/>
                </a:lnTo>
                <a:lnTo>
                  <a:pt x="94753" y="109219"/>
                </a:lnTo>
                <a:close/>
              </a:path>
              <a:path w="120014" h="187959">
                <a:moveTo>
                  <a:pt x="95696" y="107949"/>
                </a:moveTo>
                <a:lnTo>
                  <a:pt x="79771" y="107949"/>
                </a:lnTo>
                <a:lnTo>
                  <a:pt x="80872" y="109219"/>
                </a:lnTo>
                <a:lnTo>
                  <a:pt x="95259" y="109219"/>
                </a:lnTo>
                <a:lnTo>
                  <a:pt x="95696" y="107949"/>
                </a:lnTo>
                <a:close/>
              </a:path>
              <a:path w="120014" h="187959">
                <a:moveTo>
                  <a:pt x="37900" y="106679"/>
                </a:moveTo>
                <a:lnTo>
                  <a:pt x="27403" y="106679"/>
                </a:lnTo>
                <a:lnTo>
                  <a:pt x="26538" y="107949"/>
                </a:lnTo>
                <a:lnTo>
                  <a:pt x="38332" y="107949"/>
                </a:lnTo>
                <a:lnTo>
                  <a:pt x="37900" y="106679"/>
                </a:lnTo>
                <a:close/>
              </a:path>
              <a:path w="120014" h="187959">
                <a:moveTo>
                  <a:pt x="96478" y="106679"/>
                </a:moveTo>
                <a:lnTo>
                  <a:pt x="76036" y="106679"/>
                </a:lnTo>
                <a:lnTo>
                  <a:pt x="77806" y="107949"/>
                </a:lnTo>
                <a:lnTo>
                  <a:pt x="96122" y="107949"/>
                </a:lnTo>
                <a:lnTo>
                  <a:pt x="96478" y="106679"/>
                </a:lnTo>
                <a:close/>
              </a:path>
              <a:path w="120014" h="187959">
                <a:moveTo>
                  <a:pt x="35855" y="105409"/>
                </a:moveTo>
                <a:lnTo>
                  <a:pt x="29801" y="105409"/>
                </a:lnTo>
                <a:lnTo>
                  <a:pt x="29014" y="106679"/>
                </a:lnTo>
                <a:lnTo>
                  <a:pt x="36406" y="106679"/>
                </a:lnTo>
                <a:lnTo>
                  <a:pt x="35855" y="105409"/>
                </a:lnTo>
                <a:close/>
              </a:path>
              <a:path w="120014" h="187959">
                <a:moveTo>
                  <a:pt x="106747" y="105409"/>
                </a:moveTo>
                <a:lnTo>
                  <a:pt x="97617" y="105409"/>
                </a:lnTo>
                <a:lnTo>
                  <a:pt x="98560" y="106679"/>
                </a:lnTo>
                <a:lnTo>
                  <a:pt x="105448" y="106679"/>
                </a:lnTo>
                <a:lnTo>
                  <a:pt x="106747" y="105409"/>
                </a:lnTo>
                <a:close/>
              </a:path>
              <a:path w="120014" h="187959">
                <a:moveTo>
                  <a:pt x="107449" y="105409"/>
                </a:moveTo>
                <a:lnTo>
                  <a:pt x="106943" y="105409"/>
                </a:lnTo>
                <a:lnTo>
                  <a:pt x="107138" y="106679"/>
                </a:lnTo>
                <a:lnTo>
                  <a:pt x="107449" y="105409"/>
                </a:lnTo>
                <a:close/>
              </a:path>
              <a:path w="120014" h="187959">
                <a:moveTo>
                  <a:pt x="21781" y="104139"/>
                </a:moveTo>
                <a:lnTo>
                  <a:pt x="12541" y="104139"/>
                </a:lnTo>
                <a:lnTo>
                  <a:pt x="11991" y="105409"/>
                </a:lnTo>
                <a:lnTo>
                  <a:pt x="23314" y="105409"/>
                </a:lnTo>
                <a:lnTo>
                  <a:pt x="21781" y="104139"/>
                </a:lnTo>
                <a:close/>
              </a:path>
              <a:path w="120014" h="187959">
                <a:moveTo>
                  <a:pt x="17967" y="102869"/>
                </a:moveTo>
                <a:lnTo>
                  <a:pt x="13485" y="102869"/>
                </a:lnTo>
                <a:lnTo>
                  <a:pt x="13170" y="104139"/>
                </a:lnTo>
                <a:lnTo>
                  <a:pt x="19029" y="104139"/>
                </a:lnTo>
                <a:lnTo>
                  <a:pt x="17967" y="102869"/>
                </a:lnTo>
                <a:close/>
              </a:path>
              <a:path w="120014" h="187959">
                <a:moveTo>
                  <a:pt x="46353" y="96519"/>
                </a:moveTo>
                <a:lnTo>
                  <a:pt x="21545" y="96519"/>
                </a:lnTo>
                <a:lnTo>
                  <a:pt x="23353" y="97789"/>
                </a:lnTo>
                <a:lnTo>
                  <a:pt x="24926" y="97789"/>
                </a:lnTo>
                <a:lnTo>
                  <a:pt x="26813" y="99059"/>
                </a:lnTo>
                <a:lnTo>
                  <a:pt x="36052" y="99059"/>
                </a:lnTo>
                <a:lnTo>
                  <a:pt x="37822" y="100329"/>
                </a:lnTo>
                <a:lnTo>
                  <a:pt x="49773" y="100329"/>
                </a:lnTo>
                <a:lnTo>
                  <a:pt x="48751" y="99059"/>
                </a:lnTo>
                <a:lnTo>
                  <a:pt x="47612" y="97789"/>
                </a:lnTo>
                <a:lnTo>
                  <a:pt x="46353" y="96519"/>
                </a:lnTo>
                <a:close/>
              </a:path>
              <a:path w="120014" h="187959">
                <a:moveTo>
                  <a:pt x="54983" y="100060"/>
                </a:moveTo>
                <a:lnTo>
                  <a:pt x="55041" y="100329"/>
                </a:lnTo>
                <a:lnTo>
                  <a:pt x="54983" y="100060"/>
                </a:lnTo>
                <a:close/>
              </a:path>
              <a:path w="120014" h="187959">
                <a:moveTo>
                  <a:pt x="41713" y="73659"/>
                </a:moveTo>
                <a:lnTo>
                  <a:pt x="34087" y="73659"/>
                </a:lnTo>
                <a:lnTo>
                  <a:pt x="35738" y="74929"/>
                </a:lnTo>
                <a:lnTo>
                  <a:pt x="37468" y="76199"/>
                </a:lnTo>
                <a:lnTo>
                  <a:pt x="38332" y="77469"/>
                </a:lnTo>
                <a:lnTo>
                  <a:pt x="39197" y="77469"/>
                </a:lnTo>
                <a:lnTo>
                  <a:pt x="40102" y="78739"/>
                </a:lnTo>
                <a:lnTo>
                  <a:pt x="40967" y="78739"/>
                </a:lnTo>
                <a:lnTo>
                  <a:pt x="42697" y="81279"/>
                </a:lnTo>
                <a:lnTo>
                  <a:pt x="43561" y="81279"/>
                </a:lnTo>
                <a:lnTo>
                  <a:pt x="44426" y="82549"/>
                </a:lnTo>
                <a:lnTo>
                  <a:pt x="46077" y="85089"/>
                </a:lnTo>
                <a:lnTo>
                  <a:pt x="46864" y="85089"/>
                </a:lnTo>
                <a:lnTo>
                  <a:pt x="47612" y="86359"/>
                </a:lnTo>
                <a:lnTo>
                  <a:pt x="43012" y="86359"/>
                </a:lnTo>
                <a:lnTo>
                  <a:pt x="42422" y="87629"/>
                </a:lnTo>
                <a:lnTo>
                  <a:pt x="43955" y="87629"/>
                </a:lnTo>
                <a:lnTo>
                  <a:pt x="45331" y="88899"/>
                </a:lnTo>
                <a:lnTo>
                  <a:pt x="46157" y="88899"/>
                </a:lnTo>
                <a:lnTo>
                  <a:pt x="47061" y="90169"/>
                </a:lnTo>
                <a:lnTo>
                  <a:pt x="48044" y="91439"/>
                </a:lnTo>
                <a:lnTo>
                  <a:pt x="53822" y="97789"/>
                </a:lnTo>
                <a:lnTo>
                  <a:pt x="54983" y="100060"/>
                </a:lnTo>
                <a:lnTo>
                  <a:pt x="54492" y="97789"/>
                </a:lnTo>
                <a:lnTo>
                  <a:pt x="53115" y="92709"/>
                </a:lnTo>
                <a:lnTo>
                  <a:pt x="52408" y="91439"/>
                </a:lnTo>
                <a:lnTo>
                  <a:pt x="51582" y="90169"/>
                </a:lnTo>
                <a:lnTo>
                  <a:pt x="50599" y="87629"/>
                </a:lnTo>
                <a:lnTo>
                  <a:pt x="49460" y="85089"/>
                </a:lnTo>
                <a:lnTo>
                  <a:pt x="48122" y="83819"/>
                </a:lnTo>
                <a:lnTo>
                  <a:pt x="46628" y="81279"/>
                </a:lnTo>
                <a:lnTo>
                  <a:pt x="45803" y="80009"/>
                </a:lnTo>
                <a:lnTo>
                  <a:pt x="43994" y="77469"/>
                </a:lnTo>
                <a:lnTo>
                  <a:pt x="42971" y="76199"/>
                </a:lnTo>
                <a:lnTo>
                  <a:pt x="42815" y="74929"/>
                </a:lnTo>
                <a:lnTo>
                  <a:pt x="41713" y="73659"/>
                </a:lnTo>
                <a:close/>
              </a:path>
              <a:path w="120014" h="187959">
                <a:moveTo>
                  <a:pt x="113463" y="97789"/>
                </a:moveTo>
                <a:lnTo>
                  <a:pt x="110945" y="97789"/>
                </a:lnTo>
                <a:lnTo>
                  <a:pt x="111347" y="99059"/>
                </a:lnTo>
                <a:lnTo>
                  <a:pt x="112290" y="99059"/>
                </a:lnTo>
                <a:lnTo>
                  <a:pt x="113463" y="97789"/>
                </a:lnTo>
                <a:close/>
              </a:path>
              <a:path w="120014" h="187959">
                <a:moveTo>
                  <a:pt x="118385" y="62230"/>
                </a:moveTo>
                <a:lnTo>
                  <a:pt x="105321" y="62229"/>
                </a:lnTo>
                <a:lnTo>
                  <a:pt x="104459" y="63499"/>
                </a:lnTo>
                <a:lnTo>
                  <a:pt x="103562" y="64769"/>
                </a:lnTo>
                <a:lnTo>
                  <a:pt x="93845" y="64769"/>
                </a:lnTo>
                <a:lnTo>
                  <a:pt x="93296" y="66039"/>
                </a:lnTo>
                <a:lnTo>
                  <a:pt x="92784" y="66039"/>
                </a:lnTo>
                <a:lnTo>
                  <a:pt x="92274" y="67309"/>
                </a:lnTo>
                <a:lnTo>
                  <a:pt x="91802" y="67309"/>
                </a:lnTo>
                <a:lnTo>
                  <a:pt x="91370" y="68579"/>
                </a:lnTo>
                <a:lnTo>
                  <a:pt x="90977" y="69849"/>
                </a:lnTo>
                <a:lnTo>
                  <a:pt x="90268" y="72389"/>
                </a:lnTo>
                <a:lnTo>
                  <a:pt x="89993" y="73659"/>
                </a:lnTo>
                <a:lnTo>
                  <a:pt x="84843" y="73659"/>
                </a:lnTo>
                <a:lnTo>
                  <a:pt x="84293" y="74929"/>
                </a:lnTo>
                <a:lnTo>
                  <a:pt x="83191" y="74929"/>
                </a:lnTo>
                <a:lnTo>
                  <a:pt x="82130" y="76199"/>
                </a:lnTo>
                <a:lnTo>
                  <a:pt x="81030" y="78739"/>
                </a:lnTo>
                <a:lnTo>
                  <a:pt x="79968" y="80009"/>
                </a:lnTo>
                <a:lnTo>
                  <a:pt x="78513" y="83819"/>
                </a:lnTo>
                <a:lnTo>
                  <a:pt x="78081" y="85089"/>
                </a:lnTo>
                <a:lnTo>
                  <a:pt x="77688" y="86359"/>
                </a:lnTo>
                <a:lnTo>
                  <a:pt x="77294" y="88899"/>
                </a:lnTo>
                <a:lnTo>
                  <a:pt x="76901" y="90169"/>
                </a:lnTo>
                <a:lnTo>
                  <a:pt x="76626" y="90169"/>
                </a:lnTo>
                <a:lnTo>
                  <a:pt x="75722" y="91439"/>
                </a:lnTo>
                <a:lnTo>
                  <a:pt x="74975" y="91439"/>
                </a:lnTo>
                <a:lnTo>
                  <a:pt x="73010" y="93979"/>
                </a:lnTo>
                <a:lnTo>
                  <a:pt x="71711" y="95249"/>
                </a:lnTo>
                <a:lnTo>
                  <a:pt x="70021" y="96519"/>
                </a:lnTo>
                <a:lnTo>
                  <a:pt x="69431" y="97789"/>
                </a:lnTo>
                <a:lnTo>
                  <a:pt x="114878" y="97789"/>
                </a:lnTo>
                <a:lnTo>
                  <a:pt x="115625" y="96519"/>
                </a:lnTo>
                <a:lnTo>
                  <a:pt x="116453" y="96519"/>
                </a:lnTo>
                <a:lnTo>
                  <a:pt x="117316" y="95249"/>
                </a:lnTo>
                <a:lnTo>
                  <a:pt x="118385" y="93979"/>
                </a:lnTo>
                <a:lnTo>
                  <a:pt x="119604" y="92709"/>
                </a:lnTo>
                <a:lnTo>
                  <a:pt x="119604" y="68580"/>
                </a:lnTo>
                <a:lnTo>
                  <a:pt x="118385" y="62230"/>
                </a:lnTo>
                <a:close/>
              </a:path>
              <a:path w="120014" h="187959">
                <a:moveTo>
                  <a:pt x="42815" y="95249"/>
                </a:moveTo>
                <a:lnTo>
                  <a:pt x="20011" y="95249"/>
                </a:lnTo>
                <a:lnTo>
                  <a:pt x="21073" y="96519"/>
                </a:lnTo>
                <a:lnTo>
                  <a:pt x="44387" y="96519"/>
                </a:lnTo>
                <a:lnTo>
                  <a:pt x="42815" y="95249"/>
                </a:lnTo>
                <a:close/>
              </a:path>
              <a:path w="120014" h="187959">
                <a:moveTo>
                  <a:pt x="40613" y="93979"/>
                </a:moveTo>
                <a:lnTo>
                  <a:pt x="19382" y="93979"/>
                </a:lnTo>
                <a:lnTo>
                  <a:pt x="19658" y="95249"/>
                </a:lnTo>
                <a:lnTo>
                  <a:pt x="41754" y="95249"/>
                </a:lnTo>
                <a:lnTo>
                  <a:pt x="40613" y="93979"/>
                </a:lnTo>
                <a:close/>
              </a:path>
              <a:path w="120014" h="187959">
                <a:moveTo>
                  <a:pt x="34283" y="87629"/>
                </a:moveTo>
                <a:lnTo>
                  <a:pt x="18832" y="87629"/>
                </a:lnTo>
                <a:lnTo>
                  <a:pt x="18675" y="88899"/>
                </a:lnTo>
                <a:lnTo>
                  <a:pt x="18517" y="88899"/>
                </a:lnTo>
                <a:lnTo>
                  <a:pt x="18478" y="91439"/>
                </a:lnTo>
                <a:lnTo>
                  <a:pt x="19029" y="93979"/>
                </a:lnTo>
                <a:lnTo>
                  <a:pt x="39433" y="93979"/>
                </a:lnTo>
                <a:lnTo>
                  <a:pt x="38215" y="92709"/>
                </a:lnTo>
                <a:lnTo>
                  <a:pt x="37074" y="91439"/>
                </a:lnTo>
                <a:lnTo>
                  <a:pt x="35974" y="90169"/>
                </a:lnTo>
                <a:lnTo>
                  <a:pt x="35502" y="90169"/>
                </a:lnTo>
                <a:lnTo>
                  <a:pt x="34636" y="88899"/>
                </a:lnTo>
                <a:lnTo>
                  <a:pt x="34283" y="87629"/>
                </a:lnTo>
                <a:close/>
              </a:path>
              <a:path w="120014" h="187959">
                <a:moveTo>
                  <a:pt x="59995" y="74929"/>
                </a:moveTo>
                <a:lnTo>
                  <a:pt x="57479" y="74929"/>
                </a:lnTo>
                <a:lnTo>
                  <a:pt x="57558" y="77469"/>
                </a:lnTo>
                <a:lnTo>
                  <a:pt x="57322" y="78739"/>
                </a:lnTo>
                <a:lnTo>
                  <a:pt x="57125" y="78739"/>
                </a:lnTo>
                <a:lnTo>
                  <a:pt x="56850" y="80009"/>
                </a:lnTo>
                <a:lnTo>
                  <a:pt x="56221" y="81279"/>
                </a:lnTo>
                <a:lnTo>
                  <a:pt x="56103" y="82549"/>
                </a:lnTo>
                <a:lnTo>
                  <a:pt x="55867" y="82549"/>
                </a:lnTo>
                <a:lnTo>
                  <a:pt x="55789" y="85089"/>
                </a:lnTo>
                <a:lnTo>
                  <a:pt x="56103" y="87629"/>
                </a:lnTo>
                <a:lnTo>
                  <a:pt x="56418" y="88899"/>
                </a:lnTo>
                <a:lnTo>
                  <a:pt x="56811" y="90169"/>
                </a:lnTo>
                <a:lnTo>
                  <a:pt x="57047" y="90169"/>
                </a:lnTo>
                <a:lnTo>
                  <a:pt x="57322" y="91439"/>
                </a:lnTo>
                <a:lnTo>
                  <a:pt x="57990" y="92709"/>
                </a:lnTo>
                <a:lnTo>
                  <a:pt x="59760" y="92709"/>
                </a:lnTo>
                <a:lnTo>
                  <a:pt x="59366" y="91439"/>
                </a:lnTo>
                <a:lnTo>
                  <a:pt x="59053" y="90169"/>
                </a:lnTo>
                <a:lnTo>
                  <a:pt x="58580" y="88899"/>
                </a:lnTo>
                <a:lnTo>
                  <a:pt x="58423" y="88899"/>
                </a:lnTo>
                <a:lnTo>
                  <a:pt x="58266" y="87629"/>
                </a:lnTo>
                <a:lnTo>
                  <a:pt x="58227" y="86359"/>
                </a:lnTo>
                <a:lnTo>
                  <a:pt x="58305" y="85089"/>
                </a:lnTo>
                <a:lnTo>
                  <a:pt x="59288" y="82549"/>
                </a:lnTo>
                <a:lnTo>
                  <a:pt x="59602" y="81279"/>
                </a:lnTo>
                <a:lnTo>
                  <a:pt x="59838" y="80009"/>
                </a:lnTo>
                <a:lnTo>
                  <a:pt x="59995" y="78739"/>
                </a:lnTo>
                <a:lnTo>
                  <a:pt x="59995" y="74929"/>
                </a:lnTo>
                <a:close/>
              </a:path>
              <a:path w="120014" h="187959">
                <a:moveTo>
                  <a:pt x="33772" y="86359"/>
                </a:moveTo>
                <a:lnTo>
                  <a:pt x="15254" y="86359"/>
                </a:lnTo>
                <a:lnTo>
                  <a:pt x="17692" y="87629"/>
                </a:lnTo>
                <a:lnTo>
                  <a:pt x="34007" y="87629"/>
                </a:lnTo>
                <a:lnTo>
                  <a:pt x="33772" y="86359"/>
                </a:lnTo>
                <a:close/>
              </a:path>
              <a:path w="120014" h="187959">
                <a:moveTo>
                  <a:pt x="33497" y="83819"/>
                </a:moveTo>
                <a:lnTo>
                  <a:pt x="10615" y="83819"/>
                </a:lnTo>
                <a:lnTo>
                  <a:pt x="12227" y="85089"/>
                </a:lnTo>
                <a:lnTo>
                  <a:pt x="13170" y="85089"/>
                </a:lnTo>
                <a:lnTo>
                  <a:pt x="14192" y="86359"/>
                </a:lnTo>
                <a:lnTo>
                  <a:pt x="33615" y="86359"/>
                </a:lnTo>
                <a:lnTo>
                  <a:pt x="33497" y="83819"/>
                </a:lnTo>
                <a:close/>
              </a:path>
              <a:path w="120014" h="187959">
                <a:moveTo>
                  <a:pt x="30233" y="78739"/>
                </a:moveTo>
                <a:lnTo>
                  <a:pt x="5898" y="78739"/>
                </a:lnTo>
                <a:lnTo>
                  <a:pt x="6094" y="80009"/>
                </a:lnTo>
                <a:lnTo>
                  <a:pt x="6605" y="80009"/>
                </a:lnTo>
                <a:lnTo>
                  <a:pt x="7273" y="81279"/>
                </a:lnTo>
                <a:lnTo>
                  <a:pt x="8177" y="82549"/>
                </a:lnTo>
                <a:lnTo>
                  <a:pt x="8689" y="82549"/>
                </a:lnTo>
                <a:lnTo>
                  <a:pt x="9908" y="83819"/>
                </a:lnTo>
                <a:lnTo>
                  <a:pt x="33615" y="83819"/>
                </a:lnTo>
                <a:lnTo>
                  <a:pt x="33772" y="82549"/>
                </a:lnTo>
                <a:lnTo>
                  <a:pt x="34048" y="81279"/>
                </a:lnTo>
                <a:lnTo>
                  <a:pt x="30233" y="78739"/>
                </a:lnTo>
                <a:close/>
              </a:path>
              <a:path w="120014" h="187959">
                <a:moveTo>
                  <a:pt x="22882" y="71119"/>
                </a:moveTo>
                <a:lnTo>
                  <a:pt x="6133" y="71119"/>
                </a:lnTo>
                <a:lnTo>
                  <a:pt x="5818" y="72389"/>
                </a:lnTo>
                <a:lnTo>
                  <a:pt x="5347" y="74929"/>
                </a:lnTo>
                <a:lnTo>
                  <a:pt x="5386" y="77469"/>
                </a:lnTo>
                <a:lnTo>
                  <a:pt x="5504" y="78739"/>
                </a:lnTo>
                <a:lnTo>
                  <a:pt x="28819" y="78739"/>
                </a:lnTo>
                <a:lnTo>
                  <a:pt x="26617" y="76199"/>
                </a:lnTo>
                <a:lnTo>
                  <a:pt x="25909" y="76199"/>
                </a:lnTo>
                <a:lnTo>
                  <a:pt x="24651" y="74929"/>
                </a:lnTo>
                <a:lnTo>
                  <a:pt x="24100" y="73659"/>
                </a:lnTo>
                <a:lnTo>
                  <a:pt x="23589" y="72389"/>
                </a:lnTo>
                <a:lnTo>
                  <a:pt x="23197" y="72389"/>
                </a:lnTo>
                <a:lnTo>
                  <a:pt x="22882" y="71119"/>
                </a:lnTo>
                <a:close/>
              </a:path>
              <a:path w="120014" h="187959">
                <a:moveTo>
                  <a:pt x="58580" y="71119"/>
                </a:moveTo>
                <a:lnTo>
                  <a:pt x="54609" y="71119"/>
                </a:lnTo>
                <a:lnTo>
                  <a:pt x="55514" y="72389"/>
                </a:lnTo>
                <a:lnTo>
                  <a:pt x="56457" y="72389"/>
                </a:lnTo>
                <a:lnTo>
                  <a:pt x="56889" y="73659"/>
                </a:lnTo>
                <a:lnTo>
                  <a:pt x="57361" y="74929"/>
                </a:lnTo>
                <a:lnTo>
                  <a:pt x="59878" y="74929"/>
                </a:lnTo>
                <a:lnTo>
                  <a:pt x="59721" y="73659"/>
                </a:lnTo>
                <a:lnTo>
                  <a:pt x="59485" y="73659"/>
                </a:lnTo>
                <a:lnTo>
                  <a:pt x="59209" y="72389"/>
                </a:lnTo>
                <a:lnTo>
                  <a:pt x="58580" y="71119"/>
                </a:lnTo>
                <a:close/>
              </a:path>
              <a:path w="120014" h="187959">
                <a:moveTo>
                  <a:pt x="34244" y="62229"/>
                </a:moveTo>
                <a:lnTo>
                  <a:pt x="28779" y="62229"/>
                </a:lnTo>
                <a:lnTo>
                  <a:pt x="29055" y="63499"/>
                </a:lnTo>
                <a:lnTo>
                  <a:pt x="30627" y="63499"/>
                </a:lnTo>
                <a:lnTo>
                  <a:pt x="31138" y="64769"/>
                </a:lnTo>
                <a:lnTo>
                  <a:pt x="32239" y="66039"/>
                </a:lnTo>
                <a:lnTo>
                  <a:pt x="32829" y="66039"/>
                </a:lnTo>
                <a:lnTo>
                  <a:pt x="34087" y="68579"/>
                </a:lnTo>
                <a:lnTo>
                  <a:pt x="34755" y="69849"/>
                </a:lnTo>
                <a:lnTo>
                  <a:pt x="28346" y="69849"/>
                </a:lnTo>
                <a:lnTo>
                  <a:pt x="26538" y="71119"/>
                </a:lnTo>
                <a:lnTo>
                  <a:pt x="28700" y="71119"/>
                </a:lnTo>
                <a:lnTo>
                  <a:pt x="29840" y="72389"/>
                </a:lnTo>
                <a:lnTo>
                  <a:pt x="32553" y="73659"/>
                </a:lnTo>
                <a:lnTo>
                  <a:pt x="40849" y="73659"/>
                </a:lnTo>
                <a:lnTo>
                  <a:pt x="39787" y="71119"/>
                </a:lnTo>
                <a:lnTo>
                  <a:pt x="38019" y="69849"/>
                </a:lnTo>
                <a:lnTo>
                  <a:pt x="36131" y="66039"/>
                </a:lnTo>
                <a:lnTo>
                  <a:pt x="35462" y="64769"/>
                </a:lnTo>
                <a:lnTo>
                  <a:pt x="34833" y="63499"/>
                </a:lnTo>
                <a:lnTo>
                  <a:pt x="34244" y="62229"/>
                </a:lnTo>
                <a:close/>
              </a:path>
              <a:path w="120014" h="187959">
                <a:moveTo>
                  <a:pt x="51386" y="71119"/>
                </a:moveTo>
                <a:lnTo>
                  <a:pt x="49813" y="71119"/>
                </a:lnTo>
                <a:lnTo>
                  <a:pt x="50048" y="72389"/>
                </a:lnTo>
                <a:lnTo>
                  <a:pt x="51189" y="72389"/>
                </a:lnTo>
                <a:lnTo>
                  <a:pt x="51386" y="71119"/>
                </a:lnTo>
                <a:close/>
              </a:path>
              <a:path w="120014" h="187959">
                <a:moveTo>
                  <a:pt x="29723" y="41909"/>
                </a:moveTo>
                <a:lnTo>
                  <a:pt x="25280" y="41909"/>
                </a:lnTo>
                <a:lnTo>
                  <a:pt x="24808" y="43179"/>
                </a:lnTo>
                <a:lnTo>
                  <a:pt x="23943" y="43179"/>
                </a:lnTo>
                <a:lnTo>
                  <a:pt x="23550" y="44449"/>
                </a:lnTo>
                <a:lnTo>
                  <a:pt x="23197" y="44449"/>
                </a:lnTo>
                <a:lnTo>
                  <a:pt x="22842" y="45719"/>
                </a:lnTo>
                <a:lnTo>
                  <a:pt x="22568" y="45719"/>
                </a:lnTo>
                <a:lnTo>
                  <a:pt x="22292" y="46989"/>
                </a:lnTo>
                <a:lnTo>
                  <a:pt x="21898" y="49529"/>
                </a:lnTo>
                <a:lnTo>
                  <a:pt x="21898" y="53339"/>
                </a:lnTo>
                <a:lnTo>
                  <a:pt x="22056" y="54609"/>
                </a:lnTo>
                <a:lnTo>
                  <a:pt x="22292" y="57149"/>
                </a:lnTo>
                <a:lnTo>
                  <a:pt x="18911" y="57149"/>
                </a:lnTo>
                <a:lnTo>
                  <a:pt x="18163" y="58419"/>
                </a:lnTo>
                <a:lnTo>
                  <a:pt x="3224" y="58419"/>
                </a:lnTo>
                <a:lnTo>
                  <a:pt x="3421" y="59689"/>
                </a:lnTo>
                <a:lnTo>
                  <a:pt x="3695" y="60959"/>
                </a:lnTo>
                <a:lnTo>
                  <a:pt x="4050" y="60959"/>
                </a:lnTo>
                <a:lnTo>
                  <a:pt x="4482" y="62229"/>
                </a:lnTo>
                <a:lnTo>
                  <a:pt x="9357" y="69849"/>
                </a:lnTo>
                <a:lnTo>
                  <a:pt x="7234" y="69849"/>
                </a:lnTo>
                <a:lnTo>
                  <a:pt x="6841" y="71119"/>
                </a:lnTo>
                <a:lnTo>
                  <a:pt x="22646" y="71119"/>
                </a:lnTo>
                <a:lnTo>
                  <a:pt x="22527" y="68579"/>
                </a:lnTo>
                <a:lnTo>
                  <a:pt x="22685" y="68579"/>
                </a:lnTo>
                <a:lnTo>
                  <a:pt x="22960" y="67309"/>
                </a:lnTo>
                <a:lnTo>
                  <a:pt x="23392" y="67309"/>
                </a:lnTo>
                <a:lnTo>
                  <a:pt x="24022" y="66039"/>
                </a:lnTo>
                <a:lnTo>
                  <a:pt x="24769" y="64769"/>
                </a:lnTo>
                <a:lnTo>
                  <a:pt x="25752" y="64769"/>
                </a:lnTo>
                <a:lnTo>
                  <a:pt x="26891" y="63499"/>
                </a:lnTo>
                <a:lnTo>
                  <a:pt x="28268" y="62229"/>
                </a:lnTo>
                <a:lnTo>
                  <a:pt x="34244" y="62229"/>
                </a:lnTo>
                <a:lnTo>
                  <a:pt x="33615" y="60959"/>
                </a:lnTo>
                <a:lnTo>
                  <a:pt x="30313" y="50799"/>
                </a:lnTo>
                <a:lnTo>
                  <a:pt x="30037" y="49529"/>
                </a:lnTo>
                <a:lnTo>
                  <a:pt x="29801" y="48259"/>
                </a:lnTo>
                <a:lnTo>
                  <a:pt x="29644" y="45719"/>
                </a:lnTo>
                <a:lnTo>
                  <a:pt x="29565" y="43179"/>
                </a:lnTo>
                <a:lnTo>
                  <a:pt x="29723" y="41909"/>
                </a:lnTo>
                <a:close/>
              </a:path>
              <a:path w="120014" h="187959">
                <a:moveTo>
                  <a:pt x="51700" y="59689"/>
                </a:moveTo>
                <a:lnTo>
                  <a:pt x="48830" y="59689"/>
                </a:lnTo>
                <a:lnTo>
                  <a:pt x="49263" y="62229"/>
                </a:lnTo>
                <a:lnTo>
                  <a:pt x="49577" y="64769"/>
                </a:lnTo>
                <a:lnTo>
                  <a:pt x="49656" y="66039"/>
                </a:lnTo>
                <a:lnTo>
                  <a:pt x="49773" y="71119"/>
                </a:lnTo>
                <a:lnTo>
                  <a:pt x="57794" y="71119"/>
                </a:lnTo>
                <a:lnTo>
                  <a:pt x="56969" y="69849"/>
                </a:lnTo>
                <a:lnTo>
                  <a:pt x="52722" y="69849"/>
                </a:lnTo>
                <a:lnTo>
                  <a:pt x="52722" y="63499"/>
                </a:lnTo>
                <a:lnTo>
                  <a:pt x="52564" y="63499"/>
                </a:lnTo>
                <a:lnTo>
                  <a:pt x="52447" y="62229"/>
                </a:lnTo>
                <a:lnTo>
                  <a:pt x="52132" y="60959"/>
                </a:lnTo>
                <a:lnTo>
                  <a:pt x="51935" y="60959"/>
                </a:lnTo>
                <a:lnTo>
                  <a:pt x="51700" y="59689"/>
                </a:lnTo>
                <a:close/>
              </a:path>
              <a:path w="120014" h="187959">
                <a:moveTo>
                  <a:pt x="101825" y="63499"/>
                </a:moveTo>
                <a:lnTo>
                  <a:pt x="95501" y="63499"/>
                </a:lnTo>
                <a:lnTo>
                  <a:pt x="94397" y="64769"/>
                </a:lnTo>
                <a:lnTo>
                  <a:pt x="103090" y="64769"/>
                </a:lnTo>
                <a:lnTo>
                  <a:pt x="101825" y="63499"/>
                </a:lnTo>
                <a:close/>
              </a:path>
              <a:path w="120014" h="187959">
                <a:moveTo>
                  <a:pt x="116258" y="59690"/>
                </a:moveTo>
                <a:lnTo>
                  <a:pt x="108507" y="59689"/>
                </a:lnTo>
                <a:lnTo>
                  <a:pt x="107759" y="60959"/>
                </a:lnTo>
                <a:lnTo>
                  <a:pt x="106149" y="62229"/>
                </a:lnTo>
                <a:lnTo>
                  <a:pt x="118144" y="62230"/>
                </a:lnTo>
                <a:lnTo>
                  <a:pt x="117431" y="60960"/>
                </a:lnTo>
                <a:lnTo>
                  <a:pt x="117166" y="60960"/>
                </a:lnTo>
                <a:lnTo>
                  <a:pt x="116258" y="59690"/>
                </a:lnTo>
                <a:close/>
              </a:path>
              <a:path w="120014" h="187959">
                <a:moveTo>
                  <a:pt x="65775" y="53339"/>
                </a:moveTo>
                <a:lnTo>
                  <a:pt x="64753" y="53339"/>
                </a:lnTo>
                <a:lnTo>
                  <a:pt x="63888" y="55879"/>
                </a:lnTo>
                <a:lnTo>
                  <a:pt x="64478" y="57149"/>
                </a:lnTo>
                <a:lnTo>
                  <a:pt x="65460" y="58419"/>
                </a:lnTo>
                <a:lnTo>
                  <a:pt x="66247" y="60959"/>
                </a:lnTo>
                <a:lnTo>
                  <a:pt x="76351" y="60959"/>
                </a:lnTo>
                <a:lnTo>
                  <a:pt x="76272" y="59689"/>
                </a:lnTo>
                <a:lnTo>
                  <a:pt x="75918" y="59689"/>
                </a:lnTo>
                <a:lnTo>
                  <a:pt x="75801" y="57149"/>
                </a:lnTo>
                <a:lnTo>
                  <a:pt x="68685" y="57149"/>
                </a:lnTo>
                <a:lnTo>
                  <a:pt x="67505" y="55879"/>
                </a:lnTo>
                <a:lnTo>
                  <a:pt x="66679" y="54609"/>
                </a:lnTo>
                <a:lnTo>
                  <a:pt x="66050" y="54609"/>
                </a:lnTo>
                <a:lnTo>
                  <a:pt x="65775" y="53339"/>
                </a:lnTo>
                <a:close/>
              </a:path>
              <a:path w="120014" h="187959">
                <a:moveTo>
                  <a:pt x="93335" y="59689"/>
                </a:moveTo>
                <a:lnTo>
                  <a:pt x="76548" y="59689"/>
                </a:lnTo>
                <a:lnTo>
                  <a:pt x="76391" y="60959"/>
                </a:lnTo>
                <a:lnTo>
                  <a:pt x="92510" y="60959"/>
                </a:lnTo>
                <a:lnTo>
                  <a:pt x="93335" y="59689"/>
                </a:lnTo>
                <a:close/>
              </a:path>
              <a:path w="120014" h="187959">
                <a:moveTo>
                  <a:pt x="49026" y="55879"/>
                </a:moveTo>
                <a:lnTo>
                  <a:pt x="47454" y="55879"/>
                </a:lnTo>
                <a:lnTo>
                  <a:pt x="48044" y="57149"/>
                </a:lnTo>
                <a:lnTo>
                  <a:pt x="48594" y="59689"/>
                </a:lnTo>
                <a:lnTo>
                  <a:pt x="51425" y="59689"/>
                </a:lnTo>
                <a:lnTo>
                  <a:pt x="51110" y="58419"/>
                </a:lnTo>
                <a:lnTo>
                  <a:pt x="50796" y="58419"/>
                </a:lnTo>
                <a:lnTo>
                  <a:pt x="50009" y="57149"/>
                </a:lnTo>
                <a:lnTo>
                  <a:pt x="49538" y="57149"/>
                </a:lnTo>
                <a:lnTo>
                  <a:pt x="49026" y="55879"/>
                </a:lnTo>
                <a:close/>
              </a:path>
              <a:path w="120014" h="187959">
                <a:moveTo>
                  <a:pt x="95144" y="58419"/>
                </a:moveTo>
                <a:lnTo>
                  <a:pt x="77452" y="58419"/>
                </a:lnTo>
                <a:lnTo>
                  <a:pt x="77216" y="59689"/>
                </a:lnTo>
                <a:lnTo>
                  <a:pt x="94201" y="59689"/>
                </a:lnTo>
                <a:lnTo>
                  <a:pt x="95144" y="58419"/>
                </a:lnTo>
                <a:close/>
              </a:path>
              <a:path w="120014" h="187959">
                <a:moveTo>
                  <a:pt x="113624" y="58419"/>
                </a:moveTo>
                <a:lnTo>
                  <a:pt x="111301" y="58419"/>
                </a:lnTo>
                <a:lnTo>
                  <a:pt x="110634" y="59689"/>
                </a:lnTo>
                <a:lnTo>
                  <a:pt x="114130" y="59689"/>
                </a:lnTo>
                <a:lnTo>
                  <a:pt x="113624" y="58419"/>
                </a:lnTo>
                <a:close/>
              </a:path>
              <a:path w="120014" h="187959">
                <a:moveTo>
                  <a:pt x="15726" y="53339"/>
                </a:moveTo>
                <a:lnTo>
                  <a:pt x="3617" y="53339"/>
                </a:lnTo>
                <a:lnTo>
                  <a:pt x="3421" y="54609"/>
                </a:lnTo>
                <a:lnTo>
                  <a:pt x="3263" y="54609"/>
                </a:lnTo>
                <a:lnTo>
                  <a:pt x="3145" y="55879"/>
                </a:lnTo>
                <a:lnTo>
                  <a:pt x="3106" y="58419"/>
                </a:lnTo>
                <a:lnTo>
                  <a:pt x="18163" y="58419"/>
                </a:lnTo>
                <a:lnTo>
                  <a:pt x="17967" y="57149"/>
                </a:lnTo>
                <a:lnTo>
                  <a:pt x="16905" y="55879"/>
                </a:lnTo>
                <a:lnTo>
                  <a:pt x="16355" y="54609"/>
                </a:lnTo>
                <a:lnTo>
                  <a:pt x="15726" y="53339"/>
                </a:lnTo>
                <a:close/>
              </a:path>
              <a:path w="120014" h="187959">
                <a:moveTo>
                  <a:pt x="99238" y="53339"/>
                </a:moveTo>
                <a:lnTo>
                  <a:pt x="77884" y="53339"/>
                </a:lnTo>
                <a:lnTo>
                  <a:pt x="77923" y="57149"/>
                </a:lnTo>
                <a:lnTo>
                  <a:pt x="77845" y="58419"/>
                </a:lnTo>
                <a:lnTo>
                  <a:pt x="95616" y="58419"/>
                </a:lnTo>
                <a:lnTo>
                  <a:pt x="97111" y="55879"/>
                </a:lnTo>
                <a:lnTo>
                  <a:pt x="98169" y="54609"/>
                </a:lnTo>
                <a:lnTo>
                  <a:pt x="98686" y="54609"/>
                </a:lnTo>
                <a:lnTo>
                  <a:pt x="99238" y="53339"/>
                </a:lnTo>
                <a:close/>
              </a:path>
              <a:path w="120014" h="187959">
                <a:moveTo>
                  <a:pt x="21505" y="55879"/>
                </a:moveTo>
                <a:lnTo>
                  <a:pt x="20994" y="55879"/>
                </a:lnTo>
                <a:lnTo>
                  <a:pt x="20679" y="57149"/>
                </a:lnTo>
                <a:lnTo>
                  <a:pt x="21939" y="57149"/>
                </a:lnTo>
                <a:lnTo>
                  <a:pt x="21505" y="55879"/>
                </a:lnTo>
                <a:close/>
              </a:path>
              <a:path w="120014" h="187959">
                <a:moveTo>
                  <a:pt x="38254" y="55879"/>
                </a:moveTo>
                <a:lnTo>
                  <a:pt x="37822" y="55879"/>
                </a:lnTo>
                <a:lnTo>
                  <a:pt x="37939" y="57149"/>
                </a:lnTo>
                <a:lnTo>
                  <a:pt x="38097" y="57149"/>
                </a:lnTo>
                <a:lnTo>
                  <a:pt x="38254" y="55879"/>
                </a:lnTo>
                <a:close/>
              </a:path>
              <a:path w="120014" h="187959">
                <a:moveTo>
                  <a:pt x="73245" y="46989"/>
                </a:moveTo>
                <a:lnTo>
                  <a:pt x="67347" y="46989"/>
                </a:lnTo>
                <a:lnTo>
                  <a:pt x="67387" y="50799"/>
                </a:lnTo>
                <a:lnTo>
                  <a:pt x="67505" y="52069"/>
                </a:lnTo>
                <a:lnTo>
                  <a:pt x="67820" y="54609"/>
                </a:lnTo>
                <a:lnTo>
                  <a:pt x="68056" y="55879"/>
                </a:lnTo>
                <a:lnTo>
                  <a:pt x="68685" y="57149"/>
                </a:lnTo>
                <a:lnTo>
                  <a:pt x="75801" y="57149"/>
                </a:lnTo>
                <a:lnTo>
                  <a:pt x="75722" y="55879"/>
                </a:lnTo>
                <a:lnTo>
                  <a:pt x="75407" y="53339"/>
                </a:lnTo>
                <a:lnTo>
                  <a:pt x="75211" y="53339"/>
                </a:lnTo>
                <a:lnTo>
                  <a:pt x="74817" y="50799"/>
                </a:lnTo>
                <a:lnTo>
                  <a:pt x="74582" y="50799"/>
                </a:lnTo>
                <a:lnTo>
                  <a:pt x="74149" y="49529"/>
                </a:lnTo>
                <a:lnTo>
                  <a:pt x="73953" y="49529"/>
                </a:lnTo>
                <a:lnTo>
                  <a:pt x="73520" y="48259"/>
                </a:lnTo>
                <a:lnTo>
                  <a:pt x="73245" y="46989"/>
                </a:lnTo>
                <a:close/>
              </a:path>
              <a:path w="120014" h="187959">
                <a:moveTo>
                  <a:pt x="39316" y="54609"/>
                </a:moveTo>
                <a:lnTo>
                  <a:pt x="37271" y="54609"/>
                </a:lnTo>
                <a:lnTo>
                  <a:pt x="37507" y="55879"/>
                </a:lnTo>
                <a:lnTo>
                  <a:pt x="38922" y="55879"/>
                </a:lnTo>
                <a:lnTo>
                  <a:pt x="39316" y="54609"/>
                </a:lnTo>
                <a:close/>
              </a:path>
              <a:path w="120014" h="187959">
                <a:moveTo>
                  <a:pt x="47218" y="54609"/>
                </a:moveTo>
                <a:lnTo>
                  <a:pt x="46510" y="54609"/>
                </a:lnTo>
                <a:lnTo>
                  <a:pt x="46825" y="55879"/>
                </a:lnTo>
                <a:lnTo>
                  <a:pt x="47886" y="55879"/>
                </a:lnTo>
                <a:lnTo>
                  <a:pt x="47218" y="54609"/>
                </a:lnTo>
                <a:close/>
              </a:path>
              <a:path w="120014" h="187959">
                <a:moveTo>
                  <a:pt x="39197" y="46989"/>
                </a:moveTo>
                <a:lnTo>
                  <a:pt x="37271" y="46989"/>
                </a:lnTo>
                <a:lnTo>
                  <a:pt x="37389" y="53339"/>
                </a:lnTo>
                <a:lnTo>
                  <a:pt x="37232" y="54609"/>
                </a:lnTo>
                <a:lnTo>
                  <a:pt x="39906" y="54609"/>
                </a:lnTo>
                <a:lnTo>
                  <a:pt x="39826" y="50799"/>
                </a:lnTo>
                <a:lnTo>
                  <a:pt x="39630" y="49529"/>
                </a:lnTo>
                <a:lnTo>
                  <a:pt x="39512" y="48259"/>
                </a:lnTo>
                <a:lnTo>
                  <a:pt x="39197" y="46989"/>
                </a:lnTo>
                <a:close/>
              </a:path>
              <a:path w="120014" h="187959">
                <a:moveTo>
                  <a:pt x="14625" y="52069"/>
                </a:moveTo>
                <a:lnTo>
                  <a:pt x="4364" y="52069"/>
                </a:lnTo>
                <a:lnTo>
                  <a:pt x="4089" y="53339"/>
                </a:lnTo>
                <a:lnTo>
                  <a:pt x="15018" y="53339"/>
                </a:lnTo>
                <a:lnTo>
                  <a:pt x="14625" y="52069"/>
                </a:lnTo>
                <a:close/>
              </a:path>
              <a:path w="120014" h="187959">
                <a:moveTo>
                  <a:pt x="107725" y="48259"/>
                </a:moveTo>
                <a:lnTo>
                  <a:pt x="77569" y="48259"/>
                </a:lnTo>
                <a:lnTo>
                  <a:pt x="77530" y="50799"/>
                </a:lnTo>
                <a:lnTo>
                  <a:pt x="77727" y="53339"/>
                </a:lnTo>
                <a:lnTo>
                  <a:pt x="102964" y="53339"/>
                </a:lnTo>
                <a:lnTo>
                  <a:pt x="104424" y="52069"/>
                </a:lnTo>
                <a:lnTo>
                  <a:pt x="104930" y="52069"/>
                </a:lnTo>
                <a:lnTo>
                  <a:pt x="105873" y="50799"/>
                </a:lnTo>
                <a:lnTo>
                  <a:pt x="106391" y="50799"/>
                </a:lnTo>
                <a:lnTo>
                  <a:pt x="106816" y="49529"/>
                </a:lnTo>
                <a:lnTo>
                  <a:pt x="107288" y="49529"/>
                </a:lnTo>
                <a:lnTo>
                  <a:pt x="107725" y="48259"/>
                </a:lnTo>
                <a:close/>
              </a:path>
              <a:path w="120014" h="187959">
                <a:moveTo>
                  <a:pt x="13367" y="50799"/>
                </a:moveTo>
                <a:lnTo>
                  <a:pt x="6054" y="50799"/>
                </a:lnTo>
                <a:lnTo>
                  <a:pt x="5228" y="52069"/>
                </a:lnTo>
                <a:lnTo>
                  <a:pt x="13839" y="52069"/>
                </a:lnTo>
                <a:lnTo>
                  <a:pt x="13367" y="50799"/>
                </a:lnTo>
                <a:close/>
              </a:path>
              <a:path w="120014" h="187959">
                <a:moveTo>
                  <a:pt x="10930" y="49529"/>
                </a:moveTo>
                <a:lnTo>
                  <a:pt x="7509" y="49529"/>
                </a:lnTo>
                <a:lnTo>
                  <a:pt x="6802" y="50799"/>
                </a:lnTo>
                <a:lnTo>
                  <a:pt x="11480" y="50799"/>
                </a:lnTo>
                <a:lnTo>
                  <a:pt x="10930" y="49529"/>
                </a:lnTo>
                <a:close/>
              </a:path>
              <a:path w="120014" h="187959">
                <a:moveTo>
                  <a:pt x="114843" y="38100"/>
                </a:moveTo>
                <a:lnTo>
                  <a:pt x="79614" y="38099"/>
                </a:lnTo>
                <a:lnTo>
                  <a:pt x="79890" y="40639"/>
                </a:lnTo>
                <a:lnTo>
                  <a:pt x="79890" y="43179"/>
                </a:lnTo>
                <a:lnTo>
                  <a:pt x="79653" y="44449"/>
                </a:lnTo>
                <a:lnTo>
                  <a:pt x="79339" y="44449"/>
                </a:lnTo>
                <a:lnTo>
                  <a:pt x="79142" y="45719"/>
                </a:lnTo>
                <a:lnTo>
                  <a:pt x="78159" y="45719"/>
                </a:lnTo>
                <a:lnTo>
                  <a:pt x="77766" y="46989"/>
                </a:lnTo>
                <a:lnTo>
                  <a:pt x="77649" y="48259"/>
                </a:lnTo>
                <a:lnTo>
                  <a:pt x="108116" y="48259"/>
                </a:lnTo>
                <a:lnTo>
                  <a:pt x="108472" y="46989"/>
                </a:lnTo>
                <a:lnTo>
                  <a:pt x="108829" y="46989"/>
                </a:lnTo>
                <a:lnTo>
                  <a:pt x="110048" y="39370"/>
                </a:lnTo>
                <a:lnTo>
                  <a:pt x="113348" y="39370"/>
                </a:lnTo>
                <a:lnTo>
                  <a:pt x="114843" y="38100"/>
                </a:lnTo>
                <a:close/>
              </a:path>
              <a:path w="120014" h="187959">
                <a:moveTo>
                  <a:pt x="38765" y="45719"/>
                </a:moveTo>
                <a:lnTo>
                  <a:pt x="36917" y="45719"/>
                </a:lnTo>
                <a:lnTo>
                  <a:pt x="37113" y="46989"/>
                </a:lnTo>
                <a:lnTo>
                  <a:pt x="39001" y="46989"/>
                </a:lnTo>
                <a:lnTo>
                  <a:pt x="38765" y="45719"/>
                </a:lnTo>
                <a:close/>
              </a:path>
              <a:path w="120014" h="187959">
                <a:moveTo>
                  <a:pt x="73992" y="39369"/>
                </a:moveTo>
                <a:lnTo>
                  <a:pt x="73166" y="40639"/>
                </a:lnTo>
                <a:lnTo>
                  <a:pt x="71711" y="41909"/>
                </a:lnTo>
                <a:lnTo>
                  <a:pt x="71043" y="41909"/>
                </a:lnTo>
                <a:lnTo>
                  <a:pt x="69904" y="43179"/>
                </a:lnTo>
                <a:lnTo>
                  <a:pt x="68999" y="44449"/>
                </a:lnTo>
                <a:lnTo>
                  <a:pt x="68252" y="45719"/>
                </a:lnTo>
                <a:lnTo>
                  <a:pt x="67741" y="46989"/>
                </a:lnTo>
                <a:lnTo>
                  <a:pt x="73127" y="46989"/>
                </a:lnTo>
                <a:lnTo>
                  <a:pt x="73205" y="41909"/>
                </a:lnTo>
                <a:lnTo>
                  <a:pt x="73520" y="40639"/>
                </a:lnTo>
                <a:lnTo>
                  <a:pt x="73992" y="39369"/>
                </a:lnTo>
                <a:close/>
              </a:path>
              <a:path w="120014" h="187959">
                <a:moveTo>
                  <a:pt x="37113" y="43179"/>
                </a:moveTo>
                <a:lnTo>
                  <a:pt x="35738" y="43179"/>
                </a:lnTo>
                <a:lnTo>
                  <a:pt x="36052" y="44449"/>
                </a:lnTo>
                <a:lnTo>
                  <a:pt x="36367" y="44449"/>
                </a:lnTo>
                <a:lnTo>
                  <a:pt x="36642" y="45719"/>
                </a:lnTo>
                <a:lnTo>
                  <a:pt x="38215" y="45719"/>
                </a:lnTo>
                <a:lnTo>
                  <a:pt x="37507" y="44449"/>
                </a:lnTo>
                <a:lnTo>
                  <a:pt x="37113" y="43179"/>
                </a:lnTo>
                <a:close/>
              </a:path>
              <a:path w="120014" h="187959">
                <a:moveTo>
                  <a:pt x="35659" y="41909"/>
                </a:moveTo>
                <a:lnTo>
                  <a:pt x="34636" y="41909"/>
                </a:lnTo>
                <a:lnTo>
                  <a:pt x="35384" y="43179"/>
                </a:lnTo>
                <a:lnTo>
                  <a:pt x="36171" y="43179"/>
                </a:lnTo>
                <a:lnTo>
                  <a:pt x="35659" y="41909"/>
                </a:lnTo>
                <a:close/>
              </a:path>
              <a:path w="120014" h="187959">
                <a:moveTo>
                  <a:pt x="33772" y="40639"/>
                </a:moveTo>
                <a:lnTo>
                  <a:pt x="27127" y="40639"/>
                </a:lnTo>
                <a:lnTo>
                  <a:pt x="26695" y="41909"/>
                </a:lnTo>
                <a:lnTo>
                  <a:pt x="34440" y="41909"/>
                </a:lnTo>
                <a:lnTo>
                  <a:pt x="33772" y="40639"/>
                </a:lnTo>
                <a:close/>
              </a:path>
              <a:path w="120014" h="187959">
                <a:moveTo>
                  <a:pt x="115982" y="10160"/>
                </a:moveTo>
                <a:lnTo>
                  <a:pt x="83035" y="10159"/>
                </a:lnTo>
                <a:lnTo>
                  <a:pt x="82642" y="12699"/>
                </a:lnTo>
                <a:lnTo>
                  <a:pt x="82484" y="13969"/>
                </a:lnTo>
                <a:lnTo>
                  <a:pt x="82484" y="16509"/>
                </a:lnTo>
                <a:lnTo>
                  <a:pt x="82681" y="19049"/>
                </a:lnTo>
                <a:lnTo>
                  <a:pt x="82917" y="20319"/>
                </a:lnTo>
                <a:lnTo>
                  <a:pt x="83191" y="21589"/>
                </a:lnTo>
                <a:lnTo>
                  <a:pt x="83585" y="24129"/>
                </a:lnTo>
                <a:lnTo>
                  <a:pt x="78749" y="24129"/>
                </a:lnTo>
                <a:lnTo>
                  <a:pt x="78120" y="25399"/>
                </a:lnTo>
                <a:lnTo>
                  <a:pt x="77177" y="25399"/>
                </a:lnTo>
                <a:lnTo>
                  <a:pt x="76823" y="26669"/>
                </a:lnTo>
                <a:lnTo>
                  <a:pt x="76587" y="26669"/>
                </a:lnTo>
                <a:lnTo>
                  <a:pt x="76391" y="27939"/>
                </a:lnTo>
                <a:lnTo>
                  <a:pt x="76311" y="30479"/>
                </a:lnTo>
                <a:lnTo>
                  <a:pt x="76587" y="31749"/>
                </a:lnTo>
                <a:lnTo>
                  <a:pt x="76980" y="33019"/>
                </a:lnTo>
                <a:lnTo>
                  <a:pt x="77766" y="34289"/>
                </a:lnTo>
                <a:lnTo>
                  <a:pt x="78278" y="35559"/>
                </a:lnTo>
                <a:lnTo>
                  <a:pt x="79221" y="38099"/>
                </a:lnTo>
                <a:lnTo>
                  <a:pt x="116453" y="38100"/>
                </a:lnTo>
                <a:lnTo>
                  <a:pt x="117235" y="36830"/>
                </a:lnTo>
                <a:lnTo>
                  <a:pt x="118063" y="36830"/>
                </a:lnTo>
                <a:lnTo>
                  <a:pt x="118856" y="35560"/>
                </a:lnTo>
                <a:lnTo>
                  <a:pt x="119201" y="35560"/>
                </a:lnTo>
                <a:lnTo>
                  <a:pt x="119604" y="34290"/>
                </a:lnTo>
                <a:lnTo>
                  <a:pt x="119604" y="11430"/>
                </a:lnTo>
                <a:lnTo>
                  <a:pt x="117120" y="11430"/>
                </a:lnTo>
                <a:lnTo>
                  <a:pt x="115982" y="10160"/>
                </a:lnTo>
                <a:close/>
              </a:path>
              <a:path w="120014" h="187959">
                <a:moveTo>
                  <a:pt x="92038" y="8889"/>
                </a:moveTo>
                <a:lnTo>
                  <a:pt x="83664" y="8889"/>
                </a:lnTo>
                <a:lnTo>
                  <a:pt x="83310" y="10159"/>
                </a:lnTo>
                <a:lnTo>
                  <a:pt x="93454" y="10159"/>
                </a:lnTo>
                <a:lnTo>
                  <a:pt x="92038" y="8889"/>
                </a:lnTo>
                <a:close/>
              </a:path>
              <a:path w="120014" h="187959">
                <a:moveTo>
                  <a:pt x="106943" y="3810"/>
                </a:moveTo>
                <a:lnTo>
                  <a:pt x="94558" y="3809"/>
                </a:lnTo>
                <a:lnTo>
                  <a:pt x="94086" y="5079"/>
                </a:lnTo>
                <a:lnTo>
                  <a:pt x="93891" y="6349"/>
                </a:lnTo>
                <a:lnTo>
                  <a:pt x="93569" y="7619"/>
                </a:lnTo>
                <a:lnTo>
                  <a:pt x="93454" y="10159"/>
                </a:lnTo>
                <a:lnTo>
                  <a:pt x="108472" y="10160"/>
                </a:lnTo>
                <a:lnTo>
                  <a:pt x="108277" y="8890"/>
                </a:lnTo>
                <a:lnTo>
                  <a:pt x="107805" y="6350"/>
                </a:lnTo>
                <a:lnTo>
                  <a:pt x="107253" y="5080"/>
                </a:lnTo>
                <a:lnTo>
                  <a:pt x="106943" y="3810"/>
                </a:lnTo>
                <a:close/>
              </a:path>
              <a:path w="120014" h="187959">
                <a:moveTo>
                  <a:pt x="89522" y="7619"/>
                </a:moveTo>
                <a:lnTo>
                  <a:pt x="85158" y="7619"/>
                </a:lnTo>
                <a:lnTo>
                  <a:pt x="84607" y="8889"/>
                </a:lnTo>
                <a:lnTo>
                  <a:pt x="90701" y="8889"/>
                </a:lnTo>
                <a:lnTo>
                  <a:pt x="89522" y="7619"/>
                </a:lnTo>
                <a:close/>
              </a:path>
              <a:path w="120014" h="187959">
                <a:moveTo>
                  <a:pt x="103838" y="0"/>
                </a:moveTo>
                <a:lnTo>
                  <a:pt x="97663" y="0"/>
                </a:lnTo>
                <a:lnTo>
                  <a:pt x="96915" y="1269"/>
                </a:lnTo>
                <a:lnTo>
                  <a:pt x="95926" y="2539"/>
                </a:lnTo>
                <a:lnTo>
                  <a:pt x="95455" y="2539"/>
                </a:lnTo>
                <a:lnTo>
                  <a:pt x="94868" y="3809"/>
                </a:lnTo>
                <a:lnTo>
                  <a:pt x="106586" y="3810"/>
                </a:lnTo>
                <a:lnTo>
                  <a:pt x="105873" y="2540"/>
                </a:lnTo>
                <a:lnTo>
                  <a:pt x="105091" y="1270"/>
                </a:lnTo>
                <a:lnTo>
                  <a:pt x="104263" y="1270"/>
                </a:lnTo>
                <a:lnTo>
                  <a:pt x="10383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58421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39" h="42545">
                <a:moveTo>
                  <a:pt x="51151" y="37518"/>
                </a:moveTo>
                <a:lnTo>
                  <a:pt x="33573" y="37518"/>
                </a:lnTo>
                <a:lnTo>
                  <a:pt x="34870" y="37552"/>
                </a:lnTo>
                <a:lnTo>
                  <a:pt x="37347" y="37713"/>
                </a:lnTo>
                <a:lnTo>
                  <a:pt x="53152" y="41939"/>
                </a:lnTo>
                <a:lnTo>
                  <a:pt x="52326" y="39820"/>
                </a:lnTo>
                <a:lnTo>
                  <a:pt x="51399" y="37942"/>
                </a:lnTo>
                <a:lnTo>
                  <a:pt x="51151" y="37518"/>
                </a:lnTo>
                <a:close/>
              </a:path>
              <a:path w="53339" h="42545">
                <a:moveTo>
                  <a:pt x="33638" y="29020"/>
                </a:moveTo>
                <a:lnTo>
                  <a:pt x="19694" y="29020"/>
                </a:lnTo>
                <a:lnTo>
                  <a:pt x="19458" y="29914"/>
                </a:lnTo>
                <a:lnTo>
                  <a:pt x="19350" y="30509"/>
                </a:lnTo>
                <a:lnTo>
                  <a:pt x="19261" y="33555"/>
                </a:lnTo>
                <a:lnTo>
                  <a:pt x="19380" y="34151"/>
                </a:lnTo>
                <a:lnTo>
                  <a:pt x="26613" y="37942"/>
                </a:lnTo>
                <a:lnTo>
                  <a:pt x="28068" y="37747"/>
                </a:lnTo>
                <a:lnTo>
                  <a:pt x="29483" y="37633"/>
                </a:lnTo>
                <a:lnTo>
                  <a:pt x="30899" y="37552"/>
                </a:lnTo>
                <a:lnTo>
                  <a:pt x="32235" y="37518"/>
                </a:lnTo>
                <a:lnTo>
                  <a:pt x="51151" y="37518"/>
                </a:lnTo>
                <a:lnTo>
                  <a:pt x="50872" y="37049"/>
                </a:lnTo>
                <a:lnTo>
                  <a:pt x="50400" y="36178"/>
                </a:lnTo>
                <a:lnTo>
                  <a:pt x="49888" y="35399"/>
                </a:lnTo>
                <a:lnTo>
                  <a:pt x="48375" y="33326"/>
                </a:lnTo>
                <a:lnTo>
                  <a:pt x="40767" y="33326"/>
                </a:lnTo>
                <a:lnTo>
                  <a:pt x="38093" y="31792"/>
                </a:lnTo>
                <a:lnTo>
                  <a:pt x="35577" y="30269"/>
                </a:lnTo>
                <a:lnTo>
                  <a:pt x="33638" y="29020"/>
                </a:lnTo>
                <a:close/>
              </a:path>
              <a:path w="53339" h="42545">
                <a:moveTo>
                  <a:pt x="26049" y="8612"/>
                </a:moveTo>
                <a:lnTo>
                  <a:pt x="22013" y="8612"/>
                </a:lnTo>
                <a:lnTo>
                  <a:pt x="23091" y="11315"/>
                </a:lnTo>
                <a:lnTo>
                  <a:pt x="24373" y="13937"/>
                </a:lnTo>
                <a:lnTo>
                  <a:pt x="48375" y="33326"/>
                </a:lnTo>
                <a:lnTo>
                  <a:pt x="47254" y="32032"/>
                </a:lnTo>
                <a:lnTo>
                  <a:pt x="40453" y="27016"/>
                </a:lnTo>
                <a:lnTo>
                  <a:pt x="40351" y="23500"/>
                </a:lnTo>
                <a:lnTo>
                  <a:pt x="27518" y="13468"/>
                </a:lnTo>
                <a:lnTo>
                  <a:pt x="27361" y="13399"/>
                </a:lnTo>
                <a:lnTo>
                  <a:pt x="27170" y="13193"/>
                </a:lnTo>
                <a:lnTo>
                  <a:pt x="27053" y="12998"/>
                </a:lnTo>
                <a:lnTo>
                  <a:pt x="26928" y="12219"/>
                </a:lnTo>
                <a:lnTo>
                  <a:pt x="26815" y="11280"/>
                </a:lnTo>
                <a:lnTo>
                  <a:pt x="26634" y="10536"/>
                </a:lnTo>
                <a:lnTo>
                  <a:pt x="26049" y="8612"/>
                </a:lnTo>
                <a:close/>
              </a:path>
              <a:path w="53339" h="42545">
                <a:moveTo>
                  <a:pt x="2395" y="0"/>
                </a:moveTo>
                <a:lnTo>
                  <a:pt x="0" y="4111"/>
                </a:lnTo>
                <a:lnTo>
                  <a:pt x="125" y="5016"/>
                </a:lnTo>
                <a:lnTo>
                  <a:pt x="6878" y="14808"/>
                </a:lnTo>
                <a:lnTo>
                  <a:pt x="6933" y="15037"/>
                </a:lnTo>
                <a:lnTo>
                  <a:pt x="6220" y="16365"/>
                </a:lnTo>
                <a:lnTo>
                  <a:pt x="5698" y="17625"/>
                </a:lnTo>
                <a:lnTo>
                  <a:pt x="5343" y="18839"/>
                </a:lnTo>
                <a:lnTo>
                  <a:pt x="5226" y="22595"/>
                </a:lnTo>
                <a:lnTo>
                  <a:pt x="5343" y="23065"/>
                </a:lnTo>
                <a:lnTo>
                  <a:pt x="5423" y="23500"/>
                </a:lnTo>
                <a:lnTo>
                  <a:pt x="16903" y="29249"/>
                </a:lnTo>
                <a:lnTo>
                  <a:pt x="17610" y="29215"/>
                </a:lnTo>
                <a:lnTo>
                  <a:pt x="18239" y="29215"/>
                </a:lnTo>
                <a:lnTo>
                  <a:pt x="19694" y="29020"/>
                </a:lnTo>
                <a:lnTo>
                  <a:pt x="33638" y="29020"/>
                </a:lnTo>
                <a:lnTo>
                  <a:pt x="30821" y="27176"/>
                </a:lnTo>
                <a:lnTo>
                  <a:pt x="3456" y="1683"/>
                </a:lnTo>
                <a:lnTo>
                  <a:pt x="2395" y="0"/>
                </a:lnTo>
                <a:close/>
              </a:path>
              <a:path w="53339" h="42545">
                <a:moveTo>
                  <a:pt x="19341" y="2393"/>
                </a:moveTo>
                <a:lnTo>
                  <a:pt x="14582" y="5920"/>
                </a:lnTo>
                <a:lnTo>
                  <a:pt x="14701" y="6310"/>
                </a:lnTo>
                <a:lnTo>
                  <a:pt x="15094" y="6894"/>
                </a:lnTo>
                <a:lnTo>
                  <a:pt x="20559" y="16365"/>
                </a:lnTo>
                <a:lnTo>
                  <a:pt x="22013" y="8612"/>
                </a:lnTo>
                <a:lnTo>
                  <a:pt x="26049" y="8612"/>
                </a:lnTo>
                <a:lnTo>
                  <a:pt x="25867" y="8074"/>
                </a:lnTo>
                <a:lnTo>
                  <a:pt x="20323" y="2508"/>
                </a:lnTo>
                <a:lnTo>
                  <a:pt x="19341" y="2393"/>
                </a:lnTo>
                <a:close/>
              </a:path>
              <a:path w="53339" h="42545">
                <a:moveTo>
                  <a:pt x="32354" y="12219"/>
                </a:moveTo>
                <a:lnTo>
                  <a:pt x="28383" y="13273"/>
                </a:lnTo>
                <a:lnTo>
                  <a:pt x="28029" y="13433"/>
                </a:lnTo>
                <a:lnTo>
                  <a:pt x="27754" y="13468"/>
                </a:lnTo>
                <a:lnTo>
                  <a:pt x="36101" y="13468"/>
                </a:lnTo>
                <a:lnTo>
                  <a:pt x="35499" y="13078"/>
                </a:lnTo>
                <a:lnTo>
                  <a:pt x="34948" y="12803"/>
                </a:lnTo>
                <a:lnTo>
                  <a:pt x="34438" y="12609"/>
                </a:lnTo>
                <a:lnTo>
                  <a:pt x="33376" y="12334"/>
                </a:lnTo>
                <a:lnTo>
                  <a:pt x="32864" y="12254"/>
                </a:lnTo>
                <a:lnTo>
                  <a:pt x="32354" y="122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52245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0"/>
                </a:moveTo>
                <a:lnTo>
                  <a:pt x="7234" y="10811"/>
                </a:lnTo>
                <a:lnTo>
                  <a:pt x="8060" y="10731"/>
                </a:lnTo>
                <a:lnTo>
                  <a:pt x="9318" y="10501"/>
                </a:lnTo>
                <a:lnTo>
                  <a:pt x="9828" y="10376"/>
                </a:lnTo>
                <a:lnTo>
                  <a:pt x="8767" y="9757"/>
                </a:lnTo>
                <a:lnTo>
                  <a:pt x="7745" y="9093"/>
                </a:lnTo>
                <a:lnTo>
                  <a:pt x="747" y="1213"/>
                </a:lnTo>
                <a:lnTo>
                  <a:pt x="196" y="355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66085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392" y="0"/>
                </a:moveTo>
                <a:lnTo>
                  <a:pt x="0" y="1523"/>
                </a:lnTo>
                <a:lnTo>
                  <a:pt x="353" y="2072"/>
                </a:lnTo>
                <a:lnTo>
                  <a:pt x="1297" y="3447"/>
                </a:lnTo>
                <a:lnTo>
                  <a:pt x="2004" y="4260"/>
                </a:lnTo>
                <a:lnTo>
                  <a:pt x="2790" y="5210"/>
                </a:lnTo>
                <a:lnTo>
                  <a:pt x="9120" y="8807"/>
                </a:lnTo>
                <a:lnTo>
                  <a:pt x="9710" y="8772"/>
                </a:lnTo>
                <a:lnTo>
                  <a:pt x="13877" y="5749"/>
                </a:lnTo>
                <a:lnTo>
                  <a:pt x="11243" y="4615"/>
                </a:lnTo>
                <a:lnTo>
                  <a:pt x="7351" y="3012"/>
                </a:lnTo>
                <a:lnTo>
                  <a:pt x="39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94510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459" y="0"/>
                </a:moveTo>
                <a:lnTo>
                  <a:pt x="0" y="3676"/>
                </a:lnTo>
                <a:lnTo>
                  <a:pt x="196" y="4031"/>
                </a:lnTo>
                <a:lnTo>
                  <a:pt x="707" y="4386"/>
                </a:lnTo>
                <a:lnTo>
                  <a:pt x="2790" y="6069"/>
                </a:lnTo>
                <a:lnTo>
                  <a:pt x="3765" y="6963"/>
                </a:lnTo>
                <a:lnTo>
                  <a:pt x="4481" y="7707"/>
                </a:lnTo>
                <a:lnTo>
                  <a:pt x="5307" y="8612"/>
                </a:lnTo>
                <a:lnTo>
                  <a:pt x="5464" y="8337"/>
                </a:lnTo>
                <a:lnTo>
                  <a:pt x="5739" y="7512"/>
                </a:lnTo>
                <a:lnTo>
                  <a:pt x="6054" y="6298"/>
                </a:lnTo>
                <a:lnTo>
                  <a:pt x="6171" y="5634"/>
                </a:lnTo>
                <a:lnTo>
                  <a:pt x="6093" y="2702"/>
                </a:lnTo>
                <a:lnTo>
                  <a:pt x="3892" y="160"/>
                </a:lnTo>
                <a:lnTo>
                  <a:pt x="345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91679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1730" y="34"/>
                </a:moveTo>
                <a:lnTo>
                  <a:pt x="235" y="34"/>
                </a:lnTo>
                <a:lnTo>
                  <a:pt x="79" y="584"/>
                </a:lnTo>
                <a:lnTo>
                  <a:pt x="0" y="3012"/>
                </a:lnTo>
                <a:lnTo>
                  <a:pt x="79" y="3241"/>
                </a:lnTo>
                <a:lnTo>
                  <a:pt x="1651" y="4180"/>
                </a:lnTo>
                <a:lnTo>
                  <a:pt x="2044" y="4100"/>
                </a:lnTo>
                <a:lnTo>
                  <a:pt x="2825" y="3836"/>
                </a:lnTo>
                <a:lnTo>
                  <a:pt x="3263" y="3630"/>
                </a:lnTo>
                <a:lnTo>
                  <a:pt x="3460" y="3515"/>
                </a:lnTo>
                <a:lnTo>
                  <a:pt x="3557" y="3012"/>
                </a:lnTo>
                <a:lnTo>
                  <a:pt x="3538" y="1557"/>
                </a:lnTo>
                <a:lnTo>
                  <a:pt x="1730" y="34"/>
                </a:lnTo>
                <a:close/>
              </a:path>
              <a:path w="3810" h="4445">
                <a:moveTo>
                  <a:pt x="1101" y="0"/>
                </a:moveTo>
                <a:lnTo>
                  <a:pt x="944" y="34"/>
                </a:lnTo>
                <a:lnTo>
                  <a:pt x="1454" y="34"/>
                </a:lnTo>
                <a:lnTo>
                  <a:pt x="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41473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65" y="0"/>
                </a:moveTo>
                <a:lnTo>
                  <a:pt x="0" y="5165"/>
                </a:lnTo>
                <a:lnTo>
                  <a:pt x="2437" y="5909"/>
                </a:lnTo>
                <a:lnTo>
                  <a:pt x="3460" y="6264"/>
                </a:lnTo>
                <a:lnTo>
                  <a:pt x="8531" y="8887"/>
                </a:lnTo>
                <a:lnTo>
                  <a:pt x="7721" y="7512"/>
                </a:lnTo>
                <a:lnTo>
                  <a:pt x="1534" y="423"/>
                </a:lnTo>
                <a:lnTo>
                  <a:pt x="86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5806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1612" y="0"/>
                </a:moveTo>
                <a:lnTo>
                  <a:pt x="0" y="4306"/>
                </a:lnTo>
                <a:lnTo>
                  <a:pt x="0" y="5004"/>
                </a:lnTo>
                <a:lnTo>
                  <a:pt x="903" y="5714"/>
                </a:lnTo>
                <a:lnTo>
                  <a:pt x="3184" y="7593"/>
                </a:lnTo>
                <a:lnTo>
                  <a:pt x="4678" y="8887"/>
                </a:lnTo>
                <a:lnTo>
                  <a:pt x="8060" y="11933"/>
                </a:lnTo>
                <a:lnTo>
                  <a:pt x="9828" y="13617"/>
                </a:lnTo>
                <a:lnTo>
                  <a:pt x="9716" y="11933"/>
                </a:lnTo>
                <a:lnTo>
                  <a:pt x="2273" y="423"/>
                </a:lnTo>
                <a:lnTo>
                  <a:pt x="161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31235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32441" y="4953"/>
                </a:moveTo>
                <a:lnTo>
                  <a:pt x="23644" y="4952"/>
                </a:lnTo>
                <a:lnTo>
                  <a:pt x="25649" y="5841"/>
                </a:lnTo>
                <a:lnTo>
                  <a:pt x="29541" y="7620"/>
                </a:lnTo>
                <a:lnTo>
                  <a:pt x="53602" y="22479"/>
                </a:lnTo>
                <a:lnTo>
                  <a:pt x="55882" y="24130"/>
                </a:lnTo>
                <a:lnTo>
                  <a:pt x="57849" y="25781"/>
                </a:lnTo>
                <a:lnTo>
                  <a:pt x="62410" y="29464"/>
                </a:lnTo>
                <a:lnTo>
                  <a:pt x="65555" y="33655"/>
                </a:lnTo>
                <a:lnTo>
                  <a:pt x="66733" y="35052"/>
                </a:lnTo>
                <a:lnTo>
                  <a:pt x="67362" y="35687"/>
                </a:lnTo>
                <a:lnTo>
                  <a:pt x="65712" y="32512"/>
                </a:lnTo>
                <a:lnTo>
                  <a:pt x="54232" y="16510"/>
                </a:lnTo>
                <a:lnTo>
                  <a:pt x="53602" y="15748"/>
                </a:lnTo>
                <a:lnTo>
                  <a:pt x="48491" y="13081"/>
                </a:lnTo>
                <a:lnTo>
                  <a:pt x="47508" y="10795"/>
                </a:lnTo>
                <a:lnTo>
                  <a:pt x="46530" y="8890"/>
                </a:lnTo>
                <a:lnTo>
                  <a:pt x="45638" y="7366"/>
                </a:lnTo>
                <a:lnTo>
                  <a:pt x="34967" y="7366"/>
                </a:lnTo>
                <a:lnTo>
                  <a:pt x="34219" y="6985"/>
                </a:lnTo>
                <a:lnTo>
                  <a:pt x="33944" y="6731"/>
                </a:lnTo>
                <a:lnTo>
                  <a:pt x="33709" y="6477"/>
                </a:lnTo>
                <a:lnTo>
                  <a:pt x="33434" y="6223"/>
                </a:lnTo>
                <a:lnTo>
                  <a:pt x="32441" y="4953"/>
                </a:lnTo>
                <a:close/>
              </a:path>
              <a:path w="67945" h="36195">
                <a:moveTo>
                  <a:pt x="41179" y="20320"/>
                </a:moveTo>
                <a:lnTo>
                  <a:pt x="29699" y="20319"/>
                </a:lnTo>
                <a:lnTo>
                  <a:pt x="30052" y="20446"/>
                </a:lnTo>
                <a:lnTo>
                  <a:pt x="30170" y="20573"/>
                </a:lnTo>
                <a:lnTo>
                  <a:pt x="30249" y="20700"/>
                </a:lnTo>
                <a:lnTo>
                  <a:pt x="30328" y="21843"/>
                </a:lnTo>
                <a:lnTo>
                  <a:pt x="30131" y="22478"/>
                </a:lnTo>
                <a:lnTo>
                  <a:pt x="29703" y="23494"/>
                </a:lnTo>
                <a:lnTo>
                  <a:pt x="29463" y="24383"/>
                </a:lnTo>
                <a:lnTo>
                  <a:pt x="29250" y="25399"/>
                </a:lnTo>
                <a:lnTo>
                  <a:pt x="29128" y="27558"/>
                </a:lnTo>
                <a:lnTo>
                  <a:pt x="29246" y="28193"/>
                </a:lnTo>
                <a:lnTo>
                  <a:pt x="33434" y="30734"/>
                </a:lnTo>
                <a:lnTo>
                  <a:pt x="34692" y="30607"/>
                </a:lnTo>
                <a:lnTo>
                  <a:pt x="35478" y="30480"/>
                </a:lnTo>
                <a:lnTo>
                  <a:pt x="36618" y="30099"/>
                </a:lnTo>
                <a:lnTo>
                  <a:pt x="39802" y="29210"/>
                </a:lnTo>
                <a:lnTo>
                  <a:pt x="42318" y="28575"/>
                </a:lnTo>
                <a:lnTo>
                  <a:pt x="43537" y="28448"/>
                </a:lnTo>
                <a:lnTo>
                  <a:pt x="45857" y="27940"/>
                </a:lnTo>
                <a:lnTo>
                  <a:pt x="49002" y="27559"/>
                </a:lnTo>
                <a:lnTo>
                  <a:pt x="49985" y="27559"/>
                </a:lnTo>
                <a:lnTo>
                  <a:pt x="52620" y="27432"/>
                </a:lnTo>
                <a:lnTo>
                  <a:pt x="58989" y="27432"/>
                </a:lnTo>
                <a:lnTo>
                  <a:pt x="58203" y="26924"/>
                </a:lnTo>
                <a:lnTo>
                  <a:pt x="55392" y="25527"/>
                </a:lnTo>
                <a:lnTo>
                  <a:pt x="35478" y="25527"/>
                </a:lnTo>
                <a:lnTo>
                  <a:pt x="36303" y="24384"/>
                </a:lnTo>
                <a:lnTo>
                  <a:pt x="37129" y="23368"/>
                </a:lnTo>
                <a:lnTo>
                  <a:pt x="38387" y="22098"/>
                </a:lnTo>
                <a:lnTo>
                  <a:pt x="39212" y="21463"/>
                </a:lnTo>
                <a:lnTo>
                  <a:pt x="40392" y="20701"/>
                </a:lnTo>
                <a:lnTo>
                  <a:pt x="41179" y="20320"/>
                </a:lnTo>
                <a:close/>
              </a:path>
              <a:path w="67945" h="36195">
                <a:moveTo>
                  <a:pt x="58989" y="27432"/>
                </a:moveTo>
                <a:lnTo>
                  <a:pt x="54192" y="27432"/>
                </a:lnTo>
                <a:lnTo>
                  <a:pt x="55568" y="27559"/>
                </a:lnTo>
                <a:lnTo>
                  <a:pt x="57810" y="27813"/>
                </a:lnTo>
                <a:lnTo>
                  <a:pt x="58635" y="27940"/>
                </a:lnTo>
                <a:lnTo>
                  <a:pt x="59775" y="28194"/>
                </a:lnTo>
                <a:lnTo>
                  <a:pt x="60168" y="28321"/>
                </a:lnTo>
                <a:lnTo>
                  <a:pt x="59185" y="27559"/>
                </a:lnTo>
                <a:lnTo>
                  <a:pt x="58989" y="27432"/>
                </a:lnTo>
                <a:close/>
              </a:path>
              <a:path w="67945" h="36195">
                <a:moveTo>
                  <a:pt x="47862" y="23876"/>
                </a:moveTo>
                <a:lnTo>
                  <a:pt x="35478" y="25527"/>
                </a:lnTo>
                <a:lnTo>
                  <a:pt x="55392" y="25527"/>
                </a:lnTo>
                <a:lnTo>
                  <a:pt x="55136" y="25400"/>
                </a:lnTo>
                <a:lnTo>
                  <a:pt x="54075" y="25146"/>
                </a:lnTo>
                <a:lnTo>
                  <a:pt x="51991" y="24511"/>
                </a:lnTo>
                <a:lnTo>
                  <a:pt x="49907" y="24130"/>
                </a:lnTo>
                <a:lnTo>
                  <a:pt x="47862" y="23876"/>
                </a:lnTo>
                <a:close/>
              </a:path>
              <a:path w="67945" h="36195">
                <a:moveTo>
                  <a:pt x="8782" y="761"/>
                </a:moveTo>
                <a:lnTo>
                  <a:pt x="0" y="9524"/>
                </a:lnTo>
                <a:lnTo>
                  <a:pt x="291" y="10540"/>
                </a:lnTo>
                <a:lnTo>
                  <a:pt x="10237" y="15112"/>
                </a:lnTo>
                <a:lnTo>
                  <a:pt x="10984" y="15239"/>
                </a:lnTo>
                <a:lnTo>
                  <a:pt x="17668" y="25145"/>
                </a:lnTo>
                <a:lnTo>
                  <a:pt x="19044" y="25018"/>
                </a:lnTo>
                <a:lnTo>
                  <a:pt x="20381" y="24764"/>
                </a:lnTo>
                <a:lnTo>
                  <a:pt x="21678" y="24383"/>
                </a:lnTo>
                <a:lnTo>
                  <a:pt x="22268" y="24129"/>
                </a:lnTo>
                <a:lnTo>
                  <a:pt x="23408" y="23494"/>
                </a:lnTo>
                <a:lnTo>
                  <a:pt x="23919" y="23240"/>
                </a:lnTo>
                <a:lnTo>
                  <a:pt x="24823" y="22732"/>
                </a:lnTo>
                <a:lnTo>
                  <a:pt x="26710" y="21462"/>
                </a:lnTo>
                <a:lnTo>
                  <a:pt x="27732" y="20954"/>
                </a:lnTo>
                <a:lnTo>
                  <a:pt x="28558" y="20573"/>
                </a:lnTo>
                <a:lnTo>
                  <a:pt x="28912" y="20446"/>
                </a:lnTo>
                <a:lnTo>
                  <a:pt x="29463" y="20319"/>
                </a:lnTo>
                <a:lnTo>
                  <a:pt x="41179" y="20320"/>
                </a:lnTo>
                <a:lnTo>
                  <a:pt x="41886" y="19939"/>
                </a:lnTo>
                <a:lnTo>
                  <a:pt x="43144" y="19558"/>
                </a:lnTo>
                <a:lnTo>
                  <a:pt x="44992" y="19558"/>
                </a:lnTo>
                <a:lnTo>
                  <a:pt x="42398" y="18542"/>
                </a:lnTo>
                <a:lnTo>
                  <a:pt x="3278" y="8381"/>
                </a:lnTo>
                <a:lnTo>
                  <a:pt x="2768" y="8254"/>
                </a:lnTo>
                <a:lnTo>
                  <a:pt x="2610" y="8254"/>
                </a:lnTo>
                <a:lnTo>
                  <a:pt x="3750" y="8000"/>
                </a:lnTo>
                <a:lnTo>
                  <a:pt x="4930" y="7619"/>
                </a:lnTo>
                <a:lnTo>
                  <a:pt x="6109" y="7492"/>
                </a:lnTo>
                <a:lnTo>
                  <a:pt x="7249" y="7238"/>
                </a:lnTo>
                <a:lnTo>
                  <a:pt x="9569" y="7111"/>
                </a:lnTo>
                <a:lnTo>
                  <a:pt x="26887" y="7112"/>
                </a:lnTo>
                <a:lnTo>
                  <a:pt x="26238" y="6350"/>
                </a:lnTo>
                <a:lnTo>
                  <a:pt x="26081" y="6222"/>
                </a:lnTo>
                <a:lnTo>
                  <a:pt x="19438" y="6222"/>
                </a:lnTo>
                <a:lnTo>
                  <a:pt x="19201" y="6095"/>
                </a:lnTo>
                <a:lnTo>
                  <a:pt x="18139" y="5333"/>
                </a:lnTo>
                <a:lnTo>
                  <a:pt x="17117" y="4444"/>
                </a:lnTo>
                <a:lnTo>
                  <a:pt x="16135" y="3809"/>
                </a:lnTo>
                <a:lnTo>
                  <a:pt x="15191" y="3301"/>
                </a:lnTo>
                <a:lnTo>
                  <a:pt x="14287" y="2666"/>
                </a:lnTo>
                <a:lnTo>
                  <a:pt x="13383" y="2285"/>
                </a:lnTo>
                <a:lnTo>
                  <a:pt x="11732" y="1523"/>
                </a:lnTo>
                <a:lnTo>
                  <a:pt x="10945" y="1269"/>
                </a:lnTo>
                <a:lnTo>
                  <a:pt x="10198" y="1142"/>
                </a:lnTo>
                <a:lnTo>
                  <a:pt x="8782" y="761"/>
                </a:lnTo>
                <a:close/>
              </a:path>
              <a:path w="67945" h="36195">
                <a:moveTo>
                  <a:pt x="49671" y="12954"/>
                </a:moveTo>
                <a:lnTo>
                  <a:pt x="48570" y="12954"/>
                </a:lnTo>
                <a:lnTo>
                  <a:pt x="50045" y="13081"/>
                </a:lnTo>
                <a:lnTo>
                  <a:pt x="49671" y="12954"/>
                </a:lnTo>
                <a:close/>
              </a:path>
              <a:path w="67945" h="36195">
                <a:moveTo>
                  <a:pt x="26887" y="7112"/>
                </a:moveTo>
                <a:lnTo>
                  <a:pt x="11810" y="7111"/>
                </a:lnTo>
                <a:lnTo>
                  <a:pt x="15073" y="7492"/>
                </a:lnTo>
                <a:lnTo>
                  <a:pt x="17157" y="7873"/>
                </a:lnTo>
                <a:lnTo>
                  <a:pt x="20026" y="8635"/>
                </a:lnTo>
                <a:lnTo>
                  <a:pt x="21757" y="9143"/>
                </a:lnTo>
                <a:lnTo>
                  <a:pt x="23329" y="9651"/>
                </a:lnTo>
                <a:lnTo>
                  <a:pt x="24706" y="10286"/>
                </a:lnTo>
                <a:lnTo>
                  <a:pt x="25885" y="10794"/>
                </a:lnTo>
                <a:lnTo>
                  <a:pt x="27536" y="11556"/>
                </a:lnTo>
                <a:lnTo>
                  <a:pt x="28126" y="11938"/>
                </a:lnTo>
                <a:lnTo>
                  <a:pt x="28008" y="9144"/>
                </a:lnTo>
                <a:lnTo>
                  <a:pt x="27812" y="8509"/>
                </a:lnTo>
                <a:lnTo>
                  <a:pt x="27497" y="7874"/>
                </a:lnTo>
                <a:lnTo>
                  <a:pt x="26887" y="7112"/>
                </a:lnTo>
                <a:close/>
              </a:path>
              <a:path w="67945" h="36195">
                <a:moveTo>
                  <a:pt x="41415" y="3429"/>
                </a:moveTo>
                <a:lnTo>
                  <a:pt x="40078" y="3429"/>
                </a:lnTo>
                <a:lnTo>
                  <a:pt x="39567" y="3683"/>
                </a:lnTo>
                <a:lnTo>
                  <a:pt x="38348" y="4445"/>
                </a:lnTo>
                <a:lnTo>
                  <a:pt x="37483" y="4953"/>
                </a:lnTo>
                <a:lnTo>
                  <a:pt x="36776" y="5588"/>
                </a:lnTo>
                <a:lnTo>
                  <a:pt x="36225" y="5969"/>
                </a:lnTo>
                <a:lnTo>
                  <a:pt x="35360" y="7112"/>
                </a:lnTo>
                <a:lnTo>
                  <a:pt x="35085" y="7366"/>
                </a:lnTo>
                <a:lnTo>
                  <a:pt x="45638" y="7366"/>
                </a:lnTo>
                <a:lnTo>
                  <a:pt x="45267" y="6731"/>
                </a:lnTo>
                <a:lnTo>
                  <a:pt x="43695" y="4826"/>
                </a:lnTo>
                <a:lnTo>
                  <a:pt x="43302" y="4445"/>
                </a:lnTo>
                <a:lnTo>
                  <a:pt x="42634" y="3937"/>
                </a:lnTo>
                <a:lnTo>
                  <a:pt x="42279" y="3810"/>
                </a:lnTo>
                <a:lnTo>
                  <a:pt x="41415" y="3429"/>
                </a:lnTo>
                <a:close/>
              </a:path>
              <a:path w="67945" h="36195">
                <a:moveTo>
                  <a:pt x="25767" y="0"/>
                </a:moveTo>
                <a:lnTo>
                  <a:pt x="24312" y="0"/>
                </a:lnTo>
                <a:lnTo>
                  <a:pt x="23919" y="253"/>
                </a:lnTo>
                <a:lnTo>
                  <a:pt x="23526" y="380"/>
                </a:lnTo>
                <a:lnTo>
                  <a:pt x="23172" y="634"/>
                </a:lnTo>
                <a:lnTo>
                  <a:pt x="22543" y="1142"/>
                </a:lnTo>
                <a:lnTo>
                  <a:pt x="22307" y="1523"/>
                </a:lnTo>
                <a:lnTo>
                  <a:pt x="22032" y="1777"/>
                </a:lnTo>
                <a:lnTo>
                  <a:pt x="21481" y="2920"/>
                </a:lnTo>
                <a:lnTo>
                  <a:pt x="20852" y="4825"/>
                </a:lnTo>
                <a:lnTo>
                  <a:pt x="20774" y="5333"/>
                </a:lnTo>
                <a:lnTo>
                  <a:pt x="20538" y="5968"/>
                </a:lnTo>
                <a:lnTo>
                  <a:pt x="20341" y="6095"/>
                </a:lnTo>
                <a:lnTo>
                  <a:pt x="20067" y="6222"/>
                </a:lnTo>
                <a:lnTo>
                  <a:pt x="26081" y="6222"/>
                </a:lnTo>
                <a:lnTo>
                  <a:pt x="25767" y="5968"/>
                </a:lnTo>
                <a:lnTo>
                  <a:pt x="25296" y="5714"/>
                </a:lnTo>
                <a:lnTo>
                  <a:pt x="23880" y="5079"/>
                </a:lnTo>
                <a:lnTo>
                  <a:pt x="23644" y="4952"/>
                </a:lnTo>
                <a:lnTo>
                  <a:pt x="32441" y="4953"/>
                </a:lnTo>
                <a:lnTo>
                  <a:pt x="32176" y="4572"/>
                </a:lnTo>
                <a:lnTo>
                  <a:pt x="31271" y="3556"/>
                </a:lnTo>
                <a:lnTo>
                  <a:pt x="30445" y="2794"/>
                </a:lnTo>
                <a:lnTo>
                  <a:pt x="29660" y="2032"/>
                </a:lnTo>
                <a:lnTo>
                  <a:pt x="28205" y="1016"/>
                </a:lnTo>
                <a:lnTo>
                  <a:pt x="27536" y="635"/>
                </a:lnTo>
                <a:lnTo>
                  <a:pt x="26318" y="127"/>
                </a:lnTo>
                <a:lnTo>
                  <a:pt x="257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02768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2239" y="0"/>
                </a:moveTo>
                <a:lnTo>
                  <a:pt x="667" y="435"/>
                </a:lnTo>
                <a:lnTo>
                  <a:pt x="352" y="1053"/>
                </a:lnTo>
                <a:lnTo>
                  <a:pt x="62" y="1992"/>
                </a:lnTo>
                <a:lnTo>
                  <a:pt x="0" y="3641"/>
                </a:lnTo>
                <a:lnTo>
                  <a:pt x="116" y="4191"/>
                </a:lnTo>
                <a:lnTo>
                  <a:pt x="5345" y="7512"/>
                </a:lnTo>
                <a:lnTo>
                  <a:pt x="6011" y="7283"/>
                </a:lnTo>
                <a:lnTo>
                  <a:pt x="8018" y="4615"/>
                </a:lnTo>
                <a:lnTo>
                  <a:pt x="7744" y="4111"/>
                </a:lnTo>
                <a:lnTo>
                  <a:pt x="4480" y="1328"/>
                </a:lnTo>
                <a:lnTo>
                  <a:pt x="4087" y="939"/>
                </a:lnTo>
                <a:lnTo>
                  <a:pt x="3261" y="355"/>
                </a:lnTo>
                <a:lnTo>
                  <a:pt x="2907" y="194"/>
                </a:lnTo>
                <a:lnTo>
                  <a:pt x="223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06697" y="4706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988" y="0"/>
                </a:moveTo>
                <a:lnTo>
                  <a:pt x="0" y="1065"/>
                </a:lnTo>
                <a:lnTo>
                  <a:pt x="1101" y="1374"/>
                </a:lnTo>
                <a:lnTo>
                  <a:pt x="2083" y="1729"/>
                </a:lnTo>
                <a:lnTo>
                  <a:pt x="2870" y="2153"/>
                </a:lnTo>
                <a:lnTo>
                  <a:pt x="3538" y="2553"/>
                </a:lnTo>
                <a:lnTo>
                  <a:pt x="4443" y="3218"/>
                </a:lnTo>
                <a:lnTo>
                  <a:pt x="4757" y="3493"/>
                </a:lnTo>
                <a:lnTo>
                  <a:pt x="4679" y="1649"/>
                </a:lnTo>
                <a:lnTo>
                  <a:pt x="4560" y="1339"/>
                </a:lnTo>
                <a:lnTo>
                  <a:pt x="4482" y="1019"/>
                </a:lnTo>
                <a:lnTo>
                  <a:pt x="4011" y="400"/>
                </a:lnTo>
                <a:lnTo>
                  <a:pt x="3656" y="160"/>
                </a:lnTo>
                <a:lnTo>
                  <a:pt x="3421" y="80"/>
                </a:lnTo>
                <a:lnTo>
                  <a:pt x="298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32234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4" h="28575">
                <a:moveTo>
                  <a:pt x="33068" y="25756"/>
                </a:moveTo>
                <a:lnTo>
                  <a:pt x="17770" y="25756"/>
                </a:lnTo>
                <a:lnTo>
                  <a:pt x="18439" y="26226"/>
                </a:lnTo>
                <a:lnTo>
                  <a:pt x="18831" y="26421"/>
                </a:lnTo>
                <a:lnTo>
                  <a:pt x="19304" y="26695"/>
                </a:lnTo>
                <a:lnTo>
                  <a:pt x="25988" y="28184"/>
                </a:lnTo>
                <a:lnTo>
                  <a:pt x="27166" y="28150"/>
                </a:lnTo>
                <a:lnTo>
                  <a:pt x="32159" y="26581"/>
                </a:lnTo>
                <a:lnTo>
                  <a:pt x="33068" y="25756"/>
                </a:lnTo>
                <a:close/>
              </a:path>
              <a:path w="69214" h="28575">
                <a:moveTo>
                  <a:pt x="0" y="19022"/>
                </a:moveTo>
                <a:lnTo>
                  <a:pt x="15844" y="25951"/>
                </a:lnTo>
                <a:lnTo>
                  <a:pt x="16788" y="25882"/>
                </a:lnTo>
                <a:lnTo>
                  <a:pt x="17770" y="25756"/>
                </a:lnTo>
                <a:lnTo>
                  <a:pt x="33068" y="25756"/>
                </a:lnTo>
                <a:lnTo>
                  <a:pt x="33897" y="24897"/>
                </a:lnTo>
                <a:lnTo>
                  <a:pt x="35069" y="23374"/>
                </a:lnTo>
                <a:lnTo>
                  <a:pt x="35855" y="22160"/>
                </a:lnTo>
                <a:lnTo>
                  <a:pt x="36642" y="20752"/>
                </a:lnTo>
                <a:lnTo>
                  <a:pt x="45395" y="20752"/>
                </a:lnTo>
                <a:lnTo>
                  <a:pt x="45833" y="20202"/>
                </a:lnTo>
                <a:lnTo>
                  <a:pt x="8413" y="20202"/>
                </a:lnTo>
                <a:lnTo>
                  <a:pt x="6722" y="20122"/>
                </a:lnTo>
                <a:lnTo>
                  <a:pt x="5032" y="19961"/>
                </a:lnTo>
                <a:lnTo>
                  <a:pt x="3380" y="19732"/>
                </a:lnTo>
                <a:lnTo>
                  <a:pt x="1690" y="19412"/>
                </a:lnTo>
                <a:lnTo>
                  <a:pt x="0" y="19022"/>
                </a:lnTo>
                <a:close/>
              </a:path>
              <a:path w="69214" h="28575">
                <a:moveTo>
                  <a:pt x="45395" y="20752"/>
                </a:moveTo>
                <a:lnTo>
                  <a:pt x="36642" y="20752"/>
                </a:lnTo>
                <a:lnTo>
                  <a:pt x="36759" y="20981"/>
                </a:lnTo>
                <a:lnTo>
                  <a:pt x="36996" y="21645"/>
                </a:lnTo>
                <a:lnTo>
                  <a:pt x="40220" y="24897"/>
                </a:lnTo>
                <a:lnTo>
                  <a:pt x="40770" y="24817"/>
                </a:lnTo>
                <a:lnTo>
                  <a:pt x="44741" y="21530"/>
                </a:lnTo>
                <a:lnTo>
                  <a:pt x="45395" y="20752"/>
                </a:lnTo>
                <a:close/>
              </a:path>
              <a:path w="69214" h="28575">
                <a:moveTo>
                  <a:pt x="67899" y="7512"/>
                </a:moveTo>
                <a:lnTo>
                  <a:pt x="37429" y="12414"/>
                </a:lnTo>
                <a:lnTo>
                  <a:pt x="34283" y="14017"/>
                </a:lnTo>
                <a:lnTo>
                  <a:pt x="10064" y="20202"/>
                </a:lnTo>
                <a:lnTo>
                  <a:pt x="45833" y="20202"/>
                </a:lnTo>
                <a:lnTo>
                  <a:pt x="47336" y="18163"/>
                </a:lnTo>
                <a:lnTo>
                  <a:pt x="48105" y="17029"/>
                </a:lnTo>
                <a:lnTo>
                  <a:pt x="49655" y="14567"/>
                </a:lnTo>
                <a:lnTo>
                  <a:pt x="49852" y="14567"/>
                </a:lnTo>
                <a:lnTo>
                  <a:pt x="56654" y="11624"/>
                </a:lnTo>
                <a:lnTo>
                  <a:pt x="57047" y="11074"/>
                </a:lnTo>
                <a:lnTo>
                  <a:pt x="63966" y="8337"/>
                </a:lnTo>
                <a:lnTo>
                  <a:pt x="68641" y="8337"/>
                </a:lnTo>
                <a:lnTo>
                  <a:pt x="68252" y="7867"/>
                </a:lnTo>
                <a:lnTo>
                  <a:pt x="67899" y="7512"/>
                </a:lnTo>
                <a:close/>
              </a:path>
              <a:path w="69214" h="28575">
                <a:moveTo>
                  <a:pt x="18006" y="4936"/>
                </a:moveTo>
                <a:lnTo>
                  <a:pt x="11125" y="11945"/>
                </a:lnTo>
                <a:lnTo>
                  <a:pt x="11237" y="12414"/>
                </a:lnTo>
                <a:lnTo>
                  <a:pt x="19815" y="16594"/>
                </a:lnTo>
                <a:lnTo>
                  <a:pt x="20915" y="16560"/>
                </a:lnTo>
                <a:lnTo>
                  <a:pt x="22095" y="16445"/>
                </a:lnTo>
                <a:lnTo>
                  <a:pt x="23392" y="16285"/>
                </a:lnTo>
                <a:lnTo>
                  <a:pt x="23156" y="16125"/>
                </a:lnTo>
                <a:lnTo>
                  <a:pt x="22437" y="15701"/>
                </a:lnTo>
                <a:lnTo>
                  <a:pt x="21505" y="15071"/>
                </a:lnTo>
                <a:lnTo>
                  <a:pt x="15450" y="8222"/>
                </a:lnTo>
                <a:lnTo>
                  <a:pt x="36013" y="8222"/>
                </a:lnTo>
                <a:lnTo>
                  <a:pt x="35154" y="7432"/>
                </a:lnTo>
                <a:lnTo>
                  <a:pt x="34519" y="6734"/>
                </a:lnTo>
                <a:lnTo>
                  <a:pt x="33929" y="5794"/>
                </a:lnTo>
                <a:lnTo>
                  <a:pt x="25398" y="5794"/>
                </a:lnTo>
                <a:lnTo>
                  <a:pt x="19382" y="4970"/>
                </a:lnTo>
                <a:lnTo>
                  <a:pt x="18006" y="4936"/>
                </a:lnTo>
                <a:close/>
              </a:path>
              <a:path w="69214" h="28575">
                <a:moveTo>
                  <a:pt x="36013" y="8222"/>
                </a:moveTo>
                <a:lnTo>
                  <a:pt x="15450" y="8222"/>
                </a:lnTo>
                <a:lnTo>
                  <a:pt x="15962" y="8451"/>
                </a:lnTo>
                <a:lnTo>
                  <a:pt x="17377" y="8921"/>
                </a:lnTo>
                <a:lnTo>
                  <a:pt x="29879" y="10925"/>
                </a:lnTo>
                <a:lnTo>
                  <a:pt x="31963" y="10845"/>
                </a:lnTo>
                <a:lnTo>
                  <a:pt x="38529" y="9826"/>
                </a:lnTo>
                <a:lnTo>
                  <a:pt x="38019" y="9551"/>
                </a:lnTo>
                <a:lnTo>
                  <a:pt x="36013" y="8222"/>
                </a:lnTo>
                <a:close/>
              </a:path>
              <a:path w="69214" h="28575">
                <a:moveTo>
                  <a:pt x="68641" y="8337"/>
                </a:moveTo>
                <a:lnTo>
                  <a:pt x="64674" y="8337"/>
                </a:lnTo>
                <a:lnTo>
                  <a:pt x="66247" y="8417"/>
                </a:lnTo>
                <a:lnTo>
                  <a:pt x="68015" y="8646"/>
                </a:lnTo>
                <a:lnTo>
                  <a:pt x="68959" y="8807"/>
                </a:lnTo>
                <a:lnTo>
                  <a:pt x="68736" y="8451"/>
                </a:lnTo>
                <a:close/>
              </a:path>
              <a:path w="69214" h="28575">
                <a:moveTo>
                  <a:pt x="34126" y="0"/>
                </a:moveTo>
                <a:lnTo>
                  <a:pt x="25398" y="5794"/>
                </a:lnTo>
                <a:lnTo>
                  <a:pt x="33929" y="5794"/>
                </a:lnTo>
                <a:lnTo>
                  <a:pt x="34283" y="5909"/>
                </a:lnTo>
                <a:lnTo>
                  <a:pt x="49655" y="7673"/>
                </a:lnTo>
                <a:lnTo>
                  <a:pt x="51700" y="7627"/>
                </a:lnTo>
                <a:lnTo>
                  <a:pt x="53822" y="7512"/>
                </a:lnTo>
                <a:lnTo>
                  <a:pt x="67899" y="7512"/>
                </a:lnTo>
                <a:lnTo>
                  <a:pt x="50442" y="4225"/>
                </a:lnTo>
                <a:lnTo>
                  <a:pt x="49419" y="4191"/>
                </a:lnTo>
                <a:lnTo>
                  <a:pt x="37271" y="698"/>
                </a:lnTo>
                <a:lnTo>
                  <a:pt x="36564" y="423"/>
                </a:lnTo>
                <a:lnTo>
                  <a:pt x="35305" y="114"/>
                </a:lnTo>
                <a:lnTo>
                  <a:pt x="34126" y="0"/>
                </a:lnTo>
                <a:close/>
              </a:path>
              <a:path w="69214" h="28575">
                <a:moveTo>
                  <a:pt x="58030" y="3756"/>
                </a:moveTo>
                <a:lnTo>
                  <a:pt x="56142" y="3756"/>
                </a:lnTo>
                <a:lnTo>
                  <a:pt x="54098" y="3916"/>
                </a:lnTo>
                <a:lnTo>
                  <a:pt x="53783" y="3996"/>
                </a:lnTo>
                <a:lnTo>
                  <a:pt x="52171" y="4191"/>
                </a:lnTo>
                <a:lnTo>
                  <a:pt x="51386" y="4225"/>
                </a:lnTo>
                <a:lnTo>
                  <a:pt x="61607" y="4225"/>
                </a:lnTo>
                <a:lnTo>
                  <a:pt x="61254" y="4145"/>
                </a:lnTo>
                <a:lnTo>
                  <a:pt x="59721" y="3916"/>
                </a:lnTo>
                <a:lnTo>
                  <a:pt x="58030" y="375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94392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4403" y="34797"/>
                </a:moveTo>
                <a:lnTo>
                  <a:pt x="4692" y="36194"/>
                </a:lnTo>
                <a:lnTo>
                  <a:pt x="5019" y="38353"/>
                </a:lnTo>
                <a:lnTo>
                  <a:pt x="5307" y="41147"/>
                </a:lnTo>
                <a:lnTo>
                  <a:pt x="5422" y="46227"/>
                </a:lnTo>
                <a:lnTo>
                  <a:pt x="5298" y="48005"/>
                </a:lnTo>
                <a:lnTo>
                  <a:pt x="5189" y="49021"/>
                </a:lnTo>
                <a:lnTo>
                  <a:pt x="4954" y="50418"/>
                </a:lnTo>
                <a:lnTo>
                  <a:pt x="4796" y="51180"/>
                </a:lnTo>
                <a:lnTo>
                  <a:pt x="4167" y="52577"/>
                </a:lnTo>
                <a:lnTo>
                  <a:pt x="3145" y="56133"/>
                </a:lnTo>
                <a:lnTo>
                  <a:pt x="0" y="83819"/>
                </a:lnTo>
                <a:lnTo>
                  <a:pt x="825" y="80644"/>
                </a:lnTo>
                <a:lnTo>
                  <a:pt x="1966" y="76961"/>
                </a:lnTo>
                <a:lnTo>
                  <a:pt x="3617" y="72262"/>
                </a:lnTo>
                <a:lnTo>
                  <a:pt x="5032" y="68706"/>
                </a:lnTo>
                <a:lnTo>
                  <a:pt x="6723" y="64896"/>
                </a:lnTo>
                <a:lnTo>
                  <a:pt x="6880" y="64896"/>
                </a:lnTo>
                <a:lnTo>
                  <a:pt x="7312" y="64642"/>
                </a:lnTo>
                <a:lnTo>
                  <a:pt x="7627" y="64515"/>
                </a:lnTo>
                <a:lnTo>
                  <a:pt x="8334" y="64134"/>
                </a:lnTo>
                <a:lnTo>
                  <a:pt x="8767" y="63753"/>
                </a:lnTo>
                <a:lnTo>
                  <a:pt x="9633" y="63118"/>
                </a:lnTo>
                <a:lnTo>
                  <a:pt x="12149" y="57657"/>
                </a:lnTo>
                <a:lnTo>
                  <a:pt x="12471" y="56514"/>
                </a:lnTo>
                <a:lnTo>
                  <a:pt x="8060" y="56514"/>
                </a:lnTo>
                <a:lnTo>
                  <a:pt x="8178" y="56006"/>
                </a:lnTo>
                <a:lnTo>
                  <a:pt x="8374" y="54609"/>
                </a:lnTo>
                <a:lnTo>
                  <a:pt x="8492" y="53593"/>
                </a:lnTo>
                <a:lnTo>
                  <a:pt x="8419" y="46862"/>
                </a:lnTo>
                <a:lnTo>
                  <a:pt x="8217" y="45338"/>
                </a:lnTo>
                <a:lnTo>
                  <a:pt x="7693" y="42671"/>
                </a:lnTo>
                <a:lnTo>
                  <a:pt x="7066" y="40512"/>
                </a:lnTo>
                <a:lnTo>
                  <a:pt x="5976" y="37718"/>
                </a:lnTo>
                <a:lnTo>
                  <a:pt x="4845" y="35559"/>
                </a:lnTo>
                <a:lnTo>
                  <a:pt x="4403" y="34797"/>
                </a:lnTo>
                <a:close/>
              </a:path>
              <a:path w="52070" h="83820">
                <a:moveTo>
                  <a:pt x="23197" y="15874"/>
                </a:moveTo>
                <a:lnTo>
                  <a:pt x="22213" y="15874"/>
                </a:lnTo>
                <a:lnTo>
                  <a:pt x="19972" y="16128"/>
                </a:lnTo>
                <a:lnTo>
                  <a:pt x="18872" y="16382"/>
                </a:lnTo>
                <a:lnTo>
                  <a:pt x="18321" y="16636"/>
                </a:lnTo>
                <a:lnTo>
                  <a:pt x="17810" y="16763"/>
                </a:lnTo>
                <a:lnTo>
                  <a:pt x="15316" y="21589"/>
                </a:lnTo>
                <a:lnTo>
                  <a:pt x="15450" y="22351"/>
                </a:lnTo>
                <a:lnTo>
                  <a:pt x="15687" y="23113"/>
                </a:lnTo>
                <a:lnTo>
                  <a:pt x="16040" y="24129"/>
                </a:lnTo>
                <a:lnTo>
                  <a:pt x="16513" y="25145"/>
                </a:lnTo>
                <a:lnTo>
                  <a:pt x="17220" y="25653"/>
                </a:lnTo>
                <a:lnTo>
                  <a:pt x="17849" y="26415"/>
                </a:lnTo>
                <a:lnTo>
                  <a:pt x="18439" y="27431"/>
                </a:lnTo>
                <a:lnTo>
                  <a:pt x="18706" y="28320"/>
                </a:lnTo>
                <a:lnTo>
                  <a:pt x="18832" y="28828"/>
                </a:lnTo>
                <a:lnTo>
                  <a:pt x="18900" y="30225"/>
                </a:lnTo>
                <a:lnTo>
                  <a:pt x="18780" y="31241"/>
                </a:lnTo>
                <a:lnTo>
                  <a:pt x="18548" y="32257"/>
                </a:lnTo>
                <a:lnTo>
                  <a:pt x="17968" y="33781"/>
                </a:lnTo>
                <a:lnTo>
                  <a:pt x="17653" y="34416"/>
                </a:lnTo>
                <a:lnTo>
                  <a:pt x="17298" y="35051"/>
                </a:lnTo>
                <a:lnTo>
                  <a:pt x="17142" y="35051"/>
                </a:lnTo>
                <a:lnTo>
                  <a:pt x="16237" y="35940"/>
                </a:lnTo>
                <a:lnTo>
                  <a:pt x="13839" y="44576"/>
                </a:lnTo>
                <a:lnTo>
                  <a:pt x="14036" y="45338"/>
                </a:lnTo>
                <a:lnTo>
                  <a:pt x="14036" y="46862"/>
                </a:lnTo>
                <a:lnTo>
                  <a:pt x="8060" y="56514"/>
                </a:lnTo>
                <a:lnTo>
                  <a:pt x="12471" y="56514"/>
                </a:lnTo>
                <a:lnTo>
                  <a:pt x="21191" y="47243"/>
                </a:lnTo>
                <a:lnTo>
                  <a:pt x="27733" y="42671"/>
                </a:lnTo>
                <a:lnTo>
                  <a:pt x="19972" y="42671"/>
                </a:lnTo>
                <a:lnTo>
                  <a:pt x="20208" y="42290"/>
                </a:lnTo>
                <a:lnTo>
                  <a:pt x="21064" y="40512"/>
                </a:lnTo>
                <a:lnTo>
                  <a:pt x="23891" y="29844"/>
                </a:lnTo>
                <a:lnTo>
                  <a:pt x="23826" y="25653"/>
                </a:lnTo>
                <a:lnTo>
                  <a:pt x="31179" y="25653"/>
                </a:lnTo>
                <a:lnTo>
                  <a:pt x="31064" y="24510"/>
                </a:lnTo>
                <a:lnTo>
                  <a:pt x="30788" y="23113"/>
                </a:lnTo>
                <a:lnTo>
                  <a:pt x="30592" y="22351"/>
                </a:lnTo>
                <a:lnTo>
                  <a:pt x="30155" y="20954"/>
                </a:lnTo>
                <a:lnTo>
                  <a:pt x="30270" y="16636"/>
                </a:lnTo>
                <a:lnTo>
                  <a:pt x="30316" y="16128"/>
                </a:lnTo>
                <a:lnTo>
                  <a:pt x="25359" y="16128"/>
                </a:lnTo>
                <a:lnTo>
                  <a:pt x="24769" y="16001"/>
                </a:lnTo>
                <a:lnTo>
                  <a:pt x="23197" y="15874"/>
                </a:lnTo>
                <a:close/>
              </a:path>
              <a:path w="52070" h="83820">
                <a:moveTo>
                  <a:pt x="42204" y="29488"/>
                </a:moveTo>
                <a:lnTo>
                  <a:pt x="40654" y="30987"/>
                </a:lnTo>
                <a:lnTo>
                  <a:pt x="39516" y="31876"/>
                </a:lnTo>
                <a:lnTo>
                  <a:pt x="38803" y="32257"/>
                </a:lnTo>
                <a:lnTo>
                  <a:pt x="37078" y="33273"/>
                </a:lnTo>
                <a:lnTo>
                  <a:pt x="34916" y="34289"/>
                </a:lnTo>
                <a:lnTo>
                  <a:pt x="33651" y="34797"/>
                </a:lnTo>
                <a:lnTo>
                  <a:pt x="33375" y="34797"/>
                </a:lnTo>
                <a:lnTo>
                  <a:pt x="32593" y="34924"/>
                </a:lnTo>
                <a:lnTo>
                  <a:pt x="31340" y="35051"/>
                </a:lnTo>
                <a:lnTo>
                  <a:pt x="30592" y="35305"/>
                </a:lnTo>
                <a:lnTo>
                  <a:pt x="29684" y="35559"/>
                </a:lnTo>
                <a:lnTo>
                  <a:pt x="28741" y="35940"/>
                </a:lnTo>
                <a:lnTo>
                  <a:pt x="27678" y="36575"/>
                </a:lnTo>
                <a:lnTo>
                  <a:pt x="25988" y="37464"/>
                </a:lnTo>
                <a:lnTo>
                  <a:pt x="19972" y="42671"/>
                </a:lnTo>
                <a:lnTo>
                  <a:pt x="27733" y="42671"/>
                </a:lnTo>
                <a:lnTo>
                  <a:pt x="29914" y="41147"/>
                </a:lnTo>
                <a:lnTo>
                  <a:pt x="32984" y="38861"/>
                </a:lnTo>
                <a:lnTo>
                  <a:pt x="35732" y="36702"/>
                </a:lnTo>
                <a:lnTo>
                  <a:pt x="36526" y="36321"/>
                </a:lnTo>
                <a:lnTo>
                  <a:pt x="41954" y="30225"/>
                </a:lnTo>
                <a:lnTo>
                  <a:pt x="42204" y="29488"/>
                </a:lnTo>
                <a:close/>
              </a:path>
              <a:path w="52070" h="83820">
                <a:moveTo>
                  <a:pt x="31179" y="25653"/>
                </a:moveTo>
                <a:lnTo>
                  <a:pt x="23943" y="25653"/>
                </a:lnTo>
                <a:lnTo>
                  <a:pt x="24297" y="25780"/>
                </a:lnTo>
                <a:lnTo>
                  <a:pt x="24494" y="25780"/>
                </a:lnTo>
                <a:lnTo>
                  <a:pt x="25084" y="26161"/>
                </a:lnTo>
                <a:lnTo>
                  <a:pt x="28269" y="32003"/>
                </a:lnTo>
                <a:lnTo>
                  <a:pt x="28465" y="31876"/>
                </a:lnTo>
                <a:lnTo>
                  <a:pt x="31092" y="27431"/>
                </a:lnTo>
                <a:lnTo>
                  <a:pt x="31179" y="25653"/>
                </a:lnTo>
                <a:close/>
              </a:path>
              <a:path w="52070" h="83820">
                <a:moveTo>
                  <a:pt x="43554" y="9778"/>
                </a:moveTo>
                <a:lnTo>
                  <a:pt x="31535" y="9778"/>
                </a:lnTo>
                <a:lnTo>
                  <a:pt x="31765" y="10921"/>
                </a:lnTo>
                <a:lnTo>
                  <a:pt x="32512" y="13842"/>
                </a:lnTo>
                <a:lnTo>
                  <a:pt x="36135" y="21589"/>
                </a:lnTo>
                <a:lnTo>
                  <a:pt x="36836" y="19938"/>
                </a:lnTo>
                <a:lnTo>
                  <a:pt x="37341" y="18922"/>
                </a:lnTo>
                <a:lnTo>
                  <a:pt x="42575" y="10921"/>
                </a:lnTo>
                <a:lnTo>
                  <a:pt x="43554" y="9778"/>
                </a:lnTo>
                <a:close/>
              </a:path>
              <a:path w="52070" h="83820">
                <a:moveTo>
                  <a:pt x="31765" y="4444"/>
                </a:moveTo>
                <a:lnTo>
                  <a:pt x="25359" y="16128"/>
                </a:lnTo>
                <a:lnTo>
                  <a:pt x="30316" y="16128"/>
                </a:lnTo>
                <a:lnTo>
                  <a:pt x="30394" y="15493"/>
                </a:lnTo>
                <a:lnTo>
                  <a:pt x="31161" y="11429"/>
                </a:lnTo>
                <a:lnTo>
                  <a:pt x="31535" y="9778"/>
                </a:lnTo>
                <a:lnTo>
                  <a:pt x="43554" y="9778"/>
                </a:lnTo>
                <a:lnTo>
                  <a:pt x="43989" y="9270"/>
                </a:lnTo>
                <a:lnTo>
                  <a:pt x="45611" y="7492"/>
                </a:lnTo>
                <a:lnTo>
                  <a:pt x="46287" y="6857"/>
                </a:lnTo>
                <a:lnTo>
                  <a:pt x="37112" y="6857"/>
                </a:lnTo>
                <a:lnTo>
                  <a:pt x="36606" y="6476"/>
                </a:lnTo>
                <a:lnTo>
                  <a:pt x="34364" y="5206"/>
                </a:lnTo>
                <a:lnTo>
                  <a:pt x="33375" y="4825"/>
                </a:lnTo>
                <a:lnTo>
                  <a:pt x="31765" y="4444"/>
                </a:lnTo>
                <a:close/>
              </a:path>
              <a:path w="52070" h="83820">
                <a:moveTo>
                  <a:pt x="46634" y="0"/>
                </a:moveTo>
                <a:lnTo>
                  <a:pt x="41011" y="2666"/>
                </a:lnTo>
                <a:lnTo>
                  <a:pt x="40263" y="3301"/>
                </a:lnTo>
                <a:lnTo>
                  <a:pt x="39516" y="4063"/>
                </a:lnTo>
                <a:lnTo>
                  <a:pt x="38722" y="4825"/>
                </a:lnTo>
                <a:lnTo>
                  <a:pt x="37940" y="5841"/>
                </a:lnTo>
                <a:lnTo>
                  <a:pt x="37112" y="6857"/>
                </a:lnTo>
                <a:lnTo>
                  <a:pt x="46287" y="6857"/>
                </a:lnTo>
                <a:lnTo>
                  <a:pt x="47370" y="5841"/>
                </a:lnTo>
                <a:lnTo>
                  <a:pt x="48359" y="4953"/>
                </a:lnTo>
                <a:lnTo>
                  <a:pt x="50406" y="3175"/>
                </a:lnTo>
                <a:lnTo>
                  <a:pt x="51544" y="2286"/>
                </a:lnTo>
                <a:lnTo>
                  <a:pt x="51268" y="2032"/>
                </a:lnTo>
                <a:lnTo>
                  <a:pt x="50521" y="1270"/>
                </a:lnTo>
                <a:lnTo>
                  <a:pt x="49969" y="1016"/>
                </a:lnTo>
                <a:lnTo>
                  <a:pt x="49302" y="635"/>
                </a:lnTo>
                <a:lnTo>
                  <a:pt x="48520" y="254"/>
                </a:lnTo>
                <a:lnTo>
                  <a:pt x="4663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29975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8560" y="0"/>
                </a:moveTo>
                <a:lnTo>
                  <a:pt x="14972" y="2233"/>
                </a:lnTo>
                <a:lnTo>
                  <a:pt x="13880" y="3012"/>
                </a:lnTo>
                <a:lnTo>
                  <a:pt x="12741" y="3790"/>
                </a:lnTo>
                <a:lnTo>
                  <a:pt x="0" y="9906"/>
                </a:lnTo>
                <a:lnTo>
                  <a:pt x="1575" y="9986"/>
                </a:lnTo>
                <a:lnTo>
                  <a:pt x="18470" y="2233"/>
                </a:lnTo>
                <a:lnTo>
                  <a:pt x="18560" y="0"/>
                </a:lnTo>
                <a:close/>
              </a:path>
              <a:path w="19050" h="10160">
                <a:moveTo>
                  <a:pt x="17410" y="389"/>
                </a:moveTo>
                <a:lnTo>
                  <a:pt x="16467" y="1133"/>
                </a:lnTo>
                <a:lnTo>
                  <a:pt x="15466" y="1874"/>
                </a:lnTo>
                <a:lnTo>
                  <a:pt x="16594" y="1053"/>
                </a:lnTo>
                <a:lnTo>
                  <a:pt x="17341" y="46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92820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39" h="49529">
                <a:moveTo>
                  <a:pt x="25043" y="13207"/>
                </a:moveTo>
                <a:lnTo>
                  <a:pt x="24296" y="13207"/>
                </a:lnTo>
                <a:lnTo>
                  <a:pt x="22685" y="13461"/>
                </a:lnTo>
                <a:lnTo>
                  <a:pt x="22252" y="13715"/>
                </a:lnTo>
                <a:lnTo>
                  <a:pt x="21427" y="13969"/>
                </a:lnTo>
                <a:lnTo>
                  <a:pt x="20640" y="14477"/>
                </a:lnTo>
                <a:lnTo>
                  <a:pt x="20247" y="14858"/>
                </a:lnTo>
                <a:lnTo>
                  <a:pt x="19540" y="15493"/>
                </a:lnTo>
                <a:lnTo>
                  <a:pt x="18596" y="17017"/>
                </a:lnTo>
                <a:lnTo>
                  <a:pt x="18317" y="17652"/>
                </a:lnTo>
                <a:lnTo>
                  <a:pt x="17888" y="18922"/>
                </a:lnTo>
                <a:lnTo>
                  <a:pt x="18045" y="19176"/>
                </a:lnTo>
                <a:lnTo>
                  <a:pt x="18399" y="20065"/>
                </a:lnTo>
                <a:lnTo>
                  <a:pt x="18517" y="20446"/>
                </a:lnTo>
                <a:lnTo>
                  <a:pt x="18584" y="22732"/>
                </a:lnTo>
                <a:lnTo>
                  <a:pt x="18488" y="23367"/>
                </a:lnTo>
                <a:lnTo>
                  <a:pt x="11441" y="32511"/>
                </a:lnTo>
                <a:lnTo>
                  <a:pt x="10654" y="33019"/>
                </a:lnTo>
                <a:lnTo>
                  <a:pt x="0" y="49148"/>
                </a:lnTo>
                <a:lnTo>
                  <a:pt x="1572" y="47243"/>
                </a:lnTo>
                <a:lnTo>
                  <a:pt x="2436" y="46354"/>
                </a:lnTo>
                <a:lnTo>
                  <a:pt x="3459" y="45211"/>
                </a:lnTo>
                <a:lnTo>
                  <a:pt x="4638" y="44195"/>
                </a:lnTo>
                <a:lnTo>
                  <a:pt x="5307" y="43687"/>
                </a:lnTo>
                <a:lnTo>
                  <a:pt x="6722" y="42544"/>
                </a:lnTo>
                <a:lnTo>
                  <a:pt x="16944" y="38734"/>
                </a:lnTo>
                <a:lnTo>
                  <a:pt x="28805" y="38734"/>
                </a:lnTo>
                <a:lnTo>
                  <a:pt x="28936" y="38607"/>
                </a:lnTo>
                <a:lnTo>
                  <a:pt x="30843" y="34543"/>
                </a:lnTo>
                <a:lnTo>
                  <a:pt x="12580" y="34543"/>
                </a:lnTo>
                <a:lnTo>
                  <a:pt x="13721" y="33654"/>
                </a:lnTo>
                <a:lnTo>
                  <a:pt x="23077" y="19430"/>
                </a:lnTo>
                <a:lnTo>
                  <a:pt x="29157" y="19430"/>
                </a:lnTo>
                <a:lnTo>
                  <a:pt x="30313" y="17271"/>
                </a:lnTo>
                <a:lnTo>
                  <a:pt x="31361" y="14858"/>
                </a:lnTo>
                <a:lnTo>
                  <a:pt x="31846" y="13588"/>
                </a:lnTo>
                <a:lnTo>
                  <a:pt x="27560" y="13588"/>
                </a:lnTo>
                <a:lnTo>
                  <a:pt x="26341" y="13334"/>
                </a:lnTo>
                <a:lnTo>
                  <a:pt x="25043" y="13207"/>
                </a:lnTo>
                <a:close/>
              </a:path>
              <a:path w="53339" h="49529">
                <a:moveTo>
                  <a:pt x="28805" y="38734"/>
                </a:moveTo>
                <a:lnTo>
                  <a:pt x="18045" y="38734"/>
                </a:lnTo>
                <a:lnTo>
                  <a:pt x="19186" y="38861"/>
                </a:lnTo>
                <a:lnTo>
                  <a:pt x="20325" y="38861"/>
                </a:lnTo>
                <a:lnTo>
                  <a:pt x="21505" y="39115"/>
                </a:lnTo>
                <a:lnTo>
                  <a:pt x="21898" y="39369"/>
                </a:lnTo>
                <a:lnTo>
                  <a:pt x="23550" y="40004"/>
                </a:lnTo>
                <a:lnTo>
                  <a:pt x="24728" y="40258"/>
                </a:lnTo>
                <a:lnTo>
                  <a:pt x="25554" y="40258"/>
                </a:lnTo>
                <a:lnTo>
                  <a:pt x="25986" y="40131"/>
                </a:lnTo>
                <a:lnTo>
                  <a:pt x="26420" y="40131"/>
                </a:lnTo>
                <a:lnTo>
                  <a:pt x="27285" y="39877"/>
                </a:lnTo>
                <a:lnTo>
                  <a:pt x="27717" y="39623"/>
                </a:lnTo>
                <a:lnTo>
                  <a:pt x="28543" y="38988"/>
                </a:lnTo>
                <a:lnTo>
                  <a:pt x="28805" y="38734"/>
                </a:lnTo>
                <a:close/>
              </a:path>
              <a:path w="53339" h="49529">
                <a:moveTo>
                  <a:pt x="49264" y="0"/>
                </a:moveTo>
                <a:lnTo>
                  <a:pt x="47999" y="0"/>
                </a:lnTo>
                <a:lnTo>
                  <a:pt x="47769" y="126"/>
                </a:lnTo>
                <a:lnTo>
                  <a:pt x="48160" y="254"/>
                </a:lnTo>
                <a:lnTo>
                  <a:pt x="48356" y="254"/>
                </a:lnTo>
                <a:lnTo>
                  <a:pt x="48747" y="508"/>
                </a:lnTo>
                <a:lnTo>
                  <a:pt x="49023" y="889"/>
                </a:lnTo>
                <a:lnTo>
                  <a:pt x="49264" y="1270"/>
                </a:lnTo>
                <a:lnTo>
                  <a:pt x="49345" y="3048"/>
                </a:lnTo>
                <a:lnTo>
                  <a:pt x="49184" y="3683"/>
                </a:lnTo>
                <a:lnTo>
                  <a:pt x="40352" y="14096"/>
                </a:lnTo>
                <a:lnTo>
                  <a:pt x="38454" y="16001"/>
                </a:lnTo>
                <a:lnTo>
                  <a:pt x="32831" y="20827"/>
                </a:lnTo>
                <a:lnTo>
                  <a:pt x="31221" y="22097"/>
                </a:lnTo>
                <a:lnTo>
                  <a:pt x="29486" y="23367"/>
                </a:lnTo>
                <a:lnTo>
                  <a:pt x="27717" y="24764"/>
                </a:lnTo>
                <a:lnTo>
                  <a:pt x="25830" y="26161"/>
                </a:lnTo>
                <a:lnTo>
                  <a:pt x="23864" y="27431"/>
                </a:lnTo>
                <a:lnTo>
                  <a:pt x="21780" y="28955"/>
                </a:lnTo>
                <a:lnTo>
                  <a:pt x="19618" y="30352"/>
                </a:lnTo>
                <a:lnTo>
                  <a:pt x="17377" y="31749"/>
                </a:lnTo>
                <a:lnTo>
                  <a:pt x="12580" y="34543"/>
                </a:lnTo>
                <a:lnTo>
                  <a:pt x="30843" y="34543"/>
                </a:lnTo>
                <a:lnTo>
                  <a:pt x="31014" y="33654"/>
                </a:lnTo>
                <a:lnTo>
                  <a:pt x="31336" y="31368"/>
                </a:lnTo>
                <a:lnTo>
                  <a:pt x="43284" y="31368"/>
                </a:lnTo>
                <a:lnTo>
                  <a:pt x="47666" y="27050"/>
                </a:lnTo>
                <a:lnTo>
                  <a:pt x="47547" y="24510"/>
                </a:lnTo>
                <a:lnTo>
                  <a:pt x="47217" y="23367"/>
                </a:lnTo>
                <a:lnTo>
                  <a:pt x="46550" y="21970"/>
                </a:lnTo>
                <a:lnTo>
                  <a:pt x="45985" y="21081"/>
                </a:lnTo>
                <a:lnTo>
                  <a:pt x="44860" y="19557"/>
                </a:lnTo>
                <a:lnTo>
                  <a:pt x="45297" y="19430"/>
                </a:lnTo>
                <a:lnTo>
                  <a:pt x="46355" y="18795"/>
                </a:lnTo>
                <a:lnTo>
                  <a:pt x="47850" y="17652"/>
                </a:lnTo>
                <a:lnTo>
                  <a:pt x="48241" y="17271"/>
                </a:lnTo>
                <a:lnTo>
                  <a:pt x="48678" y="16890"/>
                </a:lnTo>
                <a:lnTo>
                  <a:pt x="52875" y="8255"/>
                </a:lnTo>
                <a:lnTo>
                  <a:pt x="52806" y="2921"/>
                </a:lnTo>
                <a:lnTo>
                  <a:pt x="49690" y="127"/>
                </a:lnTo>
                <a:lnTo>
                  <a:pt x="49264" y="0"/>
                </a:lnTo>
                <a:close/>
              </a:path>
              <a:path w="53339" h="49529">
                <a:moveTo>
                  <a:pt x="43284" y="31368"/>
                </a:moveTo>
                <a:lnTo>
                  <a:pt x="31336" y="31368"/>
                </a:lnTo>
                <a:lnTo>
                  <a:pt x="31486" y="31495"/>
                </a:lnTo>
                <a:lnTo>
                  <a:pt x="32038" y="31622"/>
                </a:lnTo>
                <a:lnTo>
                  <a:pt x="32981" y="32003"/>
                </a:lnTo>
                <a:lnTo>
                  <a:pt x="33578" y="32130"/>
                </a:lnTo>
                <a:lnTo>
                  <a:pt x="35936" y="32257"/>
                </a:lnTo>
                <a:lnTo>
                  <a:pt x="38017" y="32257"/>
                </a:lnTo>
                <a:lnTo>
                  <a:pt x="40455" y="32003"/>
                </a:lnTo>
                <a:lnTo>
                  <a:pt x="43284" y="31368"/>
                </a:lnTo>
                <a:close/>
              </a:path>
              <a:path w="53339" h="49529">
                <a:moveTo>
                  <a:pt x="29157" y="19430"/>
                </a:moveTo>
                <a:lnTo>
                  <a:pt x="23077" y="19430"/>
                </a:lnTo>
                <a:lnTo>
                  <a:pt x="23353" y="19557"/>
                </a:lnTo>
                <a:lnTo>
                  <a:pt x="23707" y="20065"/>
                </a:lnTo>
                <a:lnTo>
                  <a:pt x="23884" y="20446"/>
                </a:lnTo>
                <a:lnTo>
                  <a:pt x="23982" y="20827"/>
                </a:lnTo>
                <a:lnTo>
                  <a:pt x="24099" y="25526"/>
                </a:lnTo>
                <a:lnTo>
                  <a:pt x="25554" y="24256"/>
                </a:lnTo>
                <a:lnTo>
                  <a:pt x="26734" y="22986"/>
                </a:lnTo>
                <a:lnTo>
                  <a:pt x="27491" y="21970"/>
                </a:lnTo>
                <a:lnTo>
                  <a:pt x="28818" y="20065"/>
                </a:lnTo>
                <a:lnTo>
                  <a:pt x="29157" y="19430"/>
                </a:lnTo>
                <a:close/>
              </a:path>
              <a:path w="53339" h="49529">
                <a:moveTo>
                  <a:pt x="39530" y="9651"/>
                </a:moveTo>
                <a:lnTo>
                  <a:pt x="33176" y="9651"/>
                </a:lnTo>
                <a:lnTo>
                  <a:pt x="33532" y="9778"/>
                </a:lnTo>
                <a:lnTo>
                  <a:pt x="33774" y="9905"/>
                </a:lnTo>
                <a:lnTo>
                  <a:pt x="35349" y="16509"/>
                </a:lnTo>
                <a:lnTo>
                  <a:pt x="35223" y="17906"/>
                </a:lnTo>
                <a:lnTo>
                  <a:pt x="36246" y="17144"/>
                </a:lnTo>
                <a:lnTo>
                  <a:pt x="39484" y="9905"/>
                </a:lnTo>
                <a:lnTo>
                  <a:pt x="39530" y="9651"/>
                </a:lnTo>
                <a:close/>
              </a:path>
              <a:path w="53339" h="49529">
                <a:moveTo>
                  <a:pt x="36246" y="4444"/>
                </a:moveTo>
                <a:lnTo>
                  <a:pt x="35775" y="4444"/>
                </a:lnTo>
                <a:lnTo>
                  <a:pt x="34751" y="4571"/>
                </a:lnTo>
                <a:lnTo>
                  <a:pt x="33693" y="4825"/>
                </a:lnTo>
                <a:lnTo>
                  <a:pt x="33142" y="5079"/>
                </a:lnTo>
                <a:lnTo>
                  <a:pt x="32636" y="5206"/>
                </a:lnTo>
                <a:lnTo>
                  <a:pt x="27560" y="13588"/>
                </a:lnTo>
                <a:lnTo>
                  <a:pt x="31846" y="13588"/>
                </a:lnTo>
                <a:lnTo>
                  <a:pt x="32477" y="11683"/>
                </a:lnTo>
                <a:lnTo>
                  <a:pt x="33061" y="9651"/>
                </a:lnTo>
                <a:lnTo>
                  <a:pt x="39530" y="9651"/>
                </a:lnTo>
                <a:lnTo>
                  <a:pt x="39851" y="7365"/>
                </a:lnTo>
                <a:lnTo>
                  <a:pt x="39903" y="6349"/>
                </a:lnTo>
                <a:lnTo>
                  <a:pt x="39984" y="5460"/>
                </a:lnTo>
                <a:lnTo>
                  <a:pt x="39547" y="5206"/>
                </a:lnTo>
                <a:lnTo>
                  <a:pt x="38408" y="4825"/>
                </a:lnTo>
                <a:lnTo>
                  <a:pt x="36246" y="44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0886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4">
                <a:moveTo>
                  <a:pt x="2436" y="0"/>
                </a:moveTo>
                <a:lnTo>
                  <a:pt x="0" y="2576"/>
                </a:lnTo>
                <a:lnTo>
                  <a:pt x="4128" y="6379"/>
                </a:lnTo>
                <a:lnTo>
                  <a:pt x="6526" y="3790"/>
                </a:lnTo>
                <a:lnTo>
                  <a:pt x="2436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51577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5" h="85090">
                <a:moveTo>
                  <a:pt x="6132" y="21081"/>
                </a:moveTo>
                <a:lnTo>
                  <a:pt x="0" y="28955"/>
                </a:lnTo>
                <a:lnTo>
                  <a:pt x="202" y="29717"/>
                </a:lnTo>
                <a:lnTo>
                  <a:pt x="550" y="30606"/>
                </a:lnTo>
                <a:lnTo>
                  <a:pt x="942" y="31368"/>
                </a:lnTo>
                <a:lnTo>
                  <a:pt x="1454" y="32003"/>
                </a:lnTo>
                <a:lnTo>
                  <a:pt x="2005" y="32765"/>
                </a:lnTo>
                <a:lnTo>
                  <a:pt x="11401" y="39750"/>
                </a:lnTo>
                <a:lnTo>
                  <a:pt x="11125" y="40766"/>
                </a:lnTo>
                <a:lnTo>
                  <a:pt x="11014" y="41401"/>
                </a:lnTo>
                <a:lnTo>
                  <a:pt x="10924" y="43814"/>
                </a:lnTo>
                <a:lnTo>
                  <a:pt x="11047" y="44703"/>
                </a:lnTo>
                <a:lnTo>
                  <a:pt x="19107" y="53212"/>
                </a:lnTo>
                <a:lnTo>
                  <a:pt x="20169" y="53720"/>
                </a:lnTo>
                <a:lnTo>
                  <a:pt x="21741" y="54355"/>
                </a:lnTo>
                <a:lnTo>
                  <a:pt x="22370" y="54482"/>
                </a:lnTo>
                <a:lnTo>
                  <a:pt x="23707" y="55371"/>
                </a:lnTo>
                <a:lnTo>
                  <a:pt x="33850" y="79502"/>
                </a:lnTo>
                <a:lnTo>
                  <a:pt x="33733" y="80899"/>
                </a:lnTo>
                <a:lnTo>
                  <a:pt x="33614" y="81915"/>
                </a:lnTo>
                <a:lnTo>
                  <a:pt x="33457" y="82804"/>
                </a:lnTo>
                <a:lnTo>
                  <a:pt x="35344" y="85090"/>
                </a:lnTo>
                <a:lnTo>
                  <a:pt x="39708" y="58547"/>
                </a:lnTo>
                <a:lnTo>
                  <a:pt x="32475" y="58547"/>
                </a:lnTo>
                <a:lnTo>
                  <a:pt x="31176" y="56515"/>
                </a:lnTo>
                <a:lnTo>
                  <a:pt x="24414" y="48514"/>
                </a:lnTo>
                <a:lnTo>
                  <a:pt x="23511" y="47625"/>
                </a:lnTo>
                <a:lnTo>
                  <a:pt x="22685" y="47117"/>
                </a:lnTo>
                <a:lnTo>
                  <a:pt x="21308" y="46100"/>
                </a:lnTo>
                <a:lnTo>
                  <a:pt x="20758" y="45846"/>
                </a:lnTo>
                <a:lnTo>
                  <a:pt x="19775" y="45338"/>
                </a:lnTo>
                <a:lnTo>
                  <a:pt x="20365" y="45084"/>
                </a:lnTo>
                <a:lnTo>
                  <a:pt x="21427" y="44957"/>
                </a:lnTo>
                <a:lnTo>
                  <a:pt x="21898" y="44831"/>
                </a:lnTo>
                <a:lnTo>
                  <a:pt x="22802" y="44704"/>
                </a:lnTo>
                <a:lnTo>
                  <a:pt x="24716" y="44704"/>
                </a:lnTo>
                <a:lnTo>
                  <a:pt x="24021" y="43688"/>
                </a:lnTo>
                <a:lnTo>
                  <a:pt x="17456" y="36702"/>
                </a:lnTo>
                <a:lnTo>
                  <a:pt x="16551" y="35940"/>
                </a:lnTo>
                <a:lnTo>
                  <a:pt x="4481" y="29209"/>
                </a:lnTo>
                <a:lnTo>
                  <a:pt x="3892" y="28955"/>
                </a:lnTo>
                <a:lnTo>
                  <a:pt x="5700" y="28320"/>
                </a:lnTo>
                <a:lnTo>
                  <a:pt x="7312" y="27939"/>
                </a:lnTo>
                <a:lnTo>
                  <a:pt x="8060" y="27812"/>
                </a:lnTo>
                <a:lnTo>
                  <a:pt x="11866" y="27812"/>
                </a:lnTo>
                <a:lnTo>
                  <a:pt x="11441" y="26923"/>
                </a:lnTo>
                <a:lnTo>
                  <a:pt x="6408" y="21208"/>
                </a:lnTo>
                <a:lnTo>
                  <a:pt x="6132" y="21081"/>
                </a:lnTo>
                <a:close/>
              </a:path>
              <a:path w="40005" h="85090">
                <a:moveTo>
                  <a:pt x="9986" y="0"/>
                </a:moveTo>
                <a:lnTo>
                  <a:pt x="8531" y="0"/>
                </a:lnTo>
                <a:lnTo>
                  <a:pt x="7470" y="126"/>
                </a:lnTo>
                <a:lnTo>
                  <a:pt x="7076" y="253"/>
                </a:lnTo>
                <a:lnTo>
                  <a:pt x="6997" y="4571"/>
                </a:lnTo>
                <a:lnTo>
                  <a:pt x="7118" y="5841"/>
                </a:lnTo>
                <a:lnTo>
                  <a:pt x="20169" y="33655"/>
                </a:lnTo>
                <a:lnTo>
                  <a:pt x="20325" y="33909"/>
                </a:lnTo>
                <a:lnTo>
                  <a:pt x="32475" y="58547"/>
                </a:lnTo>
                <a:lnTo>
                  <a:pt x="39708" y="58547"/>
                </a:lnTo>
                <a:lnTo>
                  <a:pt x="35344" y="50673"/>
                </a:lnTo>
                <a:lnTo>
                  <a:pt x="34621" y="49149"/>
                </a:lnTo>
                <a:lnTo>
                  <a:pt x="34356" y="48514"/>
                </a:lnTo>
                <a:lnTo>
                  <a:pt x="33772" y="46863"/>
                </a:lnTo>
                <a:lnTo>
                  <a:pt x="33457" y="45720"/>
                </a:lnTo>
                <a:lnTo>
                  <a:pt x="33216" y="43942"/>
                </a:lnTo>
                <a:lnTo>
                  <a:pt x="33339" y="40894"/>
                </a:lnTo>
                <a:lnTo>
                  <a:pt x="33575" y="39878"/>
                </a:lnTo>
                <a:lnTo>
                  <a:pt x="34426" y="37846"/>
                </a:lnTo>
                <a:lnTo>
                  <a:pt x="34676" y="36957"/>
                </a:lnTo>
                <a:lnTo>
                  <a:pt x="34864" y="35941"/>
                </a:lnTo>
                <a:lnTo>
                  <a:pt x="34754" y="32766"/>
                </a:lnTo>
                <a:lnTo>
                  <a:pt x="34243" y="31496"/>
                </a:lnTo>
                <a:lnTo>
                  <a:pt x="34027" y="31242"/>
                </a:lnTo>
                <a:lnTo>
                  <a:pt x="27795" y="31242"/>
                </a:lnTo>
                <a:lnTo>
                  <a:pt x="27560" y="30988"/>
                </a:lnTo>
                <a:lnTo>
                  <a:pt x="27343" y="30226"/>
                </a:lnTo>
                <a:lnTo>
                  <a:pt x="27225" y="29718"/>
                </a:lnTo>
                <a:lnTo>
                  <a:pt x="27012" y="24003"/>
                </a:lnTo>
                <a:lnTo>
                  <a:pt x="26761" y="21590"/>
                </a:lnTo>
                <a:lnTo>
                  <a:pt x="15176" y="14859"/>
                </a:lnTo>
                <a:lnTo>
                  <a:pt x="15018" y="14605"/>
                </a:lnTo>
                <a:lnTo>
                  <a:pt x="14905" y="14351"/>
                </a:lnTo>
                <a:lnTo>
                  <a:pt x="14625" y="13335"/>
                </a:lnTo>
                <a:lnTo>
                  <a:pt x="14750" y="11303"/>
                </a:lnTo>
                <a:lnTo>
                  <a:pt x="14625" y="5842"/>
                </a:lnTo>
                <a:lnTo>
                  <a:pt x="13092" y="1905"/>
                </a:lnTo>
                <a:lnTo>
                  <a:pt x="12738" y="1397"/>
                </a:lnTo>
                <a:lnTo>
                  <a:pt x="11990" y="762"/>
                </a:lnTo>
                <a:lnTo>
                  <a:pt x="11598" y="635"/>
                </a:lnTo>
                <a:lnTo>
                  <a:pt x="11165" y="381"/>
                </a:lnTo>
                <a:lnTo>
                  <a:pt x="9986" y="0"/>
                </a:lnTo>
                <a:close/>
              </a:path>
              <a:path w="40005" h="85090">
                <a:moveTo>
                  <a:pt x="36445" y="50419"/>
                </a:moveTo>
                <a:lnTo>
                  <a:pt x="36169" y="50419"/>
                </a:lnTo>
                <a:lnTo>
                  <a:pt x="35344" y="50673"/>
                </a:lnTo>
                <a:lnTo>
                  <a:pt x="37035" y="50673"/>
                </a:lnTo>
                <a:lnTo>
                  <a:pt x="36445" y="50419"/>
                </a:lnTo>
                <a:close/>
              </a:path>
              <a:path w="40005" h="85090">
                <a:moveTo>
                  <a:pt x="24716" y="44704"/>
                </a:moveTo>
                <a:lnTo>
                  <a:pt x="23195" y="44704"/>
                </a:lnTo>
                <a:lnTo>
                  <a:pt x="24140" y="44831"/>
                </a:lnTo>
                <a:lnTo>
                  <a:pt x="24611" y="44958"/>
                </a:lnTo>
                <a:lnTo>
                  <a:pt x="24965" y="45085"/>
                </a:lnTo>
                <a:lnTo>
                  <a:pt x="24716" y="44704"/>
                </a:lnTo>
                <a:close/>
              </a:path>
              <a:path w="40005" h="85090">
                <a:moveTo>
                  <a:pt x="30666" y="29083"/>
                </a:moveTo>
                <a:lnTo>
                  <a:pt x="28228" y="30861"/>
                </a:lnTo>
                <a:lnTo>
                  <a:pt x="27992" y="31115"/>
                </a:lnTo>
                <a:lnTo>
                  <a:pt x="34027" y="31242"/>
                </a:lnTo>
                <a:lnTo>
                  <a:pt x="33339" y="30480"/>
                </a:lnTo>
                <a:lnTo>
                  <a:pt x="32868" y="30099"/>
                </a:lnTo>
                <a:lnTo>
                  <a:pt x="31963" y="29464"/>
                </a:lnTo>
                <a:lnTo>
                  <a:pt x="31295" y="29210"/>
                </a:lnTo>
                <a:lnTo>
                  <a:pt x="30666" y="29083"/>
                </a:lnTo>
                <a:close/>
              </a:path>
              <a:path w="40005" h="85090">
                <a:moveTo>
                  <a:pt x="11866" y="27812"/>
                </a:moveTo>
                <a:lnTo>
                  <a:pt x="10418" y="27812"/>
                </a:lnTo>
                <a:lnTo>
                  <a:pt x="11244" y="27939"/>
                </a:lnTo>
                <a:lnTo>
                  <a:pt x="11990" y="28193"/>
                </a:lnTo>
                <a:lnTo>
                  <a:pt x="12109" y="28320"/>
                </a:lnTo>
                <a:lnTo>
                  <a:pt x="11866" y="27812"/>
                </a:lnTo>
                <a:close/>
              </a:path>
              <a:path w="40005" h="85090">
                <a:moveTo>
                  <a:pt x="21191" y="11303"/>
                </a:moveTo>
                <a:lnTo>
                  <a:pt x="16001" y="14351"/>
                </a:lnTo>
                <a:lnTo>
                  <a:pt x="15608" y="14859"/>
                </a:lnTo>
                <a:lnTo>
                  <a:pt x="24867" y="14859"/>
                </a:lnTo>
                <a:lnTo>
                  <a:pt x="24140" y="13716"/>
                </a:lnTo>
                <a:lnTo>
                  <a:pt x="23550" y="12954"/>
                </a:lnTo>
                <a:lnTo>
                  <a:pt x="22960" y="12319"/>
                </a:lnTo>
                <a:lnTo>
                  <a:pt x="21937" y="11684"/>
                </a:lnTo>
                <a:lnTo>
                  <a:pt x="21191" y="1130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37030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09">
                <a:moveTo>
                  <a:pt x="1493" y="0"/>
                </a:moveTo>
                <a:lnTo>
                  <a:pt x="0" y="80"/>
                </a:lnTo>
                <a:lnTo>
                  <a:pt x="11" y="1878"/>
                </a:lnTo>
                <a:lnTo>
                  <a:pt x="235" y="3092"/>
                </a:lnTo>
                <a:lnTo>
                  <a:pt x="7470" y="16445"/>
                </a:lnTo>
                <a:lnTo>
                  <a:pt x="7374" y="15426"/>
                </a:lnTo>
                <a:lnTo>
                  <a:pt x="7470" y="10811"/>
                </a:lnTo>
                <a:lnTo>
                  <a:pt x="7588" y="9906"/>
                </a:lnTo>
                <a:lnTo>
                  <a:pt x="8021" y="8028"/>
                </a:lnTo>
                <a:lnTo>
                  <a:pt x="8295" y="7089"/>
                </a:lnTo>
                <a:lnTo>
                  <a:pt x="8650" y="6115"/>
                </a:lnTo>
                <a:lnTo>
                  <a:pt x="8499" y="5096"/>
                </a:lnTo>
                <a:lnTo>
                  <a:pt x="7076" y="2198"/>
                </a:lnTo>
                <a:lnTo>
                  <a:pt x="6841" y="1878"/>
                </a:lnTo>
                <a:lnTo>
                  <a:pt x="2831" y="80"/>
                </a:lnTo>
                <a:lnTo>
                  <a:pt x="149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698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59098" y="99821"/>
                </a:moveTo>
                <a:lnTo>
                  <a:pt x="21663" y="99821"/>
                </a:lnTo>
                <a:lnTo>
                  <a:pt x="21819" y="100329"/>
                </a:lnTo>
                <a:lnTo>
                  <a:pt x="21966" y="100710"/>
                </a:lnTo>
                <a:lnTo>
                  <a:pt x="22960" y="102488"/>
                </a:lnTo>
                <a:lnTo>
                  <a:pt x="23509" y="103250"/>
                </a:lnTo>
                <a:lnTo>
                  <a:pt x="23824" y="103504"/>
                </a:lnTo>
                <a:lnTo>
                  <a:pt x="24689" y="104266"/>
                </a:lnTo>
                <a:lnTo>
                  <a:pt x="25908" y="104901"/>
                </a:lnTo>
                <a:lnTo>
                  <a:pt x="27048" y="105282"/>
                </a:lnTo>
                <a:lnTo>
                  <a:pt x="27560" y="105409"/>
                </a:lnTo>
                <a:lnTo>
                  <a:pt x="28857" y="105663"/>
                </a:lnTo>
                <a:lnTo>
                  <a:pt x="28267" y="109092"/>
                </a:lnTo>
                <a:lnTo>
                  <a:pt x="28175" y="109981"/>
                </a:lnTo>
                <a:lnTo>
                  <a:pt x="28070" y="115823"/>
                </a:lnTo>
                <a:lnTo>
                  <a:pt x="28189" y="116839"/>
                </a:lnTo>
                <a:lnTo>
                  <a:pt x="31098" y="122427"/>
                </a:lnTo>
                <a:lnTo>
                  <a:pt x="31924" y="123062"/>
                </a:lnTo>
                <a:lnTo>
                  <a:pt x="32356" y="123189"/>
                </a:lnTo>
                <a:lnTo>
                  <a:pt x="33143" y="123570"/>
                </a:lnTo>
                <a:lnTo>
                  <a:pt x="33889" y="123697"/>
                </a:lnTo>
                <a:lnTo>
                  <a:pt x="35501" y="123697"/>
                </a:lnTo>
                <a:lnTo>
                  <a:pt x="36681" y="123316"/>
                </a:lnTo>
                <a:lnTo>
                  <a:pt x="38765" y="122681"/>
                </a:lnTo>
                <a:lnTo>
                  <a:pt x="40612" y="121919"/>
                </a:lnTo>
                <a:lnTo>
                  <a:pt x="43561" y="120268"/>
                </a:lnTo>
                <a:lnTo>
                  <a:pt x="44701" y="119506"/>
                </a:lnTo>
                <a:lnTo>
                  <a:pt x="45213" y="118998"/>
                </a:lnTo>
                <a:lnTo>
                  <a:pt x="46077" y="118236"/>
                </a:lnTo>
                <a:lnTo>
                  <a:pt x="46431" y="117855"/>
                </a:lnTo>
                <a:lnTo>
                  <a:pt x="46746" y="117347"/>
                </a:lnTo>
                <a:lnTo>
                  <a:pt x="47532" y="116331"/>
                </a:lnTo>
                <a:lnTo>
                  <a:pt x="48043" y="115315"/>
                </a:lnTo>
                <a:lnTo>
                  <a:pt x="48273" y="114680"/>
                </a:lnTo>
                <a:lnTo>
                  <a:pt x="48475" y="113918"/>
                </a:lnTo>
                <a:lnTo>
                  <a:pt x="48475" y="113664"/>
                </a:lnTo>
                <a:lnTo>
                  <a:pt x="53532" y="113664"/>
                </a:lnTo>
                <a:lnTo>
                  <a:pt x="59433" y="103504"/>
                </a:lnTo>
                <a:lnTo>
                  <a:pt x="59339" y="101218"/>
                </a:lnTo>
                <a:lnTo>
                  <a:pt x="59098" y="99821"/>
                </a:lnTo>
                <a:close/>
              </a:path>
              <a:path w="148590" h="123825">
                <a:moveTo>
                  <a:pt x="53532" y="113664"/>
                </a:moveTo>
                <a:lnTo>
                  <a:pt x="48475" y="113664"/>
                </a:lnTo>
                <a:lnTo>
                  <a:pt x="50559" y="113918"/>
                </a:lnTo>
                <a:lnTo>
                  <a:pt x="52368" y="113918"/>
                </a:lnTo>
                <a:lnTo>
                  <a:pt x="53158" y="113791"/>
                </a:lnTo>
                <a:lnTo>
                  <a:pt x="53532" y="113664"/>
                </a:lnTo>
                <a:close/>
              </a:path>
              <a:path w="148590" h="123825">
                <a:moveTo>
                  <a:pt x="31963" y="72135"/>
                </a:moveTo>
                <a:lnTo>
                  <a:pt x="25004" y="72135"/>
                </a:lnTo>
                <a:lnTo>
                  <a:pt x="21112" y="72516"/>
                </a:lnTo>
                <a:lnTo>
                  <a:pt x="18202" y="72897"/>
                </a:lnTo>
                <a:lnTo>
                  <a:pt x="17455" y="73151"/>
                </a:lnTo>
                <a:lnTo>
                  <a:pt x="16158" y="73532"/>
                </a:lnTo>
                <a:lnTo>
                  <a:pt x="15174" y="74040"/>
                </a:lnTo>
                <a:lnTo>
                  <a:pt x="14782" y="74167"/>
                </a:lnTo>
                <a:lnTo>
                  <a:pt x="14192" y="74675"/>
                </a:lnTo>
                <a:lnTo>
                  <a:pt x="13681" y="75310"/>
                </a:lnTo>
                <a:lnTo>
                  <a:pt x="13529" y="76961"/>
                </a:lnTo>
                <a:lnTo>
                  <a:pt x="13406" y="77596"/>
                </a:lnTo>
                <a:lnTo>
                  <a:pt x="14035" y="82803"/>
                </a:lnTo>
                <a:lnTo>
                  <a:pt x="14349" y="83184"/>
                </a:lnTo>
                <a:lnTo>
                  <a:pt x="12109" y="83565"/>
                </a:lnTo>
                <a:lnTo>
                  <a:pt x="9986" y="84073"/>
                </a:lnTo>
                <a:lnTo>
                  <a:pt x="8098" y="84454"/>
                </a:lnTo>
                <a:lnTo>
                  <a:pt x="6447" y="84962"/>
                </a:lnTo>
                <a:lnTo>
                  <a:pt x="5032" y="85597"/>
                </a:lnTo>
                <a:lnTo>
                  <a:pt x="3813" y="86105"/>
                </a:lnTo>
                <a:lnTo>
                  <a:pt x="0" y="92201"/>
                </a:lnTo>
                <a:lnTo>
                  <a:pt x="156" y="92963"/>
                </a:lnTo>
                <a:lnTo>
                  <a:pt x="9357" y="100964"/>
                </a:lnTo>
                <a:lnTo>
                  <a:pt x="11007" y="101345"/>
                </a:lnTo>
                <a:lnTo>
                  <a:pt x="11794" y="101472"/>
                </a:lnTo>
                <a:lnTo>
                  <a:pt x="13248" y="101599"/>
                </a:lnTo>
                <a:lnTo>
                  <a:pt x="16433" y="101599"/>
                </a:lnTo>
                <a:lnTo>
                  <a:pt x="17534" y="101345"/>
                </a:lnTo>
                <a:lnTo>
                  <a:pt x="18477" y="101218"/>
                </a:lnTo>
                <a:lnTo>
                  <a:pt x="19303" y="100964"/>
                </a:lnTo>
                <a:lnTo>
                  <a:pt x="20011" y="100710"/>
                </a:lnTo>
                <a:lnTo>
                  <a:pt x="21387" y="100075"/>
                </a:lnTo>
                <a:lnTo>
                  <a:pt x="21663" y="99821"/>
                </a:lnTo>
                <a:lnTo>
                  <a:pt x="59098" y="99821"/>
                </a:lnTo>
                <a:lnTo>
                  <a:pt x="58310" y="95249"/>
                </a:lnTo>
                <a:lnTo>
                  <a:pt x="66034" y="95249"/>
                </a:lnTo>
                <a:lnTo>
                  <a:pt x="66325" y="94995"/>
                </a:lnTo>
                <a:lnTo>
                  <a:pt x="66681" y="94487"/>
                </a:lnTo>
                <a:lnTo>
                  <a:pt x="66992" y="93852"/>
                </a:lnTo>
                <a:lnTo>
                  <a:pt x="67268" y="93344"/>
                </a:lnTo>
                <a:lnTo>
                  <a:pt x="67560" y="92201"/>
                </a:lnTo>
                <a:lnTo>
                  <a:pt x="67673" y="91566"/>
                </a:lnTo>
                <a:lnTo>
                  <a:pt x="67791" y="90169"/>
                </a:lnTo>
                <a:lnTo>
                  <a:pt x="67679" y="87248"/>
                </a:lnTo>
                <a:lnTo>
                  <a:pt x="67554" y="86105"/>
                </a:lnTo>
                <a:lnTo>
                  <a:pt x="67242" y="84200"/>
                </a:lnTo>
                <a:lnTo>
                  <a:pt x="67120" y="83565"/>
                </a:lnTo>
                <a:lnTo>
                  <a:pt x="66909" y="82676"/>
                </a:lnTo>
                <a:lnTo>
                  <a:pt x="66698" y="81533"/>
                </a:lnTo>
                <a:lnTo>
                  <a:pt x="66573" y="80644"/>
                </a:lnTo>
                <a:lnTo>
                  <a:pt x="66681" y="76453"/>
                </a:lnTo>
                <a:lnTo>
                  <a:pt x="66877" y="75564"/>
                </a:lnTo>
                <a:lnTo>
                  <a:pt x="67215" y="74675"/>
                </a:lnTo>
                <a:lnTo>
                  <a:pt x="67820" y="73532"/>
                </a:lnTo>
                <a:lnTo>
                  <a:pt x="68211" y="72897"/>
                </a:lnTo>
                <a:lnTo>
                  <a:pt x="68792" y="72262"/>
                </a:lnTo>
                <a:lnTo>
                  <a:pt x="34086" y="72262"/>
                </a:lnTo>
                <a:lnTo>
                  <a:pt x="31963" y="72135"/>
                </a:lnTo>
                <a:close/>
              </a:path>
              <a:path w="148590" h="123825">
                <a:moveTo>
                  <a:pt x="66034" y="95249"/>
                </a:moveTo>
                <a:lnTo>
                  <a:pt x="58310" y="95249"/>
                </a:lnTo>
                <a:lnTo>
                  <a:pt x="59529" y="95757"/>
                </a:lnTo>
                <a:lnTo>
                  <a:pt x="60621" y="96138"/>
                </a:lnTo>
                <a:lnTo>
                  <a:pt x="62553" y="96392"/>
                </a:lnTo>
                <a:lnTo>
                  <a:pt x="63381" y="96392"/>
                </a:lnTo>
                <a:lnTo>
                  <a:pt x="64795" y="96138"/>
                </a:lnTo>
                <a:lnTo>
                  <a:pt x="65382" y="95757"/>
                </a:lnTo>
                <a:lnTo>
                  <a:pt x="66034" y="95249"/>
                </a:lnTo>
                <a:close/>
              </a:path>
              <a:path w="148590" h="123825">
                <a:moveTo>
                  <a:pt x="102638" y="69087"/>
                </a:moveTo>
                <a:lnTo>
                  <a:pt x="74595" y="76453"/>
                </a:lnTo>
                <a:lnTo>
                  <a:pt x="74708" y="77596"/>
                </a:lnTo>
                <a:lnTo>
                  <a:pt x="74892" y="78612"/>
                </a:lnTo>
                <a:lnTo>
                  <a:pt x="75053" y="79120"/>
                </a:lnTo>
                <a:lnTo>
                  <a:pt x="74743" y="79374"/>
                </a:lnTo>
                <a:lnTo>
                  <a:pt x="70810" y="86867"/>
                </a:lnTo>
                <a:lnTo>
                  <a:pt x="70978" y="87375"/>
                </a:lnTo>
                <a:lnTo>
                  <a:pt x="81309" y="91185"/>
                </a:lnTo>
                <a:lnTo>
                  <a:pt x="82528" y="90931"/>
                </a:lnTo>
                <a:lnTo>
                  <a:pt x="87304" y="85724"/>
                </a:lnTo>
                <a:lnTo>
                  <a:pt x="87197" y="83692"/>
                </a:lnTo>
                <a:lnTo>
                  <a:pt x="86967" y="82930"/>
                </a:lnTo>
                <a:lnTo>
                  <a:pt x="86300" y="81787"/>
                </a:lnTo>
                <a:lnTo>
                  <a:pt x="85978" y="81533"/>
                </a:lnTo>
                <a:lnTo>
                  <a:pt x="85196" y="80771"/>
                </a:lnTo>
                <a:lnTo>
                  <a:pt x="84724" y="80517"/>
                </a:lnTo>
                <a:lnTo>
                  <a:pt x="83586" y="80009"/>
                </a:lnTo>
                <a:lnTo>
                  <a:pt x="82919" y="79755"/>
                </a:lnTo>
                <a:lnTo>
                  <a:pt x="81378" y="79501"/>
                </a:lnTo>
                <a:lnTo>
                  <a:pt x="80627" y="78231"/>
                </a:lnTo>
                <a:lnTo>
                  <a:pt x="80431" y="77850"/>
                </a:lnTo>
                <a:lnTo>
                  <a:pt x="80339" y="77596"/>
                </a:lnTo>
                <a:lnTo>
                  <a:pt x="80108" y="76453"/>
                </a:lnTo>
                <a:lnTo>
                  <a:pt x="80150" y="74675"/>
                </a:lnTo>
                <a:lnTo>
                  <a:pt x="80239" y="74294"/>
                </a:lnTo>
                <a:lnTo>
                  <a:pt x="80481" y="73532"/>
                </a:lnTo>
                <a:lnTo>
                  <a:pt x="81102" y="72262"/>
                </a:lnTo>
                <a:lnTo>
                  <a:pt x="81654" y="71373"/>
                </a:lnTo>
                <a:lnTo>
                  <a:pt x="114227" y="71374"/>
                </a:lnTo>
                <a:lnTo>
                  <a:pt x="114451" y="70993"/>
                </a:lnTo>
                <a:lnTo>
                  <a:pt x="114837" y="70231"/>
                </a:lnTo>
                <a:lnTo>
                  <a:pt x="105320" y="70231"/>
                </a:lnTo>
                <a:lnTo>
                  <a:pt x="102638" y="69087"/>
                </a:lnTo>
                <a:close/>
              </a:path>
              <a:path w="148590" h="123825">
                <a:moveTo>
                  <a:pt x="114227" y="71374"/>
                </a:moveTo>
                <a:lnTo>
                  <a:pt x="81654" y="71373"/>
                </a:lnTo>
                <a:lnTo>
                  <a:pt x="85357" y="72643"/>
                </a:lnTo>
                <a:lnTo>
                  <a:pt x="101548" y="78993"/>
                </a:lnTo>
                <a:lnTo>
                  <a:pt x="107528" y="81533"/>
                </a:lnTo>
                <a:lnTo>
                  <a:pt x="111024" y="82169"/>
                </a:lnTo>
                <a:lnTo>
                  <a:pt x="112876" y="82550"/>
                </a:lnTo>
                <a:lnTo>
                  <a:pt x="117441" y="83312"/>
                </a:lnTo>
                <a:lnTo>
                  <a:pt x="120074" y="83693"/>
                </a:lnTo>
                <a:lnTo>
                  <a:pt x="122938" y="84201"/>
                </a:lnTo>
                <a:lnTo>
                  <a:pt x="129148" y="85090"/>
                </a:lnTo>
                <a:lnTo>
                  <a:pt x="132413" y="85471"/>
                </a:lnTo>
                <a:lnTo>
                  <a:pt x="135794" y="85725"/>
                </a:lnTo>
                <a:lnTo>
                  <a:pt x="139175" y="86106"/>
                </a:lnTo>
                <a:lnTo>
                  <a:pt x="142556" y="86233"/>
                </a:lnTo>
                <a:lnTo>
                  <a:pt x="145903" y="86487"/>
                </a:lnTo>
                <a:lnTo>
                  <a:pt x="145424" y="84836"/>
                </a:lnTo>
                <a:lnTo>
                  <a:pt x="147879" y="77343"/>
                </a:lnTo>
                <a:lnTo>
                  <a:pt x="137013" y="77343"/>
                </a:lnTo>
                <a:lnTo>
                  <a:pt x="113703" y="72263"/>
                </a:lnTo>
                <a:lnTo>
                  <a:pt x="114227" y="71374"/>
                </a:lnTo>
                <a:close/>
              </a:path>
              <a:path w="148590" h="123825">
                <a:moveTo>
                  <a:pt x="148214" y="76962"/>
                </a:moveTo>
                <a:lnTo>
                  <a:pt x="142395" y="77343"/>
                </a:lnTo>
                <a:lnTo>
                  <a:pt x="147879" y="77343"/>
                </a:lnTo>
                <a:lnTo>
                  <a:pt x="148214" y="76962"/>
                </a:lnTo>
                <a:close/>
              </a:path>
              <a:path w="148590" h="123825">
                <a:moveTo>
                  <a:pt x="42421" y="60324"/>
                </a:moveTo>
                <a:lnTo>
                  <a:pt x="41123" y="60324"/>
                </a:lnTo>
                <a:lnTo>
                  <a:pt x="38882" y="60451"/>
                </a:lnTo>
                <a:lnTo>
                  <a:pt x="37899" y="60578"/>
                </a:lnTo>
                <a:lnTo>
                  <a:pt x="36208" y="60705"/>
                </a:lnTo>
                <a:lnTo>
                  <a:pt x="32002" y="64515"/>
                </a:lnTo>
                <a:lnTo>
                  <a:pt x="31923" y="64896"/>
                </a:lnTo>
                <a:lnTo>
                  <a:pt x="31766" y="65404"/>
                </a:lnTo>
                <a:lnTo>
                  <a:pt x="31671" y="67944"/>
                </a:lnTo>
                <a:lnTo>
                  <a:pt x="31798" y="68579"/>
                </a:lnTo>
                <a:lnTo>
                  <a:pt x="68792" y="72262"/>
                </a:lnTo>
                <a:lnTo>
                  <a:pt x="69119" y="71881"/>
                </a:lnTo>
                <a:lnTo>
                  <a:pt x="70143" y="71119"/>
                </a:lnTo>
                <a:lnTo>
                  <a:pt x="71201" y="70484"/>
                </a:lnTo>
                <a:lnTo>
                  <a:pt x="72811" y="69722"/>
                </a:lnTo>
                <a:lnTo>
                  <a:pt x="73834" y="69468"/>
                </a:lnTo>
                <a:lnTo>
                  <a:pt x="74777" y="69341"/>
                </a:lnTo>
                <a:lnTo>
                  <a:pt x="76238" y="69087"/>
                </a:lnTo>
                <a:lnTo>
                  <a:pt x="102638" y="69087"/>
                </a:lnTo>
                <a:lnTo>
                  <a:pt x="101744" y="68706"/>
                </a:lnTo>
                <a:lnTo>
                  <a:pt x="98363" y="67436"/>
                </a:lnTo>
                <a:lnTo>
                  <a:pt x="95143" y="66166"/>
                </a:lnTo>
                <a:lnTo>
                  <a:pt x="92119" y="65150"/>
                </a:lnTo>
                <a:lnTo>
                  <a:pt x="89244" y="64261"/>
                </a:lnTo>
                <a:lnTo>
                  <a:pt x="86576" y="63499"/>
                </a:lnTo>
                <a:lnTo>
                  <a:pt x="84057" y="62737"/>
                </a:lnTo>
                <a:lnTo>
                  <a:pt x="81700" y="62229"/>
                </a:lnTo>
                <a:lnTo>
                  <a:pt x="81431" y="60832"/>
                </a:lnTo>
                <a:lnTo>
                  <a:pt x="48790" y="60832"/>
                </a:lnTo>
                <a:lnTo>
                  <a:pt x="45369" y="60451"/>
                </a:lnTo>
                <a:lnTo>
                  <a:pt x="43836" y="60451"/>
                </a:lnTo>
                <a:lnTo>
                  <a:pt x="42421" y="60324"/>
                </a:lnTo>
                <a:close/>
              </a:path>
              <a:path w="148590" h="123825">
                <a:moveTo>
                  <a:pt x="84011" y="0"/>
                </a:moveTo>
                <a:lnTo>
                  <a:pt x="83701" y="3936"/>
                </a:lnTo>
                <a:lnTo>
                  <a:pt x="82953" y="4444"/>
                </a:lnTo>
                <a:lnTo>
                  <a:pt x="81700" y="5841"/>
                </a:lnTo>
                <a:lnTo>
                  <a:pt x="79262" y="13715"/>
                </a:lnTo>
                <a:lnTo>
                  <a:pt x="79492" y="15874"/>
                </a:lnTo>
                <a:lnTo>
                  <a:pt x="79883" y="17779"/>
                </a:lnTo>
                <a:lnTo>
                  <a:pt x="80239" y="18922"/>
                </a:lnTo>
                <a:lnTo>
                  <a:pt x="80616" y="19938"/>
                </a:lnTo>
                <a:lnTo>
                  <a:pt x="81378" y="21716"/>
                </a:lnTo>
                <a:lnTo>
                  <a:pt x="80090" y="22351"/>
                </a:lnTo>
                <a:lnTo>
                  <a:pt x="79021" y="23113"/>
                </a:lnTo>
                <a:lnTo>
                  <a:pt x="78078" y="23748"/>
                </a:lnTo>
                <a:lnTo>
                  <a:pt x="77330" y="24637"/>
                </a:lnTo>
                <a:lnTo>
                  <a:pt x="75902" y="29971"/>
                </a:lnTo>
                <a:lnTo>
                  <a:pt x="76031" y="30733"/>
                </a:lnTo>
                <a:lnTo>
                  <a:pt x="85545" y="43941"/>
                </a:lnTo>
                <a:lnTo>
                  <a:pt x="85618" y="44195"/>
                </a:lnTo>
                <a:lnTo>
                  <a:pt x="84644" y="45719"/>
                </a:lnTo>
                <a:lnTo>
                  <a:pt x="84249" y="46735"/>
                </a:lnTo>
                <a:lnTo>
                  <a:pt x="84057" y="47370"/>
                </a:lnTo>
                <a:lnTo>
                  <a:pt x="83937" y="49148"/>
                </a:lnTo>
                <a:lnTo>
                  <a:pt x="84057" y="49910"/>
                </a:lnTo>
                <a:lnTo>
                  <a:pt x="95224" y="59054"/>
                </a:lnTo>
                <a:lnTo>
                  <a:pt x="95925" y="59562"/>
                </a:lnTo>
                <a:lnTo>
                  <a:pt x="97224" y="60451"/>
                </a:lnTo>
                <a:lnTo>
                  <a:pt x="98961" y="61848"/>
                </a:lnTo>
                <a:lnTo>
                  <a:pt x="99984" y="62737"/>
                </a:lnTo>
                <a:lnTo>
                  <a:pt x="100881" y="63753"/>
                </a:lnTo>
                <a:lnTo>
                  <a:pt x="101709" y="64642"/>
                </a:lnTo>
                <a:lnTo>
                  <a:pt x="105320" y="70231"/>
                </a:lnTo>
                <a:lnTo>
                  <a:pt x="114837" y="70231"/>
                </a:lnTo>
                <a:lnTo>
                  <a:pt x="118970" y="55499"/>
                </a:lnTo>
                <a:lnTo>
                  <a:pt x="118855" y="51816"/>
                </a:lnTo>
                <a:lnTo>
                  <a:pt x="118533" y="49530"/>
                </a:lnTo>
                <a:lnTo>
                  <a:pt x="118027" y="47625"/>
                </a:lnTo>
                <a:lnTo>
                  <a:pt x="117832" y="47117"/>
                </a:lnTo>
                <a:lnTo>
                  <a:pt x="117625" y="46355"/>
                </a:lnTo>
                <a:lnTo>
                  <a:pt x="121489" y="41529"/>
                </a:lnTo>
                <a:lnTo>
                  <a:pt x="121880" y="41402"/>
                </a:lnTo>
                <a:lnTo>
                  <a:pt x="125537" y="35179"/>
                </a:lnTo>
                <a:lnTo>
                  <a:pt x="117234" y="26035"/>
                </a:lnTo>
                <a:lnTo>
                  <a:pt x="115037" y="25146"/>
                </a:lnTo>
                <a:lnTo>
                  <a:pt x="112795" y="24130"/>
                </a:lnTo>
                <a:lnTo>
                  <a:pt x="111691" y="23749"/>
                </a:lnTo>
                <a:lnTo>
                  <a:pt x="109380" y="22606"/>
                </a:lnTo>
                <a:lnTo>
                  <a:pt x="108230" y="21971"/>
                </a:lnTo>
                <a:lnTo>
                  <a:pt x="100410" y="18542"/>
                </a:lnTo>
                <a:lnTo>
                  <a:pt x="95891" y="13716"/>
                </a:lnTo>
                <a:lnTo>
                  <a:pt x="93453" y="11430"/>
                </a:lnTo>
                <a:lnTo>
                  <a:pt x="92268" y="10160"/>
                </a:lnTo>
                <a:lnTo>
                  <a:pt x="89991" y="7620"/>
                </a:lnTo>
                <a:lnTo>
                  <a:pt x="87875" y="4826"/>
                </a:lnTo>
                <a:lnTo>
                  <a:pt x="86852" y="3429"/>
                </a:lnTo>
                <a:lnTo>
                  <a:pt x="84011" y="0"/>
                </a:lnTo>
                <a:close/>
              </a:path>
              <a:path w="148590" h="123825">
                <a:moveTo>
                  <a:pt x="58459" y="57911"/>
                </a:moveTo>
                <a:lnTo>
                  <a:pt x="56021" y="57911"/>
                </a:lnTo>
                <a:lnTo>
                  <a:pt x="54607" y="58038"/>
                </a:lnTo>
                <a:lnTo>
                  <a:pt x="53974" y="58292"/>
                </a:lnTo>
                <a:lnTo>
                  <a:pt x="52249" y="58673"/>
                </a:lnTo>
                <a:lnTo>
                  <a:pt x="51306" y="59181"/>
                </a:lnTo>
                <a:lnTo>
                  <a:pt x="50520" y="59562"/>
                </a:lnTo>
                <a:lnTo>
                  <a:pt x="49891" y="59943"/>
                </a:lnTo>
                <a:lnTo>
                  <a:pt x="49065" y="60578"/>
                </a:lnTo>
                <a:lnTo>
                  <a:pt x="48790" y="60832"/>
                </a:lnTo>
                <a:lnTo>
                  <a:pt x="81431" y="60832"/>
                </a:lnTo>
                <a:lnTo>
                  <a:pt x="81382" y="60578"/>
                </a:lnTo>
                <a:lnTo>
                  <a:pt x="71638" y="60578"/>
                </a:lnTo>
                <a:lnTo>
                  <a:pt x="68993" y="60451"/>
                </a:lnTo>
                <a:lnTo>
                  <a:pt x="68096" y="60451"/>
                </a:lnTo>
                <a:lnTo>
                  <a:pt x="66877" y="59943"/>
                </a:lnTo>
                <a:lnTo>
                  <a:pt x="64519" y="59181"/>
                </a:lnTo>
                <a:lnTo>
                  <a:pt x="62312" y="58546"/>
                </a:lnTo>
                <a:lnTo>
                  <a:pt x="61288" y="58292"/>
                </a:lnTo>
                <a:lnTo>
                  <a:pt x="58459" y="57911"/>
                </a:lnTo>
                <a:close/>
              </a:path>
              <a:path w="148590" h="123825">
                <a:moveTo>
                  <a:pt x="75517" y="44576"/>
                </a:moveTo>
                <a:lnTo>
                  <a:pt x="45252" y="44576"/>
                </a:lnTo>
                <a:lnTo>
                  <a:pt x="49733" y="45211"/>
                </a:lnTo>
                <a:lnTo>
                  <a:pt x="52962" y="45973"/>
                </a:lnTo>
                <a:lnTo>
                  <a:pt x="62231" y="49529"/>
                </a:lnTo>
                <a:lnTo>
                  <a:pt x="62829" y="49910"/>
                </a:lnTo>
                <a:lnTo>
                  <a:pt x="63887" y="50672"/>
                </a:lnTo>
                <a:lnTo>
                  <a:pt x="64393" y="51180"/>
                </a:lnTo>
                <a:lnTo>
                  <a:pt x="64864" y="51561"/>
                </a:lnTo>
                <a:lnTo>
                  <a:pt x="71638" y="60578"/>
                </a:lnTo>
                <a:lnTo>
                  <a:pt x="81382" y="60578"/>
                </a:lnTo>
                <a:lnTo>
                  <a:pt x="75700" y="45973"/>
                </a:lnTo>
                <a:lnTo>
                  <a:pt x="75596" y="45719"/>
                </a:lnTo>
                <a:lnTo>
                  <a:pt x="75517" y="44576"/>
                </a:lnTo>
                <a:close/>
              </a:path>
              <a:path w="148590" h="123825">
                <a:moveTo>
                  <a:pt x="58896" y="15366"/>
                </a:moveTo>
                <a:lnTo>
                  <a:pt x="58068" y="16382"/>
                </a:lnTo>
                <a:lnTo>
                  <a:pt x="56573" y="18033"/>
                </a:lnTo>
                <a:lnTo>
                  <a:pt x="55872" y="18668"/>
                </a:lnTo>
                <a:lnTo>
                  <a:pt x="54607" y="19938"/>
                </a:lnTo>
                <a:lnTo>
                  <a:pt x="53583" y="20700"/>
                </a:lnTo>
                <a:lnTo>
                  <a:pt x="52407" y="22224"/>
                </a:lnTo>
                <a:lnTo>
                  <a:pt x="52914" y="23748"/>
                </a:lnTo>
                <a:lnTo>
                  <a:pt x="53549" y="26415"/>
                </a:lnTo>
                <a:lnTo>
                  <a:pt x="53815" y="27939"/>
                </a:lnTo>
                <a:lnTo>
                  <a:pt x="54065" y="29717"/>
                </a:lnTo>
                <a:lnTo>
                  <a:pt x="54101" y="34797"/>
                </a:lnTo>
                <a:lnTo>
                  <a:pt x="53974" y="36067"/>
                </a:lnTo>
                <a:lnTo>
                  <a:pt x="42656" y="39242"/>
                </a:lnTo>
                <a:lnTo>
                  <a:pt x="38450" y="39242"/>
                </a:lnTo>
                <a:lnTo>
                  <a:pt x="38002" y="40131"/>
                </a:lnTo>
                <a:lnTo>
                  <a:pt x="37304" y="41782"/>
                </a:lnTo>
                <a:lnTo>
                  <a:pt x="36720" y="43433"/>
                </a:lnTo>
                <a:lnTo>
                  <a:pt x="36312" y="45084"/>
                </a:lnTo>
                <a:lnTo>
                  <a:pt x="36091" y="46354"/>
                </a:lnTo>
                <a:lnTo>
                  <a:pt x="36759" y="45973"/>
                </a:lnTo>
                <a:lnTo>
                  <a:pt x="38253" y="45338"/>
                </a:lnTo>
                <a:lnTo>
                  <a:pt x="39079" y="45084"/>
                </a:lnTo>
                <a:lnTo>
                  <a:pt x="40769" y="44703"/>
                </a:lnTo>
                <a:lnTo>
                  <a:pt x="42500" y="44576"/>
                </a:lnTo>
                <a:lnTo>
                  <a:pt x="75517" y="44576"/>
                </a:lnTo>
                <a:lnTo>
                  <a:pt x="75307" y="42544"/>
                </a:lnTo>
                <a:lnTo>
                  <a:pt x="74777" y="39623"/>
                </a:lnTo>
                <a:lnTo>
                  <a:pt x="74493" y="38353"/>
                </a:lnTo>
                <a:lnTo>
                  <a:pt x="69269" y="38353"/>
                </a:lnTo>
                <a:lnTo>
                  <a:pt x="68763" y="37591"/>
                </a:lnTo>
                <a:lnTo>
                  <a:pt x="68487" y="37337"/>
                </a:lnTo>
                <a:lnTo>
                  <a:pt x="68211" y="36956"/>
                </a:lnTo>
                <a:lnTo>
                  <a:pt x="67038" y="35940"/>
                </a:lnTo>
                <a:lnTo>
                  <a:pt x="65853" y="35178"/>
                </a:lnTo>
                <a:lnTo>
                  <a:pt x="65267" y="34924"/>
                </a:lnTo>
                <a:lnTo>
                  <a:pt x="64669" y="34797"/>
                </a:lnTo>
                <a:lnTo>
                  <a:pt x="63220" y="34416"/>
                </a:lnTo>
                <a:lnTo>
                  <a:pt x="62036" y="34416"/>
                </a:lnTo>
                <a:lnTo>
                  <a:pt x="61824" y="31749"/>
                </a:lnTo>
                <a:lnTo>
                  <a:pt x="61279" y="27177"/>
                </a:lnTo>
                <a:lnTo>
                  <a:pt x="60817" y="24002"/>
                </a:lnTo>
                <a:lnTo>
                  <a:pt x="60035" y="19811"/>
                </a:lnTo>
                <a:lnTo>
                  <a:pt x="59530" y="17779"/>
                </a:lnTo>
                <a:lnTo>
                  <a:pt x="58896" y="15366"/>
                </a:lnTo>
                <a:close/>
              </a:path>
              <a:path w="148590" h="123825">
                <a:moveTo>
                  <a:pt x="72454" y="32638"/>
                </a:moveTo>
                <a:lnTo>
                  <a:pt x="69269" y="33146"/>
                </a:lnTo>
                <a:lnTo>
                  <a:pt x="69505" y="33781"/>
                </a:lnTo>
                <a:lnTo>
                  <a:pt x="69706" y="34416"/>
                </a:lnTo>
                <a:lnTo>
                  <a:pt x="69678" y="36702"/>
                </a:lnTo>
                <a:lnTo>
                  <a:pt x="69457" y="37718"/>
                </a:lnTo>
                <a:lnTo>
                  <a:pt x="69269" y="38353"/>
                </a:lnTo>
                <a:lnTo>
                  <a:pt x="74493" y="38353"/>
                </a:lnTo>
                <a:lnTo>
                  <a:pt x="73705" y="35686"/>
                </a:lnTo>
                <a:lnTo>
                  <a:pt x="72857" y="33400"/>
                </a:lnTo>
                <a:lnTo>
                  <a:pt x="72535" y="32892"/>
                </a:lnTo>
                <a:lnTo>
                  <a:pt x="72454" y="3263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95707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5232" y="15191"/>
                </a:moveTo>
                <a:lnTo>
                  <a:pt x="0" y="18793"/>
                </a:lnTo>
                <a:lnTo>
                  <a:pt x="2242" y="19185"/>
                </a:lnTo>
                <a:lnTo>
                  <a:pt x="15846" y="20046"/>
                </a:lnTo>
                <a:lnTo>
                  <a:pt x="19031" y="19890"/>
                </a:lnTo>
                <a:lnTo>
                  <a:pt x="20676" y="19772"/>
                </a:lnTo>
                <a:lnTo>
                  <a:pt x="22366" y="19615"/>
                </a:lnTo>
                <a:lnTo>
                  <a:pt x="22884" y="19068"/>
                </a:lnTo>
                <a:lnTo>
                  <a:pt x="24574" y="17501"/>
                </a:lnTo>
                <a:lnTo>
                  <a:pt x="26184" y="16209"/>
                </a:lnTo>
                <a:lnTo>
                  <a:pt x="9245" y="16209"/>
                </a:lnTo>
                <a:lnTo>
                  <a:pt x="8693" y="16171"/>
                </a:lnTo>
                <a:lnTo>
                  <a:pt x="7474" y="15936"/>
                </a:lnTo>
                <a:lnTo>
                  <a:pt x="6014" y="15505"/>
                </a:lnTo>
                <a:lnTo>
                  <a:pt x="5232" y="15191"/>
                </a:lnTo>
                <a:close/>
              </a:path>
              <a:path w="40004" h="20320">
                <a:moveTo>
                  <a:pt x="22387" y="19615"/>
                </a:moveTo>
                <a:close/>
              </a:path>
              <a:path w="40004" h="20320">
                <a:moveTo>
                  <a:pt x="32670" y="0"/>
                </a:moveTo>
                <a:lnTo>
                  <a:pt x="31693" y="0"/>
                </a:lnTo>
                <a:lnTo>
                  <a:pt x="30704" y="79"/>
                </a:lnTo>
                <a:lnTo>
                  <a:pt x="30278" y="156"/>
                </a:lnTo>
                <a:lnTo>
                  <a:pt x="30117" y="274"/>
                </a:lnTo>
                <a:lnTo>
                  <a:pt x="29069" y="901"/>
                </a:lnTo>
                <a:lnTo>
                  <a:pt x="15766" y="5833"/>
                </a:lnTo>
                <a:lnTo>
                  <a:pt x="15731" y="6970"/>
                </a:lnTo>
                <a:lnTo>
                  <a:pt x="13523" y="11824"/>
                </a:lnTo>
                <a:lnTo>
                  <a:pt x="13474" y="12500"/>
                </a:lnTo>
                <a:lnTo>
                  <a:pt x="9751" y="16209"/>
                </a:lnTo>
                <a:lnTo>
                  <a:pt x="26184" y="16209"/>
                </a:lnTo>
                <a:lnTo>
                  <a:pt x="27300" y="15348"/>
                </a:lnTo>
                <a:lnTo>
                  <a:pt x="28979" y="14212"/>
                </a:lnTo>
                <a:lnTo>
                  <a:pt x="31829" y="12500"/>
                </a:lnTo>
                <a:lnTo>
                  <a:pt x="32912" y="11942"/>
                </a:lnTo>
                <a:lnTo>
                  <a:pt x="33409" y="11942"/>
                </a:lnTo>
                <a:lnTo>
                  <a:pt x="34475" y="11159"/>
                </a:lnTo>
                <a:lnTo>
                  <a:pt x="38926" y="4660"/>
                </a:lnTo>
                <a:lnTo>
                  <a:pt x="38408" y="4268"/>
                </a:lnTo>
                <a:lnTo>
                  <a:pt x="32716" y="2271"/>
                </a:lnTo>
                <a:lnTo>
                  <a:pt x="39385" y="2271"/>
                </a:lnTo>
                <a:lnTo>
                  <a:pt x="33257" y="40"/>
                </a:lnTo>
                <a:lnTo>
                  <a:pt x="32670" y="0"/>
                </a:lnTo>
                <a:close/>
              </a:path>
              <a:path w="40004" h="20320">
                <a:moveTo>
                  <a:pt x="32540" y="12500"/>
                </a:moveTo>
                <a:lnTo>
                  <a:pt x="32245" y="12685"/>
                </a:lnTo>
                <a:lnTo>
                  <a:pt x="32521" y="12529"/>
                </a:lnTo>
                <a:close/>
              </a:path>
              <a:path w="40004" h="20320">
                <a:moveTo>
                  <a:pt x="33409" y="11942"/>
                </a:moveTo>
                <a:lnTo>
                  <a:pt x="32912" y="11942"/>
                </a:lnTo>
                <a:lnTo>
                  <a:pt x="32540" y="12500"/>
                </a:lnTo>
                <a:lnTo>
                  <a:pt x="33409" y="11942"/>
                </a:lnTo>
                <a:close/>
              </a:path>
              <a:path w="40004" h="20320">
                <a:moveTo>
                  <a:pt x="39385" y="2271"/>
                </a:moveTo>
                <a:lnTo>
                  <a:pt x="32716" y="2271"/>
                </a:lnTo>
                <a:lnTo>
                  <a:pt x="33417" y="2350"/>
                </a:lnTo>
                <a:lnTo>
                  <a:pt x="34165" y="2466"/>
                </a:lnTo>
                <a:lnTo>
                  <a:pt x="38926" y="4660"/>
                </a:lnTo>
                <a:lnTo>
                  <a:pt x="39295" y="2819"/>
                </a:lnTo>
                <a:lnTo>
                  <a:pt x="39385" y="2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28170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0" y="20007"/>
                </a:moveTo>
                <a:lnTo>
                  <a:pt x="1138" y="26585"/>
                </a:lnTo>
                <a:lnTo>
                  <a:pt x="4082" y="27798"/>
                </a:lnTo>
                <a:lnTo>
                  <a:pt x="4944" y="27994"/>
                </a:lnTo>
                <a:lnTo>
                  <a:pt x="6290" y="28386"/>
                </a:lnTo>
                <a:lnTo>
                  <a:pt x="41674" y="33828"/>
                </a:lnTo>
                <a:lnTo>
                  <a:pt x="45090" y="33750"/>
                </a:lnTo>
                <a:lnTo>
                  <a:pt x="46746" y="33632"/>
                </a:lnTo>
                <a:lnTo>
                  <a:pt x="46455" y="32379"/>
                </a:lnTo>
                <a:lnTo>
                  <a:pt x="46576" y="29365"/>
                </a:lnTo>
                <a:lnTo>
                  <a:pt x="59671" y="23296"/>
                </a:lnTo>
                <a:lnTo>
                  <a:pt x="64467" y="23296"/>
                </a:lnTo>
                <a:lnTo>
                  <a:pt x="64467" y="22670"/>
                </a:lnTo>
                <a:lnTo>
                  <a:pt x="64647" y="21143"/>
                </a:lnTo>
                <a:lnTo>
                  <a:pt x="4243" y="21143"/>
                </a:lnTo>
                <a:lnTo>
                  <a:pt x="3334" y="21064"/>
                </a:lnTo>
                <a:lnTo>
                  <a:pt x="2311" y="20829"/>
                </a:lnTo>
                <a:lnTo>
                  <a:pt x="1218" y="20477"/>
                </a:lnTo>
                <a:lnTo>
                  <a:pt x="0" y="20007"/>
                </a:lnTo>
                <a:close/>
              </a:path>
              <a:path w="90170" h="34290">
                <a:moveTo>
                  <a:pt x="64467" y="23296"/>
                </a:moveTo>
                <a:lnTo>
                  <a:pt x="61212" y="23296"/>
                </a:lnTo>
                <a:lnTo>
                  <a:pt x="64467" y="23453"/>
                </a:lnTo>
                <a:lnTo>
                  <a:pt x="64467" y="23296"/>
                </a:lnTo>
                <a:close/>
              </a:path>
              <a:path w="90170" h="34290">
                <a:moveTo>
                  <a:pt x="8682" y="0"/>
                </a:moveTo>
                <a:lnTo>
                  <a:pt x="8416" y="940"/>
                </a:lnTo>
                <a:lnTo>
                  <a:pt x="8301" y="1644"/>
                </a:lnTo>
                <a:lnTo>
                  <a:pt x="8190" y="4542"/>
                </a:lnTo>
                <a:lnTo>
                  <a:pt x="8312" y="5872"/>
                </a:lnTo>
                <a:lnTo>
                  <a:pt x="8647" y="7674"/>
                </a:lnTo>
                <a:lnTo>
                  <a:pt x="8857" y="8496"/>
                </a:lnTo>
                <a:lnTo>
                  <a:pt x="9213" y="10532"/>
                </a:lnTo>
                <a:lnTo>
                  <a:pt x="9335" y="11589"/>
                </a:lnTo>
                <a:lnTo>
                  <a:pt x="9448" y="15348"/>
                </a:lnTo>
                <a:lnTo>
                  <a:pt x="9323" y="16640"/>
                </a:lnTo>
                <a:lnTo>
                  <a:pt x="5071" y="21143"/>
                </a:lnTo>
                <a:lnTo>
                  <a:pt x="64647" y="21143"/>
                </a:lnTo>
                <a:lnTo>
                  <a:pt x="68280" y="15936"/>
                </a:lnTo>
                <a:lnTo>
                  <a:pt x="21734" y="15936"/>
                </a:lnTo>
                <a:lnTo>
                  <a:pt x="12500" y="11589"/>
                </a:lnTo>
                <a:lnTo>
                  <a:pt x="12534" y="9592"/>
                </a:lnTo>
                <a:lnTo>
                  <a:pt x="16640" y="3993"/>
                </a:lnTo>
                <a:lnTo>
                  <a:pt x="16521" y="3054"/>
                </a:lnTo>
                <a:lnTo>
                  <a:pt x="16431" y="2584"/>
                </a:lnTo>
                <a:lnTo>
                  <a:pt x="16305" y="1448"/>
                </a:lnTo>
                <a:lnTo>
                  <a:pt x="16237" y="430"/>
                </a:lnTo>
                <a:lnTo>
                  <a:pt x="15329" y="391"/>
                </a:lnTo>
                <a:lnTo>
                  <a:pt x="13443" y="234"/>
                </a:lnTo>
                <a:lnTo>
                  <a:pt x="11557" y="156"/>
                </a:lnTo>
                <a:lnTo>
                  <a:pt x="10568" y="79"/>
                </a:lnTo>
                <a:lnTo>
                  <a:pt x="8682" y="0"/>
                </a:lnTo>
                <a:close/>
              </a:path>
              <a:path w="90170" h="34290">
                <a:moveTo>
                  <a:pt x="89056" y="14643"/>
                </a:moveTo>
                <a:lnTo>
                  <a:pt x="74103" y="14643"/>
                </a:lnTo>
                <a:lnTo>
                  <a:pt x="74770" y="14683"/>
                </a:lnTo>
                <a:lnTo>
                  <a:pt x="75483" y="14761"/>
                </a:lnTo>
                <a:lnTo>
                  <a:pt x="80635" y="16522"/>
                </a:lnTo>
                <a:lnTo>
                  <a:pt x="81222" y="16875"/>
                </a:lnTo>
                <a:lnTo>
                  <a:pt x="84050" y="17501"/>
                </a:lnTo>
                <a:lnTo>
                  <a:pt x="84717" y="17462"/>
                </a:lnTo>
                <a:lnTo>
                  <a:pt x="85936" y="17228"/>
                </a:lnTo>
                <a:lnTo>
                  <a:pt x="87707" y="16640"/>
                </a:lnTo>
                <a:lnTo>
                  <a:pt x="89639" y="15661"/>
                </a:lnTo>
                <a:lnTo>
                  <a:pt x="89217" y="14957"/>
                </a:lnTo>
                <a:lnTo>
                  <a:pt x="89056" y="14643"/>
                </a:lnTo>
                <a:close/>
              </a:path>
              <a:path w="90170" h="34290">
                <a:moveTo>
                  <a:pt x="21780" y="940"/>
                </a:moveTo>
                <a:lnTo>
                  <a:pt x="24609" y="4542"/>
                </a:lnTo>
                <a:lnTo>
                  <a:pt x="25276" y="4776"/>
                </a:lnTo>
                <a:lnTo>
                  <a:pt x="29025" y="10180"/>
                </a:lnTo>
                <a:lnTo>
                  <a:pt x="28906" y="11041"/>
                </a:lnTo>
                <a:lnTo>
                  <a:pt x="22366" y="15936"/>
                </a:lnTo>
                <a:lnTo>
                  <a:pt x="68280" y="15936"/>
                </a:lnTo>
                <a:lnTo>
                  <a:pt x="69308" y="15426"/>
                </a:lnTo>
                <a:lnTo>
                  <a:pt x="70055" y="15152"/>
                </a:lnTo>
                <a:lnTo>
                  <a:pt x="71389" y="14839"/>
                </a:lnTo>
                <a:lnTo>
                  <a:pt x="72332" y="14722"/>
                </a:lnTo>
                <a:lnTo>
                  <a:pt x="72689" y="14722"/>
                </a:lnTo>
                <a:lnTo>
                  <a:pt x="73402" y="14643"/>
                </a:lnTo>
                <a:lnTo>
                  <a:pt x="89056" y="14643"/>
                </a:lnTo>
                <a:lnTo>
                  <a:pt x="88585" y="13704"/>
                </a:lnTo>
                <a:lnTo>
                  <a:pt x="87592" y="11237"/>
                </a:lnTo>
                <a:lnTo>
                  <a:pt x="54565" y="7243"/>
                </a:lnTo>
                <a:lnTo>
                  <a:pt x="52714" y="6929"/>
                </a:lnTo>
                <a:lnTo>
                  <a:pt x="51265" y="6656"/>
                </a:lnTo>
                <a:lnTo>
                  <a:pt x="49218" y="6225"/>
                </a:lnTo>
                <a:lnTo>
                  <a:pt x="47356" y="5442"/>
                </a:lnTo>
                <a:lnTo>
                  <a:pt x="39386" y="5442"/>
                </a:lnTo>
                <a:lnTo>
                  <a:pt x="38247" y="5403"/>
                </a:lnTo>
                <a:lnTo>
                  <a:pt x="36166" y="5246"/>
                </a:lnTo>
                <a:lnTo>
                  <a:pt x="43477" y="5246"/>
                </a:lnTo>
                <a:lnTo>
                  <a:pt x="45952" y="4855"/>
                </a:lnTo>
                <a:lnTo>
                  <a:pt x="43710" y="3915"/>
                </a:lnTo>
                <a:lnTo>
                  <a:pt x="41779" y="3132"/>
                </a:lnTo>
                <a:lnTo>
                  <a:pt x="39662" y="3132"/>
                </a:lnTo>
                <a:lnTo>
                  <a:pt x="37937" y="3054"/>
                </a:lnTo>
                <a:lnTo>
                  <a:pt x="32314" y="2193"/>
                </a:lnTo>
                <a:lnTo>
                  <a:pt x="26656" y="1448"/>
                </a:lnTo>
                <a:lnTo>
                  <a:pt x="25115" y="1291"/>
                </a:lnTo>
                <a:lnTo>
                  <a:pt x="23505" y="1097"/>
                </a:lnTo>
                <a:lnTo>
                  <a:pt x="21780" y="940"/>
                </a:lnTo>
                <a:close/>
              </a:path>
              <a:path w="90170" h="34290">
                <a:moveTo>
                  <a:pt x="43477" y="5246"/>
                </a:moveTo>
                <a:lnTo>
                  <a:pt x="36166" y="5246"/>
                </a:lnTo>
                <a:lnTo>
                  <a:pt x="38247" y="5403"/>
                </a:lnTo>
                <a:lnTo>
                  <a:pt x="39386" y="5442"/>
                </a:lnTo>
                <a:lnTo>
                  <a:pt x="40605" y="5442"/>
                </a:lnTo>
                <a:lnTo>
                  <a:pt x="41870" y="5403"/>
                </a:lnTo>
                <a:lnTo>
                  <a:pt x="43204" y="5286"/>
                </a:lnTo>
                <a:lnTo>
                  <a:pt x="43477" y="5246"/>
                </a:lnTo>
                <a:close/>
              </a:path>
              <a:path w="90170" h="34290">
                <a:moveTo>
                  <a:pt x="45952" y="4855"/>
                </a:moveTo>
                <a:lnTo>
                  <a:pt x="44538" y="5090"/>
                </a:lnTo>
                <a:lnTo>
                  <a:pt x="43204" y="5286"/>
                </a:lnTo>
                <a:lnTo>
                  <a:pt x="41870" y="5403"/>
                </a:lnTo>
                <a:lnTo>
                  <a:pt x="40605" y="5442"/>
                </a:lnTo>
                <a:lnTo>
                  <a:pt x="47356" y="5442"/>
                </a:lnTo>
                <a:lnTo>
                  <a:pt x="46746" y="5207"/>
                </a:lnTo>
                <a:lnTo>
                  <a:pt x="45952" y="4855"/>
                </a:lnTo>
                <a:close/>
              </a:path>
              <a:path w="90170" h="34290">
                <a:moveTo>
                  <a:pt x="41594" y="3054"/>
                </a:moveTo>
                <a:lnTo>
                  <a:pt x="39662" y="3132"/>
                </a:lnTo>
                <a:lnTo>
                  <a:pt x="41779" y="3132"/>
                </a:lnTo>
                <a:lnTo>
                  <a:pt x="41594" y="305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84736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7719" y="7870"/>
                </a:moveTo>
                <a:lnTo>
                  <a:pt x="793" y="7870"/>
                </a:lnTo>
                <a:lnTo>
                  <a:pt x="597" y="8066"/>
                </a:lnTo>
                <a:lnTo>
                  <a:pt x="0" y="8496"/>
                </a:lnTo>
                <a:lnTo>
                  <a:pt x="471" y="8731"/>
                </a:lnTo>
                <a:lnTo>
                  <a:pt x="1023" y="8927"/>
                </a:lnTo>
                <a:lnTo>
                  <a:pt x="2403" y="9474"/>
                </a:lnTo>
                <a:lnTo>
                  <a:pt x="5151" y="10376"/>
                </a:lnTo>
                <a:lnTo>
                  <a:pt x="6209" y="10649"/>
                </a:lnTo>
                <a:lnTo>
                  <a:pt x="6451" y="10062"/>
                </a:lnTo>
                <a:lnTo>
                  <a:pt x="7129" y="8731"/>
                </a:lnTo>
                <a:lnTo>
                  <a:pt x="7313" y="8417"/>
                </a:lnTo>
                <a:lnTo>
                  <a:pt x="7719" y="7870"/>
                </a:lnTo>
                <a:close/>
              </a:path>
              <a:path w="12700" h="10795">
                <a:moveTo>
                  <a:pt x="653" y="7980"/>
                </a:moveTo>
                <a:close/>
              </a:path>
              <a:path w="12700" h="10795">
                <a:moveTo>
                  <a:pt x="11764" y="0"/>
                </a:moveTo>
                <a:lnTo>
                  <a:pt x="653" y="7980"/>
                </a:lnTo>
                <a:lnTo>
                  <a:pt x="793" y="7870"/>
                </a:lnTo>
                <a:lnTo>
                  <a:pt x="7719" y="7870"/>
                </a:lnTo>
                <a:lnTo>
                  <a:pt x="12385" y="4346"/>
                </a:lnTo>
                <a:lnTo>
                  <a:pt x="11959" y="2114"/>
                </a:lnTo>
                <a:lnTo>
                  <a:pt x="11833" y="1252"/>
                </a:lnTo>
                <a:lnTo>
                  <a:pt x="117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96696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05183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60" h="36829">
                <a:moveTo>
                  <a:pt x="49931" y="0"/>
                </a:moveTo>
                <a:lnTo>
                  <a:pt x="50092" y="196"/>
                </a:lnTo>
                <a:lnTo>
                  <a:pt x="49931" y="0"/>
                </a:lnTo>
                <a:close/>
              </a:path>
              <a:path w="86360" h="36829">
                <a:moveTo>
                  <a:pt x="36097" y="10650"/>
                </a:moveTo>
                <a:lnTo>
                  <a:pt x="22559" y="16209"/>
                </a:lnTo>
                <a:lnTo>
                  <a:pt x="20837" y="17580"/>
                </a:lnTo>
                <a:lnTo>
                  <a:pt x="0" y="28504"/>
                </a:lnTo>
                <a:lnTo>
                  <a:pt x="80" y="28895"/>
                </a:lnTo>
                <a:lnTo>
                  <a:pt x="10809" y="31088"/>
                </a:lnTo>
                <a:lnTo>
                  <a:pt x="13017" y="31166"/>
                </a:lnTo>
                <a:lnTo>
                  <a:pt x="38454" y="36178"/>
                </a:lnTo>
                <a:lnTo>
                  <a:pt x="39041" y="36217"/>
                </a:lnTo>
                <a:lnTo>
                  <a:pt x="50126" y="25998"/>
                </a:lnTo>
                <a:lnTo>
                  <a:pt x="50839" y="24706"/>
                </a:lnTo>
                <a:lnTo>
                  <a:pt x="66364" y="11628"/>
                </a:lnTo>
                <a:lnTo>
                  <a:pt x="67583" y="11394"/>
                </a:lnTo>
                <a:lnTo>
                  <a:pt x="69549" y="10885"/>
                </a:lnTo>
                <a:lnTo>
                  <a:pt x="70207" y="10689"/>
                </a:lnTo>
                <a:lnTo>
                  <a:pt x="36373" y="10689"/>
                </a:lnTo>
                <a:lnTo>
                  <a:pt x="36097" y="10650"/>
                </a:lnTo>
                <a:close/>
              </a:path>
              <a:path w="86360" h="36829">
                <a:moveTo>
                  <a:pt x="42583" y="7361"/>
                </a:moveTo>
                <a:lnTo>
                  <a:pt x="41916" y="7831"/>
                </a:lnTo>
                <a:lnTo>
                  <a:pt x="39708" y="9123"/>
                </a:lnTo>
                <a:lnTo>
                  <a:pt x="38098" y="9945"/>
                </a:lnTo>
                <a:lnTo>
                  <a:pt x="37235" y="10298"/>
                </a:lnTo>
                <a:lnTo>
                  <a:pt x="36373" y="10689"/>
                </a:lnTo>
                <a:lnTo>
                  <a:pt x="75138" y="8888"/>
                </a:lnTo>
                <a:lnTo>
                  <a:pt x="77591" y="7753"/>
                </a:lnTo>
                <a:lnTo>
                  <a:pt x="49540" y="7753"/>
                </a:lnTo>
                <a:lnTo>
                  <a:pt x="46079" y="7674"/>
                </a:lnTo>
                <a:lnTo>
                  <a:pt x="44354" y="7557"/>
                </a:lnTo>
                <a:lnTo>
                  <a:pt x="42583" y="7361"/>
                </a:lnTo>
                <a:close/>
              </a:path>
              <a:path w="86360" h="36829">
                <a:moveTo>
                  <a:pt x="78749" y="940"/>
                </a:moveTo>
                <a:lnTo>
                  <a:pt x="49540" y="7753"/>
                </a:lnTo>
                <a:lnTo>
                  <a:pt x="77591" y="7753"/>
                </a:lnTo>
                <a:lnTo>
                  <a:pt x="85898" y="2623"/>
                </a:lnTo>
                <a:lnTo>
                  <a:pt x="83429" y="2623"/>
                </a:lnTo>
                <a:lnTo>
                  <a:pt x="82763" y="2545"/>
                </a:lnTo>
                <a:lnTo>
                  <a:pt x="79336" y="1331"/>
                </a:lnTo>
                <a:lnTo>
                  <a:pt x="78749" y="940"/>
                </a:lnTo>
                <a:close/>
              </a:path>
              <a:path w="86360" h="36829">
                <a:moveTo>
                  <a:pt x="86224" y="2311"/>
                </a:moveTo>
                <a:lnTo>
                  <a:pt x="85511" y="2506"/>
                </a:lnTo>
                <a:lnTo>
                  <a:pt x="84809" y="2584"/>
                </a:lnTo>
                <a:lnTo>
                  <a:pt x="84096" y="2623"/>
                </a:lnTo>
                <a:lnTo>
                  <a:pt x="85898" y="2623"/>
                </a:lnTo>
                <a:lnTo>
                  <a:pt x="86156" y="242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64808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62017" y="35825"/>
                </a:moveTo>
                <a:lnTo>
                  <a:pt x="21895" y="35825"/>
                </a:lnTo>
                <a:lnTo>
                  <a:pt x="22332" y="36530"/>
                </a:lnTo>
                <a:lnTo>
                  <a:pt x="22608" y="36882"/>
                </a:lnTo>
                <a:lnTo>
                  <a:pt x="27564" y="39662"/>
                </a:lnTo>
                <a:lnTo>
                  <a:pt x="28105" y="39819"/>
                </a:lnTo>
                <a:lnTo>
                  <a:pt x="28703" y="39897"/>
                </a:lnTo>
                <a:lnTo>
                  <a:pt x="29324" y="40015"/>
                </a:lnTo>
                <a:lnTo>
                  <a:pt x="29956" y="40054"/>
                </a:lnTo>
                <a:lnTo>
                  <a:pt x="30669" y="40133"/>
                </a:lnTo>
                <a:lnTo>
                  <a:pt x="32164" y="40133"/>
                </a:lnTo>
                <a:lnTo>
                  <a:pt x="31336" y="41229"/>
                </a:lnTo>
                <a:lnTo>
                  <a:pt x="31141" y="41581"/>
                </a:lnTo>
                <a:lnTo>
                  <a:pt x="30757" y="42403"/>
                </a:lnTo>
                <a:lnTo>
                  <a:pt x="30428" y="43500"/>
                </a:lnTo>
                <a:lnTo>
                  <a:pt x="30393" y="46045"/>
                </a:lnTo>
                <a:lnTo>
                  <a:pt x="30589" y="46749"/>
                </a:lnTo>
                <a:lnTo>
                  <a:pt x="38523" y="51800"/>
                </a:lnTo>
                <a:lnTo>
                  <a:pt x="39397" y="51683"/>
                </a:lnTo>
                <a:lnTo>
                  <a:pt x="52047" y="42598"/>
                </a:lnTo>
                <a:lnTo>
                  <a:pt x="55648" y="42598"/>
                </a:lnTo>
                <a:lnTo>
                  <a:pt x="61914" y="36295"/>
                </a:lnTo>
                <a:lnTo>
                  <a:pt x="62017" y="35825"/>
                </a:lnTo>
                <a:close/>
              </a:path>
              <a:path w="68579" h="52070">
                <a:moveTo>
                  <a:pt x="55648" y="42598"/>
                </a:moveTo>
                <a:lnTo>
                  <a:pt x="52208" y="42598"/>
                </a:lnTo>
                <a:lnTo>
                  <a:pt x="52599" y="42677"/>
                </a:lnTo>
                <a:lnTo>
                  <a:pt x="53231" y="42755"/>
                </a:lnTo>
                <a:lnTo>
                  <a:pt x="54485" y="42755"/>
                </a:lnTo>
                <a:lnTo>
                  <a:pt x="54956" y="42716"/>
                </a:lnTo>
                <a:lnTo>
                  <a:pt x="55648" y="42598"/>
                </a:lnTo>
                <a:close/>
              </a:path>
              <a:path w="68579" h="52070">
                <a:moveTo>
                  <a:pt x="24448" y="8653"/>
                </a:moveTo>
                <a:lnTo>
                  <a:pt x="9751" y="15544"/>
                </a:lnTo>
                <a:lnTo>
                  <a:pt x="9786" y="17540"/>
                </a:lnTo>
                <a:lnTo>
                  <a:pt x="10027" y="18676"/>
                </a:lnTo>
                <a:lnTo>
                  <a:pt x="10372" y="19890"/>
                </a:lnTo>
                <a:lnTo>
                  <a:pt x="9947" y="19890"/>
                </a:lnTo>
                <a:lnTo>
                  <a:pt x="0" y="28269"/>
                </a:lnTo>
                <a:lnTo>
                  <a:pt x="195" y="29483"/>
                </a:lnTo>
                <a:lnTo>
                  <a:pt x="14236" y="36687"/>
                </a:lnTo>
                <a:lnTo>
                  <a:pt x="15961" y="36609"/>
                </a:lnTo>
                <a:lnTo>
                  <a:pt x="17812" y="36452"/>
                </a:lnTo>
                <a:lnTo>
                  <a:pt x="19779" y="36178"/>
                </a:lnTo>
                <a:lnTo>
                  <a:pt x="21895" y="35825"/>
                </a:lnTo>
                <a:lnTo>
                  <a:pt x="62017" y="35825"/>
                </a:lnTo>
                <a:lnTo>
                  <a:pt x="62233" y="34534"/>
                </a:lnTo>
                <a:lnTo>
                  <a:pt x="62349" y="33593"/>
                </a:lnTo>
                <a:lnTo>
                  <a:pt x="62236" y="28230"/>
                </a:lnTo>
                <a:lnTo>
                  <a:pt x="61994" y="26506"/>
                </a:lnTo>
                <a:lnTo>
                  <a:pt x="63811" y="26506"/>
                </a:lnTo>
                <a:lnTo>
                  <a:pt x="68561" y="24119"/>
                </a:lnTo>
                <a:lnTo>
                  <a:pt x="68443" y="20673"/>
                </a:lnTo>
                <a:lnTo>
                  <a:pt x="27829" y="8810"/>
                </a:lnTo>
                <a:lnTo>
                  <a:pt x="26886" y="8731"/>
                </a:lnTo>
                <a:lnTo>
                  <a:pt x="24448" y="8653"/>
                </a:lnTo>
                <a:close/>
              </a:path>
              <a:path w="68579" h="52070">
                <a:moveTo>
                  <a:pt x="63811" y="26506"/>
                </a:moveTo>
                <a:lnTo>
                  <a:pt x="62201" y="26506"/>
                </a:lnTo>
                <a:lnTo>
                  <a:pt x="62673" y="26547"/>
                </a:lnTo>
                <a:lnTo>
                  <a:pt x="63374" y="26547"/>
                </a:lnTo>
                <a:lnTo>
                  <a:pt x="63811" y="26506"/>
                </a:lnTo>
                <a:close/>
              </a:path>
              <a:path w="68579" h="52070">
                <a:moveTo>
                  <a:pt x="37465" y="0"/>
                </a:moveTo>
                <a:lnTo>
                  <a:pt x="36764" y="0"/>
                </a:lnTo>
                <a:lnTo>
                  <a:pt x="36051" y="79"/>
                </a:lnTo>
                <a:lnTo>
                  <a:pt x="35694" y="79"/>
                </a:lnTo>
                <a:lnTo>
                  <a:pt x="27829" y="8810"/>
                </a:lnTo>
                <a:lnTo>
                  <a:pt x="61233" y="8810"/>
                </a:lnTo>
                <a:lnTo>
                  <a:pt x="60430" y="8143"/>
                </a:lnTo>
                <a:lnTo>
                  <a:pt x="59487" y="7439"/>
                </a:lnTo>
                <a:lnTo>
                  <a:pt x="58073" y="6578"/>
                </a:lnTo>
                <a:lnTo>
                  <a:pt x="57130" y="5874"/>
                </a:lnTo>
                <a:lnTo>
                  <a:pt x="56693" y="5482"/>
                </a:lnTo>
                <a:lnTo>
                  <a:pt x="56256" y="5129"/>
                </a:lnTo>
                <a:lnTo>
                  <a:pt x="55368" y="4229"/>
                </a:lnTo>
                <a:lnTo>
                  <a:pt x="54726" y="3523"/>
                </a:lnTo>
                <a:lnTo>
                  <a:pt x="54245" y="2858"/>
                </a:lnTo>
                <a:lnTo>
                  <a:pt x="47413" y="2858"/>
                </a:lnTo>
                <a:lnTo>
                  <a:pt x="43721" y="1644"/>
                </a:lnTo>
                <a:lnTo>
                  <a:pt x="43054" y="1331"/>
                </a:lnTo>
                <a:lnTo>
                  <a:pt x="38132" y="40"/>
                </a:lnTo>
                <a:lnTo>
                  <a:pt x="37465" y="0"/>
                </a:lnTo>
                <a:close/>
              </a:path>
              <a:path w="68579" h="52070">
                <a:moveTo>
                  <a:pt x="53001" y="1018"/>
                </a:moveTo>
                <a:lnTo>
                  <a:pt x="51069" y="1997"/>
                </a:lnTo>
                <a:lnTo>
                  <a:pt x="49299" y="2584"/>
                </a:lnTo>
                <a:lnTo>
                  <a:pt x="48080" y="2819"/>
                </a:lnTo>
                <a:lnTo>
                  <a:pt x="47413" y="2858"/>
                </a:lnTo>
                <a:lnTo>
                  <a:pt x="54245" y="2858"/>
                </a:lnTo>
                <a:lnTo>
                  <a:pt x="53507" y="1840"/>
                </a:lnTo>
                <a:lnTo>
                  <a:pt x="53001" y="10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90797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9475" y="0"/>
                </a:moveTo>
                <a:lnTo>
                  <a:pt x="5810" y="6811"/>
                </a:lnTo>
                <a:lnTo>
                  <a:pt x="5933" y="7869"/>
                </a:lnTo>
                <a:lnTo>
                  <a:pt x="6324" y="9866"/>
                </a:lnTo>
                <a:lnTo>
                  <a:pt x="5899" y="10062"/>
                </a:lnTo>
                <a:lnTo>
                  <a:pt x="0" y="16718"/>
                </a:lnTo>
                <a:lnTo>
                  <a:pt x="1103" y="16718"/>
                </a:lnTo>
                <a:lnTo>
                  <a:pt x="2081" y="16796"/>
                </a:lnTo>
                <a:lnTo>
                  <a:pt x="3610" y="17031"/>
                </a:lnTo>
                <a:lnTo>
                  <a:pt x="4875" y="17344"/>
                </a:lnTo>
                <a:lnTo>
                  <a:pt x="5577" y="16404"/>
                </a:lnTo>
                <a:lnTo>
                  <a:pt x="6014" y="16012"/>
                </a:lnTo>
                <a:lnTo>
                  <a:pt x="6405" y="15621"/>
                </a:lnTo>
                <a:lnTo>
                  <a:pt x="7804" y="14682"/>
                </a:lnTo>
                <a:lnTo>
                  <a:pt x="8218" y="14447"/>
                </a:lnTo>
                <a:lnTo>
                  <a:pt x="9556" y="13859"/>
                </a:lnTo>
                <a:lnTo>
                  <a:pt x="10142" y="13702"/>
                </a:lnTo>
                <a:lnTo>
                  <a:pt x="17248" y="13702"/>
                </a:lnTo>
                <a:lnTo>
                  <a:pt x="17375" y="13586"/>
                </a:lnTo>
                <a:lnTo>
                  <a:pt x="18433" y="10335"/>
                </a:lnTo>
                <a:lnTo>
                  <a:pt x="19100" y="9356"/>
                </a:lnTo>
                <a:lnTo>
                  <a:pt x="19618" y="8417"/>
                </a:lnTo>
                <a:lnTo>
                  <a:pt x="20009" y="7595"/>
                </a:lnTo>
                <a:lnTo>
                  <a:pt x="20319" y="6811"/>
                </a:lnTo>
                <a:lnTo>
                  <a:pt x="20676" y="5442"/>
                </a:lnTo>
                <a:lnTo>
                  <a:pt x="20561" y="3758"/>
                </a:lnTo>
                <a:lnTo>
                  <a:pt x="12534" y="821"/>
                </a:lnTo>
                <a:lnTo>
                  <a:pt x="11637" y="469"/>
                </a:lnTo>
                <a:lnTo>
                  <a:pt x="10844" y="234"/>
                </a:lnTo>
                <a:lnTo>
                  <a:pt x="10096" y="77"/>
                </a:lnTo>
                <a:lnTo>
                  <a:pt x="9475" y="0"/>
                </a:lnTo>
                <a:close/>
              </a:path>
              <a:path w="20954" h="17779">
                <a:moveTo>
                  <a:pt x="17248" y="13702"/>
                </a:moveTo>
                <a:lnTo>
                  <a:pt x="10142" y="13702"/>
                </a:lnTo>
                <a:lnTo>
                  <a:pt x="10924" y="14016"/>
                </a:lnTo>
                <a:lnTo>
                  <a:pt x="11672" y="14251"/>
                </a:lnTo>
                <a:lnTo>
                  <a:pt x="12385" y="14447"/>
                </a:lnTo>
                <a:lnTo>
                  <a:pt x="13604" y="14682"/>
                </a:lnTo>
                <a:lnTo>
                  <a:pt x="14156" y="14721"/>
                </a:lnTo>
                <a:lnTo>
                  <a:pt x="14662" y="14721"/>
                </a:lnTo>
                <a:lnTo>
                  <a:pt x="15133" y="14682"/>
                </a:lnTo>
                <a:lnTo>
                  <a:pt x="15915" y="14525"/>
                </a:lnTo>
                <a:lnTo>
                  <a:pt x="16594" y="14212"/>
                </a:lnTo>
                <a:lnTo>
                  <a:pt x="16904" y="14016"/>
                </a:lnTo>
                <a:lnTo>
                  <a:pt x="17248" y="13702"/>
                </a:lnTo>
                <a:close/>
              </a:path>
              <a:path w="20954" h="17779">
                <a:moveTo>
                  <a:pt x="14501" y="782"/>
                </a:moveTo>
                <a:lnTo>
                  <a:pt x="13086" y="782"/>
                </a:lnTo>
                <a:lnTo>
                  <a:pt x="12534" y="821"/>
                </a:lnTo>
                <a:lnTo>
                  <a:pt x="14948" y="821"/>
                </a:lnTo>
                <a:lnTo>
                  <a:pt x="14501" y="78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44327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89" h="24765">
                <a:moveTo>
                  <a:pt x="0" y="0"/>
                </a:moveTo>
                <a:lnTo>
                  <a:pt x="17134" y="14683"/>
                </a:lnTo>
                <a:lnTo>
                  <a:pt x="18479" y="15152"/>
                </a:lnTo>
                <a:lnTo>
                  <a:pt x="57164" y="23531"/>
                </a:lnTo>
                <a:lnTo>
                  <a:pt x="70768" y="24745"/>
                </a:lnTo>
                <a:lnTo>
                  <a:pt x="70819" y="23531"/>
                </a:lnTo>
                <a:lnTo>
                  <a:pt x="70918" y="23062"/>
                </a:lnTo>
                <a:lnTo>
                  <a:pt x="71079" y="22513"/>
                </a:lnTo>
                <a:lnTo>
                  <a:pt x="71274" y="21966"/>
                </a:lnTo>
                <a:lnTo>
                  <a:pt x="71858" y="20752"/>
                </a:lnTo>
                <a:lnTo>
                  <a:pt x="72058" y="20399"/>
                </a:lnTo>
                <a:lnTo>
                  <a:pt x="66709" y="20399"/>
                </a:lnTo>
                <a:lnTo>
                  <a:pt x="27990" y="13430"/>
                </a:lnTo>
                <a:lnTo>
                  <a:pt x="1966" y="1292"/>
                </a:lnTo>
                <a:lnTo>
                  <a:pt x="0" y="0"/>
                </a:lnTo>
                <a:close/>
              </a:path>
              <a:path w="72389" h="24765">
                <a:moveTo>
                  <a:pt x="72102" y="20321"/>
                </a:moveTo>
                <a:lnTo>
                  <a:pt x="69503" y="20399"/>
                </a:lnTo>
                <a:lnTo>
                  <a:pt x="72058" y="2039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9890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2702" y="0"/>
                </a:moveTo>
                <a:lnTo>
                  <a:pt x="620" y="901"/>
                </a:lnTo>
                <a:lnTo>
                  <a:pt x="459" y="1097"/>
                </a:lnTo>
                <a:lnTo>
                  <a:pt x="344" y="1331"/>
                </a:lnTo>
                <a:lnTo>
                  <a:pt x="115" y="2193"/>
                </a:lnTo>
                <a:lnTo>
                  <a:pt x="0" y="3876"/>
                </a:lnTo>
                <a:lnTo>
                  <a:pt x="298" y="4855"/>
                </a:lnTo>
                <a:lnTo>
                  <a:pt x="6749" y="11315"/>
                </a:lnTo>
                <a:lnTo>
                  <a:pt x="7186" y="11276"/>
                </a:lnTo>
                <a:lnTo>
                  <a:pt x="7531" y="11198"/>
                </a:lnTo>
                <a:lnTo>
                  <a:pt x="7888" y="11080"/>
                </a:lnTo>
                <a:lnTo>
                  <a:pt x="8049" y="11002"/>
                </a:lnTo>
                <a:lnTo>
                  <a:pt x="8359" y="10610"/>
                </a:lnTo>
                <a:lnTo>
                  <a:pt x="8239" y="8966"/>
                </a:lnTo>
                <a:lnTo>
                  <a:pt x="8014" y="8457"/>
                </a:lnTo>
                <a:lnTo>
                  <a:pt x="7853" y="8339"/>
                </a:lnTo>
                <a:lnTo>
                  <a:pt x="7106" y="7674"/>
                </a:lnTo>
                <a:lnTo>
                  <a:pt x="6439" y="6929"/>
                </a:lnTo>
                <a:lnTo>
                  <a:pt x="6048" y="6460"/>
                </a:lnTo>
                <a:lnTo>
                  <a:pt x="5623" y="5872"/>
                </a:lnTo>
                <a:lnTo>
                  <a:pt x="5300" y="5286"/>
                </a:lnTo>
                <a:lnTo>
                  <a:pt x="4898" y="4619"/>
                </a:lnTo>
                <a:lnTo>
                  <a:pt x="3564" y="195"/>
                </a:lnTo>
                <a:lnTo>
                  <a:pt x="3415" y="117"/>
                </a:lnTo>
                <a:lnTo>
                  <a:pt x="2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15912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6566" y="0"/>
                </a:moveTo>
                <a:lnTo>
                  <a:pt x="0" y="14760"/>
                </a:lnTo>
                <a:lnTo>
                  <a:pt x="80" y="15151"/>
                </a:lnTo>
                <a:lnTo>
                  <a:pt x="269" y="15504"/>
                </a:lnTo>
                <a:lnTo>
                  <a:pt x="436" y="15739"/>
                </a:lnTo>
                <a:lnTo>
                  <a:pt x="678" y="15896"/>
                </a:lnTo>
                <a:lnTo>
                  <a:pt x="1023" y="15974"/>
                </a:lnTo>
                <a:lnTo>
                  <a:pt x="1425" y="15896"/>
                </a:lnTo>
                <a:lnTo>
                  <a:pt x="656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98206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5" h="11429">
                <a:moveTo>
                  <a:pt x="13037" y="0"/>
                </a:moveTo>
                <a:lnTo>
                  <a:pt x="2653" y="6303"/>
                </a:lnTo>
                <a:lnTo>
                  <a:pt x="1871" y="6850"/>
                </a:lnTo>
                <a:lnTo>
                  <a:pt x="0" y="9866"/>
                </a:lnTo>
                <a:lnTo>
                  <a:pt x="134" y="10219"/>
                </a:lnTo>
                <a:lnTo>
                  <a:pt x="2147" y="11197"/>
                </a:lnTo>
                <a:lnTo>
                  <a:pt x="3837" y="11041"/>
                </a:lnTo>
                <a:lnTo>
                  <a:pt x="12761" y="1096"/>
                </a:lnTo>
                <a:lnTo>
                  <a:pt x="1303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67912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5" h="33020">
                <a:moveTo>
                  <a:pt x="33383" y="30733"/>
                </a:moveTo>
                <a:lnTo>
                  <a:pt x="18675" y="30733"/>
                </a:lnTo>
                <a:lnTo>
                  <a:pt x="19261" y="30987"/>
                </a:lnTo>
                <a:lnTo>
                  <a:pt x="20871" y="31749"/>
                </a:lnTo>
                <a:lnTo>
                  <a:pt x="21941" y="32130"/>
                </a:lnTo>
                <a:lnTo>
                  <a:pt x="23194" y="32384"/>
                </a:lnTo>
                <a:lnTo>
                  <a:pt x="24574" y="32765"/>
                </a:lnTo>
                <a:lnTo>
                  <a:pt x="26023" y="32892"/>
                </a:lnTo>
                <a:lnTo>
                  <a:pt x="27518" y="32892"/>
                </a:lnTo>
                <a:lnTo>
                  <a:pt x="29013" y="32765"/>
                </a:lnTo>
                <a:lnTo>
                  <a:pt x="29807" y="32638"/>
                </a:lnTo>
                <a:lnTo>
                  <a:pt x="31256" y="32130"/>
                </a:lnTo>
                <a:lnTo>
                  <a:pt x="32003" y="31749"/>
                </a:lnTo>
                <a:lnTo>
                  <a:pt x="33383" y="30733"/>
                </a:lnTo>
                <a:close/>
              </a:path>
              <a:path w="57785" h="33020">
                <a:moveTo>
                  <a:pt x="5853" y="19557"/>
                </a:moveTo>
                <a:lnTo>
                  <a:pt x="0" y="25018"/>
                </a:lnTo>
                <a:lnTo>
                  <a:pt x="126" y="26161"/>
                </a:lnTo>
                <a:lnTo>
                  <a:pt x="1805" y="29336"/>
                </a:lnTo>
                <a:lnTo>
                  <a:pt x="2276" y="29844"/>
                </a:lnTo>
                <a:lnTo>
                  <a:pt x="10384" y="32003"/>
                </a:lnTo>
                <a:lnTo>
                  <a:pt x="13328" y="31749"/>
                </a:lnTo>
                <a:lnTo>
                  <a:pt x="14984" y="31495"/>
                </a:lnTo>
                <a:lnTo>
                  <a:pt x="16743" y="31114"/>
                </a:lnTo>
                <a:lnTo>
                  <a:pt x="18675" y="30733"/>
                </a:lnTo>
                <a:lnTo>
                  <a:pt x="36011" y="27050"/>
                </a:lnTo>
                <a:lnTo>
                  <a:pt x="9119" y="27050"/>
                </a:lnTo>
                <a:lnTo>
                  <a:pt x="8417" y="26923"/>
                </a:lnTo>
                <a:lnTo>
                  <a:pt x="3656" y="25272"/>
                </a:lnTo>
                <a:lnTo>
                  <a:pt x="3748" y="23367"/>
                </a:lnTo>
                <a:lnTo>
                  <a:pt x="7704" y="19938"/>
                </a:lnTo>
                <a:lnTo>
                  <a:pt x="7474" y="19938"/>
                </a:lnTo>
                <a:lnTo>
                  <a:pt x="6796" y="19684"/>
                </a:lnTo>
                <a:lnTo>
                  <a:pt x="5853" y="19557"/>
                </a:lnTo>
                <a:close/>
              </a:path>
              <a:path w="57785" h="33020">
                <a:moveTo>
                  <a:pt x="54189" y="3937"/>
                </a:moveTo>
                <a:lnTo>
                  <a:pt x="49184" y="3937"/>
                </a:lnTo>
                <a:lnTo>
                  <a:pt x="54025" y="4191"/>
                </a:lnTo>
                <a:lnTo>
                  <a:pt x="52334" y="5461"/>
                </a:lnTo>
                <a:lnTo>
                  <a:pt x="51035" y="6477"/>
                </a:lnTo>
                <a:lnTo>
                  <a:pt x="44779" y="11049"/>
                </a:lnTo>
                <a:lnTo>
                  <a:pt x="41559" y="13335"/>
                </a:lnTo>
                <a:lnTo>
                  <a:pt x="39788" y="14732"/>
                </a:lnTo>
                <a:lnTo>
                  <a:pt x="37741" y="16256"/>
                </a:lnTo>
                <a:lnTo>
                  <a:pt x="35108" y="17906"/>
                </a:lnTo>
                <a:lnTo>
                  <a:pt x="33532" y="18922"/>
                </a:lnTo>
                <a:lnTo>
                  <a:pt x="31808" y="19938"/>
                </a:lnTo>
                <a:lnTo>
                  <a:pt x="29922" y="20954"/>
                </a:lnTo>
                <a:lnTo>
                  <a:pt x="27875" y="21843"/>
                </a:lnTo>
                <a:lnTo>
                  <a:pt x="25678" y="22859"/>
                </a:lnTo>
                <a:lnTo>
                  <a:pt x="11246" y="26923"/>
                </a:lnTo>
                <a:lnTo>
                  <a:pt x="10533" y="27050"/>
                </a:lnTo>
                <a:lnTo>
                  <a:pt x="36011" y="27050"/>
                </a:lnTo>
                <a:lnTo>
                  <a:pt x="36683" y="25399"/>
                </a:lnTo>
                <a:lnTo>
                  <a:pt x="37385" y="25399"/>
                </a:lnTo>
                <a:lnTo>
                  <a:pt x="39156" y="25145"/>
                </a:lnTo>
                <a:lnTo>
                  <a:pt x="40340" y="25019"/>
                </a:lnTo>
                <a:lnTo>
                  <a:pt x="42387" y="24638"/>
                </a:lnTo>
                <a:lnTo>
                  <a:pt x="52288" y="13462"/>
                </a:lnTo>
                <a:lnTo>
                  <a:pt x="53312" y="13462"/>
                </a:lnTo>
                <a:lnTo>
                  <a:pt x="54335" y="13335"/>
                </a:lnTo>
                <a:lnTo>
                  <a:pt x="55474" y="13081"/>
                </a:lnTo>
                <a:lnTo>
                  <a:pt x="56532" y="12573"/>
                </a:lnTo>
                <a:lnTo>
                  <a:pt x="56969" y="12192"/>
                </a:lnTo>
                <a:lnTo>
                  <a:pt x="57164" y="12065"/>
                </a:lnTo>
                <a:lnTo>
                  <a:pt x="57601" y="11303"/>
                </a:lnTo>
                <a:lnTo>
                  <a:pt x="57475" y="9271"/>
                </a:lnTo>
                <a:lnTo>
                  <a:pt x="57325" y="9017"/>
                </a:lnTo>
                <a:lnTo>
                  <a:pt x="56929" y="8001"/>
                </a:lnTo>
                <a:lnTo>
                  <a:pt x="56808" y="7620"/>
                </a:lnTo>
                <a:lnTo>
                  <a:pt x="56727" y="5588"/>
                </a:lnTo>
                <a:lnTo>
                  <a:pt x="56187" y="5207"/>
                </a:lnTo>
                <a:lnTo>
                  <a:pt x="54646" y="4318"/>
                </a:lnTo>
                <a:lnTo>
                  <a:pt x="54189" y="3937"/>
                </a:lnTo>
                <a:close/>
              </a:path>
              <a:path w="57785" h="33020">
                <a:moveTo>
                  <a:pt x="22136" y="7873"/>
                </a:moveTo>
                <a:lnTo>
                  <a:pt x="12350" y="9524"/>
                </a:lnTo>
                <a:lnTo>
                  <a:pt x="11281" y="10032"/>
                </a:lnTo>
                <a:lnTo>
                  <a:pt x="9947" y="10794"/>
                </a:lnTo>
                <a:lnTo>
                  <a:pt x="9234" y="11175"/>
                </a:lnTo>
                <a:lnTo>
                  <a:pt x="8567" y="11683"/>
                </a:lnTo>
                <a:lnTo>
                  <a:pt x="8256" y="12064"/>
                </a:lnTo>
                <a:lnTo>
                  <a:pt x="7946" y="12318"/>
                </a:lnTo>
                <a:lnTo>
                  <a:pt x="7474" y="12953"/>
                </a:lnTo>
                <a:lnTo>
                  <a:pt x="7267" y="13334"/>
                </a:lnTo>
                <a:lnTo>
                  <a:pt x="7118" y="13715"/>
                </a:lnTo>
                <a:lnTo>
                  <a:pt x="7037" y="15112"/>
                </a:lnTo>
                <a:lnTo>
                  <a:pt x="7394" y="15874"/>
                </a:lnTo>
                <a:lnTo>
                  <a:pt x="8015" y="16763"/>
                </a:lnTo>
                <a:lnTo>
                  <a:pt x="8452" y="17144"/>
                </a:lnTo>
                <a:lnTo>
                  <a:pt x="9004" y="17525"/>
                </a:lnTo>
                <a:lnTo>
                  <a:pt x="9280" y="17652"/>
                </a:lnTo>
                <a:lnTo>
                  <a:pt x="10142" y="18160"/>
                </a:lnTo>
                <a:lnTo>
                  <a:pt x="10775" y="18414"/>
                </a:lnTo>
                <a:lnTo>
                  <a:pt x="12465" y="18922"/>
                </a:lnTo>
                <a:lnTo>
                  <a:pt x="13523" y="19303"/>
                </a:lnTo>
                <a:lnTo>
                  <a:pt x="14742" y="19557"/>
                </a:lnTo>
                <a:lnTo>
                  <a:pt x="16789" y="19811"/>
                </a:lnTo>
                <a:lnTo>
                  <a:pt x="17536" y="19938"/>
                </a:lnTo>
                <a:lnTo>
                  <a:pt x="20009" y="20065"/>
                </a:lnTo>
                <a:lnTo>
                  <a:pt x="20917" y="19938"/>
                </a:lnTo>
                <a:lnTo>
                  <a:pt x="21860" y="19938"/>
                </a:lnTo>
                <a:lnTo>
                  <a:pt x="23827" y="19811"/>
                </a:lnTo>
                <a:lnTo>
                  <a:pt x="27047" y="19430"/>
                </a:lnTo>
                <a:lnTo>
                  <a:pt x="26736" y="19430"/>
                </a:lnTo>
                <a:lnTo>
                  <a:pt x="25908" y="19303"/>
                </a:lnTo>
                <a:lnTo>
                  <a:pt x="16433" y="14985"/>
                </a:lnTo>
                <a:lnTo>
                  <a:pt x="15409" y="14096"/>
                </a:lnTo>
                <a:lnTo>
                  <a:pt x="14903" y="13461"/>
                </a:lnTo>
                <a:lnTo>
                  <a:pt x="15294" y="13334"/>
                </a:lnTo>
                <a:lnTo>
                  <a:pt x="16318" y="13080"/>
                </a:lnTo>
                <a:lnTo>
                  <a:pt x="18008" y="12699"/>
                </a:lnTo>
                <a:lnTo>
                  <a:pt x="20250" y="12318"/>
                </a:lnTo>
                <a:lnTo>
                  <a:pt x="37983" y="12319"/>
                </a:lnTo>
                <a:lnTo>
                  <a:pt x="38454" y="11938"/>
                </a:lnTo>
                <a:lnTo>
                  <a:pt x="39397" y="11049"/>
                </a:lnTo>
                <a:lnTo>
                  <a:pt x="39869" y="10541"/>
                </a:lnTo>
                <a:lnTo>
                  <a:pt x="39788" y="10287"/>
                </a:lnTo>
                <a:lnTo>
                  <a:pt x="39121" y="9398"/>
                </a:lnTo>
                <a:lnTo>
                  <a:pt x="38872" y="9144"/>
                </a:lnTo>
                <a:lnTo>
                  <a:pt x="27323" y="9143"/>
                </a:lnTo>
                <a:lnTo>
                  <a:pt x="26104" y="8508"/>
                </a:lnTo>
                <a:lnTo>
                  <a:pt x="24885" y="8254"/>
                </a:lnTo>
                <a:lnTo>
                  <a:pt x="24103" y="8000"/>
                </a:lnTo>
                <a:lnTo>
                  <a:pt x="22136" y="7873"/>
                </a:lnTo>
                <a:close/>
              </a:path>
              <a:path w="57785" h="33020">
                <a:moveTo>
                  <a:pt x="37983" y="12319"/>
                </a:moveTo>
                <a:lnTo>
                  <a:pt x="24655" y="12318"/>
                </a:lnTo>
                <a:lnTo>
                  <a:pt x="26345" y="12572"/>
                </a:lnTo>
                <a:lnTo>
                  <a:pt x="27242" y="12572"/>
                </a:lnTo>
                <a:lnTo>
                  <a:pt x="28185" y="12826"/>
                </a:lnTo>
                <a:lnTo>
                  <a:pt x="29128" y="12953"/>
                </a:lnTo>
                <a:lnTo>
                  <a:pt x="32118" y="13715"/>
                </a:lnTo>
                <a:lnTo>
                  <a:pt x="34245" y="14477"/>
                </a:lnTo>
                <a:lnTo>
                  <a:pt x="35384" y="13969"/>
                </a:lnTo>
                <a:lnTo>
                  <a:pt x="36568" y="13335"/>
                </a:lnTo>
                <a:lnTo>
                  <a:pt x="37983" y="12319"/>
                </a:lnTo>
                <a:close/>
              </a:path>
              <a:path w="57785" h="33020">
                <a:moveTo>
                  <a:pt x="36292" y="0"/>
                </a:moveTo>
                <a:lnTo>
                  <a:pt x="27093" y="4571"/>
                </a:lnTo>
                <a:lnTo>
                  <a:pt x="26932" y="4952"/>
                </a:lnTo>
                <a:lnTo>
                  <a:pt x="26854" y="7619"/>
                </a:lnTo>
                <a:lnTo>
                  <a:pt x="26966" y="8127"/>
                </a:lnTo>
                <a:lnTo>
                  <a:pt x="27323" y="9143"/>
                </a:lnTo>
                <a:lnTo>
                  <a:pt x="38872" y="9144"/>
                </a:lnTo>
                <a:lnTo>
                  <a:pt x="38374" y="8636"/>
                </a:lnTo>
                <a:lnTo>
                  <a:pt x="37902" y="8382"/>
                </a:lnTo>
                <a:lnTo>
                  <a:pt x="37316" y="7874"/>
                </a:lnTo>
                <a:lnTo>
                  <a:pt x="32981" y="6095"/>
                </a:lnTo>
                <a:lnTo>
                  <a:pt x="31808" y="5714"/>
                </a:lnTo>
                <a:lnTo>
                  <a:pt x="32199" y="5587"/>
                </a:lnTo>
                <a:lnTo>
                  <a:pt x="33383" y="5333"/>
                </a:lnTo>
                <a:lnTo>
                  <a:pt x="36488" y="4826"/>
                </a:lnTo>
                <a:lnTo>
                  <a:pt x="37856" y="4572"/>
                </a:lnTo>
                <a:lnTo>
                  <a:pt x="42893" y="4191"/>
                </a:lnTo>
                <a:lnTo>
                  <a:pt x="46987" y="3937"/>
                </a:lnTo>
                <a:lnTo>
                  <a:pt x="54189" y="3937"/>
                </a:lnTo>
                <a:lnTo>
                  <a:pt x="53427" y="3302"/>
                </a:lnTo>
                <a:lnTo>
                  <a:pt x="52495" y="2413"/>
                </a:lnTo>
                <a:lnTo>
                  <a:pt x="45607" y="2413"/>
                </a:lnTo>
                <a:lnTo>
                  <a:pt x="43054" y="1905"/>
                </a:lnTo>
                <a:lnTo>
                  <a:pt x="42859" y="1778"/>
                </a:lnTo>
                <a:lnTo>
                  <a:pt x="41916" y="1270"/>
                </a:lnTo>
                <a:lnTo>
                  <a:pt x="41398" y="1143"/>
                </a:lnTo>
                <a:lnTo>
                  <a:pt x="40064" y="635"/>
                </a:lnTo>
                <a:lnTo>
                  <a:pt x="39271" y="508"/>
                </a:lnTo>
                <a:lnTo>
                  <a:pt x="37385" y="127"/>
                </a:lnTo>
                <a:lnTo>
                  <a:pt x="36292" y="0"/>
                </a:lnTo>
                <a:close/>
              </a:path>
              <a:path w="57785" h="33020">
                <a:moveTo>
                  <a:pt x="51426" y="1143"/>
                </a:moveTo>
                <a:lnTo>
                  <a:pt x="50678" y="1524"/>
                </a:lnTo>
                <a:lnTo>
                  <a:pt x="49816" y="1905"/>
                </a:lnTo>
                <a:lnTo>
                  <a:pt x="47884" y="2413"/>
                </a:lnTo>
                <a:lnTo>
                  <a:pt x="52495" y="2413"/>
                </a:lnTo>
                <a:lnTo>
                  <a:pt x="51426" y="114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14429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89" h="31750">
                <a:moveTo>
                  <a:pt x="37083" y="21885"/>
                </a:moveTo>
                <a:lnTo>
                  <a:pt x="27633" y="21885"/>
                </a:lnTo>
                <a:lnTo>
                  <a:pt x="28300" y="22003"/>
                </a:lnTo>
                <a:lnTo>
                  <a:pt x="29209" y="22356"/>
                </a:lnTo>
                <a:lnTo>
                  <a:pt x="31490" y="28307"/>
                </a:lnTo>
                <a:lnTo>
                  <a:pt x="31405" y="29129"/>
                </a:lnTo>
                <a:lnTo>
                  <a:pt x="31095" y="30735"/>
                </a:lnTo>
                <a:lnTo>
                  <a:pt x="30853" y="31635"/>
                </a:lnTo>
                <a:lnTo>
                  <a:pt x="31405" y="31283"/>
                </a:lnTo>
                <a:lnTo>
                  <a:pt x="31762" y="30930"/>
                </a:lnTo>
                <a:lnTo>
                  <a:pt x="32705" y="29717"/>
                </a:lnTo>
                <a:lnTo>
                  <a:pt x="33647" y="28307"/>
                </a:lnTo>
                <a:lnTo>
                  <a:pt x="35538" y="24979"/>
                </a:lnTo>
                <a:lnTo>
                  <a:pt x="37083" y="21885"/>
                </a:lnTo>
                <a:close/>
              </a:path>
              <a:path w="72389" h="31750">
                <a:moveTo>
                  <a:pt x="70055" y="0"/>
                </a:moveTo>
                <a:lnTo>
                  <a:pt x="69227" y="351"/>
                </a:lnTo>
                <a:lnTo>
                  <a:pt x="66284" y="1369"/>
                </a:lnTo>
                <a:lnTo>
                  <a:pt x="64076" y="2075"/>
                </a:lnTo>
                <a:lnTo>
                  <a:pt x="61718" y="2701"/>
                </a:lnTo>
                <a:lnTo>
                  <a:pt x="59752" y="3328"/>
                </a:lnTo>
                <a:lnTo>
                  <a:pt x="42100" y="6381"/>
                </a:lnTo>
                <a:lnTo>
                  <a:pt x="39547" y="7360"/>
                </a:lnTo>
                <a:lnTo>
                  <a:pt x="26656" y="14251"/>
                </a:lnTo>
                <a:lnTo>
                  <a:pt x="26104" y="14329"/>
                </a:lnTo>
                <a:lnTo>
                  <a:pt x="0" y="26036"/>
                </a:lnTo>
                <a:lnTo>
                  <a:pt x="2000" y="25527"/>
                </a:lnTo>
                <a:lnTo>
                  <a:pt x="4392" y="24979"/>
                </a:lnTo>
                <a:lnTo>
                  <a:pt x="27392" y="21885"/>
                </a:lnTo>
                <a:lnTo>
                  <a:pt x="37083" y="21885"/>
                </a:lnTo>
                <a:lnTo>
                  <a:pt x="38799" y="18167"/>
                </a:lnTo>
                <a:lnTo>
                  <a:pt x="52909" y="6891"/>
                </a:lnTo>
                <a:lnTo>
                  <a:pt x="54048" y="6734"/>
                </a:lnTo>
                <a:lnTo>
                  <a:pt x="72332" y="978"/>
                </a:lnTo>
                <a:lnTo>
                  <a:pt x="71033" y="508"/>
                </a:lnTo>
                <a:lnTo>
                  <a:pt x="7005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6772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26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6761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0" y="0"/>
                </a:lnTo>
                <a:lnTo>
                  <a:pt x="0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6749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0" y="0"/>
                </a:lnTo>
                <a:lnTo>
                  <a:pt x="0" y="195"/>
                </a:lnTo>
                <a:lnTo>
                  <a:pt x="229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6738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156"/>
                </a:lnTo>
                <a:lnTo>
                  <a:pt x="0" y="27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6725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195"/>
                </a:lnTo>
                <a:lnTo>
                  <a:pt x="0" y="3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67143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273"/>
                </a:lnTo>
                <a:lnTo>
                  <a:pt x="0" y="43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6702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352"/>
                </a:lnTo>
                <a:lnTo>
                  <a:pt x="0" y="50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6686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430"/>
                </a:lnTo>
                <a:lnTo>
                  <a:pt x="80" y="548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66752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508"/>
                </a:lnTo>
                <a:lnTo>
                  <a:pt x="114" y="548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6663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548"/>
                </a:lnTo>
                <a:lnTo>
                  <a:pt x="0" y="626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66522" y="61732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587"/>
                </a:lnTo>
                <a:lnTo>
                  <a:pt x="0" y="665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6639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665"/>
                </a:lnTo>
                <a:lnTo>
                  <a:pt x="0" y="74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6628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704"/>
                </a:lnTo>
                <a:lnTo>
                  <a:pt x="0" y="7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6616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743"/>
                </a:lnTo>
                <a:lnTo>
                  <a:pt x="0" y="82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6603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783"/>
                </a:lnTo>
                <a:lnTo>
                  <a:pt x="0" y="861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6592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822"/>
                </a:lnTo>
                <a:lnTo>
                  <a:pt x="0" y="90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6580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861"/>
                </a:lnTo>
                <a:lnTo>
                  <a:pt x="0" y="900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65648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0" y="939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65533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114" y="93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6541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978"/>
                </a:lnTo>
                <a:lnTo>
                  <a:pt x="0" y="1057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6530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1018"/>
                </a:lnTo>
                <a:lnTo>
                  <a:pt x="0" y="109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6517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57"/>
                </a:lnTo>
                <a:lnTo>
                  <a:pt x="0" y="113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6506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96"/>
                </a:lnTo>
                <a:lnTo>
                  <a:pt x="0" y="1173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6494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1134"/>
                </a:lnTo>
                <a:lnTo>
                  <a:pt x="0" y="121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64820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173"/>
                </a:lnTo>
                <a:lnTo>
                  <a:pt x="0" y="12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6470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40"/>
                </a:moveTo>
                <a:lnTo>
                  <a:pt x="241" y="1252"/>
                </a:lnTo>
                <a:lnTo>
                  <a:pt x="0" y="1331"/>
                </a:lnTo>
                <a:lnTo>
                  <a:pt x="0" y="0"/>
                </a:lnTo>
                <a:lnTo>
                  <a:pt x="241" y="4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64556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64" y="40"/>
                </a:moveTo>
                <a:lnTo>
                  <a:pt x="264" y="1292"/>
                </a:lnTo>
                <a:lnTo>
                  <a:pt x="0" y="1370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6442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0"/>
                </a:moveTo>
                <a:lnTo>
                  <a:pt x="275" y="1331"/>
                </a:lnTo>
                <a:lnTo>
                  <a:pt x="126" y="1370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6431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0"/>
                </a:moveTo>
                <a:lnTo>
                  <a:pt x="241" y="1370"/>
                </a:lnTo>
                <a:lnTo>
                  <a:pt x="0" y="1448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6419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09"/>
                </a:lnTo>
                <a:lnTo>
                  <a:pt x="0" y="148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6408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48"/>
                </a:lnTo>
                <a:lnTo>
                  <a:pt x="0" y="1527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6395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27"/>
                </a:lnTo>
                <a:lnTo>
                  <a:pt x="0" y="1644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6384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66"/>
                </a:lnTo>
                <a:lnTo>
                  <a:pt x="0" y="16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6372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44"/>
                </a:lnTo>
                <a:lnTo>
                  <a:pt x="0" y="172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6361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83"/>
                </a:lnTo>
                <a:lnTo>
                  <a:pt x="0" y="176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63486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762"/>
                </a:lnTo>
                <a:lnTo>
                  <a:pt x="0" y="1840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6333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38"/>
                </a:moveTo>
                <a:lnTo>
                  <a:pt x="275" y="1801"/>
                </a:lnTo>
                <a:lnTo>
                  <a:pt x="0" y="1879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63210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1840"/>
                </a:lnTo>
                <a:lnTo>
                  <a:pt x="126" y="187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63095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1879"/>
                </a:lnTo>
                <a:lnTo>
                  <a:pt x="0" y="1957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62980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57"/>
                </a:lnTo>
                <a:lnTo>
                  <a:pt x="0" y="203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62865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96"/>
                </a:lnTo>
                <a:lnTo>
                  <a:pt x="0" y="2075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6273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36"/>
                </a:lnTo>
                <a:lnTo>
                  <a:pt x="0" y="211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6262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75"/>
                </a:lnTo>
                <a:lnTo>
                  <a:pt x="0" y="219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62509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2153"/>
                </a:lnTo>
                <a:lnTo>
                  <a:pt x="0" y="2271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62394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114" y="0"/>
                </a:moveTo>
                <a:lnTo>
                  <a:pt x="34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62233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0" y="0"/>
                </a:lnTo>
                <a:lnTo>
                  <a:pt x="114" y="1996"/>
                </a:lnTo>
                <a:lnTo>
                  <a:pt x="195" y="2271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62118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2114"/>
                </a:lnTo>
                <a:lnTo>
                  <a:pt x="0" y="1291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61991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0" y="38"/>
                </a:lnTo>
                <a:lnTo>
                  <a:pt x="0" y="900"/>
                </a:lnTo>
                <a:lnTo>
                  <a:pt x="241" y="1761"/>
                </a:lnTo>
                <a:lnTo>
                  <a:pt x="241" y="38"/>
                </a:lnTo>
                <a:close/>
              </a:path>
              <a:path w="635" h="1904">
                <a:moveTo>
                  <a:pt x="0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61876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114" y="0"/>
                </a:moveTo>
                <a:lnTo>
                  <a:pt x="0" y="430"/>
                </a:lnTo>
                <a:lnTo>
                  <a:pt x="241" y="1330"/>
                </a:lnTo>
                <a:lnTo>
                  <a:pt x="114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61761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0" y="0"/>
                </a:lnTo>
                <a:lnTo>
                  <a:pt x="229" y="900"/>
                </a:lnTo>
                <a:lnTo>
                  <a:pt x="229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61761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14" y="0"/>
                </a:moveTo>
                <a:lnTo>
                  <a:pt x="114" y="430"/>
                </a:lnTo>
                <a:lnTo>
                  <a:pt x="80" y="234"/>
                </a:lnTo>
                <a:lnTo>
                  <a:pt x="0" y="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37106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5" h="46354">
                <a:moveTo>
                  <a:pt x="22648" y="39779"/>
                </a:moveTo>
                <a:lnTo>
                  <a:pt x="2794" y="39779"/>
                </a:lnTo>
                <a:lnTo>
                  <a:pt x="3070" y="40053"/>
                </a:lnTo>
                <a:lnTo>
                  <a:pt x="3231" y="40170"/>
                </a:lnTo>
                <a:lnTo>
                  <a:pt x="3461" y="40444"/>
                </a:lnTo>
                <a:lnTo>
                  <a:pt x="4005" y="40993"/>
                </a:lnTo>
                <a:lnTo>
                  <a:pt x="13443" y="43890"/>
                </a:lnTo>
                <a:lnTo>
                  <a:pt x="15133" y="44282"/>
                </a:lnTo>
                <a:lnTo>
                  <a:pt x="31808" y="46043"/>
                </a:lnTo>
                <a:lnTo>
                  <a:pt x="34556" y="45378"/>
                </a:lnTo>
                <a:lnTo>
                  <a:pt x="38132" y="44672"/>
                </a:lnTo>
                <a:lnTo>
                  <a:pt x="38037" y="41580"/>
                </a:lnTo>
                <a:lnTo>
                  <a:pt x="36879" y="41540"/>
                </a:lnTo>
                <a:lnTo>
                  <a:pt x="36212" y="41462"/>
                </a:lnTo>
                <a:lnTo>
                  <a:pt x="35188" y="41384"/>
                </a:lnTo>
                <a:lnTo>
                  <a:pt x="27875" y="40523"/>
                </a:lnTo>
                <a:lnTo>
                  <a:pt x="22648" y="39779"/>
                </a:lnTo>
                <a:close/>
              </a:path>
              <a:path w="38735" h="46354">
                <a:moveTo>
                  <a:pt x="10223" y="26584"/>
                </a:moveTo>
                <a:lnTo>
                  <a:pt x="9832" y="27680"/>
                </a:lnTo>
                <a:lnTo>
                  <a:pt x="8889" y="29678"/>
                </a:lnTo>
                <a:lnTo>
                  <a:pt x="8371" y="30578"/>
                </a:lnTo>
                <a:lnTo>
                  <a:pt x="8969" y="30578"/>
                </a:lnTo>
                <a:lnTo>
                  <a:pt x="15766" y="30774"/>
                </a:lnTo>
                <a:lnTo>
                  <a:pt x="20883" y="31008"/>
                </a:lnTo>
                <a:lnTo>
                  <a:pt x="23597" y="31165"/>
                </a:lnTo>
                <a:lnTo>
                  <a:pt x="24655" y="32535"/>
                </a:lnTo>
                <a:lnTo>
                  <a:pt x="26059" y="34141"/>
                </a:lnTo>
                <a:lnTo>
                  <a:pt x="37939" y="41540"/>
                </a:lnTo>
                <a:lnTo>
                  <a:pt x="36520" y="40954"/>
                </a:lnTo>
                <a:lnTo>
                  <a:pt x="35108" y="40287"/>
                </a:lnTo>
                <a:lnTo>
                  <a:pt x="32394" y="38800"/>
                </a:lnTo>
                <a:lnTo>
                  <a:pt x="31532" y="38487"/>
                </a:lnTo>
                <a:lnTo>
                  <a:pt x="31371" y="38213"/>
                </a:lnTo>
                <a:lnTo>
                  <a:pt x="25483" y="33357"/>
                </a:lnTo>
                <a:lnTo>
                  <a:pt x="25161" y="32927"/>
                </a:lnTo>
                <a:lnTo>
                  <a:pt x="24703" y="32183"/>
                </a:lnTo>
                <a:lnTo>
                  <a:pt x="24574" y="32027"/>
                </a:lnTo>
                <a:lnTo>
                  <a:pt x="24459" y="31753"/>
                </a:lnTo>
                <a:lnTo>
                  <a:pt x="23991" y="31008"/>
                </a:lnTo>
                <a:lnTo>
                  <a:pt x="23712" y="30421"/>
                </a:lnTo>
                <a:lnTo>
                  <a:pt x="23470" y="29990"/>
                </a:lnTo>
                <a:lnTo>
                  <a:pt x="23114" y="29207"/>
                </a:lnTo>
                <a:lnTo>
                  <a:pt x="23045" y="28972"/>
                </a:lnTo>
                <a:lnTo>
                  <a:pt x="22849" y="28542"/>
                </a:lnTo>
                <a:lnTo>
                  <a:pt x="22769" y="28268"/>
                </a:lnTo>
                <a:lnTo>
                  <a:pt x="22522" y="27680"/>
                </a:lnTo>
                <a:lnTo>
                  <a:pt x="22416" y="27289"/>
                </a:lnTo>
                <a:lnTo>
                  <a:pt x="11166" y="26780"/>
                </a:lnTo>
                <a:lnTo>
                  <a:pt x="10223" y="26584"/>
                </a:lnTo>
                <a:close/>
              </a:path>
              <a:path w="38735" h="46354">
                <a:moveTo>
                  <a:pt x="8095" y="31008"/>
                </a:moveTo>
                <a:lnTo>
                  <a:pt x="0" y="37781"/>
                </a:lnTo>
                <a:lnTo>
                  <a:pt x="275" y="37938"/>
                </a:lnTo>
                <a:lnTo>
                  <a:pt x="436" y="37977"/>
                </a:lnTo>
                <a:lnTo>
                  <a:pt x="1200" y="38487"/>
                </a:lnTo>
                <a:lnTo>
                  <a:pt x="1648" y="38800"/>
                </a:lnTo>
                <a:lnTo>
                  <a:pt x="1805" y="38957"/>
                </a:lnTo>
                <a:lnTo>
                  <a:pt x="2242" y="39270"/>
                </a:lnTo>
                <a:lnTo>
                  <a:pt x="2437" y="39466"/>
                </a:lnTo>
                <a:lnTo>
                  <a:pt x="2679" y="39622"/>
                </a:lnTo>
                <a:lnTo>
                  <a:pt x="2828" y="39818"/>
                </a:lnTo>
                <a:lnTo>
                  <a:pt x="22648" y="39779"/>
                </a:lnTo>
                <a:lnTo>
                  <a:pt x="17421" y="38918"/>
                </a:lnTo>
                <a:lnTo>
                  <a:pt x="14627" y="38408"/>
                </a:lnTo>
                <a:lnTo>
                  <a:pt x="9084" y="37234"/>
                </a:lnTo>
                <a:lnTo>
                  <a:pt x="7750" y="36881"/>
                </a:lnTo>
                <a:lnTo>
                  <a:pt x="6405" y="36569"/>
                </a:lnTo>
                <a:lnTo>
                  <a:pt x="5117" y="36216"/>
                </a:lnTo>
                <a:lnTo>
                  <a:pt x="3852" y="35824"/>
                </a:lnTo>
                <a:lnTo>
                  <a:pt x="4886" y="35120"/>
                </a:lnTo>
                <a:lnTo>
                  <a:pt x="7785" y="31635"/>
                </a:lnTo>
                <a:lnTo>
                  <a:pt x="8095" y="31008"/>
                </a:lnTo>
                <a:close/>
              </a:path>
              <a:path w="38735" h="46354">
                <a:moveTo>
                  <a:pt x="7946" y="2074"/>
                </a:moveTo>
                <a:lnTo>
                  <a:pt x="11365" y="20632"/>
                </a:lnTo>
                <a:lnTo>
                  <a:pt x="11051" y="23256"/>
                </a:lnTo>
                <a:lnTo>
                  <a:pt x="10740" y="24705"/>
                </a:lnTo>
                <a:lnTo>
                  <a:pt x="10223" y="26584"/>
                </a:lnTo>
                <a:lnTo>
                  <a:pt x="11166" y="26780"/>
                </a:lnTo>
                <a:lnTo>
                  <a:pt x="18870" y="27289"/>
                </a:lnTo>
                <a:lnTo>
                  <a:pt x="20250" y="27250"/>
                </a:lnTo>
                <a:lnTo>
                  <a:pt x="21423" y="27172"/>
                </a:lnTo>
                <a:lnTo>
                  <a:pt x="22332" y="27054"/>
                </a:lnTo>
                <a:lnTo>
                  <a:pt x="22021" y="25879"/>
                </a:lnTo>
                <a:lnTo>
                  <a:pt x="21780" y="24705"/>
                </a:lnTo>
                <a:lnTo>
                  <a:pt x="21616" y="23256"/>
                </a:lnTo>
                <a:lnTo>
                  <a:pt x="21584" y="20632"/>
                </a:lnTo>
                <a:lnTo>
                  <a:pt x="21826" y="18988"/>
                </a:lnTo>
                <a:lnTo>
                  <a:pt x="21975" y="18284"/>
                </a:lnTo>
                <a:lnTo>
                  <a:pt x="22297" y="17108"/>
                </a:lnTo>
                <a:lnTo>
                  <a:pt x="22884" y="15661"/>
                </a:lnTo>
                <a:lnTo>
                  <a:pt x="23294" y="14955"/>
                </a:lnTo>
                <a:lnTo>
                  <a:pt x="23597" y="14329"/>
                </a:lnTo>
                <a:lnTo>
                  <a:pt x="25437" y="4032"/>
                </a:lnTo>
                <a:lnTo>
                  <a:pt x="25241" y="2661"/>
                </a:lnTo>
                <a:lnTo>
                  <a:pt x="25161" y="2387"/>
                </a:lnTo>
                <a:lnTo>
                  <a:pt x="24920" y="2114"/>
                </a:lnTo>
                <a:lnTo>
                  <a:pt x="8774" y="2114"/>
                </a:lnTo>
                <a:lnTo>
                  <a:pt x="7946" y="2074"/>
                </a:lnTo>
                <a:close/>
              </a:path>
              <a:path w="38735" h="46354">
                <a:moveTo>
                  <a:pt x="22332" y="27054"/>
                </a:moveTo>
                <a:lnTo>
                  <a:pt x="21423" y="27172"/>
                </a:lnTo>
                <a:lnTo>
                  <a:pt x="20250" y="27250"/>
                </a:lnTo>
                <a:lnTo>
                  <a:pt x="18870" y="27289"/>
                </a:lnTo>
                <a:lnTo>
                  <a:pt x="22416" y="27289"/>
                </a:lnTo>
                <a:lnTo>
                  <a:pt x="22332" y="27054"/>
                </a:lnTo>
                <a:close/>
              </a:path>
              <a:path w="38735" h="46354">
                <a:moveTo>
                  <a:pt x="19813" y="0"/>
                </a:moveTo>
                <a:lnTo>
                  <a:pt x="15133" y="1252"/>
                </a:lnTo>
                <a:lnTo>
                  <a:pt x="14190" y="1565"/>
                </a:lnTo>
                <a:lnTo>
                  <a:pt x="13684" y="1683"/>
                </a:lnTo>
                <a:lnTo>
                  <a:pt x="12661" y="1879"/>
                </a:lnTo>
                <a:lnTo>
                  <a:pt x="11683" y="2035"/>
                </a:lnTo>
                <a:lnTo>
                  <a:pt x="9717" y="2114"/>
                </a:lnTo>
                <a:lnTo>
                  <a:pt x="24920" y="2114"/>
                </a:lnTo>
                <a:lnTo>
                  <a:pt x="20561" y="38"/>
                </a:lnTo>
                <a:lnTo>
                  <a:pt x="1981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20983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60" h="71754">
                <a:moveTo>
                  <a:pt x="33347" y="64769"/>
                </a:moveTo>
                <a:lnTo>
                  <a:pt x="27921" y="64769"/>
                </a:lnTo>
                <a:lnTo>
                  <a:pt x="28277" y="65023"/>
                </a:lnTo>
                <a:lnTo>
                  <a:pt x="34406" y="69595"/>
                </a:lnTo>
                <a:lnTo>
                  <a:pt x="34993" y="69976"/>
                </a:lnTo>
                <a:lnTo>
                  <a:pt x="36131" y="70484"/>
                </a:lnTo>
                <a:lnTo>
                  <a:pt x="36683" y="70611"/>
                </a:lnTo>
                <a:lnTo>
                  <a:pt x="37672" y="70992"/>
                </a:lnTo>
                <a:lnTo>
                  <a:pt x="38144" y="71119"/>
                </a:lnTo>
                <a:lnTo>
                  <a:pt x="39006" y="71246"/>
                </a:lnTo>
                <a:lnTo>
                  <a:pt x="41410" y="71246"/>
                </a:lnTo>
                <a:lnTo>
                  <a:pt x="41690" y="71143"/>
                </a:lnTo>
                <a:lnTo>
                  <a:pt x="41410" y="71119"/>
                </a:lnTo>
                <a:lnTo>
                  <a:pt x="42146" y="70992"/>
                </a:lnTo>
                <a:lnTo>
                  <a:pt x="45622" y="70992"/>
                </a:lnTo>
                <a:lnTo>
                  <a:pt x="46987" y="70865"/>
                </a:lnTo>
                <a:lnTo>
                  <a:pt x="49345" y="70484"/>
                </a:lnTo>
                <a:lnTo>
                  <a:pt x="51311" y="69976"/>
                </a:lnTo>
                <a:lnTo>
                  <a:pt x="51472" y="69976"/>
                </a:lnTo>
                <a:lnTo>
                  <a:pt x="51667" y="69849"/>
                </a:lnTo>
                <a:lnTo>
                  <a:pt x="52530" y="69595"/>
                </a:lnTo>
                <a:lnTo>
                  <a:pt x="53944" y="69087"/>
                </a:lnTo>
                <a:lnTo>
                  <a:pt x="55600" y="68325"/>
                </a:lnTo>
                <a:lnTo>
                  <a:pt x="57123" y="67818"/>
                </a:lnTo>
                <a:lnTo>
                  <a:pt x="39719" y="67817"/>
                </a:lnTo>
                <a:lnTo>
                  <a:pt x="38144" y="67436"/>
                </a:lnTo>
                <a:lnTo>
                  <a:pt x="37902" y="67331"/>
                </a:lnTo>
                <a:lnTo>
                  <a:pt x="37396" y="67182"/>
                </a:lnTo>
                <a:lnTo>
                  <a:pt x="36603" y="66801"/>
                </a:lnTo>
                <a:lnTo>
                  <a:pt x="36325" y="66641"/>
                </a:lnTo>
                <a:lnTo>
                  <a:pt x="35821" y="66420"/>
                </a:lnTo>
                <a:lnTo>
                  <a:pt x="34912" y="65912"/>
                </a:lnTo>
                <a:lnTo>
                  <a:pt x="34159" y="65361"/>
                </a:lnTo>
                <a:lnTo>
                  <a:pt x="33820" y="65150"/>
                </a:lnTo>
                <a:lnTo>
                  <a:pt x="33347" y="64769"/>
                </a:lnTo>
                <a:close/>
              </a:path>
              <a:path w="60960" h="71754">
                <a:moveTo>
                  <a:pt x="45622" y="70992"/>
                </a:moveTo>
                <a:lnTo>
                  <a:pt x="42146" y="70992"/>
                </a:lnTo>
                <a:lnTo>
                  <a:pt x="41996" y="71119"/>
                </a:lnTo>
                <a:lnTo>
                  <a:pt x="41755" y="71119"/>
                </a:lnTo>
                <a:lnTo>
                  <a:pt x="42893" y="71246"/>
                </a:lnTo>
                <a:lnTo>
                  <a:pt x="45622" y="70992"/>
                </a:lnTo>
                <a:close/>
              </a:path>
              <a:path w="60960" h="71754">
                <a:moveTo>
                  <a:pt x="54416" y="51562"/>
                </a:moveTo>
                <a:lnTo>
                  <a:pt x="30474" y="62356"/>
                </a:lnTo>
                <a:lnTo>
                  <a:pt x="31701" y="63499"/>
                </a:lnTo>
                <a:lnTo>
                  <a:pt x="40616" y="67817"/>
                </a:lnTo>
                <a:lnTo>
                  <a:pt x="40858" y="67690"/>
                </a:lnTo>
                <a:lnTo>
                  <a:pt x="57504" y="67691"/>
                </a:lnTo>
                <a:lnTo>
                  <a:pt x="59407" y="67056"/>
                </a:lnTo>
                <a:lnTo>
                  <a:pt x="59835" y="66641"/>
                </a:lnTo>
                <a:lnTo>
                  <a:pt x="60200" y="66167"/>
                </a:lnTo>
                <a:lnTo>
                  <a:pt x="58659" y="64262"/>
                </a:lnTo>
                <a:lnTo>
                  <a:pt x="58544" y="64008"/>
                </a:lnTo>
                <a:lnTo>
                  <a:pt x="54611" y="53086"/>
                </a:lnTo>
                <a:lnTo>
                  <a:pt x="54416" y="51562"/>
                </a:lnTo>
                <a:close/>
              </a:path>
              <a:path w="60960" h="71754">
                <a:moveTo>
                  <a:pt x="57504" y="67691"/>
                </a:moveTo>
                <a:lnTo>
                  <a:pt x="40858" y="67690"/>
                </a:lnTo>
                <a:lnTo>
                  <a:pt x="40616" y="67817"/>
                </a:lnTo>
                <a:lnTo>
                  <a:pt x="57123" y="67818"/>
                </a:lnTo>
                <a:lnTo>
                  <a:pt x="57504" y="67691"/>
                </a:lnTo>
                <a:close/>
              </a:path>
              <a:path w="60960" h="71754">
                <a:moveTo>
                  <a:pt x="28143" y="64984"/>
                </a:moveTo>
                <a:lnTo>
                  <a:pt x="28277" y="65023"/>
                </a:lnTo>
                <a:lnTo>
                  <a:pt x="28143" y="64984"/>
                </a:lnTo>
                <a:close/>
              </a:path>
              <a:path w="60960" h="71754">
                <a:moveTo>
                  <a:pt x="21791" y="2285"/>
                </a:moveTo>
                <a:lnTo>
                  <a:pt x="20492" y="2285"/>
                </a:lnTo>
                <a:lnTo>
                  <a:pt x="18997" y="2793"/>
                </a:lnTo>
                <a:lnTo>
                  <a:pt x="18008" y="3428"/>
                </a:lnTo>
                <a:lnTo>
                  <a:pt x="17697" y="3555"/>
                </a:lnTo>
                <a:lnTo>
                  <a:pt x="14156" y="12064"/>
                </a:lnTo>
                <a:lnTo>
                  <a:pt x="14006" y="12953"/>
                </a:lnTo>
                <a:lnTo>
                  <a:pt x="12109" y="18160"/>
                </a:lnTo>
                <a:lnTo>
                  <a:pt x="5312" y="23367"/>
                </a:lnTo>
                <a:lnTo>
                  <a:pt x="5151" y="23494"/>
                </a:lnTo>
                <a:lnTo>
                  <a:pt x="0" y="33273"/>
                </a:lnTo>
                <a:lnTo>
                  <a:pt x="356" y="34670"/>
                </a:lnTo>
                <a:lnTo>
                  <a:pt x="2403" y="37972"/>
                </a:lnTo>
                <a:lnTo>
                  <a:pt x="2794" y="38480"/>
                </a:lnTo>
                <a:lnTo>
                  <a:pt x="4093" y="39750"/>
                </a:lnTo>
                <a:lnTo>
                  <a:pt x="5002" y="40512"/>
                </a:lnTo>
                <a:lnTo>
                  <a:pt x="5864" y="41147"/>
                </a:lnTo>
                <a:lnTo>
                  <a:pt x="7589" y="42163"/>
                </a:lnTo>
                <a:lnTo>
                  <a:pt x="8383" y="42671"/>
                </a:lnTo>
                <a:lnTo>
                  <a:pt x="9130" y="42925"/>
                </a:lnTo>
                <a:lnTo>
                  <a:pt x="11327" y="43814"/>
                </a:lnTo>
                <a:lnTo>
                  <a:pt x="12707" y="44068"/>
                </a:lnTo>
                <a:lnTo>
                  <a:pt x="20135" y="53085"/>
                </a:lnTo>
                <a:lnTo>
                  <a:pt x="21193" y="55752"/>
                </a:lnTo>
                <a:lnTo>
                  <a:pt x="26256" y="63499"/>
                </a:lnTo>
                <a:lnTo>
                  <a:pt x="26587" y="63880"/>
                </a:lnTo>
                <a:lnTo>
                  <a:pt x="27093" y="64261"/>
                </a:lnTo>
                <a:lnTo>
                  <a:pt x="27840" y="64896"/>
                </a:lnTo>
                <a:lnTo>
                  <a:pt x="28143" y="64984"/>
                </a:lnTo>
                <a:lnTo>
                  <a:pt x="27921" y="64769"/>
                </a:lnTo>
                <a:lnTo>
                  <a:pt x="33347" y="64769"/>
                </a:lnTo>
                <a:lnTo>
                  <a:pt x="31532" y="63372"/>
                </a:lnTo>
                <a:lnTo>
                  <a:pt x="29968" y="61975"/>
                </a:lnTo>
                <a:lnTo>
                  <a:pt x="29726" y="61848"/>
                </a:lnTo>
                <a:lnTo>
                  <a:pt x="29174" y="61467"/>
                </a:lnTo>
                <a:lnTo>
                  <a:pt x="22412" y="48513"/>
                </a:lnTo>
                <a:lnTo>
                  <a:pt x="21630" y="47116"/>
                </a:lnTo>
                <a:lnTo>
                  <a:pt x="20963" y="46100"/>
                </a:lnTo>
                <a:lnTo>
                  <a:pt x="20101" y="44957"/>
                </a:lnTo>
                <a:lnTo>
                  <a:pt x="19583" y="44322"/>
                </a:lnTo>
                <a:lnTo>
                  <a:pt x="18997" y="43814"/>
                </a:lnTo>
                <a:lnTo>
                  <a:pt x="18364" y="43179"/>
                </a:lnTo>
                <a:lnTo>
                  <a:pt x="17663" y="42671"/>
                </a:lnTo>
                <a:lnTo>
                  <a:pt x="16915" y="42163"/>
                </a:lnTo>
                <a:lnTo>
                  <a:pt x="16295" y="41782"/>
                </a:lnTo>
                <a:lnTo>
                  <a:pt x="16122" y="41782"/>
                </a:lnTo>
                <a:lnTo>
                  <a:pt x="22654" y="36956"/>
                </a:lnTo>
                <a:lnTo>
                  <a:pt x="23275" y="36321"/>
                </a:lnTo>
                <a:lnTo>
                  <a:pt x="23873" y="35432"/>
                </a:lnTo>
                <a:lnTo>
                  <a:pt x="24425" y="34670"/>
                </a:lnTo>
                <a:lnTo>
                  <a:pt x="24965" y="33781"/>
                </a:lnTo>
                <a:lnTo>
                  <a:pt x="27477" y="24383"/>
                </a:lnTo>
                <a:lnTo>
                  <a:pt x="27380" y="19684"/>
                </a:lnTo>
                <a:lnTo>
                  <a:pt x="24068" y="6095"/>
                </a:lnTo>
                <a:lnTo>
                  <a:pt x="25839" y="6095"/>
                </a:lnTo>
                <a:lnTo>
                  <a:pt x="27806" y="5968"/>
                </a:lnTo>
                <a:lnTo>
                  <a:pt x="28783" y="5841"/>
                </a:lnTo>
                <a:lnTo>
                  <a:pt x="29807" y="5587"/>
                </a:lnTo>
                <a:lnTo>
                  <a:pt x="30313" y="5587"/>
                </a:lnTo>
                <a:lnTo>
                  <a:pt x="32797" y="4571"/>
                </a:lnTo>
                <a:lnTo>
                  <a:pt x="33268" y="4444"/>
                </a:lnTo>
                <a:lnTo>
                  <a:pt x="33854" y="4190"/>
                </a:lnTo>
                <a:lnTo>
                  <a:pt x="35188" y="4063"/>
                </a:lnTo>
                <a:lnTo>
                  <a:pt x="35936" y="3936"/>
                </a:lnTo>
                <a:lnTo>
                  <a:pt x="47795" y="3937"/>
                </a:lnTo>
                <a:lnTo>
                  <a:pt x="47148" y="3556"/>
                </a:lnTo>
                <a:lnTo>
                  <a:pt x="46205" y="3048"/>
                </a:lnTo>
                <a:lnTo>
                  <a:pt x="45101" y="2540"/>
                </a:lnTo>
                <a:lnTo>
                  <a:pt x="24816" y="2539"/>
                </a:lnTo>
                <a:lnTo>
                  <a:pt x="22930" y="2412"/>
                </a:lnTo>
                <a:lnTo>
                  <a:pt x="21791" y="2285"/>
                </a:lnTo>
                <a:close/>
              </a:path>
              <a:path w="60960" h="71754">
                <a:moveTo>
                  <a:pt x="47795" y="3937"/>
                </a:moveTo>
                <a:lnTo>
                  <a:pt x="35936" y="3936"/>
                </a:lnTo>
                <a:lnTo>
                  <a:pt x="37477" y="4063"/>
                </a:lnTo>
                <a:lnTo>
                  <a:pt x="39041" y="4572"/>
                </a:lnTo>
                <a:lnTo>
                  <a:pt x="41627" y="10668"/>
                </a:lnTo>
                <a:lnTo>
                  <a:pt x="41508" y="12065"/>
                </a:lnTo>
                <a:lnTo>
                  <a:pt x="38954" y="19811"/>
                </a:lnTo>
                <a:lnTo>
                  <a:pt x="38374" y="21208"/>
                </a:lnTo>
                <a:lnTo>
                  <a:pt x="38152" y="22097"/>
                </a:lnTo>
                <a:lnTo>
                  <a:pt x="37813" y="23748"/>
                </a:lnTo>
                <a:lnTo>
                  <a:pt x="37707" y="26923"/>
                </a:lnTo>
                <a:lnTo>
                  <a:pt x="37828" y="28066"/>
                </a:lnTo>
                <a:lnTo>
                  <a:pt x="43296" y="39115"/>
                </a:lnTo>
                <a:lnTo>
                  <a:pt x="44549" y="40131"/>
                </a:lnTo>
                <a:lnTo>
                  <a:pt x="46953" y="41782"/>
                </a:lnTo>
                <a:lnTo>
                  <a:pt x="48839" y="42925"/>
                </a:lnTo>
                <a:lnTo>
                  <a:pt x="49816" y="43560"/>
                </a:lnTo>
                <a:lnTo>
                  <a:pt x="53082" y="45085"/>
                </a:lnTo>
                <a:lnTo>
                  <a:pt x="54255" y="45593"/>
                </a:lnTo>
                <a:lnTo>
                  <a:pt x="54364" y="43180"/>
                </a:lnTo>
                <a:lnTo>
                  <a:pt x="54744" y="39751"/>
                </a:lnTo>
                <a:lnTo>
                  <a:pt x="59533" y="21209"/>
                </a:lnTo>
                <a:lnTo>
                  <a:pt x="59683" y="20701"/>
                </a:lnTo>
                <a:lnTo>
                  <a:pt x="48793" y="4572"/>
                </a:lnTo>
                <a:lnTo>
                  <a:pt x="47795" y="3937"/>
                </a:lnTo>
                <a:close/>
              </a:path>
              <a:path w="60960" h="71754">
                <a:moveTo>
                  <a:pt x="16216" y="41734"/>
                </a:moveTo>
                <a:close/>
              </a:path>
              <a:path w="60960" h="71754">
                <a:moveTo>
                  <a:pt x="16369" y="41655"/>
                </a:moveTo>
                <a:lnTo>
                  <a:pt x="16122" y="41655"/>
                </a:lnTo>
                <a:lnTo>
                  <a:pt x="16369" y="41655"/>
                </a:lnTo>
                <a:close/>
              </a:path>
              <a:path w="60960" h="71754">
                <a:moveTo>
                  <a:pt x="60402" y="20701"/>
                </a:moveTo>
                <a:lnTo>
                  <a:pt x="59683" y="20701"/>
                </a:lnTo>
                <a:lnTo>
                  <a:pt x="60476" y="20828"/>
                </a:lnTo>
                <a:lnTo>
                  <a:pt x="60402" y="20701"/>
                </a:lnTo>
                <a:close/>
              </a:path>
              <a:path w="60960" h="71754">
                <a:moveTo>
                  <a:pt x="36488" y="380"/>
                </a:moveTo>
                <a:lnTo>
                  <a:pt x="30117" y="1904"/>
                </a:lnTo>
                <a:lnTo>
                  <a:pt x="28703" y="2285"/>
                </a:lnTo>
                <a:lnTo>
                  <a:pt x="27058" y="2539"/>
                </a:lnTo>
                <a:lnTo>
                  <a:pt x="45101" y="2540"/>
                </a:lnTo>
                <a:lnTo>
                  <a:pt x="44273" y="2159"/>
                </a:lnTo>
                <a:lnTo>
                  <a:pt x="42307" y="1397"/>
                </a:lnTo>
                <a:lnTo>
                  <a:pt x="39185" y="508"/>
                </a:lnTo>
                <a:lnTo>
                  <a:pt x="37040" y="507"/>
                </a:lnTo>
                <a:lnTo>
                  <a:pt x="36488" y="380"/>
                </a:lnTo>
                <a:close/>
              </a:path>
              <a:path w="60960" h="71754">
                <a:moveTo>
                  <a:pt x="37040" y="0"/>
                </a:moveTo>
                <a:lnTo>
                  <a:pt x="37546" y="508"/>
                </a:lnTo>
                <a:lnTo>
                  <a:pt x="39185" y="508"/>
                </a:lnTo>
                <a:lnTo>
                  <a:pt x="38293" y="254"/>
                </a:lnTo>
                <a:lnTo>
                  <a:pt x="3704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15154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4" h="53975">
                <a:moveTo>
                  <a:pt x="10627" y="1617"/>
                </a:moveTo>
                <a:lnTo>
                  <a:pt x="0" y="14955"/>
                </a:lnTo>
                <a:lnTo>
                  <a:pt x="217" y="15817"/>
                </a:lnTo>
                <a:lnTo>
                  <a:pt x="286" y="16169"/>
                </a:lnTo>
                <a:lnTo>
                  <a:pt x="9141" y="28072"/>
                </a:lnTo>
                <a:lnTo>
                  <a:pt x="10084" y="28776"/>
                </a:lnTo>
                <a:lnTo>
                  <a:pt x="18214" y="44243"/>
                </a:lnTo>
                <a:lnTo>
                  <a:pt x="18536" y="45731"/>
                </a:lnTo>
                <a:lnTo>
                  <a:pt x="23527" y="51329"/>
                </a:lnTo>
                <a:lnTo>
                  <a:pt x="23964" y="51565"/>
                </a:lnTo>
                <a:lnTo>
                  <a:pt x="25252" y="51995"/>
                </a:lnTo>
                <a:lnTo>
                  <a:pt x="26000" y="52191"/>
                </a:lnTo>
                <a:lnTo>
                  <a:pt x="27138" y="52386"/>
                </a:lnTo>
                <a:lnTo>
                  <a:pt x="27575" y="52426"/>
                </a:lnTo>
                <a:lnTo>
                  <a:pt x="29507" y="52856"/>
                </a:lnTo>
                <a:lnTo>
                  <a:pt x="39017" y="53679"/>
                </a:lnTo>
                <a:lnTo>
                  <a:pt x="40869" y="53639"/>
                </a:lnTo>
                <a:lnTo>
                  <a:pt x="62582" y="49371"/>
                </a:lnTo>
                <a:lnTo>
                  <a:pt x="45584" y="49371"/>
                </a:lnTo>
                <a:lnTo>
                  <a:pt x="44836" y="49294"/>
                </a:lnTo>
                <a:lnTo>
                  <a:pt x="36855" y="45496"/>
                </a:lnTo>
                <a:lnTo>
                  <a:pt x="36108" y="44947"/>
                </a:lnTo>
                <a:lnTo>
                  <a:pt x="35238" y="44243"/>
                </a:lnTo>
                <a:lnTo>
                  <a:pt x="34532" y="43617"/>
                </a:lnTo>
                <a:lnTo>
                  <a:pt x="33929" y="43042"/>
                </a:lnTo>
                <a:lnTo>
                  <a:pt x="33649" y="42872"/>
                </a:lnTo>
                <a:lnTo>
                  <a:pt x="26161" y="31557"/>
                </a:lnTo>
                <a:lnTo>
                  <a:pt x="25804" y="30617"/>
                </a:lnTo>
                <a:lnTo>
                  <a:pt x="25183" y="28581"/>
                </a:lnTo>
                <a:lnTo>
                  <a:pt x="25057" y="28307"/>
                </a:lnTo>
                <a:lnTo>
                  <a:pt x="24907" y="27759"/>
                </a:lnTo>
                <a:lnTo>
                  <a:pt x="17156" y="21846"/>
                </a:lnTo>
                <a:lnTo>
                  <a:pt x="15627" y="21299"/>
                </a:lnTo>
                <a:lnTo>
                  <a:pt x="8233" y="15974"/>
                </a:lnTo>
                <a:lnTo>
                  <a:pt x="7796" y="15465"/>
                </a:lnTo>
                <a:lnTo>
                  <a:pt x="5760" y="10570"/>
                </a:lnTo>
                <a:lnTo>
                  <a:pt x="5860" y="7987"/>
                </a:lnTo>
                <a:lnTo>
                  <a:pt x="5990" y="7321"/>
                </a:lnTo>
                <a:lnTo>
                  <a:pt x="6151" y="6891"/>
                </a:lnTo>
                <a:lnTo>
                  <a:pt x="6266" y="6460"/>
                </a:lnTo>
                <a:lnTo>
                  <a:pt x="9417" y="2426"/>
                </a:lnTo>
                <a:lnTo>
                  <a:pt x="10627" y="1617"/>
                </a:lnTo>
                <a:close/>
              </a:path>
              <a:path w="69214" h="53975">
                <a:moveTo>
                  <a:pt x="47551" y="49222"/>
                </a:moveTo>
                <a:lnTo>
                  <a:pt x="47240" y="49294"/>
                </a:lnTo>
                <a:lnTo>
                  <a:pt x="46216" y="49371"/>
                </a:lnTo>
                <a:lnTo>
                  <a:pt x="62582" y="49371"/>
                </a:lnTo>
                <a:lnTo>
                  <a:pt x="62913" y="49254"/>
                </a:lnTo>
                <a:lnTo>
                  <a:pt x="48803" y="49254"/>
                </a:lnTo>
                <a:lnTo>
                  <a:pt x="47551" y="49222"/>
                </a:lnTo>
                <a:close/>
              </a:path>
              <a:path w="69214" h="53975">
                <a:moveTo>
                  <a:pt x="66030" y="44243"/>
                </a:moveTo>
                <a:lnTo>
                  <a:pt x="65639" y="44752"/>
                </a:lnTo>
                <a:lnTo>
                  <a:pt x="65236" y="45104"/>
                </a:lnTo>
                <a:lnTo>
                  <a:pt x="61430" y="46357"/>
                </a:lnTo>
                <a:lnTo>
                  <a:pt x="60235" y="46944"/>
                </a:lnTo>
                <a:lnTo>
                  <a:pt x="48803" y="49254"/>
                </a:lnTo>
                <a:lnTo>
                  <a:pt x="62913" y="49254"/>
                </a:lnTo>
                <a:lnTo>
                  <a:pt x="65236" y="48392"/>
                </a:lnTo>
                <a:lnTo>
                  <a:pt x="66731" y="47806"/>
                </a:lnTo>
                <a:lnTo>
                  <a:pt x="68778" y="46866"/>
                </a:lnTo>
                <a:lnTo>
                  <a:pt x="68031" y="46239"/>
                </a:lnTo>
                <a:lnTo>
                  <a:pt x="67210" y="45496"/>
                </a:lnTo>
                <a:lnTo>
                  <a:pt x="66651" y="44947"/>
                </a:lnTo>
                <a:lnTo>
                  <a:pt x="66030" y="44243"/>
                </a:lnTo>
                <a:close/>
              </a:path>
              <a:path w="69214" h="53975">
                <a:moveTo>
                  <a:pt x="47975" y="49059"/>
                </a:moveTo>
                <a:lnTo>
                  <a:pt x="47240" y="49215"/>
                </a:lnTo>
                <a:lnTo>
                  <a:pt x="47585" y="49215"/>
                </a:lnTo>
                <a:lnTo>
                  <a:pt x="47975" y="49059"/>
                </a:lnTo>
                <a:close/>
              </a:path>
              <a:path w="69214" h="53975">
                <a:moveTo>
                  <a:pt x="33750" y="42872"/>
                </a:moveTo>
                <a:lnTo>
                  <a:pt x="33929" y="43042"/>
                </a:lnTo>
                <a:lnTo>
                  <a:pt x="34107" y="43146"/>
                </a:lnTo>
                <a:lnTo>
                  <a:pt x="33750" y="42872"/>
                </a:lnTo>
                <a:close/>
              </a:path>
              <a:path w="69214" h="53975">
                <a:moveTo>
                  <a:pt x="13465" y="0"/>
                </a:moveTo>
                <a:lnTo>
                  <a:pt x="12798" y="351"/>
                </a:lnTo>
                <a:lnTo>
                  <a:pt x="10720" y="1563"/>
                </a:lnTo>
                <a:lnTo>
                  <a:pt x="10981" y="1526"/>
                </a:lnTo>
                <a:lnTo>
                  <a:pt x="11142" y="1448"/>
                </a:lnTo>
                <a:lnTo>
                  <a:pt x="11579" y="1291"/>
                </a:lnTo>
                <a:lnTo>
                  <a:pt x="12246" y="1016"/>
                </a:lnTo>
                <a:lnTo>
                  <a:pt x="13074" y="586"/>
                </a:lnTo>
                <a:lnTo>
                  <a:pt x="1346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7489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44" y="0"/>
                </a:moveTo>
                <a:lnTo>
                  <a:pt x="0" y="79"/>
                </a:lnTo>
                <a:lnTo>
                  <a:pt x="0" y="2937"/>
                </a:lnTo>
                <a:lnTo>
                  <a:pt x="505" y="2858"/>
                </a:lnTo>
                <a:lnTo>
                  <a:pt x="390" y="1409"/>
                </a:lnTo>
                <a:lnTo>
                  <a:pt x="344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74342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96" y="0"/>
                </a:moveTo>
                <a:lnTo>
                  <a:pt x="0" y="156"/>
                </a:lnTo>
                <a:lnTo>
                  <a:pt x="0" y="3054"/>
                </a:lnTo>
                <a:lnTo>
                  <a:pt x="551" y="2937"/>
                </a:lnTo>
                <a:lnTo>
                  <a:pt x="1057" y="2858"/>
                </a:lnTo>
                <a:lnTo>
                  <a:pt x="942" y="1409"/>
                </a:lnTo>
                <a:lnTo>
                  <a:pt x="89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7379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7"/>
                </a:lnTo>
                <a:lnTo>
                  <a:pt x="0" y="195"/>
                </a:lnTo>
                <a:lnTo>
                  <a:pt x="0" y="3053"/>
                </a:lnTo>
                <a:lnTo>
                  <a:pt x="551" y="2975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73284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0" y="234"/>
                </a:lnTo>
                <a:lnTo>
                  <a:pt x="0" y="3093"/>
                </a:lnTo>
                <a:lnTo>
                  <a:pt x="540" y="2975"/>
                </a:lnTo>
                <a:lnTo>
                  <a:pt x="1057" y="2897"/>
                </a:lnTo>
                <a:lnTo>
                  <a:pt x="1057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72732" y="61622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551" y="116"/>
                </a:lnTo>
                <a:lnTo>
                  <a:pt x="0" y="195"/>
                </a:lnTo>
                <a:lnTo>
                  <a:pt x="0" y="3093"/>
                </a:lnTo>
                <a:lnTo>
                  <a:pt x="1057" y="2857"/>
                </a:lnTo>
                <a:lnTo>
                  <a:pt x="1057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7218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9"/>
                </a:lnTo>
                <a:lnTo>
                  <a:pt x="0" y="195"/>
                </a:lnTo>
                <a:lnTo>
                  <a:pt x="0" y="3093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7166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1069" y="2897"/>
                </a:lnTo>
                <a:lnTo>
                  <a:pt x="0" y="3132"/>
                </a:lnTo>
                <a:lnTo>
                  <a:pt x="0" y="234"/>
                </a:lnTo>
                <a:lnTo>
                  <a:pt x="1069" y="0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71122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1057" y="2897"/>
                </a:lnTo>
                <a:lnTo>
                  <a:pt x="0" y="3132"/>
                </a:lnTo>
                <a:lnTo>
                  <a:pt x="0" y="234"/>
                </a:lnTo>
                <a:lnTo>
                  <a:pt x="1057" y="0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7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92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14"/>
                </a:lnTo>
                <a:lnTo>
                  <a:pt x="1092" y="2897"/>
                </a:lnTo>
                <a:lnTo>
                  <a:pt x="1092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7005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551" y="117"/>
                </a:lnTo>
                <a:lnTo>
                  <a:pt x="0" y="274"/>
                </a:lnTo>
                <a:lnTo>
                  <a:pt x="0" y="3172"/>
                </a:lnTo>
                <a:lnTo>
                  <a:pt x="517" y="3054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69500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0" y="234"/>
                </a:lnTo>
                <a:lnTo>
                  <a:pt x="0" y="3171"/>
                </a:lnTo>
                <a:lnTo>
                  <a:pt x="551" y="3015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68948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53"/>
                </a:lnTo>
                <a:lnTo>
                  <a:pt x="1103" y="2897"/>
                </a:lnTo>
                <a:lnTo>
                  <a:pt x="1103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6844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156"/>
                </a:lnTo>
                <a:lnTo>
                  <a:pt x="0" y="274"/>
                </a:lnTo>
                <a:lnTo>
                  <a:pt x="0" y="3211"/>
                </a:lnTo>
                <a:lnTo>
                  <a:pt x="505" y="3054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67890" y="61732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897"/>
                </a:lnTo>
                <a:lnTo>
                  <a:pt x="0" y="3210"/>
                </a:lnTo>
                <a:lnTo>
                  <a:pt x="0" y="273"/>
                </a:lnTo>
                <a:lnTo>
                  <a:pt x="1057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67338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66832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66280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65728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65223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2"/>
                </a:lnTo>
                <a:lnTo>
                  <a:pt x="0" y="3288"/>
                </a:lnTo>
                <a:lnTo>
                  <a:pt x="505" y="309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64671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3"/>
                </a:lnTo>
                <a:lnTo>
                  <a:pt x="0" y="3289"/>
                </a:lnTo>
                <a:lnTo>
                  <a:pt x="551" y="313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64119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156"/>
                </a:lnTo>
                <a:lnTo>
                  <a:pt x="0" y="352"/>
                </a:lnTo>
                <a:lnTo>
                  <a:pt x="0" y="3328"/>
                </a:lnTo>
                <a:lnTo>
                  <a:pt x="551" y="3132"/>
                </a:lnTo>
                <a:lnTo>
                  <a:pt x="1103" y="2975"/>
                </a:lnTo>
                <a:lnTo>
                  <a:pt x="1103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63613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75"/>
                </a:lnTo>
                <a:lnTo>
                  <a:pt x="0" y="3367"/>
                </a:lnTo>
                <a:lnTo>
                  <a:pt x="0" y="391"/>
                </a:lnTo>
                <a:lnTo>
                  <a:pt x="1057" y="0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63061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51" y="195"/>
                </a:lnTo>
                <a:lnTo>
                  <a:pt x="0" y="351"/>
                </a:lnTo>
                <a:lnTo>
                  <a:pt x="0" y="3367"/>
                </a:lnTo>
                <a:lnTo>
                  <a:pt x="1057" y="2975"/>
                </a:lnTo>
                <a:lnTo>
                  <a:pt x="1057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62543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517" y="155"/>
                </a:lnTo>
                <a:lnTo>
                  <a:pt x="0" y="351"/>
                </a:lnTo>
                <a:lnTo>
                  <a:pt x="0" y="3367"/>
                </a:lnTo>
                <a:lnTo>
                  <a:pt x="1069" y="2975"/>
                </a:lnTo>
                <a:lnTo>
                  <a:pt x="1069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61991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1069" y="3015"/>
                </a:lnTo>
                <a:lnTo>
                  <a:pt x="0" y="3446"/>
                </a:lnTo>
                <a:lnTo>
                  <a:pt x="0" y="431"/>
                </a:lnTo>
                <a:lnTo>
                  <a:pt x="1069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61439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235"/>
                </a:lnTo>
                <a:lnTo>
                  <a:pt x="0" y="430"/>
                </a:lnTo>
                <a:lnTo>
                  <a:pt x="0" y="3446"/>
                </a:lnTo>
                <a:lnTo>
                  <a:pt x="551" y="3250"/>
                </a:lnTo>
                <a:lnTo>
                  <a:pt x="1103" y="3015"/>
                </a:lnTo>
                <a:lnTo>
                  <a:pt x="1103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60933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90"/>
                </a:lnTo>
                <a:lnTo>
                  <a:pt x="0" y="3444"/>
                </a:lnTo>
                <a:lnTo>
                  <a:pt x="505" y="3210"/>
                </a:lnTo>
                <a:lnTo>
                  <a:pt x="1057" y="3014"/>
                </a:lnTo>
                <a:lnTo>
                  <a:pt x="1057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60381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3015"/>
                </a:lnTo>
                <a:lnTo>
                  <a:pt x="0" y="3485"/>
                </a:lnTo>
                <a:lnTo>
                  <a:pt x="0" y="431"/>
                </a:lnTo>
                <a:lnTo>
                  <a:pt x="1057" y="0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59829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054"/>
                </a:lnTo>
                <a:lnTo>
                  <a:pt x="0" y="3523"/>
                </a:lnTo>
                <a:lnTo>
                  <a:pt x="0" y="470"/>
                </a:lnTo>
                <a:lnTo>
                  <a:pt x="1103" y="0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5932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05" y="328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58771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51" y="332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58219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0" y="469"/>
                </a:lnTo>
                <a:lnTo>
                  <a:pt x="0" y="3601"/>
                </a:lnTo>
                <a:lnTo>
                  <a:pt x="551" y="3328"/>
                </a:lnTo>
                <a:lnTo>
                  <a:pt x="1103" y="3093"/>
                </a:lnTo>
                <a:lnTo>
                  <a:pt x="1103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5771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234"/>
                </a:lnTo>
                <a:lnTo>
                  <a:pt x="0" y="508"/>
                </a:lnTo>
                <a:lnTo>
                  <a:pt x="0" y="3680"/>
                </a:lnTo>
                <a:lnTo>
                  <a:pt x="505" y="3367"/>
                </a:lnTo>
                <a:lnTo>
                  <a:pt x="1057" y="3093"/>
                </a:lnTo>
                <a:lnTo>
                  <a:pt x="1057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57161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548"/>
                </a:lnTo>
                <a:lnTo>
                  <a:pt x="0" y="3719"/>
                </a:lnTo>
                <a:lnTo>
                  <a:pt x="551" y="3446"/>
                </a:lnTo>
                <a:lnTo>
                  <a:pt x="1057" y="3132"/>
                </a:lnTo>
                <a:lnTo>
                  <a:pt x="1057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56609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172"/>
                </a:lnTo>
                <a:lnTo>
                  <a:pt x="0" y="3798"/>
                </a:lnTo>
                <a:lnTo>
                  <a:pt x="0" y="548"/>
                </a:lnTo>
                <a:lnTo>
                  <a:pt x="1103" y="0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5610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505" y="273"/>
                </a:lnTo>
                <a:lnTo>
                  <a:pt x="0" y="586"/>
                </a:lnTo>
                <a:lnTo>
                  <a:pt x="0" y="3836"/>
                </a:lnTo>
                <a:lnTo>
                  <a:pt x="1057" y="3171"/>
                </a:lnTo>
                <a:lnTo>
                  <a:pt x="1057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55551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0" y="626"/>
                </a:lnTo>
                <a:lnTo>
                  <a:pt x="0" y="3915"/>
                </a:lnTo>
                <a:lnTo>
                  <a:pt x="505" y="3562"/>
                </a:lnTo>
                <a:lnTo>
                  <a:pt x="1057" y="3250"/>
                </a:lnTo>
                <a:lnTo>
                  <a:pt x="1057" y="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54999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103" y="0"/>
                </a:moveTo>
                <a:lnTo>
                  <a:pt x="0" y="626"/>
                </a:lnTo>
                <a:lnTo>
                  <a:pt x="0" y="3994"/>
                </a:lnTo>
                <a:lnTo>
                  <a:pt x="551" y="3602"/>
                </a:lnTo>
                <a:lnTo>
                  <a:pt x="1103" y="3250"/>
                </a:lnTo>
                <a:lnTo>
                  <a:pt x="1103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54482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517" y="312"/>
                </a:lnTo>
                <a:lnTo>
                  <a:pt x="0" y="665"/>
                </a:lnTo>
                <a:lnTo>
                  <a:pt x="0" y="4071"/>
                </a:lnTo>
                <a:lnTo>
                  <a:pt x="1069" y="3289"/>
                </a:lnTo>
                <a:lnTo>
                  <a:pt x="1069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53930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0" y="705"/>
                </a:lnTo>
                <a:lnTo>
                  <a:pt x="0" y="4190"/>
                </a:lnTo>
                <a:lnTo>
                  <a:pt x="517" y="3758"/>
                </a:lnTo>
                <a:lnTo>
                  <a:pt x="1069" y="3368"/>
                </a:lnTo>
                <a:lnTo>
                  <a:pt x="1069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53389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92" y="0"/>
                </a:moveTo>
                <a:lnTo>
                  <a:pt x="0" y="705"/>
                </a:lnTo>
                <a:lnTo>
                  <a:pt x="0" y="4307"/>
                </a:lnTo>
                <a:lnTo>
                  <a:pt x="540" y="3837"/>
                </a:lnTo>
                <a:lnTo>
                  <a:pt x="1092" y="3405"/>
                </a:lnTo>
                <a:lnTo>
                  <a:pt x="1092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52872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17" y="352"/>
                </a:lnTo>
                <a:lnTo>
                  <a:pt x="0" y="743"/>
                </a:lnTo>
                <a:lnTo>
                  <a:pt x="0" y="4463"/>
                </a:lnTo>
                <a:lnTo>
                  <a:pt x="517" y="3954"/>
                </a:lnTo>
                <a:lnTo>
                  <a:pt x="1057" y="3485"/>
                </a:lnTo>
                <a:lnTo>
                  <a:pt x="1057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52320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69" y="0"/>
                </a:moveTo>
                <a:lnTo>
                  <a:pt x="551" y="430"/>
                </a:lnTo>
                <a:lnTo>
                  <a:pt x="0" y="821"/>
                </a:lnTo>
                <a:lnTo>
                  <a:pt x="0" y="4697"/>
                </a:lnTo>
                <a:lnTo>
                  <a:pt x="517" y="4149"/>
                </a:lnTo>
                <a:lnTo>
                  <a:pt x="1069" y="3601"/>
                </a:lnTo>
                <a:lnTo>
                  <a:pt x="1069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51768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103" y="0"/>
                </a:moveTo>
                <a:lnTo>
                  <a:pt x="551" y="430"/>
                </a:lnTo>
                <a:lnTo>
                  <a:pt x="0" y="901"/>
                </a:lnTo>
                <a:lnTo>
                  <a:pt x="0" y="4933"/>
                </a:lnTo>
                <a:lnTo>
                  <a:pt x="275" y="4621"/>
                </a:lnTo>
                <a:lnTo>
                  <a:pt x="517" y="4307"/>
                </a:lnTo>
                <a:lnTo>
                  <a:pt x="1103" y="3719"/>
                </a:lnTo>
                <a:lnTo>
                  <a:pt x="1103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51262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05" y="470"/>
                </a:lnTo>
                <a:lnTo>
                  <a:pt x="0" y="940"/>
                </a:lnTo>
                <a:lnTo>
                  <a:pt x="0" y="5286"/>
                </a:lnTo>
                <a:lnTo>
                  <a:pt x="241" y="4894"/>
                </a:lnTo>
                <a:lnTo>
                  <a:pt x="505" y="4542"/>
                </a:lnTo>
                <a:lnTo>
                  <a:pt x="1057" y="3876"/>
                </a:lnTo>
                <a:lnTo>
                  <a:pt x="1057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50710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17" y="469"/>
                </a:lnTo>
                <a:lnTo>
                  <a:pt x="0" y="1018"/>
                </a:lnTo>
                <a:lnTo>
                  <a:pt x="0" y="5011"/>
                </a:lnTo>
                <a:lnTo>
                  <a:pt x="310" y="5167"/>
                </a:lnTo>
                <a:lnTo>
                  <a:pt x="1057" y="4032"/>
                </a:lnTo>
                <a:lnTo>
                  <a:pt x="1057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50204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05" y="548"/>
                </a:lnTo>
                <a:lnTo>
                  <a:pt x="0" y="1096"/>
                </a:lnTo>
                <a:lnTo>
                  <a:pt x="0" y="4228"/>
                </a:lnTo>
                <a:lnTo>
                  <a:pt x="816" y="4697"/>
                </a:lnTo>
                <a:lnTo>
                  <a:pt x="942" y="4542"/>
                </a:lnTo>
                <a:lnTo>
                  <a:pt x="1057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49652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781" y="273"/>
                </a:lnTo>
                <a:lnTo>
                  <a:pt x="229" y="900"/>
                </a:lnTo>
                <a:lnTo>
                  <a:pt x="0" y="1212"/>
                </a:lnTo>
                <a:lnTo>
                  <a:pt x="0" y="3367"/>
                </a:lnTo>
                <a:lnTo>
                  <a:pt x="1057" y="3993"/>
                </a:lnTo>
                <a:lnTo>
                  <a:pt x="1057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4910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05" y="665"/>
                </a:lnTo>
                <a:lnTo>
                  <a:pt x="275" y="1018"/>
                </a:lnTo>
                <a:lnTo>
                  <a:pt x="0" y="1370"/>
                </a:lnTo>
                <a:lnTo>
                  <a:pt x="0" y="2544"/>
                </a:lnTo>
                <a:lnTo>
                  <a:pt x="1103" y="3132"/>
                </a:lnTo>
                <a:lnTo>
                  <a:pt x="1103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48594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1057" y="0"/>
                </a:moveTo>
                <a:lnTo>
                  <a:pt x="735" y="352"/>
                </a:lnTo>
                <a:lnTo>
                  <a:pt x="229" y="1136"/>
                </a:lnTo>
                <a:lnTo>
                  <a:pt x="0" y="1566"/>
                </a:lnTo>
                <a:lnTo>
                  <a:pt x="1057" y="2154"/>
                </a:lnTo>
                <a:lnTo>
                  <a:pt x="1057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4859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505" y="0"/>
                </a:moveTo>
                <a:lnTo>
                  <a:pt x="505" y="1173"/>
                </a:lnTo>
                <a:lnTo>
                  <a:pt x="0" y="861"/>
                </a:lnTo>
                <a:lnTo>
                  <a:pt x="229" y="430"/>
                </a:lnTo>
                <a:lnTo>
                  <a:pt x="505" y="0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40958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5703" y="0"/>
                </a:moveTo>
                <a:lnTo>
                  <a:pt x="4404" y="0"/>
                </a:lnTo>
                <a:lnTo>
                  <a:pt x="4128" y="665"/>
                </a:lnTo>
                <a:lnTo>
                  <a:pt x="3817" y="1252"/>
                </a:lnTo>
                <a:lnTo>
                  <a:pt x="0" y="5246"/>
                </a:lnTo>
                <a:lnTo>
                  <a:pt x="1264" y="5638"/>
                </a:lnTo>
                <a:lnTo>
                  <a:pt x="2552" y="5990"/>
                </a:lnTo>
                <a:lnTo>
                  <a:pt x="3898" y="6303"/>
                </a:lnTo>
                <a:lnTo>
                  <a:pt x="5232" y="6656"/>
                </a:lnTo>
                <a:lnTo>
                  <a:pt x="32360" y="10884"/>
                </a:lnTo>
                <a:lnTo>
                  <a:pt x="33027" y="10962"/>
                </a:lnTo>
                <a:lnTo>
                  <a:pt x="33268" y="10962"/>
                </a:lnTo>
                <a:lnTo>
                  <a:pt x="32555" y="10806"/>
                </a:lnTo>
                <a:lnTo>
                  <a:pt x="31888" y="10571"/>
                </a:lnTo>
                <a:lnTo>
                  <a:pt x="19744" y="587"/>
                </a:lnTo>
                <a:lnTo>
                  <a:pt x="16835" y="430"/>
                </a:lnTo>
                <a:lnTo>
                  <a:pt x="9165" y="117"/>
                </a:lnTo>
                <a:lnTo>
                  <a:pt x="7198" y="77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42729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5" h="7620">
                <a:moveTo>
                  <a:pt x="2207" y="0"/>
                </a:moveTo>
                <a:lnTo>
                  <a:pt x="26023" y="7321"/>
                </a:lnTo>
                <a:lnTo>
                  <a:pt x="24609" y="6264"/>
                </a:lnTo>
                <a:lnTo>
                  <a:pt x="23355" y="5246"/>
                </a:lnTo>
                <a:lnTo>
                  <a:pt x="22132" y="4189"/>
                </a:lnTo>
                <a:lnTo>
                  <a:pt x="20009" y="2114"/>
                </a:lnTo>
                <a:lnTo>
                  <a:pt x="19698" y="1722"/>
                </a:lnTo>
                <a:lnTo>
                  <a:pt x="2633" y="77"/>
                </a:lnTo>
                <a:lnTo>
                  <a:pt x="220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50415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7630" y="0"/>
                </a:moveTo>
                <a:lnTo>
                  <a:pt x="1980" y="10413"/>
                </a:lnTo>
                <a:lnTo>
                  <a:pt x="2076" y="11175"/>
                </a:lnTo>
                <a:lnTo>
                  <a:pt x="4755" y="16890"/>
                </a:lnTo>
                <a:lnTo>
                  <a:pt x="3663" y="17398"/>
                </a:lnTo>
                <a:lnTo>
                  <a:pt x="0" y="23875"/>
                </a:lnTo>
                <a:lnTo>
                  <a:pt x="121" y="24764"/>
                </a:lnTo>
                <a:lnTo>
                  <a:pt x="7941" y="36448"/>
                </a:lnTo>
                <a:lnTo>
                  <a:pt x="7515" y="37591"/>
                </a:lnTo>
                <a:lnTo>
                  <a:pt x="7274" y="38480"/>
                </a:lnTo>
                <a:lnTo>
                  <a:pt x="7159" y="39115"/>
                </a:lnTo>
                <a:lnTo>
                  <a:pt x="7078" y="41528"/>
                </a:lnTo>
                <a:lnTo>
                  <a:pt x="7193" y="42417"/>
                </a:lnTo>
                <a:lnTo>
                  <a:pt x="19739" y="52450"/>
                </a:lnTo>
                <a:lnTo>
                  <a:pt x="21039" y="53212"/>
                </a:lnTo>
                <a:lnTo>
                  <a:pt x="22844" y="54355"/>
                </a:lnTo>
                <a:lnTo>
                  <a:pt x="23983" y="55372"/>
                </a:lnTo>
                <a:lnTo>
                  <a:pt x="24535" y="56007"/>
                </a:lnTo>
                <a:lnTo>
                  <a:pt x="26064" y="57658"/>
                </a:lnTo>
                <a:lnTo>
                  <a:pt x="28272" y="60706"/>
                </a:lnTo>
                <a:lnTo>
                  <a:pt x="29020" y="61976"/>
                </a:lnTo>
                <a:lnTo>
                  <a:pt x="29641" y="63119"/>
                </a:lnTo>
                <a:lnTo>
                  <a:pt x="30239" y="64135"/>
                </a:lnTo>
                <a:lnTo>
                  <a:pt x="30710" y="65024"/>
                </a:lnTo>
                <a:lnTo>
                  <a:pt x="31573" y="66802"/>
                </a:lnTo>
                <a:lnTo>
                  <a:pt x="30860" y="63754"/>
                </a:lnTo>
                <a:lnTo>
                  <a:pt x="29963" y="58547"/>
                </a:lnTo>
                <a:lnTo>
                  <a:pt x="29848" y="57531"/>
                </a:lnTo>
                <a:lnTo>
                  <a:pt x="29719" y="56007"/>
                </a:lnTo>
                <a:lnTo>
                  <a:pt x="29649" y="53975"/>
                </a:lnTo>
                <a:lnTo>
                  <a:pt x="25248" y="53975"/>
                </a:lnTo>
                <a:lnTo>
                  <a:pt x="24730" y="53213"/>
                </a:lnTo>
                <a:lnTo>
                  <a:pt x="23074" y="51054"/>
                </a:lnTo>
                <a:lnTo>
                  <a:pt x="21384" y="49148"/>
                </a:lnTo>
                <a:lnTo>
                  <a:pt x="20671" y="48513"/>
                </a:lnTo>
                <a:lnTo>
                  <a:pt x="19659" y="47497"/>
                </a:lnTo>
                <a:lnTo>
                  <a:pt x="12035" y="42417"/>
                </a:lnTo>
                <a:lnTo>
                  <a:pt x="11678" y="42163"/>
                </a:lnTo>
                <a:lnTo>
                  <a:pt x="13449" y="41909"/>
                </a:lnTo>
                <a:lnTo>
                  <a:pt x="18554" y="41909"/>
                </a:lnTo>
                <a:lnTo>
                  <a:pt x="17739" y="41147"/>
                </a:lnTo>
                <a:lnTo>
                  <a:pt x="2168" y="23494"/>
                </a:lnTo>
                <a:lnTo>
                  <a:pt x="11284" y="23494"/>
                </a:lnTo>
                <a:lnTo>
                  <a:pt x="10204" y="20065"/>
                </a:lnTo>
                <a:lnTo>
                  <a:pt x="7868" y="3301"/>
                </a:lnTo>
                <a:lnTo>
                  <a:pt x="7630" y="0"/>
                </a:lnTo>
                <a:close/>
              </a:path>
              <a:path w="33654" h="67309">
                <a:moveTo>
                  <a:pt x="29783" y="30734"/>
                </a:moveTo>
                <a:lnTo>
                  <a:pt x="26110" y="30734"/>
                </a:lnTo>
                <a:lnTo>
                  <a:pt x="25685" y="33020"/>
                </a:lnTo>
                <a:lnTo>
                  <a:pt x="25478" y="33782"/>
                </a:lnTo>
                <a:lnTo>
                  <a:pt x="22649" y="38735"/>
                </a:lnTo>
                <a:lnTo>
                  <a:pt x="23753" y="41656"/>
                </a:lnTo>
                <a:lnTo>
                  <a:pt x="25248" y="53975"/>
                </a:lnTo>
                <a:lnTo>
                  <a:pt x="29649" y="53975"/>
                </a:lnTo>
                <a:lnTo>
                  <a:pt x="31216" y="49403"/>
                </a:lnTo>
                <a:lnTo>
                  <a:pt x="31573" y="49403"/>
                </a:lnTo>
                <a:lnTo>
                  <a:pt x="32080" y="48006"/>
                </a:lnTo>
                <a:lnTo>
                  <a:pt x="32677" y="45720"/>
                </a:lnTo>
                <a:lnTo>
                  <a:pt x="32848" y="44831"/>
                </a:lnTo>
                <a:lnTo>
                  <a:pt x="32966" y="44069"/>
                </a:lnTo>
                <a:lnTo>
                  <a:pt x="33091" y="42164"/>
                </a:lnTo>
                <a:lnTo>
                  <a:pt x="32980" y="40640"/>
                </a:lnTo>
                <a:lnTo>
                  <a:pt x="26973" y="34671"/>
                </a:lnTo>
                <a:lnTo>
                  <a:pt x="28226" y="33147"/>
                </a:lnTo>
                <a:lnTo>
                  <a:pt x="29250" y="31623"/>
                </a:lnTo>
                <a:lnTo>
                  <a:pt x="29783" y="30734"/>
                </a:lnTo>
                <a:close/>
              </a:path>
              <a:path w="33654" h="67309">
                <a:moveTo>
                  <a:pt x="18554" y="41909"/>
                </a:moveTo>
                <a:lnTo>
                  <a:pt x="14277" y="41909"/>
                </a:lnTo>
                <a:lnTo>
                  <a:pt x="15807" y="42036"/>
                </a:lnTo>
                <a:lnTo>
                  <a:pt x="17693" y="42417"/>
                </a:lnTo>
                <a:lnTo>
                  <a:pt x="18682" y="42798"/>
                </a:lnTo>
                <a:lnTo>
                  <a:pt x="19429" y="43052"/>
                </a:lnTo>
                <a:lnTo>
                  <a:pt x="19900" y="43179"/>
                </a:lnTo>
                <a:lnTo>
                  <a:pt x="20050" y="43306"/>
                </a:lnTo>
                <a:lnTo>
                  <a:pt x="18554" y="41909"/>
                </a:lnTo>
                <a:close/>
              </a:path>
              <a:path w="33654" h="67309">
                <a:moveTo>
                  <a:pt x="29602" y="20320"/>
                </a:moveTo>
                <a:lnTo>
                  <a:pt x="23201" y="20320"/>
                </a:lnTo>
                <a:lnTo>
                  <a:pt x="22568" y="23368"/>
                </a:lnTo>
                <a:lnTo>
                  <a:pt x="20140" y="33401"/>
                </a:lnTo>
                <a:lnTo>
                  <a:pt x="19463" y="35814"/>
                </a:lnTo>
                <a:lnTo>
                  <a:pt x="21073" y="34163"/>
                </a:lnTo>
                <a:lnTo>
                  <a:pt x="21786" y="33528"/>
                </a:lnTo>
                <a:lnTo>
                  <a:pt x="23040" y="32512"/>
                </a:lnTo>
                <a:lnTo>
                  <a:pt x="24063" y="31750"/>
                </a:lnTo>
                <a:lnTo>
                  <a:pt x="24500" y="31369"/>
                </a:lnTo>
                <a:lnTo>
                  <a:pt x="25202" y="30988"/>
                </a:lnTo>
                <a:lnTo>
                  <a:pt x="25984" y="30734"/>
                </a:lnTo>
                <a:lnTo>
                  <a:pt x="29783" y="30734"/>
                </a:lnTo>
                <a:lnTo>
                  <a:pt x="30469" y="29591"/>
                </a:lnTo>
                <a:lnTo>
                  <a:pt x="32159" y="24384"/>
                </a:lnTo>
                <a:lnTo>
                  <a:pt x="32125" y="22098"/>
                </a:lnTo>
                <a:lnTo>
                  <a:pt x="31883" y="21209"/>
                </a:lnTo>
                <a:lnTo>
                  <a:pt x="30860" y="20828"/>
                </a:lnTo>
                <a:lnTo>
                  <a:pt x="29602" y="20320"/>
                </a:lnTo>
                <a:close/>
              </a:path>
              <a:path w="33654" h="67309">
                <a:moveTo>
                  <a:pt x="11284" y="23494"/>
                </a:moveTo>
                <a:lnTo>
                  <a:pt x="2168" y="23494"/>
                </a:lnTo>
                <a:lnTo>
                  <a:pt x="3421" y="24383"/>
                </a:lnTo>
                <a:lnTo>
                  <a:pt x="5825" y="25907"/>
                </a:lnTo>
                <a:lnTo>
                  <a:pt x="8930" y="27685"/>
                </a:lnTo>
                <a:lnTo>
                  <a:pt x="12069" y="29336"/>
                </a:lnTo>
                <a:lnTo>
                  <a:pt x="13760" y="29971"/>
                </a:lnTo>
                <a:lnTo>
                  <a:pt x="14001" y="30098"/>
                </a:lnTo>
                <a:lnTo>
                  <a:pt x="13369" y="28828"/>
                </a:lnTo>
                <a:lnTo>
                  <a:pt x="11368" y="23748"/>
                </a:lnTo>
                <a:lnTo>
                  <a:pt x="11284" y="23494"/>
                </a:lnTo>
                <a:close/>
              </a:path>
              <a:path w="33654" h="67309">
                <a:moveTo>
                  <a:pt x="14864" y="9144"/>
                </a:moveTo>
                <a:lnTo>
                  <a:pt x="14231" y="11557"/>
                </a:lnTo>
                <a:lnTo>
                  <a:pt x="13806" y="13716"/>
                </a:lnTo>
                <a:lnTo>
                  <a:pt x="13539" y="15748"/>
                </a:lnTo>
                <a:lnTo>
                  <a:pt x="13454" y="22097"/>
                </a:lnTo>
                <a:lnTo>
                  <a:pt x="13568" y="23113"/>
                </a:lnTo>
                <a:lnTo>
                  <a:pt x="15416" y="29209"/>
                </a:lnTo>
                <a:lnTo>
                  <a:pt x="16117" y="27686"/>
                </a:lnTo>
                <a:lnTo>
                  <a:pt x="16830" y="26416"/>
                </a:lnTo>
                <a:lnTo>
                  <a:pt x="20717" y="21717"/>
                </a:lnTo>
                <a:lnTo>
                  <a:pt x="21269" y="21209"/>
                </a:lnTo>
                <a:lnTo>
                  <a:pt x="22177" y="20701"/>
                </a:lnTo>
                <a:lnTo>
                  <a:pt x="23201" y="20320"/>
                </a:lnTo>
                <a:lnTo>
                  <a:pt x="29602" y="20320"/>
                </a:lnTo>
                <a:lnTo>
                  <a:pt x="28974" y="20066"/>
                </a:lnTo>
                <a:lnTo>
                  <a:pt x="15140" y="9525"/>
                </a:lnTo>
                <a:lnTo>
                  <a:pt x="14864" y="91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02962" y="624020"/>
            <a:ext cx="12700" cy="17145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12699" y="0"/>
                </a:moveTo>
                <a:lnTo>
                  <a:pt x="0" y="13508"/>
                </a:lnTo>
                <a:lnTo>
                  <a:pt x="157" y="13782"/>
                </a:lnTo>
                <a:lnTo>
                  <a:pt x="5347" y="16797"/>
                </a:lnTo>
                <a:lnTo>
                  <a:pt x="6133" y="16640"/>
                </a:lnTo>
                <a:lnTo>
                  <a:pt x="12612" y="1801"/>
                </a:lnTo>
                <a:lnTo>
                  <a:pt x="1269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60468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17073" y="13158"/>
                </a:moveTo>
                <a:lnTo>
                  <a:pt x="10569" y="13158"/>
                </a:lnTo>
                <a:lnTo>
                  <a:pt x="11395" y="14372"/>
                </a:lnTo>
                <a:lnTo>
                  <a:pt x="12339" y="15346"/>
                </a:lnTo>
                <a:lnTo>
                  <a:pt x="17804" y="17934"/>
                </a:lnTo>
                <a:lnTo>
                  <a:pt x="17293" y="15197"/>
                </a:lnTo>
                <a:lnTo>
                  <a:pt x="17073" y="13158"/>
                </a:lnTo>
                <a:close/>
              </a:path>
              <a:path w="18414" h="18415">
                <a:moveTo>
                  <a:pt x="4121" y="0"/>
                </a:moveTo>
                <a:lnTo>
                  <a:pt x="0" y="6379"/>
                </a:lnTo>
                <a:lnTo>
                  <a:pt x="105" y="7089"/>
                </a:lnTo>
                <a:lnTo>
                  <a:pt x="466" y="8852"/>
                </a:lnTo>
                <a:lnTo>
                  <a:pt x="308" y="9746"/>
                </a:lnTo>
                <a:lnTo>
                  <a:pt x="4672" y="14876"/>
                </a:lnTo>
                <a:lnTo>
                  <a:pt x="6245" y="14647"/>
                </a:lnTo>
                <a:lnTo>
                  <a:pt x="6756" y="14487"/>
                </a:lnTo>
                <a:lnTo>
                  <a:pt x="7891" y="14178"/>
                </a:lnTo>
                <a:lnTo>
                  <a:pt x="8682" y="13937"/>
                </a:lnTo>
                <a:lnTo>
                  <a:pt x="10059" y="13388"/>
                </a:lnTo>
                <a:lnTo>
                  <a:pt x="10569" y="13158"/>
                </a:lnTo>
                <a:lnTo>
                  <a:pt x="17073" y="13158"/>
                </a:lnTo>
                <a:lnTo>
                  <a:pt x="17017" y="12529"/>
                </a:lnTo>
                <a:lnTo>
                  <a:pt x="16585" y="12254"/>
                </a:lnTo>
                <a:lnTo>
                  <a:pt x="16231" y="11979"/>
                </a:lnTo>
                <a:lnTo>
                  <a:pt x="15483" y="11315"/>
                </a:lnTo>
                <a:lnTo>
                  <a:pt x="14846" y="10570"/>
                </a:lnTo>
                <a:lnTo>
                  <a:pt x="14462" y="10066"/>
                </a:lnTo>
                <a:lnTo>
                  <a:pt x="13597" y="8692"/>
                </a:lnTo>
                <a:lnTo>
                  <a:pt x="13755" y="7867"/>
                </a:lnTo>
                <a:lnTo>
                  <a:pt x="13881" y="6928"/>
                </a:lnTo>
                <a:lnTo>
                  <a:pt x="8682" y="1213"/>
                </a:lnTo>
                <a:lnTo>
                  <a:pt x="7621" y="778"/>
                </a:lnTo>
                <a:lnTo>
                  <a:pt x="5695" y="194"/>
                </a:lnTo>
                <a:lnTo>
                  <a:pt x="4121" y="0"/>
                </a:lnTo>
                <a:close/>
              </a:path>
              <a:path w="18414" h="18415">
                <a:moveTo>
                  <a:pt x="10216" y="1099"/>
                </a:moveTo>
                <a:lnTo>
                  <a:pt x="9744" y="1099"/>
                </a:lnTo>
                <a:lnTo>
                  <a:pt x="8682" y="1213"/>
                </a:lnTo>
                <a:lnTo>
                  <a:pt x="11002" y="1213"/>
                </a:lnTo>
                <a:lnTo>
                  <a:pt x="10216" y="10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62467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6526" y="0"/>
                </a:moveTo>
                <a:lnTo>
                  <a:pt x="629" y="6298"/>
                </a:lnTo>
                <a:lnTo>
                  <a:pt x="393" y="6459"/>
                </a:lnTo>
                <a:lnTo>
                  <a:pt x="196" y="6814"/>
                </a:lnTo>
                <a:lnTo>
                  <a:pt x="80" y="7157"/>
                </a:lnTo>
                <a:lnTo>
                  <a:pt x="0" y="8177"/>
                </a:lnTo>
                <a:lnTo>
                  <a:pt x="157" y="8612"/>
                </a:lnTo>
                <a:lnTo>
                  <a:pt x="4482" y="10410"/>
                </a:lnTo>
                <a:lnTo>
                  <a:pt x="5308" y="9940"/>
                </a:lnTo>
                <a:lnTo>
                  <a:pt x="9121" y="5359"/>
                </a:lnTo>
                <a:lnTo>
                  <a:pt x="9043" y="3722"/>
                </a:lnTo>
                <a:lnTo>
                  <a:pt x="8769" y="2897"/>
                </a:lnTo>
                <a:lnTo>
                  <a:pt x="8492" y="2301"/>
                </a:lnTo>
                <a:lnTo>
                  <a:pt x="7902" y="1408"/>
                </a:lnTo>
                <a:lnTo>
                  <a:pt x="6802" y="229"/>
                </a:lnTo>
                <a:lnTo>
                  <a:pt x="652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61642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050" y="0"/>
                </a:moveTo>
                <a:lnTo>
                  <a:pt x="0" y="5016"/>
                </a:lnTo>
                <a:lnTo>
                  <a:pt x="118" y="5680"/>
                </a:lnTo>
                <a:lnTo>
                  <a:pt x="5154" y="1408"/>
                </a:lnTo>
                <a:lnTo>
                  <a:pt x="5108" y="858"/>
                </a:lnTo>
                <a:lnTo>
                  <a:pt x="405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06462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5" h="20320">
                <a:moveTo>
                  <a:pt x="20806" y="3015"/>
                </a:moveTo>
                <a:lnTo>
                  <a:pt x="7431" y="3015"/>
                </a:lnTo>
                <a:lnTo>
                  <a:pt x="9239" y="3093"/>
                </a:lnTo>
                <a:lnTo>
                  <a:pt x="11047" y="3328"/>
                </a:lnTo>
                <a:lnTo>
                  <a:pt x="35380" y="16562"/>
                </a:lnTo>
                <a:lnTo>
                  <a:pt x="36873" y="17971"/>
                </a:lnTo>
                <a:lnTo>
                  <a:pt x="38416" y="19577"/>
                </a:lnTo>
                <a:lnTo>
                  <a:pt x="38612" y="19811"/>
                </a:lnTo>
                <a:lnTo>
                  <a:pt x="37674" y="17854"/>
                </a:lnTo>
                <a:lnTo>
                  <a:pt x="21328" y="3211"/>
                </a:lnTo>
                <a:lnTo>
                  <a:pt x="20806" y="3015"/>
                </a:lnTo>
                <a:close/>
              </a:path>
              <a:path w="38735" h="20320">
                <a:moveTo>
                  <a:pt x="4089" y="0"/>
                </a:moveTo>
                <a:lnTo>
                  <a:pt x="1454" y="79"/>
                </a:lnTo>
                <a:lnTo>
                  <a:pt x="668" y="1919"/>
                </a:lnTo>
                <a:lnTo>
                  <a:pt x="0" y="3954"/>
                </a:lnTo>
                <a:lnTo>
                  <a:pt x="1887" y="3485"/>
                </a:lnTo>
                <a:lnTo>
                  <a:pt x="3735" y="3211"/>
                </a:lnTo>
                <a:lnTo>
                  <a:pt x="5583" y="3054"/>
                </a:lnTo>
                <a:lnTo>
                  <a:pt x="7431" y="3015"/>
                </a:lnTo>
                <a:lnTo>
                  <a:pt x="20806" y="3015"/>
                </a:lnTo>
                <a:lnTo>
                  <a:pt x="19971" y="2701"/>
                </a:lnTo>
                <a:lnTo>
                  <a:pt x="5937" y="40"/>
                </a:lnTo>
                <a:lnTo>
                  <a:pt x="408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43223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8843" y="0"/>
                </a:moveTo>
                <a:lnTo>
                  <a:pt x="0" y="6146"/>
                </a:lnTo>
                <a:lnTo>
                  <a:pt x="80" y="6303"/>
                </a:lnTo>
                <a:lnTo>
                  <a:pt x="1724" y="6811"/>
                </a:lnTo>
                <a:lnTo>
                  <a:pt x="2081" y="6773"/>
                </a:lnTo>
                <a:lnTo>
                  <a:pt x="2518" y="6656"/>
                </a:lnTo>
                <a:lnTo>
                  <a:pt x="3230" y="6146"/>
                </a:lnTo>
                <a:lnTo>
                  <a:pt x="3852" y="5754"/>
                </a:lnTo>
                <a:lnTo>
                  <a:pt x="9556" y="4228"/>
                </a:lnTo>
                <a:lnTo>
                  <a:pt x="11642" y="4228"/>
                </a:lnTo>
                <a:lnTo>
                  <a:pt x="11994" y="3523"/>
                </a:lnTo>
                <a:lnTo>
                  <a:pt x="12101" y="2936"/>
                </a:lnTo>
                <a:lnTo>
                  <a:pt x="12074" y="2153"/>
                </a:lnTo>
                <a:lnTo>
                  <a:pt x="11867" y="1604"/>
                </a:lnTo>
                <a:lnTo>
                  <a:pt x="9314" y="77"/>
                </a:lnTo>
                <a:lnTo>
                  <a:pt x="8843" y="0"/>
                </a:lnTo>
                <a:close/>
              </a:path>
              <a:path w="12700" h="6984">
                <a:moveTo>
                  <a:pt x="11642" y="4228"/>
                </a:moveTo>
                <a:lnTo>
                  <a:pt x="10533" y="4228"/>
                </a:lnTo>
                <a:lnTo>
                  <a:pt x="11603" y="430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47156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014" y="0"/>
                </a:moveTo>
                <a:lnTo>
                  <a:pt x="0" y="1761"/>
                </a:lnTo>
                <a:lnTo>
                  <a:pt x="781" y="2192"/>
                </a:lnTo>
                <a:lnTo>
                  <a:pt x="1103" y="2348"/>
                </a:lnTo>
                <a:lnTo>
                  <a:pt x="1966" y="2622"/>
                </a:lnTo>
                <a:lnTo>
                  <a:pt x="2472" y="2701"/>
                </a:lnTo>
                <a:lnTo>
                  <a:pt x="2989" y="2740"/>
                </a:lnTo>
                <a:lnTo>
                  <a:pt x="3541" y="2701"/>
                </a:lnTo>
                <a:lnTo>
                  <a:pt x="6646" y="38"/>
                </a:lnTo>
                <a:lnTo>
                  <a:pt x="601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2164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623" y="0"/>
                </a:moveTo>
                <a:lnTo>
                  <a:pt x="264" y="1957"/>
                </a:lnTo>
                <a:lnTo>
                  <a:pt x="57" y="3797"/>
                </a:lnTo>
                <a:lnTo>
                  <a:pt x="0" y="9787"/>
                </a:lnTo>
                <a:lnTo>
                  <a:pt x="191" y="11549"/>
                </a:lnTo>
                <a:lnTo>
                  <a:pt x="413" y="12880"/>
                </a:lnTo>
                <a:lnTo>
                  <a:pt x="584" y="13664"/>
                </a:lnTo>
                <a:lnTo>
                  <a:pt x="971" y="15073"/>
                </a:lnTo>
                <a:lnTo>
                  <a:pt x="1213" y="15778"/>
                </a:lnTo>
                <a:lnTo>
                  <a:pt x="1489" y="15543"/>
                </a:lnTo>
                <a:lnTo>
                  <a:pt x="4007" y="10962"/>
                </a:lnTo>
                <a:lnTo>
                  <a:pt x="3957" y="7517"/>
                </a:lnTo>
                <a:lnTo>
                  <a:pt x="6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74224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5" h="41909">
                <a:moveTo>
                  <a:pt x="31844" y="36448"/>
                </a:moveTo>
                <a:lnTo>
                  <a:pt x="18910" y="36448"/>
                </a:lnTo>
                <a:lnTo>
                  <a:pt x="19774" y="37845"/>
                </a:lnTo>
                <a:lnTo>
                  <a:pt x="20640" y="38988"/>
                </a:lnTo>
                <a:lnTo>
                  <a:pt x="26183" y="41655"/>
                </a:lnTo>
                <a:lnTo>
                  <a:pt x="26891" y="41401"/>
                </a:lnTo>
                <a:lnTo>
                  <a:pt x="28267" y="40639"/>
                </a:lnTo>
                <a:lnTo>
                  <a:pt x="28935" y="40131"/>
                </a:lnTo>
                <a:lnTo>
                  <a:pt x="29564" y="39496"/>
                </a:lnTo>
                <a:lnTo>
                  <a:pt x="30154" y="38734"/>
                </a:lnTo>
                <a:lnTo>
                  <a:pt x="30744" y="38099"/>
                </a:lnTo>
                <a:lnTo>
                  <a:pt x="31844" y="36448"/>
                </a:lnTo>
                <a:close/>
              </a:path>
              <a:path w="70485" h="41909">
                <a:moveTo>
                  <a:pt x="7076" y="26161"/>
                </a:moveTo>
                <a:lnTo>
                  <a:pt x="5739" y="26542"/>
                </a:lnTo>
                <a:lnTo>
                  <a:pt x="4559" y="26923"/>
                </a:lnTo>
                <a:lnTo>
                  <a:pt x="3538" y="27431"/>
                </a:lnTo>
                <a:lnTo>
                  <a:pt x="2633" y="27812"/>
                </a:lnTo>
                <a:lnTo>
                  <a:pt x="0" y="31876"/>
                </a:lnTo>
                <a:lnTo>
                  <a:pt x="156" y="32384"/>
                </a:lnTo>
                <a:lnTo>
                  <a:pt x="6722" y="37591"/>
                </a:lnTo>
                <a:lnTo>
                  <a:pt x="8687" y="38099"/>
                </a:lnTo>
                <a:lnTo>
                  <a:pt x="10457" y="38226"/>
                </a:lnTo>
                <a:lnTo>
                  <a:pt x="12029" y="38480"/>
                </a:lnTo>
                <a:lnTo>
                  <a:pt x="14506" y="38480"/>
                </a:lnTo>
                <a:lnTo>
                  <a:pt x="15057" y="38353"/>
                </a:lnTo>
                <a:lnTo>
                  <a:pt x="15529" y="38353"/>
                </a:lnTo>
                <a:lnTo>
                  <a:pt x="16354" y="38099"/>
                </a:lnTo>
                <a:lnTo>
                  <a:pt x="18910" y="36448"/>
                </a:lnTo>
                <a:lnTo>
                  <a:pt x="31844" y="36448"/>
                </a:lnTo>
                <a:lnTo>
                  <a:pt x="32788" y="34670"/>
                </a:lnTo>
                <a:lnTo>
                  <a:pt x="33430" y="33400"/>
                </a:lnTo>
                <a:lnTo>
                  <a:pt x="9396" y="33400"/>
                </a:lnTo>
                <a:lnTo>
                  <a:pt x="9160" y="33273"/>
                </a:lnTo>
                <a:lnTo>
                  <a:pt x="8491" y="33019"/>
                </a:lnTo>
                <a:lnTo>
                  <a:pt x="8098" y="32765"/>
                </a:lnTo>
                <a:lnTo>
                  <a:pt x="7233" y="32257"/>
                </a:lnTo>
                <a:lnTo>
                  <a:pt x="6839" y="31876"/>
                </a:lnTo>
                <a:lnTo>
                  <a:pt x="6171" y="30860"/>
                </a:lnTo>
                <a:lnTo>
                  <a:pt x="6054" y="30606"/>
                </a:lnTo>
                <a:lnTo>
                  <a:pt x="5928" y="30098"/>
                </a:lnTo>
                <a:lnTo>
                  <a:pt x="6054" y="28193"/>
                </a:lnTo>
                <a:lnTo>
                  <a:pt x="6486" y="27177"/>
                </a:lnTo>
                <a:lnTo>
                  <a:pt x="7076" y="26161"/>
                </a:lnTo>
                <a:close/>
              </a:path>
              <a:path w="70485" h="41909">
                <a:moveTo>
                  <a:pt x="64284" y="5334"/>
                </a:moveTo>
                <a:lnTo>
                  <a:pt x="47336" y="5333"/>
                </a:lnTo>
                <a:lnTo>
                  <a:pt x="54958" y="5714"/>
                </a:lnTo>
                <a:lnTo>
                  <a:pt x="52566" y="6984"/>
                </a:lnTo>
                <a:lnTo>
                  <a:pt x="40179" y="14858"/>
                </a:lnTo>
                <a:lnTo>
                  <a:pt x="37939" y="16509"/>
                </a:lnTo>
                <a:lnTo>
                  <a:pt x="36798" y="17525"/>
                </a:lnTo>
                <a:lnTo>
                  <a:pt x="35659" y="18414"/>
                </a:lnTo>
                <a:lnTo>
                  <a:pt x="34479" y="19430"/>
                </a:lnTo>
                <a:lnTo>
                  <a:pt x="33339" y="20446"/>
                </a:lnTo>
                <a:lnTo>
                  <a:pt x="31779" y="21970"/>
                </a:lnTo>
                <a:lnTo>
                  <a:pt x="28738" y="25018"/>
                </a:lnTo>
                <a:lnTo>
                  <a:pt x="27271" y="26669"/>
                </a:lnTo>
                <a:lnTo>
                  <a:pt x="26026" y="27939"/>
                </a:lnTo>
                <a:lnTo>
                  <a:pt x="25043" y="28701"/>
                </a:lnTo>
                <a:lnTo>
                  <a:pt x="23942" y="29463"/>
                </a:lnTo>
                <a:lnTo>
                  <a:pt x="23313" y="29971"/>
                </a:lnTo>
                <a:lnTo>
                  <a:pt x="11754" y="33400"/>
                </a:lnTo>
                <a:lnTo>
                  <a:pt x="33430" y="33400"/>
                </a:lnTo>
                <a:lnTo>
                  <a:pt x="34058" y="32130"/>
                </a:lnTo>
                <a:lnTo>
                  <a:pt x="35579" y="28193"/>
                </a:lnTo>
                <a:lnTo>
                  <a:pt x="35659" y="27939"/>
                </a:lnTo>
                <a:lnTo>
                  <a:pt x="45295" y="27939"/>
                </a:lnTo>
                <a:lnTo>
                  <a:pt x="48608" y="20446"/>
                </a:lnTo>
                <a:lnTo>
                  <a:pt x="49932" y="17652"/>
                </a:lnTo>
                <a:lnTo>
                  <a:pt x="50910" y="16128"/>
                </a:lnTo>
                <a:lnTo>
                  <a:pt x="51542" y="15366"/>
                </a:lnTo>
                <a:lnTo>
                  <a:pt x="52129" y="14731"/>
                </a:lnTo>
                <a:lnTo>
                  <a:pt x="52991" y="14096"/>
                </a:lnTo>
                <a:lnTo>
                  <a:pt x="53267" y="13842"/>
                </a:lnTo>
                <a:lnTo>
                  <a:pt x="54015" y="13588"/>
                </a:lnTo>
                <a:lnTo>
                  <a:pt x="54486" y="13461"/>
                </a:lnTo>
                <a:lnTo>
                  <a:pt x="56107" y="13461"/>
                </a:lnTo>
                <a:lnTo>
                  <a:pt x="56383" y="13334"/>
                </a:lnTo>
                <a:lnTo>
                  <a:pt x="57280" y="13080"/>
                </a:lnTo>
                <a:lnTo>
                  <a:pt x="57637" y="12826"/>
                </a:lnTo>
                <a:lnTo>
                  <a:pt x="57993" y="12699"/>
                </a:lnTo>
                <a:lnTo>
                  <a:pt x="58580" y="12319"/>
                </a:lnTo>
                <a:lnTo>
                  <a:pt x="58810" y="12065"/>
                </a:lnTo>
                <a:lnTo>
                  <a:pt x="59212" y="11684"/>
                </a:lnTo>
                <a:lnTo>
                  <a:pt x="59488" y="11303"/>
                </a:lnTo>
                <a:lnTo>
                  <a:pt x="59718" y="10668"/>
                </a:lnTo>
                <a:lnTo>
                  <a:pt x="59684" y="9652"/>
                </a:lnTo>
                <a:lnTo>
                  <a:pt x="59408" y="9017"/>
                </a:lnTo>
                <a:lnTo>
                  <a:pt x="59431" y="8763"/>
                </a:lnTo>
                <a:lnTo>
                  <a:pt x="59994" y="8128"/>
                </a:lnTo>
                <a:lnTo>
                  <a:pt x="60776" y="7493"/>
                </a:lnTo>
                <a:lnTo>
                  <a:pt x="61179" y="7112"/>
                </a:lnTo>
                <a:lnTo>
                  <a:pt x="64284" y="5334"/>
                </a:lnTo>
                <a:close/>
              </a:path>
              <a:path w="70485" h="41909">
                <a:moveTo>
                  <a:pt x="45295" y="27939"/>
                </a:moveTo>
                <a:lnTo>
                  <a:pt x="35659" y="27939"/>
                </a:lnTo>
                <a:lnTo>
                  <a:pt x="36366" y="28828"/>
                </a:lnTo>
                <a:lnTo>
                  <a:pt x="37073" y="29590"/>
                </a:lnTo>
                <a:lnTo>
                  <a:pt x="40966" y="31368"/>
                </a:lnTo>
                <a:lnTo>
                  <a:pt x="41556" y="31241"/>
                </a:lnTo>
                <a:lnTo>
                  <a:pt x="42656" y="30733"/>
                </a:lnTo>
                <a:lnTo>
                  <a:pt x="43168" y="30352"/>
                </a:lnTo>
                <a:lnTo>
                  <a:pt x="44623" y="28828"/>
                </a:lnTo>
                <a:lnTo>
                  <a:pt x="45295" y="27939"/>
                </a:lnTo>
                <a:close/>
              </a:path>
              <a:path w="70485" h="41909">
                <a:moveTo>
                  <a:pt x="16787" y="12826"/>
                </a:moveTo>
                <a:lnTo>
                  <a:pt x="11307" y="21589"/>
                </a:lnTo>
                <a:lnTo>
                  <a:pt x="11519" y="22732"/>
                </a:lnTo>
                <a:lnTo>
                  <a:pt x="11722" y="23494"/>
                </a:lnTo>
                <a:lnTo>
                  <a:pt x="12265" y="25018"/>
                </a:lnTo>
                <a:lnTo>
                  <a:pt x="12580" y="25526"/>
                </a:lnTo>
                <a:lnTo>
                  <a:pt x="12697" y="25780"/>
                </a:lnTo>
                <a:lnTo>
                  <a:pt x="18635" y="27304"/>
                </a:lnTo>
                <a:lnTo>
                  <a:pt x="19264" y="27177"/>
                </a:lnTo>
                <a:lnTo>
                  <a:pt x="21347" y="26669"/>
                </a:lnTo>
                <a:lnTo>
                  <a:pt x="22880" y="26161"/>
                </a:lnTo>
                <a:lnTo>
                  <a:pt x="24611" y="25526"/>
                </a:lnTo>
                <a:lnTo>
                  <a:pt x="25554" y="25018"/>
                </a:lnTo>
                <a:lnTo>
                  <a:pt x="25437" y="24891"/>
                </a:lnTo>
                <a:lnTo>
                  <a:pt x="18713" y="21843"/>
                </a:lnTo>
                <a:lnTo>
                  <a:pt x="17455" y="21589"/>
                </a:lnTo>
                <a:lnTo>
                  <a:pt x="14586" y="21589"/>
                </a:lnTo>
                <a:lnTo>
                  <a:pt x="14782" y="21208"/>
                </a:lnTo>
                <a:lnTo>
                  <a:pt x="15018" y="20827"/>
                </a:lnTo>
                <a:lnTo>
                  <a:pt x="16236" y="19938"/>
                </a:lnTo>
                <a:lnTo>
                  <a:pt x="17219" y="19430"/>
                </a:lnTo>
                <a:lnTo>
                  <a:pt x="18516" y="19176"/>
                </a:lnTo>
                <a:lnTo>
                  <a:pt x="19578" y="18922"/>
                </a:lnTo>
                <a:lnTo>
                  <a:pt x="35248" y="15874"/>
                </a:lnTo>
                <a:lnTo>
                  <a:pt x="28699" y="15874"/>
                </a:lnTo>
                <a:lnTo>
                  <a:pt x="26970" y="15493"/>
                </a:lnTo>
                <a:lnTo>
                  <a:pt x="25829" y="14858"/>
                </a:lnTo>
                <a:lnTo>
                  <a:pt x="25554" y="14604"/>
                </a:lnTo>
                <a:lnTo>
                  <a:pt x="24138" y="14223"/>
                </a:lnTo>
                <a:lnTo>
                  <a:pt x="21622" y="13461"/>
                </a:lnTo>
                <a:lnTo>
                  <a:pt x="20483" y="13207"/>
                </a:lnTo>
                <a:lnTo>
                  <a:pt x="18477" y="12953"/>
                </a:lnTo>
                <a:lnTo>
                  <a:pt x="16787" y="12826"/>
                </a:lnTo>
                <a:close/>
              </a:path>
              <a:path w="70485" h="41909">
                <a:moveTo>
                  <a:pt x="30060" y="18922"/>
                </a:moveTo>
                <a:lnTo>
                  <a:pt x="22212" y="18922"/>
                </a:lnTo>
                <a:lnTo>
                  <a:pt x="23785" y="19049"/>
                </a:lnTo>
                <a:lnTo>
                  <a:pt x="26537" y="19557"/>
                </a:lnTo>
                <a:lnTo>
                  <a:pt x="27560" y="19811"/>
                </a:lnTo>
                <a:lnTo>
                  <a:pt x="27913" y="19811"/>
                </a:lnTo>
                <a:lnTo>
                  <a:pt x="28896" y="19430"/>
                </a:lnTo>
                <a:lnTo>
                  <a:pt x="30060" y="18922"/>
                </a:lnTo>
                <a:close/>
              </a:path>
              <a:path w="70485" h="41909">
                <a:moveTo>
                  <a:pt x="38882" y="761"/>
                </a:moveTo>
                <a:lnTo>
                  <a:pt x="29737" y="7365"/>
                </a:lnTo>
                <a:lnTo>
                  <a:pt x="29860" y="8127"/>
                </a:lnTo>
                <a:lnTo>
                  <a:pt x="29965" y="8508"/>
                </a:lnTo>
                <a:lnTo>
                  <a:pt x="30154" y="9016"/>
                </a:lnTo>
                <a:lnTo>
                  <a:pt x="31098" y="10413"/>
                </a:lnTo>
                <a:lnTo>
                  <a:pt x="32199" y="11302"/>
                </a:lnTo>
                <a:lnTo>
                  <a:pt x="32473" y="11556"/>
                </a:lnTo>
                <a:lnTo>
                  <a:pt x="31019" y="15112"/>
                </a:lnTo>
                <a:lnTo>
                  <a:pt x="30783" y="15366"/>
                </a:lnTo>
                <a:lnTo>
                  <a:pt x="30469" y="15620"/>
                </a:lnTo>
                <a:lnTo>
                  <a:pt x="29918" y="15747"/>
                </a:lnTo>
                <a:lnTo>
                  <a:pt x="29604" y="15874"/>
                </a:lnTo>
                <a:lnTo>
                  <a:pt x="39708" y="10667"/>
                </a:lnTo>
                <a:lnTo>
                  <a:pt x="40101" y="10286"/>
                </a:lnTo>
                <a:lnTo>
                  <a:pt x="40337" y="9778"/>
                </a:lnTo>
                <a:lnTo>
                  <a:pt x="40259" y="8762"/>
                </a:lnTo>
                <a:lnTo>
                  <a:pt x="40023" y="8381"/>
                </a:lnTo>
                <a:lnTo>
                  <a:pt x="39630" y="8000"/>
                </a:lnTo>
                <a:lnTo>
                  <a:pt x="39394" y="7873"/>
                </a:lnTo>
                <a:lnTo>
                  <a:pt x="38725" y="7365"/>
                </a:lnTo>
                <a:lnTo>
                  <a:pt x="37899" y="6984"/>
                </a:lnTo>
                <a:lnTo>
                  <a:pt x="37388" y="6857"/>
                </a:lnTo>
                <a:lnTo>
                  <a:pt x="36208" y="6476"/>
                </a:lnTo>
                <a:lnTo>
                  <a:pt x="34793" y="6095"/>
                </a:lnTo>
                <a:lnTo>
                  <a:pt x="35737" y="5841"/>
                </a:lnTo>
                <a:lnTo>
                  <a:pt x="37073" y="5714"/>
                </a:lnTo>
                <a:lnTo>
                  <a:pt x="37978" y="5587"/>
                </a:lnTo>
                <a:lnTo>
                  <a:pt x="41752" y="5333"/>
                </a:lnTo>
                <a:lnTo>
                  <a:pt x="64284" y="5334"/>
                </a:lnTo>
                <a:lnTo>
                  <a:pt x="65181" y="5080"/>
                </a:lnTo>
                <a:lnTo>
                  <a:pt x="66089" y="4699"/>
                </a:lnTo>
                <a:lnTo>
                  <a:pt x="67699" y="4191"/>
                </a:lnTo>
                <a:lnTo>
                  <a:pt x="68412" y="4064"/>
                </a:lnTo>
                <a:lnTo>
                  <a:pt x="70252" y="3810"/>
                </a:lnTo>
                <a:lnTo>
                  <a:pt x="69700" y="3810"/>
                </a:lnTo>
                <a:lnTo>
                  <a:pt x="69355" y="3683"/>
                </a:lnTo>
                <a:lnTo>
                  <a:pt x="67188" y="2667"/>
                </a:lnTo>
                <a:lnTo>
                  <a:pt x="47768" y="2666"/>
                </a:lnTo>
                <a:lnTo>
                  <a:pt x="45527" y="2031"/>
                </a:lnTo>
                <a:lnTo>
                  <a:pt x="43521" y="1523"/>
                </a:lnTo>
                <a:lnTo>
                  <a:pt x="41752" y="1269"/>
                </a:lnTo>
                <a:lnTo>
                  <a:pt x="40220" y="1015"/>
                </a:lnTo>
                <a:lnTo>
                  <a:pt x="38882" y="761"/>
                </a:lnTo>
                <a:close/>
              </a:path>
              <a:path w="70485" h="41909">
                <a:moveTo>
                  <a:pt x="56107" y="13461"/>
                </a:moveTo>
                <a:lnTo>
                  <a:pt x="55199" y="13461"/>
                </a:lnTo>
                <a:lnTo>
                  <a:pt x="55831" y="13588"/>
                </a:lnTo>
                <a:lnTo>
                  <a:pt x="56107" y="13461"/>
                </a:lnTo>
                <a:close/>
              </a:path>
              <a:path w="70485" h="41909">
                <a:moveTo>
                  <a:pt x="57867" y="0"/>
                </a:moveTo>
                <a:lnTo>
                  <a:pt x="47768" y="2666"/>
                </a:lnTo>
                <a:lnTo>
                  <a:pt x="67188" y="2667"/>
                </a:lnTo>
                <a:lnTo>
                  <a:pt x="66917" y="2540"/>
                </a:lnTo>
                <a:lnTo>
                  <a:pt x="64364" y="1524"/>
                </a:lnTo>
                <a:lnTo>
                  <a:pt x="61995" y="889"/>
                </a:lnTo>
                <a:lnTo>
                  <a:pt x="60903" y="508"/>
                </a:lnTo>
                <a:lnTo>
                  <a:pt x="58856" y="127"/>
                </a:lnTo>
                <a:lnTo>
                  <a:pt x="578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10065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5" h="36195">
                <a:moveTo>
                  <a:pt x="38588" y="26543"/>
                </a:moveTo>
                <a:lnTo>
                  <a:pt x="28852" y="26543"/>
                </a:lnTo>
                <a:lnTo>
                  <a:pt x="29127" y="26670"/>
                </a:lnTo>
                <a:lnTo>
                  <a:pt x="29324" y="26670"/>
                </a:lnTo>
                <a:lnTo>
                  <a:pt x="29520" y="26797"/>
                </a:lnTo>
                <a:lnTo>
                  <a:pt x="29835" y="27051"/>
                </a:lnTo>
                <a:lnTo>
                  <a:pt x="30032" y="27305"/>
                </a:lnTo>
                <a:lnTo>
                  <a:pt x="30137" y="27559"/>
                </a:lnTo>
                <a:lnTo>
                  <a:pt x="30381" y="29210"/>
                </a:lnTo>
                <a:lnTo>
                  <a:pt x="30739" y="30988"/>
                </a:lnTo>
                <a:lnTo>
                  <a:pt x="33374" y="35052"/>
                </a:lnTo>
                <a:lnTo>
                  <a:pt x="33884" y="35433"/>
                </a:lnTo>
                <a:lnTo>
                  <a:pt x="34396" y="35560"/>
                </a:lnTo>
                <a:lnTo>
                  <a:pt x="34907" y="35814"/>
                </a:lnTo>
                <a:lnTo>
                  <a:pt x="35968" y="35941"/>
                </a:lnTo>
                <a:lnTo>
                  <a:pt x="37580" y="35941"/>
                </a:lnTo>
                <a:lnTo>
                  <a:pt x="40412" y="35179"/>
                </a:lnTo>
                <a:lnTo>
                  <a:pt x="42141" y="34290"/>
                </a:lnTo>
                <a:lnTo>
                  <a:pt x="46663" y="32385"/>
                </a:lnTo>
                <a:lnTo>
                  <a:pt x="48077" y="31623"/>
                </a:lnTo>
                <a:lnTo>
                  <a:pt x="50869" y="30226"/>
                </a:lnTo>
                <a:lnTo>
                  <a:pt x="52832" y="29210"/>
                </a:lnTo>
                <a:lnTo>
                  <a:pt x="35968" y="29210"/>
                </a:lnTo>
                <a:lnTo>
                  <a:pt x="37865" y="27305"/>
                </a:lnTo>
                <a:lnTo>
                  <a:pt x="38588" y="26543"/>
                </a:lnTo>
                <a:close/>
              </a:path>
              <a:path w="70485" h="36195">
                <a:moveTo>
                  <a:pt x="388" y="3301"/>
                </a:moveTo>
                <a:lnTo>
                  <a:pt x="223" y="4190"/>
                </a:lnTo>
                <a:lnTo>
                  <a:pt x="117" y="4952"/>
                </a:lnTo>
                <a:lnTo>
                  <a:pt x="0" y="7111"/>
                </a:lnTo>
                <a:lnTo>
                  <a:pt x="122" y="8762"/>
                </a:lnTo>
                <a:lnTo>
                  <a:pt x="8526" y="17017"/>
                </a:lnTo>
                <a:lnTo>
                  <a:pt x="9549" y="17271"/>
                </a:lnTo>
                <a:lnTo>
                  <a:pt x="11121" y="17398"/>
                </a:lnTo>
                <a:lnTo>
                  <a:pt x="11750" y="17398"/>
                </a:lnTo>
                <a:lnTo>
                  <a:pt x="11043" y="21081"/>
                </a:lnTo>
                <a:lnTo>
                  <a:pt x="10933" y="21970"/>
                </a:lnTo>
                <a:lnTo>
                  <a:pt x="10826" y="26034"/>
                </a:lnTo>
                <a:lnTo>
                  <a:pt x="10944" y="27050"/>
                </a:lnTo>
                <a:lnTo>
                  <a:pt x="16075" y="31876"/>
                </a:lnTo>
                <a:lnTo>
                  <a:pt x="16861" y="32003"/>
                </a:lnTo>
                <a:lnTo>
                  <a:pt x="18355" y="32003"/>
                </a:lnTo>
                <a:lnTo>
                  <a:pt x="19023" y="31876"/>
                </a:lnTo>
                <a:lnTo>
                  <a:pt x="19692" y="31876"/>
                </a:lnTo>
                <a:lnTo>
                  <a:pt x="27123" y="27051"/>
                </a:lnTo>
                <a:lnTo>
                  <a:pt x="27555" y="26797"/>
                </a:lnTo>
                <a:lnTo>
                  <a:pt x="27909" y="26670"/>
                </a:lnTo>
                <a:lnTo>
                  <a:pt x="28262" y="26670"/>
                </a:lnTo>
                <a:lnTo>
                  <a:pt x="28577" y="26543"/>
                </a:lnTo>
                <a:lnTo>
                  <a:pt x="38588" y="26543"/>
                </a:lnTo>
                <a:lnTo>
                  <a:pt x="39310" y="25781"/>
                </a:lnTo>
                <a:lnTo>
                  <a:pt x="42219" y="22098"/>
                </a:lnTo>
                <a:lnTo>
                  <a:pt x="41945" y="22098"/>
                </a:lnTo>
                <a:lnTo>
                  <a:pt x="39783" y="21971"/>
                </a:lnTo>
                <a:lnTo>
                  <a:pt x="35851" y="21336"/>
                </a:lnTo>
                <a:lnTo>
                  <a:pt x="33335" y="20701"/>
                </a:lnTo>
                <a:lnTo>
                  <a:pt x="30543" y="20066"/>
                </a:lnTo>
                <a:lnTo>
                  <a:pt x="1960" y="4825"/>
                </a:lnTo>
                <a:lnTo>
                  <a:pt x="388" y="3301"/>
                </a:lnTo>
                <a:close/>
              </a:path>
              <a:path w="70485" h="36195">
                <a:moveTo>
                  <a:pt x="53346" y="14605"/>
                </a:moveTo>
                <a:lnTo>
                  <a:pt x="41551" y="14605"/>
                </a:lnTo>
                <a:lnTo>
                  <a:pt x="43163" y="15113"/>
                </a:lnTo>
                <a:lnTo>
                  <a:pt x="44028" y="15494"/>
                </a:lnTo>
                <a:lnTo>
                  <a:pt x="50869" y="17145"/>
                </a:lnTo>
                <a:lnTo>
                  <a:pt x="52677" y="17399"/>
                </a:lnTo>
                <a:lnTo>
                  <a:pt x="56649" y="18034"/>
                </a:lnTo>
                <a:lnTo>
                  <a:pt x="63489" y="18415"/>
                </a:lnTo>
                <a:lnTo>
                  <a:pt x="62743" y="18796"/>
                </a:lnTo>
                <a:lnTo>
                  <a:pt x="60462" y="19431"/>
                </a:lnTo>
                <a:lnTo>
                  <a:pt x="59676" y="19685"/>
                </a:lnTo>
                <a:lnTo>
                  <a:pt x="57750" y="20066"/>
                </a:lnTo>
                <a:lnTo>
                  <a:pt x="55390" y="20447"/>
                </a:lnTo>
                <a:lnTo>
                  <a:pt x="51066" y="20828"/>
                </a:lnTo>
                <a:lnTo>
                  <a:pt x="49611" y="22225"/>
                </a:lnTo>
                <a:lnTo>
                  <a:pt x="42574" y="26670"/>
                </a:lnTo>
                <a:lnTo>
                  <a:pt x="41119" y="27432"/>
                </a:lnTo>
                <a:lnTo>
                  <a:pt x="38681" y="28321"/>
                </a:lnTo>
                <a:lnTo>
                  <a:pt x="35968" y="29210"/>
                </a:lnTo>
                <a:lnTo>
                  <a:pt x="52832" y="29210"/>
                </a:lnTo>
                <a:lnTo>
                  <a:pt x="69859" y="18796"/>
                </a:lnTo>
                <a:lnTo>
                  <a:pt x="70252" y="18542"/>
                </a:lnTo>
                <a:lnTo>
                  <a:pt x="70206" y="17780"/>
                </a:lnTo>
                <a:lnTo>
                  <a:pt x="69433" y="15367"/>
                </a:lnTo>
                <a:lnTo>
                  <a:pt x="56924" y="15367"/>
                </a:lnTo>
                <a:lnTo>
                  <a:pt x="55547" y="15240"/>
                </a:lnTo>
                <a:lnTo>
                  <a:pt x="54840" y="15113"/>
                </a:lnTo>
                <a:lnTo>
                  <a:pt x="53346" y="14605"/>
                </a:lnTo>
                <a:close/>
              </a:path>
              <a:path w="70485" h="36195">
                <a:moveTo>
                  <a:pt x="29285" y="6604"/>
                </a:moveTo>
                <a:lnTo>
                  <a:pt x="23938" y="6604"/>
                </a:lnTo>
                <a:lnTo>
                  <a:pt x="24764" y="8128"/>
                </a:lnTo>
                <a:lnTo>
                  <a:pt x="25370" y="9017"/>
                </a:lnTo>
                <a:lnTo>
                  <a:pt x="37777" y="17272"/>
                </a:lnTo>
                <a:lnTo>
                  <a:pt x="39074" y="17780"/>
                </a:lnTo>
                <a:lnTo>
                  <a:pt x="41945" y="18542"/>
                </a:lnTo>
                <a:lnTo>
                  <a:pt x="45090" y="19304"/>
                </a:lnTo>
                <a:lnTo>
                  <a:pt x="43517" y="17780"/>
                </a:lnTo>
                <a:lnTo>
                  <a:pt x="43045" y="17272"/>
                </a:lnTo>
                <a:lnTo>
                  <a:pt x="42180" y="16002"/>
                </a:lnTo>
                <a:lnTo>
                  <a:pt x="41551" y="14605"/>
                </a:lnTo>
                <a:lnTo>
                  <a:pt x="53346" y="14605"/>
                </a:lnTo>
                <a:lnTo>
                  <a:pt x="52599" y="14224"/>
                </a:lnTo>
                <a:lnTo>
                  <a:pt x="34081" y="9652"/>
                </a:lnTo>
                <a:lnTo>
                  <a:pt x="33335" y="9525"/>
                </a:lnTo>
                <a:lnTo>
                  <a:pt x="32981" y="9398"/>
                </a:lnTo>
                <a:lnTo>
                  <a:pt x="32116" y="8890"/>
                </a:lnTo>
                <a:lnTo>
                  <a:pt x="31604" y="8636"/>
                </a:lnTo>
                <a:lnTo>
                  <a:pt x="31054" y="8255"/>
                </a:lnTo>
                <a:lnTo>
                  <a:pt x="29285" y="6604"/>
                </a:lnTo>
                <a:close/>
              </a:path>
              <a:path w="70485" h="36195">
                <a:moveTo>
                  <a:pt x="19495" y="0"/>
                </a:moveTo>
                <a:lnTo>
                  <a:pt x="18709" y="0"/>
                </a:lnTo>
                <a:lnTo>
                  <a:pt x="18237" y="126"/>
                </a:lnTo>
                <a:lnTo>
                  <a:pt x="17411" y="253"/>
                </a:lnTo>
                <a:lnTo>
                  <a:pt x="15331" y="5333"/>
                </a:lnTo>
                <a:lnTo>
                  <a:pt x="15451" y="6603"/>
                </a:lnTo>
                <a:lnTo>
                  <a:pt x="15547" y="7111"/>
                </a:lnTo>
                <a:lnTo>
                  <a:pt x="16158" y="9524"/>
                </a:lnTo>
                <a:lnTo>
                  <a:pt x="16546" y="10794"/>
                </a:lnTo>
                <a:lnTo>
                  <a:pt x="16665" y="11429"/>
                </a:lnTo>
                <a:lnTo>
                  <a:pt x="16821" y="11556"/>
                </a:lnTo>
                <a:lnTo>
                  <a:pt x="17097" y="11937"/>
                </a:lnTo>
                <a:lnTo>
                  <a:pt x="19378" y="13588"/>
                </a:lnTo>
                <a:lnTo>
                  <a:pt x="20360" y="14096"/>
                </a:lnTo>
                <a:lnTo>
                  <a:pt x="22916" y="15366"/>
                </a:lnTo>
                <a:lnTo>
                  <a:pt x="24567" y="16129"/>
                </a:lnTo>
                <a:lnTo>
                  <a:pt x="26454" y="16891"/>
                </a:lnTo>
                <a:lnTo>
                  <a:pt x="25785" y="15748"/>
                </a:lnTo>
                <a:lnTo>
                  <a:pt x="25039" y="14097"/>
                </a:lnTo>
                <a:lnTo>
                  <a:pt x="24511" y="12446"/>
                </a:lnTo>
                <a:lnTo>
                  <a:pt x="24174" y="10922"/>
                </a:lnTo>
                <a:lnTo>
                  <a:pt x="23929" y="8636"/>
                </a:lnTo>
                <a:lnTo>
                  <a:pt x="23938" y="6604"/>
                </a:lnTo>
                <a:lnTo>
                  <a:pt x="29285" y="6604"/>
                </a:lnTo>
                <a:lnTo>
                  <a:pt x="28616" y="5715"/>
                </a:lnTo>
                <a:lnTo>
                  <a:pt x="27987" y="4953"/>
                </a:lnTo>
                <a:lnTo>
                  <a:pt x="26848" y="3175"/>
                </a:lnTo>
                <a:lnTo>
                  <a:pt x="26297" y="2667"/>
                </a:lnTo>
                <a:lnTo>
                  <a:pt x="25471" y="2032"/>
                </a:lnTo>
                <a:lnTo>
                  <a:pt x="24330" y="1397"/>
                </a:lnTo>
                <a:lnTo>
                  <a:pt x="23623" y="1143"/>
                </a:lnTo>
                <a:lnTo>
                  <a:pt x="22837" y="762"/>
                </a:lnTo>
                <a:lnTo>
                  <a:pt x="21933" y="508"/>
                </a:lnTo>
                <a:lnTo>
                  <a:pt x="20911" y="254"/>
                </a:lnTo>
                <a:lnTo>
                  <a:pt x="19810" y="127"/>
                </a:lnTo>
                <a:lnTo>
                  <a:pt x="19495" y="0"/>
                </a:lnTo>
                <a:close/>
              </a:path>
              <a:path w="70485" h="36195">
                <a:moveTo>
                  <a:pt x="66399" y="14605"/>
                </a:moveTo>
                <a:lnTo>
                  <a:pt x="65062" y="14605"/>
                </a:lnTo>
                <a:lnTo>
                  <a:pt x="62900" y="14732"/>
                </a:lnTo>
                <a:lnTo>
                  <a:pt x="61485" y="14859"/>
                </a:lnTo>
                <a:lnTo>
                  <a:pt x="59243" y="15240"/>
                </a:lnTo>
                <a:lnTo>
                  <a:pt x="58182" y="15367"/>
                </a:lnTo>
                <a:lnTo>
                  <a:pt x="69433" y="15367"/>
                </a:lnTo>
                <a:lnTo>
                  <a:pt x="69230" y="14732"/>
                </a:lnTo>
                <a:lnTo>
                  <a:pt x="68443" y="14732"/>
                </a:lnTo>
                <a:lnTo>
                  <a:pt x="66399" y="14605"/>
                </a:lnTo>
                <a:close/>
              </a:path>
              <a:path w="70485" h="36195">
                <a:moveTo>
                  <a:pt x="40412" y="4064"/>
                </a:moveTo>
                <a:lnTo>
                  <a:pt x="38760" y="4064"/>
                </a:lnTo>
                <a:lnTo>
                  <a:pt x="38131" y="4191"/>
                </a:lnTo>
                <a:lnTo>
                  <a:pt x="37816" y="4318"/>
                </a:lnTo>
                <a:lnTo>
                  <a:pt x="37502" y="4572"/>
                </a:lnTo>
                <a:lnTo>
                  <a:pt x="36873" y="4953"/>
                </a:lnTo>
                <a:lnTo>
                  <a:pt x="34239" y="9652"/>
                </a:lnTo>
                <a:lnTo>
                  <a:pt x="49913" y="9652"/>
                </a:lnTo>
                <a:lnTo>
                  <a:pt x="41748" y="4572"/>
                </a:lnTo>
                <a:lnTo>
                  <a:pt x="41512" y="4445"/>
                </a:lnTo>
                <a:lnTo>
                  <a:pt x="40412" y="406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08010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8930" y="127"/>
                </a:moveTo>
                <a:lnTo>
                  <a:pt x="6217" y="126"/>
                </a:lnTo>
                <a:lnTo>
                  <a:pt x="5745" y="253"/>
                </a:lnTo>
                <a:lnTo>
                  <a:pt x="4841" y="634"/>
                </a:lnTo>
                <a:lnTo>
                  <a:pt x="4408" y="761"/>
                </a:lnTo>
                <a:lnTo>
                  <a:pt x="0" y="10667"/>
                </a:lnTo>
                <a:lnTo>
                  <a:pt x="117" y="11429"/>
                </a:lnTo>
                <a:lnTo>
                  <a:pt x="10817" y="22605"/>
                </a:lnTo>
                <a:lnTo>
                  <a:pt x="10306" y="23240"/>
                </a:lnTo>
                <a:lnTo>
                  <a:pt x="10031" y="23875"/>
                </a:lnTo>
                <a:lnTo>
                  <a:pt x="9952" y="25018"/>
                </a:lnTo>
                <a:lnTo>
                  <a:pt x="8144" y="25526"/>
                </a:lnTo>
                <a:lnTo>
                  <a:pt x="6689" y="26288"/>
                </a:lnTo>
                <a:lnTo>
                  <a:pt x="6020" y="26669"/>
                </a:lnTo>
                <a:lnTo>
                  <a:pt x="4959" y="27431"/>
                </a:lnTo>
                <a:lnTo>
                  <a:pt x="4487" y="27939"/>
                </a:lnTo>
                <a:lnTo>
                  <a:pt x="4094" y="28320"/>
                </a:lnTo>
                <a:lnTo>
                  <a:pt x="2626" y="34289"/>
                </a:lnTo>
                <a:lnTo>
                  <a:pt x="2738" y="35051"/>
                </a:lnTo>
                <a:lnTo>
                  <a:pt x="3150" y="36702"/>
                </a:lnTo>
                <a:lnTo>
                  <a:pt x="3308" y="37464"/>
                </a:lnTo>
                <a:lnTo>
                  <a:pt x="3465" y="37972"/>
                </a:lnTo>
                <a:lnTo>
                  <a:pt x="4094" y="39115"/>
                </a:lnTo>
                <a:lnTo>
                  <a:pt x="4998" y="40131"/>
                </a:lnTo>
                <a:lnTo>
                  <a:pt x="5509" y="40512"/>
                </a:lnTo>
                <a:lnTo>
                  <a:pt x="6099" y="41020"/>
                </a:lnTo>
                <a:lnTo>
                  <a:pt x="6728" y="41401"/>
                </a:lnTo>
                <a:lnTo>
                  <a:pt x="8104" y="42036"/>
                </a:lnTo>
                <a:lnTo>
                  <a:pt x="8812" y="42417"/>
                </a:lnTo>
                <a:lnTo>
                  <a:pt x="19349" y="44449"/>
                </a:lnTo>
                <a:lnTo>
                  <a:pt x="20056" y="44576"/>
                </a:lnTo>
                <a:lnTo>
                  <a:pt x="30278" y="50927"/>
                </a:lnTo>
                <a:lnTo>
                  <a:pt x="31143" y="50800"/>
                </a:lnTo>
                <a:lnTo>
                  <a:pt x="32008" y="50546"/>
                </a:lnTo>
                <a:lnTo>
                  <a:pt x="33699" y="49911"/>
                </a:lnTo>
                <a:lnTo>
                  <a:pt x="34525" y="49530"/>
                </a:lnTo>
                <a:lnTo>
                  <a:pt x="35310" y="49022"/>
                </a:lnTo>
                <a:lnTo>
                  <a:pt x="36058" y="48641"/>
                </a:lnTo>
                <a:lnTo>
                  <a:pt x="41522" y="44069"/>
                </a:lnTo>
                <a:lnTo>
                  <a:pt x="54772" y="44069"/>
                </a:lnTo>
                <a:lnTo>
                  <a:pt x="58969" y="39624"/>
                </a:lnTo>
                <a:lnTo>
                  <a:pt x="38023" y="39624"/>
                </a:lnTo>
                <a:lnTo>
                  <a:pt x="36962" y="39497"/>
                </a:lnTo>
                <a:lnTo>
                  <a:pt x="33135" y="35687"/>
                </a:lnTo>
                <a:lnTo>
                  <a:pt x="18916" y="35687"/>
                </a:lnTo>
                <a:lnTo>
                  <a:pt x="18130" y="35560"/>
                </a:lnTo>
                <a:lnTo>
                  <a:pt x="16243" y="35305"/>
                </a:lnTo>
                <a:lnTo>
                  <a:pt x="15614" y="35051"/>
                </a:lnTo>
                <a:lnTo>
                  <a:pt x="12910" y="29971"/>
                </a:lnTo>
                <a:lnTo>
                  <a:pt x="13003" y="25526"/>
                </a:lnTo>
                <a:lnTo>
                  <a:pt x="13098" y="24764"/>
                </a:lnTo>
                <a:lnTo>
                  <a:pt x="13805" y="21082"/>
                </a:lnTo>
                <a:lnTo>
                  <a:pt x="13176" y="21081"/>
                </a:lnTo>
                <a:lnTo>
                  <a:pt x="11604" y="20954"/>
                </a:lnTo>
                <a:lnTo>
                  <a:pt x="10581" y="20700"/>
                </a:lnTo>
                <a:lnTo>
                  <a:pt x="9441" y="20446"/>
                </a:lnTo>
                <a:lnTo>
                  <a:pt x="8261" y="20065"/>
                </a:lnTo>
                <a:lnTo>
                  <a:pt x="7632" y="19684"/>
                </a:lnTo>
                <a:lnTo>
                  <a:pt x="7043" y="19430"/>
                </a:lnTo>
                <a:lnTo>
                  <a:pt x="2054" y="10794"/>
                </a:lnTo>
                <a:lnTo>
                  <a:pt x="2171" y="8635"/>
                </a:lnTo>
                <a:lnTo>
                  <a:pt x="2278" y="7873"/>
                </a:lnTo>
                <a:lnTo>
                  <a:pt x="2443" y="6984"/>
                </a:lnTo>
                <a:lnTo>
                  <a:pt x="17421" y="6985"/>
                </a:lnTo>
                <a:lnTo>
                  <a:pt x="17569" y="6350"/>
                </a:lnTo>
                <a:lnTo>
                  <a:pt x="15731" y="6350"/>
                </a:lnTo>
                <a:lnTo>
                  <a:pt x="14473" y="4318"/>
                </a:lnTo>
                <a:lnTo>
                  <a:pt x="13215" y="2794"/>
                </a:lnTo>
                <a:lnTo>
                  <a:pt x="12586" y="2159"/>
                </a:lnTo>
                <a:lnTo>
                  <a:pt x="11957" y="1651"/>
                </a:lnTo>
                <a:lnTo>
                  <a:pt x="10109" y="508"/>
                </a:lnTo>
                <a:lnTo>
                  <a:pt x="9520" y="381"/>
                </a:lnTo>
                <a:lnTo>
                  <a:pt x="8930" y="127"/>
                </a:lnTo>
                <a:close/>
              </a:path>
              <a:path w="76200" h="51434">
                <a:moveTo>
                  <a:pt x="73172" y="43180"/>
                </a:moveTo>
                <a:lnTo>
                  <a:pt x="62753" y="43180"/>
                </a:lnTo>
                <a:lnTo>
                  <a:pt x="64058" y="44958"/>
                </a:lnTo>
                <a:lnTo>
                  <a:pt x="64365" y="45339"/>
                </a:lnTo>
                <a:lnTo>
                  <a:pt x="64915" y="45847"/>
                </a:lnTo>
                <a:lnTo>
                  <a:pt x="65427" y="46355"/>
                </a:lnTo>
                <a:lnTo>
                  <a:pt x="66921" y="47117"/>
                </a:lnTo>
                <a:lnTo>
                  <a:pt x="67392" y="47244"/>
                </a:lnTo>
                <a:lnTo>
                  <a:pt x="68336" y="47244"/>
                </a:lnTo>
                <a:lnTo>
                  <a:pt x="69988" y="46736"/>
                </a:lnTo>
                <a:lnTo>
                  <a:pt x="70734" y="46228"/>
                </a:lnTo>
                <a:lnTo>
                  <a:pt x="71402" y="45593"/>
                </a:lnTo>
                <a:lnTo>
                  <a:pt x="71678" y="45212"/>
                </a:lnTo>
                <a:lnTo>
                  <a:pt x="72417" y="44323"/>
                </a:lnTo>
                <a:lnTo>
                  <a:pt x="72700" y="43942"/>
                </a:lnTo>
                <a:lnTo>
                  <a:pt x="73172" y="43180"/>
                </a:lnTo>
                <a:close/>
              </a:path>
              <a:path w="76200" h="51434">
                <a:moveTo>
                  <a:pt x="54772" y="44069"/>
                </a:moveTo>
                <a:lnTo>
                  <a:pt x="41522" y="44069"/>
                </a:lnTo>
                <a:lnTo>
                  <a:pt x="42506" y="44831"/>
                </a:lnTo>
                <a:lnTo>
                  <a:pt x="44432" y="45847"/>
                </a:lnTo>
                <a:lnTo>
                  <a:pt x="45376" y="46228"/>
                </a:lnTo>
                <a:lnTo>
                  <a:pt x="48048" y="46609"/>
                </a:lnTo>
                <a:lnTo>
                  <a:pt x="48874" y="46482"/>
                </a:lnTo>
                <a:lnTo>
                  <a:pt x="49700" y="46482"/>
                </a:lnTo>
                <a:lnTo>
                  <a:pt x="52060" y="45720"/>
                </a:lnTo>
                <a:lnTo>
                  <a:pt x="53474" y="44958"/>
                </a:lnTo>
                <a:lnTo>
                  <a:pt x="54772" y="44069"/>
                </a:lnTo>
                <a:close/>
              </a:path>
              <a:path w="76200" h="51434">
                <a:moveTo>
                  <a:pt x="76029" y="37973"/>
                </a:moveTo>
                <a:lnTo>
                  <a:pt x="60159" y="37973"/>
                </a:lnTo>
                <a:lnTo>
                  <a:pt x="60064" y="38481"/>
                </a:lnTo>
                <a:lnTo>
                  <a:pt x="59968" y="42037"/>
                </a:lnTo>
                <a:lnTo>
                  <a:pt x="60198" y="42672"/>
                </a:lnTo>
                <a:lnTo>
                  <a:pt x="60315" y="42799"/>
                </a:lnTo>
                <a:lnTo>
                  <a:pt x="60473" y="43053"/>
                </a:lnTo>
                <a:lnTo>
                  <a:pt x="60591" y="43180"/>
                </a:lnTo>
                <a:lnTo>
                  <a:pt x="61220" y="43434"/>
                </a:lnTo>
                <a:lnTo>
                  <a:pt x="61534" y="43434"/>
                </a:lnTo>
                <a:lnTo>
                  <a:pt x="62753" y="43180"/>
                </a:lnTo>
                <a:lnTo>
                  <a:pt x="73172" y="43180"/>
                </a:lnTo>
                <a:lnTo>
                  <a:pt x="73565" y="42545"/>
                </a:lnTo>
                <a:lnTo>
                  <a:pt x="74705" y="41656"/>
                </a:lnTo>
                <a:lnTo>
                  <a:pt x="75137" y="41275"/>
                </a:lnTo>
                <a:lnTo>
                  <a:pt x="75766" y="40386"/>
                </a:lnTo>
                <a:lnTo>
                  <a:pt x="75963" y="39878"/>
                </a:lnTo>
                <a:lnTo>
                  <a:pt x="76081" y="39497"/>
                </a:lnTo>
                <a:lnTo>
                  <a:pt x="76029" y="37973"/>
                </a:lnTo>
                <a:close/>
              </a:path>
              <a:path w="76200" h="51434">
                <a:moveTo>
                  <a:pt x="72230" y="18288"/>
                </a:moveTo>
                <a:lnTo>
                  <a:pt x="68453" y="18288"/>
                </a:lnTo>
                <a:lnTo>
                  <a:pt x="70498" y="18415"/>
                </a:lnTo>
                <a:lnTo>
                  <a:pt x="71285" y="18415"/>
                </a:lnTo>
                <a:lnTo>
                  <a:pt x="72465" y="22098"/>
                </a:lnTo>
                <a:lnTo>
                  <a:pt x="72307" y="22225"/>
                </a:lnTo>
                <a:lnTo>
                  <a:pt x="71914" y="22479"/>
                </a:lnTo>
                <a:lnTo>
                  <a:pt x="70381" y="23622"/>
                </a:lnTo>
                <a:lnTo>
                  <a:pt x="44196" y="37973"/>
                </a:lnTo>
                <a:lnTo>
                  <a:pt x="42467" y="38862"/>
                </a:lnTo>
                <a:lnTo>
                  <a:pt x="39635" y="39624"/>
                </a:lnTo>
                <a:lnTo>
                  <a:pt x="58969" y="39624"/>
                </a:lnTo>
                <a:lnTo>
                  <a:pt x="59765" y="38481"/>
                </a:lnTo>
                <a:lnTo>
                  <a:pt x="60159" y="37973"/>
                </a:lnTo>
                <a:lnTo>
                  <a:pt x="76029" y="37973"/>
                </a:lnTo>
                <a:lnTo>
                  <a:pt x="75780" y="37338"/>
                </a:lnTo>
                <a:lnTo>
                  <a:pt x="70970" y="32766"/>
                </a:lnTo>
                <a:lnTo>
                  <a:pt x="71599" y="31242"/>
                </a:lnTo>
                <a:lnTo>
                  <a:pt x="72346" y="29972"/>
                </a:lnTo>
                <a:lnTo>
                  <a:pt x="73447" y="28702"/>
                </a:lnTo>
                <a:lnTo>
                  <a:pt x="74115" y="28194"/>
                </a:lnTo>
                <a:lnTo>
                  <a:pt x="74705" y="27813"/>
                </a:lnTo>
                <a:lnTo>
                  <a:pt x="74940" y="27813"/>
                </a:lnTo>
                <a:lnTo>
                  <a:pt x="75295" y="27559"/>
                </a:lnTo>
                <a:lnTo>
                  <a:pt x="75452" y="27559"/>
                </a:lnTo>
                <a:lnTo>
                  <a:pt x="74901" y="26543"/>
                </a:lnTo>
                <a:lnTo>
                  <a:pt x="73914" y="24130"/>
                </a:lnTo>
                <a:lnTo>
                  <a:pt x="72700" y="20447"/>
                </a:lnTo>
                <a:lnTo>
                  <a:pt x="72230" y="18288"/>
                </a:lnTo>
                <a:close/>
              </a:path>
              <a:path w="76200" h="51434">
                <a:moveTo>
                  <a:pt x="31182" y="30226"/>
                </a:moveTo>
                <a:lnTo>
                  <a:pt x="30317" y="30226"/>
                </a:lnTo>
                <a:lnTo>
                  <a:pt x="29610" y="30480"/>
                </a:lnTo>
                <a:lnTo>
                  <a:pt x="29178" y="30734"/>
                </a:lnTo>
                <a:lnTo>
                  <a:pt x="28509" y="31750"/>
                </a:lnTo>
                <a:lnTo>
                  <a:pt x="27604" y="32639"/>
                </a:lnTo>
                <a:lnTo>
                  <a:pt x="22375" y="35433"/>
                </a:lnTo>
                <a:lnTo>
                  <a:pt x="21746" y="35433"/>
                </a:lnTo>
                <a:lnTo>
                  <a:pt x="20410" y="35687"/>
                </a:lnTo>
                <a:lnTo>
                  <a:pt x="33135" y="35687"/>
                </a:lnTo>
                <a:lnTo>
                  <a:pt x="33030" y="35433"/>
                </a:lnTo>
                <a:lnTo>
                  <a:pt x="32794" y="34671"/>
                </a:lnTo>
                <a:lnTo>
                  <a:pt x="32411" y="32766"/>
                </a:lnTo>
                <a:lnTo>
                  <a:pt x="32291" y="31750"/>
                </a:lnTo>
                <a:lnTo>
                  <a:pt x="32204" y="31242"/>
                </a:lnTo>
                <a:lnTo>
                  <a:pt x="32087" y="30988"/>
                </a:lnTo>
                <a:lnTo>
                  <a:pt x="31890" y="30734"/>
                </a:lnTo>
                <a:lnTo>
                  <a:pt x="31575" y="30480"/>
                </a:lnTo>
                <a:lnTo>
                  <a:pt x="31182" y="30226"/>
                </a:lnTo>
                <a:close/>
              </a:path>
              <a:path w="76200" h="51434">
                <a:moveTo>
                  <a:pt x="17421" y="6985"/>
                </a:moveTo>
                <a:lnTo>
                  <a:pt x="2443" y="6984"/>
                </a:lnTo>
                <a:lnTo>
                  <a:pt x="4015" y="8508"/>
                </a:lnTo>
                <a:lnTo>
                  <a:pt x="5627" y="10032"/>
                </a:lnTo>
                <a:lnTo>
                  <a:pt x="7318" y="11429"/>
                </a:lnTo>
                <a:lnTo>
                  <a:pt x="10699" y="13969"/>
                </a:lnTo>
                <a:lnTo>
                  <a:pt x="14198" y="16256"/>
                </a:lnTo>
                <a:lnTo>
                  <a:pt x="15968" y="17145"/>
                </a:lnTo>
                <a:lnTo>
                  <a:pt x="17737" y="18161"/>
                </a:lnTo>
                <a:lnTo>
                  <a:pt x="44274" y="25781"/>
                </a:lnTo>
                <a:lnTo>
                  <a:pt x="41365" y="29464"/>
                </a:lnTo>
                <a:lnTo>
                  <a:pt x="39439" y="31496"/>
                </a:lnTo>
                <a:lnTo>
                  <a:pt x="38023" y="32766"/>
                </a:lnTo>
                <a:lnTo>
                  <a:pt x="40736" y="32004"/>
                </a:lnTo>
                <a:lnTo>
                  <a:pt x="43174" y="31115"/>
                </a:lnTo>
                <a:lnTo>
                  <a:pt x="44628" y="30353"/>
                </a:lnTo>
                <a:lnTo>
                  <a:pt x="46005" y="29718"/>
                </a:lnTo>
                <a:lnTo>
                  <a:pt x="53121" y="24511"/>
                </a:lnTo>
                <a:lnTo>
                  <a:pt x="57445" y="24130"/>
                </a:lnTo>
                <a:lnTo>
                  <a:pt x="59805" y="23749"/>
                </a:lnTo>
                <a:lnTo>
                  <a:pt x="61731" y="23368"/>
                </a:lnTo>
                <a:lnTo>
                  <a:pt x="62963" y="22987"/>
                </a:lnTo>
                <a:lnTo>
                  <a:pt x="47145" y="22987"/>
                </a:lnTo>
                <a:lnTo>
                  <a:pt x="43999" y="22225"/>
                </a:lnTo>
                <a:lnTo>
                  <a:pt x="41129" y="21463"/>
                </a:lnTo>
                <a:lnTo>
                  <a:pt x="38804" y="20574"/>
                </a:lnTo>
                <a:lnTo>
                  <a:pt x="28509" y="20574"/>
                </a:lnTo>
                <a:lnTo>
                  <a:pt x="18562" y="14351"/>
                </a:lnTo>
                <a:lnTo>
                  <a:pt x="17943" y="12192"/>
                </a:lnTo>
                <a:lnTo>
                  <a:pt x="17520" y="10287"/>
                </a:lnTo>
                <a:lnTo>
                  <a:pt x="17407" y="9398"/>
                </a:lnTo>
                <a:lnTo>
                  <a:pt x="17421" y="6985"/>
                </a:lnTo>
                <a:close/>
              </a:path>
              <a:path w="76200" h="51434">
                <a:moveTo>
                  <a:pt x="43606" y="18288"/>
                </a:moveTo>
                <a:lnTo>
                  <a:pt x="44235" y="19685"/>
                </a:lnTo>
                <a:lnTo>
                  <a:pt x="45690" y="21590"/>
                </a:lnTo>
                <a:lnTo>
                  <a:pt x="47145" y="22987"/>
                </a:lnTo>
                <a:lnTo>
                  <a:pt x="62963" y="22987"/>
                </a:lnTo>
                <a:lnTo>
                  <a:pt x="63854" y="22733"/>
                </a:lnTo>
                <a:lnTo>
                  <a:pt x="64798" y="22352"/>
                </a:lnTo>
                <a:lnTo>
                  <a:pt x="65544" y="22098"/>
                </a:lnTo>
                <a:lnTo>
                  <a:pt x="58704" y="21717"/>
                </a:lnTo>
                <a:lnTo>
                  <a:pt x="54732" y="21082"/>
                </a:lnTo>
                <a:lnTo>
                  <a:pt x="52924" y="20828"/>
                </a:lnTo>
                <a:lnTo>
                  <a:pt x="46083" y="19177"/>
                </a:lnTo>
                <a:lnTo>
                  <a:pt x="45218" y="18796"/>
                </a:lnTo>
                <a:lnTo>
                  <a:pt x="43606" y="18288"/>
                </a:lnTo>
                <a:close/>
              </a:path>
              <a:path w="76200" h="51434">
                <a:moveTo>
                  <a:pt x="25993" y="10287"/>
                </a:moveTo>
                <a:lnTo>
                  <a:pt x="38804" y="20574"/>
                </a:lnTo>
                <a:lnTo>
                  <a:pt x="37433" y="20066"/>
                </a:lnTo>
                <a:lnTo>
                  <a:pt x="36333" y="19558"/>
                </a:lnTo>
                <a:lnTo>
                  <a:pt x="26819" y="11811"/>
                </a:lnTo>
                <a:lnTo>
                  <a:pt x="25993" y="10287"/>
                </a:lnTo>
                <a:close/>
              </a:path>
              <a:path w="76200" h="51434">
                <a:moveTo>
                  <a:pt x="49464" y="7620"/>
                </a:moveTo>
                <a:lnTo>
                  <a:pt x="41405" y="7620"/>
                </a:lnTo>
                <a:lnTo>
                  <a:pt x="42467" y="7747"/>
                </a:lnTo>
                <a:lnTo>
                  <a:pt x="43567" y="8128"/>
                </a:lnTo>
                <a:lnTo>
                  <a:pt x="43803" y="8255"/>
                </a:lnTo>
                <a:lnTo>
                  <a:pt x="45376" y="8763"/>
                </a:lnTo>
                <a:lnTo>
                  <a:pt x="46083" y="9017"/>
                </a:lnTo>
                <a:lnTo>
                  <a:pt x="51076" y="12446"/>
                </a:lnTo>
                <a:lnTo>
                  <a:pt x="51863" y="13208"/>
                </a:lnTo>
                <a:lnTo>
                  <a:pt x="53082" y="14732"/>
                </a:lnTo>
                <a:lnTo>
                  <a:pt x="53908" y="16129"/>
                </a:lnTo>
                <a:lnTo>
                  <a:pt x="54537" y="17526"/>
                </a:lnTo>
                <a:lnTo>
                  <a:pt x="54654" y="17907"/>
                </a:lnTo>
                <a:lnTo>
                  <a:pt x="55401" y="18161"/>
                </a:lnTo>
                <a:lnTo>
                  <a:pt x="56148" y="18542"/>
                </a:lnTo>
                <a:lnTo>
                  <a:pt x="56895" y="18669"/>
                </a:lnTo>
                <a:lnTo>
                  <a:pt x="57602" y="18923"/>
                </a:lnTo>
                <a:lnTo>
                  <a:pt x="58979" y="19050"/>
                </a:lnTo>
                <a:lnTo>
                  <a:pt x="60237" y="19050"/>
                </a:lnTo>
                <a:lnTo>
                  <a:pt x="61298" y="18923"/>
                </a:lnTo>
                <a:lnTo>
                  <a:pt x="63540" y="18542"/>
                </a:lnTo>
                <a:lnTo>
                  <a:pt x="64955" y="18415"/>
                </a:lnTo>
                <a:lnTo>
                  <a:pt x="67117" y="18288"/>
                </a:lnTo>
                <a:lnTo>
                  <a:pt x="72230" y="18288"/>
                </a:lnTo>
                <a:lnTo>
                  <a:pt x="71953" y="17018"/>
                </a:lnTo>
                <a:lnTo>
                  <a:pt x="58389" y="17018"/>
                </a:lnTo>
                <a:lnTo>
                  <a:pt x="57878" y="16764"/>
                </a:lnTo>
                <a:lnTo>
                  <a:pt x="57682" y="16764"/>
                </a:lnTo>
                <a:lnTo>
                  <a:pt x="56934" y="16256"/>
                </a:lnTo>
                <a:lnTo>
                  <a:pt x="56266" y="15875"/>
                </a:lnTo>
                <a:lnTo>
                  <a:pt x="53947" y="12700"/>
                </a:lnTo>
                <a:lnTo>
                  <a:pt x="53671" y="12192"/>
                </a:lnTo>
                <a:lnTo>
                  <a:pt x="51548" y="9525"/>
                </a:lnTo>
                <a:lnTo>
                  <a:pt x="49976" y="8001"/>
                </a:lnTo>
                <a:lnTo>
                  <a:pt x="49464" y="7620"/>
                </a:lnTo>
                <a:close/>
              </a:path>
              <a:path w="76200" h="51434">
                <a:moveTo>
                  <a:pt x="67982" y="15621"/>
                </a:moveTo>
                <a:lnTo>
                  <a:pt x="65820" y="15621"/>
                </a:lnTo>
                <a:lnTo>
                  <a:pt x="64876" y="15748"/>
                </a:lnTo>
                <a:lnTo>
                  <a:pt x="62556" y="16129"/>
                </a:lnTo>
                <a:lnTo>
                  <a:pt x="61456" y="16510"/>
                </a:lnTo>
                <a:lnTo>
                  <a:pt x="61024" y="16637"/>
                </a:lnTo>
                <a:lnTo>
                  <a:pt x="60473" y="16891"/>
                </a:lnTo>
                <a:lnTo>
                  <a:pt x="60276" y="17018"/>
                </a:lnTo>
                <a:lnTo>
                  <a:pt x="71953" y="17018"/>
                </a:lnTo>
                <a:lnTo>
                  <a:pt x="71836" y="16129"/>
                </a:lnTo>
                <a:lnTo>
                  <a:pt x="70459" y="15875"/>
                </a:lnTo>
                <a:lnTo>
                  <a:pt x="67982" y="15621"/>
                </a:lnTo>
                <a:close/>
              </a:path>
              <a:path w="76200" h="51434">
                <a:moveTo>
                  <a:pt x="28823" y="3683"/>
                </a:moveTo>
                <a:lnTo>
                  <a:pt x="21550" y="3683"/>
                </a:lnTo>
                <a:lnTo>
                  <a:pt x="21865" y="3810"/>
                </a:lnTo>
                <a:lnTo>
                  <a:pt x="22965" y="3937"/>
                </a:lnTo>
                <a:lnTo>
                  <a:pt x="23988" y="4191"/>
                </a:lnTo>
                <a:lnTo>
                  <a:pt x="30042" y="8636"/>
                </a:lnTo>
                <a:lnTo>
                  <a:pt x="31339" y="10287"/>
                </a:lnTo>
                <a:lnTo>
                  <a:pt x="33109" y="11938"/>
                </a:lnTo>
                <a:lnTo>
                  <a:pt x="33659" y="12319"/>
                </a:lnTo>
                <a:lnTo>
                  <a:pt x="34171" y="12573"/>
                </a:lnTo>
                <a:lnTo>
                  <a:pt x="35035" y="12954"/>
                </a:lnTo>
                <a:lnTo>
                  <a:pt x="35390" y="13208"/>
                </a:lnTo>
                <a:lnTo>
                  <a:pt x="36136" y="13335"/>
                </a:lnTo>
                <a:lnTo>
                  <a:pt x="36294" y="13335"/>
                </a:lnTo>
                <a:lnTo>
                  <a:pt x="37197" y="10795"/>
                </a:lnTo>
                <a:lnTo>
                  <a:pt x="37748" y="9906"/>
                </a:lnTo>
                <a:lnTo>
                  <a:pt x="37931" y="9652"/>
                </a:lnTo>
                <a:lnTo>
                  <a:pt x="37197" y="9652"/>
                </a:lnTo>
                <a:lnTo>
                  <a:pt x="34249" y="8001"/>
                </a:lnTo>
                <a:lnTo>
                  <a:pt x="33070" y="7239"/>
                </a:lnTo>
                <a:lnTo>
                  <a:pt x="32048" y="6477"/>
                </a:lnTo>
                <a:lnTo>
                  <a:pt x="31222" y="5969"/>
                </a:lnTo>
                <a:lnTo>
                  <a:pt x="29924" y="4826"/>
                </a:lnTo>
                <a:lnTo>
                  <a:pt x="29452" y="4445"/>
                </a:lnTo>
                <a:lnTo>
                  <a:pt x="28823" y="3683"/>
                </a:lnTo>
                <a:close/>
              </a:path>
              <a:path w="76200" h="51434">
                <a:moveTo>
                  <a:pt x="43016" y="4953"/>
                </a:moveTo>
                <a:lnTo>
                  <a:pt x="37670" y="8001"/>
                </a:lnTo>
                <a:lnTo>
                  <a:pt x="37512" y="8255"/>
                </a:lnTo>
                <a:lnTo>
                  <a:pt x="37316" y="9017"/>
                </a:lnTo>
                <a:lnTo>
                  <a:pt x="37197" y="9652"/>
                </a:lnTo>
                <a:lnTo>
                  <a:pt x="37931" y="9652"/>
                </a:lnTo>
                <a:lnTo>
                  <a:pt x="38613" y="8890"/>
                </a:lnTo>
                <a:lnTo>
                  <a:pt x="38928" y="8636"/>
                </a:lnTo>
                <a:lnTo>
                  <a:pt x="39557" y="8255"/>
                </a:lnTo>
                <a:lnTo>
                  <a:pt x="39871" y="8001"/>
                </a:lnTo>
                <a:lnTo>
                  <a:pt x="40186" y="7874"/>
                </a:lnTo>
                <a:lnTo>
                  <a:pt x="41405" y="7620"/>
                </a:lnTo>
                <a:lnTo>
                  <a:pt x="49464" y="7620"/>
                </a:lnTo>
                <a:lnTo>
                  <a:pt x="47970" y="6604"/>
                </a:lnTo>
                <a:lnTo>
                  <a:pt x="47499" y="6223"/>
                </a:lnTo>
                <a:lnTo>
                  <a:pt x="47027" y="6096"/>
                </a:lnTo>
                <a:lnTo>
                  <a:pt x="46122" y="5715"/>
                </a:lnTo>
                <a:lnTo>
                  <a:pt x="45690" y="5461"/>
                </a:lnTo>
                <a:lnTo>
                  <a:pt x="44903" y="5207"/>
                </a:lnTo>
                <a:lnTo>
                  <a:pt x="44196" y="5080"/>
                </a:lnTo>
                <a:lnTo>
                  <a:pt x="43016" y="4953"/>
                </a:lnTo>
                <a:close/>
              </a:path>
              <a:path w="76200" h="51434">
                <a:moveTo>
                  <a:pt x="22651" y="381"/>
                </a:moveTo>
                <a:lnTo>
                  <a:pt x="21353" y="381"/>
                </a:lnTo>
                <a:lnTo>
                  <a:pt x="20803" y="508"/>
                </a:lnTo>
                <a:lnTo>
                  <a:pt x="20253" y="508"/>
                </a:lnTo>
                <a:lnTo>
                  <a:pt x="15731" y="6350"/>
                </a:lnTo>
                <a:lnTo>
                  <a:pt x="17569" y="6350"/>
                </a:lnTo>
                <a:lnTo>
                  <a:pt x="17658" y="5969"/>
                </a:lnTo>
                <a:lnTo>
                  <a:pt x="17815" y="5588"/>
                </a:lnTo>
                <a:lnTo>
                  <a:pt x="20292" y="3810"/>
                </a:lnTo>
                <a:lnTo>
                  <a:pt x="20764" y="3683"/>
                </a:lnTo>
                <a:lnTo>
                  <a:pt x="28823" y="3683"/>
                </a:lnTo>
                <a:lnTo>
                  <a:pt x="28666" y="3429"/>
                </a:lnTo>
                <a:lnTo>
                  <a:pt x="28509" y="3302"/>
                </a:lnTo>
                <a:lnTo>
                  <a:pt x="28430" y="2921"/>
                </a:lnTo>
                <a:lnTo>
                  <a:pt x="27448" y="2286"/>
                </a:lnTo>
                <a:lnTo>
                  <a:pt x="26543" y="1651"/>
                </a:lnTo>
                <a:lnTo>
                  <a:pt x="24853" y="889"/>
                </a:lnTo>
                <a:lnTo>
                  <a:pt x="24066" y="635"/>
                </a:lnTo>
                <a:lnTo>
                  <a:pt x="22651" y="381"/>
                </a:lnTo>
                <a:close/>
              </a:path>
              <a:path w="76200" h="51434">
                <a:moveTo>
                  <a:pt x="7829" y="0"/>
                </a:moveTo>
                <a:lnTo>
                  <a:pt x="7279" y="0"/>
                </a:lnTo>
                <a:lnTo>
                  <a:pt x="6728" y="126"/>
                </a:lnTo>
                <a:lnTo>
                  <a:pt x="8379" y="127"/>
                </a:lnTo>
                <a:lnTo>
                  <a:pt x="782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75239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5427" y="0"/>
                </a:moveTo>
                <a:lnTo>
                  <a:pt x="0" y="28739"/>
                </a:lnTo>
                <a:lnTo>
                  <a:pt x="160" y="30735"/>
                </a:lnTo>
                <a:lnTo>
                  <a:pt x="14708" y="49724"/>
                </a:lnTo>
                <a:lnTo>
                  <a:pt x="15570" y="49567"/>
                </a:lnTo>
                <a:lnTo>
                  <a:pt x="16444" y="49333"/>
                </a:lnTo>
                <a:lnTo>
                  <a:pt x="17341" y="48941"/>
                </a:lnTo>
                <a:lnTo>
                  <a:pt x="18249" y="48393"/>
                </a:lnTo>
                <a:lnTo>
                  <a:pt x="18675" y="48041"/>
                </a:lnTo>
                <a:lnTo>
                  <a:pt x="20883" y="48041"/>
                </a:lnTo>
                <a:lnTo>
                  <a:pt x="20837" y="3093"/>
                </a:lnTo>
                <a:lnTo>
                  <a:pt x="19825" y="2623"/>
                </a:lnTo>
                <a:lnTo>
                  <a:pt x="18273" y="2036"/>
                </a:lnTo>
                <a:lnTo>
                  <a:pt x="9556" y="2036"/>
                </a:lnTo>
                <a:lnTo>
                  <a:pt x="9441" y="1644"/>
                </a:lnTo>
                <a:lnTo>
                  <a:pt x="6807" y="156"/>
                </a:lnTo>
                <a:lnTo>
                  <a:pt x="5427" y="0"/>
                </a:lnTo>
                <a:close/>
              </a:path>
              <a:path w="20954" h="50165">
                <a:moveTo>
                  <a:pt x="20883" y="48041"/>
                </a:moveTo>
                <a:lnTo>
                  <a:pt x="18675" y="48041"/>
                </a:lnTo>
                <a:lnTo>
                  <a:pt x="18836" y="48159"/>
                </a:lnTo>
                <a:lnTo>
                  <a:pt x="19629" y="48432"/>
                </a:lnTo>
                <a:lnTo>
                  <a:pt x="19974" y="48510"/>
                </a:lnTo>
                <a:lnTo>
                  <a:pt x="20883" y="48510"/>
                </a:lnTo>
                <a:lnTo>
                  <a:pt x="20883" y="48041"/>
                </a:lnTo>
                <a:close/>
              </a:path>
              <a:path w="20954" h="50165">
                <a:moveTo>
                  <a:pt x="14041" y="1096"/>
                </a:moveTo>
                <a:lnTo>
                  <a:pt x="9556" y="2036"/>
                </a:lnTo>
                <a:lnTo>
                  <a:pt x="18273" y="2036"/>
                </a:lnTo>
                <a:lnTo>
                  <a:pt x="17858" y="1879"/>
                </a:lnTo>
                <a:lnTo>
                  <a:pt x="16364" y="1487"/>
                </a:lnTo>
                <a:lnTo>
                  <a:pt x="14823" y="1175"/>
                </a:lnTo>
                <a:lnTo>
                  <a:pt x="14041" y="1096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86646" y="7590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9947" y="18438"/>
                </a:moveTo>
                <a:lnTo>
                  <a:pt x="9004" y="18438"/>
                </a:lnTo>
                <a:lnTo>
                  <a:pt x="9475" y="18484"/>
                </a:lnTo>
                <a:lnTo>
                  <a:pt x="9947" y="18438"/>
                </a:lnTo>
                <a:close/>
              </a:path>
              <a:path w="19050" h="19050">
                <a:moveTo>
                  <a:pt x="9947" y="0"/>
                </a:moveTo>
                <a:lnTo>
                  <a:pt x="0" y="8303"/>
                </a:lnTo>
                <a:lnTo>
                  <a:pt x="0" y="10181"/>
                </a:lnTo>
                <a:lnTo>
                  <a:pt x="2437" y="15426"/>
                </a:lnTo>
                <a:lnTo>
                  <a:pt x="2748" y="15781"/>
                </a:lnTo>
                <a:lnTo>
                  <a:pt x="3415" y="16365"/>
                </a:lnTo>
                <a:lnTo>
                  <a:pt x="3771" y="16640"/>
                </a:lnTo>
                <a:lnTo>
                  <a:pt x="4565" y="17155"/>
                </a:lnTo>
                <a:lnTo>
                  <a:pt x="4956" y="17350"/>
                </a:lnTo>
                <a:lnTo>
                  <a:pt x="5347" y="17579"/>
                </a:lnTo>
                <a:lnTo>
                  <a:pt x="6646" y="18049"/>
                </a:lnTo>
                <a:lnTo>
                  <a:pt x="7543" y="18289"/>
                </a:lnTo>
                <a:lnTo>
                  <a:pt x="8486" y="18438"/>
                </a:lnTo>
                <a:lnTo>
                  <a:pt x="10453" y="18438"/>
                </a:lnTo>
                <a:lnTo>
                  <a:pt x="11396" y="18289"/>
                </a:lnTo>
                <a:lnTo>
                  <a:pt x="12304" y="18049"/>
                </a:lnTo>
                <a:lnTo>
                  <a:pt x="13604" y="17579"/>
                </a:lnTo>
                <a:lnTo>
                  <a:pt x="13995" y="17350"/>
                </a:lnTo>
                <a:lnTo>
                  <a:pt x="14386" y="17155"/>
                </a:lnTo>
                <a:lnTo>
                  <a:pt x="14777" y="16881"/>
                </a:lnTo>
                <a:lnTo>
                  <a:pt x="15179" y="16640"/>
                </a:lnTo>
                <a:lnTo>
                  <a:pt x="16203" y="15781"/>
                </a:lnTo>
                <a:lnTo>
                  <a:pt x="16513" y="15426"/>
                </a:lnTo>
                <a:lnTo>
                  <a:pt x="16823" y="15117"/>
                </a:lnTo>
                <a:lnTo>
                  <a:pt x="17375" y="14407"/>
                </a:lnTo>
                <a:lnTo>
                  <a:pt x="18951" y="10181"/>
                </a:lnTo>
                <a:lnTo>
                  <a:pt x="18951" y="8303"/>
                </a:lnTo>
                <a:lnTo>
                  <a:pt x="11396" y="194"/>
                </a:lnTo>
                <a:lnTo>
                  <a:pt x="10924" y="80"/>
                </a:lnTo>
                <a:lnTo>
                  <a:pt x="9947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91798" y="8084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4323" y="0"/>
                </a:moveTo>
                <a:lnTo>
                  <a:pt x="0" y="5165"/>
                </a:lnTo>
                <a:lnTo>
                  <a:pt x="114" y="5554"/>
                </a:lnTo>
                <a:lnTo>
                  <a:pt x="4760" y="8577"/>
                </a:lnTo>
                <a:lnTo>
                  <a:pt x="5232" y="8497"/>
                </a:lnTo>
                <a:lnTo>
                  <a:pt x="8647" y="5165"/>
                </a:lnTo>
                <a:lnTo>
                  <a:pt x="8532" y="3012"/>
                </a:lnTo>
                <a:lnTo>
                  <a:pt x="43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85679" y="140788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60" h="19050">
                <a:moveTo>
                  <a:pt x="6370" y="5359"/>
                </a:moveTo>
                <a:lnTo>
                  <a:pt x="22608" y="19034"/>
                </a:lnTo>
                <a:lnTo>
                  <a:pt x="20216" y="15231"/>
                </a:lnTo>
                <a:lnTo>
                  <a:pt x="19698" y="14327"/>
                </a:lnTo>
                <a:lnTo>
                  <a:pt x="19146" y="13433"/>
                </a:lnTo>
                <a:lnTo>
                  <a:pt x="18594" y="12448"/>
                </a:lnTo>
                <a:lnTo>
                  <a:pt x="17030" y="11750"/>
                </a:lnTo>
                <a:lnTo>
                  <a:pt x="7865" y="6424"/>
                </a:lnTo>
                <a:lnTo>
                  <a:pt x="6370" y="5359"/>
                </a:lnTo>
                <a:close/>
              </a:path>
              <a:path w="22860" h="19050">
                <a:moveTo>
                  <a:pt x="0" y="0"/>
                </a:moveTo>
                <a:lnTo>
                  <a:pt x="8969" y="17579"/>
                </a:lnTo>
                <a:lnTo>
                  <a:pt x="5623" y="4775"/>
                </a:lnTo>
                <a:lnTo>
                  <a:pt x="4174" y="3676"/>
                </a:lnTo>
                <a:lnTo>
                  <a:pt x="2759" y="2508"/>
                </a:lnTo>
                <a:lnTo>
                  <a:pt x="1379" y="1294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33381" y="29861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299" y="0"/>
                </a:moveTo>
                <a:lnTo>
                  <a:pt x="251" y="6104"/>
                </a:lnTo>
                <a:lnTo>
                  <a:pt x="125" y="6424"/>
                </a:lnTo>
                <a:lnTo>
                  <a:pt x="0" y="8177"/>
                </a:lnTo>
                <a:lnTo>
                  <a:pt x="113" y="8451"/>
                </a:lnTo>
                <a:lnTo>
                  <a:pt x="309" y="8772"/>
                </a:lnTo>
                <a:lnTo>
                  <a:pt x="2666" y="9517"/>
                </a:lnTo>
                <a:lnTo>
                  <a:pt x="3218" y="9471"/>
                </a:lnTo>
                <a:lnTo>
                  <a:pt x="7651" y="7707"/>
                </a:lnTo>
                <a:lnTo>
                  <a:pt x="2551" y="7707"/>
                </a:lnTo>
                <a:lnTo>
                  <a:pt x="2080" y="7673"/>
                </a:lnTo>
                <a:lnTo>
                  <a:pt x="1562" y="7593"/>
                </a:lnTo>
                <a:lnTo>
                  <a:pt x="2606" y="5050"/>
                </a:lnTo>
                <a:lnTo>
                  <a:pt x="2701" y="4890"/>
                </a:lnTo>
                <a:lnTo>
                  <a:pt x="3057" y="4500"/>
                </a:lnTo>
                <a:lnTo>
                  <a:pt x="9308" y="4500"/>
                </a:lnTo>
                <a:lnTo>
                  <a:pt x="9213" y="4145"/>
                </a:lnTo>
                <a:lnTo>
                  <a:pt x="3023" y="2702"/>
                </a:lnTo>
                <a:lnTo>
                  <a:pt x="3853" y="1683"/>
                </a:lnTo>
                <a:lnTo>
                  <a:pt x="4311" y="1053"/>
                </a:lnTo>
                <a:lnTo>
                  <a:pt x="4267" y="435"/>
                </a:lnTo>
                <a:lnTo>
                  <a:pt x="3966" y="194"/>
                </a:lnTo>
                <a:lnTo>
                  <a:pt x="3644" y="114"/>
                </a:lnTo>
                <a:lnTo>
                  <a:pt x="3299" y="0"/>
                </a:lnTo>
                <a:close/>
              </a:path>
              <a:path w="9525" h="9525">
                <a:moveTo>
                  <a:pt x="9308" y="4500"/>
                </a:moveTo>
                <a:lnTo>
                  <a:pt x="3057" y="4500"/>
                </a:lnTo>
                <a:lnTo>
                  <a:pt x="3644" y="4890"/>
                </a:lnTo>
                <a:lnTo>
                  <a:pt x="4081" y="5245"/>
                </a:lnTo>
                <a:lnTo>
                  <a:pt x="4437" y="5634"/>
                </a:lnTo>
                <a:lnTo>
                  <a:pt x="4667" y="5955"/>
                </a:lnTo>
                <a:lnTo>
                  <a:pt x="4713" y="6974"/>
                </a:lnTo>
                <a:lnTo>
                  <a:pt x="4437" y="7283"/>
                </a:lnTo>
                <a:lnTo>
                  <a:pt x="4161" y="7444"/>
                </a:lnTo>
                <a:lnTo>
                  <a:pt x="3805" y="7593"/>
                </a:lnTo>
                <a:lnTo>
                  <a:pt x="3448" y="7673"/>
                </a:lnTo>
                <a:lnTo>
                  <a:pt x="3023" y="7707"/>
                </a:lnTo>
                <a:lnTo>
                  <a:pt x="7651" y="7707"/>
                </a:lnTo>
                <a:lnTo>
                  <a:pt x="9271" y="5634"/>
                </a:lnTo>
                <a:lnTo>
                  <a:pt x="9308" y="4500"/>
                </a:lnTo>
                <a:close/>
              </a:path>
              <a:path w="9525" h="9525">
                <a:moveTo>
                  <a:pt x="6162" y="2153"/>
                </a:moveTo>
                <a:lnTo>
                  <a:pt x="5771" y="2153"/>
                </a:lnTo>
                <a:lnTo>
                  <a:pt x="4989" y="2233"/>
                </a:lnTo>
                <a:lnTo>
                  <a:pt x="3805" y="2462"/>
                </a:lnTo>
                <a:lnTo>
                  <a:pt x="3023" y="2702"/>
                </a:lnTo>
                <a:lnTo>
                  <a:pt x="8144" y="2702"/>
                </a:lnTo>
                <a:lnTo>
                  <a:pt x="7622" y="2427"/>
                </a:lnTo>
                <a:lnTo>
                  <a:pt x="7266" y="2313"/>
                </a:lnTo>
                <a:lnTo>
                  <a:pt x="6909" y="2233"/>
                </a:lnTo>
                <a:lnTo>
                  <a:pt x="6162" y="2153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27354" y="270191"/>
            <a:ext cx="8890" cy="18415"/>
          </a:xfrm>
          <a:custGeom>
            <a:avLst/>
            <a:gdLst/>
            <a:ahLst/>
            <a:cxnLst/>
            <a:rect l="l" t="t" r="r" b="b"/>
            <a:pathLst>
              <a:path w="8889" h="18414">
                <a:moveTo>
                  <a:pt x="942" y="0"/>
                </a:moveTo>
                <a:lnTo>
                  <a:pt x="471" y="939"/>
                </a:lnTo>
                <a:lnTo>
                  <a:pt x="0" y="2038"/>
                </a:lnTo>
                <a:lnTo>
                  <a:pt x="2046" y="5634"/>
                </a:lnTo>
                <a:lnTo>
                  <a:pt x="3166" y="7833"/>
                </a:lnTo>
                <a:lnTo>
                  <a:pt x="7509" y="17969"/>
                </a:lnTo>
                <a:lnTo>
                  <a:pt x="7704" y="17774"/>
                </a:lnTo>
                <a:lnTo>
                  <a:pt x="8578" y="14842"/>
                </a:lnTo>
                <a:lnTo>
                  <a:pt x="8498" y="12689"/>
                </a:lnTo>
                <a:lnTo>
                  <a:pt x="8026" y="11349"/>
                </a:lnTo>
                <a:lnTo>
                  <a:pt x="7589" y="10261"/>
                </a:lnTo>
                <a:lnTo>
                  <a:pt x="7003" y="9196"/>
                </a:lnTo>
                <a:lnTo>
                  <a:pt x="6247" y="7638"/>
                </a:lnTo>
                <a:lnTo>
                  <a:pt x="2161" y="1763"/>
                </a:lnTo>
                <a:lnTo>
                  <a:pt x="1299" y="584"/>
                </a:lnTo>
                <a:lnTo>
                  <a:pt x="942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88808" y="102101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0" y="125"/>
                </a:moveTo>
                <a:lnTo>
                  <a:pt x="91" y="2153"/>
                </a:lnTo>
                <a:lnTo>
                  <a:pt x="195" y="5291"/>
                </a:lnTo>
                <a:lnTo>
                  <a:pt x="310" y="7993"/>
                </a:lnTo>
                <a:lnTo>
                  <a:pt x="471" y="13353"/>
                </a:lnTo>
                <a:lnTo>
                  <a:pt x="680" y="18919"/>
                </a:lnTo>
                <a:lnTo>
                  <a:pt x="889" y="26398"/>
                </a:lnTo>
                <a:lnTo>
                  <a:pt x="1000" y="29490"/>
                </a:lnTo>
                <a:lnTo>
                  <a:pt x="1057" y="31872"/>
                </a:lnTo>
                <a:lnTo>
                  <a:pt x="2748" y="31712"/>
                </a:lnTo>
                <a:lnTo>
                  <a:pt x="2552" y="31093"/>
                </a:lnTo>
                <a:lnTo>
                  <a:pt x="2357" y="30818"/>
                </a:lnTo>
                <a:lnTo>
                  <a:pt x="2196" y="30773"/>
                </a:lnTo>
                <a:lnTo>
                  <a:pt x="3150" y="30383"/>
                </a:lnTo>
                <a:lnTo>
                  <a:pt x="4093" y="30074"/>
                </a:lnTo>
                <a:lnTo>
                  <a:pt x="4990" y="29833"/>
                </a:lnTo>
                <a:lnTo>
                  <a:pt x="6681" y="29559"/>
                </a:lnTo>
                <a:lnTo>
                  <a:pt x="8256" y="29490"/>
                </a:lnTo>
                <a:lnTo>
                  <a:pt x="13205" y="29490"/>
                </a:lnTo>
                <a:lnTo>
                  <a:pt x="13569" y="26398"/>
                </a:lnTo>
                <a:lnTo>
                  <a:pt x="14903" y="1534"/>
                </a:lnTo>
                <a:lnTo>
                  <a:pt x="7313" y="1534"/>
                </a:lnTo>
                <a:lnTo>
                  <a:pt x="5381" y="1454"/>
                </a:lnTo>
                <a:lnTo>
                  <a:pt x="4438" y="1339"/>
                </a:lnTo>
                <a:lnTo>
                  <a:pt x="3541" y="1179"/>
                </a:lnTo>
                <a:lnTo>
                  <a:pt x="1724" y="710"/>
                </a:lnTo>
                <a:lnTo>
                  <a:pt x="862" y="435"/>
                </a:lnTo>
                <a:lnTo>
                  <a:pt x="0" y="125"/>
                </a:lnTo>
                <a:close/>
              </a:path>
              <a:path w="15239" h="32385">
                <a:moveTo>
                  <a:pt x="2256" y="30748"/>
                </a:moveTo>
                <a:close/>
              </a:path>
              <a:path w="15239" h="32385">
                <a:moveTo>
                  <a:pt x="13205" y="29490"/>
                </a:moveTo>
                <a:lnTo>
                  <a:pt x="8256" y="29490"/>
                </a:lnTo>
                <a:lnTo>
                  <a:pt x="9004" y="29524"/>
                </a:lnTo>
                <a:lnTo>
                  <a:pt x="9671" y="29604"/>
                </a:lnTo>
                <a:lnTo>
                  <a:pt x="10924" y="29833"/>
                </a:lnTo>
                <a:lnTo>
                  <a:pt x="11476" y="29959"/>
                </a:lnTo>
                <a:lnTo>
                  <a:pt x="12419" y="30234"/>
                </a:lnTo>
                <a:lnTo>
                  <a:pt x="13086" y="30498"/>
                </a:lnTo>
                <a:lnTo>
                  <a:pt x="13205" y="29490"/>
                </a:lnTo>
                <a:close/>
              </a:path>
              <a:path w="15239" h="32385">
                <a:moveTo>
                  <a:pt x="14903" y="0"/>
                </a:moveTo>
                <a:lnTo>
                  <a:pt x="7313" y="1534"/>
                </a:lnTo>
                <a:lnTo>
                  <a:pt x="14903" y="1534"/>
                </a:lnTo>
                <a:lnTo>
                  <a:pt x="1490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93184" y="106877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3720" y="0"/>
                </a:moveTo>
                <a:lnTo>
                  <a:pt x="0" y="3962"/>
                </a:lnTo>
                <a:lnTo>
                  <a:pt x="144" y="4351"/>
                </a:lnTo>
                <a:lnTo>
                  <a:pt x="339" y="4707"/>
                </a:lnTo>
                <a:lnTo>
                  <a:pt x="339" y="6505"/>
                </a:lnTo>
                <a:lnTo>
                  <a:pt x="1914" y="8108"/>
                </a:lnTo>
                <a:lnTo>
                  <a:pt x="2547" y="7879"/>
                </a:lnTo>
                <a:lnTo>
                  <a:pt x="3214" y="7799"/>
                </a:lnTo>
                <a:lnTo>
                  <a:pt x="6403" y="5600"/>
                </a:lnTo>
                <a:lnTo>
                  <a:pt x="6353" y="4351"/>
                </a:lnTo>
                <a:lnTo>
                  <a:pt x="6179" y="3916"/>
                </a:lnTo>
                <a:lnTo>
                  <a:pt x="6008" y="3607"/>
                </a:lnTo>
                <a:lnTo>
                  <a:pt x="5962" y="1809"/>
                </a:lnTo>
                <a:lnTo>
                  <a:pt x="5801" y="1408"/>
                </a:lnTo>
                <a:lnTo>
                  <a:pt x="5571" y="1019"/>
                </a:lnTo>
                <a:lnTo>
                  <a:pt x="5215" y="710"/>
                </a:lnTo>
                <a:lnTo>
                  <a:pt x="5065" y="549"/>
                </a:lnTo>
                <a:lnTo>
                  <a:pt x="4511" y="240"/>
                </a:lnTo>
                <a:lnTo>
                  <a:pt x="4318" y="160"/>
                </a:lnTo>
                <a:lnTo>
                  <a:pt x="3720" y="0"/>
                </a:lnTo>
                <a:close/>
              </a:path>
              <a:path w="6985" h="8255">
                <a:moveTo>
                  <a:pt x="4858" y="7799"/>
                </a:moveTo>
                <a:lnTo>
                  <a:pt x="3524" y="7799"/>
                </a:lnTo>
                <a:lnTo>
                  <a:pt x="3846" y="7833"/>
                </a:lnTo>
                <a:lnTo>
                  <a:pt x="4467" y="7993"/>
                </a:lnTo>
                <a:lnTo>
                  <a:pt x="4858" y="77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93684" y="118433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80" y="1603"/>
                </a:moveTo>
                <a:lnTo>
                  <a:pt x="3104" y="5359"/>
                </a:lnTo>
                <a:lnTo>
                  <a:pt x="3415" y="5325"/>
                </a:lnTo>
                <a:lnTo>
                  <a:pt x="6465" y="2508"/>
                </a:lnTo>
                <a:lnTo>
                  <a:pt x="1805" y="2508"/>
                </a:lnTo>
                <a:lnTo>
                  <a:pt x="1494" y="2427"/>
                </a:lnTo>
                <a:lnTo>
                  <a:pt x="908" y="2233"/>
                </a:lnTo>
                <a:lnTo>
                  <a:pt x="632" y="2072"/>
                </a:lnTo>
                <a:lnTo>
                  <a:pt x="80" y="1603"/>
                </a:lnTo>
                <a:close/>
              </a:path>
              <a:path w="6985" h="5714">
                <a:moveTo>
                  <a:pt x="5703" y="0"/>
                </a:moveTo>
                <a:lnTo>
                  <a:pt x="2748" y="2508"/>
                </a:lnTo>
                <a:lnTo>
                  <a:pt x="6465" y="2508"/>
                </a:lnTo>
                <a:lnTo>
                  <a:pt x="6345" y="1019"/>
                </a:lnTo>
                <a:lnTo>
                  <a:pt x="6249" y="778"/>
                </a:lnTo>
                <a:lnTo>
                  <a:pt x="6048" y="389"/>
                </a:lnTo>
                <a:lnTo>
                  <a:pt x="5899" y="194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93052" y="114676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3622" y="0"/>
                </a:moveTo>
                <a:lnTo>
                  <a:pt x="0" y="4145"/>
                </a:lnTo>
                <a:lnTo>
                  <a:pt x="114" y="4455"/>
                </a:lnTo>
                <a:lnTo>
                  <a:pt x="3380" y="6264"/>
                </a:lnTo>
                <a:lnTo>
                  <a:pt x="4013" y="6104"/>
                </a:lnTo>
                <a:lnTo>
                  <a:pt x="6372" y="3596"/>
                </a:lnTo>
                <a:lnTo>
                  <a:pt x="6290" y="1832"/>
                </a:lnTo>
                <a:lnTo>
                  <a:pt x="3622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92902" y="124033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3806" y="0"/>
                </a:moveTo>
                <a:lnTo>
                  <a:pt x="0" y="4260"/>
                </a:lnTo>
                <a:lnTo>
                  <a:pt x="149" y="4695"/>
                </a:lnTo>
                <a:lnTo>
                  <a:pt x="344" y="5084"/>
                </a:lnTo>
                <a:lnTo>
                  <a:pt x="292" y="6493"/>
                </a:lnTo>
                <a:lnTo>
                  <a:pt x="390" y="6928"/>
                </a:lnTo>
                <a:lnTo>
                  <a:pt x="540" y="7283"/>
                </a:lnTo>
                <a:lnTo>
                  <a:pt x="977" y="7867"/>
                </a:lnTo>
                <a:lnTo>
                  <a:pt x="2391" y="7627"/>
                </a:lnTo>
                <a:lnTo>
                  <a:pt x="3771" y="7558"/>
                </a:lnTo>
                <a:lnTo>
                  <a:pt x="6290" y="7558"/>
                </a:lnTo>
                <a:lnTo>
                  <a:pt x="6715" y="6928"/>
                </a:lnTo>
                <a:lnTo>
                  <a:pt x="6911" y="6493"/>
                </a:lnTo>
                <a:lnTo>
                  <a:pt x="7037" y="6024"/>
                </a:lnTo>
                <a:lnTo>
                  <a:pt x="6911" y="4260"/>
                </a:lnTo>
                <a:lnTo>
                  <a:pt x="6715" y="3870"/>
                </a:lnTo>
                <a:lnTo>
                  <a:pt x="6761" y="2427"/>
                </a:lnTo>
                <a:lnTo>
                  <a:pt x="6600" y="1958"/>
                </a:lnTo>
                <a:lnTo>
                  <a:pt x="6405" y="1523"/>
                </a:lnTo>
                <a:lnTo>
                  <a:pt x="6129" y="1133"/>
                </a:lnTo>
                <a:lnTo>
                  <a:pt x="5968" y="973"/>
                </a:lnTo>
                <a:lnTo>
                  <a:pt x="5818" y="778"/>
                </a:lnTo>
                <a:lnTo>
                  <a:pt x="5611" y="618"/>
                </a:lnTo>
                <a:lnTo>
                  <a:pt x="5381" y="503"/>
                </a:lnTo>
                <a:lnTo>
                  <a:pt x="5105" y="309"/>
                </a:lnTo>
                <a:lnTo>
                  <a:pt x="4795" y="194"/>
                </a:lnTo>
                <a:lnTo>
                  <a:pt x="4162" y="34"/>
                </a:lnTo>
                <a:lnTo>
                  <a:pt x="3806" y="0"/>
                </a:lnTo>
                <a:close/>
              </a:path>
              <a:path w="7620" h="8255">
                <a:moveTo>
                  <a:pt x="6290" y="7558"/>
                </a:moveTo>
                <a:lnTo>
                  <a:pt x="3771" y="7558"/>
                </a:lnTo>
                <a:lnTo>
                  <a:pt x="5577" y="7673"/>
                </a:lnTo>
                <a:lnTo>
                  <a:pt x="6129" y="7753"/>
                </a:lnTo>
                <a:lnTo>
                  <a:pt x="6290" y="755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47271" y="213554"/>
            <a:ext cx="298450" cy="359410"/>
          </a:xfrm>
          <a:custGeom>
            <a:avLst/>
            <a:gdLst/>
            <a:ahLst/>
            <a:cxnLst/>
            <a:rect l="l" t="t" r="r" b="b"/>
            <a:pathLst>
              <a:path w="298450" h="359409">
                <a:moveTo>
                  <a:pt x="143975" y="340360"/>
                </a:moveTo>
                <a:lnTo>
                  <a:pt x="139134" y="340360"/>
                </a:lnTo>
                <a:lnTo>
                  <a:pt x="140238" y="341630"/>
                </a:lnTo>
                <a:lnTo>
                  <a:pt x="141227" y="341630"/>
                </a:lnTo>
                <a:lnTo>
                  <a:pt x="142998" y="344170"/>
                </a:lnTo>
                <a:lnTo>
                  <a:pt x="143780" y="345440"/>
                </a:lnTo>
                <a:lnTo>
                  <a:pt x="144481" y="345440"/>
                </a:lnTo>
                <a:lnTo>
                  <a:pt x="145114" y="346710"/>
                </a:lnTo>
                <a:lnTo>
                  <a:pt x="145700" y="347980"/>
                </a:lnTo>
                <a:lnTo>
                  <a:pt x="146689" y="350520"/>
                </a:lnTo>
                <a:lnTo>
                  <a:pt x="147115" y="350520"/>
                </a:lnTo>
                <a:lnTo>
                  <a:pt x="147828" y="353060"/>
                </a:lnTo>
                <a:lnTo>
                  <a:pt x="148104" y="354330"/>
                </a:lnTo>
                <a:lnTo>
                  <a:pt x="148541" y="355600"/>
                </a:lnTo>
                <a:lnTo>
                  <a:pt x="148851" y="356870"/>
                </a:lnTo>
                <a:lnTo>
                  <a:pt x="149127" y="359410"/>
                </a:lnTo>
                <a:lnTo>
                  <a:pt x="149323" y="358140"/>
                </a:lnTo>
                <a:lnTo>
                  <a:pt x="149518" y="356870"/>
                </a:lnTo>
                <a:lnTo>
                  <a:pt x="149829" y="355600"/>
                </a:lnTo>
                <a:lnTo>
                  <a:pt x="150024" y="354330"/>
                </a:lnTo>
                <a:lnTo>
                  <a:pt x="149162" y="354330"/>
                </a:lnTo>
                <a:lnTo>
                  <a:pt x="149047" y="353060"/>
                </a:lnTo>
                <a:lnTo>
                  <a:pt x="148851" y="351790"/>
                </a:lnTo>
                <a:lnTo>
                  <a:pt x="148541" y="350520"/>
                </a:lnTo>
                <a:lnTo>
                  <a:pt x="148138" y="349250"/>
                </a:lnTo>
                <a:lnTo>
                  <a:pt x="147552" y="346710"/>
                </a:lnTo>
                <a:lnTo>
                  <a:pt x="147195" y="346710"/>
                </a:lnTo>
                <a:lnTo>
                  <a:pt x="146804" y="345440"/>
                </a:lnTo>
                <a:lnTo>
                  <a:pt x="146333" y="344170"/>
                </a:lnTo>
                <a:lnTo>
                  <a:pt x="145827" y="342900"/>
                </a:lnTo>
                <a:lnTo>
                  <a:pt x="145275" y="342900"/>
                </a:lnTo>
                <a:lnTo>
                  <a:pt x="144642" y="341630"/>
                </a:lnTo>
                <a:lnTo>
                  <a:pt x="143975" y="340360"/>
                </a:lnTo>
                <a:close/>
              </a:path>
              <a:path w="298450" h="359409">
                <a:moveTo>
                  <a:pt x="159189" y="340360"/>
                </a:moveTo>
                <a:lnTo>
                  <a:pt x="154394" y="340360"/>
                </a:lnTo>
                <a:lnTo>
                  <a:pt x="153681" y="341630"/>
                </a:lnTo>
                <a:lnTo>
                  <a:pt x="153060" y="342900"/>
                </a:lnTo>
                <a:lnTo>
                  <a:pt x="152508" y="342900"/>
                </a:lnTo>
                <a:lnTo>
                  <a:pt x="151990" y="344170"/>
                </a:lnTo>
                <a:lnTo>
                  <a:pt x="150771" y="346710"/>
                </a:lnTo>
                <a:lnTo>
                  <a:pt x="150231" y="349250"/>
                </a:lnTo>
                <a:lnTo>
                  <a:pt x="149794" y="350520"/>
                </a:lnTo>
                <a:lnTo>
                  <a:pt x="149518" y="351790"/>
                </a:lnTo>
                <a:lnTo>
                  <a:pt x="149323" y="353060"/>
                </a:lnTo>
                <a:lnTo>
                  <a:pt x="149208" y="354330"/>
                </a:lnTo>
                <a:lnTo>
                  <a:pt x="150024" y="354330"/>
                </a:lnTo>
                <a:lnTo>
                  <a:pt x="150541" y="353060"/>
                </a:lnTo>
                <a:lnTo>
                  <a:pt x="150852" y="351790"/>
                </a:lnTo>
                <a:lnTo>
                  <a:pt x="151208" y="350520"/>
                </a:lnTo>
                <a:lnTo>
                  <a:pt x="151645" y="350520"/>
                </a:lnTo>
                <a:lnTo>
                  <a:pt x="152623" y="347980"/>
                </a:lnTo>
                <a:lnTo>
                  <a:pt x="153209" y="346710"/>
                </a:lnTo>
                <a:lnTo>
                  <a:pt x="153888" y="345440"/>
                </a:lnTo>
                <a:lnTo>
                  <a:pt x="154589" y="345440"/>
                </a:lnTo>
                <a:lnTo>
                  <a:pt x="155337" y="344170"/>
                </a:lnTo>
                <a:lnTo>
                  <a:pt x="156199" y="342900"/>
                </a:lnTo>
                <a:lnTo>
                  <a:pt x="157108" y="341630"/>
                </a:lnTo>
                <a:lnTo>
                  <a:pt x="158131" y="341630"/>
                </a:lnTo>
                <a:lnTo>
                  <a:pt x="159189" y="340360"/>
                </a:lnTo>
                <a:close/>
              </a:path>
              <a:path w="298450" h="359409">
                <a:moveTo>
                  <a:pt x="141503" y="337820"/>
                </a:moveTo>
                <a:lnTo>
                  <a:pt x="133947" y="337820"/>
                </a:lnTo>
                <a:lnTo>
                  <a:pt x="135408" y="339090"/>
                </a:lnTo>
                <a:lnTo>
                  <a:pt x="136742" y="339090"/>
                </a:lnTo>
                <a:lnTo>
                  <a:pt x="137995" y="340360"/>
                </a:lnTo>
                <a:lnTo>
                  <a:pt x="143228" y="340360"/>
                </a:lnTo>
                <a:lnTo>
                  <a:pt x="142400" y="339090"/>
                </a:lnTo>
                <a:lnTo>
                  <a:pt x="141503" y="337820"/>
                </a:lnTo>
                <a:close/>
              </a:path>
              <a:path w="298450" h="359409">
                <a:moveTo>
                  <a:pt x="164376" y="337820"/>
                </a:moveTo>
                <a:lnTo>
                  <a:pt x="156832" y="337820"/>
                </a:lnTo>
                <a:lnTo>
                  <a:pt x="155969" y="339090"/>
                </a:lnTo>
                <a:lnTo>
                  <a:pt x="155141" y="340360"/>
                </a:lnTo>
                <a:lnTo>
                  <a:pt x="160374" y="340360"/>
                </a:lnTo>
                <a:lnTo>
                  <a:pt x="161627" y="339090"/>
                </a:lnTo>
                <a:lnTo>
                  <a:pt x="162961" y="339090"/>
                </a:lnTo>
                <a:lnTo>
                  <a:pt x="164376" y="337820"/>
                </a:lnTo>
                <a:close/>
              </a:path>
              <a:path w="298450" h="359409">
                <a:moveTo>
                  <a:pt x="134499" y="334010"/>
                </a:moveTo>
                <a:lnTo>
                  <a:pt x="43365" y="334009"/>
                </a:lnTo>
                <a:lnTo>
                  <a:pt x="45492" y="335279"/>
                </a:lnTo>
                <a:lnTo>
                  <a:pt x="49230" y="336549"/>
                </a:lnTo>
                <a:lnTo>
                  <a:pt x="53473" y="336549"/>
                </a:lnTo>
                <a:lnTo>
                  <a:pt x="55750" y="337819"/>
                </a:lnTo>
                <a:lnTo>
                  <a:pt x="140560" y="337820"/>
                </a:lnTo>
                <a:lnTo>
                  <a:pt x="139490" y="336550"/>
                </a:lnTo>
                <a:lnTo>
                  <a:pt x="138386" y="335280"/>
                </a:lnTo>
                <a:lnTo>
                  <a:pt x="135879" y="335280"/>
                </a:lnTo>
                <a:lnTo>
                  <a:pt x="134499" y="334010"/>
                </a:lnTo>
                <a:close/>
              </a:path>
              <a:path w="298450" h="359409">
                <a:moveTo>
                  <a:pt x="250910" y="335280"/>
                </a:moveTo>
                <a:lnTo>
                  <a:pt x="159971" y="335280"/>
                </a:lnTo>
                <a:lnTo>
                  <a:pt x="158833" y="336550"/>
                </a:lnTo>
                <a:lnTo>
                  <a:pt x="157809" y="337820"/>
                </a:lnTo>
                <a:lnTo>
                  <a:pt x="242573" y="337820"/>
                </a:lnTo>
                <a:lnTo>
                  <a:pt x="243206" y="336550"/>
                </a:lnTo>
                <a:lnTo>
                  <a:pt x="249105" y="336550"/>
                </a:lnTo>
                <a:lnTo>
                  <a:pt x="250910" y="335280"/>
                </a:lnTo>
                <a:close/>
              </a:path>
              <a:path w="298450" h="359409">
                <a:moveTo>
                  <a:pt x="254958" y="334010"/>
                </a:moveTo>
                <a:lnTo>
                  <a:pt x="163824" y="334010"/>
                </a:lnTo>
                <a:lnTo>
                  <a:pt x="162455" y="335280"/>
                </a:lnTo>
                <a:lnTo>
                  <a:pt x="252877" y="335280"/>
                </a:lnTo>
                <a:lnTo>
                  <a:pt x="254958" y="334010"/>
                </a:lnTo>
                <a:close/>
              </a:path>
              <a:path w="298450" h="359409">
                <a:moveTo>
                  <a:pt x="51035" y="331469"/>
                </a:moveTo>
                <a:lnTo>
                  <a:pt x="36442" y="331469"/>
                </a:lnTo>
                <a:lnTo>
                  <a:pt x="38845" y="332739"/>
                </a:lnTo>
                <a:lnTo>
                  <a:pt x="41168" y="334009"/>
                </a:lnTo>
                <a:lnTo>
                  <a:pt x="59050" y="334009"/>
                </a:lnTo>
                <a:lnTo>
                  <a:pt x="55669" y="332739"/>
                </a:lnTo>
                <a:lnTo>
                  <a:pt x="54301" y="332739"/>
                </a:lnTo>
                <a:lnTo>
                  <a:pt x="51035" y="331469"/>
                </a:lnTo>
                <a:close/>
              </a:path>
              <a:path w="298450" h="359409">
                <a:moveTo>
                  <a:pt x="261881" y="331470"/>
                </a:moveTo>
                <a:lnTo>
                  <a:pt x="247334" y="331470"/>
                </a:lnTo>
                <a:lnTo>
                  <a:pt x="244034" y="332740"/>
                </a:lnTo>
                <a:lnTo>
                  <a:pt x="241515" y="332740"/>
                </a:lnTo>
                <a:lnTo>
                  <a:pt x="239319" y="334010"/>
                </a:lnTo>
                <a:lnTo>
                  <a:pt x="257166" y="334010"/>
                </a:lnTo>
                <a:lnTo>
                  <a:pt x="259489" y="332740"/>
                </a:lnTo>
                <a:lnTo>
                  <a:pt x="261881" y="331470"/>
                </a:lnTo>
                <a:close/>
              </a:path>
              <a:path w="298450" h="359409">
                <a:moveTo>
                  <a:pt x="298174" y="0"/>
                </a:moveTo>
                <a:lnTo>
                  <a:pt x="0" y="0"/>
                </a:lnTo>
                <a:lnTo>
                  <a:pt x="0" y="283209"/>
                </a:lnTo>
                <a:lnTo>
                  <a:pt x="390" y="288289"/>
                </a:lnTo>
                <a:lnTo>
                  <a:pt x="6175" y="306069"/>
                </a:lnTo>
                <a:lnTo>
                  <a:pt x="7980" y="309879"/>
                </a:lnTo>
                <a:lnTo>
                  <a:pt x="18870" y="321309"/>
                </a:lnTo>
                <a:lnTo>
                  <a:pt x="21354" y="323849"/>
                </a:lnTo>
                <a:lnTo>
                  <a:pt x="23827" y="325119"/>
                </a:lnTo>
                <a:lnTo>
                  <a:pt x="26380" y="326389"/>
                </a:lnTo>
                <a:lnTo>
                  <a:pt x="28933" y="328929"/>
                </a:lnTo>
                <a:lnTo>
                  <a:pt x="33969" y="331469"/>
                </a:lnTo>
                <a:lnTo>
                  <a:pt x="47102" y="331469"/>
                </a:lnTo>
                <a:lnTo>
                  <a:pt x="44975" y="330199"/>
                </a:lnTo>
                <a:lnTo>
                  <a:pt x="42732" y="328929"/>
                </a:lnTo>
                <a:lnTo>
                  <a:pt x="40421" y="328929"/>
                </a:lnTo>
                <a:lnTo>
                  <a:pt x="38063" y="327659"/>
                </a:lnTo>
                <a:lnTo>
                  <a:pt x="25828" y="321309"/>
                </a:lnTo>
                <a:lnTo>
                  <a:pt x="23470" y="318769"/>
                </a:lnTo>
                <a:lnTo>
                  <a:pt x="21147" y="317499"/>
                </a:lnTo>
                <a:lnTo>
                  <a:pt x="7198" y="294639"/>
                </a:lnTo>
                <a:lnTo>
                  <a:pt x="6290" y="292099"/>
                </a:lnTo>
                <a:lnTo>
                  <a:pt x="5657" y="287019"/>
                </a:lnTo>
                <a:lnTo>
                  <a:pt x="5266" y="283209"/>
                </a:lnTo>
                <a:lnTo>
                  <a:pt x="5266" y="5080"/>
                </a:lnTo>
                <a:lnTo>
                  <a:pt x="298174" y="5080"/>
                </a:lnTo>
                <a:lnTo>
                  <a:pt x="298174" y="0"/>
                </a:lnTo>
                <a:close/>
              </a:path>
              <a:path w="298450" h="359409">
                <a:moveTo>
                  <a:pt x="298174" y="5080"/>
                </a:moveTo>
                <a:lnTo>
                  <a:pt x="292942" y="5080"/>
                </a:lnTo>
                <a:lnTo>
                  <a:pt x="292942" y="275590"/>
                </a:lnTo>
                <a:lnTo>
                  <a:pt x="293103" y="283210"/>
                </a:lnTo>
                <a:lnTo>
                  <a:pt x="292712" y="288290"/>
                </a:lnTo>
                <a:lnTo>
                  <a:pt x="292033" y="292100"/>
                </a:lnTo>
                <a:lnTo>
                  <a:pt x="291136" y="294640"/>
                </a:lnTo>
                <a:lnTo>
                  <a:pt x="289998" y="298450"/>
                </a:lnTo>
                <a:lnTo>
                  <a:pt x="274899" y="318770"/>
                </a:lnTo>
                <a:lnTo>
                  <a:pt x="272495" y="321310"/>
                </a:lnTo>
                <a:lnTo>
                  <a:pt x="270103" y="322580"/>
                </a:lnTo>
                <a:lnTo>
                  <a:pt x="262709" y="326390"/>
                </a:lnTo>
                <a:lnTo>
                  <a:pt x="257914" y="328930"/>
                </a:lnTo>
                <a:lnTo>
                  <a:pt x="255591" y="328930"/>
                </a:lnTo>
                <a:lnTo>
                  <a:pt x="253348" y="330200"/>
                </a:lnTo>
                <a:lnTo>
                  <a:pt x="251232" y="331470"/>
                </a:lnTo>
                <a:lnTo>
                  <a:pt x="264365" y="331470"/>
                </a:lnTo>
                <a:lnTo>
                  <a:pt x="266872" y="330200"/>
                </a:lnTo>
                <a:lnTo>
                  <a:pt x="269436" y="328930"/>
                </a:lnTo>
                <a:lnTo>
                  <a:pt x="271943" y="326390"/>
                </a:lnTo>
                <a:lnTo>
                  <a:pt x="274508" y="325120"/>
                </a:lnTo>
                <a:lnTo>
                  <a:pt x="277015" y="323850"/>
                </a:lnTo>
                <a:lnTo>
                  <a:pt x="279453" y="321310"/>
                </a:lnTo>
                <a:lnTo>
                  <a:pt x="281856" y="320040"/>
                </a:lnTo>
                <a:lnTo>
                  <a:pt x="284179" y="317500"/>
                </a:lnTo>
                <a:lnTo>
                  <a:pt x="286375" y="314960"/>
                </a:lnTo>
                <a:lnTo>
                  <a:pt x="288457" y="312420"/>
                </a:lnTo>
                <a:lnTo>
                  <a:pt x="290389" y="309880"/>
                </a:lnTo>
                <a:lnTo>
                  <a:pt x="292160" y="306070"/>
                </a:lnTo>
                <a:lnTo>
                  <a:pt x="293724" y="303530"/>
                </a:lnTo>
                <a:lnTo>
                  <a:pt x="298324" y="283210"/>
                </a:lnTo>
                <a:lnTo>
                  <a:pt x="298255" y="275590"/>
                </a:lnTo>
                <a:lnTo>
                  <a:pt x="298174" y="508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686" name="object 68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70159600"/>
              </p:ext>
            </p:extLst>
          </p:nvPr>
        </p:nvGraphicFramePr>
        <p:xfrm>
          <a:off x="141922" y="1406397"/>
          <a:ext cx="8884283" cy="144017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69638"/>
                <a:gridCol w="3744416"/>
                <a:gridCol w="576064"/>
                <a:gridCol w="576064"/>
                <a:gridCol w="720080"/>
                <a:gridCol w="720080"/>
                <a:gridCol w="720080"/>
                <a:gridCol w="648072"/>
                <a:gridCol w="709789"/>
              </a:tblGrid>
              <a:tr h="218439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30175" marR="121285" indent="17780">
                        <a:lnSpc>
                          <a:spcPts val="1090"/>
                        </a:lnSpc>
                        <a:spcBef>
                          <a:spcPts val="720"/>
                        </a:spcBef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№ 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п/п</a:t>
                      </a: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90625">
                        <a:lnSpc>
                          <a:spcPct val="100000"/>
                        </a:lnSpc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Наименование</a:t>
                      </a:r>
                      <a:r>
                        <a:rPr sz="1100" spc="1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показателя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2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5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2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18439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0129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1526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6700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1651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345439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 marR="100330" indent="93980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01.04.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8590" marR="140970" indent="93980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01.07.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4620" marR="126364" indent="93980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01.10.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8270" marR="118745" indent="94615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01.12.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670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9116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1.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100" b="0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Доля населения, обеспеченного качественной питьевой водой из систем централизованного водоснабжения, %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60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82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82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82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82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688" name="object 688"/>
          <p:cNvSpPr/>
          <p:nvPr/>
        </p:nvSpPr>
        <p:spPr>
          <a:xfrm>
            <a:off x="0" y="6525350"/>
            <a:ext cx="9144000" cy="9524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 txBox="1"/>
          <p:nvPr/>
        </p:nvSpPr>
        <p:spPr>
          <a:xfrm>
            <a:off x="2086481" y="921109"/>
            <a:ext cx="479869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1. </a:t>
            </a:r>
            <a:r>
              <a:rPr sz="1200" b="1" spc="-10" dirty="0">
                <a:latin typeface="Arial"/>
                <a:cs typeface="Arial"/>
              </a:rPr>
              <a:t>ДОСТИЖЕНИЕ </a:t>
            </a:r>
            <a:r>
              <a:rPr sz="1200" b="1" spc="-5" dirty="0">
                <a:latin typeface="Arial"/>
                <a:cs typeface="Arial"/>
              </a:rPr>
              <a:t>ЦЕЛЕВЫХ </a:t>
            </a:r>
            <a:r>
              <a:rPr sz="1200" b="1" spc="-10" dirty="0">
                <a:latin typeface="Arial"/>
                <a:cs typeface="Arial"/>
              </a:rPr>
              <a:t>ПОКАЗАТЕЛЕЙ </a:t>
            </a:r>
            <a:r>
              <a:rPr sz="1200" b="1" dirty="0">
                <a:latin typeface="Arial"/>
                <a:cs typeface="Arial"/>
              </a:rPr>
              <a:t>В </a:t>
            </a:r>
            <a:r>
              <a:rPr sz="1200" b="1" spc="-5" dirty="0">
                <a:latin typeface="Arial"/>
                <a:cs typeface="Arial"/>
              </a:rPr>
              <a:t>2019-2020</a:t>
            </a:r>
            <a:r>
              <a:rPr sz="1200" b="1" spc="114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ГОДАХ</a:t>
            </a:r>
            <a:endParaRPr sz="1200" dirty="0">
              <a:latin typeface="Arial"/>
              <a:cs typeface="Arial"/>
            </a:endParaRPr>
          </a:p>
        </p:txBody>
      </p:sp>
      <p:sp>
        <p:nvSpPr>
          <p:cNvPr id="691" name="object 69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t>11</a:t>
            </a:fld>
            <a:endParaRPr spc="-5" dirty="0"/>
          </a:p>
        </p:txBody>
      </p:sp>
      <p:sp>
        <p:nvSpPr>
          <p:cNvPr id="690" name="object 690"/>
          <p:cNvSpPr txBox="1"/>
          <p:nvPr/>
        </p:nvSpPr>
        <p:spPr>
          <a:xfrm>
            <a:off x="183894" y="5756787"/>
            <a:ext cx="8564569" cy="596958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r>
              <a:rPr lang="ru-RU" sz="1100" b="1" u="sng" spc="-5" dirty="0">
                <a:latin typeface="Arial"/>
                <a:cs typeface="Arial"/>
              </a:rPr>
              <a:t>Ответственный исполнитель:</a:t>
            </a:r>
          </a:p>
          <a:p>
            <a:r>
              <a:rPr lang="ru-RU" sz="1100" spc="-5" dirty="0" smtClean="0">
                <a:latin typeface="Arial"/>
                <a:cs typeface="Arial"/>
              </a:rPr>
              <a:t>Солдатов Михаил Викторович</a:t>
            </a:r>
            <a:r>
              <a:rPr lang="ru-RU" sz="1100" spc="-5" dirty="0">
                <a:latin typeface="Arial"/>
                <a:cs typeface="Arial"/>
              </a:rPr>
              <a:t> </a:t>
            </a:r>
            <a:r>
              <a:rPr lang="ru-RU" sz="1100" spc="-5" dirty="0" smtClean="0">
                <a:latin typeface="Arial"/>
                <a:cs typeface="Arial"/>
              </a:rPr>
              <a:t>- </a:t>
            </a:r>
            <a:r>
              <a:rPr lang="ru-RU" sz="1100" spc="-30" dirty="0" err="1">
                <a:latin typeface="Arial"/>
                <a:cs typeface="Arial"/>
              </a:rPr>
              <a:t>и</a:t>
            </a:r>
            <a:r>
              <a:rPr lang="ru-RU" sz="1100" spc="-5" dirty="0" err="1" smtClean="0">
                <a:latin typeface="Arial"/>
                <a:cs typeface="Arial"/>
              </a:rPr>
              <a:t>.о</a:t>
            </a:r>
            <a:r>
              <a:rPr lang="ru-RU" sz="1100" spc="-5" dirty="0" smtClean="0">
                <a:latin typeface="Arial"/>
                <a:cs typeface="Arial"/>
              </a:rPr>
              <a:t>. руководителя МБУ «УГЖКХ</a:t>
            </a:r>
            <a:r>
              <a:rPr lang="ru-RU" sz="1100" spc="-5" dirty="0">
                <a:latin typeface="Arial"/>
                <a:cs typeface="Arial"/>
              </a:rPr>
              <a:t>» Волжского района </a:t>
            </a:r>
            <a:endParaRPr sz="1100" dirty="0">
              <a:latin typeface="Arial"/>
              <a:cs typeface="Arial"/>
            </a:endParaRPr>
          </a:p>
          <a:p>
            <a:r>
              <a:rPr lang="ru-RU" sz="1100" spc="-5" dirty="0" smtClean="0">
                <a:latin typeface="Arial"/>
                <a:cs typeface="Arial"/>
              </a:rPr>
              <a:t>260-33-48</a:t>
            </a:r>
            <a:r>
              <a:rPr sz="1100" spc="-5" dirty="0" smtClean="0">
                <a:latin typeface="Arial"/>
                <a:cs typeface="Arial"/>
              </a:rPr>
              <a:t>, </a:t>
            </a:r>
            <a:r>
              <a:rPr lang="en-US" sz="1100" dirty="0">
                <a:latin typeface="Arial"/>
                <a:cs typeface="Arial"/>
              </a:rPr>
              <a:t>ugzhkh@yandex.ru</a:t>
            </a:r>
            <a:endParaRPr sz="1100" dirty="0">
              <a:latin typeface="Arial"/>
              <a:cs typeface="Arial"/>
            </a:endParaRPr>
          </a:p>
        </p:txBody>
      </p:sp>
      <p:sp>
        <p:nvSpPr>
          <p:cNvPr id="694" name="object 687"/>
          <p:cNvSpPr txBox="1">
            <a:spLocks/>
          </p:cNvSpPr>
          <p:nvPr/>
        </p:nvSpPr>
        <p:spPr>
          <a:xfrm>
            <a:off x="2334005" y="85725"/>
            <a:ext cx="5052695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>
            <a:lvl1pPr>
              <a:defRPr sz="1600" b="1" i="0">
                <a:solidFill>
                  <a:schemeClr val="bg1"/>
                </a:solidFill>
                <a:latin typeface="Arial"/>
                <a:ea typeface="+mj-ea"/>
                <a:cs typeface="Arial"/>
              </a:defRPr>
            </a:lvl1pPr>
          </a:lstStyle>
          <a:p>
            <a:pPr marR="5080" algn="ctr">
              <a:tabLst>
                <a:tab pos="2137410" algn="l"/>
                <a:tab pos="4521835" algn="l"/>
              </a:tabLst>
            </a:pPr>
            <a:r>
              <a:rPr lang="ru-RU" spc="-10" dirty="0" smtClean="0"/>
              <a:t>НАЦИОНАЛЬНЫЙ</a:t>
            </a:r>
            <a:r>
              <a:rPr lang="ru-RU" spc="65" dirty="0" smtClean="0"/>
              <a:t> </a:t>
            </a:r>
            <a:r>
              <a:rPr lang="ru-RU" spc="-5" dirty="0" smtClean="0"/>
              <a:t>ПРОЕКТ</a:t>
            </a:r>
            <a:r>
              <a:rPr lang="ru-RU" spc="10" dirty="0" smtClean="0"/>
              <a:t> </a:t>
            </a:r>
            <a:r>
              <a:rPr lang="ru-RU" spc="-10" dirty="0" smtClean="0"/>
              <a:t>«</a:t>
            </a:r>
            <a:r>
              <a:rPr lang="ru-RU" spc="-10" dirty="0" smtClean="0">
                <a:uFill>
                  <a:solidFill>
                    <a:srgbClr val="FEFEFE"/>
                  </a:solidFill>
                </a:uFill>
              </a:rPr>
              <a:t>ЭКОЛОГИЯ</a:t>
            </a:r>
            <a:r>
              <a:rPr lang="ru-RU" spc="-10" dirty="0" smtClean="0"/>
              <a:t>»</a:t>
            </a:r>
            <a:br>
              <a:rPr lang="ru-RU" spc="-10" dirty="0" smtClean="0"/>
            </a:br>
            <a:r>
              <a:rPr lang="ru-RU" spc="-10" dirty="0" err="1" smtClean="0"/>
              <a:t>м.р.Волжский</a:t>
            </a:r>
            <a:r>
              <a:rPr lang="ru-RU" spc="-10" dirty="0" smtClean="0"/>
              <a:t> Самарской области</a:t>
            </a:r>
            <a:endParaRPr lang="ru-RU" spc="-10" dirty="0"/>
          </a:p>
        </p:txBody>
      </p:sp>
    </p:spTree>
    <p:extLst>
      <p:ext uri="{BB962C8B-B14F-4D97-AF65-F5344CB8AC3E}">
        <p14:creationId xmlns:p14="http://schemas.microsoft.com/office/powerpoint/2010/main" val="18824583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765175"/>
          </a:xfrm>
          <a:custGeom>
            <a:avLst/>
            <a:gdLst/>
            <a:ahLst/>
            <a:cxnLst/>
            <a:rect l="l" t="t" r="r" b="b"/>
            <a:pathLst>
              <a:path w="9144000" h="765175">
                <a:moveTo>
                  <a:pt x="0" y="764705"/>
                </a:moveTo>
                <a:lnTo>
                  <a:pt x="9144000" y="764705"/>
                </a:lnTo>
                <a:lnTo>
                  <a:pt x="9144000" y="0"/>
                </a:lnTo>
                <a:lnTo>
                  <a:pt x="0" y="0"/>
                </a:lnTo>
                <a:lnTo>
                  <a:pt x="0" y="764705"/>
                </a:lnTo>
                <a:close/>
              </a:path>
            </a:pathLst>
          </a:custGeom>
          <a:solidFill>
            <a:srgbClr val="006F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3644" y="44942"/>
            <a:ext cx="224530" cy="17497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2537" y="218276"/>
            <a:ext cx="288290" cy="349885"/>
          </a:xfrm>
          <a:custGeom>
            <a:avLst/>
            <a:gdLst/>
            <a:ahLst/>
            <a:cxnLst/>
            <a:rect l="l" t="t" r="r" b="b"/>
            <a:pathLst>
              <a:path w="288290" h="349884">
                <a:moveTo>
                  <a:pt x="165054" y="328104"/>
                </a:moveTo>
                <a:lnTo>
                  <a:pt x="122505" y="328104"/>
                </a:lnTo>
                <a:lnTo>
                  <a:pt x="124518" y="328138"/>
                </a:lnTo>
                <a:lnTo>
                  <a:pt x="126208" y="328333"/>
                </a:lnTo>
                <a:lnTo>
                  <a:pt x="143895" y="349323"/>
                </a:lnTo>
                <a:lnTo>
                  <a:pt x="143941" y="348736"/>
                </a:lnTo>
                <a:lnTo>
                  <a:pt x="163283" y="328138"/>
                </a:lnTo>
                <a:lnTo>
                  <a:pt x="165054" y="328104"/>
                </a:lnTo>
                <a:close/>
              </a:path>
              <a:path w="288290" h="349884">
                <a:moveTo>
                  <a:pt x="287675" y="0"/>
                </a:moveTo>
                <a:lnTo>
                  <a:pt x="0" y="0"/>
                </a:lnTo>
                <a:lnTo>
                  <a:pt x="0" y="278262"/>
                </a:lnTo>
                <a:lnTo>
                  <a:pt x="396" y="282328"/>
                </a:lnTo>
                <a:lnTo>
                  <a:pt x="20561" y="315380"/>
                </a:lnTo>
                <a:lnTo>
                  <a:pt x="70458" y="328413"/>
                </a:lnTo>
                <a:lnTo>
                  <a:pt x="96597" y="328573"/>
                </a:lnTo>
                <a:lnTo>
                  <a:pt x="110166" y="328459"/>
                </a:lnTo>
                <a:lnTo>
                  <a:pt x="116376" y="328299"/>
                </a:lnTo>
                <a:lnTo>
                  <a:pt x="118699" y="328264"/>
                </a:lnTo>
                <a:lnTo>
                  <a:pt x="122505" y="328104"/>
                </a:lnTo>
                <a:lnTo>
                  <a:pt x="234052" y="328104"/>
                </a:lnTo>
                <a:lnTo>
                  <a:pt x="236248" y="327783"/>
                </a:lnTo>
                <a:lnTo>
                  <a:pt x="271909" y="311658"/>
                </a:lnTo>
                <a:lnTo>
                  <a:pt x="287836" y="278262"/>
                </a:lnTo>
                <a:lnTo>
                  <a:pt x="287709" y="271013"/>
                </a:lnTo>
                <a:lnTo>
                  <a:pt x="287675" y="0"/>
                </a:lnTo>
                <a:close/>
              </a:path>
              <a:path w="288290" h="349884">
                <a:moveTo>
                  <a:pt x="234052" y="328104"/>
                </a:moveTo>
                <a:lnTo>
                  <a:pt x="165054" y="328104"/>
                </a:lnTo>
                <a:lnTo>
                  <a:pt x="169102" y="328264"/>
                </a:lnTo>
                <a:lnTo>
                  <a:pt x="171413" y="328299"/>
                </a:lnTo>
                <a:lnTo>
                  <a:pt x="177669" y="328459"/>
                </a:lnTo>
                <a:lnTo>
                  <a:pt x="191193" y="328573"/>
                </a:lnTo>
                <a:lnTo>
                  <a:pt x="196851" y="328573"/>
                </a:lnTo>
                <a:lnTo>
                  <a:pt x="217343" y="328413"/>
                </a:lnTo>
                <a:lnTo>
                  <a:pt x="234052" y="328104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14544" y="275468"/>
            <a:ext cx="192405" cy="245110"/>
          </a:xfrm>
          <a:custGeom>
            <a:avLst/>
            <a:gdLst/>
            <a:ahLst/>
            <a:cxnLst/>
            <a:rect l="l" t="t" r="r" b="b"/>
            <a:pathLst>
              <a:path w="192404" h="245109">
                <a:moveTo>
                  <a:pt x="65030" y="137159"/>
                </a:moveTo>
                <a:lnTo>
                  <a:pt x="63018" y="137159"/>
                </a:lnTo>
                <a:lnTo>
                  <a:pt x="62983" y="138429"/>
                </a:lnTo>
                <a:lnTo>
                  <a:pt x="62742" y="139699"/>
                </a:lnTo>
                <a:lnTo>
                  <a:pt x="62316" y="140969"/>
                </a:lnTo>
                <a:lnTo>
                  <a:pt x="61649" y="142239"/>
                </a:lnTo>
                <a:lnTo>
                  <a:pt x="61212" y="143509"/>
                </a:lnTo>
                <a:lnTo>
                  <a:pt x="60695" y="144779"/>
                </a:lnTo>
                <a:lnTo>
                  <a:pt x="60108" y="146049"/>
                </a:lnTo>
                <a:lnTo>
                  <a:pt x="59441" y="147319"/>
                </a:lnTo>
                <a:lnTo>
                  <a:pt x="58694" y="148589"/>
                </a:lnTo>
                <a:lnTo>
                  <a:pt x="57831" y="148589"/>
                </a:lnTo>
                <a:lnTo>
                  <a:pt x="56888" y="149859"/>
                </a:lnTo>
                <a:lnTo>
                  <a:pt x="55830" y="151129"/>
                </a:lnTo>
                <a:lnTo>
                  <a:pt x="56302" y="152399"/>
                </a:lnTo>
                <a:lnTo>
                  <a:pt x="56888" y="156209"/>
                </a:lnTo>
                <a:lnTo>
                  <a:pt x="57049" y="157479"/>
                </a:lnTo>
                <a:lnTo>
                  <a:pt x="57164" y="158749"/>
                </a:lnTo>
                <a:lnTo>
                  <a:pt x="57245" y="162559"/>
                </a:lnTo>
                <a:lnTo>
                  <a:pt x="57124" y="163829"/>
                </a:lnTo>
                <a:lnTo>
                  <a:pt x="57049" y="165099"/>
                </a:lnTo>
                <a:lnTo>
                  <a:pt x="56612" y="167639"/>
                </a:lnTo>
                <a:lnTo>
                  <a:pt x="56141" y="170179"/>
                </a:lnTo>
                <a:lnTo>
                  <a:pt x="55865" y="171449"/>
                </a:lnTo>
                <a:lnTo>
                  <a:pt x="55554" y="172719"/>
                </a:lnTo>
                <a:lnTo>
                  <a:pt x="55117" y="172719"/>
                </a:lnTo>
                <a:lnTo>
                  <a:pt x="54761" y="173989"/>
                </a:lnTo>
                <a:lnTo>
                  <a:pt x="54450" y="176529"/>
                </a:lnTo>
                <a:lnTo>
                  <a:pt x="54255" y="179069"/>
                </a:lnTo>
                <a:lnTo>
                  <a:pt x="55554" y="186689"/>
                </a:lnTo>
                <a:lnTo>
                  <a:pt x="53474" y="191307"/>
                </a:lnTo>
                <a:lnTo>
                  <a:pt x="53703" y="191769"/>
                </a:lnTo>
                <a:lnTo>
                  <a:pt x="54255" y="193039"/>
                </a:lnTo>
                <a:lnTo>
                  <a:pt x="54726" y="194309"/>
                </a:lnTo>
                <a:lnTo>
                  <a:pt x="54922" y="194309"/>
                </a:lnTo>
                <a:lnTo>
                  <a:pt x="55083" y="195579"/>
                </a:lnTo>
                <a:lnTo>
                  <a:pt x="55359" y="198119"/>
                </a:lnTo>
                <a:lnTo>
                  <a:pt x="55508" y="199389"/>
                </a:lnTo>
                <a:lnTo>
                  <a:pt x="55704" y="201929"/>
                </a:lnTo>
                <a:lnTo>
                  <a:pt x="56647" y="209549"/>
                </a:lnTo>
                <a:lnTo>
                  <a:pt x="58222" y="228599"/>
                </a:lnTo>
                <a:lnTo>
                  <a:pt x="57751" y="229869"/>
                </a:lnTo>
                <a:lnTo>
                  <a:pt x="56808" y="231139"/>
                </a:lnTo>
                <a:lnTo>
                  <a:pt x="56371" y="232409"/>
                </a:lnTo>
                <a:lnTo>
                  <a:pt x="54922" y="236219"/>
                </a:lnTo>
                <a:lnTo>
                  <a:pt x="54094" y="237489"/>
                </a:lnTo>
                <a:lnTo>
                  <a:pt x="53542" y="238759"/>
                </a:lnTo>
                <a:lnTo>
                  <a:pt x="52288" y="241299"/>
                </a:lnTo>
                <a:lnTo>
                  <a:pt x="52012" y="242569"/>
                </a:lnTo>
                <a:lnTo>
                  <a:pt x="51541" y="243839"/>
                </a:lnTo>
                <a:lnTo>
                  <a:pt x="51345" y="245109"/>
                </a:lnTo>
                <a:lnTo>
                  <a:pt x="55508" y="245109"/>
                </a:lnTo>
                <a:lnTo>
                  <a:pt x="55750" y="243839"/>
                </a:lnTo>
                <a:lnTo>
                  <a:pt x="56095" y="243839"/>
                </a:lnTo>
                <a:lnTo>
                  <a:pt x="56256" y="242569"/>
                </a:lnTo>
                <a:lnTo>
                  <a:pt x="56727" y="241299"/>
                </a:lnTo>
                <a:lnTo>
                  <a:pt x="57118" y="240029"/>
                </a:lnTo>
                <a:lnTo>
                  <a:pt x="57360" y="238759"/>
                </a:lnTo>
                <a:lnTo>
                  <a:pt x="57670" y="238759"/>
                </a:lnTo>
                <a:lnTo>
                  <a:pt x="58061" y="237489"/>
                </a:lnTo>
                <a:lnTo>
                  <a:pt x="58464" y="237489"/>
                </a:lnTo>
                <a:lnTo>
                  <a:pt x="59361" y="234949"/>
                </a:lnTo>
                <a:lnTo>
                  <a:pt x="60350" y="233679"/>
                </a:lnTo>
                <a:lnTo>
                  <a:pt x="61212" y="232409"/>
                </a:lnTo>
                <a:lnTo>
                  <a:pt x="61488" y="232409"/>
                </a:lnTo>
                <a:lnTo>
                  <a:pt x="61718" y="231139"/>
                </a:lnTo>
                <a:lnTo>
                  <a:pt x="61914" y="231139"/>
                </a:lnTo>
                <a:lnTo>
                  <a:pt x="62075" y="229869"/>
                </a:lnTo>
                <a:lnTo>
                  <a:pt x="62190" y="228599"/>
                </a:lnTo>
                <a:lnTo>
                  <a:pt x="62190" y="222249"/>
                </a:lnTo>
                <a:lnTo>
                  <a:pt x="61845" y="218439"/>
                </a:lnTo>
                <a:lnTo>
                  <a:pt x="61178" y="213359"/>
                </a:lnTo>
                <a:lnTo>
                  <a:pt x="60775" y="209549"/>
                </a:lnTo>
                <a:lnTo>
                  <a:pt x="59602" y="203199"/>
                </a:lnTo>
                <a:lnTo>
                  <a:pt x="59246" y="200659"/>
                </a:lnTo>
                <a:lnTo>
                  <a:pt x="58970" y="199389"/>
                </a:lnTo>
                <a:lnTo>
                  <a:pt x="58774" y="196849"/>
                </a:lnTo>
                <a:lnTo>
                  <a:pt x="58809" y="191769"/>
                </a:lnTo>
                <a:lnTo>
                  <a:pt x="59004" y="191769"/>
                </a:lnTo>
                <a:lnTo>
                  <a:pt x="59602" y="189229"/>
                </a:lnTo>
                <a:lnTo>
                  <a:pt x="59361" y="186689"/>
                </a:lnTo>
                <a:lnTo>
                  <a:pt x="59211" y="184149"/>
                </a:lnTo>
                <a:lnTo>
                  <a:pt x="59050" y="184149"/>
                </a:lnTo>
                <a:lnTo>
                  <a:pt x="58889" y="182879"/>
                </a:lnTo>
                <a:lnTo>
                  <a:pt x="58809" y="181609"/>
                </a:lnTo>
                <a:lnTo>
                  <a:pt x="58694" y="175259"/>
                </a:lnTo>
                <a:lnTo>
                  <a:pt x="58855" y="173989"/>
                </a:lnTo>
                <a:lnTo>
                  <a:pt x="59050" y="171449"/>
                </a:lnTo>
                <a:lnTo>
                  <a:pt x="59280" y="170179"/>
                </a:lnTo>
                <a:lnTo>
                  <a:pt x="59556" y="167639"/>
                </a:lnTo>
                <a:lnTo>
                  <a:pt x="60189" y="163829"/>
                </a:lnTo>
                <a:lnTo>
                  <a:pt x="61764" y="156209"/>
                </a:lnTo>
                <a:lnTo>
                  <a:pt x="62983" y="149859"/>
                </a:lnTo>
                <a:lnTo>
                  <a:pt x="63409" y="147319"/>
                </a:lnTo>
                <a:lnTo>
                  <a:pt x="63880" y="144779"/>
                </a:lnTo>
                <a:lnTo>
                  <a:pt x="65030" y="137159"/>
                </a:lnTo>
                <a:close/>
              </a:path>
              <a:path w="192404" h="245109">
                <a:moveTo>
                  <a:pt x="190721" y="226060"/>
                </a:moveTo>
                <a:lnTo>
                  <a:pt x="184822" y="226060"/>
                </a:lnTo>
                <a:lnTo>
                  <a:pt x="184109" y="227330"/>
                </a:lnTo>
                <a:lnTo>
                  <a:pt x="183798" y="228600"/>
                </a:lnTo>
                <a:lnTo>
                  <a:pt x="183212" y="229870"/>
                </a:lnTo>
                <a:lnTo>
                  <a:pt x="182545" y="231140"/>
                </a:lnTo>
                <a:lnTo>
                  <a:pt x="182074" y="232410"/>
                </a:lnTo>
                <a:lnTo>
                  <a:pt x="181119" y="233680"/>
                </a:lnTo>
                <a:lnTo>
                  <a:pt x="180648" y="234950"/>
                </a:lnTo>
                <a:lnTo>
                  <a:pt x="179866" y="236220"/>
                </a:lnTo>
                <a:lnTo>
                  <a:pt x="179429" y="236220"/>
                </a:lnTo>
                <a:lnTo>
                  <a:pt x="179394" y="237490"/>
                </a:lnTo>
                <a:lnTo>
                  <a:pt x="179751" y="237490"/>
                </a:lnTo>
                <a:lnTo>
                  <a:pt x="179946" y="238760"/>
                </a:lnTo>
                <a:lnTo>
                  <a:pt x="182189" y="238760"/>
                </a:lnTo>
                <a:lnTo>
                  <a:pt x="184155" y="240030"/>
                </a:lnTo>
                <a:lnTo>
                  <a:pt x="184856" y="237490"/>
                </a:lnTo>
                <a:lnTo>
                  <a:pt x="185569" y="236220"/>
                </a:lnTo>
                <a:lnTo>
                  <a:pt x="186317" y="234950"/>
                </a:lnTo>
                <a:lnTo>
                  <a:pt x="187892" y="231140"/>
                </a:lnTo>
                <a:lnTo>
                  <a:pt x="189537" y="228600"/>
                </a:lnTo>
                <a:lnTo>
                  <a:pt x="190399" y="227330"/>
                </a:lnTo>
                <a:lnTo>
                  <a:pt x="190721" y="226060"/>
                </a:lnTo>
                <a:close/>
              </a:path>
              <a:path w="192404" h="245109">
                <a:moveTo>
                  <a:pt x="7152" y="229869"/>
                </a:moveTo>
                <a:lnTo>
                  <a:pt x="1494" y="229869"/>
                </a:lnTo>
                <a:lnTo>
                  <a:pt x="2552" y="231139"/>
                </a:lnTo>
                <a:lnTo>
                  <a:pt x="6405" y="231139"/>
                </a:lnTo>
                <a:lnTo>
                  <a:pt x="7152" y="229869"/>
                </a:lnTo>
                <a:close/>
              </a:path>
              <a:path w="192404" h="245109">
                <a:moveTo>
                  <a:pt x="17732" y="213359"/>
                </a:moveTo>
                <a:lnTo>
                  <a:pt x="13328" y="213359"/>
                </a:lnTo>
                <a:lnTo>
                  <a:pt x="13167" y="214629"/>
                </a:lnTo>
                <a:lnTo>
                  <a:pt x="12615" y="214629"/>
                </a:lnTo>
                <a:lnTo>
                  <a:pt x="12615" y="215899"/>
                </a:lnTo>
                <a:lnTo>
                  <a:pt x="12109" y="215899"/>
                </a:lnTo>
                <a:lnTo>
                  <a:pt x="12063" y="217169"/>
                </a:lnTo>
                <a:lnTo>
                  <a:pt x="11718" y="218439"/>
                </a:lnTo>
                <a:lnTo>
                  <a:pt x="11246" y="218439"/>
                </a:lnTo>
                <a:lnTo>
                  <a:pt x="10694" y="219709"/>
                </a:lnTo>
                <a:lnTo>
                  <a:pt x="8728" y="222249"/>
                </a:lnTo>
                <a:lnTo>
                  <a:pt x="4243" y="227329"/>
                </a:lnTo>
                <a:lnTo>
                  <a:pt x="2909" y="228599"/>
                </a:lnTo>
                <a:lnTo>
                  <a:pt x="2311" y="228599"/>
                </a:lnTo>
                <a:lnTo>
                  <a:pt x="1770" y="229869"/>
                </a:lnTo>
                <a:lnTo>
                  <a:pt x="7980" y="229869"/>
                </a:lnTo>
                <a:lnTo>
                  <a:pt x="9705" y="227329"/>
                </a:lnTo>
                <a:lnTo>
                  <a:pt x="10614" y="226059"/>
                </a:lnTo>
                <a:lnTo>
                  <a:pt x="13443" y="223519"/>
                </a:lnTo>
                <a:lnTo>
                  <a:pt x="13684" y="223519"/>
                </a:lnTo>
                <a:lnTo>
                  <a:pt x="13880" y="222249"/>
                </a:lnTo>
                <a:lnTo>
                  <a:pt x="14581" y="220979"/>
                </a:lnTo>
                <a:lnTo>
                  <a:pt x="16042" y="220979"/>
                </a:lnTo>
                <a:lnTo>
                  <a:pt x="16157" y="219709"/>
                </a:lnTo>
                <a:lnTo>
                  <a:pt x="16594" y="219709"/>
                </a:lnTo>
                <a:lnTo>
                  <a:pt x="16743" y="218439"/>
                </a:lnTo>
                <a:lnTo>
                  <a:pt x="17099" y="217169"/>
                </a:lnTo>
                <a:lnTo>
                  <a:pt x="17295" y="215899"/>
                </a:lnTo>
                <a:lnTo>
                  <a:pt x="17605" y="214629"/>
                </a:lnTo>
                <a:lnTo>
                  <a:pt x="17732" y="213359"/>
                </a:lnTo>
                <a:close/>
              </a:path>
              <a:path w="192404" h="245109">
                <a:moveTo>
                  <a:pt x="175622" y="167640"/>
                </a:moveTo>
                <a:lnTo>
                  <a:pt x="157809" y="167640"/>
                </a:lnTo>
                <a:lnTo>
                  <a:pt x="159109" y="168910"/>
                </a:lnTo>
                <a:lnTo>
                  <a:pt x="164146" y="171450"/>
                </a:lnTo>
                <a:lnTo>
                  <a:pt x="165319" y="172720"/>
                </a:lnTo>
                <a:lnTo>
                  <a:pt x="166538" y="173990"/>
                </a:lnTo>
                <a:lnTo>
                  <a:pt x="167446" y="173990"/>
                </a:lnTo>
                <a:lnTo>
                  <a:pt x="167722" y="175260"/>
                </a:lnTo>
                <a:lnTo>
                  <a:pt x="168343" y="175260"/>
                </a:lnTo>
                <a:lnTo>
                  <a:pt x="168665" y="176530"/>
                </a:lnTo>
                <a:lnTo>
                  <a:pt x="170033" y="176530"/>
                </a:lnTo>
                <a:lnTo>
                  <a:pt x="171057" y="177800"/>
                </a:lnTo>
                <a:lnTo>
                  <a:pt x="173104" y="179070"/>
                </a:lnTo>
                <a:lnTo>
                  <a:pt x="174518" y="180340"/>
                </a:lnTo>
                <a:lnTo>
                  <a:pt x="174955" y="180340"/>
                </a:lnTo>
                <a:lnTo>
                  <a:pt x="175818" y="181610"/>
                </a:lnTo>
                <a:lnTo>
                  <a:pt x="176209" y="181610"/>
                </a:lnTo>
                <a:lnTo>
                  <a:pt x="176761" y="182880"/>
                </a:lnTo>
                <a:lnTo>
                  <a:pt x="177152" y="182880"/>
                </a:lnTo>
                <a:lnTo>
                  <a:pt x="177704" y="184150"/>
                </a:lnTo>
                <a:lnTo>
                  <a:pt x="178417" y="186690"/>
                </a:lnTo>
                <a:lnTo>
                  <a:pt x="178727" y="187960"/>
                </a:lnTo>
                <a:lnTo>
                  <a:pt x="182269" y="199390"/>
                </a:lnTo>
                <a:lnTo>
                  <a:pt x="185247" y="209550"/>
                </a:lnTo>
                <a:lnTo>
                  <a:pt x="187409" y="217170"/>
                </a:lnTo>
                <a:lnTo>
                  <a:pt x="188042" y="218440"/>
                </a:lnTo>
                <a:lnTo>
                  <a:pt x="188513" y="220980"/>
                </a:lnTo>
                <a:lnTo>
                  <a:pt x="188237" y="220980"/>
                </a:lnTo>
                <a:lnTo>
                  <a:pt x="188237" y="222250"/>
                </a:lnTo>
                <a:lnTo>
                  <a:pt x="188007" y="223520"/>
                </a:lnTo>
                <a:lnTo>
                  <a:pt x="187260" y="223520"/>
                </a:lnTo>
                <a:lnTo>
                  <a:pt x="185926" y="224790"/>
                </a:lnTo>
                <a:lnTo>
                  <a:pt x="185523" y="226060"/>
                </a:lnTo>
                <a:lnTo>
                  <a:pt x="191538" y="226060"/>
                </a:lnTo>
                <a:lnTo>
                  <a:pt x="191779" y="224790"/>
                </a:lnTo>
                <a:lnTo>
                  <a:pt x="191894" y="220980"/>
                </a:lnTo>
                <a:lnTo>
                  <a:pt x="191664" y="219710"/>
                </a:lnTo>
                <a:lnTo>
                  <a:pt x="191388" y="217170"/>
                </a:lnTo>
                <a:lnTo>
                  <a:pt x="191066" y="215900"/>
                </a:lnTo>
                <a:lnTo>
                  <a:pt x="190675" y="214630"/>
                </a:lnTo>
                <a:lnTo>
                  <a:pt x="190250" y="213360"/>
                </a:lnTo>
                <a:lnTo>
                  <a:pt x="189778" y="210820"/>
                </a:lnTo>
                <a:lnTo>
                  <a:pt x="188283" y="207010"/>
                </a:lnTo>
                <a:lnTo>
                  <a:pt x="186593" y="201930"/>
                </a:lnTo>
                <a:lnTo>
                  <a:pt x="186351" y="198120"/>
                </a:lnTo>
                <a:lnTo>
                  <a:pt x="185799" y="196850"/>
                </a:lnTo>
                <a:lnTo>
                  <a:pt x="185328" y="195580"/>
                </a:lnTo>
                <a:lnTo>
                  <a:pt x="184465" y="191770"/>
                </a:lnTo>
                <a:lnTo>
                  <a:pt x="184074" y="190500"/>
                </a:lnTo>
                <a:lnTo>
                  <a:pt x="183017" y="186690"/>
                </a:lnTo>
                <a:lnTo>
                  <a:pt x="182384" y="182880"/>
                </a:lnTo>
                <a:lnTo>
                  <a:pt x="181200" y="177800"/>
                </a:lnTo>
                <a:lnTo>
                  <a:pt x="180648" y="173990"/>
                </a:lnTo>
                <a:lnTo>
                  <a:pt x="180337" y="171450"/>
                </a:lnTo>
                <a:lnTo>
                  <a:pt x="179981" y="170180"/>
                </a:lnTo>
                <a:lnTo>
                  <a:pt x="179555" y="170180"/>
                </a:lnTo>
                <a:lnTo>
                  <a:pt x="178842" y="168910"/>
                </a:lnTo>
                <a:lnTo>
                  <a:pt x="176450" y="168910"/>
                </a:lnTo>
                <a:lnTo>
                  <a:pt x="175622" y="167640"/>
                </a:lnTo>
                <a:close/>
              </a:path>
              <a:path w="192404" h="245109">
                <a:moveTo>
                  <a:pt x="29174" y="173989"/>
                </a:moveTo>
                <a:lnTo>
                  <a:pt x="24218" y="173989"/>
                </a:lnTo>
                <a:lnTo>
                  <a:pt x="23666" y="175259"/>
                </a:lnTo>
                <a:lnTo>
                  <a:pt x="23585" y="180339"/>
                </a:lnTo>
                <a:lnTo>
                  <a:pt x="19400" y="184098"/>
                </a:lnTo>
                <a:lnTo>
                  <a:pt x="19974" y="185419"/>
                </a:lnTo>
                <a:lnTo>
                  <a:pt x="19767" y="185419"/>
                </a:lnTo>
                <a:lnTo>
                  <a:pt x="19767" y="186689"/>
                </a:lnTo>
                <a:lnTo>
                  <a:pt x="14547" y="208279"/>
                </a:lnTo>
                <a:lnTo>
                  <a:pt x="14466" y="209549"/>
                </a:lnTo>
                <a:lnTo>
                  <a:pt x="14271" y="209549"/>
                </a:lnTo>
                <a:lnTo>
                  <a:pt x="14156" y="210819"/>
                </a:lnTo>
                <a:lnTo>
                  <a:pt x="13880" y="210819"/>
                </a:lnTo>
                <a:lnTo>
                  <a:pt x="13443" y="213359"/>
                </a:lnTo>
                <a:lnTo>
                  <a:pt x="18042" y="213359"/>
                </a:lnTo>
                <a:lnTo>
                  <a:pt x="18985" y="210819"/>
                </a:lnTo>
                <a:lnTo>
                  <a:pt x="19376" y="209549"/>
                </a:lnTo>
                <a:lnTo>
                  <a:pt x="19813" y="208279"/>
                </a:lnTo>
                <a:lnTo>
                  <a:pt x="20561" y="204469"/>
                </a:lnTo>
                <a:lnTo>
                  <a:pt x="21262" y="201929"/>
                </a:lnTo>
                <a:lnTo>
                  <a:pt x="21929" y="199389"/>
                </a:lnTo>
                <a:lnTo>
                  <a:pt x="23746" y="191769"/>
                </a:lnTo>
                <a:lnTo>
                  <a:pt x="23666" y="190499"/>
                </a:lnTo>
                <a:lnTo>
                  <a:pt x="23746" y="189229"/>
                </a:lnTo>
                <a:lnTo>
                  <a:pt x="24172" y="187959"/>
                </a:lnTo>
                <a:lnTo>
                  <a:pt x="24724" y="187959"/>
                </a:lnTo>
                <a:lnTo>
                  <a:pt x="27107" y="184098"/>
                </a:lnTo>
                <a:lnTo>
                  <a:pt x="27714" y="182879"/>
                </a:lnTo>
                <a:lnTo>
                  <a:pt x="28070" y="181609"/>
                </a:lnTo>
                <a:lnTo>
                  <a:pt x="28576" y="177799"/>
                </a:lnTo>
                <a:lnTo>
                  <a:pt x="28818" y="175259"/>
                </a:lnTo>
                <a:lnTo>
                  <a:pt x="29174" y="173989"/>
                </a:lnTo>
                <a:close/>
              </a:path>
              <a:path w="192404" h="245109">
                <a:moveTo>
                  <a:pt x="52449" y="189229"/>
                </a:moveTo>
                <a:lnTo>
                  <a:pt x="52840" y="190499"/>
                </a:lnTo>
                <a:lnTo>
                  <a:pt x="53266" y="191769"/>
                </a:lnTo>
                <a:lnTo>
                  <a:pt x="53474" y="191307"/>
                </a:lnTo>
                <a:lnTo>
                  <a:pt x="52449" y="189229"/>
                </a:lnTo>
                <a:close/>
              </a:path>
              <a:path w="192404" h="245109">
                <a:moveTo>
                  <a:pt x="51978" y="187959"/>
                </a:moveTo>
                <a:lnTo>
                  <a:pt x="52173" y="189229"/>
                </a:lnTo>
                <a:lnTo>
                  <a:pt x="51978" y="187959"/>
                </a:lnTo>
                <a:close/>
              </a:path>
              <a:path w="192404" h="245109">
                <a:moveTo>
                  <a:pt x="19296" y="183858"/>
                </a:moveTo>
                <a:lnTo>
                  <a:pt x="19296" y="184149"/>
                </a:lnTo>
                <a:lnTo>
                  <a:pt x="19296" y="183858"/>
                </a:lnTo>
                <a:close/>
              </a:path>
              <a:path w="192404" h="245109">
                <a:moveTo>
                  <a:pt x="19296" y="182879"/>
                </a:moveTo>
                <a:lnTo>
                  <a:pt x="18870" y="182879"/>
                </a:lnTo>
                <a:lnTo>
                  <a:pt x="19296" y="183858"/>
                </a:lnTo>
                <a:lnTo>
                  <a:pt x="19296" y="182879"/>
                </a:lnTo>
                <a:close/>
              </a:path>
              <a:path w="192404" h="245109">
                <a:moveTo>
                  <a:pt x="33222" y="146049"/>
                </a:moveTo>
                <a:lnTo>
                  <a:pt x="26690" y="168909"/>
                </a:lnTo>
                <a:lnTo>
                  <a:pt x="26414" y="168909"/>
                </a:lnTo>
                <a:lnTo>
                  <a:pt x="25632" y="171449"/>
                </a:lnTo>
                <a:lnTo>
                  <a:pt x="25080" y="172719"/>
                </a:lnTo>
                <a:lnTo>
                  <a:pt x="24609" y="173989"/>
                </a:lnTo>
                <a:lnTo>
                  <a:pt x="29404" y="173989"/>
                </a:lnTo>
                <a:lnTo>
                  <a:pt x="29715" y="172719"/>
                </a:lnTo>
                <a:lnTo>
                  <a:pt x="30071" y="172719"/>
                </a:lnTo>
                <a:lnTo>
                  <a:pt x="31141" y="170179"/>
                </a:lnTo>
                <a:lnTo>
                  <a:pt x="31647" y="170179"/>
                </a:lnTo>
                <a:lnTo>
                  <a:pt x="33452" y="165099"/>
                </a:lnTo>
                <a:lnTo>
                  <a:pt x="38132" y="149859"/>
                </a:lnTo>
                <a:lnTo>
                  <a:pt x="36994" y="148589"/>
                </a:lnTo>
                <a:lnTo>
                  <a:pt x="35775" y="147319"/>
                </a:lnTo>
                <a:lnTo>
                  <a:pt x="33222" y="146049"/>
                </a:lnTo>
                <a:close/>
              </a:path>
              <a:path w="192404" h="245109">
                <a:moveTo>
                  <a:pt x="161662" y="156210"/>
                </a:moveTo>
                <a:lnTo>
                  <a:pt x="152036" y="156210"/>
                </a:lnTo>
                <a:lnTo>
                  <a:pt x="153370" y="157480"/>
                </a:lnTo>
                <a:lnTo>
                  <a:pt x="143377" y="157480"/>
                </a:lnTo>
                <a:lnTo>
                  <a:pt x="144872" y="158750"/>
                </a:lnTo>
                <a:lnTo>
                  <a:pt x="145620" y="158750"/>
                </a:lnTo>
                <a:lnTo>
                  <a:pt x="146804" y="160020"/>
                </a:lnTo>
                <a:lnTo>
                  <a:pt x="149392" y="161290"/>
                </a:lnTo>
                <a:lnTo>
                  <a:pt x="150737" y="162560"/>
                </a:lnTo>
                <a:lnTo>
                  <a:pt x="153566" y="165100"/>
                </a:lnTo>
                <a:lnTo>
                  <a:pt x="156475" y="167640"/>
                </a:lnTo>
                <a:lnTo>
                  <a:pt x="173299" y="167640"/>
                </a:lnTo>
                <a:lnTo>
                  <a:pt x="172241" y="166370"/>
                </a:lnTo>
                <a:lnTo>
                  <a:pt x="171218" y="166370"/>
                </a:lnTo>
                <a:lnTo>
                  <a:pt x="169090" y="165100"/>
                </a:lnTo>
                <a:lnTo>
                  <a:pt x="166066" y="161290"/>
                </a:lnTo>
                <a:lnTo>
                  <a:pt x="164180" y="160020"/>
                </a:lnTo>
                <a:lnTo>
                  <a:pt x="163272" y="158750"/>
                </a:lnTo>
                <a:lnTo>
                  <a:pt x="161662" y="156210"/>
                </a:lnTo>
                <a:close/>
              </a:path>
              <a:path w="192404" h="245109">
                <a:moveTo>
                  <a:pt x="149599" y="156210"/>
                </a:moveTo>
                <a:lnTo>
                  <a:pt x="141848" y="156210"/>
                </a:lnTo>
                <a:lnTo>
                  <a:pt x="142595" y="157480"/>
                </a:lnTo>
                <a:lnTo>
                  <a:pt x="151082" y="157480"/>
                </a:lnTo>
                <a:lnTo>
                  <a:pt x="149599" y="156210"/>
                </a:lnTo>
                <a:close/>
              </a:path>
              <a:path w="192404" h="245109">
                <a:moveTo>
                  <a:pt x="146609" y="154940"/>
                </a:moveTo>
                <a:lnTo>
                  <a:pt x="139525" y="154940"/>
                </a:lnTo>
                <a:lnTo>
                  <a:pt x="140353" y="156210"/>
                </a:lnTo>
                <a:lnTo>
                  <a:pt x="147701" y="156210"/>
                </a:lnTo>
                <a:lnTo>
                  <a:pt x="146609" y="154940"/>
                </a:lnTo>
                <a:close/>
              </a:path>
              <a:path w="192404" h="245109">
                <a:moveTo>
                  <a:pt x="159419" y="152400"/>
                </a:moveTo>
                <a:lnTo>
                  <a:pt x="149668" y="152400"/>
                </a:lnTo>
                <a:lnTo>
                  <a:pt x="149127" y="153670"/>
                </a:lnTo>
                <a:lnTo>
                  <a:pt x="149392" y="153670"/>
                </a:lnTo>
                <a:lnTo>
                  <a:pt x="149748" y="154940"/>
                </a:lnTo>
                <a:lnTo>
                  <a:pt x="150610" y="154940"/>
                </a:lnTo>
                <a:lnTo>
                  <a:pt x="151013" y="156210"/>
                </a:lnTo>
                <a:lnTo>
                  <a:pt x="160960" y="156210"/>
                </a:lnTo>
                <a:lnTo>
                  <a:pt x="160282" y="154940"/>
                </a:lnTo>
                <a:lnTo>
                  <a:pt x="159971" y="153670"/>
                </a:lnTo>
                <a:lnTo>
                  <a:pt x="159419" y="152400"/>
                </a:lnTo>
                <a:close/>
              </a:path>
              <a:path w="192404" h="245109">
                <a:moveTo>
                  <a:pt x="142710" y="152400"/>
                </a:moveTo>
                <a:lnTo>
                  <a:pt x="137995" y="152400"/>
                </a:lnTo>
                <a:lnTo>
                  <a:pt x="138938" y="153670"/>
                </a:lnTo>
                <a:lnTo>
                  <a:pt x="139410" y="154940"/>
                </a:lnTo>
                <a:lnTo>
                  <a:pt x="145424" y="154940"/>
                </a:lnTo>
                <a:lnTo>
                  <a:pt x="142710" y="152400"/>
                </a:lnTo>
                <a:close/>
              </a:path>
              <a:path w="192404" h="245109">
                <a:moveTo>
                  <a:pt x="114996" y="125730"/>
                </a:moveTo>
                <a:lnTo>
                  <a:pt x="107843" y="125730"/>
                </a:lnTo>
                <a:lnTo>
                  <a:pt x="107648" y="127000"/>
                </a:lnTo>
                <a:lnTo>
                  <a:pt x="107487" y="127000"/>
                </a:lnTo>
                <a:lnTo>
                  <a:pt x="107406" y="128270"/>
                </a:lnTo>
                <a:lnTo>
                  <a:pt x="113582" y="128270"/>
                </a:lnTo>
                <a:lnTo>
                  <a:pt x="116411" y="132080"/>
                </a:lnTo>
                <a:lnTo>
                  <a:pt x="118296" y="133350"/>
                </a:lnTo>
                <a:lnTo>
                  <a:pt x="121125" y="137160"/>
                </a:lnTo>
                <a:lnTo>
                  <a:pt x="123092" y="139700"/>
                </a:lnTo>
                <a:lnTo>
                  <a:pt x="125104" y="140970"/>
                </a:lnTo>
                <a:lnTo>
                  <a:pt x="129348" y="146050"/>
                </a:lnTo>
                <a:lnTo>
                  <a:pt x="129773" y="146050"/>
                </a:lnTo>
                <a:lnTo>
                  <a:pt x="130291" y="147320"/>
                </a:lnTo>
                <a:lnTo>
                  <a:pt x="130958" y="147320"/>
                </a:lnTo>
                <a:lnTo>
                  <a:pt x="131786" y="148590"/>
                </a:lnTo>
                <a:lnTo>
                  <a:pt x="132648" y="149860"/>
                </a:lnTo>
                <a:lnTo>
                  <a:pt x="134419" y="149860"/>
                </a:lnTo>
                <a:lnTo>
                  <a:pt x="135316" y="151130"/>
                </a:lnTo>
                <a:lnTo>
                  <a:pt x="137133" y="152400"/>
                </a:lnTo>
                <a:lnTo>
                  <a:pt x="141215" y="152400"/>
                </a:lnTo>
                <a:lnTo>
                  <a:pt x="140548" y="151130"/>
                </a:lnTo>
                <a:lnTo>
                  <a:pt x="138708" y="149860"/>
                </a:lnTo>
                <a:lnTo>
                  <a:pt x="135914" y="148590"/>
                </a:lnTo>
                <a:lnTo>
                  <a:pt x="134223" y="147320"/>
                </a:lnTo>
                <a:lnTo>
                  <a:pt x="132372" y="146050"/>
                </a:lnTo>
                <a:lnTo>
                  <a:pt x="130406" y="143510"/>
                </a:lnTo>
                <a:lnTo>
                  <a:pt x="128324" y="142240"/>
                </a:lnTo>
                <a:lnTo>
                  <a:pt x="126197" y="139700"/>
                </a:lnTo>
                <a:lnTo>
                  <a:pt x="124035" y="137160"/>
                </a:lnTo>
                <a:lnTo>
                  <a:pt x="120734" y="133350"/>
                </a:lnTo>
                <a:lnTo>
                  <a:pt x="117514" y="129540"/>
                </a:lnTo>
                <a:lnTo>
                  <a:pt x="115468" y="127000"/>
                </a:lnTo>
                <a:lnTo>
                  <a:pt x="114996" y="125730"/>
                </a:lnTo>
                <a:close/>
              </a:path>
              <a:path w="192404" h="245109">
                <a:moveTo>
                  <a:pt x="159109" y="149860"/>
                </a:moveTo>
                <a:lnTo>
                  <a:pt x="151013" y="149860"/>
                </a:lnTo>
                <a:lnTo>
                  <a:pt x="150737" y="151130"/>
                </a:lnTo>
                <a:lnTo>
                  <a:pt x="150495" y="151130"/>
                </a:lnTo>
                <a:lnTo>
                  <a:pt x="150139" y="152400"/>
                </a:lnTo>
                <a:lnTo>
                  <a:pt x="159189" y="152400"/>
                </a:lnTo>
                <a:lnTo>
                  <a:pt x="159109" y="149860"/>
                </a:lnTo>
                <a:close/>
              </a:path>
              <a:path w="192404" h="245109">
                <a:moveTo>
                  <a:pt x="158246" y="148590"/>
                </a:moveTo>
                <a:lnTo>
                  <a:pt x="147862" y="148590"/>
                </a:lnTo>
                <a:lnTo>
                  <a:pt x="148104" y="149860"/>
                </a:lnTo>
                <a:lnTo>
                  <a:pt x="158798" y="149860"/>
                </a:lnTo>
                <a:lnTo>
                  <a:pt x="158246" y="148590"/>
                </a:lnTo>
                <a:close/>
              </a:path>
              <a:path w="192404" h="245109">
                <a:moveTo>
                  <a:pt x="157533" y="146050"/>
                </a:moveTo>
                <a:lnTo>
                  <a:pt x="149909" y="146050"/>
                </a:lnTo>
                <a:lnTo>
                  <a:pt x="149633" y="147320"/>
                </a:lnTo>
                <a:lnTo>
                  <a:pt x="149392" y="147320"/>
                </a:lnTo>
                <a:lnTo>
                  <a:pt x="148771" y="148590"/>
                </a:lnTo>
                <a:lnTo>
                  <a:pt x="158120" y="148590"/>
                </a:lnTo>
                <a:lnTo>
                  <a:pt x="157924" y="147320"/>
                </a:lnTo>
                <a:lnTo>
                  <a:pt x="157533" y="146050"/>
                </a:lnTo>
                <a:close/>
              </a:path>
              <a:path w="192404" h="245109">
                <a:moveTo>
                  <a:pt x="157418" y="144780"/>
                </a:moveTo>
                <a:lnTo>
                  <a:pt x="147391" y="144780"/>
                </a:lnTo>
                <a:lnTo>
                  <a:pt x="147747" y="146050"/>
                </a:lnTo>
                <a:lnTo>
                  <a:pt x="157499" y="146050"/>
                </a:lnTo>
                <a:lnTo>
                  <a:pt x="157418" y="144780"/>
                </a:lnTo>
                <a:close/>
              </a:path>
              <a:path w="192404" h="245109">
                <a:moveTo>
                  <a:pt x="74299" y="143509"/>
                </a:moveTo>
                <a:lnTo>
                  <a:pt x="71711" y="143509"/>
                </a:lnTo>
                <a:lnTo>
                  <a:pt x="73436" y="144779"/>
                </a:lnTo>
                <a:lnTo>
                  <a:pt x="74299" y="143509"/>
                </a:lnTo>
                <a:close/>
              </a:path>
              <a:path w="192404" h="245109">
                <a:moveTo>
                  <a:pt x="156866" y="143510"/>
                </a:moveTo>
                <a:lnTo>
                  <a:pt x="146137" y="143510"/>
                </a:lnTo>
                <a:lnTo>
                  <a:pt x="146218" y="144780"/>
                </a:lnTo>
                <a:lnTo>
                  <a:pt x="156947" y="144780"/>
                </a:lnTo>
                <a:lnTo>
                  <a:pt x="156866" y="143510"/>
                </a:lnTo>
                <a:close/>
              </a:path>
              <a:path w="192404" h="245109">
                <a:moveTo>
                  <a:pt x="28461" y="142239"/>
                </a:moveTo>
                <a:lnTo>
                  <a:pt x="29094" y="143509"/>
                </a:lnTo>
                <a:lnTo>
                  <a:pt x="28461" y="142239"/>
                </a:lnTo>
                <a:close/>
              </a:path>
              <a:path w="192404" h="245109">
                <a:moveTo>
                  <a:pt x="91215" y="142239"/>
                </a:moveTo>
                <a:lnTo>
                  <a:pt x="69193" y="142239"/>
                </a:lnTo>
                <a:lnTo>
                  <a:pt x="69388" y="143509"/>
                </a:lnTo>
                <a:lnTo>
                  <a:pt x="89444" y="143509"/>
                </a:lnTo>
                <a:lnTo>
                  <a:pt x="91215" y="142239"/>
                </a:lnTo>
                <a:close/>
              </a:path>
              <a:path w="192404" h="245109">
                <a:moveTo>
                  <a:pt x="157027" y="142240"/>
                </a:moveTo>
                <a:lnTo>
                  <a:pt x="146448" y="142240"/>
                </a:lnTo>
                <a:lnTo>
                  <a:pt x="146333" y="143510"/>
                </a:lnTo>
                <a:lnTo>
                  <a:pt x="157108" y="143510"/>
                </a:lnTo>
                <a:lnTo>
                  <a:pt x="157027" y="142240"/>
                </a:lnTo>
                <a:close/>
              </a:path>
              <a:path w="192404" h="245109">
                <a:moveTo>
                  <a:pt x="36442" y="114299"/>
                </a:moveTo>
                <a:lnTo>
                  <a:pt x="21860" y="114299"/>
                </a:lnTo>
                <a:lnTo>
                  <a:pt x="22136" y="116839"/>
                </a:lnTo>
                <a:lnTo>
                  <a:pt x="22366" y="118109"/>
                </a:lnTo>
                <a:lnTo>
                  <a:pt x="22527" y="120649"/>
                </a:lnTo>
                <a:lnTo>
                  <a:pt x="22723" y="121919"/>
                </a:lnTo>
                <a:lnTo>
                  <a:pt x="22884" y="124459"/>
                </a:lnTo>
                <a:lnTo>
                  <a:pt x="23229" y="126999"/>
                </a:lnTo>
                <a:lnTo>
                  <a:pt x="23551" y="128269"/>
                </a:lnTo>
                <a:lnTo>
                  <a:pt x="23942" y="129539"/>
                </a:lnTo>
                <a:lnTo>
                  <a:pt x="25276" y="134619"/>
                </a:lnTo>
                <a:lnTo>
                  <a:pt x="25793" y="135889"/>
                </a:lnTo>
                <a:lnTo>
                  <a:pt x="25943" y="137159"/>
                </a:lnTo>
                <a:lnTo>
                  <a:pt x="25943" y="138429"/>
                </a:lnTo>
                <a:lnTo>
                  <a:pt x="25793" y="139699"/>
                </a:lnTo>
                <a:lnTo>
                  <a:pt x="26690" y="140969"/>
                </a:lnTo>
                <a:lnTo>
                  <a:pt x="27518" y="142239"/>
                </a:lnTo>
                <a:lnTo>
                  <a:pt x="27909" y="142239"/>
                </a:lnTo>
                <a:lnTo>
                  <a:pt x="27438" y="140969"/>
                </a:lnTo>
                <a:lnTo>
                  <a:pt x="29565" y="140969"/>
                </a:lnTo>
                <a:lnTo>
                  <a:pt x="29922" y="139699"/>
                </a:lnTo>
                <a:lnTo>
                  <a:pt x="31808" y="139699"/>
                </a:lnTo>
                <a:lnTo>
                  <a:pt x="32233" y="138429"/>
                </a:lnTo>
                <a:lnTo>
                  <a:pt x="40570" y="138429"/>
                </a:lnTo>
                <a:lnTo>
                  <a:pt x="40375" y="137159"/>
                </a:lnTo>
                <a:lnTo>
                  <a:pt x="39984" y="137159"/>
                </a:lnTo>
                <a:lnTo>
                  <a:pt x="39351" y="135889"/>
                </a:lnTo>
                <a:lnTo>
                  <a:pt x="38604" y="134619"/>
                </a:lnTo>
                <a:lnTo>
                  <a:pt x="37776" y="132079"/>
                </a:lnTo>
                <a:lnTo>
                  <a:pt x="37028" y="130809"/>
                </a:lnTo>
                <a:lnTo>
                  <a:pt x="36361" y="128269"/>
                </a:lnTo>
                <a:lnTo>
                  <a:pt x="36085" y="128269"/>
                </a:lnTo>
                <a:lnTo>
                  <a:pt x="35890" y="126999"/>
                </a:lnTo>
                <a:lnTo>
                  <a:pt x="35970" y="124459"/>
                </a:lnTo>
                <a:lnTo>
                  <a:pt x="36361" y="121919"/>
                </a:lnTo>
                <a:lnTo>
                  <a:pt x="36879" y="120649"/>
                </a:lnTo>
                <a:lnTo>
                  <a:pt x="37189" y="119379"/>
                </a:lnTo>
                <a:lnTo>
                  <a:pt x="33923" y="119379"/>
                </a:lnTo>
                <a:lnTo>
                  <a:pt x="34429" y="118853"/>
                </a:lnTo>
                <a:lnTo>
                  <a:pt x="34866" y="118109"/>
                </a:lnTo>
                <a:lnTo>
                  <a:pt x="35418" y="116839"/>
                </a:lnTo>
                <a:lnTo>
                  <a:pt x="36442" y="114299"/>
                </a:lnTo>
                <a:close/>
              </a:path>
              <a:path w="192404" h="245109">
                <a:moveTo>
                  <a:pt x="109568" y="137160"/>
                </a:moveTo>
                <a:lnTo>
                  <a:pt x="65030" y="137159"/>
                </a:lnTo>
                <a:lnTo>
                  <a:pt x="65571" y="138429"/>
                </a:lnTo>
                <a:lnTo>
                  <a:pt x="66560" y="138429"/>
                </a:lnTo>
                <a:lnTo>
                  <a:pt x="67341" y="139699"/>
                </a:lnTo>
                <a:lnTo>
                  <a:pt x="67698" y="139699"/>
                </a:lnTo>
                <a:lnTo>
                  <a:pt x="68008" y="140969"/>
                </a:lnTo>
                <a:lnTo>
                  <a:pt x="68802" y="142239"/>
                </a:lnTo>
                <a:lnTo>
                  <a:pt x="96240" y="142239"/>
                </a:lnTo>
                <a:lnTo>
                  <a:pt x="99391" y="140969"/>
                </a:lnTo>
                <a:lnTo>
                  <a:pt x="104577" y="139700"/>
                </a:lnTo>
                <a:lnTo>
                  <a:pt x="107245" y="138430"/>
                </a:lnTo>
                <a:lnTo>
                  <a:pt x="109568" y="137160"/>
                </a:lnTo>
                <a:close/>
              </a:path>
              <a:path w="192404" h="245109">
                <a:moveTo>
                  <a:pt x="156751" y="140970"/>
                </a:moveTo>
                <a:lnTo>
                  <a:pt x="148920" y="140970"/>
                </a:lnTo>
                <a:lnTo>
                  <a:pt x="148690" y="142240"/>
                </a:lnTo>
                <a:lnTo>
                  <a:pt x="156751" y="142240"/>
                </a:lnTo>
                <a:lnTo>
                  <a:pt x="156751" y="140970"/>
                </a:lnTo>
                <a:close/>
              </a:path>
              <a:path w="192404" h="245109">
                <a:moveTo>
                  <a:pt x="37661" y="139699"/>
                </a:moveTo>
                <a:lnTo>
                  <a:pt x="34786" y="139699"/>
                </a:lnTo>
                <a:lnTo>
                  <a:pt x="35464" y="140969"/>
                </a:lnTo>
                <a:lnTo>
                  <a:pt x="37465" y="140969"/>
                </a:lnTo>
                <a:lnTo>
                  <a:pt x="37661" y="139699"/>
                </a:lnTo>
                <a:close/>
              </a:path>
              <a:path w="192404" h="245109">
                <a:moveTo>
                  <a:pt x="156705" y="139700"/>
                </a:moveTo>
                <a:lnTo>
                  <a:pt x="148380" y="139700"/>
                </a:lnTo>
                <a:lnTo>
                  <a:pt x="148725" y="140970"/>
                </a:lnTo>
                <a:lnTo>
                  <a:pt x="156590" y="140970"/>
                </a:lnTo>
                <a:lnTo>
                  <a:pt x="156705" y="139700"/>
                </a:lnTo>
                <a:close/>
              </a:path>
              <a:path w="192404" h="245109">
                <a:moveTo>
                  <a:pt x="39041" y="138429"/>
                </a:moveTo>
                <a:lnTo>
                  <a:pt x="32624" y="138429"/>
                </a:lnTo>
                <a:lnTo>
                  <a:pt x="32981" y="139699"/>
                </a:lnTo>
                <a:lnTo>
                  <a:pt x="38604" y="139699"/>
                </a:lnTo>
                <a:lnTo>
                  <a:pt x="39041" y="138429"/>
                </a:lnTo>
                <a:close/>
              </a:path>
              <a:path w="192404" h="245109">
                <a:moveTo>
                  <a:pt x="40409" y="138429"/>
                </a:moveTo>
                <a:lnTo>
                  <a:pt x="40294" y="139699"/>
                </a:lnTo>
                <a:lnTo>
                  <a:pt x="40409" y="138429"/>
                </a:lnTo>
                <a:close/>
              </a:path>
              <a:path w="192404" h="245109">
                <a:moveTo>
                  <a:pt x="156510" y="138430"/>
                </a:moveTo>
                <a:lnTo>
                  <a:pt x="145666" y="138430"/>
                </a:lnTo>
                <a:lnTo>
                  <a:pt x="145781" y="139700"/>
                </a:lnTo>
                <a:lnTo>
                  <a:pt x="156510" y="139700"/>
                </a:lnTo>
                <a:lnTo>
                  <a:pt x="156510" y="138430"/>
                </a:lnTo>
                <a:close/>
              </a:path>
              <a:path w="192404" h="245109">
                <a:moveTo>
                  <a:pt x="140272" y="99060"/>
                </a:moveTo>
                <a:lnTo>
                  <a:pt x="135799" y="99060"/>
                </a:lnTo>
                <a:lnTo>
                  <a:pt x="136029" y="100330"/>
                </a:lnTo>
                <a:lnTo>
                  <a:pt x="136029" y="101600"/>
                </a:lnTo>
                <a:lnTo>
                  <a:pt x="134775" y="101600"/>
                </a:lnTo>
                <a:lnTo>
                  <a:pt x="134649" y="102870"/>
                </a:lnTo>
                <a:lnTo>
                  <a:pt x="137685" y="102870"/>
                </a:lnTo>
                <a:lnTo>
                  <a:pt x="138743" y="104140"/>
                </a:lnTo>
                <a:lnTo>
                  <a:pt x="140318" y="104140"/>
                </a:lnTo>
                <a:lnTo>
                  <a:pt x="140790" y="105410"/>
                </a:lnTo>
                <a:lnTo>
                  <a:pt x="141215" y="105410"/>
                </a:lnTo>
                <a:lnTo>
                  <a:pt x="141848" y="106680"/>
                </a:lnTo>
                <a:lnTo>
                  <a:pt x="142285" y="106680"/>
                </a:lnTo>
                <a:lnTo>
                  <a:pt x="142561" y="107950"/>
                </a:lnTo>
                <a:lnTo>
                  <a:pt x="140433" y="107950"/>
                </a:lnTo>
                <a:lnTo>
                  <a:pt x="140238" y="109220"/>
                </a:lnTo>
                <a:lnTo>
                  <a:pt x="140744" y="109220"/>
                </a:lnTo>
                <a:lnTo>
                  <a:pt x="142319" y="110490"/>
                </a:lnTo>
                <a:lnTo>
                  <a:pt x="142319" y="111760"/>
                </a:lnTo>
                <a:lnTo>
                  <a:pt x="142043" y="111760"/>
                </a:lnTo>
                <a:lnTo>
                  <a:pt x="142285" y="113030"/>
                </a:lnTo>
                <a:lnTo>
                  <a:pt x="144205" y="113030"/>
                </a:lnTo>
                <a:lnTo>
                  <a:pt x="144527" y="114300"/>
                </a:lnTo>
                <a:lnTo>
                  <a:pt x="143895" y="114300"/>
                </a:lnTo>
                <a:lnTo>
                  <a:pt x="143458" y="115570"/>
                </a:lnTo>
                <a:lnTo>
                  <a:pt x="144044" y="116840"/>
                </a:lnTo>
                <a:lnTo>
                  <a:pt x="145344" y="116840"/>
                </a:lnTo>
                <a:lnTo>
                  <a:pt x="145620" y="118110"/>
                </a:lnTo>
                <a:lnTo>
                  <a:pt x="146011" y="118110"/>
                </a:lnTo>
                <a:lnTo>
                  <a:pt x="145976" y="119380"/>
                </a:lnTo>
                <a:lnTo>
                  <a:pt x="144757" y="119380"/>
                </a:lnTo>
                <a:lnTo>
                  <a:pt x="144286" y="120650"/>
                </a:lnTo>
                <a:lnTo>
                  <a:pt x="145148" y="121920"/>
                </a:lnTo>
                <a:lnTo>
                  <a:pt x="145470" y="121920"/>
                </a:lnTo>
                <a:lnTo>
                  <a:pt x="145735" y="123190"/>
                </a:lnTo>
                <a:lnTo>
                  <a:pt x="145148" y="124460"/>
                </a:lnTo>
                <a:lnTo>
                  <a:pt x="144251" y="124460"/>
                </a:lnTo>
                <a:lnTo>
                  <a:pt x="144205" y="125730"/>
                </a:lnTo>
                <a:lnTo>
                  <a:pt x="144642" y="125730"/>
                </a:lnTo>
                <a:lnTo>
                  <a:pt x="145148" y="127000"/>
                </a:lnTo>
                <a:lnTo>
                  <a:pt x="146609" y="127000"/>
                </a:lnTo>
                <a:lnTo>
                  <a:pt x="146724" y="128270"/>
                </a:lnTo>
                <a:lnTo>
                  <a:pt x="146919" y="128270"/>
                </a:lnTo>
                <a:lnTo>
                  <a:pt x="146885" y="129540"/>
                </a:lnTo>
                <a:lnTo>
                  <a:pt x="146172" y="129540"/>
                </a:lnTo>
                <a:lnTo>
                  <a:pt x="145700" y="130810"/>
                </a:lnTo>
                <a:lnTo>
                  <a:pt x="144757" y="130810"/>
                </a:lnTo>
                <a:lnTo>
                  <a:pt x="144757" y="132080"/>
                </a:lnTo>
                <a:lnTo>
                  <a:pt x="144918" y="132080"/>
                </a:lnTo>
                <a:lnTo>
                  <a:pt x="145148" y="133350"/>
                </a:lnTo>
                <a:lnTo>
                  <a:pt x="147310" y="133350"/>
                </a:lnTo>
                <a:lnTo>
                  <a:pt x="147437" y="134620"/>
                </a:lnTo>
                <a:lnTo>
                  <a:pt x="147747" y="134620"/>
                </a:lnTo>
                <a:lnTo>
                  <a:pt x="147747" y="135890"/>
                </a:lnTo>
                <a:lnTo>
                  <a:pt x="147586" y="135890"/>
                </a:lnTo>
                <a:lnTo>
                  <a:pt x="147437" y="137160"/>
                </a:lnTo>
                <a:lnTo>
                  <a:pt x="146011" y="137160"/>
                </a:lnTo>
                <a:lnTo>
                  <a:pt x="145861" y="138430"/>
                </a:lnTo>
                <a:lnTo>
                  <a:pt x="156475" y="138430"/>
                </a:lnTo>
                <a:lnTo>
                  <a:pt x="156199" y="135890"/>
                </a:lnTo>
                <a:lnTo>
                  <a:pt x="155958" y="134620"/>
                </a:lnTo>
                <a:lnTo>
                  <a:pt x="155728" y="132080"/>
                </a:lnTo>
                <a:lnTo>
                  <a:pt x="155532" y="130810"/>
                </a:lnTo>
                <a:lnTo>
                  <a:pt x="155210" y="127000"/>
                </a:lnTo>
                <a:lnTo>
                  <a:pt x="155141" y="121920"/>
                </a:lnTo>
                <a:lnTo>
                  <a:pt x="154670" y="120650"/>
                </a:lnTo>
                <a:lnTo>
                  <a:pt x="154233" y="119380"/>
                </a:lnTo>
                <a:lnTo>
                  <a:pt x="153761" y="118110"/>
                </a:lnTo>
                <a:lnTo>
                  <a:pt x="152738" y="115570"/>
                </a:lnTo>
                <a:lnTo>
                  <a:pt x="151634" y="114300"/>
                </a:lnTo>
                <a:lnTo>
                  <a:pt x="150461" y="111760"/>
                </a:lnTo>
                <a:lnTo>
                  <a:pt x="149196" y="109220"/>
                </a:lnTo>
                <a:lnTo>
                  <a:pt x="147862" y="107950"/>
                </a:lnTo>
                <a:lnTo>
                  <a:pt x="147195" y="106680"/>
                </a:lnTo>
                <a:lnTo>
                  <a:pt x="145781" y="105410"/>
                </a:lnTo>
                <a:lnTo>
                  <a:pt x="145033" y="104140"/>
                </a:lnTo>
                <a:lnTo>
                  <a:pt x="142756" y="101600"/>
                </a:lnTo>
                <a:lnTo>
                  <a:pt x="141100" y="100330"/>
                </a:lnTo>
                <a:lnTo>
                  <a:pt x="140272" y="99060"/>
                </a:lnTo>
                <a:close/>
              </a:path>
              <a:path w="192404" h="245109">
                <a:moveTo>
                  <a:pt x="101978" y="128270"/>
                </a:moveTo>
                <a:lnTo>
                  <a:pt x="101277" y="128270"/>
                </a:lnTo>
                <a:lnTo>
                  <a:pt x="101231" y="130809"/>
                </a:lnTo>
                <a:lnTo>
                  <a:pt x="101392" y="132079"/>
                </a:lnTo>
                <a:lnTo>
                  <a:pt x="101898" y="134619"/>
                </a:lnTo>
                <a:lnTo>
                  <a:pt x="66318" y="134619"/>
                </a:lnTo>
                <a:lnTo>
                  <a:pt x="64398" y="137159"/>
                </a:lnTo>
                <a:lnTo>
                  <a:pt x="111339" y="137160"/>
                </a:lnTo>
                <a:lnTo>
                  <a:pt x="111926" y="135890"/>
                </a:lnTo>
                <a:lnTo>
                  <a:pt x="112443" y="135890"/>
                </a:lnTo>
                <a:lnTo>
                  <a:pt x="112719" y="134620"/>
                </a:lnTo>
                <a:lnTo>
                  <a:pt x="112869" y="133350"/>
                </a:lnTo>
                <a:lnTo>
                  <a:pt x="112869" y="130810"/>
                </a:lnTo>
                <a:lnTo>
                  <a:pt x="103945" y="130810"/>
                </a:lnTo>
                <a:lnTo>
                  <a:pt x="103358" y="129540"/>
                </a:lnTo>
                <a:lnTo>
                  <a:pt x="102496" y="129540"/>
                </a:lnTo>
                <a:lnTo>
                  <a:pt x="101978" y="128270"/>
                </a:lnTo>
                <a:close/>
              </a:path>
              <a:path w="192404" h="245109">
                <a:moveTo>
                  <a:pt x="94159" y="125729"/>
                </a:moveTo>
                <a:lnTo>
                  <a:pt x="64237" y="125729"/>
                </a:lnTo>
                <a:lnTo>
                  <a:pt x="63604" y="126999"/>
                </a:lnTo>
                <a:lnTo>
                  <a:pt x="64317" y="126999"/>
                </a:lnTo>
                <a:lnTo>
                  <a:pt x="64593" y="128269"/>
                </a:lnTo>
                <a:lnTo>
                  <a:pt x="67261" y="128269"/>
                </a:lnTo>
                <a:lnTo>
                  <a:pt x="66835" y="129539"/>
                </a:lnTo>
                <a:lnTo>
                  <a:pt x="66284" y="129539"/>
                </a:lnTo>
                <a:lnTo>
                  <a:pt x="65502" y="130809"/>
                </a:lnTo>
                <a:lnTo>
                  <a:pt x="64398" y="132079"/>
                </a:lnTo>
                <a:lnTo>
                  <a:pt x="67974" y="132079"/>
                </a:lnTo>
                <a:lnTo>
                  <a:pt x="67778" y="133349"/>
                </a:lnTo>
                <a:lnTo>
                  <a:pt x="66996" y="134619"/>
                </a:lnTo>
                <a:lnTo>
                  <a:pt x="101898" y="134619"/>
                </a:lnTo>
                <a:lnTo>
                  <a:pt x="99702" y="132079"/>
                </a:lnTo>
                <a:lnTo>
                  <a:pt x="98793" y="130809"/>
                </a:lnTo>
                <a:lnTo>
                  <a:pt x="96677" y="128269"/>
                </a:lnTo>
                <a:lnTo>
                  <a:pt x="95458" y="126999"/>
                </a:lnTo>
                <a:lnTo>
                  <a:pt x="94159" y="125729"/>
                </a:lnTo>
                <a:close/>
              </a:path>
              <a:path w="192404" h="245109">
                <a:moveTo>
                  <a:pt x="67974" y="132079"/>
                </a:moveTo>
                <a:lnTo>
                  <a:pt x="65571" y="132079"/>
                </a:lnTo>
                <a:lnTo>
                  <a:pt x="66674" y="133349"/>
                </a:lnTo>
                <a:lnTo>
                  <a:pt x="67537" y="133349"/>
                </a:lnTo>
                <a:lnTo>
                  <a:pt x="67974" y="132079"/>
                </a:lnTo>
                <a:close/>
              </a:path>
              <a:path w="192404" h="245109">
                <a:moveTo>
                  <a:pt x="112788" y="128270"/>
                </a:moveTo>
                <a:lnTo>
                  <a:pt x="107372" y="128270"/>
                </a:lnTo>
                <a:lnTo>
                  <a:pt x="107050" y="129540"/>
                </a:lnTo>
                <a:lnTo>
                  <a:pt x="104221" y="129540"/>
                </a:lnTo>
                <a:lnTo>
                  <a:pt x="104140" y="130810"/>
                </a:lnTo>
                <a:lnTo>
                  <a:pt x="112869" y="130810"/>
                </a:lnTo>
                <a:lnTo>
                  <a:pt x="112788" y="128270"/>
                </a:lnTo>
                <a:close/>
              </a:path>
              <a:path w="192404" h="245109">
                <a:moveTo>
                  <a:pt x="105279" y="128270"/>
                </a:moveTo>
                <a:lnTo>
                  <a:pt x="104888" y="128270"/>
                </a:lnTo>
                <a:lnTo>
                  <a:pt x="104658" y="129540"/>
                </a:lnTo>
                <a:lnTo>
                  <a:pt x="105796" y="129540"/>
                </a:lnTo>
                <a:lnTo>
                  <a:pt x="105279" y="128270"/>
                </a:lnTo>
                <a:close/>
              </a:path>
              <a:path w="192404" h="245109">
                <a:moveTo>
                  <a:pt x="89202" y="121919"/>
                </a:moveTo>
                <a:lnTo>
                  <a:pt x="63926" y="121919"/>
                </a:lnTo>
                <a:lnTo>
                  <a:pt x="63409" y="123189"/>
                </a:lnTo>
                <a:lnTo>
                  <a:pt x="67192" y="123189"/>
                </a:lnTo>
                <a:lnTo>
                  <a:pt x="66674" y="124459"/>
                </a:lnTo>
                <a:lnTo>
                  <a:pt x="65732" y="124459"/>
                </a:lnTo>
                <a:lnTo>
                  <a:pt x="65306" y="125729"/>
                </a:lnTo>
                <a:lnTo>
                  <a:pt x="93492" y="125729"/>
                </a:lnTo>
                <a:lnTo>
                  <a:pt x="92825" y="124459"/>
                </a:lnTo>
                <a:lnTo>
                  <a:pt x="90697" y="123189"/>
                </a:lnTo>
                <a:lnTo>
                  <a:pt x="89202" y="121919"/>
                </a:lnTo>
                <a:close/>
              </a:path>
              <a:path w="192404" h="245109">
                <a:moveTo>
                  <a:pt x="110868" y="120650"/>
                </a:moveTo>
                <a:lnTo>
                  <a:pt x="109844" y="120650"/>
                </a:lnTo>
                <a:lnTo>
                  <a:pt x="110235" y="123190"/>
                </a:lnTo>
                <a:lnTo>
                  <a:pt x="110511" y="123190"/>
                </a:lnTo>
                <a:lnTo>
                  <a:pt x="110431" y="124460"/>
                </a:lnTo>
                <a:lnTo>
                  <a:pt x="108395" y="124460"/>
                </a:lnTo>
                <a:lnTo>
                  <a:pt x="108039" y="125730"/>
                </a:lnTo>
                <a:lnTo>
                  <a:pt x="114444" y="125730"/>
                </a:lnTo>
                <a:lnTo>
                  <a:pt x="112834" y="123190"/>
                </a:lnTo>
                <a:lnTo>
                  <a:pt x="111891" y="121920"/>
                </a:lnTo>
                <a:lnTo>
                  <a:pt x="110868" y="120650"/>
                </a:lnTo>
                <a:close/>
              </a:path>
              <a:path w="192404" h="245109">
                <a:moveTo>
                  <a:pt x="65145" y="123189"/>
                </a:moveTo>
                <a:lnTo>
                  <a:pt x="62822" y="123189"/>
                </a:lnTo>
                <a:lnTo>
                  <a:pt x="62190" y="124459"/>
                </a:lnTo>
                <a:lnTo>
                  <a:pt x="64283" y="124459"/>
                </a:lnTo>
                <a:lnTo>
                  <a:pt x="65145" y="123189"/>
                </a:lnTo>
                <a:close/>
              </a:path>
              <a:path w="192404" h="245109">
                <a:moveTo>
                  <a:pt x="65367" y="110609"/>
                </a:moveTo>
                <a:lnTo>
                  <a:pt x="65617" y="111759"/>
                </a:lnTo>
                <a:lnTo>
                  <a:pt x="65893" y="111759"/>
                </a:lnTo>
                <a:lnTo>
                  <a:pt x="66123" y="113029"/>
                </a:lnTo>
                <a:lnTo>
                  <a:pt x="66249" y="116839"/>
                </a:lnTo>
                <a:lnTo>
                  <a:pt x="66042" y="118109"/>
                </a:lnTo>
                <a:lnTo>
                  <a:pt x="65651" y="119379"/>
                </a:lnTo>
                <a:lnTo>
                  <a:pt x="65421" y="119379"/>
                </a:lnTo>
                <a:lnTo>
                  <a:pt x="64754" y="120649"/>
                </a:lnTo>
                <a:lnTo>
                  <a:pt x="64352" y="121919"/>
                </a:lnTo>
                <a:lnTo>
                  <a:pt x="80279" y="121919"/>
                </a:lnTo>
                <a:lnTo>
                  <a:pt x="79888" y="120649"/>
                </a:lnTo>
                <a:lnTo>
                  <a:pt x="79416" y="119379"/>
                </a:lnTo>
                <a:lnTo>
                  <a:pt x="78784" y="118109"/>
                </a:lnTo>
                <a:lnTo>
                  <a:pt x="71792" y="118109"/>
                </a:lnTo>
                <a:lnTo>
                  <a:pt x="71596" y="116839"/>
                </a:lnTo>
                <a:lnTo>
                  <a:pt x="70918" y="115569"/>
                </a:lnTo>
                <a:lnTo>
                  <a:pt x="70492" y="114299"/>
                </a:lnTo>
                <a:lnTo>
                  <a:pt x="67537" y="114299"/>
                </a:lnTo>
                <a:lnTo>
                  <a:pt x="66720" y="111759"/>
                </a:lnTo>
                <a:lnTo>
                  <a:pt x="65367" y="110609"/>
                </a:lnTo>
                <a:close/>
              </a:path>
              <a:path w="192404" h="245109">
                <a:moveTo>
                  <a:pt x="87753" y="120649"/>
                </a:moveTo>
                <a:lnTo>
                  <a:pt x="81187" y="120649"/>
                </a:lnTo>
                <a:lnTo>
                  <a:pt x="80716" y="121919"/>
                </a:lnTo>
                <a:lnTo>
                  <a:pt x="88501" y="121919"/>
                </a:lnTo>
                <a:lnTo>
                  <a:pt x="87753" y="120649"/>
                </a:lnTo>
                <a:close/>
              </a:path>
              <a:path w="192404" h="245109">
                <a:moveTo>
                  <a:pt x="82406" y="118109"/>
                </a:moveTo>
                <a:lnTo>
                  <a:pt x="82084" y="119379"/>
                </a:lnTo>
                <a:lnTo>
                  <a:pt x="81854" y="120649"/>
                </a:lnTo>
                <a:lnTo>
                  <a:pt x="83544" y="120649"/>
                </a:lnTo>
                <a:lnTo>
                  <a:pt x="82406" y="118109"/>
                </a:lnTo>
                <a:close/>
              </a:path>
              <a:path w="192404" h="245109">
                <a:moveTo>
                  <a:pt x="39271" y="114299"/>
                </a:moveTo>
                <a:lnTo>
                  <a:pt x="38914" y="114299"/>
                </a:lnTo>
                <a:lnTo>
                  <a:pt x="37937" y="115569"/>
                </a:lnTo>
                <a:lnTo>
                  <a:pt x="37155" y="116839"/>
                </a:lnTo>
                <a:lnTo>
                  <a:pt x="35142" y="118109"/>
                </a:lnTo>
                <a:lnTo>
                  <a:pt x="34429" y="118853"/>
                </a:lnTo>
                <a:lnTo>
                  <a:pt x="34119" y="119379"/>
                </a:lnTo>
                <a:lnTo>
                  <a:pt x="37189" y="119379"/>
                </a:lnTo>
                <a:lnTo>
                  <a:pt x="37580" y="118109"/>
                </a:lnTo>
                <a:lnTo>
                  <a:pt x="38650" y="115569"/>
                </a:lnTo>
                <a:lnTo>
                  <a:pt x="39271" y="114299"/>
                </a:lnTo>
                <a:close/>
              </a:path>
              <a:path w="192404" h="245109">
                <a:moveTo>
                  <a:pt x="76461" y="114299"/>
                </a:moveTo>
                <a:lnTo>
                  <a:pt x="73712" y="114299"/>
                </a:lnTo>
                <a:lnTo>
                  <a:pt x="73241" y="115569"/>
                </a:lnTo>
                <a:lnTo>
                  <a:pt x="72654" y="116839"/>
                </a:lnTo>
                <a:lnTo>
                  <a:pt x="71941" y="118109"/>
                </a:lnTo>
                <a:lnTo>
                  <a:pt x="78784" y="118109"/>
                </a:lnTo>
                <a:lnTo>
                  <a:pt x="77956" y="116839"/>
                </a:lnTo>
                <a:lnTo>
                  <a:pt x="77484" y="115569"/>
                </a:lnTo>
                <a:lnTo>
                  <a:pt x="76461" y="114299"/>
                </a:lnTo>
                <a:close/>
              </a:path>
              <a:path w="192404" h="245109">
                <a:moveTo>
                  <a:pt x="47056" y="41909"/>
                </a:moveTo>
                <a:lnTo>
                  <a:pt x="38408" y="41909"/>
                </a:lnTo>
                <a:lnTo>
                  <a:pt x="38132" y="43179"/>
                </a:lnTo>
                <a:lnTo>
                  <a:pt x="37189" y="46989"/>
                </a:lnTo>
                <a:lnTo>
                  <a:pt x="36833" y="48259"/>
                </a:lnTo>
                <a:lnTo>
                  <a:pt x="36442" y="48259"/>
                </a:lnTo>
                <a:lnTo>
                  <a:pt x="35970" y="49529"/>
                </a:lnTo>
                <a:lnTo>
                  <a:pt x="35464" y="50799"/>
                </a:lnTo>
                <a:lnTo>
                  <a:pt x="34475" y="50799"/>
                </a:lnTo>
                <a:lnTo>
                  <a:pt x="33728" y="52069"/>
                </a:lnTo>
                <a:lnTo>
                  <a:pt x="32394" y="52069"/>
                </a:lnTo>
                <a:lnTo>
                  <a:pt x="30738" y="53339"/>
                </a:lnTo>
                <a:lnTo>
                  <a:pt x="27277" y="53339"/>
                </a:lnTo>
                <a:lnTo>
                  <a:pt x="27357" y="55879"/>
                </a:lnTo>
                <a:lnTo>
                  <a:pt x="27484" y="58419"/>
                </a:lnTo>
                <a:lnTo>
                  <a:pt x="27576" y="60959"/>
                </a:lnTo>
                <a:lnTo>
                  <a:pt x="27696" y="67309"/>
                </a:lnTo>
                <a:lnTo>
                  <a:pt x="27581" y="69849"/>
                </a:lnTo>
                <a:lnTo>
                  <a:pt x="27242" y="73659"/>
                </a:lnTo>
                <a:lnTo>
                  <a:pt x="26771" y="76199"/>
                </a:lnTo>
                <a:lnTo>
                  <a:pt x="26380" y="77469"/>
                </a:lnTo>
                <a:lnTo>
                  <a:pt x="25908" y="80009"/>
                </a:lnTo>
                <a:lnTo>
                  <a:pt x="25356" y="81279"/>
                </a:lnTo>
                <a:lnTo>
                  <a:pt x="24022" y="85089"/>
                </a:lnTo>
                <a:lnTo>
                  <a:pt x="23666" y="86359"/>
                </a:lnTo>
                <a:lnTo>
                  <a:pt x="23229" y="87629"/>
                </a:lnTo>
                <a:lnTo>
                  <a:pt x="22205" y="88899"/>
                </a:lnTo>
                <a:lnTo>
                  <a:pt x="21734" y="90169"/>
                </a:lnTo>
                <a:lnTo>
                  <a:pt x="21113" y="91439"/>
                </a:lnTo>
                <a:lnTo>
                  <a:pt x="20952" y="91439"/>
                </a:lnTo>
                <a:lnTo>
                  <a:pt x="20837" y="92709"/>
                </a:lnTo>
                <a:lnTo>
                  <a:pt x="20917" y="93979"/>
                </a:lnTo>
                <a:lnTo>
                  <a:pt x="21584" y="97789"/>
                </a:lnTo>
                <a:lnTo>
                  <a:pt x="21308" y="100329"/>
                </a:lnTo>
                <a:lnTo>
                  <a:pt x="21665" y="101599"/>
                </a:lnTo>
                <a:lnTo>
                  <a:pt x="21975" y="102869"/>
                </a:lnTo>
                <a:lnTo>
                  <a:pt x="23390" y="111759"/>
                </a:lnTo>
                <a:lnTo>
                  <a:pt x="23746" y="113029"/>
                </a:lnTo>
                <a:lnTo>
                  <a:pt x="23390" y="113029"/>
                </a:lnTo>
                <a:lnTo>
                  <a:pt x="22723" y="114299"/>
                </a:lnTo>
                <a:lnTo>
                  <a:pt x="36879" y="114299"/>
                </a:lnTo>
                <a:lnTo>
                  <a:pt x="37822" y="111759"/>
                </a:lnTo>
                <a:lnTo>
                  <a:pt x="38328" y="111759"/>
                </a:lnTo>
                <a:lnTo>
                  <a:pt x="38880" y="110489"/>
                </a:lnTo>
                <a:lnTo>
                  <a:pt x="39466" y="110489"/>
                </a:lnTo>
                <a:lnTo>
                  <a:pt x="40731" y="109219"/>
                </a:lnTo>
                <a:lnTo>
                  <a:pt x="42146" y="107949"/>
                </a:lnTo>
                <a:lnTo>
                  <a:pt x="43721" y="106679"/>
                </a:lnTo>
                <a:lnTo>
                  <a:pt x="38845" y="106679"/>
                </a:lnTo>
                <a:lnTo>
                  <a:pt x="38880" y="105409"/>
                </a:lnTo>
                <a:lnTo>
                  <a:pt x="39075" y="104139"/>
                </a:lnTo>
                <a:lnTo>
                  <a:pt x="39236" y="104139"/>
                </a:lnTo>
                <a:lnTo>
                  <a:pt x="39742" y="101599"/>
                </a:lnTo>
                <a:lnTo>
                  <a:pt x="40651" y="99059"/>
                </a:lnTo>
                <a:lnTo>
                  <a:pt x="41283" y="97789"/>
                </a:lnTo>
                <a:lnTo>
                  <a:pt x="41628" y="97789"/>
                </a:lnTo>
                <a:lnTo>
                  <a:pt x="42456" y="96519"/>
                </a:lnTo>
                <a:lnTo>
                  <a:pt x="42928" y="96519"/>
                </a:lnTo>
                <a:lnTo>
                  <a:pt x="43399" y="95249"/>
                </a:lnTo>
                <a:lnTo>
                  <a:pt x="41007" y="95249"/>
                </a:lnTo>
                <a:lnTo>
                  <a:pt x="40731" y="93979"/>
                </a:lnTo>
                <a:lnTo>
                  <a:pt x="40375" y="93979"/>
                </a:lnTo>
                <a:lnTo>
                  <a:pt x="39938" y="92709"/>
                </a:lnTo>
                <a:lnTo>
                  <a:pt x="39351" y="88899"/>
                </a:lnTo>
                <a:lnTo>
                  <a:pt x="39190" y="88899"/>
                </a:lnTo>
                <a:lnTo>
                  <a:pt x="39075" y="87629"/>
                </a:lnTo>
                <a:lnTo>
                  <a:pt x="38995" y="82549"/>
                </a:lnTo>
                <a:lnTo>
                  <a:pt x="39627" y="80009"/>
                </a:lnTo>
                <a:lnTo>
                  <a:pt x="39984" y="78739"/>
                </a:lnTo>
                <a:lnTo>
                  <a:pt x="40455" y="74929"/>
                </a:lnTo>
                <a:lnTo>
                  <a:pt x="40530" y="73659"/>
                </a:lnTo>
                <a:lnTo>
                  <a:pt x="40490" y="67309"/>
                </a:lnTo>
                <a:lnTo>
                  <a:pt x="40294" y="66039"/>
                </a:lnTo>
                <a:lnTo>
                  <a:pt x="40409" y="59689"/>
                </a:lnTo>
                <a:lnTo>
                  <a:pt x="40570" y="59689"/>
                </a:lnTo>
                <a:lnTo>
                  <a:pt x="41076" y="57149"/>
                </a:lnTo>
                <a:lnTo>
                  <a:pt x="41398" y="55879"/>
                </a:lnTo>
                <a:lnTo>
                  <a:pt x="42146" y="54609"/>
                </a:lnTo>
                <a:lnTo>
                  <a:pt x="42974" y="53339"/>
                </a:lnTo>
                <a:lnTo>
                  <a:pt x="43917" y="50799"/>
                </a:lnTo>
                <a:lnTo>
                  <a:pt x="46861" y="43179"/>
                </a:lnTo>
                <a:lnTo>
                  <a:pt x="47056" y="41909"/>
                </a:lnTo>
                <a:close/>
              </a:path>
              <a:path w="192404" h="245109">
                <a:moveTo>
                  <a:pt x="69388" y="110489"/>
                </a:moveTo>
                <a:lnTo>
                  <a:pt x="68951" y="111759"/>
                </a:lnTo>
                <a:lnTo>
                  <a:pt x="68721" y="111759"/>
                </a:lnTo>
                <a:lnTo>
                  <a:pt x="68480" y="113029"/>
                </a:lnTo>
                <a:lnTo>
                  <a:pt x="67974" y="114299"/>
                </a:lnTo>
                <a:lnTo>
                  <a:pt x="70492" y="114299"/>
                </a:lnTo>
                <a:lnTo>
                  <a:pt x="69975" y="113029"/>
                </a:lnTo>
                <a:lnTo>
                  <a:pt x="69388" y="110489"/>
                </a:lnTo>
                <a:close/>
              </a:path>
              <a:path w="192404" h="245109">
                <a:moveTo>
                  <a:pt x="75242" y="113029"/>
                </a:moveTo>
                <a:lnTo>
                  <a:pt x="74506" y="113029"/>
                </a:lnTo>
                <a:lnTo>
                  <a:pt x="74069" y="114299"/>
                </a:lnTo>
                <a:lnTo>
                  <a:pt x="75874" y="114299"/>
                </a:lnTo>
                <a:lnTo>
                  <a:pt x="75242" y="113029"/>
                </a:lnTo>
                <a:close/>
              </a:path>
              <a:path w="192404" h="245109">
                <a:moveTo>
                  <a:pt x="64237" y="107949"/>
                </a:moveTo>
                <a:lnTo>
                  <a:pt x="65226" y="110489"/>
                </a:lnTo>
                <a:lnTo>
                  <a:pt x="65367" y="110609"/>
                </a:lnTo>
                <a:lnTo>
                  <a:pt x="65030" y="109219"/>
                </a:lnTo>
                <a:lnTo>
                  <a:pt x="64237" y="107949"/>
                </a:lnTo>
                <a:close/>
              </a:path>
              <a:path w="192404" h="245109">
                <a:moveTo>
                  <a:pt x="48988" y="100329"/>
                </a:moveTo>
                <a:lnTo>
                  <a:pt x="43399" y="100329"/>
                </a:lnTo>
                <a:lnTo>
                  <a:pt x="42732" y="101599"/>
                </a:lnTo>
                <a:lnTo>
                  <a:pt x="41237" y="102869"/>
                </a:lnTo>
                <a:lnTo>
                  <a:pt x="39662" y="105409"/>
                </a:lnTo>
                <a:lnTo>
                  <a:pt x="38845" y="106679"/>
                </a:lnTo>
                <a:lnTo>
                  <a:pt x="44538" y="106679"/>
                </a:lnTo>
                <a:lnTo>
                  <a:pt x="45412" y="105409"/>
                </a:lnTo>
                <a:lnTo>
                  <a:pt x="50322" y="105409"/>
                </a:lnTo>
                <a:lnTo>
                  <a:pt x="49966" y="104139"/>
                </a:lnTo>
                <a:lnTo>
                  <a:pt x="49655" y="102869"/>
                </a:lnTo>
                <a:lnTo>
                  <a:pt x="49460" y="101599"/>
                </a:lnTo>
                <a:lnTo>
                  <a:pt x="48988" y="100329"/>
                </a:lnTo>
                <a:close/>
              </a:path>
              <a:path w="192404" h="245109">
                <a:moveTo>
                  <a:pt x="47171" y="97789"/>
                </a:moveTo>
                <a:lnTo>
                  <a:pt x="47022" y="97789"/>
                </a:lnTo>
                <a:lnTo>
                  <a:pt x="46504" y="99059"/>
                </a:lnTo>
                <a:lnTo>
                  <a:pt x="44664" y="100329"/>
                </a:lnTo>
                <a:lnTo>
                  <a:pt x="48712" y="100329"/>
                </a:lnTo>
                <a:lnTo>
                  <a:pt x="47999" y="99059"/>
                </a:lnTo>
                <a:lnTo>
                  <a:pt x="47608" y="99059"/>
                </a:lnTo>
                <a:lnTo>
                  <a:pt x="47171" y="97789"/>
                </a:lnTo>
                <a:close/>
              </a:path>
              <a:path w="192404" h="245109">
                <a:moveTo>
                  <a:pt x="130176" y="91440"/>
                </a:moveTo>
                <a:lnTo>
                  <a:pt x="126519" y="91440"/>
                </a:lnTo>
                <a:lnTo>
                  <a:pt x="126438" y="92710"/>
                </a:lnTo>
                <a:lnTo>
                  <a:pt x="126795" y="92710"/>
                </a:lnTo>
                <a:lnTo>
                  <a:pt x="126944" y="93980"/>
                </a:lnTo>
                <a:lnTo>
                  <a:pt x="129026" y="93980"/>
                </a:lnTo>
                <a:lnTo>
                  <a:pt x="129233" y="95250"/>
                </a:lnTo>
                <a:lnTo>
                  <a:pt x="130486" y="95250"/>
                </a:lnTo>
                <a:lnTo>
                  <a:pt x="131981" y="96520"/>
                </a:lnTo>
                <a:lnTo>
                  <a:pt x="132062" y="99060"/>
                </a:lnTo>
                <a:lnTo>
                  <a:pt x="139444" y="99060"/>
                </a:lnTo>
                <a:lnTo>
                  <a:pt x="135914" y="96520"/>
                </a:lnTo>
                <a:lnTo>
                  <a:pt x="132142" y="92710"/>
                </a:lnTo>
                <a:lnTo>
                  <a:pt x="130176" y="91440"/>
                </a:lnTo>
                <a:close/>
              </a:path>
              <a:path w="192404" h="245109">
                <a:moveTo>
                  <a:pt x="46976" y="90169"/>
                </a:moveTo>
                <a:lnTo>
                  <a:pt x="45090" y="90169"/>
                </a:lnTo>
                <a:lnTo>
                  <a:pt x="43319" y="92709"/>
                </a:lnTo>
                <a:lnTo>
                  <a:pt x="41122" y="95249"/>
                </a:lnTo>
                <a:lnTo>
                  <a:pt x="44503" y="95249"/>
                </a:lnTo>
                <a:lnTo>
                  <a:pt x="45136" y="93979"/>
                </a:lnTo>
                <a:lnTo>
                  <a:pt x="48045" y="93979"/>
                </a:lnTo>
                <a:lnTo>
                  <a:pt x="47413" y="91439"/>
                </a:lnTo>
                <a:lnTo>
                  <a:pt x="47171" y="91439"/>
                </a:lnTo>
                <a:lnTo>
                  <a:pt x="46976" y="90169"/>
                </a:lnTo>
                <a:close/>
              </a:path>
              <a:path w="192404" h="245109">
                <a:moveTo>
                  <a:pt x="107245" y="92710"/>
                </a:moveTo>
                <a:lnTo>
                  <a:pt x="80359" y="92709"/>
                </a:lnTo>
                <a:lnTo>
                  <a:pt x="83027" y="93979"/>
                </a:lnTo>
                <a:lnTo>
                  <a:pt x="105486" y="93980"/>
                </a:lnTo>
                <a:lnTo>
                  <a:pt x="107245" y="92710"/>
                </a:lnTo>
                <a:close/>
              </a:path>
              <a:path w="192404" h="245109">
                <a:moveTo>
                  <a:pt x="82797" y="91439"/>
                </a:moveTo>
                <a:lnTo>
                  <a:pt x="74299" y="91439"/>
                </a:lnTo>
                <a:lnTo>
                  <a:pt x="76817" y="92709"/>
                </a:lnTo>
                <a:lnTo>
                  <a:pt x="85821" y="92709"/>
                </a:lnTo>
                <a:lnTo>
                  <a:pt x="82797" y="91439"/>
                </a:lnTo>
                <a:close/>
              </a:path>
              <a:path w="192404" h="245109">
                <a:moveTo>
                  <a:pt x="114364" y="91440"/>
                </a:moveTo>
                <a:lnTo>
                  <a:pt x="104336" y="91440"/>
                </a:lnTo>
                <a:lnTo>
                  <a:pt x="103002" y="92710"/>
                </a:lnTo>
                <a:lnTo>
                  <a:pt x="112593" y="92710"/>
                </a:lnTo>
                <a:lnTo>
                  <a:pt x="114364" y="91440"/>
                </a:lnTo>
                <a:close/>
              </a:path>
              <a:path w="192404" h="245109">
                <a:moveTo>
                  <a:pt x="76817" y="90169"/>
                </a:moveTo>
                <a:lnTo>
                  <a:pt x="62868" y="90169"/>
                </a:lnTo>
                <a:lnTo>
                  <a:pt x="64904" y="91439"/>
                </a:lnTo>
                <a:lnTo>
                  <a:pt x="80796" y="91439"/>
                </a:lnTo>
                <a:lnTo>
                  <a:pt x="76817" y="90169"/>
                </a:lnTo>
                <a:close/>
              </a:path>
              <a:path w="192404" h="245109">
                <a:moveTo>
                  <a:pt x="117940" y="90170"/>
                </a:moveTo>
                <a:lnTo>
                  <a:pt x="110868" y="90170"/>
                </a:lnTo>
                <a:lnTo>
                  <a:pt x="108234" y="91440"/>
                </a:lnTo>
                <a:lnTo>
                  <a:pt x="116181" y="91440"/>
                </a:lnTo>
                <a:lnTo>
                  <a:pt x="117940" y="90170"/>
                </a:lnTo>
                <a:close/>
              </a:path>
              <a:path w="192404" h="245109">
                <a:moveTo>
                  <a:pt x="124426" y="88900"/>
                </a:moveTo>
                <a:lnTo>
                  <a:pt x="120504" y="88900"/>
                </a:lnTo>
                <a:lnTo>
                  <a:pt x="121321" y="90170"/>
                </a:lnTo>
                <a:lnTo>
                  <a:pt x="123011" y="90170"/>
                </a:lnTo>
                <a:lnTo>
                  <a:pt x="122942" y="91440"/>
                </a:lnTo>
                <a:lnTo>
                  <a:pt x="128209" y="91440"/>
                </a:lnTo>
                <a:lnTo>
                  <a:pt x="126358" y="90170"/>
                </a:lnTo>
                <a:lnTo>
                  <a:pt x="124426" y="88900"/>
                </a:lnTo>
                <a:close/>
              </a:path>
              <a:path w="192404" h="245109">
                <a:moveTo>
                  <a:pt x="46780" y="88899"/>
                </a:moveTo>
                <a:lnTo>
                  <a:pt x="46309" y="88899"/>
                </a:lnTo>
                <a:lnTo>
                  <a:pt x="45803" y="90169"/>
                </a:lnTo>
                <a:lnTo>
                  <a:pt x="46826" y="90169"/>
                </a:lnTo>
                <a:lnTo>
                  <a:pt x="46780" y="88899"/>
                </a:lnTo>
                <a:close/>
              </a:path>
              <a:path w="192404" h="245109">
                <a:moveTo>
                  <a:pt x="68917" y="87629"/>
                </a:moveTo>
                <a:lnTo>
                  <a:pt x="52323" y="87629"/>
                </a:lnTo>
                <a:lnTo>
                  <a:pt x="51656" y="88899"/>
                </a:lnTo>
                <a:lnTo>
                  <a:pt x="51932" y="90169"/>
                </a:lnTo>
                <a:lnTo>
                  <a:pt x="74851" y="90169"/>
                </a:lnTo>
                <a:lnTo>
                  <a:pt x="72884" y="88899"/>
                </a:lnTo>
                <a:lnTo>
                  <a:pt x="68917" y="87629"/>
                </a:lnTo>
                <a:close/>
              </a:path>
              <a:path w="192404" h="245109">
                <a:moveTo>
                  <a:pt x="120504" y="88900"/>
                </a:moveTo>
                <a:lnTo>
                  <a:pt x="115744" y="88900"/>
                </a:lnTo>
                <a:lnTo>
                  <a:pt x="112121" y="90170"/>
                </a:lnTo>
                <a:lnTo>
                  <a:pt x="120102" y="90170"/>
                </a:lnTo>
                <a:lnTo>
                  <a:pt x="120504" y="88900"/>
                </a:lnTo>
                <a:close/>
              </a:path>
              <a:path w="192404" h="245109">
                <a:moveTo>
                  <a:pt x="56256" y="86359"/>
                </a:moveTo>
                <a:lnTo>
                  <a:pt x="53231" y="86359"/>
                </a:lnTo>
                <a:lnTo>
                  <a:pt x="52840" y="87629"/>
                </a:lnTo>
                <a:lnTo>
                  <a:pt x="56612" y="87629"/>
                </a:lnTo>
                <a:lnTo>
                  <a:pt x="56256" y="86359"/>
                </a:lnTo>
                <a:close/>
              </a:path>
              <a:path w="192404" h="245109">
                <a:moveTo>
                  <a:pt x="50759" y="49529"/>
                </a:moveTo>
                <a:lnTo>
                  <a:pt x="49414" y="49529"/>
                </a:lnTo>
                <a:lnTo>
                  <a:pt x="49494" y="53339"/>
                </a:lnTo>
                <a:lnTo>
                  <a:pt x="49299" y="53339"/>
                </a:lnTo>
                <a:lnTo>
                  <a:pt x="48586" y="55879"/>
                </a:lnTo>
                <a:lnTo>
                  <a:pt x="48471" y="57149"/>
                </a:lnTo>
                <a:lnTo>
                  <a:pt x="48747" y="58419"/>
                </a:lnTo>
                <a:lnTo>
                  <a:pt x="50011" y="58419"/>
                </a:lnTo>
                <a:lnTo>
                  <a:pt x="50011" y="60959"/>
                </a:lnTo>
                <a:lnTo>
                  <a:pt x="49655" y="63499"/>
                </a:lnTo>
                <a:lnTo>
                  <a:pt x="49264" y="64769"/>
                </a:lnTo>
                <a:lnTo>
                  <a:pt x="48908" y="66039"/>
                </a:lnTo>
                <a:lnTo>
                  <a:pt x="48793" y="67309"/>
                </a:lnTo>
                <a:lnTo>
                  <a:pt x="49138" y="67309"/>
                </a:lnTo>
                <a:lnTo>
                  <a:pt x="49540" y="68579"/>
                </a:lnTo>
                <a:lnTo>
                  <a:pt x="50678" y="68579"/>
                </a:lnTo>
                <a:lnTo>
                  <a:pt x="50632" y="71119"/>
                </a:lnTo>
                <a:lnTo>
                  <a:pt x="50437" y="71119"/>
                </a:lnTo>
                <a:lnTo>
                  <a:pt x="50276" y="72389"/>
                </a:lnTo>
                <a:lnTo>
                  <a:pt x="49770" y="72389"/>
                </a:lnTo>
                <a:lnTo>
                  <a:pt x="49414" y="73659"/>
                </a:lnTo>
                <a:lnTo>
                  <a:pt x="48390" y="73659"/>
                </a:lnTo>
                <a:lnTo>
                  <a:pt x="48390" y="74929"/>
                </a:lnTo>
                <a:lnTo>
                  <a:pt x="48712" y="74929"/>
                </a:lnTo>
                <a:lnTo>
                  <a:pt x="48908" y="76199"/>
                </a:lnTo>
                <a:lnTo>
                  <a:pt x="51897" y="76199"/>
                </a:lnTo>
                <a:lnTo>
                  <a:pt x="51736" y="77469"/>
                </a:lnTo>
                <a:lnTo>
                  <a:pt x="51150" y="77469"/>
                </a:lnTo>
                <a:lnTo>
                  <a:pt x="50598" y="78739"/>
                </a:lnTo>
                <a:lnTo>
                  <a:pt x="50276" y="78739"/>
                </a:lnTo>
                <a:lnTo>
                  <a:pt x="49460" y="80009"/>
                </a:lnTo>
                <a:lnTo>
                  <a:pt x="49736" y="80009"/>
                </a:lnTo>
                <a:lnTo>
                  <a:pt x="50356" y="81279"/>
                </a:lnTo>
                <a:lnTo>
                  <a:pt x="51265" y="81279"/>
                </a:lnTo>
                <a:lnTo>
                  <a:pt x="52449" y="82549"/>
                </a:lnTo>
                <a:lnTo>
                  <a:pt x="51495" y="82549"/>
                </a:lnTo>
                <a:lnTo>
                  <a:pt x="51023" y="83819"/>
                </a:lnTo>
                <a:lnTo>
                  <a:pt x="50517" y="83819"/>
                </a:lnTo>
                <a:lnTo>
                  <a:pt x="49931" y="85089"/>
                </a:lnTo>
                <a:lnTo>
                  <a:pt x="53933" y="85089"/>
                </a:lnTo>
                <a:lnTo>
                  <a:pt x="53542" y="86359"/>
                </a:lnTo>
                <a:lnTo>
                  <a:pt x="55945" y="86359"/>
                </a:lnTo>
                <a:lnTo>
                  <a:pt x="55669" y="85089"/>
                </a:lnTo>
                <a:lnTo>
                  <a:pt x="55198" y="83819"/>
                </a:lnTo>
                <a:lnTo>
                  <a:pt x="54726" y="81279"/>
                </a:lnTo>
                <a:lnTo>
                  <a:pt x="54450" y="80009"/>
                </a:lnTo>
                <a:lnTo>
                  <a:pt x="54209" y="78739"/>
                </a:lnTo>
                <a:lnTo>
                  <a:pt x="53312" y="74929"/>
                </a:lnTo>
                <a:lnTo>
                  <a:pt x="53036" y="73659"/>
                </a:lnTo>
                <a:lnTo>
                  <a:pt x="52794" y="72389"/>
                </a:lnTo>
                <a:lnTo>
                  <a:pt x="51932" y="64769"/>
                </a:lnTo>
                <a:lnTo>
                  <a:pt x="51265" y="55879"/>
                </a:lnTo>
                <a:lnTo>
                  <a:pt x="51023" y="53339"/>
                </a:lnTo>
                <a:lnTo>
                  <a:pt x="50759" y="49529"/>
                </a:lnTo>
                <a:close/>
              </a:path>
              <a:path w="192404" h="245109">
                <a:moveTo>
                  <a:pt x="31612" y="46989"/>
                </a:moveTo>
                <a:lnTo>
                  <a:pt x="17260" y="46989"/>
                </a:lnTo>
                <a:lnTo>
                  <a:pt x="16433" y="49529"/>
                </a:lnTo>
                <a:lnTo>
                  <a:pt x="14823" y="52069"/>
                </a:lnTo>
                <a:lnTo>
                  <a:pt x="13477" y="53339"/>
                </a:lnTo>
                <a:lnTo>
                  <a:pt x="13006" y="53339"/>
                </a:lnTo>
                <a:lnTo>
                  <a:pt x="11994" y="54609"/>
                </a:lnTo>
                <a:lnTo>
                  <a:pt x="10890" y="55879"/>
                </a:lnTo>
                <a:lnTo>
                  <a:pt x="10257" y="57149"/>
                </a:lnTo>
                <a:lnTo>
                  <a:pt x="12385" y="57149"/>
                </a:lnTo>
                <a:lnTo>
                  <a:pt x="12776" y="55879"/>
                </a:lnTo>
                <a:lnTo>
                  <a:pt x="14386" y="55879"/>
                </a:lnTo>
                <a:lnTo>
                  <a:pt x="16594" y="53339"/>
                </a:lnTo>
                <a:lnTo>
                  <a:pt x="17456" y="52069"/>
                </a:lnTo>
                <a:lnTo>
                  <a:pt x="18675" y="52069"/>
                </a:lnTo>
                <a:lnTo>
                  <a:pt x="19572" y="50799"/>
                </a:lnTo>
                <a:lnTo>
                  <a:pt x="21423" y="50799"/>
                </a:lnTo>
                <a:lnTo>
                  <a:pt x="23309" y="49529"/>
                </a:lnTo>
                <a:lnTo>
                  <a:pt x="26184" y="49529"/>
                </a:lnTo>
                <a:lnTo>
                  <a:pt x="28070" y="48259"/>
                </a:lnTo>
                <a:lnTo>
                  <a:pt x="30784" y="48259"/>
                </a:lnTo>
                <a:lnTo>
                  <a:pt x="31612" y="46989"/>
                </a:lnTo>
                <a:close/>
              </a:path>
              <a:path w="192404" h="245109">
                <a:moveTo>
                  <a:pt x="7934" y="50799"/>
                </a:moveTo>
                <a:lnTo>
                  <a:pt x="701" y="50799"/>
                </a:lnTo>
                <a:lnTo>
                  <a:pt x="1218" y="52069"/>
                </a:lnTo>
                <a:lnTo>
                  <a:pt x="7233" y="52069"/>
                </a:lnTo>
                <a:lnTo>
                  <a:pt x="7934" y="50799"/>
                </a:lnTo>
                <a:close/>
              </a:path>
              <a:path w="192404" h="245109">
                <a:moveTo>
                  <a:pt x="11913" y="48259"/>
                </a:moveTo>
                <a:lnTo>
                  <a:pt x="1172" y="48259"/>
                </a:lnTo>
                <a:lnTo>
                  <a:pt x="356" y="49529"/>
                </a:lnTo>
                <a:lnTo>
                  <a:pt x="34" y="49529"/>
                </a:lnTo>
                <a:lnTo>
                  <a:pt x="0" y="50799"/>
                </a:lnTo>
                <a:lnTo>
                  <a:pt x="8647" y="50799"/>
                </a:lnTo>
                <a:lnTo>
                  <a:pt x="9981" y="49529"/>
                </a:lnTo>
                <a:lnTo>
                  <a:pt x="11913" y="48259"/>
                </a:lnTo>
                <a:close/>
              </a:path>
              <a:path w="192404" h="245109">
                <a:moveTo>
                  <a:pt x="49494" y="41909"/>
                </a:moveTo>
                <a:lnTo>
                  <a:pt x="47378" y="41909"/>
                </a:lnTo>
                <a:lnTo>
                  <a:pt x="47608" y="43179"/>
                </a:lnTo>
                <a:lnTo>
                  <a:pt x="47804" y="43179"/>
                </a:lnTo>
                <a:lnTo>
                  <a:pt x="47965" y="44449"/>
                </a:lnTo>
                <a:lnTo>
                  <a:pt x="48080" y="45719"/>
                </a:lnTo>
                <a:lnTo>
                  <a:pt x="47884" y="46989"/>
                </a:lnTo>
                <a:lnTo>
                  <a:pt x="47689" y="46989"/>
                </a:lnTo>
                <a:lnTo>
                  <a:pt x="47447" y="48259"/>
                </a:lnTo>
                <a:lnTo>
                  <a:pt x="47137" y="48259"/>
                </a:lnTo>
                <a:lnTo>
                  <a:pt x="47137" y="50799"/>
                </a:lnTo>
                <a:lnTo>
                  <a:pt x="48793" y="50799"/>
                </a:lnTo>
                <a:lnTo>
                  <a:pt x="49264" y="49529"/>
                </a:lnTo>
                <a:lnTo>
                  <a:pt x="50759" y="49529"/>
                </a:lnTo>
                <a:lnTo>
                  <a:pt x="50437" y="46989"/>
                </a:lnTo>
                <a:lnTo>
                  <a:pt x="50241" y="45719"/>
                </a:lnTo>
                <a:lnTo>
                  <a:pt x="49770" y="43179"/>
                </a:lnTo>
                <a:lnTo>
                  <a:pt x="49494" y="41909"/>
                </a:lnTo>
                <a:close/>
              </a:path>
              <a:path w="192404" h="245109">
                <a:moveTo>
                  <a:pt x="35660" y="43179"/>
                </a:moveTo>
                <a:lnTo>
                  <a:pt x="6048" y="43179"/>
                </a:lnTo>
                <a:lnTo>
                  <a:pt x="5853" y="44449"/>
                </a:lnTo>
                <a:lnTo>
                  <a:pt x="5105" y="45719"/>
                </a:lnTo>
                <a:lnTo>
                  <a:pt x="2863" y="46989"/>
                </a:lnTo>
                <a:lnTo>
                  <a:pt x="1724" y="48259"/>
                </a:lnTo>
                <a:lnTo>
                  <a:pt x="14305" y="48259"/>
                </a:lnTo>
                <a:lnTo>
                  <a:pt x="15490" y="46989"/>
                </a:lnTo>
                <a:lnTo>
                  <a:pt x="32866" y="46989"/>
                </a:lnTo>
                <a:lnTo>
                  <a:pt x="33532" y="45719"/>
                </a:lnTo>
                <a:lnTo>
                  <a:pt x="33808" y="45719"/>
                </a:lnTo>
                <a:lnTo>
                  <a:pt x="34280" y="44449"/>
                </a:lnTo>
                <a:lnTo>
                  <a:pt x="35027" y="44449"/>
                </a:lnTo>
                <a:lnTo>
                  <a:pt x="35660" y="43179"/>
                </a:lnTo>
                <a:close/>
              </a:path>
              <a:path w="192404" h="245109">
                <a:moveTo>
                  <a:pt x="45251" y="21589"/>
                </a:moveTo>
                <a:lnTo>
                  <a:pt x="14110" y="21589"/>
                </a:lnTo>
                <a:lnTo>
                  <a:pt x="13753" y="22859"/>
                </a:lnTo>
                <a:lnTo>
                  <a:pt x="13052" y="24129"/>
                </a:lnTo>
                <a:lnTo>
                  <a:pt x="12534" y="26669"/>
                </a:lnTo>
                <a:lnTo>
                  <a:pt x="11718" y="27939"/>
                </a:lnTo>
                <a:lnTo>
                  <a:pt x="10338" y="30479"/>
                </a:lnTo>
                <a:lnTo>
                  <a:pt x="8923" y="33019"/>
                </a:lnTo>
                <a:lnTo>
                  <a:pt x="8337" y="34289"/>
                </a:lnTo>
                <a:lnTo>
                  <a:pt x="5623" y="36829"/>
                </a:lnTo>
                <a:lnTo>
                  <a:pt x="2748" y="39369"/>
                </a:lnTo>
                <a:lnTo>
                  <a:pt x="1368" y="41909"/>
                </a:lnTo>
                <a:lnTo>
                  <a:pt x="149" y="43179"/>
                </a:lnTo>
                <a:lnTo>
                  <a:pt x="36522" y="43179"/>
                </a:lnTo>
                <a:lnTo>
                  <a:pt x="37074" y="41909"/>
                </a:lnTo>
                <a:lnTo>
                  <a:pt x="49494" y="41909"/>
                </a:lnTo>
                <a:lnTo>
                  <a:pt x="49218" y="40639"/>
                </a:lnTo>
                <a:lnTo>
                  <a:pt x="48517" y="36829"/>
                </a:lnTo>
                <a:lnTo>
                  <a:pt x="47643" y="35559"/>
                </a:lnTo>
                <a:lnTo>
                  <a:pt x="47137" y="34289"/>
                </a:lnTo>
                <a:lnTo>
                  <a:pt x="45481" y="30479"/>
                </a:lnTo>
                <a:lnTo>
                  <a:pt x="43721" y="27939"/>
                </a:lnTo>
                <a:lnTo>
                  <a:pt x="43089" y="26669"/>
                </a:lnTo>
                <a:lnTo>
                  <a:pt x="42422" y="26669"/>
                </a:lnTo>
                <a:lnTo>
                  <a:pt x="41789" y="25399"/>
                </a:lnTo>
                <a:lnTo>
                  <a:pt x="41122" y="25399"/>
                </a:lnTo>
                <a:lnTo>
                  <a:pt x="42698" y="24129"/>
                </a:lnTo>
                <a:lnTo>
                  <a:pt x="44388" y="22859"/>
                </a:lnTo>
                <a:lnTo>
                  <a:pt x="45251" y="21589"/>
                </a:lnTo>
                <a:close/>
              </a:path>
              <a:path w="192404" h="245109">
                <a:moveTo>
                  <a:pt x="36476" y="17779"/>
                </a:moveTo>
                <a:lnTo>
                  <a:pt x="17812" y="17779"/>
                </a:lnTo>
                <a:lnTo>
                  <a:pt x="17214" y="19049"/>
                </a:lnTo>
                <a:lnTo>
                  <a:pt x="15800" y="20319"/>
                </a:lnTo>
                <a:lnTo>
                  <a:pt x="15099" y="20319"/>
                </a:lnTo>
                <a:lnTo>
                  <a:pt x="14305" y="21589"/>
                </a:lnTo>
                <a:lnTo>
                  <a:pt x="39788" y="21589"/>
                </a:lnTo>
                <a:lnTo>
                  <a:pt x="39156" y="20319"/>
                </a:lnTo>
                <a:lnTo>
                  <a:pt x="38799" y="19049"/>
                </a:lnTo>
                <a:lnTo>
                  <a:pt x="37500" y="19049"/>
                </a:lnTo>
                <a:lnTo>
                  <a:pt x="36476" y="17779"/>
                </a:lnTo>
                <a:close/>
              </a:path>
              <a:path w="192404" h="245109">
                <a:moveTo>
                  <a:pt x="64789" y="1270"/>
                </a:moveTo>
                <a:lnTo>
                  <a:pt x="61408" y="1269"/>
                </a:lnTo>
                <a:lnTo>
                  <a:pt x="59637" y="2539"/>
                </a:lnTo>
                <a:lnTo>
                  <a:pt x="57164" y="3809"/>
                </a:lnTo>
                <a:lnTo>
                  <a:pt x="55589" y="5079"/>
                </a:lnTo>
                <a:lnTo>
                  <a:pt x="54807" y="6349"/>
                </a:lnTo>
                <a:lnTo>
                  <a:pt x="52564" y="7619"/>
                </a:lnTo>
                <a:lnTo>
                  <a:pt x="51104" y="10159"/>
                </a:lnTo>
                <a:lnTo>
                  <a:pt x="44112" y="16509"/>
                </a:lnTo>
                <a:lnTo>
                  <a:pt x="42698" y="19049"/>
                </a:lnTo>
                <a:lnTo>
                  <a:pt x="41985" y="19049"/>
                </a:lnTo>
                <a:lnTo>
                  <a:pt x="39788" y="21589"/>
                </a:lnTo>
                <a:lnTo>
                  <a:pt x="46113" y="21589"/>
                </a:lnTo>
                <a:lnTo>
                  <a:pt x="47919" y="20319"/>
                </a:lnTo>
                <a:lnTo>
                  <a:pt x="55474" y="17779"/>
                </a:lnTo>
                <a:lnTo>
                  <a:pt x="56578" y="16509"/>
                </a:lnTo>
                <a:lnTo>
                  <a:pt x="58533" y="16509"/>
                </a:lnTo>
                <a:lnTo>
                  <a:pt x="59798" y="15239"/>
                </a:lnTo>
                <a:lnTo>
                  <a:pt x="60499" y="13969"/>
                </a:lnTo>
                <a:lnTo>
                  <a:pt x="61442" y="13969"/>
                </a:lnTo>
                <a:lnTo>
                  <a:pt x="61994" y="12699"/>
                </a:lnTo>
                <a:lnTo>
                  <a:pt x="62466" y="11429"/>
                </a:lnTo>
                <a:lnTo>
                  <a:pt x="62903" y="11429"/>
                </a:lnTo>
                <a:lnTo>
                  <a:pt x="63259" y="10159"/>
                </a:lnTo>
                <a:lnTo>
                  <a:pt x="63570" y="8889"/>
                </a:lnTo>
                <a:lnTo>
                  <a:pt x="63846" y="7619"/>
                </a:lnTo>
                <a:lnTo>
                  <a:pt x="64087" y="6349"/>
                </a:lnTo>
                <a:lnTo>
                  <a:pt x="64283" y="5079"/>
                </a:lnTo>
                <a:lnTo>
                  <a:pt x="64789" y="1270"/>
                </a:lnTo>
                <a:close/>
              </a:path>
              <a:path w="192404" h="245109">
                <a:moveTo>
                  <a:pt x="29795" y="16509"/>
                </a:moveTo>
                <a:lnTo>
                  <a:pt x="19457" y="16509"/>
                </a:lnTo>
                <a:lnTo>
                  <a:pt x="19146" y="17779"/>
                </a:lnTo>
                <a:lnTo>
                  <a:pt x="30738" y="17779"/>
                </a:lnTo>
                <a:lnTo>
                  <a:pt x="29795" y="16509"/>
                </a:lnTo>
                <a:close/>
              </a:path>
              <a:path w="192404" h="245109">
                <a:moveTo>
                  <a:pt x="29370" y="15239"/>
                </a:moveTo>
                <a:lnTo>
                  <a:pt x="21262" y="15239"/>
                </a:lnTo>
                <a:lnTo>
                  <a:pt x="20400" y="16509"/>
                </a:lnTo>
                <a:lnTo>
                  <a:pt x="29209" y="16509"/>
                </a:lnTo>
                <a:lnTo>
                  <a:pt x="29370" y="15239"/>
                </a:lnTo>
                <a:close/>
              </a:path>
              <a:path w="192404" h="245109">
                <a:moveTo>
                  <a:pt x="64513" y="0"/>
                </a:moveTo>
                <a:lnTo>
                  <a:pt x="63259" y="0"/>
                </a:lnTo>
                <a:lnTo>
                  <a:pt x="62316" y="1269"/>
                </a:lnTo>
                <a:lnTo>
                  <a:pt x="64674" y="1270"/>
                </a:lnTo>
                <a:lnTo>
                  <a:pt x="64513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4578" y="289729"/>
            <a:ext cx="36195" cy="37465"/>
          </a:xfrm>
          <a:custGeom>
            <a:avLst/>
            <a:gdLst/>
            <a:ahLst/>
            <a:cxnLst/>
            <a:rect l="l" t="t" r="r" b="b"/>
            <a:pathLst>
              <a:path w="36195" h="37464">
                <a:moveTo>
                  <a:pt x="23597" y="0"/>
                </a:moveTo>
                <a:lnTo>
                  <a:pt x="20055" y="1568"/>
                </a:lnTo>
                <a:lnTo>
                  <a:pt x="19376" y="2187"/>
                </a:lnTo>
                <a:lnTo>
                  <a:pt x="12500" y="11544"/>
                </a:lnTo>
                <a:lnTo>
                  <a:pt x="11683" y="13662"/>
                </a:lnTo>
                <a:lnTo>
                  <a:pt x="2653" y="25092"/>
                </a:lnTo>
                <a:lnTo>
                  <a:pt x="1333" y="26581"/>
                </a:lnTo>
                <a:lnTo>
                  <a:pt x="114" y="28070"/>
                </a:lnTo>
                <a:lnTo>
                  <a:pt x="6094" y="28070"/>
                </a:lnTo>
                <a:lnTo>
                  <a:pt x="5818" y="29719"/>
                </a:lnTo>
                <a:lnTo>
                  <a:pt x="4806" y="30498"/>
                </a:lnTo>
                <a:lnTo>
                  <a:pt x="2828" y="31952"/>
                </a:lnTo>
                <a:lnTo>
                  <a:pt x="1567" y="33040"/>
                </a:lnTo>
                <a:lnTo>
                  <a:pt x="1138" y="33441"/>
                </a:lnTo>
                <a:lnTo>
                  <a:pt x="321" y="34414"/>
                </a:lnTo>
                <a:lnTo>
                  <a:pt x="80" y="34884"/>
                </a:lnTo>
                <a:lnTo>
                  <a:pt x="0" y="35743"/>
                </a:lnTo>
                <a:lnTo>
                  <a:pt x="118" y="35983"/>
                </a:lnTo>
                <a:lnTo>
                  <a:pt x="4243" y="37152"/>
                </a:lnTo>
                <a:lnTo>
                  <a:pt x="5542" y="37003"/>
                </a:lnTo>
                <a:lnTo>
                  <a:pt x="11879" y="33945"/>
                </a:lnTo>
                <a:lnTo>
                  <a:pt x="12546" y="33590"/>
                </a:lnTo>
                <a:lnTo>
                  <a:pt x="13213" y="33281"/>
                </a:lnTo>
                <a:lnTo>
                  <a:pt x="14271" y="32891"/>
                </a:lnTo>
                <a:lnTo>
                  <a:pt x="15455" y="32651"/>
                </a:lnTo>
                <a:lnTo>
                  <a:pt x="15846" y="32651"/>
                </a:lnTo>
                <a:lnTo>
                  <a:pt x="16283" y="32616"/>
                </a:lnTo>
                <a:lnTo>
                  <a:pt x="19274" y="32616"/>
                </a:lnTo>
                <a:lnTo>
                  <a:pt x="18916" y="32342"/>
                </a:lnTo>
                <a:lnTo>
                  <a:pt x="18514" y="31906"/>
                </a:lnTo>
                <a:lnTo>
                  <a:pt x="18203" y="31517"/>
                </a:lnTo>
                <a:lnTo>
                  <a:pt x="17973" y="31162"/>
                </a:lnTo>
                <a:lnTo>
                  <a:pt x="17617" y="30383"/>
                </a:lnTo>
                <a:lnTo>
                  <a:pt x="21699" y="30383"/>
                </a:lnTo>
                <a:lnTo>
                  <a:pt x="22493" y="30188"/>
                </a:lnTo>
                <a:lnTo>
                  <a:pt x="22688" y="30108"/>
                </a:lnTo>
                <a:lnTo>
                  <a:pt x="22251" y="29089"/>
                </a:lnTo>
                <a:lnTo>
                  <a:pt x="22136" y="28654"/>
                </a:lnTo>
                <a:lnTo>
                  <a:pt x="22136" y="27566"/>
                </a:lnTo>
                <a:lnTo>
                  <a:pt x="23597" y="27211"/>
                </a:lnTo>
                <a:lnTo>
                  <a:pt x="24183" y="27016"/>
                </a:lnTo>
                <a:lnTo>
                  <a:pt x="25678" y="26432"/>
                </a:lnTo>
                <a:lnTo>
                  <a:pt x="25437" y="25962"/>
                </a:lnTo>
                <a:lnTo>
                  <a:pt x="25552" y="24978"/>
                </a:lnTo>
                <a:lnTo>
                  <a:pt x="25908" y="24703"/>
                </a:lnTo>
                <a:lnTo>
                  <a:pt x="26104" y="24588"/>
                </a:lnTo>
                <a:lnTo>
                  <a:pt x="26575" y="24542"/>
                </a:lnTo>
                <a:lnTo>
                  <a:pt x="26978" y="24474"/>
                </a:lnTo>
                <a:lnTo>
                  <a:pt x="27288" y="24393"/>
                </a:lnTo>
                <a:lnTo>
                  <a:pt x="27679" y="24199"/>
                </a:lnTo>
                <a:lnTo>
                  <a:pt x="27679" y="23489"/>
                </a:lnTo>
                <a:lnTo>
                  <a:pt x="27518" y="23328"/>
                </a:lnTo>
                <a:lnTo>
                  <a:pt x="28231" y="22905"/>
                </a:lnTo>
                <a:lnTo>
                  <a:pt x="34280" y="12334"/>
                </a:lnTo>
                <a:lnTo>
                  <a:pt x="34130" y="11819"/>
                </a:lnTo>
                <a:lnTo>
                  <a:pt x="30704" y="8028"/>
                </a:lnTo>
                <a:lnTo>
                  <a:pt x="29922" y="7593"/>
                </a:lnTo>
                <a:lnTo>
                  <a:pt x="29140" y="7283"/>
                </a:lnTo>
                <a:lnTo>
                  <a:pt x="28346" y="7008"/>
                </a:lnTo>
                <a:lnTo>
                  <a:pt x="27599" y="6814"/>
                </a:lnTo>
                <a:lnTo>
                  <a:pt x="26932" y="6699"/>
                </a:lnTo>
                <a:lnTo>
                  <a:pt x="26345" y="6573"/>
                </a:lnTo>
                <a:lnTo>
                  <a:pt x="25126" y="6424"/>
                </a:lnTo>
                <a:lnTo>
                  <a:pt x="26897" y="6150"/>
                </a:lnTo>
                <a:lnTo>
                  <a:pt x="29416" y="5680"/>
                </a:lnTo>
                <a:lnTo>
                  <a:pt x="30830" y="5359"/>
                </a:lnTo>
                <a:lnTo>
                  <a:pt x="31221" y="5245"/>
                </a:lnTo>
                <a:lnTo>
                  <a:pt x="31417" y="5210"/>
                </a:lnTo>
                <a:lnTo>
                  <a:pt x="30669" y="4936"/>
                </a:lnTo>
                <a:lnTo>
                  <a:pt x="29956" y="4661"/>
                </a:lnTo>
                <a:lnTo>
                  <a:pt x="29335" y="4386"/>
                </a:lnTo>
                <a:lnTo>
                  <a:pt x="28783" y="4111"/>
                </a:lnTo>
                <a:lnTo>
                  <a:pt x="28036" y="3676"/>
                </a:lnTo>
                <a:lnTo>
                  <a:pt x="27794" y="3481"/>
                </a:lnTo>
                <a:lnTo>
                  <a:pt x="35207" y="3481"/>
                </a:lnTo>
                <a:lnTo>
                  <a:pt x="33578" y="2931"/>
                </a:lnTo>
                <a:lnTo>
                  <a:pt x="31842" y="2427"/>
                </a:lnTo>
                <a:lnTo>
                  <a:pt x="31612" y="2382"/>
                </a:lnTo>
                <a:lnTo>
                  <a:pt x="29059" y="1683"/>
                </a:lnTo>
                <a:lnTo>
                  <a:pt x="29174" y="1099"/>
                </a:lnTo>
                <a:lnTo>
                  <a:pt x="29335" y="858"/>
                </a:lnTo>
                <a:lnTo>
                  <a:pt x="29533" y="469"/>
                </a:lnTo>
                <a:lnTo>
                  <a:pt x="29680" y="229"/>
                </a:lnTo>
                <a:lnTo>
                  <a:pt x="27714" y="80"/>
                </a:lnTo>
                <a:lnTo>
                  <a:pt x="23597" y="0"/>
                </a:lnTo>
                <a:close/>
              </a:path>
              <a:path w="36195" h="37464">
                <a:moveTo>
                  <a:pt x="19274" y="32616"/>
                </a:moveTo>
                <a:lnTo>
                  <a:pt x="16283" y="32616"/>
                </a:lnTo>
                <a:lnTo>
                  <a:pt x="17226" y="32697"/>
                </a:lnTo>
                <a:lnTo>
                  <a:pt x="17099" y="32845"/>
                </a:lnTo>
                <a:lnTo>
                  <a:pt x="16984" y="33040"/>
                </a:lnTo>
                <a:lnTo>
                  <a:pt x="19468" y="32765"/>
                </a:lnTo>
                <a:lnTo>
                  <a:pt x="19274" y="32616"/>
                </a:lnTo>
                <a:close/>
              </a:path>
              <a:path w="36195" h="37464">
                <a:moveTo>
                  <a:pt x="21699" y="30383"/>
                </a:moveTo>
                <a:lnTo>
                  <a:pt x="17617" y="30383"/>
                </a:lnTo>
                <a:lnTo>
                  <a:pt x="19031" y="30498"/>
                </a:lnTo>
                <a:lnTo>
                  <a:pt x="20135" y="30498"/>
                </a:lnTo>
                <a:lnTo>
                  <a:pt x="21032" y="30463"/>
                </a:lnTo>
                <a:lnTo>
                  <a:pt x="21699" y="30383"/>
                </a:lnTo>
                <a:close/>
              </a:path>
              <a:path w="36195" h="37464">
                <a:moveTo>
                  <a:pt x="6094" y="28070"/>
                </a:moveTo>
                <a:lnTo>
                  <a:pt x="2552" y="28070"/>
                </a:lnTo>
                <a:lnTo>
                  <a:pt x="3346" y="28116"/>
                </a:lnTo>
                <a:lnTo>
                  <a:pt x="5462" y="28116"/>
                </a:lnTo>
                <a:lnTo>
                  <a:pt x="6094" y="28070"/>
                </a:lnTo>
                <a:close/>
              </a:path>
              <a:path w="36195" h="37464">
                <a:moveTo>
                  <a:pt x="35579" y="3596"/>
                </a:moveTo>
                <a:close/>
              </a:path>
              <a:path w="36195" h="37464">
                <a:moveTo>
                  <a:pt x="35207" y="3481"/>
                </a:moveTo>
                <a:lnTo>
                  <a:pt x="29531" y="3481"/>
                </a:lnTo>
                <a:lnTo>
                  <a:pt x="31060" y="3527"/>
                </a:lnTo>
                <a:lnTo>
                  <a:pt x="32394" y="3527"/>
                </a:lnTo>
                <a:lnTo>
                  <a:pt x="33532" y="3561"/>
                </a:lnTo>
                <a:lnTo>
                  <a:pt x="34487" y="3561"/>
                </a:lnTo>
                <a:lnTo>
                  <a:pt x="35154" y="3596"/>
                </a:lnTo>
                <a:lnTo>
                  <a:pt x="35563" y="3596"/>
                </a:lnTo>
                <a:lnTo>
                  <a:pt x="35207" y="3481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38992" y="361891"/>
            <a:ext cx="8255" cy="20955"/>
          </a:xfrm>
          <a:custGeom>
            <a:avLst/>
            <a:gdLst/>
            <a:ahLst/>
            <a:cxnLst/>
            <a:rect l="l" t="t" r="r" b="b"/>
            <a:pathLst>
              <a:path w="8254" h="20954">
                <a:moveTo>
                  <a:pt x="471" y="0"/>
                </a:moveTo>
                <a:lnTo>
                  <a:pt x="275" y="194"/>
                </a:lnTo>
                <a:lnTo>
                  <a:pt x="80" y="939"/>
                </a:lnTo>
                <a:lnTo>
                  <a:pt x="0" y="3836"/>
                </a:lnTo>
                <a:lnTo>
                  <a:pt x="103" y="6344"/>
                </a:lnTo>
                <a:lnTo>
                  <a:pt x="4047" y="20671"/>
                </a:lnTo>
                <a:lnTo>
                  <a:pt x="4174" y="19572"/>
                </a:lnTo>
                <a:lnTo>
                  <a:pt x="4404" y="18747"/>
                </a:lnTo>
                <a:lnTo>
                  <a:pt x="7635" y="13273"/>
                </a:lnTo>
                <a:lnTo>
                  <a:pt x="7394" y="12952"/>
                </a:lnTo>
                <a:lnTo>
                  <a:pt x="1460" y="2851"/>
                </a:lnTo>
                <a:lnTo>
                  <a:pt x="1218" y="2267"/>
                </a:lnTo>
                <a:lnTo>
                  <a:pt x="1069" y="1637"/>
                </a:lnTo>
                <a:lnTo>
                  <a:pt x="873" y="1019"/>
                </a:lnTo>
                <a:lnTo>
                  <a:pt x="747" y="389"/>
                </a:lnTo>
                <a:lnTo>
                  <a:pt x="597" y="34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33886" y="414859"/>
            <a:ext cx="14604" cy="44450"/>
          </a:xfrm>
          <a:custGeom>
            <a:avLst/>
            <a:gdLst/>
            <a:ahLst/>
            <a:cxnLst/>
            <a:rect l="l" t="t" r="r" b="b"/>
            <a:pathLst>
              <a:path w="14604" h="44450">
                <a:moveTo>
                  <a:pt x="6209" y="0"/>
                </a:moveTo>
                <a:lnTo>
                  <a:pt x="3691" y="9826"/>
                </a:lnTo>
                <a:lnTo>
                  <a:pt x="3104" y="18014"/>
                </a:lnTo>
                <a:lnTo>
                  <a:pt x="2552" y="28425"/>
                </a:lnTo>
                <a:lnTo>
                  <a:pt x="1690" y="34884"/>
                </a:lnTo>
                <a:lnTo>
                  <a:pt x="1379" y="35354"/>
                </a:lnTo>
                <a:lnTo>
                  <a:pt x="1172" y="35628"/>
                </a:lnTo>
                <a:lnTo>
                  <a:pt x="1023" y="35983"/>
                </a:lnTo>
                <a:lnTo>
                  <a:pt x="0" y="43897"/>
                </a:lnTo>
                <a:lnTo>
                  <a:pt x="4243" y="40805"/>
                </a:lnTo>
                <a:lnTo>
                  <a:pt x="4323" y="34815"/>
                </a:lnTo>
                <a:lnTo>
                  <a:pt x="4875" y="34105"/>
                </a:lnTo>
                <a:lnTo>
                  <a:pt x="14156" y="5325"/>
                </a:lnTo>
                <a:lnTo>
                  <a:pt x="13604" y="5291"/>
                </a:lnTo>
                <a:lnTo>
                  <a:pt x="13328" y="5245"/>
                </a:lnTo>
                <a:lnTo>
                  <a:pt x="7152" y="984"/>
                </a:lnTo>
                <a:lnTo>
                  <a:pt x="6209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5245" y="495084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9050" y="0"/>
                </a:moveTo>
                <a:lnTo>
                  <a:pt x="0" y="10421"/>
                </a:lnTo>
                <a:lnTo>
                  <a:pt x="4519" y="11555"/>
                </a:lnTo>
                <a:lnTo>
                  <a:pt x="9050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4429" y="507774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70">
                <a:moveTo>
                  <a:pt x="5347" y="0"/>
                </a:moveTo>
                <a:lnTo>
                  <a:pt x="0" y="13227"/>
                </a:lnTo>
                <a:lnTo>
                  <a:pt x="5669" y="13502"/>
                </a:lnTo>
                <a:lnTo>
                  <a:pt x="5393" y="12093"/>
                </a:lnTo>
                <a:lnTo>
                  <a:pt x="5197" y="10570"/>
                </a:lnTo>
                <a:lnTo>
                  <a:pt x="4875" y="7593"/>
                </a:lnTo>
                <a:lnTo>
                  <a:pt x="4795" y="4225"/>
                </a:lnTo>
                <a:lnTo>
                  <a:pt x="4956" y="2038"/>
                </a:lnTo>
                <a:lnTo>
                  <a:pt x="5347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93904" y="498452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09">
                <a:moveTo>
                  <a:pt x="7348" y="0"/>
                </a:moveTo>
                <a:lnTo>
                  <a:pt x="0" y="14808"/>
                </a:lnTo>
                <a:lnTo>
                  <a:pt x="3691" y="16491"/>
                </a:lnTo>
                <a:lnTo>
                  <a:pt x="3725" y="14178"/>
                </a:lnTo>
                <a:lnTo>
                  <a:pt x="3967" y="11910"/>
                </a:lnTo>
                <a:lnTo>
                  <a:pt x="6761" y="1408"/>
                </a:lnTo>
                <a:lnTo>
                  <a:pt x="7348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7201" y="377272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3737" y="5325"/>
                </a:lnTo>
                <a:lnTo>
                  <a:pt x="4599" y="6699"/>
                </a:lnTo>
                <a:lnTo>
                  <a:pt x="6842" y="8303"/>
                </a:lnTo>
                <a:lnTo>
                  <a:pt x="7313" y="8142"/>
                </a:lnTo>
                <a:lnTo>
                  <a:pt x="7670" y="8142"/>
                </a:lnTo>
                <a:lnTo>
                  <a:pt x="8176" y="8108"/>
                </a:lnTo>
                <a:lnTo>
                  <a:pt x="7624" y="7054"/>
                </a:lnTo>
                <a:lnTo>
                  <a:pt x="6957" y="5646"/>
                </a:lnTo>
                <a:lnTo>
                  <a:pt x="74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48467" y="317509"/>
            <a:ext cx="120014" cy="149860"/>
          </a:xfrm>
          <a:custGeom>
            <a:avLst/>
            <a:gdLst/>
            <a:ahLst/>
            <a:cxnLst/>
            <a:rect l="l" t="t" r="r" b="b"/>
            <a:pathLst>
              <a:path w="120015" h="149859">
                <a:moveTo>
                  <a:pt x="28818" y="96519"/>
                </a:moveTo>
                <a:lnTo>
                  <a:pt x="6451" y="96519"/>
                </a:lnTo>
                <a:lnTo>
                  <a:pt x="6213" y="99059"/>
                </a:lnTo>
                <a:lnTo>
                  <a:pt x="6094" y="101599"/>
                </a:lnTo>
                <a:lnTo>
                  <a:pt x="6255" y="102869"/>
                </a:lnTo>
                <a:lnTo>
                  <a:pt x="6336" y="104139"/>
                </a:lnTo>
                <a:lnTo>
                  <a:pt x="7750" y="110489"/>
                </a:lnTo>
                <a:lnTo>
                  <a:pt x="10303" y="118109"/>
                </a:lnTo>
                <a:lnTo>
                  <a:pt x="13408" y="126999"/>
                </a:lnTo>
                <a:lnTo>
                  <a:pt x="16398" y="140969"/>
                </a:lnTo>
                <a:lnTo>
                  <a:pt x="17099" y="146049"/>
                </a:lnTo>
                <a:lnTo>
                  <a:pt x="18790" y="149859"/>
                </a:lnTo>
                <a:lnTo>
                  <a:pt x="21630" y="144779"/>
                </a:lnTo>
                <a:lnTo>
                  <a:pt x="20331" y="137159"/>
                </a:lnTo>
                <a:lnTo>
                  <a:pt x="20446" y="134619"/>
                </a:lnTo>
                <a:lnTo>
                  <a:pt x="20526" y="133349"/>
                </a:lnTo>
                <a:lnTo>
                  <a:pt x="20837" y="132079"/>
                </a:lnTo>
                <a:lnTo>
                  <a:pt x="21193" y="130809"/>
                </a:lnTo>
                <a:lnTo>
                  <a:pt x="21630" y="130809"/>
                </a:lnTo>
                <a:lnTo>
                  <a:pt x="21941" y="129539"/>
                </a:lnTo>
                <a:lnTo>
                  <a:pt x="22217" y="128269"/>
                </a:lnTo>
                <a:lnTo>
                  <a:pt x="22688" y="125729"/>
                </a:lnTo>
                <a:lnTo>
                  <a:pt x="22999" y="124459"/>
                </a:lnTo>
                <a:lnTo>
                  <a:pt x="23125" y="123189"/>
                </a:lnTo>
                <a:lnTo>
                  <a:pt x="23275" y="120649"/>
                </a:lnTo>
                <a:lnTo>
                  <a:pt x="21906" y="109219"/>
                </a:lnTo>
                <a:lnTo>
                  <a:pt x="22964" y="107949"/>
                </a:lnTo>
                <a:lnTo>
                  <a:pt x="23907" y="106679"/>
                </a:lnTo>
                <a:lnTo>
                  <a:pt x="24770" y="105409"/>
                </a:lnTo>
                <a:lnTo>
                  <a:pt x="25517" y="105409"/>
                </a:lnTo>
                <a:lnTo>
                  <a:pt x="26184" y="104139"/>
                </a:lnTo>
                <a:lnTo>
                  <a:pt x="26771" y="102869"/>
                </a:lnTo>
                <a:lnTo>
                  <a:pt x="27288" y="101599"/>
                </a:lnTo>
                <a:lnTo>
                  <a:pt x="27725" y="100329"/>
                </a:lnTo>
                <a:lnTo>
                  <a:pt x="28392" y="99059"/>
                </a:lnTo>
                <a:lnTo>
                  <a:pt x="28818" y="96519"/>
                </a:lnTo>
                <a:close/>
              </a:path>
              <a:path w="120015" h="149859">
                <a:moveTo>
                  <a:pt x="118112" y="114300"/>
                </a:moveTo>
                <a:lnTo>
                  <a:pt x="117158" y="114300"/>
                </a:lnTo>
                <a:lnTo>
                  <a:pt x="117790" y="115570"/>
                </a:lnTo>
                <a:lnTo>
                  <a:pt x="119446" y="115570"/>
                </a:lnTo>
                <a:lnTo>
                  <a:pt x="118112" y="114300"/>
                </a:lnTo>
                <a:close/>
              </a:path>
              <a:path w="120015" h="149859">
                <a:moveTo>
                  <a:pt x="116342" y="113030"/>
                </a:moveTo>
                <a:lnTo>
                  <a:pt x="113777" y="113030"/>
                </a:lnTo>
                <a:lnTo>
                  <a:pt x="115675" y="114300"/>
                </a:lnTo>
                <a:lnTo>
                  <a:pt x="117089" y="114300"/>
                </a:lnTo>
                <a:lnTo>
                  <a:pt x="116342" y="113030"/>
                </a:lnTo>
                <a:close/>
              </a:path>
              <a:path w="120015" h="149859">
                <a:moveTo>
                  <a:pt x="115203" y="110490"/>
                </a:moveTo>
                <a:lnTo>
                  <a:pt x="108786" y="110490"/>
                </a:lnTo>
                <a:lnTo>
                  <a:pt x="111500" y="113030"/>
                </a:lnTo>
                <a:lnTo>
                  <a:pt x="116066" y="113030"/>
                </a:lnTo>
                <a:lnTo>
                  <a:pt x="115824" y="111760"/>
                </a:lnTo>
                <a:lnTo>
                  <a:pt x="115203" y="111760"/>
                </a:lnTo>
                <a:lnTo>
                  <a:pt x="115203" y="110490"/>
                </a:lnTo>
                <a:close/>
              </a:path>
              <a:path w="120015" h="149859">
                <a:moveTo>
                  <a:pt x="110868" y="83820"/>
                </a:moveTo>
                <a:lnTo>
                  <a:pt x="81072" y="83820"/>
                </a:lnTo>
                <a:lnTo>
                  <a:pt x="81544" y="85090"/>
                </a:lnTo>
                <a:lnTo>
                  <a:pt x="83590" y="87630"/>
                </a:lnTo>
                <a:lnTo>
                  <a:pt x="86810" y="91440"/>
                </a:lnTo>
                <a:lnTo>
                  <a:pt x="90111" y="95250"/>
                </a:lnTo>
                <a:lnTo>
                  <a:pt x="94400" y="100330"/>
                </a:lnTo>
                <a:lnTo>
                  <a:pt x="96482" y="101600"/>
                </a:lnTo>
                <a:lnTo>
                  <a:pt x="98448" y="102870"/>
                </a:lnTo>
                <a:lnTo>
                  <a:pt x="100299" y="105410"/>
                </a:lnTo>
                <a:lnTo>
                  <a:pt x="101990" y="106680"/>
                </a:lnTo>
                <a:lnTo>
                  <a:pt x="104784" y="107950"/>
                </a:lnTo>
                <a:lnTo>
                  <a:pt x="106624" y="109220"/>
                </a:lnTo>
                <a:lnTo>
                  <a:pt x="107291" y="110490"/>
                </a:lnTo>
                <a:lnTo>
                  <a:pt x="116215" y="110490"/>
                </a:lnTo>
                <a:lnTo>
                  <a:pt x="116572" y="109220"/>
                </a:lnTo>
                <a:lnTo>
                  <a:pt x="116813" y="109220"/>
                </a:lnTo>
                <a:lnTo>
                  <a:pt x="117089" y="107950"/>
                </a:lnTo>
                <a:lnTo>
                  <a:pt x="114927" y="107950"/>
                </a:lnTo>
                <a:lnTo>
                  <a:pt x="114180" y="106680"/>
                </a:lnTo>
                <a:lnTo>
                  <a:pt x="114847" y="106680"/>
                </a:lnTo>
                <a:lnTo>
                  <a:pt x="115468" y="105410"/>
                </a:lnTo>
                <a:lnTo>
                  <a:pt x="115709" y="105410"/>
                </a:lnTo>
                <a:lnTo>
                  <a:pt x="115985" y="104140"/>
                </a:lnTo>
                <a:lnTo>
                  <a:pt x="114766" y="104140"/>
                </a:lnTo>
                <a:lnTo>
                  <a:pt x="113823" y="102870"/>
                </a:lnTo>
                <a:lnTo>
                  <a:pt x="112409" y="102870"/>
                </a:lnTo>
                <a:lnTo>
                  <a:pt x="112294" y="101600"/>
                </a:lnTo>
                <a:lnTo>
                  <a:pt x="112328" y="100330"/>
                </a:lnTo>
                <a:lnTo>
                  <a:pt x="114766" y="100330"/>
                </a:lnTo>
                <a:lnTo>
                  <a:pt x="114881" y="99060"/>
                </a:lnTo>
                <a:lnTo>
                  <a:pt x="114801" y="97790"/>
                </a:lnTo>
                <a:lnTo>
                  <a:pt x="111972" y="97790"/>
                </a:lnTo>
                <a:lnTo>
                  <a:pt x="111857" y="96520"/>
                </a:lnTo>
                <a:lnTo>
                  <a:pt x="111937" y="95250"/>
                </a:lnTo>
                <a:lnTo>
                  <a:pt x="113513" y="95250"/>
                </a:lnTo>
                <a:lnTo>
                  <a:pt x="113823" y="92710"/>
                </a:lnTo>
                <a:lnTo>
                  <a:pt x="113513" y="91440"/>
                </a:lnTo>
                <a:lnTo>
                  <a:pt x="111420" y="91440"/>
                </a:lnTo>
                <a:lnTo>
                  <a:pt x="111224" y="90170"/>
                </a:lnTo>
                <a:lnTo>
                  <a:pt x="110914" y="90170"/>
                </a:lnTo>
                <a:lnTo>
                  <a:pt x="110833" y="88900"/>
                </a:lnTo>
                <a:lnTo>
                  <a:pt x="111776" y="88900"/>
                </a:lnTo>
                <a:lnTo>
                  <a:pt x="112087" y="87630"/>
                </a:lnTo>
                <a:lnTo>
                  <a:pt x="112880" y="87630"/>
                </a:lnTo>
                <a:lnTo>
                  <a:pt x="112961" y="86360"/>
                </a:lnTo>
                <a:lnTo>
                  <a:pt x="112800" y="86360"/>
                </a:lnTo>
                <a:lnTo>
                  <a:pt x="112443" y="85090"/>
                </a:lnTo>
                <a:lnTo>
                  <a:pt x="111581" y="85090"/>
                </a:lnTo>
                <a:lnTo>
                  <a:pt x="110868" y="83820"/>
                </a:lnTo>
                <a:close/>
              </a:path>
              <a:path w="120015" h="149859">
                <a:moveTo>
                  <a:pt x="33337" y="86359"/>
                </a:moveTo>
                <a:lnTo>
                  <a:pt x="2437" y="86359"/>
                </a:lnTo>
                <a:lnTo>
                  <a:pt x="3104" y="88899"/>
                </a:lnTo>
                <a:lnTo>
                  <a:pt x="3852" y="90169"/>
                </a:lnTo>
                <a:lnTo>
                  <a:pt x="4680" y="92709"/>
                </a:lnTo>
                <a:lnTo>
                  <a:pt x="5427" y="93979"/>
                </a:lnTo>
                <a:lnTo>
                  <a:pt x="6060" y="95249"/>
                </a:lnTo>
                <a:lnTo>
                  <a:pt x="6451" y="95249"/>
                </a:lnTo>
                <a:lnTo>
                  <a:pt x="6646" y="96519"/>
                </a:lnTo>
                <a:lnTo>
                  <a:pt x="29059" y="96519"/>
                </a:lnTo>
                <a:lnTo>
                  <a:pt x="29094" y="95249"/>
                </a:lnTo>
                <a:lnTo>
                  <a:pt x="30474" y="93979"/>
                </a:lnTo>
                <a:lnTo>
                  <a:pt x="32394" y="92709"/>
                </a:lnTo>
                <a:lnTo>
                  <a:pt x="33073" y="91439"/>
                </a:lnTo>
                <a:lnTo>
                  <a:pt x="33854" y="91439"/>
                </a:lnTo>
                <a:lnTo>
                  <a:pt x="34050" y="90169"/>
                </a:lnTo>
                <a:lnTo>
                  <a:pt x="30474" y="90169"/>
                </a:lnTo>
                <a:lnTo>
                  <a:pt x="31578" y="88899"/>
                </a:lnTo>
                <a:lnTo>
                  <a:pt x="32360" y="87629"/>
                </a:lnTo>
                <a:lnTo>
                  <a:pt x="32912" y="87629"/>
                </a:lnTo>
                <a:lnTo>
                  <a:pt x="33337" y="86359"/>
                </a:lnTo>
                <a:close/>
              </a:path>
              <a:path w="120015" h="149859">
                <a:moveTo>
                  <a:pt x="74115" y="82550"/>
                </a:moveTo>
                <a:lnTo>
                  <a:pt x="59568" y="82550"/>
                </a:lnTo>
                <a:lnTo>
                  <a:pt x="60235" y="83820"/>
                </a:lnTo>
                <a:lnTo>
                  <a:pt x="61534" y="85090"/>
                </a:lnTo>
                <a:lnTo>
                  <a:pt x="62753" y="86360"/>
                </a:lnTo>
                <a:lnTo>
                  <a:pt x="64869" y="88900"/>
                </a:lnTo>
                <a:lnTo>
                  <a:pt x="65778" y="90170"/>
                </a:lnTo>
                <a:lnTo>
                  <a:pt x="67974" y="92710"/>
                </a:lnTo>
                <a:lnTo>
                  <a:pt x="67583" y="90170"/>
                </a:lnTo>
                <a:lnTo>
                  <a:pt x="67307" y="88900"/>
                </a:lnTo>
                <a:lnTo>
                  <a:pt x="67353" y="86360"/>
                </a:lnTo>
                <a:lnTo>
                  <a:pt x="73482" y="86360"/>
                </a:lnTo>
                <a:lnTo>
                  <a:pt x="73563" y="85090"/>
                </a:lnTo>
                <a:lnTo>
                  <a:pt x="73724" y="85090"/>
                </a:lnTo>
                <a:lnTo>
                  <a:pt x="74115" y="82550"/>
                </a:lnTo>
                <a:close/>
              </a:path>
              <a:path w="120015" h="149859">
                <a:moveTo>
                  <a:pt x="70297" y="87630"/>
                </a:moveTo>
                <a:lnTo>
                  <a:pt x="69434" y="87630"/>
                </a:lnTo>
                <a:lnTo>
                  <a:pt x="70021" y="88900"/>
                </a:lnTo>
                <a:lnTo>
                  <a:pt x="70216" y="88900"/>
                </a:lnTo>
                <a:lnTo>
                  <a:pt x="70297" y="87630"/>
                </a:lnTo>
                <a:close/>
              </a:path>
              <a:path w="120015" h="149859">
                <a:moveTo>
                  <a:pt x="70734" y="86360"/>
                </a:moveTo>
                <a:lnTo>
                  <a:pt x="68054" y="86360"/>
                </a:lnTo>
                <a:lnTo>
                  <a:pt x="68572" y="87630"/>
                </a:lnTo>
                <a:lnTo>
                  <a:pt x="70573" y="87630"/>
                </a:lnTo>
                <a:lnTo>
                  <a:pt x="70734" y="86360"/>
                </a:lnTo>
                <a:close/>
              </a:path>
              <a:path w="120015" h="149859">
                <a:moveTo>
                  <a:pt x="72850" y="86360"/>
                </a:moveTo>
                <a:lnTo>
                  <a:pt x="72102" y="86360"/>
                </a:lnTo>
                <a:lnTo>
                  <a:pt x="72344" y="87630"/>
                </a:lnTo>
                <a:lnTo>
                  <a:pt x="72700" y="87630"/>
                </a:lnTo>
                <a:lnTo>
                  <a:pt x="72850" y="86360"/>
                </a:lnTo>
                <a:close/>
              </a:path>
              <a:path w="120015" h="149859">
                <a:moveTo>
                  <a:pt x="32337" y="72389"/>
                </a:moveTo>
                <a:lnTo>
                  <a:pt x="5347" y="72389"/>
                </a:lnTo>
                <a:lnTo>
                  <a:pt x="4726" y="73659"/>
                </a:lnTo>
                <a:lnTo>
                  <a:pt x="3656" y="76199"/>
                </a:lnTo>
                <a:lnTo>
                  <a:pt x="3265" y="77469"/>
                </a:lnTo>
                <a:lnTo>
                  <a:pt x="2679" y="78739"/>
                </a:lnTo>
                <a:lnTo>
                  <a:pt x="2426" y="80084"/>
                </a:lnTo>
                <a:lnTo>
                  <a:pt x="2046" y="82549"/>
                </a:lnTo>
                <a:lnTo>
                  <a:pt x="1966" y="85089"/>
                </a:lnTo>
                <a:lnTo>
                  <a:pt x="2161" y="86359"/>
                </a:lnTo>
                <a:lnTo>
                  <a:pt x="31336" y="86359"/>
                </a:lnTo>
                <a:lnTo>
                  <a:pt x="30669" y="85089"/>
                </a:lnTo>
                <a:lnTo>
                  <a:pt x="29680" y="85089"/>
                </a:lnTo>
                <a:lnTo>
                  <a:pt x="30313" y="83819"/>
                </a:lnTo>
                <a:lnTo>
                  <a:pt x="31382" y="83819"/>
                </a:lnTo>
                <a:lnTo>
                  <a:pt x="31808" y="82549"/>
                </a:lnTo>
                <a:lnTo>
                  <a:pt x="28266" y="82549"/>
                </a:lnTo>
                <a:lnTo>
                  <a:pt x="28898" y="81279"/>
                </a:lnTo>
                <a:lnTo>
                  <a:pt x="29485" y="81279"/>
                </a:lnTo>
                <a:lnTo>
                  <a:pt x="30002" y="80009"/>
                </a:lnTo>
                <a:lnTo>
                  <a:pt x="30428" y="80009"/>
                </a:lnTo>
                <a:lnTo>
                  <a:pt x="30830" y="78739"/>
                </a:lnTo>
                <a:lnTo>
                  <a:pt x="31497" y="77469"/>
                </a:lnTo>
                <a:lnTo>
                  <a:pt x="31727" y="77469"/>
                </a:lnTo>
                <a:lnTo>
                  <a:pt x="32118" y="76199"/>
                </a:lnTo>
                <a:lnTo>
                  <a:pt x="32245" y="74929"/>
                </a:lnTo>
                <a:lnTo>
                  <a:pt x="32337" y="72389"/>
                </a:lnTo>
                <a:close/>
              </a:path>
              <a:path w="120015" h="149859">
                <a:moveTo>
                  <a:pt x="110327" y="78740"/>
                </a:moveTo>
                <a:lnTo>
                  <a:pt x="76944" y="78740"/>
                </a:lnTo>
                <a:lnTo>
                  <a:pt x="78023" y="80084"/>
                </a:lnTo>
                <a:lnTo>
                  <a:pt x="78910" y="81280"/>
                </a:lnTo>
                <a:lnTo>
                  <a:pt x="80520" y="83820"/>
                </a:lnTo>
                <a:lnTo>
                  <a:pt x="110281" y="83820"/>
                </a:lnTo>
                <a:lnTo>
                  <a:pt x="110327" y="82550"/>
                </a:lnTo>
                <a:lnTo>
                  <a:pt x="111224" y="82550"/>
                </a:lnTo>
                <a:lnTo>
                  <a:pt x="111811" y="81280"/>
                </a:lnTo>
                <a:lnTo>
                  <a:pt x="111546" y="80010"/>
                </a:lnTo>
                <a:lnTo>
                  <a:pt x="110327" y="78740"/>
                </a:lnTo>
                <a:close/>
              </a:path>
              <a:path w="120015" h="149859">
                <a:moveTo>
                  <a:pt x="33268" y="81279"/>
                </a:moveTo>
                <a:lnTo>
                  <a:pt x="31221" y="81279"/>
                </a:lnTo>
                <a:lnTo>
                  <a:pt x="30359" y="82549"/>
                </a:lnTo>
                <a:lnTo>
                  <a:pt x="32751" y="82549"/>
                </a:lnTo>
                <a:lnTo>
                  <a:pt x="33268" y="81279"/>
                </a:lnTo>
                <a:close/>
              </a:path>
              <a:path w="120015" h="149859">
                <a:moveTo>
                  <a:pt x="75920" y="78740"/>
                </a:moveTo>
                <a:lnTo>
                  <a:pt x="53829" y="78740"/>
                </a:lnTo>
                <a:lnTo>
                  <a:pt x="54577" y="80010"/>
                </a:lnTo>
                <a:lnTo>
                  <a:pt x="55278" y="80010"/>
                </a:lnTo>
                <a:lnTo>
                  <a:pt x="56773" y="81280"/>
                </a:lnTo>
                <a:lnTo>
                  <a:pt x="58188" y="82550"/>
                </a:lnTo>
                <a:lnTo>
                  <a:pt x="76231" y="82550"/>
                </a:lnTo>
                <a:lnTo>
                  <a:pt x="76507" y="81280"/>
                </a:lnTo>
                <a:lnTo>
                  <a:pt x="76311" y="81280"/>
                </a:lnTo>
                <a:lnTo>
                  <a:pt x="75920" y="78740"/>
                </a:lnTo>
                <a:close/>
              </a:path>
              <a:path w="120015" h="149859">
                <a:moveTo>
                  <a:pt x="33461" y="80084"/>
                </a:moveTo>
                <a:lnTo>
                  <a:pt x="32866" y="81279"/>
                </a:lnTo>
                <a:lnTo>
                  <a:pt x="33417" y="81279"/>
                </a:lnTo>
                <a:lnTo>
                  <a:pt x="33461" y="80084"/>
                </a:lnTo>
                <a:close/>
              </a:path>
              <a:path w="120015" h="149859">
                <a:moveTo>
                  <a:pt x="33498" y="80009"/>
                </a:moveTo>
                <a:close/>
              </a:path>
              <a:path w="120015" h="149859">
                <a:moveTo>
                  <a:pt x="48482" y="76200"/>
                </a:moveTo>
                <a:lnTo>
                  <a:pt x="44860" y="76200"/>
                </a:lnTo>
                <a:lnTo>
                  <a:pt x="45492" y="77470"/>
                </a:lnTo>
                <a:lnTo>
                  <a:pt x="45964" y="78740"/>
                </a:lnTo>
                <a:lnTo>
                  <a:pt x="46355" y="80010"/>
                </a:lnTo>
                <a:lnTo>
                  <a:pt x="46792" y="80010"/>
                </a:lnTo>
                <a:lnTo>
                  <a:pt x="47263" y="78740"/>
                </a:lnTo>
                <a:lnTo>
                  <a:pt x="47654" y="78740"/>
                </a:lnTo>
                <a:lnTo>
                  <a:pt x="47930" y="77470"/>
                </a:lnTo>
                <a:lnTo>
                  <a:pt x="48160" y="77470"/>
                </a:lnTo>
                <a:lnTo>
                  <a:pt x="48482" y="76200"/>
                </a:lnTo>
                <a:close/>
              </a:path>
              <a:path w="120015" h="149859">
                <a:moveTo>
                  <a:pt x="112052" y="76200"/>
                </a:moveTo>
                <a:lnTo>
                  <a:pt x="48482" y="76200"/>
                </a:lnTo>
                <a:lnTo>
                  <a:pt x="49621" y="78740"/>
                </a:lnTo>
                <a:lnTo>
                  <a:pt x="51069" y="78740"/>
                </a:lnTo>
                <a:lnTo>
                  <a:pt x="51587" y="77470"/>
                </a:lnTo>
                <a:lnTo>
                  <a:pt x="111972" y="77470"/>
                </a:lnTo>
                <a:lnTo>
                  <a:pt x="112052" y="76200"/>
                </a:lnTo>
                <a:close/>
              </a:path>
              <a:path w="120015" h="149859">
                <a:moveTo>
                  <a:pt x="110362" y="77470"/>
                </a:moveTo>
                <a:lnTo>
                  <a:pt x="51587" y="77470"/>
                </a:lnTo>
                <a:lnTo>
                  <a:pt x="52334" y="78740"/>
                </a:lnTo>
                <a:lnTo>
                  <a:pt x="110247" y="78740"/>
                </a:lnTo>
                <a:lnTo>
                  <a:pt x="110362" y="77470"/>
                </a:lnTo>
                <a:close/>
              </a:path>
              <a:path w="120015" h="149859">
                <a:moveTo>
                  <a:pt x="281" y="77176"/>
                </a:moveTo>
                <a:lnTo>
                  <a:pt x="0" y="77469"/>
                </a:lnTo>
                <a:lnTo>
                  <a:pt x="195" y="77469"/>
                </a:lnTo>
                <a:lnTo>
                  <a:pt x="281" y="77176"/>
                </a:lnTo>
                <a:close/>
              </a:path>
              <a:path w="120015" h="149859">
                <a:moveTo>
                  <a:pt x="31969" y="69849"/>
                </a:moveTo>
                <a:lnTo>
                  <a:pt x="3898" y="69849"/>
                </a:lnTo>
                <a:lnTo>
                  <a:pt x="2955" y="71119"/>
                </a:lnTo>
                <a:lnTo>
                  <a:pt x="2518" y="72389"/>
                </a:lnTo>
                <a:lnTo>
                  <a:pt x="1494" y="74929"/>
                </a:lnTo>
                <a:lnTo>
                  <a:pt x="942" y="74929"/>
                </a:lnTo>
                <a:lnTo>
                  <a:pt x="281" y="77176"/>
                </a:lnTo>
                <a:lnTo>
                  <a:pt x="1218" y="76199"/>
                </a:lnTo>
                <a:lnTo>
                  <a:pt x="3231" y="74929"/>
                </a:lnTo>
                <a:lnTo>
                  <a:pt x="4013" y="73659"/>
                </a:lnTo>
                <a:lnTo>
                  <a:pt x="4990" y="72389"/>
                </a:lnTo>
                <a:lnTo>
                  <a:pt x="32337" y="72389"/>
                </a:lnTo>
                <a:lnTo>
                  <a:pt x="32279" y="71119"/>
                </a:lnTo>
                <a:lnTo>
                  <a:pt x="31969" y="69849"/>
                </a:lnTo>
                <a:close/>
              </a:path>
              <a:path w="120015" h="149859">
                <a:moveTo>
                  <a:pt x="108395" y="68580"/>
                </a:moveTo>
                <a:lnTo>
                  <a:pt x="35464" y="68580"/>
                </a:lnTo>
                <a:lnTo>
                  <a:pt x="36051" y="71120"/>
                </a:lnTo>
                <a:lnTo>
                  <a:pt x="36568" y="72390"/>
                </a:lnTo>
                <a:lnTo>
                  <a:pt x="36994" y="73660"/>
                </a:lnTo>
                <a:lnTo>
                  <a:pt x="37672" y="74930"/>
                </a:lnTo>
                <a:lnTo>
                  <a:pt x="37868" y="76200"/>
                </a:lnTo>
                <a:lnTo>
                  <a:pt x="38017" y="76200"/>
                </a:lnTo>
                <a:lnTo>
                  <a:pt x="38730" y="74930"/>
                </a:lnTo>
                <a:lnTo>
                  <a:pt x="39317" y="73660"/>
                </a:lnTo>
                <a:lnTo>
                  <a:pt x="39788" y="72390"/>
                </a:lnTo>
                <a:lnTo>
                  <a:pt x="40145" y="72390"/>
                </a:lnTo>
                <a:lnTo>
                  <a:pt x="40582" y="71120"/>
                </a:lnTo>
                <a:lnTo>
                  <a:pt x="40697" y="69850"/>
                </a:lnTo>
                <a:lnTo>
                  <a:pt x="108234" y="69850"/>
                </a:lnTo>
                <a:lnTo>
                  <a:pt x="108395" y="68580"/>
                </a:lnTo>
                <a:close/>
              </a:path>
              <a:path w="120015" h="149859">
                <a:moveTo>
                  <a:pt x="110281" y="71120"/>
                </a:moveTo>
                <a:lnTo>
                  <a:pt x="41950" y="71120"/>
                </a:lnTo>
                <a:lnTo>
                  <a:pt x="42537" y="72390"/>
                </a:lnTo>
                <a:lnTo>
                  <a:pt x="43560" y="73660"/>
                </a:lnTo>
                <a:lnTo>
                  <a:pt x="44469" y="76200"/>
                </a:lnTo>
                <a:lnTo>
                  <a:pt x="111696" y="76200"/>
                </a:lnTo>
                <a:lnTo>
                  <a:pt x="111420" y="74930"/>
                </a:lnTo>
                <a:lnTo>
                  <a:pt x="110799" y="74930"/>
                </a:lnTo>
                <a:lnTo>
                  <a:pt x="110120" y="73660"/>
                </a:lnTo>
                <a:lnTo>
                  <a:pt x="109534" y="73660"/>
                </a:lnTo>
                <a:lnTo>
                  <a:pt x="109971" y="72390"/>
                </a:lnTo>
                <a:lnTo>
                  <a:pt x="110603" y="72390"/>
                </a:lnTo>
                <a:lnTo>
                  <a:pt x="110281" y="71120"/>
                </a:lnTo>
                <a:close/>
              </a:path>
              <a:path w="120015" h="149859">
                <a:moveTo>
                  <a:pt x="106314" y="66040"/>
                </a:moveTo>
                <a:lnTo>
                  <a:pt x="30313" y="66039"/>
                </a:lnTo>
                <a:lnTo>
                  <a:pt x="31302" y="67309"/>
                </a:lnTo>
                <a:lnTo>
                  <a:pt x="32797" y="69849"/>
                </a:lnTo>
                <a:lnTo>
                  <a:pt x="33613" y="71119"/>
                </a:lnTo>
                <a:lnTo>
                  <a:pt x="33889" y="72389"/>
                </a:lnTo>
                <a:lnTo>
                  <a:pt x="34050" y="72389"/>
                </a:lnTo>
                <a:lnTo>
                  <a:pt x="34556" y="71120"/>
                </a:lnTo>
                <a:lnTo>
                  <a:pt x="34797" y="69850"/>
                </a:lnTo>
                <a:lnTo>
                  <a:pt x="35027" y="69850"/>
                </a:lnTo>
                <a:lnTo>
                  <a:pt x="35349" y="68580"/>
                </a:lnTo>
                <a:lnTo>
                  <a:pt x="108395" y="68580"/>
                </a:lnTo>
                <a:lnTo>
                  <a:pt x="106670" y="67310"/>
                </a:lnTo>
                <a:lnTo>
                  <a:pt x="106268" y="67310"/>
                </a:lnTo>
                <a:lnTo>
                  <a:pt x="106314" y="66040"/>
                </a:lnTo>
                <a:close/>
              </a:path>
              <a:path w="120015" h="149859">
                <a:moveTo>
                  <a:pt x="108361" y="69850"/>
                </a:moveTo>
                <a:lnTo>
                  <a:pt x="40697" y="69850"/>
                </a:lnTo>
                <a:lnTo>
                  <a:pt x="41318" y="71120"/>
                </a:lnTo>
                <a:lnTo>
                  <a:pt x="108671" y="71120"/>
                </a:lnTo>
                <a:lnTo>
                  <a:pt x="108361" y="69850"/>
                </a:lnTo>
                <a:close/>
              </a:path>
              <a:path w="120015" h="149859">
                <a:moveTo>
                  <a:pt x="108637" y="64770"/>
                </a:moveTo>
                <a:lnTo>
                  <a:pt x="9797" y="64769"/>
                </a:lnTo>
                <a:lnTo>
                  <a:pt x="8222" y="66039"/>
                </a:lnTo>
                <a:lnTo>
                  <a:pt x="6807" y="67309"/>
                </a:lnTo>
                <a:lnTo>
                  <a:pt x="5542" y="68579"/>
                </a:lnTo>
                <a:lnTo>
                  <a:pt x="4956" y="68579"/>
                </a:lnTo>
                <a:lnTo>
                  <a:pt x="4404" y="69849"/>
                </a:lnTo>
                <a:lnTo>
                  <a:pt x="31693" y="69849"/>
                </a:lnTo>
                <a:lnTo>
                  <a:pt x="31417" y="68579"/>
                </a:lnTo>
                <a:lnTo>
                  <a:pt x="31106" y="67309"/>
                </a:lnTo>
                <a:lnTo>
                  <a:pt x="30313" y="66039"/>
                </a:lnTo>
                <a:lnTo>
                  <a:pt x="108671" y="66040"/>
                </a:lnTo>
                <a:lnTo>
                  <a:pt x="108637" y="64770"/>
                </a:lnTo>
                <a:close/>
              </a:path>
              <a:path w="120015" h="149859">
                <a:moveTo>
                  <a:pt x="12580" y="55879"/>
                </a:moveTo>
                <a:lnTo>
                  <a:pt x="7359" y="55879"/>
                </a:lnTo>
                <a:lnTo>
                  <a:pt x="6727" y="57149"/>
                </a:lnTo>
                <a:lnTo>
                  <a:pt x="5818" y="59689"/>
                </a:lnTo>
                <a:lnTo>
                  <a:pt x="5312" y="60959"/>
                </a:lnTo>
                <a:lnTo>
                  <a:pt x="5151" y="62229"/>
                </a:lnTo>
                <a:lnTo>
                  <a:pt x="4956" y="63499"/>
                </a:lnTo>
                <a:lnTo>
                  <a:pt x="4921" y="64769"/>
                </a:lnTo>
                <a:lnTo>
                  <a:pt x="6531" y="62229"/>
                </a:lnTo>
                <a:lnTo>
                  <a:pt x="7313" y="60959"/>
                </a:lnTo>
                <a:lnTo>
                  <a:pt x="8808" y="59689"/>
                </a:lnTo>
                <a:lnTo>
                  <a:pt x="9475" y="58419"/>
                </a:lnTo>
                <a:lnTo>
                  <a:pt x="10740" y="57149"/>
                </a:lnTo>
                <a:lnTo>
                  <a:pt x="12580" y="55879"/>
                </a:lnTo>
                <a:close/>
              </a:path>
              <a:path w="120015" h="149859">
                <a:moveTo>
                  <a:pt x="107924" y="63500"/>
                </a:moveTo>
                <a:lnTo>
                  <a:pt x="11488" y="63499"/>
                </a:lnTo>
                <a:lnTo>
                  <a:pt x="10614" y="64769"/>
                </a:lnTo>
                <a:lnTo>
                  <a:pt x="108361" y="64770"/>
                </a:lnTo>
                <a:lnTo>
                  <a:pt x="107924" y="63500"/>
                </a:lnTo>
                <a:close/>
              </a:path>
              <a:path w="120015" h="149859">
                <a:moveTo>
                  <a:pt x="103761" y="60960"/>
                </a:moveTo>
                <a:lnTo>
                  <a:pt x="16042" y="60959"/>
                </a:lnTo>
                <a:lnTo>
                  <a:pt x="16398" y="63499"/>
                </a:lnTo>
                <a:lnTo>
                  <a:pt x="106866" y="63500"/>
                </a:lnTo>
                <a:lnTo>
                  <a:pt x="106394" y="62230"/>
                </a:lnTo>
                <a:lnTo>
                  <a:pt x="104819" y="62230"/>
                </a:lnTo>
                <a:lnTo>
                  <a:pt x="103761" y="60960"/>
                </a:lnTo>
                <a:close/>
              </a:path>
              <a:path w="120015" h="149859">
                <a:moveTo>
                  <a:pt x="102139" y="58420"/>
                </a:moveTo>
                <a:lnTo>
                  <a:pt x="15064" y="58419"/>
                </a:lnTo>
                <a:lnTo>
                  <a:pt x="15536" y="59689"/>
                </a:lnTo>
                <a:lnTo>
                  <a:pt x="15731" y="60959"/>
                </a:lnTo>
                <a:lnTo>
                  <a:pt x="100725" y="60960"/>
                </a:lnTo>
                <a:lnTo>
                  <a:pt x="100851" y="59690"/>
                </a:lnTo>
                <a:lnTo>
                  <a:pt x="102105" y="59690"/>
                </a:lnTo>
                <a:lnTo>
                  <a:pt x="102139" y="58420"/>
                </a:lnTo>
                <a:close/>
              </a:path>
              <a:path w="120015" h="149859">
                <a:moveTo>
                  <a:pt x="101875" y="57150"/>
                </a:moveTo>
                <a:lnTo>
                  <a:pt x="14075" y="57149"/>
                </a:lnTo>
                <a:lnTo>
                  <a:pt x="14788" y="58419"/>
                </a:lnTo>
                <a:lnTo>
                  <a:pt x="102105" y="58420"/>
                </a:lnTo>
                <a:lnTo>
                  <a:pt x="101875" y="57150"/>
                </a:lnTo>
                <a:close/>
              </a:path>
              <a:path w="120015" h="149859">
                <a:moveTo>
                  <a:pt x="98138" y="55880"/>
                </a:moveTo>
                <a:lnTo>
                  <a:pt x="13247" y="55879"/>
                </a:lnTo>
                <a:lnTo>
                  <a:pt x="13684" y="57149"/>
                </a:lnTo>
                <a:lnTo>
                  <a:pt x="100299" y="57150"/>
                </a:lnTo>
                <a:lnTo>
                  <a:pt x="98138" y="55880"/>
                </a:lnTo>
                <a:close/>
              </a:path>
              <a:path w="120015" h="149859">
                <a:moveTo>
                  <a:pt x="96562" y="53340"/>
                </a:moveTo>
                <a:lnTo>
                  <a:pt x="9004" y="53339"/>
                </a:lnTo>
                <a:lnTo>
                  <a:pt x="8532" y="54609"/>
                </a:lnTo>
                <a:lnTo>
                  <a:pt x="7704" y="55879"/>
                </a:lnTo>
                <a:lnTo>
                  <a:pt x="98057" y="55880"/>
                </a:lnTo>
                <a:lnTo>
                  <a:pt x="98057" y="54610"/>
                </a:lnTo>
                <a:lnTo>
                  <a:pt x="96562" y="53340"/>
                </a:lnTo>
                <a:close/>
              </a:path>
              <a:path w="120015" h="149859">
                <a:moveTo>
                  <a:pt x="17732" y="45719"/>
                </a:moveTo>
                <a:lnTo>
                  <a:pt x="5266" y="45719"/>
                </a:lnTo>
                <a:lnTo>
                  <a:pt x="5427" y="46989"/>
                </a:lnTo>
                <a:lnTo>
                  <a:pt x="5818" y="49529"/>
                </a:lnTo>
                <a:lnTo>
                  <a:pt x="6014" y="49529"/>
                </a:lnTo>
                <a:lnTo>
                  <a:pt x="6646" y="52069"/>
                </a:lnTo>
                <a:lnTo>
                  <a:pt x="6807" y="52069"/>
                </a:lnTo>
                <a:lnTo>
                  <a:pt x="7083" y="53339"/>
                </a:lnTo>
                <a:lnTo>
                  <a:pt x="9395" y="50799"/>
                </a:lnTo>
                <a:lnTo>
                  <a:pt x="11166" y="48259"/>
                </a:lnTo>
                <a:lnTo>
                  <a:pt x="11879" y="48259"/>
                </a:lnTo>
                <a:lnTo>
                  <a:pt x="12385" y="46989"/>
                </a:lnTo>
                <a:lnTo>
                  <a:pt x="17732" y="46989"/>
                </a:lnTo>
                <a:lnTo>
                  <a:pt x="17732" y="45719"/>
                </a:lnTo>
                <a:close/>
              </a:path>
              <a:path w="120015" h="149859">
                <a:moveTo>
                  <a:pt x="95102" y="52070"/>
                </a:moveTo>
                <a:lnTo>
                  <a:pt x="10579" y="52069"/>
                </a:lnTo>
                <a:lnTo>
                  <a:pt x="10027" y="53339"/>
                </a:lnTo>
                <a:lnTo>
                  <a:pt x="95309" y="53340"/>
                </a:lnTo>
                <a:lnTo>
                  <a:pt x="95102" y="52070"/>
                </a:lnTo>
                <a:close/>
              </a:path>
              <a:path w="120015" h="149859">
                <a:moveTo>
                  <a:pt x="40375" y="49530"/>
                </a:moveTo>
                <a:lnTo>
                  <a:pt x="13489" y="49529"/>
                </a:lnTo>
                <a:lnTo>
                  <a:pt x="14121" y="52069"/>
                </a:lnTo>
                <a:lnTo>
                  <a:pt x="51035" y="52070"/>
                </a:lnTo>
                <a:lnTo>
                  <a:pt x="47574" y="50800"/>
                </a:lnTo>
                <a:lnTo>
                  <a:pt x="42893" y="50800"/>
                </a:lnTo>
                <a:lnTo>
                  <a:pt x="40375" y="49530"/>
                </a:lnTo>
                <a:close/>
              </a:path>
              <a:path w="120015" h="149859">
                <a:moveTo>
                  <a:pt x="93020" y="50800"/>
                </a:moveTo>
                <a:lnTo>
                  <a:pt x="73321" y="50800"/>
                </a:lnTo>
                <a:lnTo>
                  <a:pt x="71562" y="52070"/>
                </a:lnTo>
                <a:lnTo>
                  <a:pt x="93377" y="52070"/>
                </a:lnTo>
                <a:lnTo>
                  <a:pt x="93020" y="50800"/>
                </a:lnTo>
                <a:close/>
              </a:path>
              <a:path w="120015" h="149859">
                <a:moveTo>
                  <a:pt x="92595" y="49530"/>
                </a:moveTo>
                <a:lnTo>
                  <a:pt x="78669" y="49530"/>
                </a:lnTo>
                <a:lnTo>
                  <a:pt x="76863" y="50800"/>
                </a:lnTo>
                <a:lnTo>
                  <a:pt x="92514" y="50800"/>
                </a:lnTo>
                <a:lnTo>
                  <a:pt x="92595" y="49530"/>
                </a:lnTo>
                <a:close/>
              </a:path>
              <a:path w="120015" h="149859">
                <a:moveTo>
                  <a:pt x="17812" y="46989"/>
                </a:moveTo>
                <a:lnTo>
                  <a:pt x="12856" y="46989"/>
                </a:lnTo>
                <a:lnTo>
                  <a:pt x="13247" y="49529"/>
                </a:lnTo>
                <a:lnTo>
                  <a:pt x="33188" y="49530"/>
                </a:lnTo>
                <a:lnTo>
                  <a:pt x="30980" y="48260"/>
                </a:lnTo>
                <a:lnTo>
                  <a:pt x="18008" y="48259"/>
                </a:lnTo>
                <a:lnTo>
                  <a:pt x="17812" y="46989"/>
                </a:lnTo>
                <a:close/>
              </a:path>
              <a:path w="120015" h="149859">
                <a:moveTo>
                  <a:pt x="89018" y="48260"/>
                </a:moveTo>
                <a:lnTo>
                  <a:pt x="84016" y="48260"/>
                </a:lnTo>
                <a:lnTo>
                  <a:pt x="82257" y="49530"/>
                </a:lnTo>
                <a:lnTo>
                  <a:pt x="88892" y="49530"/>
                </a:lnTo>
                <a:lnTo>
                  <a:pt x="89018" y="48260"/>
                </a:lnTo>
                <a:close/>
              </a:path>
              <a:path w="120015" h="149859">
                <a:moveTo>
                  <a:pt x="87397" y="46990"/>
                </a:moveTo>
                <a:lnTo>
                  <a:pt x="86178" y="46990"/>
                </a:lnTo>
                <a:lnTo>
                  <a:pt x="85787" y="48260"/>
                </a:lnTo>
                <a:lnTo>
                  <a:pt x="87799" y="48260"/>
                </a:lnTo>
                <a:lnTo>
                  <a:pt x="87397" y="46990"/>
                </a:lnTo>
                <a:close/>
              </a:path>
              <a:path w="120015" h="149859">
                <a:moveTo>
                  <a:pt x="15616" y="25399"/>
                </a:moveTo>
                <a:lnTo>
                  <a:pt x="6646" y="25399"/>
                </a:lnTo>
                <a:lnTo>
                  <a:pt x="6606" y="31749"/>
                </a:lnTo>
                <a:lnTo>
                  <a:pt x="6531" y="33019"/>
                </a:lnTo>
                <a:lnTo>
                  <a:pt x="6060" y="36829"/>
                </a:lnTo>
                <a:lnTo>
                  <a:pt x="5703" y="38099"/>
                </a:lnTo>
                <a:lnTo>
                  <a:pt x="5071" y="40639"/>
                </a:lnTo>
                <a:lnTo>
                  <a:pt x="5151" y="45719"/>
                </a:lnTo>
                <a:lnTo>
                  <a:pt x="18916" y="45719"/>
                </a:lnTo>
                <a:lnTo>
                  <a:pt x="19307" y="44449"/>
                </a:lnTo>
                <a:lnTo>
                  <a:pt x="19618" y="44449"/>
                </a:lnTo>
                <a:lnTo>
                  <a:pt x="20009" y="43179"/>
                </a:lnTo>
                <a:lnTo>
                  <a:pt x="16007" y="43179"/>
                </a:lnTo>
                <a:lnTo>
                  <a:pt x="16594" y="41909"/>
                </a:lnTo>
                <a:lnTo>
                  <a:pt x="17099" y="41909"/>
                </a:lnTo>
                <a:lnTo>
                  <a:pt x="17571" y="40639"/>
                </a:lnTo>
                <a:lnTo>
                  <a:pt x="18525" y="39369"/>
                </a:lnTo>
                <a:lnTo>
                  <a:pt x="16433" y="39369"/>
                </a:lnTo>
                <a:lnTo>
                  <a:pt x="15812" y="38099"/>
                </a:lnTo>
                <a:lnTo>
                  <a:pt x="15018" y="38099"/>
                </a:lnTo>
                <a:lnTo>
                  <a:pt x="15536" y="36829"/>
                </a:lnTo>
                <a:lnTo>
                  <a:pt x="16674" y="36829"/>
                </a:lnTo>
                <a:lnTo>
                  <a:pt x="17226" y="35559"/>
                </a:lnTo>
                <a:lnTo>
                  <a:pt x="17421" y="35559"/>
                </a:lnTo>
                <a:lnTo>
                  <a:pt x="17812" y="34289"/>
                </a:lnTo>
                <a:lnTo>
                  <a:pt x="15260" y="34289"/>
                </a:lnTo>
                <a:lnTo>
                  <a:pt x="14984" y="33019"/>
                </a:lnTo>
                <a:lnTo>
                  <a:pt x="14466" y="33019"/>
                </a:lnTo>
                <a:lnTo>
                  <a:pt x="14466" y="31749"/>
                </a:lnTo>
                <a:lnTo>
                  <a:pt x="15064" y="31749"/>
                </a:lnTo>
                <a:lnTo>
                  <a:pt x="15490" y="30479"/>
                </a:lnTo>
                <a:lnTo>
                  <a:pt x="16352" y="30479"/>
                </a:lnTo>
                <a:lnTo>
                  <a:pt x="16513" y="29209"/>
                </a:lnTo>
                <a:lnTo>
                  <a:pt x="16708" y="29209"/>
                </a:lnTo>
                <a:lnTo>
                  <a:pt x="16754" y="26669"/>
                </a:lnTo>
                <a:lnTo>
                  <a:pt x="15812" y="26669"/>
                </a:lnTo>
                <a:lnTo>
                  <a:pt x="15616" y="25399"/>
                </a:lnTo>
                <a:close/>
              </a:path>
              <a:path w="120015" h="149859">
                <a:moveTo>
                  <a:pt x="16513" y="25399"/>
                </a:moveTo>
                <a:lnTo>
                  <a:pt x="16283" y="26669"/>
                </a:lnTo>
                <a:lnTo>
                  <a:pt x="16513" y="26669"/>
                </a:lnTo>
                <a:lnTo>
                  <a:pt x="16513" y="25399"/>
                </a:lnTo>
                <a:close/>
              </a:path>
              <a:path w="120015" h="149859">
                <a:moveTo>
                  <a:pt x="13213" y="6349"/>
                </a:moveTo>
                <a:lnTo>
                  <a:pt x="10970" y="6349"/>
                </a:lnTo>
                <a:lnTo>
                  <a:pt x="9993" y="8889"/>
                </a:lnTo>
                <a:lnTo>
                  <a:pt x="9050" y="11429"/>
                </a:lnTo>
                <a:lnTo>
                  <a:pt x="8222" y="12699"/>
                </a:lnTo>
                <a:lnTo>
                  <a:pt x="7474" y="13969"/>
                </a:lnTo>
                <a:lnTo>
                  <a:pt x="7152" y="15239"/>
                </a:lnTo>
                <a:lnTo>
                  <a:pt x="6646" y="16509"/>
                </a:lnTo>
                <a:lnTo>
                  <a:pt x="6485" y="17779"/>
                </a:lnTo>
                <a:lnTo>
                  <a:pt x="6382" y="22859"/>
                </a:lnTo>
                <a:lnTo>
                  <a:pt x="6566" y="25399"/>
                </a:lnTo>
                <a:lnTo>
                  <a:pt x="14869" y="25399"/>
                </a:lnTo>
                <a:lnTo>
                  <a:pt x="14984" y="24129"/>
                </a:lnTo>
                <a:lnTo>
                  <a:pt x="15340" y="22859"/>
                </a:lnTo>
                <a:lnTo>
                  <a:pt x="15616" y="21589"/>
                </a:lnTo>
                <a:lnTo>
                  <a:pt x="15961" y="20319"/>
                </a:lnTo>
                <a:lnTo>
                  <a:pt x="16088" y="19049"/>
                </a:lnTo>
                <a:lnTo>
                  <a:pt x="16088" y="16509"/>
                </a:lnTo>
                <a:lnTo>
                  <a:pt x="14823" y="16509"/>
                </a:lnTo>
                <a:lnTo>
                  <a:pt x="14593" y="15239"/>
                </a:lnTo>
                <a:lnTo>
                  <a:pt x="14593" y="13969"/>
                </a:lnTo>
                <a:lnTo>
                  <a:pt x="15375" y="11429"/>
                </a:lnTo>
                <a:lnTo>
                  <a:pt x="15530" y="8889"/>
                </a:lnTo>
                <a:lnTo>
                  <a:pt x="13213" y="8889"/>
                </a:lnTo>
                <a:lnTo>
                  <a:pt x="13213" y="6349"/>
                </a:lnTo>
                <a:close/>
              </a:path>
              <a:path w="120015" h="149859">
                <a:moveTo>
                  <a:pt x="15490" y="7620"/>
                </a:moveTo>
                <a:lnTo>
                  <a:pt x="15340" y="7619"/>
                </a:lnTo>
                <a:lnTo>
                  <a:pt x="14869" y="8889"/>
                </a:lnTo>
                <a:lnTo>
                  <a:pt x="15530" y="8889"/>
                </a:lnTo>
                <a:lnTo>
                  <a:pt x="15490" y="7620"/>
                </a:lnTo>
                <a:close/>
              </a:path>
              <a:path w="120015" h="149859">
                <a:moveTo>
                  <a:pt x="13454" y="0"/>
                </a:moveTo>
                <a:lnTo>
                  <a:pt x="13132" y="0"/>
                </a:lnTo>
                <a:lnTo>
                  <a:pt x="12937" y="1269"/>
                </a:lnTo>
                <a:lnTo>
                  <a:pt x="12661" y="2539"/>
                </a:lnTo>
                <a:lnTo>
                  <a:pt x="12304" y="3809"/>
                </a:lnTo>
                <a:lnTo>
                  <a:pt x="11442" y="6349"/>
                </a:lnTo>
                <a:lnTo>
                  <a:pt x="13523" y="6349"/>
                </a:lnTo>
                <a:lnTo>
                  <a:pt x="13765" y="5079"/>
                </a:lnTo>
                <a:lnTo>
                  <a:pt x="13960" y="5079"/>
                </a:lnTo>
                <a:lnTo>
                  <a:pt x="14075" y="3809"/>
                </a:lnTo>
                <a:lnTo>
                  <a:pt x="14121" y="2540"/>
                </a:lnTo>
                <a:lnTo>
                  <a:pt x="14041" y="1270"/>
                </a:lnTo>
                <a:lnTo>
                  <a:pt x="13684" y="1270"/>
                </a:lnTo>
                <a:lnTo>
                  <a:pt x="13454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8877" y="176188"/>
            <a:ext cx="132715" cy="20955"/>
          </a:xfrm>
          <a:custGeom>
            <a:avLst/>
            <a:gdLst/>
            <a:ahLst/>
            <a:cxnLst/>
            <a:rect l="l" t="t" r="r" b="b"/>
            <a:pathLst>
              <a:path w="132715" h="20955">
                <a:moveTo>
                  <a:pt x="126243" y="10879"/>
                </a:moveTo>
                <a:lnTo>
                  <a:pt x="124794" y="17499"/>
                </a:lnTo>
                <a:lnTo>
                  <a:pt x="124909" y="17728"/>
                </a:lnTo>
                <a:lnTo>
                  <a:pt x="126956" y="18828"/>
                </a:lnTo>
                <a:lnTo>
                  <a:pt x="129394" y="19767"/>
                </a:lnTo>
                <a:lnTo>
                  <a:pt x="130647" y="20271"/>
                </a:lnTo>
                <a:lnTo>
                  <a:pt x="131119" y="20397"/>
                </a:lnTo>
                <a:lnTo>
                  <a:pt x="131349" y="20351"/>
                </a:lnTo>
                <a:lnTo>
                  <a:pt x="132252" y="15460"/>
                </a:lnTo>
                <a:lnTo>
                  <a:pt x="132223" y="13743"/>
                </a:lnTo>
                <a:lnTo>
                  <a:pt x="127738" y="11383"/>
                </a:lnTo>
                <a:lnTo>
                  <a:pt x="126243" y="10879"/>
                </a:lnTo>
                <a:close/>
              </a:path>
              <a:path w="132715" h="20955">
                <a:moveTo>
                  <a:pt x="117353" y="8016"/>
                </a:moveTo>
                <a:lnTo>
                  <a:pt x="116069" y="10135"/>
                </a:lnTo>
                <a:lnTo>
                  <a:pt x="115594" y="13857"/>
                </a:lnTo>
                <a:lnTo>
                  <a:pt x="118066" y="15850"/>
                </a:lnTo>
                <a:lnTo>
                  <a:pt x="119400" y="16285"/>
                </a:lnTo>
                <a:lnTo>
                  <a:pt x="120802" y="16709"/>
                </a:lnTo>
                <a:lnTo>
                  <a:pt x="121999" y="17110"/>
                </a:lnTo>
                <a:lnTo>
                  <a:pt x="122505" y="17178"/>
                </a:lnTo>
                <a:lnTo>
                  <a:pt x="123920" y="11074"/>
                </a:lnTo>
                <a:lnTo>
                  <a:pt x="123805" y="10570"/>
                </a:lnTo>
                <a:lnTo>
                  <a:pt x="121562" y="9276"/>
                </a:lnTo>
                <a:lnTo>
                  <a:pt x="120263" y="8841"/>
                </a:lnTo>
                <a:lnTo>
                  <a:pt x="117629" y="8062"/>
                </a:lnTo>
                <a:lnTo>
                  <a:pt x="117353" y="8016"/>
                </a:lnTo>
                <a:close/>
              </a:path>
              <a:path w="132715" h="20955">
                <a:moveTo>
                  <a:pt x="108119" y="5588"/>
                </a:moveTo>
                <a:lnTo>
                  <a:pt x="106509" y="7787"/>
                </a:lnTo>
                <a:lnTo>
                  <a:pt x="106038" y="11429"/>
                </a:lnTo>
                <a:lnTo>
                  <a:pt x="111385" y="14006"/>
                </a:lnTo>
                <a:lnTo>
                  <a:pt x="112754" y="14361"/>
                </a:lnTo>
                <a:lnTo>
                  <a:pt x="113030" y="14407"/>
                </a:lnTo>
                <a:lnTo>
                  <a:pt x="113306" y="14407"/>
                </a:lnTo>
                <a:lnTo>
                  <a:pt x="113743" y="14246"/>
                </a:lnTo>
                <a:lnTo>
                  <a:pt x="114053" y="13937"/>
                </a:lnTo>
                <a:lnTo>
                  <a:pt x="114168" y="13697"/>
                </a:lnTo>
                <a:lnTo>
                  <a:pt x="114686" y="9780"/>
                </a:lnTo>
                <a:lnTo>
                  <a:pt x="114686" y="7787"/>
                </a:lnTo>
                <a:lnTo>
                  <a:pt x="114375" y="7352"/>
                </a:lnTo>
                <a:lnTo>
                  <a:pt x="113938" y="7043"/>
                </a:lnTo>
                <a:lnTo>
                  <a:pt x="112282" y="6608"/>
                </a:lnTo>
                <a:lnTo>
                  <a:pt x="110948" y="6298"/>
                </a:lnTo>
                <a:lnTo>
                  <a:pt x="108119" y="5588"/>
                </a:lnTo>
                <a:close/>
              </a:path>
              <a:path w="132715" h="20955">
                <a:moveTo>
                  <a:pt x="97862" y="3561"/>
                </a:moveTo>
                <a:lnTo>
                  <a:pt x="96430" y="6218"/>
                </a:lnTo>
                <a:lnTo>
                  <a:pt x="96321" y="7043"/>
                </a:lnTo>
                <a:lnTo>
                  <a:pt x="96206" y="8257"/>
                </a:lnTo>
                <a:lnTo>
                  <a:pt x="96091" y="10020"/>
                </a:lnTo>
                <a:lnTo>
                  <a:pt x="96321" y="10444"/>
                </a:lnTo>
                <a:lnTo>
                  <a:pt x="96712" y="10765"/>
                </a:lnTo>
                <a:lnTo>
                  <a:pt x="97310" y="10994"/>
                </a:lnTo>
                <a:lnTo>
                  <a:pt x="98759" y="11234"/>
                </a:lnTo>
                <a:lnTo>
                  <a:pt x="101633" y="11784"/>
                </a:lnTo>
                <a:lnTo>
                  <a:pt x="103082" y="12093"/>
                </a:lnTo>
                <a:lnTo>
                  <a:pt x="103358" y="12128"/>
                </a:lnTo>
                <a:lnTo>
                  <a:pt x="103876" y="12059"/>
                </a:lnTo>
                <a:lnTo>
                  <a:pt x="105070" y="7043"/>
                </a:lnTo>
                <a:lnTo>
                  <a:pt x="105049" y="5474"/>
                </a:lnTo>
                <a:lnTo>
                  <a:pt x="104738" y="5084"/>
                </a:lnTo>
                <a:lnTo>
                  <a:pt x="104267" y="4775"/>
                </a:lnTo>
                <a:lnTo>
                  <a:pt x="103956" y="4695"/>
                </a:lnTo>
                <a:lnTo>
                  <a:pt x="98172" y="3596"/>
                </a:lnTo>
                <a:lnTo>
                  <a:pt x="97862" y="3561"/>
                </a:lnTo>
                <a:close/>
              </a:path>
              <a:path w="132715" h="20955">
                <a:moveTo>
                  <a:pt x="87788" y="2027"/>
                </a:moveTo>
                <a:lnTo>
                  <a:pt x="85706" y="7982"/>
                </a:lnTo>
                <a:lnTo>
                  <a:pt x="85787" y="8486"/>
                </a:lnTo>
                <a:lnTo>
                  <a:pt x="87788" y="9505"/>
                </a:lnTo>
                <a:lnTo>
                  <a:pt x="89283" y="9746"/>
                </a:lnTo>
                <a:lnTo>
                  <a:pt x="89996" y="9826"/>
                </a:lnTo>
                <a:lnTo>
                  <a:pt x="90743" y="9940"/>
                </a:lnTo>
                <a:lnTo>
                  <a:pt x="91445" y="10020"/>
                </a:lnTo>
                <a:lnTo>
                  <a:pt x="92986" y="10250"/>
                </a:lnTo>
                <a:lnTo>
                  <a:pt x="93538" y="10250"/>
                </a:lnTo>
                <a:lnTo>
                  <a:pt x="93768" y="10169"/>
                </a:lnTo>
                <a:lnTo>
                  <a:pt x="95102" y="4340"/>
                </a:lnTo>
                <a:lnTo>
                  <a:pt x="95021" y="3836"/>
                </a:lnTo>
                <a:lnTo>
                  <a:pt x="90778" y="2462"/>
                </a:lnTo>
                <a:lnTo>
                  <a:pt x="88535" y="2153"/>
                </a:lnTo>
                <a:lnTo>
                  <a:pt x="87788" y="2027"/>
                </a:lnTo>
                <a:close/>
              </a:path>
              <a:path w="132715" h="20955">
                <a:moveTo>
                  <a:pt x="77093" y="939"/>
                </a:moveTo>
                <a:lnTo>
                  <a:pt x="75173" y="7432"/>
                </a:lnTo>
                <a:lnTo>
                  <a:pt x="75288" y="7673"/>
                </a:lnTo>
                <a:lnTo>
                  <a:pt x="78784" y="8486"/>
                </a:lnTo>
                <a:lnTo>
                  <a:pt x="82567" y="8887"/>
                </a:lnTo>
                <a:lnTo>
                  <a:pt x="84487" y="4145"/>
                </a:lnTo>
                <a:lnTo>
                  <a:pt x="84601" y="3286"/>
                </a:lnTo>
                <a:lnTo>
                  <a:pt x="77841" y="973"/>
                </a:lnTo>
                <a:lnTo>
                  <a:pt x="77093" y="939"/>
                </a:lnTo>
                <a:close/>
              </a:path>
              <a:path w="132715" h="20955">
                <a:moveTo>
                  <a:pt x="66169" y="229"/>
                </a:moveTo>
                <a:lnTo>
                  <a:pt x="64398" y="6848"/>
                </a:lnTo>
                <a:lnTo>
                  <a:pt x="64708" y="7238"/>
                </a:lnTo>
                <a:lnTo>
                  <a:pt x="71159" y="7902"/>
                </a:lnTo>
                <a:lnTo>
                  <a:pt x="71953" y="7982"/>
                </a:lnTo>
                <a:lnTo>
                  <a:pt x="73873" y="1912"/>
                </a:lnTo>
                <a:lnTo>
                  <a:pt x="73793" y="1443"/>
                </a:lnTo>
                <a:lnTo>
                  <a:pt x="70136" y="423"/>
                </a:lnTo>
                <a:lnTo>
                  <a:pt x="66169" y="229"/>
                </a:lnTo>
                <a:close/>
              </a:path>
              <a:path w="132715" h="20955">
                <a:moveTo>
                  <a:pt x="55911" y="0"/>
                </a:moveTo>
                <a:lnTo>
                  <a:pt x="53507" y="6688"/>
                </a:lnTo>
                <a:lnTo>
                  <a:pt x="53622" y="6882"/>
                </a:lnTo>
                <a:lnTo>
                  <a:pt x="57946" y="7432"/>
                </a:lnTo>
                <a:lnTo>
                  <a:pt x="58740" y="7478"/>
                </a:lnTo>
                <a:lnTo>
                  <a:pt x="60315" y="7478"/>
                </a:lnTo>
                <a:lnTo>
                  <a:pt x="61132" y="7512"/>
                </a:lnTo>
                <a:lnTo>
                  <a:pt x="61684" y="7432"/>
                </a:lnTo>
                <a:lnTo>
                  <a:pt x="62868" y="893"/>
                </a:lnTo>
                <a:lnTo>
                  <a:pt x="62707" y="664"/>
                </a:lnTo>
                <a:lnTo>
                  <a:pt x="62316" y="343"/>
                </a:lnTo>
                <a:lnTo>
                  <a:pt x="61764" y="114"/>
                </a:lnTo>
                <a:lnTo>
                  <a:pt x="61488" y="68"/>
                </a:lnTo>
                <a:lnTo>
                  <a:pt x="59844" y="68"/>
                </a:lnTo>
                <a:lnTo>
                  <a:pt x="59050" y="34"/>
                </a:lnTo>
                <a:lnTo>
                  <a:pt x="56693" y="34"/>
                </a:lnTo>
                <a:lnTo>
                  <a:pt x="55911" y="0"/>
                </a:lnTo>
                <a:close/>
              </a:path>
              <a:path w="132715" h="20955">
                <a:moveTo>
                  <a:pt x="50437" y="34"/>
                </a:moveTo>
                <a:lnTo>
                  <a:pt x="49621" y="68"/>
                </a:lnTo>
                <a:lnTo>
                  <a:pt x="48827" y="68"/>
                </a:lnTo>
                <a:lnTo>
                  <a:pt x="47999" y="114"/>
                </a:lnTo>
                <a:lnTo>
                  <a:pt x="47217" y="114"/>
                </a:lnTo>
                <a:lnTo>
                  <a:pt x="46389" y="148"/>
                </a:lnTo>
                <a:lnTo>
                  <a:pt x="45607" y="148"/>
                </a:lnTo>
                <a:lnTo>
                  <a:pt x="42617" y="6963"/>
                </a:lnTo>
                <a:lnTo>
                  <a:pt x="42732" y="7157"/>
                </a:lnTo>
                <a:lnTo>
                  <a:pt x="42928" y="7352"/>
                </a:lnTo>
                <a:lnTo>
                  <a:pt x="43214" y="7512"/>
                </a:lnTo>
                <a:lnTo>
                  <a:pt x="43399" y="7593"/>
                </a:lnTo>
                <a:lnTo>
                  <a:pt x="43997" y="7673"/>
                </a:lnTo>
                <a:lnTo>
                  <a:pt x="45527" y="7593"/>
                </a:lnTo>
                <a:lnTo>
                  <a:pt x="46309" y="7593"/>
                </a:lnTo>
                <a:lnTo>
                  <a:pt x="47884" y="7512"/>
                </a:lnTo>
                <a:lnTo>
                  <a:pt x="48678" y="7512"/>
                </a:lnTo>
                <a:lnTo>
                  <a:pt x="49460" y="7478"/>
                </a:lnTo>
                <a:lnTo>
                  <a:pt x="51817" y="4970"/>
                </a:lnTo>
                <a:lnTo>
                  <a:pt x="51702" y="584"/>
                </a:lnTo>
                <a:lnTo>
                  <a:pt x="51506" y="389"/>
                </a:lnTo>
                <a:lnTo>
                  <a:pt x="51228" y="229"/>
                </a:lnTo>
                <a:lnTo>
                  <a:pt x="50759" y="68"/>
                </a:lnTo>
                <a:lnTo>
                  <a:pt x="50437" y="34"/>
                </a:lnTo>
                <a:close/>
              </a:path>
              <a:path w="132715" h="20955">
                <a:moveTo>
                  <a:pt x="39673" y="469"/>
                </a:moveTo>
                <a:lnTo>
                  <a:pt x="37741" y="538"/>
                </a:lnTo>
                <a:lnTo>
                  <a:pt x="36959" y="584"/>
                </a:lnTo>
                <a:lnTo>
                  <a:pt x="36166" y="664"/>
                </a:lnTo>
                <a:lnTo>
                  <a:pt x="34636" y="744"/>
                </a:lnTo>
                <a:lnTo>
                  <a:pt x="31647" y="7203"/>
                </a:lnTo>
                <a:lnTo>
                  <a:pt x="31773" y="7627"/>
                </a:lnTo>
                <a:lnTo>
                  <a:pt x="31904" y="7867"/>
                </a:lnTo>
                <a:lnTo>
                  <a:pt x="32174" y="8096"/>
                </a:lnTo>
                <a:lnTo>
                  <a:pt x="32360" y="8211"/>
                </a:lnTo>
                <a:lnTo>
                  <a:pt x="32866" y="8337"/>
                </a:lnTo>
                <a:lnTo>
                  <a:pt x="33969" y="8291"/>
                </a:lnTo>
                <a:lnTo>
                  <a:pt x="34717" y="8211"/>
                </a:lnTo>
                <a:lnTo>
                  <a:pt x="35499" y="8177"/>
                </a:lnTo>
                <a:lnTo>
                  <a:pt x="36246" y="8096"/>
                </a:lnTo>
                <a:lnTo>
                  <a:pt x="37040" y="8062"/>
                </a:lnTo>
                <a:lnTo>
                  <a:pt x="37822" y="7982"/>
                </a:lnTo>
                <a:lnTo>
                  <a:pt x="40766" y="7043"/>
                </a:lnTo>
                <a:lnTo>
                  <a:pt x="40766" y="1133"/>
                </a:lnTo>
                <a:lnTo>
                  <a:pt x="40570" y="893"/>
                </a:lnTo>
                <a:lnTo>
                  <a:pt x="40421" y="744"/>
                </a:lnTo>
                <a:lnTo>
                  <a:pt x="39949" y="503"/>
                </a:lnTo>
                <a:lnTo>
                  <a:pt x="39673" y="469"/>
                </a:lnTo>
                <a:close/>
              </a:path>
              <a:path w="132715" h="20955">
                <a:moveTo>
                  <a:pt x="28703" y="1282"/>
                </a:moveTo>
                <a:lnTo>
                  <a:pt x="28381" y="1282"/>
                </a:lnTo>
                <a:lnTo>
                  <a:pt x="24459" y="1683"/>
                </a:lnTo>
                <a:lnTo>
                  <a:pt x="23712" y="1798"/>
                </a:lnTo>
                <a:lnTo>
                  <a:pt x="22918" y="1878"/>
                </a:lnTo>
                <a:lnTo>
                  <a:pt x="20837" y="5909"/>
                </a:lnTo>
                <a:lnTo>
                  <a:pt x="20892" y="7627"/>
                </a:lnTo>
                <a:lnTo>
                  <a:pt x="22447" y="9471"/>
                </a:lnTo>
                <a:lnTo>
                  <a:pt x="23240" y="9391"/>
                </a:lnTo>
                <a:lnTo>
                  <a:pt x="23988" y="9276"/>
                </a:lnTo>
                <a:lnTo>
                  <a:pt x="24735" y="9196"/>
                </a:lnTo>
                <a:lnTo>
                  <a:pt x="25517" y="9081"/>
                </a:lnTo>
                <a:lnTo>
                  <a:pt x="28898" y="8726"/>
                </a:lnTo>
                <a:lnTo>
                  <a:pt x="29209" y="8612"/>
                </a:lnTo>
                <a:lnTo>
                  <a:pt x="29646" y="8291"/>
                </a:lnTo>
                <a:lnTo>
                  <a:pt x="29841" y="8096"/>
                </a:lnTo>
                <a:lnTo>
                  <a:pt x="29956" y="7867"/>
                </a:lnTo>
                <a:lnTo>
                  <a:pt x="29830" y="1992"/>
                </a:lnTo>
                <a:lnTo>
                  <a:pt x="29013" y="1328"/>
                </a:lnTo>
                <a:lnTo>
                  <a:pt x="28703" y="1282"/>
                </a:lnTo>
                <a:close/>
              </a:path>
              <a:path w="132715" h="20955">
                <a:moveTo>
                  <a:pt x="17893" y="2542"/>
                </a:moveTo>
                <a:lnTo>
                  <a:pt x="10210" y="6138"/>
                </a:lnTo>
                <a:lnTo>
                  <a:pt x="10453" y="10020"/>
                </a:lnTo>
                <a:lnTo>
                  <a:pt x="11672" y="11074"/>
                </a:lnTo>
                <a:lnTo>
                  <a:pt x="17962" y="10101"/>
                </a:lnTo>
                <a:lnTo>
                  <a:pt x="19261" y="9116"/>
                </a:lnTo>
                <a:lnTo>
                  <a:pt x="19135" y="3596"/>
                </a:lnTo>
                <a:lnTo>
                  <a:pt x="17893" y="2542"/>
                </a:lnTo>
                <a:close/>
              </a:path>
              <a:path w="132715" h="20955">
                <a:moveTo>
                  <a:pt x="7394" y="4260"/>
                </a:moveTo>
                <a:lnTo>
                  <a:pt x="0" y="8371"/>
                </a:lnTo>
                <a:lnTo>
                  <a:pt x="202" y="11269"/>
                </a:lnTo>
                <a:lnTo>
                  <a:pt x="1460" y="13113"/>
                </a:lnTo>
                <a:lnTo>
                  <a:pt x="1724" y="13067"/>
                </a:lnTo>
                <a:lnTo>
                  <a:pt x="4634" y="12403"/>
                </a:lnTo>
                <a:lnTo>
                  <a:pt x="7589" y="11853"/>
                </a:lnTo>
                <a:lnTo>
                  <a:pt x="8843" y="10799"/>
                </a:lnTo>
                <a:lnTo>
                  <a:pt x="8723" y="7077"/>
                </a:lnTo>
                <a:lnTo>
                  <a:pt x="7670" y="4306"/>
                </a:lnTo>
                <a:lnTo>
                  <a:pt x="7394" y="426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23421" y="196585"/>
            <a:ext cx="144145" cy="20320"/>
          </a:xfrm>
          <a:custGeom>
            <a:avLst/>
            <a:gdLst/>
            <a:ahLst/>
            <a:cxnLst/>
            <a:rect l="l" t="t" r="r" b="b"/>
            <a:pathLst>
              <a:path w="144145" h="20320">
                <a:moveTo>
                  <a:pt x="139502" y="10994"/>
                </a:moveTo>
                <a:lnTo>
                  <a:pt x="138122" y="17384"/>
                </a:lnTo>
                <a:lnTo>
                  <a:pt x="138352" y="17854"/>
                </a:lnTo>
                <a:lnTo>
                  <a:pt x="138513" y="18083"/>
                </a:lnTo>
                <a:lnTo>
                  <a:pt x="138708" y="18278"/>
                </a:lnTo>
                <a:lnTo>
                  <a:pt x="138950" y="18438"/>
                </a:lnTo>
                <a:lnTo>
                  <a:pt x="141338" y="19343"/>
                </a:lnTo>
                <a:lnTo>
                  <a:pt x="142170" y="19686"/>
                </a:lnTo>
                <a:lnTo>
                  <a:pt x="142446" y="19767"/>
                </a:lnTo>
                <a:lnTo>
                  <a:pt x="142676" y="19732"/>
                </a:lnTo>
                <a:lnTo>
                  <a:pt x="142883" y="19652"/>
                </a:lnTo>
                <a:lnTo>
                  <a:pt x="143826" y="15105"/>
                </a:lnTo>
                <a:lnTo>
                  <a:pt x="143941" y="13891"/>
                </a:lnTo>
                <a:lnTo>
                  <a:pt x="144102" y="13147"/>
                </a:lnTo>
                <a:lnTo>
                  <a:pt x="142722" y="12529"/>
                </a:lnTo>
                <a:lnTo>
                  <a:pt x="142285" y="12288"/>
                </a:lnTo>
                <a:lnTo>
                  <a:pt x="141894" y="12013"/>
                </a:lnTo>
                <a:lnTo>
                  <a:pt x="141066" y="11544"/>
                </a:lnTo>
                <a:lnTo>
                  <a:pt x="140594" y="11349"/>
                </a:lnTo>
                <a:lnTo>
                  <a:pt x="140008" y="11074"/>
                </a:lnTo>
                <a:lnTo>
                  <a:pt x="139502" y="10994"/>
                </a:lnTo>
                <a:close/>
              </a:path>
              <a:path w="144145" h="20320">
                <a:moveTo>
                  <a:pt x="130567" y="8062"/>
                </a:moveTo>
                <a:lnTo>
                  <a:pt x="128922" y="14682"/>
                </a:lnTo>
                <a:lnTo>
                  <a:pt x="129083" y="14876"/>
                </a:lnTo>
                <a:lnTo>
                  <a:pt x="129233" y="15105"/>
                </a:lnTo>
                <a:lnTo>
                  <a:pt x="129428" y="15266"/>
                </a:lnTo>
                <a:lnTo>
                  <a:pt x="129704" y="15426"/>
                </a:lnTo>
                <a:lnTo>
                  <a:pt x="131360" y="15930"/>
                </a:lnTo>
                <a:lnTo>
                  <a:pt x="132694" y="16365"/>
                </a:lnTo>
                <a:lnTo>
                  <a:pt x="133993" y="16755"/>
                </a:lnTo>
                <a:lnTo>
                  <a:pt x="135327" y="17190"/>
                </a:lnTo>
                <a:lnTo>
                  <a:pt x="135603" y="17259"/>
                </a:lnTo>
                <a:lnTo>
                  <a:pt x="136863" y="15105"/>
                </a:lnTo>
                <a:lnTo>
                  <a:pt x="137018" y="13891"/>
                </a:lnTo>
                <a:lnTo>
                  <a:pt x="137133" y="12677"/>
                </a:lnTo>
                <a:lnTo>
                  <a:pt x="137294" y="11429"/>
                </a:lnTo>
                <a:lnTo>
                  <a:pt x="137259" y="10925"/>
                </a:lnTo>
                <a:lnTo>
                  <a:pt x="134856" y="9356"/>
                </a:lnTo>
                <a:lnTo>
                  <a:pt x="133556" y="8921"/>
                </a:lnTo>
                <a:lnTo>
                  <a:pt x="132223" y="8532"/>
                </a:lnTo>
                <a:lnTo>
                  <a:pt x="130843" y="8096"/>
                </a:lnTo>
                <a:lnTo>
                  <a:pt x="130567" y="8062"/>
                </a:lnTo>
                <a:close/>
              </a:path>
              <a:path w="144145" h="20320">
                <a:moveTo>
                  <a:pt x="121298" y="5554"/>
                </a:moveTo>
                <a:lnTo>
                  <a:pt x="119527" y="8967"/>
                </a:lnTo>
                <a:lnTo>
                  <a:pt x="119205" y="11395"/>
                </a:lnTo>
                <a:lnTo>
                  <a:pt x="126438" y="14407"/>
                </a:lnTo>
                <a:lnTo>
                  <a:pt x="126680" y="14361"/>
                </a:lnTo>
                <a:lnTo>
                  <a:pt x="127864" y="9826"/>
                </a:lnTo>
                <a:lnTo>
                  <a:pt x="127812" y="7753"/>
                </a:lnTo>
                <a:lnTo>
                  <a:pt x="127542" y="7398"/>
                </a:lnTo>
                <a:lnTo>
                  <a:pt x="127312" y="7203"/>
                </a:lnTo>
                <a:lnTo>
                  <a:pt x="126841" y="6963"/>
                </a:lnTo>
                <a:lnTo>
                  <a:pt x="121298" y="5554"/>
                </a:lnTo>
                <a:close/>
              </a:path>
              <a:path w="144145" h="20320">
                <a:moveTo>
                  <a:pt x="111155" y="3481"/>
                </a:moveTo>
                <a:lnTo>
                  <a:pt x="109499" y="10135"/>
                </a:lnTo>
                <a:lnTo>
                  <a:pt x="109660" y="10376"/>
                </a:lnTo>
                <a:lnTo>
                  <a:pt x="116813" y="12059"/>
                </a:lnTo>
                <a:lnTo>
                  <a:pt x="117043" y="12013"/>
                </a:lnTo>
                <a:lnTo>
                  <a:pt x="117284" y="11899"/>
                </a:lnTo>
                <a:lnTo>
                  <a:pt x="117445" y="11738"/>
                </a:lnTo>
                <a:lnTo>
                  <a:pt x="117721" y="11349"/>
                </a:lnTo>
                <a:lnTo>
                  <a:pt x="118227" y="7432"/>
                </a:lnTo>
                <a:lnTo>
                  <a:pt x="118227" y="5439"/>
                </a:lnTo>
                <a:lnTo>
                  <a:pt x="111155" y="3481"/>
                </a:lnTo>
                <a:close/>
              </a:path>
              <a:path w="144145" h="20320">
                <a:moveTo>
                  <a:pt x="101357" y="1958"/>
                </a:moveTo>
                <a:lnTo>
                  <a:pt x="99713" y="4260"/>
                </a:lnTo>
                <a:lnTo>
                  <a:pt x="99552" y="5439"/>
                </a:lnTo>
                <a:lnTo>
                  <a:pt x="102070" y="9505"/>
                </a:lnTo>
                <a:lnTo>
                  <a:pt x="103485" y="9746"/>
                </a:lnTo>
                <a:lnTo>
                  <a:pt x="104899" y="9940"/>
                </a:lnTo>
                <a:lnTo>
                  <a:pt x="106624" y="10215"/>
                </a:lnTo>
                <a:lnTo>
                  <a:pt x="106900" y="10181"/>
                </a:lnTo>
                <a:lnTo>
                  <a:pt x="108315" y="5520"/>
                </a:lnTo>
                <a:lnTo>
                  <a:pt x="108246" y="3515"/>
                </a:lnTo>
                <a:lnTo>
                  <a:pt x="104267" y="2347"/>
                </a:lnTo>
                <a:lnTo>
                  <a:pt x="101357" y="1958"/>
                </a:lnTo>
                <a:close/>
              </a:path>
              <a:path w="144145" h="20320">
                <a:moveTo>
                  <a:pt x="91065" y="824"/>
                </a:moveTo>
                <a:lnTo>
                  <a:pt x="89329" y="4420"/>
                </a:lnTo>
                <a:lnTo>
                  <a:pt x="89214" y="5634"/>
                </a:lnTo>
                <a:lnTo>
                  <a:pt x="91928" y="8337"/>
                </a:lnTo>
                <a:lnTo>
                  <a:pt x="96286" y="8807"/>
                </a:lnTo>
                <a:lnTo>
                  <a:pt x="98261" y="3206"/>
                </a:lnTo>
                <a:lnTo>
                  <a:pt x="98253" y="2347"/>
                </a:lnTo>
                <a:lnTo>
                  <a:pt x="93296" y="1053"/>
                </a:lnTo>
                <a:lnTo>
                  <a:pt x="91065" y="824"/>
                </a:lnTo>
                <a:close/>
              </a:path>
              <a:path w="144145" h="20320">
                <a:moveTo>
                  <a:pt x="80601" y="194"/>
                </a:moveTo>
                <a:lnTo>
                  <a:pt x="78910" y="6814"/>
                </a:lnTo>
                <a:lnTo>
                  <a:pt x="79025" y="7008"/>
                </a:lnTo>
                <a:lnTo>
                  <a:pt x="82452" y="7673"/>
                </a:lnTo>
                <a:lnTo>
                  <a:pt x="83901" y="7753"/>
                </a:lnTo>
                <a:lnTo>
                  <a:pt x="85361" y="7867"/>
                </a:lnTo>
                <a:lnTo>
                  <a:pt x="86109" y="7902"/>
                </a:lnTo>
                <a:lnTo>
                  <a:pt x="86661" y="7822"/>
                </a:lnTo>
                <a:lnTo>
                  <a:pt x="87880" y="3092"/>
                </a:lnTo>
                <a:lnTo>
                  <a:pt x="87799" y="1133"/>
                </a:lnTo>
                <a:lnTo>
                  <a:pt x="87583" y="893"/>
                </a:lnTo>
                <a:lnTo>
                  <a:pt x="87443" y="778"/>
                </a:lnTo>
                <a:lnTo>
                  <a:pt x="86937" y="549"/>
                </a:lnTo>
                <a:lnTo>
                  <a:pt x="86661" y="503"/>
                </a:lnTo>
                <a:lnTo>
                  <a:pt x="80601" y="194"/>
                </a:lnTo>
                <a:close/>
              </a:path>
              <a:path w="144145" h="20320">
                <a:moveTo>
                  <a:pt x="76392" y="7398"/>
                </a:moveTo>
                <a:lnTo>
                  <a:pt x="71320" y="7398"/>
                </a:lnTo>
                <a:lnTo>
                  <a:pt x="72068" y="7432"/>
                </a:lnTo>
                <a:lnTo>
                  <a:pt x="75058" y="7432"/>
                </a:lnTo>
                <a:lnTo>
                  <a:pt x="75805" y="7478"/>
                </a:lnTo>
                <a:lnTo>
                  <a:pt x="76392" y="7398"/>
                </a:lnTo>
                <a:close/>
              </a:path>
              <a:path w="144145" h="20320">
                <a:moveTo>
                  <a:pt x="73137" y="0"/>
                </a:moveTo>
                <a:lnTo>
                  <a:pt x="68572" y="6688"/>
                </a:lnTo>
                <a:lnTo>
                  <a:pt x="68848" y="7089"/>
                </a:lnTo>
                <a:lnTo>
                  <a:pt x="69273" y="7318"/>
                </a:lnTo>
                <a:lnTo>
                  <a:pt x="69549" y="7398"/>
                </a:lnTo>
                <a:lnTo>
                  <a:pt x="69871" y="7432"/>
                </a:lnTo>
                <a:lnTo>
                  <a:pt x="70573" y="7398"/>
                </a:lnTo>
                <a:lnTo>
                  <a:pt x="76392" y="7398"/>
                </a:lnTo>
                <a:lnTo>
                  <a:pt x="77335" y="5004"/>
                </a:lnTo>
                <a:lnTo>
                  <a:pt x="77496" y="2576"/>
                </a:lnTo>
                <a:lnTo>
                  <a:pt x="73873" y="34"/>
                </a:lnTo>
                <a:lnTo>
                  <a:pt x="73137" y="0"/>
                </a:lnTo>
                <a:close/>
              </a:path>
              <a:path w="144145" h="20320">
                <a:moveTo>
                  <a:pt x="65939" y="80"/>
                </a:moveTo>
                <a:lnTo>
                  <a:pt x="64881" y="80"/>
                </a:lnTo>
                <a:lnTo>
                  <a:pt x="64133" y="114"/>
                </a:lnTo>
                <a:lnTo>
                  <a:pt x="63386" y="114"/>
                </a:lnTo>
                <a:lnTo>
                  <a:pt x="61845" y="194"/>
                </a:lnTo>
                <a:lnTo>
                  <a:pt x="61097" y="194"/>
                </a:lnTo>
                <a:lnTo>
                  <a:pt x="59568" y="274"/>
                </a:lnTo>
                <a:lnTo>
                  <a:pt x="58168" y="6928"/>
                </a:lnTo>
                <a:lnTo>
                  <a:pt x="58251" y="7123"/>
                </a:lnTo>
                <a:lnTo>
                  <a:pt x="58357" y="7283"/>
                </a:lnTo>
                <a:lnTo>
                  <a:pt x="58659" y="7558"/>
                </a:lnTo>
                <a:lnTo>
                  <a:pt x="59211" y="7707"/>
                </a:lnTo>
                <a:lnTo>
                  <a:pt x="61730" y="7593"/>
                </a:lnTo>
                <a:lnTo>
                  <a:pt x="62477" y="7593"/>
                </a:lnTo>
                <a:lnTo>
                  <a:pt x="63972" y="7512"/>
                </a:lnTo>
                <a:lnTo>
                  <a:pt x="64720" y="7512"/>
                </a:lnTo>
                <a:lnTo>
                  <a:pt x="65467" y="7478"/>
                </a:lnTo>
                <a:lnTo>
                  <a:pt x="66916" y="6184"/>
                </a:lnTo>
                <a:lnTo>
                  <a:pt x="66812" y="549"/>
                </a:lnTo>
                <a:lnTo>
                  <a:pt x="66491" y="274"/>
                </a:lnTo>
                <a:lnTo>
                  <a:pt x="66215" y="148"/>
                </a:lnTo>
                <a:lnTo>
                  <a:pt x="65939" y="80"/>
                </a:lnTo>
                <a:close/>
              </a:path>
              <a:path w="144145" h="20320">
                <a:moveTo>
                  <a:pt x="55083" y="503"/>
                </a:moveTo>
                <a:lnTo>
                  <a:pt x="54301" y="584"/>
                </a:lnTo>
                <a:lnTo>
                  <a:pt x="53553" y="618"/>
                </a:lnTo>
                <a:lnTo>
                  <a:pt x="52806" y="698"/>
                </a:lnTo>
                <a:lnTo>
                  <a:pt x="52058" y="744"/>
                </a:lnTo>
                <a:lnTo>
                  <a:pt x="51311" y="824"/>
                </a:lnTo>
                <a:lnTo>
                  <a:pt x="50563" y="858"/>
                </a:lnTo>
                <a:lnTo>
                  <a:pt x="49816" y="939"/>
                </a:lnTo>
                <a:lnTo>
                  <a:pt x="49069" y="973"/>
                </a:lnTo>
                <a:lnTo>
                  <a:pt x="48758" y="1053"/>
                </a:lnTo>
                <a:lnTo>
                  <a:pt x="48241" y="1294"/>
                </a:lnTo>
                <a:lnTo>
                  <a:pt x="48045" y="1443"/>
                </a:lnTo>
                <a:lnTo>
                  <a:pt x="47850" y="1637"/>
                </a:lnTo>
                <a:lnTo>
                  <a:pt x="47735" y="6104"/>
                </a:lnTo>
                <a:lnTo>
                  <a:pt x="47850" y="7822"/>
                </a:lnTo>
                <a:lnTo>
                  <a:pt x="48011" y="8028"/>
                </a:lnTo>
                <a:lnTo>
                  <a:pt x="48367" y="8337"/>
                </a:lnTo>
                <a:lnTo>
                  <a:pt x="48643" y="8417"/>
                </a:lnTo>
                <a:lnTo>
                  <a:pt x="48873" y="8451"/>
                </a:lnTo>
                <a:lnTo>
                  <a:pt x="49931" y="8417"/>
                </a:lnTo>
                <a:lnTo>
                  <a:pt x="51391" y="8257"/>
                </a:lnTo>
                <a:lnTo>
                  <a:pt x="52139" y="8222"/>
                </a:lnTo>
                <a:lnTo>
                  <a:pt x="52840" y="8142"/>
                </a:lnTo>
                <a:lnTo>
                  <a:pt x="55129" y="7982"/>
                </a:lnTo>
                <a:lnTo>
                  <a:pt x="55681" y="7822"/>
                </a:lnTo>
                <a:lnTo>
                  <a:pt x="55911" y="7707"/>
                </a:lnTo>
                <a:lnTo>
                  <a:pt x="56106" y="7558"/>
                </a:lnTo>
                <a:lnTo>
                  <a:pt x="56302" y="7352"/>
                </a:lnTo>
                <a:lnTo>
                  <a:pt x="56428" y="7123"/>
                </a:lnTo>
                <a:lnTo>
                  <a:pt x="56321" y="1053"/>
                </a:lnTo>
                <a:lnTo>
                  <a:pt x="56106" y="824"/>
                </a:lnTo>
                <a:lnTo>
                  <a:pt x="55635" y="584"/>
                </a:lnTo>
                <a:lnTo>
                  <a:pt x="55083" y="503"/>
                </a:lnTo>
                <a:close/>
              </a:path>
              <a:path w="144145" h="20320">
                <a:moveTo>
                  <a:pt x="44940" y="1443"/>
                </a:moveTo>
                <a:lnTo>
                  <a:pt x="44630" y="1443"/>
                </a:lnTo>
                <a:lnTo>
                  <a:pt x="42387" y="1683"/>
                </a:lnTo>
                <a:lnTo>
                  <a:pt x="41640" y="1798"/>
                </a:lnTo>
                <a:lnTo>
                  <a:pt x="40110" y="1958"/>
                </a:lnTo>
                <a:lnTo>
                  <a:pt x="39363" y="2072"/>
                </a:lnTo>
                <a:lnTo>
                  <a:pt x="38650" y="2153"/>
                </a:lnTo>
                <a:lnTo>
                  <a:pt x="38257" y="2267"/>
                </a:lnTo>
                <a:lnTo>
                  <a:pt x="38063" y="2347"/>
                </a:lnTo>
                <a:lnTo>
                  <a:pt x="37626" y="2656"/>
                </a:lnTo>
                <a:lnTo>
                  <a:pt x="37350" y="3092"/>
                </a:lnTo>
                <a:lnTo>
                  <a:pt x="37396" y="6104"/>
                </a:lnTo>
                <a:lnTo>
                  <a:pt x="38926" y="9665"/>
                </a:lnTo>
                <a:lnTo>
                  <a:pt x="43365" y="9081"/>
                </a:lnTo>
                <a:lnTo>
                  <a:pt x="44825" y="8921"/>
                </a:lnTo>
                <a:lnTo>
                  <a:pt x="46125" y="7982"/>
                </a:lnTo>
                <a:lnTo>
                  <a:pt x="46029" y="2233"/>
                </a:lnTo>
                <a:lnTo>
                  <a:pt x="45905" y="1958"/>
                </a:lnTo>
                <a:lnTo>
                  <a:pt x="45800" y="1798"/>
                </a:lnTo>
                <a:lnTo>
                  <a:pt x="45458" y="1557"/>
                </a:lnTo>
                <a:lnTo>
                  <a:pt x="45216" y="1488"/>
                </a:lnTo>
                <a:lnTo>
                  <a:pt x="44940" y="1443"/>
                </a:lnTo>
                <a:close/>
              </a:path>
              <a:path w="144145" h="20320">
                <a:moveTo>
                  <a:pt x="34521" y="2771"/>
                </a:moveTo>
                <a:lnTo>
                  <a:pt x="27058" y="5325"/>
                </a:lnTo>
                <a:lnTo>
                  <a:pt x="27307" y="9310"/>
                </a:lnTo>
                <a:lnTo>
                  <a:pt x="28818" y="11315"/>
                </a:lnTo>
                <a:lnTo>
                  <a:pt x="30278" y="10994"/>
                </a:lnTo>
                <a:lnTo>
                  <a:pt x="34636" y="10295"/>
                </a:lnTo>
                <a:lnTo>
                  <a:pt x="35821" y="9310"/>
                </a:lnTo>
                <a:lnTo>
                  <a:pt x="35740" y="3836"/>
                </a:lnTo>
                <a:lnTo>
                  <a:pt x="35660" y="3596"/>
                </a:lnTo>
                <a:lnTo>
                  <a:pt x="35545" y="3367"/>
                </a:lnTo>
                <a:lnTo>
                  <a:pt x="35234" y="3012"/>
                </a:lnTo>
                <a:lnTo>
                  <a:pt x="34797" y="2817"/>
                </a:lnTo>
                <a:lnTo>
                  <a:pt x="34521" y="2771"/>
                </a:lnTo>
                <a:close/>
              </a:path>
              <a:path w="144145" h="20320">
                <a:moveTo>
                  <a:pt x="24379" y="4581"/>
                </a:moveTo>
                <a:lnTo>
                  <a:pt x="17145" y="8692"/>
                </a:lnTo>
                <a:lnTo>
                  <a:pt x="17387" y="12403"/>
                </a:lnTo>
                <a:lnTo>
                  <a:pt x="18560" y="13422"/>
                </a:lnTo>
                <a:lnTo>
                  <a:pt x="18836" y="13388"/>
                </a:lnTo>
                <a:lnTo>
                  <a:pt x="25793" y="11120"/>
                </a:lnTo>
                <a:lnTo>
                  <a:pt x="25678" y="7432"/>
                </a:lnTo>
                <a:lnTo>
                  <a:pt x="24379" y="4581"/>
                </a:lnTo>
                <a:close/>
              </a:path>
              <a:path w="144145" h="20320">
                <a:moveTo>
                  <a:pt x="14708" y="6814"/>
                </a:moveTo>
                <a:lnTo>
                  <a:pt x="7394" y="11234"/>
                </a:lnTo>
                <a:lnTo>
                  <a:pt x="7474" y="12483"/>
                </a:lnTo>
                <a:lnTo>
                  <a:pt x="8854" y="15930"/>
                </a:lnTo>
                <a:lnTo>
                  <a:pt x="9084" y="15896"/>
                </a:lnTo>
                <a:lnTo>
                  <a:pt x="11913" y="15105"/>
                </a:lnTo>
                <a:lnTo>
                  <a:pt x="14673" y="14407"/>
                </a:lnTo>
                <a:lnTo>
                  <a:pt x="14984" y="14292"/>
                </a:lnTo>
                <a:lnTo>
                  <a:pt x="15225" y="14166"/>
                </a:lnTo>
                <a:lnTo>
                  <a:pt x="15668" y="13743"/>
                </a:lnTo>
                <a:lnTo>
                  <a:pt x="15892" y="13307"/>
                </a:lnTo>
                <a:lnTo>
                  <a:pt x="15766" y="10295"/>
                </a:lnTo>
                <a:lnTo>
                  <a:pt x="15536" y="7512"/>
                </a:lnTo>
                <a:lnTo>
                  <a:pt x="15455" y="7318"/>
                </a:lnTo>
                <a:lnTo>
                  <a:pt x="15145" y="6963"/>
                </a:lnTo>
                <a:lnTo>
                  <a:pt x="14708" y="6814"/>
                </a:lnTo>
                <a:close/>
              </a:path>
              <a:path w="144145" h="20320">
                <a:moveTo>
                  <a:pt x="5002" y="9471"/>
                </a:moveTo>
                <a:lnTo>
                  <a:pt x="1494" y="10765"/>
                </a:lnTo>
                <a:lnTo>
                  <a:pt x="126" y="11269"/>
                </a:lnTo>
                <a:lnTo>
                  <a:pt x="3116" y="17339"/>
                </a:lnTo>
                <a:lnTo>
                  <a:pt x="4128" y="17144"/>
                </a:lnTo>
                <a:lnTo>
                  <a:pt x="4335" y="17110"/>
                </a:lnTo>
                <a:lnTo>
                  <a:pt x="5036" y="17110"/>
                </a:lnTo>
                <a:lnTo>
                  <a:pt x="5312" y="16984"/>
                </a:lnTo>
                <a:lnTo>
                  <a:pt x="5784" y="16674"/>
                </a:lnTo>
                <a:lnTo>
                  <a:pt x="6094" y="16205"/>
                </a:lnTo>
                <a:lnTo>
                  <a:pt x="6193" y="15896"/>
                </a:lnTo>
                <a:lnTo>
                  <a:pt x="6078" y="13113"/>
                </a:lnTo>
                <a:lnTo>
                  <a:pt x="5864" y="10410"/>
                </a:lnTo>
                <a:lnTo>
                  <a:pt x="5749" y="9940"/>
                </a:lnTo>
                <a:lnTo>
                  <a:pt x="5588" y="9746"/>
                </a:lnTo>
                <a:lnTo>
                  <a:pt x="5232" y="9505"/>
                </a:lnTo>
                <a:lnTo>
                  <a:pt x="5002" y="9471"/>
                </a:lnTo>
                <a:close/>
              </a:path>
              <a:path w="144145" h="20320">
                <a:moveTo>
                  <a:pt x="5036" y="17110"/>
                </a:moveTo>
                <a:lnTo>
                  <a:pt x="4335" y="17110"/>
                </a:lnTo>
                <a:lnTo>
                  <a:pt x="4254" y="17258"/>
                </a:lnTo>
                <a:lnTo>
                  <a:pt x="4530" y="17224"/>
                </a:lnTo>
                <a:lnTo>
                  <a:pt x="5036" y="1711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20638" y="184596"/>
            <a:ext cx="151130" cy="24130"/>
          </a:xfrm>
          <a:custGeom>
            <a:avLst/>
            <a:gdLst/>
            <a:ahLst/>
            <a:cxnLst/>
            <a:rect l="l" t="t" r="r" b="b"/>
            <a:pathLst>
              <a:path w="151129" h="24129">
                <a:moveTo>
                  <a:pt x="146413" y="19812"/>
                </a:moveTo>
                <a:lnTo>
                  <a:pt x="143182" y="19812"/>
                </a:lnTo>
                <a:lnTo>
                  <a:pt x="144205" y="21844"/>
                </a:lnTo>
                <a:lnTo>
                  <a:pt x="144677" y="22479"/>
                </a:lnTo>
                <a:lnTo>
                  <a:pt x="145263" y="22987"/>
                </a:lnTo>
                <a:lnTo>
                  <a:pt x="145620" y="23241"/>
                </a:lnTo>
                <a:lnTo>
                  <a:pt x="146057" y="23495"/>
                </a:lnTo>
                <a:lnTo>
                  <a:pt x="146528" y="23622"/>
                </a:lnTo>
                <a:lnTo>
                  <a:pt x="147667" y="24003"/>
                </a:lnTo>
                <a:lnTo>
                  <a:pt x="148334" y="24003"/>
                </a:lnTo>
                <a:lnTo>
                  <a:pt x="147862" y="23241"/>
                </a:lnTo>
                <a:lnTo>
                  <a:pt x="147498" y="22479"/>
                </a:lnTo>
                <a:lnTo>
                  <a:pt x="146413" y="19812"/>
                </a:lnTo>
                <a:close/>
              </a:path>
              <a:path w="151129" h="24129">
                <a:moveTo>
                  <a:pt x="11756" y="12699"/>
                </a:moveTo>
                <a:lnTo>
                  <a:pt x="2909" y="12699"/>
                </a:lnTo>
                <a:lnTo>
                  <a:pt x="3852" y="12826"/>
                </a:lnTo>
                <a:lnTo>
                  <a:pt x="5381" y="13207"/>
                </a:lnTo>
                <a:lnTo>
                  <a:pt x="6876" y="13969"/>
                </a:lnTo>
                <a:lnTo>
                  <a:pt x="7256" y="14350"/>
                </a:lnTo>
                <a:lnTo>
                  <a:pt x="7329" y="14604"/>
                </a:lnTo>
                <a:lnTo>
                  <a:pt x="6891" y="15620"/>
                </a:lnTo>
                <a:lnTo>
                  <a:pt x="5524" y="18033"/>
                </a:lnTo>
                <a:lnTo>
                  <a:pt x="4944" y="18922"/>
                </a:lnTo>
                <a:lnTo>
                  <a:pt x="2943" y="21208"/>
                </a:lnTo>
                <a:lnTo>
                  <a:pt x="2437" y="21589"/>
                </a:lnTo>
                <a:lnTo>
                  <a:pt x="3185" y="21462"/>
                </a:lnTo>
                <a:lnTo>
                  <a:pt x="7589" y="19684"/>
                </a:lnTo>
                <a:lnTo>
                  <a:pt x="7980" y="19430"/>
                </a:lnTo>
                <a:lnTo>
                  <a:pt x="9199" y="18033"/>
                </a:lnTo>
                <a:lnTo>
                  <a:pt x="9625" y="17271"/>
                </a:lnTo>
                <a:lnTo>
                  <a:pt x="16881" y="17271"/>
                </a:lnTo>
                <a:lnTo>
                  <a:pt x="16272" y="17144"/>
                </a:lnTo>
                <a:lnTo>
                  <a:pt x="15490" y="16763"/>
                </a:lnTo>
                <a:lnTo>
                  <a:pt x="14581" y="16255"/>
                </a:lnTo>
                <a:lnTo>
                  <a:pt x="14075" y="16001"/>
                </a:lnTo>
                <a:lnTo>
                  <a:pt x="13604" y="15620"/>
                </a:lnTo>
                <a:lnTo>
                  <a:pt x="13086" y="15239"/>
                </a:lnTo>
                <a:lnTo>
                  <a:pt x="12580" y="14731"/>
                </a:lnTo>
                <a:lnTo>
                  <a:pt x="11637" y="13461"/>
                </a:lnTo>
                <a:lnTo>
                  <a:pt x="11442" y="13334"/>
                </a:lnTo>
                <a:lnTo>
                  <a:pt x="11520" y="13080"/>
                </a:lnTo>
                <a:lnTo>
                  <a:pt x="11756" y="12699"/>
                </a:lnTo>
                <a:close/>
              </a:path>
              <a:path w="151129" h="24129">
                <a:moveTo>
                  <a:pt x="141204" y="10414"/>
                </a:moveTo>
                <a:lnTo>
                  <a:pt x="136063" y="10414"/>
                </a:lnTo>
                <a:lnTo>
                  <a:pt x="137248" y="10922"/>
                </a:lnTo>
                <a:lnTo>
                  <a:pt x="138743" y="11938"/>
                </a:lnTo>
                <a:lnTo>
                  <a:pt x="139916" y="13081"/>
                </a:lnTo>
                <a:lnTo>
                  <a:pt x="141020" y="14478"/>
                </a:lnTo>
                <a:lnTo>
                  <a:pt x="141652" y="15621"/>
                </a:lnTo>
                <a:lnTo>
                  <a:pt x="141100" y="16383"/>
                </a:lnTo>
                <a:lnTo>
                  <a:pt x="137052" y="19050"/>
                </a:lnTo>
                <a:lnTo>
                  <a:pt x="136466" y="19304"/>
                </a:lnTo>
                <a:lnTo>
                  <a:pt x="140859" y="20701"/>
                </a:lnTo>
                <a:lnTo>
                  <a:pt x="141652" y="20574"/>
                </a:lnTo>
                <a:lnTo>
                  <a:pt x="142009" y="20447"/>
                </a:lnTo>
                <a:lnTo>
                  <a:pt x="142630" y="20066"/>
                </a:lnTo>
                <a:lnTo>
                  <a:pt x="143182" y="19812"/>
                </a:lnTo>
                <a:lnTo>
                  <a:pt x="146413" y="19812"/>
                </a:lnTo>
                <a:lnTo>
                  <a:pt x="145585" y="17526"/>
                </a:lnTo>
                <a:lnTo>
                  <a:pt x="145505" y="17145"/>
                </a:lnTo>
                <a:lnTo>
                  <a:pt x="145390" y="17018"/>
                </a:lnTo>
                <a:lnTo>
                  <a:pt x="146758" y="15875"/>
                </a:lnTo>
                <a:lnTo>
                  <a:pt x="147391" y="15621"/>
                </a:lnTo>
                <a:lnTo>
                  <a:pt x="147667" y="15367"/>
                </a:lnTo>
                <a:lnTo>
                  <a:pt x="148219" y="15240"/>
                </a:lnTo>
                <a:lnTo>
                  <a:pt x="150104" y="15240"/>
                </a:lnTo>
                <a:lnTo>
                  <a:pt x="150541" y="15113"/>
                </a:lnTo>
                <a:lnTo>
                  <a:pt x="150438" y="14859"/>
                </a:lnTo>
                <a:lnTo>
                  <a:pt x="149443" y="13589"/>
                </a:lnTo>
                <a:lnTo>
                  <a:pt x="143814" y="13589"/>
                </a:lnTo>
                <a:lnTo>
                  <a:pt x="143228" y="12573"/>
                </a:lnTo>
                <a:lnTo>
                  <a:pt x="142871" y="12192"/>
                </a:lnTo>
                <a:lnTo>
                  <a:pt x="142158" y="11176"/>
                </a:lnTo>
                <a:lnTo>
                  <a:pt x="141204" y="10414"/>
                </a:lnTo>
                <a:close/>
              </a:path>
              <a:path w="151129" h="24129">
                <a:moveTo>
                  <a:pt x="128690" y="8001"/>
                </a:moveTo>
                <a:lnTo>
                  <a:pt x="127933" y="8001"/>
                </a:lnTo>
                <a:lnTo>
                  <a:pt x="127496" y="8255"/>
                </a:lnTo>
                <a:lnTo>
                  <a:pt x="127140" y="8382"/>
                </a:lnTo>
                <a:lnTo>
                  <a:pt x="126910" y="8763"/>
                </a:lnTo>
                <a:lnTo>
                  <a:pt x="126789" y="9271"/>
                </a:lnTo>
                <a:lnTo>
                  <a:pt x="126668" y="10033"/>
                </a:lnTo>
                <a:lnTo>
                  <a:pt x="126544" y="11303"/>
                </a:lnTo>
                <a:lnTo>
                  <a:pt x="126418" y="12065"/>
                </a:lnTo>
                <a:lnTo>
                  <a:pt x="126293" y="13208"/>
                </a:lnTo>
                <a:lnTo>
                  <a:pt x="126171" y="16002"/>
                </a:lnTo>
                <a:lnTo>
                  <a:pt x="126392" y="16510"/>
                </a:lnTo>
                <a:lnTo>
                  <a:pt x="126634" y="16764"/>
                </a:lnTo>
                <a:lnTo>
                  <a:pt x="126864" y="16891"/>
                </a:lnTo>
                <a:lnTo>
                  <a:pt x="127186" y="17145"/>
                </a:lnTo>
                <a:lnTo>
                  <a:pt x="127496" y="17272"/>
                </a:lnTo>
                <a:lnTo>
                  <a:pt x="129221" y="17653"/>
                </a:lnTo>
                <a:lnTo>
                  <a:pt x="134223" y="19050"/>
                </a:lnTo>
                <a:lnTo>
                  <a:pt x="134568" y="19177"/>
                </a:lnTo>
                <a:lnTo>
                  <a:pt x="134890" y="19177"/>
                </a:lnTo>
                <a:lnTo>
                  <a:pt x="135442" y="18923"/>
                </a:lnTo>
                <a:lnTo>
                  <a:pt x="135638" y="18796"/>
                </a:lnTo>
                <a:lnTo>
                  <a:pt x="135914" y="18288"/>
                </a:lnTo>
                <a:lnTo>
                  <a:pt x="136148" y="16764"/>
                </a:lnTo>
                <a:lnTo>
                  <a:pt x="136487" y="13589"/>
                </a:lnTo>
                <a:lnTo>
                  <a:pt x="136596" y="12827"/>
                </a:lnTo>
                <a:lnTo>
                  <a:pt x="136492" y="11049"/>
                </a:lnTo>
                <a:lnTo>
                  <a:pt x="136339" y="10668"/>
                </a:lnTo>
                <a:lnTo>
                  <a:pt x="136063" y="10414"/>
                </a:lnTo>
                <a:lnTo>
                  <a:pt x="141204" y="10414"/>
                </a:lnTo>
                <a:lnTo>
                  <a:pt x="140859" y="10160"/>
                </a:lnTo>
                <a:lnTo>
                  <a:pt x="135753" y="10160"/>
                </a:lnTo>
                <a:lnTo>
                  <a:pt x="135316" y="9906"/>
                </a:lnTo>
                <a:lnTo>
                  <a:pt x="133752" y="9525"/>
                </a:lnTo>
                <a:lnTo>
                  <a:pt x="132131" y="9017"/>
                </a:lnTo>
                <a:lnTo>
                  <a:pt x="129739" y="8382"/>
                </a:lnTo>
                <a:lnTo>
                  <a:pt x="128911" y="8128"/>
                </a:lnTo>
                <a:lnTo>
                  <a:pt x="128690" y="8001"/>
                </a:lnTo>
                <a:close/>
              </a:path>
              <a:path w="151129" h="24129">
                <a:moveTo>
                  <a:pt x="16881" y="17271"/>
                </a:moveTo>
                <a:lnTo>
                  <a:pt x="9625" y="17271"/>
                </a:lnTo>
                <a:lnTo>
                  <a:pt x="9901" y="17525"/>
                </a:lnTo>
                <a:lnTo>
                  <a:pt x="10499" y="17906"/>
                </a:lnTo>
                <a:lnTo>
                  <a:pt x="10844" y="18033"/>
                </a:lnTo>
                <a:lnTo>
                  <a:pt x="11200" y="18287"/>
                </a:lnTo>
                <a:lnTo>
                  <a:pt x="12028" y="18541"/>
                </a:lnTo>
                <a:lnTo>
                  <a:pt x="12500" y="18541"/>
                </a:lnTo>
                <a:lnTo>
                  <a:pt x="12971" y="18668"/>
                </a:lnTo>
                <a:lnTo>
                  <a:pt x="13523" y="18668"/>
                </a:lnTo>
                <a:lnTo>
                  <a:pt x="14662" y="18414"/>
                </a:lnTo>
                <a:lnTo>
                  <a:pt x="15996" y="18033"/>
                </a:lnTo>
                <a:lnTo>
                  <a:pt x="17490" y="17398"/>
                </a:lnTo>
                <a:lnTo>
                  <a:pt x="16881" y="17271"/>
                </a:lnTo>
                <a:close/>
              </a:path>
              <a:path w="151129" h="24129">
                <a:moveTo>
                  <a:pt x="26886" y="6222"/>
                </a:moveTo>
                <a:lnTo>
                  <a:pt x="17295" y="11175"/>
                </a:lnTo>
                <a:lnTo>
                  <a:pt x="17657" y="15874"/>
                </a:lnTo>
                <a:lnTo>
                  <a:pt x="19422" y="17017"/>
                </a:lnTo>
                <a:lnTo>
                  <a:pt x="25632" y="15620"/>
                </a:lnTo>
                <a:lnTo>
                  <a:pt x="26529" y="15493"/>
                </a:lnTo>
                <a:lnTo>
                  <a:pt x="27208" y="15239"/>
                </a:lnTo>
                <a:lnTo>
                  <a:pt x="27714" y="14731"/>
                </a:lnTo>
                <a:lnTo>
                  <a:pt x="27990" y="14350"/>
                </a:lnTo>
                <a:lnTo>
                  <a:pt x="28116" y="13969"/>
                </a:lnTo>
                <a:lnTo>
                  <a:pt x="27990" y="10540"/>
                </a:lnTo>
                <a:lnTo>
                  <a:pt x="27756" y="7238"/>
                </a:lnTo>
                <a:lnTo>
                  <a:pt x="27679" y="6984"/>
                </a:lnTo>
                <a:lnTo>
                  <a:pt x="27518" y="6730"/>
                </a:lnTo>
                <a:lnTo>
                  <a:pt x="27242" y="6476"/>
                </a:lnTo>
                <a:lnTo>
                  <a:pt x="26886" y="6222"/>
                </a:lnTo>
                <a:close/>
              </a:path>
              <a:path w="151129" h="24129">
                <a:moveTo>
                  <a:pt x="122913" y="13081"/>
                </a:moveTo>
                <a:lnTo>
                  <a:pt x="118929" y="13081"/>
                </a:lnTo>
                <a:lnTo>
                  <a:pt x="119906" y="14351"/>
                </a:lnTo>
                <a:lnTo>
                  <a:pt x="120573" y="14986"/>
                </a:lnTo>
                <a:lnTo>
                  <a:pt x="121401" y="15621"/>
                </a:lnTo>
                <a:lnTo>
                  <a:pt x="121873" y="15875"/>
                </a:lnTo>
                <a:lnTo>
                  <a:pt x="122931" y="16256"/>
                </a:lnTo>
                <a:lnTo>
                  <a:pt x="123529" y="16510"/>
                </a:lnTo>
                <a:lnTo>
                  <a:pt x="124150" y="16637"/>
                </a:lnTo>
                <a:lnTo>
                  <a:pt x="125610" y="16891"/>
                </a:lnTo>
                <a:lnTo>
                  <a:pt x="126392" y="16891"/>
                </a:lnTo>
                <a:lnTo>
                  <a:pt x="125300" y="16002"/>
                </a:lnTo>
                <a:lnTo>
                  <a:pt x="124230" y="14859"/>
                </a:lnTo>
                <a:lnTo>
                  <a:pt x="123839" y="14478"/>
                </a:lnTo>
                <a:lnTo>
                  <a:pt x="122913" y="13081"/>
                </a:lnTo>
                <a:close/>
              </a:path>
              <a:path w="151129" h="24129">
                <a:moveTo>
                  <a:pt x="31175" y="3555"/>
                </a:moveTo>
                <a:lnTo>
                  <a:pt x="27162" y="5714"/>
                </a:lnTo>
                <a:lnTo>
                  <a:pt x="26690" y="5841"/>
                </a:lnTo>
                <a:lnTo>
                  <a:pt x="26219" y="6222"/>
                </a:lnTo>
                <a:lnTo>
                  <a:pt x="27518" y="6222"/>
                </a:lnTo>
                <a:lnTo>
                  <a:pt x="28266" y="6349"/>
                </a:lnTo>
                <a:lnTo>
                  <a:pt x="32670" y="7746"/>
                </a:lnTo>
                <a:lnTo>
                  <a:pt x="33532" y="8381"/>
                </a:lnTo>
                <a:lnTo>
                  <a:pt x="33381" y="8762"/>
                </a:lnTo>
                <a:lnTo>
                  <a:pt x="31647" y="11556"/>
                </a:lnTo>
                <a:lnTo>
                  <a:pt x="29876" y="13461"/>
                </a:lnTo>
                <a:lnTo>
                  <a:pt x="29128" y="14096"/>
                </a:lnTo>
                <a:lnTo>
                  <a:pt x="28576" y="14604"/>
                </a:lnTo>
                <a:lnTo>
                  <a:pt x="28185" y="14858"/>
                </a:lnTo>
                <a:lnTo>
                  <a:pt x="28024" y="14858"/>
                </a:lnTo>
                <a:lnTo>
                  <a:pt x="28852" y="14985"/>
                </a:lnTo>
                <a:lnTo>
                  <a:pt x="35890" y="11556"/>
                </a:lnTo>
                <a:lnTo>
                  <a:pt x="41829" y="11556"/>
                </a:lnTo>
                <a:lnTo>
                  <a:pt x="41122" y="11175"/>
                </a:lnTo>
                <a:lnTo>
                  <a:pt x="40651" y="10794"/>
                </a:lnTo>
                <a:lnTo>
                  <a:pt x="40133" y="10286"/>
                </a:lnTo>
                <a:lnTo>
                  <a:pt x="39110" y="9397"/>
                </a:lnTo>
                <a:lnTo>
                  <a:pt x="38017" y="7873"/>
                </a:lnTo>
                <a:lnTo>
                  <a:pt x="38098" y="7492"/>
                </a:lnTo>
                <a:lnTo>
                  <a:pt x="38719" y="6730"/>
                </a:lnTo>
                <a:lnTo>
                  <a:pt x="39581" y="5841"/>
                </a:lnTo>
                <a:lnTo>
                  <a:pt x="40308" y="5333"/>
                </a:lnTo>
                <a:lnTo>
                  <a:pt x="35533" y="5333"/>
                </a:lnTo>
                <a:lnTo>
                  <a:pt x="35108" y="4952"/>
                </a:lnTo>
                <a:lnTo>
                  <a:pt x="34245" y="4444"/>
                </a:lnTo>
                <a:lnTo>
                  <a:pt x="33257" y="3936"/>
                </a:lnTo>
                <a:lnTo>
                  <a:pt x="32233" y="3682"/>
                </a:lnTo>
                <a:lnTo>
                  <a:pt x="31175" y="3555"/>
                </a:lnTo>
                <a:close/>
              </a:path>
              <a:path w="151129" h="24129">
                <a:moveTo>
                  <a:pt x="117750" y="4826"/>
                </a:moveTo>
                <a:lnTo>
                  <a:pt x="111420" y="4826"/>
                </a:lnTo>
                <a:lnTo>
                  <a:pt x="112754" y="5461"/>
                </a:lnTo>
                <a:lnTo>
                  <a:pt x="113501" y="5715"/>
                </a:lnTo>
                <a:lnTo>
                  <a:pt x="115077" y="6731"/>
                </a:lnTo>
                <a:lnTo>
                  <a:pt x="116215" y="7874"/>
                </a:lnTo>
                <a:lnTo>
                  <a:pt x="116916" y="8763"/>
                </a:lnTo>
                <a:lnTo>
                  <a:pt x="117238" y="9271"/>
                </a:lnTo>
                <a:lnTo>
                  <a:pt x="116606" y="10033"/>
                </a:lnTo>
                <a:lnTo>
                  <a:pt x="110948" y="13589"/>
                </a:lnTo>
                <a:lnTo>
                  <a:pt x="112443" y="14097"/>
                </a:lnTo>
                <a:lnTo>
                  <a:pt x="114364" y="14478"/>
                </a:lnTo>
                <a:lnTo>
                  <a:pt x="115468" y="14478"/>
                </a:lnTo>
                <a:lnTo>
                  <a:pt x="116916" y="14097"/>
                </a:lnTo>
                <a:lnTo>
                  <a:pt x="117710" y="13843"/>
                </a:lnTo>
                <a:lnTo>
                  <a:pt x="118377" y="13462"/>
                </a:lnTo>
                <a:lnTo>
                  <a:pt x="118653" y="13208"/>
                </a:lnTo>
                <a:lnTo>
                  <a:pt x="118929" y="13081"/>
                </a:lnTo>
                <a:lnTo>
                  <a:pt x="122913" y="13081"/>
                </a:lnTo>
                <a:lnTo>
                  <a:pt x="122264" y="11938"/>
                </a:lnTo>
                <a:lnTo>
                  <a:pt x="121597" y="10414"/>
                </a:lnTo>
                <a:lnTo>
                  <a:pt x="121482" y="10287"/>
                </a:lnTo>
                <a:lnTo>
                  <a:pt x="121447" y="10033"/>
                </a:lnTo>
                <a:lnTo>
                  <a:pt x="121838" y="9652"/>
                </a:lnTo>
                <a:lnTo>
                  <a:pt x="122264" y="9398"/>
                </a:lnTo>
                <a:lnTo>
                  <a:pt x="122701" y="9017"/>
                </a:lnTo>
                <a:lnTo>
                  <a:pt x="123609" y="8636"/>
                </a:lnTo>
                <a:lnTo>
                  <a:pt x="124035" y="8382"/>
                </a:lnTo>
                <a:lnTo>
                  <a:pt x="124506" y="8255"/>
                </a:lnTo>
                <a:lnTo>
                  <a:pt x="125771" y="8001"/>
                </a:lnTo>
                <a:lnTo>
                  <a:pt x="128690" y="8001"/>
                </a:lnTo>
                <a:lnTo>
                  <a:pt x="127807" y="7493"/>
                </a:lnTo>
                <a:lnTo>
                  <a:pt x="127266" y="6858"/>
                </a:lnTo>
                <a:lnTo>
                  <a:pt x="119676" y="6858"/>
                </a:lnTo>
                <a:lnTo>
                  <a:pt x="118963" y="5969"/>
                </a:lnTo>
                <a:lnTo>
                  <a:pt x="118181" y="5207"/>
                </a:lnTo>
                <a:lnTo>
                  <a:pt x="117750" y="4826"/>
                </a:lnTo>
                <a:close/>
              </a:path>
              <a:path w="151129" h="24129">
                <a:moveTo>
                  <a:pt x="103588" y="3556"/>
                </a:moveTo>
                <a:lnTo>
                  <a:pt x="102174" y="3556"/>
                </a:lnTo>
                <a:lnTo>
                  <a:pt x="101944" y="3683"/>
                </a:lnTo>
                <a:lnTo>
                  <a:pt x="101587" y="3937"/>
                </a:lnTo>
                <a:lnTo>
                  <a:pt x="101472" y="4191"/>
                </a:lnTo>
                <a:lnTo>
                  <a:pt x="101204" y="5080"/>
                </a:lnTo>
                <a:lnTo>
                  <a:pt x="100840" y="8509"/>
                </a:lnTo>
                <a:lnTo>
                  <a:pt x="100725" y="11430"/>
                </a:lnTo>
                <a:lnTo>
                  <a:pt x="100840" y="11684"/>
                </a:lnTo>
                <a:lnTo>
                  <a:pt x="110201" y="13589"/>
                </a:lnTo>
                <a:lnTo>
                  <a:pt x="110511" y="13462"/>
                </a:lnTo>
                <a:lnTo>
                  <a:pt x="111972" y="6985"/>
                </a:lnTo>
                <a:lnTo>
                  <a:pt x="111876" y="5461"/>
                </a:lnTo>
                <a:lnTo>
                  <a:pt x="111811" y="5334"/>
                </a:lnTo>
                <a:lnTo>
                  <a:pt x="111420" y="4826"/>
                </a:lnTo>
                <a:lnTo>
                  <a:pt x="117750" y="4826"/>
                </a:lnTo>
                <a:lnTo>
                  <a:pt x="117463" y="4572"/>
                </a:lnTo>
                <a:lnTo>
                  <a:pt x="110707" y="4572"/>
                </a:lnTo>
                <a:lnTo>
                  <a:pt x="110511" y="4445"/>
                </a:lnTo>
                <a:lnTo>
                  <a:pt x="103588" y="3556"/>
                </a:lnTo>
                <a:close/>
              </a:path>
              <a:path w="151129" h="24129">
                <a:moveTo>
                  <a:pt x="146919" y="12192"/>
                </a:moveTo>
                <a:lnTo>
                  <a:pt x="146137" y="12319"/>
                </a:lnTo>
                <a:lnTo>
                  <a:pt x="145344" y="12573"/>
                </a:lnTo>
                <a:lnTo>
                  <a:pt x="143814" y="13589"/>
                </a:lnTo>
                <a:lnTo>
                  <a:pt x="149443" y="13589"/>
                </a:lnTo>
                <a:lnTo>
                  <a:pt x="149116" y="13208"/>
                </a:lnTo>
                <a:lnTo>
                  <a:pt x="147782" y="12446"/>
                </a:lnTo>
                <a:lnTo>
                  <a:pt x="146919" y="12192"/>
                </a:lnTo>
                <a:close/>
              </a:path>
              <a:path w="151129" h="24129">
                <a:moveTo>
                  <a:pt x="41829" y="11556"/>
                </a:moveTo>
                <a:lnTo>
                  <a:pt x="35890" y="11556"/>
                </a:lnTo>
                <a:lnTo>
                  <a:pt x="36131" y="11810"/>
                </a:lnTo>
                <a:lnTo>
                  <a:pt x="36752" y="12191"/>
                </a:lnTo>
                <a:lnTo>
                  <a:pt x="37109" y="12445"/>
                </a:lnTo>
                <a:lnTo>
                  <a:pt x="37891" y="12826"/>
                </a:lnTo>
                <a:lnTo>
                  <a:pt x="38328" y="13080"/>
                </a:lnTo>
                <a:lnTo>
                  <a:pt x="38845" y="13080"/>
                </a:lnTo>
                <a:lnTo>
                  <a:pt x="39903" y="13334"/>
                </a:lnTo>
                <a:lnTo>
                  <a:pt x="40536" y="13334"/>
                </a:lnTo>
                <a:lnTo>
                  <a:pt x="41157" y="13207"/>
                </a:lnTo>
                <a:lnTo>
                  <a:pt x="41824" y="13207"/>
                </a:lnTo>
                <a:lnTo>
                  <a:pt x="43365" y="12826"/>
                </a:lnTo>
                <a:lnTo>
                  <a:pt x="44147" y="12572"/>
                </a:lnTo>
                <a:lnTo>
                  <a:pt x="43986" y="12572"/>
                </a:lnTo>
                <a:lnTo>
                  <a:pt x="42928" y="12191"/>
                </a:lnTo>
                <a:lnTo>
                  <a:pt x="41829" y="11556"/>
                </a:lnTo>
                <a:close/>
              </a:path>
              <a:path w="151129" h="24129">
                <a:moveTo>
                  <a:pt x="6094" y="9651"/>
                </a:moveTo>
                <a:lnTo>
                  <a:pt x="2552" y="11175"/>
                </a:lnTo>
                <a:lnTo>
                  <a:pt x="2035" y="11556"/>
                </a:lnTo>
                <a:lnTo>
                  <a:pt x="1494" y="12318"/>
                </a:lnTo>
                <a:lnTo>
                  <a:pt x="1023" y="12572"/>
                </a:lnTo>
                <a:lnTo>
                  <a:pt x="551" y="12699"/>
                </a:lnTo>
                <a:lnTo>
                  <a:pt x="0" y="12953"/>
                </a:lnTo>
                <a:lnTo>
                  <a:pt x="586" y="13080"/>
                </a:lnTo>
                <a:lnTo>
                  <a:pt x="2081" y="12826"/>
                </a:lnTo>
                <a:lnTo>
                  <a:pt x="2472" y="12826"/>
                </a:lnTo>
                <a:lnTo>
                  <a:pt x="2909" y="12699"/>
                </a:lnTo>
                <a:lnTo>
                  <a:pt x="11756" y="12699"/>
                </a:lnTo>
                <a:lnTo>
                  <a:pt x="12454" y="11683"/>
                </a:lnTo>
                <a:lnTo>
                  <a:pt x="13067" y="11048"/>
                </a:lnTo>
                <a:lnTo>
                  <a:pt x="9153" y="11048"/>
                </a:lnTo>
                <a:lnTo>
                  <a:pt x="8762" y="10667"/>
                </a:lnTo>
                <a:lnTo>
                  <a:pt x="7900" y="10286"/>
                </a:lnTo>
                <a:lnTo>
                  <a:pt x="7463" y="10032"/>
                </a:lnTo>
                <a:lnTo>
                  <a:pt x="6094" y="9651"/>
                </a:lnTo>
                <a:close/>
              </a:path>
              <a:path w="151129" h="24129">
                <a:moveTo>
                  <a:pt x="54525" y="3428"/>
                </a:moveTo>
                <a:lnTo>
                  <a:pt x="44584" y="3428"/>
                </a:lnTo>
                <a:lnTo>
                  <a:pt x="43951" y="3809"/>
                </a:lnTo>
                <a:lnTo>
                  <a:pt x="43652" y="4317"/>
                </a:lnTo>
                <a:lnTo>
                  <a:pt x="43553" y="8000"/>
                </a:lnTo>
                <a:lnTo>
                  <a:pt x="43678" y="11302"/>
                </a:lnTo>
                <a:lnTo>
                  <a:pt x="43790" y="11683"/>
                </a:lnTo>
                <a:lnTo>
                  <a:pt x="44181" y="12191"/>
                </a:lnTo>
                <a:lnTo>
                  <a:pt x="44779" y="12445"/>
                </a:lnTo>
                <a:lnTo>
                  <a:pt x="45481" y="12445"/>
                </a:lnTo>
                <a:lnTo>
                  <a:pt x="46424" y="12318"/>
                </a:lnTo>
                <a:lnTo>
                  <a:pt x="47367" y="12318"/>
                </a:lnTo>
                <a:lnTo>
                  <a:pt x="48275" y="12191"/>
                </a:lnTo>
                <a:lnTo>
                  <a:pt x="51069" y="11937"/>
                </a:lnTo>
                <a:lnTo>
                  <a:pt x="52012" y="11810"/>
                </a:lnTo>
                <a:lnTo>
                  <a:pt x="54640" y="10540"/>
                </a:lnTo>
                <a:lnTo>
                  <a:pt x="54525" y="3428"/>
                </a:lnTo>
                <a:close/>
              </a:path>
              <a:path w="151129" h="24129">
                <a:moveTo>
                  <a:pt x="97657" y="9398"/>
                </a:moveTo>
                <a:lnTo>
                  <a:pt x="93170" y="9398"/>
                </a:lnTo>
                <a:lnTo>
                  <a:pt x="94320" y="10668"/>
                </a:lnTo>
                <a:lnTo>
                  <a:pt x="94665" y="10922"/>
                </a:lnTo>
                <a:lnTo>
                  <a:pt x="99587" y="12446"/>
                </a:lnTo>
                <a:lnTo>
                  <a:pt x="101196" y="12319"/>
                </a:lnTo>
                <a:lnTo>
                  <a:pt x="100644" y="12065"/>
                </a:lnTo>
                <a:lnTo>
                  <a:pt x="100058" y="11557"/>
                </a:lnTo>
                <a:lnTo>
                  <a:pt x="99265" y="11049"/>
                </a:lnTo>
                <a:lnTo>
                  <a:pt x="97657" y="9398"/>
                </a:lnTo>
                <a:close/>
              </a:path>
              <a:path w="151129" h="24129">
                <a:moveTo>
                  <a:pt x="68641" y="0"/>
                </a:moveTo>
                <a:lnTo>
                  <a:pt x="68054" y="0"/>
                </a:lnTo>
                <a:lnTo>
                  <a:pt x="67456" y="126"/>
                </a:lnTo>
                <a:lnTo>
                  <a:pt x="66916" y="126"/>
                </a:lnTo>
                <a:lnTo>
                  <a:pt x="65295" y="888"/>
                </a:lnTo>
                <a:lnTo>
                  <a:pt x="64283" y="1523"/>
                </a:lnTo>
                <a:lnTo>
                  <a:pt x="63374" y="2285"/>
                </a:lnTo>
                <a:lnTo>
                  <a:pt x="62983" y="2666"/>
                </a:lnTo>
                <a:lnTo>
                  <a:pt x="54370" y="2666"/>
                </a:lnTo>
                <a:lnTo>
                  <a:pt x="56026" y="2920"/>
                </a:lnTo>
                <a:lnTo>
                  <a:pt x="56497" y="3047"/>
                </a:lnTo>
                <a:lnTo>
                  <a:pt x="57440" y="3428"/>
                </a:lnTo>
                <a:lnTo>
                  <a:pt x="57912" y="3555"/>
                </a:lnTo>
                <a:lnTo>
                  <a:pt x="58889" y="4063"/>
                </a:lnTo>
                <a:lnTo>
                  <a:pt x="60553" y="5460"/>
                </a:lnTo>
                <a:lnTo>
                  <a:pt x="60617" y="5714"/>
                </a:lnTo>
                <a:lnTo>
                  <a:pt x="59165" y="7873"/>
                </a:lnTo>
                <a:lnTo>
                  <a:pt x="57670" y="9397"/>
                </a:lnTo>
                <a:lnTo>
                  <a:pt x="57199" y="9778"/>
                </a:lnTo>
                <a:lnTo>
                  <a:pt x="55899" y="10667"/>
                </a:lnTo>
                <a:lnTo>
                  <a:pt x="54680" y="11302"/>
                </a:lnTo>
                <a:lnTo>
                  <a:pt x="56256" y="11556"/>
                </a:lnTo>
                <a:lnTo>
                  <a:pt x="56969" y="11556"/>
                </a:lnTo>
                <a:lnTo>
                  <a:pt x="57670" y="11429"/>
                </a:lnTo>
                <a:lnTo>
                  <a:pt x="58303" y="11429"/>
                </a:lnTo>
                <a:lnTo>
                  <a:pt x="62903" y="8889"/>
                </a:lnTo>
                <a:lnTo>
                  <a:pt x="68196" y="8889"/>
                </a:lnTo>
                <a:lnTo>
                  <a:pt x="67859" y="8635"/>
                </a:lnTo>
                <a:lnTo>
                  <a:pt x="66399" y="7111"/>
                </a:lnTo>
                <a:lnTo>
                  <a:pt x="65421" y="5714"/>
                </a:lnTo>
                <a:lnTo>
                  <a:pt x="65341" y="5460"/>
                </a:lnTo>
                <a:lnTo>
                  <a:pt x="65226" y="5333"/>
                </a:lnTo>
                <a:lnTo>
                  <a:pt x="66123" y="4444"/>
                </a:lnTo>
                <a:lnTo>
                  <a:pt x="67065" y="3682"/>
                </a:lnTo>
                <a:lnTo>
                  <a:pt x="67732" y="3174"/>
                </a:lnTo>
                <a:lnTo>
                  <a:pt x="69745" y="2413"/>
                </a:lnTo>
                <a:lnTo>
                  <a:pt x="70366" y="2159"/>
                </a:lnTo>
                <a:lnTo>
                  <a:pt x="71987" y="1778"/>
                </a:lnTo>
                <a:lnTo>
                  <a:pt x="73241" y="1778"/>
                </a:lnTo>
                <a:lnTo>
                  <a:pt x="71861" y="1270"/>
                </a:lnTo>
                <a:lnTo>
                  <a:pt x="71516" y="1016"/>
                </a:lnTo>
                <a:lnTo>
                  <a:pt x="70883" y="635"/>
                </a:lnTo>
                <a:lnTo>
                  <a:pt x="69894" y="254"/>
                </a:lnTo>
                <a:lnTo>
                  <a:pt x="68641" y="0"/>
                </a:lnTo>
                <a:close/>
              </a:path>
              <a:path w="151129" h="24129">
                <a:moveTo>
                  <a:pt x="88926" y="508"/>
                </a:moveTo>
                <a:lnTo>
                  <a:pt x="88340" y="508"/>
                </a:lnTo>
                <a:lnTo>
                  <a:pt x="87121" y="762"/>
                </a:lnTo>
                <a:lnTo>
                  <a:pt x="85821" y="1270"/>
                </a:lnTo>
                <a:lnTo>
                  <a:pt x="85154" y="1651"/>
                </a:lnTo>
                <a:lnTo>
                  <a:pt x="83740" y="2159"/>
                </a:lnTo>
                <a:lnTo>
                  <a:pt x="91159" y="5969"/>
                </a:lnTo>
                <a:lnTo>
                  <a:pt x="90111" y="7366"/>
                </a:lnTo>
                <a:lnTo>
                  <a:pt x="85039" y="10795"/>
                </a:lnTo>
                <a:lnTo>
                  <a:pt x="84878" y="10922"/>
                </a:lnTo>
                <a:lnTo>
                  <a:pt x="87201" y="11303"/>
                </a:lnTo>
                <a:lnTo>
                  <a:pt x="89087" y="11303"/>
                </a:lnTo>
                <a:lnTo>
                  <a:pt x="89674" y="11176"/>
                </a:lnTo>
                <a:lnTo>
                  <a:pt x="90191" y="11176"/>
                </a:lnTo>
                <a:lnTo>
                  <a:pt x="91134" y="10795"/>
                </a:lnTo>
                <a:lnTo>
                  <a:pt x="91951" y="10414"/>
                </a:lnTo>
                <a:lnTo>
                  <a:pt x="92629" y="9906"/>
                </a:lnTo>
                <a:lnTo>
                  <a:pt x="93170" y="9398"/>
                </a:lnTo>
                <a:lnTo>
                  <a:pt x="97657" y="9398"/>
                </a:lnTo>
                <a:lnTo>
                  <a:pt x="96275" y="7366"/>
                </a:lnTo>
                <a:lnTo>
                  <a:pt x="95802" y="6477"/>
                </a:lnTo>
                <a:lnTo>
                  <a:pt x="95688" y="6350"/>
                </a:lnTo>
                <a:lnTo>
                  <a:pt x="101702" y="3556"/>
                </a:lnTo>
                <a:lnTo>
                  <a:pt x="103588" y="3556"/>
                </a:lnTo>
                <a:lnTo>
                  <a:pt x="103197" y="3302"/>
                </a:lnTo>
                <a:lnTo>
                  <a:pt x="93687" y="3302"/>
                </a:lnTo>
                <a:lnTo>
                  <a:pt x="92894" y="2540"/>
                </a:lnTo>
                <a:lnTo>
                  <a:pt x="92031" y="1778"/>
                </a:lnTo>
                <a:lnTo>
                  <a:pt x="90582" y="1016"/>
                </a:lnTo>
                <a:lnTo>
                  <a:pt x="89513" y="635"/>
                </a:lnTo>
                <a:lnTo>
                  <a:pt x="88926" y="508"/>
                </a:lnTo>
                <a:close/>
              </a:path>
              <a:path w="151129" h="24129">
                <a:moveTo>
                  <a:pt x="68196" y="8889"/>
                </a:moveTo>
                <a:lnTo>
                  <a:pt x="62903" y="8889"/>
                </a:lnTo>
                <a:lnTo>
                  <a:pt x="63455" y="9397"/>
                </a:lnTo>
                <a:lnTo>
                  <a:pt x="64478" y="10159"/>
                </a:lnTo>
                <a:lnTo>
                  <a:pt x="64904" y="10413"/>
                </a:lnTo>
                <a:lnTo>
                  <a:pt x="65341" y="10540"/>
                </a:lnTo>
                <a:lnTo>
                  <a:pt x="66364" y="10921"/>
                </a:lnTo>
                <a:lnTo>
                  <a:pt x="67502" y="11175"/>
                </a:lnTo>
                <a:lnTo>
                  <a:pt x="68882" y="11175"/>
                </a:lnTo>
                <a:lnTo>
                  <a:pt x="71240" y="10795"/>
                </a:lnTo>
                <a:lnTo>
                  <a:pt x="70688" y="10540"/>
                </a:lnTo>
                <a:lnTo>
                  <a:pt x="70055" y="10159"/>
                </a:lnTo>
                <a:lnTo>
                  <a:pt x="69273" y="9778"/>
                </a:lnTo>
                <a:lnTo>
                  <a:pt x="68196" y="8889"/>
                </a:lnTo>
                <a:close/>
              </a:path>
              <a:path w="151129" h="24129">
                <a:moveTo>
                  <a:pt x="14857" y="6984"/>
                </a:moveTo>
                <a:lnTo>
                  <a:pt x="14581" y="6984"/>
                </a:lnTo>
                <a:lnTo>
                  <a:pt x="12937" y="7365"/>
                </a:lnTo>
                <a:lnTo>
                  <a:pt x="12419" y="7619"/>
                </a:lnTo>
                <a:lnTo>
                  <a:pt x="11913" y="8000"/>
                </a:lnTo>
                <a:lnTo>
                  <a:pt x="11442" y="8254"/>
                </a:lnTo>
                <a:lnTo>
                  <a:pt x="11005" y="8635"/>
                </a:lnTo>
                <a:lnTo>
                  <a:pt x="9820" y="10032"/>
                </a:lnTo>
                <a:lnTo>
                  <a:pt x="9153" y="11048"/>
                </a:lnTo>
                <a:lnTo>
                  <a:pt x="13067" y="11048"/>
                </a:lnTo>
                <a:lnTo>
                  <a:pt x="13558" y="10540"/>
                </a:lnTo>
                <a:lnTo>
                  <a:pt x="14144" y="10032"/>
                </a:lnTo>
                <a:lnTo>
                  <a:pt x="15294" y="9143"/>
                </a:lnTo>
                <a:lnTo>
                  <a:pt x="16858" y="8381"/>
                </a:lnTo>
                <a:lnTo>
                  <a:pt x="17295" y="8254"/>
                </a:lnTo>
                <a:lnTo>
                  <a:pt x="17651" y="8000"/>
                </a:lnTo>
                <a:lnTo>
                  <a:pt x="18203" y="7873"/>
                </a:lnTo>
                <a:lnTo>
                  <a:pt x="18042" y="7873"/>
                </a:lnTo>
                <a:lnTo>
                  <a:pt x="17410" y="7746"/>
                </a:lnTo>
                <a:lnTo>
                  <a:pt x="16076" y="7238"/>
                </a:lnTo>
                <a:lnTo>
                  <a:pt x="14857" y="6984"/>
                </a:lnTo>
                <a:close/>
              </a:path>
              <a:path w="151129" h="24129">
                <a:moveTo>
                  <a:pt x="79807" y="2286"/>
                </a:moveTo>
                <a:lnTo>
                  <a:pt x="69006" y="6730"/>
                </a:lnTo>
                <a:lnTo>
                  <a:pt x="69183" y="7238"/>
                </a:lnTo>
                <a:lnTo>
                  <a:pt x="69423" y="7746"/>
                </a:lnTo>
                <a:lnTo>
                  <a:pt x="70216" y="8635"/>
                </a:lnTo>
                <a:lnTo>
                  <a:pt x="70492" y="9016"/>
                </a:lnTo>
                <a:lnTo>
                  <a:pt x="70803" y="9144"/>
                </a:lnTo>
                <a:lnTo>
                  <a:pt x="71470" y="9652"/>
                </a:lnTo>
                <a:lnTo>
                  <a:pt x="72850" y="10160"/>
                </a:lnTo>
                <a:lnTo>
                  <a:pt x="73597" y="10414"/>
                </a:lnTo>
                <a:lnTo>
                  <a:pt x="75046" y="10668"/>
                </a:lnTo>
                <a:lnTo>
                  <a:pt x="78749" y="10668"/>
                </a:lnTo>
                <a:lnTo>
                  <a:pt x="79807" y="10795"/>
                </a:lnTo>
                <a:lnTo>
                  <a:pt x="87527" y="6985"/>
                </a:lnTo>
                <a:lnTo>
                  <a:pt x="87414" y="6477"/>
                </a:lnTo>
                <a:lnTo>
                  <a:pt x="87006" y="5715"/>
                </a:lnTo>
                <a:lnTo>
                  <a:pt x="86339" y="4953"/>
                </a:lnTo>
                <a:lnTo>
                  <a:pt x="85856" y="4572"/>
                </a:lnTo>
                <a:lnTo>
                  <a:pt x="85315" y="4064"/>
                </a:lnTo>
                <a:lnTo>
                  <a:pt x="84683" y="3683"/>
                </a:lnTo>
                <a:lnTo>
                  <a:pt x="84326" y="3429"/>
                </a:lnTo>
                <a:lnTo>
                  <a:pt x="83544" y="3175"/>
                </a:lnTo>
                <a:lnTo>
                  <a:pt x="82636" y="2794"/>
                </a:lnTo>
                <a:lnTo>
                  <a:pt x="81578" y="2540"/>
                </a:lnTo>
                <a:lnTo>
                  <a:pt x="79807" y="2286"/>
                </a:lnTo>
                <a:close/>
              </a:path>
              <a:path w="151129" h="24129">
                <a:moveTo>
                  <a:pt x="139525" y="9525"/>
                </a:moveTo>
                <a:lnTo>
                  <a:pt x="138743" y="9525"/>
                </a:lnTo>
                <a:lnTo>
                  <a:pt x="137915" y="9652"/>
                </a:lnTo>
                <a:lnTo>
                  <a:pt x="137328" y="9779"/>
                </a:lnTo>
                <a:lnTo>
                  <a:pt x="136696" y="10033"/>
                </a:lnTo>
                <a:lnTo>
                  <a:pt x="136224" y="10033"/>
                </a:lnTo>
                <a:lnTo>
                  <a:pt x="135753" y="10160"/>
                </a:lnTo>
                <a:lnTo>
                  <a:pt x="140859" y="10160"/>
                </a:lnTo>
                <a:lnTo>
                  <a:pt x="140514" y="9906"/>
                </a:lnTo>
                <a:lnTo>
                  <a:pt x="140042" y="9779"/>
                </a:lnTo>
                <a:lnTo>
                  <a:pt x="139525" y="9525"/>
                </a:lnTo>
                <a:close/>
              </a:path>
              <a:path w="151129" h="24129">
                <a:moveTo>
                  <a:pt x="124000" y="5207"/>
                </a:moveTo>
                <a:lnTo>
                  <a:pt x="123448" y="5207"/>
                </a:lnTo>
                <a:lnTo>
                  <a:pt x="121919" y="5588"/>
                </a:lnTo>
                <a:lnTo>
                  <a:pt x="121447" y="5842"/>
                </a:lnTo>
                <a:lnTo>
                  <a:pt x="120976" y="5969"/>
                </a:lnTo>
                <a:lnTo>
                  <a:pt x="119676" y="6858"/>
                </a:lnTo>
                <a:lnTo>
                  <a:pt x="127266" y="6858"/>
                </a:lnTo>
                <a:lnTo>
                  <a:pt x="126714" y="6350"/>
                </a:lnTo>
                <a:lnTo>
                  <a:pt x="126162" y="5969"/>
                </a:lnTo>
                <a:lnTo>
                  <a:pt x="125058" y="5461"/>
                </a:lnTo>
                <a:lnTo>
                  <a:pt x="124000" y="5207"/>
                </a:lnTo>
                <a:close/>
              </a:path>
              <a:path w="151129" h="24129">
                <a:moveTo>
                  <a:pt x="41513" y="2031"/>
                </a:moveTo>
                <a:lnTo>
                  <a:pt x="40294" y="2031"/>
                </a:lnTo>
                <a:lnTo>
                  <a:pt x="39742" y="2158"/>
                </a:lnTo>
                <a:lnTo>
                  <a:pt x="37626" y="3174"/>
                </a:lnTo>
                <a:lnTo>
                  <a:pt x="35533" y="5333"/>
                </a:lnTo>
                <a:lnTo>
                  <a:pt x="40308" y="5333"/>
                </a:lnTo>
                <a:lnTo>
                  <a:pt x="40961" y="4825"/>
                </a:lnTo>
                <a:lnTo>
                  <a:pt x="41433" y="4571"/>
                </a:lnTo>
                <a:lnTo>
                  <a:pt x="42341" y="4190"/>
                </a:lnTo>
                <a:lnTo>
                  <a:pt x="43169" y="3809"/>
                </a:lnTo>
                <a:lnTo>
                  <a:pt x="43951" y="3555"/>
                </a:lnTo>
                <a:lnTo>
                  <a:pt x="44584" y="3428"/>
                </a:lnTo>
                <a:lnTo>
                  <a:pt x="54525" y="3428"/>
                </a:lnTo>
                <a:lnTo>
                  <a:pt x="54485" y="3301"/>
                </a:lnTo>
                <a:lnTo>
                  <a:pt x="54370" y="3174"/>
                </a:lnTo>
                <a:lnTo>
                  <a:pt x="45400" y="3174"/>
                </a:lnTo>
                <a:lnTo>
                  <a:pt x="44147" y="2920"/>
                </a:lnTo>
                <a:lnTo>
                  <a:pt x="43480" y="2539"/>
                </a:lnTo>
                <a:lnTo>
                  <a:pt x="42813" y="2285"/>
                </a:lnTo>
                <a:lnTo>
                  <a:pt x="41513" y="2031"/>
                </a:lnTo>
                <a:close/>
              </a:path>
              <a:path w="151129" h="24129">
                <a:moveTo>
                  <a:pt x="114755" y="3556"/>
                </a:moveTo>
                <a:lnTo>
                  <a:pt x="114168" y="3556"/>
                </a:lnTo>
                <a:lnTo>
                  <a:pt x="112949" y="3810"/>
                </a:lnTo>
                <a:lnTo>
                  <a:pt x="111650" y="4318"/>
                </a:lnTo>
                <a:lnTo>
                  <a:pt x="110707" y="4572"/>
                </a:lnTo>
                <a:lnTo>
                  <a:pt x="117463" y="4572"/>
                </a:lnTo>
                <a:lnTo>
                  <a:pt x="117319" y="4445"/>
                </a:lnTo>
                <a:lnTo>
                  <a:pt x="116330" y="3937"/>
                </a:lnTo>
                <a:lnTo>
                  <a:pt x="114755" y="3556"/>
                </a:lnTo>
                <a:close/>
              </a:path>
              <a:path w="151129" h="24129">
                <a:moveTo>
                  <a:pt x="99391" y="1270"/>
                </a:moveTo>
                <a:lnTo>
                  <a:pt x="93687" y="3302"/>
                </a:lnTo>
                <a:lnTo>
                  <a:pt x="103197" y="3302"/>
                </a:lnTo>
                <a:lnTo>
                  <a:pt x="103002" y="3175"/>
                </a:lnTo>
                <a:lnTo>
                  <a:pt x="102415" y="2921"/>
                </a:lnTo>
                <a:lnTo>
                  <a:pt x="101507" y="2159"/>
                </a:lnTo>
                <a:lnTo>
                  <a:pt x="100920" y="1778"/>
                </a:lnTo>
                <a:lnTo>
                  <a:pt x="100012" y="1397"/>
                </a:lnTo>
                <a:lnTo>
                  <a:pt x="99391" y="1270"/>
                </a:lnTo>
                <a:close/>
              </a:path>
              <a:path w="151129" h="24129">
                <a:moveTo>
                  <a:pt x="58579" y="507"/>
                </a:moveTo>
                <a:lnTo>
                  <a:pt x="57992" y="507"/>
                </a:lnTo>
                <a:lnTo>
                  <a:pt x="56175" y="888"/>
                </a:lnTo>
                <a:lnTo>
                  <a:pt x="54922" y="1650"/>
                </a:lnTo>
                <a:lnTo>
                  <a:pt x="54289" y="2158"/>
                </a:lnTo>
                <a:lnTo>
                  <a:pt x="53231" y="2539"/>
                </a:lnTo>
                <a:lnTo>
                  <a:pt x="52794" y="2539"/>
                </a:lnTo>
                <a:lnTo>
                  <a:pt x="49103" y="2793"/>
                </a:lnTo>
                <a:lnTo>
                  <a:pt x="46355" y="3174"/>
                </a:lnTo>
                <a:lnTo>
                  <a:pt x="54370" y="3174"/>
                </a:lnTo>
                <a:lnTo>
                  <a:pt x="53898" y="2793"/>
                </a:lnTo>
                <a:lnTo>
                  <a:pt x="53703" y="2666"/>
                </a:lnTo>
                <a:lnTo>
                  <a:pt x="62983" y="2666"/>
                </a:lnTo>
                <a:lnTo>
                  <a:pt x="62109" y="2031"/>
                </a:lnTo>
                <a:lnTo>
                  <a:pt x="61684" y="1650"/>
                </a:lnTo>
                <a:lnTo>
                  <a:pt x="60741" y="1142"/>
                </a:lnTo>
                <a:lnTo>
                  <a:pt x="60223" y="888"/>
                </a:lnTo>
                <a:lnTo>
                  <a:pt x="58579" y="50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46052" y="9505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809" y="0"/>
                </a:moveTo>
                <a:lnTo>
                  <a:pt x="4547" y="3481"/>
                </a:lnTo>
                <a:lnTo>
                  <a:pt x="5175" y="4065"/>
                </a:lnTo>
                <a:lnTo>
                  <a:pt x="5486" y="4340"/>
                </a:lnTo>
                <a:lnTo>
                  <a:pt x="5762" y="4661"/>
                </a:lnTo>
                <a:lnTo>
                  <a:pt x="6314" y="4271"/>
                </a:lnTo>
                <a:lnTo>
                  <a:pt x="6977" y="3527"/>
                </a:lnTo>
                <a:lnTo>
                  <a:pt x="7567" y="2542"/>
                </a:lnTo>
                <a:lnTo>
                  <a:pt x="7693" y="2187"/>
                </a:lnTo>
                <a:lnTo>
                  <a:pt x="7815" y="1683"/>
                </a:lnTo>
                <a:lnTo>
                  <a:pt x="7809" y="0"/>
                </a:lnTo>
                <a:close/>
              </a:path>
              <a:path w="8254" h="5080">
                <a:moveTo>
                  <a:pt x="58" y="1248"/>
                </a:moveTo>
                <a:lnTo>
                  <a:pt x="0" y="2542"/>
                </a:lnTo>
                <a:lnTo>
                  <a:pt x="120" y="3206"/>
                </a:lnTo>
                <a:lnTo>
                  <a:pt x="449" y="3996"/>
                </a:lnTo>
                <a:lnTo>
                  <a:pt x="1242" y="3481"/>
                </a:lnTo>
                <a:lnTo>
                  <a:pt x="1553" y="3367"/>
                </a:lnTo>
                <a:lnTo>
                  <a:pt x="1116" y="2977"/>
                </a:lnTo>
                <a:lnTo>
                  <a:pt x="840" y="2702"/>
                </a:lnTo>
                <a:lnTo>
                  <a:pt x="575" y="2382"/>
                </a:lnTo>
                <a:lnTo>
                  <a:pt x="161" y="1637"/>
                </a:lnTo>
                <a:lnTo>
                  <a:pt x="58" y="1248"/>
                </a:lnTo>
                <a:close/>
              </a:path>
              <a:path w="8254" h="5080">
                <a:moveTo>
                  <a:pt x="2772" y="3172"/>
                </a:moveTo>
                <a:lnTo>
                  <a:pt x="2461" y="3172"/>
                </a:lnTo>
                <a:lnTo>
                  <a:pt x="2139" y="3206"/>
                </a:lnTo>
                <a:lnTo>
                  <a:pt x="1846" y="3286"/>
                </a:lnTo>
                <a:lnTo>
                  <a:pt x="2266" y="3561"/>
                </a:lnTo>
                <a:lnTo>
                  <a:pt x="2657" y="3641"/>
                </a:lnTo>
                <a:lnTo>
                  <a:pt x="3048" y="3676"/>
                </a:lnTo>
                <a:lnTo>
                  <a:pt x="3830" y="3676"/>
                </a:lnTo>
                <a:lnTo>
                  <a:pt x="4251" y="3561"/>
                </a:lnTo>
                <a:lnTo>
                  <a:pt x="4071" y="3401"/>
                </a:lnTo>
                <a:lnTo>
                  <a:pt x="3634" y="3286"/>
                </a:lnTo>
                <a:lnTo>
                  <a:pt x="3209" y="3206"/>
                </a:lnTo>
                <a:lnTo>
                  <a:pt x="2772" y="317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44977" y="103121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6656" y="3607"/>
                </a:moveTo>
                <a:lnTo>
                  <a:pt x="3214" y="3607"/>
                </a:lnTo>
                <a:lnTo>
                  <a:pt x="3880" y="3687"/>
                </a:lnTo>
                <a:lnTo>
                  <a:pt x="4202" y="3756"/>
                </a:lnTo>
                <a:lnTo>
                  <a:pt x="4789" y="3951"/>
                </a:lnTo>
                <a:lnTo>
                  <a:pt x="5341" y="4271"/>
                </a:lnTo>
                <a:lnTo>
                  <a:pt x="5571" y="4466"/>
                </a:lnTo>
                <a:lnTo>
                  <a:pt x="6042" y="4191"/>
                </a:lnTo>
                <a:lnTo>
                  <a:pt x="6445" y="3882"/>
                </a:lnTo>
                <a:lnTo>
                  <a:pt x="6656" y="3607"/>
                </a:lnTo>
                <a:close/>
              </a:path>
              <a:path w="7620" h="5080">
                <a:moveTo>
                  <a:pt x="109" y="0"/>
                </a:moveTo>
                <a:lnTo>
                  <a:pt x="1489" y="4077"/>
                </a:lnTo>
                <a:lnTo>
                  <a:pt x="1880" y="3882"/>
                </a:lnTo>
                <a:lnTo>
                  <a:pt x="2317" y="3722"/>
                </a:lnTo>
                <a:lnTo>
                  <a:pt x="2742" y="3641"/>
                </a:lnTo>
                <a:lnTo>
                  <a:pt x="3214" y="3607"/>
                </a:lnTo>
                <a:lnTo>
                  <a:pt x="6656" y="3607"/>
                </a:lnTo>
                <a:lnTo>
                  <a:pt x="6989" y="3172"/>
                </a:lnTo>
                <a:lnTo>
                  <a:pt x="220" y="435"/>
                </a:lnTo>
                <a:lnTo>
                  <a:pt x="109" y="0"/>
                </a:lnTo>
                <a:close/>
              </a:path>
              <a:path w="7620" h="5080">
                <a:moveTo>
                  <a:pt x="7583" y="0"/>
                </a:moveTo>
                <a:lnTo>
                  <a:pt x="3846" y="3172"/>
                </a:lnTo>
                <a:lnTo>
                  <a:pt x="6989" y="3172"/>
                </a:lnTo>
                <a:lnTo>
                  <a:pt x="7146" y="2943"/>
                </a:lnTo>
                <a:lnTo>
                  <a:pt x="7342" y="2542"/>
                </a:lnTo>
                <a:lnTo>
                  <a:pt x="7442" y="2267"/>
                </a:lnTo>
                <a:lnTo>
                  <a:pt x="7568" y="1798"/>
                </a:lnTo>
                <a:lnTo>
                  <a:pt x="75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4466" y="11165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081" y="4512"/>
                </a:lnTo>
                <a:lnTo>
                  <a:pt x="2357" y="4077"/>
                </a:lnTo>
                <a:lnTo>
                  <a:pt x="2667" y="3687"/>
                </a:lnTo>
                <a:lnTo>
                  <a:pt x="3024" y="3367"/>
                </a:lnTo>
                <a:lnTo>
                  <a:pt x="3330" y="3125"/>
                </a:lnTo>
                <a:lnTo>
                  <a:pt x="3058" y="3057"/>
                </a:lnTo>
                <a:lnTo>
                  <a:pt x="113" y="435"/>
                </a:lnTo>
                <a:lnTo>
                  <a:pt x="0" y="0"/>
                </a:lnTo>
                <a:close/>
              </a:path>
              <a:path w="7620" h="5080">
                <a:moveTo>
                  <a:pt x="5715" y="2553"/>
                </a:moveTo>
                <a:lnTo>
                  <a:pt x="4829" y="2553"/>
                </a:lnTo>
                <a:lnTo>
                  <a:pt x="4358" y="2668"/>
                </a:lnTo>
                <a:lnTo>
                  <a:pt x="3498" y="3023"/>
                </a:lnTo>
                <a:lnTo>
                  <a:pt x="4102" y="3125"/>
                </a:lnTo>
                <a:lnTo>
                  <a:pt x="4392" y="3057"/>
                </a:lnTo>
                <a:lnTo>
                  <a:pt x="4714" y="3023"/>
                </a:lnTo>
                <a:lnTo>
                  <a:pt x="5399" y="2748"/>
                </a:lnTo>
                <a:lnTo>
                  <a:pt x="5611" y="2634"/>
                </a:lnTo>
                <a:close/>
              </a:path>
              <a:path w="7620" h="5080">
                <a:moveTo>
                  <a:pt x="7463" y="0"/>
                </a:moveTo>
                <a:lnTo>
                  <a:pt x="5715" y="2553"/>
                </a:lnTo>
                <a:lnTo>
                  <a:pt x="6209" y="2634"/>
                </a:lnTo>
                <a:lnTo>
                  <a:pt x="6706" y="2782"/>
                </a:lnTo>
                <a:lnTo>
                  <a:pt x="7037" y="2943"/>
                </a:lnTo>
                <a:lnTo>
                  <a:pt x="7428" y="1958"/>
                </a:lnTo>
                <a:lnTo>
                  <a:pt x="746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46030" y="11909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45" y="0"/>
                </a:moveTo>
                <a:lnTo>
                  <a:pt x="1184" y="3802"/>
                </a:lnTo>
                <a:lnTo>
                  <a:pt x="1414" y="4031"/>
                </a:lnTo>
                <a:lnTo>
                  <a:pt x="1655" y="4225"/>
                </a:lnTo>
                <a:lnTo>
                  <a:pt x="2207" y="4546"/>
                </a:lnTo>
                <a:lnTo>
                  <a:pt x="2759" y="4775"/>
                </a:lnTo>
                <a:lnTo>
                  <a:pt x="3380" y="4031"/>
                </a:lnTo>
                <a:lnTo>
                  <a:pt x="3737" y="3722"/>
                </a:lnTo>
                <a:lnTo>
                  <a:pt x="4128" y="3481"/>
                </a:lnTo>
                <a:lnTo>
                  <a:pt x="4565" y="3252"/>
                </a:lnTo>
                <a:lnTo>
                  <a:pt x="4869" y="3138"/>
                </a:lnTo>
                <a:lnTo>
                  <a:pt x="3461" y="3138"/>
                </a:lnTo>
                <a:lnTo>
                  <a:pt x="241" y="664"/>
                </a:lnTo>
                <a:lnTo>
                  <a:pt x="45" y="0"/>
                </a:lnTo>
                <a:close/>
              </a:path>
              <a:path w="7620" h="5080">
                <a:moveTo>
                  <a:pt x="7509" y="0"/>
                </a:moveTo>
                <a:lnTo>
                  <a:pt x="4128" y="3138"/>
                </a:lnTo>
                <a:lnTo>
                  <a:pt x="4869" y="3138"/>
                </a:lnTo>
                <a:lnTo>
                  <a:pt x="5473" y="3012"/>
                </a:lnTo>
                <a:lnTo>
                  <a:pt x="5945" y="2977"/>
                </a:lnTo>
                <a:lnTo>
                  <a:pt x="7051" y="2977"/>
                </a:lnTo>
                <a:lnTo>
                  <a:pt x="7322" y="2427"/>
                </a:lnTo>
                <a:lnTo>
                  <a:pt x="7568" y="1569"/>
                </a:lnTo>
                <a:lnTo>
                  <a:pt x="7509" y="0"/>
                </a:lnTo>
                <a:close/>
              </a:path>
              <a:path w="7620" h="5080">
                <a:moveTo>
                  <a:pt x="7051" y="2977"/>
                </a:moveTo>
                <a:lnTo>
                  <a:pt x="5945" y="2977"/>
                </a:lnTo>
                <a:lnTo>
                  <a:pt x="6485" y="3012"/>
                </a:lnTo>
                <a:lnTo>
                  <a:pt x="6957" y="3138"/>
                </a:lnTo>
                <a:lnTo>
                  <a:pt x="7051" y="297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48237" y="126965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1" y="1798"/>
                </a:lnTo>
                <a:lnTo>
                  <a:pt x="142" y="2267"/>
                </a:lnTo>
                <a:lnTo>
                  <a:pt x="237" y="2542"/>
                </a:lnTo>
                <a:lnTo>
                  <a:pt x="356" y="2737"/>
                </a:lnTo>
                <a:lnTo>
                  <a:pt x="471" y="3012"/>
                </a:lnTo>
                <a:lnTo>
                  <a:pt x="666" y="3252"/>
                </a:lnTo>
                <a:lnTo>
                  <a:pt x="827" y="3527"/>
                </a:lnTo>
                <a:lnTo>
                  <a:pt x="1494" y="4157"/>
                </a:lnTo>
                <a:lnTo>
                  <a:pt x="1966" y="4466"/>
                </a:lnTo>
                <a:lnTo>
                  <a:pt x="2518" y="4695"/>
                </a:lnTo>
                <a:lnTo>
                  <a:pt x="2867" y="4157"/>
                </a:lnTo>
                <a:lnTo>
                  <a:pt x="3104" y="3836"/>
                </a:lnTo>
                <a:lnTo>
                  <a:pt x="3495" y="3481"/>
                </a:lnTo>
                <a:lnTo>
                  <a:pt x="3952" y="3172"/>
                </a:lnTo>
                <a:lnTo>
                  <a:pt x="3737" y="3172"/>
                </a:lnTo>
                <a:lnTo>
                  <a:pt x="3058" y="3092"/>
                </a:lnTo>
                <a:lnTo>
                  <a:pt x="2437" y="2943"/>
                </a:lnTo>
                <a:lnTo>
                  <a:pt x="2161" y="2782"/>
                </a:lnTo>
                <a:lnTo>
                  <a:pt x="1839" y="2668"/>
                </a:lnTo>
                <a:lnTo>
                  <a:pt x="80" y="355"/>
                </a:lnTo>
                <a:lnTo>
                  <a:pt x="0" y="0"/>
                </a:lnTo>
                <a:close/>
              </a:path>
              <a:path w="7620" h="5080">
                <a:moveTo>
                  <a:pt x="3998" y="3140"/>
                </a:moveTo>
                <a:lnTo>
                  <a:pt x="3737" y="3172"/>
                </a:lnTo>
                <a:lnTo>
                  <a:pt x="3952" y="3172"/>
                </a:lnTo>
                <a:close/>
              </a:path>
              <a:path w="7620" h="5080">
                <a:moveTo>
                  <a:pt x="5775" y="2555"/>
                </a:moveTo>
                <a:lnTo>
                  <a:pt x="5381" y="2588"/>
                </a:lnTo>
                <a:lnTo>
                  <a:pt x="4662" y="2782"/>
                </a:lnTo>
                <a:lnTo>
                  <a:pt x="4358" y="2897"/>
                </a:lnTo>
                <a:lnTo>
                  <a:pt x="3998" y="3140"/>
                </a:lnTo>
                <a:lnTo>
                  <a:pt x="4404" y="3092"/>
                </a:lnTo>
                <a:lnTo>
                  <a:pt x="5071" y="2943"/>
                </a:lnTo>
                <a:lnTo>
                  <a:pt x="5623" y="2668"/>
                </a:lnTo>
                <a:lnTo>
                  <a:pt x="5775" y="2555"/>
                </a:lnTo>
                <a:close/>
              </a:path>
              <a:path w="7620" h="5080">
                <a:moveTo>
                  <a:pt x="7235" y="2542"/>
                </a:moveTo>
                <a:lnTo>
                  <a:pt x="5933" y="2542"/>
                </a:lnTo>
                <a:lnTo>
                  <a:pt x="6842" y="2668"/>
                </a:lnTo>
                <a:lnTo>
                  <a:pt x="7152" y="2782"/>
                </a:lnTo>
                <a:lnTo>
                  <a:pt x="7235" y="2542"/>
                </a:lnTo>
                <a:close/>
              </a:path>
              <a:path w="7620" h="5080">
                <a:moveTo>
                  <a:pt x="7509" y="0"/>
                </a:moveTo>
                <a:lnTo>
                  <a:pt x="7382" y="355"/>
                </a:lnTo>
                <a:lnTo>
                  <a:pt x="7313" y="664"/>
                </a:lnTo>
                <a:lnTo>
                  <a:pt x="6842" y="1534"/>
                </a:lnTo>
                <a:lnTo>
                  <a:pt x="6405" y="2038"/>
                </a:lnTo>
                <a:lnTo>
                  <a:pt x="6163" y="2267"/>
                </a:lnTo>
                <a:lnTo>
                  <a:pt x="5775" y="2555"/>
                </a:lnTo>
                <a:lnTo>
                  <a:pt x="5933" y="2542"/>
                </a:lnTo>
                <a:lnTo>
                  <a:pt x="7235" y="2542"/>
                </a:lnTo>
                <a:lnTo>
                  <a:pt x="7408" y="2038"/>
                </a:lnTo>
                <a:lnTo>
                  <a:pt x="7522" y="1534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50399" y="13444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3806" y="4901"/>
                </a:lnTo>
                <a:lnTo>
                  <a:pt x="3852" y="4546"/>
                </a:lnTo>
                <a:lnTo>
                  <a:pt x="3985" y="4191"/>
                </a:lnTo>
                <a:lnTo>
                  <a:pt x="4128" y="3916"/>
                </a:lnTo>
                <a:lnTo>
                  <a:pt x="4243" y="3607"/>
                </a:lnTo>
                <a:lnTo>
                  <a:pt x="4577" y="3138"/>
                </a:lnTo>
                <a:lnTo>
                  <a:pt x="114" y="320"/>
                </a:lnTo>
                <a:lnTo>
                  <a:pt x="0" y="0"/>
                </a:lnTo>
                <a:close/>
              </a:path>
              <a:path w="7620" h="5080">
                <a:moveTo>
                  <a:pt x="4656" y="3036"/>
                </a:moveTo>
                <a:lnTo>
                  <a:pt x="4438" y="3092"/>
                </a:lnTo>
                <a:lnTo>
                  <a:pt x="4082" y="3138"/>
                </a:lnTo>
                <a:lnTo>
                  <a:pt x="4577" y="3138"/>
                </a:lnTo>
                <a:close/>
              </a:path>
              <a:path w="7620" h="5080">
                <a:moveTo>
                  <a:pt x="6628" y="1774"/>
                </a:moveTo>
                <a:lnTo>
                  <a:pt x="4656" y="3036"/>
                </a:lnTo>
                <a:lnTo>
                  <a:pt x="5347" y="2782"/>
                </a:lnTo>
                <a:lnTo>
                  <a:pt x="5701" y="2588"/>
                </a:lnTo>
                <a:lnTo>
                  <a:pt x="6405" y="2038"/>
                </a:lnTo>
                <a:lnTo>
                  <a:pt x="6628" y="1774"/>
                </a:lnTo>
                <a:close/>
              </a:path>
              <a:path w="7620" h="5080">
                <a:moveTo>
                  <a:pt x="7509" y="0"/>
                </a:moveTo>
                <a:lnTo>
                  <a:pt x="7428" y="320"/>
                </a:lnTo>
                <a:lnTo>
                  <a:pt x="7313" y="629"/>
                </a:lnTo>
                <a:lnTo>
                  <a:pt x="6842" y="1523"/>
                </a:lnTo>
                <a:lnTo>
                  <a:pt x="6628" y="1774"/>
                </a:lnTo>
                <a:lnTo>
                  <a:pt x="6842" y="1729"/>
                </a:lnTo>
                <a:lnTo>
                  <a:pt x="7509" y="1649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4187" y="14102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4032" y="4890"/>
                </a:lnTo>
                <a:lnTo>
                  <a:pt x="4308" y="4844"/>
                </a:lnTo>
                <a:lnTo>
                  <a:pt x="4504" y="4340"/>
                </a:lnTo>
                <a:lnTo>
                  <a:pt x="4780" y="3870"/>
                </a:lnTo>
                <a:lnTo>
                  <a:pt x="5090" y="3435"/>
                </a:lnTo>
                <a:lnTo>
                  <a:pt x="5410" y="3126"/>
                </a:lnTo>
                <a:lnTo>
                  <a:pt x="3400" y="3126"/>
                </a:lnTo>
                <a:lnTo>
                  <a:pt x="3089" y="3046"/>
                </a:lnTo>
                <a:lnTo>
                  <a:pt x="2779" y="3012"/>
                </a:lnTo>
                <a:lnTo>
                  <a:pt x="2082" y="2737"/>
                </a:lnTo>
                <a:lnTo>
                  <a:pt x="143" y="423"/>
                </a:lnTo>
                <a:lnTo>
                  <a:pt x="19" y="0"/>
                </a:lnTo>
                <a:close/>
              </a:path>
              <a:path w="7620" h="5080">
                <a:moveTo>
                  <a:pt x="7493" y="0"/>
                </a:moveTo>
                <a:lnTo>
                  <a:pt x="4423" y="3046"/>
                </a:lnTo>
                <a:lnTo>
                  <a:pt x="4113" y="3126"/>
                </a:lnTo>
                <a:lnTo>
                  <a:pt x="5410" y="3126"/>
                </a:lnTo>
                <a:lnTo>
                  <a:pt x="5883" y="2737"/>
                </a:lnTo>
                <a:lnTo>
                  <a:pt x="6355" y="2462"/>
                </a:lnTo>
                <a:lnTo>
                  <a:pt x="6631" y="2382"/>
                </a:lnTo>
                <a:lnTo>
                  <a:pt x="6861" y="2267"/>
                </a:lnTo>
                <a:lnTo>
                  <a:pt x="7137" y="2221"/>
                </a:lnTo>
                <a:lnTo>
                  <a:pt x="7378" y="2153"/>
                </a:lnTo>
                <a:lnTo>
                  <a:pt x="7503" y="1752"/>
                </a:lnTo>
                <a:lnTo>
                  <a:pt x="749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8360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3906" y="4890"/>
                </a:lnTo>
                <a:lnTo>
                  <a:pt x="4033" y="4145"/>
                </a:lnTo>
                <a:lnTo>
                  <a:pt x="4263" y="3481"/>
                </a:lnTo>
                <a:lnTo>
                  <a:pt x="4464" y="3126"/>
                </a:lnTo>
                <a:lnTo>
                  <a:pt x="3400" y="3126"/>
                </a:lnTo>
                <a:lnTo>
                  <a:pt x="2768" y="3012"/>
                </a:lnTo>
                <a:lnTo>
                  <a:pt x="142" y="423"/>
                </a:lnTo>
                <a:lnTo>
                  <a:pt x="19" y="0"/>
                </a:lnTo>
                <a:close/>
              </a:path>
              <a:path w="7620" h="5080">
                <a:moveTo>
                  <a:pt x="4506" y="3051"/>
                </a:moveTo>
                <a:lnTo>
                  <a:pt x="4067" y="3126"/>
                </a:lnTo>
                <a:lnTo>
                  <a:pt x="4464" y="3126"/>
                </a:lnTo>
                <a:close/>
              </a:path>
              <a:path w="7620" h="5080">
                <a:moveTo>
                  <a:pt x="6968" y="1305"/>
                </a:moveTo>
                <a:lnTo>
                  <a:pt x="4506" y="3051"/>
                </a:lnTo>
                <a:lnTo>
                  <a:pt x="4734" y="3012"/>
                </a:lnTo>
                <a:lnTo>
                  <a:pt x="5367" y="2782"/>
                </a:lnTo>
                <a:lnTo>
                  <a:pt x="5919" y="2427"/>
                </a:lnTo>
                <a:lnTo>
                  <a:pt x="6620" y="1763"/>
                </a:lnTo>
                <a:lnTo>
                  <a:pt x="6968" y="1305"/>
                </a:lnTo>
                <a:close/>
              </a:path>
              <a:path w="7620" h="5080">
                <a:moveTo>
                  <a:pt x="7483" y="0"/>
                </a:moveTo>
                <a:lnTo>
                  <a:pt x="7370" y="423"/>
                </a:lnTo>
                <a:lnTo>
                  <a:pt x="7172" y="939"/>
                </a:lnTo>
                <a:lnTo>
                  <a:pt x="6968" y="1305"/>
                </a:lnTo>
                <a:lnTo>
                  <a:pt x="7207" y="1248"/>
                </a:lnTo>
                <a:lnTo>
                  <a:pt x="7563" y="1213"/>
                </a:lnTo>
                <a:lnTo>
                  <a:pt x="74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3517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22325" y="54355"/>
                </a:moveTo>
                <a:lnTo>
                  <a:pt x="18600" y="54355"/>
                </a:lnTo>
                <a:lnTo>
                  <a:pt x="19382" y="54482"/>
                </a:lnTo>
                <a:lnTo>
                  <a:pt x="20095" y="54736"/>
                </a:lnTo>
                <a:lnTo>
                  <a:pt x="22407" y="60578"/>
                </a:lnTo>
                <a:lnTo>
                  <a:pt x="22924" y="60578"/>
                </a:lnTo>
                <a:lnTo>
                  <a:pt x="26339" y="63753"/>
                </a:lnTo>
                <a:lnTo>
                  <a:pt x="27524" y="64642"/>
                </a:lnTo>
                <a:lnTo>
                  <a:pt x="28467" y="65277"/>
                </a:lnTo>
                <a:lnTo>
                  <a:pt x="29249" y="65658"/>
                </a:lnTo>
                <a:lnTo>
                  <a:pt x="25908" y="60578"/>
                </a:lnTo>
                <a:lnTo>
                  <a:pt x="23911" y="57149"/>
                </a:lnTo>
                <a:lnTo>
                  <a:pt x="22325" y="54355"/>
                </a:lnTo>
                <a:close/>
              </a:path>
              <a:path w="29845" h="66039">
                <a:moveTo>
                  <a:pt x="14702" y="0"/>
                </a:moveTo>
                <a:lnTo>
                  <a:pt x="12931" y="253"/>
                </a:lnTo>
                <a:lnTo>
                  <a:pt x="11286" y="634"/>
                </a:lnTo>
                <a:lnTo>
                  <a:pt x="8101" y="1142"/>
                </a:lnTo>
                <a:lnTo>
                  <a:pt x="5111" y="1904"/>
                </a:lnTo>
                <a:lnTo>
                  <a:pt x="2397" y="2539"/>
                </a:lnTo>
                <a:lnTo>
                  <a:pt x="1669" y="5079"/>
                </a:lnTo>
                <a:lnTo>
                  <a:pt x="1178" y="7111"/>
                </a:lnTo>
                <a:lnTo>
                  <a:pt x="741" y="9397"/>
                </a:lnTo>
                <a:lnTo>
                  <a:pt x="120" y="13842"/>
                </a:lnTo>
                <a:lnTo>
                  <a:pt x="0" y="22986"/>
                </a:lnTo>
                <a:lnTo>
                  <a:pt x="110" y="24383"/>
                </a:lnTo>
                <a:lnTo>
                  <a:pt x="14000" y="59943"/>
                </a:lnTo>
                <a:lnTo>
                  <a:pt x="14863" y="61086"/>
                </a:lnTo>
                <a:lnTo>
                  <a:pt x="14943" y="57149"/>
                </a:lnTo>
                <a:lnTo>
                  <a:pt x="13644" y="57149"/>
                </a:lnTo>
                <a:lnTo>
                  <a:pt x="12931" y="56895"/>
                </a:lnTo>
                <a:lnTo>
                  <a:pt x="10644" y="53720"/>
                </a:lnTo>
                <a:lnTo>
                  <a:pt x="10688" y="50672"/>
                </a:lnTo>
                <a:lnTo>
                  <a:pt x="9872" y="50545"/>
                </a:lnTo>
                <a:lnTo>
                  <a:pt x="6842" y="46989"/>
                </a:lnTo>
                <a:lnTo>
                  <a:pt x="6945" y="43687"/>
                </a:lnTo>
                <a:lnTo>
                  <a:pt x="7032" y="43306"/>
                </a:lnTo>
                <a:lnTo>
                  <a:pt x="7239" y="42925"/>
                </a:lnTo>
                <a:lnTo>
                  <a:pt x="6687" y="42671"/>
                </a:lnTo>
                <a:lnTo>
                  <a:pt x="6215" y="42417"/>
                </a:lnTo>
                <a:lnTo>
                  <a:pt x="5548" y="41782"/>
                </a:lnTo>
                <a:lnTo>
                  <a:pt x="5387" y="41528"/>
                </a:lnTo>
                <a:lnTo>
                  <a:pt x="5192" y="41274"/>
                </a:lnTo>
                <a:lnTo>
                  <a:pt x="5077" y="41020"/>
                </a:lnTo>
                <a:lnTo>
                  <a:pt x="4916" y="40766"/>
                </a:lnTo>
                <a:lnTo>
                  <a:pt x="4765" y="40131"/>
                </a:lnTo>
                <a:lnTo>
                  <a:pt x="4801" y="36194"/>
                </a:lnTo>
                <a:lnTo>
                  <a:pt x="4916" y="35940"/>
                </a:lnTo>
                <a:lnTo>
                  <a:pt x="4996" y="35559"/>
                </a:lnTo>
                <a:lnTo>
                  <a:pt x="5146" y="35432"/>
                </a:lnTo>
                <a:lnTo>
                  <a:pt x="5272" y="35178"/>
                </a:lnTo>
                <a:lnTo>
                  <a:pt x="4674" y="34924"/>
                </a:lnTo>
                <a:lnTo>
                  <a:pt x="3892" y="34416"/>
                </a:lnTo>
                <a:lnTo>
                  <a:pt x="3260" y="33654"/>
                </a:lnTo>
                <a:lnTo>
                  <a:pt x="3110" y="33400"/>
                </a:lnTo>
                <a:lnTo>
                  <a:pt x="2903" y="33146"/>
                </a:lnTo>
                <a:lnTo>
                  <a:pt x="2673" y="32511"/>
                </a:lnTo>
                <a:lnTo>
                  <a:pt x="2512" y="31876"/>
                </a:lnTo>
                <a:lnTo>
                  <a:pt x="2593" y="28447"/>
                </a:lnTo>
                <a:lnTo>
                  <a:pt x="2849" y="27812"/>
                </a:lnTo>
                <a:lnTo>
                  <a:pt x="3030" y="27431"/>
                </a:lnTo>
                <a:lnTo>
                  <a:pt x="2558" y="27177"/>
                </a:lnTo>
                <a:lnTo>
                  <a:pt x="2121" y="26796"/>
                </a:lnTo>
                <a:lnTo>
                  <a:pt x="1765" y="26415"/>
                </a:lnTo>
                <a:lnTo>
                  <a:pt x="1454" y="25907"/>
                </a:lnTo>
                <a:lnTo>
                  <a:pt x="1178" y="25526"/>
                </a:lnTo>
                <a:lnTo>
                  <a:pt x="1061" y="25145"/>
                </a:lnTo>
                <a:lnTo>
                  <a:pt x="948" y="24637"/>
                </a:lnTo>
                <a:lnTo>
                  <a:pt x="1061" y="20700"/>
                </a:lnTo>
                <a:lnTo>
                  <a:pt x="1178" y="20319"/>
                </a:lnTo>
                <a:lnTo>
                  <a:pt x="1730" y="19430"/>
                </a:lnTo>
                <a:lnTo>
                  <a:pt x="2087" y="19049"/>
                </a:lnTo>
                <a:lnTo>
                  <a:pt x="2478" y="18795"/>
                </a:lnTo>
                <a:lnTo>
                  <a:pt x="2949" y="18414"/>
                </a:lnTo>
                <a:lnTo>
                  <a:pt x="1517" y="15874"/>
                </a:lnTo>
                <a:lnTo>
                  <a:pt x="1569" y="12572"/>
                </a:lnTo>
                <a:lnTo>
                  <a:pt x="1684" y="12064"/>
                </a:lnTo>
                <a:lnTo>
                  <a:pt x="2363" y="10921"/>
                </a:lnTo>
                <a:lnTo>
                  <a:pt x="2673" y="10540"/>
                </a:lnTo>
                <a:lnTo>
                  <a:pt x="2984" y="10286"/>
                </a:lnTo>
                <a:lnTo>
                  <a:pt x="2593" y="9397"/>
                </a:lnTo>
                <a:lnTo>
                  <a:pt x="2708" y="5333"/>
                </a:lnTo>
                <a:lnTo>
                  <a:pt x="2869" y="5079"/>
                </a:lnTo>
                <a:lnTo>
                  <a:pt x="3030" y="4698"/>
                </a:lnTo>
                <a:lnTo>
                  <a:pt x="6997" y="2158"/>
                </a:lnTo>
                <a:lnTo>
                  <a:pt x="13008" y="2158"/>
                </a:lnTo>
                <a:lnTo>
                  <a:pt x="13322" y="1650"/>
                </a:lnTo>
                <a:lnTo>
                  <a:pt x="13759" y="1142"/>
                </a:lnTo>
                <a:lnTo>
                  <a:pt x="14426" y="253"/>
                </a:lnTo>
                <a:lnTo>
                  <a:pt x="14702" y="0"/>
                </a:lnTo>
                <a:close/>
              </a:path>
              <a:path w="29845" h="66039">
                <a:moveTo>
                  <a:pt x="21214" y="52323"/>
                </a:moveTo>
                <a:lnTo>
                  <a:pt x="18163" y="52323"/>
                </a:lnTo>
                <a:lnTo>
                  <a:pt x="18163" y="54101"/>
                </a:lnTo>
                <a:lnTo>
                  <a:pt x="18048" y="54482"/>
                </a:lnTo>
                <a:lnTo>
                  <a:pt x="18324" y="54355"/>
                </a:lnTo>
                <a:lnTo>
                  <a:pt x="22325" y="54355"/>
                </a:lnTo>
                <a:lnTo>
                  <a:pt x="21214" y="52323"/>
                </a:lnTo>
                <a:close/>
              </a:path>
              <a:path w="29845" h="66039">
                <a:moveTo>
                  <a:pt x="17940" y="53042"/>
                </a:moveTo>
                <a:lnTo>
                  <a:pt x="17726" y="53466"/>
                </a:lnTo>
                <a:lnTo>
                  <a:pt x="17531" y="53720"/>
                </a:lnTo>
                <a:lnTo>
                  <a:pt x="17301" y="54101"/>
                </a:lnTo>
                <a:lnTo>
                  <a:pt x="17025" y="54355"/>
                </a:lnTo>
                <a:lnTo>
                  <a:pt x="17220" y="54228"/>
                </a:lnTo>
                <a:lnTo>
                  <a:pt x="17887" y="53212"/>
                </a:lnTo>
                <a:lnTo>
                  <a:pt x="17940" y="53042"/>
                </a:lnTo>
                <a:close/>
              </a:path>
              <a:path w="29845" h="66039">
                <a:moveTo>
                  <a:pt x="18136" y="52412"/>
                </a:moveTo>
                <a:lnTo>
                  <a:pt x="17940" y="53042"/>
                </a:lnTo>
                <a:lnTo>
                  <a:pt x="18083" y="52704"/>
                </a:lnTo>
                <a:lnTo>
                  <a:pt x="18136" y="52412"/>
                </a:lnTo>
                <a:close/>
              </a:path>
              <a:path w="29845" h="66039">
                <a:moveTo>
                  <a:pt x="13008" y="2158"/>
                </a:moveTo>
                <a:lnTo>
                  <a:pt x="7745" y="2158"/>
                </a:lnTo>
                <a:lnTo>
                  <a:pt x="8848" y="2539"/>
                </a:lnTo>
                <a:lnTo>
                  <a:pt x="9124" y="2793"/>
                </a:lnTo>
                <a:lnTo>
                  <a:pt x="10343" y="8000"/>
                </a:lnTo>
                <a:lnTo>
                  <a:pt x="10102" y="8889"/>
                </a:lnTo>
                <a:lnTo>
                  <a:pt x="9550" y="9778"/>
                </a:lnTo>
                <a:lnTo>
                  <a:pt x="8848" y="10540"/>
                </a:lnTo>
                <a:lnTo>
                  <a:pt x="8297" y="11048"/>
                </a:lnTo>
                <a:lnTo>
                  <a:pt x="8492" y="11302"/>
                </a:lnTo>
                <a:lnTo>
                  <a:pt x="8653" y="11556"/>
                </a:lnTo>
                <a:lnTo>
                  <a:pt x="8874" y="12064"/>
                </a:lnTo>
                <a:lnTo>
                  <a:pt x="8998" y="16382"/>
                </a:lnTo>
                <a:lnTo>
                  <a:pt x="8572" y="17398"/>
                </a:lnTo>
                <a:lnTo>
                  <a:pt x="8251" y="17779"/>
                </a:lnTo>
                <a:lnTo>
                  <a:pt x="7906" y="18287"/>
                </a:lnTo>
                <a:lnTo>
                  <a:pt x="7503" y="18541"/>
                </a:lnTo>
                <a:lnTo>
                  <a:pt x="7032" y="18795"/>
                </a:lnTo>
                <a:lnTo>
                  <a:pt x="7664" y="19430"/>
                </a:lnTo>
                <a:lnTo>
                  <a:pt x="8297" y="20700"/>
                </a:lnTo>
                <a:lnTo>
                  <a:pt x="8377" y="24891"/>
                </a:lnTo>
                <a:lnTo>
                  <a:pt x="7986" y="25907"/>
                </a:lnTo>
                <a:lnTo>
                  <a:pt x="8848" y="26415"/>
                </a:lnTo>
                <a:lnTo>
                  <a:pt x="9515" y="27304"/>
                </a:lnTo>
                <a:lnTo>
                  <a:pt x="9791" y="27812"/>
                </a:lnTo>
                <a:lnTo>
                  <a:pt x="9987" y="28320"/>
                </a:lnTo>
                <a:lnTo>
                  <a:pt x="10102" y="31876"/>
                </a:lnTo>
                <a:lnTo>
                  <a:pt x="9872" y="32765"/>
                </a:lnTo>
                <a:lnTo>
                  <a:pt x="9630" y="33273"/>
                </a:lnTo>
                <a:lnTo>
                  <a:pt x="9469" y="33527"/>
                </a:lnTo>
                <a:lnTo>
                  <a:pt x="9791" y="33527"/>
                </a:lnTo>
                <a:lnTo>
                  <a:pt x="10343" y="33908"/>
                </a:lnTo>
                <a:lnTo>
                  <a:pt x="10849" y="34162"/>
                </a:lnTo>
                <a:lnTo>
                  <a:pt x="11321" y="34670"/>
                </a:lnTo>
                <a:lnTo>
                  <a:pt x="12183" y="40131"/>
                </a:lnTo>
                <a:lnTo>
                  <a:pt x="12068" y="40639"/>
                </a:lnTo>
                <a:lnTo>
                  <a:pt x="11873" y="41020"/>
                </a:lnTo>
                <a:lnTo>
                  <a:pt x="12425" y="41274"/>
                </a:lnTo>
                <a:lnTo>
                  <a:pt x="12896" y="41528"/>
                </a:lnTo>
                <a:lnTo>
                  <a:pt x="13563" y="42163"/>
                </a:lnTo>
                <a:lnTo>
                  <a:pt x="13724" y="42417"/>
                </a:lnTo>
                <a:lnTo>
                  <a:pt x="13920" y="42671"/>
                </a:lnTo>
                <a:lnTo>
                  <a:pt x="14276" y="43560"/>
                </a:lnTo>
                <a:lnTo>
                  <a:pt x="14391" y="47370"/>
                </a:lnTo>
                <a:lnTo>
                  <a:pt x="15921" y="47624"/>
                </a:lnTo>
                <a:lnTo>
                  <a:pt x="16588" y="48005"/>
                </a:lnTo>
                <a:lnTo>
                  <a:pt x="17140" y="48513"/>
                </a:lnTo>
                <a:lnTo>
                  <a:pt x="17611" y="49148"/>
                </a:lnTo>
                <a:lnTo>
                  <a:pt x="17807" y="49529"/>
                </a:lnTo>
                <a:lnTo>
                  <a:pt x="17968" y="49783"/>
                </a:lnTo>
                <a:lnTo>
                  <a:pt x="18121" y="50291"/>
                </a:lnTo>
                <a:lnTo>
                  <a:pt x="18244" y="51815"/>
                </a:lnTo>
                <a:lnTo>
                  <a:pt x="18136" y="52412"/>
                </a:lnTo>
                <a:lnTo>
                  <a:pt x="21214" y="52323"/>
                </a:lnTo>
                <a:lnTo>
                  <a:pt x="19220" y="48513"/>
                </a:lnTo>
                <a:lnTo>
                  <a:pt x="15725" y="41020"/>
                </a:lnTo>
                <a:lnTo>
                  <a:pt x="9767" y="17779"/>
                </a:lnTo>
                <a:lnTo>
                  <a:pt x="9886" y="12572"/>
                </a:lnTo>
                <a:lnTo>
                  <a:pt x="12850" y="2412"/>
                </a:lnTo>
                <a:lnTo>
                  <a:pt x="13008" y="215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25377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578" y="0"/>
                </a:moveTo>
                <a:lnTo>
                  <a:pt x="7463" y="309"/>
                </a:lnTo>
                <a:lnTo>
                  <a:pt x="7382" y="629"/>
                </a:lnTo>
                <a:lnTo>
                  <a:pt x="6911" y="1523"/>
                </a:lnTo>
                <a:lnTo>
                  <a:pt x="4162" y="3126"/>
                </a:lnTo>
                <a:lnTo>
                  <a:pt x="3099" y="3126"/>
                </a:lnTo>
                <a:lnTo>
                  <a:pt x="3300" y="3481"/>
                </a:lnTo>
                <a:lnTo>
                  <a:pt x="3530" y="4145"/>
                </a:lnTo>
                <a:lnTo>
                  <a:pt x="3645" y="4890"/>
                </a:lnTo>
                <a:lnTo>
                  <a:pt x="4599" y="4810"/>
                </a:lnTo>
                <a:lnTo>
                  <a:pt x="6970" y="3126"/>
                </a:lnTo>
                <a:lnTo>
                  <a:pt x="3495" y="3126"/>
                </a:lnTo>
                <a:lnTo>
                  <a:pt x="3056" y="3051"/>
                </a:lnTo>
                <a:lnTo>
                  <a:pt x="7017" y="3051"/>
                </a:lnTo>
                <a:lnTo>
                  <a:pt x="7259" y="2622"/>
                </a:lnTo>
                <a:lnTo>
                  <a:pt x="7509" y="2072"/>
                </a:lnTo>
                <a:lnTo>
                  <a:pt x="7624" y="1213"/>
                </a:lnTo>
                <a:lnTo>
                  <a:pt x="7578" y="0"/>
                </a:lnTo>
                <a:close/>
              </a:path>
              <a:path w="7620" h="5080">
                <a:moveTo>
                  <a:pt x="634" y="1313"/>
                </a:moveTo>
                <a:lnTo>
                  <a:pt x="3056" y="3051"/>
                </a:lnTo>
                <a:lnTo>
                  <a:pt x="2748" y="2588"/>
                </a:lnTo>
                <a:lnTo>
                  <a:pt x="634" y="1313"/>
                </a:lnTo>
                <a:close/>
              </a:path>
              <a:path w="7620" h="5080">
                <a:moveTo>
                  <a:pt x="68" y="0"/>
                </a:moveTo>
                <a:lnTo>
                  <a:pt x="0" y="1213"/>
                </a:lnTo>
                <a:lnTo>
                  <a:pt x="344" y="1248"/>
                </a:lnTo>
                <a:lnTo>
                  <a:pt x="634" y="1313"/>
                </a:lnTo>
                <a:lnTo>
                  <a:pt x="264" y="629"/>
                </a:lnTo>
                <a:lnTo>
                  <a:pt x="149" y="309"/>
                </a:lnTo>
                <a:lnTo>
                  <a:pt x="6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8535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14581" y="0"/>
                </a:moveTo>
                <a:lnTo>
                  <a:pt x="19505" y="17017"/>
                </a:lnTo>
                <a:lnTo>
                  <a:pt x="19383" y="19430"/>
                </a:lnTo>
                <a:lnTo>
                  <a:pt x="3172" y="60832"/>
                </a:lnTo>
                <a:lnTo>
                  <a:pt x="0" y="65658"/>
                </a:lnTo>
                <a:lnTo>
                  <a:pt x="816" y="65277"/>
                </a:lnTo>
                <a:lnTo>
                  <a:pt x="2943" y="63753"/>
                </a:lnTo>
                <a:lnTo>
                  <a:pt x="3104" y="63118"/>
                </a:lnTo>
                <a:lnTo>
                  <a:pt x="3576" y="62229"/>
                </a:lnTo>
                <a:lnTo>
                  <a:pt x="4001" y="61721"/>
                </a:lnTo>
                <a:lnTo>
                  <a:pt x="4519" y="61213"/>
                </a:lnTo>
                <a:lnTo>
                  <a:pt x="5381" y="60832"/>
                </a:lnTo>
                <a:lnTo>
                  <a:pt x="6370" y="60578"/>
                </a:lnTo>
                <a:lnTo>
                  <a:pt x="6842" y="60578"/>
                </a:lnTo>
                <a:lnTo>
                  <a:pt x="6937" y="59308"/>
                </a:lnTo>
                <a:lnTo>
                  <a:pt x="10648" y="54355"/>
                </a:lnTo>
                <a:lnTo>
                  <a:pt x="11168" y="54355"/>
                </a:lnTo>
                <a:lnTo>
                  <a:pt x="11071" y="53974"/>
                </a:lnTo>
                <a:lnTo>
                  <a:pt x="14857" y="47370"/>
                </a:lnTo>
                <a:lnTo>
                  <a:pt x="14972" y="43560"/>
                </a:lnTo>
                <a:lnTo>
                  <a:pt x="17410" y="41020"/>
                </a:lnTo>
                <a:lnTo>
                  <a:pt x="17214" y="40639"/>
                </a:lnTo>
                <a:lnTo>
                  <a:pt x="17053" y="40131"/>
                </a:lnTo>
                <a:lnTo>
                  <a:pt x="17053" y="36321"/>
                </a:lnTo>
                <a:lnTo>
                  <a:pt x="17410" y="35432"/>
                </a:lnTo>
                <a:lnTo>
                  <a:pt x="18157" y="34416"/>
                </a:lnTo>
                <a:lnTo>
                  <a:pt x="18399" y="34162"/>
                </a:lnTo>
                <a:lnTo>
                  <a:pt x="18905" y="33908"/>
                </a:lnTo>
                <a:lnTo>
                  <a:pt x="19457" y="33527"/>
                </a:lnTo>
                <a:lnTo>
                  <a:pt x="19767" y="33527"/>
                </a:lnTo>
                <a:lnTo>
                  <a:pt x="19442" y="32892"/>
                </a:lnTo>
                <a:lnTo>
                  <a:pt x="19344" y="32638"/>
                </a:lnTo>
                <a:lnTo>
                  <a:pt x="19248" y="32257"/>
                </a:lnTo>
                <a:lnTo>
                  <a:pt x="19256" y="28447"/>
                </a:lnTo>
                <a:lnTo>
                  <a:pt x="19457" y="27812"/>
                </a:lnTo>
                <a:lnTo>
                  <a:pt x="19733" y="27304"/>
                </a:lnTo>
                <a:lnTo>
                  <a:pt x="20043" y="26923"/>
                </a:lnTo>
                <a:lnTo>
                  <a:pt x="20400" y="26415"/>
                </a:lnTo>
                <a:lnTo>
                  <a:pt x="21308" y="25907"/>
                </a:lnTo>
                <a:lnTo>
                  <a:pt x="21067" y="25399"/>
                </a:lnTo>
                <a:lnTo>
                  <a:pt x="20906" y="24891"/>
                </a:lnTo>
                <a:lnTo>
                  <a:pt x="21895" y="19177"/>
                </a:lnTo>
                <a:lnTo>
                  <a:pt x="22205" y="18796"/>
                </a:lnTo>
                <a:lnTo>
                  <a:pt x="20161" y="15748"/>
                </a:lnTo>
                <a:lnTo>
                  <a:pt x="20239" y="12446"/>
                </a:lnTo>
                <a:lnTo>
                  <a:pt x="20595" y="11557"/>
                </a:lnTo>
                <a:lnTo>
                  <a:pt x="20756" y="11303"/>
                </a:lnTo>
                <a:lnTo>
                  <a:pt x="20952" y="11049"/>
                </a:lnTo>
                <a:lnTo>
                  <a:pt x="20400" y="10541"/>
                </a:lnTo>
                <a:lnTo>
                  <a:pt x="19491" y="9525"/>
                </a:lnTo>
                <a:lnTo>
                  <a:pt x="19079" y="8636"/>
                </a:lnTo>
                <a:lnTo>
                  <a:pt x="18990" y="8382"/>
                </a:lnTo>
                <a:lnTo>
                  <a:pt x="18870" y="7874"/>
                </a:lnTo>
                <a:lnTo>
                  <a:pt x="18951" y="4445"/>
                </a:lnTo>
                <a:lnTo>
                  <a:pt x="19376" y="3556"/>
                </a:lnTo>
                <a:lnTo>
                  <a:pt x="19848" y="3048"/>
                </a:lnTo>
                <a:lnTo>
                  <a:pt x="20434" y="2540"/>
                </a:lnTo>
                <a:lnTo>
                  <a:pt x="21504" y="2159"/>
                </a:lnTo>
                <a:lnTo>
                  <a:pt x="25223" y="2159"/>
                </a:lnTo>
                <a:lnTo>
                  <a:pt x="24137" y="1905"/>
                </a:lnTo>
                <a:lnTo>
                  <a:pt x="21182" y="1143"/>
                </a:lnTo>
                <a:lnTo>
                  <a:pt x="18008" y="635"/>
                </a:lnTo>
                <a:lnTo>
                  <a:pt x="16306" y="254"/>
                </a:lnTo>
                <a:lnTo>
                  <a:pt x="14581" y="0"/>
                </a:lnTo>
                <a:close/>
              </a:path>
              <a:path w="29845" h="66039">
                <a:moveTo>
                  <a:pt x="25223" y="2159"/>
                </a:moveTo>
                <a:lnTo>
                  <a:pt x="22677" y="2159"/>
                </a:lnTo>
                <a:lnTo>
                  <a:pt x="23815" y="2540"/>
                </a:lnTo>
                <a:lnTo>
                  <a:pt x="24528" y="2921"/>
                </a:lnTo>
                <a:lnTo>
                  <a:pt x="26732" y="8890"/>
                </a:lnTo>
                <a:lnTo>
                  <a:pt x="26607" y="9525"/>
                </a:lnTo>
                <a:lnTo>
                  <a:pt x="26414" y="10033"/>
                </a:lnTo>
                <a:lnTo>
                  <a:pt x="26253" y="10287"/>
                </a:lnTo>
                <a:lnTo>
                  <a:pt x="26575" y="10541"/>
                </a:lnTo>
                <a:lnTo>
                  <a:pt x="27162" y="11303"/>
                </a:lnTo>
                <a:lnTo>
                  <a:pt x="27553" y="12065"/>
                </a:lnTo>
                <a:lnTo>
                  <a:pt x="27648" y="12446"/>
                </a:lnTo>
                <a:lnTo>
                  <a:pt x="27696" y="14351"/>
                </a:lnTo>
                <a:lnTo>
                  <a:pt x="27679" y="16129"/>
                </a:lnTo>
                <a:lnTo>
                  <a:pt x="26334" y="18415"/>
                </a:lnTo>
                <a:lnTo>
                  <a:pt x="27162" y="19050"/>
                </a:lnTo>
                <a:lnTo>
                  <a:pt x="27518" y="19431"/>
                </a:lnTo>
                <a:lnTo>
                  <a:pt x="28070" y="20320"/>
                </a:lnTo>
                <a:lnTo>
                  <a:pt x="28266" y="20955"/>
                </a:lnTo>
                <a:lnTo>
                  <a:pt x="28386" y="24384"/>
                </a:lnTo>
                <a:lnTo>
                  <a:pt x="28070" y="25527"/>
                </a:lnTo>
                <a:lnTo>
                  <a:pt x="27518" y="26416"/>
                </a:lnTo>
                <a:lnTo>
                  <a:pt x="26725" y="27178"/>
                </a:lnTo>
                <a:lnTo>
                  <a:pt x="26253" y="27432"/>
                </a:lnTo>
                <a:lnTo>
                  <a:pt x="26495" y="27940"/>
                </a:lnTo>
                <a:lnTo>
                  <a:pt x="26656" y="28448"/>
                </a:lnTo>
                <a:lnTo>
                  <a:pt x="26705" y="32131"/>
                </a:lnTo>
                <a:lnTo>
                  <a:pt x="26460" y="32893"/>
                </a:lnTo>
                <a:lnTo>
                  <a:pt x="26184" y="33401"/>
                </a:lnTo>
                <a:lnTo>
                  <a:pt x="25586" y="34163"/>
                </a:lnTo>
                <a:lnTo>
                  <a:pt x="25356" y="34417"/>
                </a:lnTo>
                <a:lnTo>
                  <a:pt x="25080" y="34544"/>
                </a:lnTo>
                <a:lnTo>
                  <a:pt x="24563" y="34924"/>
                </a:lnTo>
                <a:lnTo>
                  <a:pt x="23976" y="35178"/>
                </a:lnTo>
                <a:lnTo>
                  <a:pt x="24137" y="35432"/>
                </a:lnTo>
                <a:lnTo>
                  <a:pt x="24367" y="35940"/>
                </a:lnTo>
                <a:lnTo>
                  <a:pt x="24488" y="36321"/>
                </a:lnTo>
                <a:lnTo>
                  <a:pt x="24528" y="40131"/>
                </a:lnTo>
                <a:lnTo>
                  <a:pt x="24413" y="40385"/>
                </a:lnTo>
                <a:lnTo>
                  <a:pt x="24333" y="40766"/>
                </a:lnTo>
                <a:lnTo>
                  <a:pt x="24218" y="41020"/>
                </a:lnTo>
                <a:lnTo>
                  <a:pt x="23700" y="41782"/>
                </a:lnTo>
                <a:lnTo>
                  <a:pt x="23309" y="42163"/>
                </a:lnTo>
                <a:lnTo>
                  <a:pt x="23079" y="42417"/>
                </a:lnTo>
                <a:lnTo>
                  <a:pt x="22010" y="42925"/>
                </a:lnTo>
                <a:lnTo>
                  <a:pt x="22205" y="43306"/>
                </a:lnTo>
                <a:lnTo>
                  <a:pt x="22266" y="43560"/>
                </a:lnTo>
                <a:lnTo>
                  <a:pt x="22366" y="47370"/>
                </a:lnTo>
                <a:lnTo>
                  <a:pt x="22286" y="47751"/>
                </a:lnTo>
                <a:lnTo>
                  <a:pt x="22171" y="48132"/>
                </a:lnTo>
                <a:lnTo>
                  <a:pt x="18594" y="50672"/>
                </a:lnTo>
                <a:lnTo>
                  <a:pt x="18556" y="54101"/>
                </a:lnTo>
                <a:lnTo>
                  <a:pt x="15605" y="57149"/>
                </a:lnTo>
                <a:lnTo>
                  <a:pt x="14305" y="57149"/>
                </a:lnTo>
                <a:lnTo>
                  <a:pt x="14386" y="61086"/>
                </a:lnTo>
                <a:lnTo>
                  <a:pt x="29181" y="23749"/>
                </a:lnTo>
                <a:lnTo>
                  <a:pt x="29308" y="21971"/>
                </a:lnTo>
                <a:lnTo>
                  <a:pt x="29204" y="14859"/>
                </a:lnTo>
                <a:lnTo>
                  <a:pt x="26851" y="2540"/>
                </a:lnTo>
                <a:lnTo>
                  <a:pt x="25223" y="2159"/>
                </a:lnTo>
                <a:close/>
              </a:path>
              <a:path w="29845" h="66039">
                <a:moveTo>
                  <a:pt x="6937" y="59308"/>
                </a:moveTo>
                <a:lnTo>
                  <a:pt x="7037" y="59816"/>
                </a:lnTo>
                <a:lnTo>
                  <a:pt x="7233" y="60197"/>
                </a:lnTo>
                <a:lnTo>
                  <a:pt x="7072" y="59816"/>
                </a:lnTo>
                <a:lnTo>
                  <a:pt x="6957" y="59435"/>
                </a:lnTo>
                <a:close/>
              </a:path>
              <a:path w="29845" h="66039">
                <a:moveTo>
                  <a:pt x="11168" y="54355"/>
                </a:moveTo>
                <a:lnTo>
                  <a:pt x="10924" y="54355"/>
                </a:lnTo>
                <a:lnTo>
                  <a:pt x="11200" y="54482"/>
                </a:lnTo>
                <a:close/>
              </a:path>
              <a:path w="29845" h="66039">
                <a:moveTo>
                  <a:pt x="11543" y="53510"/>
                </a:moveTo>
                <a:lnTo>
                  <a:pt x="12028" y="54228"/>
                </a:lnTo>
                <a:lnTo>
                  <a:pt x="12258" y="54355"/>
                </a:lnTo>
                <a:lnTo>
                  <a:pt x="11982" y="54101"/>
                </a:lnTo>
                <a:lnTo>
                  <a:pt x="11543" y="53510"/>
                </a:lnTo>
                <a:close/>
              </a:path>
              <a:path w="29845" h="66039">
                <a:moveTo>
                  <a:pt x="11332" y="53118"/>
                </a:moveTo>
                <a:lnTo>
                  <a:pt x="11481" y="53408"/>
                </a:lnTo>
                <a:lnTo>
                  <a:pt x="11332" y="53118"/>
                </a:lnTo>
                <a:close/>
              </a:path>
              <a:path w="29845" h="66039">
                <a:moveTo>
                  <a:pt x="11129" y="52323"/>
                </a:moveTo>
                <a:lnTo>
                  <a:pt x="11291" y="52986"/>
                </a:lnTo>
                <a:lnTo>
                  <a:pt x="11129" y="52323"/>
                </a:lnTo>
                <a:close/>
              </a:path>
              <a:path w="29845" h="66039">
                <a:moveTo>
                  <a:pt x="27696" y="14351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0204" y="142277"/>
            <a:ext cx="43815" cy="33655"/>
          </a:xfrm>
          <a:custGeom>
            <a:avLst/>
            <a:gdLst/>
            <a:ahLst/>
            <a:cxnLst/>
            <a:rect l="l" t="t" r="r" b="b"/>
            <a:pathLst>
              <a:path w="43815" h="33655">
                <a:moveTo>
                  <a:pt x="31063" y="22859"/>
                </a:moveTo>
                <a:lnTo>
                  <a:pt x="26383" y="27371"/>
                </a:lnTo>
                <a:lnTo>
                  <a:pt x="26891" y="28035"/>
                </a:lnTo>
                <a:lnTo>
                  <a:pt x="35387" y="33636"/>
                </a:lnTo>
                <a:lnTo>
                  <a:pt x="36376" y="33006"/>
                </a:lnTo>
                <a:lnTo>
                  <a:pt x="39826" y="29868"/>
                </a:lnTo>
                <a:lnTo>
                  <a:pt x="40228" y="29444"/>
                </a:lnTo>
                <a:lnTo>
                  <a:pt x="41289" y="27955"/>
                </a:lnTo>
                <a:lnTo>
                  <a:pt x="41838" y="27050"/>
                </a:lnTo>
                <a:lnTo>
                  <a:pt x="39400" y="26627"/>
                </a:lnTo>
                <a:lnTo>
                  <a:pt x="38733" y="26466"/>
                </a:lnTo>
                <a:lnTo>
                  <a:pt x="31730" y="23374"/>
                </a:lnTo>
                <a:lnTo>
                  <a:pt x="31063" y="22859"/>
                </a:lnTo>
                <a:close/>
              </a:path>
              <a:path w="43815" h="33655">
                <a:moveTo>
                  <a:pt x="41171" y="10960"/>
                </a:moveTo>
                <a:lnTo>
                  <a:pt x="29844" y="14372"/>
                </a:lnTo>
                <a:lnTo>
                  <a:pt x="30281" y="14957"/>
                </a:lnTo>
                <a:lnTo>
                  <a:pt x="31650" y="20832"/>
                </a:lnTo>
                <a:lnTo>
                  <a:pt x="34088" y="21061"/>
                </a:lnTo>
                <a:lnTo>
                  <a:pt x="43678" y="20041"/>
                </a:lnTo>
                <a:lnTo>
                  <a:pt x="43563" y="17694"/>
                </a:lnTo>
                <a:lnTo>
                  <a:pt x="43253" y="15976"/>
                </a:lnTo>
                <a:lnTo>
                  <a:pt x="43092" y="15380"/>
                </a:lnTo>
                <a:lnTo>
                  <a:pt x="42775" y="14372"/>
                </a:lnTo>
                <a:lnTo>
                  <a:pt x="42310" y="13158"/>
                </a:lnTo>
                <a:lnTo>
                  <a:pt x="41171" y="10960"/>
                </a:lnTo>
                <a:close/>
              </a:path>
              <a:path w="43815" h="33655">
                <a:moveTo>
                  <a:pt x="24853" y="274"/>
                </a:moveTo>
                <a:lnTo>
                  <a:pt x="22806" y="11040"/>
                </a:lnTo>
                <a:lnTo>
                  <a:pt x="24186" y="11154"/>
                </a:lnTo>
                <a:lnTo>
                  <a:pt x="24612" y="11280"/>
                </a:lnTo>
                <a:lnTo>
                  <a:pt x="29131" y="13582"/>
                </a:lnTo>
                <a:lnTo>
                  <a:pt x="30621" y="10960"/>
                </a:lnTo>
                <a:lnTo>
                  <a:pt x="31374" y="9791"/>
                </a:lnTo>
                <a:lnTo>
                  <a:pt x="33030" y="7478"/>
                </a:lnTo>
                <a:lnTo>
                  <a:pt x="33812" y="6459"/>
                </a:lnTo>
                <a:lnTo>
                  <a:pt x="35306" y="4695"/>
                </a:lnTo>
                <a:lnTo>
                  <a:pt x="34525" y="4145"/>
                </a:lnTo>
                <a:lnTo>
                  <a:pt x="25716" y="435"/>
                </a:lnTo>
                <a:lnTo>
                  <a:pt x="24853" y="274"/>
                </a:lnTo>
                <a:close/>
              </a:path>
              <a:path w="43815" h="33655">
                <a:moveTo>
                  <a:pt x="118" y="14212"/>
                </a:moveTo>
                <a:lnTo>
                  <a:pt x="0" y="18988"/>
                </a:lnTo>
                <a:lnTo>
                  <a:pt x="83" y="19618"/>
                </a:lnTo>
                <a:lnTo>
                  <a:pt x="229" y="20316"/>
                </a:lnTo>
                <a:lnTo>
                  <a:pt x="6373" y="24004"/>
                </a:lnTo>
                <a:lnTo>
                  <a:pt x="7155" y="23958"/>
                </a:lnTo>
                <a:lnTo>
                  <a:pt x="13722" y="22355"/>
                </a:lnTo>
                <a:lnTo>
                  <a:pt x="13526" y="21691"/>
                </a:lnTo>
                <a:lnTo>
                  <a:pt x="13365" y="21026"/>
                </a:lnTo>
                <a:lnTo>
                  <a:pt x="13244" y="20202"/>
                </a:lnTo>
                <a:lnTo>
                  <a:pt x="13333" y="18404"/>
                </a:lnTo>
                <a:lnTo>
                  <a:pt x="13424" y="17808"/>
                </a:lnTo>
                <a:lnTo>
                  <a:pt x="13572" y="17270"/>
                </a:lnTo>
                <a:lnTo>
                  <a:pt x="13768" y="16720"/>
                </a:lnTo>
                <a:lnTo>
                  <a:pt x="13998" y="16205"/>
                </a:lnTo>
                <a:lnTo>
                  <a:pt x="8501" y="16205"/>
                </a:lnTo>
                <a:lnTo>
                  <a:pt x="7477" y="16125"/>
                </a:lnTo>
                <a:lnTo>
                  <a:pt x="6534" y="16010"/>
                </a:lnTo>
                <a:lnTo>
                  <a:pt x="4637" y="15701"/>
                </a:lnTo>
                <a:lnTo>
                  <a:pt x="2164" y="14991"/>
                </a:lnTo>
                <a:lnTo>
                  <a:pt x="118" y="14212"/>
                </a:lnTo>
                <a:close/>
              </a:path>
              <a:path w="43815" h="33655">
                <a:moveTo>
                  <a:pt x="14550" y="15186"/>
                </a:moveTo>
                <a:lnTo>
                  <a:pt x="9478" y="16205"/>
                </a:lnTo>
                <a:lnTo>
                  <a:pt x="13998" y="16205"/>
                </a:lnTo>
                <a:lnTo>
                  <a:pt x="14550" y="15186"/>
                </a:lnTo>
                <a:close/>
              </a:path>
              <a:path w="43815" h="33655">
                <a:moveTo>
                  <a:pt x="17264" y="0"/>
                </a:moveTo>
                <a:lnTo>
                  <a:pt x="6879" y="3836"/>
                </a:lnTo>
                <a:lnTo>
                  <a:pt x="7431" y="5016"/>
                </a:lnTo>
                <a:lnTo>
                  <a:pt x="14791" y="14842"/>
                </a:lnTo>
                <a:lnTo>
                  <a:pt x="15102" y="14407"/>
                </a:lnTo>
                <a:lnTo>
                  <a:pt x="15458" y="14017"/>
                </a:lnTo>
                <a:lnTo>
                  <a:pt x="21783" y="11040"/>
                </a:lnTo>
                <a:lnTo>
                  <a:pt x="22369" y="11040"/>
                </a:lnTo>
                <a:lnTo>
                  <a:pt x="21392" y="9791"/>
                </a:lnTo>
                <a:lnTo>
                  <a:pt x="20529" y="8451"/>
                </a:lnTo>
                <a:lnTo>
                  <a:pt x="19736" y="7008"/>
                </a:lnTo>
                <a:lnTo>
                  <a:pt x="19425" y="6264"/>
                </a:lnTo>
                <a:lnTo>
                  <a:pt x="19069" y="5520"/>
                </a:lnTo>
                <a:lnTo>
                  <a:pt x="18420" y="3836"/>
                </a:lnTo>
                <a:lnTo>
                  <a:pt x="17533" y="1053"/>
                </a:lnTo>
                <a:lnTo>
                  <a:pt x="1726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6602" y="270191"/>
            <a:ext cx="9525" cy="20955"/>
          </a:xfrm>
          <a:custGeom>
            <a:avLst/>
            <a:gdLst/>
            <a:ahLst/>
            <a:cxnLst/>
            <a:rect l="l" t="t" r="r" b="b"/>
            <a:pathLst>
              <a:path w="9525" h="20954">
                <a:moveTo>
                  <a:pt x="1694" y="0"/>
                </a:moveTo>
                <a:lnTo>
                  <a:pt x="1223" y="939"/>
                </a:lnTo>
                <a:lnTo>
                  <a:pt x="717" y="2072"/>
                </a:lnTo>
                <a:lnTo>
                  <a:pt x="521" y="2656"/>
                </a:lnTo>
                <a:lnTo>
                  <a:pt x="280" y="3286"/>
                </a:lnTo>
                <a:lnTo>
                  <a:pt x="130" y="3836"/>
                </a:lnTo>
                <a:lnTo>
                  <a:pt x="50" y="4386"/>
                </a:lnTo>
                <a:lnTo>
                  <a:pt x="0" y="7833"/>
                </a:lnTo>
                <a:lnTo>
                  <a:pt x="212" y="9196"/>
                </a:lnTo>
                <a:lnTo>
                  <a:pt x="5823" y="20397"/>
                </a:lnTo>
                <a:lnTo>
                  <a:pt x="6099" y="20316"/>
                </a:lnTo>
                <a:lnTo>
                  <a:pt x="6340" y="20122"/>
                </a:lnTo>
                <a:lnTo>
                  <a:pt x="6570" y="19893"/>
                </a:lnTo>
                <a:lnTo>
                  <a:pt x="7203" y="18908"/>
                </a:lnTo>
                <a:lnTo>
                  <a:pt x="7594" y="18518"/>
                </a:lnTo>
                <a:lnTo>
                  <a:pt x="8307" y="17969"/>
                </a:lnTo>
                <a:lnTo>
                  <a:pt x="8456" y="17740"/>
                </a:lnTo>
                <a:lnTo>
                  <a:pt x="8663" y="17499"/>
                </a:lnTo>
                <a:lnTo>
                  <a:pt x="8928" y="16755"/>
                </a:lnTo>
                <a:lnTo>
                  <a:pt x="9089" y="16205"/>
                </a:lnTo>
                <a:lnTo>
                  <a:pt x="9330" y="14796"/>
                </a:lnTo>
                <a:lnTo>
                  <a:pt x="9250" y="12689"/>
                </a:lnTo>
                <a:lnTo>
                  <a:pt x="8778" y="11349"/>
                </a:lnTo>
                <a:lnTo>
                  <a:pt x="8341" y="10261"/>
                </a:lnTo>
                <a:lnTo>
                  <a:pt x="7721" y="9127"/>
                </a:lnTo>
                <a:lnTo>
                  <a:pt x="6260" y="6069"/>
                </a:lnTo>
                <a:lnTo>
                  <a:pt x="5593" y="4936"/>
                </a:lnTo>
                <a:lnTo>
                  <a:pt x="5202" y="4386"/>
                </a:lnTo>
                <a:lnTo>
                  <a:pt x="2913" y="1763"/>
                </a:lnTo>
                <a:lnTo>
                  <a:pt x="2051" y="584"/>
                </a:lnTo>
                <a:lnTo>
                  <a:pt x="169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34692" y="146549"/>
            <a:ext cx="34925" cy="25400"/>
          </a:xfrm>
          <a:custGeom>
            <a:avLst/>
            <a:gdLst/>
            <a:ahLst/>
            <a:cxnLst/>
            <a:rect l="l" t="t" r="r" b="b"/>
            <a:pathLst>
              <a:path w="34925" h="25400">
                <a:moveTo>
                  <a:pt x="25586" y="20271"/>
                </a:moveTo>
                <a:lnTo>
                  <a:pt x="24528" y="21450"/>
                </a:lnTo>
                <a:lnTo>
                  <a:pt x="24137" y="21759"/>
                </a:lnTo>
                <a:lnTo>
                  <a:pt x="24574" y="22229"/>
                </a:lnTo>
                <a:lnTo>
                  <a:pt x="28818" y="25092"/>
                </a:lnTo>
                <a:lnTo>
                  <a:pt x="30117" y="23718"/>
                </a:lnTo>
                <a:lnTo>
                  <a:pt x="29680" y="23523"/>
                </a:lnTo>
                <a:lnTo>
                  <a:pt x="28576" y="22859"/>
                </a:lnTo>
                <a:lnTo>
                  <a:pt x="27829" y="22355"/>
                </a:lnTo>
                <a:lnTo>
                  <a:pt x="26690" y="21450"/>
                </a:lnTo>
                <a:lnTo>
                  <a:pt x="26334" y="21061"/>
                </a:lnTo>
                <a:lnTo>
                  <a:pt x="25943" y="20706"/>
                </a:lnTo>
                <a:lnTo>
                  <a:pt x="25586" y="20271"/>
                </a:lnTo>
                <a:close/>
              </a:path>
              <a:path w="34925" h="25400">
                <a:moveTo>
                  <a:pt x="34084" y="10250"/>
                </a:moveTo>
                <a:lnTo>
                  <a:pt x="26541" y="12013"/>
                </a:lnTo>
                <a:lnTo>
                  <a:pt x="26805" y="12643"/>
                </a:lnTo>
                <a:lnTo>
                  <a:pt x="27012" y="13307"/>
                </a:lnTo>
                <a:lnTo>
                  <a:pt x="27136" y="13857"/>
                </a:lnTo>
                <a:lnTo>
                  <a:pt x="27242" y="14682"/>
                </a:lnTo>
                <a:lnTo>
                  <a:pt x="27955" y="14716"/>
                </a:lnTo>
                <a:lnTo>
                  <a:pt x="30037" y="14716"/>
                </a:lnTo>
                <a:lnTo>
                  <a:pt x="31290" y="14636"/>
                </a:lnTo>
                <a:lnTo>
                  <a:pt x="33303" y="14407"/>
                </a:lnTo>
                <a:lnTo>
                  <a:pt x="34475" y="14212"/>
                </a:lnTo>
                <a:lnTo>
                  <a:pt x="34441" y="13857"/>
                </a:lnTo>
                <a:lnTo>
                  <a:pt x="34084" y="12838"/>
                </a:lnTo>
                <a:lnTo>
                  <a:pt x="34084" y="10250"/>
                </a:lnTo>
                <a:close/>
              </a:path>
              <a:path w="34925" h="25400">
                <a:moveTo>
                  <a:pt x="24137" y="0"/>
                </a:moveTo>
                <a:lnTo>
                  <a:pt x="20170" y="7008"/>
                </a:lnTo>
                <a:lnTo>
                  <a:pt x="21469" y="7352"/>
                </a:lnTo>
                <a:lnTo>
                  <a:pt x="22642" y="7902"/>
                </a:lnTo>
                <a:lnTo>
                  <a:pt x="23390" y="8337"/>
                </a:lnTo>
                <a:lnTo>
                  <a:pt x="23624" y="7352"/>
                </a:lnTo>
                <a:lnTo>
                  <a:pt x="23827" y="6688"/>
                </a:lnTo>
                <a:lnTo>
                  <a:pt x="26805" y="1282"/>
                </a:lnTo>
                <a:lnTo>
                  <a:pt x="26265" y="778"/>
                </a:lnTo>
                <a:lnTo>
                  <a:pt x="25552" y="343"/>
                </a:lnTo>
                <a:lnTo>
                  <a:pt x="25241" y="229"/>
                </a:lnTo>
                <a:lnTo>
                  <a:pt x="24137" y="0"/>
                </a:lnTo>
                <a:close/>
              </a:path>
              <a:path w="34925" h="25400">
                <a:moveTo>
                  <a:pt x="10257" y="309"/>
                </a:moveTo>
                <a:lnTo>
                  <a:pt x="7463" y="2027"/>
                </a:lnTo>
                <a:lnTo>
                  <a:pt x="7883" y="2966"/>
                </a:lnTo>
                <a:lnTo>
                  <a:pt x="11867" y="8921"/>
                </a:lnTo>
                <a:lnTo>
                  <a:pt x="12534" y="8417"/>
                </a:lnTo>
                <a:lnTo>
                  <a:pt x="13247" y="7982"/>
                </a:lnTo>
                <a:lnTo>
                  <a:pt x="13995" y="7593"/>
                </a:lnTo>
                <a:lnTo>
                  <a:pt x="14777" y="7272"/>
                </a:lnTo>
                <a:lnTo>
                  <a:pt x="13558" y="5989"/>
                </a:lnTo>
                <a:lnTo>
                  <a:pt x="13006" y="5325"/>
                </a:lnTo>
                <a:lnTo>
                  <a:pt x="12109" y="4111"/>
                </a:lnTo>
                <a:lnTo>
                  <a:pt x="11382" y="2851"/>
                </a:lnTo>
                <a:lnTo>
                  <a:pt x="10729" y="1603"/>
                </a:lnTo>
                <a:lnTo>
                  <a:pt x="10257" y="309"/>
                </a:lnTo>
                <a:close/>
              </a:path>
              <a:path w="34925" h="25400">
                <a:moveTo>
                  <a:pt x="195" y="14052"/>
                </a:moveTo>
                <a:lnTo>
                  <a:pt x="121" y="14281"/>
                </a:lnTo>
                <a:lnTo>
                  <a:pt x="0" y="16319"/>
                </a:lnTo>
                <a:lnTo>
                  <a:pt x="310" y="17110"/>
                </a:lnTo>
                <a:lnTo>
                  <a:pt x="1448" y="17144"/>
                </a:lnTo>
                <a:lnTo>
                  <a:pt x="2587" y="17144"/>
                </a:lnTo>
                <a:lnTo>
                  <a:pt x="4910" y="16984"/>
                </a:lnTo>
                <a:lnTo>
                  <a:pt x="7980" y="16640"/>
                </a:lnTo>
                <a:lnTo>
                  <a:pt x="8843" y="16480"/>
                </a:lnTo>
                <a:lnTo>
                  <a:pt x="8794" y="14361"/>
                </a:lnTo>
                <a:lnTo>
                  <a:pt x="2667" y="14361"/>
                </a:lnTo>
                <a:lnTo>
                  <a:pt x="1609" y="14281"/>
                </a:lnTo>
                <a:lnTo>
                  <a:pt x="195" y="14052"/>
                </a:lnTo>
                <a:close/>
              </a:path>
              <a:path w="34925" h="25400">
                <a:moveTo>
                  <a:pt x="8923" y="13697"/>
                </a:moveTo>
                <a:lnTo>
                  <a:pt x="7072" y="14086"/>
                </a:lnTo>
                <a:lnTo>
                  <a:pt x="6244" y="14212"/>
                </a:lnTo>
                <a:lnTo>
                  <a:pt x="5427" y="14281"/>
                </a:lnTo>
                <a:lnTo>
                  <a:pt x="3932" y="14361"/>
                </a:lnTo>
                <a:lnTo>
                  <a:pt x="8794" y="14361"/>
                </a:lnTo>
                <a:lnTo>
                  <a:pt x="8923" y="1369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06817" y="424296"/>
            <a:ext cx="45085" cy="78740"/>
          </a:xfrm>
          <a:custGeom>
            <a:avLst/>
            <a:gdLst/>
            <a:ahLst/>
            <a:cxnLst/>
            <a:rect l="l" t="t" r="r" b="b"/>
            <a:pathLst>
              <a:path w="45084" h="78740">
                <a:moveTo>
                  <a:pt x="33808" y="0"/>
                </a:moveTo>
                <a:lnTo>
                  <a:pt x="29013" y="1259"/>
                </a:lnTo>
                <a:lnTo>
                  <a:pt x="28105" y="1603"/>
                </a:lnTo>
                <a:lnTo>
                  <a:pt x="26690" y="2072"/>
                </a:lnTo>
                <a:lnTo>
                  <a:pt x="25276" y="2313"/>
                </a:lnTo>
                <a:lnTo>
                  <a:pt x="22286" y="2542"/>
                </a:lnTo>
                <a:lnTo>
                  <a:pt x="21343" y="2668"/>
                </a:lnTo>
                <a:lnTo>
                  <a:pt x="18912" y="5840"/>
                </a:lnTo>
                <a:lnTo>
                  <a:pt x="19146" y="7833"/>
                </a:lnTo>
                <a:lnTo>
                  <a:pt x="19126" y="11830"/>
                </a:lnTo>
                <a:lnTo>
                  <a:pt x="33027" y="39935"/>
                </a:lnTo>
                <a:lnTo>
                  <a:pt x="33923" y="40954"/>
                </a:lnTo>
                <a:lnTo>
                  <a:pt x="34360" y="41618"/>
                </a:lnTo>
                <a:lnTo>
                  <a:pt x="34280" y="42408"/>
                </a:lnTo>
                <a:lnTo>
                  <a:pt x="34084" y="42958"/>
                </a:lnTo>
                <a:lnTo>
                  <a:pt x="14501" y="70009"/>
                </a:lnTo>
                <a:lnTo>
                  <a:pt x="13604" y="70169"/>
                </a:lnTo>
                <a:lnTo>
                  <a:pt x="13167" y="70284"/>
                </a:lnTo>
                <a:lnTo>
                  <a:pt x="11396" y="71063"/>
                </a:lnTo>
                <a:lnTo>
                  <a:pt x="9625" y="72002"/>
                </a:lnTo>
                <a:lnTo>
                  <a:pt x="8762" y="72517"/>
                </a:lnTo>
                <a:lnTo>
                  <a:pt x="7865" y="72987"/>
                </a:lnTo>
                <a:lnTo>
                  <a:pt x="6034" y="73846"/>
                </a:lnTo>
                <a:lnTo>
                  <a:pt x="3139" y="74899"/>
                </a:lnTo>
                <a:lnTo>
                  <a:pt x="2437" y="75174"/>
                </a:lnTo>
                <a:lnTo>
                  <a:pt x="1728" y="75529"/>
                </a:lnTo>
                <a:lnTo>
                  <a:pt x="1218" y="75758"/>
                </a:lnTo>
                <a:lnTo>
                  <a:pt x="701" y="76079"/>
                </a:lnTo>
                <a:lnTo>
                  <a:pt x="269" y="76434"/>
                </a:lnTo>
                <a:lnTo>
                  <a:pt x="34" y="76697"/>
                </a:lnTo>
                <a:lnTo>
                  <a:pt x="0" y="77568"/>
                </a:lnTo>
                <a:lnTo>
                  <a:pt x="114" y="77717"/>
                </a:lnTo>
                <a:lnTo>
                  <a:pt x="551" y="78072"/>
                </a:lnTo>
                <a:lnTo>
                  <a:pt x="862" y="78232"/>
                </a:lnTo>
                <a:lnTo>
                  <a:pt x="1690" y="78587"/>
                </a:lnTo>
                <a:lnTo>
                  <a:pt x="2552" y="78701"/>
                </a:lnTo>
                <a:lnTo>
                  <a:pt x="3300" y="78587"/>
                </a:lnTo>
                <a:lnTo>
                  <a:pt x="3656" y="78461"/>
                </a:lnTo>
                <a:lnTo>
                  <a:pt x="4397" y="78072"/>
                </a:lnTo>
                <a:lnTo>
                  <a:pt x="5025" y="77682"/>
                </a:lnTo>
                <a:lnTo>
                  <a:pt x="6129" y="76903"/>
                </a:lnTo>
                <a:lnTo>
                  <a:pt x="7096" y="76388"/>
                </a:lnTo>
                <a:lnTo>
                  <a:pt x="7463" y="76228"/>
                </a:lnTo>
                <a:lnTo>
                  <a:pt x="8613" y="75838"/>
                </a:lnTo>
                <a:lnTo>
                  <a:pt x="9786" y="75529"/>
                </a:lnTo>
                <a:lnTo>
                  <a:pt x="12339" y="74979"/>
                </a:lnTo>
                <a:lnTo>
                  <a:pt x="13638" y="74670"/>
                </a:lnTo>
                <a:lnTo>
                  <a:pt x="18755" y="71452"/>
                </a:lnTo>
                <a:lnTo>
                  <a:pt x="19146" y="70834"/>
                </a:lnTo>
                <a:lnTo>
                  <a:pt x="19723" y="70169"/>
                </a:lnTo>
                <a:lnTo>
                  <a:pt x="20250" y="69654"/>
                </a:lnTo>
                <a:lnTo>
                  <a:pt x="22136" y="68016"/>
                </a:lnTo>
                <a:lnTo>
                  <a:pt x="22723" y="67467"/>
                </a:lnTo>
                <a:lnTo>
                  <a:pt x="25241" y="63355"/>
                </a:lnTo>
                <a:lnTo>
                  <a:pt x="25828" y="62221"/>
                </a:lnTo>
                <a:lnTo>
                  <a:pt x="34441" y="52509"/>
                </a:lnTo>
                <a:lnTo>
                  <a:pt x="35418" y="51376"/>
                </a:lnTo>
                <a:lnTo>
                  <a:pt x="36752" y="49761"/>
                </a:lnTo>
                <a:lnTo>
                  <a:pt x="37971" y="48123"/>
                </a:lnTo>
                <a:lnTo>
                  <a:pt x="39156" y="46474"/>
                </a:lnTo>
                <a:lnTo>
                  <a:pt x="40340" y="44871"/>
                </a:lnTo>
                <a:lnTo>
                  <a:pt x="41479" y="43267"/>
                </a:lnTo>
                <a:lnTo>
                  <a:pt x="43169" y="41114"/>
                </a:lnTo>
                <a:lnTo>
                  <a:pt x="44342" y="39786"/>
                </a:lnTo>
                <a:lnTo>
                  <a:pt x="44940" y="39190"/>
                </a:lnTo>
                <a:lnTo>
                  <a:pt x="44940" y="38721"/>
                </a:lnTo>
                <a:lnTo>
                  <a:pt x="44779" y="38331"/>
                </a:lnTo>
                <a:lnTo>
                  <a:pt x="44584" y="37942"/>
                </a:lnTo>
                <a:lnTo>
                  <a:pt x="43836" y="36762"/>
                </a:lnTo>
                <a:lnTo>
                  <a:pt x="42778" y="35354"/>
                </a:lnTo>
                <a:lnTo>
                  <a:pt x="41755" y="33796"/>
                </a:lnTo>
                <a:lnTo>
                  <a:pt x="37465" y="14762"/>
                </a:lnTo>
                <a:lnTo>
                  <a:pt x="37875" y="11475"/>
                </a:lnTo>
                <a:lnTo>
                  <a:pt x="38098" y="9986"/>
                </a:lnTo>
                <a:lnTo>
                  <a:pt x="38799" y="5840"/>
                </a:lnTo>
                <a:lnTo>
                  <a:pt x="38926" y="5291"/>
                </a:lnTo>
                <a:lnTo>
                  <a:pt x="38880" y="4111"/>
                </a:lnTo>
                <a:lnTo>
                  <a:pt x="38684" y="3756"/>
                </a:lnTo>
                <a:lnTo>
                  <a:pt x="37902" y="2977"/>
                </a:lnTo>
                <a:lnTo>
                  <a:pt x="37511" y="2668"/>
                </a:lnTo>
                <a:lnTo>
                  <a:pt x="36913" y="2072"/>
                </a:lnTo>
                <a:lnTo>
                  <a:pt x="34280" y="45"/>
                </a:lnTo>
                <a:lnTo>
                  <a:pt x="33808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20040" y="325277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6416" y="0"/>
                </a:moveTo>
                <a:lnTo>
                  <a:pt x="0" y="4031"/>
                </a:lnTo>
                <a:lnTo>
                  <a:pt x="160" y="4546"/>
                </a:lnTo>
                <a:lnTo>
                  <a:pt x="2759" y="6653"/>
                </a:lnTo>
                <a:lnTo>
                  <a:pt x="3150" y="6619"/>
                </a:lnTo>
                <a:lnTo>
                  <a:pt x="7555" y="1878"/>
                </a:lnTo>
                <a:lnTo>
                  <a:pt x="7555" y="629"/>
                </a:lnTo>
                <a:lnTo>
                  <a:pt x="7394" y="435"/>
                </a:lnTo>
                <a:lnTo>
                  <a:pt x="7037" y="160"/>
                </a:lnTo>
                <a:lnTo>
                  <a:pt x="6842" y="80"/>
                </a:lnTo>
                <a:lnTo>
                  <a:pt x="6416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6199" y="244663"/>
            <a:ext cx="40005" cy="46355"/>
          </a:xfrm>
          <a:custGeom>
            <a:avLst/>
            <a:gdLst/>
            <a:ahLst/>
            <a:cxnLst/>
            <a:rect l="l" t="t" r="r" b="b"/>
            <a:pathLst>
              <a:path w="40004" h="46354">
                <a:moveTo>
                  <a:pt x="12492" y="13113"/>
                </a:moveTo>
                <a:lnTo>
                  <a:pt x="11192" y="14212"/>
                </a:lnTo>
                <a:lnTo>
                  <a:pt x="10847" y="14212"/>
                </a:lnTo>
                <a:lnTo>
                  <a:pt x="8685" y="25962"/>
                </a:lnTo>
                <a:lnTo>
                  <a:pt x="8524" y="26902"/>
                </a:lnTo>
                <a:lnTo>
                  <a:pt x="5776" y="33979"/>
                </a:lnTo>
                <a:lnTo>
                  <a:pt x="5304" y="34804"/>
                </a:lnTo>
                <a:lnTo>
                  <a:pt x="4787" y="35628"/>
                </a:lnTo>
                <a:lnTo>
                  <a:pt x="4235" y="36453"/>
                </a:lnTo>
                <a:lnTo>
                  <a:pt x="3729" y="37312"/>
                </a:lnTo>
                <a:lnTo>
                  <a:pt x="3292" y="38171"/>
                </a:lnTo>
                <a:lnTo>
                  <a:pt x="2357" y="40129"/>
                </a:lnTo>
                <a:lnTo>
                  <a:pt x="2038" y="40839"/>
                </a:lnTo>
                <a:lnTo>
                  <a:pt x="302" y="43496"/>
                </a:lnTo>
                <a:lnTo>
                  <a:pt x="64" y="44046"/>
                </a:lnTo>
                <a:lnTo>
                  <a:pt x="0" y="45145"/>
                </a:lnTo>
                <a:lnTo>
                  <a:pt x="544" y="45649"/>
                </a:lnTo>
                <a:lnTo>
                  <a:pt x="854" y="45810"/>
                </a:lnTo>
                <a:lnTo>
                  <a:pt x="1130" y="45924"/>
                </a:lnTo>
                <a:lnTo>
                  <a:pt x="1762" y="46085"/>
                </a:lnTo>
                <a:lnTo>
                  <a:pt x="2429" y="46165"/>
                </a:lnTo>
                <a:lnTo>
                  <a:pt x="3809" y="46119"/>
                </a:lnTo>
                <a:lnTo>
                  <a:pt x="5143" y="46039"/>
                </a:lnTo>
                <a:lnTo>
                  <a:pt x="5339" y="45970"/>
                </a:lnTo>
                <a:lnTo>
                  <a:pt x="5891" y="45569"/>
                </a:lnTo>
                <a:lnTo>
                  <a:pt x="6040" y="45420"/>
                </a:lnTo>
                <a:lnTo>
                  <a:pt x="6397" y="45226"/>
                </a:lnTo>
                <a:lnTo>
                  <a:pt x="6558" y="45180"/>
                </a:lnTo>
                <a:lnTo>
                  <a:pt x="6834" y="45180"/>
                </a:lnTo>
                <a:lnTo>
                  <a:pt x="7144" y="45145"/>
                </a:lnTo>
                <a:lnTo>
                  <a:pt x="10100" y="40129"/>
                </a:lnTo>
                <a:lnTo>
                  <a:pt x="10376" y="39270"/>
                </a:lnTo>
                <a:lnTo>
                  <a:pt x="18195" y="31082"/>
                </a:lnTo>
                <a:lnTo>
                  <a:pt x="19253" y="30543"/>
                </a:lnTo>
                <a:lnTo>
                  <a:pt x="19771" y="30188"/>
                </a:lnTo>
                <a:lnTo>
                  <a:pt x="20242" y="29833"/>
                </a:lnTo>
                <a:lnTo>
                  <a:pt x="20875" y="29204"/>
                </a:lnTo>
                <a:lnTo>
                  <a:pt x="15206" y="29204"/>
                </a:lnTo>
                <a:lnTo>
                  <a:pt x="16389" y="26902"/>
                </a:lnTo>
                <a:lnTo>
                  <a:pt x="24647" y="19423"/>
                </a:lnTo>
                <a:lnTo>
                  <a:pt x="25187" y="19102"/>
                </a:lnTo>
                <a:lnTo>
                  <a:pt x="26096" y="18713"/>
                </a:lnTo>
                <a:lnTo>
                  <a:pt x="13906" y="18713"/>
                </a:lnTo>
                <a:lnTo>
                  <a:pt x="13711" y="18404"/>
                </a:lnTo>
                <a:lnTo>
                  <a:pt x="13588" y="18049"/>
                </a:lnTo>
                <a:lnTo>
                  <a:pt x="13468" y="17304"/>
                </a:lnTo>
                <a:lnTo>
                  <a:pt x="13361" y="14911"/>
                </a:lnTo>
                <a:lnTo>
                  <a:pt x="13285" y="14212"/>
                </a:lnTo>
                <a:lnTo>
                  <a:pt x="13205" y="13903"/>
                </a:lnTo>
                <a:lnTo>
                  <a:pt x="13078" y="13548"/>
                </a:lnTo>
                <a:lnTo>
                  <a:pt x="12883" y="13227"/>
                </a:lnTo>
                <a:lnTo>
                  <a:pt x="12733" y="13158"/>
                </a:lnTo>
                <a:lnTo>
                  <a:pt x="12492" y="13113"/>
                </a:lnTo>
                <a:close/>
              </a:path>
              <a:path w="40004" h="46354">
                <a:moveTo>
                  <a:pt x="21415" y="26970"/>
                </a:moveTo>
                <a:lnTo>
                  <a:pt x="21105" y="27050"/>
                </a:lnTo>
                <a:lnTo>
                  <a:pt x="19414" y="28035"/>
                </a:lnTo>
                <a:lnTo>
                  <a:pt x="18828" y="28345"/>
                </a:lnTo>
                <a:lnTo>
                  <a:pt x="18356" y="28539"/>
                </a:lnTo>
                <a:lnTo>
                  <a:pt x="17954" y="28654"/>
                </a:lnTo>
                <a:lnTo>
                  <a:pt x="17138" y="28814"/>
                </a:lnTo>
                <a:lnTo>
                  <a:pt x="16701" y="28860"/>
                </a:lnTo>
                <a:lnTo>
                  <a:pt x="15206" y="29204"/>
                </a:lnTo>
                <a:lnTo>
                  <a:pt x="20875" y="29204"/>
                </a:lnTo>
                <a:lnTo>
                  <a:pt x="21266" y="28619"/>
                </a:lnTo>
                <a:lnTo>
                  <a:pt x="21530" y="28035"/>
                </a:lnTo>
                <a:lnTo>
                  <a:pt x="21415" y="26970"/>
                </a:lnTo>
                <a:close/>
              </a:path>
              <a:path w="40004" h="46354">
                <a:moveTo>
                  <a:pt x="34939" y="0"/>
                </a:moveTo>
                <a:lnTo>
                  <a:pt x="32697" y="0"/>
                </a:lnTo>
                <a:lnTo>
                  <a:pt x="32306" y="160"/>
                </a:lnTo>
                <a:lnTo>
                  <a:pt x="31949" y="355"/>
                </a:lnTo>
                <a:lnTo>
                  <a:pt x="31282" y="858"/>
                </a:lnTo>
                <a:lnTo>
                  <a:pt x="30811" y="1133"/>
                </a:lnTo>
                <a:lnTo>
                  <a:pt x="26487" y="7203"/>
                </a:lnTo>
                <a:lnTo>
                  <a:pt x="26015" y="8028"/>
                </a:lnTo>
                <a:lnTo>
                  <a:pt x="25590" y="8887"/>
                </a:lnTo>
                <a:lnTo>
                  <a:pt x="24591" y="10650"/>
                </a:lnTo>
                <a:lnTo>
                  <a:pt x="24014" y="11475"/>
                </a:lnTo>
                <a:lnTo>
                  <a:pt x="23146" y="12494"/>
                </a:lnTo>
                <a:lnTo>
                  <a:pt x="21806" y="14212"/>
                </a:lnTo>
                <a:lnTo>
                  <a:pt x="15171" y="18713"/>
                </a:lnTo>
                <a:lnTo>
                  <a:pt x="26096" y="18713"/>
                </a:lnTo>
                <a:lnTo>
                  <a:pt x="27034" y="18324"/>
                </a:lnTo>
                <a:lnTo>
                  <a:pt x="28695" y="17808"/>
                </a:lnTo>
                <a:lnTo>
                  <a:pt x="31052" y="17304"/>
                </a:lnTo>
                <a:lnTo>
                  <a:pt x="32271" y="17190"/>
                </a:lnTo>
                <a:lnTo>
                  <a:pt x="32973" y="16640"/>
                </a:lnTo>
                <a:lnTo>
                  <a:pt x="33720" y="16171"/>
                </a:lnTo>
                <a:lnTo>
                  <a:pt x="34514" y="15735"/>
                </a:lnTo>
                <a:lnTo>
                  <a:pt x="36123" y="14911"/>
                </a:lnTo>
                <a:lnTo>
                  <a:pt x="37653" y="13972"/>
                </a:lnTo>
                <a:lnTo>
                  <a:pt x="38366" y="13388"/>
                </a:lnTo>
                <a:lnTo>
                  <a:pt x="38722" y="12998"/>
                </a:lnTo>
                <a:lnTo>
                  <a:pt x="39033" y="12494"/>
                </a:lnTo>
                <a:lnTo>
                  <a:pt x="39324" y="11704"/>
                </a:lnTo>
                <a:lnTo>
                  <a:pt x="30339" y="11704"/>
                </a:lnTo>
                <a:lnTo>
                  <a:pt x="29994" y="11624"/>
                </a:lnTo>
                <a:lnTo>
                  <a:pt x="29718" y="11429"/>
                </a:lnTo>
                <a:lnTo>
                  <a:pt x="29442" y="11005"/>
                </a:lnTo>
                <a:lnTo>
                  <a:pt x="29316" y="9906"/>
                </a:lnTo>
                <a:lnTo>
                  <a:pt x="29477" y="9127"/>
                </a:lnTo>
                <a:lnTo>
                  <a:pt x="32271" y="3802"/>
                </a:lnTo>
                <a:lnTo>
                  <a:pt x="34939" y="0"/>
                </a:lnTo>
                <a:close/>
              </a:path>
              <a:path w="40004" h="46354">
                <a:moveTo>
                  <a:pt x="37457" y="11120"/>
                </a:moveTo>
                <a:lnTo>
                  <a:pt x="31443" y="11670"/>
                </a:lnTo>
                <a:lnTo>
                  <a:pt x="30972" y="11704"/>
                </a:lnTo>
                <a:lnTo>
                  <a:pt x="39324" y="11704"/>
                </a:lnTo>
                <a:lnTo>
                  <a:pt x="39458" y="11280"/>
                </a:lnTo>
                <a:lnTo>
                  <a:pt x="37457" y="1112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2391" y="236474"/>
            <a:ext cx="25400" cy="52069"/>
          </a:xfrm>
          <a:custGeom>
            <a:avLst/>
            <a:gdLst/>
            <a:ahLst/>
            <a:cxnLst/>
            <a:rect l="l" t="t" r="r" b="b"/>
            <a:pathLst>
              <a:path w="25400" h="52070">
                <a:moveTo>
                  <a:pt x="551" y="15357"/>
                </a:moveTo>
                <a:lnTo>
                  <a:pt x="0" y="15357"/>
                </a:lnTo>
                <a:lnTo>
                  <a:pt x="40" y="16606"/>
                </a:lnTo>
                <a:lnTo>
                  <a:pt x="160" y="19034"/>
                </a:lnTo>
                <a:lnTo>
                  <a:pt x="2909" y="27486"/>
                </a:lnTo>
                <a:lnTo>
                  <a:pt x="3461" y="28780"/>
                </a:lnTo>
                <a:lnTo>
                  <a:pt x="5138" y="39946"/>
                </a:lnTo>
                <a:lnTo>
                  <a:pt x="5019" y="41584"/>
                </a:lnTo>
                <a:lnTo>
                  <a:pt x="4760" y="43932"/>
                </a:lnTo>
                <a:lnTo>
                  <a:pt x="4519" y="45340"/>
                </a:lnTo>
                <a:lnTo>
                  <a:pt x="3967" y="48158"/>
                </a:lnTo>
                <a:lnTo>
                  <a:pt x="3852" y="48639"/>
                </a:lnTo>
                <a:lnTo>
                  <a:pt x="3817" y="51845"/>
                </a:lnTo>
                <a:lnTo>
                  <a:pt x="4404" y="51960"/>
                </a:lnTo>
                <a:lnTo>
                  <a:pt x="4990" y="52006"/>
                </a:lnTo>
                <a:lnTo>
                  <a:pt x="5542" y="52006"/>
                </a:lnTo>
                <a:lnTo>
                  <a:pt x="7313" y="51845"/>
                </a:lnTo>
                <a:lnTo>
                  <a:pt x="8486" y="51685"/>
                </a:lnTo>
                <a:lnTo>
                  <a:pt x="8808" y="51685"/>
                </a:lnTo>
                <a:lnTo>
                  <a:pt x="11120" y="46325"/>
                </a:lnTo>
                <a:lnTo>
                  <a:pt x="11327" y="44916"/>
                </a:lnTo>
                <a:lnTo>
                  <a:pt x="11557" y="41584"/>
                </a:lnTo>
                <a:lnTo>
                  <a:pt x="11672" y="38297"/>
                </a:lnTo>
                <a:lnTo>
                  <a:pt x="12074" y="33361"/>
                </a:lnTo>
                <a:lnTo>
                  <a:pt x="12328" y="31448"/>
                </a:lnTo>
                <a:lnTo>
                  <a:pt x="12546" y="29329"/>
                </a:lnTo>
                <a:lnTo>
                  <a:pt x="12661" y="28551"/>
                </a:lnTo>
                <a:lnTo>
                  <a:pt x="15455" y="23260"/>
                </a:lnTo>
                <a:lnTo>
                  <a:pt x="5979" y="23260"/>
                </a:lnTo>
                <a:lnTo>
                  <a:pt x="2097" y="19034"/>
                </a:lnTo>
                <a:lnTo>
                  <a:pt x="1641" y="17820"/>
                </a:lnTo>
                <a:lnTo>
                  <a:pt x="1138" y="16606"/>
                </a:lnTo>
                <a:lnTo>
                  <a:pt x="551" y="15357"/>
                </a:lnTo>
                <a:close/>
              </a:path>
              <a:path w="25400" h="52070">
                <a:moveTo>
                  <a:pt x="13719" y="0"/>
                </a:moveTo>
                <a:lnTo>
                  <a:pt x="13719" y="1294"/>
                </a:lnTo>
                <a:lnTo>
                  <a:pt x="13443" y="1408"/>
                </a:lnTo>
                <a:lnTo>
                  <a:pt x="12971" y="1683"/>
                </a:lnTo>
                <a:lnTo>
                  <a:pt x="12419" y="2233"/>
                </a:lnTo>
                <a:lnTo>
                  <a:pt x="12143" y="2553"/>
                </a:lnTo>
                <a:lnTo>
                  <a:pt x="11718" y="3447"/>
                </a:lnTo>
                <a:lnTo>
                  <a:pt x="11281" y="4306"/>
                </a:lnTo>
                <a:lnTo>
                  <a:pt x="10192" y="16606"/>
                </a:lnTo>
                <a:lnTo>
                  <a:pt x="10027" y="18598"/>
                </a:lnTo>
                <a:lnTo>
                  <a:pt x="6957" y="23179"/>
                </a:lnTo>
                <a:lnTo>
                  <a:pt x="6646" y="23260"/>
                </a:lnTo>
                <a:lnTo>
                  <a:pt x="15455" y="23260"/>
                </a:lnTo>
                <a:lnTo>
                  <a:pt x="17020" y="21107"/>
                </a:lnTo>
                <a:lnTo>
                  <a:pt x="19581" y="17820"/>
                </a:lnTo>
                <a:lnTo>
                  <a:pt x="21308" y="15667"/>
                </a:lnTo>
                <a:lnTo>
                  <a:pt x="22493" y="14258"/>
                </a:lnTo>
                <a:lnTo>
                  <a:pt x="23599" y="13078"/>
                </a:lnTo>
                <a:lnTo>
                  <a:pt x="17410" y="13078"/>
                </a:lnTo>
                <a:lnTo>
                  <a:pt x="14153" y="5176"/>
                </a:lnTo>
                <a:lnTo>
                  <a:pt x="13805" y="1294"/>
                </a:lnTo>
                <a:lnTo>
                  <a:pt x="13719" y="0"/>
                </a:lnTo>
                <a:close/>
              </a:path>
              <a:path w="25400" h="52070">
                <a:moveTo>
                  <a:pt x="25161" y="8818"/>
                </a:moveTo>
                <a:lnTo>
                  <a:pt x="24609" y="8818"/>
                </a:lnTo>
                <a:lnTo>
                  <a:pt x="24218" y="8932"/>
                </a:lnTo>
                <a:lnTo>
                  <a:pt x="24022" y="9047"/>
                </a:lnTo>
                <a:lnTo>
                  <a:pt x="22731" y="10456"/>
                </a:lnTo>
                <a:lnTo>
                  <a:pt x="21895" y="11315"/>
                </a:lnTo>
                <a:lnTo>
                  <a:pt x="18203" y="13078"/>
                </a:lnTo>
                <a:lnTo>
                  <a:pt x="23599" y="13078"/>
                </a:lnTo>
                <a:lnTo>
                  <a:pt x="24689" y="11784"/>
                </a:lnTo>
                <a:lnTo>
                  <a:pt x="25112" y="11051"/>
                </a:lnTo>
                <a:lnTo>
                  <a:pt x="25241" y="10776"/>
                </a:lnTo>
                <a:lnTo>
                  <a:pt x="25356" y="10421"/>
                </a:lnTo>
                <a:lnTo>
                  <a:pt x="25276" y="885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06287" y="400638"/>
            <a:ext cx="207010" cy="132080"/>
          </a:xfrm>
          <a:custGeom>
            <a:avLst/>
            <a:gdLst/>
            <a:ahLst/>
            <a:cxnLst/>
            <a:rect l="l" t="t" r="r" b="b"/>
            <a:pathLst>
              <a:path w="207009" h="132079">
                <a:moveTo>
                  <a:pt x="61247" y="130809"/>
                </a:moveTo>
                <a:lnTo>
                  <a:pt x="53979" y="130809"/>
                </a:lnTo>
                <a:lnTo>
                  <a:pt x="53737" y="132079"/>
                </a:lnTo>
                <a:lnTo>
                  <a:pt x="60269" y="132079"/>
                </a:lnTo>
                <a:lnTo>
                  <a:pt x="61247" y="130809"/>
                </a:lnTo>
                <a:close/>
              </a:path>
              <a:path w="207009" h="132079">
                <a:moveTo>
                  <a:pt x="65375" y="129539"/>
                </a:moveTo>
                <a:lnTo>
                  <a:pt x="54094" y="129539"/>
                </a:lnTo>
                <a:lnTo>
                  <a:pt x="54094" y="130809"/>
                </a:lnTo>
                <a:lnTo>
                  <a:pt x="64674" y="130809"/>
                </a:lnTo>
                <a:lnTo>
                  <a:pt x="65375" y="129539"/>
                </a:lnTo>
                <a:close/>
              </a:path>
              <a:path w="207009" h="132079">
                <a:moveTo>
                  <a:pt x="60706" y="64770"/>
                </a:moveTo>
                <a:lnTo>
                  <a:pt x="58383" y="64770"/>
                </a:lnTo>
                <a:lnTo>
                  <a:pt x="59683" y="67310"/>
                </a:lnTo>
                <a:lnTo>
                  <a:pt x="59832" y="67310"/>
                </a:lnTo>
                <a:lnTo>
                  <a:pt x="60154" y="68580"/>
                </a:lnTo>
                <a:lnTo>
                  <a:pt x="60545" y="69850"/>
                </a:lnTo>
                <a:lnTo>
                  <a:pt x="61097" y="72390"/>
                </a:lnTo>
                <a:lnTo>
                  <a:pt x="61327" y="73660"/>
                </a:lnTo>
                <a:lnTo>
                  <a:pt x="61718" y="77470"/>
                </a:lnTo>
                <a:lnTo>
                  <a:pt x="62040" y="80010"/>
                </a:lnTo>
                <a:lnTo>
                  <a:pt x="62316" y="82550"/>
                </a:lnTo>
                <a:lnTo>
                  <a:pt x="62546" y="86360"/>
                </a:lnTo>
                <a:lnTo>
                  <a:pt x="62937" y="91440"/>
                </a:lnTo>
                <a:lnTo>
                  <a:pt x="63294" y="93980"/>
                </a:lnTo>
                <a:lnTo>
                  <a:pt x="63535" y="96520"/>
                </a:lnTo>
                <a:lnTo>
                  <a:pt x="63731" y="97790"/>
                </a:lnTo>
                <a:lnTo>
                  <a:pt x="63961" y="102870"/>
                </a:lnTo>
                <a:lnTo>
                  <a:pt x="63765" y="104140"/>
                </a:lnTo>
                <a:lnTo>
                  <a:pt x="63570" y="104140"/>
                </a:lnTo>
                <a:lnTo>
                  <a:pt x="62983" y="106680"/>
                </a:lnTo>
                <a:lnTo>
                  <a:pt x="62592" y="107950"/>
                </a:lnTo>
                <a:lnTo>
                  <a:pt x="61649" y="110490"/>
                </a:lnTo>
                <a:lnTo>
                  <a:pt x="59993" y="114299"/>
                </a:lnTo>
                <a:lnTo>
                  <a:pt x="58809" y="116839"/>
                </a:lnTo>
                <a:lnTo>
                  <a:pt x="57670" y="119379"/>
                </a:lnTo>
                <a:lnTo>
                  <a:pt x="56647" y="120649"/>
                </a:lnTo>
                <a:lnTo>
                  <a:pt x="56175" y="121919"/>
                </a:lnTo>
                <a:lnTo>
                  <a:pt x="55474" y="121919"/>
                </a:lnTo>
                <a:lnTo>
                  <a:pt x="54726" y="123189"/>
                </a:lnTo>
                <a:lnTo>
                  <a:pt x="53933" y="124459"/>
                </a:lnTo>
                <a:lnTo>
                  <a:pt x="52323" y="125729"/>
                </a:lnTo>
                <a:lnTo>
                  <a:pt x="51541" y="126999"/>
                </a:lnTo>
                <a:lnTo>
                  <a:pt x="50828" y="126999"/>
                </a:lnTo>
                <a:lnTo>
                  <a:pt x="50207" y="128269"/>
                </a:lnTo>
                <a:lnTo>
                  <a:pt x="51575" y="129539"/>
                </a:lnTo>
                <a:lnTo>
                  <a:pt x="66560" y="129539"/>
                </a:lnTo>
                <a:lnTo>
                  <a:pt x="67031" y="128270"/>
                </a:lnTo>
                <a:lnTo>
                  <a:pt x="67468" y="128270"/>
                </a:lnTo>
                <a:lnTo>
                  <a:pt x="67859" y="127000"/>
                </a:lnTo>
                <a:lnTo>
                  <a:pt x="68215" y="125730"/>
                </a:lnTo>
                <a:lnTo>
                  <a:pt x="68560" y="125730"/>
                </a:lnTo>
                <a:lnTo>
                  <a:pt x="69825" y="120650"/>
                </a:lnTo>
                <a:lnTo>
                  <a:pt x="59683" y="120649"/>
                </a:lnTo>
                <a:lnTo>
                  <a:pt x="59602" y="119379"/>
                </a:lnTo>
                <a:lnTo>
                  <a:pt x="59798" y="118109"/>
                </a:lnTo>
                <a:lnTo>
                  <a:pt x="60269" y="116839"/>
                </a:lnTo>
                <a:lnTo>
                  <a:pt x="60545" y="116839"/>
                </a:lnTo>
                <a:lnTo>
                  <a:pt x="61799" y="114299"/>
                </a:lnTo>
                <a:lnTo>
                  <a:pt x="62351" y="113030"/>
                </a:lnTo>
                <a:lnTo>
                  <a:pt x="63179" y="110490"/>
                </a:lnTo>
                <a:lnTo>
                  <a:pt x="64156" y="107950"/>
                </a:lnTo>
                <a:lnTo>
                  <a:pt x="64628" y="107950"/>
                </a:lnTo>
                <a:lnTo>
                  <a:pt x="65065" y="106680"/>
                </a:lnTo>
                <a:lnTo>
                  <a:pt x="66479" y="102870"/>
                </a:lnTo>
                <a:lnTo>
                  <a:pt x="64904" y="83820"/>
                </a:lnTo>
                <a:lnTo>
                  <a:pt x="63961" y="76200"/>
                </a:lnTo>
                <a:lnTo>
                  <a:pt x="63765" y="74930"/>
                </a:lnTo>
                <a:lnTo>
                  <a:pt x="63616" y="73660"/>
                </a:lnTo>
                <a:lnTo>
                  <a:pt x="63455" y="71120"/>
                </a:lnTo>
                <a:lnTo>
                  <a:pt x="63340" y="69850"/>
                </a:lnTo>
                <a:lnTo>
                  <a:pt x="62983" y="69850"/>
                </a:lnTo>
                <a:lnTo>
                  <a:pt x="62512" y="68580"/>
                </a:lnTo>
                <a:lnTo>
                  <a:pt x="61960" y="67310"/>
                </a:lnTo>
                <a:lnTo>
                  <a:pt x="60706" y="64770"/>
                </a:lnTo>
                <a:close/>
              </a:path>
              <a:path w="207009" h="132079">
                <a:moveTo>
                  <a:pt x="193711" y="123190"/>
                </a:moveTo>
                <a:lnTo>
                  <a:pt x="181913" y="123190"/>
                </a:lnTo>
                <a:lnTo>
                  <a:pt x="181280" y="125730"/>
                </a:lnTo>
                <a:lnTo>
                  <a:pt x="189146" y="125730"/>
                </a:lnTo>
                <a:lnTo>
                  <a:pt x="189974" y="124460"/>
                </a:lnTo>
                <a:lnTo>
                  <a:pt x="193033" y="124460"/>
                </a:lnTo>
                <a:lnTo>
                  <a:pt x="193711" y="123190"/>
                </a:lnTo>
                <a:close/>
              </a:path>
              <a:path w="207009" h="132079">
                <a:moveTo>
                  <a:pt x="195045" y="121920"/>
                </a:moveTo>
                <a:lnTo>
                  <a:pt x="181913" y="121920"/>
                </a:lnTo>
                <a:lnTo>
                  <a:pt x="181947" y="123190"/>
                </a:lnTo>
                <a:lnTo>
                  <a:pt x="194804" y="123190"/>
                </a:lnTo>
                <a:lnTo>
                  <a:pt x="195045" y="121920"/>
                </a:lnTo>
                <a:close/>
              </a:path>
              <a:path w="207009" h="132079">
                <a:moveTo>
                  <a:pt x="187651" y="111760"/>
                </a:moveTo>
                <a:lnTo>
                  <a:pt x="185523" y="111760"/>
                </a:lnTo>
                <a:lnTo>
                  <a:pt x="185098" y="113030"/>
                </a:lnTo>
                <a:lnTo>
                  <a:pt x="184155" y="114300"/>
                </a:lnTo>
                <a:lnTo>
                  <a:pt x="180774" y="118110"/>
                </a:lnTo>
                <a:lnTo>
                  <a:pt x="179590" y="119380"/>
                </a:lnTo>
                <a:lnTo>
                  <a:pt x="178486" y="119380"/>
                </a:lnTo>
                <a:lnTo>
                  <a:pt x="177508" y="120650"/>
                </a:lnTo>
                <a:lnTo>
                  <a:pt x="180579" y="121920"/>
                </a:lnTo>
                <a:lnTo>
                  <a:pt x="195275" y="121920"/>
                </a:lnTo>
                <a:lnTo>
                  <a:pt x="196264" y="120650"/>
                </a:lnTo>
                <a:lnTo>
                  <a:pt x="198150" y="115570"/>
                </a:lnTo>
                <a:lnTo>
                  <a:pt x="198662" y="114300"/>
                </a:lnTo>
                <a:lnTo>
                  <a:pt x="189456" y="114300"/>
                </a:lnTo>
                <a:lnTo>
                  <a:pt x="188709" y="113030"/>
                </a:lnTo>
                <a:lnTo>
                  <a:pt x="187731" y="113030"/>
                </a:lnTo>
                <a:lnTo>
                  <a:pt x="187651" y="111760"/>
                </a:lnTo>
                <a:close/>
              </a:path>
              <a:path w="207009" h="132079">
                <a:moveTo>
                  <a:pt x="72183" y="113030"/>
                </a:moveTo>
                <a:lnTo>
                  <a:pt x="65927" y="113030"/>
                </a:lnTo>
                <a:lnTo>
                  <a:pt x="65617" y="114300"/>
                </a:lnTo>
                <a:lnTo>
                  <a:pt x="65375" y="114300"/>
                </a:lnTo>
                <a:lnTo>
                  <a:pt x="64984" y="116840"/>
                </a:lnTo>
                <a:lnTo>
                  <a:pt x="64513" y="118110"/>
                </a:lnTo>
                <a:lnTo>
                  <a:pt x="64352" y="118110"/>
                </a:lnTo>
                <a:lnTo>
                  <a:pt x="64202" y="119380"/>
                </a:lnTo>
                <a:lnTo>
                  <a:pt x="63179" y="119379"/>
                </a:lnTo>
                <a:lnTo>
                  <a:pt x="62707" y="120649"/>
                </a:lnTo>
                <a:lnTo>
                  <a:pt x="69825" y="120650"/>
                </a:lnTo>
                <a:lnTo>
                  <a:pt x="70377" y="119380"/>
                </a:lnTo>
                <a:lnTo>
                  <a:pt x="71240" y="115570"/>
                </a:lnTo>
                <a:lnTo>
                  <a:pt x="71550" y="115570"/>
                </a:lnTo>
                <a:lnTo>
                  <a:pt x="72183" y="113030"/>
                </a:lnTo>
                <a:close/>
              </a:path>
              <a:path w="207009" h="132079">
                <a:moveTo>
                  <a:pt x="15915" y="114299"/>
                </a:moveTo>
                <a:lnTo>
                  <a:pt x="3058" y="114299"/>
                </a:lnTo>
                <a:lnTo>
                  <a:pt x="1333" y="116839"/>
                </a:lnTo>
                <a:lnTo>
                  <a:pt x="10096" y="116839"/>
                </a:lnTo>
                <a:lnTo>
                  <a:pt x="12063" y="115569"/>
                </a:lnTo>
                <a:lnTo>
                  <a:pt x="14777" y="115569"/>
                </a:lnTo>
                <a:lnTo>
                  <a:pt x="15915" y="114299"/>
                </a:lnTo>
                <a:close/>
              </a:path>
              <a:path w="207009" h="132079">
                <a:moveTo>
                  <a:pt x="74345" y="12700"/>
                </a:moveTo>
                <a:lnTo>
                  <a:pt x="73287" y="12700"/>
                </a:lnTo>
                <a:lnTo>
                  <a:pt x="72137" y="20320"/>
                </a:lnTo>
                <a:lnTo>
                  <a:pt x="71665" y="22860"/>
                </a:lnTo>
                <a:lnTo>
                  <a:pt x="71240" y="25400"/>
                </a:lnTo>
                <a:lnTo>
                  <a:pt x="70021" y="31750"/>
                </a:lnTo>
                <a:lnTo>
                  <a:pt x="68445" y="39370"/>
                </a:lnTo>
                <a:lnTo>
                  <a:pt x="67813" y="43180"/>
                </a:lnTo>
                <a:lnTo>
                  <a:pt x="67537" y="44450"/>
                </a:lnTo>
                <a:lnTo>
                  <a:pt x="67307" y="46990"/>
                </a:lnTo>
                <a:lnTo>
                  <a:pt x="67111" y="48260"/>
                </a:lnTo>
                <a:lnTo>
                  <a:pt x="66950" y="49530"/>
                </a:lnTo>
                <a:lnTo>
                  <a:pt x="66950" y="55880"/>
                </a:lnTo>
                <a:lnTo>
                  <a:pt x="67065" y="57150"/>
                </a:lnTo>
                <a:lnTo>
                  <a:pt x="67617" y="60960"/>
                </a:lnTo>
                <a:lnTo>
                  <a:pt x="67859" y="63500"/>
                </a:lnTo>
                <a:lnTo>
                  <a:pt x="67261" y="66040"/>
                </a:lnTo>
                <a:lnTo>
                  <a:pt x="67065" y="67310"/>
                </a:lnTo>
                <a:lnTo>
                  <a:pt x="66950" y="71120"/>
                </a:lnTo>
                <a:lnTo>
                  <a:pt x="67031" y="72390"/>
                </a:lnTo>
                <a:lnTo>
                  <a:pt x="67226" y="73660"/>
                </a:lnTo>
                <a:lnTo>
                  <a:pt x="67502" y="74930"/>
                </a:lnTo>
                <a:lnTo>
                  <a:pt x="67859" y="77470"/>
                </a:lnTo>
                <a:lnTo>
                  <a:pt x="69434" y="87630"/>
                </a:lnTo>
                <a:lnTo>
                  <a:pt x="70101" y="92710"/>
                </a:lnTo>
                <a:lnTo>
                  <a:pt x="70331" y="95250"/>
                </a:lnTo>
                <a:lnTo>
                  <a:pt x="70446" y="104140"/>
                </a:lnTo>
                <a:lnTo>
                  <a:pt x="70170" y="105410"/>
                </a:lnTo>
                <a:lnTo>
                  <a:pt x="69975" y="106680"/>
                </a:lnTo>
                <a:lnTo>
                  <a:pt x="69745" y="106680"/>
                </a:lnTo>
                <a:lnTo>
                  <a:pt x="69469" y="107950"/>
                </a:lnTo>
                <a:lnTo>
                  <a:pt x="68606" y="109220"/>
                </a:lnTo>
                <a:lnTo>
                  <a:pt x="67617" y="110490"/>
                </a:lnTo>
                <a:lnTo>
                  <a:pt x="66720" y="111760"/>
                </a:lnTo>
                <a:lnTo>
                  <a:pt x="66318" y="113030"/>
                </a:lnTo>
                <a:lnTo>
                  <a:pt x="72183" y="113030"/>
                </a:lnTo>
                <a:lnTo>
                  <a:pt x="73045" y="114300"/>
                </a:lnTo>
                <a:lnTo>
                  <a:pt x="74816" y="114300"/>
                </a:lnTo>
                <a:lnTo>
                  <a:pt x="75449" y="115570"/>
                </a:lnTo>
                <a:lnTo>
                  <a:pt x="75759" y="113030"/>
                </a:lnTo>
                <a:lnTo>
                  <a:pt x="72608" y="83820"/>
                </a:lnTo>
                <a:lnTo>
                  <a:pt x="72217" y="81280"/>
                </a:lnTo>
                <a:lnTo>
                  <a:pt x="71907" y="78740"/>
                </a:lnTo>
                <a:lnTo>
                  <a:pt x="71631" y="76200"/>
                </a:lnTo>
                <a:lnTo>
                  <a:pt x="71665" y="69850"/>
                </a:lnTo>
                <a:lnTo>
                  <a:pt x="71987" y="67310"/>
                </a:lnTo>
                <a:lnTo>
                  <a:pt x="72183" y="66040"/>
                </a:lnTo>
                <a:lnTo>
                  <a:pt x="72183" y="63500"/>
                </a:lnTo>
                <a:lnTo>
                  <a:pt x="72459" y="63500"/>
                </a:lnTo>
                <a:lnTo>
                  <a:pt x="72539" y="62230"/>
                </a:lnTo>
                <a:lnTo>
                  <a:pt x="72735" y="62230"/>
                </a:lnTo>
                <a:lnTo>
                  <a:pt x="71826" y="59690"/>
                </a:lnTo>
                <a:lnTo>
                  <a:pt x="71631" y="58420"/>
                </a:lnTo>
                <a:lnTo>
                  <a:pt x="71516" y="57150"/>
                </a:lnTo>
                <a:lnTo>
                  <a:pt x="71631" y="53340"/>
                </a:lnTo>
                <a:lnTo>
                  <a:pt x="71746" y="52070"/>
                </a:lnTo>
                <a:lnTo>
                  <a:pt x="71907" y="50800"/>
                </a:lnTo>
                <a:lnTo>
                  <a:pt x="72102" y="49530"/>
                </a:lnTo>
                <a:lnTo>
                  <a:pt x="72574" y="48260"/>
                </a:lnTo>
                <a:lnTo>
                  <a:pt x="73080" y="45720"/>
                </a:lnTo>
                <a:lnTo>
                  <a:pt x="73597" y="44450"/>
                </a:lnTo>
                <a:lnTo>
                  <a:pt x="74069" y="41910"/>
                </a:lnTo>
                <a:lnTo>
                  <a:pt x="74425" y="40640"/>
                </a:lnTo>
                <a:lnTo>
                  <a:pt x="74736" y="39370"/>
                </a:lnTo>
                <a:lnTo>
                  <a:pt x="75483" y="34290"/>
                </a:lnTo>
                <a:lnTo>
                  <a:pt x="75989" y="30480"/>
                </a:lnTo>
                <a:lnTo>
                  <a:pt x="76265" y="29210"/>
                </a:lnTo>
                <a:lnTo>
                  <a:pt x="88340" y="29210"/>
                </a:lnTo>
                <a:lnTo>
                  <a:pt x="93101" y="27940"/>
                </a:lnTo>
                <a:lnTo>
                  <a:pt x="98874" y="27940"/>
                </a:lnTo>
                <a:lnTo>
                  <a:pt x="100138" y="26670"/>
                </a:lnTo>
                <a:lnTo>
                  <a:pt x="127220" y="26670"/>
                </a:lnTo>
                <a:lnTo>
                  <a:pt x="128635" y="25400"/>
                </a:lnTo>
                <a:lnTo>
                  <a:pt x="131349" y="25400"/>
                </a:lnTo>
                <a:lnTo>
                  <a:pt x="132292" y="24130"/>
                </a:lnTo>
                <a:lnTo>
                  <a:pt x="140042" y="24130"/>
                </a:lnTo>
                <a:lnTo>
                  <a:pt x="139214" y="22860"/>
                </a:lnTo>
                <a:lnTo>
                  <a:pt x="138858" y="21590"/>
                </a:lnTo>
                <a:lnTo>
                  <a:pt x="138547" y="21590"/>
                </a:lnTo>
                <a:lnTo>
                  <a:pt x="138030" y="20320"/>
                </a:lnTo>
                <a:lnTo>
                  <a:pt x="137604" y="20320"/>
                </a:lnTo>
                <a:lnTo>
                  <a:pt x="136190" y="19050"/>
                </a:lnTo>
                <a:lnTo>
                  <a:pt x="78036" y="19050"/>
                </a:lnTo>
                <a:lnTo>
                  <a:pt x="77841" y="17780"/>
                </a:lnTo>
                <a:lnTo>
                  <a:pt x="77450" y="17780"/>
                </a:lnTo>
                <a:lnTo>
                  <a:pt x="77059" y="16510"/>
                </a:lnTo>
                <a:lnTo>
                  <a:pt x="76265" y="15240"/>
                </a:lnTo>
                <a:lnTo>
                  <a:pt x="75955" y="15240"/>
                </a:lnTo>
                <a:lnTo>
                  <a:pt x="75598" y="13970"/>
                </a:lnTo>
                <a:lnTo>
                  <a:pt x="74816" y="13970"/>
                </a:lnTo>
                <a:lnTo>
                  <a:pt x="74345" y="12700"/>
                </a:lnTo>
                <a:close/>
              </a:path>
              <a:path w="207009" h="132079">
                <a:moveTo>
                  <a:pt x="18008" y="111759"/>
                </a:moveTo>
                <a:lnTo>
                  <a:pt x="1414" y="111759"/>
                </a:lnTo>
                <a:lnTo>
                  <a:pt x="2472" y="113029"/>
                </a:lnTo>
                <a:lnTo>
                  <a:pt x="3495" y="113029"/>
                </a:lnTo>
                <a:lnTo>
                  <a:pt x="3300" y="114299"/>
                </a:lnTo>
                <a:lnTo>
                  <a:pt x="16663" y="114299"/>
                </a:lnTo>
                <a:lnTo>
                  <a:pt x="17065" y="113029"/>
                </a:lnTo>
                <a:lnTo>
                  <a:pt x="18008" y="111759"/>
                </a:lnTo>
                <a:close/>
              </a:path>
              <a:path w="207009" h="132079">
                <a:moveTo>
                  <a:pt x="192688" y="41910"/>
                </a:moveTo>
                <a:lnTo>
                  <a:pt x="182304" y="41910"/>
                </a:lnTo>
                <a:lnTo>
                  <a:pt x="183051" y="43180"/>
                </a:lnTo>
                <a:lnTo>
                  <a:pt x="184707" y="43180"/>
                </a:lnTo>
                <a:lnTo>
                  <a:pt x="186708" y="44450"/>
                </a:lnTo>
                <a:lnTo>
                  <a:pt x="188122" y="44450"/>
                </a:lnTo>
                <a:lnTo>
                  <a:pt x="188237" y="45720"/>
                </a:lnTo>
                <a:lnTo>
                  <a:pt x="188479" y="45720"/>
                </a:lnTo>
                <a:lnTo>
                  <a:pt x="188594" y="46990"/>
                </a:lnTo>
                <a:lnTo>
                  <a:pt x="188904" y="48260"/>
                </a:lnTo>
                <a:lnTo>
                  <a:pt x="189456" y="52070"/>
                </a:lnTo>
                <a:lnTo>
                  <a:pt x="190641" y="58420"/>
                </a:lnTo>
                <a:lnTo>
                  <a:pt x="191273" y="60960"/>
                </a:lnTo>
                <a:lnTo>
                  <a:pt x="192331" y="66040"/>
                </a:lnTo>
                <a:lnTo>
                  <a:pt x="192722" y="67310"/>
                </a:lnTo>
                <a:lnTo>
                  <a:pt x="193585" y="69850"/>
                </a:lnTo>
                <a:lnTo>
                  <a:pt x="194056" y="71120"/>
                </a:lnTo>
                <a:lnTo>
                  <a:pt x="194608" y="72390"/>
                </a:lnTo>
                <a:lnTo>
                  <a:pt x="194689" y="74930"/>
                </a:lnTo>
                <a:lnTo>
                  <a:pt x="194850" y="77470"/>
                </a:lnTo>
                <a:lnTo>
                  <a:pt x="196540" y="81280"/>
                </a:lnTo>
                <a:lnTo>
                  <a:pt x="198035" y="86360"/>
                </a:lnTo>
                <a:lnTo>
                  <a:pt x="198507" y="87630"/>
                </a:lnTo>
                <a:lnTo>
                  <a:pt x="198932" y="88900"/>
                </a:lnTo>
                <a:lnTo>
                  <a:pt x="199323" y="91440"/>
                </a:lnTo>
                <a:lnTo>
                  <a:pt x="199645" y="92710"/>
                </a:lnTo>
                <a:lnTo>
                  <a:pt x="199921" y="93980"/>
                </a:lnTo>
                <a:lnTo>
                  <a:pt x="200151" y="96520"/>
                </a:lnTo>
                <a:lnTo>
                  <a:pt x="200116" y="99060"/>
                </a:lnTo>
                <a:lnTo>
                  <a:pt x="200036" y="100330"/>
                </a:lnTo>
                <a:lnTo>
                  <a:pt x="199404" y="100330"/>
                </a:lnTo>
                <a:lnTo>
                  <a:pt x="198978" y="101600"/>
                </a:lnTo>
                <a:lnTo>
                  <a:pt x="198656" y="101600"/>
                </a:lnTo>
                <a:lnTo>
                  <a:pt x="197794" y="102870"/>
                </a:lnTo>
                <a:lnTo>
                  <a:pt x="196966" y="105410"/>
                </a:lnTo>
                <a:lnTo>
                  <a:pt x="196149" y="106680"/>
                </a:lnTo>
                <a:lnTo>
                  <a:pt x="194574" y="109220"/>
                </a:lnTo>
                <a:lnTo>
                  <a:pt x="193826" y="110490"/>
                </a:lnTo>
                <a:lnTo>
                  <a:pt x="193113" y="113030"/>
                </a:lnTo>
                <a:lnTo>
                  <a:pt x="192412" y="114300"/>
                </a:lnTo>
                <a:lnTo>
                  <a:pt x="198662" y="114300"/>
                </a:lnTo>
                <a:lnTo>
                  <a:pt x="199174" y="113030"/>
                </a:lnTo>
                <a:lnTo>
                  <a:pt x="200818" y="109220"/>
                </a:lnTo>
                <a:lnTo>
                  <a:pt x="201761" y="107950"/>
                </a:lnTo>
                <a:lnTo>
                  <a:pt x="202393" y="107950"/>
                </a:lnTo>
                <a:lnTo>
                  <a:pt x="202750" y="106680"/>
                </a:lnTo>
                <a:lnTo>
                  <a:pt x="206878" y="106680"/>
                </a:lnTo>
                <a:lnTo>
                  <a:pt x="206798" y="102870"/>
                </a:lnTo>
                <a:lnTo>
                  <a:pt x="206717" y="101600"/>
                </a:lnTo>
                <a:lnTo>
                  <a:pt x="206602" y="100330"/>
                </a:lnTo>
                <a:lnTo>
                  <a:pt x="206292" y="97790"/>
                </a:lnTo>
                <a:lnTo>
                  <a:pt x="205694" y="95250"/>
                </a:lnTo>
                <a:lnTo>
                  <a:pt x="205188" y="93980"/>
                </a:lnTo>
                <a:lnTo>
                  <a:pt x="204636" y="91440"/>
                </a:lnTo>
                <a:lnTo>
                  <a:pt x="204049" y="90170"/>
                </a:lnTo>
                <a:lnTo>
                  <a:pt x="200898" y="80010"/>
                </a:lnTo>
                <a:lnTo>
                  <a:pt x="200312" y="78740"/>
                </a:lnTo>
                <a:lnTo>
                  <a:pt x="199760" y="76200"/>
                </a:lnTo>
                <a:lnTo>
                  <a:pt x="199174" y="74930"/>
                </a:lnTo>
                <a:lnTo>
                  <a:pt x="198070" y="71120"/>
                </a:lnTo>
                <a:lnTo>
                  <a:pt x="197564" y="68580"/>
                </a:lnTo>
                <a:lnTo>
                  <a:pt x="197092" y="66040"/>
                </a:lnTo>
                <a:lnTo>
                  <a:pt x="196575" y="63500"/>
                </a:lnTo>
                <a:lnTo>
                  <a:pt x="196149" y="62230"/>
                </a:lnTo>
                <a:lnTo>
                  <a:pt x="195666" y="59690"/>
                </a:lnTo>
                <a:lnTo>
                  <a:pt x="195241" y="57150"/>
                </a:lnTo>
                <a:lnTo>
                  <a:pt x="194056" y="50800"/>
                </a:lnTo>
                <a:lnTo>
                  <a:pt x="192998" y="44450"/>
                </a:lnTo>
                <a:lnTo>
                  <a:pt x="192688" y="41910"/>
                </a:lnTo>
                <a:close/>
              </a:path>
              <a:path w="207009" h="132079">
                <a:moveTo>
                  <a:pt x="103278" y="110490"/>
                </a:moveTo>
                <a:lnTo>
                  <a:pt x="90778" y="110490"/>
                </a:lnTo>
                <a:lnTo>
                  <a:pt x="90306" y="111760"/>
                </a:lnTo>
                <a:lnTo>
                  <a:pt x="89559" y="113030"/>
                </a:lnTo>
                <a:lnTo>
                  <a:pt x="98517" y="113030"/>
                </a:lnTo>
                <a:lnTo>
                  <a:pt x="99311" y="111760"/>
                </a:lnTo>
                <a:lnTo>
                  <a:pt x="102059" y="111760"/>
                </a:lnTo>
                <a:lnTo>
                  <a:pt x="103278" y="110490"/>
                </a:lnTo>
                <a:close/>
              </a:path>
              <a:path w="207009" h="132079">
                <a:moveTo>
                  <a:pt x="36327" y="64769"/>
                </a:moveTo>
                <a:lnTo>
                  <a:pt x="31957" y="64769"/>
                </a:lnTo>
                <a:lnTo>
                  <a:pt x="31957" y="66039"/>
                </a:lnTo>
                <a:lnTo>
                  <a:pt x="31405" y="68579"/>
                </a:lnTo>
                <a:lnTo>
                  <a:pt x="27633" y="83819"/>
                </a:lnTo>
                <a:lnTo>
                  <a:pt x="27242" y="85089"/>
                </a:lnTo>
                <a:lnTo>
                  <a:pt x="26299" y="87629"/>
                </a:lnTo>
                <a:lnTo>
                  <a:pt x="26069" y="88899"/>
                </a:lnTo>
                <a:lnTo>
                  <a:pt x="25862" y="88899"/>
                </a:lnTo>
                <a:lnTo>
                  <a:pt x="25552" y="91439"/>
                </a:lnTo>
                <a:lnTo>
                  <a:pt x="25356" y="92709"/>
                </a:lnTo>
                <a:lnTo>
                  <a:pt x="25000" y="93979"/>
                </a:lnTo>
                <a:lnTo>
                  <a:pt x="24850" y="93979"/>
                </a:lnTo>
                <a:lnTo>
                  <a:pt x="24413" y="95249"/>
                </a:lnTo>
                <a:lnTo>
                  <a:pt x="23309" y="95249"/>
                </a:lnTo>
                <a:lnTo>
                  <a:pt x="22838" y="96519"/>
                </a:lnTo>
                <a:lnTo>
                  <a:pt x="22136" y="97789"/>
                </a:lnTo>
                <a:lnTo>
                  <a:pt x="21699" y="97789"/>
                </a:lnTo>
                <a:lnTo>
                  <a:pt x="18870" y="101599"/>
                </a:lnTo>
                <a:lnTo>
                  <a:pt x="17962" y="101599"/>
                </a:lnTo>
                <a:lnTo>
                  <a:pt x="16237" y="104139"/>
                </a:lnTo>
                <a:lnTo>
                  <a:pt x="15409" y="105409"/>
                </a:lnTo>
                <a:lnTo>
                  <a:pt x="14662" y="106679"/>
                </a:lnTo>
                <a:lnTo>
                  <a:pt x="4680" y="106679"/>
                </a:lnTo>
                <a:lnTo>
                  <a:pt x="1966" y="109219"/>
                </a:lnTo>
                <a:lnTo>
                  <a:pt x="0" y="111759"/>
                </a:lnTo>
                <a:lnTo>
                  <a:pt x="18514" y="111759"/>
                </a:lnTo>
                <a:lnTo>
                  <a:pt x="18790" y="110489"/>
                </a:lnTo>
                <a:lnTo>
                  <a:pt x="19652" y="109219"/>
                </a:lnTo>
                <a:lnTo>
                  <a:pt x="20515" y="106679"/>
                </a:lnTo>
                <a:lnTo>
                  <a:pt x="20986" y="105409"/>
                </a:lnTo>
                <a:lnTo>
                  <a:pt x="21538" y="105409"/>
                </a:lnTo>
                <a:lnTo>
                  <a:pt x="22171" y="104139"/>
                </a:lnTo>
                <a:lnTo>
                  <a:pt x="32831" y="78739"/>
                </a:lnTo>
                <a:lnTo>
                  <a:pt x="33061" y="77469"/>
                </a:lnTo>
                <a:lnTo>
                  <a:pt x="33923" y="73659"/>
                </a:lnTo>
                <a:lnTo>
                  <a:pt x="34751" y="69849"/>
                </a:lnTo>
                <a:lnTo>
                  <a:pt x="35223" y="68579"/>
                </a:lnTo>
                <a:lnTo>
                  <a:pt x="35740" y="67309"/>
                </a:lnTo>
                <a:lnTo>
                  <a:pt x="36005" y="66039"/>
                </a:lnTo>
                <a:lnTo>
                  <a:pt x="36327" y="64769"/>
                </a:lnTo>
                <a:close/>
              </a:path>
              <a:path w="207009" h="132079">
                <a:moveTo>
                  <a:pt x="196264" y="97790"/>
                </a:moveTo>
                <a:lnTo>
                  <a:pt x="193470" y="97790"/>
                </a:lnTo>
                <a:lnTo>
                  <a:pt x="192492" y="99060"/>
                </a:lnTo>
                <a:lnTo>
                  <a:pt x="191894" y="100330"/>
                </a:lnTo>
                <a:lnTo>
                  <a:pt x="190917" y="101600"/>
                </a:lnTo>
                <a:lnTo>
                  <a:pt x="187145" y="109220"/>
                </a:lnTo>
                <a:lnTo>
                  <a:pt x="185926" y="111760"/>
                </a:lnTo>
                <a:lnTo>
                  <a:pt x="187685" y="111760"/>
                </a:lnTo>
                <a:lnTo>
                  <a:pt x="187846" y="110490"/>
                </a:lnTo>
                <a:lnTo>
                  <a:pt x="188122" y="110490"/>
                </a:lnTo>
                <a:lnTo>
                  <a:pt x="188904" y="109220"/>
                </a:lnTo>
                <a:lnTo>
                  <a:pt x="189376" y="107950"/>
                </a:lnTo>
                <a:lnTo>
                  <a:pt x="190330" y="106680"/>
                </a:lnTo>
                <a:lnTo>
                  <a:pt x="190802" y="106680"/>
                </a:lnTo>
                <a:lnTo>
                  <a:pt x="191469" y="105410"/>
                </a:lnTo>
                <a:lnTo>
                  <a:pt x="192055" y="102870"/>
                </a:lnTo>
                <a:lnTo>
                  <a:pt x="192366" y="102870"/>
                </a:lnTo>
                <a:lnTo>
                  <a:pt x="193079" y="101600"/>
                </a:lnTo>
                <a:lnTo>
                  <a:pt x="193504" y="100330"/>
                </a:lnTo>
                <a:lnTo>
                  <a:pt x="194183" y="100330"/>
                </a:lnTo>
                <a:lnTo>
                  <a:pt x="195517" y="99060"/>
                </a:lnTo>
                <a:lnTo>
                  <a:pt x="196264" y="97790"/>
                </a:lnTo>
                <a:close/>
              </a:path>
              <a:path w="207009" h="132079">
                <a:moveTo>
                  <a:pt x="100840" y="100330"/>
                </a:moveTo>
                <a:lnTo>
                  <a:pt x="96401" y="100330"/>
                </a:lnTo>
                <a:lnTo>
                  <a:pt x="95493" y="101600"/>
                </a:lnTo>
                <a:lnTo>
                  <a:pt x="91169" y="105410"/>
                </a:lnTo>
                <a:lnTo>
                  <a:pt x="89444" y="106680"/>
                </a:lnTo>
                <a:lnTo>
                  <a:pt x="87673" y="107950"/>
                </a:lnTo>
                <a:lnTo>
                  <a:pt x="88972" y="109220"/>
                </a:lnTo>
                <a:lnTo>
                  <a:pt x="90973" y="109220"/>
                </a:lnTo>
                <a:lnTo>
                  <a:pt x="91054" y="110490"/>
                </a:lnTo>
                <a:lnTo>
                  <a:pt x="104462" y="110490"/>
                </a:lnTo>
                <a:lnTo>
                  <a:pt x="105601" y="109220"/>
                </a:lnTo>
                <a:lnTo>
                  <a:pt x="107843" y="107950"/>
                </a:lnTo>
                <a:lnTo>
                  <a:pt x="110201" y="106680"/>
                </a:lnTo>
                <a:lnTo>
                  <a:pt x="112915" y="104140"/>
                </a:lnTo>
                <a:lnTo>
                  <a:pt x="119515" y="104140"/>
                </a:lnTo>
                <a:lnTo>
                  <a:pt x="121367" y="102870"/>
                </a:lnTo>
                <a:lnTo>
                  <a:pt x="101081" y="102870"/>
                </a:lnTo>
                <a:lnTo>
                  <a:pt x="100644" y="101600"/>
                </a:lnTo>
                <a:lnTo>
                  <a:pt x="100840" y="100330"/>
                </a:lnTo>
                <a:close/>
              </a:path>
              <a:path w="207009" h="132079">
                <a:moveTo>
                  <a:pt x="206878" y="106680"/>
                </a:moveTo>
                <a:lnTo>
                  <a:pt x="203382" y="106680"/>
                </a:lnTo>
                <a:lnTo>
                  <a:pt x="203923" y="107950"/>
                </a:lnTo>
                <a:lnTo>
                  <a:pt x="206798" y="107950"/>
                </a:lnTo>
                <a:lnTo>
                  <a:pt x="206878" y="106680"/>
                </a:lnTo>
                <a:close/>
              </a:path>
              <a:path w="207009" h="132079">
                <a:moveTo>
                  <a:pt x="18951" y="93979"/>
                </a:moveTo>
                <a:lnTo>
                  <a:pt x="16387" y="93979"/>
                </a:lnTo>
                <a:lnTo>
                  <a:pt x="14627" y="95249"/>
                </a:lnTo>
                <a:lnTo>
                  <a:pt x="10372" y="100329"/>
                </a:lnTo>
                <a:lnTo>
                  <a:pt x="8808" y="102869"/>
                </a:lnTo>
                <a:lnTo>
                  <a:pt x="6370" y="105409"/>
                </a:lnTo>
                <a:lnTo>
                  <a:pt x="5496" y="106679"/>
                </a:lnTo>
                <a:lnTo>
                  <a:pt x="12500" y="106679"/>
                </a:lnTo>
                <a:lnTo>
                  <a:pt x="11913" y="105409"/>
                </a:lnTo>
                <a:lnTo>
                  <a:pt x="9751" y="105409"/>
                </a:lnTo>
                <a:lnTo>
                  <a:pt x="9786" y="104139"/>
                </a:lnTo>
                <a:lnTo>
                  <a:pt x="10568" y="104139"/>
                </a:lnTo>
                <a:lnTo>
                  <a:pt x="11166" y="102869"/>
                </a:lnTo>
                <a:lnTo>
                  <a:pt x="12500" y="101599"/>
                </a:lnTo>
                <a:lnTo>
                  <a:pt x="16984" y="96519"/>
                </a:lnTo>
                <a:lnTo>
                  <a:pt x="18951" y="93979"/>
                </a:lnTo>
                <a:close/>
              </a:path>
              <a:path w="207009" h="132079">
                <a:moveTo>
                  <a:pt x="119515" y="104140"/>
                </a:moveTo>
                <a:lnTo>
                  <a:pt x="115629" y="104140"/>
                </a:lnTo>
                <a:lnTo>
                  <a:pt x="116020" y="105410"/>
                </a:lnTo>
                <a:lnTo>
                  <a:pt x="118848" y="105410"/>
                </a:lnTo>
                <a:lnTo>
                  <a:pt x="119515" y="104140"/>
                </a:lnTo>
                <a:close/>
              </a:path>
              <a:path w="207009" h="132079">
                <a:moveTo>
                  <a:pt x="150380" y="63500"/>
                </a:moveTo>
                <a:lnTo>
                  <a:pt x="144872" y="63500"/>
                </a:lnTo>
                <a:lnTo>
                  <a:pt x="143699" y="66040"/>
                </a:lnTo>
                <a:lnTo>
                  <a:pt x="142009" y="67310"/>
                </a:lnTo>
                <a:lnTo>
                  <a:pt x="140870" y="68580"/>
                </a:lnTo>
                <a:lnTo>
                  <a:pt x="139686" y="71120"/>
                </a:lnTo>
                <a:lnTo>
                  <a:pt x="137282" y="73660"/>
                </a:lnTo>
                <a:lnTo>
                  <a:pt x="135948" y="76200"/>
                </a:lnTo>
                <a:lnTo>
                  <a:pt x="134971" y="76200"/>
                </a:lnTo>
                <a:lnTo>
                  <a:pt x="131349" y="80010"/>
                </a:lnTo>
                <a:lnTo>
                  <a:pt x="130095" y="81280"/>
                </a:lnTo>
                <a:lnTo>
                  <a:pt x="128290" y="83820"/>
                </a:lnTo>
                <a:lnTo>
                  <a:pt x="127738" y="85090"/>
                </a:lnTo>
                <a:lnTo>
                  <a:pt x="126749" y="86360"/>
                </a:lnTo>
                <a:lnTo>
                  <a:pt x="126358" y="86360"/>
                </a:lnTo>
                <a:lnTo>
                  <a:pt x="125771" y="87630"/>
                </a:lnTo>
                <a:lnTo>
                  <a:pt x="125530" y="87630"/>
                </a:lnTo>
                <a:lnTo>
                  <a:pt x="124978" y="88900"/>
                </a:lnTo>
                <a:lnTo>
                  <a:pt x="124667" y="90170"/>
                </a:lnTo>
                <a:lnTo>
                  <a:pt x="124311" y="90170"/>
                </a:lnTo>
                <a:lnTo>
                  <a:pt x="123805" y="91440"/>
                </a:lnTo>
                <a:lnTo>
                  <a:pt x="123253" y="91440"/>
                </a:lnTo>
                <a:lnTo>
                  <a:pt x="122666" y="92710"/>
                </a:lnTo>
                <a:lnTo>
                  <a:pt x="120780" y="93980"/>
                </a:lnTo>
                <a:lnTo>
                  <a:pt x="120182" y="93980"/>
                </a:lnTo>
                <a:lnTo>
                  <a:pt x="119676" y="95250"/>
                </a:lnTo>
                <a:lnTo>
                  <a:pt x="119285" y="95250"/>
                </a:lnTo>
                <a:lnTo>
                  <a:pt x="118814" y="96520"/>
                </a:lnTo>
                <a:lnTo>
                  <a:pt x="118618" y="96520"/>
                </a:lnTo>
                <a:lnTo>
                  <a:pt x="118492" y="97790"/>
                </a:lnTo>
                <a:lnTo>
                  <a:pt x="116801" y="97790"/>
                </a:lnTo>
                <a:lnTo>
                  <a:pt x="115502" y="99060"/>
                </a:lnTo>
                <a:lnTo>
                  <a:pt x="112869" y="99060"/>
                </a:lnTo>
                <a:lnTo>
                  <a:pt x="110316" y="100330"/>
                </a:lnTo>
                <a:lnTo>
                  <a:pt x="107521" y="100330"/>
                </a:lnTo>
                <a:lnTo>
                  <a:pt x="106659" y="101600"/>
                </a:lnTo>
                <a:lnTo>
                  <a:pt x="105555" y="101600"/>
                </a:lnTo>
                <a:lnTo>
                  <a:pt x="104853" y="102870"/>
                </a:lnTo>
                <a:lnTo>
                  <a:pt x="121367" y="102870"/>
                </a:lnTo>
                <a:lnTo>
                  <a:pt x="122505" y="100330"/>
                </a:lnTo>
                <a:lnTo>
                  <a:pt x="124633" y="97790"/>
                </a:lnTo>
                <a:lnTo>
                  <a:pt x="126599" y="95250"/>
                </a:lnTo>
                <a:lnTo>
                  <a:pt x="131314" y="87630"/>
                </a:lnTo>
                <a:lnTo>
                  <a:pt x="132292" y="85090"/>
                </a:lnTo>
                <a:lnTo>
                  <a:pt x="133281" y="83820"/>
                </a:lnTo>
                <a:lnTo>
                  <a:pt x="134338" y="82550"/>
                </a:lnTo>
                <a:lnTo>
                  <a:pt x="135442" y="81280"/>
                </a:lnTo>
                <a:lnTo>
                  <a:pt x="136270" y="80010"/>
                </a:lnTo>
                <a:lnTo>
                  <a:pt x="137167" y="78740"/>
                </a:lnTo>
                <a:lnTo>
                  <a:pt x="139053" y="77470"/>
                </a:lnTo>
                <a:lnTo>
                  <a:pt x="140985" y="74930"/>
                </a:lnTo>
                <a:lnTo>
                  <a:pt x="142986" y="72390"/>
                </a:lnTo>
                <a:lnTo>
                  <a:pt x="143975" y="72390"/>
                </a:lnTo>
                <a:lnTo>
                  <a:pt x="146804" y="68580"/>
                </a:lnTo>
                <a:lnTo>
                  <a:pt x="148529" y="66040"/>
                </a:lnTo>
                <a:lnTo>
                  <a:pt x="149323" y="66040"/>
                </a:lnTo>
                <a:lnTo>
                  <a:pt x="150070" y="64770"/>
                </a:lnTo>
                <a:lnTo>
                  <a:pt x="150380" y="63500"/>
                </a:lnTo>
                <a:close/>
              </a:path>
              <a:path w="207009" h="132079">
                <a:moveTo>
                  <a:pt x="102967" y="99060"/>
                </a:moveTo>
                <a:lnTo>
                  <a:pt x="98253" y="99060"/>
                </a:lnTo>
                <a:lnTo>
                  <a:pt x="97298" y="100330"/>
                </a:lnTo>
                <a:lnTo>
                  <a:pt x="102335" y="100330"/>
                </a:lnTo>
                <a:lnTo>
                  <a:pt x="102967" y="99060"/>
                </a:lnTo>
                <a:close/>
              </a:path>
              <a:path w="207009" h="132079">
                <a:moveTo>
                  <a:pt x="109292" y="96520"/>
                </a:moveTo>
                <a:lnTo>
                  <a:pt x="102300" y="96520"/>
                </a:lnTo>
                <a:lnTo>
                  <a:pt x="100207" y="97790"/>
                </a:lnTo>
                <a:lnTo>
                  <a:pt x="99196" y="99060"/>
                </a:lnTo>
                <a:lnTo>
                  <a:pt x="103669" y="99060"/>
                </a:lnTo>
                <a:lnTo>
                  <a:pt x="106659" y="97790"/>
                </a:lnTo>
                <a:lnTo>
                  <a:pt x="108395" y="97790"/>
                </a:lnTo>
                <a:lnTo>
                  <a:pt x="109292" y="96520"/>
                </a:lnTo>
                <a:close/>
              </a:path>
              <a:path w="207009" h="132079">
                <a:moveTo>
                  <a:pt x="196575" y="96520"/>
                </a:moveTo>
                <a:lnTo>
                  <a:pt x="193976" y="96520"/>
                </a:lnTo>
                <a:lnTo>
                  <a:pt x="193665" y="97790"/>
                </a:lnTo>
                <a:lnTo>
                  <a:pt x="196575" y="97790"/>
                </a:lnTo>
                <a:lnTo>
                  <a:pt x="196575" y="96520"/>
                </a:lnTo>
                <a:close/>
              </a:path>
              <a:path w="207009" h="132079">
                <a:moveTo>
                  <a:pt x="113697" y="93980"/>
                </a:moveTo>
                <a:lnTo>
                  <a:pt x="108786" y="93980"/>
                </a:lnTo>
                <a:lnTo>
                  <a:pt x="107096" y="95250"/>
                </a:lnTo>
                <a:lnTo>
                  <a:pt x="104612" y="96520"/>
                </a:lnTo>
                <a:lnTo>
                  <a:pt x="110155" y="96520"/>
                </a:lnTo>
                <a:lnTo>
                  <a:pt x="113697" y="93980"/>
                </a:lnTo>
                <a:close/>
              </a:path>
              <a:path w="207009" h="132079">
                <a:moveTo>
                  <a:pt x="153876" y="33020"/>
                </a:moveTo>
                <a:lnTo>
                  <a:pt x="145194" y="33020"/>
                </a:lnTo>
                <a:lnTo>
                  <a:pt x="148380" y="35560"/>
                </a:lnTo>
                <a:lnTo>
                  <a:pt x="151484" y="36830"/>
                </a:lnTo>
                <a:lnTo>
                  <a:pt x="154543" y="39370"/>
                </a:lnTo>
                <a:lnTo>
                  <a:pt x="157694" y="41910"/>
                </a:lnTo>
                <a:lnTo>
                  <a:pt x="159224" y="43180"/>
                </a:lnTo>
                <a:lnTo>
                  <a:pt x="160880" y="44450"/>
                </a:lnTo>
                <a:lnTo>
                  <a:pt x="168228" y="48260"/>
                </a:lnTo>
                <a:lnTo>
                  <a:pt x="172046" y="50800"/>
                </a:lnTo>
                <a:lnTo>
                  <a:pt x="173886" y="52070"/>
                </a:lnTo>
                <a:lnTo>
                  <a:pt x="176519" y="53340"/>
                </a:lnTo>
                <a:lnTo>
                  <a:pt x="177393" y="54610"/>
                </a:lnTo>
                <a:lnTo>
                  <a:pt x="178957" y="55880"/>
                </a:lnTo>
                <a:lnTo>
                  <a:pt x="179705" y="55880"/>
                </a:lnTo>
                <a:lnTo>
                  <a:pt x="180418" y="57150"/>
                </a:lnTo>
                <a:lnTo>
                  <a:pt x="181717" y="58420"/>
                </a:lnTo>
                <a:lnTo>
                  <a:pt x="182304" y="59690"/>
                </a:lnTo>
                <a:lnTo>
                  <a:pt x="182821" y="59690"/>
                </a:lnTo>
                <a:lnTo>
                  <a:pt x="183293" y="60960"/>
                </a:lnTo>
                <a:lnTo>
                  <a:pt x="183718" y="60960"/>
                </a:lnTo>
                <a:lnTo>
                  <a:pt x="184304" y="62230"/>
                </a:lnTo>
                <a:lnTo>
                  <a:pt x="189537" y="78740"/>
                </a:lnTo>
                <a:lnTo>
                  <a:pt x="190250" y="81280"/>
                </a:lnTo>
                <a:lnTo>
                  <a:pt x="190675" y="82550"/>
                </a:lnTo>
                <a:lnTo>
                  <a:pt x="192688" y="88900"/>
                </a:lnTo>
                <a:lnTo>
                  <a:pt x="193355" y="91440"/>
                </a:lnTo>
                <a:lnTo>
                  <a:pt x="193631" y="91440"/>
                </a:lnTo>
                <a:lnTo>
                  <a:pt x="193826" y="92710"/>
                </a:lnTo>
                <a:lnTo>
                  <a:pt x="194102" y="95250"/>
                </a:lnTo>
                <a:lnTo>
                  <a:pt x="194102" y="96520"/>
                </a:lnTo>
                <a:lnTo>
                  <a:pt x="196770" y="96520"/>
                </a:lnTo>
                <a:lnTo>
                  <a:pt x="196770" y="95250"/>
                </a:lnTo>
                <a:lnTo>
                  <a:pt x="196299" y="93980"/>
                </a:lnTo>
                <a:lnTo>
                  <a:pt x="195666" y="91440"/>
                </a:lnTo>
                <a:lnTo>
                  <a:pt x="193504" y="85090"/>
                </a:lnTo>
                <a:lnTo>
                  <a:pt x="190526" y="73660"/>
                </a:lnTo>
                <a:lnTo>
                  <a:pt x="188559" y="67310"/>
                </a:lnTo>
                <a:lnTo>
                  <a:pt x="186984" y="63500"/>
                </a:lnTo>
                <a:lnTo>
                  <a:pt x="186673" y="62230"/>
                </a:lnTo>
                <a:lnTo>
                  <a:pt x="185960" y="59690"/>
                </a:lnTo>
                <a:lnTo>
                  <a:pt x="185408" y="58420"/>
                </a:lnTo>
                <a:lnTo>
                  <a:pt x="185017" y="57150"/>
                </a:lnTo>
                <a:lnTo>
                  <a:pt x="184465" y="57150"/>
                </a:lnTo>
                <a:lnTo>
                  <a:pt x="184074" y="55880"/>
                </a:lnTo>
                <a:lnTo>
                  <a:pt x="183212" y="54610"/>
                </a:lnTo>
                <a:lnTo>
                  <a:pt x="182775" y="54610"/>
                </a:lnTo>
                <a:lnTo>
                  <a:pt x="181361" y="53340"/>
                </a:lnTo>
                <a:lnTo>
                  <a:pt x="179314" y="52070"/>
                </a:lnTo>
                <a:lnTo>
                  <a:pt x="178290" y="52070"/>
                </a:lnTo>
                <a:lnTo>
                  <a:pt x="177232" y="50800"/>
                </a:lnTo>
                <a:lnTo>
                  <a:pt x="176600" y="50800"/>
                </a:lnTo>
                <a:lnTo>
                  <a:pt x="175979" y="49530"/>
                </a:lnTo>
                <a:lnTo>
                  <a:pt x="175703" y="49530"/>
                </a:lnTo>
                <a:lnTo>
                  <a:pt x="175070" y="48260"/>
                </a:lnTo>
                <a:lnTo>
                  <a:pt x="174794" y="48260"/>
                </a:lnTo>
                <a:lnTo>
                  <a:pt x="173575" y="46990"/>
                </a:lnTo>
                <a:lnTo>
                  <a:pt x="172402" y="46990"/>
                </a:lnTo>
                <a:lnTo>
                  <a:pt x="167365" y="43180"/>
                </a:lnTo>
                <a:lnTo>
                  <a:pt x="166066" y="43180"/>
                </a:lnTo>
                <a:lnTo>
                  <a:pt x="164732" y="41910"/>
                </a:lnTo>
                <a:lnTo>
                  <a:pt x="163272" y="40640"/>
                </a:lnTo>
                <a:lnTo>
                  <a:pt x="161823" y="40640"/>
                </a:lnTo>
                <a:lnTo>
                  <a:pt x="158994" y="38100"/>
                </a:lnTo>
                <a:lnTo>
                  <a:pt x="157648" y="36830"/>
                </a:lnTo>
                <a:lnTo>
                  <a:pt x="155061" y="34290"/>
                </a:lnTo>
                <a:lnTo>
                  <a:pt x="153876" y="33020"/>
                </a:lnTo>
                <a:close/>
              </a:path>
              <a:path w="207009" h="132079">
                <a:moveTo>
                  <a:pt x="19974" y="92709"/>
                </a:moveTo>
                <a:lnTo>
                  <a:pt x="17456" y="92709"/>
                </a:lnTo>
                <a:lnTo>
                  <a:pt x="16938" y="93979"/>
                </a:lnTo>
                <a:lnTo>
                  <a:pt x="19503" y="93979"/>
                </a:lnTo>
                <a:lnTo>
                  <a:pt x="19974" y="92709"/>
                </a:lnTo>
                <a:close/>
              </a:path>
              <a:path w="207009" h="132079">
                <a:moveTo>
                  <a:pt x="134338" y="67310"/>
                </a:moveTo>
                <a:lnTo>
                  <a:pt x="131073" y="67310"/>
                </a:lnTo>
                <a:lnTo>
                  <a:pt x="130992" y="68580"/>
                </a:lnTo>
                <a:lnTo>
                  <a:pt x="130797" y="68580"/>
                </a:lnTo>
                <a:lnTo>
                  <a:pt x="119205" y="85090"/>
                </a:lnTo>
                <a:lnTo>
                  <a:pt x="117514" y="87630"/>
                </a:lnTo>
                <a:lnTo>
                  <a:pt x="116250" y="90170"/>
                </a:lnTo>
                <a:lnTo>
                  <a:pt x="115583" y="90170"/>
                </a:lnTo>
                <a:lnTo>
                  <a:pt x="115192" y="91440"/>
                </a:lnTo>
                <a:lnTo>
                  <a:pt x="114801" y="91440"/>
                </a:lnTo>
                <a:lnTo>
                  <a:pt x="114168" y="92710"/>
                </a:lnTo>
                <a:lnTo>
                  <a:pt x="112006" y="92710"/>
                </a:lnTo>
                <a:lnTo>
                  <a:pt x="111224" y="93980"/>
                </a:lnTo>
                <a:lnTo>
                  <a:pt x="117595" y="93980"/>
                </a:lnTo>
                <a:lnTo>
                  <a:pt x="119239" y="91440"/>
                </a:lnTo>
                <a:lnTo>
                  <a:pt x="121873" y="87630"/>
                </a:lnTo>
                <a:lnTo>
                  <a:pt x="128290" y="78740"/>
                </a:lnTo>
                <a:lnTo>
                  <a:pt x="131268" y="73660"/>
                </a:lnTo>
                <a:lnTo>
                  <a:pt x="132533" y="71120"/>
                </a:lnTo>
                <a:lnTo>
                  <a:pt x="133591" y="69850"/>
                </a:lnTo>
                <a:lnTo>
                  <a:pt x="134338" y="67310"/>
                </a:lnTo>
                <a:close/>
              </a:path>
              <a:path w="207009" h="132079">
                <a:moveTo>
                  <a:pt x="27955" y="52069"/>
                </a:moveTo>
                <a:lnTo>
                  <a:pt x="26414" y="52069"/>
                </a:lnTo>
                <a:lnTo>
                  <a:pt x="26023" y="53339"/>
                </a:lnTo>
                <a:lnTo>
                  <a:pt x="25586" y="54609"/>
                </a:lnTo>
                <a:lnTo>
                  <a:pt x="25517" y="59689"/>
                </a:lnTo>
                <a:lnTo>
                  <a:pt x="25747" y="60959"/>
                </a:lnTo>
                <a:lnTo>
                  <a:pt x="25793" y="66039"/>
                </a:lnTo>
                <a:lnTo>
                  <a:pt x="24919" y="69849"/>
                </a:lnTo>
                <a:lnTo>
                  <a:pt x="24528" y="71119"/>
                </a:lnTo>
                <a:lnTo>
                  <a:pt x="24172" y="73659"/>
                </a:lnTo>
                <a:lnTo>
                  <a:pt x="23390" y="76199"/>
                </a:lnTo>
                <a:lnTo>
                  <a:pt x="22562" y="80009"/>
                </a:lnTo>
                <a:lnTo>
                  <a:pt x="22136" y="81279"/>
                </a:lnTo>
                <a:lnTo>
                  <a:pt x="21665" y="83819"/>
                </a:lnTo>
                <a:lnTo>
                  <a:pt x="21147" y="85089"/>
                </a:lnTo>
                <a:lnTo>
                  <a:pt x="20595" y="86359"/>
                </a:lnTo>
                <a:lnTo>
                  <a:pt x="20009" y="87629"/>
                </a:lnTo>
                <a:lnTo>
                  <a:pt x="19376" y="90169"/>
                </a:lnTo>
                <a:lnTo>
                  <a:pt x="18675" y="91439"/>
                </a:lnTo>
                <a:lnTo>
                  <a:pt x="17881" y="92709"/>
                </a:lnTo>
                <a:lnTo>
                  <a:pt x="20400" y="92709"/>
                </a:lnTo>
                <a:lnTo>
                  <a:pt x="20400" y="91439"/>
                </a:lnTo>
                <a:lnTo>
                  <a:pt x="20871" y="91439"/>
                </a:lnTo>
                <a:lnTo>
                  <a:pt x="20871" y="90169"/>
                </a:lnTo>
                <a:lnTo>
                  <a:pt x="21423" y="88899"/>
                </a:lnTo>
                <a:lnTo>
                  <a:pt x="21584" y="88899"/>
                </a:lnTo>
                <a:lnTo>
                  <a:pt x="21699" y="87629"/>
                </a:lnTo>
                <a:lnTo>
                  <a:pt x="22136" y="86359"/>
                </a:lnTo>
                <a:lnTo>
                  <a:pt x="22251" y="85089"/>
                </a:lnTo>
                <a:lnTo>
                  <a:pt x="22527" y="85089"/>
                </a:lnTo>
                <a:lnTo>
                  <a:pt x="22642" y="83819"/>
                </a:lnTo>
                <a:lnTo>
                  <a:pt x="22999" y="83819"/>
                </a:lnTo>
                <a:lnTo>
                  <a:pt x="22999" y="82549"/>
                </a:lnTo>
                <a:lnTo>
                  <a:pt x="22803" y="82549"/>
                </a:lnTo>
                <a:lnTo>
                  <a:pt x="24413" y="78739"/>
                </a:lnTo>
                <a:lnTo>
                  <a:pt x="25161" y="76199"/>
                </a:lnTo>
                <a:lnTo>
                  <a:pt x="26219" y="72389"/>
                </a:lnTo>
                <a:lnTo>
                  <a:pt x="26541" y="71119"/>
                </a:lnTo>
                <a:lnTo>
                  <a:pt x="27081" y="67309"/>
                </a:lnTo>
                <a:lnTo>
                  <a:pt x="27553" y="64769"/>
                </a:lnTo>
                <a:lnTo>
                  <a:pt x="27955" y="62229"/>
                </a:lnTo>
                <a:lnTo>
                  <a:pt x="28105" y="62229"/>
                </a:lnTo>
                <a:lnTo>
                  <a:pt x="28024" y="60959"/>
                </a:lnTo>
                <a:lnTo>
                  <a:pt x="28231" y="60959"/>
                </a:lnTo>
                <a:lnTo>
                  <a:pt x="27127" y="58419"/>
                </a:lnTo>
                <a:lnTo>
                  <a:pt x="27242" y="57149"/>
                </a:lnTo>
                <a:lnTo>
                  <a:pt x="27518" y="57149"/>
                </a:lnTo>
                <a:lnTo>
                  <a:pt x="27553" y="55879"/>
                </a:lnTo>
                <a:lnTo>
                  <a:pt x="27714" y="53339"/>
                </a:lnTo>
                <a:lnTo>
                  <a:pt x="27955" y="52069"/>
                </a:lnTo>
                <a:close/>
              </a:path>
              <a:path w="207009" h="132079">
                <a:moveTo>
                  <a:pt x="119354" y="29210"/>
                </a:moveTo>
                <a:lnTo>
                  <a:pt x="113697" y="29210"/>
                </a:lnTo>
                <a:lnTo>
                  <a:pt x="113750" y="31750"/>
                </a:lnTo>
                <a:lnTo>
                  <a:pt x="113858" y="34290"/>
                </a:lnTo>
                <a:lnTo>
                  <a:pt x="117514" y="48260"/>
                </a:lnTo>
                <a:lnTo>
                  <a:pt x="119090" y="52070"/>
                </a:lnTo>
                <a:lnTo>
                  <a:pt x="120263" y="53340"/>
                </a:lnTo>
                <a:lnTo>
                  <a:pt x="122735" y="55880"/>
                </a:lnTo>
                <a:lnTo>
                  <a:pt x="124035" y="58420"/>
                </a:lnTo>
                <a:lnTo>
                  <a:pt x="126599" y="60960"/>
                </a:lnTo>
                <a:lnTo>
                  <a:pt x="127818" y="62230"/>
                </a:lnTo>
                <a:lnTo>
                  <a:pt x="128209" y="63500"/>
                </a:lnTo>
                <a:lnTo>
                  <a:pt x="128600" y="63500"/>
                </a:lnTo>
                <a:lnTo>
                  <a:pt x="129302" y="64770"/>
                </a:lnTo>
                <a:lnTo>
                  <a:pt x="129704" y="66040"/>
                </a:lnTo>
                <a:lnTo>
                  <a:pt x="130325" y="67310"/>
                </a:lnTo>
                <a:lnTo>
                  <a:pt x="134810" y="67310"/>
                </a:lnTo>
                <a:lnTo>
                  <a:pt x="134890" y="66040"/>
                </a:lnTo>
                <a:lnTo>
                  <a:pt x="134453" y="64770"/>
                </a:lnTo>
                <a:lnTo>
                  <a:pt x="133556" y="64770"/>
                </a:lnTo>
                <a:lnTo>
                  <a:pt x="132016" y="62230"/>
                </a:lnTo>
                <a:lnTo>
                  <a:pt x="130682" y="60960"/>
                </a:lnTo>
                <a:lnTo>
                  <a:pt x="130256" y="60960"/>
                </a:lnTo>
                <a:lnTo>
                  <a:pt x="129106" y="59690"/>
                </a:lnTo>
                <a:lnTo>
                  <a:pt x="126944" y="55880"/>
                </a:lnTo>
                <a:lnTo>
                  <a:pt x="125921" y="54610"/>
                </a:lnTo>
                <a:lnTo>
                  <a:pt x="124943" y="53340"/>
                </a:lnTo>
                <a:lnTo>
                  <a:pt x="124035" y="52070"/>
                </a:lnTo>
                <a:lnTo>
                  <a:pt x="123218" y="49530"/>
                </a:lnTo>
                <a:lnTo>
                  <a:pt x="122425" y="48260"/>
                </a:lnTo>
                <a:lnTo>
                  <a:pt x="122068" y="46990"/>
                </a:lnTo>
                <a:lnTo>
                  <a:pt x="121125" y="44450"/>
                </a:lnTo>
                <a:lnTo>
                  <a:pt x="120849" y="44450"/>
                </a:lnTo>
                <a:lnTo>
                  <a:pt x="120619" y="43180"/>
                </a:lnTo>
                <a:lnTo>
                  <a:pt x="120033" y="40640"/>
                </a:lnTo>
                <a:lnTo>
                  <a:pt x="119791" y="38100"/>
                </a:lnTo>
                <a:lnTo>
                  <a:pt x="119711" y="36830"/>
                </a:lnTo>
                <a:lnTo>
                  <a:pt x="119676" y="31750"/>
                </a:lnTo>
                <a:lnTo>
                  <a:pt x="119354" y="29210"/>
                </a:lnTo>
                <a:close/>
              </a:path>
              <a:path w="207009" h="132079">
                <a:moveTo>
                  <a:pt x="41088" y="57149"/>
                </a:moveTo>
                <a:lnTo>
                  <a:pt x="35970" y="57149"/>
                </a:lnTo>
                <a:lnTo>
                  <a:pt x="35338" y="58419"/>
                </a:lnTo>
                <a:lnTo>
                  <a:pt x="32981" y="62229"/>
                </a:lnTo>
                <a:lnTo>
                  <a:pt x="32429" y="63499"/>
                </a:lnTo>
                <a:lnTo>
                  <a:pt x="32003" y="64769"/>
                </a:lnTo>
                <a:lnTo>
                  <a:pt x="36603" y="64769"/>
                </a:lnTo>
                <a:lnTo>
                  <a:pt x="36913" y="63499"/>
                </a:lnTo>
                <a:lnTo>
                  <a:pt x="37304" y="63499"/>
                </a:lnTo>
                <a:lnTo>
                  <a:pt x="38914" y="60959"/>
                </a:lnTo>
                <a:lnTo>
                  <a:pt x="39512" y="60959"/>
                </a:lnTo>
                <a:lnTo>
                  <a:pt x="40018" y="59689"/>
                </a:lnTo>
                <a:lnTo>
                  <a:pt x="40570" y="59689"/>
                </a:lnTo>
                <a:lnTo>
                  <a:pt x="40846" y="58419"/>
                </a:lnTo>
                <a:lnTo>
                  <a:pt x="41088" y="57149"/>
                </a:lnTo>
                <a:close/>
              </a:path>
              <a:path w="207009" h="132079">
                <a:moveTo>
                  <a:pt x="54098" y="35560"/>
                </a:moveTo>
                <a:lnTo>
                  <a:pt x="51541" y="35560"/>
                </a:lnTo>
                <a:lnTo>
                  <a:pt x="52599" y="36830"/>
                </a:lnTo>
                <a:lnTo>
                  <a:pt x="55152" y="43180"/>
                </a:lnTo>
                <a:lnTo>
                  <a:pt x="55635" y="45720"/>
                </a:lnTo>
                <a:lnTo>
                  <a:pt x="56497" y="48260"/>
                </a:lnTo>
                <a:lnTo>
                  <a:pt x="56888" y="49530"/>
                </a:lnTo>
                <a:lnTo>
                  <a:pt x="57521" y="52070"/>
                </a:lnTo>
                <a:lnTo>
                  <a:pt x="57751" y="53340"/>
                </a:lnTo>
                <a:lnTo>
                  <a:pt x="57946" y="54610"/>
                </a:lnTo>
                <a:lnTo>
                  <a:pt x="58061" y="57150"/>
                </a:lnTo>
                <a:lnTo>
                  <a:pt x="57716" y="59690"/>
                </a:lnTo>
                <a:lnTo>
                  <a:pt x="57475" y="60960"/>
                </a:lnTo>
                <a:lnTo>
                  <a:pt x="57521" y="63500"/>
                </a:lnTo>
                <a:lnTo>
                  <a:pt x="57831" y="63500"/>
                </a:lnTo>
                <a:lnTo>
                  <a:pt x="57992" y="64770"/>
                </a:lnTo>
                <a:lnTo>
                  <a:pt x="60499" y="64770"/>
                </a:lnTo>
                <a:lnTo>
                  <a:pt x="60235" y="63500"/>
                </a:lnTo>
                <a:lnTo>
                  <a:pt x="59913" y="60960"/>
                </a:lnTo>
                <a:lnTo>
                  <a:pt x="59556" y="57150"/>
                </a:lnTo>
                <a:lnTo>
                  <a:pt x="59487" y="55880"/>
                </a:lnTo>
                <a:lnTo>
                  <a:pt x="59131" y="52070"/>
                </a:lnTo>
                <a:lnTo>
                  <a:pt x="58809" y="49530"/>
                </a:lnTo>
                <a:lnTo>
                  <a:pt x="58268" y="46990"/>
                </a:lnTo>
                <a:lnTo>
                  <a:pt x="57831" y="45720"/>
                </a:lnTo>
                <a:lnTo>
                  <a:pt x="57440" y="44450"/>
                </a:lnTo>
                <a:lnTo>
                  <a:pt x="57003" y="43180"/>
                </a:lnTo>
                <a:lnTo>
                  <a:pt x="56060" y="40640"/>
                </a:lnTo>
                <a:lnTo>
                  <a:pt x="54098" y="35560"/>
                </a:lnTo>
                <a:close/>
              </a:path>
              <a:path w="207009" h="132079">
                <a:moveTo>
                  <a:pt x="150461" y="62230"/>
                </a:moveTo>
                <a:lnTo>
                  <a:pt x="145309" y="62230"/>
                </a:lnTo>
                <a:lnTo>
                  <a:pt x="145470" y="63500"/>
                </a:lnTo>
                <a:lnTo>
                  <a:pt x="150541" y="63500"/>
                </a:lnTo>
                <a:lnTo>
                  <a:pt x="150461" y="62230"/>
                </a:lnTo>
                <a:close/>
              </a:path>
              <a:path w="207009" h="132079">
                <a:moveTo>
                  <a:pt x="143619" y="40640"/>
                </a:moveTo>
                <a:lnTo>
                  <a:pt x="137880" y="40640"/>
                </a:lnTo>
                <a:lnTo>
                  <a:pt x="137995" y="45720"/>
                </a:lnTo>
                <a:lnTo>
                  <a:pt x="138306" y="48260"/>
                </a:lnTo>
                <a:lnTo>
                  <a:pt x="138501" y="48260"/>
                </a:lnTo>
                <a:lnTo>
                  <a:pt x="138743" y="49530"/>
                </a:lnTo>
                <a:lnTo>
                  <a:pt x="139019" y="50800"/>
                </a:lnTo>
                <a:lnTo>
                  <a:pt x="139329" y="52070"/>
                </a:lnTo>
                <a:lnTo>
                  <a:pt x="140042" y="53340"/>
                </a:lnTo>
                <a:lnTo>
                  <a:pt x="140433" y="54610"/>
                </a:lnTo>
                <a:lnTo>
                  <a:pt x="140870" y="55880"/>
                </a:lnTo>
                <a:lnTo>
                  <a:pt x="142285" y="58420"/>
                </a:lnTo>
                <a:lnTo>
                  <a:pt x="143308" y="59690"/>
                </a:lnTo>
                <a:lnTo>
                  <a:pt x="144366" y="60960"/>
                </a:lnTo>
                <a:lnTo>
                  <a:pt x="145114" y="62230"/>
                </a:lnTo>
                <a:lnTo>
                  <a:pt x="150185" y="62230"/>
                </a:lnTo>
                <a:lnTo>
                  <a:pt x="149829" y="60960"/>
                </a:lnTo>
                <a:lnTo>
                  <a:pt x="148886" y="59690"/>
                </a:lnTo>
                <a:lnTo>
                  <a:pt x="147747" y="58420"/>
                </a:lnTo>
                <a:lnTo>
                  <a:pt x="145505" y="54610"/>
                </a:lnTo>
                <a:lnTo>
                  <a:pt x="145033" y="54610"/>
                </a:lnTo>
                <a:lnTo>
                  <a:pt x="144320" y="52070"/>
                </a:lnTo>
                <a:lnTo>
                  <a:pt x="143929" y="52070"/>
                </a:lnTo>
                <a:lnTo>
                  <a:pt x="143734" y="50800"/>
                </a:lnTo>
                <a:lnTo>
                  <a:pt x="143308" y="48260"/>
                </a:lnTo>
                <a:lnTo>
                  <a:pt x="143308" y="43180"/>
                </a:lnTo>
                <a:lnTo>
                  <a:pt x="143619" y="40640"/>
                </a:lnTo>
                <a:close/>
              </a:path>
              <a:path w="207009" h="132079">
                <a:moveTo>
                  <a:pt x="48551" y="12700"/>
                </a:moveTo>
                <a:lnTo>
                  <a:pt x="47919" y="12700"/>
                </a:lnTo>
                <a:lnTo>
                  <a:pt x="47493" y="13970"/>
                </a:lnTo>
                <a:lnTo>
                  <a:pt x="46861" y="13970"/>
                </a:lnTo>
                <a:lnTo>
                  <a:pt x="45918" y="15240"/>
                </a:lnTo>
                <a:lnTo>
                  <a:pt x="35464" y="15240"/>
                </a:lnTo>
                <a:lnTo>
                  <a:pt x="35694" y="16510"/>
                </a:lnTo>
                <a:lnTo>
                  <a:pt x="36166" y="16510"/>
                </a:lnTo>
                <a:lnTo>
                  <a:pt x="36718" y="17780"/>
                </a:lnTo>
                <a:lnTo>
                  <a:pt x="37350" y="17780"/>
                </a:lnTo>
                <a:lnTo>
                  <a:pt x="38328" y="19050"/>
                </a:lnTo>
                <a:lnTo>
                  <a:pt x="39236" y="19050"/>
                </a:lnTo>
                <a:lnTo>
                  <a:pt x="39984" y="20320"/>
                </a:lnTo>
                <a:lnTo>
                  <a:pt x="41755" y="20320"/>
                </a:lnTo>
                <a:lnTo>
                  <a:pt x="41479" y="21590"/>
                </a:lnTo>
                <a:lnTo>
                  <a:pt x="44032" y="22860"/>
                </a:lnTo>
                <a:lnTo>
                  <a:pt x="45251" y="22860"/>
                </a:lnTo>
                <a:lnTo>
                  <a:pt x="46389" y="24130"/>
                </a:lnTo>
                <a:lnTo>
                  <a:pt x="46194" y="25400"/>
                </a:lnTo>
                <a:lnTo>
                  <a:pt x="41709" y="39370"/>
                </a:lnTo>
                <a:lnTo>
                  <a:pt x="39903" y="44449"/>
                </a:lnTo>
                <a:lnTo>
                  <a:pt x="39397" y="45719"/>
                </a:lnTo>
                <a:lnTo>
                  <a:pt x="38328" y="46989"/>
                </a:lnTo>
                <a:lnTo>
                  <a:pt x="37971" y="48259"/>
                </a:lnTo>
                <a:lnTo>
                  <a:pt x="37431" y="48259"/>
                </a:lnTo>
                <a:lnTo>
                  <a:pt x="37074" y="50799"/>
                </a:lnTo>
                <a:lnTo>
                  <a:pt x="36833" y="52069"/>
                </a:lnTo>
                <a:lnTo>
                  <a:pt x="36488" y="55879"/>
                </a:lnTo>
                <a:lnTo>
                  <a:pt x="36327" y="55879"/>
                </a:lnTo>
                <a:lnTo>
                  <a:pt x="36085" y="57149"/>
                </a:lnTo>
                <a:lnTo>
                  <a:pt x="41122" y="57149"/>
                </a:lnTo>
                <a:lnTo>
                  <a:pt x="41237" y="55879"/>
                </a:lnTo>
                <a:lnTo>
                  <a:pt x="41352" y="53339"/>
                </a:lnTo>
                <a:lnTo>
                  <a:pt x="41513" y="52069"/>
                </a:lnTo>
                <a:lnTo>
                  <a:pt x="42146" y="50799"/>
                </a:lnTo>
                <a:lnTo>
                  <a:pt x="42571" y="49529"/>
                </a:lnTo>
                <a:lnTo>
                  <a:pt x="43595" y="46990"/>
                </a:lnTo>
                <a:lnTo>
                  <a:pt x="44193" y="45720"/>
                </a:lnTo>
                <a:lnTo>
                  <a:pt x="45446" y="44450"/>
                </a:lnTo>
                <a:lnTo>
                  <a:pt x="46113" y="43180"/>
                </a:lnTo>
                <a:lnTo>
                  <a:pt x="47493" y="40640"/>
                </a:lnTo>
                <a:lnTo>
                  <a:pt x="48908" y="39370"/>
                </a:lnTo>
                <a:lnTo>
                  <a:pt x="50287" y="36830"/>
                </a:lnTo>
                <a:lnTo>
                  <a:pt x="51541" y="35560"/>
                </a:lnTo>
                <a:lnTo>
                  <a:pt x="54098" y="35560"/>
                </a:lnTo>
                <a:lnTo>
                  <a:pt x="53116" y="33020"/>
                </a:lnTo>
                <a:lnTo>
                  <a:pt x="52173" y="30480"/>
                </a:lnTo>
                <a:lnTo>
                  <a:pt x="51299" y="26670"/>
                </a:lnTo>
                <a:lnTo>
                  <a:pt x="49851" y="22860"/>
                </a:lnTo>
                <a:lnTo>
                  <a:pt x="49264" y="20320"/>
                </a:lnTo>
                <a:lnTo>
                  <a:pt x="48942" y="19050"/>
                </a:lnTo>
                <a:lnTo>
                  <a:pt x="48712" y="17780"/>
                </a:lnTo>
                <a:lnTo>
                  <a:pt x="48591" y="15240"/>
                </a:lnTo>
                <a:lnTo>
                  <a:pt x="48551" y="12700"/>
                </a:lnTo>
                <a:close/>
              </a:path>
              <a:path w="207009" h="132079">
                <a:moveTo>
                  <a:pt x="31336" y="0"/>
                </a:moveTo>
                <a:lnTo>
                  <a:pt x="28461" y="0"/>
                </a:lnTo>
                <a:lnTo>
                  <a:pt x="28703" y="2539"/>
                </a:lnTo>
                <a:lnTo>
                  <a:pt x="29013" y="5079"/>
                </a:lnTo>
                <a:lnTo>
                  <a:pt x="29485" y="7619"/>
                </a:lnTo>
                <a:lnTo>
                  <a:pt x="30589" y="11429"/>
                </a:lnTo>
                <a:lnTo>
                  <a:pt x="30784" y="12699"/>
                </a:lnTo>
                <a:lnTo>
                  <a:pt x="30870" y="17779"/>
                </a:lnTo>
                <a:lnTo>
                  <a:pt x="30543" y="21589"/>
                </a:lnTo>
                <a:lnTo>
                  <a:pt x="30347" y="22859"/>
                </a:lnTo>
                <a:lnTo>
                  <a:pt x="30117" y="25399"/>
                </a:lnTo>
                <a:lnTo>
                  <a:pt x="30054" y="26669"/>
                </a:lnTo>
                <a:lnTo>
                  <a:pt x="29958" y="30479"/>
                </a:lnTo>
                <a:lnTo>
                  <a:pt x="29835" y="38099"/>
                </a:lnTo>
                <a:lnTo>
                  <a:pt x="29715" y="40639"/>
                </a:lnTo>
                <a:lnTo>
                  <a:pt x="29289" y="45719"/>
                </a:lnTo>
                <a:lnTo>
                  <a:pt x="29048" y="46989"/>
                </a:lnTo>
                <a:lnTo>
                  <a:pt x="28772" y="48259"/>
                </a:lnTo>
                <a:lnTo>
                  <a:pt x="28346" y="49529"/>
                </a:lnTo>
                <a:lnTo>
                  <a:pt x="27760" y="50799"/>
                </a:lnTo>
                <a:lnTo>
                  <a:pt x="26805" y="52069"/>
                </a:lnTo>
                <a:lnTo>
                  <a:pt x="28266" y="52069"/>
                </a:lnTo>
                <a:lnTo>
                  <a:pt x="28576" y="50799"/>
                </a:lnTo>
                <a:lnTo>
                  <a:pt x="28898" y="50799"/>
                </a:lnTo>
                <a:lnTo>
                  <a:pt x="29128" y="49529"/>
                </a:lnTo>
                <a:lnTo>
                  <a:pt x="29324" y="49529"/>
                </a:lnTo>
                <a:lnTo>
                  <a:pt x="30152" y="43179"/>
                </a:lnTo>
                <a:lnTo>
                  <a:pt x="30704" y="33019"/>
                </a:lnTo>
                <a:lnTo>
                  <a:pt x="31246" y="25399"/>
                </a:lnTo>
                <a:lnTo>
                  <a:pt x="31371" y="22859"/>
                </a:lnTo>
                <a:lnTo>
                  <a:pt x="31532" y="21589"/>
                </a:lnTo>
                <a:lnTo>
                  <a:pt x="31727" y="19049"/>
                </a:lnTo>
                <a:lnTo>
                  <a:pt x="32279" y="17779"/>
                </a:lnTo>
                <a:lnTo>
                  <a:pt x="33532" y="15240"/>
                </a:lnTo>
                <a:lnTo>
                  <a:pt x="34050" y="15240"/>
                </a:lnTo>
                <a:lnTo>
                  <a:pt x="34199" y="13970"/>
                </a:lnTo>
                <a:lnTo>
                  <a:pt x="34199" y="12700"/>
                </a:lnTo>
                <a:lnTo>
                  <a:pt x="34050" y="11430"/>
                </a:lnTo>
                <a:lnTo>
                  <a:pt x="33532" y="8890"/>
                </a:lnTo>
                <a:lnTo>
                  <a:pt x="32199" y="5080"/>
                </a:lnTo>
                <a:lnTo>
                  <a:pt x="32003" y="3810"/>
                </a:lnTo>
                <a:lnTo>
                  <a:pt x="31532" y="1270"/>
                </a:lnTo>
                <a:lnTo>
                  <a:pt x="31336" y="0"/>
                </a:lnTo>
                <a:close/>
              </a:path>
              <a:path w="207009" h="132079">
                <a:moveTo>
                  <a:pt x="184155" y="38100"/>
                </a:moveTo>
                <a:lnTo>
                  <a:pt x="176324" y="38100"/>
                </a:lnTo>
                <a:lnTo>
                  <a:pt x="177347" y="39370"/>
                </a:lnTo>
                <a:lnTo>
                  <a:pt x="179475" y="40640"/>
                </a:lnTo>
                <a:lnTo>
                  <a:pt x="180498" y="41910"/>
                </a:lnTo>
                <a:lnTo>
                  <a:pt x="189778" y="41910"/>
                </a:lnTo>
                <a:lnTo>
                  <a:pt x="186903" y="40640"/>
                </a:lnTo>
                <a:lnTo>
                  <a:pt x="184155" y="38100"/>
                </a:lnTo>
                <a:close/>
              </a:path>
              <a:path w="207009" h="132079">
                <a:moveTo>
                  <a:pt x="147667" y="29210"/>
                </a:moveTo>
                <a:lnTo>
                  <a:pt x="139456" y="29210"/>
                </a:lnTo>
                <a:lnTo>
                  <a:pt x="139329" y="30480"/>
                </a:lnTo>
                <a:lnTo>
                  <a:pt x="138628" y="34290"/>
                </a:lnTo>
                <a:lnTo>
                  <a:pt x="138352" y="35560"/>
                </a:lnTo>
                <a:lnTo>
                  <a:pt x="137995" y="39370"/>
                </a:lnTo>
                <a:lnTo>
                  <a:pt x="137915" y="40640"/>
                </a:lnTo>
                <a:lnTo>
                  <a:pt x="143814" y="40640"/>
                </a:lnTo>
                <a:lnTo>
                  <a:pt x="144757" y="35560"/>
                </a:lnTo>
                <a:lnTo>
                  <a:pt x="145194" y="33020"/>
                </a:lnTo>
                <a:lnTo>
                  <a:pt x="153129" y="33020"/>
                </a:lnTo>
                <a:lnTo>
                  <a:pt x="151634" y="31750"/>
                </a:lnTo>
                <a:lnTo>
                  <a:pt x="150104" y="31750"/>
                </a:lnTo>
                <a:lnTo>
                  <a:pt x="148610" y="30480"/>
                </a:lnTo>
                <a:lnTo>
                  <a:pt x="147782" y="30480"/>
                </a:lnTo>
                <a:lnTo>
                  <a:pt x="147667" y="29210"/>
                </a:lnTo>
                <a:close/>
              </a:path>
              <a:path w="207009" h="132079">
                <a:moveTo>
                  <a:pt x="172908" y="22860"/>
                </a:moveTo>
                <a:lnTo>
                  <a:pt x="166377" y="22860"/>
                </a:lnTo>
                <a:lnTo>
                  <a:pt x="166503" y="24130"/>
                </a:lnTo>
                <a:lnTo>
                  <a:pt x="167170" y="24130"/>
                </a:lnTo>
                <a:lnTo>
                  <a:pt x="167365" y="25400"/>
                </a:lnTo>
                <a:lnTo>
                  <a:pt x="167365" y="26670"/>
                </a:lnTo>
                <a:lnTo>
                  <a:pt x="167676" y="27940"/>
                </a:lnTo>
                <a:lnTo>
                  <a:pt x="168228" y="29210"/>
                </a:lnTo>
                <a:lnTo>
                  <a:pt x="168538" y="29210"/>
                </a:lnTo>
                <a:lnTo>
                  <a:pt x="169918" y="31750"/>
                </a:lnTo>
                <a:lnTo>
                  <a:pt x="171528" y="34290"/>
                </a:lnTo>
                <a:lnTo>
                  <a:pt x="172437" y="34290"/>
                </a:lnTo>
                <a:lnTo>
                  <a:pt x="174323" y="36830"/>
                </a:lnTo>
                <a:lnTo>
                  <a:pt x="175312" y="38100"/>
                </a:lnTo>
                <a:lnTo>
                  <a:pt x="182821" y="38100"/>
                </a:lnTo>
                <a:lnTo>
                  <a:pt x="180924" y="36830"/>
                </a:lnTo>
                <a:lnTo>
                  <a:pt x="179751" y="35560"/>
                </a:lnTo>
                <a:lnTo>
                  <a:pt x="178060" y="34290"/>
                </a:lnTo>
                <a:lnTo>
                  <a:pt x="177543" y="33020"/>
                </a:lnTo>
                <a:lnTo>
                  <a:pt x="176128" y="31750"/>
                </a:lnTo>
                <a:lnTo>
                  <a:pt x="175703" y="30480"/>
                </a:lnTo>
                <a:lnTo>
                  <a:pt x="174909" y="29210"/>
                </a:lnTo>
                <a:lnTo>
                  <a:pt x="174599" y="27940"/>
                </a:lnTo>
                <a:lnTo>
                  <a:pt x="174242" y="27940"/>
                </a:lnTo>
                <a:lnTo>
                  <a:pt x="173656" y="26670"/>
                </a:lnTo>
                <a:lnTo>
                  <a:pt x="173380" y="25400"/>
                </a:lnTo>
                <a:lnTo>
                  <a:pt x="172908" y="22860"/>
                </a:lnTo>
                <a:close/>
              </a:path>
              <a:path w="207009" h="132079">
                <a:moveTo>
                  <a:pt x="120619" y="26670"/>
                </a:moveTo>
                <a:lnTo>
                  <a:pt x="100138" y="26670"/>
                </a:lnTo>
                <a:lnTo>
                  <a:pt x="98368" y="31750"/>
                </a:lnTo>
                <a:lnTo>
                  <a:pt x="97896" y="33020"/>
                </a:lnTo>
                <a:lnTo>
                  <a:pt x="96597" y="35560"/>
                </a:lnTo>
                <a:lnTo>
                  <a:pt x="98759" y="34290"/>
                </a:lnTo>
                <a:lnTo>
                  <a:pt x="100840" y="34290"/>
                </a:lnTo>
                <a:lnTo>
                  <a:pt x="109258" y="30480"/>
                </a:lnTo>
                <a:lnTo>
                  <a:pt x="111454" y="30480"/>
                </a:lnTo>
                <a:lnTo>
                  <a:pt x="113697" y="29210"/>
                </a:lnTo>
                <a:lnTo>
                  <a:pt x="119354" y="29210"/>
                </a:lnTo>
                <a:lnTo>
                  <a:pt x="119435" y="27940"/>
                </a:lnTo>
                <a:lnTo>
                  <a:pt x="119952" y="27940"/>
                </a:lnTo>
                <a:lnTo>
                  <a:pt x="120619" y="26670"/>
                </a:lnTo>
                <a:close/>
              </a:path>
              <a:path w="207009" h="132079">
                <a:moveTo>
                  <a:pt x="147195" y="27940"/>
                </a:moveTo>
                <a:lnTo>
                  <a:pt x="139410" y="27940"/>
                </a:lnTo>
                <a:lnTo>
                  <a:pt x="139490" y="29210"/>
                </a:lnTo>
                <a:lnTo>
                  <a:pt x="147310" y="29210"/>
                </a:lnTo>
                <a:lnTo>
                  <a:pt x="147195" y="27940"/>
                </a:lnTo>
                <a:close/>
              </a:path>
              <a:path w="207009" h="132079">
                <a:moveTo>
                  <a:pt x="143573" y="25400"/>
                </a:moveTo>
                <a:lnTo>
                  <a:pt x="136891" y="25400"/>
                </a:lnTo>
                <a:lnTo>
                  <a:pt x="137443" y="26670"/>
                </a:lnTo>
                <a:lnTo>
                  <a:pt x="138432" y="26670"/>
                </a:lnTo>
                <a:lnTo>
                  <a:pt x="139214" y="27940"/>
                </a:lnTo>
                <a:lnTo>
                  <a:pt x="146252" y="27940"/>
                </a:lnTo>
                <a:lnTo>
                  <a:pt x="145390" y="26670"/>
                </a:lnTo>
                <a:lnTo>
                  <a:pt x="143573" y="25400"/>
                </a:lnTo>
                <a:close/>
              </a:path>
              <a:path w="207009" h="132079">
                <a:moveTo>
                  <a:pt x="140905" y="24130"/>
                </a:moveTo>
                <a:lnTo>
                  <a:pt x="135592" y="24130"/>
                </a:lnTo>
                <a:lnTo>
                  <a:pt x="135948" y="25400"/>
                </a:lnTo>
                <a:lnTo>
                  <a:pt x="142676" y="25400"/>
                </a:lnTo>
                <a:lnTo>
                  <a:pt x="140905" y="24130"/>
                </a:lnTo>
                <a:close/>
              </a:path>
              <a:path w="207009" h="132079">
                <a:moveTo>
                  <a:pt x="172402" y="20320"/>
                </a:moveTo>
                <a:lnTo>
                  <a:pt x="165756" y="20320"/>
                </a:lnTo>
                <a:lnTo>
                  <a:pt x="165790" y="21590"/>
                </a:lnTo>
                <a:lnTo>
                  <a:pt x="166181" y="22860"/>
                </a:lnTo>
                <a:lnTo>
                  <a:pt x="172713" y="22860"/>
                </a:lnTo>
                <a:lnTo>
                  <a:pt x="172402" y="20320"/>
                </a:lnTo>
                <a:close/>
              </a:path>
              <a:path w="207009" h="132079">
                <a:moveTo>
                  <a:pt x="172322" y="0"/>
                </a:moveTo>
                <a:lnTo>
                  <a:pt x="163398" y="0"/>
                </a:lnTo>
                <a:lnTo>
                  <a:pt x="163709" y="5080"/>
                </a:lnTo>
                <a:lnTo>
                  <a:pt x="163904" y="6350"/>
                </a:lnTo>
                <a:lnTo>
                  <a:pt x="164065" y="7620"/>
                </a:lnTo>
                <a:lnTo>
                  <a:pt x="164295" y="10160"/>
                </a:lnTo>
                <a:lnTo>
                  <a:pt x="164491" y="11430"/>
                </a:lnTo>
                <a:lnTo>
                  <a:pt x="164732" y="12700"/>
                </a:lnTo>
                <a:lnTo>
                  <a:pt x="164767" y="15240"/>
                </a:lnTo>
                <a:lnTo>
                  <a:pt x="165008" y="15240"/>
                </a:lnTo>
                <a:lnTo>
                  <a:pt x="165008" y="17780"/>
                </a:lnTo>
                <a:lnTo>
                  <a:pt x="165319" y="17780"/>
                </a:lnTo>
                <a:lnTo>
                  <a:pt x="165089" y="19050"/>
                </a:lnTo>
                <a:lnTo>
                  <a:pt x="165560" y="19050"/>
                </a:lnTo>
                <a:lnTo>
                  <a:pt x="165675" y="20320"/>
                </a:lnTo>
                <a:lnTo>
                  <a:pt x="172276" y="20320"/>
                </a:lnTo>
                <a:lnTo>
                  <a:pt x="172069" y="17780"/>
                </a:lnTo>
                <a:lnTo>
                  <a:pt x="171942" y="15240"/>
                </a:lnTo>
                <a:lnTo>
                  <a:pt x="172048" y="7620"/>
                </a:lnTo>
                <a:lnTo>
                  <a:pt x="172282" y="2540"/>
                </a:lnTo>
                <a:lnTo>
                  <a:pt x="172322" y="0"/>
                </a:lnTo>
                <a:close/>
              </a:path>
              <a:path w="207009" h="132079">
                <a:moveTo>
                  <a:pt x="121838" y="2540"/>
                </a:moveTo>
                <a:lnTo>
                  <a:pt x="121045" y="2540"/>
                </a:lnTo>
                <a:lnTo>
                  <a:pt x="121171" y="8890"/>
                </a:lnTo>
                <a:lnTo>
                  <a:pt x="120976" y="10160"/>
                </a:lnTo>
                <a:lnTo>
                  <a:pt x="120504" y="10160"/>
                </a:lnTo>
                <a:lnTo>
                  <a:pt x="120182" y="11430"/>
                </a:lnTo>
                <a:lnTo>
                  <a:pt x="118814" y="11430"/>
                </a:lnTo>
                <a:lnTo>
                  <a:pt x="117825" y="12700"/>
                </a:lnTo>
                <a:lnTo>
                  <a:pt x="115502" y="12700"/>
                </a:lnTo>
                <a:lnTo>
                  <a:pt x="112834" y="13970"/>
                </a:lnTo>
                <a:lnTo>
                  <a:pt x="107648" y="15240"/>
                </a:lnTo>
                <a:lnTo>
                  <a:pt x="104497" y="16510"/>
                </a:lnTo>
                <a:lnTo>
                  <a:pt x="103002" y="16510"/>
                </a:lnTo>
                <a:lnTo>
                  <a:pt x="101507" y="17780"/>
                </a:lnTo>
                <a:lnTo>
                  <a:pt x="91330" y="17780"/>
                </a:lnTo>
                <a:lnTo>
                  <a:pt x="87006" y="19050"/>
                </a:lnTo>
                <a:lnTo>
                  <a:pt x="136190" y="19050"/>
                </a:lnTo>
                <a:lnTo>
                  <a:pt x="133361" y="16510"/>
                </a:lnTo>
                <a:lnTo>
                  <a:pt x="131349" y="13970"/>
                </a:lnTo>
                <a:lnTo>
                  <a:pt x="129382" y="12700"/>
                </a:lnTo>
                <a:lnTo>
                  <a:pt x="121838" y="2540"/>
                </a:lnTo>
                <a:close/>
              </a:path>
              <a:path w="207009" h="132079">
                <a:moveTo>
                  <a:pt x="42180" y="13970"/>
                </a:moveTo>
                <a:lnTo>
                  <a:pt x="38650" y="13970"/>
                </a:lnTo>
                <a:lnTo>
                  <a:pt x="38178" y="15240"/>
                </a:lnTo>
                <a:lnTo>
                  <a:pt x="43043" y="15240"/>
                </a:lnTo>
                <a:lnTo>
                  <a:pt x="42180" y="1397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11910" y="267353"/>
            <a:ext cx="172720" cy="132080"/>
          </a:xfrm>
          <a:custGeom>
            <a:avLst/>
            <a:gdLst/>
            <a:ahLst/>
            <a:cxnLst/>
            <a:rect l="l" t="t" r="r" b="b"/>
            <a:pathLst>
              <a:path w="172720" h="132079">
                <a:moveTo>
                  <a:pt x="29910" y="62229"/>
                </a:moveTo>
                <a:lnTo>
                  <a:pt x="26932" y="62229"/>
                </a:lnTo>
                <a:lnTo>
                  <a:pt x="27277" y="64769"/>
                </a:lnTo>
                <a:lnTo>
                  <a:pt x="27875" y="71119"/>
                </a:lnTo>
                <a:lnTo>
                  <a:pt x="27949" y="72389"/>
                </a:lnTo>
                <a:lnTo>
                  <a:pt x="28070" y="77469"/>
                </a:lnTo>
                <a:lnTo>
                  <a:pt x="27748" y="82549"/>
                </a:lnTo>
                <a:lnTo>
                  <a:pt x="27553" y="83819"/>
                </a:lnTo>
                <a:lnTo>
                  <a:pt x="27277" y="85089"/>
                </a:lnTo>
                <a:lnTo>
                  <a:pt x="26932" y="87629"/>
                </a:lnTo>
                <a:lnTo>
                  <a:pt x="26690" y="87629"/>
                </a:lnTo>
                <a:lnTo>
                  <a:pt x="25989" y="90169"/>
                </a:lnTo>
                <a:lnTo>
                  <a:pt x="25552" y="90169"/>
                </a:lnTo>
                <a:lnTo>
                  <a:pt x="24609" y="92709"/>
                </a:lnTo>
                <a:lnTo>
                  <a:pt x="23585" y="93979"/>
                </a:lnTo>
                <a:lnTo>
                  <a:pt x="22642" y="96519"/>
                </a:lnTo>
                <a:lnTo>
                  <a:pt x="22205" y="97789"/>
                </a:lnTo>
                <a:lnTo>
                  <a:pt x="21814" y="97789"/>
                </a:lnTo>
                <a:lnTo>
                  <a:pt x="21504" y="99059"/>
                </a:lnTo>
                <a:lnTo>
                  <a:pt x="21228" y="100329"/>
                </a:lnTo>
                <a:lnTo>
                  <a:pt x="20986" y="101599"/>
                </a:lnTo>
                <a:lnTo>
                  <a:pt x="20983" y="105409"/>
                </a:lnTo>
                <a:lnTo>
                  <a:pt x="21113" y="107949"/>
                </a:lnTo>
                <a:lnTo>
                  <a:pt x="21262" y="109219"/>
                </a:lnTo>
                <a:lnTo>
                  <a:pt x="21458" y="110489"/>
                </a:lnTo>
                <a:lnTo>
                  <a:pt x="21699" y="111759"/>
                </a:lnTo>
                <a:lnTo>
                  <a:pt x="21895" y="114299"/>
                </a:lnTo>
                <a:lnTo>
                  <a:pt x="22056" y="115569"/>
                </a:lnTo>
                <a:lnTo>
                  <a:pt x="22382" y="121919"/>
                </a:lnTo>
                <a:lnTo>
                  <a:pt x="22481" y="124459"/>
                </a:lnTo>
                <a:lnTo>
                  <a:pt x="22577" y="128269"/>
                </a:lnTo>
                <a:lnTo>
                  <a:pt x="22677" y="130809"/>
                </a:lnTo>
                <a:lnTo>
                  <a:pt x="22838" y="132079"/>
                </a:lnTo>
                <a:lnTo>
                  <a:pt x="25586" y="132079"/>
                </a:lnTo>
                <a:lnTo>
                  <a:pt x="25310" y="130809"/>
                </a:lnTo>
                <a:lnTo>
                  <a:pt x="25241" y="129539"/>
                </a:lnTo>
                <a:lnTo>
                  <a:pt x="25000" y="126999"/>
                </a:lnTo>
                <a:lnTo>
                  <a:pt x="24689" y="124459"/>
                </a:lnTo>
                <a:lnTo>
                  <a:pt x="24494" y="121919"/>
                </a:lnTo>
                <a:lnTo>
                  <a:pt x="26023" y="121919"/>
                </a:lnTo>
                <a:lnTo>
                  <a:pt x="26380" y="120649"/>
                </a:lnTo>
                <a:lnTo>
                  <a:pt x="26023" y="119379"/>
                </a:lnTo>
                <a:lnTo>
                  <a:pt x="24609" y="111759"/>
                </a:lnTo>
                <a:lnTo>
                  <a:pt x="24298" y="109219"/>
                </a:lnTo>
                <a:lnTo>
                  <a:pt x="23942" y="107949"/>
                </a:lnTo>
                <a:lnTo>
                  <a:pt x="24218" y="105409"/>
                </a:lnTo>
                <a:lnTo>
                  <a:pt x="23551" y="102869"/>
                </a:lnTo>
                <a:lnTo>
                  <a:pt x="23390" y="101599"/>
                </a:lnTo>
                <a:lnTo>
                  <a:pt x="23390" y="100329"/>
                </a:lnTo>
                <a:lnTo>
                  <a:pt x="23585" y="100329"/>
                </a:lnTo>
                <a:lnTo>
                  <a:pt x="23746" y="99059"/>
                </a:lnTo>
                <a:lnTo>
                  <a:pt x="24367" y="97789"/>
                </a:lnTo>
                <a:lnTo>
                  <a:pt x="24839" y="96519"/>
                </a:lnTo>
                <a:lnTo>
                  <a:pt x="25862" y="95249"/>
                </a:lnTo>
                <a:lnTo>
                  <a:pt x="26299" y="93979"/>
                </a:lnTo>
                <a:lnTo>
                  <a:pt x="26656" y="93979"/>
                </a:lnTo>
                <a:lnTo>
                  <a:pt x="27990" y="90169"/>
                </a:lnTo>
                <a:lnTo>
                  <a:pt x="28542" y="87629"/>
                </a:lnTo>
                <a:lnTo>
                  <a:pt x="29013" y="86359"/>
                </a:lnTo>
                <a:lnTo>
                  <a:pt x="29404" y="83819"/>
                </a:lnTo>
                <a:lnTo>
                  <a:pt x="30117" y="80009"/>
                </a:lnTo>
                <a:lnTo>
                  <a:pt x="30247" y="77469"/>
                </a:lnTo>
                <a:lnTo>
                  <a:pt x="30163" y="67309"/>
                </a:lnTo>
                <a:lnTo>
                  <a:pt x="29910" y="62229"/>
                </a:lnTo>
                <a:close/>
              </a:path>
              <a:path w="172720" h="132079">
                <a:moveTo>
                  <a:pt x="159615" y="107950"/>
                </a:moveTo>
                <a:lnTo>
                  <a:pt x="143734" y="107950"/>
                </a:lnTo>
                <a:lnTo>
                  <a:pt x="145390" y="110490"/>
                </a:lnTo>
                <a:lnTo>
                  <a:pt x="147667" y="111760"/>
                </a:lnTo>
                <a:lnTo>
                  <a:pt x="148414" y="113030"/>
                </a:lnTo>
                <a:lnTo>
                  <a:pt x="149829" y="115570"/>
                </a:lnTo>
                <a:lnTo>
                  <a:pt x="150495" y="115570"/>
                </a:lnTo>
                <a:lnTo>
                  <a:pt x="151829" y="118110"/>
                </a:lnTo>
                <a:lnTo>
                  <a:pt x="157303" y="129540"/>
                </a:lnTo>
                <a:lnTo>
                  <a:pt x="157775" y="130810"/>
                </a:lnTo>
                <a:lnTo>
                  <a:pt x="157775" y="132080"/>
                </a:lnTo>
                <a:lnTo>
                  <a:pt x="166652" y="132080"/>
                </a:lnTo>
                <a:lnTo>
                  <a:pt x="166423" y="129540"/>
                </a:lnTo>
                <a:lnTo>
                  <a:pt x="166101" y="128270"/>
                </a:lnTo>
                <a:lnTo>
                  <a:pt x="165629" y="127000"/>
                </a:lnTo>
                <a:lnTo>
                  <a:pt x="168423" y="127000"/>
                </a:lnTo>
                <a:lnTo>
                  <a:pt x="170194" y="125730"/>
                </a:lnTo>
                <a:lnTo>
                  <a:pt x="172667" y="125730"/>
                </a:lnTo>
                <a:lnTo>
                  <a:pt x="171057" y="121920"/>
                </a:lnTo>
                <a:lnTo>
                  <a:pt x="169355" y="119380"/>
                </a:lnTo>
                <a:lnTo>
                  <a:pt x="161696" y="119380"/>
                </a:lnTo>
                <a:lnTo>
                  <a:pt x="161466" y="118110"/>
                </a:lnTo>
                <a:lnTo>
                  <a:pt x="160362" y="118110"/>
                </a:lnTo>
                <a:lnTo>
                  <a:pt x="159891" y="116840"/>
                </a:lnTo>
                <a:lnTo>
                  <a:pt x="159028" y="115570"/>
                </a:lnTo>
                <a:lnTo>
                  <a:pt x="158120" y="114300"/>
                </a:lnTo>
                <a:lnTo>
                  <a:pt x="156751" y="111760"/>
                </a:lnTo>
                <a:lnTo>
                  <a:pt x="156038" y="111760"/>
                </a:lnTo>
                <a:lnTo>
                  <a:pt x="155567" y="110490"/>
                </a:lnTo>
                <a:lnTo>
                  <a:pt x="163318" y="110490"/>
                </a:lnTo>
                <a:lnTo>
                  <a:pt x="162053" y="109220"/>
                </a:lnTo>
                <a:lnTo>
                  <a:pt x="160638" y="109220"/>
                </a:lnTo>
                <a:lnTo>
                  <a:pt x="159615" y="107950"/>
                </a:lnTo>
                <a:close/>
              </a:path>
              <a:path w="172720" h="132079">
                <a:moveTo>
                  <a:pt x="165089" y="111760"/>
                </a:moveTo>
                <a:lnTo>
                  <a:pt x="159063" y="111760"/>
                </a:lnTo>
                <a:lnTo>
                  <a:pt x="159534" y="113030"/>
                </a:lnTo>
                <a:lnTo>
                  <a:pt x="160408" y="113030"/>
                </a:lnTo>
                <a:lnTo>
                  <a:pt x="160799" y="114300"/>
                </a:lnTo>
                <a:lnTo>
                  <a:pt x="161190" y="114300"/>
                </a:lnTo>
                <a:lnTo>
                  <a:pt x="161547" y="115570"/>
                </a:lnTo>
                <a:lnTo>
                  <a:pt x="162248" y="115570"/>
                </a:lnTo>
                <a:lnTo>
                  <a:pt x="162915" y="118110"/>
                </a:lnTo>
                <a:lnTo>
                  <a:pt x="162605" y="118110"/>
                </a:lnTo>
                <a:lnTo>
                  <a:pt x="162133" y="119380"/>
                </a:lnTo>
                <a:lnTo>
                  <a:pt x="169355" y="119380"/>
                </a:lnTo>
                <a:lnTo>
                  <a:pt x="168504" y="118110"/>
                </a:lnTo>
                <a:lnTo>
                  <a:pt x="167561" y="115570"/>
                </a:lnTo>
                <a:lnTo>
                  <a:pt x="166618" y="114300"/>
                </a:lnTo>
                <a:lnTo>
                  <a:pt x="165629" y="113030"/>
                </a:lnTo>
                <a:lnTo>
                  <a:pt x="165089" y="111760"/>
                </a:lnTo>
                <a:close/>
              </a:path>
              <a:path w="172720" h="132079">
                <a:moveTo>
                  <a:pt x="163318" y="110490"/>
                </a:moveTo>
                <a:lnTo>
                  <a:pt x="156751" y="110490"/>
                </a:lnTo>
                <a:lnTo>
                  <a:pt x="157372" y="111760"/>
                </a:lnTo>
                <a:lnTo>
                  <a:pt x="164065" y="111760"/>
                </a:lnTo>
                <a:lnTo>
                  <a:pt x="163318" y="110490"/>
                </a:lnTo>
                <a:close/>
              </a:path>
              <a:path w="172720" h="132079">
                <a:moveTo>
                  <a:pt x="137719" y="97790"/>
                </a:moveTo>
                <a:lnTo>
                  <a:pt x="128991" y="97790"/>
                </a:lnTo>
                <a:lnTo>
                  <a:pt x="130843" y="99060"/>
                </a:lnTo>
                <a:lnTo>
                  <a:pt x="131705" y="100330"/>
                </a:lnTo>
                <a:lnTo>
                  <a:pt x="142906" y="107950"/>
                </a:lnTo>
                <a:lnTo>
                  <a:pt x="151760" y="107950"/>
                </a:lnTo>
                <a:lnTo>
                  <a:pt x="151358" y="106680"/>
                </a:lnTo>
                <a:lnTo>
                  <a:pt x="150610" y="106680"/>
                </a:lnTo>
                <a:lnTo>
                  <a:pt x="148368" y="104140"/>
                </a:lnTo>
                <a:lnTo>
                  <a:pt x="147632" y="104140"/>
                </a:lnTo>
                <a:lnTo>
                  <a:pt x="146885" y="102870"/>
                </a:lnTo>
                <a:lnTo>
                  <a:pt x="144757" y="101600"/>
                </a:lnTo>
                <a:lnTo>
                  <a:pt x="143619" y="101600"/>
                </a:lnTo>
                <a:lnTo>
                  <a:pt x="142480" y="100330"/>
                </a:lnTo>
                <a:lnTo>
                  <a:pt x="138938" y="99060"/>
                </a:lnTo>
                <a:lnTo>
                  <a:pt x="137719" y="97790"/>
                </a:lnTo>
                <a:close/>
              </a:path>
              <a:path w="172720" h="132079">
                <a:moveTo>
                  <a:pt x="100288" y="100330"/>
                </a:moveTo>
                <a:lnTo>
                  <a:pt x="90502" y="100330"/>
                </a:lnTo>
                <a:lnTo>
                  <a:pt x="93055" y="101600"/>
                </a:lnTo>
                <a:lnTo>
                  <a:pt x="98874" y="101600"/>
                </a:lnTo>
                <a:lnTo>
                  <a:pt x="100288" y="100330"/>
                </a:lnTo>
                <a:close/>
              </a:path>
              <a:path w="172720" h="132079">
                <a:moveTo>
                  <a:pt x="88179" y="97790"/>
                </a:moveTo>
                <a:lnTo>
                  <a:pt x="79451" y="97790"/>
                </a:lnTo>
                <a:lnTo>
                  <a:pt x="83429" y="99060"/>
                </a:lnTo>
                <a:lnTo>
                  <a:pt x="85430" y="100330"/>
                </a:lnTo>
                <a:lnTo>
                  <a:pt x="106969" y="100330"/>
                </a:lnTo>
                <a:lnTo>
                  <a:pt x="110868" y="99060"/>
                </a:lnTo>
                <a:lnTo>
                  <a:pt x="89720" y="99060"/>
                </a:lnTo>
                <a:lnTo>
                  <a:pt x="88179" y="97790"/>
                </a:lnTo>
                <a:close/>
              </a:path>
              <a:path w="172720" h="132079">
                <a:moveTo>
                  <a:pt x="114755" y="97790"/>
                </a:moveTo>
                <a:lnTo>
                  <a:pt x="107291" y="97790"/>
                </a:lnTo>
                <a:lnTo>
                  <a:pt x="103554" y="99060"/>
                </a:lnTo>
                <a:lnTo>
                  <a:pt x="113501" y="99060"/>
                </a:lnTo>
                <a:lnTo>
                  <a:pt x="114755" y="97790"/>
                </a:lnTo>
                <a:close/>
              </a:path>
              <a:path w="172720" h="132079">
                <a:moveTo>
                  <a:pt x="79221" y="95250"/>
                </a:moveTo>
                <a:lnTo>
                  <a:pt x="67537" y="95250"/>
                </a:lnTo>
                <a:lnTo>
                  <a:pt x="69584" y="96520"/>
                </a:lnTo>
                <a:lnTo>
                  <a:pt x="71550" y="96520"/>
                </a:lnTo>
                <a:lnTo>
                  <a:pt x="75518" y="97790"/>
                </a:lnTo>
                <a:lnTo>
                  <a:pt x="85120" y="97790"/>
                </a:lnTo>
                <a:lnTo>
                  <a:pt x="82130" y="96520"/>
                </a:lnTo>
                <a:lnTo>
                  <a:pt x="79221" y="95250"/>
                </a:lnTo>
                <a:close/>
              </a:path>
              <a:path w="172720" h="132079">
                <a:moveTo>
                  <a:pt x="118963" y="96520"/>
                </a:moveTo>
                <a:lnTo>
                  <a:pt x="110983" y="96520"/>
                </a:lnTo>
                <a:lnTo>
                  <a:pt x="109131" y="97790"/>
                </a:lnTo>
                <a:lnTo>
                  <a:pt x="118377" y="97790"/>
                </a:lnTo>
                <a:lnTo>
                  <a:pt x="118963" y="96520"/>
                </a:lnTo>
                <a:close/>
              </a:path>
              <a:path w="172720" h="132079">
                <a:moveTo>
                  <a:pt x="133867" y="96520"/>
                </a:moveTo>
                <a:lnTo>
                  <a:pt x="126047" y="96520"/>
                </a:lnTo>
                <a:lnTo>
                  <a:pt x="127059" y="97790"/>
                </a:lnTo>
                <a:lnTo>
                  <a:pt x="135166" y="97790"/>
                </a:lnTo>
                <a:lnTo>
                  <a:pt x="133867" y="96520"/>
                </a:lnTo>
                <a:close/>
              </a:path>
              <a:path w="172720" h="132079">
                <a:moveTo>
                  <a:pt x="128485" y="95250"/>
                </a:moveTo>
                <a:lnTo>
                  <a:pt x="116411" y="95250"/>
                </a:lnTo>
                <a:lnTo>
                  <a:pt x="114605" y="96520"/>
                </a:lnTo>
                <a:lnTo>
                  <a:pt x="131234" y="96520"/>
                </a:lnTo>
                <a:lnTo>
                  <a:pt x="128485" y="95250"/>
                </a:lnTo>
                <a:close/>
              </a:path>
              <a:path w="172720" h="132079">
                <a:moveTo>
                  <a:pt x="76392" y="93980"/>
                </a:moveTo>
                <a:lnTo>
                  <a:pt x="58579" y="93980"/>
                </a:lnTo>
                <a:lnTo>
                  <a:pt x="58889" y="95250"/>
                </a:lnTo>
                <a:lnTo>
                  <a:pt x="77806" y="95250"/>
                </a:lnTo>
                <a:lnTo>
                  <a:pt x="76392" y="93980"/>
                </a:lnTo>
                <a:close/>
              </a:path>
              <a:path w="172720" h="132079">
                <a:moveTo>
                  <a:pt x="50828" y="33020"/>
                </a:moveTo>
                <a:lnTo>
                  <a:pt x="44423" y="33020"/>
                </a:lnTo>
                <a:lnTo>
                  <a:pt x="45055" y="34290"/>
                </a:lnTo>
                <a:lnTo>
                  <a:pt x="45722" y="35560"/>
                </a:lnTo>
                <a:lnTo>
                  <a:pt x="46355" y="35560"/>
                </a:lnTo>
                <a:lnTo>
                  <a:pt x="48114" y="39370"/>
                </a:lnTo>
                <a:lnTo>
                  <a:pt x="53392" y="58420"/>
                </a:lnTo>
                <a:lnTo>
                  <a:pt x="53898" y="63500"/>
                </a:lnTo>
                <a:lnTo>
                  <a:pt x="54094" y="67310"/>
                </a:lnTo>
                <a:lnTo>
                  <a:pt x="54565" y="72390"/>
                </a:lnTo>
                <a:lnTo>
                  <a:pt x="54841" y="76200"/>
                </a:lnTo>
                <a:lnTo>
                  <a:pt x="55428" y="80010"/>
                </a:lnTo>
                <a:lnTo>
                  <a:pt x="55669" y="81280"/>
                </a:lnTo>
                <a:lnTo>
                  <a:pt x="55945" y="82550"/>
                </a:lnTo>
                <a:lnTo>
                  <a:pt x="56256" y="83820"/>
                </a:lnTo>
                <a:lnTo>
                  <a:pt x="56842" y="87630"/>
                </a:lnTo>
                <a:lnTo>
                  <a:pt x="57084" y="88900"/>
                </a:lnTo>
                <a:lnTo>
                  <a:pt x="57360" y="90170"/>
                </a:lnTo>
                <a:lnTo>
                  <a:pt x="57831" y="91440"/>
                </a:lnTo>
                <a:lnTo>
                  <a:pt x="58303" y="93980"/>
                </a:lnTo>
                <a:lnTo>
                  <a:pt x="72574" y="93980"/>
                </a:lnTo>
                <a:lnTo>
                  <a:pt x="70055" y="92710"/>
                </a:lnTo>
                <a:lnTo>
                  <a:pt x="65226" y="92710"/>
                </a:lnTo>
                <a:lnTo>
                  <a:pt x="64789" y="91440"/>
                </a:lnTo>
                <a:lnTo>
                  <a:pt x="64007" y="91440"/>
                </a:lnTo>
                <a:lnTo>
                  <a:pt x="63650" y="90170"/>
                </a:lnTo>
                <a:lnTo>
                  <a:pt x="62512" y="86360"/>
                </a:lnTo>
                <a:lnTo>
                  <a:pt x="61799" y="82550"/>
                </a:lnTo>
                <a:lnTo>
                  <a:pt x="61488" y="81280"/>
                </a:lnTo>
                <a:lnTo>
                  <a:pt x="60902" y="77470"/>
                </a:lnTo>
                <a:lnTo>
                  <a:pt x="60384" y="73660"/>
                </a:lnTo>
                <a:lnTo>
                  <a:pt x="59993" y="71120"/>
                </a:lnTo>
                <a:lnTo>
                  <a:pt x="58889" y="58420"/>
                </a:lnTo>
                <a:lnTo>
                  <a:pt x="58303" y="53340"/>
                </a:lnTo>
                <a:lnTo>
                  <a:pt x="57751" y="49530"/>
                </a:lnTo>
                <a:lnTo>
                  <a:pt x="57440" y="48260"/>
                </a:lnTo>
                <a:lnTo>
                  <a:pt x="57084" y="45720"/>
                </a:lnTo>
                <a:lnTo>
                  <a:pt x="51426" y="34290"/>
                </a:lnTo>
                <a:lnTo>
                  <a:pt x="50828" y="33020"/>
                </a:lnTo>
                <a:close/>
              </a:path>
              <a:path w="172720" h="132079">
                <a:moveTo>
                  <a:pt x="8728" y="63499"/>
                </a:moveTo>
                <a:lnTo>
                  <a:pt x="7348" y="63499"/>
                </a:lnTo>
                <a:lnTo>
                  <a:pt x="8015" y="66039"/>
                </a:lnTo>
                <a:lnTo>
                  <a:pt x="8923" y="66039"/>
                </a:lnTo>
                <a:lnTo>
                  <a:pt x="9544" y="67309"/>
                </a:lnTo>
                <a:lnTo>
                  <a:pt x="15685" y="67309"/>
                </a:lnTo>
                <a:lnTo>
                  <a:pt x="17099" y="66039"/>
                </a:lnTo>
                <a:lnTo>
                  <a:pt x="18951" y="64769"/>
                </a:lnTo>
                <a:lnTo>
                  <a:pt x="9038" y="64769"/>
                </a:lnTo>
                <a:lnTo>
                  <a:pt x="8728" y="63499"/>
                </a:lnTo>
                <a:close/>
              </a:path>
              <a:path w="172720" h="132079">
                <a:moveTo>
                  <a:pt x="19894" y="55879"/>
                </a:moveTo>
                <a:lnTo>
                  <a:pt x="15881" y="55879"/>
                </a:lnTo>
                <a:lnTo>
                  <a:pt x="15214" y="57149"/>
                </a:lnTo>
                <a:lnTo>
                  <a:pt x="14547" y="57149"/>
                </a:lnTo>
                <a:lnTo>
                  <a:pt x="12615" y="58419"/>
                </a:lnTo>
                <a:lnTo>
                  <a:pt x="15524" y="58419"/>
                </a:lnTo>
                <a:lnTo>
                  <a:pt x="15685" y="59689"/>
                </a:lnTo>
                <a:lnTo>
                  <a:pt x="15685" y="60959"/>
                </a:lnTo>
                <a:lnTo>
                  <a:pt x="15444" y="60959"/>
                </a:lnTo>
                <a:lnTo>
                  <a:pt x="15168" y="62229"/>
                </a:lnTo>
                <a:lnTo>
                  <a:pt x="14466" y="62229"/>
                </a:lnTo>
                <a:lnTo>
                  <a:pt x="13638" y="63499"/>
                </a:lnTo>
                <a:lnTo>
                  <a:pt x="13132" y="63499"/>
                </a:lnTo>
                <a:lnTo>
                  <a:pt x="12339" y="64769"/>
                </a:lnTo>
                <a:lnTo>
                  <a:pt x="13523" y="64769"/>
                </a:lnTo>
                <a:lnTo>
                  <a:pt x="14627" y="63499"/>
                </a:lnTo>
                <a:lnTo>
                  <a:pt x="15639" y="62229"/>
                </a:lnTo>
                <a:lnTo>
                  <a:pt x="16111" y="60959"/>
                </a:lnTo>
                <a:lnTo>
                  <a:pt x="17456" y="59689"/>
                </a:lnTo>
                <a:lnTo>
                  <a:pt x="19066" y="57149"/>
                </a:lnTo>
                <a:lnTo>
                  <a:pt x="19894" y="55879"/>
                </a:lnTo>
                <a:close/>
              </a:path>
              <a:path w="172720" h="132079">
                <a:moveTo>
                  <a:pt x="20365" y="63499"/>
                </a:moveTo>
                <a:lnTo>
                  <a:pt x="16433" y="63499"/>
                </a:lnTo>
                <a:lnTo>
                  <a:pt x="15409" y="64769"/>
                </a:lnTo>
                <a:lnTo>
                  <a:pt x="18951" y="64769"/>
                </a:lnTo>
                <a:lnTo>
                  <a:pt x="20365" y="63499"/>
                </a:lnTo>
                <a:close/>
              </a:path>
              <a:path w="172720" h="132079">
                <a:moveTo>
                  <a:pt x="8015" y="60959"/>
                </a:moveTo>
                <a:lnTo>
                  <a:pt x="3495" y="60959"/>
                </a:lnTo>
                <a:lnTo>
                  <a:pt x="4829" y="62229"/>
                </a:lnTo>
                <a:lnTo>
                  <a:pt x="6324" y="62229"/>
                </a:lnTo>
                <a:lnTo>
                  <a:pt x="6566" y="63499"/>
                </a:lnTo>
                <a:lnTo>
                  <a:pt x="8291" y="63499"/>
                </a:lnTo>
                <a:lnTo>
                  <a:pt x="8130" y="62229"/>
                </a:lnTo>
                <a:lnTo>
                  <a:pt x="8015" y="60959"/>
                </a:lnTo>
                <a:close/>
              </a:path>
              <a:path w="172720" h="132079">
                <a:moveTo>
                  <a:pt x="32785" y="60959"/>
                </a:moveTo>
                <a:lnTo>
                  <a:pt x="19227" y="60959"/>
                </a:lnTo>
                <a:lnTo>
                  <a:pt x="17019" y="63499"/>
                </a:lnTo>
                <a:lnTo>
                  <a:pt x="22447" y="63499"/>
                </a:lnTo>
                <a:lnTo>
                  <a:pt x="23033" y="62229"/>
                </a:lnTo>
                <a:lnTo>
                  <a:pt x="31405" y="62229"/>
                </a:lnTo>
                <a:lnTo>
                  <a:pt x="32785" y="60959"/>
                </a:lnTo>
                <a:close/>
              </a:path>
              <a:path w="172720" h="132079">
                <a:moveTo>
                  <a:pt x="10476" y="59689"/>
                </a:moveTo>
                <a:lnTo>
                  <a:pt x="471" y="59689"/>
                </a:lnTo>
                <a:lnTo>
                  <a:pt x="747" y="60959"/>
                </a:lnTo>
                <a:lnTo>
                  <a:pt x="8256" y="60959"/>
                </a:lnTo>
                <a:lnTo>
                  <a:pt x="10476" y="59689"/>
                </a:lnTo>
                <a:close/>
              </a:path>
              <a:path w="172720" h="132079">
                <a:moveTo>
                  <a:pt x="36361" y="59690"/>
                </a:moveTo>
                <a:lnTo>
                  <a:pt x="20400" y="59689"/>
                </a:lnTo>
                <a:lnTo>
                  <a:pt x="20089" y="60959"/>
                </a:lnTo>
                <a:lnTo>
                  <a:pt x="35027" y="60960"/>
                </a:lnTo>
                <a:lnTo>
                  <a:pt x="36361" y="59690"/>
                </a:lnTo>
                <a:close/>
              </a:path>
              <a:path w="172720" h="132079">
                <a:moveTo>
                  <a:pt x="3806" y="55879"/>
                </a:moveTo>
                <a:lnTo>
                  <a:pt x="114" y="55879"/>
                </a:lnTo>
                <a:lnTo>
                  <a:pt x="195" y="57149"/>
                </a:lnTo>
                <a:lnTo>
                  <a:pt x="344" y="57149"/>
                </a:lnTo>
                <a:lnTo>
                  <a:pt x="0" y="58419"/>
                </a:lnTo>
                <a:lnTo>
                  <a:pt x="0" y="59689"/>
                </a:lnTo>
                <a:lnTo>
                  <a:pt x="2909" y="59689"/>
                </a:lnTo>
                <a:lnTo>
                  <a:pt x="2748" y="58419"/>
                </a:lnTo>
                <a:lnTo>
                  <a:pt x="2989" y="57149"/>
                </a:lnTo>
                <a:lnTo>
                  <a:pt x="3806" y="55879"/>
                </a:lnTo>
                <a:close/>
              </a:path>
              <a:path w="172720" h="132079">
                <a:moveTo>
                  <a:pt x="10611" y="59612"/>
                </a:moveTo>
                <a:lnTo>
                  <a:pt x="10476" y="59689"/>
                </a:lnTo>
                <a:lnTo>
                  <a:pt x="10611" y="59612"/>
                </a:lnTo>
                <a:close/>
              </a:path>
              <a:path w="172720" h="132079">
                <a:moveTo>
                  <a:pt x="38604" y="57150"/>
                </a:moveTo>
                <a:lnTo>
                  <a:pt x="28818" y="57149"/>
                </a:lnTo>
                <a:lnTo>
                  <a:pt x="25943" y="58419"/>
                </a:lnTo>
                <a:lnTo>
                  <a:pt x="23114" y="58419"/>
                </a:lnTo>
                <a:lnTo>
                  <a:pt x="22205" y="59689"/>
                </a:lnTo>
                <a:lnTo>
                  <a:pt x="37109" y="59690"/>
                </a:lnTo>
                <a:lnTo>
                  <a:pt x="38098" y="58420"/>
                </a:lnTo>
                <a:lnTo>
                  <a:pt x="38604" y="57150"/>
                </a:lnTo>
                <a:close/>
              </a:path>
              <a:path w="172720" h="132079">
                <a:moveTo>
                  <a:pt x="12695" y="58419"/>
                </a:moveTo>
                <a:lnTo>
                  <a:pt x="11281" y="58419"/>
                </a:lnTo>
                <a:lnTo>
                  <a:pt x="10611" y="59612"/>
                </a:lnTo>
                <a:lnTo>
                  <a:pt x="12695" y="58419"/>
                </a:lnTo>
                <a:close/>
              </a:path>
              <a:path w="172720" h="132079">
                <a:moveTo>
                  <a:pt x="41042" y="49530"/>
                </a:moveTo>
                <a:lnTo>
                  <a:pt x="40329" y="50800"/>
                </a:lnTo>
                <a:lnTo>
                  <a:pt x="38293" y="50800"/>
                </a:lnTo>
                <a:lnTo>
                  <a:pt x="37661" y="52070"/>
                </a:lnTo>
                <a:lnTo>
                  <a:pt x="37385" y="52070"/>
                </a:lnTo>
                <a:lnTo>
                  <a:pt x="36913" y="53340"/>
                </a:lnTo>
                <a:lnTo>
                  <a:pt x="36166" y="53340"/>
                </a:lnTo>
                <a:lnTo>
                  <a:pt x="35499" y="54610"/>
                </a:lnTo>
                <a:lnTo>
                  <a:pt x="35062" y="54610"/>
                </a:lnTo>
                <a:lnTo>
                  <a:pt x="34245" y="55880"/>
                </a:lnTo>
                <a:lnTo>
                  <a:pt x="32509" y="55880"/>
                </a:lnTo>
                <a:lnTo>
                  <a:pt x="31601" y="57149"/>
                </a:lnTo>
                <a:lnTo>
                  <a:pt x="39075" y="57150"/>
                </a:lnTo>
                <a:lnTo>
                  <a:pt x="39466" y="55880"/>
                </a:lnTo>
                <a:lnTo>
                  <a:pt x="39823" y="54610"/>
                </a:lnTo>
                <a:lnTo>
                  <a:pt x="40766" y="50800"/>
                </a:lnTo>
                <a:lnTo>
                  <a:pt x="41042" y="49530"/>
                </a:lnTo>
                <a:close/>
              </a:path>
              <a:path w="172720" h="132079">
                <a:moveTo>
                  <a:pt x="8762" y="50799"/>
                </a:moveTo>
                <a:lnTo>
                  <a:pt x="747" y="50799"/>
                </a:lnTo>
                <a:lnTo>
                  <a:pt x="505" y="52069"/>
                </a:lnTo>
                <a:lnTo>
                  <a:pt x="344" y="52069"/>
                </a:lnTo>
                <a:lnTo>
                  <a:pt x="229" y="54609"/>
                </a:lnTo>
                <a:lnTo>
                  <a:pt x="310" y="55879"/>
                </a:lnTo>
                <a:lnTo>
                  <a:pt x="4358" y="55879"/>
                </a:lnTo>
                <a:lnTo>
                  <a:pt x="5496" y="54609"/>
                </a:lnTo>
                <a:lnTo>
                  <a:pt x="7739" y="53339"/>
                </a:lnTo>
                <a:lnTo>
                  <a:pt x="8486" y="53339"/>
                </a:lnTo>
                <a:lnTo>
                  <a:pt x="8682" y="52069"/>
                </a:lnTo>
                <a:lnTo>
                  <a:pt x="8762" y="50799"/>
                </a:lnTo>
                <a:close/>
              </a:path>
              <a:path w="172720" h="132079">
                <a:moveTo>
                  <a:pt x="17732" y="27939"/>
                </a:moveTo>
                <a:lnTo>
                  <a:pt x="16076" y="27939"/>
                </a:lnTo>
                <a:lnTo>
                  <a:pt x="15329" y="29209"/>
                </a:lnTo>
                <a:lnTo>
                  <a:pt x="14777" y="30479"/>
                </a:lnTo>
                <a:lnTo>
                  <a:pt x="13328" y="34289"/>
                </a:lnTo>
                <a:lnTo>
                  <a:pt x="13006" y="35559"/>
                </a:lnTo>
                <a:lnTo>
                  <a:pt x="9073" y="35559"/>
                </a:lnTo>
                <a:lnTo>
                  <a:pt x="9073" y="36829"/>
                </a:lnTo>
                <a:lnTo>
                  <a:pt x="11982" y="36829"/>
                </a:lnTo>
                <a:lnTo>
                  <a:pt x="11557" y="38099"/>
                </a:lnTo>
                <a:lnTo>
                  <a:pt x="11085" y="39369"/>
                </a:lnTo>
                <a:lnTo>
                  <a:pt x="10499" y="40639"/>
                </a:lnTo>
                <a:lnTo>
                  <a:pt x="9234" y="41909"/>
                </a:lnTo>
                <a:lnTo>
                  <a:pt x="8532" y="41909"/>
                </a:lnTo>
                <a:lnTo>
                  <a:pt x="7072" y="44449"/>
                </a:lnTo>
                <a:lnTo>
                  <a:pt x="4047" y="46989"/>
                </a:lnTo>
                <a:lnTo>
                  <a:pt x="3334" y="48259"/>
                </a:lnTo>
                <a:lnTo>
                  <a:pt x="2000" y="49529"/>
                </a:lnTo>
                <a:lnTo>
                  <a:pt x="1414" y="49529"/>
                </a:lnTo>
                <a:lnTo>
                  <a:pt x="1057" y="50799"/>
                </a:lnTo>
                <a:lnTo>
                  <a:pt x="2782" y="50799"/>
                </a:lnTo>
                <a:lnTo>
                  <a:pt x="4001" y="49529"/>
                </a:lnTo>
                <a:lnTo>
                  <a:pt x="5381" y="48259"/>
                </a:lnTo>
                <a:lnTo>
                  <a:pt x="8256" y="44449"/>
                </a:lnTo>
                <a:lnTo>
                  <a:pt x="10970" y="41909"/>
                </a:lnTo>
                <a:lnTo>
                  <a:pt x="11557" y="40639"/>
                </a:lnTo>
                <a:lnTo>
                  <a:pt x="12971" y="39369"/>
                </a:lnTo>
                <a:lnTo>
                  <a:pt x="14351" y="36829"/>
                </a:lnTo>
                <a:lnTo>
                  <a:pt x="15168" y="34289"/>
                </a:lnTo>
                <a:lnTo>
                  <a:pt x="15685" y="33019"/>
                </a:lnTo>
                <a:lnTo>
                  <a:pt x="16387" y="30479"/>
                </a:lnTo>
                <a:lnTo>
                  <a:pt x="16743" y="30479"/>
                </a:lnTo>
                <a:lnTo>
                  <a:pt x="16938" y="29209"/>
                </a:lnTo>
                <a:lnTo>
                  <a:pt x="17732" y="27939"/>
                </a:lnTo>
                <a:close/>
              </a:path>
              <a:path w="172720" h="132079">
                <a:moveTo>
                  <a:pt x="64754" y="24130"/>
                </a:moveTo>
                <a:lnTo>
                  <a:pt x="60223" y="24130"/>
                </a:lnTo>
                <a:lnTo>
                  <a:pt x="59211" y="25400"/>
                </a:lnTo>
                <a:lnTo>
                  <a:pt x="58107" y="25400"/>
                </a:lnTo>
                <a:lnTo>
                  <a:pt x="50552" y="29210"/>
                </a:lnTo>
                <a:lnTo>
                  <a:pt x="48747" y="29210"/>
                </a:lnTo>
                <a:lnTo>
                  <a:pt x="47884" y="30480"/>
                </a:lnTo>
                <a:lnTo>
                  <a:pt x="47022" y="30480"/>
                </a:lnTo>
                <a:lnTo>
                  <a:pt x="45331" y="31750"/>
                </a:lnTo>
                <a:lnTo>
                  <a:pt x="43756" y="33020"/>
                </a:lnTo>
                <a:lnTo>
                  <a:pt x="51656" y="33020"/>
                </a:lnTo>
                <a:lnTo>
                  <a:pt x="53542" y="31750"/>
                </a:lnTo>
                <a:lnTo>
                  <a:pt x="56612" y="29210"/>
                </a:lnTo>
                <a:lnTo>
                  <a:pt x="59752" y="27940"/>
                </a:lnTo>
                <a:lnTo>
                  <a:pt x="61718" y="26670"/>
                </a:lnTo>
                <a:lnTo>
                  <a:pt x="62661" y="26670"/>
                </a:lnTo>
                <a:lnTo>
                  <a:pt x="63535" y="25400"/>
                </a:lnTo>
                <a:lnTo>
                  <a:pt x="64754" y="24130"/>
                </a:lnTo>
                <a:close/>
              </a:path>
              <a:path w="172720" h="132079">
                <a:moveTo>
                  <a:pt x="44618" y="26670"/>
                </a:moveTo>
                <a:lnTo>
                  <a:pt x="40570" y="26670"/>
                </a:lnTo>
                <a:lnTo>
                  <a:pt x="41042" y="27940"/>
                </a:lnTo>
                <a:lnTo>
                  <a:pt x="41789" y="27940"/>
                </a:lnTo>
                <a:lnTo>
                  <a:pt x="42422" y="29210"/>
                </a:lnTo>
                <a:lnTo>
                  <a:pt x="44618" y="26670"/>
                </a:lnTo>
                <a:close/>
              </a:path>
              <a:path w="172720" h="132079">
                <a:moveTo>
                  <a:pt x="19848" y="26669"/>
                </a:moveTo>
                <a:lnTo>
                  <a:pt x="17134" y="26669"/>
                </a:lnTo>
                <a:lnTo>
                  <a:pt x="16858" y="27939"/>
                </a:lnTo>
                <a:lnTo>
                  <a:pt x="18433" y="27939"/>
                </a:lnTo>
                <a:lnTo>
                  <a:pt x="19848" y="26669"/>
                </a:lnTo>
                <a:close/>
              </a:path>
              <a:path w="172720" h="132079">
                <a:moveTo>
                  <a:pt x="15524" y="0"/>
                </a:moveTo>
                <a:lnTo>
                  <a:pt x="14857" y="1269"/>
                </a:lnTo>
                <a:lnTo>
                  <a:pt x="13799" y="5079"/>
                </a:lnTo>
                <a:lnTo>
                  <a:pt x="13247" y="6349"/>
                </a:lnTo>
                <a:lnTo>
                  <a:pt x="13092" y="7619"/>
                </a:lnTo>
                <a:lnTo>
                  <a:pt x="13006" y="12699"/>
                </a:lnTo>
                <a:lnTo>
                  <a:pt x="13282" y="15239"/>
                </a:lnTo>
                <a:lnTo>
                  <a:pt x="13914" y="16509"/>
                </a:lnTo>
                <a:lnTo>
                  <a:pt x="14305" y="17779"/>
                </a:lnTo>
                <a:lnTo>
                  <a:pt x="14742" y="19049"/>
                </a:lnTo>
                <a:lnTo>
                  <a:pt x="15214" y="20319"/>
                </a:lnTo>
                <a:lnTo>
                  <a:pt x="17260" y="24129"/>
                </a:lnTo>
                <a:lnTo>
                  <a:pt x="18238" y="26669"/>
                </a:lnTo>
                <a:lnTo>
                  <a:pt x="20446" y="26669"/>
                </a:lnTo>
                <a:lnTo>
                  <a:pt x="21780" y="25399"/>
                </a:lnTo>
                <a:lnTo>
                  <a:pt x="22090" y="25399"/>
                </a:lnTo>
                <a:lnTo>
                  <a:pt x="22723" y="24130"/>
                </a:lnTo>
                <a:lnTo>
                  <a:pt x="19652" y="24129"/>
                </a:lnTo>
                <a:lnTo>
                  <a:pt x="19020" y="22859"/>
                </a:lnTo>
                <a:lnTo>
                  <a:pt x="18399" y="22859"/>
                </a:lnTo>
                <a:lnTo>
                  <a:pt x="18077" y="21589"/>
                </a:lnTo>
                <a:lnTo>
                  <a:pt x="16858" y="19049"/>
                </a:lnTo>
                <a:lnTo>
                  <a:pt x="16042" y="17779"/>
                </a:lnTo>
                <a:lnTo>
                  <a:pt x="15570" y="15239"/>
                </a:lnTo>
                <a:lnTo>
                  <a:pt x="15168" y="13969"/>
                </a:lnTo>
                <a:lnTo>
                  <a:pt x="14892" y="12699"/>
                </a:lnTo>
                <a:lnTo>
                  <a:pt x="14662" y="11429"/>
                </a:lnTo>
                <a:lnTo>
                  <a:pt x="14581" y="8889"/>
                </a:lnTo>
                <a:lnTo>
                  <a:pt x="14742" y="7619"/>
                </a:lnTo>
                <a:lnTo>
                  <a:pt x="14972" y="6349"/>
                </a:lnTo>
                <a:lnTo>
                  <a:pt x="15214" y="6349"/>
                </a:lnTo>
                <a:lnTo>
                  <a:pt x="15409" y="5079"/>
                </a:lnTo>
                <a:lnTo>
                  <a:pt x="15915" y="3809"/>
                </a:lnTo>
                <a:lnTo>
                  <a:pt x="19537" y="3810"/>
                </a:lnTo>
                <a:lnTo>
                  <a:pt x="18514" y="2540"/>
                </a:lnTo>
                <a:lnTo>
                  <a:pt x="16513" y="1270"/>
                </a:lnTo>
                <a:lnTo>
                  <a:pt x="15524" y="0"/>
                </a:lnTo>
                <a:close/>
              </a:path>
              <a:path w="172720" h="132079">
                <a:moveTo>
                  <a:pt x="62270" y="10160"/>
                </a:moveTo>
                <a:lnTo>
                  <a:pt x="57555" y="10160"/>
                </a:lnTo>
                <a:lnTo>
                  <a:pt x="56566" y="11430"/>
                </a:lnTo>
                <a:lnTo>
                  <a:pt x="55669" y="11430"/>
                </a:lnTo>
                <a:lnTo>
                  <a:pt x="54807" y="12700"/>
                </a:lnTo>
                <a:lnTo>
                  <a:pt x="54013" y="12700"/>
                </a:lnTo>
                <a:lnTo>
                  <a:pt x="53266" y="13970"/>
                </a:lnTo>
                <a:lnTo>
                  <a:pt x="51702" y="16510"/>
                </a:lnTo>
                <a:lnTo>
                  <a:pt x="50126" y="17780"/>
                </a:lnTo>
                <a:lnTo>
                  <a:pt x="49333" y="19050"/>
                </a:lnTo>
                <a:lnTo>
                  <a:pt x="47643" y="20320"/>
                </a:lnTo>
                <a:lnTo>
                  <a:pt x="46746" y="21590"/>
                </a:lnTo>
                <a:lnTo>
                  <a:pt x="46079" y="21590"/>
                </a:lnTo>
                <a:lnTo>
                  <a:pt x="45173" y="22809"/>
                </a:lnTo>
                <a:lnTo>
                  <a:pt x="40329" y="22860"/>
                </a:lnTo>
                <a:lnTo>
                  <a:pt x="39823" y="24130"/>
                </a:lnTo>
                <a:lnTo>
                  <a:pt x="31727" y="24130"/>
                </a:lnTo>
                <a:lnTo>
                  <a:pt x="31877" y="25400"/>
                </a:lnTo>
                <a:lnTo>
                  <a:pt x="38017" y="25400"/>
                </a:lnTo>
                <a:lnTo>
                  <a:pt x="39110" y="26670"/>
                </a:lnTo>
                <a:lnTo>
                  <a:pt x="45331" y="26670"/>
                </a:lnTo>
                <a:lnTo>
                  <a:pt x="48160" y="24130"/>
                </a:lnTo>
                <a:lnTo>
                  <a:pt x="50954" y="20320"/>
                </a:lnTo>
                <a:lnTo>
                  <a:pt x="53737" y="17780"/>
                </a:lnTo>
                <a:lnTo>
                  <a:pt x="55198" y="16510"/>
                </a:lnTo>
                <a:lnTo>
                  <a:pt x="57440" y="13970"/>
                </a:lnTo>
                <a:lnTo>
                  <a:pt x="58222" y="13970"/>
                </a:lnTo>
                <a:lnTo>
                  <a:pt x="59798" y="12700"/>
                </a:lnTo>
                <a:lnTo>
                  <a:pt x="62270" y="10160"/>
                </a:lnTo>
                <a:close/>
              </a:path>
              <a:path w="172720" h="132079">
                <a:moveTo>
                  <a:pt x="23896" y="22860"/>
                </a:moveTo>
                <a:lnTo>
                  <a:pt x="21262" y="22859"/>
                </a:lnTo>
                <a:lnTo>
                  <a:pt x="21032" y="24129"/>
                </a:lnTo>
                <a:lnTo>
                  <a:pt x="23033" y="24130"/>
                </a:lnTo>
                <a:lnTo>
                  <a:pt x="23896" y="22860"/>
                </a:lnTo>
                <a:close/>
              </a:path>
              <a:path w="172720" h="132079">
                <a:moveTo>
                  <a:pt x="34314" y="22860"/>
                </a:moveTo>
                <a:lnTo>
                  <a:pt x="32348" y="22860"/>
                </a:lnTo>
                <a:lnTo>
                  <a:pt x="32153" y="24130"/>
                </a:lnTo>
                <a:lnTo>
                  <a:pt x="34832" y="24130"/>
                </a:lnTo>
                <a:lnTo>
                  <a:pt x="34314" y="22860"/>
                </a:lnTo>
                <a:close/>
              </a:path>
              <a:path w="172720" h="132079">
                <a:moveTo>
                  <a:pt x="66042" y="22860"/>
                </a:moveTo>
                <a:lnTo>
                  <a:pt x="62431" y="22860"/>
                </a:lnTo>
                <a:lnTo>
                  <a:pt x="61166" y="24130"/>
                </a:lnTo>
                <a:lnTo>
                  <a:pt x="65421" y="24130"/>
                </a:lnTo>
                <a:lnTo>
                  <a:pt x="66042" y="22860"/>
                </a:lnTo>
                <a:close/>
              </a:path>
              <a:path w="172720" h="132079">
                <a:moveTo>
                  <a:pt x="34590" y="21590"/>
                </a:moveTo>
                <a:lnTo>
                  <a:pt x="22286" y="21590"/>
                </a:lnTo>
                <a:lnTo>
                  <a:pt x="21895" y="22859"/>
                </a:lnTo>
                <a:lnTo>
                  <a:pt x="34199" y="22860"/>
                </a:lnTo>
                <a:lnTo>
                  <a:pt x="34590" y="21590"/>
                </a:lnTo>
                <a:close/>
              </a:path>
              <a:path w="172720" h="132079">
                <a:moveTo>
                  <a:pt x="45251" y="21590"/>
                </a:moveTo>
                <a:lnTo>
                  <a:pt x="43089" y="21590"/>
                </a:lnTo>
                <a:lnTo>
                  <a:pt x="42617" y="22860"/>
                </a:lnTo>
                <a:lnTo>
                  <a:pt x="45136" y="22860"/>
                </a:lnTo>
                <a:lnTo>
                  <a:pt x="45251" y="21590"/>
                </a:lnTo>
                <a:close/>
              </a:path>
              <a:path w="172720" h="132079">
                <a:moveTo>
                  <a:pt x="67341" y="20320"/>
                </a:moveTo>
                <a:lnTo>
                  <a:pt x="64628" y="20320"/>
                </a:lnTo>
                <a:lnTo>
                  <a:pt x="64076" y="21590"/>
                </a:lnTo>
                <a:lnTo>
                  <a:pt x="63765" y="21590"/>
                </a:lnTo>
                <a:lnTo>
                  <a:pt x="63133" y="22860"/>
                </a:lnTo>
                <a:lnTo>
                  <a:pt x="66594" y="22860"/>
                </a:lnTo>
                <a:lnTo>
                  <a:pt x="66870" y="21590"/>
                </a:lnTo>
                <a:lnTo>
                  <a:pt x="67341" y="20320"/>
                </a:lnTo>
                <a:close/>
              </a:path>
              <a:path w="172720" h="132079">
                <a:moveTo>
                  <a:pt x="24804" y="10160"/>
                </a:moveTo>
                <a:lnTo>
                  <a:pt x="21228" y="10160"/>
                </a:lnTo>
                <a:lnTo>
                  <a:pt x="21780" y="11430"/>
                </a:lnTo>
                <a:lnTo>
                  <a:pt x="22447" y="12700"/>
                </a:lnTo>
                <a:lnTo>
                  <a:pt x="23033" y="13970"/>
                </a:lnTo>
                <a:lnTo>
                  <a:pt x="23470" y="15240"/>
                </a:lnTo>
                <a:lnTo>
                  <a:pt x="23942" y="16510"/>
                </a:lnTo>
                <a:lnTo>
                  <a:pt x="24137" y="17780"/>
                </a:lnTo>
                <a:lnTo>
                  <a:pt x="23781" y="19050"/>
                </a:lnTo>
                <a:lnTo>
                  <a:pt x="23620" y="20320"/>
                </a:lnTo>
                <a:lnTo>
                  <a:pt x="23355" y="21590"/>
                </a:lnTo>
                <a:lnTo>
                  <a:pt x="24298" y="21590"/>
                </a:lnTo>
                <a:lnTo>
                  <a:pt x="24333" y="17780"/>
                </a:lnTo>
                <a:lnTo>
                  <a:pt x="24770" y="16510"/>
                </a:lnTo>
                <a:lnTo>
                  <a:pt x="25080" y="15240"/>
                </a:lnTo>
                <a:lnTo>
                  <a:pt x="25310" y="12700"/>
                </a:lnTo>
                <a:lnTo>
                  <a:pt x="25471" y="11430"/>
                </a:lnTo>
                <a:lnTo>
                  <a:pt x="24804" y="10160"/>
                </a:lnTo>
                <a:close/>
              </a:path>
              <a:path w="172720" h="132079">
                <a:moveTo>
                  <a:pt x="35257" y="19050"/>
                </a:moveTo>
                <a:lnTo>
                  <a:pt x="35188" y="20320"/>
                </a:lnTo>
                <a:lnTo>
                  <a:pt x="30865" y="20320"/>
                </a:lnTo>
                <a:lnTo>
                  <a:pt x="30508" y="21590"/>
                </a:lnTo>
                <a:lnTo>
                  <a:pt x="34866" y="21590"/>
                </a:lnTo>
                <a:lnTo>
                  <a:pt x="35694" y="20320"/>
                </a:lnTo>
                <a:lnTo>
                  <a:pt x="35257" y="19050"/>
                </a:lnTo>
                <a:close/>
              </a:path>
              <a:path w="172720" h="132079">
                <a:moveTo>
                  <a:pt x="31451" y="17780"/>
                </a:moveTo>
                <a:lnTo>
                  <a:pt x="31095" y="20320"/>
                </a:lnTo>
                <a:lnTo>
                  <a:pt x="33923" y="20320"/>
                </a:lnTo>
                <a:lnTo>
                  <a:pt x="33176" y="19050"/>
                </a:lnTo>
                <a:lnTo>
                  <a:pt x="31451" y="17780"/>
                </a:lnTo>
                <a:close/>
              </a:path>
              <a:path w="172720" h="132079">
                <a:moveTo>
                  <a:pt x="69877" y="8890"/>
                </a:moveTo>
                <a:lnTo>
                  <a:pt x="67387" y="8890"/>
                </a:lnTo>
                <a:lnTo>
                  <a:pt x="67422" y="10160"/>
                </a:lnTo>
                <a:lnTo>
                  <a:pt x="67261" y="10160"/>
                </a:lnTo>
                <a:lnTo>
                  <a:pt x="66916" y="13970"/>
                </a:lnTo>
                <a:lnTo>
                  <a:pt x="66720" y="15240"/>
                </a:lnTo>
                <a:lnTo>
                  <a:pt x="66479" y="16510"/>
                </a:lnTo>
                <a:lnTo>
                  <a:pt x="66203" y="16510"/>
                </a:lnTo>
                <a:lnTo>
                  <a:pt x="65893" y="17780"/>
                </a:lnTo>
                <a:lnTo>
                  <a:pt x="65536" y="19050"/>
                </a:lnTo>
                <a:lnTo>
                  <a:pt x="65295" y="19050"/>
                </a:lnTo>
                <a:lnTo>
                  <a:pt x="65099" y="20320"/>
                </a:lnTo>
                <a:lnTo>
                  <a:pt x="69779" y="10160"/>
                </a:lnTo>
                <a:lnTo>
                  <a:pt x="69877" y="8890"/>
                </a:lnTo>
                <a:close/>
              </a:path>
              <a:path w="172720" h="132079">
                <a:moveTo>
                  <a:pt x="19537" y="3810"/>
                </a:moveTo>
                <a:lnTo>
                  <a:pt x="16743" y="3810"/>
                </a:lnTo>
                <a:lnTo>
                  <a:pt x="17605" y="5080"/>
                </a:lnTo>
                <a:lnTo>
                  <a:pt x="19894" y="7620"/>
                </a:lnTo>
                <a:lnTo>
                  <a:pt x="20285" y="8890"/>
                </a:lnTo>
                <a:lnTo>
                  <a:pt x="20952" y="10160"/>
                </a:lnTo>
                <a:lnTo>
                  <a:pt x="24563" y="10160"/>
                </a:lnTo>
                <a:lnTo>
                  <a:pt x="22481" y="7620"/>
                </a:lnTo>
                <a:lnTo>
                  <a:pt x="19537" y="3810"/>
                </a:lnTo>
                <a:close/>
              </a:path>
              <a:path w="172720" h="132079">
                <a:moveTo>
                  <a:pt x="70101" y="5080"/>
                </a:moveTo>
                <a:lnTo>
                  <a:pt x="67663" y="6350"/>
                </a:lnTo>
                <a:lnTo>
                  <a:pt x="65260" y="6350"/>
                </a:lnTo>
                <a:lnTo>
                  <a:pt x="62903" y="7620"/>
                </a:lnTo>
                <a:lnTo>
                  <a:pt x="60660" y="8890"/>
                </a:lnTo>
                <a:lnTo>
                  <a:pt x="58533" y="10160"/>
                </a:lnTo>
                <a:lnTo>
                  <a:pt x="64041" y="10160"/>
                </a:lnTo>
                <a:lnTo>
                  <a:pt x="64950" y="8890"/>
                </a:lnTo>
                <a:lnTo>
                  <a:pt x="69877" y="8890"/>
                </a:lnTo>
                <a:lnTo>
                  <a:pt x="69975" y="7620"/>
                </a:lnTo>
                <a:lnTo>
                  <a:pt x="70101" y="508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34944" y="30311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494" y="0"/>
                </a:moveTo>
                <a:lnTo>
                  <a:pt x="1138" y="389"/>
                </a:lnTo>
                <a:lnTo>
                  <a:pt x="782" y="1133"/>
                </a:lnTo>
                <a:lnTo>
                  <a:pt x="0" y="3092"/>
                </a:lnTo>
                <a:lnTo>
                  <a:pt x="517" y="3172"/>
                </a:lnTo>
                <a:lnTo>
                  <a:pt x="988" y="3206"/>
                </a:lnTo>
                <a:lnTo>
                  <a:pt x="1460" y="3206"/>
                </a:lnTo>
                <a:lnTo>
                  <a:pt x="1885" y="3172"/>
                </a:lnTo>
                <a:lnTo>
                  <a:pt x="3150" y="2473"/>
                </a:lnTo>
                <a:lnTo>
                  <a:pt x="3104" y="1454"/>
                </a:lnTo>
                <a:lnTo>
                  <a:pt x="2874" y="1133"/>
                </a:lnTo>
                <a:lnTo>
                  <a:pt x="2518" y="744"/>
                </a:lnTo>
                <a:lnTo>
                  <a:pt x="2081" y="389"/>
                </a:lnTo>
                <a:lnTo>
                  <a:pt x="1494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72790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90" y="148"/>
                </a:lnTo>
                <a:lnTo>
                  <a:pt x="551" y="148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72790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16" y="309"/>
                </a:lnTo>
                <a:lnTo>
                  <a:pt x="1057" y="309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73181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60" y="0"/>
                </a:moveTo>
                <a:lnTo>
                  <a:pt x="0" y="0"/>
                </a:lnTo>
                <a:lnTo>
                  <a:pt x="425" y="194"/>
                </a:lnTo>
                <a:lnTo>
                  <a:pt x="862" y="320"/>
                </a:lnTo>
                <a:lnTo>
                  <a:pt x="1218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67753" y="21071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6094" y="0"/>
                </a:moveTo>
                <a:lnTo>
                  <a:pt x="5853" y="0"/>
                </a:lnTo>
                <a:lnTo>
                  <a:pt x="6290" y="194"/>
                </a:lnTo>
                <a:lnTo>
                  <a:pt x="6761" y="355"/>
                </a:lnTo>
                <a:lnTo>
                  <a:pt x="7152" y="355"/>
                </a:lnTo>
                <a:lnTo>
                  <a:pt x="6094" y="0"/>
                </a:lnTo>
                <a:close/>
              </a:path>
              <a:path w="7620" h="635">
                <a:moveTo>
                  <a:pt x="34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67673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6727" y="0"/>
                </a:moveTo>
                <a:lnTo>
                  <a:pt x="6370" y="0"/>
                </a:lnTo>
                <a:lnTo>
                  <a:pt x="6842" y="194"/>
                </a:lnTo>
                <a:lnTo>
                  <a:pt x="7313" y="343"/>
                </a:lnTo>
                <a:lnTo>
                  <a:pt x="7750" y="343"/>
                </a:lnTo>
                <a:lnTo>
                  <a:pt x="6727" y="0"/>
                </a:lnTo>
                <a:close/>
              </a:path>
              <a:path w="8254" h="635">
                <a:moveTo>
                  <a:pt x="114" y="114"/>
                </a:moveTo>
                <a:lnTo>
                  <a:pt x="0" y="343"/>
                </a:lnTo>
                <a:lnTo>
                  <a:pt x="436" y="343"/>
                </a:lnTo>
                <a:lnTo>
                  <a:pt x="11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67592" y="211073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275" y="0"/>
                </a:moveTo>
                <a:lnTo>
                  <a:pt x="0" y="309"/>
                </a:lnTo>
                <a:lnTo>
                  <a:pt x="793" y="309"/>
                </a:lnTo>
                <a:lnTo>
                  <a:pt x="275" y="0"/>
                </a:lnTo>
                <a:close/>
              </a:path>
              <a:path w="8890" h="635">
                <a:moveTo>
                  <a:pt x="7313" y="0"/>
                </a:moveTo>
                <a:lnTo>
                  <a:pt x="6922" y="0"/>
                </a:lnTo>
                <a:lnTo>
                  <a:pt x="7946" y="309"/>
                </a:lnTo>
                <a:lnTo>
                  <a:pt x="8383" y="309"/>
                </a:lnTo>
                <a:lnTo>
                  <a:pt x="731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67477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632" y="0"/>
                </a:moveTo>
                <a:lnTo>
                  <a:pt x="195" y="0"/>
                </a:lnTo>
                <a:lnTo>
                  <a:pt x="114" y="160"/>
                </a:lnTo>
                <a:lnTo>
                  <a:pt x="0" y="320"/>
                </a:lnTo>
                <a:lnTo>
                  <a:pt x="1184" y="320"/>
                </a:lnTo>
                <a:lnTo>
                  <a:pt x="632" y="0"/>
                </a:lnTo>
                <a:close/>
              </a:path>
              <a:path w="9525" h="635">
                <a:moveTo>
                  <a:pt x="7946" y="0"/>
                </a:moveTo>
                <a:lnTo>
                  <a:pt x="7509" y="0"/>
                </a:lnTo>
                <a:lnTo>
                  <a:pt x="8613" y="320"/>
                </a:lnTo>
                <a:lnTo>
                  <a:pt x="9004" y="320"/>
                </a:lnTo>
                <a:lnTo>
                  <a:pt x="7946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67397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59" h="635">
                <a:moveTo>
                  <a:pt x="988" y="0"/>
                </a:moveTo>
                <a:lnTo>
                  <a:pt x="195" y="0"/>
                </a:lnTo>
                <a:lnTo>
                  <a:pt x="0" y="309"/>
                </a:lnTo>
                <a:lnTo>
                  <a:pt x="1540" y="309"/>
                </a:lnTo>
                <a:lnTo>
                  <a:pt x="988" y="0"/>
                </a:lnTo>
                <a:close/>
              </a:path>
              <a:path w="10159" h="635">
                <a:moveTo>
                  <a:pt x="8578" y="0"/>
                </a:moveTo>
                <a:lnTo>
                  <a:pt x="8141" y="0"/>
                </a:lnTo>
                <a:lnTo>
                  <a:pt x="9326" y="309"/>
                </a:lnTo>
                <a:lnTo>
                  <a:pt x="9602" y="309"/>
                </a:lnTo>
                <a:lnTo>
                  <a:pt x="857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67316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345" y="0"/>
                </a:moveTo>
                <a:lnTo>
                  <a:pt x="160" y="0"/>
                </a:lnTo>
                <a:lnTo>
                  <a:pt x="0" y="309"/>
                </a:lnTo>
                <a:lnTo>
                  <a:pt x="1897" y="309"/>
                </a:lnTo>
                <a:lnTo>
                  <a:pt x="1345" y="0"/>
                </a:lnTo>
                <a:close/>
              </a:path>
              <a:path w="10795" h="635">
                <a:moveTo>
                  <a:pt x="9165" y="0"/>
                </a:moveTo>
                <a:lnTo>
                  <a:pt x="8774" y="0"/>
                </a:lnTo>
                <a:lnTo>
                  <a:pt x="10108" y="309"/>
                </a:lnTo>
                <a:lnTo>
                  <a:pt x="916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67247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690" y="0"/>
                </a:moveTo>
                <a:lnTo>
                  <a:pt x="149" y="0"/>
                </a:lnTo>
                <a:lnTo>
                  <a:pt x="0" y="320"/>
                </a:lnTo>
                <a:lnTo>
                  <a:pt x="2242" y="320"/>
                </a:lnTo>
                <a:lnTo>
                  <a:pt x="1690" y="0"/>
                </a:lnTo>
                <a:close/>
              </a:path>
              <a:path w="10795" h="635">
                <a:moveTo>
                  <a:pt x="9751" y="0"/>
                </a:moveTo>
                <a:lnTo>
                  <a:pt x="9475" y="0"/>
                </a:lnTo>
                <a:lnTo>
                  <a:pt x="10568" y="240"/>
                </a:lnTo>
                <a:lnTo>
                  <a:pt x="9751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67167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2046" y="0"/>
                </a:moveTo>
                <a:lnTo>
                  <a:pt x="149" y="0"/>
                </a:lnTo>
                <a:lnTo>
                  <a:pt x="0" y="309"/>
                </a:lnTo>
                <a:lnTo>
                  <a:pt x="2633" y="309"/>
                </a:lnTo>
                <a:lnTo>
                  <a:pt x="2322" y="160"/>
                </a:lnTo>
                <a:lnTo>
                  <a:pt x="2046" y="0"/>
                </a:lnTo>
                <a:close/>
              </a:path>
              <a:path w="10795" h="635">
                <a:moveTo>
                  <a:pt x="10372" y="0"/>
                </a:moveTo>
                <a:lnTo>
                  <a:pt x="10648" y="80"/>
                </a:lnTo>
                <a:lnTo>
                  <a:pt x="10372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67086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160" y="0"/>
                </a:moveTo>
                <a:lnTo>
                  <a:pt x="2403" y="0"/>
                </a:lnTo>
                <a:lnTo>
                  <a:pt x="302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67006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160" y="0"/>
                </a:moveTo>
                <a:lnTo>
                  <a:pt x="2794" y="0"/>
                </a:lnTo>
                <a:lnTo>
                  <a:pt x="3426" y="320"/>
                </a:lnTo>
                <a:lnTo>
                  <a:pt x="0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6692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185" y="0"/>
                </a:lnTo>
                <a:lnTo>
                  <a:pt x="3852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66845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587" y="0"/>
                </a:lnTo>
                <a:lnTo>
                  <a:pt x="425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66810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3967" y="0"/>
                </a:moveTo>
                <a:lnTo>
                  <a:pt x="114" y="0"/>
                </a:lnTo>
                <a:lnTo>
                  <a:pt x="0" y="320"/>
                </a:lnTo>
                <a:lnTo>
                  <a:pt x="4680" y="320"/>
                </a:lnTo>
                <a:lnTo>
                  <a:pt x="3967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66730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369" y="0"/>
                </a:moveTo>
                <a:lnTo>
                  <a:pt x="114" y="0"/>
                </a:lnTo>
                <a:lnTo>
                  <a:pt x="0" y="309"/>
                </a:lnTo>
                <a:lnTo>
                  <a:pt x="5117" y="309"/>
                </a:lnTo>
                <a:lnTo>
                  <a:pt x="4369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66649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841" y="0"/>
                </a:moveTo>
                <a:lnTo>
                  <a:pt x="160" y="0"/>
                </a:lnTo>
                <a:lnTo>
                  <a:pt x="0" y="355"/>
                </a:lnTo>
                <a:lnTo>
                  <a:pt x="5588" y="355"/>
                </a:lnTo>
                <a:lnTo>
                  <a:pt x="5197" y="194"/>
                </a:lnTo>
                <a:lnTo>
                  <a:pt x="4841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66615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232" y="0"/>
                </a:moveTo>
                <a:lnTo>
                  <a:pt x="114" y="0"/>
                </a:lnTo>
                <a:lnTo>
                  <a:pt x="0" y="355"/>
                </a:lnTo>
                <a:lnTo>
                  <a:pt x="6048" y="355"/>
                </a:lnTo>
                <a:lnTo>
                  <a:pt x="5657" y="206"/>
                </a:lnTo>
                <a:lnTo>
                  <a:pt x="5232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66534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4" h="635">
                <a:moveTo>
                  <a:pt x="5703" y="0"/>
                </a:moveTo>
                <a:lnTo>
                  <a:pt x="114" y="0"/>
                </a:lnTo>
                <a:lnTo>
                  <a:pt x="0" y="309"/>
                </a:lnTo>
                <a:lnTo>
                  <a:pt x="6566" y="309"/>
                </a:lnTo>
                <a:lnTo>
                  <a:pt x="5703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66500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163" y="0"/>
                </a:moveTo>
                <a:lnTo>
                  <a:pt x="114" y="0"/>
                </a:lnTo>
                <a:lnTo>
                  <a:pt x="0" y="320"/>
                </a:lnTo>
                <a:lnTo>
                  <a:pt x="7037" y="320"/>
                </a:lnTo>
                <a:lnTo>
                  <a:pt x="6163" y="0"/>
                </a:lnTo>
                <a:close/>
              </a:path>
              <a:path w="30479" h="635">
                <a:moveTo>
                  <a:pt x="30347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66419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681" y="0"/>
                </a:moveTo>
                <a:lnTo>
                  <a:pt x="114" y="0"/>
                </a:lnTo>
                <a:lnTo>
                  <a:pt x="0" y="309"/>
                </a:lnTo>
                <a:lnTo>
                  <a:pt x="7624" y="309"/>
                </a:lnTo>
                <a:lnTo>
                  <a:pt x="6681" y="0"/>
                </a:lnTo>
                <a:close/>
              </a:path>
              <a:path w="30479" h="635">
                <a:moveTo>
                  <a:pt x="30462" y="114"/>
                </a:moveTo>
                <a:lnTo>
                  <a:pt x="29715" y="309"/>
                </a:lnTo>
                <a:lnTo>
                  <a:pt x="30232" y="309"/>
                </a:lnTo>
                <a:lnTo>
                  <a:pt x="30462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66373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164" y="0"/>
                </a:moveTo>
                <a:lnTo>
                  <a:pt x="126" y="0"/>
                </a:lnTo>
                <a:lnTo>
                  <a:pt x="0" y="309"/>
                </a:lnTo>
                <a:lnTo>
                  <a:pt x="8187" y="309"/>
                </a:lnTo>
                <a:lnTo>
                  <a:pt x="7164" y="0"/>
                </a:lnTo>
                <a:close/>
              </a:path>
              <a:path w="30479" h="635">
                <a:moveTo>
                  <a:pt x="30474" y="0"/>
                </a:moveTo>
                <a:lnTo>
                  <a:pt x="29025" y="309"/>
                </a:lnTo>
                <a:lnTo>
                  <a:pt x="30083" y="309"/>
                </a:lnTo>
                <a:lnTo>
                  <a:pt x="30474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66304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739" y="0"/>
                </a:moveTo>
                <a:lnTo>
                  <a:pt x="114" y="0"/>
                </a:lnTo>
                <a:lnTo>
                  <a:pt x="0" y="320"/>
                </a:lnTo>
                <a:lnTo>
                  <a:pt x="8797" y="320"/>
                </a:lnTo>
                <a:lnTo>
                  <a:pt x="7739" y="0"/>
                </a:lnTo>
                <a:close/>
              </a:path>
              <a:path w="30479" h="635">
                <a:moveTo>
                  <a:pt x="30347" y="0"/>
                </a:moveTo>
                <a:lnTo>
                  <a:pt x="29830" y="0"/>
                </a:lnTo>
                <a:lnTo>
                  <a:pt x="28139" y="320"/>
                </a:lnTo>
                <a:lnTo>
                  <a:pt x="29956" y="320"/>
                </a:lnTo>
                <a:lnTo>
                  <a:pt x="30347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6625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302" y="0"/>
                </a:moveTo>
                <a:lnTo>
                  <a:pt x="114" y="0"/>
                </a:lnTo>
                <a:lnTo>
                  <a:pt x="0" y="309"/>
                </a:lnTo>
                <a:lnTo>
                  <a:pt x="9441" y="309"/>
                </a:lnTo>
                <a:lnTo>
                  <a:pt x="8843" y="160"/>
                </a:lnTo>
                <a:lnTo>
                  <a:pt x="8302" y="0"/>
                </a:lnTo>
                <a:close/>
              </a:path>
              <a:path w="30479" h="635">
                <a:moveTo>
                  <a:pt x="30198" y="0"/>
                </a:moveTo>
                <a:lnTo>
                  <a:pt x="29140" y="0"/>
                </a:lnTo>
                <a:lnTo>
                  <a:pt x="28174" y="160"/>
                </a:lnTo>
                <a:lnTo>
                  <a:pt x="27564" y="309"/>
                </a:lnTo>
                <a:lnTo>
                  <a:pt x="29761" y="309"/>
                </a:lnTo>
                <a:lnTo>
                  <a:pt x="30058" y="114"/>
                </a:lnTo>
                <a:lnTo>
                  <a:pt x="30198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66224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877" y="0"/>
                </a:moveTo>
                <a:lnTo>
                  <a:pt x="80" y="0"/>
                </a:lnTo>
                <a:lnTo>
                  <a:pt x="0" y="309"/>
                </a:lnTo>
                <a:lnTo>
                  <a:pt x="10096" y="309"/>
                </a:lnTo>
                <a:lnTo>
                  <a:pt x="8877" y="0"/>
                </a:lnTo>
                <a:close/>
              </a:path>
              <a:path w="30479" h="635">
                <a:moveTo>
                  <a:pt x="30037" y="0"/>
                </a:moveTo>
                <a:lnTo>
                  <a:pt x="28220" y="0"/>
                </a:lnTo>
                <a:lnTo>
                  <a:pt x="27990" y="34"/>
                </a:lnTo>
                <a:lnTo>
                  <a:pt x="26886" y="309"/>
                </a:lnTo>
                <a:lnTo>
                  <a:pt x="29600" y="309"/>
                </a:lnTo>
                <a:lnTo>
                  <a:pt x="29795" y="148"/>
                </a:lnTo>
                <a:lnTo>
                  <a:pt x="30037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66178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9521" y="0"/>
                </a:moveTo>
                <a:lnTo>
                  <a:pt x="80" y="0"/>
                </a:lnTo>
                <a:lnTo>
                  <a:pt x="0" y="320"/>
                </a:lnTo>
                <a:lnTo>
                  <a:pt x="10890" y="320"/>
                </a:lnTo>
                <a:lnTo>
                  <a:pt x="9521" y="0"/>
                </a:lnTo>
                <a:close/>
              </a:path>
              <a:path w="29845" h="635">
                <a:moveTo>
                  <a:pt x="29841" y="0"/>
                </a:moveTo>
                <a:lnTo>
                  <a:pt x="27645" y="0"/>
                </a:lnTo>
                <a:lnTo>
                  <a:pt x="27323" y="80"/>
                </a:lnTo>
                <a:lnTo>
                  <a:pt x="26104" y="320"/>
                </a:lnTo>
                <a:lnTo>
                  <a:pt x="29416" y="320"/>
                </a:lnTo>
                <a:lnTo>
                  <a:pt x="2984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66097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0223" y="0"/>
                </a:moveTo>
                <a:lnTo>
                  <a:pt x="126" y="0"/>
                </a:lnTo>
                <a:lnTo>
                  <a:pt x="0" y="309"/>
                </a:lnTo>
                <a:lnTo>
                  <a:pt x="11764" y="309"/>
                </a:lnTo>
                <a:lnTo>
                  <a:pt x="10223" y="0"/>
                </a:lnTo>
                <a:close/>
              </a:path>
              <a:path w="29845" h="635">
                <a:moveTo>
                  <a:pt x="29726" y="0"/>
                </a:moveTo>
                <a:lnTo>
                  <a:pt x="27012" y="0"/>
                </a:lnTo>
                <a:lnTo>
                  <a:pt x="25322" y="309"/>
                </a:lnTo>
                <a:lnTo>
                  <a:pt x="29301" y="309"/>
                </a:lnTo>
                <a:lnTo>
                  <a:pt x="29726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66063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005" y="0"/>
                </a:moveTo>
                <a:lnTo>
                  <a:pt x="114" y="0"/>
                </a:lnTo>
                <a:lnTo>
                  <a:pt x="0" y="309"/>
                </a:lnTo>
                <a:lnTo>
                  <a:pt x="12776" y="309"/>
                </a:lnTo>
                <a:lnTo>
                  <a:pt x="12304" y="229"/>
                </a:lnTo>
                <a:lnTo>
                  <a:pt x="11879" y="194"/>
                </a:lnTo>
                <a:lnTo>
                  <a:pt x="11442" y="68"/>
                </a:lnTo>
                <a:lnTo>
                  <a:pt x="11005" y="0"/>
                </a:lnTo>
                <a:close/>
              </a:path>
              <a:path w="29845" h="635">
                <a:moveTo>
                  <a:pt x="29531" y="0"/>
                </a:moveTo>
                <a:lnTo>
                  <a:pt x="26219" y="0"/>
                </a:lnTo>
                <a:lnTo>
                  <a:pt x="24298" y="309"/>
                </a:lnTo>
                <a:lnTo>
                  <a:pt x="29094" y="309"/>
                </a:lnTo>
                <a:lnTo>
                  <a:pt x="29531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66028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833" y="0"/>
                </a:moveTo>
                <a:lnTo>
                  <a:pt x="68" y="0"/>
                </a:lnTo>
                <a:lnTo>
                  <a:pt x="0" y="320"/>
                </a:lnTo>
                <a:lnTo>
                  <a:pt x="13949" y="320"/>
                </a:lnTo>
                <a:lnTo>
                  <a:pt x="13443" y="274"/>
                </a:lnTo>
                <a:lnTo>
                  <a:pt x="12385" y="125"/>
                </a:lnTo>
                <a:lnTo>
                  <a:pt x="11833" y="0"/>
                </a:lnTo>
                <a:close/>
              </a:path>
              <a:path w="29845" h="635">
                <a:moveTo>
                  <a:pt x="29370" y="0"/>
                </a:moveTo>
                <a:lnTo>
                  <a:pt x="25391" y="0"/>
                </a:lnTo>
                <a:lnTo>
                  <a:pt x="23079" y="320"/>
                </a:lnTo>
                <a:lnTo>
                  <a:pt x="28898" y="320"/>
                </a:lnTo>
                <a:lnTo>
                  <a:pt x="29370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65982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2856" y="0"/>
                </a:moveTo>
                <a:lnTo>
                  <a:pt x="80" y="0"/>
                </a:lnTo>
                <a:lnTo>
                  <a:pt x="0" y="309"/>
                </a:lnTo>
                <a:lnTo>
                  <a:pt x="15685" y="309"/>
                </a:lnTo>
                <a:lnTo>
                  <a:pt x="14984" y="274"/>
                </a:lnTo>
                <a:lnTo>
                  <a:pt x="13569" y="114"/>
                </a:lnTo>
                <a:lnTo>
                  <a:pt x="12856" y="0"/>
                </a:lnTo>
                <a:close/>
              </a:path>
              <a:path w="29209" h="635">
                <a:moveTo>
                  <a:pt x="29174" y="0"/>
                </a:moveTo>
                <a:lnTo>
                  <a:pt x="24379" y="0"/>
                </a:lnTo>
                <a:lnTo>
                  <a:pt x="23666" y="114"/>
                </a:lnTo>
                <a:lnTo>
                  <a:pt x="22136" y="274"/>
                </a:lnTo>
                <a:lnTo>
                  <a:pt x="21308" y="309"/>
                </a:lnTo>
                <a:lnTo>
                  <a:pt x="28703" y="309"/>
                </a:lnTo>
                <a:lnTo>
                  <a:pt x="2917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65982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3995" y="0"/>
                </a:moveTo>
                <a:lnTo>
                  <a:pt x="45" y="0"/>
                </a:lnTo>
                <a:lnTo>
                  <a:pt x="0" y="309"/>
                </a:lnTo>
                <a:lnTo>
                  <a:pt x="28461" y="309"/>
                </a:lnTo>
                <a:lnTo>
                  <a:pt x="17732" y="274"/>
                </a:lnTo>
                <a:lnTo>
                  <a:pt x="16513" y="229"/>
                </a:lnTo>
                <a:lnTo>
                  <a:pt x="15260" y="148"/>
                </a:lnTo>
                <a:lnTo>
                  <a:pt x="13995" y="0"/>
                </a:lnTo>
                <a:close/>
              </a:path>
              <a:path w="29209" h="635">
                <a:moveTo>
                  <a:pt x="28944" y="0"/>
                </a:moveTo>
                <a:lnTo>
                  <a:pt x="23125" y="0"/>
                </a:lnTo>
                <a:lnTo>
                  <a:pt x="22136" y="114"/>
                </a:lnTo>
                <a:lnTo>
                  <a:pt x="21113" y="194"/>
                </a:lnTo>
                <a:lnTo>
                  <a:pt x="18870" y="274"/>
                </a:lnTo>
                <a:lnTo>
                  <a:pt x="28515" y="274"/>
                </a:lnTo>
                <a:lnTo>
                  <a:pt x="28944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65948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5720" y="0"/>
                </a:moveTo>
                <a:lnTo>
                  <a:pt x="34" y="0"/>
                </a:lnTo>
                <a:lnTo>
                  <a:pt x="0" y="355"/>
                </a:lnTo>
                <a:lnTo>
                  <a:pt x="28266" y="355"/>
                </a:lnTo>
                <a:lnTo>
                  <a:pt x="28547" y="125"/>
                </a:lnTo>
                <a:lnTo>
                  <a:pt x="18675" y="125"/>
                </a:lnTo>
                <a:lnTo>
                  <a:pt x="17214" y="80"/>
                </a:lnTo>
                <a:lnTo>
                  <a:pt x="15720" y="0"/>
                </a:lnTo>
                <a:close/>
              </a:path>
              <a:path w="29209" h="635">
                <a:moveTo>
                  <a:pt x="28737" y="0"/>
                </a:moveTo>
                <a:lnTo>
                  <a:pt x="21343" y="0"/>
                </a:lnTo>
                <a:lnTo>
                  <a:pt x="20043" y="80"/>
                </a:lnTo>
                <a:lnTo>
                  <a:pt x="18675" y="125"/>
                </a:lnTo>
                <a:lnTo>
                  <a:pt x="28547" y="125"/>
                </a:lnTo>
                <a:lnTo>
                  <a:pt x="28737" y="0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65902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542" y="0"/>
                </a:moveTo>
                <a:lnTo>
                  <a:pt x="80" y="0"/>
                </a:lnTo>
                <a:lnTo>
                  <a:pt x="0" y="355"/>
                </a:lnTo>
                <a:lnTo>
                  <a:pt x="28036" y="355"/>
                </a:lnTo>
                <a:lnTo>
                  <a:pt x="28312" y="194"/>
                </a:lnTo>
                <a:lnTo>
                  <a:pt x="28542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65867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80" y="0"/>
                </a:moveTo>
                <a:lnTo>
                  <a:pt x="28346" y="0"/>
                </a:lnTo>
                <a:lnTo>
                  <a:pt x="27840" y="309"/>
                </a:lnTo>
                <a:lnTo>
                  <a:pt x="0" y="309"/>
                </a:lnTo>
                <a:lnTo>
                  <a:pt x="8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65867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70" y="0"/>
                </a:moveTo>
                <a:lnTo>
                  <a:pt x="34" y="0"/>
                </a:lnTo>
                <a:lnTo>
                  <a:pt x="0" y="309"/>
                </a:lnTo>
                <a:lnTo>
                  <a:pt x="27564" y="309"/>
                </a:lnTo>
                <a:lnTo>
                  <a:pt x="28070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65833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875" y="0"/>
                </a:moveTo>
                <a:lnTo>
                  <a:pt x="34" y="0"/>
                </a:lnTo>
                <a:lnTo>
                  <a:pt x="0" y="320"/>
                </a:lnTo>
                <a:lnTo>
                  <a:pt x="27323" y="320"/>
                </a:lnTo>
                <a:lnTo>
                  <a:pt x="27875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65833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599" y="0"/>
                </a:moveTo>
                <a:lnTo>
                  <a:pt x="34" y="0"/>
                </a:lnTo>
                <a:lnTo>
                  <a:pt x="0" y="309"/>
                </a:lnTo>
                <a:lnTo>
                  <a:pt x="27047" y="309"/>
                </a:lnTo>
                <a:lnTo>
                  <a:pt x="27599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65833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0" y="0"/>
                </a:moveTo>
                <a:lnTo>
                  <a:pt x="27323" y="0"/>
                </a:lnTo>
                <a:lnTo>
                  <a:pt x="26771" y="309"/>
                </a:ln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65833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0" y="274"/>
                </a:lnTo>
                <a:lnTo>
                  <a:pt x="26575" y="274"/>
                </a:lnTo>
                <a:lnTo>
                  <a:pt x="26805" y="125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65833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26575" y="114"/>
                </a:lnTo>
                <a:lnTo>
                  <a:pt x="26771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15375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90" h="28575">
                <a:moveTo>
                  <a:pt x="20238" y="0"/>
                </a:moveTo>
                <a:lnTo>
                  <a:pt x="19927" y="0"/>
                </a:lnTo>
                <a:lnTo>
                  <a:pt x="19525" y="34"/>
                </a:lnTo>
                <a:lnTo>
                  <a:pt x="18984" y="148"/>
                </a:lnTo>
                <a:lnTo>
                  <a:pt x="18789" y="148"/>
                </a:lnTo>
                <a:lnTo>
                  <a:pt x="18547" y="194"/>
                </a:lnTo>
                <a:lnTo>
                  <a:pt x="18317" y="229"/>
                </a:lnTo>
                <a:lnTo>
                  <a:pt x="18110" y="274"/>
                </a:lnTo>
                <a:lnTo>
                  <a:pt x="5966" y="6150"/>
                </a:lnTo>
                <a:lnTo>
                  <a:pt x="5414" y="6619"/>
                </a:lnTo>
                <a:lnTo>
                  <a:pt x="815" y="13548"/>
                </a:lnTo>
                <a:lnTo>
                  <a:pt x="114" y="15037"/>
                </a:lnTo>
                <a:lnTo>
                  <a:pt x="16972" y="28425"/>
                </a:lnTo>
                <a:lnTo>
                  <a:pt x="18237" y="27600"/>
                </a:lnTo>
                <a:lnTo>
                  <a:pt x="19490" y="26821"/>
                </a:lnTo>
                <a:lnTo>
                  <a:pt x="34198" y="19767"/>
                </a:lnTo>
                <a:lnTo>
                  <a:pt x="33600" y="19686"/>
                </a:lnTo>
                <a:lnTo>
                  <a:pt x="32312" y="19343"/>
                </a:lnTo>
                <a:lnTo>
                  <a:pt x="31714" y="19102"/>
                </a:lnTo>
                <a:lnTo>
                  <a:pt x="31369" y="18942"/>
                </a:lnTo>
                <a:lnTo>
                  <a:pt x="21227" y="274"/>
                </a:lnTo>
                <a:lnTo>
                  <a:pt x="20951" y="114"/>
                </a:lnTo>
                <a:lnTo>
                  <a:pt x="20238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6778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1494" y="43560"/>
                </a:moveTo>
                <a:lnTo>
                  <a:pt x="1345" y="43941"/>
                </a:lnTo>
                <a:lnTo>
                  <a:pt x="1184" y="44068"/>
                </a:lnTo>
                <a:lnTo>
                  <a:pt x="402" y="44068"/>
                </a:lnTo>
                <a:lnTo>
                  <a:pt x="954" y="44449"/>
                </a:lnTo>
                <a:lnTo>
                  <a:pt x="19307" y="50418"/>
                </a:lnTo>
                <a:lnTo>
                  <a:pt x="21044" y="50291"/>
                </a:lnTo>
                <a:lnTo>
                  <a:pt x="22573" y="50037"/>
                </a:lnTo>
                <a:lnTo>
                  <a:pt x="23907" y="49910"/>
                </a:lnTo>
                <a:lnTo>
                  <a:pt x="25920" y="49402"/>
                </a:lnTo>
                <a:lnTo>
                  <a:pt x="26782" y="49275"/>
                </a:lnTo>
                <a:lnTo>
                  <a:pt x="26587" y="49275"/>
                </a:lnTo>
                <a:lnTo>
                  <a:pt x="29094" y="48767"/>
                </a:lnTo>
                <a:lnTo>
                  <a:pt x="30313" y="48386"/>
                </a:lnTo>
                <a:lnTo>
                  <a:pt x="31969" y="47624"/>
                </a:lnTo>
                <a:lnTo>
                  <a:pt x="16836" y="47620"/>
                </a:lnTo>
                <a:lnTo>
                  <a:pt x="14512" y="47497"/>
                </a:lnTo>
                <a:lnTo>
                  <a:pt x="13569" y="47497"/>
                </a:lnTo>
                <a:lnTo>
                  <a:pt x="12316" y="47370"/>
                </a:lnTo>
                <a:lnTo>
                  <a:pt x="11435" y="47193"/>
                </a:lnTo>
                <a:lnTo>
                  <a:pt x="10660" y="47116"/>
                </a:lnTo>
                <a:lnTo>
                  <a:pt x="9793" y="46862"/>
                </a:lnTo>
                <a:lnTo>
                  <a:pt x="8532" y="46608"/>
                </a:lnTo>
                <a:lnTo>
                  <a:pt x="8249" y="46524"/>
                </a:lnTo>
                <a:lnTo>
                  <a:pt x="8026" y="46481"/>
                </a:lnTo>
                <a:lnTo>
                  <a:pt x="6692" y="46100"/>
                </a:lnTo>
                <a:lnTo>
                  <a:pt x="6221" y="45919"/>
                </a:lnTo>
                <a:lnTo>
                  <a:pt x="5979" y="45846"/>
                </a:lnTo>
                <a:lnTo>
                  <a:pt x="4059" y="45084"/>
                </a:lnTo>
                <a:lnTo>
                  <a:pt x="2840" y="44449"/>
                </a:lnTo>
                <a:lnTo>
                  <a:pt x="2553" y="44277"/>
                </a:lnTo>
                <a:lnTo>
                  <a:pt x="2127" y="44068"/>
                </a:lnTo>
                <a:lnTo>
                  <a:pt x="1494" y="43560"/>
                </a:lnTo>
                <a:close/>
              </a:path>
              <a:path w="90170" h="50800">
                <a:moveTo>
                  <a:pt x="16989" y="47620"/>
                </a:moveTo>
                <a:close/>
              </a:path>
              <a:path w="90170" h="50800">
                <a:moveTo>
                  <a:pt x="32521" y="47370"/>
                </a:moveTo>
                <a:lnTo>
                  <a:pt x="21159" y="47370"/>
                </a:lnTo>
                <a:lnTo>
                  <a:pt x="20250" y="47497"/>
                </a:lnTo>
                <a:lnTo>
                  <a:pt x="19227" y="47497"/>
                </a:lnTo>
                <a:lnTo>
                  <a:pt x="17065" y="47624"/>
                </a:lnTo>
                <a:lnTo>
                  <a:pt x="31978" y="47620"/>
                </a:lnTo>
                <a:lnTo>
                  <a:pt x="32521" y="47370"/>
                </a:lnTo>
                <a:close/>
              </a:path>
              <a:path w="90170" h="50800">
                <a:moveTo>
                  <a:pt x="19146" y="47497"/>
                </a:moveTo>
                <a:lnTo>
                  <a:pt x="14754" y="47497"/>
                </a:lnTo>
                <a:lnTo>
                  <a:pt x="16989" y="47620"/>
                </a:lnTo>
                <a:lnTo>
                  <a:pt x="19146" y="47497"/>
                </a:lnTo>
                <a:close/>
              </a:path>
              <a:path w="90170" h="50800">
                <a:moveTo>
                  <a:pt x="47769" y="0"/>
                </a:moveTo>
                <a:lnTo>
                  <a:pt x="46550" y="0"/>
                </a:lnTo>
                <a:lnTo>
                  <a:pt x="45964" y="253"/>
                </a:lnTo>
                <a:lnTo>
                  <a:pt x="44193" y="761"/>
                </a:lnTo>
                <a:lnTo>
                  <a:pt x="41007" y="1904"/>
                </a:lnTo>
                <a:lnTo>
                  <a:pt x="39558" y="2539"/>
                </a:lnTo>
                <a:lnTo>
                  <a:pt x="38178" y="3174"/>
                </a:lnTo>
                <a:lnTo>
                  <a:pt x="36925" y="3936"/>
                </a:lnTo>
                <a:lnTo>
                  <a:pt x="35740" y="4571"/>
                </a:lnTo>
                <a:lnTo>
                  <a:pt x="25798" y="18160"/>
                </a:lnTo>
                <a:lnTo>
                  <a:pt x="25675" y="18668"/>
                </a:lnTo>
                <a:lnTo>
                  <a:pt x="16364" y="36067"/>
                </a:lnTo>
                <a:lnTo>
                  <a:pt x="14708" y="37845"/>
                </a:lnTo>
                <a:lnTo>
                  <a:pt x="6094" y="43179"/>
                </a:lnTo>
                <a:lnTo>
                  <a:pt x="5473" y="43433"/>
                </a:lnTo>
                <a:lnTo>
                  <a:pt x="3150" y="43941"/>
                </a:lnTo>
                <a:lnTo>
                  <a:pt x="2207" y="44068"/>
                </a:lnTo>
                <a:lnTo>
                  <a:pt x="2553" y="44277"/>
                </a:lnTo>
                <a:lnTo>
                  <a:pt x="3426" y="44703"/>
                </a:lnTo>
                <a:lnTo>
                  <a:pt x="4059" y="45084"/>
                </a:lnTo>
                <a:lnTo>
                  <a:pt x="6221" y="45919"/>
                </a:lnTo>
                <a:lnTo>
                  <a:pt x="8249" y="46524"/>
                </a:lnTo>
                <a:lnTo>
                  <a:pt x="9360" y="46735"/>
                </a:lnTo>
                <a:lnTo>
                  <a:pt x="9793" y="46862"/>
                </a:lnTo>
                <a:lnTo>
                  <a:pt x="11435" y="47193"/>
                </a:lnTo>
                <a:lnTo>
                  <a:pt x="14512" y="47497"/>
                </a:lnTo>
                <a:lnTo>
                  <a:pt x="20216" y="47497"/>
                </a:lnTo>
                <a:lnTo>
                  <a:pt x="21159" y="47370"/>
                </a:lnTo>
                <a:lnTo>
                  <a:pt x="32521" y="47370"/>
                </a:lnTo>
                <a:lnTo>
                  <a:pt x="33544" y="46862"/>
                </a:lnTo>
                <a:lnTo>
                  <a:pt x="35510" y="45592"/>
                </a:lnTo>
                <a:lnTo>
                  <a:pt x="36407" y="44830"/>
                </a:lnTo>
                <a:lnTo>
                  <a:pt x="37235" y="44195"/>
                </a:lnTo>
                <a:lnTo>
                  <a:pt x="38188" y="43179"/>
                </a:lnTo>
                <a:lnTo>
                  <a:pt x="39558" y="41782"/>
                </a:lnTo>
                <a:lnTo>
                  <a:pt x="40858" y="40131"/>
                </a:lnTo>
                <a:lnTo>
                  <a:pt x="41444" y="39242"/>
                </a:lnTo>
                <a:lnTo>
                  <a:pt x="42031" y="38480"/>
                </a:lnTo>
                <a:lnTo>
                  <a:pt x="42548" y="37591"/>
                </a:lnTo>
                <a:lnTo>
                  <a:pt x="46306" y="28574"/>
                </a:lnTo>
                <a:lnTo>
                  <a:pt x="46596" y="27431"/>
                </a:lnTo>
                <a:lnTo>
                  <a:pt x="47344" y="25145"/>
                </a:lnTo>
                <a:lnTo>
                  <a:pt x="47697" y="25145"/>
                </a:lnTo>
                <a:lnTo>
                  <a:pt x="49224" y="21716"/>
                </a:lnTo>
                <a:lnTo>
                  <a:pt x="67709" y="10160"/>
                </a:lnTo>
                <a:lnTo>
                  <a:pt x="71716" y="10160"/>
                </a:lnTo>
                <a:lnTo>
                  <a:pt x="71642" y="9779"/>
                </a:lnTo>
                <a:lnTo>
                  <a:pt x="71516" y="9525"/>
                </a:lnTo>
                <a:lnTo>
                  <a:pt x="71366" y="9144"/>
                </a:lnTo>
                <a:lnTo>
                  <a:pt x="70895" y="8509"/>
                </a:lnTo>
                <a:lnTo>
                  <a:pt x="69986" y="7747"/>
                </a:lnTo>
                <a:lnTo>
                  <a:pt x="64478" y="7747"/>
                </a:lnTo>
                <a:lnTo>
                  <a:pt x="61454" y="6731"/>
                </a:lnTo>
                <a:lnTo>
                  <a:pt x="58625" y="5588"/>
                </a:lnTo>
                <a:lnTo>
                  <a:pt x="53829" y="3429"/>
                </a:lnTo>
                <a:lnTo>
                  <a:pt x="49425" y="889"/>
                </a:lnTo>
                <a:lnTo>
                  <a:pt x="48712" y="381"/>
                </a:lnTo>
                <a:lnTo>
                  <a:pt x="47769" y="0"/>
                </a:lnTo>
                <a:close/>
              </a:path>
              <a:path w="90170" h="50800">
                <a:moveTo>
                  <a:pt x="71716" y="10160"/>
                </a:moveTo>
                <a:lnTo>
                  <a:pt x="68066" y="10160"/>
                </a:lnTo>
                <a:lnTo>
                  <a:pt x="68537" y="10287"/>
                </a:lnTo>
                <a:lnTo>
                  <a:pt x="68813" y="10414"/>
                </a:lnTo>
                <a:lnTo>
                  <a:pt x="68911" y="10668"/>
                </a:lnTo>
                <a:lnTo>
                  <a:pt x="68946" y="15240"/>
                </a:lnTo>
                <a:lnTo>
                  <a:pt x="69033" y="15871"/>
                </a:lnTo>
                <a:lnTo>
                  <a:pt x="79382" y="29210"/>
                </a:lnTo>
                <a:lnTo>
                  <a:pt x="80175" y="29591"/>
                </a:lnTo>
                <a:lnTo>
                  <a:pt x="80923" y="29718"/>
                </a:lnTo>
                <a:lnTo>
                  <a:pt x="81314" y="29845"/>
                </a:lnTo>
                <a:lnTo>
                  <a:pt x="82061" y="29972"/>
                </a:lnTo>
                <a:lnTo>
                  <a:pt x="87698" y="27051"/>
                </a:lnTo>
                <a:lnTo>
                  <a:pt x="81866" y="27051"/>
                </a:lnTo>
                <a:lnTo>
                  <a:pt x="80923" y="26797"/>
                </a:lnTo>
                <a:lnTo>
                  <a:pt x="79934" y="26416"/>
                </a:lnTo>
                <a:lnTo>
                  <a:pt x="78876" y="25908"/>
                </a:lnTo>
                <a:lnTo>
                  <a:pt x="78163" y="25400"/>
                </a:lnTo>
                <a:lnTo>
                  <a:pt x="77024" y="24638"/>
                </a:lnTo>
                <a:lnTo>
                  <a:pt x="76633" y="24257"/>
                </a:lnTo>
                <a:lnTo>
                  <a:pt x="76196" y="23876"/>
                </a:lnTo>
                <a:lnTo>
                  <a:pt x="74977" y="22733"/>
                </a:lnTo>
                <a:lnTo>
                  <a:pt x="71642" y="12827"/>
                </a:lnTo>
                <a:lnTo>
                  <a:pt x="71792" y="11811"/>
                </a:lnTo>
                <a:lnTo>
                  <a:pt x="71716" y="10160"/>
                </a:lnTo>
                <a:close/>
              </a:path>
              <a:path w="90170" h="50800">
                <a:moveTo>
                  <a:pt x="47697" y="25145"/>
                </a:moveTo>
                <a:lnTo>
                  <a:pt x="47344" y="25145"/>
                </a:lnTo>
                <a:lnTo>
                  <a:pt x="46677" y="27177"/>
                </a:lnTo>
                <a:lnTo>
                  <a:pt x="47697" y="25145"/>
                </a:lnTo>
                <a:close/>
              </a:path>
              <a:path w="90170" h="50800">
                <a:moveTo>
                  <a:pt x="88885" y="15494"/>
                </a:moveTo>
                <a:lnTo>
                  <a:pt x="84499" y="15494"/>
                </a:lnTo>
                <a:lnTo>
                  <a:pt x="85005" y="15621"/>
                </a:lnTo>
                <a:lnTo>
                  <a:pt x="85833" y="16129"/>
                </a:lnTo>
                <a:lnTo>
                  <a:pt x="86908" y="21082"/>
                </a:lnTo>
                <a:lnTo>
                  <a:pt x="86656" y="22479"/>
                </a:lnTo>
                <a:lnTo>
                  <a:pt x="83119" y="27051"/>
                </a:lnTo>
                <a:lnTo>
                  <a:pt x="87698" y="27051"/>
                </a:lnTo>
                <a:lnTo>
                  <a:pt x="89784" y="20828"/>
                </a:lnTo>
                <a:lnTo>
                  <a:pt x="89720" y="17907"/>
                </a:lnTo>
                <a:lnTo>
                  <a:pt x="89605" y="17272"/>
                </a:lnTo>
                <a:lnTo>
                  <a:pt x="89375" y="16510"/>
                </a:lnTo>
                <a:lnTo>
                  <a:pt x="88885" y="15494"/>
                </a:lnTo>
                <a:close/>
              </a:path>
              <a:path w="90170" h="50800">
                <a:moveTo>
                  <a:pt x="83625" y="12573"/>
                </a:moveTo>
                <a:lnTo>
                  <a:pt x="82995" y="12587"/>
                </a:lnTo>
                <a:lnTo>
                  <a:pt x="82061" y="12700"/>
                </a:lnTo>
                <a:lnTo>
                  <a:pt x="81509" y="12827"/>
                </a:lnTo>
                <a:lnTo>
                  <a:pt x="81348" y="12827"/>
                </a:lnTo>
                <a:lnTo>
                  <a:pt x="80762" y="12954"/>
                </a:lnTo>
                <a:lnTo>
                  <a:pt x="79738" y="13462"/>
                </a:lnTo>
                <a:lnTo>
                  <a:pt x="79106" y="13716"/>
                </a:lnTo>
                <a:lnTo>
                  <a:pt x="78128" y="14478"/>
                </a:lnTo>
                <a:lnTo>
                  <a:pt x="77772" y="14605"/>
                </a:lnTo>
                <a:lnTo>
                  <a:pt x="77461" y="14859"/>
                </a:lnTo>
                <a:lnTo>
                  <a:pt x="77139" y="15240"/>
                </a:lnTo>
                <a:lnTo>
                  <a:pt x="75966" y="15367"/>
                </a:lnTo>
                <a:lnTo>
                  <a:pt x="74667" y="15621"/>
                </a:lnTo>
                <a:lnTo>
                  <a:pt x="71906" y="15871"/>
                </a:lnTo>
                <a:lnTo>
                  <a:pt x="72153" y="17145"/>
                </a:lnTo>
                <a:lnTo>
                  <a:pt x="72696" y="18796"/>
                </a:lnTo>
                <a:lnTo>
                  <a:pt x="73482" y="20447"/>
                </a:lnTo>
                <a:lnTo>
                  <a:pt x="73713" y="20857"/>
                </a:lnTo>
                <a:lnTo>
                  <a:pt x="74621" y="22225"/>
                </a:lnTo>
                <a:lnTo>
                  <a:pt x="75138" y="22860"/>
                </a:lnTo>
                <a:lnTo>
                  <a:pt x="78830" y="22479"/>
                </a:lnTo>
                <a:lnTo>
                  <a:pt x="78209" y="21717"/>
                </a:lnTo>
                <a:lnTo>
                  <a:pt x="79186" y="21082"/>
                </a:lnTo>
                <a:lnTo>
                  <a:pt x="78910" y="20701"/>
                </a:lnTo>
                <a:lnTo>
                  <a:pt x="78607" y="20066"/>
                </a:lnTo>
                <a:lnTo>
                  <a:pt x="78515" y="19812"/>
                </a:lnTo>
                <a:lnTo>
                  <a:pt x="78598" y="18034"/>
                </a:lnTo>
                <a:lnTo>
                  <a:pt x="78991" y="17399"/>
                </a:lnTo>
                <a:lnTo>
                  <a:pt x="79704" y="16764"/>
                </a:lnTo>
                <a:lnTo>
                  <a:pt x="80762" y="16002"/>
                </a:lnTo>
                <a:lnTo>
                  <a:pt x="82096" y="15494"/>
                </a:lnTo>
                <a:lnTo>
                  <a:pt x="88885" y="15494"/>
                </a:lnTo>
                <a:lnTo>
                  <a:pt x="88742" y="15240"/>
                </a:lnTo>
                <a:lnTo>
                  <a:pt x="88271" y="14605"/>
                </a:lnTo>
                <a:lnTo>
                  <a:pt x="87052" y="13462"/>
                </a:lnTo>
                <a:lnTo>
                  <a:pt x="86661" y="13335"/>
                </a:lnTo>
                <a:lnTo>
                  <a:pt x="85913" y="12954"/>
                </a:lnTo>
                <a:lnTo>
                  <a:pt x="85039" y="12827"/>
                </a:lnTo>
                <a:lnTo>
                  <a:pt x="84614" y="12700"/>
                </a:lnTo>
                <a:lnTo>
                  <a:pt x="83625" y="12573"/>
                </a:lnTo>
                <a:close/>
              </a:path>
              <a:path w="90170" h="50800">
                <a:moveTo>
                  <a:pt x="71642" y="12587"/>
                </a:moveTo>
                <a:lnTo>
                  <a:pt x="71596" y="12827"/>
                </a:lnTo>
                <a:lnTo>
                  <a:pt x="71642" y="12587"/>
                </a:lnTo>
                <a:close/>
              </a:path>
              <a:path w="90170" h="50800">
                <a:moveTo>
                  <a:pt x="71670" y="12446"/>
                </a:moveTo>
                <a:lnTo>
                  <a:pt x="71642" y="12587"/>
                </a:lnTo>
                <a:lnTo>
                  <a:pt x="71670" y="12446"/>
                </a:lnTo>
                <a:close/>
              </a:path>
              <a:path w="90170" h="50800">
                <a:moveTo>
                  <a:pt x="67859" y="7239"/>
                </a:moveTo>
                <a:lnTo>
                  <a:pt x="67514" y="7239"/>
                </a:lnTo>
                <a:lnTo>
                  <a:pt x="65939" y="7493"/>
                </a:lnTo>
                <a:lnTo>
                  <a:pt x="65548" y="7620"/>
                </a:lnTo>
                <a:lnTo>
                  <a:pt x="65076" y="7747"/>
                </a:lnTo>
                <a:lnTo>
                  <a:pt x="69986" y="7747"/>
                </a:lnTo>
                <a:lnTo>
                  <a:pt x="69434" y="7620"/>
                </a:lnTo>
                <a:lnTo>
                  <a:pt x="68848" y="7366"/>
                </a:lnTo>
                <a:lnTo>
                  <a:pt x="67859" y="7239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40604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0"/>
                </a:moveTo>
                <a:lnTo>
                  <a:pt x="632" y="778"/>
                </a:lnTo>
                <a:lnTo>
                  <a:pt x="1851" y="2107"/>
                </a:lnTo>
                <a:lnTo>
                  <a:pt x="2794" y="3012"/>
                </a:lnTo>
                <a:lnTo>
                  <a:pt x="3399" y="3447"/>
                </a:lnTo>
                <a:lnTo>
                  <a:pt x="3852" y="3836"/>
                </a:lnTo>
                <a:lnTo>
                  <a:pt x="8222" y="5359"/>
                </a:lnTo>
                <a:lnTo>
                  <a:pt x="7428" y="5165"/>
                </a:lnTo>
                <a:lnTo>
                  <a:pt x="6471" y="4810"/>
                </a:lnTo>
                <a:lnTo>
                  <a:pt x="551" y="618"/>
                </a:lnTo>
                <a:lnTo>
                  <a:pt x="0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42846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655" y="7089"/>
                </a:moveTo>
                <a:lnTo>
                  <a:pt x="0" y="7283"/>
                </a:lnTo>
                <a:lnTo>
                  <a:pt x="436" y="7787"/>
                </a:lnTo>
                <a:lnTo>
                  <a:pt x="995" y="8337"/>
                </a:lnTo>
                <a:lnTo>
                  <a:pt x="7670" y="11670"/>
                </a:lnTo>
                <a:lnTo>
                  <a:pt x="8061" y="11624"/>
                </a:lnTo>
                <a:lnTo>
                  <a:pt x="8417" y="11509"/>
                </a:lnTo>
                <a:lnTo>
                  <a:pt x="9084" y="11200"/>
                </a:lnTo>
                <a:lnTo>
                  <a:pt x="9434" y="10925"/>
                </a:lnTo>
                <a:lnTo>
                  <a:pt x="9693" y="10685"/>
                </a:lnTo>
                <a:lnTo>
                  <a:pt x="5864" y="10685"/>
                </a:lnTo>
                <a:lnTo>
                  <a:pt x="3125" y="7203"/>
                </a:lnTo>
                <a:lnTo>
                  <a:pt x="1736" y="7203"/>
                </a:lnTo>
                <a:close/>
              </a:path>
              <a:path w="12065" h="12064">
                <a:moveTo>
                  <a:pt x="8256" y="0"/>
                </a:moveTo>
                <a:lnTo>
                  <a:pt x="3380" y="4065"/>
                </a:lnTo>
                <a:lnTo>
                  <a:pt x="3510" y="4500"/>
                </a:lnTo>
                <a:lnTo>
                  <a:pt x="3656" y="4855"/>
                </a:lnTo>
                <a:lnTo>
                  <a:pt x="3852" y="5245"/>
                </a:lnTo>
                <a:lnTo>
                  <a:pt x="4128" y="5669"/>
                </a:lnTo>
                <a:lnTo>
                  <a:pt x="2679" y="6619"/>
                </a:lnTo>
                <a:lnTo>
                  <a:pt x="5864" y="10685"/>
                </a:lnTo>
                <a:lnTo>
                  <a:pt x="9693" y="10685"/>
                </a:lnTo>
                <a:lnTo>
                  <a:pt x="9866" y="10524"/>
                </a:lnTo>
                <a:lnTo>
                  <a:pt x="11879" y="5405"/>
                </a:lnTo>
                <a:lnTo>
                  <a:pt x="11752" y="2267"/>
                </a:lnTo>
                <a:lnTo>
                  <a:pt x="8889" y="34"/>
                </a:lnTo>
                <a:lnTo>
                  <a:pt x="8256" y="0"/>
                </a:lnTo>
                <a:close/>
              </a:path>
              <a:path w="12065" h="12064">
                <a:moveTo>
                  <a:pt x="2909" y="6928"/>
                </a:moveTo>
                <a:lnTo>
                  <a:pt x="1966" y="7043"/>
                </a:lnTo>
                <a:lnTo>
                  <a:pt x="1736" y="7203"/>
                </a:lnTo>
                <a:lnTo>
                  <a:pt x="3125" y="7203"/>
                </a:lnTo>
                <a:lnTo>
                  <a:pt x="2909" y="69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60665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14" y="0"/>
                </a:moveTo>
                <a:lnTo>
                  <a:pt x="0" y="1339"/>
                </a:lnTo>
                <a:lnTo>
                  <a:pt x="114" y="1534"/>
                </a:lnTo>
                <a:lnTo>
                  <a:pt x="114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06577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356" y="0"/>
                </a:moveTo>
                <a:lnTo>
                  <a:pt x="80" y="858"/>
                </a:lnTo>
                <a:lnTo>
                  <a:pt x="0" y="1569"/>
                </a:lnTo>
                <a:lnTo>
                  <a:pt x="160" y="1958"/>
                </a:lnTo>
                <a:lnTo>
                  <a:pt x="356" y="2267"/>
                </a:lnTo>
                <a:lnTo>
                  <a:pt x="356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06773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356" y="0"/>
                </a:moveTo>
                <a:lnTo>
                  <a:pt x="114" y="435"/>
                </a:lnTo>
                <a:lnTo>
                  <a:pt x="0" y="2313"/>
                </a:lnTo>
                <a:lnTo>
                  <a:pt x="160" y="2622"/>
                </a:lnTo>
                <a:lnTo>
                  <a:pt x="356" y="2897"/>
                </a:lnTo>
                <a:lnTo>
                  <a:pt x="356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06934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160" y="274"/>
                </a:lnTo>
                <a:lnTo>
                  <a:pt x="0" y="584"/>
                </a:lnTo>
                <a:lnTo>
                  <a:pt x="0" y="2851"/>
                </a:lnTo>
                <a:lnTo>
                  <a:pt x="160" y="3126"/>
                </a:lnTo>
                <a:lnTo>
                  <a:pt x="356" y="3367"/>
                </a:lnTo>
                <a:lnTo>
                  <a:pt x="356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07129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0" y="469"/>
                </a:lnTo>
                <a:lnTo>
                  <a:pt x="0" y="3367"/>
                </a:lnTo>
                <a:lnTo>
                  <a:pt x="160" y="3607"/>
                </a:lnTo>
                <a:lnTo>
                  <a:pt x="356" y="3802"/>
                </a:lnTo>
                <a:lnTo>
                  <a:pt x="356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07290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344" y="0"/>
                </a:moveTo>
                <a:lnTo>
                  <a:pt x="149" y="194"/>
                </a:lnTo>
                <a:lnTo>
                  <a:pt x="0" y="435"/>
                </a:lnTo>
                <a:lnTo>
                  <a:pt x="0" y="3802"/>
                </a:lnTo>
                <a:lnTo>
                  <a:pt x="149" y="3996"/>
                </a:lnTo>
                <a:lnTo>
                  <a:pt x="344" y="4145"/>
                </a:lnTo>
                <a:lnTo>
                  <a:pt x="344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0748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10" y="0"/>
                </a:moveTo>
                <a:lnTo>
                  <a:pt x="149" y="160"/>
                </a:lnTo>
                <a:lnTo>
                  <a:pt x="0" y="355"/>
                </a:lnTo>
                <a:lnTo>
                  <a:pt x="0" y="4157"/>
                </a:lnTo>
                <a:lnTo>
                  <a:pt x="310" y="4466"/>
                </a:lnTo>
                <a:lnTo>
                  <a:pt x="31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07635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60" y="148"/>
                </a:lnTo>
                <a:lnTo>
                  <a:pt x="0" y="309"/>
                </a:lnTo>
                <a:lnTo>
                  <a:pt x="0" y="4455"/>
                </a:lnTo>
                <a:lnTo>
                  <a:pt x="160" y="4615"/>
                </a:lnTo>
                <a:lnTo>
                  <a:pt x="356" y="4729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07796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95" y="160"/>
                </a:lnTo>
                <a:lnTo>
                  <a:pt x="0" y="274"/>
                </a:lnTo>
                <a:lnTo>
                  <a:pt x="0" y="4741"/>
                </a:lnTo>
                <a:lnTo>
                  <a:pt x="195" y="4855"/>
                </a:lnTo>
                <a:lnTo>
                  <a:pt x="356" y="4981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07992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68"/>
                </a:lnTo>
                <a:lnTo>
                  <a:pt x="0" y="194"/>
                </a:lnTo>
                <a:lnTo>
                  <a:pt x="0" y="4924"/>
                </a:lnTo>
                <a:lnTo>
                  <a:pt x="160" y="5050"/>
                </a:lnTo>
                <a:lnTo>
                  <a:pt x="356" y="5165"/>
                </a:lnTo>
                <a:lnTo>
                  <a:pt x="356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08153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95" y="125"/>
                </a:lnTo>
                <a:lnTo>
                  <a:pt x="0" y="194"/>
                </a:lnTo>
                <a:lnTo>
                  <a:pt x="0" y="5176"/>
                </a:lnTo>
                <a:lnTo>
                  <a:pt x="356" y="5371"/>
                </a:lnTo>
                <a:lnTo>
                  <a:pt x="356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08348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80"/>
                </a:lnTo>
                <a:lnTo>
                  <a:pt x="0" y="206"/>
                </a:lnTo>
                <a:lnTo>
                  <a:pt x="0" y="5371"/>
                </a:lnTo>
                <a:lnTo>
                  <a:pt x="356" y="5520"/>
                </a:lnTo>
                <a:lnTo>
                  <a:pt x="356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08509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20"/>
                </a:moveTo>
                <a:lnTo>
                  <a:pt x="0" y="148"/>
                </a:lnTo>
                <a:lnTo>
                  <a:pt x="344" y="0"/>
                </a:lnTo>
                <a:lnTo>
                  <a:pt x="344" y="5634"/>
                </a:lnTo>
                <a:lnTo>
                  <a:pt x="0" y="5520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08705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669"/>
                </a:moveTo>
                <a:lnTo>
                  <a:pt x="0" y="148"/>
                </a:lnTo>
                <a:lnTo>
                  <a:pt x="344" y="0"/>
                </a:lnTo>
                <a:lnTo>
                  <a:pt x="344" y="5794"/>
                </a:lnTo>
                <a:lnTo>
                  <a:pt x="0" y="5669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08854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45"/>
                </a:lnTo>
                <a:lnTo>
                  <a:pt x="0" y="125"/>
                </a:lnTo>
                <a:lnTo>
                  <a:pt x="0" y="5760"/>
                </a:lnTo>
                <a:lnTo>
                  <a:pt x="195" y="5840"/>
                </a:lnTo>
                <a:lnTo>
                  <a:pt x="356" y="5875"/>
                </a:lnTo>
                <a:lnTo>
                  <a:pt x="356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09050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875"/>
                </a:moveTo>
                <a:lnTo>
                  <a:pt x="0" y="80"/>
                </a:lnTo>
                <a:lnTo>
                  <a:pt x="321" y="0"/>
                </a:lnTo>
                <a:lnTo>
                  <a:pt x="321" y="5955"/>
                </a:lnTo>
                <a:lnTo>
                  <a:pt x="0" y="5875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09211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80"/>
                </a:lnTo>
                <a:lnTo>
                  <a:pt x="0" y="114"/>
                </a:lnTo>
                <a:lnTo>
                  <a:pt x="0" y="5989"/>
                </a:lnTo>
                <a:lnTo>
                  <a:pt x="356" y="6069"/>
                </a:lnTo>
                <a:lnTo>
                  <a:pt x="356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09372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035"/>
                </a:moveTo>
                <a:lnTo>
                  <a:pt x="0" y="80"/>
                </a:lnTo>
                <a:lnTo>
                  <a:pt x="356" y="0"/>
                </a:lnTo>
                <a:lnTo>
                  <a:pt x="356" y="6104"/>
                </a:lnTo>
                <a:lnTo>
                  <a:pt x="0" y="603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09567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34"/>
                </a:lnTo>
                <a:lnTo>
                  <a:pt x="0" y="34"/>
                </a:lnTo>
                <a:lnTo>
                  <a:pt x="0" y="6104"/>
                </a:lnTo>
                <a:lnTo>
                  <a:pt x="160" y="6138"/>
                </a:lnTo>
                <a:lnTo>
                  <a:pt x="356" y="6138"/>
                </a:lnTo>
                <a:lnTo>
                  <a:pt x="356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09728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10" y="0"/>
                </a:moveTo>
                <a:lnTo>
                  <a:pt x="0" y="80"/>
                </a:lnTo>
                <a:lnTo>
                  <a:pt x="0" y="6184"/>
                </a:lnTo>
                <a:lnTo>
                  <a:pt x="195" y="6184"/>
                </a:lnTo>
                <a:lnTo>
                  <a:pt x="344" y="6230"/>
                </a:lnTo>
                <a:lnTo>
                  <a:pt x="310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09924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114" y="0"/>
                </a:moveTo>
                <a:lnTo>
                  <a:pt x="0" y="6184"/>
                </a:lnTo>
                <a:lnTo>
                  <a:pt x="149" y="6230"/>
                </a:lnTo>
                <a:lnTo>
                  <a:pt x="344" y="6230"/>
                </a:lnTo>
                <a:lnTo>
                  <a:pt x="344" y="125"/>
                </a:lnTo>
                <a:lnTo>
                  <a:pt x="114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0073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184"/>
                </a:moveTo>
                <a:lnTo>
                  <a:pt x="0" y="0"/>
                </a:lnTo>
                <a:lnTo>
                  <a:pt x="356" y="148"/>
                </a:lnTo>
                <a:lnTo>
                  <a:pt x="356" y="6184"/>
                </a:lnTo>
                <a:lnTo>
                  <a:pt x="0" y="618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0269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0"/>
                </a:moveTo>
                <a:lnTo>
                  <a:pt x="0" y="6104"/>
                </a:lnTo>
                <a:lnTo>
                  <a:pt x="356" y="6104"/>
                </a:lnTo>
                <a:lnTo>
                  <a:pt x="356" y="309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0430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989"/>
                </a:moveTo>
                <a:lnTo>
                  <a:pt x="0" y="0"/>
                </a:lnTo>
                <a:lnTo>
                  <a:pt x="356" y="423"/>
                </a:lnTo>
                <a:lnTo>
                  <a:pt x="356" y="5989"/>
                </a:lnTo>
                <a:lnTo>
                  <a:pt x="0" y="5989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0625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794"/>
                </a:moveTo>
                <a:lnTo>
                  <a:pt x="0" y="0"/>
                </a:lnTo>
                <a:lnTo>
                  <a:pt x="356" y="423"/>
                </a:lnTo>
                <a:lnTo>
                  <a:pt x="356" y="5794"/>
                </a:lnTo>
                <a:lnTo>
                  <a:pt x="0" y="5794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0786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65"/>
                </a:moveTo>
                <a:lnTo>
                  <a:pt x="0" y="0"/>
                </a:lnTo>
                <a:lnTo>
                  <a:pt x="356" y="400"/>
                </a:lnTo>
                <a:lnTo>
                  <a:pt x="356" y="5565"/>
                </a:lnTo>
                <a:lnTo>
                  <a:pt x="0" y="5565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0982" y="19019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371"/>
                </a:lnTo>
                <a:lnTo>
                  <a:pt x="160" y="5371"/>
                </a:lnTo>
                <a:lnTo>
                  <a:pt x="310" y="5325"/>
                </a:lnTo>
                <a:lnTo>
                  <a:pt x="310" y="400"/>
                </a:lnTo>
                <a:lnTo>
                  <a:pt x="0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11143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165"/>
                </a:lnTo>
                <a:lnTo>
                  <a:pt x="149" y="5119"/>
                </a:lnTo>
                <a:lnTo>
                  <a:pt x="344" y="5119"/>
                </a:lnTo>
                <a:lnTo>
                  <a:pt x="344" y="389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112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924"/>
                </a:lnTo>
                <a:lnTo>
                  <a:pt x="195" y="4924"/>
                </a:lnTo>
                <a:lnTo>
                  <a:pt x="356" y="4890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11488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729"/>
                </a:lnTo>
                <a:lnTo>
                  <a:pt x="160" y="4695"/>
                </a:lnTo>
                <a:lnTo>
                  <a:pt x="356" y="4695"/>
                </a:lnTo>
                <a:lnTo>
                  <a:pt x="356" y="389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11649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500"/>
                </a:lnTo>
                <a:lnTo>
                  <a:pt x="195" y="4500"/>
                </a:lnTo>
                <a:lnTo>
                  <a:pt x="356" y="4466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11844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306"/>
                </a:lnTo>
                <a:lnTo>
                  <a:pt x="356" y="4225"/>
                </a:lnTo>
                <a:lnTo>
                  <a:pt x="356" y="355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1200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077"/>
                </a:lnTo>
                <a:lnTo>
                  <a:pt x="356" y="3996"/>
                </a:lnTo>
                <a:lnTo>
                  <a:pt x="356" y="355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612201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3870"/>
                </a:lnTo>
                <a:lnTo>
                  <a:pt x="356" y="3790"/>
                </a:lnTo>
                <a:lnTo>
                  <a:pt x="356" y="343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12362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641"/>
                </a:lnTo>
                <a:lnTo>
                  <a:pt x="344" y="3561"/>
                </a:lnTo>
                <a:lnTo>
                  <a:pt x="344" y="355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12557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447"/>
                </a:lnTo>
                <a:lnTo>
                  <a:pt x="356" y="3367"/>
                </a:lnTo>
                <a:lnTo>
                  <a:pt x="356" y="355"/>
                </a:lnTo>
                <a:lnTo>
                  <a:pt x="149" y="206"/>
                </a:lnTo>
                <a:lnTo>
                  <a:pt x="0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12707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206"/>
                </a:lnTo>
                <a:lnTo>
                  <a:pt x="356" y="3126"/>
                </a:lnTo>
                <a:lnTo>
                  <a:pt x="356" y="343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12914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12"/>
                </a:lnTo>
                <a:lnTo>
                  <a:pt x="310" y="2943"/>
                </a:lnTo>
                <a:lnTo>
                  <a:pt x="310" y="355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306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782"/>
                </a:lnTo>
                <a:lnTo>
                  <a:pt x="195" y="2748"/>
                </a:lnTo>
                <a:lnTo>
                  <a:pt x="356" y="2668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3224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588"/>
                </a:moveTo>
                <a:lnTo>
                  <a:pt x="0" y="0"/>
                </a:lnTo>
                <a:lnTo>
                  <a:pt x="356" y="309"/>
                </a:lnTo>
                <a:lnTo>
                  <a:pt x="356" y="2462"/>
                </a:lnTo>
                <a:lnTo>
                  <a:pt x="0" y="2588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3420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47"/>
                </a:moveTo>
                <a:lnTo>
                  <a:pt x="0" y="0"/>
                </a:lnTo>
                <a:lnTo>
                  <a:pt x="356" y="309"/>
                </a:lnTo>
                <a:lnTo>
                  <a:pt x="356" y="2233"/>
                </a:lnTo>
                <a:lnTo>
                  <a:pt x="0" y="2347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3581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2153"/>
                </a:lnTo>
                <a:lnTo>
                  <a:pt x="344" y="2038"/>
                </a:lnTo>
                <a:lnTo>
                  <a:pt x="344" y="320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13776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1924"/>
                </a:lnTo>
                <a:lnTo>
                  <a:pt x="344" y="1798"/>
                </a:lnTo>
                <a:lnTo>
                  <a:pt x="344" y="309"/>
                </a:lnTo>
                <a:lnTo>
                  <a:pt x="149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13926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717"/>
                </a:lnTo>
                <a:lnTo>
                  <a:pt x="356" y="1557"/>
                </a:lnTo>
                <a:lnTo>
                  <a:pt x="356" y="309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4121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488"/>
                </a:lnTo>
                <a:lnTo>
                  <a:pt x="160" y="1408"/>
                </a:lnTo>
                <a:lnTo>
                  <a:pt x="356" y="1374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14282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0"/>
                </a:moveTo>
                <a:lnTo>
                  <a:pt x="0" y="1248"/>
                </a:lnTo>
                <a:lnTo>
                  <a:pt x="195" y="1213"/>
                </a:lnTo>
                <a:lnTo>
                  <a:pt x="356" y="1133"/>
                </a:lnTo>
                <a:lnTo>
                  <a:pt x="35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14477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1053"/>
                </a:moveTo>
                <a:lnTo>
                  <a:pt x="0" y="0"/>
                </a:lnTo>
                <a:lnTo>
                  <a:pt x="356" y="274"/>
                </a:lnTo>
                <a:lnTo>
                  <a:pt x="356" y="893"/>
                </a:lnTo>
                <a:lnTo>
                  <a:pt x="0" y="105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614639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858"/>
                </a:moveTo>
                <a:lnTo>
                  <a:pt x="0" y="0"/>
                </a:lnTo>
                <a:lnTo>
                  <a:pt x="356" y="274"/>
                </a:lnTo>
                <a:lnTo>
                  <a:pt x="356" y="710"/>
                </a:lnTo>
                <a:lnTo>
                  <a:pt x="0" y="858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614834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618"/>
                </a:lnTo>
                <a:lnTo>
                  <a:pt x="195" y="549"/>
                </a:lnTo>
                <a:lnTo>
                  <a:pt x="310" y="27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14995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435"/>
                </a:moveTo>
                <a:lnTo>
                  <a:pt x="0" y="0"/>
                </a:lnTo>
                <a:lnTo>
                  <a:pt x="149" y="160"/>
                </a:lnTo>
                <a:lnTo>
                  <a:pt x="344" y="274"/>
                </a:lnTo>
                <a:lnTo>
                  <a:pt x="0" y="435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15145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9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12235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45" y="0"/>
                </a:moveTo>
                <a:lnTo>
                  <a:pt x="45" y="1294"/>
                </a:lnTo>
                <a:lnTo>
                  <a:pt x="45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12201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60" y="0"/>
                </a:moveTo>
                <a:lnTo>
                  <a:pt x="160" y="1717"/>
                </a:lnTo>
                <a:lnTo>
                  <a:pt x="34" y="1053"/>
                </a:lnTo>
                <a:lnTo>
                  <a:pt x="0" y="68"/>
                </a:lnTo>
                <a:lnTo>
                  <a:pt x="16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1231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14" y="0"/>
                </a:moveTo>
                <a:lnTo>
                  <a:pt x="0" y="1637"/>
                </a:lnTo>
                <a:lnTo>
                  <a:pt x="114" y="1946"/>
                </a:lnTo>
                <a:lnTo>
                  <a:pt x="114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12362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49" y="45"/>
                </a:moveTo>
                <a:lnTo>
                  <a:pt x="0" y="45"/>
                </a:lnTo>
                <a:lnTo>
                  <a:pt x="0" y="1763"/>
                </a:lnTo>
                <a:lnTo>
                  <a:pt x="149" y="2198"/>
                </a:lnTo>
                <a:lnTo>
                  <a:pt x="149" y="45"/>
                </a:lnTo>
                <a:close/>
              </a:path>
              <a:path w="634" h="2539">
                <a:moveTo>
                  <a:pt x="149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12431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60" y="0"/>
                </a:moveTo>
                <a:lnTo>
                  <a:pt x="0" y="1992"/>
                </a:lnTo>
                <a:lnTo>
                  <a:pt x="160" y="2347"/>
                </a:lnTo>
                <a:lnTo>
                  <a:pt x="16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1251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95" y="34"/>
                </a:moveTo>
                <a:lnTo>
                  <a:pt x="0" y="34"/>
                </a:lnTo>
                <a:lnTo>
                  <a:pt x="0" y="2233"/>
                </a:lnTo>
                <a:lnTo>
                  <a:pt x="195" y="2542"/>
                </a:lnTo>
                <a:lnTo>
                  <a:pt x="195" y="34"/>
                </a:lnTo>
                <a:close/>
              </a:path>
              <a:path w="634" h="2539">
                <a:moveTo>
                  <a:pt x="195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1267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14" y="0"/>
                </a:moveTo>
                <a:lnTo>
                  <a:pt x="0" y="2588"/>
                </a:lnTo>
                <a:lnTo>
                  <a:pt x="114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12707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588"/>
                </a:lnTo>
                <a:lnTo>
                  <a:pt x="160" y="2782"/>
                </a:lnTo>
                <a:lnTo>
                  <a:pt x="16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1278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34"/>
                </a:moveTo>
                <a:lnTo>
                  <a:pt x="0" y="34"/>
                </a:lnTo>
                <a:lnTo>
                  <a:pt x="0" y="2737"/>
                </a:lnTo>
                <a:lnTo>
                  <a:pt x="160" y="2897"/>
                </a:lnTo>
                <a:lnTo>
                  <a:pt x="160" y="34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12868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817"/>
                </a:lnTo>
                <a:lnTo>
                  <a:pt x="160" y="2977"/>
                </a:lnTo>
                <a:lnTo>
                  <a:pt x="16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12948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45"/>
                </a:moveTo>
                <a:lnTo>
                  <a:pt x="0" y="45"/>
                </a:lnTo>
                <a:lnTo>
                  <a:pt x="0" y="2943"/>
                </a:lnTo>
                <a:lnTo>
                  <a:pt x="160" y="3103"/>
                </a:lnTo>
                <a:lnTo>
                  <a:pt x="160" y="45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1302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0" y="3023"/>
                </a:lnTo>
                <a:lnTo>
                  <a:pt x="149" y="3172"/>
                </a:lnTo>
                <a:lnTo>
                  <a:pt x="149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13109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138"/>
                </a:moveTo>
                <a:lnTo>
                  <a:pt x="0" y="34"/>
                </a:lnTo>
                <a:lnTo>
                  <a:pt x="195" y="0"/>
                </a:lnTo>
                <a:lnTo>
                  <a:pt x="195" y="3252"/>
                </a:lnTo>
                <a:lnTo>
                  <a:pt x="0" y="313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13178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06"/>
                </a:moveTo>
                <a:lnTo>
                  <a:pt x="0" y="34"/>
                </a:lnTo>
                <a:lnTo>
                  <a:pt x="206" y="0"/>
                </a:lnTo>
                <a:lnTo>
                  <a:pt x="206" y="3286"/>
                </a:lnTo>
                <a:lnTo>
                  <a:pt x="0" y="3206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13305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52"/>
                </a:moveTo>
                <a:lnTo>
                  <a:pt x="0" y="0"/>
                </a:lnTo>
                <a:lnTo>
                  <a:pt x="149" y="0"/>
                </a:lnTo>
                <a:lnTo>
                  <a:pt x="149" y="3332"/>
                </a:lnTo>
                <a:lnTo>
                  <a:pt x="0" y="3252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1338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21"/>
                </a:moveTo>
                <a:lnTo>
                  <a:pt x="0" y="34"/>
                </a:lnTo>
                <a:lnTo>
                  <a:pt x="149" y="0"/>
                </a:lnTo>
                <a:lnTo>
                  <a:pt x="149" y="3401"/>
                </a:lnTo>
                <a:lnTo>
                  <a:pt x="0" y="3321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13454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67"/>
                </a:moveTo>
                <a:lnTo>
                  <a:pt x="0" y="34"/>
                </a:lnTo>
                <a:lnTo>
                  <a:pt x="160" y="0"/>
                </a:lnTo>
                <a:lnTo>
                  <a:pt x="160" y="3435"/>
                </a:lnTo>
                <a:lnTo>
                  <a:pt x="0" y="3367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1353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47"/>
                </a:moveTo>
                <a:lnTo>
                  <a:pt x="0" y="45"/>
                </a:lnTo>
                <a:lnTo>
                  <a:pt x="160" y="0"/>
                </a:lnTo>
                <a:lnTo>
                  <a:pt x="160" y="3527"/>
                </a:lnTo>
                <a:lnTo>
                  <a:pt x="0" y="3447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1361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45"/>
                </a:lnTo>
                <a:lnTo>
                  <a:pt x="195" y="0"/>
                </a:lnTo>
                <a:lnTo>
                  <a:pt x="195" y="3527"/>
                </a:lnTo>
                <a:lnTo>
                  <a:pt x="0" y="3481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1369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0"/>
                </a:lnTo>
                <a:lnTo>
                  <a:pt x="195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1381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60" y="0"/>
                </a:lnTo>
                <a:lnTo>
                  <a:pt x="160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1389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60" y="0"/>
                </a:lnTo>
                <a:lnTo>
                  <a:pt x="160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139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49" y="0"/>
                </a:lnTo>
                <a:lnTo>
                  <a:pt x="149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1405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0"/>
                </a:lnTo>
                <a:lnTo>
                  <a:pt x="149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1412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1420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1428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1439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1447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145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1463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471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480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491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1499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76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514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0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522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45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530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80"/>
                </a:lnTo>
                <a:lnTo>
                  <a:pt x="195" y="3481"/>
                </a:lnTo>
                <a:lnTo>
                  <a:pt x="0" y="3527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5386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0"/>
                </a:lnTo>
                <a:lnTo>
                  <a:pt x="195" y="34"/>
                </a:lnTo>
                <a:lnTo>
                  <a:pt x="195" y="3435"/>
                </a:lnTo>
                <a:lnTo>
                  <a:pt x="0" y="3481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550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34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558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80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662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32"/>
                </a:moveTo>
                <a:lnTo>
                  <a:pt x="0" y="0"/>
                </a:lnTo>
                <a:lnTo>
                  <a:pt x="160" y="125"/>
                </a:lnTo>
                <a:lnTo>
                  <a:pt x="160" y="3298"/>
                </a:lnTo>
                <a:lnTo>
                  <a:pt x="0" y="3332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5742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86"/>
                </a:moveTo>
                <a:lnTo>
                  <a:pt x="0" y="0"/>
                </a:lnTo>
                <a:lnTo>
                  <a:pt x="149" y="114"/>
                </a:lnTo>
                <a:lnTo>
                  <a:pt x="149" y="3252"/>
                </a:lnTo>
                <a:lnTo>
                  <a:pt x="0" y="3286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5823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172"/>
                </a:lnTo>
                <a:lnTo>
                  <a:pt x="195" y="2977"/>
                </a:lnTo>
                <a:lnTo>
                  <a:pt x="195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5892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92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16018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863"/>
                </a:moveTo>
                <a:lnTo>
                  <a:pt x="0" y="0"/>
                </a:lnTo>
                <a:lnTo>
                  <a:pt x="149" y="160"/>
                </a:lnTo>
                <a:lnTo>
                  <a:pt x="149" y="2462"/>
                </a:lnTo>
                <a:lnTo>
                  <a:pt x="0" y="286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16087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576"/>
                </a:lnTo>
                <a:lnTo>
                  <a:pt x="80" y="2382"/>
                </a:lnTo>
                <a:lnTo>
                  <a:pt x="160" y="229"/>
                </a:lnTo>
                <a:lnTo>
                  <a:pt x="0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16168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01"/>
                </a:moveTo>
                <a:lnTo>
                  <a:pt x="0" y="0"/>
                </a:lnTo>
                <a:lnTo>
                  <a:pt x="160" y="309"/>
                </a:lnTo>
                <a:lnTo>
                  <a:pt x="160" y="1752"/>
                </a:lnTo>
                <a:lnTo>
                  <a:pt x="0" y="2301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6248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878"/>
                </a:lnTo>
                <a:lnTo>
                  <a:pt x="114" y="1534"/>
                </a:lnTo>
                <a:lnTo>
                  <a:pt x="0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41397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5" h="128270">
                <a:moveTo>
                  <a:pt x="50908" y="123189"/>
                </a:moveTo>
                <a:lnTo>
                  <a:pt x="38719" y="123189"/>
                </a:lnTo>
                <a:lnTo>
                  <a:pt x="39432" y="124459"/>
                </a:lnTo>
                <a:lnTo>
                  <a:pt x="40053" y="125729"/>
                </a:lnTo>
                <a:lnTo>
                  <a:pt x="41237" y="126999"/>
                </a:lnTo>
                <a:lnTo>
                  <a:pt x="42422" y="126999"/>
                </a:lnTo>
                <a:lnTo>
                  <a:pt x="43560" y="128269"/>
                </a:lnTo>
                <a:lnTo>
                  <a:pt x="48942" y="128269"/>
                </a:lnTo>
                <a:lnTo>
                  <a:pt x="49333" y="126999"/>
                </a:lnTo>
                <a:lnTo>
                  <a:pt x="49575" y="125729"/>
                </a:lnTo>
                <a:lnTo>
                  <a:pt x="49851" y="125729"/>
                </a:lnTo>
                <a:lnTo>
                  <a:pt x="50437" y="124459"/>
                </a:lnTo>
                <a:lnTo>
                  <a:pt x="50908" y="123189"/>
                </a:lnTo>
                <a:close/>
              </a:path>
              <a:path w="107315" h="128270">
                <a:moveTo>
                  <a:pt x="64743" y="119379"/>
                </a:moveTo>
                <a:lnTo>
                  <a:pt x="36603" y="119379"/>
                </a:lnTo>
                <a:lnTo>
                  <a:pt x="37304" y="120649"/>
                </a:lnTo>
                <a:lnTo>
                  <a:pt x="38052" y="121919"/>
                </a:lnTo>
                <a:lnTo>
                  <a:pt x="38408" y="123189"/>
                </a:lnTo>
                <a:lnTo>
                  <a:pt x="51771" y="123189"/>
                </a:lnTo>
                <a:lnTo>
                  <a:pt x="52127" y="121919"/>
                </a:lnTo>
                <a:lnTo>
                  <a:pt x="54209" y="121919"/>
                </a:lnTo>
                <a:lnTo>
                  <a:pt x="55278" y="120649"/>
                </a:lnTo>
                <a:lnTo>
                  <a:pt x="63880" y="120649"/>
                </a:lnTo>
                <a:lnTo>
                  <a:pt x="64743" y="119379"/>
                </a:lnTo>
                <a:close/>
              </a:path>
              <a:path w="107315" h="128270">
                <a:moveTo>
                  <a:pt x="66433" y="118110"/>
                </a:moveTo>
                <a:lnTo>
                  <a:pt x="35223" y="118109"/>
                </a:lnTo>
                <a:lnTo>
                  <a:pt x="35890" y="119379"/>
                </a:lnTo>
                <a:lnTo>
                  <a:pt x="65617" y="119379"/>
                </a:lnTo>
                <a:lnTo>
                  <a:pt x="66433" y="118110"/>
                </a:lnTo>
                <a:close/>
              </a:path>
              <a:path w="107315" h="128270">
                <a:moveTo>
                  <a:pt x="68204" y="116840"/>
                </a:moveTo>
                <a:lnTo>
                  <a:pt x="33923" y="116839"/>
                </a:lnTo>
                <a:lnTo>
                  <a:pt x="34556" y="118109"/>
                </a:lnTo>
                <a:lnTo>
                  <a:pt x="67031" y="118110"/>
                </a:lnTo>
                <a:lnTo>
                  <a:pt x="68204" y="116840"/>
                </a:lnTo>
                <a:close/>
              </a:path>
              <a:path w="107315" h="128270">
                <a:moveTo>
                  <a:pt x="84798" y="115570"/>
                </a:moveTo>
                <a:lnTo>
                  <a:pt x="32394" y="115569"/>
                </a:lnTo>
                <a:lnTo>
                  <a:pt x="32820" y="116839"/>
                </a:lnTo>
                <a:lnTo>
                  <a:pt x="84246" y="116840"/>
                </a:lnTo>
                <a:lnTo>
                  <a:pt x="84798" y="115570"/>
                </a:lnTo>
                <a:close/>
              </a:path>
              <a:path w="107315" h="128270">
                <a:moveTo>
                  <a:pt x="86258" y="114300"/>
                </a:moveTo>
                <a:lnTo>
                  <a:pt x="27196" y="114299"/>
                </a:lnTo>
                <a:lnTo>
                  <a:pt x="29243" y="115569"/>
                </a:lnTo>
                <a:lnTo>
                  <a:pt x="85821" y="115570"/>
                </a:lnTo>
                <a:lnTo>
                  <a:pt x="86258" y="114300"/>
                </a:lnTo>
                <a:close/>
              </a:path>
              <a:path w="107315" h="128270">
                <a:moveTo>
                  <a:pt x="86960" y="113030"/>
                </a:moveTo>
                <a:lnTo>
                  <a:pt x="17847" y="113029"/>
                </a:lnTo>
                <a:lnTo>
                  <a:pt x="18594" y="114299"/>
                </a:lnTo>
                <a:lnTo>
                  <a:pt x="86649" y="114300"/>
                </a:lnTo>
                <a:lnTo>
                  <a:pt x="86960" y="113030"/>
                </a:lnTo>
                <a:close/>
              </a:path>
              <a:path w="107315" h="128270">
                <a:moveTo>
                  <a:pt x="45527" y="100329"/>
                </a:moveTo>
                <a:lnTo>
                  <a:pt x="10809" y="100329"/>
                </a:lnTo>
                <a:lnTo>
                  <a:pt x="11913" y="101599"/>
                </a:lnTo>
                <a:lnTo>
                  <a:pt x="15685" y="101599"/>
                </a:lnTo>
                <a:lnTo>
                  <a:pt x="15444" y="102869"/>
                </a:lnTo>
                <a:lnTo>
                  <a:pt x="14938" y="104139"/>
                </a:lnTo>
                <a:lnTo>
                  <a:pt x="14696" y="104139"/>
                </a:lnTo>
                <a:lnTo>
                  <a:pt x="14466" y="105409"/>
                </a:lnTo>
                <a:lnTo>
                  <a:pt x="14305" y="106679"/>
                </a:lnTo>
                <a:lnTo>
                  <a:pt x="14305" y="109219"/>
                </a:lnTo>
                <a:lnTo>
                  <a:pt x="14547" y="110489"/>
                </a:lnTo>
                <a:lnTo>
                  <a:pt x="14972" y="110489"/>
                </a:lnTo>
                <a:lnTo>
                  <a:pt x="15294" y="111759"/>
                </a:lnTo>
                <a:lnTo>
                  <a:pt x="15685" y="111759"/>
                </a:lnTo>
                <a:lnTo>
                  <a:pt x="16111" y="113029"/>
                </a:lnTo>
                <a:lnTo>
                  <a:pt x="87236" y="113030"/>
                </a:lnTo>
                <a:lnTo>
                  <a:pt x="87477" y="111760"/>
                </a:lnTo>
                <a:lnTo>
                  <a:pt x="87627" y="110490"/>
                </a:lnTo>
                <a:lnTo>
                  <a:pt x="87707" y="107950"/>
                </a:lnTo>
                <a:lnTo>
                  <a:pt x="44423" y="107949"/>
                </a:lnTo>
                <a:lnTo>
                  <a:pt x="44377" y="106679"/>
                </a:lnTo>
                <a:lnTo>
                  <a:pt x="44423" y="104139"/>
                </a:lnTo>
                <a:lnTo>
                  <a:pt x="44699" y="102869"/>
                </a:lnTo>
                <a:lnTo>
                  <a:pt x="45205" y="101599"/>
                </a:lnTo>
                <a:lnTo>
                  <a:pt x="45527" y="100329"/>
                </a:lnTo>
                <a:close/>
              </a:path>
              <a:path w="107315" h="128270">
                <a:moveTo>
                  <a:pt x="97655" y="106680"/>
                </a:moveTo>
                <a:lnTo>
                  <a:pt x="44894" y="106679"/>
                </a:lnTo>
                <a:lnTo>
                  <a:pt x="44423" y="107949"/>
                </a:lnTo>
                <a:lnTo>
                  <a:pt x="95964" y="107950"/>
                </a:lnTo>
                <a:lnTo>
                  <a:pt x="97655" y="106680"/>
                </a:lnTo>
                <a:close/>
              </a:path>
              <a:path w="107315" h="128270">
                <a:moveTo>
                  <a:pt x="102887" y="101600"/>
                </a:moveTo>
                <a:lnTo>
                  <a:pt x="47413" y="101599"/>
                </a:lnTo>
                <a:lnTo>
                  <a:pt x="46700" y="104139"/>
                </a:lnTo>
                <a:lnTo>
                  <a:pt x="46079" y="105409"/>
                </a:lnTo>
                <a:lnTo>
                  <a:pt x="45331" y="106679"/>
                </a:lnTo>
                <a:lnTo>
                  <a:pt x="99230" y="106680"/>
                </a:lnTo>
                <a:lnTo>
                  <a:pt x="99978" y="105410"/>
                </a:lnTo>
                <a:lnTo>
                  <a:pt x="101277" y="105410"/>
                </a:lnTo>
                <a:lnTo>
                  <a:pt x="101817" y="104140"/>
                </a:lnTo>
                <a:lnTo>
                  <a:pt x="102254" y="104140"/>
                </a:lnTo>
                <a:lnTo>
                  <a:pt x="102611" y="102870"/>
                </a:lnTo>
                <a:lnTo>
                  <a:pt x="102887" y="101600"/>
                </a:lnTo>
                <a:close/>
              </a:path>
              <a:path w="107315" h="128270">
                <a:moveTo>
                  <a:pt x="56141" y="82550"/>
                </a:moveTo>
                <a:lnTo>
                  <a:pt x="48505" y="82549"/>
                </a:lnTo>
                <a:lnTo>
                  <a:pt x="48471" y="83819"/>
                </a:lnTo>
                <a:lnTo>
                  <a:pt x="48080" y="83819"/>
                </a:lnTo>
                <a:lnTo>
                  <a:pt x="47769" y="85089"/>
                </a:lnTo>
                <a:lnTo>
                  <a:pt x="47643" y="90169"/>
                </a:lnTo>
                <a:lnTo>
                  <a:pt x="47919" y="92709"/>
                </a:lnTo>
                <a:lnTo>
                  <a:pt x="48160" y="93979"/>
                </a:lnTo>
                <a:lnTo>
                  <a:pt x="48241" y="99059"/>
                </a:lnTo>
                <a:lnTo>
                  <a:pt x="47769" y="101599"/>
                </a:lnTo>
                <a:lnTo>
                  <a:pt x="103036" y="101600"/>
                </a:lnTo>
                <a:lnTo>
                  <a:pt x="55945" y="95249"/>
                </a:lnTo>
                <a:lnTo>
                  <a:pt x="55278" y="93979"/>
                </a:lnTo>
                <a:lnTo>
                  <a:pt x="54876" y="92709"/>
                </a:lnTo>
                <a:lnTo>
                  <a:pt x="54565" y="91439"/>
                </a:lnTo>
                <a:lnTo>
                  <a:pt x="54324" y="88899"/>
                </a:lnTo>
                <a:lnTo>
                  <a:pt x="54404" y="86359"/>
                </a:lnTo>
                <a:lnTo>
                  <a:pt x="54600" y="85089"/>
                </a:lnTo>
                <a:lnTo>
                  <a:pt x="55071" y="85089"/>
                </a:lnTo>
                <a:lnTo>
                  <a:pt x="55393" y="83819"/>
                </a:lnTo>
                <a:lnTo>
                  <a:pt x="56141" y="82550"/>
                </a:lnTo>
                <a:close/>
              </a:path>
              <a:path w="107315" h="128270">
                <a:moveTo>
                  <a:pt x="37028" y="78739"/>
                </a:moveTo>
                <a:lnTo>
                  <a:pt x="540" y="78739"/>
                </a:lnTo>
                <a:lnTo>
                  <a:pt x="310" y="80009"/>
                </a:lnTo>
                <a:lnTo>
                  <a:pt x="0" y="82549"/>
                </a:lnTo>
                <a:lnTo>
                  <a:pt x="2311" y="82549"/>
                </a:lnTo>
                <a:lnTo>
                  <a:pt x="2311" y="95249"/>
                </a:lnTo>
                <a:lnTo>
                  <a:pt x="3185" y="96519"/>
                </a:lnTo>
                <a:lnTo>
                  <a:pt x="3691" y="96519"/>
                </a:lnTo>
                <a:lnTo>
                  <a:pt x="4277" y="97789"/>
                </a:lnTo>
                <a:lnTo>
                  <a:pt x="4875" y="97789"/>
                </a:lnTo>
                <a:lnTo>
                  <a:pt x="5542" y="99059"/>
                </a:lnTo>
                <a:lnTo>
                  <a:pt x="7037" y="99059"/>
                </a:lnTo>
                <a:lnTo>
                  <a:pt x="7900" y="100329"/>
                </a:lnTo>
                <a:lnTo>
                  <a:pt x="45952" y="100329"/>
                </a:lnTo>
                <a:lnTo>
                  <a:pt x="46194" y="99059"/>
                </a:lnTo>
                <a:lnTo>
                  <a:pt x="46746" y="97789"/>
                </a:lnTo>
                <a:lnTo>
                  <a:pt x="47091" y="96519"/>
                </a:lnTo>
                <a:lnTo>
                  <a:pt x="47252" y="95249"/>
                </a:lnTo>
                <a:lnTo>
                  <a:pt x="47171" y="92709"/>
                </a:lnTo>
                <a:lnTo>
                  <a:pt x="47022" y="91439"/>
                </a:lnTo>
                <a:lnTo>
                  <a:pt x="46815" y="90169"/>
                </a:lnTo>
                <a:lnTo>
                  <a:pt x="46585" y="90169"/>
                </a:lnTo>
                <a:lnTo>
                  <a:pt x="46228" y="88899"/>
                </a:lnTo>
                <a:lnTo>
                  <a:pt x="45837" y="88899"/>
                </a:lnTo>
                <a:lnTo>
                  <a:pt x="45366" y="87629"/>
                </a:lnTo>
                <a:lnTo>
                  <a:pt x="44814" y="87629"/>
                </a:lnTo>
                <a:lnTo>
                  <a:pt x="44181" y="86359"/>
                </a:lnTo>
                <a:lnTo>
                  <a:pt x="42571" y="86359"/>
                </a:lnTo>
                <a:lnTo>
                  <a:pt x="41628" y="85089"/>
                </a:lnTo>
                <a:lnTo>
                  <a:pt x="39432" y="85089"/>
                </a:lnTo>
                <a:lnTo>
                  <a:pt x="38132" y="83819"/>
                </a:lnTo>
                <a:lnTo>
                  <a:pt x="36833" y="83819"/>
                </a:lnTo>
                <a:lnTo>
                  <a:pt x="37028" y="82549"/>
                </a:lnTo>
                <a:lnTo>
                  <a:pt x="37028" y="78739"/>
                </a:lnTo>
                <a:close/>
              </a:path>
              <a:path w="107315" h="128270">
                <a:moveTo>
                  <a:pt x="94550" y="63500"/>
                </a:moveTo>
                <a:lnTo>
                  <a:pt x="80785" y="63500"/>
                </a:lnTo>
                <a:lnTo>
                  <a:pt x="80244" y="64770"/>
                </a:lnTo>
                <a:lnTo>
                  <a:pt x="79807" y="67310"/>
                </a:lnTo>
                <a:lnTo>
                  <a:pt x="79807" y="69850"/>
                </a:lnTo>
                <a:lnTo>
                  <a:pt x="71550" y="69850"/>
                </a:lnTo>
                <a:lnTo>
                  <a:pt x="71079" y="71120"/>
                </a:lnTo>
                <a:lnTo>
                  <a:pt x="70607" y="71120"/>
                </a:lnTo>
                <a:lnTo>
                  <a:pt x="70136" y="72390"/>
                </a:lnTo>
                <a:lnTo>
                  <a:pt x="69342" y="74930"/>
                </a:lnTo>
                <a:lnTo>
                  <a:pt x="68997" y="74930"/>
                </a:lnTo>
                <a:lnTo>
                  <a:pt x="68675" y="76200"/>
                </a:lnTo>
                <a:lnTo>
                  <a:pt x="68399" y="77470"/>
                </a:lnTo>
                <a:lnTo>
                  <a:pt x="68169" y="80010"/>
                </a:lnTo>
                <a:lnTo>
                  <a:pt x="68008" y="81280"/>
                </a:lnTo>
                <a:lnTo>
                  <a:pt x="67893" y="82550"/>
                </a:lnTo>
                <a:lnTo>
                  <a:pt x="59798" y="82550"/>
                </a:lnTo>
                <a:lnTo>
                  <a:pt x="58855" y="83820"/>
                </a:lnTo>
                <a:lnTo>
                  <a:pt x="58383" y="85090"/>
                </a:lnTo>
                <a:lnTo>
                  <a:pt x="57946" y="85090"/>
                </a:lnTo>
                <a:lnTo>
                  <a:pt x="57555" y="86360"/>
                </a:lnTo>
                <a:lnTo>
                  <a:pt x="56842" y="88899"/>
                </a:lnTo>
                <a:lnTo>
                  <a:pt x="56290" y="91439"/>
                </a:lnTo>
                <a:lnTo>
                  <a:pt x="56095" y="93979"/>
                </a:lnTo>
                <a:lnTo>
                  <a:pt x="55945" y="95249"/>
                </a:lnTo>
                <a:lnTo>
                  <a:pt x="101702" y="95250"/>
                </a:lnTo>
                <a:lnTo>
                  <a:pt x="100955" y="93980"/>
                </a:lnTo>
                <a:lnTo>
                  <a:pt x="101116" y="93980"/>
                </a:lnTo>
                <a:lnTo>
                  <a:pt x="102967" y="92710"/>
                </a:lnTo>
                <a:lnTo>
                  <a:pt x="104221" y="91440"/>
                </a:lnTo>
                <a:lnTo>
                  <a:pt x="105003" y="90170"/>
                </a:lnTo>
                <a:lnTo>
                  <a:pt x="105359" y="90170"/>
                </a:lnTo>
                <a:lnTo>
                  <a:pt x="105681" y="88900"/>
                </a:lnTo>
                <a:lnTo>
                  <a:pt x="106026" y="88900"/>
                </a:lnTo>
                <a:lnTo>
                  <a:pt x="106187" y="87630"/>
                </a:lnTo>
                <a:lnTo>
                  <a:pt x="106578" y="85090"/>
                </a:lnTo>
                <a:lnTo>
                  <a:pt x="106820" y="83820"/>
                </a:lnTo>
                <a:lnTo>
                  <a:pt x="106774" y="81280"/>
                </a:lnTo>
                <a:lnTo>
                  <a:pt x="106693" y="80010"/>
                </a:lnTo>
                <a:lnTo>
                  <a:pt x="106578" y="78740"/>
                </a:lnTo>
                <a:lnTo>
                  <a:pt x="106417" y="78740"/>
                </a:lnTo>
                <a:lnTo>
                  <a:pt x="106153" y="77470"/>
                </a:lnTo>
                <a:lnTo>
                  <a:pt x="105877" y="77470"/>
                </a:lnTo>
                <a:lnTo>
                  <a:pt x="105474" y="76200"/>
                </a:lnTo>
                <a:lnTo>
                  <a:pt x="93641" y="76200"/>
                </a:lnTo>
                <a:lnTo>
                  <a:pt x="93883" y="74930"/>
                </a:lnTo>
                <a:lnTo>
                  <a:pt x="94469" y="73660"/>
                </a:lnTo>
                <a:lnTo>
                  <a:pt x="94780" y="73660"/>
                </a:lnTo>
                <a:lnTo>
                  <a:pt x="95056" y="72390"/>
                </a:lnTo>
                <a:lnTo>
                  <a:pt x="95297" y="71120"/>
                </a:lnTo>
                <a:lnTo>
                  <a:pt x="95458" y="69850"/>
                </a:lnTo>
                <a:lnTo>
                  <a:pt x="95378" y="67310"/>
                </a:lnTo>
                <a:lnTo>
                  <a:pt x="95263" y="66040"/>
                </a:lnTo>
                <a:lnTo>
                  <a:pt x="95056" y="64770"/>
                </a:lnTo>
                <a:lnTo>
                  <a:pt x="94826" y="64770"/>
                </a:lnTo>
                <a:lnTo>
                  <a:pt x="94550" y="63500"/>
                </a:lnTo>
                <a:close/>
              </a:path>
              <a:path w="107315" h="128270">
                <a:moveTo>
                  <a:pt x="57590" y="78740"/>
                </a:moveTo>
                <a:lnTo>
                  <a:pt x="47056" y="78739"/>
                </a:lnTo>
                <a:lnTo>
                  <a:pt x="47413" y="80009"/>
                </a:lnTo>
                <a:lnTo>
                  <a:pt x="48310" y="80009"/>
                </a:lnTo>
                <a:lnTo>
                  <a:pt x="48551" y="81279"/>
                </a:lnTo>
                <a:lnTo>
                  <a:pt x="48586" y="82549"/>
                </a:lnTo>
                <a:lnTo>
                  <a:pt x="56532" y="82550"/>
                </a:lnTo>
                <a:lnTo>
                  <a:pt x="57590" y="78740"/>
                </a:lnTo>
                <a:close/>
              </a:path>
              <a:path w="107315" h="128270">
                <a:moveTo>
                  <a:pt x="64950" y="81280"/>
                </a:moveTo>
                <a:lnTo>
                  <a:pt x="61879" y="81280"/>
                </a:lnTo>
                <a:lnTo>
                  <a:pt x="61362" y="82550"/>
                </a:lnTo>
                <a:lnTo>
                  <a:pt x="65812" y="82550"/>
                </a:lnTo>
                <a:lnTo>
                  <a:pt x="64950" y="81280"/>
                </a:lnTo>
                <a:close/>
              </a:path>
              <a:path w="107315" h="128270">
                <a:moveTo>
                  <a:pt x="43560" y="80009"/>
                </a:moveTo>
                <a:lnTo>
                  <a:pt x="39466" y="80009"/>
                </a:lnTo>
                <a:lnTo>
                  <a:pt x="39823" y="81279"/>
                </a:lnTo>
                <a:lnTo>
                  <a:pt x="42928" y="81279"/>
                </a:lnTo>
                <a:lnTo>
                  <a:pt x="43560" y="80009"/>
                </a:lnTo>
                <a:close/>
              </a:path>
              <a:path w="107315" h="128270">
                <a:moveTo>
                  <a:pt x="68365" y="64770"/>
                </a:moveTo>
                <a:lnTo>
                  <a:pt x="43365" y="64769"/>
                </a:lnTo>
                <a:lnTo>
                  <a:pt x="43986" y="66039"/>
                </a:lnTo>
                <a:lnTo>
                  <a:pt x="44814" y="66039"/>
                </a:lnTo>
                <a:lnTo>
                  <a:pt x="45285" y="67309"/>
                </a:lnTo>
                <a:lnTo>
                  <a:pt x="45837" y="67309"/>
                </a:lnTo>
                <a:lnTo>
                  <a:pt x="46424" y="68579"/>
                </a:lnTo>
                <a:lnTo>
                  <a:pt x="47056" y="69849"/>
                </a:lnTo>
                <a:lnTo>
                  <a:pt x="47723" y="71119"/>
                </a:lnTo>
                <a:lnTo>
                  <a:pt x="48471" y="72389"/>
                </a:lnTo>
                <a:lnTo>
                  <a:pt x="48844" y="73659"/>
                </a:lnTo>
                <a:lnTo>
                  <a:pt x="49138" y="73659"/>
                </a:lnTo>
                <a:lnTo>
                  <a:pt x="49218" y="74929"/>
                </a:lnTo>
                <a:lnTo>
                  <a:pt x="35924" y="74929"/>
                </a:lnTo>
                <a:lnTo>
                  <a:pt x="36442" y="76199"/>
                </a:lnTo>
                <a:lnTo>
                  <a:pt x="36672" y="77469"/>
                </a:lnTo>
                <a:lnTo>
                  <a:pt x="37028" y="77469"/>
                </a:lnTo>
                <a:lnTo>
                  <a:pt x="38362" y="78739"/>
                </a:lnTo>
                <a:lnTo>
                  <a:pt x="39156" y="80009"/>
                </a:lnTo>
                <a:lnTo>
                  <a:pt x="44227" y="80009"/>
                </a:lnTo>
                <a:lnTo>
                  <a:pt x="44894" y="78739"/>
                </a:lnTo>
                <a:lnTo>
                  <a:pt x="57590" y="78740"/>
                </a:lnTo>
                <a:lnTo>
                  <a:pt x="57866" y="77470"/>
                </a:lnTo>
                <a:lnTo>
                  <a:pt x="58107" y="76200"/>
                </a:lnTo>
                <a:lnTo>
                  <a:pt x="58188" y="74930"/>
                </a:lnTo>
                <a:lnTo>
                  <a:pt x="58257" y="71120"/>
                </a:lnTo>
                <a:lnTo>
                  <a:pt x="61603" y="71120"/>
                </a:lnTo>
                <a:lnTo>
                  <a:pt x="62385" y="69850"/>
                </a:lnTo>
                <a:lnTo>
                  <a:pt x="63650" y="69850"/>
                </a:lnTo>
                <a:lnTo>
                  <a:pt x="64547" y="68580"/>
                </a:lnTo>
                <a:lnTo>
                  <a:pt x="65456" y="68580"/>
                </a:lnTo>
                <a:lnTo>
                  <a:pt x="66916" y="67310"/>
                </a:lnTo>
                <a:lnTo>
                  <a:pt x="68365" y="64770"/>
                </a:lnTo>
                <a:close/>
              </a:path>
              <a:path w="107315" h="128270">
                <a:moveTo>
                  <a:pt x="36833" y="77469"/>
                </a:moveTo>
                <a:lnTo>
                  <a:pt x="1092" y="77469"/>
                </a:lnTo>
                <a:lnTo>
                  <a:pt x="816" y="78739"/>
                </a:lnTo>
                <a:lnTo>
                  <a:pt x="36948" y="78739"/>
                </a:lnTo>
                <a:lnTo>
                  <a:pt x="36833" y="77469"/>
                </a:lnTo>
                <a:close/>
              </a:path>
              <a:path w="107315" h="128270">
                <a:moveTo>
                  <a:pt x="36051" y="76199"/>
                </a:moveTo>
                <a:lnTo>
                  <a:pt x="1839" y="76199"/>
                </a:lnTo>
                <a:lnTo>
                  <a:pt x="1448" y="77469"/>
                </a:lnTo>
                <a:lnTo>
                  <a:pt x="36476" y="77469"/>
                </a:lnTo>
                <a:lnTo>
                  <a:pt x="36051" y="76199"/>
                </a:lnTo>
                <a:close/>
              </a:path>
              <a:path w="107315" h="128270">
                <a:moveTo>
                  <a:pt x="35142" y="74929"/>
                </a:moveTo>
                <a:lnTo>
                  <a:pt x="2667" y="74929"/>
                </a:lnTo>
                <a:lnTo>
                  <a:pt x="2230" y="76199"/>
                </a:lnTo>
                <a:lnTo>
                  <a:pt x="35384" y="76199"/>
                </a:lnTo>
                <a:lnTo>
                  <a:pt x="35142" y="74929"/>
                </a:lnTo>
                <a:close/>
              </a:path>
              <a:path w="107315" h="128270">
                <a:moveTo>
                  <a:pt x="104531" y="74930"/>
                </a:moveTo>
                <a:lnTo>
                  <a:pt x="95297" y="74930"/>
                </a:lnTo>
                <a:lnTo>
                  <a:pt x="93641" y="76200"/>
                </a:lnTo>
                <a:lnTo>
                  <a:pt x="105049" y="76200"/>
                </a:lnTo>
                <a:lnTo>
                  <a:pt x="104531" y="74930"/>
                </a:lnTo>
                <a:close/>
              </a:path>
              <a:path w="107315" h="128270">
                <a:moveTo>
                  <a:pt x="7624" y="73659"/>
                </a:moveTo>
                <a:lnTo>
                  <a:pt x="5105" y="73659"/>
                </a:lnTo>
                <a:lnTo>
                  <a:pt x="4599" y="74929"/>
                </a:lnTo>
                <a:lnTo>
                  <a:pt x="9004" y="74929"/>
                </a:lnTo>
                <a:lnTo>
                  <a:pt x="7624" y="73659"/>
                </a:lnTo>
                <a:close/>
              </a:path>
              <a:path w="107315" h="128270">
                <a:moveTo>
                  <a:pt x="26299" y="67309"/>
                </a:moveTo>
                <a:lnTo>
                  <a:pt x="13052" y="67309"/>
                </a:lnTo>
                <a:lnTo>
                  <a:pt x="12730" y="68579"/>
                </a:lnTo>
                <a:lnTo>
                  <a:pt x="12454" y="68579"/>
                </a:lnTo>
                <a:lnTo>
                  <a:pt x="12178" y="69849"/>
                </a:lnTo>
                <a:lnTo>
                  <a:pt x="11948" y="71119"/>
                </a:lnTo>
                <a:lnTo>
                  <a:pt x="11637" y="72389"/>
                </a:lnTo>
                <a:lnTo>
                  <a:pt x="11511" y="73659"/>
                </a:lnTo>
                <a:lnTo>
                  <a:pt x="11430" y="74929"/>
                </a:lnTo>
                <a:lnTo>
                  <a:pt x="34866" y="74929"/>
                </a:lnTo>
                <a:lnTo>
                  <a:pt x="34832" y="73659"/>
                </a:lnTo>
                <a:lnTo>
                  <a:pt x="34199" y="73659"/>
                </a:lnTo>
                <a:lnTo>
                  <a:pt x="33613" y="72389"/>
                </a:lnTo>
                <a:lnTo>
                  <a:pt x="32981" y="72389"/>
                </a:lnTo>
                <a:lnTo>
                  <a:pt x="32233" y="71119"/>
                </a:lnTo>
                <a:lnTo>
                  <a:pt x="29600" y="71119"/>
                </a:lnTo>
                <a:lnTo>
                  <a:pt x="28542" y="69849"/>
                </a:lnTo>
                <a:lnTo>
                  <a:pt x="27242" y="69849"/>
                </a:lnTo>
                <a:lnTo>
                  <a:pt x="26690" y="68579"/>
                </a:lnTo>
                <a:lnTo>
                  <a:pt x="26299" y="67309"/>
                </a:lnTo>
                <a:close/>
              </a:path>
              <a:path w="107315" h="128270">
                <a:moveTo>
                  <a:pt x="48844" y="73659"/>
                </a:moveTo>
                <a:lnTo>
                  <a:pt x="35177" y="73659"/>
                </a:lnTo>
                <a:lnTo>
                  <a:pt x="35579" y="74929"/>
                </a:lnTo>
                <a:lnTo>
                  <a:pt x="49218" y="74929"/>
                </a:lnTo>
                <a:lnTo>
                  <a:pt x="48844" y="73659"/>
                </a:lnTo>
                <a:close/>
              </a:path>
              <a:path w="107315" h="128270">
                <a:moveTo>
                  <a:pt x="101507" y="73660"/>
                </a:moveTo>
                <a:lnTo>
                  <a:pt x="99380" y="73660"/>
                </a:lnTo>
                <a:lnTo>
                  <a:pt x="98126" y="74930"/>
                </a:lnTo>
                <a:lnTo>
                  <a:pt x="102415" y="74930"/>
                </a:lnTo>
                <a:lnTo>
                  <a:pt x="101507" y="73660"/>
                </a:lnTo>
                <a:close/>
              </a:path>
              <a:path w="107315" h="128270">
                <a:moveTo>
                  <a:pt x="44814" y="69849"/>
                </a:moveTo>
                <a:lnTo>
                  <a:pt x="37615" y="69849"/>
                </a:lnTo>
                <a:lnTo>
                  <a:pt x="37074" y="71119"/>
                </a:lnTo>
                <a:lnTo>
                  <a:pt x="36246" y="71119"/>
                </a:lnTo>
                <a:lnTo>
                  <a:pt x="35533" y="72389"/>
                </a:lnTo>
                <a:lnTo>
                  <a:pt x="35142" y="72389"/>
                </a:lnTo>
                <a:lnTo>
                  <a:pt x="34912" y="73659"/>
                </a:lnTo>
                <a:lnTo>
                  <a:pt x="45170" y="73659"/>
                </a:lnTo>
                <a:lnTo>
                  <a:pt x="45055" y="71119"/>
                </a:lnTo>
                <a:lnTo>
                  <a:pt x="44814" y="69849"/>
                </a:lnTo>
                <a:close/>
              </a:path>
              <a:path w="107315" h="128270">
                <a:moveTo>
                  <a:pt x="44308" y="68579"/>
                </a:moveTo>
                <a:lnTo>
                  <a:pt x="39386" y="68579"/>
                </a:lnTo>
                <a:lnTo>
                  <a:pt x="38834" y="69849"/>
                </a:lnTo>
                <a:lnTo>
                  <a:pt x="44584" y="69849"/>
                </a:lnTo>
                <a:lnTo>
                  <a:pt x="44308" y="68579"/>
                </a:lnTo>
                <a:close/>
              </a:path>
              <a:path w="107315" h="128270">
                <a:moveTo>
                  <a:pt x="78784" y="68580"/>
                </a:moveTo>
                <a:lnTo>
                  <a:pt x="73678" y="68580"/>
                </a:lnTo>
                <a:lnTo>
                  <a:pt x="73126" y="69850"/>
                </a:lnTo>
                <a:lnTo>
                  <a:pt x="79336" y="69850"/>
                </a:lnTo>
                <a:lnTo>
                  <a:pt x="78784" y="68580"/>
                </a:lnTo>
                <a:close/>
              </a:path>
              <a:path w="107315" h="128270">
                <a:moveTo>
                  <a:pt x="43043" y="67309"/>
                </a:moveTo>
                <a:lnTo>
                  <a:pt x="41318" y="67309"/>
                </a:lnTo>
                <a:lnTo>
                  <a:pt x="40881" y="68579"/>
                </a:lnTo>
                <a:lnTo>
                  <a:pt x="43560" y="68579"/>
                </a:lnTo>
                <a:lnTo>
                  <a:pt x="43043" y="67309"/>
                </a:lnTo>
                <a:close/>
              </a:path>
              <a:path w="107315" h="128270">
                <a:moveTo>
                  <a:pt x="25080" y="66039"/>
                </a:moveTo>
                <a:lnTo>
                  <a:pt x="13753" y="66039"/>
                </a:lnTo>
                <a:lnTo>
                  <a:pt x="13397" y="67309"/>
                </a:lnTo>
                <a:lnTo>
                  <a:pt x="25747" y="67309"/>
                </a:lnTo>
                <a:lnTo>
                  <a:pt x="25080" y="66039"/>
                </a:lnTo>
                <a:close/>
              </a:path>
              <a:path w="107315" h="128270">
                <a:moveTo>
                  <a:pt x="23896" y="64769"/>
                </a:moveTo>
                <a:lnTo>
                  <a:pt x="15444" y="64769"/>
                </a:lnTo>
                <a:lnTo>
                  <a:pt x="14581" y="66039"/>
                </a:lnTo>
                <a:lnTo>
                  <a:pt x="24333" y="66039"/>
                </a:lnTo>
                <a:lnTo>
                  <a:pt x="23896" y="64769"/>
                </a:lnTo>
                <a:close/>
              </a:path>
              <a:path w="107315" h="128270">
                <a:moveTo>
                  <a:pt x="20480" y="63499"/>
                </a:moveTo>
                <a:lnTo>
                  <a:pt x="17375" y="63499"/>
                </a:lnTo>
                <a:lnTo>
                  <a:pt x="16387" y="64769"/>
                </a:lnTo>
                <a:lnTo>
                  <a:pt x="21504" y="64769"/>
                </a:lnTo>
                <a:lnTo>
                  <a:pt x="20480" y="63499"/>
                </a:lnTo>
                <a:close/>
              </a:path>
              <a:path w="107315" h="128270">
                <a:moveTo>
                  <a:pt x="62627" y="52070"/>
                </a:moveTo>
                <a:lnTo>
                  <a:pt x="24367" y="52069"/>
                </a:lnTo>
                <a:lnTo>
                  <a:pt x="23896" y="54609"/>
                </a:lnTo>
                <a:lnTo>
                  <a:pt x="23861" y="57149"/>
                </a:lnTo>
                <a:lnTo>
                  <a:pt x="24172" y="58419"/>
                </a:lnTo>
                <a:lnTo>
                  <a:pt x="24448" y="58419"/>
                </a:lnTo>
                <a:lnTo>
                  <a:pt x="24839" y="59689"/>
                </a:lnTo>
                <a:lnTo>
                  <a:pt x="25276" y="59689"/>
                </a:lnTo>
                <a:lnTo>
                  <a:pt x="25828" y="60959"/>
                </a:lnTo>
                <a:lnTo>
                  <a:pt x="26460" y="60959"/>
                </a:lnTo>
                <a:lnTo>
                  <a:pt x="27242" y="62229"/>
                </a:lnTo>
                <a:lnTo>
                  <a:pt x="29094" y="62229"/>
                </a:lnTo>
                <a:lnTo>
                  <a:pt x="30232" y="63499"/>
                </a:lnTo>
                <a:lnTo>
                  <a:pt x="32866" y="63499"/>
                </a:lnTo>
                <a:lnTo>
                  <a:pt x="34395" y="64769"/>
                </a:lnTo>
                <a:lnTo>
                  <a:pt x="59671" y="64770"/>
                </a:lnTo>
                <a:lnTo>
                  <a:pt x="60304" y="63500"/>
                </a:lnTo>
                <a:lnTo>
                  <a:pt x="61132" y="62230"/>
                </a:lnTo>
                <a:lnTo>
                  <a:pt x="61569" y="60960"/>
                </a:lnTo>
                <a:lnTo>
                  <a:pt x="62155" y="59690"/>
                </a:lnTo>
                <a:lnTo>
                  <a:pt x="62466" y="58420"/>
                </a:lnTo>
                <a:lnTo>
                  <a:pt x="62707" y="57150"/>
                </a:lnTo>
                <a:lnTo>
                  <a:pt x="62822" y="55880"/>
                </a:lnTo>
                <a:lnTo>
                  <a:pt x="62742" y="53340"/>
                </a:lnTo>
                <a:lnTo>
                  <a:pt x="62627" y="52070"/>
                </a:lnTo>
                <a:close/>
              </a:path>
              <a:path w="107315" h="128270">
                <a:moveTo>
                  <a:pt x="73126" y="63500"/>
                </a:moveTo>
                <a:lnTo>
                  <a:pt x="63098" y="63500"/>
                </a:lnTo>
                <a:lnTo>
                  <a:pt x="62109" y="64770"/>
                </a:lnTo>
                <a:lnTo>
                  <a:pt x="71355" y="64770"/>
                </a:lnTo>
                <a:lnTo>
                  <a:pt x="73126" y="63500"/>
                </a:lnTo>
                <a:close/>
              </a:path>
              <a:path w="107315" h="128270">
                <a:moveTo>
                  <a:pt x="75713" y="62230"/>
                </a:moveTo>
                <a:lnTo>
                  <a:pt x="64202" y="62230"/>
                </a:lnTo>
                <a:lnTo>
                  <a:pt x="63524" y="63500"/>
                </a:lnTo>
                <a:lnTo>
                  <a:pt x="74931" y="63500"/>
                </a:lnTo>
                <a:lnTo>
                  <a:pt x="75713" y="62230"/>
                </a:lnTo>
                <a:close/>
              </a:path>
              <a:path w="107315" h="128270">
                <a:moveTo>
                  <a:pt x="93768" y="62230"/>
                </a:moveTo>
                <a:lnTo>
                  <a:pt x="81452" y="62230"/>
                </a:lnTo>
                <a:lnTo>
                  <a:pt x="81107" y="63500"/>
                </a:lnTo>
                <a:lnTo>
                  <a:pt x="94193" y="63500"/>
                </a:lnTo>
                <a:lnTo>
                  <a:pt x="93768" y="62230"/>
                </a:lnTo>
                <a:close/>
              </a:path>
              <a:path w="107315" h="128270">
                <a:moveTo>
                  <a:pt x="76978" y="60960"/>
                </a:moveTo>
                <a:lnTo>
                  <a:pt x="65180" y="60960"/>
                </a:lnTo>
                <a:lnTo>
                  <a:pt x="64869" y="62230"/>
                </a:lnTo>
                <a:lnTo>
                  <a:pt x="76426" y="62230"/>
                </a:lnTo>
                <a:lnTo>
                  <a:pt x="76978" y="60960"/>
                </a:lnTo>
                <a:close/>
              </a:path>
              <a:path w="107315" h="128270">
                <a:moveTo>
                  <a:pt x="92698" y="60960"/>
                </a:moveTo>
                <a:lnTo>
                  <a:pt x="82636" y="60960"/>
                </a:lnTo>
                <a:lnTo>
                  <a:pt x="82245" y="62230"/>
                </a:lnTo>
                <a:lnTo>
                  <a:pt x="93296" y="62230"/>
                </a:lnTo>
                <a:lnTo>
                  <a:pt x="92698" y="60960"/>
                </a:lnTo>
                <a:close/>
              </a:path>
              <a:path w="107315" h="128270">
                <a:moveTo>
                  <a:pt x="76311" y="53340"/>
                </a:moveTo>
                <a:lnTo>
                  <a:pt x="65617" y="53340"/>
                </a:lnTo>
                <a:lnTo>
                  <a:pt x="64984" y="54610"/>
                </a:lnTo>
                <a:lnTo>
                  <a:pt x="64432" y="54610"/>
                </a:lnTo>
                <a:lnTo>
                  <a:pt x="64041" y="55880"/>
                </a:lnTo>
                <a:lnTo>
                  <a:pt x="63800" y="55880"/>
                </a:lnTo>
                <a:lnTo>
                  <a:pt x="63800" y="58420"/>
                </a:lnTo>
                <a:lnTo>
                  <a:pt x="64156" y="59690"/>
                </a:lnTo>
                <a:lnTo>
                  <a:pt x="64743" y="60960"/>
                </a:lnTo>
                <a:lnTo>
                  <a:pt x="77335" y="60960"/>
                </a:lnTo>
                <a:lnTo>
                  <a:pt x="77450" y="59690"/>
                </a:lnTo>
                <a:lnTo>
                  <a:pt x="77335" y="58420"/>
                </a:lnTo>
                <a:lnTo>
                  <a:pt x="77174" y="57150"/>
                </a:lnTo>
                <a:lnTo>
                  <a:pt x="76932" y="57150"/>
                </a:lnTo>
                <a:lnTo>
                  <a:pt x="76311" y="53340"/>
                </a:lnTo>
                <a:close/>
              </a:path>
              <a:path w="107315" h="128270">
                <a:moveTo>
                  <a:pt x="91330" y="59690"/>
                </a:moveTo>
                <a:lnTo>
                  <a:pt x="84016" y="59690"/>
                </a:lnTo>
                <a:lnTo>
                  <a:pt x="83108" y="60960"/>
                </a:lnTo>
                <a:lnTo>
                  <a:pt x="92077" y="60960"/>
                </a:lnTo>
                <a:lnTo>
                  <a:pt x="91330" y="59690"/>
                </a:lnTo>
                <a:close/>
              </a:path>
              <a:path w="107315" h="128270">
                <a:moveTo>
                  <a:pt x="89593" y="58420"/>
                </a:moveTo>
                <a:lnTo>
                  <a:pt x="87236" y="58420"/>
                </a:lnTo>
                <a:lnTo>
                  <a:pt x="86373" y="59690"/>
                </a:lnTo>
                <a:lnTo>
                  <a:pt x="90536" y="59690"/>
                </a:lnTo>
                <a:lnTo>
                  <a:pt x="89593" y="58420"/>
                </a:lnTo>
                <a:close/>
              </a:path>
              <a:path w="107315" h="128270">
                <a:moveTo>
                  <a:pt x="75679" y="52070"/>
                </a:moveTo>
                <a:lnTo>
                  <a:pt x="67732" y="52070"/>
                </a:lnTo>
                <a:lnTo>
                  <a:pt x="67031" y="53340"/>
                </a:lnTo>
                <a:lnTo>
                  <a:pt x="76035" y="53340"/>
                </a:lnTo>
                <a:lnTo>
                  <a:pt x="75679" y="52070"/>
                </a:lnTo>
                <a:close/>
              </a:path>
              <a:path w="107315" h="128270">
                <a:moveTo>
                  <a:pt x="62040" y="49530"/>
                </a:moveTo>
                <a:lnTo>
                  <a:pt x="25782" y="49529"/>
                </a:lnTo>
                <a:lnTo>
                  <a:pt x="25000" y="50799"/>
                </a:lnTo>
                <a:lnTo>
                  <a:pt x="24563" y="52069"/>
                </a:lnTo>
                <a:lnTo>
                  <a:pt x="62466" y="52070"/>
                </a:lnTo>
                <a:lnTo>
                  <a:pt x="62270" y="50800"/>
                </a:lnTo>
                <a:lnTo>
                  <a:pt x="62040" y="49530"/>
                </a:lnTo>
                <a:close/>
              </a:path>
              <a:path w="107315" h="128270">
                <a:moveTo>
                  <a:pt x="75012" y="50800"/>
                </a:moveTo>
                <a:lnTo>
                  <a:pt x="70883" y="50800"/>
                </a:lnTo>
                <a:lnTo>
                  <a:pt x="70366" y="52070"/>
                </a:lnTo>
                <a:lnTo>
                  <a:pt x="75483" y="52070"/>
                </a:lnTo>
                <a:lnTo>
                  <a:pt x="75012" y="50800"/>
                </a:lnTo>
                <a:close/>
              </a:path>
              <a:path w="107315" h="128270">
                <a:moveTo>
                  <a:pt x="64984" y="40640"/>
                </a:moveTo>
                <a:lnTo>
                  <a:pt x="15996" y="40639"/>
                </a:lnTo>
                <a:lnTo>
                  <a:pt x="16467" y="41909"/>
                </a:lnTo>
                <a:lnTo>
                  <a:pt x="17099" y="43179"/>
                </a:lnTo>
                <a:lnTo>
                  <a:pt x="17847" y="43179"/>
                </a:lnTo>
                <a:lnTo>
                  <a:pt x="18790" y="44449"/>
                </a:lnTo>
                <a:lnTo>
                  <a:pt x="19848" y="45719"/>
                </a:lnTo>
                <a:lnTo>
                  <a:pt x="21147" y="45719"/>
                </a:lnTo>
                <a:lnTo>
                  <a:pt x="22596" y="46989"/>
                </a:lnTo>
                <a:lnTo>
                  <a:pt x="24252" y="48259"/>
                </a:lnTo>
                <a:lnTo>
                  <a:pt x="26138" y="49529"/>
                </a:lnTo>
                <a:lnTo>
                  <a:pt x="61718" y="49530"/>
                </a:lnTo>
                <a:lnTo>
                  <a:pt x="61327" y="48260"/>
                </a:lnTo>
                <a:lnTo>
                  <a:pt x="61833" y="46990"/>
                </a:lnTo>
                <a:lnTo>
                  <a:pt x="63328" y="44450"/>
                </a:lnTo>
                <a:lnTo>
                  <a:pt x="64041" y="43180"/>
                </a:lnTo>
                <a:lnTo>
                  <a:pt x="64984" y="40640"/>
                </a:lnTo>
                <a:close/>
              </a:path>
              <a:path w="107315" h="128270">
                <a:moveTo>
                  <a:pt x="65847" y="35560"/>
                </a:moveTo>
                <a:lnTo>
                  <a:pt x="15800" y="35559"/>
                </a:lnTo>
                <a:lnTo>
                  <a:pt x="15559" y="36829"/>
                </a:lnTo>
                <a:lnTo>
                  <a:pt x="15444" y="39369"/>
                </a:lnTo>
                <a:lnTo>
                  <a:pt x="15639" y="40639"/>
                </a:lnTo>
                <a:lnTo>
                  <a:pt x="65260" y="40640"/>
                </a:lnTo>
                <a:lnTo>
                  <a:pt x="65490" y="39370"/>
                </a:lnTo>
                <a:lnTo>
                  <a:pt x="65812" y="38100"/>
                </a:lnTo>
                <a:lnTo>
                  <a:pt x="65847" y="35560"/>
                </a:lnTo>
                <a:close/>
              </a:path>
              <a:path w="107315" h="128270">
                <a:moveTo>
                  <a:pt x="65065" y="31750"/>
                </a:moveTo>
                <a:lnTo>
                  <a:pt x="19100" y="31749"/>
                </a:lnTo>
                <a:lnTo>
                  <a:pt x="18203" y="33019"/>
                </a:lnTo>
                <a:lnTo>
                  <a:pt x="17732" y="33019"/>
                </a:lnTo>
                <a:lnTo>
                  <a:pt x="16858" y="34289"/>
                </a:lnTo>
                <a:lnTo>
                  <a:pt x="16467" y="34289"/>
                </a:lnTo>
                <a:lnTo>
                  <a:pt x="16111" y="35559"/>
                </a:lnTo>
                <a:lnTo>
                  <a:pt x="65812" y="35560"/>
                </a:lnTo>
                <a:lnTo>
                  <a:pt x="65651" y="34290"/>
                </a:lnTo>
                <a:lnTo>
                  <a:pt x="65421" y="33020"/>
                </a:lnTo>
                <a:lnTo>
                  <a:pt x="65065" y="31750"/>
                </a:lnTo>
                <a:close/>
              </a:path>
              <a:path w="107315" h="128270">
                <a:moveTo>
                  <a:pt x="57440" y="15240"/>
                </a:moveTo>
                <a:lnTo>
                  <a:pt x="17605" y="15239"/>
                </a:lnTo>
                <a:lnTo>
                  <a:pt x="17053" y="16509"/>
                </a:lnTo>
                <a:lnTo>
                  <a:pt x="16111" y="16509"/>
                </a:lnTo>
                <a:lnTo>
                  <a:pt x="15720" y="17779"/>
                </a:lnTo>
                <a:lnTo>
                  <a:pt x="15444" y="17779"/>
                </a:lnTo>
                <a:lnTo>
                  <a:pt x="15214" y="19049"/>
                </a:lnTo>
                <a:lnTo>
                  <a:pt x="15214" y="21589"/>
                </a:lnTo>
                <a:lnTo>
                  <a:pt x="15409" y="21589"/>
                </a:lnTo>
                <a:lnTo>
                  <a:pt x="15800" y="22859"/>
                </a:lnTo>
                <a:lnTo>
                  <a:pt x="21343" y="30479"/>
                </a:lnTo>
                <a:lnTo>
                  <a:pt x="21147" y="30479"/>
                </a:lnTo>
                <a:lnTo>
                  <a:pt x="19963" y="31749"/>
                </a:lnTo>
                <a:lnTo>
                  <a:pt x="64628" y="31750"/>
                </a:lnTo>
                <a:lnTo>
                  <a:pt x="64076" y="30480"/>
                </a:lnTo>
                <a:lnTo>
                  <a:pt x="63409" y="29210"/>
                </a:lnTo>
                <a:lnTo>
                  <a:pt x="62627" y="29210"/>
                </a:lnTo>
                <a:lnTo>
                  <a:pt x="61718" y="27940"/>
                </a:lnTo>
                <a:lnTo>
                  <a:pt x="60660" y="27940"/>
                </a:lnTo>
                <a:lnTo>
                  <a:pt x="59441" y="26670"/>
                </a:lnTo>
                <a:lnTo>
                  <a:pt x="58061" y="26670"/>
                </a:lnTo>
                <a:lnTo>
                  <a:pt x="58182" y="24130"/>
                </a:lnTo>
                <a:lnTo>
                  <a:pt x="58061" y="19050"/>
                </a:lnTo>
                <a:lnTo>
                  <a:pt x="57831" y="17780"/>
                </a:lnTo>
                <a:lnTo>
                  <a:pt x="57440" y="15240"/>
                </a:lnTo>
                <a:close/>
              </a:path>
              <a:path w="107315" h="128270">
                <a:moveTo>
                  <a:pt x="44377" y="5080"/>
                </a:moveTo>
                <a:lnTo>
                  <a:pt x="25356" y="5079"/>
                </a:lnTo>
                <a:lnTo>
                  <a:pt x="25080" y="6349"/>
                </a:lnTo>
                <a:lnTo>
                  <a:pt x="24839" y="7619"/>
                </a:lnTo>
                <a:lnTo>
                  <a:pt x="24528" y="8889"/>
                </a:lnTo>
                <a:lnTo>
                  <a:pt x="24494" y="12699"/>
                </a:lnTo>
                <a:lnTo>
                  <a:pt x="24609" y="13969"/>
                </a:lnTo>
                <a:lnTo>
                  <a:pt x="20043" y="13969"/>
                </a:lnTo>
                <a:lnTo>
                  <a:pt x="19422" y="15239"/>
                </a:lnTo>
                <a:lnTo>
                  <a:pt x="57199" y="15240"/>
                </a:lnTo>
                <a:lnTo>
                  <a:pt x="56888" y="13970"/>
                </a:lnTo>
                <a:lnTo>
                  <a:pt x="56175" y="12700"/>
                </a:lnTo>
                <a:lnTo>
                  <a:pt x="55704" y="11430"/>
                </a:lnTo>
                <a:lnTo>
                  <a:pt x="54680" y="11430"/>
                </a:lnTo>
                <a:lnTo>
                  <a:pt x="54059" y="10160"/>
                </a:lnTo>
                <a:lnTo>
                  <a:pt x="47562" y="10160"/>
                </a:lnTo>
                <a:lnTo>
                  <a:pt x="47171" y="8890"/>
                </a:lnTo>
                <a:lnTo>
                  <a:pt x="45009" y="6350"/>
                </a:lnTo>
                <a:lnTo>
                  <a:pt x="44377" y="5080"/>
                </a:lnTo>
                <a:close/>
              </a:path>
              <a:path w="107315" h="128270">
                <a:moveTo>
                  <a:pt x="42928" y="3810"/>
                </a:moveTo>
                <a:lnTo>
                  <a:pt x="26023" y="3809"/>
                </a:lnTo>
                <a:lnTo>
                  <a:pt x="25667" y="5079"/>
                </a:lnTo>
                <a:lnTo>
                  <a:pt x="43675" y="5080"/>
                </a:lnTo>
                <a:lnTo>
                  <a:pt x="42928" y="3810"/>
                </a:lnTo>
                <a:close/>
              </a:path>
              <a:path w="107315" h="128270">
                <a:moveTo>
                  <a:pt x="41203" y="2540"/>
                </a:moveTo>
                <a:lnTo>
                  <a:pt x="26851" y="2539"/>
                </a:lnTo>
                <a:lnTo>
                  <a:pt x="26414" y="3809"/>
                </a:lnTo>
                <a:lnTo>
                  <a:pt x="42100" y="3810"/>
                </a:lnTo>
                <a:lnTo>
                  <a:pt x="41203" y="2540"/>
                </a:lnTo>
                <a:close/>
              </a:path>
              <a:path w="107315" h="128270">
                <a:moveTo>
                  <a:pt x="39236" y="1270"/>
                </a:moveTo>
                <a:lnTo>
                  <a:pt x="28346" y="1269"/>
                </a:lnTo>
                <a:lnTo>
                  <a:pt x="27323" y="2539"/>
                </a:lnTo>
                <a:lnTo>
                  <a:pt x="40260" y="2540"/>
                </a:lnTo>
                <a:lnTo>
                  <a:pt x="39236" y="1270"/>
                </a:lnTo>
                <a:close/>
              </a:path>
              <a:path w="107315" h="128270">
                <a:moveTo>
                  <a:pt x="34636" y="0"/>
                </a:moveTo>
                <a:lnTo>
                  <a:pt x="31325" y="0"/>
                </a:lnTo>
                <a:lnTo>
                  <a:pt x="30704" y="1269"/>
                </a:lnTo>
                <a:lnTo>
                  <a:pt x="35970" y="1270"/>
                </a:lnTo>
                <a:lnTo>
                  <a:pt x="3463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67892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2276" y="0"/>
                </a:moveTo>
                <a:lnTo>
                  <a:pt x="1920" y="761"/>
                </a:lnTo>
                <a:lnTo>
                  <a:pt x="1414" y="2285"/>
                </a:lnTo>
                <a:lnTo>
                  <a:pt x="1103" y="3682"/>
                </a:lnTo>
                <a:lnTo>
                  <a:pt x="977" y="6349"/>
                </a:lnTo>
                <a:lnTo>
                  <a:pt x="1165" y="7619"/>
                </a:lnTo>
                <a:lnTo>
                  <a:pt x="4438" y="14223"/>
                </a:lnTo>
                <a:lnTo>
                  <a:pt x="3932" y="14604"/>
                </a:lnTo>
                <a:lnTo>
                  <a:pt x="3380" y="15112"/>
                </a:lnTo>
                <a:lnTo>
                  <a:pt x="2357" y="16128"/>
                </a:lnTo>
                <a:lnTo>
                  <a:pt x="1537" y="17144"/>
                </a:lnTo>
                <a:lnTo>
                  <a:pt x="1299" y="17398"/>
                </a:lnTo>
                <a:lnTo>
                  <a:pt x="436" y="19049"/>
                </a:lnTo>
                <a:lnTo>
                  <a:pt x="163" y="19811"/>
                </a:lnTo>
                <a:lnTo>
                  <a:pt x="34" y="20319"/>
                </a:lnTo>
                <a:lnTo>
                  <a:pt x="0" y="23113"/>
                </a:lnTo>
                <a:lnTo>
                  <a:pt x="195" y="23875"/>
                </a:lnTo>
                <a:lnTo>
                  <a:pt x="9280" y="32130"/>
                </a:lnTo>
                <a:lnTo>
                  <a:pt x="10027" y="32384"/>
                </a:lnTo>
                <a:lnTo>
                  <a:pt x="10303" y="32511"/>
                </a:lnTo>
                <a:lnTo>
                  <a:pt x="10499" y="32638"/>
                </a:lnTo>
                <a:lnTo>
                  <a:pt x="10694" y="32892"/>
                </a:lnTo>
                <a:lnTo>
                  <a:pt x="10775" y="34289"/>
                </a:lnTo>
                <a:lnTo>
                  <a:pt x="10223" y="35178"/>
                </a:lnTo>
                <a:lnTo>
                  <a:pt x="10062" y="35305"/>
                </a:lnTo>
                <a:lnTo>
                  <a:pt x="8682" y="36829"/>
                </a:lnTo>
                <a:lnTo>
                  <a:pt x="7037" y="42290"/>
                </a:lnTo>
                <a:lnTo>
                  <a:pt x="7152" y="43052"/>
                </a:lnTo>
                <a:lnTo>
                  <a:pt x="12028" y="49148"/>
                </a:lnTo>
                <a:lnTo>
                  <a:pt x="13213" y="50037"/>
                </a:lnTo>
                <a:lnTo>
                  <a:pt x="14581" y="50799"/>
                </a:lnTo>
                <a:lnTo>
                  <a:pt x="16122" y="51561"/>
                </a:lnTo>
                <a:lnTo>
                  <a:pt x="19733" y="53213"/>
                </a:lnTo>
                <a:lnTo>
                  <a:pt x="20089" y="53340"/>
                </a:lnTo>
                <a:lnTo>
                  <a:pt x="21032" y="53975"/>
                </a:lnTo>
                <a:lnTo>
                  <a:pt x="25437" y="66167"/>
                </a:lnTo>
                <a:lnTo>
                  <a:pt x="25276" y="67310"/>
                </a:lnTo>
                <a:lnTo>
                  <a:pt x="25080" y="68326"/>
                </a:lnTo>
                <a:lnTo>
                  <a:pt x="24494" y="70866"/>
                </a:lnTo>
                <a:lnTo>
                  <a:pt x="23505" y="74802"/>
                </a:lnTo>
                <a:lnTo>
                  <a:pt x="21757" y="97154"/>
                </a:lnTo>
                <a:lnTo>
                  <a:pt x="21876" y="99059"/>
                </a:lnTo>
                <a:lnTo>
                  <a:pt x="22136" y="101726"/>
                </a:lnTo>
                <a:lnTo>
                  <a:pt x="22332" y="103250"/>
                </a:lnTo>
                <a:lnTo>
                  <a:pt x="22723" y="103123"/>
                </a:lnTo>
                <a:lnTo>
                  <a:pt x="22884" y="102869"/>
                </a:lnTo>
                <a:lnTo>
                  <a:pt x="23079" y="102742"/>
                </a:lnTo>
                <a:lnTo>
                  <a:pt x="23666" y="101599"/>
                </a:lnTo>
                <a:lnTo>
                  <a:pt x="23827" y="101091"/>
                </a:lnTo>
                <a:lnTo>
                  <a:pt x="23942" y="100456"/>
                </a:lnTo>
                <a:lnTo>
                  <a:pt x="23898" y="96900"/>
                </a:lnTo>
                <a:lnTo>
                  <a:pt x="23746" y="96011"/>
                </a:lnTo>
                <a:lnTo>
                  <a:pt x="23627" y="93852"/>
                </a:lnTo>
                <a:lnTo>
                  <a:pt x="26299" y="77978"/>
                </a:lnTo>
                <a:lnTo>
                  <a:pt x="27242" y="76200"/>
                </a:lnTo>
                <a:lnTo>
                  <a:pt x="31862" y="58928"/>
                </a:lnTo>
                <a:lnTo>
                  <a:pt x="27357" y="58928"/>
                </a:lnTo>
                <a:lnTo>
                  <a:pt x="25908" y="53340"/>
                </a:lnTo>
                <a:lnTo>
                  <a:pt x="24404" y="48387"/>
                </a:lnTo>
                <a:lnTo>
                  <a:pt x="23700" y="46355"/>
                </a:lnTo>
                <a:lnTo>
                  <a:pt x="23033" y="44196"/>
                </a:lnTo>
                <a:lnTo>
                  <a:pt x="15375" y="28575"/>
                </a:lnTo>
                <a:lnTo>
                  <a:pt x="14938" y="27940"/>
                </a:lnTo>
                <a:lnTo>
                  <a:pt x="14501" y="27559"/>
                </a:lnTo>
                <a:lnTo>
                  <a:pt x="14156" y="27178"/>
                </a:lnTo>
                <a:lnTo>
                  <a:pt x="13489" y="26543"/>
                </a:lnTo>
                <a:lnTo>
                  <a:pt x="12546" y="25908"/>
                </a:lnTo>
                <a:lnTo>
                  <a:pt x="12224" y="25781"/>
                </a:lnTo>
                <a:lnTo>
                  <a:pt x="13489" y="25400"/>
                </a:lnTo>
                <a:lnTo>
                  <a:pt x="14627" y="25273"/>
                </a:lnTo>
                <a:lnTo>
                  <a:pt x="17531" y="25273"/>
                </a:lnTo>
                <a:lnTo>
                  <a:pt x="15214" y="19558"/>
                </a:lnTo>
                <a:lnTo>
                  <a:pt x="3737" y="1397"/>
                </a:lnTo>
                <a:lnTo>
                  <a:pt x="2276" y="0"/>
                </a:lnTo>
                <a:close/>
              </a:path>
              <a:path w="36195" h="103504">
                <a:moveTo>
                  <a:pt x="36091" y="33909"/>
                </a:moveTo>
                <a:lnTo>
                  <a:pt x="27357" y="58928"/>
                </a:lnTo>
                <a:lnTo>
                  <a:pt x="31862" y="58928"/>
                </a:lnTo>
                <a:lnTo>
                  <a:pt x="31687" y="44196"/>
                </a:lnTo>
                <a:lnTo>
                  <a:pt x="31659" y="43053"/>
                </a:lnTo>
                <a:lnTo>
                  <a:pt x="35953" y="34671"/>
                </a:lnTo>
                <a:lnTo>
                  <a:pt x="36091" y="33909"/>
                </a:lnTo>
                <a:close/>
              </a:path>
              <a:path w="36195" h="103504">
                <a:moveTo>
                  <a:pt x="30140" y="12827"/>
                </a:moveTo>
                <a:lnTo>
                  <a:pt x="24494" y="12827"/>
                </a:lnTo>
                <a:lnTo>
                  <a:pt x="24919" y="13716"/>
                </a:lnTo>
                <a:lnTo>
                  <a:pt x="25908" y="16383"/>
                </a:lnTo>
                <a:lnTo>
                  <a:pt x="26460" y="18923"/>
                </a:lnTo>
                <a:lnTo>
                  <a:pt x="26561" y="23876"/>
                </a:lnTo>
                <a:lnTo>
                  <a:pt x="26315" y="25654"/>
                </a:lnTo>
                <a:lnTo>
                  <a:pt x="25828" y="27559"/>
                </a:lnTo>
                <a:lnTo>
                  <a:pt x="25471" y="28575"/>
                </a:lnTo>
                <a:lnTo>
                  <a:pt x="24689" y="30353"/>
                </a:lnTo>
                <a:lnTo>
                  <a:pt x="24494" y="30734"/>
                </a:lnTo>
                <a:lnTo>
                  <a:pt x="23820" y="32766"/>
                </a:lnTo>
                <a:lnTo>
                  <a:pt x="23390" y="34671"/>
                </a:lnTo>
                <a:lnTo>
                  <a:pt x="23275" y="37084"/>
                </a:lnTo>
                <a:lnTo>
                  <a:pt x="23390" y="38227"/>
                </a:lnTo>
                <a:lnTo>
                  <a:pt x="23746" y="39243"/>
                </a:lnTo>
                <a:lnTo>
                  <a:pt x="23976" y="39751"/>
                </a:lnTo>
                <a:lnTo>
                  <a:pt x="24413" y="40259"/>
                </a:lnTo>
                <a:lnTo>
                  <a:pt x="24919" y="40640"/>
                </a:lnTo>
                <a:lnTo>
                  <a:pt x="25400" y="39751"/>
                </a:lnTo>
                <a:lnTo>
                  <a:pt x="26453" y="38100"/>
                </a:lnTo>
                <a:lnTo>
                  <a:pt x="27208" y="37084"/>
                </a:lnTo>
                <a:lnTo>
                  <a:pt x="28151" y="36068"/>
                </a:lnTo>
                <a:lnTo>
                  <a:pt x="30669" y="33909"/>
                </a:lnTo>
                <a:lnTo>
                  <a:pt x="36091" y="33909"/>
                </a:lnTo>
                <a:lnTo>
                  <a:pt x="35979" y="30607"/>
                </a:lnTo>
                <a:lnTo>
                  <a:pt x="29795" y="24130"/>
                </a:lnTo>
                <a:lnTo>
                  <a:pt x="29922" y="23876"/>
                </a:lnTo>
                <a:lnTo>
                  <a:pt x="30089" y="23114"/>
                </a:lnTo>
                <a:lnTo>
                  <a:pt x="30464" y="20955"/>
                </a:lnTo>
                <a:lnTo>
                  <a:pt x="30669" y="19304"/>
                </a:lnTo>
                <a:lnTo>
                  <a:pt x="30543" y="14732"/>
                </a:lnTo>
                <a:lnTo>
                  <a:pt x="30347" y="13589"/>
                </a:lnTo>
                <a:lnTo>
                  <a:pt x="30140" y="12827"/>
                </a:lnTo>
                <a:close/>
              </a:path>
              <a:path w="36195" h="103504">
                <a:moveTo>
                  <a:pt x="17531" y="25273"/>
                </a:moveTo>
                <a:lnTo>
                  <a:pt x="15133" y="25273"/>
                </a:lnTo>
                <a:lnTo>
                  <a:pt x="15996" y="25400"/>
                </a:lnTo>
                <a:lnTo>
                  <a:pt x="16398" y="25527"/>
                </a:lnTo>
                <a:lnTo>
                  <a:pt x="17019" y="25654"/>
                </a:lnTo>
                <a:lnTo>
                  <a:pt x="17766" y="26162"/>
                </a:lnTo>
                <a:lnTo>
                  <a:pt x="17531" y="25273"/>
                </a:lnTo>
                <a:close/>
              </a:path>
              <a:path w="36195" h="103504">
                <a:moveTo>
                  <a:pt x="24609" y="8128"/>
                </a:moveTo>
                <a:lnTo>
                  <a:pt x="18476" y="15367"/>
                </a:lnTo>
                <a:lnTo>
                  <a:pt x="18586" y="17018"/>
                </a:lnTo>
                <a:lnTo>
                  <a:pt x="18951" y="19812"/>
                </a:lnTo>
                <a:lnTo>
                  <a:pt x="19181" y="21209"/>
                </a:lnTo>
                <a:lnTo>
                  <a:pt x="19848" y="24257"/>
                </a:lnTo>
                <a:lnTo>
                  <a:pt x="20285" y="23876"/>
                </a:lnTo>
                <a:lnTo>
                  <a:pt x="24494" y="12827"/>
                </a:lnTo>
                <a:lnTo>
                  <a:pt x="30140" y="12827"/>
                </a:lnTo>
                <a:lnTo>
                  <a:pt x="27760" y="9271"/>
                </a:lnTo>
                <a:lnTo>
                  <a:pt x="27484" y="9017"/>
                </a:lnTo>
                <a:lnTo>
                  <a:pt x="27162" y="8890"/>
                </a:lnTo>
                <a:lnTo>
                  <a:pt x="26817" y="8636"/>
                </a:lnTo>
                <a:lnTo>
                  <a:pt x="25598" y="8255"/>
                </a:lnTo>
                <a:lnTo>
                  <a:pt x="25126" y="8255"/>
                </a:lnTo>
                <a:lnTo>
                  <a:pt x="24609" y="812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52301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9738" y="4825"/>
                </a:moveTo>
                <a:lnTo>
                  <a:pt x="6472" y="6730"/>
                </a:lnTo>
                <a:lnTo>
                  <a:pt x="6115" y="6984"/>
                </a:lnTo>
                <a:lnTo>
                  <a:pt x="3505" y="14223"/>
                </a:lnTo>
                <a:lnTo>
                  <a:pt x="3627" y="15239"/>
                </a:lnTo>
                <a:lnTo>
                  <a:pt x="3741" y="15874"/>
                </a:lnTo>
                <a:lnTo>
                  <a:pt x="4183" y="17779"/>
                </a:lnTo>
                <a:lnTo>
                  <a:pt x="5011" y="19811"/>
                </a:lnTo>
                <a:lnTo>
                  <a:pt x="3010" y="20319"/>
                </a:lnTo>
                <a:lnTo>
                  <a:pt x="0" y="24891"/>
                </a:lnTo>
                <a:lnTo>
                  <a:pt x="237" y="25907"/>
                </a:lnTo>
                <a:lnTo>
                  <a:pt x="7886" y="34670"/>
                </a:lnTo>
                <a:lnTo>
                  <a:pt x="9611" y="35940"/>
                </a:lnTo>
                <a:lnTo>
                  <a:pt x="12647" y="37718"/>
                </a:lnTo>
                <a:lnTo>
                  <a:pt x="15005" y="38861"/>
                </a:lnTo>
                <a:lnTo>
                  <a:pt x="16258" y="39496"/>
                </a:lnTo>
                <a:lnTo>
                  <a:pt x="15235" y="40639"/>
                </a:lnTo>
                <a:lnTo>
                  <a:pt x="14822" y="41528"/>
                </a:lnTo>
                <a:lnTo>
                  <a:pt x="14711" y="43433"/>
                </a:lnTo>
                <a:lnTo>
                  <a:pt x="14878" y="44195"/>
                </a:lnTo>
                <a:lnTo>
                  <a:pt x="15591" y="45465"/>
                </a:lnTo>
                <a:lnTo>
                  <a:pt x="15948" y="45846"/>
                </a:lnTo>
                <a:lnTo>
                  <a:pt x="16810" y="46862"/>
                </a:lnTo>
                <a:lnTo>
                  <a:pt x="20697" y="49529"/>
                </a:lnTo>
                <a:lnTo>
                  <a:pt x="21720" y="50164"/>
                </a:lnTo>
                <a:lnTo>
                  <a:pt x="30690" y="65023"/>
                </a:lnTo>
                <a:lnTo>
                  <a:pt x="31668" y="65531"/>
                </a:lnTo>
                <a:lnTo>
                  <a:pt x="32300" y="65785"/>
                </a:lnTo>
                <a:lnTo>
                  <a:pt x="33048" y="65912"/>
                </a:lnTo>
                <a:lnTo>
                  <a:pt x="33473" y="66039"/>
                </a:lnTo>
                <a:lnTo>
                  <a:pt x="34543" y="66166"/>
                </a:lnTo>
                <a:lnTo>
                  <a:pt x="35129" y="66166"/>
                </a:lnTo>
                <a:lnTo>
                  <a:pt x="35911" y="63753"/>
                </a:lnTo>
                <a:lnTo>
                  <a:pt x="36313" y="62864"/>
                </a:lnTo>
                <a:lnTo>
                  <a:pt x="37337" y="60959"/>
                </a:lnTo>
                <a:lnTo>
                  <a:pt x="37647" y="60451"/>
                </a:lnTo>
                <a:lnTo>
                  <a:pt x="38261" y="59562"/>
                </a:lnTo>
                <a:lnTo>
                  <a:pt x="34462" y="59562"/>
                </a:lnTo>
                <a:lnTo>
                  <a:pt x="34623" y="58419"/>
                </a:lnTo>
                <a:lnTo>
                  <a:pt x="34599" y="52958"/>
                </a:lnTo>
                <a:lnTo>
                  <a:pt x="30414" y="52958"/>
                </a:lnTo>
                <a:lnTo>
                  <a:pt x="26194" y="43941"/>
                </a:lnTo>
                <a:lnTo>
                  <a:pt x="24967" y="41528"/>
                </a:lnTo>
                <a:lnTo>
                  <a:pt x="20404" y="33654"/>
                </a:lnTo>
                <a:lnTo>
                  <a:pt x="18305" y="30479"/>
                </a:lnTo>
                <a:lnTo>
                  <a:pt x="17104" y="29209"/>
                </a:lnTo>
                <a:lnTo>
                  <a:pt x="16534" y="28574"/>
                </a:lnTo>
                <a:lnTo>
                  <a:pt x="9335" y="11683"/>
                </a:lnTo>
                <a:lnTo>
                  <a:pt x="9432" y="6730"/>
                </a:lnTo>
                <a:lnTo>
                  <a:pt x="9738" y="4825"/>
                </a:lnTo>
                <a:close/>
              </a:path>
              <a:path w="82550" h="66675">
                <a:moveTo>
                  <a:pt x="53022" y="22224"/>
                </a:moveTo>
                <a:lnTo>
                  <a:pt x="47095" y="34543"/>
                </a:lnTo>
                <a:lnTo>
                  <a:pt x="46973" y="35686"/>
                </a:lnTo>
                <a:lnTo>
                  <a:pt x="42914" y="46735"/>
                </a:lnTo>
                <a:lnTo>
                  <a:pt x="42132" y="47497"/>
                </a:lnTo>
                <a:lnTo>
                  <a:pt x="34462" y="59562"/>
                </a:lnTo>
                <a:lnTo>
                  <a:pt x="38261" y="59562"/>
                </a:lnTo>
                <a:lnTo>
                  <a:pt x="39249" y="58292"/>
                </a:lnTo>
                <a:lnTo>
                  <a:pt x="39568" y="57911"/>
                </a:lnTo>
                <a:lnTo>
                  <a:pt x="44881" y="54736"/>
                </a:lnTo>
                <a:lnTo>
                  <a:pt x="45594" y="54482"/>
                </a:lnTo>
                <a:lnTo>
                  <a:pt x="48457" y="54482"/>
                </a:lnTo>
                <a:lnTo>
                  <a:pt x="49009" y="54228"/>
                </a:lnTo>
                <a:lnTo>
                  <a:pt x="49481" y="53974"/>
                </a:lnTo>
                <a:lnTo>
                  <a:pt x="49952" y="53593"/>
                </a:lnTo>
                <a:lnTo>
                  <a:pt x="50194" y="53466"/>
                </a:lnTo>
                <a:lnTo>
                  <a:pt x="50585" y="53085"/>
                </a:lnTo>
                <a:lnTo>
                  <a:pt x="50895" y="52577"/>
                </a:lnTo>
                <a:lnTo>
                  <a:pt x="51332" y="50926"/>
                </a:lnTo>
                <a:lnTo>
                  <a:pt x="51482" y="50545"/>
                </a:lnTo>
                <a:lnTo>
                  <a:pt x="51677" y="50291"/>
                </a:lnTo>
                <a:lnTo>
                  <a:pt x="51953" y="49783"/>
                </a:lnTo>
                <a:lnTo>
                  <a:pt x="52861" y="48894"/>
                </a:lnTo>
                <a:lnTo>
                  <a:pt x="53494" y="48386"/>
                </a:lnTo>
                <a:lnTo>
                  <a:pt x="54276" y="47878"/>
                </a:lnTo>
                <a:lnTo>
                  <a:pt x="46261" y="47878"/>
                </a:lnTo>
                <a:lnTo>
                  <a:pt x="53494" y="25272"/>
                </a:lnTo>
                <a:lnTo>
                  <a:pt x="58089" y="25272"/>
                </a:lnTo>
                <a:lnTo>
                  <a:pt x="54356" y="22478"/>
                </a:lnTo>
                <a:lnTo>
                  <a:pt x="53022" y="22224"/>
                </a:lnTo>
                <a:close/>
              </a:path>
              <a:path w="82550" h="66675">
                <a:moveTo>
                  <a:pt x="48457" y="54482"/>
                </a:moveTo>
                <a:lnTo>
                  <a:pt x="45594" y="54482"/>
                </a:lnTo>
                <a:lnTo>
                  <a:pt x="45237" y="54736"/>
                </a:lnTo>
                <a:lnTo>
                  <a:pt x="47434" y="54736"/>
                </a:lnTo>
                <a:lnTo>
                  <a:pt x="48457" y="54482"/>
                </a:lnTo>
                <a:close/>
              </a:path>
              <a:path w="82550" h="66675">
                <a:moveTo>
                  <a:pt x="33519" y="31241"/>
                </a:moveTo>
                <a:lnTo>
                  <a:pt x="28287" y="31241"/>
                </a:lnTo>
                <a:lnTo>
                  <a:pt x="28212" y="31876"/>
                </a:lnTo>
                <a:lnTo>
                  <a:pt x="28091" y="32638"/>
                </a:lnTo>
                <a:lnTo>
                  <a:pt x="34599" y="52958"/>
                </a:lnTo>
                <a:lnTo>
                  <a:pt x="34428" y="51688"/>
                </a:lnTo>
                <a:lnTo>
                  <a:pt x="33910" y="49783"/>
                </a:lnTo>
                <a:lnTo>
                  <a:pt x="33715" y="49402"/>
                </a:lnTo>
                <a:lnTo>
                  <a:pt x="33554" y="48894"/>
                </a:lnTo>
                <a:lnTo>
                  <a:pt x="31900" y="43433"/>
                </a:lnTo>
                <a:lnTo>
                  <a:pt x="31997" y="39369"/>
                </a:lnTo>
                <a:lnTo>
                  <a:pt x="32059" y="38607"/>
                </a:lnTo>
                <a:lnTo>
                  <a:pt x="32461" y="37464"/>
                </a:lnTo>
                <a:lnTo>
                  <a:pt x="32813" y="36321"/>
                </a:lnTo>
                <a:lnTo>
                  <a:pt x="33209" y="34543"/>
                </a:lnTo>
                <a:lnTo>
                  <a:pt x="33315" y="33908"/>
                </a:lnTo>
                <a:lnTo>
                  <a:pt x="33416" y="33019"/>
                </a:lnTo>
                <a:lnTo>
                  <a:pt x="33519" y="31241"/>
                </a:lnTo>
                <a:close/>
              </a:path>
              <a:path w="82550" h="66675">
                <a:moveTo>
                  <a:pt x="82344" y="20827"/>
                </a:moveTo>
                <a:lnTo>
                  <a:pt x="75700" y="20827"/>
                </a:lnTo>
                <a:lnTo>
                  <a:pt x="77114" y="20954"/>
                </a:lnTo>
                <a:lnTo>
                  <a:pt x="78299" y="21208"/>
                </a:lnTo>
                <a:lnTo>
                  <a:pt x="79679" y="21716"/>
                </a:lnTo>
                <a:lnTo>
                  <a:pt x="80461" y="22097"/>
                </a:lnTo>
                <a:lnTo>
                  <a:pt x="80622" y="22224"/>
                </a:lnTo>
                <a:lnTo>
                  <a:pt x="79046" y="22859"/>
                </a:lnTo>
                <a:lnTo>
                  <a:pt x="75976" y="24510"/>
                </a:lnTo>
                <a:lnTo>
                  <a:pt x="72871" y="26288"/>
                </a:lnTo>
                <a:lnTo>
                  <a:pt x="69812" y="28193"/>
                </a:lnTo>
                <a:lnTo>
                  <a:pt x="68317" y="29209"/>
                </a:lnTo>
                <a:lnTo>
                  <a:pt x="66822" y="30352"/>
                </a:lnTo>
                <a:lnTo>
                  <a:pt x="63913" y="32384"/>
                </a:lnTo>
                <a:lnTo>
                  <a:pt x="59819" y="35686"/>
                </a:lnTo>
                <a:lnTo>
                  <a:pt x="57266" y="37718"/>
                </a:lnTo>
                <a:lnTo>
                  <a:pt x="52781" y="41655"/>
                </a:lnTo>
                <a:lnTo>
                  <a:pt x="49320" y="44830"/>
                </a:lnTo>
                <a:lnTo>
                  <a:pt x="46491" y="47624"/>
                </a:lnTo>
                <a:lnTo>
                  <a:pt x="46261" y="47878"/>
                </a:lnTo>
                <a:lnTo>
                  <a:pt x="54276" y="47878"/>
                </a:lnTo>
                <a:lnTo>
                  <a:pt x="55184" y="47370"/>
                </a:lnTo>
                <a:lnTo>
                  <a:pt x="56909" y="46608"/>
                </a:lnTo>
                <a:lnTo>
                  <a:pt x="58243" y="46100"/>
                </a:lnTo>
                <a:lnTo>
                  <a:pt x="60681" y="45338"/>
                </a:lnTo>
                <a:lnTo>
                  <a:pt x="61153" y="45338"/>
                </a:lnTo>
                <a:lnTo>
                  <a:pt x="62303" y="45084"/>
                </a:lnTo>
                <a:lnTo>
                  <a:pt x="63039" y="44957"/>
                </a:lnTo>
                <a:lnTo>
                  <a:pt x="64304" y="44449"/>
                </a:lnTo>
                <a:lnTo>
                  <a:pt x="65132" y="44195"/>
                </a:lnTo>
                <a:lnTo>
                  <a:pt x="65523" y="43941"/>
                </a:lnTo>
                <a:lnTo>
                  <a:pt x="66305" y="43306"/>
                </a:lnTo>
                <a:lnTo>
                  <a:pt x="67018" y="42798"/>
                </a:lnTo>
                <a:lnTo>
                  <a:pt x="67604" y="41909"/>
                </a:lnTo>
                <a:lnTo>
                  <a:pt x="67995" y="41020"/>
                </a:lnTo>
                <a:lnTo>
                  <a:pt x="68116" y="40639"/>
                </a:lnTo>
                <a:lnTo>
                  <a:pt x="68002" y="37718"/>
                </a:lnTo>
                <a:lnTo>
                  <a:pt x="67634" y="36575"/>
                </a:lnTo>
                <a:lnTo>
                  <a:pt x="67328" y="35813"/>
                </a:lnTo>
                <a:lnTo>
                  <a:pt x="67248" y="35051"/>
                </a:lnTo>
                <a:lnTo>
                  <a:pt x="74642" y="30225"/>
                </a:lnTo>
                <a:lnTo>
                  <a:pt x="76137" y="29463"/>
                </a:lnTo>
                <a:lnTo>
                  <a:pt x="78609" y="27812"/>
                </a:lnTo>
                <a:lnTo>
                  <a:pt x="79081" y="27431"/>
                </a:lnTo>
                <a:lnTo>
                  <a:pt x="79598" y="26923"/>
                </a:lnTo>
                <a:lnTo>
                  <a:pt x="80070" y="26542"/>
                </a:lnTo>
                <a:lnTo>
                  <a:pt x="80932" y="25526"/>
                </a:lnTo>
                <a:lnTo>
                  <a:pt x="81645" y="24383"/>
                </a:lnTo>
                <a:lnTo>
                  <a:pt x="82105" y="23240"/>
                </a:lnTo>
                <a:lnTo>
                  <a:pt x="82332" y="22351"/>
                </a:lnTo>
                <a:lnTo>
                  <a:pt x="82344" y="20827"/>
                </a:lnTo>
                <a:close/>
              </a:path>
              <a:path w="82550" h="66675">
                <a:moveTo>
                  <a:pt x="23931" y="14350"/>
                </a:moveTo>
                <a:lnTo>
                  <a:pt x="19569" y="22224"/>
                </a:lnTo>
                <a:lnTo>
                  <a:pt x="19689" y="23240"/>
                </a:lnTo>
                <a:lnTo>
                  <a:pt x="24630" y="36321"/>
                </a:lnTo>
                <a:lnTo>
                  <a:pt x="24756" y="35813"/>
                </a:lnTo>
                <a:lnTo>
                  <a:pt x="24952" y="35305"/>
                </a:lnTo>
                <a:lnTo>
                  <a:pt x="26044" y="33400"/>
                </a:lnTo>
                <a:lnTo>
                  <a:pt x="27229" y="32130"/>
                </a:lnTo>
                <a:lnTo>
                  <a:pt x="27735" y="31749"/>
                </a:lnTo>
                <a:lnTo>
                  <a:pt x="28287" y="31241"/>
                </a:lnTo>
                <a:lnTo>
                  <a:pt x="33519" y="31241"/>
                </a:lnTo>
                <a:lnTo>
                  <a:pt x="33398" y="29590"/>
                </a:lnTo>
                <a:lnTo>
                  <a:pt x="33326" y="29209"/>
                </a:lnTo>
                <a:lnTo>
                  <a:pt x="33002" y="27939"/>
                </a:lnTo>
                <a:lnTo>
                  <a:pt x="32530" y="26796"/>
                </a:lnTo>
                <a:lnTo>
                  <a:pt x="32395" y="26542"/>
                </a:lnTo>
                <a:lnTo>
                  <a:pt x="23066" y="26542"/>
                </a:lnTo>
                <a:lnTo>
                  <a:pt x="22663" y="26288"/>
                </a:lnTo>
                <a:lnTo>
                  <a:pt x="22474" y="26034"/>
                </a:lnTo>
                <a:lnTo>
                  <a:pt x="22548" y="25018"/>
                </a:lnTo>
                <a:lnTo>
                  <a:pt x="23882" y="21716"/>
                </a:lnTo>
                <a:lnTo>
                  <a:pt x="24317" y="19811"/>
                </a:lnTo>
                <a:lnTo>
                  <a:pt x="24427" y="19176"/>
                </a:lnTo>
                <a:lnTo>
                  <a:pt x="24314" y="15620"/>
                </a:lnTo>
                <a:lnTo>
                  <a:pt x="24239" y="15239"/>
                </a:lnTo>
                <a:lnTo>
                  <a:pt x="23931" y="14350"/>
                </a:lnTo>
                <a:close/>
              </a:path>
              <a:path w="82550" h="66675">
                <a:moveTo>
                  <a:pt x="58089" y="25272"/>
                </a:moveTo>
                <a:lnTo>
                  <a:pt x="53494" y="25272"/>
                </a:lnTo>
                <a:lnTo>
                  <a:pt x="54241" y="26034"/>
                </a:lnTo>
                <a:lnTo>
                  <a:pt x="54552" y="26288"/>
                </a:lnTo>
                <a:lnTo>
                  <a:pt x="55932" y="28066"/>
                </a:lnTo>
                <a:lnTo>
                  <a:pt x="56748" y="29590"/>
                </a:lnTo>
                <a:lnTo>
                  <a:pt x="57300" y="30987"/>
                </a:lnTo>
                <a:lnTo>
                  <a:pt x="57898" y="33146"/>
                </a:lnTo>
                <a:lnTo>
                  <a:pt x="58013" y="34035"/>
                </a:lnTo>
                <a:lnTo>
                  <a:pt x="60403" y="31495"/>
                </a:lnTo>
                <a:lnTo>
                  <a:pt x="62330" y="29209"/>
                </a:lnTo>
                <a:lnTo>
                  <a:pt x="64695" y="26034"/>
                </a:lnTo>
                <a:lnTo>
                  <a:pt x="59117" y="26034"/>
                </a:lnTo>
                <a:lnTo>
                  <a:pt x="58922" y="25907"/>
                </a:lnTo>
                <a:lnTo>
                  <a:pt x="58715" y="25907"/>
                </a:lnTo>
                <a:lnTo>
                  <a:pt x="58089" y="25272"/>
                </a:lnTo>
                <a:close/>
              </a:path>
              <a:path w="82550" h="66675">
                <a:moveTo>
                  <a:pt x="29356" y="24256"/>
                </a:moveTo>
                <a:lnTo>
                  <a:pt x="29000" y="24256"/>
                </a:lnTo>
                <a:lnTo>
                  <a:pt x="28609" y="24383"/>
                </a:lnTo>
                <a:lnTo>
                  <a:pt x="28206" y="24383"/>
                </a:lnTo>
                <a:lnTo>
                  <a:pt x="27309" y="24637"/>
                </a:lnTo>
                <a:lnTo>
                  <a:pt x="26320" y="25145"/>
                </a:lnTo>
                <a:lnTo>
                  <a:pt x="25768" y="25399"/>
                </a:lnTo>
                <a:lnTo>
                  <a:pt x="24480" y="26288"/>
                </a:lnTo>
                <a:lnTo>
                  <a:pt x="23606" y="26542"/>
                </a:lnTo>
                <a:lnTo>
                  <a:pt x="32395" y="26542"/>
                </a:lnTo>
                <a:lnTo>
                  <a:pt x="32059" y="25907"/>
                </a:lnTo>
                <a:lnTo>
                  <a:pt x="31472" y="25145"/>
                </a:lnTo>
                <a:lnTo>
                  <a:pt x="30805" y="24764"/>
                </a:lnTo>
                <a:lnTo>
                  <a:pt x="30575" y="24510"/>
                </a:lnTo>
                <a:lnTo>
                  <a:pt x="29667" y="24383"/>
                </a:lnTo>
                <a:lnTo>
                  <a:pt x="29356" y="24256"/>
                </a:lnTo>
                <a:close/>
              </a:path>
              <a:path w="82550" h="66675">
                <a:moveTo>
                  <a:pt x="69766" y="9016"/>
                </a:moveTo>
                <a:lnTo>
                  <a:pt x="59713" y="24891"/>
                </a:lnTo>
                <a:lnTo>
                  <a:pt x="59589" y="25526"/>
                </a:lnTo>
                <a:lnTo>
                  <a:pt x="59462" y="25780"/>
                </a:lnTo>
                <a:lnTo>
                  <a:pt x="59313" y="25907"/>
                </a:lnTo>
                <a:lnTo>
                  <a:pt x="59117" y="26034"/>
                </a:lnTo>
                <a:lnTo>
                  <a:pt x="64695" y="26034"/>
                </a:lnTo>
                <a:lnTo>
                  <a:pt x="71571" y="10032"/>
                </a:lnTo>
                <a:lnTo>
                  <a:pt x="71146" y="9778"/>
                </a:lnTo>
                <a:lnTo>
                  <a:pt x="70674" y="9397"/>
                </a:lnTo>
                <a:lnTo>
                  <a:pt x="70237" y="9270"/>
                </a:lnTo>
                <a:lnTo>
                  <a:pt x="69766" y="9016"/>
                </a:lnTo>
                <a:close/>
              </a:path>
              <a:path w="82550" h="66675">
                <a:moveTo>
                  <a:pt x="21766" y="11556"/>
                </a:moveTo>
                <a:lnTo>
                  <a:pt x="21364" y="11683"/>
                </a:lnTo>
                <a:lnTo>
                  <a:pt x="20352" y="11810"/>
                </a:lnTo>
                <a:lnTo>
                  <a:pt x="18616" y="12445"/>
                </a:lnTo>
                <a:lnTo>
                  <a:pt x="14844" y="19938"/>
                </a:lnTo>
                <a:lnTo>
                  <a:pt x="14967" y="21081"/>
                </a:lnTo>
                <a:lnTo>
                  <a:pt x="15074" y="21716"/>
                </a:lnTo>
                <a:lnTo>
                  <a:pt x="15315" y="22732"/>
                </a:lnTo>
                <a:lnTo>
                  <a:pt x="15430" y="20954"/>
                </a:lnTo>
                <a:lnTo>
                  <a:pt x="15752" y="19811"/>
                </a:lnTo>
                <a:lnTo>
                  <a:pt x="18938" y="15366"/>
                </a:lnTo>
                <a:lnTo>
                  <a:pt x="19800" y="14604"/>
                </a:lnTo>
                <a:lnTo>
                  <a:pt x="20306" y="14350"/>
                </a:lnTo>
                <a:lnTo>
                  <a:pt x="23931" y="14350"/>
                </a:lnTo>
                <a:lnTo>
                  <a:pt x="23652" y="13715"/>
                </a:lnTo>
                <a:lnTo>
                  <a:pt x="23275" y="13207"/>
                </a:lnTo>
                <a:lnTo>
                  <a:pt x="22663" y="12445"/>
                </a:lnTo>
                <a:lnTo>
                  <a:pt x="22238" y="12064"/>
                </a:lnTo>
                <a:lnTo>
                  <a:pt x="21766" y="11556"/>
                </a:lnTo>
                <a:close/>
              </a:path>
              <a:path w="82550" h="66675">
                <a:moveTo>
                  <a:pt x="78494" y="0"/>
                </a:moveTo>
                <a:lnTo>
                  <a:pt x="72319" y="21208"/>
                </a:lnTo>
                <a:lnTo>
                  <a:pt x="74090" y="20827"/>
                </a:lnTo>
                <a:lnTo>
                  <a:pt x="82344" y="20827"/>
                </a:lnTo>
                <a:lnTo>
                  <a:pt x="82151" y="19811"/>
                </a:lnTo>
                <a:lnTo>
                  <a:pt x="81921" y="19176"/>
                </a:lnTo>
                <a:lnTo>
                  <a:pt x="81406" y="18160"/>
                </a:lnTo>
                <a:lnTo>
                  <a:pt x="81013" y="17525"/>
                </a:lnTo>
                <a:lnTo>
                  <a:pt x="80006" y="16382"/>
                </a:lnTo>
                <a:lnTo>
                  <a:pt x="79633" y="16001"/>
                </a:lnTo>
                <a:lnTo>
                  <a:pt x="80070" y="14477"/>
                </a:lnTo>
                <a:lnTo>
                  <a:pt x="80514" y="12445"/>
                </a:lnTo>
                <a:lnTo>
                  <a:pt x="80741" y="10921"/>
                </a:lnTo>
                <a:lnTo>
                  <a:pt x="80865" y="9651"/>
                </a:lnTo>
                <a:lnTo>
                  <a:pt x="80785" y="6223"/>
                </a:lnTo>
                <a:lnTo>
                  <a:pt x="79276" y="1270"/>
                </a:lnTo>
                <a:lnTo>
                  <a:pt x="7849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10154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29" h="69850">
                <a:moveTo>
                  <a:pt x="10142" y="23729"/>
                </a:moveTo>
                <a:lnTo>
                  <a:pt x="0" y="31643"/>
                </a:lnTo>
                <a:lnTo>
                  <a:pt x="356" y="33441"/>
                </a:lnTo>
                <a:lnTo>
                  <a:pt x="586" y="34815"/>
                </a:lnTo>
                <a:lnTo>
                  <a:pt x="724" y="36338"/>
                </a:lnTo>
                <a:lnTo>
                  <a:pt x="768" y="42294"/>
                </a:lnTo>
                <a:lnTo>
                  <a:pt x="1023" y="42878"/>
                </a:lnTo>
                <a:lnTo>
                  <a:pt x="1269" y="43542"/>
                </a:lnTo>
                <a:lnTo>
                  <a:pt x="1460" y="43977"/>
                </a:lnTo>
                <a:lnTo>
                  <a:pt x="1960" y="46795"/>
                </a:lnTo>
                <a:lnTo>
                  <a:pt x="3346" y="69230"/>
                </a:lnTo>
                <a:lnTo>
                  <a:pt x="3852" y="68520"/>
                </a:lnTo>
                <a:lnTo>
                  <a:pt x="6451" y="63046"/>
                </a:lnTo>
                <a:lnTo>
                  <a:pt x="7003" y="62336"/>
                </a:lnTo>
                <a:lnTo>
                  <a:pt x="16869" y="57755"/>
                </a:lnTo>
                <a:lnTo>
                  <a:pt x="30221" y="57755"/>
                </a:lnTo>
                <a:lnTo>
                  <a:pt x="31451" y="57125"/>
                </a:lnTo>
                <a:lnTo>
                  <a:pt x="35269" y="52899"/>
                </a:lnTo>
                <a:lnTo>
                  <a:pt x="37350" y="52784"/>
                </a:lnTo>
                <a:lnTo>
                  <a:pt x="51823" y="44092"/>
                </a:lnTo>
                <a:lnTo>
                  <a:pt x="51764" y="42168"/>
                </a:lnTo>
                <a:lnTo>
                  <a:pt x="51621" y="41194"/>
                </a:lnTo>
                <a:lnTo>
                  <a:pt x="51196" y="39786"/>
                </a:lnTo>
                <a:lnTo>
                  <a:pt x="50954" y="39121"/>
                </a:lnTo>
                <a:lnTo>
                  <a:pt x="50678" y="38537"/>
                </a:lnTo>
                <a:lnTo>
                  <a:pt x="52449" y="37438"/>
                </a:lnTo>
                <a:lnTo>
                  <a:pt x="62121" y="23775"/>
                </a:lnTo>
                <a:lnTo>
                  <a:pt x="11442" y="23775"/>
                </a:lnTo>
                <a:lnTo>
                  <a:pt x="10142" y="23729"/>
                </a:lnTo>
                <a:close/>
              </a:path>
              <a:path w="62229" h="69850">
                <a:moveTo>
                  <a:pt x="30221" y="57755"/>
                </a:moveTo>
                <a:lnTo>
                  <a:pt x="16869" y="57755"/>
                </a:lnTo>
                <a:lnTo>
                  <a:pt x="18675" y="57915"/>
                </a:lnTo>
                <a:lnTo>
                  <a:pt x="19422" y="58030"/>
                </a:lnTo>
                <a:lnTo>
                  <a:pt x="25598" y="58854"/>
                </a:lnTo>
                <a:lnTo>
                  <a:pt x="26380" y="58774"/>
                </a:lnTo>
                <a:lnTo>
                  <a:pt x="27921" y="58534"/>
                </a:lnTo>
                <a:lnTo>
                  <a:pt x="28588" y="58385"/>
                </a:lnTo>
                <a:lnTo>
                  <a:pt x="29908" y="57915"/>
                </a:lnTo>
                <a:lnTo>
                  <a:pt x="30221" y="57755"/>
                </a:lnTo>
                <a:close/>
              </a:path>
              <a:path w="62229" h="69850">
                <a:moveTo>
                  <a:pt x="16950" y="7993"/>
                </a:moveTo>
                <a:lnTo>
                  <a:pt x="16042" y="8074"/>
                </a:lnTo>
                <a:lnTo>
                  <a:pt x="15260" y="8303"/>
                </a:lnTo>
                <a:lnTo>
                  <a:pt x="14903" y="8497"/>
                </a:lnTo>
                <a:lnTo>
                  <a:pt x="14547" y="8658"/>
                </a:lnTo>
                <a:lnTo>
                  <a:pt x="10616" y="19938"/>
                </a:lnTo>
                <a:lnTo>
                  <a:pt x="10740" y="21152"/>
                </a:lnTo>
                <a:lnTo>
                  <a:pt x="10970" y="22401"/>
                </a:lnTo>
                <a:lnTo>
                  <a:pt x="11327" y="23535"/>
                </a:lnTo>
                <a:lnTo>
                  <a:pt x="11442" y="23775"/>
                </a:lnTo>
                <a:lnTo>
                  <a:pt x="62121" y="23775"/>
                </a:lnTo>
                <a:lnTo>
                  <a:pt x="62040" y="22366"/>
                </a:lnTo>
                <a:lnTo>
                  <a:pt x="61925" y="21542"/>
                </a:lnTo>
                <a:lnTo>
                  <a:pt x="61509" y="19938"/>
                </a:lnTo>
                <a:lnTo>
                  <a:pt x="44906" y="19938"/>
                </a:lnTo>
                <a:lnTo>
                  <a:pt x="44584" y="18839"/>
                </a:lnTo>
                <a:lnTo>
                  <a:pt x="37983" y="15357"/>
                </a:lnTo>
                <a:lnTo>
                  <a:pt x="38260" y="13158"/>
                </a:lnTo>
                <a:lnTo>
                  <a:pt x="38373" y="11910"/>
                </a:lnTo>
                <a:lnTo>
                  <a:pt x="38408" y="10181"/>
                </a:lnTo>
                <a:lnTo>
                  <a:pt x="22412" y="10181"/>
                </a:lnTo>
                <a:lnTo>
                  <a:pt x="20998" y="9242"/>
                </a:lnTo>
                <a:lnTo>
                  <a:pt x="19698" y="8577"/>
                </a:lnTo>
                <a:lnTo>
                  <a:pt x="19066" y="8348"/>
                </a:lnTo>
                <a:lnTo>
                  <a:pt x="18514" y="8188"/>
                </a:lnTo>
                <a:lnTo>
                  <a:pt x="17973" y="8074"/>
                </a:lnTo>
                <a:lnTo>
                  <a:pt x="16950" y="7993"/>
                </a:lnTo>
                <a:close/>
              </a:path>
              <a:path w="62229" h="69850">
                <a:moveTo>
                  <a:pt x="54968" y="13869"/>
                </a:moveTo>
                <a:lnTo>
                  <a:pt x="44906" y="19938"/>
                </a:lnTo>
                <a:lnTo>
                  <a:pt x="61509" y="19938"/>
                </a:lnTo>
                <a:lnTo>
                  <a:pt x="54968" y="13869"/>
                </a:lnTo>
                <a:close/>
              </a:path>
              <a:path w="62229" h="69850">
                <a:moveTo>
                  <a:pt x="39754" y="15117"/>
                </a:moveTo>
                <a:lnTo>
                  <a:pt x="39282" y="15117"/>
                </a:lnTo>
                <a:lnTo>
                  <a:pt x="38845" y="15163"/>
                </a:lnTo>
                <a:lnTo>
                  <a:pt x="38213" y="15277"/>
                </a:lnTo>
                <a:lnTo>
                  <a:pt x="37983" y="15357"/>
                </a:lnTo>
                <a:lnTo>
                  <a:pt x="41147" y="15357"/>
                </a:lnTo>
                <a:lnTo>
                  <a:pt x="40306" y="15163"/>
                </a:lnTo>
                <a:lnTo>
                  <a:pt x="39754" y="15117"/>
                </a:lnTo>
                <a:close/>
              </a:path>
              <a:path w="62229" h="69850">
                <a:moveTo>
                  <a:pt x="30899" y="0"/>
                </a:moveTo>
                <a:lnTo>
                  <a:pt x="22412" y="10181"/>
                </a:lnTo>
                <a:lnTo>
                  <a:pt x="38408" y="10181"/>
                </a:lnTo>
                <a:lnTo>
                  <a:pt x="308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13385" y="333340"/>
            <a:ext cx="55244" cy="44450"/>
          </a:xfrm>
          <a:custGeom>
            <a:avLst/>
            <a:gdLst/>
            <a:ahLst/>
            <a:cxnLst/>
            <a:rect l="l" t="t" r="r" b="b"/>
            <a:pathLst>
              <a:path w="55245" h="44450">
                <a:moveTo>
                  <a:pt x="19181" y="8818"/>
                </a:moveTo>
                <a:lnTo>
                  <a:pt x="10338" y="20992"/>
                </a:lnTo>
                <a:lnTo>
                  <a:pt x="9199" y="21771"/>
                </a:lnTo>
                <a:lnTo>
                  <a:pt x="0" y="43977"/>
                </a:lnTo>
                <a:lnTo>
                  <a:pt x="310" y="43382"/>
                </a:lnTo>
                <a:lnTo>
                  <a:pt x="701" y="42718"/>
                </a:lnTo>
                <a:lnTo>
                  <a:pt x="7509" y="37907"/>
                </a:lnTo>
                <a:lnTo>
                  <a:pt x="8095" y="37747"/>
                </a:lnTo>
                <a:lnTo>
                  <a:pt x="8728" y="37633"/>
                </a:lnTo>
                <a:lnTo>
                  <a:pt x="9349" y="37552"/>
                </a:lnTo>
                <a:lnTo>
                  <a:pt x="10683" y="37472"/>
                </a:lnTo>
                <a:lnTo>
                  <a:pt x="27438" y="37472"/>
                </a:lnTo>
                <a:lnTo>
                  <a:pt x="28381" y="36842"/>
                </a:lnTo>
                <a:lnTo>
                  <a:pt x="28933" y="36338"/>
                </a:lnTo>
                <a:lnTo>
                  <a:pt x="29519" y="35709"/>
                </a:lnTo>
                <a:lnTo>
                  <a:pt x="29956" y="35124"/>
                </a:lnTo>
                <a:lnTo>
                  <a:pt x="30423" y="34300"/>
                </a:lnTo>
                <a:lnTo>
                  <a:pt x="5071" y="34300"/>
                </a:lnTo>
                <a:lnTo>
                  <a:pt x="5391" y="33246"/>
                </a:lnTo>
                <a:lnTo>
                  <a:pt x="9866" y="27142"/>
                </a:lnTo>
                <a:lnTo>
                  <a:pt x="11022" y="26398"/>
                </a:lnTo>
                <a:lnTo>
                  <a:pt x="17651" y="18518"/>
                </a:lnTo>
                <a:lnTo>
                  <a:pt x="25264" y="18518"/>
                </a:lnTo>
                <a:lnTo>
                  <a:pt x="31102" y="11784"/>
                </a:lnTo>
                <a:lnTo>
                  <a:pt x="24689" y="11784"/>
                </a:lnTo>
                <a:lnTo>
                  <a:pt x="23621" y="10696"/>
                </a:lnTo>
                <a:lnTo>
                  <a:pt x="22419" y="9837"/>
                </a:lnTo>
                <a:lnTo>
                  <a:pt x="21780" y="9482"/>
                </a:lnTo>
                <a:lnTo>
                  <a:pt x="20986" y="9127"/>
                </a:lnTo>
                <a:lnTo>
                  <a:pt x="20124" y="8887"/>
                </a:lnTo>
                <a:lnTo>
                  <a:pt x="19181" y="8818"/>
                </a:lnTo>
                <a:close/>
              </a:path>
              <a:path w="55245" h="44450">
                <a:moveTo>
                  <a:pt x="27438" y="37472"/>
                </a:moveTo>
                <a:lnTo>
                  <a:pt x="10683" y="37472"/>
                </a:lnTo>
                <a:lnTo>
                  <a:pt x="12925" y="37587"/>
                </a:lnTo>
                <a:lnTo>
                  <a:pt x="14581" y="37862"/>
                </a:lnTo>
                <a:lnTo>
                  <a:pt x="17996" y="38652"/>
                </a:lnTo>
                <a:lnTo>
                  <a:pt x="19296" y="38801"/>
                </a:lnTo>
                <a:lnTo>
                  <a:pt x="20676" y="38881"/>
                </a:lnTo>
                <a:lnTo>
                  <a:pt x="22125" y="38881"/>
                </a:lnTo>
                <a:lnTo>
                  <a:pt x="22838" y="38847"/>
                </a:lnTo>
                <a:lnTo>
                  <a:pt x="23585" y="38766"/>
                </a:lnTo>
                <a:lnTo>
                  <a:pt x="25034" y="38457"/>
                </a:lnTo>
                <a:lnTo>
                  <a:pt x="25747" y="38262"/>
                </a:lnTo>
                <a:lnTo>
                  <a:pt x="26715" y="37862"/>
                </a:lnTo>
                <a:lnTo>
                  <a:pt x="27438" y="37472"/>
                </a:lnTo>
                <a:close/>
              </a:path>
              <a:path w="55245" h="44450">
                <a:moveTo>
                  <a:pt x="54013" y="206"/>
                </a:moveTo>
                <a:lnTo>
                  <a:pt x="39386" y="16445"/>
                </a:lnTo>
                <a:lnTo>
                  <a:pt x="38408" y="17190"/>
                </a:lnTo>
                <a:lnTo>
                  <a:pt x="22918" y="25264"/>
                </a:lnTo>
                <a:lnTo>
                  <a:pt x="20239" y="26398"/>
                </a:lnTo>
                <a:lnTo>
                  <a:pt x="5071" y="34300"/>
                </a:lnTo>
                <a:lnTo>
                  <a:pt x="30423" y="34300"/>
                </a:lnTo>
                <a:lnTo>
                  <a:pt x="30784" y="33601"/>
                </a:lnTo>
                <a:lnTo>
                  <a:pt x="31325" y="31723"/>
                </a:lnTo>
                <a:lnTo>
                  <a:pt x="39529" y="31723"/>
                </a:lnTo>
                <a:lnTo>
                  <a:pt x="45858" y="26741"/>
                </a:lnTo>
                <a:lnTo>
                  <a:pt x="45738" y="23924"/>
                </a:lnTo>
                <a:lnTo>
                  <a:pt x="45481" y="22836"/>
                </a:lnTo>
                <a:lnTo>
                  <a:pt x="44423" y="20167"/>
                </a:lnTo>
                <a:lnTo>
                  <a:pt x="43629" y="18679"/>
                </a:lnTo>
                <a:lnTo>
                  <a:pt x="44308" y="18289"/>
                </a:lnTo>
                <a:lnTo>
                  <a:pt x="47252" y="16365"/>
                </a:lnTo>
                <a:lnTo>
                  <a:pt x="48471" y="15392"/>
                </a:lnTo>
                <a:lnTo>
                  <a:pt x="49138" y="14888"/>
                </a:lnTo>
                <a:lnTo>
                  <a:pt x="49770" y="14292"/>
                </a:lnTo>
                <a:lnTo>
                  <a:pt x="50437" y="13708"/>
                </a:lnTo>
                <a:lnTo>
                  <a:pt x="51069" y="13078"/>
                </a:lnTo>
                <a:lnTo>
                  <a:pt x="55229" y="5726"/>
                </a:lnTo>
                <a:lnTo>
                  <a:pt x="55117" y="2897"/>
                </a:lnTo>
                <a:lnTo>
                  <a:pt x="54876" y="2004"/>
                </a:lnTo>
                <a:lnTo>
                  <a:pt x="54485" y="1099"/>
                </a:lnTo>
                <a:lnTo>
                  <a:pt x="54013" y="206"/>
                </a:lnTo>
                <a:close/>
              </a:path>
              <a:path w="55245" h="44450">
                <a:moveTo>
                  <a:pt x="39529" y="31723"/>
                </a:moveTo>
                <a:lnTo>
                  <a:pt x="31325" y="31723"/>
                </a:lnTo>
                <a:lnTo>
                  <a:pt x="32233" y="31838"/>
                </a:lnTo>
                <a:lnTo>
                  <a:pt x="35257" y="32032"/>
                </a:lnTo>
                <a:lnTo>
                  <a:pt x="36051" y="32032"/>
                </a:lnTo>
                <a:lnTo>
                  <a:pt x="37661" y="31952"/>
                </a:lnTo>
                <a:lnTo>
                  <a:pt x="38489" y="31872"/>
                </a:lnTo>
                <a:lnTo>
                  <a:pt x="39529" y="31723"/>
                </a:lnTo>
                <a:close/>
              </a:path>
              <a:path w="55245" h="44450">
                <a:moveTo>
                  <a:pt x="25264" y="18518"/>
                </a:moveTo>
                <a:lnTo>
                  <a:pt x="17651" y="18518"/>
                </a:lnTo>
                <a:lnTo>
                  <a:pt x="17847" y="19194"/>
                </a:lnTo>
                <a:lnTo>
                  <a:pt x="17883" y="19389"/>
                </a:lnTo>
                <a:lnTo>
                  <a:pt x="17990" y="22481"/>
                </a:lnTo>
                <a:lnTo>
                  <a:pt x="17881" y="23145"/>
                </a:lnTo>
                <a:lnTo>
                  <a:pt x="17660" y="24004"/>
                </a:lnTo>
                <a:lnTo>
                  <a:pt x="17295" y="25023"/>
                </a:lnTo>
                <a:lnTo>
                  <a:pt x="19882" y="23145"/>
                </a:lnTo>
                <a:lnTo>
                  <a:pt x="21122" y="22160"/>
                </a:lnTo>
                <a:lnTo>
                  <a:pt x="23275" y="20362"/>
                </a:lnTo>
                <a:lnTo>
                  <a:pt x="25264" y="18518"/>
                </a:lnTo>
                <a:close/>
              </a:path>
              <a:path w="55245" h="44450">
                <a:moveTo>
                  <a:pt x="42360" y="5875"/>
                </a:moveTo>
                <a:lnTo>
                  <a:pt x="34199" y="5875"/>
                </a:lnTo>
                <a:lnTo>
                  <a:pt x="34244" y="6264"/>
                </a:lnTo>
                <a:lnTo>
                  <a:pt x="34371" y="10307"/>
                </a:lnTo>
                <a:lnTo>
                  <a:pt x="32475" y="18679"/>
                </a:lnTo>
                <a:lnTo>
                  <a:pt x="33417" y="17980"/>
                </a:lnTo>
                <a:lnTo>
                  <a:pt x="42295" y="6470"/>
                </a:lnTo>
                <a:lnTo>
                  <a:pt x="42360" y="5875"/>
                </a:lnTo>
                <a:close/>
              </a:path>
              <a:path w="55245" h="44450">
                <a:moveTo>
                  <a:pt x="37615" y="0"/>
                </a:moveTo>
                <a:lnTo>
                  <a:pt x="24689" y="11784"/>
                </a:lnTo>
                <a:lnTo>
                  <a:pt x="31102" y="11784"/>
                </a:lnTo>
                <a:lnTo>
                  <a:pt x="32678" y="9288"/>
                </a:lnTo>
                <a:lnTo>
                  <a:pt x="33613" y="7444"/>
                </a:lnTo>
                <a:lnTo>
                  <a:pt x="34084" y="6264"/>
                </a:lnTo>
                <a:lnTo>
                  <a:pt x="34199" y="5875"/>
                </a:lnTo>
                <a:lnTo>
                  <a:pt x="42360" y="5875"/>
                </a:lnTo>
                <a:lnTo>
                  <a:pt x="38489" y="125"/>
                </a:lnTo>
                <a:lnTo>
                  <a:pt x="3761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36985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5" h="17145">
                <a:moveTo>
                  <a:pt x="3561" y="0"/>
                </a:moveTo>
                <a:lnTo>
                  <a:pt x="0" y="15506"/>
                </a:lnTo>
                <a:lnTo>
                  <a:pt x="100" y="16881"/>
                </a:lnTo>
                <a:lnTo>
                  <a:pt x="5608" y="7913"/>
                </a:lnTo>
                <a:lnTo>
                  <a:pt x="5482" y="4111"/>
                </a:lnTo>
                <a:lnTo>
                  <a:pt x="35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3206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4760" y="0"/>
                </a:moveTo>
                <a:lnTo>
                  <a:pt x="0" y="9162"/>
                </a:lnTo>
                <a:lnTo>
                  <a:pt x="241" y="11360"/>
                </a:lnTo>
                <a:lnTo>
                  <a:pt x="436" y="11441"/>
                </a:lnTo>
                <a:lnTo>
                  <a:pt x="942" y="11555"/>
                </a:lnTo>
                <a:lnTo>
                  <a:pt x="1299" y="11555"/>
                </a:lnTo>
                <a:lnTo>
                  <a:pt x="1690" y="11509"/>
                </a:lnTo>
                <a:lnTo>
                  <a:pt x="4849" y="790"/>
                </a:lnTo>
                <a:lnTo>
                  <a:pt x="5036" y="45"/>
                </a:lnTo>
                <a:lnTo>
                  <a:pt x="476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77207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333" y="5794"/>
                </a:moveTo>
                <a:lnTo>
                  <a:pt x="1023" y="6230"/>
                </a:lnTo>
                <a:lnTo>
                  <a:pt x="666" y="6665"/>
                </a:lnTo>
                <a:lnTo>
                  <a:pt x="0" y="7638"/>
                </a:lnTo>
                <a:lnTo>
                  <a:pt x="4323" y="12884"/>
                </a:lnTo>
                <a:lnTo>
                  <a:pt x="4174" y="13124"/>
                </a:lnTo>
                <a:lnTo>
                  <a:pt x="3852" y="13903"/>
                </a:lnTo>
                <a:lnTo>
                  <a:pt x="3702" y="14453"/>
                </a:lnTo>
                <a:lnTo>
                  <a:pt x="3702" y="17190"/>
                </a:lnTo>
                <a:lnTo>
                  <a:pt x="3932" y="18175"/>
                </a:lnTo>
                <a:lnTo>
                  <a:pt x="10660" y="26432"/>
                </a:lnTo>
                <a:lnTo>
                  <a:pt x="11603" y="27062"/>
                </a:lnTo>
                <a:lnTo>
                  <a:pt x="12385" y="27680"/>
                </a:lnTo>
                <a:lnTo>
                  <a:pt x="14386" y="27680"/>
                </a:lnTo>
                <a:lnTo>
                  <a:pt x="16088" y="29639"/>
                </a:lnTo>
                <a:lnTo>
                  <a:pt x="16674" y="30383"/>
                </a:lnTo>
                <a:lnTo>
                  <a:pt x="16559" y="28826"/>
                </a:lnTo>
                <a:lnTo>
                  <a:pt x="16237" y="26203"/>
                </a:lnTo>
                <a:lnTo>
                  <a:pt x="11798" y="10971"/>
                </a:lnTo>
                <a:lnTo>
                  <a:pt x="11476" y="9952"/>
                </a:lnTo>
                <a:lnTo>
                  <a:pt x="10464" y="7329"/>
                </a:lnTo>
                <a:lnTo>
                  <a:pt x="10142" y="6585"/>
                </a:lnTo>
                <a:lnTo>
                  <a:pt x="2046" y="6585"/>
                </a:lnTo>
                <a:lnTo>
                  <a:pt x="1333" y="5794"/>
                </a:lnTo>
                <a:close/>
              </a:path>
              <a:path w="17145" h="30479">
                <a:moveTo>
                  <a:pt x="5864" y="0"/>
                </a:moveTo>
                <a:lnTo>
                  <a:pt x="5669" y="400"/>
                </a:lnTo>
                <a:lnTo>
                  <a:pt x="5186" y="1099"/>
                </a:lnTo>
                <a:lnTo>
                  <a:pt x="4956" y="1488"/>
                </a:lnTo>
                <a:lnTo>
                  <a:pt x="6175" y="2782"/>
                </a:lnTo>
                <a:lnTo>
                  <a:pt x="2046" y="6585"/>
                </a:lnTo>
                <a:lnTo>
                  <a:pt x="10142" y="6585"/>
                </a:lnTo>
                <a:lnTo>
                  <a:pt x="6646" y="939"/>
                </a:lnTo>
                <a:lnTo>
                  <a:pt x="58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70445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299" y="2267"/>
                </a:moveTo>
                <a:lnTo>
                  <a:pt x="15329" y="14246"/>
                </a:lnTo>
                <a:lnTo>
                  <a:pt x="14466" y="13433"/>
                </a:lnTo>
                <a:lnTo>
                  <a:pt x="12776" y="11704"/>
                </a:lnTo>
                <a:lnTo>
                  <a:pt x="12155" y="11005"/>
                </a:lnTo>
                <a:lnTo>
                  <a:pt x="10775" y="9242"/>
                </a:lnTo>
                <a:lnTo>
                  <a:pt x="9521" y="7444"/>
                </a:lnTo>
                <a:lnTo>
                  <a:pt x="8709" y="6069"/>
                </a:lnTo>
                <a:lnTo>
                  <a:pt x="4875" y="6069"/>
                </a:lnTo>
                <a:lnTo>
                  <a:pt x="3817" y="5210"/>
                </a:lnTo>
                <a:lnTo>
                  <a:pt x="3300" y="4695"/>
                </a:lnTo>
                <a:lnTo>
                  <a:pt x="2679" y="4031"/>
                </a:lnTo>
                <a:lnTo>
                  <a:pt x="2012" y="3252"/>
                </a:lnTo>
                <a:lnTo>
                  <a:pt x="1299" y="2267"/>
                </a:lnTo>
                <a:close/>
              </a:path>
              <a:path w="15875" h="14604">
                <a:moveTo>
                  <a:pt x="5899" y="0"/>
                </a:moveTo>
                <a:lnTo>
                  <a:pt x="4875" y="6069"/>
                </a:lnTo>
                <a:lnTo>
                  <a:pt x="8709" y="6069"/>
                </a:lnTo>
                <a:lnTo>
                  <a:pt x="8102" y="5016"/>
                </a:lnTo>
                <a:lnTo>
                  <a:pt x="7500" y="3836"/>
                </a:lnTo>
                <a:lnTo>
                  <a:pt x="6405" y="1454"/>
                </a:lnTo>
                <a:lnTo>
                  <a:pt x="5899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64742" y="43268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40">
                <a:moveTo>
                  <a:pt x="3346" y="0"/>
                </a:moveTo>
                <a:lnTo>
                  <a:pt x="1966" y="469"/>
                </a:lnTo>
                <a:lnTo>
                  <a:pt x="908" y="664"/>
                </a:lnTo>
                <a:lnTo>
                  <a:pt x="0" y="2301"/>
                </a:lnTo>
                <a:lnTo>
                  <a:pt x="3656" y="2301"/>
                </a:lnTo>
                <a:lnTo>
                  <a:pt x="3346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55364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2696" y="1328"/>
                </a:moveTo>
                <a:lnTo>
                  <a:pt x="3555" y="2233"/>
                </a:lnTo>
                <a:lnTo>
                  <a:pt x="3666" y="2542"/>
                </a:lnTo>
                <a:lnTo>
                  <a:pt x="0" y="18472"/>
                </a:lnTo>
                <a:lnTo>
                  <a:pt x="118" y="19538"/>
                </a:lnTo>
                <a:lnTo>
                  <a:pt x="12609" y="42168"/>
                </a:lnTo>
                <a:lnTo>
                  <a:pt x="12839" y="40599"/>
                </a:lnTo>
                <a:lnTo>
                  <a:pt x="13000" y="39820"/>
                </a:lnTo>
                <a:lnTo>
                  <a:pt x="34147" y="12643"/>
                </a:lnTo>
                <a:lnTo>
                  <a:pt x="35251" y="11864"/>
                </a:lnTo>
                <a:lnTo>
                  <a:pt x="37218" y="10250"/>
                </a:lnTo>
                <a:lnTo>
                  <a:pt x="39104" y="8417"/>
                </a:lnTo>
                <a:lnTo>
                  <a:pt x="41018" y="6264"/>
                </a:lnTo>
                <a:lnTo>
                  <a:pt x="17875" y="6264"/>
                </a:lnTo>
                <a:lnTo>
                  <a:pt x="16611" y="6104"/>
                </a:lnTo>
                <a:lnTo>
                  <a:pt x="11685" y="1557"/>
                </a:lnTo>
                <a:lnTo>
                  <a:pt x="4858" y="1557"/>
                </a:lnTo>
                <a:lnTo>
                  <a:pt x="3409" y="1488"/>
                </a:lnTo>
                <a:lnTo>
                  <a:pt x="2696" y="1328"/>
                </a:lnTo>
                <a:close/>
              </a:path>
              <a:path w="41275" h="42545">
                <a:moveTo>
                  <a:pt x="33366" y="1523"/>
                </a:moveTo>
                <a:lnTo>
                  <a:pt x="25419" y="4111"/>
                </a:lnTo>
                <a:lnTo>
                  <a:pt x="24085" y="4810"/>
                </a:lnTo>
                <a:lnTo>
                  <a:pt x="18508" y="6264"/>
                </a:lnTo>
                <a:lnTo>
                  <a:pt x="41018" y="6264"/>
                </a:lnTo>
                <a:lnTo>
                  <a:pt x="41160" y="6104"/>
                </a:lnTo>
                <a:lnTo>
                  <a:pt x="41091" y="5875"/>
                </a:lnTo>
                <a:lnTo>
                  <a:pt x="40622" y="5394"/>
                </a:lnTo>
                <a:lnTo>
                  <a:pt x="33998" y="1557"/>
                </a:lnTo>
                <a:lnTo>
                  <a:pt x="33366" y="1523"/>
                </a:lnTo>
                <a:close/>
              </a:path>
              <a:path w="41275" h="42545">
                <a:moveTo>
                  <a:pt x="11114" y="0"/>
                </a:moveTo>
                <a:lnTo>
                  <a:pt x="4858" y="1557"/>
                </a:lnTo>
                <a:lnTo>
                  <a:pt x="11685" y="1557"/>
                </a:lnTo>
                <a:lnTo>
                  <a:pt x="1111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83470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21420" y="21565"/>
                </a:moveTo>
                <a:lnTo>
                  <a:pt x="14850" y="21565"/>
                </a:lnTo>
                <a:lnTo>
                  <a:pt x="15045" y="21725"/>
                </a:lnTo>
                <a:lnTo>
                  <a:pt x="15168" y="22000"/>
                </a:lnTo>
                <a:lnTo>
                  <a:pt x="15954" y="24348"/>
                </a:lnTo>
                <a:lnTo>
                  <a:pt x="15367" y="25172"/>
                </a:lnTo>
                <a:lnTo>
                  <a:pt x="14378" y="26776"/>
                </a:lnTo>
                <a:lnTo>
                  <a:pt x="12181" y="36957"/>
                </a:lnTo>
                <a:lnTo>
                  <a:pt x="12289" y="37930"/>
                </a:lnTo>
                <a:lnTo>
                  <a:pt x="12547" y="39545"/>
                </a:lnTo>
                <a:lnTo>
                  <a:pt x="13044" y="41343"/>
                </a:lnTo>
                <a:lnTo>
                  <a:pt x="13254" y="41813"/>
                </a:lnTo>
                <a:lnTo>
                  <a:pt x="13702" y="42557"/>
                </a:lnTo>
                <a:lnTo>
                  <a:pt x="14157" y="43416"/>
                </a:lnTo>
                <a:lnTo>
                  <a:pt x="16478" y="53437"/>
                </a:lnTo>
                <a:lnTo>
                  <a:pt x="16394" y="54262"/>
                </a:lnTo>
                <a:lnTo>
                  <a:pt x="16240" y="55201"/>
                </a:lnTo>
                <a:lnTo>
                  <a:pt x="15954" y="56140"/>
                </a:lnTo>
                <a:lnTo>
                  <a:pt x="15958" y="58808"/>
                </a:lnTo>
                <a:lnTo>
                  <a:pt x="17955" y="63779"/>
                </a:lnTo>
                <a:lnTo>
                  <a:pt x="18507" y="62989"/>
                </a:lnTo>
                <a:lnTo>
                  <a:pt x="21612" y="55201"/>
                </a:lnTo>
                <a:lnTo>
                  <a:pt x="21531" y="53437"/>
                </a:lnTo>
                <a:lnTo>
                  <a:pt x="20979" y="51673"/>
                </a:lnTo>
                <a:lnTo>
                  <a:pt x="20554" y="50230"/>
                </a:lnTo>
                <a:lnTo>
                  <a:pt x="20243" y="48856"/>
                </a:lnTo>
                <a:lnTo>
                  <a:pt x="20002" y="47562"/>
                </a:lnTo>
                <a:lnTo>
                  <a:pt x="19841" y="46394"/>
                </a:lnTo>
                <a:lnTo>
                  <a:pt x="19976" y="42511"/>
                </a:lnTo>
                <a:lnTo>
                  <a:pt x="26097" y="37312"/>
                </a:lnTo>
                <a:lnTo>
                  <a:pt x="27120" y="37312"/>
                </a:lnTo>
                <a:lnTo>
                  <a:pt x="26649" y="37266"/>
                </a:lnTo>
                <a:lnTo>
                  <a:pt x="26925" y="32880"/>
                </a:lnTo>
                <a:lnTo>
                  <a:pt x="25982" y="30532"/>
                </a:lnTo>
                <a:lnTo>
                  <a:pt x="24399" y="27050"/>
                </a:lnTo>
                <a:lnTo>
                  <a:pt x="22670" y="23718"/>
                </a:lnTo>
                <a:lnTo>
                  <a:pt x="21420" y="21565"/>
                </a:lnTo>
                <a:close/>
              </a:path>
              <a:path w="27304" h="64134">
                <a:moveTo>
                  <a:pt x="27120" y="37312"/>
                </a:moveTo>
                <a:close/>
              </a:path>
              <a:path w="27304" h="64134">
                <a:moveTo>
                  <a:pt x="6754" y="13273"/>
                </a:moveTo>
                <a:lnTo>
                  <a:pt x="1683" y="13273"/>
                </a:lnTo>
                <a:lnTo>
                  <a:pt x="2074" y="14957"/>
                </a:lnTo>
                <a:lnTo>
                  <a:pt x="2189" y="15735"/>
                </a:lnTo>
                <a:lnTo>
                  <a:pt x="2259" y="19492"/>
                </a:lnTo>
                <a:lnTo>
                  <a:pt x="2108" y="20820"/>
                </a:lnTo>
                <a:lnTo>
                  <a:pt x="1959" y="21450"/>
                </a:lnTo>
                <a:lnTo>
                  <a:pt x="1882" y="25172"/>
                </a:lnTo>
                <a:lnTo>
                  <a:pt x="1993" y="25997"/>
                </a:lnTo>
                <a:lnTo>
                  <a:pt x="2189" y="26581"/>
                </a:lnTo>
                <a:lnTo>
                  <a:pt x="2465" y="27050"/>
                </a:lnTo>
                <a:lnTo>
                  <a:pt x="2626" y="27165"/>
                </a:lnTo>
                <a:lnTo>
                  <a:pt x="3097" y="27955"/>
                </a:lnTo>
                <a:lnTo>
                  <a:pt x="3293" y="28150"/>
                </a:lnTo>
                <a:lnTo>
                  <a:pt x="3569" y="28184"/>
                </a:lnTo>
                <a:lnTo>
                  <a:pt x="3764" y="27955"/>
                </a:lnTo>
                <a:lnTo>
                  <a:pt x="3873" y="27440"/>
                </a:lnTo>
                <a:lnTo>
                  <a:pt x="4121" y="23718"/>
                </a:lnTo>
                <a:lnTo>
                  <a:pt x="4466" y="21450"/>
                </a:lnTo>
                <a:lnTo>
                  <a:pt x="6432" y="16285"/>
                </a:lnTo>
                <a:lnTo>
                  <a:pt x="6643" y="14876"/>
                </a:lnTo>
                <a:lnTo>
                  <a:pt x="6754" y="13273"/>
                </a:lnTo>
                <a:close/>
              </a:path>
              <a:path w="27304" h="64134">
                <a:moveTo>
                  <a:pt x="10628" y="7089"/>
                </a:moveTo>
                <a:lnTo>
                  <a:pt x="5846" y="7089"/>
                </a:lnTo>
                <a:lnTo>
                  <a:pt x="6674" y="7902"/>
                </a:lnTo>
                <a:lnTo>
                  <a:pt x="8123" y="9436"/>
                </a:lnTo>
                <a:lnTo>
                  <a:pt x="12416" y="19492"/>
                </a:lnTo>
                <a:lnTo>
                  <a:pt x="12293" y="20820"/>
                </a:lnTo>
                <a:lnTo>
                  <a:pt x="12174" y="21771"/>
                </a:lnTo>
                <a:lnTo>
                  <a:pt x="11906" y="23374"/>
                </a:lnTo>
                <a:lnTo>
                  <a:pt x="11779" y="23921"/>
                </a:lnTo>
                <a:lnTo>
                  <a:pt x="12331" y="23328"/>
                </a:lnTo>
                <a:lnTo>
                  <a:pt x="13159" y="22504"/>
                </a:lnTo>
                <a:lnTo>
                  <a:pt x="13516" y="22240"/>
                </a:lnTo>
                <a:lnTo>
                  <a:pt x="13792" y="22000"/>
                </a:lnTo>
                <a:lnTo>
                  <a:pt x="14459" y="21610"/>
                </a:lnTo>
                <a:lnTo>
                  <a:pt x="14620" y="21565"/>
                </a:lnTo>
                <a:lnTo>
                  <a:pt x="21420" y="21565"/>
                </a:lnTo>
                <a:lnTo>
                  <a:pt x="19140" y="17888"/>
                </a:lnTo>
                <a:lnTo>
                  <a:pt x="11032" y="7512"/>
                </a:lnTo>
                <a:lnTo>
                  <a:pt x="10628" y="7089"/>
                </a:lnTo>
                <a:close/>
              </a:path>
              <a:path w="27304" h="64134">
                <a:moveTo>
                  <a:pt x="3293" y="0"/>
                </a:moveTo>
                <a:lnTo>
                  <a:pt x="3017" y="148"/>
                </a:lnTo>
                <a:lnTo>
                  <a:pt x="2626" y="1362"/>
                </a:lnTo>
                <a:lnTo>
                  <a:pt x="2189" y="2542"/>
                </a:lnTo>
                <a:lnTo>
                  <a:pt x="1292" y="4581"/>
                </a:lnTo>
                <a:lnTo>
                  <a:pt x="544" y="5989"/>
                </a:lnTo>
                <a:lnTo>
                  <a:pt x="222" y="6539"/>
                </a:lnTo>
                <a:lnTo>
                  <a:pt x="118" y="7512"/>
                </a:lnTo>
                <a:lnTo>
                  <a:pt x="1292" y="13353"/>
                </a:lnTo>
                <a:lnTo>
                  <a:pt x="1683" y="13273"/>
                </a:lnTo>
                <a:lnTo>
                  <a:pt x="6754" y="13273"/>
                </a:lnTo>
                <a:lnTo>
                  <a:pt x="6663" y="10960"/>
                </a:lnTo>
                <a:lnTo>
                  <a:pt x="6472" y="9436"/>
                </a:lnTo>
                <a:lnTo>
                  <a:pt x="6317" y="8566"/>
                </a:lnTo>
                <a:lnTo>
                  <a:pt x="5846" y="7089"/>
                </a:lnTo>
                <a:lnTo>
                  <a:pt x="10628" y="7089"/>
                </a:lnTo>
                <a:lnTo>
                  <a:pt x="8640" y="5004"/>
                </a:lnTo>
                <a:lnTo>
                  <a:pt x="7387" y="3756"/>
                </a:lnTo>
                <a:lnTo>
                  <a:pt x="6087" y="2508"/>
                </a:lnTo>
                <a:lnTo>
                  <a:pt x="4707" y="1248"/>
                </a:lnTo>
                <a:lnTo>
                  <a:pt x="329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68088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6922" y="0"/>
                </a:moveTo>
                <a:lnTo>
                  <a:pt x="6405" y="160"/>
                </a:lnTo>
                <a:lnTo>
                  <a:pt x="6957" y="1374"/>
                </a:lnTo>
                <a:lnTo>
                  <a:pt x="5818" y="1924"/>
                </a:lnTo>
                <a:lnTo>
                  <a:pt x="0" y="14602"/>
                </a:lnTo>
                <a:lnTo>
                  <a:pt x="160" y="16915"/>
                </a:lnTo>
                <a:lnTo>
                  <a:pt x="4484" y="31322"/>
                </a:lnTo>
                <a:lnTo>
                  <a:pt x="5657" y="33991"/>
                </a:lnTo>
                <a:lnTo>
                  <a:pt x="6060" y="30028"/>
                </a:lnTo>
                <a:lnTo>
                  <a:pt x="6255" y="27291"/>
                </a:lnTo>
                <a:lnTo>
                  <a:pt x="6370" y="24084"/>
                </a:lnTo>
                <a:lnTo>
                  <a:pt x="6255" y="14327"/>
                </a:lnTo>
                <a:lnTo>
                  <a:pt x="5903" y="9517"/>
                </a:lnTo>
                <a:lnTo>
                  <a:pt x="5703" y="7478"/>
                </a:lnTo>
                <a:lnTo>
                  <a:pt x="8486" y="6653"/>
                </a:lnTo>
                <a:lnTo>
                  <a:pt x="12106" y="6653"/>
                </a:lnTo>
                <a:lnTo>
                  <a:pt x="11722" y="5909"/>
                </a:lnTo>
                <a:lnTo>
                  <a:pt x="10924" y="4581"/>
                </a:lnTo>
                <a:lnTo>
                  <a:pt x="9671" y="2782"/>
                </a:lnTo>
                <a:lnTo>
                  <a:pt x="9234" y="2267"/>
                </a:lnTo>
                <a:lnTo>
                  <a:pt x="8417" y="1374"/>
                </a:lnTo>
                <a:lnTo>
                  <a:pt x="6922" y="0"/>
                </a:lnTo>
                <a:close/>
              </a:path>
              <a:path w="36195" h="34289">
                <a:moveTo>
                  <a:pt x="12106" y="6653"/>
                </a:moveTo>
                <a:lnTo>
                  <a:pt x="8486" y="6653"/>
                </a:lnTo>
                <a:lnTo>
                  <a:pt x="10970" y="8257"/>
                </a:lnTo>
                <a:lnTo>
                  <a:pt x="12258" y="8967"/>
                </a:lnTo>
                <a:lnTo>
                  <a:pt x="13362" y="9517"/>
                </a:lnTo>
                <a:lnTo>
                  <a:pt x="13017" y="8577"/>
                </a:lnTo>
                <a:lnTo>
                  <a:pt x="12518" y="7478"/>
                </a:lnTo>
                <a:lnTo>
                  <a:pt x="12106" y="6653"/>
                </a:lnTo>
                <a:close/>
              </a:path>
              <a:path w="36195" h="34289">
                <a:moveTo>
                  <a:pt x="29761" y="4157"/>
                </a:moveTo>
                <a:lnTo>
                  <a:pt x="25437" y="5600"/>
                </a:lnTo>
                <a:lnTo>
                  <a:pt x="25080" y="5840"/>
                </a:lnTo>
                <a:lnTo>
                  <a:pt x="24218" y="6734"/>
                </a:lnTo>
                <a:lnTo>
                  <a:pt x="23925" y="7169"/>
                </a:lnTo>
                <a:lnTo>
                  <a:pt x="23746" y="7398"/>
                </a:lnTo>
                <a:lnTo>
                  <a:pt x="23160" y="8383"/>
                </a:lnTo>
                <a:lnTo>
                  <a:pt x="22642" y="9711"/>
                </a:lnTo>
                <a:lnTo>
                  <a:pt x="22262" y="11315"/>
                </a:lnTo>
                <a:lnTo>
                  <a:pt x="22171" y="12105"/>
                </a:lnTo>
                <a:lnTo>
                  <a:pt x="23160" y="12219"/>
                </a:lnTo>
                <a:lnTo>
                  <a:pt x="24103" y="12300"/>
                </a:lnTo>
                <a:lnTo>
                  <a:pt x="25000" y="12334"/>
                </a:lnTo>
                <a:lnTo>
                  <a:pt x="27403" y="12300"/>
                </a:lnTo>
                <a:lnTo>
                  <a:pt x="29841" y="12059"/>
                </a:lnTo>
                <a:lnTo>
                  <a:pt x="31336" y="11750"/>
                </a:lnTo>
                <a:lnTo>
                  <a:pt x="32590" y="11429"/>
                </a:lnTo>
                <a:lnTo>
                  <a:pt x="33142" y="11315"/>
                </a:lnTo>
                <a:lnTo>
                  <a:pt x="35694" y="9711"/>
                </a:lnTo>
                <a:lnTo>
                  <a:pt x="35660" y="8692"/>
                </a:lnTo>
                <a:lnTo>
                  <a:pt x="33417" y="5840"/>
                </a:lnTo>
                <a:lnTo>
                  <a:pt x="33222" y="4890"/>
                </a:lnTo>
                <a:lnTo>
                  <a:pt x="34368" y="4351"/>
                </a:lnTo>
                <a:lnTo>
                  <a:pt x="31888" y="4351"/>
                </a:lnTo>
                <a:lnTo>
                  <a:pt x="31175" y="4306"/>
                </a:lnTo>
                <a:lnTo>
                  <a:pt x="29761" y="4157"/>
                </a:lnTo>
                <a:close/>
              </a:path>
              <a:path w="36195" h="34289">
                <a:moveTo>
                  <a:pt x="34556" y="4157"/>
                </a:moveTo>
                <a:lnTo>
                  <a:pt x="33613" y="4271"/>
                </a:lnTo>
                <a:lnTo>
                  <a:pt x="32716" y="4351"/>
                </a:lnTo>
                <a:lnTo>
                  <a:pt x="34368" y="4351"/>
                </a:lnTo>
                <a:lnTo>
                  <a:pt x="34539" y="4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77644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5" y="148"/>
                </a:moveTo>
                <a:lnTo>
                  <a:pt x="149" y="0"/>
                </a:lnTo>
                <a:lnTo>
                  <a:pt x="0" y="34"/>
                </a:lnTo>
                <a:lnTo>
                  <a:pt x="0" y="263"/>
                </a:lnTo>
                <a:lnTo>
                  <a:pt x="195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8629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3746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15011" y="37438"/>
                </a:moveTo>
                <a:lnTo>
                  <a:pt x="9360" y="37438"/>
                </a:lnTo>
                <a:lnTo>
                  <a:pt x="9280" y="37907"/>
                </a:lnTo>
                <a:lnTo>
                  <a:pt x="10223" y="38022"/>
                </a:lnTo>
                <a:lnTo>
                  <a:pt x="11051" y="38056"/>
                </a:lnTo>
                <a:lnTo>
                  <a:pt x="11764" y="38056"/>
                </a:lnTo>
                <a:lnTo>
                  <a:pt x="12385" y="38022"/>
                </a:lnTo>
                <a:lnTo>
                  <a:pt x="13293" y="37907"/>
                </a:lnTo>
                <a:lnTo>
                  <a:pt x="14351" y="37667"/>
                </a:lnTo>
                <a:lnTo>
                  <a:pt x="15011" y="37438"/>
                </a:lnTo>
                <a:close/>
              </a:path>
              <a:path w="33654" h="38100">
                <a:moveTo>
                  <a:pt x="2828" y="3092"/>
                </a:moveTo>
                <a:lnTo>
                  <a:pt x="161" y="3882"/>
                </a:lnTo>
                <a:lnTo>
                  <a:pt x="164" y="5130"/>
                </a:lnTo>
                <a:lnTo>
                  <a:pt x="264" y="6150"/>
                </a:lnTo>
                <a:lnTo>
                  <a:pt x="508" y="9517"/>
                </a:lnTo>
                <a:lnTo>
                  <a:pt x="630" y="22824"/>
                </a:lnTo>
                <a:lnTo>
                  <a:pt x="513" y="24909"/>
                </a:lnTo>
                <a:lnTo>
                  <a:pt x="387" y="26627"/>
                </a:lnTo>
                <a:lnTo>
                  <a:pt x="0" y="30429"/>
                </a:lnTo>
                <a:lnTo>
                  <a:pt x="712" y="32181"/>
                </a:lnTo>
                <a:lnTo>
                  <a:pt x="9130" y="37472"/>
                </a:lnTo>
                <a:lnTo>
                  <a:pt x="9360" y="37438"/>
                </a:lnTo>
                <a:lnTo>
                  <a:pt x="15011" y="37438"/>
                </a:lnTo>
                <a:lnTo>
                  <a:pt x="16479" y="36293"/>
                </a:lnTo>
                <a:lnTo>
                  <a:pt x="16381" y="35239"/>
                </a:lnTo>
                <a:lnTo>
                  <a:pt x="16283" y="35044"/>
                </a:lnTo>
                <a:lnTo>
                  <a:pt x="16254" y="34815"/>
                </a:lnTo>
                <a:lnTo>
                  <a:pt x="17260" y="31918"/>
                </a:lnTo>
                <a:lnTo>
                  <a:pt x="17651" y="30933"/>
                </a:lnTo>
                <a:lnTo>
                  <a:pt x="17536" y="29994"/>
                </a:lnTo>
                <a:lnTo>
                  <a:pt x="17421" y="29249"/>
                </a:lnTo>
                <a:lnTo>
                  <a:pt x="17260" y="28619"/>
                </a:lnTo>
                <a:lnTo>
                  <a:pt x="17694" y="26466"/>
                </a:lnTo>
                <a:lnTo>
                  <a:pt x="23045" y="19652"/>
                </a:lnTo>
                <a:lnTo>
                  <a:pt x="23827" y="18324"/>
                </a:lnTo>
                <a:lnTo>
                  <a:pt x="26851" y="13662"/>
                </a:lnTo>
                <a:lnTo>
                  <a:pt x="28231" y="11784"/>
                </a:lnTo>
                <a:lnTo>
                  <a:pt x="28864" y="10960"/>
                </a:lnTo>
                <a:lnTo>
                  <a:pt x="29437" y="10765"/>
                </a:lnTo>
                <a:lnTo>
                  <a:pt x="30635" y="10227"/>
                </a:lnTo>
                <a:lnTo>
                  <a:pt x="31382" y="9757"/>
                </a:lnTo>
                <a:lnTo>
                  <a:pt x="31693" y="9517"/>
                </a:lnTo>
                <a:lnTo>
                  <a:pt x="32279" y="9013"/>
                </a:lnTo>
                <a:lnTo>
                  <a:pt x="32485" y="8772"/>
                </a:lnTo>
                <a:lnTo>
                  <a:pt x="19273" y="8772"/>
                </a:lnTo>
                <a:lnTo>
                  <a:pt x="18364" y="8738"/>
                </a:lnTo>
                <a:lnTo>
                  <a:pt x="17375" y="8658"/>
                </a:lnTo>
                <a:lnTo>
                  <a:pt x="16398" y="8543"/>
                </a:lnTo>
                <a:lnTo>
                  <a:pt x="16157" y="8497"/>
                </a:lnTo>
                <a:lnTo>
                  <a:pt x="15927" y="8463"/>
                </a:lnTo>
                <a:lnTo>
                  <a:pt x="15570" y="8417"/>
                </a:lnTo>
                <a:lnTo>
                  <a:pt x="15375" y="8383"/>
                </a:lnTo>
                <a:lnTo>
                  <a:pt x="15179" y="8337"/>
                </a:lnTo>
                <a:lnTo>
                  <a:pt x="15018" y="8303"/>
                </a:lnTo>
                <a:lnTo>
                  <a:pt x="14708" y="8222"/>
                </a:lnTo>
                <a:lnTo>
                  <a:pt x="14547" y="8222"/>
                </a:lnTo>
                <a:lnTo>
                  <a:pt x="14317" y="8188"/>
                </a:lnTo>
                <a:lnTo>
                  <a:pt x="14075" y="8108"/>
                </a:lnTo>
                <a:lnTo>
                  <a:pt x="13730" y="8028"/>
                </a:lnTo>
                <a:lnTo>
                  <a:pt x="13489" y="7993"/>
                </a:lnTo>
                <a:lnTo>
                  <a:pt x="13247" y="7913"/>
                </a:lnTo>
                <a:lnTo>
                  <a:pt x="12741" y="7799"/>
                </a:lnTo>
                <a:lnTo>
                  <a:pt x="12511" y="7719"/>
                </a:lnTo>
                <a:lnTo>
                  <a:pt x="10694" y="7169"/>
                </a:lnTo>
                <a:lnTo>
                  <a:pt x="10545" y="7089"/>
                </a:lnTo>
                <a:lnTo>
                  <a:pt x="10384" y="7054"/>
                </a:lnTo>
                <a:lnTo>
                  <a:pt x="10188" y="7008"/>
                </a:lnTo>
                <a:lnTo>
                  <a:pt x="9671" y="6779"/>
                </a:lnTo>
                <a:lnTo>
                  <a:pt x="8969" y="6505"/>
                </a:lnTo>
                <a:lnTo>
                  <a:pt x="8808" y="6424"/>
                </a:lnTo>
                <a:lnTo>
                  <a:pt x="8107" y="6150"/>
                </a:lnTo>
                <a:lnTo>
                  <a:pt x="7511" y="5840"/>
                </a:lnTo>
                <a:lnTo>
                  <a:pt x="6531" y="5371"/>
                </a:lnTo>
                <a:lnTo>
                  <a:pt x="5206" y="4626"/>
                </a:lnTo>
                <a:lnTo>
                  <a:pt x="2828" y="3092"/>
                </a:lnTo>
                <a:close/>
              </a:path>
              <a:path w="33654" h="38100">
                <a:moveTo>
                  <a:pt x="30474" y="45"/>
                </a:moveTo>
                <a:lnTo>
                  <a:pt x="30340" y="45"/>
                </a:lnTo>
                <a:lnTo>
                  <a:pt x="27564" y="1328"/>
                </a:lnTo>
                <a:lnTo>
                  <a:pt x="27760" y="2279"/>
                </a:lnTo>
                <a:lnTo>
                  <a:pt x="28197" y="2668"/>
                </a:lnTo>
                <a:lnTo>
                  <a:pt x="28622" y="3092"/>
                </a:lnTo>
                <a:lnTo>
                  <a:pt x="29450" y="4111"/>
                </a:lnTo>
                <a:lnTo>
                  <a:pt x="29794" y="4695"/>
                </a:lnTo>
                <a:lnTo>
                  <a:pt x="30002" y="5130"/>
                </a:lnTo>
                <a:lnTo>
                  <a:pt x="30083" y="6035"/>
                </a:lnTo>
                <a:lnTo>
                  <a:pt x="29962" y="6264"/>
                </a:lnTo>
                <a:lnTo>
                  <a:pt x="26932" y="7867"/>
                </a:lnTo>
                <a:lnTo>
                  <a:pt x="25678" y="8188"/>
                </a:lnTo>
                <a:lnTo>
                  <a:pt x="24149" y="8497"/>
                </a:lnTo>
                <a:lnTo>
                  <a:pt x="22412" y="8692"/>
                </a:lnTo>
                <a:lnTo>
                  <a:pt x="20963" y="8772"/>
                </a:lnTo>
                <a:lnTo>
                  <a:pt x="32485" y="8772"/>
                </a:lnTo>
                <a:lnTo>
                  <a:pt x="32800" y="8383"/>
                </a:lnTo>
                <a:lnTo>
                  <a:pt x="33303" y="7524"/>
                </a:lnTo>
                <a:lnTo>
                  <a:pt x="33426" y="7169"/>
                </a:lnTo>
                <a:lnTo>
                  <a:pt x="33551" y="6653"/>
                </a:lnTo>
                <a:lnTo>
                  <a:pt x="33445" y="4111"/>
                </a:lnTo>
                <a:lnTo>
                  <a:pt x="30508" y="114"/>
                </a:lnTo>
                <a:close/>
              </a:path>
              <a:path w="33654" h="38100">
                <a:moveTo>
                  <a:pt x="30439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51931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58544" y="154939"/>
                </a:moveTo>
                <a:lnTo>
                  <a:pt x="58303" y="157479"/>
                </a:lnTo>
                <a:lnTo>
                  <a:pt x="58222" y="158749"/>
                </a:lnTo>
                <a:lnTo>
                  <a:pt x="58659" y="158749"/>
                </a:lnTo>
                <a:lnTo>
                  <a:pt x="58544" y="154939"/>
                </a:lnTo>
                <a:close/>
              </a:path>
              <a:path w="61595" h="158750">
                <a:moveTo>
                  <a:pt x="58425" y="154827"/>
                </a:moveTo>
                <a:close/>
              </a:path>
              <a:path w="61595" h="158750">
                <a:moveTo>
                  <a:pt x="58889" y="152399"/>
                </a:moveTo>
                <a:lnTo>
                  <a:pt x="58579" y="152399"/>
                </a:lnTo>
                <a:lnTo>
                  <a:pt x="58464" y="154939"/>
                </a:lnTo>
                <a:lnTo>
                  <a:pt x="58613" y="154939"/>
                </a:lnTo>
                <a:lnTo>
                  <a:pt x="58889" y="152399"/>
                </a:lnTo>
                <a:close/>
              </a:path>
              <a:path w="61595" h="158750">
                <a:moveTo>
                  <a:pt x="54209" y="97790"/>
                </a:moveTo>
                <a:lnTo>
                  <a:pt x="26771" y="97789"/>
                </a:lnTo>
                <a:lnTo>
                  <a:pt x="27288" y="99059"/>
                </a:lnTo>
                <a:lnTo>
                  <a:pt x="27714" y="99059"/>
                </a:lnTo>
                <a:lnTo>
                  <a:pt x="28070" y="100329"/>
                </a:lnTo>
                <a:lnTo>
                  <a:pt x="28346" y="100329"/>
                </a:lnTo>
                <a:lnTo>
                  <a:pt x="28737" y="102869"/>
                </a:lnTo>
                <a:lnTo>
                  <a:pt x="28898" y="104139"/>
                </a:lnTo>
                <a:lnTo>
                  <a:pt x="28898" y="106679"/>
                </a:lnTo>
                <a:lnTo>
                  <a:pt x="28461" y="110489"/>
                </a:lnTo>
                <a:lnTo>
                  <a:pt x="27955" y="113029"/>
                </a:lnTo>
                <a:lnTo>
                  <a:pt x="27794" y="114299"/>
                </a:lnTo>
                <a:lnTo>
                  <a:pt x="33107" y="114299"/>
                </a:lnTo>
                <a:lnTo>
                  <a:pt x="33417" y="115569"/>
                </a:lnTo>
                <a:lnTo>
                  <a:pt x="34441" y="115569"/>
                </a:lnTo>
                <a:lnTo>
                  <a:pt x="34751" y="116839"/>
                </a:lnTo>
                <a:lnTo>
                  <a:pt x="34993" y="116839"/>
                </a:lnTo>
                <a:lnTo>
                  <a:pt x="35027" y="118109"/>
                </a:lnTo>
                <a:lnTo>
                  <a:pt x="35142" y="119379"/>
                </a:lnTo>
                <a:lnTo>
                  <a:pt x="34751" y="121919"/>
                </a:lnTo>
                <a:lnTo>
                  <a:pt x="37626" y="124459"/>
                </a:lnTo>
                <a:lnTo>
                  <a:pt x="50989" y="140969"/>
                </a:lnTo>
                <a:lnTo>
                  <a:pt x="51702" y="140969"/>
                </a:lnTo>
                <a:lnTo>
                  <a:pt x="53036" y="143509"/>
                </a:lnTo>
                <a:lnTo>
                  <a:pt x="54209" y="146049"/>
                </a:lnTo>
                <a:lnTo>
                  <a:pt x="56141" y="149859"/>
                </a:lnTo>
                <a:lnTo>
                  <a:pt x="57521" y="152399"/>
                </a:lnTo>
                <a:lnTo>
                  <a:pt x="58027" y="153669"/>
                </a:lnTo>
                <a:lnTo>
                  <a:pt x="58425" y="154827"/>
                </a:lnTo>
                <a:lnTo>
                  <a:pt x="58464" y="153669"/>
                </a:lnTo>
                <a:lnTo>
                  <a:pt x="58579" y="152399"/>
                </a:lnTo>
                <a:lnTo>
                  <a:pt x="58889" y="152399"/>
                </a:lnTo>
                <a:lnTo>
                  <a:pt x="59085" y="151129"/>
                </a:lnTo>
                <a:lnTo>
                  <a:pt x="59556" y="149859"/>
                </a:lnTo>
                <a:lnTo>
                  <a:pt x="59993" y="148589"/>
                </a:lnTo>
                <a:lnTo>
                  <a:pt x="60465" y="148589"/>
                </a:lnTo>
                <a:lnTo>
                  <a:pt x="61408" y="147319"/>
                </a:lnTo>
                <a:lnTo>
                  <a:pt x="61508" y="143509"/>
                </a:lnTo>
                <a:lnTo>
                  <a:pt x="61413" y="127000"/>
                </a:lnTo>
                <a:lnTo>
                  <a:pt x="60384" y="114300"/>
                </a:lnTo>
                <a:lnTo>
                  <a:pt x="60074" y="111760"/>
                </a:lnTo>
                <a:lnTo>
                  <a:pt x="59717" y="109220"/>
                </a:lnTo>
                <a:lnTo>
                  <a:pt x="57866" y="105410"/>
                </a:lnTo>
                <a:lnTo>
                  <a:pt x="56302" y="101600"/>
                </a:lnTo>
                <a:lnTo>
                  <a:pt x="54209" y="97790"/>
                </a:lnTo>
                <a:close/>
              </a:path>
              <a:path w="61595" h="158750">
                <a:moveTo>
                  <a:pt x="49494" y="90170"/>
                </a:moveTo>
                <a:lnTo>
                  <a:pt x="14156" y="90169"/>
                </a:lnTo>
                <a:lnTo>
                  <a:pt x="15179" y="91439"/>
                </a:lnTo>
                <a:lnTo>
                  <a:pt x="15685" y="92709"/>
                </a:lnTo>
                <a:lnTo>
                  <a:pt x="16122" y="92709"/>
                </a:lnTo>
                <a:lnTo>
                  <a:pt x="16467" y="93979"/>
                </a:lnTo>
                <a:lnTo>
                  <a:pt x="16823" y="93979"/>
                </a:lnTo>
                <a:lnTo>
                  <a:pt x="17295" y="95249"/>
                </a:lnTo>
                <a:lnTo>
                  <a:pt x="17490" y="96519"/>
                </a:lnTo>
                <a:lnTo>
                  <a:pt x="17812" y="97789"/>
                </a:lnTo>
                <a:lnTo>
                  <a:pt x="17927" y="100329"/>
                </a:lnTo>
                <a:lnTo>
                  <a:pt x="19342" y="99059"/>
                </a:lnTo>
                <a:lnTo>
                  <a:pt x="20676" y="97789"/>
                </a:lnTo>
                <a:lnTo>
                  <a:pt x="54209" y="97790"/>
                </a:lnTo>
                <a:lnTo>
                  <a:pt x="53036" y="96520"/>
                </a:lnTo>
                <a:lnTo>
                  <a:pt x="51702" y="93980"/>
                </a:lnTo>
                <a:lnTo>
                  <a:pt x="50287" y="91440"/>
                </a:lnTo>
                <a:lnTo>
                  <a:pt x="49494" y="90170"/>
                </a:lnTo>
                <a:close/>
              </a:path>
              <a:path w="61595" h="158750">
                <a:moveTo>
                  <a:pt x="5979" y="91439"/>
                </a:moveTo>
                <a:lnTo>
                  <a:pt x="4484" y="91439"/>
                </a:lnTo>
                <a:lnTo>
                  <a:pt x="4956" y="92709"/>
                </a:lnTo>
                <a:lnTo>
                  <a:pt x="5427" y="92709"/>
                </a:lnTo>
                <a:lnTo>
                  <a:pt x="5979" y="91439"/>
                </a:lnTo>
                <a:close/>
              </a:path>
              <a:path w="61595" h="158750">
                <a:moveTo>
                  <a:pt x="7509" y="90169"/>
                </a:moveTo>
                <a:lnTo>
                  <a:pt x="3415" y="90169"/>
                </a:lnTo>
                <a:lnTo>
                  <a:pt x="4162" y="91439"/>
                </a:lnTo>
                <a:lnTo>
                  <a:pt x="6876" y="91439"/>
                </a:lnTo>
                <a:lnTo>
                  <a:pt x="7509" y="90169"/>
                </a:lnTo>
                <a:close/>
              </a:path>
              <a:path w="61595" h="158750">
                <a:moveTo>
                  <a:pt x="13558" y="12699"/>
                </a:moveTo>
                <a:lnTo>
                  <a:pt x="12661" y="13969"/>
                </a:lnTo>
                <a:lnTo>
                  <a:pt x="11085" y="16509"/>
                </a:lnTo>
                <a:lnTo>
                  <a:pt x="9786" y="19049"/>
                </a:lnTo>
                <a:lnTo>
                  <a:pt x="8337" y="21589"/>
                </a:lnTo>
                <a:lnTo>
                  <a:pt x="7198" y="21589"/>
                </a:lnTo>
                <a:lnTo>
                  <a:pt x="6876" y="22859"/>
                </a:lnTo>
                <a:lnTo>
                  <a:pt x="6014" y="22859"/>
                </a:lnTo>
                <a:lnTo>
                  <a:pt x="2196" y="31749"/>
                </a:lnTo>
                <a:lnTo>
                  <a:pt x="1920" y="31749"/>
                </a:lnTo>
                <a:lnTo>
                  <a:pt x="1690" y="33019"/>
                </a:lnTo>
                <a:lnTo>
                  <a:pt x="1529" y="34289"/>
                </a:lnTo>
                <a:lnTo>
                  <a:pt x="1414" y="35559"/>
                </a:lnTo>
                <a:lnTo>
                  <a:pt x="1379" y="41909"/>
                </a:lnTo>
                <a:lnTo>
                  <a:pt x="1575" y="43179"/>
                </a:lnTo>
                <a:lnTo>
                  <a:pt x="2115" y="45719"/>
                </a:lnTo>
                <a:lnTo>
                  <a:pt x="2598" y="46989"/>
                </a:lnTo>
                <a:lnTo>
                  <a:pt x="2828" y="48259"/>
                </a:lnTo>
                <a:lnTo>
                  <a:pt x="0" y="73659"/>
                </a:lnTo>
                <a:lnTo>
                  <a:pt x="195" y="77469"/>
                </a:lnTo>
                <a:lnTo>
                  <a:pt x="666" y="82549"/>
                </a:lnTo>
                <a:lnTo>
                  <a:pt x="977" y="83819"/>
                </a:lnTo>
                <a:lnTo>
                  <a:pt x="1172" y="85089"/>
                </a:lnTo>
                <a:lnTo>
                  <a:pt x="1724" y="86359"/>
                </a:lnTo>
                <a:lnTo>
                  <a:pt x="2161" y="87629"/>
                </a:lnTo>
                <a:lnTo>
                  <a:pt x="2989" y="90169"/>
                </a:lnTo>
                <a:lnTo>
                  <a:pt x="9429" y="90169"/>
                </a:lnTo>
                <a:lnTo>
                  <a:pt x="10418" y="88899"/>
                </a:lnTo>
                <a:lnTo>
                  <a:pt x="47924" y="88899"/>
                </a:lnTo>
                <a:lnTo>
                  <a:pt x="47102" y="87629"/>
                </a:lnTo>
                <a:lnTo>
                  <a:pt x="46194" y="86359"/>
                </a:lnTo>
                <a:lnTo>
                  <a:pt x="45331" y="85089"/>
                </a:lnTo>
                <a:lnTo>
                  <a:pt x="44388" y="85089"/>
                </a:lnTo>
                <a:lnTo>
                  <a:pt x="43365" y="83819"/>
                </a:lnTo>
                <a:lnTo>
                  <a:pt x="43054" y="83819"/>
                </a:lnTo>
                <a:lnTo>
                  <a:pt x="41433" y="82549"/>
                </a:lnTo>
                <a:lnTo>
                  <a:pt x="40214" y="81279"/>
                </a:lnTo>
                <a:lnTo>
                  <a:pt x="38765" y="80009"/>
                </a:lnTo>
                <a:lnTo>
                  <a:pt x="36281" y="77469"/>
                </a:lnTo>
                <a:lnTo>
                  <a:pt x="34556" y="76199"/>
                </a:lnTo>
                <a:lnTo>
                  <a:pt x="31957" y="72389"/>
                </a:lnTo>
                <a:lnTo>
                  <a:pt x="30313" y="71119"/>
                </a:lnTo>
                <a:lnTo>
                  <a:pt x="25356" y="58419"/>
                </a:lnTo>
                <a:lnTo>
                  <a:pt x="25391" y="54609"/>
                </a:lnTo>
                <a:lnTo>
                  <a:pt x="25598" y="53339"/>
                </a:lnTo>
                <a:lnTo>
                  <a:pt x="25713" y="52069"/>
                </a:lnTo>
                <a:lnTo>
                  <a:pt x="25552" y="48259"/>
                </a:lnTo>
                <a:lnTo>
                  <a:pt x="25356" y="46989"/>
                </a:lnTo>
                <a:lnTo>
                  <a:pt x="25000" y="45719"/>
                </a:lnTo>
                <a:lnTo>
                  <a:pt x="24528" y="43179"/>
                </a:lnTo>
                <a:lnTo>
                  <a:pt x="19227" y="30479"/>
                </a:lnTo>
                <a:lnTo>
                  <a:pt x="18008" y="26669"/>
                </a:lnTo>
                <a:lnTo>
                  <a:pt x="17490" y="24129"/>
                </a:lnTo>
                <a:lnTo>
                  <a:pt x="17019" y="22859"/>
                </a:lnTo>
                <a:lnTo>
                  <a:pt x="16628" y="20319"/>
                </a:lnTo>
                <a:lnTo>
                  <a:pt x="16157" y="16509"/>
                </a:lnTo>
                <a:lnTo>
                  <a:pt x="16157" y="15239"/>
                </a:lnTo>
                <a:lnTo>
                  <a:pt x="13443" y="15239"/>
                </a:lnTo>
                <a:lnTo>
                  <a:pt x="13558" y="12699"/>
                </a:lnTo>
                <a:close/>
              </a:path>
              <a:path w="61595" h="158750">
                <a:moveTo>
                  <a:pt x="47924" y="88899"/>
                </a:moveTo>
                <a:lnTo>
                  <a:pt x="10418" y="88899"/>
                </a:lnTo>
                <a:lnTo>
                  <a:pt x="11085" y="90169"/>
                </a:lnTo>
                <a:lnTo>
                  <a:pt x="48747" y="90170"/>
                </a:lnTo>
                <a:lnTo>
                  <a:pt x="47924" y="88899"/>
                </a:lnTo>
                <a:close/>
              </a:path>
              <a:path w="61595" h="158750">
                <a:moveTo>
                  <a:pt x="25391" y="54609"/>
                </a:moveTo>
                <a:lnTo>
                  <a:pt x="25241" y="55879"/>
                </a:lnTo>
                <a:lnTo>
                  <a:pt x="25391" y="54609"/>
                </a:lnTo>
                <a:close/>
              </a:path>
              <a:path w="61595" h="158750">
                <a:moveTo>
                  <a:pt x="17065" y="8889"/>
                </a:moveTo>
                <a:lnTo>
                  <a:pt x="13443" y="15239"/>
                </a:lnTo>
                <a:lnTo>
                  <a:pt x="16157" y="15239"/>
                </a:lnTo>
                <a:lnTo>
                  <a:pt x="16219" y="13715"/>
                </a:lnTo>
                <a:lnTo>
                  <a:pt x="16467" y="11429"/>
                </a:lnTo>
                <a:lnTo>
                  <a:pt x="16743" y="10159"/>
                </a:lnTo>
                <a:lnTo>
                  <a:pt x="17065" y="8889"/>
                </a:lnTo>
                <a:close/>
              </a:path>
              <a:path w="61595" h="158750">
                <a:moveTo>
                  <a:pt x="20952" y="3809"/>
                </a:moveTo>
                <a:lnTo>
                  <a:pt x="16743" y="3809"/>
                </a:lnTo>
                <a:lnTo>
                  <a:pt x="15800" y="5079"/>
                </a:lnTo>
                <a:lnTo>
                  <a:pt x="15570" y="6349"/>
                </a:lnTo>
                <a:lnTo>
                  <a:pt x="15294" y="6349"/>
                </a:lnTo>
                <a:lnTo>
                  <a:pt x="14857" y="7619"/>
                </a:lnTo>
                <a:lnTo>
                  <a:pt x="14466" y="8889"/>
                </a:lnTo>
                <a:lnTo>
                  <a:pt x="17456" y="8889"/>
                </a:lnTo>
                <a:lnTo>
                  <a:pt x="17962" y="7619"/>
                </a:lnTo>
                <a:lnTo>
                  <a:pt x="18560" y="6349"/>
                </a:lnTo>
                <a:lnTo>
                  <a:pt x="19227" y="5079"/>
                </a:lnTo>
                <a:lnTo>
                  <a:pt x="20043" y="5079"/>
                </a:lnTo>
                <a:lnTo>
                  <a:pt x="20952" y="3809"/>
                </a:lnTo>
                <a:close/>
              </a:path>
              <a:path w="61595" h="158750">
                <a:moveTo>
                  <a:pt x="22010" y="0"/>
                </a:moveTo>
                <a:lnTo>
                  <a:pt x="21780" y="0"/>
                </a:lnTo>
                <a:lnTo>
                  <a:pt x="20641" y="1269"/>
                </a:lnTo>
                <a:lnTo>
                  <a:pt x="19146" y="2539"/>
                </a:lnTo>
                <a:lnTo>
                  <a:pt x="17847" y="2539"/>
                </a:lnTo>
                <a:lnTo>
                  <a:pt x="17456" y="3809"/>
                </a:lnTo>
                <a:lnTo>
                  <a:pt x="21975" y="3809"/>
                </a:lnTo>
                <a:lnTo>
                  <a:pt x="23114" y="2540"/>
                </a:lnTo>
                <a:lnTo>
                  <a:pt x="22251" y="1270"/>
                </a:lnTo>
                <a:lnTo>
                  <a:pt x="2201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50827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4" h="147320">
                <a:moveTo>
                  <a:pt x="59205" y="123765"/>
                </a:moveTo>
                <a:lnTo>
                  <a:pt x="50839" y="123765"/>
                </a:lnTo>
                <a:lnTo>
                  <a:pt x="49770" y="124744"/>
                </a:lnTo>
                <a:lnTo>
                  <a:pt x="46861" y="127210"/>
                </a:lnTo>
                <a:lnTo>
                  <a:pt x="35901" y="135354"/>
                </a:lnTo>
                <a:lnTo>
                  <a:pt x="36649" y="135550"/>
                </a:lnTo>
                <a:lnTo>
                  <a:pt x="39558" y="138878"/>
                </a:lnTo>
                <a:lnTo>
                  <a:pt x="39673" y="139465"/>
                </a:lnTo>
                <a:lnTo>
                  <a:pt x="39788" y="139896"/>
                </a:lnTo>
                <a:lnTo>
                  <a:pt x="39869" y="140327"/>
                </a:lnTo>
                <a:lnTo>
                  <a:pt x="39949" y="141932"/>
                </a:lnTo>
                <a:lnTo>
                  <a:pt x="39788" y="142950"/>
                </a:lnTo>
                <a:lnTo>
                  <a:pt x="37465" y="146748"/>
                </a:lnTo>
                <a:lnTo>
                  <a:pt x="39156" y="146670"/>
                </a:lnTo>
                <a:lnTo>
                  <a:pt x="42192" y="146591"/>
                </a:lnTo>
                <a:lnTo>
                  <a:pt x="48440" y="146591"/>
                </a:lnTo>
                <a:lnTo>
                  <a:pt x="50172" y="143381"/>
                </a:lnTo>
                <a:lnTo>
                  <a:pt x="58383" y="125997"/>
                </a:lnTo>
                <a:lnTo>
                  <a:pt x="59205" y="123765"/>
                </a:lnTo>
                <a:close/>
              </a:path>
              <a:path w="64134" h="147320">
                <a:moveTo>
                  <a:pt x="48440" y="146591"/>
                </a:moveTo>
                <a:lnTo>
                  <a:pt x="43606" y="146591"/>
                </a:lnTo>
                <a:lnTo>
                  <a:pt x="44894" y="146630"/>
                </a:lnTo>
                <a:lnTo>
                  <a:pt x="46159" y="146630"/>
                </a:lnTo>
                <a:lnTo>
                  <a:pt x="47298" y="146709"/>
                </a:lnTo>
                <a:lnTo>
                  <a:pt x="48356" y="146748"/>
                </a:lnTo>
                <a:lnTo>
                  <a:pt x="48440" y="146591"/>
                </a:lnTo>
                <a:close/>
              </a:path>
              <a:path w="64134" h="147320">
                <a:moveTo>
                  <a:pt x="2483" y="23809"/>
                </a:moveTo>
                <a:lnTo>
                  <a:pt x="2518" y="24004"/>
                </a:lnTo>
                <a:lnTo>
                  <a:pt x="2679" y="24588"/>
                </a:lnTo>
                <a:lnTo>
                  <a:pt x="2978" y="26191"/>
                </a:lnTo>
                <a:lnTo>
                  <a:pt x="3414" y="28860"/>
                </a:lnTo>
                <a:lnTo>
                  <a:pt x="3622" y="30543"/>
                </a:lnTo>
                <a:lnTo>
                  <a:pt x="3852" y="32845"/>
                </a:lnTo>
                <a:lnTo>
                  <a:pt x="4074" y="36487"/>
                </a:lnTo>
                <a:lnTo>
                  <a:pt x="4015" y="44642"/>
                </a:lnTo>
                <a:lnTo>
                  <a:pt x="793" y="64214"/>
                </a:lnTo>
                <a:lnTo>
                  <a:pt x="436" y="64878"/>
                </a:lnTo>
                <a:lnTo>
                  <a:pt x="241" y="65382"/>
                </a:lnTo>
                <a:lnTo>
                  <a:pt x="80" y="66058"/>
                </a:lnTo>
                <a:lnTo>
                  <a:pt x="0" y="68280"/>
                </a:lnTo>
                <a:lnTo>
                  <a:pt x="160" y="69425"/>
                </a:lnTo>
                <a:lnTo>
                  <a:pt x="6060" y="81324"/>
                </a:lnTo>
                <a:lnTo>
                  <a:pt x="7348" y="82653"/>
                </a:lnTo>
                <a:lnTo>
                  <a:pt x="25552" y="104619"/>
                </a:lnTo>
                <a:lnTo>
                  <a:pt x="26265" y="105168"/>
                </a:lnTo>
                <a:lnTo>
                  <a:pt x="35625" y="126819"/>
                </a:lnTo>
                <a:lnTo>
                  <a:pt x="35330" y="128659"/>
                </a:lnTo>
                <a:lnTo>
                  <a:pt x="35073" y="129952"/>
                </a:lnTo>
                <a:lnTo>
                  <a:pt x="34602" y="131595"/>
                </a:lnTo>
                <a:lnTo>
                  <a:pt x="33969" y="133240"/>
                </a:lnTo>
                <a:lnTo>
                  <a:pt x="33257" y="134963"/>
                </a:lnTo>
                <a:lnTo>
                  <a:pt x="34682" y="135119"/>
                </a:lnTo>
                <a:lnTo>
                  <a:pt x="50839" y="123765"/>
                </a:lnTo>
                <a:lnTo>
                  <a:pt x="59205" y="123765"/>
                </a:lnTo>
                <a:lnTo>
                  <a:pt x="59522" y="122904"/>
                </a:lnTo>
                <a:lnTo>
                  <a:pt x="60108" y="121063"/>
                </a:lnTo>
                <a:lnTo>
                  <a:pt x="60496" y="119771"/>
                </a:lnTo>
                <a:lnTo>
                  <a:pt x="60706" y="119145"/>
                </a:lnTo>
                <a:lnTo>
                  <a:pt x="61204" y="117266"/>
                </a:lnTo>
                <a:lnTo>
                  <a:pt x="61925" y="114054"/>
                </a:lnTo>
                <a:lnTo>
                  <a:pt x="62327" y="112880"/>
                </a:lnTo>
                <a:lnTo>
                  <a:pt x="63930" y="104619"/>
                </a:lnTo>
                <a:lnTo>
                  <a:pt x="63832" y="97060"/>
                </a:lnTo>
                <a:lnTo>
                  <a:pt x="62397" y="89112"/>
                </a:lnTo>
                <a:lnTo>
                  <a:pt x="62155" y="87818"/>
                </a:lnTo>
                <a:lnTo>
                  <a:pt x="34682" y="58373"/>
                </a:lnTo>
                <a:lnTo>
                  <a:pt x="32866" y="57365"/>
                </a:lnTo>
                <a:lnTo>
                  <a:pt x="31141" y="56220"/>
                </a:lnTo>
                <a:lnTo>
                  <a:pt x="7152" y="25218"/>
                </a:lnTo>
                <a:lnTo>
                  <a:pt x="3219" y="25218"/>
                </a:lnTo>
                <a:lnTo>
                  <a:pt x="3024" y="24863"/>
                </a:lnTo>
                <a:lnTo>
                  <a:pt x="2874" y="24508"/>
                </a:lnTo>
                <a:lnTo>
                  <a:pt x="2483" y="23809"/>
                </a:lnTo>
                <a:close/>
              </a:path>
              <a:path w="64134" h="147320">
                <a:moveTo>
                  <a:pt x="62373" y="88987"/>
                </a:moveTo>
                <a:close/>
              </a:path>
              <a:path w="64134" h="147320">
                <a:moveTo>
                  <a:pt x="62339" y="88803"/>
                </a:moveTo>
                <a:lnTo>
                  <a:pt x="62373" y="88987"/>
                </a:lnTo>
                <a:lnTo>
                  <a:pt x="62339" y="88803"/>
                </a:lnTo>
                <a:close/>
              </a:path>
              <a:path w="64134" h="147320">
                <a:moveTo>
                  <a:pt x="5738" y="0"/>
                </a:moveTo>
                <a:lnTo>
                  <a:pt x="1057" y="19812"/>
                </a:lnTo>
                <a:lnTo>
                  <a:pt x="1333" y="20752"/>
                </a:lnTo>
                <a:lnTo>
                  <a:pt x="3219" y="25218"/>
                </a:lnTo>
                <a:lnTo>
                  <a:pt x="7152" y="25218"/>
                </a:lnTo>
                <a:lnTo>
                  <a:pt x="6470" y="23809"/>
                </a:lnTo>
                <a:lnTo>
                  <a:pt x="4632" y="19503"/>
                </a:lnTo>
                <a:lnTo>
                  <a:pt x="8302" y="2393"/>
                </a:lnTo>
                <a:lnTo>
                  <a:pt x="5738" y="0"/>
                </a:lnTo>
                <a:close/>
              </a:path>
              <a:path w="64134" h="147320">
                <a:moveTo>
                  <a:pt x="4565" y="19317"/>
                </a:moveTo>
                <a:lnTo>
                  <a:pt x="4565" y="19503"/>
                </a:lnTo>
                <a:lnTo>
                  <a:pt x="4565" y="19317"/>
                </a:lnTo>
                <a:close/>
              </a:path>
              <a:path w="64134" h="147320">
                <a:moveTo>
                  <a:pt x="4565" y="19068"/>
                </a:moveTo>
                <a:lnTo>
                  <a:pt x="4565" y="19317"/>
                </a:lnTo>
                <a:lnTo>
                  <a:pt x="4565" y="1906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5367" y="260284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09" h="59054">
                <a:moveTo>
                  <a:pt x="52390" y="53048"/>
                </a:moveTo>
                <a:lnTo>
                  <a:pt x="14777" y="53048"/>
                </a:lnTo>
                <a:lnTo>
                  <a:pt x="15524" y="53128"/>
                </a:lnTo>
                <a:lnTo>
                  <a:pt x="16973" y="53368"/>
                </a:lnTo>
                <a:lnTo>
                  <a:pt x="23033" y="56495"/>
                </a:lnTo>
                <a:lnTo>
                  <a:pt x="23861" y="56965"/>
                </a:lnTo>
                <a:lnTo>
                  <a:pt x="30106" y="58843"/>
                </a:lnTo>
                <a:lnTo>
                  <a:pt x="30623" y="58808"/>
                </a:lnTo>
                <a:lnTo>
                  <a:pt x="34280" y="55602"/>
                </a:lnTo>
                <a:lnTo>
                  <a:pt x="50825" y="55602"/>
                </a:lnTo>
                <a:lnTo>
                  <a:pt x="51338" y="54937"/>
                </a:lnTo>
                <a:lnTo>
                  <a:pt x="51736" y="54342"/>
                </a:lnTo>
                <a:lnTo>
                  <a:pt x="52242" y="53403"/>
                </a:lnTo>
                <a:lnTo>
                  <a:pt x="52390" y="53048"/>
                </a:lnTo>
                <a:close/>
              </a:path>
              <a:path w="67309" h="59054">
                <a:moveTo>
                  <a:pt x="50825" y="55602"/>
                </a:moveTo>
                <a:lnTo>
                  <a:pt x="34280" y="55602"/>
                </a:lnTo>
                <a:lnTo>
                  <a:pt x="34981" y="55945"/>
                </a:lnTo>
                <a:lnTo>
                  <a:pt x="36867" y="56770"/>
                </a:lnTo>
                <a:lnTo>
                  <a:pt x="44457" y="58304"/>
                </a:lnTo>
                <a:lnTo>
                  <a:pt x="45285" y="58259"/>
                </a:lnTo>
                <a:lnTo>
                  <a:pt x="50825" y="55602"/>
                </a:lnTo>
                <a:close/>
              </a:path>
              <a:path w="67309" h="59054">
                <a:moveTo>
                  <a:pt x="66251" y="41149"/>
                </a:moveTo>
                <a:lnTo>
                  <a:pt x="2748" y="41149"/>
                </a:lnTo>
                <a:lnTo>
                  <a:pt x="2276" y="41458"/>
                </a:lnTo>
                <a:lnTo>
                  <a:pt x="2205" y="42752"/>
                </a:lnTo>
                <a:lnTo>
                  <a:pt x="2107" y="43496"/>
                </a:lnTo>
                <a:lnTo>
                  <a:pt x="1885" y="44630"/>
                </a:lnTo>
                <a:lnTo>
                  <a:pt x="1853" y="47413"/>
                </a:lnTo>
                <a:lnTo>
                  <a:pt x="1949" y="48432"/>
                </a:lnTo>
                <a:lnTo>
                  <a:pt x="4473" y="55796"/>
                </a:lnTo>
                <a:lnTo>
                  <a:pt x="6048" y="54937"/>
                </a:lnTo>
                <a:lnTo>
                  <a:pt x="7819" y="54193"/>
                </a:lnTo>
                <a:lnTo>
                  <a:pt x="13362" y="53048"/>
                </a:lnTo>
                <a:lnTo>
                  <a:pt x="52390" y="53048"/>
                </a:lnTo>
                <a:lnTo>
                  <a:pt x="52679" y="52349"/>
                </a:lnTo>
                <a:lnTo>
                  <a:pt x="53081" y="50975"/>
                </a:lnTo>
                <a:lnTo>
                  <a:pt x="53346" y="49841"/>
                </a:lnTo>
                <a:lnTo>
                  <a:pt x="54048" y="49727"/>
                </a:lnTo>
                <a:lnTo>
                  <a:pt x="56486" y="49142"/>
                </a:lnTo>
                <a:lnTo>
                  <a:pt x="57118" y="48902"/>
                </a:lnTo>
                <a:lnTo>
                  <a:pt x="57751" y="48707"/>
                </a:lnTo>
                <a:lnTo>
                  <a:pt x="65927" y="41939"/>
                </a:lnTo>
                <a:lnTo>
                  <a:pt x="66251" y="41149"/>
                </a:lnTo>
                <a:close/>
              </a:path>
              <a:path w="67309" h="59054">
                <a:moveTo>
                  <a:pt x="0" y="29249"/>
                </a:moveTo>
                <a:lnTo>
                  <a:pt x="1138" y="33040"/>
                </a:lnTo>
                <a:lnTo>
                  <a:pt x="1792" y="36098"/>
                </a:lnTo>
                <a:lnTo>
                  <a:pt x="2160" y="38766"/>
                </a:lnTo>
                <a:lnTo>
                  <a:pt x="2276" y="41229"/>
                </a:lnTo>
                <a:lnTo>
                  <a:pt x="2748" y="41149"/>
                </a:lnTo>
                <a:lnTo>
                  <a:pt x="66251" y="41149"/>
                </a:lnTo>
                <a:lnTo>
                  <a:pt x="66560" y="40129"/>
                </a:lnTo>
                <a:lnTo>
                  <a:pt x="66689" y="39580"/>
                </a:lnTo>
                <a:lnTo>
                  <a:pt x="5140" y="39580"/>
                </a:lnTo>
                <a:lnTo>
                  <a:pt x="5462" y="39041"/>
                </a:lnTo>
                <a:lnTo>
                  <a:pt x="7733" y="32067"/>
                </a:lnTo>
                <a:lnTo>
                  <a:pt x="6600" y="32067"/>
                </a:lnTo>
                <a:lnTo>
                  <a:pt x="5692" y="31906"/>
                </a:lnTo>
                <a:lnTo>
                  <a:pt x="4599" y="31631"/>
                </a:lnTo>
                <a:lnTo>
                  <a:pt x="3254" y="31128"/>
                </a:lnTo>
                <a:lnTo>
                  <a:pt x="2211" y="30612"/>
                </a:lnTo>
                <a:lnTo>
                  <a:pt x="1724" y="30349"/>
                </a:lnTo>
                <a:lnTo>
                  <a:pt x="0" y="29249"/>
                </a:lnTo>
                <a:close/>
              </a:path>
              <a:path w="67309" h="59054">
                <a:moveTo>
                  <a:pt x="24091" y="13937"/>
                </a:moveTo>
                <a:lnTo>
                  <a:pt x="15754" y="23649"/>
                </a:lnTo>
                <a:lnTo>
                  <a:pt x="15961" y="24863"/>
                </a:lnTo>
                <a:lnTo>
                  <a:pt x="16040" y="27955"/>
                </a:lnTo>
                <a:lnTo>
                  <a:pt x="9314" y="37426"/>
                </a:lnTo>
                <a:lnTo>
                  <a:pt x="8923" y="37552"/>
                </a:lnTo>
                <a:lnTo>
                  <a:pt x="8325" y="37781"/>
                </a:lnTo>
                <a:lnTo>
                  <a:pt x="7543" y="38171"/>
                </a:lnTo>
                <a:lnTo>
                  <a:pt x="6485" y="38766"/>
                </a:lnTo>
                <a:lnTo>
                  <a:pt x="5140" y="39580"/>
                </a:lnTo>
                <a:lnTo>
                  <a:pt x="66689" y="39580"/>
                </a:lnTo>
                <a:lnTo>
                  <a:pt x="66802" y="39041"/>
                </a:lnTo>
                <a:lnTo>
                  <a:pt x="66926" y="37552"/>
                </a:lnTo>
                <a:lnTo>
                  <a:pt x="66845" y="35594"/>
                </a:lnTo>
                <a:lnTo>
                  <a:pt x="66709" y="34529"/>
                </a:lnTo>
                <a:lnTo>
                  <a:pt x="66399" y="33200"/>
                </a:lnTo>
                <a:lnTo>
                  <a:pt x="66062" y="32616"/>
                </a:lnTo>
                <a:lnTo>
                  <a:pt x="52162" y="32616"/>
                </a:lnTo>
                <a:lnTo>
                  <a:pt x="52323" y="32456"/>
                </a:lnTo>
                <a:lnTo>
                  <a:pt x="54128" y="27955"/>
                </a:lnTo>
                <a:lnTo>
                  <a:pt x="54013" y="23924"/>
                </a:lnTo>
                <a:lnTo>
                  <a:pt x="53898" y="23214"/>
                </a:lnTo>
                <a:lnTo>
                  <a:pt x="53737" y="22469"/>
                </a:lnTo>
                <a:lnTo>
                  <a:pt x="53346" y="20946"/>
                </a:lnTo>
                <a:lnTo>
                  <a:pt x="54761" y="19973"/>
                </a:lnTo>
                <a:lnTo>
                  <a:pt x="58654" y="15186"/>
                </a:lnTo>
                <a:lnTo>
                  <a:pt x="28737" y="15186"/>
                </a:lnTo>
                <a:lnTo>
                  <a:pt x="28220" y="14957"/>
                </a:lnTo>
                <a:lnTo>
                  <a:pt x="26966" y="14487"/>
                </a:lnTo>
                <a:lnTo>
                  <a:pt x="26104" y="14246"/>
                </a:lnTo>
                <a:lnTo>
                  <a:pt x="25161" y="14052"/>
                </a:lnTo>
                <a:lnTo>
                  <a:pt x="24091" y="13937"/>
                </a:lnTo>
                <a:close/>
              </a:path>
              <a:path w="67309" h="59054">
                <a:moveTo>
                  <a:pt x="60338" y="29604"/>
                </a:moveTo>
                <a:lnTo>
                  <a:pt x="52162" y="32616"/>
                </a:lnTo>
                <a:lnTo>
                  <a:pt x="66062" y="32616"/>
                </a:lnTo>
                <a:lnTo>
                  <a:pt x="60338" y="29604"/>
                </a:lnTo>
                <a:close/>
              </a:path>
              <a:path w="67309" h="59054">
                <a:moveTo>
                  <a:pt x="7739" y="32032"/>
                </a:moveTo>
                <a:close/>
              </a:path>
              <a:path w="67309" h="59054">
                <a:moveTo>
                  <a:pt x="40294" y="6035"/>
                </a:moveTo>
                <a:lnTo>
                  <a:pt x="28737" y="15186"/>
                </a:lnTo>
                <a:lnTo>
                  <a:pt x="58654" y="15186"/>
                </a:lnTo>
                <a:lnTo>
                  <a:pt x="59963" y="7913"/>
                </a:lnTo>
                <a:lnTo>
                  <a:pt x="44699" y="7913"/>
                </a:lnTo>
                <a:lnTo>
                  <a:pt x="44342" y="7593"/>
                </a:lnTo>
                <a:lnTo>
                  <a:pt x="43319" y="6974"/>
                </a:lnTo>
                <a:lnTo>
                  <a:pt x="42962" y="6814"/>
                </a:lnTo>
                <a:lnTo>
                  <a:pt x="42617" y="6619"/>
                </a:lnTo>
                <a:lnTo>
                  <a:pt x="41743" y="6298"/>
                </a:lnTo>
                <a:lnTo>
                  <a:pt x="41272" y="6184"/>
                </a:lnTo>
                <a:lnTo>
                  <a:pt x="40294" y="6035"/>
                </a:lnTo>
                <a:close/>
              </a:path>
              <a:path w="67309" h="59054">
                <a:moveTo>
                  <a:pt x="55589" y="0"/>
                </a:moveTo>
                <a:lnTo>
                  <a:pt x="44699" y="7913"/>
                </a:lnTo>
                <a:lnTo>
                  <a:pt x="59963" y="7913"/>
                </a:lnTo>
                <a:lnTo>
                  <a:pt x="5558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82945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2518" y="2118"/>
                </a:moveTo>
                <a:lnTo>
                  <a:pt x="2092" y="2118"/>
                </a:lnTo>
                <a:lnTo>
                  <a:pt x="1103" y="2267"/>
                </a:lnTo>
                <a:lnTo>
                  <a:pt x="597" y="2427"/>
                </a:lnTo>
                <a:lnTo>
                  <a:pt x="0" y="2668"/>
                </a:lnTo>
                <a:lnTo>
                  <a:pt x="908" y="3836"/>
                </a:lnTo>
                <a:lnTo>
                  <a:pt x="12074" y="14602"/>
                </a:lnTo>
                <a:lnTo>
                  <a:pt x="12661" y="14292"/>
                </a:lnTo>
                <a:lnTo>
                  <a:pt x="13529" y="14292"/>
                </a:lnTo>
                <a:lnTo>
                  <a:pt x="18721" y="10456"/>
                </a:lnTo>
                <a:lnTo>
                  <a:pt x="18640" y="8383"/>
                </a:lnTo>
                <a:lnTo>
                  <a:pt x="18479" y="7753"/>
                </a:lnTo>
                <a:lnTo>
                  <a:pt x="17893" y="6424"/>
                </a:lnTo>
                <a:lnTo>
                  <a:pt x="17502" y="5680"/>
                </a:lnTo>
                <a:lnTo>
                  <a:pt x="16904" y="4145"/>
                </a:lnTo>
                <a:lnTo>
                  <a:pt x="16559" y="3447"/>
                </a:lnTo>
                <a:lnTo>
                  <a:pt x="16304" y="3012"/>
                </a:lnTo>
                <a:lnTo>
                  <a:pt x="5002" y="3012"/>
                </a:lnTo>
                <a:lnTo>
                  <a:pt x="4645" y="2737"/>
                </a:lnTo>
                <a:lnTo>
                  <a:pt x="3656" y="2313"/>
                </a:lnTo>
                <a:lnTo>
                  <a:pt x="2955" y="2153"/>
                </a:lnTo>
                <a:lnTo>
                  <a:pt x="2518" y="2118"/>
                </a:lnTo>
                <a:close/>
              </a:path>
              <a:path w="19050" h="14604">
                <a:moveTo>
                  <a:pt x="13529" y="14292"/>
                </a:moveTo>
                <a:lnTo>
                  <a:pt x="12707" y="14292"/>
                </a:lnTo>
                <a:lnTo>
                  <a:pt x="12304" y="14487"/>
                </a:lnTo>
                <a:lnTo>
                  <a:pt x="12736" y="14447"/>
                </a:lnTo>
                <a:lnTo>
                  <a:pt x="13529" y="14292"/>
                </a:lnTo>
                <a:close/>
              </a:path>
              <a:path w="19050" h="14604">
                <a:moveTo>
                  <a:pt x="11683" y="0"/>
                </a:moveTo>
                <a:lnTo>
                  <a:pt x="5002" y="3012"/>
                </a:lnTo>
                <a:lnTo>
                  <a:pt x="16304" y="3012"/>
                </a:lnTo>
                <a:lnTo>
                  <a:pt x="116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43709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5" h="187959">
                <a:moveTo>
                  <a:pt x="95585" y="186690"/>
                </a:moveTo>
                <a:lnTo>
                  <a:pt x="86971" y="186690"/>
                </a:lnTo>
                <a:lnTo>
                  <a:pt x="87834" y="187960"/>
                </a:lnTo>
                <a:lnTo>
                  <a:pt x="95067" y="187960"/>
                </a:lnTo>
                <a:lnTo>
                  <a:pt x="95585" y="186690"/>
                </a:lnTo>
                <a:close/>
              </a:path>
              <a:path w="120015" h="187959">
                <a:moveTo>
                  <a:pt x="96804" y="185420"/>
                </a:moveTo>
                <a:lnTo>
                  <a:pt x="85200" y="185420"/>
                </a:lnTo>
                <a:lnTo>
                  <a:pt x="86063" y="186690"/>
                </a:lnTo>
                <a:lnTo>
                  <a:pt x="96447" y="186690"/>
                </a:lnTo>
                <a:lnTo>
                  <a:pt x="96804" y="185420"/>
                </a:lnTo>
                <a:close/>
              </a:path>
              <a:path w="120015" h="187959">
                <a:moveTo>
                  <a:pt x="115238" y="180340"/>
                </a:moveTo>
                <a:lnTo>
                  <a:pt x="80095" y="180340"/>
                </a:lnTo>
                <a:lnTo>
                  <a:pt x="80877" y="181610"/>
                </a:lnTo>
                <a:lnTo>
                  <a:pt x="81705" y="182880"/>
                </a:lnTo>
                <a:lnTo>
                  <a:pt x="82567" y="184150"/>
                </a:lnTo>
                <a:lnTo>
                  <a:pt x="83429" y="184150"/>
                </a:lnTo>
                <a:lnTo>
                  <a:pt x="84292" y="185420"/>
                </a:lnTo>
                <a:lnTo>
                  <a:pt x="97425" y="185420"/>
                </a:lnTo>
                <a:lnTo>
                  <a:pt x="97862" y="184150"/>
                </a:lnTo>
                <a:lnTo>
                  <a:pt x="98218" y="182880"/>
                </a:lnTo>
                <a:lnTo>
                  <a:pt x="112052" y="182880"/>
                </a:lnTo>
                <a:lnTo>
                  <a:pt x="112995" y="181610"/>
                </a:lnTo>
                <a:lnTo>
                  <a:pt x="114571" y="181610"/>
                </a:lnTo>
                <a:lnTo>
                  <a:pt x="115238" y="180340"/>
                </a:lnTo>
                <a:close/>
              </a:path>
              <a:path w="120015" h="187959">
                <a:moveTo>
                  <a:pt x="108556" y="182880"/>
                </a:moveTo>
                <a:lnTo>
                  <a:pt x="98218" y="182880"/>
                </a:lnTo>
                <a:lnTo>
                  <a:pt x="102266" y="184150"/>
                </a:lnTo>
                <a:lnTo>
                  <a:pt x="107176" y="184150"/>
                </a:lnTo>
                <a:lnTo>
                  <a:pt x="108556" y="182880"/>
                </a:lnTo>
                <a:close/>
              </a:path>
              <a:path w="120015" h="187959">
                <a:moveTo>
                  <a:pt x="78197" y="181610"/>
                </a:moveTo>
                <a:lnTo>
                  <a:pt x="72654" y="181610"/>
                </a:lnTo>
                <a:lnTo>
                  <a:pt x="73678" y="182880"/>
                </a:lnTo>
                <a:lnTo>
                  <a:pt x="77024" y="182880"/>
                </a:lnTo>
                <a:lnTo>
                  <a:pt x="78197" y="181610"/>
                </a:lnTo>
                <a:close/>
              </a:path>
              <a:path w="120015" h="187959">
                <a:moveTo>
                  <a:pt x="80095" y="180340"/>
                </a:moveTo>
                <a:lnTo>
                  <a:pt x="70492" y="180340"/>
                </a:lnTo>
                <a:lnTo>
                  <a:pt x="71562" y="181610"/>
                </a:lnTo>
                <a:lnTo>
                  <a:pt x="79773" y="181610"/>
                </a:lnTo>
                <a:lnTo>
                  <a:pt x="80095" y="180340"/>
                </a:lnTo>
                <a:close/>
              </a:path>
              <a:path w="120015" h="187959">
                <a:moveTo>
                  <a:pt x="116342" y="179070"/>
                </a:moveTo>
                <a:lnTo>
                  <a:pt x="69434" y="179070"/>
                </a:lnTo>
                <a:lnTo>
                  <a:pt x="69940" y="180340"/>
                </a:lnTo>
                <a:lnTo>
                  <a:pt x="115824" y="180340"/>
                </a:lnTo>
                <a:lnTo>
                  <a:pt x="116342" y="179070"/>
                </a:lnTo>
                <a:close/>
              </a:path>
              <a:path w="120015" h="187959">
                <a:moveTo>
                  <a:pt x="118308" y="172720"/>
                </a:moveTo>
                <a:lnTo>
                  <a:pt x="67111" y="172720"/>
                </a:lnTo>
                <a:lnTo>
                  <a:pt x="67238" y="173990"/>
                </a:lnTo>
                <a:lnTo>
                  <a:pt x="67387" y="173990"/>
                </a:lnTo>
                <a:lnTo>
                  <a:pt x="67387" y="175260"/>
                </a:lnTo>
                <a:lnTo>
                  <a:pt x="68928" y="179070"/>
                </a:lnTo>
                <a:lnTo>
                  <a:pt x="116767" y="179070"/>
                </a:lnTo>
                <a:lnTo>
                  <a:pt x="117123" y="177800"/>
                </a:lnTo>
                <a:lnTo>
                  <a:pt x="117434" y="177800"/>
                </a:lnTo>
                <a:lnTo>
                  <a:pt x="117675" y="176530"/>
                </a:lnTo>
                <a:lnTo>
                  <a:pt x="117871" y="176530"/>
                </a:lnTo>
                <a:lnTo>
                  <a:pt x="118032" y="175260"/>
                </a:lnTo>
                <a:lnTo>
                  <a:pt x="118308" y="172720"/>
                </a:lnTo>
                <a:close/>
              </a:path>
              <a:path w="120015" h="187959">
                <a:moveTo>
                  <a:pt x="118181" y="171450"/>
                </a:moveTo>
                <a:lnTo>
                  <a:pt x="66560" y="171450"/>
                </a:lnTo>
                <a:lnTo>
                  <a:pt x="66686" y="172720"/>
                </a:lnTo>
                <a:lnTo>
                  <a:pt x="118262" y="172720"/>
                </a:lnTo>
                <a:lnTo>
                  <a:pt x="118181" y="171450"/>
                </a:lnTo>
                <a:close/>
              </a:path>
              <a:path w="120015" h="187959">
                <a:moveTo>
                  <a:pt x="63731" y="170179"/>
                </a:moveTo>
                <a:lnTo>
                  <a:pt x="60430" y="170179"/>
                </a:lnTo>
                <a:lnTo>
                  <a:pt x="60982" y="171449"/>
                </a:lnTo>
                <a:lnTo>
                  <a:pt x="63581" y="171449"/>
                </a:lnTo>
                <a:lnTo>
                  <a:pt x="63731" y="170179"/>
                </a:lnTo>
                <a:close/>
              </a:path>
              <a:path w="120015" h="187959">
                <a:moveTo>
                  <a:pt x="117399" y="168910"/>
                </a:moveTo>
                <a:lnTo>
                  <a:pt x="58544" y="168909"/>
                </a:lnTo>
                <a:lnTo>
                  <a:pt x="59211" y="170179"/>
                </a:lnTo>
                <a:lnTo>
                  <a:pt x="64444" y="170179"/>
                </a:lnTo>
                <a:lnTo>
                  <a:pt x="64754" y="171449"/>
                </a:lnTo>
                <a:lnTo>
                  <a:pt x="117951" y="171450"/>
                </a:lnTo>
                <a:lnTo>
                  <a:pt x="117399" y="168910"/>
                </a:lnTo>
                <a:close/>
              </a:path>
              <a:path w="120015" h="187959">
                <a:moveTo>
                  <a:pt x="55048" y="165099"/>
                </a:moveTo>
                <a:lnTo>
                  <a:pt x="43917" y="165099"/>
                </a:lnTo>
                <a:lnTo>
                  <a:pt x="44860" y="166369"/>
                </a:lnTo>
                <a:lnTo>
                  <a:pt x="47217" y="167639"/>
                </a:lnTo>
                <a:lnTo>
                  <a:pt x="48517" y="168909"/>
                </a:lnTo>
                <a:lnTo>
                  <a:pt x="49621" y="167639"/>
                </a:lnTo>
                <a:lnTo>
                  <a:pt x="50529" y="167639"/>
                </a:lnTo>
                <a:lnTo>
                  <a:pt x="51817" y="166369"/>
                </a:lnTo>
                <a:lnTo>
                  <a:pt x="54577" y="166369"/>
                </a:lnTo>
                <a:lnTo>
                  <a:pt x="55048" y="165099"/>
                </a:lnTo>
                <a:close/>
              </a:path>
              <a:path w="120015" h="187959">
                <a:moveTo>
                  <a:pt x="116296" y="167640"/>
                </a:moveTo>
                <a:lnTo>
                  <a:pt x="57210" y="167639"/>
                </a:lnTo>
                <a:lnTo>
                  <a:pt x="57877" y="168909"/>
                </a:lnTo>
                <a:lnTo>
                  <a:pt x="116686" y="168910"/>
                </a:lnTo>
                <a:lnTo>
                  <a:pt x="116296" y="167640"/>
                </a:lnTo>
                <a:close/>
              </a:path>
              <a:path w="120015" h="187959">
                <a:moveTo>
                  <a:pt x="107015" y="166370"/>
                </a:moveTo>
                <a:lnTo>
                  <a:pt x="56497" y="166369"/>
                </a:lnTo>
                <a:lnTo>
                  <a:pt x="56497" y="167639"/>
                </a:lnTo>
                <a:lnTo>
                  <a:pt x="106785" y="167640"/>
                </a:lnTo>
                <a:lnTo>
                  <a:pt x="107015" y="166370"/>
                </a:lnTo>
                <a:close/>
              </a:path>
              <a:path w="120015" h="187959">
                <a:moveTo>
                  <a:pt x="114571" y="166370"/>
                </a:moveTo>
                <a:lnTo>
                  <a:pt x="110247" y="166370"/>
                </a:lnTo>
                <a:lnTo>
                  <a:pt x="108234" y="167640"/>
                </a:lnTo>
                <a:lnTo>
                  <a:pt x="115042" y="167640"/>
                </a:lnTo>
                <a:lnTo>
                  <a:pt x="114571" y="166370"/>
                </a:lnTo>
                <a:close/>
              </a:path>
              <a:path w="120015" h="187959">
                <a:moveTo>
                  <a:pt x="107096" y="163830"/>
                </a:moveTo>
                <a:lnTo>
                  <a:pt x="41801" y="163829"/>
                </a:lnTo>
                <a:lnTo>
                  <a:pt x="43089" y="165099"/>
                </a:lnTo>
                <a:lnTo>
                  <a:pt x="55048" y="165099"/>
                </a:lnTo>
                <a:lnTo>
                  <a:pt x="55439" y="166369"/>
                </a:lnTo>
                <a:lnTo>
                  <a:pt x="107176" y="166370"/>
                </a:lnTo>
                <a:lnTo>
                  <a:pt x="107096" y="163830"/>
                </a:lnTo>
                <a:close/>
              </a:path>
              <a:path w="120015" h="187959">
                <a:moveTo>
                  <a:pt x="106590" y="162560"/>
                </a:moveTo>
                <a:lnTo>
                  <a:pt x="39673" y="162559"/>
                </a:lnTo>
                <a:lnTo>
                  <a:pt x="41249" y="163829"/>
                </a:lnTo>
                <a:lnTo>
                  <a:pt x="106866" y="163830"/>
                </a:lnTo>
                <a:lnTo>
                  <a:pt x="106590" y="162560"/>
                </a:lnTo>
                <a:close/>
              </a:path>
              <a:path w="120015" h="187959">
                <a:moveTo>
                  <a:pt x="104577" y="160020"/>
                </a:moveTo>
                <a:lnTo>
                  <a:pt x="41329" y="160019"/>
                </a:lnTo>
                <a:lnTo>
                  <a:pt x="40973" y="161289"/>
                </a:lnTo>
                <a:lnTo>
                  <a:pt x="40260" y="162559"/>
                </a:lnTo>
                <a:lnTo>
                  <a:pt x="106199" y="162560"/>
                </a:lnTo>
                <a:lnTo>
                  <a:pt x="105727" y="161290"/>
                </a:lnTo>
                <a:lnTo>
                  <a:pt x="105210" y="161290"/>
                </a:lnTo>
                <a:lnTo>
                  <a:pt x="104577" y="160020"/>
                </a:lnTo>
                <a:close/>
              </a:path>
              <a:path w="120015" h="187959">
                <a:moveTo>
                  <a:pt x="100886" y="158750"/>
                </a:moveTo>
                <a:lnTo>
                  <a:pt x="42031" y="158749"/>
                </a:lnTo>
                <a:lnTo>
                  <a:pt x="41720" y="160019"/>
                </a:lnTo>
                <a:lnTo>
                  <a:pt x="101714" y="160020"/>
                </a:lnTo>
                <a:lnTo>
                  <a:pt x="100886" y="158750"/>
                </a:lnTo>
                <a:close/>
              </a:path>
              <a:path w="120015" h="187959">
                <a:moveTo>
                  <a:pt x="63926" y="157480"/>
                </a:moveTo>
                <a:lnTo>
                  <a:pt x="42387" y="157479"/>
                </a:lnTo>
                <a:lnTo>
                  <a:pt x="42387" y="158749"/>
                </a:lnTo>
                <a:lnTo>
                  <a:pt x="64915" y="158750"/>
                </a:lnTo>
                <a:lnTo>
                  <a:pt x="63926" y="157480"/>
                </a:lnTo>
                <a:close/>
              </a:path>
              <a:path w="120015" h="187959">
                <a:moveTo>
                  <a:pt x="90548" y="157480"/>
                </a:moveTo>
                <a:lnTo>
                  <a:pt x="67824" y="157480"/>
                </a:lnTo>
                <a:lnTo>
                  <a:pt x="66962" y="158750"/>
                </a:lnTo>
                <a:lnTo>
                  <a:pt x="90778" y="158750"/>
                </a:lnTo>
                <a:lnTo>
                  <a:pt x="90548" y="157480"/>
                </a:lnTo>
                <a:close/>
              </a:path>
              <a:path w="120015" h="187959">
                <a:moveTo>
                  <a:pt x="58544" y="149859"/>
                </a:moveTo>
                <a:lnTo>
                  <a:pt x="45412" y="149859"/>
                </a:lnTo>
                <a:lnTo>
                  <a:pt x="44469" y="151129"/>
                </a:lnTo>
                <a:lnTo>
                  <a:pt x="43767" y="153669"/>
                </a:lnTo>
                <a:lnTo>
                  <a:pt x="43250" y="154939"/>
                </a:lnTo>
                <a:lnTo>
                  <a:pt x="42468" y="157479"/>
                </a:lnTo>
                <a:lnTo>
                  <a:pt x="62638" y="157480"/>
                </a:lnTo>
                <a:lnTo>
                  <a:pt x="61615" y="156209"/>
                </a:lnTo>
                <a:lnTo>
                  <a:pt x="54726" y="156209"/>
                </a:lnTo>
                <a:lnTo>
                  <a:pt x="54853" y="154939"/>
                </a:lnTo>
                <a:lnTo>
                  <a:pt x="55278" y="153669"/>
                </a:lnTo>
                <a:lnTo>
                  <a:pt x="55750" y="153669"/>
                </a:lnTo>
                <a:lnTo>
                  <a:pt x="55991" y="152399"/>
                </a:lnTo>
                <a:lnTo>
                  <a:pt x="56578" y="152399"/>
                </a:lnTo>
                <a:lnTo>
                  <a:pt x="57210" y="151129"/>
                </a:lnTo>
                <a:lnTo>
                  <a:pt x="57877" y="151129"/>
                </a:lnTo>
                <a:lnTo>
                  <a:pt x="58544" y="149859"/>
                </a:lnTo>
                <a:close/>
              </a:path>
              <a:path w="120015" h="187959">
                <a:moveTo>
                  <a:pt x="89087" y="154940"/>
                </a:moveTo>
                <a:lnTo>
                  <a:pt x="74310" y="154940"/>
                </a:lnTo>
                <a:lnTo>
                  <a:pt x="71711" y="156210"/>
                </a:lnTo>
                <a:lnTo>
                  <a:pt x="70814" y="157480"/>
                </a:lnTo>
                <a:lnTo>
                  <a:pt x="90306" y="157480"/>
                </a:lnTo>
                <a:lnTo>
                  <a:pt x="89961" y="156210"/>
                </a:lnTo>
                <a:lnTo>
                  <a:pt x="89559" y="156210"/>
                </a:lnTo>
                <a:lnTo>
                  <a:pt x="89087" y="154940"/>
                </a:lnTo>
                <a:close/>
              </a:path>
              <a:path w="120015" h="187959">
                <a:moveTo>
                  <a:pt x="88075" y="153670"/>
                </a:moveTo>
                <a:lnTo>
                  <a:pt x="77772" y="153670"/>
                </a:lnTo>
                <a:lnTo>
                  <a:pt x="76633" y="154940"/>
                </a:lnTo>
                <a:lnTo>
                  <a:pt x="88616" y="154940"/>
                </a:lnTo>
                <a:lnTo>
                  <a:pt x="88075" y="153670"/>
                </a:lnTo>
                <a:close/>
              </a:path>
              <a:path w="120015" h="187959">
                <a:moveTo>
                  <a:pt x="85511" y="152400"/>
                </a:moveTo>
                <a:lnTo>
                  <a:pt x="82602" y="152400"/>
                </a:lnTo>
                <a:lnTo>
                  <a:pt x="80440" y="153670"/>
                </a:lnTo>
                <a:lnTo>
                  <a:pt x="86178" y="153670"/>
                </a:lnTo>
                <a:lnTo>
                  <a:pt x="85511" y="152400"/>
                </a:lnTo>
                <a:close/>
              </a:path>
              <a:path w="120015" h="187959">
                <a:moveTo>
                  <a:pt x="84016" y="151130"/>
                </a:moveTo>
                <a:lnTo>
                  <a:pt x="80486" y="151130"/>
                </a:lnTo>
                <a:lnTo>
                  <a:pt x="81463" y="152400"/>
                </a:lnTo>
                <a:lnTo>
                  <a:pt x="83234" y="152400"/>
                </a:lnTo>
                <a:lnTo>
                  <a:pt x="84016" y="151130"/>
                </a:lnTo>
                <a:close/>
              </a:path>
              <a:path w="120015" h="187959">
                <a:moveTo>
                  <a:pt x="88581" y="148590"/>
                </a:moveTo>
                <a:lnTo>
                  <a:pt x="71872" y="148590"/>
                </a:lnTo>
                <a:lnTo>
                  <a:pt x="73287" y="149860"/>
                </a:lnTo>
                <a:lnTo>
                  <a:pt x="74667" y="149860"/>
                </a:lnTo>
                <a:lnTo>
                  <a:pt x="75966" y="151130"/>
                </a:lnTo>
                <a:lnTo>
                  <a:pt x="86649" y="151130"/>
                </a:lnTo>
                <a:lnTo>
                  <a:pt x="87719" y="149860"/>
                </a:lnTo>
                <a:lnTo>
                  <a:pt x="88581" y="148590"/>
                </a:lnTo>
                <a:close/>
              </a:path>
              <a:path w="120015" h="187959">
                <a:moveTo>
                  <a:pt x="90582" y="146050"/>
                </a:moveTo>
                <a:lnTo>
                  <a:pt x="42617" y="146049"/>
                </a:lnTo>
                <a:lnTo>
                  <a:pt x="43365" y="147319"/>
                </a:lnTo>
                <a:lnTo>
                  <a:pt x="44032" y="148589"/>
                </a:lnTo>
                <a:lnTo>
                  <a:pt x="45021" y="149859"/>
                </a:lnTo>
                <a:lnTo>
                  <a:pt x="59257" y="149859"/>
                </a:lnTo>
                <a:lnTo>
                  <a:pt x="60511" y="148590"/>
                </a:lnTo>
                <a:lnTo>
                  <a:pt x="61891" y="148590"/>
                </a:lnTo>
                <a:lnTo>
                  <a:pt x="62753" y="147320"/>
                </a:lnTo>
                <a:lnTo>
                  <a:pt x="90042" y="147320"/>
                </a:lnTo>
                <a:lnTo>
                  <a:pt x="90582" y="146050"/>
                </a:lnTo>
                <a:close/>
              </a:path>
              <a:path w="120015" h="187959">
                <a:moveTo>
                  <a:pt x="90042" y="147320"/>
                </a:moveTo>
                <a:lnTo>
                  <a:pt x="70849" y="147320"/>
                </a:lnTo>
                <a:lnTo>
                  <a:pt x="71711" y="148590"/>
                </a:lnTo>
                <a:lnTo>
                  <a:pt x="89559" y="148590"/>
                </a:lnTo>
                <a:lnTo>
                  <a:pt x="90042" y="147320"/>
                </a:lnTo>
                <a:close/>
              </a:path>
              <a:path w="120015" h="187959">
                <a:moveTo>
                  <a:pt x="46677" y="143509"/>
                </a:moveTo>
                <a:lnTo>
                  <a:pt x="41088" y="143509"/>
                </a:lnTo>
                <a:lnTo>
                  <a:pt x="41479" y="144779"/>
                </a:lnTo>
                <a:lnTo>
                  <a:pt x="42226" y="146049"/>
                </a:lnTo>
                <a:lnTo>
                  <a:pt x="105325" y="146050"/>
                </a:lnTo>
                <a:lnTo>
                  <a:pt x="106072" y="144780"/>
                </a:lnTo>
                <a:lnTo>
                  <a:pt x="47378" y="144779"/>
                </a:lnTo>
                <a:lnTo>
                  <a:pt x="46677" y="143509"/>
                </a:lnTo>
                <a:close/>
              </a:path>
              <a:path w="120015" h="187959">
                <a:moveTo>
                  <a:pt x="108361" y="142240"/>
                </a:moveTo>
                <a:lnTo>
                  <a:pt x="53116" y="142239"/>
                </a:lnTo>
                <a:lnTo>
                  <a:pt x="51391" y="143509"/>
                </a:lnTo>
                <a:lnTo>
                  <a:pt x="50483" y="143509"/>
                </a:lnTo>
                <a:lnTo>
                  <a:pt x="49782" y="144779"/>
                </a:lnTo>
                <a:lnTo>
                  <a:pt x="107257" y="144780"/>
                </a:lnTo>
                <a:lnTo>
                  <a:pt x="107694" y="143510"/>
                </a:lnTo>
                <a:lnTo>
                  <a:pt x="108361" y="142240"/>
                </a:lnTo>
                <a:close/>
              </a:path>
              <a:path w="120015" h="187959">
                <a:moveTo>
                  <a:pt x="45883" y="142239"/>
                </a:moveTo>
                <a:lnTo>
                  <a:pt x="36879" y="142239"/>
                </a:lnTo>
                <a:lnTo>
                  <a:pt x="37741" y="143509"/>
                </a:lnTo>
                <a:lnTo>
                  <a:pt x="46079" y="143509"/>
                </a:lnTo>
                <a:lnTo>
                  <a:pt x="45883" y="142239"/>
                </a:lnTo>
                <a:close/>
              </a:path>
              <a:path w="120015" h="187959">
                <a:moveTo>
                  <a:pt x="46550" y="140969"/>
                </a:moveTo>
                <a:lnTo>
                  <a:pt x="34245" y="140969"/>
                </a:lnTo>
                <a:lnTo>
                  <a:pt x="34878" y="142239"/>
                </a:lnTo>
                <a:lnTo>
                  <a:pt x="45849" y="142239"/>
                </a:lnTo>
                <a:lnTo>
                  <a:pt x="46550" y="140969"/>
                </a:lnTo>
                <a:close/>
              </a:path>
              <a:path w="120015" h="187959">
                <a:moveTo>
                  <a:pt x="111420" y="134620"/>
                </a:moveTo>
                <a:lnTo>
                  <a:pt x="57095" y="134620"/>
                </a:lnTo>
                <a:lnTo>
                  <a:pt x="56773" y="135890"/>
                </a:lnTo>
                <a:lnTo>
                  <a:pt x="56267" y="137160"/>
                </a:lnTo>
                <a:lnTo>
                  <a:pt x="55876" y="138429"/>
                </a:lnTo>
                <a:lnTo>
                  <a:pt x="55600" y="139699"/>
                </a:lnTo>
                <a:lnTo>
                  <a:pt x="55439" y="140969"/>
                </a:lnTo>
                <a:lnTo>
                  <a:pt x="54611" y="140969"/>
                </a:lnTo>
                <a:lnTo>
                  <a:pt x="53829" y="142239"/>
                </a:lnTo>
                <a:lnTo>
                  <a:pt x="108556" y="142240"/>
                </a:lnTo>
                <a:lnTo>
                  <a:pt x="108832" y="140970"/>
                </a:lnTo>
                <a:lnTo>
                  <a:pt x="108867" y="139700"/>
                </a:lnTo>
                <a:lnTo>
                  <a:pt x="108706" y="138430"/>
                </a:lnTo>
                <a:lnTo>
                  <a:pt x="108315" y="135890"/>
                </a:lnTo>
                <a:lnTo>
                  <a:pt x="110396" y="135890"/>
                </a:lnTo>
                <a:lnTo>
                  <a:pt x="111420" y="134620"/>
                </a:lnTo>
                <a:close/>
              </a:path>
              <a:path w="120015" h="187959">
                <a:moveTo>
                  <a:pt x="47654" y="139699"/>
                </a:moveTo>
                <a:lnTo>
                  <a:pt x="33613" y="139699"/>
                </a:lnTo>
                <a:lnTo>
                  <a:pt x="33774" y="140969"/>
                </a:lnTo>
                <a:lnTo>
                  <a:pt x="47148" y="140969"/>
                </a:lnTo>
                <a:lnTo>
                  <a:pt x="47654" y="139699"/>
                </a:lnTo>
                <a:close/>
              </a:path>
              <a:path w="120015" h="187959">
                <a:moveTo>
                  <a:pt x="42813" y="130809"/>
                </a:moveTo>
                <a:lnTo>
                  <a:pt x="35706" y="130809"/>
                </a:lnTo>
                <a:lnTo>
                  <a:pt x="35234" y="132079"/>
                </a:lnTo>
                <a:lnTo>
                  <a:pt x="35039" y="133349"/>
                </a:lnTo>
                <a:lnTo>
                  <a:pt x="34717" y="135889"/>
                </a:lnTo>
                <a:lnTo>
                  <a:pt x="34291" y="137159"/>
                </a:lnTo>
                <a:lnTo>
                  <a:pt x="33969" y="137159"/>
                </a:lnTo>
                <a:lnTo>
                  <a:pt x="33739" y="138429"/>
                </a:lnTo>
                <a:lnTo>
                  <a:pt x="33463" y="138429"/>
                </a:lnTo>
                <a:lnTo>
                  <a:pt x="33463" y="139699"/>
                </a:lnTo>
                <a:lnTo>
                  <a:pt x="48091" y="139699"/>
                </a:lnTo>
                <a:lnTo>
                  <a:pt x="48402" y="138429"/>
                </a:lnTo>
                <a:lnTo>
                  <a:pt x="48839" y="137159"/>
                </a:lnTo>
                <a:lnTo>
                  <a:pt x="48839" y="135889"/>
                </a:lnTo>
                <a:lnTo>
                  <a:pt x="48712" y="134619"/>
                </a:lnTo>
                <a:lnTo>
                  <a:pt x="48045" y="134619"/>
                </a:lnTo>
                <a:lnTo>
                  <a:pt x="47459" y="133349"/>
                </a:lnTo>
                <a:lnTo>
                  <a:pt x="46792" y="133349"/>
                </a:lnTo>
                <a:lnTo>
                  <a:pt x="45768" y="132079"/>
                </a:lnTo>
                <a:lnTo>
                  <a:pt x="43606" y="132079"/>
                </a:lnTo>
                <a:lnTo>
                  <a:pt x="42813" y="130809"/>
                </a:lnTo>
                <a:close/>
              </a:path>
              <a:path w="120015" h="187959">
                <a:moveTo>
                  <a:pt x="117123" y="132080"/>
                </a:moveTo>
                <a:lnTo>
                  <a:pt x="58268" y="132080"/>
                </a:lnTo>
                <a:lnTo>
                  <a:pt x="57831" y="133350"/>
                </a:lnTo>
                <a:lnTo>
                  <a:pt x="57440" y="134620"/>
                </a:lnTo>
                <a:lnTo>
                  <a:pt x="113271" y="134620"/>
                </a:lnTo>
                <a:lnTo>
                  <a:pt x="114801" y="133350"/>
                </a:lnTo>
                <a:lnTo>
                  <a:pt x="116100" y="133350"/>
                </a:lnTo>
                <a:lnTo>
                  <a:pt x="117123" y="132080"/>
                </a:lnTo>
                <a:close/>
              </a:path>
              <a:path w="120015" h="187959">
                <a:moveTo>
                  <a:pt x="57686" y="106680"/>
                </a:moveTo>
                <a:lnTo>
                  <a:pt x="45653" y="106679"/>
                </a:lnTo>
                <a:lnTo>
                  <a:pt x="46677" y="107949"/>
                </a:lnTo>
                <a:lnTo>
                  <a:pt x="49034" y="107950"/>
                </a:lnTo>
                <a:lnTo>
                  <a:pt x="51276" y="110490"/>
                </a:lnTo>
                <a:lnTo>
                  <a:pt x="52254" y="110490"/>
                </a:lnTo>
                <a:lnTo>
                  <a:pt x="53162" y="111760"/>
                </a:lnTo>
                <a:lnTo>
                  <a:pt x="53979" y="113030"/>
                </a:lnTo>
                <a:lnTo>
                  <a:pt x="54726" y="114300"/>
                </a:lnTo>
                <a:lnTo>
                  <a:pt x="55393" y="114300"/>
                </a:lnTo>
                <a:lnTo>
                  <a:pt x="56026" y="115570"/>
                </a:lnTo>
                <a:lnTo>
                  <a:pt x="56578" y="116840"/>
                </a:lnTo>
                <a:lnTo>
                  <a:pt x="57486" y="118110"/>
                </a:lnTo>
                <a:lnTo>
                  <a:pt x="57877" y="119380"/>
                </a:lnTo>
                <a:lnTo>
                  <a:pt x="58188" y="120650"/>
                </a:lnTo>
                <a:lnTo>
                  <a:pt x="58705" y="121920"/>
                </a:lnTo>
                <a:lnTo>
                  <a:pt x="58901" y="123190"/>
                </a:lnTo>
                <a:lnTo>
                  <a:pt x="59177" y="124460"/>
                </a:lnTo>
                <a:lnTo>
                  <a:pt x="59274" y="125730"/>
                </a:lnTo>
                <a:lnTo>
                  <a:pt x="59332" y="129540"/>
                </a:lnTo>
                <a:lnTo>
                  <a:pt x="59257" y="130810"/>
                </a:lnTo>
                <a:lnTo>
                  <a:pt x="58740" y="132080"/>
                </a:lnTo>
                <a:lnTo>
                  <a:pt x="117560" y="132080"/>
                </a:lnTo>
                <a:lnTo>
                  <a:pt x="117951" y="130810"/>
                </a:lnTo>
                <a:lnTo>
                  <a:pt x="118584" y="129540"/>
                </a:lnTo>
                <a:lnTo>
                  <a:pt x="119055" y="129540"/>
                </a:lnTo>
                <a:lnTo>
                  <a:pt x="119366" y="128270"/>
                </a:lnTo>
                <a:lnTo>
                  <a:pt x="119596" y="127000"/>
                </a:lnTo>
                <a:lnTo>
                  <a:pt x="61615" y="127000"/>
                </a:lnTo>
                <a:lnTo>
                  <a:pt x="60821" y="123190"/>
                </a:lnTo>
                <a:lnTo>
                  <a:pt x="59487" y="118110"/>
                </a:lnTo>
                <a:lnTo>
                  <a:pt x="58935" y="115570"/>
                </a:lnTo>
                <a:lnTo>
                  <a:pt x="58107" y="110490"/>
                </a:lnTo>
                <a:lnTo>
                  <a:pt x="57686" y="106680"/>
                </a:lnTo>
                <a:close/>
              </a:path>
              <a:path w="120015" h="187959">
                <a:moveTo>
                  <a:pt x="41364" y="129539"/>
                </a:moveTo>
                <a:lnTo>
                  <a:pt x="36683" y="129539"/>
                </a:lnTo>
                <a:lnTo>
                  <a:pt x="36131" y="130809"/>
                </a:lnTo>
                <a:lnTo>
                  <a:pt x="42065" y="130809"/>
                </a:lnTo>
                <a:lnTo>
                  <a:pt x="41364" y="129539"/>
                </a:lnTo>
                <a:close/>
              </a:path>
              <a:path w="120015" h="187959">
                <a:moveTo>
                  <a:pt x="78197" y="100330"/>
                </a:moveTo>
                <a:lnTo>
                  <a:pt x="64122" y="110490"/>
                </a:lnTo>
                <a:lnTo>
                  <a:pt x="63616" y="111760"/>
                </a:lnTo>
                <a:lnTo>
                  <a:pt x="63420" y="113030"/>
                </a:lnTo>
                <a:lnTo>
                  <a:pt x="63259" y="114300"/>
                </a:lnTo>
                <a:lnTo>
                  <a:pt x="63144" y="115570"/>
                </a:lnTo>
                <a:lnTo>
                  <a:pt x="63110" y="120650"/>
                </a:lnTo>
                <a:lnTo>
                  <a:pt x="63225" y="123190"/>
                </a:lnTo>
                <a:lnTo>
                  <a:pt x="63501" y="124460"/>
                </a:lnTo>
                <a:lnTo>
                  <a:pt x="61615" y="127000"/>
                </a:lnTo>
                <a:lnTo>
                  <a:pt x="119596" y="127000"/>
                </a:lnTo>
                <a:lnTo>
                  <a:pt x="119596" y="124460"/>
                </a:lnTo>
                <a:lnTo>
                  <a:pt x="119481" y="123190"/>
                </a:lnTo>
                <a:lnTo>
                  <a:pt x="119331" y="121920"/>
                </a:lnTo>
                <a:lnTo>
                  <a:pt x="119090" y="121920"/>
                </a:lnTo>
                <a:lnTo>
                  <a:pt x="118814" y="120650"/>
                </a:lnTo>
                <a:lnTo>
                  <a:pt x="118503" y="119380"/>
                </a:lnTo>
                <a:lnTo>
                  <a:pt x="117675" y="119380"/>
                </a:lnTo>
                <a:lnTo>
                  <a:pt x="117238" y="118110"/>
                </a:lnTo>
                <a:lnTo>
                  <a:pt x="106785" y="118110"/>
                </a:lnTo>
                <a:lnTo>
                  <a:pt x="107061" y="116840"/>
                </a:lnTo>
                <a:lnTo>
                  <a:pt x="67548" y="116840"/>
                </a:lnTo>
                <a:lnTo>
                  <a:pt x="67031" y="115570"/>
                </a:lnTo>
                <a:lnTo>
                  <a:pt x="66835" y="114300"/>
                </a:lnTo>
                <a:lnTo>
                  <a:pt x="66525" y="113030"/>
                </a:lnTo>
                <a:lnTo>
                  <a:pt x="66525" y="110490"/>
                </a:lnTo>
                <a:lnTo>
                  <a:pt x="67353" y="109220"/>
                </a:lnTo>
                <a:lnTo>
                  <a:pt x="68997" y="107950"/>
                </a:lnTo>
                <a:lnTo>
                  <a:pt x="70734" y="105410"/>
                </a:lnTo>
                <a:lnTo>
                  <a:pt x="71596" y="105410"/>
                </a:lnTo>
                <a:lnTo>
                  <a:pt x="72424" y="104140"/>
                </a:lnTo>
                <a:lnTo>
                  <a:pt x="73287" y="102870"/>
                </a:lnTo>
                <a:lnTo>
                  <a:pt x="74149" y="102870"/>
                </a:lnTo>
                <a:lnTo>
                  <a:pt x="75805" y="101600"/>
                </a:lnTo>
                <a:lnTo>
                  <a:pt x="76633" y="101600"/>
                </a:lnTo>
                <a:lnTo>
                  <a:pt x="78197" y="100330"/>
                </a:lnTo>
                <a:close/>
              </a:path>
              <a:path w="120015" h="187959">
                <a:moveTo>
                  <a:pt x="116261" y="116840"/>
                </a:moveTo>
                <a:lnTo>
                  <a:pt x="107291" y="116840"/>
                </a:lnTo>
                <a:lnTo>
                  <a:pt x="106785" y="118110"/>
                </a:lnTo>
                <a:lnTo>
                  <a:pt x="116767" y="118110"/>
                </a:lnTo>
                <a:lnTo>
                  <a:pt x="116261" y="116840"/>
                </a:lnTo>
                <a:close/>
              </a:path>
              <a:path w="120015" h="187959">
                <a:moveTo>
                  <a:pt x="108039" y="105410"/>
                </a:moveTo>
                <a:lnTo>
                  <a:pt x="95619" y="105410"/>
                </a:lnTo>
                <a:lnTo>
                  <a:pt x="94515" y="106680"/>
                </a:lnTo>
                <a:lnTo>
                  <a:pt x="93733" y="107950"/>
                </a:lnTo>
                <a:lnTo>
                  <a:pt x="80486" y="107950"/>
                </a:lnTo>
                <a:lnTo>
                  <a:pt x="79819" y="109220"/>
                </a:lnTo>
                <a:lnTo>
                  <a:pt x="79221" y="110490"/>
                </a:lnTo>
                <a:lnTo>
                  <a:pt x="78473" y="110490"/>
                </a:lnTo>
                <a:lnTo>
                  <a:pt x="78197" y="111760"/>
                </a:lnTo>
                <a:lnTo>
                  <a:pt x="72815" y="111760"/>
                </a:lnTo>
                <a:lnTo>
                  <a:pt x="71907" y="113030"/>
                </a:lnTo>
                <a:lnTo>
                  <a:pt x="71125" y="113030"/>
                </a:lnTo>
                <a:lnTo>
                  <a:pt x="70377" y="114300"/>
                </a:lnTo>
                <a:lnTo>
                  <a:pt x="69158" y="114300"/>
                </a:lnTo>
                <a:lnTo>
                  <a:pt x="68687" y="115570"/>
                </a:lnTo>
                <a:lnTo>
                  <a:pt x="68296" y="115570"/>
                </a:lnTo>
                <a:lnTo>
                  <a:pt x="67548" y="116840"/>
                </a:lnTo>
                <a:lnTo>
                  <a:pt x="107061" y="116840"/>
                </a:lnTo>
                <a:lnTo>
                  <a:pt x="107613" y="114300"/>
                </a:lnTo>
                <a:lnTo>
                  <a:pt x="107924" y="113030"/>
                </a:lnTo>
                <a:lnTo>
                  <a:pt x="108280" y="110490"/>
                </a:lnTo>
                <a:lnTo>
                  <a:pt x="108395" y="109220"/>
                </a:lnTo>
                <a:lnTo>
                  <a:pt x="108315" y="106680"/>
                </a:lnTo>
                <a:lnTo>
                  <a:pt x="108039" y="105410"/>
                </a:lnTo>
                <a:close/>
              </a:path>
              <a:path w="120015" h="187959">
                <a:moveTo>
                  <a:pt x="37074" y="109219"/>
                </a:moveTo>
                <a:lnTo>
                  <a:pt x="24850" y="109219"/>
                </a:lnTo>
                <a:lnTo>
                  <a:pt x="25356" y="110489"/>
                </a:lnTo>
                <a:lnTo>
                  <a:pt x="26460" y="110489"/>
                </a:lnTo>
                <a:lnTo>
                  <a:pt x="27047" y="111759"/>
                </a:lnTo>
                <a:lnTo>
                  <a:pt x="33774" y="111759"/>
                </a:lnTo>
                <a:lnTo>
                  <a:pt x="35740" y="110489"/>
                </a:lnTo>
                <a:lnTo>
                  <a:pt x="37074" y="109219"/>
                </a:lnTo>
                <a:close/>
              </a:path>
              <a:path w="120015" h="187959">
                <a:moveTo>
                  <a:pt x="39834" y="107949"/>
                </a:moveTo>
                <a:lnTo>
                  <a:pt x="23907" y="107949"/>
                </a:lnTo>
                <a:lnTo>
                  <a:pt x="24344" y="109219"/>
                </a:lnTo>
                <a:lnTo>
                  <a:pt x="38730" y="109219"/>
                </a:lnTo>
                <a:lnTo>
                  <a:pt x="39834" y="107949"/>
                </a:lnTo>
                <a:close/>
              </a:path>
              <a:path w="120015" h="187959">
                <a:moveTo>
                  <a:pt x="53036" y="60960"/>
                </a:moveTo>
                <a:lnTo>
                  <a:pt x="29174" y="60959"/>
                </a:lnTo>
                <a:lnTo>
                  <a:pt x="29726" y="62229"/>
                </a:lnTo>
                <a:lnTo>
                  <a:pt x="33027" y="62229"/>
                </a:lnTo>
                <a:lnTo>
                  <a:pt x="33935" y="63499"/>
                </a:lnTo>
                <a:lnTo>
                  <a:pt x="35625" y="63500"/>
                </a:lnTo>
                <a:lnTo>
                  <a:pt x="36453" y="64770"/>
                </a:lnTo>
                <a:lnTo>
                  <a:pt x="37201" y="64770"/>
                </a:lnTo>
                <a:lnTo>
                  <a:pt x="37902" y="66040"/>
                </a:lnTo>
                <a:lnTo>
                  <a:pt x="39202" y="67310"/>
                </a:lnTo>
                <a:lnTo>
                  <a:pt x="40375" y="68580"/>
                </a:lnTo>
                <a:lnTo>
                  <a:pt x="45297" y="78740"/>
                </a:lnTo>
                <a:lnTo>
                  <a:pt x="45849" y="80010"/>
                </a:lnTo>
                <a:lnTo>
                  <a:pt x="46792" y="82550"/>
                </a:lnTo>
                <a:lnTo>
                  <a:pt x="47620" y="85090"/>
                </a:lnTo>
                <a:lnTo>
                  <a:pt x="48597" y="87630"/>
                </a:lnTo>
                <a:lnTo>
                  <a:pt x="49069" y="90170"/>
                </a:lnTo>
                <a:lnTo>
                  <a:pt x="49460" y="91440"/>
                </a:lnTo>
                <a:lnTo>
                  <a:pt x="49736" y="93980"/>
                </a:lnTo>
                <a:lnTo>
                  <a:pt x="49931" y="95250"/>
                </a:lnTo>
                <a:lnTo>
                  <a:pt x="50172" y="97790"/>
                </a:lnTo>
                <a:lnTo>
                  <a:pt x="9797" y="97789"/>
                </a:lnTo>
                <a:lnTo>
                  <a:pt x="9832" y="100329"/>
                </a:lnTo>
                <a:lnTo>
                  <a:pt x="10188" y="102869"/>
                </a:lnTo>
                <a:lnTo>
                  <a:pt x="10545" y="104139"/>
                </a:lnTo>
                <a:lnTo>
                  <a:pt x="10775" y="104139"/>
                </a:lnTo>
                <a:lnTo>
                  <a:pt x="11246" y="105409"/>
                </a:lnTo>
                <a:lnTo>
                  <a:pt x="22769" y="105409"/>
                </a:lnTo>
                <a:lnTo>
                  <a:pt x="23470" y="107949"/>
                </a:lnTo>
                <a:lnTo>
                  <a:pt x="42698" y="107949"/>
                </a:lnTo>
                <a:lnTo>
                  <a:pt x="43560" y="106679"/>
                </a:lnTo>
                <a:lnTo>
                  <a:pt x="57686" y="106680"/>
                </a:lnTo>
                <a:lnTo>
                  <a:pt x="57406" y="104140"/>
                </a:lnTo>
                <a:lnTo>
                  <a:pt x="57325" y="102870"/>
                </a:lnTo>
                <a:lnTo>
                  <a:pt x="57360" y="97790"/>
                </a:lnTo>
                <a:lnTo>
                  <a:pt x="57682" y="95250"/>
                </a:lnTo>
                <a:lnTo>
                  <a:pt x="56739" y="95250"/>
                </a:lnTo>
                <a:lnTo>
                  <a:pt x="56463" y="93980"/>
                </a:lnTo>
                <a:lnTo>
                  <a:pt x="56221" y="93980"/>
                </a:lnTo>
                <a:lnTo>
                  <a:pt x="55750" y="91440"/>
                </a:lnTo>
                <a:lnTo>
                  <a:pt x="55715" y="87630"/>
                </a:lnTo>
                <a:lnTo>
                  <a:pt x="56026" y="87630"/>
                </a:lnTo>
                <a:lnTo>
                  <a:pt x="56221" y="86360"/>
                </a:lnTo>
                <a:lnTo>
                  <a:pt x="56221" y="83820"/>
                </a:lnTo>
                <a:lnTo>
                  <a:pt x="56026" y="81280"/>
                </a:lnTo>
                <a:lnTo>
                  <a:pt x="55600" y="80010"/>
                </a:lnTo>
                <a:lnTo>
                  <a:pt x="55163" y="78740"/>
                </a:lnTo>
                <a:lnTo>
                  <a:pt x="54577" y="77470"/>
                </a:lnTo>
                <a:lnTo>
                  <a:pt x="53864" y="74930"/>
                </a:lnTo>
                <a:lnTo>
                  <a:pt x="53438" y="74930"/>
                </a:lnTo>
                <a:lnTo>
                  <a:pt x="52967" y="73660"/>
                </a:lnTo>
                <a:lnTo>
                  <a:pt x="52806" y="73660"/>
                </a:lnTo>
                <a:lnTo>
                  <a:pt x="52484" y="72390"/>
                </a:lnTo>
                <a:lnTo>
                  <a:pt x="52288" y="71120"/>
                </a:lnTo>
                <a:lnTo>
                  <a:pt x="51978" y="69850"/>
                </a:lnTo>
                <a:lnTo>
                  <a:pt x="51978" y="66040"/>
                </a:lnTo>
                <a:lnTo>
                  <a:pt x="52219" y="64770"/>
                </a:lnTo>
                <a:lnTo>
                  <a:pt x="52530" y="63500"/>
                </a:lnTo>
                <a:lnTo>
                  <a:pt x="52760" y="62230"/>
                </a:lnTo>
                <a:lnTo>
                  <a:pt x="53036" y="60960"/>
                </a:lnTo>
                <a:close/>
              </a:path>
              <a:path w="120015" h="187959">
                <a:moveTo>
                  <a:pt x="92204" y="106680"/>
                </a:moveTo>
                <a:lnTo>
                  <a:pt x="81705" y="106680"/>
                </a:lnTo>
                <a:lnTo>
                  <a:pt x="81268" y="107950"/>
                </a:lnTo>
                <a:lnTo>
                  <a:pt x="93066" y="107950"/>
                </a:lnTo>
                <a:lnTo>
                  <a:pt x="92204" y="106680"/>
                </a:lnTo>
                <a:close/>
              </a:path>
              <a:path w="120015" h="187959">
                <a:moveTo>
                  <a:pt x="12661" y="105409"/>
                </a:moveTo>
                <a:lnTo>
                  <a:pt x="11833" y="105409"/>
                </a:lnTo>
                <a:lnTo>
                  <a:pt x="12465" y="106679"/>
                </a:lnTo>
                <a:lnTo>
                  <a:pt x="12661" y="105409"/>
                </a:lnTo>
                <a:close/>
              </a:path>
              <a:path w="120015" h="187959">
                <a:moveTo>
                  <a:pt x="21975" y="105409"/>
                </a:moveTo>
                <a:lnTo>
                  <a:pt x="12856" y="105409"/>
                </a:lnTo>
                <a:lnTo>
                  <a:pt x="14156" y="106679"/>
                </a:lnTo>
                <a:lnTo>
                  <a:pt x="21032" y="106679"/>
                </a:lnTo>
                <a:lnTo>
                  <a:pt x="21975" y="105409"/>
                </a:lnTo>
                <a:close/>
              </a:path>
              <a:path w="120015" h="187959">
                <a:moveTo>
                  <a:pt x="89800" y="105410"/>
                </a:moveTo>
                <a:lnTo>
                  <a:pt x="83740" y="105410"/>
                </a:lnTo>
                <a:lnTo>
                  <a:pt x="83200" y="106680"/>
                </a:lnTo>
                <a:lnTo>
                  <a:pt x="90582" y="106680"/>
                </a:lnTo>
                <a:lnTo>
                  <a:pt x="89800" y="105410"/>
                </a:lnTo>
                <a:close/>
              </a:path>
              <a:path w="120015" h="187959">
                <a:moveTo>
                  <a:pt x="107061" y="104140"/>
                </a:moveTo>
                <a:lnTo>
                  <a:pt x="97816" y="104140"/>
                </a:lnTo>
                <a:lnTo>
                  <a:pt x="96286" y="105410"/>
                </a:lnTo>
                <a:lnTo>
                  <a:pt x="107613" y="105410"/>
                </a:lnTo>
                <a:lnTo>
                  <a:pt x="107061" y="104140"/>
                </a:lnTo>
                <a:close/>
              </a:path>
              <a:path w="120015" h="187959">
                <a:moveTo>
                  <a:pt x="106118" y="102870"/>
                </a:moveTo>
                <a:lnTo>
                  <a:pt x="101633" y="102870"/>
                </a:lnTo>
                <a:lnTo>
                  <a:pt x="100575" y="104140"/>
                </a:lnTo>
                <a:lnTo>
                  <a:pt x="106429" y="104140"/>
                </a:lnTo>
                <a:lnTo>
                  <a:pt x="106118" y="102870"/>
                </a:lnTo>
                <a:close/>
              </a:path>
              <a:path w="120015" h="187959">
                <a:moveTo>
                  <a:pt x="64618" y="100056"/>
                </a:moveTo>
                <a:lnTo>
                  <a:pt x="64478" y="100330"/>
                </a:lnTo>
                <a:lnTo>
                  <a:pt x="64618" y="100056"/>
                </a:lnTo>
                <a:close/>
              </a:path>
              <a:path w="120015" h="187959">
                <a:moveTo>
                  <a:pt x="98057" y="96520"/>
                </a:moveTo>
                <a:lnTo>
                  <a:pt x="73252" y="96520"/>
                </a:lnTo>
                <a:lnTo>
                  <a:pt x="71987" y="97790"/>
                </a:lnTo>
                <a:lnTo>
                  <a:pt x="70849" y="99060"/>
                </a:lnTo>
                <a:lnTo>
                  <a:pt x="69825" y="100330"/>
                </a:lnTo>
                <a:lnTo>
                  <a:pt x="81785" y="100330"/>
                </a:lnTo>
                <a:lnTo>
                  <a:pt x="83544" y="99060"/>
                </a:lnTo>
                <a:lnTo>
                  <a:pt x="92790" y="99060"/>
                </a:lnTo>
                <a:lnTo>
                  <a:pt x="94676" y="97790"/>
                </a:lnTo>
                <a:lnTo>
                  <a:pt x="96252" y="97790"/>
                </a:lnTo>
                <a:lnTo>
                  <a:pt x="98057" y="96520"/>
                </a:lnTo>
                <a:close/>
              </a:path>
              <a:path w="120015" h="187959">
                <a:moveTo>
                  <a:pt x="94320" y="41910"/>
                </a:moveTo>
                <a:lnTo>
                  <a:pt x="89881" y="41910"/>
                </a:lnTo>
                <a:lnTo>
                  <a:pt x="89961" y="45720"/>
                </a:lnTo>
                <a:lnTo>
                  <a:pt x="89800" y="48260"/>
                </a:lnTo>
                <a:lnTo>
                  <a:pt x="89294" y="50800"/>
                </a:lnTo>
                <a:lnTo>
                  <a:pt x="88938" y="53340"/>
                </a:lnTo>
                <a:lnTo>
                  <a:pt x="88547" y="54610"/>
                </a:lnTo>
                <a:lnTo>
                  <a:pt x="83475" y="66040"/>
                </a:lnTo>
                <a:lnTo>
                  <a:pt x="82211" y="68580"/>
                </a:lnTo>
                <a:lnTo>
                  <a:pt x="80957" y="69850"/>
                </a:lnTo>
                <a:lnTo>
                  <a:pt x="79819" y="71120"/>
                </a:lnTo>
                <a:lnTo>
                  <a:pt x="77887" y="73660"/>
                </a:lnTo>
                <a:lnTo>
                  <a:pt x="76633" y="76200"/>
                </a:lnTo>
                <a:lnTo>
                  <a:pt x="75610" y="77470"/>
                </a:lnTo>
                <a:lnTo>
                  <a:pt x="73804" y="80010"/>
                </a:lnTo>
                <a:lnTo>
                  <a:pt x="72976" y="81280"/>
                </a:lnTo>
                <a:lnTo>
                  <a:pt x="71481" y="83820"/>
                </a:lnTo>
                <a:lnTo>
                  <a:pt x="70147" y="85090"/>
                </a:lnTo>
                <a:lnTo>
                  <a:pt x="68997" y="87630"/>
                </a:lnTo>
                <a:lnTo>
                  <a:pt x="68020" y="90170"/>
                </a:lnTo>
                <a:lnTo>
                  <a:pt x="67192" y="91440"/>
                </a:lnTo>
                <a:lnTo>
                  <a:pt x="66491" y="92710"/>
                </a:lnTo>
                <a:lnTo>
                  <a:pt x="65111" y="97790"/>
                </a:lnTo>
                <a:lnTo>
                  <a:pt x="64618" y="100056"/>
                </a:lnTo>
                <a:lnTo>
                  <a:pt x="65778" y="97790"/>
                </a:lnTo>
                <a:lnTo>
                  <a:pt x="67031" y="96520"/>
                </a:lnTo>
                <a:lnTo>
                  <a:pt x="67629" y="95250"/>
                </a:lnTo>
                <a:lnTo>
                  <a:pt x="68250" y="95250"/>
                </a:lnTo>
                <a:lnTo>
                  <a:pt x="68802" y="93980"/>
                </a:lnTo>
                <a:lnTo>
                  <a:pt x="70492" y="92710"/>
                </a:lnTo>
                <a:lnTo>
                  <a:pt x="72539" y="90170"/>
                </a:lnTo>
                <a:lnTo>
                  <a:pt x="73448" y="88900"/>
                </a:lnTo>
                <a:lnTo>
                  <a:pt x="74276" y="88900"/>
                </a:lnTo>
                <a:lnTo>
                  <a:pt x="75644" y="87630"/>
                </a:lnTo>
                <a:lnTo>
                  <a:pt x="77185" y="87630"/>
                </a:lnTo>
                <a:lnTo>
                  <a:pt x="76587" y="86360"/>
                </a:lnTo>
                <a:lnTo>
                  <a:pt x="71987" y="86360"/>
                </a:lnTo>
                <a:lnTo>
                  <a:pt x="72735" y="85090"/>
                </a:lnTo>
                <a:lnTo>
                  <a:pt x="73528" y="85090"/>
                </a:lnTo>
                <a:lnTo>
                  <a:pt x="75173" y="82550"/>
                </a:lnTo>
                <a:lnTo>
                  <a:pt x="76035" y="81280"/>
                </a:lnTo>
                <a:lnTo>
                  <a:pt x="76909" y="81280"/>
                </a:lnTo>
                <a:lnTo>
                  <a:pt x="78634" y="78740"/>
                </a:lnTo>
                <a:lnTo>
                  <a:pt x="79497" y="78740"/>
                </a:lnTo>
                <a:lnTo>
                  <a:pt x="80405" y="77470"/>
                </a:lnTo>
                <a:lnTo>
                  <a:pt x="81268" y="77470"/>
                </a:lnTo>
                <a:lnTo>
                  <a:pt x="82130" y="76200"/>
                </a:lnTo>
                <a:lnTo>
                  <a:pt x="83866" y="74930"/>
                </a:lnTo>
                <a:lnTo>
                  <a:pt x="85511" y="73660"/>
                </a:lnTo>
                <a:lnTo>
                  <a:pt x="87052" y="73660"/>
                </a:lnTo>
                <a:lnTo>
                  <a:pt x="89766" y="72390"/>
                </a:lnTo>
                <a:lnTo>
                  <a:pt x="90904" y="71120"/>
                </a:lnTo>
                <a:lnTo>
                  <a:pt x="93066" y="71120"/>
                </a:lnTo>
                <a:lnTo>
                  <a:pt x="91249" y="69850"/>
                </a:lnTo>
                <a:lnTo>
                  <a:pt x="84844" y="69850"/>
                </a:lnTo>
                <a:lnTo>
                  <a:pt x="85511" y="68580"/>
                </a:lnTo>
                <a:lnTo>
                  <a:pt x="86143" y="67310"/>
                </a:lnTo>
                <a:lnTo>
                  <a:pt x="87362" y="66040"/>
                </a:lnTo>
                <a:lnTo>
                  <a:pt x="88466" y="64770"/>
                </a:lnTo>
                <a:lnTo>
                  <a:pt x="88972" y="63500"/>
                </a:lnTo>
                <a:lnTo>
                  <a:pt x="90548" y="63500"/>
                </a:lnTo>
                <a:lnTo>
                  <a:pt x="90824" y="62230"/>
                </a:lnTo>
                <a:lnTo>
                  <a:pt x="115123" y="62230"/>
                </a:lnTo>
                <a:lnTo>
                  <a:pt x="115548" y="60960"/>
                </a:lnTo>
                <a:lnTo>
                  <a:pt x="115905" y="60960"/>
                </a:lnTo>
                <a:lnTo>
                  <a:pt x="116181" y="59690"/>
                </a:lnTo>
                <a:lnTo>
                  <a:pt x="116376" y="58420"/>
                </a:lnTo>
                <a:lnTo>
                  <a:pt x="101438" y="58420"/>
                </a:lnTo>
                <a:lnTo>
                  <a:pt x="100690" y="57150"/>
                </a:lnTo>
                <a:lnTo>
                  <a:pt x="97310" y="57150"/>
                </a:lnTo>
                <a:lnTo>
                  <a:pt x="97551" y="54610"/>
                </a:lnTo>
                <a:lnTo>
                  <a:pt x="97701" y="53340"/>
                </a:lnTo>
                <a:lnTo>
                  <a:pt x="97666" y="49530"/>
                </a:lnTo>
                <a:lnTo>
                  <a:pt x="97505" y="48260"/>
                </a:lnTo>
                <a:lnTo>
                  <a:pt x="97310" y="46990"/>
                </a:lnTo>
                <a:lnTo>
                  <a:pt x="97034" y="45720"/>
                </a:lnTo>
                <a:lnTo>
                  <a:pt x="96758" y="45720"/>
                </a:lnTo>
                <a:lnTo>
                  <a:pt x="96401" y="44450"/>
                </a:lnTo>
                <a:lnTo>
                  <a:pt x="96056" y="44450"/>
                </a:lnTo>
                <a:lnTo>
                  <a:pt x="95654" y="43180"/>
                </a:lnTo>
                <a:lnTo>
                  <a:pt x="94791" y="43180"/>
                </a:lnTo>
                <a:lnTo>
                  <a:pt x="94320" y="41910"/>
                </a:lnTo>
                <a:close/>
              </a:path>
              <a:path w="120015" h="187959">
                <a:moveTo>
                  <a:pt x="9004" y="97789"/>
                </a:moveTo>
                <a:lnTo>
                  <a:pt x="6140" y="97789"/>
                </a:lnTo>
                <a:lnTo>
                  <a:pt x="7313" y="99059"/>
                </a:lnTo>
                <a:lnTo>
                  <a:pt x="8256" y="99059"/>
                </a:lnTo>
                <a:lnTo>
                  <a:pt x="9004" y="97789"/>
                </a:lnTo>
                <a:close/>
              </a:path>
              <a:path w="120015" h="187959">
                <a:moveTo>
                  <a:pt x="11051" y="59689"/>
                </a:moveTo>
                <a:lnTo>
                  <a:pt x="3346" y="59689"/>
                </a:lnTo>
                <a:lnTo>
                  <a:pt x="2161" y="60959"/>
                </a:lnTo>
                <a:lnTo>
                  <a:pt x="1460" y="62229"/>
                </a:lnTo>
                <a:lnTo>
                  <a:pt x="1218" y="62229"/>
                </a:lnTo>
                <a:lnTo>
                  <a:pt x="0" y="68579"/>
                </a:lnTo>
                <a:lnTo>
                  <a:pt x="0" y="92709"/>
                </a:lnTo>
                <a:lnTo>
                  <a:pt x="1218" y="93979"/>
                </a:lnTo>
                <a:lnTo>
                  <a:pt x="2242" y="95249"/>
                </a:lnTo>
                <a:lnTo>
                  <a:pt x="3150" y="96519"/>
                </a:lnTo>
                <a:lnTo>
                  <a:pt x="3576" y="96519"/>
                </a:lnTo>
                <a:lnTo>
                  <a:pt x="4726" y="97789"/>
                </a:lnTo>
                <a:lnTo>
                  <a:pt x="50172" y="97790"/>
                </a:lnTo>
                <a:lnTo>
                  <a:pt x="49586" y="96520"/>
                </a:lnTo>
                <a:lnTo>
                  <a:pt x="47884" y="95250"/>
                </a:lnTo>
                <a:lnTo>
                  <a:pt x="46596" y="93980"/>
                </a:lnTo>
                <a:lnTo>
                  <a:pt x="44630" y="91440"/>
                </a:lnTo>
                <a:lnTo>
                  <a:pt x="43882" y="91440"/>
                </a:lnTo>
                <a:lnTo>
                  <a:pt x="42974" y="90170"/>
                </a:lnTo>
                <a:lnTo>
                  <a:pt x="42698" y="90170"/>
                </a:lnTo>
                <a:lnTo>
                  <a:pt x="42307" y="88900"/>
                </a:lnTo>
                <a:lnTo>
                  <a:pt x="41916" y="86360"/>
                </a:lnTo>
                <a:lnTo>
                  <a:pt x="41525" y="85090"/>
                </a:lnTo>
                <a:lnTo>
                  <a:pt x="41088" y="83820"/>
                </a:lnTo>
                <a:lnTo>
                  <a:pt x="39639" y="80010"/>
                </a:lnTo>
                <a:lnTo>
                  <a:pt x="39087" y="78740"/>
                </a:lnTo>
                <a:lnTo>
                  <a:pt x="38569" y="78739"/>
                </a:lnTo>
                <a:lnTo>
                  <a:pt x="37465" y="76199"/>
                </a:lnTo>
                <a:lnTo>
                  <a:pt x="36373" y="74929"/>
                </a:lnTo>
                <a:lnTo>
                  <a:pt x="35303" y="74929"/>
                </a:lnTo>
                <a:lnTo>
                  <a:pt x="34763" y="73659"/>
                </a:lnTo>
                <a:lnTo>
                  <a:pt x="29611" y="73659"/>
                </a:lnTo>
                <a:lnTo>
                  <a:pt x="29335" y="72389"/>
                </a:lnTo>
                <a:lnTo>
                  <a:pt x="28622" y="69849"/>
                </a:lnTo>
                <a:lnTo>
                  <a:pt x="28231" y="68579"/>
                </a:lnTo>
                <a:lnTo>
                  <a:pt x="27794" y="67309"/>
                </a:lnTo>
                <a:lnTo>
                  <a:pt x="27323" y="67309"/>
                </a:lnTo>
                <a:lnTo>
                  <a:pt x="26817" y="66039"/>
                </a:lnTo>
                <a:lnTo>
                  <a:pt x="26311" y="66039"/>
                </a:lnTo>
                <a:lnTo>
                  <a:pt x="25759" y="64769"/>
                </a:lnTo>
                <a:lnTo>
                  <a:pt x="16042" y="64769"/>
                </a:lnTo>
                <a:lnTo>
                  <a:pt x="15145" y="63499"/>
                </a:lnTo>
                <a:lnTo>
                  <a:pt x="13454" y="62229"/>
                </a:lnTo>
                <a:lnTo>
                  <a:pt x="12626" y="60959"/>
                </a:lnTo>
                <a:lnTo>
                  <a:pt x="11833" y="60959"/>
                </a:lnTo>
                <a:lnTo>
                  <a:pt x="11051" y="59689"/>
                </a:lnTo>
                <a:close/>
              </a:path>
              <a:path w="120015" h="187959">
                <a:moveTo>
                  <a:pt x="99587" y="95250"/>
                </a:moveTo>
                <a:lnTo>
                  <a:pt x="76783" y="95250"/>
                </a:lnTo>
                <a:lnTo>
                  <a:pt x="75219" y="96520"/>
                </a:lnTo>
                <a:lnTo>
                  <a:pt x="98529" y="96520"/>
                </a:lnTo>
                <a:lnTo>
                  <a:pt x="99587" y="95250"/>
                </a:lnTo>
                <a:close/>
              </a:path>
              <a:path w="120015" h="187959">
                <a:moveTo>
                  <a:pt x="100219" y="93980"/>
                </a:moveTo>
                <a:lnTo>
                  <a:pt x="78991" y="93980"/>
                </a:lnTo>
                <a:lnTo>
                  <a:pt x="77852" y="95250"/>
                </a:lnTo>
                <a:lnTo>
                  <a:pt x="99943" y="95250"/>
                </a:lnTo>
                <a:lnTo>
                  <a:pt x="100219" y="93980"/>
                </a:lnTo>
                <a:close/>
              </a:path>
              <a:path w="120015" h="187959">
                <a:moveTo>
                  <a:pt x="100771" y="87630"/>
                </a:moveTo>
                <a:lnTo>
                  <a:pt x="85315" y="87630"/>
                </a:lnTo>
                <a:lnTo>
                  <a:pt x="84959" y="88900"/>
                </a:lnTo>
                <a:lnTo>
                  <a:pt x="84533" y="90170"/>
                </a:lnTo>
                <a:lnTo>
                  <a:pt x="83625" y="90170"/>
                </a:lnTo>
                <a:lnTo>
                  <a:pt x="82533" y="91440"/>
                </a:lnTo>
                <a:lnTo>
                  <a:pt x="81981" y="92710"/>
                </a:lnTo>
                <a:lnTo>
                  <a:pt x="81383" y="92710"/>
                </a:lnTo>
                <a:lnTo>
                  <a:pt x="80164" y="93980"/>
                </a:lnTo>
                <a:lnTo>
                  <a:pt x="100575" y="93980"/>
                </a:lnTo>
                <a:lnTo>
                  <a:pt x="101047" y="91440"/>
                </a:lnTo>
                <a:lnTo>
                  <a:pt x="101081" y="88900"/>
                </a:lnTo>
                <a:lnTo>
                  <a:pt x="100932" y="88900"/>
                </a:lnTo>
                <a:lnTo>
                  <a:pt x="100771" y="87630"/>
                </a:lnTo>
                <a:close/>
              </a:path>
              <a:path w="120015" h="187959">
                <a:moveTo>
                  <a:pt x="62121" y="74930"/>
                </a:moveTo>
                <a:lnTo>
                  <a:pt x="59602" y="74930"/>
                </a:lnTo>
                <a:lnTo>
                  <a:pt x="59602" y="78740"/>
                </a:lnTo>
                <a:lnTo>
                  <a:pt x="59763" y="80010"/>
                </a:lnTo>
                <a:lnTo>
                  <a:pt x="60005" y="81280"/>
                </a:lnTo>
                <a:lnTo>
                  <a:pt x="60315" y="82550"/>
                </a:lnTo>
                <a:lnTo>
                  <a:pt x="60741" y="83820"/>
                </a:lnTo>
                <a:lnTo>
                  <a:pt x="61293" y="85090"/>
                </a:lnTo>
                <a:lnTo>
                  <a:pt x="61373" y="86360"/>
                </a:lnTo>
                <a:lnTo>
                  <a:pt x="61339" y="87630"/>
                </a:lnTo>
                <a:lnTo>
                  <a:pt x="61178" y="88900"/>
                </a:lnTo>
                <a:lnTo>
                  <a:pt x="61017" y="88900"/>
                </a:lnTo>
                <a:lnTo>
                  <a:pt x="60545" y="90170"/>
                </a:lnTo>
                <a:lnTo>
                  <a:pt x="60235" y="91440"/>
                </a:lnTo>
                <a:lnTo>
                  <a:pt x="59844" y="92710"/>
                </a:lnTo>
                <a:lnTo>
                  <a:pt x="61615" y="92710"/>
                </a:lnTo>
                <a:lnTo>
                  <a:pt x="62282" y="91440"/>
                </a:lnTo>
                <a:lnTo>
                  <a:pt x="62558" y="90170"/>
                </a:lnTo>
                <a:lnTo>
                  <a:pt x="62788" y="90170"/>
                </a:lnTo>
                <a:lnTo>
                  <a:pt x="63501" y="87630"/>
                </a:lnTo>
                <a:lnTo>
                  <a:pt x="63777" y="85090"/>
                </a:lnTo>
                <a:lnTo>
                  <a:pt x="63731" y="82550"/>
                </a:lnTo>
                <a:lnTo>
                  <a:pt x="63501" y="82550"/>
                </a:lnTo>
                <a:lnTo>
                  <a:pt x="63386" y="81280"/>
                </a:lnTo>
                <a:lnTo>
                  <a:pt x="62753" y="80010"/>
                </a:lnTo>
                <a:lnTo>
                  <a:pt x="62477" y="78740"/>
                </a:lnTo>
                <a:lnTo>
                  <a:pt x="62282" y="78740"/>
                </a:lnTo>
                <a:lnTo>
                  <a:pt x="62040" y="77470"/>
                </a:lnTo>
                <a:lnTo>
                  <a:pt x="61960" y="76200"/>
                </a:lnTo>
                <a:lnTo>
                  <a:pt x="62121" y="74930"/>
                </a:lnTo>
                <a:close/>
              </a:path>
              <a:path w="120015" h="187959">
                <a:moveTo>
                  <a:pt x="104347" y="86360"/>
                </a:moveTo>
                <a:lnTo>
                  <a:pt x="85833" y="86360"/>
                </a:lnTo>
                <a:lnTo>
                  <a:pt x="85591" y="87630"/>
                </a:lnTo>
                <a:lnTo>
                  <a:pt x="101909" y="87630"/>
                </a:lnTo>
                <a:lnTo>
                  <a:pt x="104347" y="86360"/>
                </a:lnTo>
                <a:close/>
              </a:path>
              <a:path w="120015" h="187959">
                <a:moveTo>
                  <a:pt x="108982" y="83820"/>
                </a:moveTo>
                <a:lnTo>
                  <a:pt x="86063" y="83820"/>
                </a:lnTo>
                <a:lnTo>
                  <a:pt x="85982" y="86360"/>
                </a:lnTo>
                <a:lnTo>
                  <a:pt x="105405" y="86360"/>
                </a:lnTo>
                <a:lnTo>
                  <a:pt x="106429" y="85090"/>
                </a:lnTo>
                <a:lnTo>
                  <a:pt x="107337" y="85090"/>
                </a:lnTo>
                <a:lnTo>
                  <a:pt x="108982" y="83820"/>
                </a:lnTo>
                <a:close/>
              </a:path>
              <a:path w="120015" h="187959">
                <a:moveTo>
                  <a:pt x="113708" y="78740"/>
                </a:moveTo>
                <a:lnTo>
                  <a:pt x="89363" y="78740"/>
                </a:lnTo>
                <a:lnTo>
                  <a:pt x="85557" y="81280"/>
                </a:lnTo>
                <a:lnTo>
                  <a:pt x="85833" y="82550"/>
                </a:lnTo>
                <a:lnTo>
                  <a:pt x="85982" y="83820"/>
                </a:lnTo>
                <a:lnTo>
                  <a:pt x="109695" y="83820"/>
                </a:lnTo>
                <a:lnTo>
                  <a:pt x="110914" y="82550"/>
                </a:lnTo>
                <a:lnTo>
                  <a:pt x="112328" y="81280"/>
                </a:lnTo>
                <a:lnTo>
                  <a:pt x="112995" y="80010"/>
                </a:lnTo>
                <a:lnTo>
                  <a:pt x="113513" y="80010"/>
                </a:lnTo>
                <a:lnTo>
                  <a:pt x="113708" y="78740"/>
                </a:lnTo>
                <a:close/>
              </a:path>
              <a:path w="120015" h="187959">
                <a:moveTo>
                  <a:pt x="113467" y="71120"/>
                </a:moveTo>
                <a:lnTo>
                  <a:pt x="96723" y="71120"/>
                </a:lnTo>
                <a:lnTo>
                  <a:pt x="96401" y="72390"/>
                </a:lnTo>
                <a:lnTo>
                  <a:pt x="96010" y="72390"/>
                </a:lnTo>
                <a:lnTo>
                  <a:pt x="95504" y="73660"/>
                </a:lnTo>
                <a:lnTo>
                  <a:pt x="94952" y="74930"/>
                </a:lnTo>
                <a:lnTo>
                  <a:pt x="93687" y="76200"/>
                </a:lnTo>
                <a:lnTo>
                  <a:pt x="92986" y="76200"/>
                </a:lnTo>
                <a:lnTo>
                  <a:pt x="90778" y="78740"/>
                </a:lnTo>
                <a:lnTo>
                  <a:pt x="114099" y="78740"/>
                </a:lnTo>
                <a:lnTo>
                  <a:pt x="114214" y="77470"/>
                </a:lnTo>
                <a:lnTo>
                  <a:pt x="114260" y="74930"/>
                </a:lnTo>
                <a:lnTo>
                  <a:pt x="113789" y="72390"/>
                </a:lnTo>
                <a:lnTo>
                  <a:pt x="113467" y="71120"/>
                </a:lnTo>
                <a:close/>
              </a:path>
              <a:path w="120015" h="187959">
                <a:moveTo>
                  <a:pt x="64996" y="71120"/>
                </a:moveTo>
                <a:lnTo>
                  <a:pt x="61017" y="71120"/>
                </a:lnTo>
                <a:lnTo>
                  <a:pt x="60396" y="72390"/>
                </a:lnTo>
                <a:lnTo>
                  <a:pt x="60120" y="73660"/>
                </a:lnTo>
                <a:lnTo>
                  <a:pt x="59878" y="73660"/>
                </a:lnTo>
                <a:lnTo>
                  <a:pt x="59729" y="74930"/>
                </a:lnTo>
                <a:lnTo>
                  <a:pt x="62236" y="74930"/>
                </a:lnTo>
                <a:lnTo>
                  <a:pt x="62707" y="73660"/>
                </a:lnTo>
                <a:lnTo>
                  <a:pt x="63144" y="72390"/>
                </a:lnTo>
                <a:lnTo>
                  <a:pt x="64087" y="72390"/>
                </a:lnTo>
                <a:lnTo>
                  <a:pt x="64996" y="71120"/>
                </a:lnTo>
                <a:close/>
              </a:path>
              <a:path w="120015" h="187959">
                <a:moveTo>
                  <a:pt x="69791" y="71120"/>
                </a:moveTo>
                <a:lnTo>
                  <a:pt x="68215" y="71120"/>
                </a:lnTo>
                <a:lnTo>
                  <a:pt x="68411" y="72390"/>
                </a:lnTo>
                <a:lnTo>
                  <a:pt x="69549" y="72390"/>
                </a:lnTo>
                <a:lnTo>
                  <a:pt x="69791" y="71120"/>
                </a:lnTo>
                <a:close/>
              </a:path>
              <a:path w="120015" h="187959">
                <a:moveTo>
                  <a:pt x="70768" y="59690"/>
                </a:moveTo>
                <a:lnTo>
                  <a:pt x="67905" y="59690"/>
                </a:lnTo>
                <a:lnTo>
                  <a:pt x="67663" y="60960"/>
                </a:lnTo>
                <a:lnTo>
                  <a:pt x="67468" y="60960"/>
                </a:lnTo>
                <a:lnTo>
                  <a:pt x="67157" y="62230"/>
                </a:lnTo>
                <a:lnTo>
                  <a:pt x="67031" y="63500"/>
                </a:lnTo>
                <a:lnTo>
                  <a:pt x="66881" y="63500"/>
                </a:lnTo>
                <a:lnTo>
                  <a:pt x="66881" y="69850"/>
                </a:lnTo>
                <a:lnTo>
                  <a:pt x="63064" y="69850"/>
                </a:lnTo>
                <a:lnTo>
                  <a:pt x="62201" y="71120"/>
                </a:lnTo>
                <a:lnTo>
                  <a:pt x="69825" y="71120"/>
                </a:lnTo>
                <a:lnTo>
                  <a:pt x="69946" y="66040"/>
                </a:lnTo>
                <a:lnTo>
                  <a:pt x="70021" y="64770"/>
                </a:lnTo>
                <a:lnTo>
                  <a:pt x="70343" y="62230"/>
                </a:lnTo>
                <a:lnTo>
                  <a:pt x="70768" y="59690"/>
                </a:lnTo>
                <a:close/>
              </a:path>
              <a:path w="120015" h="187959">
                <a:moveTo>
                  <a:pt x="115123" y="62230"/>
                </a:moveTo>
                <a:lnTo>
                  <a:pt x="91330" y="62230"/>
                </a:lnTo>
                <a:lnTo>
                  <a:pt x="92710" y="63500"/>
                </a:lnTo>
                <a:lnTo>
                  <a:pt x="93848" y="64770"/>
                </a:lnTo>
                <a:lnTo>
                  <a:pt x="94837" y="64770"/>
                </a:lnTo>
                <a:lnTo>
                  <a:pt x="95585" y="66040"/>
                </a:lnTo>
                <a:lnTo>
                  <a:pt x="96206" y="67310"/>
                </a:lnTo>
                <a:lnTo>
                  <a:pt x="96643" y="67310"/>
                </a:lnTo>
                <a:lnTo>
                  <a:pt x="96919" y="68580"/>
                </a:lnTo>
                <a:lnTo>
                  <a:pt x="96953" y="71120"/>
                </a:lnTo>
                <a:lnTo>
                  <a:pt x="112765" y="71120"/>
                </a:lnTo>
                <a:lnTo>
                  <a:pt x="112363" y="69850"/>
                </a:lnTo>
                <a:lnTo>
                  <a:pt x="110247" y="69850"/>
                </a:lnTo>
                <a:lnTo>
                  <a:pt x="111351" y="68580"/>
                </a:lnTo>
                <a:lnTo>
                  <a:pt x="112328" y="67310"/>
                </a:lnTo>
                <a:lnTo>
                  <a:pt x="113191" y="66040"/>
                </a:lnTo>
                <a:lnTo>
                  <a:pt x="113938" y="64770"/>
                </a:lnTo>
                <a:lnTo>
                  <a:pt x="114571" y="63500"/>
                </a:lnTo>
                <a:lnTo>
                  <a:pt x="115123" y="62230"/>
                </a:lnTo>
                <a:close/>
              </a:path>
              <a:path w="120015" h="187959">
                <a:moveTo>
                  <a:pt x="24103" y="63499"/>
                </a:moveTo>
                <a:lnTo>
                  <a:pt x="17778" y="63499"/>
                </a:lnTo>
                <a:lnTo>
                  <a:pt x="16513" y="64769"/>
                </a:lnTo>
                <a:lnTo>
                  <a:pt x="25207" y="64769"/>
                </a:lnTo>
                <a:lnTo>
                  <a:pt x="24103" y="63499"/>
                </a:lnTo>
                <a:close/>
              </a:path>
              <a:path w="120015" h="187959">
                <a:moveTo>
                  <a:pt x="43054" y="59690"/>
                </a:moveTo>
                <a:lnTo>
                  <a:pt x="26265" y="59689"/>
                </a:lnTo>
                <a:lnTo>
                  <a:pt x="27093" y="60959"/>
                </a:lnTo>
                <a:lnTo>
                  <a:pt x="43169" y="60960"/>
                </a:lnTo>
                <a:lnTo>
                  <a:pt x="43054" y="59690"/>
                </a:lnTo>
                <a:close/>
              </a:path>
              <a:path w="120015" h="187959">
                <a:moveTo>
                  <a:pt x="52254" y="46990"/>
                </a:moveTo>
                <a:lnTo>
                  <a:pt x="46355" y="46990"/>
                </a:lnTo>
                <a:lnTo>
                  <a:pt x="46194" y="48260"/>
                </a:lnTo>
                <a:lnTo>
                  <a:pt x="45653" y="49530"/>
                </a:lnTo>
                <a:lnTo>
                  <a:pt x="45251" y="49530"/>
                </a:lnTo>
                <a:lnTo>
                  <a:pt x="44779" y="50800"/>
                </a:lnTo>
                <a:lnTo>
                  <a:pt x="44388" y="53340"/>
                </a:lnTo>
                <a:lnTo>
                  <a:pt x="44193" y="53340"/>
                </a:lnTo>
                <a:lnTo>
                  <a:pt x="43882" y="55880"/>
                </a:lnTo>
                <a:lnTo>
                  <a:pt x="43802" y="57150"/>
                </a:lnTo>
                <a:lnTo>
                  <a:pt x="43687" y="59690"/>
                </a:lnTo>
                <a:lnTo>
                  <a:pt x="43330" y="59690"/>
                </a:lnTo>
                <a:lnTo>
                  <a:pt x="43169" y="60960"/>
                </a:lnTo>
                <a:lnTo>
                  <a:pt x="53358" y="60960"/>
                </a:lnTo>
                <a:lnTo>
                  <a:pt x="54140" y="58420"/>
                </a:lnTo>
                <a:lnTo>
                  <a:pt x="55129" y="57150"/>
                </a:lnTo>
                <a:lnTo>
                  <a:pt x="50920" y="57150"/>
                </a:lnTo>
                <a:lnTo>
                  <a:pt x="51541" y="55880"/>
                </a:lnTo>
                <a:lnTo>
                  <a:pt x="52219" y="50800"/>
                </a:lnTo>
                <a:lnTo>
                  <a:pt x="52254" y="46990"/>
                </a:lnTo>
                <a:close/>
              </a:path>
              <a:path w="120015" h="187959">
                <a:moveTo>
                  <a:pt x="8302" y="58419"/>
                </a:moveTo>
                <a:lnTo>
                  <a:pt x="5979" y="58419"/>
                </a:lnTo>
                <a:lnTo>
                  <a:pt x="5473" y="59689"/>
                </a:lnTo>
                <a:lnTo>
                  <a:pt x="8969" y="59689"/>
                </a:lnTo>
                <a:lnTo>
                  <a:pt x="8302" y="58419"/>
                </a:lnTo>
                <a:close/>
              </a:path>
              <a:path w="120015" h="187959">
                <a:moveTo>
                  <a:pt x="41950" y="58420"/>
                </a:moveTo>
                <a:lnTo>
                  <a:pt x="24459" y="58419"/>
                </a:lnTo>
                <a:lnTo>
                  <a:pt x="25402" y="59689"/>
                </a:lnTo>
                <a:lnTo>
                  <a:pt x="42226" y="59690"/>
                </a:lnTo>
                <a:lnTo>
                  <a:pt x="41950" y="58420"/>
                </a:lnTo>
                <a:close/>
              </a:path>
              <a:path w="120015" h="187959">
                <a:moveTo>
                  <a:pt x="72148" y="55880"/>
                </a:moveTo>
                <a:lnTo>
                  <a:pt x="70573" y="55880"/>
                </a:lnTo>
                <a:lnTo>
                  <a:pt x="69595" y="57150"/>
                </a:lnTo>
                <a:lnTo>
                  <a:pt x="68802" y="58420"/>
                </a:lnTo>
                <a:lnTo>
                  <a:pt x="68491" y="58420"/>
                </a:lnTo>
                <a:lnTo>
                  <a:pt x="68181" y="59690"/>
                </a:lnTo>
                <a:lnTo>
                  <a:pt x="71010" y="59690"/>
                </a:lnTo>
                <a:lnTo>
                  <a:pt x="71562" y="57150"/>
                </a:lnTo>
                <a:lnTo>
                  <a:pt x="72148" y="55880"/>
                </a:lnTo>
                <a:close/>
              </a:path>
              <a:path w="120015" h="187959">
                <a:moveTo>
                  <a:pt x="41720" y="53340"/>
                </a:moveTo>
                <a:lnTo>
                  <a:pt x="20365" y="53339"/>
                </a:lnTo>
                <a:lnTo>
                  <a:pt x="20917" y="54609"/>
                </a:lnTo>
                <a:lnTo>
                  <a:pt x="21435" y="54609"/>
                </a:lnTo>
                <a:lnTo>
                  <a:pt x="22493" y="55879"/>
                </a:lnTo>
                <a:lnTo>
                  <a:pt x="22999" y="57149"/>
                </a:lnTo>
                <a:lnTo>
                  <a:pt x="23988" y="58419"/>
                </a:lnTo>
                <a:lnTo>
                  <a:pt x="41755" y="58420"/>
                </a:lnTo>
                <a:lnTo>
                  <a:pt x="41674" y="57150"/>
                </a:lnTo>
                <a:lnTo>
                  <a:pt x="41720" y="53340"/>
                </a:lnTo>
                <a:close/>
              </a:path>
              <a:path w="120015" h="187959">
                <a:moveTo>
                  <a:pt x="115985" y="53340"/>
                </a:moveTo>
                <a:lnTo>
                  <a:pt x="103876" y="53340"/>
                </a:lnTo>
                <a:lnTo>
                  <a:pt x="103243" y="54610"/>
                </a:lnTo>
                <a:lnTo>
                  <a:pt x="102691" y="55880"/>
                </a:lnTo>
                <a:lnTo>
                  <a:pt x="101633" y="57150"/>
                </a:lnTo>
                <a:lnTo>
                  <a:pt x="101438" y="58420"/>
                </a:lnTo>
                <a:lnTo>
                  <a:pt x="116491" y="58420"/>
                </a:lnTo>
                <a:lnTo>
                  <a:pt x="116457" y="55880"/>
                </a:lnTo>
                <a:lnTo>
                  <a:pt x="116342" y="54610"/>
                </a:lnTo>
                <a:lnTo>
                  <a:pt x="116181" y="54610"/>
                </a:lnTo>
                <a:lnTo>
                  <a:pt x="115985" y="53340"/>
                </a:lnTo>
                <a:close/>
              </a:path>
              <a:path w="120015" h="187959">
                <a:moveTo>
                  <a:pt x="54853" y="53340"/>
                </a:moveTo>
                <a:lnTo>
                  <a:pt x="53829" y="53340"/>
                </a:lnTo>
                <a:lnTo>
                  <a:pt x="53553" y="54610"/>
                </a:lnTo>
                <a:lnTo>
                  <a:pt x="52921" y="54610"/>
                </a:lnTo>
                <a:lnTo>
                  <a:pt x="52093" y="55880"/>
                </a:lnTo>
                <a:lnTo>
                  <a:pt x="50920" y="57150"/>
                </a:lnTo>
                <a:lnTo>
                  <a:pt x="55129" y="57150"/>
                </a:lnTo>
                <a:lnTo>
                  <a:pt x="55715" y="55880"/>
                </a:lnTo>
                <a:lnTo>
                  <a:pt x="54853" y="53340"/>
                </a:lnTo>
                <a:close/>
              </a:path>
              <a:path w="120015" h="187959">
                <a:moveTo>
                  <a:pt x="81785" y="55880"/>
                </a:moveTo>
                <a:lnTo>
                  <a:pt x="81348" y="55880"/>
                </a:lnTo>
                <a:lnTo>
                  <a:pt x="81509" y="57150"/>
                </a:lnTo>
                <a:lnTo>
                  <a:pt x="81659" y="57150"/>
                </a:lnTo>
                <a:lnTo>
                  <a:pt x="81785" y="55880"/>
                </a:lnTo>
                <a:close/>
              </a:path>
              <a:path w="120015" h="187959">
                <a:moveTo>
                  <a:pt x="98609" y="55880"/>
                </a:moveTo>
                <a:lnTo>
                  <a:pt x="98092" y="55880"/>
                </a:lnTo>
                <a:lnTo>
                  <a:pt x="97666" y="57150"/>
                </a:lnTo>
                <a:lnTo>
                  <a:pt x="98920" y="57150"/>
                </a:lnTo>
                <a:lnTo>
                  <a:pt x="98609" y="55880"/>
                </a:lnTo>
                <a:close/>
              </a:path>
              <a:path w="120015" h="187959">
                <a:moveTo>
                  <a:pt x="73091" y="54610"/>
                </a:moveTo>
                <a:lnTo>
                  <a:pt x="72378" y="54610"/>
                </a:lnTo>
                <a:lnTo>
                  <a:pt x="71711" y="55880"/>
                </a:lnTo>
                <a:lnTo>
                  <a:pt x="72781" y="55880"/>
                </a:lnTo>
                <a:lnTo>
                  <a:pt x="73091" y="54610"/>
                </a:lnTo>
                <a:close/>
              </a:path>
              <a:path w="120015" h="187959">
                <a:moveTo>
                  <a:pt x="82326" y="54610"/>
                </a:moveTo>
                <a:lnTo>
                  <a:pt x="80290" y="54610"/>
                </a:lnTo>
                <a:lnTo>
                  <a:pt x="80681" y="55880"/>
                </a:lnTo>
                <a:lnTo>
                  <a:pt x="82096" y="55880"/>
                </a:lnTo>
                <a:lnTo>
                  <a:pt x="82326" y="54610"/>
                </a:lnTo>
                <a:close/>
              </a:path>
              <a:path w="120015" h="187959">
                <a:moveTo>
                  <a:pt x="82326" y="46990"/>
                </a:moveTo>
                <a:lnTo>
                  <a:pt x="80405" y="46990"/>
                </a:lnTo>
                <a:lnTo>
                  <a:pt x="79968" y="49530"/>
                </a:lnTo>
                <a:lnTo>
                  <a:pt x="79773" y="50800"/>
                </a:lnTo>
                <a:lnTo>
                  <a:pt x="79692" y="54610"/>
                </a:lnTo>
                <a:lnTo>
                  <a:pt x="82372" y="54610"/>
                </a:lnTo>
                <a:lnTo>
                  <a:pt x="82211" y="53340"/>
                </a:lnTo>
                <a:lnTo>
                  <a:pt x="82326" y="46990"/>
                </a:lnTo>
                <a:close/>
              </a:path>
              <a:path w="120015" h="187959">
                <a:moveTo>
                  <a:pt x="42031" y="48260"/>
                </a:moveTo>
                <a:lnTo>
                  <a:pt x="11879" y="48259"/>
                </a:lnTo>
                <a:lnTo>
                  <a:pt x="12304" y="49529"/>
                </a:lnTo>
                <a:lnTo>
                  <a:pt x="12776" y="49529"/>
                </a:lnTo>
                <a:lnTo>
                  <a:pt x="13213" y="50799"/>
                </a:lnTo>
                <a:lnTo>
                  <a:pt x="13730" y="50799"/>
                </a:lnTo>
                <a:lnTo>
                  <a:pt x="14673" y="52069"/>
                </a:lnTo>
                <a:lnTo>
                  <a:pt x="15179" y="52069"/>
                </a:lnTo>
                <a:lnTo>
                  <a:pt x="16628" y="53339"/>
                </a:lnTo>
                <a:lnTo>
                  <a:pt x="41870" y="53340"/>
                </a:lnTo>
                <a:lnTo>
                  <a:pt x="42065" y="50800"/>
                </a:lnTo>
                <a:lnTo>
                  <a:pt x="42031" y="48260"/>
                </a:lnTo>
                <a:close/>
              </a:path>
              <a:path w="120015" h="187959">
                <a:moveTo>
                  <a:pt x="113547" y="50800"/>
                </a:moveTo>
                <a:lnTo>
                  <a:pt x="106199" y="50800"/>
                </a:lnTo>
                <a:lnTo>
                  <a:pt x="105762" y="52070"/>
                </a:lnTo>
                <a:lnTo>
                  <a:pt x="104577" y="53340"/>
                </a:lnTo>
                <a:lnTo>
                  <a:pt x="115514" y="53340"/>
                </a:lnTo>
                <a:lnTo>
                  <a:pt x="115238" y="52070"/>
                </a:lnTo>
                <a:lnTo>
                  <a:pt x="114375" y="52070"/>
                </a:lnTo>
                <a:lnTo>
                  <a:pt x="113547" y="50800"/>
                </a:lnTo>
                <a:close/>
              </a:path>
              <a:path w="120015" h="187959">
                <a:moveTo>
                  <a:pt x="112087" y="49530"/>
                </a:moveTo>
                <a:lnTo>
                  <a:pt x="108671" y="49530"/>
                </a:lnTo>
                <a:lnTo>
                  <a:pt x="108119" y="50800"/>
                </a:lnTo>
                <a:lnTo>
                  <a:pt x="112800" y="50800"/>
                </a:lnTo>
                <a:lnTo>
                  <a:pt x="112087" y="49530"/>
                </a:lnTo>
                <a:close/>
              </a:path>
              <a:path w="120015" h="187959">
                <a:moveTo>
                  <a:pt x="36568" y="10160"/>
                </a:moveTo>
                <a:lnTo>
                  <a:pt x="3622" y="10159"/>
                </a:lnTo>
                <a:lnTo>
                  <a:pt x="2483" y="11429"/>
                </a:lnTo>
                <a:lnTo>
                  <a:pt x="0" y="11429"/>
                </a:lnTo>
                <a:lnTo>
                  <a:pt x="0" y="34289"/>
                </a:lnTo>
                <a:lnTo>
                  <a:pt x="402" y="35559"/>
                </a:lnTo>
                <a:lnTo>
                  <a:pt x="747" y="35559"/>
                </a:lnTo>
                <a:lnTo>
                  <a:pt x="1540" y="36829"/>
                </a:lnTo>
                <a:lnTo>
                  <a:pt x="2357" y="36829"/>
                </a:lnTo>
                <a:lnTo>
                  <a:pt x="3150" y="38099"/>
                </a:lnTo>
                <a:lnTo>
                  <a:pt x="4760" y="38099"/>
                </a:lnTo>
                <a:lnTo>
                  <a:pt x="5508" y="39369"/>
                </a:lnTo>
                <a:lnTo>
                  <a:pt x="9556" y="39369"/>
                </a:lnTo>
                <a:lnTo>
                  <a:pt x="9636" y="40639"/>
                </a:lnTo>
                <a:lnTo>
                  <a:pt x="11131" y="46989"/>
                </a:lnTo>
                <a:lnTo>
                  <a:pt x="11488" y="48259"/>
                </a:lnTo>
                <a:lnTo>
                  <a:pt x="41950" y="48260"/>
                </a:lnTo>
                <a:lnTo>
                  <a:pt x="41835" y="46990"/>
                </a:lnTo>
                <a:lnTo>
                  <a:pt x="41444" y="45720"/>
                </a:lnTo>
                <a:lnTo>
                  <a:pt x="40455" y="45720"/>
                </a:lnTo>
                <a:lnTo>
                  <a:pt x="40260" y="44450"/>
                </a:lnTo>
                <a:lnTo>
                  <a:pt x="39949" y="44450"/>
                </a:lnTo>
                <a:lnTo>
                  <a:pt x="39708" y="43180"/>
                </a:lnTo>
                <a:lnTo>
                  <a:pt x="39790" y="39882"/>
                </a:lnTo>
                <a:lnTo>
                  <a:pt x="39984" y="38100"/>
                </a:lnTo>
                <a:lnTo>
                  <a:pt x="41329" y="35560"/>
                </a:lnTo>
                <a:lnTo>
                  <a:pt x="42341" y="33020"/>
                </a:lnTo>
                <a:lnTo>
                  <a:pt x="42813" y="31750"/>
                </a:lnTo>
                <a:lnTo>
                  <a:pt x="43020" y="31750"/>
                </a:lnTo>
                <a:lnTo>
                  <a:pt x="43169" y="30480"/>
                </a:lnTo>
                <a:lnTo>
                  <a:pt x="43215" y="27940"/>
                </a:lnTo>
                <a:lnTo>
                  <a:pt x="43020" y="26670"/>
                </a:lnTo>
                <a:lnTo>
                  <a:pt x="42778" y="26670"/>
                </a:lnTo>
                <a:lnTo>
                  <a:pt x="42422" y="25400"/>
                </a:lnTo>
                <a:lnTo>
                  <a:pt x="41479" y="25400"/>
                </a:lnTo>
                <a:lnTo>
                  <a:pt x="40858" y="24130"/>
                </a:lnTo>
                <a:lnTo>
                  <a:pt x="36016" y="24130"/>
                </a:lnTo>
                <a:lnTo>
                  <a:pt x="36407" y="21590"/>
                </a:lnTo>
                <a:lnTo>
                  <a:pt x="36683" y="20320"/>
                </a:lnTo>
                <a:lnTo>
                  <a:pt x="37074" y="16510"/>
                </a:lnTo>
                <a:lnTo>
                  <a:pt x="37120" y="13970"/>
                </a:lnTo>
                <a:lnTo>
                  <a:pt x="36959" y="12700"/>
                </a:lnTo>
                <a:lnTo>
                  <a:pt x="36568" y="10160"/>
                </a:lnTo>
                <a:close/>
              </a:path>
              <a:path w="120015" h="187959">
                <a:moveTo>
                  <a:pt x="45942" y="39882"/>
                </a:moveTo>
                <a:lnTo>
                  <a:pt x="46079" y="40640"/>
                </a:lnTo>
                <a:lnTo>
                  <a:pt x="46274" y="41910"/>
                </a:lnTo>
                <a:lnTo>
                  <a:pt x="46395" y="43180"/>
                </a:lnTo>
                <a:lnTo>
                  <a:pt x="46470" y="46990"/>
                </a:lnTo>
                <a:lnTo>
                  <a:pt x="51863" y="46990"/>
                </a:lnTo>
                <a:lnTo>
                  <a:pt x="51311" y="45720"/>
                </a:lnTo>
                <a:lnTo>
                  <a:pt x="50598" y="44450"/>
                </a:lnTo>
                <a:lnTo>
                  <a:pt x="49701" y="43180"/>
                </a:lnTo>
                <a:lnTo>
                  <a:pt x="47884" y="41910"/>
                </a:lnTo>
                <a:lnTo>
                  <a:pt x="46435" y="40640"/>
                </a:lnTo>
                <a:lnTo>
                  <a:pt x="45942" y="39882"/>
                </a:lnTo>
                <a:close/>
              </a:path>
              <a:path w="120015" h="187959">
                <a:moveTo>
                  <a:pt x="82682" y="45720"/>
                </a:moveTo>
                <a:lnTo>
                  <a:pt x="80831" y="45720"/>
                </a:lnTo>
                <a:lnTo>
                  <a:pt x="80601" y="46990"/>
                </a:lnTo>
                <a:lnTo>
                  <a:pt x="82487" y="46990"/>
                </a:lnTo>
                <a:lnTo>
                  <a:pt x="82682" y="45720"/>
                </a:lnTo>
                <a:close/>
              </a:path>
              <a:path w="120015" h="187959">
                <a:moveTo>
                  <a:pt x="83866" y="43180"/>
                </a:moveTo>
                <a:lnTo>
                  <a:pt x="82487" y="43180"/>
                </a:lnTo>
                <a:lnTo>
                  <a:pt x="82096" y="44450"/>
                </a:lnTo>
                <a:lnTo>
                  <a:pt x="81383" y="45720"/>
                </a:lnTo>
                <a:lnTo>
                  <a:pt x="82958" y="45720"/>
                </a:lnTo>
                <a:lnTo>
                  <a:pt x="83234" y="44450"/>
                </a:lnTo>
                <a:lnTo>
                  <a:pt x="83544" y="44450"/>
                </a:lnTo>
                <a:lnTo>
                  <a:pt x="83866" y="43180"/>
                </a:lnTo>
                <a:close/>
              </a:path>
              <a:path w="120015" h="187959">
                <a:moveTo>
                  <a:pt x="84959" y="41910"/>
                </a:moveTo>
                <a:lnTo>
                  <a:pt x="83947" y="41910"/>
                </a:lnTo>
                <a:lnTo>
                  <a:pt x="83429" y="43180"/>
                </a:lnTo>
                <a:lnTo>
                  <a:pt x="84223" y="43180"/>
                </a:lnTo>
                <a:lnTo>
                  <a:pt x="84959" y="41910"/>
                </a:lnTo>
                <a:close/>
              </a:path>
              <a:path w="120015" h="187959">
                <a:moveTo>
                  <a:pt x="92468" y="40640"/>
                </a:moveTo>
                <a:lnTo>
                  <a:pt x="85833" y="40640"/>
                </a:lnTo>
                <a:lnTo>
                  <a:pt x="85166" y="41910"/>
                </a:lnTo>
                <a:lnTo>
                  <a:pt x="92905" y="41910"/>
                </a:lnTo>
                <a:lnTo>
                  <a:pt x="92468" y="40640"/>
                </a:lnTo>
                <a:close/>
              </a:path>
              <a:path w="120015" h="187959">
                <a:moveTo>
                  <a:pt x="45849" y="39370"/>
                </a:moveTo>
                <a:lnTo>
                  <a:pt x="45607" y="39370"/>
                </a:lnTo>
                <a:lnTo>
                  <a:pt x="45942" y="39882"/>
                </a:lnTo>
                <a:lnTo>
                  <a:pt x="45849" y="39370"/>
                </a:lnTo>
                <a:close/>
              </a:path>
              <a:path w="120015" h="187959">
                <a:moveTo>
                  <a:pt x="25046" y="3810"/>
                </a:moveTo>
                <a:lnTo>
                  <a:pt x="12661" y="3809"/>
                </a:lnTo>
                <a:lnTo>
                  <a:pt x="12350" y="5079"/>
                </a:lnTo>
                <a:lnTo>
                  <a:pt x="11798" y="6349"/>
                </a:lnTo>
                <a:lnTo>
                  <a:pt x="11327" y="8889"/>
                </a:lnTo>
                <a:lnTo>
                  <a:pt x="11131" y="10159"/>
                </a:lnTo>
                <a:lnTo>
                  <a:pt x="26150" y="10160"/>
                </a:lnTo>
                <a:lnTo>
                  <a:pt x="26035" y="7620"/>
                </a:lnTo>
                <a:lnTo>
                  <a:pt x="25713" y="6350"/>
                </a:lnTo>
                <a:lnTo>
                  <a:pt x="25517" y="5080"/>
                </a:lnTo>
                <a:lnTo>
                  <a:pt x="25046" y="3810"/>
                </a:lnTo>
                <a:close/>
              </a:path>
              <a:path w="120015" h="187959">
                <a:moveTo>
                  <a:pt x="35936" y="8890"/>
                </a:moveTo>
                <a:lnTo>
                  <a:pt x="27564" y="8890"/>
                </a:lnTo>
                <a:lnTo>
                  <a:pt x="26150" y="10160"/>
                </a:lnTo>
                <a:lnTo>
                  <a:pt x="36292" y="10160"/>
                </a:lnTo>
                <a:lnTo>
                  <a:pt x="35936" y="8890"/>
                </a:lnTo>
                <a:close/>
              </a:path>
              <a:path w="120015" h="187959">
                <a:moveTo>
                  <a:pt x="34441" y="7620"/>
                </a:moveTo>
                <a:lnTo>
                  <a:pt x="30083" y="7620"/>
                </a:lnTo>
                <a:lnTo>
                  <a:pt x="28898" y="8890"/>
                </a:lnTo>
                <a:lnTo>
                  <a:pt x="34993" y="8890"/>
                </a:lnTo>
                <a:lnTo>
                  <a:pt x="34441" y="7620"/>
                </a:lnTo>
                <a:close/>
              </a:path>
              <a:path w="120015" h="187959">
                <a:moveTo>
                  <a:pt x="23401" y="1270"/>
                </a:moveTo>
                <a:lnTo>
                  <a:pt x="14512" y="1269"/>
                </a:lnTo>
                <a:lnTo>
                  <a:pt x="13730" y="2539"/>
                </a:lnTo>
                <a:lnTo>
                  <a:pt x="13017" y="3809"/>
                </a:lnTo>
                <a:lnTo>
                  <a:pt x="24689" y="3810"/>
                </a:lnTo>
                <a:lnTo>
                  <a:pt x="24344" y="2540"/>
                </a:lnTo>
                <a:lnTo>
                  <a:pt x="23666" y="2540"/>
                </a:lnTo>
                <a:lnTo>
                  <a:pt x="23401" y="1270"/>
                </a:lnTo>
                <a:close/>
              </a:path>
              <a:path w="120015" h="187959">
                <a:moveTo>
                  <a:pt x="21941" y="0"/>
                </a:moveTo>
                <a:lnTo>
                  <a:pt x="15766" y="0"/>
                </a:lnTo>
                <a:lnTo>
                  <a:pt x="15340" y="1269"/>
                </a:lnTo>
                <a:lnTo>
                  <a:pt x="22688" y="1270"/>
                </a:lnTo>
                <a:lnTo>
                  <a:pt x="2194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80669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40" h="42545">
                <a:moveTo>
                  <a:pt x="21699" y="12219"/>
                </a:moveTo>
                <a:lnTo>
                  <a:pt x="12695" y="27016"/>
                </a:lnTo>
                <a:lnTo>
                  <a:pt x="12304" y="27176"/>
                </a:lnTo>
                <a:lnTo>
                  <a:pt x="0" y="41939"/>
                </a:lnTo>
                <a:lnTo>
                  <a:pt x="471" y="41698"/>
                </a:lnTo>
                <a:lnTo>
                  <a:pt x="1931" y="41034"/>
                </a:lnTo>
                <a:lnTo>
                  <a:pt x="19583" y="37518"/>
                </a:lnTo>
                <a:lnTo>
                  <a:pt x="30365" y="37518"/>
                </a:lnTo>
                <a:lnTo>
                  <a:pt x="31060" y="37243"/>
                </a:lnTo>
                <a:lnTo>
                  <a:pt x="33921" y="33326"/>
                </a:lnTo>
                <a:lnTo>
                  <a:pt x="12385" y="33326"/>
                </a:lnTo>
                <a:lnTo>
                  <a:pt x="12971" y="32857"/>
                </a:lnTo>
                <a:lnTo>
                  <a:pt x="21343" y="24634"/>
                </a:lnTo>
                <a:lnTo>
                  <a:pt x="22136" y="23729"/>
                </a:lnTo>
                <a:lnTo>
                  <a:pt x="29013" y="13468"/>
                </a:lnTo>
                <a:lnTo>
                  <a:pt x="25402" y="13468"/>
                </a:lnTo>
                <a:lnTo>
                  <a:pt x="25126" y="13433"/>
                </a:lnTo>
                <a:lnTo>
                  <a:pt x="24770" y="13273"/>
                </a:lnTo>
                <a:lnTo>
                  <a:pt x="23942" y="12655"/>
                </a:lnTo>
                <a:lnTo>
                  <a:pt x="23436" y="12494"/>
                </a:lnTo>
                <a:lnTo>
                  <a:pt x="22136" y="12254"/>
                </a:lnTo>
                <a:lnTo>
                  <a:pt x="21699" y="12219"/>
                </a:lnTo>
                <a:close/>
              </a:path>
              <a:path w="53340" h="42545">
                <a:moveTo>
                  <a:pt x="30365" y="37518"/>
                </a:moveTo>
                <a:lnTo>
                  <a:pt x="20917" y="37518"/>
                </a:lnTo>
                <a:lnTo>
                  <a:pt x="22251" y="37552"/>
                </a:lnTo>
                <a:lnTo>
                  <a:pt x="23666" y="37633"/>
                </a:lnTo>
                <a:lnTo>
                  <a:pt x="25080" y="37747"/>
                </a:lnTo>
                <a:lnTo>
                  <a:pt x="26541" y="37942"/>
                </a:lnTo>
                <a:lnTo>
                  <a:pt x="28036" y="37942"/>
                </a:lnTo>
                <a:lnTo>
                  <a:pt x="28703" y="37907"/>
                </a:lnTo>
                <a:lnTo>
                  <a:pt x="29996" y="37633"/>
                </a:lnTo>
                <a:lnTo>
                  <a:pt x="30365" y="37518"/>
                </a:lnTo>
                <a:close/>
              </a:path>
              <a:path w="53340" h="42545">
                <a:moveTo>
                  <a:pt x="50759" y="0"/>
                </a:moveTo>
                <a:lnTo>
                  <a:pt x="49600" y="1809"/>
                </a:lnTo>
                <a:lnTo>
                  <a:pt x="47504" y="4661"/>
                </a:lnTo>
                <a:lnTo>
                  <a:pt x="46168" y="6310"/>
                </a:lnTo>
                <a:lnTo>
                  <a:pt x="45260" y="7329"/>
                </a:lnTo>
                <a:lnTo>
                  <a:pt x="44469" y="8268"/>
                </a:lnTo>
                <a:lnTo>
                  <a:pt x="12385" y="33326"/>
                </a:lnTo>
                <a:lnTo>
                  <a:pt x="33921" y="33326"/>
                </a:lnTo>
                <a:lnTo>
                  <a:pt x="33804" y="30509"/>
                </a:lnTo>
                <a:lnTo>
                  <a:pt x="33693" y="29914"/>
                </a:lnTo>
                <a:lnTo>
                  <a:pt x="33452" y="29020"/>
                </a:lnTo>
                <a:lnTo>
                  <a:pt x="39359" y="29020"/>
                </a:lnTo>
                <a:lnTo>
                  <a:pt x="47804" y="23065"/>
                </a:lnTo>
                <a:lnTo>
                  <a:pt x="47930" y="22595"/>
                </a:lnTo>
                <a:lnTo>
                  <a:pt x="46221" y="15037"/>
                </a:lnTo>
                <a:lnTo>
                  <a:pt x="46276" y="14808"/>
                </a:lnTo>
                <a:lnTo>
                  <a:pt x="53029" y="5016"/>
                </a:lnTo>
                <a:lnTo>
                  <a:pt x="52921" y="2347"/>
                </a:lnTo>
                <a:lnTo>
                  <a:pt x="52679" y="1809"/>
                </a:lnTo>
                <a:lnTo>
                  <a:pt x="52369" y="1339"/>
                </a:lnTo>
                <a:lnTo>
                  <a:pt x="51932" y="824"/>
                </a:lnTo>
                <a:lnTo>
                  <a:pt x="51391" y="400"/>
                </a:lnTo>
                <a:lnTo>
                  <a:pt x="50759" y="0"/>
                </a:lnTo>
                <a:close/>
              </a:path>
              <a:path w="53340" h="42545">
                <a:moveTo>
                  <a:pt x="39359" y="29020"/>
                </a:moveTo>
                <a:lnTo>
                  <a:pt x="33452" y="29020"/>
                </a:lnTo>
                <a:lnTo>
                  <a:pt x="34912" y="29215"/>
                </a:lnTo>
                <a:lnTo>
                  <a:pt x="35545" y="29215"/>
                </a:lnTo>
                <a:lnTo>
                  <a:pt x="36246" y="29249"/>
                </a:lnTo>
                <a:lnTo>
                  <a:pt x="37040" y="29249"/>
                </a:lnTo>
                <a:lnTo>
                  <a:pt x="39359" y="29020"/>
                </a:lnTo>
                <a:close/>
              </a:path>
              <a:path w="53340" h="42545">
                <a:moveTo>
                  <a:pt x="37071" y="8612"/>
                </a:moveTo>
                <a:lnTo>
                  <a:pt x="31141" y="8612"/>
                </a:lnTo>
                <a:lnTo>
                  <a:pt x="31417" y="9162"/>
                </a:lnTo>
                <a:lnTo>
                  <a:pt x="31693" y="9872"/>
                </a:lnTo>
                <a:lnTo>
                  <a:pt x="32108" y="11280"/>
                </a:lnTo>
                <a:lnTo>
                  <a:pt x="32350" y="12334"/>
                </a:lnTo>
                <a:lnTo>
                  <a:pt x="32470" y="13193"/>
                </a:lnTo>
                <a:lnTo>
                  <a:pt x="32590" y="16365"/>
                </a:lnTo>
                <a:lnTo>
                  <a:pt x="37071" y="8612"/>
                </a:lnTo>
                <a:close/>
              </a:path>
              <a:path w="53340" h="42545">
                <a:moveTo>
                  <a:pt x="34360" y="2393"/>
                </a:moveTo>
                <a:lnTo>
                  <a:pt x="26194" y="12609"/>
                </a:lnTo>
                <a:lnTo>
                  <a:pt x="26069" y="13078"/>
                </a:lnTo>
                <a:lnTo>
                  <a:pt x="25793" y="13399"/>
                </a:lnTo>
                <a:lnTo>
                  <a:pt x="25632" y="13468"/>
                </a:lnTo>
                <a:lnTo>
                  <a:pt x="29013" y="13468"/>
                </a:lnTo>
                <a:lnTo>
                  <a:pt x="30071" y="11280"/>
                </a:lnTo>
                <a:lnTo>
                  <a:pt x="31141" y="8612"/>
                </a:lnTo>
                <a:lnTo>
                  <a:pt x="37071" y="8612"/>
                </a:lnTo>
                <a:lnTo>
                  <a:pt x="38063" y="6894"/>
                </a:lnTo>
                <a:lnTo>
                  <a:pt x="38454" y="6310"/>
                </a:lnTo>
                <a:lnTo>
                  <a:pt x="38567" y="5920"/>
                </a:lnTo>
                <a:lnTo>
                  <a:pt x="35154" y="2508"/>
                </a:lnTo>
                <a:lnTo>
                  <a:pt x="34360" y="239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0163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9832" y="0"/>
                </a:moveTo>
                <a:lnTo>
                  <a:pt x="0" y="10376"/>
                </a:lnTo>
                <a:lnTo>
                  <a:pt x="517" y="10501"/>
                </a:lnTo>
                <a:lnTo>
                  <a:pt x="1770" y="10731"/>
                </a:lnTo>
                <a:lnTo>
                  <a:pt x="2598" y="10811"/>
                </a:lnTo>
                <a:lnTo>
                  <a:pt x="4013" y="10811"/>
                </a:lnTo>
                <a:lnTo>
                  <a:pt x="5002" y="10650"/>
                </a:lnTo>
                <a:lnTo>
                  <a:pt x="9832" y="4546"/>
                </a:lnTo>
                <a:lnTo>
                  <a:pt x="983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12281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3477" y="0"/>
                </a:moveTo>
                <a:lnTo>
                  <a:pt x="6520" y="3012"/>
                </a:lnTo>
                <a:lnTo>
                  <a:pt x="2633" y="4615"/>
                </a:lnTo>
                <a:lnTo>
                  <a:pt x="0" y="5749"/>
                </a:lnTo>
                <a:lnTo>
                  <a:pt x="4749" y="8807"/>
                </a:lnTo>
                <a:lnTo>
                  <a:pt x="5347" y="8772"/>
                </a:lnTo>
                <a:lnTo>
                  <a:pt x="10648" y="5634"/>
                </a:lnTo>
                <a:lnTo>
                  <a:pt x="11085" y="5210"/>
                </a:lnTo>
                <a:lnTo>
                  <a:pt x="11867" y="4260"/>
                </a:lnTo>
                <a:lnTo>
                  <a:pt x="12580" y="3447"/>
                </a:lnTo>
                <a:lnTo>
                  <a:pt x="13880" y="1523"/>
                </a:lnTo>
                <a:lnTo>
                  <a:pt x="1347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91559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713" y="0"/>
                </a:moveTo>
                <a:lnTo>
                  <a:pt x="0" y="5634"/>
                </a:lnTo>
                <a:lnTo>
                  <a:pt x="114" y="6298"/>
                </a:lnTo>
                <a:lnTo>
                  <a:pt x="275" y="6963"/>
                </a:lnTo>
                <a:lnTo>
                  <a:pt x="712" y="8337"/>
                </a:lnTo>
                <a:lnTo>
                  <a:pt x="862" y="8612"/>
                </a:lnTo>
                <a:lnTo>
                  <a:pt x="1655" y="7707"/>
                </a:lnTo>
                <a:lnTo>
                  <a:pt x="2518" y="6848"/>
                </a:lnTo>
                <a:lnTo>
                  <a:pt x="3380" y="6069"/>
                </a:lnTo>
                <a:lnTo>
                  <a:pt x="5462" y="4386"/>
                </a:lnTo>
                <a:lnTo>
                  <a:pt x="5979" y="4031"/>
                </a:lnTo>
                <a:lnTo>
                  <a:pt x="5991" y="2702"/>
                </a:lnTo>
                <a:lnTo>
                  <a:pt x="3219" y="80"/>
                </a:lnTo>
                <a:lnTo>
                  <a:pt x="271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97002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3319" y="34"/>
                </a:moveTo>
                <a:lnTo>
                  <a:pt x="0" y="3012"/>
                </a:lnTo>
                <a:lnTo>
                  <a:pt x="99" y="3515"/>
                </a:lnTo>
                <a:lnTo>
                  <a:pt x="812" y="3870"/>
                </a:lnTo>
                <a:lnTo>
                  <a:pt x="1514" y="4100"/>
                </a:lnTo>
                <a:lnTo>
                  <a:pt x="1905" y="4180"/>
                </a:lnTo>
                <a:lnTo>
                  <a:pt x="2307" y="4180"/>
                </a:lnTo>
                <a:lnTo>
                  <a:pt x="2652" y="4100"/>
                </a:lnTo>
                <a:lnTo>
                  <a:pt x="3561" y="3012"/>
                </a:lnTo>
                <a:lnTo>
                  <a:pt x="3480" y="584"/>
                </a:lnTo>
                <a:lnTo>
                  <a:pt x="3319" y="34"/>
                </a:lnTo>
                <a:close/>
              </a:path>
              <a:path w="3809" h="4445">
                <a:moveTo>
                  <a:pt x="2457" y="0"/>
                </a:moveTo>
                <a:lnTo>
                  <a:pt x="2100" y="34"/>
                </a:lnTo>
                <a:lnTo>
                  <a:pt x="2618" y="34"/>
                </a:lnTo>
                <a:lnTo>
                  <a:pt x="24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2238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7670" y="0"/>
                </a:moveTo>
                <a:lnTo>
                  <a:pt x="0" y="8887"/>
                </a:lnTo>
                <a:lnTo>
                  <a:pt x="781" y="8257"/>
                </a:lnTo>
                <a:lnTo>
                  <a:pt x="2046" y="7512"/>
                </a:lnTo>
                <a:lnTo>
                  <a:pt x="3346" y="6928"/>
                </a:lnTo>
                <a:lnTo>
                  <a:pt x="5071" y="6264"/>
                </a:lnTo>
                <a:lnTo>
                  <a:pt x="6094" y="5909"/>
                </a:lnTo>
                <a:lnTo>
                  <a:pt x="8532" y="5165"/>
                </a:lnTo>
                <a:lnTo>
                  <a:pt x="8417" y="1878"/>
                </a:lnTo>
                <a:lnTo>
                  <a:pt x="8208" y="1019"/>
                </a:lnTo>
                <a:lnTo>
                  <a:pt x="8061" y="664"/>
                </a:lnTo>
                <a:lnTo>
                  <a:pt x="767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2434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8256" y="0"/>
                </a:moveTo>
                <a:lnTo>
                  <a:pt x="0" y="13617"/>
                </a:lnTo>
                <a:lnTo>
                  <a:pt x="1770" y="11933"/>
                </a:lnTo>
                <a:lnTo>
                  <a:pt x="5151" y="8887"/>
                </a:lnTo>
                <a:lnTo>
                  <a:pt x="6646" y="7593"/>
                </a:lnTo>
                <a:lnTo>
                  <a:pt x="7946" y="6539"/>
                </a:lnTo>
                <a:lnTo>
                  <a:pt x="8923" y="5714"/>
                </a:lnTo>
                <a:lnTo>
                  <a:pt x="9832" y="5004"/>
                </a:lnTo>
                <a:lnTo>
                  <a:pt x="9832" y="4306"/>
                </a:lnTo>
                <a:lnTo>
                  <a:pt x="9508" y="2622"/>
                </a:lnTo>
                <a:lnTo>
                  <a:pt x="8383" y="3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93640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18790" y="12953"/>
                </a:moveTo>
                <a:lnTo>
                  <a:pt x="15536" y="14096"/>
                </a:lnTo>
                <a:lnTo>
                  <a:pt x="14984" y="14477"/>
                </a:lnTo>
                <a:lnTo>
                  <a:pt x="14271" y="15239"/>
                </a:lnTo>
                <a:lnTo>
                  <a:pt x="13765" y="15747"/>
                </a:lnTo>
                <a:lnTo>
                  <a:pt x="13132" y="16509"/>
                </a:lnTo>
                <a:lnTo>
                  <a:pt x="0" y="35686"/>
                </a:lnTo>
                <a:lnTo>
                  <a:pt x="1138" y="34543"/>
                </a:lnTo>
                <a:lnTo>
                  <a:pt x="2693" y="32511"/>
                </a:lnTo>
                <a:lnTo>
                  <a:pt x="4956" y="29463"/>
                </a:lnTo>
                <a:lnTo>
                  <a:pt x="9521" y="25780"/>
                </a:lnTo>
                <a:lnTo>
                  <a:pt x="11488" y="24129"/>
                </a:lnTo>
                <a:lnTo>
                  <a:pt x="13765" y="22478"/>
                </a:lnTo>
                <a:lnTo>
                  <a:pt x="16283" y="20573"/>
                </a:lnTo>
                <a:lnTo>
                  <a:pt x="22056" y="16636"/>
                </a:lnTo>
                <a:lnTo>
                  <a:pt x="25287" y="14477"/>
                </a:lnTo>
                <a:lnTo>
                  <a:pt x="26932" y="13461"/>
                </a:lnTo>
                <a:lnTo>
                  <a:pt x="27587" y="13080"/>
                </a:lnTo>
                <a:lnTo>
                  <a:pt x="18870" y="13080"/>
                </a:lnTo>
                <a:lnTo>
                  <a:pt x="18790" y="12953"/>
                </a:lnTo>
                <a:close/>
              </a:path>
              <a:path w="67945" h="36195">
                <a:moveTo>
                  <a:pt x="38259" y="27431"/>
                </a:moveTo>
                <a:lnTo>
                  <a:pt x="14742" y="27431"/>
                </a:lnTo>
                <a:lnTo>
                  <a:pt x="17375" y="27558"/>
                </a:lnTo>
                <a:lnTo>
                  <a:pt x="18364" y="27558"/>
                </a:lnTo>
                <a:lnTo>
                  <a:pt x="20411" y="27812"/>
                </a:lnTo>
                <a:lnTo>
                  <a:pt x="23827" y="28447"/>
                </a:lnTo>
                <a:lnTo>
                  <a:pt x="25046" y="28574"/>
                </a:lnTo>
                <a:lnTo>
                  <a:pt x="27564" y="29209"/>
                </a:lnTo>
                <a:lnTo>
                  <a:pt x="30750" y="30098"/>
                </a:lnTo>
                <a:lnTo>
                  <a:pt x="31888" y="30479"/>
                </a:lnTo>
                <a:lnTo>
                  <a:pt x="32670" y="30606"/>
                </a:lnTo>
                <a:lnTo>
                  <a:pt x="33935" y="30733"/>
                </a:lnTo>
                <a:lnTo>
                  <a:pt x="34797" y="30733"/>
                </a:lnTo>
                <a:lnTo>
                  <a:pt x="35625" y="30606"/>
                </a:lnTo>
                <a:lnTo>
                  <a:pt x="38121" y="28193"/>
                </a:lnTo>
                <a:lnTo>
                  <a:pt x="38259" y="27431"/>
                </a:lnTo>
                <a:close/>
              </a:path>
              <a:path w="67945" h="36195">
                <a:moveTo>
                  <a:pt x="23390" y="23875"/>
                </a:moveTo>
                <a:lnTo>
                  <a:pt x="19503" y="23875"/>
                </a:lnTo>
                <a:lnTo>
                  <a:pt x="17456" y="24129"/>
                </a:lnTo>
                <a:lnTo>
                  <a:pt x="15375" y="24510"/>
                </a:lnTo>
                <a:lnTo>
                  <a:pt x="13293" y="25145"/>
                </a:lnTo>
                <a:lnTo>
                  <a:pt x="12235" y="25399"/>
                </a:lnTo>
                <a:lnTo>
                  <a:pt x="9165" y="26923"/>
                </a:lnTo>
                <a:lnTo>
                  <a:pt x="8176" y="27558"/>
                </a:lnTo>
                <a:lnTo>
                  <a:pt x="7198" y="28320"/>
                </a:lnTo>
                <a:lnTo>
                  <a:pt x="7589" y="28193"/>
                </a:lnTo>
                <a:lnTo>
                  <a:pt x="8728" y="27939"/>
                </a:lnTo>
                <a:lnTo>
                  <a:pt x="9556" y="27812"/>
                </a:lnTo>
                <a:lnTo>
                  <a:pt x="11798" y="27558"/>
                </a:lnTo>
                <a:lnTo>
                  <a:pt x="13178" y="27431"/>
                </a:lnTo>
                <a:lnTo>
                  <a:pt x="38259" y="27431"/>
                </a:lnTo>
                <a:lnTo>
                  <a:pt x="38293" y="26796"/>
                </a:lnTo>
                <a:lnTo>
                  <a:pt x="38130" y="25526"/>
                </a:lnTo>
                <a:lnTo>
                  <a:pt x="31888" y="25526"/>
                </a:lnTo>
                <a:lnTo>
                  <a:pt x="29450" y="24891"/>
                </a:lnTo>
                <a:lnTo>
                  <a:pt x="28231" y="24637"/>
                </a:lnTo>
                <a:lnTo>
                  <a:pt x="26782" y="24383"/>
                </a:lnTo>
                <a:lnTo>
                  <a:pt x="23390" y="23875"/>
                </a:lnTo>
                <a:close/>
              </a:path>
              <a:path w="67945" h="36195">
                <a:moveTo>
                  <a:pt x="67246" y="7112"/>
                </a:moveTo>
                <a:lnTo>
                  <a:pt x="57797" y="7112"/>
                </a:lnTo>
                <a:lnTo>
                  <a:pt x="60120" y="7239"/>
                </a:lnTo>
                <a:lnTo>
                  <a:pt x="61258" y="7493"/>
                </a:lnTo>
                <a:lnTo>
                  <a:pt x="62431" y="7620"/>
                </a:lnTo>
                <a:lnTo>
                  <a:pt x="63616" y="8001"/>
                </a:lnTo>
                <a:lnTo>
                  <a:pt x="64754" y="8255"/>
                </a:lnTo>
                <a:lnTo>
                  <a:pt x="64593" y="8255"/>
                </a:lnTo>
                <a:lnTo>
                  <a:pt x="64087" y="8382"/>
                </a:lnTo>
                <a:lnTo>
                  <a:pt x="60626" y="8890"/>
                </a:lnTo>
                <a:lnTo>
                  <a:pt x="22378" y="19557"/>
                </a:lnTo>
                <a:lnTo>
                  <a:pt x="24218" y="19557"/>
                </a:lnTo>
                <a:lnTo>
                  <a:pt x="25483" y="19938"/>
                </a:lnTo>
                <a:lnTo>
                  <a:pt x="31888" y="25526"/>
                </a:lnTo>
                <a:lnTo>
                  <a:pt x="38130" y="25526"/>
                </a:lnTo>
                <a:lnTo>
                  <a:pt x="37902" y="24383"/>
                </a:lnTo>
                <a:lnTo>
                  <a:pt x="37626" y="23367"/>
                </a:lnTo>
                <a:lnTo>
                  <a:pt x="37329" y="22732"/>
                </a:lnTo>
                <a:lnTo>
                  <a:pt x="37040" y="21843"/>
                </a:lnTo>
                <a:lnTo>
                  <a:pt x="37074" y="20573"/>
                </a:lnTo>
                <a:lnTo>
                  <a:pt x="37316" y="20446"/>
                </a:lnTo>
                <a:lnTo>
                  <a:pt x="37672" y="20319"/>
                </a:lnTo>
                <a:lnTo>
                  <a:pt x="55438" y="20320"/>
                </a:lnTo>
                <a:lnTo>
                  <a:pt x="55746" y="19304"/>
                </a:lnTo>
                <a:lnTo>
                  <a:pt x="56026" y="18161"/>
                </a:lnTo>
                <a:lnTo>
                  <a:pt x="56204" y="16891"/>
                </a:lnTo>
                <a:lnTo>
                  <a:pt x="56382" y="15240"/>
                </a:lnTo>
                <a:lnTo>
                  <a:pt x="57130" y="15113"/>
                </a:lnTo>
                <a:lnTo>
                  <a:pt x="67395" y="9144"/>
                </a:lnTo>
                <a:lnTo>
                  <a:pt x="67272" y="7239"/>
                </a:lnTo>
                <a:close/>
              </a:path>
              <a:path w="67945" h="36195">
                <a:moveTo>
                  <a:pt x="55438" y="20320"/>
                </a:moveTo>
                <a:lnTo>
                  <a:pt x="37902" y="20319"/>
                </a:lnTo>
                <a:lnTo>
                  <a:pt x="38454" y="20446"/>
                </a:lnTo>
                <a:lnTo>
                  <a:pt x="38811" y="20573"/>
                </a:lnTo>
                <a:lnTo>
                  <a:pt x="39627" y="20954"/>
                </a:lnTo>
                <a:lnTo>
                  <a:pt x="41249" y="21843"/>
                </a:lnTo>
                <a:lnTo>
                  <a:pt x="42537" y="22732"/>
                </a:lnTo>
                <a:lnTo>
                  <a:pt x="43963" y="23494"/>
                </a:lnTo>
                <a:lnTo>
                  <a:pt x="50368" y="25146"/>
                </a:lnTo>
                <a:lnTo>
                  <a:pt x="51035" y="25019"/>
                </a:lnTo>
                <a:lnTo>
                  <a:pt x="55303" y="20701"/>
                </a:lnTo>
                <a:lnTo>
                  <a:pt x="55438" y="20320"/>
                </a:lnTo>
                <a:close/>
              </a:path>
              <a:path w="67945" h="36195">
                <a:moveTo>
                  <a:pt x="27288" y="3428"/>
                </a:moveTo>
                <a:lnTo>
                  <a:pt x="25954" y="3428"/>
                </a:lnTo>
                <a:lnTo>
                  <a:pt x="25092" y="3809"/>
                </a:lnTo>
                <a:lnTo>
                  <a:pt x="24735" y="3936"/>
                </a:lnTo>
                <a:lnTo>
                  <a:pt x="18870" y="13080"/>
                </a:lnTo>
                <a:lnTo>
                  <a:pt x="27587" y="13080"/>
                </a:lnTo>
                <a:lnTo>
                  <a:pt x="30428" y="11429"/>
                </a:lnTo>
                <a:lnTo>
                  <a:pt x="32245" y="10540"/>
                </a:lnTo>
                <a:lnTo>
                  <a:pt x="34084" y="9524"/>
                </a:lnTo>
                <a:lnTo>
                  <a:pt x="37822" y="7619"/>
                </a:lnTo>
                <a:lnTo>
                  <a:pt x="38379" y="7365"/>
                </a:lnTo>
                <a:lnTo>
                  <a:pt x="32279" y="7365"/>
                </a:lnTo>
                <a:lnTo>
                  <a:pt x="32084" y="7238"/>
                </a:lnTo>
                <a:lnTo>
                  <a:pt x="31141" y="5968"/>
                </a:lnTo>
                <a:lnTo>
                  <a:pt x="30589" y="5587"/>
                </a:lnTo>
                <a:lnTo>
                  <a:pt x="29887" y="4952"/>
                </a:lnTo>
                <a:lnTo>
                  <a:pt x="29013" y="4444"/>
                </a:lnTo>
                <a:lnTo>
                  <a:pt x="27794" y="3682"/>
                </a:lnTo>
                <a:lnTo>
                  <a:pt x="27288" y="3428"/>
                </a:lnTo>
                <a:close/>
              </a:path>
              <a:path w="67945" h="36195">
                <a:moveTo>
                  <a:pt x="46536" y="4953"/>
                </a:moveTo>
                <a:lnTo>
                  <a:pt x="43721" y="4953"/>
                </a:lnTo>
                <a:lnTo>
                  <a:pt x="43491" y="5080"/>
                </a:lnTo>
                <a:lnTo>
                  <a:pt x="42065" y="5714"/>
                </a:lnTo>
                <a:lnTo>
                  <a:pt x="39236" y="11937"/>
                </a:lnTo>
                <a:lnTo>
                  <a:pt x="39834" y="11556"/>
                </a:lnTo>
                <a:lnTo>
                  <a:pt x="41479" y="10794"/>
                </a:lnTo>
                <a:lnTo>
                  <a:pt x="42663" y="10286"/>
                </a:lnTo>
                <a:lnTo>
                  <a:pt x="44032" y="9651"/>
                </a:lnTo>
                <a:lnTo>
                  <a:pt x="45607" y="9144"/>
                </a:lnTo>
                <a:lnTo>
                  <a:pt x="47344" y="8636"/>
                </a:lnTo>
                <a:lnTo>
                  <a:pt x="50207" y="7874"/>
                </a:lnTo>
                <a:lnTo>
                  <a:pt x="52288" y="7493"/>
                </a:lnTo>
                <a:lnTo>
                  <a:pt x="55554" y="7112"/>
                </a:lnTo>
                <a:lnTo>
                  <a:pt x="67246" y="7112"/>
                </a:lnTo>
                <a:lnTo>
                  <a:pt x="66998" y="6223"/>
                </a:lnTo>
                <a:lnTo>
                  <a:pt x="47298" y="6223"/>
                </a:lnTo>
                <a:lnTo>
                  <a:pt x="47022" y="6096"/>
                </a:lnTo>
                <a:lnTo>
                  <a:pt x="46826" y="5969"/>
                </a:lnTo>
                <a:lnTo>
                  <a:pt x="46596" y="5334"/>
                </a:lnTo>
                <a:lnTo>
                  <a:pt x="46536" y="4953"/>
                </a:lnTo>
                <a:close/>
              </a:path>
              <a:path w="67945" h="36195">
                <a:moveTo>
                  <a:pt x="43054" y="0"/>
                </a:moveTo>
                <a:lnTo>
                  <a:pt x="38454" y="1523"/>
                </a:lnTo>
                <a:lnTo>
                  <a:pt x="37707" y="2031"/>
                </a:lnTo>
                <a:lnTo>
                  <a:pt x="36925" y="2793"/>
                </a:lnTo>
                <a:lnTo>
                  <a:pt x="36097" y="3555"/>
                </a:lnTo>
                <a:lnTo>
                  <a:pt x="35188" y="4571"/>
                </a:lnTo>
                <a:lnTo>
                  <a:pt x="34832" y="5079"/>
                </a:lnTo>
                <a:lnTo>
                  <a:pt x="33935" y="6222"/>
                </a:lnTo>
                <a:lnTo>
                  <a:pt x="33142" y="6984"/>
                </a:lnTo>
                <a:lnTo>
                  <a:pt x="32394" y="7365"/>
                </a:lnTo>
                <a:lnTo>
                  <a:pt x="38379" y="7365"/>
                </a:lnTo>
                <a:lnTo>
                  <a:pt x="41720" y="5841"/>
                </a:lnTo>
                <a:lnTo>
                  <a:pt x="43721" y="4953"/>
                </a:lnTo>
                <a:lnTo>
                  <a:pt x="46536" y="4953"/>
                </a:lnTo>
                <a:lnTo>
                  <a:pt x="46021" y="3302"/>
                </a:lnTo>
                <a:lnTo>
                  <a:pt x="45883" y="2921"/>
                </a:lnTo>
                <a:lnTo>
                  <a:pt x="45527" y="2286"/>
                </a:lnTo>
                <a:lnTo>
                  <a:pt x="45297" y="1778"/>
                </a:lnTo>
                <a:lnTo>
                  <a:pt x="45055" y="1524"/>
                </a:lnTo>
                <a:lnTo>
                  <a:pt x="44825" y="1143"/>
                </a:lnTo>
                <a:lnTo>
                  <a:pt x="44193" y="635"/>
                </a:lnTo>
                <a:lnTo>
                  <a:pt x="43836" y="381"/>
                </a:lnTo>
                <a:lnTo>
                  <a:pt x="43445" y="254"/>
                </a:lnTo>
                <a:lnTo>
                  <a:pt x="43054" y="0"/>
                </a:lnTo>
                <a:close/>
              </a:path>
              <a:path w="67945" h="36195">
                <a:moveTo>
                  <a:pt x="60396" y="762"/>
                </a:moveTo>
                <a:lnTo>
                  <a:pt x="58579" y="762"/>
                </a:lnTo>
                <a:lnTo>
                  <a:pt x="57164" y="1143"/>
                </a:lnTo>
                <a:lnTo>
                  <a:pt x="56417" y="1270"/>
                </a:lnTo>
                <a:lnTo>
                  <a:pt x="55635" y="1524"/>
                </a:lnTo>
                <a:lnTo>
                  <a:pt x="53979" y="2286"/>
                </a:lnTo>
                <a:lnTo>
                  <a:pt x="53082" y="2667"/>
                </a:lnTo>
                <a:lnTo>
                  <a:pt x="52173" y="3302"/>
                </a:lnTo>
                <a:lnTo>
                  <a:pt x="51230" y="3810"/>
                </a:lnTo>
                <a:lnTo>
                  <a:pt x="50253" y="4445"/>
                </a:lnTo>
                <a:lnTo>
                  <a:pt x="49230" y="5334"/>
                </a:lnTo>
                <a:lnTo>
                  <a:pt x="48160" y="6096"/>
                </a:lnTo>
                <a:lnTo>
                  <a:pt x="47930" y="6223"/>
                </a:lnTo>
                <a:lnTo>
                  <a:pt x="66998" y="6223"/>
                </a:lnTo>
                <a:lnTo>
                  <a:pt x="61960" y="1016"/>
                </a:lnTo>
                <a:lnTo>
                  <a:pt x="60396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81450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6336" y="0"/>
                </a:moveTo>
                <a:lnTo>
                  <a:pt x="3541" y="1328"/>
                </a:lnTo>
                <a:lnTo>
                  <a:pt x="2437" y="1992"/>
                </a:lnTo>
                <a:lnTo>
                  <a:pt x="2012" y="2347"/>
                </a:lnTo>
                <a:lnTo>
                  <a:pt x="1494" y="2737"/>
                </a:lnTo>
                <a:lnTo>
                  <a:pt x="1023" y="3172"/>
                </a:lnTo>
                <a:lnTo>
                  <a:pt x="597" y="3641"/>
                </a:lnTo>
                <a:lnTo>
                  <a:pt x="232" y="4191"/>
                </a:lnTo>
                <a:lnTo>
                  <a:pt x="0" y="4615"/>
                </a:lnTo>
                <a:lnTo>
                  <a:pt x="0" y="5634"/>
                </a:lnTo>
                <a:lnTo>
                  <a:pt x="2679" y="7512"/>
                </a:lnTo>
                <a:lnTo>
                  <a:pt x="2989" y="7478"/>
                </a:lnTo>
                <a:lnTo>
                  <a:pt x="8022" y="3641"/>
                </a:lnTo>
                <a:lnTo>
                  <a:pt x="7956" y="1992"/>
                </a:lnTo>
                <a:lnTo>
                  <a:pt x="7625" y="939"/>
                </a:lnTo>
                <a:lnTo>
                  <a:pt x="7440" y="469"/>
                </a:lnTo>
                <a:lnTo>
                  <a:pt x="7164" y="274"/>
                </a:lnTo>
                <a:lnTo>
                  <a:pt x="7003" y="194"/>
                </a:lnTo>
                <a:lnTo>
                  <a:pt x="6566" y="34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80784" y="47069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242" y="0"/>
                </a:moveTo>
                <a:lnTo>
                  <a:pt x="195" y="1339"/>
                </a:lnTo>
                <a:lnTo>
                  <a:pt x="80" y="1649"/>
                </a:lnTo>
                <a:lnTo>
                  <a:pt x="0" y="3493"/>
                </a:lnTo>
                <a:lnTo>
                  <a:pt x="321" y="3218"/>
                </a:lnTo>
                <a:lnTo>
                  <a:pt x="1218" y="2553"/>
                </a:lnTo>
                <a:lnTo>
                  <a:pt x="1885" y="2153"/>
                </a:lnTo>
                <a:lnTo>
                  <a:pt x="2679" y="1729"/>
                </a:lnTo>
                <a:lnTo>
                  <a:pt x="3779" y="1339"/>
                </a:lnTo>
                <a:lnTo>
                  <a:pt x="4760" y="1065"/>
                </a:lnTo>
                <a:lnTo>
                  <a:pt x="4565" y="904"/>
                </a:lnTo>
                <a:lnTo>
                  <a:pt x="3576" y="400"/>
                </a:lnTo>
                <a:lnTo>
                  <a:pt x="3150" y="240"/>
                </a:lnTo>
                <a:lnTo>
                  <a:pt x="224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91053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5" h="28575">
                <a:moveTo>
                  <a:pt x="67119" y="20752"/>
                </a:moveTo>
                <a:lnTo>
                  <a:pt x="32314" y="20752"/>
                </a:lnTo>
                <a:lnTo>
                  <a:pt x="33167" y="22275"/>
                </a:lnTo>
                <a:lnTo>
                  <a:pt x="33671" y="23053"/>
                </a:lnTo>
                <a:lnTo>
                  <a:pt x="42962" y="28184"/>
                </a:lnTo>
                <a:lnTo>
                  <a:pt x="44066" y="28104"/>
                </a:lnTo>
                <a:lnTo>
                  <a:pt x="50126" y="26421"/>
                </a:lnTo>
                <a:lnTo>
                  <a:pt x="50517" y="26226"/>
                </a:lnTo>
                <a:lnTo>
                  <a:pt x="51184" y="25756"/>
                </a:lnTo>
                <a:lnTo>
                  <a:pt x="56469" y="25756"/>
                </a:lnTo>
                <a:lnTo>
                  <a:pt x="57590" y="25562"/>
                </a:lnTo>
                <a:lnTo>
                  <a:pt x="66146" y="21530"/>
                </a:lnTo>
                <a:lnTo>
                  <a:pt x="67119" y="20752"/>
                </a:lnTo>
                <a:close/>
              </a:path>
              <a:path w="69215" h="28575">
                <a:moveTo>
                  <a:pt x="56469" y="25756"/>
                </a:moveTo>
                <a:lnTo>
                  <a:pt x="51184" y="25756"/>
                </a:lnTo>
                <a:lnTo>
                  <a:pt x="52162" y="25882"/>
                </a:lnTo>
                <a:lnTo>
                  <a:pt x="53116" y="25951"/>
                </a:lnTo>
                <a:lnTo>
                  <a:pt x="54059" y="25951"/>
                </a:lnTo>
                <a:lnTo>
                  <a:pt x="55002" y="25917"/>
                </a:lnTo>
                <a:lnTo>
                  <a:pt x="55865" y="25836"/>
                </a:lnTo>
                <a:lnTo>
                  <a:pt x="56469" y="25756"/>
                </a:lnTo>
                <a:close/>
              </a:path>
              <a:path w="69215" h="28575">
                <a:moveTo>
                  <a:pt x="19291" y="8337"/>
                </a:moveTo>
                <a:lnTo>
                  <a:pt x="4990" y="8337"/>
                </a:lnTo>
                <a:lnTo>
                  <a:pt x="5657" y="8371"/>
                </a:lnTo>
                <a:lnTo>
                  <a:pt x="7463" y="8612"/>
                </a:lnTo>
                <a:lnTo>
                  <a:pt x="12534" y="12093"/>
                </a:lnTo>
                <a:lnTo>
                  <a:pt x="12974" y="12609"/>
                </a:lnTo>
                <a:lnTo>
                  <a:pt x="19296" y="14567"/>
                </a:lnTo>
                <a:lnTo>
                  <a:pt x="20871" y="17064"/>
                </a:lnTo>
                <a:lnTo>
                  <a:pt x="28737" y="24897"/>
                </a:lnTo>
                <a:lnTo>
                  <a:pt x="29013" y="24863"/>
                </a:lnTo>
                <a:lnTo>
                  <a:pt x="32199" y="20981"/>
                </a:lnTo>
                <a:lnTo>
                  <a:pt x="32314" y="20752"/>
                </a:lnTo>
                <a:lnTo>
                  <a:pt x="67119" y="20752"/>
                </a:lnTo>
                <a:lnTo>
                  <a:pt x="67737" y="20202"/>
                </a:lnTo>
                <a:lnTo>
                  <a:pt x="58889" y="20202"/>
                </a:lnTo>
                <a:lnTo>
                  <a:pt x="57199" y="20156"/>
                </a:lnTo>
                <a:lnTo>
                  <a:pt x="31290" y="12254"/>
                </a:lnTo>
                <a:lnTo>
                  <a:pt x="29876" y="11624"/>
                </a:lnTo>
                <a:lnTo>
                  <a:pt x="26897" y="10490"/>
                </a:lnTo>
                <a:lnTo>
                  <a:pt x="23938" y="9551"/>
                </a:lnTo>
                <a:lnTo>
                  <a:pt x="21619" y="8887"/>
                </a:lnTo>
                <a:lnTo>
                  <a:pt x="19291" y="8337"/>
                </a:lnTo>
                <a:close/>
              </a:path>
              <a:path w="69215" h="28575">
                <a:moveTo>
                  <a:pt x="68951" y="19022"/>
                </a:moveTo>
                <a:lnTo>
                  <a:pt x="60545" y="20202"/>
                </a:lnTo>
                <a:lnTo>
                  <a:pt x="67737" y="20202"/>
                </a:lnTo>
                <a:lnTo>
                  <a:pt x="68640" y="19343"/>
                </a:lnTo>
                <a:lnTo>
                  <a:pt x="68951" y="19022"/>
                </a:lnTo>
                <a:close/>
              </a:path>
              <a:path w="69215" h="28575">
                <a:moveTo>
                  <a:pt x="57656" y="8222"/>
                </a:moveTo>
                <a:lnTo>
                  <a:pt x="53507" y="8222"/>
                </a:lnTo>
                <a:lnTo>
                  <a:pt x="52413" y="10055"/>
                </a:lnTo>
                <a:lnTo>
                  <a:pt x="51665" y="11074"/>
                </a:lnTo>
                <a:lnTo>
                  <a:pt x="45561" y="16285"/>
                </a:lnTo>
                <a:lnTo>
                  <a:pt x="46861" y="16445"/>
                </a:lnTo>
                <a:lnTo>
                  <a:pt x="48034" y="16560"/>
                </a:lnTo>
                <a:lnTo>
                  <a:pt x="49138" y="16594"/>
                </a:lnTo>
                <a:lnTo>
                  <a:pt x="50161" y="16594"/>
                </a:lnTo>
                <a:lnTo>
                  <a:pt x="51104" y="16560"/>
                </a:lnTo>
                <a:lnTo>
                  <a:pt x="57795" y="12093"/>
                </a:lnTo>
                <a:lnTo>
                  <a:pt x="57686" y="8337"/>
                </a:lnTo>
                <a:close/>
              </a:path>
              <a:path w="69215" h="28575">
                <a:moveTo>
                  <a:pt x="50943" y="4936"/>
                </a:moveTo>
                <a:lnTo>
                  <a:pt x="43560" y="5794"/>
                </a:lnTo>
                <a:lnTo>
                  <a:pt x="35027" y="5794"/>
                </a:lnTo>
                <a:lnTo>
                  <a:pt x="30428" y="9826"/>
                </a:lnTo>
                <a:lnTo>
                  <a:pt x="31532" y="10101"/>
                </a:lnTo>
                <a:lnTo>
                  <a:pt x="33762" y="10524"/>
                </a:lnTo>
                <a:lnTo>
                  <a:pt x="35924" y="10765"/>
                </a:lnTo>
                <a:lnTo>
                  <a:pt x="36994" y="10845"/>
                </a:lnTo>
                <a:lnTo>
                  <a:pt x="39075" y="10925"/>
                </a:lnTo>
                <a:lnTo>
                  <a:pt x="42065" y="10799"/>
                </a:lnTo>
                <a:lnTo>
                  <a:pt x="53507" y="8222"/>
                </a:lnTo>
                <a:lnTo>
                  <a:pt x="57656" y="8222"/>
                </a:lnTo>
                <a:lnTo>
                  <a:pt x="52323" y="5004"/>
                </a:lnTo>
                <a:lnTo>
                  <a:pt x="50943" y="4936"/>
                </a:lnTo>
                <a:close/>
              </a:path>
              <a:path w="69215" h="28575">
                <a:moveTo>
                  <a:pt x="12810" y="3756"/>
                </a:moveTo>
                <a:lnTo>
                  <a:pt x="0" y="8807"/>
                </a:lnTo>
                <a:lnTo>
                  <a:pt x="942" y="8646"/>
                </a:lnTo>
                <a:lnTo>
                  <a:pt x="2713" y="8417"/>
                </a:lnTo>
                <a:lnTo>
                  <a:pt x="4277" y="8337"/>
                </a:lnTo>
                <a:lnTo>
                  <a:pt x="19291" y="8337"/>
                </a:lnTo>
                <a:lnTo>
                  <a:pt x="18272" y="8096"/>
                </a:lnTo>
                <a:lnTo>
                  <a:pt x="15133" y="7512"/>
                </a:lnTo>
                <a:lnTo>
                  <a:pt x="23741" y="7512"/>
                </a:lnTo>
                <a:lnTo>
                  <a:pt x="24839" y="7432"/>
                </a:lnTo>
                <a:lnTo>
                  <a:pt x="35027" y="5794"/>
                </a:lnTo>
                <a:lnTo>
                  <a:pt x="43560" y="5794"/>
                </a:lnTo>
                <a:lnTo>
                  <a:pt x="42426" y="4225"/>
                </a:lnTo>
                <a:lnTo>
                  <a:pt x="17571" y="4225"/>
                </a:lnTo>
                <a:lnTo>
                  <a:pt x="16777" y="4191"/>
                </a:lnTo>
                <a:lnTo>
                  <a:pt x="15168" y="3996"/>
                </a:lnTo>
                <a:lnTo>
                  <a:pt x="14857" y="3916"/>
                </a:lnTo>
                <a:lnTo>
                  <a:pt x="12810" y="3756"/>
                </a:lnTo>
                <a:close/>
              </a:path>
              <a:path w="69215" h="28575">
                <a:moveTo>
                  <a:pt x="23741" y="7512"/>
                </a:moveTo>
                <a:lnTo>
                  <a:pt x="15133" y="7512"/>
                </a:lnTo>
                <a:lnTo>
                  <a:pt x="17260" y="7627"/>
                </a:lnTo>
                <a:lnTo>
                  <a:pt x="19296" y="7673"/>
                </a:lnTo>
                <a:lnTo>
                  <a:pt x="21262" y="7627"/>
                </a:lnTo>
                <a:lnTo>
                  <a:pt x="23114" y="7558"/>
                </a:lnTo>
                <a:lnTo>
                  <a:pt x="23741" y="7512"/>
                </a:lnTo>
                <a:close/>
              </a:path>
              <a:path w="69215" h="28575">
                <a:moveTo>
                  <a:pt x="35257" y="0"/>
                </a:moveTo>
                <a:lnTo>
                  <a:pt x="30428" y="1328"/>
                </a:lnTo>
                <a:lnTo>
                  <a:pt x="29565" y="1717"/>
                </a:lnTo>
                <a:lnTo>
                  <a:pt x="18514" y="4225"/>
                </a:lnTo>
                <a:lnTo>
                  <a:pt x="42426" y="4225"/>
                </a:lnTo>
                <a:lnTo>
                  <a:pt x="35694" y="34"/>
                </a:lnTo>
                <a:lnTo>
                  <a:pt x="352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46308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9327" y="29476"/>
                </a:moveTo>
                <a:lnTo>
                  <a:pt x="15570" y="36575"/>
                </a:lnTo>
                <a:lnTo>
                  <a:pt x="15800" y="36703"/>
                </a:lnTo>
                <a:lnTo>
                  <a:pt x="18560" y="38862"/>
                </a:lnTo>
                <a:lnTo>
                  <a:pt x="21619" y="41148"/>
                </a:lnTo>
                <a:lnTo>
                  <a:pt x="30347" y="47244"/>
                </a:lnTo>
                <a:lnTo>
                  <a:pt x="34441" y="50038"/>
                </a:lnTo>
                <a:lnTo>
                  <a:pt x="35464" y="51054"/>
                </a:lnTo>
                <a:lnTo>
                  <a:pt x="39432" y="58928"/>
                </a:lnTo>
                <a:lnTo>
                  <a:pt x="39844" y="59944"/>
                </a:lnTo>
                <a:lnTo>
                  <a:pt x="42778" y="63754"/>
                </a:lnTo>
                <a:lnTo>
                  <a:pt x="43560" y="64389"/>
                </a:lnTo>
                <a:lnTo>
                  <a:pt x="44227" y="64643"/>
                </a:lnTo>
                <a:lnTo>
                  <a:pt x="44664" y="64897"/>
                </a:lnTo>
                <a:lnTo>
                  <a:pt x="44814" y="64897"/>
                </a:lnTo>
                <a:lnTo>
                  <a:pt x="51541" y="83820"/>
                </a:lnTo>
                <a:lnTo>
                  <a:pt x="51460" y="81534"/>
                </a:lnTo>
                <a:lnTo>
                  <a:pt x="43480" y="56515"/>
                </a:lnTo>
                <a:lnTo>
                  <a:pt x="42111" y="54991"/>
                </a:lnTo>
                <a:lnTo>
                  <a:pt x="37511" y="46863"/>
                </a:lnTo>
                <a:lnTo>
                  <a:pt x="37626" y="44831"/>
                </a:lnTo>
                <a:lnTo>
                  <a:pt x="37580" y="42672"/>
                </a:lnTo>
                <a:lnTo>
                  <a:pt x="31566" y="42672"/>
                </a:lnTo>
                <a:lnTo>
                  <a:pt x="30152" y="41148"/>
                </a:lnTo>
                <a:lnTo>
                  <a:pt x="29450" y="40513"/>
                </a:lnTo>
                <a:lnTo>
                  <a:pt x="28105" y="39370"/>
                </a:lnTo>
                <a:lnTo>
                  <a:pt x="26817" y="38354"/>
                </a:lnTo>
                <a:lnTo>
                  <a:pt x="25552" y="37465"/>
                </a:lnTo>
                <a:lnTo>
                  <a:pt x="23861" y="36576"/>
                </a:lnTo>
                <a:lnTo>
                  <a:pt x="22803" y="35941"/>
                </a:lnTo>
                <a:lnTo>
                  <a:pt x="21860" y="35560"/>
                </a:lnTo>
                <a:lnTo>
                  <a:pt x="20952" y="35306"/>
                </a:lnTo>
                <a:lnTo>
                  <a:pt x="20204" y="35052"/>
                </a:lnTo>
                <a:lnTo>
                  <a:pt x="18951" y="34925"/>
                </a:lnTo>
                <a:lnTo>
                  <a:pt x="18157" y="34798"/>
                </a:lnTo>
                <a:lnTo>
                  <a:pt x="17893" y="34798"/>
                </a:lnTo>
                <a:lnTo>
                  <a:pt x="16628" y="34290"/>
                </a:lnTo>
                <a:lnTo>
                  <a:pt x="14466" y="33273"/>
                </a:lnTo>
                <a:lnTo>
                  <a:pt x="12741" y="32257"/>
                </a:lnTo>
                <a:lnTo>
                  <a:pt x="12028" y="31876"/>
                </a:lnTo>
                <a:lnTo>
                  <a:pt x="10890" y="30987"/>
                </a:lnTo>
                <a:lnTo>
                  <a:pt x="9327" y="29476"/>
                </a:lnTo>
                <a:close/>
              </a:path>
              <a:path w="52070" h="83820">
                <a:moveTo>
                  <a:pt x="47137" y="34798"/>
                </a:moveTo>
                <a:lnTo>
                  <a:pt x="43054" y="53594"/>
                </a:lnTo>
                <a:lnTo>
                  <a:pt x="43365" y="56007"/>
                </a:lnTo>
                <a:lnTo>
                  <a:pt x="43480" y="56515"/>
                </a:lnTo>
                <a:lnTo>
                  <a:pt x="48483" y="56515"/>
                </a:lnTo>
                <a:lnTo>
                  <a:pt x="48366" y="56007"/>
                </a:lnTo>
                <a:lnTo>
                  <a:pt x="47378" y="52578"/>
                </a:lnTo>
                <a:lnTo>
                  <a:pt x="46746" y="51181"/>
                </a:lnTo>
                <a:lnTo>
                  <a:pt x="46355" y="49022"/>
                </a:lnTo>
                <a:lnTo>
                  <a:pt x="46245" y="48006"/>
                </a:lnTo>
                <a:lnTo>
                  <a:pt x="46123" y="46228"/>
                </a:lnTo>
                <a:lnTo>
                  <a:pt x="46233" y="41148"/>
                </a:lnTo>
                <a:lnTo>
                  <a:pt x="46524" y="38354"/>
                </a:lnTo>
                <a:lnTo>
                  <a:pt x="46852" y="36195"/>
                </a:lnTo>
                <a:lnTo>
                  <a:pt x="47137" y="34798"/>
                </a:lnTo>
                <a:close/>
              </a:path>
              <a:path w="52070" h="83820">
                <a:moveTo>
                  <a:pt x="34326" y="25654"/>
                </a:moveTo>
                <a:lnTo>
                  <a:pt x="27714" y="25654"/>
                </a:lnTo>
                <a:lnTo>
                  <a:pt x="27673" y="30099"/>
                </a:lnTo>
                <a:lnTo>
                  <a:pt x="27794" y="31242"/>
                </a:lnTo>
                <a:lnTo>
                  <a:pt x="37580" y="42672"/>
                </a:lnTo>
                <a:lnTo>
                  <a:pt x="37511" y="41910"/>
                </a:lnTo>
                <a:lnTo>
                  <a:pt x="34245" y="35052"/>
                </a:lnTo>
                <a:lnTo>
                  <a:pt x="33827" y="34290"/>
                </a:lnTo>
                <a:lnTo>
                  <a:pt x="33107" y="32639"/>
                </a:lnTo>
                <a:lnTo>
                  <a:pt x="32986" y="32258"/>
                </a:lnTo>
                <a:lnTo>
                  <a:pt x="32758" y="31242"/>
                </a:lnTo>
                <a:lnTo>
                  <a:pt x="32843" y="28321"/>
                </a:lnTo>
                <a:lnTo>
                  <a:pt x="33107" y="27432"/>
                </a:lnTo>
                <a:lnTo>
                  <a:pt x="33693" y="26416"/>
                </a:lnTo>
                <a:lnTo>
                  <a:pt x="34326" y="25654"/>
                </a:lnTo>
                <a:close/>
              </a:path>
              <a:path w="52070" h="83820">
                <a:moveTo>
                  <a:pt x="25534" y="9779"/>
                </a:moveTo>
                <a:lnTo>
                  <a:pt x="20009" y="9779"/>
                </a:lnTo>
                <a:lnTo>
                  <a:pt x="21020" y="14732"/>
                </a:lnTo>
                <a:lnTo>
                  <a:pt x="21150" y="15494"/>
                </a:lnTo>
                <a:lnTo>
                  <a:pt x="21274" y="16637"/>
                </a:lnTo>
                <a:lnTo>
                  <a:pt x="21389" y="20955"/>
                </a:lnTo>
                <a:lnTo>
                  <a:pt x="20952" y="22352"/>
                </a:lnTo>
                <a:lnTo>
                  <a:pt x="20595" y="23749"/>
                </a:lnTo>
                <a:lnTo>
                  <a:pt x="23275" y="32004"/>
                </a:lnTo>
                <a:lnTo>
                  <a:pt x="23976" y="29845"/>
                </a:lnTo>
                <a:lnTo>
                  <a:pt x="24689" y="28321"/>
                </a:lnTo>
                <a:lnTo>
                  <a:pt x="27047" y="25781"/>
                </a:lnTo>
                <a:lnTo>
                  <a:pt x="27242" y="25781"/>
                </a:lnTo>
                <a:lnTo>
                  <a:pt x="27599" y="25654"/>
                </a:lnTo>
                <a:lnTo>
                  <a:pt x="36223" y="21590"/>
                </a:lnTo>
                <a:lnTo>
                  <a:pt x="36127" y="19431"/>
                </a:lnTo>
                <a:lnTo>
                  <a:pt x="33222" y="16637"/>
                </a:lnTo>
                <a:lnTo>
                  <a:pt x="32670" y="16383"/>
                </a:lnTo>
                <a:lnTo>
                  <a:pt x="31566" y="16129"/>
                </a:lnTo>
                <a:lnTo>
                  <a:pt x="26184" y="16129"/>
                </a:lnTo>
                <a:lnTo>
                  <a:pt x="26129" y="14097"/>
                </a:lnTo>
                <a:lnTo>
                  <a:pt x="25874" y="11430"/>
                </a:lnTo>
                <a:lnTo>
                  <a:pt x="25667" y="10287"/>
                </a:lnTo>
                <a:lnTo>
                  <a:pt x="25534" y="9779"/>
                </a:lnTo>
                <a:close/>
              </a:path>
              <a:path w="52070" h="83820">
                <a:moveTo>
                  <a:pt x="4910" y="0"/>
                </a:moveTo>
                <a:lnTo>
                  <a:pt x="3024" y="253"/>
                </a:lnTo>
                <a:lnTo>
                  <a:pt x="2242" y="634"/>
                </a:lnTo>
                <a:lnTo>
                  <a:pt x="1575" y="1015"/>
                </a:lnTo>
                <a:lnTo>
                  <a:pt x="1023" y="1269"/>
                </a:lnTo>
                <a:lnTo>
                  <a:pt x="275" y="2031"/>
                </a:lnTo>
                <a:lnTo>
                  <a:pt x="0" y="2285"/>
                </a:lnTo>
                <a:lnTo>
                  <a:pt x="1138" y="3174"/>
                </a:lnTo>
                <a:lnTo>
                  <a:pt x="3185" y="4952"/>
                </a:lnTo>
                <a:lnTo>
                  <a:pt x="5933" y="7492"/>
                </a:lnTo>
                <a:lnTo>
                  <a:pt x="6761" y="8381"/>
                </a:lnTo>
                <a:lnTo>
                  <a:pt x="7543" y="9270"/>
                </a:lnTo>
                <a:lnTo>
                  <a:pt x="8256" y="10033"/>
                </a:lnTo>
                <a:lnTo>
                  <a:pt x="15409" y="21590"/>
                </a:lnTo>
                <a:lnTo>
                  <a:pt x="16042" y="20701"/>
                </a:lnTo>
                <a:lnTo>
                  <a:pt x="20009" y="9779"/>
                </a:lnTo>
                <a:lnTo>
                  <a:pt x="25534" y="9779"/>
                </a:lnTo>
                <a:lnTo>
                  <a:pt x="14432" y="6858"/>
                </a:lnTo>
                <a:lnTo>
                  <a:pt x="13604" y="5842"/>
                </a:lnTo>
                <a:lnTo>
                  <a:pt x="12822" y="4826"/>
                </a:lnTo>
                <a:lnTo>
                  <a:pt x="12028" y="4064"/>
                </a:lnTo>
                <a:lnTo>
                  <a:pt x="11281" y="3302"/>
                </a:lnTo>
                <a:lnTo>
                  <a:pt x="10533" y="2667"/>
                </a:lnTo>
                <a:lnTo>
                  <a:pt x="9832" y="2032"/>
                </a:lnTo>
                <a:lnTo>
                  <a:pt x="9119" y="1524"/>
                </a:lnTo>
                <a:lnTo>
                  <a:pt x="7785" y="762"/>
                </a:lnTo>
                <a:lnTo>
                  <a:pt x="7152" y="508"/>
                </a:lnTo>
                <a:lnTo>
                  <a:pt x="4910" y="0"/>
                </a:lnTo>
                <a:close/>
              </a:path>
              <a:path w="52070" h="83820">
                <a:moveTo>
                  <a:pt x="29324" y="15875"/>
                </a:moveTo>
                <a:lnTo>
                  <a:pt x="28346" y="15875"/>
                </a:lnTo>
                <a:lnTo>
                  <a:pt x="26771" y="16002"/>
                </a:lnTo>
                <a:lnTo>
                  <a:pt x="26184" y="16129"/>
                </a:lnTo>
                <a:lnTo>
                  <a:pt x="31566" y="16129"/>
                </a:lnTo>
                <a:lnTo>
                  <a:pt x="29324" y="15875"/>
                </a:lnTo>
                <a:close/>
              </a:path>
              <a:path w="52070" h="83820">
                <a:moveTo>
                  <a:pt x="20837" y="4445"/>
                </a:moveTo>
                <a:lnTo>
                  <a:pt x="14432" y="6858"/>
                </a:lnTo>
                <a:lnTo>
                  <a:pt x="24411" y="6858"/>
                </a:lnTo>
                <a:lnTo>
                  <a:pt x="20837" y="444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43709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0" y="0"/>
                </a:moveTo>
                <a:lnTo>
                  <a:pt x="16984" y="9986"/>
                </a:lnTo>
                <a:lnTo>
                  <a:pt x="18560" y="9906"/>
                </a:lnTo>
                <a:lnTo>
                  <a:pt x="15294" y="8612"/>
                </a:lnTo>
                <a:lnTo>
                  <a:pt x="13178" y="7673"/>
                </a:lnTo>
                <a:lnTo>
                  <a:pt x="10775" y="6539"/>
                </a:lnTo>
                <a:lnTo>
                  <a:pt x="8256" y="5210"/>
                </a:lnTo>
                <a:lnTo>
                  <a:pt x="5818" y="3790"/>
                </a:lnTo>
                <a:lnTo>
                  <a:pt x="3503" y="2187"/>
                </a:lnTo>
                <a:lnTo>
                  <a:pt x="0" y="0"/>
                </a:lnTo>
                <a:close/>
              </a:path>
              <a:path w="19050" h="10160">
                <a:moveTo>
                  <a:pt x="1138" y="389"/>
                </a:moveTo>
                <a:lnTo>
                  <a:pt x="2075" y="1133"/>
                </a:lnTo>
                <a:lnTo>
                  <a:pt x="3576" y="2233"/>
                </a:lnTo>
                <a:lnTo>
                  <a:pt x="1990" y="1053"/>
                </a:lnTo>
                <a:lnTo>
                  <a:pt x="1138" y="38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46538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40" h="49529">
                <a:moveTo>
                  <a:pt x="47468" y="38735"/>
                </a:moveTo>
                <a:lnTo>
                  <a:pt x="35936" y="38735"/>
                </a:lnTo>
                <a:lnTo>
                  <a:pt x="38063" y="38989"/>
                </a:lnTo>
                <a:lnTo>
                  <a:pt x="40110" y="39497"/>
                </a:lnTo>
                <a:lnTo>
                  <a:pt x="50448" y="46355"/>
                </a:lnTo>
                <a:lnTo>
                  <a:pt x="51311" y="47244"/>
                </a:lnTo>
                <a:lnTo>
                  <a:pt x="52886" y="49149"/>
                </a:lnTo>
                <a:lnTo>
                  <a:pt x="50805" y="44450"/>
                </a:lnTo>
                <a:lnTo>
                  <a:pt x="50287" y="43434"/>
                </a:lnTo>
                <a:lnTo>
                  <a:pt x="49230" y="41529"/>
                </a:lnTo>
                <a:lnTo>
                  <a:pt x="47468" y="38735"/>
                </a:lnTo>
                <a:close/>
              </a:path>
              <a:path w="53340" h="49529">
                <a:moveTo>
                  <a:pt x="34899" y="31369"/>
                </a:moveTo>
                <a:lnTo>
                  <a:pt x="21550" y="31369"/>
                </a:lnTo>
                <a:lnTo>
                  <a:pt x="21860" y="33655"/>
                </a:lnTo>
                <a:lnTo>
                  <a:pt x="22056" y="34671"/>
                </a:lnTo>
                <a:lnTo>
                  <a:pt x="26897" y="40132"/>
                </a:lnTo>
                <a:lnTo>
                  <a:pt x="27334" y="40259"/>
                </a:lnTo>
                <a:lnTo>
                  <a:pt x="28151" y="40259"/>
                </a:lnTo>
                <a:lnTo>
                  <a:pt x="29335" y="40005"/>
                </a:lnTo>
                <a:lnTo>
                  <a:pt x="30991" y="39370"/>
                </a:lnTo>
                <a:lnTo>
                  <a:pt x="31382" y="39116"/>
                </a:lnTo>
                <a:lnTo>
                  <a:pt x="32555" y="38862"/>
                </a:lnTo>
                <a:lnTo>
                  <a:pt x="33693" y="38862"/>
                </a:lnTo>
                <a:lnTo>
                  <a:pt x="34843" y="38735"/>
                </a:lnTo>
                <a:lnTo>
                  <a:pt x="47468" y="38735"/>
                </a:lnTo>
                <a:lnTo>
                  <a:pt x="40306" y="34544"/>
                </a:lnTo>
                <a:lnTo>
                  <a:pt x="35510" y="31750"/>
                </a:lnTo>
                <a:lnTo>
                  <a:pt x="34899" y="31369"/>
                </a:lnTo>
                <a:close/>
              </a:path>
              <a:path w="53340" h="49529">
                <a:moveTo>
                  <a:pt x="34736" y="19431"/>
                </a:moveTo>
                <a:lnTo>
                  <a:pt x="29807" y="19431"/>
                </a:lnTo>
                <a:lnTo>
                  <a:pt x="30117" y="20447"/>
                </a:lnTo>
                <a:lnTo>
                  <a:pt x="31256" y="23114"/>
                </a:lnTo>
                <a:lnTo>
                  <a:pt x="43959" y="34544"/>
                </a:lnTo>
                <a:lnTo>
                  <a:pt x="43445" y="34036"/>
                </a:lnTo>
                <a:lnTo>
                  <a:pt x="42226" y="33020"/>
                </a:lnTo>
                <a:lnTo>
                  <a:pt x="41444" y="32512"/>
                </a:lnTo>
                <a:lnTo>
                  <a:pt x="41168" y="32385"/>
                </a:lnTo>
                <a:lnTo>
                  <a:pt x="40260" y="31623"/>
                </a:lnTo>
                <a:lnTo>
                  <a:pt x="39443" y="30988"/>
                </a:lnTo>
                <a:lnTo>
                  <a:pt x="38696" y="30226"/>
                </a:lnTo>
                <a:lnTo>
                  <a:pt x="37396" y="28956"/>
                </a:lnTo>
                <a:lnTo>
                  <a:pt x="34336" y="22987"/>
                </a:lnTo>
                <a:lnTo>
                  <a:pt x="34372" y="20447"/>
                </a:lnTo>
                <a:lnTo>
                  <a:pt x="34521" y="19939"/>
                </a:lnTo>
                <a:lnTo>
                  <a:pt x="34736" y="19431"/>
                </a:lnTo>
                <a:close/>
              </a:path>
              <a:path w="53340" h="49529">
                <a:moveTo>
                  <a:pt x="4875" y="0"/>
                </a:moveTo>
                <a:lnTo>
                  <a:pt x="0" y="8254"/>
                </a:lnTo>
                <a:lnTo>
                  <a:pt x="356" y="10032"/>
                </a:lnTo>
                <a:lnTo>
                  <a:pt x="4645" y="17271"/>
                </a:lnTo>
                <a:lnTo>
                  <a:pt x="5036" y="17652"/>
                </a:lnTo>
                <a:lnTo>
                  <a:pt x="6531" y="18795"/>
                </a:lnTo>
                <a:lnTo>
                  <a:pt x="7589" y="19430"/>
                </a:lnTo>
                <a:lnTo>
                  <a:pt x="8026" y="19557"/>
                </a:lnTo>
                <a:lnTo>
                  <a:pt x="6807" y="21208"/>
                </a:lnTo>
                <a:lnTo>
                  <a:pt x="5215" y="27050"/>
                </a:lnTo>
                <a:lnTo>
                  <a:pt x="5588" y="28193"/>
                </a:lnTo>
                <a:lnTo>
                  <a:pt x="16950" y="32258"/>
                </a:lnTo>
                <a:lnTo>
                  <a:pt x="19307" y="32131"/>
                </a:lnTo>
                <a:lnTo>
                  <a:pt x="19894" y="32004"/>
                </a:lnTo>
                <a:lnTo>
                  <a:pt x="20837" y="31623"/>
                </a:lnTo>
                <a:lnTo>
                  <a:pt x="21389" y="31496"/>
                </a:lnTo>
                <a:lnTo>
                  <a:pt x="21550" y="31369"/>
                </a:lnTo>
                <a:lnTo>
                  <a:pt x="34899" y="31369"/>
                </a:lnTo>
                <a:lnTo>
                  <a:pt x="33268" y="30353"/>
                </a:lnTo>
                <a:lnTo>
                  <a:pt x="31106" y="28956"/>
                </a:lnTo>
                <a:lnTo>
                  <a:pt x="29025" y="27432"/>
                </a:lnTo>
                <a:lnTo>
                  <a:pt x="27058" y="26162"/>
                </a:lnTo>
                <a:lnTo>
                  <a:pt x="12155" y="13716"/>
                </a:lnTo>
                <a:lnTo>
                  <a:pt x="10726" y="12319"/>
                </a:lnTo>
                <a:lnTo>
                  <a:pt x="9245" y="10795"/>
                </a:lnTo>
                <a:lnTo>
                  <a:pt x="7003" y="8382"/>
                </a:lnTo>
                <a:lnTo>
                  <a:pt x="5036" y="5841"/>
                </a:lnTo>
                <a:lnTo>
                  <a:pt x="4093" y="4571"/>
                </a:lnTo>
                <a:lnTo>
                  <a:pt x="3978" y="4444"/>
                </a:lnTo>
                <a:lnTo>
                  <a:pt x="3702" y="3682"/>
                </a:lnTo>
                <a:lnTo>
                  <a:pt x="3541" y="3047"/>
                </a:lnTo>
                <a:lnTo>
                  <a:pt x="3461" y="2031"/>
                </a:lnTo>
                <a:lnTo>
                  <a:pt x="3622" y="1269"/>
                </a:lnTo>
                <a:lnTo>
                  <a:pt x="3932" y="762"/>
                </a:lnTo>
                <a:lnTo>
                  <a:pt x="4128" y="508"/>
                </a:lnTo>
                <a:lnTo>
                  <a:pt x="4530" y="254"/>
                </a:lnTo>
                <a:lnTo>
                  <a:pt x="4726" y="254"/>
                </a:lnTo>
                <a:lnTo>
                  <a:pt x="5117" y="127"/>
                </a:lnTo>
                <a:lnTo>
                  <a:pt x="4875" y="0"/>
                </a:lnTo>
                <a:close/>
              </a:path>
              <a:path w="53340" h="49529">
                <a:moveTo>
                  <a:pt x="24085" y="9652"/>
                </a:moveTo>
                <a:lnTo>
                  <a:pt x="19825" y="9652"/>
                </a:lnTo>
                <a:lnTo>
                  <a:pt x="20446" y="11811"/>
                </a:lnTo>
                <a:lnTo>
                  <a:pt x="21113" y="13843"/>
                </a:lnTo>
                <a:lnTo>
                  <a:pt x="28783" y="25527"/>
                </a:lnTo>
                <a:lnTo>
                  <a:pt x="28904" y="20828"/>
                </a:lnTo>
                <a:lnTo>
                  <a:pt x="29002" y="20447"/>
                </a:lnTo>
                <a:lnTo>
                  <a:pt x="29174" y="20066"/>
                </a:lnTo>
                <a:lnTo>
                  <a:pt x="29531" y="19558"/>
                </a:lnTo>
                <a:lnTo>
                  <a:pt x="29807" y="19431"/>
                </a:lnTo>
                <a:lnTo>
                  <a:pt x="34736" y="19431"/>
                </a:lnTo>
                <a:lnTo>
                  <a:pt x="34843" y="19177"/>
                </a:lnTo>
                <a:lnTo>
                  <a:pt x="32636" y="14859"/>
                </a:lnTo>
                <a:lnTo>
                  <a:pt x="32245" y="14478"/>
                </a:lnTo>
                <a:lnTo>
                  <a:pt x="31463" y="13970"/>
                </a:lnTo>
                <a:lnTo>
                  <a:pt x="30635" y="13716"/>
                </a:lnTo>
                <a:lnTo>
                  <a:pt x="30416" y="13589"/>
                </a:lnTo>
                <a:lnTo>
                  <a:pt x="25322" y="13589"/>
                </a:lnTo>
                <a:lnTo>
                  <a:pt x="24691" y="11176"/>
                </a:lnTo>
                <a:lnTo>
                  <a:pt x="24425" y="10414"/>
                </a:lnTo>
                <a:lnTo>
                  <a:pt x="24085" y="9652"/>
                </a:lnTo>
                <a:close/>
              </a:path>
              <a:path w="53340" h="49529">
                <a:moveTo>
                  <a:pt x="17111" y="4445"/>
                </a:moveTo>
                <a:lnTo>
                  <a:pt x="16640" y="4445"/>
                </a:lnTo>
                <a:lnTo>
                  <a:pt x="14478" y="4826"/>
                </a:lnTo>
                <a:lnTo>
                  <a:pt x="13328" y="5207"/>
                </a:lnTo>
                <a:lnTo>
                  <a:pt x="12902" y="5461"/>
                </a:lnTo>
                <a:lnTo>
                  <a:pt x="13035" y="7366"/>
                </a:lnTo>
                <a:lnTo>
                  <a:pt x="17663" y="17907"/>
                </a:lnTo>
                <a:lnTo>
                  <a:pt x="17536" y="16510"/>
                </a:lnTo>
                <a:lnTo>
                  <a:pt x="17647" y="12827"/>
                </a:lnTo>
                <a:lnTo>
                  <a:pt x="19698" y="9652"/>
                </a:lnTo>
                <a:lnTo>
                  <a:pt x="24085" y="9652"/>
                </a:lnTo>
                <a:lnTo>
                  <a:pt x="23631" y="8636"/>
                </a:lnTo>
                <a:lnTo>
                  <a:pt x="18134" y="4572"/>
                </a:lnTo>
                <a:lnTo>
                  <a:pt x="17111" y="4445"/>
                </a:lnTo>
                <a:close/>
              </a:path>
              <a:path w="53340" h="49529">
                <a:moveTo>
                  <a:pt x="28588" y="13208"/>
                </a:moveTo>
                <a:lnTo>
                  <a:pt x="27840" y="13208"/>
                </a:lnTo>
                <a:lnTo>
                  <a:pt x="26541" y="13335"/>
                </a:lnTo>
                <a:lnTo>
                  <a:pt x="25322" y="13589"/>
                </a:lnTo>
                <a:lnTo>
                  <a:pt x="30416" y="13589"/>
                </a:lnTo>
                <a:lnTo>
                  <a:pt x="30198" y="13462"/>
                </a:lnTo>
                <a:lnTo>
                  <a:pt x="28588" y="1320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685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4093" y="0"/>
                </a:moveTo>
                <a:lnTo>
                  <a:pt x="0" y="3790"/>
                </a:lnTo>
                <a:lnTo>
                  <a:pt x="2403" y="6379"/>
                </a:lnTo>
                <a:lnTo>
                  <a:pt x="6531" y="2576"/>
                </a:lnTo>
                <a:lnTo>
                  <a:pt x="4093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01028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4" h="85090">
                <a:moveTo>
                  <a:pt x="3467" y="50418"/>
                </a:moveTo>
                <a:lnTo>
                  <a:pt x="0" y="61213"/>
                </a:lnTo>
                <a:lnTo>
                  <a:pt x="362" y="65150"/>
                </a:lnTo>
                <a:lnTo>
                  <a:pt x="4295" y="85089"/>
                </a:lnTo>
                <a:lnTo>
                  <a:pt x="6181" y="82803"/>
                </a:lnTo>
                <a:lnTo>
                  <a:pt x="6020" y="81914"/>
                </a:lnTo>
                <a:lnTo>
                  <a:pt x="5905" y="80898"/>
                </a:lnTo>
                <a:lnTo>
                  <a:pt x="5790" y="79501"/>
                </a:lnTo>
                <a:lnTo>
                  <a:pt x="5825" y="73913"/>
                </a:lnTo>
                <a:lnTo>
                  <a:pt x="6101" y="71754"/>
                </a:lnTo>
                <a:lnTo>
                  <a:pt x="12139" y="58546"/>
                </a:lnTo>
                <a:lnTo>
                  <a:pt x="7158" y="58546"/>
                </a:lnTo>
                <a:lnTo>
                  <a:pt x="7791" y="55752"/>
                </a:lnTo>
                <a:lnTo>
                  <a:pt x="9171" y="51688"/>
                </a:lnTo>
                <a:lnTo>
                  <a:pt x="9572" y="50672"/>
                </a:lnTo>
                <a:lnTo>
                  <a:pt x="4295" y="50672"/>
                </a:lnTo>
                <a:lnTo>
                  <a:pt x="3467" y="50418"/>
                </a:lnTo>
                <a:close/>
              </a:path>
              <a:path w="40004" h="85090">
                <a:moveTo>
                  <a:pt x="28588" y="44703"/>
                </a:moveTo>
                <a:lnTo>
                  <a:pt x="16830" y="44703"/>
                </a:lnTo>
                <a:lnTo>
                  <a:pt x="17738" y="44830"/>
                </a:lnTo>
                <a:lnTo>
                  <a:pt x="18210" y="44957"/>
                </a:lnTo>
                <a:lnTo>
                  <a:pt x="19268" y="45084"/>
                </a:lnTo>
                <a:lnTo>
                  <a:pt x="19866" y="45338"/>
                </a:lnTo>
                <a:lnTo>
                  <a:pt x="18877" y="45846"/>
                </a:lnTo>
                <a:lnTo>
                  <a:pt x="18325" y="46100"/>
                </a:lnTo>
                <a:lnTo>
                  <a:pt x="16956" y="47116"/>
                </a:lnTo>
                <a:lnTo>
                  <a:pt x="16128" y="47624"/>
                </a:lnTo>
                <a:lnTo>
                  <a:pt x="15220" y="48513"/>
                </a:lnTo>
                <a:lnTo>
                  <a:pt x="13173" y="50418"/>
                </a:lnTo>
                <a:lnTo>
                  <a:pt x="10309" y="53847"/>
                </a:lnTo>
                <a:lnTo>
                  <a:pt x="9622" y="54863"/>
                </a:lnTo>
                <a:lnTo>
                  <a:pt x="8458" y="56514"/>
                </a:lnTo>
                <a:lnTo>
                  <a:pt x="7158" y="58546"/>
                </a:lnTo>
                <a:lnTo>
                  <a:pt x="12139" y="58546"/>
                </a:lnTo>
                <a:lnTo>
                  <a:pt x="13529" y="57149"/>
                </a:lnTo>
                <a:lnTo>
                  <a:pt x="14668" y="56260"/>
                </a:lnTo>
                <a:lnTo>
                  <a:pt x="15933" y="55371"/>
                </a:lnTo>
                <a:lnTo>
                  <a:pt x="17267" y="54482"/>
                </a:lnTo>
                <a:lnTo>
                  <a:pt x="17899" y="54355"/>
                </a:lnTo>
                <a:lnTo>
                  <a:pt x="19463" y="53720"/>
                </a:lnTo>
                <a:lnTo>
                  <a:pt x="20533" y="53212"/>
                </a:lnTo>
                <a:lnTo>
                  <a:pt x="21671" y="52704"/>
                </a:lnTo>
                <a:lnTo>
                  <a:pt x="24063" y="51180"/>
                </a:lnTo>
                <a:lnTo>
                  <a:pt x="28433" y="45338"/>
                </a:lnTo>
                <a:lnTo>
                  <a:pt x="28588" y="44703"/>
                </a:lnTo>
                <a:close/>
              </a:path>
              <a:path w="40004" h="85090">
                <a:moveTo>
                  <a:pt x="9562" y="29082"/>
                </a:moveTo>
                <a:lnTo>
                  <a:pt x="4656" y="35178"/>
                </a:lnTo>
                <a:lnTo>
                  <a:pt x="4769" y="35940"/>
                </a:lnTo>
                <a:lnTo>
                  <a:pt x="4962" y="36956"/>
                </a:lnTo>
                <a:lnTo>
                  <a:pt x="5125" y="37591"/>
                </a:lnTo>
                <a:lnTo>
                  <a:pt x="5211" y="37845"/>
                </a:lnTo>
                <a:lnTo>
                  <a:pt x="6066" y="39877"/>
                </a:lnTo>
                <a:lnTo>
                  <a:pt x="6296" y="40893"/>
                </a:lnTo>
                <a:lnTo>
                  <a:pt x="4295" y="50672"/>
                </a:lnTo>
                <a:lnTo>
                  <a:pt x="9572" y="50672"/>
                </a:lnTo>
                <a:lnTo>
                  <a:pt x="21482" y="31241"/>
                </a:lnTo>
                <a:lnTo>
                  <a:pt x="11724" y="31241"/>
                </a:lnTo>
                <a:lnTo>
                  <a:pt x="11643" y="31114"/>
                </a:lnTo>
                <a:lnTo>
                  <a:pt x="11402" y="30860"/>
                </a:lnTo>
                <a:lnTo>
                  <a:pt x="11091" y="30225"/>
                </a:lnTo>
                <a:lnTo>
                  <a:pt x="10896" y="29971"/>
                </a:lnTo>
                <a:lnTo>
                  <a:pt x="10620" y="29717"/>
                </a:lnTo>
                <a:lnTo>
                  <a:pt x="10263" y="29336"/>
                </a:lnTo>
                <a:lnTo>
                  <a:pt x="10068" y="29209"/>
                </a:lnTo>
                <a:lnTo>
                  <a:pt x="9562" y="29082"/>
                </a:lnTo>
                <a:close/>
              </a:path>
              <a:path w="40004" h="85090">
                <a:moveTo>
                  <a:pt x="39748" y="27813"/>
                </a:moveTo>
                <a:lnTo>
                  <a:pt x="31572" y="27812"/>
                </a:lnTo>
                <a:lnTo>
                  <a:pt x="33113" y="28066"/>
                </a:lnTo>
                <a:lnTo>
                  <a:pt x="33930" y="28320"/>
                </a:lnTo>
                <a:lnTo>
                  <a:pt x="35747" y="28955"/>
                </a:lnTo>
                <a:lnTo>
                  <a:pt x="35149" y="29209"/>
                </a:lnTo>
                <a:lnTo>
                  <a:pt x="33585" y="29717"/>
                </a:lnTo>
                <a:lnTo>
                  <a:pt x="32446" y="30225"/>
                </a:lnTo>
                <a:lnTo>
                  <a:pt x="23085" y="35940"/>
                </a:lnTo>
                <a:lnTo>
                  <a:pt x="22177" y="36702"/>
                </a:lnTo>
                <a:lnTo>
                  <a:pt x="14668" y="45084"/>
                </a:lnTo>
                <a:lnTo>
                  <a:pt x="15024" y="44957"/>
                </a:lnTo>
                <a:lnTo>
                  <a:pt x="15496" y="44830"/>
                </a:lnTo>
                <a:lnTo>
                  <a:pt x="16439" y="44703"/>
                </a:lnTo>
                <a:lnTo>
                  <a:pt x="28588" y="44703"/>
                </a:lnTo>
                <a:lnTo>
                  <a:pt x="28709" y="43814"/>
                </a:lnTo>
                <a:lnTo>
                  <a:pt x="28620" y="41401"/>
                </a:lnTo>
                <a:lnTo>
                  <a:pt x="28513" y="40766"/>
                </a:lnTo>
                <a:lnTo>
                  <a:pt x="28237" y="39750"/>
                </a:lnTo>
                <a:lnTo>
                  <a:pt x="30123" y="38734"/>
                </a:lnTo>
                <a:lnTo>
                  <a:pt x="38185" y="32003"/>
                </a:lnTo>
                <a:lnTo>
                  <a:pt x="38691" y="31368"/>
                </a:lnTo>
                <a:lnTo>
                  <a:pt x="39135" y="30480"/>
                </a:lnTo>
                <a:lnTo>
                  <a:pt x="39350" y="29972"/>
                </a:lnTo>
                <a:lnTo>
                  <a:pt x="39634" y="28956"/>
                </a:lnTo>
                <a:lnTo>
                  <a:pt x="39748" y="27813"/>
                </a:lnTo>
                <a:close/>
              </a:path>
              <a:path w="40004" h="85090">
                <a:moveTo>
                  <a:pt x="18716" y="11302"/>
                </a:moveTo>
                <a:lnTo>
                  <a:pt x="12411" y="29717"/>
                </a:lnTo>
                <a:lnTo>
                  <a:pt x="12080" y="30987"/>
                </a:lnTo>
                <a:lnTo>
                  <a:pt x="11839" y="31241"/>
                </a:lnTo>
                <a:lnTo>
                  <a:pt x="21482" y="31241"/>
                </a:lnTo>
                <a:lnTo>
                  <a:pt x="24055" y="27812"/>
                </a:lnTo>
                <a:lnTo>
                  <a:pt x="30535" y="14858"/>
                </a:lnTo>
                <a:lnTo>
                  <a:pt x="24028" y="14858"/>
                </a:lnTo>
                <a:lnTo>
                  <a:pt x="23557" y="14223"/>
                </a:lnTo>
                <a:lnTo>
                  <a:pt x="20096" y="11810"/>
                </a:lnTo>
                <a:lnTo>
                  <a:pt x="18716" y="11302"/>
                </a:lnTo>
                <a:close/>
              </a:path>
              <a:path w="40004" h="85090">
                <a:moveTo>
                  <a:pt x="34010" y="21081"/>
                </a:moveTo>
                <a:lnTo>
                  <a:pt x="27524" y="28320"/>
                </a:lnTo>
                <a:lnTo>
                  <a:pt x="28387" y="27939"/>
                </a:lnTo>
                <a:lnTo>
                  <a:pt x="29215" y="27812"/>
                </a:lnTo>
                <a:lnTo>
                  <a:pt x="39748" y="27813"/>
                </a:lnTo>
                <a:lnTo>
                  <a:pt x="39649" y="26924"/>
                </a:lnTo>
                <a:lnTo>
                  <a:pt x="35390" y="21843"/>
                </a:lnTo>
                <a:lnTo>
                  <a:pt x="34010" y="21081"/>
                </a:lnTo>
                <a:close/>
              </a:path>
              <a:path w="40004" h="85090">
                <a:moveTo>
                  <a:pt x="31101" y="0"/>
                </a:moveTo>
                <a:lnTo>
                  <a:pt x="29652" y="0"/>
                </a:lnTo>
                <a:lnTo>
                  <a:pt x="28467" y="380"/>
                </a:lnTo>
                <a:lnTo>
                  <a:pt x="28042" y="634"/>
                </a:lnTo>
                <a:lnTo>
                  <a:pt x="27639" y="761"/>
                </a:lnTo>
                <a:lnTo>
                  <a:pt x="26903" y="1396"/>
                </a:lnTo>
                <a:lnTo>
                  <a:pt x="26547" y="1904"/>
                </a:lnTo>
                <a:lnTo>
                  <a:pt x="26225" y="2285"/>
                </a:lnTo>
                <a:lnTo>
                  <a:pt x="25914" y="2920"/>
                </a:lnTo>
                <a:lnTo>
                  <a:pt x="25638" y="3428"/>
                </a:lnTo>
                <a:lnTo>
                  <a:pt x="25362" y="4190"/>
                </a:lnTo>
                <a:lnTo>
                  <a:pt x="25167" y="4952"/>
                </a:lnTo>
                <a:lnTo>
                  <a:pt x="25006" y="5841"/>
                </a:lnTo>
                <a:lnTo>
                  <a:pt x="24891" y="6730"/>
                </a:lnTo>
                <a:lnTo>
                  <a:pt x="24810" y="10032"/>
                </a:lnTo>
                <a:lnTo>
                  <a:pt x="25029" y="13080"/>
                </a:lnTo>
                <a:lnTo>
                  <a:pt x="24902" y="13715"/>
                </a:lnTo>
                <a:lnTo>
                  <a:pt x="24695" y="14477"/>
                </a:lnTo>
                <a:lnTo>
                  <a:pt x="24465" y="14858"/>
                </a:lnTo>
                <a:lnTo>
                  <a:pt x="30535" y="14858"/>
                </a:lnTo>
                <a:lnTo>
                  <a:pt x="32642" y="4572"/>
                </a:lnTo>
                <a:lnTo>
                  <a:pt x="32561" y="254"/>
                </a:lnTo>
                <a:lnTo>
                  <a:pt x="32170" y="127"/>
                </a:lnTo>
                <a:lnTo>
                  <a:pt x="3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6633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90" h="16509">
                <a:moveTo>
                  <a:pt x="7081" y="0"/>
                </a:moveTo>
                <a:lnTo>
                  <a:pt x="1504" y="2198"/>
                </a:lnTo>
                <a:lnTo>
                  <a:pt x="1228" y="2473"/>
                </a:lnTo>
                <a:lnTo>
                  <a:pt x="0" y="6310"/>
                </a:lnTo>
                <a:lnTo>
                  <a:pt x="285" y="7089"/>
                </a:lnTo>
                <a:lnTo>
                  <a:pt x="561" y="8028"/>
                </a:lnTo>
                <a:lnTo>
                  <a:pt x="986" y="9906"/>
                </a:lnTo>
                <a:lnTo>
                  <a:pt x="1113" y="10811"/>
                </a:lnTo>
                <a:lnTo>
                  <a:pt x="1202" y="15426"/>
                </a:lnTo>
                <a:lnTo>
                  <a:pt x="1113" y="16445"/>
                </a:lnTo>
                <a:lnTo>
                  <a:pt x="1895" y="15426"/>
                </a:lnTo>
                <a:lnTo>
                  <a:pt x="8576" y="80"/>
                </a:lnTo>
                <a:lnTo>
                  <a:pt x="708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741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120265" y="113665"/>
                </a:moveTo>
                <a:lnTo>
                  <a:pt x="99748" y="113665"/>
                </a:lnTo>
                <a:lnTo>
                  <a:pt x="99748" y="113919"/>
                </a:lnTo>
                <a:lnTo>
                  <a:pt x="99989" y="114808"/>
                </a:lnTo>
                <a:lnTo>
                  <a:pt x="100184" y="115316"/>
                </a:lnTo>
                <a:lnTo>
                  <a:pt x="100690" y="116332"/>
                </a:lnTo>
                <a:lnTo>
                  <a:pt x="100932" y="116586"/>
                </a:lnTo>
                <a:lnTo>
                  <a:pt x="101162" y="116967"/>
                </a:lnTo>
                <a:lnTo>
                  <a:pt x="101472" y="117348"/>
                </a:lnTo>
                <a:lnTo>
                  <a:pt x="101794" y="117856"/>
                </a:lnTo>
                <a:lnTo>
                  <a:pt x="102151" y="118237"/>
                </a:lnTo>
                <a:lnTo>
                  <a:pt x="103013" y="118999"/>
                </a:lnTo>
                <a:lnTo>
                  <a:pt x="103519" y="119507"/>
                </a:lnTo>
                <a:lnTo>
                  <a:pt x="104658" y="120269"/>
                </a:lnTo>
                <a:lnTo>
                  <a:pt x="107613" y="121920"/>
                </a:lnTo>
                <a:lnTo>
                  <a:pt x="109453" y="122682"/>
                </a:lnTo>
                <a:lnTo>
                  <a:pt x="111546" y="123317"/>
                </a:lnTo>
                <a:lnTo>
                  <a:pt x="112719" y="123698"/>
                </a:lnTo>
                <a:lnTo>
                  <a:pt x="114329" y="123698"/>
                </a:lnTo>
                <a:lnTo>
                  <a:pt x="115077" y="123571"/>
                </a:lnTo>
                <a:lnTo>
                  <a:pt x="115870" y="123190"/>
                </a:lnTo>
                <a:lnTo>
                  <a:pt x="116296" y="123063"/>
                </a:lnTo>
                <a:lnTo>
                  <a:pt x="116732" y="122682"/>
                </a:lnTo>
                <a:lnTo>
                  <a:pt x="117560" y="122174"/>
                </a:lnTo>
                <a:lnTo>
                  <a:pt x="118342" y="121158"/>
                </a:lnTo>
                <a:lnTo>
                  <a:pt x="120148" y="115824"/>
                </a:lnTo>
                <a:lnTo>
                  <a:pt x="120265" y="113665"/>
                </a:lnTo>
                <a:close/>
              </a:path>
              <a:path w="148590" h="123825">
                <a:moveTo>
                  <a:pt x="146951" y="95250"/>
                </a:moveTo>
                <a:lnTo>
                  <a:pt x="89915" y="95249"/>
                </a:lnTo>
                <a:lnTo>
                  <a:pt x="88930" y="100964"/>
                </a:lnTo>
                <a:lnTo>
                  <a:pt x="88817" y="104012"/>
                </a:lnTo>
                <a:lnTo>
                  <a:pt x="88909" y="104901"/>
                </a:lnTo>
                <a:lnTo>
                  <a:pt x="97666" y="113918"/>
                </a:lnTo>
                <a:lnTo>
                  <a:pt x="99748" y="113665"/>
                </a:lnTo>
                <a:lnTo>
                  <a:pt x="120265" y="113665"/>
                </a:lnTo>
                <a:lnTo>
                  <a:pt x="120152" y="111125"/>
                </a:lnTo>
                <a:lnTo>
                  <a:pt x="119952" y="109093"/>
                </a:lnTo>
                <a:lnTo>
                  <a:pt x="119366" y="105664"/>
                </a:lnTo>
                <a:lnTo>
                  <a:pt x="120665" y="105410"/>
                </a:lnTo>
                <a:lnTo>
                  <a:pt x="121171" y="105283"/>
                </a:lnTo>
                <a:lnTo>
                  <a:pt x="122310" y="104902"/>
                </a:lnTo>
                <a:lnTo>
                  <a:pt x="123529" y="104267"/>
                </a:lnTo>
                <a:lnTo>
                  <a:pt x="123805" y="104013"/>
                </a:lnTo>
                <a:lnTo>
                  <a:pt x="124713" y="103251"/>
                </a:lnTo>
                <a:lnTo>
                  <a:pt x="125265" y="102489"/>
                </a:lnTo>
                <a:lnTo>
                  <a:pt x="126141" y="100965"/>
                </a:lnTo>
                <a:lnTo>
                  <a:pt x="126404" y="100330"/>
                </a:lnTo>
                <a:lnTo>
                  <a:pt x="126565" y="99822"/>
                </a:lnTo>
                <a:lnTo>
                  <a:pt x="142446" y="99822"/>
                </a:lnTo>
                <a:lnTo>
                  <a:pt x="143895" y="98679"/>
                </a:lnTo>
                <a:lnTo>
                  <a:pt x="144803" y="97790"/>
                </a:lnTo>
                <a:lnTo>
                  <a:pt x="145275" y="97282"/>
                </a:lnTo>
                <a:lnTo>
                  <a:pt x="146218" y="96139"/>
                </a:lnTo>
                <a:lnTo>
                  <a:pt x="146689" y="95631"/>
                </a:lnTo>
                <a:lnTo>
                  <a:pt x="146951" y="95250"/>
                </a:lnTo>
                <a:close/>
              </a:path>
              <a:path w="148590" h="123825">
                <a:moveTo>
                  <a:pt x="142446" y="99822"/>
                </a:moveTo>
                <a:lnTo>
                  <a:pt x="126565" y="99822"/>
                </a:lnTo>
                <a:lnTo>
                  <a:pt x="127623" y="100457"/>
                </a:lnTo>
                <a:lnTo>
                  <a:pt x="128209" y="100711"/>
                </a:lnTo>
                <a:lnTo>
                  <a:pt x="128922" y="100965"/>
                </a:lnTo>
                <a:lnTo>
                  <a:pt x="129750" y="101219"/>
                </a:lnTo>
                <a:lnTo>
                  <a:pt x="130693" y="101346"/>
                </a:lnTo>
                <a:lnTo>
                  <a:pt x="131786" y="101600"/>
                </a:lnTo>
                <a:lnTo>
                  <a:pt x="140594" y="100584"/>
                </a:lnTo>
                <a:lnTo>
                  <a:pt x="142446" y="99822"/>
                </a:lnTo>
                <a:close/>
              </a:path>
              <a:path w="148590" h="123825">
                <a:moveTo>
                  <a:pt x="116296" y="69088"/>
                </a:moveTo>
                <a:lnTo>
                  <a:pt x="71987" y="69087"/>
                </a:lnTo>
                <a:lnTo>
                  <a:pt x="73448" y="69341"/>
                </a:lnTo>
                <a:lnTo>
                  <a:pt x="74391" y="69468"/>
                </a:lnTo>
                <a:lnTo>
                  <a:pt x="75414" y="69722"/>
                </a:lnTo>
                <a:lnTo>
                  <a:pt x="77024" y="70484"/>
                </a:lnTo>
                <a:lnTo>
                  <a:pt x="78082" y="71119"/>
                </a:lnTo>
                <a:lnTo>
                  <a:pt x="79106" y="71881"/>
                </a:lnTo>
                <a:lnTo>
                  <a:pt x="79543" y="72389"/>
                </a:lnTo>
                <a:lnTo>
                  <a:pt x="80014" y="72897"/>
                </a:lnTo>
                <a:lnTo>
                  <a:pt x="81642" y="80644"/>
                </a:lnTo>
                <a:lnTo>
                  <a:pt x="81526" y="81533"/>
                </a:lnTo>
                <a:lnTo>
                  <a:pt x="81316" y="82676"/>
                </a:lnTo>
                <a:lnTo>
                  <a:pt x="81105" y="83565"/>
                </a:lnTo>
                <a:lnTo>
                  <a:pt x="80760" y="85470"/>
                </a:lnTo>
                <a:lnTo>
                  <a:pt x="80550" y="87248"/>
                </a:lnTo>
                <a:lnTo>
                  <a:pt x="80434" y="90423"/>
                </a:lnTo>
                <a:lnTo>
                  <a:pt x="80557" y="91566"/>
                </a:lnTo>
                <a:lnTo>
                  <a:pt x="85672" y="96392"/>
                </a:lnTo>
                <a:lnTo>
                  <a:pt x="87604" y="96138"/>
                </a:lnTo>
                <a:lnTo>
                  <a:pt x="88696" y="95757"/>
                </a:lnTo>
                <a:lnTo>
                  <a:pt x="89915" y="95249"/>
                </a:lnTo>
                <a:lnTo>
                  <a:pt x="146951" y="95250"/>
                </a:lnTo>
                <a:lnTo>
                  <a:pt x="147126" y="94996"/>
                </a:lnTo>
                <a:lnTo>
                  <a:pt x="147483" y="94361"/>
                </a:lnTo>
                <a:lnTo>
                  <a:pt x="148069" y="92964"/>
                </a:lnTo>
                <a:lnTo>
                  <a:pt x="148219" y="92202"/>
                </a:lnTo>
                <a:lnTo>
                  <a:pt x="148092" y="89916"/>
                </a:lnTo>
                <a:lnTo>
                  <a:pt x="143193" y="85598"/>
                </a:lnTo>
                <a:lnTo>
                  <a:pt x="141779" y="84963"/>
                </a:lnTo>
                <a:lnTo>
                  <a:pt x="140123" y="84455"/>
                </a:lnTo>
                <a:lnTo>
                  <a:pt x="138237" y="84074"/>
                </a:lnTo>
                <a:lnTo>
                  <a:pt x="136109" y="83566"/>
                </a:lnTo>
                <a:lnTo>
                  <a:pt x="133752" y="83185"/>
                </a:lnTo>
                <a:lnTo>
                  <a:pt x="134189" y="82804"/>
                </a:lnTo>
                <a:lnTo>
                  <a:pt x="134350" y="82677"/>
                </a:lnTo>
                <a:lnTo>
                  <a:pt x="134545" y="82296"/>
                </a:lnTo>
                <a:lnTo>
                  <a:pt x="134796" y="81534"/>
                </a:lnTo>
                <a:lnTo>
                  <a:pt x="134916" y="80772"/>
                </a:lnTo>
                <a:lnTo>
                  <a:pt x="134821" y="77597"/>
                </a:lnTo>
                <a:lnTo>
                  <a:pt x="134699" y="76962"/>
                </a:lnTo>
                <a:lnTo>
                  <a:pt x="134545" y="75311"/>
                </a:lnTo>
                <a:lnTo>
                  <a:pt x="134419" y="75184"/>
                </a:lnTo>
                <a:lnTo>
                  <a:pt x="134028" y="74676"/>
                </a:lnTo>
                <a:lnTo>
                  <a:pt x="133441" y="74168"/>
                </a:lnTo>
                <a:lnTo>
                  <a:pt x="133051" y="74041"/>
                </a:lnTo>
                <a:lnTo>
                  <a:pt x="132062" y="73533"/>
                </a:lnTo>
                <a:lnTo>
                  <a:pt x="130762" y="73152"/>
                </a:lnTo>
                <a:lnTo>
                  <a:pt x="114134" y="72263"/>
                </a:lnTo>
                <a:lnTo>
                  <a:pt x="114732" y="71755"/>
                </a:lnTo>
                <a:lnTo>
                  <a:pt x="115548" y="70739"/>
                </a:lnTo>
                <a:lnTo>
                  <a:pt x="116066" y="69723"/>
                </a:lnTo>
                <a:lnTo>
                  <a:pt x="116296" y="69088"/>
                </a:lnTo>
                <a:close/>
              </a:path>
              <a:path w="148590" h="123825">
                <a:moveTo>
                  <a:pt x="72852" y="71373"/>
                </a:moveTo>
                <a:lnTo>
                  <a:pt x="66560" y="71373"/>
                </a:lnTo>
                <a:lnTo>
                  <a:pt x="67175" y="72389"/>
                </a:lnTo>
                <a:lnTo>
                  <a:pt x="67744" y="73532"/>
                </a:lnTo>
                <a:lnTo>
                  <a:pt x="67945" y="74167"/>
                </a:lnTo>
                <a:lnTo>
                  <a:pt x="68054" y="74675"/>
                </a:lnTo>
                <a:lnTo>
                  <a:pt x="68149" y="76199"/>
                </a:lnTo>
                <a:lnTo>
                  <a:pt x="68031" y="76961"/>
                </a:lnTo>
                <a:lnTo>
                  <a:pt x="65306" y="79755"/>
                </a:lnTo>
                <a:lnTo>
                  <a:pt x="64639" y="80009"/>
                </a:lnTo>
                <a:lnTo>
                  <a:pt x="63501" y="80517"/>
                </a:lnTo>
                <a:lnTo>
                  <a:pt x="63029" y="80771"/>
                </a:lnTo>
                <a:lnTo>
                  <a:pt x="62236" y="81533"/>
                </a:lnTo>
                <a:lnTo>
                  <a:pt x="61925" y="81787"/>
                </a:lnTo>
                <a:lnTo>
                  <a:pt x="61258" y="82930"/>
                </a:lnTo>
                <a:lnTo>
                  <a:pt x="61017" y="83692"/>
                </a:lnTo>
                <a:lnTo>
                  <a:pt x="60921" y="85724"/>
                </a:lnTo>
                <a:lnTo>
                  <a:pt x="61040" y="86486"/>
                </a:lnTo>
                <a:lnTo>
                  <a:pt x="68181" y="91185"/>
                </a:lnTo>
                <a:lnTo>
                  <a:pt x="69434" y="91058"/>
                </a:lnTo>
                <a:lnTo>
                  <a:pt x="77415" y="86867"/>
                </a:lnTo>
                <a:lnTo>
                  <a:pt x="77296" y="84581"/>
                </a:lnTo>
                <a:lnTo>
                  <a:pt x="73172" y="79120"/>
                </a:lnTo>
                <a:lnTo>
                  <a:pt x="73356" y="78485"/>
                </a:lnTo>
                <a:lnTo>
                  <a:pt x="73471" y="77850"/>
                </a:lnTo>
                <a:lnTo>
                  <a:pt x="73592" y="76961"/>
                </a:lnTo>
                <a:lnTo>
                  <a:pt x="73482" y="73532"/>
                </a:lnTo>
                <a:lnTo>
                  <a:pt x="73168" y="72262"/>
                </a:lnTo>
                <a:lnTo>
                  <a:pt x="72976" y="71627"/>
                </a:lnTo>
                <a:lnTo>
                  <a:pt x="72852" y="71373"/>
                </a:lnTo>
                <a:close/>
              </a:path>
              <a:path w="148590" h="123825">
                <a:moveTo>
                  <a:pt x="0" y="76961"/>
                </a:moveTo>
                <a:lnTo>
                  <a:pt x="2895" y="84454"/>
                </a:lnTo>
                <a:lnTo>
                  <a:pt x="2322" y="86486"/>
                </a:lnTo>
                <a:lnTo>
                  <a:pt x="5669" y="86232"/>
                </a:lnTo>
                <a:lnTo>
                  <a:pt x="9050" y="86105"/>
                </a:lnTo>
                <a:lnTo>
                  <a:pt x="12431" y="85724"/>
                </a:lnTo>
                <a:lnTo>
                  <a:pt x="15812" y="85470"/>
                </a:lnTo>
                <a:lnTo>
                  <a:pt x="19066" y="85089"/>
                </a:lnTo>
                <a:lnTo>
                  <a:pt x="25287" y="84200"/>
                </a:lnTo>
                <a:lnTo>
                  <a:pt x="28151" y="83692"/>
                </a:lnTo>
                <a:lnTo>
                  <a:pt x="30784" y="83311"/>
                </a:lnTo>
                <a:lnTo>
                  <a:pt x="35349" y="82549"/>
                </a:lnTo>
                <a:lnTo>
                  <a:pt x="37201" y="82168"/>
                </a:lnTo>
                <a:lnTo>
                  <a:pt x="40697" y="81533"/>
                </a:lnTo>
                <a:lnTo>
                  <a:pt x="46677" y="78993"/>
                </a:lnTo>
                <a:lnTo>
                  <a:pt x="50867" y="77342"/>
                </a:lnTo>
                <a:lnTo>
                  <a:pt x="5818" y="77342"/>
                </a:lnTo>
                <a:lnTo>
                  <a:pt x="0" y="76961"/>
                </a:lnTo>
                <a:close/>
              </a:path>
              <a:path w="148590" h="123825">
                <a:moveTo>
                  <a:pt x="64202" y="0"/>
                </a:moveTo>
                <a:lnTo>
                  <a:pt x="61373" y="3428"/>
                </a:lnTo>
                <a:lnTo>
                  <a:pt x="60350" y="4825"/>
                </a:lnTo>
                <a:lnTo>
                  <a:pt x="58234" y="7619"/>
                </a:lnTo>
                <a:lnTo>
                  <a:pt x="55945" y="10159"/>
                </a:lnTo>
                <a:lnTo>
                  <a:pt x="54772" y="11429"/>
                </a:lnTo>
                <a:lnTo>
                  <a:pt x="52334" y="13715"/>
                </a:lnTo>
                <a:lnTo>
                  <a:pt x="47815" y="18541"/>
                </a:lnTo>
                <a:lnTo>
                  <a:pt x="39984" y="21970"/>
                </a:lnTo>
                <a:lnTo>
                  <a:pt x="38845" y="22605"/>
                </a:lnTo>
                <a:lnTo>
                  <a:pt x="33188" y="25145"/>
                </a:lnTo>
                <a:lnTo>
                  <a:pt x="30980" y="25907"/>
                </a:lnTo>
                <a:lnTo>
                  <a:pt x="22803" y="35051"/>
                </a:lnTo>
                <a:lnTo>
                  <a:pt x="28001" y="41782"/>
                </a:lnTo>
                <a:lnTo>
                  <a:pt x="28898" y="42163"/>
                </a:lnTo>
                <a:lnTo>
                  <a:pt x="30678" y="45719"/>
                </a:lnTo>
                <a:lnTo>
                  <a:pt x="30590" y="46354"/>
                </a:lnTo>
                <a:lnTo>
                  <a:pt x="30514" y="46735"/>
                </a:lnTo>
                <a:lnTo>
                  <a:pt x="30037" y="48132"/>
                </a:lnTo>
                <a:lnTo>
                  <a:pt x="29692" y="49529"/>
                </a:lnTo>
                <a:lnTo>
                  <a:pt x="29359" y="51942"/>
                </a:lnTo>
                <a:lnTo>
                  <a:pt x="29284" y="56387"/>
                </a:lnTo>
                <a:lnTo>
                  <a:pt x="29485" y="58419"/>
                </a:lnTo>
                <a:lnTo>
                  <a:pt x="34521" y="72262"/>
                </a:lnTo>
                <a:lnTo>
                  <a:pt x="33935" y="72643"/>
                </a:lnTo>
                <a:lnTo>
                  <a:pt x="11212" y="77342"/>
                </a:lnTo>
                <a:lnTo>
                  <a:pt x="50867" y="77342"/>
                </a:lnTo>
                <a:lnTo>
                  <a:pt x="62868" y="72643"/>
                </a:lnTo>
                <a:lnTo>
                  <a:pt x="66560" y="71373"/>
                </a:lnTo>
                <a:lnTo>
                  <a:pt x="72852" y="71373"/>
                </a:lnTo>
                <a:lnTo>
                  <a:pt x="72291" y="70230"/>
                </a:lnTo>
                <a:lnTo>
                  <a:pt x="42893" y="70230"/>
                </a:lnTo>
                <a:lnTo>
                  <a:pt x="43799" y="68452"/>
                </a:lnTo>
                <a:lnTo>
                  <a:pt x="45136" y="66420"/>
                </a:lnTo>
                <a:lnTo>
                  <a:pt x="53714" y="58800"/>
                </a:lnTo>
                <a:lnTo>
                  <a:pt x="55474" y="58038"/>
                </a:lnTo>
                <a:lnTo>
                  <a:pt x="64288" y="49148"/>
                </a:lnTo>
                <a:lnTo>
                  <a:pt x="64168" y="47370"/>
                </a:lnTo>
                <a:lnTo>
                  <a:pt x="63926" y="46608"/>
                </a:lnTo>
                <a:lnTo>
                  <a:pt x="63581" y="45719"/>
                </a:lnTo>
                <a:lnTo>
                  <a:pt x="62512" y="44068"/>
                </a:lnTo>
                <a:lnTo>
                  <a:pt x="63305" y="43433"/>
                </a:lnTo>
                <a:lnTo>
                  <a:pt x="72321" y="29971"/>
                </a:lnTo>
                <a:lnTo>
                  <a:pt x="72281" y="27558"/>
                </a:lnTo>
                <a:lnTo>
                  <a:pt x="69204" y="23113"/>
                </a:lnTo>
                <a:lnTo>
                  <a:pt x="68135" y="22351"/>
                </a:lnTo>
                <a:lnTo>
                  <a:pt x="66835" y="21716"/>
                </a:lnTo>
                <a:lnTo>
                  <a:pt x="67130" y="21081"/>
                </a:lnTo>
                <a:lnTo>
                  <a:pt x="67663" y="19811"/>
                </a:lnTo>
                <a:lnTo>
                  <a:pt x="67985" y="18922"/>
                </a:lnTo>
                <a:lnTo>
                  <a:pt x="68330" y="17779"/>
                </a:lnTo>
                <a:lnTo>
                  <a:pt x="68733" y="15874"/>
                </a:lnTo>
                <a:lnTo>
                  <a:pt x="68963" y="13716"/>
                </a:lnTo>
                <a:lnTo>
                  <a:pt x="68863" y="11430"/>
                </a:lnTo>
                <a:lnTo>
                  <a:pt x="64524" y="3936"/>
                </a:lnTo>
                <a:lnTo>
                  <a:pt x="64202" y="0"/>
                </a:lnTo>
                <a:close/>
              </a:path>
              <a:path w="148590" h="123825">
                <a:moveTo>
                  <a:pt x="123218" y="72136"/>
                </a:moveTo>
                <a:lnTo>
                  <a:pt x="116261" y="72136"/>
                </a:lnTo>
                <a:lnTo>
                  <a:pt x="114134" y="72263"/>
                </a:lnTo>
                <a:lnTo>
                  <a:pt x="124558" y="72263"/>
                </a:lnTo>
                <a:lnTo>
                  <a:pt x="123218" y="72136"/>
                </a:lnTo>
                <a:close/>
              </a:path>
              <a:path w="148590" h="123825">
                <a:moveTo>
                  <a:pt x="75759" y="32639"/>
                </a:moveTo>
                <a:lnTo>
                  <a:pt x="75690" y="32893"/>
                </a:lnTo>
                <a:lnTo>
                  <a:pt x="75368" y="33401"/>
                </a:lnTo>
                <a:lnTo>
                  <a:pt x="74196" y="36575"/>
                </a:lnTo>
                <a:lnTo>
                  <a:pt x="72629" y="45719"/>
                </a:lnTo>
                <a:lnTo>
                  <a:pt x="72525" y="45973"/>
                </a:lnTo>
                <a:lnTo>
                  <a:pt x="66525" y="62229"/>
                </a:lnTo>
                <a:lnTo>
                  <a:pt x="64168" y="62737"/>
                </a:lnTo>
                <a:lnTo>
                  <a:pt x="61649" y="63499"/>
                </a:lnTo>
                <a:lnTo>
                  <a:pt x="58981" y="64261"/>
                </a:lnTo>
                <a:lnTo>
                  <a:pt x="56106" y="65150"/>
                </a:lnTo>
                <a:lnTo>
                  <a:pt x="53082" y="66166"/>
                </a:lnTo>
                <a:lnTo>
                  <a:pt x="49851" y="67436"/>
                </a:lnTo>
                <a:lnTo>
                  <a:pt x="46470" y="68706"/>
                </a:lnTo>
                <a:lnTo>
                  <a:pt x="42893" y="70230"/>
                </a:lnTo>
                <a:lnTo>
                  <a:pt x="72291" y="70230"/>
                </a:lnTo>
                <a:lnTo>
                  <a:pt x="71987" y="69722"/>
                </a:lnTo>
                <a:lnTo>
                  <a:pt x="71596" y="69341"/>
                </a:lnTo>
                <a:lnTo>
                  <a:pt x="71435" y="69087"/>
                </a:lnTo>
                <a:lnTo>
                  <a:pt x="116296" y="69088"/>
                </a:lnTo>
                <a:lnTo>
                  <a:pt x="116457" y="68453"/>
                </a:lnTo>
                <a:lnTo>
                  <a:pt x="116537" y="67945"/>
                </a:lnTo>
                <a:lnTo>
                  <a:pt x="116457" y="65405"/>
                </a:lnTo>
                <a:lnTo>
                  <a:pt x="116220" y="64643"/>
                </a:lnTo>
                <a:lnTo>
                  <a:pt x="116181" y="62992"/>
                </a:lnTo>
                <a:lnTo>
                  <a:pt x="99437" y="60833"/>
                </a:lnTo>
                <a:lnTo>
                  <a:pt x="99161" y="60579"/>
                </a:lnTo>
                <a:lnTo>
                  <a:pt x="76587" y="60578"/>
                </a:lnTo>
                <a:lnTo>
                  <a:pt x="78176" y="57911"/>
                </a:lnTo>
                <a:lnTo>
                  <a:pt x="79152" y="56387"/>
                </a:lnTo>
                <a:lnTo>
                  <a:pt x="102967" y="44577"/>
                </a:lnTo>
                <a:lnTo>
                  <a:pt x="111783" y="44577"/>
                </a:lnTo>
                <a:lnTo>
                  <a:pt x="111500" y="43434"/>
                </a:lnTo>
                <a:lnTo>
                  <a:pt x="110769" y="41402"/>
                </a:lnTo>
                <a:lnTo>
                  <a:pt x="110166" y="40005"/>
                </a:lnTo>
                <a:lnTo>
                  <a:pt x="109775" y="39243"/>
                </a:lnTo>
                <a:lnTo>
                  <a:pt x="105566" y="39243"/>
                </a:lnTo>
                <a:lnTo>
                  <a:pt x="103370" y="38989"/>
                </a:lnTo>
                <a:lnTo>
                  <a:pt x="101001" y="38608"/>
                </a:lnTo>
                <a:lnTo>
                  <a:pt x="99805" y="38354"/>
                </a:lnTo>
                <a:lnTo>
                  <a:pt x="78945" y="38354"/>
                </a:lnTo>
                <a:lnTo>
                  <a:pt x="78768" y="37719"/>
                </a:lnTo>
                <a:lnTo>
                  <a:pt x="78547" y="36703"/>
                </a:lnTo>
                <a:lnTo>
                  <a:pt x="78519" y="34417"/>
                </a:lnTo>
                <a:lnTo>
                  <a:pt x="78749" y="33655"/>
                </a:lnTo>
                <a:lnTo>
                  <a:pt x="78945" y="33147"/>
                </a:lnTo>
                <a:lnTo>
                  <a:pt x="75759" y="32639"/>
                </a:lnTo>
                <a:close/>
              </a:path>
              <a:path w="148590" h="123825">
                <a:moveTo>
                  <a:pt x="107096" y="60325"/>
                </a:moveTo>
                <a:lnTo>
                  <a:pt x="105808" y="60325"/>
                </a:lnTo>
                <a:lnTo>
                  <a:pt x="104382" y="60452"/>
                </a:lnTo>
                <a:lnTo>
                  <a:pt x="102852" y="60452"/>
                </a:lnTo>
                <a:lnTo>
                  <a:pt x="99437" y="60833"/>
                </a:lnTo>
                <a:lnTo>
                  <a:pt x="112462" y="60833"/>
                </a:lnTo>
                <a:lnTo>
                  <a:pt x="112018" y="60706"/>
                </a:lnTo>
                <a:lnTo>
                  <a:pt x="110327" y="60579"/>
                </a:lnTo>
                <a:lnTo>
                  <a:pt x="109338" y="60452"/>
                </a:lnTo>
                <a:lnTo>
                  <a:pt x="107096" y="60325"/>
                </a:lnTo>
                <a:close/>
              </a:path>
              <a:path w="148590" h="123825">
                <a:moveTo>
                  <a:pt x="92204" y="57912"/>
                </a:moveTo>
                <a:lnTo>
                  <a:pt x="89766" y="57912"/>
                </a:lnTo>
                <a:lnTo>
                  <a:pt x="86925" y="58293"/>
                </a:lnTo>
                <a:lnTo>
                  <a:pt x="84844" y="58801"/>
                </a:lnTo>
                <a:lnTo>
                  <a:pt x="82567" y="59563"/>
                </a:lnTo>
                <a:lnTo>
                  <a:pt x="81348" y="59943"/>
                </a:lnTo>
                <a:lnTo>
                  <a:pt x="80129" y="60451"/>
                </a:lnTo>
                <a:lnTo>
                  <a:pt x="79221" y="60451"/>
                </a:lnTo>
                <a:lnTo>
                  <a:pt x="76587" y="60578"/>
                </a:lnTo>
                <a:lnTo>
                  <a:pt x="99161" y="60579"/>
                </a:lnTo>
                <a:lnTo>
                  <a:pt x="98333" y="59944"/>
                </a:lnTo>
                <a:lnTo>
                  <a:pt x="97701" y="59563"/>
                </a:lnTo>
                <a:lnTo>
                  <a:pt x="96919" y="59182"/>
                </a:lnTo>
                <a:lnTo>
                  <a:pt x="95976" y="58674"/>
                </a:lnTo>
                <a:lnTo>
                  <a:pt x="94239" y="58293"/>
                </a:lnTo>
                <a:lnTo>
                  <a:pt x="93618" y="58039"/>
                </a:lnTo>
                <a:lnTo>
                  <a:pt x="92204" y="57912"/>
                </a:lnTo>
                <a:close/>
              </a:path>
              <a:path w="148590" h="123825">
                <a:moveTo>
                  <a:pt x="111783" y="44577"/>
                </a:moveTo>
                <a:lnTo>
                  <a:pt x="105727" y="44577"/>
                </a:lnTo>
                <a:lnTo>
                  <a:pt x="107452" y="44704"/>
                </a:lnTo>
                <a:lnTo>
                  <a:pt x="109143" y="45085"/>
                </a:lnTo>
                <a:lnTo>
                  <a:pt x="109971" y="45339"/>
                </a:lnTo>
                <a:lnTo>
                  <a:pt x="111466" y="45974"/>
                </a:lnTo>
                <a:lnTo>
                  <a:pt x="112133" y="46355"/>
                </a:lnTo>
                <a:lnTo>
                  <a:pt x="111909" y="45085"/>
                </a:lnTo>
                <a:lnTo>
                  <a:pt x="111783" y="44577"/>
                </a:lnTo>
                <a:close/>
              </a:path>
              <a:path w="148590" h="123825">
                <a:moveTo>
                  <a:pt x="89329" y="15367"/>
                </a:moveTo>
                <a:lnTo>
                  <a:pt x="86178" y="34417"/>
                </a:lnTo>
                <a:lnTo>
                  <a:pt x="85005" y="34417"/>
                </a:lnTo>
                <a:lnTo>
                  <a:pt x="83544" y="34798"/>
                </a:lnTo>
                <a:lnTo>
                  <a:pt x="82958" y="34925"/>
                </a:lnTo>
                <a:lnTo>
                  <a:pt x="82372" y="35179"/>
                </a:lnTo>
                <a:lnTo>
                  <a:pt x="81187" y="35941"/>
                </a:lnTo>
                <a:lnTo>
                  <a:pt x="80014" y="36957"/>
                </a:lnTo>
                <a:lnTo>
                  <a:pt x="79738" y="37338"/>
                </a:lnTo>
                <a:lnTo>
                  <a:pt x="79462" y="37592"/>
                </a:lnTo>
                <a:lnTo>
                  <a:pt x="78945" y="38354"/>
                </a:lnTo>
                <a:lnTo>
                  <a:pt x="99805" y="38354"/>
                </a:lnTo>
                <a:lnTo>
                  <a:pt x="98609" y="38100"/>
                </a:lnTo>
                <a:lnTo>
                  <a:pt x="97425" y="37719"/>
                </a:lnTo>
                <a:lnTo>
                  <a:pt x="94711" y="36449"/>
                </a:lnTo>
                <a:lnTo>
                  <a:pt x="94239" y="36068"/>
                </a:lnTo>
                <a:lnTo>
                  <a:pt x="94117" y="34925"/>
                </a:lnTo>
                <a:lnTo>
                  <a:pt x="94159" y="29718"/>
                </a:lnTo>
                <a:lnTo>
                  <a:pt x="94459" y="27559"/>
                </a:lnTo>
                <a:lnTo>
                  <a:pt x="94987" y="25019"/>
                </a:lnTo>
                <a:lnTo>
                  <a:pt x="95343" y="23622"/>
                </a:lnTo>
                <a:lnTo>
                  <a:pt x="95815" y="22225"/>
                </a:lnTo>
                <a:lnTo>
                  <a:pt x="94906" y="21082"/>
                </a:lnTo>
                <a:lnTo>
                  <a:pt x="94642" y="20701"/>
                </a:lnTo>
                <a:lnTo>
                  <a:pt x="93618" y="19939"/>
                </a:lnTo>
                <a:lnTo>
                  <a:pt x="92353" y="18669"/>
                </a:lnTo>
                <a:lnTo>
                  <a:pt x="91652" y="18034"/>
                </a:lnTo>
                <a:lnTo>
                  <a:pt x="90157" y="16383"/>
                </a:lnTo>
                <a:lnTo>
                  <a:pt x="89329" y="1536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139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33809" y="19615"/>
                </a:moveTo>
                <a:lnTo>
                  <a:pt x="17019" y="19615"/>
                </a:lnTo>
                <a:lnTo>
                  <a:pt x="18709" y="19772"/>
                </a:lnTo>
                <a:lnTo>
                  <a:pt x="20365" y="19890"/>
                </a:lnTo>
                <a:lnTo>
                  <a:pt x="23551" y="20046"/>
                </a:lnTo>
                <a:lnTo>
                  <a:pt x="26575" y="20046"/>
                </a:lnTo>
                <a:lnTo>
                  <a:pt x="29485" y="19968"/>
                </a:lnTo>
                <a:lnTo>
                  <a:pt x="30865" y="19890"/>
                </a:lnTo>
                <a:lnTo>
                  <a:pt x="33809" y="19615"/>
                </a:lnTo>
                <a:close/>
              </a:path>
              <a:path w="40004" h="20320">
                <a:moveTo>
                  <a:pt x="25878" y="11942"/>
                </a:moveTo>
                <a:lnTo>
                  <a:pt x="6485" y="11942"/>
                </a:lnTo>
                <a:lnTo>
                  <a:pt x="7624" y="12529"/>
                </a:lnTo>
                <a:lnTo>
                  <a:pt x="10418" y="14212"/>
                </a:lnTo>
                <a:lnTo>
                  <a:pt x="17295" y="19929"/>
                </a:lnTo>
                <a:lnTo>
                  <a:pt x="17019" y="19615"/>
                </a:lnTo>
                <a:lnTo>
                  <a:pt x="33809" y="19615"/>
                </a:lnTo>
                <a:lnTo>
                  <a:pt x="37155" y="19185"/>
                </a:lnTo>
                <a:lnTo>
                  <a:pt x="39397" y="18793"/>
                </a:lnTo>
                <a:lnTo>
                  <a:pt x="39041" y="18285"/>
                </a:lnTo>
                <a:lnTo>
                  <a:pt x="29646" y="16209"/>
                </a:lnTo>
                <a:lnTo>
                  <a:pt x="29174" y="16171"/>
                </a:lnTo>
                <a:lnTo>
                  <a:pt x="25896" y="12493"/>
                </a:lnTo>
                <a:lnTo>
                  <a:pt x="25878" y="11942"/>
                </a:lnTo>
                <a:close/>
              </a:path>
              <a:path w="40004" h="20320">
                <a:moveTo>
                  <a:pt x="34165" y="15191"/>
                </a:moveTo>
                <a:lnTo>
                  <a:pt x="30152" y="16209"/>
                </a:lnTo>
                <a:lnTo>
                  <a:pt x="36545" y="16209"/>
                </a:lnTo>
                <a:lnTo>
                  <a:pt x="36043" y="15936"/>
                </a:lnTo>
                <a:lnTo>
                  <a:pt x="34717" y="15348"/>
                </a:lnTo>
                <a:lnTo>
                  <a:pt x="34165" y="15191"/>
                </a:lnTo>
                <a:close/>
              </a:path>
              <a:path w="40004" h="20320">
                <a:moveTo>
                  <a:pt x="6852" y="12493"/>
                </a:moveTo>
                <a:lnTo>
                  <a:pt x="7152" y="12685"/>
                </a:lnTo>
                <a:lnTo>
                  <a:pt x="6852" y="12493"/>
                </a:lnTo>
                <a:close/>
              </a:path>
              <a:path w="40004" h="20320">
                <a:moveTo>
                  <a:pt x="12935" y="2271"/>
                </a:moveTo>
                <a:lnTo>
                  <a:pt x="471" y="4660"/>
                </a:lnTo>
                <a:lnTo>
                  <a:pt x="834" y="5833"/>
                </a:lnTo>
                <a:lnTo>
                  <a:pt x="6852" y="12493"/>
                </a:lnTo>
                <a:lnTo>
                  <a:pt x="6485" y="11942"/>
                </a:lnTo>
                <a:lnTo>
                  <a:pt x="25878" y="11942"/>
                </a:lnTo>
                <a:lnTo>
                  <a:pt x="25195" y="10806"/>
                </a:lnTo>
                <a:lnTo>
                  <a:pt x="24689" y="9906"/>
                </a:lnTo>
                <a:lnTo>
                  <a:pt x="23631" y="5833"/>
                </a:lnTo>
                <a:lnTo>
                  <a:pt x="22056" y="5521"/>
                </a:lnTo>
                <a:lnTo>
                  <a:pt x="19537" y="4855"/>
                </a:lnTo>
                <a:lnTo>
                  <a:pt x="17671" y="4268"/>
                </a:lnTo>
                <a:lnTo>
                  <a:pt x="16904" y="3954"/>
                </a:lnTo>
                <a:lnTo>
                  <a:pt x="15053" y="3250"/>
                </a:lnTo>
                <a:lnTo>
                  <a:pt x="12935" y="2271"/>
                </a:lnTo>
                <a:close/>
              </a:path>
              <a:path w="40004" h="20320">
                <a:moveTo>
                  <a:pt x="7704" y="0"/>
                </a:moveTo>
                <a:lnTo>
                  <a:pt x="0" y="2193"/>
                </a:lnTo>
                <a:lnTo>
                  <a:pt x="471" y="4660"/>
                </a:lnTo>
                <a:lnTo>
                  <a:pt x="977" y="4268"/>
                </a:lnTo>
                <a:lnTo>
                  <a:pt x="1494" y="3954"/>
                </a:lnTo>
                <a:lnTo>
                  <a:pt x="6681" y="2271"/>
                </a:lnTo>
                <a:lnTo>
                  <a:pt x="12935" y="2271"/>
                </a:lnTo>
                <a:lnTo>
                  <a:pt x="11246" y="1409"/>
                </a:lnTo>
                <a:lnTo>
                  <a:pt x="10257" y="862"/>
                </a:lnTo>
                <a:lnTo>
                  <a:pt x="9280" y="274"/>
                </a:lnTo>
                <a:lnTo>
                  <a:pt x="9119" y="156"/>
                </a:lnTo>
                <a:lnTo>
                  <a:pt x="8693" y="79"/>
                </a:lnTo>
                <a:lnTo>
                  <a:pt x="770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74435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89070" y="23296"/>
                </a:moveTo>
                <a:lnTo>
                  <a:pt x="29956" y="23296"/>
                </a:lnTo>
                <a:lnTo>
                  <a:pt x="31693" y="23374"/>
                </a:lnTo>
                <a:lnTo>
                  <a:pt x="32601" y="23453"/>
                </a:lnTo>
                <a:lnTo>
                  <a:pt x="43249" y="31793"/>
                </a:lnTo>
                <a:lnTo>
                  <a:pt x="43131" y="32654"/>
                </a:lnTo>
                <a:lnTo>
                  <a:pt x="42893" y="33632"/>
                </a:lnTo>
                <a:lnTo>
                  <a:pt x="44549" y="33750"/>
                </a:lnTo>
                <a:lnTo>
                  <a:pt x="47965" y="33828"/>
                </a:lnTo>
                <a:lnTo>
                  <a:pt x="49736" y="33789"/>
                </a:lnTo>
                <a:lnTo>
                  <a:pt x="51506" y="33711"/>
                </a:lnTo>
                <a:lnTo>
                  <a:pt x="84694" y="27994"/>
                </a:lnTo>
                <a:lnTo>
                  <a:pt x="85557" y="27798"/>
                </a:lnTo>
                <a:lnTo>
                  <a:pt x="88501" y="26585"/>
                </a:lnTo>
                <a:lnTo>
                  <a:pt x="89070" y="23296"/>
                </a:lnTo>
                <a:close/>
              </a:path>
              <a:path w="90170" h="34290">
                <a:moveTo>
                  <a:pt x="63090" y="14643"/>
                </a:moveTo>
                <a:lnTo>
                  <a:pt x="16237" y="14643"/>
                </a:lnTo>
                <a:lnTo>
                  <a:pt x="16950" y="14722"/>
                </a:lnTo>
                <a:lnTo>
                  <a:pt x="17306" y="14722"/>
                </a:lnTo>
                <a:lnTo>
                  <a:pt x="18249" y="14839"/>
                </a:lnTo>
                <a:lnTo>
                  <a:pt x="25161" y="23453"/>
                </a:lnTo>
                <a:lnTo>
                  <a:pt x="28427" y="23296"/>
                </a:lnTo>
                <a:lnTo>
                  <a:pt x="89070" y="23296"/>
                </a:lnTo>
                <a:lnTo>
                  <a:pt x="89443" y="21143"/>
                </a:lnTo>
                <a:lnTo>
                  <a:pt x="84568" y="21143"/>
                </a:lnTo>
                <a:lnTo>
                  <a:pt x="83820" y="21025"/>
                </a:lnTo>
                <a:lnTo>
                  <a:pt x="80238" y="15936"/>
                </a:lnTo>
                <a:lnTo>
                  <a:pt x="67272" y="15936"/>
                </a:lnTo>
                <a:lnTo>
                  <a:pt x="66640" y="15896"/>
                </a:lnTo>
                <a:lnTo>
                  <a:pt x="65421" y="15661"/>
                </a:lnTo>
                <a:lnTo>
                  <a:pt x="64001" y="15152"/>
                </a:lnTo>
                <a:lnTo>
                  <a:pt x="63581" y="14957"/>
                </a:lnTo>
                <a:lnTo>
                  <a:pt x="63090" y="14643"/>
                </a:lnTo>
                <a:close/>
              </a:path>
              <a:path w="90170" h="34290">
                <a:moveTo>
                  <a:pt x="89639" y="20007"/>
                </a:moveTo>
                <a:lnTo>
                  <a:pt x="88296" y="20517"/>
                </a:lnTo>
                <a:lnTo>
                  <a:pt x="87328" y="20829"/>
                </a:lnTo>
                <a:lnTo>
                  <a:pt x="86304" y="21064"/>
                </a:lnTo>
                <a:lnTo>
                  <a:pt x="85396" y="21143"/>
                </a:lnTo>
                <a:lnTo>
                  <a:pt x="89443" y="21143"/>
                </a:lnTo>
                <a:lnTo>
                  <a:pt x="89639" y="20007"/>
                </a:lnTo>
                <a:close/>
              </a:path>
              <a:path w="90170" h="34290">
                <a:moveTo>
                  <a:pt x="43687" y="4855"/>
                </a:moveTo>
                <a:lnTo>
                  <a:pt x="41974" y="5560"/>
                </a:lnTo>
                <a:lnTo>
                  <a:pt x="40421" y="6225"/>
                </a:lnTo>
                <a:lnTo>
                  <a:pt x="38374" y="6656"/>
                </a:lnTo>
                <a:lnTo>
                  <a:pt x="36925" y="6929"/>
                </a:lnTo>
                <a:lnTo>
                  <a:pt x="35073" y="7243"/>
                </a:lnTo>
                <a:lnTo>
                  <a:pt x="30508" y="8066"/>
                </a:lnTo>
                <a:lnTo>
                  <a:pt x="2046" y="11237"/>
                </a:lnTo>
                <a:lnTo>
                  <a:pt x="1023" y="13781"/>
                </a:lnTo>
                <a:lnTo>
                  <a:pt x="5588" y="17501"/>
                </a:lnTo>
                <a:lnTo>
                  <a:pt x="6209" y="17462"/>
                </a:lnTo>
                <a:lnTo>
                  <a:pt x="9280" y="16287"/>
                </a:lnTo>
                <a:lnTo>
                  <a:pt x="10245" y="15857"/>
                </a:lnTo>
                <a:lnTo>
                  <a:pt x="15536" y="14643"/>
                </a:lnTo>
                <a:lnTo>
                  <a:pt x="63090" y="14643"/>
                </a:lnTo>
                <a:lnTo>
                  <a:pt x="62431" y="14173"/>
                </a:lnTo>
                <a:lnTo>
                  <a:pt x="60614" y="10180"/>
                </a:lnTo>
                <a:lnTo>
                  <a:pt x="60733" y="8496"/>
                </a:lnTo>
                <a:lnTo>
                  <a:pt x="62956" y="5442"/>
                </a:lnTo>
                <a:lnTo>
                  <a:pt x="49034" y="5442"/>
                </a:lnTo>
                <a:lnTo>
                  <a:pt x="47769" y="5403"/>
                </a:lnTo>
                <a:lnTo>
                  <a:pt x="46435" y="5286"/>
                </a:lnTo>
                <a:lnTo>
                  <a:pt x="45101" y="5090"/>
                </a:lnTo>
                <a:lnTo>
                  <a:pt x="43687" y="4855"/>
                </a:lnTo>
                <a:close/>
              </a:path>
              <a:path w="90170" h="34290">
                <a:moveTo>
                  <a:pt x="80957" y="0"/>
                </a:moveTo>
                <a:lnTo>
                  <a:pt x="79071" y="79"/>
                </a:lnTo>
                <a:lnTo>
                  <a:pt x="78082" y="156"/>
                </a:lnTo>
                <a:lnTo>
                  <a:pt x="76196" y="234"/>
                </a:lnTo>
                <a:lnTo>
                  <a:pt x="74310" y="391"/>
                </a:lnTo>
                <a:lnTo>
                  <a:pt x="73402" y="430"/>
                </a:lnTo>
                <a:lnTo>
                  <a:pt x="73244" y="2193"/>
                </a:lnTo>
                <a:lnTo>
                  <a:pt x="72999" y="3993"/>
                </a:lnTo>
                <a:lnTo>
                  <a:pt x="73291" y="4229"/>
                </a:lnTo>
                <a:lnTo>
                  <a:pt x="74862" y="5794"/>
                </a:lnTo>
                <a:lnTo>
                  <a:pt x="77139" y="11589"/>
                </a:lnTo>
                <a:lnTo>
                  <a:pt x="77024" y="11981"/>
                </a:lnTo>
                <a:lnTo>
                  <a:pt x="67905" y="15936"/>
                </a:lnTo>
                <a:lnTo>
                  <a:pt x="80238" y="15936"/>
                </a:lnTo>
                <a:lnTo>
                  <a:pt x="80349" y="11198"/>
                </a:lnTo>
                <a:lnTo>
                  <a:pt x="80447" y="10376"/>
                </a:lnTo>
                <a:lnTo>
                  <a:pt x="80782" y="8496"/>
                </a:lnTo>
                <a:lnTo>
                  <a:pt x="80992" y="7674"/>
                </a:lnTo>
                <a:lnTo>
                  <a:pt x="81261" y="6225"/>
                </a:lnTo>
                <a:lnTo>
                  <a:pt x="81388" y="5403"/>
                </a:lnTo>
                <a:lnTo>
                  <a:pt x="81268" y="1097"/>
                </a:lnTo>
                <a:lnTo>
                  <a:pt x="80957" y="0"/>
                </a:lnTo>
                <a:close/>
              </a:path>
              <a:path w="90170" h="34290">
                <a:moveTo>
                  <a:pt x="48045" y="3054"/>
                </a:moveTo>
                <a:lnTo>
                  <a:pt x="43687" y="4855"/>
                </a:lnTo>
                <a:lnTo>
                  <a:pt x="45101" y="5090"/>
                </a:lnTo>
                <a:lnTo>
                  <a:pt x="46435" y="5286"/>
                </a:lnTo>
                <a:lnTo>
                  <a:pt x="47769" y="5403"/>
                </a:lnTo>
                <a:lnTo>
                  <a:pt x="49034" y="5442"/>
                </a:lnTo>
                <a:lnTo>
                  <a:pt x="50253" y="5442"/>
                </a:lnTo>
                <a:lnTo>
                  <a:pt x="51391" y="5403"/>
                </a:lnTo>
                <a:lnTo>
                  <a:pt x="53473" y="5246"/>
                </a:lnTo>
                <a:lnTo>
                  <a:pt x="63305" y="5246"/>
                </a:lnTo>
                <a:lnTo>
                  <a:pt x="63777" y="5011"/>
                </a:lnTo>
                <a:lnTo>
                  <a:pt x="64363" y="4776"/>
                </a:lnTo>
                <a:lnTo>
                  <a:pt x="65030" y="4542"/>
                </a:lnTo>
                <a:lnTo>
                  <a:pt x="66560" y="4229"/>
                </a:lnTo>
                <a:lnTo>
                  <a:pt x="66816" y="3915"/>
                </a:lnTo>
                <a:lnTo>
                  <a:pt x="67192" y="3328"/>
                </a:lnTo>
                <a:lnTo>
                  <a:pt x="67273" y="3132"/>
                </a:lnTo>
                <a:lnTo>
                  <a:pt x="49977" y="3132"/>
                </a:lnTo>
                <a:lnTo>
                  <a:pt x="48045" y="3054"/>
                </a:lnTo>
                <a:close/>
              </a:path>
              <a:path w="90170" h="34290">
                <a:moveTo>
                  <a:pt x="63305" y="5246"/>
                </a:moveTo>
                <a:lnTo>
                  <a:pt x="53473" y="5246"/>
                </a:lnTo>
                <a:lnTo>
                  <a:pt x="51391" y="5403"/>
                </a:lnTo>
                <a:lnTo>
                  <a:pt x="50253" y="5442"/>
                </a:lnTo>
                <a:lnTo>
                  <a:pt x="62956" y="5442"/>
                </a:lnTo>
                <a:lnTo>
                  <a:pt x="63305" y="5246"/>
                </a:lnTo>
                <a:close/>
              </a:path>
              <a:path w="90170" h="34290">
                <a:moveTo>
                  <a:pt x="67859" y="940"/>
                </a:moveTo>
                <a:lnTo>
                  <a:pt x="66134" y="1097"/>
                </a:lnTo>
                <a:lnTo>
                  <a:pt x="64524" y="1291"/>
                </a:lnTo>
                <a:lnTo>
                  <a:pt x="62983" y="1448"/>
                </a:lnTo>
                <a:lnTo>
                  <a:pt x="57440" y="2193"/>
                </a:lnTo>
                <a:lnTo>
                  <a:pt x="57245" y="2232"/>
                </a:lnTo>
                <a:lnTo>
                  <a:pt x="49977" y="3132"/>
                </a:lnTo>
                <a:lnTo>
                  <a:pt x="67273" y="3132"/>
                </a:lnTo>
                <a:lnTo>
                  <a:pt x="67648" y="2193"/>
                </a:lnTo>
                <a:lnTo>
                  <a:pt x="67778" y="1644"/>
                </a:lnTo>
                <a:lnTo>
                  <a:pt x="67859" y="94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95123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620" y="0"/>
                </a:moveTo>
                <a:lnTo>
                  <a:pt x="540" y="1252"/>
                </a:lnTo>
                <a:lnTo>
                  <a:pt x="423" y="2114"/>
                </a:lnTo>
                <a:lnTo>
                  <a:pt x="0" y="4346"/>
                </a:lnTo>
                <a:lnTo>
                  <a:pt x="701" y="4619"/>
                </a:lnTo>
                <a:lnTo>
                  <a:pt x="5624" y="9474"/>
                </a:lnTo>
                <a:lnTo>
                  <a:pt x="5933" y="10062"/>
                </a:lnTo>
                <a:lnTo>
                  <a:pt x="6163" y="10649"/>
                </a:lnTo>
                <a:lnTo>
                  <a:pt x="7233" y="10376"/>
                </a:lnTo>
                <a:lnTo>
                  <a:pt x="9981" y="9474"/>
                </a:lnTo>
                <a:lnTo>
                  <a:pt x="11913" y="8731"/>
                </a:lnTo>
                <a:lnTo>
                  <a:pt x="12385" y="8496"/>
                </a:lnTo>
                <a:lnTo>
                  <a:pt x="11839" y="8066"/>
                </a:lnTo>
                <a:lnTo>
                  <a:pt x="11701" y="7980"/>
                </a:lnTo>
                <a:lnTo>
                  <a:pt x="1839" y="430"/>
                </a:lnTo>
                <a:lnTo>
                  <a:pt x="620" y="0"/>
                </a:lnTo>
                <a:close/>
              </a:path>
              <a:path w="12700" h="10795">
                <a:moveTo>
                  <a:pt x="11731" y="7980"/>
                </a:moveTo>
                <a:close/>
              </a:path>
              <a:path w="12700" h="10795">
                <a:moveTo>
                  <a:pt x="11659" y="7870"/>
                </a:move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95514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34" y="0"/>
                </a:moveTo>
                <a:close/>
              </a:path>
            </a:pathLst>
          </a:custGeom>
          <a:solidFill>
            <a:srgbClr val="005C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00837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59" h="36829">
                <a:moveTo>
                  <a:pt x="36292" y="0"/>
                </a:moveTo>
                <a:lnTo>
                  <a:pt x="36131" y="196"/>
                </a:lnTo>
                <a:lnTo>
                  <a:pt x="36373" y="117"/>
                </a:lnTo>
                <a:close/>
              </a:path>
              <a:path w="86359" h="36829">
                <a:moveTo>
                  <a:pt x="0" y="2311"/>
                </a:moveTo>
                <a:lnTo>
                  <a:pt x="20285" y="11667"/>
                </a:lnTo>
                <a:lnTo>
                  <a:pt x="21443" y="12098"/>
                </a:lnTo>
                <a:lnTo>
                  <a:pt x="36327" y="26468"/>
                </a:lnTo>
                <a:lnTo>
                  <a:pt x="36959" y="27525"/>
                </a:lnTo>
                <a:lnTo>
                  <a:pt x="47183" y="36217"/>
                </a:lnTo>
                <a:lnTo>
                  <a:pt x="47769" y="36178"/>
                </a:lnTo>
                <a:lnTo>
                  <a:pt x="50920" y="35160"/>
                </a:lnTo>
                <a:lnTo>
                  <a:pt x="53749" y="34377"/>
                </a:lnTo>
                <a:lnTo>
                  <a:pt x="75414" y="31088"/>
                </a:lnTo>
                <a:lnTo>
                  <a:pt x="76702" y="31088"/>
                </a:lnTo>
                <a:lnTo>
                  <a:pt x="78439" y="31049"/>
                </a:lnTo>
                <a:lnTo>
                  <a:pt x="86224" y="28504"/>
                </a:lnTo>
                <a:lnTo>
                  <a:pt x="84763" y="27956"/>
                </a:lnTo>
                <a:lnTo>
                  <a:pt x="80635" y="26272"/>
                </a:lnTo>
                <a:lnTo>
                  <a:pt x="63305" y="15857"/>
                </a:lnTo>
                <a:lnTo>
                  <a:pt x="61845" y="14840"/>
                </a:lnTo>
                <a:lnTo>
                  <a:pt x="49851" y="10689"/>
                </a:lnTo>
                <a:lnTo>
                  <a:pt x="48988" y="10298"/>
                </a:lnTo>
                <a:lnTo>
                  <a:pt x="48126" y="9945"/>
                </a:lnTo>
                <a:lnTo>
                  <a:pt x="46516" y="9123"/>
                </a:lnTo>
                <a:lnTo>
                  <a:pt x="44197" y="7753"/>
                </a:lnTo>
                <a:lnTo>
                  <a:pt x="36683" y="7753"/>
                </a:lnTo>
                <a:lnTo>
                  <a:pt x="19813" y="5325"/>
                </a:lnTo>
                <a:lnTo>
                  <a:pt x="18514" y="5012"/>
                </a:lnTo>
                <a:lnTo>
                  <a:pt x="16122" y="4268"/>
                </a:lnTo>
                <a:lnTo>
                  <a:pt x="13960" y="3564"/>
                </a:lnTo>
                <a:lnTo>
                  <a:pt x="12074" y="2897"/>
                </a:lnTo>
                <a:lnTo>
                  <a:pt x="11386" y="2623"/>
                </a:lnTo>
                <a:lnTo>
                  <a:pt x="2127" y="2623"/>
                </a:lnTo>
                <a:lnTo>
                  <a:pt x="1414" y="2584"/>
                </a:lnTo>
                <a:lnTo>
                  <a:pt x="712" y="2506"/>
                </a:lnTo>
                <a:lnTo>
                  <a:pt x="0" y="2311"/>
                </a:lnTo>
                <a:close/>
              </a:path>
              <a:path w="86359" h="36829">
                <a:moveTo>
                  <a:pt x="50126" y="10650"/>
                </a:moveTo>
                <a:lnTo>
                  <a:pt x="49851" y="10689"/>
                </a:lnTo>
                <a:lnTo>
                  <a:pt x="50759" y="10689"/>
                </a:lnTo>
                <a:lnTo>
                  <a:pt x="50126" y="10650"/>
                </a:lnTo>
                <a:close/>
              </a:path>
              <a:path w="86359" h="36829">
                <a:moveTo>
                  <a:pt x="43641" y="7361"/>
                </a:moveTo>
                <a:lnTo>
                  <a:pt x="41870" y="7557"/>
                </a:lnTo>
                <a:lnTo>
                  <a:pt x="40145" y="7674"/>
                </a:lnTo>
                <a:lnTo>
                  <a:pt x="36683" y="7753"/>
                </a:lnTo>
                <a:lnTo>
                  <a:pt x="44197" y="7753"/>
                </a:lnTo>
                <a:lnTo>
                  <a:pt x="43641" y="7361"/>
                </a:lnTo>
                <a:close/>
              </a:path>
              <a:path w="86359" h="36829">
                <a:moveTo>
                  <a:pt x="7474" y="940"/>
                </a:moveTo>
                <a:lnTo>
                  <a:pt x="2794" y="2623"/>
                </a:lnTo>
                <a:lnTo>
                  <a:pt x="11386" y="2623"/>
                </a:lnTo>
                <a:lnTo>
                  <a:pt x="8256" y="1331"/>
                </a:lnTo>
                <a:lnTo>
                  <a:pt x="7670" y="1058"/>
                </a:lnTo>
                <a:lnTo>
                  <a:pt x="7474" y="94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8873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37860" y="42598"/>
                </a:moveTo>
                <a:lnTo>
                  <a:pt x="16504" y="42598"/>
                </a:lnTo>
                <a:lnTo>
                  <a:pt x="17884" y="44165"/>
                </a:lnTo>
                <a:lnTo>
                  <a:pt x="19264" y="45575"/>
                </a:lnTo>
                <a:lnTo>
                  <a:pt x="30821" y="51800"/>
                </a:lnTo>
                <a:lnTo>
                  <a:pt x="31603" y="51722"/>
                </a:lnTo>
                <a:lnTo>
                  <a:pt x="38169" y="46045"/>
                </a:lnTo>
                <a:lnTo>
                  <a:pt x="38135" y="43500"/>
                </a:lnTo>
                <a:lnTo>
                  <a:pt x="37860" y="42598"/>
                </a:lnTo>
                <a:close/>
              </a:path>
              <a:path w="68579" h="52070">
                <a:moveTo>
                  <a:pt x="68525" y="26506"/>
                </a:moveTo>
                <a:lnTo>
                  <a:pt x="6557" y="26506"/>
                </a:lnTo>
                <a:lnTo>
                  <a:pt x="6327" y="28230"/>
                </a:lnTo>
                <a:lnTo>
                  <a:pt x="6214" y="33593"/>
                </a:lnTo>
                <a:lnTo>
                  <a:pt x="6407" y="35081"/>
                </a:lnTo>
                <a:lnTo>
                  <a:pt x="15331" y="42755"/>
                </a:lnTo>
                <a:lnTo>
                  <a:pt x="15952" y="42677"/>
                </a:lnTo>
                <a:lnTo>
                  <a:pt x="16355" y="42598"/>
                </a:lnTo>
                <a:lnTo>
                  <a:pt x="37860" y="42598"/>
                </a:lnTo>
                <a:lnTo>
                  <a:pt x="37422" y="41581"/>
                </a:lnTo>
                <a:lnTo>
                  <a:pt x="36997" y="40915"/>
                </a:lnTo>
                <a:lnTo>
                  <a:pt x="36399" y="40133"/>
                </a:lnTo>
                <a:lnTo>
                  <a:pt x="37894" y="40133"/>
                </a:lnTo>
                <a:lnTo>
                  <a:pt x="38606" y="40054"/>
                </a:lnTo>
                <a:lnTo>
                  <a:pt x="39227" y="40015"/>
                </a:lnTo>
                <a:lnTo>
                  <a:pt x="39860" y="39897"/>
                </a:lnTo>
                <a:lnTo>
                  <a:pt x="40446" y="39819"/>
                </a:lnTo>
                <a:lnTo>
                  <a:pt x="40998" y="39662"/>
                </a:lnTo>
                <a:lnTo>
                  <a:pt x="41516" y="39545"/>
                </a:lnTo>
                <a:lnTo>
                  <a:pt x="46668" y="35825"/>
                </a:lnTo>
                <a:lnTo>
                  <a:pt x="61773" y="35825"/>
                </a:lnTo>
                <a:lnTo>
                  <a:pt x="68563" y="28269"/>
                </a:lnTo>
                <a:lnTo>
                  <a:pt x="68525" y="26506"/>
                </a:lnTo>
                <a:close/>
              </a:path>
              <a:path w="68579" h="52070">
                <a:moveTo>
                  <a:pt x="61773" y="35825"/>
                </a:moveTo>
                <a:lnTo>
                  <a:pt x="46668" y="35825"/>
                </a:lnTo>
                <a:lnTo>
                  <a:pt x="48784" y="36178"/>
                </a:lnTo>
                <a:lnTo>
                  <a:pt x="50750" y="36452"/>
                </a:lnTo>
                <a:lnTo>
                  <a:pt x="52602" y="36609"/>
                </a:lnTo>
                <a:lnTo>
                  <a:pt x="54327" y="36687"/>
                </a:lnTo>
                <a:lnTo>
                  <a:pt x="55936" y="36687"/>
                </a:lnTo>
                <a:lnTo>
                  <a:pt x="57397" y="36609"/>
                </a:lnTo>
                <a:lnTo>
                  <a:pt x="58731" y="36491"/>
                </a:lnTo>
                <a:lnTo>
                  <a:pt x="59996" y="36295"/>
                </a:lnTo>
                <a:lnTo>
                  <a:pt x="61134" y="36021"/>
                </a:lnTo>
                <a:lnTo>
                  <a:pt x="61773" y="35825"/>
                </a:lnTo>
                <a:close/>
              </a:path>
              <a:path w="68579" h="52070">
                <a:moveTo>
                  <a:pt x="15561" y="1018"/>
                </a:moveTo>
                <a:lnTo>
                  <a:pt x="11870" y="5482"/>
                </a:lnTo>
                <a:lnTo>
                  <a:pt x="11433" y="5874"/>
                </a:lnTo>
                <a:lnTo>
                  <a:pt x="10490" y="6578"/>
                </a:lnTo>
                <a:lnTo>
                  <a:pt x="9075" y="7439"/>
                </a:lnTo>
                <a:lnTo>
                  <a:pt x="8132" y="8143"/>
                </a:lnTo>
                <a:lnTo>
                  <a:pt x="0" y="24119"/>
                </a:lnTo>
                <a:lnTo>
                  <a:pt x="512" y="24627"/>
                </a:lnTo>
                <a:lnTo>
                  <a:pt x="5890" y="26547"/>
                </a:lnTo>
                <a:lnTo>
                  <a:pt x="6361" y="26506"/>
                </a:lnTo>
                <a:lnTo>
                  <a:pt x="68525" y="26506"/>
                </a:lnTo>
                <a:lnTo>
                  <a:pt x="58179" y="19890"/>
                </a:lnTo>
                <a:lnTo>
                  <a:pt x="58535" y="18676"/>
                </a:lnTo>
                <a:lnTo>
                  <a:pt x="58777" y="17540"/>
                </a:lnTo>
                <a:lnTo>
                  <a:pt x="58811" y="15544"/>
                </a:lnTo>
                <a:lnTo>
                  <a:pt x="58616" y="14644"/>
                </a:lnTo>
                <a:lnTo>
                  <a:pt x="40722" y="8810"/>
                </a:lnTo>
                <a:lnTo>
                  <a:pt x="40662" y="7439"/>
                </a:lnTo>
                <a:lnTo>
                  <a:pt x="21150" y="2858"/>
                </a:lnTo>
                <a:lnTo>
                  <a:pt x="20483" y="2819"/>
                </a:lnTo>
                <a:lnTo>
                  <a:pt x="19218" y="2584"/>
                </a:lnTo>
                <a:lnTo>
                  <a:pt x="17493" y="1997"/>
                </a:lnTo>
                <a:lnTo>
                  <a:pt x="15561" y="1018"/>
                </a:lnTo>
                <a:close/>
              </a:path>
              <a:path w="68579" h="52070">
                <a:moveTo>
                  <a:pt x="44103" y="8653"/>
                </a:moveTo>
                <a:lnTo>
                  <a:pt x="41665" y="8731"/>
                </a:lnTo>
                <a:lnTo>
                  <a:pt x="40722" y="8810"/>
                </a:lnTo>
                <a:lnTo>
                  <a:pt x="47963" y="8810"/>
                </a:lnTo>
                <a:lnTo>
                  <a:pt x="47484" y="8770"/>
                </a:lnTo>
                <a:lnTo>
                  <a:pt x="45725" y="8692"/>
                </a:lnTo>
                <a:lnTo>
                  <a:pt x="44103" y="8653"/>
                </a:lnTo>
                <a:close/>
              </a:path>
              <a:path w="68579" h="52070">
                <a:moveTo>
                  <a:pt x="31799" y="0"/>
                </a:moveTo>
                <a:lnTo>
                  <a:pt x="24565" y="1879"/>
                </a:lnTo>
                <a:lnTo>
                  <a:pt x="23979" y="2232"/>
                </a:lnTo>
                <a:lnTo>
                  <a:pt x="21150" y="2858"/>
                </a:lnTo>
                <a:lnTo>
                  <a:pt x="38847" y="2858"/>
                </a:lnTo>
                <a:lnTo>
                  <a:pt x="32512" y="79"/>
                </a:lnTo>
                <a:lnTo>
                  <a:pt x="317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80771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19234" y="13702"/>
                </a:moveTo>
                <a:lnTo>
                  <a:pt x="10533" y="13702"/>
                </a:lnTo>
                <a:lnTo>
                  <a:pt x="11120" y="13859"/>
                </a:lnTo>
                <a:lnTo>
                  <a:pt x="12601" y="14525"/>
                </a:lnTo>
                <a:lnTo>
                  <a:pt x="12937" y="14721"/>
                </a:lnTo>
                <a:lnTo>
                  <a:pt x="14271" y="15621"/>
                </a:lnTo>
                <a:lnTo>
                  <a:pt x="14662" y="16012"/>
                </a:lnTo>
                <a:lnTo>
                  <a:pt x="15099" y="16404"/>
                </a:lnTo>
                <a:lnTo>
                  <a:pt x="15800" y="17344"/>
                </a:lnTo>
                <a:lnTo>
                  <a:pt x="17065" y="17031"/>
                </a:lnTo>
                <a:lnTo>
                  <a:pt x="18594" y="16796"/>
                </a:lnTo>
                <a:lnTo>
                  <a:pt x="19572" y="16718"/>
                </a:lnTo>
                <a:lnTo>
                  <a:pt x="20676" y="16718"/>
                </a:lnTo>
                <a:lnTo>
                  <a:pt x="20400" y="15856"/>
                </a:lnTo>
                <a:lnTo>
                  <a:pt x="19733" y="14447"/>
                </a:lnTo>
                <a:lnTo>
                  <a:pt x="19234" y="13702"/>
                </a:lnTo>
                <a:close/>
              </a:path>
              <a:path w="20954" h="17779">
                <a:moveTo>
                  <a:pt x="7589" y="782"/>
                </a:moveTo>
                <a:lnTo>
                  <a:pt x="0" y="5442"/>
                </a:lnTo>
                <a:lnTo>
                  <a:pt x="344" y="6811"/>
                </a:lnTo>
                <a:lnTo>
                  <a:pt x="666" y="7595"/>
                </a:lnTo>
                <a:lnTo>
                  <a:pt x="1057" y="8417"/>
                </a:lnTo>
                <a:lnTo>
                  <a:pt x="1563" y="9356"/>
                </a:lnTo>
                <a:lnTo>
                  <a:pt x="2160" y="10217"/>
                </a:lnTo>
                <a:lnTo>
                  <a:pt x="2266" y="11119"/>
                </a:lnTo>
                <a:lnTo>
                  <a:pt x="6520" y="14721"/>
                </a:lnTo>
                <a:lnTo>
                  <a:pt x="7072" y="14682"/>
                </a:lnTo>
                <a:lnTo>
                  <a:pt x="8291" y="14447"/>
                </a:lnTo>
                <a:lnTo>
                  <a:pt x="9751" y="14016"/>
                </a:lnTo>
                <a:lnTo>
                  <a:pt x="10533" y="13702"/>
                </a:lnTo>
                <a:lnTo>
                  <a:pt x="19234" y="13702"/>
                </a:lnTo>
                <a:lnTo>
                  <a:pt x="14777" y="10062"/>
                </a:lnTo>
                <a:lnTo>
                  <a:pt x="14351" y="9866"/>
                </a:lnTo>
                <a:lnTo>
                  <a:pt x="14742" y="7869"/>
                </a:lnTo>
                <a:lnTo>
                  <a:pt x="14866" y="6811"/>
                </a:lnTo>
                <a:lnTo>
                  <a:pt x="14823" y="3249"/>
                </a:lnTo>
                <a:lnTo>
                  <a:pt x="14563" y="2230"/>
                </a:lnTo>
                <a:lnTo>
                  <a:pt x="14190" y="1408"/>
                </a:lnTo>
                <a:lnTo>
                  <a:pt x="13681" y="821"/>
                </a:lnTo>
                <a:lnTo>
                  <a:pt x="8130" y="821"/>
                </a:lnTo>
                <a:lnTo>
                  <a:pt x="7589" y="782"/>
                </a:lnTo>
                <a:close/>
              </a:path>
              <a:path w="20954" h="17779">
                <a:moveTo>
                  <a:pt x="11833" y="0"/>
                </a:moveTo>
                <a:lnTo>
                  <a:pt x="8130" y="821"/>
                </a:lnTo>
                <a:lnTo>
                  <a:pt x="13681" y="821"/>
                </a:lnTo>
                <a:lnTo>
                  <a:pt x="13247" y="469"/>
                </a:lnTo>
                <a:lnTo>
                  <a:pt x="12810" y="234"/>
                </a:lnTo>
                <a:lnTo>
                  <a:pt x="12339" y="77"/>
                </a:lnTo>
                <a:lnTo>
                  <a:pt x="1183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75815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90" h="24765">
                <a:moveTo>
                  <a:pt x="0" y="20321"/>
                </a:moveTo>
                <a:lnTo>
                  <a:pt x="1333" y="24745"/>
                </a:lnTo>
                <a:lnTo>
                  <a:pt x="4128" y="24588"/>
                </a:lnTo>
                <a:lnTo>
                  <a:pt x="33434" y="20399"/>
                </a:lnTo>
                <a:lnTo>
                  <a:pt x="2598" y="20399"/>
                </a:lnTo>
                <a:lnTo>
                  <a:pt x="0" y="20321"/>
                </a:lnTo>
                <a:close/>
              </a:path>
              <a:path w="72390" h="24765">
                <a:moveTo>
                  <a:pt x="72102" y="0"/>
                </a:moveTo>
                <a:lnTo>
                  <a:pt x="51897" y="10493"/>
                </a:lnTo>
                <a:lnTo>
                  <a:pt x="49931" y="11316"/>
                </a:lnTo>
                <a:lnTo>
                  <a:pt x="8371" y="20360"/>
                </a:lnTo>
                <a:lnTo>
                  <a:pt x="5381" y="20399"/>
                </a:lnTo>
                <a:lnTo>
                  <a:pt x="33434" y="20399"/>
                </a:lnTo>
                <a:lnTo>
                  <a:pt x="54968" y="14683"/>
                </a:lnTo>
                <a:lnTo>
                  <a:pt x="56106" y="14330"/>
                </a:lnTo>
                <a:lnTo>
                  <a:pt x="72068" y="234"/>
                </a:lnTo>
                <a:lnTo>
                  <a:pt x="721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8493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36" y="0"/>
                </a:moveTo>
                <a:lnTo>
                  <a:pt x="5703" y="0"/>
                </a:lnTo>
                <a:lnTo>
                  <a:pt x="4990" y="117"/>
                </a:lnTo>
                <a:lnTo>
                  <a:pt x="4841" y="195"/>
                </a:lnTo>
                <a:lnTo>
                  <a:pt x="4651" y="1331"/>
                </a:lnTo>
                <a:lnTo>
                  <a:pt x="4438" y="2193"/>
                </a:lnTo>
                <a:lnTo>
                  <a:pt x="390" y="8457"/>
                </a:lnTo>
                <a:lnTo>
                  <a:pt x="80" y="9162"/>
                </a:lnTo>
                <a:lnTo>
                  <a:pt x="1655" y="11315"/>
                </a:lnTo>
                <a:lnTo>
                  <a:pt x="2483" y="11237"/>
                </a:lnTo>
                <a:lnTo>
                  <a:pt x="8404" y="3876"/>
                </a:lnTo>
                <a:lnTo>
                  <a:pt x="8292" y="2193"/>
                </a:lnTo>
                <a:lnTo>
                  <a:pt x="8222" y="1879"/>
                </a:lnTo>
                <a:lnTo>
                  <a:pt x="8061" y="1331"/>
                </a:lnTo>
                <a:lnTo>
                  <a:pt x="7946" y="1097"/>
                </a:lnTo>
                <a:lnTo>
                  <a:pt x="7785" y="901"/>
                </a:lnTo>
                <a:lnTo>
                  <a:pt x="7670" y="705"/>
                </a:lnTo>
                <a:lnTo>
                  <a:pt x="7348" y="391"/>
                </a:lnTo>
                <a:lnTo>
                  <a:pt x="7037" y="195"/>
                </a:lnTo>
                <a:lnTo>
                  <a:pt x="6681" y="79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69754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0"/>
                </a:moveTo>
                <a:lnTo>
                  <a:pt x="5542" y="15974"/>
                </a:lnTo>
                <a:lnTo>
                  <a:pt x="5899" y="15896"/>
                </a:lnTo>
                <a:lnTo>
                  <a:pt x="6140" y="15739"/>
                </a:lnTo>
                <a:lnTo>
                  <a:pt x="6336" y="15465"/>
                </a:lnTo>
                <a:lnTo>
                  <a:pt x="6566" y="14760"/>
                </a:lnTo>
                <a:lnTo>
                  <a:pt x="6504" y="1241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81001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0" y="0"/>
                </a:moveTo>
                <a:lnTo>
                  <a:pt x="11246" y="11197"/>
                </a:lnTo>
                <a:lnTo>
                  <a:pt x="12062" y="10845"/>
                </a:lnTo>
                <a:lnTo>
                  <a:pt x="12546" y="10570"/>
                </a:lnTo>
                <a:lnTo>
                  <a:pt x="12767" y="10335"/>
                </a:lnTo>
                <a:lnTo>
                  <a:pt x="12971" y="10023"/>
                </a:lnTo>
                <a:lnTo>
                  <a:pt x="12939" y="8848"/>
                </a:lnTo>
                <a:lnTo>
                  <a:pt x="10384" y="6303"/>
                </a:lnTo>
                <a:lnTo>
                  <a:pt x="9280" y="5363"/>
                </a:lnTo>
                <a:lnTo>
                  <a:pt x="195" y="38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66730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4" h="33020">
                <a:moveTo>
                  <a:pt x="6175" y="1142"/>
                </a:moveTo>
                <a:lnTo>
                  <a:pt x="5232" y="2285"/>
                </a:lnTo>
                <a:lnTo>
                  <a:pt x="4174" y="3301"/>
                </a:lnTo>
                <a:lnTo>
                  <a:pt x="2955" y="4317"/>
                </a:lnTo>
                <a:lnTo>
                  <a:pt x="1414" y="5206"/>
                </a:lnTo>
                <a:lnTo>
                  <a:pt x="862" y="5587"/>
                </a:lnTo>
                <a:lnTo>
                  <a:pt x="793" y="7619"/>
                </a:lnTo>
                <a:lnTo>
                  <a:pt x="275" y="9016"/>
                </a:lnTo>
                <a:lnTo>
                  <a:pt x="114" y="9270"/>
                </a:lnTo>
                <a:lnTo>
                  <a:pt x="0" y="11302"/>
                </a:lnTo>
                <a:lnTo>
                  <a:pt x="114" y="11556"/>
                </a:lnTo>
                <a:lnTo>
                  <a:pt x="436" y="12064"/>
                </a:lnTo>
                <a:lnTo>
                  <a:pt x="632" y="12191"/>
                </a:lnTo>
                <a:lnTo>
                  <a:pt x="1057" y="12572"/>
                </a:lnTo>
                <a:lnTo>
                  <a:pt x="2127" y="13080"/>
                </a:lnTo>
                <a:lnTo>
                  <a:pt x="3265" y="13334"/>
                </a:lnTo>
                <a:lnTo>
                  <a:pt x="4289" y="13461"/>
                </a:lnTo>
                <a:lnTo>
                  <a:pt x="5312" y="13461"/>
                </a:lnTo>
                <a:lnTo>
                  <a:pt x="5404" y="15112"/>
                </a:lnTo>
                <a:lnTo>
                  <a:pt x="18445" y="25145"/>
                </a:lnTo>
                <a:lnTo>
                  <a:pt x="20204" y="25399"/>
                </a:lnTo>
                <a:lnTo>
                  <a:pt x="20917" y="25399"/>
                </a:lnTo>
                <a:lnTo>
                  <a:pt x="21413" y="26669"/>
                </a:lnTo>
                <a:lnTo>
                  <a:pt x="21826" y="27558"/>
                </a:lnTo>
                <a:lnTo>
                  <a:pt x="31578" y="32893"/>
                </a:lnTo>
                <a:lnTo>
                  <a:pt x="33027" y="32766"/>
                </a:lnTo>
                <a:lnTo>
                  <a:pt x="34406" y="32385"/>
                </a:lnTo>
                <a:lnTo>
                  <a:pt x="35660" y="32131"/>
                </a:lnTo>
                <a:lnTo>
                  <a:pt x="36718" y="31750"/>
                </a:lnTo>
                <a:lnTo>
                  <a:pt x="38339" y="30988"/>
                </a:lnTo>
                <a:lnTo>
                  <a:pt x="38926" y="30734"/>
                </a:lnTo>
                <a:lnTo>
                  <a:pt x="53902" y="30734"/>
                </a:lnTo>
                <a:lnTo>
                  <a:pt x="54772" y="30226"/>
                </a:lnTo>
                <a:lnTo>
                  <a:pt x="55324" y="29845"/>
                </a:lnTo>
                <a:lnTo>
                  <a:pt x="55796" y="29337"/>
                </a:lnTo>
                <a:lnTo>
                  <a:pt x="56187" y="28956"/>
                </a:lnTo>
                <a:lnTo>
                  <a:pt x="56543" y="28448"/>
                </a:lnTo>
                <a:lnTo>
                  <a:pt x="57245" y="27051"/>
                </a:lnTo>
                <a:lnTo>
                  <a:pt x="47068" y="27051"/>
                </a:lnTo>
                <a:lnTo>
                  <a:pt x="46355" y="26924"/>
                </a:lnTo>
                <a:lnTo>
                  <a:pt x="29726" y="21844"/>
                </a:lnTo>
                <a:lnTo>
                  <a:pt x="27679" y="20955"/>
                </a:lnTo>
                <a:lnTo>
                  <a:pt x="25793" y="19938"/>
                </a:lnTo>
                <a:lnTo>
                  <a:pt x="24068" y="18922"/>
                </a:lnTo>
                <a:lnTo>
                  <a:pt x="22493" y="17906"/>
                </a:lnTo>
                <a:lnTo>
                  <a:pt x="19859" y="16255"/>
                </a:lnTo>
                <a:lnTo>
                  <a:pt x="17812" y="14731"/>
                </a:lnTo>
                <a:lnTo>
                  <a:pt x="16042" y="13334"/>
                </a:lnTo>
                <a:lnTo>
                  <a:pt x="12822" y="11048"/>
                </a:lnTo>
                <a:lnTo>
                  <a:pt x="6566" y="6476"/>
                </a:lnTo>
                <a:lnTo>
                  <a:pt x="5266" y="5460"/>
                </a:lnTo>
                <a:lnTo>
                  <a:pt x="3576" y="4190"/>
                </a:lnTo>
                <a:lnTo>
                  <a:pt x="8371" y="3936"/>
                </a:lnTo>
                <a:lnTo>
                  <a:pt x="30255" y="3937"/>
                </a:lnTo>
                <a:lnTo>
                  <a:pt x="29841" y="3175"/>
                </a:lnTo>
                <a:lnTo>
                  <a:pt x="29404" y="2540"/>
                </a:lnTo>
                <a:lnTo>
                  <a:pt x="29286" y="2413"/>
                </a:lnTo>
                <a:lnTo>
                  <a:pt x="9717" y="2412"/>
                </a:lnTo>
                <a:lnTo>
                  <a:pt x="7785" y="1904"/>
                </a:lnTo>
                <a:lnTo>
                  <a:pt x="6922" y="1523"/>
                </a:lnTo>
                <a:lnTo>
                  <a:pt x="6175" y="1142"/>
                </a:lnTo>
                <a:close/>
              </a:path>
              <a:path w="57784" h="33020">
                <a:moveTo>
                  <a:pt x="53902" y="30734"/>
                </a:moveTo>
                <a:lnTo>
                  <a:pt x="38926" y="30734"/>
                </a:lnTo>
                <a:lnTo>
                  <a:pt x="40846" y="31115"/>
                </a:lnTo>
                <a:lnTo>
                  <a:pt x="42617" y="31496"/>
                </a:lnTo>
                <a:lnTo>
                  <a:pt x="44273" y="31750"/>
                </a:lnTo>
                <a:lnTo>
                  <a:pt x="47217" y="32004"/>
                </a:lnTo>
                <a:lnTo>
                  <a:pt x="48517" y="32004"/>
                </a:lnTo>
                <a:lnTo>
                  <a:pt x="50793" y="31750"/>
                </a:lnTo>
                <a:lnTo>
                  <a:pt x="52645" y="31242"/>
                </a:lnTo>
                <a:lnTo>
                  <a:pt x="53427" y="30988"/>
                </a:lnTo>
                <a:lnTo>
                  <a:pt x="53902" y="30734"/>
                </a:lnTo>
                <a:close/>
              </a:path>
              <a:path w="57784" h="33020">
                <a:moveTo>
                  <a:pt x="52921" y="19558"/>
                </a:moveTo>
                <a:lnTo>
                  <a:pt x="51736" y="19558"/>
                </a:lnTo>
                <a:lnTo>
                  <a:pt x="50793" y="19685"/>
                </a:lnTo>
                <a:lnTo>
                  <a:pt x="50126" y="19939"/>
                </a:lnTo>
                <a:lnTo>
                  <a:pt x="49897" y="19939"/>
                </a:lnTo>
                <a:lnTo>
                  <a:pt x="50793" y="20447"/>
                </a:lnTo>
                <a:lnTo>
                  <a:pt x="51587" y="20828"/>
                </a:lnTo>
                <a:lnTo>
                  <a:pt x="52760" y="21717"/>
                </a:lnTo>
                <a:lnTo>
                  <a:pt x="53507" y="22606"/>
                </a:lnTo>
                <a:lnTo>
                  <a:pt x="53749" y="23114"/>
                </a:lnTo>
                <a:lnTo>
                  <a:pt x="53841" y="23368"/>
                </a:lnTo>
                <a:lnTo>
                  <a:pt x="53944" y="25273"/>
                </a:lnTo>
                <a:lnTo>
                  <a:pt x="53427" y="25654"/>
                </a:lnTo>
                <a:lnTo>
                  <a:pt x="52369" y="26162"/>
                </a:lnTo>
                <a:lnTo>
                  <a:pt x="51150" y="26670"/>
                </a:lnTo>
                <a:lnTo>
                  <a:pt x="49851" y="26924"/>
                </a:lnTo>
                <a:lnTo>
                  <a:pt x="49184" y="26924"/>
                </a:lnTo>
                <a:lnTo>
                  <a:pt x="48482" y="27051"/>
                </a:lnTo>
                <a:lnTo>
                  <a:pt x="57245" y="27051"/>
                </a:lnTo>
                <a:lnTo>
                  <a:pt x="57366" y="26670"/>
                </a:lnTo>
                <a:lnTo>
                  <a:pt x="57470" y="26162"/>
                </a:lnTo>
                <a:lnTo>
                  <a:pt x="57590" y="25273"/>
                </a:lnTo>
                <a:lnTo>
                  <a:pt x="57472" y="23114"/>
                </a:lnTo>
                <a:lnTo>
                  <a:pt x="54174" y="19812"/>
                </a:lnTo>
                <a:lnTo>
                  <a:pt x="52921" y="19558"/>
                </a:lnTo>
                <a:close/>
              </a:path>
              <a:path w="57784" h="33020">
                <a:moveTo>
                  <a:pt x="49655" y="12319"/>
                </a:moveTo>
                <a:lnTo>
                  <a:pt x="37350" y="12319"/>
                </a:lnTo>
                <a:lnTo>
                  <a:pt x="39593" y="12700"/>
                </a:lnTo>
                <a:lnTo>
                  <a:pt x="41283" y="13081"/>
                </a:lnTo>
                <a:lnTo>
                  <a:pt x="42307" y="13335"/>
                </a:lnTo>
                <a:lnTo>
                  <a:pt x="42698" y="13462"/>
                </a:lnTo>
                <a:lnTo>
                  <a:pt x="42192" y="14097"/>
                </a:lnTo>
                <a:lnTo>
                  <a:pt x="41168" y="14986"/>
                </a:lnTo>
                <a:lnTo>
                  <a:pt x="40616" y="15494"/>
                </a:lnTo>
                <a:lnTo>
                  <a:pt x="30865" y="19431"/>
                </a:lnTo>
                <a:lnTo>
                  <a:pt x="30554" y="19431"/>
                </a:lnTo>
                <a:lnTo>
                  <a:pt x="33774" y="19812"/>
                </a:lnTo>
                <a:lnTo>
                  <a:pt x="35740" y="19939"/>
                </a:lnTo>
                <a:lnTo>
                  <a:pt x="36683" y="19939"/>
                </a:lnTo>
                <a:lnTo>
                  <a:pt x="37592" y="20066"/>
                </a:lnTo>
                <a:lnTo>
                  <a:pt x="40064" y="19939"/>
                </a:lnTo>
                <a:lnTo>
                  <a:pt x="40812" y="19812"/>
                </a:lnTo>
                <a:lnTo>
                  <a:pt x="42859" y="19558"/>
                </a:lnTo>
                <a:lnTo>
                  <a:pt x="44078" y="19304"/>
                </a:lnTo>
                <a:lnTo>
                  <a:pt x="45136" y="18923"/>
                </a:lnTo>
                <a:lnTo>
                  <a:pt x="46826" y="18415"/>
                </a:lnTo>
                <a:lnTo>
                  <a:pt x="47459" y="18161"/>
                </a:lnTo>
                <a:lnTo>
                  <a:pt x="48321" y="17653"/>
                </a:lnTo>
                <a:lnTo>
                  <a:pt x="48597" y="17526"/>
                </a:lnTo>
                <a:lnTo>
                  <a:pt x="50563" y="15113"/>
                </a:lnTo>
                <a:lnTo>
                  <a:pt x="50483" y="13716"/>
                </a:lnTo>
                <a:lnTo>
                  <a:pt x="50126" y="12954"/>
                </a:lnTo>
                <a:lnTo>
                  <a:pt x="49655" y="12319"/>
                </a:lnTo>
                <a:close/>
              </a:path>
              <a:path w="57784" h="33020">
                <a:moveTo>
                  <a:pt x="30255" y="3937"/>
                </a:moveTo>
                <a:lnTo>
                  <a:pt x="10614" y="3936"/>
                </a:lnTo>
                <a:lnTo>
                  <a:pt x="14662" y="4190"/>
                </a:lnTo>
                <a:lnTo>
                  <a:pt x="19733" y="4571"/>
                </a:lnTo>
                <a:lnTo>
                  <a:pt x="21113" y="4825"/>
                </a:lnTo>
                <a:lnTo>
                  <a:pt x="24218" y="5334"/>
                </a:lnTo>
                <a:lnTo>
                  <a:pt x="25402" y="5588"/>
                </a:lnTo>
                <a:lnTo>
                  <a:pt x="25793" y="5715"/>
                </a:lnTo>
                <a:lnTo>
                  <a:pt x="24609" y="6096"/>
                </a:lnTo>
                <a:lnTo>
                  <a:pt x="23516" y="6350"/>
                </a:lnTo>
                <a:lnTo>
                  <a:pt x="22527" y="6730"/>
                </a:lnTo>
                <a:lnTo>
                  <a:pt x="18042" y="10032"/>
                </a:lnTo>
                <a:lnTo>
                  <a:pt x="17812" y="10286"/>
                </a:lnTo>
                <a:lnTo>
                  <a:pt x="23355" y="14477"/>
                </a:lnTo>
                <a:lnTo>
                  <a:pt x="25483" y="13716"/>
                </a:lnTo>
                <a:lnTo>
                  <a:pt x="28461" y="12954"/>
                </a:lnTo>
                <a:lnTo>
                  <a:pt x="29404" y="12827"/>
                </a:lnTo>
                <a:lnTo>
                  <a:pt x="30359" y="12573"/>
                </a:lnTo>
                <a:lnTo>
                  <a:pt x="31256" y="12573"/>
                </a:lnTo>
                <a:lnTo>
                  <a:pt x="32946" y="12319"/>
                </a:lnTo>
                <a:lnTo>
                  <a:pt x="49655" y="12319"/>
                </a:lnTo>
                <a:lnTo>
                  <a:pt x="49345" y="12065"/>
                </a:lnTo>
                <a:lnTo>
                  <a:pt x="49034" y="11684"/>
                </a:lnTo>
                <a:lnTo>
                  <a:pt x="48356" y="11176"/>
                </a:lnTo>
                <a:lnTo>
                  <a:pt x="46320" y="10033"/>
                </a:lnTo>
                <a:lnTo>
                  <a:pt x="45251" y="9525"/>
                </a:lnTo>
                <a:lnTo>
                  <a:pt x="44860" y="9271"/>
                </a:lnTo>
                <a:lnTo>
                  <a:pt x="44368" y="9144"/>
                </a:lnTo>
                <a:lnTo>
                  <a:pt x="30278" y="9144"/>
                </a:lnTo>
                <a:lnTo>
                  <a:pt x="30425" y="8763"/>
                </a:lnTo>
                <a:lnTo>
                  <a:pt x="30750" y="7620"/>
                </a:lnTo>
                <a:lnTo>
                  <a:pt x="30710" y="5207"/>
                </a:lnTo>
                <a:lnTo>
                  <a:pt x="30393" y="4191"/>
                </a:lnTo>
                <a:lnTo>
                  <a:pt x="30255" y="3937"/>
                </a:lnTo>
                <a:close/>
              </a:path>
              <a:path w="57784" h="33020">
                <a:moveTo>
                  <a:pt x="36683" y="7874"/>
                </a:moveTo>
                <a:lnTo>
                  <a:pt x="35464" y="7874"/>
                </a:lnTo>
                <a:lnTo>
                  <a:pt x="33498" y="8001"/>
                </a:lnTo>
                <a:lnTo>
                  <a:pt x="32716" y="8255"/>
                </a:lnTo>
                <a:lnTo>
                  <a:pt x="31497" y="8509"/>
                </a:lnTo>
                <a:lnTo>
                  <a:pt x="30278" y="9144"/>
                </a:lnTo>
                <a:lnTo>
                  <a:pt x="44368" y="9144"/>
                </a:lnTo>
                <a:lnTo>
                  <a:pt x="42893" y="8763"/>
                </a:lnTo>
                <a:lnTo>
                  <a:pt x="41122" y="8382"/>
                </a:lnTo>
                <a:lnTo>
                  <a:pt x="39478" y="8128"/>
                </a:lnTo>
                <a:lnTo>
                  <a:pt x="36683" y="7874"/>
                </a:lnTo>
                <a:close/>
              </a:path>
              <a:path w="57784" h="33020">
                <a:moveTo>
                  <a:pt x="25161" y="0"/>
                </a:moveTo>
                <a:lnTo>
                  <a:pt x="21308" y="0"/>
                </a:lnTo>
                <a:lnTo>
                  <a:pt x="20204" y="126"/>
                </a:lnTo>
                <a:lnTo>
                  <a:pt x="18318" y="507"/>
                </a:lnTo>
                <a:lnTo>
                  <a:pt x="17536" y="634"/>
                </a:lnTo>
                <a:lnTo>
                  <a:pt x="16203" y="1142"/>
                </a:lnTo>
                <a:lnTo>
                  <a:pt x="15685" y="1269"/>
                </a:lnTo>
                <a:lnTo>
                  <a:pt x="14742" y="1777"/>
                </a:lnTo>
                <a:lnTo>
                  <a:pt x="14547" y="1904"/>
                </a:lnTo>
                <a:lnTo>
                  <a:pt x="11994" y="2412"/>
                </a:lnTo>
                <a:lnTo>
                  <a:pt x="29286" y="2413"/>
                </a:lnTo>
                <a:lnTo>
                  <a:pt x="28461" y="1524"/>
                </a:lnTo>
                <a:lnTo>
                  <a:pt x="27564" y="762"/>
                </a:lnTo>
                <a:lnTo>
                  <a:pt x="26932" y="254"/>
                </a:lnTo>
                <a:lnTo>
                  <a:pt x="26656" y="127"/>
                </a:lnTo>
                <a:lnTo>
                  <a:pt x="251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05483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90" h="31750">
                <a:moveTo>
                  <a:pt x="2276" y="0"/>
                </a:moveTo>
                <a:lnTo>
                  <a:pt x="1287" y="508"/>
                </a:lnTo>
                <a:lnTo>
                  <a:pt x="0" y="978"/>
                </a:lnTo>
                <a:lnTo>
                  <a:pt x="2000" y="1879"/>
                </a:lnTo>
                <a:lnTo>
                  <a:pt x="19848" y="6929"/>
                </a:lnTo>
                <a:lnTo>
                  <a:pt x="20837" y="7360"/>
                </a:lnTo>
                <a:lnTo>
                  <a:pt x="35343" y="22082"/>
                </a:lnTo>
                <a:lnTo>
                  <a:pt x="36833" y="25057"/>
                </a:lnTo>
                <a:lnTo>
                  <a:pt x="41479" y="31635"/>
                </a:lnTo>
                <a:lnTo>
                  <a:pt x="41237" y="30735"/>
                </a:lnTo>
                <a:lnTo>
                  <a:pt x="40927" y="29129"/>
                </a:lnTo>
                <a:lnTo>
                  <a:pt x="44699" y="21885"/>
                </a:lnTo>
                <a:lnTo>
                  <a:pt x="66149" y="21885"/>
                </a:lnTo>
                <a:lnTo>
                  <a:pt x="64743" y="21064"/>
                </a:lnTo>
                <a:lnTo>
                  <a:pt x="45676" y="14251"/>
                </a:lnTo>
                <a:lnTo>
                  <a:pt x="43123" y="12645"/>
                </a:lnTo>
                <a:lnTo>
                  <a:pt x="27403" y="6225"/>
                </a:lnTo>
                <a:lnTo>
                  <a:pt x="24643" y="5911"/>
                </a:lnTo>
                <a:lnTo>
                  <a:pt x="10614" y="2701"/>
                </a:lnTo>
                <a:lnTo>
                  <a:pt x="8256" y="2075"/>
                </a:lnTo>
                <a:lnTo>
                  <a:pt x="6048" y="1369"/>
                </a:lnTo>
                <a:lnTo>
                  <a:pt x="3104" y="351"/>
                </a:lnTo>
                <a:lnTo>
                  <a:pt x="2276" y="0"/>
                </a:lnTo>
                <a:close/>
              </a:path>
              <a:path w="72390" h="31750">
                <a:moveTo>
                  <a:pt x="66149" y="21885"/>
                </a:moveTo>
                <a:lnTo>
                  <a:pt x="44929" y="21885"/>
                </a:lnTo>
                <a:lnTo>
                  <a:pt x="47919" y="22082"/>
                </a:lnTo>
                <a:lnTo>
                  <a:pt x="53461" y="22630"/>
                </a:lnTo>
                <a:lnTo>
                  <a:pt x="72332" y="26036"/>
                </a:lnTo>
                <a:lnTo>
                  <a:pt x="69779" y="24196"/>
                </a:lnTo>
                <a:lnTo>
                  <a:pt x="68417" y="23295"/>
                </a:lnTo>
                <a:lnTo>
                  <a:pt x="66149" y="2188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114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241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24503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126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2463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56"/>
                </a:moveTo>
                <a:lnTo>
                  <a:pt x="0" y="0"/>
                </a:lnTo>
                <a:lnTo>
                  <a:pt x="229" y="0"/>
                </a:lnTo>
                <a:lnTo>
                  <a:pt x="229" y="273"/>
                </a:lnTo>
                <a:lnTo>
                  <a:pt x="0" y="156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2474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95"/>
                </a:moveTo>
                <a:lnTo>
                  <a:pt x="0" y="0"/>
                </a:lnTo>
                <a:lnTo>
                  <a:pt x="229" y="0"/>
                </a:lnTo>
                <a:lnTo>
                  <a:pt x="229" y="352"/>
                </a:lnTo>
                <a:lnTo>
                  <a:pt x="0" y="195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2486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273"/>
                </a:moveTo>
                <a:lnTo>
                  <a:pt x="0" y="0"/>
                </a:lnTo>
                <a:lnTo>
                  <a:pt x="241" y="0"/>
                </a:lnTo>
                <a:lnTo>
                  <a:pt x="241" y="430"/>
                </a:lnTo>
                <a:lnTo>
                  <a:pt x="0" y="273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2497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352"/>
                </a:moveTo>
                <a:lnTo>
                  <a:pt x="0" y="0"/>
                </a:lnTo>
                <a:lnTo>
                  <a:pt x="241" y="0"/>
                </a:lnTo>
                <a:lnTo>
                  <a:pt x="241" y="508"/>
                </a:lnTo>
                <a:lnTo>
                  <a:pt x="0" y="352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25101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275" y="0"/>
                </a:lnTo>
                <a:lnTo>
                  <a:pt x="275" y="548"/>
                </a:lnTo>
                <a:lnTo>
                  <a:pt x="114" y="469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25216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08"/>
                </a:moveTo>
                <a:lnTo>
                  <a:pt x="0" y="0"/>
                </a:lnTo>
                <a:lnTo>
                  <a:pt x="160" y="0"/>
                </a:lnTo>
                <a:lnTo>
                  <a:pt x="275" y="587"/>
                </a:lnTo>
                <a:lnTo>
                  <a:pt x="80" y="548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25377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48"/>
                </a:moveTo>
                <a:lnTo>
                  <a:pt x="0" y="0"/>
                </a:lnTo>
                <a:lnTo>
                  <a:pt x="229" y="0"/>
                </a:lnTo>
                <a:lnTo>
                  <a:pt x="229" y="626"/>
                </a:lnTo>
                <a:lnTo>
                  <a:pt x="0" y="548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25492" y="61732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587"/>
                </a:moveTo>
                <a:lnTo>
                  <a:pt x="0" y="0"/>
                </a:lnTo>
                <a:lnTo>
                  <a:pt x="229" y="0"/>
                </a:lnTo>
                <a:lnTo>
                  <a:pt x="229" y="665"/>
                </a:lnTo>
                <a:lnTo>
                  <a:pt x="0" y="587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25607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665"/>
                </a:moveTo>
                <a:lnTo>
                  <a:pt x="0" y="38"/>
                </a:lnTo>
                <a:lnTo>
                  <a:pt x="241" y="0"/>
                </a:lnTo>
                <a:lnTo>
                  <a:pt x="241" y="743"/>
                </a:lnTo>
                <a:lnTo>
                  <a:pt x="0" y="665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25722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04"/>
                </a:moveTo>
                <a:lnTo>
                  <a:pt x="0" y="38"/>
                </a:lnTo>
                <a:lnTo>
                  <a:pt x="241" y="0"/>
                </a:lnTo>
                <a:lnTo>
                  <a:pt x="241" y="783"/>
                </a:lnTo>
                <a:lnTo>
                  <a:pt x="0" y="704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2584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43"/>
                </a:moveTo>
                <a:lnTo>
                  <a:pt x="0" y="0"/>
                </a:lnTo>
                <a:lnTo>
                  <a:pt x="229" y="0"/>
                </a:lnTo>
                <a:lnTo>
                  <a:pt x="229" y="822"/>
                </a:lnTo>
                <a:lnTo>
                  <a:pt x="0" y="743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2596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83"/>
                </a:moveTo>
                <a:lnTo>
                  <a:pt x="0" y="0"/>
                </a:lnTo>
                <a:lnTo>
                  <a:pt x="229" y="0"/>
                </a:lnTo>
                <a:lnTo>
                  <a:pt x="229" y="861"/>
                </a:lnTo>
                <a:lnTo>
                  <a:pt x="0" y="783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2607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22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22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2619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61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61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632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275" y="0"/>
                </a:lnTo>
                <a:lnTo>
                  <a:pt x="275" y="939"/>
                </a:lnTo>
                <a:lnTo>
                  <a:pt x="114" y="90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2643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160" y="0"/>
                </a:lnTo>
                <a:lnTo>
                  <a:pt x="275" y="979"/>
                </a:lnTo>
                <a:lnTo>
                  <a:pt x="0" y="90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2659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78"/>
                </a:moveTo>
                <a:lnTo>
                  <a:pt x="0" y="38"/>
                </a:lnTo>
                <a:lnTo>
                  <a:pt x="229" y="0"/>
                </a:lnTo>
                <a:lnTo>
                  <a:pt x="229" y="1057"/>
                </a:lnTo>
                <a:lnTo>
                  <a:pt x="0" y="97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2671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18"/>
                </a:moveTo>
                <a:lnTo>
                  <a:pt x="0" y="38"/>
                </a:lnTo>
                <a:lnTo>
                  <a:pt x="229" y="0"/>
                </a:lnTo>
                <a:lnTo>
                  <a:pt x="229" y="1096"/>
                </a:lnTo>
                <a:lnTo>
                  <a:pt x="0" y="101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2682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57"/>
                </a:moveTo>
                <a:lnTo>
                  <a:pt x="0" y="0"/>
                </a:lnTo>
                <a:lnTo>
                  <a:pt x="241" y="0"/>
                </a:lnTo>
                <a:lnTo>
                  <a:pt x="241" y="1134"/>
                </a:lnTo>
                <a:lnTo>
                  <a:pt x="0" y="1057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2694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96"/>
                </a:moveTo>
                <a:lnTo>
                  <a:pt x="0" y="0"/>
                </a:lnTo>
                <a:lnTo>
                  <a:pt x="241" y="0"/>
                </a:lnTo>
                <a:lnTo>
                  <a:pt x="241" y="1173"/>
                </a:lnTo>
                <a:lnTo>
                  <a:pt x="0" y="1096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2706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34"/>
                </a:moveTo>
                <a:lnTo>
                  <a:pt x="0" y="0"/>
                </a:lnTo>
                <a:lnTo>
                  <a:pt x="229" y="0"/>
                </a:lnTo>
                <a:lnTo>
                  <a:pt x="229" y="1212"/>
                </a:lnTo>
                <a:lnTo>
                  <a:pt x="0" y="1134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2718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29" y="0"/>
                </a:lnTo>
                <a:lnTo>
                  <a:pt x="229" y="1252"/>
                </a:lnTo>
                <a:lnTo>
                  <a:pt x="0" y="1173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27298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52"/>
                </a:moveTo>
                <a:lnTo>
                  <a:pt x="0" y="40"/>
                </a:lnTo>
                <a:lnTo>
                  <a:pt x="241" y="0"/>
                </a:lnTo>
                <a:lnTo>
                  <a:pt x="241" y="1331"/>
                </a:lnTo>
                <a:lnTo>
                  <a:pt x="0" y="1252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27413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92"/>
                </a:moveTo>
                <a:lnTo>
                  <a:pt x="0" y="40"/>
                </a:lnTo>
                <a:lnTo>
                  <a:pt x="275" y="0"/>
                </a:lnTo>
                <a:lnTo>
                  <a:pt x="275" y="1370"/>
                </a:lnTo>
                <a:lnTo>
                  <a:pt x="126" y="1331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2753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31"/>
                </a:moveTo>
                <a:lnTo>
                  <a:pt x="0" y="0"/>
                </a:lnTo>
                <a:lnTo>
                  <a:pt x="149" y="0"/>
                </a:lnTo>
                <a:lnTo>
                  <a:pt x="275" y="1409"/>
                </a:lnTo>
                <a:lnTo>
                  <a:pt x="0" y="1331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2768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70"/>
                </a:moveTo>
                <a:lnTo>
                  <a:pt x="0" y="0"/>
                </a:lnTo>
                <a:lnTo>
                  <a:pt x="241" y="0"/>
                </a:lnTo>
                <a:lnTo>
                  <a:pt x="241" y="1448"/>
                </a:lnTo>
                <a:lnTo>
                  <a:pt x="0" y="137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2781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09"/>
                </a:moveTo>
                <a:lnTo>
                  <a:pt x="0" y="0"/>
                </a:lnTo>
                <a:lnTo>
                  <a:pt x="229" y="0"/>
                </a:lnTo>
                <a:lnTo>
                  <a:pt x="229" y="1488"/>
                </a:lnTo>
                <a:lnTo>
                  <a:pt x="0" y="1409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27930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48"/>
                </a:moveTo>
                <a:lnTo>
                  <a:pt x="0" y="0"/>
                </a:lnTo>
                <a:lnTo>
                  <a:pt x="229" y="0"/>
                </a:lnTo>
                <a:lnTo>
                  <a:pt x="229" y="1527"/>
                </a:lnTo>
                <a:lnTo>
                  <a:pt x="0" y="1448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28045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27"/>
                </a:moveTo>
                <a:lnTo>
                  <a:pt x="0" y="38"/>
                </a:lnTo>
                <a:lnTo>
                  <a:pt x="241" y="0"/>
                </a:lnTo>
                <a:lnTo>
                  <a:pt x="241" y="1644"/>
                </a:lnTo>
                <a:lnTo>
                  <a:pt x="0" y="1527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28160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66"/>
                </a:moveTo>
                <a:lnTo>
                  <a:pt x="0" y="38"/>
                </a:lnTo>
                <a:lnTo>
                  <a:pt x="241" y="0"/>
                </a:lnTo>
                <a:lnTo>
                  <a:pt x="241" y="1683"/>
                </a:lnTo>
                <a:lnTo>
                  <a:pt x="0" y="1566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28287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44"/>
                </a:moveTo>
                <a:lnTo>
                  <a:pt x="0" y="0"/>
                </a:lnTo>
                <a:lnTo>
                  <a:pt x="229" y="0"/>
                </a:lnTo>
                <a:lnTo>
                  <a:pt x="229" y="1723"/>
                </a:lnTo>
                <a:lnTo>
                  <a:pt x="0" y="1644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28402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83"/>
                </a:moveTo>
                <a:lnTo>
                  <a:pt x="0" y="0"/>
                </a:lnTo>
                <a:lnTo>
                  <a:pt x="229" y="0"/>
                </a:lnTo>
                <a:lnTo>
                  <a:pt x="229" y="1762"/>
                </a:lnTo>
                <a:lnTo>
                  <a:pt x="0" y="1683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2851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762"/>
                </a:moveTo>
                <a:lnTo>
                  <a:pt x="0" y="38"/>
                </a:lnTo>
                <a:lnTo>
                  <a:pt x="241" y="0"/>
                </a:lnTo>
                <a:lnTo>
                  <a:pt x="241" y="1840"/>
                </a:lnTo>
                <a:lnTo>
                  <a:pt x="0" y="1762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28632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801"/>
                </a:moveTo>
                <a:lnTo>
                  <a:pt x="0" y="38"/>
                </a:lnTo>
                <a:lnTo>
                  <a:pt x="275" y="0"/>
                </a:lnTo>
                <a:lnTo>
                  <a:pt x="275" y="1879"/>
                </a:lnTo>
                <a:lnTo>
                  <a:pt x="126" y="184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2875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40"/>
                </a:moveTo>
                <a:lnTo>
                  <a:pt x="0" y="0"/>
                </a:lnTo>
                <a:lnTo>
                  <a:pt x="149" y="0"/>
                </a:lnTo>
                <a:lnTo>
                  <a:pt x="264" y="1918"/>
                </a:lnTo>
                <a:lnTo>
                  <a:pt x="0" y="184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2890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79"/>
                </a:moveTo>
                <a:lnTo>
                  <a:pt x="0" y="0"/>
                </a:lnTo>
                <a:lnTo>
                  <a:pt x="241" y="0"/>
                </a:lnTo>
                <a:lnTo>
                  <a:pt x="241" y="1957"/>
                </a:lnTo>
                <a:lnTo>
                  <a:pt x="0" y="1879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29023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57"/>
                </a:moveTo>
                <a:lnTo>
                  <a:pt x="0" y="38"/>
                </a:lnTo>
                <a:lnTo>
                  <a:pt x="241" y="0"/>
                </a:lnTo>
                <a:lnTo>
                  <a:pt x="241" y="2036"/>
                </a:lnTo>
                <a:lnTo>
                  <a:pt x="0" y="1957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2914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96"/>
                </a:moveTo>
                <a:lnTo>
                  <a:pt x="0" y="38"/>
                </a:lnTo>
                <a:lnTo>
                  <a:pt x="229" y="0"/>
                </a:lnTo>
                <a:lnTo>
                  <a:pt x="229" y="2075"/>
                </a:lnTo>
                <a:lnTo>
                  <a:pt x="0" y="1996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2926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36"/>
                </a:moveTo>
                <a:lnTo>
                  <a:pt x="0" y="0"/>
                </a:lnTo>
                <a:lnTo>
                  <a:pt x="241" y="0"/>
                </a:lnTo>
                <a:lnTo>
                  <a:pt x="241" y="2114"/>
                </a:lnTo>
                <a:lnTo>
                  <a:pt x="0" y="2036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2937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75"/>
                </a:moveTo>
                <a:lnTo>
                  <a:pt x="0" y="0"/>
                </a:lnTo>
                <a:lnTo>
                  <a:pt x="241" y="0"/>
                </a:lnTo>
                <a:lnTo>
                  <a:pt x="241" y="2192"/>
                </a:lnTo>
                <a:lnTo>
                  <a:pt x="0" y="2075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2950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53"/>
                </a:moveTo>
                <a:lnTo>
                  <a:pt x="0" y="38"/>
                </a:lnTo>
                <a:lnTo>
                  <a:pt x="229" y="0"/>
                </a:lnTo>
                <a:lnTo>
                  <a:pt x="229" y="2271"/>
                </a:lnTo>
                <a:lnTo>
                  <a:pt x="0" y="2153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14" y="0"/>
                </a:moveTo>
                <a:lnTo>
                  <a:pt x="0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275" y="0"/>
                </a:moveTo>
                <a:lnTo>
                  <a:pt x="0" y="0"/>
                </a:lnTo>
                <a:lnTo>
                  <a:pt x="0" y="2271"/>
                </a:lnTo>
                <a:lnTo>
                  <a:pt x="160" y="1996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29851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14"/>
                </a:moveTo>
                <a:lnTo>
                  <a:pt x="0" y="0"/>
                </a:lnTo>
                <a:lnTo>
                  <a:pt x="275" y="0"/>
                </a:lnTo>
                <a:lnTo>
                  <a:pt x="275" y="1291"/>
                </a:lnTo>
                <a:lnTo>
                  <a:pt x="0" y="2114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30012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29" y="38"/>
                </a:moveTo>
                <a:lnTo>
                  <a:pt x="0" y="38"/>
                </a:lnTo>
                <a:lnTo>
                  <a:pt x="0" y="1761"/>
                </a:lnTo>
                <a:lnTo>
                  <a:pt x="229" y="900"/>
                </a:lnTo>
                <a:lnTo>
                  <a:pt x="229" y="38"/>
                </a:lnTo>
                <a:close/>
              </a:path>
              <a:path w="634" h="1904">
                <a:moveTo>
                  <a:pt x="229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30127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41" y="0"/>
                </a:moveTo>
                <a:lnTo>
                  <a:pt x="0" y="1330"/>
                </a:lnTo>
                <a:lnTo>
                  <a:pt x="241" y="430"/>
                </a:lnTo>
                <a:lnTo>
                  <a:pt x="241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30242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41" y="0"/>
                </a:moveTo>
                <a:lnTo>
                  <a:pt x="0" y="0"/>
                </a:lnTo>
                <a:lnTo>
                  <a:pt x="0" y="900"/>
                </a:lnTo>
                <a:lnTo>
                  <a:pt x="241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30368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34" y="234"/>
                </a:lnTo>
                <a:lnTo>
                  <a:pt x="0" y="43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16994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4" h="46354">
                <a:moveTo>
                  <a:pt x="15812" y="27054"/>
                </a:moveTo>
                <a:lnTo>
                  <a:pt x="15616" y="27719"/>
                </a:lnTo>
                <a:lnTo>
                  <a:pt x="15490" y="27954"/>
                </a:lnTo>
                <a:lnTo>
                  <a:pt x="15294" y="28542"/>
                </a:lnTo>
                <a:lnTo>
                  <a:pt x="15179" y="28776"/>
                </a:lnTo>
                <a:lnTo>
                  <a:pt x="15064" y="29129"/>
                </a:lnTo>
                <a:lnTo>
                  <a:pt x="14938" y="29364"/>
                </a:lnTo>
                <a:lnTo>
                  <a:pt x="14869" y="29560"/>
                </a:lnTo>
                <a:lnTo>
                  <a:pt x="14512" y="30225"/>
                </a:lnTo>
                <a:lnTo>
                  <a:pt x="14153" y="31008"/>
                </a:lnTo>
                <a:lnTo>
                  <a:pt x="13684" y="31753"/>
                </a:lnTo>
                <a:lnTo>
                  <a:pt x="13569" y="32027"/>
                </a:lnTo>
                <a:lnTo>
                  <a:pt x="13440" y="32183"/>
                </a:lnTo>
                <a:lnTo>
                  <a:pt x="12822" y="33162"/>
                </a:lnTo>
                <a:lnTo>
                  <a:pt x="12661" y="33357"/>
                </a:lnTo>
                <a:lnTo>
                  <a:pt x="6761" y="38213"/>
                </a:lnTo>
                <a:lnTo>
                  <a:pt x="6612" y="38487"/>
                </a:lnTo>
                <a:lnTo>
                  <a:pt x="5738" y="38800"/>
                </a:lnTo>
                <a:lnTo>
                  <a:pt x="3035" y="40287"/>
                </a:lnTo>
                <a:lnTo>
                  <a:pt x="1540" y="40993"/>
                </a:lnTo>
                <a:lnTo>
                  <a:pt x="95" y="41580"/>
                </a:lnTo>
                <a:lnTo>
                  <a:pt x="0" y="44672"/>
                </a:lnTo>
                <a:lnTo>
                  <a:pt x="1264" y="44908"/>
                </a:lnTo>
                <a:lnTo>
                  <a:pt x="3576" y="45378"/>
                </a:lnTo>
                <a:lnTo>
                  <a:pt x="6336" y="46043"/>
                </a:lnTo>
                <a:lnTo>
                  <a:pt x="8222" y="46043"/>
                </a:lnTo>
                <a:lnTo>
                  <a:pt x="10108" y="45965"/>
                </a:lnTo>
                <a:lnTo>
                  <a:pt x="24689" y="43890"/>
                </a:lnTo>
                <a:lnTo>
                  <a:pt x="26380" y="43538"/>
                </a:lnTo>
                <a:lnTo>
                  <a:pt x="28001" y="43146"/>
                </a:lnTo>
                <a:lnTo>
                  <a:pt x="30980" y="42363"/>
                </a:lnTo>
                <a:lnTo>
                  <a:pt x="33693" y="41580"/>
                </a:lnTo>
                <a:lnTo>
                  <a:pt x="1023" y="41540"/>
                </a:lnTo>
                <a:lnTo>
                  <a:pt x="1736" y="41384"/>
                </a:lnTo>
                <a:lnTo>
                  <a:pt x="14547" y="31165"/>
                </a:lnTo>
                <a:lnTo>
                  <a:pt x="17260" y="31008"/>
                </a:lnTo>
                <a:lnTo>
                  <a:pt x="22378" y="30774"/>
                </a:lnTo>
                <a:lnTo>
                  <a:pt x="29174" y="30578"/>
                </a:lnTo>
                <a:lnTo>
                  <a:pt x="29761" y="30578"/>
                </a:lnTo>
                <a:lnTo>
                  <a:pt x="28312" y="27680"/>
                </a:lnTo>
                <a:lnTo>
                  <a:pt x="28172" y="27289"/>
                </a:lnTo>
                <a:lnTo>
                  <a:pt x="19273" y="27289"/>
                </a:lnTo>
                <a:lnTo>
                  <a:pt x="17893" y="27250"/>
                </a:lnTo>
                <a:lnTo>
                  <a:pt x="16708" y="27172"/>
                </a:lnTo>
                <a:lnTo>
                  <a:pt x="15812" y="27054"/>
                </a:lnTo>
                <a:close/>
              </a:path>
              <a:path w="38734" h="46354">
                <a:moveTo>
                  <a:pt x="30037" y="31008"/>
                </a:moveTo>
                <a:lnTo>
                  <a:pt x="34291" y="35824"/>
                </a:lnTo>
                <a:lnTo>
                  <a:pt x="33027" y="36216"/>
                </a:lnTo>
                <a:lnTo>
                  <a:pt x="31727" y="36569"/>
                </a:lnTo>
                <a:lnTo>
                  <a:pt x="30393" y="36881"/>
                </a:lnTo>
                <a:lnTo>
                  <a:pt x="29059" y="37234"/>
                </a:lnTo>
                <a:lnTo>
                  <a:pt x="1931" y="41462"/>
                </a:lnTo>
                <a:lnTo>
                  <a:pt x="1264" y="41540"/>
                </a:lnTo>
                <a:lnTo>
                  <a:pt x="33724" y="41540"/>
                </a:lnTo>
                <a:lnTo>
                  <a:pt x="34165" y="40954"/>
                </a:lnTo>
                <a:lnTo>
                  <a:pt x="34682" y="40444"/>
                </a:lnTo>
                <a:lnTo>
                  <a:pt x="34796" y="40287"/>
                </a:lnTo>
                <a:lnTo>
                  <a:pt x="35073" y="40053"/>
                </a:lnTo>
                <a:lnTo>
                  <a:pt x="35234" y="39857"/>
                </a:lnTo>
                <a:lnTo>
                  <a:pt x="35464" y="39622"/>
                </a:lnTo>
                <a:lnTo>
                  <a:pt x="35625" y="39505"/>
                </a:lnTo>
                <a:lnTo>
                  <a:pt x="35821" y="39309"/>
                </a:lnTo>
                <a:lnTo>
                  <a:pt x="36097" y="39113"/>
                </a:lnTo>
                <a:lnTo>
                  <a:pt x="36327" y="38957"/>
                </a:lnTo>
                <a:lnTo>
                  <a:pt x="36522" y="38761"/>
                </a:lnTo>
                <a:lnTo>
                  <a:pt x="37120" y="38369"/>
                </a:lnTo>
                <a:lnTo>
                  <a:pt x="37592" y="38095"/>
                </a:lnTo>
                <a:lnTo>
                  <a:pt x="37868" y="37938"/>
                </a:lnTo>
                <a:lnTo>
                  <a:pt x="38098" y="37781"/>
                </a:lnTo>
                <a:lnTo>
                  <a:pt x="31512" y="32927"/>
                </a:lnTo>
                <a:lnTo>
                  <a:pt x="30037" y="31008"/>
                </a:lnTo>
                <a:close/>
              </a:path>
              <a:path w="38734" h="46354">
                <a:moveTo>
                  <a:pt x="15651" y="27484"/>
                </a:moveTo>
                <a:close/>
              </a:path>
              <a:path w="38734" h="46354">
                <a:moveTo>
                  <a:pt x="18330" y="0"/>
                </a:moveTo>
                <a:lnTo>
                  <a:pt x="12661" y="7321"/>
                </a:lnTo>
                <a:lnTo>
                  <a:pt x="12776" y="8338"/>
                </a:lnTo>
                <a:lnTo>
                  <a:pt x="15260" y="15661"/>
                </a:lnTo>
                <a:lnTo>
                  <a:pt x="15846" y="17108"/>
                </a:lnTo>
                <a:lnTo>
                  <a:pt x="16080" y="17971"/>
                </a:lnTo>
                <a:lnTo>
                  <a:pt x="16318" y="18988"/>
                </a:lnTo>
                <a:lnTo>
                  <a:pt x="16433" y="19810"/>
                </a:lnTo>
                <a:lnTo>
                  <a:pt x="16527" y="23256"/>
                </a:lnTo>
                <a:lnTo>
                  <a:pt x="16364" y="24705"/>
                </a:lnTo>
                <a:lnTo>
                  <a:pt x="16122" y="25879"/>
                </a:lnTo>
                <a:lnTo>
                  <a:pt x="15812" y="27054"/>
                </a:lnTo>
                <a:lnTo>
                  <a:pt x="16708" y="27172"/>
                </a:lnTo>
                <a:lnTo>
                  <a:pt x="17893" y="27250"/>
                </a:lnTo>
                <a:lnTo>
                  <a:pt x="19273" y="27289"/>
                </a:lnTo>
                <a:lnTo>
                  <a:pt x="20802" y="27289"/>
                </a:lnTo>
                <a:lnTo>
                  <a:pt x="22447" y="27250"/>
                </a:lnTo>
                <a:lnTo>
                  <a:pt x="25126" y="27054"/>
                </a:lnTo>
                <a:lnTo>
                  <a:pt x="26069" y="26937"/>
                </a:lnTo>
                <a:lnTo>
                  <a:pt x="26978" y="26780"/>
                </a:lnTo>
                <a:lnTo>
                  <a:pt x="27921" y="26584"/>
                </a:lnTo>
                <a:lnTo>
                  <a:pt x="27599" y="25527"/>
                </a:lnTo>
                <a:lnTo>
                  <a:pt x="27323" y="24431"/>
                </a:lnTo>
                <a:lnTo>
                  <a:pt x="27093" y="23256"/>
                </a:lnTo>
                <a:lnTo>
                  <a:pt x="26782" y="20750"/>
                </a:lnTo>
                <a:lnTo>
                  <a:pt x="26879" y="15661"/>
                </a:lnTo>
                <a:lnTo>
                  <a:pt x="30183" y="2114"/>
                </a:lnTo>
                <a:lnTo>
                  <a:pt x="28427" y="2114"/>
                </a:lnTo>
                <a:lnTo>
                  <a:pt x="21469" y="586"/>
                </a:lnTo>
                <a:lnTo>
                  <a:pt x="20411" y="273"/>
                </a:lnTo>
                <a:lnTo>
                  <a:pt x="19066" y="38"/>
                </a:lnTo>
                <a:lnTo>
                  <a:pt x="18330" y="0"/>
                </a:lnTo>
                <a:close/>
              </a:path>
              <a:path w="38734" h="46354">
                <a:moveTo>
                  <a:pt x="27921" y="26584"/>
                </a:moveTo>
                <a:lnTo>
                  <a:pt x="20802" y="27289"/>
                </a:lnTo>
                <a:lnTo>
                  <a:pt x="28172" y="27289"/>
                </a:lnTo>
                <a:lnTo>
                  <a:pt x="27921" y="26584"/>
                </a:lnTo>
                <a:close/>
              </a:path>
              <a:path w="38734" h="46354">
                <a:moveTo>
                  <a:pt x="30198" y="2074"/>
                </a:moveTo>
                <a:lnTo>
                  <a:pt x="29370" y="2114"/>
                </a:lnTo>
                <a:lnTo>
                  <a:pt x="30183" y="211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10784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59" h="71754">
                <a:moveTo>
                  <a:pt x="6060" y="51561"/>
                </a:moveTo>
                <a:lnTo>
                  <a:pt x="2081" y="63753"/>
                </a:lnTo>
                <a:lnTo>
                  <a:pt x="1805" y="64261"/>
                </a:lnTo>
                <a:lnTo>
                  <a:pt x="1057" y="65150"/>
                </a:lnTo>
                <a:lnTo>
                  <a:pt x="793" y="65531"/>
                </a:lnTo>
                <a:lnTo>
                  <a:pt x="275" y="66166"/>
                </a:lnTo>
                <a:lnTo>
                  <a:pt x="862" y="66928"/>
                </a:lnTo>
                <a:lnTo>
                  <a:pt x="1057" y="67055"/>
                </a:lnTo>
                <a:lnTo>
                  <a:pt x="4875" y="68325"/>
                </a:lnTo>
                <a:lnTo>
                  <a:pt x="6531" y="69087"/>
                </a:lnTo>
                <a:lnTo>
                  <a:pt x="7946" y="69595"/>
                </a:lnTo>
                <a:lnTo>
                  <a:pt x="8808" y="69849"/>
                </a:lnTo>
                <a:lnTo>
                  <a:pt x="9004" y="69976"/>
                </a:lnTo>
                <a:lnTo>
                  <a:pt x="9165" y="69976"/>
                </a:lnTo>
                <a:lnTo>
                  <a:pt x="11131" y="70484"/>
                </a:lnTo>
                <a:lnTo>
                  <a:pt x="13489" y="70865"/>
                </a:lnTo>
                <a:lnTo>
                  <a:pt x="17571" y="71246"/>
                </a:lnTo>
                <a:lnTo>
                  <a:pt x="18786" y="71143"/>
                </a:lnTo>
                <a:lnTo>
                  <a:pt x="18479" y="71119"/>
                </a:lnTo>
                <a:lnTo>
                  <a:pt x="18318" y="70992"/>
                </a:lnTo>
                <a:lnTo>
                  <a:pt x="22803" y="70992"/>
                </a:lnTo>
                <a:lnTo>
                  <a:pt x="23792" y="70611"/>
                </a:lnTo>
                <a:lnTo>
                  <a:pt x="24333" y="70484"/>
                </a:lnTo>
                <a:lnTo>
                  <a:pt x="25483" y="69976"/>
                </a:lnTo>
                <a:lnTo>
                  <a:pt x="26069" y="69595"/>
                </a:lnTo>
                <a:lnTo>
                  <a:pt x="27369" y="68833"/>
                </a:lnTo>
                <a:lnTo>
                  <a:pt x="28920" y="67817"/>
                </a:lnTo>
                <a:lnTo>
                  <a:pt x="19859" y="67817"/>
                </a:lnTo>
                <a:lnTo>
                  <a:pt x="19618" y="67690"/>
                </a:lnTo>
                <a:lnTo>
                  <a:pt x="30002" y="62356"/>
                </a:lnTo>
                <a:lnTo>
                  <a:pt x="29531" y="61721"/>
                </a:lnTo>
                <a:lnTo>
                  <a:pt x="29013" y="61213"/>
                </a:lnTo>
                <a:lnTo>
                  <a:pt x="28461" y="60578"/>
                </a:lnTo>
                <a:lnTo>
                  <a:pt x="8371" y="51942"/>
                </a:lnTo>
                <a:lnTo>
                  <a:pt x="6060" y="51561"/>
                </a:lnTo>
                <a:close/>
              </a:path>
              <a:path w="60959" h="71754">
                <a:moveTo>
                  <a:pt x="22803" y="70992"/>
                </a:moveTo>
                <a:lnTo>
                  <a:pt x="18318" y="70992"/>
                </a:lnTo>
                <a:lnTo>
                  <a:pt x="19066" y="71119"/>
                </a:lnTo>
                <a:lnTo>
                  <a:pt x="18786" y="71143"/>
                </a:lnTo>
                <a:lnTo>
                  <a:pt x="19066" y="71246"/>
                </a:lnTo>
                <a:lnTo>
                  <a:pt x="21469" y="71246"/>
                </a:lnTo>
                <a:lnTo>
                  <a:pt x="22332" y="71119"/>
                </a:lnTo>
                <a:lnTo>
                  <a:pt x="22803" y="70992"/>
                </a:lnTo>
                <a:close/>
              </a:path>
              <a:path w="60959" h="71754">
                <a:moveTo>
                  <a:pt x="21228" y="67690"/>
                </a:moveTo>
                <a:lnTo>
                  <a:pt x="19618" y="67690"/>
                </a:lnTo>
                <a:lnTo>
                  <a:pt x="19859" y="67817"/>
                </a:lnTo>
                <a:lnTo>
                  <a:pt x="20411" y="67817"/>
                </a:lnTo>
                <a:lnTo>
                  <a:pt x="21228" y="67690"/>
                </a:lnTo>
                <a:close/>
              </a:path>
              <a:path w="60959" h="71754">
                <a:moveTo>
                  <a:pt x="53749" y="41656"/>
                </a:moveTo>
                <a:lnTo>
                  <a:pt x="44388" y="41656"/>
                </a:lnTo>
                <a:lnTo>
                  <a:pt x="44181" y="41783"/>
                </a:lnTo>
                <a:lnTo>
                  <a:pt x="43560" y="42164"/>
                </a:lnTo>
                <a:lnTo>
                  <a:pt x="42813" y="42672"/>
                </a:lnTo>
                <a:lnTo>
                  <a:pt x="42111" y="43180"/>
                </a:lnTo>
                <a:lnTo>
                  <a:pt x="41479" y="43815"/>
                </a:lnTo>
                <a:lnTo>
                  <a:pt x="40892" y="44323"/>
                </a:lnTo>
                <a:lnTo>
                  <a:pt x="39478" y="46101"/>
                </a:lnTo>
                <a:lnTo>
                  <a:pt x="38778" y="47244"/>
                </a:lnTo>
                <a:lnTo>
                  <a:pt x="37937" y="48895"/>
                </a:lnTo>
                <a:lnTo>
                  <a:pt x="36798" y="52450"/>
                </a:lnTo>
                <a:lnTo>
                  <a:pt x="36120" y="54101"/>
                </a:lnTo>
                <a:lnTo>
                  <a:pt x="30508" y="61975"/>
                </a:lnTo>
                <a:lnTo>
                  <a:pt x="28783" y="63499"/>
                </a:lnTo>
                <a:lnTo>
                  <a:pt x="27645" y="64388"/>
                </a:lnTo>
                <a:lnTo>
                  <a:pt x="27346" y="64595"/>
                </a:lnTo>
                <a:lnTo>
                  <a:pt x="26656" y="65150"/>
                </a:lnTo>
                <a:lnTo>
                  <a:pt x="26046" y="65531"/>
                </a:lnTo>
                <a:lnTo>
                  <a:pt x="25552" y="65912"/>
                </a:lnTo>
                <a:lnTo>
                  <a:pt x="24655" y="66420"/>
                </a:lnTo>
                <a:lnTo>
                  <a:pt x="24110" y="66659"/>
                </a:lnTo>
                <a:lnTo>
                  <a:pt x="23861" y="66801"/>
                </a:lnTo>
                <a:lnTo>
                  <a:pt x="23079" y="67182"/>
                </a:lnTo>
                <a:lnTo>
                  <a:pt x="22573" y="67331"/>
                </a:lnTo>
                <a:lnTo>
                  <a:pt x="22332" y="67436"/>
                </a:lnTo>
                <a:lnTo>
                  <a:pt x="20756" y="67817"/>
                </a:lnTo>
                <a:lnTo>
                  <a:pt x="28920" y="67817"/>
                </a:lnTo>
                <a:lnTo>
                  <a:pt x="30198" y="66928"/>
                </a:lnTo>
                <a:lnTo>
                  <a:pt x="31788" y="65517"/>
                </a:lnTo>
                <a:lnTo>
                  <a:pt x="32294" y="65023"/>
                </a:lnTo>
                <a:lnTo>
                  <a:pt x="32555" y="64769"/>
                </a:lnTo>
                <a:lnTo>
                  <a:pt x="32785" y="64769"/>
                </a:lnTo>
                <a:lnTo>
                  <a:pt x="33383" y="64261"/>
                </a:lnTo>
                <a:lnTo>
                  <a:pt x="33889" y="63880"/>
                </a:lnTo>
                <a:lnTo>
                  <a:pt x="34567" y="63118"/>
                </a:lnTo>
                <a:lnTo>
                  <a:pt x="35073" y="62610"/>
                </a:lnTo>
                <a:lnTo>
                  <a:pt x="36407" y="60959"/>
                </a:lnTo>
                <a:lnTo>
                  <a:pt x="41398" y="49657"/>
                </a:lnTo>
                <a:lnTo>
                  <a:pt x="42261" y="48260"/>
                </a:lnTo>
                <a:lnTo>
                  <a:pt x="49149" y="43815"/>
                </a:lnTo>
                <a:lnTo>
                  <a:pt x="50046" y="43434"/>
                </a:lnTo>
                <a:lnTo>
                  <a:pt x="51345" y="42926"/>
                </a:lnTo>
                <a:lnTo>
                  <a:pt x="52093" y="42672"/>
                </a:lnTo>
                <a:lnTo>
                  <a:pt x="52886" y="42164"/>
                </a:lnTo>
                <a:lnTo>
                  <a:pt x="53533" y="41783"/>
                </a:lnTo>
                <a:lnTo>
                  <a:pt x="44354" y="41783"/>
                </a:lnTo>
                <a:lnTo>
                  <a:pt x="53615" y="41734"/>
                </a:lnTo>
                <a:lnTo>
                  <a:pt x="53749" y="41656"/>
                </a:lnTo>
                <a:close/>
              </a:path>
              <a:path w="60959" h="71754">
                <a:moveTo>
                  <a:pt x="32335" y="64984"/>
                </a:moveTo>
                <a:lnTo>
                  <a:pt x="32199" y="65023"/>
                </a:lnTo>
                <a:lnTo>
                  <a:pt x="32335" y="64984"/>
                </a:lnTo>
                <a:close/>
              </a:path>
              <a:path w="60959" h="71754">
                <a:moveTo>
                  <a:pt x="32785" y="64769"/>
                </a:moveTo>
                <a:lnTo>
                  <a:pt x="32555" y="64769"/>
                </a:lnTo>
                <a:lnTo>
                  <a:pt x="32335" y="64984"/>
                </a:lnTo>
                <a:lnTo>
                  <a:pt x="32636" y="64896"/>
                </a:lnTo>
                <a:lnTo>
                  <a:pt x="32785" y="64769"/>
                </a:lnTo>
                <a:close/>
              </a:path>
              <a:path w="60959" h="71754">
                <a:moveTo>
                  <a:pt x="21891" y="20700"/>
                </a:moveTo>
                <a:lnTo>
                  <a:pt x="793" y="20700"/>
                </a:lnTo>
                <a:lnTo>
                  <a:pt x="1037" y="21462"/>
                </a:lnTo>
                <a:lnTo>
                  <a:pt x="2161" y="24637"/>
                </a:lnTo>
                <a:lnTo>
                  <a:pt x="3024" y="27304"/>
                </a:lnTo>
                <a:lnTo>
                  <a:pt x="6209" y="45592"/>
                </a:lnTo>
                <a:lnTo>
                  <a:pt x="7394" y="45084"/>
                </a:lnTo>
                <a:lnTo>
                  <a:pt x="10660" y="43560"/>
                </a:lnTo>
                <a:lnTo>
                  <a:pt x="11637" y="42925"/>
                </a:lnTo>
                <a:lnTo>
                  <a:pt x="13708" y="41655"/>
                </a:lnTo>
                <a:lnTo>
                  <a:pt x="15927" y="40131"/>
                </a:lnTo>
                <a:lnTo>
                  <a:pt x="17180" y="39115"/>
                </a:lnTo>
                <a:lnTo>
                  <a:pt x="17697" y="38734"/>
                </a:lnTo>
                <a:lnTo>
                  <a:pt x="18479" y="37972"/>
                </a:lnTo>
                <a:lnTo>
                  <a:pt x="19342" y="36702"/>
                </a:lnTo>
                <a:lnTo>
                  <a:pt x="19959" y="35686"/>
                </a:lnTo>
                <a:lnTo>
                  <a:pt x="20482" y="34670"/>
                </a:lnTo>
                <a:lnTo>
                  <a:pt x="20837" y="34035"/>
                </a:lnTo>
                <a:lnTo>
                  <a:pt x="22729" y="27304"/>
                </a:lnTo>
                <a:lnTo>
                  <a:pt x="22610" y="23494"/>
                </a:lnTo>
                <a:lnTo>
                  <a:pt x="22297" y="21970"/>
                </a:lnTo>
                <a:lnTo>
                  <a:pt x="22102" y="21208"/>
                </a:lnTo>
                <a:lnTo>
                  <a:pt x="21891" y="20700"/>
                </a:lnTo>
                <a:close/>
              </a:path>
              <a:path w="60959" h="71754">
                <a:moveTo>
                  <a:pt x="43192" y="3937"/>
                </a:moveTo>
                <a:lnTo>
                  <a:pt x="24540" y="3936"/>
                </a:lnTo>
                <a:lnTo>
                  <a:pt x="25276" y="4064"/>
                </a:lnTo>
                <a:lnTo>
                  <a:pt x="26621" y="4191"/>
                </a:lnTo>
                <a:lnTo>
                  <a:pt x="27679" y="4572"/>
                </a:lnTo>
                <a:lnTo>
                  <a:pt x="36407" y="6096"/>
                </a:lnTo>
                <a:lnTo>
                  <a:pt x="35540" y="8509"/>
                </a:lnTo>
                <a:lnTo>
                  <a:pt x="32994" y="24384"/>
                </a:lnTo>
                <a:lnTo>
                  <a:pt x="33105" y="25654"/>
                </a:lnTo>
                <a:lnTo>
                  <a:pt x="37822" y="36957"/>
                </a:lnTo>
                <a:lnTo>
                  <a:pt x="38454" y="37719"/>
                </a:lnTo>
                <a:lnTo>
                  <a:pt x="44260" y="41734"/>
                </a:lnTo>
                <a:lnTo>
                  <a:pt x="53749" y="41656"/>
                </a:lnTo>
                <a:lnTo>
                  <a:pt x="60465" y="33274"/>
                </a:lnTo>
                <a:lnTo>
                  <a:pt x="60421" y="29845"/>
                </a:lnTo>
                <a:lnTo>
                  <a:pt x="55313" y="23495"/>
                </a:lnTo>
                <a:lnTo>
                  <a:pt x="55163" y="23368"/>
                </a:lnTo>
                <a:lnTo>
                  <a:pt x="46142" y="10287"/>
                </a:lnTo>
                <a:lnTo>
                  <a:pt x="46044" y="9652"/>
                </a:lnTo>
                <a:lnTo>
                  <a:pt x="43330" y="4064"/>
                </a:lnTo>
                <a:lnTo>
                  <a:pt x="43192" y="3937"/>
                </a:lnTo>
                <a:close/>
              </a:path>
              <a:path w="60959" h="71754">
                <a:moveTo>
                  <a:pt x="23436" y="0"/>
                </a:moveTo>
                <a:lnTo>
                  <a:pt x="0" y="20827"/>
                </a:lnTo>
                <a:lnTo>
                  <a:pt x="793" y="20700"/>
                </a:lnTo>
                <a:lnTo>
                  <a:pt x="21891" y="20700"/>
                </a:lnTo>
                <a:lnTo>
                  <a:pt x="21469" y="19684"/>
                </a:lnTo>
                <a:lnTo>
                  <a:pt x="20756" y="18287"/>
                </a:lnTo>
                <a:lnTo>
                  <a:pt x="20204" y="17017"/>
                </a:lnTo>
                <a:lnTo>
                  <a:pt x="19856" y="16001"/>
                </a:lnTo>
                <a:lnTo>
                  <a:pt x="19422" y="14604"/>
                </a:lnTo>
                <a:lnTo>
                  <a:pt x="19146" y="13461"/>
                </a:lnTo>
                <a:lnTo>
                  <a:pt x="18957" y="12064"/>
                </a:lnTo>
                <a:lnTo>
                  <a:pt x="19023" y="7238"/>
                </a:lnTo>
                <a:lnTo>
                  <a:pt x="24540" y="3936"/>
                </a:lnTo>
                <a:lnTo>
                  <a:pt x="43192" y="3937"/>
                </a:lnTo>
                <a:lnTo>
                  <a:pt x="42778" y="3556"/>
                </a:lnTo>
                <a:lnTo>
                  <a:pt x="42468" y="3429"/>
                </a:lnTo>
                <a:lnTo>
                  <a:pt x="41479" y="2794"/>
                </a:lnTo>
                <a:lnTo>
                  <a:pt x="40731" y="2540"/>
                </a:lnTo>
                <a:lnTo>
                  <a:pt x="29680" y="1524"/>
                </a:lnTo>
                <a:lnTo>
                  <a:pt x="28933" y="1270"/>
                </a:lnTo>
                <a:lnTo>
                  <a:pt x="28070" y="1016"/>
                </a:lnTo>
                <a:lnTo>
                  <a:pt x="26150" y="508"/>
                </a:lnTo>
                <a:lnTo>
                  <a:pt x="22918" y="507"/>
                </a:lnTo>
                <a:lnTo>
                  <a:pt x="23436" y="0"/>
                </a:lnTo>
                <a:close/>
              </a:path>
              <a:path w="60959" h="71754">
                <a:moveTo>
                  <a:pt x="39984" y="2286"/>
                </a:moveTo>
                <a:lnTo>
                  <a:pt x="38684" y="2286"/>
                </a:lnTo>
                <a:lnTo>
                  <a:pt x="37546" y="2413"/>
                </a:lnTo>
                <a:lnTo>
                  <a:pt x="35660" y="2540"/>
                </a:lnTo>
                <a:lnTo>
                  <a:pt x="40731" y="2540"/>
                </a:lnTo>
                <a:lnTo>
                  <a:pt x="39984" y="2286"/>
                </a:lnTo>
                <a:close/>
              </a:path>
              <a:path w="60959" h="71754">
                <a:moveTo>
                  <a:pt x="24540" y="381"/>
                </a:moveTo>
                <a:lnTo>
                  <a:pt x="23988" y="381"/>
                </a:lnTo>
                <a:lnTo>
                  <a:pt x="23436" y="507"/>
                </a:lnTo>
                <a:lnTo>
                  <a:pt x="26150" y="508"/>
                </a:lnTo>
                <a:lnTo>
                  <a:pt x="24540" y="381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08312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5" h="53975">
                <a:moveTo>
                  <a:pt x="2748" y="44243"/>
                </a:moveTo>
                <a:lnTo>
                  <a:pt x="1958" y="45104"/>
                </a:lnTo>
                <a:lnTo>
                  <a:pt x="1448" y="45613"/>
                </a:lnTo>
                <a:lnTo>
                  <a:pt x="0" y="46866"/>
                </a:lnTo>
                <a:lnTo>
                  <a:pt x="2046" y="47806"/>
                </a:lnTo>
                <a:lnTo>
                  <a:pt x="29761" y="53679"/>
                </a:lnTo>
                <a:lnTo>
                  <a:pt x="31612" y="53639"/>
                </a:lnTo>
                <a:lnTo>
                  <a:pt x="41203" y="52426"/>
                </a:lnTo>
                <a:lnTo>
                  <a:pt x="41628" y="52386"/>
                </a:lnTo>
                <a:lnTo>
                  <a:pt x="42767" y="52191"/>
                </a:lnTo>
                <a:lnTo>
                  <a:pt x="43514" y="51995"/>
                </a:lnTo>
                <a:lnTo>
                  <a:pt x="44779" y="51565"/>
                </a:lnTo>
                <a:lnTo>
                  <a:pt x="45251" y="51329"/>
                </a:lnTo>
                <a:lnTo>
                  <a:pt x="45722" y="51133"/>
                </a:lnTo>
                <a:lnTo>
                  <a:pt x="46631" y="50585"/>
                </a:lnTo>
                <a:lnTo>
                  <a:pt x="47537" y="49880"/>
                </a:lnTo>
                <a:lnTo>
                  <a:pt x="48097" y="49371"/>
                </a:lnTo>
                <a:lnTo>
                  <a:pt x="22562" y="49371"/>
                </a:lnTo>
                <a:lnTo>
                  <a:pt x="21538" y="49294"/>
                </a:lnTo>
                <a:lnTo>
                  <a:pt x="21363" y="49254"/>
                </a:lnTo>
                <a:lnTo>
                  <a:pt x="19974" y="49254"/>
                </a:lnTo>
                <a:lnTo>
                  <a:pt x="18479" y="49176"/>
                </a:lnTo>
                <a:lnTo>
                  <a:pt x="7348" y="46357"/>
                </a:lnTo>
                <a:lnTo>
                  <a:pt x="3530" y="45104"/>
                </a:lnTo>
                <a:lnTo>
                  <a:pt x="3334" y="44947"/>
                </a:lnTo>
                <a:lnTo>
                  <a:pt x="3139" y="44752"/>
                </a:lnTo>
                <a:lnTo>
                  <a:pt x="2748" y="44243"/>
                </a:lnTo>
                <a:close/>
              </a:path>
              <a:path w="69215" h="53975">
                <a:moveTo>
                  <a:pt x="55313" y="0"/>
                </a:moveTo>
                <a:lnTo>
                  <a:pt x="55704" y="586"/>
                </a:lnTo>
                <a:lnTo>
                  <a:pt x="56532" y="1016"/>
                </a:lnTo>
                <a:lnTo>
                  <a:pt x="57199" y="1291"/>
                </a:lnTo>
                <a:lnTo>
                  <a:pt x="57636" y="1448"/>
                </a:lnTo>
                <a:lnTo>
                  <a:pt x="57785" y="1526"/>
                </a:lnTo>
                <a:lnTo>
                  <a:pt x="63018" y="10570"/>
                </a:lnTo>
                <a:lnTo>
                  <a:pt x="62912" y="11431"/>
                </a:lnTo>
                <a:lnTo>
                  <a:pt x="50241" y="22160"/>
                </a:lnTo>
                <a:lnTo>
                  <a:pt x="49333" y="22473"/>
                </a:lnTo>
                <a:lnTo>
                  <a:pt x="43790" y="28033"/>
                </a:lnTo>
                <a:lnTo>
                  <a:pt x="43675" y="28307"/>
                </a:lnTo>
                <a:lnTo>
                  <a:pt x="34858" y="43034"/>
                </a:lnTo>
                <a:lnTo>
                  <a:pt x="34245" y="43617"/>
                </a:lnTo>
                <a:lnTo>
                  <a:pt x="23194" y="49371"/>
                </a:lnTo>
                <a:lnTo>
                  <a:pt x="48097" y="49371"/>
                </a:lnTo>
                <a:lnTo>
                  <a:pt x="50669" y="41384"/>
                </a:lnTo>
                <a:lnTo>
                  <a:pt x="50884" y="40014"/>
                </a:lnTo>
                <a:lnTo>
                  <a:pt x="60660" y="27446"/>
                </a:lnTo>
                <a:lnTo>
                  <a:pt x="61799" y="26662"/>
                </a:lnTo>
                <a:lnTo>
                  <a:pt x="62351" y="26232"/>
                </a:lnTo>
                <a:lnTo>
                  <a:pt x="62822" y="25762"/>
                </a:lnTo>
                <a:lnTo>
                  <a:pt x="63340" y="25292"/>
                </a:lnTo>
                <a:lnTo>
                  <a:pt x="68756" y="15073"/>
                </a:lnTo>
                <a:lnTo>
                  <a:pt x="68704" y="12684"/>
                </a:lnTo>
                <a:lnTo>
                  <a:pt x="55980" y="351"/>
                </a:lnTo>
                <a:lnTo>
                  <a:pt x="55313" y="0"/>
                </a:lnTo>
                <a:close/>
              </a:path>
              <a:path w="69215" h="53975">
                <a:moveTo>
                  <a:pt x="21227" y="49222"/>
                </a:moveTo>
                <a:lnTo>
                  <a:pt x="19974" y="49254"/>
                </a:lnTo>
                <a:lnTo>
                  <a:pt x="21363" y="49254"/>
                </a:lnTo>
                <a:lnTo>
                  <a:pt x="21227" y="49222"/>
                </a:lnTo>
                <a:close/>
              </a:path>
              <a:path w="69215" h="53975">
                <a:moveTo>
                  <a:pt x="20791" y="49059"/>
                </a:moveTo>
                <a:lnTo>
                  <a:pt x="21227" y="49222"/>
                </a:lnTo>
                <a:lnTo>
                  <a:pt x="21538" y="49215"/>
                </a:lnTo>
                <a:lnTo>
                  <a:pt x="20791" y="49059"/>
                </a:lnTo>
                <a:close/>
              </a:path>
              <a:path w="69215" h="53975">
                <a:moveTo>
                  <a:pt x="35027" y="42872"/>
                </a:moveTo>
                <a:lnTo>
                  <a:pt x="34671" y="43146"/>
                </a:lnTo>
                <a:lnTo>
                  <a:pt x="34858" y="43034"/>
                </a:lnTo>
                <a:lnTo>
                  <a:pt x="35027" y="42872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1684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505" y="79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16844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1057" y="3054"/>
                </a:lnTo>
                <a:lnTo>
                  <a:pt x="1057" y="156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1735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551" y="2975"/>
                </a:lnTo>
                <a:lnTo>
                  <a:pt x="1103" y="3053"/>
                </a:lnTo>
                <a:lnTo>
                  <a:pt x="1103" y="195"/>
                </a:lnTo>
                <a:lnTo>
                  <a:pt x="551" y="77"/>
                </a:lnTo>
                <a:lnTo>
                  <a:pt x="0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17902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05" y="2975"/>
                </a:lnTo>
                <a:lnTo>
                  <a:pt x="1057" y="3093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18454" y="61622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7"/>
                </a:lnTo>
                <a:lnTo>
                  <a:pt x="1057" y="3093"/>
                </a:lnTo>
                <a:lnTo>
                  <a:pt x="1057" y="195"/>
                </a:lnTo>
                <a:lnTo>
                  <a:pt x="505" y="116"/>
                </a:lnTo>
                <a:lnTo>
                  <a:pt x="0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1896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1103" y="3093"/>
                </a:lnTo>
                <a:lnTo>
                  <a:pt x="1103" y="195"/>
                </a:lnTo>
                <a:lnTo>
                  <a:pt x="551" y="79"/>
                </a:lnTo>
                <a:lnTo>
                  <a:pt x="0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1951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20064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2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14"/>
                </a:lnTo>
                <a:lnTo>
                  <a:pt x="1103" y="3171"/>
                </a:lnTo>
                <a:lnTo>
                  <a:pt x="1103" y="273"/>
                </a:lnTo>
                <a:lnTo>
                  <a:pt x="551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2112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54"/>
                </a:lnTo>
                <a:lnTo>
                  <a:pt x="1069" y="3172"/>
                </a:lnTo>
                <a:lnTo>
                  <a:pt x="1069" y="274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21674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17" y="3015"/>
                </a:lnTo>
                <a:lnTo>
                  <a:pt x="1057" y="3171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22192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40" y="3053"/>
                </a:lnTo>
                <a:lnTo>
                  <a:pt x="1092" y="3171"/>
                </a:lnTo>
                <a:lnTo>
                  <a:pt x="1092" y="273"/>
                </a:lnTo>
                <a:lnTo>
                  <a:pt x="540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2273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54"/>
                </a:lnTo>
                <a:lnTo>
                  <a:pt x="1069" y="3211"/>
                </a:lnTo>
                <a:lnTo>
                  <a:pt x="1069" y="274"/>
                </a:lnTo>
                <a:lnTo>
                  <a:pt x="517" y="156"/>
                </a:lnTo>
                <a:lnTo>
                  <a:pt x="0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23284" y="6173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897"/>
                </a:lnTo>
                <a:lnTo>
                  <a:pt x="1069" y="3210"/>
                </a:lnTo>
                <a:lnTo>
                  <a:pt x="1069" y="273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23802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24354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24906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425412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25964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92"/>
                </a:lnTo>
                <a:lnTo>
                  <a:pt x="1057" y="3288"/>
                </a:lnTo>
                <a:lnTo>
                  <a:pt x="1057" y="312"/>
                </a:lnTo>
                <a:lnTo>
                  <a:pt x="0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26516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05" y="3132"/>
                </a:lnTo>
                <a:lnTo>
                  <a:pt x="1057" y="3289"/>
                </a:lnTo>
                <a:lnTo>
                  <a:pt x="1057" y="313"/>
                </a:lnTo>
                <a:lnTo>
                  <a:pt x="0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27022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551" y="3132"/>
                </a:lnTo>
                <a:lnTo>
                  <a:pt x="1103" y="3328"/>
                </a:lnTo>
                <a:lnTo>
                  <a:pt x="1103" y="352"/>
                </a:lnTo>
                <a:lnTo>
                  <a:pt x="551" y="156"/>
                </a:lnTo>
                <a:lnTo>
                  <a:pt x="0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27574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75"/>
                </a:moveTo>
                <a:lnTo>
                  <a:pt x="0" y="0"/>
                </a:lnTo>
                <a:lnTo>
                  <a:pt x="1057" y="391"/>
                </a:lnTo>
                <a:lnTo>
                  <a:pt x="1057" y="3367"/>
                </a:lnTo>
                <a:lnTo>
                  <a:pt x="0" y="2975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28126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57" y="3367"/>
                </a:lnTo>
                <a:lnTo>
                  <a:pt x="1057" y="351"/>
                </a:lnTo>
                <a:lnTo>
                  <a:pt x="505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28632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69" y="3367"/>
                </a:lnTo>
                <a:lnTo>
                  <a:pt x="1069" y="351"/>
                </a:lnTo>
                <a:lnTo>
                  <a:pt x="551" y="155"/>
                </a:lnTo>
                <a:lnTo>
                  <a:pt x="0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29184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17" y="3211"/>
                </a:lnTo>
                <a:lnTo>
                  <a:pt x="1057" y="3446"/>
                </a:lnTo>
                <a:lnTo>
                  <a:pt x="1057" y="431"/>
                </a:lnTo>
                <a:lnTo>
                  <a:pt x="517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29701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40" y="3250"/>
                </a:lnTo>
                <a:lnTo>
                  <a:pt x="1092" y="3446"/>
                </a:lnTo>
                <a:lnTo>
                  <a:pt x="1092" y="430"/>
                </a:lnTo>
                <a:lnTo>
                  <a:pt x="540" y="235"/>
                </a:lnTo>
                <a:lnTo>
                  <a:pt x="0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30242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4"/>
                </a:lnTo>
                <a:lnTo>
                  <a:pt x="551" y="3210"/>
                </a:lnTo>
                <a:lnTo>
                  <a:pt x="1069" y="3444"/>
                </a:lnTo>
                <a:lnTo>
                  <a:pt x="1069" y="390"/>
                </a:lnTo>
                <a:lnTo>
                  <a:pt x="0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30794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15"/>
                </a:moveTo>
                <a:lnTo>
                  <a:pt x="0" y="0"/>
                </a:lnTo>
                <a:lnTo>
                  <a:pt x="1069" y="431"/>
                </a:lnTo>
                <a:lnTo>
                  <a:pt x="1069" y="3485"/>
                </a:lnTo>
                <a:lnTo>
                  <a:pt x="0" y="3015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31311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54"/>
                </a:moveTo>
                <a:lnTo>
                  <a:pt x="0" y="0"/>
                </a:lnTo>
                <a:lnTo>
                  <a:pt x="1103" y="470"/>
                </a:lnTo>
                <a:lnTo>
                  <a:pt x="1103" y="3523"/>
                </a:lnTo>
                <a:lnTo>
                  <a:pt x="0" y="3054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3186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51" y="328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32415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05" y="332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32921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28"/>
                </a:lnTo>
                <a:lnTo>
                  <a:pt x="1103" y="3601"/>
                </a:lnTo>
                <a:lnTo>
                  <a:pt x="1103" y="469"/>
                </a:lnTo>
                <a:lnTo>
                  <a:pt x="0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3347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67"/>
                </a:lnTo>
                <a:lnTo>
                  <a:pt x="1057" y="3680"/>
                </a:lnTo>
                <a:lnTo>
                  <a:pt x="1057" y="508"/>
                </a:lnTo>
                <a:lnTo>
                  <a:pt x="551" y="234"/>
                </a:lnTo>
                <a:lnTo>
                  <a:pt x="0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34025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132"/>
                </a:lnTo>
                <a:lnTo>
                  <a:pt x="505" y="3446"/>
                </a:lnTo>
                <a:lnTo>
                  <a:pt x="1057" y="3719"/>
                </a:lnTo>
                <a:lnTo>
                  <a:pt x="1057" y="548"/>
                </a:lnTo>
                <a:lnTo>
                  <a:pt x="0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34531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172"/>
                </a:moveTo>
                <a:lnTo>
                  <a:pt x="0" y="0"/>
                </a:lnTo>
                <a:lnTo>
                  <a:pt x="1103" y="548"/>
                </a:lnTo>
                <a:lnTo>
                  <a:pt x="1103" y="3798"/>
                </a:lnTo>
                <a:lnTo>
                  <a:pt x="0" y="3172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3508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171"/>
                </a:lnTo>
                <a:lnTo>
                  <a:pt x="1057" y="3836"/>
                </a:lnTo>
                <a:lnTo>
                  <a:pt x="1057" y="586"/>
                </a:lnTo>
                <a:lnTo>
                  <a:pt x="551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35635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250"/>
                </a:moveTo>
                <a:lnTo>
                  <a:pt x="0" y="0"/>
                </a:lnTo>
                <a:lnTo>
                  <a:pt x="1057" y="626"/>
                </a:lnTo>
                <a:lnTo>
                  <a:pt x="1057" y="3915"/>
                </a:lnTo>
                <a:lnTo>
                  <a:pt x="0" y="325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36141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50"/>
                </a:lnTo>
                <a:lnTo>
                  <a:pt x="551" y="3602"/>
                </a:lnTo>
                <a:lnTo>
                  <a:pt x="1103" y="3994"/>
                </a:lnTo>
                <a:lnTo>
                  <a:pt x="1103" y="626"/>
                </a:lnTo>
                <a:lnTo>
                  <a:pt x="0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36693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89"/>
                </a:lnTo>
                <a:lnTo>
                  <a:pt x="551" y="3680"/>
                </a:lnTo>
                <a:lnTo>
                  <a:pt x="1057" y="4071"/>
                </a:lnTo>
                <a:lnTo>
                  <a:pt x="1057" y="665"/>
                </a:lnTo>
                <a:lnTo>
                  <a:pt x="551" y="312"/>
                </a:lnTo>
                <a:lnTo>
                  <a:pt x="0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37245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368"/>
                </a:lnTo>
                <a:lnTo>
                  <a:pt x="551" y="3758"/>
                </a:lnTo>
                <a:lnTo>
                  <a:pt x="1057" y="4190"/>
                </a:lnTo>
                <a:lnTo>
                  <a:pt x="1057" y="705"/>
                </a:lnTo>
                <a:lnTo>
                  <a:pt x="505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37751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405"/>
                </a:lnTo>
                <a:lnTo>
                  <a:pt x="551" y="3837"/>
                </a:lnTo>
                <a:lnTo>
                  <a:pt x="1103" y="4307"/>
                </a:lnTo>
                <a:lnTo>
                  <a:pt x="1103" y="705"/>
                </a:lnTo>
                <a:lnTo>
                  <a:pt x="0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38303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485"/>
                </a:lnTo>
                <a:lnTo>
                  <a:pt x="551" y="3954"/>
                </a:lnTo>
                <a:lnTo>
                  <a:pt x="1069" y="4463"/>
                </a:lnTo>
                <a:lnTo>
                  <a:pt x="1069" y="743"/>
                </a:lnTo>
                <a:lnTo>
                  <a:pt x="551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38855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601"/>
                </a:lnTo>
                <a:lnTo>
                  <a:pt x="551" y="4149"/>
                </a:lnTo>
                <a:lnTo>
                  <a:pt x="1069" y="4697"/>
                </a:lnTo>
                <a:lnTo>
                  <a:pt x="1069" y="821"/>
                </a:lnTo>
                <a:lnTo>
                  <a:pt x="517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39372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719"/>
                </a:lnTo>
                <a:lnTo>
                  <a:pt x="586" y="4307"/>
                </a:lnTo>
                <a:lnTo>
                  <a:pt x="816" y="4621"/>
                </a:lnTo>
                <a:lnTo>
                  <a:pt x="1092" y="4933"/>
                </a:lnTo>
                <a:lnTo>
                  <a:pt x="1092" y="901"/>
                </a:lnTo>
                <a:lnTo>
                  <a:pt x="551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39924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3876"/>
                </a:lnTo>
                <a:lnTo>
                  <a:pt x="816" y="4894"/>
                </a:lnTo>
                <a:lnTo>
                  <a:pt x="1057" y="5286"/>
                </a:lnTo>
                <a:lnTo>
                  <a:pt x="1057" y="940"/>
                </a:lnTo>
                <a:lnTo>
                  <a:pt x="0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40465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4032"/>
                </a:lnTo>
                <a:lnTo>
                  <a:pt x="747" y="5167"/>
                </a:lnTo>
                <a:lnTo>
                  <a:pt x="1069" y="5011"/>
                </a:lnTo>
                <a:lnTo>
                  <a:pt x="1069" y="1018"/>
                </a:lnTo>
                <a:lnTo>
                  <a:pt x="551" y="469"/>
                </a:lnTo>
                <a:lnTo>
                  <a:pt x="0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40982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4346"/>
                </a:lnTo>
                <a:lnTo>
                  <a:pt x="229" y="4697"/>
                </a:lnTo>
                <a:lnTo>
                  <a:pt x="1057" y="4228"/>
                </a:lnTo>
                <a:lnTo>
                  <a:pt x="1057" y="1096"/>
                </a:lnTo>
                <a:lnTo>
                  <a:pt x="551" y="548"/>
                </a:lnTo>
                <a:lnTo>
                  <a:pt x="0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41534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993"/>
                </a:lnTo>
                <a:lnTo>
                  <a:pt x="1057" y="3367"/>
                </a:lnTo>
                <a:lnTo>
                  <a:pt x="1057" y="1212"/>
                </a:lnTo>
                <a:lnTo>
                  <a:pt x="816" y="900"/>
                </a:lnTo>
                <a:lnTo>
                  <a:pt x="275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4204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3132"/>
                </a:lnTo>
                <a:lnTo>
                  <a:pt x="1103" y="2544"/>
                </a:lnTo>
                <a:lnTo>
                  <a:pt x="1103" y="1370"/>
                </a:lnTo>
                <a:lnTo>
                  <a:pt x="827" y="1018"/>
                </a:lnTo>
                <a:lnTo>
                  <a:pt x="586" y="665"/>
                </a:lnTo>
                <a:lnTo>
                  <a:pt x="0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42592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0" y="2154"/>
                </a:lnTo>
                <a:lnTo>
                  <a:pt x="1057" y="1566"/>
                </a:lnTo>
                <a:lnTo>
                  <a:pt x="827" y="1136"/>
                </a:lnTo>
                <a:lnTo>
                  <a:pt x="586" y="744"/>
                </a:lnTo>
                <a:lnTo>
                  <a:pt x="310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4314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75" y="430"/>
                </a:lnTo>
                <a:lnTo>
                  <a:pt x="505" y="861"/>
                </a:lnTo>
                <a:lnTo>
                  <a:pt x="0" y="1173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18017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28864" y="0"/>
                </a:moveTo>
                <a:lnTo>
                  <a:pt x="27564" y="0"/>
                </a:lnTo>
                <a:lnTo>
                  <a:pt x="26069" y="77"/>
                </a:lnTo>
                <a:lnTo>
                  <a:pt x="24103" y="117"/>
                </a:lnTo>
                <a:lnTo>
                  <a:pt x="16433" y="430"/>
                </a:lnTo>
                <a:lnTo>
                  <a:pt x="13523" y="587"/>
                </a:lnTo>
                <a:lnTo>
                  <a:pt x="12465" y="1957"/>
                </a:lnTo>
                <a:lnTo>
                  <a:pt x="11212" y="3405"/>
                </a:lnTo>
                <a:lnTo>
                  <a:pt x="0" y="10962"/>
                </a:lnTo>
                <a:lnTo>
                  <a:pt x="241" y="10962"/>
                </a:lnTo>
                <a:lnTo>
                  <a:pt x="908" y="10884"/>
                </a:lnTo>
                <a:lnTo>
                  <a:pt x="1931" y="10806"/>
                </a:lnTo>
                <a:lnTo>
                  <a:pt x="9245" y="9945"/>
                </a:lnTo>
                <a:lnTo>
                  <a:pt x="29370" y="6303"/>
                </a:lnTo>
                <a:lnTo>
                  <a:pt x="30704" y="5990"/>
                </a:lnTo>
                <a:lnTo>
                  <a:pt x="32003" y="5638"/>
                </a:lnTo>
                <a:lnTo>
                  <a:pt x="33268" y="5246"/>
                </a:lnTo>
                <a:lnTo>
                  <a:pt x="32797" y="4972"/>
                </a:lnTo>
                <a:lnTo>
                  <a:pt x="32245" y="4542"/>
                </a:lnTo>
                <a:lnTo>
                  <a:pt x="29140" y="665"/>
                </a:lnTo>
                <a:lnTo>
                  <a:pt x="28864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23480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4" h="7620">
                <a:moveTo>
                  <a:pt x="23827" y="0"/>
                </a:moveTo>
                <a:lnTo>
                  <a:pt x="6451" y="1605"/>
                </a:lnTo>
                <a:lnTo>
                  <a:pt x="0" y="7321"/>
                </a:lnTo>
                <a:lnTo>
                  <a:pt x="2840" y="6891"/>
                </a:lnTo>
                <a:lnTo>
                  <a:pt x="5899" y="6381"/>
                </a:lnTo>
                <a:lnTo>
                  <a:pt x="18249" y="4189"/>
                </a:lnTo>
                <a:lnTo>
                  <a:pt x="22378" y="3328"/>
                </a:lnTo>
                <a:lnTo>
                  <a:pt x="26035" y="2505"/>
                </a:lnTo>
                <a:lnTo>
                  <a:pt x="2382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08737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18228" y="9143"/>
                </a:moveTo>
                <a:lnTo>
                  <a:pt x="6751" y="18668"/>
                </a:lnTo>
                <a:lnTo>
                  <a:pt x="5877" y="19176"/>
                </a:lnTo>
                <a:lnTo>
                  <a:pt x="4118" y="20065"/>
                </a:lnTo>
                <a:lnTo>
                  <a:pt x="2221" y="20827"/>
                </a:lnTo>
                <a:lnTo>
                  <a:pt x="1209" y="21208"/>
                </a:lnTo>
                <a:lnTo>
                  <a:pt x="967" y="22097"/>
                </a:lnTo>
                <a:lnTo>
                  <a:pt x="6119" y="34670"/>
                </a:lnTo>
                <a:lnTo>
                  <a:pt x="4659" y="35051"/>
                </a:lnTo>
                <a:lnTo>
                  <a:pt x="4348" y="35051"/>
                </a:lnTo>
                <a:lnTo>
                  <a:pt x="3635" y="35432"/>
                </a:lnTo>
                <a:lnTo>
                  <a:pt x="3290" y="35559"/>
                </a:lnTo>
                <a:lnTo>
                  <a:pt x="0" y="42163"/>
                </a:lnTo>
                <a:lnTo>
                  <a:pt x="125" y="44068"/>
                </a:lnTo>
                <a:lnTo>
                  <a:pt x="415" y="45719"/>
                </a:lnTo>
                <a:lnTo>
                  <a:pt x="1048" y="48132"/>
                </a:lnTo>
                <a:lnTo>
                  <a:pt x="1519" y="49402"/>
                </a:lnTo>
                <a:lnTo>
                  <a:pt x="1876" y="49402"/>
                </a:lnTo>
                <a:lnTo>
                  <a:pt x="2382" y="49783"/>
                </a:lnTo>
                <a:lnTo>
                  <a:pt x="2497" y="49910"/>
                </a:lnTo>
                <a:lnTo>
                  <a:pt x="2658" y="50164"/>
                </a:lnTo>
                <a:lnTo>
                  <a:pt x="2773" y="50291"/>
                </a:lnTo>
                <a:lnTo>
                  <a:pt x="3084" y="51180"/>
                </a:lnTo>
                <a:lnTo>
                  <a:pt x="3189" y="51688"/>
                </a:lnTo>
                <a:lnTo>
                  <a:pt x="3290" y="52323"/>
                </a:lnTo>
                <a:lnTo>
                  <a:pt x="3330" y="56514"/>
                </a:lnTo>
                <a:lnTo>
                  <a:pt x="3244" y="57530"/>
                </a:lnTo>
                <a:lnTo>
                  <a:pt x="3129" y="58546"/>
                </a:lnTo>
                <a:lnTo>
                  <a:pt x="2221" y="63753"/>
                </a:lnTo>
                <a:lnTo>
                  <a:pt x="1519" y="66801"/>
                </a:lnTo>
                <a:lnTo>
                  <a:pt x="2382" y="65023"/>
                </a:lnTo>
                <a:lnTo>
                  <a:pt x="8557" y="56006"/>
                </a:lnTo>
                <a:lnTo>
                  <a:pt x="9109" y="55371"/>
                </a:lnTo>
                <a:lnTo>
                  <a:pt x="10247" y="54355"/>
                </a:lnTo>
                <a:lnTo>
                  <a:pt x="10849" y="53974"/>
                </a:lnTo>
                <a:lnTo>
                  <a:pt x="7844" y="53974"/>
                </a:lnTo>
                <a:lnTo>
                  <a:pt x="10443" y="38734"/>
                </a:lnTo>
                <a:lnTo>
                  <a:pt x="9810" y="38099"/>
                </a:lnTo>
                <a:lnTo>
                  <a:pt x="6981" y="30733"/>
                </a:lnTo>
                <a:lnTo>
                  <a:pt x="12290" y="30733"/>
                </a:lnTo>
                <a:lnTo>
                  <a:pt x="10471" y="23113"/>
                </a:lnTo>
                <a:lnTo>
                  <a:pt x="9891" y="20319"/>
                </a:lnTo>
                <a:lnTo>
                  <a:pt x="19758" y="20319"/>
                </a:lnTo>
                <a:lnTo>
                  <a:pt x="19634" y="16509"/>
                </a:lnTo>
                <a:lnTo>
                  <a:pt x="19429" y="14731"/>
                </a:lnTo>
                <a:lnTo>
                  <a:pt x="19261" y="13588"/>
                </a:lnTo>
                <a:lnTo>
                  <a:pt x="18861" y="11556"/>
                </a:lnTo>
                <a:lnTo>
                  <a:pt x="18585" y="10413"/>
                </a:lnTo>
                <a:lnTo>
                  <a:pt x="18228" y="9143"/>
                </a:lnTo>
                <a:close/>
              </a:path>
              <a:path w="33654" h="67309">
                <a:moveTo>
                  <a:pt x="25964" y="41909"/>
                </a:moveTo>
                <a:lnTo>
                  <a:pt x="19643" y="41909"/>
                </a:lnTo>
                <a:lnTo>
                  <a:pt x="21414" y="42163"/>
                </a:lnTo>
                <a:lnTo>
                  <a:pt x="21057" y="42417"/>
                </a:lnTo>
                <a:lnTo>
                  <a:pt x="12294" y="48640"/>
                </a:lnTo>
                <a:lnTo>
                  <a:pt x="11696" y="49148"/>
                </a:lnTo>
                <a:lnTo>
                  <a:pt x="9812" y="51307"/>
                </a:lnTo>
                <a:lnTo>
                  <a:pt x="8361" y="53212"/>
                </a:lnTo>
                <a:lnTo>
                  <a:pt x="7844" y="53974"/>
                </a:lnTo>
                <a:lnTo>
                  <a:pt x="10849" y="53974"/>
                </a:lnTo>
                <a:lnTo>
                  <a:pt x="12053" y="53212"/>
                </a:lnTo>
                <a:lnTo>
                  <a:pt x="13352" y="52450"/>
                </a:lnTo>
                <a:lnTo>
                  <a:pt x="24599" y="45465"/>
                </a:lnTo>
                <a:lnTo>
                  <a:pt x="25024" y="44830"/>
                </a:lnTo>
                <a:lnTo>
                  <a:pt x="25381" y="44068"/>
                </a:lnTo>
                <a:lnTo>
                  <a:pt x="25898" y="42417"/>
                </a:lnTo>
                <a:lnTo>
                  <a:pt x="25964" y="41909"/>
                </a:lnTo>
                <a:close/>
              </a:path>
              <a:path w="33654" h="67309">
                <a:moveTo>
                  <a:pt x="33112" y="23495"/>
                </a:moveTo>
                <a:lnTo>
                  <a:pt x="30924" y="23494"/>
                </a:lnTo>
                <a:lnTo>
                  <a:pt x="29946" y="24891"/>
                </a:lnTo>
                <a:lnTo>
                  <a:pt x="26324" y="29336"/>
                </a:lnTo>
                <a:lnTo>
                  <a:pt x="22713" y="33527"/>
                </a:lnTo>
                <a:lnTo>
                  <a:pt x="20844" y="35559"/>
                </a:lnTo>
                <a:lnTo>
                  <a:pt x="15353" y="41147"/>
                </a:lnTo>
                <a:lnTo>
                  <a:pt x="13042" y="43306"/>
                </a:lnTo>
                <a:lnTo>
                  <a:pt x="13191" y="43179"/>
                </a:lnTo>
                <a:lnTo>
                  <a:pt x="13663" y="43052"/>
                </a:lnTo>
                <a:lnTo>
                  <a:pt x="14410" y="42798"/>
                </a:lnTo>
                <a:lnTo>
                  <a:pt x="15399" y="42417"/>
                </a:lnTo>
                <a:lnTo>
                  <a:pt x="17285" y="42036"/>
                </a:lnTo>
                <a:lnTo>
                  <a:pt x="18815" y="41909"/>
                </a:lnTo>
                <a:lnTo>
                  <a:pt x="25964" y="41909"/>
                </a:lnTo>
                <a:lnTo>
                  <a:pt x="26013" y="39623"/>
                </a:lnTo>
                <a:lnTo>
                  <a:pt x="25818" y="38480"/>
                </a:lnTo>
                <a:lnTo>
                  <a:pt x="25529" y="37464"/>
                </a:lnTo>
                <a:lnTo>
                  <a:pt x="25151" y="36448"/>
                </a:lnTo>
                <a:lnTo>
                  <a:pt x="25346" y="36321"/>
                </a:lnTo>
                <a:lnTo>
                  <a:pt x="33092" y="23876"/>
                </a:lnTo>
                <a:lnTo>
                  <a:pt x="33112" y="23495"/>
                </a:lnTo>
                <a:close/>
              </a:path>
              <a:path w="33654" h="67309">
                <a:moveTo>
                  <a:pt x="12290" y="30733"/>
                </a:moveTo>
                <a:lnTo>
                  <a:pt x="7096" y="30733"/>
                </a:lnTo>
                <a:lnTo>
                  <a:pt x="7890" y="30987"/>
                </a:lnTo>
                <a:lnTo>
                  <a:pt x="8591" y="31368"/>
                </a:lnTo>
                <a:lnTo>
                  <a:pt x="9500" y="32003"/>
                </a:lnTo>
                <a:lnTo>
                  <a:pt x="10052" y="32511"/>
                </a:lnTo>
                <a:lnTo>
                  <a:pt x="11305" y="33527"/>
                </a:lnTo>
                <a:lnTo>
                  <a:pt x="12018" y="34162"/>
                </a:lnTo>
                <a:lnTo>
                  <a:pt x="13628" y="35813"/>
                </a:lnTo>
                <a:lnTo>
                  <a:pt x="12850" y="33019"/>
                </a:lnTo>
                <a:lnTo>
                  <a:pt x="12290" y="30733"/>
                </a:lnTo>
                <a:close/>
              </a:path>
              <a:path w="33654" h="67309">
                <a:moveTo>
                  <a:pt x="25461" y="0"/>
                </a:moveTo>
                <a:lnTo>
                  <a:pt x="25224" y="3301"/>
                </a:lnTo>
                <a:lnTo>
                  <a:pt x="25105" y="7365"/>
                </a:lnTo>
                <a:lnTo>
                  <a:pt x="24990" y="8762"/>
                </a:lnTo>
                <a:lnTo>
                  <a:pt x="19091" y="30098"/>
                </a:lnTo>
                <a:lnTo>
                  <a:pt x="19332" y="29971"/>
                </a:lnTo>
                <a:lnTo>
                  <a:pt x="30924" y="23494"/>
                </a:lnTo>
                <a:lnTo>
                  <a:pt x="33112" y="23495"/>
                </a:lnTo>
                <a:lnTo>
                  <a:pt x="28336" y="16890"/>
                </a:lnTo>
                <a:lnTo>
                  <a:pt x="28647" y="16509"/>
                </a:lnTo>
                <a:lnTo>
                  <a:pt x="31112" y="10414"/>
                </a:lnTo>
                <a:lnTo>
                  <a:pt x="31084" y="8763"/>
                </a:lnTo>
                <a:lnTo>
                  <a:pt x="27658" y="1778"/>
                </a:lnTo>
                <a:lnTo>
                  <a:pt x="25461" y="0"/>
                </a:lnTo>
                <a:close/>
              </a:path>
              <a:path w="33654" h="67309">
                <a:moveTo>
                  <a:pt x="19758" y="20319"/>
                </a:moveTo>
                <a:lnTo>
                  <a:pt x="9891" y="20319"/>
                </a:lnTo>
                <a:lnTo>
                  <a:pt x="10914" y="20700"/>
                </a:lnTo>
                <a:lnTo>
                  <a:pt x="11823" y="21208"/>
                </a:lnTo>
                <a:lnTo>
                  <a:pt x="12363" y="21716"/>
                </a:lnTo>
                <a:lnTo>
                  <a:pt x="12915" y="22097"/>
                </a:lnTo>
                <a:lnTo>
                  <a:pt x="13548" y="22732"/>
                </a:lnTo>
                <a:lnTo>
                  <a:pt x="15549" y="25272"/>
                </a:lnTo>
                <a:lnTo>
                  <a:pt x="16262" y="26415"/>
                </a:lnTo>
                <a:lnTo>
                  <a:pt x="16963" y="27685"/>
                </a:lnTo>
                <a:lnTo>
                  <a:pt x="17676" y="29209"/>
                </a:lnTo>
                <a:lnTo>
                  <a:pt x="17837" y="28955"/>
                </a:lnTo>
                <a:lnTo>
                  <a:pt x="19638" y="22097"/>
                </a:lnTo>
                <a:lnTo>
                  <a:pt x="19758" y="203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76575" y="624020"/>
            <a:ext cx="13335" cy="17145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0" y="0"/>
                </a:moveTo>
                <a:lnTo>
                  <a:pt x="8107" y="16797"/>
                </a:lnTo>
                <a:lnTo>
                  <a:pt x="8808" y="16640"/>
                </a:lnTo>
                <a:lnTo>
                  <a:pt x="12707" y="13508"/>
                </a:lnTo>
                <a:lnTo>
                  <a:pt x="12074" y="13273"/>
                </a:lnTo>
                <a:lnTo>
                  <a:pt x="11442" y="12998"/>
                </a:lnTo>
                <a:lnTo>
                  <a:pt x="1023" y="180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13972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8061" y="1099"/>
                </a:moveTo>
                <a:lnTo>
                  <a:pt x="3922" y="6928"/>
                </a:lnTo>
                <a:lnTo>
                  <a:pt x="4047" y="7867"/>
                </a:lnTo>
                <a:lnTo>
                  <a:pt x="4106" y="8852"/>
                </a:lnTo>
                <a:lnTo>
                  <a:pt x="781" y="12529"/>
                </a:lnTo>
                <a:lnTo>
                  <a:pt x="628" y="14178"/>
                </a:lnTo>
                <a:lnTo>
                  <a:pt x="505" y="15197"/>
                </a:lnTo>
                <a:lnTo>
                  <a:pt x="0" y="17934"/>
                </a:lnTo>
                <a:lnTo>
                  <a:pt x="666" y="17820"/>
                </a:lnTo>
                <a:lnTo>
                  <a:pt x="7233" y="13158"/>
                </a:lnTo>
                <a:lnTo>
                  <a:pt x="17216" y="13158"/>
                </a:lnTo>
                <a:lnTo>
                  <a:pt x="17456" y="12574"/>
                </a:lnTo>
                <a:lnTo>
                  <a:pt x="17571" y="11979"/>
                </a:lnTo>
                <a:lnTo>
                  <a:pt x="17528" y="10066"/>
                </a:lnTo>
                <a:lnTo>
                  <a:pt x="17341" y="8852"/>
                </a:lnTo>
                <a:lnTo>
                  <a:pt x="17699" y="7089"/>
                </a:lnTo>
                <a:lnTo>
                  <a:pt x="17803" y="6379"/>
                </a:lnTo>
                <a:lnTo>
                  <a:pt x="17766" y="3092"/>
                </a:lnTo>
                <a:lnTo>
                  <a:pt x="17651" y="2622"/>
                </a:lnTo>
                <a:lnTo>
                  <a:pt x="17433" y="2038"/>
                </a:lnTo>
                <a:lnTo>
                  <a:pt x="17295" y="1763"/>
                </a:lnTo>
                <a:lnTo>
                  <a:pt x="16887" y="1213"/>
                </a:lnTo>
                <a:lnTo>
                  <a:pt x="9119" y="1213"/>
                </a:lnTo>
                <a:lnTo>
                  <a:pt x="8061" y="1099"/>
                </a:lnTo>
                <a:close/>
              </a:path>
              <a:path w="18415" h="18415">
                <a:moveTo>
                  <a:pt x="17216" y="13158"/>
                </a:moveTo>
                <a:lnTo>
                  <a:pt x="7233" y="13158"/>
                </a:lnTo>
                <a:lnTo>
                  <a:pt x="7739" y="13388"/>
                </a:lnTo>
                <a:lnTo>
                  <a:pt x="9119" y="13937"/>
                </a:lnTo>
                <a:lnTo>
                  <a:pt x="10027" y="14212"/>
                </a:lnTo>
                <a:lnTo>
                  <a:pt x="11051" y="14487"/>
                </a:lnTo>
                <a:lnTo>
                  <a:pt x="11557" y="14647"/>
                </a:lnTo>
                <a:lnTo>
                  <a:pt x="13132" y="14876"/>
                </a:lnTo>
                <a:lnTo>
                  <a:pt x="14190" y="14876"/>
                </a:lnTo>
                <a:lnTo>
                  <a:pt x="14662" y="14842"/>
                </a:lnTo>
                <a:lnTo>
                  <a:pt x="15605" y="14602"/>
                </a:lnTo>
                <a:lnTo>
                  <a:pt x="16387" y="14178"/>
                </a:lnTo>
                <a:lnTo>
                  <a:pt x="17019" y="13514"/>
                </a:lnTo>
                <a:lnTo>
                  <a:pt x="17216" y="13158"/>
                </a:lnTo>
                <a:close/>
              </a:path>
              <a:path w="18415" h="18415">
                <a:moveTo>
                  <a:pt x="14351" y="0"/>
                </a:moveTo>
                <a:lnTo>
                  <a:pt x="13684" y="0"/>
                </a:lnTo>
                <a:lnTo>
                  <a:pt x="12109" y="194"/>
                </a:lnTo>
                <a:lnTo>
                  <a:pt x="10177" y="778"/>
                </a:lnTo>
                <a:lnTo>
                  <a:pt x="9119" y="1213"/>
                </a:lnTo>
                <a:lnTo>
                  <a:pt x="16887" y="1213"/>
                </a:lnTo>
                <a:lnTo>
                  <a:pt x="1435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20653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598" y="0"/>
                </a:moveTo>
                <a:lnTo>
                  <a:pt x="0" y="5359"/>
                </a:lnTo>
                <a:lnTo>
                  <a:pt x="241" y="6264"/>
                </a:lnTo>
                <a:lnTo>
                  <a:pt x="4634" y="10410"/>
                </a:lnTo>
                <a:lnTo>
                  <a:pt x="5542" y="10295"/>
                </a:lnTo>
                <a:lnTo>
                  <a:pt x="9119" y="8177"/>
                </a:lnTo>
                <a:lnTo>
                  <a:pt x="9038" y="7157"/>
                </a:lnTo>
                <a:lnTo>
                  <a:pt x="8923" y="6814"/>
                </a:lnTo>
                <a:lnTo>
                  <a:pt x="8728" y="6459"/>
                </a:lnTo>
                <a:lnTo>
                  <a:pt x="8438" y="6264"/>
                </a:lnTo>
                <a:lnTo>
                  <a:pt x="7819" y="5909"/>
                </a:lnTo>
                <a:lnTo>
                  <a:pt x="6876" y="5245"/>
                </a:lnTo>
                <a:lnTo>
                  <a:pt x="2828" y="893"/>
                </a:lnTo>
                <a:lnTo>
                  <a:pt x="259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25445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1773" y="0"/>
                </a:moveTo>
                <a:lnTo>
                  <a:pt x="0" y="1408"/>
                </a:lnTo>
                <a:lnTo>
                  <a:pt x="164" y="2153"/>
                </a:lnTo>
                <a:lnTo>
                  <a:pt x="5039" y="5680"/>
                </a:lnTo>
                <a:lnTo>
                  <a:pt x="5157" y="4661"/>
                </a:lnTo>
                <a:lnTo>
                  <a:pt x="177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7170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4" h="20320">
                <a:moveTo>
                  <a:pt x="34521" y="0"/>
                </a:moveTo>
                <a:lnTo>
                  <a:pt x="862" y="17971"/>
                </a:lnTo>
                <a:lnTo>
                  <a:pt x="0" y="19811"/>
                </a:lnTo>
                <a:lnTo>
                  <a:pt x="195" y="19576"/>
                </a:lnTo>
                <a:lnTo>
                  <a:pt x="1851" y="17854"/>
                </a:lnTo>
                <a:lnTo>
                  <a:pt x="3231" y="16562"/>
                </a:lnTo>
                <a:lnTo>
                  <a:pt x="4013" y="15779"/>
                </a:lnTo>
                <a:lnTo>
                  <a:pt x="5864" y="14173"/>
                </a:lnTo>
                <a:lnTo>
                  <a:pt x="31175" y="3015"/>
                </a:lnTo>
                <a:lnTo>
                  <a:pt x="38317" y="3015"/>
                </a:lnTo>
                <a:lnTo>
                  <a:pt x="37887" y="1801"/>
                </a:lnTo>
                <a:lnTo>
                  <a:pt x="37155" y="79"/>
                </a:lnTo>
                <a:lnTo>
                  <a:pt x="34521" y="0"/>
                </a:lnTo>
                <a:close/>
              </a:path>
              <a:path w="38734" h="20320">
                <a:moveTo>
                  <a:pt x="38317" y="3015"/>
                </a:moveTo>
                <a:lnTo>
                  <a:pt x="31175" y="3015"/>
                </a:lnTo>
                <a:lnTo>
                  <a:pt x="33027" y="3054"/>
                </a:lnTo>
                <a:lnTo>
                  <a:pt x="34878" y="3211"/>
                </a:lnTo>
                <a:lnTo>
                  <a:pt x="36718" y="3485"/>
                </a:lnTo>
                <a:lnTo>
                  <a:pt x="38604" y="3954"/>
                </a:lnTo>
                <a:lnTo>
                  <a:pt x="38317" y="301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36916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11924" y="4228"/>
                </a:moveTo>
                <a:lnTo>
                  <a:pt x="2549" y="4228"/>
                </a:lnTo>
                <a:lnTo>
                  <a:pt x="3458" y="4267"/>
                </a:lnTo>
                <a:lnTo>
                  <a:pt x="4355" y="4385"/>
                </a:lnTo>
                <a:lnTo>
                  <a:pt x="9587" y="6656"/>
                </a:lnTo>
                <a:lnTo>
                  <a:pt x="10024" y="6773"/>
                </a:lnTo>
                <a:lnTo>
                  <a:pt x="10369" y="6811"/>
                </a:lnTo>
                <a:lnTo>
                  <a:pt x="11001" y="6811"/>
                </a:lnTo>
                <a:lnTo>
                  <a:pt x="11438" y="6734"/>
                </a:lnTo>
                <a:lnTo>
                  <a:pt x="11634" y="6656"/>
                </a:lnTo>
                <a:lnTo>
                  <a:pt x="11795" y="6538"/>
                </a:lnTo>
                <a:lnTo>
                  <a:pt x="12025" y="6303"/>
                </a:lnTo>
                <a:lnTo>
                  <a:pt x="12105" y="6146"/>
                </a:lnTo>
                <a:lnTo>
                  <a:pt x="12093" y="4776"/>
                </a:lnTo>
                <a:lnTo>
                  <a:pt x="11924" y="4228"/>
                </a:lnTo>
                <a:close/>
              </a:path>
              <a:path w="12700" h="6984">
                <a:moveTo>
                  <a:pt x="3262" y="0"/>
                </a:moveTo>
                <a:lnTo>
                  <a:pt x="0" y="2936"/>
                </a:lnTo>
                <a:lnTo>
                  <a:pt x="111" y="3523"/>
                </a:lnTo>
                <a:lnTo>
                  <a:pt x="502" y="4306"/>
                </a:lnTo>
                <a:lnTo>
                  <a:pt x="1572" y="4228"/>
                </a:lnTo>
                <a:lnTo>
                  <a:pt x="11924" y="4228"/>
                </a:lnTo>
                <a:lnTo>
                  <a:pt x="4286" y="38"/>
                </a:lnTo>
                <a:lnTo>
                  <a:pt x="326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38442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1333" y="0"/>
                </a:moveTo>
                <a:lnTo>
                  <a:pt x="632" y="0"/>
                </a:lnTo>
                <a:lnTo>
                  <a:pt x="0" y="38"/>
                </a:lnTo>
                <a:lnTo>
                  <a:pt x="471" y="861"/>
                </a:lnTo>
                <a:lnTo>
                  <a:pt x="3656" y="2740"/>
                </a:lnTo>
                <a:lnTo>
                  <a:pt x="4174" y="2701"/>
                </a:lnTo>
                <a:lnTo>
                  <a:pt x="4680" y="2622"/>
                </a:lnTo>
                <a:lnTo>
                  <a:pt x="5542" y="2348"/>
                </a:lnTo>
                <a:lnTo>
                  <a:pt x="6646" y="1761"/>
                </a:lnTo>
                <a:lnTo>
                  <a:pt x="6094" y="1369"/>
                </a:lnTo>
                <a:lnTo>
                  <a:pt x="4956" y="782"/>
                </a:lnTo>
                <a:lnTo>
                  <a:pt x="4369" y="547"/>
                </a:lnTo>
                <a:lnTo>
                  <a:pt x="2759" y="116"/>
                </a:lnTo>
                <a:lnTo>
                  <a:pt x="133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6659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3380" y="0"/>
                </a:moveTo>
                <a:lnTo>
                  <a:pt x="0" y="10962"/>
                </a:lnTo>
                <a:lnTo>
                  <a:pt x="141" y="11549"/>
                </a:lnTo>
                <a:lnTo>
                  <a:pt x="2794" y="15778"/>
                </a:lnTo>
                <a:lnTo>
                  <a:pt x="3091" y="14839"/>
                </a:lnTo>
                <a:lnTo>
                  <a:pt x="3426" y="13664"/>
                </a:lnTo>
                <a:lnTo>
                  <a:pt x="3589" y="12880"/>
                </a:lnTo>
                <a:lnTo>
                  <a:pt x="3817" y="11549"/>
                </a:lnTo>
                <a:lnTo>
                  <a:pt x="4058" y="9160"/>
                </a:lnTo>
                <a:lnTo>
                  <a:pt x="3946" y="3797"/>
                </a:lnTo>
                <a:lnTo>
                  <a:pt x="3741" y="1957"/>
                </a:lnTo>
                <a:lnTo>
                  <a:pt x="338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7757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4" h="41909">
                <a:moveTo>
                  <a:pt x="44239" y="27940"/>
                </a:moveTo>
                <a:lnTo>
                  <a:pt x="34602" y="27940"/>
                </a:lnTo>
                <a:lnTo>
                  <a:pt x="36318" y="32385"/>
                </a:lnTo>
                <a:lnTo>
                  <a:pt x="37040" y="33909"/>
                </a:lnTo>
                <a:lnTo>
                  <a:pt x="37477" y="34671"/>
                </a:lnTo>
                <a:lnTo>
                  <a:pt x="38420" y="36449"/>
                </a:lnTo>
                <a:lnTo>
                  <a:pt x="39512" y="38100"/>
                </a:lnTo>
                <a:lnTo>
                  <a:pt x="40110" y="38735"/>
                </a:lnTo>
                <a:lnTo>
                  <a:pt x="40697" y="39497"/>
                </a:lnTo>
                <a:lnTo>
                  <a:pt x="45607" y="41656"/>
                </a:lnTo>
                <a:lnTo>
                  <a:pt x="46355" y="41529"/>
                </a:lnTo>
                <a:lnTo>
                  <a:pt x="51345" y="36449"/>
                </a:lnTo>
                <a:lnTo>
                  <a:pt x="66144" y="36449"/>
                </a:lnTo>
                <a:lnTo>
                  <a:pt x="66525" y="36195"/>
                </a:lnTo>
                <a:lnTo>
                  <a:pt x="68181" y="34925"/>
                </a:lnTo>
                <a:lnTo>
                  <a:pt x="68963" y="34163"/>
                </a:lnTo>
                <a:lnTo>
                  <a:pt x="69529" y="33401"/>
                </a:lnTo>
                <a:lnTo>
                  <a:pt x="58510" y="33401"/>
                </a:lnTo>
                <a:lnTo>
                  <a:pt x="56302" y="33274"/>
                </a:lnTo>
                <a:lnTo>
                  <a:pt x="45734" y="29083"/>
                </a:lnTo>
                <a:lnTo>
                  <a:pt x="44239" y="27940"/>
                </a:lnTo>
                <a:close/>
              </a:path>
              <a:path w="70484" h="41909">
                <a:moveTo>
                  <a:pt x="66144" y="36449"/>
                </a:moveTo>
                <a:lnTo>
                  <a:pt x="51345" y="36449"/>
                </a:lnTo>
                <a:lnTo>
                  <a:pt x="51426" y="36703"/>
                </a:lnTo>
                <a:lnTo>
                  <a:pt x="51748" y="37084"/>
                </a:lnTo>
                <a:lnTo>
                  <a:pt x="52024" y="37338"/>
                </a:lnTo>
                <a:lnTo>
                  <a:pt x="52921" y="37846"/>
                </a:lnTo>
                <a:lnTo>
                  <a:pt x="53553" y="38100"/>
                </a:lnTo>
                <a:lnTo>
                  <a:pt x="53910" y="38100"/>
                </a:lnTo>
                <a:lnTo>
                  <a:pt x="54738" y="38354"/>
                </a:lnTo>
                <a:lnTo>
                  <a:pt x="55209" y="38354"/>
                </a:lnTo>
                <a:lnTo>
                  <a:pt x="55715" y="38481"/>
                </a:lnTo>
                <a:lnTo>
                  <a:pt x="58234" y="38481"/>
                </a:lnTo>
                <a:lnTo>
                  <a:pt x="59809" y="38227"/>
                </a:lnTo>
                <a:lnTo>
                  <a:pt x="61534" y="38100"/>
                </a:lnTo>
                <a:lnTo>
                  <a:pt x="64605" y="37338"/>
                </a:lnTo>
                <a:lnTo>
                  <a:pt x="65191" y="37084"/>
                </a:lnTo>
                <a:lnTo>
                  <a:pt x="66144" y="36449"/>
                </a:lnTo>
                <a:close/>
              </a:path>
              <a:path w="70484" h="41909">
                <a:moveTo>
                  <a:pt x="63190" y="26162"/>
                </a:moveTo>
                <a:lnTo>
                  <a:pt x="63777" y="27178"/>
                </a:lnTo>
                <a:lnTo>
                  <a:pt x="64112" y="27940"/>
                </a:lnTo>
                <a:lnTo>
                  <a:pt x="64200" y="28194"/>
                </a:lnTo>
                <a:lnTo>
                  <a:pt x="64299" y="30226"/>
                </a:lnTo>
                <a:lnTo>
                  <a:pt x="64202" y="30607"/>
                </a:lnTo>
                <a:lnTo>
                  <a:pt x="60867" y="33401"/>
                </a:lnTo>
                <a:lnTo>
                  <a:pt x="69529" y="33401"/>
                </a:lnTo>
                <a:lnTo>
                  <a:pt x="69906" y="32893"/>
                </a:lnTo>
                <a:lnTo>
                  <a:pt x="70262" y="31877"/>
                </a:lnTo>
                <a:lnTo>
                  <a:pt x="70142" y="30226"/>
                </a:lnTo>
                <a:lnTo>
                  <a:pt x="66720" y="27432"/>
                </a:lnTo>
                <a:lnTo>
                  <a:pt x="65697" y="26924"/>
                </a:lnTo>
                <a:lnTo>
                  <a:pt x="64524" y="26543"/>
                </a:lnTo>
                <a:lnTo>
                  <a:pt x="63190" y="26162"/>
                </a:lnTo>
                <a:close/>
              </a:path>
              <a:path w="70484" h="41909">
                <a:moveTo>
                  <a:pt x="28223" y="13462"/>
                </a:moveTo>
                <a:lnTo>
                  <a:pt x="15766" y="13461"/>
                </a:lnTo>
                <a:lnTo>
                  <a:pt x="16237" y="13588"/>
                </a:lnTo>
                <a:lnTo>
                  <a:pt x="16984" y="13843"/>
                </a:lnTo>
                <a:lnTo>
                  <a:pt x="17260" y="14097"/>
                </a:lnTo>
                <a:lnTo>
                  <a:pt x="17536" y="14224"/>
                </a:lnTo>
                <a:lnTo>
                  <a:pt x="17812" y="14478"/>
                </a:lnTo>
                <a:lnTo>
                  <a:pt x="21860" y="21209"/>
                </a:lnTo>
                <a:lnTo>
                  <a:pt x="22189" y="22225"/>
                </a:lnTo>
                <a:lnTo>
                  <a:pt x="29887" y="31369"/>
                </a:lnTo>
                <a:lnTo>
                  <a:pt x="31141" y="31115"/>
                </a:lnTo>
                <a:lnTo>
                  <a:pt x="34602" y="27940"/>
                </a:lnTo>
                <a:lnTo>
                  <a:pt x="44239" y="27940"/>
                </a:lnTo>
                <a:lnTo>
                  <a:pt x="43411" y="27178"/>
                </a:lnTo>
                <a:lnTo>
                  <a:pt x="41835" y="25400"/>
                </a:lnTo>
                <a:lnTo>
                  <a:pt x="41525" y="25019"/>
                </a:lnTo>
                <a:lnTo>
                  <a:pt x="38098" y="21590"/>
                </a:lnTo>
                <a:lnTo>
                  <a:pt x="35786" y="19431"/>
                </a:lnTo>
                <a:lnTo>
                  <a:pt x="34602" y="18415"/>
                </a:lnTo>
                <a:lnTo>
                  <a:pt x="33463" y="17526"/>
                </a:lnTo>
                <a:lnTo>
                  <a:pt x="32325" y="16510"/>
                </a:lnTo>
                <a:lnTo>
                  <a:pt x="30083" y="14859"/>
                </a:lnTo>
                <a:lnTo>
                  <a:pt x="28979" y="14097"/>
                </a:lnTo>
                <a:lnTo>
                  <a:pt x="28223" y="13462"/>
                </a:lnTo>
                <a:close/>
              </a:path>
              <a:path w="70484" h="41909">
                <a:moveTo>
                  <a:pt x="59035" y="18923"/>
                </a:moveTo>
                <a:lnTo>
                  <a:pt x="50678" y="18923"/>
                </a:lnTo>
                <a:lnTo>
                  <a:pt x="51748" y="19177"/>
                </a:lnTo>
                <a:lnTo>
                  <a:pt x="53047" y="19431"/>
                </a:lnTo>
                <a:lnTo>
                  <a:pt x="54025" y="19939"/>
                </a:lnTo>
                <a:lnTo>
                  <a:pt x="55244" y="20828"/>
                </a:lnTo>
                <a:lnTo>
                  <a:pt x="55554" y="21336"/>
                </a:lnTo>
                <a:lnTo>
                  <a:pt x="55681" y="21590"/>
                </a:lnTo>
                <a:lnTo>
                  <a:pt x="52806" y="21590"/>
                </a:lnTo>
                <a:lnTo>
                  <a:pt x="51552" y="21844"/>
                </a:lnTo>
                <a:lnTo>
                  <a:pt x="44710" y="25019"/>
                </a:lnTo>
                <a:lnTo>
                  <a:pt x="45653" y="25527"/>
                </a:lnTo>
                <a:lnTo>
                  <a:pt x="53243" y="27305"/>
                </a:lnTo>
                <a:lnTo>
                  <a:pt x="54611" y="27178"/>
                </a:lnTo>
                <a:lnTo>
                  <a:pt x="57759" y="25400"/>
                </a:lnTo>
                <a:lnTo>
                  <a:pt x="57992" y="25019"/>
                </a:lnTo>
                <a:lnTo>
                  <a:pt x="58590" y="23368"/>
                </a:lnTo>
                <a:lnTo>
                  <a:pt x="58740" y="22733"/>
                </a:lnTo>
                <a:lnTo>
                  <a:pt x="58981" y="21463"/>
                </a:lnTo>
                <a:lnTo>
                  <a:pt x="59035" y="18923"/>
                </a:lnTo>
                <a:close/>
              </a:path>
              <a:path w="70484" h="41909">
                <a:moveTo>
                  <a:pt x="40158" y="5334"/>
                </a:moveTo>
                <a:lnTo>
                  <a:pt x="28507" y="5334"/>
                </a:lnTo>
                <a:lnTo>
                  <a:pt x="32279" y="5588"/>
                </a:lnTo>
                <a:lnTo>
                  <a:pt x="33188" y="5715"/>
                </a:lnTo>
                <a:lnTo>
                  <a:pt x="34521" y="5842"/>
                </a:lnTo>
                <a:lnTo>
                  <a:pt x="35464" y="6096"/>
                </a:lnTo>
                <a:lnTo>
                  <a:pt x="34050" y="6477"/>
                </a:lnTo>
                <a:lnTo>
                  <a:pt x="33417" y="6604"/>
                </a:lnTo>
                <a:lnTo>
                  <a:pt x="32360" y="6985"/>
                </a:lnTo>
                <a:lnTo>
                  <a:pt x="29868" y="9525"/>
                </a:lnTo>
                <a:lnTo>
                  <a:pt x="29982" y="9906"/>
                </a:lnTo>
                <a:lnTo>
                  <a:pt x="30163" y="10287"/>
                </a:lnTo>
                <a:lnTo>
                  <a:pt x="30554" y="10668"/>
                </a:lnTo>
                <a:lnTo>
                  <a:pt x="31808" y="12573"/>
                </a:lnTo>
                <a:lnTo>
                  <a:pt x="42698" y="19812"/>
                </a:lnTo>
                <a:lnTo>
                  <a:pt x="43721" y="19558"/>
                </a:lnTo>
                <a:lnTo>
                  <a:pt x="46481" y="19050"/>
                </a:lnTo>
                <a:lnTo>
                  <a:pt x="48045" y="18923"/>
                </a:lnTo>
                <a:lnTo>
                  <a:pt x="59035" y="18923"/>
                </a:lnTo>
                <a:lnTo>
                  <a:pt x="58855" y="17526"/>
                </a:lnTo>
                <a:lnTo>
                  <a:pt x="58747" y="16002"/>
                </a:lnTo>
                <a:lnTo>
                  <a:pt x="58708" y="15875"/>
                </a:lnTo>
                <a:lnTo>
                  <a:pt x="40662" y="15875"/>
                </a:lnTo>
                <a:lnTo>
                  <a:pt x="40340" y="15748"/>
                </a:lnTo>
                <a:lnTo>
                  <a:pt x="37787" y="11557"/>
                </a:lnTo>
                <a:lnTo>
                  <a:pt x="38063" y="11303"/>
                </a:lnTo>
                <a:lnTo>
                  <a:pt x="38730" y="10795"/>
                </a:lnTo>
                <a:lnTo>
                  <a:pt x="39231" y="10287"/>
                </a:lnTo>
                <a:lnTo>
                  <a:pt x="39558" y="9906"/>
                </a:lnTo>
                <a:lnTo>
                  <a:pt x="39754" y="9525"/>
                </a:lnTo>
                <a:lnTo>
                  <a:pt x="40110" y="9017"/>
                </a:lnTo>
                <a:lnTo>
                  <a:pt x="40455" y="7874"/>
                </a:lnTo>
                <a:lnTo>
                  <a:pt x="40333" y="5715"/>
                </a:lnTo>
                <a:lnTo>
                  <a:pt x="40158" y="5334"/>
                </a:lnTo>
                <a:close/>
              </a:path>
              <a:path w="70484" h="41909">
                <a:moveTo>
                  <a:pt x="54220" y="12827"/>
                </a:moveTo>
                <a:lnTo>
                  <a:pt x="46125" y="14224"/>
                </a:lnTo>
                <a:lnTo>
                  <a:pt x="44710" y="14605"/>
                </a:lnTo>
                <a:lnTo>
                  <a:pt x="44434" y="14859"/>
                </a:lnTo>
                <a:lnTo>
                  <a:pt x="43296" y="15494"/>
                </a:lnTo>
                <a:lnTo>
                  <a:pt x="41559" y="15875"/>
                </a:lnTo>
                <a:lnTo>
                  <a:pt x="58708" y="15875"/>
                </a:lnTo>
                <a:lnTo>
                  <a:pt x="54887" y="12954"/>
                </a:lnTo>
                <a:lnTo>
                  <a:pt x="54220" y="12827"/>
                </a:lnTo>
                <a:close/>
              </a:path>
              <a:path w="70484" h="41909">
                <a:moveTo>
                  <a:pt x="15731" y="0"/>
                </a:moveTo>
                <a:lnTo>
                  <a:pt x="12385" y="0"/>
                </a:lnTo>
                <a:lnTo>
                  <a:pt x="11407" y="126"/>
                </a:lnTo>
                <a:lnTo>
                  <a:pt x="9360" y="507"/>
                </a:lnTo>
                <a:lnTo>
                  <a:pt x="8256" y="888"/>
                </a:lnTo>
                <a:lnTo>
                  <a:pt x="5899" y="1523"/>
                </a:lnTo>
                <a:lnTo>
                  <a:pt x="3346" y="2539"/>
                </a:lnTo>
                <a:lnTo>
                  <a:pt x="908" y="3682"/>
                </a:lnTo>
                <a:lnTo>
                  <a:pt x="551" y="3809"/>
                </a:lnTo>
                <a:lnTo>
                  <a:pt x="0" y="3809"/>
                </a:lnTo>
                <a:lnTo>
                  <a:pt x="1851" y="4063"/>
                </a:lnTo>
                <a:lnTo>
                  <a:pt x="2564" y="4190"/>
                </a:lnTo>
                <a:lnTo>
                  <a:pt x="10936" y="8889"/>
                </a:lnTo>
                <a:lnTo>
                  <a:pt x="10690" y="9397"/>
                </a:lnTo>
                <a:lnTo>
                  <a:pt x="12626" y="12826"/>
                </a:lnTo>
                <a:lnTo>
                  <a:pt x="12983" y="13080"/>
                </a:lnTo>
                <a:lnTo>
                  <a:pt x="13880" y="13334"/>
                </a:lnTo>
                <a:lnTo>
                  <a:pt x="14432" y="13588"/>
                </a:lnTo>
                <a:lnTo>
                  <a:pt x="15064" y="13461"/>
                </a:lnTo>
                <a:lnTo>
                  <a:pt x="28223" y="13462"/>
                </a:lnTo>
                <a:lnTo>
                  <a:pt x="27921" y="13208"/>
                </a:lnTo>
                <a:lnTo>
                  <a:pt x="25839" y="11811"/>
                </a:lnTo>
                <a:lnTo>
                  <a:pt x="22056" y="9398"/>
                </a:lnTo>
                <a:lnTo>
                  <a:pt x="20411" y="8382"/>
                </a:lnTo>
                <a:lnTo>
                  <a:pt x="17697" y="6985"/>
                </a:lnTo>
                <a:lnTo>
                  <a:pt x="15294" y="5715"/>
                </a:lnTo>
                <a:lnTo>
                  <a:pt x="22930" y="5334"/>
                </a:lnTo>
                <a:lnTo>
                  <a:pt x="40158" y="5334"/>
                </a:lnTo>
                <a:lnTo>
                  <a:pt x="39754" y="4572"/>
                </a:lnTo>
                <a:lnTo>
                  <a:pt x="39006" y="3556"/>
                </a:lnTo>
                <a:lnTo>
                  <a:pt x="38535" y="3048"/>
                </a:lnTo>
                <a:lnTo>
                  <a:pt x="38121" y="2667"/>
                </a:lnTo>
                <a:lnTo>
                  <a:pt x="22493" y="2667"/>
                </a:lnTo>
                <a:lnTo>
                  <a:pt x="22217" y="2413"/>
                </a:lnTo>
                <a:lnTo>
                  <a:pt x="17145" y="127"/>
                </a:lnTo>
                <a:lnTo>
                  <a:pt x="15731" y="0"/>
                </a:lnTo>
                <a:close/>
              </a:path>
              <a:path w="70484" h="41909">
                <a:moveTo>
                  <a:pt x="34993" y="762"/>
                </a:moveTo>
                <a:lnTo>
                  <a:pt x="31382" y="762"/>
                </a:lnTo>
                <a:lnTo>
                  <a:pt x="30037" y="1016"/>
                </a:lnTo>
                <a:lnTo>
                  <a:pt x="28507" y="1270"/>
                </a:lnTo>
                <a:lnTo>
                  <a:pt x="26736" y="1524"/>
                </a:lnTo>
                <a:lnTo>
                  <a:pt x="24735" y="2032"/>
                </a:lnTo>
                <a:lnTo>
                  <a:pt x="22493" y="2667"/>
                </a:lnTo>
                <a:lnTo>
                  <a:pt x="38121" y="2667"/>
                </a:lnTo>
                <a:lnTo>
                  <a:pt x="37983" y="2540"/>
                </a:lnTo>
                <a:lnTo>
                  <a:pt x="36212" y="1143"/>
                </a:lnTo>
                <a:lnTo>
                  <a:pt x="35901" y="1016"/>
                </a:lnTo>
                <a:lnTo>
                  <a:pt x="35510" y="889"/>
                </a:lnTo>
                <a:lnTo>
                  <a:pt x="34993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11764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4" h="36195">
                <a:moveTo>
                  <a:pt x="6761" y="14604"/>
                </a:moveTo>
                <a:lnTo>
                  <a:pt x="4013" y="14604"/>
                </a:lnTo>
                <a:lnTo>
                  <a:pt x="1966" y="14731"/>
                </a:lnTo>
                <a:lnTo>
                  <a:pt x="1184" y="14731"/>
                </a:lnTo>
                <a:lnTo>
                  <a:pt x="0" y="18414"/>
                </a:lnTo>
                <a:lnTo>
                  <a:pt x="160" y="18541"/>
                </a:lnTo>
                <a:lnTo>
                  <a:pt x="4599" y="21589"/>
                </a:lnTo>
                <a:lnTo>
                  <a:pt x="7946" y="23748"/>
                </a:lnTo>
                <a:lnTo>
                  <a:pt x="12074" y="26288"/>
                </a:lnTo>
                <a:lnTo>
                  <a:pt x="16904" y="28955"/>
                </a:lnTo>
                <a:lnTo>
                  <a:pt x="19549" y="30225"/>
                </a:lnTo>
                <a:lnTo>
                  <a:pt x="22332" y="31622"/>
                </a:lnTo>
                <a:lnTo>
                  <a:pt x="23746" y="32384"/>
                </a:lnTo>
                <a:lnTo>
                  <a:pt x="28277" y="34289"/>
                </a:lnTo>
                <a:lnTo>
                  <a:pt x="30002" y="35178"/>
                </a:lnTo>
                <a:lnTo>
                  <a:pt x="31808" y="35686"/>
                </a:lnTo>
                <a:lnTo>
                  <a:pt x="32831" y="35940"/>
                </a:lnTo>
                <a:lnTo>
                  <a:pt x="34441" y="35940"/>
                </a:lnTo>
                <a:lnTo>
                  <a:pt x="35510" y="35813"/>
                </a:lnTo>
                <a:lnTo>
                  <a:pt x="36016" y="35559"/>
                </a:lnTo>
                <a:lnTo>
                  <a:pt x="36522" y="35432"/>
                </a:lnTo>
                <a:lnTo>
                  <a:pt x="37005" y="35051"/>
                </a:lnTo>
                <a:lnTo>
                  <a:pt x="37511" y="34797"/>
                </a:lnTo>
                <a:lnTo>
                  <a:pt x="38374" y="33781"/>
                </a:lnTo>
                <a:lnTo>
                  <a:pt x="38765" y="33273"/>
                </a:lnTo>
                <a:lnTo>
                  <a:pt x="39432" y="31749"/>
                </a:lnTo>
                <a:lnTo>
                  <a:pt x="39668" y="30987"/>
                </a:lnTo>
                <a:lnTo>
                  <a:pt x="40035" y="29209"/>
                </a:lnTo>
                <a:lnTo>
                  <a:pt x="34441" y="29209"/>
                </a:lnTo>
                <a:lnTo>
                  <a:pt x="31727" y="28320"/>
                </a:lnTo>
                <a:lnTo>
                  <a:pt x="29289" y="27431"/>
                </a:lnTo>
                <a:lnTo>
                  <a:pt x="27840" y="26669"/>
                </a:lnTo>
                <a:lnTo>
                  <a:pt x="26460" y="26034"/>
                </a:lnTo>
                <a:lnTo>
                  <a:pt x="19342" y="20827"/>
                </a:lnTo>
                <a:lnTo>
                  <a:pt x="15018" y="20446"/>
                </a:lnTo>
                <a:lnTo>
                  <a:pt x="12661" y="20065"/>
                </a:lnTo>
                <a:lnTo>
                  <a:pt x="10740" y="19684"/>
                </a:lnTo>
                <a:lnTo>
                  <a:pt x="9947" y="19430"/>
                </a:lnTo>
                <a:lnTo>
                  <a:pt x="7670" y="18795"/>
                </a:lnTo>
                <a:lnTo>
                  <a:pt x="6922" y="18414"/>
                </a:lnTo>
                <a:lnTo>
                  <a:pt x="13765" y="18033"/>
                </a:lnTo>
                <a:lnTo>
                  <a:pt x="17732" y="17398"/>
                </a:lnTo>
                <a:lnTo>
                  <a:pt x="19549" y="17144"/>
                </a:lnTo>
                <a:lnTo>
                  <a:pt x="26380" y="15493"/>
                </a:lnTo>
                <a:lnTo>
                  <a:pt x="26671" y="15366"/>
                </a:lnTo>
                <a:lnTo>
                  <a:pt x="12235" y="15366"/>
                </a:lnTo>
                <a:lnTo>
                  <a:pt x="11166" y="15239"/>
                </a:lnTo>
                <a:lnTo>
                  <a:pt x="8923" y="14858"/>
                </a:lnTo>
                <a:lnTo>
                  <a:pt x="7474" y="14731"/>
                </a:lnTo>
                <a:lnTo>
                  <a:pt x="6761" y="14604"/>
                </a:lnTo>
                <a:close/>
              </a:path>
              <a:path w="70484" h="36195">
                <a:moveTo>
                  <a:pt x="59527" y="26543"/>
                </a:moveTo>
                <a:lnTo>
                  <a:pt x="41835" y="26542"/>
                </a:lnTo>
                <a:lnTo>
                  <a:pt x="42146" y="26669"/>
                </a:lnTo>
                <a:lnTo>
                  <a:pt x="42502" y="26669"/>
                </a:lnTo>
                <a:lnTo>
                  <a:pt x="42859" y="26796"/>
                </a:lnTo>
                <a:lnTo>
                  <a:pt x="43296" y="27050"/>
                </a:lnTo>
                <a:lnTo>
                  <a:pt x="43963" y="28066"/>
                </a:lnTo>
                <a:lnTo>
                  <a:pt x="44860" y="28955"/>
                </a:lnTo>
                <a:lnTo>
                  <a:pt x="45458" y="29463"/>
                </a:lnTo>
                <a:lnTo>
                  <a:pt x="46159" y="30098"/>
                </a:lnTo>
                <a:lnTo>
                  <a:pt x="46987" y="30606"/>
                </a:lnTo>
                <a:lnTo>
                  <a:pt x="51391" y="31876"/>
                </a:lnTo>
                <a:lnTo>
                  <a:pt x="52058" y="32003"/>
                </a:lnTo>
                <a:lnTo>
                  <a:pt x="53553" y="32003"/>
                </a:lnTo>
                <a:lnTo>
                  <a:pt x="55129" y="31749"/>
                </a:lnTo>
                <a:lnTo>
                  <a:pt x="56221" y="31622"/>
                </a:lnTo>
                <a:lnTo>
                  <a:pt x="59367" y="27686"/>
                </a:lnTo>
                <a:lnTo>
                  <a:pt x="59527" y="26543"/>
                </a:lnTo>
                <a:close/>
              </a:path>
              <a:path w="70484" h="36195">
                <a:moveTo>
                  <a:pt x="70021" y="3302"/>
                </a:moveTo>
                <a:lnTo>
                  <a:pt x="37074" y="20700"/>
                </a:lnTo>
                <a:lnTo>
                  <a:pt x="34567" y="21335"/>
                </a:lnTo>
                <a:lnTo>
                  <a:pt x="30635" y="21970"/>
                </a:lnTo>
                <a:lnTo>
                  <a:pt x="28473" y="22097"/>
                </a:lnTo>
                <a:lnTo>
                  <a:pt x="28197" y="22097"/>
                </a:lnTo>
                <a:lnTo>
                  <a:pt x="29761" y="24129"/>
                </a:lnTo>
                <a:lnTo>
                  <a:pt x="31106" y="25780"/>
                </a:lnTo>
                <a:lnTo>
                  <a:pt x="33027" y="27812"/>
                </a:lnTo>
                <a:lnTo>
                  <a:pt x="34441" y="29209"/>
                </a:lnTo>
                <a:lnTo>
                  <a:pt x="40035" y="29209"/>
                </a:lnTo>
                <a:lnTo>
                  <a:pt x="40260" y="27558"/>
                </a:lnTo>
                <a:lnTo>
                  <a:pt x="40386" y="27304"/>
                </a:lnTo>
                <a:lnTo>
                  <a:pt x="40582" y="27050"/>
                </a:lnTo>
                <a:lnTo>
                  <a:pt x="40892" y="26796"/>
                </a:lnTo>
                <a:lnTo>
                  <a:pt x="41088" y="26669"/>
                </a:lnTo>
                <a:lnTo>
                  <a:pt x="41283" y="26669"/>
                </a:lnTo>
                <a:lnTo>
                  <a:pt x="41559" y="26542"/>
                </a:lnTo>
                <a:lnTo>
                  <a:pt x="59527" y="26543"/>
                </a:lnTo>
                <a:lnTo>
                  <a:pt x="59403" y="21336"/>
                </a:lnTo>
                <a:lnTo>
                  <a:pt x="59198" y="20066"/>
                </a:lnTo>
                <a:lnTo>
                  <a:pt x="58659" y="17399"/>
                </a:lnTo>
                <a:lnTo>
                  <a:pt x="59292" y="17399"/>
                </a:lnTo>
                <a:lnTo>
                  <a:pt x="60867" y="17272"/>
                </a:lnTo>
                <a:lnTo>
                  <a:pt x="61891" y="17018"/>
                </a:lnTo>
                <a:lnTo>
                  <a:pt x="63029" y="16764"/>
                </a:lnTo>
                <a:lnTo>
                  <a:pt x="70389" y="7747"/>
                </a:lnTo>
                <a:lnTo>
                  <a:pt x="70262" y="4572"/>
                </a:lnTo>
                <a:lnTo>
                  <a:pt x="70021" y="3302"/>
                </a:lnTo>
                <a:close/>
              </a:path>
              <a:path w="70484" h="36195">
                <a:moveTo>
                  <a:pt x="38484" y="14604"/>
                </a:moveTo>
                <a:lnTo>
                  <a:pt x="28864" y="14604"/>
                </a:lnTo>
                <a:lnTo>
                  <a:pt x="28231" y="16001"/>
                </a:lnTo>
                <a:lnTo>
                  <a:pt x="27369" y="17271"/>
                </a:lnTo>
                <a:lnTo>
                  <a:pt x="26782" y="17906"/>
                </a:lnTo>
                <a:lnTo>
                  <a:pt x="25759" y="18922"/>
                </a:lnTo>
                <a:lnTo>
                  <a:pt x="25322" y="19303"/>
                </a:lnTo>
                <a:lnTo>
                  <a:pt x="28473" y="18541"/>
                </a:lnTo>
                <a:lnTo>
                  <a:pt x="31336" y="17779"/>
                </a:lnTo>
                <a:lnTo>
                  <a:pt x="32636" y="17271"/>
                </a:lnTo>
                <a:lnTo>
                  <a:pt x="35039" y="16382"/>
                </a:lnTo>
                <a:lnTo>
                  <a:pt x="36131" y="15874"/>
                </a:lnTo>
                <a:lnTo>
                  <a:pt x="37155" y="15366"/>
                </a:lnTo>
                <a:lnTo>
                  <a:pt x="38098" y="14858"/>
                </a:lnTo>
                <a:lnTo>
                  <a:pt x="38484" y="14604"/>
                </a:lnTo>
                <a:close/>
              </a:path>
              <a:path w="70484" h="36195">
                <a:moveTo>
                  <a:pt x="54966" y="6604"/>
                </a:moveTo>
                <a:lnTo>
                  <a:pt x="46470" y="6603"/>
                </a:lnTo>
                <a:lnTo>
                  <a:pt x="46495" y="8254"/>
                </a:lnTo>
                <a:lnTo>
                  <a:pt x="46369" y="9778"/>
                </a:lnTo>
                <a:lnTo>
                  <a:pt x="43963" y="16890"/>
                </a:lnTo>
                <a:lnTo>
                  <a:pt x="45849" y="16128"/>
                </a:lnTo>
                <a:lnTo>
                  <a:pt x="53588" y="11556"/>
                </a:lnTo>
                <a:lnTo>
                  <a:pt x="53749" y="11429"/>
                </a:lnTo>
                <a:lnTo>
                  <a:pt x="53864" y="10794"/>
                </a:lnTo>
                <a:lnTo>
                  <a:pt x="54496" y="8636"/>
                </a:lnTo>
                <a:lnTo>
                  <a:pt x="54871" y="7112"/>
                </a:lnTo>
                <a:lnTo>
                  <a:pt x="54966" y="6604"/>
                </a:lnTo>
                <a:close/>
              </a:path>
              <a:path w="70484" h="36195">
                <a:moveTo>
                  <a:pt x="31658" y="4063"/>
                </a:moveTo>
                <a:lnTo>
                  <a:pt x="30002" y="4063"/>
                </a:lnTo>
                <a:lnTo>
                  <a:pt x="28898" y="4444"/>
                </a:lnTo>
                <a:lnTo>
                  <a:pt x="28668" y="4571"/>
                </a:lnTo>
                <a:lnTo>
                  <a:pt x="27093" y="5079"/>
                </a:lnTo>
                <a:lnTo>
                  <a:pt x="21389" y="8762"/>
                </a:lnTo>
                <a:lnTo>
                  <a:pt x="20607" y="9524"/>
                </a:lnTo>
                <a:lnTo>
                  <a:pt x="19388" y="11048"/>
                </a:lnTo>
                <a:lnTo>
                  <a:pt x="18560" y="12445"/>
                </a:lnTo>
                <a:lnTo>
                  <a:pt x="17927" y="13842"/>
                </a:lnTo>
                <a:lnTo>
                  <a:pt x="17812" y="14223"/>
                </a:lnTo>
                <a:lnTo>
                  <a:pt x="17065" y="14604"/>
                </a:lnTo>
                <a:lnTo>
                  <a:pt x="15570" y="15112"/>
                </a:lnTo>
                <a:lnTo>
                  <a:pt x="14869" y="15239"/>
                </a:lnTo>
                <a:lnTo>
                  <a:pt x="13489" y="15366"/>
                </a:lnTo>
                <a:lnTo>
                  <a:pt x="26671" y="15366"/>
                </a:lnTo>
                <a:lnTo>
                  <a:pt x="27254" y="15112"/>
                </a:lnTo>
                <a:lnTo>
                  <a:pt x="28864" y="14604"/>
                </a:lnTo>
                <a:lnTo>
                  <a:pt x="38484" y="14604"/>
                </a:lnTo>
                <a:lnTo>
                  <a:pt x="39834" y="13715"/>
                </a:lnTo>
                <a:lnTo>
                  <a:pt x="44564" y="9651"/>
                </a:lnTo>
                <a:lnTo>
                  <a:pt x="36177" y="9651"/>
                </a:lnTo>
                <a:lnTo>
                  <a:pt x="35269" y="7111"/>
                </a:lnTo>
                <a:lnTo>
                  <a:pt x="32912" y="4571"/>
                </a:lnTo>
                <a:lnTo>
                  <a:pt x="32601" y="4317"/>
                </a:lnTo>
                <a:lnTo>
                  <a:pt x="32279" y="4190"/>
                </a:lnTo>
                <a:lnTo>
                  <a:pt x="31658" y="4063"/>
                </a:lnTo>
                <a:close/>
              </a:path>
              <a:path w="70484" h="36195">
                <a:moveTo>
                  <a:pt x="51702" y="0"/>
                </a:moveTo>
                <a:lnTo>
                  <a:pt x="50920" y="0"/>
                </a:lnTo>
                <a:lnTo>
                  <a:pt x="50598" y="126"/>
                </a:lnTo>
                <a:lnTo>
                  <a:pt x="49506" y="253"/>
                </a:lnTo>
                <a:lnTo>
                  <a:pt x="48482" y="507"/>
                </a:lnTo>
                <a:lnTo>
                  <a:pt x="47574" y="761"/>
                </a:lnTo>
                <a:lnTo>
                  <a:pt x="46792" y="1142"/>
                </a:lnTo>
                <a:lnTo>
                  <a:pt x="46079" y="1396"/>
                </a:lnTo>
                <a:lnTo>
                  <a:pt x="44940" y="2031"/>
                </a:lnTo>
                <a:lnTo>
                  <a:pt x="44112" y="2666"/>
                </a:lnTo>
                <a:lnTo>
                  <a:pt x="43560" y="3174"/>
                </a:lnTo>
                <a:lnTo>
                  <a:pt x="42422" y="4952"/>
                </a:lnTo>
                <a:lnTo>
                  <a:pt x="41122" y="6603"/>
                </a:lnTo>
                <a:lnTo>
                  <a:pt x="39363" y="8254"/>
                </a:lnTo>
                <a:lnTo>
                  <a:pt x="38811" y="8635"/>
                </a:lnTo>
                <a:lnTo>
                  <a:pt x="38293" y="8889"/>
                </a:lnTo>
                <a:lnTo>
                  <a:pt x="37431" y="9397"/>
                </a:lnTo>
                <a:lnTo>
                  <a:pt x="37074" y="9524"/>
                </a:lnTo>
                <a:lnTo>
                  <a:pt x="36327" y="9651"/>
                </a:lnTo>
                <a:lnTo>
                  <a:pt x="44564" y="9651"/>
                </a:lnTo>
                <a:lnTo>
                  <a:pt x="45653" y="8127"/>
                </a:lnTo>
                <a:lnTo>
                  <a:pt x="46470" y="6603"/>
                </a:lnTo>
                <a:lnTo>
                  <a:pt x="54966" y="6604"/>
                </a:lnTo>
                <a:lnTo>
                  <a:pt x="55092" y="5207"/>
                </a:lnTo>
                <a:lnTo>
                  <a:pt x="55018" y="3175"/>
                </a:lnTo>
                <a:lnTo>
                  <a:pt x="54807" y="2286"/>
                </a:lnTo>
                <a:lnTo>
                  <a:pt x="52173" y="127"/>
                </a:lnTo>
                <a:lnTo>
                  <a:pt x="51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08141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60323" y="44068"/>
                </a:moveTo>
                <a:lnTo>
                  <a:pt x="34567" y="44068"/>
                </a:lnTo>
                <a:lnTo>
                  <a:pt x="34728" y="44322"/>
                </a:lnTo>
                <a:lnTo>
                  <a:pt x="35867" y="45465"/>
                </a:lnTo>
                <a:lnTo>
                  <a:pt x="37362" y="46735"/>
                </a:lnTo>
                <a:lnTo>
                  <a:pt x="39282" y="48132"/>
                </a:lnTo>
                <a:lnTo>
                  <a:pt x="40030" y="48640"/>
                </a:lnTo>
                <a:lnTo>
                  <a:pt x="40777" y="49021"/>
                </a:lnTo>
                <a:lnTo>
                  <a:pt x="41571" y="49529"/>
                </a:lnTo>
                <a:lnTo>
                  <a:pt x="48528" y="50926"/>
                </a:lnTo>
                <a:lnTo>
                  <a:pt x="50299" y="50418"/>
                </a:lnTo>
                <a:lnTo>
                  <a:pt x="51161" y="50037"/>
                </a:lnTo>
                <a:lnTo>
                  <a:pt x="52886" y="48767"/>
                </a:lnTo>
                <a:lnTo>
                  <a:pt x="54542" y="46989"/>
                </a:lnTo>
                <a:lnTo>
                  <a:pt x="56037" y="44576"/>
                </a:lnTo>
                <a:lnTo>
                  <a:pt x="56739" y="44449"/>
                </a:lnTo>
                <a:lnTo>
                  <a:pt x="58590" y="44322"/>
                </a:lnTo>
                <a:lnTo>
                  <a:pt x="60323" y="44068"/>
                </a:lnTo>
                <a:close/>
              </a:path>
              <a:path w="76200" h="51434">
                <a:moveTo>
                  <a:pt x="10269" y="15620"/>
                </a:moveTo>
                <a:lnTo>
                  <a:pt x="8107" y="15620"/>
                </a:lnTo>
                <a:lnTo>
                  <a:pt x="5634" y="15874"/>
                </a:lnTo>
                <a:lnTo>
                  <a:pt x="4254" y="16128"/>
                </a:lnTo>
                <a:lnTo>
                  <a:pt x="4084" y="17271"/>
                </a:lnTo>
                <a:lnTo>
                  <a:pt x="3392" y="20446"/>
                </a:lnTo>
                <a:lnTo>
                  <a:pt x="1603" y="25526"/>
                </a:lnTo>
                <a:lnTo>
                  <a:pt x="1116" y="26669"/>
                </a:lnTo>
                <a:lnTo>
                  <a:pt x="643" y="27558"/>
                </a:lnTo>
                <a:lnTo>
                  <a:pt x="793" y="27558"/>
                </a:lnTo>
                <a:lnTo>
                  <a:pt x="1115" y="27812"/>
                </a:lnTo>
                <a:lnTo>
                  <a:pt x="1379" y="27812"/>
                </a:lnTo>
                <a:lnTo>
                  <a:pt x="1977" y="28193"/>
                </a:lnTo>
                <a:lnTo>
                  <a:pt x="2288" y="28447"/>
                </a:lnTo>
                <a:lnTo>
                  <a:pt x="2644" y="28701"/>
                </a:lnTo>
                <a:lnTo>
                  <a:pt x="3748" y="29971"/>
                </a:lnTo>
                <a:lnTo>
                  <a:pt x="4496" y="31241"/>
                </a:lnTo>
                <a:lnTo>
                  <a:pt x="5117" y="32765"/>
                </a:lnTo>
                <a:lnTo>
                  <a:pt x="3748" y="33654"/>
                </a:lnTo>
                <a:lnTo>
                  <a:pt x="2449" y="34670"/>
                </a:lnTo>
                <a:lnTo>
                  <a:pt x="1662" y="35432"/>
                </a:lnTo>
                <a:lnTo>
                  <a:pt x="1184" y="35940"/>
                </a:lnTo>
                <a:lnTo>
                  <a:pt x="643" y="36702"/>
                </a:lnTo>
                <a:lnTo>
                  <a:pt x="436" y="36956"/>
                </a:lnTo>
                <a:lnTo>
                  <a:pt x="91" y="37845"/>
                </a:lnTo>
                <a:lnTo>
                  <a:pt x="0" y="39369"/>
                </a:lnTo>
                <a:lnTo>
                  <a:pt x="126" y="39877"/>
                </a:lnTo>
                <a:lnTo>
                  <a:pt x="321" y="40385"/>
                </a:lnTo>
                <a:lnTo>
                  <a:pt x="954" y="41274"/>
                </a:lnTo>
                <a:lnTo>
                  <a:pt x="1379" y="41655"/>
                </a:lnTo>
                <a:lnTo>
                  <a:pt x="1897" y="42163"/>
                </a:lnTo>
                <a:lnTo>
                  <a:pt x="2529" y="42544"/>
                </a:lnTo>
                <a:lnTo>
                  <a:pt x="3486" y="44068"/>
                </a:lnTo>
                <a:lnTo>
                  <a:pt x="4691" y="45592"/>
                </a:lnTo>
                <a:lnTo>
                  <a:pt x="5358" y="46227"/>
                </a:lnTo>
                <a:lnTo>
                  <a:pt x="6106" y="46735"/>
                </a:lnTo>
                <a:lnTo>
                  <a:pt x="7750" y="47243"/>
                </a:lnTo>
                <a:lnTo>
                  <a:pt x="8693" y="47243"/>
                </a:lnTo>
                <a:lnTo>
                  <a:pt x="9165" y="47116"/>
                </a:lnTo>
                <a:lnTo>
                  <a:pt x="10660" y="46354"/>
                </a:lnTo>
                <a:lnTo>
                  <a:pt x="11729" y="45338"/>
                </a:lnTo>
                <a:lnTo>
                  <a:pt x="13339" y="43179"/>
                </a:lnTo>
                <a:lnTo>
                  <a:pt x="15501" y="43179"/>
                </a:lnTo>
                <a:lnTo>
                  <a:pt x="15777" y="42798"/>
                </a:lnTo>
                <a:lnTo>
                  <a:pt x="16108" y="42036"/>
                </a:lnTo>
                <a:lnTo>
                  <a:pt x="16228" y="41274"/>
                </a:lnTo>
                <a:lnTo>
                  <a:pt x="16144" y="39115"/>
                </a:lnTo>
                <a:lnTo>
                  <a:pt x="15927" y="37972"/>
                </a:lnTo>
                <a:lnTo>
                  <a:pt x="31900" y="37972"/>
                </a:lnTo>
                <a:lnTo>
                  <a:pt x="25954" y="35305"/>
                </a:lnTo>
                <a:lnTo>
                  <a:pt x="23171" y="33908"/>
                </a:lnTo>
                <a:lnTo>
                  <a:pt x="20526" y="32638"/>
                </a:lnTo>
                <a:lnTo>
                  <a:pt x="15697" y="29971"/>
                </a:lnTo>
                <a:lnTo>
                  <a:pt x="11568" y="27431"/>
                </a:lnTo>
                <a:lnTo>
                  <a:pt x="8222" y="25272"/>
                </a:lnTo>
                <a:lnTo>
                  <a:pt x="3783" y="22224"/>
                </a:lnTo>
                <a:lnTo>
                  <a:pt x="3908" y="21208"/>
                </a:lnTo>
                <a:lnTo>
                  <a:pt x="4806" y="18414"/>
                </a:lnTo>
                <a:lnTo>
                  <a:pt x="5588" y="18414"/>
                </a:lnTo>
                <a:lnTo>
                  <a:pt x="7635" y="18287"/>
                </a:lnTo>
                <a:lnTo>
                  <a:pt x="20438" y="18287"/>
                </a:lnTo>
                <a:lnTo>
                  <a:pt x="20687" y="18160"/>
                </a:lnTo>
                <a:lnTo>
                  <a:pt x="21435" y="17906"/>
                </a:lnTo>
                <a:lnTo>
                  <a:pt x="21550" y="17525"/>
                </a:lnTo>
                <a:lnTo>
                  <a:pt x="21780" y="17017"/>
                </a:lnTo>
                <a:lnTo>
                  <a:pt x="15812" y="17017"/>
                </a:lnTo>
                <a:lnTo>
                  <a:pt x="15616" y="16890"/>
                </a:lnTo>
                <a:lnTo>
                  <a:pt x="14639" y="16509"/>
                </a:lnTo>
                <a:lnTo>
                  <a:pt x="13535" y="16128"/>
                </a:lnTo>
                <a:lnTo>
                  <a:pt x="11212" y="15747"/>
                </a:lnTo>
                <a:lnTo>
                  <a:pt x="10269" y="15620"/>
                </a:lnTo>
                <a:close/>
              </a:path>
              <a:path w="76200" h="51434">
                <a:moveTo>
                  <a:pt x="31900" y="37972"/>
                </a:moveTo>
                <a:lnTo>
                  <a:pt x="15927" y="37972"/>
                </a:lnTo>
                <a:lnTo>
                  <a:pt x="18134" y="41020"/>
                </a:lnTo>
                <a:lnTo>
                  <a:pt x="19169" y="42163"/>
                </a:lnTo>
                <a:lnTo>
                  <a:pt x="27219" y="46481"/>
                </a:lnTo>
                <a:lnTo>
                  <a:pt x="28036" y="46608"/>
                </a:lnTo>
                <a:lnTo>
                  <a:pt x="30715" y="46227"/>
                </a:lnTo>
                <a:lnTo>
                  <a:pt x="31658" y="45846"/>
                </a:lnTo>
                <a:lnTo>
                  <a:pt x="33590" y="44830"/>
                </a:lnTo>
                <a:lnTo>
                  <a:pt x="34567" y="44068"/>
                </a:lnTo>
                <a:lnTo>
                  <a:pt x="60323" y="44068"/>
                </a:lnTo>
                <a:lnTo>
                  <a:pt x="67985" y="42036"/>
                </a:lnTo>
                <a:lnTo>
                  <a:pt x="69365" y="41401"/>
                </a:lnTo>
                <a:lnTo>
                  <a:pt x="69986" y="41020"/>
                </a:lnTo>
                <a:lnTo>
                  <a:pt x="70584" y="40512"/>
                </a:lnTo>
                <a:lnTo>
                  <a:pt x="71090" y="40131"/>
                </a:lnTo>
                <a:lnTo>
                  <a:pt x="71562" y="39623"/>
                </a:lnTo>
                <a:lnTo>
                  <a:pt x="36453" y="39623"/>
                </a:lnTo>
                <a:lnTo>
                  <a:pt x="35430" y="39369"/>
                </a:lnTo>
                <a:lnTo>
                  <a:pt x="33624" y="38861"/>
                </a:lnTo>
                <a:lnTo>
                  <a:pt x="31900" y="37972"/>
                </a:lnTo>
                <a:close/>
              </a:path>
              <a:path w="76200" h="51434">
                <a:moveTo>
                  <a:pt x="15501" y="43179"/>
                </a:moveTo>
                <a:lnTo>
                  <a:pt x="13339" y="43179"/>
                </a:lnTo>
                <a:lnTo>
                  <a:pt x="14558" y="43433"/>
                </a:lnTo>
                <a:lnTo>
                  <a:pt x="14869" y="43433"/>
                </a:lnTo>
                <a:lnTo>
                  <a:pt x="15501" y="43179"/>
                </a:lnTo>
                <a:close/>
              </a:path>
              <a:path w="76200" h="51434">
                <a:moveTo>
                  <a:pt x="45768" y="30225"/>
                </a:moveTo>
                <a:lnTo>
                  <a:pt x="43882" y="31241"/>
                </a:lnTo>
                <a:lnTo>
                  <a:pt x="38063" y="39623"/>
                </a:lnTo>
                <a:lnTo>
                  <a:pt x="71562" y="39623"/>
                </a:lnTo>
                <a:lnTo>
                  <a:pt x="71999" y="39115"/>
                </a:lnTo>
                <a:lnTo>
                  <a:pt x="72620" y="37972"/>
                </a:lnTo>
                <a:lnTo>
                  <a:pt x="72785" y="37464"/>
                </a:lnTo>
                <a:lnTo>
                  <a:pt x="72942" y="36702"/>
                </a:lnTo>
                <a:lnTo>
                  <a:pt x="73202" y="35686"/>
                </a:lnTo>
                <a:lnTo>
                  <a:pt x="55681" y="35686"/>
                </a:lnTo>
                <a:lnTo>
                  <a:pt x="54347" y="35432"/>
                </a:lnTo>
                <a:lnTo>
                  <a:pt x="53714" y="35432"/>
                </a:lnTo>
                <a:lnTo>
                  <a:pt x="49080" y="33146"/>
                </a:lnTo>
                <a:lnTo>
                  <a:pt x="48482" y="32638"/>
                </a:lnTo>
                <a:lnTo>
                  <a:pt x="47585" y="31749"/>
                </a:lnTo>
                <a:lnTo>
                  <a:pt x="47068" y="30987"/>
                </a:lnTo>
                <a:lnTo>
                  <a:pt x="46918" y="30733"/>
                </a:lnTo>
                <a:lnTo>
                  <a:pt x="46481" y="30479"/>
                </a:lnTo>
                <a:lnTo>
                  <a:pt x="45768" y="30225"/>
                </a:lnTo>
                <a:close/>
              </a:path>
              <a:path w="76200" h="51434">
                <a:moveTo>
                  <a:pt x="75986" y="6985"/>
                </a:moveTo>
                <a:lnTo>
                  <a:pt x="73643" y="6985"/>
                </a:lnTo>
                <a:lnTo>
                  <a:pt x="73812" y="7874"/>
                </a:lnTo>
                <a:lnTo>
                  <a:pt x="73919" y="8636"/>
                </a:lnTo>
                <a:lnTo>
                  <a:pt x="68457" y="19684"/>
                </a:lnTo>
                <a:lnTo>
                  <a:pt x="67824" y="20065"/>
                </a:lnTo>
                <a:lnTo>
                  <a:pt x="66652" y="20446"/>
                </a:lnTo>
                <a:lnTo>
                  <a:pt x="65513" y="20700"/>
                </a:lnTo>
                <a:lnTo>
                  <a:pt x="64490" y="20954"/>
                </a:lnTo>
                <a:lnTo>
                  <a:pt x="62914" y="21081"/>
                </a:lnTo>
                <a:lnTo>
                  <a:pt x="62282" y="21081"/>
                </a:lnTo>
                <a:lnTo>
                  <a:pt x="62821" y="23748"/>
                </a:lnTo>
                <a:lnTo>
                  <a:pt x="63056" y="25272"/>
                </a:lnTo>
                <a:lnTo>
                  <a:pt x="63180" y="29971"/>
                </a:lnTo>
                <a:lnTo>
                  <a:pt x="63059" y="30987"/>
                </a:lnTo>
                <a:lnTo>
                  <a:pt x="58751" y="35432"/>
                </a:lnTo>
                <a:lnTo>
                  <a:pt x="57176" y="35686"/>
                </a:lnTo>
                <a:lnTo>
                  <a:pt x="73202" y="35686"/>
                </a:lnTo>
                <a:lnTo>
                  <a:pt x="73300" y="35305"/>
                </a:lnTo>
                <a:lnTo>
                  <a:pt x="73409" y="34670"/>
                </a:lnTo>
                <a:lnTo>
                  <a:pt x="73293" y="31114"/>
                </a:lnTo>
                <a:lnTo>
                  <a:pt x="66134" y="25018"/>
                </a:lnTo>
                <a:lnTo>
                  <a:pt x="66010" y="23748"/>
                </a:lnTo>
                <a:lnTo>
                  <a:pt x="65789" y="23240"/>
                </a:lnTo>
                <a:lnTo>
                  <a:pt x="65272" y="22605"/>
                </a:lnTo>
                <a:lnTo>
                  <a:pt x="65985" y="22224"/>
                </a:lnTo>
                <a:lnTo>
                  <a:pt x="67709" y="21208"/>
                </a:lnTo>
                <a:lnTo>
                  <a:pt x="68848" y="20573"/>
                </a:lnTo>
                <a:lnTo>
                  <a:pt x="70067" y="19684"/>
                </a:lnTo>
                <a:lnTo>
                  <a:pt x="76091" y="10668"/>
                </a:lnTo>
                <a:lnTo>
                  <a:pt x="75986" y="6985"/>
                </a:lnTo>
                <a:close/>
              </a:path>
              <a:path w="76200" h="51434">
                <a:moveTo>
                  <a:pt x="32486" y="18287"/>
                </a:moveTo>
                <a:lnTo>
                  <a:pt x="30876" y="18795"/>
                </a:lnTo>
                <a:lnTo>
                  <a:pt x="30002" y="19176"/>
                </a:lnTo>
                <a:lnTo>
                  <a:pt x="23171" y="20827"/>
                </a:lnTo>
                <a:lnTo>
                  <a:pt x="21354" y="21081"/>
                </a:lnTo>
                <a:lnTo>
                  <a:pt x="17387" y="21716"/>
                </a:lnTo>
                <a:lnTo>
                  <a:pt x="10545" y="22097"/>
                </a:lnTo>
                <a:lnTo>
                  <a:pt x="11292" y="22351"/>
                </a:lnTo>
                <a:lnTo>
                  <a:pt x="12235" y="22732"/>
                </a:lnTo>
                <a:lnTo>
                  <a:pt x="13569" y="23113"/>
                </a:lnTo>
                <a:lnTo>
                  <a:pt x="14363" y="23367"/>
                </a:lnTo>
                <a:lnTo>
                  <a:pt x="16283" y="23748"/>
                </a:lnTo>
                <a:lnTo>
                  <a:pt x="18640" y="24129"/>
                </a:lnTo>
                <a:lnTo>
                  <a:pt x="22964" y="24510"/>
                </a:lnTo>
                <a:lnTo>
                  <a:pt x="24425" y="25907"/>
                </a:lnTo>
                <a:lnTo>
                  <a:pt x="31463" y="30352"/>
                </a:lnTo>
                <a:lnTo>
                  <a:pt x="32912" y="31114"/>
                </a:lnTo>
                <a:lnTo>
                  <a:pt x="35349" y="32003"/>
                </a:lnTo>
                <a:lnTo>
                  <a:pt x="38063" y="32765"/>
                </a:lnTo>
                <a:lnTo>
                  <a:pt x="36649" y="31495"/>
                </a:lnTo>
                <a:lnTo>
                  <a:pt x="34418" y="29082"/>
                </a:lnTo>
                <a:lnTo>
                  <a:pt x="33090" y="27431"/>
                </a:lnTo>
                <a:lnTo>
                  <a:pt x="31819" y="25780"/>
                </a:lnTo>
                <a:lnTo>
                  <a:pt x="32095" y="25780"/>
                </a:lnTo>
                <a:lnTo>
                  <a:pt x="34257" y="25526"/>
                </a:lnTo>
                <a:lnTo>
                  <a:pt x="46176" y="22986"/>
                </a:lnTo>
                <a:lnTo>
                  <a:pt x="28944" y="22986"/>
                </a:lnTo>
                <a:lnTo>
                  <a:pt x="29381" y="22605"/>
                </a:lnTo>
                <a:lnTo>
                  <a:pt x="30405" y="21589"/>
                </a:lnTo>
                <a:lnTo>
                  <a:pt x="31854" y="19684"/>
                </a:lnTo>
                <a:lnTo>
                  <a:pt x="32486" y="18287"/>
                </a:lnTo>
                <a:close/>
              </a:path>
              <a:path w="76200" h="51434">
                <a:moveTo>
                  <a:pt x="50092" y="10286"/>
                </a:moveTo>
                <a:lnTo>
                  <a:pt x="36258" y="20954"/>
                </a:lnTo>
                <a:lnTo>
                  <a:pt x="34958" y="21462"/>
                </a:lnTo>
                <a:lnTo>
                  <a:pt x="32095" y="22224"/>
                </a:lnTo>
                <a:lnTo>
                  <a:pt x="28944" y="22986"/>
                </a:lnTo>
                <a:lnTo>
                  <a:pt x="46176" y="22986"/>
                </a:lnTo>
                <a:lnTo>
                  <a:pt x="49747" y="21843"/>
                </a:lnTo>
                <a:lnTo>
                  <a:pt x="51437" y="21208"/>
                </a:lnTo>
                <a:lnTo>
                  <a:pt x="52990" y="20573"/>
                </a:lnTo>
                <a:lnTo>
                  <a:pt x="47585" y="20573"/>
                </a:lnTo>
                <a:lnTo>
                  <a:pt x="48252" y="19430"/>
                </a:lnTo>
                <a:lnTo>
                  <a:pt x="49000" y="17779"/>
                </a:lnTo>
                <a:lnTo>
                  <a:pt x="49428" y="16509"/>
                </a:lnTo>
                <a:lnTo>
                  <a:pt x="49834" y="14731"/>
                </a:lnTo>
                <a:lnTo>
                  <a:pt x="50049" y="12953"/>
                </a:lnTo>
                <a:lnTo>
                  <a:pt x="50092" y="10286"/>
                </a:lnTo>
                <a:close/>
              </a:path>
              <a:path w="76200" h="51434">
                <a:moveTo>
                  <a:pt x="59346" y="3682"/>
                </a:moveTo>
                <a:lnTo>
                  <a:pt x="55324" y="3682"/>
                </a:lnTo>
                <a:lnTo>
                  <a:pt x="55796" y="3809"/>
                </a:lnTo>
                <a:lnTo>
                  <a:pt x="56624" y="3936"/>
                </a:lnTo>
                <a:lnTo>
                  <a:pt x="56900" y="4063"/>
                </a:lnTo>
                <a:lnTo>
                  <a:pt x="58685" y="9397"/>
                </a:lnTo>
                <a:lnTo>
                  <a:pt x="58575" y="10286"/>
                </a:lnTo>
                <a:lnTo>
                  <a:pt x="58050" y="12572"/>
                </a:lnTo>
                <a:lnTo>
                  <a:pt x="57526" y="14350"/>
                </a:lnTo>
                <a:lnTo>
                  <a:pt x="57452" y="14858"/>
                </a:lnTo>
                <a:lnTo>
                  <a:pt x="47585" y="20573"/>
                </a:lnTo>
                <a:lnTo>
                  <a:pt x="52990" y="20573"/>
                </a:lnTo>
                <a:lnTo>
                  <a:pt x="54853" y="19811"/>
                </a:lnTo>
                <a:lnTo>
                  <a:pt x="56624" y="19049"/>
                </a:lnTo>
                <a:lnTo>
                  <a:pt x="58349" y="18160"/>
                </a:lnTo>
                <a:lnTo>
                  <a:pt x="60120" y="17144"/>
                </a:lnTo>
                <a:lnTo>
                  <a:pt x="61891" y="16255"/>
                </a:lnTo>
                <a:lnTo>
                  <a:pt x="73643" y="6985"/>
                </a:lnTo>
                <a:lnTo>
                  <a:pt x="75986" y="6985"/>
                </a:lnTo>
                <a:lnTo>
                  <a:pt x="75835" y="6350"/>
                </a:lnTo>
                <a:lnTo>
                  <a:pt x="60361" y="6349"/>
                </a:lnTo>
                <a:lnTo>
                  <a:pt x="60246" y="5841"/>
                </a:lnTo>
                <a:lnTo>
                  <a:pt x="59890" y="4698"/>
                </a:lnTo>
                <a:lnTo>
                  <a:pt x="59346" y="3682"/>
                </a:lnTo>
                <a:close/>
              </a:path>
              <a:path w="76200" h="51434">
                <a:moveTo>
                  <a:pt x="20438" y="18287"/>
                </a:moveTo>
                <a:lnTo>
                  <a:pt x="10384" y="18287"/>
                </a:lnTo>
                <a:lnTo>
                  <a:pt x="11097" y="18414"/>
                </a:lnTo>
                <a:lnTo>
                  <a:pt x="12546" y="18541"/>
                </a:lnTo>
                <a:lnTo>
                  <a:pt x="14788" y="18922"/>
                </a:lnTo>
                <a:lnTo>
                  <a:pt x="15858" y="19049"/>
                </a:lnTo>
                <a:lnTo>
                  <a:pt x="17111" y="19049"/>
                </a:lnTo>
                <a:lnTo>
                  <a:pt x="18491" y="18922"/>
                </a:lnTo>
                <a:lnTo>
                  <a:pt x="19192" y="18668"/>
                </a:lnTo>
                <a:lnTo>
                  <a:pt x="19940" y="18541"/>
                </a:lnTo>
                <a:lnTo>
                  <a:pt x="20438" y="18287"/>
                </a:lnTo>
                <a:close/>
              </a:path>
              <a:path w="76200" h="51434">
                <a:moveTo>
                  <a:pt x="33854" y="4952"/>
                </a:moveTo>
                <a:lnTo>
                  <a:pt x="33073" y="4952"/>
                </a:lnTo>
                <a:lnTo>
                  <a:pt x="32521" y="5079"/>
                </a:lnTo>
                <a:lnTo>
                  <a:pt x="31900" y="5079"/>
                </a:lnTo>
                <a:lnTo>
                  <a:pt x="31187" y="5206"/>
                </a:lnTo>
                <a:lnTo>
                  <a:pt x="30405" y="5460"/>
                </a:lnTo>
                <a:lnTo>
                  <a:pt x="29968" y="5714"/>
                </a:lnTo>
                <a:lnTo>
                  <a:pt x="29059" y="6095"/>
                </a:lnTo>
                <a:lnTo>
                  <a:pt x="28588" y="6222"/>
                </a:lnTo>
                <a:lnTo>
                  <a:pt x="28116" y="6603"/>
                </a:lnTo>
                <a:lnTo>
                  <a:pt x="26621" y="7619"/>
                </a:lnTo>
                <a:lnTo>
                  <a:pt x="26115" y="8000"/>
                </a:lnTo>
                <a:lnTo>
                  <a:pt x="25609" y="8508"/>
                </a:lnTo>
                <a:lnTo>
                  <a:pt x="24540" y="9524"/>
                </a:lnTo>
                <a:lnTo>
                  <a:pt x="23482" y="10794"/>
                </a:lnTo>
                <a:lnTo>
                  <a:pt x="22424" y="12191"/>
                </a:lnTo>
                <a:lnTo>
                  <a:pt x="22148" y="12699"/>
                </a:lnTo>
                <a:lnTo>
                  <a:pt x="19825" y="15874"/>
                </a:lnTo>
                <a:lnTo>
                  <a:pt x="19158" y="16255"/>
                </a:lnTo>
                <a:lnTo>
                  <a:pt x="18410" y="16763"/>
                </a:lnTo>
                <a:lnTo>
                  <a:pt x="18215" y="16763"/>
                </a:lnTo>
                <a:lnTo>
                  <a:pt x="17663" y="17017"/>
                </a:lnTo>
                <a:lnTo>
                  <a:pt x="21780" y="17017"/>
                </a:lnTo>
                <a:lnTo>
                  <a:pt x="22182" y="16128"/>
                </a:lnTo>
                <a:lnTo>
                  <a:pt x="23010" y="14731"/>
                </a:lnTo>
                <a:lnTo>
                  <a:pt x="32291" y="8254"/>
                </a:lnTo>
                <a:lnTo>
                  <a:pt x="32521" y="8127"/>
                </a:lnTo>
                <a:lnTo>
                  <a:pt x="33624" y="7746"/>
                </a:lnTo>
                <a:lnTo>
                  <a:pt x="34682" y="7619"/>
                </a:lnTo>
                <a:lnTo>
                  <a:pt x="38233" y="7619"/>
                </a:lnTo>
                <a:lnTo>
                  <a:pt x="37983" y="7111"/>
                </a:lnTo>
                <a:lnTo>
                  <a:pt x="34924" y="5206"/>
                </a:lnTo>
                <a:lnTo>
                  <a:pt x="33854" y="4952"/>
                </a:lnTo>
                <a:close/>
              </a:path>
              <a:path w="76200" h="51434">
                <a:moveTo>
                  <a:pt x="38233" y="7619"/>
                </a:moveTo>
                <a:lnTo>
                  <a:pt x="34682" y="7619"/>
                </a:lnTo>
                <a:lnTo>
                  <a:pt x="35901" y="7873"/>
                </a:lnTo>
                <a:lnTo>
                  <a:pt x="36223" y="8000"/>
                </a:lnTo>
                <a:lnTo>
                  <a:pt x="36534" y="8254"/>
                </a:lnTo>
                <a:lnTo>
                  <a:pt x="37166" y="8635"/>
                </a:lnTo>
                <a:lnTo>
                  <a:pt x="37477" y="8889"/>
                </a:lnTo>
                <a:lnTo>
                  <a:pt x="38063" y="9524"/>
                </a:lnTo>
                <a:lnTo>
                  <a:pt x="38891" y="10794"/>
                </a:lnTo>
                <a:lnTo>
                  <a:pt x="39557" y="12572"/>
                </a:lnTo>
                <a:lnTo>
                  <a:pt x="39800" y="13334"/>
                </a:lnTo>
                <a:lnTo>
                  <a:pt x="39949" y="13334"/>
                </a:lnTo>
                <a:lnTo>
                  <a:pt x="40697" y="13207"/>
                </a:lnTo>
                <a:lnTo>
                  <a:pt x="41053" y="12953"/>
                </a:lnTo>
                <a:lnTo>
                  <a:pt x="41916" y="12572"/>
                </a:lnTo>
                <a:lnTo>
                  <a:pt x="42433" y="12318"/>
                </a:lnTo>
                <a:lnTo>
                  <a:pt x="42985" y="11937"/>
                </a:lnTo>
                <a:lnTo>
                  <a:pt x="44745" y="10286"/>
                </a:lnTo>
                <a:lnTo>
                  <a:pt x="45229" y="9651"/>
                </a:lnTo>
                <a:lnTo>
                  <a:pt x="38891" y="9651"/>
                </a:lnTo>
                <a:lnTo>
                  <a:pt x="38776" y="9016"/>
                </a:lnTo>
                <a:lnTo>
                  <a:pt x="38581" y="8254"/>
                </a:lnTo>
                <a:lnTo>
                  <a:pt x="38420" y="8000"/>
                </a:lnTo>
                <a:lnTo>
                  <a:pt x="38233" y="7619"/>
                </a:lnTo>
                <a:close/>
              </a:path>
              <a:path w="76200" h="51434">
                <a:moveTo>
                  <a:pt x="54692" y="380"/>
                </a:moveTo>
                <a:lnTo>
                  <a:pt x="48643" y="2285"/>
                </a:lnTo>
                <a:lnTo>
                  <a:pt x="47654" y="2920"/>
                </a:lnTo>
                <a:lnTo>
                  <a:pt x="47585" y="3301"/>
                </a:lnTo>
                <a:lnTo>
                  <a:pt x="47424" y="3428"/>
                </a:lnTo>
                <a:lnTo>
                  <a:pt x="46642" y="4444"/>
                </a:lnTo>
                <a:lnTo>
                  <a:pt x="46171" y="4825"/>
                </a:lnTo>
                <a:lnTo>
                  <a:pt x="44871" y="5968"/>
                </a:lnTo>
                <a:lnTo>
                  <a:pt x="44043" y="6476"/>
                </a:lnTo>
                <a:lnTo>
                  <a:pt x="43020" y="7238"/>
                </a:lnTo>
                <a:lnTo>
                  <a:pt x="41835" y="8000"/>
                </a:lnTo>
                <a:lnTo>
                  <a:pt x="38891" y="9651"/>
                </a:lnTo>
                <a:lnTo>
                  <a:pt x="45229" y="9651"/>
                </a:lnTo>
                <a:lnTo>
                  <a:pt x="46044" y="8635"/>
                </a:lnTo>
                <a:lnTo>
                  <a:pt x="47183" y="6857"/>
                </a:lnTo>
                <a:lnTo>
                  <a:pt x="47735" y="6349"/>
                </a:lnTo>
                <a:lnTo>
                  <a:pt x="54220" y="3809"/>
                </a:lnTo>
                <a:lnTo>
                  <a:pt x="54542" y="3682"/>
                </a:lnTo>
                <a:lnTo>
                  <a:pt x="59346" y="3682"/>
                </a:lnTo>
                <a:lnTo>
                  <a:pt x="59142" y="3301"/>
                </a:lnTo>
                <a:lnTo>
                  <a:pt x="58625" y="2539"/>
                </a:lnTo>
                <a:lnTo>
                  <a:pt x="57958" y="1904"/>
                </a:lnTo>
                <a:lnTo>
                  <a:pt x="57210" y="1269"/>
                </a:lnTo>
                <a:lnTo>
                  <a:pt x="55842" y="507"/>
                </a:lnTo>
                <a:lnTo>
                  <a:pt x="55290" y="507"/>
                </a:lnTo>
                <a:lnTo>
                  <a:pt x="54692" y="380"/>
                </a:lnTo>
                <a:close/>
              </a:path>
              <a:path w="76200" h="51434">
                <a:moveTo>
                  <a:pt x="69871" y="127"/>
                </a:moveTo>
                <a:lnTo>
                  <a:pt x="67157" y="126"/>
                </a:lnTo>
                <a:lnTo>
                  <a:pt x="66571" y="380"/>
                </a:lnTo>
                <a:lnTo>
                  <a:pt x="65985" y="507"/>
                </a:lnTo>
                <a:lnTo>
                  <a:pt x="60361" y="6349"/>
                </a:lnTo>
                <a:lnTo>
                  <a:pt x="75835" y="6350"/>
                </a:lnTo>
                <a:lnTo>
                  <a:pt x="71251" y="635"/>
                </a:lnTo>
                <a:lnTo>
                  <a:pt x="70343" y="254"/>
                </a:lnTo>
                <a:lnTo>
                  <a:pt x="69871" y="127"/>
                </a:lnTo>
                <a:close/>
              </a:path>
              <a:path w="76200" h="51434">
                <a:moveTo>
                  <a:pt x="68813" y="0"/>
                </a:moveTo>
                <a:lnTo>
                  <a:pt x="68261" y="0"/>
                </a:lnTo>
                <a:lnTo>
                  <a:pt x="67709" y="126"/>
                </a:lnTo>
                <a:lnTo>
                  <a:pt x="69365" y="127"/>
                </a:lnTo>
                <a:lnTo>
                  <a:pt x="6881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96122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12189" y="48041"/>
                </a:moveTo>
                <a:lnTo>
                  <a:pt x="2196" y="48041"/>
                </a:lnTo>
                <a:lnTo>
                  <a:pt x="2698" y="48432"/>
                </a:lnTo>
                <a:lnTo>
                  <a:pt x="3541" y="48941"/>
                </a:lnTo>
                <a:lnTo>
                  <a:pt x="4438" y="49333"/>
                </a:lnTo>
                <a:lnTo>
                  <a:pt x="5301" y="49567"/>
                </a:lnTo>
                <a:lnTo>
                  <a:pt x="6175" y="49724"/>
                </a:lnTo>
                <a:lnTo>
                  <a:pt x="7428" y="49724"/>
                </a:lnTo>
                <a:lnTo>
                  <a:pt x="8210" y="49646"/>
                </a:lnTo>
                <a:lnTo>
                  <a:pt x="12189" y="48041"/>
                </a:lnTo>
                <a:close/>
              </a:path>
              <a:path w="20954" h="50165">
                <a:moveTo>
                  <a:pt x="7624" y="1096"/>
                </a:moveTo>
                <a:lnTo>
                  <a:pt x="0" y="48510"/>
                </a:lnTo>
                <a:lnTo>
                  <a:pt x="908" y="48510"/>
                </a:lnTo>
                <a:lnTo>
                  <a:pt x="1366" y="48393"/>
                </a:lnTo>
                <a:lnTo>
                  <a:pt x="2046" y="48159"/>
                </a:lnTo>
                <a:lnTo>
                  <a:pt x="2196" y="48041"/>
                </a:lnTo>
                <a:lnTo>
                  <a:pt x="12189" y="48041"/>
                </a:lnTo>
                <a:lnTo>
                  <a:pt x="20871" y="28739"/>
                </a:lnTo>
                <a:lnTo>
                  <a:pt x="20791" y="22709"/>
                </a:lnTo>
                <a:lnTo>
                  <a:pt x="11327" y="2036"/>
                </a:lnTo>
                <a:lnTo>
                  <a:pt x="10970" y="1840"/>
                </a:lnTo>
                <a:lnTo>
                  <a:pt x="10303" y="1526"/>
                </a:lnTo>
                <a:lnTo>
                  <a:pt x="9901" y="1409"/>
                </a:lnTo>
                <a:lnTo>
                  <a:pt x="8808" y="1175"/>
                </a:lnTo>
                <a:lnTo>
                  <a:pt x="8417" y="1134"/>
                </a:lnTo>
                <a:lnTo>
                  <a:pt x="7624" y="1096"/>
                </a:lnTo>
                <a:close/>
              </a:path>
              <a:path w="20954" h="50165">
                <a:moveTo>
                  <a:pt x="15455" y="0"/>
                </a:moveTo>
                <a:lnTo>
                  <a:pt x="11327" y="2036"/>
                </a:lnTo>
                <a:lnTo>
                  <a:pt x="16190" y="2036"/>
                </a:lnTo>
                <a:lnTo>
                  <a:pt x="1545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18902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1" y="0"/>
                </a:moveTo>
                <a:lnTo>
                  <a:pt x="0" y="148"/>
                </a:lnTo>
                <a:lnTo>
                  <a:pt x="160" y="148"/>
                </a:lnTo>
                <a:lnTo>
                  <a:pt x="551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18396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57" y="0"/>
                </a:moveTo>
                <a:lnTo>
                  <a:pt x="0" y="309"/>
                </a:lnTo>
                <a:lnTo>
                  <a:pt x="229" y="309"/>
                </a:lnTo>
                <a:lnTo>
                  <a:pt x="1057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17844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8" y="0"/>
                </a:moveTo>
                <a:lnTo>
                  <a:pt x="1057" y="0"/>
                </a:lnTo>
                <a:lnTo>
                  <a:pt x="0" y="320"/>
                </a:lnTo>
                <a:lnTo>
                  <a:pt x="356" y="320"/>
                </a:lnTo>
                <a:lnTo>
                  <a:pt x="781" y="194"/>
                </a:lnTo>
                <a:lnTo>
                  <a:pt x="121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17338" y="210717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1287" y="0"/>
                </a:moveTo>
                <a:lnTo>
                  <a:pt x="1057" y="0"/>
                </a:lnTo>
                <a:lnTo>
                  <a:pt x="0" y="355"/>
                </a:lnTo>
                <a:lnTo>
                  <a:pt x="390" y="355"/>
                </a:lnTo>
                <a:lnTo>
                  <a:pt x="862" y="194"/>
                </a:lnTo>
                <a:lnTo>
                  <a:pt x="1287" y="0"/>
                </a:lnTo>
                <a:close/>
              </a:path>
              <a:path w="7620" h="635">
                <a:moveTo>
                  <a:pt x="7106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16820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1379" y="0"/>
                </a:moveTo>
                <a:lnTo>
                  <a:pt x="1023" y="0"/>
                </a:lnTo>
                <a:lnTo>
                  <a:pt x="0" y="343"/>
                </a:lnTo>
                <a:lnTo>
                  <a:pt x="436" y="343"/>
                </a:lnTo>
                <a:lnTo>
                  <a:pt x="908" y="194"/>
                </a:lnTo>
                <a:lnTo>
                  <a:pt x="1379" y="0"/>
                </a:lnTo>
                <a:close/>
              </a:path>
              <a:path w="8254" h="635">
                <a:moveTo>
                  <a:pt x="7624" y="114"/>
                </a:moveTo>
                <a:lnTo>
                  <a:pt x="7313" y="343"/>
                </a:lnTo>
                <a:lnTo>
                  <a:pt x="7750" y="343"/>
                </a:lnTo>
                <a:lnTo>
                  <a:pt x="762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16268" y="211072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436" y="309"/>
                </a:lnTo>
                <a:lnTo>
                  <a:pt x="1460" y="0"/>
                </a:lnTo>
                <a:close/>
              </a:path>
              <a:path w="8889" h="635">
                <a:moveTo>
                  <a:pt x="8222" y="0"/>
                </a:moveTo>
                <a:lnTo>
                  <a:pt x="7589" y="309"/>
                </a:lnTo>
                <a:lnTo>
                  <a:pt x="8371" y="309"/>
                </a:lnTo>
                <a:lnTo>
                  <a:pt x="8222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15762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1494" y="0"/>
                </a:moveTo>
                <a:lnTo>
                  <a:pt x="1057" y="0"/>
                </a:lnTo>
                <a:lnTo>
                  <a:pt x="0" y="320"/>
                </a:lnTo>
                <a:lnTo>
                  <a:pt x="390" y="320"/>
                </a:lnTo>
                <a:lnTo>
                  <a:pt x="1494" y="0"/>
                </a:lnTo>
                <a:close/>
              </a:path>
              <a:path w="9525" h="635">
                <a:moveTo>
                  <a:pt x="8808" y="0"/>
                </a:moveTo>
                <a:lnTo>
                  <a:pt x="8371" y="0"/>
                </a:lnTo>
                <a:lnTo>
                  <a:pt x="7819" y="320"/>
                </a:lnTo>
                <a:lnTo>
                  <a:pt x="9004" y="320"/>
                </a:lnTo>
                <a:lnTo>
                  <a:pt x="8877" y="160"/>
                </a:lnTo>
                <a:lnTo>
                  <a:pt x="880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15245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1460" y="0"/>
                </a:moveTo>
                <a:lnTo>
                  <a:pt x="1023" y="0"/>
                </a:lnTo>
                <a:lnTo>
                  <a:pt x="0" y="309"/>
                </a:lnTo>
                <a:lnTo>
                  <a:pt x="275" y="309"/>
                </a:lnTo>
                <a:lnTo>
                  <a:pt x="597" y="240"/>
                </a:lnTo>
                <a:lnTo>
                  <a:pt x="1460" y="0"/>
                </a:lnTo>
                <a:close/>
              </a:path>
              <a:path w="10160" h="635">
                <a:moveTo>
                  <a:pt x="9395" y="0"/>
                </a:moveTo>
                <a:lnTo>
                  <a:pt x="8613" y="0"/>
                </a:lnTo>
                <a:lnTo>
                  <a:pt x="8061" y="309"/>
                </a:lnTo>
                <a:lnTo>
                  <a:pt x="9602" y="309"/>
                </a:lnTo>
                <a:lnTo>
                  <a:pt x="9521" y="160"/>
                </a:lnTo>
                <a:lnTo>
                  <a:pt x="939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14693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1460" y="0"/>
                </a:lnTo>
                <a:close/>
              </a:path>
              <a:path w="10795" h="635">
                <a:moveTo>
                  <a:pt x="10073" y="0"/>
                </a:moveTo>
                <a:lnTo>
                  <a:pt x="8889" y="0"/>
                </a:lnTo>
                <a:lnTo>
                  <a:pt x="8337" y="309"/>
                </a:lnTo>
                <a:lnTo>
                  <a:pt x="10223" y="309"/>
                </a:lnTo>
                <a:lnTo>
                  <a:pt x="1007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14429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092" y="0"/>
                </a:moveTo>
                <a:lnTo>
                  <a:pt x="816" y="0"/>
                </a:lnTo>
                <a:lnTo>
                  <a:pt x="0" y="240"/>
                </a:lnTo>
                <a:lnTo>
                  <a:pt x="1092" y="0"/>
                </a:lnTo>
                <a:close/>
              </a:path>
              <a:path w="10795" h="635">
                <a:moveTo>
                  <a:pt x="10418" y="0"/>
                </a:moveTo>
                <a:lnTo>
                  <a:pt x="8877" y="0"/>
                </a:lnTo>
                <a:lnTo>
                  <a:pt x="8325" y="320"/>
                </a:lnTo>
                <a:lnTo>
                  <a:pt x="10568" y="320"/>
                </a:lnTo>
                <a:lnTo>
                  <a:pt x="10418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14429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390" y="0"/>
                </a:moveTo>
                <a:lnTo>
                  <a:pt x="0" y="80"/>
                </a:lnTo>
                <a:lnTo>
                  <a:pt x="390" y="0"/>
                </a:lnTo>
                <a:close/>
              </a:path>
              <a:path w="10795" h="635">
                <a:moveTo>
                  <a:pt x="10487" y="0"/>
                </a:moveTo>
                <a:lnTo>
                  <a:pt x="8601" y="0"/>
                </a:lnTo>
                <a:lnTo>
                  <a:pt x="8325" y="160"/>
                </a:lnTo>
                <a:lnTo>
                  <a:pt x="8015" y="309"/>
                </a:lnTo>
                <a:lnTo>
                  <a:pt x="10648" y="309"/>
                </a:lnTo>
                <a:lnTo>
                  <a:pt x="10487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22133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620" y="0"/>
                </a:moveTo>
                <a:lnTo>
                  <a:pt x="2863" y="0"/>
                </a:lnTo>
                <a:lnTo>
                  <a:pt x="3024" y="309"/>
                </a:lnTo>
                <a:lnTo>
                  <a:pt x="0" y="309"/>
                </a:lnTo>
                <a:lnTo>
                  <a:pt x="62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21811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632" y="0"/>
                </a:moveTo>
                <a:lnTo>
                  <a:pt x="3265" y="0"/>
                </a:lnTo>
                <a:lnTo>
                  <a:pt x="3426" y="320"/>
                </a:lnTo>
                <a:lnTo>
                  <a:pt x="0" y="320"/>
                </a:lnTo>
                <a:lnTo>
                  <a:pt x="632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32145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678" y="0"/>
                </a:moveTo>
                <a:lnTo>
                  <a:pt x="3702" y="0"/>
                </a:lnTo>
                <a:lnTo>
                  <a:pt x="3863" y="309"/>
                </a:lnTo>
                <a:lnTo>
                  <a:pt x="0" y="309"/>
                </a:lnTo>
                <a:lnTo>
                  <a:pt x="678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321144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093" y="0"/>
                </a:moveTo>
                <a:lnTo>
                  <a:pt x="666" y="0"/>
                </a:lnTo>
                <a:lnTo>
                  <a:pt x="310" y="148"/>
                </a:lnTo>
                <a:lnTo>
                  <a:pt x="0" y="309"/>
                </a:lnTo>
                <a:lnTo>
                  <a:pt x="4243" y="309"/>
                </a:lnTo>
                <a:lnTo>
                  <a:pt x="4093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20753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701" y="0"/>
                </a:moveTo>
                <a:lnTo>
                  <a:pt x="4565" y="0"/>
                </a:lnTo>
                <a:lnTo>
                  <a:pt x="4680" y="320"/>
                </a:lnTo>
                <a:lnTo>
                  <a:pt x="0" y="320"/>
                </a:lnTo>
                <a:lnTo>
                  <a:pt x="701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20397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4990" y="0"/>
                </a:moveTo>
                <a:lnTo>
                  <a:pt x="747" y="0"/>
                </a:lnTo>
                <a:lnTo>
                  <a:pt x="0" y="309"/>
                </a:lnTo>
                <a:lnTo>
                  <a:pt x="5117" y="309"/>
                </a:lnTo>
                <a:lnTo>
                  <a:pt x="4990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20006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427" y="0"/>
                </a:moveTo>
                <a:lnTo>
                  <a:pt x="747" y="0"/>
                </a:lnTo>
                <a:lnTo>
                  <a:pt x="0" y="355"/>
                </a:lnTo>
                <a:lnTo>
                  <a:pt x="5577" y="355"/>
                </a:lnTo>
                <a:lnTo>
                  <a:pt x="5508" y="148"/>
                </a:lnTo>
                <a:lnTo>
                  <a:pt x="5427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19569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945" y="0"/>
                </a:moveTo>
                <a:lnTo>
                  <a:pt x="827" y="0"/>
                </a:lnTo>
                <a:lnTo>
                  <a:pt x="402" y="206"/>
                </a:lnTo>
                <a:lnTo>
                  <a:pt x="0" y="355"/>
                </a:lnTo>
                <a:lnTo>
                  <a:pt x="6060" y="355"/>
                </a:lnTo>
                <a:lnTo>
                  <a:pt x="5945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19143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5" h="635">
                <a:moveTo>
                  <a:pt x="6439" y="0"/>
                </a:moveTo>
                <a:lnTo>
                  <a:pt x="862" y="0"/>
                </a:lnTo>
                <a:lnTo>
                  <a:pt x="0" y="309"/>
                </a:lnTo>
                <a:lnTo>
                  <a:pt x="6566" y="309"/>
                </a:lnTo>
                <a:lnTo>
                  <a:pt x="6439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95397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232" y="0"/>
                </a:moveTo>
                <a:lnTo>
                  <a:pt x="24172" y="0"/>
                </a:lnTo>
                <a:lnTo>
                  <a:pt x="23309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  <a:path w="30479" h="635">
                <a:moveTo>
                  <a:pt x="0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95351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359" y="0"/>
                </a:moveTo>
                <a:lnTo>
                  <a:pt x="23792" y="0"/>
                </a:lnTo>
                <a:lnTo>
                  <a:pt x="22849" y="309"/>
                </a:lnTo>
                <a:lnTo>
                  <a:pt x="30474" y="309"/>
                </a:lnTo>
                <a:lnTo>
                  <a:pt x="30359" y="0"/>
                </a:lnTo>
                <a:close/>
              </a:path>
              <a:path w="30479" h="635">
                <a:moveTo>
                  <a:pt x="0" y="114"/>
                </a:moveTo>
                <a:lnTo>
                  <a:pt x="241" y="309"/>
                </a:lnTo>
                <a:lnTo>
                  <a:pt x="747" y="309"/>
                </a:lnTo>
                <a:lnTo>
                  <a:pt x="0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95397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0" y="0"/>
                </a:moveTo>
                <a:lnTo>
                  <a:pt x="390" y="309"/>
                </a:lnTo>
                <a:lnTo>
                  <a:pt x="1448" y="309"/>
                </a:lnTo>
                <a:lnTo>
                  <a:pt x="80" y="0"/>
                </a:lnTo>
                <a:close/>
              </a:path>
              <a:path w="30479" h="635">
                <a:moveTo>
                  <a:pt x="30347" y="0"/>
                </a:moveTo>
                <a:lnTo>
                  <a:pt x="23309" y="0"/>
                </a:lnTo>
                <a:lnTo>
                  <a:pt x="22286" y="309"/>
                </a:lnTo>
                <a:lnTo>
                  <a:pt x="30462" y="309"/>
                </a:lnTo>
                <a:lnTo>
                  <a:pt x="30347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95592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505" y="0"/>
                </a:moveTo>
                <a:lnTo>
                  <a:pt x="0" y="0"/>
                </a:lnTo>
                <a:lnTo>
                  <a:pt x="390" y="320"/>
                </a:lnTo>
                <a:lnTo>
                  <a:pt x="2196" y="320"/>
                </a:lnTo>
                <a:lnTo>
                  <a:pt x="505" y="0"/>
                </a:lnTo>
                <a:close/>
              </a:path>
              <a:path w="30479" h="635">
                <a:moveTo>
                  <a:pt x="2127" y="274"/>
                </a:moveTo>
                <a:close/>
              </a:path>
              <a:path w="30479" h="635">
                <a:moveTo>
                  <a:pt x="30232" y="0"/>
                </a:moveTo>
                <a:lnTo>
                  <a:pt x="22608" y="0"/>
                </a:lnTo>
                <a:lnTo>
                  <a:pt x="21538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9578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057" y="0"/>
                </a:moveTo>
                <a:lnTo>
                  <a:pt x="0" y="0"/>
                </a:lnTo>
                <a:lnTo>
                  <a:pt x="251" y="194"/>
                </a:lnTo>
                <a:lnTo>
                  <a:pt x="436" y="309"/>
                </a:lnTo>
                <a:lnTo>
                  <a:pt x="2633" y="309"/>
                </a:lnTo>
                <a:lnTo>
                  <a:pt x="1972" y="143"/>
                </a:lnTo>
                <a:lnTo>
                  <a:pt x="1057" y="0"/>
                </a:lnTo>
                <a:close/>
              </a:path>
              <a:path w="30479" h="635">
                <a:moveTo>
                  <a:pt x="30071" y="0"/>
                </a:moveTo>
                <a:lnTo>
                  <a:pt x="21895" y="0"/>
                </a:lnTo>
                <a:lnTo>
                  <a:pt x="20756" y="309"/>
                </a:lnTo>
                <a:lnTo>
                  <a:pt x="30198" y="309"/>
                </a:lnTo>
                <a:lnTo>
                  <a:pt x="30071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95983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805" y="0"/>
                </a:moveTo>
                <a:lnTo>
                  <a:pt x="0" y="0"/>
                </a:lnTo>
                <a:lnTo>
                  <a:pt x="297" y="194"/>
                </a:lnTo>
                <a:lnTo>
                  <a:pt x="436" y="309"/>
                </a:lnTo>
                <a:lnTo>
                  <a:pt x="3150" y="309"/>
                </a:lnTo>
                <a:lnTo>
                  <a:pt x="2713" y="194"/>
                </a:lnTo>
                <a:lnTo>
                  <a:pt x="1805" y="0"/>
                </a:lnTo>
                <a:close/>
              </a:path>
              <a:path w="30479" h="635">
                <a:moveTo>
                  <a:pt x="29956" y="0"/>
                </a:moveTo>
                <a:lnTo>
                  <a:pt x="21147" y="0"/>
                </a:lnTo>
                <a:lnTo>
                  <a:pt x="19928" y="309"/>
                </a:lnTo>
                <a:lnTo>
                  <a:pt x="30037" y="309"/>
                </a:lnTo>
                <a:lnTo>
                  <a:pt x="29956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96225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196" y="0"/>
                </a:moveTo>
                <a:lnTo>
                  <a:pt x="0" y="0"/>
                </a:lnTo>
                <a:lnTo>
                  <a:pt x="425" y="320"/>
                </a:lnTo>
                <a:lnTo>
                  <a:pt x="3725" y="320"/>
                </a:lnTo>
                <a:lnTo>
                  <a:pt x="3254" y="240"/>
                </a:lnTo>
                <a:lnTo>
                  <a:pt x="2196" y="0"/>
                </a:lnTo>
                <a:close/>
              </a:path>
              <a:path w="29845" h="635">
                <a:moveTo>
                  <a:pt x="29761" y="0"/>
                </a:moveTo>
                <a:lnTo>
                  <a:pt x="20319" y="0"/>
                </a:lnTo>
                <a:lnTo>
                  <a:pt x="18939" y="320"/>
                </a:lnTo>
                <a:lnTo>
                  <a:pt x="29830" y="320"/>
                </a:lnTo>
                <a:lnTo>
                  <a:pt x="2976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96420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713" y="0"/>
                </a:moveTo>
                <a:lnTo>
                  <a:pt x="0" y="0"/>
                </a:lnTo>
                <a:lnTo>
                  <a:pt x="425" y="309"/>
                </a:lnTo>
                <a:lnTo>
                  <a:pt x="4404" y="309"/>
                </a:lnTo>
                <a:lnTo>
                  <a:pt x="3495" y="160"/>
                </a:lnTo>
                <a:lnTo>
                  <a:pt x="2713" y="0"/>
                </a:lnTo>
                <a:close/>
              </a:path>
              <a:path w="29845" h="635">
                <a:moveTo>
                  <a:pt x="29600" y="0"/>
                </a:moveTo>
                <a:lnTo>
                  <a:pt x="19491" y="0"/>
                </a:lnTo>
                <a:lnTo>
                  <a:pt x="17962" y="309"/>
                </a:lnTo>
                <a:lnTo>
                  <a:pt x="29715" y="309"/>
                </a:lnTo>
                <a:lnTo>
                  <a:pt x="29600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96650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300" y="0"/>
                </a:moveTo>
                <a:lnTo>
                  <a:pt x="0" y="0"/>
                </a:lnTo>
                <a:lnTo>
                  <a:pt x="436" y="309"/>
                </a:lnTo>
                <a:lnTo>
                  <a:pt x="5232" y="309"/>
                </a:lnTo>
                <a:lnTo>
                  <a:pt x="3300" y="0"/>
                </a:lnTo>
                <a:close/>
              </a:path>
              <a:path w="29845" h="635">
                <a:moveTo>
                  <a:pt x="29404" y="0"/>
                </a:moveTo>
                <a:lnTo>
                  <a:pt x="18514" y="0"/>
                </a:lnTo>
                <a:lnTo>
                  <a:pt x="18088" y="68"/>
                </a:lnTo>
                <a:lnTo>
                  <a:pt x="17651" y="194"/>
                </a:lnTo>
                <a:lnTo>
                  <a:pt x="17226" y="229"/>
                </a:lnTo>
                <a:lnTo>
                  <a:pt x="16754" y="309"/>
                </a:lnTo>
                <a:lnTo>
                  <a:pt x="29531" y="309"/>
                </a:lnTo>
                <a:lnTo>
                  <a:pt x="29404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96846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978" y="0"/>
                </a:moveTo>
                <a:lnTo>
                  <a:pt x="0" y="0"/>
                </a:lnTo>
                <a:lnTo>
                  <a:pt x="471" y="320"/>
                </a:lnTo>
                <a:lnTo>
                  <a:pt x="6290" y="320"/>
                </a:lnTo>
                <a:lnTo>
                  <a:pt x="3978" y="0"/>
                </a:lnTo>
                <a:close/>
              </a:path>
              <a:path w="29845" h="635">
                <a:moveTo>
                  <a:pt x="29289" y="0"/>
                </a:moveTo>
                <a:lnTo>
                  <a:pt x="17536" y="0"/>
                </a:lnTo>
                <a:lnTo>
                  <a:pt x="16984" y="125"/>
                </a:lnTo>
                <a:lnTo>
                  <a:pt x="15927" y="274"/>
                </a:lnTo>
                <a:lnTo>
                  <a:pt x="15409" y="320"/>
                </a:lnTo>
                <a:lnTo>
                  <a:pt x="29370" y="320"/>
                </a:lnTo>
                <a:lnTo>
                  <a:pt x="29289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97087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4795" y="0"/>
                </a:moveTo>
                <a:lnTo>
                  <a:pt x="0" y="0"/>
                </a:lnTo>
                <a:lnTo>
                  <a:pt x="471" y="309"/>
                </a:lnTo>
                <a:lnTo>
                  <a:pt x="7865" y="309"/>
                </a:lnTo>
                <a:lnTo>
                  <a:pt x="7037" y="274"/>
                </a:lnTo>
                <a:lnTo>
                  <a:pt x="5496" y="114"/>
                </a:lnTo>
                <a:lnTo>
                  <a:pt x="4795" y="0"/>
                </a:lnTo>
                <a:close/>
              </a:path>
              <a:path w="29210" h="635">
                <a:moveTo>
                  <a:pt x="29094" y="0"/>
                </a:moveTo>
                <a:lnTo>
                  <a:pt x="16318" y="0"/>
                </a:lnTo>
                <a:lnTo>
                  <a:pt x="15605" y="114"/>
                </a:lnTo>
                <a:lnTo>
                  <a:pt x="14190" y="274"/>
                </a:lnTo>
                <a:lnTo>
                  <a:pt x="13477" y="309"/>
                </a:lnTo>
                <a:lnTo>
                  <a:pt x="29174" y="309"/>
                </a:lnTo>
                <a:lnTo>
                  <a:pt x="2909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97317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5818" y="0"/>
                </a:moveTo>
                <a:lnTo>
                  <a:pt x="0" y="0"/>
                </a:lnTo>
                <a:lnTo>
                  <a:pt x="471" y="309"/>
                </a:lnTo>
                <a:lnTo>
                  <a:pt x="28944" y="309"/>
                </a:lnTo>
                <a:lnTo>
                  <a:pt x="10073" y="274"/>
                </a:lnTo>
                <a:lnTo>
                  <a:pt x="7831" y="194"/>
                </a:lnTo>
                <a:lnTo>
                  <a:pt x="6807" y="114"/>
                </a:lnTo>
                <a:lnTo>
                  <a:pt x="5818" y="0"/>
                </a:lnTo>
                <a:close/>
              </a:path>
              <a:path w="29210" h="635">
                <a:moveTo>
                  <a:pt x="28898" y="0"/>
                </a:moveTo>
                <a:lnTo>
                  <a:pt x="14938" y="0"/>
                </a:lnTo>
                <a:lnTo>
                  <a:pt x="13684" y="148"/>
                </a:lnTo>
                <a:lnTo>
                  <a:pt x="12431" y="229"/>
                </a:lnTo>
                <a:lnTo>
                  <a:pt x="11212" y="274"/>
                </a:lnTo>
                <a:lnTo>
                  <a:pt x="28944" y="274"/>
                </a:lnTo>
                <a:lnTo>
                  <a:pt x="28898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97559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7394" y="0"/>
                </a:moveTo>
                <a:lnTo>
                  <a:pt x="0" y="0"/>
                </a:lnTo>
                <a:lnTo>
                  <a:pt x="471" y="355"/>
                </a:lnTo>
                <a:lnTo>
                  <a:pt x="28737" y="355"/>
                </a:lnTo>
                <a:lnTo>
                  <a:pt x="28703" y="125"/>
                </a:lnTo>
                <a:lnTo>
                  <a:pt x="10062" y="125"/>
                </a:lnTo>
                <a:lnTo>
                  <a:pt x="8682" y="80"/>
                </a:lnTo>
                <a:lnTo>
                  <a:pt x="7394" y="0"/>
                </a:lnTo>
                <a:close/>
              </a:path>
              <a:path w="29210" h="635">
                <a:moveTo>
                  <a:pt x="28703" y="0"/>
                </a:moveTo>
                <a:lnTo>
                  <a:pt x="13006" y="0"/>
                </a:lnTo>
                <a:lnTo>
                  <a:pt x="11522" y="80"/>
                </a:lnTo>
                <a:lnTo>
                  <a:pt x="10062" y="125"/>
                </a:lnTo>
                <a:lnTo>
                  <a:pt x="28703" y="125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97789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473" y="0"/>
                </a:moveTo>
                <a:lnTo>
                  <a:pt x="0" y="0"/>
                </a:lnTo>
                <a:lnTo>
                  <a:pt x="241" y="194"/>
                </a:lnTo>
                <a:lnTo>
                  <a:pt x="517" y="355"/>
                </a:lnTo>
                <a:lnTo>
                  <a:pt x="28542" y="355"/>
                </a:lnTo>
                <a:lnTo>
                  <a:pt x="28473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98030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0" y="0"/>
                </a:moveTo>
                <a:lnTo>
                  <a:pt x="28266" y="0"/>
                </a:lnTo>
                <a:lnTo>
                  <a:pt x="28346" y="309"/>
                </a:lnTo>
                <a:lnTo>
                  <a:pt x="505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98306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24" y="0"/>
                </a:moveTo>
                <a:lnTo>
                  <a:pt x="0" y="0"/>
                </a:lnTo>
                <a:lnTo>
                  <a:pt x="505" y="309"/>
                </a:lnTo>
                <a:lnTo>
                  <a:pt x="28070" y="309"/>
                </a:lnTo>
                <a:lnTo>
                  <a:pt x="28024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98536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840" y="0"/>
                </a:moveTo>
                <a:lnTo>
                  <a:pt x="0" y="0"/>
                </a:lnTo>
                <a:lnTo>
                  <a:pt x="551" y="320"/>
                </a:lnTo>
                <a:lnTo>
                  <a:pt x="27875" y="320"/>
                </a:lnTo>
                <a:lnTo>
                  <a:pt x="27840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98812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564" y="0"/>
                </a:moveTo>
                <a:lnTo>
                  <a:pt x="0" y="0"/>
                </a:lnTo>
                <a:lnTo>
                  <a:pt x="551" y="309"/>
                </a:lnTo>
                <a:lnTo>
                  <a:pt x="27599" y="309"/>
                </a:lnTo>
                <a:lnTo>
                  <a:pt x="27564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99088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0" y="0"/>
                </a:moveTo>
                <a:lnTo>
                  <a:pt x="27323" y="0"/>
                </a:lnTo>
                <a:lnTo>
                  <a:pt x="27323" y="309"/>
                </a:lnTo>
                <a:lnTo>
                  <a:pt x="551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99364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241" y="125"/>
                </a:lnTo>
                <a:lnTo>
                  <a:pt x="471" y="274"/>
                </a:lnTo>
                <a:lnTo>
                  <a:pt x="27047" y="274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99640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195" y="114"/>
                </a:lnTo>
                <a:lnTo>
                  <a:pt x="26771" y="114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42671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89" h="28575">
                <a:moveTo>
                  <a:pt x="14271" y="0"/>
                </a:moveTo>
                <a:lnTo>
                  <a:pt x="13960" y="0"/>
                </a:lnTo>
                <a:lnTo>
                  <a:pt x="13247" y="114"/>
                </a:lnTo>
                <a:lnTo>
                  <a:pt x="12971" y="274"/>
                </a:lnTo>
                <a:lnTo>
                  <a:pt x="12891" y="4466"/>
                </a:lnTo>
                <a:lnTo>
                  <a:pt x="12776" y="5474"/>
                </a:lnTo>
                <a:lnTo>
                  <a:pt x="0" y="19767"/>
                </a:lnTo>
                <a:lnTo>
                  <a:pt x="1253" y="20282"/>
                </a:lnTo>
                <a:lnTo>
                  <a:pt x="17226" y="28425"/>
                </a:lnTo>
                <a:lnTo>
                  <a:pt x="18836" y="28104"/>
                </a:lnTo>
                <a:lnTo>
                  <a:pt x="34245" y="15380"/>
                </a:lnTo>
                <a:lnTo>
                  <a:pt x="33317" y="13388"/>
                </a:lnTo>
                <a:lnTo>
                  <a:pt x="32199" y="10685"/>
                </a:lnTo>
                <a:lnTo>
                  <a:pt x="15881" y="274"/>
                </a:lnTo>
                <a:lnTo>
                  <a:pt x="15685" y="229"/>
                </a:lnTo>
                <a:lnTo>
                  <a:pt x="15409" y="194"/>
                </a:lnTo>
                <a:lnTo>
                  <a:pt x="15214" y="148"/>
                </a:lnTo>
                <a:lnTo>
                  <a:pt x="14662" y="34"/>
                </a:lnTo>
                <a:lnTo>
                  <a:pt x="14271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3462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66623" y="25146"/>
                </a:moveTo>
                <a:lnTo>
                  <a:pt x="42484" y="25145"/>
                </a:lnTo>
                <a:lnTo>
                  <a:pt x="43231" y="27431"/>
                </a:lnTo>
                <a:lnTo>
                  <a:pt x="43542" y="28701"/>
                </a:lnTo>
                <a:lnTo>
                  <a:pt x="48467" y="39369"/>
                </a:lnTo>
                <a:lnTo>
                  <a:pt x="48970" y="40131"/>
                </a:lnTo>
                <a:lnTo>
                  <a:pt x="50269" y="41782"/>
                </a:lnTo>
                <a:lnTo>
                  <a:pt x="52592" y="44195"/>
                </a:lnTo>
                <a:lnTo>
                  <a:pt x="53408" y="44830"/>
                </a:lnTo>
                <a:lnTo>
                  <a:pt x="54317" y="45592"/>
                </a:lnTo>
                <a:lnTo>
                  <a:pt x="56249" y="46863"/>
                </a:lnTo>
                <a:lnTo>
                  <a:pt x="59503" y="48387"/>
                </a:lnTo>
                <a:lnTo>
                  <a:pt x="60722" y="48768"/>
                </a:lnTo>
                <a:lnTo>
                  <a:pt x="63241" y="49276"/>
                </a:lnTo>
                <a:lnTo>
                  <a:pt x="63045" y="49276"/>
                </a:lnTo>
                <a:lnTo>
                  <a:pt x="63908" y="49403"/>
                </a:lnTo>
                <a:lnTo>
                  <a:pt x="65920" y="49911"/>
                </a:lnTo>
                <a:lnTo>
                  <a:pt x="67254" y="50038"/>
                </a:lnTo>
                <a:lnTo>
                  <a:pt x="68784" y="50292"/>
                </a:lnTo>
                <a:lnTo>
                  <a:pt x="70520" y="50419"/>
                </a:lnTo>
                <a:lnTo>
                  <a:pt x="75430" y="50419"/>
                </a:lnTo>
                <a:lnTo>
                  <a:pt x="79800" y="49911"/>
                </a:lnTo>
                <a:lnTo>
                  <a:pt x="82031" y="49403"/>
                </a:lnTo>
                <a:lnTo>
                  <a:pt x="84274" y="48768"/>
                </a:lnTo>
                <a:lnTo>
                  <a:pt x="86796" y="47625"/>
                </a:lnTo>
                <a:lnTo>
                  <a:pt x="72691" y="47620"/>
                </a:lnTo>
                <a:lnTo>
                  <a:pt x="70600" y="47498"/>
                </a:lnTo>
                <a:lnTo>
                  <a:pt x="69577" y="47498"/>
                </a:lnTo>
                <a:lnTo>
                  <a:pt x="68669" y="47371"/>
                </a:lnTo>
                <a:lnTo>
                  <a:pt x="76599" y="47371"/>
                </a:lnTo>
                <a:lnTo>
                  <a:pt x="78387" y="47194"/>
                </a:lnTo>
                <a:lnTo>
                  <a:pt x="80051" y="46858"/>
                </a:lnTo>
                <a:lnTo>
                  <a:pt x="80467" y="46736"/>
                </a:lnTo>
                <a:lnTo>
                  <a:pt x="81550" y="46529"/>
                </a:lnTo>
                <a:lnTo>
                  <a:pt x="83610" y="45917"/>
                </a:lnTo>
                <a:lnTo>
                  <a:pt x="85769" y="45085"/>
                </a:lnTo>
                <a:lnTo>
                  <a:pt x="86401" y="44704"/>
                </a:lnTo>
                <a:lnTo>
                  <a:pt x="87274" y="44277"/>
                </a:lnTo>
                <a:lnTo>
                  <a:pt x="87620" y="44069"/>
                </a:lnTo>
                <a:lnTo>
                  <a:pt x="86677" y="43942"/>
                </a:lnTo>
                <a:lnTo>
                  <a:pt x="84354" y="43434"/>
                </a:lnTo>
                <a:lnTo>
                  <a:pt x="83722" y="43180"/>
                </a:lnTo>
                <a:lnTo>
                  <a:pt x="81560" y="42418"/>
                </a:lnTo>
                <a:lnTo>
                  <a:pt x="80030" y="41529"/>
                </a:lnTo>
                <a:lnTo>
                  <a:pt x="78455" y="40513"/>
                </a:lnTo>
                <a:lnTo>
                  <a:pt x="76810" y="39370"/>
                </a:lnTo>
                <a:lnTo>
                  <a:pt x="75120" y="37846"/>
                </a:lnTo>
                <a:lnTo>
                  <a:pt x="73464" y="36068"/>
                </a:lnTo>
                <a:lnTo>
                  <a:pt x="72601" y="35179"/>
                </a:lnTo>
                <a:lnTo>
                  <a:pt x="70945" y="32893"/>
                </a:lnTo>
                <a:lnTo>
                  <a:pt x="68473" y="28956"/>
                </a:lnTo>
                <a:lnTo>
                  <a:pt x="66944" y="25908"/>
                </a:lnTo>
                <a:lnTo>
                  <a:pt x="66623" y="25146"/>
                </a:lnTo>
                <a:close/>
              </a:path>
              <a:path w="90170" h="50800">
                <a:moveTo>
                  <a:pt x="72838" y="47620"/>
                </a:moveTo>
                <a:close/>
              </a:path>
              <a:path w="90170" h="50800">
                <a:moveTo>
                  <a:pt x="88321" y="43561"/>
                </a:moveTo>
                <a:lnTo>
                  <a:pt x="87700" y="44069"/>
                </a:lnTo>
                <a:lnTo>
                  <a:pt x="87274" y="44277"/>
                </a:lnTo>
                <a:lnTo>
                  <a:pt x="86987" y="44450"/>
                </a:lnTo>
                <a:lnTo>
                  <a:pt x="85769" y="45085"/>
                </a:lnTo>
                <a:lnTo>
                  <a:pt x="83848" y="45847"/>
                </a:lnTo>
                <a:lnTo>
                  <a:pt x="83610" y="45917"/>
                </a:lnTo>
                <a:lnTo>
                  <a:pt x="83135" y="46101"/>
                </a:lnTo>
                <a:lnTo>
                  <a:pt x="81801" y="46482"/>
                </a:lnTo>
                <a:lnTo>
                  <a:pt x="81550" y="46529"/>
                </a:lnTo>
                <a:lnTo>
                  <a:pt x="81284" y="46609"/>
                </a:lnTo>
                <a:lnTo>
                  <a:pt x="80034" y="46863"/>
                </a:lnTo>
                <a:lnTo>
                  <a:pt x="79168" y="47117"/>
                </a:lnTo>
                <a:lnTo>
                  <a:pt x="78387" y="47194"/>
                </a:lnTo>
                <a:lnTo>
                  <a:pt x="77512" y="47371"/>
                </a:lnTo>
                <a:lnTo>
                  <a:pt x="76258" y="47498"/>
                </a:lnTo>
                <a:lnTo>
                  <a:pt x="75315" y="47498"/>
                </a:lnTo>
                <a:lnTo>
                  <a:pt x="72912" y="47625"/>
                </a:lnTo>
                <a:lnTo>
                  <a:pt x="86806" y="47620"/>
                </a:lnTo>
                <a:lnTo>
                  <a:pt x="88758" y="46736"/>
                </a:lnTo>
                <a:lnTo>
                  <a:pt x="89816" y="45974"/>
                </a:lnTo>
                <a:lnTo>
                  <a:pt x="88873" y="44450"/>
                </a:lnTo>
                <a:lnTo>
                  <a:pt x="89425" y="44069"/>
                </a:lnTo>
                <a:lnTo>
                  <a:pt x="88643" y="44069"/>
                </a:lnTo>
                <a:lnTo>
                  <a:pt x="88321" y="43688"/>
                </a:lnTo>
                <a:close/>
              </a:path>
              <a:path w="90170" h="50800">
                <a:moveTo>
                  <a:pt x="75039" y="47498"/>
                </a:moveTo>
                <a:lnTo>
                  <a:pt x="70669" y="47498"/>
                </a:lnTo>
                <a:lnTo>
                  <a:pt x="72838" y="47620"/>
                </a:lnTo>
                <a:lnTo>
                  <a:pt x="75039" y="47498"/>
                </a:lnTo>
                <a:close/>
              </a:path>
              <a:path w="90170" h="50800">
                <a:moveTo>
                  <a:pt x="76599" y="47371"/>
                </a:moveTo>
                <a:lnTo>
                  <a:pt x="68669" y="47371"/>
                </a:lnTo>
                <a:lnTo>
                  <a:pt x="69612" y="47498"/>
                </a:lnTo>
                <a:lnTo>
                  <a:pt x="75315" y="47498"/>
                </a:lnTo>
                <a:lnTo>
                  <a:pt x="76599" y="47371"/>
                </a:lnTo>
                <a:close/>
              </a:path>
              <a:path w="90170" h="50800">
                <a:moveTo>
                  <a:pt x="6708" y="12572"/>
                </a:moveTo>
                <a:lnTo>
                  <a:pt x="6191" y="12572"/>
                </a:lnTo>
                <a:lnTo>
                  <a:pt x="5213" y="12699"/>
                </a:lnTo>
                <a:lnTo>
                  <a:pt x="4776" y="12826"/>
                </a:lnTo>
                <a:lnTo>
                  <a:pt x="3914" y="12953"/>
                </a:lnTo>
                <a:lnTo>
                  <a:pt x="3132" y="13334"/>
                </a:lnTo>
                <a:lnTo>
                  <a:pt x="2776" y="13461"/>
                </a:lnTo>
                <a:lnTo>
                  <a:pt x="1557" y="14604"/>
                </a:lnTo>
                <a:lnTo>
                  <a:pt x="0" y="20319"/>
                </a:lnTo>
                <a:lnTo>
                  <a:pt x="241" y="22351"/>
                </a:lnTo>
                <a:lnTo>
                  <a:pt x="7766" y="29971"/>
                </a:lnTo>
                <a:lnTo>
                  <a:pt x="8514" y="29844"/>
                </a:lnTo>
                <a:lnTo>
                  <a:pt x="8905" y="29717"/>
                </a:lnTo>
                <a:lnTo>
                  <a:pt x="9652" y="29590"/>
                </a:lnTo>
                <a:lnTo>
                  <a:pt x="10446" y="29209"/>
                </a:lnTo>
                <a:lnTo>
                  <a:pt x="10917" y="29082"/>
                </a:lnTo>
                <a:lnTo>
                  <a:pt x="12136" y="28447"/>
                </a:lnTo>
                <a:lnTo>
                  <a:pt x="12953" y="27939"/>
                </a:lnTo>
                <a:lnTo>
                  <a:pt x="13861" y="27304"/>
                </a:lnTo>
                <a:lnTo>
                  <a:pt x="14191" y="27050"/>
                </a:lnTo>
                <a:lnTo>
                  <a:pt x="6708" y="27050"/>
                </a:lnTo>
                <a:lnTo>
                  <a:pt x="5685" y="26669"/>
                </a:lnTo>
                <a:lnTo>
                  <a:pt x="2877" y="20827"/>
                </a:lnTo>
                <a:lnTo>
                  <a:pt x="2971" y="17906"/>
                </a:lnTo>
                <a:lnTo>
                  <a:pt x="5328" y="15493"/>
                </a:lnTo>
                <a:lnTo>
                  <a:pt x="14511" y="15493"/>
                </a:lnTo>
                <a:lnTo>
                  <a:pt x="13861" y="15366"/>
                </a:lnTo>
                <a:lnTo>
                  <a:pt x="12688" y="15239"/>
                </a:lnTo>
                <a:lnTo>
                  <a:pt x="12366" y="14858"/>
                </a:lnTo>
                <a:lnTo>
                  <a:pt x="12056" y="14604"/>
                </a:lnTo>
                <a:lnTo>
                  <a:pt x="11699" y="14477"/>
                </a:lnTo>
                <a:lnTo>
                  <a:pt x="10722" y="13715"/>
                </a:lnTo>
                <a:lnTo>
                  <a:pt x="10089" y="13461"/>
                </a:lnTo>
                <a:lnTo>
                  <a:pt x="9066" y="12953"/>
                </a:lnTo>
                <a:lnTo>
                  <a:pt x="8479" y="12826"/>
                </a:lnTo>
                <a:lnTo>
                  <a:pt x="8318" y="12826"/>
                </a:lnTo>
                <a:lnTo>
                  <a:pt x="7766" y="12699"/>
                </a:lnTo>
                <a:lnTo>
                  <a:pt x="6708" y="12572"/>
                </a:lnTo>
                <a:close/>
              </a:path>
              <a:path w="90170" h="50800">
                <a:moveTo>
                  <a:pt x="60281" y="10160"/>
                </a:moveTo>
                <a:lnTo>
                  <a:pt x="22118" y="10159"/>
                </a:lnTo>
                <a:lnTo>
                  <a:pt x="23417" y="10286"/>
                </a:lnTo>
                <a:lnTo>
                  <a:pt x="25499" y="10667"/>
                </a:lnTo>
                <a:lnTo>
                  <a:pt x="28650" y="11683"/>
                </a:lnTo>
                <a:lnTo>
                  <a:pt x="30490" y="12445"/>
                </a:lnTo>
                <a:lnTo>
                  <a:pt x="33204" y="13969"/>
                </a:lnTo>
                <a:lnTo>
                  <a:pt x="33871" y="14477"/>
                </a:lnTo>
                <a:lnTo>
                  <a:pt x="35251" y="15366"/>
                </a:lnTo>
                <a:lnTo>
                  <a:pt x="42507" y="25952"/>
                </a:lnTo>
                <a:lnTo>
                  <a:pt x="43151" y="27177"/>
                </a:lnTo>
                <a:lnTo>
                  <a:pt x="42484" y="25145"/>
                </a:lnTo>
                <a:lnTo>
                  <a:pt x="66623" y="25146"/>
                </a:lnTo>
                <a:lnTo>
                  <a:pt x="64736" y="20447"/>
                </a:lnTo>
                <a:lnTo>
                  <a:pt x="64152" y="18669"/>
                </a:lnTo>
                <a:lnTo>
                  <a:pt x="63632" y="16383"/>
                </a:lnTo>
                <a:lnTo>
                  <a:pt x="63287" y="15240"/>
                </a:lnTo>
                <a:lnTo>
                  <a:pt x="62387" y="13335"/>
                </a:lnTo>
                <a:lnTo>
                  <a:pt x="61194" y="11303"/>
                </a:lnTo>
                <a:lnTo>
                  <a:pt x="60281" y="10160"/>
                </a:lnTo>
                <a:close/>
              </a:path>
              <a:path w="90170" h="50800">
                <a:moveTo>
                  <a:pt x="20979" y="12445"/>
                </a:moveTo>
                <a:lnTo>
                  <a:pt x="18185" y="12445"/>
                </a:lnTo>
                <a:lnTo>
                  <a:pt x="18231" y="12826"/>
                </a:lnTo>
                <a:lnTo>
                  <a:pt x="18024" y="15239"/>
                </a:lnTo>
                <a:lnTo>
                  <a:pt x="7962" y="27050"/>
                </a:lnTo>
                <a:lnTo>
                  <a:pt x="14191" y="27050"/>
                </a:lnTo>
                <a:lnTo>
                  <a:pt x="20919" y="14858"/>
                </a:lnTo>
                <a:lnTo>
                  <a:pt x="20979" y="12445"/>
                </a:lnTo>
                <a:close/>
              </a:path>
              <a:path w="90170" h="50800">
                <a:moveTo>
                  <a:pt x="14511" y="15493"/>
                </a:moveTo>
                <a:lnTo>
                  <a:pt x="7732" y="15493"/>
                </a:lnTo>
                <a:lnTo>
                  <a:pt x="9066" y="16001"/>
                </a:lnTo>
                <a:lnTo>
                  <a:pt x="10124" y="16763"/>
                </a:lnTo>
                <a:lnTo>
                  <a:pt x="10837" y="17398"/>
                </a:lnTo>
                <a:lnTo>
                  <a:pt x="11230" y="18033"/>
                </a:lnTo>
                <a:lnTo>
                  <a:pt x="11297" y="19811"/>
                </a:lnTo>
                <a:lnTo>
                  <a:pt x="11113" y="20319"/>
                </a:lnTo>
                <a:lnTo>
                  <a:pt x="10917" y="20700"/>
                </a:lnTo>
                <a:lnTo>
                  <a:pt x="10641" y="21081"/>
                </a:lnTo>
                <a:lnTo>
                  <a:pt x="11619" y="21716"/>
                </a:lnTo>
                <a:lnTo>
                  <a:pt x="10998" y="22478"/>
                </a:lnTo>
                <a:lnTo>
                  <a:pt x="14689" y="22859"/>
                </a:lnTo>
                <a:lnTo>
                  <a:pt x="15713" y="21462"/>
                </a:lnTo>
                <a:lnTo>
                  <a:pt x="17914" y="15871"/>
                </a:lnTo>
                <a:lnTo>
                  <a:pt x="15161" y="15620"/>
                </a:lnTo>
                <a:lnTo>
                  <a:pt x="14511" y="15493"/>
                </a:lnTo>
                <a:close/>
              </a:path>
              <a:path w="90170" h="50800">
                <a:moveTo>
                  <a:pt x="18185" y="12601"/>
                </a:moveTo>
                <a:lnTo>
                  <a:pt x="18185" y="12826"/>
                </a:lnTo>
                <a:lnTo>
                  <a:pt x="18185" y="12601"/>
                </a:lnTo>
                <a:close/>
              </a:path>
              <a:path w="90170" h="50800">
                <a:moveTo>
                  <a:pt x="22313" y="7238"/>
                </a:moveTo>
                <a:lnTo>
                  <a:pt x="21957" y="7238"/>
                </a:lnTo>
                <a:lnTo>
                  <a:pt x="20979" y="7365"/>
                </a:lnTo>
                <a:lnTo>
                  <a:pt x="20393" y="7619"/>
                </a:lnTo>
                <a:lnTo>
                  <a:pt x="19841" y="7746"/>
                </a:lnTo>
                <a:lnTo>
                  <a:pt x="18933" y="8508"/>
                </a:lnTo>
                <a:lnTo>
                  <a:pt x="18461" y="9143"/>
                </a:lnTo>
                <a:lnTo>
                  <a:pt x="18185" y="9778"/>
                </a:lnTo>
                <a:lnTo>
                  <a:pt x="18102" y="12191"/>
                </a:lnTo>
                <a:lnTo>
                  <a:pt x="18185" y="12601"/>
                </a:lnTo>
                <a:lnTo>
                  <a:pt x="18185" y="12445"/>
                </a:lnTo>
                <a:lnTo>
                  <a:pt x="20979" y="12445"/>
                </a:lnTo>
                <a:lnTo>
                  <a:pt x="20864" y="11683"/>
                </a:lnTo>
                <a:lnTo>
                  <a:pt x="20933" y="10540"/>
                </a:lnTo>
                <a:lnTo>
                  <a:pt x="21290" y="10286"/>
                </a:lnTo>
                <a:lnTo>
                  <a:pt x="21761" y="10159"/>
                </a:lnTo>
                <a:lnTo>
                  <a:pt x="60281" y="10160"/>
                </a:lnTo>
                <a:lnTo>
                  <a:pt x="59469" y="9144"/>
                </a:lnTo>
                <a:lnTo>
                  <a:pt x="58756" y="8382"/>
                </a:lnTo>
                <a:lnTo>
                  <a:pt x="58104" y="7747"/>
                </a:lnTo>
                <a:lnTo>
                  <a:pt x="25338" y="7746"/>
                </a:lnTo>
                <a:lnTo>
                  <a:pt x="24004" y="7492"/>
                </a:lnTo>
                <a:lnTo>
                  <a:pt x="22313" y="7238"/>
                </a:lnTo>
                <a:close/>
              </a:path>
              <a:path w="90170" h="50800">
                <a:moveTo>
                  <a:pt x="43266" y="0"/>
                </a:moveTo>
                <a:lnTo>
                  <a:pt x="42047" y="0"/>
                </a:lnTo>
                <a:lnTo>
                  <a:pt x="41104" y="380"/>
                </a:lnTo>
                <a:lnTo>
                  <a:pt x="40080" y="1142"/>
                </a:lnTo>
                <a:lnTo>
                  <a:pt x="39218" y="1650"/>
                </a:lnTo>
                <a:lnTo>
                  <a:pt x="35998" y="3428"/>
                </a:lnTo>
                <a:lnTo>
                  <a:pt x="31203" y="5587"/>
                </a:lnTo>
                <a:lnTo>
                  <a:pt x="28374" y="6730"/>
                </a:lnTo>
                <a:lnTo>
                  <a:pt x="25338" y="7746"/>
                </a:lnTo>
                <a:lnTo>
                  <a:pt x="58104" y="7747"/>
                </a:lnTo>
                <a:lnTo>
                  <a:pt x="52903" y="3937"/>
                </a:lnTo>
                <a:lnTo>
                  <a:pt x="51649" y="3175"/>
                </a:lnTo>
                <a:lnTo>
                  <a:pt x="43864" y="254"/>
                </a:lnTo>
                <a:lnTo>
                  <a:pt x="4326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43418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8222" y="0"/>
                </a:moveTo>
                <a:lnTo>
                  <a:pt x="0" y="5359"/>
                </a:lnTo>
                <a:lnTo>
                  <a:pt x="666" y="5325"/>
                </a:lnTo>
                <a:lnTo>
                  <a:pt x="4875" y="3401"/>
                </a:lnTo>
                <a:lnTo>
                  <a:pt x="5427" y="3012"/>
                </a:lnTo>
                <a:lnTo>
                  <a:pt x="6370" y="2107"/>
                </a:lnTo>
                <a:lnTo>
                  <a:pt x="7589" y="778"/>
                </a:lnTo>
                <a:lnTo>
                  <a:pt x="8222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37519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3622" y="0"/>
                </a:moveTo>
                <a:lnTo>
                  <a:pt x="0" y="5405"/>
                </a:lnTo>
                <a:lnTo>
                  <a:pt x="114" y="6218"/>
                </a:lnTo>
                <a:lnTo>
                  <a:pt x="4645" y="11670"/>
                </a:lnTo>
                <a:lnTo>
                  <a:pt x="5071" y="11624"/>
                </a:lnTo>
                <a:lnTo>
                  <a:pt x="6014" y="11395"/>
                </a:lnTo>
                <a:lnTo>
                  <a:pt x="6681" y="11120"/>
                </a:lnTo>
                <a:lnTo>
                  <a:pt x="7597" y="10685"/>
                </a:lnTo>
                <a:lnTo>
                  <a:pt x="6014" y="10685"/>
                </a:lnTo>
                <a:lnTo>
                  <a:pt x="9199" y="6619"/>
                </a:lnTo>
                <a:lnTo>
                  <a:pt x="7750" y="5669"/>
                </a:lnTo>
                <a:lnTo>
                  <a:pt x="8026" y="5245"/>
                </a:lnTo>
                <a:lnTo>
                  <a:pt x="8222" y="4855"/>
                </a:lnTo>
                <a:lnTo>
                  <a:pt x="8371" y="4466"/>
                </a:lnTo>
                <a:lnTo>
                  <a:pt x="8498" y="4065"/>
                </a:lnTo>
                <a:lnTo>
                  <a:pt x="8417" y="2737"/>
                </a:lnTo>
                <a:lnTo>
                  <a:pt x="4289" y="34"/>
                </a:lnTo>
                <a:lnTo>
                  <a:pt x="3622" y="0"/>
                </a:lnTo>
                <a:close/>
              </a:path>
              <a:path w="12064" h="12064">
                <a:moveTo>
                  <a:pt x="8969" y="6928"/>
                </a:moveTo>
                <a:lnTo>
                  <a:pt x="6014" y="10685"/>
                </a:lnTo>
                <a:lnTo>
                  <a:pt x="7597" y="10685"/>
                </a:lnTo>
                <a:lnTo>
                  <a:pt x="9199" y="9746"/>
                </a:lnTo>
                <a:lnTo>
                  <a:pt x="10062" y="9081"/>
                </a:lnTo>
                <a:lnTo>
                  <a:pt x="10970" y="8257"/>
                </a:lnTo>
                <a:lnTo>
                  <a:pt x="11442" y="7787"/>
                </a:lnTo>
                <a:lnTo>
                  <a:pt x="11879" y="7283"/>
                </a:lnTo>
                <a:lnTo>
                  <a:pt x="11197" y="7203"/>
                </a:lnTo>
                <a:lnTo>
                  <a:pt x="10142" y="7203"/>
                </a:lnTo>
                <a:lnTo>
                  <a:pt x="9912" y="7043"/>
                </a:lnTo>
                <a:lnTo>
                  <a:pt x="8969" y="6928"/>
                </a:lnTo>
                <a:close/>
              </a:path>
              <a:path w="12064" h="12064">
                <a:moveTo>
                  <a:pt x="10223" y="7089"/>
                </a:moveTo>
                <a:lnTo>
                  <a:pt x="11197" y="7203"/>
                </a:lnTo>
                <a:lnTo>
                  <a:pt x="10223" y="7089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8546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534"/>
                </a:lnTo>
                <a:lnTo>
                  <a:pt x="117" y="1339"/>
                </a:lnTo>
                <a:lnTo>
                  <a:pt x="156" y="629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85310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0" y="2267"/>
                </a:lnTo>
                <a:lnTo>
                  <a:pt x="196" y="1958"/>
                </a:lnTo>
                <a:lnTo>
                  <a:pt x="353" y="1569"/>
                </a:lnTo>
                <a:lnTo>
                  <a:pt x="274" y="85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85114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897"/>
                </a:lnTo>
                <a:lnTo>
                  <a:pt x="196" y="2622"/>
                </a:lnTo>
                <a:lnTo>
                  <a:pt x="354" y="2313"/>
                </a:lnTo>
                <a:lnTo>
                  <a:pt x="235" y="435"/>
                </a:lnTo>
                <a:lnTo>
                  <a:pt x="0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84956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367"/>
                </a:lnTo>
                <a:lnTo>
                  <a:pt x="196" y="3126"/>
                </a:lnTo>
                <a:lnTo>
                  <a:pt x="354" y="2851"/>
                </a:lnTo>
                <a:lnTo>
                  <a:pt x="354" y="584"/>
                </a:lnTo>
                <a:lnTo>
                  <a:pt x="19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84760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802"/>
                </a:lnTo>
                <a:lnTo>
                  <a:pt x="196" y="3607"/>
                </a:lnTo>
                <a:lnTo>
                  <a:pt x="354" y="3367"/>
                </a:lnTo>
                <a:lnTo>
                  <a:pt x="354" y="469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84602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0"/>
                </a:moveTo>
                <a:lnTo>
                  <a:pt x="0" y="4145"/>
                </a:lnTo>
                <a:lnTo>
                  <a:pt x="196" y="3996"/>
                </a:lnTo>
                <a:lnTo>
                  <a:pt x="354" y="3802"/>
                </a:lnTo>
                <a:lnTo>
                  <a:pt x="354" y="435"/>
                </a:lnTo>
                <a:lnTo>
                  <a:pt x="196" y="194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8444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13" y="355"/>
                </a:moveTo>
                <a:lnTo>
                  <a:pt x="313" y="4157"/>
                </a:lnTo>
                <a:lnTo>
                  <a:pt x="0" y="4466"/>
                </a:lnTo>
                <a:lnTo>
                  <a:pt x="0" y="0"/>
                </a:lnTo>
                <a:lnTo>
                  <a:pt x="313" y="355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84249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729"/>
                </a:lnTo>
                <a:lnTo>
                  <a:pt x="196" y="4615"/>
                </a:lnTo>
                <a:lnTo>
                  <a:pt x="353" y="4455"/>
                </a:lnTo>
                <a:lnTo>
                  <a:pt x="353" y="309"/>
                </a:lnTo>
                <a:lnTo>
                  <a:pt x="19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84091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981"/>
                </a:lnTo>
                <a:lnTo>
                  <a:pt x="157" y="4855"/>
                </a:lnTo>
                <a:lnTo>
                  <a:pt x="354" y="4741"/>
                </a:lnTo>
                <a:lnTo>
                  <a:pt x="354" y="274"/>
                </a:lnTo>
                <a:lnTo>
                  <a:pt x="15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83895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165"/>
                </a:lnTo>
                <a:lnTo>
                  <a:pt x="196" y="5050"/>
                </a:lnTo>
                <a:lnTo>
                  <a:pt x="354" y="4924"/>
                </a:lnTo>
                <a:lnTo>
                  <a:pt x="354" y="194"/>
                </a:lnTo>
                <a:lnTo>
                  <a:pt x="19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83737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371"/>
                </a:lnTo>
                <a:lnTo>
                  <a:pt x="354" y="5176"/>
                </a:lnTo>
                <a:lnTo>
                  <a:pt x="354" y="194"/>
                </a:lnTo>
                <a:lnTo>
                  <a:pt x="157" y="125"/>
                </a:lnTo>
                <a:lnTo>
                  <a:pt x="0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83541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520"/>
                </a:lnTo>
                <a:lnTo>
                  <a:pt x="196" y="5451"/>
                </a:lnTo>
                <a:lnTo>
                  <a:pt x="354" y="5371"/>
                </a:lnTo>
                <a:lnTo>
                  <a:pt x="354" y="206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83384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148"/>
                </a:moveTo>
                <a:lnTo>
                  <a:pt x="353" y="5520"/>
                </a:lnTo>
                <a:lnTo>
                  <a:pt x="0" y="563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83188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3" y="148"/>
                </a:moveTo>
                <a:lnTo>
                  <a:pt x="353" y="5669"/>
                </a:lnTo>
                <a:lnTo>
                  <a:pt x="0" y="579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83030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5875"/>
                </a:lnTo>
                <a:lnTo>
                  <a:pt x="157" y="5840"/>
                </a:lnTo>
                <a:lnTo>
                  <a:pt x="354" y="5760"/>
                </a:lnTo>
                <a:lnTo>
                  <a:pt x="354" y="125"/>
                </a:lnTo>
                <a:lnTo>
                  <a:pt x="196" y="45"/>
                </a:lnTo>
                <a:lnTo>
                  <a:pt x="0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82872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5" y="80"/>
                </a:moveTo>
                <a:lnTo>
                  <a:pt x="315" y="5875"/>
                </a:lnTo>
                <a:lnTo>
                  <a:pt x="0" y="5955"/>
                </a:lnTo>
                <a:lnTo>
                  <a:pt x="0" y="0"/>
                </a:lnTo>
                <a:lnTo>
                  <a:pt x="315" y="8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82676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069"/>
                </a:lnTo>
                <a:lnTo>
                  <a:pt x="354" y="5989"/>
                </a:lnTo>
                <a:lnTo>
                  <a:pt x="354" y="114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82518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80"/>
                </a:moveTo>
                <a:lnTo>
                  <a:pt x="354" y="6035"/>
                </a:lnTo>
                <a:lnTo>
                  <a:pt x="0" y="6104"/>
                </a:lnTo>
                <a:lnTo>
                  <a:pt x="0" y="0"/>
                </a:lnTo>
                <a:lnTo>
                  <a:pt x="354" y="80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82322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138"/>
                </a:lnTo>
                <a:lnTo>
                  <a:pt x="196" y="6138"/>
                </a:lnTo>
                <a:lnTo>
                  <a:pt x="354" y="6104"/>
                </a:lnTo>
                <a:lnTo>
                  <a:pt x="354" y="34"/>
                </a:lnTo>
                <a:lnTo>
                  <a:pt x="196" y="34"/>
                </a:lnTo>
                <a:lnTo>
                  <a:pt x="0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82165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9" y="0"/>
                </a:moveTo>
                <a:lnTo>
                  <a:pt x="0" y="6230"/>
                </a:lnTo>
                <a:lnTo>
                  <a:pt x="156" y="6184"/>
                </a:lnTo>
                <a:lnTo>
                  <a:pt x="353" y="6184"/>
                </a:lnTo>
                <a:lnTo>
                  <a:pt x="353" y="80"/>
                </a:lnTo>
                <a:lnTo>
                  <a:pt x="39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81969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3" y="0"/>
                </a:moveTo>
                <a:lnTo>
                  <a:pt x="0" y="125"/>
                </a:lnTo>
                <a:lnTo>
                  <a:pt x="0" y="6230"/>
                </a:lnTo>
                <a:lnTo>
                  <a:pt x="196" y="6230"/>
                </a:lnTo>
                <a:lnTo>
                  <a:pt x="353" y="6184"/>
                </a:lnTo>
                <a:lnTo>
                  <a:pt x="313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81811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6184"/>
                </a:lnTo>
                <a:lnTo>
                  <a:pt x="0" y="6184"/>
                </a:lnTo>
                <a:lnTo>
                  <a:pt x="0" y="148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81614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196" y="68"/>
                </a:lnTo>
                <a:lnTo>
                  <a:pt x="0" y="309"/>
                </a:lnTo>
                <a:lnTo>
                  <a:pt x="0" y="6104"/>
                </a:lnTo>
                <a:lnTo>
                  <a:pt x="354" y="6104"/>
                </a:lnTo>
                <a:lnTo>
                  <a:pt x="354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81457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989"/>
                </a:lnTo>
                <a:lnTo>
                  <a:pt x="0" y="5989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81260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794"/>
                </a:lnTo>
                <a:lnTo>
                  <a:pt x="0" y="5794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81104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0"/>
                </a:moveTo>
                <a:lnTo>
                  <a:pt x="353" y="5565"/>
                </a:lnTo>
                <a:lnTo>
                  <a:pt x="0" y="5565"/>
                </a:lnTo>
                <a:lnTo>
                  <a:pt x="0" y="400"/>
                </a:lnTo>
                <a:lnTo>
                  <a:pt x="353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80946" y="190194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13" y="0"/>
                </a:moveTo>
                <a:lnTo>
                  <a:pt x="0" y="400"/>
                </a:lnTo>
                <a:lnTo>
                  <a:pt x="0" y="5325"/>
                </a:lnTo>
                <a:lnTo>
                  <a:pt x="157" y="5371"/>
                </a:lnTo>
                <a:lnTo>
                  <a:pt x="313" y="5371"/>
                </a:lnTo>
                <a:lnTo>
                  <a:pt x="313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80750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5119"/>
                </a:lnTo>
                <a:lnTo>
                  <a:pt x="196" y="5119"/>
                </a:lnTo>
                <a:lnTo>
                  <a:pt x="354" y="5165"/>
                </a:lnTo>
                <a:lnTo>
                  <a:pt x="354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805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890"/>
                </a:lnTo>
                <a:lnTo>
                  <a:pt x="157" y="4924"/>
                </a:lnTo>
                <a:lnTo>
                  <a:pt x="354" y="4924"/>
                </a:lnTo>
                <a:lnTo>
                  <a:pt x="354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80395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4695"/>
                </a:lnTo>
                <a:lnTo>
                  <a:pt x="196" y="4695"/>
                </a:lnTo>
                <a:lnTo>
                  <a:pt x="354" y="4729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80238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466"/>
                </a:lnTo>
                <a:lnTo>
                  <a:pt x="157" y="4500"/>
                </a:lnTo>
                <a:lnTo>
                  <a:pt x="354" y="4500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80041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4" y="0"/>
                </a:moveTo>
                <a:lnTo>
                  <a:pt x="196" y="194"/>
                </a:lnTo>
                <a:lnTo>
                  <a:pt x="0" y="355"/>
                </a:lnTo>
                <a:lnTo>
                  <a:pt x="0" y="4225"/>
                </a:lnTo>
                <a:lnTo>
                  <a:pt x="354" y="4306"/>
                </a:lnTo>
                <a:lnTo>
                  <a:pt x="354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7988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56" y="160"/>
                </a:lnTo>
                <a:lnTo>
                  <a:pt x="0" y="355"/>
                </a:lnTo>
                <a:lnTo>
                  <a:pt x="0" y="3996"/>
                </a:lnTo>
                <a:lnTo>
                  <a:pt x="353" y="4077"/>
                </a:lnTo>
                <a:lnTo>
                  <a:pt x="353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79688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96" y="194"/>
                </a:lnTo>
                <a:lnTo>
                  <a:pt x="0" y="343"/>
                </a:lnTo>
                <a:lnTo>
                  <a:pt x="0" y="3790"/>
                </a:lnTo>
                <a:lnTo>
                  <a:pt x="353" y="3870"/>
                </a:lnTo>
                <a:lnTo>
                  <a:pt x="353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79531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55"/>
                </a:lnTo>
                <a:lnTo>
                  <a:pt x="0" y="3561"/>
                </a:lnTo>
                <a:lnTo>
                  <a:pt x="354" y="3641"/>
                </a:lnTo>
                <a:lnTo>
                  <a:pt x="354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79334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96" y="206"/>
                </a:lnTo>
                <a:lnTo>
                  <a:pt x="0" y="355"/>
                </a:lnTo>
                <a:lnTo>
                  <a:pt x="0" y="3367"/>
                </a:lnTo>
                <a:lnTo>
                  <a:pt x="354" y="3447"/>
                </a:lnTo>
                <a:lnTo>
                  <a:pt x="354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79176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43"/>
                </a:lnTo>
                <a:lnTo>
                  <a:pt x="0" y="3126"/>
                </a:lnTo>
                <a:lnTo>
                  <a:pt x="354" y="3206"/>
                </a:lnTo>
                <a:lnTo>
                  <a:pt x="354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79020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13" y="0"/>
                </a:moveTo>
                <a:lnTo>
                  <a:pt x="313" y="3012"/>
                </a:lnTo>
                <a:lnTo>
                  <a:pt x="0" y="2943"/>
                </a:lnTo>
                <a:lnTo>
                  <a:pt x="0" y="355"/>
                </a:lnTo>
                <a:lnTo>
                  <a:pt x="313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7882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3" y="0"/>
                </a:moveTo>
                <a:lnTo>
                  <a:pt x="196" y="160"/>
                </a:lnTo>
                <a:lnTo>
                  <a:pt x="0" y="320"/>
                </a:lnTo>
                <a:lnTo>
                  <a:pt x="0" y="2668"/>
                </a:lnTo>
                <a:lnTo>
                  <a:pt x="156" y="2748"/>
                </a:lnTo>
                <a:lnTo>
                  <a:pt x="353" y="2782"/>
                </a:lnTo>
                <a:lnTo>
                  <a:pt x="353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78666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4" y="0"/>
                </a:moveTo>
                <a:lnTo>
                  <a:pt x="354" y="2588"/>
                </a:lnTo>
                <a:lnTo>
                  <a:pt x="0" y="2462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78469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354" y="2347"/>
                </a:lnTo>
                <a:lnTo>
                  <a:pt x="0" y="2233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78312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57" y="160"/>
                </a:lnTo>
                <a:lnTo>
                  <a:pt x="0" y="320"/>
                </a:lnTo>
                <a:lnTo>
                  <a:pt x="0" y="2038"/>
                </a:lnTo>
                <a:lnTo>
                  <a:pt x="354" y="2153"/>
                </a:lnTo>
                <a:lnTo>
                  <a:pt x="354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78115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96" y="160"/>
                </a:lnTo>
                <a:lnTo>
                  <a:pt x="0" y="309"/>
                </a:lnTo>
                <a:lnTo>
                  <a:pt x="0" y="1798"/>
                </a:lnTo>
                <a:lnTo>
                  <a:pt x="354" y="1924"/>
                </a:lnTo>
                <a:lnTo>
                  <a:pt x="354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77958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4" y="0"/>
                </a:moveTo>
                <a:lnTo>
                  <a:pt x="157" y="148"/>
                </a:lnTo>
                <a:lnTo>
                  <a:pt x="0" y="309"/>
                </a:lnTo>
                <a:lnTo>
                  <a:pt x="0" y="1557"/>
                </a:lnTo>
                <a:lnTo>
                  <a:pt x="354" y="1717"/>
                </a:lnTo>
                <a:lnTo>
                  <a:pt x="354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77762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3" y="0"/>
                </a:moveTo>
                <a:lnTo>
                  <a:pt x="195" y="160"/>
                </a:lnTo>
                <a:lnTo>
                  <a:pt x="0" y="320"/>
                </a:lnTo>
                <a:lnTo>
                  <a:pt x="0" y="1374"/>
                </a:lnTo>
                <a:lnTo>
                  <a:pt x="195" y="1408"/>
                </a:lnTo>
                <a:lnTo>
                  <a:pt x="353" y="1488"/>
                </a:lnTo>
                <a:lnTo>
                  <a:pt x="353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77604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3" y="0"/>
                </a:moveTo>
                <a:lnTo>
                  <a:pt x="0" y="274"/>
                </a:lnTo>
                <a:lnTo>
                  <a:pt x="0" y="1133"/>
                </a:lnTo>
                <a:lnTo>
                  <a:pt x="157" y="1213"/>
                </a:lnTo>
                <a:lnTo>
                  <a:pt x="353" y="1248"/>
                </a:lnTo>
                <a:lnTo>
                  <a:pt x="353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77408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1053"/>
                </a:lnTo>
                <a:lnTo>
                  <a:pt x="0" y="893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77250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858"/>
                </a:lnTo>
                <a:lnTo>
                  <a:pt x="0" y="710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77211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39" y="114"/>
                </a:lnTo>
                <a:lnTo>
                  <a:pt x="0" y="549"/>
                </a:lnTo>
                <a:lnTo>
                  <a:pt x="196" y="618"/>
                </a:lnTo>
                <a:lnTo>
                  <a:pt x="19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76896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4" y="0"/>
                </a:moveTo>
                <a:lnTo>
                  <a:pt x="354" y="435"/>
                </a:lnTo>
                <a:lnTo>
                  <a:pt x="0" y="274"/>
                </a:lnTo>
                <a:lnTo>
                  <a:pt x="196" y="160"/>
                </a:lnTo>
                <a:lnTo>
                  <a:pt x="354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76896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0" y="114"/>
                </a:lnTo>
                <a:lnTo>
                  <a:pt x="196" y="194"/>
                </a:lnTo>
                <a:lnTo>
                  <a:pt x="196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79963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294"/>
                </a:moveTo>
                <a:lnTo>
                  <a:pt x="0" y="0"/>
                </a:lnTo>
                <a:lnTo>
                  <a:pt x="0" y="1294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79885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717"/>
                </a:lnTo>
                <a:lnTo>
                  <a:pt x="117" y="778"/>
                </a:lnTo>
                <a:lnTo>
                  <a:pt x="15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7980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9" y="0"/>
                </a:moveTo>
                <a:lnTo>
                  <a:pt x="0" y="1946"/>
                </a:lnTo>
                <a:lnTo>
                  <a:pt x="118" y="1637"/>
                </a:lnTo>
                <a:lnTo>
                  <a:pt x="79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79727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7" y="45"/>
                </a:moveTo>
                <a:lnTo>
                  <a:pt x="0" y="45"/>
                </a:lnTo>
                <a:lnTo>
                  <a:pt x="0" y="2198"/>
                </a:lnTo>
                <a:lnTo>
                  <a:pt x="157" y="1763"/>
                </a:lnTo>
                <a:lnTo>
                  <a:pt x="157" y="45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79649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8" y="0"/>
                </a:moveTo>
                <a:lnTo>
                  <a:pt x="0" y="2347"/>
                </a:lnTo>
                <a:lnTo>
                  <a:pt x="156" y="1992"/>
                </a:lnTo>
                <a:lnTo>
                  <a:pt x="78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7953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96" y="34"/>
                </a:moveTo>
                <a:lnTo>
                  <a:pt x="0" y="34"/>
                </a:lnTo>
                <a:lnTo>
                  <a:pt x="0" y="2542"/>
                </a:lnTo>
                <a:lnTo>
                  <a:pt x="118" y="2382"/>
                </a:lnTo>
                <a:lnTo>
                  <a:pt x="196" y="34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7945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702"/>
                </a:lnTo>
                <a:lnTo>
                  <a:pt x="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79373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782"/>
                </a:lnTo>
                <a:lnTo>
                  <a:pt x="157" y="2588"/>
                </a:lnTo>
                <a:lnTo>
                  <a:pt x="79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79295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34"/>
                </a:moveTo>
                <a:lnTo>
                  <a:pt x="0" y="34"/>
                </a:lnTo>
                <a:lnTo>
                  <a:pt x="0" y="2897"/>
                </a:lnTo>
                <a:lnTo>
                  <a:pt x="157" y="2737"/>
                </a:lnTo>
                <a:lnTo>
                  <a:pt x="157" y="34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7921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977"/>
                </a:lnTo>
                <a:lnTo>
                  <a:pt x="156" y="2817"/>
                </a:lnTo>
                <a:lnTo>
                  <a:pt x="78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79137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45"/>
                </a:moveTo>
                <a:lnTo>
                  <a:pt x="0" y="45"/>
                </a:lnTo>
                <a:lnTo>
                  <a:pt x="0" y="3103"/>
                </a:lnTo>
                <a:lnTo>
                  <a:pt x="157" y="2943"/>
                </a:lnTo>
                <a:lnTo>
                  <a:pt x="157" y="45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7905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3172"/>
                </a:lnTo>
                <a:lnTo>
                  <a:pt x="157" y="3023"/>
                </a:lnTo>
                <a:lnTo>
                  <a:pt x="78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7894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138"/>
                </a:lnTo>
                <a:lnTo>
                  <a:pt x="0" y="3252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7886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206"/>
                </a:lnTo>
                <a:lnTo>
                  <a:pt x="0" y="3286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7878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252"/>
                </a:lnTo>
                <a:lnTo>
                  <a:pt x="0" y="3332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7870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321"/>
                </a:lnTo>
                <a:lnTo>
                  <a:pt x="0" y="340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78627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367"/>
                </a:lnTo>
                <a:lnTo>
                  <a:pt x="0" y="3435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7854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45"/>
                </a:moveTo>
                <a:lnTo>
                  <a:pt x="157" y="3447"/>
                </a:lnTo>
                <a:lnTo>
                  <a:pt x="0" y="3527"/>
                </a:lnTo>
                <a:lnTo>
                  <a:pt x="0" y="0"/>
                </a:lnTo>
                <a:lnTo>
                  <a:pt x="157" y="4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7843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45"/>
                </a:moveTo>
                <a:lnTo>
                  <a:pt x="196" y="3481"/>
                </a:lnTo>
                <a:lnTo>
                  <a:pt x="0" y="3527"/>
                </a:lnTo>
                <a:lnTo>
                  <a:pt x="0" y="0"/>
                </a:lnTo>
                <a:lnTo>
                  <a:pt x="196" y="45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7835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56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78273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27"/>
                </a:lnTo>
                <a:lnTo>
                  <a:pt x="0" y="356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7819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596"/>
                </a:lnTo>
                <a:lnTo>
                  <a:pt x="0" y="3641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781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596"/>
                </a:lnTo>
                <a:lnTo>
                  <a:pt x="0" y="364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7803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779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7784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76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7776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5" y="0"/>
                </a:moveTo>
                <a:lnTo>
                  <a:pt x="195" y="3676"/>
                </a:lnTo>
                <a:lnTo>
                  <a:pt x="0" y="3676"/>
                </a:lnTo>
                <a:lnTo>
                  <a:pt x="0" y="0"/>
                </a:lnTo>
                <a:lnTo>
                  <a:pt x="195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7768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7760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7752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7744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7732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7725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771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641"/>
                </a:lnTo>
                <a:lnTo>
                  <a:pt x="0" y="3641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7709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770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7693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561"/>
                </a:lnTo>
                <a:lnTo>
                  <a:pt x="0" y="3527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7685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61"/>
                </a:lnTo>
                <a:lnTo>
                  <a:pt x="0" y="3527"/>
                </a:lnTo>
                <a:lnTo>
                  <a:pt x="0" y="45"/>
                </a:lnTo>
                <a:lnTo>
                  <a:pt x="157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7674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481"/>
                </a:lnTo>
                <a:lnTo>
                  <a:pt x="0" y="80"/>
                </a:lnTo>
                <a:lnTo>
                  <a:pt x="196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76660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481"/>
                </a:lnTo>
                <a:lnTo>
                  <a:pt x="0" y="3435"/>
                </a:lnTo>
                <a:lnTo>
                  <a:pt x="0" y="34"/>
                </a:lnTo>
                <a:lnTo>
                  <a:pt x="196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76582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7650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80"/>
                </a:lnTo>
                <a:lnTo>
                  <a:pt x="157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76425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332"/>
                </a:lnTo>
                <a:lnTo>
                  <a:pt x="0" y="3298"/>
                </a:lnTo>
                <a:lnTo>
                  <a:pt x="0" y="125"/>
                </a:lnTo>
                <a:lnTo>
                  <a:pt x="157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76346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286"/>
                </a:lnTo>
                <a:lnTo>
                  <a:pt x="0" y="3252"/>
                </a:lnTo>
                <a:lnTo>
                  <a:pt x="0" y="114"/>
                </a:lnTo>
                <a:lnTo>
                  <a:pt x="156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76228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96" y="0"/>
                </a:moveTo>
                <a:lnTo>
                  <a:pt x="0" y="114"/>
                </a:lnTo>
                <a:lnTo>
                  <a:pt x="0" y="2977"/>
                </a:lnTo>
                <a:lnTo>
                  <a:pt x="157" y="3172"/>
                </a:lnTo>
                <a:lnTo>
                  <a:pt x="196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76267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3012"/>
                </a:lnTo>
                <a:lnTo>
                  <a:pt x="79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76150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702"/>
                </a:lnTo>
                <a:lnTo>
                  <a:pt x="78" y="2863"/>
                </a:lnTo>
                <a:lnTo>
                  <a:pt x="78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76070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382"/>
                </a:lnTo>
                <a:lnTo>
                  <a:pt x="79" y="2576"/>
                </a:lnTo>
                <a:lnTo>
                  <a:pt x="79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75914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6" y="0"/>
                </a:moveTo>
                <a:lnTo>
                  <a:pt x="156" y="2301"/>
                </a:lnTo>
                <a:lnTo>
                  <a:pt x="0" y="1752"/>
                </a:lnTo>
                <a:lnTo>
                  <a:pt x="0" y="309"/>
                </a:lnTo>
                <a:lnTo>
                  <a:pt x="15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75874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18" y="0"/>
                </a:moveTo>
                <a:lnTo>
                  <a:pt x="0" y="1534"/>
                </a:lnTo>
                <a:lnTo>
                  <a:pt x="118" y="1878"/>
                </a:lnTo>
                <a:lnTo>
                  <a:pt x="118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44029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4" h="128270">
                <a:moveTo>
                  <a:pt x="64399" y="126999"/>
                </a:moveTo>
                <a:lnTo>
                  <a:pt x="57636" y="126999"/>
                </a:lnTo>
                <a:lnTo>
                  <a:pt x="57872" y="128269"/>
                </a:lnTo>
                <a:lnTo>
                  <a:pt x="63258" y="128269"/>
                </a:lnTo>
                <a:lnTo>
                  <a:pt x="64399" y="126999"/>
                </a:lnTo>
                <a:close/>
              </a:path>
              <a:path w="107314" h="128270">
                <a:moveTo>
                  <a:pt x="70218" y="119379"/>
                </a:moveTo>
                <a:lnTo>
                  <a:pt x="42068" y="119379"/>
                </a:lnTo>
                <a:lnTo>
                  <a:pt x="42932" y="120649"/>
                </a:lnTo>
                <a:lnTo>
                  <a:pt x="51542" y="120649"/>
                </a:lnTo>
                <a:lnTo>
                  <a:pt x="52604" y="121919"/>
                </a:lnTo>
                <a:lnTo>
                  <a:pt x="54687" y="121919"/>
                </a:lnTo>
                <a:lnTo>
                  <a:pt x="55041" y="123189"/>
                </a:lnTo>
                <a:lnTo>
                  <a:pt x="55906" y="123189"/>
                </a:lnTo>
                <a:lnTo>
                  <a:pt x="56378" y="124459"/>
                </a:lnTo>
                <a:lnTo>
                  <a:pt x="56968" y="125729"/>
                </a:lnTo>
                <a:lnTo>
                  <a:pt x="57242" y="125729"/>
                </a:lnTo>
                <a:lnTo>
                  <a:pt x="57478" y="126999"/>
                </a:lnTo>
                <a:lnTo>
                  <a:pt x="65577" y="126999"/>
                </a:lnTo>
                <a:lnTo>
                  <a:pt x="66757" y="125729"/>
                </a:lnTo>
                <a:lnTo>
                  <a:pt x="67386" y="124459"/>
                </a:lnTo>
                <a:lnTo>
                  <a:pt x="67741" y="124459"/>
                </a:lnTo>
                <a:lnTo>
                  <a:pt x="68054" y="123189"/>
                </a:lnTo>
                <a:lnTo>
                  <a:pt x="68763" y="121919"/>
                </a:lnTo>
                <a:lnTo>
                  <a:pt x="69509" y="120649"/>
                </a:lnTo>
                <a:lnTo>
                  <a:pt x="70218" y="119379"/>
                </a:lnTo>
                <a:close/>
              </a:path>
              <a:path w="107314" h="128270">
                <a:moveTo>
                  <a:pt x="71593" y="118109"/>
                </a:moveTo>
                <a:lnTo>
                  <a:pt x="40376" y="118109"/>
                </a:lnTo>
                <a:lnTo>
                  <a:pt x="41202" y="119379"/>
                </a:lnTo>
                <a:lnTo>
                  <a:pt x="70925" y="119379"/>
                </a:lnTo>
                <a:lnTo>
                  <a:pt x="71593" y="118109"/>
                </a:lnTo>
                <a:close/>
              </a:path>
              <a:path w="107314" h="128270">
                <a:moveTo>
                  <a:pt x="72890" y="116839"/>
                </a:moveTo>
                <a:lnTo>
                  <a:pt x="38607" y="116839"/>
                </a:lnTo>
                <a:lnTo>
                  <a:pt x="39433" y="118109"/>
                </a:lnTo>
                <a:lnTo>
                  <a:pt x="72261" y="118109"/>
                </a:lnTo>
                <a:lnTo>
                  <a:pt x="72890" y="116839"/>
                </a:lnTo>
                <a:close/>
              </a:path>
              <a:path w="107314" h="128270">
                <a:moveTo>
                  <a:pt x="74424" y="115569"/>
                </a:moveTo>
                <a:lnTo>
                  <a:pt x="22016" y="115569"/>
                </a:lnTo>
                <a:lnTo>
                  <a:pt x="22566" y="116839"/>
                </a:lnTo>
                <a:lnTo>
                  <a:pt x="73992" y="116839"/>
                </a:lnTo>
                <a:lnTo>
                  <a:pt x="74424" y="115569"/>
                </a:lnTo>
                <a:close/>
              </a:path>
              <a:path w="107314" h="128270">
                <a:moveTo>
                  <a:pt x="79609" y="114299"/>
                </a:moveTo>
                <a:lnTo>
                  <a:pt x="20561" y="114299"/>
                </a:lnTo>
                <a:lnTo>
                  <a:pt x="20993" y="115569"/>
                </a:lnTo>
                <a:lnTo>
                  <a:pt x="77569" y="115569"/>
                </a:lnTo>
                <a:lnTo>
                  <a:pt x="79609" y="114299"/>
                </a:lnTo>
                <a:close/>
              </a:path>
              <a:path w="107314" h="128270">
                <a:moveTo>
                  <a:pt x="88970" y="113029"/>
                </a:moveTo>
                <a:lnTo>
                  <a:pt x="19854" y="113029"/>
                </a:lnTo>
                <a:lnTo>
                  <a:pt x="20168" y="114299"/>
                </a:lnTo>
                <a:lnTo>
                  <a:pt x="88223" y="114299"/>
                </a:lnTo>
                <a:lnTo>
                  <a:pt x="88970" y="113029"/>
                </a:lnTo>
                <a:close/>
              </a:path>
              <a:path w="107314" h="128270">
                <a:moveTo>
                  <a:pt x="96008" y="100329"/>
                </a:moveTo>
                <a:lnTo>
                  <a:pt x="61293" y="100329"/>
                </a:lnTo>
                <a:lnTo>
                  <a:pt x="61607" y="101599"/>
                </a:lnTo>
                <a:lnTo>
                  <a:pt x="62118" y="102869"/>
                </a:lnTo>
                <a:lnTo>
                  <a:pt x="62393" y="104139"/>
                </a:lnTo>
                <a:lnTo>
                  <a:pt x="62551" y="106679"/>
                </a:lnTo>
                <a:lnTo>
                  <a:pt x="62393" y="107949"/>
                </a:lnTo>
                <a:lnTo>
                  <a:pt x="19106" y="107949"/>
                </a:lnTo>
                <a:lnTo>
                  <a:pt x="19186" y="110489"/>
                </a:lnTo>
                <a:lnTo>
                  <a:pt x="19342" y="111759"/>
                </a:lnTo>
                <a:lnTo>
                  <a:pt x="19579" y="113029"/>
                </a:lnTo>
                <a:lnTo>
                  <a:pt x="90695" y="113029"/>
                </a:lnTo>
                <a:lnTo>
                  <a:pt x="91132" y="111759"/>
                </a:lnTo>
                <a:lnTo>
                  <a:pt x="91523" y="111759"/>
                </a:lnTo>
                <a:lnTo>
                  <a:pt x="91845" y="110489"/>
                </a:lnTo>
                <a:lnTo>
                  <a:pt x="92270" y="110489"/>
                </a:lnTo>
                <a:lnTo>
                  <a:pt x="92512" y="109219"/>
                </a:lnTo>
                <a:lnTo>
                  <a:pt x="92512" y="106679"/>
                </a:lnTo>
                <a:lnTo>
                  <a:pt x="92351" y="105409"/>
                </a:lnTo>
                <a:lnTo>
                  <a:pt x="92121" y="104139"/>
                </a:lnTo>
                <a:lnTo>
                  <a:pt x="91879" y="104139"/>
                </a:lnTo>
                <a:lnTo>
                  <a:pt x="91373" y="102869"/>
                </a:lnTo>
                <a:lnTo>
                  <a:pt x="91132" y="101599"/>
                </a:lnTo>
                <a:lnTo>
                  <a:pt x="94904" y="101599"/>
                </a:lnTo>
                <a:lnTo>
                  <a:pt x="96008" y="100329"/>
                </a:lnTo>
                <a:close/>
              </a:path>
              <a:path w="107314" h="128270">
                <a:moveTo>
                  <a:pt x="61922" y="106679"/>
                </a:moveTo>
                <a:lnTo>
                  <a:pt x="9160" y="106679"/>
                </a:lnTo>
                <a:lnTo>
                  <a:pt x="10851" y="107949"/>
                </a:lnTo>
                <a:lnTo>
                  <a:pt x="62393" y="107949"/>
                </a:lnTo>
                <a:lnTo>
                  <a:pt x="61922" y="106679"/>
                </a:lnTo>
                <a:close/>
              </a:path>
              <a:path w="107314" h="128270">
                <a:moveTo>
                  <a:pt x="60428" y="104139"/>
                </a:moveTo>
                <a:lnTo>
                  <a:pt x="4993" y="104139"/>
                </a:lnTo>
                <a:lnTo>
                  <a:pt x="5542" y="105409"/>
                </a:lnTo>
                <a:lnTo>
                  <a:pt x="6841" y="105409"/>
                </a:lnTo>
                <a:lnTo>
                  <a:pt x="7587" y="106679"/>
                </a:lnTo>
                <a:lnTo>
                  <a:pt x="61489" y="106679"/>
                </a:lnTo>
                <a:lnTo>
                  <a:pt x="61096" y="105409"/>
                </a:lnTo>
                <a:lnTo>
                  <a:pt x="60428" y="104139"/>
                </a:lnTo>
                <a:close/>
              </a:path>
              <a:path w="107314" h="128270">
                <a:moveTo>
                  <a:pt x="59209" y="101599"/>
                </a:moveTo>
                <a:lnTo>
                  <a:pt x="3931" y="101599"/>
                </a:lnTo>
                <a:lnTo>
                  <a:pt x="4206" y="102869"/>
                </a:lnTo>
                <a:lnTo>
                  <a:pt x="4560" y="104139"/>
                </a:lnTo>
                <a:lnTo>
                  <a:pt x="60113" y="104139"/>
                </a:lnTo>
                <a:lnTo>
                  <a:pt x="59877" y="102869"/>
                </a:lnTo>
                <a:lnTo>
                  <a:pt x="59602" y="102869"/>
                </a:lnTo>
                <a:lnTo>
                  <a:pt x="59209" y="101599"/>
                </a:lnTo>
                <a:close/>
              </a:path>
              <a:path w="107314" h="128270">
                <a:moveTo>
                  <a:pt x="27009" y="67309"/>
                </a:moveTo>
                <a:lnTo>
                  <a:pt x="11361" y="67309"/>
                </a:lnTo>
                <a:lnTo>
                  <a:pt x="11361" y="69849"/>
                </a:lnTo>
                <a:lnTo>
                  <a:pt x="11519" y="71119"/>
                </a:lnTo>
                <a:lnTo>
                  <a:pt x="11754" y="72389"/>
                </a:lnTo>
                <a:lnTo>
                  <a:pt x="12029" y="73659"/>
                </a:lnTo>
                <a:lnTo>
                  <a:pt x="12344" y="73659"/>
                </a:lnTo>
                <a:lnTo>
                  <a:pt x="12934" y="74929"/>
                </a:lnTo>
                <a:lnTo>
                  <a:pt x="13170" y="76199"/>
                </a:lnTo>
                <a:lnTo>
                  <a:pt x="1336" y="76199"/>
                </a:lnTo>
                <a:lnTo>
                  <a:pt x="942" y="77469"/>
                </a:lnTo>
                <a:lnTo>
                  <a:pt x="629" y="77469"/>
                </a:lnTo>
                <a:lnTo>
                  <a:pt x="393" y="78739"/>
                </a:lnTo>
                <a:lnTo>
                  <a:pt x="235" y="78739"/>
                </a:lnTo>
                <a:lnTo>
                  <a:pt x="117" y="80009"/>
                </a:lnTo>
                <a:lnTo>
                  <a:pt x="39" y="81279"/>
                </a:lnTo>
                <a:lnTo>
                  <a:pt x="0" y="83819"/>
                </a:lnTo>
                <a:lnTo>
                  <a:pt x="235" y="85089"/>
                </a:lnTo>
                <a:lnTo>
                  <a:pt x="629" y="87629"/>
                </a:lnTo>
                <a:lnTo>
                  <a:pt x="785" y="88899"/>
                </a:lnTo>
                <a:lnTo>
                  <a:pt x="1139" y="88899"/>
                </a:lnTo>
                <a:lnTo>
                  <a:pt x="1454" y="90169"/>
                </a:lnTo>
                <a:lnTo>
                  <a:pt x="1807" y="90169"/>
                </a:lnTo>
                <a:lnTo>
                  <a:pt x="2594" y="91439"/>
                </a:lnTo>
                <a:lnTo>
                  <a:pt x="3852" y="92709"/>
                </a:lnTo>
                <a:lnTo>
                  <a:pt x="5700" y="93979"/>
                </a:lnTo>
                <a:lnTo>
                  <a:pt x="5857" y="93979"/>
                </a:lnTo>
                <a:lnTo>
                  <a:pt x="5110" y="95249"/>
                </a:lnTo>
                <a:lnTo>
                  <a:pt x="4560" y="96519"/>
                </a:lnTo>
                <a:lnTo>
                  <a:pt x="4128" y="97789"/>
                </a:lnTo>
                <a:lnTo>
                  <a:pt x="3891" y="99059"/>
                </a:lnTo>
                <a:lnTo>
                  <a:pt x="3774" y="101599"/>
                </a:lnTo>
                <a:lnTo>
                  <a:pt x="59051" y="101599"/>
                </a:lnTo>
                <a:lnTo>
                  <a:pt x="58697" y="99059"/>
                </a:lnTo>
                <a:lnTo>
                  <a:pt x="58580" y="95249"/>
                </a:lnTo>
                <a:lnTo>
                  <a:pt x="50874" y="95249"/>
                </a:lnTo>
                <a:lnTo>
                  <a:pt x="50716" y="93979"/>
                </a:lnTo>
                <a:lnTo>
                  <a:pt x="50520" y="91439"/>
                </a:lnTo>
                <a:lnTo>
                  <a:pt x="49969" y="88899"/>
                </a:lnTo>
                <a:lnTo>
                  <a:pt x="49262" y="86359"/>
                </a:lnTo>
                <a:lnTo>
                  <a:pt x="48868" y="85089"/>
                </a:lnTo>
                <a:lnTo>
                  <a:pt x="48436" y="85089"/>
                </a:lnTo>
                <a:lnTo>
                  <a:pt x="47965" y="83819"/>
                </a:lnTo>
                <a:lnTo>
                  <a:pt x="47020" y="82549"/>
                </a:lnTo>
                <a:lnTo>
                  <a:pt x="38921" y="82549"/>
                </a:lnTo>
                <a:lnTo>
                  <a:pt x="38804" y="81279"/>
                </a:lnTo>
                <a:lnTo>
                  <a:pt x="38646" y="80009"/>
                </a:lnTo>
                <a:lnTo>
                  <a:pt x="38411" y="77469"/>
                </a:lnTo>
                <a:lnTo>
                  <a:pt x="38136" y="76199"/>
                </a:lnTo>
                <a:lnTo>
                  <a:pt x="37821" y="74929"/>
                </a:lnTo>
                <a:lnTo>
                  <a:pt x="37467" y="74929"/>
                </a:lnTo>
                <a:lnTo>
                  <a:pt x="36681" y="72389"/>
                </a:lnTo>
                <a:lnTo>
                  <a:pt x="36208" y="71119"/>
                </a:lnTo>
                <a:lnTo>
                  <a:pt x="35737" y="71119"/>
                </a:lnTo>
                <a:lnTo>
                  <a:pt x="35265" y="69849"/>
                </a:lnTo>
                <a:lnTo>
                  <a:pt x="27009" y="69849"/>
                </a:lnTo>
                <a:lnTo>
                  <a:pt x="27009" y="67309"/>
                </a:lnTo>
                <a:close/>
              </a:path>
              <a:path w="107314" h="128270">
                <a:moveTo>
                  <a:pt x="106266" y="78740"/>
                </a:moveTo>
                <a:lnTo>
                  <a:pt x="69784" y="78739"/>
                </a:lnTo>
                <a:lnTo>
                  <a:pt x="69745" y="82549"/>
                </a:lnTo>
                <a:lnTo>
                  <a:pt x="69981" y="83819"/>
                </a:lnTo>
                <a:lnTo>
                  <a:pt x="68683" y="83819"/>
                </a:lnTo>
                <a:lnTo>
                  <a:pt x="67386" y="85089"/>
                </a:lnTo>
                <a:lnTo>
                  <a:pt x="65184" y="85089"/>
                </a:lnTo>
                <a:lnTo>
                  <a:pt x="64241" y="86359"/>
                </a:lnTo>
                <a:lnTo>
                  <a:pt x="62629" y="86359"/>
                </a:lnTo>
                <a:lnTo>
                  <a:pt x="62000" y="87629"/>
                </a:lnTo>
                <a:lnTo>
                  <a:pt x="61450" y="87629"/>
                </a:lnTo>
                <a:lnTo>
                  <a:pt x="60978" y="88899"/>
                </a:lnTo>
                <a:lnTo>
                  <a:pt x="60545" y="88899"/>
                </a:lnTo>
                <a:lnTo>
                  <a:pt x="60231" y="90169"/>
                </a:lnTo>
                <a:lnTo>
                  <a:pt x="59995" y="90169"/>
                </a:lnTo>
                <a:lnTo>
                  <a:pt x="59799" y="91439"/>
                </a:lnTo>
                <a:lnTo>
                  <a:pt x="59641" y="92709"/>
                </a:lnTo>
                <a:lnTo>
                  <a:pt x="59562" y="95249"/>
                </a:lnTo>
                <a:lnTo>
                  <a:pt x="59720" y="96519"/>
                </a:lnTo>
                <a:lnTo>
                  <a:pt x="60074" y="97789"/>
                </a:lnTo>
                <a:lnTo>
                  <a:pt x="60625" y="99059"/>
                </a:lnTo>
                <a:lnTo>
                  <a:pt x="60860" y="100329"/>
                </a:lnTo>
                <a:lnTo>
                  <a:pt x="98917" y="100329"/>
                </a:lnTo>
                <a:lnTo>
                  <a:pt x="99780" y="99059"/>
                </a:lnTo>
                <a:lnTo>
                  <a:pt x="101275" y="99059"/>
                </a:lnTo>
                <a:lnTo>
                  <a:pt x="101942" y="97790"/>
                </a:lnTo>
                <a:lnTo>
                  <a:pt x="102540" y="97790"/>
                </a:lnTo>
                <a:lnTo>
                  <a:pt x="103126" y="96520"/>
                </a:lnTo>
                <a:lnTo>
                  <a:pt x="103632" y="96520"/>
                </a:lnTo>
                <a:lnTo>
                  <a:pt x="104506" y="95250"/>
                </a:lnTo>
                <a:lnTo>
                  <a:pt x="104506" y="82550"/>
                </a:lnTo>
                <a:lnTo>
                  <a:pt x="106817" y="82550"/>
                </a:lnTo>
                <a:lnTo>
                  <a:pt x="106507" y="80010"/>
                </a:lnTo>
                <a:lnTo>
                  <a:pt x="106266" y="78740"/>
                </a:lnTo>
                <a:close/>
              </a:path>
              <a:path w="107314" h="128270">
                <a:moveTo>
                  <a:pt x="58304" y="82549"/>
                </a:moveTo>
                <a:lnTo>
                  <a:pt x="50677" y="82549"/>
                </a:lnTo>
                <a:lnTo>
                  <a:pt x="51424" y="83819"/>
                </a:lnTo>
                <a:lnTo>
                  <a:pt x="51739" y="85089"/>
                </a:lnTo>
                <a:lnTo>
                  <a:pt x="52210" y="85089"/>
                </a:lnTo>
                <a:lnTo>
                  <a:pt x="52407" y="86359"/>
                </a:lnTo>
                <a:lnTo>
                  <a:pt x="52485" y="88899"/>
                </a:lnTo>
                <a:lnTo>
                  <a:pt x="52249" y="91439"/>
                </a:lnTo>
                <a:lnTo>
                  <a:pt x="51935" y="92709"/>
                </a:lnTo>
                <a:lnTo>
                  <a:pt x="51542" y="93979"/>
                </a:lnTo>
                <a:lnTo>
                  <a:pt x="50874" y="95249"/>
                </a:lnTo>
                <a:lnTo>
                  <a:pt x="58580" y="95249"/>
                </a:lnTo>
                <a:lnTo>
                  <a:pt x="58658" y="93979"/>
                </a:lnTo>
                <a:lnTo>
                  <a:pt x="58894" y="92709"/>
                </a:lnTo>
                <a:lnTo>
                  <a:pt x="59051" y="91439"/>
                </a:lnTo>
                <a:lnTo>
                  <a:pt x="59170" y="90169"/>
                </a:lnTo>
                <a:lnTo>
                  <a:pt x="59209" y="86359"/>
                </a:lnTo>
                <a:lnTo>
                  <a:pt x="59051" y="85089"/>
                </a:lnTo>
                <a:lnTo>
                  <a:pt x="58816" y="83819"/>
                </a:lnTo>
                <a:lnTo>
                  <a:pt x="58344" y="83819"/>
                </a:lnTo>
                <a:lnTo>
                  <a:pt x="58304" y="82549"/>
                </a:lnTo>
                <a:close/>
              </a:path>
              <a:path w="107314" h="128270">
                <a:moveTo>
                  <a:pt x="44937" y="81279"/>
                </a:moveTo>
                <a:lnTo>
                  <a:pt x="41871" y="81279"/>
                </a:lnTo>
                <a:lnTo>
                  <a:pt x="41005" y="82549"/>
                </a:lnTo>
                <a:lnTo>
                  <a:pt x="45448" y="82549"/>
                </a:lnTo>
                <a:lnTo>
                  <a:pt x="44937" y="81279"/>
                </a:lnTo>
                <a:close/>
              </a:path>
              <a:path w="107314" h="128270">
                <a:moveTo>
                  <a:pt x="70886" y="74929"/>
                </a:moveTo>
                <a:lnTo>
                  <a:pt x="48633" y="74929"/>
                </a:lnTo>
                <a:lnTo>
                  <a:pt x="48711" y="76199"/>
                </a:lnTo>
                <a:lnTo>
                  <a:pt x="48948" y="77469"/>
                </a:lnTo>
                <a:lnTo>
                  <a:pt x="49223" y="78739"/>
                </a:lnTo>
                <a:lnTo>
                  <a:pt x="49537" y="80009"/>
                </a:lnTo>
                <a:lnTo>
                  <a:pt x="50284" y="82549"/>
                </a:lnTo>
                <a:lnTo>
                  <a:pt x="58226" y="82549"/>
                </a:lnTo>
                <a:lnTo>
                  <a:pt x="58265" y="81279"/>
                </a:lnTo>
                <a:lnTo>
                  <a:pt x="58501" y="80009"/>
                </a:lnTo>
                <a:lnTo>
                  <a:pt x="59406" y="80009"/>
                </a:lnTo>
                <a:lnTo>
                  <a:pt x="59759" y="78739"/>
                </a:lnTo>
                <a:lnTo>
                  <a:pt x="68448" y="78739"/>
                </a:lnTo>
                <a:lnTo>
                  <a:pt x="69784" y="77469"/>
                </a:lnTo>
                <a:lnTo>
                  <a:pt x="70138" y="77469"/>
                </a:lnTo>
                <a:lnTo>
                  <a:pt x="70335" y="76199"/>
                </a:lnTo>
                <a:lnTo>
                  <a:pt x="70886" y="74929"/>
                </a:lnTo>
                <a:close/>
              </a:path>
              <a:path w="107314" h="128270">
                <a:moveTo>
                  <a:pt x="67347" y="80009"/>
                </a:moveTo>
                <a:lnTo>
                  <a:pt x="63258" y="80009"/>
                </a:lnTo>
                <a:lnTo>
                  <a:pt x="63573" y="81279"/>
                </a:lnTo>
                <a:lnTo>
                  <a:pt x="66993" y="81279"/>
                </a:lnTo>
                <a:lnTo>
                  <a:pt x="67347" y="80009"/>
                </a:lnTo>
                <a:close/>
              </a:path>
              <a:path w="107314" h="128270">
                <a:moveTo>
                  <a:pt x="68330" y="78739"/>
                </a:moveTo>
                <a:lnTo>
                  <a:pt x="61922" y="78739"/>
                </a:lnTo>
                <a:lnTo>
                  <a:pt x="62590" y="80009"/>
                </a:lnTo>
                <a:lnTo>
                  <a:pt x="67661" y="80009"/>
                </a:lnTo>
                <a:lnTo>
                  <a:pt x="68330" y="78739"/>
                </a:lnTo>
                <a:close/>
              </a:path>
              <a:path w="107314" h="128270">
                <a:moveTo>
                  <a:pt x="105714" y="77470"/>
                </a:moveTo>
                <a:lnTo>
                  <a:pt x="69981" y="77469"/>
                </a:lnTo>
                <a:lnTo>
                  <a:pt x="69863" y="78739"/>
                </a:lnTo>
                <a:lnTo>
                  <a:pt x="105990" y="78740"/>
                </a:lnTo>
                <a:lnTo>
                  <a:pt x="105714" y="77470"/>
                </a:lnTo>
                <a:close/>
              </a:path>
              <a:path w="107314" h="128270">
                <a:moveTo>
                  <a:pt x="104978" y="76200"/>
                </a:moveTo>
                <a:lnTo>
                  <a:pt x="70767" y="76199"/>
                </a:lnTo>
                <a:lnTo>
                  <a:pt x="70335" y="77469"/>
                </a:lnTo>
                <a:lnTo>
                  <a:pt x="105369" y="77470"/>
                </a:lnTo>
                <a:lnTo>
                  <a:pt x="104978" y="76200"/>
                </a:lnTo>
                <a:close/>
              </a:path>
              <a:path w="107314" h="128270">
                <a:moveTo>
                  <a:pt x="11519" y="74929"/>
                </a:moveTo>
                <a:lnTo>
                  <a:pt x="2280" y="74929"/>
                </a:lnTo>
                <a:lnTo>
                  <a:pt x="1768" y="76199"/>
                </a:lnTo>
                <a:lnTo>
                  <a:pt x="13170" y="76199"/>
                </a:lnTo>
                <a:lnTo>
                  <a:pt x="11519" y="74929"/>
                </a:lnTo>
                <a:close/>
              </a:path>
              <a:path w="107314" h="128270">
                <a:moveTo>
                  <a:pt x="104150" y="74930"/>
                </a:moveTo>
                <a:lnTo>
                  <a:pt x="71672" y="74929"/>
                </a:lnTo>
                <a:lnTo>
                  <a:pt x="71435" y="76199"/>
                </a:lnTo>
                <a:lnTo>
                  <a:pt x="104575" y="76200"/>
                </a:lnTo>
                <a:lnTo>
                  <a:pt x="104150" y="74930"/>
                </a:lnTo>
                <a:close/>
              </a:path>
              <a:path w="107314" h="128270">
                <a:moveTo>
                  <a:pt x="7429" y="73659"/>
                </a:moveTo>
                <a:lnTo>
                  <a:pt x="5307" y="73659"/>
                </a:lnTo>
                <a:lnTo>
                  <a:pt x="4403" y="74929"/>
                </a:lnTo>
                <a:lnTo>
                  <a:pt x="8687" y="74929"/>
                </a:lnTo>
                <a:lnTo>
                  <a:pt x="7429" y="73659"/>
                </a:lnTo>
                <a:close/>
              </a:path>
              <a:path w="107314" h="128270">
                <a:moveTo>
                  <a:pt x="60978" y="67309"/>
                </a:moveTo>
                <a:lnTo>
                  <a:pt x="40888" y="67309"/>
                </a:lnTo>
                <a:lnTo>
                  <a:pt x="41359" y="68579"/>
                </a:lnTo>
                <a:lnTo>
                  <a:pt x="42263" y="68579"/>
                </a:lnTo>
                <a:lnTo>
                  <a:pt x="43168" y="69849"/>
                </a:lnTo>
                <a:lnTo>
                  <a:pt x="44426" y="69849"/>
                </a:lnTo>
                <a:lnTo>
                  <a:pt x="45213" y="71119"/>
                </a:lnTo>
                <a:lnTo>
                  <a:pt x="48554" y="71119"/>
                </a:lnTo>
                <a:lnTo>
                  <a:pt x="48594" y="74929"/>
                </a:lnTo>
                <a:lnTo>
                  <a:pt x="57597" y="74929"/>
                </a:lnTo>
                <a:lnTo>
                  <a:pt x="57675" y="73659"/>
                </a:lnTo>
                <a:lnTo>
                  <a:pt x="57970" y="73659"/>
                </a:lnTo>
                <a:lnTo>
                  <a:pt x="58344" y="72389"/>
                </a:lnTo>
                <a:lnTo>
                  <a:pt x="59090" y="71119"/>
                </a:lnTo>
                <a:lnTo>
                  <a:pt x="59759" y="69849"/>
                </a:lnTo>
                <a:lnTo>
                  <a:pt x="60388" y="68579"/>
                </a:lnTo>
                <a:lnTo>
                  <a:pt x="60978" y="67309"/>
                </a:lnTo>
                <a:close/>
              </a:path>
              <a:path w="107314" h="128270">
                <a:moveTo>
                  <a:pt x="71632" y="73659"/>
                </a:moveTo>
                <a:lnTo>
                  <a:pt x="57970" y="73659"/>
                </a:lnTo>
                <a:lnTo>
                  <a:pt x="57597" y="74929"/>
                </a:lnTo>
                <a:lnTo>
                  <a:pt x="71239" y="74929"/>
                </a:lnTo>
                <a:lnTo>
                  <a:pt x="71632" y="73659"/>
                </a:lnTo>
                <a:close/>
              </a:path>
              <a:path w="107314" h="128270">
                <a:moveTo>
                  <a:pt x="93064" y="66040"/>
                </a:moveTo>
                <a:lnTo>
                  <a:pt x="81737" y="66039"/>
                </a:lnTo>
                <a:lnTo>
                  <a:pt x="81070" y="67309"/>
                </a:lnTo>
                <a:lnTo>
                  <a:pt x="80518" y="67309"/>
                </a:lnTo>
                <a:lnTo>
                  <a:pt x="80127" y="68579"/>
                </a:lnTo>
                <a:lnTo>
                  <a:pt x="79575" y="69849"/>
                </a:lnTo>
                <a:lnTo>
                  <a:pt x="78277" y="69849"/>
                </a:lnTo>
                <a:lnTo>
                  <a:pt x="77215" y="71119"/>
                </a:lnTo>
                <a:lnTo>
                  <a:pt x="74582" y="71119"/>
                </a:lnTo>
                <a:lnTo>
                  <a:pt x="73834" y="72389"/>
                </a:lnTo>
                <a:lnTo>
                  <a:pt x="73205" y="72389"/>
                </a:lnTo>
                <a:lnTo>
                  <a:pt x="72615" y="73659"/>
                </a:lnTo>
                <a:lnTo>
                  <a:pt x="71947" y="73659"/>
                </a:lnTo>
                <a:lnTo>
                  <a:pt x="71908" y="74929"/>
                </a:lnTo>
                <a:lnTo>
                  <a:pt x="95375" y="74930"/>
                </a:lnTo>
                <a:lnTo>
                  <a:pt x="95295" y="73660"/>
                </a:lnTo>
                <a:lnTo>
                  <a:pt x="95180" y="72390"/>
                </a:lnTo>
                <a:lnTo>
                  <a:pt x="94869" y="71120"/>
                </a:lnTo>
                <a:lnTo>
                  <a:pt x="94628" y="69850"/>
                </a:lnTo>
                <a:lnTo>
                  <a:pt x="94087" y="68580"/>
                </a:lnTo>
                <a:lnTo>
                  <a:pt x="93765" y="67310"/>
                </a:lnTo>
                <a:lnTo>
                  <a:pt x="93064" y="66040"/>
                </a:lnTo>
                <a:close/>
              </a:path>
              <a:path w="107314" h="128270">
                <a:moveTo>
                  <a:pt x="101712" y="73660"/>
                </a:moveTo>
                <a:lnTo>
                  <a:pt x="99193" y="73660"/>
                </a:lnTo>
                <a:lnTo>
                  <a:pt x="97813" y="74930"/>
                </a:lnTo>
                <a:lnTo>
                  <a:pt x="102218" y="74930"/>
                </a:lnTo>
                <a:lnTo>
                  <a:pt x="101712" y="73660"/>
                </a:lnTo>
                <a:close/>
              </a:path>
              <a:path w="107314" h="128270">
                <a:moveTo>
                  <a:pt x="69195" y="69849"/>
                </a:moveTo>
                <a:lnTo>
                  <a:pt x="62000" y="69849"/>
                </a:lnTo>
                <a:lnTo>
                  <a:pt x="61842" y="71119"/>
                </a:lnTo>
                <a:lnTo>
                  <a:pt x="61646" y="72389"/>
                </a:lnTo>
                <a:lnTo>
                  <a:pt x="61646" y="73659"/>
                </a:lnTo>
                <a:lnTo>
                  <a:pt x="71908" y="73659"/>
                </a:lnTo>
                <a:lnTo>
                  <a:pt x="71672" y="72389"/>
                </a:lnTo>
                <a:lnTo>
                  <a:pt x="71279" y="72389"/>
                </a:lnTo>
                <a:lnTo>
                  <a:pt x="71043" y="71119"/>
                </a:lnTo>
                <a:lnTo>
                  <a:pt x="69745" y="71119"/>
                </a:lnTo>
                <a:lnTo>
                  <a:pt x="69195" y="69849"/>
                </a:lnTo>
                <a:close/>
              </a:path>
              <a:path w="107314" h="128270">
                <a:moveTo>
                  <a:pt x="33143" y="68579"/>
                </a:moveTo>
                <a:lnTo>
                  <a:pt x="28031" y="68579"/>
                </a:lnTo>
                <a:lnTo>
                  <a:pt x="27481" y="69849"/>
                </a:lnTo>
                <a:lnTo>
                  <a:pt x="33692" y="69849"/>
                </a:lnTo>
                <a:lnTo>
                  <a:pt x="33143" y="68579"/>
                </a:lnTo>
                <a:close/>
              </a:path>
              <a:path w="107314" h="128270">
                <a:moveTo>
                  <a:pt x="67425" y="68579"/>
                </a:moveTo>
                <a:lnTo>
                  <a:pt x="62512" y="68579"/>
                </a:lnTo>
                <a:lnTo>
                  <a:pt x="62236" y="69849"/>
                </a:lnTo>
                <a:lnTo>
                  <a:pt x="67976" y="69849"/>
                </a:lnTo>
                <a:lnTo>
                  <a:pt x="67425" y="68579"/>
                </a:lnTo>
                <a:close/>
              </a:path>
              <a:path w="107314" h="128270">
                <a:moveTo>
                  <a:pt x="65499" y="67309"/>
                </a:moveTo>
                <a:lnTo>
                  <a:pt x="63770" y="67309"/>
                </a:lnTo>
                <a:lnTo>
                  <a:pt x="63258" y="68579"/>
                </a:lnTo>
                <a:lnTo>
                  <a:pt x="65932" y="68579"/>
                </a:lnTo>
                <a:lnTo>
                  <a:pt x="65499" y="67309"/>
                </a:lnTo>
                <a:close/>
              </a:path>
              <a:path w="107314" h="128270">
                <a:moveTo>
                  <a:pt x="26027" y="63499"/>
                </a:moveTo>
                <a:lnTo>
                  <a:pt x="12266" y="63499"/>
                </a:lnTo>
                <a:lnTo>
                  <a:pt x="11990" y="64769"/>
                </a:lnTo>
                <a:lnTo>
                  <a:pt x="11754" y="64769"/>
                </a:lnTo>
                <a:lnTo>
                  <a:pt x="11558" y="66039"/>
                </a:lnTo>
                <a:lnTo>
                  <a:pt x="11441" y="67309"/>
                </a:lnTo>
                <a:lnTo>
                  <a:pt x="26891" y="67309"/>
                </a:lnTo>
                <a:lnTo>
                  <a:pt x="26576" y="64769"/>
                </a:lnTo>
                <a:lnTo>
                  <a:pt x="26027" y="63499"/>
                </a:lnTo>
                <a:close/>
              </a:path>
              <a:path w="107314" h="128270">
                <a:moveTo>
                  <a:pt x="63455" y="64769"/>
                </a:moveTo>
                <a:lnTo>
                  <a:pt x="38450" y="64769"/>
                </a:lnTo>
                <a:lnTo>
                  <a:pt x="39904" y="67309"/>
                </a:lnTo>
                <a:lnTo>
                  <a:pt x="61528" y="67309"/>
                </a:lnTo>
                <a:lnTo>
                  <a:pt x="62000" y="66039"/>
                </a:lnTo>
                <a:lnTo>
                  <a:pt x="62826" y="66039"/>
                </a:lnTo>
                <a:lnTo>
                  <a:pt x="63455" y="64769"/>
                </a:lnTo>
                <a:close/>
              </a:path>
              <a:path w="107314" h="128270">
                <a:moveTo>
                  <a:pt x="91373" y="64770"/>
                </a:moveTo>
                <a:lnTo>
                  <a:pt x="82921" y="64769"/>
                </a:lnTo>
                <a:lnTo>
                  <a:pt x="82484" y="66039"/>
                </a:lnTo>
                <a:lnTo>
                  <a:pt x="92236" y="66040"/>
                </a:lnTo>
                <a:lnTo>
                  <a:pt x="91373" y="64770"/>
                </a:lnTo>
                <a:close/>
              </a:path>
              <a:path w="107314" h="128270">
                <a:moveTo>
                  <a:pt x="43718" y="63499"/>
                </a:moveTo>
                <a:lnTo>
                  <a:pt x="34597" y="63499"/>
                </a:lnTo>
                <a:lnTo>
                  <a:pt x="35462" y="64769"/>
                </a:lnTo>
                <a:lnTo>
                  <a:pt x="44701" y="64769"/>
                </a:lnTo>
                <a:lnTo>
                  <a:pt x="43718" y="63499"/>
                </a:lnTo>
                <a:close/>
              </a:path>
              <a:path w="107314" h="128270">
                <a:moveTo>
                  <a:pt x="73951" y="63499"/>
                </a:moveTo>
                <a:lnTo>
                  <a:pt x="46510" y="63499"/>
                </a:lnTo>
                <a:lnTo>
                  <a:pt x="47139" y="64769"/>
                </a:lnTo>
                <a:lnTo>
                  <a:pt x="72419" y="64769"/>
                </a:lnTo>
                <a:lnTo>
                  <a:pt x="73951" y="63499"/>
                </a:lnTo>
                <a:close/>
              </a:path>
              <a:path w="107314" h="128270">
                <a:moveTo>
                  <a:pt x="89442" y="63499"/>
                </a:moveTo>
                <a:lnTo>
                  <a:pt x="86337" y="63499"/>
                </a:lnTo>
                <a:lnTo>
                  <a:pt x="85313" y="64769"/>
                </a:lnTo>
                <a:lnTo>
                  <a:pt x="90430" y="64769"/>
                </a:lnTo>
                <a:lnTo>
                  <a:pt x="89442" y="63499"/>
                </a:lnTo>
                <a:close/>
              </a:path>
              <a:path w="107314" h="128270">
                <a:moveTo>
                  <a:pt x="25357" y="62229"/>
                </a:moveTo>
                <a:lnTo>
                  <a:pt x="13052" y="62229"/>
                </a:lnTo>
                <a:lnTo>
                  <a:pt x="12619" y="63499"/>
                </a:lnTo>
                <a:lnTo>
                  <a:pt x="25712" y="63499"/>
                </a:lnTo>
                <a:lnTo>
                  <a:pt x="25357" y="62229"/>
                </a:lnTo>
                <a:close/>
              </a:path>
              <a:path w="107314" h="128270">
                <a:moveTo>
                  <a:pt x="42617" y="62229"/>
                </a:moveTo>
                <a:lnTo>
                  <a:pt x="31098" y="62229"/>
                </a:lnTo>
                <a:lnTo>
                  <a:pt x="31885" y="63499"/>
                </a:lnTo>
                <a:lnTo>
                  <a:pt x="42932" y="63499"/>
                </a:lnTo>
                <a:lnTo>
                  <a:pt x="42617" y="62229"/>
                </a:lnTo>
                <a:close/>
              </a:path>
              <a:path w="107314" h="128270">
                <a:moveTo>
                  <a:pt x="82450" y="52069"/>
                </a:moveTo>
                <a:lnTo>
                  <a:pt x="44190" y="52069"/>
                </a:lnTo>
                <a:lnTo>
                  <a:pt x="44072" y="53339"/>
                </a:lnTo>
                <a:lnTo>
                  <a:pt x="43994" y="55879"/>
                </a:lnTo>
                <a:lnTo>
                  <a:pt x="44111" y="57149"/>
                </a:lnTo>
                <a:lnTo>
                  <a:pt x="44347" y="58419"/>
                </a:lnTo>
                <a:lnTo>
                  <a:pt x="44662" y="59689"/>
                </a:lnTo>
                <a:lnTo>
                  <a:pt x="45252" y="60959"/>
                </a:lnTo>
                <a:lnTo>
                  <a:pt x="46117" y="63499"/>
                </a:lnTo>
                <a:lnTo>
                  <a:pt x="76586" y="63499"/>
                </a:lnTo>
                <a:lnTo>
                  <a:pt x="77727" y="62229"/>
                </a:lnTo>
                <a:lnTo>
                  <a:pt x="79575" y="62229"/>
                </a:lnTo>
                <a:lnTo>
                  <a:pt x="80357" y="60959"/>
                </a:lnTo>
                <a:lnTo>
                  <a:pt x="80989" y="60959"/>
                </a:lnTo>
                <a:lnTo>
                  <a:pt x="81541" y="59689"/>
                </a:lnTo>
                <a:lnTo>
                  <a:pt x="81967" y="59689"/>
                </a:lnTo>
                <a:lnTo>
                  <a:pt x="82369" y="58419"/>
                </a:lnTo>
                <a:lnTo>
                  <a:pt x="82645" y="58419"/>
                </a:lnTo>
                <a:lnTo>
                  <a:pt x="82841" y="57149"/>
                </a:lnTo>
                <a:lnTo>
                  <a:pt x="82921" y="54609"/>
                </a:lnTo>
                <a:lnTo>
                  <a:pt x="82450" y="52069"/>
                </a:lnTo>
                <a:close/>
              </a:path>
              <a:path w="107314" h="128270">
                <a:moveTo>
                  <a:pt x="24179" y="60959"/>
                </a:moveTo>
                <a:lnTo>
                  <a:pt x="14113" y="60959"/>
                </a:lnTo>
                <a:lnTo>
                  <a:pt x="13524" y="62229"/>
                </a:lnTo>
                <a:lnTo>
                  <a:pt x="24572" y="62229"/>
                </a:lnTo>
                <a:lnTo>
                  <a:pt x="24179" y="60959"/>
                </a:lnTo>
                <a:close/>
              </a:path>
              <a:path w="107314" h="128270">
                <a:moveTo>
                  <a:pt x="41634" y="60959"/>
                </a:moveTo>
                <a:lnTo>
                  <a:pt x="29840" y="60959"/>
                </a:lnTo>
                <a:lnTo>
                  <a:pt x="30390" y="62229"/>
                </a:lnTo>
                <a:lnTo>
                  <a:pt x="42107" y="62229"/>
                </a:lnTo>
                <a:lnTo>
                  <a:pt x="41634" y="60959"/>
                </a:lnTo>
                <a:close/>
              </a:path>
              <a:path w="107314" h="128270">
                <a:moveTo>
                  <a:pt x="22802" y="59689"/>
                </a:moveTo>
                <a:lnTo>
                  <a:pt x="15490" y="59689"/>
                </a:lnTo>
                <a:lnTo>
                  <a:pt x="14742" y="60959"/>
                </a:lnTo>
                <a:lnTo>
                  <a:pt x="23706" y="60959"/>
                </a:lnTo>
                <a:lnTo>
                  <a:pt x="22802" y="59689"/>
                </a:lnTo>
                <a:close/>
              </a:path>
              <a:path w="107314" h="128270">
                <a:moveTo>
                  <a:pt x="41202" y="53339"/>
                </a:moveTo>
                <a:lnTo>
                  <a:pt x="30508" y="53339"/>
                </a:lnTo>
                <a:lnTo>
                  <a:pt x="30311" y="54609"/>
                </a:lnTo>
                <a:lnTo>
                  <a:pt x="30154" y="55879"/>
                </a:lnTo>
                <a:lnTo>
                  <a:pt x="29879" y="57149"/>
                </a:lnTo>
                <a:lnTo>
                  <a:pt x="29643" y="57149"/>
                </a:lnTo>
                <a:lnTo>
                  <a:pt x="29368" y="58419"/>
                </a:lnTo>
                <a:lnTo>
                  <a:pt x="29368" y="59689"/>
                </a:lnTo>
                <a:lnTo>
                  <a:pt x="29486" y="60959"/>
                </a:lnTo>
                <a:lnTo>
                  <a:pt x="42068" y="60959"/>
                </a:lnTo>
                <a:lnTo>
                  <a:pt x="42656" y="59689"/>
                </a:lnTo>
                <a:lnTo>
                  <a:pt x="43011" y="58419"/>
                </a:lnTo>
                <a:lnTo>
                  <a:pt x="43011" y="55879"/>
                </a:lnTo>
                <a:lnTo>
                  <a:pt x="42775" y="55879"/>
                </a:lnTo>
                <a:lnTo>
                  <a:pt x="42381" y="54609"/>
                </a:lnTo>
                <a:lnTo>
                  <a:pt x="41831" y="54609"/>
                </a:lnTo>
                <a:lnTo>
                  <a:pt x="41202" y="53339"/>
                </a:lnTo>
                <a:close/>
              </a:path>
              <a:path w="107314" h="128270">
                <a:moveTo>
                  <a:pt x="19579" y="58419"/>
                </a:moveTo>
                <a:lnTo>
                  <a:pt x="17219" y="58419"/>
                </a:lnTo>
                <a:lnTo>
                  <a:pt x="16276" y="59689"/>
                </a:lnTo>
                <a:lnTo>
                  <a:pt x="20444" y="59689"/>
                </a:lnTo>
                <a:lnTo>
                  <a:pt x="19579" y="58419"/>
                </a:lnTo>
                <a:close/>
              </a:path>
              <a:path w="107314" h="128270">
                <a:moveTo>
                  <a:pt x="39079" y="52069"/>
                </a:moveTo>
                <a:lnTo>
                  <a:pt x="31137" y="52069"/>
                </a:lnTo>
                <a:lnTo>
                  <a:pt x="30783" y="53339"/>
                </a:lnTo>
                <a:lnTo>
                  <a:pt x="39787" y="53339"/>
                </a:lnTo>
                <a:lnTo>
                  <a:pt x="39079" y="52069"/>
                </a:lnTo>
                <a:close/>
              </a:path>
              <a:path w="107314" h="128270">
                <a:moveTo>
                  <a:pt x="35934" y="50799"/>
                </a:moveTo>
                <a:lnTo>
                  <a:pt x="32041" y="50799"/>
                </a:lnTo>
                <a:lnTo>
                  <a:pt x="31334" y="52069"/>
                </a:lnTo>
                <a:lnTo>
                  <a:pt x="36445" y="52069"/>
                </a:lnTo>
                <a:lnTo>
                  <a:pt x="35934" y="50799"/>
                </a:lnTo>
                <a:close/>
              </a:path>
              <a:path w="107314" h="128270">
                <a:moveTo>
                  <a:pt x="81024" y="49529"/>
                </a:moveTo>
                <a:lnTo>
                  <a:pt x="44780" y="49529"/>
                </a:lnTo>
                <a:lnTo>
                  <a:pt x="44543" y="50799"/>
                </a:lnTo>
                <a:lnTo>
                  <a:pt x="44347" y="52069"/>
                </a:lnTo>
                <a:lnTo>
                  <a:pt x="82243" y="52069"/>
                </a:lnTo>
                <a:lnTo>
                  <a:pt x="81817" y="50799"/>
                </a:lnTo>
                <a:lnTo>
                  <a:pt x="81024" y="49529"/>
                </a:lnTo>
                <a:close/>
              </a:path>
              <a:path w="107314" h="128270">
                <a:moveTo>
                  <a:pt x="90821" y="40640"/>
                </a:moveTo>
                <a:lnTo>
                  <a:pt x="41831" y="40639"/>
                </a:lnTo>
                <a:lnTo>
                  <a:pt x="42775" y="43179"/>
                </a:lnTo>
                <a:lnTo>
                  <a:pt x="43482" y="44449"/>
                </a:lnTo>
                <a:lnTo>
                  <a:pt x="44976" y="46989"/>
                </a:lnTo>
                <a:lnTo>
                  <a:pt x="45488" y="48259"/>
                </a:lnTo>
                <a:lnTo>
                  <a:pt x="45094" y="49529"/>
                </a:lnTo>
                <a:lnTo>
                  <a:pt x="80679" y="49529"/>
                </a:lnTo>
                <a:lnTo>
                  <a:pt x="82565" y="48259"/>
                </a:lnTo>
                <a:lnTo>
                  <a:pt x="84209" y="46989"/>
                </a:lnTo>
                <a:lnTo>
                  <a:pt x="85670" y="45720"/>
                </a:lnTo>
                <a:lnTo>
                  <a:pt x="86969" y="45720"/>
                </a:lnTo>
                <a:lnTo>
                  <a:pt x="88027" y="44450"/>
                </a:lnTo>
                <a:lnTo>
                  <a:pt x="88970" y="43180"/>
                </a:lnTo>
                <a:lnTo>
                  <a:pt x="89718" y="43180"/>
                </a:lnTo>
                <a:lnTo>
                  <a:pt x="90350" y="41910"/>
                </a:lnTo>
                <a:lnTo>
                  <a:pt x="90821" y="40640"/>
                </a:lnTo>
                <a:close/>
              </a:path>
              <a:path w="107314" h="128270">
                <a:moveTo>
                  <a:pt x="91017" y="35560"/>
                </a:moveTo>
                <a:lnTo>
                  <a:pt x="40966" y="35559"/>
                </a:lnTo>
                <a:lnTo>
                  <a:pt x="41005" y="38099"/>
                </a:lnTo>
                <a:lnTo>
                  <a:pt x="41320" y="39369"/>
                </a:lnTo>
                <a:lnTo>
                  <a:pt x="41556" y="40639"/>
                </a:lnTo>
                <a:lnTo>
                  <a:pt x="91178" y="40640"/>
                </a:lnTo>
                <a:lnTo>
                  <a:pt x="91373" y="39370"/>
                </a:lnTo>
                <a:lnTo>
                  <a:pt x="91408" y="36830"/>
                </a:lnTo>
                <a:lnTo>
                  <a:pt x="91247" y="36830"/>
                </a:lnTo>
                <a:lnTo>
                  <a:pt x="91017" y="35560"/>
                </a:lnTo>
                <a:close/>
              </a:path>
              <a:path w="107314" h="128270">
                <a:moveTo>
                  <a:pt x="87717" y="31750"/>
                </a:moveTo>
                <a:lnTo>
                  <a:pt x="41752" y="31749"/>
                </a:lnTo>
                <a:lnTo>
                  <a:pt x="41398" y="33019"/>
                </a:lnTo>
                <a:lnTo>
                  <a:pt x="41163" y="34289"/>
                </a:lnTo>
                <a:lnTo>
                  <a:pt x="41005" y="35559"/>
                </a:lnTo>
                <a:lnTo>
                  <a:pt x="90695" y="35560"/>
                </a:lnTo>
                <a:lnTo>
                  <a:pt x="90350" y="34290"/>
                </a:lnTo>
                <a:lnTo>
                  <a:pt x="89959" y="34290"/>
                </a:lnTo>
                <a:lnTo>
                  <a:pt x="89085" y="33020"/>
                </a:lnTo>
                <a:lnTo>
                  <a:pt x="88614" y="33020"/>
                </a:lnTo>
                <a:lnTo>
                  <a:pt x="87717" y="31750"/>
                </a:lnTo>
                <a:close/>
              </a:path>
              <a:path w="107314" h="128270">
                <a:moveTo>
                  <a:pt x="89212" y="15240"/>
                </a:moveTo>
                <a:lnTo>
                  <a:pt x="49380" y="15239"/>
                </a:lnTo>
                <a:lnTo>
                  <a:pt x="48987" y="17779"/>
                </a:lnTo>
                <a:lnTo>
                  <a:pt x="48751" y="19049"/>
                </a:lnTo>
                <a:lnTo>
                  <a:pt x="48633" y="24129"/>
                </a:lnTo>
                <a:lnTo>
                  <a:pt x="48751" y="26669"/>
                </a:lnTo>
                <a:lnTo>
                  <a:pt x="47375" y="26669"/>
                </a:lnTo>
                <a:lnTo>
                  <a:pt x="46156" y="27939"/>
                </a:lnTo>
                <a:lnTo>
                  <a:pt x="45094" y="27939"/>
                </a:lnTo>
                <a:lnTo>
                  <a:pt x="44190" y="29209"/>
                </a:lnTo>
                <a:lnTo>
                  <a:pt x="43404" y="29209"/>
                </a:lnTo>
                <a:lnTo>
                  <a:pt x="42736" y="30479"/>
                </a:lnTo>
                <a:lnTo>
                  <a:pt x="42185" y="31749"/>
                </a:lnTo>
                <a:lnTo>
                  <a:pt x="86843" y="31750"/>
                </a:lnTo>
                <a:lnTo>
                  <a:pt x="85670" y="30480"/>
                </a:lnTo>
                <a:lnTo>
                  <a:pt x="85474" y="30480"/>
                </a:lnTo>
                <a:lnTo>
                  <a:pt x="86843" y="29210"/>
                </a:lnTo>
                <a:lnTo>
                  <a:pt x="91408" y="21590"/>
                </a:lnTo>
                <a:lnTo>
                  <a:pt x="91603" y="21590"/>
                </a:lnTo>
                <a:lnTo>
                  <a:pt x="91603" y="19050"/>
                </a:lnTo>
                <a:lnTo>
                  <a:pt x="91373" y="17780"/>
                </a:lnTo>
                <a:lnTo>
                  <a:pt x="91051" y="17780"/>
                </a:lnTo>
                <a:lnTo>
                  <a:pt x="90695" y="16510"/>
                </a:lnTo>
                <a:lnTo>
                  <a:pt x="89752" y="16510"/>
                </a:lnTo>
                <a:lnTo>
                  <a:pt x="89212" y="15240"/>
                </a:lnTo>
                <a:close/>
              </a:path>
              <a:path w="107314" h="128270">
                <a:moveTo>
                  <a:pt x="81461" y="5080"/>
                </a:moveTo>
                <a:lnTo>
                  <a:pt x="62432" y="5079"/>
                </a:lnTo>
                <a:lnTo>
                  <a:pt x="61803" y="6349"/>
                </a:lnTo>
                <a:lnTo>
                  <a:pt x="60742" y="7619"/>
                </a:lnTo>
                <a:lnTo>
                  <a:pt x="59641" y="8889"/>
                </a:lnTo>
                <a:lnTo>
                  <a:pt x="59248" y="10159"/>
                </a:lnTo>
                <a:lnTo>
                  <a:pt x="52761" y="10159"/>
                </a:lnTo>
                <a:lnTo>
                  <a:pt x="52132" y="11429"/>
                </a:lnTo>
                <a:lnTo>
                  <a:pt x="51110" y="11429"/>
                </a:lnTo>
                <a:lnTo>
                  <a:pt x="50638" y="12699"/>
                </a:lnTo>
                <a:lnTo>
                  <a:pt x="50245" y="12699"/>
                </a:lnTo>
                <a:lnTo>
                  <a:pt x="49616" y="15239"/>
                </a:lnTo>
                <a:lnTo>
                  <a:pt x="87395" y="15240"/>
                </a:lnTo>
                <a:lnTo>
                  <a:pt x="86774" y="13970"/>
                </a:lnTo>
                <a:lnTo>
                  <a:pt x="82208" y="13970"/>
                </a:lnTo>
                <a:lnTo>
                  <a:pt x="82323" y="12700"/>
                </a:lnTo>
                <a:lnTo>
                  <a:pt x="82243" y="8890"/>
                </a:lnTo>
                <a:lnTo>
                  <a:pt x="82128" y="7620"/>
                </a:lnTo>
                <a:lnTo>
                  <a:pt x="81967" y="7620"/>
                </a:lnTo>
                <a:lnTo>
                  <a:pt x="81737" y="6350"/>
                </a:lnTo>
                <a:lnTo>
                  <a:pt x="81461" y="5080"/>
                </a:lnTo>
                <a:close/>
              </a:path>
              <a:path w="107314" h="128270">
                <a:moveTo>
                  <a:pt x="80794" y="3810"/>
                </a:moveTo>
                <a:lnTo>
                  <a:pt x="63887" y="3809"/>
                </a:lnTo>
                <a:lnTo>
                  <a:pt x="63141" y="5079"/>
                </a:lnTo>
                <a:lnTo>
                  <a:pt x="81150" y="5080"/>
                </a:lnTo>
                <a:lnTo>
                  <a:pt x="80794" y="3810"/>
                </a:lnTo>
                <a:close/>
              </a:path>
              <a:path w="107314" h="128270">
                <a:moveTo>
                  <a:pt x="79966" y="2540"/>
                </a:moveTo>
                <a:lnTo>
                  <a:pt x="65617" y="2539"/>
                </a:lnTo>
                <a:lnTo>
                  <a:pt x="64713" y="3809"/>
                </a:lnTo>
                <a:lnTo>
                  <a:pt x="80403" y="3810"/>
                </a:lnTo>
                <a:lnTo>
                  <a:pt x="79966" y="2540"/>
                </a:lnTo>
                <a:close/>
              </a:path>
              <a:path w="107314" h="128270">
                <a:moveTo>
                  <a:pt x="78471" y="1270"/>
                </a:moveTo>
                <a:lnTo>
                  <a:pt x="67583" y="1269"/>
                </a:lnTo>
                <a:lnTo>
                  <a:pt x="66561" y="2539"/>
                </a:lnTo>
                <a:lnTo>
                  <a:pt x="79494" y="2540"/>
                </a:lnTo>
                <a:lnTo>
                  <a:pt x="78471" y="1270"/>
                </a:lnTo>
                <a:close/>
              </a:path>
              <a:path w="107314" h="128270">
                <a:moveTo>
                  <a:pt x="75486" y="0"/>
                </a:moveTo>
                <a:lnTo>
                  <a:pt x="72183" y="0"/>
                </a:lnTo>
                <a:lnTo>
                  <a:pt x="70847" y="1269"/>
                </a:lnTo>
                <a:lnTo>
                  <a:pt x="76115" y="1270"/>
                </a:lnTo>
                <a:lnTo>
                  <a:pt x="7548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88154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12685" y="8127"/>
                </a:moveTo>
                <a:lnTo>
                  <a:pt x="11585" y="8127"/>
                </a:lnTo>
                <a:lnTo>
                  <a:pt x="11074" y="8254"/>
                </a:lnTo>
                <a:lnTo>
                  <a:pt x="10602" y="8254"/>
                </a:lnTo>
                <a:lnTo>
                  <a:pt x="9383" y="8635"/>
                </a:lnTo>
                <a:lnTo>
                  <a:pt x="8715" y="9016"/>
                </a:lnTo>
                <a:lnTo>
                  <a:pt x="8440" y="9270"/>
                </a:lnTo>
                <a:lnTo>
                  <a:pt x="8165" y="9397"/>
                </a:lnTo>
                <a:lnTo>
                  <a:pt x="5962" y="13207"/>
                </a:lnTo>
                <a:lnTo>
                  <a:pt x="5844" y="13588"/>
                </a:lnTo>
                <a:lnTo>
                  <a:pt x="5648" y="14731"/>
                </a:lnTo>
                <a:lnTo>
                  <a:pt x="5525" y="19303"/>
                </a:lnTo>
                <a:lnTo>
                  <a:pt x="5733" y="20954"/>
                </a:lnTo>
                <a:lnTo>
                  <a:pt x="6278" y="23875"/>
                </a:lnTo>
                <a:lnTo>
                  <a:pt x="6395" y="24129"/>
                </a:lnTo>
                <a:lnTo>
                  <a:pt x="5215" y="24764"/>
                </a:lnTo>
                <a:lnTo>
                  <a:pt x="0" y="32892"/>
                </a:lnTo>
                <a:lnTo>
                  <a:pt x="118" y="34035"/>
                </a:lnTo>
                <a:lnTo>
                  <a:pt x="4534" y="43052"/>
                </a:lnTo>
                <a:lnTo>
                  <a:pt x="4508" y="44195"/>
                </a:lnTo>
                <a:lnTo>
                  <a:pt x="4194" y="47243"/>
                </a:lnTo>
                <a:lnTo>
                  <a:pt x="4070" y="55498"/>
                </a:lnTo>
                <a:lnTo>
                  <a:pt x="4179" y="57403"/>
                </a:lnTo>
                <a:lnTo>
                  <a:pt x="4390" y="59816"/>
                </a:lnTo>
                <a:lnTo>
                  <a:pt x="4626" y="61340"/>
                </a:lnTo>
                <a:lnTo>
                  <a:pt x="4823" y="62864"/>
                </a:lnTo>
                <a:lnTo>
                  <a:pt x="10288" y="78612"/>
                </a:lnTo>
                <a:lnTo>
                  <a:pt x="10563" y="79374"/>
                </a:lnTo>
                <a:lnTo>
                  <a:pt x="10798" y="80263"/>
                </a:lnTo>
                <a:lnTo>
                  <a:pt x="11074" y="81025"/>
                </a:lnTo>
                <a:lnTo>
                  <a:pt x="11663" y="83438"/>
                </a:lnTo>
                <a:lnTo>
                  <a:pt x="11998" y="85343"/>
                </a:lnTo>
                <a:lnTo>
                  <a:pt x="12189" y="86613"/>
                </a:lnTo>
                <a:lnTo>
                  <a:pt x="12332" y="87883"/>
                </a:lnTo>
                <a:lnTo>
                  <a:pt x="12450" y="96011"/>
                </a:lnTo>
                <a:lnTo>
                  <a:pt x="12297" y="96900"/>
                </a:lnTo>
                <a:lnTo>
                  <a:pt x="12253" y="100456"/>
                </a:lnTo>
                <a:lnTo>
                  <a:pt x="12371" y="101091"/>
                </a:lnTo>
                <a:lnTo>
                  <a:pt x="12528" y="101599"/>
                </a:lnTo>
                <a:lnTo>
                  <a:pt x="13118" y="102742"/>
                </a:lnTo>
                <a:lnTo>
                  <a:pt x="13314" y="102869"/>
                </a:lnTo>
                <a:lnTo>
                  <a:pt x="13472" y="103123"/>
                </a:lnTo>
                <a:lnTo>
                  <a:pt x="13865" y="103250"/>
                </a:lnTo>
                <a:lnTo>
                  <a:pt x="14062" y="101726"/>
                </a:lnTo>
                <a:lnTo>
                  <a:pt x="14361" y="98170"/>
                </a:lnTo>
                <a:lnTo>
                  <a:pt x="14488" y="95630"/>
                </a:lnTo>
                <a:lnTo>
                  <a:pt x="14405" y="87883"/>
                </a:lnTo>
                <a:lnTo>
                  <a:pt x="11742" y="70992"/>
                </a:lnTo>
                <a:lnTo>
                  <a:pt x="11332" y="69341"/>
                </a:lnTo>
                <a:lnTo>
                  <a:pt x="10878" y="67309"/>
                </a:lnTo>
                <a:lnTo>
                  <a:pt x="10759" y="66166"/>
                </a:lnTo>
                <a:lnTo>
                  <a:pt x="10759" y="62229"/>
                </a:lnTo>
                <a:lnTo>
                  <a:pt x="11034" y="60578"/>
                </a:lnTo>
                <a:lnTo>
                  <a:pt x="11427" y="59181"/>
                </a:lnTo>
                <a:lnTo>
                  <a:pt x="11538" y="58927"/>
                </a:lnTo>
                <a:lnTo>
                  <a:pt x="8833" y="58927"/>
                </a:lnTo>
                <a:lnTo>
                  <a:pt x="5530" y="33908"/>
                </a:lnTo>
                <a:lnTo>
                  <a:pt x="12647" y="33908"/>
                </a:lnTo>
                <a:lnTo>
                  <a:pt x="12369" y="32765"/>
                </a:lnTo>
                <a:lnTo>
                  <a:pt x="11703" y="30733"/>
                </a:lnTo>
                <a:lnTo>
                  <a:pt x="11507" y="30352"/>
                </a:lnTo>
                <a:lnTo>
                  <a:pt x="10720" y="28574"/>
                </a:lnTo>
                <a:lnTo>
                  <a:pt x="10371" y="27558"/>
                </a:lnTo>
                <a:lnTo>
                  <a:pt x="9886" y="25653"/>
                </a:lnTo>
                <a:lnTo>
                  <a:pt x="9651" y="24129"/>
                </a:lnTo>
                <a:lnTo>
                  <a:pt x="9737" y="18922"/>
                </a:lnTo>
                <a:lnTo>
                  <a:pt x="10288" y="16382"/>
                </a:lnTo>
                <a:lnTo>
                  <a:pt x="11270" y="13715"/>
                </a:lnTo>
                <a:lnTo>
                  <a:pt x="11703" y="12826"/>
                </a:lnTo>
                <a:lnTo>
                  <a:pt x="17797" y="12826"/>
                </a:lnTo>
                <a:lnTo>
                  <a:pt x="17679" y="9905"/>
                </a:lnTo>
                <a:lnTo>
                  <a:pt x="17639" y="9651"/>
                </a:lnTo>
                <a:lnTo>
                  <a:pt x="16814" y="9270"/>
                </a:lnTo>
                <a:lnTo>
                  <a:pt x="15281" y="8762"/>
                </a:lnTo>
                <a:lnTo>
                  <a:pt x="13904" y="8381"/>
                </a:lnTo>
                <a:lnTo>
                  <a:pt x="12685" y="8127"/>
                </a:lnTo>
                <a:close/>
              </a:path>
              <a:path w="36195" h="103504">
                <a:moveTo>
                  <a:pt x="35354" y="25272"/>
                </a:moveTo>
                <a:lnTo>
                  <a:pt x="21571" y="25272"/>
                </a:lnTo>
                <a:lnTo>
                  <a:pt x="22711" y="25399"/>
                </a:lnTo>
                <a:lnTo>
                  <a:pt x="23969" y="25780"/>
                </a:lnTo>
                <a:lnTo>
                  <a:pt x="23262" y="26161"/>
                </a:lnTo>
                <a:lnTo>
                  <a:pt x="22711" y="26542"/>
                </a:lnTo>
                <a:lnTo>
                  <a:pt x="22043" y="27177"/>
                </a:lnTo>
                <a:lnTo>
                  <a:pt x="21689" y="27558"/>
                </a:lnTo>
                <a:lnTo>
                  <a:pt x="21256" y="27939"/>
                </a:lnTo>
                <a:lnTo>
                  <a:pt x="20635" y="28828"/>
                </a:lnTo>
                <a:lnTo>
                  <a:pt x="19881" y="29844"/>
                </a:lnTo>
                <a:lnTo>
                  <a:pt x="19290" y="30733"/>
                </a:lnTo>
                <a:lnTo>
                  <a:pt x="8833" y="58927"/>
                </a:lnTo>
                <a:lnTo>
                  <a:pt x="11538" y="58927"/>
                </a:lnTo>
                <a:lnTo>
                  <a:pt x="11978" y="57911"/>
                </a:lnTo>
                <a:lnTo>
                  <a:pt x="12253" y="57403"/>
                </a:lnTo>
                <a:lnTo>
                  <a:pt x="16460" y="53212"/>
                </a:lnTo>
                <a:lnTo>
                  <a:pt x="20077" y="51561"/>
                </a:lnTo>
                <a:lnTo>
                  <a:pt x="21610" y="50799"/>
                </a:lnTo>
                <a:lnTo>
                  <a:pt x="22987" y="50037"/>
                </a:lnTo>
                <a:lnTo>
                  <a:pt x="24166" y="49148"/>
                </a:lnTo>
                <a:lnTo>
                  <a:pt x="25227" y="48386"/>
                </a:lnTo>
                <a:lnTo>
                  <a:pt x="29133" y="42417"/>
                </a:lnTo>
                <a:lnTo>
                  <a:pt x="29085" y="40258"/>
                </a:lnTo>
                <a:lnTo>
                  <a:pt x="25974" y="35178"/>
                </a:lnTo>
                <a:lnTo>
                  <a:pt x="25424" y="34289"/>
                </a:lnTo>
                <a:lnTo>
                  <a:pt x="27429" y="32003"/>
                </a:lnTo>
                <a:lnTo>
                  <a:pt x="28962" y="31241"/>
                </a:lnTo>
                <a:lnTo>
                  <a:pt x="30299" y="30352"/>
                </a:lnTo>
                <a:lnTo>
                  <a:pt x="32500" y="28701"/>
                </a:lnTo>
                <a:lnTo>
                  <a:pt x="34152" y="27050"/>
                </a:lnTo>
                <a:lnTo>
                  <a:pt x="35289" y="25399"/>
                </a:lnTo>
                <a:close/>
              </a:path>
              <a:path w="36195" h="103504">
                <a:moveTo>
                  <a:pt x="12647" y="33908"/>
                </a:moveTo>
                <a:lnTo>
                  <a:pt x="5530" y="33908"/>
                </a:lnTo>
                <a:lnTo>
                  <a:pt x="8046" y="36067"/>
                </a:lnTo>
                <a:lnTo>
                  <a:pt x="8991" y="37083"/>
                </a:lnTo>
                <a:lnTo>
                  <a:pt x="9934" y="38353"/>
                </a:lnTo>
                <a:lnTo>
                  <a:pt x="10878" y="39877"/>
                </a:lnTo>
                <a:lnTo>
                  <a:pt x="11270" y="40639"/>
                </a:lnTo>
                <a:lnTo>
                  <a:pt x="11782" y="40258"/>
                </a:lnTo>
                <a:lnTo>
                  <a:pt x="12921" y="37083"/>
                </a:lnTo>
                <a:lnTo>
                  <a:pt x="12804" y="34670"/>
                </a:lnTo>
                <a:lnTo>
                  <a:pt x="12647" y="33908"/>
                </a:lnTo>
                <a:close/>
              </a:path>
              <a:path w="36195" h="103504">
                <a:moveTo>
                  <a:pt x="33916" y="0"/>
                </a:moveTo>
                <a:lnTo>
                  <a:pt x="18347" y="26161"/>
                </a:lnTo>
                <a:lnTo>
                  <a:pt x="18701" y="25907"/>
                </a:lnTo>
                <a:lnTo>
                  <a:pt x="19172" y="25653"/>
                </a:lnTo>
                <a:lnTo>
                  <a:pt x="19801" y="25526"/>
                </a:lnTo>
                <a:lnTo>
                  <a:pt x="20195" y="25399"/>
                </a:lnTo>
                <a:lnTo>
                  <a:pt x="21059" y="25272"/>
                </a:lnTo>
                <a:lnTo>
                  <a:pt x="35354" y="25272"/>
                </a:lnTo>
                <a:lnTo>
                  <a:pt x="35680" y="24637"/>
                </a:lnTo>
                <a:lnTo>
                  <a:pt x="36002" y="23875"/>
                </a:lnTo>
                <a:lnTo>
                  <a:pt x="36198" y="23113"/>
                </a:lnTo>
                <a:lnTo>
                  <a:pt x="36140" y="20319"/>
                </a:lnTo>
                <a:lnTo>
                  <a:pt x="36030" y="19811"/>
                </a:lnTo>
                <a:lnTo>
                  <a:pt x="35761" y="19049"/>
                </a:lnTo>
                <a:lnTo>
                  <a:pt x="34898" y="17398"/>
                </a:lnTo>
                <a:lnTo>
                  <a:pt x="34542" y="17017"/>
                </a:lnTo>
                <a:lnTo>
                  <a:pt x="33838" y="16128"/>
                </a:lnTo>
                <a:lnTo>
                  <a:pt x="32816" y="15112"/>
                </a:lnTo>
                <a:lnTo>
                  <a:pt x="32265" y="14604"/>
                </a:lnTo>
                <a:lnTo>
                  <a:pt x="31754" y="14223"/>
                </a:lnTo>
                <a:lnTo>
                  <a:pt x="32029" y="13969"/>
                </a:lnTo>
                <a:lnTo>
                  <a:pt x="32658" y="13207"/>
                </a:lnTo>
                <a:lnTo>
                  <a:pt x="33051" y="12572"/>
                </a:lnTo>
                <a:lnTo>
                  <a:pt x="33484" y="11937"/>
                </a:lnTo>
                <a:lnTo>
                  <a:pt x="35209" y="6349"/>
                </a:lnTo>
                <a:lnTo>
                  <a:pt x="35094" y="3683"/>
                </a:lnTo>
                <a:lnTo>
                  <a:pt x="34783" y="2286"/>
                </a:lnTo>
                <a:lnTo>
                  <a:pt x="34270" y="762"/>
                </a:lnTo>
                <a:lnTo>
                  <a:pt x="33916" y="0"/>
                </a:lnTo>
                <a:close/>
              </a:path>
              <a:path w="36195" h="103504">
                <a:moveTo>
                  <a:pt x="17797" y="12826"/>
                </a:moveTo>
                <a:lnTo>
                  <a:pt x="11703" y="12826"/>
                </a:lnTo>
                <a:lnTo>
                  <a:pt x="11762" y="13588"/>
                </a:lnTo>
                <a:lnTo>
                  <a:pt x="11880" y="14604"/>
                </a:lnTo>
                <a:lnTo>
                  <a:pt x="16342" y="24256"/>
                </a:lnTo>
                <a:lnTo>
                  <a:pt x="17010" y="21208"/>
                </a:lnTo>
                <a:lnTo>
                  <a:pt x="17443" y="18414"/>
                </a:lnTo>
                <a:lnTo>
                  <a:pt x="17569" y="17398"/>
                </a:lnTo>
                <a:lnTo>
                  <a:pt x="17692" y="15747"/>
                </a:lnTo>
                <a:lnTo>
                  <a:pt x="17797" y="1282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57612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45314" y="54483"/>
                </a:moveTo>
                <a:lnTo>
                  <a:pt x="36740" y="54483"/>
                </a:lnTo>
                <a:lnTo>
                  <a:pt x="37448" y="54737"/>
                </a:lnTo>
                <a:lnTo>
                  <a:pt x="38863" y="55118"/>
                </a:lnTo>
                <a:lnTo>
                  <a:pt x="40121" y="55753"/>
                </a:lnTo>
                <a:lnTo>
                  <a:pt x="47198" y="66167"/>
                </a:lnTo>
                <a:lnTo>
                  <a:pt x="47787" y="66167"/>
                </a:lnTo>
                <a:lnTo>
                  <a:pt x="50029" y="65786"/>
                </a:lnTo>
                <a:lnTo>
                  <a:pt x="50658" y="65532"/>
                </a:lnTo>
                <a:lnTo>
                  <a:pt x="51641" y="65024"/>
                </a:lnTo>
                <a:lnTo>
                  <a:pt x="51822" y="63754"/>
                </a:lnTo>
                <a:lnTo>
                  <a:pt x="51994" y="62865"/>
                </a:lnTo>
                <a:lnTo>
                  <a:pt x="52230" y="61849"/>
                </a:lnTo>
                <a:lnTo>
                  <a:pt x="52820" y="59944"/>
                </a:lnTo>
                <a:lnTo>
                  <a:pt x="52983" y="59563"/>
                </a:lnTo>
                <a:lnTo>
                  <a:pt x="47867" y="59563"/>
                </a:lnTo>
                <a:lnTo>
                  <a:pt x="45800" y="55372"/>
                </a:lnTo>
                <a:lnTo>
                  <a:pt x="45314" y="54483"/>
                </a:lnTo>
                <a:close/>
              </a:path>
              <a:path w="82550" h="66675">
                <a:moveTo>
                  <a:pt x="53331" y="24257"/>
                </a:moveTo>
                <a:lnTo>
                  <a:pt x="52977" y="24257"/>
                </a:lnTo>
                <a:lnTo>
                  <a:pt x="52663" y="24384"/>
                </a:lnTo>
                <a:lnTo>
                  <a:pt x="51758" y="24511"/>
                </a:lnTo>
                <a:lnTo>
                  <a:pt x="51523" y="24765"/>
                </a:lnTo>
                <a:lnTo>
                  <a:pt x="50854" y="25146"/>
                </a:lnTo>
                <a:lnTo>
                  <a:pt x="50029" y="26289"/>
                </a:lnTo>
                <a:lnTo>
                  <a:pt x="49320" y="27940"/>
                </a:lnTo>
                <a:lnTo>
                  <a:pt x="48947" y="29464"/>
                </a:lnTo>
                <a:lnTo>
                  <a:pt x="48832" y="32131"/>
                </a:lnTo>
                <a:lnTo>
                  <a:pt x="48956" y="33528"/>
                </a:lnTo>
                <a:lnTo>
                  <a:pt x="49179" y="34798"/>
                </a:lnTo>
                <a:lnTo>
                  <a:pt x="49519" y="36322"/>
                </a:lnTo>
                <a:lnTo>
                  <a:pt x="50264" y="38608"/>
                </a:lnTo>
                <a:lnTo>
                  <a:pt x="50336" y="39370"/>
                </a:lnTo>
                <a:lnTo>
                  <a:pt x="48771" y="48895"/>
                </a:lnTo>
                <a:lnTo>
                  <a:pt x="48416" y="49784"/>
                </a:lnTo>
                <a:lnTo>
                  <a:pt x="47906" y="51689"/>
                </a:lnTo>
                <a:lnTo>
                  <a:pt x="47827" y="52197"/>
                </a:lnTo>
                <a:lnTo>
                  <a:pt x="47709" y="58420"/>
                </a:lnTo>
                <a:lnTo>
                  <a:pt x="47867" y="59563"/>
                </a:lnTo>
                <a:lnTo>
                  <a:pt x="52983" y="59563"/>
                </a:lnTo>
                <a:lnTo>
                  <a:pt x="53528" y="58293"/>
                </a:lnTo>
                <a:lnTo>
                  <a:pt x="54314" y="56769"/>
                </a:lnTo>
                <a:lnTo>
                  <a:pt x="55139" y="55372"/>
                </a:lnTo>
                <a:lnTo>
                  <a:pt x="56718" y="53467"/>
                </a:lnTo>
                <a:lnTo>
                  <a:pt x="57200" y="52959"/>
                </a:lnTo>
                <a:lnTo>
                  <a:pt x="51916" y="52959"/>
                </a:lnTo>
                <a:lnTo>
                  <a:pt x="54364" y="37719"/>
                </a:lnTo>
                <a:lnTo>
                  <a:pt x="54274" y="33020"/>
                </a:lnTo>
                <a:lnTo>
                  <a:pt x="54039" y="31242"/>
                </a:lnTo>
                <a:lnTo>
                  <a:pt x="60369" y="31242"/>
                </a:lnTo>
                <a:lnTo>
                  <a:pt x="61470" y="28321"/>
                </a:lnTo>
                <a:lnTo>
                  <a:pt x="61986" y="26543"/>
                </a:lnTo>
                <a:lnTo>
                  <a:pt x="58718" y="26543"/>
                </a:lnTo>
                <a:lnTo>
                  <a:pt x="57852" y="26289"/>
                </a:lnTo>
                <a:lnTo>
                  <a:pt x="57696" y="26162"/>
                </a:lnTo>
                <a:lnTo>
                  <a:pt x="56555" y="25400"/>
                </a:lnTo>
                <a:lnTo>
                  <a:pt x="56005" y="25146"/>
                </a:lnTo>
                <a:lnTo>
                  <a:pt x="55022" y="24638"/>
                </a:lnTo>
                <a:lnTo>
                  <a:pt x="54550" y="24511"/>
                </a:lnTo>
                <a:lnTo>
                  <a:pt x="53725" y="24384"/>
                </a:lnTo>
                <a:lnTo>
                  <a:pt x="53331" y="24257"/>
                </a:lnTo>
                <a:close/>
              </a:path>
              <a:path w="82550" h="66675">
                <a:moveTo>
                  <a:pt x="3832" y="0"/>
                </a:moveTo>
                <a:lnTo>
                  <a:pt x="1466" y="9651"/>
                </a:lnTo>
                <a:lnTo>
                  <a:pt x="1587" y="10921"/>
                </a:lnTo>
                <a:lnTo>
                  <a:pt x="1809" y="12445"/>
                </a:lnTo>
                <a:lnTo>
                  <a:pt x="2258" y="14477"/>
                </a:lnTo>
                <a:lnTo>
                  <a:pt x="2693" y="16001"/>
                </a:lnTo>
                <a:lnTo>
                  <a:pt x="1945" y="16763"/>
                </a:lnTo>
                <a:lnTo>
                  <a:pt x="0" y="22351"/>
                </a:lnTo>
                <a:lnTo>
                  <a:pt x="114" y="22859"/>
                </a:lnTo>
                <a:lnTo>
                  <a:pt x="2732" y="26923"/>
                </a:lnTo>
                <a:lnTo>
                  <a:pt x="3242" y="27431"/>
                </a:lnTo>
                <a:lnTo>
                  <a:pt x="3715" y="27812"/>
                </a:lnTo>
                <a:lnTo>
                  <a:pt x="6192" y="29463"/>
                </a:lnTo>
                <a:lnTo>
                  <a:pt x="7686" y="30225"/>
                </a:lnTo>
                <a:lnTo>
                  <a:pt x="8276" y="30479"/>
                </a:lnTo>
                <a:lnTo>
                  <a:pt x="11067" y="32003"/>
                </a:lnTo>
                <a:lnTo>
                  <a:pt x="15077" y="35814"/>
                </a:lnTo>
                <a:lnTo>
                  <a:pt x="14644" y="36703"/>
                </a:lnTo>
                <a:lnTo>
                  <a:pt x="14330" y="37718"/>
                </a:lnTo>
                <a:lnTo>
                  <a:pt x="14212" y="40639"/>
                </a:lnTo>
                <a:lnTo>
                  <a:pt x="14330" y="41020"/>
                </a:lnTo>
                <a:lnTo>
                  <a:pt x="14723" y="41909"/>
                </a:lnTo>
                <a:lnTo>
                  <a:pt x="15312" y="42798"/>
                </a:lnTo>
                <a:lnTo>
                  <a:pt x="16021" y="43306"/>
                </a:lnTo>
                <a:lnTo>
                  <a:pt x="16806" y="43942"/>
                </a:lnTo>
                <a:lnTo>
                  <a:pt x="17200" y="44196"/>
                </a:lnTo>
                <a:lnTo>
                  <a:pt x="17632" y="44323"/>
                </a:lnTo>
                <a:lnTo>
                  <a:pt x="18458" y="44704"/>
                </a:lnTo>
                <a:lnTo>
                  <a:pt x="19283" y="44958"/>
                </a:lnTo>
                <a:lnTo>
                  <a:pt x="20031" y="45085"/>
                </a:lnTo>
                <a:lnTo>
                  <a:pt x="21170" y="45339"/>
                </a:lnTo>
                <a:lnTo>
                  <a:pt x="29939" y="49403"/>
                </a:lnTo>
                <a:lnTo>
                  <a:pt x="30331" y="49784"/>
                </a:lnTo>
                <a:lnTo>
                  <a:pt x="30646" y="50292"/>
                </a:lnTo>
                <a:lnTo>
                  <a:pt x="30843" y="50546"/>
                </a:lnTo>
                <a:lnTo>
                  <a:pt x="30948" y="50800"/>
                </a:lnTo>
                <a:lnTo>
                  <a:pt x="32376" y="53594"/>
                </a:lnTo>
                <a:lnTo>
                  <a:pt x="32847" y="53975"/>
                </a:lnTo>
                <a:lnTo>
                  <a:pt x="33320" y="54229"/>
                </a:lnTo>
                <a:lnTo>
                  <a:pt x="33869" y="54483"/>
                </a:lnTo>
                <a:lnTo>
                  <a:pt x="34892" y="54737"/>
                </a:lnTo>
                <a:lnTo>
                  <a:pt x="37094" y="54737"/>
                </a:lnTo>
                <a:lnTo>
                  <a:pt x="36740" y="54483"/>
                </a:lnTo>
                <a:lnTo>
                  <a:pt x="45314" y="54483"/>
                </a:lnTo>
                <a:lnTo>
                  <a:pt x="36072" y="47879"/>
                </a:lnTo>
                <a:lnTo>
                  <a:pt x="35836" y="47625"/>
                </a:lnTo>
                <a:lnTo>
                  <a:pt x="33005" y="44831"/>
                </a:lnTo>
                <a:lnTo>
                  <a:pt x="27382" y="39751"/>
                </a:lnTo>
                <a:lnTo>
                  <a:pt x="25063" y="37719"/>
                </a:lnTo>
                <a:lnTo>
                  <a:pt x="19795" y="33528"/>
                </a:lnTo>
                <a:lnTo>
                  <a:pt x="18418" y="32385"/>
                </a:lnTo>
                <a:lnTo>
                  <a:pt x="15509" y="30353"/>
                </a:lnTo>
                <a:lnTo>
                  <a:pt x="14015" y="29210"/>
                </a:lnTo>
                <a:lnTo>
                  <a:pt x="12521" y="28194"/>
                </a:lnTo>
                <a:lnTo>
                  <a:pt x="9455" y="26288"/>
                </a:lnTo>
                <a:lnTo>
                  <a:pt x="6348" y="24510"/>
                </a:lnTo>
                <a:lnTo>
                  <a:pt x="3283" y="22859"/>
                </a:lnTo>
                <a:lnTo>
                  <a:pt x="1709" y="22224"/>
                </a:lnTo>
                <a:lnTo>
                  <a:pt x="1867" y="22097"/>
                </a:lnTo>
                <a:lnTo>
                  <a:pt x="2654" y="21716"/>
                </a:lnTo>
                <a:lnTo>
                  <a:pt x="4029" y="21208"/>
                </a:lnTo>
                <a:lnTo>
                  <a:pt x="5209" y="20954"/>
                </a:lnTo>
                <a:lnTo>
                  <a:pt x="6624" y="20827"/>
                </a:lnTo>
                <a:lnTo>
                  <a:pt x="9796" y="20827"/>
                </a:lnTo>
                <a:lnTo>
                  <a:pt x="9254" y="19811"/>
                </a:lnTo>
                <a:lnTo>
                  <a:pt x="3864" y="1904"/>
                </a:lnTo>
                <a:lnTo>
                  <a:pt x="3832" y="0"/>
                </a:lnTo>
                <a:close/>
              </a:path>
              <a:path w="82550" h="66675">
                <a:moveTo>
                  <a:pt x="72592" y="4826"/>
                </a:moveTo>
                <a:lnTo>
                  <a:pt x="72834" y="6223"/>
                </a:lnTo>
                <a:lnTo>
                  <a:pt x="72898" y="6731"/>
                </a:lnTo>
                <a:lnTo>
                  <a:pt x="72995" y="11684"/>
                </a:lnTo>
                <a:lnTo>
                  <a:pt x="72878" y="12827"/>
                </a:lnTo>
                <a:lnTo>
                  <a:pt x="64025" y="30480"/>
                </a:lnTo>
                <a:lnTo>
                  <a:pt x="61215" y="34798"/>
                </a:lnTo>
                <a:lnTo>
                  <a:pt x="57082" y="42037"/>
                </a:lnTo>
                <a:lnTo>
                  <a:pt x="52767" y="50927"/>
                </a:lnTo>
                <a:lnTo>
                  <a:pt x="51916" y="52959"/>
                </a:lnTo>
                <a:lnTo>
                  <a:pt x="57200" y="52959"/>
                </a:lnTo>
                <a:lnTo>
                  <a:pt x="58284" y="51816"/>
                </a:lnTo>
                <a:lnTo>
                  <a:pt x="59150" y="51181"/>
                </a:lnTo>
                <a:lnTo>
                  <a:pt x="60605" y="50165"/>
                </a:lnTo>
                <a:lnTo>
                  <a:pt x="61627" y="49530"/>
                </a:lnTo>
                <a:lnTo>
                  <a:pt x="62019" y="49403"/>
                </a:lnTo>
                <a:lnTo>
                  <a:pt x="62885" y="48895"/>
                </a:lnTo>
                <a:lnTo>
                  <a:pt x="67618" y="43434"/>
                </a:lnTo>
                <a:lnTo>
                  <a:pt x="67508" y="41529"/>
                </a:lnTo>
                <a:lnTo>
                  <a:pt x="67095" y="40640"/>
                </a:lnTo>
                <a:lnTo>
                  <a:pt x="66072" y="39497"/>
                </a:lnTo>
                <a:lnTo>
                  <a:pt x="67325" y="38862"/>
                </a:lnTo>
                <a:lnTo>
                  <a:pt x="82331" y="24892"/>
                </a:lnTo>
                <a:lnTo>
                  <a:pt x="82263" y="22987"/>
                </a:lnTo>
                <a:lnTo>
                  <a:pt x="77319" y="19812"/>
                </a:lnTo>
                <a:lnTo>
                  <a:pt x="78135" y="17780"/>
                </a:lnTo>
                <a:lnTo>
                  <a:pt x="78577" y="15875"/>
                </a:lnTo>
                <a:lnTo>
                  <a:pt x="78699" y="15240"/>
                </a:lnTo>
                <a:lnTo>
                  <a:pt x="78825" y="14224"/>
                </a:lnTo>
                <a:lnTo>
                  <a:pt x="78739" y="12065"/>
                </a:lnTo>
                <a:lnTo>
                  <a:pt x="76916" y="7874"/>
                </a:lnTo>
                <a:lnTo>
                  <a:pt x="76215" y="6985"/>
                </a:lnTo>
                <a:lnTo>
                  <a:pt x="75858" y="6731"/>
                </a:lnTo>
                <a:lnTo>
                  <a:pt x="75467" y="6350"/>
                </a:lnTo>
                <a:lnTo>
                  <a:pt x="74754" y="5842"/>
                </a:lnTo>
                <a:lnTo>
                  <a:pt x="74087" y="5461"/>
                </a:lnTo>
                <a:lnTo>
                  <a:pt x="73029" y="4953"/>
                </a:lnTo>
                <a:lnTo>
                  <a:pt x="72592" y="4826"/>
                </a:lnTo>
                <a:close/>
              </a:path>
              <a:path w="82550" h="66675">
                <a:moveTo>
                  <a:pt x="33806" y="25273"/>
                </a:moveTo>
                <a:lnTo>
                  <a:pt x="28837" y="25273"/>
                </a:lnTo>
                <a:lnTo>
                  <a:pt x="28877" y="26289"/>
                </a:lnTo>
                <a:lnTo>
                  <a:pt x="28995" y="27813"/>
                </a:lnTo>
                <a:lnTo>
                  <a:pt x="40613" y="47879"/>
                </a:lnTo>
                <a:lnTo>
                  <a:pt x="39413" y="46736"/>
                </a:lnTo>
                <a:lnTo>
                  <a:pt x="38902" y="46482"/>
                </a:lnTo>
                <a:lnTo>
                  <a:pt x="38745" y="46355"/>
                </a:lnTo>
                <a:lnTo>
                  <a:pt x="35140" y="29591"/>
                </a:lnTo>
                <a:lnTo>
                  <a:pt x="34841" y="28194"/>
                </a:lnTo>
                <a:lnTo>
                  <a:pt x="34229" y="26289"/>
                </a:lnTo>
                <a:lnTo>
                  <a:pt x="33806" y="25273"/>
                </a:lnTo>
                <a:close/>
              </a:path>
              <a:path w="82550" h="66675">
                <a:moveTo>
                  <a:pt x="60369" y="31242"/>
                </a:moveTo>
                <a:lnTo>
                  <a:pt x="54039" y="31242"/>
                </a:lnTo>
                <a:lnTo>
                  <a:pt x="54590" y="31750"/>
                </a:lnTo>
                <a:lnTo>
                  <a:pt x="55100" y="32131"/>
                </a:lnTo>
                <a:lnTo>
                  <a:pt x="56280" y="33401"/>
                </a:lnTo>
                <a:lnTo>
                  <a:pt x="57129" y="34798"/>
                </a:lnTo>
                <a:lnTo>
                  <a:pt x="57430" y="35433"/>
                </a:lnTo>
                <a:lnTo>
                  <a:pt x="57577" y="35814"/>
                </a:lnTo>
                <a:lnTo>
                  <a:pt x="57696" y="36322"/>
                </a:lnTo>
                <a:lnTo>
                  <a:pt x="59071" y="33909"/>
                </a:lnTo>
                <a:lnTo>
                  <a:pt x="60264" y="31496"/>
                </a:lnTo>
                <a:lnTo>
                  <a:pt x="60369" y="31242"/>
                </a:lnTo>
                <a:close/>
              </a:path>
              <a:path w="82550" h="66675">
                <a:moveTo>
                  <a:pt x="13898" y="9017"/>
                </a:moveTo>
                <a:lnTo>
                  <a:pt x="12561" y="9017"/>
                </a:lnTo>
                <a:lnTo>
                  <a:pt x="12089" y="9271"/>
                </a:lnTo>
                <a:lnTo>
                  <a:pt x="11657" y="9398"/>
                </a:lnTo>
                <a:lnTo>
                  <a:pt x="11185" y="9779"/>
                </a:lnTo>
                <a:lnTo>
                  <a:pt x="10752" y="10033"/>
                </a:lnTo>
                <a:lnTo>
                  <a:pt x="10799" y="10414"/>
                </a:lnTo>
                <a:lnTo>
                  <a:pt x="24317" y="34036"/>
                </a:lnTo>
                <a:lnTo>
                  <a:pt x="24434" y="33147"/>
                </a:lnTo>
                <a:lnTo>
                  <a:pt x="24827" y="31623"/>
                </a:lnTo>
                <a:lnTo>
                  <a:pt x="28091" y="26035"/>
                </a:lnTo>
                <a:lnTo>
                  <a:pt x="23137" y="26035"/>
                </a:lnTo>
                <a:lnTo>
                  <a:pt x="23018" y="25908"/>
                </a:lnTo>
                <a:lnTo>
                  <a:pt x="22862" y="25781"/>
                </a:lnTo>
                <a:lnTo>
                  <a:pt x="22744" y="25527"/>
                </a:lnTo>
                <a:lnTo>
                  <a:pt x="22638" y="25019"/>
                </a:lnTo>
                <a:lnTo>
                  <a:pt x="22522" y="22225"/>
                </a:lnTo>
                <a:lnTo>
                  <a:pt x="22275" y="19812"/>
                </a:lnTo>
                <a:lnTo>
                  <a:pt x="16611" y="10287"/>
                </a:lnTo>
                <a:lnTo>
                  <a:pt x="16177" y="9906"/>
                </a:lnTo>
                <a:lnTo>
                  <a:pt x="15745" y="9652"/>
                </a:lnTo>
                <a:lnTo>
                  <a:pt x="14841" y="9271"/>
                </a:lnTo>
                <a:lnTo>
                  <a:pt x="13898" y="9017"/>
                </a:lnTo>
                <a:close/>
              </a:path>
              <a:path w="82550" h="66675">
                <a:moveTo>
                  <a:pt x="60565" y="11557"/>
                </a:moveTo>
                <a:lnTo>
                  <a:pt x="60093" y="12065"/>
                </a:lnTo>
                <a:lnTo>
                  <a:pt x="59661" y="12446"/>
                </a:lnTo>
                <a:lnTo>
                  <a:pt x="58954" y="13335"/>
                </a:lnTo>
                <a:lnTo>
                  <a:pt x="57899" y="19177"/>
                </a:lnTo>
                <a:lnTo>
                  <a:pt x="58109" y="20320"/>
                </a:lnTo>
                <a:lnTo>
                  <a:pt x="58442" y="21717"/>
                </a:lnTo>
                <a:lnTo>
                  <a:pt x="59727" y="24892"/>
                </a:lnTo>
                <a:lnTo>
                  <a:pt x="59818" y="26162"/>
                </a:lnTo>
                <a:lnTo>
                  <a:pt x="59268" y="26543"/>
                </a:lnTo>
                <a:lnTo>
                  <a:pt x="61986" y="26543"/>
                </a:lnTo>
                <a:lnTo>
                  <a:pt x="62426" y="24511"/>
                </a:lnTo>
                <a:lnTo>
                  <a:pt x="62640" y="23241"/>
                </a:lnTo>
                <a:lnTo>
                  <a:pt x="62761" y="22225"/>
                </a:lnTo>
                <a:lnTo>
                  <a:pt x="62648" y="16764"/>
                </a:lnTo>
                <a:lnTo>
                  <a:pt x="62457" y="15748"/>
                </a:lnTo>
                <a:lnTo>
                  <a:pt x="62212" y="14859"/>
                </a:lnTo>
                <a:lnTo>
                  <a:pt x="62019" y="14351"/>
                </a:lnTo>
                <a:lnTo>
                  <a:pt x="66078" y="14351"/>
                </a:lnTo>
                <a:lnTo>
                  <a:pt x="60958" y="11684"/>
                </a:lnTo>
                <a:lnTo>
                  <a:pt x="60565" y="11557"/>
                </a:lnTo>
                <a:close/>
              </a:path>
              <a:path w="82550" h="66675">
                <a:moveTo>
                  <a:pt x="30449" y="22225"/>
                </a:moveTo>
                <a:lnTo>
                  <a:pt x="24002" y="25527"/>
                </a:lnTo>
                <a:lnTo>
                  <a:pt x="23608" y="25908"/>
                </a:lnTo>
                <a:lnTo>
                  <a:pt x="23412" y="25908"/>
                </a:lnTo>
                <a:lnTo>
                  <a:pt x="23215" y="26035"/>
                </a:lnTo>
                <a:lnTo>
                  <a:pt x="28091" y="26035"/>
                </a:lnTo>
                <a:lnTo>
                  <a:pt x="28444" y="25654"/>
                </a:lnTo>
                <a:lnTo>
                  <a:pt x="28837" y="25273"/>
                </a:lnTo>
                <a:lnTo>
                  <a:pt x="33806" y="25273"/>
                </a:lnTo>
                <a:lnTo>
                  <a:pt x="33201" y="24257"/>
                </a:lnTo>
                <a:lnTo>
                  <a:pt x="32926" y="23749"/>
                </a:lnTo>
                <a:lnTo>
                  <a:pt x="32572" y="23241"/>
                </a:lnTo>
                <a:lnTo>
                  <a:pt x="32455" y="23114"/>
                </a:lnTo>
                <a:lnTo>
                  <a:pt x="31747" y="22606"/>
                </a:lnTo>
                <a:lnTo>
                  <a:pt x="30449" y="22225"/>
                </a:lnTo>
                <a:close/>
              </a:path>
              <a:path w="82550" h="66675">
                <a:moveTo>
                  <a:pt x="66078" y="14351"/>
                </a:moveTo>
                <a:lnTo>
                  <a:pt x="62019" y="14351"/>
                </a:lnTo>
                <a:lnTo>
                  <a:pt x="62531" y="14605"/>
                </a:lnTo>
                <a:lnTo>
                  <a:pt x="63396" y="15367"/>
                </a:lnTo>
                <a:lnTo>
                  <a:pt x="67015" y="22733"/>
                </a:lnTo>
                <a:lnTo>
                  <a:pt x="67245" y="21717"/>
                </a:lnTo>
                <a:lnTo>
                  <a:pt x="67360" y="21082"/>
                </a:lnTo>
                <a:lnTo>
                  <a:pt x="67486" y="19939"/>
                </a:lnTo>
                <a:lnTo>
                  <a:pt x="67371" y="17272"/>
                </a:lnTo>
                <a:lnTo>
                  <a:pt x="67176" y="16383"/>
                </a:lnTo>
                <a:lnTo>
                  <a:pt x="66497" y="14859"/>
                </a:lnTo>
                <a:lnTo>
                  <a:pt x="66078" y="14351"/>
                </a:lnTo>
                <a:close/>
              </a:path>
              <a:path w="82550" h="66675">
                <a:moveTo>
                  <a:pt x="9796" y="20827"/>
                </a:moveTo>
                <a:lnTo>
                  <a:pt x="8236" y="20827"/>
                </a:lnTo>
                <a:lnTo>
                  <a:pt x="9101" y="20954"/>
                </a:lnTo>
                <a:lnTo>
                  <a:pt x="10005" y="21208"/>
                </a:lnTo>
                <a:lnTo>
                  <a:pt x="9796" y="2082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20008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30" h="69850">
                <a:moveTo>
                  <a:pt x="59056" y="57755"/>
                </a:moveTo>
                <a:lnTo>
                  <a:pt x="45211" y="57755"/>
                </a:lnTo>
                <a:lnTo>
                  <a:pt x="46823" y="57835"/>
                </a:lnTo>
                <a:lnTo>
                  <a:pt x="47964" y="57995"/>
                </a:lnTo>
                <a:lnTo>
                  <a:pt x="53939" y="61122"/>
                </a:lnTo>
                <a:lnTo>
                  <a:pt x="54529" y="61672"/>
                </a:lnTo>
                <a:lnTo>
                  <a:pt x="55080" y="62336"/>
                </a:lnTo>
                <a:lnTo>
                  <a:pt x="55629" y="63046"/>
                </a:lnTo>
                <a:lnTo>
                  <a:pt x="55709" y="63470"/>
                </a:lnTo>
                <a:lnTo>
                  <a:pt x="56102" y="64684"/>
                </a:lnTo>
                <a:lnTo>
                  <a:pt x="58735" y="69230"/>
                </a:lnTo>
                <a:lnTo>
                  <a:pt x="58861" y="62336"/>
                </a:lnTo>
                <a:lnTo>
                  <a:pt x="58971" y="59163"/>
                </a:lnTo>
                <a:lnTo>
                  <a:pt x="59056" y="57755"/>
                </a:lnTo>
                <a:close/>
              </a:path>
              <a:path w="62230" h="69850">
                <a:moveTo>
                  <a:pt x="8451" y="13869"/>
                </a:moveTo>
                <a:lnTo>
                  <a:pt x="0" y="24554"/>
                </a:lnTo>
                <a:lnTo>
                  <a:pt x="108" y="25413"/>
                </a:lnTo>
                <a:lnTo>
                  <a:pt x="11399" y="38537"/>
                </a:lnTo>
                <a:lnTo>
                  <a:pt x="11124" y="39121"/>
                </a:lnTo>
                <a:lnTo>
                  <a:pt x="10850" y="39786"/>
                </a:lnTo>
                <a:lnTo>
                  <a:pt x="10613" y="40690"/>
                </a:lnTo>
                <a:lnTo>
                  <a:pt x="10456" y="41194"/>
                </a:lnTo>
                <a:lnTo>
                  <a:pt x="10317" y="42168"/>
                </a:lnTo>
                <a:lnTo>
                  <a:pt x="10255" y="44092"/>
                </a:lnTo>
                <a:lnTo>
                  <a:pt x="10377" y="44836"/>
                </a:lnTo>
                <a:lnTo>
                  <a:pt x="26811" y="52899"/>
                </a:lnTo>
                <a:lnTo>
                  <a:pt x="27440" y="54078"/>
                </a:lnTo>
                <a:lnTo>
                  <a:pt x="32866" y="58144"/>
                </a:lnTo>
                <a:lnTo>
                  <a:pt x="33495" y="58385"/>
                </a:lnTo>
                <a:lnTo>
                  <a:pt x="34163" y="58534"/>
                </a:lnTo>
                <a:lnTo>
                  <a:pt x="35658" y="58774"/>
                </a:lnTo>
                <a:lnTo>
                  <a:pt x="36482" y="58854"/>
                </a:lnTo>
                <a:lnTo>
                  <a:pt x="37348" y="58854"/>
                </a:lnTo>
                <a:lnTo>
                  <a:pt x="39195" y="58740"/>
                </a:lnTo>
                <a:lnTo>
                  <a:pt x="40178" y="58614"/>
                </a:lnTo>
                <a:lnTo>
                  <a:pt x="41240" y="58419"/>
                </a:lnTo>
                <a:lnTo>
                  <a:pt x="41594" y="58304"/>
                </a:lnTo>
                <a:lnTo>
                  <a:pt x="42655" y="58030"/>
                </a:lnTo>
                <a:lnTo>
                  <a:pt x="43403" y="57915"/>
                </a:lnTo>
                <a:lnTo>
                  <a:pt x="45211" y="57755"/>
                </a:lnTo>
                <a:lnTo>
                  <a:pt x="59056" y="57755"/>
                </a:lnTo>
                <a:lnTo>
                  <a:pt x="59412" y="52624"/>
                </a:lnTo>
                <a:lnTo>
                  <a:pt x="59772" y="49303"/>
                </a:lnTo>
                <a:lnTo>
                  <a:pt x="60118" y="46795"/>
                </a:lnTo>
                <a:lnTo>
                  <a:pt x="60622" y="43977"/>
                </a:lnTo>
                <a:lnTo>
                  <a:pt x="60858" y="43428"/>
                </a:lnTo>
                <a:lnTo>
                  <a:pt x="61055" y="42878"/>
                </a:lnTo>
                <a:lnTo>
                  <a:pt x="61314" y="42294"/>
                </a:lnTo>
                <a:lnTo>
                  <a:pt x="61352" y="36338"/>
                </a:lnTo>
                <a:lnTo>
                  <a:pt x="61487" y="34815"/>
                </a:lnTo>
                <a:lnTo>
                  <a:pt x="62077" y="31643"/>
                </a:lnTo>
                <a:lnTo>
                  <a:pt x="62038" y="28860"/>
                </a:lnTo>
                <a:lnTo>
                  <a:pt x="61921" y="28471"/>
                </a:lnTo>
                <a:lnTo>
                  <a:pt x="50636" y="23775"/>
                </a:lnTo>
                <a:lnTo>
                  <a:pt x="50755" y="23535"/>
                </a:lnTo>
                <a:lnTo>
                  <a:pt x="51115" y="22366"/>
                </a:lnTo>
                <a:lnTo>
                  <a:pt x="51345" y="21152"/>
                </a:lnTo>
                <a:lnTo>
                  <a:pt x="51466" y="19938"/>
                </a:lnTo>
                <a:lnTo>
                  <a:pt x="17179" y="19938"/>
                </a:lnTo>
                <a:lnTo>
                  <a:pt x="16943" y="19538"/>
                </a:lnTo>
                <a:lnTo>
                  <a:pt x="9080" y="13949"/>
                </a:lnTo>
                <a:lnTo>
                  <a:pt x="8451" y="13869"/>
                </a:lnTo>
                <a:close/>
              </a:path>
              <a:path w="62230" h="69850">
                <a:moveTo>
                  <a:pt x="51894" y="23729"/>
                </a:moveTo>
                <a:lnTo>
                  <a:pt x="50636" y="23775"/>
                </a:lnTo>
                <a:lnTo>
                  <a:pt x="53074" y="23775"/>
                </a:lnTo>
                <a:lnTo>
                  <a:pt x="51894" y="23729"/>
                </a:lnTo>
                <a:close/>
              </a:path>
              <a:path w="62230" h="69850">
                <a:moveTo>
                  <a:pt x="22801" y="15117"/>
                </a:moveTo>
                <a:lnTo>
                  <a:pt x="17179" y="19938"/>
                </a:lnTo>
                <a:lnTo>
                  <a:pt x="51466" y="19938"/>
                </a:lnTo>
                <a:lnTo>
                  <a:pt x="51371" y="16571"/>
                </a:lnTo>
                <a:lnTo>
                  <a:pt x="51142" y="15357"/>
                </a:lnTo>
                <a:lnTo>
                  <a:pt x="24098" y="15357"/>
                </a:lnTo>
                <a:lnTo>
                  <a:pt x="23863" y="15277"/>
                </a:lnTo>
                <a:lnTo>
                  <a:pt x="23234" y="15163"/>
                </a:lnTo>
                <a:lnTo>
                  <a:pt x="22801" y="15117"/>
                </a:lnTo>
                <a:close/>
              </a:path>
              <a:path w="62230" h="69850">
                <a:moveTo>
                  <a:pt x="31608" y="0"/>
                </a:moveTo>
                <a:lnTo>
                  <a:pt x="23707" y="11910"/>
                </a:lnTo>
                <a:lnTo>
                  <a:pt x="23823" y="13158"/>
                </a:lnTo>
                <a:lnTo>
                  <a:pt x="24098" y="15357"/>
                </a:lnTo>
                <a:lnTo>
                  <a:pt x="51142" y="15357"/>
                </a:lnTo>
                <a:lnTo>
                  <a:pt x="50765" y="13869"/>
                </a:lnTo>
                <a:lnTo>
                  <a:pt x="39668" y="10181"/>
                </a:lnTo>
                <a:lnTo>
                  <a:pt x="39629" y="7913"/>
                </a:lnTo>
                <a:lnTo>
                  <a:pt x="32389" y="320"/>
                </a:lnTo>
                <a:lnTo>
                  <a:pt x="31608" y="0"/>
                </a:lnTo>
                <a:close/>
              </a:path>
              <a:path w="62230" h="69850">
                <a:moveTo>
                  <a:pt x="45132" y="7993"/>
                </a:moveTo>
                <a:lnTo>
                  <a:pt x="39668" y="10181"/>
                </a:lnTo>
                <a:lnTo>
                  <a:pt x="49136" y="10181"/>
                </a:lnTo>
                <a:lnTo>
                  <a:pt x="47177" y="8497"/>
                </a:lnTo>
                <a:lnTo>
                  <a:pt x="46823" y="8303"/>
                </a:lnTo>
                <a:lnTo>
                  <a:pt x="46036" y="8074"/>
                </a:lnTo>
                <a:lnTo>
                  <a:pt x="45132" y="7993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23652" y="333340"/>
            <a:ext cx="55880" cy="44450"/>
          </a:xfrm>
          <a:custGeom>
            <a:avLst/>
            <a:gdLst/>
            <a:ahLst/>
            <a:cxnLst/>
            <a:rect l="l" t="t" r="r" b="b"/>
            <a:pathLst>
              <a:path w="55880" h="44450">
                <a:moveTo>
                  <a:pt x="54369" y="37472"/>
                </a:moveTo>
                <a:lnTo>
                  <a:pt x="44516" y="37472"/>
                </a:lnTo>
                <a:lnTo>
                  <a:pt x="45853" y="37552"/>
                </a:lnTo>
                <a:lnTo>
                  <a:pt x="46482" y="37633"/>
                </a:lnTo>
                <a:lnTo>
                  <a:pt x="47111" y="37747"/>
                </a:lnTo>
                <a:lnTo>
                  <a:pt x="47701" y="37907"/>
                </a:lnTo>
                <a:lnTo>
                  <a:pt x="48250" y="38022"/>
                </a:lnTo>
                <a:lnTo>
                  <a:pt x="55210" y="43977"/>
                </a:lnTo>
                <a:lnTo>
                  <a:pt x="55319" y="41469"/>
                </a:lnTo>
                <a:lnTo>
                  <a:pt x="54369" y="37472"/>
                </a:lnTo>
                <a:close/>
              </a:path>
              <a:path w="55880" h="44450">
                <a:moveTo>
                  <a:pt x="45895" y="31723"/>
                </a:moveTo>
                <a:lnTo>
                  <a:pt x="23874" y="31723"/>
                </a:lnTo>
                <a:lnTo>
                  <a:pt x="24425" y="33601"/>
                </a:lnTo>
                <a:lnTo>
                  <a:pt x="24865" y="34460"/>
                </a:lnTo>
                <a:lnTo>
                  <a:pt x="34530" y="38881"/>
                </a:lnTo>
                <a:lnTo>
                  <a:pt x="35905" y="38801"/>
                </a:lnTo>
                <a:lnTo>
                  <a:pt x="37203" y="38652"/>
                </a:lnTo>
                <a:lnTo>
                  <a:pt x="38304" y="38411"/>
                </a:lnTo>
                <a:lnTo>
                  <a:pt x="40624" y="37862"/>
                </a:lnTo>
                <a:lnTo>
                  <a:pt x="42275" y="37587"/>
                </a:lnTo>
                <a:lnTo>
                  <a:pt x="44516" y="37472"/>
                </a:lnTo>
                <a:lnTo>
                  <a:pt x="54369" y="37472"/>
                </a:lnTo>
                <a:lnTo>
                  <a:pt x="53872" y="35709"/>
                </a:lnTo>
                <a:lnTo>
                  <a:pt x="53388" y="34300"/>
                </a:lnTo>
                <a:lnTo>
                  <a:pt x="50137" y="34300"/>
                </a:lnTo>
                <a:lnTo>
                  <a:pt x="48920" y="33475"/>
                </a:lnTo>
                <a:lnTo>
                  <a:pt x="47268" y="32468"/>
                </a:lnTo>
                <a:lnTo>
                  <a:pt x="45895" y="31723"/>
                </a:lnTo>
                <a:close/>
              </a:path>
              <a:path w="55880" h="44450">
                <a:moveTo>
                  <a:pt x="44183" y="18518"/>
                </a:moveTo>
                <a:lnTo>
                  <a:pt x="37557" y="18518"/>
                </a:lnTo>
                <a:lnTo>
                  <a:pt x="37950" y="19389"/>
                </a:lnTo>
                <a:lnTo>
                  <a:pt x="38679" y="20637"/>
                </a:lnTo>
                <a:lnTo>
                  <a:pt x="45498" y="27211"/>
                </a:lnTo>
                <a:lnTo>
                  <a:pt x="45892" y="27486"/>
                </a:lnTo>
                <a:lnTo>
                  <a:pt x="50137" y="34300"/>
                </a:lnTo>
                <a:lnTo>
                  <a:pt x="53388" y="34300"/>
                </a:lnTo>
                <a:lnTo>
                  <a:pt x="44869" y="20992"/>
                </a:lnTo>
                <a:lnTo>
                  <a:pt x="44555" y="19732"/>
                </a:lnTo>
                <a:lnTo>
                  <a:pt x="44183" y="18518"/>
                </a:lnTo>
                <a:close/>
              </a:path>
              <a:path w="55880" h="44450">
                <a:moveTo>
                  <a:pt x="1190" y="206"/>
                </a:moveTo>
                <a:lnTo>
                  <a:pt x="648" y="1259"/>
                </a:lnTo>
                <a:lnTo>
                  <a:pt x="325" y="2004"/>
                </a:lnTo>
                <a:lnTo>
                  <a:pt x="119" y="2782"/>
                </a:lnTo>
                <a:lnTo>
                  <a:pt x="0" y="5875"/>
                </a:lnTo>
                <a:lnTo>
                  <a:pt x="285" y="7169"/>
                </a:lnTo>
                <a:lnTo>
                  <a:pt x="11431" y="18598"/>
                </a:lnTo>
                <a:lnTo>
                  <a:pt x="9347" y="26741"/>
                </a:lnTo>
                <a:lnTo>
                  <a:pt x="9564" y="27680"/>
                </a:lnTo>
                <a:lnTo>
                  <a:pt x="19944" y="32032"/>
                </a:lnTo>
                <a:lnTo>
                  <a:pt x="22971" y="31838"/>
                </a:lnTo>
                <a:lnTo>
                  <a:pt x="23874" y="31723"/>
                </a:lnTo>
                <a:lnTo>
                  <a:pt x="45895" y="31723"/>
                </a:lnTo>
                <a:lnTo>
                  <a:pt x="26116" y="22836"/>
                </a:lnTo>
                <a:lnTo>
                  <a:pt x="25369" y="22481"/>
                </a:lnTo>
                <a:lnTo>
                  <a:pt x="2842" y="2977"/>
                </a:lnTo>
                <a:lnTo>
                  <a:pt x="1190" y="206"/>
                </a:lnTo>
                <a:close/>
              </a:path>
              <a:path w="55880" h="44450">
                <a:moveTo>
                  <a:pt x="26912" y="5875"/>
                </a:moveTo>
                <a:lnTo>
                  <a:pt x="21005" y="5875"/>
                </a:lnTo>
                <a:lnTo>
                  <a:pt x="21123" y="6264"/>
                </a:lnTo>
                <a:lnTo>
                  <a:pt x="21688" y="7638"/>
                </a:lnTo>
                <a:lnTo>
                  <a:pt x="37911" y="25023"/>
                </a:lnTo>
                <a:lnTo>
                  <a:pt x="37544" y="24004"/>
                </a:lnTo>
                <a:lnTo>
                  <a:pt x="37203" y="22676"/>
                </a:lnTo>
                <a:lnTo>
                  <a:pt x="37323" y="19389"/>
                </a:lnTo>
                <a:lnTo>
                  <a:pt x="37360" y="19194"/>
                </a:lnTo>
                <a:lnTo>
                  <a:pt x="37557" y="18518"/>
                </a:lnTo>
                <a:lnTo>
                  <a:pt x="44183" y="18518"/>
                </a:lnTo>
                <a:lnTo>
                  <a:pt x="42874" y="14888"/>
                </a:lnTo>
                <a:lnTo>
                  <a:pt x="42252" y="13399"/>
                </a:lnTo>
                <a:lnTo>
                  <a:pt x="41173" y="11864"/>
                </a:lnTo>
                <a:lnTo>
                  <a:pt x="30519" y="11784"/>
                </a:lnTo>
                <a:lnTo>
                  <a:pt x="27861" y="7169"/>
                </a:lnTo>
                <a:lnTo>
                  <a:pt x="27217" y="6264"/>
                </a:lnTo>
                <a:lnTo>
                  <a:pt x="26912" y="5875"/>
                </a:lnTo>
                <a:close/>
              </a:path>
              <a:path w="55880" h="44450">
                <a:moveTo>
                  <a:pt x="17584" y="0"/>
                </a:moveTo>
                <a:lnTo>
                  <a:pt x="12906" y="6470"/>
                </a:lnTo>
                <a:lnTo>
                  <a:pt x="13023" y="7008"/>
                </a:lnTo>
                <a:lnTo>
                  <a:pt x="22735" y="18679"/>
                </a:lnTo>
                <a:lnTo>
                  <a:pt x="22616" y="18484"/>
                </a:lnTo>
                <a:lnTo>
                  <a:pt x="21713" y="16022"/>
                </a:lnTo>
                <a:lnTo>
                  <a:pt x="21189" y="13708"/>
                </a:lnTo>
                <a:lnTo>
                  <a:pt x="21075" y="13078"/>
                </a:lnTo>
                <a:lnTo>
                  <a:pt x="20956" y="12185"/>
                </a:lnTo>
                <a:lnTo>
                  <a:pt x="20832" y="10307"/>
                </a:lnTo>
                <a:lnTo>
                  <a:pt x="20953" y="6344"/>
                </a:lnTo>
                <a:lnTo>
                  <a:pt x="21005" y="5875"/>
                </a:lnTo>
                <a:lnTo>
                  <a:pt x="26912" y="5875"/>
                </a:lnTo>
                <a:lnTo>
                  <a:pt x="25958" y="4661"/>
                </a:lnTo>
                <a:lnTo>
                  <a:pt x="18253" y="45"/>
                </a:lnTo>
                <a:lnTo>
                  <a:pt x="17584" y="0"/>
                </a:lnTo>
                <a:close/>
              </a:path>
              <a:path w="55880" h="44450">
                <a:moveTo>
                  <a:pt x="36024" y="8818"/>
                </a:moveTo>
                <a:lnTo>
                  <a:pt x="30519" y="11784"/>
                </a:lnTo>
                <a:lnTo>
                  <a:pt x="41101" y="11784"/>
                </a:lnTo>
                <a:lnTo>
                  <a:pt x="36024" y="881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49651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5">
                <a:moveTo>
                  <a:pt x="2043" y="0"/>
                </a:moveTo>
                <a:lnTo>
                  <a:pt x="0" y="7913"/>
                </a:lnTo>
                <a:lnTo>
                  <a:pt x="313" y="9288"/>
                </a:lnTo>
                <a:lnTo>
                  <a:pt x="5503" y="16881"/>
                </a:lnTo>
                <a:lnTo>
                  <a:pt x="5601" y="15506"/>
                </a:lnTo>
                <a:lnTo>
                  <a:pt x="204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64002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80" h="12064">
                <a:moveTo>
                  <a:pt x="274" y="0"/>
                </a:moveTo>
                <a:lnTo>
                  <a:pt x="0" y="45"/>
                </a:lnTo>
                <a:lnTo>
                  <a:pt x="186" y="790"/>
                </a:lnTo>
                <a:lnTo>
                  <a:pt x="260" y="3722"/>
                </a:lnTo>
                <a:lnTo>
                  <a:pt x="4088" y="11555"/>
                </a:lnTo>
                <a:lnTo>
                  <a:pt x="4599" y="11441"/>
                </a:lnTo>
                <a:lnTo>
                  <a:pt x="4796" y="11360"/>
                </a:lnTo>
                <a:lnTo>
                  <a:pt x="5033" y="9127"/>
                </a:lnTo>
                <a:lnTo>
                  <a:pt x="4913" y="4981"/>
                </a:lnTo>
                <a:lnTo>
                  <a:pt x="982" y="45"/>
                </a:lnTo>
                <a:lnTo>
                  <a:pt x="27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98363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0811" y="0"/>
                </a:moveTo>
                <a:lnTo>
                  <a:pt x="4875" y="10971"/>
                </a:lnTo>
                <a:lnTo>
                  <a:pt x="4325" y="12219"/>
                </a:lnTo>
                <a:lnTo>
                  <a:pt x="0" y="30383"/>
                </a:lnTo>
                <a:lnTo>
                  <a:pt x="589" y="29639"/>
                </a:lnTo>
                <a:lnTo>
                  <a:pt x="2280" y="27680"/>
                </a:lnTo>
                <a:lnTo>
                  <a:pt x="4285" y="27680"/>
                </a:lnTo>
                <a:lnTo>
                  <a:pt x="5072" y="27062"/>
                </a:lnTo>
                <a:lnTo>
                  <a:pt x="6015" y="26432"/>
                </a:lnTo>
                <a:lnTo>
                  <a:pt x="12975" y="17190"/>
                </a:lnTo>
                <a:lnTo>
                  <a:pt x="12975" y="14453"/>
                </a:lnTo>
                <a:lnTo>
                  <a:pt x="12817" y="13903"/>
                </a:lnTo>
                <a:lnTo>
                  <a:pt x="12502" y="13124"/>
                </a:lnTo>
                <a:lnTo>
                  <a:pt x="12346" y="12884"/>
                </a:lnTo>
                <a:lnTo>
                  <a:pt x="12699" y="11784"/>
                </a:lnTo>
                <a:lnTo>
                  <a:pt x="16669" y="7638"/>
                </a:lnTo>
                <a:lnTo>
                  <a:pt x="15906" y="6585"/>
                </a:lnTo>
                <a:lnTo>
                  <a:pt x="14626" y="6585"/>
                </a:lnTo>
                <a:lnTo>
                  <a:pt x="10498" y="2782"/>
                </a:lnTo>
                <a:lnTo>
                  <a:pt x="11716" y="1488"/>
                </a:lnTo>
                <a:lnTo>
                  <a:pt x="11008" y="400"/>
                </a:lnTo>
                <a:lnTo>
                  <a:pt x="10811" y="0"/>
                </a:lnTo>
                <a:close/>
              </a:path>
              <a:path w="17145" h="30479">
                <a:moveTo>
                  <a:pt x="15333" y="5794"/>
                </a:moveTo>
                <a:lnTo>
                  <a:pt x="14626" y="6585"/>
                </a:lnTo>
                <a:lnTo>
                  <a:pt x="15906" y="6585"/>
                </a:lnTo>
                <a:lnTo>
                  <a:pt x="15333" y="579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06462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9435" y="0"/>
                </a:moveTo>
                <a:lnTo>
                  <a:pt x="0" y="14246"/>
                </a:lnTo>
                <a:lnTo>
                  <a:pt x="432" y="14246"/>
                </a:lnTo>
                <a:lnTo>
                  <a:pt x="4599" y="11704"/>
                </a:lnTo>
                <a:lnTo>
                  <a:pt x="8453" y="9242"/>
                </a:lnTo>
                <a:lnTo>
                  <a:pt x="12030" y="6779"/>
                </a:lnTo>
                <a:lnTo>
                  <a:pt x="13010" y="6069"/>
                </a:lnTo>
                <a:lnTo>
                  <a:pt x="10457" y="6069"/>
                </a:lnTo>
                <a:lnTo>
                  <a:pt x="10359" y="1454"/>
                </a:lnTo>
                <a:lnTo>
                  <a:pt x="10301" y="1133"/>
                </a:lnTo>
                <a:lnTo>
                  <a:pt x="10182" y="824"/>
                </a:lnTo>
                <a:lnTo>
                  <a:pt x="10065" y="584"/>
                </a:lnTo>
                <a:lnTo>
                  <a:pt x="9789" y="240"/>
                </a:lnTo>
                <a:lnTo>
                  <a:pt x="9435" y="0"/>
                </a:lnTo>
                <a:close/>
              </a:path>
              <a:path w="15875" h="14604">
                <a:moveTo>
                  <a:pt x="14036" y="2267"/>
                </a:moveTo>
                <a:lnTo>
                  <a:pt x="13298" y="3286"/>
                </a:lnTo>
                <a:lnTo>
                  <a:pt x="12582" y="4111"/>
                </a:lnTo>
                <a:lnTo>
                  <a:pt x="11475" y="5245"/>
                </a:lnTo>
                <a:lnTo>
                  <a:pt x="10733" y="5829"/>
                </a:lnTo>
                <a:lnTo>
                  <a:pt x="10457" y="6069"/>
                </a:lnTo>
                <a:lnTo>
                  <a:pt x="13010" y="6069"/>
                </a:lnTo>
                <a:lnTo>
                  <a:pt x="15333" y="4386"/>
                </a:lnTo>
                <a:lnTo>
                  <a:pt x="14036" y="226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23834" y="432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21" y="0"/>
                </a:moveTo>
                <a:lnTo>
                  <a:pt x="0" y="2301"/>
                </a:lnTo>
                <a:lnTo>
                  <a:pt x="3656" y="2301"/>
                </a:lnTo>
                <a:lnTo>
                  <a:pt x="3426" y="1878"/>
                </a:lnTo>
                <a:lnTo>
                  <a:pt x="3185" y="1488"/>
                </a:lnTo>
                <a:lnTo>
                  <a:pt x="2759" y="664"/>
                </a:lnTo>
                <a:lnTo>
                  <a:pt x="1690" y="469"/>
                </a:lnTo>
                <a:lnTo>
                  <a:pt x="436" y="8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95721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8499" y="1523"/>
                </a:moveTo>
                <a:lnTo>
                  <a:pt x="0" y="6104"/>
                </a:lnTo>
                <a:lnTo>
                  <a:pt x="2052" y="8417"/>
                </a:lnTo>
                <a:lnTo>
                  <a:pt x="3939" y="10250"/>
                </a:lnTo>
                <a:lnTo>
                  <a:pt x="5905" y="11864"/>
                </a:lnTo>
                <a:lnTo>
                  <a:pt x="7005" y="12643"/>
                </a:lnTo>
                <a:lnTo>
                  <a:pt x="7282" y="12803"/>
                </a:lnTo>
                <a:lnTo>
                  <a:pt x="9954" y="14602"/>
                </a:lnTo>
                <a:lnTo>
                  <a:pt x="28550" y="42168"/>
                </a:lnTo>
                <a:lnTo>
                  <a:pt x="30045" y="40049"/>
                </a:lnTo>
                <a:lnTo>
                  <a:pt x="41159" y="18472"/>
                </a:lnTo>
                <a:lnTo>
                  <a:pt x="41130" y="14132"/>
                </a:lnTo>
                <a:lnTo>
                  <a:pt x="22653" y="6264"/>
                </a:lnTo>
                <a:lnTo>
                  <a:pt x="21395" y="6184"/>
                </a:lnTo>
                <a:lnTo>
                  <a:pt x="15223" y="3790"/>
                </a:lnTo>
                <a:lnTo>
                  <a:pt x="14082" y="3172"/>
                </a:lnTo>
                <a:lnTo>
                  <a:pt x="12982" y="2622"/>
                </a:lnTo>
                <a:lnTo>
                  <a:pt x="11959" y="2233"/>
                </a:lnTo>
                <a:lnTo>
                  <a:pt x="11016" y="1912"/>
                </a:lnTo>
                <a:lnTo>
                  <a:pt x="9247" y="1557"/>
                </a:lnTo>
                <a:lnTo>
                  <a:pt x="8499" y="1523"/>
                </a:lnTo>
                <a:close/>
              </a:path>
              <a:path w="41275" h="42545">
                <a:moveTo>
                  <a:pt x="30045" y="0"/>
                </a:moveTo>
                <a:lnTo>
                  <a:pt x="23282" y="6264"/>
                </a:lnTo>
                <a:lnTo>
                  <a:pt x="39624" y="6264"/>
                </a:lnTo>
                <a:lnTo>
                  <a:pt x="37393" y="2427"/>
                </a:lnTo>
                <a:lnTo>
                  <a:pt x="38336" y="1557"/>
                </a:lnTo>
                <a:lnTo>
                  <a:pt x="31701" y="664"/>
                </a:lnTo>
                <a:lnTo>
                  <a:pt x="30045" y="0"/>
                </a:lnTo>
                <a:close/>
              </a:path>
              <a:path w="41275" h="42545">
                <a:moveTo>
                  <a:pt x="38463" y="1328"/>
                </a:moveTo>
                <a:lnTo>
                  <a:pt x="37750" y="1488"/>
                </a:lnTo>
                <a:lnTo>
                  <a:pt x="36301" y="1557"/>
                </a:lnTo>
                <a:lnTo>
                  <a:pt x="38336" y="1557"/>
                </a:lnTo>
                <a:lnTo>
                  <a:pt x="38463" y="13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81654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14911" y="37312"/>
                </a:moveTo>
                <a:lnTo>
                  <a:pt x="1022" y="37312"/>
                </a:lnTo>
                <a:lnTo>
                  <a:pt x="1730" y="37346"/>
                </a:lnTo>
                <a:lnTo>
                  <a:pt x="2516" y="37507"/>
                </a:lnTo>
                <a:lnTo>
                  <a:pt x="7284" y="46233"/>
                </a:lnTo>
                <a:lnTo>
                  <a:pt x="7115" y="47562"/>
                </a:lnTo>
                <a:lnTo>
                  <a:pt x="6880" y="48856"/>
                </a:lnTo>
                <a:lnTo>
                  <a:pt x="6566" y="50230"/>
                </a:lnTo>
                <a:lnTo>
                  <a:pt x="5583" y="53437"/>
                </a:lnTo>
                <a:lnTo>
                  <a:pt x="5504" y="55201"/>
                </a:lnTo>
                <a:lnTo>
                  <a:pt x="9160" y="63779"/>
                </a:lnTo>
                <a:lnTo>
                  <a:pt x="9357" y="63584"/>
                </a:lnTo>
                <a:lnTo>
                  <a:pt x="11166" y="56140"/>
                </a:lnTo>
                <a:lnTo>
                  <a:pt x="10875" y="55201"/>
                </a:lnTo>
                <a:lnTo>
                  <a:pt x="10720" y="54262"/>
                </a:lnTo>
                <a:lnTo>
                  <a:pt x="13918" y="41733"/>
                </a:lnTo>
                <a:lnTo>
                  <a:pt x="14075" y="41343"/>
                </a:lnTo>
                <a:lnTo>
                  <a:pt x="14389" y="40244"/>
                </a:lnTo>
                <a:lnTo>
                  <a:pt x="14565" y="39545"/>
                </a:lnTo>
                <a:lnTo>
                  <a:pt x="14911" y="37312"/>
                </a:lnTo>
                <a:close/>
              </a:path>
              <a:path w="27304" h="64134">
                <a:moveTo>
                  <a:pt x="23826" y="0"/>
                </a:moveTo>
                <a:lnTo>
                  <a:pt x="1044" y="30773"/>
                </a:lnTo>
                <a:lnTo>
                  <a:pt x="196" y="32880"/>
                </a:lnTo>
                <a:lnTo>
                  <a:pt x="471" y="37266"/>
                </a:lnTo>
                <a:lnTo>
                  <a:pt x="0" y="37312"/>
                </a:lnTo>
                <a:lnTo>
                  <a:pt x="14911" y="37312"/>
                </a:lnTo>
                <a:lnTo>
                  <a:pt x="11166" y="24348"/>
                </a:lnTo>
                <a:lnTo>
                  <a:pt x="12064" y="21691"/>
                </a:lnTo>
                <a:lnTo>
                  <a:pt x="12266" y="21565"/>
                </a:lnTo>
                <a:lnTo>
                  <a:pt x="14919" y="21565"/>
                </a:lnTo>
                <a:lnTo>
                  <a:pt x="14782" y="20511"/>
                </a:lnTo>
                <a:lnTo>
                  <a:pt x="14665" y="18988"/>
                </a:lnTo>
                <a:lnTo>
                  <a:pt x="14762" y="14957"/>
                </a:lnTo>
                <a:lnTo>
                  <a:pt x="15018" y="14487"/>
                </a:lnTo>
                <a:lnTo>
                  <a:pt x="21269" y="7089"/>
                </a:lnTo>
                <a:lnTo>
                  <a:pt x="26950" y="7089"/>
                </a:lnTo>
                <a:lnTo>
                  <a:pt x="26891" y="6539"/>
                </a:lnTo>
                <a:lnTo>
                  <a:pt x="24100" y="148"/>
                </a:lnTo>
                <a:lnTo>
                  <a:pt x="23826" y="0"/>
                </a:lnTo>
                <a:close/>
              </a:path>
              <a:path w="27304" h="64134">
                <a:moveTo>
                  <a:pt x="26950" y="7089"/>
                </a:moveTo>
                <a:lnTo>
                  <a:pt x="21269" y="7089"/>
                </a:lnTo>
                <a:lnTo>
                  <a:pt x="20798" y="8566"/>
                </a:lnTo>
                <a:lnTo>
                  <a:pt x="20504" y="10181"/>
                </a:lnTo>
                <a:lnTo>
                  <a:pt x="20471" y="14876"/>
                </a:lnTo>
                <a:lnTo>
                  <a:pt x="20679" y="16285"/>
                </a:lnTo>
                <a:lnTo>
                  <a:pt x="21271" y="17224"/>
                </a:lnTo>
                <a:lnTo>
                  <a:pt x="21427" y="17533"/>
                </a:lnTo>
                <a:lnTo>
                  <a:pt x="23245" y="27440"/>
                </a:lnTo>
                <a:lnTo>
                  <a:pt x="23353" y="27955"/>
                </a:lnTo>
                <a:lnTo>
                  <a:pt x="23520" y="28150"/>
                </a:lnTo>
                <a:lnTo>
                  <a:pt x="23668" y="28230"/>
                </a:lnTo>
                <a:lnTo>
                  <a:pt x="23826" y="28150"/>
                </a:lnTo>
                <a:lnTo>
                  <a:pt x="24021" y="27955"/>
                </a:lnTo>
                <a:lnTo>
                  <a:pt x="24494" y="27165"/>
                </a:lnTo>
                <a:lnTo>
                  <a:pt x="24730" y="26936"/>
                </a:lnTo>
                <a:lnTo>
                  <a:pt x="24926" y="26581"/>
                </a:lnTo>
                <a:lnTo>
                  <a:pt x="25123" y="25997"/>
                </a:lnTo>
                <a:lnTo>
                  <a:pt x="25232" y="25172"/>
                </a:lnTo>
                <a:lnTo>
                  <a:pt x="25162" y="21450"/>
                </a:lnTo>
                <a:lnTo>
                  <a:pt x="25004" y="20820"/>
                </a:lnTo>
                <a:lnTo>
                  <a:pt x="24817" y="19183"/>
                </a:lnTo>
                <a:lnTo>
                  <a:pt x="24926" y="15735"/>
                </a:lnTo>
                <a:lnTo>
                  <a:pt x="25043" y="14957"/>
                </a:lnTo>
                <a:lnTo>
                  <a:pt x="25437" y="13273"/>
                </a:lnTo>
                <a:lnTo>
                  <a:pt x="26223" y="13273"/>
                </a:lnTo>
                <a:lnTo>
                  <a:pt x="26420" y="13113"/>
                </a:lnTo>
                <a:lnTo>
                  <a:pt x="26617" y="12918"/>
                </a:lnTo>
                <a:lnTo>
                  <a:pt x="26774" y="12609"/>
                </a:lnTo>
                <a:lnTo>
                  <a:pt x="26931" y="12208"/>
                </a:lnTo>
                <a:lnTo>
                  <a:pt x="27049" y="11670"/>
                </a:lnTo>
                <a:lnTo>
                  <a:pt x="26950" y="7089"/>
                </a:lnTo>
                <a:close/>
              </a:path>
              <a:path w="27304" h="64134">
                <a:moveTo>
                  <a:pt x="14919" y="21565"/>
                </a:moveTo>
                <a:lnTo>
                  <a:pt x="12502" y="21565"/>
                </a:lnTo>
                <a:lnTo>
                  <a:pt x="13053" y="21805"/>
                </a:lnTo>
                <a:lnTo>
                  <a:pt x="13328" y="22000"/>
                </a:lnTo>
                <a:lnTo>
                  <a:pt x="13602" y="22240"/>
                </a:lnTo>
                <a:lnTo>
                  <a:pt x="13957" y="22504"/>
                </a:lnTo>
                <a:lnTo>
                  <a:pt x="14782" y="23328"/>
                </a:lnTo>
                <a:lnTo>
                  <a:pt x="15331" y="23915"/>
                </a:lnTo>
                <a:lnTo>
                  <a:pt x="15097" y="22710"/>
                </a:lnTo>
                <a:lnTo>
                  <a:pt x="14919" y="21565"/>
                </a:lnTo>
                <a:close/>
              </a:path>
              <a:path w="27304" h="64134">
                <a:moveTo>
                  <a:pt x="26223" y="13273"/>
                </a:moveTo>
                <a:lnTo>
                  <a:pt x="25437" y="13273"/>
                </a:lnTo>
                <a:lnTo>
                  <a:pt x="25830" y="13353"/>
                </a:lnTo>
                <a:lnTo>
                  <a:pt x="26027" y="13353"/>
                </a:lnTo>
                <a:lnTo>
                  <a:pt x="26223" y="13273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88456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34276" y="6653"/>
                </a:moveTo>
                <a:lnTo>
                  <a:pt x="27205" y="6653"/>
                </a:lnTo>
                <a:lnTo>
                  <a:pt x="29997" y="7478"/>
                </a:lnTo>
                <a:lnTo>
                  <a:pt x="29793" y="9517"/>
                </a:lnTo>
                <a:lnTo>
                  <a:pt x="29447" y="14327"/>
                </a:lnTo>
                <a:lnTo>
                  <a:pt x="29329" y="24084"/>
                </a:lnTo>
                <a:lnTo>
                  <a:pt x="29447" y="27291"/>
                </a:lnTo>
                <a:lnTo>
                  <a:pt x="29643" y="30028"/>
                </a:lnTo>
                <a:lnTo>
                  <a:pt x="29840" y="32261"/>
                </a:lnTo>
                <a:lnTo>
                  <a:pt x="30037" y="33991"/>
                </a:lnTo>
                <a:lnTo>
                  <a:pt x="31216" y="31322"/>
                </a:lnTo>
                <a:lnTo>
                  <a:pt x="32631" y="28471"/>
                </a:lnTo>
                <a:lnTo>
                  <a:pt x="35700" y="14602"/>
                </a:lnTo>
                <a:lnTo>
                  <a:pt x="35654" y="12334"/>
                </a:lnTo>
                <a:lnTo>
                  <a:pt x="35539" y="11154"/>
                </a:lnTo>
                <a:lnTo>
                  <a:pt x="35103" y="8932"/>
                </a:lnTo>
                <a:lnTo>
                  <a:pt x="34792" y="7913"/>
                </a:lnTo>
                <a:lnTo>
                  <a:pt x="34401" y="6894"/>
                </a:lnTo>
                <a:lnTo>
                  <a:pt x="34276" y="6653"/>
                </a:lnTo>
                <a:close/>
              </a:path>
              <a:path w="36195" h="34289">
                <a:moveTo>
                  <a:pt x="28779" y="0"/>
                </a:moveTo>
                <a:lnTo>
                  <a:pt x="22331" y="9517"/>
                </a:lnTo>
                <a:lnTo>
                  <a:pt x="23511" y="8932"/>
                </a:lnTo>
                <a:lnTo>
                  <a:pt x="24728" y="8257"/>
                </a:lnTo>
                <a:lnTo>
                  <a:pt x="27205" y="6653"/>
                </a:lnTo>
                <a:lnTo>
                  <a:pt x="34276" y="6653"/>
                </a:lnTo>
                <a:lnTo>
                  <a:pt x="28739" y="1374"/>
                </a:lnTo>
                <a:lnTo>
                  <a:pt x="29289" y="160"/>
                </a:lnTo>
                <a:lnTo>
                  <a:pt x="28779" y="0"/>
                </a:lnTo>
                <a:close/>
              </a:path>
              <a:path w="36195" h="34289">
                <a:moveTo>
                  <a:pt x="1139" y="4157"/>
                </a:moveTo>
                <a:lnTo>
                  <a:pt x="2477" y="4890"/>
                </a:lnTo>
                <a:lnTo>
                  <a:pt x="2280" y="5840"/>
                </a:lnTo>
                <a:lnTo>
                  <a:pt x="0" y="9711"/>
                </a:lnTo>
                <a:lnTo>
                  <a:pt x="157" y="9940"/>
                </a:lnTo>
                <a:lnTo>
                  <a:pt x="3106" y="11429"/>
                </a:lnTo>
                <a:lnTo>
                  <a:pt x="4364" y="11750"/>
                </a:lnTo>
                <a:lnTo>
                  <a:pt x="5857" y="12059"/>
                </a:lnTo>
                <a:lnTo>
                  <a:pt x="8295" y="12300"/>
                </a:lnTo>
                <a:lnTo>
                  <a:pt x="9828" y="12334"/>
                </a:lnTo>
                <a:lnTo>
                  <a:pt x="10693" y="12334"/>
                </a:lnTo>
                <a:lnTo>
                  <a:pt x="11597" y="12300"/>
                </a:lnTo>
                <a:lnTo>
                  <a:pt x="12541" y="12219"/>
                </a:lnTo>
                <a:lnTo>
                  <a:pt x="13524" y="12105"/>
                </a:lnTo>
                <a:lnTo>
                  <a:pt x="13435" y="11315"/>
                </a:lnTo>
                <a:lnTo>
                  <a:pt x="13052" y="9711"/>
                </a:lnTo>
                <a:lnTo>
                  <a:pt x="12541" y="8383"/>
                </a:lnTo>
                <a:lnTo>
                  <a:pt x="11951" y="7398"/>
                </a:lnTo>
                <a:lnTo>
                  <a:pt x="11715" y="7089"/>
                </a:lnTo>
                <a:lnTo>
                  <a:pt x="11480" y="6734"/>
                </a:lnTo>
                <a:lnTo>
                  <a:pt x="10615" y="5840"/>
                </a:lnTo>
                <a:lnTo>
                  <a:pt x="10261" y="5600"/>
                </a:lnTo>
                <a:lnTo>
                  <a:pt x="9906" y="5325"/>
                </a:lnTo>
                <a:lnTo>
                  <a:pt x="2987" y="4351"/>
                </a:lnTo>
                <a:lnTo>
                  <a:pt x="2083" y="4271"/>
                </a:lnTo>
                <a:lnTo>
                  <a:pt x="1139" y="4157"/>
                </a:lnTo>
                <a:close/>
              </a:path>
              <a:path w="36195" h="34289">
                <a:moveTo>
                  <a:pt x="5936" y="4157"/>
                </a:moveTo>
                <a:lnTo>
                  <a:pt x="4521" y="4306"/>
                </a:lnTo>
                <a:lnTo>
                  <a:pt x="3813" y="4351"/>
                </a:lnTo>
                <a:lnTo>
                  <a:pt x="7487" y="4351"/>
                </a:lnTo>
                <a:lnTo>
                  <a:pt x="7115" y="4271"/>
                </a:lnTo>
                <a:lnTo>
                  <a:pt x="6565" y="4191"/>
                </a:lnTo>
                <a:lnTo>
                  <a:pt x="5936" y="415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14403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48"/>
                </a:moveTo>
                <a:lnTo>
                  <a:pt x="40" y="0"/>
                </a:lnTo>
                <a:lnTo>
                  <a:pt x="196" y="34"/>
                </a:lnTo>
                <a:lnTo>
                  <a:pt x="196" y="263"/>
                </a:lnTo>
                <a:lnTo>
                  <a:pt x="0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0591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05833" y="3724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84944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3216" y="45"/>
                </a:moveTo>
                <a:lnTo>
                  <a:pt x="3078" y="45"/>
                </a:lnTo>
                <a:lnTo>
                  <a:pt x="0" y="6653"/>
                </a:lnTo>
                <a:lnTo>
                  <a:pt x="122" y="7169"/>
                </a:lnTo>
                <a:lnTo>
                  <a:pt x="4689" y="10960"/>
                </a:lnTo>
                <a:lnTo>
                  <a:pt x="5320" y="11784"/>
                </a:lnTo>
                <a:lnTo>
                  <a:pt x="6695" y="13662"/>
                </a:lnTo>
                <a:lnTo>
                  <a:pt x="7403" y="14727"/>
                </a:lnTo>
                <a:lnTo>
                  <a:pt x="9723" y="18324"/>
                </a:lnTo>
                <a:lnTo>
                  <a:pt x="10508" y="19652"/>
                </a:lnTo>
                <a:lnTo>
                  <a:pt x="11885" y="20282"/>
                </a:lnTo>
                <a:lnTo>
                  <a:pt x="16288" y="28619"/>
                </a:lnTo>
                <a:lnTo>
                  <a:pt x="16131" y="29249"/>
                </a:lnTo>
                <a:lnTo>
                  <a:pt x="16013" y="29994"/>
                </a:lnTo>
                <a:lnTo>
                  <a:pt x="15895" y="30933"/>
                </a:lnTo>
                <a:lnTo>
                  <a:pt x="16288" y="31918"/>
                </a:lnTo>
                <a:lnTo>
                  <a:pt x="17298" y="34815"/>
                </a:lnTo>
                <a:lnTo>
                  <a:pt x="17271" y="35044"/>
                </a:lnTo>
                <a:lnTo>
                  <a:pt x="17173" y="35239"/>
                </a:lnTo>
                <a:lnTo>
                  <a:pt x="17075" y="36293"/>
                </a:lnTo>
                <a:lnTo>
                  <a:pt x="22500" y="38056"/>
                </a:lnTo>
                <a:lnTo>
                  <a:pt x="23326" y="38022"/>
                </a:lnTo>
                <a:lnTo>
                  <a:pt x="24269" y="37907"/>
                </a:lnTo>
                <a:lnTo>
                  <a:pt x="24191" y="37438"/>
                </a:lnTo>
                <a:lnTo>
                  <a:pt x="25684" y="37438"/>
                </a:lnTo>
                <a:lnTo>
                  <a:pt x="31661" y="34334"/>
                </a:lnTo>
                <a:lnTo>
                  <a:pt x="32212" y="33865"/>
                </a:lnTo>
                <a:lnTo>
                  <a:pt x="32526" y="33006"/>
                </a:lnTo>
                <a:lnTo>
                  <a:pt x="33548" y="30429"/>
                </a:lnTo>
                <a:lnTo>
                  <a:pt x="33344" y="28619"/>
                </a:lnTo>
                <a:lnTo>
                  <a:pt x="33169" y="26627"/>
                </a:lnTo>
                <a:lnTo>
                  <a:pt x="33043" y="24909"/>
                </a:lnTo>
                <a:lnTo>
                  <a:pt x="32925" y="22824"/>
                </a:lnTo>
                <a:lnTo>
                  <a:pt x="33045" y="9517"/>
                </a:lnTo>
                <a:lnTo>
                  <a:pt x="33097" y="8772"/>
                </a:lnTo>
                <a:lnTo>
                  <a:pt x="12592" y="8772"/>
                </a:lnTo>
                <a:lnTo>
                  <a:pt x="11137" y="8692"/>
                </a:lnTo>
                <a:lnTo>
                  <a:pt x="9408" y="8497"/>
                </a:lnTo>
                <a:lnTo>
                  <a:pt x="7875" y="8188"/>
                </a:lnTo>
                <a:lnTo>
                  <a:pt x="6617" y="7867"/>
                </a:lnTo>
                <a:lnTo>
                  <a:pt x="6066" y="7753"/>
                </a:lnTo>
                <a:lnTo>
                  <a:pt x="4533" y="7089"/>
                </a:lnTo>
                <a:lnTo>
                  <a:pt x="3904" y="6653"/>
                </a:lnTo>
                <a:lnTo>
                  <a:pt x="3511" y="6150"/>
                </a:lnTo>
                <a:lnTo>
                  <a:pt x="3550" y="5130"/>
                </a:lnTo>
                <a:lnTo>
                  <a:pt x="3786" y="4626"/>
                </a:lnTo>
                <a:lnTo>
                  <a:pt x="4101" y="4111"/>
                </a:lnTo>
                <a:lnTo>
                  <a:pt x="4926" y="3092"/>
                </a:lnTo>
                <a:lnTo>
                  <a:pt x="5791" y="2279"/>
                </a:lnTo>
                <a:lnTo>
                  <a:pt x="5988" y="1328"/>
                </a:lnTo>
                <a:lnTo>
                  <a:pt x="3216" y="45"/>
                </a:lnTo>
                <a:close/>
              </a:path>
              <a:path w="33654" h="38100">
                <a:moveTo>
                  <a:pt x="25684" y="37438"/>
                </a:moveTo>
                <a:lnTo>
                  <a:pt x="24191" y="37438"/>
                </a:lnTo>
                <a:lnTo>
                  <a:pt x="24426" y="37472"/>
                </a:lnTo>
                <a:lnTo>
                  <a:pt x="25135" y="37472"/>
                </a:lnTo>
                <a:lnTo>
                  <a:pt x="25684" y="37438"/>
                </a:lnTo>
                <a:close/>
              </a:path>
              <a:path w="33654" h="38100">
                <a:moveTo>
                  <a:pt x="30717" y="3092"/>
                </a:moveTo>
                <a:lnTo>
                  <a:pt x="28240" y="4695"/>
                </a:lnTo>
                <a:lnTo>
                  <a:pt x="27022" y="5371"/>
                </a:lnTo>
                <a:lnTo>
                  <a:pt x="25803" y="5955"/>
                </a:lnTo>
                <a:lnTo>
                  <a:pt x="25449" y="6150"/>
                </a:lnTo>
                <a:lnTo>
                  <a:pt x="24820" y="6424"/>
                </a:lnTo>
                <a:lnTo>
                  <a:pt x="23365" y="7008"/>
                </a:lnTo>
                <a:lnTo>
                  <a:pt x="23168" y="7054"/>
                </a:lnTo>
                <a:lnTo>
                  <a:pt x="23011" y="7089"/>
                </a:lnTo>
                <a:lnTo>
                  <a:pt x="22749" y="7203"/>
                </a:lnTo>
                <a:lnTo>
                  <a:pt x="21164" y="7719"/>
                </a:lnTo>
                <a:lnTo>
                  <a:pt x="20888" y="7753"/>
                </a:lnTo>
                <a:lnTo>
                  <a:pt x="20416" y="7913"/>
                </a:lnTo>
                <a:lnTo>
                  <a:pt x="20062" y="7993"/>
                </a:lnTo>
                <a:lnTo>
                  <a:pt x="19826" y="8028"/>
                </a:lnTo>
                <a:lnTo>
                  <a:pt x="19591" y="8108"/>
                </a:lnTo>
                <a:lnTo>
                  <a:pt x="19237" y="8188"/>
                </a:lnTo>
                <a:lnTo>
                  <a:pt x="19001" y="8222"/>
                </a:lnTo>
                <a:lnTo>
                  <a:pt x="18843" y="8222"/>
                </a:lnTo>
                <a:lnTo>
                  <a:pt x="18647" y="8303"/>
                </a:lnTo>
                <a:lnTo>
                  <a:pt x="18372" y="8337"/>
                </a:lnTo>
                <a:lnTo>
                  <a:pt x="18214" y="8337"/>
                </a:lnTo>
                <a:lnTo>
                  <a:pt x="17978" y="8417"/>
                </a:lnTo>
                <a:lnTo>
                  <a:pt x="17743" y="8417"/>
                </a:lnTo>
                <a:lnTo>
                  <a:pt x="17507" y="8463"/>
                </a:lnTo>
                <a:lnTo>
                  <a:pt x="17271" y="8497"/>
                </a:lnTo>
                <a:lnTo>
                  <a:pt x="16171" y="8658"/>
                </a:lnTo>
                <a:lnTo>
                  <a:pt x="15188" y="8738"/>
                </a:lnTo>
                <a:lnTo>
                  <a:pt x="14284" y="8772"/>
                </a:lnTo>
                <a:lnTo>
                  <a:pt x="33097" y="8772"/>
                </a:lnTo>
                <a:lnTo>
                  <a:pt x="33340" y="5600"/>
                </a:lnTo>
                <a:lnTo>
                  <a:pt x="33437" y="4626"/>
                </a:lnTo>
                <a:lnTo>
                  <a:pt x="33392" y="3882"/>
                </a:lnTo>
                <a:lnTo>
                  <a:pt x="30717" y="3092"/>
                </a:lnTo>
                <a:close/>
              </a:path>
              <a:path w="33654" h="38100">
                <a:moveTo>
                  <a:pt x="3117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78804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3085" y="154939"/>
                </a:moveTo>
                <a:lnTo>
                  <a:pt x="2849" y="158749"/>
                </a:lnTo>
                <a:lnTo>
                  <a:pt x="3282" y="158749"/>
                </a:lnTo>
                <a:lnTo>
                  <a:pt x="3085" y="154939"/>
                </a:lnTo>
                <a:close/>
              </a:path>
              <a:path w="61595" h="158750">
                <a:moveTo>
                  <a:pt x="47353" y="90169"/>
                </a:moveTo>
                <a:lnTo>
                  <a:pt x="11971" y="90169"/>
                </a:lnTo>
                <a:lnTo>
                  <a:pt x="11223" y="91439"/>
                </a:lnTo>
                <a:lnTo>
                  <a:pt x="9809" y="93979"/>
                </a:lnTo>
                <a:lnTo>
                  <a:pt x="8472" y="96519"/>
                </a:lnTo>
                <a:lnTo>
                  <a:pt x="7293" y="97789"/>
                </a:lnTo>
                <a:lnTo>
                  <a:pt x="5209" y="101599"/>
                </a:lnTo>
                <a:lnTo>
                  <a:pt x="3636" y="105409"/>
                </a:lnTo>
                <a:lnTo>
                  <a:pt x="1827" y="109219"/>
                </a:lnTo>
                <a:lnTo>
                  <a:pt x="1434" y="111759"/>
                </a:lnTo>
                <a:lnTo>
                  <a:pt x="1120" y="114299"/>
                </a:lnTo>
                <a:lnTo>
                  <a:pt x="845" y="115569"/>
                </a:lnTo>
                <a:lnTo>
                  <a:pt x="608" y="118109"/>
                </a:lnTo>
                <a:lnTo>
                  <a:pt x="255" y="123189"/>
                </a:lnTo>
                <a:lnTo>
                  <a:pt x="97" y="126999"/>
                </a:lnTo>
                <a:lnTo>
                  <a:pt x="0" y="143509"/>
                </a:lnTo>
                <a:lnTo>
                  <a:pt x="98" y="147319"/>
                </a:lnTo>
                <a:lnTo>
                  <a:pt x="1042" y="148589"/>
                </a:lnTo>
                <a:lnTo>
                  <a:pt x="1749" y="149859"/>
                </a:lnTo>
                <a:lnTo>
                  <a:pt x="2889" y="154939"/>
                </a:lnTo>
                <a:lnTo>
                  <a:pt x="3046" y="154939"/>
                </a:lnTo>
                <a:lnTo>
                  <a:pt x="2929" y="152399"/>
                </a:lnTo>
                <a:lnTo>
                  <a:pt x="3990" y="152399"/>
                </a:lnTo>
                <a:lnTo>
                  <a:pt x="5366" y="149859"/>
                </a:lnTo>
                <a:lnTo>
                  <a:pt x="7293" y="146049"/>
                </a:lnTo>
                <a:lnTo>
                  <a:pt x="8472" y="143509"/>
                </a:lnTo>
                <a:lnTo>
                  <a:pt x="10516" y="140969"/>
                </a:lnTo>
                <a:lnTo>
                  <a:pt x="26676" y="121919"/>
                </a:lnTo>
                <a:lnTo>
                  <a:pt x="26439" y="119379"/>
                </a:lnTo>
                <a:lnTo>
                  <a:pt x="26479" y="118109"/>
                </a:lnTo>
                <a:lnTo>
                  <a:pt x="26518" y="116839"/>
                </a:lnTo>
                <a:lnTo>
                  <a:pt x="26754" y="116839"/>
                </a:lnTo>
                <a:lnTo>
                  <a:pt x="27068" y="115569"/>
                </a:lnTo>
                <a:lnTo>
                  <a:pt x="28090" y="115569"/>
                </a:lnTo>
                <a:lnTo>
                  <a:pt x="28405" y="114299"/>
                </a:lnTo>
                <a:lnTo>
                  <a:pt x="33712" y="114299"/>
                </a:lnTo>
                <a:lnTo>
                  <a:pt x="32808" y="109219"/>
                </a:lnTo>
                <a:lnTo>
                  <a:pt x="32651" y="106679"/>
                </a:lnTo>
                <a:lnTo>
                  <a:pt x="32612" y="104139"/>
                </a:lnTo>
                <a:lnTo>
                  <a:pt x="32769" y="102869"/>
                </a:lnTo>
                <a:lnTo>
                  <a:pt x="33162" y="100329"/>
                </a:lnTo>
                <a:lnTo>
                  <a:pt x="33437" y="100329"/>
                </a:lnTo>
                <a:lnTo>
                  <a:pt x="33792" y="99059"/>
                </a:lnTo>
                <a:lnTo>
                  <a:pt x="34224" y="99059"/>
                </a:lnTo>
                <a:lnTo>
                  <a:pt x="34734" y="97789"/>
                </a:lnTo>
                <a:lnTo>
                  <a:pt x="43696" y="97789"/>
                </a:lnTo>
                <a:lnTo>
                  <a:pt x="44018" y="96519"/>
                </a:lnTo>
                <a:lnTo>
                  <a:pt x="44214" y="95249"/>
                </a:lnTo>
                <a:lnTo>
                  <a:pt x="44685" y="93979"/>
                </a:lnTo>
                <a:lnTo>
                  <a:pt x="44996" y="93979"/>
                </a:lnTo>
                <a:lnTo>
                  <a:pt x="45582" y="92709"/>
                </a:lnTo>
                <a:lnTo>
                  <a:pt x="46054" y="91439"/>
                </a:lnTo>
                <a:lnTo>
                  <a:pt x="46330" y="91439"/>
                </a:lnTo>
                <a:lnTo>
                  <a:pt x="47353" y="90169"/>
                </a:lnTo>
                <a:close/>
              </a:path>
              <a:path w="61595" h="158750">
                <a:moveTo>
                  <a:pt x="3080" y="154849"/>
                </a:moveTo>
                <a:close/>
              </a:path>
              <a:path w="61595" h="158750">
                <a:moveTo>
                  <a:pt x="3990" y="152399"/>
                </a:moveTo>
                <a:lnTo>
                  <a:pt x="2929" y="152399"/>
                </a:lnTo>
                <a:lnTo>
                  <a:pt x="3046" y="153669"/>
                </a:lnTo>
                <a:lnTo>
                  <a:pt x="3080" y="154849"/>
                </a:lnTo>
                <a:lnTo>
                  <a:pt x="3990" y="152399"/>
                </a:lnTo>
                <a:close/>
              </a:path>
              <a:path w="61595" h="158750">
                <a:moveTo>
                  <a:pt x="43696" y="97789"/>
                </a:moveTo>
                <a:lnTo>
                  <a:pt x="40828" y="97789"/>
                </a:lnTo>
                <a:lnTo>
                  <a:pt x="42166" y="99059"/>
                </a:lnTo>
                <a:lnTo>
                  <a:pt x="43581" y="100329"/>
                </a:lnTo>
                <a:lnTo>
                  <a:pt x="43696" y="97789"/>
                </a:lnTo>
                <a:close/>
              </a:path>
              <a:path w="61595" h="158750">
                <a:moveTo>
                  <a:pt x="57024" y="91439"/>
                </a:moveTo>
                <a:lnTo>
                  <a:pt x="55529" y="91439"/>
                </a:lnTo>
                <a:lnTo>
                  <a:pt x="56081" y="92709"/>
                </a:lnTo>
                <a:lnTo>
                  <a:pt x="56553" y="92709"/>
                </a:lnTo>
                <a:lnTo>
                  <a:pt x="57024" y="91439"/>
                </a:lnTo>
                <a:close/>
              </a:path>
              <a:path w="61595" h="158750">
                <a:moveTo>
                  <a:pt x="58094" y="90169"/>
                </a:moveTo>
                <a:lnTo>
                  <a:pt x="54000" y="90169"/>
                </a:lnTo>
                <a:lnTo>
                  <a:pt x="54632" y="91439"/>
                </a:lnTo>
                <a:lnTo>
                  <a:pt x="57346" y="91439"/>
                </a:lnTo>
                <a:lnTo>
                  <a:pt x="58094" y="90169"/>
                </a:lnTo>
                <a:close/>
              </a:path>
              <a:path w="61595" h="158750">
                <a:moveTo>
                  <a:pt x="60210" y="54610"/>
                </a:moveTo>
                <a:lnTo>
                  <a:pt x="36189" y="54609"/>
                </a:lnTo>
                <a:lnTo>
                  <a:pt x="36150" y="58419"/>
                </a:lnTo>
                <a:lnTo>
                  <a:pt x="36072" y="59689"/>
                </a:lnTo>
                <a:lnTo>
                  <a:pt x="29545" y="72389"/>
                </a:lnTo>
                <a:lnTo>
                  <a:pt x="26950" y="76199"/>
                </a:lnTo>
                <a:lnTo>
                  <a:pt x="25221" y="77469"/>
                </a:lnTo>
                <a:lnTo>
                  <a:pt x="22744" y="80009"/>
                </a:lnTo>
                <a:lnTo>
                  <a:pt x="21289" y="81279"/>
                </a:lnTo>
                <a:lnTo>
                  <a:pt x="20070" y="82549"/>
                </a:lnTo>
                <a:lnTo>
                  <a:pt x="18222" y="83819"/>
                </a:lnTo>
                <a:lnTo>
                  <a:pt x="17122" y="85089"/>
                </a:lnTo>
                <a:lnTo>
                  <a:pt x="16178" y="85089"/>
                </a:lnTo>
                <a:lnTo>
                  <a:pt x="14409" y="87629"/>
                </a:lnTo>
                <a:lnTo>
                  <a:pt x="12758" y="90169"/>
                </a:lnTo>
                <a:lnTo>
                  <a:pt x="50423" y="90169"/>
                </a:lnTo>
                <a:lnTo>
                  <a:pt x="51090" y="88899"/>
                </a:lnTo>
                <a:lnTo>
                  <a:pt x="58933" y="88899"/>
                </a:lnTo>
                <a:lnTo>
                  <a:pt x="61509" y="73660"/>
                </a:lnTo>
                <a:lnTo>
                  <a:pt x="61429" y="66040"/>
                </a:lnTo>
                <a:lnTo>
                  <a:pt x="61072" y="60960"/>
                </a:lnTo>
                <a:lnTo>
                  <a:pt x="60796" y="58420"/>
                </a:lnTo>
                <a:lnTo>
                  <a:pt x="60210" y="54610"/>
                </a:lnTo>
                <a:close/>
              </a:path>
              <a:path w="61595" h="158750">
                <a:moveTo>
                  <a:pt x="58933" y="88899"/>
                </a:moveTo>
                <a:lnTo>
                  <a:pt x="51090" y="88899"/>
                </a:lnTo>
                <a:lnTo>
                  <a:pt x="52068" y="90169"/>
                </a:lnTo>
                <a:lnTo>
                  <a:pt x="58519" y="90169"/>
                </a:lnTo>
                <a:lnTo>
                  <a:pt x="58933" y="88899"/>
                </a:lnTo>
                <a:close/>
              </a:path>
              <a:path w="61595" h="158750">
                <a:moveTo>
                  <a:pt x="44766" y="3810"/>
                </a:moveTo>
                <a:lnTo>
                  <a:pt x="40553" y="3809"/>
                </a:lnTo>
                <a:lnTo>
                  <a:pt x="41457" y="5080"/>
                </a:lnTo>
                <a:lnTo>
                  <a:pt x="42283" y="5080"/>
                </a:lnTo>
                <a:lnTo>
                  <a:pt x="42952" y="6350"/>
                </a:lnTo>
                <a:lnTo>
                  <a:pt x="43541" y="7620"/>
                </a:lnTo>
                <a:lnTo>
                  <a:pt x="44053" y="8890"/>
                </a:lnTo>
                <a:lnTo>
                  <a:pt x="44444" y="8890"/>
                </a:lnTo>
                <a:lnTo>
                  <a:pt x="45352" y="16510"/>
                </a:lnTo>
                <a:lnTo>
                  <a:pt x="44881" y="20319"/>
                </a:lnTo>
                <a:lnTo>
                  <a:pt x="44490" y="22859"/>
                </a:lnTo>
                <a:lnTo>
                  <a:pt x="44018" y="24129"/>
                </a:lnTo>
                <a:lnTo>
                  <a:pt x="43502" y="26669"/>
                </a:lnTo>
                <a:lnTo>
                  <a:pt x="42283" y="30479"/>
                </a:lnTo>
                <a:lnTo>
                  <a:pt x="41497" y="31749"/>
                </a:lnTo>
                <a:lnTo>
                  <a:pt x="39492" y="35559"/>
                </a:lnTo>
                <a:lnTo>
                  <a:pt x="36701" y="44449"/>
                </a:lnTo>
                <a:lnTo>
                  <a:pt x="36308" y="45719"/>
                </a:lnTo>
                <a:lnTo>
                  <a:pt x="36150" y="46989"/>
                </a:lnTo>
                <a:lnTo>
                  <a:pt x="36032" y="48259"/>
                </a:lnTo>
                <a:lnTo>
                  <a:pt x="35835" y="50799"/>
                </a:lnTo>
                <a:lnTo>
                  <a:pt x="35796" y="52069"/>
                </a:lnTo>
                <a:lnTo>
                  <a:pt x="35914" y="53339"/>
                </a:lnTo>
                <a:lnTo>
                  <a:pt x="36111" y="54609"/>
                </a:lnTo>
                <a:lnTo>
                  <a:pt x="36269" y="55879"/>
                </a:lnTo>
                <a:lnTo>
                  <a:pt x="36189" y="54609"/>
                </a:lnTo>
                <a:lnTo>
                  <a:pt x="60210" y="54610"/>
                </a:lnTo>
                <a:lnTo>
                  <a:pt x="59934" y="53340"/>
                </a:lnTo>
                <a:lnTo>
                  <a:pt x="59704" y="52070"/>
                </a:lnTo>
                <a:lnTo>
                  <a:pt x="59382" y="50800"/>
                </a:lnTo>
                <a:lnTo>
                  <a:pt x="58680" y="48260"/>
                </a:lnTo>
                <a:lnTo>
                  <a:pt x="58910" y="46990"/>
                </a:lnTo>
                <a:lnTo>
                  <a:pt x="59382" y="45720"/>
                </a:lnTo>
                <a:lnTo>
                  <a:pt x="59934" y="43180"/>
                </a:lnTo>
                <a:lnTo>
                  <a:pt x="60014" y="41910"/>
                </a:lnTo>
                <a:lnTo>
                  <a:pt x="60095" y="35560"/>
                </a:lnTo>
                <a:lnTo>
                  <a:pt x="59980" y="34290"/>
                </a:lnTo>
                <a:lnTo>
                  <a:pt x="59819" y="33020"/>
                </a:lnTo>
                <a:lnTo>
                  <a:pt x="59313" y="31750"/>
                </a:lnTo>
                <a:lnTo>
                  <a:pt x="58565" y="29210"/>
                </a:lnTo>
                <a:lnTo>
                  <a:pt x="54632" y="22860"/>
                </a:lnTo>
                <a:lnTo>
                  <a:pt x="54310" y="21590"/>
                </a:lnTo>
                <a:lnTo>
                  <a:pt x="53172" y="21590"/>
                </a:lnTo>
                <a:lnTo>
                  <a:pt x="51723" y="19050"/>
                </a:lnTo>
                <a:lnTo>
                  <a:pt x="50423" y="16510"/>
                </a:lnTo>
                <a:lnTo>
                  <a:pt x="49676" y="16510"/>
                </a:lnTo>
                <a:lnTo>
                  <a:pt x="49097" y="15240"/>
                </a:lnTo>
                <a:lnTo>
                  <a:pt x="48066" y="15240"/>
                </a:lnTo>
                <a:lnTo>
                  <a:pt x="48020" y="13970"/>
                </a:lnTo>
                <a:lnTo>
                  <a:pt x="47790" y="11430"/>
                </a:lnTo>
                <a:lnTo>
                  <a:pt x="47595" y="10160"/>
                </a:lnTo>
                <a:lnTo>
                  <a:pt x="47043" y="8890"/>
                </a:lnTo>
                <a:lnTo>
                  <a:pt x="46652" y="7620"/>
                </a:lnTo>
                <a:lnTo>
                  <a:pt x="46215" y="6350"/>
                </a:lnTo>
                <a:lnTo>
                  <a:pt x="45939" y="6350"/>
                </a:lnTo>
                <a:lnTo>
                  <a:pt x="45709" y="5080"/>
                </a:lnTo>
                <a:lnTo>
                  <a:pt x="44766" y="3810"/>
                </a:lnTo>
                <a:close/>
              </a:path>
              <a:path w="61595" h="158750">
                <a:moveTo>
                  <a:pt x="47940" y="12700"/>
                </a:moveTo>
                <a:lnTo>
                  <a:pt x="48066" y="15240"/>
                </a:lnTo>
                <a:lnTo>
                  <a:pt x="49097" y="15240"/>
                </a:lnTo>
                <a:lnTo>
                  <a:pt x="47940" y="12700"/>
                </a:lnTo>
                <a:close/>
              </a:path>
              <a:path w="61595" h="158750">
                <a:moveTo>
                  <a:pt x="39728" y="0"/>
                </a:moveTo>
                <a:lnTo>
                  <a:pt x="39492" y="0"/>
                </a:lnTo>
                <a:lnTo>
                  <a:pt x="39256" y="1269"/>
                </a:lnTo>
                <a:lnTo>
                  <a:pt x="38391" y="2539"/>
                </a:lnTo>
                <a:lnTo>
                  <a:pt x="39531" y="3809"/>
                </a:lnTo>
                <a:lnTo>
                  <a:pt x="44053" y="3810"/>
                </a:lnTo>
                <a:lnTo>
                  <a:pt x="43659" y="2540"/>
                </a:lnTo>
                <a:lnTo>
                  <a:pt x="42362" y="2540"/>
                </a:lnTo>
                <a:lnTo>
                  <a:pt x="40868" y="1270"/>
                </a:lnTo>
                <a:lnTo>
                  <a:pt x="39728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77488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5" h="147320">
                <a:moveTo>
                  <a:pt x="51263" y="88803"/>
                </a:moveTo>
                <a:lnTo>
                  <a:pt x="1610" y="88803"/>
                </a:lnTo>
                <a:lnTo>
                  <a:pt x="1532" y="89112"/>
                </a:lnTo>
                <a:lnTo>
                  <a:pt x="0" y="104619"/>
                </a:lnTo>
                <a:lnTo>
                  <a:pt x="113" y="105833"/>
                </a:lnTo>
                <a:lnTo>
                  <a:pt x="2003" y="114054"/>
                </a:lnTo>
                <a:lnTo>
                  <a:pt x="2790" y="117578"/>
                </a:lnTo>
                <a:lnTo>
                  <a:pt x="3379" y="119654"/>
                </a:lnTo>
                <a:lnTo>
                  <a:pt x="3497" y="119967"/>
                </a:lnTo>
                <a:lnTo>
                  <a:pt x="3930" y="121455"/>
                </a:lnTo>
                <a:lnTo>
                  <a:pt x="15567" y="146748"/>
                </a:lnTo>
                <a:lnTo>
                  <a:pt x="16629" y="146709"/>
                </a:lnTo>
                <a:lnTo>
                  <a:pt x="17768" y="146630"/>
                </a:lnTo>
                <a:lnTo>
                  <a:pt x="19026" y="146630"/>
                </a:lnTo>
                <a:lnTo>
                  <a:pt x="20325" y="146591"/>
                </a:lnTo>
                <a:lnTo>
                  <a:pt x="26257" y="146591"/>
                </a:lnTo>
                <a:lnTo>
                  <a:pt x="25867" y="146239"/>
                </a:lnTo>
                <a:lnTo>
                  <a:pt x="24019" y="142285"/>
                </a:lnTo>
                <a:lnTo>
                  <a:pt x="24138" y="139896"/>
                </a:lnTo>
                <a:lnTo>
                  <a:pt x="24413" y="138996"/>
                </a:lnTo>
                <a:lnTo>
                  <a:pt x="28031" y="135354"/>
                </a:lnTo>
                <a:lnTo>
                  <a:pt x="25474" y="133592"/>
                </a:lnTo>
                <a:lnTo>
                  <a:pt x="13090" y="123765"/>
                </a:lnTo>
                <a:lnTo>
                  <a:pt x="28152" y="123765"/>
                </a:lnTo>
                <a:lnTo>
                  <a:pt x="28227" y="122434"/>
                </a:lnTo>
                <a:lnTo>
                  <a:pt x="38370" y="104619"/>
                </a:lnTo>
                <a:lnTo>
                  <a:pt x="44465" y="97060"/>
                </a:lnTo>
                <a:lnTo>
                  <a:pt x="49140" y="91345"/>
                </a:lnTo>
                <a:lnTo>
                  <a:pt x="51263" y="88803"/>
                </a:lnTo>
                <a:close/>
              </a:path>
              <a:path w="64135" h="147320">
                <a:moveTo>
                  <a:pt x="26257" y="146591"/>
                </a:moveTo>
                <a:lnTo>
                  <a:pt x="21740" y="146591"/>
                </a:lnTo>
                <a:lnTo>
                  <a:pt x="24767" y="146670"/>
                </a:lnTo>
                <a:lnTo>
                  <a:pt x="26457" y="146748"/>
                </a:lnTo>
                <a:lnTo>
                  <a:pt x="26257" y="146591"/>
                </a:lnTo>
                <a:close/>
              </a:path>
              <a:path w="64135" h="147320">
                <a:moveTo>
                  <a:pt x="28152" y="123765"/>
                </a:moveTo>
                <a:lnTo>
                  <a:pt x="13090" y="123765"/>
                </a:lnTo>
                <a:lnTo>
                  <a:pt x="14152" y="124744"/>
                </a:lnTo>
                <a:lnTo>
                  <a:pt x="17061" y="127210"/>
                </a:lnTo>
                <a:lnTo>
                  <a:pt x="28031" y="135354"/>
                </a:lnTo>
                <a:lnTo>
                  <a:pt x="29249" y="135119"/>
                </a:lnTo>
                <a:lnTo>
                  <a:pt x="30664" y="134963"/>
                </a:lnTo>
                <a:lnTo>
                  <a:pt x="28187" y="125331"/>
                </a:lnTo>
                <a:lnTo>
                  <a:pt x="28152" y="123765"/>
                </a:lnTo>
                <a:close/>
              </a:path>
              <a:path w="64135" h="147320">
                <a:moveTo>
                  <a:pt x="1555" y="88984"/>
                </a:moveTo>
                <a:lnTo>
                  <a:pt x="1516" y="89112"/>
                </a:lnTo>
                <a:lnTo>
                  <a:pt x="1555" y="88984"/>
                </a:lnTo>
                <a:close/>
              </a:path>
              <a:path w="64135" h="147320">
                <a:moveTo>
                  <a:pt x="62898" y="19068"/>
                </a:moveTo>
                <a:lnTo>
                  <a:pt x="59444" y="19068"/>
                </a:lnTo>
                <a:lnTo>
                  <a:pt x="59364" y="19503"/>
                </a:lnTo>
                <a:lnTo>
                  <a:pt x="37702" y="52315"/>
                </a:lnTo>
                <a:lnTo>
                  <a:pt x="29249" y="58373"/>
                </a:lnTo>
                <a:lnTo>
                  <a:pt x="24689" y="61591"/>
                </a:lnTo>
                <a:lnTo>
                  <a:pt x="1555" y="88984"/>
                </a:lnTo>
                <a:lnTo>
                  <a:pt x="1610" y="88803"/>
                </a:lnTo>
                <a:lnTo>
                  <a:pt x="51263" y="88803"/>
                </a:lnTo>
                <a:lnTo>
                  <a:pt x="57984" y="81244"/>
                </a:lnTo>
                <a:lnTo>
                  <a:pt x="58887" y="79950"/>
                </a:lnTo>
                <a:lnTo>
                  <a:pt x="63929" y="68280"/>
                </a:lnTo>
                <a:lnTo>
                  <a:pt x="63848" y="66058"/>
                </a:lnTo>
                <a:lnTo>
                  <a:pt x="63687" y="65382"/>
                </a:lnTo>
                <a:lnTo>
                  <a:pt x="63492" y="64878"/>
                </a:lnTo>
                <a:lnTo>
                  <a:pt x="63136" y="64214"/>
                </a:lnTo>
                <a:lnTo>
                  <a:pt x="62986" y="64019"/>
                </a:lnTo>
                <a:lnTo>
                  <a:pt x="62364" y="61591"/>
                </a:lnTo>
                <a:lnTo>
                  <a:pt x="59855" y="36487"/>
                </a:lnTo>
                <a:lnTo>
                  <a:pt x="60077" y="32845"/>
                </a:lnTo>
                <a:lnTo>
                  <a:pt x="60340" y="30269"/>
                </a:lnTo>
                <a:lnTo>
                  <a:pt x="60548" y="28585"/>
                </a:lnTo>
                <a:lnTo>
                  <a:pt x="61125" y="25218"/>
                </a:lnTo>
                <a:lnTo>
                  <a:pt x="60698" y="25218"/>
                </a:lnTo>
                <a:lnTo>
                  <a:pt x="61526" y="23294"/>
                </a:lnTo>
                <a:lnTo>
                  <a:pt x="62584" y="20752"/>
                </a:lnTo>
                <a:lnTo>
                  <a:pt x="62860" y="19812"/>
                </a:lnTo>
                <a:lnTo>
                  <a:pt x="62898" y="19068"/>
                </a:lnTo>
                <a:close/>
              </a:path>
              <a:path w="64135" h="147320">
                <a:moveTo>
                  <a:pt x="61445" y="23809"/>
                </a:moveTo>
                <a:lnTo>
                  <a:pt x="61018" y="24588"/>
                </a:lnTo>
                <a:lnTo>
                  <a:pt x="60893" y="24863"/>
                </a:lnTo>
                <a:lnTo>
                  <a:pt x="60698" y="25218"/>
                </a:lnTo>
                <a:lnTo>
                  <a:pt x="61125" y="25218"/>
                </a:lnTo>
                <a:lnTo>
                  <a:pt x="61272" y="24508"/>
                </a:lnTo>
                <a:lnTo>
                  <a:pt x="61411" y="24004"/>
                </a:lnTo>
                <a:lnTo>
                  <a:pt x="61445" y="23809"/>
                </a:lnTo>
                <a:close/>
              </a:path>
              <a:path w="64135" h="147320">
                <a:moveTo>
                  <a:pt x="59364" y="19246"/>
                </a:moveTo>
                <a:lnTo>
                  <a:pt x="59254" y="19503"/>
                </a:lnTo>
                <a:lnTo>
                  <a:pt x="59364" y="19246"/>
                </a:lnTo>
                <a:close/>
              </a:path>
              <a:path w="64135" h="147320">
                <a:moveTo>
                  <a:pt x="58191" y="0"/>
                </a:moveTo>
                <a:lnTo>
                  <a:pt x="55626" y="2393"/>
                </a:lnTo>
                <a:lnTo>
                  <a:pt x="56063" y="2897"/>
                </a:lnTo>
                <a:lnTo>
                  <a:pt x="56454" y="3412"/>
                </a:lnTo>
                <a:lnTo>
                  <a:pt x="59364" y="19246"/>
                </a:lnTo>
                <a:lnTo>
                  <a:pt x="59444" y="19068"/>
                </a:lnTo>
                <a:lnTo>
                  <a:pt x="62898" y="19068"/>
                </a:lnTo>
                <a:lnTo>
                  <a:pt x="62787" y="12769"/>
                </a:lnTo>
                <a:lnTo>
                  <a:pt x="62515" y="10421"/>
                </a:lnTo>
                <a:lnTo>
                  <a:pt x="58731" y="584"/>
                </a:lnTo>
                <a:lnTo>
                  <a:pt x="58191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49965" y="260326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10" h="59054">
                <a:moveTo>
                  <a:pt x="45199" y="55626"/>
                </a:moveTo>
                <a:lnTo>
                  <a:pt x="32632" y="55626"/>
                </a:lnTo>
                <a:lnTo>
                  <a:pt x="32868" y="56261"/>
                </a:lnTo>
                <a:lnTo>
                  <a:pt x="33182" y="56896"/>
                </a:lnTo>
                <a:lnTo>
                  <a:pt x="33536" y="57404"/>
                </a:lnTo>
                <a:lnTo>
                  <a:pt x="33929" y="57785"/>
                </a:lnTo>
                <a:lnTo>
                  <a:pt x="34362" y="58039"/>
                </a:lnTo>
                <a:lnTo>
                  <a:pt x="34794" y="58420"/>
                </a:lnTo>
                <a:lnTo>
                  <a:pt x="35265" y="58547"/>
                </a:lnTo>
                <a:lnTo>
                  <a:pt x="35777" y="58801"/>
                </a:lnTo>
                <a:lnTo>
                  <a:pt x="38411" y="58801"/>
                </a:lnTo>
                <a:lnTo>
                  <a:pt x="39512" y="58547"/>
                </a:lnTo>
                <a:lnTo>
                  <a:pt x="41123" y="57912"/>
                </a:lnTo>
                <a:lnTo>
                  <a:pt x="42146" y="57404"/>
                </a:lnTo>
                <a:lnTo>
                  <a:pt x="43051" y="57023"/>
                </a:lnTo>
                <a:lnTo>
                  <a:pt x="43876" y="56515"/>
                </a:lnTo>
                <a:lnTo>
                  <a:pt x="45055" y="55753"/>
                </a:lnTo>
                <a:lnTo>
                  <a:pt x="45199" y="55626"/>
                </a:lnTo>
                <a:close/>
              </a:path>
              <a:path w="67310" h="59054">
                <a:moveTo>
                  <a:pt x="6566" y="29590"/>
                </a:moveTo>
                <a:lnTo>
                  <a:pt x="5386" y="29717"/>
                </a:lnTo>
                <a:lnTo>
                  <a:pt x="3499" y="30225"/>
                </a:lnTo>
                <a:lnTo>
                  <a:pt x="2751" y="30733"/>
                </a:lnTo>
                <a:lnTo>
                  <a:pt x="2398" y="30860"/>
                </a:lnTo>
                <a:lnTo>
                  <a:pt x="0" y="38099"/>
                </a:lnTo>
                <a:lnTo>
                  <a:pt x="118" y="39115"/>
                </a:lnTo>
                <a:lnTo>
                  <a:pt x="9789" y="48894"/>
                </a:lnTo>
                <a:lnTo>
                  <a:pt x="10418" y="49148"/>
                </a:lnTo>
                <a:lnTo>
                  <a:pt x="12856" y="49783"/>
                </a:lnTo>
                <a:lnTo>
                  <a:pt x="13563" y="49910"/>
                </a:lnTo>
                <a:lnTo>
                  <a:pt x="13878" y="51180"/>
                </a:lnTo>
                <a:lnTo>
                  <a:pt x="24100" y="58292"/>
                </a:lnTo>
                <a:lnTo>
                  <a:pt x="26537" y="57911"/>
                </a:lnTo>
                <a:lnTo>
                  <a:pt x="28032" y="57531"/>
                </a:lnTo>
                <a:lnTo>
                  <a:pt x="29408" y="57023"/>
                </a:lnTo>
                <a:lnTo>
                  <a:pt x="31924" y="56007"/>
                </a:lnTo>
                <a:lnTo>
                  <a:pt x="32632" y="55626"/>
                </a:lnTo>
                <a:lnTo>
                  <a:pt x="45199" y="55626"/>
                </a:lnTo>
                <a:lnTo>
                  <a:pt x="45488" y="55372"/>
                </a:lnTo>
                <a:lnTo>
                  <a:pt x="46942" y="54483"/>
                </a:lnTo>
                <a:lnTo>
                  <a:pt x="47690" y="54229"/>
                </a:lnTo>
                <a:lnTo>
                  <a:pt x="48437" y="53848"/>
                </a:lnTo>
                <a:lnTo>
                  <a:pt x="49931" y="53340"/>
                </a:lnTo>
                <a:lnTo>
                  <a:pt x="51386" y="53213"/>
                </a:lnTo>
                <a:lnTo>
                  <a:pt x="52132" y="53086"/>
                </a:lnTo>
                <a:lnTo>
                  <a:pt x="65058" y="47498"/>
                </a:lnTo>
                <a:lnTo>
                  <a:pt x="65048" y="44704"/>
                </a:lnTo>
                <a:lnTo>
                  <a:pt x="64870" y="43942"/>
                </a:lnTo>
                <a:lnTo>
                  <a:pt x="64714" y="42926"/>
                </a:lnTo>
                <a:lnTo>
                  <a:pt x="64634" y="41529"/>
                </a:lnTo>
                <a:lnTo>
                  <a:pt x="64163" y="41148"/>
                </a:lnTo>
                <a:lnTo>
                  <a:pt x="64639" y="41148"/>
                </a:lnTo>
                <a:lnTo>
                  <a:pt x="64695" y="39624"/>
                </a:lnTo>
                <a:lnTo>
                  <a:pt x="61764" y="39624"/>
                </a:lnTo>
                <a:lnTo>
                  <a:pt x="60428" y="38735"/>
                </a:lnTo>
                <a:lnTo>
                  <a:pt x="57990" y="37592"/>
                </a:lnTo>
                <a:lnTo>
                  <a:pt x="57598" y="37465"/>
                </a:lnTo>
                <a:lnTo>
                  <a:pt x="57244" y="37465"/>
                </a:lnTo>
                <a:lnTo>
                  <a:pt x="56418" y="37084"/>
                </a:lnTo>
                <a:lnTo>
                  <a:pt x="52089" y="32639"/>
                </a:lnTo>
                <a:lnTo>
                  <a:pt x="14743" y="32638"/>
                </a:lnTo>
                <a:lnTo>
                  <a:pt x="7195" y="29717"/>
                </a:lnTo>
                <a:lnTo>
                  <a:pt x="6566" y="29590"/>
                </a:lnTo>
                <a:close/>
              </a:path>
              <a:path w="67310" h="59054">
                <a:moveTo>
                  <a:pt x="63848" y="53086"/>
                </a:moveTo>
                <a:lnTo>
                  <a:pt x="54216" y="53086"/>
                </a:lnTo>
                <a:lnTo>
                  <a:pt x="55592" y="53213"/>
                </a:lnTo>
                <a:lnTo>
                  <a:pt x="56221" y="53340"/>
                </a:lnTo>
                <a:lnTo>
                  <a:pt x="56850" y="53594"/>
                </a:lnTo>
                <a:lnTo>
                  <a:pt x="58030" y="53848"/>
                </a:lnTo>
                <a:lnTo>
                  <a:pt x="59092" y="54229"/>
                </a:lnTo>
                <a:lnTo>
                  <a:pt x="60860" y="54991"/>
                </a:lnTo>
                <a:lnTo>
                  <a:pt x="62433" y="55880"/>
                </a:lnTo>
                <a:lnTo>
                  <a:pt x="63848" y="53086"/>
                </a:lnTo>
                <a:close/>
              </a:path>
              <a:path w="67310" h="59054">
                <a:moveTo>
                  <a:pt x="65048" y="44704"/>
                </a:moveTo>
                <a:lnTo>
                  <a:pt x="65107" y="44958"/>
                </a:lnTo>
                <a:lnTo>
                  <a:pt x="65048" y="44704"/>
                </a:lnTo>
                <a:close/>
              </a:path>
              <a:path w="67310" h="59054">
                <a:moveTo>
                  <a:pt x="64639" y="41148"/>
                </a:moveTo>
                <a:lnTo>
                  <a:pt x="64163" y="41148"/>
                </a:lnTo>
                <a:lnTo>
                  <a:pt x="64634" y="41275"/>
                </a:lnTo>
                <a:close/>
              </a:path>
              <a:path w="67310" h="59054">
                <a:moveTo>
                  <a:pt x="66915" y="29210"/>
                </a:moveTo>
                <a:lnTo>
                  <a:pt x="65185" y="30353"/>
                </a:lnTo>
                <a:lnTo>
                  <a:pt x="63652" y="31115"/>
                </a:lnTo>
                <a:lnTo>
                  <a:pt x="62315" y="31623"/>
                </a:lnTo>
                <a:lnTo>
                  <a:pt x="61214" y="31877"/>
                </a:lnTo>
                <a:lnTo>
                  <a:pt x="60311" y="32131"/>
                </a:lnTo>
                <a:lnTo>
                  <a:pt x="59191" y="32131"/>
                </a:lnTo>
                <a:lnTo>
                  <a:pt x="59406" y="33401"/>
                </a:lnTo>
                <a:lnTo>
                  <a:pt x="59680" y="34671"/>
                </a:lnTo>
                <a:lnTo>
                  <a:pt x="64695" y="39624"/>
                </a:lnTo>
                <a:lnTo>
                  <a:pt x="64794" y="38481"/>
                </a:lnTo>
                <a:lnTo>
                  <a:pt x="65067" y="36322"/>
                </a:lnTo>
                <a:lnTo>
                  <a:pt x="65812" y="32893"/>
                </a:lnTo>
                <a:lnTo>
                  <a:pt x="66915" y="29210"/>
                </a:lnTo>
                <a:close/>
              </a:path>
              <a:path w="67310" h="59054">
                <a:moveTo>
                  <a:pt x="12344" y="0"/>
                </a:moveTo>
                <a:lnTo>
                  <a:pt x="8531" y="1777"/>
                </a:lnTo>
                <a:lnTo>
                  <a:pt x="8334" y="2031"/>
                </a:lnTo>
                <a:lnTo>
                  <a:pt x="7785" y="3301"/>
                </a:lnTo>
                <a:lnTo>
                  <a:pt x="7470" y="4444"/>
                </a:lnTo>
                <a:lnTo>
                  <a:pt x="7061" y="6603"/>
                </a:lnTo>
                <a:lnTo>
                  <a:pt x="6959" y="10540"/>
                </a:lnTo>
                <a:lnTo>
                  <a:pt x="7104" y="11556"/>
                </a:lnTo>
                <a:lnTo>
                  <a:pt x="13563" y="20954"/>
                </a:lnTo>
                <a:lnTo>
                  <a:pt x="13170" y="22478"/>
                </a:lnTo>
                <a:lnTo>
                  <a:pt x="13014" y="23240"/>
                </a:lnTo>
                <a:lnTo>
                  <a:pt x="12895" y="24002"/>
                </a:lnTo>
                <a:lnTo>
                  <a:pt x="12777" y="27939"/>
                </a:lnTo>
                <a:lnTo>
                  <a:pt x="13014" y="29209"/>
                </a:lnTo>
                <a:lnTo>
                  <a:pt x="52089" y="32639"/>
                </a:lnTo>
                <a:lnTo>
                  <a:pt x="51722" y="31877"/>
                </a:lnTo>
                <a:lnTo>
                  <a:pt x="51267" y="30480"/>
                </a:lnTo>
                <a:lnTo>
                  <a:pt x="50913" y="28702"/>
                </a:lnTo>
                <a:lnTo>
                  <a:pt x="50953" y="24892"/>
                </a:lnTo>
                <a:lnTo>
                  <a:pt x="51150" y="23622"/>
                </a:lnTo>
                <a:lnTo>
                  <a:pt x="51267" y="23241"/>
                </a:lnTo>
                <a:lnTo>
                  <a:pt x="51032" y="21971"/>
                </a:lnTo>
                <a:lnTo>
                  <a:pt x="38175" y="15240"/>
                </a:lnTo>
                <a:lnTo>
                  <a:pt x="37429" y="13843"/>
                </a:lnTo>
                <a:lnTo>
                  <a:pt x="22213" y="7874"/>
                </a:lnTo>
                <a:lnTo>
                  <a:pt x="20640" y="6096"/>
                </a:lnTo>
                <a:lnTo>
                  <a:pt x="19068" y="4445"/>
                </a:lnTo>
                <a:lnTo>
                  <a:pt x="18124" y="3556"/>
                </a:lnTo>
                <a:lnTo>
                  <a:pt x="17220" y="2794"/>
                </a:lnTo>
                <a:lnTo>
                  <a:pt x="16395" y="2032"/>
                </a:lnTo>
                <a:lnTo>
                  <a:pt x="14861" y="1016"/>
                </a:lnTo>
                <a:lnTo>
                  <a:pt x="14153" y="635"/>
                </a:lnTo>
                <a:lnTo>
                  <a:pt x="13524" y="381"/>
                </a:lnTo>
                <a:lnTo>
                  <a:pt x="12344" y="0"/>
                </a:lnTo>
                <a:close/>
              </a:path>
              <a:path w="67310" h="59054">
                <a:moveTo>
                  <a:pt x="59170" y="32004"/>
                </a:moveTo>
                <a:lnTo>
                  <a:pt x="59288" y="32131"/>
                </a:lnTo>
                <a:lnTo>
                  <a:pt x="59170" y="32004"/>
                </a:lnTo>
                <a:close/>
              </a:path>
              <a:path w="67310" h="59054">
                <a:moveTo>
                  <a:pt x="43365" y="13970"/>
                </a:moveTo>
                <a:lnTo>
                  <a:pt x="38175" y="15240"/>
                </a:lnTo>
                <a:lnTo>
                  <a:pt x="47424" y="15240"/>
                </a:lnTo>
                <a:lnTo>
                  <a:pt x="47296" y="15113"/>
                </a:lnTo>
                <a:lnTo>
                  <a:pt x="45055" y="14097"/>
                </a:lnTo>
                <a:lnTo>
                  <a:pt x="44505" y="14097"/>
                </a:lnTo>
                <a:lnTo>
                  <a:pt x="43365" y="13970"/>
                </a:lnTo>
                <a:close/>
              </a:path>
              <a:path w="67310" h="59054">
                <a:moveTo>
                  <a:pt x="28346" y="6096"/>
                </a:moveTo>
                <a:lnTo>
                  <a:pt x="26617" y="6096"/>
                </a:lnTo>
                <a:lnTo>
                  <a:pt x="25633" y="6223"/>
                </a:lnTo>
                <a:lnTo>
                  <a:pt x="24297" y="6604"/>
                </a:lnTo>
                <a:lnTo>
                  <a:pt x="23943" y="6858"/>
                </a:lnTo>
                <a:lnTo>
                  <a:pt x="23589" y="6985"/>
                </a:lnTo>
                <a:lnTo>
                  <a:pt x="22566" y="7620"/>
                </a:lnTo>
                <a:lnTo>
                  <a:pt x="22331" y="7874"/>
                </a:lnTo>
                <a:lnTo>
                  <a:pt x="32297" y="7874"/>
                </a:lnTo>
                <a:lnTo>
                  <a:pt x="31610" y="7366"/>
                </a:lnTo>
                <a:lnTo>
                  <a:pt x="30901" y="6985"/>
                </a:lnTo>
                <a:lnTo>
                  <a:pt x="29604" y="6350"/>
                </a:lnTo>
                <a:lnTo>
                  <a:pt x="28346" y="6096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90578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7047" y="14292"/>
                </a:moveTo>
                <a:lnTo>
                  <a:pt x="6054" y="14292"/>
                </a:lnTo>
                <a:lnTo>
                  <a:pt x="6644" y="14602"/>
                </a:lnTo>
                <a:lnTo>
                  <a:pt x="7047" y="14292"/>
                </a:lnTo>
                <a:close/>
              </a:path>
              <a:path w="19050" h="14604">
                <a:moveTo>
                  <a:pt x="7037" y="0"/>
                </a:moveTo>
                <a:lnTo>
                  <a:pt x="1218" y="5680"/>
                </a:lnTo>
                <a:lnTo>
                  <a:pt x="825" y="6424"/>
                </a:lnTo>
                <a:lnTo>
                  <a:pt x="235" y="7753"/>
                </a:lnTo>
                <a:lnTo>
                  <a:pt x="78" y="8383"/>
                </a:lnTo>
                <a:lnTo>
                  <a:pt x="0" y="10456"/>
                </a:lnTo>
                <a:lnTo>
                  <a:pt x="118" y="10879"/>
                </a:lnTo>
                <a:lnTo>
                  <a:pt x="3145" y="13662"/>
                </a:lnTo>
                <a:lnTo>
                  <a:pt x="3499" y="13823"/>
                </a:lnTo>
                <a:lnTo>
                  <a:pt x="4954" y="14246"/>
                </a:lnTo>
                <a:lnTo>
                  <a:pt x="6015" y="14453"/>
                </a:lnTo>
                <a:lnTo>
                  <a:pt x="6408" y="14487"/>
                </a:lnTo>
                <a:lnTo>
                  <a:pt x="6206" y="14372"/>
                </a:lnTo>
                <a:lnTo>
                  <a:pt x="6015" y="14292"/>
                </a:lnTo>
                <a:lnTo>
                  <a:pt x="7047" y="14292"/>
                </a:lnTo>
                <a:lnTo>
                  <a:pt x="18448" y="3012"/>
                </a:lnTo>
                <a:lnTo>
                  <a:pt x="13721" y="3012"/>
                </a:lnTo>
                <a:lnTo>
                  <a:pt x="11879" y="1649"/>
                </a:lnTo>
                <a:lnTo>
                  <a:pt x="7627" y="34"/>
                </a:lnTo>
                <a:lnTo>
                  <a:pt x="7037" y="0"/>
                </a:lnTo>
                <a:close/>
              </a:path>
              <a:path w="19050" h="14604">
                <a:moveTo>
                  <a:pt x="16630" y="2118"/>
                </a:moveTo>
                <a:lnTo>
                  <a:pt x="13721" y="3012"/>
                </a:lnTo>
                <a:lnTo>
                  <a:pt x="18448" y="3012"/>
                </a:lnTo>
                <a:lnTo>
                  <a:pt x="18714" y="2668"/>
                </a:lnTo>
                <a:lnTo>
                  <a:pt x="18124" y="2427"/>
                </a:lnTo>
                <a:lnTo>
                  <a:pt x="17614" y="2267"/>
                </a:lnTo>
                <a:lnTo>
                  <a:pt x="16630" y="21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28931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4" h="187959">
                <a:moveTo>
                  <a:pt x="32632" y="186689"/>
                </a:moveTo>
                <a:lnTo>
                  <a:pt x="24022" y="186689"/>
                </a:lnTo>
                <a:lnTo>
                  <a:pt x="24533" y="187959"/>
                </a:lnTo>
                <a:lnTo>
                  <a:pt x="31767" y="187959"/>
                </a:lnTo>
                <a:lnTo>
                  <a:pt x="32632" y="186689"/>
                </a:lnTo>
                <a:close/>
              </a:path>
              <a:path w="120014" h="187959">
                <a:moveTo>
                  <a:pt x="34401" y="185419"/>
                </a:moveTo>
                <a:lnTo>
                  <a:pt x="22763" y="185419"/>
                </a:lnTo>
                <a:lnTo>
                  <a:pt x="23550" y="186689"/>
                </a:lnTo>
                <a:lnTo>
                  <a:pt x="33536" y="186689"/>
                </a:lnTo>
                <a:lnTo>
                  <a:pt x="34401" y="185419"/>
                </a:lnTo>
                <a:close/>
              </a:path>
              <a:path w="120014" h="187959">
                <a:moveTo>
                  <a:pt x="39512" y="180339"/>
                </a:moveTo>
                <a:lnTo>
                  <a:pt x="4364" y="180339"/>
                </a:lnTo>
                <a:lnTo>
                  <a:pt x="5032" y="181609"/>
                </a:lnTo>
                <a:lnTo>
                  <a:pt x="6605" y="181609"/>
                </a:lnTo>
                <a:lnTo>
                  <a:pt x="7548" y="182879"/>
                </a:lnTo>
                <a:lnTo>
                  <a:pt x="21388" y="182879"/>
                </a:lnTo>
                <a:lnTo>
                  <a:pt x="21742" y="184149"/>
                </a:lnTo>
                <a:lnTo>
                  <a:pt x="22174" y="185419"/>
                </a:lnTo>
                <a:lnTo>
                  <a:pt x="35306" y="185419"/>
                </a:lnTo>
                <a:lnTo>
                  <a:pt x="36171" y="184149"/>
                </a:lnTo>
                <a:lnTo>
                  <a:pt x="37035" y="184149"/>
                </a:lnTo>
                <a:lnTo>
                  <a:pt x="37900" y="182879"/>
                </a:lnTo>
                <a:lnTo>
                  <a:pt x="38726" y="181609"/>
                </a:lnTo>
                <a:lnTo>
                  <a:pt x="39512" y="180339"/>
                </a:lnTo>
                <a:close/>
              </a:path>
              <a:path w="120014" h="187959">
                <a:moveTo>
                  <a:pt x="21388" y="182879"/>
                </a:moveTo>
                <a:lnTo>
                  <a:pt x="11047" y="182879"/>
                </a:lnTo>
                <a:lnTo>
                  <a:pt x="12424" y="184149"/>
                </a:lnTo>
                <a:lnTo>
                  <a:pt x="17338" y="184149"/>
                </a:lnTo>
                <a:lnTo>
                  <a:pt x="21388" y="182879"/>
                </a:lnTo>
                <a:close/>
              </a:path>
              <a:path w="120014" h="187959">
                <a:moveTo>
                  <a:pt x="47493" y="181609"/>
                </a:moveTo>
                <a:lnTo>
                  <a:pt x="41399" y="181609"/>
                </a:lnTo>
                <a:lnTo>
                  <a:pt x="42579" y="182879"/>
                </a:lnTo>
                <a:lnTo>
                  <a:pt x="46432" y="182879"/>
                </a:lnTo>
                <a:lnTo>
                  <a:pt x="47493" y="181609"/>
                </a:lnTo>
                <a:close/>
              </a:path>
              <a:path w="120014" h="187959">
                <a:moveTo>
                  <a:pt x="49105" y="180339"/>
                </a:moveTo>
                <a:lnTo>
                  <a:pt x="39512" y="180339"/>
                </a:lnTo>
                <a:lnTo>
                  <a:pt x="39826" y="181609"/>
                </a:lnTo>
                <a:lnTo>
                  <a:pt x="48044" y="181609"/>
                </a:lnTo>
                <a:lnTo>
                  <a:pt x="49105" y="180339"/>
                </a:lnTo>
                <a:close/>
              </a:path>
              <a:path w="120014" h="187959">
                <a:moveTo>
                  <a:pt x="50167" y="179069"/>
                </a:moveTo>
                <a:lnTo>
                  <a:pt x="3263" y="179069"/>
                </a:lnTo>
                <a:lnTo>
                  <a:pt x="3774" y="180339"/>
                </a:lnTo>
                <a:lnTo>
                  <a:pt x="49655" y="180339"/>
                </a:lnTo>
                <a:lnTo>
                  <a:pt x="50167" y="179069"/>
                </a:lnTo>
                <a:close/>
              </a:path>
              <a:path w="120014" h="187959">
                <a:moveTo>
                  <a:pt x="52486" y="172719"/>
                </a:moveTo>
                <a:lnTo>
                  <a:pt x="1297" y="172719"/>
                </a:lnTo>
                <a:lnTo>
                  <a:pt x="1454" y="175259"/>
                </a:lnTo>
                <a:lnTo>
                  <a:pt x="1730" y="176529"/>
                </a:lnTo>
                <a:lnTo>
                  <a:pt x="1927" y="176529"/>
                </a:lnTo>
                <a:lnTo>
                  <a:pt x="2163" y="177799"/>
                </a:lnTo>
                <a:lnTo>
                  <a:pt x="2477" y="177799"/>
                </a:lnTo>
                <a:lnTo>
                  <a:pt x="2831" y="179069"/>
                </a:lnTo>
                <a:lnTo>
                  <a:pt x="50677" y="179069"/>
                </a:lnTo>
                <a:lnTo>
                  <a:pt x="52211" y="175259"/>
                </a:lnTo>
                <a:lnTo>
                  <a:pt x="52211" y="173989"/>
                </a:lnTo>
                <a:lnTo>
                  <a:pt x="52369" y="173989"/>
                </a:lnTo>
                <a:lnTo>
                  <a:pt x="52486" y="172719"/>
                </a:lnTo>
                <a:close/>
              </a:path>
              <a:path w="120014" h="187959">
                <a:moveTo>
                  <a:pt x="53037" y="171449"/>
                </a:moveTo>
                <a:lnTo>
                  <a:pt x="1415" y="171449"/>
                </a:lnTo>
                <a:lnTo>
                  <a:pt x="1337" y="172719"/>
                </a:lnTo>
                <a:lnTo>
                  <a:pt x="52683" y="172719"/>
                </a:lnTo>
                <a:lnTo>
                  <a:pt x="53037" y="171449"/>
                </a:lnTo>
                <a:close/>
              </a:path>
              <a:path w="120014" h="187959">
                <a:moveTo>
                  <a:pt x="61018" y="168909"/>
                </a:moveTo>
                <a:lnTo>
                  <a:pt x="2202" y="168909"/>
                </a:lnTo>
                <a:lnTo>
                  <a:pt x="1651" y="171449"/>
                </a:lnTo>
                <a:lnTo>
                  <a:pt x="54845" y="171449"/>
                </a:lnTo>
                <a:lnTo>
                  <a:pt x="55160" y="170179"/>
                </a:lnTo>
                <a:lnTo>
                  <a:pt x="60389" y="170179"/>
                </a:lnTo>
                <a:lnTo>
                  <a:pt x="61018" y="168909"/>
                </a:lnTo>
                <a:close/>
              </a:path>
              <a:path w="120014" h="187959">
                <a:moveTo>
                  <a:pt x="59170" y="170179"/>
                </a:moveTo>
                <a:lnTo>
                  <a:pt x="55867" y="170179"/>
                </a:lnTo>
                <a:lnTo>
                  <a:pt x="56025" y="171449"/>
                </a:lnTo>
                <a:lnTo>
                  <a:pt x="58620" y="171449"/>
                </a:lnTo>
                <a:lnTo>
                  <a:pt x="59170" y="170179"/>
                </a:lnTo>
                <a:close/>
              </a:path>
              <a:path w="120014" h="187959">
                <a:moveTo>
                  <a:pt x="62394" y="167639"/>
                </a:moveTo>
                <a:lnTo>
                  <a:pt x="3302" y="167639"/>
                </a:lnTo>
                <a:lnTo>
                  <a:pt x="2909" y="168909"/>
                </a:lnTo>
                <a:lnTo>
                  <a:pt x="61725" y="168909"/>
                </a:lnTo>
                <a:lnTo>
                  <a:pt x="62394" y="167639"/>
                </a:lnTo>
                <a:close/>
              </a:path>
              <a:path w="120014" h="187959">
                <a:moveTo>
                  <a:pt x="75682" y="165099"/>
                </a:moveTo>
                <a:lnTo>
                  <a:pt x="64556" y="165099"/>
                </a:lnTo>
                <a:lnTo>
                  <a:pt x="65028" y="166369"/>
                </a:lnTo>
                <a:lnTo>
                  <a:pt x="67780" y="166369"/>
                </a:lnTo>
                <a:lnTo>
                  <a:pt x="69078" y="167639"/>
                </a:lnTo>
                <a:lnTo>
                  <a:pt x="69982" y="167639"/>
                </a:lnTo>
                <a:lnTo>
                  <a:pt x="71082" y="168909"/>
                </a:lnTo>
                <a:lnTo>
                  <a:pt x="72381" y="167639"/>
                </a:lnTo>
                <a:lnTo>
                  <a:pt x="74739" y="166369"/>
                </a:lnTo>
                <a:lnTo>
                  <a:pt x="75682" y="165099"/>
                </a:lnTo>
                <a:close/>
              </a:path>
              <a:path w="120014" h="187959">
                <a:moveTo>
                  <a:pt x="9357" y="166369"/>
                </a:moveTo>
                <a:lnTo>
                  <a:pt x="5032" y="166369"/>
                </a:lnTo>
                <a:lnTo>
                  <a:pt x="4560" y="167639"/>
                </a:lnTo>
                <a:lnTo>
                  <a:pt x="11362" y="167639"/>
                </a:lnTo>
                <a:lnTo>
                  <a:pt x="9357" y="166369"/>
                </a:lnTo>
                <a:close/>
              </a:path>
              <a:path w="120014" h="187959">
                <a:moveTo>
                  <a:pt x="63102" y="166369"/>
                </a:moveTo>
                <a:lnTo>
                  <a:pt x="12581" y="166369"/>
                </a:lnTo>
                <a:lnTo>
                  <a:pt x="12817" y="167639"/>
                </a:lnTo>
                <a:lnTo>
                  <a:pt x="63102" y="167639"/>
                </a:lnTo>
                <a:lnTo>
                  <a:pt x="63102" y="166369"/>
                </a:lnTo>
                <a:close/>
              </a:path>
              <a:path w="120014" h="187959">
                <a:moveTo>
                  <a:pt x="77806" y="163829"/>
                </a:moveTo>
                <a:lnTo>
                  <a:pt x="12502" y="163829"/>
                </a:lnTo>
                <a:lnTo>
                  <a:pt x="12424" y="166369"/>
                </a:lnTo>
                <a:lnTo>
                  <a:pt x="64163" y="166369"/>
                </a:lnTo>
                <a:lnTo>
                  <a:pt x="64556" y="165099"/>
                </a:lnTo>
                <a:lnTo>
                  <a:pt x="76508" y="165099"/>
                </a:lnTo>
                <a:lnTo>
                  <a:pt x="77806" y="163829"/>
                </a:lnTo>
                <a:close/>
              </a:path>
              <a:path w="120014" h="187959">
                <a:moveTo>
                  <a:pt x="79929" y="162559"/>
                </a:moveTo>
                <a:lnTo>
                  <a:pt x="13014" y="162559"/>
                </a:lnTo>
                <a:lnTo>
                  <a:pt x="12738" y="163829"/>
                </a:lnTo>
                <a:lnTo>
                  <a:pt x="78868" y="163829"/>
                </a:lnTo>
                <a:lnTo>
                  <a:pt x="79929" y="162559"/>
                </a:lnTo>
                <a:close/>
              </a:path>
              <a:path w="120014" h="187959">
                <a:moveTo>
                  <a:pt x="78278" y="160019"/>
                </a:moveTo>
                <a:lnTo>
                  <a:pt x="15018" y="160019"/>
                </a:lnTo>
                <a:lnTo>
                  <a:pt x="14389" y="161289"/>
                </a:lnTo>
                <a:lnTo>
                  <a:pt x="13878" y="161289"/>
                </a:lnTo>
                <a:lnTo>
                  <a:pt x="13407" y="162559"/>
                </a:lnTo>
                <a:lnTo>
                  <a:pt x="79339" y="162559"/>
                </a:lnTo>
                <a:lnTo>
                  <a:pt x="78632" y="161289"/>
                </a:lnTo>
                <a:lnTo>
                  <a:pt x="78278" y="160019"/>
                </a:lnTo>
                <a:close/>
              </a:path>
              <a:path w="120014" h="187959">
                <a:moveTo>
                  <a:pt x="77216" y="157479"/>
                </a:moveTo>
                <a:lnTo>
                  <a:pt x="55670" y="157479"/>
                </a:lnTo>
                <a:lnTo>
                  <a:pt x="54688" y="158749"/>
                </a:lnTo>
                <a:lnTo>
                  <a:pt x="18714" y="158749"/>
                </a:lnTo>
                <a:lnTo>
                  <a:pt x="17888" y="160019"/>
                </a:lnTo>
                <a:lnTo>
                  <a:pt x="77884" y="160019"/>
                </a:lnTo>
                <a:lnTo>
                  <a:pt x="77216" y="158749"/>
                </a:lnTo>
                <a:lnTo>
                  <a:pt x="77216" y="157479"/>
                </a:lnTo>
                <a:close/>
              </a:path>
              <a:path w="120014" h="187959">
                <a:moveTo>
                  <a:pt x="51779" y="157479"/>
                </a:moveTo>
                <a:lnTo>
                  <a:pt x="29055" y="157479"/>
                </a:lnTo>
                <a:lnTo>
                  <a:pt x="28819" y="158749"/>
                </a:lnTo>
                <a:lnTo>
                  <a:pt x="52644" y="158749"/>
                </a:lnTo>
                <a:lnTo>
                  <a:pt x="51779" y="157479"/>
                </a:lnTo>
                <a:close/>
              </a:path>
              <a:path w="120014" h="187959">
                <a:moveTo>
                  <a:pt x="45292" y="154939"/>
                </a:moveTo>
                <a:lnTo>
                  <a:pt x="30509" y="154939"/>
                </a:lnTo>
                <a:lnTo>
                  <a:pt x="30037" y="156209"/>
                </a:lnTo>
                <a:lnTo>
                  <a:pt x="29643" y="156209"/>
                </a:lnTo>
                <a:lnTo>
                  <a:pt x="29290" y="157479"/>
                </a:lnTo>
                <a:lnTo>
                  <a:pt x="48790" y="157479"/>
                </a:lnTo>
                <a:lnTo>
                  <a:pt x="47886" y="156209"/>
                </a:lnTo>
                <a:lnTo>
                  <a:pt x="45292" y="154939"/>
                </a:lnTo>
                <a:close/>
              </a:path>
              <a:path w="120014" h="187959">
                <a:moveTo>
                  <a:pt x="75132" y="151129"/>
                </a:moveTo>
                <a:lnTo>
                  <a:pt x="62394" y="151129"/>
                </a:lnTo>
                <a:lnTo>
                  <a:pt x="63023" y="152399"/>
                </a:lnTo>
                <a:lnTo>
                  <a:pt x="63612" y="152399"/>
                </a:lnTo>
                <a:lnTo>
                  <a:pt x="63849" y="153669"/>
                </a:lnTo>
                <a:lnTo>
                  <a:pt x="64321" y="153669"/>
                </a:lnTo>
                <a:lnTo>
                  <a:pt x="64634" y="154939"/>
                </a:lnTo>
                <a:lnTo>
                  <a:pt x="64870" y="156209"/>
                </a:lnTo>
                <a:lnTo>
                  <a:pt x="57990" y="156209"/>
                </a:lnTo>
                <a:lnTo>
                  <a:pt x="56969" y="157479"/>
                </a:lnTo>
                <a:lnTo>
                  <a:pt x="77137" y="157479"/>
                </a:lnTo>
                <a:lnTo>
                  <a:pt x="76351" y="154939"/>
                </a:lnTo>
                <a:lnTo>
                  <a:pt x="75840" y="153669"/>
                </a:lnTo>
                <a:lnTo>
                  <a:pt x="75132" y="151129"/>
                </a:lnTo>
                <a:close/>
              </a:path>
              <a:path w="120014" h="187959">
                <a:moveTo>
                  <a:pt x="41832" y="153669"/>
                </a:moveTo>
                <a:lnTo>
                  <a:pt x="31532" y="153669"/>
                </a:lnTo>
                <a:lnTo>
                  <a:pt x="30981" y="154939"/>
                </a:lnTo>
                <a:lnTo>
                  <a:pt x="42971" y="154939"/>
                </a:lnTo>
                <a:lnTo>
                  <a:pt x="41832" y="153669"/>
                </a:lnTo>
                <a:close/>
              </a:path>
              <a:path w="120014" h="187959">
                <a:moveTo>
                  <a:pt x="36957" y="152399"/>
                </a:moveTo>
                <a:lnTo>
                  <a:pt x="34087" y="152399"/>
                </a:lnTo>
                <a:lnTo>
                  <a:pt x="33419" y="153669"/>
                </a:lnTo>
                <a:lnTo>
                  <a:pt x="39158" y="153669"/>
                </a:lnTo>
                <a:lnTo>
                  <a:pt x="36957" y="152399"/>
                </a:lnTo>
                <a:close/>
              </a:path>
              <a:path w="120014" h="187959">
                <a:moveTo>
                  <a:pt x="39119" y="151129"/>
                </a:moveTo>
                <a:lnTo>
                  <a:pt x="35581" y="151129"/>
                </a:lnTo>
                <a:lnTo>
                  <a:pt x="36367" y="152399"/>
                </a:lnTo>
                <a:lnTo>
                  <a:pt x="38136" y="152399"/>
                </a:lnTo>
                <a:lnTo>
                  <a:pt x="39119" y="151129"/>
                </a:lnTo>
                <a:close/>
              </a:path>
              <a:path w="120014" h="187959">
                <a:moveTo>
                  <a:pt x="47729" y="148589"/>
                </a:moveTo>
                <a:lnTo>
                  <a:pt x="31020" y="148589"/>
                </a:lnTo>
                <a:lnTo>
                  <a:pt x="31885" y="149859"/>
                </a:lnTo>
                <a:lnTo>
                  <a:pt x="32946" y="151129"/>
                </a:lnTo>
                <a:lnTo>
                  <a:pt x="43641" y="151129"/>
                </a:lnTo>
                <a:lnTo>
                  <a:pt x="44938" y="149859"/>
                </a:lnTo>
                <a:lnTo>
                  <a:pt x="46313" y="149859"/>
                </a:lnTo>
                <a:lnTo>
                  <a:pt x="47729" y="148589"/>
                </a:lnTo>
                <a:close/>
              </a:path>
              <a:path w="120014" h="187959">
                <a:moveTo>
                  <a:pt x="74188" y="149859"/>
                </a:moveTo>
                <a:lnTo>
                  <a:pt x="61057" y="149859"/>
                </a:lnTo>
                <a:lnTo>
                  <a:pt x="61725" y="151129"/>
                </a:lnTo>
                <a:lnTo>
                  <a:pt x="74700" y="151129"/>
                </a:lnTo>
                <a:lnTo>
                  <a:pt x="74188" y="149859"/>
                </a:lnTo>
                <a:close/>
              </a:path>
              <a:path w="120014" h="187959">
                <a:moveTo>
                  <a:pt x="76233" y="147319"/>
                </a:moveTo>
                <a:lnTo>
                  <a:pt x="56850" y="147319"/>
                </a:lnTo>
                <a:lnTo>
                  <a:pt x="57715" y="148589"/>
                </a:lnTo>
                <a:lnTo>
                  <a:pt x="59092" y="148589"/>
                </a:lnTo>
                <a:lnTo>
                  <a:pt x="60350" y="149859"/>
                </a:lnTo>
                <a:lnTo>
                  <a:pt x="74582" y="149859"/>
                </a:lnTo>
                <a:lnTo>
                  <a:pt x="75565" y="148589"/>
                </a:lnTo>
                <a:lnTo>
                  <a:pt x="76233" y="147319"/>
                </a:lnTo>
                <a:close/>
              </a:path>
              <a:path w="120014" h="187959">
                <a:moveTo>
                  <a:pt x="78513" y="143509"/>
                </a:moveTo>
                <a:lnTo>
                  <a:pt x="72930" y="143509"/>
                </a:lnTo>
                <a:lnTo>
                  <a:pt x="72223" y="144779"/>
                </a:lnTo>
                <a:lnTo>
                  <a:pt x="13524" y="144779"/>
                </a:lnTo>
                <a:lnTo>
                  <a:pt x="14272" y="146049"/>
                </a:lnTo>
                <a:lnTo>
                  <a:pt x="28819" y="146049"/>
                </a:lnTo>
                <a:lnTo>
                  <a:pt x="29565" y="147319"/>
                </a:lnTo>
                <a:lnTo>
                  <a:pt x="30037" y="148589"/>
                </a:lnTo>
                <a:lnTo>
                  <a:pt x="47886" y="148589"/>
                </a:lnTo>
                <a:lnTo>
                  <a:pt x="48751" y="147319"/>
                </a:lnTo>
                <a:lnTo>
                  <a:pt x="76233" y="147319"/>
                </a:lnTo>
                <a:lnTo>
                  <a:pt x="76980" y="146049"/>
                </a:lnTo>
                <a:lnTo>
                  <a:pt x="78120" y="144779"/>
                </a:lnTo>
                <a:lnTo>
                  <a:pt x="78513" y="143509"/>
                </a:lnTo>
                <a:close/>
              </a:path>
              <a:path w="120014" h="187959">
                <a:moveTo>
                  <a:pt x="69117" y="143509"/>
                </a:moveTo>
                <a:lnTo>
                  <a:pt x="11912" y="143509"/>
                </a:lnTo>
                <a:lnTo>
                  <a:pt x="12344" y="144779"/>
                </a:lnTo>
                <a:lnTo>
                  <a:pt x="69824" y="144779"/>
                </a:lnTo>
                <a:lnTo>
                  <a:pt x="69117" y="143509"/>
                </a:lnTo>
                <a:close/>
              </a:path>
              <a:path w="120014" h="187959">
                <a:moveTo>
                  <a:pt x="67111" y="142239"/>
                </a:moveTo>
                <a:lnTo>
                  <a:pt x="11244" y="142239"/>
                </a:lnTo>
                <a:lnTo>
                  <a:pt x="11559" y="143509"/>
                </a:lnTo>
                <a:lnTo>
                  <a:pt x="68213" y="143509"/>
                </a:lnTo>
                <a:lnTo>
                  <a:pt x="67111" y="142239"/>
                </a:lnTo>
                <a:close/>
              </a:path>
              <a:path w="120014" h="187959">
                <a:moveTo>
                  <a:pt x="82720" y="142239"/>
                </a:moveTo>
                <a:lnTo>
                  <a:pt x="73717" y="142239"/>
                </a:lnTo>
                <a:lnTo>
                  <a:pt x="73520" y="143509"/>
                </a:lnTo>
                <a:lnTo>
                  <a:pt x="81855" y="143509"/>
                </a:lnTo>
                <a:lnTo>
                  <a:pt x="82720" y="142239"/>
                </a:lnTo>
                <a:close/>
              </a:path>
              <a:path w="120014" h="187959">
                <a:moveTo>
                  <a:pt x="64989" y="140969"/>
                </a:moveTo>
                <a:lnTo>
                  <a:pt x="10891" y="140969"/>
                </a:lnTo>
                <a:lnTo>
                  <a:pt x="11047" y="142239"/>
                </a:lnTo>
                <a:lnTo>
                  <a:pt x="66443" y="142239"/>
                </a:lnTo>
                <a:lnTo>
                  <a:pt x="64989" y="140969"/>
                </a:lnTo>
                <a:close/>
              </a:path>
              <a:path w="120014" h="187959">
                <a:moveTo>
                  <a:pt x="85355" y="140969"/>
                </a:moveTo>
                <a:lnTo>
                  <a:pt x="73049" y="140969"/>
                </a:lnTo>
                <a:lnTo>
                  <a:pt x="73756" y="142239"/>
                </a:lnTo>
                <a:lnTo>
                  <a:pt x="84726" y="142239"/>
                </a:lnTo>
                <a:lnTo>
                  <a:pt x="85355" y="140969"/>
                </a:lnTo>
                <a:close/>
              </a:path>
              <a:path w="120014" h="187959">
                <a:moveTo>
                  <a:pt x="61333" y="132079"/>
                </a:moveTo>
                <a:lnTo>
                  <a:pt x="2477" y="132079"/>
                </a:lnTo>
                <a:lnTo>
                  <a:pt x="3499" y="133349"/>
                </a:lnTo>
                <a:lnTo>
                  <a:pt x="4796" y="133349"/>
                </a:lnTo>
                <a:lnTo>
                  <a:pt x="6330" y="134619"/>
                </a:lnTo>
                <a:lnTo>
                  <a:pt x="8177" y="134619"/>
                </a:lnTo>
                <a:lnTo>
                  <a:pt x="9199" y="135889"/>
                </a:lnTo>
                <a:lnTo>
                  <a:pt x="11283" y="135889"/>
                </a:lnTo>
                <a:lnTo>
                  <a:pt x="10891" y="138429"/>
                </a:lnTo>
                <a:lnTo>
                  <a:pt x="10772" y="140969"/>
                </a:lnTo>
                <a:lnTo>
                  <a:pt x="64124" y="140969"/>
                </a:lnTo>
                <a:lnTo>
                  <a:pt x="63731" y="138429"/>
                </a:lnTo>
                <a:lnTo>
                  <a:pt x="63337" y="137159"/>
                </a:lnTo>
                <a:lnTo>
                  <a:pt x="62827" y="135889"/>
                </a:lnTo>
                <a:lnTo>
                  <a:pt x="62512" y="134619"/>
                </a:lnTo>
                <a:lnTo>
                  <a:pt x="61765" y="133349"/>
                </a:lnTo>
                <a:lnTo>
                  <a:pt x="61333" y="132079"/>
                </a:lnTo>
                <a:close/>
              </a:path>
              <a:path w="120014" h="187959">
                <a:moveTo>
                  <a:pt x="85984" y="139699"/>
                </a:moveTo>
                <a:lnTo>
                  <a:pt x="71947" y="139699"/>
                </a:lnTo>
                <a:lnTo>
                  <a:pt x="72459" y="140969"/>
                </a:lnTo>
                <a:lnTo>
                  <a:pt x="85826" y="140969"/>
                </a:lnTo>
                <a:lnTo>
                  <a:pt x="85984" y="139699"/>
                </a:lnTo>
                <a:close/>
              </a:path>
              <a:path w="120014" h="187959">
                <a:moveTo>
                  <a:pt x="85629" y="137159"/>
                </a:moveTo>
                <a:lnTo>
                  <a:pt x="70768" y="137159"/>
                </a:lnTo>
                <a:lnTo>
                  <a:pt x="71201" y="138429"/>
                </a:lnTo>
                <a:lnTo>
                  <a:pt x="71515" y="139699"/>
                </a:lnTo>
                <a:lnTo>
                  <a:pt x="86141" y="139699"/>
                </a:lnTo>
                <a:lnTo>
                  <a:pt x="86101" y="138429"/>
                </a:lnTo>
                <a:lnTo>
                  <a:pt x="85865" y="138429"/>
                </a:lnTo>
                <a:lnTo>
                  <a:pt x="85629" y="137159"/>
                </a:lnTo>
                <a:close/>
              </a:path>
              <a:path w="120014" h="187959">
                <a:moveTo>
                  <a:pt x="83900" y="130809"/>
                </a:moveTo>
                <a:lnTo>
                  <a:pt x="76784" y="130809"/>
                </a:lnTo>
                <a:lnTo>
                  <a:pt x="75997" y="132079"/>
                </a:lnTo>
                <a:lnTo>
                  <a:pt x="73834" y="132079"/>
                </a:lnTo>
                <a:lnTo>
                  <a:pt x="72813" y="133349"/>
                </a:lnTo>
                <a:lnTo>
                  <a:pt x="71830" y="133349"/>
                </a:lnTo>
                <a:lnTo>
                  <a:pt x="71555" y="134619"/>
                </a:lnTo>
                <a:lnTo>
                  <a:pt x="70886" y="134619"/>
                </a:lnTo>
                <a:lnTo>
                  <a:pt x="70768" y="135889"/>
                </a:lnTo>
                <a:lnTo>
                  <a:pt x="70689" y="137159"/>
                </a:lnTo>
                <a:lnTo>
                  <a:pt x="85315" y="137159"/>
                </a:lnTo>
                <a:lnTo>
                  <a:pt x="84882" y="135889"/>
                </a:lnTo>
                <a:lnTo>
                  <a:pt x="84568" y="133349"/>
                </a:lnTo>
                <a:lnTo>
                  <a:pt x="84371" y="132079"/>
                </a:lnTo>
                <a:lnTo>
                  <a:pt x="83900" y="130809"/>
                </a:lnTo>
                <a:close/>
              </a:path>
              <a:path w="120014" h="187959">
                <a:moveTo>
                  <a:pt x="23982" y="105409"/>
                </a:moveTo>
                <a:lnTo>
                  <a:pt x="11559" y="105409"/>
                </a:lnTo>
                <a:lnTo>
                  <a:pt x="11401" y="106679"/>
                </a:lnTo>
                <a:lnTo>
                  <a:pt x="11166" y="109219"/>
                </a:lnTo>
                <a:lnTo>
                  <a:pt x="11323" y="110489"/>
                </a:lnTo>
                <a:lnTo>
                  <a:pt x="11676" y="113029"/>
                </a:lnTo>
                <a:lnTo>
                  <a:pt x="11991" y="114299"/>
                </a:lnTo>
                <a:lnTo>
                  <a:pt x="12817" y="118109"/>
                </a:lnTo>
                <a:lnTo>
                  <a:pt x="2359" y="118109"/>
                </a:lnTo>
                <a:lnTo>
                  <a:pt x="1927" y="119379"/>
                </a:lnTo>
                <a:lnTo>
                  <a:pt x="1101" y="119379"/>
                </a:lnTo>
                <a:lnTo>
                  <a:pt x="786" y="120649"/>
                </a:lnTo>
                <a:lnTo>
                  <a:pt x="511" y="121919"/>
                </a:lnTo>
                <a:lnTo>
                  <a:pt x="275" y="121919"/>
                </a:lnTo>
                <a:lnTo>
                  <a:pt x="118" y="123189"/>
                </a:lnTo>
                <a:lnTo>
                  <a:pt x="0" y="124459"/>
                </a:lnTo>
                <a:lnTo>
                  <a:pt x="0" y="126999"/>
                </a:lnTo>
                <a:lnTo>
                  <a:pt x="235" y="128269"/>
                </a:lnTo>
                <a:lnTo>
                  <a:pt x="550" y="129539"/>
                </a:lnTo>
                <a:lnTo>
                  <a:pt x="1022" y="129539"/>
                </a:lnTo>
                <a:lnTo>
                  <a:pt x="1651" y="130809"/>
                </a:lnTo>
                <a:lnTo>
                  <a:pt x="2044" y="132079"/>
                </a:lnTo>
                <a:lnTo>
                  <a:pt x="60860" y="132079"/>
                </a:lnTo>
                <a:lnTo>
                  <a:pt x="60350" y="130809"/>
                </a:lnTo>
                <a:lnTo>
                  <a:pt x="60271" y="129539"/>
                </a:lnTo>
                <a:lnTo>
                  <a:pt x="60231" y="126999"/>
                </a:lnTo>
                <a:lnTo>
                  <a:pt x="57990" y="126999"/>
                </a:lnTo>
                <a:lnTo>
                  <a:pt x="56103" y="124459"/>
                </a:lnTo>
                <a:lnTo>
                  <a:pt x="56260" y="123189"/>
                </a:lnTo>
                <a:lnTo>
                  <a:pt x="56496" y="120649"/>
                </a:lnTo>
                <a:lnTo>
                  <a:pt x="56496" y="116839"/>
                </a:lnTo>
                <a:lnTo>
                  <a:pt x="52054" y="116839"/>
                </a:lnTo>
                <a:lnTo>
                  <a:pt x="51306" y="115569"/>
                </a:lnTo>
                <a:lnTo>
                  <a:pt x="50914" y="115569"/>
                </a:lnTo>
                <a:lnTo>
                  <a:pt x="50442" y="114299"/>
                </a:lnTo>
                <a:lnTo>
                  <a:pt x="49223" y="114299"/>
                </a:lnTo>
                <a:lnTo>
                  <a:pt x="48476" y="113029"/>
                </a:lnTo>
                <a:lnTo>
                  <a:pt x="47690" y="113029"/>
                </a:lnTo>
                <a:lnTo>
                  <a:pt x="46353" y="111759"/>
                </a:lnTo>
                <a:lnTo>
                  <a:pt x="41399" y="111759"/>
                </a:lnTo>
                <a:lnTo>
                  <a:pt x="41125" y="110489"/>
                </a:lnTo>
                <a:lnTo>
                  <a:pt x="40377" y="110489"/>
                </a:lnTo>
                <a:lnTo>
                  <a:pt x="39787" y="109219"/>
                </a:lnTo>
                <a:lnTo>
                  <a:pt x="39119" y="107949"/>
                </a:lnTo>
                <a:lnTo>
                  <a:pt x="26381" y="107949"/>
                </a:lnTo>
                <a:lnTo>
                  <a:pt x="25084" y="106679"/>
                </a:lnTo>
                <a:lnTo>
                  <a:pt x="23982" y="105409"/>
                </a:lnTo>
                <a:close/>
              </a:path>
              <a:path w="120014" h="187959">
                <a:moveTo>
                  <a:pt x="82917" y="129539"/>
                </a:moveTo>
                <a:lnTo>
                  <a:pt x="78239" y="129539"/>
                </a:lnTo>
                <a:lnTo>
                  <a:pt x="77530" y="130809"/>
                </a:lnTo>
                <a:lnTo>
                  <a:pt x="83467" y="130809"/>
                </a:lnTo>
                <a:lnTo>
                  <a:pt x="82917" y="129539"/>
                </a:lnTo>
                <a:close/>
              </a:path>
              <a:path w="120014" h="187959">
                <a:moveTo>
                  <a:pt x="90426" y="60959"/>
                </a:moveTo>
                <a:lnTo>
                  <a:pt x="66562" y="60959"/>
                </a:lnTo>
                <a:lnTo>
                  <a:pt x="66837" y="62229"/>
                </a:lnTo>
                <a:lnTo>
                  <a:pt x="67072" y="63499"/>
                </a:lnTo>
                <a:lnTo>
                  <a:pt x="67387" y="64769"/>
                </a:lnTo>
                <a:lnTo>
                  <a:pt x="67623" y="66039"/>
                </a:lnTo>
                <a:lnTo>
                  <a:pt x="67623" y="69849"/>
                </a:lnTo>
                <a:lnTo>
                  <a:pt x="67308" y="71119"/>
                </a:lnTo>
                <a:lnTo>
                  <a:pt x="67111" y="72389"/>
                </a:lnTo>
                <a:lnTo>
                  <a:pt x="66798" y="73659"/>
                </a:lnTo>
                <a:lnTo>
                  <a:pt x="66640" y="73659"/>
                </a:lnTo>
                <a:lnTo>
                  <a:pt x="66169" y="74929"/>
                </a:lnTo>
                <a:lnTo>
                  <a:pt x="65343" y="76199"/>
                </a:lnTo>
                <a:lnTo>
                  <a:pt x="64438" y="78739"/>
                </a:lnTo>
                <a:lnTo>
                  <a:pt x="64202" y="78739"/>
                </a:lnTo>
                <a:lnTo>
                  <a:pt x="64005" y="80009"/>
                </a:lnTo>
                <a:lnTo>
                  <a:pt x="63691" y="81279"/>
                </a:lnTo>
                <a:lnTo>
                  <a:pt x="63376" y="83819"/>
                </a:lnTo>
                <a:lnTo>
                  <a:pt x="63376" y="86359"/>
                </a:lnTo>
                <a:lnTo>
                  <a:pt x="63573" y="87629"/>
                </a:lnTo>
                <a:lnTo>
                  <a:pt x="63888" y="87629"/>
                </a:lnTo>
                <a:lnTo>
                  <a:pt x="63849" y="91439"/>
                </a:lnTo>
                <a:lnTo>
                  <a:pt x="63376" y="93979"/>
                </a:lnTo>
                <a:lnTo>
                  <a:pt x="62866" y="95249"/>
                </a:lnTo>
                <a:lnTo>
                  <a:pt x="61922" y="95249"/>
                </a:lnTo>
                <a:lnTo>
                  <a:pt x="62237" y="97789"/>
                </a:lnTo>
                <a:lnTo>
                  <a:pt x="62276" y="102869"/>
                </a:lnTo>
                <a:lnTo>
                  <a:pt x="62157" y="104139"/>
                </a:lnTo>
                <a:lnTo>
                  <a:pt x="62001" y="106679"/>
                </a:lnTo>
                <a:lnTo>
                  <a:pt x="58777" y="123189"/>
                </a:lnTo>
                <a:lnTo>
                  <a:pt x="57990" y="126999"/>
                </a:lnTo>
                <a:lnTo>
                  <a:pt x="60231" y="126999"/>
                </a:lnTo>
                <a:lnTo>
                  <a:pt x="60428" y="124459"/>
                </a:lnTo>
                <a:lnTo>
                  <a:pt x="60703" y="123189"/>
                </a:lnTo>
                <a:lnTo>
                  <a:pt x="60899" y="121919"/>
                </a:lnTo>
                <a:lnTo>
                  <a:pt x="61136" y="121919"/>
                </a:lnTo>
                <a:lnTo>
                  <a:pt x="61411" y="120649"/>
                </a:lnTo>
                <a:lnTo>
                  <a:pt x="61725" y="119379"/>
                </a:lnTo>
                <a:lnTo>
                  <a:pt x="62118" y="118109"/>
                </a:lnTo>
                <a:lnTo>
                  <a:pt x="63023" y="116839"/>
                </a:lnTo>
                <a:lnTo>
                  <a:pt x="63573" y="115569"/>
                </a:lnTo>
                <a:lnTo>
                  <a:pt x="64202" y="114299"/>
                </a:lnTo>
                <a:lnTo>
                  <a:pt x="64870" y="114299"/>
                </a:lnTo>
                <a:lnTo>
                  <a:pt x="65618" y="113029"/>
                </a:lnTo>
                <a:lnTo>
                  <a:pt x="66443" y="111759"/>
                </a:lnTo>
                <a:lnTo>
                  <a:pt x="67347" y="110489"/>
                </a:lnTo>
                <a:lnTo>
                  <a:pt x="68330" y="110489"/>
                </a:lnTo>
                <a:lnTo>
                  <a:pt x="70572" y="107949"/>
                </a:lnTo>
                <a:lnTo>
                  <a:pt x="72930" y="107949"/>
                </a:lnTo>
                <a:lnTo>
                  <a:pt x="73953" y="106679"/>
                </a:lnTo>
                <a:lnTo>
                  <a:pt x="96478" y="106679"/>
                </a:lnTo>
                <a:lnTo>
                  <a:pt x="96835" y="105409"/>
                </a:lnTo>
                <a:lnTo>
                  <a:pt x="108357" y="105409"/>
                </a:lnTo>
                <a:lnTo>
                  <a:pt x="108829" y="104139"/>
                </a:lnTo>
                <a:lnTo>
                  <a:pt x="109059" y="104139"/>
                </a:lnTo>
                <a:lnTo>
                  <a:pt x="109415" y="102869"/>
                </a:lnTo>
                <a:lnTo>
                  <a:pt x="109772" y="100329"/>
                </a:lnTo>
                <a:lnTo>
                  <a:pt x="109806" y="97789"/>
                </a:lnTo>
                <a:lnTo>
                  <a:pt x="69431" y="97789"/>
                </a:lnTo>
                <a:lnTo>
                  <a:pt x="69667" y="95249"/>
                </a:lnTo>
                <a:lnTo>
                  <a:pt x="69863" y="93979"/>
                </a:lnTo>
                <a:lnTo>
                  <a:pt x="70139" y="91439"/>
                </a:lnTo>
                <a:lnTo>
                  <a:pt x="70533" y="90169"/>
                </a:lnTo>
                <a:lnTo>
                  <a:pt x="71004" y="87629"/>
                </a:lnTo>
                <a:lnTo>
                  <a:pt x="71987" y="85089"/>
                </a:lnTo>
                <a:lnTo>
                  <a:pt x="72381" y="83819"/>
                </a:lnTo>
                <a:lnTo>
                  <a:pt x="72813" y="82549"/>
                </a:lnTo>
                <a:lnTo>
                  <a:pt x="73756" y="80009"/>
                </a:lnTo>
                <a:lnTo>
                  <a:pt x="74307" y="78739"/>
                </a:lnTo>
                <a:lnTo>
                  <a:pt x="75014" y="76199"/>
                </a:lnTo>
                <a:lnTo>
                  <a:pt x="80400" y="67309"/>
                </a:lnTo>
                <a:lnTo>
                  <a:pt x="81030" y="66039"/>
                </a:lnTo>
                <a:lnTo>
                  <a:pt x="81698" y="66039"/>
                </a:lnTo>
                <a:lnTo>
                  <a:pt x="82406" y="64769"/>
                </a:lnTo>
                <a:lnTo>
                  <a:pt x="83152" y="64769"/>
                </a:lnTo>
                <a:lnTo>
                  <a:pt x="83978" y="63499"/>
                </a:lnTo>
                <a:lnTo>
                  <a:pt x="85668" y="63499"/>
                </a:lnTo>
                <a:lnTo>
                  <a:pt x="86574" y="62229"/>
                </a:lnTo>
                <a:lnTo>
                  <a:pt x="89875" y="62229"/>
                </a:lnTo>
                <a:lnTo>
                  <a:pt x="90426" y="60959"/>
                </a:lnTo>
                <a:close/>
              </a:path>
              <a:path w="120014" h="187959">
                <a:moveTo>
                  <a:pt x="12305" y="116839"/>
                </a:moveTo>
                <a:lnTo>
                  <a:pt x="3341" y="116839"/>
                </a:lnTo>
                <a:lnTo>
                  <a:pt x="2831" y="118109"/>
                </a:lnTo>
                <a:lnTo>
                  <a:pt x="12817" y="118109"/>
                </a:lnTo>
                <a:lnTo>
                  <a:pt x="12305" y="116839"/>
                </a:lnTo>
                <a:close/>
              </a:path>
              <a:path w="120014" h="187959">
                <a:moveTo>
                  <a:pt x="50757" y="100329"/>
                </a:moveTo>
                <a:lnTo>
                  <a:pt x="41360" y="100329"/>
                </a:lnTo>
                <a:lnTo>
                  <a:pt x="42971" y="101599"/>
                </a:lnTo>
                <a:lnTo>
                  <a:pt x="43797" y="101599"/>
                </a:lnTo>
                <a:lnTo>
                  <a:pt x="45448" y="102869"/>
                </a:lnTo>
                <a:lnTo>
                  <a:pt x="46313" y="102869"/>
                </a:lnTo>
                <a:lnTo>
                  <a:pt x="47179" y="104139"/>
                </a:lnTo>
                <a:lnTo>
                  <a:pt x="48005" y="105409"/>
                </a:lnTo>
                <a:lnTo>
                  <a:pt x="48870" y="105409"/>
                </a:lnTo>
                <a:lnTo>
                  <a:pt x="49734" y="106679"/>
                </a:lnTo>
                <a:lnTo>
                  <a:pt x="50560" y="107949"/>
                </a:lnTo>
                <a:lnTo>
                  <a:pt x="51425" y="109219"/>
                </a:lnTo>
                <a:lnTo>
                  <a:pt x="52250" y="109219"/>
                </a:lnTo>
                <a:lnTo>
                  <a:pt x="53076" y="110489"/>
                </a:lnTo>
                <a:lnTo>
                  <a:pt x="53154" y="113029"/>
                </a:lnTo>
                <a:lnTo>
                  <a:pt x="52761" y="114299"/>
                </a:lnTo>
                <a:lnTo>
                  <a:pt x="52564" y="115569"/>
                </a:lnTo>
                <a:lnTo>
                  <a:pt x="52054" y="116839"/>
                </a:lnTo>
                <a:lnTo>
                  <a:pt x="56496" y="116839"/>
                </a:lnTo>
                <a:lnTo>
                  <a:pt x="55750" y="111759"/>
                </a:lnTo>
                <a:lnTo>
                  <a:pt x="55474" y="110489"/>
                </a:lnTo>
                <a:lnTo>
                  <a:pt x="51621" y="101599"/>
                </a:lnTo>
                <a:lnTo>
                  <a:pt x="50757" y="100329"/>
                </a:lnTo>
                <a:close/>
              </a:path>
              <a:path w="120014" h="187959">
                <a:moveTo>
                  <a:pt x="94753" y="109219"/>
                </a:moveTo>
                <a:lnTo>
                  <a:pt x="82523" y="109219"/>
                </a:lnTo>
                <a:lnTo>
                  <a:pt x="83861" y="110489"/>
                </a:lnTo>
                <a:lnTo>
                  <a:pt x="85826" y="111759"/>
                </a:lnTo>
                <a:lnTo>
                  <a:pt x="92549" y="111759"/>
                </a:lnTo>
                <a:lnTo>
                  <a:pt x="93139" y="110489"/>
                </a:lnTo>
                <a:lnTo>
                  <a:pt x="94236" y="110489"/>
                </a:lnTo>
                <a:lnTo>
                  <a:pt x="94753" y="109219"/>
                </a:lnTo>
                <a:close/>
              </a:path>
              <a:path w="120014" h="187959">
                <a:moveTo>
                  <a:pt x="95696" y="107949"/>
                </a:moveTo>
                <a:lnTo>
                  <a:pt x="79771" y="107949"/>
                </a:lnTo>
                <a:lnTo>
                  <a:pt x="80872" y="109219"/>
                </a:lnTo>
                <a:lnTo>
                  <a:pt x="95259" y="109219"/>
                </a:lnTo>
                <a:lnTo>
                  <a:pt x="95696" y="107949"/>
                </a:lnTo>
                <a:close/>
              </a:path>
              <a:path w="120014" h="187959">
                <a:moveTo>
                  <a:pt x="37900" y="106679"/>
                </a:moveTo>
                <a:lnTo>
                  <a:pt x="27403" y="106679"/>
                </a:lnTo>
                <a:lnTo>
                  <a:pt x="26538" y="107949"/>
                </a:lnTo>
                <a:lnTo>
                  <a:pt x="38332" y="107949"/>
                </a:lnTo>
                <a:lnTo>
                  <a:pt x="37900" y="106679"/>
                </a:lnTo>
                <a:close/>
              </a:path>
              <a:path w="120014" h="187959">
                <a:moveTo>
                  <a:pt x="96478" y="106679"/>
                </a:moveTo>
                <a:lnTo>
                  <a:pt x="76036" y="106679"/>
                </a:lnTo>
                <a:lnTo>
                  <a:pt x="77806" y="107949"/>
                </a:lnTo>
                <a:lnTo>
                  <a:pt x="96122" y="107949"/>
                </a:lnTo>
                <a:lnTo>
                  <a:pt x="96478" y="106679"/>
                </a:lnTo>
                <a:close/>
              </a:path>
              <a:path w="120014" h="187959">
                <a:moveTo>
                  <a:pt x="35855" y="105409"/>
                </a:moveTo>
                <a:lnTo>
                  <a:pt x="29801" y="105409"/>
                </a:lnTo>
                <a:lnTo>
                  <a:pt x="29014" y="106679"/>
                </a:lnTo>
                <a:lnTo>
                  <a:pt x="36406" y="106679"/>
                </a:lnTo>
                <a:lnTo>
                  <a:pt x="35855" y="105409"/>
                </a:lnTo>
                <a:close/>
              </a:path>
              <a:path w="120014" h="187959">
                <a:moveTo>
                  <a:pt x="106747" y="105409"/>
                </a:moveTo>
                <a:lnTo>
                  <a:pt x="97617" y="105409"/>
                </a:lnTo>
                <a:lnTo>
                  <a:pt x="98560" y="106679"/>
                </a:lnTo>
                <a:lnTo>
                  <a:pt x="105448" y="106679"/>
                </a:lnTo>
                <a:lnTo>
                  <a:pt x="106747" y="105409"/>
                </a:lnTo>
                <a:close/>
              </a:path>
              <a:path w="120014" h="187959">
                <a:moveTo>
                  <a:pt x="107449" y="105409"/>
                </a:moveTo>
                <a:lnTo>
                  <a:pt x="106943" y="105409"/>
                </a:lnTo>
                <a:lnTo>
                  <a:pt x="107138" y="106679"/>
                </a:lnTo>
                <a:lnTo>
                  <a:pt x="107449" y="105409"/>
                </a:lnTo>
                <a:close/>
              </a:path>
              <a:path w="120014" h="187959">
                <a:moveTo>
                  <a:pt x="21781" y="104139"/>
                </a:moveTo>
                <a:lnTo>
                  <a:pt x="12541" y="104139"/>
                </a:lnTo>
                <a:lnTo>
                  <a:pt x="11991" y="105409"/>
                </a:lnTo>
                <a:lnTo>
                  <a:pt x="23314" y="105409"/>
                </a:lnTo>
                <a:lnTo>
                  <a:pt x="21781" y="104139"/>
                </a:lnTo>
                <a:close/>
              </a:path>
              <a:path w="120014" h="187959">
                <a:moveTo>
                  <a:pt x="17967" y="102869"/>
                </a:moveTo>
                <a:lnTo>
                  <a:pt x="13485" y="102869"/>
                </a:lnTo>
                <a:lnTo>
                  <a:pt x="13170" y="104139"/>
                </a:lnTo>
                <a:lnTo>
                  <a:pt x="19029" y="104139"/>
                </a:lnTo>
                <a:lnTo>
                  <a:pt x="17967" y="102869"/>
                </a:lnTo>
                <a:close/>
              </a:path>
              <a:path w="120014" h="187959">
                <a:moveTo>
                  <a:pt x="46353" y="96519"/>
                </a:moveTo>
                <a:lnTo>
                  <a:pt x="21545" y="96519"/>
                </a:lnTo>
                <a:lnTo>
                  <a:pt x="23353" y="97789"/>
                </a:lnTo>
                <a:lnTo>
                  <a:pt x="24926" y="97789"/>
                </a:lnTo>
                <a:lnTo>
                  <a:pt x="26813" y="99059"/>
                </a:lnTo>
                <a:lnTo>
                  <a:pt x="36052" y="99059"/>
                </a:lnTo>
                <a:lnTo>
                  <a:pt x="37822" y="100329"/>
                </a:lnTo>
                <a:lnTo>
                  <a:pt x="49773" y="100329"/>
                </a:lnTo>
                <a:lnTo>
                  <a:pt x="48751" y="99059"/>
                </a:lnTo>
                <a:lnTo>
                  <a:pt x="47612" y="97789"/>
                </a:lnTo>
                <a:lnTo>
                  <a:pt x="46353" y="96519"/>
                </a:lnTo>
                <a:close/>
              </a:path>
              <a:path w="120014" h="187959">
                <a:moveTo>
                  <a:pt x="54983" y="100060"/>
                </a:moveTo>
                <a:lnTo>
                  <a:pt x="55041" y="100329"/>
                </a:lnTo>
                <a:lnTo>
                  <a:pt x="54983" y="100060"/>
                </a:lnTo>
                <a:close/>
              </a:path>
              <a:path w="120014" h="187959">
                <a:moveTo>
                  <a:pt x="41713" y="73659"/>
                </a:moveTo>
                <a:lnTo>
                  <a:pt x="34087" y="73659"/>
                </a:lnTo>
                <a:lnTo>
                  <a:pt x="35738" y="74929"/>
                </a:lnTo>
                <a:lnTo>
                  <a:pt x="37468" y="76199"/>
                </a:lnTo>
                <a:lnTo>
                  <a:pt x="38332" y="77469"/>
                </a:lnTo>
                <a:lnTo>
                  <a:pt x="39197" y="77469"/>
                </a:lnTo>
                <a:lnTo>
                  <a:pt x="40102" y="78739"/>
                </a:lnTo>
                <a:lnTo>
                  <a:pt x="40967" y="78739"/>
                </a:lnTo>
                <a:lnTo>
                  <a:pt x="42697" y="81279"/>
                </a:lnTo>
                <a:lnTo>
                  <a:pt x="43561" y="81279"/>
                </a:lnTo>
                <a:lnTo>
                  <a:pt x="44426" y="82549"/>
                </a:lnTo>
                <a:lnTo>
                  <a:pt x="46077" y="85089"/>
                </a:lnTo>
                <a:lnTo>
                  <a:pt x="46864" y="85089"/>
                </a:lnTo>
                <a:lnTo>
                  <a:pt x="47612" y="86359"/>
                </a:lnTo>
                <a:lnTo>
                  <a:pt x="43012" y="86359"/>
                </a:lnTo>
                <a:lnTo>
                  <a:pt x="42422" y="87629"/>
                </a:lnTo>
                <a:lnTo>
                  <a:pt x="43955" y="87629"/>
                </a:lnTo>
                <a:lnTo>
                  <a:pt x="45331" y="88899"/>
                </a:lnTo>
                <a:lnTo>
                  <a:pt x="46157" y="88899"/>
                </a:lnTo>
                <a:lnTo>
                  <a:pt x="47061" y="90169"/>
                </a:lnTo>
                <a:lnTo>
                  <a:pt x="48044" y="91439"/>
                </a:lnTo>
                <a:lnTo>
                  <a:pt x="53822" y="97789"/>
                </a:lnTo>
                <a:lnTo>
                  <a:pt x="54983" y="100060"/>
                </a:lnTo>
                <a:lnTo>
                  <a:pt x="54492" y="97789"/>
                </a:lnTo>
                <a:lnTo>
                  <a:pt x="53115" y="92709"/>
                </a:lnTo>
                <a:lnTo>
                  <a:pt x="52408" y="91439"/>
                </a:lnTo>
                <a:lnTo>
                  <a:pt x="51582" y="90169"/>
                </a:lnTo>
                <a:lnTo>
                  <a:pt x="50599" y="87629"/>
                </a:lnTo>
                <a:lnTo>
                  <a:pt x="49460" y="85089"/>
                </a:lnTo>
                <a:lnTo>
                  <a:pt x="48122" y="83819"/>
                </a:lnTo>
                <a:lnTo>
                  <a:pt x="46628" y="81279"/>
                </a:lnTo>
                <a:lnTo>
                  <a:pt x="45803" y="80009"/>
                </a:lnTo>
                <a:lnTo>
                  <a:pt x="43994" y="77469"/>
                </a:lnTo>
                <a:lnTo>
                  <a:pt x="42971" y="76199"/>
                </a:lnTo>
                <a:lnTo>
                  <a:pt x="42815" y="74929"/>
                </a:lnTo>
                <a:lnTo>
                  <a:pt x="41713" y="73659"/>
                </a:lnTo>
                <a:close/>
              </a:path>
              <a:path w="120014" h="187959">
                <a:moveTo>
                  <a:pt x="113463" y="97789"/>
                </a:moveTo>
                <a:lnTo>
                  <a:pt x="110945" y="97789"/>
                </a:lnTo>
                <a:lnTo>
                  <a:pt x="111347" y="99059"/>
                </a:lnTo>
                <a:lnTo>
                  <a:pt x="112290" y="99059"/>
                </a:lnTo>
                <a:lnTo>
                  <a:pt x="113463" y="97789"/>
                </a:lnTo>
                <a:close/>
              </a:path>
              <a:path w="120014" h="187959">
                <a:moveTo>
                  <a:pt x="118385" y="62230"/>
                </a:moveTo>
                <a:lnTo>
                  <a:pt x="105321" y="62229"/>
                </a:lnTo>
                <a:lnTo>
                  <a:pt x="104459" y="63499"/>
                </a:lnTo>
                <a:lnTo>
                  <a:pt x="103562" y="64769"/>
                </a:lnTo>
                <a:lnTo>
                  <a:pt x="93845" y="64769"/>
                </a:lnTo>
                <a:lnTo>
                  <a:pt x="93296" y="66039"/>
                </a:lnTo>
                <a:lnTo>
                  <a:pt x="92784" y="66039"/>
                </a:lnTo>
                <a:lnTo>
                  <a:pt x="92274" y="67309"/>
                </a:lnTo>
                <a:lnTo>
                  <a:pt x="91802" y="67309"/>
                </a:lnTo>
                <a:lnTo>
                  <a:pt x="91370" y="68579"/>
                </a:lnTo>
                <a:lnTo>
                  <a:pt x="90977" y="69849"/>
                </a:lnTo>
                <a:lnTo>
                  <a:pt x="90268" y="72389"/>
                </a:lnTo>
                <a:lnTo>
                  <a:pt x="89993" y="73659"/>
                </a:lnTo>
                <a:lnTo>
                  <a:pt x="84843" y="73659"/>
                </a:lnTo>
                <a:lnTo>
                  <a:pt x="84293" y="74929"/>
                </a:lnTo>
                <a:lnTo>
                  <a:pt x="83191" y="74929"/>
                </a:lnTo>
                <a:lnTo>
                  <a:pt x="82130" y="76199"/>
                </a:lnTo>
                <a:lnTo>
                  <a:pt x="81030" y="78739"/>
                </a:lnTo>
                <a:lnTo>
                  <a:pt x="79968" y="80009"/>
                </a:lnTo>
                <a:lnTo>
                  <a:pt x="78513" y="83819"/>
                </a:lnTo>
                <a:lnTo>
                  <a:pt x="78081" y="85089"/>
                </a:lnTo>
                <a:lnTo>
                  <a:pt x="77688" y="86359"/>
                </a:lnTo>
                <a:lnTo>
                  <a:pt x="77294" y="88899"/>
                </a:lnTo>
                <a:lnTo>
                  <a:pt x="76901" y="90169"/>
                </a:lnTo>
                <a:lnTo>
                  <a:pt x="76626" y="90169"/>
                </a:lnTo>
                <a:lnTo>
                  <a:pt x="75722" y="91439"/>
                </a:lnTo>
                <a:lnTo>
                  <a:pt x="74975" y="91439"/>
                </a:lnTo>
                <a:lnTo>
                  <a:pt x="73010" y="93979"/>
                </a:lnTo>
                <a:lnTo>
                  <a:pt x="71711" y="95249"/>
                </a:lnTo>
                <a:lnTo>
                  <a:pt x="70021" y="96519"/>
                </a:lnTo>
                <a:lnTo>
                  <a:pt x="69431" y="97789"/>
                </a:lnTo>
                <a:lnTo>
                  <a:pt x="114878" y="97789"/>
                </a:lnTo>
                <a:lnTo>
                  <a:pt x="115625" y="96519"/>
                </a:lnTo>
                <a:lnTo>
                  <a:pt x="116453" y="96519"/>
                </a:lnTo>
                <a:lnTo>
                  <a:pt x="117316" y="95249"/>
                </a:lnTo>
                <a:lnTo>
                  <a:pt x="118385" y="93979"/>
                </a:lnTo>
                <a:lnTo>
                  <a:pt x="119604" y="92709"/>
                </a:lnTo>
                <a:lnTo>
                  <a:pt x="119604" y="68580"/>
                </a:lnTo>
                <a:lnTo>
                  <a:pt x="118385" y="62230"/>
                </a:lnTo>
                <a:close/>
              </a:path>
              <a:path w="120014" h="187959">
                <a:moveTo>
                  <a:pt x="42815" y="95249"/>
                </a:moveTo>
                <a:lnTo>
                  <a:pt x="20011" y="95249"/>
                </a:lnTo>
                <a:lnTo>
                  <a:pt x="21073" y="96519"/>
                </a:lnTo>
                <a:lnTo>
                  <a:pt x="44387" y="96519"/>
                </a:lnTo>
                <a:lnTo>
                  <a:pt x="42815" y="95249"/>
                </a:lnTo>
                <a:close/>
              </a:path>
              <a:path w="120014" h="187959">
                <a:moveTo>
                  <a:pt x="40613" y="93979"/>
                </a:moveTo>
                <a:lnTo>
                  <a:pt x="19382" y="93979"/>
                </a:lnTo>
                <a:lnTo>
                  <a:pt x="19658" y="95249"/>
                </a:lnTo>
                <a:lnTo>
                  <a:pt x="41754" y="95249"/>
                </a:lnTo>
                <a:lnTo>
                  <a:pt x="40613" y="93979"/>
                </a:lnTo>
                <a:close/>
              </a:path>
              <a:path w="120014" h="187959">
                <a:moveTo>
                  <a:pt x="34283" y="87629"/>
                </a:moveTo>
                <a:lnTo>
                  <a:pt x="18832" y="87629"/>
                </a:lnTo>
                <a:lnTo>
                  <a:pt x="18675" y="88899"/>
                </a:lnTo>
                <a:lnTo>
                  <a:pt x="18517" y="88899"/>
                </a:lnTo>
                <a:lnTo>
                  <a:pt x="18478" y="91439"/>
                </a:lnTo>
                <a:lnTo>
                  <a:pt x="19029" y="93979"/>
                </a:lnTo>
                <a:lnTo>
                  <a:pt x="39433" y="93979"/>
                </a:lnTo>
                <a:lnTo>
                  <a:pt x="38215" y="92709"/>
                </a:lnTo>
                <a:lnTo>
                  <a:pt x="37074" y="91439"/>
                </a:lnTo>
                <a:lnTo>
                  <a:pt x="35974" y="90169"/>
                </a:lnTo>
                <a:lnTo>
                  <a:pt x="35502" y="90169"/>
                </a:lnTo>
                <a:lnTo>
                  <a:pt x="34636" y="88899"/>
                </a:lnTo>
                <a:lnTo>
                  <a:pt x="34283" y="87629"/>
                </a:lnTo>
                <a:close/>
              </a:path>
              <a:path w="120014" h="187959">
                <a:moveTo>
                  <a:pt x="59995" y="74929"/>
                </a:moveTo>
                <a:lnTo>
                  <a:pt x="57479" y="74929"/>
                </a:lnTo>
                <a:lnTo>
                  <a:pt x="57558" y="77469"/>
                </a:lnTo>
                <a:lnTo>
                  <a:pt x="57322" y="78739"/>
                </a:lnTo>
                <a:lnTo>
                  <a:pt x="57125" y="78739"/>
                </a:lnTo>
                <a:lnTo>
                  <a:pt x="56850" y="80009"/>
                </a:lnTo>
                <a:lnTo>
                  <a:pt x="56221" y="81279"/>
                </a:lnTo>
                <a:lnTo>
                  <a:pt x="56103" y="82549"/>
                </a:lnTo>
                <a:lnTo>
                  <a:pt x="55867" y="82549"/>
                </a:lnTo>
                <a:lnTo>
                  <a:pt x="55789" y="85089"/>
                </a:lnTo>
                <a:lnTo>
                  <a:pt x="56103" y="87629"/>
                </a:lnTo>
                <a:lnTo>
                  <a:pt x="56418" y="88899"/>
                </a:lnTo>
                <a:lnTo>
                  <a:pt x="56811" y="90169"/>
                </a:lnTo>
                <a:lnTo>
                  <a:pt x="57047" y="90169"/>
                </a:lnTo>
                <a:lnTo>
                  <a:pt x="57322" y="91439"/>
                </a:lnTo>
                <a:lnTo>
                  <a:pt x="57990" y="92709"/>
                </a:lnTo>
                <a:lnTo>
                  <a:pt x="59760" y="92709"/>
                </a:lnTo>
                <a:lnTo>
                  <a:pt x="59366" y="91439"/>
                </a:lnTo>
                <a:lnTo>
                  <a:pt x="59053" y="90169"/>
                </a:lnTo>
                <a:lnTo>
                  <a:pt x="58580" y="88899"/>
                </a:lnTo>
                <a:lnTo>
                  <a:pt x="58423" y="88899"/>
                </a:lnTo>
                <a:lnTo>
                  <a:pt x="58266" y="87629"/>
                </a:lnTo>
                <a:lnTo>
                  <a:pt x="58227" y="86359"/>
                </a:lnTo>
                <a:lnTo>
                  <a:pt x="58305" y="85089"/>
                </a:lnTo>
                <a:lnTo>
                  <a:pt x="59288" y="82549"/>
                </a:lnTo>
                <a:lnTo>
                  <a:pt x="59602" y="81279"/>
                </a:lnTo>
                <a:lnTo>
                  <a:pt x="59838" y="80009"/>
                </a:lnTo>
                <a:lnTo>
                  <a:pt x="59995" y="78739"/>
                </a:lnTo>
                <a:lnTo>
                  <a:pt x="59995" y="74929"/>
                </a:lnTo>
                <a:close/>
              </a:path>
              <a:path w="120014" h="187959">
                <a:moveTo>
                  <a:pt x="33772" y="86359"/>
                </a:moveTo>
                <a:lnTo>
                  <a:pt x="15254" y="86359"/>
                </a:lnTo>
                <a:lnTo>
                  <a:pt x="17692" y="87629"/>
                </a:lnTo>
                <a:lnTo>
                  <a:pt x="34007" y="87629"/>
                </a:lnTo>
                <a:lnTo>
                  <a:pt x="33772" y="86359"/>
                </a:lnTo>
                <a:close/>
              </a:path>
              <a:path w="120014" h="187959">
                <a:moveTo>
                  <a:pt x="33497" y="83819"/>
                </a:moveTo>
                <a:lnTo>
                  <a:pt x="10615" y="83819"/>
                </a:lnTo>
                <a:lnTo>
                  <a:pt x="12227" y="85089"/>
                </a:lnTo>
                <a:lnTo>
                  <a:pt x="13170" y="85089"/>
                </a:lnTo>
                <a:lnTo>
                  <a:pt x="14192" y="86359"/>
                </a:lnTo>
                <a:lnTo>
                  <a:pt x="33615" y="86359"/>
                </a:lnTo>
                <a:lnTo>
                  <a:pt x="33497" y="83819"/>
                </a:lnTo>
                <a:close/>
              </a:path>
              <a:path w="120014" h="187959">
                <a:moveTo>
                  <a:pt x="30233" y="78739"/>
                </a:moveTo>
                <a:lnTo>
                  <a:pt x="5898" y="78739"/>
                </a:lnTo>
                <a:lnTo>
                  <a:pt x="6094" y="80009"/>
                </a:lnTo>
                <a:lnTo>
                  <a:pt x="6605" y="80009"/>
                </a:lnTo>
                <a:lnTo>
                  <a:pt x="7273" y="81279"/>
                </a:lnTo>
                <a:lnTo>
                  <a:pt x="8177" y="82549"/>
                </a:lnTo>
                <a:lnTo>
                  <a:pt x="8689" y="82549"/>
                </a:lnTo>
                <a:lnTo>
                  <a:pt x="9908" y="83819"/>
                </a:lnTo>
                <a:lnTo>
                  <a:pt x="33615" y="83819"/>
                </a:lnTo>
                <a:lnTo>
                  <a:pt x="33772" y="82549"/>
                </a:lnTo>
                <a:lnTo>
                  <a:pt x="34048" y="81279"/>
                </a:lnTo>
                <a:lnTo>
                  <a:pt x="30233" y="78739"/>
                </a:lnTo>
                <a:close/>
              </a:path>
              <a:path w="120014" h="187959">
                <a:moveTo>
                  <a:pt x="22882" y="71119"/>
                </a:moveTo>
                <a:lnTo>
                  <a:pt x="6133" y="71119"/>
                </a:lnTo>
                <a:lnTo>
                  <a:pt x="5818" y="72389"/>
                </a:lnTo>
                <a:lnTo>
                  <a:pt x="5347" y="74929"/>
                </a:lnTo>
                <a:lnTo>
                  <a:pt x="5386" y="77469"/>
                </a:lnTo>
                <a:lnTo>
                  <a:pt x="5504" y="78739"/>
                </a:lnTo>
                <a:lnTo>
                  <a:pt x="28819" y="78739"/>
                </a:lnTo>
                <a:lnTo>
                  <a:pt x="26617" y="76199"/>
                </a:lnTo>
                <a:lnTo>
                  <a:pt x="25909" y="76199"/>
                </a:lnTo>
                <a:lnTo>
                  <a:pt x="24651" y="74929"/>
                </a:lnTo>
                <a:lnTo>
                  <a:pt x="24100" y="73659"/>
                </a:lnTo>
                <a:lnTo>
                  <a:pt x="23589" y="72389"/>
                </a:lnTo>
                <a:lnTo>
                  <a:pt x="23197" y="72389"/>
                </a:lnTo>
                <a:lnTo>
                  <a:pt x="22882" y="71119"/>
                </a:lnTo>
                <a:close/>
              </a:path>
              <a:path w="120014" h="187959">
                <a:moveTo>
                  <a:pt x="58580" y="71119"/>
                </a:moveTo>
                <a:lnTo>
                  <a:pt x="54609" y="71119"/>
                </a:lnTo>
                <a:lnTo>
                  <a:pt x="55514" y="72389"/>
                </a:lnTo>
                <a:lnTo>
                  <a:pt x="56457" y="72389"/>
                </a:lnTo>
                <a:lnTo>
                  <a:pt x="56889" y="73659"/>
                </a:lnTo>
                <a:lnTo>
                  <a:pt x="57361" y="74929"/>
                </a:lnTo>
                <a:lnTo>
                  <a:pt x="59878" y="74929"/>
                </a:lnTo>
                <a:lnTo>
                  <a:pt x="59721" y="73659"/>
                </a:lnTo>
                <a:lnTo>
                  <a:pt x="59485" y="73659"/>
                </a:lnTo>
                <a:lnTo>
                  <a:pt x="59209" y="72389"/>
                </a:lnTo>
                <a:lnTo>
                  <a:pt x="58580" y="71119"/>
                </a:lnTo>
                <a:close/>
              </a:path>
              <a:path w="120014" h="187959">
                <a:moveTo>
                  <a:pt x="34244" y="62229"/>
                </a:moveTo>
                <a:lnTo>
                  <a:pt x="28779" y="62229"/>
                </a:lnTo>
                <a:lnTo>
                  <a:pt x="29055" y="63499"/>
                </a:lnTo>
                <a:lnTo>
                  <a:pt x="30627" y="63499"/>
                </a:lnTo>
                <a:lnTo>
                  <a:pt x="31138" y="64769"/>
                </a:lnTo>
                <a:lnTo>
                  <a:pt x="32239" y="66039"/>
                </a:lnTo>
                <a:lnTo>
                  <a:pt x="32829" y="66039"/>
                </a:lnTo>
                <a:lnTo>
                  <a:pt x="34087" y="68579"/>
                </a:lnTo>
                <a:lnTo>
                  <a:pt x="34755" y="69849"/>
                </a:lnTo>
                <a:lnTo>
                  <a:pt x="28346" y="69849"/>
                </a:lnTo>
                <a:lnTo>
                  <a:pt x="26538" y="71119"/>
                </a:lnTo>
                <a:lnTo>
                  <a:pt x="28700" y="71119"/>
                </a:lnTo>
                <a:lnTo>
                  <a:pt x="29840" y="72389"/>
                </a:lnTo>
                <a:lnTo>
                  <a:pt x="32553" y="73659"/>
                </a:lnTo>
                <a:lnTo>
                  <a:pt x="40849" y="73659"/>
                </a:lnTo>
                <a:lnTo>
                  <a:pt x="39787" y="71119"/>
                </a:lnTo>
                <a:lnTo>
                  <a:pt x="38019" y="69849"/>
                </a:lnTo>
                <a:lnTo>
                  <a:pt x="36131" y="66039"/>
                </a:lnTo>
                <a:lnTo>
                  <a:pt x="35462" y="64769"/>
                </a:lnTo>
                <a:lnTo>
                  <a:pt x="34833" y="63499"/>
                </a:lnTo>
                <a:lnTo>
                  <a:pt x="34244" y="62229"/>
                </a:lnTo>
                <a:close/>
              </a:path>
              <a:path w="120014" h="187959">
                <a:moveTo>
                  <a:pt x="51386" y="71119"/>
                </a:moveTo>
                <a:lnTo>
                  <a:pt x="49813" y="71119"/>
                </a:lnTo>
                <a:lnTo>
                  <a:pt x="50048" y="72389"/>
                </a:lnTo>
                <a:lnTo>
                  <a:pt x="51189" y="72389"/>
                </a:lnTo>
                <a:lnTo>
                  <a:pt x="51386" y="71119"/>
                </a:lnTo>
                <a:close/>
              </a:path>
              <a:path w="120014" h="187959">
                <a:moveTo>
                  <a:pt x="29723" y="41909"/>
                </a:moveTo>
                <a:lnTo>
                  <a:pt x="25280" y="41909"/>
                </a:lnTo>
                <a:lnTo>
                  <a:pt x="24808" y="43179"/>
                </a:lnTo>
                <a:lnTo>
                  <a:pt x="23943" y="43179"/>
                </a:lnTo>
                <a:lnTo>
                  <a:pt x="23550" y="44449"/>
                </a:lnTo>
                <a:lnTo>
                  <a:pt x="23197" y="44449"/>
                </a:lnTo>
                <a:lnTo>
                  <a:pt x="22842" y="45719"/>
                </a:lnTo>
                <a:lnTo>
                  <a:pt x="22568" y="45719"/>
                </a:lnTo>
                <a:lnTo>
                  <a:pt x="22292" y="46989"/>
                </a:lnTo>
                <a:lnTo>
                  <a:pt x="21898" y="49529"/>
                </a:lnTo>
                <a:lnTo>
                  <a:pt x="21898" y="53339"/>
                </a:lnTo>
                <a:lnTo>
                  <a:pt x="22056" y="54609"/>
                </a:lnTo>
                <a:lnTo>
                  <a:pt x="22292" y="57149"/>
                </a:lnTo>
                <a:lnTo>
                  <a:pt x="18911" y="57149"/>
                </a:lnTo>
                <a:lnTo>
                  <a:pt x="18163" y="58419"/>
                </a:lnTo>
                <a:lnTo>
                  <a:pt x="3224" y="58419"/>
                </a:lnTo>
                <a:lnTo>
                  <a:pt x="3421" y="59689"/>
                </a:lnTo>
                <a:lnTo>
                  <a:pt x="3695" y="60959"/>
                </a:lnTo>
                <a:lnTo>
                  <a:pt x="4050" y="60959"/>
                </a:lnTo>
                <a:lnTo>
                  <a:pt x="4482" y="62229"/>
                </a:lnTo>
                <a:lnTo>
                  <a:pt x="9357" y="69849"/>
                </a:lnTo>
                <a:lnTo>
                  <a:pt x="7234" y="69849"/>
                </a:lnTo>
                <a:lnTo>
                  <a:pt x="6841" y="71119"/>
                </a:lnTo>
                <a:lnTo>
                  <a:pt x="22646" y="71119"/>
                </a:lnTo>
                <a:lnTo>
                  <a:pt x="22527" y="68579"/>
                </a:lnTo>
                <a:lnTo>
                  <a:pt x="22685" y="68579"/>
                </a:lnTo>
                <a:lnTo>
                  <a:pt x="22960" y="67309"/>
                </a:lnTo>
                <a:lnTo>
                  <a:pt x="23392" y="67309"/>
                </a:lnTo>
                <a:lnTo>
                  <a:pt x="24022" y="66039"/>
                </a:lnTo>
                <a:lnTo>
                  <a:pt x="24769" y="64769"/>
                </a:lnTo>
                <a:lnTo>
                  <a:pt x="25752" y="64769"/>
                </a:lnTo>
                <a:lnTo>
                  <a:pt x="26891" y="63499"/>
                </a:lnTo>
                <a:lnTo>
                  <a:pt x="28268" y="62229"/>
                </a:lnTo>
                <a:lnTo>
                  <a:pt x="34244" y="62229"/>
                </a:lnTo>
                <a:lnTo>
                  <a:pt x="33615" y="60959"/>
                </a:lnTo>
                <a:lnTo>
                  <a:pt x="30313" y="50799"/>
                </a:lnTo>
                <a:lnTo>
                  <a:pt x="30037" y="49529"/>
                </a:lnTo>
                <a:lnTo>
                  <a:pt x="29801" y="48259"/>
                </a:lnTo>
                <a:lnTo>
                  <a:pt x="29644" y="45719"/>
                </a:lnTo>
                <a:lnTo>
                  <a:pt x="29565" y="43179"/>
                </a:lnTo>
                <a:lnTo>
                  <a:pt x="29723" y="41909"/>
                </a:lnTo>
                <a:close/>
              </a:path>
              <a:path w="120014" h="187959">
                <a:moveTo>
                  <a:pt x="51700" y="59689"/>
                </a:moveTo>
                <a:lnTo>
                  <a:pt x="48830" y="59689"/>
                </a:lnTo>
                <a:lnTo>
                  <a:pt x="49263" y="62229"/>
                </a:lnTo>
                <a:lnTo>
                  <a:pt x="49577" y="64769"/>
                </a:lnTo>
                <a:lnTo>
                  <a:pt x="49656" y="66039"/>
                </a:lnTo>
                <a:lnTo>
                  <a:pt x="49773" y="71119"/>
                </a:lnTo>
                <a:lnTo>
                  <a:pt x="57794" y="71119"/>
                </a:lnTo>
                <a:lnTo>
                  <a:pt x="56969" y="69849"/>
                </a:lnTo>
                <a:lnTo>
                  <a:pt x="52722" y="69849"/>
                </a:lnTo>
                <a:lnTo>
                  <a:pt x="52722" y="63499"/>
                </a:lnTo>
                <a:lnTo>
                  <a:pt x="52564" y="63499"/>
                </a:lnTo>
                <a:lnTo>
                  <a:pt x="52447" y="62229"/>
                </a:lnTo>
                <a:lnTo>
                  <a:pt x="52132" y="60959"/>
                </a:lnTo>
                <a:lnTo>
                  <a:pt x="51935" y="60959"/>
                </a:lnTo>
                <a:lnTo>
                  <a:pt x="51700" y="59689"/>
                </a:lnTo>
                <a:close/>
              </a:path>
              <a:path w="120014" h="187959">
                <a:moveTo>
                  <a:pt x="101825" y="63499"/>
                </a:moveTo>
                <a:lnTo>
                  <a:pt x="95501" y="63499"/>
                </a:lnTo>
                <a:lnTo>
                  <a:pt x="94397" y="64769"/>
                </a:lnTo>
                <a:lnTo>
                  <a:pt x="103090" y="64769"/>
                </a:lnTo>
                <a:lnTo>
                  <a:pt x="101825" y="63499"/>
                </a:lnTo>
                <a:close/>
              </a:path>
              <a:path w="120014" h="187959">
                <a:moveTo>
                  <a:pt x="116258" y="59690"/>
                </a:moveTo>
                <a:lnTo>
                  <a:pt x="108507" y="59689"/>
                </a:lnTo>
                <a:lnTo>
                  <a:pt x="107759" y="60959"/>
                </a:lnTo>
                <a:lnTo>
                  <a:pt x="106149" y="62229"/>
                </a:lnTo>
                <a:lnTo>
                  <a:pt x="118144" y="62230"/>
                </a:lnTo>
                <a:lnTo>
                  <a:pt x="117431" y="60960"/>
                </a:lnTo>
                <a:lnTo>
                  <a:pt x="117166" y="60960"/>
                </a:lnTo>
                <a:lnTo>
                  <a:pt x="116258" y="59690"/>
                </a:lnTo>
                <a:close/>
              </a:path>
              <a:path w="120014" h="187959">
                <a:moveTo>
                  <a:pt x="65775" y="53339"/>
                </a:moveTo>
                <a:lnTo>
                  <a:pt x="64753" y="53339"/>
                </a:lnTo>
                <a:lnTo>
                  <a:pt x="63888" y="55879"/>
                </a:lnTo>
                <a:lnTo>
                  <a:pt x="64478" y="57149"/>
                </a:lnTo>
                <a:lnTo>
                  <a:pt x="65460" y="58419"/>
                </a:lnTo>
                <a:lnTo>
                  <a:pt x="66247" y="60959"/>
                </a:lnTo>
                <a:lnTo>
                  <a:pt x="76351" y="60959"/>
                </a:lnTo>
                <a:lnTo>
                  <a:pt x="76272" y="59689"/>
                </a:lnTo>
                <a:lnTo>
                  <a:pt x="75918" y="59689"/>
                </a:lnTo>
                <a:lnTo>
                  <a:pt x="75801" y="57149"/>
                </a:lnTo>
                <a:lnTo>
                  <a:pt x="68685" y="57149"/>
                </a:lnTo>
                <a:lnTo>
                  <a:pt x="67505" y="55879"/>
                </a:lnTo>
                <a:lnTo>
                  <a:pt x="66679" y="54609"/>
                </a:lnTo>
                <a:lnTo>
                  <a:pt x="66050" y="54609"/>
                </a:lnTo>
                <a:lnTo>
                  <a:pt x="65775" y="53339"/>
                </a:lnTo>
                <a:close/>
              </a:path>
              <a:path w="120014" h="187959">
                <a:moveTo>
                  <a:pt x="93335" y="59689"/>
                </a:moveTo>
                <a:lnTo>
                  <a:pt x="76548" y="59689"/>
                </a:lnTo>
                <a:lnTo>
                  <a:pt x="76391" y="60959"/>
                </a:lnTo>
                <a:lnTo>
                  <a:pt x="92510" y="60959"/>
                </a:lnTo>
                <a:lnTo>
                  <a:pt x="93335" y="59689"/>
                </a:lnTo>
                <a:close/>
              </a:path>
              <a:path w="120014" h="187959">
                <a:moveTo>
                  <a:pt x="49026" y="55879"/>
                </a:moveTo>
                <a:lnTo>
                  <a:pt x="47454" y="55879"/>
                </a:lnTo>
                <a:lnTo>
                  <a:pt x="48044" y="57149"/>
                </a:lnTo>
                <a:lnTo>
                  <a:pt x="48594" y="59689"/>
                </a:lnTo>
                <a:lnTo>
                  <a:pt x="51425" y="59689"/>
                </a:lnTo>
                <a:lnTo>
                  <a:pt x="51110" y="58419"/>
                </a:lnTo>
                <a:lnTo>
                  <a:pt x="50796" y="58419"/>
                </a:lnTo>
                <a:lnTo>
                  <a:pt x="50009" y="57149"/>
                </a:lnTo>
                <a:lnTo>
                  <a:pt x="49538" y="57149"/>
                </a:lnTo>
                <a:lnTo>
                  <a:pt x="49026" y="55879"/>
                </a:lnTo>
                <a:close/>
              </a:path>
              <a:path w="120014" h="187959">
                <a:moveTo>
                  <a:pt x="95144" y="58419"/>
                </a:moveTo>
                <a:lnTo>
                  <a:pt x="77452" y="58419"/>
                </a:lnTo>
                <a:lnTo>
                  <a:pt x="77216" y="59689"/>
                </a:lnTo>
                <a:lnTo>
                  <a:pt x="94201" y="59689"/>
                </a:lnTo>
                <a:lnTo>
                  <a:pt x="95144" y="58419"/>
                </a:lnTo>
                <a:close/>
              </a:path>
              <a:path w="120014" h="187959">
                <a:moveTo>
                  <a:pt x="113624" y="58419"/>
                </a:moveTo>
                <a:lnTo>
                  <a:pt x="111301" y="58419"/>
                </a:lnTo>
                <a:lnTo>
                  <a:pt x="110634" y="59689"/>
                </a:lnTo>
                <a:lnTo>
                  <a:pt x="114130" y="59689"/>
                </a:lnTo>
                <a:lnTo>
                  <a:pt x="113624" y="58419"/>
                </a:lnTo>
                <a:close/>
              </a:path>
              <a:path w="120014" h="187959">
                <a:moveTo>
                  <a:pt x="15726" y="53339"/>
                </a:moveTo>
                <a:lnTo>
                  <a:pt x="3617" y="53339"/>
                </a:lnTo>
                <a:lnTo>
                  <a:pt x="3421" y="54609"/>
                </a:lnTo>
                <a:lnTo>
                  <a:pt x="3263" y="54609"/>
                </a:lnTo>
                <a:lnTo>
                  <a:pt x="3145" y="55879"/>
                </a:lnTo>
                <a:lnTo>
                  <a:pt x="3106" y="58419"/>
                </a:lnTo>
                <a:lnTo>
                  <a:pt x="18163" y="58419"/>
                </a:lnTo>
                <a:lnTo>
                  <a:pt x="17967" y="57149"/>
                </a:lnTo>
                <a:lnTo>
                  <a:pt x="16905" y="55879"/>
                </a:lnTo>
                <a:lnTo>
                  <a:pt x="16355" y="54609"/>
                </a:lnTo>
                <a:lnTo>
                  <a:pt x="15726" y="53339"/>
                </a:lnTo>
                <a:close/>
              </a:path>
              <a:path w="120014" h="187959">
                <a:moveTo>
                  <a:pt x="99238" y="53339"/>
                </a:moveTo>
                <a:lnTo>
                  <a:pt x="77884" y="53339"/>
                </a:lnTo>
                <a:lnTo>
                  <a:pt x="77923" y="57149"/>
                </a:lnTo>
                <a:lnTo>
                  <a:pt x="77845" y="58419"/>
                </a:lnTo>
                <a:lnTo>
                  <a:pt x="95616" y="58419"/>
                </a:lnTo>
                <a:lnTo>
                  <a:pt x="97111" y="55879"/>
                </a:lnTo>
                <a:lnTo>
                  <a:pt x="98169" y="54609"/>
                </a:lnTo>
                <a:lnTo>
                  <a:pt x="98686" y="54609"/>
                </a:lnTo>
                <a:lnTo>
                  <a:pt x="99238" y="53339"/>
                </a:lnTo>
                <a:close/>
              </a:path>
              <a:path w="120014" h="187959">
                <a:moveTo>
                  <a:pt x="21505" y="55879"/>
                </a:moveTo>
                <a:lnTo>
                  <a:pt x="20994" y="55879"/>
                </a:lnTo>
                <a:lnTo>
                  <a:pt x="20679" y="57149"/>
                </a:lnTo>
                <a:lnTo>
                  <a:pt x="21939" y="57149"/>
                </a:lnTo>
                <a:lnTo>
                  <a:pt x="21505" y="55879"/>
                </a:lnTo>
                <a:close/>
              </a:path>
              <a:path w="120014" h="187959">
                <a:moveTo>
                  <a:pt x="38254" y="55879"/>
                </a:moveTo>
                <a:lnTo>
                  <a:pt x="37822" y="55879"/>
                </a:lnTo>
                <a:lnTo>
                  <a:pt x="37939" y="57149"/>
                </a:lnTo>
                <a:lnTo>
                  <a:pt x="38097" y="57149"/>
                </a:lnTo>
                <a:lnTo>
                  <a:pt x="38254" y="55879"/>
                </a:lnTo>
                <a:close/>
              </a:path>
              <a:path w="120014" h="187959">
                <a:moveTo>
                  <a:pt x="73245" y="46989"/>
                </a:moveTo>
                <a:lnTo>
                  <a:pt x="67347" y="46989"/>
                </a:lnTo>
                <a:lnTo>
                  <a:pt x="67387" y="50799"/>
                </a:lnTo>
                <a:lnTo>
                  <a:pt x="67505" y="52069"/>
                </a:lnTo>
                <a:lnTo>
                  <a:pt x="67820" y="54609"/>
                </a:lnTo>
                <a:lnTo>
                  <a:pt x="68056" y="55879"/>
                </a:lnTo>
                <a:lnTo>
                  <a:pt x="68685" y="57149"/>
                </a:lnTo>
                <a:lnTo>
                  <a:pt x="75801" y="57149"/>
                </a:lnTo>
                <a:lnTo>
                  <a:pt x="75722" y="55879"/>
                </a:lnTo>
                <a:lnTo>
                  <a:pt x="75407" y="53339"/>
                </a:lnTo>
                <a:lnTo>
                  <a:pt x="75211" y="53339"/>
                </a:lnTo>
                <a:lnTo>
                  <a:pt x="74817" y="50799"/>
                </a:lnTo>
                <a:lnTo>
                  <a:pt x="74582" y="50799"/>
                </a:lnTo>
                <a:lnTo>
                  <a:pt x="74149" y="49529"/>
                </a:lnTo>
                <a:lnTo>
                  <a:pt x="73953" y="49529"/>
                </a:lnTo>
                <a:lnTo>
                  <a:pt x="73520" y="48259"/>
                </a:lnTo>
                <a:lnTo>
                  <a:pt x="73245" y="46989"/>
                </a:lnTo>
                <a:close/>
              </a:path>
              <a:path w="120014" h="187959">
                <a:moveTo>
                  <a:pt x="39316" y="54609"/>
                </a:moveTo>
                <a:lnTo>
                  <a:pt x="37271" y="54609"/>
                </a:lnTo>
                <a:lnTo>
                  <a:pt x="37507" y="55879"/>
                </a:lnTo>
                <a:lnTo>
                  <a:pt x="38922" y="55879"/>
                </a:lnTo>
                <a:lnTo>
                  <a:pt x="39316" y="54609"/>
                </a:lnTo>
                <a:close/>
              </a:path>
              <a:path w="120014" h="187959">
                <a:moveTo>
                  <a:pt x="47218" y="54609"/>
                </a:moveTo>
                <a:lnTo>
                  <a:pt x="46510" y="54609"/>
                </a:lnTo>
                <a:lnTo>
                  <a:pt x="46825" y="55879"/>
                </a:lnTo>
                <a:lnTo>
                  <a:pt x="47886" y="55879"/>
                </a:lnTo>
                <a:lnTo>
                  <a:pt x="47218" y="54609"/>
                </a:lnTo>
                <a:close/>
              </a:path>
              <a:path w="120014" h="187959">
                <a:moveTo>
                  <a:pt x="39197" y="46989"/>
                </a:moveTo>
                <a:lnTo>
                  <a:pt x="37271" y="46989"/>
                </a:lnTo>
                <a:lnTo>
                  <a:pt x="37389" y="53339"/>
                </a:lnTo>
                <a:lnTo>
                  <a:pt x="37232" y="54609"/>
                </a:lnTo>
                <a:lnTo>
                  <a:pt x="39906" y="54609"/>
                </a:lnTo>
                <a:lnTo>
                  <a:pt x="39826" y="50799"/>
                </a:lnTo>
                <a:lnTo>
                  <a:pt x="39630" y="49529"/>
                </a:lnTo>
                <a:lnTo>
                  <a:pt x="39512" y="48259"/>
                </a:lnTo>
                <a:lnTo>
                  <a:pt x="39197" y="46989"/>
                </a:lnTo>
                <a:close/>
              </a:path>
              <a:path w="120014" h="187959">
                <a:moveTo>
                  <a:pt x="14625" y="52069"/>
                </a:moveTo>
                <a:lnTo>
                  <a:pt x="4364" y="52069"/>
                </a:lnTo>
                <a:lnTo>
                  <a:pt x="4089" y="53339"/>
                </a:lnTo>
                <a:lnTo>
                  <a:pt x="15018" y="53339"/>
                </a:lnTo>
                <a:lnTo>
                  <a:pt x="14625" y="52069"/>
                </a:lnTo>
                <a:close/>
              </a:path>
              <a:path w="120014" h="187959">
                <a:moveTo>
                  <a:pt x="107725" y="48259"/>
                </a:moveTo>
                <a:lnTo>
                  <a:pt x="77569" y="48259"/>
                </a:lnTo>
                <a:lnTo>
                  <a:pt x="77530" y="50799"/>
                </a:lnTo>
                <a:lnTo>
                  <a:pt x="77727" y="53339"/>
                </a:lnTo>
                <a:lnTo>
                  <a:pt x="102964" y="53339"/>
                </a:lnTo>
                <a:lnTo>
                  <a:pt x="104424" y="52069"/>
                </a:lnTo>
                <a:lnTo>
                  <a:pt x="104930" y="52069"/>
                </a:lnTo>
                <a:lnTo>
                  <a:pt x="105873" y="50799"/>
                </a:lnTo>
                <a:lnTo>
                  <a:pt x="106391" y="50799"/>
                </a:lnTo>
                <a:lnTo>
                  <a:pt x="106816" y="49529"/>
                </a:lnTo>
                <a:lnTo>
                  <a:pt x="107288" y="49529"/>
                </a:lnTo>
                <a:lnTo>
                  <a:pt x="107725" y="48259"/>
                </a:lnTo>
                <a:close/>
              </a:path>
              <a:path w="120014" h="187959">
                <a:moveTo>
                  <a:pt x="13367" y="50799"/>
                </a:moveTo>
                <a:lnTo>
                  <a:pt x="6054" y="50799"/>
                </a:lnTo>
                <a:lnTo>
                  <a:pt x="5228" y="52069"/>
                </a:lnTo>
                <a:lnTo>
                  <a:pt x="13839" y="52069"/>
                </a:lnTo>
                <a:lnTo>
                  <a:pt x="13367" y="50799"/>
                </a:lnTo>
                <a:close/>
              </a:path>
              <a:path w="120014" h="187959">
                <a:moveTo>
                  <a:pt x="10930" y="49529"/>
                </a:moveTo>
                <a:lnTo>
                  <a:pt x="7509" y="49529"/>
                </a:lnTo>
                <a:lnTo>
                  <a:pt x="6802" y="50799"/>
                </a:lnTo>
                <a:lnTo>
                  <a:pt x="11480" y="50799"/>
                </a:lnTo>
                <a:lnTo>
                  <a:pt x="10930" y="49529"/>
                </a:lnTo>
                <a:close/>
              </a:path>
              <a:path w="120014" h="187959">
                <a:moveTo>
                  <a:pt x="114843" y="38100"/>
                </a:moveTo>
                <a:lnTo>
                  <a:pt x="79614" y="38099"/>
                </a:lnTo>
                <a:lnTo>
                  <a:pt x="79890" y="40639"/>
                </a:lnTo>
                <a:lnTo>
                  <a:pt x="79890" y="43179"/>
                </a:lnTo>
                <a:lnTo>
                  <a:pt x="79653" y="44449"/>
                </a:lnTo>
                <a:lnTo>
                  <a:pt x="79339" y="44449"/>
                </a:lnTo>
                <a:lnTo>
                  <a:pt x="79142" y="45719"/>
                </a:lnTo>
                <a:lnTo>
                  <a:pt x="78159" y="45719"/>
                </a:lnTo>
                <a:lnTo>
                  <a:pt x="77766" y="46989"/>
                </a:lnTo>
                <a:lnTo>
                  <a:pt x="77649" y="48259"/>
                </a:lnTo>
                <a:lnTo>
                  <a:pt x="108116" y="48259"/>
                </a:lnTo>
                <a:lnTo>
                  <a:pt x="108472" y="46989"/>
                </a:lnTo>
                <a:lnTo>
                  <a:pt x="108829" y="46989"/>
                </a:lnTo>
                <a:lnTo>
                  <a:pt x="110048" y="39370"/>
                </a:lnTo>
                <a:lnTo>
                  <a:pt x="113348" y="39370"/>
                </a:lnTo>
                <a:lnTo>
                  <a:pt x="114843" y="38100"/>
                </a:lnTo>
                <a:close/>
              </a:path>
              <a:path w="120014" h="187959">
                <a:moveTo>
                  <a:pt x="38765" y="45719"/>
                </a:moveTo>
                <a:lnTo>
                  <a:pt x="36917" y="45719"/>
                </a:lnTo>
                <a:lnTo>
                  <a:pt x="37113" y="46989"/>
                </a:lnTo>
                <a:lnTo>
                  <a:pt x="39001" y="46989"/>
                </a:lnTo>
                <a:lnTo>
                  <a:pt x="38765" y="45719"/>
                </a:lnTo>
                <a:close/>
              </a:path>
              <a:path w="120014" h="187959">
                <a:moveTo>
                  <a:pt x="73992" y="39369"/>
                </a:moveTo>
                <a:lnTo>
                  <a:pt x="73166" y="40639"/>
                </a:lnTo>
                <a:lnTo>
                  <a:pt x="71711" y="41909"/>
                </a:lnTo>
                <a:lnTo>
                  <a:pt x="71043" y="41909"/>
                </a:lnTo>
                <a:lnTo>
                  <a:pt x="69904" y="43179"/>
                </a:lnTo>
                <a:lnTo>
                  <a:pt x="68999" y="44449"/>
                </a:lnTo>
                <a:lnTo>
                  <a:pt x="68252" y="45719"/>
                </a:lnTo>
                <a:lnTo>
                  <a:pt x="67741" y="46989"/>
                </a:lnTo>
                <a:lnTo>
                  <a:pt x="73127" y="46989"/>
                </a:lnTo>
                <a:lnTo>
                  <a:pt x="73205" y="41909"/>
                </a:lnTo>
                <a:lnTo>
                  <a:pt x="73520" y="40639"/>
                </a:lnTo>
                <a:lnTo>
                  <a:pt x="73992" y="39369"/>
                </a:lnTo>
                <a:close/>
              </a:path>
              <a:path w="120014" h="187959">
                <a:moveTo>
                  <a:pt x="37113" y="43179"/>
                </a:moveTo>
                <a:lnTo>
                  <a:pt x="35738" y="43179"/>
                </a:lnTo>
                <a:lnTo>
                  <a:pt x="36052" y="44449"/>
                </a:lnTo>
                <a:lnTo>
                  <a:pt x="36367" y="44449"/>
                </a:lnTo>
                <a:lnTo>
                  <a:pt x="36642" y="45719"/>
                </a:lnTo>
                <a:lnTo>
                  <a:pt x="38215" y="45719"/>
                </a:lnTo>
                <a:lnTo>
                  <a:pt x="37507" y="44449"/>
                </a:lnTo>
                <a:lnTo>
                  <a:pt x="37113" y="43179"/>
                </a:lnTo>
                <a:close/>
              </a:path>
              <a:path w="120014" h="187959">
                <a:moveTo>
                  <a:pt x="35659" y="41909"/>
                </a:moveTo>
                <a:lnTo>
                  <a:pt x="34636" y="41909"/>
                </a:lnTo>
                <a:lnTo>
                  <a:pt x="35384" y="43179"/>
                </a:lnTo>
                <a:lnTo>
                  <a:pt x="36171" y="43179"/>
                </a:lnTo>
                <a:lnTo>
                  <a:pt x="35659" y="41909"/>
                </a:lnTo>
                <a:close/>
              </a:path>
              <a:path w="120014" h="187959">
                <a:moveTo>
                  <a:pt x="33772" y="40639"/>
                </a:moveTo>
                <a:lnTo>
                  <a:pt x="27127" y="40639"/>
                </a:lnTo>
                <a:lnTo>
                  <a:pt x="26695" y="41909"/>
                </a:lnTo>
                <a:lnTo>
                  <a:pt x="34440" y="41909"/>
                </a:lnTo>
                <a:lnTo>
                  <a:pt x="33772" y="40639"/>
                </a:lnTo>
                <a:close/>
              </a:path>
              <a:path w="120014" h="187959">
                <a:moveTo>
                  <a:pt x="115982" y="10160"/>
                </a:moveTo>
                <a:lnTo>
                  <a:pt x="83035" y="10159"/>
                </a:lnTo>
                <a:lnTo>
                  <a:pt x="82642" y="12699"/>
                </a:lnTo>
                <a:lnTo>
                  <a:pt x="82484" y="13969"/>
                </a:lnTo>
                <a:lnTo>
                  <a:pt x="82484" y="16509"/>
                </a:lnTo>
                <a:lnTo>
                  <a:pt x="82681" y="19049"/>
                </a:lnTo>
                <a:lnTo>
                  <a:pt x="82917" y="20319"/>
                </a:lnTo>
                <a:lnTo>
                  <a:pt x="83191" y="21589"/>
                </a:lnTo>
                <a:lnTo>
                  <a:pt x="83585" y="24129"/>
                </a:lnTo>
                <a:lnTo>
                  <a:pt x="78749" y="24129"/>
                </a:lnTo>
                <a:lnTo>
                  <a:pt x="78120" y="25399"/>
                </a:lnTo>
                <a:lnTo>
                  <a:pt x="77177" y="25399"/>
                </a:lnTo>
                <a:lnTo>
                  <a:pt x="76823" y="26669"/>
                </a:lnTo>
                <a:lnTo>
                  <a:pt x="76587" y="26669"/>
                </a:lnTo>
                <a:lnTo>
                  <a:pt x="76391" y="27939"/>
                </a:lnTo>
                <a:lnTo>
                  <a:pt x="76311" y="30479"/>
                </a:lnTo>
                <a:lnTo>
                  <a:pt x="76587" y="31749"/>
                </a:lnTo>
                <a:lnTo>
                  <a:pt x="76980" y="33019"/>
                </a:lnTo>
                <a:lnTo>
                  <a:pt x="77766" y="34289"/>
                </a:lnTo>
                <a:lnTo>
                  <a:pt x="78278" y="35559"/>
                </a:lnTo>
                <a:lnTo>
                  <a:pt x="79221" y="38099"/>
                </a:lnTo>
                <a:lnTo>
                  <a:pt x="116453" y="38100"/>
                </a:lnTo>
                <a:lnTo>
                  <a:pt x="117235" y="36830"/>
                </a:lnTo>
                <a:lnTo>
                  <a:pt x="118063" y="36830"/>
                </a:lnTo>
                <a:lnTo>
                  <a:pt x="118856" y="35560"/>
                </a:lnTo>
                <a:lnTo>
                  <a:pt x="119201" y="35560"/>
                </a:lnTo>
                <a:lnTo>
                  <a:pt x="119604" y="34290"/>
                </a:lnTo>
                <a:lnTo>
                  <a:pt x="119604" y="11430"/>
                </a:lnTo>
                <a:lnTo>
                  <a:pt x="117120" y="11430"/>
                </a:lnTo>
                <a:lnTo>
                  <a:pt x="115982" y="10160"/>
                </a:lnTo>
                <a:close/>
              </a:path>
              <a:path w="120014" h="187959">
                <a:moveTo>
                  <a:pt x="92038" y="8889"/>
                </a:moveTo>
                <a:lnTo>
                  <a:pt x="83664" y="8889"/>
                </a:lnTo>
                <a:lnTo>
                  <a:pt x="83310" y="10159"/>
                </a:lnTo>
                <a:lnTo>
                  <a:pt x="93454" y="10159"/>
                </a:lnTo>
                <a:lnTo>
                  <a:pt x="92038" y="8889"/>
                </a:lnTo>
                <a:close/>
              </a:path>
              <a:path w="120014" h="187959">
                <a:moveTo>
                  <a:pt x="106943" y="3810"/>
                </a:moveTo>
                <a:lnTo>
                  <a:pt x="94558" y="3809"/>
                </a:lnTo>
                <a:lnTo>
                  <a:pt x="94086" y="5079"/>
                </a:lnTo>
                <a:lnTo>
                  <a:pt x="93891" y="6349"/>
                </a:lnTo>
                <a:lnTo>
                  <a:pt x="93569" y="7619"/>
                </a:lnTo>
                <a:lnTo>
                  <a:pt x="93454" y="10159"/>
                </a:lnTo>
                <a:lnTo>
                  <a:pt x="108472" y="10160"/>
                </a:lnTo>
                <a:lnTo>
                  <a:pt x="108277" y="8890"/>
                </a:lnTo>
                <a:lnTo>
                  <a:pt x="107805" y="6350"/>
                </a:lnTo>
                <a:lnTo>
                  <a:pt x="107253" y="5080"/>
                </a:lnTo>
                <a:lnTo>
                  <a:pt x="106943" y="3810"/>
                </a:lnTo>
                <a:close/>
              </a:path>
              <a:path w="120014" h="187959">
                <a:moveTo>
                  <a:pt x="89522" y="7619"/>
                </a:moveTo>
                <a:lnTo>
                  <a:pt x="85158" y="7619"/>
                </a:lnTo>
                <a:lnTo>
                  <a:pt x="84607" y="8889"/>
                </a:lnTo>
                <a:lnTo>
                  <a:pt x="90701" y="8889"/>
                </a:lnTo>
                <a:lnTo>
                  <a:pt x="89522" y="7619"/>
                </a:lnTo>
                <a:close/>
              </a:path>
              <a:path w="120014" h="187959">
                <a:moveTo>
                  <a:pt x="103838" y="0"/>
                </a:moveTo>
                <a:lnTo>
                  <a:pt x="97663" y="0"/>
                </a:lnTo>
                <a:lnTo>
                  <a:pt x="96915" y="1269"/>
                </a:lnTo>
                <a:lnTo>
                  <a:pt x="95926" y="2539"/>
                </a:lnTo>
                <a:lnTo>
                  <a:pt x="95455" y="2539"/>
                </a:lnTo>
                <a:lnTo>
                  <a:pt x="94868" y="3809"/>
                </a:lnTo>
                <a:lnTo>
                  <a:pt x="106586" y="3810"/>
                </a:lnTo>
                <a:lnTo>
                  <a:pt x="105873" y="2540"/>
                </a:lnTo>
                <a:lnTo>
                  <a:pt x="105091" y="1270"/>
                </a:lnTo>
                <a:lnTo>
                  <a:pt x="104263" y="1270"/>
                </a:lnTo>
                <a:lnTo>
                  <a:pt x="10383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58421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39" h="42545">
                <a:moveTo>
                  <a:pt x="51151" y="37518"/>
                </a:moveTo>
                <a:lnTo>
                  <a:pt x="33573" y="37518"/>
                </a:lnTo>
                <a:lnTo>
                  <a:pt x="34870" y="37552"/>
                </a:lnTo>
                <a:lnTo>
                  <a:pt x="37347" y="37713"/>
                </a:lnTo>
                <a:lnTo>
                  <a:pt x="53152" y="41939"/>
                </a:lnTo>
                <a:lnTo>
                  <a:pt x="52326" y="39820"/>
                </a:lnTo>
                <a:lnTo>
                  <a:pt x="51399" y="37942"/>
                </a:lnTo>
                <a:lnTo>
                  <a:pt x="51151" y="37518"/>
                </a:lnTo>
                <a:close/>
              </a:path>
              <a:path w="53339" h="42545">
                <a:moveTo>
                  <a:pt x="33638" y="29020"/>
                </a:moveTo>
                <a:lnTo>
                  <a:pt x="19694" y="29020"/>
                </a:lnTo>
                <a:lnTo>
                  <a:pt x="19458" y="29914"/>
                </a:lnTo>
                <a:lnTo>
                  <a:pt x="19350" y="30509"/>
                </a:lnTo>
                <a:lnTo>
                  <a:pt x="19261" y="33555"/>
                </a:lnTo>
                <a:lnTo>
                  <a:pt x="19380" y="34151"/>
                </a:lnTo>
                <a:lnTo>
                  <a:pt x="26613" y="37942"/>
                </a:lnTo>
                <a:lnTo>
                  <a:pt x="28068" y="37747"/>
                </a:lnTo>
                <a:lnTo>
                  <a:pt x="29483" y="37633"/>
                </a:lnTo>
                <a:lnTo>
                  <a:pt x="30899" y="37552"/>
                </a:lnTo>
                <a:lnTo>
                  <a:pt x="32235" y="37518"/>
                </a:lnTo>
                <a:lnTo>
                  <a:pt x="51151" y="37518"/>
                </a:lnTo>
                <a:lnTo>
                  <a:pt x="50872" y="37049"/>
                </a:lnTo>
                <a:lnTo>
                  <a:pt x="50400" y="36178"/>
                </a:lnTo>
                <a:lnTo>
                  <a:pt x="49888" y="35399"/>
                </a:lnTo>
                <a:lnTo>
                  <a:pt x="48375" y="33326"/>
                </a:lnTo>
                <a:lnTo>
                  <a:pt x="40767" y="33326"/>
                </a:lnTo>
                <a:lnTo>
                  <a:pt x="38093" y="31792"/>
                </a:lnTo>
                <a:lnTo>
                  <a:pt x="35577" y="30269"/>
                </a:lnTo>
                <a:lnTo>
                  <a:pt x="33638" y="29020"/>
                </a:lnTo>
                <a:close/>
              </a:path>
              <a:path w="53339" h="42545">
                <a:moveTo>
                  <a:pt x="26049" y="8612"/>
                </a:moveTo>
                <a:lnTo>
                  <a:pt x="22013" y="8612"/>
                </a:lnTo>
                <a:lnTo>
                  <a:pt x="23091" y="11315"/>
                </a:lnTo>
                <a:lnTo>
                  <a:pt x="24373" y="13937"/>
                </a:lnTo>
                <a:lnTo>
                  <a:pt x="48375" y="33326"/>
                </a:lnTo>
                <a:lnTo>
                  <a:pt x="47254" y="32032"/>
                </a:lnTo>
                <a:lnTo>
                  <a:pt x="40453" y="27016"/>
                </a:lnTo>
                <a:lnTo>
                  <a:pt x="40351" y="23500"/>
                </a:lnTo>
                <a:lnTo>
                  <a:pt x="27518" y="13468"/>
                </a:lnTo>
                <a:lnTo>
                  <a:pt x="27361" y="13399"/>
                </a:lnTo>
                <a:lnTo>
                  <a:pt x="27170" y="13193"/>
                </a:lnTo>
                <a:lnTo>
                  <a:pt x="27053" y="12998"/>
                </a:lnTo>
                <a:lnTo>
                  <a:pt x="26928" y="12219"/>
                </a:lnTo>
                <a:lnTo>
                  <a:pt x="26815" y="11280"/>
                </a:lnTo>
                <a:lnTo>
                  <a:pt x="26634" y="10536"/>
                </a:lnTo>
                <a:lnTo>
                  <a:pt x="26049" y="8612"/>
                </a:lnTo>
                <a:close/>
              </a:path>
              <a:path w="53339" h="42545">
                <a:moveTo>
                  <a:pt x="2395" y="0"/>
                </a:moveTo>
                <a:lnTo>
                  <a:pt x="0" y="4111"/>
                </a:lnTo>
                <a:lnTo>
                  <a:pt x="125" y="5016"/>
                </a:lnTo>
                <a:lnTo>
                  <a:pt x="6878" y="14808"/>
                </a:lnTo>
                <a:lnTo>
                  <a:pt x="6933" y="15037"/>
                </a:lnTo>
                <a:lnTo>
                  <a:pt x="6220" y="16365"/>
                </a:lnTo>
                <a:lnTo>
                  <a:pt x="5698" y="17625"/>
                </a:lnTo>
                <a:lnTo>
                  <a:pt x="5343" y="18839"/>
                </a:lnTo>
                <a:lnTo>
                  <a:pt x="5226" y="22595"/>
                </a:lnTo>
                <a:lnTo>
                  <a:pt x="5343" y="23065"/>
                </a:lnTo>
                <a:lnTo>
                  <a:pt x="5423" y="23500"/>
                </a:lnTo>
                <a:lnTo>
                  <a:pt x="16903" y="29249"/>
                </a:lnTo>
                <a:lnTo>
                  <a:pt x="17610" y="29215"/>
                </a:lnTo>
                <a:lnTo>
                  <a:pt x="18239" y="29215"/>
                </a:lnTo>
                <a:lnTo>
                  <a:pt x="19694" y="29020"/>
                </a:lnTo>
                <a:lnTo>
                  <a:pt x="33638" y="29020"/>
                </a:lnTo>
                <a:lnTo>
                  <a:pt x="30821" y="27176"/>
                </a:lnTo>
                <a:lnTo>
                  <a:pt x="3456" y="1683"/>
                </a:lnTo>
                <a:lnTo>
                  <a:pt x="2395" y="0"/>
                </a:lnTo>
                <a:close/>
              </a:path>
              <a:path w="53339" h="42545">
                <a:moveTo>
                  <a:pt x="19341" y="2393"/>
                </a:moveTo>
                <a:lnTo>
                  <a:pt x="14582" y="5920"/>
                </a:lnTo>
                <a:lnTo>
                  <a:pt x="14701" y="6310"/>
                </a:lnTo>
                <a:lnTo>
                  <a:pt x="15094" y="6894"/>
                </a:lnTo>
                <a:lnTo>
                  <a:pt x="20559" y="16365"/>
                </a:lnTo>
                <a:lnTo>
                  <a:pt x="22013" y="8612"/>
                </a:lnTo>
                <a:lnTo>
                  <a:pt x="26049" y="8612"/>
                </a:lnTo>
                <a:lnTo>
                  <a:pt x="25867" y="8074"/>
                </a:lnTo>
                <a:lnTo>
                  <a:pt x="20323" y="2508"/>
                </a:lnTo>
                <a:lnTo>
                  <a:pt x="19341" y="2393"/>
                </a:lnTo>
                <a:close/>
              </a:path>
              <a:path w="53339" h="42545">
                <a:moveTo>
                  <a:pt x="32354" y="12219"/>
                </a:moveTo>
                <a:lnTo>
                  <a:pt x="28383" y="13273"/>
                </a:lnTo>
                <a:lnTo>
                  <a:pt x="28029" y="13433"/>
                </a:lnTo>
                <a:lnTo>
                  <a:pt x="27754" y="13468"/>
                </a:lnTo>
                <a:lnTo>
                  <a:pt x="36101" y="13468"/>
                </a:lnTo>
                <a:lnTo>
                  <a:pt x="35499" y="13078"/>
                </a:lnTo>
                <a:lnTo>
                  <a:pt x="34948" y="12803"/>
                </a:lnTo>
                <a:lnTo>
                  <a:pt x="34438" y="12609"/>
                </a:lnTo>
                <a:lnTo>
                  <a:pt x="33376" y="12334"/>
                </a:lnTo>
                <a:lnTo>
                  <a:pt x="32864" y="12254"/>
                </a:lnTo>
                <a:lnTo>
                  <a:pt x="32354" y="122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52245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0"/>
                </a:moveTo>
                <a:lnTo>
                  <a:pt x="7234" y="10811"/>
                </a:lnTo>
                <a:lnTo>
                  <a:pt x="8060" y="10731"/>
                </a:lnTo>
                <a:lnTo>
                  <a:pt x="9318" y="10501"/>
                </a:lnTo>
                <a:lnTo>
                  <a:pt x="9828" y="10376"/>
                </a:lnTo>
                <a:lnTo>
                  <a:pt x="8767" y="9757"/>
                </a:lnTo>
                <a:lnTo>
                  <a:pt x="7745" y="9093"/>
                </a:lnTo>
                <a:lnTo>
                  <a:pt x="747" y="1213"/>
                </a:lnTo>
                <a:lnTo>
                  <a:pt x="196" y="355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66085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392" y="0"/>
                </a:moveTo>
                <a:lnTo>
                  <a:pt x="0" y="1523"/>
                </a:lnTo>
                <a:lnTo>
                  <a:pt x="353" y="2072"/>
                </a:lnTo>
                <a:lnTo>
                  <a:pt x="1297" y="3447"/>
                </a:lnTo>
                <a:lnTo>
                  <a:pt x="2004" y="4260"/>
                </a:lnTo>
                <a:lnTo>
                  <a:pt x="2790" y="5210"/>
                </a:lnTo>
                <a:lnTo>
                  <a:pt x="9120" y="8807"/>
                </a:lnTo>
                <a:lnTo>
                  <a:pt x="9710" y="8772"/>
                </a:lnTo>
                <a:lnTo>
                  <a:pt x="13877" y="5749"/>
                </a:lnTo>
                <a:lnTo>
                  <a:pt x="11243" y="4615"/>
                </a:lnTo>
                <a:lnTo>
                  <a:pt x="7351" y="3012"/>
                </a:lnTo>
                <a:lnTo>
                  <a:pt x="39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94510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459" y="0"/>
                </a:moveTo>
                <a:lnTo>
                  <a:pt x="0" y="3676"/>
                </a:lnTo>
                <a:lnTo>
                  <a:pt x="196" y="4031"/>
                </a:lnTo>
                <a:lnTo>
                  <a:pt x="707" y="4386"/>
                </a:lnTo>
                <a:lnTo>
                  <a:pt x="2790" y="6069"/>
                </a:lnTo>
                <a:lnTo>
                  <a:pt x="3765" y="6963"/>
                </a:lnTo>
                <a:lnTo>
                  <a:pt x="4481" y="7707"/>
                </a:lnTo>
                <a:lnTo>
                  <a:pt x="5307" y="8612"/>
                </a:lnTo>
                <a:lnTo>
                  <a:pt x="5464" y="8337"/>
                </a:lnTo>
                <a:lnTo>
                  <a:pt x="5739" y="7512"/>
                </a:lnTo>
                <a:lnTo>
                  <a:pt x="6054" y="6298"/>
                </a:lnTo>
                <a:lnTo>
                  <a:pt x="6171" y="5634"/>
                </a:lnTo>
                <a:lnTo>
                  <a:pt x="6093" y="2702"/>
                </a:lnTo>
                <a:lnTo>
                  <a:pt x="3892" y="160"/>
                </a:lnTo>
                <a:lnTo>
                  <a:pt x="345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91679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1730" y="34"/>
                </a:moveTo>
                <a:lnTo>
                  <a:pt x="235" y="34"/>
                </a:lnTo>
                <a:lnTo>
                  <a:pt x="79" y="584"/>
                </a:lnTo>
                <a:lnTo>
                  <a:pt x="0" y="3012"/>
                </a:lnTo>
                <a:lnTo>
                  <a:pt x="79" y="3241"/>
                </a:lnTo>
                <a:lnTo>
                  <a:pt x="1651" y="4180"/>
                </a:lnTo>
                <a:lnTo>
                  <a:pt x="2044" y="4100"/>
                </a:lnTo>
                <a:lnTo>
                  <a:pt x="2825" y="3836"/>
                </a:lnTo>
                <a:lnTo>
                  <a:pt x="3263" y="3630"/>
                </a:lnTo>
                <a:lnTo>
                  <a:pt x="3460" y="3515"/>
                </a:lnTo>
                <a:lnTo>
                  <a:pt x="3557" y="3012"/>
                </a:lnTo>
                <a:lnTo>
                  <a:pt x="3538" y="1557"/>
                </a:lnTo>
                <a:lnTo>
                  <a:pt x="1730" y="34"/>
                </a:lnTo>
                <a:close/>
              </a:path>
              <a:path w="3810" h="4445">
                <a:moveTo>
                  <a:pt x="1101" y="0"/>
                </a:moveTo>
                <a:lnTo>
                  <a:pt x="944" y="34"/>
                </a:lnTo>
                <a:lnTo>
                  <a:pt x="1454" y="34"/>
                </a:lnTo>
                <a:lnTo>
                  <a:pt x="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41473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65" y="0"/>
                </a:moveTo>
                <a:lnTo>
                  <a:pt x="0" y="5165"/>
                </a:lnTo>
                <a:lnTo>
                  <a:pt x="2437" y="5909"/>
                </a:lnTo>
                <a:lnTo>
                  <a:pt x="3460" y="6264"/>
                </a:lnTo>
                <a:lnTo>
                  <a:pt x="8531" y="8887"/>
                </a:lnTo>
                <a:lnTo>
                  <a:pt x="7721" y="7512"/>
                </a:lnTo>
                <a:lnTo>
                  <a:pt x="1534" y="423"/>
                </a:lnTo>
                <a:lnTo>
                  <a:pt x="86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5806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1612" y="0"/>
                </a:moveTo>
                <a:lnTo>
                  <a:pt x="0" y="4306"/>
                </a:lnTo>
                <a:lnTo>
                  <a:pt x="0" y="5004"/>
                </a:lnTo>
                <a:lnTo>
                  <a:pt x="903" y="5714"/>
                </a:lnTo>
                <a:lnTo>
                  <a:pt x="3184" y="7593"/>
                </a:lnTo>
                <a:lnTo>
                  <a:pt x="4678" y="8887"/>
                </a:lnTo>
                <a:lnTo>
                  <a:pt x="8060" y="11933"/>
                </a:lnTo>
                <a:lnTo>
                  <a:pt x="9828" y="13617"/>
                </a:lnTo>
                <a:lnTo>
                  <a:pt x="9716" y="11933"/>
                </a:lnTo>
                <a:lnTo>
                  <a:pt x="2273" y="423"/>
                </a:lnTo>
                <a:lnTo>
                  <a:pt x="161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31235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32441" y="4953"/>
                </a:moveTo>
                <a:lnTo>
                  <a:pt x="23644" y="4952"/>
                </a:lnTo>
                <a:lnTo>
                  <a:pt x="25649" y="5841"/>
                </a:lnTo>
                <a:lnTo>
                  <a:pt x="29541" y="7620"/>
                </a:lnTo>
                <a:lnTo>
                  <a:pt x="53602" y="22479"/>
                </a:lnTo>
                <a:lnTo>
                  <a:pt x="55882" y="24130"/>
                </a:lnTo>
                <a:lnTo>
                  <a:pt x="57849" y="25781"/>
                </a:lnTo>
                <a:lnTo>
                  <a:pt x="62410" y="29464"/>
                </a:lnTo>
                <a:lnTo>
                  <a:pt x="65555" y="33655"/>
                </a:lnTo>
                <a:lnTo>
                  <a:pt x="66733" y="35052"/>
                </a:lnTo>
                <a:lnTo>
                  <a:pt x="67362" y="35687"/>
                </a:lnTo>
                <a:lnTo>
                  <a:pt x="65712" y="32512"/>
                </a:lnTo>
                <a:lnTo>
                  <a:pt x="54232" y="16510"/>
                </a:lnTo>
                <a:lnTo>
                  <a:pt x="53602" y="15748"/>
                </a:lnTo>
                <a:lnTo>
                  <a:pt x="48491" y="13081"/>
                </a:lnTo>
                <a:lnTo>
                  <a:pt x="47508" y="10795"/>
                </a:lnTo>
                <a:lnTo>
                  <a:pt x="46530" y="8890"/>
                </a:lnTo>
                <a:lnTo>
                  <a:pt x="45638" y="7366"/>
                </a:lnTo>
                <a:lnTo>
                  <a:pt x="34967" y="7366"/>
                </a:lnTo>
                <a:lnTo>
                  <a:pt x="34219" y="6985"/>
                </a:lnTo>
                <a:lnTo>
                  <a:pt x="33944" y="6731"/>
                </a:lnTo>
                <a:lnTo>
                  <a:pt x="33709" y="6477"/>
                </a:lnTo>
                <a:lnTo>
                  <a:pt x="33434" y="6223"/>
                </a:lnTo>
                <a:lnTo>
                  <a:pt x="32441" y="4953"/>
                </a:lnTo>
                <a:close/>
              </a:path>
              <a:path w="67945" h="36195">
                <a:moveTo>
                  <a:pt x="41179" y="20320"/>
                </a:moveTo>
                <a:lnTo>
                  <a:pt x="29699" y="20319"/>
                </a:lnTo>
                <a:lnTo>
                  <a:pt x="30052" y="20446"/>
                </a:lnTo>
                <a:lnTo>
                  <a:pt x="30170" y="20573"/>
                </a:lnTo>
                <a:lnTo>
                  <a:pt x="30249" y="20700"/>
                </a:lnTo>
                <a:lnTo>
                  <a:pt x="30328" y="21843"/>
                </a:lnTo>
                <a:lnTo>
                  <a:pt x="30131" y="22478"/>
                </a:lnTo>
                <a:lnTo>
                  <a:pt x="29703" y="23494"/>
                </a:lnTo>
                <a:lnTo>
                  <a:pt x="29463" y="24383"/>
                </a:lnTo>
                <a:lnTo>
                  <a:pt x="29250" y="25399"/>
                </a:lnTo>
                <a:lnTo>
                  <a:pt x="29128" y="27558"/>
                </a:lnTo>
                <a:lnTo>
                  <a:pt x="29246" y="28193"/>
                </a:lnTo>
                <a:lnTo>
                  <a:pt x="33434" y="30734"/>
                </a:lnTo>
                <a:lnTo>
                  <a:pt x="34692" y="30607"/>
                </a:lnTo>
                <a:lnTo>
                  <a:pt x="35478" y="30480"/>
                </a:lnTo>
                <a:lnTo>
                  <a:pt x="36618" y="30099"/>
                </a:lnTo>
                <a:lnTo>
                  <a:pt x="39802" y="29210"/>
                </a:lnTo>
                <a:lnTo>
                  <a:pt x="42318" y="28575"/>
                </a:lnTo>
                <a:lnTo>
                  <a:pt x="43537" y="28448"/>
                </a:lnTo>
                <a:lnTo>
                  <a:pt x="45857" y="27940"/>
                </a:lnTo>
                <a:lnTo>
                  <a:pt x="49002" y="27559"/>
                </a:lnTo>
                <a:lnTo>
                  <a:pt x="49985" y="27559"/>
                </a:lnTo>
                <a:lnTo>
                  <a:pt x="52620" y="27432"/>
                </a:lnTo>
                <a:lnTo>
                  <a:pt x="58989" y="27432"/>
                </a:lnTo>
                <a:lnTo>
                  <a:pt x="58203" y="26924"/>
                </a:lnTo>
                <a:lnTo>
                  <a:pt x="55392" y="25527"/>
                </a:lnTo>
                <a:lnTo>
                  <a:pt x="35478" y="25527"/>
                </a:lnTo>
                <a:lnTo>
                  <a:pt x="36303" y="24384"/>
                </a:lnTo>
                <a:lnTo>
                  <a:pt x="37129" y="23368"/>
                </a:lnTo>
                <a:lnTo>
                  <a:pt x="38387" y="22098"/>
                </a:lnTo>
                <a:lnTo>
                  <a:pt x="39212" y="21463"/>
                </a:lnTo>
                <a:lnTo>
                  <a:pt x="40392" y="20701"/>
                </a:lnTo>
                <a:lnTo>
                  <a:pt x="41179" y="20320"/>
                </a:lnTo>
                <a:close/>
              </a:path>
              <a:path w="67945" h="36195">
                <a:moveTo>
                  <a:pt x="58989" y="27432"/>
                </a:moveTo>
                <a:lnTo>
                  <a:pt x="54192" y="27432"/>
                </a:lnTo>
                <a:lnTo>
                  <a:pt x="55568" y="27559"/>
                </a:lnTo>
                <a:lnTo>
                  <a:pt x="57810" y="27813"/>
                </a:lnTo>
                <a:lnTo>
                  <a:pt x="58635" y="27940"/>
                </a:lnTo>
                <a:lnTo>
                  <a:pt x="59775" y="28194"/>
                </a:lnTo>
                <a:lnTo>
                  <a:pt x="60168" y="28321"/>
                </a:lnTo>
                <a:lnTo>
                  <a:pt x="59185" y="27559"/>
                </a:lnTo>
                <a:lnTo>
                  <a:pt x="58989" y="27432"/>
                </a:lnTo>
                <a:close/>
              </a:path>
              <a:path w="67945" h="36195">
                <a:moveTo>
                  <a:pt x="47862" y="23876"/>
                </a:moveTo>
                <a:lnTo>
                  <a:pt x="35478" y="25527"/>
                </a:lnTo>
                <a:lnTo>
                  <a:pt x="55392" y="25527"/>
                </a:lnTo>
                <a:lnTo>
                  <a:pt x="55136" y="25400"/>
                </a:lnTo>
                <a:lnTo>
                  <a:pt x="54075" y="25146"/>
                </a:lnTo>
                <a:lnTo>
                  <a:pt x="51991" y="24511"/>
                </a:lnTo>
                <a:lnTo>
                  <a:pt x="49907" y="24130"/>
                </a:lnTo>
                <a:lnTo>
                  <a:pt x="47862" y="23876"/>
                </a:lnTo>
                <a:close/>
              </a:path>
              <a:path w="67945" h="36195">
                <a:moveTo>
                  <a:pt x="8782" y="761"/>
                </a:moveTo>
                <a:lnTo>
                  <a:pt x="0" y="9524"/>
                </a:lnTo>
                <a:lnTo>
                  <a:pt x="291" y="10540"/>
                </a:lnTo>
                <a:lnTo>
                  <a:pt x="10237" y="15112"/>
                </a:lnTo>
                <a:lnTo>
                  <a:pt x="10984" y="15239"/>
                </a:lnTo>
                <a:lnTo>
                  <a:pt x="17668" y="25145"/>
                </a:lnTo>
                <a:lnTo>
                  <a:pt x="19044" y="25018"/>
                </a:lnTo>
                <a:lnTo>
                  <a:pt x="20381" y="24764"/>
                </a:lnTo>
                <a:lnTo>
                  <a:pt x="21678" y="24383"/>
                </a:lnTo>
                <a:lnTo>
                  <a:pt x="22268" y="24129"/>
                </a:lnTo>
                <a:lnTo>
                  <a:pt x="23408" y="23494"/>
                </a:lnTo>
                <a:lnTo>
                  <a:pt x="23919" y="23240"/>
                </a:lnTo>
                <a:lnTo>
                  <a:pt x="24823" y="22732"/>
                </a:lnTo>
                <a:lnTo>
                  <a:pt x="26710" y="21462"/>
                </a:lnTo>
                <a:lnTo>
                  <a:pt x="27732" y="20954"/>
                </a:lnTo>
                <a:lnTo>
                  <a:pt x="28558" y="20573"/>
                </a:lnTo>
                <a:lnTo>
                  <a:pt x="28912" y="20446"/>
                </a:lnTo>
                <a:lnTo>
                  <a:pt x="29463" y="20319"/>
                </a:lnTo>
                <a:lnTo>
                  <a:pt x="41179" y="20320"/>
                </a:lnTo>
                <a:lnTo>
                  <a:pt x="41886" y="19939"/>
                </a:lnTo>
                <a:lnTo>
                  <a:pt x="43144" y="19558"/>
                </a:lnTo>
                <a:lnTo>
                  <a:pt x="44992" y="19558"/>
                </a:lnTo>
                <a:lnTo>
                  <a:pt x="42398" y="18542"/>
                </a:lnTo>
                <a:lnTo>
                  <a:pt x="3278" y="8381"/>
                </a:lnTo>
                <a:lnTo>
                  <a:pt x="2768" y="8254"/>
                </a:lnTo>
                <a:lnTo>
                  <a:pt x="2610" y="8254"/>
                </a:lnTo>
                <a:lnTo>
                  <a:pt x="3750" y="8000"/>
                </a:lnTo>
                <a:lnTo>
                  <a:pt x="4930" y="7619"/>
                </a:lnTo>
                <a:lnTo>
                  <a:pt x="6109" y="7492"/>
                </a:lnTo>
                <a:lnTo>
                  <a:pt x="7249" y="7238"/>
                </a:lnTo>
                <a:lnTo>
                  <a:pt x="9569" y="7111"/>
                </a:lnTo>
                <a:lnTo>
                  <a:pt x="26887" y="7112"/>
                </a:lnTo>
                <a:lnTo>
                  <a:pt x="26238" y="6350"/>
                </a:lnTo>
                <a:lnTo>
                  <a:pt x="26081" y="6222"/>
                </a:lnTo>
                <a:lnTo>
                  <a:pt x="19438" y="6222"/>
                </a:lnTo>
                <a:lnTo>
                  <a:pt x="19201" y="6095"/>
                </a:lnTo>
                <a:lnTo>
                  <a:pt x="18139" y="5333"/>
                </a:lnTo>
                <a:lnTo>
                  <a:pt x="17117" y="4444"/>
                </a:lnTo>
                <a:lnTo>
                  <a:pt x="16135" y="3809"/>
                </a:lnTo>
                <a:lnTo>
                  <a:pt x="15191" y="3301"/>
                </a:lnTo>
                <a:lnTo>
                  <a:pt x="14287" y="2666"/>
                </a:lnTo>
                <a:lnTo>
                  <a:pt x="13383" y="2285"/>
                </a:lnTo>
                <a:lnTo>
                  <a:pt x="11732" y="1523"/>
                </a:lnTo>
                <a:lnTo>
                  <a:pt x="10945" y="1269"/>
                </a:lnTo>
                <a:lnTo>
                  <a:pt x="10198" y="1142"/>
                </a:lnTo>
                <a:lnTo>
                  <a:pt x="8782" y="761"/>
                </a:lnTo>
                <a:close/>
              </a:path>
              <a:path w="67945" h="36195">
                <a:moveTo>
                  <a:pt x="49671" y="12954"/>
                </a:moveTo>
                <a:lnTo>
                  <a:pt x="48570" y="12954"/>
                </a:lnTo>
                <a:lnTo>
                  <a:pt x="50045" y="13081"/>
                </a:lnTo>
                <a:lnTo>
                  <a:pt x="49671" y="12954"/>
                </a:lnTo>
                <a:close/>
              </a:path>
              <a:path w="67945" h="36195">
                <a:moveTo>
                  <a:pt x="26887" y="7112"/>
                </a:moveTo>
                <a:lnTo>
                  <a:pt x="11810" y="7111"/>
                </a:lnTo>
                <a:lnTo>
                  <a:pt x="15073" y="7492"/>
                </a:lnTo>
                <a:lnTo>
                  <a:pt x="17157" y="7873"/>
                </a:lnTo>
                <a:lnTo>
                  <a:pt x="20026" y="8635"/>
                </a:lnTo>
                <a:lnTo>
                  <a:pt x="21757" y="9143"/>
                </a:lnTo>
                <a:lnTo>
                  <a:pt x="23329" y="9651"/>
                </a:lnTo>
                <a:lnTo>
                  <a:pt x="24706" y="10286"/>
                </a:lnTo>
                <a:lnTo>
                  <a:pt x="25885" y="10794"/>
                </a:lnTo>
                <a:lnTo>
                  <a:pt x="27536" y="11556"/>
                </a:lnTo>
                <a:lnTo>
                  <a:pt x="28126" y="11938"/>
                </a:lnTo>
                <a:lnTo>
                  <a:pt x="28008" y="9144"/>
                </a:lnTo>
                <a:lnTo>
                  <a:pt x="27812" y="8509"/>
                </a:lnTo>
                <a:lnTo>
                  <a:pt x="27497" y="7874"/>
                </a:lnTo>
                <a:lnTo>
                  <a:pt x="26887" y="7112"/>
                </a:lnTo>
                <a:close/>
              </a:path>
              <a:path w="67945" h="36195">
                <a:moveTo>
                  <a:pt x="41415" y="3429"/>
                </a:moveTo>
                <a:lnTo>
                  <a:pt x="40078" y="3429"/>
                </a:lnTo>
                <a:lnTo>
                  <a:pt x="39567" y="3683"/>
                </a:lnTo>
                <a:lnTo>
                  <a:pt x="38348" y="4445"/>
                </a:lnTo>
                <a:lnTo>
                  <a:pt x="37483" y="4953"/>
                </a:lnTo>
                <a:lnTo>
                  <a:pt x="36776" y="5588"/>
                </a:lnTo>
                <a:lnTo>
                  <a:pt x="36225" y="5969"/>
                </a:lnTo>
                <a:lnTo>
                  <a:pt x="35360" y="7112"/>
                </a:lnTo>
                <a:lnTo>
                  <a:pt x="35085" y="7366"/>
                </a:lnTo>
                <a:lnTo>
                  <a:pt x="45638" y="7366"/>
                </a:lnTo>
                <a:lnTo>
                  <a:pt x="45267" y="6731"/>
                </a:lnTo>
                <a:lnTo>
                  <a:pt x="43695" y="4826"/>
                </a:lnTo>
                <a:lnTo>
                  <a:pt x="43302" y="4445"/>
                </a:lnTo>
                <a:lnTo>
                  <a:pt x="42634" y="3937"/>
                </a:lnTo>
                <a:lnTo>
                  <a:pt x="42279" y="3810"/>
                </a:lnTo>
                <a:lnTo>
                  <a:pt x="41415" y="3429"/>
                </a:lnTo>
                <a:close/>
              </a:path>
              <a:path w="67945" h="36195">
                <a:moveTo>
                  <a:pt x="25767" y="0"/>
                </a:moveTo>
                <a:lnTo>
                  <a:pt x="24312" y="0"/>
                </a:lnTo>
                <a:lnTo>
                  <a:pt x="23919" y="253"/>
                </a:lnTo>
                <a:lnTo>
                  <a:pt x="23526" y="380"/>
                </a:lnTo>
                <a:lnTo>
                  <a:pt x="23172" y="634"/>
                </a:lnTo>
                <a:lnTo>
                  <a:pt x="22543" y="1142"/>
                </a:lnTo>
                <a:lnTo>
                  <a:pt x="22307" y="1523"/>
                </a:lnTo>
                <a:lnTo>
                  <a:pt x="22032" y="1777"/>
                </a:lnTo>
                <a:lnTo>
                  <a:pt x="21481" y="2920"/>
                </a:lnTo>
                <a:lnTo>
                  <a:pt x="20852" y="4825"/>
                </a:lnTo>
                <a:lnTo>
                  <a:pt x="20774" y="5333"/>
                </a:lnTo>
                <a:lnTo>
                  <a:pt x="20538" y="5968"/>
                </a:lnTo>
                <a:lnTo>
                  <a:pt x="20341" y="6095"/>
                </a:lnTo>
                <a:lnTo>
                  <a:pt x="20067" y="6222"/>
                </a:lnTo>
                <a:lnTo>
                  <a:pt x="26081" y="6222"/>
                </a:lnTo>
                <a:lnTo>
                  <a:pt x="25767" y="5968"/>
                </a:lnTo>
                <a:lnTo>
                  <a:pt x="25296" y="5714"/>
                </a:lnTo>
                <a:lnTo>
                  <a:pt x="23880" y="5079"/>
                </a:lnTo>
                <a:lnTo>
                  <a:pt x="23644" y="4952"/>
                </a:lnTo>
                <a:lnTo>
                  <a:pt x="32441" y="4953"/>
                </a:lnTo>
                <a:lnTo>
                  <a:pt x="32176" y="4572"/>
                </a:lnTo>
                <a:lnTo>
                  <a:pt x="31271" y="3556"/>
                </a:lnTo>
                <a:lnTo>
                  <a:pt x="30445" y="2794"/>
                </a:lnTo>
                <a:lnTo>
                  <a:pt x="29660" y="2032"/>
                </a:lnTo>
                <a:lnTo>
                  <a:pt x="28205" y="1016"/>
                </a:lnTo>
                <a:lnTo>
                  <a:pt x="27536" y="635"/>
                </a:lnTo>
                <a:lnTo>
                  <a:pt x="26318" y="127"/>
                </a:lnTo>
                <a:lnTo>
                  <a:pt x="257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02768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2239" y="0"/>
                </a:moveTo>
                <a:lnTo>
                  <a:pt x="667" y="435"/>
                </a:lnTo>
                <a:lnTo>
                  <a:pt x="352" y="1053"/>
                </a:lnTo>
                <a:lnTo>
                  <a:pt x="62" y="1992"/>
                </a:lnTo>
                <a:lnTo>
                  <a:pt x="0" y="3641"/>
                </a:lnTo>
                <a:lnTo>
                  <a:pt x="116" y="4191"/>
                </a:lnTo>
                <a:lnTo>
                  <a:pt x="5345" y="7512"/>
                </a:lnTo>
                <a:lnTo>
                  <a:pt x="6011" y="7283"/>
                </a:lnTo>
                <a:lnTo>
                  <a:pt x="8018" y="4615"/>
                </a:lnTo>
                <a:lnTo>
                  <a:pt x="7744" y="4111"/>
                </a:lnTo>
                <a:lnTo>
                  <a:pt x="4480" y="1328"/>
                </a:lnTo>
                <a:lnTo>
                  <a:pt x="4087" y="939"/>
                </a:lnTo>
                <a:lnTo>
                  <a:pt x="3261" y="355"/>
                </a:lnTo>
                <a:lnTo>
                  <a:pt x="2907" y="194"/>
                </a:lnTo>
                <a:lnTo>
                  <a:pt x="223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06697" y="4706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988" y="0"/>
                </a:moveTo>
                <a:lnTo>
                  <a:pt x="0" y="1065"/>
                </a:lnTo>
                <a:lnTo>
                  <a:pt x="1101" y="1374"/>
                </a:lnTo>
                <a:lnTo>
                  <a:pt x="2083" y="1729"/>
                </a:lnTo>
                <a:lnTo>
                  <a:pt x="2870" y="2153"/>
                </a:lnTo>
                <a:lnTo>
                  <a:pt x="3538" y="2553"/>
                </a:lnTo>
                <a:lnTo>
                  <a:pt x="4443" y="3218"/>
                </a:lnTo>
                <a:lnTo>
                  <a:pt x="4757" y="3493"/>
                </a:lnTo>
                <a:lnTo>
                  <a:pt x="4679" y="1649"/>
                </a:lnTo>
                <a:lnTo>
                  <a:pt x="4560" y="1339"/>
                </a:lnTo>
                <a:lnTo>
                  <a:pt x="4482" y="1019"/>
                </a:lnTo>
                <a:lnTo>
                  <a:pt x="4011" y="400"/>
                </a:lnTo>
                <a:lnTo>
                  <a:pt x="3656" y="160"/>
                </a:lnTo>
                <a:lnTo>
                  <a:pt x="3421" y="80"/>
                </a:lnTo>
                <a:lnTo>
                  <a:pt x="298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32234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4" h="28575">
                <a:moveTo>
                  <a:pt x="33068" y="25756"/>
                </a:moveTo>
                <a:lnTo>
                  <a:pt x="17770" y="25756"/>
                </a:lnTo>
                <a:lnTo>
                  <a:pt x="18439" y="26226"/>
                </a:lnTo>
                <a:lnTo>
                  <a:pt x="18831" y="26421"/>
                </a:lnTo>
                <a:lnTo>
                  <a:pt x="19304" y="26695"/>
                </a:lnTo>
                <a:lnTo>
                  <a:pt x="25988" y="28184"/>
                </a:lnTo>
                <a:lnTo>
                  <a:pt x="27166" y="28150"/>
                </a:lnTo>
                <a:lnTo>
                  <a:pt x="32159" y="26581"/>
                </a:lnTo>
                <a:lnTo>
                  <a:pt x="33068" y="25756"/>
                </a:lnTo>
                <a:close/>
              </a:path>
              <a:path w="69214" h="28575">
                <a:moveTo>
                  <a:pt x="0" y="19022"/>
                </a:moveTo>
                <a:lnTo>
                  <a:pt x="15844" y="25951"/>
                </a:lnTo>
                <a:lnTo>
                  <a:pt x="16788" y="25882"/>
                </a:lnTo>
                <a:lnTo>
                  <a:pt x="17770" y="25756"/>
                </a:lnTo>
                <a:lnTo>
                  <a:pt x="33068" y="25756"/>
                </a:lnTo>
                <a:lnTo>
                  <a:pt x="33897" y="24897"/>
                </a:lnTo>
                <a:lnTo>
                  <a:pt x="35069" y="23374"/>
                </a:lnTo>
                <a:lnTo>
                  <a:pt x="35855" y="22160"/>
                </a:lnTo>
                <a:lnTo>
                  <a:pt x="36642" y="20752"/>
                </a:lnTo>
                <a:lnTo>
                  <a:pt x="45395" y="20752"/>
                </a:lnTo>
                <a:lnTo>
                  <a:pt x="45833" y="20202"/>
                </a:lnTo>
                <a:lnTo>
                  <a:pt x="8413" y="20202"/>
                </a:lnTo>
                <a:lnTo>
                  <a:pt x="6722" y="20122"/>
                </a:lnTo>
                <a:lnTo>
                  <a:pt x="5032" y="19961"/>
                </a:lnTo>
                <a:lnTo>
                  <a:pt x="3380" y="19732"/>
                </a:lnTo>
                <a:lnTo>
                  <a:pt x="1690" y="19412"/>
                </a:lnTo>
                <a:lnTo>
                  <a:pt x="0" y="19022"/>
                </a:lnTo>
                <a:close/>
              </a:path>
              <a:path w="69214" h="28575">
                <a:moveTo>
                  <a:pt x="45395" y="20752"/>
                </a:moveTo>
                <a:lnTo>
                  <a:pt x="36642" y="20752"/>
                </a:lnTo>
                <a:lnTo>
                  <a:pt x="36759" y="20981"/>
                </a:lnTo>
                <a:lnTo>
                  <a:pt x="36996" y="21645"/>
                </a:lnTo>
                <a:lnTo>
                  <a:pt x="40220" y="24897"/>
                </a:lnTo>
                <a:lnTo>
                  <a:pt x="40770" y="24817"/>
                </a:lnTo>
                <a:lnTo>
                  <a:pt x="44741" y="21530"/>
                </a:lnTo>
                <a:lnTo>
                  <a:pt x="45395" y="20752"/>
                </a:lnTo>
                <a:close/>
              </a:path>
              <a:path w="69214" h="28575">
                <a:moveTo>
                  <a:pt x="67899" y="7512"/>
                </a:moveTo>
                <a:lnTo>
                  <a:pt x="37429" y="12414"/>
                </a:lnTo>
                <a:lnTo>
                  <a:pt x="34283" y="14017"/>
                </a:lnTo>
                <a:lnTo>
                  <a:pt x="10064" y="20202"/>
                </a:lnTo>
                <a:lnTo>
                  <a:pt x="45833" y="20202"/>
                </a:lnTo>
                <a:lnTo>
                  <a:pt x="47336" y="18163"/>
                </a:lnTo>
                <a:lnTo>
                  <a:pt x="48105" y="17029"/>
                </a:lnTo>
                <a:lnTo>
                  <a:pt x="49655" y="14567"/>
                </a:lnTo>
                <a:lnTo>
                  <a:pt x="49852" y="14567"/>
                </a:lnTo>
                <a:lnTo>
                  <a:pt x="56654" y="11624"/>
                </a:lnTo>
                <a:lnTo>
                  <a:pt x="57047" y="11074"/>
                </a:lnTo>
                <a:lnTo>
                  <a:pt x="63966" y="8337"/>
                </a:lnTo>
                <a:lnTo>
                  <a:pt x="68641" y="8337"/>
                </a:lnTo>
                <a:lnTo>
                  <a:pt x="68252" y="7867"/>
                </a:lnTo>
                <a:lnTo>
                  <a:pt x="67899" y="7512"/>
                </a:lnTo>
                <a:close/>
              </a:path>
              <a:path w="69214" h="28575">
                <a:moveTo>
                  <a:pt x="18006" y="4936"/>
                </a:moveTo>
                <a:lnTo>
                  <a:pt x="11125" y="11945"/>
                </a:lnTo>
                <a:lnTo>
                  <a:pt x="11237" y="12414"/>
                </a:lnTo>
                <a:lnTo>
                  <a:pt x="19815" y="16594"/>
                </a:lnTo>
                <a:lnTo>
                  <a:pt x="20915" y="16560"/>
                </a:lnTo>
                <a:lnTo>
                  <a:pt x="22095" y="16445"/>
                </a:lnTo>
                <a:lnTo>
                  <a:pt x="23392" y="16285"/>
                </a:lnTo>
                <a:lnTo>
                  <a:pt x="23156" y="16125"/>
                </a:lnTo>
                <a:lnTo>
                  <a:pt x="22437" y="15701"/>
                </a:lnTo>
                <a:lnTo>
                  <a:pt x="21505" y="15071"/>
                </a:lnTo>
                <a:lnTo>
                  <a:pt x="15450" y="8222"/>
                </a:lnTo>
                <a:lnTo>
                  <a:pt x="36013" y="8222"/>
                </a:lnTo>
                <a:lnTo>
                  <a:pt x="35154" y="7432"/>
                </a:lnTo>
                <a:lnTo>
                  <a:pt x="34519" y="6734"/>
                </a:lnTo>
                <a:lnTo>
                  <a:pt x="33929" y="5794"/>
                </a:lnTo>
                <a:lnTo>
                  <a:pt x="25398" y="5794"/>
                </a:lnTo>
                <a:lnTo>
                  <a:pt x="19382" y="4970"/>
                </a:lnTo>
                <a:lnTo>
                  <a:pt x="18006" y="4936"/>
                </a:lnTo>
                <a:close/>
              </a:path>
              <a:path w="69214" h="28575">
                <a:moveTo>
                  <a:pt x="36013" y="8222"/>
                </a:moveTo>
                <a:lnTo>
                  <a:pt x="15450" y="8222"/>
                </a:lnTo>
                <a:lnTo>
                  <a:pt x="15962" y="8451"/>
                </a:lnTo>
                <a:lnTo>
                  <a:pt x="17377" y="8921"/>
                </a:lnTo>
                <a:lnTo>
                  <a:pt x="29879" y="10925"/>
                </a:lnTo>
                <a:lnTo>
                  <a:pt x="31963" y="10845"/>
                </a:lnTo>
                <a:lnTo>
                  <a:pt x="38529" y="9826"/>
                </a:lnTo>
                <a:lnTo>
                  <a:pt x="38019" y="9551"/>
                </a:lnTo>
                <a:lnTo>
                  <a:pt x="36013" y="8222"/>
                </a:lnTo>
                <a:close/>
              </a:path>
              <a:path w="69214" h="28575">
                <a:moveTo>
                  <a:pt x="68641" y="8337"/>
                </a:moveTo>
                <a:lnTo>
                  <a:pt x="64674" y="8337"/>
                </a:lnTo>
                <a:lnTo>
                  <a:pt x="66247" y="8417"/>
                </a:lnTo>
                <a:lnTo>
                  <a:pt x="68015" y="8646"/>
                </a:lnTo>
                <a:lnTo>
                  <a:pt x="68959" y="8807"/>
                </a:lnTo>
                <a:lnTo>
                  <a:pt x="68736" y="8451"/>
                </a:lnTo>
                <a:close/>
              </a:path>
              <a:path w="69214" h="28575">
                <a:moveTo>
                  <a:pt x="34126" y="0"/>
                </a:moveTo>
                <a:lnTo>
                  <a:pt x="25398" y="5794"/>
                </a:lnTo>
                <a:lnTo>
                  <a:pt x="33929" y="5794"/>
                </a:lnTo>
                <a:lnTo>
                  <a:pt x="34283" y="5909"/>
                </a:lnTo>
                <a:lnTo>
                  <a:pt x="49655" y="7673"/>
                </a:lnTo>
                <a:lnTo>
                  <a:pt x="51700" y="7627"/>
                </a:lnTo>
                <a:lnTo>
                  <a:pt x="53822" y="7512"/>
                </a:lnTo>
                <a:lnTo>
                  <a:pt x="67899" y="7512"/>
                </a:lnTo>
                <a:lnTo>
                  <a:pt x="50442" y="4225"/>
                </a:lnTo>
                <a:lnTo>
                  <a:pt x="49419" y="4191"/>
                </a:lnTo>
                <a:lnTo>
                  <a:pt x="37271" y="698"/>
                </a:lnTo>
                <a:lnTo>
                  <a:pt x="36564" y="423"/>
                </a:lnTo>
                <a:lnTo>
                  <a:pt x="35305" y="114"/>
                </a:lnTo>
                <a:lnTo>
                  <a:pt x="34126" y="0"/>
                </a:lnTo>
                <a:close/>
              </a:path>
              <a:path w="69214" h="28575">
                <a:moveTo>
                  <a:pt x="58030" y="3756"/>
                </a:moveTo>
                <a:lnTo>
                  <a:pt x="56142" y="3756"/>
                </a:lnTo>
                <a:lnTo>
                  <a:pt x="54098" y="3916"/>
                </a:lnTo>
                <a:lnTo>
                  <a:pt x="53783" y="3996"/>
                </a:lnTo>
                <a:lnTo>
                  <a:pt x="52171" y="4191"/>
                </a:lnTo>
                <a:lnTo>
                  <a:pt x="51386" y="4225"/>
                </a:lnTo>
                <a:lnTo>
                  <a:pt x="61607" y="4225"/>
                </a:lnTo>
                <a:lnTo>
                  <a:pt x="61254" y="4145"/>
                </a:lnTo>
                <a:lnTo>
                  <a:pt x="59721" y="3916"/>
                </a:lnTo>
                <a:lnTo>
                  <a:pt x="58030" y="375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94392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4403" y="34797"/>
                </a:moveTo>
                <a:lnTo>
                  <a:pt x="4692" y="36194"/>
                </a:lnTo>
                <a:lnTo>
                  <a:pt x="5019" y="38353"/>
                </a:lnTo>
                <a:lnTo>
                  <a:pt x="5307" y="41147"/>
                </a:lnTo>
                <a:lnTo>
                  <a:pt x="5422" y="46227"/>
                </a:lnTo>
                <a:lnTo>
                  <a:pt x="5298" y="48005"/>
                </a:lnTo>
                <a:lnTo>
                  <a:pt x="5189" y="49021"/>
                </a:lnTo>
                <a:lnTo>
                  <a:pt x="4954" y="50418"/>
                </a:lnTo>
                <a:lnTo>
                  <a:pt x="4796" y="51180"/>
                </a:lnTo>
                <a:lnTo>
                  <a:pt x="4167" y="52577"/>
                </a:lnTo>
                <a:lnTo>
                  <a:pt x="3145" y="56133"/>
                </a:lnTo>
                <a:lnTo>
                  <a:pt x="0" y="83819"/>
                </a:lnTo>
                <a:lnTo>
                  <a:pt x="825" y="80644"/>
                </a:lnTo>
                <a:lnTo>
                  <a:pt x="1966" y="76961"/>
                </a:lnTo>
                <a:lnTo>
                  <a:pt x="3617" y="72262"/>
                </a:lnTo>
                <a:lnTo>
                  <a:pt x="5032" y="68706"/>
                </a:lnTo>
                <a:lnTo>
                  <a:pt x="6723" y="64896"/>
                </a:lnTo>
                <a:lnTo>
                  <a:pt x="6880" y="64896"/>
                </a:lnTo>
                <a:lnTo>
                  <a:pt x="7312" y="64642"/>
                </a:lnTo>
                <a:lnTo>
                  <a:pt x="7627" y="64515"/>
                </a:lnTo>
                <a:lnTo>
                  <a:pt x="8334" y="64134"/>
                </a:lnTo>
                <a:lnTo>
                  <a:pt x="8767" y="63753"/>
                </a:lnTo>
                <a:lnTo>
                  <a:pt x="9633" y="63118"/>
                </a:lnTo>
                <a:lnTo>
                  <a:pt x="12149" y="57657"/>
                </a:lnTo>
                <a:lnTo>
                  <a:pt x="12471" y="56514"/>
                </a:lnTo>
                <a:lnTo>
                  <a:pt x="8060" y="56514"/>
                </a:lnTo>
                <a:lnTo>
                  <a:pt x="8178" y="56006"/>
                </a:lnTo>
                <a:lnTo>
                  <a:pt x="8374" y="54609"/>
                </a:lnTo>
                <a:lnTo>
                  <a:pt x="8492" y="53593"/>
                </a:lnTo>
                <a:lnTo>
                  <a:pt x="8419" y="46862"/>
                </a:lnTo>
                <a:lnTo>
                  <a:pt x="8217" y="45338"/>
                </a:lnTo>
                <a:lnTo>
                  <a:pt x="7693" y="42671"/>
                </a:lnTo>
                <a:lnTo>
                  <a:pt x="7066" y="40512"/>
                </a:lnTo>
                <a:lnTo>
                  <a:pt x="5976" y="37718"/>
                </a:lnTo>
                <a:lnTo>
                  <a:pt x="4845" y="35559"/>
                </a:lnTo>
                <a:lnTo>
                  <a:pt x="4403" y="34797"/>
                </a:lnTo>
                <a:close/>
              </a:path>
              <a:path w="52070" h="83820">
                <a:moveTo>
                  <a:pt x="23197" y="15874"/>
                </a:moveTo>
                <a:lnTo>
                  <a:pt x="22213" y="15874"/>
                </a:lnTo>
                <a:lnTo>
                  <a:pt x="19972" y="16128"/>
                </a:lnTo>
                <a:lnTo>
                  <a:pt x="18872" y="16382"/>
                </a:lnTo>
                <a:lnTo>
                  <a:pt x="18321" y="16636"/>
                </a:lnTo>
                <a:lnTo>
                  <a:pt x="17810" y="16763"/>
                </a:lnTo>
                <a:lnTo>
                  <a:pt x="15316" y="21589"/>
                </a:lnTo>
                <a:lnTo>
                  <a:pt x="15450" y="22351"/>
                </a:lnTo>
                <a:lnTo>
                  <a:pt x="15687" y="23113"/>
                </a:lnTo>
                <a:lnTo>
                  <a:pt x="16040" y="24129"/>
                </a:lnTo>
                <a:lnTo>
                  <a:pt x="16513" y="25145"/>
                </a:lnTo>
                <a:lnTo>
                  <a:pt x="17220" y="25653"/>
                </a:lnTo>
                <a:lnTo>
                  <a:pt x="17849" y="26415"/>
                </a:lnTo>
                <a:lnTo>
                  <a:pt x="18439" y="27431"/>
                </a:lnTo>
                <a:lnTo>
                  <a:pt x="18706" y="28320"/>
                </a:lnTo>
                <a:lnTo>
                  <a:pt x="18832" y="28828"/>
                </a:lnTo>
                <a:lnTo>
                  <a:pt x="18900" y="30225"/>
                </a:lnTo>
                <a:lnTo>
                  <a:pt x="18780" y="31241"/>
                </a:lnTo>
                <a:lnTo>
                  <a:pt x="18548" y="32257"/>
                </a:lnTo>
                <a:lnTo>
                  <a:pt x="17968" y="33781"/>
                </a:lnTo>
                <a:lnTo>
                  <a:pt x="17653" y="34416"/>
                </a:lnTo>
                <a:lnTo>
                  <a:pt x="17298" y="35051"/>
                </a:lnTo>
                <a:lnTo>
                  <a:pt x="17142" y="35051"/>
                </a:lnTo>
                <a:lnTo>
                  <a:pt x="16237" y="35940"/>
                </a:lnTo>
                <a:lnTo>
                  <a:pt x="13839" y="44576"/>
                </a:lnTo>
                <a:lnTo>
                  <a:pt x="14036" y="45338"/>
                </a:lnTo>
                <a:lnTo>
                  <a:pt x="14036" y="46862"/>
                </a:lnTo>
                <a:lnTo>
                  <a:pt x="8060" y="56514"/>
                </a:lnTo>
                <a:lnTo>
                  <a:pt x="12471" y="56514"/>
                </a:lnTo>
                <a:lnTo>
                  <a:pt x="21191" y="47243"/>
                </a:lnTo>
                <a:lnTo>
                  <a:pt x="27733" y="42671"/>
                </a:lnTo>
                <a:lnTo>
                  <a:pt x="19972" y="42671"/>
                </a:lnTo>
                <a:lnTo>
                  <a:pt x="20208" y="42290"/>
                </a:lnTo>
                <a:lnTo>
                  <a:pt x="21064" y="40512"/>
                </a:lnTo>
                <a:lnTo>
                  <a:pt x="23891" y="29844"/>
                </a:lnTo>
                <a:lnTo>
                  <a:pt x="23826" y="25653"/>
                </a:lnTo>
                <a:lnTo>
                  <a:pt x="31179" y="25653"/>
                </a:lnTo>
                <a:lnTo>
                  <a:pt x="31064" y="24510"/>
                </a:lnTo>
                <a:lnTo>
                  <a:pt x="30788" y="23113"/>
                </a:lnTo>
                <a:lnTo>
                  <a:pt x="30592" y="22351"/>
                </a:lnTo>
                <a:lnTo>
                  <a:pt x="30155" y="20954"/>
                </a:lnTo>
                <a:lnTo>
                  <a:pt x="30270" y="16636"/>
                </a:lnTo>
                <a:lnTo>
                  <a:pt x="30316" y="16128"/>
                </a:lnTo>
                <a:lnTo>
                  <a:pt x="25359" y="16128"/>
                </a:lnTo>
                <a:lnTo>
                  <a:pt x="24769" y="16001"/>
                </a:lnTo>
                <a:lnTo>
                  <a:pt x="23197" y="15874"/>
                </a:lnTo>
                <a:close/>
              </a:path>
              <a:path w="52070" h="83820">
                <a:moveTo>
                  <a:pt x="42204" y="29488"/>
                </a:moveTo>
                <a:lnTo>
                  <a:pt x="40654" y="30987"/>
                </a:lnTo>
                <a:lnTo>
                  <a:pt x="39516" y="31876"/>
                </a:lnTo>
                <a:lnTo>
                  <a:pt x="38803" y="32257"/>
                </a:lnTo>
                <a:lnTo>
                  <a:pt x="37078" y="33273"/>
                </a:lnTo>
                <a:lnTo>
                  <a:pt x="34916" y="34289"/>
                </a:lnTo>
                <a:lnTo>
                  <a:pt x="33651" y="34797"/>
                </a:lnTo>
                <a:lnTo>
                  <a:pt x="33375" y="34797"/>
                </a:lnTo>
                <a:lnTo>
                  <a:pt x="32593" y="34924"/>
                </a:lnTo>
                <a:lnTo>
                  <a:pt x="31340" y="35051"/>
                </a:lnTo>
                <a:lnTo>
                  <a:pt x="30592" y="35305"/>
                </a:lnTo>
                <a:lnTo>
                  <a:pt x="29684" y="35559"/>
                </a:lnTo>
                <a:lnTo>
                  <a:pt x="28741" y="35940"/>
                </a:lnTo>
                <a:lnTo>
                  <a:pt x="27678" y="36575"/>
                </a:lnTo>
                <a:lnTo>
                  <a:pt x="25988" y="37464"/>
                </a:lnTo>
                <a:lnTo>
                  <a:pt x="19972" y="42671"/>
                </a:lnTo>
                <a:lnTo>
                  <a:pt x="27733" y="42671"/>
                </a:lnTo>
                <a:lnTo>
                  <a:pt x="29914" y="41147"/>
                </a:lnTo>
                <a:lnTo>
                  <a:pt x="32984" y="38861"/>
                </a:lnTo>
                <a:lnTo>
                  <a:pt x="35732" y="36702"/>
                </a:lnTo>
                <a:lnTo>
                  <a:pt x="36526" y="36321"/>
                </a:lnTo>
                <a:lnTo>
                  <a:pt x="41954" y="30225"/>
                </a:lnTo>
                <a:lnTo>
                  <a:pt x="42204" y="29488"/>
                </a:lnTo>
                <a:close/>
              </a:path>
              <a:path w="52070" h="83820">
                <a:moveTo>
                  <a:pt x="31179" y="25653"/>
                </a:moveTo>
                <a:lnTo>
                  <a:pt x="23943" y="25653"/>
                </a:lnTo>
                <a:lnTo>
                  <a:pt x="24297" y="25780"/>
                </a:lnTo>
                <a:lnTo>
                  <a:pt x="24494" y="25780"/>
                </a:lnTo>
                <a:lnTo>
                  <a:pt x="25084" y="26161"/>
                </a:lnTo>
                <a:lnTo>
                  <a:pt x="28269" y="32003"/>
                </a:lnTo>
                <a:lnTo>
                  <a:pt x="28465" y="31876"/>
                </a:lnTo>
                <a:lnTo>
                  <a:pt x="31092" y="27431"/>
                </a:lnTo>
                <a:lnTo>
                  <a:pt x="31179" y="25653"/>
                </a:lnTo>
                <a:close/>
              </a:path>
              <a:path w="52070" h="83820">
                <a:moveTo>
                  <a:pt x="43554" y="9778"/>
                </a:moveTo>
                <a:lnTo>
                  <a:pt x="31535" y="9778"/>
                </a:lnTo>
                <a:lnTo>
                  <a:pt x="31765" y="10921"/>
                </a:lnTo>
                <a:lnTo>
                  <a:pt x="32512" y="13842"/>
                </a:lnTo>
                <a:lnTo>
                  <a:pt x="36135" y="21589"/>
                </a:lnTo>
                <a:lnTo>
                  <a:pt x="36836" y="19938"/>
                </a:lnTo>
                <a:lnTo>
                  <a:pt x="37341" y="18922"/>
                </a:lnTo>
                <a:lnTo>
                  <a:pt x="42575" y="10921"/>
                </a:lnTo>
                <a:lnTo>
                  <a:pt x="43554" y="9778"/>
                </a:lnTo>
                <a:close/>
              </a:path>
              <a:path w="52070" h="83820">
                <a:moveTo>
                  <a:pt x="31765" y="4444"/>
                </a:moveTo>
                <a:lnTo>
                  <a:pt x="25359" y="16128"/>
                </a:lnTo>
                <a:lnTo>
                  <a:pt x="30316" y="16128"/>
                </a:lnTo>
                <a:lnTo>
                  <a:pt x="30394" y="15493"/>
                </a:lnTo>
                <a:lnTo>
                  <a:pt x="31161" y="11429"/>
                </a:lnTo>
                <a:lnTo>
                  <a:pt x="31535" y="9778"/>
                </a:lnTo>
                <a:lnTo>
                  <a:pt x="43554" y="9778"/>
                </a:lnTo>
                <a:lnTo>
                  <a:pt x="43989" y="9270"/>
                </a:lnTo>
                <a:lnTo>
                  <a:pt x="45611" y="7492"/>
                </a:lnTo>
                <a:lnTo>
                  <a:pt x="46287" y="6857"/>
                </a:lnTo>
                <a:lnTo>
                  <a:pt x="37112" y="6857"/>
                </a:lnTo>
                <a:lnTo>
                  <a:pt x="36606" y="6476"/>
                </a:lnTo>
                <a:lnTo>
                  <a:pt x="34364" y="5206"/>
                </a:lnTo>
                <a:lnTo>
                  <a:pt x="33375" y="4825"/>
                </a:lnTo>
                <a:lnTo>
                  <a:pt x="31765" y="4444"/>
                </a:lnTo>
                <a:close/>
              </a:path>
              <a:path w="52070" h="83820">
                <a:moveTo>
                  <a:pt x="46634" y="0"/>
                </a:moveTo>
                <a:lnTo>
                  <a:pt x="41011" y="2666"/>
                </a:lnTo>
                <a:lnTo>
                  <a:pt x="40263" y="3301"/>
                </a:lnTo>
                <a:lnTo>
                  <a:pt x="39516" y="4063"/>
                </a:lnTo>
                <a:lnTo>
                  <a:pt x="38722" y="4825"/>
                </a:lnTo>
                <a:lnTo>
                  <a:pt x="37940" y="5841"/>
                </a:lnTo>
                <a:lnTo>
                  <a:pt x="37112" y="6857"/>
                </a:lnTo>
                <a:lnTo>
                  <a:pt x="46287" y="6857"/>
                </a:lnTo>
                <a:lnTo>
                  <a:pt x="47370" y="5841"/>
                </a:lnTo>
                <a:lnTo>
                  <a:pt x="48359" y="4953"/>
                </a:lnTo>
                <a:lnTo>
                  <a:pt x="50406" y="3175"/>
                </a:lnTo>
                <a:lnTo>
                  <a:pt x="51544" y="2286"/>
                </a:lnTo>
                <a:lnTo>
                  <a:pt x="51268" y="2032"/>
                </a:lnTo>
                <a:lnTo>
                  <a:pt x="50521" y="1270"/>
                </a:lnTo>
                <a:lnTo>
                  <a:pt x="49969" y="1016"/>
                </a:lnTo>
                <a:lnTo>
                  <a:pt x="49302" y="635"/>
                </a:lnTo>
                <a:lnTo>
                  <a:pt x="48520" y="254"/>
                </a:lnTo>
                <a:lnTo>
                  <a:pt x="4663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29975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8560" y="0"/>
                </a:moveTo>
                <a:lnTo>
                  <a:pt x="14972" y="2233"/>
                </a:lnTo>
                <a:lnTo>
                  <a:pt x="13880" y="3012"/>
                </a:lnTo>
                <a:lnTo>
                  <a:pt x="12741" y="3790"/>
                </a:lnTo>
                <a:lnTo>
                  <a:pt x="0" y="9906"/>
                </a:lnTo>
                <a:lnTo>
                  <a:pt x="1575" y="9986"/>
                </a:lnTo>
                <a:lnTo>
                  <a:pt x="18470" y="2233"/>
                </a:lnTo>
                <a:lnTo>
                  <a:pt x="18560" y="0"/>
                </a:lnTo>
                <a:close/>
              </a:path>
              <a:path w="19050" h="10160">
                <a:moveTo>
                  <a:pt x="17410" y="389"/>
                </a:moveTo>
                <a:lnTo>
                  <a:pt x="16467" y="1133"/>
                </a:lnTo>
                <a:lnTo>
                  <a:pt x="15466" y="1874"/>
                </a:lnTo>
                <a:lnTo>
                  <a:pt x="16594" y="1053"/>
                </a:lnTo>
                <a:lnTo>
                  <a:pt x="17341" y="46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92820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39" h="49529">
                <a:moveTo>
                  <a:pt x="25043" y="13207"/>
                </a:moveTo>
                <a:lnTo>
                  <a:pt x="24296" y="13207"/>
                </a:lnTo>
                <a:lnTo>
                  <a:pt x="22685" y="13461"/>
                </a:lnTo>
                <a:lnTo>
                  <a:pt x="22252" y="13715"/>
                </a:lnTo>
                <a:lnTo>
                  <a:pt x="21427" y="13969"/>
                </a:lnTo>
                <a:lnTo>
                  <a:pt x="20640" y="14477"/>
                </a:lnTo>
                <a:lnTo>
                  <a:pt x="20247" y="14858"/>
                </a:lnTo>
                <a:lnTo>
                  <a:pt x="19540" y="15493"/>
                </a:lnTo>
                <a:lnTo>
                  <a:pt x="18596" y="17017"/>
                </a:lnTo>
                <a:lnTo>
                  <a:pt x="18317" y="17652"/>
                </a:lnTo>
                <a:lnTo>
                  <a:pt x="17888" y="18922"/>
                </a:lnTo>
                <a:lnTo>
                  <a:pt x="18045" y="19176"/>
                </a:lnTo>
                <a:lnTo>
                  <a:pt x="18399" y="20065"/>
                </a:lnTo>
                <a:lnTo>
                  <a:pt x="18517" y="20446"/>
                </a:lnTo>
                <a:lnTo>
                  <a:pt x="18584" y="22732"/>
                </a:lnTo>
                <a:lnTo>
                  <a:pt x="18488" y="23367"/>
                </a:lnTo>
                <a:lnTo>
                  <a:pt x="11441" y="32511"/>
                </a:lnTo>
                <a:lnTo>
                  <a:pt x="10654" y="33019"/>
                </a:lnTo>
                <a:lnTo>
                  <a:pt x="0" y="49148"/>
                </a:lnTo>
                <a:lnTo>
                  <a:pt x="1572" y="47243"/>
                </a:lnTo>
                <a:lnTo>
                  <a:pt x="2436" y="46354"/>
                </a:lnTo>
                <a:lnTo>
                  <a:pt x="3459" y="45211"/>
                </a:lnTo>
                <a:lnTo>
                  <a:pt x="4638" y="44195"/>
                </a:lnTo>
                <a:lnTo>
                  <a:pt x="5307" y="43687"/>
                </a:lnTo>
                <a:lnTo>
                  <a:pt x="6722" y="42544"/>
                </a:lnTo>
                <a:lnTo>
                  <a:pt x="16944" y="38734"/>
                </a:lnTo>
                <a:lnTo>
                  <a:pt x="28805" y="38734"/>
                </a:lnTo>
                <a:lnTo>
                  <a:pt x="28936" y="38607"/>
                </a:lnTo>
                <a:lnTo>
                  <a:pt x="30843" y="34543"/>
                </a:lnTo>
                <a:lnTo>
                  <a:pt x="12580" y="34543"/>
                </a:lnTo>
                <a:lnTo>
                  <a:pt x="13721" y="33654"/>
                </a:lnTo>
                <a:lnTo>
                  <a:pt x="23077" y="19430"/>
                </a:lnTo>
                <a:lnTo>
                  <a:pt x="29157" y="19430"/>
                </a:lnTo>
                <a:lnTo>
                  <a:pt x="30313" y="17271"/>
                </a:lnTo>
                <a:lnTo>
                  <a:pt x="31361" y="14858"/>
                </a:lnTo>
                <a:lnTo>
                  <a:pt x="31846" y="13588"/>
                </a:lnTo>
                <a:lnTo>
                  <a:pt x="27560" y="13588"/>
                </a:lnTo>
                <a:lnTo>
                  <a:pt x="26341" y="13334"/>
                </a:lnTo>
                <a:lnTo>
                  <a:pt x="25043" y="13207"/>
                </a:lnTo>
                <a:close/>
              </a:path>
              <a:path w="53339" h="49529">
                <a:moveTo>
                  <a:pt x="28805" y="38734"/>
                </a:moveTo>
                <a:lnTo>
                  <a:pt x="18045" y="38734"/>
                </a:lnTo>
                <a:lnTo>
                  <a:pt x="19186" y="38861"/>
                </a:lnTo>
                <a:lnTo>
                  <a:pt x="20325" y="38861"/>
                </a:lnTo>
                <a:lnTo>
                  <a:pt x="21505" y="39115"/>
                </a:lnTo>
                <a:lnTo>
                  <a:pt x="21898" y="39369"/>
                </a:lnTo>
                <a:lnTo>
                  <a:pt x="23550" y="40004"/>
                </a:lnTo>
                <a:lnTo>
                  <a:pt x="24728" y="40258"/>
                </a:lnTo>
                <a:lnTo>
                  <a:pt x="25554" y="40258"/>
                </a:lnTo>
                <a:lnTo>
                  <a:pt x="25986" y="40131"/>
                </a:lnTo>
                <a:lnTo>
                  <a:pt x="26420" y="40131"/>
                </a:lnTo>
                <a:lnTo>
                  <a:pt x="27285" y="39877"/>
                </a:lnTo>
                <a:lnTo>
                  <a:pt x="27717" y="39623"/>
                </a:lnTo>
                <a:lnTo>
                  <a:pt x="28543" y="38988"/>
                </a:lnTo>
                <a:lnTo>
                  <a:pt x="28805" y="38734"/>
                </a:lnTo>
                <a:close/>
              </a:path>
              <a:path w="53339" h="49529">
                <a:moveTo>
                  <a:pt x="49264" y="0"/>
                </a:moveTo>
                <a:lnTo>
                  <a:pt x="47999" y="0"/>
                </a:lnTo>
                <a:lnTo>
                  <a:pt x="47769" y="126"/>
                </a:lnTo>
                <a:lnTo>
                  <a:pt x="48160" y="254"/>
                </a:lnTo>
                <a:lnTo>
                  <a:pt x="48356" y="254"/>
                </a:lnTo>
                <a:lnTo>
                  <a:pt x="48747" y="508"/>
                </a:lnTo>
                <a:lnTo>
                  <a:pt x="49023" y="889"/>
                </a:lnTo>
                <a:lnTo>
                  <a:pt x="49264" y="1270"/>
                </a:lnTo>
                <a:lnTo>
                  <a:pt x="49345" y="3048"/>
                </a:lnTo>
                <a:lnTo>
                  <a:pt x="49184" y="3683"/>
                </a:lnTo>
                <a:lnTo>
                  <a:pt x="40352" y="14096"/>
                </a:lnTo>
                <a:lnTo>
                  <a:pt x="38454" y="16001"/>
                </a:lnTo>
                <a:lnTo>
                  <a:pt x="32831" y="20827"/>
                </a:lnTo>
                <a:lnTo>
                  <a:pt x="31221" y="22097"/>
                </a:lnTo>
                <a:lnTo>
                  <a:pt x="29486" y="23367"/>
                </a:lnTo>
                <a:lnTo>
                  <a:pt x="27717" y="24764"/>
                </a:lnTo>
                <a:lnTo>
                  <a:pt x="25830" y="26161"/>
                </a:lnTo>
                <a:lnTo>
                  <a:pt x="23864" y="27431"/>
                </a:lnTo>
                <a:lnTo>
                  <a:pt x="21780" y="28955"/>
                </a:lnTo>
                <a:lnTo>
                  <a:pt x="19618" y="30352"/>
                </a:lnTo>
                <a:lnTo>
                  <a:pt x="17377" y="31749"/>
                </a:lnTo>
                <a:lnTo>
                  <a:pt x="12580" y="34543"/>
                </a:lnTo>
                <a:lnTo>
                  <a:pt x="30843" y="34543"/>
                </a:lnTo>
                <a:lnTo>
                  <a:pt x="31014" y="33654"/>
                </a:lnTo>
                <a:lnTo>
                  <a:pt x="31336" y="31368"/>
                </a:lnTo>
                <a:lnTo>
                  <a:pt x="43284" y="31368"/>
                </a:lnTo>
                <a:lnTo>
                  <a:pt x="47666" y="27050"/>
                </a:lnTo>
                <a:lnTo>
                  <a:pt x="47547" y="24510"/>
                </a:lnTo>
                <a:lnTo>
                  <a:pt x="47217" y="23367"/>
                </a:lnTo>
                <a:lnTo>
                  <a:pt x="46550" y="21970"/>
                </a:lnTo>
                <a:lnTo>
                  <a:pt x="45985" y="21081"/>
                </a:lnTo>
                <a:lnTo>
                  <a:pt x="44860" y="19557"/>
                </a:lnTo>
                <a:lnTo>
                  <a:pt x="45297" y="19430"/>
                </a:lnTo>
                <a:lnTo>
                  <a:pt x="46355" y="18795"/>
                </a:lnTo>
                <a:lnTo>
                  <a:pt x="47850" y="17652"/>
                </a:lnTo>
                <a:lnTo>
                  <a:pt x="48241" y="17271"/>
                </a:lnTo>
                <a:lnTo>
                  <a:pt x="48678" y="16890"/>
                </a:lnTo>
                <a:lnTo>
                  <a:pt x="52875" y="8255"/>
                </a:lnTo>
                <a:lnTo>
                  <a:pt x="52806" y="2921"/>
                </a:lnTo>
                <a:lnTo>
                  <a:pt x="49690" y="127"/>
                </a:lnTo>
                <a:lnTo>
                  <a:pt x="49264" y="0"/>
                </a:lnTo>
                <a:close/>
              </a:path>
              <a:path w="53339" h="49529">
                <a:moveTo>
                  <a:pt x="43284" y="31368"/>
                </a:moveTo>
                <a:lnTo>
                  <a:pt x="31336" y="31368"/>
                </a:lnTo>
                <a:lnTo>
                  <a:pt x="31486" y="31495"/>
                </a:lnTo>
                <a:lnTo>
                  <a:pt x="32038" y="31622"/>
                </a:lnTo>
                <a:lnTo>
                  <a:pt x="32981" y="32003"/>
                </a:lnTo>
                <a:lnTo>
                  <a:pt x="33578" y="32130"/>
                </a:lnTo>
                <a:lnTo>
                  <a:pt x="35936" y="32257"/>
                </a:lnTo>
                <a:lnTo>
                  <a:pt x="38017" y="32257"/>
                </a:lnTo>
                <a:lnTo>
                  <a:pt x="40455" y="32003"/>
                </a:lnTo>
                <a:lnTo>
                  <a:pt x="43284" y="31368"/>
                </a:lnTo>
                <a:close/>
              </a:path>
              <a:path w="53339" h="49529">
                <a:moveTo>
                  <a:pt x="29157" y="19430"/>
                </a:moveTo>
                <a:lnTo>
                  <a:pt x="23077" y="19430"/>
                </a:lnTo>
                <a:lnTo>
                  <a:pt x="23353" y="19557"/>
                </a:lnTo>
                <a:lnTo>
                  <a:pt x="23707" y="20065"/>
                </a:lnTo>
                <a:lnTo>
                  <a:pt x="23884" y="20446"/>
                </a:lnTo>
                <a:lnTo>
                  <a:pt x="23982" y="20827"/>
                </a:lnTo>
                <a:lnTo>
                  <a:pt x="24099" y="25526"/>
                </a:lnTo>
                <a:lnTo>
                  <a:pt x="25554" y="24256"/>
                </a:lnTo>
                <a:lnTo>
                  <a:pt x="26734" y="22986"/>
                </a:lnTo>
                <a:lnTo>
                  <a:pt x="27491" y="21970"/>
                </a:lnTo>
                <a:lnTo>
                  <a:pt x="28818" y="20065"/>
                </a:lnTo>
                <a:lnTo>
                  <a:pt x="29157" y="19430"/>
                </a:lnTo>
                <a:close/>
              </a:path>
              <a:path w="53339" h="49529">
                <a:moveTo>
                  <a:pt x="39530" y="9651"/>
                </a:moveTo>
                <a:lnTo>
                  <a:pt x="33176" y="9651"/>
                </a:lnTo>
                <a:lnTo>
                  <a:pt x="33532" y="9778"/>
                </a:lnTo>
                <a:lnTo>
                  <a:pt x="33774" y="9905"/>
                </a:lnTo>
                <a:lnTo>
                  <a:pt x="35349" y="16509"/>
                </a:lnTo>
                <a:lnTo>
                  <a:pt x="35223" y="17906"/>
                </a:lnTo>
                <a:lnTo>
                  <a:pt x="36246" y="17144"/>
                </a:lnTo>
                <a:lnTo>
                  <a:pt x="39484" y="9905"/>
                </a:lnTo>
                <a:lnTo>
                  <a:pt x="39530" y="9651"/>
                </a:lnTo>
                <a:close/>
              </a:path>
              <a:path w="53339" h="49529">
                <a:moveTo>
                  <a:pt x="36246" y="4444"/>
                </a:moveTo>
                <a:lnTo>
                  <a:pt x="35775" y="4444"/>
                </a:lnTo>
                <a:lnTo>
                  <a:pt x="34751" y="4571"/>
                </a:lnTo>
                <a:lnTo>
                  <a:pt x="33693" y="4825"/>
                </a:lnTo>
                <a:lnTo>
                  <a:pt x="33142" y="5079"/>
                </a:lnTo>
                <a:lnTo>
                  <a:pt x="32636" y="5206"/>
                </a:lnTo>
                <a:lnTo>
                  <a:pt x="27560" y="13588"/>
                </a:lnTo>
                <a:lnTo>
                  <a:pt x="31846" y="13588"/>
                </a:lnTo>
                <a:lnTo>
                  <a:pt x="32477" y="11683"/>
                </a:lnTo>
                <a:lnTo>
                  <a:pt x="33061" y="9651"/>
                </a:lnTo>
                <a:lnTo>
                  <a:pt x="39530" y="9651"/>
                </a:lnTo>
                <a:lnTo>
                  <a:pt x="39851" y="7365"/>
                </a:lnTo>
                <a:lnTo>
                  <a:pt x="39903" y="6349"/>
                </a:lnTo>
                <a:lnTo>
                  <a:pt x="39984" y="5460"/>
                </a:lnTo>
                <a:lnTo>
                  <a:pt x="39547" y="5206"/>
                </a:lnTo>
                <a:lnTo>
                  <a:pt x="38408" y="4825"/>
                </a:lnTo>
                <a:lnTo>
                  <a:pt x="36246" y="44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0886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4">
                <a:moveTo>
                  <a:pt x="2436" y="0"/>
                </a:moveTo>
                <a:lnTo>
                  <a:pt x="0" y="2576"/>
                </a:lnTo>
                <a:lnTo>
                  <a:pt x="4128" y="6379"/>
                </a:lnTo>
                <a:lnTo>
                  <a:pt x="6526" y="3790"/>
                </a:lnTo>
                <a:lnTo>
                  <a:pt x="2436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51577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5" h="85090">
                <a:moveTo>
                  <a:pt x="6132" y="21081"/>
                </a:moveTo>
                <a:lnTo>
                  <a:pt x="0" y="28955"/>
                </a:lnTo>
                <a:lnTo>
                  <a:pt x="202" y="29717"/>
                </a:lnTo>
                <a:lnTo>
                  <a:pt x="550" y="30606"/>
                </a:lnTo>
                <a:lnTo>
                  <a:pt x="942" y="31368"/>
                </a:lnTo>
                <a:lnTo>
                  <a:pt x="1454" y="32003"/>
                </a:lnTo>
                <a:lnTo>
                  <a:pt x="2005" y="32765"/>
                </a:lnTo>
                <a:lnTo>
                  <a:pt x="11401" y="39750"/>
                </a:lnTo>
                <a:lnTo>
                  <a:pt x="11125" y="40766"/>
                </a:lnTo>
                <a:lnTo>
                  <a:pt x="11014" y="41401"/>
                </a:lnTo>
                <a:lnTo>
                  <a:pt x="10924" y="43814"/>
                </a:lnTo>
                <a:lnTo>
                  <a:pt x="11047" y="44703"/>
                </a:lnTo>
                <a:lnTo>
                  <a:pt x="19107" y="53212"/>
                </a:lnTo>
                <a:lnTo>
                  <a:pt x="20169" y="53720"/>
                </a:lnTo>
                <a:lnTo>
                  <a:pt x="21741" y="54355"/>
                </a:lnTo>
                <a:lnTo>
                  <a:pt x="22370" y="54482"/>
                </a:lnTo>
                <a:lnTo>
                  <a:pt x="23707" y="55371"/>
                </a:lnTo>
                <a:lnTo>
                  <a:pt x="33850" y="79502"/>
                </a:lnTo>
                <a:lnTo>
                  <a:pt x="33733" y="80899"/>
                </a:lnTo>
                <a:lnTo>
                  <a:pt x="33614" y="81915"/>
                </a:lnTo>
                <a:lnTo>
                  <a:pt x="33457" y="82804"/>
                </a:lnTo>
                <a:lnTo>
                  <a:pt x="35344" y="85090"/>
                </a:lnTo>
                <a:lnTo>
                  <a:pt x="39708" y="58547"/>
                </a:lnTo>
                <a:lnTo>
                  <a:pt x="32475" y="58547"/>
                </a:lnTo>
                <a:lnTo>
                  <a:pt x="31176" y="56515"/>
                </a:lnTo>
                <a:lnTo>
                  <a:pt x="24414" y="48514"/>
                </a:lnTo>
                <a:lnTo>
                  <a:pt x="23511" y="47625"/>
                </a:lnTo>
                <a:lnTo>
                  <a:pt x="22685" y="47117"/>
                </a:lnTo>
                <a:lnTo>
                  <a:pt x="21308" y="46100"/>
                </a:lnTo>
                <a:lnTo>
                  <a:pt x="20758" y="45846"/>
                </a:lnTo>
                <a:lnTo>
                  <a:pt x="19775" y="45338"/>
                </a:lnTo>
                <a:lnTo>
                  <a:pt x="20365" y="45084"/>
                </a:lnTo>
                <a:lnTo>
                  <a:pt x="21427" y="44957"/>
                </a:lnTo>
                <a:lnTo>
                  <a:pt x="21898" y="44831"/>
                </a:lnTo>
                <a:lnTo>
                  <a:pt x="22802" y="44704"/>
                </a:lnTo>
                <a:lnTo>
                  <a:pt x="24716" y="44704"/>
                </a:lnTo>
                <a:lnTo>
                  <a:pt x="24021" y="43688"/>
                </a:lnTo>
                <a:lnTo>
                  <a:pt x="17456" y="36702"/>
                </a:lnTo>
                <a:lnTo>
                  <a:pt x="16551" y="35940"/>
                </a:lnTo>
                <a:lnTo>
                  <a:pt x="4481" y="29209"/>
                </a:lnTo>
                <a:lnTo>
                  <a:pt x="3892" y="28955"/>
                </a:lnTo>
                <a:lnTo>
                  <a:pt x="5700" y="28320"/>
                </a:lnTo>
                <a:lnTo>
                  <a:pt x="7312" y="27939"/>
                </a:lnTo>
                <a:lnTo>
                  <a:pt x="8060" y="27812"/>
                </a:lnTo>
                <a:lnTo>
                  <a:pt x="11866" y="27812"/>
                </a:lnTo>
                <a:lnTo>
                  <a:pt x="11441" y="26923"/>
                </a:lnTo>
                <a:lnTo>
                  <a:pt x="6408" y="21208"/>
                </a:lnTo>
                <a:lnTo>
                  <a:pt x="6132" y="21081"/>
                </a:lnTo>
                <a:close/>
              </a:path>
              <a:path w="40005" h="85090">
                <a:moveTo>
                  <a:pt x="9986" y="0"/>
                </a:moveTo>
                <a:lnTo>
                  <a:pt x="8531" y="0"/>
                </a:lnTo>
                <a:lnTo>
                  <a:pt x="7470" y="126"/>
                </a:lnTo>
                <a:lnTo>
                  <a:pt x="7076" y="253"/>
                </a:lnTo>
                <a:lnTo>
                  <a:pt x="6997" y="4571"/>
                </a:lnTo>
                <a:lnTo>
                  <a:pt x="7118" y="5841"/>
                </a:lnTo>
                <a:lnTo>
                  <a:pt x="20169" y="33655"/>
                </a:lnTo>
                <a:lnTo>
                  <a:pt x="20325" y="33909"/>
                </a:lnTo>
                <a:lnTo>
                  <a:pt x="32475" y="58547"/>
                </a:lnTo>
                <a:lnTo>
                  <a:pt x="39708" y="58547"/>
                </a:lnTo>
                <a:lnTo>
                  <a:pt x="35344" y="50673"/>
                </a:lnTo>
                <a:lnTo>
                  <a:pt x="34621" y="49149"/>
                </a:lnTo>
                <a:lnTo>
                  <a:pt x="34356" y="48514"/>
                </a:lnTo>
                <a:lnTo>
                  <a:pt x="33772" y="46863"/>
                </a:lnTo>
                <a:lnTo>
                  <a:pt x="33457" y="45720"/>
                </a:lnTo>
                <a:lnTo>
                  <a:pt x="33216" y="43942"/>
                </a:lnTo>
                <a:lnTo>
                  <a:pt x="33339" y="40894"/>
                </a:lnTo>
                <a:lnTo>
                  <a:pt x="33575" y="39878"/>
                </a:lnTo>
                <a:lnTo>
                  <a:pt x="34426" y="37846"/>
                </a:lnTo>
                <a:lnTo>
                  <a:pt x="34676" y="36957"/>
                </a:lnTo>
                <a:lnTo>
                  <a:pt x="34864" y="35941"/>
                </a:lnTo>
                <a:lnTo>
                  <a:pt x="34754" y="32766"/>
                </a:lnTo>
                <a:lnTo>
                  <a:pt x="34243" y="31496"/>
                </a:lnTo>
                <a:lnTo>
                  <a:pt x="34027" y="31242"/>
                </a:lnTo>
                <a:lnTo>
                  <a:pt x="27795" y="31242"/>
                </a:lnTo>
                <a:lnTo>
                  <a:pt x="27560" y="30988"/>
                </a:lnTo>
                <a:lnTo>
                  <a:pt x="27343" y="30226"/>
                </a:lnTo>
                <a:lnTo>
                  <a:pt x="27225" y="29718"/>
                </a:lnTo>
                <a:lnTo>
                  <a:pt x="27012" y="24003"/>
                </a:lnTo>
                <a:lnTo>
                  <a:pt x="26761" y="21590"/>
                </a:lnTo>
                <a:lnTo>
                  <a:pt x="15176" y="14859"/>
                </a:lnTo>
                <a:lnTo>
                  <a:pt x="15018" y="14605"/>
                </a:lnTo>
                <a:lnTo>
                  <a:pt x="14905" y="14351"/>
                </a:lnTo>
                <a:lnTo>
                  <a:pt x="14625" y="13335"/>
                </a:lnTo>
                <a:lnTo>
                  <a:pt x="14750" y="11303"/>
                </a:lnTo>
                <a:lnTo>
                  <a:pt x="14625" y="5842"/>
                </a:lnTo>
                <a:lnTo>
                  <a:pt x="13092" y="1905"/>
                </a:lnTo>
                <a:lnTo>
                  <a:pt x="12738" y="1397"/>
                </a:lnTo>
                <a:lnTo>
                  <a:pt x="11990" y="762"/>
                </a:lnTo>
                <a:lnTo>
                  <a:pt x="11598" y="635"/>
                </a:lnTo>
                <a:lnTo>
                  <a:pt x="11165" y="381"/>
                </a:lnTo>
                <a:lnTo>
                  <a:pt x="9986" y="0"/>
                </a:lnTo>
                <a:close/>
              </a:path>
              <a:path w="40005" h="85090">
                <a:moveTo>
                  <a:pt x="36445" y="50419"/>
                </a:moveTo>
                <a:lnTo>
                  <a:pt x="36169" y="50419"/>
                </a:lnTo>
                <a:lnTo>
                  <a:pt x="35344" y="50673"/>
                </a:lnTo>
                <a:lnTo>
                  <a:pt x="37035" y="50673"/>
                </a:lnTo>
                <a:lnTo>
                  <a:pt x="36445" y="50419"/>
                </a:lnTo>
                <a:close/>
              </a:path>
              <a:path w="40005" h="85090">
                <a:moveTo>
                  <a:pt x="24716" y="44704"/>
                </a:moveTo>
                <a:lnTo>
                  <a:pt x="23195" y="44704"/>
                </a:lnTo>
                <a:lnTo>
                  <a:pt x="24140" y="44831"/>
                </a:lnTo>
                <a:lnTo>
                  <a:pt x="24611" y="44958"/>
                </a:lnTo>
                <a:lnTo>
                  <a:pt x="24965" y="45085"/>
                </a:lnTo>
                <a:lnTo>
                  <a:pt x="24716" y="44704"/>
                </a:lnTo>
                <a:close/>
              </a:path>
              <a:path w="40005" h="85090">
                <a:moveTo>
                  <a:pt x="30666" y="29083"/>
                </a:moveTo>
                <a:lnTo>
                  <a:pt x="28228" y="30861"/>
                </a:lnTo>
                <a:lnTo>
                  <a:pt x="27992" y="31115"/>
                </a:lnTo>
                <a:lnTo>
                  <a:pt x="34027" y="31242"/>
                </a:lnTo>
                <a:lnTo>
                  <a:pt x="33339" y="30480"/>
                </a:lnTo>
                <a:lnTo>
                  <a:pt x="32868" y="30099"/>
                </a:lnTo>
                <a:lnTo>
                  <a:pt x="31963" y="29464"/>
                </a:lnTo>
                <a:lnTo>
                  <a:pt x="31295" y="29210"/>
                </a:lnTo>
                <a:lnTo>
                  <a:pt x="30666" y="29083"/>
                </a:lnTo>
                <a:close/>
              </a:path>
              <a:path w="40005" h="85090">
                <a:moveTo>
                  <a:pt x="11866" y="27812"/>
                </a:moveTo>
                <a:lnTo>
                  <a:pt x="10418" y="27812"/>
                </a:lnTo>
                <a:lnTo>
                  <a:pt x="11244" y="27939"/>
                </a:lnTo>
                <a:lnTo>
                  <a:pt x="11990" y="28193"/>
                </a:lnTo>
                <a:lnTo>
                  <a:pt x="12109" y="28320"/>
                </a:lnTo>
                <a:lnTo>
                  <a:pt x="11866" y="27812"/>
                </a:lnTo>
                <a:close/>
              </a:path>
              <a:path w="40005" h="85090">
                <a:moveTo>
                  <a:pt x="21191" y="11303"/>
                </a:moveTo>
                <a:lnTo>
                  <a:pt x="16001" y="14351"/>
                </a:lnTo>
                <a:lnTo>
                  <a:pt x="15608" y="14859"/>
                </a:lnTo>
                <a:lnTo>
                  <a:pt x="24867" y="14859"/>
                </a:lnTo>
                <a:lnTo>
                  <a:pt x="24140" y="13716"/>
                </a:lnTo>
                <a:lnTo>
                  <a:pt x="23550" y="12954"/>
                </a:lnTo>
                <a:lnTo>
                  <a:pt x="22960" y="12319"/>
                </a:lnTo>
                <a:lnTo>
                  <a:pt x="21937" y="11684"/>
                </a:lnTo>
                <a:lnTo>
                  <a:pt x="21191" y="1130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37030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09">
                <a:moveTo>
                  <a:pt x="1493" y="0"/>
                </a:moveTo>
                <a:lnTo>
                  <a:pt x="0" y="80"/>
                </a:lnTo>
                <a:lnTo>
                  <a:pt x="11" y="1878"/>
                </a:lnTo>
                <a:lnTo>
                  <a:pt x="235" y="3092"/>
                </a:lnTo>
                <a:lnTo>
                  <a:pt x="7470" y="16445"/>
                </a:lnTo>
                <a:lnTo>
                  <a:pt x="7374" y="15426"/>
                </a:lnTo>
                <a:lnTo>
                  <a:pt x="7470" y="10811"/>
                </a:lnTo>
                <a:lnTo>
                  <a:pt x="7588" y="9906"/>
                </a:lnTo>
                <a:lnTo>
                  <a:pt x="8021" y="8028"/>
                </a:lnTo>
                <a:lnTo>
                  <a:pt x="8295" y="7089"/>
                </a:lnTo>
                <a:lnTo>
                  <a:pt x="8650" y="6115"/>
                </a:lnTo>
                <a:lnTo>
                  <a:pt x="8499" y="5096"/>
                </a:lnTo>
                <a:lnTo>
                  <a:pt x="7076" y="2198"/>
                </a:lnTo>
                <a:lnTo>
                  <a:pt x="6841" y="1878"/>
                </a:lnTo>
                <a:lnTo>
                  <a:pt x="2831" y="80"/>
                </a:lnTo>
                <a:lnTo>
                  <a:pt x="149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698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59098" y="99821"/>
                </a:moveTo>
                <a:lnTo>
                  <a:pt x="21663" y="99821"/>
                </a:lnTo>
                <a:lnTo>
                  <a:pt x="21819" y="100329"/>
                </a:lnTo>
                <a:lnTo>
                  <a:pt x="21966" y="100710"/>
                </a:lnTo>
                <a:lnTo>
                  <a:pt x="22960" y="102488"/>
                </a:lnTo>
                <a:lnTo>
                  <a:pt x="23509" y="103250"/>
                </a:lnTo>
                <a:lnTo>
                  <a:pt x="23824" y="103504"/>
                </a:lnTo>
                <a:lnTo>
                  <a:pt x="24689" y="104266"/>
                </a:lnTo>
                <a:lnTo>
                  <a:pt x="25908" y="104901"/>
                </a:lnTo>
                <a:lnTo>
                  <a:pt x="27048" y="105282"/>
                </a:lnTo>
                <a:lnTo>
                  <a:pt x="27560" y="105409"/>
                </a:lnTo>
                <a:lnTo>
                  <a:pt x="28857" y="105663"/>
                </a:lnTo>
                <a:lnTo>
                  <a:pt x="28267" y="109092"/>
                </a:lnTo>
                <a:lnTo>
                  <a:pt x="28175" y="109981"/>
                </a:lnTo>
                <a:lnTo>
                  <a:pt x="28070" y="115823"/>
                </a:lnTo>
                <a:lnTo>
                  <a:pt x="28189" y="116839"/>
                </a:lnTo>
                <a:lnTo>
                  <a:pt x="31098" y="122427"/>
                </a:lnTo>
                <a:lnTo>
                  <a:pt x="31924" y="123062"/>
                </a:lnTo>
                <a:lnTo>
                  <a:pt x="32356" y="123189"/>
                </a:lnTo>
                <a:lnTo>
                  <a:pt x="33143" y="123570"/>
                </a:lnTo>
                <a:lnTo>
                  <a:pt x="33889" y="123697"/>
                </a:lnTo>
                <a:lnTo>
                  <a:pt x="35501" y="123697"/>
                </a:lnTo>
                <a:lnTo>
                  <a:pt x="36681" y="123316"/>
                </a:lnTo>
                <a:lnTo>
                  <a:pt x="38765" y="122681"/>
                </a:lnTo>
                <a:lnTo>
                  <a:pt x="40612" y="121919"/>
                </a:lnTo>
                <a:lnTo>
                  <a:pt x="43561" y="120268"/>
                </a:lnTo>
                <a:lnTo>
                  <a:pt x="44701" y="119506"/>
                </a:lnTo>
                <a:lnTo>
                  <a:pt x="45213" y="118998"/>
                </a:lnTo>
                <a:lnTo>
                  <a:pt x="46077" y="118236"/>
                </a:lnTo>
                <a:lnTo>
                  <a:pt x="46431" y="117855"/>
                </a:lnTo>
                <a:lnTo>
                  <a:pt x="46746" y="117347"/>
                </a:lnTo>
                <a:lnTo>
                  <a:pt x="47532" y="116331"/>
                </a:lnTo>
                <a:lnTo>
                  <a:pt x="48043" y="115315"/>
                </a:lnTo>
                <a:lnTo>
                  <a:pt x="48273" y="114680"/>
                </a:lnTo>
                <a:lnTo>
                  <a:pt x="48475" y="113918"/>
                </a:lnTo>
                <a:lnTo>
                  <a:pt x="48475" y="113664"/>
                </a:lnTo>
                <a:lnTo>
                  <a:pt x="53532" y="113664"/>
                </a:lnTo>
                <a:lnTo>
                  <a:pt x="59433" y="103504"/>
                </a:lnTo>
                <a:lnTo>
                  <a:pt x="59339" y="101218"/>
                </a:lnTo>
                <a:lnTo>
                  <a:pt x="59098" y="99821"/>
                </a:lnTo>
                <a:close/>
              </a:path>
              <a:path w="148590" h="123825">
                <a:moveTo>
                  <a:pt x="53532" y="113664"/>
                </a:moveTo>
                <a:lnTo>
                  <a:pt x="48475" y="113664"/>
                </a:lnTo>
                <a:lnTo>
                  <a:pt x="50559" y="113918"/>
                </a:lnTo>
                <a:lnTo>
                  <a:pt x="52368" y="113918"/>
                </a:lnTo>
                <a:lnTo>
                  <a:pt x="53158" y="113791"/>
                </a:lnTo>
                <a:lnTo>
                  <a:pt x="53532" y="113664"/>
                </a:lnTo>
                <a:close/>
              </a:path>
              <a:path w="148590" h="123825">
                <a:moveTo>
                  <a:pt x="31963" y="72135"/>
                </a:moveTo>
                <a:lnTo>
                  <a:pt x="25004" y="72135"/>
                </a:lnTo>
                <a:lnTo>
                  <a:pt x="21112" y="72516"/>
                </a:lnTo>
                <a:lnTo>
                  <a:pt x="18202" y="72897"/>
                </a:lnTo>
                <a:lnTo>
                  <a:pt x="17455" y="73151"/>
                </a:lnTo>
                <a:lnTo>
                  <a:pt x="16158" y="73532"/>
                </a:lnTo>
                <a:lnTo>
                  <a:pt x="15174" y="74040"/>
                </a:lnTo>
                <a:lnTo>
                  <a:pt x="14782" y="74167"/>
                </a:lnTo>
                <a:lnTo>
                  <a:pt x="14192" y="74675"/>
                </a:lnTo>
                <a:lnTo>
                  <a:pt x="13681" y="75310"/>
                </a:lnTo>
                <a:lnTo>
                  <a:pt x="13529" y="76961"/>
                </a:lnTo>
                <a:lnTo>
                  <a:pt x="13406" y="77596"/>
                </a:lnTo>
                <a:lnTo>
                  <a:pt x="14035" y="82803"/>
                </a:lnTo>
                <a:lnTo>
                  <a:pt x="14349" y="83184"/>
                </a:lnTo>
                <a:lnTo>
                  <a:pt x="12109" y="83565"/>
                </a:lnTo>
                <a:lnTo>
                  <a:pt x="9986" y="84073"/>
                </a:lnTo>
                <a:lnTo>
                  <a:pt x="8098" y="84454"/>
                </a:lnTo>
                <a:lnTo>
                  <a:pt x="6447" y="84962"/>
                </a:lnTo>
                <a:lnTo>
                  <a:pt x="5032" y="85597"/>
                </a:lnTo>
                <a:lnTo>
                  <a:pt x="3813" y="86105"/>
                </a:lnTo>
                <a:lnTo>
                  <a:pt x="0" y="92201"/>
                </a:lnTo>
                <a:lnTo>
                  <a:pt x="156" y="92963"/>
                </a:lnTo>
                <a:lnTo>
                  <a:pt x="9357" y="100964"/>
                </a:lnTo>
                <a:lnTo>
                  <a:pt x="11007" y="101345"/>
                </a:lnTo>
                <a:lnTo>
                  <a:pt x="11794" y="101472"/>
                </a:lnTo>
                <a:lnTo>
                  <a:pt x="13248" y="101599"/>
                </a:lnTo>
                <a:lnTo>
                  <a:pt x="16433" y="101599"/>
                </a:lnTo>
                <a:lnTo>
                  <a:pt x="17534" y="101345"/>
                </a:lnTo>
                <a:lnTo>
                  <a:pt x="18477" y="101218"/>
                </a:lnTo>
                <a:lnTo>
                  <a:pt x="19303" y="100964"/>
                </a:lnTo>
                <a:lnTo>
                  <a:pt x="20011" y="100710"/>
                </a:lnTo>
                <a:lnTo>
                  <a:pt x="21387" y="100075"/>
                </a:lnTo>
                <a:lnTo>
                  <a:pt x="21663" y="99821"/>
                </a:lnTo>
                <a:lnTo>
                  <a:pt x="59098" y="99821"/>
                </a:lnTo>
                <a:lnTo>
                  <a:pt x="58310" y="95249"/>
                </a:lnTo>
                <a:lnTo>
                  <a:pt x="66034" y="95249"/>
                </a:lnTo>
                <a:lnTo>
                  <a:pt x="66325" y="94995"/>
                </a:lnTo>
                <a:lnTo>
                  <a:pt x="66681" y="94487"/>
                </a:lnTo>
                <a:lnTo>
                  <a:pt x="66992" y="93852"/>
                </a:lnTo>
                <a:lnTo>
                  <a:pt x="67268" y="93344"/>
                </a:lnTo>
                <a:lnTo>
                  <a:pt x="67560" y="92201"/>
                </a:lnTo>
                <a:lnTo>
                  <a:pt x="67673" y="91566"/>
                </a:lnTo>
                <a:lnTo>
                  <a:pt x="67791" y="90169"/>
                </a:lnTo>
                <a:lnTo>
                  <a:pt x="67679" y="87248"/>
                </a:lnTo>
                <a:lnTo>
                  <a:pt x="67554" y="86105"/>
                </a:lnTo>
                <a:lnTo>
                  <a:pt x="67242" y="84200"/>
                </a:lnTo>
                <a:lnTo>
                  <a:pt x="67120" y="83565"/>
                </a:lnTo>
                <a:lnTo>
                  <a:pt x="66909" y="82676"/>
                </a:lnTo>
                <a:lnTo>
                  <a:pt x="66698" y="81533"/>
                </a:lnTo>
                <a:lnTo>
                  <a:pt x="66573" y="80644"/>
                </a:lnTo>
                <a:lnTo>
                  <a:pt x="66681" y="76453"/>
                </a:lnTo>
                <a:lnTo>
                  <a:pt x="66877" y="75564"/>
                </a:lnTo>
                <a:lnTo>
                  <a:pt x="67215" y="74675"/>
                </a:lnTo>
                <a:lnTo>
                  <a:pt x="67820" y="73532"/>
                </a:lnTo>
                <a:lnTo>
                  <a:pt x="68211" y="72897"/>
                </a:lnTo>
                <a:lnTo>
                  <a:pt x="68792" y="72262"/>
                </a:lnTo>
                <a:lnTo>
                  <a:pt x="34086" y="72262"/>
                </a:lnTo>
                <a:lnTo>
                  <a:pt x="31963" y="72135"/>
                </a:lnTo>
                <a:close/>
              </a:path>
              <a:path w="148590" h="123825">
                <a:moveTo>
                  <a:pt x="66034" y="95249"/>
                </a:moveTo>
                <a:lnTo>
                  <a:pt x="58310" y="95249"/>
                </a:lnTo>
                <a:lnTo>
                  <a:pt x="59529" y="95757"/>
                </a:lnTo>
                <a:lnTo>
                  <a:pt x="60621" y="96138"/>
                </a:lnTo>
                <a:lnTo>
                  <a:pt x="62553" y="96392"/>
                </a:lnTo>
                <a:lnTo>
                  <a:pt x="63381" y="96392"/>
                </a:lnTo>
                <a:lnTo>
                  <a:pt x="64795" y="96138"/>
                </a:lnTo>
                <a:lnTo>
                  <a:pt x="65382" y="95757"/>
                </a:lnTo>
                <a:lnTo>
                  <a:pt x="66034" y="95249"/>
                </a:lnTo>
                <a:close/>
              </a:path>
              <a:path w="148590" h="123825">
                <a:moveTo>
                  <a:pt x="102638" y="69087"/>
                </a:moveTo>
                <a:lnTo>
                  <a:pt x="74595" y="76453"/>
                </a:lnTo>
                <a:lnTo>
                  <a:pt x="74708" y="77596"/>
                </a:lnTo>
                <a:lnTo>
                  <a:pt x="74892" y="78612"/>
                </a:lnTo>
                <a:lnTo>
                  <a:pt x="75053" y="79120"/>
                </a:lnTo>
                <a:lnTo>
                  <a:pt x="74743" y="79374"/>
                </a:lnTo>
                <a:lnTo>
                  <a:pt x="70810" y="86867"/>
                </a:lnTo>
                <a:lnTo>
                  <a:pt x="70978" y="87375"/>
                </a:lnTo>
                <a:lnTo>
                  <a:pt x="81309" y="91185"/>
                </a:lnTo>
                <a:lnTo>
                  <a:pt x="82528" y="90931"/>
                </a:lnTo>
                <a:lnTo>
                  <a:pt x="87304" y="85724"/>
                </a:lnTo>
                <a:lnTo>
                  <a:pt x="87197" y="83692"/>
                </a:lnTo>
                <a:lnTo>
                  <a:pt x="86967" y="82930"/>
                </a:lnTo>
                <a:lnTo>
                  <a:pt x="86300" y="81787"/>
                </a:lnTo>
                <a:lnTo>
                  <a:pt x="85978" y="81533"/>
                </a:lnTo>
                <a:lnTo>
                  <a:pt x="85196" y="80771"/>
                </a:lnTo>
                <a:lnTo>
                  <a:pt x="84724" y="80517"/>
                </a:lnTo>
                <a:lnTo>
                  <a:pt x="83586" y="80009"/>
                </a:lnTo>
                <a:lnTo>
                  <a:pt x="82919" y="79755"/>
                </a:lnTo>
                <a:lnTo>
                  <a:pt x="81378" y="79501"/>
                </a:lnTo>
                <a:lnTo>
                  <a:pt x="80627" y="78231"/>
                </a:lnTo>
                <a:lnTo>
                  <a:pt x="80431" y="77850"/>
                </a:lnTo>
                <a:lnTo>
                  <a:pt x="80339" y="77596"/>
                </a:lnTo>
                <a:lnTo>
                  <a:pt x="80108" y="76453"/>
                </a:lnTo>
                <a:lnTo>
                  <a:pt x="80150" y="74675"/>
                </a:lnTo>
                <a:lnTo>
                  <a:pt x="80239" y="74294"/>
                </a:lnTo>
                <a:lnTo>
                  <a:pt x="80481" y="73532"/>
                </a:lnTo>
                <a:lnTo>
                  <a:pt x="81102" y="72262"/>
                </a:lnTo>
                <a:lnTo>
                  <a:pt x="81654" y="71373"/>
                </a:lnTo>
                <a:lnTo>
                  <a:pt x="114227" y="71374"/>
                </a:lnTo>
                <a:lnTo>
                  <a:pt x="114451" y="70993"/>
                </a:lnTo>
                <a:lnTo>
                  <a:pt x="114837" y="70231"/>
                </a:lnTo>
                <a:lnTo>
                  <a:pt x="105320" y="70231"/>
                </a:lnTo>
                <a:lnTo>
                  <a:pt x="102638" y="69087"/>
                </a:lnTo>
                <a:close/>
              </a:path>
              <a:path w="148590" h="123825">
                <a:moveTo>
                  <a:pt x="114227" y="71374"/>
                </a:moveTo>
                <a:lnTo>
                  <a:pt x="81654" y="71373"/>
                </a:lnTo>
                <a:lnTo>
                  <a:pt x="85357" y="72643"/>
                </a:lnTo>
                <a:lnTo>
                  <a:pt x="101548" y="78993"/>
                </a:lnTo>
                <a:lnTo>
                  <a:pt x="107528" y="81533"/>
                </a:lnTo>
                <a:lnTo>
                  <a:pt x="111024" y="82169"/>
                </a:lnTo>
                <a:lnTo>
                  <a:pt x="112876" y="82550"/>
                </a:lnTo>
                <a:lnTo>
                  <a:pt x="117441" y="83312"/>
                </a:lnTo>
                <a:lnTo>
                  <a:pt x="120074" y="83693"/>
                </a:lnTo>
                <a:lnTo>
                  <a:pt x="122938" y="84201"/>
                </a:lnTo>
                <a:lnTo>
                  <a:pt x="129148" y="85090"/>
                </a:lnTo>
                <a:lnTo>
                  <a:pt x="132413" y="85471"/>
                </a:lnTo>
                <a:lnTo>
                  <a:pt x="135794" y="85725"/>
                </a:lnTo>
                <a:lnTo>
                  <a:pt x="139175" y="86106"/>
                </a:lnTo>
                <a:lnTo>
                  <a:pt x="142556" y="86233"/>
                </a:lnTo>
                <a:lnTo>
                  <a:pt x="145903" y="86487"/>
                </a:lnTo>
                <a:lnTo>
                  <a:pt x="145424" y="84836"/>
                </a:lnTo>
                <a:lnTo>
                  <a:pt x="147879" y="77343"/>
                </a:lnTo>
                <a:lnTo>
                  <a:pt x="137013" y="77343"/>
                </a:lnTo>
                <a:lnTo>
                  <a:pt x="113703" y="72263"/>
                </a:lnTo>
                <a:lnTo>
                  <a:pt x="114227" y="71374"/>
                </a:lnTo>
                <a:close/>
              </a:path>
              <a:path w="148590" h="123825">
                <a:moveTo>
                  <a:pt x="148214" y="76962"/>
                </a:moveTo>
                <a:lnTo>
                  <a:pt x="142395" y="77343"/>
                </a:lnTo>
                <a:lnTo>
                  <a:pt x="147879" y="77343"/>
                </a:lnTo>
                <a:lnTo>
                  <a:pt x="148214" y="76962"/>
                </a:lnTo>
                <a:close/>
              </a:path>
              <a:path w="148590" h="123825">
                <a:moveTo>
                  <a:pt x="42421" y="60324"/>
                </a:moveTo>
                <a:lnTo>
                  <a:pt x="41123" y="60324"/>
                </a:lnTo>
                <a:lnTo>
                  <a:pt x="38882" y="60451"/>
                </a:lnTo>
                <a:lnTo>
                  <a:pt x="37899" y="60578"/>
                </a:lnTo>
                <a:lnTo>
                  <a:pt x="36208" y="60705"/>
                </a:lnTo>
                <a:lnTo>
                  <a:pt x="32002" y="64515"/>
                </a:lnTo>
                <a:lnTo>
                  <a:pt x="31923" y="64896"/>
                </a:lnTo>
                <a:lnTo>
                  <a:pt x="31766" y="65404"/>
                </a:lnTo>
                <a:lnTo>
                  <a:pt x="31671" y="67944"/>
                </a:lnTo>
                <a:lnTo>
                  <a:pt x="31798" y="68579"/>
                </a:lnTo>
                <a:lnTo>
                  <a:pt x="68792" y="72262"/>
                </a:lnTo>
                <a:lnTo>
                  <a:pt x="69119" y="71881"/>
                </a:lnTo>
                <a:lnTo>
                  <a:pt x="70143" y="71119"/>
                </a:lnTo>
                <a:lnTo>
                  <a:pt x="71201" y="70484"/>
                </a:lnTo>
                <a:lnTo>
                  <a:pt x="72811" y="69722"/>
                </a:lnTo>
                <a:lnTo>
                  <a:pt x="73834" y="69468"/>
                </a:lnTo>
                <a:lnTo>
                  <a:pt x="74777" y="69341"/>
                </a:lnTo>
                <a:lnTo>
                  <a:pt x="76238" y="69087"/>
                </a:lnTo>
                <a:lnTo>
                  <a:pt x="102638" y="69087"/>
                </a:lnTo>
                <a:lnTo>
                  <a:pt x="101744" y="68706"/>
                </a:lnTo>
                <a:lnTo>
                  <a:pt x="98363" y="67436"/>
                </a:lnTo>
                <a:lnTo>
                  <a:pt x="95143" y="66166"/>
                </a:lnTo>
                <a:lnTo>
                  <a:pt x="92119" y="65150"/>
                </a:lnTo>
                <a:lnTo>
                  <a:pt x="89244" y="64261"/>
                </a:lnTo>
                <a:lnTo>
                  <a:pt x="86576" y="63499"/>
                </a:lnTo>
                <a:lnTo>
                  <a:pt x="84057" y="62737"/>
                </a:lnTo>
                <a:lnTo>
                  <a:pt x="81700" y="62229"/>
                </a:lnTo>
                <a:lnTo>
                  <a:pt x="81431" y="60832"/>
                </a:lnTo>
                <a:lnTo>
                  <a:pt x="48790" y="60832"/>
                </a:lnTo>
                <a:lnTo>
                  <a:pt x="45369" y="60451"/>
                </a:lnTo>
                <a:lnTo>
                  <a:pt x="43836" y="60451"/>
                </a:lnTo>
                <a:lnTo>
                  <a:pt x="42421" y="60324"/>
                </a:lnTo>
                <a:close/>
              </a:path>
              <a:path w="148590" h="123825">
                <a:moveTo>
                  <a:pt x="84011" y="0"/>
                </a:moveTo>
                <a:lnTo>
                  <a:pt x="83701" y="3936"/>
                </a:lnTo>
                <a:lnTo>
                  <a:pt x="82953" y="4444"/>
                </a:lnTo>
                <a:lnTo>
                  <a:pt x="81700" y="5841"/>
                </a:lnTo>
                <a:lnTo>
                  <a:pt x="79262" y="13715"/>
                </a:lnTo>
                <a:lnTo>
                  <a:pt x="79492" y="15874"/>
                </a:lnTo>
                <a:lnTo>
                  <a:pt x="79883" y="17779"/>
                </a:lnTo>
                <a:lnTo>
                  <a:pt x="80239" y="18922"/>
                </a:lnTo>
                <a:lnTo>
                  <a:pt x="80616" y="19938"/>
                </a:lnTo>
                <a:lnTo>
                  <a:pt x="81378" y="21716"/>
                </a:lnTo>
                <a:lnTo>
                  <a:pt x="80090" y="22351"/>
                </a:lnTo>
                <a:lnTo>
                  <a:pt x="79021" y="23113"/>
                </a:lnTo>
                <a:lnTo>
                  <a:pt x="78078" y="23748"/>
                </a:lnTo>
                <a:lnTo>
                  <a:pt x="77330" y="24637"/>
                </a:lnTo>
                <a:lnTo>
                  <a:pt x="75902" y="29971"/>
                </a:lnTo>
                <a:lnTo>
                  <a:pt x="76031" y="30733"/>
                </a:lnTo>
                <a:lnTo>
                  <a:pt x="85545" y="43941"/>
                </a:lnTo>
                <a:lnTo>
                  <a:pt x="85618" y="44195"/>
                </a:lnTo>
                <a:lnTo>
                  <a:pt x="84644" y="45719"/>
                </a:lnTo>
                <a:lnTo>
                  <a:pt x="84249" y="46735"/>
                </a:lnTo>
                <a:lnTo>
                  <a:pt x="84057" y="47370"/>
                </a:lnTo>
                <a:lnTo>
                  <a:pt x="83937" y="49148"/>
                </a:lnTo>
                <a:lnTo>
                  <a:pt x="84057" y="49910"/>
                </a:lnTo>
                <a:lnTo>
                  <a:pt x="95224" y="59054"/>
                </a:lnTo>
                <a:lnTo>
                  <a:pt x="95925" y="59562"/>
                </a:lnTo>
                <a:lnTo>
                  <a:pt x="97224" y="60451"/>
                </a:lnTo>
                <a:lnTo>
                  <a:pt x="98961" y="61848"/>
                </a:lnTo>
                <a:lnTo>
                  <a:pt x="99984" y="62737"/>
                </a:lnTo>
                <a:lnTo>
                  <a:pt x="100881" y="63753"/>
                </a:lnTo>
                <a:lnTo>
                  <a:pt x="101709" y="64642"/>
                </a:lnTo>
                <a:lnTo>
                  <a:pt x="105320" y="70231"/>
                </a:lnTo>
                <a:lnTo>
                  <a:pt x="114837" y="70231"/>
                </a:lnTo>
                <a:lnTo>
                  <a:pt x="118970" y="55499"/>
                </a:lnTo>
                <a:lnTo>
                  <a:pt x="118855" y="51816"/>
                </a:lnTo>
                <a:lnTo>
                  <a:pt x="118533" y="49530"/>
                </a:lnTo>
                <a:lnTo>
                  <a:pt x="118027" y="47625"/>
                </a:lnTo>
                <a:lnTo>
                  <a:pt x="117832" y="47117"/>
                </a:lnTo>
                <a:lnTo>
                  <a:pt x="117625" y="46355"/>
                </a:lnTo>
                <a:lnTo>
                  <a:pt x="121489" y="41529"/>
                </a:lnTo>
                <a:lnTo>
                  <a:pt x="121880" y="41402"/>
                </a:lnTo>
                <a:lnTo>
                  <a:pt x="125537" y="35179"/>
                </a:lnTo>
                <a:lnTo>
                  <a:pt x="117234" y="26035"/>
                </a:lnTo>
                <a:lnTo>
                  <a:pt x="115037" y="25146"/>
                </a:lnTo>
                <a:lnTo>
                  <a:pt x="112795" y="24130"/>
                </a:lnTo>
                <a:lnTo>
                  <a:pt x="111691" y="23749"/>
                </a:lnTo>
                <a:lnTo>
                  <a:pt x="109380" y="22606"/>
                </a:lnTo>
                <a:lnTo>
                  <a:pt x="108230" y="21971"/>
                </a:lnTo>
                <a:lnTo>
                  <a:pt x="100410" y="18542"/>
                </a:lnTo>
                <a:lnTo>
                  <a:pt x="95891" y="13716"/>
                </a:lnTo>
                <a:lnTo>
                  <a:pt x="93453" y="11430"/>
                </a:lnTo>
                <a:lnTo>
                  <a:pt x="92268" y="10160"/>
                </a:lnTo>
                <a:lnTo>
                  <a:pt x="89991" y="7620"/>
                </a:lnTo>
                <a:lnTo>
                  <a:pt x="87875" y="4826"/>
                </a:lnTo>
                <a:lnTo>
                  <a:pt x="86852" y="3429"/>
                </a:lnTo>
                <a:lnTo>
                  <a:pt x="84011" y="0"/>
                </a:lnTo>
                <a:close/>
              </a:path>
              <a:path w="148590" h="123825">
                <a:moveTo>
                  <a:pt x="58459" y="57911"/>
                </a:moveTo>
                <a:lnTo>
                  <a:pt x="56021" y="57911"/>
                </a:lnTo>
                <a:lnTo>
                  <a:pt x="54607" y="58038"/>
                </a:lnTo>
                <a:lnTo>
                  <a:pt x="53974" y="58292"/>
                </a:lnTo>
                <a:lnTo>
                  <a:pt x="52249" y="58673"/>
                </a:lnTo>
                <a:lnTo>
                  <a:pt x="51306" y="59181"/>
                </a:lnTo>
                <a:lnTo>
                  <a:pt x="50520" y="59562"/>
                </a:lnTo>
                <a:lnTo>
                  <a:pt x="49891" y="59943"/>
                </a:lnTo>
                <a:lnTo>
                  <a:pt x="49065" y="60578"/>
                </a:lnTo>
                <a:lnTo>
                  <a:pt x="48790" y="60832"/>
                </a:lnTo>
                <a:lnTo>
                  <a:pt x="81431" y="60832"/>
                </a:lnTo>
                <a:lnTo>
                  <a:pt x="81382" y="60578"/>
                </a:lnTo>
                <a:lnTo>
                  <a:pt x="71638" y="60578"/>
                </a:lnTo>
                <a:lnTo>
                  <a:pt x="68993" y="60451"/>
                </a:lnTo>
                <a:lnTo>
                  <a:pt x="68096" y="60451"/>
                </a:lnTo>
                <a:lnTo>
                  <a:pt x="66877" y="59943"/>
                </a:lnTo>
                <a:lnTo>
                  <a:pt x="64519" y="59181"/>
                </a:lnTo>
                <a:lnTo>
                  <a:pt x="62312" y="58546"/>
                </a:lnTo>
                <a:lnTo>
                  <a:pt x="61288" y="58292"/>
                </a:lnTo>
                <a:lnTo>
                  <a:pt x="58459" y="57911"/>
                </a:lnTo>
                <a:close/>
              </a:path>
              <a:path w="148590" h="123825">
                <a:moveTo>
                  <a:pt x="75517" y="44576"/>
                </a:moveTo>
                <a:lnTo>
                  <a:pt x="45252" y="44576"/>
                </a:lnTo>
                <a:lnTo>
                  <a:pt x="49733" y="45211"/>
                </a:lnTo>
                <a:lnTo>
                  <a:pt x="52962" y="45973"/>
                </a:lnTo>
                <a:lnTo>
                  <a:pt x="62231" y="49529"/>
                </a:lnTo>
                <a:lnTo>
                  <a:pt x="62829" y="49910"/>
                </a:lnTo>
                <a:lnTo>
                  <a:pt x="63887" y="50672"/>
                </a:lnTo>
                <a:lnTo>
                  <a:pt x="64393" y="51180"/>
                </a:lnTo>
                <a:lnTo>
                  <a:pt x="64864" y="51561"/>
                </a:lnTo>
                <a:lnTo>
                  <a:pt x="71638" y="60578"/>
                </a:lnTo>
                <a:lnTo>
                  <a:pt x="81382" y="60578"/>
                </a:lnTo>
                <a:lnTo>
                  <a:pt x="75700" y="45973"/>
                </a:lnTo>
                <a:lnTo>
                  <a:pt x="75596" y="45719"/>
                </a:lnTo>
                <a:lnTo>
                  <a:pt x="75517" y="44576"/>
                </a:lnTo>
                <a:close/>
              </a:path>
              <a:path w="148590" h="123825">
                <a:moveTo>
                  <a:pt x="58896" y="15366"/>
                </a:moveTo>
                <a:lnTo>
                  <a:pt x="58068" y="16382"/>
                </a:lnTo>
                <a:lnTo>
                  <a:pt x="56573" y="18033"/>
                </a:lnTo>
                <a:lnTo>
                  <a:pt x="55872" y="18668"/>
                </a:lnTo>
                <a:lnTo>
                  <a:pt x="54607" y="19938"/>
                </a:lnTo>
                <a:lnTo>
                  <a:pt x="53583" y="20700"/>
                </a:lnTo>
                <a:lnTo>
                  <a:pt x="52407" y="22224"/>
                </a:lnTo>
                <a:lnTo>
                  <a:pt x="52914" y="23748"/>
                </a:lnTo>
                <a:lnTo>
                  <a:pt x="53549" y="26415"/>
                </a:lnTo>
                <a:lnTo>
                  <a:pt x="53815" y="27939"/>
                </a:lnTo>
                <a:lnTo>
                  <a:pt x="54065" y="29717"/>
                </a:lnTo>
                <a:lnTo>
                  <a:pt x="54101" y="34797"/>
                </a:lnTo>
                <a:lnTo>
                  <a:pt x="53974" y="36067"/>
                </a:lnTo>
                <a:lnTo>
                  <a:pt x="42656" y="39242"/>
                </a:lnTo>
                <a:lnTo>
                  <a:pt x="38450" y="39242"/>
                </a:lnTo>
                <a:lnTo>
                  <a:pt x="38002" y="40131"/>
                </a:lnTo>
                <a:lnTo>
                  <a:pt x="37304" y="41782"/>
                </a:lnTo>
                <a:lnTo>
                  <a:pt x="36720" y="43433"/>
                </a:lnTo>
                <a:lnTo>
                  <a:pt x="36312" y="45084"/>
                </a:lnTo>
                <a:lnTo>
                  <a:pt x="36091" y="46354"/>
                </a:lnTo>
                <a:lnTo>
                  <a:pt x="36759" y="45973"/>
                </a:lnTo>
                <a:lnTo>
                  <a:pt x="38253" y="45338"/>
                </a:lnTo>
                <a:lnTo>
                  <a:pt x="39079" y="45084"/>
                </a:lnTo>
                <a:lnTo>
                  <a:pt x="40769" y="44703"/>
                </a:lnTo>
                <a:lnTo>
                  <a:pt x="42500" y="44576"/>
                </a:lnTo>
                <a:lnTo>
                  <a:pt x="75517" y="44576"/>
                </a:lnTo>
                <a:lnTo>
                  <a:pt x="75307" y="42544"/>
                </a:lnTo>
                <a:lnTo>
                  <a:pt x="74777" y="39623"/>
                </a:lnTo>
                <a:lnTo>
                  <a:pt x="74493" y="38353"/>
                </a:lnTo>
                <a:lnTo>
                  <a:pt x="69269" y="38353"/>
                </a:lnTo>
                <a:lnTo>
                  <a:pt x="68763" y="37591"/>
                </a:lnTo>
                <a:lnTo>
                  <a:pt x="68487" y="37337"/>
                </a:lnTo>
                <a:lnTo>
                  <a:pt x="68211" y="36956"/>
                </a:lnTo>
                <a:lnTo>
                  <a:pt x="67038" y="35940"/>
                </a:lnTo>
                <a:lnTo>
                  <a:pt x="65853" y="35178"/>
                </a:lnTo>
                <a:lnTo>
                  <a:pt x="65267" y="34924"/>
                </a:lnTo>
                <a:lnTo>
                  <a:pt x="64669" y="34797"/>
                </a:lnTo>
                <a:lnTo>
                  <a:pt x="63220" y="34416"/>
                </a:lnTo>
                <a:lnTo>
                  <a:pt x="62036" y="34416"/>
                </a:lnTo>
                <a:lnTo>
                  <a:pt x="61824" y="31749"/>
                </a:lnTo>
                <a:lnTo>
                  <a:pt x="61279" y="27177"/>
                </a:lnTo>
                <a:lnTo>
                  <a:pt x="60817" y="24002"/>
                </a:lnTo>
                <a:lnTo>
                  <a:pt x="60035" y="19811"/>
                </a:lnTo>
                <a:lnTo>
                  <a:pt x="59530" y="17779"/>
                </a:lnTo>
                <a:lnTo>
                  <a:pt x="58896" y="15366"/>
                </a:lnTo>
                <a:close/>
              </a:path>
              <a:path w="148590" h="123825">
                <a:moveTo>
                  <a:pt x="72454" y="32638"/>
                </a:moveTo>
                <a:lnTo>
                  <a:pt x="69269" y="33146"/>
                </a:lnTo>
                <a:lnTo>
                  <a:pt x="69505" y="33781"/>
                </a:lnTo>
                <a:lnTo>
                  <a:pt x="69706" y="34416"/>
                </a:lnTo>
                <a:lnTo>
                  <a:pt x="69678" y="36702"/>
                </a:lnTo>
                <a:lnTo>
                  <a:pt x="69457" y="37718"/>
                </a:lnTo>
                <a:lnTo>
                  <a:pt x="69269" y="38353"/>
                </a:lnTo>
                <a:lnTo>
                  <a:pt x="74493" y="38353"/>
                </a:lnTo>
                <a:lnTo>
                  <a:pt x="73705" y="35686"/>
                </a:lnTo>
                <a:lnTo>
                  <a:pt x="72857" y="33400"/>
                </a:lnTo>
                <a:lnTo>
                  <a:pt x="72535" y="32892"/>
                </a:lnTo>
                <a:lnTo>
                  <a:pt x="72454" y="3263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95707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5232" y="15191"/>
                </a:moveTo>
                <a:lnTo>
                  <a:pt x="0" y="18793"/>
                </a:lnTo>
                <a:lnTo>
                  <a:pt x="2242" y="19185"/>
                </a:lnTo>
                <a:lnTo>
                  <a:pt x="15846" y="20046"/>
                </a:lnTo>
                <a:lnTo>
                  <a:pt x="19031" y="19890"/>
                </a:lnTo>
                <a:lnTo>
                  <a:pt x="20676" y="19772"/>
                </a:lnTo>
                <a:lnTo>
                  <a:pt x="22366" y="19615"/>
                </a:lnTo>
                <a:lnTo>
                  <a:pt x="22884" y="19068"/>
                </a:lnTo>
                <a:lnTo>
                  <a:pt x="24574" y="17501"/>
                </a:lnTo>
                <a:lnTo>
                  <a:pt x="26184" y="16209"/>
                </a:lnTo>
                <a:lnTo>
                  <a:pt x="9245" y="16209"/>
                </a:lnTo>
                <a:lnTo>
                  <a:pt x="8693" y="16171"/>
                </a:lnTo>
                <a:lnTo>
                  <a:pt x="7474" y="15936"/>
                </a:lnTo>
                <a:lnTo>
                  <a:pt x="6014" y="15505"/>
                </a:lnTo>
                <a:lnTo>
                  <a:pt x="5232" y="15191"/>
                </a:lnTo>
                <a:close/>
              </a:path>
              <a:path w="40004" h="20320">
                <a:moveTo>
                  <a:pt x="22387" y="19615"/>
                </a:moveTo>
                <a:close/>
              </a:path>
              <a:path w="40004" h="20320">
                <a:moveTo>
                  <a:pt x="32670" y="0"/>
                </a:moveTo>
                <a:lnTo>
                  <a:pt x="31693" y="0"/>
                </a:lnTo>
                <a:lnTo>
                  <a:pt x="30704" y="79"/>
                </a:lnTo>
                <a:lnTo>
                  <a:pt x="30278" y="156"/>
                </a:lnTo>
                <a:lnTo>
                  <a:pt x="30117" y="274"/>
                </a:lnTo>
                <a:lnTo>
                  <a:pt x="29069" y="901"/>
                </a:lnTo>
                <a:lnTo>
                  <a:pt x="15766" y="5833"/>
                </a:lnTo>
                <a:lnTo>
                  <a:pt x="15731" y="6970"/>
                </a:lnTo>
                <a:lnTo>
                  <a:pt x="13523" y="11824"/>
                </a:lnTo>
                <a:lnTo>
                  <a:pt x="13474" y="12500"/>
                </a:lnTo>
                <a:lnTo>
                  <a:pt x="9751" y="16209"/>
                </a:lnTo>
                <a:lnTo>
                  <a:pt x="26184" y="16209"/>
                </a:lnTo>
                <a:lnTo>
                  <a:pt x="27300" y="15348"/>
                </a:lnTo>
                <a:lnTo>
                  <a:pt x="28979" y="14212"/>
                </a:lnTo>
                <a:lnTo>
                  <a:pt x="31829" y="12500"/>
                </a:lnTo>
                <a:lnTo>
                  <a:pt x="32912" y="11942"/>
                </a:lnTo>
                <a:lnTo>
                  <a:pt x="33409" y="11942"/>
                </a:lnTo>
                <a:lnTo>
                  <a:pt x="34475" y="11159"/>
                </a:lnTo>
                <a:lnTo>
                  <a:pt x="38926" y="4660"/>
                </a:lnTo>
                <a:lnTo>
                  <a:pt x="38408" y="4268"/>
                </a:lnTo>
                <a:lnTo>
                  <a:pt x="32716" y="2271"/>
                </a:lnTo>
                <a:lnTo>
                  <a:pt x="39385" y="2271"/>
                </a:lnTo>
                <a:lnTo>
                  <a:pt x="33257" y="40"/>
                </a:lnTo>
                <a:lnTo>
                  <a:pt x="32670" y="0"/>
                </a:lnTo>
                <a:close/>
              </a:path>
              <a:path w="40004" h="20320">
                <a:moveTo>
                  <a:pt x="32540" y="12500"/>
                </a:moveTo>
                <a:lnTo>
                  <a:pt x="32245" y="12685"/>
                </a:lnTo>
                <a:lnTo>
                  <a:pt x="32521" y="12529"/>
                </a:lnTo>
                <a:close/>
              </a:path>
              <a:path w="40004" h="20320">
                <a:moveTo>
                  <a:pt x="33409" y="11942"/>
                </a:moveTo>
                <a:lnTo>
                  <a:pt x="32912" y="11942"/>
                </a:lnTo>
                <a:lnTo>
                  <a:pt x="32540" y="12500"/>
                </a:lnTo>
                <a:lnTo>
                  <a:pt x="33409" y="11942"/>
                </a:lnTo>
                <a:close/>
              </a:path>
              <a:path w="40004" h="20320">
                <a:moveTo>
                  <a:pt x="39385" y="2271"/>
                </a:moveTo>
                <a:lnTo>
                  <a:pt x="32716" y="2271"/>
                </a:lnTo>
                <a:lnTo>
                  <a:pt x="33417" y="2350"/>
                </a:lnTo>
                <a:lnTo>
                  <a:pt x="34165" y="2466"/>
                </a:lnTo>
                <a:lnTo>
                  <a:pt x="38926" y="4660"/>
                </a:lnTo>
                <a:lnTo>
                  <a:pt x="39295" y="2819"/>
                </a:lnTo>
                <a:lnTo>
                  <a:pt x="39385" y="2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28170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0" y="20007"/>
                </a:moveTo>
                <a:lnTo>
                  <a:pt x="1138" y="26585"/>
                </a:lnTo>
                <a:lnTo>
                  <a:pt x="4082" y="27798"/>
                </a:lnTo>
                <a:lnTo>
                  <a:pt x="4944" y="27994"/>
                </a:lnTo>
                <a:lnTo>
                  <a:pt x="6290" y="28386"/>
                </a:lnTo>
                <a:lnTo>
                  <a:pt x="41674" y="33828"/>
                </a:lnTo>
                <a:lnTo>
                  <a:pt x="45090" y="33750"/>
                </a:lnTo>
                <a:lnTo>
                  <a:pt x="46746" y="33632"/>
                </a:lnTo>
                <a:lnTo>
                  <a:pt x="46455" y="32379"/>
                </a:lnTo>
                <a:lnTo>
                  <a:pt x="46576" y="29365"/>
                </a:lnTo>
                <a:lnTo>
                  <a:pt x="59671" y="23296"/>
                </a:lnTo>
                <a:lnTo>
                  <a:pt x="64467" y="23296"/>
                </a:lnTo>
                <a:lnTo>
                  <a:pt x="64467" y="22670"/>
                </a:lnTo>
                <a:lnTo>
                  <a:pt x="64647" y="21143"/>
                </a:lnTo>
                <a:lnTo>
                  <a:pt x="4243" y="21143"/>
                </a:lnTo>
                <a:lnTo>
                  <a:pt x="3334" y="21064"/>
                </a:lnTo>
                <a:lnTo>
                  <a:pt x="2311" y="20829"/>
                </a:lnTo>
                <a:lnTo>
                  <a:pt x="1218" y="20477"/>
                </a:lnTo>
                <a:lnTo>
                  <a:pt x="0" y="20007"/>
                </a:lnTo>
                <a:close/>
              </a:path>
              <a:path w="90170" h="34290">
                <a:moveTo>
                  <a:pt x="64467" y="23296"/>
                </a:moveTo>
                <a:lnTo>
                  <a:pt x="61212" y="23296"/>
                </a:lnTo>
                <a:lnTo>
                  <a:pt x="64467" y="23453"/>
                </a:lnTo>
                <a:lnTo>
                  <a:pt x="64467" y="23296"/>
                </a:lnTo>
                <a:close/>
              </a:path>
              <a:path w="90170" h="34290">
                <a:moveTo>
                  <a:pt x="8682" y="0"/>
                </a:moveTo>
                <a:lnTo>
                  <a:pt x="8416" y="940"/>
                </a:lnTo>
                <a:lnTo>
                  <a:pt x="8301" y="1644"/>
                </a:lnTo>
                <a:lnTo>
                  <a:pt x="8190" y="4542"/>
                </a:lnTo>
                <a:lnTo>
                  <a:pt x="8312" y="5872"/>
                </a:lnTo>
                <a:lnTo>
                  <a:pt x="8647" y="7674"/>
                </a:lnTo>
                <a:lnTo>
                  <a:pt x="8857" y="8496"/>
                </a:lnTo>
                <a:lnTo>
                  <a:pt x="9213" y="10532"/>
                </a:lnTo>
                <a:lnTo>
                  <a:pt x="9335" y="11589"/>
                </a:lnTo>
                <a:lnTo>
                  <a:pt x="9448" y="15348"/>
                </a:lnTo>
                <a:lnTo>
                  <a:pt x="9323" y="16640"/>
                </a:lnTo>
                <a:lnTo>
                  <a:pt x="5071" y="21143"/>
                </a:lnTo>
                <a:lnTo>
                  <a:pt x="64647" y="21143"/>
                </a:lnTo>
                <a:lnTo>
                  <a:pt x="68280" y="15936"/>
                </a:lnTo>
                <a:lnTo>
                  <a:pt x="21734" y="15936"/>
                </a:lnTo>
                <a:lnTo>
                  <a:pt x="12500" y="11589"/>
                </a:lnTo>
                <a:lnTo>
                  <a:pt x="12534" y="9592"/>
                </a:lnTo>
                <a:lnTo>
                  <a:pt x="16640" y="3993"/>
                </a:lnTo>
                <a:lnTo>
                  <a:pt x="16521" y="3054"/>
                </a:lnTo>
                <a:lnTo>
                  <a:pt x="16431" y="2584"/>
                </a:lnTo>
                <a:lnTo>
                  <a:pt x="16305" y="1448"/>
                </a:lnTo>
                <a:lnTo>
                  <a:pt x="16237" y="430"/>
                </a:lnTo>
                <a:lnTo>
                  <a:pt x="15329" y="391"/>
                </a:lnTo>
                <a:lnTo>
                  <a:pt x="13443" y="234"/>
                </a:lnTo>
                <a:lnTo>
                  <a:pt x="11557" y="156"/>
                </a:lnTo>
                <a:lnTo>
                  <a:pt x="10568" y="79"/>
                </a:lnTo>
                <a:lnTo>
                  <a:pt x="8682" y="0"/>
                </a:lnTo>
                <a:close/>
              </a:path>
              <a:path w="90170" h="34290">
                <a:moveTo>
                  <a:pt x="89056" y="14643"/>
                </a:moveTo>
                <a:lnTo>
                  <a:pt x="74103" y="14643"/>
                </a:lnTo>
                <a:lnTo>
                  <a:pt x="74770" y="14683"/>
                </a:lnTo>
                <a:lnTo>
                  <a:pt x="75483" y="14761"/>
                </a:lnTo>
                <a:lnTo>
                  <a:pt x="80635" y="16522"/>
                </a:lnTo>
                <a:lnTo>
                  <a:pt x="81222" y="16875"/>
                </a:lnTo>
                <a:lnTo>
                  <a:pt x="84050" y="17501"/>
                </a:lnTo>
                <a:lnTo>
                  <a:pt x="84717" y="17462"/>
                </a:lnTo>
                <a:lnTo>
                  <a:pt x="85936" y="17228"/>
                </a:lnTo>
                <a:lnTo>
                  <a:pt x="87707" y="16640"/>
                </a:lnTo>
                <a:lnTo>
                  <a:pt x="89639" y="15661"/>
                </a:lnTo>
                <a:lnTo>
                  <a:pt x="89217" y="14957"/>
                </a:lnTo>
                <a:lnTo>
                  <a:pt x="89056" y="14643"/>
                </a:lnTo>
                <a:close/>
              </a:path>
              <a:path w="90170" h="34290">
                <a:moveTo>
                  <a:pt x="21780" y="940"/>
                </a:moveTo>
                <a:lnTo>
                  <a:pt x="24609" y="4542"/>
                </a:lnTo>
                <a:lnTo>
                  <a:pt x="25276" y="4776"/>
                </a:lnTo>
                <a:lnTo>
                  <a:pt x="29025" y="10180"/>
                </a:lnTo>
                <a:lnTo>
                  <a:pt x="28906" y="11041"/>
                </a:lnTo>
                <a:lnTo>
                  <a:pt x="22366" y="15936"/>
                </a:lnTo>
                <a:lnTo>
                  <a:pt x="68280" y="15936"/>
                </a:lnTo>
                <a:lnTo>
                  <a:pt x="69308" y="15426"/>
                </a:lnTo>
                <a:lnTo>
                  <a:pt x="70055" y="15152"/>
                </a:lnTo>
                <a:lnTo>
                  <a:pt x="71389" y="14839"/>
                </a:lnTo>
                <a:lnTo>
                  <a:pt x="72332" y="14722"/>
                </a:lnTo>
                <a:lnTo>
                  <a:pt x="72689" y="14722"/>
                </a:lnTo>
                <a:lnTo>
                  <a:pt x="73402" y="14643"/>
                </a:lnTo>
                <a:lnTo>
                  <a:pt x="89056" y="14643"/>
                </a:lnTo>
                <a:lnTo>
                  <a:pt x="88585" y="13704"/>
                </a:lnTo>
                <a:lnTo>
                  <a:pt x="87592" y="11237"/>
                </a:lnTo>
                <a:lnTo>
                  <a:pt x="54565" y="7243"/>
                </a:lnTo>
                <a:lnTo>
                  <a:pt x="52714" y="6929"/>
                </a:lnTo>
                <a:lnTo>
                  <a:pt x="51265" y="6656"/>
                </a:lnTo>
                <a:lnTo>
                  <a:pt x="49218" y="6225"/>
                </a:lnTo>
                <a:lnTo>
                  <a:pt x="47356" y="5442"/>
                </a:lnTo>
                <a:lnTo>
                  <a:pt x="39386" y="5442"/>
                </a:lnTo>
                <a:lnTo>
                  <a:pt x="38247" y="5403"/>
                </a:lnTo>
                <a:lnTo>
                  <a:pt x="36166" y="5246"/>
                </a:lnTo>
                <a:lnTo>
                  <a:pt x="43477" y="5246"/>
                </a:lnTo>
                <a:lnTo>
                  <a:pt x="45952" y="4855"/>
                </a:lnTo>
                <a:lnTo>
                  <a:pt x="43710" y="3915"/>
                </a:lnTo>
                <a:lnTo>
                  <a:pt x="41779" y="3132"/>
                </a:lnTo>
                <a:lnTo>
                  <a:pt x="39662" y="3132"/>
                </a:lnTo>
                <a:lnTo>
                  <a:pt x="37937" y="3054"/>
                </a:lnTo>
                <a:lnTo>
                  <a:pt x="32314" y="2193"/>
                </a:lnTo>
                <a:lnTo>
                  <a:pt x="26656" y="1448"/>
                </a:lnTo>
                <a:lnTo>
                  <a:pt x="25115" y="1291"/>
                </a:lnTo>
                <a:lnTo>
                  <a:pt x="23505" y="1097"/>
                </a:lnTo>
                <a:lnTo>
                  <a:pt x="21780" y="940"/>
                </a:lnTo>
                <a:close/>
              </a:path>
              <a:path w="90170" h="34290">
                <a:moveTo>
                  <a:pt x="43477" y="5246"/>
                </a:moveTo>
                <a:lnTo>
                  <a:pt x="36166" y="5246"/>
                </a:lnTo>
                <a:lnTo>
                  <a:pt x="38247" y="5403"/>
                </a:lnTo>
                <a:lnTo>
                  <a:pt x="39386" y="5442"/>
                </a:lnTo>
                <a:lnTo>
                  <a:pt x="40605" y="5442"/>
                </a:lnTo>
                <a:lnTo>
                  <a:pt x="41870" y="5403"/>
                </a:lnTo>
                <a:lnTo>
                  <a:pt x="43204" y="5286"/>
                </a:lnTo>
                <a:lnTo>
                  <a:pt x="43477" y="5246"/>
                </a:lnTo>
                <a:close/>
              </a:path>
              <a:path w="90170" h="34290">
                <a:moveTo>
                  <a:pt x="45952" y="4855"/>
                </a:moveTo>
                <a:lnTo>
                  <a:pt x="44538" y="5090"/>
                </a:lnTo>
                <a:lnTo>
                  <a:pt x="43204" y="5286"/>
                </a:lnTo>
                <a:lnTo>
                  <a:pt x="41870" y="5403"/>
                </a:lnTo>
                <a:lnTo>
                  <a:pt x="40605" y="5442"/>
                </a:lnTo>
                <a:lnTo>
                  <a:pt x="47356" y="5442"/>
                </a:lnTo>
                <a:lnTo>
                  <a:pt x="46746" y="5207"/>
                </a:lnTo>
                <a:lnTo>
                  <a:pt x="45952" y="4855"/>
                </a:lnTo>
                <a:close/>
              </a:path>
              <a:path w="90170" h="34290">
                <a:moveTo>
                  <a:pt x="41594" y="3054"/>
                </a:moveTo>
                <a:lnTo>
                  <a:pt x="39662" y="3132"/>
                </a:lnTo>
                <a:lnTo>
                  <a:pt x="41779" y="3132"/>
                </a:lnTo>
                <a:lnTo>
                  <a:pt x="41594" y="305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84736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7719" y="7870"/>
                </a:moveTo>
                <a:lnTo>
                  <a:pt x="793" y="7870"/>
                </a:lnTo>
                <a:lnTo>
                  <a:pt x="597" y="8066"/>
                </a:lnTo>
                <a:lnTo>
                  <a:pt x="0" y="8496"/>
                </a:lnTo>
                <a:lnTo>
                  <a:pt x="471" y="8731"/>
                </a:lnTo>
                <a:lnTo>
                  <a:pt x="1023" y="8927"/>
                </a:lnTo>
                <a:lnTo>
                  <a:pt x="2403" y="9474"/>
                </a:lnTo>
                <a:lnTo>
                  <a:pt x="5151" y="10376"/>
                </a:lnTo>
                <a:lnTo>
                  <a:pt x="6209" y="10649"/>
                </a:lnTo>
                <a:lnTo>
                  <a:pt x="6451" y="10062"/>
                </a:lnTo>
                <a:lnTo>
                  <a:pt x="7129" y="8731"/>
                </a:lnTo>
                <a:lnTo>
                  <a:pt x="7313" y="8417"/>
                </a:lnTo>
                <a:lnTo>
                  <a:pt x="7719" y="7870"/>
                </a:lnTo>
                <a:close/>
              </a:path>
              <a:path w="12700" h="10795">
                <a:moveTo>
                  <a:pt x="653" y="7980"/>
                </a:moveTo>
                <a:close/>
              </a:path>
              <a:path w="12700" h="10795">
                <a:moveTo>
                  <a:pt x="11764" y="0"/>
                </a:moveTo>
                <a:lnTo>
                  <a:pt x="653" y="7980"/>
                </a:lnTo>
                <a:lnTo>
                  <a:pt x="793" y="7870"/>
                </a:lnTo>
                <a:lnTo>
                  <a:pt x="7719" y="7870"/>
                </a:lnTo>
                <a:lnTo>
                  <a:pt x="12385" y="4346"/>
                </a:lnTo>
                <a:lnTo>
                  <a:pt x="11959" y="2114"/>
                </a:lnTo>
                <a:lnTo>
                  <a:pt x="11833" y="1252"/>
                </a:lnTo>
                <a:lnTo>
                  <a:pt x="117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96696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05183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60" h="36829">
                <a:moveTo>
                  <a:pt x="49931" y="0"/>
                </a:moveTo>
                <a:lnTo>
                  <a:pt x="50092" y="196"/>
                </a:lnTo>
                <a:lnTo>
                  <a:pt x="49931" y="0"/>
                </a:lnTo>
                <a:close/>
              </a:path>
              <a:path w="86360" h="36829">
                <a:moveTo>
                  <a:pt x="36097" y="10650"/>
                </a:moveTo>
                <a:lnTo>
                  <a:pt x="22559" y="16209"/>
                </a:lnTo>
                <a:lnTo>
                  <a:pt x="20837" y="17580"/>
                </a:lnTo>
                <a:lnTo>
                  <a:pt x="0" y="28504"/>
                </a:lnTo>
                <a:lnTo>
                  <a:pt x="80" y="28895"/>
                </a:lnTo>
                <a:lnTo>
                  <a:pt x="10809" y="31088"/>
                </a:lnTo>
                <a:lnTo>
                  <a:pt x="13017" y="31166"/>
                </a:lnTo>
                <a:lnTo>
                  <a:pt x="38454" y="36178"/>
                </a:lnTo>
                <a:lnTo>
                  <a:pt x="39041" y="36217"/>
                </a:lnTo>
                <a:lnTo>
                  <a:pt x="50126" y="25998"/>
                </a:lnTo>
                <a:lnTo>
                  <a:pt x="50839" y="24706"/>
                </a:lnTo>
                <a:lnTo>
                  <a:pt x="66364" y="11628"/>
                </a:lnTo>
                <a:lnTo>
                  <a:pt x="67583" y="11394"/>
                </a:lnTo>
                <a:lnTo>
                  <a:pt x="69549" y="10885"/>
                </a:lnTo>
                <a:lnTo>
                  <a:pt x="70207" y="10689"/>
                </a:lnTo>
                <a:lnTo>
                  <a:pt x="36373" y="10689"/>
                </a:lnTo>
                <a:lnTo>
                  <a:pt x="36097" y="10650"/>
                </a:lnTo>
                <a:close/>
              </a:path>
              <a:path w="86360" h="36829">
                <a:moveTo>
                  <a:pt x="42583" y="7361"/>
                </a:moveTo>
                <a:lnTo>
                  <a:pt x="41916" y="7831"/>
                </a:lnTo>
                <a:lnTo>
                  <a:pt x="39708" y="9123"/>
                </a:lnTo>
                <a:lnTo>
                  <a:pt x="38098" y="9945"/>
                </a:lnTo>
                <a:lnTo>
                  <a:pt x="37235" y="10298"/>
                </a:lnTo>
                <a:lnTo>
                  <a:pt x="36373" y="10689"/>
                </a:lnTo>
                <a:lnTo>
                  <a:pt x="75138" y="8888"/>
                </a:lnTo>
                <a:lnTo>
                  <a:pt x="77591" y="7753"/>
                </a:lnTo>
                <a:lnTo>
                  <a:pt x="49540" y="7753"/>
                </a:lnTo>
                <a:lnTo>
                  <a:pt x="46079" y="7674"/>
                </a:lnTo>
                <a:lnTo>
                  <a:pt x="44354" y="7557"/>
                </a:lnTo>
                <a:lnTo>
                  <a:pt x="42583" y="7361"/>
                </a:lnTo>
                <a:close/>
              </a:path>
              <a:path w="86360" h="36829">
                <a:moveTo>
                  <a:pt x="78749" y="940"/>
                </a:moveTo>
                <a:lnTo>
                  <a:pt x="49540" y="7753"/>
                </a:lnTo>
                <a:lnTo>
                  <a:pt x="77591" y="7753"/>
                </a:lnTo>
                <a:lnTo>
                  <a:pt x="85898" y="2623"/>
                </a:lnTo>
                <a:lnTo>
                  <a:pt x="83429" y="2623"/>
                </a:lnTo>
                <a:lnTo>
                  <a:pt x="82763" y="2545"/>
                </a:lnTo>
                <a:lnTo>
                  <a:pt x="79336" y="1331"/>
                </a:lnTo>
                <a:lnTo>
                  <a:pt x="78749" y="940"/>
                </a:lnTo>
                <a:close/>
              </a:path>
              <a:path w="86360" h="36829">
                <a:moveTo>
                  <a:pt x="86224" y="2311"/>
                </a:moveTo>
                <a:lnTo>
                  <a:pt x="85511" y="2506"/>
                </a:lnTo>
                <a:lnTo>
                  <a:pt x="84809" y="2584"/>
                </a:lnTo>
                <a:lnTo>
                  <a:pt x="84096" y="2623"/>
                </a:lnTo>
                <a:lnTo>
                  <a:pt x="85898" y="2623"/>
                </a:lnTo>
                <a:lnTo>
                  <a:pt x="86156" y="242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64808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62017" y="35825"/>
                </a:moveTo>
                <a:lnTo>
                  <a:pt x="21895" y="35825"/>
                </a:lnTo>
                <a:lnTo>
                  <a:pt x="22332" y="36530"/>
                </a:lnTo>
                <a:lnTo>
                  <a:pt x="22608" y="36882"/>
                </a:lnTo>
                <a:lnTo>
                  <a:pt x="27564" y="39662"/>
                </a:lnTo>
                <a:lnTo>
                  <a:pt x="28105" y="39819"/>
                </a:lnTo>
                <a:lnTo>
                  <a:pt x="28703" y="39897"/>
                </a:lnTo>
                <a:lnTo>
                  <a:pt x="29324" y="40015"/>
                </a:lnTo>
                <a:lnTo>
                  <a:pt x="29956" y="40054"/>
                </a:lnTo>
                <a:lnTo>
                  <a:pt x="30669" y="40133"/>
                </a:lnTo>
                <a:lnTo>
                  <a:pt x="32164" y="40133"/>
                </a:lnTo>
                <a:lnTo>
                  <a:pt x="31336" y="41229"/>
                </a:lnTo>
                <a:lnTo>
                  <a:pt x="31141" y="41581"/>
                </a:lnTo>
                <a:lnTo>
                  <a:pt x="30757" y="42403"/>
                </a:lnTo>
                <a:lnTo>
                  <a:pt x="30428" y="43500"/>
                </a:lnTo>
                <a:lnTo>
                  <a:pt x="30393" y="46045"/>
                </a:lnTo>
                <a:lnTo>
                  <a:pt x="30589" y="46749"/>
                </a:lnTo>
                <a:lnTo>
                  <a:pt x="38523" y="51800"/>
                </a:lnTo>
                <a:lnTo>
                  <a:pt x="39397" y="51683"/>
                </a:lnTo>
                <a:lnTo>
                  <a:pt x="52047" y="42598"/>
                </a:lnTo>
                <a:lnTo>
                  <a:pt x="55648" y="42598"/>
                </a:lnTo>
                <a:lnTo>
                  <a:pt x="61914" y="36295"/>
                </a:lnTo>
                <a:lnTo>
                  <a:pt x="62017" y="35825"/>
                </a:lnTo>
                <a:close/>
              </a:path>
              <a:path w="68579" h="52070">
                <a:moveTo>
                  <a:pt x="55648" y="42598"/>
                </a:moveTo>
                <a:lnTo>
                  <a:pt x="52208" y="42598"/>
                </a:lnTo>
                <a:lnTo>
                  <a:pt x="52599" y="42677"/>
                </a:lnTo>
                <a:lnTo>
                  <a:pt x="53231" y="42755"/>
                </a:lnTo>
                <a:lnTo>
                  <a:pt x="54485" y="42755"/>
                </a:lnTo>
                <a:lnTo>
                  <a:pt x="54956" y="42716"/>
                </a:lnTo>
                <a:lnTo>
                  <a:pt x="55648" y="42598"/>
                </a:lnTo>
                <a:close/>
              </a:path>
              <a:path w="68579" h="52070">
                <a:moveTo>
                  <a:pt x="24448" y="8653"/>
                </a:moveTo>
                <a:lnTo>
                  <a:pt x="9751" y="15544"/>
                </a:lnTo>
                <a:lnTo>
                  <a:pt x="9786" y="17540"/>
                </a:lnTo>
                <a:lnTo>
                  <a:pt x="10027" y="18676"/>
                </a:lnTo>
                <a:lnTo>
                  <a:pt x="10372" y="19890"/>
                </a:lnTo>
                <a:lnTo>
                  <a:pt x="9947" y="19890"/>
                </a:lnTo>
                <a:lnTo>
                  <a:pt x="0" y="28269"/>
                </a:lnTo>
                <a:lnTo>
                  <a:pt x="195" y="29483"/>
                </a:lnTo>
                <a:lnTo>
                  <a:pt x="14236" y="36687"/>
                </a:lnTo>
                <a:lnTo>
                  <a:pt x="15961" y="36609"/>
                </a:lnTo>
                <a:lnTo>
                  <a:pt x="17812" y="36452"/>
                </a:lnTo>
                <a:lnTo>
                  <a:pt x="19779" y="36178"/>
                </a:lnTo>
                <a:lnTo>
                  <a:pt x="21895" y="35825"/>
                </a:lnTo>
                <a:lnTo>
                  <a:pt x="62017" y="35825"/>
                </a:lnTo>
                <a:lnTo>
                  <a:pt x="62233" y="34534"/>
                </a:lnTo>
                <a:lnTo>
                  <a:pt x="62349" y="33593"/>
                </a:lnTo>
                <a:lnTo>
                  <a:pt x="62236" y="28230"/>
                </a:lnTo>
                <a:lnTo>
                  <a:pt x="61994" y="26506"/>
                </a:lnTo>
                <a:lnTo>
                  <a:pt x="63811" y="26506"/>
                </a:lnTo>
                <a:lnTo>
                  <a:pt x="68561" y="24119"/>
                </a:lnTo>
                <a:lnTo>
                  <a:pt x="68443" y="20673"/>
                </a:lnTo>
                <a:lnTo>
                  <a:pt x="27829" y="8810"/>
                </a:lnTo>
                <a:lnTo>
                  <a:pt x="26886" y="8731"/>
                </a:lnTo>
                <a:lnTo>
                  <a:pt x="24448" y="8653"/>
                </a:lnTo>
                <a:close/>
              </a:path>
              <a:path w="68579" h="52070">
                <a:moveTo>
                  <a:pt x="63811" y="26506"/>
                </a:moveTo>
                <a:lnTo>
                  <a:pt x="62201" y="26506"/>
                </a:lnTo>
                <a:lnTo>
                  <a:pt x="62673" y="26547"/>
                </a:lnTo>
                <a:lnTo>
                  <a:pt x="63374" y="26547"/>
                </a:lnTo>
                <a:lnTo>
                  <a:pt x="63811" y="26506"/>
                </a:lnTo>
                <a:close/>
              </a:path>
              <a:path w="68579" h="52070">
                <a:moveTo>
                  <a:pt x="37465" y="0"/>
                </a:moveTo>
                <a:lnTo>
                  <a:pt x="36764" y="0"/>
                </a:lnTo>
                <a:lnTo>
                  <a:pt x="36051" y="79"/>
                </a:lnTo>
                <a:lnTo>
                  <a:pt x="35694" y="79"/>
                </a:lnTo>
                <a:lnTo>
                  <a:pt x="27829" y="8810"/>
                </a:lnTo>
                <a:lnTo>
                  <a:pt x="61233" y="8810"/>
                </a:lnTo>
                <a:lnTo>
                  <a:pt x="60430" y="8143"/>
                </a:lnTo>
                <a:lnTo>
                  <a:pt x="59487" y="7439"/>
                </a:lnTo>
                <a:lnTo>
                  <a:pt x="58073" y="6578"/>
                </a:lnTo>
                <a:lnTo>
                  <a:pt x="57130" y="5874"/>
                </a:lnTo>
                <a:lnTo>
                  <a:pt x="56693" y="5482"/>
                </a:lnTo>
                <a:lnTo>
                  <a:pt x="56256" y="5129"/>
                </a:lnTo>
                <a:lnTo>
                  <a:pt x="55368" y="4229"/>
                </a:lnTo>
                <a:lnTo>
                  <a:pt x="54726" y="3523"/>
                </a:lnTo>
                <a:lnTo>
                  <a:pt x="54245" y="2858"/>
                </a:lnTo>
                <a:lnTo>
                  <a:pt x="47413" y="2858"/>
                </a:lnTo>
                <a:lnTo>
                  <a:pt x="43721" y="1644"/>
                </a:lnTo>
                <a:lnTo>
                  <a:pt x="43054" y="1331"/>
                </a:lnTo>
                <a:lnTo>
                  <a:pt x="38132" y="40"/>
                </a:lnTo>
                <a:lnTo>
                  <a:pt x="37465" y="0"/>
                </a:lnTo>
                <a:close/>
              </a:path>
              <a:path w="68579" h="52070">
                <a:moveTo>
                  <a:pt x="53001" y="1018"/>
                </a:moveTo>
                <a:lnTo>
                  <a:pt x="51069" y="1997"/>
                </a:lnTo>
                <a:lnTo>
                  <a:pt x="49299" y="2584"/>
                </a:lnTo>
                <a:lnTo>
                  <a:pt x="48080" y="2819"/>
                </a:lnTo>
                <a:lnTo>
                  <a:pt x="47413" y="2858"/>
                </a:lnTo>
                <a:lnTo>
                  <a:pt x="54245" y="2858"/>
                </a:lnTo>
                <a:lnTo>
                  <a:pt x="53507" y="1840"/>
                </a:lnTo>
                <a:lnTo>
                  <a:pt x="53001" y="10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90797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9475" y="0"/>
                </a:moveTo>
                <a:lnTo>
                  <a:pt x="5810" y="6811"/>
                </a:lnTo>
                <a:lnTo>
                  <a:pt x="5933" y="7869"/>
                </a:lnTo>
                <a:lnTo>
                  <a:pt x="6324" y="9866"/>
                </a:lnTo>
                <a:lnTo>
                  <a:pt x="5899" y="10062"/>
                </a:lnTo>
                <a:lnTo>
                  <a:pt x="0" y="16718"/>
                </a:lnTo>
                <a:lnTo>
                  <a:pt x="1103" y="16718"/>
                </a:lnTo>
                <a:lnTo>
                  <a:pt x="2081" y="16796"/>
                </a:lnTo>
                <a:lnTo>
                  <a:pt x="3610" y="17031"/>
                </a:lnTo>
                <a:lnTo>
                  <a:pt x="4875" y="17344"/>
                </a:lnTo>
                <a:lnTo>
                  <a:pt x="5577" y="16404"/>
                </a:lnTo>
                <a:lnTo>
                  <a:pt x="6014" y="16012"/>
                </a:lnTo>
                <a:lnTo>
                  <a:pt x="6405" y="15621"/>
                </a:lnTo>
                <a:lnTo>
                  <a:pt x="7804" y="14682"/>
                </a:lnTo>
                <a:lnTo>
                  <a:pt x="8218" y="14447"/>
                </a:lnTo>
                <a:lnTo>
                  <a:pt x="9556" y="13859"/>
                </a:lnTo>
                <a:lnTo>
                  <a:pt x="10142" y="13702"/>
                </a:lnTo>
                <a:lnTo>
                  <a:pt x="17248" y="13702"/>
                </a:lnTo>
                <a:lnTo>
                  <a:pt x="17375" y="13586"/>
                </a:lnTo>
                <a:lnTo>
                  <a:pt x="18433" y="10335"/>
                </a:lnTo>
                <a:lnTo>
                  <a:pt x="19100" y="9356"/>
                </a:lnTo>
                <a:lnTo>
                  <a:pt x="19618" y="8417"/>
                </a:lnTo>
                <a:lnTo>
                  <a:pt x="20009" y="7595"/>
                </a:lnTo>
                <a:lnTo>
                  <a:pt x="20319" y="6811"/>
                </a:lnTo>
                <a:lnTo>
                  <a:pt x="20676" y="5442"/>
                </a:lnTo>
                <a:lnTo>
                  <a:pt x="20561" y="3758"/>
                </a:lnTo>
                <a:lnTo>
                  <a:pt x="12534" y="821"/>
                </a:lnTo>
                <a:lnTo>
                  <a:pt x="11637" y="469"/>
                </a:lnTo>
                <a:lnTo>
                  <a:pt x="10844" y="234"/>
                </a:lnTo>
                <a:lnTo>
                  <a:pt x="10096" y="77"/>
                </a:lnTo>
                <a:lnTo>
                  <a:pt x="9475" y="0"/>
                </a:lnTo>
                <a:close/>
              </a:path>
              <a:path w="20954" h="17779">
                <a:moveTo>
                  <a:pt x="17248" y="13702"/>
                </a:moveTo>
                <a:lnTo>
                  <a:pt x="10142" y="13702"/>
                </a:lnTo>
                <a:lnTo>
                  <a:pt x="10924" y="14016"/>
                </a:lnTo>
                <a:lnTo>
                  <a:pt x="11672" y="14251"/>
                </a:lnTo>
                <a:lnTo>
                  <a:pt x="12385" y="14447"/>
                </a:lnTo>
                <a:lnTo>
                  <a:pt x="13604" y="14682"/>
                </a:lnTo>
                <a:lnTo>
                  <a:pt x="14156" y="14721"/>
                </a:lnTo>
                <a:lnTo>
                  <a:pt x="14662" y="14721"/>
                </a:lnTo>
                <a:lnTo>
                  <a:pt x="15133" y="14682"/>
                </a:lnTo>
                <a:lnTo>
                  <a:pt x="15915" y="14525"/>
                </a:lnTo>
                <a:lnTo>
                  <a:pt x="16594" y="14212"/>
                </a:lnTo>
                <a:lnTo>
                  <a:pt x="16904" y="14016"/>
                </a:lnTo>
                <a:lnTo>
                  <a:pt x="17248" y="13702"/>
                </a:lnTo>
                <a:close/>
              </a:path>
              <a:path w="20954" h="17779">
                <a:moveTo>
                  <a:pt x="14501" y="782"/>
                </a:moveTo>
                <a:lnTo>
                  <a:pt x="13086" y="782"/>
                </a:lnTo>
                <a:lnTo>
                  <a:pt x="12534" y="821"/>
                </a:lnTo>
                <a:lnTo>
                  <a:pt x="14948" y="821"/>
                </a:lnTo>
                <a:lnTo>
                  <a:pt x="14501" y="78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44327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89" h="24765">
                <a:moveTo>
                  <a:pt x="0" y="0"/>
                </a:moveTo>
                <a:lnTo>
                  <a:pt x="17134" y="14683"/>
                </a:lnTo>
                <a:lnTo>
                  <a:pt x="18479" y="15152"/>
                </a:lnTo>
                <a:lnTo>
                  <a:pt x="57164" y="23531"/>
                </a:lnTo>
                <a:lnTo>
                  <a:pt x="70768" y="24745"/>
                </a:lnTo>
                <a:lnTo>
                  <a:pt x="70819" y="23531"/>
                </a:lnTo>
                <a:lnTo>
                  <a:pt x="70918" y="23062"/>
                </a:lnTo>
                <a:lnTo>
                  <a:pt x="71079" y="22513"/>
                </a:lnTo>
                <a:lnTo>
                  <a:pt x="71274" y="21966"/>
                </a:lnTo>
                <a:lnTo>
                  <a:pt x="71858" y="20752"/>
                </a:lnTo>
                <a:lnTo>
                  <a:pt x="72058" y="20399"/>
                </a:lnTo>
                <a:lnTo>
                  <a:pt x="66709" y="20399"/>
                </a:lnTo>
                <a:lnTo>
                  <a:pt x="27990" y="13430"/>
                </a:lnTo>
                <a:lnTo>
                  <a:pt x="1966" y="1292"/>
                </a:lnTo>
                <a:lnTo>
                  <a:pt x="0" y="0"/>
                </a:lnTo>
                <a:close/>
              </a:path>
              <a:path w="72389" h="24765">
                <a:moveTo>
                  <a:pt x="72102" y="20321"/>
                </a:moveTo>
                <a:lnTo>
                  <a:pt x="69503" y="20399"/>
                </a:lnTo>
                <a:lnTo>
                  <a:pt x="72058" y="2039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9890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2702" y="0"/>
                </a:moveTo>
                <a:lnTo>
                  <a:pt x="620" y="901"/>
                </a:lnTo>
                <a:lnTo>
                  <a:pt x="459" y="1097"/>
                </a:lnTo>
                <a:lnTo>
                  <a:pt x="344" y="1331"/>
                </a:lnTo>
                <a:lnTo>
                  <a:pt x="115" y="2193"/>
                </a:lnTo>
                <a:lnTo>
                  <a:pt x="0" y="3876"/>
                </a:lnTo>
                <a:lnTo>
                  <a:pt x="298" y="4855"/>
                </a:lnTo>
                <a:lnTo>
                  <a:pt x="6749" y="11315"/>
                </a:lnTo>
                <a:lnTo>
                  <a:pt x="7186" y="11276"/>
                </a:lnTo>
                <a:lnTo>
                  <a:pt x="7531" y="11198"/>
                </a:lnTo>
                <a:lnTo>
                  <a:pt x="7888" y="11080"/>
                </a:lnTo>
                <a:lnTo>
                  <a:pt x="8049" y="11002"/>
                </a:lnTo>
                <a:lnTo>
                  <a:pt x="8359" y="10610"/>
                </a:lnTo>
                <a:lnTo>
                  <a:pt x="8239" y="8966"/>
                </a:lnTo>
                <a:lnTo>
                  <a:pt x="8014" y="8457"/>
                </a:lnTo>
                <a:lnTo>
                  <a:pt x="7853" y="8339"/>
                </a:lnTo>
                <a:lnTo>
                  <a:pt x="7106" y="7674"/>
                </a:lnTo>
                <a:lnTo>
                  <a:pt x="6439" y="6929"/>
                </a:lnTo>
                <a:lnTo>
                  <a:pt x="6048" y="6460"/>
                </a:lnTo>
                <a:lnTo>
                  <a:pt x="5623" y="5872"/>
                </a:lnTo>
                <a:lnTo>
                  <a:pt x="5300" y="5286"/>
                </a:lnTo>
                <a:lnTo>
                  <a:pt x="4898" y="4619"/>
                </a:lnTo>
                <a:lnTo>
                  <a:pt x="3564" y="195"/>
                </a:lnTo>
                <a:lnTo>
                  <a:pt x="3415" y="117"/>
                </a:lnTo>
                <a:lnTo>
                  <a:pt x="2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15912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6566" y="0"/>
                </a:moveTo>
                <a:lnTo>
                  <a:pt x="0" y="14760"/>
                </a:lnTo>
                <a:lnTo>
                  <a:pt x="80" y="15151"/>
                </a:lnTo>
                <a:lnTo>
                  <a:pt x="269" y="15504"/>
                </a:lnTo>
                <a:lnTo>
                  <a:pt x="436" y="15739"/>
                </a:lnTo>
                <a:lnTo>
                  <a:pt x="678" y="15896"/>
                </a:lnTo>
                <a:lnTo>
                  <a:pt x="1023" y="15974"/>
                </a:lnTo>
                <a:lnTo>
                  <a:pt x="1425" y="15896"/>
                </a:lnTo>
                <a:lnTo>
                  <a:pt x="656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98206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5" h="11429">
                <a:moveTo>
                  <a:pt x="13037" y="0"/>
                </a:moveTo>
                <a:lnTo>
                  <a:pt x="2653" y="6303"/>
                </a:lnTo>
                <a:lnTo>
                  <a:pt x="1871" y="6850"/>
                </a:lnTo>
                <a:lnTo>
                  <a:pt x="0" y="9866"/>
                </a:lnTo>
                <a:lnTo>
                  <a:pt x="134" y="10219"/>
                </a:lnTo>
                <a:lnTo>
                  <a:pt x="2147" y="11197"/>
                </a:lnTo>
                <a:lnTo>
                  <a:pt x="3837" y="11041"/>
                </a:lnTo>
                <a:lnTo>
                  <a:pt x="12761" y="1096"/>
                </a:lnTo>
                <a:lnTo>
                  <a:pt x="1303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67912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5" h="33020">
                <a:moveTo>
                  <a:pt x="33383" y="30733"/>
                </a:moveTo>
                <a:lnTo>
                  <a:pt x="18675" y="30733"/>
                </a:lnTo>
                <a:lnTo>
                  <a:pt x="19261" y="30987"/>
                </a:lnTo>
                <a:lnTo>
                  <a:pt x="20871" y="31749"/>
                </a:lnTo>
                <a:lnTo>
                  <a:pt x="21941" y="32130"/>
                </a:lnTo>
                <a:lnTo>
                  <a:pt x="23194" y="32384"/>
                </a:lnTo>
                <a:lnTo>
                  <a:pt x="24574" y="32765"/>
                </a:lnTo>
                <a:lnTo>
                  <a:pt x="26023" y="32892"/>
                </a:lnTo>
                <a:lnTo>
                  <a:pt x="27518" y="32892"/>
                </a:lnTo>
                <a:lnTo>
                  <a:pt x="29013" y="32765"/>
                </a:lnTo>
                <a:lnTo>
                  <a:pt x="29807" y="32638"/>
                </a:lnTo>
                <a:lnTo>
                  <a:pt x="31256" y="32130"/>
                </a:lnTo>
                <a:lnTo>
                  <a:pt x="32003" y="31749"/>
                </a:lnTo>
                <a:lnTo>
                  <a:pt x="33383" y="30733"/>
                </a:lnTo>
                <a:close/>
              </a:path>
              <a:path w="57785" h="33020">
                <a:moveTo>
                  <a:pt x="5853" y="19557"/>
                </a:moveTo>
                <a:lnTo>
                  <a:pt x="0" y="25018"/>
                </a:lnTo>
                <a:lnTo>
                  <a:pt x="126" y="26161"/>
                </a:lnTo>
                <a:lnTo>
                  <a:pt x="1805" y="29336"/>
                </a:lnTo>
                <a:lnTo>
                  <a:pt x="2276" y="29844"/>
                </a:lnTo>
                <a:lnTo>
                  <a:pt x="10384" y="32003"/>
                </a:lnTo>
                <a:lnTo>
                  <a:pt x="13328" y="31749"/>
                </a:lnTo>
                <a:lnTo>
                  <a:pt x="14984" y="31495"/>
                </a:lnTo>
                <a:lnTo>
                  <a:pt x="16743" y="31114"/>
                </a:lnTo>
                <a:lnTo>
                  <a:pt x="18675" y="30733"/>
                </a:lnTo>
                <a:lnTo>
                  <a:pt x="36011" y="27050"/>
                </a:lnTo>
                <a:lnTo>
                  <a:pt x="9119" y="27050"/>
                </a:lnTo>
                <a:lnTo>
                  <a:pt x="8417" y="26923"/>
                </a:lnTo>
                <a:lnTo>
                  <a:pt x="3656" y="25272"/>
                </a:lnTo>
                <a:lnTo>
                  <a:pt x="3748" y="23367"/>
                </a:lnTo>
                <a:lnTo>
                  <a:pt x="7704" y="19938"/>
                </a:lnTo>
                <a:lnTo>
                  <a:pt x="7474" y="19938"/>
                </a:lnTo>
                <a:lnTo>
                  <a:pt x="6796" y="19684"/>
                </a:lnTo>
                <a:lnTo>
                  <a:pt x="5853" y="19557"/>
                </a:lnTo>
                <a:close/>
              </a:path>
              <a:path w="57785" h="33020">
                <a:moveTo>
                  <a:pt x="54189" y="3937"/>
                </a:moveTo>
                <a:lnTo>
                  <a:pt x="49184" y="3937"/>
                </a:lnTo>
                <a:lnTo>
                  <a:pt x="54025" y="4191"/>
                </a:lnTo>
                <a:lnTo>
                  <a:pt x="52334" y="5461"/>
                </a:lnTo>
                <a:lnTo>
                  <a:pt x="51035" y="6477"/>
                </a:lnTo>
                <a:lnTo>
                  <a:pt x="44779" y="11049"/>
                </a:lnTo>
                <a:lnTo>
                  <a:pt x="41559" y="13335"/>
                </a:lnTo>
                <a:lnTo>
                  <a:pt x="39788" y="14732"/>
                </a:lnTo>
                <a:lnTo>
                  <a:pt x="37741" y="16256"/>
                </a:lnTo>
                <a:lnTo>
                  <a:pt x="35108" y="17906"/>
                </a:lnTo>
                <a:lnTo>
                  <a:pt x="33532" y="18922"/>
                </a:lnTo>
                <a:lnTo>
                  <a:pt x="31808" y="19938"/>
                </a:lnTo>
                <a:lnTo>
                  <a:pt x="29922" y="20954"/>
                </a:lnTo>
                <a:lnTo>
                  <a:pt x="27875" y="21843"/>
                </a:lnTo>
                <a:lnTo>
                  <a:pt x="25678" y="22859"/>
                </a:lnTo>
                <a:lnTo>
                  <a:pt x="11246" y="26923"/>
                </a:lnTo>
                <a:lnTo>
                  <a:pt x="10533" y="27050"/>
                </a:lnTo>
                <a:lnTo>
                  <a:pt x="36011" y="27050"/>
                </a:lnTo>
                <a:lnTo>
                  <a:pt x="36683" y="25399"/>
                </a:lnTo>
                <a:lnTo>
                  <a:pt x="37385" y="25399"/>
                </a:lnTo>
                <a:lnTo>
                  <a:pt x="39156" y="25145"/>
                </a:lnTo>
                <a:lnTo>
                  <a:pt x="40340" y="25019"/>
                </a:lnTo>
                <a:lnTo>
                  <a:pt x="42387" y="24638"/>
                </a:lnTo>
                <a:lnTo>
                  <a:pt x="52288" y="13462"/>
                </a:lnTo>
                <a:lnTo>
                  <a:pt x="53312" y="13462"/>
                </a:lnTo>
                <a:lnTo>
                  <a:pt x="54335" y="13335"/>
                </a:lnTo>
                <a:lnTo>
                  <a:pt x="55474" y="13081"/>
                </a:lnTo>
                <a:lnTo>
                  <a:pt x="56532" y="12573"/>
                </a:lnTo>
                <a:lnTo>
                  <a:pt x="56969" y="12192"/>
                </a:lnTo>
                <a:lnTo>
                  <a:pt x="57164" y="12065"/>
                </a:lnTo>
                <a:lnTo>
                  <a:pt x="57601" y="11303"/>
                </a:lnTo>
                <a:lnTo>
                  <a:pt x="57475" y="9271"/>
                </a:lnTo>
                <a:lnTo>
                  <a:pt x="57325" y="9017"/>
                </a:lnTo>
                <a:lnTo>
                  <a:pt x="56929" y="8001"/>
                </a:lnTo>
                <a:lnTo>
                  <a:pt x="56808" y="7620"/>
                </a:lnTo>
                <a:lnTo>
                  <a:pt x="56727" y="5588"/>
                </a:lnTo>
                <a:lnTo>
                  <a:pt x="56187" y="5207"/>
                </a:lnTo>
                <a:lnTo>
                  <a:pt x="54646" y="4318"/>
                </a:lnTo>
                <a:lnTo>
                  <a:pt x="54189" y="3937"/>
                </a:lnTo>
                <a:close/>
              </a:path>
              <a:path w="57785" h="33020">
                <a:moveTo>
                  <a:pt x="22136" y="7873"/>
                </a:moveTo>
                <a:lnTo>
                  <a:pt x="12350" y="9524"/>
                </a:lnTo>
                <a:lnTo>
                  <a:pt x="11281" y="10032"/>
                </a:lnTo>
                <a:lnTo>
                  <a:pt x="9947" y="10794"/>
                </a:lnTo>
                <a:lnTo>
                  <a:pt x="9234" y="11175"/>
                </a:lnTo>
                <a:lnTo>
                  <a:pt x="8567" y="11683"/>
                </a:lnTo>
                <a:lnTo>
                  <a:pt x="8256" y="12064"/>
                </a:lnTo>
                <a:lnTo>
                  <a:pt x="7946" y="12318"/>
                </a:lnTo>
                <a:lnTo>
                  <a:pt x="7474" y="12953"/>
                </a:lnTo>
                <a:lnTo>
                  <a:pt x="7267" y="13334"/>
                </a:lnTo>
                <a:lnTo>
                  <a:pt x="7118" y="13715"/>
                </a:lnTo>
                <a:lnTo>
                  <a:pt x="7037" y="15112"/>
                </a:lnTo>
                <a:lnTo>
                  <a:pt x="7394" y="15874"/>
                </a:lnTo>
                <a:lnTo>
                  <a:pt x="8015" y="16763"/>
                </a:lnTo>
                <a:lnTo>
                  <a:pt x="8452" y="17144"/>
                </a:lnTo>
                <a:lnTo>
                  <a:pt x="9004" y="17525"/>
                </a:lnTo>
                <a:lnTo>
                  <a:pt x="9280" y="17652"/>
                </a:lnTo>
                <a:lnTo>
                  <a:pt x="10142" y="18160"/>
                </a:lnTo>
                <a:lnTo>
                  <a:pt x="10775" y="18414"/>
                </a:lnTo>
                <a:lnTo>
                  <a:pt x="12465" y="18922"/>
                </a:lnTo>
                <a:lnTo>
                  <a:pt x="13523" y="19303"/>
                </a:lnTo>
                <a:lnTo>
                  <a:pt x="14742" y="19557"/>
                </a:lnTo>
                <a:lnTo>
                  <a:pt x="16789" y="19811"/>
                </a:lnTo>
                <a:lnTo>
                  <a:pt x="17536" y="19938"/>
                </a:lnTo>
                <a:lnTo>
                  <a:pt x="20009" y="20065"/>
                </a:lnTo>
                <a:lnTo>
                  <a:pt x="20917" y="19938"/>
                </a:lnTo>
                <a:lnTo>
                  <a:pt x="21860" y="19938"/>
                </a:lnTo>
                <a:lnTo>
                  <a:pt x="23827" y="19811"/>
                </a:lnTo>
                <a:lnTo>
                  <a:pt x="27047" y="19430"/>
                </a:lnTo>
                <a:lnTo>
                  <a:pt x="26736" y="19430"/>
                </a:lnTo>
                <a:lnTo>
                  <a:pt x="25908" y="19303"/>
                </a:lnTo>
                <a:lnTo>
                  <a:pt x="16433" y="14985"/>
                </a:lnTo>
                <a:lnTo>
                  <a:pt x="15409" y="14096"/>
                </a:lnTo>
                <a:lnTo>
                  <a:pt x="14903" y="13461"/>
                </a:lnTo>
                <a:lnTo>
                  <a:pt x="15294" y="13334"/>
                </a:lnTo>
                <a:lnTo>
                  <a:pt x="16318" y="13080"/>
                </a:lnTo>
                <a:lnTo>
                  <a:pt x="18008" y="12699"/>
                </a:lnTo>
                <a:lnTo>
                  <a:pt x="20250" y="12318"/>
                </a:lnTo>
                <a:lnTo>
                  <a:pt x="37983" y="12319"/>
                </a:lnTo>
                <a:lnTo>
                  <a:pt x="38454" y="11938"/>
                </a:lnTo>
                <a:lnTo>
                  <a:pt x="39397" y="11049"/>
                </a:lnTo>
                <a:lnTo>
                  <a:pt x="39869" y="10541"/>
                </a:lnTo>
                <a:lnTo>
                  <a:pt x="39788" y="10287"/>
                </a:lnTo>
                <a:lnTo>
                  <a:pt x="39121" y="9398"/>
                </a:lnTo>
                <a:lnTo>
                  <a:pt x="38872" y="9144"/>
                </a:lnTo>
                <a:lnTo>
                  <a:pt x="27323" y="9143"/>
                </a:lnTo>
                <a:lnTo>
                  <a:pt x="26104" y="8508"/>
                </a:lnTo>
                <a:lnTo>
                  <a:pt x="24885" y="8254"/>
                </a:lnTo>
                <a:lnTo>
                  <a:pt x="24103" y="8000"/>
                </a:lnTo>
                <a:lnTo>
                  <a:pt x="22136" y="7873"/>
                </a:lnTo>
                <a:close/>
              </a:path>
              <a:path w="57785" h="33020">
                <a:moveTo>
                  <a:pt x="37983" y="12319"/>
                </a:moveTo>
                <a:lnTo>
                  <a:pt x="24655" y="12318"/>
                </a:lnTo>
                <a:lnTo>
                  <a:pt x="26345" y="12572"/>
                </a:lnTo>
                <a:lnTo>
                  <a:pt x="27242" y="12572"/>
                </a:lnTo>
                <a:lnTo>
                  <a:pt x="28185" y="12826"/>
                </a:lnTo>
                <a:lnTo>
                  <a:pt x="29128" y="12953"/>
                </a:lnTo>
                <a:lnTo>
                  <a:pt x="32118" y="13715"/>
                </a:lnTo>
                <a:lnTo>
                  <a:pt x="34245" y="14477"/>
                </a:lnTo>
                <a:lnTo>
                  <a:pt x="35384" y="13969"/>
                </a:lnTo>
                <a:lnTo>
                  <a:pt x="36568" y="13335"/>
                </a:lnTo>
                <a:lnTo>
                  <a:pt x="37983" y="12319"/>
                </a:lnTo>
                <a:close/>
              </a:path>
              <a:path w="57785" h="33020">
                <a:moveTo>
                  <a:pt x="36292" y="0"/>
                </a:moveTo>
                <a:lnTo>
                  <a:pt x="27093" y="4571"/>
                </a:lnTo>
                <a:lnTo>
                  <a:pt x="26932" y="4952"/>
                </a:lnTo>
                <a:lnTo>
                  <a:pt x="26854" y="7619"/>
                </a:lnTo>
                <a:lnTo>
                  <a:pt x="26966" y="8127"/>
                </a:lnTo>
                <a:lnTo>
                  <a:pt x="27323" y="9143"/>
                </a:lnTo>
                <a:lnTo>
                  <a:pt x="38872" y="9144"/>
                </a:lnTo>
                <a:lnTo>
                  <a:pt x="38374" y="8636"/>
                </a:lnTo>
                <a:lnTo>
                  <a:pt x="37902" y="8382"/>
                </a:lnTo>
                <a:lnTo>
                  <a:pt x="37316" y="7874"/>
                </a:lnTo>
                <a:lnTo>
                  <a:pt x="32981" y="6095"/>
                </a:lnTo>
                <a:lnTo>
                  <a:pt x="31808" y="5714"/>
                </a:lnTo>
                <a:lnTo>
                  <a:pt x="32199" y="5587"/>
                </a:lnTo>
                <a:lnTo>
                  <a:pt x="33383" y="5333"/>
                </a:lnTo>
                <a:lnTo>
                  <a:pt x="36488" y="4826"/>
                </a:lnTo>
                <a:lnTo>
                  <a:pt x="37856" y="4572"/>
                </a:lnTo>
                <a:lnTo>
                  <a:pt x="42893" y="4191"/>
                </a:lnTo>
                <a:lnTo>
                  <a:pt x="46987" y="3937"/>
                </a:lnTo>
                <a:lnTo>
                  <a:pt x="54189" y="3937"/>
                </a:lnTo>
                <a:lnTo>
                  <a:pt x="53427" y="3302"/>
                </a:lnTo>
                <a:lnTo>
                  <a:pt x="52495" y="2413"/>
                </a:lnTo>
                <a:lnTo>
                  <a:pt x="45607" y="2413"/>
                </a:lnTo>
                <a:lnTo>
                  <a:pt x="43054" y="1905"/>
                </a:lnTo>
                <a:lnTo>
                  <a:pt x="42859" y="1778"/>
                </a:lnTo>
                <a:lnTo>
                  <a:pt x="41916" y="1270"/>
                </a:lnTo>
                <a:lnTo>
                  <a:pt x="41398" y="1143"/>
                </a:lnTo>
                <a:lnTo>
                  <a:pt x="40064" y="635"/>
                </a:lnTo>
                <a:lnTo>
                  <a:pt x="39271" y="508"/>
                </a:lnTo>
                <a:lnTo>
                  <a:pt x="37385" y="127"/>
                </a:lnTo>
                <a:lnTo>
                  <a:pt x="36292" y="0"/>
                </a:lnTo>
                <a:close/>
              </a:path>
              <a:path w="57785" h="33020">
                <a:moveTo>
                  <a:pt x="51426" y="1143"/>
                </a:moveTo>
                <a:lnTo>
                  <a:pt x="50678" y="1524"/>
                </a:lnTo>
                <a:lnTo>
                  <a:pt x="49816" y="1905"/>
                </a:lnTo>
                <a:lnTo>
                  <a:pt x="47884" y="2413"/>
                </a:lnTo>
                <a:lnTo>
                  <a:pt x="52495" y="2413"/>
                </a:lnTo>
                <a:lnTo>
                  <a:pt x="51426" y="114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14429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89" h="31750">
                <a:moveTo>
                  <a:pt x="37083" y="21885"/>
                </a:moveTo>
                <a:lnTo>
                  <a:pt x="27633" y="21885"/>
                </a:lnTo>
                <a:lnTo>
                  <a:pt x="28300" y="22003"/>
                </a:lnTo>
                <a:lnTo>
                  <a:pt x="29209" y="22356"/>
                </a:lnTo>
                <a:lnTo>
                  <a:pt x="31490" y="28307"/>
                </a:lnTo>
                <a:lnTo>
                  <a:pt x="31405" y="29129"/>
                </a:lnTo>
                <a:lnTo>
                  <a:pt x="31095" y="30735"/>
                </a:lnTo>
                <a:lnTo>
                  <a:pt x="30853" y="31635"/>
                </a:lnTo>
                <a:lnTo>
                  <a:pt x="31405" y="31283"/>
                </a:lnTo>
                <a:lnTo>
                  <a:pt x="31762" y="30930"/>
                </a:lnTo>
                <a:lnTo>
                  <a:pt x="32705" y="29717"/>
                </a:lnTo>
                <a:lnTo>
                  <a:pt x="33647" y="28307"/>
                </a:lnTo>
                <a:lnTo>
                  <a:pt x="35538" y="24979"/>
                </a:lnTo>
                <a:lnTo>
                  <a:pt x="37083" y="21885"/>
                </a:lnTo>
                <a:close/>
              </a:path>
              <a:path w="72389" h="31750">
                <a:moveTo>
                  <a:pt x="70055" y="0"/>
                </a:moveTo>
                <a:lnTo>
                  <a:pt x="69227" y="351"/>
                </a:lnTo>
                <a:lnTo>
                  <a:pt x="66284" y="1369"/>
                </a:lnTo>
                <a:lnTo>
                  <a:pt x="64076" y="2075"/>
                </a:lnTo>
                <a:lnTo>
                  <a:pt x="61718" y="2701"/>
                </a:lnTo>
                <a:lnTo>
                  <a:pt x="59752" y="3328"/>
                </a:lnTo>
                <a:lnTo>
                  <a:pt x="42100" y="6381"/>
                </a:lnTo>
                <a:lnTo>
                  <a:pt x="39547" y="7360"/>
                </a:lnTo>
                <a:lnTo>
                  <a:pt x="26656" y="14251"/>
                </a:lnTo>
                <a:lnTo>
                  <a:pt x="26104" y="14329"/>
                </a:lnTo>
                <a:lnTo>
                  <a:pt x="0" y="26036"/>
                </a:lnTo>
                <a:lnTo>
                  <a:pt x="2000" y="25527"/>
                </a:lnTo>
                <a:lnTo>
                  <a:pt x="4392" y="24979"/>
                </a:lnTo>
                <a:lnTo>
                  <a:pt x="27392" y="21885"/>
                </a:lnTo>
                <a:lnTo>
                  <a:pt x="37083" y="21885"/>
                </a:lnTo>
                <a:lnTo>
                  <a:pt x="38799" y="18167"/>
                </a:lnTo>
                <a:lnTo>
                  <a:pt x="52909" y="6891"/>
                </a:lnTo>
                <a:lnTo>
                  <a:pt x="54048" y="6734"/>
                </a:lnTo>
                <a:lnTo>
                  <a:pt x="72332" y="978"/>
                </a:lnTo>
                <a:lnTo>
                  <a:pt x="71033" y="508"/>
                </a:lnTo>
                <a:lnTo>
                  <a:pt x="7005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6772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26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6761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0" y="0"/>
                </a:lnTo>
                <a:lnTo>
                  <a:pt x="0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6749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0" y="0"/>
                </a:lnTo>
                <a:lnTo>
                  <a:pt x="0" y="195"/>
                </a:lnTo>
                <a:lnTo>
                  <a:pt x="229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6738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156"/>
                </a:lnTo>
                <a:lnTo>
                  <a:pt x="0" y="27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6725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195"/>
                </a:lnTo>
                <a:lnTo>
                  <a:pt x="0" y="3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67143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273"/>
                </a:lnTo>
                <a:lnTo>
                  <a:pt x="0" y="43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6702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352"/>
                </a:lnTo>
                <a:lnTo>
                  <a:pt x="0" y="50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6686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430"/>
                </a:lnTo>
                <a:lnTo>
                  <a:pt x="80" y="548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66752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508"/>
                </a:lnTo>
                <a:lnTo>
                  <a:pt x="114" y="548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6663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548"/>
                </a:lnTo>
                <a:lnTo>
                  <a:pt x="0" y="626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66522" y="61732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587"/>
                </a:lnTo>
                <a:lnTo>
                  <a:pt x="0" y="665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6639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665"/>
                </a:lnTo>
                <a:lnTo>
                  <a:pt x="0" y="74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6628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704"/>
                </a:lnTo>
                <a:lnTo>
                  <a:pt x="0" y="7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6616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743"/>
                </a:lnTo>
                <a:lnTo>
                  <a:pt x="0" y="82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6603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783"/>
                </a:lnTo>
                <a:lnTo>
                  <a:pt x="0" y="861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6592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822"/>
                </a:lnTo>
                <a:lnTo>
                  <a:pt x="0" y="90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6580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861"/>
                </a:lnTo>
                <a:lnTo>
                  <a:pt x="0" y="900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65648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0" y="939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65533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114" y="93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6541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978"/>
                </a:lnTo>
                <a:lnTo>
                  <a:pt x="0" y="1057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6530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1018"/>
                </a:lnTo>
                <a:lnTo>
                  <a:pt x="0" y="109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6517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57"/>
                </a:lnTo>
                <a:lnTo>
                  <a:pt x="0" y="113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6506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96"/>
                </a:lnTo>
                <a:lnTo>
                  <a:pt x="0" y="1173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6494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1134"/>
                </a:lnTo>
                <a:lnTo>
                  <a:pt x="0" y="121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64820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173"/>
                </a:lnTo>
                <a:lnTo>
                  <a:pt x="0" y="12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6470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40"/>
                </a:moveTo>
                <a:lnTo>
                  <a:pt x="241" y="1252"/>
                </a:lnTo>
                <a:lnTo>
                  <a:pt x="0" y="1331"/>
                </a:lnTo>
                <a:lnTo>
                  <a:pt x="0" y="0"/>
                </a:lnTo>
                <a:lnTo>
                  <a:pt x="241" y="4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64556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64" y="40"/>
                </a:moveTo>
                <a:lnTo>
                  <a:pt x="264" y="1292"/>
                </a:lnTo>
                <a:lnTo>
                  <a:pt x="0" y="1370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6442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0"/>
                </a:moveTo>
                <a:lnTo>
                  <a:pt x="275" y="1331"/>
                </a:lnTo>
                <a:lnTo>
                  <a:pt x="126" y="1370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6431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0"/>
                </a:moveTo>
                <a:lnTo>
                  <a:pt x="241" y="1370"/>
                </a:lnTo>
                <a:lnTo>
                  <a:pt x="0" y="1448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6419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09"/>
                </a:lnTo>
                <a:lnTo>
                  <a:pt x="0" y="148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6408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48"/>
                </a:lnTo>
                <a:lnTo>
                  <a:pt x="0" y="1527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6395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27"/>
                </a:lnTo>
                <a:lnTo>
                  <a:pt x="0" y="1644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6384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66"/>
                </a:lnTo>
                <a:lnTo>
                  <a:pt x="0" y="16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6372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44"/>
                </a:lnTo>
                <a:lnTo>
                  <a:pt x="0" y="172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6361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83"/>
                </a:lnTo>
                <a:lnTo>
                  <a:pt x="0" y="176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63486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762"/>
                </a:lnTo>
                <a:lnTo>
                  <a:pt x="0" y="1840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6333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38"/>
                </a:moveTo>
                <a:lnTo>
                  <a:pt x="275" y="1801"/>
                </a:lnTo>
                <a:lnTo>
                  <a:pt x="0" y="1879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63210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1840"/>
                </a:lnTo>
                <a:lnTo>
                  <a:pt x="126" y="187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63095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1879"/>
                </a:lnTo>
                <a:lnTo>
                  <a:pt x="0" y="1957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62980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57"/>
                </a:lnTo>
                <a:lnTo>
                  <a:pt x="0" y="203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62865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96"/>
                </a:lnTo>
                <a:lnTo>
                  <a:pt x="0" y="2075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6273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36"/>
                </a:lnTo>
                <a:lnTo>
                  <a:pt x="0" y="211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6262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75"/>
                </a:lnTo>
                <a:lnTo>
                  <a:pt x="0" y="219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62509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2153"/>
                </a:lnTo>
                <a:lnTo>
                  <a:pt x="0" y="2271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62394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114" y="0"/>
                </a:moveTo>
                <a:lnTo>
                  <a:pt x="34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62233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0" y="0"/>
                </a:lnTo>
                <a:lnTo>
                  <a:pt x="114" y="1996"/>
                </a:lnTo>
                <a:lnTo>
                  <a:pt x="195" y="2271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62118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2114"/>
                </a:lnTo>
                <a:lnTo>
                  <a:pt x="0" y="1291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61991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0" y="38"/>
                </a:lnTo>
                <a:lnTo>
                  <a:pt x="0" y="900"/>
                </a:lnTo>
                <a:lnTo>
                  <a:pt x="241" y="1761"/>
                </a:lnTo>
                <a:lnTo>
                  <a:pt x="241" y="38"/>
                </a:lnTo>
                <a:close/>
              </a:path>
              <a:path w="635" h="1904">
                <a:moveTo>
                  <a:pt x="0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61876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114" y="0"/>
                </a:moveTo>
                <a:lnTo>
                  <a:pt x="0" y="430"/>
                </a:lnTo>
                <a:lnTo>
                  <a:pt x="241" y="1330"/>
                </a:lnTo>
                <a:lnTo>
                  <a:pt x="114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61761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0" y="0"/>
                </a:lnTo>
                <a:lnTo>
                  <a:pt x="229" y="900"/>
                </a:lnTo>
                <a:lnTo>
                  <a:pt x="229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61761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14" y="0"/>
                </a:moveTo>
                <a:lnTo>
                  <a:pt x="114" y="430"/>
                </a:lnTo>
                <a:lnTo>
                  <a:pt x="80" y="234"/>
                </a:lnTo>
                <a:lnTo>
                  <a:pt x="0" y="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37106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5" h="46354">
                <a:moveTo>
                  <a:pt x="22648" y="39779"/>
                </a:moveTo>
                <a:lnTo>
                  <a:pt x="2794" y="39779"/>
                </a:lnTo>
                <a:lnTo>
                  <a:pt x="3070" y="40053"/>
                </a:lnTo>
                <a:lnTo>
                  <a:pt x="3231" y="40170"/>
                </a:lnTo>
                <a:lnTo>
                  <a:pt x="3461" y="40444"/>
                </a:lnTo>
                <a:lnTo>
                  <a:pt x="4005" y="40993"/>
                </a:lnTo>
                <a:lnTo>
                  <a:pt x="13443" y="43890"/>
                </a:lnTo>
                <a:lnTo>
                  <a:pt x="15133" y="44282"/>
                </a:lnTo>
                <a:lnTo>
                  <a:pt x="31808" y="46043"/>
                </a:lnTo>
                <a:lnTo>
                  <a:pt x="34556" y="45378"/>
                </a:lnTo>
                <a:lnTo>
                  <a:pt x="38132" y="44672"/>
                </a:lnTo>
                <a:lnTo>
                  <a:pt x="38037" y="41580"/>
                </a:lnTo>
                <a:lnTo>
                  <a:pt x="36879" y="41540"/>
                </a:lnTo>
                <a:lnTo>
                  <a:pt x="36212" y="41462"/>
                </a:lnTo>
                <a:lnTo>
                  <a:pt x="35188" y="41384"/>
                </a:lnTo>
                <a:lnTo>
                  <a:pt x="27875" y="40523"/>
                </a:lnTo>
                <a:lnTo>
                  <a:pt x="22648" y="39779"/>
                </a:lnTo>
                <a:close/>
              </a:path>
              <a:path w="38735" h="46354">
                <a:moveTo>
                  <a:pt x="10223" y="26584"/>
                </a:moveTo>
                <a:lnTo>
                  <a:pt x="9832" y="27680"/>
                </a:lnTo>
                <a:lnTo>
                  <a:pt x="8889" y="29678"/>
                </a:lnTo>
                <a:lnTo>
                  <a:pt x="8371" y="30578"/>
                </a:lnTo>
                <a:lnTo>
                  <a:pt x="8969" y="30578"/>
                </a:lnTo>
                <a:lnTo>
                  <a:pt x="15766" y="30774"/>
                </a:lnTo>
                <a:lnTo>
                  <a:pt x="20883" y="31008"/>
                </a:lnTo>
                <a:lnTo>
                  <a:pt x="23597" y="31165"/>
                </a:lnTo>
                <a:lnTo>
                  <a:pt x="24655" y="32535"/>
                </a:lnTo>
                <a:lnTo>
                  <a:pt x="26059" y="34141"/>
                </a:lnTo>
                <a:lnTo>
                  <a:pt x="37939" y="41540"/>
                </a:lnTo>
                <a:lnTo>
                  <a:pt x="36520" y="40954"/>
                </a:lnTo>
                <a:lnTo>
                  <a:pt x="35108" y="40287"/>
                </a:lnTo>
                <a:lnTo>
                  <a:pt x="32394" y="38800"/>
                </a:lnTo>
                <a:lnTo>
                  <a:pt x="31532" y="38487"/>
                </a:lnTo>
                <a:lnTo>
                  <a:pt x="31371" y="38213"/>
                </a:lnTo>
                <a:lnTo>
                  <a:pt x="25483" y="33357"/>
                </a:lnTo>
                <a:lnTo>
                  <a:pt x="25161" y="32927"/>
                </a:lnTo>
                <a:lnTo>
                  <a:pt x="24703" y="32183"/>
                </a:lnTo>
                <a:lnTo>
                  <a:pt x="24574" y="32027"/>
                </a:lnTo>
                <a:lnTo>
                  <a:pt x="24459" y="31753"/>
                </a:lnTo>
                <a:lnTo>
                  <a:pt x="23991" y="31008"/>
                </a:lnTo>
                <a:lnTo>
                  <a:pt x="23712" y="30421"/>
                </a:lnTo>
                <a:lnTo>
                  <a:pt x="23470" y="29990"/>
                </a:lnTo>
                <a:lnTo>
                  <a:pt x="23114" y="29207"/>
                </a:lnTo>
                <a:lnTo>
                  <a:pt x="23045" y="28972"/>
                </a:lnTo>
                <a:lnTo>
                  <a:pt x="22849" y="28542"/>
                </a:lnTo>
                <a:lnTo>
                  <a:pt x="22769" y="28268"/>
                </a:lnTo>
                <a:lnTo>
                  <a:pt x="22522" y="27680"/>
                </a:lnTo>
                <a:lnTo>
                  <a:pt x="22416" y="27289"/>
                </a:lnTo>
                <a:lnTo>
                  <a:pt x="11166" y="26780"/>
                </a:lnTo>
                <a:lnTo>
                  <a:pt x="10223" y="26584"/>
                </a:lnTo>
                <a:close/>
              </a:path>
              <a:path w="38735" h="46354">
                <a:moveTo>
                  <a:pt x="8095" y="31008"/>
                </a:moveTo>
                <a:lnTo>
                  <a:pt x="0" y="37781"/>
                </a:lnTo>
                <a:lnTo>
                  <a:pt x="275" y="37938"/>
                </a:lnTo>
                <a:lnTo>
                  <a:pt x="436" y="37977"/>
                </a:lnTo>
                <a:lnTo>
                  <a:pt x="1200" y="38487"/>
                </a:lnTo>
                <a:lnTo>
                  <a:pt x="1648" y="38800"/>
                </a:lnTo>
                <a:lnTo>
                  <a:pt x="1805" y="38957"/>
                </a:lnTo>
                <a:lnTo>
                  <a:pt x="2242" y="39270"/>
                </a:lnTo>
                <a:lnTo>
                  <a:pt x="2437" y="39466"/>
                </a:lnTo>
                <a:lnTo>
                  <a:pt x="2679" y="39622"/>
                </a:lnTo>
                <a:lnTo>
                  <a:pt x="2828" y="39818"/>
                </a:lnTo>
                <a:lnTo>
                  <a:pt x="22648" y="39779"/>
                </a:lnTo>
                <a:lnTo>
                  <a:pt x="17421" y="38918"/>
                </a:lnTo>
                <a:lnTo>
                  <a:pt x="14627" y="38408"/>
                </a:lnTo>
                <a:lnTo>
                  <a:pt x="9084" y="37234"/>
                </a:lnTo>
                <a:lnTo>
                  <a:pt x="7750" y="36881"/>
                </a:lnTo>
                <a:lnTo>
                  <a:pt x="6405" y="36569"/>
                </a:lnTo>
                <a:lnTo>
                  <a:pt x="5117" y="36216"/>
                </a:lnTo>
                <a:lnTo>
                  <a:pt x="3852" y="35824"/>
                </a:lnTo>
                <a:lnTo>
                  <a:pt x="4886" y="35120"/>
                </a:lnTo>
                <a:lnTo>
                  <a:pt x="7785" y="31635"/>
                </a:lnTo>
                <a:lnTo>
                  <a:pt x="8095" y="31008"/>
                </a:lnTo>
                <a:close/>
              </a:path>
              <a:path w="38735" h="46354">
                <a:moveTo>
                  <a:pt x="7946" y="2074"/>
                </a:moveTo>
                <a:lnTo>
                  <a:pt x="11365" y="20632"/>
                </a:lnTo>
                <a:lnTo>
                  <a:pt x="11051" y="23256"/>
                </a:lnTo>
                <a:lnTo>
                  <a:pt x="10740" y="24705"/>
                </a:lnTo>
                <a:lnTo>
                  <a:pt x="10223" y="26584"/>
                </a:lnTo>
                <a:lnTo>
                  <a:pt x="11166" y="26780"/>
                </a:lnTo>
                <a:lnTo>
                  <a:pt x="18870" y="27289"/>
                </a:lnTo>
                <a:lnTo>
                  <a:pt x="20250" y="27250"/>
                </a:lnTo>
                <a:lnTo>
                  <a:pt x="21423" y="27172"/>
                </a:lnTo>
                <a:lnTo>
                  <a:pt x="22332" y="27054"/>
                </a:lnTo>
                <a:lnTo>
                  <a:pt x="22021" y="25879"/>
                </a:lnTo>
                <a:lnTo>
                  <a:pt x="21780" y="24705"/>
                </a:lnTo>
                <a:lnTo>
                  <a:pt x="21616" y="23256"/>
                </a:lnTo>
                <a:lnTo>
                  <a:pt x="21584" y="20632"/>
                </a:lnTo>
                <a:lnTo>
                  <a:pt x="21826" y="18988"/>
                </a:lnTo>
                <a:lnTo>
                  <a:pt x="21975" y="18284"/>
                </a:lnTo>
                <a:lnTo>
                  <a:pt x="22297" y="17108"/>
                </a:lnTo>
                <a:lnTo>
                  <a:pt x="22884" y="15661"/>
                </a:lnTo>
                <a:lnTo>
                  <a:pt x="23294" y="14955"/>
                </a:lnTo>
                <a:lnTo>
                  <a:pt x="23597" y="14329"/>
                </a:lnTo>
                <a:lnTo>
                  <a:pt x="25437" y="4032"/>
                </a:lnTo>
                <a:lnTo>
                  <a:pt x="25241" y="2661"/>
                </a:lnTo>
                <a:lnTo>
                  <a:pt x="25161" y="2387"/>
                </a:lnTo>
                <a:lnTo>
                  <a:pt x="24920" y="2114"/>
                </a:lnTo>
                <a:lnTo>
                  <a:pt x="8774" y="2114"/>
                </a:lnTo>
                <a:lnTo>
                  <a:pt x="7946" y="2074"/>
                </a:lnTo>
                <a:close/>
              </a:path>
              <a:path w="38735" h="46354">
                <a:moveTo>
                  <a:pt x="22332" y="27054"/>
                </a:moveTo>
                <a:lnTo>
                  <a:pt x="21423" y="27172"/>
                </a:lnTo>
                <a:lnTo>
                  <a:pt x="20250" y="27250"/>
                </a:lnTo>
                <a:lnTo>
                  <a:pt x="18870" y="27289"/>
                </a:lnTo>
                <a:lnTo>
                  <a:pt x="22416" y="27289"/>
                </a:lnTo>
                <a:lnTo>
                  <a:pt x="22332" y="27054"/>
                </a:lnTo>
                <a:close/>
              </a:path>
              <a:path w="38735" h="46354">
                <a:moveTo>
                  <a:pt x="19813" y="0"/>
                </a:moveTo>
                <a:lnTo>
                  <a:pt x="15133" y="1252"/>
                </a:lnTo>
                <a:lnTo>
                  <a:pt x="14190" y="1565"/>
                </a:lnTo>
                <a:lnTo>
                  <a:pt x="13684" y="1683"/>
                </a:lnTo>
                <a:lnTo>
                  <a:pt x="12661" y="1879"/>
                </a:lnTo>
                <a:lnTo>
                  <a:pt x="11683" y="2035"/>
                </a:lnTo>
                <a:lnTo>
                  <a:pt x="9717" y="2114"/>
                </a:lnTo>
                <a:lnTo>
                  <a:pt x="24920" y="2114"/>
                </a:lnTo>
                <a:lnTo>
                  <a:pt x="20561" y="38"/>
                </a:lnTo>
                <a:lnTo>
                  <a:pt x="1981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20983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60" h="71754">
                <a:moveTo>
                  <a:pt x="33347" y="64769"/>
                </a:moveTo>
                <a:lnTo>
                  <a:pt x="27921" y="64769"/>
                </a:lnTo>
                <a:lnTo>
                  <a:pt x="28277" y="65023"/>
                </a:lnTo>
                <a:lnTo>
                  <a:pt x="34406" y="69595"/>
                </a:lnTo>
                <a:lnTo>
                  <a:pt x="34993" y="69976"/>
                </a:lnTo>
                <a:lnTo>
                  <a:pt x="36131" y="70484"/>
                </a:lnTo>
                <a:lnTo>
                  <a:pt x="36683" y="70611"/>
                </a:lnTo>
                <a:lnTo>
                  <a:pt x="37672" y="70992"/>
                </a:lnTo>
                <a:lnTo>
                  <a:pt x="38144" y="71119"/>
                </a:lnTo>
                <a:lnTo>
                  <a:pt x="39006" y="71246"/>
                </a:lnTo>
                <a:lnTo>
                  <a:pt x="41410" y="71246"/>
                </a:lnTo>
                <a:lnTo>
                  <a:pt x="41690" y="71143"/>
                </a:lnTo>
                <a:lnTo>
                  <a:pt x="41410" y="71119"/>
                </a:lnTo>
                <a:lnTo>
                  <a:pt x="42146" y="70992"/>
                </a:lnTo>
                <a:lnTo>
                  <a:pt x="45622" y="70992"/>
                </a:lnTo>
                <a:lnTo>
                  <a:pt x="46987" y="70865"/>
                </a:lnTo>
                <a:lnTo>
                  <a:pt x="49345" y="70484"/>
                </a:lnTo>
                <a:lnTo>
                  <a:pt x="51311" y="69976"/>
                </a:lnTo>
                <a:lnTo>
                  <a:pt x="51472" y="69976"/>
                </a:lnTo>
                <a:lnTo>
                  <a:pt x="51667" y="69849"/>
                </a:lnTo>
                <a:lnTo>
                  <a:pt x="52530" y="69595"/>
                </a:lnTo>
                <a:lnTo>
                  <a:pt x="53944" y="69087"/>
                </a:lnTo>
                <a:lnTo>
                  <a:pt x="55600" y="68325"/>
                </a:lnTo>
                <a:lnTo>
                  <a:pt x="57123" y="67818"/>
                </a:lnTo>
                <a:lnTo>
                  <a:pt x="39719" y="67817"/>
                </a:lnTo>
                <a:lnTo>
                  <a:pt x="38144" y="67436"/>
                </a:lnTo>
                <a:lnTo>
                  <a:pt x="37902" y="67331"/>
                </a:lnTo>
                <a:lnTo>
                  <a:pt x="37396" y="67182"/>
                </a:lnTo>
                <a:lnTo>
                  <a:pt x="36603" y="66801"/>
                </a:lnTo>
                <a:lnTo>
                  <a:pt x="36325" y="66641"/>
                </a:lnTo>
                <a:lnTo>
                  <a:pt x="35821" y="66420"/>
                </a:lnTo>
                <a:lnTo>
                  <a:pt x="34912" y="65912"/>
                </a:lnTo>
                <a:lnTo>
                  <a:pt x="34159" y="65361"/>
                </a:lnTo>
                <a:lnTo>
                  <a:pt x="33820" y="65150"/>
                </a:lnTo>
                <a:lnTo>
                  <a:pt x="33347" y="64769"/>
                </a:lnTo>
                <a:close/>
              </a:path>
              <a:path w="60960" h="71754">
                <a:moveTo>
                  <a:pt x="45622" y="70992"/>
                </a:moveTo>
                <a:lnTo>
                  <a:pt x="42146" y="70992"/>
                </a:lnTo>
                <a:lnTo>
                  <a:pt x="41996" y="71119"/>
                </a:lnTo>
                <a:lnTo>
                  <a:pt x="41755" y="71119"/>
                </a:lnTo>
                <a:lnTo>
                  <a:pt x="42893" y="71246"/>
                </a:lnTo>
                <a:lnTo>
                  <a:pt x="45622" y="70992"/>
                </a:lnTo>
                <a:close/>
              </a:path>
              <a:path w="60960" h="71754">
                <a:moveTo>
                  <a:pt x="54416" y="51562"/>
                </a:moveTo>
                <a:lnTo>
                  <a:pt x="30474" y="62356"/>
                </a:lnTo>
                <a:lnTo>
                  <a:pt x="31701" y="63499"/>
                </a:lnTo>
                <a:lnTo>
                  <a:pt x="40616" y="67817"/>
                </a:lnTo>
                <a:lnTo>
                  <a:pt x="40858" y="67690"/>
                </a:lnTo>
                <a:lnTo>
                  <a:pt x="57504" y="67691"/>
                </a:lnTo>
                <a:lnTo>
                  <a:pt x="59407" y="67056"/>
                </a:lnTo>
                <a:lnTo>
                  <a:pt x="59835" y="66641"/>
                </a:lnTo>
                <a:lnTo>
                  <a:pt x="60200" y="66167"/>
                </a:lnTo>
                <a:lnTo>
                  <a:pt x="58659" y="64262"/>
                </a:lnTo>
                <a:lnTo>
                  <a:pt x="58544" y="64008"/>
                </a:lnTo>
                <a:lnTo>
                  <a:pt x="54611" y="53086"/>
                </a:lnTo>
                <a:lnTo>
                  <a:pt x="54416" y="51562"/>
                </a:lnTo>
                <a:close/>
              </a:path>
              <a:path w="60960" h="71754">
                <a:moveTo>
                  <a:pt x="57504" y="67691"/>
                </a:moveTo>
                <a:lnTo>
                  <a:pt x="40858" y="67690"/>
                </a:lnTo>
                <a:lnTo>
                  <a:pt x="40616" y="67817"/>
                </a:lnTo>
                <a:lnTo>
                  <a:pt x="57123" y="67818"/>
                </a:lnTo>
                <a:lnTo>
                  <a:pt x="57504" y="67691"/>
                </a:lnTo>
                <a:close/>
              </a:path>
              <a:path w="60960" h="71754">
                <a:moveTo>
                  <a:pt x="28143" y="64984"/>
                </a:moveTo>
                <a:lnTo>
                  <a:pt x="28277" y="65023"/>
                </a:lnTo>
                <a:lnTo>
                  <a:pt x="28143" y="64984"/>
                </a:lnTo>
                <a:close/>
              </a:path>
              <a:path w="60960" h="71754">
                <a:moveTo>
                  <a:pt x="21791" y="2285"/>
                </a:moveTo>
                <a:lnTo>
                  <a:pt x="20492" y="2285"/>
                </a:lnTo>
                <a:lnTo>
                  <a:pt x="18997" y="2793"/>
                </a:lnTo>
                <a:lnTo>
                  <a:pt x="18008" y="3428"/>
                </a:lnTo>
                <a:lnTo>
                  <a:pt x="17697" y="3555"/>
                </a:lnTo>
                <a:lnTo>
                  <a:pt x="14156" y="12064"/>
                </a:lnTo>
                <a:lnTo>
                  <a:pt x="14006" y="12953"/>
                </a:lnTo>
                <a:lnTo>
                  <a:pt x="12109" y="18160"/>
                </a:lnTo>
                <a:lnTo>
                  <a:pt x="5312" y="23367"/>
                </a:lnTo>
                <a:lnTo>
                  <a:pt x="5151" y="23494"/>
                </a:lnTo>
                <a:lnTo>
                  <a:pt x="0" y="33273"/>
                </a:lnTo>
                <a:lnTo>
                  <a:pt x="356" y="34670"/>
                </a:lnTo>
                <a:lnTo>
                  <a:pt x="2403" y="37972"/>
                </a:lnTo>
                <a:lnTo>
                  <a:pt x="2794" y="38480"/>
                </a:lnTo>
                <a:lnTo>
                  <a:pt x="4093" y="39750"/>
                </a:lnTo>
                <a:lnTo>
                  <a:pt x="5002" y="40512"/>
                </a:lnTo>
                <a:lnTo>
                  <a:pt x="5864" y="41147"/>
                </a:lnTo>
                <a:lnTo>
                  <a:pt x="7589" y="42163"/>
                </a:lnTo>
                <a:lnTo>
                  <a:pt x="8383" y="42671"/>
                </a:lnTo>
                <a:lnTo>
                  <a:pt x="9130" y="42925"/>
                </a:lnTo>
                <a:lnTo>
                  <a:pt x="11327" y="43814"/>
                </a:lnTo>
                <a:lnTo>
                  <a:pt x="12707" y="44068"/>
                </a:lnTo>
                <a:lnTo>
                  <a:pt x="20135" y="53085"/>
                </a:lnTo>
                <a:lnTo>
                  <a:pt x="21193" y="55752"/>
                </a:lnTo>
                <a:lnTo>
                  <a:pt x="26256" y="63499"/>
                </a:lnTo>
                <a:lnTo>
                  <a:pt x="26587" y="63880"/>
                </a:lnTo>
                <a:lnTo>
                  <a:pt x="27093" y="64261"/>
                </a:lnTo>
                <a:lnTo>
                  <a:pt x="27840" y="64896"/>
                </a:lnTo>
                <a:lnTo>
                  <a:pt x="28143" y="64984"/>
                </a:lnTo>
                <a:lnTo>
                  <a:pt x="27921" y="64769"/>
                </a:lnTo>
                <a:lnTo>
                  <a:pt x="33347" y="64769"/>
                </a:lnTo>
                <a:lnTo>
                  <a:pt x="31532" y="63372"/>
                </a:lnTo>
                <a:lnTo>
                  <a:pt x="29968" y="61975"/>
                </a:lnTo>
                <a:lnTo>
                  <a:pt x="29726" y="61848"/>
                </a:lnTo>
                <a:lnTo>
                  <a:pt x="29174" y="61467"/>
                </a:lnTo>
                <a:lnTo>
                  <a:pt x="22412" y="48513"/>
                </a:lnTo>
                <a:lnTo>
                  <a:pt x="21630" y="47116"/>
                </a:lnTo>
                <a:lnTo>
                  <a:pt x="20963" y="46100"/>
                </a:lnTo>
                <a:lnTo>
                  <a:pt x="20101" y="44957"/>
                </a:lnTo>
                <a:lnTo>
                  <a:pt x="19583" y="44322"/>
                </a:lnTo>
                <a:lnTo>
                  <a:pt x="18997" y="43814"/>
                </a:lnTo>
                <a:lnTo>
                  <a:pt x="18364" y="43179"/>
                </a:lnTo>
                <a:lnTo>
                  <a:pt x="17663" y="42671"/>
                </a:lnTo>
                <a:lnTo>
                  <a:pt x="16915" y="42163"/>
                </a:lnTo>
                <a:lnTo>
                  <a:pt x="16295" y="41782"/>
                </a:lnTo>
                <a:lnTo>
                  <a:pt x="16122" y="41782"/>
                </a:lnTo>
                <a:lnTo>
                  <a:pt x="22654" y="36956"/>
                </a:lnTo>
                <a:lnTo>
                  <a:pt x="23275" y="36321"/>
                </a:lnTo>
                <a:lnTo>
                  <a:pt x="23873" y="35432"/>
                </a:lnTo>
                <a:lnTo>
                  <a:pt x="24425" y="34670"/>
                </a:lnTo>
                <a:lnTo>
                  <a:pt x="24965" y="33781"/>
                </a:lnTo>
                <a:lnTo>
                  <a:pt x="27477" y="24383"/>
                </a:lnTo>
                <a:lnTo>
                  <a:pt x="27380" y="19684"/>
                </a:lnTo>
                <a:lnTo>
                  <a:pt x="24068" y="6095"/>
                </a:lnTo>
                <a:lnTo>
                  <a:pt x="25839" y="6095"/>
                </a:lnTo>
                <a:lnTo>
                  <a:pt x="27806" y="5968"/>
                </a:lnTo>
                <a:lnTo>
                  <a:pt x="28783" y="5841"/>
                </a:lnTo>
                <a:lnTo>
                  <a:pt x="29807" y="5587"/>
                </a:lnTo>
                <a:lnTo>
                  <a:pt x="30313" y="5587"/>
                </a:lnTo>
                <a:lnTo>
                  <a:pt x="32797" y="4571"/>
                </a:lnTo>
                <a:lnTo>
                  <a:pt x="33268" y="4444"/>
                </a:lnTo>
                <a:lnTo>
                  <a:pt x="33854" y="4190"/>
                </a:lnTo>
                <a:lnTo>
                  <a:pt x="35188" y="4063"/>
                </a:lnTo>
                <a:lnTo>
                  <a:pt x="35936" y="3936"/>
                </a:lnTo>
                <a:lnTo>
                  <a:pt x="47795" y="3937"/>
                </a:lnTo>
                <a:lnTo>
                  <a:pt x="47148" y="3556"/>
                </a:lnTo>
                <a:lnTo>
                  <a:pt x="46205" y="3048"/>
                </a:lnTo>
                <a:lnTo>
                  <a:pt x="45101" y="2540"/>
                </a:lnTo>
                <a:lnTo>
                  <a:pt x="24816" y="2539"/>
                </a:lnTo>
                <a:lnTo>
                  <a:pt x="22930" y="2412"/>
                </a:lnTo>
                <a:lnTo>
                  <a:pt x="21791" y="2285"/>
                </a:lnTo>
                <a:close/>
              </a:path>
              <a:path w="60960" h="71754">
                <a:moveTo>
                  <a:pt x="47795" y="3937"/>
                </a:moveTo>
                <a:lnTo>
                  <a:pt x="35936" y="3936"/>
                </a:lnTo>
                <a:lnTo>
                  <a:pt x="37477" y="4063"/>
                </a:lnTo>
                <a:lnTo>
                  <a:pt x="39041" y="4572"/>
                </a:lnTo>
                <a:lnTo>
                  <a:pt x="41627" y="10668"/>
                </a:lnTo>
                <a:lnTo>
                  <a:pt x="41508" y="12065"/>
                </a:lnTo>
                <a:lnTo>
                  <a:pt x="38954" y="19811"/>
                </a:lnTo>
                <a:lnTo>
                  <a:pt x="38374" y="21208"/>
                </a:lnTo>
                <a:lnTo>
                  <a:pt x="38152" y="22097"/>
                </a:lnTo>
                <a:lnTo>
                  <a:pt x="37813" y="23748"/>
                </a:lnTo>
                <a:lnTo>
                  <a:pt x="37707" y="26923"/>
                </a:lnTo>
                <a:lnTo>
                  <a:pt x="37828" y="28066"/>
                </a:lnTo>
                <a:lnTo>
                  <a:pt x="43296" y="39115"/>
                </a:lnTo>
                <a:lnTo>
                  <a:pt x="44549" y="40131"/>
                </a:lnTo>
                <a:lnTo>
                  <a:pt x="46953" y="41782"/>
                </a:lnTo>
                <a:lnTo>
                  <a:pt x="48839" y="42925"/>
                </a:lnTo>
                <a:lnTo>
                  <a:pt x="49816" y="43560"/>
                </a:lnTo>
                <a:lnTo>
                  <a:pt x="53082" y="45085"/>
                </a:lnTo>
                <a:lnTo>
                  <a:pt x="54255" y="45593"/>
                </a:lnTo>
                <a:lnTo>
                  <a:pt x="54364" y="43180"/>
                </a:lnTo>
                <a:lnTo>
                  <a:pt x="54744" y="39751"/>
                </a:lnTo>
                <a:lnTo>
                  <a:pt x="59533" y="21209"/>
                </a:lnTo>
                <a:lnTo>
                  <a:pt x="59683" y="20701"/>
                </a:lnTo>
                <a:lnTo>
                  <a:pt x="48793" y="4572"/>
                </a:lnTo>
                <a:lnTo>
                  <a:pt x="47795" y="3937"/>
                </a:lnTo>
                <a:close/>
              </a:path>
              <a:path w="60960" h="71754">
                <a:moveTo>
                  <a:pt x="16216" y="41734"/>
                </a:moveTo>
                <a:close/>
              </a:path>
              <a:path w="60960" h="71754">
                <a:moveTo>
                  <a:pt x="16369" y="41655"/>
                </a:moveTo>
                <a:lnTo>
                  <a:pt x="16122" y="41655"/>
                </a:lnTo>
                <a:lnTo>
                  <a:pt x="16369" y="41655"/>
                </a:lnTo>
                <a:close/>
              </a:path>
              <a:path w="60960" h="71754">
                <a:moveTo>
                  <a:pt x="60402" y="20701"/>
                </a:moveTo>
                <a:lnTo>
                  <a:pt x="59683" y="20701"/>
                </a:lnTo>
                <a:lnTo>
                  <a:pt x="60476" y="20828"/>
                </a:lnTo>
                <a:lnTo>
                  <a:pt x="60402" y="20701"/>
                </a:lnTo>
                <a:close/>
              </a:path>
              <a:path w="60960" h="71754">
                <a:moveTo>
                  <a:pt x="36488" y="380"/>
                </a:moveTo>
                <a:lnTo>
                  <a:pt x="30117" y="1904"/>
                </a:lnTo>
                <a:lnTo>
                  <a:pt x="28703" y="2285"/>
                </a:lnTo>
                <a:lnTo>
                  <a:pt x="27058" y="2539"/>
                </a:lnTo>
                <a:lnTo>
                  <a:pt x="45101" y="2540"/>
                </a:lnTo>
                <a:lnTo>
                  <a:pt x="44273" y="2159"/>
                </a:lnTo>
                <a:lnTo>
                  <a:pt x="42307" y="1397"/>
                </a:lnTo>
                <a:lnTo>
                  <a:pt x="39185" y="508"/>
                </a:lnTo>
                <a:lnTo>
                  <a:pt x="37040" y="507"/>
                </a:lnTo>
                <a:lnTo>
                  <a:pt x="36488" y="380"/>
                </a:lnTo>
                <a:close/>
              </a:path>
              <a:path w="60960" h="71754">
                <a:moveTo>
                  <a:pt x="37040" y="0"/>
                </a:moveTo>
                <a:lnTo>
                  <a:pt x="37546" y="508"/>
                </a:lnTo>
                <a:lnTo>
                  <a:pt x="39185" y="508"/>
                </a:lnTo>
                <a:lnTo>
                  <a:pt x="38293" y="254"/>
                </a:lnTo>
                <a:lnTo>
                  <a:pt x="3704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15154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4" h="53975">
                <a:moveTo>
                  <a:pt x="10627" y="1617"/>
                </a:moveTo>
                <a:lnTo>
                  <a:pt x="0" y="14955"/>
                </a:lnTo>
                <a:lnTo>
                  <a:pt x="217" y="15817"/>
                </a:lnTo>
                <a:lnTo>
                  <a:pt x="286" y="16169"/>
                </a:lnTo>
                <a:lnTo>
                  <a:pt x="9141" y="28072"/>
                </a:lnTo>
                <a:lnTo>
                  <a:pt x="10084" y="28776"/>
                </a:lnTo>
                <a:lnTo>
                  <a:pt x="18214" y="44243"/>
                </a:lnTo>
                <a:lnTo>
                  <a:pt x="18536" y="45731"/>
                </a:lnTo>
                <a:lnTo>
                  <a:pt x="23527" y="51329"/>
                </a:lnTo>
                <a:lnTo>
                  <a:pt x="23964" y="51565"/>
                </a:lnTo>
                <a:lnTo>
                  <a:pt x="25252" y="51995"/>
                </a:lnTo>
                <a:lnTo>
                  <a:pt x="26000" y="52191"/>
                </a:lnTo>
                <a:lnTo>
                  <a:pt x="27138" y="52386"/>
                </a:lnTo>
                <a:lnTo>
                  <a:pt x="27575" y="52426"/>
                </a:lnTo>
                <a:lnTo>
                  <a:pt x="29507" y="52856"/>
                </a:lnTo>
                <a:lnTo>
                  <a:pt x="39017" y="53679"/>
                </a:lnTo>
                <a:lnTo>
                  <a:pt x="40869" y="53639"/>
                </a:lnTo>
                <a:lnTo>
                  <a:pt x="62582" y="49371"/>
                </a:lnTo>
                <a:lnTo>
                  <a:pt x="45584" y="49371"/>
                </a:lnTo>
                <a:lnTo>
                  <a:pt x="44836" y="49294"/>
                </a:lnTo>
                <a:lnTo>
                  <a:pt x="36855" y="45496"/>
                </a:lnTo>
                <a:lnTo>
                  <a:pt x="36108" y="44947"/>
                </a:lnTo>
                <a:lnTo>
                  <a:pt x="35238" y="44243"/>
                </a:lnTo>
                <a:lnTo>
                  <a:pt x="34532" y="43617"/>
                </a:lnTo>
                <a:lnTo>
                  <a:pt x="33929" y="43042"/>
                </a:lnTo>
                <a:lnTo>
                  <a:pt x="33649" y="42872"/>
                </a:lnTo>
                <a:lnTo>
                  <a:pt x="26161" y="31557"/>
                </a:lnTo>
                <a:lnTo>
                  <a:pt x="25804" y="30617"/>
                </a:lnTo>
                <a:lnTo>
                  <a:pt x="25183" y="28581"/>
                </a:lnTo>
                <a:lnTo>
                  <a:pt x="25057" y="28307"/>
                </a:lnTo>
                <a:lnTo>
                  <a:pt x="24907" y="27759"/>
                </a:lnTo>
                <a:lnTo>
                  <a:pt x="17156" y="21846"/>
                </a:lnTo>
                <a:lnTo>
                  <a:pt x="15627" y="21299"/>
                </a:lnTo>
                <a:lnTo>
                  <a:pt x="8233" y="15974"/>
                </a:lnTo>
                <a:lnTo>
                  <a:pt x="7796" y="15465"/>
                </a:lnTo>
                <a:lnTo>
                  <a:pt x="5760" y="10570"/>
                </a:lnTo>
                <a:lnTo>
                  <a:pt x="5860" y="7987"/>
                </a:lnTo>
                <a:lnTo>
                  <a:pt x="5990" y="7321"/>
                </a:lnTo>
                <a:lnTo>
                  <a:pt x="6151" y="6891"/>
                </a:lnTo>
                <a:lnTo>
                  <a:pt x="6266" y="6460"/>
                </a:lnTo>
                <a:lnTo>
                  <a:pt x="9417" y="2426"/>
                </a:lnTo>
                <a:lnTo>
                  <a:pt x="10627" y="1617"/>
                </a:lnTo>
                <a:close/>
              </a:path>
              <a:path w="69214" h="53975">
                <a:moveTo>
                  <a:pt x="47551" y="49222"/>
                </a:moveTo>
                <a:lnTo>
                  <a:pt x="47240" y="49294"/>
                </a:lnTo>
                <a:lnTo>
                  <a:pt x="46216" y="49371"/>
                </a:lnTo>
                <a:lnTo>
                  <a:pt x="62582" y="49371"/>
                </a:lnTo>
                <a:lnTo>
                  <a:pt x="62913" y="49254"/>
                </a:lnTo>
                <a:lnTo>
                  <a:pt x="48803" y="49254"/>
                </a:lnTo>
                <a:lnTo>
                  <a:pt x="47551" y="49222"/>
                </a:lnTo>
                <a:close/>
              </a:path>
              <a:path w="69214" h="53975">
                <a:moveTo>
                  <a:pt x="66030" y="44243"/>
                </a:moveTo>
                <a:lnTo>
                  <a:pt x="65639" y="44752"/>
                </a:lnTo>
                <a:lnTo>
                  <a:pt x="65236" y="45104"/>
                </a:lnTo>
                <a:lnTo>
                  <a:pt x="61430" y="46357"/>
                </a:lnTo>
                <a:lnTo>
                  <a:pt x="60235" y="46944"/>
                </a:lnTo>
                <a:lnTo>
                  <a:pt x="48803" y="49254"/>
                </a:lnTo>
                <a:lnTo>
                  <a:pt x="62913" y="49254"/>
                </a:lnTo>
                <a:lnTo>
                  <a:pt x="65236" y="48392"/>
                </a:lnTo>
                <a:lnTo>
                  <a:pt x="66731" y="47806"/>
                </a:lnTo>
                <a:lnTo>
                  <a:pt x="68778" y="46866"/>
                </a:lnTo>
                <a:lnTo>
                  <a:pt x="68031" y="46239"/>
                </a:lnTo>
                <a:lnTo>
                  <a:pt x="67210" y="45496"/>
                </a:lnTo>
                <a:lnTo>
                  <a:pt x="66651" y="44947"/>
                </a:lnTo>
                <a:lnTo>
                  <a:pt x="66030" y="44243"/>
                </a:lnTo>
                <a:close/>
              </a:path>
              <a:path w="69214" h="53975">
                <a:moveTo>
                  <a:pt x="47975" y="49059"/>
                </a:moveTo>
                <a:lnTo>
                  <a:pt x="47240" y="49215"/>
                </a:lnTo>
                <a:lnTo>
                  <a:pt x="47585" y="49215"/>
                </a:lnTo>
                <a:lnTo>
                  <a:pt x="47975" y="49059"/>
                </a:lnTo>
                <a:close/>
              </a:path>
              <a:path w="69214" h="53975">
                <a:moveTo>
                  <a:pt x="33750" y="42872"/>
                </a:moveTo>
                <a:lnTo>
                  <a:pt x="33929" y="43042"/>
                </a:lnTo>
                <a:lnTo>
                  <a:pt x="34107" y="43146"/>
                </a:lnTo>
                <a:lnTo>
                  <a:pt x="33750" y="42872"/>
                </a:lnTo>
                <a:close/>
              </a:path>
              <a:path w="69214" h="53975">
                <a:moveTo>
                  <a:pt x="13465" y="0"/>
                </a:moveTo>
                <a:lnTo>
                  <a:pt x="12798" y="351"/>
                </a:lnTo>
                <a:lnTo>
                  <a:pt x="10720" y="1563"/>
                </a:lnTo>
                <a:lnTo>
                  <a:pt x="10981" y="1526"/>
                </a:lnTo>
                <a:lnTo>
                  <a:pt x="11142" y="1448"/>
                </a:lnTo>
                <a:lnTo>
                  <a:pt x="11579" y="1291"/>
                </a:lnTo>
                <a:lnTo>
                  <a:pt x="12246" y="1016"/>
                </a:lnTo>
                <a:lnTo>
                  <a:pt x="13074" y="586"/>
                </a:lnTo>
                <a:lnTo>
                  <a:pt x="1346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7489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44" y="0"/>
                </a:moveTo>
                <a:lnTo>
                  <a:pt x="0" y="79"/>
                </a:lnTo>
                <a:lnTo>
                  <a:pt x="0" y="2937"/>
                </a:lnTo>
                <a:lnTo>
                  <a:pt x="505" y="2858"/>
                </a:lnTo>
                <a:lnTo>
                  <a:pt x="390" y="1409"/>
                </a:lnTo>
                <a:lnTo>
                  <a:pt x="344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74342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96" y="0"/>
                </a:moveTo>
                <a:lnTo>
                  <a:pt x="0" y="156"/>
                </a:lnTo>
                <a:lnTo>
                  <a:pt x="0" y="3054"/>
                </a:lnTo>
                <a:lnTo>
                  <a:pt x="551" y="2937"/>
                </a:lnTo>
                <a:lnTo>
                  <a:pt x="1057" y="2858"/>
                </a:lnTo>
                <a:lnTo>
                  <a:pt x="942" y="1409"/>
                </a:lnTo>
                <a:lnTo>
                  <a:pt x="89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7379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7"/>
                </a:lnTo>
                <a:lnTo>
                  <a:pt x="0" y="195"/>
                </a:lnTo>
                <a:lnTo>
                  <a:pt x="0" y="3053"/>
                </a:lnTo>
                <a:lnTo>
                  <a:pt x="551" y="2975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73284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0" y="234"/>
                </a:lnTo>
                <a:lnTo>
                  <a:pt x="0" y="3093"/>
                </a:lnTo>
                <a:lnTo>
                  <a:pt x="540" y="2975"/>
                </a:lnTo>
                <a:lnTo>
                  <a:pt x="1057" y="2897"/>
                </a:lnTo>
                <a:lnTo>
                  <a:pt x="1057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72732" y="61622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551" y="116"/>
                </a:lnTo>
                <a:lnTo>
                  <a:pt x="0" y="195"/>
                </a:lnTo>
                <a:lnTo>
                  <a:pt x="0" y="3093"/>
                </a:lnTo>
                <a:lnTo>
                  <a:pt x="1057" y="2857"/>
                </a:lnTo>
                <a:lnTo>
                  <a:pt x="1057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7218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9"/>
                </a:lnTo>
                <a:lnTo>
                  <a:pt x="0" y="195"/>
                </a:lnTo>
                <a:lnTo>
                  <a:pt x="0" y="3093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7166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1069" y="2897"/>
                </a:lnTo>
                <a:lnTo>
                  <a:pt x="0" y="3132"/>
                </a:lnTo>
                <a:lnTo>
                  <a:pt x="0" y="234"/>
                </a:lnTo>
                <a:lnTo>
                  <a:pt x="1069" y="0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71122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1057" y="2897"/>
                </a:lnTo>
                <a:lnTo>
                  <a:pt x="0" y="3132"/>
                </a:lnTo>
                <a:lnTo>
                  <a:pt x="0" y="234"/>
                </a:lnTo>
                <a:lnTo>
                  <a:pt x="1057" y="0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7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92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14"/>
                </a:lnTo>
                <a:lnTo>
                  <a:pt x="1092" y="2897"/>
                </a:lnTo>
                <a:lnTo>
                  <a:pt x="1092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7005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551" y="117"/>
                </a:lnTo>
                <a:lnTo>
                  <a:pt x="0" y="274"/>
                </a:lnTo>
                <a:lnTo>
                  <a:pt x="0" y="3172"/>
                </a:lnTo>
                <a:lnTo>
                  <a:pt x="517" y="3054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69500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0" y="234"/>
                </a:lnTo>
                <a:lnTo>
                  <a:pt x="0" y="3171"/>
                </a:lnTo>
                <a:lnTo>
                  <a:pt x="551" y="3015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68948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53"/>
                </a:lnTo>
                <a:lnTo>
                  <a:pt x="1103" y="2897"/>
                </a:lnTo>
                <a:lnTo>
                  <a:pt x="1103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6844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156"/>
                </a:lnTo>
                <a:lnTo>
                  <a:pt x="0" y="274"/>
                </a:lnTo>
                <a:lnTo>
                  <a:pt x="0" y="3211"/>
                </a:lnTo>
                <a:lnTo>
                  <a:pt x="505" y="3054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67890" y="61732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897"/>
                </a:lnTo>
                <a:lnTo>
                  <a:pt x="0" y="3210"/>
                </a:lnTo>
                <a:lnTo>
                  <a:pt x="0" y="273"/>
                </a:lnTo>
                <a:lnTo>
                  <a:pt x="1057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67338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66832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66280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65728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65223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2"/>
                </a:lnTo>
                <a:lnTo>
                  <a:pt x="0" y="3288"/>
                </a:lnTo>
                <a:lnTo>
                  <a:pt x="505" y="309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64671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3"/>
                </a:lnTo>
                <a:lnTo>
                  <a:pt x="0" y="3289"/>
                </a:lnTo>
                <a:lnTo>
                  <a:pt x="551" y="313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64119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156"/>
                </a:lnTo>
                <a:lnTo>
                  <a:pt x="0" y="352"/>
                </a:lnTo>
                <a:lnTo>
                  <a:pt x="0" y="3328"/>
                </a:lnTo>
                <a:lnTo>
                  <a:pt x="551" y="3132"/>
                </a:lnTo>
                <a:lnTo>
                  <a:pt x="1103" y="2975"/>
                </a:lnTo>
                <a:lnTo>
                  <a:pt x="1103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63613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75"/>
                </a:lnTo>
                <a:lnTo>
                  <a:pt x="0" y="3367"/>
                </a:lnTo>
                <a:lnTo>
                  <a:pt x="0" y="391"/>
                </a:lnTo>
                <a:lnTo>
                  <a:pt x="1057" y="0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63061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51" y="195"/>
                </a:lnTo>
                <a:lnTo>
                  <a:pt x="0" y="351"/>
                </a:lnTo>
                <a:lnTo>
                  <a:pt x="0" y="3367"/>
                </a:lnTo>
                <a:lnTo>
                  <a:pt x="1057" y="2975"/>
                </a:lnTo>
                <a:lnTo>
                  <a:pt x="1057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62543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517" y="155"/>
                </a:lnTo>
                <a:lnTo>
                  <a:pt x="0" y="351"/>
                </a:lnTo>
                <a:lnTo>
                  <a:pt x="0" y="3367"/>
                </a:lnTo>
                <a:lnTo>
                  <a:pt x="1069" y="2975"/>
                </a:lnTo>
                <a:lnTo>
                  <a:pt x="1069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61991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1069" y="3015"/>
                </a:lnTo>
                <a:lnTo>
                  <a:pt x="0" y="3446"/>
                </a:lnTo>
                <a:lnTo>
                  <a:pt x="0" y="431"/>
                </a:lnTo>
                <a:lnTo>
                  <a:pt x="1069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61439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235"/>
                </a:lnTo>
                <a:lnTo>
                  <a:pt x="0" y="430"/>
                </a:lnTo>
                <a:lnTo>
                  <a:pt x="0" y="3446"/>
                </a:lnTo>
                <a:lnTo>
                  <a:pt x="551" y="3250"/>
                </a:lnTo>
                <a:lnTo>
                  <a:pt x="1103" y="3015"/>
                </a:lnTo>
                <a:lnTo>
                  <a:pt x="1103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60933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90"/>
                </a:lnTo>
                <a:lnTo>
                  <a:pt x="0" y="3444"/>
                </a:lnTo>
                <a:lnTo>
                  <a:pt x="505" y="3210"/>
                </a:lnTo>
                <a:lnTo>
                  <a:pt x="1057" y="3014"/>
                </a:lnTo>
                <a:lnTo>
                  <a:pt x="1057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60381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3015"/>
                </a:lnTo>
                <a:lnTo>
                  <a:pt x="0" y="3485"/>
                </a:lnTo>
                <a:lnTo>
                  <a:pt x="0" y="431"/>
                </a:lnTo>
                <a:lnTo>
                  <a:pt x="1057" y="0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59829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054"/>
                </a:lnTo>
                <a:lnTo>
                  <a:pt x="0" y="3523"/>
                </a:lnTo>
                <a:lnTo>
                  <a:pt x="0" y="470"/>
                </a:lnTo>
                <a:lnTo>
                  <a:pt x="1103" y="0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5932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05" y="328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58771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51" y="332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58219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0" y="469"/>
                </a:lnTo>
                <a:lnTo>
                  <a:pt x="0" y="3601"/>
                </a:lnTo>
                <a:lnTo>
                  <a:pt x="551" y="3328"/>
                </a:lnTo>
                <a:lnTo>
                  <a:pt x="1103" y="3093"/>
                </a:lnTo>
                <a:lnTo>
                  <a:pt x="1103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5771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234"/>
                </a:lnTo>
                <a:lnTo>
                  <a:pt x="0" y="508"/>
                </a:lnTo>
                <a:lnTo>
                  <a:pt x="0" y="3680"/>
                </a:lnTo>
                <a:lnTo>
                  <a:pt x="505" y="3367"/>
                </a:lnTo>
                <a:lnTo>
                  <a:pt x="1057" y="3093"/>
                </a:lnTo>
                <a:lnTo>
                  <a:pt x="1057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57161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548"/>
                </a:lnTo>
                <a:lnTo>
                  <a:pt x="0" y="3719"/>
                </a:lnTo>
                <a:lnTo>
                  <a:pt x="551" y="3446"/>
                </a:lnTo>
                <a:lnTo>
                  <a:pt x="1057" y="3132"/>
                </a:lnTo>
                <a:lnTo>
                  <a:pt x="1057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56609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172"/>
                </a:lnTo>
                <a:lnTo>
                  <a:pt x="0" y="3798"/>
                </a:lnTo>
                <a:lnTo>
                  <a:pt x="0" y="548"/>
                </a:lnTo>
                <a:lnTo>
                  <a:pt x="1103" y="0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5610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505" y="273"/>
                </a:lnTo>
                <a:lnTo>
                  <a:pt x="0" y="586"/>
                </a:lnTo>
                <a:lnTo>
                  <a:pt x="0" y="3836"/>
                </a:lnTo>
                <a:lnTo>
                  <a:pt x="1057" y="3171"/>
                </a:lnTo>
                <a:lnTo>
                  <a:pt x="1057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55551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0" y="626"/>
                </a:lnTo>
                <a:lnTo>
                  <a:pt x="0" y="3915"/>
                </a:lnTo>
                <a:lnTo>
                  <a:pt x="505" y="3562"/>
                </a:lnTo>
                <a:lnTo>
                  <a:pt x="1057" y="3250"/>
                </a:lnTo>
                <a:lnTo>
                  <a:pt x="1057" y="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54999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103" y="0"/>
                </a:moveTo>
                <a:lnTo>
                  <a:pt x="0" y="626"/>
                </a:lnTo>
                <a:lnTo>
                  <a:pt x="0" y="3994"/>
                </a:lnTo>
                <a:lnTo>
                  <a:pt x="551" y="3602"/>
                </a:lnTo>
                <a:lnTo>
                  <a:pt x="1103" y="3250"/>
                </a:lnTo>
                <a:lnTo>
                  <a:pt x="1103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54482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517" y="312"/>
                </a:lnTo>
                <a:lnTo>
                  <a:pt x="0" y="665"/>
                </a:lnTo>
                <a:lnTo>
                  <a:pt x="0" y="4071"/>
                </a:lnTo>
                <a:lnTo>
                  <a:pt x="1069" y="3289"/>
                </a:lnTo>
                <a:lnTo>
                  <a:pt x="1069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53930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0" y="705"/>
                </a:lnTo>
                <a:lnTo>
                  <a:pt x="0" y="4190"/>
                </a:lnTo>
                <a:lnTo>
                  <a:pt x="517" y="3758"/>
                </a:lnTo>
                <a:lnTo>
                  <a:pt x="1069" y="3368"/>
                </a:lnTo>
                <a:lnTo>
                  <a:pt x="1069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53389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92" y="0"/>
                </a:moveTo>
                <a:lnTo>
                  <a:pt x="0" y="705"/>
                </a:lnTo>
                <a:lnTo>
                  <a:pt x="0" y="4307"/>
                </a:lnTo>
                <a:lnTo>
                  <a:pt x="540" y="3837"/>
                </a:lnTo>
                <a:lnTo>
                  <a:pt x="1092" y="3405"/>
                </a:lnTo>
                <a:lnTo>
                  <a:pt x="1092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52872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17" y="352"/>
                </a:lnTo>
                <a:lnTo>
                  <a:pt x="0" y="743"/>
                </a:lnTo>
                <a:lnTo>
                  <a:pt x="0" y="4463"/>
                </a:lnTo>
                <a:lnTo>
                  <a:pt x="517" y="3954"/>
                </a:lnTo>
                <a:lnTo>
                  <a:pt x="1057" y="3485"/>
                </a:lnTo>
                <a:lnTo>
                  <a:pt x="1057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52320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69" y="0"/>
                </a:moveTo>
                <a:lnTo>
                  <a:pt x="551" y="430"/>
                </a:lnTo>
                <a:lnTo>
                  <a:pt x="0" y="821"/>
                </a:lnTo>
                <a:lnTo>
                  <a:pt x="0" y="4697"/>
                </a:lnTo>
                <a:lnTo>
                  <a:pt x="517" y="4149"/>
                </a:lnTo>
                <a:lnTo>
                  <a:pt x="1069" y="3601"/>
                </a:lnTo>
                <a:lnTo>
                  <a:pt x="1069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51768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103" y="0"/>
                </a:moveTo>
                <a:lnTo>
                  <a:pt x="551" y="430"/>
                </a:lnTo>
                <a:lnTo>
                  <a:pt x="0" y="901"/>
                </a:lnTo>
                <a:lnTo>
                  <a:pt x="0" y="4933"/>
                </a:lnTo>
                <a:lnTo>
                  <a:pt x="275" y="4621"/>
                </a:lnTo>
                <a:lnTo>
                  <a:pt x="517" y="4307"/>
                </a:lnTo>
                <a:lnTo>
                  <a:pt x="1103" y="3719"/>
                </a:lnTo>
                <a:lnTo>
                  <a:pt x="1103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51262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05" y="470"/>
                </a:lnTo>
                <a:lnTo>
                  <a:pt x="0" y="940"/>
                </a:lnTo>
                <a:lnTo>
                  <a:pt x="0" y="5286"/>
                </a:lnTo>
                <a:lnTo>
                  <a:pt x="241" y="4894"/>
                </a:lnTo>
                <a:lnTo>
                  <a:pt x="505" y="4542"/>
                </a:lnTo>
                <a:lnTo>
                  <a:pt x="1057" y="3876"/>
                </a:lnTo>
                <a:lnTo>
                  <a:pt x="1057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50710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17" y="469"/>
                </a:lnTo>
                <a:lnTo>
                  <a:pt x="0" y="1018"/>
                </a:lnTo>
                <a:lnTo>
                  <a:pt x="0" y="5011"/>
                </a:lnTo>
                <a:lnTo>
                  <a:pt x="310" y="5167"/>
                </a:lnTo>
                <a:lnTo>
                  <a:pt x="1057" y="4032"/>
                </a:lnTo>
                <a:lnTo>
                  <a:pt x="1057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50204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05" y="548"/>
                </a:lnTo>
                <a:lnTo>
                  <a:pt x="0" y="1096"/>
                </a:lnTo>
                <a:lnTo>
                  <a:pt x="0" y="4228"/>
                </a:lnTo>
                <a:lnTo>
                  <a:pt x="816" y="4697"/>
                </a:lnTo>
                <a:lnTo>
                  <a:pt x="942" y="4542"/>
                </a:lnTo>
                <a:lnTo>
                  <a:pt x="1057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49652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781" y="273"/>
                </a:lnTo>
                <a:lnTo>
                  <a:pt x="229" y="900"/>
                </a:lnTo>
                <a:lnTo>
                  <a:pt x="0" y="1212"/>
                </a:lnTo>
                <a:lnTo>
                  <a:pt x="0" y="3367"/>
                </a:lnTo>
                <a:lnTo>
                  <a:pt x="1057" y="3993"/>
                </a:lnTo>
                <a:lnTo>
                  <a:pt x="1057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4910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05" y="665"/>
                </a:lnTo>
                <a:lnTo>
                  <a:pt x="275" y="1018"/>
                </a:lnTo>
                <a:lnTo>
                  <a:pt x="0" y="1370"/>
                </a:lnTo>
                <a:lnTo>
                  <a:pt x="0" y="2544"/>
                </a:lnTo>
                <a:lnTo>
                  <a:pt x="1103" y="3132"/>
                </a:lnTo>
                <a:lnTo>
                  <a:pt x="1103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48594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1057" y="0"/>
                </a:moveTo>
                <a:lnTo>
                  <a:pt x="735" y="352"/>
                </a:lnTo>
                <a:lnTo>
                  <a:pt x="229" y="1136"/>
                </a:lnTo>
                <a:lnTo>
                  <a:pt x="0" y="1566"/>
                </a:lnTo>
                <a:lnTo>
                  <a:pt x="1057" y="2154"/>
                </a:lnTo>
                <a:lnTo>
                  <a:pt x="1057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4859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505" y="0"/>
                </a:moveTo>
                <a:lnTo>
                  <a:pt x="505" y="1173"/>
                </a:lnTo>
                <a:lnTo>
                  <a:pt x="0" y="861"/>
                </a:lnTo>
                <a:lnTo>
                  <a:pt x="229" y="430"/>
                </a:lnTo>
                <a:lnTo>
                  <a:pt x="505" y="0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40958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5703" y="0"/>
                </a:moveTo>
                <a:lnTo>
                  <a:pt x="4404" y="0"/>
                </a:lnTo>
                <a:lnTo>
                  <a:pt x="4128" y="665"/>
                </a:lnTo>
                <a:lnTo>
                  <a:pt x="3817" y="1252"/>
                </a:lnTo>
                <a:lnTo>
                  <a:pt x="0" y="5246"/>
                </a:lnTo>
                <a:lnTo>
                  <a:pt x="1264" y="5638"/>
                </a:lnTo>
                <a:lnTo>
                  <a:pt x="2552" y="5990"/>
                </a:lnTo>
                <a:lnTo>
                  <a:pt x="3898" y="6303"/>
                </a:lnTo>
                <a:lnTo>
                  <a:pt x="5232" y="6656"/>
                </a:lnTo>
                <a:lnTo>
                  <a:pt x="32360" y="10884"/>
                </a:lnTo>
                <a:lnTo>
                  <a:pt x="33027" y="10962"/>
                </a:lnTo>
                <a:lnTo>
                  <a:pt x="33268" y="10962"/>
                </a:lnTo>
                <a:lnTo>
                  <a:pt x="32555" y="10806"/>
                </a:lnTo>
                <a:lnTo>
                  <a:pt x="31888" y="10571"/>
                </a:lnTo>
                <a:lnTo>
                  <a:pt x="19744" y="587"/>
                </a:lnTo>
                <a:lnTo>
                  <a:pt x="16835" y="430"/>
                </a:lnTo>
                <a:lnTo>
                  <a:pt x="9165" y="117"/>
                </a:lnTo>
                <a:lnTo>
                  <a:pt x="7198" y="77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42729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5" h="7620">
                <a:moveTo>
                  <a:pt x="2207" y="0"/>
                </a:moveTo>
                <a:lnTo>
                  <a:pt x="26023" y="7321"/>
                </a:lnTo>
                <a:lnTo>
                  <a:pt x="24609" y="6264"/>
                </a:lnTo>
                <a:lnTo>
                  <a:pt x="23355" y="5246"/>
                </a:lnTo>
                <a:lnTo>
                  <a:pt x="22132" y="4189"/>
                </a:lnTo>
                <a:lnTo>
                  <a:pt x="20009" y="2114"/>
                </a:lnTo>
                <a:lnTo>
                  <a:pt x="19698" y="1722"/>
                </a:lnTo>
                <a:lnTo>
                  <a:pt x="2633" y="77"/>
                </a:lnTo>
                <a:lnTo>
                  <a:pt x="220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50415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7630" y="0"/>
                </a:moveTo>
                <a:lnTo>
                  <a:pt x="1980" y="10413"/>
                </a:lnTo>
                <a:lnTo>
                  <a:pt x="2076" y="11175"/>
                </a:lnTo>
                <a:lnTo>
                  <a:pt x="4755" y="16890"/>
                </a:lnTo>
                <a:lnTo>
                  <a:pt x="3663" y="17398"/>
                </a:lnTo>
                <a:lnTo>
                  <a:pt x="0" y="23875"/>
                </a:lnTo>
                <a:lnTo>
                  <a:pt x="121" y="24764"/>
                </a:lnTo>
                <a:lnTo>
                  <a:pt x="7941" y="36448"/>
                </a:lnTo>
                <a:lnTo>
                  <a:pt x="7515" y="37591"/>
                </a:lnTo>
                <a:lnTo>
                  <a:pt x="7274" y="38480"/>
                </a:lnTo>
                <a:lnTo>
                  <a:pt x="7159" y="39115"/>
                </a:lnTo>
                <a:lnTo>
                  <a:pt x="7078" y="41528"/>
                </a:lnTo>
                <a:lnTo>
                  <a:pt x="7193" y="42417"/>
                </a:lnTo>
                <a:lnTo>
                  <a:pt x="19739" y="52450"/>
                </a:lnTo>
                <a:lnTo>
                  <a:pt x="21039" y="53212"/>
                </a:lnTo>
                <a:lnTo>
                  <a:pt x="22844" y="54355"/>
                </a:lnTo>
                <a:lnTo>
                  <a:pt x="23983" y="55372"/>
                </a:lnTo>
                <a:lnTo>
                  <a:pt x="24535" y="56007"/>
                </a:lnTo>
                <a:lnTo>
                  <a:pt x="26064" y="57658"/>
                </a:lnTo>
                <a:lnTo>
                  <a:pt x="28272" y="60706"/>
                </a:lnTo>
                <a:lnTo>
                  <a:pt x="29020" y="61976"/>
                </a:lnTo>
                <a:lnTo>
                  <a:pt x="29641" y="63119"/>
                </a:lnTo>
                <a:lnTo>
                  <a:pt x="30239" y="64135"/>
                </a:lnTo>
                <a:lnTo>
                  <a:pt x="30710" y="65024"/>
                </a:lnTo>
                <a:lnTo>
                  <a:pt x="31573" y="66802"/>
                </a:lnTo>
                <a:lnTo>
                  <a:pt x="30860" y="63754"/>
                </a:lnTo>
                <a:lnTo>
                  <a:pt x="29963" y="58547"/>
                </a:lnTo>
                <a:lnTo>
                  <a:pt x="29848" y="57531"/>
                </a:lnTo>
                <a:lnTo>
                  <a:pt x="29719" y="56007"/>
                </a:lnTo>
                <a:lnTo>
                  <a:pt x="29649" y="53975"/>
                </a:lnTo>
                <a:lnTo>
                  <a:pt x="25248" y="53975"/>
                </a:lnTo>
                <a:lnTo>
                  <a:pt x="24730" y="53213"/>
                </a:lnTo>
                <a:lnTo>
                  <a:pt x="23074" y="51054"/>
                </a:lnTo>
                <a:lnTo>
                  <a:pt x="21384" y="49148"/>
                </a:lnTo>
                <a:lnTo>
                  <a:pt x="20671" y="48513"/>
                </a:lnTo>
                <a:lnTo>
                  <a:pt x="19659" y="47497"/>
                </a:lnTo>
                <a:lnTo>
                  <a:pt x="12035" y="42417"/>
                </a:lnTo>
                <a:lnTo>
                  <a:pt x="11678" y="42163"/>
                </a:lnTo>
                <a:lnTo>
                  <a:pt x="13449" y="41909"/>
                </a:lnTo>
                <a:lnTo>
                  <a:pt x="18554" y="41909"/>
                </a:lnTo>
                <a:lnTo>
                  <a:pt x="17739" y="41147"/>
                </a:lnTo>
                <a:lnTo>
                  <a:pt x="2168" y="23494"/>
                </a:lnTo>
                <a:lnTo>
                  <a:pt x="11284" y="23494"/>
                </a:lnTo>
                <a:lnTo>
                  <a:pt x="10204" y="20065"/>
                </a:lnTo>
                <a:lnTo>
                  <a:pt x="7868" y="3301"/>
                </a:lnTo>
                <a:lnTo>
                  <a:pt x="7630" y="0"/>
                </a:lnTo>
                <a:close/>
              </a:path>
              <a:path w="33654" h="67309">
                <a:moveTo>
                  <a:pt x="29783" y="30734"/>
                </a:moveTo>
                <a:lnTo>
                  <a:pt x="26110" y="30734"/>
                </a:lnTo>
                <a:lnTo>
                  <a:pt x="25685" y="33020"/>
                </a:lnTo>
                <a:lnTo>
                  <a:pt x="25478" y="33782"/>
                </a:lnTo>
                <a:lnTo>
                  <a:pt x="22649" y="38735"/>
                </a:lnTo>
                <a:lnTo>
                  <a:pt x="23753" y="41656"/>
                </a:lnTo>
                <a:lnTo>
                  <a:pt x="25248" y="53975"/>
                </a:lnTo>
                <a:lnTo>
                  <a:pt x="29649" y="53975"/>
                </a:lnTo>
                <a:lnTo>
                  <a:pt x="31216" y="49403"/>
                </a:lnTo>
                <a:lnTo>
                  <a:pt x="31573" y="49403"/>
                </a:lnTo>
                <a:lnTo>
                  <a:pt x="32080" y="48006"/>
                </a:lnTo>
                <a:lnTo>
                  <a:pt x="32677" y="45720"/>
                </a:lnTo>
                <a:lnTo>
                  <a:pt x="32848" y="44831"/>
                </a:lnTo>
                <a:lnTo>
                  <a:pt x="32966" y="44069"/>
                </a:lnTo>
                <a:lnTo>
                  <a:pt x="33091" y="42164"/>
                </a:lnTo>
                <a:lnTo>
                  <a:pt x="32980" y="40640"/>
                </a:lnTo>
                <a:lnTo>
                  <a:pt x="26973" y="34671"/>
                </a:lnTo>
                <a:lnTo>
                  <a:pt x="28226" y="33147"/>
                </a:lnTo>
                <a:lnTo>
                  <a:pt x="29250" y="31623"/>
                </a:lnTo>
                <a:lnTo>
                  <a:pt x="29783" y="30734"/>
                </a:lnTo>
                <a:close/>
              </a:path>
              <a:path w="33654" h="67309">
                <a:moveTo>
                  <a:pt x="18554" y="41909"/>
                </a:moveTo>
                <a:lnTo>
                  <a:pt x="14277" y="41909"/>
                </a:lnTo>
                <a:lnTo>
                  <a:pt x="15807" y="42036"/>
                </a:lnTo>
                <a:lnTo>
                  <a:pt x="17693" y="42417"/>
                </a:lnTo>
                <a:lnTo>
                  <a:pt x="18682" y="42798"/>
                </a:lnTo>
                <a:lnTo>
                  <a:pt x="19429" y="43052"/>
                </a:lnTo>
                <a:lnTo>
                  <a:pt x="19900" y="43179"/>
                </a:lnTo>
                <a:lnTo>
                  <a:pt x="20050" y="43306"/>
                </a:lnTo>
                <a:lnTo>
                  <a:pt x="18554" y="41909"/>
                </a:lnTo>
                <a:close/>
              </a:path>
              <a:path w="33654" h="67309">
                <a:moveTo>
                  <a:pt x="29602" y="20320"/>
                </a:moveTo>
                <a:lnTo>
                  <a:pt x="23201" y="20320"/>
                </a:lnTo>
                <a:lnTo>
                  <a:pt x="22568" y="23368"/>
                </a:lnTo>
                <a:lnTo>
                  <a:pt x="20140" y="33401"/>
                </a:lnTo>
                <a:lnTo>
                  <a:pt x="19463" y="35814"/>
                </a:lnTo>
                <a:lnTo>
                  <a:pt x="21073" y="34163"/>
                </a:lnTo>
                <a:lnTo>
                  <a:pt x="21786" y="33528"/>
                </a:lnTo>
                <a:lnTo>
                  <a:pt x="23040" y="32512"/>
                </a:lnTo>
                <a:lnTo>
                  <a:pt x="24063" y="31750"/>
                </a:lnTo>
                <a:lnTo>
                  <a:pt x="24500" y="31369"/>
                </a:lnTo>
                <a:lnTo>
                  <a:pt x="25202" y="30988"/>
                </a:lnTo>
                <a:lnTo>
                  <a:pt x="25984" y="30734"/>
                </a:lnTo>
                <a:lnTo>
                  <a:pt x="29783" y="30734"/>
                </a:lnTo>
                <a:lnTo>
                  <a:pt x="30469" y="29591"/>
                </a:lnTo>
                <a:lnTo>
                  <a:pt x="32159" y="24384"/>
                </a:lnTo>
                <a:lnTo>
                  <a:pt x="32125" y="22098"/>
                </a:lnTo>
                <a:lnTo>
                  <a:pt x="31883" y="21209"/>
                </a:lnTo>
                <a:lnTo>
                  <a:pt x="30860" y="20828"/>
                </a:lnTo>
                <a:lnTo>
                  <a:pt x="29602" y="20320"/>
                </a:lnTo>
                <a:close/>
              </a:path>
              <a:path w="33654" h="67309">
                <a:moveTo>
                  <a:pt x="11284" y="23494"/>
                </a:moveTo>
                <a:lnTo>
                  <a:pt x="2168" y="23494"/>
                </a:lnTo>
                <a:lnTo>
                  <a:pt x="3421" y="24383"/>
                </a:lnTo>
                <a:lnTo>
                  <a:pt x="5825" y="25907"/>
                </a:lnTo>
                <a:lnTo>
                  <a:pt x="8930" y="27685"/>
                </a:lnTo>
                <a:lnTo>
                  <a:pt x="12069" y="29336"/>
                </a:lnTo>
                <a:lnTo>
                  <a:pt x="13760" y="29971"/>
                </a:lnTo>
                <a:lnTo>
                  <a:pt x="14001" y="30098"/>
                </a:lnTo>
                <a:lnTo>
                  <a:pt x="13369" y="28828"/>
                </a:lnTo>
                <a:lnTo>
                  <a:pt x="11368" y="23748"/>
                </a:lnTo>
                <a:lnTo>
                  <a:pt x="11284" y="23494"/>
                </a:lnTo>
                <a:close/>
              </a:path>
              <a:path w="33654" h="67309">
                <a:moveTo>
                  <a:pt x="14864" y="9144"/>
                </a:moveTo>
                <a:lnTo>
                  <a:pt x="14231" y="11557"/>
                </a:lnTo>
                <a:lnTo>
                  <a:pt x="13806" y="13716"/>
                </a:lnTo>
                <a:lnTo>
                  <a:pt x="13539" y="15748"/>
                </a:lnTo>
                <a:lnTo>
                  <a:pt x="13454" y="22097"/>
                </a:lnTo>
                <a:lnTo>
                  <a:pt x="13568" y="23113"/>
                </a:lnTo>
                <a:lnTo>
                  <a:pt x="15416" y="29209"/>
                </a:lnTo>
                <a:lnTo>
                  <a:pt x="16117" y="27686"/>
                </a:lnTo>
                <a:lnTo>
                  <a:pt x="16830" y="26416"/>
                </a:lnTo>
                <a:lnTo>
                  <a:pt x="20717" y="21717"/>
                </a:lnTo>
                <a:lnTo>
                  <a:pt x="21269" y="21209"/>
                </a:lnTo>
                <a:lnTo>
                  <a:pt x="22177" y="20701"/>
                </a:lnTo>
                <a:lnTo>
                  <a:pt x="23201" y="20320"/>
                </a:lnTo>
                <a:lnTo>
                  <a:pt x="29602" y="20320"/>
                </a:lnTo>
                <a:lnTo>
                  <a:pt x="28974" y="20066"/>
                </a:lnTo>
                <a:lnTo>
                  <a:pt x="15140" y="9525"/>
                </a:lnTo>
                <a:lnTo>
                  <a:pt x="14864" y="91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02962" y="624020"/>
            <a:ext cx="12700" cy="17145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12699" y="0"/>
                </a:moveTo>
                <a:lnTo>
                  <a:pt x="0" y="13508"/>
                </a:lnTo>
                <a:lnTo>
                  <a:pt x="157" y="13782"/>
                </a:lnTo>
                <a:lnTo>
                  <a:pt x="5347" y="16797"/>
                </a:lnTo>
                <a:lnTo>
                  <a:pt x="6133" y="16640"/>
                </a:lnTo>
                <a:lnTo>
                  <a:pt x="12612" y="1801"/>
                </a:lnTo>
                <a:lnTo>
                  <a:pt x="1269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60468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17073" y="13158"/>
                </a:moveTo>
                <a:lnTo>
                  <a:pt x="10569" y="13158"/>
                </a:lnTo>
                <a:lnTo>
                  <a:pt x="11395" y="14372"/>
                </a:lnTo>
                <a:lnTo>
                  <a:pt x="12339" y="15346"/>
                </a:lnTo>
                <a:lnTo>
                  <a:pt x="17804" y="17934"/>
                </a:lnTo>
                <a:lnTo>
                  <a:pt x="17293" y="15197"/>
                </a:lnTo>
                <a:lnTo>
                  <a:pt x="17073" y="13158"/>
                </a:lnTo>
                <a:close/>
              </a:path>
              <a:path w="18414" h="18415">
                <a:moveTo>
                  <a:pt x="4121" y="0"/>
                </a:moveTo>
                <a:lnTo>
                  <a:pt x="0" y="6379"/>
                </a:lnTo>
                <a:lnTo>
                  <a:pt x="105" y="7089"/>
                </a:lnTo>
                <a:lnTo>
                  <a:pt x="466" y="8852"/>
                </a:lnTo>
                <a:lnTo>
                  <a:pt x="308" y="9746"/>
                </a:lnTo>
                <a:lnTo>
                  <a:pt x="4672" y="14876"/>
                </a:lnTo>
                <a:lnTo>
                  <a:pt x="6245" y="14647"/>
                </a:lnTo>
                <a:lnTo>
                  <a:pt x="6756" y="14487"/>
                </a:lnTo>
                <a:lnTo>
                  <a:pt x="7891" y="14178"/>
                </a:lnTo>
                <a:lnTo>
                  <a:pt x="8682" y="13937"/>
                </a:lnTo>
                <a:lnTo>
                  <a:pt x="10059" y="13388"/>
                </a:lnTo>
                <a:lnTo>
                  <a:pt x="10569" y="13158"/>
                </a:lnTo>
                <a:lnTo>
                  <a:pt x="17073" y="13158"/>
                </a:lnTo>
                <a:lnTo>
                  <a:pt x="17017" y="12529"/>
                </a:lnTo>
                <a:lnTo>
                  <a:pt x="16585" y="12254"/>
                </a:lnTo>
                <a:lnTo>
                  <a:pt x="16231" y="11979"/>
                </a:lnTo>
                <a:lnTo>
                  <a:pt x="15483" y="11315"/>
                </a:lnTo>
                <a:lnTo>
                  <a:pt x="14846" y="10570"/>
                </a:lnTo>
                <a:lnTo>
                  <a:pt x="14462" y="10066"/>
                </a:lnTo>
                <a:lnTo>
                  <a:pt x="13597" y="8692"/>
                </a:lnTo>
                <a:lnTo>
                  <a:pt x="13755" y="7867"/>
                </a:lnTo>
                <a:lnTo>
                  <a:pt x="13881" y="6928"/>
                </a:lnTo>
                <a:lnTo>
                  <a:pt x="8682" y="1213"/>
                </a:lnTo>
                <a:lnTo>
                  <a:pt x="7621" y="778"/>
                </a:lnTo>
                <a:lnTo>
                  <a:pt x="5695" y="194"/>
                </a:lnTo>
                <a:lnTo>
                  <a:pt x="4121" y="0"/>
                </a:lnTo>
                <a:close/>
              </a:path>
              <a:path w="18414" h="18415">
                <a:moveTo>
                  <a:pt x="10216" y="1099"/>
                </a:moveTo>
                <a:lnTo>
                  <a:pt x="9744" y="1099"/>
                </a:lnTo>
                <a:lnTo>
                  <a:pt x="8682" y="1213"/>
                </a:lnTo>
                <a:lnTo>
                  <a:pt x="11002" y="1213"/>
                </a:lnTo>
                <a:lnTo>
                  <a:pt x="10216" y="10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62467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6526" y="0"/>
                </a:moveTo>
                <a:lnTo>
                  <a:pt x="629" y="6298"/>
                </a:lnTo>
                <a:lnTo>
                  <a:pt x="393" y="6459"/>
                </a:lnTo>
                <a:lnTo>
                  <a:pt x="196" y="6814"/>
                </a:lnTo>
                <a:lnTo>
                  <a:pt x="80" y="7157"/>
                </a:lnTo>
                <a:lnTo>
                  <a:pt x="0" y="8177"/>
                </a:lnTo>
                <a:lnTo>
                  <a:pt x="157" y="8612"/>
                </a:lnTo>
                <a:lnTo>
                  <a:pt x="4482" y="10410"/>
                </a:lnTo>
                <a:lnTo>
                  <a:pt x="5308" y="9940"/>
                </a:lnTo>
                <a:lnTo>
                  <a:pt x="9121" y="5359"/>
                </a:lnTo>
                <a:lnTo>
                  <a:pt x="9043" y="3722"/>
                </a:lnTo>
                <a:lnTo>
                  <a:pt x="8769" y="2897"/>
                </a:lnTo>
                <a:lnTo>
                  <a:pt x="8492" y="2301"/>
                </a:lnTo>
                <a:lnTo>
                  <a:pt x="7902" y="1408"/>
                </a:lnTo>
                <a:lnTo>
                  <a:pt x="6802" y="229"/>
                </a:lnTo>
                <a:lnTo>
                  <a:pt x="652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61642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050" y="0"/>
                </a:moveTo>
                <a:lnTo>
                  <a:pt x="0" y="5016"/>
                </a:lnTo>
                <a:lnTo>
                  <a:pt x="118" y="5680"/>
                </a:lnTo>
                <a:lnTo>
                  <a:pt x="5154" y="1408"/>
                </a:lnTo>
                <a:lnTo>
                  <a:pt x="5108" y="858"/>
                </a:lnTo>
                <a:lnTo>
                  <a:pt x="405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06462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5" h="20320">
                <a:moveTo>
                  <a:pt x="20806" y="3015"/>
                </a:moveTo>
                <a:lnTo>
                  <a:pt x="7431" y="3015"/>
                </a:lnTo>
                <a:lnTo>
                  <a:pt x="9239" y="3093"/>
                </a:lnTo>
                <a:lnTo>
                  <a:pt x="11047" y="3328"/>
                </a:lnTo>
                <a:lnTo>
                  <a:pt x="35380" y="16562"/>
                </a:lnTo>
                <a:lnTo>
                  <a:pt x="36873" y="17971"/>
                </a:lnTo>
                <a:lnTo>
                  <a:pt x="38416" y="19577"/>
                </a:lnTo>
                <a:lnTo>
                  <a:pt x="38612" y="19811"/>
                </a:lnTo>
                <a:lnTo>
                  <a:pt x="37674" y="17854"/>
                </a:lnTo>
                <a:lnTo>
                  <a:pt x="21328" y="3211"/>
                </a:lnTo>
                <a:lnTo>
                  <a:pt x="20806" y="3015"/>
                </a:lnTo>
                <a:close/>
              </a:path>
              <a:path w="38735" h="20320">
                <a:moveTo>
                  <a:pt x="4089" y="0"/>
                </a:moveTo>
                <a:lnTo>
                  <a:pt x="1454" y="79"/>
                </a:lnTo>
                <a:lnTo>
                  <a:pt x="668" y="1919"/>
                </a:lnTo>
                <a:lnTo>
                  <a:pt x="0" y="3954"/>
                </a:lnTo>
                <a:lnTo>
                  <a:pt x="1887" y="3485"/>
                </a:lnTo>
                <a:lnTo>
                  <a:pt x="3735" y="3211"/>
                </a:lnTo>
                <a:lnTo>
                  <a:pt x="5583" y="3054"/>
                </a:lnTo>
                <a:lnTo>
                  <a:pt x="7431" y="3015"/>
                </a:lnTo>
                <a:lnTo>
                  <a:pt x="20806" y="3015"/>
                </a:lnTo>
                <a:lnTo>
                  <a:pt x="19971" y="2701"/>
                </a:lnTo>
                <a:lnTo>
                  <a:pt x="5937" y="40"/>
                </a:lnTo>
                <a:lnTo>
                  <a:pt x="408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43223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8843" y="0"/>
                </a:moveTo>
                <a:lnTo>
                  <a:pt x="0" y="6146"/>
                </a:lnTo>
                <a:lnTo>
                  <a:pt x="80" y="6303"/>
                </a:lnTo>
                <a:lnTo>
                  <a:pt x="1724" y="6811"/>
                </a:lnTo>
                <a:lnTo>
                  <a:pt x="2081" y="6773"/>
                </a:lnTo>
                <a:lnTo>
                  <a:pt x="2518" y="6656"/>
                </a:lnTo>
                <a:lnTo>
                  <a:pt x="3230" y="6146"/>
                </a:lnTo>
                <a:lnTo>
                  <a:pt x="3852" y="5754"/>
                </a:lnTo>
                <a:lnTo>
                  <a:pt x="9556" y="4228"/>
                </a:lnTo>
                <a:lnTo>
                  <a:pt x="11642" y="4228"/>
                </a:lnTo>
                <a:lnTo>
                  <a:pt x="11994" y="3523"/>
                </a:lnTo>
                <a:lnTo>
                  <a:pt x="12101" y="2936"/>
                </a:lnTo>
                <a:lnTo>
                  <a:pt x="12074" y="2153"/>
                </a:lnTo>
                <a:lnTo>
                  <a:pt x="11867" y="1604"/>
                </a:lnTo>
                <a:lnTo>
                  <a:pt x="9314" y="77"/>
                </a:lnTo>
                <a:lnTo>
                  <a:pt x="8843" y="0"/>
                </a:lnTo>
                <a:close/>
              </a:path>
              <a:path w="12700" h="6984">
                <a:moveTo>
                  <a:pt x="11642" y="4228"/>
                </a:moveTo>
                <a:lnTo>
                  <a:pt x="10533" y="4228"/>
                </a:lnTo>
                <a:lnTo>
                  <a:pt x="11603" y="430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47156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014" y="0"/>
                </a:moveTo>
                <a:lnTo>
                  <a:pt x="0" y="1761"/>
                </a:lnTo>
                <a:lnTo>
                  <a:pt x="781" y="2192"/>
                </a:lnTo>
                <a:lnTo>
                  <a:pt x="1103" y="2348"/>
                </a:lnTo>
                <a:lnTo>
                  <a:pt x="1966" y="2622"/>
                </a:lnTo>
                <a:lnTo>
                  <a:pt x="2472" y="2701"/>
                </a:lnTo>
                <a:lnTo>
                  <a:pt x="2989" y="2740"/>
                </a:lnTo>
                <a:lnTo>
                  <a:pt x="3541" y="2701"/>
                </a:lnTo>
                <a:lnTo>
                  <a:pt x="6646" y="38"/>
                </a:lnTo>
                <a:lnTo>
                  <a:pt x="601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2164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623" y="0"/>
                </a:moveTo>
                <a:lnTo>
                  <a:pt x="264" y="1957"/>
                </a:lnTo>
                <a:lnTo>
                  <a:pt x="57" y="3797"/>
                </a:lnTo>
                <a:lnTo>
                  <a:pt x="0" y="9787"/>
                </a:lnTo>
                <a:lnTo>
                  <a:pt x="191" y="11549"/>
                </a:lnTo>
                <a:lnTo>
                  <a:pt x="413" y="12880"/>
                </a:lnTo>
                <a:lnTo>
                  <a:pt x="584" y="13664"/>
                </a:lnTo>
                <a:lnTo>
                  <a:pt x="971" y="15073"/>
                </a:lnTo>
                <a:lnTo>
                  <a:pt x="1213" y="15778"/>
                </a:lnTo>
                <a:lnTo>
                  <a:pt x="1489" y="15543"/>
                </a:lnTo>
                <a:lnTo>
                  <a:pt x="4007" y="10962"/>
                </a:lnTo>
                <a:lnTo>
                  <a:pt x="3957" y="7517"/>
                </a:lnTo>
                <a:lnTo>
                  <a:pt x="6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74224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5" h="41909">
                <a:moveTo>
                  <a:pt x="31844" y="36448"/>
                </a:moveTo>
                <a:lnTo>
                  <a:pt x="18910" y="36448"/>
                </a:lnTo>
                <a:lnTo>
                  <a:pt x="19774" y="37845"/>
                </a:lnTo>
                <a:lnTo>
                  <a:pt x="20640" y="38988"/>
                </a:lnTo>
                <a:lnTo>
                  <a:pt x="26183" y="41655"/>
                </a:lnTo>
                <a:lnTo>
                  <a:pt x="26891" y="41401"/>
                </a:lnTo>
                <a:lnTo>
                  <a:pt x="28267" y="40639"/>
                </a:lnTo>
                <a:lnTo>
                  <a:pt x="28935" y="40131"/>
                </a:lnTo>
                <a:lnTo>
                  <a:pt x="29564" y="39496"/>
                </a:lnTo>
                <a:lnTo>
                  <a:pt x="30154" y="38734"/>
                </a:lnTo>
                <a:lnTo>
                  <a:pt x="30744" y="38099"/>
                </a:lnTo>
                <a:lnTo>
                  <a:pt x="31844" y="36448"/>
                </a:lnTo>
                <a:close/>
              </a:path>
              <a:path w="70485" h="41909">
                <a:moveTo>
                  <a:pt x="7076" y="26161"/>
                </a:moveTo>
                <a:lnTo>
                  <a:pt x="5739" y="26542"/>
                </a:lnTo>
                <a:lnTo>
                  <a:pt x="4559" y="26923"/>
                </a:lnTo>
                <a:lnTo>
                  <a:pt x="3538" y="27431"/>
                </a:lnTo>
                <a:lnTo>
                  <a:pt x="2633" y="27812"/>
                </a:lnTo>
                <a:lnTo>
                  <a:pt x="0" y="31876"/>
                </a:lnTo>
                <a:lnTo>
                  <a:pt x="156" y="32384"/>
                </a:lnTo>
                <a:lnTo>
                  <a:pt x="6722" y="37591"/>
                </a:lnTo>
                <a:lnTo>
                  <a:pt x="8687" y="38099"/>
                </a:lnTo>
                <a:lnTo>
                  <a:pt x="10457" y="38226"/>
                </a:lnTo>
                <a:lnTo>
                  <a:pt x="12029" y="38480"/>
                </a:lnTo>
                <a:lnTo>
                  <a:pt x="14506" y="38480"/>
                </a:lnTo>
                <a:lnTo>
                  <a:pt x="15057" y="38353"/>
                </a:lnTo>
                <a:lnTo>
                  <a:pt x="15529" y="38353"/>
                </a:lnTo>
                <a:lnTo>
                  <a:pt x="16354" y="38099"/>
                </a:lnTo>
                <a:lnTo>
                  <a:pt x="18910" y="36448"/>
                </a:lnTo>
                <a:lnTo>
                  <a:pt x="31844" y="36448"/>
                </a:lnTo>
                <a:lnTo>
                  <a:pt x="32788" y="34670"/>
                </a:lnTo>
                <a:lnTo>
                  <a:pt x="33430" y="33400"/>
                </a:lnTo>
                <a:lnTo>
                  <a:pt x="9396" y="33400"/>
                </a:lnTo>
                <a:lnTo>
                  <a:pt x="9160" y="33273"/>
                </a:lnTo>
                <a:lnTo>
                  <a:pt x="8491" y="33019"/>
                </a:lnTo>
                <a:lnTo>
                  <a:pt x="8098" y="32765"/>
                </a:lnTo>
                <a:lnTo>
                  <a:pt x="7233" y="32257"/>
                </a:lnTo>
                <a:lnTo>
                  <a:pt x="6839" y="31876"/>
                </a:lnTo>
                <a:lnTo>
                  <a:pt x="6171" y="30860"/>
                </a:lnTo>
                <a:lnTo>
                  <a:pt x="6054" y="30606"/>
                </a:lnTo>
                <a:lnTo>
                  <a:pt x="5928" y="30098"/>
                </a:lnTo>
                <a:lnTo>
                  <a:pt x="6054" y="28193"/>
                </a:lnTo>
                <a:lnTo>
                  <a:pt x="6486" y="27177"/>
                </a:lnTo>
                <a:lnTo>
                  <a:pt x="7076" y="26161"/>
                </a:lnTo>
                <a:close/>
              </a:path>
              <a:path w="70485" h="41909">
                <a:moveTo>
                  <a:pt x="64284" y="5334"/>
                </a:moveTo>
                <a:lnTo>
                  <a:pt x="47336" y="5333"/>
                </a:lnTo>
                <a:lnTo>
                  <a:pt x="54958" y="5714"/>
                </a:lnTo>
                <a:lnTo>
                  <a:pt x="52566" y="6984"/>
                </a:lnTo>
                <a:lnTo>
                  <a:pt x="40179" y="14858"/>
                </a:lnTo>
                <a:lnTo>
                  <a:pt x="37939" y="16509"/>
                </a:lnTo>
                <a:lnTo>
                  <a:pt x="36798" y="17525"/>
                </a:lnTo>
                <a:lnTo>
                  <a:pt x="35659" y="18414"/>
                </a:lnTo>
                <a:lnTo>
                  <a:pt x="34479" y="19430"/>
                </a:lnTo>
                <a:lnTo>
                  <a:pt x="33339" y="20446"/>
                </a:lnTo>
                <a:lnTo>
                  <a:pt x="31779" y="21970"/>
                </a:lnTo>
                <a:lnTo>
                  <a:pt x="28738" y="25018"/>
                </a:lnTo>
                <a:lnTo>
                  <a:pt x="27271" y="26669"/>
                </a:lnTo>
                <a:lnTo>
                  <a:pt x="26026" y="27939"/>
                </a:lnTo>
                <a:lnTo>
                  <a:pt x="25043" y="28701"/>
                </a:lnTo>
                <a:lnTo>
                  <a:pt x="23942" y="29463"/>
                </a:lnTo>
                <a:lnTo>
                  <a:pt x="23313" y="29971"/>
                </a:lnTo>
                <a:lnTo>
                  <a:pt x="11754" y="33400"/>
                </a:lnTo>
                <a:lnTo>
                  <a:pt x="33430" y="33400"/>
                </a:lnTo>
                <a:lnTo>
                  <a:pt x="34058" y="32130"/>
                </a:lnTo>
                <a:lnTo>
                  <a:pt x="35579" y="28193"/>
                </a:lnTo>
                <a:lnTo>
                  <a:pt x="35659" y="27939"/>
                </a:lnTo>
                <a:lnTo>
                  <a:pt x="45295" y="27939"/>
                </a:lnTo>
                <a:lnTo>
                  <a:pt x="48608" y="20446"/>
                </a:lnTo>
                <a:lnTo>
                  <a:pt x="49932" y="17652"/>
                </a:lnTo>
                <a:lnTo>
                  <a:pt x="50910" y="16128"/>
                </a:lnTo>
                <a:lnTo>
                  <a:pt x="51542" y="15366"/>
                </a:lnTo>
                <a:lnTo>
                  <a:pt x="52129" y="14731"/>
                </a:lnTo>
                <a:lnTo>
                  <a:pt x="52991" y="14096"/>
                </a:lnTo>
                <a:lnTo>
                  <a:pt x="53267" y="13842"/>
                </a:lnTo>
                <a:lnTo>
                  <a:pt x="54015" y="13588"/>
                </a:lnTo>
                <a:lnTo>
                  <a:pt x="54486" y="13461"/>
                </a:lnTo>
                <a:lnTo>
                  <a:pt x="56107" y="13461"/>
                </a:lnTo>
                <a:lnTo>
                  <a:pt x="56383" y="13334"/>
                </a:lnTo>
                <a:lnTo>
                  <a:pt x="57280" y="13080"/>
                </a:lnTo>
                <a:lnTo>
                  <a:pt x="57637" y="12826"/>
                </a:lnTo>
                <a:lnTo>
                  <a:pt x="57993" y="12699"/>
                </a:lnTo>
                <a:lnTo>
                  <a:pt x="58580" y="12319"/>
                </a:lnTo>
                <a:lnTo>
                  <a:pt x="58810" y="12065"/>
                </a:lnTo>
                <a:lnTo>
                  <a:pt x="59212" y="11684"/>
                </a:lnTo>
                <a:lnTo>
                  <a:pt x="59488" y="11303"/>
                </a:lnTo>
                <a:lnTo>
                  <a:pt x="59718" y="10668"/>
                </a:lnTo>
                <a:lnTo>
                  <a:pt x="59684" y="9652"/>
                </a:lnTo>
                <a:lnTo>
                  <a:pt x="59408" y="9017"/>
                </a:lnTo>
                <a:lnTo>
                  <a:pt x="59431" y="8763"/>
                </a:lnTo>
                <a:lnTo>
                  <a:pt x="59994" y="8128"/>
                </a:lnTo>
                <a:lnTo>
                  <a:pt x="60776" y="7493"/>
                </a:lnTo>
                <a:lnTo>
                  <a:pt x="61179" y="7112"/>
                </a:lnTo>
                <a:lnTo>
                  <a:pt x="64284" y="5334"/>
                </a:lnTo>
                <a:close/>
              </a:path>
              <a:path w="70485" h="41909">
                <a:moveTo>
                  <a:pt x="45295" y="27939"/>
                </a:moveTo>
                <a:lnTo>
                  <a:pt x="35659" y="27939"/>
                </a:lnTo>
                <a:lnTo>
                  <a:pt x="36366" y="28828"/>
                </a:lnTo>
                <a:lnTo>
                  <a:pt x="37073" y="29590"/>
                </a:lnTo>
                <a:lnTo>
                  <a:pt x="40966" y="31368"/>
                </a:lnTo>
                <a:lnTo>
                  <a:pt x="41556" y="31241"/>
                </a:lnTo>
                <a:lnTo>
                  <a:pt x="42656" y="30733"/>
                </a:lnTo>
                <a:lnTo>
                  <a:pt x="43168" y="30352"/>
                </a:lnTo>
                <a:lnTo>
                  <a:pt x="44623" y="28828"/>
                </a:lnTo>
                <a:lnTo>
                  <a:pt x="45295" y="27939"/>
                </a:lnTo>
                <a:close/>
              </a:path>
              <a:path w="70485" h="41909">
                <a:moveTo>
                  <a:pt x="16787" y="12826"/>
                </a:moveTo>
                <a:lnTo>
                  <a:pt x="11307" y="21589"/>
                </a:lnTo>
                <a:lnTo>
                  <a:pt x="11519" y="22732"/>
                </a:lnTo>
                <a:lnTo>
                  <a:pt x="11722" y="23494"/>
                </a:lnTo>
                <a:lnTo>
                  <a:pt x="12265" y="25018"/>
                </a:lnTo>
                <a:lnTo>
                  <a:pt x="12580" y="25526"/>
                </a:lnTo>
                <a:lnTo>
                  <a:pt x="12697" y="25780"/>
                </a:lnTo>
                <a:lnTo>
                  <a:pt x="18635" y="27304"/>
                </a:lnTo>
                <a:lnTo>
                  <a:pt x="19264" y="27177"/>
                </a:lnTo>
                <a:lnTo>
                  <a:pt x="21347" y="26669"/>
                </a:lnTo>
                <a:lnTo>
                  <a:pt x="22880" y="26161"/>
                </a:lnTo>
                <a:lnTo>
                  <a:pt x="24611" y="25526"/>
                </a:lnTo>
                <a:lnTo>
                  <a:pt x="25554" y="25018"/>
                </a:lnTo>
                <a:lnTo>
                  <a:pt x="25437" y="24891"/>
                </a:lnTo>
                <a:lnTo>
                  <a:pt x="18713" y="21843"/>
                </a:lnTo>
                <a:lnTo>
                  <a:pt x="17455" y="21589"/>
                </a:lnTo>
                <a:lnTo>
                  <a:pt x="14586" y="21589"/>
                </a:lnTo>
                <a:lnTo>
                  <a:pt x="14782" y="21208"/>
                </a:lnTo>
                <a:lnTo>
                  <a:pt x="15018" y="20827"/>
                </a:lnTo>
                <a:lnTo>
                  <a:pt x="16236" y="19938"/>
                </a:lnTo>
                <a:lnTo>
                  <a:pt x="17219" y="19430"/>
                </a:lnTo>
                <a:lnTo>
                  <a:pt x="18516" y="19176"/>
                </a:lnTo>
                <a:lnTo>
                  <a:pt x="19578" y="18922"/>
                </a:lnTo>
                <a:lnTo>
                  <a:pt x="35248" y="15874"/>
                </a:lnTo>
                <a:lnTo>
                  <a:pt x="28699" y="15874"/>
                </a:lnTo>
                <a:lnTo>
                  <a:pt x="26970" y="15493"/>
                </a:lnTo>
                <a:lnTo>
                  <a:pt x="25829" y="14858"/>
                </a:lnTo>
                <a:lnTo>
                  <a:pt x="25554" y="14604"/>
                </a:lnTo>
                <a:lnTo>
                  <a:pt x="24138" y="14223"/>
                </a:lnTo>
                <a:lnTo>
                  <a:pt x="21622" y="13461"/>
                </a:lnTo>
                <a:lnTo>
                  <a:pt x="20483" y="13207"/>
                </a:lnTo>
                <a:lnTo>
                  <a:pt x="18477" y="12953"/>
                </a:lnTo>
                <a:lnTo>
                  <a:pt x="16787" y="12826"/>
                </a:lnTo>
                <a:close/>
              </a:path>
              <a:path w="70485" h="41909">
                <a:moveTo>
                  <a:pt x="30060" y="18922"/>
                </a:moveTo>
                <a:lnTo>
                  <a:pt x="22212" y="18922"/>
                </a:lnTo>
                <a:lnTo>
                  <a:pt x="23785" y="19049"/>
                </a:lnTo>
                <a:lnTo>
                  <a:pt x="26537" y="19557"/>
                </a:lnTo>
                <a:lnTo>
                  <a:pt x="27560" y="19811"/>
                </a:lnTo>
                <a:lnTo>
                  <a:pt x="27913" y="19811"/>
                </a:lnTo>
                <a:lnTo>
                  <a:pt x="28896" y="19430"/>
                </a:lnTo>
                <a:lnTo>
                  <a:pt x="30060" y="18922"/>
                </a:lnTo>
                <a:close/>
              </a:path>
              <a:path w="70485" h="41909">
                <a:moveTo>
                  <a:pt x="38882" y="761"/>
                </a:moveTo>
                <a:lnTo>
                  <a:pt x="29737" y="7365"/>
                </a:lnTo>
                <a:lnTo>
                  <a:pt x="29860" y="8127"/>
                </a:lnTo>
                <a:lnTo>
                  <a:pt x="29965" y="8508"/>
                </a:lnTo>
                <a:lnTo>
                  <a:pt x="30154" y="9016"/>
                </a:lnTo>
                <a:lnTo>
                  <a:pt x="31098" y="10413"/>
                </a:lnTo>
                <a:lnTo>
                  <a:pt x="32199" y="11302"/>
                </a:lnTo>
                <a:lnTo>
                  <a:pt x="32473" y="11556"/>
                </a:lnTo>
                <a:lnTo>
                  <a:pt x="31019" y="15112"/>
                </a:lnTo>
                <a:lnTo>
                  <a:pt x="30783" y="15366"/>
                </a:lnTo>
                <a:lnTo>
                  <a:pt x="30469" y="15620"/>
                </a:lnTo>
                <a:lnTo>
                  <a:pt x="29918" y="15747"/>
                </a:lnTo>
                <a:lnTo>
                  <a:pt x="29604" y="15874"/>
                </a:lnTo>
                <a:lnTo>
                  <a:pt x="39708" y="10667"/>
                </a:lnTo>
                <a:lnTo>
                  <a:pt x="40101" y="10286"/>
                </a:lnTo>
                <a:lnTo>
                  <a:pt x="40337" y="9778"/>
                </a:lnTo>
                <a:lnTo>
                  <a:pt x="40259" y="8762"/>
                </a:lnTo>
                <a:lnTo>
                  <a:pt x="40023" y="8381"/>
                </a:lnTo>
                <a:lnTo>
                  <a:pt x="39630" y="8000"/>
                </a:lnTo>
                <a:lnTo>
                  <a:pt x="39394" y="7873"/>
                </a:lnTo>
                <a:lnTo>
                  <a:pt x="38725" y="7365"/>
                </a:lnTo>
                <a:lnTo>
                  <a:pt x="37899" y="6984"/>
                </a:lnTo>
                <a:lnTo>
                  <a:pt x="37388" y="6857"/>
                </a:lnTo>
                <a:lnTo>
                  <a:pt x="36208" y="6476"/>
                </a:lnTo>
                <a:lnTo>
                  <a:pt x="34793" y="6095"/>
                </a:lnTo>
                <a:lnTo>
                  <a:pt x="35737" y="5841"/>
                </a:lnTo>
                <a:lnTo>
                  <a:pt x="37073" y="5714"/>
                </a:lnTo>
                <a:lnTo>
                  <a:pt x="37978" y="5587"/>
                </a:lnTo>
                <a:lnTo>
                  <a:pt x="41752" y="5333"/>
                </a:lnTo>
                <a:lnTo>
                  <a:pt x="64284" y="5334"/>
                </a:lnTo>
                <a:lnTo>
                  <a:pt x="65181" y="5080"/>
                </a:lnTo>
                <a:lnTo>
                  <a:pt x="66089" y="4699"/>
                </a:lnTo>
                <a:lnTo>
                  <a:pt x="67699" y="4191"/>
                </a:lnTo>
                <a:lnTo>
                  <a:pt x="68412" y="4064"/>
                </a:lnTo>
                <a:lnTo>
                  <a:pt x="70252" y="3810"/>
                </a:lnTo>
                <a:lnTo>
                  <a:pt x="69700" y="3810"/>
                </a:lnTo>
                <a:lnTo>
                  <a:pt x="69355" y="3683"/>
                </a:lnTo>
                <a:lnTo>
                  <a:pt x="67188" y="2667"/>
                </a:lnTo>
                <a:lnTo>
                  <a:pt x="47768" y="2666"/>
                </a:lnTo>
                <a:lnTo>
                  <a:pt x="45527" y="2031"/>
                </a:lnTo>
                <a:lnTo>
                  <a:pt x="43521" y="1523"/>
                </a:lnTo>
                <a:lnTo>
                  <a:pt x="41752" y="1269"/>
                </a:lnTo>
                <a:lnTo>
                  <a:pt x="40220" y="1015"/>
                </a:lnTo>
                <a:lnTo>
                  <a:pt x="38882" y="761"/>
                </a:lnTo>
                <a:close/>
              </a:path>
              <a:path w="70485" h="41909">
                <a:moveTo>
                  <a:pt x="56107" y="13461"/>
                </a:moveTo>
                <a:lnTo>
                  <a:pt x="55199" y="13461"/>
                </a:lnTo>
                <a:lnTo>
                  <a:pt x="55831" y="13588"/>
                </a:lnTo>
                <a:lnTo>
                  <a:pt x="56107" y="13461"/>
                </a:lnTo>
                <a:close/>
              </a:path>
              <a:path w="70485" h="41909">
                <a:moveTo>
                  <a:pt x="57867" y="0"/>
                </a:moveTo>
                <a:lnTo>
                  <a:pt x="47768" y="2666"/>
                </a:lnTo>
                <a:lnTo>
                  <a:pt x="67188" y="2667"/>
                </a:lnTo>
                <a:lnTo>
                  <a:pt x="66917" y="2540"/>
                </a:lnTo>
                <a:lnTo>
                  <a:pt x="64364" y="1524"/>
                </a:lnTo>
                <a:lnTo>
                  <a:pt x="61995" y="889"/>
                </a:lnTo>
                <a:lnTo>
                  <a:pt x="60903" y="508"/>
                </a:lnTo>
                <a:lnTo>
                  <a:pt x="58856" y="127"/>
                </a:lnTo>
                <a:lnTo>
                  <a:pt x="578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10065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5" h="36195">
                <a:moveTo>
                  <a:pt x="38588" y="26543"/>
                </a:moveTo>
                <a:lnTo>
                  <a:pt x="28852" y="26543"/>
                </a:lnTo>
                <a:lnTo>
                  <a:pt x="29127" y="26670"/>
                </a:lnTo>
                <a:lnTo>
                  <a:pt x="29324" y="26670"/>
                </a:lnTo>
                <a:lnTo>
                  <a:pt x="29520" y="26797"/>
                </a:lnTo>
                <a:lnTo>
                  <a:pt x="29835" y="27051"/>
                </a:lnTo>
                <a:lnTo>
                  <a:pt x="30032" y="27305"/>
                </a:lnTo>
                <a:lnTo>
                  <a:pt x="30137" y="27559"/>
                </a:lnTo>
                <a:lnTo>
                  <a:pt x="30381" y="29210"/>
                </a:lnTo>
                <a:lnTo>
                  <a:pt x="30739" y="30988"/>
                </a:lnTo>
                <a:lnTo>
                  <a:pt x="33374" y="35052"/>
                </a:lnTo>
                <a:lnTo>
                  <a:pt x="33884" y="35433"/>
                </a:lnTo>
                <a:lnTo>
                  <a:pt x="34396" y="35560"/>
                </a:lnTo>
                <a:lnTo>
                  <a:pt x="34907" y="35814"/>
                </a:lnTo>
                <a:lnTo>
                  <a:pt x="35968" y="35941"/>
                </a:lnTo>
                <a:lnTo>
                  <a:pt x="37580" y="35941"/>
                </a:lnTo>
                <a:lnTo>
                  <a:pt x="40412" y="35179"/>
                </a:lnTo>
                <a:lnTo>
                  <a:pt x="42141" y="34290"/>
                </a:lnTo>
                <a:lnTo>
                  <a:pt x="46663" y="32385"/>
                </a:lnTo>
                <a:lnTo>
                  <a:pt x="48077" y="31623"/>
                </a:lnTo>
                <a:lnTo>
                  <a:pt x="50869" y="30226"/>
                </a:lnTo>
                <a:lnTo>
                  <a:pt x="52832" y="29210"/>
                </a:lnTo>
                <a:lnTo>
                  <a:pt x="35968" y="29210"/>
                </a:lnTo>
                <a:lnTo>
                  <a:pt x="37865" y="27305"/>
                </a:lnTo>
                <a:lnTo>
                  <a:pt x="38588" y="26543"/>
                </a:lnTo>
                <a:close/>
              </a:path>
              <a:path w="70485" h="36195">
                <a:moveTo>
                  <a:pt x="388" y="3301"/>
                </a:moveTo>
                <a:lnTo>
                  <a:pt x="223" y="4190"/>
                </a:lnTo>
                <a:lnTo>
                  <a:pt x="117" y="4952"/>
                </a:lnTo>
                <a:lnTo>
                  <a:pt x="0" y="7111"/>
                </a:lnTo>
                <a:lnTo>
                  <a:pt x="122" y="8762"/>
                </a:lnTo>
                <a:lnTo>
                  <a:pt x="8526" y="17017"/>
                </a:lnTo>
                <a:lnTo>
                  <a:pt x="9549" y="17271"/>
                </a:lnTo>
                <a:lnTo>
                  <a:pt x="11121" y="17398"/>
                </a:lnTo>
                <a:lnTo>
                  <a:pt x="11750" y="17398"/>
                </a:lnTo>
                <a:lnTo>
                  <a:pt x="11043" y="21081"/>
                </a:lnTo>
                <a:lnTo>
                  <a:pt x="10933" y="21970"/>
                </a:lnTo>
                <a:lnTo>
                  <a:pt x="10826" y="26034"/>
                </a:lnTo>
                <a:lnTo>
                  <a:pt x="10944" y="27050"/>
                </a:lnTo>
                <a:lnTo>
                  <a:pt x="16075" y="31876"/>
                </a:lnTo>
                <a:lnTo>
                  <a:pt x="16861" y="32003"/>
                </a:lnTo>
                <a:lnTo>
                  <a:pt x="18355" y="32003"/>
                </a:lnTo>
                <a:lnTo>
                  <a:pt x="19023" y="31876"/>
                </a:lnTo>
                <a:lnTo>
                  <a:pt x="19692" y="31876"/>
                </a:lnTo>
                <a:lnTo>
                  <a:pt x="27123" y="27051"/>
                </a:lnTo>
                <a:lnTo>
                  <a:pt x="27555" y="26797"/>
                </a:lnTo>
                <a:lnTo>
                  <a:pt x="27909" y="26670"/>
                </a:lnTo>
                <a:lnTo>
                  <a:pt x="28262" y="26670"/>
                </a:lnTo>
                <a:lnTo>
                  <a:pt x="28577" y="26543"/>
                </a:lnTo>
                <a:lnTo>
                  <a:pt x="38588" y="26543"/>
                </a:lnTo>
                <a:lnTo>
                  <a:pt x="39310" y="25781"/>
                </a:lnTo>
                <a:lnTo>
                  <a:pt x="42219" y="22098"/>
                </a:lnTo>
                <a:lnTo>
                  <a:pt x="41945" y="22098"/>
                </a:lnTo>
                <a:lnTo>
                  <a:pt x="39783" y="21971"/>
                </a:lnTo>
                <a:lnTo>
                  <a:pt x="35851" y="21336"/>
                </a:lnTo>
                <a:lnTo>
                  <a:pt x="33335" y="20701"/>
                </a:lnTo>
                <a:lnTo>
                  <a:pt x="30543" y="20066"/>
                </a:lnTo>
                <a:lnTo>
                  <a:pt x="1960" y="4825"/>
                </a:lnTo>
                <a:lnTo>
                  <a:pt x="388" y="3301"/>
                </a:lnTo>
                <a:close/>
              </a:path>
              <a:path w="70485" h="36195">
                <a:moveTo>
                  <a:pt x="53346" y="14605"/>
                </a:moveTo>
                <a:lnTo>
                  <a:pt x="41551" y="14605"/>
                </a:lnTo>
                <a:lnTo>
                  <a:pt x="43163" y="15113"/>
                </a:lnTo>
                <a:lnTo>
                  <a:pt x="44028" y="15494"/>
                </a:lnTo>
                <a:lnTo>
                  <a:pt x="50869" y="17145"/>
                </a:lnTo>
                <a:lnTo>
                  <a:pt x="52677" y="17399"/>
                </a:lnTo>
                <a:lnTo>
                  <a:pt x="56649" y="18034"/>
                </a:lnTo>
                <a:lnTo>
                  <a:pt x="63489" y="18415"/>
                </a:lnTo>
                <a:lnTo>
                  <a:pt x="62743" y="18796"/>
                </a:lnTo>
                <a:lnTo>
                  <a:pt x="60462" y="19431"/>
                </a:lnTo>
                <a:lnTo>
                  <a:pt x="59676" y="19685"/>
                </a:lnTo>
                <a:lnTo>
                  <a:pt x="57750" y="20066"/>
                </a:lnTo>
                <a:lnTo>
                  <a:pt x="55390" y="20447"/>
                </a:lnTo>
                <a:lnTo>
                  <a:pt x="51066" y="20828"/>
                </a:lnTo>
                <a:lnTo>
                  <a:pt x="49611" y="22225"/>
                </a:lnTo>
                <a:lnTo>
                  <a:pt x="42574" y="26670"/>
                </a:lnTo>
                <a:lnTo>
                  <a:pt x="41119" y="27432"/>
                </a:lnTo>
                <a:lnTo>
                  <a:pt x="38681" y="28321"/>
                </a:lnTo>
                <a:lnTo>
                  <a:pt x="35968" y="29210"/>
                </a:lnTo>
                <a:lnTo>
                  <a:pt x="52832" y="29210"/>
                </a:lnTo>
                <a:lnTo>
                  <a:pt x="69859" y="18796"/>
                </a:lnTo>
                <a:lnTo>
                  <a:pt x="70252" y="18542"/>
                </a:lnTo>
                <a:lnTo>
                  <a:pt x="70206" y="17780"/>
                </a:lnTo>
                <a:lnTo>
                  <a:pt x="69433" y="15367"/>
                </a:lnTo>
                <a:lnTo>
                  <a:pt x="56924" y="15367"/>
                </a:lnTo>
                <a:lnTo>
                  <a:pt x="55547" y="15240"/>
                </a:lnTo>
                <a:lnTo>
                  <a:pt x="54840" y="15113"/>
                </a:lnTo>
                <a:lnTo>
                  <a:pt x="53346" y="14605"/>
                </a:lnTo>
                <a:close/>
              </a:path>
              <a:path w="70485" h="36195">
                <a:moveTo>
                  <a:pt x="29285" y="6604"/>
                </a:moveTo>
                <a:lnTo>
                  <a:pt x="23938" y="6604"/>
                </a:lnTo>
                <a:lnTo>
                  <a:pt x="24764" y="8128"/>
                </a:lnTo>
                <a:lnTo>
                  <a:pt x="25370" y="9017"/>
                </a:lnTo>
                <a:lnTo>
                  <a:pt x="37777" y="17272"/>
                </a:lnTo>
                <a:lnTo>
                  <a:pt x="39074" y="17780"/>
                </a:lnTo>
                <a:lnTo>
                  <a:pt x="41945" y="18542"/>
                </a:lnTo>
                <a:lnTo>
                  <a:pt x="45090" y="19304"/>
                </a:lnTo>
                <a:lnTo>
                  <a:pt x="43517" y="17780"/>
                </a:lnTo>
                <a:lnTo>
                  <a:pt x="43045" y="17272"/>
                </a:lnTo>
                <a:lnTo>
                  <a:pt x="42180" y="16002"/>
                </a:lnTo>
                <a:lnTo>
                  <a:pt x="41551" y="14605"/>
                </a:lnTo>
                <a:lnTo>
                  <a:pt x="53346" y="14605"/>
                </a:lnTo>
                <a:lnTo>
                  <a:pt x="52599" y="14224"/>
                </a:lnTo>
                <a:lnTo>
                  <a:pt x="34081" y="9652"/>
                </a:lnTo>
                <a:lnTo>
                  <a:pt x="33335" y="9525"/>
                </a:lnTo>
                <a:lnTo>
                  <a:pt x="32981" y="9398"/>
                </a:lnTo>
                <a:lnTo>
                  <a:pt x="32116" y="8890"/>
                </a:lnTo>
                <a:lnTo>
                  <a:pt x="31604" y="8636"/>
                </a:lnTo>
                <a:lnTo>
                  <a:pt x="31054" y="8255"/>
                </a:lnTo>
                <a:lnTo>
                  <a:pt x="29285" y="6604"/>
                </a:lnTo>
                <a:close/>
              </a:path>
              <a:path w="70485" h="36195">
                <a:moveTo>
                  <a:pt x="19495" y="0"/>
                </a:moveTo>
                <a:lnTo>
                  <a:pt x="18709" y="0"/>
                </a:lnTo>
                <a:lnTo>
                  <a:pt x="18237" y="126"/>
                </a:lnTo>
                <a:lnTo>
                  <a:pt x="17411" y="253"/>
                </a:lnTo>
                <a:lnTo>
                  <a:pt x="15331" y="5333"/>
                </a:lnTo>
                <a:lnTo>
                  <a:pt x="15451" y="6603"/>
                </a:lnTo>
                <a:lnTo>
                  <a:pt x="15547" y="7111"/>
                </a:lnTo>
                <a:lnTo>
                  <a:pt x="16158" y="9524"/>
                </a:lnTo>
                <a:lnTo>
                  <a:pt x="16546" y="10794"/>
                </a:lnTo>
                <a:lnTo>
                  <a:pt x="16665" y="11429"/>
                </a:lnTo>
                <a:lnTo>
                  <a:pt x="16821" y="11556"/>
                </a:lnTo>
                <a:lnTo>
                  <a:pt x="17097" y="11937"/>
                </a:lnTo>
                <a:lnTo>
                  <a:pt x="19378" y="13588"/>
                </a:lnTo>
                <a:lnTo>
                  <a:pt x="20360" y="14096"/>
                </a:lnTo>
                <a:lnTo>
                  <a:pt x="22916" y="15366"/>
                </a:lnTo>
                <a:lnTo>
                  <a:pt x="24567" y="16129"/>
                </a:lnTo>
                <a:lnTo>
                  <a:pt x="26454" y="16891"/>
                </a:lnTo>
                <a:lnTo>
                  <a:pt x="25785" y="15748"/>
                </a:lnTo>
                <a:lnTo>
                  <a:pt x="25039" y="14097"/>
                </a:lnTo>
                <a:lnTo>
                  <a:pt x="24511" y="12446"/>
                </a:lnTo>
                <a:lnTo>
                  <a:pt x="24174" y="10922"/>
                </a:lnTo>
                <a:lnTo>
                  <a:pt x="23929" y="8636"/>
                </a:lnTo>
                <a:lnTo>
                  <a:pt x="23938" y="6604"/>
                </a:lnTo>
                <a:lnTo>
                  <a:pt x="29285" y="6604"/>
                </a:lnTo>
                <a:lnTo>
                  <a:pt x="28616" y="5715"/>
                </a:lnTo>
                <a:lnTo>
                  <a:pt x="27987" y="4953"/>
                </a:lnTo>
                <a:lnTo>
                  <a:pt x="26848" y="3175"/>
                </a:lnTo>
                <a:lnTo>
                  <a:pt x="26297" y="2667"/>
                </a:lnTo>
                <a:lnTo>
                  <a:pt x="25471" y="2032"/>
                </a:lnTo>
                <a:lnTo>
                  <a:pt x="24330" y="1397"/>
                </a:lnTo>
                <a:lnTo>
                  <a:pt x="23623" y="1143"/>
                </a:lnTo>
                <a:lnTo>
                  <a:pt x="22837" y="762"/>
                </a:lnTo>
                <a:lnTo>
                  <a:pt x="21933" y="508"/>
                </a:lnTo>
                <a:lnTo>
                  <a:pt x="20911" y="254"/>
                </a:lnTo>
                <a:lnTo>
                  <a:pt x="19810" y="127"/>
                </a:lnTo>
                <a:lnTo>
                  <a:pt x="19495" y="0"/>
                </a:lnTo>
                <a:close/>
              </a:path>
              <a:path w="70485" h="36195">
                <a:moveTo>
                  <a:pt x="66399" y="14605"/>
                </a:moveTo>
                <a:lnTo>
                  <a:pt x="65062" y="14605"/>
                </a:lnTo>
                <a:lnTo>
                  <a:pt x="62900" y="14732"/>
                </a:lnTo>
                <a:lnTo>
                  <a:pt x="61485" y="14859"/>
                </a:lnTo>
                <a:lnTo>
                  <a:pt x="59243" y="15240"/>
                </a:lnTo>
                <a:lnTo>
                  <a:pt x="58182" y="15367"/>
                </a:lnTo>
                <a:lnTo>
                  <a:pt x="69433" y="15367"/>
                </a:lnTo>
                <a:lnTo>
                  <a:pt x="69230" y="14732"/>
                </a:lnTo>
                <a:lnTo>
                  <a:pt x="68443" y="14732"/>
                </a:lnTo>
                <a:lnTo>
                  <a:pt x="66399" y="14605"/>
                </a:lnTo>
                <a:close/>
              </a:path>
              <a:path w="70485" h="36195">
                <a:moveTo>
                  <a:pt x="40412" y="4064"/>
                </a:moveTo>
                <a:lnTo>
                  <a:pt x="38760" y="4064"/>
                </a:lnTo>
                <a:lnTo>
                  <a:pt x="38131" y="4191"/>
                </a:lnTo>
                <a:lnTo>
                  <a:pt x="37816" y="4318"/>
                </a:lnTo>
                <a:lnTo>
                  <a:pt x="37502" y="4572"/>
                </a:lnTo>
                <a:lnTo>
                  <a:pt x="36873" y="4953"/>
                </a:lnTo>
                <a:lnTo>
                  <a:pt x="34239" y="9652"/>
                </a:lnTo>
                <a:lnTo>
                  <a:pt x="49913" y="9652"/>
                </a:lnTo>
                <a:lnTo>
                  <a:pt x="41748" y="4572"/>
                </a:lnTo>
                <a:lnTo>
                  <a:pt x="41512" y="4445"/>
                </a:lnTo>
                <a:lnTo>
                  <a:pt x="40412" y="406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08010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8930" y="127"/>
                </a:moveTo>
                <a:lnTo>
                  <a:pt x="6217" y="126"/>
                </a:lnTo>
                <a:lnTo>
                  <a:pt x="5745" y="253"/>
                </a:lnTo>
                <a:lnTo>
                  <a:pt x="4841" y="634"/>
                </a:lnTo>
                <a:lnTo>
                  <a:pt x="4408" y="761"/>
                </a:lnTo>
                <a:lnTo>
                  <a:pt x="0" y="10667"/>
                </a:lnTo>
                <a:lnTo>
                  <a:pt x="117" y="11429"/>
                </a:lnTo>
                <a:lnTo>
                  <a:pt x="10817" y="22605"/>
                </a:lnTo>
                <a:lnTo>
                  <a:pt x="10306" y="23240"/>
                </a:lnTo>
                <a:lnTo>
                  <a:pt x="10031" y="23875"/>
                </a:lnTo>
                <a:lnTo>
                  <a:pt x="9952" y="25018"/>
                </a:lnTo>
                <a:lnTo>
                  <a:pt x="8144" y="25526"/>
                </a:lnTo>
                <a:lnTo>
                  <a:pt x="6689" y="26288"/>
                </a:lnTo>
                <a:lnTo>
                  <a:pt x="6020" y="26669"/>
                </a:lnTo>
                <a:lnTo>
                  <a:pt x="4959" y="27431"/>
                </a:lnTo>
                <a:lnTo>
                  <a:pt x="4487" y="27939"/>
                </a:lnTo>
                <a:lnTo>
                  <a:pt x="4094" y="28320"/>
                </a:lnTo>
                <a:lnTo>
                  <a:pt x="2626" y="34289"/>
                </a:lnTo>
                <a:lnTo>
                  <a:pt x="2738" y="35051"/>
                </a:lnTo>
                <a:lnTo>
                  <a:pt x="3150" y="36702"/>
                </a:lnTo>
                <a:lnTo>
                  <a:pt x="3308" y="37464"/>
                </a:lnTo>
                <a:lnTo>
                  <a:pt x="3465" y="37972"/>
                </a:lnTo>
                <a:lnTo>
                  <a:pt x="4094" y="39115"/>
                </a:lnTo>
                <a:lnTo>
                  <a:pt x="4998" y="40131"/>
                </a:lnTo>
                <a:lnTo>
                  <a:pt x="5509" y="40512"/>
                </a:lnTo>
                <a:lnTo>
                  <a:pt x="6099" y="41020"/>
                </a:lnTo>
                <a:lnTo>
                  <a:pt x="6728" y="41401"/>
                </a:lnTo>
                <a:lnTo>
                  <a:pt x="8104" y="42036"/>
                </a:lnTo>
                <a:lnTo>
                  <a:pt x="8812" y="42417"/>
                </a:lnTo>
                <a:lnTo>
                  <a:pt x="19349" y="44449"/>
                </a:lnTo>
                <a:lnTo>
                  <a:pt x="20056" y="44576"/>
                </a:lnTo>
                <a:lnTo>
                  <a:pt x="30278" y="50927"/>
                </a:lnTo>
                <a:lnTo>
                  <a:pt x="31143" y="50800"/>
                </a:lnTo>
                <a:lnTo>
                  <a:pt x="32008" y="50546"/>
                </a:lnTo>
                <a:lnTo>
                  <a:pt x="33699" y="49911"/>
                </a:lnTo>
                <a:lnTo>
                  <a:pt x="34525" y="49530"/>
                </a:lnTo>
                <a:lnTo>
                  <a:pt x="35310" y="49022"/>
                </a:lnTo>
                <a:lnTo>
                  <a:pt x="36058" y="48641"/>
                </a:lnTo>
                <a:lnTo>
                  <a:pt x="41522" y="44069"/>
                </a:lnTo>
                <a:lnTo>
                  <a:pt x="54772" y="44069"/>
                </a:lnTo>
                <a:lnTo>
                  <a:pt x="58969" y="39624"/>
                </a:lnTo>
                <a:lnTo>
                  <a:pt x="38023" y="39624"/>
                </a:lnTo>
                <a:lnTo>
                  <a:pt x="36962" y="39497"/>
                </a:lnTo>
                <a:lnTo>
                  <a:pt x="33135" y="35687"/>
                </a:lnTo>
                <a:lnTo>
                  <a:pt x="18916" y="35687"/>
                </a:lnTo>
                <a:lnTo>
                  <a:pt x="18130" y="35560"/>
                </a:lnTo>
                <a:lnTo>
                  <a:pt x="16243" y="35305"/>
                </a:lnTo>
                <a:lnTo>
                  <a:pt x="15614" y="35051"/>
                </a:lnTo>
                <a:lnTo>
                  <a:pt x="12910" y="29971"/>
                </a:lnTo>
                <a:lnTo>
                  <a:pt x="13003" y="25526"/>
                </a:lnTo>
                <a:lnTo>
                  <a:pt x="13098" y="24764"/>
                </a:lnTo>
                <a:lnTo>
                  <a:pt x="13805" y="21082"/>
                </a:lnTo>
                <a:lnTo>
                  <a:pt x="13176" y="21081"/>
                </a:lnTo>
                <a:lnTo>
                  <a:pt x="11604" y="20954"/>
                </a:lnTo>
                <a:lnTo>
                  <a:pt x="10581" y="20700"/>
                </a:lnTo>
                <a:lnTo>
                  <a:pt x="9441" y="20446"/>
                </a:lnTo>
                <a:lnTo>
                  <a:pt x="8261" y="20065"/>
                </a:lnTo>
                <a:lnTo>
                  <a:pt x="7632" y="19684"/>
                </a:lnTo>
                <a:lnTo>
                  <a:pt x="7043" y="19430"/>
                </a:lnTo>
                <a:lnTo>
                  <a:pt x="2054" y="10794"/>
                </a:lnTo>
                <a:lnTo>
                  <a:pt x="2171" y="8635"/>
                </a:lnTo>
                <a:lnTo>
                  <a:pt x="2278" y="7873"/>
                </a:lnTo>
                <a:lnTo>
                  <a:pt x="2443" y="6984"/>
                </a:lnTo>
                <a:lnTo>
                  <a:pt x="17421" y="6985"/>
                </a:lnTo>
                <a:lnTo>
                  <a:pt x="17569" y="6350"/>
                </a:lnTo>
                <a:lnTo>
                  <a:pt x="15731" y="6350"/>
                </a:lnTo>
                <a:lnTo>
                  <a:pt x="14473" y="4318"/>
                </a:lnTo>
                <a:lnTo>
                  <a:pt x="13215" y="2794"/>
                </a:lnTo>
                <a:lnTo>
                  <a:pt x="12586" y="2159"/>
                </a:lnTo>
                <a:lnTo>
                  <a:pt x="11957" y="1651"/>
                </a:lnTo>
                <a:lnTo>
                  <a:pt x="10109" y="508"/>
                </a:lnTo>
                <a:lnTo>
                  <a:pt x="9520" y="381"/>
                </a:lnTo>
                <a:lnTo>
                  <a:pt x="8930" y="127"/>
                </a:lnTo>
                <a:close/>
              </a:path>
              <a:path w="76200" h="51434">
                <a:moveTo>
                  <a:pt x="73172" y="43180"/>
                </a:moveTo>
                <a:lnTo>
                  <a:pt x="62753" y="43180"/>
                </a:lnTo>
                <a:lnTo>
                  <a:pt x="64058" y="44958"/>
                </a:lnTo>
                <a:lnTo>
                  <a:pt x="64365" y="45339"/>
                </a:lnTo>
                <a:lnTo>
                  <a:pt x="64915" y="45847"/>
                </a:lnTo>
                <a:lnTo>
                  <a:pt x="65427" y="46355"/>
                </a:lnTo>
                <a:lnTo>
                  <a:pt x="66921" y="47117"/>
                </a:lnTo>
                <a:lnTo>
                  <a:pt x="67392" y="47244"/>
                </a:lnTo>
                <a:lnTo>
                  <a:pt x="68336" y="47244"/>
                </a:lnTo>
                <a:lnTo>
                  <a:pt x="69988" y="46736"/>
                </a:lnTo>
                <a:lnTo>
                  <a:pt x="70734" y="46228"/>
                </a:lnTo>
                <a:lnTo>
                  <a:pt x="71402" y="45593"/>
                </a:lnTo>
                <a:lnTo>
                  <a:pt x="71678" y="45212"/>
                </a:lnTo>
                <a:lnTo>
                  <a:pt x="72417" y="44323"/>
                </a:lnTo>
                <a:lnTo>
                  <a:pt x="72700" y="43942"/>
                </a:lnTo>
                <a:lnTo>
                  <a:pt x="73172" y="43180"/>
                </a:lnTo>
                <a:close/>
              </a:path>
              <a:path w="76200" h="51434">
                <a:moveTo>
                  <a:pt x="54772" y="44069"/>
                </a:moveTo>
                <a:lnTo>
                  <a:pt x="41522" y="44069"/>
                </a:lnTo>
                <a:lnTo>
                  <a:pt x="42506" y="44831"/>
                </a:lnTo>
                <a:lnTo>
                  <a:pt x="44432" y="45847"/>
                </a:lnTo>
                <a:lnTo>
                  <a:pt x="45376" y="46228"/>
                </a:lnTo>
                <a:lnTo>
                  <a:pt x="48048" y="46609"/>
                </a:lnTo>
                <a:lnTo>
                  <a:pt x="48874" y="46482"/>
                </a:lnTo>
                <a:lnTo>
                  <a:pt x="49700" y="46482"/>
                </a:lnTo>
                <a:lnTo>
                  <a:pt x="52060" y="45720"/>
                </a:lnTo>
                <a:lnTo>
                  <a:pt x="53474" y="44958"/>
                </a:lnTo>
                <a:lnTo>
                  <a:pt x="54772" y="44069"/>
                </a:lnTo>
                <a:close/>
              </a:path>
              <a:path w="76200" h="51434">
                <a:moveTo>
                  <a:pt x="76029" y="37973"/>
                </a:moveTo>
                <a:lnTo>
                  <a:pt x="60159" y="37973"/>
                </a:lnTo>
                <a:lnTo>
                  <a:pt x="60064" y="38481"/>
                </a:lnTo>
                <a:lnTo>
                  <a:pt x="59968" y="42037"/>
                </a:lnTo>
                <a:lnTo>
                  <a:pt x="60198" y="42672"/>
                </a:lnTo>
                <a:lnTo>
                  <a:pt x="60315" y="42799"/>
                </a:lnTo>
                <a:lnTo>
                  <a:pt x="60473" y="43053"/>
                </a:lnTo>
                <a:lnTo>
                  <a:pt x="60591" y="43180"/>
                </a:lnTo>
                <a:lnTo>
                  <a:pt x="61220" y="43434"/>
                </a:lnTo>
                <a:lnTo>
                  <a:pt x="61534" y="43434"/>
                </a:lnTo>
                <a:lnTo>
                  <a:pt x="62753" y="43180"/>
                </a:lnTo>
                <a:lnTo>
                  <a:pt x="73172" y="43180"/>
                </a:lnTo>
                <a:lnTo>
                  <a:pt x="73565" y="42545"/>
                </a:lnTo>
                <a:lnTo>
                  <a:pt x="74705" y="41656"/>
                </a:lnTo>
                <a:lnTo>
                  <a:pt x="75137" y="41275"/>
                </a:lnTo>
                <a:lnTo>
                  <a:pt x="75766" y="40386"/>
                </a:lnTo>
                <a:lnTo>
                  <a:pt x="75963" y="39878"/>
                </a:lnTo>
                <a:lnTo>
                  <a:pt x="76081" y="39497"/>
                </a:lnTo>
                <a:lnTo>
                  <a:pt x="76029" y="37973"/>
                </a:lnTo>
                <a:close/>
              </a:path>
              <a:path w="76200" h="51434">
                <a:moveTo>
                  <a:pt x="72230" y="18288"/>
                </a:moveTo>
                <a:lnTo>
                  <a:pt x="68453" y="18288"/>
                </a:lnTo>
                <a:lnTo>
                  <a:pt x="70498" y="18415"/>
                </a:lnTo>
                <a:lnTo>
                  <a:pt x="71285" y="18415"/>
                </a:lnTo>
                <a:lnTo>
                  <a:pt x="72465" y="22098"/>
                </a:lnTo>
                <a:lnTo>
                  <a:pt x="72307" y="22225"/>
                </a:lnTo>
                <a:lnTo>
                  <a:pt x="71914" y="22479"/>
                </a:lnTo>
                <a:lnTo>
                  <a:pt x="70381" y="23622"/>
                </a:lnTo>
                <a:lnTo>
                  <a:pt x="44196" y="37973"/>
                </a:lnTo>
                <a:lnTo>
                  <a:pt x="42467" y="38862"/>
                </a:lnTo>
                <a:lnTo>
                  <a:pt x="39635" y="39624"/>
                </a:lnTo>
                <a:lnTo>
                  <a:pt x="58969" y="39624"/>
                </a:lnTo>
                <a:lnTo>
                  <a:pt x="59765" y="38481"/>
                </a:lnTo>
                <a:lnTo>
                  <a:pt x="60159" y="37973"/>
                </a:lnTo>
                <a:lnTo>
                  <a:pt x="76029" y="37973"/>
                </a:lnTo>
                <a:lnTo>
                  <a:pt x="75780" y="37338"/>
                </a:lnTo>
                <a:lnTo>
                  <a:pt x="70970" y="32766"/>
                </a:lnTo>
                <a:lnTo>
                  <a:pt x="71599" y="31242"/>
                </a:lnTo>
                <a:lnTo>
                  <a:pt x="72346" y="29972"/>
                </a:lnTo>
                <a:lnTo>
                  <a:pt x="73447" y="28702"/>
                </a:lnTo>
                <a:lnTo>
                  <a:pt x="74115" y="28194"/>
                </a:lnTo>
                <a:lnTo>
                  <a:pt x="74705" y="27813"/>
                </a:lnTo>
                <a:lnTo>
                  <a:pt x="74940" y="27813"/>
                </a:lnTo>
                <a:lnTo>
                  <a:pt x="75295" y="27559"/>
                </a:lnTo>
                <a:lnTo>
                  <a:pt x="75452" y="27559"/>
                </a:lnTo>
                <a:lnTo>
                  <a:pt x="74901" y="26543"/>
                </a:lnTo>
                <a:lnTo>
                  <a:pt x="73914" y="24130"/>
                </a:lnTo>
                <a:lnTo>
                  <a:pt x="72700" y="20447"/>
                </a:lnTo>
                <a:lnTo>
                  <a:pt x="72230" y="18288"/>
                </a:lnTo>
                <a:close/>
              </a:path>
              <a:path w="76200" h="51434">
                <a:moveTo>
                  <a:pt x="31182" y="30226"/>
                </a:moveTo>
                <a:lnTo>
                  <a:pt x="30317" y="30226"/>
                </a:lnTo>
                <a:lnTo>
                  <a:pt x="29610" y="30480"/>
                </a:lnTo>
                <a:lnTo>
                  <a:pt x="29178" y="30734"/>
                </a:lnTo>
                <a:lnTo>
                  <a:pt x="28509" y="31750"/>
                </a:lnTo>
                <a:lnTo>
                  <a:pt x="27604" y="32639"/>
                </a:lnTo>
                <a:lnTo>
                  <a:pt x="22375" y="35433"/>
                </a:lnTo>
                <a:lnTo>
                  <a:pt x="21746" y="35433"/>
                </a:lnTo>
                <a:lnTo>
                  <a:pt x="20410" y="35687"/>
                </a:lnTo>
                <a:lnTo>
                  <a:pt x="33135" y="35687"/>
                </a:lnTo>
                <a:lnTo>
                  <a:pt x="33030" y="35433"/>
                </a:lnTo>
                <a:lnTo>
                  <a:pt x="32794" y="34671"/>
                </a:lnTo>
                <a:lnTo>
                  <a:pt x="32411" y="32766"/>
                </a:lnTo>
                <a:lnTo>
                  <a:pt x="32291" y="31750"/>
                </a:lnTo>
                <a:lnTo>
                  <a:pt x="32204" y="31242"/>
                </a:lnTo>
                <a:lnTo>
                  <a:pt x="32087" y="30988"/>
                </a:lnTo>
                <a:lnTo>
                  <a:pt x="31890" y="30734"/>
                </a:lnTo>
                <a:lnTo>
                  <a:pt x="31575" y="30480"/>
                </a:lnTo>
                <a:lnTo>
                  <a:pt x="31182" y="30226"/>
                </a:lnTo>
                <a:close/>
              </a:path>
              <a:path w="76200" h="51434">
                <a:moveTo>
                  <a:pt x="17421" y="6985"/>
                </a:moveTo>
                <a:lnTo>
                  <a:pt x="2443" y="6984"/>
                </a:lnTo>
                <a:lnTo>
                  <a:pt x="4015" y="8508"/>
                </a:lnTo>
                <a:lnTo>
                  <a:pt x="5627" y="10032"/>
                </a:lnTo>
                <a:lnTo>
                  <a:pt x="7318" y="11429"/>
                </a:lnTo>
                <a:lnTo>
                  <a:pt x="10699" y="13969"/>
                </a:lnTo>
                <a:lnTo>
                  <a:pt x="14198" y="16256"/>
                </a:lnTo>
                <a:lnTo>
                  <a:pt x="15968" y="17145"/>
                </a:lnTo>
                <a:lnTo>
                  <a:pt x="17737" y="18161"/>
                </a:lnTo>
                <a:lnTo>
                  <a:pt x="44274" y="25781"/>
                </a:lnTo>
                <a:lnTo>
                  <a:pt x="41365" y="29464"/>
                </a:lnTo>
                <a:lnTo>
                  <a:pt x="39439" y="31496"/>
                </a:lnTo>
                <a:lnTo>
                  <a:pt x="38023" y="32766"/>
                </a:lnTo>
                <a:lnTo>
                  <a:pt x="40736" y="32004"/>
                </a:lnTo>
                <a:lnTo>
                  <a:pt x="43174" y="31115"/>
                </a:lnTo>
                <a:lnTo>
                  <a:pt x="44628" y="30353"/>
                </a:lnTo>
                <a:lnTo>
                  <a:pt x="46005" y="29718"/>
                </a:lnTo>
                <a:lnTo>
                  <a:pt x="53121" y="24511"/>
                </a:lnTo>
                <a:lnTo>
                  <a:pt x="57445" y="24130"/>
                </a:lnTo>
                <a:lnTo>
                  <a:pt x="59805" y="23749"/>
                </a:lnTo>
                <a:lnTo>
                  <a:pt x="61731" y="23368"/>
                </a:lnTo>
                <a:lnTo>
                  <a:pt x="62963" y="22987"/>
                </a:lnTo>
                <a:lnTo>
                  <a:pt x="47145" y="22987"/>
                </a:lnTo>
                <a:lnTo>
                  <a:pt x="43999" y="22225"/>
                </a:lnTo>
                <a:lnTo>
                  <a:pt x="41129" y="21463"/>
                </a:lnTo>
                <a:lnTo>
                  <a:pt x="38804" y="20574"/>
                </a:lnTo>
                <a:lnTo>
                  <a:pt x="28509" y="20574"/>
                </a:lnTo>
                <a:lnTo>
                  <a:pt x="18562" y="14351"/>
                </a:lnTo>
                <a:lnTo>
                  <a:pt x="17943" y="12192"/>
                </a:lnTo>
                <a:lnTo>
                  <a:pt x="17520" y="10287"/>
                </a:lnTo>
                <a:lnTo>
                  <a:pt x="17407" y="9398"/>
                </a:lnTo>
                <a:lnTo>
                  <a:pt x="17421" y="6985"/>
                </a:lnTo>
                <a:close/>
              </a:path>
              <a:path w="76200" h="51434">
                <a:moveTo>
                  <a:pt x="43606" y="18288"/>
                </a:moveTo>
                <a:lnTo>
                  <a:pt x="44235" y="19685"/>
                </a:lnTo>
                <a:lnTo>
                  <a:pt x="45690" y="21590"/>
                </a:lnTo>
                <a:lnTo>
                  <a:pt x="47145" y="22987"/>
                </a:lnTo>
                <a:lnTo>
                  <a:pt x="62963" y="22987"/>
                </a:lnTo>
                <a:lnTo>
                  <a:pt x="63854" y="22733"/>
                </a:lnTo>
                <a:lnTo>
                  <a:pt x="64798" y="22352"/>
                </a:lnTo>
                <a:lnTo>
                  <a:pt x="65544" y="22098"/>
                </a:lnTo>
                <a:lnTo>
                  <a:pt x="58704" y="21717"/>
                </a:lnTo>
                <a:lnTo>
                  <a:pt x="54732" y="21082"/>
                </a:lnTo>
                <a:lnTo>
                  <a:pt x="52924" y="20828"/>
                </a:lnTo>
                <a:lnTo>
                  <a:pt x="46083" y="19177"/>
                </a:lnTo>
                <a:lnTo>
                  <a:pt x="45218" y="18796"/>
                </a:lnTo>
                <a:lnTo>
                  <a:pt x="43606" y="18288"/>
                </a:lnTo>
                <a:close/>
              </a:path>
              <a:path w="76200" h="51434">
                <a:moveTo>
                  <a:pt x="25993" y="10287"/>
                </a:moveTo>
                <a:lnTo>
                  <a:pt x="38804" y="20574"/>
                </a:lnTo>
                <a:lnTo>
                  <a:pt x="37433" y="20066"/>
                </a:lnTo>
                <a:lnTo>
                  <a:pt x="36333" y="19558"/>
                </a:lnTo>
                <a:lnTo>
                  <a:pt x="26819" y="11811"/>
                </a:lnTo>
                <a:lnTo>
                  <a:pt x="25993" y="10287"/>
                </a:lnTo>
                <a:close/>
              </a:path>
              <a:path w="76200" h="51434">
                <a:moveTo>
                  <a:pt x="49464" y="7620"/>
                </a:moveTo>
                <a:lnTo>
                  <a:pt x="41405" y="7620"/>
                </a:lnTo>
                <a:lnTo>
                  <a:pt x="42467" y="7747"/>
                </a:lnTo>
                <a:lnTo>
                  <a:pt x="43567" y="8128"/>
                </a:lnTo>
                <a:lnTo>
                  <a:pt x="43803" y="8255"/>
                </a:lnTo>
                <a:lnTo>
                  <a:pt x="45376" y="8763"/>
                </a:lnTo>
                <a:lnTo>
                  <a:pt x="46083" y="9017"/>
                </a:lnTo>
                <a:lnTo>
                  <a:pt x="51076" y="12446"/>
                </a:lnTo>
                <a:lnTo>
                  <a:pt x="51863" y="13208"/>
                </a:lnTo>
                <a:lnTo>
                  <a:pt x="53082" y="14732"/>
                </a:lnTo>
                <a:lnTo>
                  <a:pt x="53908" y="16129"/>
                </a:lnTo>
                <a:lnTo>
                  <a:pt x="54537" y="17526"/>
                </a:lnTo>
                <a:lnTo>
                  <a:pt x="54654" y="17907"/>
                </a:lnTo>
                <a:lnTo>
                  <a:pt x="55401" y="18161"/>
                </a:lnTo>
                <a:lnTo>
                  <a:pt x="56148" y="18542"/>
                </a:lnTo>
                <a:lnTo>
                  <a:pt x="56895" y="18669"/>
                </a:lnTo>
                <a:lnTo>
                  <a:pt x="57602" y="18923"/>
                </a:lnTo>
                <a:lnTo>
                  <a:pt x="58979" y="19050"/>
                </a:lnTo>
                <a:lnTo>
                  <a:pt x="60237" y="19050"/>
                </a:lnTo>
                <a:lnTo>
                  <a:pt x="61298" y="18923"/>
                </a:lnTo>
                <a:lnTo>
                  <a:pt x="63540" y="18542"/>
                </a:lnTo>
                <a:lnTo>
                  <a:pt x="64955" y="18415"/>
                </a:lnTo>
                <a:lnTo>
                  <a:pt x="67117" y="18288"/>
                </a:lnTo>
                <a:lnTo>
                  <a:pt x="72230" y="18288"/>
                </a:lnTo>
                <a:lnTo>
                  <a:pt x="71953" y="17018"/>
                </a:lnTo>
                <a:lnTo>
                  <a:pt x="58389" y="17018"/>
                </a:lnTo>
                <a:lnTo>
                  <a:pt x="57878" y="16764"/>
                </a:lnTo>
                <a:lnTo>
                  <a:pt x="57682" y="16764"/>
                </a:lnTo>
                <a:lnTo>
                  <a:pt x="56934" y="16256"/>
                </a:lnTo>
                <a:lnTo>
                  <a:pt x="56266" y="15875"/>
                </a:lnTo>
                <a:lnTo>
                  <a:pt x="53947" y="12700"/>
                </a:lnTo>
                <a:lnTo>
                  <a:pt x="53671" y="12192"/>
                </a:lnTo>
                <a:lnTo>
                  <a:pt x="51548" y="9525"/>
                </a:lnTo>
                <a:lnTo>
                  <a:pt x="49976" y="8001"/>
                </a:lnTo>
                <a:lnTo>
                  <a:pt x="49464" y="7620"/>
                </a:lnTo>
                <a:close/>
              </a:path>
              <a:path w="76200" h="51434">
                <a:moveTo>
                  <a:pt x="67982" y="15621"/>
                </a:moveTo>
                <a:lnTo>
                  <a:pt x="65820" y="15621"/>
                </a:lnTo>
                <a:lnTo>
                  <a:pt x="64876" y="15748"/>
                </a:lnTo>
                <a:lnTo>
                  <a:pt x="62556" y="16129"/>
                </a:lnTo>
                <a:lnTo>
                  <a:pt x="61456" y="16510"/>
                </a:lnTo>
                <a:lnTo>
                  <a:pt x="61024" y="16637"/>
                </a:lnTo>
                <a:lnTo>
                  <a:pt x="60473" y="16891"/>
                </a:lnTo>
                <a:lnTo>
                  <a:pt x="60276" y="17018"/>
                </a:lnTo>
                <a:lnTo>
                  <a:pt x="71953" y="17018"/>
                </a:lnTo>
                <a:lnTo>
                  <a:pt x="71836" y="16129"/>
                </a:lnTo>
                <a:lnTo>
                  <a:pt x="70459" y="15875"/>
                </a:lnTo>
                <a:lnTo>
                  <a:pt x="67982" y="15621"/>
                </a:lnTo>
                <a:close/>
              </a:path>
              <a:path w="76200" h="51434">
                <a:moveTo>
                  <a:pt x="28823" y="3683"/>
                </a:moveTo>
                <a:lnTo>
                  <a:pt x="21550" y="3683"/>
                </a:lnTo>
                <a:lnTo>
                  <a:pt x="21865" y="3810"/>
                </a:lnTo>
                <a:lnTo>
                  <a:pt x="22965" y="3937"/>
                </a:lnTo>
                <a:lnTo>
                  <a:pt x="23988" y="4191"/>
                </a:lnTo>
                <a:lnTo>
                  <a:pt x="30042" y="8636"/>
                </a:lnTo>
                <a:lnTo>
                  <a:pt x="31339" y="10287"/>
                </a:lnTo>
                <a:lnTo>
                  <a:pt x="33109" y="11938"/>
                </a:lnTo>
                <a:lnTo>
                  <a:pt x="33659" y="12319"/>
                </a:lnTo>
                <a:lnTo>
                  <a:pt x="34171" y="12573"/>
                </a:lnTo>
                <a:lnTo>
                  <a:pt x="35035" y="12954"/>
                </a:lnTo>
                <a:lnTo>
                  <a:pt x="35390" y="13208"/>
                </a:lnTo>
                <a:lnTo>
                  <a:pt x="36136" y="13335"/>
                </a:lnTo>
                <a:lnTo>
                  <a:pt x="36294" y="13335"/>
                </a:lnTo>
                <a:lnTo>
                  <a:pt x="37197" y="10795"/>
                </a:lnTo>
                <a:lnTo>
                  <a:pt x="37748" y="9906"/>
                </a:lnTo>
                <a:lnTo>
                  <a:pt x="37931" y="9652"/>
                </a:lnTo>
                <a:lnTo>
                  <a:pt x="37197" y="9652"/>
                </a:lnTo>
                <a:lnTo>
                  <a:pt x="34249" y="8001"/>
                </a:lnTo>
                <a:lnTo>
                  <a:pt x="33070" y="7239"/>
                </a:lnTo>
                <a:lnTo>
                  <a:pt x="32048" y="6477"/>
                </a:lnTo>
                <a:lnTo>
                  <a:pt x="31222" y="5969"/>
                </a:lnTo>
                <a:lnTo>
                  <a:pt x="29924" y="4826"/>
                </a:lnTo>
                <a:lnTo>
                  <a:pt x="29452" y="4445"/>
                </a:lnTo>
                <a:lnTo>
                  <a:pt x="28823" y="3683"/>
                </a:lnTo>
                <a:close/>
              </a:path>
              <a:path w="76200" h="51434">
                <a:moveTo>
                  <a:pt x="43016" y="4953"/>
                </a:moveTo>
                <a:lnTo>
                  <a:pt x="37670" y="8001"/>
                </a:lnTo>
                <a:lnTo>
                  <a:pt x="37512" y="8255"/>
                </a:lnTo>
                <a:lnTo>
                  <a:pt x="37316" y="9017"/>
                </a:lnTo>
                <a:lnTo>
                  <a:pt x="37197" y="9652"/>
                </a:lnTo>
                <a:lnTo>
                  <a:pt x="37931" y="9652"/>
                </a:lnTo>
                <a:lnTo>
                  <a:pt x="38613" y="8890"/>
                </a:lnTo>
                <a:lnTo>
                  <a:pt x="38928" y="8636"/>
                </a:lnTo>
                <a:lnTo>
                  <a:pt x="39557" y="8255"/>
                </a:lnTo>
                <a:lnTo>
                  <a:pt x="39871" y="8001"/>
                </a:lnTo>
                <a:lnTo>
                  <a:pt x="40186" y="7874"/>
                </a:lnTo>
                <a:lnTo>
                  <a:pt x="41405" y="7620"/>
                </a:lnTo>
                <a:lnTo>
                  <a:pt x="49464" y="7620"/>
                </a:lnTo>
                <a:lnTo>
                  <a:pt x="47970" y="6604"/>
                </a:lnTo>
                <a:lnTo>
                  <a:pt x="47499" y="6223"/>
                </a:lnTo>
                <a:lnTo>
                  <a:pt x="47027" y="6096"/>
                </a:lnTo>
                <a:lnTo>
                  <a:pt x="46122" y="5715"/>
                </a:lnTo>
                <a:lnTo>
                  <a:pt x="45690" y="5461"/>
                </a:lnTo>
                <a:lnTo>
                  <a:pt x="44903" y="5207"/>
                </a:lnTo>
                <a:lnTo>
                  <a:pt x="44196" y="5080"/>
                </a:lnTo>
                <a:lnTo>
                  <a:pt x="43016" y="4953"/>
                </a:lnTo>
                <a:close/>
              </a:path>
              <a:path w="76200" h="51434">
                <a:moveTo>
                  <a:pt x="22651" y="381"/>
                </a:moveTo>
                <a:lnTo>
                  <a:pt x="21353" y="381"/>
                </a:lnTo>
                <a:lnTo>
                  <a:pt x="20803" y="508"/>
                </a:lnTo>
                <a:lnTo>
                  <a:pt x="20253" y="508"/>
                </a:lnTo>
                <a:lnTo>
                  <a:pt x="15731" y="6350"/>
                </a:lnTo>
                <a:lnTo>
                  <a:pt x="17569" y="6350"/>
                </a:lnTo>
                <a:lnTo>
                  <a:pt x="17658" y="5969"/>
                </a:lnTo>
                <a:lnTo>
                  <a:pt x="17815" y="5588"/>
                </a:lnTo>
                <a:lnTo>
                  <a:pt x="20292" y="3810"/>
                </a:lnTo>
                <a:lnTo>
                  <a:pt x="20764" y="3683"/>
                </a:lnTo>
                <a:lnTo>
                  <a:pt x="28823" y="3683"/>
                </a:lnTo>
                <a:lnTo>
                  <a:pt x="28666" y="3429"/>
                </a:lnTo>
                <a:lnTo>
                  <a:pt x="28509" y="3302"/>
                </a:lnTo>
                <a:lnTo>
                  <a:pt x="28430" y="2921"/>
                </a:lnTo>
                <a:lnTo>
                  <a:pt x="27448" y="2286"/>
                </a:lnTo>
                <a:lnTo>
                  <a:pt x="26543" y="1651"/>
                </a:lnTo>
                <a:lnTo>
                  <a:pt x="24853" y="889"/>
                </a:lnTo>
                <a:lnTo>
                  <a:pt x="24066" y="635"/>
                </a:lnTo>
                <a:lnTo>
                  <a:pt x="22651" y="381"/>
                </a:lnTo>
                <a:close/>
              </a:path>
              <a:path w="76200" h="51434">
                <a:moveTo>
                  <a:pt x="7829" y="0"/>
                </a:moveTo>
                <a:lnTo>
                  <a:pt x="7279" y="0"/>
                </a:lnTo>
                <a:lnTo>
                  <a:pt x="6728" y="126"/>
                </a:lnTo>
                <a:lnTo>
                  <a:pt x="8379" y="127"/>
                </a:lnTo>
                <a:lnTo>
                  <a:pt x="782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75239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5427" y="0"/>
                </a:moveTo>
                <a:lnTo>
                  <a:pt x="0" y="28739"/>
                </a:lnTo>
                <a:lnTo>
                  <a:pt x="160" y="30735"/>
                </a:lnTo>
                <a:lnTo>
                  <a:pt x="14708" y="49724"/>
                </a:lnTo>
                <a:lnTo>
                  <a:pt x="15570" y="49567"/>
                </a:lnTo>
                <a:lnTo>
                  <a:pt x="16444" y="49333"/>
                </a:lnTo>
                <a:lnTo>
                  <a:pt x="17341" y="48941"/>
                </a:lnTo>
                <a:lnTo>
                  <a:pt x="18249" y="48393"/>
                </a:lnTo>
                <a:lnTo>
                  <a:pt x="18675" y="48041"/>
                </a:lnTo>
                <a:lnTo>
                  <a:pt x="20883" y="48041"/>
                </a:lnTo>
                <a:lnTo>
                  <a:pt x="20837" y="3093"/>
                </a:lnTo>
                <a:lnTo>
                  <a:pt x="19825" y="2623"/>
                </a:lnTo>
                <a:lnTo>
                  <a:pt x="18273" y="2036"/>
                </a:lnTo>
                <a:lnTo>
                  <a:pt x="9556" y="2036"/>
                </a:lnTo>
                <a:lnTo>
                  <a:pt x="9441" y="1644"/>
                </a:lnTo>
                <a:lnTo>
                  <a:pt x="6807" y="156"/>
                </a:lnTo>
                <a:lnTo>
                  <a:pt x="5427" y="0"/>
                </a:lnTo>
                <a:close/>
              </a:path>
              <a:path w="20954" h="50165">
                <a:moveTo>
                  <a:pt x="20883" y="48041"/>
                </a:moveTo>
                <a:lnTo>
                  <a:pt x="18675" y="48041"/>
                </a:lnTo>
                <a:lnTo>
                  <a:pt x="18836" y="48159"/>
                </a:lnTo>
                <a:lnTo>
                  <a:pt x="19629" y="48432"/>
                </a:lnTo>
                <a:lnTo>
                  <a:pt x="19974" y="48510"/>
                </a:lnTo>
                <a:lnTo>
                  <a:pt x="20883" y="48510"/>
                </a:lnTo>
                <a:lnTo>
                  <a:pt x="20883" y="48041"/>
                </a:lnTo>
                <a:close/>
              </a:path>
              <a:path w="20954" h="50165">
                <a:moveTo>
                  <a:pt x="14041" y="1096"/>
                </a:moveTo>
                <a:lnTo>
                  <a:pt x="9556" y="2036"/>
                </a:lnTo>
                <a:lnTo>
                  <a:pt x="18273" y="2036"/>
                </a:lnTo>
                <a:lnTo>
                  <a:pt x="17858" y="1879"/>
                </a:lnTo>
                <a:lnTo>
                  <a:pt x="16364" y="1487"/>
                </a:lnTo>
                <a:lnTo>
                  <a:pt x="14823" y="1175"/>
                </a:lnTo>
                <a:lnTo>
                  <a:pt x="14041" y="1096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86646" y="7590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9947" y="18438"/>
                </a:moveTo>
                <a:lnTo>
                  <a:pt x="9004" y="18438"/>
                </a:lnTo>
                <a:lnTo>
                  <a:pt x="9475" y="18484"/>
                </a:lnTo>
                <a:lnTo>
                  <a:pt x="9947" y="18438"/>
                </a:lnTo>
                <a:close/>
              </a:path>
              <a:path w="19050" h="19050">
                <a:moveTo>
                  <a:pt x="9947" y="0"/>
                </a:moveTo>
                <a:lnTo>
                  <a:pt x="0" y="8303"/>
                </a:lnTo>
                <a:lnTo>
                  <a:pt x="0" y="10181"/>
                </a:lnTo>
                <a:lnTo>
                  <a:pt x="2437" y="15426"/>
                </a:lnTo>
                <a:lnTo>
                  <a:pt x="2748" y="15781"/>
                </a:lnTo>
                <a:lnTo>
                  <a:pt x="3415" y="16365"/>
                </a:lnTo>
                <a:lnTo>
                  <a:pt x="3771" y="16640"/>
                </a:lnTo>
                <a:lnTo>
                  <a:pt x="4565" y="17155"/>
                </a:lnTo>
                <a:lnTo>
                  <a:pt x="4956" y="17350"/>
                </a:lnTo>
                <a:lnTo>
                  <a:pt x="5347" y="17579"/>
                </a:lnTo>
                <a:lnTo>
                  <a:pt x="6646" y="18049"/>
                </a:lnTo>
                <a:lnTo>
                  <a:pt x="7543" y="18289"/>
                </a:lnTo>
                <a:lnTo>
                  <a:pt x="8486" y="18438"/>
                </a:lnTo>
                <a:lnTo>
                  <a:pt x="10453" y="18438"/>
                </a:lnTo>
                <a:lnTo>
                  <a:pt x="11396" y="18289"/>
                </a:lnTo>
                <a:lnTo>
                  <a:pt x="12304" y="18049"/>
                </a:lnTo>
                <a:lnTo>
                  <a:pt x="13604" y="17579"/>
                </a:lnTo>
                <a:lnTo>
                  <a:pt x="13995" y="17350"/>
                </a:lnTo>
                <a:lnTo>
                  <a:pt x="14386" y="17155"/>
                </a:lnTo>
                <a:lnTo>
                  <a:pt x="14777" y="16881"/>
                </a:lnTo>
                <a:lnTo>
                  <a:pt x="15179" y="16640"/>
                </a:lnTo>
                <a:lnTo>
                  <a:pt x="16203" y="15781"/>
                </a:lnTo>
                <a:lnTo>
                  <a:pt x="16513" y="15426"/>
                </a:lnTo>
                <a:lnTo>
                  <a:pt x="16823" y="15117"/>
                </a:lnTo>
                <a:lnTo>
                  <a:pt x="17375" y="14407"/>
                </a:lnTo>
                <a:lnTo>
                  <a:pt x="18951" y="10181"/>
                </a:lnTo>
                <a:lnTo>
                  <a:pt x="18951" y="8303"/>
                </a:lnTo>
                <a:lnTo>
                  <a:pt x="11396" y="194"/>
                </a:lnTo>
                <a:lnTo>
                  <a:pt x="10924" y="80"/>
                </a:lnTo>
                <a:lnTo>
                  <a:pt x="9947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91798" y="8084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4323" y="0"/>
                </a:moveTo>
                <a:lnTo>
                  <a:pt x="0" y="5165"/>
                </a:lnTo>
                <a:lnTo>
                  <a:pt x="114" y="5554"/>
                </a:lnTo>
                <a:lnTo>
                  <a:pt x="4760" y="8577"/>
                </a:lnTo>
                <a:lnTo>
                  <a:pt x="5232" y="8497"/>
                </a:lnTo>
                <a:lnTo>
                  <a:pt x="8647" y="5165"/>
                </a:lnTo>
                <a:lnTo>
                  <a:pt x="8532" y="3012"/>
                </a:lnTo>
                <a:lnTo>
                  <a:pt x="43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85679" y="140788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60" h="19050">
                <a:moveTo>
                  <a:pt x="6370" y="5359"/>
                </a:moveTo>
                <a:lnTo>
                  <a:pt x="22608" y="19034"/>
                </a:lnTo>
                <a:lnTo>
                  <a:pt x="20216" y="15231"/>
                </a:lnTo>
                <a:lnTo>
                  <a:pt x="19698" y="14327"/>
                </a:lnTo>
                <a:lnTo>
                  <a:pt x="19146" y="13433"/>
                </a:lnTo>
                <a:lnTo>
                  <a:pt x="18594" y="12448"/>
                </a:lnTo>
                <a:lnTo>
                  <a:pt x="17030" y="11750"/>
                </a:lnTo>
                <a:lnTo>
                  <a:pt x="7865" y="6424"/>
                </a:lnTo>
                <a:lnTo>
                  <a:pt x="6370" y="5359"/>
                </a:lnTo>
                <a:close/>
              </a:path>
              <a:path w="22860" h="19050">
                <a:moveTo>
                  <a:pt x="0" y="0"/>
                </a:moveTo>
                <a:lnTo>
                  <a:pt x="8969" y="17579"/>
                </a:lnTo>
                <a:lnTo>
                  <a:pt x="5623" y="4775"/>
                </a:lnTo>
                <a:lnTo>
                  <a:pt x="4174" y="3676"/>
                </a:lnTo>
                <a:lnTo>
                  <a:pt x="2759" y="2508"/>
                </a:lnTo>
                <a:lnTo>
                  <a:pt x="1379" y="1294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33381" y="29861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299" y="0"/>
                </a:moveTo>
                <a:lnTo>
                  <a:pt x="251" y="6104"/>
                </a:lnTo>
                <a:lnTo>
                  <a:pt x="125" y="6424"/>
                </a:lnTo>
                <a:lnTo>
                  <a:pt x="0" y="8177"/>
                </a:lnTo>
                <a:lnTo>
                  <a:pt x="113" y="8451"/>
                </a:lnTo>
                <a:lnTo>
                  <a:pt x="309" y="8772"/>
                </a:lnTo>
                <a:lnTo>
                  <a:pt x="2666" y="9517"/>
                </a:lnTo>
                <a:lnTo>
                  <a:pt x="3218" y="9471"/>
                </a:lnTo>
                <a:lnTo>
                  <a:pt x="7651" y="7707"/>
                </a:lnTo>
                <a:lnTo>
                  <a:pt x="2551" y="7707"/>
                </a:lnTo>
                <a:lnTo>
                  <a:pt x="2080" y="7673"/>
                </a:lnTo>
                <a:lnTo>
                  <a:pt x="1562" y="7593"/>
                </a:lnTo>
                <a:lnTo>
                  <a:pt x="2606" y="5050"/>
                </a:lnTo>
                <a:lnTo>
                  <a:pt x="2701" y="4890"/>
                </a:lnTo>
                <a:lnTo>
                  <a:pt x="3057" y="4500"/>
                </a:lnTo>
                <a:lnTo>
                  <a:pt x="9308" y="4500"/>
                </a:lnTo>
                <a:lnTo>
                  <a:pt x="9213" y="4145"/>
                </a:lnTo>
                <a:lnTo>
                  <a:pt x="3023" y="2702"/>
                </a:lnTo>
                <a:lnTo>
                  <a:pt x="3853" y="1683"/>
                </a:lnTo>
                <a:lnTo>
                  <a:pt x="4311" y="1053"/>
                </a:lnTo>
                <a:lnTo>
                  <a:pt x="4267" y="435"/>
                </a:lnTo>
                <a:lnTo>
                  <a:pt x="3966" y="194"/>
                </a:lnTo>
                <a:lnTo>
                  <a:pt x="3644" y="114"/>
                </a:lnTo>
                <a:lnTo>
                  <a:pt x="3299" y="0"/>
                </a:lnTo>
                <a:close/>
              </a:path>
              <a:path w="9525" h="9525">
                <a:moveTo>
                  <a:pt x="9308" y="4500"/>
                </a:moveTo>
                <a:lnTo>
                  <a:pt x="3057" y="4500"/>
                </a:lnTo>
                <a:lnTo>
                  <a:pt x="3644" y="4890"/>
                </a:lnTo>
                <a:lnTo>
                  <a:pt x="4081" y="5245"/>
                </a:lnTo>
                <a:lnTo>
                  <a:pt x="4437" y="5634"/>
                </a:lnTo>
                <a:lnTo>
                  <a:pt x="4667" y="5955"/>
                </a:lnTo>
                <a:lnTo>
                  <a:pt x="4713" y="6974"/>
                </a:lnTo>
                <a:lnTo>
                  <a:pt x="4437" y="7283"/>
                </a:lnTo>
                <a:lnTo>
                  <a:pt x="4161" y="7444"/>
                </a:lnTo>
                <a:lnTo>
                  <a:pt x="3805" y="7593"/>
                </a:lnTo>
                <a:lnTo>
                  <a:pt x="3448" y="7673"/>
                </a:lnTo>
                <a:lnTo>
                  <a:pt x="3023" y="7707"/>
                </a:lnTo>
                <a:lnTo>
                  <a:pt x="7651" y="7707"/>
                </a:lnTo>
                <a:lnTo>
                  <a:pt x="9271" y="5634"/>
                </a:lnTo>
                <a:lnTo>
                  <a:pt x="9308" y="4500"/>
                </a:lnTo>
                <a:close/>
              </a:path>
              <a:path w="9525" h="9525">
                <a:moveTo>
                  <a:pt x="6162" y="2153"/>
                </a:moveTo>
                <a:lnTo>
                  <a:pt x="5771" y="2153"/>
                </a:lnTo>
                <a:lnTo>
                  <a:pt x="4989" y="2233"/>
                </a:lnTo>
                <a:lnTo>
                  <a:pt x="3805" y="2462"/>
                </a:lnTo>
                <a:lnTo>
                  <a:pt x="3023" y="2702"/>
                </a:lnTo>
                <a:lnTo>
                  <a:pt x="8144" y="2702"/>
                </a:lnTo>
                <a:lnTo>
                  <a:pt x="7622" y="2427"/>
                </a:lnTo>
                <a:lnTo>
                  <a:pt x="7266" y="2313"/>
                </a:lnTo>
                <a:lnTo>
                  <a:pt x="6909" y="2233"/>
                </a:lnTo>
                <a:lnTo>
                  <a:pt x="6162" y="2153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27354" y="270191"/>
            <a:ext cx="8890" cy="18415"/>
          </a:xfrm>
          <a:custGeom>
            <a:avLst/>
            <a:gdLst/>
            <a:ahLst/>
            <a:cxnLst/>
            <a:rect l="l" t="t" r="r" b="b"/>
            <a:pathLst>
              <a:path w="8889" h="18414">
                <a:moveTo>
                  <a:pt x="942" y="0"/>
                </a:moveTo>
                <a:lnTo>
                  <a:pt x="471" y="939"/>
                </a:lnTo>
                <a:lnTo>
                  <a:pt x="0" y="2038"/>
                </a:lnTo>
                <a:lnTo>
                  <a:pt x="2046" y="5634"/>
                </a:lnTo>
                <a:lnTo>
                  <a:pt x="3166" y="7833"/>
                </a:lnTo>
                <a:lnTo>
                  <a:pt x="7509" y="17969"/>
                </a:lnTo>
                <a:lnTo>
                  <a:pt x="7704" y="17774"/>
                </a:lnTo>
                <a:lnTo>
                  <a:pt x="8578" y="14842"/>
                </a:lnTo>
                <a:lnTo>
                  <a:pt x="8498" y="12689"/>
                </a:lnTo>
                <a:lnTo>
                  <a:pt x="8026" y="11349"/>
                </a:lnTo>
                <a:lnTo>
                  <a:pt x="7589" y="10261"/>
                </a:lnTo>
                <a:lnTo>
                  <a:pt x="7003" y="9196"/>
                </a:lnTo>
                <a:lnTo>
                  <a:pt x="6247" y="7638"/>
                </a:lnTo>
                <a:lnTo>
                  <a:pt x="2161" y="1763"/>
                </a:lnTo>
                <a:lnTo>
                  <a:pt x="1299" y="584"/>
                </a:lnTo>
                <a:lnTo>
                  <a:pt x="942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88808" y="102101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0" y="125"/>
                </a:moveTo>
                <a:lnTo>
                  <a:pt x="91" y="2153"/>
                </a:lnTo>
                <a:lnTo>
                  <a:pt x="195" y="5291"/>
                </a:lnTo>
                <a:lnTo>
                  <a:pt x="310" y="7993"/>
                </a:lnTo>
                <a:lnTo>
                  <a:pt x="471" y="13353"/>
                </a:lnTo>
                <a:lnTo>
                  <a:pt x="680" y="18919"/>
                </a:lnTo>
                <a:lnTo>
                  <a:pt x="889" y="26398"/>
                </a:lnTo>
                <a:lnTo>
                  <a:pt x="1000" y="29490"/>
                </a:lnTo>
                <a:lnTo>
                  <a:pt x="1057" y="31872"/>
                </a:lnTo>
                <a:lnTo>
                  <a:pt x="2748" y="31712"/>
                </a:lnTo>
                <a:lnTo>
                  <a:pt x="2552" y="31093"/>
                </a:lnTo>
                <a:lnTo>
                  <a:pt x="2357" y="30818"/>
                </a:lnTo>
                <a:lnTo>
                  <a:pt x="2196" y="30773"/>
                </a:lnTo>
                <a:lnTo>
                  <a:pt x="3150" y="30383"/>
                </a:lnTo>
                <a:lnTo>
                  <a:pt x="4093" y="30074"/>
                </a:lnTo>
                <a:lnTo>
                  <a:pt x="4990" y="29833"/>
                </a:lnTo>
                <a:lnTo>
                  <a:pt x="6681" y="29559"/>
                </a:lnTo>
                <a:lnTo>
                  <a:pt x="8256" y="29490"/>
                </a:lnTo>
                <a:lnTo>
                  <a:pt x="13205" y="29490"/>
                </a:lnTo>
                <a:lnTo>
                  <a:pt x="13569" y="26398"/>
                </a:lnTo>
                <a:lnTo>
                  <a:pt x="14903" y="1534"/>
                </a:lnTo>
                <a:lnTo>
                  <a:pt x="7313" y="1534"/>
                </a:lnTo>
                <a:lnTo>
                  <a:pt x="5381" y="1454"/>
                </a:lnTo>
                <a:lnTo>
                  <a:pt x="4438" y="1339"/>
                </a:lnTo>
                <a:lnTo>
                  <a:pt x="3541" y="1179"/>
                </a:lnTo>
                <a:lnTo>
                  <a:pt x="1724" y="710"/>
                </a:lnTo>
                <a:lnTo>
                  <a:pt x="862" y="435"/>
                </a:lnTo>
                <a:lnTo>
                  <a:pt x="0" y="125"/>
                </a:lnTo>
                <a:close/>
              </a:path>
              <a:path w="15239" h="32385">
                <a:moveTo>
                  <a:pt x="2256" y="30748"/>
                </a:moveTo>
                <a:close/>
              </a:path>
              <a:path w="15239" h="32385">
                <a:moveTo>
                  <a:pt x="13205" y="29490"/>
                </a:moveTo>
                <a:lnTo>
                  <a:pt x="8256" y="29490"/>
                </a:lnTo>
                <a:lnTo>
                  <a:pt x="9004" y="29524"/>
                </a:lnTo>
                <a:lnTo>
                  <a:pt x="9671" y="29604"/>
                </a:lnTo>
                <a:lnTo>
                  <a:pt x="10924" y="29833"/>
                </a:lnTo>
                <a:lnTo>
                  <a:pt x="11476" y="29959"/>
                </a:lnTo>
                <a:lnTo>
                  <a:pt x="12419" y="30234"/>
                </a:lnTo>
                <a:lnTo>
                  <a:pt x="13086" y="30498"/>
                </a:lnTo>
                <a:lnTo>
                  <a:pt x="13205" y="29490"/>
                </a:lnTo>
                <a:close/>
              </a:path>
              <a:path w="15239" h="32385">
                <a:moveTo>
                  <a:pt x="14903" y="0"/>
                </a:moveTo>
                <a:lnTo>
                  <a:pt x="7313" y="1534"/>
                </a:lnTo>
                <a:lnTo>
                  <a:pt x="14903" y="1534"/>
                </a:lnTo>
                <a:lnTo>
                  <a:pt x="1490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93184" y="106877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3720" y="0"/>
                </a:moveTo>
                <a:lnTo>
                  <a:pt x="0" y="3962"/>
                </a:lnTo>
                <a:lnTo>
                  <a:pt x="144" y="4351"/>
                </a:lnTo>
                <a:lnTo>
                  <a:pt x="339" y="4707"/>
                </a:lnTo>
                <a:lnTo>
                  <a:pt x="339" y="6505"/>
                </a:lnTo>
                <a:lnTo>
                  <a:pt x="1914" y="8108"/>
                </a:lnTo>
                <a:lnTo>
                  <a:pt x="2547" y="7879"/>
                </a:lnTo>
                <a:lnTo>
                  <a:pt x="3214" y="7799"/>
                </a:lnTo>
                <a:lnTo>
                  <a:pt x="6403" y="5600"/>
                </a:lnTo>
                <a:lnTo>
                  <a:pt x="6353" y="4351"/>
                </a:lnTo>
                <a:lnTo>
                  <a:pt x="6179" y="3916"/>
                </a:lnTo>
                <a:lnTo>
                  <a:pt x="6008" y="3607"/>
                </a:lnTo>
                <a:lnTo>
                  <a:pt x="5962" y="1809"/>
                </a:lnTo>
                <a:lnTo>
                  <a:pt x="5801" y="1408"/>
                </a:lnTo>
                <a:lnTo>
                  <a:pt x="5571" y="1019"/>
                </a:lnTo>
                <a:lnTo>
                  <a:pt x="5215" y="710"/>
                </a:lnTo>
                <a:lnTo>
                  <a:pt x="5065" y="549"/>
                </a:lnTo>
                <a:lnTo>
                  <a:pt x="4511" y="240"/>
                </a:lnTo>
                <a:lnTo>
                  <a:pt x="4318" y="160"/>
                </a:lnTo>
                <a:lnTo>
                  <a:pt x="3720" y="0"/>
                </a:lnTo>
                <a:close/>
              </a:path>
              <a:path w="6985" h="8255">
                <a:moveTo>
                  <a:pt x="4858" y="7799"/>
                </a:moveTo>
                <a:lnTo>
                  <a:pt x="3524" y="7799"/>
                </a:lnTo>
                <a:lnTo>
                  <a:pt x="3846" y="7833"/>
                </a:lnTo>
                <a:lnTo>
                  <a:pt x="4467" y="7993"/>
                </a:lnTo>
                <a:lnTo>
                  <a:pt x="4858" y="77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93684" y="118433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80" y="1603"/>
                </a:moveTo>
                <a:lnTo>
                  <a:pt x="3104" y="5359"/>
                </a:lnTo>
                <a:lnTo>
                  <a:pt x="3415" y="5325"/>
                </a:lnTo>
                <a:lnTo>
                  <a:pt x="6465" y="2508"/>
                </a:lnTo>
                <a:lnTo>
                  <a:pt x="1805" y="2508"/>
                </a:lnTo>
                <a:lnTo>
                  <a:pt x="1494" y="2427"/>
                </a:lnTo>
                <a:lnTo>
                  <a:pt x="908" y="2233"/>
                </a:lnTo>
                <a:lnTo>
                  <a:pt x="632" y="2072"/>
                </a:lnTo>
                <a:lnTo>
                  <a:pt x="80" y="1603"/>
                </a:lnTo>
                <a:close/>
              </a:path>
              <a:path w="6985" h="5714">
                <a:moveTo>
                  <a:pt x="5703" y="0"/>
                </a:moveTo>
                <a:lnTo>
                  <a:pt x="2748" y="2508"/>
                </a:lnTo>
                <a:lnTo>
                  <a:pt x="6465" y="2508"/>
                </a:lnTo>
                <a:lnTo>
                  <a:pt x="6345" y="1019"/>
                </a:lnTo>
                <a:lnTo>
                  <a:pt x="6249" y="778"/>
                </a:lnTo>
                <a:lnTo>
                  <a:pt x="6048" y="389"/>
                </a:lnTo>
                <a:lnTo>
                  <a:pt x="5899" y="194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93052" y="114676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3622" y="0"/>
                </a:moveTo>
                <a:lnTo>
                  <a:pt x="0" y="4145"/>
                </a:lnTo>
                <a:lnTo>
                  <a:pt x="114" y="4455"/>
                </a:lnTo>
                <a:lnTo>
                  <a:pt x="3380" y="6264"/>
                </a:lnTo>
                <a:lnTo>
                  <a:pt x="4013" y="6104"/>
                </a:lnTo>
                <a:lnTo>
                  <a:pt x="6372" y="3596"/>
                </a:lnTo>
                <a:lnTo>
                  <a:pt x="6290" y="1832"/>
                </a:lnTo>
                <a:lnTo>
                  <a:pt x="3622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92902" y="124033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3806" y="0"/>
                </a:moveTo>
                <a:lnTo>
                  <a:pt x="0" y="4260"/>
                </a:lnTo>
                <a:lnTo>
                  <a:pt x="149" y="4695"/>
                </a:lnTo>
                <a:lnTo>
                  <a:pt x="344" y="5084"/>
                </a:lnTo>
                <a:lnTo>
                  <a:pt x="292" y="6493"/>
                </a:lnTo>
                <a:lnTo>
                  <a:pt x="390" y="6928"/>
                </a:lnTo>
                <a:lnTo>
                  <a:pt x="540" y="7283"/>
                </a:lnTo>
                <a:lnTo>
                  <a:pt x="977" y="7867"/>
                </a:lnTo>
                <a:lnTo>
                  <a:pt x="2391" y="7627"/>
                </a:lnTo>
                <a:lnTo>
                  <a:pt x="3771" y="7558"/>
                </a:lnTo>
                <a:lnTo>
                  <a:pt x="6290" y="7558"/>
                </a:lnTo>
                <a:lnTo>
                  <a:pt x="6715" y="6928"/>
                </a:lnTo>
                <a:lnTo>
                  <a:pt x="6911" y="6493"/>
                </a:lnTo>
                <a:lnTo>
                  <a:pt x="7037" y="6024"/>
                </a:lnTo>
                <a:lnTo>
                  <a:pt x="6911" y="4260"/>
                </a:lnTo>
                <a:lnTo>
                  <a:pt x="6715" y="3870"/>
                </a:lnTo>
                <a:lnTo>
                  <a:pt x="6761" y="2427"/>
                </a:lnTo>
                <a:lnTo>
                  <a:pt x="6600" y="1958"/>
                </a:lnTo>
                <a:lnTo>
                  <a:pt x="6405" y="1523"/>
                </a:lnTo>
                <a:lnTo>
                  <a:pt x="6129" y="1133"/>
                </a:lnTo>
                <a:lnTo>
                  <a:pt x="5968" y="973"/>
                </a:lnTo>
                <a:lnTo>
                  <a:pt x="5818" y="778"/>
                </a:lnTo>
                <a:lnTo>
                  <a:pt x="5611" y="618"/>
                </a:lnTo>
                <a:lnTo>
                  <a:pt x="5381" y="503"/>
                </a:lnTo>
                <a:lnTo>
                  <a:pt x="5105" y="309"/>
                </a:lnTo>
                <a:lnTo>
                  <a:pt x="4795" y="194"/>
                </a:lnTo>
                <a:lnTo>
                  <a:pt x="4162" y="34"/>
                </a:lnTo>
                <a:lnTo>
                  <a:pt x="3806" y="0"/>
                </a:lnTo>
                <a:close/>
              </a:path>
              <a:path w="7620" h="8255">
                <a:moveTo>
                  <a:pt x="6290" y="7558"/>
                </a:moveTo>
                <a:lnTo>
                  <a:pt x="3771" y="7558"/>
                </a:lnTo>
                <a:lnTo>
                  <a:pt x="5577" y="7673"/>
                </a:lnTo>
                <a:lnTo>
                  <a:pt x="6129" y="7753"/>
                </a:lnTo>
                <a:lnTo>
                  <a:pt x="6290" y="755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47271" y="213554"/>
            <a:ext cx="298450" cy="359410"/>
          </a:xfrm>
          <a:custGeom>
            <a:avLst/>
            <a:gdLst/>
            <a:ahLst/>
            <a:cxnLst/>
            <a:rect l="l" t="t" r="r" b="b"/>
            <a:pathLst>
              <a:path w="298450" h="359409">
                <a:moveTo>
                  <a:pt x="143975" y="340360"/>
                </a:moveTo>
                <a:lnTo>
                  <a:pt x="139134" y="340360"/>
                </a:lnTo>
                <a:lnTo>
                  <a:pt x="140238" y="341630"/>
                </a:lnTo>
                <a:lnTo>
                  <a:pt x="141227" y="341630"/>
                </a:lnTo>
                <a:lnTo>
                  <a:pt x="142998" y="344170"/>
                </a:lnTo>
                <a:lnTo>
                  <a:pt x="143780" y="345440"/>
                </a:lnTo>
                <a:lnTo>
                  <a:pt x="144481" y="345440"/>
                </a:lnTo>
                <a:lnTo>
                  <a:pt x="145114" y="346710"/>
                </a:lnTo>
                <a:lnTo>
                  <a:pt x="145700" y="347980"/>
                </a:lnTo>
                <a:lnTo>
                  <a:pt x="146689" y="350520"/>
                </a:lnTo>
                <a:lnTo>
                  <a:pt x="147115" y="350520"/>
                </a:lnTo>
                <a:lnTo>
                  <a:pt x="147828" y="353060"/>
                </a:lnTo>
                <a:lnTo>
                  <a:pt x="148104" y="354330"/>
                </a:lnTo>
                <a:lnTo>
                  <a:pt x="148541" y="355600"/>
                </a:lnTo>
                <a:lnTo>
                  <a:pt x="148851" y="356870"/>
                </a:lnTo>
                <a:lnTo>
                  <a:pt x="149127" y="359410"/>
                </a:lnTo>
                <a:lnTo>
                  <a:pt x="149323" y="358140"/>
                </a:lnTo>
                <a:lnTo>
                  <a:pt x="149518" y="356870"/>
                </a:lnTo>
                <a:lnTo>
                  <a:pt x="149829" y="355600"/>
                </a:lnTo>
                <a:lnTo>
                  <a:pt x="150024" y="354330"/>
                </a:lnTo>
                <a:lnTo>
                  <a:pt x="149162" y="354330"/>
                </a:lnTo>
                <a:lnTo>
                  <a:pt x="149047" y="353060"/>
                </a:lnTo>
                <a:lnTo>
                  <a:pt x="148851" y="351790"/>
                </a:lnTo>
                <a:lnTo>
                  <a:pt x="148541" y="350520"/>
                </a:lnTo>
                <a:lnTo>
                  <a:pt x="148138" y="349250"/>
                </a:lnTo>
                <a:lnTo>
                  <a:pt x="147552" y="346710"/>
                </a:lnTo>
                <a:lnTo>
                  <a:pt x="147195" y="346710"/>
                </a:lnTo>
                <a:lnTo>
                  <a:pt x="146804" y="345440"/>
                </a:lnTo>
                <a:lnTo>
                  <a:pt x="146333" y="344170"/>
                </a:lnTo>
                <a:lnTo>
                  <a:pt x="145827" y="342900"/>
                </a:lnTo>
                <a:lnTo>
                  <a:pt x="145275" y="342900"/>
                </a:lnTo>
                <a:lnTo>
                  <a:pt x="144642" y="341630"/>
                </a:lnTo>
                <a:lnTo>
                  <a:pt x="143975" y="340360"/>
                </a:lnTo>
                <a:close/>
              </a:path>
              <a:path w="298450" h="359409">
                <a:moveTo>
                  <a:pt x="159189" y="340360"/>
                </a:moveTo>
                <a:lnTo>
                  <a:pt x="154394" y="340360"/>
                </a:lnTo>
                <a:lnTo>
                  <a:pt x="153681" y="341630"/>
                </a:lnTo>
                <a:lnTo>
                  <a:pt x="153060" y="342900"/>
                </a:lnTo>
                <a:lnTo>
                  <a:pt x="152508" y="342900"/>
                </a:lnTo>
                <a:lnTo>
                  <a:pt x="151990" y="344170"/>
                </a:lnTo>
                <a:lnTo>
                  <a:pt x="150771" y="346710"/>
                </a:lnTo>
                <a:lnTo>
                  <a:pt x="150231" y="349250"/>
                </a:lnTo>
                <a:lnTo>
                  <a:pt x="149794" y="350520"/>
                </a:lnTo>
                <a:lnTo>
                  <a:pt x="149518" y="351790"/>
                </a:lnTo>
                <a:lnTo>
                  <a:pt x="149323" y="353060"/>
                </a:lnTo>
                <a:lnTo>
                  <a:pt x="149208" y="354330"/>
                </a:lnTo>
                <a:lnTo>
                  <a:pt x="150024" y="354330"/>
                </a:lnTo>
                <a:lnTo>
                  <a:pt x="150541" y="353060"/>
                </a:lnTo>
                <a:lnTo>
                  <a:pt x="150852" y="351790"/>
                </a:lnTo>
                <a:lnTo>
                  <a:pt x="151208" y="350520"/>
                </a:lnTo>
                <a:lnTo>
                  <a:pt x="151645" y="350520"/>
                </a:lnTo>
                <a:lnTo>
                  <a:pt x="152623" y="347980"/>
                </a:lnTo>
                <a:lnTo>
                  <a:pt x="153209" y="346710"/>
                </a:lnTo>
                <a:lnTo>
                  <a:pt x="153888" y="345440"/>
                </a:lnTo>
                <a:lnTo>
                  <a:pt x="154589" y="345440"/>
                </a:lnTo>
                <a:lnTo>
                  <a:pt x="155337" y="344170"/>
                </a:lnTo>
                <a:lnTo>
                  <a:pt x="156199" y="342900"/>
                </a:lnTo>
                <a:lnTo>
                  <a:pt x="157108" y="341630"/>
                </a:lnTo>
                <a:lnTo>
                  <a:pt x="158131" y="341630"/>
                </a:lnTo>
                <a:lnTo>
                  <a:pt x="159189" y="340360"/>
                </a:lnTo>
                <a:close/>
              </a:path>
              <a:path w="298450" h="359409">
                <a:moveTo>
                  <a:pt x="141503" y="337820"/>
                </a:moveTo>
                <a:lnTo>
                  <a:pt x="133947" y="337820"/>
                </a:lnTo>
                <a:lnTo>
                  <a:pt x="135408" y="339090"/>
                </a:lnTo>
                <a:lnTo>
                  <a:pt x="136742" y="339090"/>
                </a:lnTo>
                <a:lnTo>
                  <a:pt x="137995" y="340360"/>
                </a:lnTo>
                <a:lnTo>
                  <a:pt x="143228" y="340360"/>
                </a:lnTo>
                <a:lnTo>
                  <a:pt x="142400" y="339090"/>
                </a:lnTo>
                <a:lnTo>
                  <a:pt x="141503" y="337820"/>
                </a:lnTo>
                <a:close/>
              </a:path>
              <a:path w="298450" h="359409">
                <a:moveTo>
                  <a:pt x="164376" y="337820"/>
                </a:moveTo>
                <a:lnTo>
                  <a:pt x="156832" y="337820"/>
                </a:lnTo>
                <a:lnTo>
                  <a:pt x="155969" y="339090"/>
                </a:lnTo>
                <a:lnTo>
                  <a:pt x="155141" y="340360"/>
                </a:lnTo>
                <a:lnTo>
                  <a:pt x="160374" y="340360"/>
                </a:lnTo>
                <a:lnTo>
                  <a:pt x="161627" y="339090"/>
                </a:lnTo>
                <a:lnTo>
                  <a:pt x="162961" y="339090"/>
                </a:lnTo>
                <a:lnTo>
                  <a:pt x="164376" y="337820"/>
                </a:lnTo>
                <a:close/>
              </a:path>
              <a:path w="298450" h="359409">
                <a:moveTo>
                  <a:pt x="134499" y="334010"/>
                </a:moveTo>
                <a:lnTo>
                  <a:pt x="43365" y="334009"/>
                </a:lnTo>
                <a:lnTo>
                  <a:pt x="45492" y="335279"/>
                </a:lnTo>
                <a:lnTo>
                  <a:pt x="49230" y="336549"/>
                </a:lnTo>
                <a:lnTo>
                  <a:pt x="53473" y="336549"/>
                </a:lnTo>
                <a:lnTo>
                  <a:pt x="55750" y="337819"/>
                </a:lnTo>
                <a:lnTo>
                  <a:pt x="140560" y="337820"/>
                </a:lnTo>
                <a:lnTo>
                  <a:pt x="139490" y="336550"/>
                </a:lnTo>
                <a:lnTo>
                  <a:pt x="138386" y="335280"/>
                </a:lnTo>
                <a:lnTo>
                  <a:pt x="135879" y="335280"/>
                </a:lnTo>
                <a:lnTo>
                  <a:pt x="134499" y="334010"/>
                </a:lnTo>
                <a:close/>
              </a:path>
              <a:path w="298450" h="359409">
                <a:moveTo>
                  <a:pt x="250910" y="335280"/>
                </a:moveTo>
                <a:lnTo>
                  <a:pt x="159971" y="335280"/>
                </a:lnTo>
                <a:lnTo>
                  <a:pt x="158833" y="336550"/>
                </a:lnTo>
                <a:lnTo>
                  <a:pt x="157809" y="337820"/>
                </a:lnTo>
                <a:lnTo>
                  <a:pt x="242573" y="337820"/>
                </a:lnTo>
                <a:lnTo>
                  <a:pt x="243206" y="336550"/>
                </a:lnTo>
                <a:lnTo>
                  <a:pt x="249105" y="336550"/>
                </a:lnTo>
                <a:lnTo>
                  <a:pt x="250910" y="335280"/>
                </a:lnTo>
                <a:close/>
              </a:path>
              <a:path w="298450" h="359409">
                <a:moveTo>
                  <a:pt x="254958" y="334010"/>
                </a:moveTo>
                <a:lnTo>
                  <a:pt x="163824" y="334010"/>
                </a:lnTo>
                <a:lnTo>
                  <a:pt x="162455" y="335280"/>
                </a:lnTo>
                <a:lnTo>
                  <a:pt x="252877" y="335280"/>
                </a:lnTo>
                <a:lnTo>
                  <a:pt x="254958" y="334010"/>
                </a:lnTo>
                <a:close/>
              </a:path>
              <a:path w="298450" h="359409">
                <a:moveTo>
                  <a:pt x="51035" y="331469"/>
                </a:moveTo>
                <a:lnTo>
                  <a:pt x="36442" y="331469"/>
                </a:lnTo>
                <a:lnTo>
                  <a:pt x="38845" y="332739"/>
                </a:lnTo>
                <a:lnTo>
                  <a:pt x="41168" y="334009"/>
                </a:lnTo>
                <a:lnTo>
                  <a:pt x="59050" y="334009"/>
                </a:lnTo>
                <a:lnTo>
                  <a:pt x="55669" y="332739"/>
                </a:lnTo>
                <a:lnTo>
                  <a:pt x="54301" y="332739"/>
                </a:lnTo>
                <a:lnTo>
                  <a:pt x="51035" y="331469"/>
                </a:lnTo>
                <a:close/>
              </a:path>
              <a:path w="298450" h="359409">
                <a:moveTo>
                  <a:pt x="261881" y="331470"/>
                </a:moveTo>
                <a:lnTo>
                  <a:pt x="247334" y="331470"/>
                </a:lnTo>
                <a:lnTo>
                  <a:pt x="244034" y="332740"/>
                </a:lnTo>
                <a:lnTo>
                  <a:pt x="241515" y="332740"/>
                </a:lnTo>
                <a:lnTo>
                  <a:pt x="239319" y="334010"/>
                </a:lnTo>
                <a:lnTo>
                  <a:pt x="257166" y="334010"/>
                </a:lnTo>
                <a:lnTo>
                  <a:pt x="259489" y="332740"/>
                </a:lnTo>
                <a:lnTo>
                  <a:pt x="261881" y="331470"/>
                </a:lnTo>
                <a:close/>
              </a:path>
              <a:path w="298450" h="359409">
                <a:moveTo>
                  <a:pt x="298174" y="0"/>
                </a:moveTo>
                <a:lnTo>
                  <a:pt x="0" y="0"/>
                </a:lnTo>
                <a:lnTo>
                  <a:pt x="0" y="283209"/>
                </a:lnTo>
                <a:lnTo>
                  <a:pt x="390" y="288289"/>
                </a:lnTo>
                <a:lnTo>
                  <a:pt x="6175" y="306069"/>
                </a:lnTo>
                <a:lnTo>
                  <a:pt x="7980" y="309879"/>
                </a:lnTo>
                <a:lnTo>
                  <a:pt x="18870" y="321309"/>
                </a:lnTo>
                <a:lnTo>
                  <a:pt x="21354" y="323849"/>
                </a:lnTo>
                <a:lnTo>
                  <a:pt x="23827" y="325119"/>
                </a:lnTo>
                <a:lnTo>
                  <a:pt x="26380" y="326389"/>
                </a:lnTo>
                <a:lnTo>
                  <a:pt x="28933" y="328929"/>
                </a:lnTo>
                <a:lnTo>
                  <a:pt x="33969" y="331469"/>
                </a:lnTo>
                <a:lnTo>
                  <a:pt x="47102" y="331469"/>
                </a:lnTo>
                <a:lnTo>
                  <a:pt x="44975" y="330199"/>
                </a:lnTo>
                <a:lnTo>
                  <a:pt x="42732" y="328929"/>
                </a:lnTo>
                <a:lnTo>
                  <a:pt x="40421" y="328929"/>
                </a:lnTo>
                <a:lnTo>
                  <a:pt x="38063" y="327659"/>
                </a:lnTo>
                <a:lnTo>
                  <a:pt x="25828" y="321309"/>
                </a:lnTo>
                <a:lnTo>
                  <a:pt x="23470" y="318769"/>
                </a:lnTo>
                <a:lnTo>
                  <a:pt x="21147" y="317499"/>
                </a:lnTo>
                <a:lnTo>
                  <a:pt x="7198" y="294639"/>
                </a:lnTo>
                <a:lnTo>
                  <a:pt x="6290" y="292099"/>
                </a:lnTo>
                <a:lnTo>
                  <a:pt x="5657" y="287019"/>
                </a:lnTo>
                <a:lnTo>
                  <a:pt x="5266" y="283209"/>
                </a:lnTo>
                <a:lnTo>
                  <a:pt x="5266" y="5080"/>
                </a:lnTo>
                <a:lnTo>
                  <a:pt x="298174" y="5080"/>
                </a:lnTo>
                <a:lnTo>
                  <a:pt x="298174" y="0"/>
                </a:lnTo>
                <a:close/>
              </a:path>
              <a:path w="298450" h="359409">
                <a:moveTo>
                  <a:pt x="298174" y="5080"/>
                </a:moveTo>
                <a:lnTo>
                  <a:pt x="292942" y="5080"/>
                </a:lnTo>
                <a:lnTo>
                  <a:pt x="292942" y="275590"/>
                </a:lnTo>
                <a:lnTo>
                  <a:pt x="293103" y="283210"/>
                </a:lnTo>
                <a:lnTo>
                  <a:pt x="292712" y="288290"/>
                </a:lnTo>
                <a:lnTo>
                  <a:pt x="292033" y="292100"/>
                </a:lnTo>
                <a:lnTo>
                  <a:pt x="291136" y="294640"/>
                </a:lnTo>
                <a:lnTo>
                  <a:pt x="289998" y="298450"/>
                </a:lnTo>
                <a:lnTo>
                  <a:pt x="274899" y="318770"/>
                </a:lnTo>
                <a:lnTo>
                  <a:pt x="272495" y="321310"/>
                </a:lnTo>
                <a:lnTo>
                  <a:pt x="270103" y="322580"/>
                </a:lnTo>
                <a:lnTo>
                  <a:pt x="262709" y="326390"/>
                </a:lnTo>
                <a:lnTo>
                  <a:pt x="257914" y="328930"/>
                </a:lnTo>
                <a:lnTo>
                  <a:pt x="255591" y="328930"/>
                </a:lnTo>
                <a:lnTo>
                  <a:pt x="253348" y="330200"/>
                </a:lnTo>
                <a:lnTo>
                  <a:pt x="251232" y="331470"/>
                </a:lnTo>
                <a:lnTo>
                  <a:pt x="264365" y="331470"/>
                </a:lnTo>
                <a:lnTo>
                  <a:pt x="266872" y="330200"/>
                </a:lnTo>
                <a:lnTo>
                  <a:pt x="269436" y="328930"/>
                </a:lnTo>
                <a:lnTo>
                  <a:pt x="271943" y="326390"/>
                </a:lnTo>
                <a:lnTo>
                  <a:pt x="274508" y="325120"/>
                </a:lnTo>
                <a:lnTo>
                  <a:pt x="277015" y="323850"/>
                </a:lnTo>
                <a:lnTo>
                  <a:pt x="279453" y="321310"/>
                </a:lnTo>
                <a:lnTo>
                  <a:pt x="281856" y="320040"/>
                </a:lnTo>
                <a:lnTo>
                  <a:pt x="284179" y="317500"/>
                </a:lnTo>
                <a:lnTo>
                  <a:pt x="286375" y="314960"/>
                </a:lnTo>
                <a:lnTo>
                  <a:pt x="288457" y="312420"/>
                </a:lnTo>
                <a:lnTo>
                  <a:pt x="290389" y="309880"/>
                </a:lnTo>
                <a:lnTo>
                  <a:pt x="292160" y="306070"/>
                </a:lnTo>
                <a:lnTo>
                  <a:pt x="293724" y="303530"/>
                </a:lnTo>
                <a:lnTo>
                  <a:pt x="298324" y="283210"/>
                </a:lnTo>
                <a:lnTo>
                  <a:pt x="298255" y="275590"/>
                </a:lnTo>
                <a:lnTo>
                  <a:pt x="298174" y="508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0" y="6525350"/>
            <a:ext cx="9144000" cy="9524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690" name="object 69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60358259"/>
              </p:ext>
            </p:extLst>
          </p:nvPr>
        </p:nvGraphicFramePr>
        <p:xfrm>
          <a:off x="132234" y="1229900"/>
          <a:ext cx="8929369" cy="431706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2095"/>
                <a:gridCol w="4860290"/>
                <a:gridCol w="1224280"/>
                <a:gridCol w="2592704"/>
              </a:tblGrid>
              <a:tr h="46685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270" algn="ctr">
                        <a:lnSpc>
                          <a:spcPct val="100000"/>
                        </a:lnSpc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№</a:t>
                      </a:r>
                    </a:p>
                  </a:txBody>
                  <a:tcPr marL="0" marR="0" marT="31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Наименование основных мероприятий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и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контрольных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точек</a:t>
                      </a:r>
                    </a:p>
                  </a:txBody>
                  <a:tcPr marL="0" marR="0" marT="31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905" algn="ctr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Срок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317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50"/>
                        </a:lnSpc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Исполнение</a:t>
                      </a:r>
                      <a:r>
                        <a:rPr sz="1100" spc="-3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(выполнено/в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36220" marR="227965" algn="ctr">
                        <a:lnSpc>
                          <a:spcPts val="1100"/>
                        </a:lnSpc>
                        <a:spcBef>
                          <a:spcPts val="10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процессе/ведется</a:t>
                      </a:r>
                      <a:r>
                        <a:rPr sz="1100" spc="-8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подготовка/не  выполнено)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2786">
                <a:tc>
                  <a:txBody>
                    <a:bodyPr/>
                    <a:lstStyle/>
                    <a:p>
                      <a:pPr marR="30480"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R="27305"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51699">
                <a:tc gridSpan="4"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  <a:r>
                        <a:rPr sz="1100" b="1" spc="-2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b="1" spc="-5" dirty="0">
                          <a:latin typeface="Arial" pitchFamily="34" charset="0"/>
                          <a:cs typeface="Arial" pitchFamily="34" charset="0"/>
                        </a:rPr>
                        <a:t>год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096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88721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1.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Начало</a:t>
                      </a:r>
                      <a:r>
                        <a:rPr lang="ru-RU" sz="110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выполнения работ </a:t>
                      </a: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по рекультивации</a:t>
                      </a:r>
                      <a:r>
                        <a:rPr lang="ru-RU" sz="110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территорий в районе </a:t>
                      </a:r>
                      <a:r>
                        <a:rPr lang="ru-RU" sz="1100" dirty="0" err="1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с.п.Рождествено</a:t>
                      </a: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Самарской области, </a:t>
                      </a:r>
                      <a:r>
                        <a:rPr lang="ru-RU" sz="1100" dirty="0" err="1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техногенно</a:t>
                      </a: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деградированных несанкционированным размещением спиртовой барды</a:t>
                      </a:r>
                      <a:endParaRPr lang="ru-RU" sz="1100" baseline="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</a:tr>
              <a:tr h="188722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2.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Подготовка проектно-сметной документации по строительству площадки сезонного накопления твердых коммунальных отходов в с. Рождествено Волжского района Самарской области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</a:tr>
              <a:tr h="188722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Заключение соглашения между </a:t>
                      </a:r>
                      <a:r>
                        <a:rPr lang="ru-RU" sz="1100" dirty="0" err="1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МинЖКХ</a:t>
                      </a: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СО, </a:t>
                      </a:r>
                      <a:r>
                        <a:rPr lang="ru-RU" sz="1100" dirty="0" err="1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Регоператором</a:t>
                      </a: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«</a:t>
                      </a:r>
                      <a:r>
                        <a:rPr lang="ru-RU" sz="1100" dirty="0" err="1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ЭкоСтройРесурс</a:t>
                      </a: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» и Администрацией</a:t>
                      </a:r>
                      <a:r>
                        <a:rPr lang="ru-RU" sz="110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sz="1100" baseline="0" dirty="0" err="1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м.р</a:t>
                      </a:r>
                      <a:r>
                        <a:rPr lang="ru-RU" sz="110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. Волжский Самарской области о с</a:t>
                      </a: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троительстве сортировочной станции в составе </a:t>
                      </a:r>
                      <a:r>
                        <a:rPr lang="ru-RU" sz="1100" dirty="0" err="1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экотехнопарка</a:t>
                      </a: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«Зелененький»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</a:tr>
              <a:tr h="220568">
                <a:tc gridSpan="4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sz="1100" b="1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r>
                        <a:rPr sz="1100" b="1" spc="-2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b="1" spc="-5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год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7112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88722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1.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Завершение выполнения работ по рекультивации территорий в районе </a:t>
                      </a:r>
                      <a:r>
                        <a:rPr lang="ru-RU" sz="1100" dirty="0" err="1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с.п.Рождествено</a:t>
                      </a: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Самарской области, </a:t>
                      </a:r>
                      <a:r>
                        <a:rPr lang="ru-RU" sz="1100" dirty="0" err="1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техногенно</a:t>
                      </a: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деградированных несанкционированным размещением спиртовой барды</a:t>
                      </a:r>
                      <a:endParaRPr lang="ru-RU" sz="1100" baseline="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в процессе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188722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2.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Площадка сезонного накопления твердых коммунальных отходов в с. Рождествено Волжского района Самарской области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в процессе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188722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3.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Строительство сортировочной станции в составе </a:t>
                      </a:r>
                      <a:r>
                        <a:rPr lang="ru-RU" sz="1100" dirty="0" err="1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экотехнопарка</a:t>
                      </a: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«Зелененький»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В апреле 2020 года введена в эксплуатацию 1 очередь проекта – мусоросортировочная станция мощностью 40 тыс. тонн в год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sp>
        <p:nvSpPr>
          <p:cNvPr id="696" name="object 69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t>12</a:t>
            </a:fld>
            <a:endParaRPr spc="-5" dirty="0"/>
          </a:p>
        </p:txBody>
      </p:sp>
      <p:sp>
        <p:nvSpPr>
          <p:cNvPr id="691" name="object 691"/>
          <p:cNvSpPr txBox="1"/>
          <p:nvPr/>
        </p:nvSpPr>
        <p:spPr>
          <a:xfrm>
            <a:off x="2512005" y="878906"/>
            <a:ext cx="4387215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2. </a:t>
            </a:r>
            <a:r>
              <a:rPr sz="1200" b="1" spc="-5" dirty="0">
                <a:latin typeface="Arial"/>
                <a:cs typeface="Arial"/>
              </a:rPr>
              <a:t>ОСНОВНЫЕ МЕРОПРИЯТИЯ </a:t>
            </a:r>
            <a:r>
              <a:rPr sz="1200" b="1" dirty="0">
                <a:latin typeface="Arial"/>
                <a:cs typeface="Arial"/>
              </a:rPr>
              <a:t>И </a:t>
            </a:r>
            <a:r>
              <a:rPr sz="1200" b="1" spc="-5" dirty="0">
                <a:latin typeface="Arial"/>
                <a:cs typeface="Arial"/>
              </a:rPr>
              <a:t>КОНТРОЛЬНЫЕ</a:t>
            </a:r>
            <a:r>
              <a:rPr sz="1200" b="1" dirty="0">
                <a:latin typeface="Arial"/>
                <a:cs typeface="Arial"/>
              </a:rPr>
              <a:t> </a:t>
            </a:r>
            <a:r>
              <a:rPr sz="1200" b="1" dirty="0" smtClean="0">
                <a:latin typeface="Arial"/>
                <a:cs typeface="Arial"/>
              </a:rPr>
              <a:t>ТОЧКИ</a:t>
            </a:r>
            <a:endParaRPr sz="1200" dirty="0">
              <a:latin typeface="Arial"/>
              <a:cs typeface="Arial"/>
            </a:endParaRPr>
          </a:p>
        </p:txBody>
      </p:sp>
      <p:sp>
        <p:nvSpPr>
          <p:cNvPr id="699" name="object 687"/>
          <p:cNvSpPr txBox="1">
            <a:spLocks/>
          </p:cNvSpPr>
          <p:nvPr/>
        </p:nvSpPr>
        <p:spPr>
          <a:xfrm>
            <a:off x="2334005" y="85725"/>
            <a:ext cx="5052695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>
            <a:lvl1pPr>
              <a:defRPr sz="1600" b="1" i="0">
                <a:solidFill>
                  <a:schemeClr val="bg1"/>
                </a:solidFill>
                <a:latin typeface="Arial"/>
                <a:ea typeface="+mj-ea"/>
                <a:cs typeface="Arial"/>
              </a:defRPr>
            </a:lvl1pPr>
          </a:lstStyle>
          <a:p>
            <a:pPr marR="5080" algn="ctr">
              <a:tabLst>
                <a:tab pos="2137410" algn="l"/>
                <a:tab pos="4521835" algn="l"/>
              </a:tabLst>
            </a:pPr>
            <a:r>
              <a:rPr lang="ru-RU" spc="-10" dirty="0" smtClean="0"/>
              <a:t>НАЦИОНАЛЬНЫЙ</a:t>
            </a:r>
            <a:r>
              <a:rPr lang="ru-RU" spc="65" dirty="0" smtClean="0"/>
              <a:t> </a:t>
            </a:r>
            <a:r>
              <a:rPr lang="ru-RU" spc="-5" dirty="0" smtClean="0"/>
              <a:t>ПРОЕКТ</a:t>
            </a:r>
            <a:r>
              <a:rPr lang="ru-RU" spc="10" dirty="0" smtClean="0"/>
              <a:t> </a:t>
            </a:r>
            <a:r>
              <a:rPr lang="ru-RU" spc="-10" dirty="0" smtClean="0"/>
              <a:t>«</a:t>
            </a:r>
            <a:r>
              <a:rPr lang="ru-RU" spc="-10" dirty="0" smtClean="0">
                <a:uFill>
                  <a:solidFill>
                    <a:srgbClr val="FEFEFE"/>
                  </a:solidFill>
                </a:uFill>
              </a:rPr>
              <a:t>ЭКОЛОГИЯ</a:t>
            </a:r>
            <a:r>
              <a:rPr lang="ru-RU" spc="-10" dirty="0" smtClean="0"/>
              <a:t>»</a:t>
            </a:r>
            <a:br>
              <a:rPr lang="ru-RU" spc="-10" dirty="0" smtClean="0"/>
            </a:br>
            <a:r>
              <a:rPr lang="ru-RU" spc="-10" dirty="0" err="1" smtClean="0"/>
              <a:t>м.р.Волжский</a:t>
            </a:r>
            <a:r>
              <a:rPr lang="ru-RU" spc="-10" dirty="0" smtClean="0"/>
              <a:t> Самарской области</a:t>
            </a:r>
            <a:endParaRPr lang="ru-RU" spc="-10" dirty="0"/>
          </a:p>
        </p:txBody>
      </p:sp>
      <p:sp>
        <p:nvSpPr>
          <p:cNvPr id="692" name="object 690"/>
          <p:cNvSpPr txBox="1"/>
          <p:nvPr/>
        </p:nvSpPr>
        <p:spPr>
          <a:xfrm>
            <a:off x="145306" y="5805264"/>
            <a:ext cx="8675165" cy="596958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r>
              <a:rPr lang="ru-RU" sz="1100" b="1" u="sng" spc="-5" dirty="0">
                <a:latin typeface="Arial"/>
                <a:cs typeface="Arial"/>
              </a:rPr>
              <a:t>Ответственный исполнитель:</a:t>
            </a:r>
          </a:p>
          <a:p>
            <a:pPr marL="12700">
              <a:lnSpc>
                <a:spcPct val="100000"/>
              </a:lnSpc>
            </a:pPr>
            <a:r>
              <a:rPr lang="ru-RU" sz="1100" spc="-5" dirty="0" err="1" smtClean="0">
                <a:latin typeface="Arial"/>
                <a:cs typeface="Arial"/>
              </a:rPr>
              <a:t>Забиралова</a:t>
            </a:r>
            <a:r>
              <a:rPr lang="ru-RU" sz="1100" spc="-5" dirty="0" smtClean="0">
                <a:latin typeface="Arial"/>
                <a:cs typeface="Arial"/>
              </a:rPr>
              <a:t> Алевтина Николаевна</a:t>
            </a:r>
            <a:r>
              <a:rPr lang="ru-RU" sz="1100" spc="-5" dirty="0">
                <a:latin typeface="Arial"/>
                <a:cs typeface="Arial"/>
              </a:rPr>
              <a:t> </a:t>
            </a:r>
            <a:r>
              <a:rPr lang="ru-RU" sz="1100" spc="-5" dirty="0" smtClean="0">
                <a:latin typeface="Arial"/>
                <a:cs typeface="Arial"/>
              </a:rPr>
              <a:t>- </a:t>
            </a:r>
            <a:r>
              <a:rPr lang="ru-RU" sz="1100" spc="-5" dirty="0">
                <a:latin typeface="Arial"/>
                <a:cs typeface="Arial"/>
              </a:rPr>
              <a:t>н</a:t>
            </a:r>
            <a:r>
              <a:rPr lang="ru-RU" sz="1100" spc="-5" dirty="0" smtClean="0">
                <a:latin typeface="Arial"/>
                <a:cs typeface="Arial"/>
              </a:rPr>
              <a:t>ачальник инспекции по охране окружающей среды Администрации </a:t>
            </a:r>
            <a:r>
              <a:rPr lang="ru-RU" sz="1100" spc="-5" dirty="0" err="1" smtClean="0">
                <a:latin typeface="Arial"/>
                <a:cs typeface="Arial"/>
              </a:rPr>
              <a:t>м.р.Волжский</a:t>
            </a:r>
            <a:endParaRPr sz="1100" dirty="0" smtClean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lang="ru-RU" sz="1100" spc="-5" dirty="0" smtClean="0">
                <a:latin typeface="Arial"/>
                <a:cs typeface="Arial"/>
              </a:rPr>
              <a:t>260-29-10</a:t>
            </a:r>
            <a:r>
              <a:rPr sz="1100" spc="-5" dirty="0" smtClean="0">
                <a:latin typeface="Arial"/>
                <a:cs typeface="Arial"/>
              </a:rPr>
              <a:t>, </a:t>
            </a:r>
            <a:r>
              <a:rPr lang="en-US" sz="1100" dirty="0">
                <a:latin typeface="Arial"/>
                <a:cs typeface="Arial"/>
              </a:rPr>
              <a:t>volgoekologi@yandex.ru</a:t>
            </a:r>
            <a:endParaRPr sz="1100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746826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/>
          <p:nvPr/>
        </p:nvSpPr>
        <p:spPr>
          <a:xfrm>
            <a:off x="283644" y="44942"/>
            <a:ext cx="224530" cy="17497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2537" y="218276"/>
            <a:ext cx="288290" cy="349885"/>
          </a:xfrm>
          <a:custGeom>
            <a:avLst/>
            <a:gdLst/>
            <a:ahLst/>
            <a:cxnLst/>
            <a:rect l="l" t="t" r="r" b="b"/>
            <a:pathLst>
              <a:path w="288290" h="349884">
                <a:moveTo>
                  <a:pt x="165054" y="328104"/>
                </a:moveTo>
                <a:lnTo>
                  <a:pt x="122505" y="328104"/>
                </a:lnTo>
                <a:lnTo>
                  <a:pt x="124518" y="328138"/>
                </a:lnTo>
                <a:lnTo>
                  <a:pt x="126208" y="328333"/>
                </a:lnTo>
                <a:lnTo>
                  <a:pt x="143895" y="349323"/>
                </a:lnTo>
                <a:lnTo>
                  <a:pt x="143941" y="348736"/>
                </a:lnTo>
                <a:lnTo>
                  <a:pt x="163283" y="328138"/>
                </a:lnTo>
                <a:lnTo>
                  <a:pt x="165054" y="328104"/>
                </a:lnTo>
                <a:close/>
              </a:path>
              <a:path w="288290" h="349884">
                <a:moveTo>
                  <a:pt x="287675" y="0"/>
                </a:moveTo>
                <a:lnTo>
                  <a:pt x="0" y="0"/>
                </a:lnTo>
                <a:lnTo>
                  <a:pt x="0" y="278262"/>
                </a:lnTo>
                <a:lnTo>
                  <a:pt x="396" y="282328"/>
                </a:lnTo>
                <a:lnTo>
                  <a:pt x="20561" y="315380"/>
                </a:lnTo>
                <a:lnTo>
                  <a:pt x="70458" y="328413"/>
                </a:lnTo>
                <a:lnTo>
                  <a:pt x="96597" y="328573"/>
                </a:lnTo>
                <a:lnTo>
                  <a:pt x="110166" y="328459"/>
                </a:lnTo>
                <a:lnTo>
                  <a:pt x="116376" y="328299"/>
                </a:lnTo>
                <a:lnTo>
                  <a:pt x="118699" y="328264"/>
                </a:lnTo>
                <a:lnTo>
                  <a:pt x="122505" y="328104"/>
                </a:lnTo>
                <a:lnTo>
                  <a:pt x="234052" y="328104"/>
                </a:lnTo>
                <a:lnTo>
                  <a:pt x="236248" y="327783"/>
                </a:lnTo>
                <a:lnTo>
                  <a:pt x="271909" y="311658"/>
                </a:lnTo>
                <a:lnTo>
                  <a:pt x="287836" y="278262"/>
                </a:lnTo>
                <a:lnTo>
                  <a:pt x="287709" y="271013"/>
                </a:lnTo>
                <a:lnTo>
                  <a:pt x="287675" y="0"/>
                </a:lnTo>
                <a:close/>
              </a:path>
              <a:path w="288290" h="349884">
                <a:moveTo>
                  <a:pt x="234052" y="328104"/>
                </a:moveTo>
                <a:lnTo>
                  <a:pt x="165054" y="328104"/>
                </a:lnTo>
                <a:lnTo>
                  <a:pt x="169102" y="328264"/>
                </a:lnTo>
                <a:lnTo>
                  <a:pt x="171413" y="328299"/>
                </a:lnTo>
                <a:lnTo>
                  <a:pt x="177669" y="328459"/>
                </a:lnTo>
                <a:lnTo>
                  <a:pt x="191193" y="328573"/>
                </a:lnTo>
                <a:lnTo>
                  <a:pt x="196851" y="328573"/>
                </a:lnTo>
                <a:lnTo>
                  <a:pt x="217343" y="328413"/>
                </a:lnTo>
                <a:lnTo>
                  <a:pt x="234052" y="328104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14544" y="275468"/>
            <a:ext cx="192405" cy="245110"/>
          </a:xfrm>
          <a:custGeom>
            <a:avLst/>
            <a:gdLst/>
            <a:ahLst/>
            <a:cxnLst/>
            <a:rect l="l" t="t" r="r" b="b"/>
            <a:pathLst>
              <a:path w="192404" h="245109">
                <a:moveTo>
                  <a:pt x="65030" y="137159"/>
                </a:moveTo>
                <a:lnTo>
                  <a:pt x="63018" y="137159"/>
                </a:lnTo>
                <a:lnTo>
                  <a:pt x="62983" y="138429"/>
                </a:lnTo>
                <a:lnTo>
                  <a:pt x="62742" y="139699"/>
                </a:lnTo>
                <a:lnTo>
                  <a:pt x="62316" y="140969"/>
                </a:lnTo>
                <a:lnTo>
                  <a:pt x="61649" y="142239"/>
                </a:lnTo>
                <a:lnTo>
                  <a:pt x="61212" y="143509"/>
                </a:lnTo>
                <a:lnTo>
                  <a:pt x="60695" y="144779"/>
                </a:lnTo>
                <a:lnTo>
                  <a:pt x="60108" y="146049"/>
                </a:lnTo>
                <a:lnTo>
                  <a:pt x="59441" y="147319"/>
                </a:lnTo>
                <a:lnTo>
                  <a:pt x="58694" y="148589"/>
                </a:lnTo>
                <a:lnTo>
                  <a:pt x="57831" y="148589"/>
                </a:lnTo>
                <a:lnTo>
                  <a:pt x="56888" y="149859"/>
                </a:lnTo>
                <a:lnTo>
                  <a:pt x="55830" y="151129"/>
                </a:lnTo>
                <a:lnTo>
                  <a:pt x="56302" y="152399"/>
                </a:lnTo>
                <a:lnTo>
                  <a:pt x="56888" y="156209"/>
                </a:lnTo>
                <a:lnTo>
                  <a:pt x="57049" y="157479"/>
                </a:lnTo>
                <a:lnTo>
                  <a:pt x="57164" y="158749"/>
                </a:lnTo>
                <a:lnTo>
                  <a:pt x="57245" y="162559"/>
                </a:lnTo>
                <a:lnTo>
                  <a:pt x="57124" y="163829"/>
                </a:lnTo>
                <a:lnTo>
                  <a:pt x="57049" y="165099"/>
                </a:lnTo>
                <a:lnTo>
                  <a:pt x="56612" y="167639"/>
                </a:lnTo>
                <a:lnTo>
                  <a:pt x="56141" y="170179"/>
                </a:lnTo>
                <a:lnTo>
                  <a:pt x="55865" y="171449"/>
                </a:lnTo>
                <a:lnTo>
                  <a:pt x="55554" y="172719"/>
                </a:lnTo>
                <a:lnTo>
                  <a:pt x="55117" y="172719"/>
                </a:lnTo>
                <a:lnTo>
                  <a:pt x="54761" y="173989"/>
                </a:lnTo>
                <a:lnTo>
                  <a:pt x="54450" y="176529"/>
                </a:lnTo>
                <a:lnTo>
                  <a:pt x="54255" y="179069"/>
                </a:lnTo>
                <a:lnTo>
                  <a:pt x="55554" y="186689"/>
                </a:lnTo>
                <a:lnTo>
                  <a:pt x="53474" y="191307"/>
                </a:lnTo>
                <a:lnTo>
                  <a:pt x="53703" y="191769"/>
                </a:lnTo>
                <a:lnTo>
                  <a:pt x="54255" y="193039"/>
                </a:lnTo>
                <a:lnTo>
                  <a:pt x="54726" y="194309"/>
                </a:lnTo>
                <a:lnTo>
                  <a:pt x="54922" y="194309"/>
                </a:lnTo>
                <a:lnTo>
                  <a:pt x="55083" y="195579"/>
                </a:lnTo>
                <a:lnTo>
                  <a:pt x="55359" y="198119"/>
                </a:lnTo>
                <a:lnTo>
                  <a:pt x="55508" y="199389"/>
                </a:lnTo>
                <a:lnTo>
                  <a:pt x="55704" y="201929"/>
                </a:lnTo>
                <a:lnTo>
                  <a:pt x="56647" y="209549"/>
                </a:lnTo>
                <a:lnTo>
                  <a:pt x="58222" y="228599"/>
                </a:lnTo>
                <a:lnTo>
                  <a:pt x="57751" y="229869"/>
                </a:lnTo>
                <a:lnTo>
                  <a:pt x="56808" y="231139"/>
                </a:lnTo>
                <a:lnTo>
                  <a:pt x="56371" y="232409"/>
                </a:lnTo>
                <a:lnTo>
                  <a:pt x="54922" y="236219"/>
                </a:lnTo>
                <a:lnTo>
                  <a:pt x="54094" y="237489"/>
                </a:lnTo>
                <a:lnTo>
                  <a:pt x="53542" y="238759"/>
                </a:lnTo>
                <a:lnTo>
                  <a:pt x="52288" y="241299"/>
                </a:lnTo>
                <a:lnTo>
                  <a:pt x="52012" y="242569"/>
                </a:lnTo>
                <a:lnTo>
                  <a:pt x="51541" y="243839"/>
                </a:lnTo>
                <a:lnTo>
                  <a:pt x="51345" y="245109"/>
                </a:lnTo>
                <a:lnTo>
                  <a:pt x="55508" y="245109"/>
                </a:lnTo>
                <a:lnTo>
                  <a:pt x="55750" y="243839"/>
                </a:lnTo>
                <a:lnTo>
                  <a:pt x="56095" y="243839"/>
                </a:lnTo>
                <a:lnTo>
                  <a:pt x="56256" y="242569"/>
                </a:lnTo>
                <a:lnTo>
                  <a:pt x="56727" y="241299"/>
                </a:lnTo>
                <a:lnTo>
                  <a:pt x="57118" y="240029"/>
                </a:lnTo>
                <a:lnTo>
                  <a:pt x="57360" y="238759"/>
                </a:lnTo>
                <a:lnTo>
                  <a:pt x="57670" y="238759"/>
                </a:lnTo>
                <a:lnTo>
                  <a:pt x="58061" y="237489"/>
                </a:lnTo>
                <a:lnTo>
                  <a:pt x="58464" y="237489"/>
                </a:lnTo>
                <a:lnTo>
                  <a:pt x="59361" y="234949"/>
                </a:lnTo>
                <a:lnTo>
                  <a:pt x="60350" y="233679"/>
                </a:lnTo>
                <a:lnTo>
                  <a:pt x="61212" y="232409"/>
                </a:lnTo>
                <a:lnTo>
                  <a:pt x="61488" y="232409"/>
                </a:lnTo>
                <a:lnTo>
                  <a:pt x="61718" y="231139"/>
                </a:lnTo>
                <a:lnTo>
                  <a:pt x="61914" y="231139"/>
                </a:lnTo>
                <a:lnTo>
                  <a:pt x="62075" y="229869"/>
                </a:lnTo>
                <a:lnTo>
                  <a:pt x="62190" y="228599"/>
                </a:lnTo>
                <a:lnTo>
                  <a:pt x="62190" y="222249"/>
                </a:lnTo>
                <a:lnTo>
                  <a:pt x="61845" y="218439"/>
                </a:lnTo>
                <a:lnTo>
                  <a:pt x="61178" y="213359"/>
                </a:lnTo>
                <a:lnTo>
                  <a:pt x="60775" y="209549"/>
                </a:lnTo>
                <a:lnTo>
                  <a:pt x="59602" y="203199"/>
                </a:lnTo>
                <a:lnTo>
                  <a:pt x="59246" y="200659"/>
                </a:lnTo>
                <a:lnTo>
                  <a:pt x="58970" y="199389"/>
                </a:lnTo>
                <a:lnTo>
                  <a:pt x="58774" y="196849"/>
                </a:lnTo>
                <a:lnTo>
                  <a:pt x="58809" y="191769"/>
                </a:lnTo>
                <a:lnTo>
                  <a:pt x="59004" y="191769"/>
                </a:lnTo>
                <a:lnTo>
                  <a:pt x="59602" y="189229"/>
                </a:lnTo>
                <a:lnTo>
                  <a:pt x="59361" y="186689"/>
                </a:lnTo>
                <a:lnTo>
                  <a:pt x="59211" y="184149"/>
                </a:lnTo>
                <a:lnTo>
                  <a:pt x="59050" y="184149"/>
                </a:lnTo>
                <a:lnTo>
                  <a:pt x="58889" y="182879"/>
                </a:lnTo>
                <a:lnTo>
                  <a:pt x="58809" y="181609"/>
                </a:lnTo>
                <a:lnTo>
                  <a:pt x="58694" y="175259"/>
                </a:lnTo>
                <a:lnTo>
                  <a:pt x="58855" y="173989"/>
                </a:lnTo>
                <a:lnTo>
                  <a:pt x="59050" y="171449"/>
                </a:lnTo>
                <a:lnTo>
                  <a:pt x="59280" y="170179"/>
                </a:lnTo>
                <a:lnTo>
                  <a:pt x="59556" y="167639"/>
                </a:lnTo>
                <a:lnTo>
                  <a:pt x="60189" y="163829"/>
                </a:lnTo>
                <a:lnTo>
                  <a:pt x="61764" y="156209"/>
                </a:lnTo>
                <a:lnTo>
                  <a:pt x="62983" y="149859"/>
                </a:lnTo>
                <a:lnTo>
                  <a:pt x="63409" y="147319"/>
                </a:lnTo>
                <a:lnTo>
                  <a:pt x="63880" y="144779"/>
                </a:lnTo>
                <a:lnTo>
                  <a:pt x="65030" y="137159"/>
                </a:lnTo>
                <a:close/>
              </a:path>
              <a:path w="192404" h="245109">
                <a:moveTo>
                  <a:pt x="190721" y="226060"/>
                </a:moveTo>
                <a:lnTo>
                  <a:pt x="184822" y="226060"/>
                </a:lnTo>
                <a:lnTo>
                  <a:pt x="184109" y="227330"/>
                </a:lnTo>
                <a:lnTo>
                  <a:pt x="183798" y="228600"/>
                </a:lnTo>
                <a:lnTo>
                  <a:pt x="183212" y="229870"/>
                </a:lnTo>
                <a:lnTo>
                  <a:pt x="182545" y="231140"/>
                </a:lnTo>
                <a:lnTo>
                  <a:pt x="182074" y="232410"/>
                </a:lnTo>
                <a:lnTo>
                  <a:pt x="181119" y="233680"/>
                </a:lnTo>
                <a:lnTo>
                  <a:pt x="180648" y="234950"/>
                </a:lnTo>
                <a:lnTo>
                  <a:pt x="179866" y="236220"/>
                </a:lnTo>
                <a:lnTo>
                  <a:pt x="179429" y="236220"/>
                </a:lnTo>
                <a:lnTo>
                  <a:pt x="179394" y="237490"/>
                </a:lnTo>
                <a:lnTo>
                  <a:pt x="179751" y="237490"/>
                </a:lnTo>
                <a:lnTo>
                  <a:pt x="179946" y="238760"/>
                </a:lnTo>
                <a:lnTo>
                  <a:pt x="182189" y="238760"/>
                </a:lnTo>
                <a:lnTo>
                  <a:pt x="184155" y="240030"/>
                </a:lnTo>
                <a:lnTo>
                  <a:pt x="184856" y="237490"/>
                </a:lnTo>
                <a:lnTo>
                  <a:pt x="185569" y="236220"/>
                </a:lnTo>
                <a:lnTo>
                  <a:pt x="186317" y="234950"/>
                </a:lnTo>
                <a:lnTo>
                  <a:pt x="187892" y="231140"/>
                </a:lnTo>
                <a:lnTo>
                  <a:pt x="189537" y="228600"/>
                </a:lnTo>
                <a:lnTo>
                  <a:pt x="190399" y="227330"/>
                </a:lnTo>
                <a:lnTo>
                  <a:pt x="190721" y="226060"/>
                </a:lnTo>
                <a:close/>
              </a:path>
              <a:path w="192404" h="245109">
                <a:moveTo>
                  <a:pt x="7152" y="229869"/>
                </a:moveTo>
                <a:lnTo>
                  <a:pt x="1494" y="229869"/>
                </a:lnTo>
                <a:lnTo>
                  <a:pt x="2552" y="231139"/>
                </a:lnTo>
                <a:lnTo>
                  <a:pt x="6405" y="231139"/>
                </a:lnTo>
                <a:lnTo>
                  <a:pt x="7152" y="229869"/>
                </a:lnTo>
                <a:close/>
              </a:path>
              <a:path w="192404" h="245109">
                <a:moveTo>
                  <a:pt x="17732" y="213359"/>
                </a:moveTo>
                <a:lnTo>
                  <a:pt x="13328" y="213359"/>
                </a:lnTo>
                <a:lnTo>
                  <a:pt x="13167" y="214629"/>
                </a:lnTo>
                <a:lnTo>
                  <a:pt x="12615" y="214629"/>
                </a:lnTo>
                <a:lnTo>
                  <a:pt x="12615" y="215899"/>
                </a:lnTo>
                <a:lnTo>
                  <a:pt x="12109" y="215899"/>
                </a:lnTo>
                <a:lnTo>
                  <a:pt x="12063" y="217169"/>
                </a:lnTo>
                <a:lnTo>
                  <a:pt x="11718" y="218439"/>
                </a:lnTo>
                <a:lnTo>
                  <a:pt x="11246" y="218439"/>
                </a:lnTo>
                <a:lnTo>
                  <a:pt x="10694" y="219709"/>
                </a:lnTo>
                <a:lnTo>
                  <a:pt x="8728" y="222249"/>
                </a:lnTo>
                <a:lnTo>
                  <a:pt x="4243" y="227329"/>
                </a:lnTo>
                <a:lnTo>
                  <a:pt x="2909" y="228599"/>
                </a:lnTo>
                <a:lnTo>
                  <a:pt x="2311" y="228599"/>
                </a:lnTo>
                <a:lnTo>
                  <a:pt x="1770" y="229869"/>
                </a:lnTo>
                <a:lnTo>
                  <a:pt x="7980" y="229869"/>
                </a:lnTo>
                <a:lnTo>
                  <a:pt x="9705" y="227329"/>
                </a:lnTo>
                <a:lnTo>
                  <a:pt x="10614" y="226059"/>
                </a:lnTo>
                <a:lnTo>
                  <a:pt x="13443" y="223519"/>
                </a:lnTo>
                <a:lnTo>
                  <a:pt x="13684" y="223519"/>
                </a:lnTo>
                <a:lnTo>
                  <a:pt x="13880" y="222249"/>
                </a:lnTo>
                <a:lnTo>
                  <a:pt x="14581" y="220979"/>
                </a:lnTo>
                <a:lnTo>
                  <a:pt x="16042" y="220979"/>
                </a:lnTo>
                <a:lnTo>
                  <a:pt x="16157" y="219709"/>
                </a:lnTo>
                <a:lnTo>
                  <a:pt x="16594" y="219709"/>
                </a:lnTo>
                <a:lnTo>
                  <a:pt x="16743" y="218439"/>
                </a:lnTo>
                <a:lnTo>
                  <a:pt x="17099" y="217169"/>
                </a:lnTo>
                <a:lnTo>
                  <a:pt x="17295" y="215899"/>
                </a:lnTo>
                <a:lnTo>
                  <a:pt x="17605" y="214629"/>
                </a:lnTo>
                <a:lnTo>
                  <a:pt x="17732" y="213359"/>
                </a:lnTo>
                <a:close/>
              </a:path>
              <a:path w="192404" h="245109">
                <a:moveTo>
                  <a:pt x="175622" y="167640"/>
                </a:moveTo>
                <a:lnTo>
                  <a:pt x="157809" y="167640"/>
                </a:lnTo>
                <a:lnTo>
                  <a:pt x="159109" y="168910"/>
                </a:lnTo>
                <a:lnTo>
                  <a:pt x="164146" y="171450"/>
                </a:lnTo>
                <a:lnTo>
                  <a:pt x="165319" y="172720"/>
                </a:lnTo>
                <a:lnTo>
                  <a:pt x="166538" y="173990"/>
                </a:lnTo>
                <a:lnTo>
                  <a:pt x="167446" y="173990"/>
                </a:lnTo>
                <a:lnTo>
                  <a:pt x="167722" y="175260"/>
                </a:lnTo>
                <a:lnTo>
                  <a:pt x="168343" y="175260"/>
                </a:lnTo>
                <a:lnTo>
                  <a:pt x="168665" y="176530"/>
                </a:lnTo>
                <a:lnTo>
                  <a:pt x="170033" y="176530"/>
                </a:lnTo>
                <a:lnTo>
                  <a:pt x="171057" y="177800"/>
                </a:lnTo>
                <a:lnTo>
                  <a:pt x="173104" y="179070"/>
                </a:lnTo>
                <a:lnTo>
                  <a:pt x="174518" y="180340"/>
                </a:lnTo>
                <a:lnTo>
                  <a:pt x="174955" y="180340"/>
                </a:lnTo>
                <a:lnTo>
                  <a:pt x="175818" y="181610"/>
                </a:lnTo>
                <a:lnTo>
                  <a:pt x="176209" y="181610"/>
                </a:lnTo>
                <a:lnTo>
                  <a:pt x="176761" y="182880"/>
                </a:lnTo>
                <a:lnTo>
                  <a:pt x="177152" y="182880"/>
                </a:lnTo>
                <a:lnTo>
                  <a:pt x="177704" y="184150"/>
                </a:lnTo>
                <a:lnTo>
                  <a:pt x="178417" y="186690"/>
                </a:lnTo>
                <a:lnTo>
                  <a:pt x="178727" y="187960"/>
                </a:lnTo>
                <a:lnTo>
                  <a:pt x="182269" y="199390"/>
                </a:lnTo>
                <a:lnTo>
                  <a:pt x="185247" y="209550"/>
                </a:lnTo>
                <a:lnTo>
                  <a:pt x="187409" y="217170"/>
                </a:lnTo>
                <a:lnTo>
                  <a:pt x="188042" y="218440"/>
                </a:lnTo>
                <a:lnTo>
                  <a:pt x="188513" y="220980"/>
                </a:lnTo>
                <a:lnTo>
                  <a:pt x="188237" y="220980"/>
                </a:lnTo>
                <a:lnTo>
                  <a:pt x="188237" y="222250"/>
                </a:lnTo>
                <a:lnTo>
                  <a:pt x="188007" y="223520"/>
                </a:lnTo>
                <a:lnTo>
                  <a:pt x="187260" y="223520"/>
                </a:lnTo>
                <a:lnTo>
                  <a:pt x="185926" y="224790"/>
                </a:lnTo>
                <a:lnTo>
                  <a:pt x="185523" y="226060"/>
                </a:lnTo>
                <a:lnTo>
                  <a:pt x="191538" y="226060"/>
                </a:lnTo>
                <a:lnTo>
                  <a:pt x="191779" y="224790"/>
                </a:lnTo>
                <a:lnTo>
                  <a:pt x="191894" y="220980"/>
                </a:lnTo>
                <a:lnTo>
                  <a:pt x="191664" y="219710"/>
                </a:lnTo>
                <a:lnTo>
                  <a:pt x="191388" y="217170"/>
                </a:lnTo>
                <a:lnTo>
                  <a:pt x="191066" y="215900"/>
                </a:lnTo>
                <a:lnTo>
                  <a:pt x="190675" y="214630"/>
                </a:lnTo>
                <a:lnTo>
                  <a:pt x="190250" y="213360"/>
                </a:lnTo>
                <a:lnTo>
                  <a:pt x="189778" y="210820"/>
                </a:lnTo>
                <a:lnTo>
                  <a:pt x="188283" y="207010"/>
                </a:lnTo>
                <a:lnTo>
                  <a:pt x="186593" y="201930"/>
                </a:lnTo>
                <a:lnTo>
                  <a:pt x="186351" y="198120"/>
                </a:lnTo>
                <a:lnTo>
                  <a:pt x="185799" y="196850"/>
                </a:lnTo>
                <a:lnTo>
                  <a:pt x="185328" y="195580"/>
                </a:lnTo>
                <a:lnTo>
                  <a:pt x="184465" y="191770"/>
                </a:lnTo>
                <a:lnTo>
                  <a:pt x="184074" y="190500"/>
                </a:lnTo>
                <a:lnTo>
                  <a:pt x="183017" y="186690"/>
                </a:lnTo>
                <a:lnTo>
                  <a:pt x="182384" y="182880"/>
                </a:lnTo>
                <a:lnTo>
                  <a:pt x="181200" y="177800"/>
                </a:lnTo>
                <a:lnTo>
                  <a:pt x="180648" y="173990"/>
                </a:lnTo>
                <a:lnTo>
                  <a:pt x="180337" y="171450"/>
                </a:lnTo>
                <a:lnTo>
                  <a:pt x="179981" y="170180"/>
                </a:lnTo>
                <a:lnTo>
                  <a:pt x="179555" y="170180"/>
                </a:lnTo>
                <a:lnTo>
                  <a:pt x="178842" y="168910"/>
                </a:lnTo>
                <a:lnTo>
                  <a:pt x="176450" y="168910"/>
                </a:lnTo>
                <a:lnTo>
                  <a:pt x="175622" y="167640"/>
                </a:lnTo>
                <a:close/>
              </a:path>
              <a:path w="192404" h="245109">
                <a:moveTo>
                  <a:pt x="29174" y="173989"/>
                </a:moveTo>
                <a:lnTo>
                  <a:pt x="24218" y="173989"/>
                </a:lnTo>
                <a:lnTo>
                  <a:pt x="23666" y="175259"/>
                </a:lnTo>
                <a:lnTo>
                  <a:pt x="23585" y="180339"/>
                </a:lnTo>
                <a:lnTo>
                  <a:pt x="19400" y="184098"/>
                </a:lnTo>
                <a:lnTo>
                  <a:pt x="19974" y="185419"/>
                </a:lnTo>
                <a:lnTo>
                  <a:pt x="19767" y="185419"/>
                </a:lnTo>
                <a:lnTo>
                  <a:pt x="19767" y="186689"/>
                </a:lnTo>
                <a:lnTo>
                  <a:pt x="14547" y="208279"/>
                </a:lnTo>
                <a:lnTo>
                  <a:pt x="14466" y="209549"/>
                </a:lnTo>
                <a:lnTo>
                  <a:pt x="14271" y="209549"/>
                </a:lnTo>
                <a:lnTo>
                  <a:pt x="14156" y="210819"/>
                </a:lnTo>
                <a:lnTo>
                  <a:pt x="13880" y="210819"/>
                </a:lnTo>
                <a:lnTo>
                  <a:pt x="13443" y="213359"/>
                </a:lnTo>
                <a:lnTo>
                  <a:pt x="18042" y="213359"/>
                </a:lnTo>
                <a:lnTo>
                  <a:pt x="18985" y="210819"/>
                </a:lnTo>
                <a:lnTo>
                  <a:pt x="19376" y="209549"/>
                </a:lnTo>
                <a:lnTo>
                  <a:pt x="19813" y="208279"/>
                </a:lnTo>
                <a:lnTo>
                  <a:pt x="20561" y="204469"/>
                </a:lnTo>
                <a:lnTo>
                  <a:pt x="21262" y="201929"/>
                </a:lnTo>
                <a:lnTo>
                  <a:pt x="21929" y="199389"/>
                </a:lnTo>
                <a:lnTo>
                  <a:pt x="23746" y="191769"/>
                </a:lnTo>
                <a:lnTo>
                  <a:pt x="23666" y="190499"/>
                </a:lnTo>
                <a:lnTo>
                  <a:pt x="23746" y="189229"/>
                </a:lnTo>
                <a:lnTo>
                  <a:pt x="24172" y="187959"/>
                </a:lnTo>
                <a:lnTo>
                  <a:pt x="24724" y="187959"/>
                </a:lnTo>
                <a:lnTo>
                  <a:pt x="27107" y="184098"/>
                </a:lnTo>
                <a:lnTo>
                  <a:pt x="27714" y="182879"/>
                </a:lnTo>
                <a:lnTo>
                  <a:pt x="28070" y="181609"/>
                </a:lnTo>
                <a:lnTo>
                  <a:pt x="28576" y="177799"/>
                </a:lnTo>
                <a:lnTo>
                  <a:pt x="28818" y="175259"/>
                </a:lnTo>
                <a:lnTo>
                  <a:pt x="29174" y="173989"/>
                </a:lnTo>
                <a:close/>
              </a:path>
              <a:path w="192404" h="245109">
                <a:moveTo>
                  <a:pt x="52449" y="189229"/>
                </a:moveTo>
                <a:lnTo>
                  <a:pt x="52840" y="190499"/>
                </a:lnTo>
                <a:lnTo>
                  <a:pt x="53266" y="191769"/>
                </a:lnTo>
                <a:lnTo>
                  <a:pt x="53474" y="191307"/>
                </a:lnTo>
                <a:lnTo>
                  <a:pt x="52449" y="189229"/>
                </a:lnTo>
                <a:close/>
              </a:path>
              <a:path w="192404" h="245109">
                <a:moveTo>
                  <a:pt x="51978" y="187959"/>
                </a:moveTo>
                <a:lnTo>
                  <a:pt x="52173" y="189229"/>
                </a:lnTo>
                <a:lnTo>
                  <a:pt x="51978" y="187959"/>
                </a:lnTo>
                <a:close/>
              </a:path>
              <a:path w="192404" h="245109">
                <a:moveTo>
                  <a:pt x="19296" y="183858"/>
                </a:moveTo>
                <a:lnTo>
                  <a:pt x="19296" y="184149"/>
                </a:lnTo>
                <a:lnTo>
                  <a:pt x="19296" y="183858"/>
                </a:lnTo>
                <a:close/>
              </a:path>
              <a:path w="192404" h="245109">
                <a:moveTo>
                  <a:pt x="19296" y="182879"/>
                </a:moveTo>
                <a:lnTo>
                  <a:pt x="18870" y="182879"/>
                </a:lnTo>
                <a:lnTo>
                  <a:pt x="19296" y="183858"/>
                </a:lnTo>
                <a:lnTo>
                  <a:pt x="19296" y="182879"/>
                </a:lnTo>
                <a:close/>
              </a:path>
              <a:path w="192404" h="245109">
                <a:moveTo>
                  <a:pt x="33222" y="146049"/>
                </a:moveTo>
                <a:lnTo>
                  <a:pt x="26690" y="168909"/>
                </a:lnTo>
                <a:lnTo>
                  <a:pt x="26414" y="168909"/>
                </a:lnTo>
                <a:lnTo>
                  <a:pt x="25632" y="171449"/>
                </a:lnTo>
                <a:lnTo>
                  <a:pt x="25080" y="172719"/>
                </a:lnTo>
                <a:lnTo>
                  <a:pt x="24609" y="173989"/>
                </a:lnTo>
                <a:lnTo>
                  <a:pt x="29404" y="173989"/>
                </a:lnTo>
                <a:lnTo>
                  <a:pt x="29715" y="172719"/>
                </a:lnTo>
                <a:lnTo>
                  <a:pt x="30071" y="172719"/>
                </a:lnTo>
                <a:lnTo>
                  <a:pt x="31141" y="170179"/>
                </a:lnTo>
                <a:lnTo>
                  <a:pt x="31647" y="170179"/>
                </a:lnTo>
                <a:lnTo>
                  <a:pt x="33452" y="165099"/>
                </a:lnTo>
                <a:lnTo>
                  <a:pt x="38132" y="149859"/>
                </a:lnTo>
                <a:lnTo>
                  <a:pt x="36994" y="148589"/>
                </a:lnTo>
                <a:lnTo>
                  <a:pt x="35775" y="147319"/>
                </a:lnTo>
                <a:lnTo>
                  <a:pt x="33222" y="146049"/>
                </a:lnTo>
                <a:close/>
              </a:path>
              <a:path w="192404" h="245109">
                <a:moveTo>
                  <a:pt x="161662" y="156210"/>
                </a:moveTo>
                <a:lnTo>
                  <a:pt x="152036" y="156210"/>
                </a:lnTo>
                <a:lnTo>
                  <a:pt x="153370" y="157480"/>
                </a:lnTo>
                <a:lnTo>
                  <a:pt x="143377" y="157480"/>
                </a:lnTo>
                <a:lnTo>
                  <a:pt x="144872" y="158750"/>
                </a:lnTo>
                <a:lnTo>
                  <a:pt x="145620" y="158750"/>
                </a:lnTo>
                <a:lnTo>
                  <a:pt x="146804" y="160020"/>
                </a:lnTo>
                <a:lnTo>
                  <a:pt x="149392" y="161290"/>
                </a:lnTo>
                <a:lnTo>
                  <a:pt x="150737" y="162560"/>
                </a:lnTo>
                <a:lnTo>
                  <a:pt x="153566" y="165100"/>
                </a:lnTo>
                <a:lnTo>
                  <a:pt x="156475" y="167640"/>
                </a:lnTo>
                <a:lnTo>
                  <a:pt x="173299" y="167640"/>
                </a:lnTo>
                <a:lnTo>
                  <a:pt x="172241" y="166370"/>
                </a:lnTo>
                <a:lnTo>
                  <a:pt x="171218" y="166370"/>
                </a:lnTo>
                <a:lnTo>
                  <a:pt x="169090" y="165100"/>
                </a:lnTo>
                <a:lnTo>
                  <a:pt x="166066" y="161290"/>
                </a:lnTo>
                <a:lnTo>
                  <a:pt x="164180" y="160020"/>
                </a:lnTo>
                <a:lnTo>
                  <a:pt x="163272" y="158750"/>
                </a:lnTo>
                <a:lnTo>
                  <a:pt x="161662" y="156210"/>
                </a:lnTo>
                <a:close/>
              </a:path>
              <a:path w="192404" h="245109">
                <a:moveTo>
                  <a:pt x="149599" y="156210"/>
                </a:moveTo>
                <a:lnTo>
                  <a:pt x="141848" y="156210"/>
                </a:lnTo>
                <a:lnTo>
                  <a:pt x="142595" y="157480"/>
                </a:lnTo>
                <a:lnTo>
                  <a:pt x="151082" y="157480"/>
                </a:lnTo>
                <a:lnTo>
                  <a:pt x="149599" y="156210"/>
                </a:lnTo>
                <a:close/>
              </a:path>
              <a:path w="192404" h="245109">
                <a:moveTo>
                  <a:pt x="146609" y="154940"/>
                </a:moveTo>
                <a:lnTo>
                  <a:pt x="139525" y="154940"/>
                </a:lnTo>
                <a:lnTo>
                  <a:pt x="140353" y="156210"/>
                </a:lnTo>
                <a:lnTo>
                  <a:pt x="147701" y="156210"/>
                </a:lnTo>
                <a:lnTo>
                  <a:pt x="146609" y="154940"/>
                </a:lnTo>
                <a:close/>
              </a:path>
              <a:path w="192404" h="245109">
                <a:moveTo>
                  <a:pt x="159419" y="152400"/>
                </a:moveTo>
                <a:lnTo>
                  <a:pt x="149668" y="152400"/>
                </a:lnTo>
                <a:lnTo>
                  <a:pt x="149127" y="153670"/>
                </a:lnTo>
                <a:lnTo>
                  <a:pt x="149392" y="153670"/>
                </a:lnTo>
                <a:lnTo>
                  <a:pt x="149748" y="154940"/>
                </a:lnTo>
                <a:lnTo>
                  <a:pt x="150610" y="154940"/>
                </a:lnTo>
                <a:lnTo>
                  <a:pt x="151013" y="156210"/>
                </a:lnTo>
                <a:lnTo>
                  <a:pt x="160960" y="156210"/>
                </a:lnTo>
                <a:lnTo>
                  <a:pt x="160282" y="154940"/>
                </a:lnTo>
                <a:lnTo>
                  <a:pt x="159971" y="153670"/>
                </a:lnTo>
                <a:lnTo>
                  <a:pt x="159419" y="152400"/>
                </a:lnTo>
                <a:close/>
              </a:path>
              <a:path w="192404" h="245109">
                <a:moveTo>
                  <a:pt x="142710" y="152400"/>
                </a:moveTo>
                <a:lnTo>
                  <a:pt x="137995" y="152400"/>
                </a:lnTo>
                <a:lnTo>
                  <a:pt x="138938" y="153670"/>
                </a:lnTo>
                <a:lnTo>
                  <a:pt x="139410" y="154940"/>
                </a:lnTo>
                <a:lnTo>
                  <a:pt x="145424" y="154940"/>
                </a:lnTo>
                <a:lnTo>
                  <a:pt x="142710" y="152400"/>
                </a:lnTo>
                <a:close/>
              </a:path>
              <a:path w="192404" h="245109">
                <a:moveTo>
                  <a:pt x="114996" y="125730"/>
                </a:moveTo>
                <a:lnTo>
                  <a:pt x="107843" y="125730"/>
                </a:lnTo>
                <a:lnTo>
                  <a:pt x="107648" y="127000"/>
                </a:lnTo>
                <a:lnTo>
                  <a:pt x="107487" y="127000"/>
                </a:lnTo>
                <a:lnTo>
                  <a:pt x="107406" y="128270"/>
                </a:lnTo>
                <a:lnTo>
                  <a:pt x="113582" y="128270"/>
                </a:lnTo>
                <a:lnTo>
                  <a:pt x="116411" y="132080"/>
                </a:lnTo>
                <a:lnTo>
                  <a:pt x="118296" y="133350"/>
                </a:lnTo>
                <a:lnTo>
                  <a:pt x="121125" y="137160"/>
                </a:lnTo>
                <a:lnTo>
                  <a:pt x="123092" y="139700"/>
                </a:lnTo>
                <a:lnTo>
                  <a:pt x="125104" y="140970"/>
                </a:lnTo>
                <a:lnTo>
                  <a:pt x="129348" y="146050"/>
                </a:lnTo>
                <a:lnTo>
                  <a:pt x="129773" y="146050"/>
                </a:lnTo>
                <a:lnTo>
                  <a:pt x="130291" y="147320"/>
                </a:lnTo>
                <a:lnTo>
                  <a:pt x="130958" y="147320"/>
                </a:lnTo>
                <a:lnTo>
                  <a:pt x="131786" y="148590"/>
                </a:lnTo>
                <a:lnTo>
                  <a:pt x="132648" y="149860"/>
                </a:lnTo>
                <a:lnTo>
                  <a:pt x="134419" y="149860"/>
                </a:lnTo>
                <a:lnTo>
                  <a:pt x="135316" y="151130"/>
                </a:lnTo>
                <a:lnTo>
                  <a:pt x="137133" y="152400"/>
                </a:lnTo>
                <a:lnTo>
                  <a:pt x="141215" y="152400"/>
                </a:lnTo>
                <a:lnTo>
                  <a:pt x="140548" y="151130"/>
                </a:lnTo>
                <a:lnTo>
                  <a:pt x="138708" y="149860"/>
                </a:lnTo>
                <a:lnTo>
                  <a:pt x="135914" y="148590"/>
                </a:lnTo>
                <a:lnTo>
                  <a:pt x="134223" y="147320"/>
                </a:lnTo>
                <a:lnTo>
                  <a:pt x="132372" y="146050"/>
                </a:lnTo>
                <a:lnTo>
                  <a:pt x="130406" y="143510"/>
                </a:lnTo>
                <a:lnTo>
                  <a:pt x="128324" y="142240"/>
                </a:lnTo>
                <a:lnTo>
                  <a:pt x="126197" y="139700"/>
                </a:lnTo>
                <a:lnTo>
                  <a:pt x="124035" y="137160"/>
                </a:lnTo>
                <a:lnTo>
                  <a:pt x="120734" y="133350"/>
                </a:lnTo>
                <a:lnTo>
                  <a:pt x="117514" y="129540"/>
                </a:lnTo>
                <a:lnTo>
                  <a:pt x="115468" y="127000"/>
                </a:lnTo>
                <a:lnTo>
                  <a:pt x="114996" y="125730"/>
                </a:lnTo>
                <a:close/>
              </a:path>
              <a:path w="192404" h="245109">
                <a:moveTo>
                  <a:pt x="159109" y="149860"/>
                </a:moveTo>
                <a:lnTo>
                  <a:pt x="151013" y="149860"/>
                </a:lnTo>
                <a:lnTo>
                  <a:pt x="150737" y="151130"/>
                </a:lnTo>
                <a:lnTo>
                  <a:pt x="150495" y="151130"/>
                </a:lnTo>
                <a:lnTo>
                  <a:pt x="150139" y="152400"/>
                </a:lnTo>
                <a:lnTo>
                  <a:pt x="159189" y="152400"/>
                </a:lnTo>
                <a:lnTo>
                  <a:pt x="159109" y="149860"/>
                </a:lnTo>
                <a:close/>
              </a:path>
              <a:path w="192404" h="245109">
                <a:moveTo>
                  <a:pt x="158246" y="148590"/>
                </a:moveTo>
                <a:lnTo>
                  <a:pt x="147862" y="148590"/>
                </a:lnTo>
                <a:lnTo>
                  <a:pt x="148104" y="149860"/>
                </a:lnTo>
                <a:lnTo>
                  <a:pt x="158798" y="149860"/>
                </a:lnTo>
                <a:lnTo>
                  <a:pt x="158246" y="148590"/>
                </a:lnTo>
                <a:close/>
              </a:path>
              <a:path w="192404" h="245109">
                <a:moveTo>
                  <a:pt x="157533" y="146050"/>
                </a:moveTo>
                <a:lnTo>
                  <a:pt x="149909" y="146050"/>
                </a:lnTo>
                <a:lnTo>
                  <a:pt x="149633" y="147320"/>
                </a:lnTo>
                <a:lnTo>
                  <a:pt x="149392" y="147320"/>
                </a:lnTo>
                <a:lnTo>
                  <a:pt x="148771" y="148590"/>
                </a:lnTo>
                <a:lnTo>
                  <a:pt x="158120" y="148590"/>
                </a:lnTo>
                <a:lnTo>
                  <a:pt x="157924" y="147320"/>
                </a:lnTo>
                <a:lnTo>
                  <a:pt x="157533" y="146050"/>
                </a:lnTo>
                <a:close/>
              </a:path>
              <a:path w="192404" h="245109">
                <a:moveTo>
                  <a:pt x="157418" y="144780"/>
                </a:moveTo>
                <a:lnTo>
                  <a:pt x="147391" y="144780"/>
                </a:lnTo>
                <a:lnTo>
                  <a:pt x="147747" y="146050"/>
                </a:lnTo>
                <a:lnTo>
                  <a:pt x="157499" y="146050"/>
                </a:lnTo>
                <a:lnTo>
                  <a:pt x="157418" y="144780"/>
                </a:lnTo>
                <a:close/>
              </a:path>
              <a:path w="192404" h="245109">
                <a:moveTo>
                  <a:pt x="74299" y="143509"/>
                </a:moveTo>
                <a:lnTo>
                  <a:pt x="71711" y="143509"/>
                </a:lnTo>
                <a:lnTo>
                  <a:pt x="73436" y="144779"/>
                </a:lnTo>
                <a:lnTo>
                  <a:pt x="74299" y="143509"/>
                </a:lnTo>
                <a:close/>
              </a:path>
              <a:path w="192404" h="245109">
                <a:moveTo>
                  <a:pt x="156866" y="143510"/>
                </a:moveTo>
                <a:lnTo>
                  <a:pt x="146137" y="143510"/>
                </a:lnTo>
                <a:lnTo>
                  <a:pt x="146218" y="144780"/>
                </a:lnTo>
                <a:lnTo>
                  <a:pt x="156947" y="144780"/>
                </a:lnTo>
                <a:lnTo>
                  <a:pt x="156866" y="143510"/>
                </a:lnTo>
                <a:close/>
              </a:path>
              <a:path w="192404" h="245109">
                <a:moveTo>
                  <a:pt x="28461" y="142239"/>
                </a:moveTo>
                <a:lnTo>
                  <a:pt x="29094" y="143509"/>
                </a:lnTo>
                <a:lnTo>
                  <a:pt x="28461" y="142239"/>
                </a:lnTo>
                <a:close/>
              </a:path>
              <a:path w="192404" h="245109">
                <a:moveTo>
                  <a:pt x="91215" y="142239"/>
                </a:moveTo>
                <a:lnTo>
                  <a:pt x="69193" y="142239"/>
                </a:lnTo>
                <a:lnTo>
                  <a:pt x="69388" y="143509"/>
                </a:lnTo>
                <a:lnTo>
                  <a:pt x="89444" y="143509"/>
                </a:lnTo>
                <a:lnTo>
                  <a:pt x="91215" y="142239"/>
                </a:lnTo>
                <a:close/>
              </a:path>
              <a:path w="192404" h="245109">
                <a:moveTo>
                  <a:pt x="157027" y="142240"/>
                </a:moveTo>
                <a:lnTo>
                  <a:pt x="146448" y="142240"/>
                </a:lnTo>
                <a:lnTo>
                  <a:pt x="146333" y="143510"/>
                </a:lnTo>
                <a:lnTo>
                  <a:pt x="157108" y="143510"/>
                </a:lnTo>
                <a:lnTo>
                  <a:pt x="157027" y="142240"/>
                </a:lnTo>
                <a:close/>
              </a:path>
              <a:path w="192404" h="245109">
                <a:moveTo>
                  <a:pt x="36442" y="114299"/>
                </a:moveTo>
                <a:lnTo>
                  <a:pt x="21860" y="114299"/>
                </a:lnTo>
                <a:lnTo>
                  <a:pt x="22136" y="116839"/>
                </a:lnTo>
                <a:lnTo>
                  <a:pt x="22366" y="118109"/>
                </a:lnTo>
                <a:lnTo>
                  <a:pt x="22527" y="120649"/>
                </a:lnTo>
                <a:lnTo>
                  <a:pt x="22723" y="121919"/>
                </a:lnTo>
                <a:lnTo>
                  <a:pt x="22884" y="124459"/>
                </a:lnTo>
                <a:lnTo>
                  <a:pt x="23229" y="126999"/>
                </a:lnTo>
                <a:lnTo>
                  <a:pt x="23551" y="128269"/>
                </a:lnTo>
                <a:lnTo>
                  <a:pt x="23942" y="129539"/>
                </a:lnTo>
                <a:lnTo>
                  <a:pt x="25276" y="134619"/>
                </a:lnTo>
                <a:lnTo>
                  <a:pt x="25793" y="135889"/>
                </a:lnTo>
                <a:lnTo>
                  <a:pt x="25943" y="137159"/>
                </a:lnTo>
                <a:lnTo>
                  <a:pt x="25943" y="138429"/>
                </a:lnTo>
                <a:lnTo>
                  <a:pt x="25793" y="139699"/>
                </a:lnTo>
                <a:lnTo>
                  <a:pt x="26690" y="140969"/>
                </a:lnTo>
                <a:lnTo>
                  <a:pt x="27518" y="142239"/>
                </a:lnTo>
                <a:lnTo>
                  <a:pt x="27909" y="142239"/>
                </a:lnTo>
                <a:lnTo>
                  <a:pt x="27438" y="140969"/>
                </a:lnTo>
                <a:lnTo>
                  <a:pt x="29565" y="140969"/>
                </a:lnTo>
                <a:lnTo>
                  <a:pt x="29922" y="139699"/>
                </a:lnTo>
                <a:lnTo>
                  <a:pt x="31808" y="139699"/>
                </a:lnTo>
                <a:lnTo>
                  <a:pt x="32233" y="138429"/>
                </a:lnTo>
                <a:lnTo>
                  <a:pt x="40570" y="138429"/>
                </a:lnTo>
                <a:lnTo>
                  <a:pt x="40375" y="137159"/>
                </a:lnTo>
                <a:lnTo>
                  <a:pt x="39984" y="137159"/>
                </a:lnTo>
                <a:lnTo>
                  <a:pt x="39351" y="135889"/>
                </a:lnTo>
                <a:lnTo>
                  <a:pt x="38604" y="134619"/>
                </a:lnTo>
                <a:lnTo>
                  <a:pt x="37776" y="132079"/>
                </a:lnTo>
                <a:lnTo>
                  <a:pt x="37028" y="130809"/>
                </a:lnTo>
                <a:lnTo>
                  <a:pt x="36361" y="128269"/>
                </a:lnTo>
                <a:lnTo>
                  <a:pt x="36085" y="128269"/>
                </a:lnTo>
                <a:lnTo>
                  <a:pt x="35890" y="126999"/>
                </a:lnTo>
                <a:lnTo>
                  <a:pt x="35970" y="124459"/>
                </a:lnTo>
                <a:lnTo>
                  <a:pt x="36361" y="121919"/>
                </a:lnTo>
                <a:lnTo>
                  <a:pt x="36879" y="120649"/>
                </a:lnTo>
                <a:lnTo>
                  <a:pt x="37189" y="119379"/>
                </a:lnTo>
                <a:lnTo>
                  <a:pt x="33923" y="119379"/>
                </a:lnTo>
                <a:lnTo>
                  <a:pt x="34429" y="118853"/>
                </a:lnTo>
                <a:lnTo>
                  <a:pt x="34866" y="118109"/>
                </a:lnTo>
                <a:lnTo>
                  <a:pt x="35418" y="116839"/>
                </a:lnTo>
                <a:lnTo>
                  <a:pt x="36442" y="114299"/>
                </a:lnTo>
                <a:close/>
              </a:path>
              <a:path w="192404" h="245109">
                <a:moveTo>
                  <a:pt x="109568" y="137160"/>
                </a:moveTo>
                <a:lnTo>
                  <a:pt x="65030" y="137159"/>
                </a:lnTo>
                <a:lnTo>
                  <a:pt x="65571" y="138429"/>
                </a:lnTo>
                <a:lnTo>
                  <a:pt x="66560" y="138429"/>
                </a:lnTo>
                <a:lnTo>
                  <a:pt x="67341" y="139699"/>
                </a:lnTo>
                <a:lnTo>
                  <a:pt x="67698" y="139699"/>
                </a:lnTo>
                <a:lnTo>
                  <a:pt x="68008" y="140969"/>
                </a:lnTo>
                <a:lnTo>
                  <a:pt x="68802" y="142239"/>
                </a:lnTo>
                <a:lnTo>
                  <a:pt x="96240" y="142239"/>
                </a:lnTo>
                <a:lnTo>
                  <a:pt x="99391" y="140969"/>
                </a:lnTo>
                <a:lnTo>
                  <a:pt x="104577" y="139700"/>
                </a:lnTo>
                <a:lnTo>
                  <a:pt x="107245" y="138430"/>
                </a:lnTo>
                <a:lnTo>
                  <a:pt x="109568" y="137160"/>
                </a:lnTo>
                <a:close/>
              </a:path>
              <a:path w="192404" h="245109">
                <a:moveTo>
                  <a:pt x="156751" y="140970"/>
                </a:moveTo>
                <a:lnTo>
                  <a:pt x="148920" y="140970"/>
                </a:lnTo>
                <a:lnTo>
                  <a:pt x="148690" y="142240"/>
                </a:lnTo>
                <a:lnTo>
                  <a:pt x="156751" y="142240"/>
                </a:lnTo>
                <a:lnTo>
                  <a:pt x="156751" y="140970"/>
                </a:lnTo>
                <a:close/>
              </a:path>
              <a:path w="192404" h="245109">
                <a:moveTo>
                  <a:pt x="37661" y="139699"/>
                </a:moveTo>
                <a:lnTo>
                  <a:pt x="34786" y="139699"/>
                </a:lnTo>
                <a:lnTo>
                  <a:pt x="35464" y="140969"/>
                </a:lnTo>
                <a:lnTo>
                  <a:pt x="37465" y="140969"/>
                </a:lnTo>
                <a:lnTo>
                  <a:pt x="37661" y="139699"/>
                </a:lnTo>
                <a:close/>
              </a:path>
              <a:path w="192404" h="245109">
                <a:moveTo>
                  <a:pt x="156705" y="139700"/>
                </a:moveTo>
                <a:lnTo>
                  <a:pt x="148380" y="139700"/>
                </a:lnTo>
                <a:lnTo>
                  <a:pt x="148725" y="140970"/>
                </a:lnTo>
                <a:lnTo>
                  <a:pt x="156590" y="140970"/>
                </a:lnTo>
                <a:lnTo>
                  <a:pt x="156705" y="139700"/>
                </a:lnTo>
                <a:close/>
              </a:path>
              <a:path w="192404" h="245109">
                <a:moveTo>
                  <a:pt x="39041" y="138429"/>
                </a:moveTo>
                <a:lnTo>
                  <a:pt x="32624" y="138429"/>
                </a:lnTo>
                <a:lnTo>
                  <a:pt x="32981" y="139699"/>
                </a:lnTo>
                <a:lnTo>
                  <a:pt x="38604" y="139699"/>
                </a:lnTo>
                <a:lnTo>
                  <a:pt x="39041" y="138429"/>
                </a:lnTo>
                <a:close/>
              </a:path>
              <a:path w="192404" h="245109">
                <a:moveTo>
                  <a:pt x="40409" y="138429"/>
                </a:moveTo>
                <a:lnTo>
                  <a:pt x="40294" y="139699"/>
                </a:lnTo>
                <a:lnTo>
                  <a:pt x="40409" y="138429"/>
                </a:lnTo>
                <a:close/>
              </a:path>
              <a:path w="192404" h="245109">
                <a:moveTo>
                  <a:pt x="156510" y="138430"/>
                </a:moveTo>
                <a:lnTo>
                  <a:pt x="145666" y="138430"/>
                </a:lnTo>
                <a:lnTo>
                  <a:pt x="145781" y="139700"/>
                </a:lnTo>
                <a:lnTo>
                  <a:pt x="156510" y="139700"/>
                </a:lnTo>
                <a:lnTo>
                  <a:pt x="156510" y="138430"/>
                </a:lnTo>
                <a:close/>
              </a:path>
              <a:path w="192404" h="245109">
                <a:moveTo>
                  <a:pt x="140272" y="99060"/>
                </a:moveTo>
                <a:lnTo>
                  <a:pt x="135799" y="99060"/>
                </a:lnTo>
                <a:lnTo>
                  <a:pt x="136029" y="100330"/>
                </a:lnTo>
                <a:lnTo>
                  <a:pt x="136029" y="101600"/>
                </a:lnTo>
                <a:lnTo>
                  <a:pt x="134775" y="101600"/>
                </a:lnTo>
                <a:lnTo>
                  <a:pt x="134649" y="102870"/>
                </a:lnTo>
                <a:lnTo>
                  <a:pt x="137685" y="102870"/>
                </a:lnTo>
                <a:lnTo>
                  <a:pt x="138743" y="104140"/>
                </a:lnTo>
                <a:lnTo>
                  <a:pt x="140318" y="104140"/>
                </a:lnTo>
                <a:lnTo>
                  <a:pt x="140790" y="105410"/>
                </a:lnTo>
                <a:lnTo>
                  <a:pt x="141215" y="105410"/>
                </a:lnTo>
                <a:lnTo>
                  <a:pt x="141848" y="106680"/>
                </a:lnTo>
                <a:lnTo>
                  <a:pt x="142285" y="106680"/>
                </a:lnTo>
                <a:lnTo>
                  <a:pt x="142561" y="107950"/>
                </a:lnTo>
                <a:lnTo>
                  <a:pt x="140433" y="107950"/>
                </a:lnTo>
                <a:lnTo>
                  <a:pt x="140238" y="109220"/>
                </a:lnTo>
                <a:lnTo>
                  <a:pt x="140744" y="109220"/>
                </a:lnTo>
                <a:lnTo>
                  <a:pt x="142319" y="110490"/>
                </a:lnTo>
                <a:lnTo>
                  <a:pt x="142319" y="111760"/>
                </a:lnTo>
                <a:lnTo>
                  <a:pt x="142043" y="111760"/>
                </a:lnTo>
                <a:lnTo>
                  <a:pt x="142285" y="113030"/>
                </a:lnTo>
                <a:lnTo>
                  <a:pt x="144205" y="113030"/>
                </a:lnTo>
                <a:lnTo>
                  <a:pt x="144527" y="114300"/>
                </a:lnTo>
                <a:lnTo>
                  <a:pt x="143895" y="114300"/>
                </a:lnTo>
                <a:lnTo>
                  <a:pt x="143458" y="115570"/>
                </a:lnTo>
                <a:lnTo>
                  <a:pt x="144044" y="116840"/>
                </a:lnTo>
                <a:lnTo>
                  <a:pt x="145344" y="116840"/>
                </a:lnTo>
                <a:lnTo>
                  <a:pt x="145620" y="118110"/>
                </a:lnTo>
                <a:lnTo>
                  <a:pt x="146011" y="118110"/>
                </a:lnTo>
                <a:lnTo>
                  <a:pt x="145976" y="119380"/>
                </a:lnTo>
                <a:lnTo>
                  <a:pt x="144757" y="119380"/>
                </a:lnTo>
                <a:lnTo>
                  <a:pt x="144286" y="120650"/>
                </a:lnTo>
                <a:lnTo>
                  <a:pt x="145148" y="121920"/>
                </a:lnTo>
                <a:lnTo>
                  <a:pt x="145470" y="121920"/>
                </a:lnTo>
                <a:lnTo>
                  <a:pt x="145735" y="123190"/>
                </a:lnTo>
                <a:lnTo>
                  <a:pt x="145148" y="124460"/>
                </a:lnTo>
                <a:lnTo>
                  <a:pt x="144251" y="124460"/>
                </a:lnTo>
                <a:lnTo>
                  <a:pt x="144205" y="125730"/>
                </a:lnTo>
                <a:lnTo>
                  <a:pt x="144642" y="125730"/>
                </a:lnTo>
                <a:lnTo>
                  <a:pt x="145148" y="127000"/>
                </a:lnTo>
                <a:lnTo>
                  <a:pt x="146609" y="127000"/>
                </a:lnTo>
                <a:lnTo>
                  <a:pt x="146724" y="128270"/>
                </a:lnTo>
                <a:lnTo>
                  <a:pt x="146919" y="128270"/>
                </a:lnTo>
                <a:lnTo>
                  <a:pt x="146885" y="129540"/>
                </a:lnTo>
                <a:lnTo>
                  <a:pt x="146172" y="129540"/>
                </a:lnTo>
                <a:lnTo>
                  <a:pt x="145700" y="130810"/>
                </a:lnTo>
                <a:lnTo>
                  <a:pt x="144757" y="130810"/>
                </a:lnTo>
                <a:lnTo>
                  <a:pt x="144757" y="132080"/>
                </a:lnTo>
                <a:lnTo>
                  <a:pt x="144918" y="132080"/>
                </a:lnTo>
                <a:lnTo>
                  <a:pt x="145148" y="133350"/>
                </a:lnTo>
                <a:lnTo>
                  <a:pt x="147310" y="133350"/>
                </a:lnTo>
                <a:lnTo>
                  <a:pt x="147437" y="134620"/>
                </a:lnTo>
                <a:lnTo>
                  <a:pt x="147747" y="134620"/>
                </a:lnTo>
                <a:lnTo>
                  <a:pt x="147747" y="135890"/>
                </a:lnTo>
                <a:lnTo>
                  <a:pt x="147586" y="135890"/>
                </a:lnTo>
                <a:lnTo>
                  <a:pt x="147437" y="137160"/>
                </a:lnTo>
                <a:lnTo>
                  <a:pt x="146011" y="137160"/>
                </a:lnTo>
                <a:lnTo>
                  <a:pt x="145861" y="138430"/>
                </a:lnTo>
                <a:lnTo>
                  <a:pt x="156475" y="138430"/>
                </a:lnTo>
                <a:lnTo>
                  <a:pt x="156199" y="135890"/>
                </a:lnTo>
                <a:lnTo>
                  <a:pt x="155958" y="134620"/>
                </a:lnTo>
                <a:lnTo>
                  <a:pt x="155728" y="132080"/>
                </a:lnTo>
                <a:lnTo>
                  <a:pt x="155532" y="130810"/>
                </a:lnTo>
                <a:lnTo>
                  <a:pt x="155210" y="127000"/>
                </a:lnTo>
                <a:lnTo>
                  <a:pt x="155141" y="121920"/>
                </a:lnTo>
                <a:lnTo>
                  <a:pt x="154670" y="120650"/>
                </a:lnTo>
                <a:lnTo>
                  <a:pt x="154233" y="119380"/>
                </a:lnTo>
                <a:lnTo>
                  <a:pt x="153761" y="118110"/>
                </a:lnTo>
                <a:lnTo>
                  <a:pt x="152738" y="115570"/>
                </a:lnTo>
                <a:lnTo>
                  <a:pt x="151634" y="114300"/>
                </a:lnTo>
                <a:lnTo>
                  <a:pt x="150461" y="111760"/>
                </a:lnTo>
                <a:lnTo>
                  <a:pt x="149196" y="109220"/>
                </a:lnTo>
                <a:lnTo>
                  <a:pt x="147862" y="107950"/>
                </a:lnTo>
                <a:lnTo>
                  <a:pt x="147195" y="106680"/>
                </a:lnTo>
                <a:lnTo>
                  <a:pt x="145781" y="105410"/>
                </a:lnTo>
                <a:lnTo>
                  <a:pt x="145033" y="104140"/>
                </a:lnTo>
                <a:lnTo>
                  <a:pt x="142756" y="101600"/>
                </a:lnTo>
                <a:lnTo>
                  <a:pt x="141100" y="100330"/>
                </a:lnTo>
                <a:lnTo>
                  <a:pt x="140272" y="99060"/>
                </a:lnTo>
                <a:close/>
              </a:path>
              <a:path w="192404" h="245109">
                <a:moveTo>
                  <a:pt x="101978" y="128270"/>
                </a:moveTo>
                <a:lnTo>
                  <a:pt x="101277" y="128270"/>
                </a:lnTo>
                <a:lnTo>
                  <a:pt x="101231" y="130809"/>
                </a:lnTo>
                <a:lnTo>
                  <a:pt x="101392" y="132079"/>
                </a:lnTo>
                <a:lnTo>
                  <a:pt x="101898" y="134619"/>
                </a:lnTo>
                <a:lnTo>
                  <a:pt x="66318" y="134619"/>
                </a:lnTo>
                <a:lnTo>
                  <a:pt x="64398" y="137159"/>
                </a:lnTo>
                <a:lnTo>
                  <a:pt x="111339" y="137160"/>
                </a:lnTo>
                <a:lnTo>
                  <a:pt x="111926" y="135890"/>
                </a:lnTo>
                <a:lnTo>
                  <a:pt x="112443" y="135890"/>
                </a:lnTo>
                <a:lnTo>
                  <a:pt x="112719" y="134620"/>
                </a:lnTo>
                <a:lnTo>
                  <a:pt x="112869" y="133350"/>
                </a:lnTo>
                <a:lnTo>
                  <a:pt x="112869" y="130810"/>
                </a:lnTo>
                <a:lnTo>
                  <a:pt x="103945" y="130810"/>
                </a:lnTo>
                <a:lnTo>
                  <a:pt x="103358" y="129540"/>
                </a:lnTo>
                <a:lnTo>
                  <a:pt x="102496" y="129540"/>
                </a:lnTo>
                <a:lnTo>
                  <a:pt x="101978" y="128270"/>
                </a:lnTo>
                <a:close/>
              </a:path>
              <a:path w="192404" h="245109">
                <a:moveTo>
                  <a:pt x="94159" y="125729"/>
                </a:moveTo>
                <a:lnTo>
                  <a:pt x="64237" y="125729"/>
                </a:lnTo>
                <a:lnTo>
                  <a:pt x="63604" y="126999"/>
                </a:lnTo>
                <a:lnTo>
                  <a:pt x="64317" y="126999"/>
                </a:lnTo>
                <a:lnTo>
                  <a:pt x="64593" y="128269"/>
                </a:lnTo>
                <a:lnTo>
                  <a:pt x="67261" y="128269"/>
                </a:lnTo>
                <a:lnTo>
                  <a:pt x="66835" y="129539"/>
                </a:lnTo>
                <a:lnTo>
                  <a:pt x="66284" y="129539"/>
                </a:lnTo>
                <a:lnTo>
                  <a:pt x="65502" y="130809"/>
                </a:lnTo>
                <a:lnTo>
                  <a:pt x="64398" y="132079"/>
                </a:lnTo>
                <a:lnTo>
                  <a:pt x="67974" y="132079"/>
                </a:lnTo>
                <a:lnTo>
                  <a:pt x="67778" y="133349"/>
                </a:lnTo>
                <a:lnTo>
                  <a:pt x="66996" y="134619"/>
                </a:lnTo>
                <a:lnTo>
                  <a:pt x="101898" y="134619"/>
                </a:lnTo>
                <a:lnTo>
                  <a:pt x="99702" y="132079"/>
                </a:lnTo>
                <a:lnTo>
                  <a:pt x="98793" y="130809"/>
                </a:lnTo>
                <a:lnTo>
                  <a:pt x="96677" y="128269"/>
                </a:lnTo>
                <a:lnTo>
                  <a:pt x="95458" y="126999"/>
                </a:lnTo>
                <a:lnTo>
                  <a:pt x="94159" y="125729"/>
                </a:lnTo>
                <a:close/>
              </a:path>
              <a:path w="192404" h="245109">
                <a:moveTo>
                  <a:pt x="67974" y="132079"/>
                </a:moveTo>
                <a:lnTo>
                  <a:pt x="65571" y="132079"/>
                </a:lnTo>
                <a:lnTo>
                  <a:pt x="66674" y="133349"/>
                </a:lnTo>
                <a:lnTo>
                  <a:pt x="67537" y="133349"/>
                </a:lnTo>
                <a:lnTo>
                  <a:pt x="67974" y="132079"/>
                </a:lnTo>
                <a:close/>
              </a:path>
              <a:path w="192404" h="245109">
                <a:moveTo>
                  <a:pt x="112788" y="128270"/>
                </a:moveTo>
                <a:lnTo>
                  <a:pt x="107372" y="128270"/>
                </a:lnTo>
                <a:lnTo>
                  <a:pt x="107050" y="129540"/>
                </a:lnTo>
                <a:lnTo>
                  <a:pt x="104221" y="129540"/>
                </a:lnTo>
                <a:lnTo>
                  <a:pt x="104140" y="130810"/>
                </a:lnTo>
                <a:lnTo>
                  <a:pt x="112869" y="130810"/>
                </a:lnTo>
                <a:lnTo>
                  <a:pt x="112788" y="128270"/>
                </a:lnTo>
                <a:close/>
              </a:path>
              <a:path w="192404" h="245109">
                <a:moveTo>
                  <a:pt x="105279" y="128270"/>
                </a:moveTo>
                <a:lnTo>
                  <a:pt x="104888" y="128270"/>
                </a:lnTo>
                <a:lnTo>
                  <a:pt x="104658" y="129540"/>
                </a:lnTo>
                <a:lnTo>
                  <a:pt x="105796" y="129540"/>
                </a:lnTo>
                <a:lnTo>
                  <a:pt x="105279" y="128270"/>
                </a:lnTo>
                <a:close/>
              </a:path>
              <a:path w="192404" h="245109">
                <a:moveTo>
                  <a:pt x="89202" y="121919"/>
                </a:moveTo>
                <a:lnTo>
                  <a:pt x="63926" y="121919"/>
                </a:lnTo>
                <a:lnTo>
                  <a:pt x="63409" y="123189"/>
                </a:lnTo>
                <a:lnTo>
                  <a:pt x="67192" y="123189"/>
                </a:lnTo>
                <a:lnTo>
                  <a:pt x="66674" y="124459"/>
                </a:lnTo>
                <a:lnTo>
                  <a:pt x="65732" y="124459"/>
                </a:lnTo>
                <a:lnTo>
                  <a:pt x="65306" y="125729"/>
                </a:lnTo>
                <a:lnTo>
                  <a:pt x="93492" y="125729"/>
                </a:lnTo>
                <a:lnTo>
                  <a:pt x="92825" y="124459"/>
                </a:lnTo>
                <a:lnTo>
                  <a:pt x="90697" y="123189"/>
                </a:lnTo>
                <a:lnTo>
                  <a:pt x="89202" y="121919"/>
                </a:lnTo>
                <a:close/>
              </a:path>
              <a:path w="192404" h="245109">
                <a:moveTo>
                  <a:pt x="110868" y="120650"/>
                </a:moveTo>
                <a:lnTo>
                  <a:pt x="109844" y="120650"/>
                </a:lnTo>
                <a:lnTo>
                  <a:pt x="110235" y="123190"/>
                </a:lnTo>
                <a:lnTo>
                  <a:pt x="110511" y="123190"/>
                </a:lnTo>
                <a:lnTo>
                  <a:pt x="110431" y="124460"/>
                </a:lnTo>
                <a:lnTo>
                  <a:pt x="108395" y="124460"/>
                </a:lnTo>
                <a:lnTo>
                  <a:pt x="108039" y="125730"/>
                </a:lnTo>
                <a:lnTo>
                  <a:pt x="114444" y="125730"/>
                </a:lnTo>
                <a:lnTo>
                  <a:pt x="112834" y="123190"/>
                </a:lnTo>
                <a:lnTo>
                  <a:pt x="111891" y="121920"/>
                </a:lnTo>
                <a:lnTo>
                  <a:pt x="110868" y="120650"/>
                </a:lnTo>
                <a:close/>
              </a:path>
              <a:path w="192404" h="245109">
                <a:moveTo>
                  <a:pt x="65145" y="123189"/>
                </a:moveTo>
                <a:lnTo>
                  <a:pt x="62822" y="123189"/>
                </a:lnTo>
                <a:lnTo>
                  <a:pt x="62190" y="124459"/>
                </a:lnTo>
                <a:lnTo>
                  <a:pt x="64283" y="124459"/>
                </a:lnTo>
                <a:lnTo>
                  <a:pt x="65145" y="123189"/>
                </a:lnTo>
                <a:close/>
              </a:path>
              <a:path w="192404" h="245109">
                <a:moveTo>
                  <a:pt x="65367" y="110609"/>
                </a:moveTo>
                <a:lnTo>
                  <a:pt x="65617" y="111759"/>
                </a:lnTo>
                <a:lnTo>
                  <a:pt x="65893" y="111759"/>
                </a:lnTo>
                <a:lnTo>
                  <a:pt x="66123" y="113029"/>
                </a:lnTo>
                <a:lnTo>
                  <a:pt x="66249" y="116839"/>
                </a:lnTo>
                <a:lnTo>
                  <a:pt x="66042" y="118109"/>
                </a:lnTo>
                <a:lnTo>
                  <a:pt x="65651" y="119379"/>
                </a:lnTo>
                <a:lnTo>
                  <a:pt x="65421" y="119379"/>
                </a:lnTo>
                <a:lnTo>
                  <a:pt x="64754" y="120649"/>
                </a:lnTo>
                <a:lnTo>
                  <a:pt x="64352" y="121919"/>
                </a:lnTo>
                <a:lnTo>
                  <a:pt x="80279" y="121919"/>
                </a:lnTo>
                <a:lnTo>
                  <a:pt x="79888" y="120649"/>
                </a:lnTo>
                <a:lnTo>
                  <a:pt x="79416" y="119379"/>
                </a:lnTo>
                <a:lnTo>
                  <a:pt x="78784" y="118109"/>
                </a:lnTo>
                <a:lnTo>
                  <a:pt x="71792" y="118109"/>
                </a:lnTo>
                <a:lnTo>
                  <a:pt x="71596" y="116839"/>
                </a:lnTo>
                <a:lnTo>
                  <a:pt x="70918" y="115569"/>
                </a:lnTo>
                <a:lnTo>
                  <a:pt x="70492" y="114299"/>
                </a:lnTo>
                <a:lnTo>
                  <a:pt x="67537" y="114299"/>
                </a:lnTo>
                <a:lnTo>
                  <a:pt x="66720" y="111759"/>
                </a:lnTo>
                <a:lnTo>
                  <a:pt x="65367" y="110609"/>
                </a:lnTo>
                <a:close/>
              </a:path>
              <a:path w="192404" h="245109">
                <a:moveTo>
                  <a:pt x="87753" y="120649"/>
                </a:moveTo>
                <a:lnTo>
                  <a:pt x="81187" y="120649"/>
                </a:lnTo>
                <a:lnTo>
                  <a:pt x="80716" y="121919"/>
                </a:lnTo>
                <a:lnTo>
                  <a:pt x="88501" y="121919"/>
                </a:lnTo>
                <a:lnTo>
                  <a:pt x="87753" y="120649"/>
                </a:lnTo>
                <a:close/>
              </a:path>
              <a:path w="192404" h="245109">
                <a:moveTo>
                  <a:pt x="82406" y="118109"/>
                </a:moveTo>
                <a:lnTo>
                  <a:pt x="82084" y="119379"/>
                </a:lnTo>
                <a:lnTo>
                  <a:pt x="81854" y="120649"/>
                </a:lnTo>
                <a:lnTo>
                  <a:pt x="83544" y="120649"/>
                </a:lnTo>
                <a:lnTo>
                  <a:pt x="82406" y="118109"/>
                </a:lnTo>
                <a:close/>
              </a:path>
              <a:path w="192404" h="245109">
                <a:moveTo>
                  <a:pt x="39271" y="114299"/>
                </a:moveTo>
                <a:lnTo>
                  <a:pt x="38914" y="114299"/>
                </a:lnTo>
                <a:lnTo>
                  <a:pt x="37937" y="115569"/>
                </a:lnTo>
                <a:lnTo>
                  <a:pt x="37155" y="116839"/>
                </a:lnTo>
                <a:lnTo>
                  <a:pt x="35142" y="118109"/>
                </a:lnTo>
                <a:lnTo>
                  <a:pt x="34429" y="118853"/>
                </a:lnTo>
                <a:lnTo>
                  <a:pt x="34119" y="119379"/>
                </a:lnTo>
                <a:lnTo>
                  <a:pt x="37189" y="119379"/>
                </a:lnTo>
                <a:lnTo>
                  <a:pt x="37580" y="118109"/>
                </a:lnTo>
                <a:lnTo>
                  <a:pt x="38650" y="115569"/>
                </a:lnTo>
                <a:lnTo>
                  <a:pt x="39271" y="114299"/>
                </a:lnTo>
                <a:close/>
              </a:path>
              <a:path w="192404" h="245109">
                <a:moveTo>
                  <a:pt x="76461" y="114299"/>
                </a:moveTo>
                <a:lnTo>
                  <a:pt x="73712" y="114299"/>
                </a:lnTo>
                <a:lnTo>
                  <a:pt x="73241" y="115569"/>
                </a:lnTo>
                <a:lnTo>
                  <a:pt x="72654" y="116839"/>
                </a:lnTo>
                <a:lnTo>
                  <a:pt x="71941" y="118109"/>
                </a:lnTo>
                <a:lnTo>
                  <a:pt x="78784" y="118109"/>
                </a:lnTo>
                <a:lnTo>
                  <a:pt x="77956" y="116839"/>
                </a:lnTo>
                <a:lnTo>
                  <a:pt x="77484" y="115569"/>
                </a:lnTo>
                <a:lnTo>
                  <a:pt x="76461" y="114299"/>
                </a:lnTo>
                <a:close/>
              </a:path>
              <a:path w="192404" h="245109">
                <a:moveTo>
                  <a:pt x="47056" y="41909"/>
                </a:moveTo>
                <a:lnTo>
                  <a:pt x="38408" y="41909"/>
                </a:lnTo>
                <a:lnTo>
                  <a:pt x="38132" y="43179"/>
                </a:lnTo>
                <a:lnTo>
                  <a:pt x="37189" y="46989"/>
                </a:lnTo>
                <a:lnTo>
                  <a:pt x="36833" y="48259"/>
                </a:lnTo>
                <a:lnTo>
                  <a:pt x="36442" y="48259"/>
                </a:lnTo>
                <a:lnTo>
                  <a:pt x="35970" y="49529"/>
                </a:lnTo>
                <a:lnTo>
                  <a:pt x="35464" y="50799"/>
                </a:lnTo>
                <a:lnTo>
                  <a:pt x="34475" y="50799"/>
                </a:lnTo>
                <a:lnTo>
                  <a:pt x="33728" y="52069"/>
                </a:lnTo>
                <a:lnTo>
                  <a:pt x="32394" y="52069"/>
                </a:lnTo>
                <a:lnTo>
                  <a:pt x="30738" y="53339"/>
                </a:lnTo>
                <a:lnTo>
                  <a:pt x="27277" y="53339"/>
                </a:lnTo>
                <a:lnTo>
                  <a:pt x="27357" y="55879"/>
                </a:lnTo>
                <a:lnTo>
                  <a:pt x="27484" y="58419"/>
                </a:lnTo>
                <a:lnTo>
                  <a:pt x="27576" y="60959"/>
                </a:lnTo>
                <a:lnTo>
                  <a:pt x="27696" y="67309"/>
                </a:lnTo>
                <a:lnTo>
                  <a:pt x="27581" y="69849"/>
                </a:lnTo>
                <a:lnTo>
                  <a:pt x="27242" y="73659"/>
                </a:lnTo>
                <a:lnTo>
                  <a:pt x="26771" y="76199"/>
                </a:lnTo>
                <a:lnTo>
                  <a:pt x="26380" y="77469"/>
                </a:lnTo>
                <a:lnTo>
                  <a:pt x="25908" y="80009"/>
                </a:lnTo>
                <a:lnTo>
                  <a:pt x="25356" y="81279"/>
                </a:lnTo>
                <a:lnTo>
                  <a:pt x="24022" y="85089"/>
                </a:lnTo>
                <a:lnTo>
                  <a:pt x="23666" y="86359"/>
                </a:lnTo>
                <a:lnTo>
                  <a:pt x="23229" y="87629"/>
                </a:lnTo>
                <a:lnTo>
                  <a:pt x="22205" y="88899"/>
                </a:lnTo>
                <a:lnTo>
                  <a:pt x="21734" y="90169"/>
                </a:lnTo>
                <a:lnTo>
                  <a:pt x="21113" y="91439"/>
                </a:lnTo>
                <a:lnTo>
                  <a:pt x="20952" y="91439"/>
                </a:lnTo>
                <a:lnTo>
                  <a:pt x="20837" y="92709"/>
                </a:lnTo>
                <a:lnTo>
                  <a:pt x="20917" y="93979"/>
                </a:lnTo>
                <a:lnTo>
                  <a:pt x="21584" y="97789"/>
                </a:lnTo>
                <a:lnTo>
                  <a:pt x="21308" y="100329"/>
                </a:lnTo>
                <a:lnTo>
                  <a:pt x="21665" y="101599"/>
                </a:lnTo>
                <a:lnTo>
                  <a:pt x="21975" y="102869"/>
                </a:lnTo>
                <a:lnTo>
                  <a:pt x="23390" y="111759"/>
                </a:lnTo>
                <a:lnTo>
                  <a:pt x="23746" y="113029"/>
                </a:lnTo>
                <a:lnTo>
                  <a:pt x="23390" y="113029"/>
                </a:lnTo>
                <a:lnTo>
                  <a:pt x="22723" y="114299"/>
                </a:lnTo>
                <a:lnTo>
                  <a:pt x="36879" y="114299"/>
                </a:lnTo>
                <a:lnTo>
                  <a:pt x="37822" y="111759"/>
                </a:lnTo>
                <a:lnTo>
                  <a:pt x="38328" y="111759"/>
                </a:lnTo>
                <a:lnTo>
                  <a:pt x="38880" y="110489"/>
                </a:lnTo>
                <a:lnTo>
                  <a:pt x="39466" y="110489"/>
                </a:lnTo>
                <a:lnTo>
                  <a:pt x="40731" y="109219"/>
                </a:lnTo>
                <a:lnTo>
                  <a:pt x="42146" y="107949"/>
                </a:lnTo>
                <a:lnTo>
                  <a:pt x="43721" y="106679"/>
                </a:lnTo>
                <a:lnTo>
                  <a:pt x="38845" y="106679"/>
                </a:lnTo>
                <a:lnTo>
                  <a:pt x="38880" y="105409"/>
                </a:lnTo>
                <a:lnTo>
                  <a:pt x="39075" y="104139"/>
                </a:lnTo>
                <a:lnTo>
                  <a:pt x="39236" y="104139"/>
                </a:lnTo>
                <a:lnTo>
                  <a:pt x="39742" y="101599"/>
                </a:lnTo>
                <a:lnTo>
                  <a:pt x="40651" y="99059"/>
                </a:lnTo>
                <a:lnTo>
                  <a:pt x="41283" y="97789"/>
                </a:lnTo>
                <a:lnTo>
                  <a:pt x="41628" y="97789"/>
                </a:lnTo>
                <a:lnTo>
                  <a:pt x="42456" y="96519"/>
                </a:lnTo>
                <a:lnTo>
                  <a:pt x="42928" y="96519"/>
                </a:lnTo>
                <a:lnTo>
                  <a:pt x="43399" y="95249"/>
                </a:lnTo>
                <a:lnTo>
                  <a:pt x="41007" y="95249"/>
                </a:lnTo>
                <a:lnTo>
                  <a:pt x="40731" y="93979"/>
                </a:lnTo>
                <a:lnTo>
                  <a:pt x="40375" y="93979"/>
                </a:lnTo>
                <a:lnTo>
                  <a:pt x="39938" y="92709"/>
                </a:lnTo>
                <a:lnTo>
                  <a:pt x="39351" y="88899"/>
                </a:lnTo>
                <a:lnTo>
                  <a:pt x="39190" y="88899"/>
                </a:lnTo>
                <a:lnTo>
                  <a:pt x="39075" y="87629"/>
                </a:lnTo>
                <a:lnTo>
                  <a:pt x="38995" y="82549"/>
                </a:lnTo>
                <a:lnTo>
                  <a:pt x="39627" y="80009"/>
                </a:lnTo>
                <a:lnTo>
                  <a:pt x="39984" y="78739"/>
                </a:lnTo>
                <a:lnTo>
                  <a:pt x="40455" y="74929"/>
                </a:lnTo>
                <a:lnTo>
                  <a:pt x="40530" y="73659"/>
                </a:lnTo>
                <a:lnTo>
                  <a:pt x="40490" y="67309"/>
                </a:lnTo>
                <a:lnTo>
                  <a:pt x="40294" y="66039"/>
                </a:lnTo>
                <a:lnTo>
                  <a:pt x="40409" y="59689"/>
                </a:lnTo>
                <a:lnTo>
                  <a:pt x="40570" y="59689"/>
                </a:lnTo>
                <a:lnTo>
                  <a:pt x="41076" y="57149"/>
                </a:lnTo>
                <a:lnTo>
                  <a:pt x="41398" y="55879"/>
                </a:lnTo>
                <a:lnTo>
                  <a:pt x="42146" y="54609"/>
                </a:lnTo>
                <a:lnTo>
                  <a:pt x="42974" y="53339"/>
                </a:lnTo>
                <a:lnTo>
                  <a:pt x="43917" y="50799"/>
                </a:lnTo>
                <a:lnTo>
                  <a:pt x="46861" y="43179"/>
                </a:lnTo>
                <a:lnTo>
                  <a:pt x="47056" y="41909"/>
                </a:lnTo>
                <a:close/>
              </a:path>
              <a:path w="192404" h="245109">
                <a:moveTo>
                  <a:pt x="69388" y="110489"/>
                </a:moveTo>
                <a:lnTo>
                  <a:pt x="68951" y="111759"/>
                </a:lnTo>
                <a:lnTo>
                  <a:pt x="68721" y="111759"/>
                </a:lnTo>
                <a:lnTo>
                  <a:pt x="68480" y="113029"/>
                </a:lnTo>
                <a:lnTo>
                  <a:pt x="67974" y="114299"/>
                </a:lnTo>
                <a:lnTo>
                  <a:pt x="70492" y="114299"/>
                </a:lnTo>
                <a:lnTo>
                  <a:pt x="69975" y="113029"/>
                </a:lnTo>
                <a:lnTo>
                  <a:pt x="69388" y="110489"/>
                </a:lnTo>
                <a:close/>
              </a:path>
              <a:path w="192404" h="245109">
                <a:moveTo>
                  <a:pt x="75242" y="113029"/>
                </a:moveTo>
                <a:lnTo>
                  <a:pt x="74506" y="113029"/>
                </a:lnTo>
                <a:lnTo>
                  <a:pt x="74069" y="114299"/>
                </a:lnTo>
                <a:lnTo>
                  <a:pt x="75874" y="114299"/>
                </a:lnTo>
                <a:lnTo>
                  <a:pt x="75242" y="113029"/>
                </a:lnTo>
                <a:close/>
              </a:path>
              <a:path w="192404" h="245109">
                <a:moveTo>
                  <a:pt x="64237" y="107949"/>
                </a:moveTo>
                <a:lnTo>
                  <a:pt x="65226" y="110489"/>
                </a:lnTo>
                <a:lnTo>
                  <a:pt x="65367" y="110609"/>
                </a:lnTo>
                <a:lnTo>
                  <a:pt x="65030" y="109219"/>
                </a:lnTo>
                <a:lnTo>
                  <a:pt x="64237" y="107949"/>
                </a:lnTo>
                <a:close/>
              </a:path>
              <a:path w="192404" h="245109">
                <a:moveTo>
                  <a:pt x="48988" y="100329"/>
                </a:moveTo>
                <a:lnTo>
                  <a:pt x="43399" y="100329"/>
                </a:lnTo>
                <a:lnTo>
                  <a:pt x="42732" y="101599"/>
                </a:lnTo>
                <a:lnTo>
                  <a:pt x="41237" y="102869"/>
                </a:lnTo>
                <a:lnTo>
                  <a:pt x="39662" y="105409"/>
                </a:lnTo>
                <a:lnTo>
                  <a:pt x="38845" y="106679"/>
                </a:lnTo>
                <a:lnTo>
                  <a:pt x="44538" y="106679"/>
                </a:lnTo>
                <a:lnTo>
                  <a:pt x="45412" y="105409"/>
                </a:lnTo>
                <a:lnTo>
                  <a:pt x="50322" y="105409"/>
                </a:lnTo>
                <a:lnTo>
                  <a:pt x="49966" y="104139"/>
                </a:lnTo>
                <a:lnTo>
                  <a:pt x="49655" y="102869"/>
                </a:lnTo>
                <a:lnTo>
                  <a:pt x="49460" y="101599"/>
                </a:lnTo>
                <a:lnTo>
                  <a:pt x="48988" y="100329"/>
                </a:lnTo>
                <a:close/>
              </a:path>
              <a:path w="192404" h="245109">
                <a:moveTo>
                  <a:pt x="47171" y="97789"/>
                </a:moveTo>
                <a:lnTo>
                  <a:pt x="47022" y="97789"/>
                </a:lnTo>
                <a:lnTo>
                  <a:pt x="46504" y="99059"/>
                </a:lnTo>
                <a:lnTo>
                  <a:pt x="44664" y="100329"/>
                </a:lnTo>
                <a:lnTo>
                  <a:pt x="48712" y="100329"/>
                </a:lnTo>
                <a:lnTo>
                  <a:pt x="47999" y="99059"/>
                </a:lnTo>
                <a:lnTo>
                  <a:pt x="47608" y="99059"/>
                </a:lnTo>
                <a:lnTo>
                  <a:pt x="47171" y="97789"/>
                </a:lnTo>
                <a:close/>
              </a:path>
              <a:path w="192404" h="245109">
                <a:moveTo>
                  <a:pt x="130176" y="91440"/>
                </a:moveTo>
                <a:lnTo>
                  <a:pt x="126519" y="91440"/>
                </a:lnTo>
                <a:lnTo>
                  <a:pt x="126438" y="92710"/>
                </a:lnTo>
                <a:lnTo>
                  <a:pt x="126795" y="92710"/>
                </a:lnTo>
                <a:lnTo>
                  <a:pt x="126944" y="93980"/>
                </a:lnTo>
                <a:lnTo>
                  <a:pt x="129026" y="93980"/>
                </a:lnTo>
                <a:lnTo>
                  <a:pt x="129233" y="95250"/>
                </a:lnTo>
                <a:lnTo>
                  <a:pt x="130486" y="95250"/>
                </a:lnTo>
                <a:lnTo>
                  <a:pt x="131981" y="96520"/>
                </a:lnTo>
                <a:lnTo>
                  <a:pt x="132062" y="99060"/>
                </a:lnTo>
                <a:lnTo>
                  <a:pt x="139444" y="99060"/>
                </a:lnTo>
                <a:lnTo>
                  <a:pt x="135914" y="96520"/>
                </a:lnTo>
                <a:lnTo>
                  <a:pt x="132142" y="92710"/>
                </a:lnTo>
                <a:lnTo>
                  <a:pt x="130176" y="91440"/>
                </a:lnTo>
                <a:close/>
              </a:path>
              <a:path w="192404" h="245109">
                <a:moveTo>
                  <a:pt x="46976" y="90169"/>
                </a:moveTo>
                <a:lnTo>
                  <a:pt x="45090" y="90169"/>
                </a:lnTo>
                <a:lnTo>
                  <a:pt x="43319" y="92709"/>
                </a:lnTo>
                <a:lnTo>
                  <a:pt x="41122" y="95249"/>
                </a:lnTo>
                <a:lnTo>
                  <a:pt x="44503" y="95249"/>
                </a:lnTo>
                <a:lnTo>
                  <a:pt x="45136" y="93979"/>
                </a:lnTo>
                <a:lnTo>
                  <a:pt x="48045" y="93979"/>
                </a:lnTo>
                <a:lnTo>
                  <a:pt x="47413" y="91439"/>
                </a:lnTo>
                <a:lnTo>
                  <a:pt x="47171" y="91439"/>
                </a:lnTo>
                <a:lnTo>
                  <a:pt x="46976" y="90169"/>
                </a:lnTo>
                <a:close/>
              </a:path>
              <a:path w="192404" h="245109">
                <a:moveTo>
                  <a:pt x="107245" y="92710"/>
                </a:moveTo>
                <a:lnTo>
                  <a:pt x="80359" y="92709"/>
                </a:lnTo>
                <a:lnTo>
                  <a:pt x="83027" y="93979"/>
                </a:lnTo>
                <a:lnTo>
                  <a:pt x="105486" y="93980"/>
                </a:lnTo>
                <a:lnTo>
                  <a:pt x="107245" y="92710"/>
                </a:lnTo>
                <a:close/>
              </a:path>
              <a:path w="192404" h="245109">
                <a:moveTo>
                  <a:pt x="82797" y="91439"/>
                </a:moveTo>
                <a:lnTo>
                  <a:pt x="74299" y="91439"/>
                </a:lnTo>
                <a:lnTo>
                  <a:pt x="76817" y="92709"/>
                </a:lnTo>
                <a:lnTo>
                  <a:pt x="85821" y="92709"/>
                </a:lnTo>
                <a:lnTo>
                  <a:pt x="82797" y="91439"/>
                </a:lnTo>
                <a:close/>
              </a:path>
              <a:path w="192404" h="245109">
                <a:moveTo>
                  <a:pt x="114364" y="91440"/>
                </a:moveTo>
                <a:lnTo>
                  <a:pt x="104336" y="91440"/>
                </a:lnTo>
                <a:lnTo>
                  <a:pt x="103002" y="92710"/>
                </a:lnTo>
                <a:lnTo>
                  <a:pt x="112593" y="92710"/>
                </a:lnTo>
                <a:lnTo>
                  <a:pt x="114364" y="91440"/>
                </a:lnTo>
                <a:close/>
              </a:path>
              <a:path w="192404" h="245109">
                <a:moveTo>
                  <a:pt x="76817" y="90169"/>
                </a:moveTo>
                <a:lnTo>
                  <a:pt x="62868" y="90169"/>
                </a:lnTo>
                <a:lnTo>
                  <a:pt x="64904" y="91439"/>
                </a:lnTo>
                <a:lnTo>
                  <a:pt x="80796" y="91439"/>
                </a:lnTo>
                <a:lnTo>
                  <a:pt x="76817" y="90169"/>
                </a:lnTo>
                <a:close/>
              </a:path>
              <a:path w="192404" h="245109">
                <a:moveTo>
                  <a:pt x="117940" y="90170"/>
                </a:moveTo>
                <a:lnTo>
                  <a:pt x="110868" y="90170"/>
                </a:lnTo>
                <a:lnTo>
                  <a:pt x="108234" y="91440"/>
                </a:lnTo>
                <a:lnTo>
                  <a:pt x="116181" y="91440"/>
                </a:lnTo>
                <a:lnTo>
                  <a:pt x="117940" y="90170"/>
                </a:lnTo>
                <a:close/>
              </a:path>
              <a:path w="192404" h="245109">
                <a:moveTo>
                  <a:pt x="124426" y="88900"/>
                </a:moveTo>
                <a:lnTo>
                  <a:pt x="120504" y="88900"/>
                </a:lnTo>
                <a:lnTo>
                  <a:pt x="121321" y="90170"/>
                </a:lnTo>
                <a:lnTo>
                  <a:pt x="123011" y="90170"/>
                </a:lnTo>
                <a:lnTo>
                  <a:pt x="122942" y="91440"/>
                </a:lnTo>
                <a:lnTo>
                  <a:pt x="128209" y="91440"/>
                </a:lnTo>
                <a:lnTo>
                  <a:pt x="126358" y="90170"/>
                </a:lnTo>
                <a:lnTo>
                  <a:pt x="124426" y="88900"/>
                </a:lnTo>
                <a:close/>
              </a:path>
              <a:path w="192404" h="245109">
                <a:moveTo>
                  <a:pt x="46780" y="88899"/>
                </a:moveTo>
                <a:lnTo>
                  <a:pt x="46309" y="88899"/>
                </a:lnTo>
                <a:lnTo>
                  <a:pt x="45803" y="90169"/>
                </a:lnTo>
                <a:lnTo>
                  <a:pt x="46826" y="90169"/>
                </a:lnTo>
                <a:lnTo>
                  <a:pt x="46780" y="88899"/>
                </a:lnTo>
                <a:close/>
              </a:path>
              <a:path w="192404" h="245109">
                <a:moveTo>
                  <a:pt x="68917" y="87629"/>
                </a:moveTo>
                <a:lnTo>
                  <a:pt x="52323" y="87629"/>
                </a:lnTo>
                <a:lnTo>
                  <a:pt x="51656" y="88899"/>
                </a:lnTo>
                <a:lnTo>
                  <a:pt x="51932" y="90169"/>
                </a:lnTo>
                <a:lnTo>
                  <a:pt x="74851" y="90169"/>
                </a:lnTo>
                <a:lnTo>
                  <a:pt x="72884" y="88899"/>
                </a:lnTo>
                <a:lnTo>
                  <a:pt x="68917" y="87629"/>
                </a:lnTo>
                <a:close/>
              </a:path>
              <a:path w="192404" h="245109">
                <a:moveTo>
                  <a:pt x="120504" y="88900"/>
                </a:moveTo>
                <a:lnTo>
                  <a:pt x="115744" y="88900"/>
                </a:lnTo>
                <a:lnTo>
                  <a:pt x="112121" y="90170"/>
                </a:lnTo>
                <a:lnTo>
                  <a:pt x="120102" y="90170"/>
                </a:lnTo>
                <a:lnTo>
                  <a:pt x="120504" y="88900"/>
                </a:lnTo>
                <a:close/>
              </a:path>
              <a:path w="192404" h="245109">
                <a:moveTo>
                  <a:pt x="56256" y="86359"/>
                </a:moveTo>
                <a:lnTo>
                  <a:pt x="53231" y="86359"/>
                </a:lnTo>
                <a:lnTo>
                  <a:pt x="52840" y="87629"/>
                </a:lnTo>
                <a:lnTo>
                  <a:pt x="56612" y="87629"/>
                </a:lnTo>
                <a:lnTo>
                  <a:pt x="56256" y="86359"/>
                </a:lnTo>
                <a:close/>
              </a:path>
              <a:path w="192404" h="245109">
                <a:moveTo>
                  <a:pt x="50759" y="49529"/>
                </a:moveTo>
                <a:lnTo>
                  <a:pt x="49414" y="49529"/>
                </a:lnTo>
                <a:lnTo>
                  <a:pt x="49494" y="53339"/>
                </a:lnTo>
                <a:lnTo>
                  <a:pt x="49299" y="53339"/>
                </a:lnTo>
                <a:lnTo>
                  <a:pt x="48586" y="55879"/>
                </a:lnTo>
                <a:lnTo>
                  <a:pt x="48471" y="57149"/>
                </a:lnTo>
                <a:lnTo>
                  <a:pt x="48747" y="58419"/>
                </a:lnTo>
                <a:lnTo>
                  <a:pt x="50011" y="58419"/>
                </a:lnTo>
                <a:lnTo>
                  <a:pt x="50011" y="60959"/>
                </a:lnTo>
                <a:lnTo>
                  <a:pt x="49655" y="63499"/>
                </a:lnTo>
                <a:lnTo>
                  <a:pt x="49264" y="64769"/>
                </a:lnTo>
                <a:lnTo>
                  <a:pt x="48908" y="66039"/>
                </a:lnTo>
                <a:lnTo>
                  <a:pt x="48793" y="67309"/>
                </a:lnTo>
                <a:lnTo>
                  <a:pt x="49138" y="67309"/>
                </a:lnTo>
                <a:lnTo>
                  <a:pt x="49540" y="68579"/>
                </a:lnTo>
                <a:lnTo>
                  <a:pt x="50678" y="68579"/>
                </a:lnTo>
                <a:lnTo>
                  <a:pt x="50632" y="71119"/>
                </a:lnTo>
                <a:lnTo>
                  <a:pt x="50437" y="71119"/>
                </a:lnTo>
                <a:lnTo>
                  <a:pt x="50276" y="72389"/>
                </a:lnTo>
                <a:lnTo>
                  <a:pt x="49770" y="72389"/>
                </a:lnTo>
                <a:lnTo>
                  <a:pt x="49414" y="73659"/>
                </a:lnTo>
                <a:lnTo>
                  <a:pt x="48390" y="73659"/>
                </a:lnTo>
                <a:lnTo>
                  <a:pt x="48390" y="74929"/>
                </a:lnTo>
                <a:lnTo>
                  <a:pt x="48712" y="74929"/>
                </a:lnTo>
                <a:lnTo>
                  <a:pt x="48908" y="76199"/>
                </a:lnTo>
                <a:lnTo>
                  <a:pt x="51897" y="76199"/>
                </a:lnTo>
                <a:lnTo>
                  <a:pt x="51736" y="77469"/>
                </a:lnTo>
                <a:lnTo>
                  <a:pt x="51150" y="77469"/>
                </a:lnTo>
                <a:lnTo>
                  <a:pt x="50598" y="78739"/>
                </a:lnTo>
                <a:lnTo>
                  <a:pt x="50276" y="78739"/>
                </a:lnTo>
                <a:lnTo>
                  <a:pt x="49460" y="80009"/>
                </a:lnTo>
                <a:lnTo>
                  <a:pt x="49736" y="80009"/>
                </a:lnTo>
                <a:lnTo>
                  <a:pt x="50356" y="81279"/>
                </a:lnTo>
                <a:lnTo>
                  <a:pt x="51265" y="81279"/>
                </a:lnTo>
                <a:lnTo>
                  <a:pt x="52449" y="82549"/>
                </a:lnTo>
                <a:lnTo>
                  <a:pt x="51495" y="82549"/>
                </a:lnTo>
                <a:lnTo>
                  <a:pt x="51023" y="83819"/>
                </a:lnTo>
                <a:lnTo>
                  <a:pt x="50517" y="83819"/>
                </a:lnTo>
                <a:lnTo>
                  <a:pt x="49931" y="85089"/>
                </a:lnTo>
                <a:lnTo>
                  <a:pt x="53933" y="85089"/>
                </a:lnTo>
                <a:lnTo>
                  <a:pt x="53542" y="86359"/>
                </a:lnTo>
                <a:lnTo>
                  <a:pt x="55945" y="86359"/>
                </a:lnTo>
                <a:lnTo>
                  <a:pt x="55669" y="85089"/>
                </a:lnTo>
                <a:lnTo>
                  <a:pt x="55198" y="83819"/>
                </a:lnTo>
                <a:lnTo>
                  <a:pt x="54726" y="81279"/>
                </a:lnTo>
                <a:lnTo>
                  <a:pt x="54450" y="80009"/>
                </a:lnTo>
                <a:lnTo>
                  <a:pt x="54209" y="78739"/>
                </a:lnTo>
                <a:lnTo>
                  <a:pt x="53312" y="74929"/>
                </a:lnTo>
                <a:lnTo>
                  <a:pt x="53036" y="73659"/>
                </a:lnTo>
                <a:lnTo>
                  <a:pt x="52794" y="72389"/>
                </a:lnTo>
                <a:lnTo>
                  <a:pt x="51932" y="64769"/>
                </a:lnTo>
                <a:lnTo>
                  <a:pt x="51265" y="55879"/>
                </a:lnTo>
                <a:lnTo>
                  <a:pt x="51023" y="53339"/>
                </a:lnTo>
                <a:lnTo>
                  <a:pt x="50759" y="49529"/>
                </a:lnTo>
                <a:close/>
              </a:path>
              <a:path w="192404" h="245109">
                <a:moveTo>
                  <a:pt x="31612" y="46989"/>
                </a:moveTo>
                <a:lnTo>
                  <a:pt x="17260" y="46989"/>
                </a:lnTo>
                <a:lnTo>
                  <a:pt x="16433" y="49529"/>
                </a:lnTo>
                <a:lnTo>
                  <a:pt x="14823" y="52069"/>
                </a:lnTo>
                <a:lnTo>
                  <a:pt x="13477" y="53339"/>
                </a:lnTo>
                <a:lnTo>
                  <a:pt x="13006" y="53339"/>
                </a:lnTo>
                <a:lnTo>
                  <a:pt x="11994" y="54609"/>
                </a:lnTo>
                <a:lnTo>
                  <a:pt x="10890" y="55879"/>
                </a:lnTo>
                <a:lnTo>
                  <a:pt x="10257" y="57149"/>
                </a:lnTo>
                <a:lnTo>
                  <a:pt x="12385" y="57149"/>
                </a:lnTo>
                <a:lnTo>
                  <a:pt x="12776" y="55879"/>
                </a:lnTo>
                <a:lnTo>
                  <a:pt x="14386" y="55879"/>
                </a:lnTo>
                <a:lnTo>
                  <a:pt x="16594" y="53339"/>
                </a:lnTo>
                <a:lnTo>
                  <a:pt x="17456" y="52069"/>
                </a:lnTo>
                <a:lnTo>
                  <a:pt x="18675" y="52069"/>
                </a:lnTo>
                <a:lnTo>
                  <a:pt x="19572" y="50799"/>
                </a:lnTo>
                <a:lnTo>
                  <a:pt x="21423" y="50799"/>
                </a:lnTo>
                <a:lnTo>
                  <a:pt x="23309" y="49529"/>
                </a:lnTo>
                <a:lnTo>
                  <a:pt x="26184" y="49529"/>
                </a:lnTo>
                <a:lnTo>
                  <a:pt x="28070" y="48259"/>
                </a:lnTo>
                <a:lnTo>
                  <a:pt x="30784" y="48259"/>
                </a:lnTo>
                <a:lnTo>
                  <a:pt x="31612" y="46989"/>
                </a:lnTo>
                <a:close/>
              </a:path>
              <a:path w="192404" h="245109">
                <a:moveTo>
                  <a:pt x="7934" y="50799"/>
                </a:moveTo>
                <a:lnTo>
                  <a:pt x="701" y="50799"/>
                </a:lnTo>
                <a:lnTo>
                  <a:pt x="1218" y="52069"/>
                </a:lnTo>
                <a:lnTo>
                  <a:pt x="7233" y="52069"/>
                </a:lnTo>
                <a:lnTo>
                  <a:pt x="7934" y="50799"/>
                </a:lnTo>
                <a:close/>
              </a:path>
              <a:path w="192404" h="245109">
                <a:moveTo>
                  <a:pt x="11913" y="48259"/>
                </a:moveTo>
                <a:lnTo>
                  <a:pt x="1172" y="48259"/>
                </a:lnTo>
                <a:lnTo>
                  <a:pt x="356" y="49529"/>
                </a:lnTo>
                <a:lnTo>
                  <a:pt x="34" y="49529"/>
                </a:lnTo>
                <a:lnTo>
                  <a:pt x="0" y="50799"/>
                </a:lnTo>
                <a:lnTo>
                  <a:pt x="8647" y="50799"/>
                </a:lnTo>
                <a:lnTo>
                  <a:pt x="9981" y="49529"/>
                </a:lnTo>
                <a:lnTo>
                  <a:pt x="11913" y="48259"/>
                </a:lnTo>
                <a:close/>
              </a:path>
              <a:path w="192404" h="245109">
                <a:moveTo>
                  <a:pt x="49494" y="41909"/>
                </a:moveTo>
                <a:lnTo>
                  <a:pt x="47378" y="41909"/>
                </a:lnTo>
                <a:lnTo>
                  <a:pt x="47608" y="43179"/>
                </a:lnTo>
                <a:lnTo>
                  <a:pt x="47804" y="43179"/>
                </a:lnTo>
                <a:lnTo>
                  <a:pt x="47965" y="44449"/>
                </a:lnTo>
                <a:lnTo>
                  <a:pt x="48080" y="45719"/>
                </a:lnTo>
                <a:lnTo>
                  <a:pt x="47884" y="46989"/>
                </a:lnTo>
                <a:lnTo>
                  <a:pt x="47689" y="46989"/>
                </a:lnTo>
                <a:lnTo>
                  <a:pt x="47447" y="48259"/>
                </a:lnTo>
                <a:lnTo>
                  <a:pt x="47137" y="48259"/>
                </a:lnTo>
                <a:lnTo>
                  <a:pt x="47137" y="50799"/>
                </a:lnTo>
                <a:lnTo>
                  <a:pt x="48793" y="50799"/>
                </a:lnTo>
                <a:lnTo>
                  <a:pt x="49264" y="49529"/>
                </a:lnTo>
                <a:lnTo>
                  <a:pt x="50759" y="49529"/>
                </a:lnTo>
                <a:lnTo>
                  <a:pt x="50437" y="46989"/>
                </a:lnTo>
                <a:lnTo>
                  <a:pt x="50241" y="45719"/>
                </a:lnTo>
                <a:lnTo>
                  <a:pt x="49770" y="43179"/>
                </a:lnTo>
                <a:lnTo>
                  <a:pt x="49494" y="41909"/>
                </a:lnTo>
                <a:close/>
              </a:path>
              <a:path w="192404" h="245109">
                <a:moveTo>
                  <a:pt x="35660" y="43179"/>
                </a:moveTo>
                <a:lnTo>
                  <a:pt x="6048" y="43179"/>
                </a:lnTo>
                <a:lnTo>
                  <a:pt x="5853" y="44449"/>
                </a:lnTo>
                <a:lnTo>
                  <a:pt x="5105" y="45719"/>
                </a:lnTo>
                <a:lnTo>
                  <a:pt x="2863" y="46989"/>
                </a:lnTo>
                <a:lnTo>
                  <a:pt x="1724" y="48259"/>
                </a:lnTo>
                <a:lnTo>
                  <a:pt x="14305" y="48259"/>
                </a:lnTo>
                <a:lnTo>
                  <a:pt x="15490" y="46989"/>
                </a:lnTo>
                <a:lnTo>
                  <a:pt x="32866" y="46989"/>
                </a:lnTo>
                <a:lnTo>
                  <a:pt x="33532" y="45719"/>
                </a:lnTo>
                <a:lnTo>
                  <a:pt x="33808" y="45719"/>
                </a:lnTo>
                <a:lnTo>
                  <a:pt x="34280" y="44449"/>
                </a:lnTo>
                <a:lnTo>
                  <a:pt x="35027" y="44449"/>
                </a:lnTo>
                <a:lnTo>
                  <a:pt x="35660" y="43179"/>
                </a:lnTo>
                <a:close/>
              </a:path>
              <a:path w="192404" h="245109">
                <a:moveTo>
                  <a:pt x="45251" y="21589"/>
                </a:moveTo>
                <a:lnTo>
                  <a:pt x="14110" y="21589"/>
                </a:lnTo>
                <a:lnTo>
                  <a:pt x="13753" y="22859"/>
                </a:lnTo>
                <a:lnTo>
                  <a:pt x="13052" y="24129"/>
                </a:lnTo>
                <a:lnTo>
                  <a:pt x="12534" y="26669"/>
                </a:lnTo>
                <a:lnTo>
                  <a:pt x="11718" y="27939"/>
                </a:lnTo>
                <a:lnTo>
                  <a:pt x="10338" y="30479"/>
                </a:lnTo>
                <a:lnTo>
                  <a:pt x="8923" y="33019"/>
                </a:lnTo>
                <a:lnTo>
                  <a:pt x="8337" y="34289"/>
                </a:lnTo>
                <a:lnTo>
                  <a:pt x="5623" y="36829"/>
                </a:lnTo>
                <a:lnTo>
                  <a:pt x="2748" y="39369"/>
                </a:lnTo>
                <a:lnTo>
                  <a:pt x="1368" y="41909"/>
                </a:lnTo>
                <a:lnTo>
                  <a:pt x="149" y="43179"/>
                </a:lnTo>
                <a:lnTo>
                  <a:pt x="36522" y="43179"/>
                </a:lnTo>
                <a:lnTo>
                  <a:pt x="37074" y="41909"/>
                </a:lnTo>
                <a:lnTo>
                  <a:pt x="49494" y="41909"/>
                </a:lnTo>
                <a:lnTo>
                  <a:pt x="49218" y="40639"/>
                </a:lnTo>
                <a:lnTo>
                  <a:pt x="48517" y="36829"/>
                </a:lnTo>
                <a:lnTo>
                  <a:pt x="47643" y="35559"/>
                </a:lnTo>
                <a:lnTo>
                  <a:pt x="47137" y="34289"/>
                </a:lnTo>
                <a:lnTo>
                  <a:pt x="45481" y="30479"/>
                </a:lnTo>
                <a:lnTo>
                  <a:pt x="43721" y="27939"/>
                </a:lnTo>
                <a:lnTo>
                  <a:pt x="43089" y="26669"/>
                </a:lnTo>
                <a:lnTo>
                  <a:pt x="42422" y="26669"/>
                </a:lnTo>
                <a:lnTo>
                  <a:pt x="41789" y="25399"/>
                </a:lnTo>
                <a:lnTo>
                  <a:pt x="41122" y="25399"/>
                </a:lnTo>
                <a:lnTo>
                  <a:pt x="42698" y="24129"/>
                </a:lnTo>
                <a:lnTo>
                  <a:pt x="44388" y="22859"/>
                </a:lnTo>
                <a:lnTo>
                  <a:pt x="45251" y="21589"/>
                </a:lnTo>
                <a:close/>
              </a:path>
              <a:path w="192404" h="245109">
                <a:moveTo>
                  <a:pt x="36476" y="17779"/>
                </a:moveTo>
                <a:lnTo>
                  <a:pt x="17812" y="17779"/>
                </a:lnTo>
                <a:lnTo>
                  <a:pt x="17214" y="19049"/>
                </a:lnTo>
                <a:lnTo>
                  <a:pt x="15800" y="20319"/>
                </a:lnTo>
                <a:lnTo>
                  <a:pt x="15099" y="20319"/>
                </a:lnTo>
                <a:lnTo>
                  <a:pt x="14305" y="21589"/>
                </a:lnTo>
                <a:lnTo>
                  <a:pt x="39788" y="21589"/>
                </a:lnTo>
                <a:lnTo>
                  <a:pt x="39156" y="20319"/>
                </a:lnTo>
                <a:lnTo>
                  <a:pt x="38799" y="19049"/>
                </a:lnTo>
                <a:lnTo>
                  <a:pt x="37500" y="19049"/>
                </a:lnTo>
                <a:lnTo>
                  <a:pt x="36476" y="17779"/>
                </a:lnTo>
                <a:close/>
              </a:path>
              <a:path w="192404" h="245109">
                <a:moveTo>
                  <a:pt x="64789" y="1270"/>
                </a:moveTo>
                <a:lnTo>
                  <a:pt x="61408" y="1269"/>
                </a:lnTo>
                <a:lnTo>
                  <a:pt x="59637" y="2539"/>
                </a:lnTo>
                <a:lnTo>
                  <a:pt x="57164" y="3809"/>
                </a:lnTo>
                <a:lnTo>
                  <a:pt x="55589" y="5079"/>
                </a:lnTo>
                <a:lnTo>
                  <a:pt x="54807" y="6349"/>
                </a:lnTo>
                <a:lnTo>
                  <a:pt x="52564" y="7619"/>
                </a:lnTo>
                <a:lnTo>
                  <a:pt x="51104" y="10159"/>
                </a:lnTo>
                <a:lnTo>
                  <a:pt x="44112" y="16509"/>
                </a:lnTo>
                <a:lnTo>
                  <a:pt x="42698" y="19049"/>
                </a:lnTo>
                <a:lnTo>
                  <a:pt x="41985" y="19049"/>
                </a:lnTo>
                <a:lnTo>
                  <a:pt x="39788" y="21589"/>
                </a:lnTo>
                <a:lnTo>
                  <a:pt x="46113" y="21589"/>
                </a:lnTo>
                <a:lnTo>
                  <a:pt x="47919" y="20319"/>
                </a:lnTo>
                <a:lnTo>
                  <a:pt x="55474" y="17779"/>
                </a:lnTo>
                <a:lnTo>
                  <a:pt x="56578" y="16509"/>
                </a:lnTo>
                <a:lnTo>
                  <a:pt x="58533" y="16509"/>
                </a:lnTo>
                <a:lnTo>
                  <a:pt x="59798" y="15239"/>
                </a:lnTo>
                <a:lnTo>
                  <a:pt x="60499" y="13969"/>
                </a:lnTo>
                <a:lnTo>
                  <a:pt x="61442" y="13969"/>
                </a:lnTo>
                <a:lnTo>
                  <a:pt x="61994" y="12699"/>
                </a:lnTo>
                <a:lnTo>
                  <a:pt x="62466" y="11429"/>
                </a:lnTo>
                <a:lnTo>
                  <a:pt x="62903" y="11429"/>
                </a:lnTo>
                <a:lnTo>
                  <a:pt x="63259" y="10159"/>
                </a:lnTo>
                <a:lnTo>
                  <a:pt x="63570" y="8889"/>
                </a:lnTo>
                <a:lnTo>
                  <a:pt x="63846" y="7619"/>
                </a:lnTo>
                <a:lnTo>
                  <a:pt x="64087" y="6349"/>
                </a:lnTo>
                <a:lnTo>
                  <a:pt x="64283" y="5079"/>
                </a:lnTo>
                <a:lnTo>
                  <a:pt x="64789" y="1270"/>
                </a:lnTo>
                <a:close/>
              </a:path>
              <a:path w="192404" h="245109">
                <a:moveTo>
                  <a:pt x="29795" y="16509"/>
                </a:moveTo>
                <a:lnTo>
                  <a:pt x="19457" y="16509"/>
                </a:lnTo>
                <a:lnTo>
                  <a:pt x="19146" y="17779"/>
                </a:lnTo>
                <a:lnTo>
                  <a:pt x="30738" y="17779"/>
                </a:lnTo>
                <a:lnTo>
                  <a:pt x="29795" y="16509"/>
                </a:lnTo>
                <a:close/>
              </a:path>
              <a:path w="192404" h="245109">
                <a:moveTo>
                  <a:pt x="29370" y="15239"/>
                </a:moveTo>
                <a:lnTo>
                  <a:pt x="21262" y="15239"/>
                </a:lnTo>
                <a:lnTo>
                  <a:pt x="20400" y="16509"/>
                </a:lnTo>
                <a:lnTo>
                  <a:pt x="29209" y="16509"/>
                </a:lnTo>
                <a:lnTo>
                  <a:pt x="29370" y="15239"/>
                </a:lnTo>
                <a:close/>
              </a:path>
              <a:path w="192404" h="245109">
                <a:moveTo>
                  <a:pt x="64513" y="0"/>
                </a:moveTo>
                <a:lnTo>
                  <a:pt x="63259" y="0"/>
                </a:lnTo>
                <a:lnTo>
                  <a:pt x="62316" y="1269"/>
                </a:lnTo>
                <a:lnTo>
                  <a:pt x="64674" y="1270"/>
                </a:lnTo>
                <a:lnTo>
                  <a:pt x="64513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4578" y="289729"/>
            <a:ext cx="36195" cy="37465"/>
          </a:xfrm>
          <a:custGeom>
            <a:avLst/>
            <a:gdLst/>
            <a:ahLst/>
            <a:cxnLst/>
            <a:rect l="l" t="t" r="r" b="b"/>
            <a:pathLst>
              <a:path w="36195" h="37464">
                <a:moveTo>
                  <a:pt x="23597" y="0"/>
                </a:moveTo>
                <a:lnTo>
                  <a:pt x="20055" y="1568"/>
                </a:lnTo>
                <a:lnTo>
                  <a:pt x="19376" y="2187"/>
                </a:lnTo>
                <a:lnTo>
                  <a:pt x="12500" y="11544"/>
                </a:lnTo>
                <a:lnTo>
                  <a:pt x="11683" y="13662"/>
                </a:lnTo>
                <a:lnTo>
                  <a:pt x="2653" y="25092"/>
                </a:lnTo>
                <a:lnTo>
                  <a:pt x="1333" y="26581"/>
                </a:lnTo>
                <a:lnTo>
                  <a:pt x="114" y="28070"/>
                </a:lnTo>
                <a:lnTo>
                  <a:pt x="6094" y="28070"/>
                </a:lnTo>
                <a:lnTo>
                  <a:pt x="5818" y="29719"/>
                </a:lnTo>
                <a:lnTo>
                  <a:pt x="4806" y="30498"/>
                </a:lnTo>
                <a:lnTo>
                  <a:pt x="2828" y="31952"/>
                </a:lnTo>
                <a:lnTo>
                  <a:pt x="1567" y="33040"/>
                </a:lnTo>
                <a:lnTo>
                  <a:pt x="1138" y="33441"/>
                </a:lnTo>
                <a:lnTo>
                  <a:pt x="321" y="34414"/>
                </a:lnTo>
                <a:lnTo>
                  <a:pt x="80" y="34884"/>
                </a:lnTo>
                <a:lnTo>
                  <a:pt x="0" y="35743"/>
                </a:lnTo>
                <a:lnTo>
                  <a:pt x="118" y="35983"/>
                </a:lnTo>
                <a:lnTo>
                  <a:pt x="4243" y="37152"/>
                </a:lnTo>
                <a:lnTo>
                  <a:pt x="5542" y="37003"/>
                </a:lnTo>
                <a:lnTo>
                  <a:pt x="11879" y="33945"/>
                </a:lnTo>
                <a:lnTo>
                  <a:pt x="12546" y="33590"/>
                </a:lnTo>
                <a:lnTo>
                  <a:pt x="13213" y="33281"/>
                </a:lnTo>
                <a:lnTo>
                  <a:pt x="14271" y="32891"/>
                </a:lnTo>
                <a:lnTo>
                  <a:pt x="15455" y="32651"/>
                </a:lnTo>
                <a:lnTo>
                  <a:pt x="15846" y="32651"/>
                </a:lnTo>
                <a:lnTo>
                  <a:pt x="16283" y="32616"/>
                </a:lnTo>
                <a:lnTo>
                  <a:pt x="19274" y="32616"/>
                </a:lnTo>
                <a:lnTo>
                  <a:pt x="18916" y="32342"/>
                </a:lnTo>
                <a:lnTo>
                  <a:pt x="18514" y="31906"/>
                </a:lnTo>
                <a:lnTo>
                  <a:pt x="18203" y="31517"/>
                </a:lnTo>
                <a:lnTo>
                  <a:pt x="17973" y="31162"/>
                </a:lnTo>
                <a:lnTo>
                  <a:pt x="17617" y="30383"/>
                </a:lnTo>
                <a:lnTo>
                  <a:pt x="21699" y="30383"/>
                </a:lnTo>
                <a:lnTo>
                  <a:pt x="22493" y="30188"/>
                </a:lnTo>
                <a:lnTo>
                  <a:pt x="22688" y="30108"/>
                </a:lnTo>
                <a:lnTo>
                  <a:pt x="22251" y="29089"/>
                </a:lnTo>
                <a:lnTo>
                  <a:pt x="22136" y="28654"/>
                </a:lnTo>
                <a:lnTo>
                  <a:pt x="22136" y="27566"/>
                </a:lnTo>
                <a:lnTo>
                  <a:pt x="23597" y="27211"/>
                </a:lnTo>
                <a:lnTo>
                  <a:pt x="24183" y="27016"/>
                </a:lnTo>
                <a:lnTo>
                  <a:pt x="25678" y="26432"/>
                </a:lnTo>
                <a:lnTo>
                  <a:pt x="25437" y="25962"/>
                </a:lnTo>
                <a:lnTo>
                  <a:pt x="25552" y="24978"/>
                </a:lnTo>
                <a:lnTo>
                  <a:pt x="25908" y="24703"/>
                </a:lnTo>
                <a:lnTo>
                  <a:pt x="26104" y="24588"/>
                </a:lnTo>
                <a:lnTo>
                  <a:pt x="26575" y="24542"/>
                </a:lnTo>
                <a:lnTo>
                  <a:pt x="26978" y="24474"/>
                </a:lnTo>
                <a:lnTo>
                  <a:pt x="27288" y="24393"/>
                </a:lnTo>
                <a:lnTo>
                  <a:pt x="27679" y="24199"/>
                </a:lnTo>
                <a:lnTo>
                  <a:pt x="27679" y="23489"/>
                </a:lnTo>
                <a:lnTo>
                  <a:pt x="27518" y="23328"/>
                </a:lnTo>
                <a:lnTo>
                  <a:pt x="28231" y="22905"/>
                </a:lnTo>
                <a:lnTo>
                  <a:pt x="34280" y="12334"/>
                </a:lnTo>
                <a:lnTo>
                  <a:pt x="34130" y="11819"/>
                </a:lnTo>
                <a:lnTo>
                  <a:pt x="30704" y="8028"/>
                </a:lnTo>
                <a:lnTo>
                  <a:pt x="29922" y="7593"/>
                </a:lnTo>
                <a:lnTo>
                  <a:pt x="29140" y="7283"/>
                </a:lnTo>
                <a:lnTo>
                  <a:pt x="28346" y="7008"/>
                </a:lnTo>
                <a:lnTo>
                  <a:pt x="27599" y="6814"/>
                </a:lnTo>
                <a:lnTo>
                  <a:pt x="26932" y="6699"/>
                </a:lnTo>
                <a:lnTo>
                  <a:pt x="26345" y="6573"/>
                </a:lnTo>
                <a:lnTo>
                  <a:pt x="25126" y="6424"/>
                </a:lnTo>
                <a:lnTo>
                  <a:pt x="26897" y="6150"/>
                </a:lnTo>
                <a:lnTo>
                  <a:pt x="29416" y="5680"/>
                </a:lnTo>
                <a:lnTo>
                  <a:pt x="30830" y="5359"/>
                </a:lnTo>
                <a:lnTo>
                  <a:pt x="31221" y="5245"/>
                </a:lnTo>
                <a:lnTo>
                  <a:pt x="31417" y="5210"/>
                </a:lnTo>
                <a:lnTo>
                  <a:pt x="30669" y="4936"/>
                </a:lnTo>
                <a:lnTo>
                  <a:pt x="29956" y="4661"/>
                </a:lnTo>
                <a:lnTo>
                  <a:pt x="29335" y="4386"/>
                </a:lnTo>
                <a:lnTo>
                  <a:pt x="28783" y="4111"/>
                </a:lnTo>
                <a:lnTo>
                  <a:pt x="28036" y="3676"/>
                </a:lnTo>
                <a:lnTo>
                  <a:pt x="27794" y="3481"/>
                </a:lnTo>
                <a:lnTo>
                  <a:pt x="35207" y="3481"/>
                </a:lnTo>
                <a:lnTo>
                  <a:pt x="33578" y="2931"/>
                </a:lnTo>
                <a:lnTo>
                  <a:pt x="31842" y="2427"/>
                </a:lnTo>
                <a:lnTo>
                  <a:pt x="31612" y="2382"/>
                </a:lnTo>
                <a:lnTo>
                  <a:pt x="29059" y="1683"/>
                </a:lnTo>
                <a:lnTo>
                  <a:pt x="29174" y="1099"/>
                </a:lnTo>
                <a:lnTo>
                  <a:pt x="29335" y="858"/>
                </a:lnTo>
                <a:lnTo>
                  <a:pt x="29533" y="469"/>
                </a:lnTo>
                <a:lnTo>
                  <a:pt x="29680" y="229"/>
                </a:lnTo>
                <a:lnTo>
                  <a:pt x="27714" y="80"/>
                </a:lnTo>
                <a:lnTo>
                  <a:pt x="23597" y="0"/>
                </a:lnTo>
                <a:close/>
              </a:path>
              <a:path w="36195" h="37464">
                <a:moveTo>
                  <a:pt x="19274" y="32616"/>
                </a:moveTo>
                <a:lnTo>
                  <a:pt x="16283" y="32616"/>
                </a:lnTo>
                <a:lnTo>
                  <a:pt x="17226" y="32697"/>
                </a:lnTo>
                <a:lnTo>
                  <a:pt x="17099" y="32845"/>
                </a:lnTo>
                <a:lnTo>
                  <a:pt x="16984" y="33040"/>
                </a:lnTo>
                <a:lnTo>
                  <a:pt x="19468" y="32765"/>
                </a:lnTo>
                <a:lnTo>
                  <a:pt x="19274" y="32616"/>
                </a:lnTo>
                <a:close/>
              </a:path>
              <a:path w="36195" h="37464">
                <a:moveTo>
                  <a:pt x="21699" y="30383"/>
                </a:moveTo>
                <a:lnTo>
                  <a:pt x="17617" y="30383"/>
                </a:lnTo>
                <a:lnTo>
                  <a:pt x="19031" y="30498"/>
                </a:lnTo>
                <a:lnTo>
                  <a:pt x="20135" y="30498"/>
                </a:lnTo>
                <a:lnTo>
                  <a:pt x="21032" y="30463"/>
                </a:lnTo>
                <a:lnTo>
                  <a:pt x="21699" y="30383"/>
                </a:lnTo>
                <a:close/>
              </a:path>
              <a:path w="36195" h="37464">
                <a:moveTo>
                  <a:pt x="6094" y="28070"/>
                </a:moveTo>
                <a:lnTo>
                  <a:pt x="2552" y="28070"/>
                </a:lnTo>
                <a:lnTo>
                  <a:pt x="3346" y="28116"/>
                </a:lnTo>
                <a:lnTo>
                  <a:pt x="5462" y="28116"/>
                </a:lnTo>
                <a:lnTo>
                  <a:pt x="6094" y="28070"/>
                </a:lnTo>
                <a:close/>
              </a:path>
              <a:path w="36195" h="37464">
                <a:moveTo>
                  <a:pt x="35579" y="3596"/>
                </a:moveTo>
                <a:close/>
              </a:path>
              <a:path w="36195" h="37464">
                <a:moveTo>
                  <a:pt x="35207" y="3481"/>
                </a:moveTo>
                <a:lnTo>
                  <a:pt x="29531" y="3481"/>
                </a:lnTo>
                <a:lnTo>
                  <a:pt x="31060" y="3527"/>
                </a:lnTo>
                <a:lnTo>
                  <a:pt x="32394" y="3527"/>
                </a:lnTo>
                <a:lnTo>
                  <a:pt x="33532" y="3561"/>
                </a:lnTo>
                <a:lnTo>
                  <a:pt x="34487" y="3561"/>
                </a:lnTo>
                <a:lnTo>
                  <a:pt x="35154" y="3596"/>
                </a:lnTo>
                <a:lnTo>
                  <a:pt x="35563" y="3596"/>
                </a:lnTo>
                <a:lnTo>
                  <a:pt x="35207" y="3481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38992" y="361891"/>
            <a:ext cx="8255" cy="20955"/>
          </a:xfrm>
          <a:custGeom>
            <a:avLst/>
            <a:gdLst/>
            <a:ahLst/>
            <a:cxnLst/>
            <a:rect l="l" t="t" r="r" b="b"/>
            <a:pathLst>
              <a:path w="8254" h="20954">
                <a:moveTo>
                  <a:pt x="471" y="0"/>
                </a:moveTo>
                <a:lnTo>
                  <a:pt x="275" y="194"/>
                </a:lnTo>
                <a:lnTo>
                  <a:pt x="80" y="939"/>
                </a:lnTo>
                <a:lnTo>
                  <a:pt x="0" y="3836"/>
                </a:lnTo>
                <a:lnTo>
                  <a:pt x="103" y="6344"/>
                </a:lnTo>
                <a:lnTo>
                  <a:pt x="4047" y="20671"/>
                </a:lnTo>
                <a:lnTo>
                  <a:pt x="4174" y="19572"/>
                </a:lnTo>
                <a:lnTo>
                  <a:pt x="4404" y="18747"/>
                </a:lnTo>
                <a:lnTo>
                  <a:pt x="7635" y="13273"/>
                </a:lnTo>
                <a:lnTo>
                  <a:pt x="7394" y="12952"/>
                </a:lnTo>
                <a:lnTo>
                  <a:pt x="1460" y="2851"/>
                </a:lnTo>
                <a:lnTo>
                  <a:pt x="1218" y="2267"/>
                </a:lnTo>
                <a:lnTo>
                  <a:pt x="1069" y="1637"/>
                </a:lnTo>
                <a:lnTo>
                  <a:pt x="873" y="1019"/>
                </a:lnTo>
                <a:lnTo>
                  <a:pt x="747" y="389"/>
                </a:lnTo>
                <a:lnTo>
                  <a:pt x="597" y="34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33886" y="414859"/>
            <a:ext cx="14604" cy="44450"/>
          </a:xfrm>
          <a:custGeom>
            <a:avLst/>
            <a:gdLst/>
            <a:ahLst/>
            <a:cxnLst/>
            <a:rect l="l" t="t" r="r" b="b"/>
            <a:pathLst>
              <a:path w="14604" h="44450">
                <a:moveTo>
                  <a:pt x="6209" y="0"/>
                </a:moveTo>
                <a:lnTo>
                  <a:pt x="3691" y="9826"/>
                </a:lnTo>
                <a:lnTo>
                  <a:pt x="3104" y="18014"/>
                </a:lnTo>
                <a:lnTo>
                  <a:pt x="2552" y="28425"/>
                </a:lnTo>
                <a:lnTo>
                  <a:pt x="1690" y="34884"/>
                </a:lnTo>
                <a:lnTo>
                  <a:pt x="1379" y="35354"/>
                </a:lnTo>
                <a:lnTo>
                  <a:pt x="1172" y="35628"/>
                </a:lnTo>
                <a:lnTo>
                  <a:pt x="1023" y="35983"/>
                </a:lnTo>
                <a:lnTo>
                  <a:pt x="0" y="43897"/>
                </a:lnTo>
                <a:lnTo>
                  <a:pt x="4243" y="40805"/>
                </a:lnTo>
                <a:lnTo>
                  <a:pt x="4323" y="34815"/>
                </a:lnTo>
                <a:lnTo>
                  <a:pt x="4875" y="34105"/>
                </a:lnTo>
                <a:lnTo>
                  <a:pt x="14156" y="5325"/>
                </a:lnTo>
                <a:lnTo>
                  <a:pt x="13604" y="5291"/>
                </a:lnTo>
                <a:lnTo>
                  <a:pt x="13328" y="5245"/>
                </a:lnTo>
                <a:lnTo>
                  <a:pt x="7152" y="984"/>
                </a:lnTo>
                <a:lnTo>
                  <a:pt x="6209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5245" y="495084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9050" y="0"/>
                </a:moveTo>
                <a:lnTo>
                  <a:pt x="0" y="10421"/>
                </a:lnTo>
                <a:lnTo>
                  <a:pt x="4519" y="11555"/>
                </a:lnTo>
                <a:lnTo>
                  <a:pt x="9050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4429" y="507774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70">
                <a:moveTo>
                  <a:pt x="5347" y="0"/>
                </a:moveTo>
                <a:lnTo>
                  <a:pt x="0" y="13227"/>
                </a:lnTo>
                <a:lnTo>
                  <a:pt x="5669" y="13502"/>
                </a:lnTo>
                <a:lnTo>
                  <a:pt x="5393" y="12093"/>
                </a:lnTo>
                <a:lnTo>
                  <a:pt x="5197" y="10570"/>
                </a:lnTo>
                <a:lnTo>
                  <a:pt x="4875" y="7593"/>
                </a:lnTo>
                <a:lnTo>
                  <a:pt x="4795" y="4225"/>
                </a:lnTo>
                <a:lnTo>
                  <a:pt x="4956" y="2038"/>
                </a:lnTo>
                <a:lnTo>
                  <a:pt x="5347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93904" y="498452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09">
                <a:moveTo>
                  <a:pt x="7348" y="0"/>
                </a:moveTo>
                <a:lnTo>
                  <a:pt x="0" y="14808"/>
                </a:lnTo>
                <a:lnTo>
                  <a:pt x="3691" y="16491"/>
                </a:lnTo>
                <a:lnTo>
                  <a:pt x="3725" y="14178"/>
                </a:lnTo>
                <a:lnTo>
                  <a:pt x="3967" y="11910"/>
                </a:lnTo>
                <a:lnTo>
                  <a:pt x="6761" y="1408"/>
                </a:lnTo>
                <a:lnTo>
                  <a:pt x="7348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7201" y="377272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3737" y="5325"/>
                </a:lnTo>
                <a:lnTo>
                  <a:pt x="4599" y="6699"/>
                </a:lnTo>
                <a:lnTo>
                  <a:pt x="6842" y="8303"/>
                </a:lnTo>
                <a:lnTo>
                  <a:pt x="7313" y="8142"/>
                </a:lnTo>
                <a:lnTo>
                  <a:pt x="7670" y="8142"/>
                </a:lnTo>
                <a:lnTo>
                  <a:pt x="8176" y="8108"/>
                </a:lnTo>
                <a:lnTo>
                  <a:pt x="7624" y="7054"/>
                </a:lnTo>
                <a:lnTo>
                  <a:pt x="6957" y="5646"/>
                </a:lnTo>
                <a:lnTo>
                  <a:pt x="74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48467" y="317509"/>
            <a:ext cx="120014" cy="149860"/>
          </a:xfrm>
          <a:custGeom>
            <a:avLst/>
            <a:gdLst/>
            <a:ahLst/>
            <a:cxnLst/>
            <a:rect l="l" t="t" r="r" b="b"/>
            <a:pathLst>
              <a:path w="120015" h="149859">
                <a:moveTo>
                  <a:pt x="28818" y="96519"/>
                </a:moveTo>
                <a:lnTo>
                  <a:pt x="6451" y="96519"/>
                </a:lnTo>
                <a:lnTo>
                  <a:pt x="6213" y="99059"/>
                </a:lnTo>
                <a:lnTo>
                  <a:pt x="6094" y="101599"/>
                </a:lnTo>
                <a:lnTo>
                  <a:pt x="6255" y="102869"/>
                </a:lnTo>
                <a:lnTo>
                  <a:pt x="6336" y="104139"/>
                </a:lnTo>
                <a:lnTo>
                  <a:pt x="7750" y="110489"/>
                </a:lnTo>
                <a:lnTo>
                  <a:pt x="10303" y="118109"/>
                </a:lnTo>
                <a:lnTo>
                  <a:pt x="13408" y="126999"/>
                </a:lnTo>
                <a:lnTo>
                  <a:pt x="16398" y="140969"/>
                </a:lnTo>
                <a:lnTo>
                  <a:pt x="17099" y="146049"/>
                </a:lnTo>
                <a:lnTo>
                  <a:pt x="18790" y="149859"/>
                </a:lnTo>
                <a:lnTo>
                  <a:pt x="21630" y="144779"/>
                </a:lnTo>
                <a:lnTo>
                  <a:pt x="20331" y="137159"/>
                </a:lnTo>
                <a:lnTo>
                  <a:pt x="20446" y="134619"/>
                </a:lnTo>
                <a:lnTo>
                  <a:pt x="20526" y="133349"/>
                </a:lnTo>
                <a:lnTo>
                  <a:pt x="20837" y="132079"/>
                </a:lnTo>
                <a:lnTo>
                  <a:pt x="21193" y="130809"/>
                </a:lnTo>
                <a:lnTo>
                  <a:pt x="21630" y="130809"/>
                </a:lnTo>
                <a:lnTo>
                  <a:pt x="21941" y="129539"/>
                </a:lnTo>
                <a:lnTo>
                  <a:pt x="22217" y="128269"/>
                </a:lnTo>
                <a:lnTo>
                  <a:pt x="22688" y="125729"/>
                </a:lnTo>
                <a:lnTo>
                  <a:pt x="22999" y="124459"/>
                </a:lnTo>
                <a:lnTo>
                  <a:pt x="23125" y="123189"/>
                </a:lnTo>
                <a:lnTo>
                  <a:pt x="23275" y="120649"/>
                </a:lnTo>
                <a:lnTo>
                  <a:pt x="21906" y="109219"/>
                </a:lnTo>
                <a:lnTo>
                  <a:pt x="22964" y="107949"/>
                </a:lnTo>
                <a:lnTo>
                  <a:pt x="23907" y="106679"/>
                </a:lnTo>
                <a:lnTo>
                  <a:pt x="24770" y="105409"/>
                </a:lnTo>
                <a:lnTo>
                  <a:pt x="25517" y="105409"/>
                </a:lnTo>
                <a:lnTo>
                  <a:pt x="26184" y="104139"/>
                </a:lnTo>
                <a:lnTo>
                  <a:pt x="26771" y="102869"/>
                </a:lnTo>
                <a:lnTo>
                  <a:pt x="27288" y="101599"/>
                </a:lnTo>
                <a:lnTo>
                  <a:pt x="27725" y="100329"/>
                </a:lnTo>
                <a:lnTo>
                  <a:pt x="28392" y="99059"/>
                </a:lnTo>
                <a:lnTo>
                  <a:pt x="28818" y="96519"/>
                </a:lnTo>
                <a:close/>
              </a:path>
              <a:path w="120015" h="149859">
                <a:moveTo>
                  <a:pt x="118112" y="114300"/>
                </a:moveTo>
                <a:lnTo>
                  <a:pt x="117158" y="114300"/>
                </a:lnTo>
                <a:lnTo>
                  <a:pt x="117790" y="115570"/>
                </a:lnTo>
                <a:lnTo>
                  <a:pt x="119446" y="115570"/>
                </a:lnTo>
                <a:lnTo>
                  <a:pt x="118112" y="114300"/>
                </a:lnTo>
                <a:close/>
              </a:path>
              <a:path w="120015" h="149859">
                <a:moveTo>
                  <a:pt x="116342" y="113030"/>
                </a:moveTo>
                <a:lnTo>
                  <a:pt x="113777" y="113030"/>
                </a:lnTo>
                <a:lnTo>
                  <a:pt x="115675" y="114300"/>
                </a:lnTo>
                <a:lnTo>
                  <a:pt x="117089" y="114300"/>
                </a:lnTo>
                <a:lnTo>
                  <a:pt x="116342" y="113030"/>
                </a:lnTo>
                <a:close/>
              </a:path>
              <a:path w="120015" h="149859">
                <a:moveTo>
                  <a:pt x="115203" y="110490"/>
                </a:moveTo>
                <a:lnTo>
                  <a:pt x="108786" y="110490"/>
                </a:lnTo>
                <a:lnTo>
                  <a:pt x="111500" y="113030"/>
                </a:lnTo>
                <a:lnTo>
                  <a:pt x="116066" y="113030"/>
                </a:lnTo>
                <a:lnTo>
                  <a:pt x="115824" y="111760"/>
                </a:lnTo>
                <a:lnTo>
                  <a:pt x="115203" y="111760"/>
                </a:lnTo>
                <a:lnTo>
                  <a:pt x="115203" y="110490"/>
                </a:lnTo>
                <a:close/>
              </a:path>
              <a:path w="120015" h="149859">
                <a:moveTo>
                  <a:pt x="110868" y="83820"/>
                </a:moveTo>
                <a:lnTo>
                  <a:pt x="81072" y="83820"/>
                </a:lnTo>
                <a:lnTo>
                  <a:pt x="81544" y="85090"/>
                </a:lnTo>
                <a:lnTo>
                  <a:pt x="83590" y="87630"/>
                </a:lnTo>
                <a:lnTo>
                  <a:pt x="86810" y="91440"/>
                </a:lnTo>
                <a:lnTo>
                  <a:pt x="90111" y="95250"/>
                </a:lnTo>
                <a:lnTo>
                  <a:pt x="94400" y="100330"/>
                </a:lnTo>
                <a:lnTo>
                  <a:pt x="96482" y="101600"/>
                </a:lnTo>
                <a:lnTo>
                  <a:pt x="98448" y="102870"/>
                </a:lnTo>
                <a:lnTo>
                  <a:pt x="100299" y="105410"/>
                </a:lnTo>
                <a:lnTo>
                  <a:pt x="101990" y="106680"/>
                </a:lnTo>
                <a:lnTo>
                  <a:pt x="104784" y="107950"/>
                </a:lnTo>
                <a:lnTo>
                  <a:pt x="106624" y="109220"/>
                </a:lnTo>
                <a:lnTo>
                  <a:pt x="107291" y="110490"/>
                </a:lnTo>
                <a:lnTo>
                  <a:pt x="116215" y="110490"/>
                </a:lnTo>
                <a:lnTo>
                  <a:pt x="116572" y="109220"/>
                </a:lnTo>
                <a:lnTo>
                  <a:pt x="116813" y="109220"/>
                </a:lnTo>
                <a:lnTo>
                  <a:pt x="117089" y="107950"/>
                </a:lnTo>
                <a:lnTo>
                  <a:pt x="114927" y="107950"/>
                </a:lnTo>
                <a:lnTo>
                  <a:pt x="114180" y="106680"/>
                </a:lnTo>
                <a:lnTo>
                  <a:pt x="114847" y="106680"/>
                </a:lnTo>
                <a:lnTo>
                  <a:pt x="115468" y="105410"/>
                </a:lnTo>
                <a:lnTo>
                  <a:pt x="115709" y="105410"/>
                </a:lnTo>
                <a:lnTo>
                  <a:pt x="115985" y="104140"/>
                </a:lnTo>
                <a:lnTo>
                  <a:pt x="114766" y="104140"/>
                </a:lnTo>
                <a:lnTo>
                  <a:pt x="113823" y="102870"/>
                </a:lnTo>
                <a:lnTo>
                  <a:pt x="112409" y="102870"/>
                </a:lnTo>
                <a:lnTo>
                  <a:pt x="112294" y="101600"/>
                </a:lnTo>
                <a:lnTo>
                  <a:pt x="112328" y="100330"/>
                </a:lnTo>
                <a:lnTo>
                  <a:pt x="114766" y="100330"/>
                </a:lnTo>
                <a:lnTo>
                  <a:pt x="114881" y="99060"/>
                </a:lnTo>
                <a:lnTo>
                  <a:pt x="114801" y="97790"/>
                </a:lnTo>
                <a:lnTo>
                  <a:pt x="111972" y="97790"/>
                </a:lnTo>
                <a:lnTo>
                  <a:pt x="111857" y="96520"/>
                </a:lnTo>
                <a:lnTo>
                  <a:pt x="111937" y="95250"/>
                </a:lnTo>
                <a:lnTo>
                  <a:pt x="113513" y="95250"/>
                </a:lnTo>
                <a:lnTo>
                  <a:pt x="113823" y="92710"/>
                </a:lnTo>
                <a:lnTo>
                  <a:pt x="113513" y="91440"/>
                </a:lnTo>
                <a:lnTo>
                  <a:pt x="111420" y="91440"/>
                </a:lnTo>
                <a:lnTo>
                  <a:pt x="111224" y="90170"/>
                </a:lnTo>
                <a:lnTo>
                  <a:pt x="110914" y="90170"/>
                </a:lnTo>
                <a:lnTo>
                  <a:pt x="110833" y="88900"/>
                </a:lnTo>
                <a:lnTo>
                  <a:pt x="111776" y="88900"/>
                </a:lnTo>
                <a:lnTo>
                  <a:pt x="112087" y="87630"/>
                </a:lnTo>
                <a:lnTo>
                  <a:pt x="112880" y="87630"/>
                </a:lnTo>
                <a:lnTo>
                  <a:pt x="112961" y="86360"/>
                </a:lnTo>
                <a:lnTo>
                  <a:pt x="112800" y="86360"/>
                </a:lnTo>
                <a:lnTo>
                  <a:pt x="112443" y="85090"/>
                </a:lnTo>
                <a:lnTo>
                  <a:pt x="111581" y="85090"/>
                </a:lnTo>
                <a:lnTo>
                  <a:pt x="110868" y="83820"/>
                </a:lnTo>
                <a:close/>
              </a:path>
              <a:path w="120015" h="149859">
                <a:moveTo>
                  <a:pt x="33337" y="86359"/>
                </a:moveTo>
                <a:lnTo>
                  <a:pt x="2437" y="86359"/>
                </a:lnTo>
                <a:lnTo>
                  <a:pt x="3104" y="88899"/>
                </a:lnTo>
                <a:lnTo>
                  <a:pt x="3852" y="90169"/>
                </a:lnTo>
                <a:lnTo>
                  <a:pt x="4680" y="92709"/>
                </a:lnTo>
                <a:lnTo>
                  <a:pt x="5427" y="93979"/>
                </a:lnTo>
                <a:lnTo>
                  <a:pt x="6060" y="95249"/>
                </a:lnTo>
                <a:lnTo>
                  <a:pt x="6451" y="95249"/>
                </a:lnTo>
                <a:lnTo>
                  <a:pt x="6646" y="96519"/>
                </a:lnTo>
                <a:lnTo>
                  <a:pt x="29059" y="96519"/>
                </a:lnTo>
                <a:lnTo>
                  <a:pt x="29094" y="95249"/>
                </a:lnTo>
                <a:lnTo>
                  <a:pt x="30474" y="93979"/>
                </a:lnTo>
                <a:lnTo>
                  <a:pt x="32394" y="92709"/>
                </a:lnTo>
                <a:lnTo>
                  <a:pt x="33073" y="91439"/>
                </a:lnTo>
                <a:lnTo>
                  <a:pt x="33854" y="91439"/>
                </a:lnTo>
                <a:lnTo>
                  <a:pt x="34050" y="90169"/>
                </a:lnTo>
                <a:lnTo>
                  <a:pt x="30474" y="90169"/>
                </a:lnTo>
                <a:lnTo>
                  <a:pt x="31578" y="88899"/>
                </a:lnTo>
                <a:lnTo>
                  <a:pt x="32360" y="87629"/>
                </a:lnTo>
                <a:lnTo>
                  <a:pt x="32912" y="87629"/>
                </a:lnTo>
                <a:lnTo>
                  <a:pt x="33337" y="86359"/>
                </a:lnTo>
                <a:close/>
              </a:path>
              <a:path w="120015" h="149859">
                <a:moveTo>
                  <a:pt x="74115" y="82550"/>
                </a:moveTo>
                <a:lnTo>
                  <a:pt x="59568" y="82550"/>
                </a:lnTo>
                <a:lnTo>
                  <a:pt x="60235" y="83820"/>
                </a:lnTo>
                <a:lnTo>
                  <a:pt x="61534" y="85090"/>
                </a:lnTo>
                <a:lnTo>
                  <a:pt x="62753" y="86360"/>
                </a:lnTo>
                <a:lnTo>
                  <a:pt x="64869" y="88900"/>
                </a:lnTo>
                <a:lnTo>
                  <a:pt x="65778" y="90170"/>
                </a:lnTo>
                <a:lnTo>
                  <a:pt x="67974" y="92710"/>
                </a:lnTo>
                <a:lnTo>
                  <a:pt x="67583" y="90170"/>
                </a:lnTo>
                <a:lnTo>
                  <a:pt x="67307" y="88900"/>
                </a:lnTo>
                <a:lnTo>
                  <a:pt x="67353" y="86360"/>
                </a:lnTo>
                <a:lnTo>
                  <a:pt x="73482" y="86360"/>
                </a:lnTo>
                <a:lnTo>
                  <a:pt x="73563" y="85090"/>
                </a:lnTo>
                <a:lnTo>
                  <a:pt x="73724" y="85090"/>
                </a:lnTo>
                <a:lnTo>
                  <a:pt x="74115" y="82550"/>
                </a:lnTo>
                <a:close/>
              </a:path>
              <a:path w="120015" h="149859">
                <a:moveTo>
                  <a:pt x="70297" y="87630"/>
                </a:moveTo>
                <a:lnTo>
                  <a:pt x="69434" y="87630"/>
                </a:lnTo>
                <a:lnTo>
                  <a:pt x="70021" y="88900"/>
                </a:lnTo>
                <a:lnTo>
                  <a:pt x="70216" y="88900"/>
                </a:lnTo>
                <a:lnTo>
                  <a:pt x="70297" y="87630"/>
                </a:lnTo>
                <a:close/>
              </a:path>
              <a:path w="120015" h="149859">
                <a:moveTo>
                  <a:pt x="70734" y="86360"/>
                </a:moveTo>
                <a:lnTo>
                  <a:pt x="68054" y="86360"/>
                </a:lnTo>
                <a:lnTo>
                  <a:pt x="68572" y="87630"/>
                </a:lnTo>
                <a:lnTo>
                  <a:pt x="70573" y="87630"/>
                </a:lnTo>
                <a:lnTo>
                  <a:pt x="70734" y="86360"/>
                </a:lnTo>
                <a:close/>
              </a:path>
              <a:path w="120015" h="149859">
                <a:moveTo>
                  <a:pt x="72850" y="86360"/>
                </a:moveTo>
                <a:lnTo>
                  <a:pt x="72102" y="86360"/>
                </a:lnTo>
                <a:lnTo>
                  <a:pt x="72344" y="87630"/>
                </a:lnTo>
                <a:lnTo>
                  <a:pt x="72700" y="87630"/>
                </a:lnTo>
                <a:lnTo>
                  <a:pt x="72850" y="86360"/>
                </a:lnTo>
                <a:close/>
              </a:path>
              <a:path w="120015" h="149859">
                <a:moveTo>
                  <a:pt x="32337" y="72389"/>
                </a:moveTo>
                <a:lnTo>
                  <a:pt x="5347" y="72389"/>
                </a:lnTo>
                <a:lnTo>
                  <a:pt x="4726" y="73659"/>
                </a:lnTo>
                <a:lnTo>
                  <a:pt x="3656" y="76199"/>
                </a:lnTo>
                <a:lnTo>
                  <a:pt x="3265" y="77469"/>
                </a:lnTo>
                <a:lnTo>
                  <a:pt x="2679" y="78739"/>
                </a:lnTo>
                <a:lnTo>
                  <a:pt x="2426" y="80084"/>
                </a:lnTo>
                <a:lnTo>
                  <a:pt x="2046" y="82549"/>
                </a:lnTo>
                <a:lnTo>
                  <a:pt x="1966" y="85089"/>
                </a:lnTo>
                <a:lnTo>
                  <a:pt x="2161" y="86359"/>
                </a:lnTo>
                <a:lnTo>
                  <a:pt x="31336" y="86359"/>
                </a:lnTo>
                <a:lnTo>
                  <a:pt x="30669" y="85089"/>
                </a:lnTo>
                <a:lnTo>
                  <a:pt x="29680" y="85089"/>
                </a:lnTo>
                <a:lnTo>
                  <a:pt x="30313" y="83819"/>
                </a:lnTo>
                <a:lnTo>
                  <a:pt x="31382" y="83819"/>
                </a:lnTo>
                <a:lnTo>
                  <a:pt x="31808" y="82549"/>
                </a:lnTo>
                <a:lnTo>
                  <a:pt x="28266" y="82549"/>
                </a:lnTo>
                <a:lnTo>
                  <a:pt x="28898" y="81279"/>
                </a:lnTo>
                <a:lnTo>
                  <a:pt x="29485" y="81279"/>
                </a:lnTo>
                <a:lnTo>
                  <a:pt x="30002" y="80009"/>
                </a:lnTo>
                <a:lnTo>
                  <a:pt x="30428" y="80009"/>
                </a:lnTo>
                <a:lnTo>
                  <a:pt x="30830" y="78739"/>
                </a:lnTo>
                <a:lnTo>
                  <a:pt x="31497" y="77469"/>
                </a:lnTo>
                <a:lnTo>
                  <a:pt x="31727" y="77469"/>
                </a:lnTo>
                <a:lnTo>
                  <a:pt x="32118" y="76199"/>
                </a:lnTo>
                <a:lnTo>
                  <a:pt x="32245" y="74929"/>
                </a:lnTo>
                <a:lnTo>
                  <a:pt x="32337" y="72389"/>
                </a:lnTo>
                <a:close/>
              </a:path>
              <a:path w="120015" h="149859">
                <a:moveTo>
                  <a:pt x="110327" y="78740"/>
                </a:moveTo>
                <a:lnTo>
                  <a:pt x="76944" y="78740"/>
                </a:lnTo>
                <a:lnTo>
                  <a:pt x="78023" y="80084"/>
                </a:lnTo>
                <a:lnTo>
                  <a:pt x="78910" y="81280"/>
                </a:lnTo>
                <a:lnTo>
                  <a:pt x="80520" y="83820"/>
                </a:lnTo>
                <a:lnTo>
                  <a:pt x="110281" y="83820"/>
                </a:lnTo>
                <a:lnTo>
                  <a:pt x="110327" y="82550"/>
                </a:lnTo>
                <a:lnTo>
                  <a:pt x="111224" y="82550"/>
                </a:lnTo>
                <a:lnTo>
                  <a:pt x="111811" y="81280"/>
                </a:lnTo>
                <a:lnTo>
                  <a:pt x="111546" y="80010"/>
                </a:lnTo>
                <a:lnTo>
                  <a:pt x="110327" y="78740"/>
                </a:lnTo>
                <a:close/>
              </a:path>
              <a:path w="120015" h="149859">
                <a:moveTo>
                  <a:pt x="33268" y="81279"/>
                </a:moveTo>
                <a:lnTo>
                  <a:pt x="31221" y="81279"/>
                </a:lnTo>
                <a:lnTo>
                  <a:pt x="30359" y="82549"/>
                </a:lnTo>
                <a:lnTo>
                  <a:pt x="32751" y="82549"/>
                </a:lnTo>
                <a:lnTo>
                  <a:pt x="33268" y="81279"/>
                </a:lnTo>
                <a:close/>
              </a:path>
              <a:path w="120015" h="149859">
                <a:moveTo>
                  <a:pt x="75920" y="78740"/>
                </a:moveTo>
                <a:lnTo>
                  <a:pt x="53829" y="78740"/>
                </a:lnTo>
                <a:lnTo>
                  <a:pt x="54577" y="80010"/>
                </a:lnTo>
                <a:lnTo>
                  <a:pt x="55278" y="80010"/>
                </a:lnTo>
                <a:lnTo>
                  <a:pt x="56773" y="81280"/>
                </a:lnTo>
                <a:lnTo>
                  <a:pt x="58188" y="82550"/>
                </a:lnTo>
                <a:lnTo>
                  <a:pt x="76231" y="82550"/>
                </a:lnTo>
                <a:lnTo>
                  <a:pt x="76507" y="81280"/>
                </a:lnTo>
                <a:lnTo>
                  <a:pt x="76311" y="81280"/>
                </a:lnTo>
                <a:lnTo>
                  <a:pt x="75920" y="78740"/>
                </a:lnTo>
                <a:close/>
              </a:path>
              <a:path w="120015" h="149859">
                <a:moveTo>
                  <a:pt x="33461" y="80084"/>
                </a:moveTo>
                <a:lnTo>
                  <a:pt x="32866" y="81279"/>
                </a:lnTo>
                <a:lnTo>
                  <a:pt x="33417" y="81279"/>
                </a:lnTo>
                <a:lnTo>
                  <a:pt x="33461" y="80084"/>
                </a:lnTo>
                <a:close/>
              </a:path>
              <a:path w="120015" h="149859">
                <a:moveTo>
                  <a:pt x="33498" y="80009"/>
                </a:moveTo>
                <a:close/>
              </a:path>
              <a:path w="120015" h="149859">
                <a:moveTo>
                  <a:pt x="48482" y="76200"/>
                </a:moveTo>
                <a:lnTo>
                  <a:pt x="44860" y="76200"/>
                </a:lnTo>
                <a:lnTo>
                  <a:pt x="45492" y="77470"/>
                </a:lnTo>
                <a:lnTo>
                  <a:pt x="45964" y="78740"/>
                </a:lnTo>
                <a:lnTo>
                  <a:pt x="46355" y="80010"/>
                </a:lnTo>
                <a:lnTo>
                  <a:pt x="46792" y="80010"/>
                </a:lnTo>
                <a:lnTo>
                  <a:pt x="47263" y="78740"/>
                </a:lnTo>
                <a:lnTo>
                  <a:pt x="47654" y="78740"/>
                </a:lnTo>
                <a:lnTo>
                  <a:pt x="47930" y="77470"/>
                </a:lnTo>
                <a:lnTo>
                  <a:pt x="48160" y="77470"/>
                </a:lnTo>
                <a:lnTo>
                  <a:pt x="48482" y="76200"/>
                </a:lnTo>
                <a:close/>
              </a:path>
              <a:path w="120015" h="149859">
                <a:moveTo>
                  <a:pt x="112052" y="76200"/>
                </a:moveTo>
                <a:lnTo>
                  <a:pt x="48482" y="76200"/>
                </a:lnTo>
                <a:lnTo>
                  <a:pt x="49621" y="78740"/>
                </a:lnTo>
                <a:lnTo>
                  <a:pt x="51069" y="78740"/>
                </a:lnTo>
                <a:lnTo>
                  <a:pt x="51587" y="77470"/>
                </a:lnTo>
                <a:lnTo>
                  <a:pt x="111972" y="77470"/>
                </a:lnTo>
                <a:lnTo>
                  <a:pt x="112052" y="76200"/>
                </a:lnTo>
                <a:close/>
              </a:path>
              <a:path w="120015" h="149859">
                <a:moveTo>
                  <a:pt x="110362" y="77470"/>
                </a:moveTo>
                <a:lnTo>
                  <a:pt x="51587" y="77470"/>
                </a:lnTo>
                <a:lnTo>
                  <a:pt x="52334" y="78740"/>
                </a:lnTo>
                <a:lnTo>
                  <a:pt x="110247" y="78740"/>
                </a:lnTo>
                <a:lnTo>
                  <a:pt x="110362" y="77470"/>
                </a:lnTo>
                <a:close/>
              </a:path>
              <a:path w="120015" h="149859">
                <a:moveTo>
                  <a:pt x="281" y="77176"/>
                </a:moveTo>
                <a:lnTo>
                  <a:pt x="0" y="77469"/>
                </a:lnTo>
                <a:lnTo>
                  <a:pt x="195" y="77469"/>
                </a:lnTo>
                <a:lnTo>
                  <a:pt x="281" y="77176"/>
                </a:lnTo>
                <a:close/>
              </a:path>
              <a:path w="120015" h="149859">
                <a:moveTo>
                  <a:pt x="31969" y="69849"/>
                </a:moveTo>
                <a:lnTo>
                  <a:pt x="3898" y="69849"/>
                </a:lnTo>
                <a:lnTo>
                  <a:pt x="2955" y="71119"/>
                </a:lnTo>
                <a:lnTo>
                  <a:pt x="2518" y="72389"/>
                </a:lnTo>
                <a:lnTo>
                  <a:pt x="1494" y="74929"/>
                </a:lnTo>
                <a:lnTo>
                  <a:pt x="942" y="74929"/>
                </a:lnTo>
                <a:lnTo>
                  <a:pt x="281" y="77176"/>
                </a:lnTo>
                <a:lnTo>
                  <a:pt x="1218" y="76199"/>
                </a:lnTo>
                <a:lnTo>
                  <a:pt x="3231" y="74929"/>
                </a:lnTo>
                <a:lnTo>
                  <a:pt x="4013" y="73659"/>
                </a:lnTo>
                <a:lnTo>
                  <a:pt x="4990" y="72389"/>
                </a:lnTo>
                <a:lnTo>
                  <a:pt x="32337" y="72389"/>
                </a:lnTo>
                <a:lnTo>
                  <a:pt x="32279" y="71119"/>
                </a:lnTo>
                <a:lnTo>
                  <a:pt x="31969" y="69849"/>
                </a:lnTo>
                <a:close/>
              </a:path>
              <a:path w="120015" h="149859">
                <a:moveTo>
                  <a:pt x="108395" y="68580"/>
                </a:moveTo>
                <a:lnTo>
                  <a:pt x="35464" y="68580"/>
                </a:lnTo>
                <a:lnTo>
                  <a:pt x="36051" y="71120"/>
                </a:lnTo>
                <a:lnTo>
                  <a:pt x="36568" y="72390"/>
                </a:lnTo>
                <a:lnTo>
                  <a:pt x="36994" y="73660"/>
                </a:lnTo>
                <a:lnTo>
                  <a:pt x="37672" y="74930"/>
                </a:lnTo>
                <a:lnTo>
                  <a:pt x="37868" y="76200"/>
                </a:lnTo>
                <a:lnTo>
                  <a:pt x="38017" y="76200"/>
                </a:lnTo>
                <a:lnTo>
                  <a:pt x="38730" y="74930"/>
                </a:lnTo>
                <a:lnTo>
                  <a:pt x="39317" y="73660"/>
                </a:lnTo>
                <a:lnTo>
                  <a:pt x="39788" y="72390"/>
                </a:lnTo>
                <a:lnTo>
                  <a:pt x="40145" y="72390"/>
                </a:lnTo>
                <a:lnTo>
                  <a:pt x="40582" y="71120"/>
                </a:lnTo>
                <a:lnTo>
                  <a:pt x="40697" y="69850"/>
                </a:lnTo>
                <a:lnTo>
                  <a:pt x="108234" y="69850"/>
                </a:lnTo>
                <a:lnTo>
                  <a:pt x="108395" y="68580"/>
                </a:lnTo>
                <a:close/>
              </a:path>
              <a:path w="120015" h="149859">
                <a:moveTo>
                  <a:pt x="110281" y="71120"/>
                </a:moveTo>
                <a:lnTo>
                  <a:pt x="41950" y="71120"/>
                </a:lnTo>
                <a:lnTo>
                  <a:pt x="42537" y="72390"/>
                </a:lnTo>
                <a:lnTo>
                  <a:pt x="43560" y="73660"/>
                </a:lnTo>
                <a:lnTo>
                  <a:pt x="44469" y="76200"/>
                </a:lnTo>
                <a:lnTo>
                  <a:pt x="111696" y="76200"/>
                </a:lnTo>
                <a:lnTo>
                  <a:pt x="111420" y="74930"/>
                </a:lnTo>
                <a:lnTo>
                  <a:pt x="110799" y="74930"/>
                </a:lnTo>
                <a:lnTo>
                  <a:pt x="110120" y="73660"/>
                </a:lnTo>
                <a:lnTo>
                  <a:pt x="109534" y="73660"/>
                </a:lnTo>
                <a:lnTo>
                  <a:pt x="109971" y="72390"/>
                </a:lnTo>
                <a:lnTo>
                  <a:pt x="110603" y="72390"/>
                </a:lnTo>
                <a:lnTo>
                  <a:pt x="110281" y="71120"/>
                </a:lnTo>
                <a:close/>
              </a:path>
              <a:path w="120015" h="149859">
                <a:moveTo>
                  <a:pt x="106314" y="66040"/>
                </a:moveTo>
                <a:lnTo>
                  <a:pt x="30313" y="66039"/>
                </a:lnTo>
                <a:lnTo>
                  <a:pt x="31302" y="67309"/>
                </a:lnTo>
                <a:lnTo>
                  <a:pt x="32797" y="69849"/>
                </a:lnTo>
                <a:lnTo>
                  <a:pt x="33613" y="71119"/>
                </a:lnTo>
                <a:lnTo>
                  <a:pt x="33889" y="72389"/>
                </a:lnTo>
                <a:lnTo>
                  <a:pt x="34050" y="72389"/>
                </a:lnTo>
                <a:lnTo>
                  <a:pt x="34556" y="71120"/>
                </a:lnTo>
                <a:lnTo>
                  <a:pt x="34797" y="69850"/>
                </a:lnTo>
                <a:lnTo>
                  <a:pt x="35027" y="69850"/>
                </a:lnTo>
                <a:lnTo>
                  <a:pt x="35349" y="68580"/>
                </a:lnTo>
                <a:lnTo>
                  <a:pt x="108395" y="68580"/>
                </a:lnTo>
                <a:lnTo>
                  <a:pt x="106670" y="67310"/>
                </a:lnTo>
                <a:lnTo>
                  <a:pt x="106268" y="67310"/>
                </a:lnTo>
                <a:lnTo>
                  <a:pt x="106314" y="66040"/>
                </a:lnTo>
                <a:close/>
              </a:path>
              <a:path w="120015" h="149859">
                <a:moveTo>
                  <a:pt x="108361" y="69850"/>
                </a:moveTo>
                <a:lnTo>
                  <a:pt x="40697" y="69850"/>
                </a:lnTo>
                <a:lnTo>
                  <a:pt x="41318" y="71120"/>
                </a:lnTo>
                <a:lnTo>
                  <a:pt x="108671" y="71120"/>
                </a:lnTo>
                <a:lnTo>
                  <a:pt x="108361" y="69850"/>
                </a:lnTo>
                <a:close/>
              </a:path>
              <a:path w="120015" h="149859">
                <a:moveTo>
                  <a:pt x="108637" y="64770"/>
                </a:moveTo>
                <a:lnTo>
                  <a:pt x="9797" y="64769"/>
                </a:lnTo>
                <a:lnTo>
                  <a:pt x="8222" y="66039"/>
                </a:lnTo>
                <a:lnTo>
                  <a:pt x="6807" y="67309"/>
                </a:lnTo>
                <a:lnTo>
                  <a:pt x="5542" y="68579"/>
                </a:lnTo>
                <a:lnTo>
                  <a:pt x="4956" y="68579"/>
                </a:lnTo>
                <a:lnTo>
                  <a:pt x="4404" y="69849"/>
                </a:lnTo>
                <a:lnTo>
                  <a:pt x="31693" y="69849"/>
                </a:lnTo>
                <a:lnTo>
                  <a:pt x="31417" y="68579"/>
                </a:lnTo>
                <a:lnTo>
                  <a:pt x="31106" y="67309"/>
                </a:lnTo>
                <a:lnTo>
                  <a:pt x="30313" y="66039"/>
                </a:lnTo>
                <a:lnTo>
                  <a:pt x="108671" y="66040"/>
                </a:lnTo>
                <a:lnTo>
                  <a:pt x="108637" y="64770"/>
                </a:lnTo>
                <a:close/>
              </a:path>
              <a:path w="120015" h="149859">
                <a:moveTo>
                  <a:pt x="12580" y="55879"/>
                </a:moveTo>
                <a:lnTo>
                  <a:pt x="7359" y="55879"/>
                </a:lnTo>
                <a:lnTo>
                  <a:pt x="6727" y="57149"/>
                </a:lnTo>
                <a:lnTo>
                  <a:pt x="5818" y="59689"/>
                </a:lnTo>
                <a:lnTo>
                  <a:pt x="5312" y="60959"/>
                </a:lnTo>
                <a:lnTo>
                  <a:pt x="5151" y="62229"/>
                </a:lnTo>
                <a:lnTo>
                  <a:pt x="4956" y="63499"/>
                </a:lnTo>
                <a:lnTo>
                  <a:pt x="4921" y="64769"/>
                </a:lnTo>
                <a:lnTo>
                  <a:pt x="6531" y="62229"/>
                </a:lnTo>
                <a:lnTo>
                  <a:pt x="7313" y="60959"/>
                </a:lnTo>
                <a:lnTo>
                  <a:pt x="8808" y="59689"/>
                </a:lnTo>
                <a:lnTo>
                  <a:pt x="9475" y="58419"/>
                </a:lnTo>
                <a:lnTo>
                  <a:pt x="10740" y="57149"/>
                </a:lnTo>
                <a:lnTo>
                  <a:pt x="12580" y="55879"/>
                </a:lnTo>
                <a:close/>
              </a:path>
              <a:path w="120015" h="149859">
                <a:moveTo>
                  <a:pt x="107924" y="63500"/>
                </a:moveTo>
                <a:lnTo>
                  <a:pt x="11488" y="63499"/>
                </a:lnTo>
                <a:lnTo>
                  <a:pt x="10614" y="64769"/>
                </a:lnTo>
                <a:lnTo>
                  <a:pt x="108361" y="64770"/>
                </a:lnTo>
                <a:lnTo>
                  <a:pt x="107924" y="63500"/>
                </a:lnTo>
                <a:close/>
              </a:path>
              <a:path w="120015" h="149859">
                <a:moveTo>
                  <a:pt x="103761" y="60960"/>
                </a:moveTo>
                <a:lnTo>
                  <a:pt x="16042" y="60959"/>
                </a:lnTo>
                <a:lnTo>
                  <a:pt x="16398" y="63499"/>
                </a:lnTo>
                <a:lnTo>
                  <a:pt x="106866" y="63500"/>
                </a:lnTo>
                <a:lnTo>
                  <a:pt x="106394" y="62230"/>
                </a:lnTo>
                <a:lnTo>
                  <a:pt x="104819" y="62230"/>
                </a:lnTo>
                <a:lnTo>
                  <a:pt x="103761" y="60960"/>
                </a:lnTo>
                <a:close/>
              </a:path>
              <a:path w="120015" h="149859">
                <a:moveTo>
                  <a:pt x="102139" y="58420"/>
                </a:moveTo>
                <a:lnTo>
                  <a:pt x="15064" y="58419"/>
                </a:lnTo>
                <a:lnTo>
                  <a:pt x="15536" y="59689"/>
                </a:lnTo>
                <a:lnTo>
                  <a:pt x="15731" y="60959"/>
                </a:lnTo>
                <a:lnTo>
                  <a:pt x="100725" y="60960"/>
                </a:lnTo>
                <a:lnTo>
                  <a:pt x="100851" y="59690"/>
                </a:lnTo>
                <a:lnTo>
                  <a:pt x="102105" y="59690"/>
                </a:lnTo>
                <a:lnTo>
                  <a:pt x="102139" y="58420"/>
                </a:lnTo>
                <a:close/>
              </a:path>
              <a:path w="120015" h="149859">
                <a:moveTo>
                  <a:pt x="101875" y="57150"/>
                </a:moveTo>
                <a:lnTo>
                  <a:pt x="14075" y="57149"/>
                </a:lnTo>
                <a:lnTo>
                  <a:pt x="14788" y="58419"/>
                </a:lnTo>
                <a:lnTo>
                  <a:pt x="102105" y="58420"/>
                </a:lnTo>
                <a:lnTo>
                  <a:pt x="101875" y="57150"/>
                </a:lnTo>
                <a:close/>
              </a:path>
              <a:path w="120015" h="149859">
                <a:moveTo>
                  <a:pt x="98138" y="55880"/>
                </a:moveTo>
                <a:lnTo>
                  <a:pt x="13247" y="55879"/>
                </a:lnTo>
                <a:lnTo>
                  <a:pt x="13684" y="57149"/>
                </a:lnTo>
                <a:lnTo>
                  <a:pt x="100299" y="57150"/>
                </a:lnTo>
                <a:lnTo>
                  <a:pt x="98138" y="55880"/>
                </a:lnTo>
                <a:close/>
              </a:path>
              <a:path w="120015" h="149859">
                <a:moveTo>
                  <a:pt x="96562" y="53340"/>
                </a:moveTo>
                <a:lnTo>
                  <a:pt x="9004" y="53339"/>
                </a:lnTo>
                <a:lnTo>
                  <a:pt x="8532" y="54609"/>
                </a:lnTo>
                <a:lnTo>
                  <a:pt x="7704" y="55879"/>
                </a:lnTo>
                <a:lnTo>
                  <a:pt x="98057" y="55880"/>
                </a:lnTo>
                <a:lnTo>
                  <a:pt x="98057" y="54610"/>
                </a:lnTo>
                <a:lnTo>
                  <a:pt x="96562" y="53340"/>
                </a:lnTo>
                <a:close/>
              </a:path>
              <a:path w="120015" h="149859">
                <a:moveTo>
                  <a:pt x="17732" y="45719"/>
                </a:moveTo>
                <a:lnTo>
                  <a:pt x="5266" y="45719"/>
                </a:lnTo>
                <a:lnTo>
                  <a:pt x="5427" y="46989"/>
                </a:lnTo>
                <a:lnTo>
                  <a:pt x="5818" y="49529"/>
                </a:lnTo>
                <a:lnTo>
                  <a:pt x="6014" y="49529"/>
                </a:lnTo>
                <a:lnTo>
                  <a:pt x="6646" y="52069"/>
                </a:lnTo>
                <a:lnTo>
                  <a:pt x="6807" y="52069"/>
                </a:lnTo>
                <a:lnTo>
                  <a:pt x="7083" y="53339"/>
                </a:lnTo>
                <a:lnTo>
                  <a:pt x="9395" y="50799"/>
                </a:lnTo>
                <a:lnTo>
                  <a:pt x="11166" y="48259"/>
                </a:lnTo>
                <a:lnTo>
                  <a:pt x="11879" y="48259"/>
                </a:lnTo>
                <a:lnTo>
                  <a:pt x="12385" y="46989"/>
                </a:lnTo>
                <a:lnTo>
                  <a:pt x="17732" y="46989"/>
                </a:lnTo>
                <a:lnTo>
                  <a:pt x="17732" y="45719"/>
                </a:lnTo>
                <a:close/>
              </a:path>
              <a:path w="120015" h="149859">
                <a:moveTo>
                  <a:pt x="95102" y="52070"/>
                </a:moveTo>
                <a:lnTo>
                  <a:pt x="10579" y="52069"/>
                </a:lnTo>
                <a:lnTo>
                  <a:pt x="10027" y="53339"/>
                </a:lnTo>
                <a:lnTo>
                  <a:pt x="95309" y="53340"/>
                </a:lnTo>
                <a:lnTo>
                  <a:pt x="95102" y="52070"/>
                </a:lnTo>
                <a:close/>
              </a:path>
              <a:path w="120015" h="149859">
                <a:moveTo>
                  <a:pt x="40375" y="49530"/>
                </a:moveTo>
                <a:lnTo>
                  <a:pt x="13489" y="49529"/>
                </a:lnTo>
                <a:lnTo>
                  <a:pt x="14121" y="52069"/>
                </a:lnTo>
                <a:lnTo>
                  <a:pt x="51035" y="52070"/>
                </a:lnTo>
                <a:lnTo>
                  <a:pt x="47574" y="50800"/>
                </a:lnTo>
                <a:lnTo>
                  <a:pt x="42893" y="50800"/>
                </a:lnTo>
                <a:lnTo>
                  <a:pt x="40375" y="49530"/>
                </a:lnTo>
                <a:close/>
              </a:path>
              <a:path w="120015" h="149859">
                <a:moveTo>
                  <a:pt x="93020" y="50800"/>
                </a:moveTo>
                <a:lnTo>
                  <a:pt x="73321" y="50800"/>
                </a:lnTo>
                <a:lnTo>
                  <a:pt x="71562" y="52070"/>
                </a:lnTo>
                <a:lnTo>
                  <a:pt x="93377" y="52070"/>
                </a:lnTo>
                <a:lnTo>
                  <a:pt x="93020" y="50800"/>
                </a:lnTo>
                <a:close/>
              </a:path>
              <a:path w="120015" h="149859">
                <a:moveTo>
                  <a:pt x="92595" y="49530"/>
                </a:moveTo>
                <a:lnTo>
                  <a:pt x="78669" y="49530"/>
                </a:lnTo>
                <a:lnTo>
                  <a:pt x="76863" y="50800"/>
                </a:lnTo>
                <a:lnTo>
                  <a:pt x="92514" y="50800"/>
                </a:lnTo>
                <a:lnTo>
                  <a:pt x="92595" y="49530"/>
                </a:lnTo>
                <a:close/>
              </a:path>
              <a:path w="120015" h="149859">
                <a:moveTo>
                  <a:pt x="17812" y="46989"/>
                </a:moveTo>
                <a:lnTo>
                  <a:pt x="12856" y="46989"/>
                </a:lnTo>
                <a:lnTo>
                  <a:pt x="13247" y="49529"/>
                </a:lnTo>
                <a:lnTo>
                  <a:pt x="33188" y="49530"/>
                </a:lnTo>
                <a:lnTo>
                  <a:pt x="30980" y="48260"/>
                </a:lnTo>
                <a:lnTo>
                  <a:pt x="18008" y="48259"/>
                </a:lnTo>
                <a:lnTo>
                  <a:pt x="17812" y="46989"/>
                </a:lnTo>
                <a:close/>
              </a:path>
              <a:path w="120015" h="149859">
                <a:moveTo>
                  <a:pt x="89018" y="48260"/>
                </a:moveTo>
                <a:lnTo>
                  <a:pt x="84016" y="48260"/>
                </a:lnTo>
                <a:lnTo>
                  <a:pt x="82257" y="49530"/>
                </a:lnTo>
                <a:lnTo>
                  <a:pt x="88892" y="49530"/>
                </a:lnTo>
                <a:lnTo>
                  <a:pt x="89018" y="48260"/>
                </a:lnTo>
                <a:close/>
              </a:path>
              <a:path w="120015" h="149859">
                <a:moveTo>
                  <a:pt x="87397" y="46990"/>
                </a:moveTo>
                <a:lnTo>
                  <a:pt x="86178" y="46990"/>
                </a:lnTo>
                <a:lnTo>
                  <a:pt x="85787" y="48260"/>
                </a:lnTo>
                <a:lnTo>
                  <a:pt x="87799" y="48260"/>
                </a:lnTo>
                <a:lnTo>
                  <a:pt x="87397" y="46990"/>
                </a:lnTo>
                <a:close/>
              </a:path>
              <a:path w="120015" h="149859">
                <a:moveTo>
                  <a:pt x="15616" y="25399"/>
                </a:moveTo>
                <a:lnTo>
                  <a:pt x="6646" y="25399"/>
                </a:lnTo>
                <a:lnTo>
                  <a:pt x="6606" y="31749"/>
                </a:lnTo>
                <a:lnTo>
                  <a:pt x="6531" y="33019"/>
                </a:lnTo>
                <a:lnTo>
                  <a:pt x="6060" y="36829"/>
                </a:lnTo>
                <a:lnTo>
                  <a:pt x="5703" y="38099"/>
                </a:lnTo>
                <a:lnTo>
                  <a:pt x="5071" y="40639"/>
                </a:lnTo>
                <a:lnTo>
                  <a:pt x="5151" y="45719"/>
                </a:lnTo>
                <a:lnTo>
                  <a:pt x="18916" y="45719"/>
                </a:lnTo>
                <a:lnTo>
                  <a:pt x="19307" y="44449"/>
                </a:lnTo>
                <a:lnTo>
                  <a:pt x="19618" y="44449"/>
                </a:lnTo>
                <a:lnTo>
                  <a:pt x="20009" y="43179"/>
                </a:lnTo>
                <a:lnTo>
                  <a:pt x="16007" y="43179"/>
                </a:lnTo>
                <a:lnTo>
                  <a:pt x="16594" y="41909"/>
                </a:lnTo>
                <a:lnTo>
                  <a:pt x="17099" y="41909"/>
                </a:lnTo>
                <a:lnTo>
                  <a:pt x="17571" y="40639"/>
                </a:lnTo>
                <a:lnTo>
                  <a:pt x="18525" y="39369"/>
                </a:lnTo>
                <a:lnTo>
                  <a:pt x="16433" y="39369"/>
                </a:lnTo>
                <a:lnTo>
                  <a:pt x="15812" y="38099"/>
                </a:lnTo>
                <a:lnTo>
                  <a:pt x="15018" y="38099"/>
                </a:lnTo>
                <a:lnTo>
                  <a:pt x="15536" y="36829"/>
                </a:lnTo>
                <a:lnTo>
                  <a:pt x="16674" y="36829"/>
                </a:lnTo>
                <a:lnTo>
                  <a:pt x="17226" y="35559"/>
                </a:lnTo>
                <a:lnTo>
                  <a:pt x="17421" y="35559"/>
                </a:lnTo>
                <a:lnTo>
                  <a:pt x="17812" y="34289"/>
                </a:lnTo>
                <a:lnTo>
                  <a:pt x="15260" y="34289"/>
                </a:lnTo>
                <a:lnTo>
                  <a:pt x="14984" y="33019"/>
                </a:lnTo>
                <a:lnTo>
                  <a:pt x="14466" y="33019"/>
                </a:lnTo>
                <a:lnTo>
                  <a:pt x="14466" y="31749"/>
                </a:lnTo>
                <a:lnTo>
                  <a:pt x="15064" y="31749"/>
                </a:lnTo>
                <a:lnTo>
                  <a:pt x="15490" y="30479"/>
                </a:lnTo>
                <a:lnTo>
                  <a:pt x="16352" y="30479"/>
                </a:lnTo>
                <a:lnTo>
                  <a:pt x="16513" y="29209"/>
                </a:lnTo>
                <a:lnTo>
                  <a:pt x="16708" y="29209"/>
                </a:lnTo>
                <a:lnTo>
                  <a:pt x="16754" y="26669"/>
                </a:lnTo>
                <a:lnTo>
                  <a:pt x="15812" y="26669"/>
                </a:lnTo>
                <a:lnTo>
                  <a:pt x="15616" y="25399"/>
                </a:lnTo>
                <a:close/>
              </a:path>
              <a:path w="120015" h="149859">
                <a:moveTo>
                  <a:pt x="16513" y="25399"/>
                </a:moveTo>
                <a:lnTo>
                  <a:pt x="16283" y="26669"/>
                </a:lnTo>
                <a:lnTo>
                  <a:pt x="16513" y="26669"/>
                </a:lnTo>
                <a:lnTo>
                  <a:pt x="16513" y="25399"/>
                </a:lnTo>
                <a:close/>
              </a:path>
              <a:path w="120015" h="149859">
                <a:moveTo>
                  <a:pt x="13213" y="6349"/>
                </a:moveTo>
                <a:lnTo>
                  <a:pt x="10970" y="6349"/>
                </a:lnTo>
                <a:lnTo>
                  <a:pt x="9993" y="8889"/>
                </a:lnTo>
                <a:lnTo>
                  <a:pt x="9050" y="11429"/>
                </a:lnTo>
                <a:lnTo>
                  <a:pt x="8222" y="12699"/>
                </a:lnTo>
                <a:lnTo>
                  <a:pt x="7474" y="13969"/>
                </a:lnTo>
                <a:lnTo>
                  <a:pt x="7152" y="15239"/>
                </a:lnTo>
                <a:lnTo>
                  <a:pt x="6646" y="16509"/>
                </a:lnTo>
                <a:lnTo>
                  <a:pt x="6485" y="17779"/>
                </a:lnTo>
                <a:lnTo>
                  <a:pt x="6382" y="22859"/>
                </a:lnTo>
                <a:lnTo>
                  <a:pt x="6566" y="25399"/>
                </a:lnTo>
                <a:lnTo>
                  <a:pt x="14869" y="25399"/>
                </a:lnTo>
                <a:lnTo>
                  <a:pt x="14984" y="24129"/>
                </a:lnTo>
                <a:lnTo>
                  <a:pt x="15340" y="22859"/>
                </a:lnTo>
                <a:lnTo>
                  <a:pt x="15616" y="21589"/>
                </a:lnTo>
                <a:lnTo>
                  <a:pt x="15961" y="20319"/>
                </a:lnTo>
                <a:lnTo>
                  <a:pt x="16088" y="19049"/>
                </a:lnTo>
                <a:lnTo>
                  <a:pt x="16088" y="16509"/>
                </a:lnTo>
                <a:lnTo>
                  <a:pt x="14823" y="16509"/>
                </a:lnTo>
                <a:lnTo>
                  <a:pt x="14593" y="15239"/>
                </a:lnTo>
                <a:lnTo>
                  <a:pt x="14593" y="13969"/>
                </a:lnTo>
                <a:lnTo>
                  <a:pt x="15375" y="11429"/>
                </a:lnTo>
                <a:lnTo>
                  <a:pt x="15530" y="8889"/>
                </a:lnTo>
                <a:lnTo>
                  <a:pt x="13213" y="8889"/>
                </a:lnTo>
                <a:lnTo>
                  <a:pt x="13213" y="6349"/>
                </a:lnTo>
                <a:close/>
              </a:path>
              <a:path w="120015" h="149859">
                <a:moveTo>
                  <a:pt x="15490" y="7620"/>
                </a:moveTo>
                <a:lnTo>
                  <a:pt x="15340" y="7619"/>
                </a:lnTo>
                <a:lnTo>
                  <a:pt x="14869" y="8889"/>
                </a:lnTo>
                <a:lnTo>
                  <a:pt x="15530" y="8889"/>
                </a:lnTo>
                <a:lnTo>
                  <a:pt x="15490" y="7620"/>
                </a:lnTo>
                <a:close/>
              </a:path>
              <a:path w="120015" h="149859">
                <a:moveTo>
                  <a:pt x="13454" y="0"/>
                </a:moveTo>
                <a:lnTo>
                  <a:pt x="13132" y="0"/>
                </a:lnTo>
                <a:lnTo>
                  <a:pt x="12937" y="1269"/>
                </a:lnTo>
                <a:lnTo>
                  <a:pt x="12661" y="2539"/>
                </a:lnTo>
                <a:lnTo>
                  <a:pt x="12304" y="3809"/>
                </a:lnTo>
                <a:lnTo>
                  <a:pt x="11442" y="6349"/>
                </a:lnTo>
                <a:lnTo>
                  <a:pt x="13523" y="6349"/>
                </a:lnTo>
                <a:lnTo>
                  <a:pt x="13765" y="5079"/>
                </a:lnTo>
                <a:lnTo>
                  <a:pt x="13960" y="5079"/>
                </a:lnTo>
                <a:lnTo>
                  <a:pt x="14075" y="3809"/>
                </a:lnTo>
                <a:lnTo>
                  <a:pt x="14121" y="2540"/>
                </a:lnTo>
                <a:lnTo>
                  <a:pt x="14041" y="1270"/>
                </a:lnTo>
                <a:lnTo>
                  <a:pt x="13684" y="1270"/>
                </a:lnTo>
                <a:lnTo>
                  <a:pt x="13454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8877" y="176188"/>
            <a:ext cx="132715" cy="20955"/>
          </a:xfrm>
          <a:custGeom>
            <a:avLst/>
            <a:gdLst/>
            <a:ahLst/>
            <a:cxnLst/>
            <a:rect l="l" t="t" r="r" b="b"/>
            <a:pathLst>
              <a:path w="132715" h="20955">
                <a:moveTo>
                  <a:pt x="126243" y="10879"/>
                </a:moveTo>
                <a:lnTo>
                  <a:pt x="124794" y="17499"/>
                </a:lnTo>
                <a:lnTo>
                  <a:pt x="124909" y="17728"/>
                </a:lnTo>
                <a:lnTo>
                  <a:pt x="126956" y="18828"/>
                </a:lnTo>
                <a:lnTo>
                  <a:pt x="129394" y="19767"/>
                </a:lnTo>
                <a:lnTo>
                  <a:pt x="130647" y="20271"/>
                </a:lnTo>
                <a:lnTo>
                  <a:pt x="131119" y="20397"/>
                </a:lnTo>
                <a:lnTo>
                  <a:pt x="131349" y="20351"/>
                </a:lnTo>
                <a:lnTo>
                  <a:pt x="132252" y="15460"/>
                </a:lnTo>
                <a:lnTo>
                  <a:pt x="132223" y="13743"/>
                </a:lnTo>
                <a:lnTo>
                  <a:pt x="127738" y="11383"/>
                </a:lnTo>
                <a:lnTo>
                  <a:pt x="126243" y="10879"/>
                </a:lnTo>
                <a:close/>
              </a:path>
              <a:path w="132715" h="20955">
                <a:moveTo>
                  <a:pt x="117353" y="8016"/>
                </a:moveTo>
                <a:lnTo>
                  <a:pt x="116069" y="10135"/>
                </a:lnTo>
                <a:lnTo>
                  <a:pt x="115594" y="13857"/>
                </a:lnTo>
                <a:lnTo>
                  <a:pt x="118066" y="15850"/>
                </a:lnTo>
                <a:lnTo>
                  <a:pt x="119400" y="16285"/>
                </a:lnTo>
                <a:lnTo>
                  <a:pt x="120802" y="16709"/>
                </a:lnTo>
                <a:lnTo>
                  <a:pt x="121999" y="17110"/>
                </a:lnTo>
                <a:lnTo>
                  <a:pt x="122505" y="17178"/>
                </a:lnTo>
                <a:lnTo>
                  <a:pt x="123920" y="11074"/>
                </a:lnTo>
                <a:lnTo>
                  <a:pt x="123805" y="10570"/>
                </a:lnTo>
                <a:lnTo>
                  <a:pt x="121562" y="9276"/>
                </a:lnTo>
                <a:lnTo>
                  <a:pt x="120263" y="8841"/>
                </a:lnTo>
                <a:lnTo>
                  <a:pt x="117629" y="8062"/>
                </a:lnTo>
                <a:lnTo>
                  <a:pt x="117353" y="8016"/>
                </a:lnTo>
                <a:close/>
              </a:path>
              <a:path w="132715" h="20955">
                <a:moveTo>
                  <a:pt x="108119" y="5588"/>
                </a:moveTo>
                <a:lnTo>
                  <a:pt x="106509" y="7787"/>
                </a:lnTo>
                <a:lnTo>
                  <a:pt x="106038" y="11429"/>
                </a:lnTo>
                <a:lnTo>
                  <a:pt x="111385" y="14006"/>
                </a:lnTo>
                <a:lnTo>
                  <a:pt x="112754" y="14361"/>
                </a:lnTo>
                <a:lnTo>
                  <a:pt x="113030" y="14407"/>
                </a:lnTo>
                <a:lnTo>
                  <a:pt x="113306" y="14407"/>
                </a:lnTo>
                <a:lnTo>
                  <a:pt x="113743" y="14246"/>
                </a:lnTo>
                <a:lnTo>
                  <a:pt x="114053" y="13937"/>
                </a:lnTo>
                <a:lnTo>
                  <a:pt x="114168" y="13697"/>
                </a:lnTo>
                <a:lnTo>
                  <a:pt x="114686" y="9780"/>
                </a:lnTo>
                <a:lnTo>
                  <a:pt x="114686" y="7787"/>
                </a:lnTo>
                <a:lnTo>
                  <a:pt x="114375" y="7352"/>
                </a:lnTo>
                <a:lnTo>
                  <a:pt x="113938" y="7043"/>
                </a:lnTo>
                <a:lnTo>
                  <a:pt x="112282" y="6608"/>
                </a:lnTo>
                <a:lnTo>
                  <a:pt x="110948" y="6298"/>
                </a:lnTo>
                <a:lnTo>
                  <a:pt x="108119" y="5588"/>
                </a:lnTo>
                <a:close/>
              </a:path>
              <a:path w="132715" h="20955">
                <a:moveTo>
                  <a:pt x="97862" y="3561"/>
                </a:moveTo>
                <a:lnTo>
                  <a:pt x="96430" y="6218"/>
                </a:lnTo>
                <a:lnTo>
                  <a:pt x="96321" y="7043"/>
                </a:lnTo>
                <a:lnTo>
                  <a:pt x="96206" y="8257"/>
                </a:lnTo>
                <a:lnTo>
                  <a:pt x="96091" y="10020"/>
                </a:lnTo>
                <a:lnTo>
                  <a:pt x="96321" y="10444"/>
                </a:lnTo>
                <a:lnTo>
                  <a:pt x="96712" y="10765"/>
                </a:lnTo>
                <a:lnTo>
                  <a:pt x="97310" y="10994"/>
                </a:lnTo>
                <a:lnTo>
                  <a:pt x="98759" y="11234"/>
                </a:lnTo>
                <a:lnTo>
                  <a:pt x="101633" y="11784"/>
                </a:lnTo>
                <a:lnTo>
                  <a:pt x="103082" y="12093"/>
                </a:lnTo>
                <a:lnTo>
                  <a:pt x="103358" y="12128"/>
                </a:lnTo>
                <a:lnTo>
                  <a:pt x="103876" y="12059"/>
                </a:lnTo>
                <a:lnTo>
                  <a:pt x="105070" y="7043"/>
                </a:lnTo>
                <a:lnTo>
                  <a:pt x="105049" y="5474"/>
                </a:lnTo>
                <a:lnTo>
                  <a:pt x="104738" y="5084"/>
                </a:lnTo>
                <a:lnTo>
                  <a:pt x="104267" y="4775"/>
                </a:lnTo>
                <a:lnTo>
                  <a:pt x="103956" y="4695"/>
                </a:lnTo>
                <a:lnTo>
                  <a:pt x="98172" y="3596"/>
                </a:lnTo>
                <a:lnTo>
                  <a:pt x="97862" y="3561"/>
                </a:lnTo>
                <a:close/>
              </a:path>
              <a:path w="132715" h="20955">
                <a:moveTo>
                  <a:pt x="87788" y="2027"/>
                </a:moveTo>
                <a:lnTo>
                  <a:pt x="85706" y="7982"/>
                </a:lnTo>
                <a:lnTo>
                  <a:pt x="85787" y="8486"/>
                </a:lnTo>
                <a:lnTo>
                  <a:pt x="87788" y="9505"/>
                </a:lnTo>
                <a:lnTo>
                  <a:pt x="89283" y="9746"/>
                </a:lnTo>
                <a:lnTo>
                  <a:pt x="89996" y="9826"/>
                </a:lnTo>
                <a:lnTo>
                  <a:pt x="90743" y="9940"/>
                </a:lnTo>
                <a:lnTo>
                  <a:pt x="91445" y="10020"/>
                </a:lnTo>
                <a:lnTo>
                  <a:pt x="92986" y="10250"/>
                </a:lnTo>
                <a:lnTo>
                  <a:pt x="93538" y="10250"/>
                </a:lnTo>
                <a:lnTo>
                  <a:pt x="93768" y="10169"/>
                </a:lnTo>
                <a:lnTo>
                  <a:pt x="95102" y="4340"/>
                </a:lnTo>
                <a:lnTo>
                  <a:pt x="95021" y="3836"/>
                </a:lnTo>
                <a:lnTo>
                  <a:pt x="90778" y="2462"/>
                </a:lnTo>
                <a:lnTo>
                  <a:pt x="88535" y="2153"/>
                </a:lnTo>
                <a:lnTo>
                  <a:pt x="87788" y="2027"/>
                </a:lnTo>
                <a:close/>
              </a:path>
              <a:path w="132715" h="20955">
                <a:moveTo>
                  <a:pt x="77093" y="939"/>
                </a:moveTo>
                <a:lnTo>
                  <a:pt x="75173" y="7432"/>
                </a:lnTo>
                <a:lnTo>
                  <a:pt x="75288" y="7673"/>
                </a:lnTo>
                <a:lnTo>
                  <a:pt x="78784" y="8486"/>
                </a:lnTo>
                <a:lnTo>
                  <a:pt x="82567" y="8887"/>
                </a:lnTo>
                <a:lnTo>
                  <a:pt x="84487" y="4145"/>
                </a:lnTo>
                <a:lnTo>
                  <a:pt x="84601" y="3286"/>
                </a:lnTo>
                <a:lnTo>
                  <a:pt x="77841" y="973"/>
                </a:lnTo>
                <a:lnTo>
                  <a:pt x="77093" y="939"/>
                </a:lnTo>
                <a:close/>
              </a:path>
              <a:path w="132715" h="20955">
                <a:moveTo>
                  <a:pt x="66169" y="229"/>
                </a:moveTo>
                <a:lnTo>
                  <a:pt x="64398" y="6848"/>
                </a:lnTo>
                <a:lnTo>
                  <a:pt x="64708" y="7238"/>
                </a:lnTo>
                <a:lnTo>
                  <a:pt x="71159" y="7902"/>
                </a:lnTo>
                <a:lnTo>
                  <a:pt x="71953" y="7982"/>
                </a:lnTo>
                <a:lnTo>
                  <a:pt x="73873" y="1912"/>
                </a:lnTo>
                <a:lnTo>
                  <a:pt x="73793" y="1443"/>
                </a:lnTo>
                <a:lnTo>
                  <a:pt x="70136" y="423"/>
                </a:lnTo>
                <a:lnTo>
                  <a:pt x="66169" y="229"/>
                </a:lnTo>
                <a:close/>
              </a:path>
              <a:path w="132715" h="20955">
                <a:moveTo>
                  <a:pt x="55911" y="0"/>
                </a:moveTo>
                <a:lnTo>
                  <a:pt x="53507" y="6688"/>
                </a:lnTo>
                <a:lnTo>
                  <a:pt x="53622" y="6882"/>
                </a:lnTo>
                <a:lnTo>
                  <a:pt x="57946" y="7432"/>
                </a:lnTo>
                <a:lnTo>
                  <a:pt x="58740" y="7478"/>
                </a:lnTo>
                <a:lnTo>
                  <a:pt x="60315" y="7478"/>
                </a:lnTo>
                <a:lnTo>
                  <a:pt x="61132" y="7512"/>
                </a:lnTo>
                <a:lnTo>
                  <a:pt x="61684" y="7432"/>
                </a:lnTo>
                <a:lnTo>
                  <a:pt x="62868" y="893"/>
                </a:lnTo>
                <a:lnTo>
                  <a:pt x="62707" y="664"/>
                </a:lnTo>
                <a:lnTo>
                  <a:pt x="62316" y="343"/>
                </a:lnTo>
                <a:lnTo>
                  <a:pt x="61764" y="114"/>
                </a:lnTo>
                <a:lnTo>
                  <a:pt x="61488" y="68"/>
                </a:lnTo>
                <a:lnTo>
                  <a:pt x="59844" y="68"/>
                </a:lnTo>
                <a:lnTo>
                  <a:pt x="59050" y="34"/>
                </a:lnTo>
                <a:lnTo>
                  <a:pt x="56693" y="34"/>
                </a:lnTo>
                <a:lnTo>
                  <a:pt x="55911" y="0"/>
                </a:lnTo>
                <a:close/>
              </a:path>
              <a:path w="132715" h="20955">
                <a:moveTo>
                  <a:pt x="50437" y="34"/>
                </a:moveTo>
                <a:lnTo>
                  <a:pt x="49621" y="68"/>
                </a:lnTo>
                <a:lnTo>
                  <a:pt x="48827" y="68"/>
                </a:lnTo>
                <a:lnTo>
                  <a:pt x="47999" y="114"/>
                </a:lnTo>
                <a:lnTo>
                  <a:pt x="47217" y="114"/>
                </a:lnTo>
                <a:lnTo>
                  <a:pt x="46389" y="148"/>
                </a:lnTo>
                <a:lnTo>
                  <a:pt x="45607" y="148"/>
                </a:lnTo>
                <a:lnTo>
                  <a:pt x="42617" y="6963"/>
                </a:lnTo>
                <a:lnTo>
                  <a:pt x="42732" y="7157"/>
                </a:lnTo>
                <a:lnTo>
                  <a:pt x="42928" y="7352"/>
                </a:lnTo>
                <a:lnTo>
                  <a:pt x="43214" y="7512"/>
                </a:lnTo>
                <a:lnTo>
                  <a:pt x="43399" y="7593"/>
                </a:lnTo>
                <a:lnTo>
                  <a:pt x="43997" y="7673"/>
                </a:lnTo>
                <a:lnTo>
                  <a:pt x="45527" y="7593"/>
                </a:lnTo>
                <a:lnTo>
                  <a:pt x="46309" y="7593"/>
                </a:lnTo>
                <a:lnTo>
                  <a:pt x="47884" y="7512"/>
                </a:lnTo>
                <a:lnTo>
                  <a:pt x="48678" y="7512"/>
                </a:lnTo>
                <a:lnTo>
                  <a:pt x="49460" y="7478"/>
                </a:lnTo>
                <a:lnTo>
                  <a:pt x="51817" y="4970"/>
                </a:lnTo>
                <a:lnTo>
                  <a:pt x="51702" y="584"/>
                </a:lnTo>
                <a:lnTo>
                  <a:pt x="51506" y="389"/>
                </a:lnTo>
                <a:lnTo>
                  <a:pt x="51228" y="229"/>
                </a:lnTo>
                <a:lnTo>
                  <a:pt x="50759" y="68"/>
                </a:lnTo>
                <a:lnTo>
                  <a:pt x="50437" y="34"/>
                </a:lnTo>
                <a:close/>
              </a:path>
              <a:path w="132715" h="20955">
                <a:moveTo>
                  <a:pt x="39673" y="469"/>
                </a:moveTo>
                <a:lnTo>
                  <a:pt x="37741" y="538"/>
                </a:lnTo>
                <a:lnTo>
                  <a:pt x="36959" y="584"/>
                </a:lnTo>
                <a:lnTo>
                  <a:pt x="36166" y="664"/>
                </a:lnTo>
                <a:lnTo>
                  <a:pt x="34636" y="744"/>
                </a:lnTo>
                <a:lnTo>
                  <a:pt x="31647" y="7203"/>
                </a:lnTo>
                <a:lnTo>
                  <a:pt x="31773" y="7627"/>
                </a:lnTo>
                <a:lnTo>
                  <a:pt x="31904" y="7867"/>
                </a:lnTo>
                <a:lnTo>
                  <a:pt x="32174" y="8096"/>
                </a:lnTo>
                <a:lnTo>
                  <a:pt x="32360" y="8211"/>
                </a:lnTo>
                <a:lnTo>
                  <a:pt x="32866" y="8337"/>
                </a:lnTo>
                <a:lnTo>
                  <a:pt x="33969" y="8291"/>
                </a:lnTo>
                <a:lnTo>
                  <a:pt x="34717" y="8211"/>
                </a:lnTo>
                <a:lnTo>
                  <a:pt x="35499" y="8177"/>
                </a:lnTo>
                <a:lnTo>
                  <a:pt x="36246" y="8096"/>
                </a:lnTo>
                <a:lnTo>
                  <a:pt x="37040" y="8062"/>
                </a:lnTo>
                <a:lnTo>
                  <a:pt x="37822" y="7982"/>
                </a:lnTo>
                <a:lnTo>
                  <a:pt x="40766" y="7043"/>
                </a:lnTo>
                <a:lnTo>
                  <a:pt x="40766" y="1133"/>
                </a:lnTo>
                <a:lnTo>
                  <a:pt x="40570" y="893"/>
                </a:lnTo>
                <a:lnTo>
                  <a:pt x="40421" y="744"/>
                </a:lnTo>
                <a:lnTo>
                  <a:pt x="39949" y="503"/>
                </a:lnTo>
                <a:lnTo>
                  <a:pt x="39673" y="469"/>
                </a:lnTo>
                <a:close/>
              </a:path>
              <a:path w="132715" h="20955">
                <a:moveTo>
                  <a:pt x="28703" y="1282"/>
                </a:moveTo>
                <a:lnTo>
                  <a:pt x="28381" y="1282"/>
                </a:lnTo>
                <a:lnTo>
                  <a:pt x="24459" y="1683"/>
                </a:lnTo>
                <a:lnTo>
                  <a:pt x="23712" y="1798"/>
                </a:lnTo>
                <a:lnTo>
                  <a:pt x="22918" y="1878"/>
                </a:lnTo>
                <a:lnTo>
                  <a:pt x="20837" y="5909"/>
                </a:lnTo>
                <a:lnTo>
                  <a:pt x="20892" y="7627"/>
                </a:lnTo>
                <a:lnTo>
                  <a:pt x="22447" y="9471"/>
                </a:lnTo>
                <a:lnTo>
                  <a:pt x="23240" y="9391"/>
                </a:lnTo>
                <a:lnTo>
                  <a:pt x="23988" y="9276"/>
                </a:lnTo>
                <a:lnTo>
                  <a:pt x="24735" y="9196"/>
                </a:lnTo>
                <a:lnTo>
                  <a:pt x="25517" y="9081"/>
                </a:lnTo>
                <a:lnTo>
                  <a:pt x="28898" y="8726"/>
                </a:lnTo>
                <a:lnTo>
                  <a:pt x="29209" y="8612"/>
                </a:lnTo>
                <a:lnTo>
                  <a:pt x="29646" y="8291"/>
                </a:lnTo>
                <a:lnTo>
                  <a:pt x="29841" y="8096"/>
                </a:lnTo>
                <a:lnTo>
                  <a:pt x="29956" y="7867"/>
                </a:lnTo>
                <a:lnTo>
                  <a:pt x="29830" y="1992"/>
                </a:lnTo>
                <a:lnTo>
                  <a:pt x="29013" y="1328"/>
                </a:lnTo>
                <a:lnTo>
                  <a:pt x="28703" y="1282"/>
                </a:lnTo>
                <a:close/>
              </a:path>
              <a:path w="132715" h="20955">
                <a:moveTo>
                  <a:pt x="17893" y="2542"/>
                </a:moveTo>
                <a:lnTo>
                  <a:pt x="10210" y="6138"/>
                </a:lnTo>
                <a:lnTo>
                  <a:pt x="10453" y="10020"/>
                </a:lnTo>
                <a:lnTo>
                  <a:pt x="11672" y="11074"/>
                </a:lnTo>
                <a:lnTo>
                  <a:pt x="17962" y="10101"/>
                </a:lnTo>
                <a:lnTo>
                  <a:pt x="19261" y="9116"/>
                </a:lnTo>
                <a:lnTo>
                  <a:pt x="19135" y="3596"/>
                </a:lnTo>
                <a:lnTo>
                  <a:pt x="17893" y="2542"/>
                </a:lnTo>
                <a:close/>
              </a:path>
              <a:path w="132715" h="20955">
                <a:moveTo>
                  <a:pt x="7394" y="4260"/>
                </a:moveTo>
                <a:lnTo>
                  <a:pt x="0" y="8371"/>
                </a:lnTo>
                <a:lnTo>
                  <a:pt x="202" y="11269"/>
                </a:lnTo>
                <a:lnTo>
                  <a:pt x="1460" y="13113"/>
                </a:lnTo>
                <a:lnTo>
                  <a:pt x="1724" y="13067"/>
                </a:lnTo>
                <a:lnTo>
                  <a:pt x="4634" y="12403"/>
                </a:lnTo>
                <a:lnTo>
                  <a:pt x="7589" y="11853"/>
                </a:lnTo>
                <a:lnTo>
                  <a:pt x="8843" y="10799"/>
                </a:lnTo>
                <a:lnTo>
                  <a:pt x="8723" y="7077"/>
                </a:lnTo>
                <a:lnTo>
                  <a:pt x="7670" y="4306"/>
                </a:lnTo>
                <a:lnTo>
                  <a:pt x="7394" y="426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23421" y="196585"/>
            <a:ext cx="144145" cy="20320"/>
          </a:xfrm>
          <a:custGeom>
            <a:avLst/>
            <a:gdLst/>
            <a:ahLst/>
            <a:cxnLst/>
            <a:rect l="l" t="t" r="r" b="b"/>
            <a:pathLst>
              <a:path w="144145" h="20320">
                <a:moveTo>
                  <a:pt x="139502" y="10994"/>
                </a:moveTo>
                <a:lnTo>
                  <a:pt x="138122" y="17384"/>
                </a:lnTo>
                <a:lnTo>
                  <a:pt x="138352" y="17854"/>
                </a:lnTo>
                <a:lnTo>
                  <a:pt x="138513" y="18083"/>
                </a:lnTo>
                <a:lnTo>
                  <a:pt x="138708" y="18278"/>
                </a:lnTo>
                <a:lnTo>
                  <a:pt x="138950" y="18438"/>
                </a:lnTo>
                <a:lnTo>
                  <a:pt x="141338" y="19343"/>
                </a:lnTo>
                <a:lnTo>
                  <a:pt x="142170" y="19686"/>
                </a:lnTo>
                <a:lnTo>
                  <a:pt x="142446" y="19767"/>
                </a:lnTo>
                <a:lnTo>
                  <a:pt x="142676" y="19732"/>
                </a:lnTo>
                <a:lnTo>
                  <a:pt x="142883" y="19652"/>
                </a:lnTo>
                <a:lnTo>
                  <a:pt x="143826" y="15105"/>
                </a:lnTo>
                <a:lnTo>
                  <a:pt x="143941" y="13891"/>
                </a:lnTo>
                <a:lnTo>
                  <a:pt x="144102" y="13147"/>
                </a:lnTo>
                <a:lnTo>
                  <a:pt x="142722" y="12529"/>
                </a:lnTo>
                <a:lnTo>
                  <a:pt x="142285" y="12288"/>
                </a:lnTo>
                <a:lnTo>
                  <a:pt x="141894" y="12013"/>
                </a:lnTo>
                <a:lnTo>
                  <a:pt x="141066" y="11544"/>
                </a:lnTo>
                <a:lnTo>
                  <a:pt x="140594" y="11349"/>
                </a:lnTo>
                <a:lnTo>
                  <a:pt x="140008" y="11074"/>
                </a:lnTo>
                <a:lnTo>
                  <a:pt x="139502" y="10994"/>
                </a:lnTo>
                <a:close/>
              </a:path>
              <a:path w="144145" h="20320">
                <a:moveTo>
                  <a:pt x="130567" y="8062"/>
                </a:moveTo>
                <a:lnTo>
                  <a:pt x="128922" y="14682"/>
                </a:lnTo>
                <a:lnTo>
                  <a:pt x="129083" y="14876"/>
                </a:lnTo>
                <a:lnTo>
                  <a:pt x="129233" y="15105"/>
                </a:lnTo>
                <a:lnTo>
                  <a:pt x="129428" y="15266"/>
                </a:lnTo>
                <a:lnTo>
                  <a:pt x="129704" y="15426"/>
                </a:lnTo>
                <a:lnTo>
                  <a:pt x="131360" y="15930"/>
                </a:lnTo>
                <a:lnTo>
                  <a:pt x="132694" y="16365"/>
                </a:lnTo>
                <a:lnTo>
                  <a:pt x="133993" y="16755"/>
                </a:lnTo>
                <a:lnTo>
                  <a:pt x="135327" y="17190"/>
                </a:lnTo>
                <a:lnTo>
                  <a:pt x="135603" y="17259"/>
                </a:lnTo>
                <a:lnTo>
                  <a:pt x="136863" y="15105"/>
                </a:lnTo>
                <a:lnTo>
                  <a:pt x="137018" y="13891"/>
                </a:lnTo>
                <a:lnTo>
                  <a:pt x="137133" y="12677"/>
                </a:lnTo>
                <a:lnTo>
                  <a:pt x="137294" y="11429"/>
                </a:lnTo>
                <a:lnTo>
                  <a:pt x="137259" y="10925"/>
                </a:lnTo>
                <a:lnTo>
                  <a:pt x="134856" y="9356"/>
                </a:lnTo>
                <a:lnTo>
                  <a:pt x="133556" y="8921"/>
                </a:lnTo>
                <a:lnTo>
                  <a:pt x="132223" y="8532"/>
                </a:lnTo>
                <a:lnTo>
                  <a:pt x="130843" y="8096"/>
                </a:lnTo>
                <a:lnTo>
                  <a:pt x="130567" y="8062"/>
                </a:lnTo>
                <a:close/>
              </a:path>
              <a:path w="144145" h="20320">
                <a:moveTo>
                  <a:pt x="121298" y="5554"/>
                </a:moveTo>
                <a:lnTo>
                  <a:pt x="119527" y="8967"/>
                </a:lnTo>
                <a:lnTo>
                  <a:pt x="119205" y="11395"/>
                </a:lnTo>
                <a:lnTo>
                  <a:pt x="126438" y="14407"/>
                </a:lnTo>
                <a:lnTo>
                  <a:pt x="126680" y="14361"/>
                </a:lnTo>
                <a:lnTo>
                  <a:pt x="127864" y="9826"/>
                </a:lnTo>
                <a:lnTo>
                  <a:pt x="127812" y="7753"/>
                </a:lnTo>
                <a:lnTo>
                  <a:pt x="127542" y="7398"/>
                </a:lnTo>
                <a:lnTo>
                  <a:pt x="127312" y="7203"/>
                </a:lnTo>
                <a:lnTo>
                  <a:pt x="126841" y="6963"/>
                </a:lnTo>
                <a:lnTo>
                  <a:pt x="121298" y="5554"/>
                </a:lnTo>
                <a:close/>
              </a:path>
              <a:path w="144145" h="20320">
                <a:moveTo>
                  <a:pt x="111155" y="3481"/>
                </a:moveTo>
                <a:lnTo>
                  <a:pt x="109499" y="10135"/>
                </a:lnTo>
                <a:lnTo>
                  <a:pt x="109660" y="10376"/>
                </a:lnTo>
                <a:lnTo>
                  <a:pt x="116813" y="12059"/>
                </a:lnTo>
                <a:lnTo>
                  <a:pt x="117043" y="12013"/>
                </a:lnTo>
                <a:lnTo>
                  <a:pt x="117284" y="11899"/>
                </a:lnTo>
                <a:lnTo>
                  <a:pt x="117445" y="11738"/>
                </a:lnTo>
                <a:lnTo>
                  <a:pt x="117721" y="11349"/>
                </a:lnTo>
                <a:lnTo>
                  <a:pt x="118227" y="7432"/>
                </a:lnTo>
                <a:lnTo>
                  <a:pt x="118227" y="5439"/>
                </a:lnTo>
                <a:lnTo>
                  <a:pt x="111155" y="3481"/>
                </a:lnTo>
                <a:close/>
              </a:path>
              <a:path w="144145" h="20320">
                <a:moveTo>
                  <a:pt x="101357" y="1958"/>
                </a:moveTo>
                <a:lnTo>
                  <a:pt x="99713" y="4260"/>
                </a:lnTo>
                <a:lnTo>
                  <a:pt x="99552" y="5439"/>
                </a:lnTo>
                <a:lnTo>
                  <a:pt x="102070" y="9505"/>
                </a:lnTo>
                <a:lnTo>
                  <a:pt x="103485" y="9746"/>
                </a:lnTo>
                <a:lnTo>
                  <a:pt x="104899" y="9940"/>
                </a:lnTo>
                <a:lnTo>
                  <a:pt x="106624" y="10215"/>
                </a:lnTo>
                <a:lnTo>
                  <a:pt x="106900" y="10181"/>
                </a:lnTo>
                <a:lnTo>
                  <a:pt x="108315" y="5520"/>
                </a:lnTo>
                <a:lnTo>
                  <a:pt x="108246" y="3515"/>
                </a:lnTo>
                <a:lnTo>
                  <a:pt x="104267" y="2347"/>
                </a:lnTo>
                <a:lnTo>
                  <a:pt x="101357" y="1958"/>
                </a:lnTo>
                <a:close/>
              </a:path>
              <a:path w="144145" h="20320">
                <a:moveTo>
                  <a:pt x="91065" y="824"/>
                </a:moveTo>
                <a:lnTo>
                  <a:pt x="89329" y="4420"/>
                </a:lnTo>
                <a:lnTo>
                  <a:pt x="89214" y="5634"/>
                </a:lnTo>
                <a:lnTo>
                  <a:pt x="91928" y="8337"/>
                </a:lnTo>
                <a:lnTo>
                  <a:pt x="96286" y="8807"/>
                </a:lnTo>
                <a:lnTo>
                  <a:pt x="98261" y="3206"/>
                </a:lnTo>
                <a:lnTo>
                  <a:pt x="98253" y="2347"/>
                </a:lnTo>
                <a:lnTo>
                  <a:pt x="93296" y="1053"/>
                </a:lnTo>
                <a:lnTo>
                  <a:pt x="91065" y="824"/>
                </a:lnTo>
                <a:close/>
              </a:path>
              <a:path w="144145" h="20320">
                <a:moveTo>
                  <a:pt x="80601" y="194"/>
                </a:moveTo>
                <a:lnTo>
                  <a:pt x="78910" y="6814"/>
                </a:lnTo>
                <a:lnTo>
                  <a:pt x="79025" y="7008"/>
                </a:lnTo>
                <a:lnTo>
                  <a:pt x="82452" y="7673"/>
                </a:lnTo>
                <a:lnTo>
                  <a:pt x="83901" y="7753"/>
                </a:lnTo>
                <a:lnTo>
                  <a:pt x="85361" y="7867"/>
                </a:lnTo>
                <a:lnTo>
                  <a:pt x="86109" y="7902"/>
                </a:lnTo>
                <a:lnTo>
                  <a:pt x="86661" y="7822"/>
                </a:lnTo>
                <a:lnTo>
                  <a:pt x="87880" y="3092"/>
                </a:lnTo>
                <a:lnTo>
                  <a:pt x="87799" y="1133"/>
                </a:lnTo>
                <a:lnTo>
                  <a:pt x="87583" y="893"/>
                </a:lnTo>
                <a:lnTo>
                  <a:pt x="87443" y="778"/>
                </a:lnTo>
                <a:lnTo>
                  <a:pt x="86937" y="549"/>
                </a:lnTo>
                <a:lnTo>
                  <a:pt x="86661" y="503"/>
                </a:lnTo>
                <a:lnTo>
                  <a:pt x="80601" y="194"/>
                </a:lnTo>
                <a:close/>
              </a:path>
              <a:path w="144145" h="20320">
                <a:moveTo>
                  <a:pt x="76392" y="7398"/>
                </a:moveTo>
                <a:lnTo>
                  <a:pt x="71320" y="7398"/>
                </a:lnTo>
                <a:lnTo>
                  <a:pt x="72068" y="7432"/>
                </a:lnTo>
                <a:lnTo>
                  <a:pt x="75058" y="7432"/>
                </a:lnTo>
                <a:lnTo>
                  <a:pt x="75805" y="7478"/>
                </a:lnTo>
                <a:lnTo>
                  <a:pt x="76392" y="7398"/>
                </a:lnTo>
                <a:close/>
              </a:path>
              <a:path w="144145" h="20320">
                <a:moveTo>
                  <a:pt x="73137" y="0"/>
                </a:moveTo>
                <a:lnTo>
                  <a:pt x="68572" y="6688"/>
                </a:lnTo>
                <a:lnTo>
                  <a:pt x="68848" y="7089"/>
                </a:lnTo>
                <a:lnTo>
                  <a:pt x="69273" y="7318"/>
                </a:lnTo>
                <a:lnTo>
                  <a:pt x="69549" y="7398"/>
                </a:lnTo>
                <a:lnTo>
                  <a:pt x="69871" y="7432"/>
                </a:lnTo>
                <a:lnTo>
                  <a:pt x="70573" y="7398"/>
                </a:lnTo>
                <a:lnTo>
                  <a:pt x="76392" y="7398"/>
                </a:lnTo>
                <a:lnTo>
                  <a:pt x="77335" y="5004"/>
                </a:lnTo>
                <a:lnTo>
                  <a:pt x="77496" y="2576"/>
                </a:lnTo>
                <a:lnTo>
                  <a:pt x="73873" y="34"/>
                </a:lnTo>
                <a:lnTo>
                  <a:pt x="73137" y="0"/>
                </a:lnTo>
                <a:close/>
              </a:path>
              <a:path w="144145" h="20320">
                <a:moveTo>
                  <a:pt x="65939" y="80"/>
                </a:moveTo>
                <a:lnTo>
                  <a:pt x="64881" y="80"/>
                </a:lnTo>
                <a:lnTo>
                  <a:pt x="64133" y="114"/>
                </a:lnTo>
                <a:lnTo>
                  <a:pt x="63386" y="114"/>
                </a:lnTo>
                <a:lnTo>
                  <a:pt x="61845" y="194"/>
                </a:lnTo>
                <a:lnTo>
                  <a:pt x="61097" y="194"/>
                </a:lnTo>
                <a:lnTo>
                  <a:pt x="59568" y="274"/>
                </a:lnTo>
                <a:lnTo>
                  <a:pt x="58168" y="6928"/>
                </a:lnTo>
                <a:lnTo>
                  <a:pt x="58251" y="7123"/>
                </a:lnTo>
                <a:lnTo>
                  <a:pt x="58357" y="7283"/>
                </a:lnTo>
                <a:lnTo>
                  <a:pt x="58659" y="7558"/>
                </a:lnTo>
                <a:lnTo>
                  <a:pt x="59211" y="7707"/>
                </a:lnTo>
                <a:lnTo>
                  <a:pt x="61730" y="7593"/>
                </a:lnTo>
                <a:lnTo>
                  <a:pt x="62477" y="7593"/>
                </a:lnTo>
                <a:lnTo>
                  <a:pt x="63972" y="7512"/>
                </a:lnTo>
                <a:lnTo>
                  <a:pt x="64720" y="7512"/>
                </a:lnTo>
                <a:lnTo>
                  <a:pt x="65467" y="7478"/>
                </a:lnTo>
                <a:lnTo>
                  <a:pt x="66916" y="6184"/>
                </a:lnTo>
                <a:lnTo>
                  <a:pt x="66812" y="549"/>
                </a:lnTo>
                <a:lnTo>
                  <a:pt x="66491" y="274"/>
                </a:lnTo>
                <a:lnTo>
                  <a:pt x="66215" y="148"/>
                </a:lnTo>
                <a:lnTo>
                  <a:pt x="65939" y="80"/>
                </a:lnTo>
                <a:close/>
              </a:path>
              <a:path w="144145" h="20320">
                <a:moveTo>
                  <a:pt x="55083" y="503"/>
                </a:moveTo>
                <a:lnTo>
                  <a:pt x="54301" y="584"/>
                </a:lnTo>
                <a:lnTo>
                  <a:pt x="53553" y="618"/>
                </a:lnTo>
                <a:lnTo>
                  <a:pt x="52806" y="698"/>
                </a:lnTo>
                <a:lnTo>
                  <a:pt x="52058" y="744"/>
                </a:lnTo>
                <a:lnTo>
                  <a:pt x="51311" y="824"/>
                </a:lnTo>
                <a:lnTo>
                  <a:pt x="50563" y="858"/>
                </a:lnTo>
                <a:lnTo>
                  <a:pt x="49816" y="939"/>
                </a:lnTo>
                <a:lnTo>
                  <a:pt x="49069" y="973"/>
                </a:lnTo>
                <a:lnTo>
                  <a:pt x="48758" y="1053"/>
                </a:lnTo>
                <a:lnTo>
                  <a:pt x="48241" y="1294"/>
                </a:lnTo>
                <a:lnTo>
                  <a:pt x="48045" y="1443"/>
                </a:lnTo>
                <a:lnTo>
                  <a:pt x="47850" y="1637"/>
                </a:lnTo>
                <a:lnTo>
                  <a:pt x="47735" y="6104"/>
                </a:lnTo>
                <a:lnTo>
                  <a:pt x="47850" y="7822"/>
                </a:lnTo>
                <a:lnTo>
                  <a:pt x="48011" y="8028"/>
                </a:lnTo>
                <a:lnTo>
                  <a:pt x="48367" y="8337"/>
                </a:lnTo>
                <a:lnTo>
                  <a:pt x="48643" y="8417"/>
                </a:lnTo>
                <a:lnTo>
                  <a:pt x="48873" y="8451"/>
                </a:lnTo>
                <a:lnTo>
                  <a:pt x="49931" y="8417"/>
                </a:lnTo>
                <a:lnTo>
                  <a:pt x="51391" y="8257"/>
                </a:lnTo>
                <a:lnTo>
                  <a:pt x="52139" y="8222"/>
                </a:lnTo>
                <a:lnTo>
                  <a:pt x="52840" y="8142"/>
                </a:lnTo>
                <a:lnTo>
                  <a:pt x="55129" y="7982"/>
                </a:lnTo>
                <a:lnTo>
                  <a:pt x="55681" y="7822"/>
                </a:lnTo>
                <a:lnTo>
                  <a:pt x="55911" y="7707"/>
                </a:lnTo>
                <a:lnTo>
                  <a:pt x="56106" y="7558"/>
                </a:lnTo>
                <a:lnTo>
                  <a:pt x="56302" y="7352"/>
                </a:lnTo>
                <a:lnTo>
                  <a:pt x="56428" y="7123"/>
                </a:lnTo>
                <a:lnTo>
                  <a:pt x="56321" y="1053"/>
                </a:lnTo>
                <a:lnTo>
                  <a:pt x="56106" y="824"/>
                </a:lnTo>
                <a:lnTo>
                  <a:pt x="55635" y="584"/>
                </a:lnTo>
                <a:lnTo>
                  <a:pt x="55083" y="503"/>
                </a:lnTo>
                <a:close/>
              </a:path>
              <a:path w="144145" h="20320">
                <a:moveTo>
                  <a:pt x="44940" y="1443"/>
                </a:moveTo>
                <a:lnTo>
                  <a:pt x="44630" y="1443"/>
                </a:lnTo>
                <a:lnTo>
                  <a:pt x="42387" y="1683"/>
                </a:lnTo>
                <a:lnTo>
                  <a:pt x="41640" y="1798"/>
                </a:lnTo>
                <a:lnTo>
                  <a:pt x="40110" y="1958"/>
                </a:lnTo>
                <a:lnTo>
                  <a:pt x="39363" y="2072"/>
                </a:lnTo>
                <a:lnTo>
                  <a:pt x="38650" y="2153"/>
                </a:lnTo>
                <a:lnTo>
                  <a:pt x="38257" y="2267"/>
                </a:lnTo>
                <a:lnTo>
                  <a:pt x="38063" y="2347"/>
                </a:lnTo>
                <a:lnTo>
                  <a:pt x="37626" y="2656"/>
                </a:lnTo>
                <a:lnTo>
                  <a:pt x="37350" y="3092"/>
                </a:lnTo>
                <a:lnTo>
                  <a:pt x="37396" y="6104"/>
                </a:lnTo>
                <a:lnTo>
                  <a:pt x="38926" y="9665"/>
                </a:lnTo>
                <a:lnTo>
                  <a:pt x="43365" y="9081"/>
                </a:lnTo>
                <a:lnTo>
                  <a:pt x="44825" y="8921"/>
                </a:lnTo>
                <a:lnTo>
                  <a:pt x="46125" y="7982"/>
                </a:lnTo>
                <a:lnTo>
                  <a:pt x="46029" y="2233"/>
                </a:lnTo>
                <a:lnTo>
                  <a:pt x="45905" y="1958"/>
                </a:lnTo>
                <a:lnTo>
                  <a:pt x="45800" y="1798"/>
                </a:lnTo>
                <a:lnTo>
                  <a:pt x="45458" y="1557"/>
                </a:lnTo>
                <a:lnTo>
                  <a:pt x="45216" y="1488"/>
                </a:lnTo>
                <a:lnTo>
                  <a:pt x="44940" y="1443"/>
                </a:lnTo>
                <a:close/>
              </a:path>
              <a:path w="144145" h="20320">
                <a:moveTo>
                  <a:pt x="34521" y="2771"/>
                </a:moveTo>
                <a:lnTo>
                  <a:pt x="27058" y="5325"/>
                </a:lnTo>
                <a:lnTo>
                  <a:pt x="27307" y="9310"/>
                </a:lnTo>
                <a:lnTo>
                  <a:pt x="28818" y="11315"/>
                </a:lnTo>
                <a:lnTo>
                  <a:pt x="30278" y="10994"/>
                </a:lnTo>
                <a:lnTo>
                  <a:pt x="34636" y="10295"/>
                </a:lnTo>
                <a:lnTo>
                  <a:pt x="35821" y="9310"/>
                </a:lnTo>
                <a:lnTo>
                  <a:pt x="35740" y="3836"/>
                </a:lnTo>
                <a:lnTo>
                  <a:pt x="35660" y="3596"/>
                </a:lnTo>
                <a:lnTo>
                  <a:pt x="35545" y="3367"/>
                </a:lnTo>
                <a:lnTo>
                  <a:pt x="35234" y="3012"/>
                </a:lnTo>
                <a:lnTo>
                  <a:pt x="34797" y="2817"/>
                </a:lnTo>
                <a:lnTo>
                  <a:pt x="34521" y="2771"/>
                </a:lnTo>
                <a:close/>
              </a:path>
              <a:path w="144145" h="20320">
                <a:moveTo>
                  <a:pt x="24379" y="4581"/>
                </a:moveTo>
                <a:lnTo>
                  <a:pt x="17145" y="8692"/>
                </a:lnTo>
                <a:lnTo>
                  <a:pt x="17387" y="12403"/>
                </a:lnTo>
                <a:lnTo>
                  <a:pt x="18560" y="13422"/>
                </a:lnTo>
                <a:lnTo>
                  <a:pt x="18836" y="13388"/>
                </a:lnTo>
                <a:lnTo>
                  <a:pt x="25793" y="11120"/>
                </a:lnTo>
                <a:lnTo>
                  <a:pt x="25678" y="7432"/>
                </a:lnTo>
                <a:lnTo>
                  <a:pt x="24379" y="4581"/>
                </a:lnTo>
                <a:close/>
              </a:path>
              <a:path w="144145" h="20320">
                <a:moveTo>
                  <a:pt x="14708" y="6814"/>
                </a:moveTo>
                <a:lnTo>
                  <a:pt x="7394" y="11234"/>
                </a:lnTo>
                <a:lnTo>
                  <a:pt x="7474" y="12483"/>
                </a:lnTo>
                <a:lnTo>
                  <a:pt x="8854" y="15930"/>
                </a:lnTo>
                <a:lnTo>
                  <a:pt x="9084" y="15896"/>
                </a:lnTo>
                <a:lnTo>
                  <a:pt x="11913" y="15105"/>
                </a:lnTo>
                <a:lnTo>
                  <a:pt x="14673" y="14407"/>
                </a:lnTo>
                <a:lnTo>
                  <a:pt x="14984" y="14292"/>
                </a:lnTo>
                <a:lnTo>
                  <a:pt x="15225" y="14166"/>
                </a:lnTo>
                <a:lnTo>
                  <a:pt x="15668" y="13743"/>
                </a:lnTo>
                <a:lnTo>
                  <a:pt x="15892" y="13307"/>
                </a:lnTo>
                <a:lnTo>
                  <a:pt x="15766" y="10295"/>
                </a:lnTo>
                <a:lnTo>
                  <a:pt x="15536" y="7512"/>
                </a:lnTo>
                <a:lnTo>
                  <a:pt x="15455" y="7318"/>
                </a:lnTo>
                <a:lnTo>
                  <a:pt x="15145" y="6963"/>
                </a:lnTo>
                <a:lnTo>
                  <a:pt x="14708" y="6814"/>
                </a:lnTo>
                <a:close/>
              </a:path>
              <a:path w="144145" h="20320">
                <a:moveTo>
                  <a:pt x="5002" y="9471"/>
                </a:moveTo>
                <a:lnTo>
                  <a:pt x="1494" y="10765"/>
                </a:lnTo>
                <a:lnTo>
                  <a:pt x="126" y="11269"/>
                </a:lnTo>
                <a:lnTo>
                  <a:pt x="3116" y="17339"/>
                </a:lnTo>
                <a:lnTo>
                  <a:pt x="4128" y="17144"/>
                </a:lnTo>
                <a:lnTo>
                  <a:pt x="4335" y="17110"/>
                </a:lnTo>
                <a:lnTo>
                  <a:pt x="5036" y="17110"/>
                </a:lnTo>
                <a:lnTo>
                  <a:pt x="5312" y="16984"/>
                </a:lnTo>
                <a:lnTo>
                  <a:pt x="5784" y="16674"/>
                </a:lnTo>
                <a:lnTo>
                  <a:pt x="6094" y="16205"/>
                </a:lnTo>
                <a:lnTo>
                  <a:pt x="6193" y="15896"/>
                </a:lnTo>
                <a:lnTo>
                  <a:pt x="6078" y="13113"/>
                </a:lnTo>
                <a:lnTo>
                  <a:pt x="5864" y="10410"/>
                </a:lnTo>
                <a:lnTo>
                  <a:pt x="5749" y="9940"/>
                </a:lnTo>
                <a:lnTo>
                  <a:pt x="5588" y="9746"/>
                </a:lnTo>
                <a:lnTo>
                  <a:pt x="5232" y="9505"/>
                </a:lnTo>
                <a:lnTo>
                  <a:pt x="5002" y="9471"/>
                </a:lnTo>
                <a:close/>
              </a:path>
              <a:path w="144145" h="20320">
                <a:moveTo>
                  <a:pt x="5036" y="17110"/>
                </a:moveTo>
                <a:lnTo>
                  <a:pt x="4335" y="17110"/>
                </a:lnTo>
                <a:lnTo>
                  <a:pt x="4254" y="17258"/>
                </a:lnTo>
                <a:lnTo>
                  <a:pt x="4530" y="17224"/>
                </a:lnTo>
                <a:lnTo>
                  <a:pt x="5036" y="1711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20638" y="184596"/>
            <a:ext cx="151130" cy="24130"/>
          </a:xfrm>
          <a:custGeom>
            <a:avLst/>
            <a:gdLst/>
            <a:ahLst/>
            <a:cxnLst/>
            <a:rect l="l" t="t" r="r" b="b"/>
            <a:pathLst>
              <a:path w="151129" h="24129">
                <a:moveTo>
                  <a:pt x="146413" y="19812"/>
                </a:moveTo>
                <a:lnTo>
                  <a:pt x="143182" y="19812"/>
                </a:lnTo>
                <a:lnTo>
                  <a:pt x="144205" y="21844"/>
                </a:lnTo>
                <a:lnTo>
                  <a:pt x="144677" y="22479"/>
                </a:lnTo>
                <a:lnTo>
                  <a:pt x="145263" y="22987"/>
                </a:lnTo>
                <a:lnTo>
                  <a:pt x="145620" y="23241"/>
                </a:lnTo>
                <a:lnTo>
                  <a:pt x="146057" y="23495"/>
                </a:lnTo>
                <a:lnTo>
                  <a:pt x="146528" y="23622"/>
                </a:lnTo>
                <a:lnTo>
                  <a:pt x="147667" y="24003"/>
                </a:lnTo>
                <a:lnTo>
                  <a:pt x="148334" y="24003"/>
                </a:lnTo>
                <a:lnTo>
                  <a:pt x="147862" y="23241"/>
                </a:lnTo>
                <a:lnTo>
                  <a:pt x="147498" y="22479"/>
                </a:lnTo>
                <a:lnTo>
                  <a:pt x="146413" y="19812"/>
                </a:lnTo>
                <a:close/>
              </a:path>
              <a:path w="151129" h="24129">
                <a:moveTo>
                  <a:pt x="11756" y="12699"/>
                </a:moveTo>
                <a:lnTo>
                  <a:pt x="2909" y="12699"/>
                </a:lnTo>
                <a:lnTo>
                  <a:pt x="3852" y="12826"/>
                </a:lnTo>
                <a:lnTo>
                  <a:pt x="5381" y="13207"/>
                </a:lnTo>
                <a:lnTo>
                  <a:pt x="6876" y="13969"/>
                </a:lnTo>
                <a:lnTo>
                  <a:pt x="7256" y="14350"/>
                </a:lnTo>
                <a:lnTo>
                  <a:pt x="7329" y="14604"/>
                </a:lnTo>
                <a:lnTo>
                  <a:pt x="6891" y="15620"/>
                </a:lnTo>
                <a:lnTo>
                  <a:pt x="5524" y="18033"/>
                </a:lnTo>
                <a:lnTo>
                  <a:pt x="4944" y="18922"/>
                </a:lnTo>
                <a:lnTo>
                  <a:pt x="2943" y="21208"/>
                </a:lnTo>
                <a:lnTo>
                  <a:pt x="2437" y="21589"/>
                </a:lnTo>
                <a:lnTo>
                  <a:pt x="3185" y="21462"/>
                </a:lnTo>
                <a:lnTo>
                  <a:pt x="7589" y="19684"/>
                </a:lnTo>
                <a:lnTo>
                  <a:pt x="7980" y="19430"/>
                </a:lnTo>
                <a:lnTo>
                  <a:pt x="9199" y="18033"/>
                </a:lnTo>
                <a:lnTo>
                  <a:pt x="9625" y="17271"/>
                </a:lnTo>
                <a:lnTo>
                  <a:pt x="16881" y="17271"/>
                </a:lnTo>
                <a:lnTo>
                  <a:pt x="16272" y="17144"/>
                </a:lnTo>
                <a:lnTo>
                  <a:pt x="15490" y="16763"/>
                </a:lnTo>
                <a:lnTo>
                  <a:pt x="14581" y="16255"/>
                </a:lnTo>
                <a:lnTo>
                  <a:pt x="14075" y="16001"/>
                </a:lnTo>
                <a:lnTo>
                  <a:pt x="13604" y="15620"/>
                </a:lnTo>
                <a:lnTo>
                  <a:pt x="13086" y="15239"/>
                </a:lnTo>
                <a:lnTo>
                  <a:pt x="12580" y="14731"/>
                </a:lnTo>
                <a:lnTo>
                  <a:pt x="11637" y="13461"/>
                </a:lnTo>
                <a:lnTo>
                  <a:pt x="11442" y="13334"/>
                </a:lnTo>
                <a:lnTo>
                  <a:pt x="11520" y="13080"/>
                </a:lnTo>
                <a:lnTo>
                  <a:pt x="11756" y="12699"/>
                </a:lnTo>
                <a:close/>
              </a:path>
              <a:path w="151129" h="24129">
                <a:moveTo>
                  <a:pt x="141204" y="10414"/>
                </a:moveTo>
                <a:lnTo>
                  <a:pt x="136063" y="10414"/>
                </a:lnTo>
                <a:lnTo>
                  <a:pt x="137248" y="10922"/>
                </a:lnTo>
                <a:lnTo>
                  <a:pt x="138743" y="11938"/>
                </a:lnTo>
                <a:lnTo>
                  <a:pt x="139916" y="13081"/>
                </a:lnTo>
                <a:lnTo>
                  <a:pt x="141020" y="14478"/>
                </a:lnTo>
                <a:lnTo>
                  <a:pt x="141652" y="15621"/>
                </a:lnTo>
                <a:lnTo>
                  <a:pt x="141100" y="16383"/>
                </a:lnTo>
                <a:lnTo>
                  <a:pt x="137052" y="19050"/>
                </a:lnTo>
                <a:lnTo>
                  <a:pt x="136466" y="19304"/>
                </a:lnTo>
                <a:lnTo>
                  <a:pt x="140859" y="20701"/>
                </a:lnTo>
                <a:lnTo>
                  <a:pt x="141652" y="20574"/>
                </a:lnTo>
                <a:lnTo>
                  <a:pt x="142009" y="20447"/>
                </a:lnTo>
                <a:lnTo>
                  <a:pt x="142630" y="20066"/>
                </a:lnTo>
                <a:lnTo>
                  <a:pt x="143182" y="19812"/>
                </a:lnTo>
                <a:lnTo>
                  <a:pt x="146413" y="19812"/>
                </a:lnTo>
                <a:lnTo>
                  <a:pt x="145585" y="17526"/>
                </a:lnTo>
                <a:lnTo>
                  <a:pt x="145505" y="17145"/>
                </a:lnTo>
                <a:lnTo>
                  <a:pt x="145390" y="17018"/>
                </a:lnTo>
                <a:lnTo>
                  <a:pt x="146758" y="15875"/>
                </a:lnTo>
                <a:lnTo>
                  <a:pt x="147391" y="15621"/>
                </a:lnTo>
                <a:lnTo>
                  <a:pt x="147667" y="15367"/>
                </a:lnTo>
                <a:lnTo>
                  <a:pt x="148219" y="15240"/>
                </a:lnTo>
                <a:lnTo>
                  <a:pt x="150104" y="15240"/>
                </a:lnTo>
                <a:lnTo>
                  <a:pt x="150541" y="15113"/>
                </a:lnTo>
                <a:lnTo>
                  <a:pt x="150438" y="14859"/>
                </a:lnTo>
                <a:lnTo>
                  <a:pt x="149443" y="13589"/>
                </a:lnTo>
                <a:lnTo>
                  <a:pt x="143814" y="13589"/>
                </a:lnTo>
                <a:lnTo>
                  <a:pt x="143228" y="12573"/>
                </a:lnTo>
                <a:lnTo>
                  <a:pt x="142871" y="12192"/>
                </a:lnTo>
                <a:lnTo>
                  <a:pt x="142158" y="11176"/>
                </a:lnTo>
                <a:lnTo>
                  <a:pt x="141204" y="10414"/>
                </a:lnTo>
                <a:close/>
              </a:path>
              <a:path w="151129" h="24129">
                <a:moveTo>
                  <a:pt x="128690" y="8001"/>
                </a:moveTo>
                <a:lnTo>
                  <a:pt x="127933" y="8001"/>
                </a:lnTo>
                <a:lnTo>
                  <a:pt x="127496" y="8255"/>
                </a:lnTo>
                <a:lnTo>
                  <a:pt x="127140" y="8382"/>
                </a:lnTo>
                <a:lnTo>
                  <a:pt x="126910" y="8763"/>
                </a:lnTo>
                <a:lnTo>
                  <a:pt x="126789" y="9271"/>
                </a:lnTo>
                <a:lnTo>
                  <a:pt x="126668" y="10033"/>
                </a:lnTo>
                <a:lnTo>
                  <a:pt x="126544" y="11303"/>
                </a:lnTo>
                <a:lnTo>
                  <a:pt x="126418" y="12065"/>
                </a:lnTo>
                <a:lnTo>
                  <a:pt x="126293" y="13208"/>
                </a:lnTo>
                <a:lnTo>
                  <a:pt x="126171" y="16002"/>
                </a:lnTo>
                <a:lnTo>
                  <a:pt x="126392" y="16510"/>
                </a:lnTo>
                <a:lnTo>
                  <a:pt x="126634" y="16764"/>
                </a:lnTo>
                <a:lnTo>
                  <a:pt x="126864" y="16891"/>
                </a:lnTo>
                <a:lnTo>
                  <a:pt x="127186" y="17145"/>
                </a:lnTo>
                <a:lnTo>
                  <a:pt x="127496" y="17272"/>
                </a:lnTo>
                <a:lnTo>
                  <a:pt x="129221" y="17653"/>
                </a:lnTo>
                <a:lnTo>
                  <a:pt x="134223" y="19050"/>
                </a:lnTo>
                <a:lnTo>
                  <a:pt x="134568" y="19177"/>
                </a:lnTo>
                <a:lnTo>
                  <a:pt x="134890" y="19177"/>
                </a:lnTo>
                <a:lnTo>
                  <a:pt x="135442" y="18923"/>
                </a:lnTo>
                <a:lnTo>
                  <a:pt x="135638" y="18796"/>
                </a:lnTo>
                <a:lnTo>
                  <a:pt x="135914" y="18288"/>
                </a:lnTo>
                <a:lnTo>
                  <a:pt x="136148" y="16764"/>
                </a:lnTo>
                <a:lnTo>
                  <a:pt x="136487" y="13589"/>
                </a:lnTo>
                <a:lnTo>
                  <a:pt x="136596" y="12827"/>
                </a:lnTo>
                <a:lnTo>
                  <a:pt x="136492" y="11049"/>
                </a:lnTo>
                <a:lnTo>
                  <a:pt x="136339" y="10668"/>
                </a:lnTo>
                <a:lnTo>
                  <a:pt x="136063" y="10414"/>
                </a:lnTo>
                <a:lnTo>
                  <a:pt x="141204" y="10414"/>
                </a:lnTo>
                <a:lnTo>
                  <a:pt x="140859" y="10160"/>
                </a:lnTo>
                <a:lnTo>
                  <a:pt x="135753" y="10160"/>
                </a:lnTo>
                <a:lnTo>
                  <a:pt x="135316" y="9906"/>
                </a:lnTo>
                <a:lnTo>
                  <a:pt x="133752" y="9525"/>
                </a:lnTo>
                <a:lnTo>
                  <a:pt x="132131" y="9017"/>
                </a:lnTo>
                <a:lnTo>
                  <a:pt x="129739" y="8382"/>
                </a:lnTo>
                <a:lnTo>
                  <a:pt x="128911" y="8128"/>
                </a:lnTo>
                <a:lnTo>
                  <a:pt x="128690" y="8001"/>
                </a:lnTo>
                <a:close/>
              </a:path>
              <a:path w="151129" h="24129">
                <a:moveTo>
                  <a:pt x="16881" y="17271"/>
                </a:moveTo>
                <a:lnTo>
                  <a:pt x="9625" y="17271"/>
                </a:lnTo>
                <a:lnTo>
                  <a:pt x="9901" y="17525"/>
                </a:lnTo>
                <a:lnTo>
                  <a:pt x="10499" y="17906"/>
                </a:lnTo>
                <a:lnTo>
                  <a:pt x="10844" y="18033"/>
                </a:lnTo>
                <a:lnTo>
                  <a:pt x="11200" y="18287"/>
                </a:lnTo>
                <a:lnTo>
                  <a:pt x="12028" y="18541"/>
                </a:lnTo>
                <a:lnTo>
                  <a:pt x="12500" y="18541"/>
                </a:lnTo>
                <a:lnTo>
                  <a:pt x="12971" y="18668"/>
                </a:lnTo>
                <a:lnTo>
                  <a:pt x="13523" y="18668"/>
                </a:lnTo>
                <a:lnTo>
                  <a:pt x="14662" y="18414"/>
                </a:lnTo>
                <a:lnTo>
                  <a:pt x="15996" y="18033"/>
                </a:lnTo>
                <a:lnTo>
                  <a:pt x="17490" y="17398"/>
                </a:lnTo>
                <a:lnTo>
                  <a:pt x="16881" y="17271"/>
                </a:lnTo>
                <a:close/>
              </a:path>
              <a:path w="151129" h="24129">
                <a:moveTo>
                  <a:pt x="26886" y="6222"/>
                </a:moveTo>
                <a:lnTo>
                  <a:pt x="17295" y="11175"/>
                </a:lnTo>
                <a:lnTo>
                  <a:pt x="17657" y="15874"/>
                </a:lnTo>
                <a:lnTo>
                  <a:pt x="19422" y="17017"/>
                </a:lnTo>
                <a:lnTo>
                  <a:pt x="25632" y="15620"/>
                </a:lnTo>
                <a:lnTo>
                  <a:pt x="26529" y="15493"/>
                </a:lnTo>
                <a:lnTo>
                  <a:pt x="27208" y="15239"/>
                </a:lnTo>
                <a:lnTo>
                  <a:pt x="27714" y="14731"/>
                </a:lnTo>
                <a:lnTo>
                  <a:pt x="27990" y="14350"/>
                </a:lnTo>
                <a:lnTo>
                  <a:pt x="28116" y="13969"/>
                </a:lnTo>
                <a:lnTo>
                  <a:pt x="27990" y="10540"/>
                </a:lnTo>
                <a:lnTo>
                  <a:pt x="27756" y="7238"/>
                </a:lnTo>
                <a:lnTo>
                  <a:pt x="27679" y="6984"/>
                </a:lnTo>
                <a:lnTo>
                  <a:pt x="27518" y="6730"/>
                </a:lnTo>
                <a:lnTo>
                  <a:pt x="27242" y="6476"/>
                </a:lnTo>
                <a:lnTo>
                  <a:pt x="26886" y="6222"/>
                </a:lnTo>
                <a:close/>
              </a:path>
              <a:path w="151129" h="24129">
                <a:moveTo>
                  <a:pt x="122913" y="13081"/>
                </a:moveTo>
                <a:lnTo>
                  <a:pt x="118929" y="13081"/>
                </a:lnTo>
                <a:lnTo>
                  <a:pt x="119906" y="14351"/>
                </a:lnTo>
                <a:lnTo>
                  <a:pt x="120573" y="14986"/>
                </a:lnTo>
                <a:lnTo>
                  <a:pt x="121401" y="15621"/>
                </a:lnTo>
                <a:lnTo>
                  <a:pt x="121873" y="15875"/>
                </a:lnTo>
                <a:lnTo>
                  <a:pt x="122931" y="16256"/>
                </a:lnTo>
                <a:lnTo>
                  <a:pt x="123529" y="16510"/>
                </a:lnTo>
                <a:lnTo>
                  <a:pt x="124150" y="16637"/>
                </a:lnTo>
                <a:lnTo>
                  <a:pt x="125610" y="16891"/>
                </a:lnTo>
                <a:lnTo>
                  <a:pt x="126392" y="16891"/>
                </a:lnTo>
                <a:lnTo>
                  <a:pt x="125300" y="16002"/>
                </a:lnTo>
                <a:lnTo>
                  <a:pt x="124230" y="14859"/>
                </a:lnTo>
                <a:lnTo>
                  <a:pt x="123839" y="14478"/>
                </a:lnTo>
                <a:lnTo>
                  <a:pt x="122913" y="13081"/>
                </a:lnTo>
                <a:close/>
              </a:path>
              <a:path w="151129" h="24129">
                <a:moveTo>
                  <a:pt x="31175" y="3555"/>
                </a:moveTo>
                <a:lnTo>
                  <a:pt x="27162" y="5714"/>
                </a:lnTo>
                <a:lnTo>
                  <a:pt x="26690" y="5841"/>
                </a:lnTo>
                <a:lnTo>
                  <a:pt x="26219" y="6222"/>
                </a:lnTo>
                <a:lnTo>
                  <a:pt x="27518" y="6222"/>
                </a:lnTo>
                <a:lnTo>
                  <a:pt x="28266" y="6349"/>
                </a:lnTo>
                <a:lnTo>
                  <a:pt x="32670" y="7746"/>
                </a:lnTo>
                <a:lnTo>
                  <a:pt x="33532" y="8381"/>
                </a:lnTo>
                <a:lnTo>
                  <a:pt x="33381" y="8762"/>
                </a:lnTo>
                <a:lnTo>
                  <a:pt x="31647" y="11556"/>
                </a:lnTo>
                <a:lnTo>
                  <a:pt x="29876" y="13461"/>
                </a:lnTo>
                <a:lnTo>
                  <a:pt x="29128" y="14096"/>
                </a:lnTo>
                <a:lnTo>
                  <a:pt x="28576" y="14604"/>
                </a:lnTo>
                <a:lnTo>
                  <a:pt x="28185" y="14858"/>
                </a:lnTo>
                <a:lnTo>
                  <a:pt x="28024" y="14858"/>
                </a:lnTo>
                <a:lnTo>
                  <a:pt x="28852" y="14985"/>
                </a:lnTo>
                <a:lnTo>
                  <a:pt x="35890" y="11556"/>
                </a:lnTo>
                <a:lnTo>
                  <a:pt x="41829" y="11556"/>
                </a:lnTo>
                <a:lnTo>
                  <a:pt x="41122" y="11175"/>
                </a:lnTo>
                <a:lnTo>
                  <a:pt x="40651" y="10794"/>
                </a:lnTo>
                <a:lnTo>
                  <a:pt x="40133" y="10286"/>
                </a:lnTo>
                <a:lnTo>
                  <a:pt x="39110" y="9397"/>
                </a:lnTo>
                <a:lnTo>
                  <a:pt x="38017" y="7873"/>
                </a:lnTo>
                <a:lnTo>
                  <a:pt x="38098" y="7492"/>
                </a:lnTo>
                <a:lnTo>
                  <a:pt x="38719" y="6730"/>
                </a:lnTo>
                <a:lnTo>
                  <a:pt x="39581" y="5841"/>
                </a:lnTo>
                <a:lnTo>
                  <a:pt x="40308" y="5333"/>
                </a:lnTo>
                <a:lnTo>
                  <a:pt x="35533" y="5333"/>
                </a:lnTo>
                <a:lnTo>
                  <a:pt x="35108" y="4952"/>
                </a:lnTo>
                <a:lnTo>
                  <a:pt x="34245" y="4444"/>
                </a:lnTo>
                <a:lnTo>
                  <a:pt x="33257" y="3936"/>
                </a:lnTo>
                <a:lnTo>
                  <a:pt x="32233" y="3682"/>
                </a:lnTo>
                <a:lnTo>
                  <a:pt x="31175" y="3555"/>
                </a:lnTo>
                <a:close/>
              </a:path>
              <a:path w="151129" h="24129">
                <a:moveTo>
                  <a:pt x="117750" y="4826"/>
                </a:moveTo>
                <a:lnTo>
                  <a:pt x="111420" y="4826"/>
                </a:lnTo>
                <a:lnTo>
                  <a:pt x="112754" y="5461"/>
                </a:lnTo>
                <a:lnTo>
                  <a:pt x="113501" y="5715"/>
                </a:lnTo>
                <a:lnTo>
                  <a:pt x="115077" y="6731"/>
                </a:lnTo>
                <a:lnTo>
                  <a:pt x="116215" y="7874"/>
                </a:lnTo>
                <a:lnTo>
                  <a:pt x="116916" y="8763"/>
                </a:lnTo>
                <a:lnTo>
                  <a:pt x="117238" y="9271"/>
                </a:lnTo>
                <a:lnTo>
                  <a:pt x="116606" y="10033"/>
                </a:lnTo>
                <a:lnTo>
                  <a:pt x="110948" y="13589"/>
                </a:lnTo>
                <a:lnTo>
                  <a:pt x="112443" y="14097"/>
                </a:lnTo>
                <a:lnTo>
                  <a:pt x="114364" y="14478"/>
                </a:lnTo>
                <a:lnTo>
                  <a:pt x="115468" y="14478"/>
                </a:lnTo>
                <a:lnTo>
                  <a:pt x="116916" y="14097"/>
                </a:lnTo>
                <a:lnTo>
                  <a:pt x="117710" y="13843"/>
                </a:lnTo>
                <a:lnTo>
                  <a:pt x="118377" y="13462"/>
                </a:lnTo>
                <a:lnTo>
                  <a:pt x="118653" y="13208"/>
                </a:lnTo>
                <a:lnTo>
                  <a:pt x="118929" y="13081"/>
                </a:lnTo>
                <a:lnTo>
                  <a:pt x="122913" y="13081"/>
                </a:lnTo>
                <a:lnTo>
                  <a:pt x="122264" y="11938"/>
                </a:lnTo>
                <a:lnTo>
                  <a:pt x="121597" y="10414"/>
                </a:lnTo>
                <a:lnTo>
                  <a:pt x="121482" y="10287"/>
                </a:lnTo>
                <a:lnTo>
                  <a:pt x="121447" y="10033"/>
                </a:lnTo>
                <a:lnTo>
                  <a:pt x="121838" y="9652"/>
                </a:lnTo>
                <a:lnTo>
                  <a:pt x="122264" y="9398"/>
                </a:lnTo>
                <a:lnTo>
                  <a:pt x="122701" y="9017"/>
                </a:lnTo>
                <a:lnTo>
                  <a:pt x="123609" y="8636"/>
                </a:lnTo>
                <a:lnTo>
                  <a:pt x="124035" y="8382"/>
                </a:lnTo>
                <a:lnTo>
                  <a:pt x="124506" y="8255"/>
                </a:lnTo>
                <a:lnTo>
                  <a:pt x="125771" y="8001"/>
                </a:lnTo>
                <a:lnTo>
                  <a:pt x="128690" y="8001"/>
                </a:lnTo>
                <a:lnTo>
                  <a:pt x="127807" y="7493"/>
                </a:lnTo>
                <a:lnTo>
                  <a:pt x="127266" y="6858"/>
                </a:lnTo>
                <a:lnTo>
                  <a:pt x="119676" y="6858"/>
                </a:lnTo>
                <a:lnTo>
                  <a:pt x="118963" y="5969"/>
                </a:lnTo>
                <a:lnTo>
                  <a:pt x="118181" y="5207"/>
                </a:lnTo>
                <a:lnTo>
                  <a:pt x="117750" y="4826"/>
                </a:lnTo>
                <a:close/>
              </a:path>
              <a:path w="151129" h="24129">
                <a:moveTo>
                  <a:pt x="103588" y="3556"/>
                </a:moveTo>
                <a:lnTo>
                  <a:pt x="102174" y="3556"/>
                </a:lnTo>
                <a:lnTo>
                  <a:pt x="101944" y="3683"/>
                </a:lnTo>
                <a:lnTo>
                  <a:pt x="101587" y="3937"/>
                </a:lnTo>
                <a:lnTo>
                  <a:pt x="101472" y="4191"/>
                </a:lnTo>
                <a:lnTo>
                  <a:pt x="101204" y="5080"/>
                </a:lnTo>
                <a:lnTo>
                  <a:pt x="100840" y="8509"/>
                </a:lnTo>
                <a:lnTo>
                  <a:pt x="100725" y="11430"/>
                </a:lnTo>
                <a:lnTo>
                  <a:pt x="100840" y="11684"/>
                </a:lnTo>
                <a:lnTo>
                  <a:pt x="110201" y="13589"/>
                </a:lnTo>
                <a:lnTo>
                  <a:pt x="110511" y="13462"/>
                </a:lnTo>
                <a:lnTo>
                  <a:pt x="111972" y="6985"/>
                </a:lnTo>
                <a:lnTo>
                  <a:pt x="111876" y="5461"/>
                </a:lnTo>
                <a:lnTo>
                  <a:pt x="111811" y="5334"/>
                </a:lnTo>
                <a:lnTo>
                  <a:pt x="111420" y="4826"/>
                </a:lnTo>
                <a:lnTo>
                  <a:pt x="117750" y="4826"/>
                </a:lnTo>
                <a:lnTo>
                  <a:pt x="117463" y="4572"/>
                </a:lnTo>
                <a:lnTo>
                  <a:pt x="110707" y="4572"/>
                </a:lnTo>
                <a:lnTo>
                  <a:pt x="110511" y="4445"/>
                </a:lnTo>
                <a:lnTo>
                  <a:pt x="103588" y="3556"/>
                </a:lnTo>
                <a:close/>
              </a:path>
              <a:path w="151129" h="24129">
                <a:moveTo>
                  <a:pt x="146919" y="12192"/>
                </a:moveTo>
                <a:lnTo>
                  <a:pt x="146137" y="12319"/>
                </a:lnTo>
                <a:lnTo>
                  <a:pt x="145344" y="12573"/>
                </a:lnTo>
                <a:lnTo>
                  <a:pt x="143814" y="13589"/>
                </a:lnTo>
                <a:lnTo>
                  <a:pt x="149443" y="13589"/>
                </a:lnTo>
                <a:lnTo>
                  <a:pt x="149116" y="13208"/>
                </a:lnTo>
                <a:lnTo>
                  <a:pt x="147782" y="12446"/>
                </a:lnTo>
                <a:lnTo>
                  <a:pt x="146919" y="12192"/>
                </a:lnTo>
                <a:close/>
              </a:path>
              <a:path w="151129" h="24129">
                <a:moveTo>
                  <a:pt x="41829" y="11556"/>
                </a:moveTo>
                <a:lnTo>
                  <a:pt x="35890" y="11556"/>
                </a:lnTo>
                <a:lnTo>
                  <a:pt x="36131" y="11810"/>
                </a:lnTo>
                <a:lnTo>
                  <a:pt x="36752" y="12191"/>
                </a:lnTo>
                <a:lnTo>
                  <a:pt x="37109" y="12445"/>
                </a:lnTo>
                <a:lnTo>
                  <a:pt x="37891" y="12826"/>
                </a:lnTo>
                <a:lnTo>
                  <a:pt x="38328" y="13080"/>
                </a:lnTo>
                <a:lnTo>
                  <a:pt x="38845" y="13080"/>
                </a:lnTo>
                <a:lnTo>
                  <a:pt x="39903" y="13334"/>
                </a:lnTo>
                <a:lnTo>
                  <a:pt x="40536" y="13334"/>
                </a:lnTo>
                <a:lnTo>
                  <a:pt x="41157" y="13207"/>
                </a:lnTo>
                <a:lnTo>
                  <a:pt x="41824" y="13207"/>
                </a:lnTo>
                <a:lnTo>
                  <a:pt x="43365" y="12826"/>
                </a:lnTo>
                <a:lnTo>
                  <a:pt x="44147" y="12572"/>
                </a:lnTo>
                <a:lnTo>
                  <a:pt x="43986" y="12572"/>
                </a:lnTo>
                <a:lnTo>
                  <a:pt x="42928" y="12191"/>
                </a:lnTo>
                <a:lnTo>
                  <a:pt x="41829" y="11556"/>
                </a:lnTo>
                <a:close/>
              </a:path>
              <a:path w="151129" h="24129">
                <a:moveTo>
                  <a:pt x="6094" y="9651"/>
                </a:moveTo>
                <a:lnTo>
                  <a:pt x="2552" y="11175"/>
                </a:lnTo>
                <a:lnTo>
                  <a:pt x="2035" y="11556"/>
                </a:lnTo>
                <a:lnTo>
                  <a:pt x="1494" y="12318"/>
                </a:lnTo>
                <a:lnTo>
                  <a:pt x="1023" y="12572"/>
                </a:lnTo>
                <a:lnTo>
                  <a:pt x="551" y="12699"/>
                </a:lnTo>
                <a:lnTo>
                  <a:pt x="0" y="12953"/>
                </a:lnTo>
                <a:lnTo>
                  <a:pt x="586" y="13080"/>
                </a:lnTo>
                <a:lnTo>
                  <a:pt x="2081" y="12826"/>
                </a:lnTo>
                <a:lnTo>
                  <a:pt x="2472" y="12826"/>
                </a:lnTo>
                <a:lnTo>
                  <a:pt x="2909" y="12699"/>
                </a:lnTo>
                <a:lnTo>
                  <a:pt x="11756" y="12699"/>
                </a:lnTo>
                <a:lnTo>
                  <a:pt x="12454" y="11683"/>
                </a:lnTo>
                <a:lnTo>
                  <a:pt x="13067" y="11048"/>
                </a:lnTo>
                <a:lnTo>
                  <a:pt x="9153" y="11048"/>
                </a:lnTo>
                <a:lnTo>
                  <a:pt x="8762" y="10667"/>
                </a:lnTo>
                <a:lnTo>
                  <a:pt x="7900" y="10286"/>
                </a:lnTo>
                <a:lnTo>
                  <a:pt x="7463" y="10032"/>
                </a:lnTo>
                <a:lnTo>
                  <a:pt x="6094" y="9651"/>
                </a:lnTo>
                <a:close/>
              </a:path>
              <a:path w="151129" h="24129">
                <a:moveTo>
                  <a:pt x="54525" y="3428"/>
                </a:moveTo>
                <a:lnTo>
                  <a:pt x="44584" y="3428"/>
                </a:lnTo>
                <a:lnTo>
                  <a:pt x="43951" y="3809"/>
                </a:lnTo>
                <a:lnTo>
                  <a:pt x="43652" y="4317"/>
                </a:lnTo>
                <a:lnTo>
                  <a:pt x="43553" y="8000"/>
                </a:lnTo>
                <a:lnTo>
                  <a:pt x="43678" y="11302"/>
                </a:lnTo>
                <a:lnTo>
                  <a:pt x="43790" y="11683"/>
                </a:lnTo>
                <a:lnTo>
                  <a:pt x="44181" y="12191"/>
                </a:lnTo>
                <a:lnTo>
                  <a:pt x="44779" y="12445"/>
                </a:lnTo>
                <a:lnTo>
                  <a:pt x="45481" y="12445"/>
                </a:lnTo>
                <a:lnTo>
                  <a:pt x="46424" y="12318"/>
                </a:lnTo>
                <a:lnTo>
                  <a:pt x="47367" y="12318"/>
                </a:lnTo>
                <a:lnTo>
                  <a:pt x="48275" y="12191"/>
                </a:lnTo>
                <a:lnTo>
                  <a:pt x="51069" y="11937"/>
                </a:lnTo>
                <a:lnTo>
                  <a:pt x="52012" y="11810"/>
                </a:lnTo>
                <a:lnTo>
                  <a:pt x="54640" y="10540"/>
                </a:lnTo>
                <a:lnTo>
                  <a:pt x="54525" y="3428"/>
                </a:lnTo>
                <a:close/>
              </a:path>
              <a:path w="151129" h="24129">
                <a:moveTo>
                  <a:pt x="97657" y="9398"/>
                </a:moveTo>
                <a:lnTo>
                  <a:pt x="93170" y="9398"/>
                </a:lnTo>
                <a:lnTo>
                  <a:pt x="94320" y="10668"/>
                </a:lnTo>
                <a:lnTo>
                  <a:pt x="94665" y="10922"/>
                </a:lnTo>
                <a:lnTo>
                  <a:pt x="99587" y="12446"/>
                </a:lnTo>
                <a:lnTo>
                  <a:pt x="101196" y="12319"/>
                </a:lnTo>
                <a:lnTo>
                  <a:pt x="100644" y="12065"/>
                </a:lnTo>
                <a:lnTo>
                  <a:pt x="100058" y="11557"/>
                </a:lnTo>
                <a:lnTo>
                  <a:pt x="99265" y="11049"/>
                </a:lnTo>
                <a:lnTo>
                  <a:pt x="97657" y="9398"/>
                </a:lnTo>
                <a:close/>
              </a:path>
              <a:path w="151129" h="24129">
                <a:moveTo>
                  <a:pt x="68641" y="0"/>
                </a:moveTo>
                <a:lnTo>
                  <a:pt x="68054" y="0"/>
                </a:lnTo>
                <a:lnTo>
                  <a:pt x="67456" y="126"/>
                </a:lnTo>
                <a:lnTo>
                  <a:pt x="66916" y="126"/>
                </a:lnTo>
                <a:lnTo>
                  <a:pt x="65295" y="888"/>
                </a:lnTo>
                <a:lnTo>
                  <a:pt x="64283" y="1523"/>
                </a:lnTo>
                <a:lnTo>
                  <a:pt x="63374" y="2285"/>
                </a:lnTo>
                <a:lnTo>
                  <a:pt x="62983" y="2666"/>
                </a:lnTo>
                <a:lnTo>
                  <a:pt x="54370" y="2666"/>
                </a:lnTo>
                <a:lnTo>
                  <a:pt x="56026" y="2920"/>
                </a:lnTo>
                <a:lnTo>
                  <a:pt x="56497" y="3047"/>
                </a:lnTo>
                <a:lnTo>
                  <a:pt x="57440" y="3428"/>
                </a:lnTo>
                <a:lnTo>
                  <a:pt x="57912" y="3555"/>
                </a:lnTo>
                <a:lnTo>
                  <a:pt x="58889" y="4063"/>
                </a:lnTo>
                <a:lnTo>
                  <a:pt x="60553" y="5460"/>
                </a:lnTo>
                <a:lnTo>
                  <a:pt x="60617" y="5714"/>
                </a:lnTo>
                <a:lnTo>
                  <a:pt x="59165" y="7873"/>
                </a:lnTo>
                <a:lnTo>
                  <a:pt x="57670" y="9397"/>
                </a:lnTo>
                <a:lnTo>
                  <a:pt x="57199" y="9778"/>
                </a:lnTo>
                <a:lnTo>
                  <a:pt x="55899" y="10667"/>
                </a:lnTo>
                <a:lnTo>
                  <a:pt x="54680" y="11302"/>
                </a:lnTo>
                <a:lnTo>
                  <a:pt x="56256" y="11556"/>
                </a:lnTo>
                <a:lnTo>
                  <a:pt x="56969" y="11556"/>
                </a:lnTo>
                <a:lnTo>
                  <a:pt x="57670" y="11429"/>
                </a:lnTo>
                <a:lnTo>
                  <a:pt x="58303" y="11429"/>
                </a:lnTo>
                <a:lnTo>
                  <a:pt x="62903" y="8889"/>
                </a:lnTo>
                <a:lnTo>
                  <a:pt x="68196" y="8889"/>
                </a:lnTo>
                <a:lnTo>
                  <a:pt x="67859" y="8635"/>
                </a:lnTo>
                <a:lnTo>
                  <a:pt x="66399" y="7111"/>
                </a:lnTo>
                <a:lnTo>
                  <a:pt x="65421" y="5714"/>
                </a:lnTo>
                <a:lnTo>
                  <a:pt x="65341" y="5460"/>
                </a:lnTo>
                <a:lnTo>
                  <a:pt x="65226" y="5333"/>
                </a:lnTo>
                <a:lnTo>
                  <a:pt x="66123" y="4444"/>
                </a:lnTo>
                <a:lnTo>
                  <a:pt x="67065" y="3682"/>
                </a:lnTo>
                <a:lnTo>
                  <a:pt x="67732" y="3174"/>
                </a:lnTo>
                <a:lnTo>
                  <a:pt x="69745" y="2413"/>
                </a:lnTo>
                <a:lnTo>
                  <a:pt x="70366" y="2159"/>
                </a:lnTo>
                <a:lnTo>
                  <a:pt x="71987" y="1778"/>
                </a:lnTo>
                <a:lnTo>
                  <a:pt x="73241" y="1778"/>
                </a:lnTo>
                <a:lnTo>
                  <a:pt x="71861" y="1270"/>
                </a:lnTo>
                <a:lnTo>
                  <a:pt x="71516" y="1016"/>
                </a:lnTo>
                <a:lnTo>
                  <a:pt x="70883" y="635"/>
                </a:lnTo>
                <a:lnTo>
                  <a:pt x="69894" y="254"/>
                </a:lnTo>
                <a:lnTo>
                  <a:pt x="68641" y="0"/>
                </a:lnTo>
                <a:close/>
              </a:path>
              <a:path w="151129" h="24129">
                <a:moveTo>
                  <a:pt x="88926" y="508"/>
                </a:moveTo>
                <a:lnTo>
                  <a:pt x="88340" y="508"/>
                </a:lnTo>
                <a:lnTo>
                  <a:pt x="87121" y="762"/>
                </a:lnTo>
                <a:lnTo>
                  <a:pt x="85821" y="1270"/>
                </a:lnTo>
                <a:lnTo>
                  <a:pt x="85154" y="1651"/>
                </a:lnTo>
                <a:lnTo>
                  <a:pt x="83740" y="2159"/>
                </a:lnTo>
                <a:lnTo>
                  <a:pt x="91159" y="5969"/>
                </a:lnTo>
                <a:lnTo>
                  <a:pt x="90111" y="7366"/>
                </a:lnTo>
                <a:lnTo>
                  <a:pt x="85039" y="10795"/>
                </a:lnTo>
                <a:lnTo>
                  <a:pt x="84878" y="10922"/>
                </a:lnTo>
                <a:lnTo>
                  <a:pt x="87201" y="11303"/>
                </a:lnTo>
                <a:lnTo>
                  <a:pt x="89087" y="11303"/>
                </a:lnTo>
                <a:lnTo>
                  <a:pt x="89674" y="11176"/>
                </a:lnTo>
                <a:lnTo>
                  <a:pt x="90191" y="11176"/>
                </a:lnTo>
                <a:lnTo>
                  <a:pt x="91134" y="10795"/>
                </a:lnTo>
                <a:lnTo>
                  <a:pt x="91951" y="10414"/>
                </a:lnTo>
                <a:lnTo>
                  <a:pt x="92629" y="9906"/>
                </a:lnTo>
                <a:lnTo>
                  <a:pt x="93170" y="9398"/>
                </a:lnTo>
                <a:lnTo>
                  <a:pt x="97657" y="9398"/>
                </a:lnTo>
                <a:lnTo>
                  <a:pt x="96275" y="7366"/>
                </a:lnTo>
                <a:lnTo>
                  <a:pt x="95802" y="6477"/>
                </a:lnTo>
                <a:lnTo>
                  <a:pt x="95688" y="6350"/>
                </a:lnTo>
                <a:lnTo>
                  <a:pt x="101702" y="3556"/>
                </a:lnTo>
                <a:lnTo>
                  <a:pt x="103588" y="3556"/>
                </a:lnTo>
                <a:lnTo>
                  <a:pt x="103197" y="3302"/>
                </a:lnTo>
                <a:lnTo>
                  <a:pt x="93687" y="3302"/>
                </a:lnTo>
                <a:lnTo>
                  <a:pt x="92894" y="2540"/>
                </a:lnTo>
                <a:lnTo>
                  <a:pt x="92031" y="1778"/>
                </a:lnTo>
                <a:lnTo>
                  <a:pt x="90582" y="1016"/>
                </a:lnTo>
                <a:lnTo>
                  <a:pt x="89513" y="635"/>
                </a:lnTo>
                <a:lnTo>
                  <a:pt x="88926" y="508"/>
                </a:lnTo>
                <a:close/>
              </a:path>
              <a:path w="151129" h="24129">
                <a:moveTo>
                  <a:pt x="68196" y="8889"/>
                </a:moveTo>
                <a:lnTo>
                  <a:pt x="62903" y="8889"/>
                </a:lnTo>
                <a:lnTo>
                  <a:pt x="63455" y="9397"/>
                </a:lnTo>
                <a:lnTo>
                  <a:pt x="64478" y="10159"/>
                </a:lnTo>
                <a:lnTo>
                  <a:pt x="64904" y="10413"/>
                </a:lnTo>
                <a:lnTo>
                  <a:pt x="65341" y="10540"/>
                </a:lnTo>
                <a:lnTo>
                  <a:pt x="66364" y="10921"/>
                </a:lnTo>
                <a:lnTo>
                  <a:pt x="67502" y="11175"/>
                </a:lnTo>
                <a:lnTo>
                  <a:pt x="68882" y="11175"/>
                </a:lnTo>
                <a:lnTo>
                  <a:pt x="71240" y="10795"/>
                </a:lnTo>
                <a:lnTo>
                  <a:pt x="70688" y="10540"/>
                </a:lnTo>
                <a:lnTo>
                  <a:pt x="70055" y="10159"/>
                </a:lnTo>
                <a:lnTo>
                  <a:pt x="69273" y="9778"/>
                </a:lnTo>
                <a:lnTo>
                  <a:pt x="68196" y="8889"/>
                </a:lnTo>
                <a:close/>
              </a:path>
              <a:path w="151129" h="24129">
                <a:moveTo>
                  <a:pt x="14857" y="6984"/>
                </a:moveTo>
                <a:lnTo>
                  <a:pt x="14581" y="6984"/>
                </a:lnTo>
                <a:lnTo>
                  <a:pt x="12937" y="7365"/>
                </a:lnTo>
                <a:lnTo>
                  <a:pt x="12419" y="7619"/>
                </a:lnTo>
                <a:lnTo>
                  <a:pt x="11913" y="8000"/>
                </a:lnTo>
                <a:lnTo>
                  <a:pt x="11442" y="8254"/>
                </a:lnTo>
                <a:lnTo>
                  <a:pt x="11005" y="8635"/>
                </a:lnTo>
                <a:lnTo>
                  <a:pt x="9820" y="10032"/>
                </a:lnTo>
                <a:lnTo>
                  <a:pt x="9153" y="11048"/>
                </a:lnTo>
                <a:lnTo>
                  <a:pt x="13067" y="11048"/>
                </a:lnTo>
                <a:lnTo>
                  <a:pt x="13558" y="10540"/>
                </a:lnTo>
                <a:lnTo>
                  <a:pt x="14144" y="10032"/>
                </a:lnTo>
                <a:lnTo>
                  <a:pt x="15294" y="9143"/>
                </a:lnTo>
                <a:lnTo>
                  <a:pt x="16858" y="8381"/>
                </a:lnTo>
                <a:lnTo>
                  <a:pt x="17295" y="8254"/>
                </a:lnTo>
                <a:lnTo>
                  <a:pt x="17651" y="8000"/>
                </a:lnTo>
                <a:lnTo>
                  <a:pt x="18203" y="7873"/>
                </a:lnTo>
                <a:lnTo>
                  <a:pt x="18042" y="7873"/>
                </a:lnTo>
                <a:lnTo>
                  <a:pt x="17410" y="7746"/>
                </a:lnTo>
                <a:lnTo>
                  <a:pt x="16076" y="7238"/>
                </a:lnTo>
                <a:lnTo>
                  <a:pt x="14857" y="6984"/>
                </a:lnTo>
                <a:close/>
              </a:path>
              <a:path w="151129" h="24129">
                <a:moveTo>
                  <a:pt x="79807" y="2286"/>
                </a:moveTo>
                <a:lnTo>
                  <a:pt x="69006" y="6730"/>
                </a:lnTo>
                <a:lnTo>
                  <a:pt x="69183" y="7238"/>
                </a:lnTo>
                <a:lnTo>
                  <a:pt x="69423" y="7746"/>
                </a:lnTo>
                <a:lnTo>
                  <a:pt x="70216" y="8635"/>
                </a:lnTo>
                <a:lnTo>
                  <a:pt x="70492" y="9016"/>
                </a:lnTo>
                <a:lnTo>
                  <a:pt x="70803" y="9144"/>
                </a:lnTo>
                <a:lnTo>
                  <a:pt x="71470" y="9652"/>
                </a:lnTo>
                <a:lnTo>
                  <a:pt x="72850" y="10160"/>
                </a:lnTo>
                <a:lnTo>
                  <a:pt x="73597" y="10414"/>
                </a:lnTo>
                <a:lnTo>
                  <a:pt x="75046" y="10668"/>
                </a:lnTo>
                <a:lnTo>
                  <a:pt x="78749" y="10668"/>
                </a:lnTo>
                <a:lnTo>
                  <a:pt x="79807" y="10795"/>
                </a:lnTo>
                <a:lnTo>
                  <a:pt x="87527" y="6985"/>
                </a:lnTo>
                <a:lnTo>
                  <a:pt x="87414" y="6477"/>
                </a:lnTo>
                <a:lnTo>
                  <a:pt x="87006" y="5715"/>
                </a:lnTo>
                <a:lnTo>
                  <a:pt x="86339" y="4953"/>
                </a:lnTo>
                <a:lnTo>
                  <a:pt x="85856" y="4572"/>
                </a:lnTo>
                <a:lnTo>
                  <a:pt x="85315" y="4064"/>
                </a:lnTo>
                <a:lnTo>
                  <a:pt x="84683" y="3683"/>
                </a:lnTo>
                <a:lnTo>
                  <a:pt x="84326" y="3429"/>
                </a:lnTo>
                <a:lnTo>
                  <a:pt x="83544" y="3175"/>
                </a:lnTo>
                <a:lnTo>
                  <a:pt x="82636" y="2794"/>
                </a:lnTo>
                <a:lnTo>
                  <a:pt x="81578" y="2540"/>
                </a:lnTo>
                <a:lnTo>
                  <a:pt x="79807" y="2286"/>
                </a:lnTo>
                <a:close/>
              </a:path>
              <a:path w="151129" h="24129">
                <a:moveTo>
                  <a:pt x="139525" y="9525"/>
                </a:moveTo>
                <a:lnTo>
                  <a:pt x="138743" y="9525"/>
                </a:lnTo>
                <a:lnTo>
                  <a:pt x="137915" y="9652"/>
                </a:lnTo>
                <a:lnTo>
                  <a:pt x="137328" y="9779"/>
                </a:lnTo>
                <a:lnTo>
                  <a:pt x="136696" y="10033"/>
                </a:lnTo>
                <a:lnTo>
                  <a:pt x="136224" y="10033"/>
                </a:lnTo>
                <a:lnTo>
                  <a:pt x="135753" y="10160"/>
                </a:lnTo>
                <a:lnTo>
                  <a:pt x="140859" y="10160"/>
                </a:lnTo>
                <a:lnTo>
                  <a:pt x="140514" y="9906"/>
                </a:lnTo>
                <a:lnTo>
                  <a:pt x="140042" y="9779"/>
                </a:lnTo>
                <a:lnTo>
                  <a:pt x="139525" y="9525"/>
                </a:lnTo>
                <a:close/>
              </a:path>
              <a:path w="151129" h="24129">
                <a:moveTo>
                  <a:pt x="124000" y="5207"/>
                </a:moveTo>
                <a:lnTo>
                  <a:pt x="123448" y="5207"/>
                </a:lnTo>
                <a:lnTo>
                  <a:pt x="121919" y="5588"/>
                </a:lnTo>
                <a:lnTo>
                  <a:pt x="121447" y="5842"/>
                </a:lnTo>
                <a:lnTo>
                  <a:pt x="120976" y="5969"/>
                </a:lnTo>
                <a:lnTo>
                  <a:pt x="119676" y="6858"/>
                </a:lnTo>
                <a:lnTo>
                  <a:pt x="127266" y="6858"/>
                </a:lnTo>
                <a:lnTo>
                  <a:pt x="126714" y="6350"/>
                </a:lnTo>
                <a:lnTo>
                  <a:pt x="126162" y="5969"/>
                </a:lnTo>
                <a:lnTo>
                  <a:pt x="125058" y="5461"/>
                </a:lnTo>
                <a:lnTo>
                  <a:pt x="124000" y="5207"/>
                </a:lnTo>
                <a:close/>
              </a:path>
              <a:path w="151129" h="24129">
                <a:moveTo>
                  <a:pt x="41513" y="2031"/>
                </a:moveTo>
                <a:lnTo>
                  <a:pt x="40294" y="2031"/>
                </a:lnTo>
                <a:lnTo>
                  <a:pt x="39742" y="2158"/>
                </a:lnTo>
                <a:lnTo>
                  <a:pt x="37626" y="3174"/>
                </a:lnTo>
                <a:lnTo>
                  <a:pt x="35533" y="5333"/>
                </a:lnTo>
                <a:lnTo>
                  <a:pt x="40308" y="5333"/>
                </a:lnTo>
                <a:lnTo>
                  <a:pt x="40961" y="4825"/>
                </a:lnTo>
                <a:lnTo>
                  <a:pt x="41433" y="4571"/>
                </a:lnTo>
                <a:lnTo>
                  <a:pt x="42341" y="4190"/>
                </a:lnTo>
                <a:lnTo>
                  <a:pt x="43169" y="3809"/>
                </a:lnTo>
                <a:lnTo>
                  <a:pt x="43951" y="3555"/>
                </a:lnTo>
                <a:lnTo>
                  <a:pt x="44584" y="3428"/>
                </a:lnTo>
                <a:lnTo>
                  <a:pt x="54525" y="3428"/>
                </a:lnTo>
                <a:lnTo>
                  <a:pt x="54485" y="3301"/>
                </a:lnTo>
                <a:lnTo>
                  <a:pt x="54370" y="3174"/>
                </a:lnTo>
                <a:lnTo>
                  <a:pt x="45400" y="3174"/>
                </a:lnTo>
                <a:lnTo>
                  <a:pt x="44147" y="2920"/>
                </a:lnTo>
                <a:lnTo>
                  <a:pt x="43480" y="2539"/>
                </a:lnTo>
                <a:lnTo>
                  <a:pt x="42813" y="2285"/>
                </a:lnTo>
                <a:lnTo>
                  <a:pt x="41513" y="2031"/>
                </a:lnTo>
                <a:close/>
              </a:path>
              <a:path w="151129" h="24129">
                <a:moveTo>
                  <a:pt x="114755" y="3556"/>
                </a:moveTo>
                <a:lnTo>
                  <a:pt x="114168" y="3556"/>
                </a:lnTo>
                <a:lnTo>
                  <a:pt x="112949" y="3810"/>
                </a:lnTo>
                <a:lnTo>
                  <a:pt x="111650" y="4318"/>
                </a:lnTo>
                <a:lnTo>
                  <a:pt x="110707" y="4572"/>
                </a:lnTo>
                <a:lnTo>
                  <a:pt x="117463" y="4572"/>
                </a:lnTo>
                <a:lnTo>
                  <a:pt x="117319" y="4445"/>
                </a:lnTo>
                <a:lnTo>
                  <a:pt x="116330" y="3937"/>
                </a:lnTo>
                <a:lnTo>
                  <a:pt x="114755" y="3556"/>
                </a:lnTo>
                <a:close/>
              </a:path>
              <a:path w="151129" h="24129">
                <a:moveTo>
                  <a:pt x="99391" y="1270"/>
                </a:moveTo>
                <a:lnTo>
                  <a:pt x="93687" y="3302"/>
                </a:lnTo>
                <a:lnTo>
                  <a:pt x="103197" y="3302"/>
                </a:lnTo>
                <a:lnTo>
                  <a:pt x="103002" y="3175"/>
                </a:lnTo>
                <a:lnTo>
                  <a:pt x="102415" y="2921"/>
                </a:lnTo>
                <a:lnTo>
                  <a:pt x="101507" y="2159"/>
                </a:lnTo>
                <a:lnTo>
                  <a:pt x="100920" y="1778"/>
                </a:lnTo>
                <a:lnTo>
                  <a:pt x="100012" y="1397"/>
                </a:lnTo>
                <a:lnTo>
                  <a:pt x="99391" y="1270"/>
                </a:lnTo>
                <a:close/>
              </a:path>
              <a:path w="151129" h="24129">
                <a:moveTo>
                  <a:pt x="58579" y="507"/>
                </a:moveTo>
                <a:lnTo>
                  <a:pt x="57992" y="507"/>
                </a:lnTo>
                <a:lnTo>
                  <a:pt x="56175" y="888"/>
                </a:lnTo>
                <a:lnTo>
                  <a:pt x="54922" y="1650"/>
                </a:lnTo>
                <a:lnTo>
                  <a:pt x="54289" y="2158"/>
                </a:lnTo>
                <a:lnTo>
                  <a:pt x="53231" y="2539"/>
                </a:lnTo>
                <a:lnTo>
                  <a:pt x="52794" y="2539"/>
                </a:lnTo>
                <a:lnTo>
                  <a:pt x="49103" y="2793"/>
                </a:lnTo>
                <a:lnTo>
                  <a:pt x="46355" y="3174"/>
                </a:lnTo>
                <a:lnTo>
                  <a:pt x="54370" y="3174"/>
                </a:lnTo>
                <a:lnTo>
                  <a:pt x="53898" y="2793"/>
                </a:lnTo>
                <a:lnTo>
                  <a:pt x="53703" y="2666"/>
                </a:lnTo>
                <a:lnTo>
                  <a:pt x="62983" y="2666"/>
                </a:lnTo>
                <a:lnTo>
                  <a:pt x="62109" y="2031"/>
                </a:lnTo>
                <a:lnTo>
                  <a:pt x="61684" y="1650"/>
                </a:lnTo>
                <a:lnTo>
                  <a:pt x="60741" y="1142"/>
                </a:lnTo>
                <a:lnTo>
                  <a:pt x="60223" y="888"/>
                </a:lnTo>
                <a:lnTo>
                  <a:pt x="58579" y="50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46052" y="9505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809" y="0"/>
                </a:moveTo>
                <a:lnTo>
                  <a:pt x="4547" y="3481"/>
                </a:lnTo>
                <a:lnTo>
                  <a:pt x="5175" y="4065"/>
                </a:lnTo>
                <a:lnTo>
                  <a:pt x="5486" y="4340"/>
                </a:lnTo>
                <a:lnTo>
                  <a:pt x="5762" y="4661"/>
                </a:lnTo>
                <a:lnTo>
                  <a:pt x="6314" y="4271"/>
                </a:lnTo>
                <a:lnTo>
                  <a:pt x="6977" y="3527"/>
                </a:lnTo>
                <a:lnTo>
                  <a:pt x="7567" y="2542"/>
                </a:lnTo>
                <a:lnTo>
                  <a:pt x="7693" y="2187"/>
                </a:lnTo>
                <a:lnTo>
                  <a:pt x="7815" y="1683"/>
                </a:lnTo>
                <a:lnTo>
                  <a:pt x="7809" y="0"/>
                </a:lnTo>
                <a:close/>
              </a:path>
              <a:path w="8254" h="5080">
                <a:moveTo>
                  <a:pt x="58" y="1248"/>
                </a:moveTo>
                <a:lnTo>
                  <a:pt x="0" y="2542"/>
                </a:lnTo>
                <a:lnTo>
                  <a:pt x="120" y="3206"/>
                </a:lnTo>
                <a:lnTo>
                  <a:pt x="449" y="3996"/>
                </a:lnTo>
                <a:lnTo>
                  <a:pt x="1242" y="3481"/>
                </a:lnTo>
                <a:lnTo>
                  <a:pt x="1553" y="3367"/>
                </a:lnTo>
                <a:lnTo>
                  <a:pt x="1116" y="2977"/>
                </a:lnTo>
                <a:lnTo>
                  <a:pt x="840" y="2702"/>
                </a:lnTo>
                <a:lnTo>
                  <a:pt x="575" y="2382"/>
                </a:lnTo>
                <a:lnTo>
                  <a:pt x="161" y="1637"/>
                </a:lnTo>
                <a:lnTo>
                  <a:pt x="58" y="1248"/>
                </a:lnTo>
                <a:close/>
              </a:path>
              <a:path w="8254" h="5080">
                <a:moveTo>
                  <a:pt x="2772" y="3172"/>
                </a:moveTo>
                <a:lnTo>
                  <a:pt x="2461" y="3172"/>
                </a:lnTo>
                <a:lnTo>
                  <a:pt x="2139" y="3206"/>
                </a:lnTo>
                <a:lnTo>
                  <a:pt x="1846" y="3286"/>
                </a:lnTo>
                <a:lnTo>
                  <a:pt x="2266" y="3561"/>
                </a:lnTo>
                <a:lnTo>
                  <a:pt x="2657" y="3641"/>
                </a:lnTo>
                <a:lnTo>
                  <a:pt x="3048" y="3676"/>
                </a:lnTo>
                <a:lnTo>
                  <a:pt x="3830" y="3676"/>
                </a:lnTo>
                <a:lnTo>
                  <a:pt x="4251" y="3561"/>
                </a:lnTo>
                <a:lnTo>
                  <a:pt x="4071" y="3401"/>
                </a:lnTo>
                <a:lnTo>
                  <a:pt x="3634" y="3286"/>
                </a:lnTo>
                <a:lnTo>
                  <a:pt x="3209" y="3206"/>
                </a:lnTo>
                <a:lnTo>
                  <a:pt x="2772" y="317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44977" y="103121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6656" y="3607"/>
                </a:moveTo>
                <a:lnTo>
                  <a:pt x="3214" y="3607"/>
                </a:lnTo>
                <a:lnTo>
                  <a:pt x="3880" y="3687"/>
                </a:lnTo>
                <a:lnTo>
                  <a:pt x="4202" y="3756"/>
                </a:lnTo>
                <a:lnTo>
                  <a:pt x="4789" y="3951"/>
                </a:lnTo>
                <a:lnTo>
                  <a:pt x="5341" y="4271"/>
                </a:lnTo>
                <a:lnTo>
                  <a:pt x="5571" y="4466"/>
                </a:lnTo>
                <a:lnTo>
                  <a:pt x="6042" y="4191"/>
                </a:lnTo>
                <a:lnTo>
                  <a:pt x="6445" y="3882"/>
                </a:lnTo>
                <a:lnTo>
                  <a:pt x="6656" y="3607"/>
                </a:lnTo>
                <a:close/>
              </a:path>
              <a:path w="7620" h="5080">
                <a:moveTo>
                  <a:pt x="109" y="0"/>
                </a:moveTo>
                <a:lnTo>
                  <a:pt x="1489" y="4077"/>
                </a:lnTo>
                <a:lnTo>
                  <a:pt x="1880" y="3882"/>
                </a:lnTo>
                <a:lnTo>
                  <a:pt x="2317" y="3722"/>
                </a:lnTo>
                <a:lnTo>
                  <a:pt x="2742" y="3641"/>
                </a:lnTo>
                <a:lnTo>
                  <a:pt x="3214" y="3607"/>
                </a:lnTo>
                <a:lnTo>
                  <a:pt x="6656" y="3607"/>
                </a:lnTo>
                <a:lnTo>
                  <a:pt x="6989" y="3172"/>
                </a:lnTo>
                <a:lnTo>
                  <a:pt x="220" y="435"/>
                </a:lnTo>
                <a:lnTo>
                  <a:pt x="109" y="0"/>
                </a:lnTo>
                <a:close/>
              </a:path>
              <a:path w="7620" h="5080">
                <a:moveTo>
                  <a:pt x="7583" y="0"/>
                </a:moveTo>
                <a:lnTo>
                  <a:pt x="3846" y="3172"/>
                </a:lnTo>
                <a:lnTo>
                  <a:pt x="6989" y="3172"/>
                </a:lnTo>
                <a:lnTo>
                  <a:pt x="7146" y="2943"/>
                </a:lnTo>
                <a:lnTo>
                  <a:pt x="7342" y="2542"/>
                </a:lnTo>
                <a:lnTo>
                  <a:pt x="7442" y="2267"/>
                </a:lnTo>
                <a:lnTo>
                  <a:pt x="7568" y="1798"/>
                </a:lnTo>
                <a:lnTo>
                  <a:pt x="75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4466" y="11165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081" y="4512"/>
                </a:lnTo>
                <a:lnTo>
                  <a:pt x="2357" y="4077"/>
                </a:lnTo>
                <a:lnTo>
                  <a:pt x="2667" y="3687"/>
                </a:lnTo>
                <a:lnTo>
                  <a:pt x="3024" y="3367"/>
                </a:lnTo>
                <a:lnTo>
                  <a:pt x="3330" y="3125"/>
                </a:lnTo>
                <a:lnTo>
                  <a:pt x="3058" y="3057"/>
                </a:lnTo>
                <a:lnTo>
                  <a:pt x="113" y="435"/>
                </a:lnTo>
                <a:lnTo>
                  <a:pt x="0" y="0"/>
                </a:lnTo>
                <a:close/>
              </a:path>
              <a:path w="7620" h="5080">
                <a:moveTo>
                  <a:pt x="5715" y="2553"/>
                </a:moveTo>
                <a:lnTo>
                  <a:pt x="4829" y="2553"/>
                </a:lnTo>
                <a:lnTo>
                  <a:pt x="4358" y="2668"/>
                </a:lnTo>
                <a:lnTo>
                  <a:pt x="3498" y="3023"/>
                </a:lnTo>
                <a:lnTo>
                  <a:pt x="4102" y="3125"/>
                </a:lnTo>
                <a:lnTo>
                  <a:pt x="4392" y="3057"/>
                </a:lnTo>
                <a:lnTo>
                  <a:pt x="4714" y="3023"/>
                </a:lnTo>
                <a:lnTo>
                  <a:pt x="5399" y="2748"/>
                </a:lnTo>
                <a:lnTo>
                  <a:pt x="5611" y="2634"/>
                </a:lnTo>
                <a:close/>
              </a:path>
              <a:path w="7620" h="5080">
                <a:moveTo>
                  <a:pt x="7463" y="0"/>
                </a:moveTo>
                <a:lnTo>
                  <a:pt x="5715" y="2553"/>
                </a:lnTo>
                <a:lnTo>
                  <a:pt x="6209" y="2634"/>
                </a:lnTo>
                <a:lnTo>
                  <a:pt x="6706" y="2782"/>
                </a:lnTo>
                <a:lnTo>
                  <a:pt x="7037" y="2943"/>
                </a:lnTo>
                <a:lnTo>
                  <a:pt x="7428" y="1958"/>
                </a:lnTo>
                <a:lnTo>
                  <a:pt x="746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46030" y="11909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45" y="0"/>
                </a:moveTo>
                <a:lnTo>
                  <a:pt x="1184" y="3802"/>
                </a:lnTo>
                <a:lnTo>
                  <a:pt x="1414" y="4031"/>
                </a:lnTo>
                <a:lnTo>
                  <a:pt x="1655" y="4225"/>
                </a:lnTo>
                <a:lnTo>
                  <a:pt x="2207" y="4546"/>
                </a:lnTo>
                <a:lnTo>
                  <a:pt x="2759" y="4775"/>
                </a:lnTo>
                <a:lnTo>
                  <a:pt x="3380" y="4031"/>
                </a:lnTo>
                <a:lnTo>
                  <a:pt x="3737" y="3722"/>
                </a:lnTo>
                <a:lnTo>
                  <a:pt x="4128" y="3481"/>
                </a:lnTo>
                <a:lnTo>
                  <a:pt x="4565" y="3252"/>
                </a:lnTo>
                <a:lnTo>
                  <a:pt x="4869" y="3138"/>
                </a:lnTo>
                <a:lnTo>
                  <a:pt x="3461" y="3138"/>
                </a:lnTo>
                <a:lnTo>
                  <a:pt x="241" y="664"/>
                </a:lnTo>
                <a:lnTo>
                  <a:pt x="45" y="0"/>
                </a:lnTo>
                <a:close/>
              </a:path>
              <a:path w="7620" h="5080">
                <a:moveTo>
                  <a:pt x="7509" y="0"/>
                </a:moveTo>
                <a:lnTo>
                  <a:pt x="4128" y="3138"/>
                </a:lnTo>
                <a:lnTo>
                  <a:pt x="4869" y="3138"/>
                </a:lnTo>
                <a:lnTo>
                  <a:pt x="5473" y="3012"/>
                </a:lnTo>
                <a:lnTo>
                  <a:pt x="5945" y="2977"/>
                </a:lnTo>
                <a:lnTo>
                  <a:pt x="7051" y="2977"/>
                </a:lnTo>
                <a:lnTo>
                  <a:pt x="7322" y="2427"/>
                </a:lnTo>
                <a:lnTo>
                  <a:pt x="7568" y="1569"/>
                </a:lnTo>
                <a:lnTo>
                  <a:pt x="7509" y="0"/>
                </a:lnTo>
                <a:close/>
              </a:path>
              <a:path w="7620" h="5080">
                <a:moveTo>
                  <a:pt x="7051" y="2977"/>
                </a:moveTo>
                <a:lnTo>
                  <a:pt x="5945" y="2977"/>
                </a:lnTo>
                <a:lnTo>
                  <a:pt x="6485" y="3012"/>
                </a:lnTo>
                <a:lnTo>
                  <a:pt x="6957" y="3138"/>
                </a:lnTo>
                <a:lnTo>
                  <a:pt x="7051" y="297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48237" y="126965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1" y="1798"/>
                </a:lnTo>
                <a:lnTo>
                  <a:pt x="142" y="2267"/>
                </a:lnTo>
                <a:lnTo>
                  <a:pt x="237" y="2542"/>
                </a:lnTo>
                <a:lnTo>
                  <a:pt x="356" y="2737"/>
                </a:lnTo>
                <a:lnTo>
                  <a:pt x="471" y="3012"/>
                </a:lnTo>
                <a:lnTo>
                  <a:pt x="666" y="3252"/>
                </a:lnTo>
                <a:lnTo>
                  <a:pt x="827" y="3527"/>
                </a:lnTo>
                <a:lnTo>
                  <a:pt x="1494" y="4157"/>
                </a:lnTo>
                <a:lnTo>
                  <a:pt x="1966" y="4466"/>
                </a:lnTo>
                <a:lnTo>
                  <a:pt x="2518" y="4695"/>
                </a:lnTo>
                <a:lnTo>
                  <a:pt x="2867" y="4157"/>
                </a:lnTo>
                <a:lnTo>
                  <a:pt x="3104" y="3836"/>
                </a:lnTo>
                <a:lnTo>
                  <a:pt x="3495" y="3481"/>
                </a:lnTo>
                <a:lnTo>
                  <a:pt x="3952" y="3172"/>
                </a:lnTo>
                <a:lnTo>
                  <a:pt x="3737" y="3172"/>
                </a:lnTo>
                <a:lnTo>
                  <a:pt x="3058" y="3092"/>
                </a:lnTo>
                <a:lnTo>
                  <a:pt x="2437" y="2943"/>
                </a:lnTo>
                <a:lnTo>
                  <a:pt x="2161" y="2782"/>
                </a:lnTo>
                <a:lnTo>
                  <a:pt x="1839" y="2668"/>
                </a:lnTo>
                <a:lnTo>
                  <a:pt x="80" y="355"/>
                </a:lnTo>
                <a:lnTo>
                  <a:pt x="0" y="0"/>
                </a:lnTo>
                <a:close/>
              </a:path>
              <a:path w="7620" h="5080">
                <a:moveTo>
                  <a:pt x="3998" y="3140"/>
                </a:moveTo>
                <a:lnTo>
                  <a:pt x="3737" y="3172"/>
                </a:lnTo>
                <a:lnTo>
                  <a:pt x="3952" y="3172"/>
                </a:lnTo>
                <a:close/>
              </a:path>
              <a:path w="7620" h="5080">
                <a:moveTo>
                  <a:pt x="5775" y="2555"/>
                </a:moveTo>
                <a:lnTo>
                  <a:pt x="5381" y="2588"/>
                </a:lnTo>
                <a:lnTo>
                  <a:pt x="4662" y="2782"/>
                </a:lnTo>
                <a:lnTo>
                  <a:pt x="4358" y="2897"/>
                </a:lnTo>
                <a:lnTo>
                  <a:pt x="3998" y="3140"/>
                </a:lnTo>
                <a:lnTo>
                  <a:pt x="4404" y="3092"/>
                </a:lnTo>
                <a:lnTo>
                  <a:pt x="5071" y="2943"/>
                </a:lnTo>
                <a:lnTo>
                  <a:pt x="5623" y="2668"/>
                </a:lnTo>
                <a:lnTo>
                  <a:pt x="5775" y="2555"/>
                </a:lnTo>
                <a:close/>
              </a:path>
              <a:path w="7620" h="5080">
                <a:moveTo>
                  <a:pt x="7235" y="2542"/>
                </a:moveTo>
                <a:lnTo>
                  <a:pt x="5933" y="2542"/>
                </a:lnTo>
                <a:lnTo>
                  <a:pt x="6842" y="2668"/>
                </a:lnTo>
                <a:lnTo>
                  <a:pt x="7152" y="2782"/>
                </a:lnTo>
                <a:lnTo>
                  <a:pt x="7235" y="2542"/>
                </a:lnTo>
                <a:close/>
              </a:path>
              <a:path w="7620" h="5080">
                <a:moveTo>
                  <a:pt x="7509" y="0"/>
                </a:moveTo>
                <a:lnTo>
                  <a:pt x="7382" y="355"/>
                </a:lnTo>
                <a:lnTo>
                  <a:pt x="7313" y="664"/>
                </a:lnTo>
                <a:lnTo>
                  <a:pt x="6842" y="1534"/>
                </a:lnTo>
                <a:lnTo>
                  <a:pt x="6405" y="2038"/>
                </a:lnTo>
                <a:lnTo>
                  <a:pt x="6163" y="2267"/>
                </a:lnTo>
                <a:lnTo>
                  <a:pt x="5775" y="2555"/>
                </a:lnTo>
                <a:lnTo>
                  <a:pt x="5933" y="2542"/>
                </a:lnTo>
                <a:lnTo>
                  <a:pt x="7235" y="2542"/>
                </a:lnTo>
                <a:lnTo>
                  <a:pt x="7408" y="2038"/>
                </a:lnTo>
                <a:lnTo>
                  <a:pt x="7522" y="1534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50399" y="13444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3806" y="4901"/>
                </a:lnTo>
                <a:lnTo>
                  <a:pt x="3852" y="4546"/>
                </a:lnTo>
                <a:lnTo>
                  <a:pt x="3985" y="4191"/>
                </a:lnTo>
                <a:lnTo>
                  <a:pt x="4128" y="3916"/>
                </a:lnTo>
                <a:lnTo>
                  <a:pt x="4243" y="3607"/>
                </a:lnTo>
                <a:lnTo>
                  <a:pt x="4577" y="3138"/>
                </a:lnTo>
                <a:lnTo>
                  <a:pt x="114" y="320"/>
                </a:lnTo>
                <a:lnTo>
                  <a:pt x="0" y="0"/>
                </a:lnTo>
                <a:close/>
              </a:path>
              <a:path w="7620" h="5080">
                <a:moveTo>
                  <a:pt x="4656" y="3036"/>
                </a:moveTo>
                <a:lnTo>
                  <a:pt x="4438" y="3092"/>
                </a:lnTo>
                <a:lnTo>
                  <a:pt x="4082" y="3138"/>
                </a:lnTo>
                <a:lnTo>
                  <a:pt x="4577" y="3138"/>
                </a:lnTo>
                <a:close/>
              </a:path>
              <a:path w="7620" h="5080">
                <a:moveTo>
                  <a:pt x="6628" y="1774"/>
                </a:moveTo>
                <a:lnTo>
                  <a:pt x="4656" y="3036"/>
                </a:lnTo>
                <a:lnTo>
                  <a:pt x="5347" y="2782"/>
                </a:lnTo>
                <a:lnTo>
                  <a:pt x="5701" y="2588"/>
                </a:lnTo>
                <a:lnTo>
                  <a:pt x="6405" y="2038"/>
                </a:lnTo>
                <a:lnTo>
                  <a:pt x="6628" y="1774"/>
                </a:lnTo>
                <a:close/>
              </a:path>
              <a:path w="7620" h="5080">
                <a:moveTo>
                  <a:pt x="7509" y="0"/>
                </a:moveTo>
                <a:lnTo>
                  <a:pt x="7428" y="320"/>
                </a:lnTo>
                <a:lnTo>
                  <a:pt x="7313" y="629"/>
                </a:lnTo>
                <a:lnTo>
                  <a:pt x="6842" y="1523"/>
                </a:lnTo>
                <a:lnTo>
                  <a:pt x="6628" y="1774"/>
                </a:lnTo>
                <a:lnTo>
                  <a:pt x="6842" y="1729"/>
                </a:lnTo>
                <a:lnTo>
                  <a:pt x="7509" y="1649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4187" y="14102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4032" y="4890"/>
                </a:lnTo>
                <a:lnTo>
                  <a:pt x="4308" y="4844"/>
                </a:lnTo>
                <a:lnTo>
                  <a:pt x="4504" y="4340"/>
                </a:lnTo>
                <a:lnTo>
                  <a:pt x="4780" y="3870"/>
                </a:lnTo>
                <a:lnTo>
                  <a:pt x="5090" y="3435"/>
                </a:lnTo>
                <a:lnTo>
                  <a:pt x="5410" y="3126"/>
                </a:lnTo>
                <a:lnTo>
                  <a:pt x="3400" y="3126"/>
                </a:lnTo>
                <a:lnTo>
                  <a:pt x="3089" y="3046"/>
                </a:lnTo>
                <a:lnTo>
                  <a:pt x="2779" y="3012"/>
                </a:lnTo>
                <a:lnTo>
                  <a:pt x="2082" y="2737"/>
                </a:lnTo>
                <a:lnTo>
                  <a:pt x="143" y="423"/>
                </a:lnTo>
                <a:lnTo>
                  <a:pt x="19" y="0"/>
                </a:lnTo>
                <a:close/>
              </a:path>
              <a:path w="7620" h="5080">
                <a:moveTo>
                  <a:pt x="7493" y="0"/>
                </a:moveTo>
                <a:lnTo>
                  <a:pt x="4423" y="3046"/>
                </a:lnTo>
                <a:lnTo>
                  <a:pt x="4113" y="3126"/>
                </a:lnTo>
                <a:lnTo>
                  <a:pt x="5410" y="3126"/>
                </a:lnTo>
                <a:lnTo>
                  <a:pt x="5883" y="2737"/>
                </a:lnTo>
                <a:lnTo>
                  <a:pt x="6355" y="2462"/>
                </a:lnTo>
                <a:lnTo>
                  <a:pt x="6631" y="2382"/>
                </a:lnTo>
                <a:lnTo>
                  <a:pt x="6861" y="2267"/>
                </a:lnTo>
                <a:lnTo>
                  <a:pt x="7137" y="2221"/>
                </a:lnTo>
                <a:lnTo>
                  <a:pt x="7378" y="2153"/>
                </a:lnTo>
                <a:lnTo>
                  <a:pt x="7503" y="1752"/>
                </a:lnTo>
                <a:lnTo>
                  <a:pt x="749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8360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3906" y="4890"/>
                </a:lnTo>
                <a:lnTo>
                  <a:pt x="4033" y="4145"/>
                </a:lnTo>
                <a:lnTo>
                  <a:pt x="4263" y="3481"/>
                </a:lnTo>
                <a:lnTo>
                  <a:pt x="4464" y="3126"/>
                </a:lnTo>
                <a:lnTo>
                  <a:pt x="3400" y="3126"/>
                </a:lnTo>
                <a:lnTo>
                  <a:pt x="2768" y="3012"/>
                </a:lnTo>
                <a:lnTo>
                  <a:pt x="142" y="423"/>
                </a:lnTo>
                <a:lnTo>
                  <a:pt x="19" y="0"/>
                </a:lnTo>
                <a:close/>
              </a:path>
              <a:path w="7620" h="5080">
                <a:moveTo>
                  <a:pt x="4506" y="3051"/>
                </a:moveTo>
                <a:lnTo>
                  <a:pt x="4067" y="3126"/>
                </a:lnTo>
                <a:lnTo>
                  <a:pt x="4464" y="3126"/>
                </a:lnTo>
                <a:close/>
              </a:path>
              <a:path w="7620" h="5080">
                <a:moveTo>
                  <a:pt x="6968" y="1305"/>
                </a:moveTo>
                <a:lnTo>
                  <a:pt x="4506" y="3051"/>
                </a:lnTo>
                <a:lnTo>
                  <a:pt x="4734" y="3012"/>
                </a:lnTo>
                <a:lnTo>
                  <a:pt x="5367" y="2782"/>
                </a:lnTo>
                <a:lnTo>
                  <a:pt x="5919" y="2427"/>
                </a:lnTo>
                <a:lnTo>
                  <a:pt x="6620" y="1763"/>
                </a:lnTo>
                <a:lnTo>
                  <a:pt x="6968" y="1305"/>
                </a:lnTo>
                <a:close/>
              </a:path>
              <a:path w="7620" h="5080">
                <a:moveTo>
                  <a:pt x="7483" y="0"/>
                </a:moveTo>
                <a:lnTo>
                  <a:pt x="7370" y="423"/>
                </a:lnTo>
                <a:lnTo>
                  <a:pt x="7172" y="939"/>
                </a:lnTo>
                <a:lnTo>
                  <a:pt x="6968" y="1305"/>
                </a:lnTo>
                <a:lnTo>
                  <a:pt x="7207" y="1248"/>
                </a:lnTo>
                <a:lnTo>
                  <a:pt x="7563" y="1213"/>
                </a:lnTo>
                <a:lnTo>
                  <a:pt x="74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3517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22325" y="54355"/>
                </a:moveTo>
                <a:lnTo>
                  <a:pt x="18600" y="54355"/>
                </a:lnTo>
                <a:lnTo>
                  <a:pt x="19382" y="54482"/>
                </a:lnTo>
                <a:lnTo>
                  <a:pt x="20095" y="54736"/>
                </a:lnTo>
                <a:lnTo>
                  <a:pt x="22407" y="60578"/>
                </a:lnTo>
                <a:lnTo>
                  <a:pt x="22924" y="60578"/>
                </a:lnTo>
                <a:lnTo>
                  <a:pt x="26339" y="63753"/>
                </a:lnTo>
                <a:lnTo>
                  <a:pt x="27524" y="64642"/>
                </a:lnTo>
                <a:lnTo>
                  <a:pt x="28467" y="65277"/>
                </a:lnTo>
                <a:lnTo>
                  <a:pt x="29249" y="65658"/>
                </a:lnTo>
                <a:lnTo>
                  <a:pt x="25908" y="60578"/>
                </a:lnTo>
                <a:lnTo>
                  <a:pt x="23911" y="57149"/>
                </a:lnTo>
                <a:lnTo>
                  <a:pt x="22325" y="54355"/>
                </a:lnTo>
                <a:close/>
              </a:path>
              <a:path w="29845" h="66039">
                <a:moveTo>
                  <a:pt x="14702" y="0"/>
                </a:moveTo>
                <a:lnTo>
                  <a:pt x="12931" y="253"/>
                </a:lnTo>
                <a:lnTo>
                  <a:pt x="11286" y="634"/>
                </a:lnTo>
                <a:lnTo>
                  <a:pt x="8101" y="1142"/>
                </a:lnTo>
                <a:lnTo>
                  <a:pt x="5111" y="1904"/>
                </a:lnTo>
                <a:lnTo>
                  <a:pt x="2397" y="2539"/>
                </a:lnTo>
                <a:lnTo>
                  <a:pt x="1669" y="5079"/>
                </a:lnTo>
                <a:lnTo>
                  <a:pt x="1178" y="7111"/>
                </a:lnTo>
                <a:lnTo>
                  <a:pt x="741" y="9397"/>
                </a:lnTo>
                <a:lnTo>
                  <a:pt x="120" y="13842"/>
                </a:lnTo>
                <a:lnTo>
                  <a:pt x="0" y="22986"/>
                </a:lnTo>
                <a:lnTo>
                  <a:pt x="110" y="24383"/>
                </a:lnTo>
                <a:lnTo>
                  <a:pt x="14000" y="59943"/>
                </a:lnTo>
                <a:lnTo>
                  <a:pt x="14863" y="61086"/>
                </a:lnTo>
                <a:lnTo>
                  <a:pt x="14943" y="57149"/>
                </a:lnTo>
                <a:lnTo>
                  <a:pt x="13644" y="57149"/>
                </a:lnTo>
                <a:lnTo>
                  <a:pt x="12931" y="56895"/>
                </a:lnTo>
                <a:lnTo>
                  <a:pt x="10644" y="53720"/>
                </a:lnTo>
                <a:lnTo>
                  <a:pt x="10688" y="50672"/>
                </a:lnTo>
                <a:lnTo>
                  <a:pt x="9872" y="50545"/>
                </a:lnTo>
                <a:lnTo>
                  <a:pt x="6842" y="46989"/>
                </a:lnTo>
                <a:lnTo>
                  <a:pt x="6945" y="43687"/>
                </a:lnTo>
                <a:lnTo>
                  <a:pt x="7032" y="43306"/>
                </a:lnTo>
                <a:lnTo>
                  <a:pt x="7239" y="42925"/>
                </a:lnTo>
                <a:lnTo>
                  <a:pt x="6687" y="42671"/>
                </a:lnTo>
                <a:lnTo>
                  <a:pt x="6215" y="42417"/>
                </a:lnTo>
                <a:lnTo>
                  <a:pt x="5548" y="41782"/>
                </a:lnTo>
                <a:lnTo>
                  <a:pt x="5387" y="41528"/>
                </a:lnTo>
                <a:lnTo>
                  <a:pt x="5192" y="41274"/>
                </a:lnTo>
                <a:lnTo>
                  <a:pt x="5077" y="41020"/>
                </a:lnTo>
                <a:lnTo>
                  <a:pt x="4916" y="40766"/>
                </a:lnTo>
                <a:lnTo>
                  <a:pt x="4765" y="40131"/>
                </a:lnTo>
                <a:lnTo>
                  <a:pt x="4801" y="36194"/>
                </a:lnTo>
                <a:lnTo>
                  <a:pt x="4916" y="35940"/>
                </a:lnTo>
                <a:lnTo>
                  <a:pt x="4996" y="35559"/>
                </a:lnTo>
                <a:lnTo>
                  <a:pt x="5146" y="35432"/>
                </a:lnTo>
                <a:lnTo>
                  <a:pt x="5272" y="35178"/>
                </a:lnTo>
                <a:lnTo>
                  <a:pt x="4674" y="34924"/>
                </a:lnTo>
                <a:lnTo>
                  <a:pt x="3892" y="34416"/>
                </a:lnTo>
                <a:lnTo>
                  <a:pt x="3260" y="33654"/>
                </a:lnTo>
                <a:lnTo>
                  <a:pt x="3110" y="33400"/>
                </a:lnTo>
                <a:lnTo>
                  <a:pt x="2903" y="33146"/>
                </a:lnTo>
                <a:lnTo>
                  <a:pt x="2673" y="32511"/>
                </a:lnTo>
                <a:lnTo>
                  <a:pt x="2512" y="31876"/>
                </a:lnTo>
                <a:lnTo>
                  <a:pt x="2593" y="28447"/>
                </a:lnTo>
                <a:lnTo>
                  <a:pt x="2849" y="27812"/>
                </a:lnTo>
                <a:lnTo>
                  <a:pt x="3030" y="27431"/>
                </a:lnTo>
                <a:lnTo>
                  <a:pt x="2558" y="27177"/>
                </a:lnTo>
                <a:lnTo>
                  <a:pt x="2121" y="26796"/>
                </a:lnTo>
                <a:lnTo>
                  <a:pt x="1765" y="26415"/>
                </a:lnTo>
                <a:lnTo>
                  <a:pt x="1454" y="25907"/>
                </a:lnTo>
                <a:lnTo>
                  <a:pt x="1178" y="25526"/>
                </a:lnTo>
                <a:lnTo>
                  <a:pt x="1061" y="25145"/>
                </a:lnTo>
                <a:lnTo>
                  <a:pt x="948" y="24637"/>
                </a:lnTo>
                <a:lnTo>
                  <a:pt x="1061" y="20700"/>
                </a:lnTo>
                <a:lnTo>
                  <a:pt x="1178" y="20319"/>
                </a:lnTo>
                <a:lnTo>
                  <a:pt x="1730" y="19430"/>
                </a:lnTo>
                <a:lnTo>
                  <a:pt x="2087" y="19049"/>
                </a:lnTo>
                <a:lnTo>
                  <a:pt x="2478" y="18795"/>
                </a:lnTo>
                <a:lnTo>
                  <a:pt x="2949" y="18414"/>
                </a:lnTo>
                <a:lnTo>
                  <a:pt x="1517" y="15874"/>
                </a:lnTo>
                <a:lnTo>
                  <a:pt x="1569" y="12572"/>
                </a:lnTo>
                <a:lnTo>
                  <a:pt x="1684" y="12064"/>
                </a:lnTo>
                <a:lnTo>
                  <a:pt x="2363" y="10921"/>
                </a:lnTo>
                <a:lnTo>
                  <a:pt x="2673" y="10540"/>
                </a:lnTo>
                <a:lnTo>
                  <a:pt x="2984" y="10286"/>
                </a:lnTo>
                <a:lnTo>
                  <a:pt x="2593" y="9397"/>
                </a:lnTo>
                <a:lnTo>
                  <a:pt x="2708" y="5333"/>
                </a:lnTo>
                <a:lnTo>
                  <a:pt x="2869" y="5079"/>
                </a:lnTo>
                <a:lnTo>
                  <a:pt x="3030" y="4698"/>
                </a:lnTo>
                <a:lnTo>
                  <a:pt x="6997" y="2158"/>
                </a:lnTo>
                <a:lnTo>
                  <a:pt x="13008" y="2158"/>
                </a:lnTo>
                <a:lnTo>
                  <a:pt x="13322" y="1650"/>
                </a:lnTo>
                <a:lnTo>
                  <a:pt x="13759" y="1142"/>
                </a:lnTo>
                <a:lnTo>
                  <a:pt x="14426" y="253"/>
                </a:lnTo>
                <a:lnTo>
                  <a:pt x="14702" y="0"/>
                </a:lnTo>
                <a:close/>
              </a:path>
              <a:path w="29845" h="66039">
                <a:moveTo>
                  <a:pt x="21214" y="52323"/>
                </a:moveTo>
                <a:lnTo>
                  <a:pt x="18163" y="52323"/>
                </a:lnTo>
                <a:lnTo>
                  <a:pt x="18163" y="54101"/>
                </a:lnTo>
                <a:lnTo>
                  <a:pt x="18048" y="54482"/>
                </a:lnTo>
                <a:lnTo>
                  <a:pt x="18324" y="54355"/>
                </a:lnTo>
                <a:lnTo>
                  <a:pt x="22325" y="54355"/>
                </a:lnTo>
                <a:lnTo>
                  <a:pt x="21214" y="52323"/>
                </a:lnTo>
                <a:close/>
              </a:path>
              <a:path w="29845" h="66039">
                <a:moveTo>
                  <a:pt x="17940" y="53042"/>
                </a:moveTo>
                <a:lnTo>
                  <a:pt x="17726" y="53466"/>
                </a:lnTo>
                <a:lnTo>
                  <a:pt x="17531" y="53720"/>
                </a:lnTo>
                <a:lnTo>
                  <a:pt x="17301" y="54101"/>
                </a:lnTo>
                <a:lnTo>
                  <a:pt x="17025" y="54355"/>
                </a:lnTo>
                <a:lnTo>
                  <a:pt x="17220" y="54228"/>
                </a:lnTo>
                <a:lnTo>
                  <a:pt x="17887" y="53212"/>
                </a:lnTo>
                <a:lnTo>
                  <a:pt x="17940" y="53042"/>
                </a:lnTo>
                <a:close/>
              </a:path>
              <a:path w="29845" h="66039">
                <a:moveTo>
                  <a:pt x="18136" y="52412"/>
                </a:moveTo>
                <a:lnTo>
                  <a:pt x="17940" y="53042"/>
                </a:lnTo>
                <a:lnTo>
                  <a:pt x="18083" y="52704"/>
                </a:lnTo>
                <a:lnTo>
                  <a:pt x="18136" y="52412"/>
                </a:lnTo>
                <a:close/>
              </a:path>
              <a:path w="29845" h="66039">
                <a:moveTo>
                  <a:pt x="13008" y="2158"/>
                </a:moveTo>
                <a:lnTo>
                  <a:pt x="7745" y="2158"/>
                </a:lnTo>
                <a:lnTo>
                  <a:pt x="8848" y="2539"/>
                </a:lnTo>
                <a:lnTo>
                  <a:pt x="9124" y="2793"/>
                </a:lnTo>
                <a:lnTo>
                  <a:pt x="10343" y="8000"/>
                </a:lnTo>
                <a:lnTo>
                  <a:pt x="10102" y="8889"/>
                </a:lnTo>
                <a:lnTo>
                  <a:pt x="9550" y="9778"/>
                </a:lnTo>
                <a:lnTo>
                  <a:pt x="8848" y="10540"/>
                </a:lnTo>
                <a:lnTo>
                  <a:pt x="8297" y="11048"/>
                </a:lnTo>
                <a:lnTo>
                  <a:pt x="8492" y="11302"/>
                </a:lnTo>
                <a:lnTo>
                  <a:pt x="8653" y="11556"/>
                </a:lnTo>
                <a:lnTo>
                  <a:pt x="8874" y="12064"/>
                </a:lnTo>
                <a:lnTo>
                  <a:pt x="8998" y="16382"/>
                </a:lnTo>
                <a:lnTo>
                  <a:pt x="8572" y="17398"/>
                </a:lnTo>
                <a:lnTo>
                  <a:pt x="8251" y="17779"/>
                </a:lnTo>
                <a:lnTo>
                  <a:pt x="7906" y="18287"/>
                </a:lnTo>
                <a:lnTo>
                  <a:pt x="7503" y="18541"/>
                </a:lnTo>
                <a:lnTo>
                  <a:pt x="7032" y="18795"/>
                </a:lnTo>
                <a:lnTo>
                  <a:pt x="7664" y="19430"/>
                </a:lnTo>
                <a:lnTo>
                  <a:pt x="8297" y="20700"/>
                </a:lnTo>
                <a:lnTo>
                  <a:pt x="8377" y="24891"/>
                </a:lnTo>
                <a:lnTo>
                  <a:pt x="7986" y="25907"/>
                </a:lnTo>
                <a:lnTo>
                  <a:pt x="8848" y="26415"/>
                </a:lnTo>
                <a:lnTo>
                  <a:pt x="9515" y="27304"/>
                </a:lnTo>
                <a:lnTo>
                  <a:pt x="9791" y="27812"/>
                </a:lnTo>
                <a:lnTo>
                  <a:pt x="9987" y="28320"/>
                </a:lnTo>
                <a:lnTo>
                  <a:pt x="10102" y="31876"/>
                </a:lnTo>
                <a:lnTo>
                  <a:pt x="9872" y="32765"/>
                </a:lnTo>
                <a:lnTo>
                  <a:pt x="9630" y="33273"/>
                </a:lnTo>
                <a:lnTo>
                  <a:pt x="9469" y="33527"/>
                </a:lnTo>
                <a:lnTo>
                  <a:pt x="9791" y="33527"/>
                </a:lnTo>
                <a:lnTo>
                  <a:pt x="10343" y="33908"/>
                </a:lnTo>
                <a:lnTo>
                  <a:pt x="10849" y="34162"/>
                </a:lnTo>
                <a:lnTo>
                  <a:pt x="11321" y="34670"/>
                </a:lnTo>
                <a:lnTo>
                  <a:pt x="12183" y="40131"/>
                </a:lnTo>
                <a:lnTo>
                  <a:pt x="12068" y="40639"/>
                </a:lnTo>
                <a:lnTo>
                  <a:pt x="11873" y="41020"/>
                </a:lnTo>
                <a:lnTo>
                  <a:pt x="12425" y="41274"/>
                </a:lnTo>
                <a:lnTo>
                  <a:pt x="12896" y="41528"/>
                </a:lnTo>
                <a:lnTo>
                  <a:pt x="13563" y="42163"/>
                </a:lnTo>
                <a:lnTo>
                  <a:pt x="13724" y="42417"/>
                </a:lnTo>
                <a:lnTo>
                  <a:pt x="13920" y="42671"/>
                </a:lnTo>
                <a:lnTo>
                  <a:pt x="14276" y="43560"/>
                </a:lnTo>
                <a:lnTo>
                  <a:pt x="14391" y="47370"/>
                </a:lnTo>
                <a:lnTo>
                  <a:pt x="15921" y="47624"/>
                </a:lnTo>
                <a:lnTo>
                  <a:pt x="16588" y="48005"/>
                </a:lnTo>
                <a:lnTo>
                  <a:pt x="17140" y="48513"/>
                </a:lnTo>
                <a:lnTo>
                  <a:pt x="17611" y="49148"/>
                </a:lnTo>
                <a:lnTo>
                  <a:pt x="17807" y="49529"/>
                </a:lnTo>
                <a:lnTo>
                  <a:pt x="17968" y="49783"/>
                </a:lnTo>
                <a:lnTo>
                  <a:pt x="18121" y="50291"/>
                </a:lnTo>
                <a:lnTo>
                  <a:pt x="18244" y="51815"/>
                </a:lnTo>
                <a:lnTo>
                  <a:pt x="18136" y="52412"/>
                </a:lnTo>
                <a:lnTo>
                  <a:pt x="21214" y="52323"/>
                </a:lnTo>
                <a:lnTo>
                  <a:pt x="19220" y="48513"/>
                </a:lnTo>
                <a:lnTo>
                  <a:pt x="15725" y="41020"/>
                </a:lnTo>
                <a:lnTo>
                  <a:pt x="9767" y="17779"/>
                </a:lnTo>
                <a:lnTo>
                  <a:pt x="9886" y="12572"/>
                </a:lnTo>
                <a:lnTo>
                  <a:pt x="12850" y="2412"/>
                </a:lnTo>
                <a:lnTo>
                  <a:pt x="13008" y="215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25377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578" y="0"/>
                </a:moveTo>
                <a:lnTo>
                  <a:pt x="7463" y="309"/>
                </a:lnTo>
                <a:lnTo>
                  <a:pt x="7382" y="629"/>
                </a:lnTo>
                <a:lnTo>
                  <a:pt x="6911" y="1523"/>
                </a:lnTo>
                <a:lnTo>
                  <a:pt x="4162" y="3126"/>
                </a:lnTo>
                <a:lnTo>
                  <a:pt x="3099" y="3126"/>
                </a:lnTo>
                <a:lnTo>
                  <a:pt x="3300" y="3481"/>
                </a:lnTo>
                <a:lnTo>
                  <a:pt x="3530" y="4145"/>
                </a:lnTo>
                <a:lnTo>
                  <a:pt x="3645" y="4890"/>
                </a:lnTo>
                <a:lnTo>
                  <a:pt x="4599" y="4810"/>
                </a:lnTo>
                <a:lnTo>
                  <a:pt x="6970" y="3126"/>
                </a:lnTo>
                <a:lnTo>
                  <a:pt x="3495" y="3126"/>
                </a:lnTo>
                <a:lnTo>
                  <a:pt x="3056" y="3051"/>
                </a:lnTo>
                <a:lnTo>
                  <a:pt x="7017" y="3051"/>
                </a:lnTo>
                <a:lnTo>
                  <a:pt x="7259" y="2622"/>
                </a:lnTo>
                <a:lnTo>
                  <a:pt x="7509" y="2072"/>
                </a:lnTo>
                <a:lnTo>
                  <a:pt x="7624" y="1213"/>
                </a:lnTo>
                <a:lnTo>
                  <a:pt x="7578" y="0"/>
                </a:lnTo>
                <a:close/>
              </a:path>
              <a:path w="7620" h="5080">
                <a:moveTo>
                  <a:pt x="634" y="1313"/>
                </a:moveTo>
                <a:lnTo>
                  <a:pt x="3056" y="3051"/>
                </a:lnTo>
                <a:lnTo>
                  <a:pt x="2748" y="2588"/>
                </a:lnTo>
                <a:lnTo>
                  <a:pt x="634" y="1313"/>
                </a:lnTo>
                <a:close/>
              </a:path>
              <a:path w="7620" h="5080">
                <a:moveTo>
                  <a:pt x="68" y="0"/>
                </a:moveTo>
                <a:lnTo>
                  <a:pt x="0" y="1213"/>
                </a:lnTo>
                <a:lnTo>
                  <a:pt x="344" y="1248"/>
                </a:lnTo>
                <a:lnTo>
                  <a:pt x="634" y="1313"/>
                </a:lnTo>
                <a:lnTo>
                  <a:pt x="264" y="629"/>
                </a:lnTo>
                <a:lnTo>
                  <a:pt x="149" y="309"/>
                </a:lnTo>
                <a:lnTo>
                  <a:pt x="6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8535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14581" y="0"/>
                </a:moveTo>
                <a:lnTo>
                  <a:pt x="19505" y="17017"/>
                </a:lnTo>
                <a:lnTo>
                  <a:pt x="19383" y="19430"/>
                </a:lnTo>
                <a:lnTo>
                  <a:pt x="3172" y="60832"/>
                </a:lnTo>
                <a:lnTo>
                  <a:pt x="0" y="65658"/>
                </a:lnTo>
                <a:lnTo>
                  <a:pt x="816" y="65277"/>
                </a:lnTo>
                <a:lnTo>
                  <a:pt x="2943" y="63753"/>
                </a:lnTo>
                <a:lnTo>
                  <a:pt x="3104" y="63118"/>
                </a:lnTo>
                <a:lnTo>
                  <a:pt x="3576" y="62229"/>
                </a:lnTo>
                <a:lnTo>
                  <a:pt x="4001" y="61721"/>
                </a:lnTo>
                <a:lnTo>
                  <a:pt x="4519" y="61213"/>
                </a:lnTo>
                <a:lnTo>
                  <a:pt x="5381" y="60832"/>
                </a:lnTo>
                <a:lnTo>
                  <a:pt x="6370" y="60578"/>
                </a:lnTo>
                <a:lnTo>
                  <a:pt x="6842" y="60578"/>
                </a:lnTo>
                <a:lnTo>
                  <a:pt x="6937" y="59308"/>
                </a:lnTo>
                <a:lnTo>
                  <a:pt x="10648" y="54355"/>
                </a:lnTo>
                <a:lnTo>
                  <a:pt x="11168" y="54355"/>
                </a:lnTo>
                <a:lnTo>
                  <a:pt x="11071" y="53974"/>
                </a:lnTo>
                <a:lnTo>
                  <a:pt x="14857" y="47370"/>
                </a:lnTo>
                <a:lnTo>
                  <a:pt x="14972" y="43560"/>
                </a:lnTo>
                <a:lnTo>
                  <a:pt x="17410" y="41020"/>
                </a:lnTo>
                <a:lnTo>
                  <a:pt x="17214" y="40639"/>
                </a:lnTo>
                <a:lnTo>
                  <a:pt x="17053" y="40131"/>
                </a:lnTo>
                <a:lnTo>
                  <a:pt x="17053" y="36321"/>
                </a:lnTo>
                <a:lnTo>
                  <a:pt x="17410" y="35432"/>
                </a:lnTo>
                <a:lnTo>
                  <a:pt x="18157" y="34416"/>
                </a:lnTo>
                <a:lnTo>
                  <a:pt x="18399" y="34162"/>
                </a:lnTo>
                <a:lnTo>
                  <a:pt x="18905" y="33908"/>
                </a:lnTo>
                <a:lnTo>
                  <a:pt x="19457" y="33527"/>
                </a:lnTo>
                <a:lnTo>
                  <a:pt x="19767" y="33527"/>
                </a:lnTo>
                <a:lnTo>
                  <a:pt x="19442" y="32892"/>
                </a:lnTo>
                <a:lnTo>
                  <a:pt x="19344" y="32638"/>
                </a:lnTo>
                <a:lnTo>
                  <a:pt x="19248" y="32257"/>
                </a:lnTo>
                <a:lnTo>
                  <a:pt x="19256" y="28447"/>
                </a:lnTo>
                <a:lnTo>
                  <a:pt x="19457" y="27812"/>
                </a:lnTo>
                <a:lnTo>
                  <a:pt x="19733" y="27304"/>
                </a:lnTo>
                <a:lnTo>
                  <a:pt x="20043" y="26923"/>
                </a:lnTo>
                <a:lnTo>
                  <a:pt x="20400" y="26415"/>
                </a:lnTo>
                <a:lnTo>
                  <a:pt x="21308" y="25907"/>
                </a:lnTo>
                <a:lnTo>
                  <a:pt x="21067" y="25399"/>
                </a:lnTo>
                <a:lnTo>
                  <a:pt x="20906" y="24891"/>
                </a:lnTo>
                <a:lnTo>
                  <a:pt x="21895" y="19177"/>
                </a:lnTo>
                <a:lnTo>
                  <a:pt x="22205" y="18796"/>
                </a:lnTo>
                <a:lnTo>
                  <a:pt x="20161" y="15748"/>
                </a:lnTo>
                <a:lnTo>
                  <a:pt x="20239" y="12446"/>
                </a:lnTo>
                <a:lnTo>
                  <a:pt x="20595" y="11557"/>
                </a:lnTo>
                <a:lnTo>
                  <a:pt x="20756" y="11303"/>
                </a:lnTo>
                <a:lnTo>
                  <a:pt x="20952" y="11049"/>
                </a:lnTo>
                <a:lnTo>
                  <a:pt x="20400" y="10541"/>
                </a:lnTo>
                <a:lnTo>
                  <a:pt x="19491" y="9525"/>
                </a:lnTo>
                <a:lnTo>
                  <a:pt x="19079" y="8636"/>
                </a:lnTo>
                <a:lnTo>
                  <a:pt x="18990" y="8382"/>
                </a:lnTo>
                <a:lnTo>
                  <a:pt x="18870" y="7874"/>
                </a:lnTo>
                <a:lnTo>
                  <a:pt x="18951" y="4445"/>
                </a:lnTo>
                <a:lnTo>
                  <a:pt x="19376" y="3556"/>
                </a:lnTo>
                <a:lnTo>
                  <a:pt x="19848" y="3048"/>
                </a:lnTo>
                <a:lnTo>
                  <a:pt x="20434" y="2540"/>
                </a:lnTo>
                <a:lnTo>
                  <a:pt x="21504" y="2159"/>
                </a:lnTo>
                <a:lnTo>
                  <a:pt x="25223" y="2159"/>
                </a:lnTo>
                <a:lnTo>
                  <a:pt x="24137" y="1905"/>
                </a:lnTo>
                <a:lnTo>
                  <a:pt x="21182" y="1143"/>
                </a:lnTo>
                <a:lnTo>
                  <a:pt x="18008" y="635"/>
                </a:lnTo>
                <a:lnTo>
                  <a:pt x="16306" y="254"/>
                </a:lnTo>
                <a:lnTo>
                  <a:pt x="14581" y="0"/>
                </a:lnTo>
                <a:close/>
              </a:path>
              <a:path w="29845" h="66039">
                <a:moveTo>
                  <a:pt x="25223" y="2159"/>
                </a:moveTo>
                <a:lnTo>
                  <a:pt x="22677" y="2159"/>
                </a:lnTo>
                <a:lnTo>
                  <a:pt x="23815" y="2540"/>
                </a:lnTo>
                <a:lnTo>
                  <a:pt x="24528" y="2921"/>
                </a:lnTo>
                <a:lnTo>
                  <a:pt x="26732" y="8890"/>
                </a:lnTo>
                <a:lnTo>
                  <a:pt x="26607" y="9525"/>
                </a:lnTo>
                <a:lnTo>
                  <a:pt x="26414" y="10033"/>
                </a:lnTo>
                <a:lnTo>
                  <a:pt x="26253" y="10287"/>
                </a:lnTo>
                <a:lnTo>
                  <a:pt x="26575" y="10541"/>
                </a:lnTo>
                <a:lnTo>
                  <a:pt x="27162" y="11303"/>
                </a:lnTo>
                <a:lnTo>
                  <a:pt x="27553" y="12065"/>
                </a:lnTo>
                <a:lnTo>
                  <a:pt x="27648" y="12446"/>
                </a:lnTo>
                <a:lnTo>
                  <a:pt x="27696" y="14351"/>
                </a:lnTo>
                <a:lnTo>
                  <a:pt x="27679" y="16129"/>
                </a:lnTo>
                <a:lnTo>
                  <a:pt x="26334" y="18415"/>
                </a:lnTo>
                <a:lnTo>
                  <a:pt x="27162" y="19050"/>
                </a:lnTo>
                <a:lnTo>
                  <a:pt x="27518" y="19431"/>
                </a:lnTo>
                <a:lnTo>
                  <a:pt x="28070" y="20320"/>
                </a:lnTo>
                <a:lnTo>
                  <a:pt x="28266" y="20955"/>
                </a:lnTo>
                <a:lnTo>
                  <a:pt x="28386" y="24384"/>
                </a:lnTo>
                <a:lnTo>
                  <a:pt x="28070" y="25527"/>
                </a:lnTo>
                <a:lnTo>
                  <a:pt x="27518" y="26416"/>
                </a:lnTo>
                <a:lnTo>
                  <a:pt x="26725" y="27178"/>
                </a:lnTo>
                <a:lnTo>
                  <a:pt x="26253" y="27432"/>
                </a:lnTo>
                <a:lnTo>
                  <a:pt x="26495" y="27940"/>
                </a:lnTo>
                <a:lnTo>
                  <a:pt x="26656" y="28448"/>
                </a:lnTo>
                <a:lnTo>
                  <a:pt x="26705" y="32131"/>
                </a:lnTo>
                <a:lnTo>
                  <a:pt x="26460" y="32893"/>
                </a:lnTo>
                <a:lnTo>
                  <a:pt x="26184" y="33401"/>
                </a:lnTo>
                <a:lnTo>
                  <a:pt x="25586" y="34163"/>
                </a:lnTo>
                <a:lnTo>
                  <a:pt x="25356" y="34417"/>
                </a:lnTo>
                <a:lnTo>
                  <a:pt x="25080" y="34544"/>
                </a:lnTo>
                <a:lnTo>
                  <a:pt x="24563" y="34924"/>
                </a:lnTo>
                <a:lnTo>
                  <a:pt x="23976" y="35178"/>
                </a:lnTo>
                <a:lnTo>
                  <a:pt x="24137" y="35432"/>
                </a:lnTo>
                <a:lnTo>
                  <a:pt x="24367" y="35940"/>
                </a:lnTo>
                <a:lnTo>
                  <a:pt x="24488" y="36321"/>
                </a:lnTo>
                <a:lnTo>
                  <a:pt x="24528" y="40131"/>
                </a:lnTo>
                <a:lnTo>
                  <a:pt x="24413" y="40385"/>
                </a:lnTo>
                <a:lnTo>
                  <a:pt x="24333" y="40766"/>
                </a:lnTo>
                <a:lnTo>
                  <a:pt x="24218" y="41020"/>
                </a:lnTo>
                <a:lnTo>
                  <a:pt x="23700" y="41782"/>
                </a:lnTo>
                <a:lnTo>
                  <a:pt x="23309" y="42163"/>
                </a:lnTo>
                <a:lnTo>
                  <a:pt x="23079" y="42417"/>
                </a:lnTo>
                <a:lnTo>
                  <a:pt x="22010" y="42925"/>
                </a:lnTo>
                <a:lnTo>
                  <a:pt x="22205" y="43306"/>
                </a:lnTo>
                <a:lnTo>
                  <a:pt x="22266" y="43560"/>
                </a:lnTo>
                <a:lnTo>
                  <a:pt x="22366" y="47370"/>
                </a:lnTo>
                <a:lnTo>
                  <a:pt x="22286" y="47751"/>
                </a:lnTo>
                <a:lnTo>
                  <a:pt x="22171" y="48132"/>
                </a:lnTo>
                <a:lnTo>
                  <a:pt x="18594" y="50672"/>
                </a:lnTo>
                <a:lnTo>
                  <a:pt x="18556" y="54101"/>
                </a:lnTo>
                <a:lnTo>
                  <a:pt x="15605" y="57149"/>
                </a:lnTo>
                <a:lnTo>
                  <a:pt x="14305" y="57149"/>
                </a:lnTo>
                <a:lnTo>
                  <a:pt x="14386" y="61086"/>
                </a:lnTo>
                <a:lnTo>
                  <a:pt x="29181" y="23749"/>
                </a:lnTo>
                <a:lnTo>
                  <a:pt x="29308" y="21971"/>
                </a:lnTo>
                <a:lnTo>
                  <a:pt x="29204" y="14859"/>
                </a:lnTo>
                <a:lnTo>
                  <a:pt x="26851" y="2540"/>
                </a:lnTo>
                <a:lnTo>
                  <a:pt x="25223" y="2159"/>
                </a:lnTo>
                <a:close/>
              </a:path>
              <a:path w="29845" h="66039">
                <a:moveTo>
                  <a:pt x="6937" y="59308"/>
                </a:moveTo>
                <a:lnTo>
                  <a:pt x="7037" y="59816"/>
                </a:lnTo>
                <a:lnTo>
                  <a:pt x="7233" y="60197"/>
                </a:lnTo>
                <a:lnTo>
                  <a:pt x="7072" y="59816"/>
                </a:lnTo>
                <a:lnTo>
                  <a:pt x="6957" y="59435"/>
                </a:lnTo>
                <a:close/>
              </a:path>
              <a:path w="29845" h="66039">
                <a:moveTo>
                  <a:pt x="11168" y="54355"/>
                </a:moveTo>
                <a:lnTo>
                  <a:pt x="10924" y="54355"/>
                </a:lnTo>
                <a:lnTo>
                  <a:pt x="11200" y="54482"/>
                </a:lnTo>
                <a:close/>
              </a:path>
              <a:path w="29845" h="66039">
                <a:moveTo>
                  <a:pt x="11543" y="53510"/>
                </a:moveTo>
                <a:lnTo>
                  <a:pt x="12028" y="54228"/>
                </a:lnTo>
                <a:lnTo>
                  <a:pt x="12258" y="54355"/>
                </a:lnTo>
                <a:lnTo>
                  <a:pt x="11982" y="54101"/>
                </a:lnTo>
                <a:lnTo>
                  <a:pt x="11543" y="53510"/>
                </a:lnTo>
                <a:close/>
              </a:path>
              <a:path w="29845" h="66039">
                <a:moveTo>
                  <a:pt x="11332" y="53118"/>
                </a:moveTo>
                <a:lnTo>
                  <a:pt x="11481" y="53408"/>
                </a:lnTo>
                <a:lnTo>
                  <a:pt x="11332" y="53118"/>
                </a:lnTo>
                <a:close/>
              </a:path>
              <a:path w="29845" h="66039">
                <a:moveTo>
                  <a:pt x="11129" y="52323"/>
                </a:moveTo>
                <a:lnTo>
                  <a:pt x="11291" y="52986"/>
                </a:lnTo>
                <a:lnTo>
                  <a:pt x="11129" y="52323"/>
                </a:lnTo>
                <a:close/>
              </a:path>
              <a:path w="29845" h="66039">
                <a:moveTo>
                  <a:pt x="27696" y="14351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0204" y="142277"/>
            <a:ext cx="43815" cy="33655"/>
          </a:xfrm>
          <a:custGeom>
            <a:avLst/>
            <a:gdLst/>
            <a:ahLst/>
            <a:cxnLst/>
            <a:rect l="l" t="t" r="r" b="b"/>
            <a:pathLst>
              <a:path w="43815" h="33655">
                <a:moveTo>
                  <a:pt x="31063" y="22859"/>
                </a:moveTo>
                <a:lnTo>
                  <a:pt x="26383" y="27371"/>
                </a:lnTo>
                <a:lnTo>
                  <a:pt x="26891" y="28035"/>
                </a:lnTo>
                <a:lnTo>
                  <a:pt x="35387" y="33636"/>
                </a:lnTo>
                <a:lnTo>
                  <a:pt x="36376" y="33006"/>
                </a:lnTo>
                <a:lnTo>
                  <a:pt x="39826" y="29868"/>
                </a:lnTo>
                <a:lnTo>
                  <a:pt x="40228" y="29444"/>
                </a:lnTo>
                <a:lnTo>
                  <a:pt x="41289" y="27955"/>
                </a:lnTo>
                <a:lnTo>
                  <a:pt x="41838" y="27050"/>
                </a:lnTo>
                <a:lnTo>
                  <a:pt x="39400" y="26627"/>
                </a:lnTo>
                <a:lnTo>
                  <a:pt x="38733" y="26466"/>
                </a:lnTo>
                <a:lnTo>
                  <a:pt x="31730" y="23374"/>
                </a:lnTo>
                <a:lnTo>
                  <a:pt x="31063" y="22859"/>
                </a:lnTo>
                <a:close/>
              </a:path>
              <a:path w="43815" h="33655">
                <a:moveTo>
                  <a:pt x="41171" y="10960"/>
                </a:moveTo>
                <a:lnTo>
                  <a:pt x="29844" y="14372"/>
                </a:lnTo>
                <a:lnTo>
                  <a:pt x="30281" y="14957"/>
                </a:lnTo>
                <a:lnTo>
                  <a:pt x="31650" y="20832"/>
                </a:lnTo>
                <a:lnTo>
                  <a:pt x="34088" y="21061"/>
                </a:lnTo>
                <a:lnTo>
                  <a:pt x="43678" y="20041"/>
                </a:lnTo>
                <a:lnTo>
                  <a:pt x="43563" y="17694"/>
                </a:lnTo>
                <a:lnTo>
                  <a:pt x="43253" y="15976"/>
                </a:lnTo>
                <a:lnTo>
                  <a:pt x="43092" y="15380"/>
                </a:lnTo>
                <a:lnTo>
                  <a:pt x="42775" y="14372"/>
                </a:lnTo>
                <a:lnTo>
                  <a:pt x="42310" y="13158"/>
                </a:lnTo>
                <a:lnTo>
                  <a:pt x="41171" y="10960"/>
                </a:lnTo>
                <a:close/>
              </a:path>
              <a:path w="43815" h="33655">
                <a:moveTo>
                  <a:pt x="24853" y="274"/>
                </a:moveTo>
                <a:lnTo>
                  <a:pt x="22806" y="11040"/>
                </a:lnTo>
                <a:lnTo>
                  <a:pt x="24186" y="11154"/>
                </a:lnTo>
                <a:lnTo>
                  <a:pt x="24612" y="11280"/>
                </a:lnTo>
                <a:lnTo>
                  <a:pt x="29131" y="13582"/>
                </a:lnTo>
                <a:lnTo>
                  <a:pt x="30621" y="10960"/>
                </a:lnTo>
                <a:lnTo>
                  <a:pt x="31374" y="9791"/>
                </a:lnTo>
                <a:lnTo>
                  <a:pt x="33030" y="7478"/>
                </a:lnTo>
                <a:lnTo>
                  <a:pt x="33812" y="6459"/>
                </a:lnTo>
                <a:lnTo>
                  <a:pt x="35306" y="4695"/>
                </a:lnTo>
                <a:lnTo>
                  <a:pt x="34525" y="4145"/>
                </a:lnTo>
                <a:lnTo>
                  <a:pt x="25716" y="435"/>
                </a:lnTo>
                <a:lnTo>
                  <a:pt x="24853" y="274"/>
                </a:lnTo>
                <a:close/>
              </a:path>
              <a:path w="43815" h="33655">
                <a:moveTo>
                  <a:pt x="118" y="14212"/>
                </a:moveTo>
                <a:lnTo>
                  <a:pt x="0" y="18988"/>
                </a:lnTo>
                <a:lnTo>
                  <a:pt x="83" y="19618"/>
                </a:lnTo>
                <a:lnTo>
                  <a:pt x="229" y="20316"/>
                </a:lnTo>
                <a:lnTo>
                  <a:pt x="6373" y="24004"/>
                </a:lnTo>
                <a:lnTo>
                  <a:pt x="7155" y="23958"/>
                </a:lnTo>
                <a:lnTo>
                  <a:pt x="13722" y="22355"/>
                </a:lnTo>
                <a:lnTo>
                  <a:pt x="13526" y="21691"/>
                </a:lnTo>
                <a:lnTo>
                  <a:pt x="13365" y="21026"/>
                </a:lnTo>
                <a:lnTo>
                  <a:pt x="13244" y="20202"/>
                </a:lnTo>
                <a:lnTo>
                  <a:pt x="13333" y="18404"/>
                </a:lnTo>
                <a:lnTo>
                  <a:pt x="13424" y="17808"/>
                </a:lnTo>
                <a:lnTo>
                  <a:pt x="13572" y="17270"/>
                </a:lnTo>
                <a:lnTo>
                  <a:pt x="13768" y="16720"/>
                </a:lnTo>
                <a:lnTo>
                  <a:pt x="13998" y="16205"/>
                </a:lnTo>
                <a:lnTo>
                  <a:pt x="8501" y="16205"/>
                </a:lnTo>
                <a:lnTo>
                  <a:pt x="7477" y="16125"/>
                </a:lnTo>
                <a:lnTo>
                  <a:pt x="6534" y="16010"/>
                </a:lnTo>
                <a:lnTo>
                  <a:pt x="4637" y="15701"/>
                </a:lnTo>
                <a:lnTo>
                  <a:pt x="2164" y="14991"/>
                </a:lnTo>
                <a:lnTo>
                  <a:pt x="118" y="14212"/>
                </a:lnTo>
                <a:close/>
              </a:path>
              <a:path w="43815" h="33655">
                <a:moveTo>
                  <a:pt x="14550" y="15186"/>
                </a:moveTo>
                <a:lnTo>
                  <a:pt x="9478" y="16205"/>
                </a:lnTo>
                <a:lnTo>
                  <a:pt x="13998" y="16205"/>
                </a:lnTo>
                <a:lnTo>
                  <a:pt x="14550" y="15186"/>
                </a:lnTo>
                <a:close/>
              </a:path>
              <a:path w="43815" h="33655">
                <a:moveTo>
                  <a:pt x="17264" y="0"/>
                </a:moveTo>
                <a:lnTo>
                  <a:pt x="6879" y="3836"/>
                </a:lnTo>
                <a:lnTo>
                  <a:pt x="7431" y="5016"/>
                </a:lnTo>
                <a:lnTo>
                  <a:pt x="14791" y="14842"/>
                </a:lnTo>
                <a:lnTo>
                  <a:pt x="15102" y="14407"/>
                </a:lnTo>
                <a:lnTo>
                  <a:pt x="15458" y="14017"/>
                </a:lnTo>
                <a:lnTo>
                  <a:pt x="21783" y="11040"/>
                </a:lnTo>
                <a:lnTo>
                  <a:pt x="22369" y="11040"/>
                </a:lnTo>
                <a:lnTo>
                  <a:pt x="21392" y="9791"/>
                </a:lnTo>
                <a:lnTo>
                  <a:pt x="20529" y="8451"/>
                </a:lnTo>
                <a:lnTo>
                  <a:pt x="19736" y="7008"/>
                </a:lnTo>
                <a:lnTo>
                  <a:pt x="19425" y="6264"/>
                </a:lnTo>
                <a:lnTo>
                  <a:pt x="19069" y="5520"/>
                </a:lnTo>
                <a:lnTo>
                  <a:pt x="18420" y="3836"/>
                </a:lnTo>
                <a:lnTo>
                  <a:pt x="17533" y="1053"/>
                </a:lnTo>
                <a:lnTo>
                  <a:pt x="1726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6602" y="270191"/>
            <a:ext cx="9525" cy="20955"/>
          </a:xfrm>
          <a:custGeom>
            <a:avLst/>
            <a:gdLst/>
            <a:ahLst/>
            <a:cxnLst/>
            <a:rect l="l" t="t" r="r" b="b"/>
            <a:pathLst>
              <a:path w="9525" h="20954">
                <a:moveTo>
                  <a:pt x="1694" y="0"/>
                </a:moveTo>
                <a:lnTo>
                  <a:pt x="1223" y="939"/>
                </a:lnTo>
                <a:lnTo>
                  <a:pt x="717" y="2072"/>
                </a:lnTo>
                <a:lnTo>
                  <a:pt x="521" y="2656"/>
                </a:lnTo>
                <a:lnTo>
                  <a:pt x="280" y="3286"/>
                </a:lnTo>
                <a:lnTo>
                  <a:pt x="130" y="3836"/>
                </a:lnTo>
                <a:lnTo>
                  <a:pt x="50" y="4386"/>
                </a:lnTo>
                <a:lnTo>
                  <a:pt x="0" y="7833"/>
                </a:lnTo>
                <a:lnTo>
                  <a:pt x="212" y="9196"/>
                </a:lnTo>
                <a:lnTo>
                  <a:pt x="5823" y="20397"/>
                </a:lnTo>
                <a:lnTo>
                  <a:pt x="6099" y="20316"/>
                </a:lnTo>
                <a:lnTo>
                  <a:pt x="6340" y="20122"/>
                </a:lnTo>
                <a:lnTo>
                  <a:pt x="6570" y="19893"/>
                </a:lnTo>
                <a:lnTo>
                  <a:pt x="7203" y="18908"/>
                </a:lnTo>
                <a:lnTo>
                  <a:pt x="7594" y="18518"/>
                </a:lnTo>
                <a:lnTo>
                  <a:pt x="8307" y="17969"/>
                </a:lnTo>
                <a:lnTo>
                  <a:pt x="8456" y="17740"/>
                </a:lnTo>
                <a:lnTo>
                  <a:pt x="8663" y="17499"/>
                </a:lnTo>
                <a:lnTo>
                  <a:pt x="8928" y="16755"/>
                </a:lnTo>
                <a:lnTo>
                  <a:pt x="9089" y="16205"/>
                </a:lnTo>
                <a:lnTo>
                  <a:pt x="9330" y="14796"/>
                </a:lnTo>
                <a:lnTo>
                  <a:pt x="9250" y="12689"/>
                </a:lnTo>
                <a:lnTo>
                  <a:pt x="8778" y="11349"/>
                </a:lnTo>
                <a:lnTo>
                  <a:pt x="8341" y="10261"/>
                </a:lnTo>
                <a:lnTo>
                  <a:pt x="7721" y="9127"/>
                </a:lnTo>
                <a:lnTo>
                  <a:pt x="6260" y="6069"/>
                </a:lnTo>
                <a:lnTo>
                  <a:pt x="5593" y="4936"/>
                </a:lnTo>
                <a:lnTo>
                  <a:pt x="5202" y="4386"/>
                </a:lnTo>
                <a:lnTo>
                  <a:pt x="2913" y="1763"/>
                </a:lnTo>
                <a:lnTo>
                  <a:pt x="2051" y="584"/>
                </a:lnTo>
                <a:lnTo>
                  <a:pt x="169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34692" y="146549"/>
            <a:ext cx="34925" cy="25400"/>
          </a:xfrm>
          <a:custGeom>
            <a:avLst/>
            <a:gdLst/>
            <a:ahLst/>
            <a:cxnLst/>
            <a:rect l="l" t="t" r="r" b="b"/>
            <a:pathLst>
              <a:path w="34925" h="25400">
                <a:moveTo>
                  <a:pt x="25586" y="20271"/>
                </a:moveTo>
                <a:lnTo>
                  <a:pt x="24528" y="21450"/>
                </a:lnTo>
                <a:lnTo>
                  <a:pt x="24137" y="21759"/>
                </a:lnTo>
                <a:lnTo>
                  <a:pt x="24574" y="22229"/>
                </a:lnTo>
                <a:lnTo>
                  <a:pt x="28818" y="25092"/>
                </a:lnTo>
                <a:lnTo>
                  <a:pt x="30117" y="23718"/>
                </a:lnTo>
                <a:lnTo>
                  <a:pt x="29680" y="23523"/>
                </a:lnTo>
                <a:lnTo>
                  <a:pt x="28576" y="22859"/>
                </a:lnTo>
                <a:lnTo>
                  <a:pt x="27829" y="22355"/>
                </a:lnTo>
                <a:lnTo>
                  <a:pt x="26690" y="21450"/>
                </a:lnTo>
                <a:lnTo>
                  <a:pt x="26334" y="21061"/>
                </a:lnTo>
                <a:lnTo>
                  <a:pt x="25943" y="20706"/>
                </a:lnTo>
                <a:lnTo>
                  <a:pt x="25586" y="20271"/>
                </a:lnTo>
                <a:close/>
              </a:path>
              <a:path w="34925" h="25400">
                <a:moveTo>
                  <a:pt x="34084" y="10250"/>
                </a:moveTo>
                <a:lnTo>
                  <a:pt x="26541" y="12013"/>
                </a:lnTo>
                <a:lnTo>
                  <a:pt x="26805" y="12643"/>
                </a:lnTo>
                <a:lnTo>
                  <a:pt x="27012" y="13307"/>
                </a:lnTo>
                <a:lnTo>
                  <a:pt x="27136" y="13857"/>
                </a:lnTo>
                <a:lnTo>
                  <a:pt x="27242" y="14682"/>
                </a:lnTo>
                <a:lnTo>
                  <a:pt x="27955" y="14716"/>
                </a:lnTo>
                <a:lnTo>
                  <a:pt x="30037" y="14716"/>
                </a:lnTo>
                <a:lnTo>
                  <a:pt x="31290" y="14636"/>
                </a:lnTo>
                <a:lnTo>
                  <a:pt x="33303" y="14407"/>
                </a:lnTo>
                <a:lnTo>
                  <a:pt x="34475" y="14212"/>
                </a:lnTo>
                <a:lnTo>
                  <a:pt x="34441" y="13857"/>
                </a:lnTo>
                <a:lnTo>
                  <a:pt x="34084" y="12838"/>
                </a:lnTo>
                <a:lnTo>
                  <a:pt x="34084" y="10250"/>
                </a:lnTo>
                <a:close/>
              </a:path>
              <a:path w="34925" h="25400">
                <a:moveTo>
                  <a:pt x="24137" y="0"/>
                </a:moveTo>
                <a:lnTo>
                  <a:pt x="20170" y="7008"/>
                </a:lnTo>
                <a:lnTo>
                  <a:pt x="21469" y="7352"/>
                </a:lnTo>
                <a:lnTo>
                  <a:pt x="22642" y="7902"/>
                </a:lnTo>
                <a:lnTo>
                  <a:pt x="23390" y="8337"/>
                </a:lnTo>
                <a:lnTo>
                  <a:pt x="23624" y="7352"/>
                </a:lnTo>
                <a:lnTo>
                  <a:pt x="23827" y="6688"/>
                </a:lnTo>
                <a:lnTo>
                  <a:pt x="26805" y="1282"/>
                </a:lnTo>
                <a:lnTo>
                  <a:pt x="26265" y="778"/>
                </a:lnTo>
                <a:lnTo>
                  <a:pt x="25552" y="343"/>
                </a:lnTo>
                <a:lnTo>
                  <a:pt x="25241" y="229"/>
                </a:lnTo>
                <a:lnTo>
                  <a:pt x="24137" y="0"/>
                </a:lnTo>
                <a:close/>
              </a:path>
              <a:path w="34925" h="25400">
                <a:moveTo>
                  <a:pt x="10257" y="309"/>
                </a:moveTo>
                <a:lnTo>
                  <a:pt x="7463" y="2027"/>
                </a:lnTo>
                <a:lnTo>
                  <a:pt x="7883" y="2966"/>
                </a:lnTo>
                <a:lnTo>
                  <a:pt x="11867" y="8921"/>
                </a:lnTo>
                <a:lnTo>
                  <a:pt x="12534" y="8417"/>
                </a:lnTo>
                <a:lnTo>
                  <a:pt x="13247" y="7982"/>
                </a:lnTo>
                <a:lnTo>
                  <a:pt x="13995" y="7593"/>
                </a:lnTo>
                <a:lnTo>
                  <a:pt x="14777" y="7272"/>
                </a:lnTo>
                <a:lnTo>
                  <a:pt x="13558" y="5989"/>
                </a:lnTo>
                <a:lnTo>
                  <a:pt x="13006" y="5325"/>
                </a:lnTo>
                <a:lnTo>
                  <a:pt x="12109" y="4111"/>
                </a:lnTo>
                <a:lnTo>
                  <a:pt x="11382" y="2851"/>
                </a:lnTo>
                <a:lnTo>
                  <a:pt x="10729" y="1603"/>
                </a:lnTo>
                <a:lnTo>
                  <a:pt x="10257" y="309"/>
                </a:lnTo>
                <a:close/>
              </a:path>
              <a:path w="34925" h="25400">
                <a:moveTo>
                  <a:pt x="195" y="14052"/>
                </a:moveTo>
                <a:lnTo>
                  <a:pt x="121" y="14281"/>
                </a:lnTo>
                <a:lnTo>
                  <a:pt x="0" y="16319"/>
                </a:lnTo>
                <a:lnTo>
                  <a:pt x="310" y="17110"/>
                </a:lnTo>
                <a:lnTo>
                  <a:pt x="1448" y="17144"/>
                </a:lnTo>
                <a:lnTo>
                  <a:pt x="2587" y="17144"/>
                </a:lnTo>
                <a:lnTo>
                  <a:pt x="4910" y="16984"/>
                </a:lnTo>
                <a:lnTo>
                  <a:pt x="7980" y="16640"/>
                </a:lnTo>
                <a:lnTo>
                  <a:pt x="8843" y="16480"/>
                </a:lnTo>
                <a:lnTo>
                  <a:pt x="8794" y="14361"/>
                </a:lnTo>
                <a:lnTo>
                  <a:pt x="2667" y="14361"/>
                </a:lnTo>
                <a:lnTo>
                  <a:pt x="1609" y="14281"/>
                </a:lnTo>
                <a:lnTo>
                  <a:pt x="195" y="14052"/>
                </a:lnTo>
                <a:close/>
              </a:path>
              <a:path w="34925" h="25400">
                <a:moveTo>
                  <a:pt x="8923" y="13697"/>
                </a:moveTo>
                <a:lnTo>
                  <a:pt x="7072" y="14086"/>
                </a:lnTo>
                <a:lnTo>
                  <a:pt x="6244" y="14212"/>
                </a:lnTo>
                <a:lnTo>
                  <a:pt x="5427" y="14281"/>
                </a:lnTo>
                <a:lnTo>
                  <a:pt x="3932" y="14361"/>
                </a:lnTo>
                <a:lnTo>
                  <a:pt x="8794" y="14361"/>
                </a:lnTo>
                <a:lnTo>
                  <a:pt x="8923" y="1369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06817" y="424296"/>
            <a:ext cx="45085" cy="78740"/>
          </a:xfrm>
          <a:custGeom>
            <a:avLst/>
            <a:gdLst/>
            <a:ahLst/>
            <a:cxnLst/>
            <a:rect l="l" t="t" r="r" b="b"/>
            <a:pathLst>
              <a:path w="45084" h="78740">
                <a:moveTo>
                  <a:pt x="33808" y="0"/>
                </a:moveTo>
                <a:lnTo>
                  <a:pt x="29013" y="1259"/>
                </a:lnTo>
                <a:lnTo>
                  <a:pt x="28105" y="1603"/>
                </a:lnTo>
                <a:lnTo>
                  <a:pt x="26690" y="2072"/>
                </a:lnTo>
                <a:lnTo>
                  <a:pt x="25276" y="2313"/>
                </a:lnTo>
                <a:lnTo>
                  <a:pt x="22286" y="2542"/>
                </a:lnTo>
                <a:lnTo>
                  <a:pt x="21343" y="2668"/>
                </a:lnTo>
                <a:lnTo>
                  <a:pt x="18912" y="5840"/>
                </a:lnTo>
                <a:lnTo>
                  <a:pt x="19146" y="7833"/>
                </a:lnTo>
                <a:lnTo>
                  <a:pt x="19126" y="11830"/>
                </a:lnTo>
                <a:lnTo>
                  <a:pt x="33027" y="39935"/>
                </a:lnTo>
                <a:lnTo>
                  <a:pt x="33923" y="40954"/>
                </a:lnTo>
                <a:lnTo>
                  <a:pt x="34360" y="41618"/>
                </a:lnTo>
                <a:lnTo>
                  <a:pt x="34280" y="42408"/>
                </a:lnTo>
                <a:lnTo>
                  <a:pt x="34084" y="42958"/>
                </a:lnTo>
                <a:lnTo>
                  <a:pt x="14501" y="70009"/>
                </a:lnTo>
                <a:lnTo>
                  <a:pt x="13604" y="70169"/>
                </a:lnTo>
                <a:lnTo>
                  <a:pt x="13167" y="70284"/>
                </a:lnTo>
                <a:lnTo>
                  <a:pt x="11396" y="71063"/>
                </a:lnTo>
                <a:lnTo>
                  <a:pt x="9625" y="72002"/>
                </a:lnTo>
                <a:lnTo>
                  <a:pt x="8762" y="72517"/>
                </a:lnTo>
                <a:lnTo>
                  <a:pt x="7865" y="72987"/>
                </a:lnTo>
                <a:lnTo>
                  <a:pt x="6034" y="73846"/>
                </a:lnTo>
                <a:lnTo>
                  <a:pt x="3139" y="74899"/>
                </a:lnTo>
                <a:lnTo>
                  <a:pt x="2437" y="75174"/>
                </a:lnTo>
                <a:lnTo>
                  <a:pt x="1728" y="75529"/>
                </a:lnTo>
                <a:lnTo>
                  <a:pt x="1218" y="75758"/>
                </a:lnTo>
                <a:lnTo>
                  <a:pt x="701" y="76079"/>
                </a:lnTo>
                <a:lnTo>
                  <a:pt x="269" y="76434"/>
                </a:lnTo>
                <a:lnTo>
                  <a:pt x="34" y="76697"/>
                </a:lnTo>
                <a:lnTo>
                  <a:pt x="0" y="77568"/>
                </a:lnTo>
                <a:lnTo>
                  <a:pt x="114" y="77717"/>
                </a:lnTo>
                <a:lnTo>
                  <a:pt x="551" y="78072"/>
                </a:lnTo>
                <a:lnTo>
                  <a:pt x="862" y="78232"/>
                </a:lnTo>
                <a:lnTo>
                  <a:pt x="1690" y="78587"/>
                </a:lnTo>
                <a:lnTo>
                  <a:pt x="2552" y="78701"/>
                </a:lnTo>
                <a:lnTo>
                  <a:pt x="3300" y="78587"/>
                </a:lnTo>
                <a:lnTo>
                  <a:pt x="3656" y="78461"/>
                </a:lnTo>
                <a:lnTo>
                  <a:pt x="4397" y="78072"/>
                </a:lnTo>
                <a:lnTo>
                  <a:pt x="5025" y="77682"/>
                </a:lnTo>
                <a:lnTo>
                  <a:pt x="6129" y="76903"/>
                </a:lnTo>
                <a:lnTo>
                  <a:pt x="7096" y="76388"/>
                </a:lnTo>
                <a:lnTo>
                  <a:pt x="7463" y="76228"/>
                </a:lnTo>
                <a:lnTo>
                  <a:pt x="8613" y="75838"/>
                </a:lnTo>
                <a:lnTo>
                  <a:pt x="9786" y="75529"/>
                </a:lnTo>
                <a:lnTo>
                  <a:pt x="12339" y="74979"/>
                </a:lnTo>
                <a:lnTo>
                  <a:pt x="13638" y="74670"/>
                </a:lnTo>
                <a:lnTo>
                  <a:pt x="18755" y="71452"/>
                </a:lnTo>
                <a:lnTo>
                  <a:pt x="19146" y="70834"/>
                </a:lnTo>
                <a:lnTo>
                  <a:pt x="19723" y="70169"/>
                </a:lnTo>
                <a:lnTo>
                  <a:pt x="20250" y="69654"/>
                </a:lnTo>
                <a:lnTo>
                  <a:pt x="22136" y="68016"/>
                </a:lnTo>
                <a:lnTo>
                  <a:pt x="22723" y="67467"/>
                </a:lnTo>
                <a:lnTo>
                  <a:pt x="25241" y="63355"/>
                </a:lnTo>
                <a:lnTo>
                  <a:pt x="25828" y="62221"/>
                </a:lnTo>
                <a:lnTo>
                  <a:pt x="34441" y="52509"/>
                </a:lnTo>
                <a:lnTo>
                  <a:pt x="35418" y="51376"/>
                </a:lnTo>
                <a:lnTo>
                  <a:pt x="36752" y="49761"/>
                </a:lnTo>
                <a:lnTo>
                  <a:pt x="37971" y="48123"/>
                </a:lnTo>
                <a:lnTo>
                  <a:pt x="39156" y="46474"/>
                </a:lnTo>
                <a:lnTo>
                  <a:pt x="40340" y="44871"/>
                </a:lnTo>
                <a:lnTo>
                  <a:pt x="41479" y="43267"/>
                </a:lnTo>
                <a:lnTo>
                  <a:pt x="43169" y="41114"/>
                </a:lnTo>
                <a:lnTo>
                  <a:pt x="44342" y="39786"/>
                </a:lnTo>
                <a:lnTo>
                  <a:pt x="44940" y="39190"/>
                </a:lnTo>
                <a:lnTo>
                  <a:pt x="44940" y="38721"/>
                </a:lnTo>
                <a:lnTo>
                  <a:pt x="44779" y="38331"/>
                </a:lnTo>
                <a:lnTo>
                  <a:pt x="44584" y="37942"/>
                </a:lnTo>
                <a:lnTo>
                  <a:pt x="43836" y="36762"/>
                </a:lnTo>
                <a:lnTo>
                  <a:pt x="42778" y="35354"/>
                </a:lnTo>
                <a:lnTo>
                  <a:pt x="41755" y="33796"/>
                </a:lnTo>
                <a:lnTo>
                  <a:pt x="37465" y="14762"/>
                </a:lnTo>
                <a:lnTo>
                  <a:pt x="37875" y="11475"/>
                </a:lnTo>
                <a:lnTo>
                  <a:pt x="38098" y="9986"/>
                </a:lnTo>
                <a:lnTo>
                  <a:pt x="38799" y="5840"/>
                </a:lnTo>
                <a:lnTo>
                  <a:pt x="38926" y="5291"/>
                </a:lnTo>
                <a:lnTo>
                  <a:pt x="38880" y="4111"/>
                </a:lnTo>
                <a:lnTo>
                  <a:pt x="38684" y="3756"/>
                </a:lnTo>
                <a:lnTo>
                  <a:pt x="37902" y="2977"/>
                </a:lnTo>
                <a:lnTo>
                  <a:pt x="37511" y="2668"/>
                </a:lnTo>
                <a:lnTo>
                  <a:pt x="36913" y="2072"/>
                </a:lnTo>
                <a:lnTo>
                  <a:pt x="34280" y="45"/>
                </a:lnTo>
                <a:lnTo>
                  <a:pt x="33808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20040" y="325277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6416" y="0"/>
                </a:moveTo>
                <a:lnTo>
                  <a:pt x="0" y="4031"/>
                </a:lnTo>
                <a:lnTo>
                  <a:pt x="160" y="4546"/>
                </a:lnTo>
                <a:lnTo>
                  <a:pt x="2759" y="6653"/>
                </a:lnTo>
                <a:lnTo>
                  <a:pt x="3150" y="6619"/>
                </a:lnTo>
                <a:lnTo>
                  <a:pt x="7555" y="1878"/>
                </a:lnTo>
                <a:lnTo>
                  <a:pt x="7555" y="629"/>
                </a:lnTo>
                <a:lnTo>
                  <a:pt x="7394" y="435"/>
                </a:lnTo>
                <a:lnTo>
                  <a:pt x="7037" y="160"/>
                </a:lnTo>
                <a:lnTo>
                  <a:pt x="6842" y="80"/>
                </a:lnTo>
                <a:lnTo>
                  <a:pt x="6416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6199" y="244663"/>
            <a:ext cx="40005" cy="46355"/>
          </a:xfrm>
          <a:custGeom>
            <a:avLst/>
            <a:gdLst/>
            <a:ahLst/>
            <a:cxnLst/>
            <a:rect l="l" t="t" r="r" b="b"/>
            <a:pathLst>
              <a:path w="40004" h="46354">
                <a:moveTo>
                  <a:pt x="12492" y="13113"/>
                </a:moveTo>
                <a:lnTo>
                  <a:pt x="11192" y="14212"/>
                </a:lnTo>
                <a:lnTo>
                  <a:pt x="10847" y="14212"/>
                </a:lnTo>
                <a:lnTo>
                  <a:pt x="8685" y="25962"/>
                </a:lnTo>
                <a:lnTo>
                  <a:pt x="8524" y="26902"/>
                </a:lnTo>
                <a:lnTo>
                  <a:pt x="5776" y="33979"/>
                </a:lnTo>
                <a:lnTo>
                  <a:pt x="5304" y="34804"/>
                </a:lnTo>
                <a:lnTo>
                  <a:pt x="4787" y="35628"/>
                </a:lnTo>
                <a:lnTo>
                  <a:pt x="4235" y="36453"/>
                </a:lnTo>
                <a:lnTo>
                  <a:pt x="3729" y="37312"/>
                </a:lnTo>
                <a:lnTo>
                  <a:pt x="3292" y="38171"/>
                </a:lnTo>
                <a:lnTo>
                  <a:pt x="2357" y="40129"/>
                </a:lnTo>
                <a:lnTo>
                  <a:pt x="2038" y="40839"/>
                </a:lnTo>
                <a:lnTo>
                  <a:pt x="302" y="43496"/>
                </a:lnTo>
                <a:lnTo>
                  <a:pt x="64" y="44046"/>
                </a:lnTo>
                <a:lnTo>
                  <a:pt x="0" y="45145"/>
                </a:lnTo>
                <a:lnTo>
                  <a:pt x="544" y="45649"/>
                </a:lnTo>
                <a:lnTo>
                  <a:pt x="854" y="45810"/>
                </a:lnTo>
                <a:lnTo>
                  <a:pt x="1130" y="45924"/>
                </a:lnTo>
                <a:lnTo>
                  <a:pt x="1762" y="46085"/>
                </a:lnTo>
                <a:lnTo>
                  <a:pt x="2429" y="46165"/>
                </a:lnTo>
                <a:lnTo>
                  <a:pt x="3809" y="46119"/>
                </a:lnTo>
                <a:lnTo>
                  <a:pt x="5143" y="46039"/>
                </a:lnTo>
                <a:lnTo>
                  <a:pt x="5339" y="45970"/>
                </a:lnTo>
                <a:lnTo>
                  <a:pt x="5891" y="45569"/>
                </a:lnTo>
                <a:lnTo>
                  <a:pt x="6040" y="45420"/>
                </a:lnTo>
                <a:lnTo>
                  <a:pt x="6397" y="45226"/>
                </a:lnTo>
                <a:lnTo>
                  <a:pt x="6558" y="45180"/>
                </a:lnTo>
                <a:lnTo>
                  <a:pt x="6834" y="45180"/>
                </a:lnTo>
                <a:lnTo>
                  <a:pt x="7144" y="45145"/>
                </a:lnTo>
                <a:lnTo>
                  <a:pt x="10100" y="40129"/>
                </a:lnTo>
                <a:lnTo>
                  <a:pt x="10376" y="39270"/>
                </a:lnTo>
                <a:lnTo>
                  <a:pt x="18195" y="31082"/>
                </a:lnTo>
                <a:lnTo>
                  <a:pt x="19253" y="30543"/>
                </a:lnTo>
                <a:lnTo>
                  <a:pt x="19771" y="30188"/>
                </a:lnTo>
                <a:lnTo>
                  <a:pt x="20242" y="29833"/>
                </a:lnTo>
                <a:lnTo>
                  <a:pt x="20875" y="29204"/>
                </a:lnTo>
                <a:lnTo>
                  <a:pt x="15206" y="29204"/>
                </a:lnTo>
                <a:lnTo>
                  <a:pt x="16389" y="26902"/>
                </a:lnTo>
                <a:lnTo>
                  <a:pt x="24647" y="19423"/>
                </a:lnTo>
                <a:lnTo>
                  <a:pt x="25187" y="19102"/>
                </a:lnTo>
                <a:lnTo>
                  <a:pt x="26096" y="18713"/>
                </a:lnTo>
                <a:lnTo>
                  <a:pt x="13906" y="18713"/>
                </a:lnTo>
                <a:lnTo>
                  <a:pt x="13711" y="18404"/>
                </a:lnTo>
                <a:lnTo>
                  <a:pt x="13588" y="18049"/>
                </a:lnTo>
                <a:lnTo>
                  <a:pt x="13468" y="17304"/>
                </a:lnTo>
                <a:lnTo>
                  <a:pt x="13361" y="14911"/>
                </a:lnTo>
                <a:lnTo>
                  <a:pt x="13285" y="14212"/>
                </a:lnTo>
                <a:lnTo>
                  <a:pt x="13205" y="13903"/>
                </a:lnTo>
                <a:lnTo>
                  <a:pt x="13078" y="13548"/>
                </a:lnTo>
                <a:lnTo>
                  <a:pt x="12883" y="13227"/>
                </a:lnTo>
                <a:lnTo>
                  <a:pt x="12733" y="13158"/>
                </a:lnTo>
                <a:lnTo>
                  <a:pt x="12492" y="13113"/>
                </a:lnTo>
                <a:close/>
              </a:path>
              <a:path w="40004" h="46354">
                <a:moveTo>
                  <a:pt x="21415" y="26970"/>
                </a:moveTo>
                <a:lnTo>
                  <a:pt x="21105" y="27050"/>
                </a:lnTo>
                <a:lnTo>
                  <a:pt x="19414" y="28035"/>
                </a:lnTo>
                <a:lnTo>
                  <a:pt x="18828" y="28345"/>
                </a:lnTo>
                <a:lnTo>
                  <a:pt x="18356" y="28539"/>
                </a:lnTo>
                <a:lnTo>
                  <a:pt x="17954" y="28654"/>
                </a:lnTo>
                <a:lnTo>
                  <a:pt x="17138" y="28814"/>
                </a:lnTo>
                <a:lnTo>
                  <a:pt x="16701" y="28860"/>
                </a:lnTo>
                <a:lnTo>
                  <a:pt x="15206" y="29204"/>
                </a:lnTo>
                <a:lnTo>
                  <a:pt x="20875" y="29204"/>
                </a:lnTo>
                <a:lnTo>
                  <a:pt x="21266" y="28619"/>
                </a:lnTo>
                <a:lnTo>
                  <a:pt x="21530" y="28035"/>
                </a:lnTo>
                <a:lnTo>
                  <a:pt x="21415" y="26970"/>
                </a:lnTo>
                <a:close/>
              </a:path>
              <a:path w="40004" h="46354">
                <a:moveTo>
                  <a:pt x="34939" y="0"/>
                </a:moveTo>
                <a:lnTo>
                  <a:pt x="32697" y="0"/>
                </a:lnTo>
                <a:lnTo>
                  <a:pt x="32306" y="160"/>
                </a:lnTo>
                <a:lnTo>
                  <a:pt x="31949" y="355"/>
                </a:lnTo>
                <a:lnTo>
                  <a:pt x="31282" y="858"/>
                </a:lnTo>
                <a:lnTo>
                  <a:pt x="30811" y="1133"/>
                </a:lnTo>
                <a:lnTo>
                  <a:pt x="26487" y="7203"/>
                </a:lnTo>
                <a:lnTo>
                  <a:pt x="26015" y="8028"/>
                </a:lnTo>
                <a:lnTo>
                  <a:pt x="25590" y="8887"/>
                </a:lnTo>
                <a:lnTo>
                  <a:pt x="24591" y="10650"/>
                </a:lnTo>
                <a:lnTo>
                  <a:pt x="24014" y="11475"/>
                </a:lnTo>
                <a:lnTo>
                  <a:pt x="23146" y="12494"/>
                </a:lnTo>
                <a:lnTo>
                  <a:pt x="21806" y="14212"/>
                </a:lnTo>
                <a:lnTo>
                  <a:pt x="15171" y="18713"/>
                </a:lnTo>
                <a:lnTo>
                  <a:pt x="26096" y="18713"/>
                </a:lnTo>
                <a:lnTo>
                  <a:pt x="27034" y="18324"/>
                </a:lnTo>
                <a:lnTo>
                  <a:pt x="28695" y="17808"/>
                </a:lnTo>
                <a:lnTo>
                  <a:pt x="31052" y="17304"/>
                </a:lnTo>
                <a:lnTo>
                  <a:pt x="32271" y="17190"/>
                </a:lnTo>
                <a:lnTo>
                  <a:pt x="32973" y="16640"/>
                </a:lnTo>
                <a:lnTo>
                  <a:pt x="33720" y="16171"/>
                </a:lnTo>
                <a:lnTo>
                  <a:pt x="34514" y="15735"/>
                </a:lnTo>
                <a:lnTo>
                  <a:pt x="36123" y="14911"/>
                </a:lnTo>
                <a:lnTo>
                  <a:pt x="37653" y="13972"/>
                </a:lnTo>
                <a:lnTo>
                  <a:pt x="38366" y="13388"/>
                </a:lnTo>
                <a:lnTo>
                  <a:pt x="38722" y="12998"/>
                </a:lnTo>
                <a:lnTo>
                  <a:pt x="39033" y="12494"/>
                </a:lnTo>
                <a:lnTo>
                  <a:pt x="39324" y="11704"/>
                </a:lnTo>
                <a:lnTo>
                  <a:pt x="30339" y="11704"/>
                </a:lnTo>
                <a:lnTo>
                  <a:pt x="29994" y="11624"/>
                </a:lnTo>
                <a:lnTo>
                  <a:pt x="29718" y="11429"/>
                </a:lnTo>
                <a:lnTo>
                  <a:pt x="29442" y="11005"/>
                </a:lnTo>
                <a:lnTo>
                  <a:pt x="29316" y="9906"/>
                </a:lnTo>
                <a:lnTo>
                  <a:pt x="29477" y="9127"/>
                </a:lnTo>
                <a:lnTo>
                  <a:pt x="32271" y="3802"/>
                </a:lnTo>
                <a:lnTo>
                  <a:pt x="34939" y="0"/>
                </a:lnTo>
                <a:close/>
              </a:path>
              <a:path w="40004" h="46354">
                <a:moveTo>
                  <a:pt x="37457" y="11120"/>
                </a:moveTo>
                <a:lnTo>
                  <a:pt x="31443" y="11670"/>
                </a:lnTo>
                <a:lnTo>
                  <a:pt x="30972" y="11704"/>
                </a:lnTo>
                <a:lnTo>
                  <a:pt x="39324" y="11704"/>
                </a:lnTo>
                <a:lnTo>
                  <a:pt x="39458" y="11280"/>
                </a:lnTo>
                <a:lnTo>
                  <a:pt x="37457" y="1112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2391" y="236474"/>
            <a:ext cx="25400" cy="52069"/>
          </a:xfrm>
          <a:custGeom>
            <a:avLst/>
            <a:gdLst/>
            <a:ahLst/>
            <a:cxnLst/>
            <a:rect l="l" t="t" r="r" b="b"/>
            <a:pathLst>
              <a:path w="25400" h="52070">
                <a:moveTo>
                  <a:pt x="551" y="15357"/>
                </a:moveTo>
                <a:lnTo>
                  <a:pt x="0" y="15357"/>
                </a:lnTo>
                <a:lnTo>
                  <a:pt x="40" y="16606"/>
                </a:lnTo>
                <a:lnTo>
                  <a:pt x="160" y="19034"/>
                </a:lnTo>
                <a:lnTo>
                  <a:pt x="2909" y="27486"/>
                </a:lnTo>
                <a:lnTo>
                  <a:pt x="3461" y="28780"/>
                </a:lnTo>
                <a:lnTo>
                  <a:pt x="5138" y="39946"/>
                </a:lnTo>
                <a:lnTo>
                  <a:pt x="5019" y="41584"/>
                </a:lnTo>
                <a:lnTo>
                  <a:pt x="4760" y="43932"/>
                </a:lnTo>
                <a:lnTo>
                  <a:pt x="4519" y="45340"/>
                </a:lnTo>
                <a:lnTo>
                  <a:pt x="3967" y="48158"/>
                </a:lnTo>
                <a:lnTo>
                  <a:pt x="3852" y="48639"/>
                </a:lnTo>
                <a:lnTo>
                  <a:pt x="3817" y="51845"/>
                </a:lnTo>
                <a:lnTo>
                  <a:pt x="4404" y="51960"/>
                </a:lnTo>
                <a:lnTo>
                  <a:pt x="4990" y="52006"/>
                </a:lnTo>
                <a:lnTo>
                  <a:pt x="5542" y="52006"/>
                </a:lnTo>
                <a:lnTo>
                  <a:pt x="7313" y="51845"/>
                </a:lnTo>
                <a:lnTo>
                  <a:pt x="8486" y="51685"/>
                </a:lnTo>
                <a:lnTo>
                  <a:pt x="8808" y="51685"/>
                </a:lnTo>
                <a:lnTo>
                  <a:pt x="11120" y="46325"/>
                </a:lnTo>
                <a:lnTo>
                  <a:pt x="11327" y="44916"/>
                </a:lnTo>
                <a:lnTo>
                  <a:pt x="11557" y="41584"/>
                </a:lnTo>
                <a:lnTo>
                  <a:pt x="11672" y="38297"/>
                </a:lnTo>
                <a:lnTo>
                  <a:pt x="12074" y="33361"/>
                </a:lnTo>
                <a:lnTo>
                  <a:pt x="12328" y="31448"/>
                </a:lnTo>
                <a:lnTo>
                  <a:pt x="12546" y="29329"/>
                </a:lnTo>
                <a:lnTo>
                  <a:pt x="12661" y="28551"/>
                </a:lnTo>
                <a:lnTo>
                  <a:pt x="15455" y="23260"/>
                </a:lnTo>
                <a:lnTo>
                  <a:pt x="5979" y="23260"/>
                </a:lnTo>
                <a:lnTo>
                  <a:pt x="2097" y="19034"/>
                </a:lnTo>
                <a:lnTo>
                  <a:pt x="1641" y="17820"/>
                </a:lnTo>
                <a:lnTo>
                  <a:pt x="1138" y="16606"/>
                </a:lnTo>
                <a:lnTo>
                  <a:pt x="551" y="15357"/>
                </a:lnTo>
                <a:close/>
              </a:path>
              <a:path w="25400" h="52070">
                <a:moveTo>
                  <a:pt x="13719" y="0"/>
                </a:moveTo>
                <a:lnTo>
                  <a:pt x="13719" y="1294"/>
                </a:lnTo>
                <a:lnTo>
                  <a:pt x="13443" y="1408"/>
                </a:lnTo>
                <a:lnTo>
                  <a:pt x="12971" y="1683"/>
                </a:lnTo>
                <a:lnTo>
                  <a:pt x="12419" y="2233"/>
                </a:lnTo>
                <a:lnTo>
                  <a:pt x="12143" y="2553"/>
                </a:lnTo>
                <a:lnTo>
                  <a:pt x="11718" y="3447"/>
                </a:lnTo>
                <a:lnTo>
                  <a:pt x="11281" y="4306"/>
                </a:lnTo>
                <a:lnTo>
                  <a:pt x="10192" y="16606"/>
                </a:lnTo>
                <a:lnTo>
                  <a:pt x="10027" y="18598"/>
                </a:lnTo>
                <a:lnTo>
                  <a:pt x="6957" y="23179"/>
                </a:lnTo>
                <a:lnTo>
                  <a:pt x="6646" y="23260"/>
                </a:lnTo>
                <a:lnTo>
                  <a:pt x="15455" y="23260"/>
                </a:lnTo>
                <a:lnTo>
                  <a:pt x="17020" y="21107"/>
                </a:lnTo>
                <a:lnTo>
                  <a:pt x="19581" y="17820"/>
                </a:lnTo>
                <a:lnTo>
                  <a:pt x="21308" y="15667"/>
                </a:lnTo>
                <a:lnTo>
                  <a:pt x="22493" y="14258"/>
                </a:lnTo>
                <a:lnTo>
                  <a:pt x="23599" y="13078"/>
                </a:lnTo>
                <a:lnTo>
                  <a:pt x="17410" y="13078"/>
                </a:lnTo>
                <a:lnTo>
                  <a:pt x="14153" y="5176"/>
                </a:lnTo>
                <a:lnTo>
                  <a:pt x="13805" y="1294"/>
                </a:lnTo>
                <a:lnTo>
                  <a:pt x="13719" y="0"/>
                </a:lnTo>
                <a:close/>
              </a:path>
              <a:path w="25400" h="52070">
                <a:moveTo>
                  <a:pt x="25161" y="8818"/>
                </a:moveTo>
                <a:lnTo>
                  <a:pt x="24609" y="8818"/>
                </a:lnTo>
                <a:lnTo>
                  <a:pt x="24218" y="8932"/>
                </a:lnTo>
                <a:lnTo>
                  <a:pt x="24022" y="9047"/>
                </a:lnTo>
                <a:lnTo>
                  <a:pt x="22731" y="10456"/>
                </a:lnTo>
                <a:lnTo>
                  <a:pt x="21895" y="11315"/>
                </a:lnTo>
                <a:lnTo>
                  <a:pt x="18203" y="13078"/>
                </a:lnTo>
                <a:lnTo>
                  <a:pt x="23599" y="13078"/>
                </a:lnTo>
                <a:lnTo>
                  <a:pt x="24689" y="11784"/>
                </a:lnTo>
                <a:lnTo>
                  <a:pt x="25112" y="11051"/>
                </a:lnTo>
                <a:lnTo>
                  <a:pt x="25241" y="10776"/>
                </a:lnTo>
                <a:lnTo>
                  <a:pt x="25356" y="10421"/>
                </a:lnTo>
                <a:lnTo>
                  <a:pt x="25276" y="885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06287" y="400638"/>
            <a:ext cx="207010" cy="132080"/>
          </a:xfrm>
          <a:custGeom>
            <a:avLst/>
            <a:gdLst/>
            <a:ahLst/>
            <a:cxnLst/>
            <a:rect l="l" t="t" r="r" b="b"/>
            <a:pathLst>
              <a:path w="207009" h="132079">
                <a:moveTo>
                  <a:pt x="61247" y="130809"/>
                </a:moveTo>
                <a:lnTo>
                  <a:pt x="53979" y="130809"/>
                </a:lnTo>
                <a:lnTo>
                  <a:pt x="53737" y="132079"/>
                </a:lnTo>
                <a:lnTo>
                  <a:pt x="60269" y="132079"/>
                </a:lnTo>
                <a:lnTo>
                  <a:pt x="61247" y="130809"/>
                </a:lnTo>
                <a:close/>
              </a:path>
              <a:path w="207009" h="132079">
                <a:moveTo>
                  <a:pt x="65375" y="129539"/>
                </a:moveTo>
                <a:lnTo>
                  <a:pt x="54094" y="129539"/>
                </a:lnTo>
                <a:lnTo>
                  <a:pt x="54094" y="130809"/>
                </a:lnTo>
                <a:lnTo>
                  <a:pt x="64674" y="130809"/>
                </a:lnTo>
                <a:lnTo>
                  <a:pt x="65375" y="129539"/>
                </a:lnTo>
                <a:close/>
              </a:path>
              <a:path w="207009" h="132079">
                <a:moveTo>
                  <a:pt x="60706" y="64770"/>
                </a:moveTo>
                <a:lnTo>
                  <a:pt x="58383" y="64770"/>
                </a:lnTo>
                <a:lnTo>
                  <a:pt x="59683" y="67310"/>
                </a:lnTo>
                <a:lnTo>
                  <a:pt x="59832" y="67310"/>
                </a:lnTo>
                <a:lnTo>
                  <a:pt x="60154" y="68580"/>
                </a:lnTo>
                <a:lnTo>
                  <a:pt x="60545" y="69850"/>
                </a:lnTo>
                <a:lnTo>
                  <a:pt x="61097" y="72390"/>
                </a:lnTo>
                <a:lnTo>
                  <a:pt x="61327" y="73660"/>
                </a:lnTo>
                <a:lnTo>
                  <a:pt x="61718" y="77470"/>
                </a:lnTo>
                <a:lnTo>
                  <a:pt x="62040" y="80010"/>
                </a:lnTo>
                <a:lnTo>
                  <a:pt x="62316" y="82550"/>
                </a:lnTo>
                <a:lnTo>
                  <a:pt x="62546" y="86360"/>
                </a:lnTo>
                <a:lnTo>
                  <a:pt x="62937" y="91440"/>
                </a:lnTo>
                <a:lnTo>
                  <a:pt x="63294" y="93980"/>
                </a:lnTo>
                <a:lnTo>
                  <a:pt x="63535" y="96520"/>
                </a:lnTo>
                <a:lnTo>
                  <a:pt x="63731" y="97790"/>
                </a:lnTo>
                <a:lnTo>
                  <a:pt x="63961" y="102870"/>
                </a:lnTo>
                <a:lnTo>
                  <a:pt x="63765" y="104140"/>
                </a:lnTo>
                <a:lnTo>
                  <a:pt x="63570" y="104140"/>
                </a:lnTo>
                <a:lnTo>
                  <a:pt x="62983" y="106680"/>
                </a:lnTo>
                <a:lnTo>
                  <a:pt x="62592" y="107950"/>
                </a:lnTo>
                <a:lnTo>
                  <a:pt x="61649" y="110490"/>
                </a:lnTo>
                <a:lnTo>
                  <a:pt x="59993" y="114299"/>
                </a:lnTo>
                <a:lnTo>
                  <a:pt x="58809" y="116839"/>
                </a:lnTo>
                <a:lnTo>
                  <a:pt x="57670" y="119379"/>
                </a:lnTo>
                <a:lnTo>
                  <a:pt x="56647" y="120649"/>
                </a:lnTo>
                <a:lnTo>
                  <a:pt x="56175" y="121919"/>
                </a:lnTo>
                <a:lnTo>
                  <a:pt x="55474" y="121919"/>
                </a:lnTo>
                <a:lnTo>
                  <a:pt x="54726" y="123189"/>
                </a:lnTo>
                <a:lnTo>
                  <a:pt x="53933" y="124459"/>
                </a:lnTo>
                <a:lnTo>
                  <a:pt x="52323" y="125729"/>
                </a:lnTo>
                <a:lnTo>
                  <a:pt x="51541" y="126999"/>
                </a:lnTo>
                <a:lnTo>
                  <a:pt x="50828" y="126999"/>
                </a:lnTo>
                <a:lnTo>
                  <a:pt x="50207" y="128269"/>
                </a:lnTo>
                <a:lnTo>
                  <a:pt x="51575" y="129539"/>
                </a:lnTo>
                <a:lnTo>
                  <a:pt x="66560" y="129539"/>
                </a:lnTo>
                <a:lnTo>
                  <a:pt x="67031" y="128270"/>
                </a:lnTo>
                <a:lnTo>
                  <a:pt x="67468" y="128270"/>
                </a:lnTo>
                <a:lnTo>
                  <a:pt x="67859" y="127000"/>
                </a:lnTo>
                <a:lnTo>
                  <a:pt x="68215" y="125730"/>
                </a:lnTo>
                <a:lnTo>
                  <a:pt x="68560" y="125730"/>
                </a:lnTo>
                <a:lnTo>
                  <a:pt x="69825" y="120650"/>
                </a:lnTo>
                <a:lnTo>
                  <a:pt x="59683" y="120649"/>
                </a:lnTo>
                <a:lnTo>
                  <a:pt x="59602" y="119379"/>
                </a:lnTo>
                <a:lnTo>
                  <a:pt x="59798" y="118109"/>
                </a:lnTo>
                <a:lnTo>
                  <a:pt x="60269" y="116839"/>
                </a:lnTo>
                <a:lnTo>
                  <a:pt x="60545" y="116839"/>
                </a:lnTo>
                <a:lnTo>
                  <a:pt x="61799" y="114299"/>
                </a:lnTo>
                <a:lnTo>
                  <a:pt x="62351" y="113030"/>
                </a:lnTo>
                <a:lnTo>
                  <a:pt x="63179" y="110490"/>
                </a:lnTo>
                <a:lnTo>
                  <a:pt x="64156" y="107950"/>
                </a:lnTo>
                <a:lnTo>
                  <a:pt x="64628" y="107950"/>
                </a:lnTo>
                <a:lnTo>
                  <a:pt x="65065" y="106680"/>
                </a:lnTo>
                <a:lnTo>
                  <a:pt x="66479" y="102870"/>
                </a:lnTo>
                <a:lnTo>
                  <a:pt x="64904" y="83820"/>
                </a:lnTo>
                <a:lnTo>
                  <a:pt x="63961" y="76200"/>
                </a:lnTo>
                <a:lnTo>
                  <a:pt x="63765" y="74930"/>
                </a:lnTo>
                <a:lnTo>
                  <a:pt x="63616" y="73660"/>
                </a:lnTo>
                <a:lnTo>
                  <a:pt x="63455" y="71120"/>
                </a:lnTo>
                <a:lnTo>
                  <a:pt x="63340" y="69850"/>
                </a:lnTo>
                <a:lnTo>
                  <a:pt x="62983" y="69850"/>
                </a:lnTo>
                <a:lnTo>
                  <a:pt x="62512" y="68580"/>
                </a:lnTo>
                <a:lnTo>
                  <a:pt x="61960" y="67310"/>
                </a:lnTo>
                <a:lnTo>
                  <a:pt x="60706" y="64770"/>
                </a:lnTo>
                <a:close/>
              </a:path>
              <a:path w="207009" h="132079">
                <a:moveTo>
                  <a:pt x="193711" y="123190"/>
                </a:moveTo>
                <a:lnTo>
                  <a:pt x="181913" y="123190"/>
                </a:lnTo>
                <a:lnTo>
                  <a:pt x="181280" y="125730"/>
                </a:lnTo>
                <a:lnTo>
                  <a:pt x="189146" y="125730"/>
                </a:lnTo>
                <a:lnTo>
                  <a:pt x="189974" y="124460"/>
                </a:lnTo>
                <a:lnTo>
                  <a:pt x="193033" y="124460"/>
                </a:lnTo>
                <a:lnTo>
                  <a:pt x="193711" y="123190"/>
                </a:lnTo>
                <a:close/>
              </a:path>
              <a:path w="207009" h="132079">
                <a:moveTo>
                  <a:pt x="195045" y="121920"/>
                </a:moveTo>
                <a:lnTo>
                  <a:pt x="181913" y="121920"/>
                </a:lnTo>
                <a:lnTo>
                  <a:pt x="181947" y="123190"/>
                </a:lnTo>
                <a:lnTo>
                  <a:pt x="194804" y="123190"/>
                </a:lnTo>
                <a:lnTo>
                  <a:pt x="195045" y="121920"/>
                </a:lnTo>
                <a:close/>
              </a:path>
              <a:path w="207009" h="132079">
                <a:moveTo>
                  <a:pt x="187651" y="111760"/>
                </a:moveTo>
                <a:lnTo>
                  <a:pt x="185523" y="111760"/>
                </a:lnTo>
                <a:lnTo>
                  <a:pt x="185098" y="113030"/>
                </a:lnTo>
                <a:lnTo>
                  <a:pt x="184155" y="114300"/>
                </a:lnTo>
                <a:lnTo>
                  <a:pt x="180774" y="118110"/>
                </a:lnTo>
                <a:lnTo>
                  <a:pt x="179590" y="119380"/>
                </a:lnTo>
                <a:lnTo>
                  <a:pt x="178486" y="119380"/>
                </a:lnTo>
                <a:lnTo>
                  <a:pt x="177508" y="120650"/>
                </a:lnTo>
                <a:lnTo>
                  <a:pt x="180579" y="121920"/>
                </a:lnTo>
                <a:lnTo>
                  <a:pt x="195275" y="121920"/>
                </a:lnTo>
                <a:lnTo>
                  <a:pt x="196264" y="120650"/>
                </a:lnTo>
                <a:lnTo>
                  <a:pt x="198150" y="115570"/>
                </a:lnTo>
                <a:lnTo>
                  <a:pt x="198662" y="114300"/>
                </a:lnTo>
                <a:lnTo>
                  <a:pt x="189456" y="114300"/>
                </a:lnTo>
                <a:lnTo>
                  <a:pt x="188709" y="113030"/>
                </a:lnTo>
                <a:lnTo>
                  <a:pt x="187731" y="113030"/>
                </a:lnTo>
                <a:lnTo>
                  <a:pt x="187651" y="111760"/>
                </a:lnTo>
                <a:close/>
              </a:path>
              <a:path w="207009" h="132079">
                <a:moveTo>
                  <a:pt x="72183" y="113030"/>
                </a:moveTo>
                <a:lnTo>
                  <a:pt x="65927" y="113030"/>
                </a:lnTo>
                <a:lnTo>
                  <a:pt x="65617" y="114300"/>
                </a:lnTo>
                <a:lnTo>
                  <a:pt x="65375" y="114300"/>
                </a:lnTo>
                <a:lnTo>
                  <a:pt x="64984" y="116840"/>
                </a:lnTo>
                <a:lnTo>
                  <a:pt x="64513" y="118110"/>
                </a:lnTo>
                <a:lnTo>
                  <a:pt x="64352" y="118110"/>
                </a:lnTo>
                <a:lnTo>
                  <a:pt x="64202" y="119380"/>
                </a:lnTo>
                <a:lnTo>
                  <a:pt x="63179" y="119379"/>
                </a:lnTo>
                <a:lnTo>
                  <a:pt x="62707" y="120649"/>
                </a:lnTo>
                <a:lnTo>
                  <a:pt x="69825" y="120650"/>
                </a:lnTo>
                <a:lnTo>
                  <a:pt x="70377" y="119380"/>
                </a:lnTo>
                <a:lnTo>
                  <a:pt x="71240" y="115570"/>
                </a:lnTo>
                <a:lnTo>
                  <a:pt x="71550" y="115570"/>
                </a:lnTo>
                <a:lnTo>
                  <a:pt x="72183" y="113030"/>
                </a:lnTo>
                <a:close/>
              </a:path>
              <a:path w="207009" h="132079">
                <a:moveTo>
                  <a:pt x="15915" y="114299"/>
                </a:moveTo>
                <a:lnTo>
                  <a:pt x="3058" y="114299"/>
                </a:lnTo>
                <a:lnTo>
                  <a:pt x="1333" y="116839"/>
                </a:lnTo>
                <a:lnTo>
                  <a:pt x="10096" y="116839"/>
                </a:lnTo>
                <a:lnTo>
                  <a:pt x="12063" y="115569"/>
                </a:lnTo>
                <a:lnTo>
                  <a:pt x="14777" y="115569"/>
                </a:lnTo>
                <a:lnTo>
                  <a:pt x="15915" y="114299"/>
                </a:lnTo>
                <a:close/>
              </a:path>
              <a:path w="207009" h="132079">
                <a:moveTo>
                  <a:pt x="74345" y="12700"/>
                </a:moveTo>
                <a:lnTo>
                  <a:pt x="73287" y="12700"/>
                </a:lnTo>
                <a:lnTo>
                  <a:pt x="72137" y="20320"/>
                </a:lnTo>
                <a:lnTo>
                  <a:pt x="71665" y="22860"/>
                </a:lnTo>
                <a:lnTo>
                  <a:pt x="71240" y="25400"/>
                </a:lnTo>
                <a:lnTo>
                  <a:pt x="70021" y="31750"/>
                </a:lnTo>
                <a:lnTo>
                  <a:pt x="68445" y="39370"/>
                </a:lnTo>
                <a:lnTo>
                  <a:pt x="67813" y="43180"/>
                </a:lnTo>
                <a:lnTo>
                  <a:pt x="67537" y="44450"/>
                </a:lnTo>
                <a:lnTo>
                  <a:pt x="67307" y="46990"/>
                </a:lnTo>
                <a:lnTo>
                  <a:pt x="67111" y="48260"/>
                </a:lnTo>
                <a:lnTo>
                  <a:pt x="66950" y="49530"/>
                </a:lnTo>
                <a:lnTo>
                  <a:pt x="66950" y="55880"/>
                </a:lnTo>
                <a:lnTo>
                  <a:pt x="67065" y="57150"/>
                </a:lnTo>
                <a:lnTo>
                  <a:pt x="67617" y="60960"/>
                </a:lnTo>
                <a:lnTo>
                  <a:pt x="67859" y="63500"/>
                </a:lnTo>
                <a:lnTo>
                  <a:pt x="67261" y="66040"/>
                </a:lnTo>
                <a:lnTo>
                  <a:pt x="67065" y="67310"/>
                </a:lnTo>
                <a:lnTo>
                  <a:pt x="66950" y="71120"/>
                </a:lnTo>
                <a:lnTo>
                  <a:pt x="67031" y="72390"/>
                </a:lnTo>
                <a:lnTo>
                  <a:pt x="67226" y="73660"/>
                </a:lnTo>
                <a:lnTo>
                  <a:pt x="67502" y="74930"/>
                </a:lnTo>
                <a:lnTo>
                  <a:pt x="67859" y="77470"/>
                </a:lnTo>
                <a:lnTo>
                  <a:pt x="69434" y="87630"/>
                </a:lnTo>
                <a:lnTo>
                  <a:pt x="70101" y="92710"/>
                </a:lnTo>
                <a:lnTo>
                  <a:pt x="70331" y="95250"/>
                </a:lnTo>
                <a:lnTo>
                  <a:pt x="70446" y="104140"/>
                </a:lnTo>
                <a:lnTo>
                  <a:pt x="70170" y="105410"/>
                </a:lnTo>
                <a:lnTo>
                  <a:pt x="69975" y="106680"/>
                </a:lnTo>
                <a:lnTo>
                  <a:pt x="69745" y="106680"/>
                </a:lnTo>
                <a:lnTo>
                  <a:pt x="69469" y="107950"/>
                </a:lnTo>
                <a:lnTo>
                  <a:pt x="68606" y="109220"/>
                </a:lnTo>
                <a:lnTo>
                  <a:pt x="67617" y="110490"/>
                </a:lnTo>
                <a:lnTo>
                  <a:pt x="66720" y="111760"/>
                </a:lnTo>
                <a:lnTo>
                  <a:pt x="66318" y="113030"/>
                </a:lnTo>
                <a:lnTo>
                  <a:pt x="72183" y="113030"/>
                </a:lnTo>
                <a:lnTo>
                  <a:pt x="73045" y="114300"/>
                </a:lnTo>
                <a:lnTo>
                  <a:pt x="74816" y="114300"/>
                </a:lnTo>
                <a:lnTo>
                  <a:pt x="75449" y="115570"/>
                </a:lnTo>
                <a:lnTo>
                  <a:pt x="75759" y="113030"/>
                </a:lnTo>
                <a:lnTo>
                  <a:pt x="72608" y="83820"/>
                </a:lnTo>
                <a:lnTo>
                  <a:pt x="72217" y="81280"/>
                </a:lnTo>
                <a:lnTo>
                  <a:pt x="71907" y="78740"/>
                </a:lnTo>
                <a:lnTo>
                  <a:pt x="71631" y="76200"/>
                </a:lnTo>
                <a:lnTo>
                  <a:pt x="71665" y="69850"/>
                </a:lnTo>
                <a:lnTo>
                  <a:pt x="71987" y="67310"/>
                </a:lnTo>
                <a:lnTo>
                  <a:pt x="72183" y="66040"/>
                </a:lnTo>
                <a:lnTo>
                  <a:pt x="72183" y="63500"/>
                </a:lnTo>
                <a:lnTo>
                  <a:pt x="72459" y="63500"/>
                </a:lnTo>
                <a:lnTo>
                  <a:pt x="72539" y="62230"/>
                </a:lnTo>
                <a:lnTo>
                  <a:pt x="72735" y="62230"/>
                </a:lnTo>
                <a:lnTo>
                  <a:pt x="71826" y="59690"/>
                </a:lnTo>
                <a:lnTo>
                  <a:pt x="71631" y="58420"/>
                </a:lnTo>
                <a:lnTo>
                  <a:pt x="71516" y="57150"/>
                </a:lnTo>
                <a:lnTo>
                  <a:pt x="71631" y="53340"/>
                </a:lnTo>
                <a:lnTo>
                  <a:pt x="71746" y="52070"/>
                </a:lnTo>
                <a:lnTo>
                  <a:pt x="71907" y="50800"/>
                </a:lnTo>
                <a:lnTo>
                  <a:pt x="72102" y="49530"/>
                </a:lnTo>
                <a:lnTo>
                  <a:pt x="72574" y="48260"/>
                </a:lnTo>
                <a:lnTo>
                  <a:pt x="73080" y="45720"/>
                </a:lnTo>
                <a:lnTo>
                  <a:pt x="73597" y="44450"/>
                </a:lnTo>
                <a:lnTo>
                  <a:pt x="74069" y="41910"/>
                </a:lnTo>
                <a:lnTo>
                  <a:pt x="74425" y="40640"/>
                </a:lnTo>
                <a:lnTo>
                  <a:pt x="74736" y="39370"/>
                </a:lnTo>
                <a:lnTo>
                  <a:pt x="75483" y="34290"/>
                </a:lnTo>
                <a:lnTo>
                  <a:pt x="75989" y="30480"/>
                </a:lnTo>
                <a:lnTo>
                  <a:pt x="76265" y="29210"/>
                </a:lnTo>
                <a:lnTo>
                  <a:pt x="88340" y="29210"/>
                </a:lnTo>
                <a:lnTo>
                  <a:pt x="93101" y="27940"/>
                </a:lnTo>
                <a:lnTo>
                  <a:pt x="98874" y="27940"/>
                </a:lnTo>
                <a:lnTo>
                  <a:pt x="100138" y="26670"/>
                </a:lnTo>
                <a:lnTo>
                  <a:pt x="127220" y="26670"/>
                </a:lnTo>
                <a:lnTo>
                  <a:pt x="128635" y="25400"/>
                </a:lnTo>
                <a:lnTo>
                  <a:pt x="131349" y="25400"/>
                </a:lnTo>
                <a:lnTo>
                  <a:pt x="132292" y="24130"/>
                </a:lnTo>
                <a:lnTo>
                  <a:pt x="140042" y="24130"/>
                </a:lnTo>
                <a:lnTo>
                  <a:pt x="139214" y="22860"/>
                </a:lnTo>
                <a:lnTo>
                  <a:pt x="138858" y="21590"/>
                </a:lnTo>
                <a:lnTo>
                  <a:pt x="138547" y="21590"/>
                </a:lnTo>
                <a:lnTo>
                  <a:pt x="138030" y="20320"/>
                </a:lnTo>
                <a:lnTo>
                  <a:pt x="137604" y="20320"/>
                </a:lnTo>
                <a:lnTo>
                  <a:pt x="136190" y="19050"/>
                </a:lnTo>
                <a:lnTo>
                  <a:pt x="78036" y="19050"/>
                </a:lnTo>
                <a:lnTo>
                  <a:pt x="77841" y="17780"/>
                </a:lnTo>
                <a:lnTo>
                  <a:pt x="77450" y="17780"/>
                </a:lnTo>
                <a:lnTo>
                  <a:pt x="77059" y="16510"/>
                </a:lnTo>
                <a:lnTo>
                  <a:pt x="76265" y="15240"/>
                </a:lnTo>
                <a:lnTo>
                  <a:pt x="75955" y="15240"/>
                </a:lnTo>
                <a:lnTo>
                  <a:pt x="75598" y="13970"/>
                </a:lnTo>
                <a:lnTo>
                  <a:pt x="74816" y="13970"/>
                </a:lnTo>
                <a:lnTo>
                  <a:pt x="74345" y="12700"/>
                </a:lnTo>
                <a:close/>
              </a:path>
              <a:path w="207009" h="132079">
                <a:moveTo>
                  <a:pt x="18008" y="111759"/>
                </a:moveTo>
                <a:lnTo>
                  <a:pt x="1414" y="111759"/>
                </a:lnTo>
                <a:lnTo>
                  <a:pt x="2472" y="113029"/>
                </a:lnTo>
                <a:lnTo>
                  <a:pt x="3495" y="113029"/>
                </a:lnTo>
                <a:lnTo>
                  <a:pt x="3300" y="114299"/>
                </a:lnTo>
                <a:lnTo>
                  <a:pt x="16663" y="114299"/>
                </a:lnTo>
                <a:lnTo>
                  <a:pt x="17065" y="113029"/>
                </a:lnTo>
                <a:lnTo>
                  <a:pt x="18008" y="111759"/>
                </a:lnTo>
                <a:close/>
              </a:path>
              <a:path w="207009" h="132079">
                <a:moveTo>
                  <a:pt x="192688" y="41910"/>
                </a:moveTo>
                <a:lnTo>
                  <a:pt x="182304" y="41910"/>
                </a:lnTo>
                <a:lnTo>
                  <a:pt x="183051" y="43180"/>
                </a:lnTo>
                <a:lnTo>
                  <a:pt x="184707" y="43180"/>
                </a:lnTo>
                <a:lnTo>
                  <a:pt x="186708" y="44450"/>
                </a:lnTo>
                <a:lnTo>
                  <a:pt x="188122" y="44450"/>
                </a:lnTo>
                <a:lnTo>
                  <a:pt x="188237" y="45720"/>
                </a:lnTo>
                <a:lnTo>
                  <a:pt x="188479" y="45720"/>
                </a:lnTo>
                <a:lnTo>
                  <a:pt x="188594" y="46990"/>
                </a:lnTo>
                <a:lnTo>
                  <a:pt x="188904" y="48260"/>
                </a:lnTo>
                <a:lnTo>
                  <a:pt x="189456" y="52070"/>
                </a:lnTo>
                <a:lnTo>
                  <a:pt x="190641" y="58420"/>
                </a:lnTo>
                <a:lnTo>
                  <a:pt x="191273" y="60960"/>
                </a:lnTo>
                <a:lnTo>
                  <a:pt x="192331" y="66040"/>
                </a:lnTo>
                <a:lnTo>
                  <a:pt x="192722" y="67310"/>
                </a:lnTo>
                <a:lnTo>
                  <a:pt x="193585" y="69850"/>
                </a:lnTo>
                <a:lnTo>
                  <a:pt x="194056" y="71120"/>
                </a:lnTo>
                <a:lnTo>
                  <a:pt x="194608" y="72390"/>
                </a:lnTo>
                <a:lnTo>
                  <a:pt x="194689" y="74930"/>
                </a:lnTo>
                <a:lnTo>
                  <a:pt x="194850" y="77470"/>
                </a:lnTo>
                <a:lnTo>
                  <a:pt x="196540" y="81280"/>
                </a:lnTo>
                <a:lnTo>
                  <a:pt x="198035" y="86360"/>
                </a:lnTo>
                <a:lnTo>
                  <a:pt x="198507" y="87630"/>
                </a:lnTo>
                <a:lnTo>
                  <a:pt x="198932" y="88900"/>
                </a:lnTo>
                <a:lnTo>
                  <a:pt x="199323" y="91440"/>
                </a:lnTo>
                <a:lnTo>
                  <a:pt x="199645" y="92710"/>
                </a:lnTo>
                <a:lnTo>
                  <a:pt x="199921" y="93980"/>
                </a:lnTo>
                <a:lnTo>
                  <a:pt x="200151" y="96520"/>
                </a:lnTo>
                <a:lnTo>
                  <a:pt x="200116" y="99060"/>
                </a:lnTo>
                <a:lnTo>
                  <a:pt x="200036" y="100330"/>
                </a:lnTo>
                <a:lnTo>
                  <a:pt x="199404" y="100330"/>
                </a:lnTo>
                <a:lnTo>
                  <a:pt x="198978" y="101600"/>
                </a:lnTo>
                <a:lnTo>
                  <a:pt x="198656" y="101600"/>
                </a:lnTo>
                <a:lnTo>
                  <a:pt x="197794" y="102870"/>
                </a:lnTo>
                <a:lnTo>
                  <a:pt x="196966" y="105410"/>
                </a:lnTo>
                <a:lnTo>
                  <a:pt x="196149" y="106680"/>
                </a:lnTo>
                <a:lnTo>
                  <a:pt x="194574" y="109220"/>
                </a:lnTo>
                <a:lnTo>
                  <a:pt x="193826" y="110490"/>
                </a:lnTo>
                <a:lnTo>
                  <a:pt x="193113" y="113030"/>
                </a:lnTo>
                <a:lnTo>
                  <a:pt x="192412" y="114300"/>
                </a:lnTo>
                <a:lnTo>
                  <a:pt x="198662" y="114300"/>
                </a:lnTo>
                <a:lnTo>
                  <a:pt x="199174" y="113030"/>
                </a:lnTo>
                <a:lnTo>
                  <a:pt x="200818" y="109220"/>
                </a:lnTo>
                <a:lnTo>
                  <a:pt x="201761" y="107950"/>
                </a:lnTo>
                <a:lnTo>
                  <a:pt x="202393" y="107950"/>
                </a:lnTo>
                <a:lnTo>
                  <a:pt x="202750" y="106680"/>
                </a:lnTo>
                <a:lnTo>
                  <a:pt x="206878" y="106680"/>
                </a:lnTo>
                <a:lnTo>
                  <a:pt x="206798" y="102870"/>
                </a:lnTo>
                <a:lnTo>
                  <a:pt x="206717" y="101600"/>
                </a:lnTo>
                <a:lnTo>
                  <a:pt x="206602" y="100330"/>
                </a:lnTo>
                <a:lnTo>
                  <a:pt x="206292" y="97790"/>
                </a:lnTo>
                <a:lnTo>
                  <a:pt x="205694" y="95250"/>
                </a:lnTo>
                <a:lnTo>
                  <a:pt x="205188" y="93980"/>
                </a:lnTo>
                <a:lnTo>
                  <a:pt x="204636" y="91440"/>
                </a:lnTo>
                <a:lnTo>
                  <a:pt x="204049" y="90170"/>
                </a:lnTo>
                <a:lnTo>
                  <a:pt x="200898" y="80010"/>
                </a:lnTo>
                <a:lnTo>
                  <a:pt x="200312" y="78740"/>
                </a:lnTo>
                <a:lnTo>
                  <a:pt x="199760" y="76200"/>
                </a:lnTo>
                <a:lnTo>
                  <a:pt x="199174" y="74930"/>
                </a:lnTo>
                <a:lnTo>
                  <a:pt x="198070" y="71120"/>
                </a:lnTo>
                <a:lnTo>
                  <a:pt x="197564" y="68580"/>
                </a:lnTo>
                <a:lnTo>
                  <a:pt x="197092" y="66040"/>
                </a:lnTo>
                <a:lnTo>
                  <a:pt x="196575" y="63500"/>
                </a:lnTo>
                <a:lnTo>
                  <a:pt x="196149" y="62230"/>
                </a:lnTo>
                <a:lnTo>
                  <a:pt x="195666" y="59690"/>
                </a:lnTo>
                <a:lnTo>
                  <a:pt x="195241" y="57150"/>
                </a:lnTo>
                <a:lnTo>
                  <a:pt x="194056" y="50800"/>
                </a:lnTo>
                <a:lnTo>
                  <a:pt x="192998" y="44450"/>
                </a:lnTo>
                <a:lnTo>
                  <a:pt x="192688" y="41910"/>
                </a:lnTo>
                <a:close/>
              </a:path>
              <a:path w="207009" h="132079">
                <a:moveTo>
                  <a:pt x="103278" y="110490"/>
                </a:moveTo>
                <a:lnTo>
                  <a:pt x="90778" y="110490"/>
                </a:lnTo>
                <a:lnTo>
                  <a:pt x="90306" y="111760"/>
                </a:lnTo>
                <a:lnTo>
                  <a:pt x="89559" y="113030"/>
                </a:lnTo>
                <a:lnTo>
                  <a:pt x="98517" y="113030"/>
                </a:lnTo>
                <a:lnTo>
                  <a:pt x="99311" y="111760"/>
                </a:lnTo>
                <a:lnTo>
                  <a:pt x="102059" y="111760"/>
                </a:lnTo>
                <a:lnTo>
                  <a:pt x="103278" y="110490"/>
                </a:lnTo>
                <a:close/>
              </a:path>
              <a:path w="207009" h="132079">
                <a:moveTo>
                  <a:pt x="36327" y="64769"/>
                </a:moveTo>
                <a:lnTo>
                  <a:pt x="31957" y="64769"/>
                </a:lnTo>
                <a:lnTo>
                  <a:pt x="31957" y="66039"/>
                </a:lnTo>
                <a:lnTo>
                  <a:pt x="31405" y="68579"/>
                </a:lnTo>
                <a:lnTo>
                  <a:pt x="27633" y="83819"/>
                </a:lnTo>
                <a:lnTo>
                  <a:pt x="27242" y="85089"/>
                </a:lnTo>
                <a:lnTo>
                  <a:pt x="26299" y="87629"/>
                </a:lnTo>
                <a:lnTo>
                  <a:pt x="26069" y="88899"/>
                </a:lnTo>
                <a:lnTo>
                  <a:pt x="25862" y="88899"/>
                </a:lnTo>
                <a:lnTo>
                  <a:pt x="25552" y="91439"/>
                </a:lnTo>
                <a:lnTo>
                  <a:pt x="25356" y="92709"/>
                </a:lnTo>
                <a:lnTo>
                  <a:pt x="25000" y="93979"/>
                </a:lnTo>
                <a:lnTo>
                  <a:pt x="24850" y="93979"/>
                </a:lnTo>
                <a:lnTo>
                  <a:pt x="24413" y="95249"/>
                </a:lnTo>
                <a:lnTo>
                  <a:pt x="23309" y="95249"/>
                </a:lnTo>
                <a:lnTo>
                  <a:pt x="22838" y="96519"/>
                </a:lnTo>
                <a:lnTo>
                  <a:pt x="22136" y="97789"/>
                </a:lnTo>
                <a:lnTo>
                  <a:pt x="21699" y="97789"/>
                </a:lnTo>
                <a:lnTo>
                  <a:pt x="18870" y="101599"/>
                </a:lnTo>
                <a:lnTo>
                  <a:pt x="17962" y="101599"/>
                </a:lnTo>
                <a:lnTo>
                  <a:pt x="16237" y="104139"/>
                </a:lnTo>
                <a:lnTo>
                  <a:pt x="15409" y="105409"/>
                </a:lnTo>
                <a:lnTo>
                  <a:pt x="14662" y="106679"/>
                </a:lnTo>
                <a:lnTo>
                  <a:pt x="4680" y="106679"/>
                </a:lnTo>
                <a:lnTo>
                  <a:pt x="1966" y="109219"/>
                </a:lnTo>
                <a:lnTo>
                  <a:pt x="0" y="111759"/>
                </a:lnTo>
                <a:lnTo>
                  <a:pt x="18514" y="111759"/>
                </a:lnTo>
                <a:lnTo>
                  <a:pt x="18790" y="110489"/>
                </a:lnTo>
                <a:lnTo>
                  <a:pt x="19652" y="109219"/>
                </a:lnTo>
                <a:lnTo>
                  <a:pt x="20515" y="106679"/>
                </a:lnTo>
                <a:lnTo>
                  <a:pt x="20986" y="105409"/>
                </a:lnTo>
                <a:lnTo>
                  <a:pt x="21538" y="105409"/>
                </a:lnTo>
                <a:lnTo>
                  <a:pt x="22171" y="104139"/>
                </a:lnTo>
                <a:lnTo>
                  <a:pt x="32831" y="78739"/>
                </a:lnTo>
                <a:lnTo>
                  <a:pt x="33061" y="77469"/>
                </a:lnTo>
                <a:lnTo>
                  <a:pt x="33923" y="73659"/>
                </a:lnTo>
                <a:lnTo>
                  <a:pt x="34751" y="69849"/>
                </a:lnTo>
                <a:lnTo>
                  <a:pt x="35223" y="68579"/>
                </a:lnTo>
                <a:lnTo>
                  <a:pt x="35740" y="67309"/>
                </a:lnTo>
                <a:lnTo>
                  <a:pt x="36005" y="66039"/>
                </a:lnTo>
                <a:lnTo>
                  <a:pt x="36327" y="64769"/>
                </a:lnTo>
                <a:close/>
              </a:path>
              <a:path w="207009" h="132079">
                <a:moveTo>
                  <a:pt x="196264" y="97790"/>
                </a:moveTo>
                <a:lnTo>
                  <a:pt x="193470" y="97790"/>
                </a:lnTo>
                <a:lnTo>
                  <a:pt x="192492" y="99060"/>
                </a:lnTo>
                <a:lnTo>
                  <a:pt x="191894" y="100330"/>
                </a:lnTo>
                <a:lnTo>
                  <a:pt x="190917" y="101600"/>
                </a:lnTo>
                <a:lnTo>
                  <a:pt x="187145" y="109220"/>
                </a:lnTo>
                <a:lnTo>
                  <a:pt x="185926" y="111760"/>
                </a:lnTo>
                <a:lnTo>
                  <a:pt x="187685" y="111760"/>
                </a:lnTo>
                <a:lnTo>
                  <a:pt x="187846" y="110490"/>
                </a:lnTo>
                <a:lnTo>
                  <a:pt x="188122" y="110490"/>
                </a:lnTo>
                <a:lnTo>
                  <a:pt x="188904" y="109220"/>
                </a:lnTo>
                <a:lnTo>
                  <a:pt x="189376" y="107950"/>
                </a:lnTo>
                <a:lnTo>
                  <a:pt x="190330" y="106680"/>
                </a:lnTo>
                <a:lnTo>
                  <a:pt x="190802" y="106680"/>
                </a:lnTo>
                <a:lnTo>
                  <a:pt x="191469" y="105410"/>
                </a:lnTo>
                <a:lnTo>
                  <a:pt x="192055" y="102870"/>
                </a:lnTo>
                <a:lnTo>
                  <a:pt x="192366" y="102870"/>
                </a:lnTo>
                <a:lnTo>
                  <a:pt x="193079" y="101600"/>
                </a:lnTo>
                <a:lnTo>
                  <a:pt x="193504" y="100330"/>
                </a:lnTo>
                <a:lnTo>
                  <a:pt x="194183" y="100330"/>
                </a:lnTo>
                <a:lnTo>
                  <a:pt x="195517" y="99060"/>
                </a:lnTo>
                <a:lnTo>
                  <a:pt x="196264" y="97790"/>
                </a:lnTo>
                <a:close/>
              </a:path>
              <a:path w="207009" h="132079">
                <a:moveTo>
                  <a:pt x="100840" y="100330"/>
                </a:moveTo>
                <a:lnTo>
                  <a:pt x="96401" y="100330"/>
                </a:lnTo>
                <a:lnTo>
                  <a:pt x="95493" y="101600"/>
                </a:lnTo>
                <a:lnTo>
                  <a:pt x="91169" y="105410"/>
                </a:lnTo>
                <a:lnTo>
                  <a:pt x="89444" y="106680"/>
                </a:lnTo>
                <a:lnTo>
                  <a:pt x="87673" y="107950"/>
                </a:lnTo>
                <a:lnTo>
                  <a:pt x="88972" y="109220"/>
                </a:lnTo>
                <a:lnTo>
                  <a:pt x="90973" y="109220"/>
                </a:lnTo>
                <a:lnTo>
                  <a:pt x="91054" y="110490"/>
                </a:lnTo>
                <a:lnTo>
                  <a:pt x="104462" y="110490"/>
                </a:lnTo>
                <a:lnTo>
                  <a:pt x="105601" y="109220"/>
                </a:lnTo>
                <a:lnTo>
                  <a:pt x="107843" y="107950"/>
                </a:lnTo>
                <a:lnTo>
                  <a:pt x="110201" y="106680"/>
                </a:lnTo>
                <a:lnTo>
                  <a:pt x="112915" y="104140"/>
                </a:lnTo>
                <a:lnTo>
                  <a:pt x="119515" y="104140"/>
                </a:lnTo>
                <a:lnTo>
                  <a:pt x="121367" y="102870"/>
                </a:lnTo>
                <a:lnTo>
                  <a:pt x="101081" y="102870"/>
                </a:lnTo>
                <a:lnTo>
                  <a:pt x="100644" y="101600"/>
                </a:lnTo>
                <a:lnTo>
                  <a:pt x="100840" y="100330"/>
                </a:lnTo>
                <a:close/>
              </a:path>
              <a:path w="207009" h="132079">
                <a:moveTo>
                  <a:pt x="206878" y="106680"/>
                </a:moveTo>
                <a:lnTo>
                  <a:pt x="203382" y="106680"/>
                </a:lnTo>
                <a:lnTo>
                  <a:pt x="203923" y="107950"/>
                </a:lnTo>
                <a:lnTo>
                  <a:pt x="206798" y="107950"/>
                </a:lnTo>
                <a:lnTo>
                  <a:pt x="206878" y="106680"/>
                </a:lnTo>
                <a:close/>
              </a:path>
              <a:path w="207009" h="132079">
                <a:moveTo>
                  <a:pt x="18951" y="93979"/>
                </a:moveTo>
                <a:lnTo>
                  <a:pt x="16387" y="93979"/>
                </a:lnTo>
                <a:lnTo>
                  <a:pt x="14627" y="95249"/>
                </a:lnTo>
                <a:lnTo>
                  <a:pt x="10372" y="100329"/>
                </a:lnTo>
                <a:lnTo>
                  <a:pt x="8808" y="102869"/>
                </a:lnTo>
                <a:lnTo>
                  <a:pt x="6370" y="105409"/>
                </a:lnTo>
                <a:lnTo>
                  <a:pt x="5496" y="106679"/>
                </a:lnTo>
                <a:lnTo>
                  <a:pt x="12500" y="106679"/>
                </a:lnTo>
                <a:lnTo>
                  <a:pt x="11913" y="105409"/>
                </a:lnTo>
                <a:lnTo>
                  <a:pt x="9751" y="105409"/>
                </a:lnTo>
                <a:lnTo>
                  <a:pt x="9786" y="104139"/>
                </a:lnTo>
                <a:lnTo>
                  <a:pt x="10568" y="104139"/>
                </a:lnTo>
                <a:lnTo>
                  <a:pt x="11166" y="102869"/>
                </a:lnTo>
                <a:lnTo>
                  <a:pt x="12500" y="101599"/>
                </a:lnTo>
                <a:lnTo>
                  <a:pt x="16984" y="96519"/>
                </a:lnTo>
                <a:lnTo>
                  <a:pt x="18951" y="93979"/>
                </a:lnTo>
                <a:close/>
              </a:path>
              <a:path w="207009" h="132079">
                <a:moveTo>
                  <a:pt x="119515" y="104140"/>
                </a:moveTo>
                <a:lnTo>
                  <a:pt x="115629" y="104140"/>
                </a:lnTo>
                <a:lnTo>
                  <a:pt x="116020" y="105410"/>
                </a:lnTo>
                <a:lnTo>
                  <a:pt x="118848" y="105410"/>
                </a:lnTo>
                <a:lnTo>
                  <a:pt x="119515" y="104140"/>
                </a:lnTo>
                <a:close/>
              </a:path>
              <a:path w="207009" h="132079">
                <a:moveTo>
                  <a:pt x="150380" y="63500"/>
                </a:moveTo>
                <a:lnTo>
                  <a:pt x="144872" y="63500"/>
                </a:lnTo>
                <a:lnTo>
                  <a:pt x="143699" y="66040"/>
                </a:lnTo>
                <a:lnTo>
                  <a:pt x="142009" y="67310"/>
                </a:lnTo>
                <a:lnTo>
                  <a:pt x="140870" y="68580"/>
                </a:lnTo>
                <a:lnTo>
                  <a:pt x="139686" y="71120"/>
                </a:lnTo>
                <a:lnTo>
                  <a:pt x="137282" y="73660"/>
                </a:lnTo>
                <a:lnTo>
                  <a:pt x="135948" y="76200"/>
                </a:lnTo>
                <a:lnTo>
                  <a:pt x="134971" y="76200"/>
                </a:lnTo>
                <a:lnTo>
                  <a:pt x="131349" y="80010"/>
                </a:lnTo>
                <a:lnTo>
                  <a:pt x="130095" y="81280"/>
                </a:lnTo>
                <a:lnTo>
                  <a:pt x="128290" y="83820"/>
                </a:lnTo>
                <a:lnTo>
                  <a:pt x="127738" y="85090"/>
                </a:lnTo>
                <a:lnTo>
                  <a:pt x="126749" y="86360"/>
                </a:lnTo>
                <a:lnTo>
                  <a:pt x="126358" y="86360"/>
                </a:lnTo>
                <a:lnTo>
                  <a:pt x="125771" y="87630"/>
                </a:lnTo>
                <a:lnTo>
                  <a:pt x="125530" y="87630"/>
                </a:lnTo>
                <a:lnTo>
                  <a:pt x="124978" y="88900"/>
                </a:lnTo>
                <a:lnTo>
                  <a:pt x="124667" y="90170"/>
                </a:lnTo>
                <a:lnTo>
                  <a:pt x="124311" y="90170"/>
                </a:lnTo>
                <a:lnTo>
                  <a:pt x="123805" y="91440"/>
                </a:lnTo>
                <a:lnTo>
                  <a:pt x="123253" y="91440"/>
                </a:lnTo>
                <a:lnTo>
                  <a:pt x="122666" y="92710"/>
                </a:lnTo>
                <a:lnTo>
                  <a:pt x="120780" y="93980"/>
                </a:lnTo>
                <a:lnTo>
                  <a:pt x="120182" y="93980"/>
                </a:lnTo>
                <a:lnTo>
                  <a:pt x="119676" y="95250"/>
                </a:lnTo>
                <a:lnTo>
                  <a:pt x="119285" y="95250"/>
                </a:lnTo>
                <a:lnTo>
                  <a:pt x="118814" y="96520"/>
                </a:lnTo>
                <a:lnTo>
                  <a:pt x="118618" y="96520"/>
                </a:lnTo>
                <a:lnTo>
                  <a:pt x="118492" y="97790"/>
                </a:lnTo>
                <a:lnTo>
                  <a:pt x="116801" y="97790"/>
                </a:lnTo>
                <a:lnTo>
                  <a:pt x="115502" y="99060"/>
                </a:lnTo>
                <a:lnTo>
                  <a:pt x="112869" y="99060"/>
                </a:lnTo>
                <a:lnTo>
                  <a:pt x="110316" y="100330"/>
                </a:lnTo>
                <a:lnTo>
                  <a:pt x="107521" y="100330"/>
                </a:lnTo>
                <a:lnTo>
                  <a:pt x="106659" y="101600"/>
                </a:lnTo>
                <a:lnTo>
                  <a:pt x="105555" y="101600"/>
                </a:lnTo>
                <a:lnTo>
                  <a:pt x="104853" y="102870"/>
                </a:lnTo>
                <a:lnTo>
                  <a:pt x="121367" y="102870"/>
                </a:lnTo>
                <a:lnTo>
                  <a:pt x="122505" y="100330"/>
                </a:lnTo>
                <a:lnTo>
                  <a:pt x="124633" y="97790"/>
                </a:lnTo>
                <a:lnTo>
                  <a:pt x="126599" y="95250"/>
                </a:lnTo>
                <a:lnTo>
                  <a:pt x="131314" y="87630"/>
                </a:lnTo>
                <a:lnTo>
                  <a:pt x="132292" y="85090"/>
                </a:lnTo>
                <a:lnTo>
                  <a:pt x="133281" y="83820"/>
                </a:lnTo>
                <a:lnTo>
                  <a:pt x="134338" y="82550"/>
                </a:lnTo>
                <a:lnTo>
                  <a:pt x="135442" y="81280"/>
                </a:lnTo>
                <a:lnTo>
                  <a:pt x="136270" y="80010"/>
                </a:lnTo>
                <a:lnTo>
                  <a:pt x="137167" y="78740"/>
                </a:lnTo>
                <a:lnTo>
                  <a:pt x="139053" y="77470"/>
                </a:lnTo>
                <a:lnTo>
                  <a:pt x="140985" y="74930"/>
                </a:lnTo>
                <a:lnTo>
                  <a:pt x="142986" y="72390"/>
                </a:lnTo>
                <a:lnTo>
                  <a:pt x="143975" y="72390"/>
                </a:lnTo>
                <a:lnTo>
                  <a:pt x="146804" y="68580"/>
                </a:lnTo>
                <a:lnTo>
                  <a:pt x="148529" y="66040"/>
                </a:lnTo>
                <a:lnTo>
                  <a:pt x="149323" y="66040"/>
                </a:lnTo>
                <a:lnTo>
                  <a:pt x="150070" y="64770"/>
                </a:lnTo>
                <a:lnTo>
                  <a:pt x="150380" y="63500"/>
                </a:lnTo>
                <a:close/>
              </a:path>
              <a:path w="207009" h="132079">
                <a:moveTo>
                  <a:pt x="102967" y="99060"/>
                </a:moveTo>
                <a:lnTo>
                  <a:pt x="98253" y="99060"/>
                </a:lnTo>
                <a:lnTo>
                  <a:pt x="97298" y="100330"/>
                </a:lnTo>
                <a:lnTo>
                  <a:pt x="102335" y="100330"/>
                </a:lnTo>
                <a:lnTo>
                  <a:pt x="102967" y="99060"/>
                </a:lnTo>
                <a:close/>
              </a:path>
              <a:path w="207009" h="132079">
                <a:moveTo>
                  <a:pt x="109292" y="96520"/>
                </a:moveTo>
                <a:lnTo>
                  <a:pt x="102300" y="96520"/>
                </a:lnTo>
                <a:lnTo>
                  <a:pt x="100207" y="97790"/>
                </a:lnTo>
                <a:lnTo>
                  <a:pt x="99196" y="99060"/>
                </a:lnTo>
                <a:lnTo>
                  <a:pt x="103669" y="99060"/>
                </a:lnTo>
                <a:lnTo>
                  <a:pt x="106659" y="97790"/>
                </a:lnTo>
                <a:lnTo>
                  <a:pt x="108395" y="97790"/>
                </a:lnTo>
                <a:lnTo>
                  <a:pt x="109292" y="96520"/>
                </a:lnTo>
                <a:close/>
              </a:path>
              <a:path w="207009" h="132079">
                <a:moveTo>
                  <a:pt x="196575" y="96520"/>
                </a:moveTo>
                <a:lnTo>
                  <a:pt x="193976" y="96520"/>
                </a:lnTo>
                <a:lnTo>
                  <a:pt x="193665" y="97790"/>
                </a:lnTo>
                <a:lnTo>
                  <a:pt x="196575" y="97790"/>
                </a:lnTo>
                <a:lnTo>
                  <a:pt x="196575" y="96520"/>
                </a:lnTo>
                <a:close/>
              </a:path>
              <a:path w="207009" h="132079">
                <a:moveTo>
                  <a:pt x="113697" y="93980"/>
                </a:moveTo>
                <a:lnTo>
                  <a:pt x="108786" y="93980"/>
                </a:lnTo>
                <a:lnTo>
                  <a:pt x="107096" y="95250"/>
                </a:lnTo>
                <a:lnTo>
                  <a:pt x="104612" y="96520"/>
                </a:lnTo>
                <a:lnTo>
                  <a:pt x="110155" y="96520"/>
                </a:lnTo>
                <a:lnTo>
                  <a:pt x="113697" y="93980"/>
                </a:lnTo>
                <a:close/>
              </a:path>
              <a:path w="207009" h="132079">
                <a:moveTo>
                  <a:pt x="153876" y="33020"/>
                </a:moveTo>
                <a:lnTo>
                  <a:pt x="145194" y="33020"/>
                </a:lnTo>
                <a:lnTo>
                  <a:pt x="148380" y="35560"/>
                </a:lnTo>
                <a:lnTo>
                  <a:pt x="151484" y="36830"/>
                </a:lnTo>
                <a:lnTo>
                  <a:pt x="154543" y="39370"/>
                </a:lnTo>
                <a:lnTo>
                  <a:pt x="157694" y="41910"/>
                </a:lnTo>
                <a:lnTo>
                  <a:pt x="159224" y="43180"/>
                </a:lnTo>
                <a:lnTo>
                  <a:pt x="160880" y="44450"/>
                </a:lnTo>
                <a:lnTo>
                  <a:pt x="168228" y="48260"/>
                </a:lnTo>
                <a:lnTo>
                  <a:pt x="172046" y="50800"/>
                </a:lnTo>
                <a:lnTo>
                  <a:pt x="173886" y="52070"/>
                </a:lnTo>
                <a:lnTo>
                  <a:pt x="176519" y="53340"/>
                </a:lnTo>
                <a:lnTo>
                  <a:pt x="177393" y="54610"/>
                </a:lnTo>
                <a:lnTo>
                  <a:pt x="178957" y="55880"/>
                </a:lnTo>
                <a:lnTo>
                  <a:pt x="179705" y="55880"/>
                </a:lnTo>
                <a:lnTo>
                  <a:pt x="180418" y="57150"/>
                </a:lnTo>
                <a:lnTo>
                  <a:pt x="181717" y="58420"/>
                </a:lnTo>
                <a:lnTo>
                  <a:pt x="182304" y="59690"/>
                </a:lnTo>
                <a:lnTo>
                  <a:pt x="182821" y="59690"/>
                </a:lnTo>
                <a:lnTo>
                  <a:pt x="183293" y="60960"/>
                </a:lnTo>
                <a:lnTo>
                  <a:pt x="183718" y="60960"/>
                </a:lnTo>
                <a:lnTo>
                  <a:pt x="184304" y="62230"/>
                </a:lnTo>
                <a:lnTo>
                  <a:pt x="189537" y="78740"/>
                </a:lnTo>
                <a:lnTo>
                  <a:pt x="190250" y="81280"/>
                </a:lnTo>
                <a:lnTo>
                  <a:pt x="190675" y="82550"/>
                </a:lnTo>
                <a:lnTo>
                  <a:pt x="192688" y="88900"/>
                </a:lnTo>
                <a:lnTo>
                  <a:pt x="193355" y="91440"/>
                </a:lnTo>
                <a:lnTo>
                  <a:pt x="193631" y="91440"/>
                </a:lnTo>
                <a:lnTo>
                  <a:pt x="193826" y="92710"/>
                </a:lnTo>
                <a:lnTo>
                  <a:pt x="194102" y="95250"/>
                </a:lnTo>
                <a:lnTo>
                  <a:pt x="194102" y="96520"/>
                </a:lnTo>
                <a:lnTo>
                  <a:pt x="196770" y="96520"/>
                </a:lnTo>
                <a:lnTo>
                  <a:pt x="196770" y="95250"/>
                </a:lnTo>
                <a:lnTo>
                  <a:pt x="196299" y="93980"/>
                </a:lnTo>
                <a:lnTo>
                  <a:pt x="195666" y="91440"/>
                </a:lnTo>
                <a:lnTo>
                  <a:pt x="193504" y="85090"/>
                </a:lnTo>
                <a:lnTo>
                  <a:pt x="190526" y="73660"/>
                </a:lnTo>
                <a:lnTo>
                  <a:pt x="188559" y="67310"/>
                </a:lnTo>
                <a:lnTo>
                  <a:pt x="186984" y="63500"/>
                </a:lnTo>
                <a:lnTo>
                  <a:pt x="186673" y="62230"/>
                </a:lnTo>
                <a:lnTo>
                  <a:pt x="185960" y="59690"/>
                </a:lnTo>
                <a:lnTo>
                  <a:pt x="185408" y="58420"/>
                </a:lnTo>
                <a:lnTo>
                  <a:pt x="185017" y="57150"/>
                </a:lnTo>
                <a:lnTo>
                  <a:pt x="184465" y="57150"/>
                </a:lnTo>
                <a:lnTo>
                  <a:pt x="184074" y="55880"/>
                </a:lnTo>
                <a:lnTo>
                  <a:pt x="183212" y="54610"/>
                </a:lnTo>
                <a:lnTo>
                  <a:pt x="182775" y="54610"/>
                </a:lnTo>
                <a:lnTo>
                  <a:pt x="181361" y="53340"/>
                </a:lnTo>
                <a:lnTo>
                  <a:pt x="179314" y="52070"/>
                </a:lnTo>
                <a:lnTo>
                  <a:pt x="178290" y="52070"/>
                </a:lnTo>
                <a:lnTo>
                  <a:pt x="177232" y="50800"/>
                </a:lnTo>
                <a:lnTo>
                  <a:pt x="176600" y="50800"/>
                </a:lnTo>
                <a:lnTo>
                  <a:pt x="175979" y="49530"/>
                </a:lnTo>
                <a:lnTo>
                  <a:pt x="175703" y="49530"/>
                </a:lnTo>
                <a:lnTo>
                  <a:pt x="175070" y="48260"/>
                </a:lnTo>
                <a:lnTo>
                  <a:pt x="174794" y="48260"/>
                </a:lnTo>
                <a:lnTo>
                  <a:pt x="173575" y="46990"/>
                </a:lnTo>
                <a:lnTo>
                  <a:pt x="172402" y="46990"/>
                </a:lnTo>
                <a:lnTo>
                  <a:pt x="167365" y="43180"/>
                </a:lnTo>
                <a:lnTo>
                  <a:pt x="166066" y="43180"/>
                </a:lnTo>
                <a:lnTo>
                  <a:pt x="164732" y="41910"/>
                </a:lnTo>
                <a:lnTo>
                  <a:pt x="163272" y="40640"/>
                </a:lnTo>
                <a:lnTo>
                  <a:pt x="161823" y="40640"/>
                </a:lnTo>
                <a:lnTo>
                  <a:pt x="158994" y="38100"/>
                </a:lnTo>
                <a:lnTo>
                  <a:pt x="157648" y="36830"/>
                </a:lnTo>
                <a:lnTo>
                  <a:pt x="155061" y="34290"/>
                </a:lnTo>
                <a:lnTo>
                  <a:pt x="153876" y="33020"/>
                </a:lnTo>
                <a:close/>
              </a:path>
              <a:path w="207009" h="132079">
                <a:moveTo>
                  <a:pt x="19974" y="92709"/>
                </a:moveTo>
                <a:lnTo>
                  <a:pt x="17456" y="92709"/>
                </a:lnTo>
                <a:lnTo>
                  <a:pt x="16938" y="93979"/>
                </a:lnTo>
                <a:lnTo>
                  <a:pt x="19503" y="93979"/>
                </a:lnTo>
                <a:lnTo>
                  <a:pt x="19974" y="92709"/>
                </a:lnTo>
                <a:close/>
              </a:path>
              <a:path w="207009" h="132079">
                <a:moveTo>
                  <a:pt x="134338" y="67310"/>
                </a:moveTo>
                <a:lnTo>
                  <a:pt x="131073" y="67310"/>
                </a:lnTo>
                <a:lnTo>
                  <a:pt x="130992" y="68580"/>
                </a:lnTo>
                <a:lnTo>
                  <a:pt x="130797" y="68580"/>
                </a:lnTo>
                <a:lnTo>
                  <a:pt x="119205" y="85090"/>
                </a:lnTo>
                <a:lnTo>
                  <a:pt x="117514" y="87630"/>
                </a:lnTo>
                <a:lnTo>
                  <a:pt x="116250" y="90170"/>
                </a:lnTo>
                <a:lnTo>
                  <a:pt x="115583" y="90170"/>
                </a:lnTo>
                <a:lnTo>
                  <a:pt x="115192" y="91440"/>
                </a:lnTo>
                <a:lnTo>
                  <a:pt x="114801" y="91440"/>
                </a:lnTo>
                <a:lnTo>
                  <a:pt x="114168" y="92710"/>
                </a:lnTo>
                <a:lnTo>
                  <a:pt x="112006" y="92710"/>
                </a:lnTo>
                <a:lnTo>
                  <a:pt x="111224" y="93980"/>
                </a:lnTo>
                <a:lnTo>
                  <a:pt x="117595" y="93980"/>
                </a:lnTo>
                <a:lnTo>
                  <a:pt x="119239" y="91440"/>
                </a:lnTo>
                <a:lnTo>
                  <a:pt x="121873" y="87630"/>
                </a:lnTo>
                <a:lnTo>
                  <a:pt x="128290" y="78740"/>
                </a:lnTo>
                <a:lnTo>
                  <a:pt x="131268" y="73660"/>
                </a:lnTo>
                <a:lnTo>
                  <a:pt x="132533" y="71120"/>
                </a:lnTo>
                <a:lnTo>
                  <a:pt x="133591" y="69850"/>
                </a:lnTo>
                <a:lnTo>
                  <a:pt x="134338" y="67310"/>
                </a:lnTo>
                <a:close/>
              </a:path>
              <a:path w="207009" h="132079">
                <a:moveTo>
                  <a:pt x="27955" y="52069"/>
                </a:moveTo>
                <a:lnTo>
                  <a:pt x="26414" y="52069"/>
                </a:lnTo>
                <a:lnTo>
                  <a:pt x="26023" y="53339"/>
                </a:lnTo>
                <a:lnTo>
                  <a:pt x="25586" y="54609"/>
                </a:lnTo>
                <a:lnTo>
                  <a:pt x="25517" y="59689"/>
                </a:lnTo>
                <a:lnTo>
                  <a:pt x="25747" y="60959"/>
                </a:lnTo>
                <a:lnTo>
                  <a:pt x="25793" y="66039"/>
                </a:lnTo>
                <a:lnTo>
                  <a:pt x="24919" y="69849"/>
                </a:lnTo>
                <a:lnTo>
                  <a:pt x="24528" y="71119"/>
                </a:lnTo>
                <a:lnTo>
                  <a:pt x="24172" y="73659"/>
                </a:lnTo>
                <a:lnTo>
                  <a:pt x="23390" y="76199"/>
                </a:lnTo>
                <a:lnTo>
                  <a:pt x="22562" y="80009"/>
                </a:lnTo>
                <a:lnTo>
                  <a:pt x="22136" y="81279"/>
                </a:lnTo>
                <a:lnTo>
                  <a:pt x="21665" y="83819"/>
                </a:lnTo>
                <a:lnTo>
                  <a:pt x="21147" y="85089"/>
                </a:lnTo>
                <a:lnTo>
                  <a:pt x="20595" y="86359"/>
                </a:lnTo>
                <a:lnTo>
                  <a:pt x="20009" y="87629"/>
                </a:lnTo>
                <a:lnTo>
                  <a:pt x="19376" y="90169"/>
                </a:lnTo>
                <a:lnTo>
                  <a:pt x="18675" y="91439"/>
                </a:lnTo>
                <a:lnTo>
                  <a:pt x="17881" y="92709"/>
                </a:lnTo>
                <a:lnTo>
                  <a:pt x="20400" y="92709"/>
                </a:lnTo>
                <a:lnTo>
                  <a:pt x="20400" y="91439"/>
                </a:lnTo>
                <a:lnTo>
                  <a:pt x="20871" y="91439"/>
                </a:lnTo>
                <a:lnTo>
                  <a:pt x="20871" y="90169"/>
                </a:lnTo>
                <a:lnTo>
                  <a:pt x="21423" y="88899"/>
                </a:lnTo>
                <a:lnTo>
                  <a:pt x="21584" y="88899"/>
                </a:lnTo>
                <a:lnTo>
                  <a:pt x="21699" y="87629"/>
                </a:lnTo>
                <a:lnTo>
                  <a:pt x="22136" y="86359"/>
                </a:lnTo>
                <a:lnTo>
                  <a:pt x="22251" y="85089"/>
                </a:lnTo>
                <a:lnTo>
                  <a:pt x="22527" y="85089"/>
                </a:lnTo>
                <a:lnTo>
                  <a:pt x="22642" y="83819"/>
                </a:lnTo>
                <a:lnTo>
                  <a:pt x="22999" y="83819"/>
                </a:lnTo>
                <a:lnTo>
                  <a:pt x="22999" y="82549"/>
                </a:lnTo>
                <a:lnTo>
                  <a:pt x="22803" y="82549"/>
                </a:lnTo>
                <a:lnTo>
                  <a:pt x="24413" y="78739"/>
                </a:lnTo>
                <a:lnTo>
                  <a:pt x="25161" y="76199"/>
                </a:lnTo>
                <a:lnTo>
                  <a:pt x="26219" y="72389"/>
                </a:lnTo>
                <a:lnTo>
                  <a:pt x="26541" y="71119"/>
                </a:lnTo>
                <a:lnTo>
                  <a:pt x="27081" y="67309"/>
                </a:lnTo>
                <a:lnTo>
                  <a:pt x="27553" y="64769"/>
                </a:lnTo>
                <a:lnTo>
                  <a:pt x="27955" y="62229"/>
                </a:lnTo>
                <a:lnTo>
                  <a:pt x="28105" y="62229"/>
                </a:lnTo>
                <a:lnTo>
                  <a:pt x="28024" y="60959"/>
                </a:lnTo>
                <a:lnTo>
                  <a:pt x="28231" y="60959"/>
                </a:lnTo>
                <a:lnTo>
                  <a:pt x="27127" y="58419"/>
                </a:lnTo>
                <a:lnTo>
                  <a:pt x="27242" y="57149"/>
                </a:lnTo>
                <a:lnTo>
                  <a:pt x="27518" y="57149"/>
                </a:lnTo>
                <a:lnTo>
                  <a:pt x="27553" y="55879"/>
                </a:lnTo>
                <a:lnTo>
                  <a:pt x="27714" y="53339"/>
                </a:lnTo>
                <a:lnTo>
                  <a:pt x="27955" y="52069"/>
                </a:lnTo>
                <a:close/>
              </a:path>
              <a:path w="207009" h="132079">
                <a:moveTo>
                  <a:pt x="119354" y="29210"/>
                </a:moveTo>
                <a:lnTo>
                  <a:pt x="113697" y="29210"/>
                </a:lnTo>
                <a:lnTo>
                  <a:pt x="113750" y="31750"/>
                </a:lnTo>
                <a:lnTo>
                  <a:pt x="113858" y="34290"/>
                </a:lnTo>
                <a:lnTo>
                  <a:pt x="117514" y="48260"/>
                </a:lnTo>
                <a:lnTo>
                  <a:pt x="119090" y="52070"/>
                </a:lnTo>
                <a:lnTo>
                  <a:pt x="120263" y="53340"/>
                </a:lnTo>
                <a:lnTo>
                  <a:pt x="122735" y="55880"/>
                </a:lnTo>
                <a:lnTo>
                  <a:pt x="124035" y="58420"/>
                </a:lnTo>
                <a:lnTo>
                  <a:pt x="126599" y="60960"/>
                </a:lnTo>
                <a:lnTo>
                  <a:pt x="127818" y="62230"/>
                </a:lnTo>
                <a:lnTo>
                  <a:pt x="128209" y="63500"/>
                </a:lnTo>
                <a:lnTo>
                  <a:pt x="128600" y="63500"/>
                </a:lnTo>
                <a:lnTo>
                  <a:pt x="129302" y="64770"/>
                </a:lnTo>
                <a:lnTo>
                  <a:pt x="129704" y="66040"/>
                </a:lnTo>
                <a:lnTo>
                  <a:pt x="130325" y="67310"/>
                </a:lnTo>
                <a:lnTo>
                  <a:pt x="134810" y="67310"/>
                </a:lnTo>
                <a:lnTo>
                  <a:pt x="134890" y="66040"/>
                </a:lnTo>
                <a:lnTo>
                  <a:pt x="134453" y="64770"/>
                </a:lnTo>
                <a:lnTo>
                  <a:pt x="133556" y="64770"/>
                </a:lnTo>
                <a:lnTo>
                  <a:pt x="132016" y="62230"/>
                </a:lnTo>
                <a:lnTo>
                  <a:pt x="130682" y="60960"/>
                </a:lnTo>
                <a:lnTo>
                  <a:pt x="130256" y="60960"/>
                </a:lnTo>
                <a:lnTo>
                  <a:pt x="129106" y="59690"/>
                </a:lnTo>
                <a:lnTo>
                  <a:pt x="126944" y="55880"/>
                </a:lnTo>
                <a:lnTo>
                  <a:pt x="125921" y="54610"/>
                </a:lnTo>
                <a:lnTo>
                  <a:pt x="124943" y="53340"/>
                </a:lnTo>
                <a:lnTo>
                  <a:pt x="124035" y="52070"/>
                </a:lnTo>
                <a:lnTo>
                  <a:pt x="123218" y="49530"/>
                </a:lnTo>
                <a:lnTo>
                  <a:pt x="122425" y="48260"/>
                </a:lnTo>
                <a:lnTo>
                  <a:pt x="122068" y="46990"/>
                </a:lnTo>
                <a:lnTo>
                  <a:pt x="121125" y="44450"/>
                </a:lnTo>
                <a:lnTo>
                  <a:pt x="120849" y="44450"/>
                </a:lnTo>
                <a:lnTo>
                  <a:pt x="120619" y="43180"/>
                </a:lnTo>
                <a:lnTo>
                  <a:pt x="120033" y="40640"/>
                </a:lnTo>
                <a:lnTo>
                  <a:pt x="119791" y="38100"/>
                </a:lnTo>
                <a:lnTo>
                  <a:pt x="119711" y="36830"/>
                </a:lnTo>
                <a:lnTo>
                  <a:pt x="119676" y="31750"/>
                </a:lnTo>
                <a:lnTo>
                  <a:pt x="119354" y="29210"/>
                </a:lnTo>
                <a:close/>
              </a:path>
              <a:path w="207009" h="132079">
                <a:moveTo>
                  <a:pt x="41088" y="57149"/>
                </a:moveTo>
                <a:lnTo>
                  <a:pt x="35970" y="57149"/>
                </a:lnTo>
                <a:lnTo>
                  <a:pt x="35338" y="58419"/>
                </a:lnTo>
                <a:lnTo>
                  <a:pt x="32981" y="62229"/>
                </a:lnTo>
                <a:lnTo>
                  <a:pt x="32429" y="63499"/>
                </a:lnTo>
                <a:lnTo>
                  <a:pt x="32003" y="64769"/>
                </a:lnTo>
                <a:lnTo>
                  <a:pt x="36603" y="64769"/>
                </a:lnTo>
                <a:lnTo>
                  <a:pt x="36913" y="63499"/>
                </a:lnTo>
                <a:lnTo>
                  <a:pt x="37304" y="63499"/>
                </a:lnTo>
                <a:lnTo>
                  <a:pt x="38914" y="60959"/>
                </a:lnTo>
                <a:lnTo>
                  <a:pt x="39512" y="60959"/>
                </a:lnTo>
                <a:lnTo>
                  <a:pt x="40018" y="59689"/>
                </a:lnTo>
                <a:lnTo>
                  <a:pt x="40570" y="59689"/>
                </a:lnTo>
                <a:lnTo>
                  <a:pt x="40846" y="58419"/>
                </a:lnTo>
                <a:lnTo>
                  <a:pt x="41088" y="57149"/>
                </a:lnTo>
                <a:close/>
              </a:path>
              <a:path w="207009" h="132079">
                <a:moveTo>
                  <a:pt x="54098" y="35560"/>
                </a:moveTo>
                <a:lnTo>
                  <a:pt x="51541" y="35560"/>
                </a:lnTo>
                <a:lnTo>
                  <a:pt x="52599" y="36830"/>
                </a:lnTo>
                <a:lnTo>
                  <a:pt x="55152" y="43180"/>
                </a:lnTo>
                <a:lnTo>
                  <a:pt x="55635" y="45720"/>
                </a:lnTo>
                <a:lnTo>
                  <a:pt x="56497" y="48260"/>
                </a:lnTo>
                <a:lnTo>
                  <a:pt x="56888" y="49530"/>
                </a:lnTo>
                <a:lnTo>
                  <a:pt x="57521" y="52070"/>
                </a:lnTo>
                <a:lnTo>
                  <a:pt x="57751" y="53340"/>
                </a:lnTo>
                <a:lnTo>
                  <a:pt x="57946" y="54610"/>
                </a:lnTo>
                <a:lnTo>
                  <a:pt x="58061" y="57150"/>
                </a:lnTo>
                <a:lnTo>
                  <a:pt x="57716" y="59690"/>
                </a:lnTo>
                <a:lnTo>
                  <a:pt x="57475" y="60960"/>
                </a:lnTo>
                <a:lnTo>
                  <a:pt x="57521" y="63500"/>
                </a:lnTo>
                <a:lnTo>
                  <a:pt x="57831" y="63500"/>
                </a:lnTo>
                <a:lnTo>
                  <a:pt x="57992" y="64770"/>
                </a:lnTo>
                <a:lnTo>
                  <a:pt x="60499" y="64770"/>
                </a:lnTo>
                <a:lnTo>
                  <a:pt x="60235" y="63500"/>
                </a:lnTo>
                <a:lnTo>
                  <a:pt x="59913" y="60960"/>
                </a:lnTo>
                <a:lnTo>
                  <a:pt x="59556" y="57150"/>
                </a:lnTo>
                <a:lnTo>
                  <a:pt x="59487" y="55880"/>
                </a:lnTo>
                <a:lnTo>
                  <a:pt x="59131" y="52070"/>
                </a:lnTo>
                <a:lnTo>
                  <a:pt x="58809" y="49530"/>
                </a:lnTo>
                <a:lnTo>
                  <a:pt x="58268" y="46990"/>
                </a:lnTo>
                <a:lnTo>
                  <a:pt x="57831" y="45720"/>
                </a:lnTo>
                <a:lnTo>
                  <a:pt x="57440" y="44450"/>
                </a:lnTo>
                <a:lnTo>
                  <a:pt x="57003" y="43180"/>
                </a:lnTo>
                <a:lnTo>
                  <a:pt x="56060" y="40640"/>
                </a:lnTo>
                <a:lnTo>
                  <a:pt x="54098" y="35560"/>
                </a:lnTo>
                <a:close/>
              </a:path>
              <a:path w="207009" h="132079">
                <a:moveTo>
                  <a:pt x="150461" y="62230"/>
                </a:moveTo>
                <a:lnTo>
                  <a:pt x="145309" y="62230"/>
                </a:lnTo>
                <a:lnTo>
                  <a:pt x="145470" y="63500"/>
                </a:lnTo>
                <a:lnTo>
                  <a:pt x="150541" y="63500"/>
                </a:lnTo>
                <a:lnTo>
                  <a:pt x="150461" y="62230"/>
                </a:lnTo>
                <a:close/>
              </a:path>
              <a:path w="207009" h="132079">
                <a:moveTo>
                  <a:pt x="143619" y="40640"/>
                </a:moveTo>
                <a:lnTo>
                  <a:pt x="137880" y="40640"/>
                </a:lnTo>
                <a:lnTo>
                  <a:pt x="137995" y="45720"/>
                </a:lnTo>
                <a:lnTo>
                  <a:pt x="138306" y="48260"/>
                </a:lnTo>
                <a:lnTo>
                  <a:pt x="138501" y="48260"/>
                </a:lnTo>
                <a:lnTo>
                  <a:pt x="138743" y="49530"/>
                </a:lnTo>
                <a:lnTo>
                  <a:pt x="139019" y="50800"/>
                </a:lnTo>
                <a:lnTo>
                  <a:pt x="139329" y="52070"/>
                </a:lnTo>
                <a:lnTo>
                  <a:pt x="140042" y="53340"/>
                </a:lnTo>
                <a:lnTo>
                  <a:pt x="140433" y="54610"/>
                </a:lnTo>
                <a:lnTo>
                  <a:pt x="140870" y="55880"/>
                </a:lnTo>
                <a:lnTo>
                  <a:pt x="142285" y="58420"/>
                </a:lnTo>
                <a:lnTo>
                  <a:pt x="143308" y="59690"/>
                </a:lnTo>
                <a:lnTo>
                  <a:pt x="144366" y="60960"/>
                </a:lnTo>
                <a:lnTo>
                  <a:pt x="145114" y="62230"/>
                </a:lnTo>
                <a:lnTo>
                  <a:pt x="150185" y="62230"/>
                </a:lnTo>
                <a:lnTo>
                  <a:pt x="149829" y="60960"/>
                </a:lnTo>
                <a:lnTo>
                  <a:pt x="148886" y="59690"/>
                </a:lnTo>
                <a:lnTo>
                  <a:pt x="147747" y="58420"/>
                </a:lnTo>
                <a:lnTo>
                  <a:pt x="145505" y="54610"/>
                </a:lnTo>
                <a:lnTo>
                  <a:pt x="145033" y="54610"/>
                </a:lnTo>
                <a:lnTo>
                  <a:pt x="144320" y="52070"/>
                </a:lnTo>
                <a:lnTo>
                  <a:pt x="143929" y="52070"/>
                </a:lnTo>
                <a:lnTo>
                  <a:pt x="143734" y="50800"/>
                </a:lnTo>
                <a:lnTo>
                  <a:pt x="143308" y="48260"/>
                </a:lnTo>
                <a:lnTo>
                  <a:pt x="143308" y="43180"/>
                </a:lnTo>
                <a:lnTo>
                  <a:pt x="143619" y="40640"/>
                </a:lnTo>
                <a:close/>
              </a:path>
              <a:path w="207009" h="132079">
                <a:moveTo>
                  <a:pt x="48551" y="12700"/>
                </a:moveTo>
                <a:lnTo>
                  <a:pt x="47919" y="12700"/>
                </a:lnTo>
                <a:lnTo>
                  <a:pt x="47493" y="13970"/>
                </a:lnTo>
                <a:lnTo>
                  <a:pt x="46861" y="13970"/>
                </a:lnTo>
                <a:lnTo>
                  <a:pt x="45918" y="15240"/>
                </a:lnTo>
                <a:lnTo>
                  <a:pt x="35464" y="15240"/>
                </a:lnTo>
                <a:lnTo>
                  <a:pt x="35694" y="16510"/>
                </a:lnTo>
                <a:lnTo>
                  <a:pt x="36166" y="16510"/>
                </a:lnTo>
                <a:lnTo>
                  <a:pt x="36718" y="17780"/>
                </a:lnTo>
                <a:lnTo>
                  <a:pt x="37350" y="17780"/>
                </a:lnTo>
                <a:lnTo>
                  <a:pt x="38328" y="19050"/>
                </a:lnTo>
                <a:lnTo>
                  <a:pt x="39236" y="19050"/>
                </a:lnTo>
                <a:lnTo>
                  <a:pt x="39984" y="20320"/>
                </a:lnTo>
                <a:lnTo>
                  <a:pt x="41755" y="20320"/>
                </a:lnTo>
                <a:lnTo>
                  <a:pt x="41479" y="21590"/>
                </a:lnTo>
                <a:lnTo>
                  <a:pt x="44032" y="22860"/>
                </a:lnTo>
                <a:lnTo>
                  <a:pt x="45251" y="22860"/>
                </a:lnTo>
                <a:lnTo>
                  <a:pt x="46389" y="24130"/>
                </a:lnTo>
                <a:lnTo>
                  <a:pt x="46194" y="25400"/>
                </a:lnTo>
                <a:lnTo>
                  <a:pt x="41709" y="39370"/>
                </a:lnTo>
                <a:lnTo>
                  <a:pt x="39903" y="44449"/>
                </a:lnTo>
                <a:lnTo>
                  <a:pt x="39397" y="45719"/>
                </a:lnTo>
                <a:lnTo>
                  <a:pt x="38328" y="46989"/>
                </a:lnTo>
                <a:lnTo>
                  <a:pt x="37971" y="48259"/>
                </a:lnTo>
                <a:lnTo>
                  <a:pt x="37431" y="48259"/>
                </a:lnTo>
                <a:lnTo>
                  <a:pt x="37074" y="50799"/>
                </a:lnTo>
                <a:lnTo>
                  <a:pt x="36833" y="52069"/>
                </a:lnTo>
                <a:lnTo>
                  <a:pt x="36488" y="55879"/>
                </a:lnTo>
                <a:lnTo>
                  <a:pt x="36327" y="55879"/>
                </a:lnTo>
                <a:lnTo>
                  <a:pt x="36085" y="57149"/>
                </a:lnTo>
                <a:lnTo>
                  <a:pt x="41122" y="57149"/>
                </a:lnTo>
                <a:lnTo>
                  <a:pt x="41237" y="55879"/>
                </a:lnTo>
                <a:lnTo>
                  <a:pt x="41352" y="53339"/>
                </a:lnTo>
                <a:lnTo>
                  <a:pt x="41513" y="52069"/>
                </a:lnTo>
                <a:lnTo>
                  <a:pt x="42146" y="50799"/>
                </a:lnTo>
                <a:lnTo>
                  <a:pt x="42571" y="49529"/>
                </a:lnTo>
                <a:lnTo>
                  <a:pt x="43595" y="46990"/>
                </a:lnTo>
                <a:lnTo>
                  <a:pt x="44193" y="45720"/>
                </a:lnTo>
                <a:lnTo>
                  <a:pt x="45446" y="44450"/>
                </a:lnTo>
                <a:lnTo>
                  <a:pt x="46113" y="43180"/>
                </a:lnTo>
                <a:lnTo>
                  <a:pt x="47493" y="40640"/>
                </a:lnTo>
                <a:lnTo>
                  <a:pt x="48908" y="39370"/>
                </a:lnTo>
                <a:lnTo>
                  <a:pt x="50287" y="36830"/>
                </a:lnTo>
                <a:lnTo>
                  <a:pt x="51541" y="35560"/>
                </a:lnTo>
                <a:lnTo>
                  <a:pt x="54098" y="35560"/>
                </a:lnTo>
                <a:lnTo>
                  <a:pt x="53116" y="33020"/>
                </a:lnTo>
                <a:lnTo>
                  <a:pt x="52173" y="30480"/>
                </a:lnTo>
                <a:lnTo>
                  <a:pt x="51299" y="26670"/>
                </a:lnTo>
                <a:lnTo>
                  <a:pt x="49851" y="22860"/>
                </a:lnTo>
                <a:lnTo>
                  <a:pt x="49264" y="20320"/>
                </a:lnTo>
                <a:lnTo>
                  <a:pt x="48942" y="19050"/>
                </a:lnTo>
                <a:lnTo>
                  <a:pt x="48712" y="17780"/>
                </a:lnTo>
                <a:lnTo>
                  <a:pt x="48591" y="15240"/>
                </a:lnTo>
                <a:lnTo>
                  <a:pt x="48551" y="12700"/>
                </a:lnTo>
                <a:close/>
              </a:path>
              <a:path w="207009" h="132079">
                <a:moveTo>
                  <a:pt x="31336" y="0"/>
                </a:moveTo>
                <a:lnTo>
                  <a:pt x="28461" y="0"/>
                </a:lnTo>
                <a:lnTo>
                  <a:pt x="28703" y="2539"/>
                </a:lnTo>
                <a:lnTo>
                  <a:pt x="29013" y="5079"/>
                </a:lnTo>
                <a:lnTo>
                  <a:pt x="29485" y="7619"/>
                </a:lnTo>
                <a:lnTo>
                  <a:pt x="30589" y="11429"/>
                </a:lnTo>
                <a:lnTo>
                  <a:pt x="30784" y="12699"/>
                </a:lnTo>
                <a:lnTo>
                  <a:pt x="30870" y="17779"/>
                </a:lnTo>
                <a:lnTo>
                  <a:pt x="30543" y="21589"/>
                </a:lnTo>
                <a:lnTo>
                  <a:pt x="30347" y="22859"/>
                </a:lnTo>
                <a:lnTo>
                  <a:pt x="30117" y="25399"/>
                </a:lnTo>
                <a:lnTo>
                  <a:pt x="30054" y="26669"/>
                </a:lnTo>
                <a:lnTo>
                  <a:pt x="29958" y="30479"/>
                </a:lnTo>
                <a:lnTo>
                  <a:pt x="29835" y="38099"/>
                </a:lnTo>
                <a:lnTo>
                  <a:pt x="29715" y="40639"/>
                </a:lnTo>
                <a:lnTo>
                  <a:pt x="29289" y="45719"/>
                </a:lnTo>
                <a:lnTo>
                  <a:pt x="29048" y="46989"/>
                </a:lnTo>
                <a:lnTo>
                  <a:pt x="28772" y="48259"/>
                </a:lnTo>
                <a:lnTo>
                  <a:pt x="28346" y="49529"/>
                </a:lnTo>
                <a:lnTo>
                  <a:pt x="27760" y="50799"/>
                </a:lnTo>
                <a:lnTo>
                  <a:pt x="26805" y="52069"/>
                </a:lnTo>
                <a:lnTo>
                  <a:pt x="28266" y="52069"/>
                </a:lnTo>
                <a:lnTo>
                  <a:pt x="28576" y="50799"/>
                </a:lnTo>
                <a:lnTo>
                  <a:pt x="28898" y="50799"/>
                </a:lnTo>
                <a:lnTo>
                  <a:pt x="29128" y="49529"/>
                </a:lnTo>
                <a:lnTo>
                  <a:pt x="29324" y="49529"/>
                </a:lnTo>
                <a:lnTo>
                  <a:pt x="30152" y="43179"/>
                </a:lnTo>
                <a:lnTo>
                  <a:pt x="30704" y="33019"/>
                </a:lnTo>
                <a:lnTo>
                  <a:pt x="31246" y="25399"/>
                </a:lnTo>
                <a:lnTo>
                  <a:pt x="31371" y="22859"/>
                </a:lnTo>
                <a:lnTo>
                  <a:pt x="31532" y="21589"/>
                </a:lnTo>
                <a:lnTo>
                  <a:pt x="31727" y="19049"/>
                </a:lnTo>
                <a:lnTo>
                  <a:pt x="32279" y="17779"/>
                </a:lnTo>
                <a:lnTo>
                  <a:pt x="33532" y="15240"/>
                </a:lnTo>
                <a:lnTo>
                  <a:pt x="34050" y="15240"/>
                </a:lnTo>
                <a:lnTo>
                  <a:pt x="34199" y="13970"/>
                </a:lnTo>
                <a:lnTo>
                  <a:pt x="34199" y="12700"/>
                </a:lnTo>
                <a:lnTo>
                  <a:pt x="34050" y="11430"/>
                </a:lnTo>
                <a:lnTo>
                  <a:pt x="33532" y="8890"/>
                </a:lnTo>
                <a:lnTo>
                  <a:pt x="32199" y="5080"/>
                </a:lnTo>
                <a:lnTo>
                  <a:pt x="32003" y="3810"/>
                </a:lnTo>
                <a:lnTo>
                  <a:pt x="31532" y="1270"/>
                </a:lnTo>
                <a:lnTo>
                  <a:pt x="31336" y="0"/>
                </a:lnTo>
                <a:close/>
              </a:path>
              <a:path w="207009" h="132079">
                <a:moveTo>
                  <a:pt x="184155" y="38100"/>
                </a:moveTo>
                <a:lnTo>
                  <a:pt x="176324" y="38100"/>
                </a:lnTo>
                <a:lnTo>
                  <a:pt x="177347" y="39370"/>
                </a:lnTo>
                <a:lnTo>
                  <a:pt x="179475" y="40640"/>
                </a:lnTo>
                <a:lnTo>
                  <a:pt x="180498" y="41910"/>
                </a:lnTo>
                <a:lnTo>
                  <a:pt x="189778" y="41910"/>
                </a:lnTo>
                <a:lnTo>
                  <a:pt x="186903" y="40640"/>
                </a:lnTo>
                <a:lnTo>
                  <a:pt x="184155" y="38100"/>
                </a:lnTo>
                <a:close/>
              </a:path>
              <a:path w="207009" h="132079">
                <a:moveTo>
                  <a:pt x="147667" y="29210"/>
                </a:moveTo>
                <a:lnTo>
                  <a:pt x="139456" y="29210"/>
                </a:lnTo>
                <a:lnTo>
                  <a:pt x="139329" y="30480"/>
                </a:lnTo>
                <a:lnTo>
                  <a:pt x="138628" y="34290"/>
                </a:lnTo>
                <a:lnTo>
                  <a:pt x="138352" y="35560"/>
                </a:lnTo>
                <a:lnTo>
                  <a:pt x="137995" y="39370"/>
                </a:lnTo>
                <a:lnTo>
                  <a:pt x="137915" y="40640"/>
                </a:lnTo>
                <a:lnTo>
                  <a:pt x="143814" y="40640"/>
                </a:lnTo>
                <a:lnTo>
                  <a:pt x="144757" y="35560"/>
                </a:lnTo>
                <a:lnTo>
                  <a:pt x="145194" y="33020"/>
                </a:lnTo>
                <a:lnTo>
                  <a:pt x="153129" y="33020"/>
                </a:lnTo>
                <a:lnTo>
                  <a:pt x="151634" y="31750"/>
                </a:lnTo>
                <a:lnTo>
                  <a:pt x="150104" y="31750"/>
                </a:lnTo>
                <a:lnTo>
                  <a:pt x="148610" y="30480"/>
                </a:lnTo>
                <a:lnTo>
                  <a:pt x="147782" y="30480"/>
                </a:lnTo>
                <a:lnTo>
                  <a:pt x="147667" y="29210"/>
                </a:lnTo>
                <a:close/>
              </a:path>
              <a:path w="207009" h="132079">
                <a:moveTo>
                  <a:pt x="172908" y="22860"/>
                </a:moveTo>
                <a:lnTo>
                  <a:pt x="166377" y="22860"/>
                </a:lnTo>
                <a:lnTo>
                  <a:pt x="166503" y="24130"/>
                </a:lnTo>
                <a:lnTo>
                  <a:pt x="167170" y="24130"/>
                </a:lnTo>
                <a:lnTo>
                  <a:pt x="167365" y="25400"/>
                </a:lnTo>
                <a:lnTo>
                  <a:pt x="167365" y="26670"/>
                </a:lnTo>
                <a:lnTo>
                  <a:pt x="167676" y="27940"/>
                </a:lnTo>
                <a:lnTo>
                  <a:pt x="168228" y="29210"/>
                </a:lnTo>
                <a:lnTo>
                  <a:pt x="168538" y="29210"/>
                </a:lnTo>
                <a:lnTo>
                  <a:pt x="169918" y="31750"/>
                </a:lnTo>
                <a:lnTo>
                  <a:pt x="171528" y="34290"/>
                </a:lnTo>
                <a:lnTo>
                  <a:pt x="172437" y="34290"/>
                </a:lnTo>
                <a:lnTo>
                  <a:pt x="174323" y="36830"/>
                </a:lnTo>
                <a:lnTo>
                  <a:pt x="175312" y="38100"/>
                </a:lnTo>
                <a:lnTo>
                  <a:pt x="182821" y="38100"/>
                </a:lnTo>
                <a:lnTo>
                  <a:pt x="180924" y="36830"/>
                </a:lnTo>
                <a:lnTo>
                  <a:pt x="179751" y="35560"/>
                </a:lnTo>
                <a:lnTo>
                  <a:pt x="178060" y="34290"/>
                </a:lnTo>
                <a:lnTo>
                  <a:pt x="177543" y="33020"/>
                </a:lnTo>
                <a:lnTo>
                  <a:pt x="176128" y="31750"/>
                </a:lnTo>
                <a:lnTo>
                  <a:pt x="175703" y="30480"/>
                </a:lnTo>
                <a:lnTo>
                  <a:pt x="174909" y="29210"/>
                </a:lnTo>
                <a:lnTo>
                  <a:pt x="174599" y="27940"/>
                </a:lnTo>
                <a:lnTo>
                  <a:pt x="174242" y="27940"/>
                </a:lnTo>
                <a:lnTo>
                  <a:pt x="173656" y="26670"/>
                </a:lnTo>
                <a:lnTo>
                  <a:pt x="173380" y="25400"/>
                </a:lnTo>
                <a:lnTo>
                  <a:pt x="172908" y="22860"/>
                </a:lnTo>
                <a:close/>
              </a:path>
              <a:path w="207009" h="132079">
                <a:moveTo>
                  <a:pt x="120619" y="26670"/>
                </a:moveTo>
                <a:lnTo>
                  <a:pt x="100138" y="26670"/>
                </a:lnTo>
                <a:lnTo>
                  <a:pt x="98368" y="31750"/>
                </a:lnTo>
                <a:lnTo>
                  <a:pt x="97896" y="33020"/>
                </a:lnTo>
                <a:lnTo>
                  <a:pt x="96597" y="35560"/>
                </a:lnTo>
                <a:lnTo>
                  <a:pt x="98759" y="34290"/>
                </a:lnTo>
                <a:lnTo>
                  <a:pt x="100840" y="34290"/>
                </a:lnTo>
                <a:lnTo>
                  <a:pt x="109258" y="30480"/>
                </a:lnTo>
                <a:lnTo>
                  <a:pt x="111454" y="30480"/>
                </a:lnTo>
                <a:lnTo>
                  <a:pt x="113697" y="29210"/>
                </a:lnTo>
                <a:lnTo>
                  <a:pt x="119354" y="29210"/>
                </a:lnTo>
                <a:lnTo>
                  <a:pt x="119435" y="27940"/>
                </a:lnTo>
                <a:lnTo>
                  <a:pt x="119952" y="27940"/>
                </a:lnTo>
                <a:lnTo>
                  <a:pt x="120619" y="26670"/>
                </a:lnTo>
                <a:close/>
              </a:path>
              <a:path w="207009" h="132079">
                <a:moveTo>
                  <a:pt x="147195" y="27940"/>
                </a:moveTo>
                <a:lnTo>
                  <a:pt x="139410" y="27940"/>
                </a:lnTo>
                <a:lnTo>
                  <a:pt x="139490" y="29210"/>
                </a:lnTo>
                <a:lnTo>
                  <a:pt x="147310" y="29210"/>
                </a:lnTo>
                <a:lnTo>
                  <a:pt x="147195" y="27940"/>
                </a:lnTo>
                <a:close/>
              </a:path>
              <a:path w="207009" h="132079">
                <a:moveTo>
                  <a:pt x="143573" y="25400"/>
                </a:moveTo>
                <a:lnTo>
                  <a:pt x="136891" y="25400"/>
                </a:lnTo>
                <a:lnTo>
                  <a:pt x="137443" y="26670"/>
                </a:lnTo>
                <a:lnTo>
                  <a:pt x="138432" y="26670"/>
                </a:lnTo>
                <a:lnTo>
                  <a:pt x="139214" y="27940"/>
                </a:lnTo>
                <a:lnTo>
                  <a:pt x="146252" y="27940"/>
                </a:lnTo>
                <a:lnTo>
                  <a:pt x="145390" y="26670"/>
                </a:lnTo>
                <a:lnTo>
                  <a:pt x="143573" y="25400"/>
                </a:lnTo>
                <a:close/>
              </a:path>
              <a:path w="207009" h="132079">
                <a:moveTo>
                  <a:pt x="140905" y="24130"/>
                </a:moveTo>
                <a:lnTo>
                  <a:pt x="135592" y="24130"/>
                </a:lnTo>
                <a:lnTo>
                  <a:pt x="135948" y="25400"/>
                </a:lnTo>
                <a:lnTo>
                  <a:pt x="142676" y="25400"/>
                </a:lnTo>
                <a:lnTo>
                  <a:pt x="140905" y="24130"/>
                </a:lnTo>
                <a:close/>
              </a:path>
              <a:path w="207009" h="132079">
                <a:moveTo>
                  <a:pt x="172402" y="20320"/>
                </a:moveTo>
                <a:lnTo>
                  <a:pt x="165756" y="20320"/>
                </a:lnTo>
                <a:lnTo>
                  <a:pt x="165790" y="21590"/>
                </a:lnTo>
                <a:lnTo>
                  <a:pt x="166181" y="22860"/>
                </a:lnTo>
                <a:lnTo>
                  <a:pt x="172713" y="22860"/>
                </a:lnTo>
                <a:lnTo>
                  <a:pt x="172402" y="20320"/>
                </a:lnTo>
                <a:close/>
              </a:path>
              <a:path w="207009" h="132079">
                <a:moveTo>
                  <a:pt x="172322" y="0"/>
                </a:moveTo>
                <a:lnTo>
                  <a:pt x="163398" y="0"/>
                </a:lnTo>
                <a:lnTo>
                  <a:pt x="163709" y="5080"/>
                </a:lnTo>
                <a:lnTo>
                  <a:pt x="163904" y="6350"/>
                </a:lnTo>
                <a:lnTo>
                  <a:pt x="164065" y="7620"/>
                </a:lnTo>
                <a:lnTo>
                  <a:pt x="164295" y="10160"/>
                </a:lnTo>
                <a:lnTo>
                  <a:pt x="164491" y="11430"/>
                </a:lnTo>
                <a:lnTo>
                  <a:pt x="164732" y="12700"/>
                </a:lnTo>
                <a:lnTo>
                  <a:pt x="164767" y="15240"/>
                </a:lnTo>
                <a:lnTo>
                  <a:pt x="165008" y="15240"/>
                </a:lnTo>
                <a:lnTo>
                  <a:pt x="165008" y="17780"/>
                </a:lnTo>
                <a:lnTo>
                  <a:pt x="165319" y="17780"/>
                </a:lnTo>
                <a:lnTo>
                  <a:pt x="165089" y="19050"/>
                </a:lnTo>
                <a:lnTo>
                  <a:pt x="165560" y="19050"/>
                </a:lnTo>
                <a:lnTo>
                  <a:pt x="165675" y="20320"/>
                </a:lnTo>
                <a:lnTo>
                  <a:pt x="172276" y="20320"/>
                </a:lnTo>
                <a:lnTo>
                  <a:pt x="172069" y="17780"/>
                </a:lnTo>
                <a:lnTo>
                  <a:pt x="171942" y="15240"/>
                </a:lnTo>
                <a:lnTo>
                  <a:pt x="172048" y="7620"/>
                </a:lnTo>
                <a:lnTo>
                  <a:pt x="172282" y="2540"/>
                </a:lnTo>
                <a:lnTo>
                  <a:pt x="172322" y="0"/>
                </a:lnTo>
                <a:close/>
              </a:path>
              <a:path w="207009" h="132079">
                <a:moveTo>
                  <a:pt x="121838" y="2540"/>
                </a:moveTo>
                <a:lnTo>
                  <a:pt x="121045" y="2540"/>
                </a:lnTo>
                <a:lnTo>
                  <a:pt x="121171" y="8890"/>
                </a:lnTo>
                <a:lnTo>
                  <a:pt x="120976" y="10160"/>
                </a:lnTo>
                <a:lnTo>
                  <a:pt x="120504" y="10160"/>
                </a:lnTo>
                <a:lnTo>
                  <a:pt x="120182" y="11430"/>
                </a:lnTo>
                <a:lnTo>
                  <a:pt x="118814" y="11430"/>
                </a:lnTo>
                <a:lnTo>
                  <a:pt x="117825" y="12700"/>
                </a:lnTo>
                <a:lnTo>
                  <a:pt x="115502" y="12700"/>
                </a:lnTo>
                <a:lnTo>
                  <a:pt x="112834" y="13970"/>
                </a:lnTo>
                <a:lnTo>
                  <a:pt x="107648" y="15240"/>
                </a:lnTo>
                <a:lnTo>
                  <a:pt x="104497" y="16510"/>
                </a:lnTo>
                <a:lnTo>
                  <a:pt x="103002" y="16510"/>
                </a:lnTo>
                <a:lnTo>
                  <a:pt x="101507" y="17780"/>
                </a:lnTo>
                <a:lnTo>
                  <a:pt x="91330" y="17780"/>
                </a:lnTo>
                <a:lnTo>
                  <a:pt x="87006" y="19050"/>
                </a:lnTo>
                <a:lnTo>
                  <a:pt x="136190" y="19050"/>
                </a:lnTo>
                <a:lnTo>
                  <a:pt x="133361" y="16510"/>
                </a:lnTo>
                <a:lnTo>
                  <a:pt x="131349" y="13970"/>
                </a:lnTo>
                <a:lnTo>
                  <a:pt x="129382" y="12700"/>
                </a:lnTo>
                <a:lnTo>
                  <a:pt x="121838" y="2540"/>
                </a:lnTo>
                <a:close/>
              </a:path>
              <a:path w="207009" h="132079">
                <a:moveTo>
                  <a:pt x="42180" y="13970"/>
                </a:moveTo>
                <a:lnTo>
                  <a:pt x="38650" y="13970"/>
                </a:lnTo>
                <a:lnTo>
                  <a:pt x="38178" y="15240"/>
                </a:lnTo>
                <a:lnTo>
                  <a:pt x="43043" y="15240"/>
                </a:lnTo>
                <a:lnTo>
                  <a:pt x="42180" y="1397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11910" y="267353"/>
            <a:ext cx="172720" cy="132080"/>
          </a:xfrm>
          <a:custGeom>
            <a:avLst/>
            <a:gdLst/>
            <a:ahLst/>
            <a:cxnLst/>
            <a:rect l="l" t="t" r="r" b="b"/>
            <a:pathLst>
              <a:path w="172720" h="132079">
                <a:moveTo>
                  <a:pt x="29910" y="62229"/>
                </a:moveTo>
                <a:lnTo>
                  <a:pt x="26932" y="62229"/>
                </a:lnTo>
                <a:lnTo>
                  <a:pt x="27277" y="64769"/>
                </a:lnTo>
                <a:lnTo>
                  <a:pt x="27875" y="71119"/>
                </a:lnTo>
                <a:lnTo>
                  <a:pt x="27949" y="72389"/>
                </a:lnTo>
                <a:lnTo>
                  <a:pt x="28070" y="77469"/>
                </a:lnTo>
                <a:lnTo>
                  <a:pt x="27748" y="82549"/>
                </a:lnTo>
                <a:lnTo>
                  <a:pt x="27553" y="83819"/>
                </a:lnTo>
                <a:lnTo>
                  <a:pt x="27277" y="85089"/>
                </a:lnTo>
                <a:lnTo>
                  <a:pt x="26932" y="87629"/>
                </a:lnTo>
                <a:lnTo>
                  <a:pt x="26690" y="87629"/>
                </a:lnTo>
                <a:lnTo>
                  <a:pt x="25989" y="90169"/>
                </a:lnTo>
                <a:lnTo>
                  <a:pt x="25552" y="90169"/>
                </a:lnTo>
                <a:lnTo>
                  <a:pt x="24609" y="92709"/>
                </a:lnTo>
                <a:lnTo>
                  <a:pt x="23585" y="93979"/>
                </a:lnTo>
                <a:lnTo>
                  <a:pt x="22642" y="96519"/>
                </a:lnTo>
                <a:lnTo>
                  <a:pt x="22205" y="97789"/>
                </a:lnTo>
                <a:lnTo>
                  <a:pt x="21814" y="97789"/>
                </a:lnTo>
                <a:lnTo>
                  <a:pt x="21504" y="99059"/>
                </a:lnTo>
                <a:lnTo>
                  <a:pt x="21228" y="100329"/>
                </a:lnTo>
                <a:lnTo>
                  <a:pt x="20986" y="101599"/>
                </a:lnTo>
                <a:lnTo>
                  <a:pt x="20983" y="105409"/>
                </a:lnTo>
                <a:lnTo>
                  <a:pt x="21113" y="107949"/>
                </a:lnTo>
                <a:lnTo>
                  <a:pt x="21262" y="109219"/>
                </a:lnTo>
                <a:lnTo>
                  <a:pt x="21458" y="110489"/>
                </a:lnTo>
                <a:lnTo>
                  <a:pt x="21699" y="111759"/>
                </a:lnTo>
                <a:lnTo>
                  <a:pt x="21895" y="114299"/>
                </a:lnTo>
                <a:lnTo>
                  <a:pt x="22056" y="115569"/>
                </a:lnTo>
                <a:lnTo>
                  <a:pt x="22382" y="121919"/>
                </a:lnTo>
                <a:lnTo>
                  <a:pt x="22481" y="124459"/>
                </a:lnTo>
                <a:lnTo>
                  <a:pt x="22577" y="128269"/>
                </a:lnTo>
                <a:lnTo>
                  <a:pt x="22677" y="130809"/>
                </a:lnTo>
                <a:lnTo>
                  <a:pt x="22838" y="132079"/>
                </a:lnTo>
                <a:lnTo>
                  <a:pt x="25586" y="132079"/>
                </a:lnTo>
                <a:lnTo>
                  <a:pt x="25310" y="130809"/>
                </a:lnTo>
                <a:lnTo>
                  <a:pt x="25241" y="129539"/>
                </a:lnTo>
                <a:lnTo>
                  <a:pt x="25000" y="126999"/>
                </a:lnTo>
                <a:lnTo>
                  <a:pt x="24689" y="124459"/>
                </a:lnTo>
                <a:lnTo>
                  <a:pt x="24494" y="121919"/>
                </a:lnTo>
                <a:lnTo>
                  <a:pt x="26023" y="121919"/>
                </a:lnTo>
                <a:lnTo>
                  <a:pt x="26380" y="120649"/>
                </a:lnTo>
                <a:lnTo>
                  <a:pt x="26023" y="119379"/>
                </a:lnTo>
                <a:lnTo>
                  <a:pt x="24609" y="111759"/>
                </a:lnTo>
                <a:lnTo>
                  <a:pt x="24298" y="109219"/>
                </a:lnTo>
                <a:lnTo>
                  <a:pt x="23942" y="107949"/>
                </a:lnTo>
                <a:lnTo>
                  <a:pt x="24218" y="105409"/>
                </a:lnTo>
                <a:lnTo>
                  <a:pt x="23551" y="102869"/>
                </a:lnTo>
                <a:lnTo>
                  <a:pt x="23390" y="101599"/>
                </a:lnTo>
                <a:lnTo>
                  <a:pt x="23390" y="100329"/>
                </a:lnTo>
                <a:lnTo>
                  <a:pt x="23585" y="100329"/>
                </a:lnTo>
                <a:lnTo>
                  <a:pt x="23746" y="99059"/>
                </a:lnTo>
                <a:lnTo>
                  <a:pt x="24367" y="97789"/>
                </a:lnTo>
                <a:lnTo>
                  <a:pt x="24839" y="96519"/>
                </a:lnTo>
                <a:lnTo>
                  <a:pt x="25862" y="95249"/>
                </a:lnTo>
                <a:lnTo>
                  <a:pt x="26299" y="93979"/>
                </a:lnTo>
                <a:lnTo>
                  <a:pt x="26656" y="93979"/>
                </a:lnTo>
                <a:lnTo>
                  <a:pt x="27990" y="90169"/>
                </a:lnTo>
                <a:lnTo>
                  <a:pt x="28542" y="87629"/>
                </a:lnTo>
                <a:lnTo>
                  <a:pt x="29013" y="86359"/>
                </a:lnTo>
                <a:lnTo>
                  <a:pt x="29404" y="83819"/>
                </a:lnTo>
                <a:lnTo>
                  <a:pt x="30117" y="80009"/>
                </a:lnTo>
                <a:lnTo>
                  <a:pt x="30247" y="77469"/>
                </a:lnTo>
                <a:lnTo>
                  <a:pt x="30163" y="67309"/>
                </a:lnTo>
                <a:lnTo>
                  <a:pt x="29910" y="62229"/>
                </a:lnTo>
                <a:close/>
              </a:path>
              <a:path w="172720" h="132079">
                <a:moveTo>
                  <a:pt x="159615" y="107950"/>
                </a:moveTo>
                <a:lnTo>
                  <a:pt x="143734" y="107950"/>
                </a:lnTo>
                <a:lnTo>
                  <a:pt x="145390" y="110490"/>
                </a:lnTo>
                <a:lnTo>
                  <a:pt x="147667" y="111760"/>
                </a:lnTo>
                <a:lnTo>
                  <a:pt x="148414" y="113030"/>
                </a:lnTo>
                <a:lnTo>
                  <a:pt x="149829" y="115570"/>
                </a:lnTo>
                <a:lnTo>
                  <a:pt x="150495" y="115570"/>
                </a:lnTo>
                <a:lnTo>
                  <a:pt x="151829" y="118110"/>
                </a:lnTo>
                <a:lnTo>
                  <a:pt x="157303" y="129540"/>
                </a:lnTo>
                <a:lnTo>
                  <a:pt x="157775" y="130810"/>
                </a:lnTo>
                <a:lnTo>
                  <a:pt x="157775" y="132080"/>
                </a:lnTo>
                <a:lnTo>
                  <a:pt x="166652" y="132080"/>
                </a:lnTo>
                <a:lnTo>
                  <a:pt x="166423" y="129540"/>
                </a:lnTo>
                <a:lnTo>
                  <a:pt x="166101" y="128270"/>
                </a:lnTo>
                <a:lnTo>
                  <a:pt x="165629" y="127000"/>
                </a:lnTo>
                <a:lnTo>
                  <a:pt x="168423" y="127000"/>
                </a:lnTo>
                <a:lnTo>
                  <a:pt x="170194" y="125730"/>
                </a:lnTo>
                <a:lnTo>
                  <a:pt x="172667" y="125730"/>
                </a:lnTo>
                <a:lnTo>
                  <a:pt x="171057" y="121920"/>
                </a:lnTo>
                <a:lnTo>
                  <a:pt x="169355" y="119380"/>
                </a:lnTo>
                <a:lnTo>
                  <a:pt x="161696" y="119380"/>
                </a:lnTo>
                <a:lnTo>
                  <a:pt x="161466" y="118110"/>
                </a:lnTo>
                <a:lnTo>
                  <a:pt x="160362" y="118110"/>
                </a:lnTo>
                <a:lnTo>
                  <a:pt x="159891" y="116840"/>
                </a:lnTo>
                <a:lnTo>
                  <a:pt x="159028" y="115570"/>
                </a:lnTo>
                <a:lnTo>
                  <a:pt x="158120" y="114300"/>
                </a:lnTo>
                <a:lnTo>
                  <a:pt x="156751" y="111760"/>
                </a:lnTo>
                <a:lnTo>
                  <a:pt x="156038" y="111760"/>
                </a:lnTo>
                <a:lnTo>
                  <a:pt x="155567" y="110490"/>
                </a:lnTo>
                <a:lnTo>
                  <a:pt x="163318" y="110490"/>
                </a:lnTo>
                <a:lnTo>
                  <a:pt x="162053" y="109220"/>
                </a:lnTo>
                <a:lnTo>
                  <a:pt x="160638" y="109220"/>
                </a:lnTo>
                <a:lnTo>
                  <a:pt x="159615" y="107950"/>
                </a:lnTo>
                <a:close/>
              </a:path>
              <a:path w="172720" h="132079">
                <a:moveTo>
                  <a:pt x="165089" y="111760"/>
                </a:moveTo>
                <a:lnTo>
                  <a:pt x="159063" y="111760"/>
                </a:lnTo>
                <a:lnTo>
                  <a:pt x="159534" y="113030"/>
                </a:lnTo>
                <a:lnTo>
                  <a:pt x="160408" y="113030"/>
                </a:lnTo>
                <a:lnTo>
                  <a:pt x="160799" y="114300"/>
                </a:lnTo>
                <a:lnTo>
                  <a:pt x="161190" y="114300"/>
                </a:lnTo>
                <a:lnTo>
                  <a:pt x="161547" y="115570"/>
                </a:lnTo>
                <a:lnTo>
                  <a:pt x="162248" y="115570"/>
                </a:lnTo>
                <a:lnTo>
                  <a:pt x="162915" y="118110"/>
                </a:lnTo>
                <a:lnTo>
                  <a:pt x="162605" y="118110"/>
                </a:lnTo>
                <a:lnTo>
                  <a:pt x="162133" y="119380"/>
                </a:lnTo>
                <a:lnTo>
                  <a:pt x="169355" y="119380"/>
                </a:lnTo>
                <a:lnTo>
                  <a:pt x="168504" y="118110"/>
                </a:lnTo>
                <a:lnTo>
                  <a:pt x="167561" y="115570"/>
                </a:lnTo>
                <a:lnTo>
                  <a:pt x="166618" y="114300"/>
                </a:lnTo>
                <a:lnTo>
                  <a:pt x="165629" y="113030"/>
                </a:lnTo>
                <a:lnTo>
                  <a:pt x="165089" y="111760"/>
                </a:lnTo>
                <a:close/>
              </a:path>
              <a:path w="172720" h="132079">
                <a:moveTo>
                  <a:pt x="163318" y="110490"/>
                </a:moveTo>
                <a:lnTo>
                  <a:pt x="156751" y="110490"/>
                </a:lnTo>
                <a:lnTo>
                  <a:pt x="157372" y="111760"/>
                </a:lnTo>
                <a:lnTo>
                  <a:pt x="164065" y="111760"/>
                </a:lnTo>
                <a:lnTo>
                  <a:pt x="163318" y="110490"/>
                </a:lnTo>
                <a:close/>
              </a:path>
              <a:path w="172720" h="132079">
                <a:moveTo>
                  <a:pt x="137719" y="97790"/>
                </a:moveTo>
                <a:lnTo>
                  <a:pt x="128991" y="97790"/>
                </a:lnTo>
                <a:lnTo>
                  <a:pt x="130843" y="99060"/>
                </a:lnTo>
                <a:lnTo>
                  <a:pt x="131705" y="100330"/>
                </a:lnTo>
                <a:lnTo>
                  <a:pt x="142906" y="107950"/>
                </a:lnTo>
                <a:lnTo>
                  <a:pt x="151760" y="107950"/>
                </a:lnTo>
                <a:lnTo>
                  <a:pt x="151358" y="106680"/>
                </a:lnTo>
                <a:lnTo>
                  <a:pt x="150610" y="106680"/>
                </a:lnTo>
                <a:lnTo>
                  <a:pt x="148368" y="104140"/>
                </a:lnTo>
                <a:lnTo>
                  <a:pt x="147632" y="104140"/>
                </a:lnTo>
                <a:lnTo>
                  <a:pt x="146885" y="102870"/>
                </a:lnTo>
                <a:lnTo>
                  <a:pt x="144757" y="101600"/>
                </a:lnTo>
                <a:lnTo>
                  <a:pt x="143619" y="101600"/>
                </a:lnTo>
                <a:lnTo>
                  <a:pt x="142480" y="100330"/>
                </a:lnTo>
                <a:lnTo>
                  <a:pt x="138938" y="99060"/>
                </a:lnTo>
                <a:lnTo>
                  <a:pt x="137719" y="97790"/>
                </a:lnTo>
                <a:close/>
              </a:path>
              <a:path w="172720" h="132079">
                <a:moveTo>
                  <a:pt x="100288" y="100330"/>
                </a:moveTo>
                <a:lnTo>
                  <a:pt x="90502" y="100330"/>
                </a:lnTo>
                <a:lnTo>
                  <a:pt x="93055" y="101600"/>
                </a:lnTo>
                <a:lnTo>
                  <a:pt x="98874" y="101600"/>
                </a:lnTo>
                <a:lnTo>
                  <a:pt x="100288" y="100330"/>
                </a:lnTo>
                <a:close/>
              </a:path>
              <a:path w="172720" h="132079">
                <a:moveTo>
                  <a:pt x="88179" y="97790"/>
                </a:moveTo>
                <a:lnTo>
                  <a:pt x="79451" y="97790"/>
                </a:lnTo>
                <a:lnTo>
                  <a:pt x="83429" y="99060"/>
                </a:lnTo>
                <a:lnTo>
                  <a:pt x="85430" y="100330"/>
                </a:lnTo>
                <a:lnTo>
                  <a:pt x="106969" y="100330"/>
                </a:lnTo>
                <a:lnTo>
                  <a:pt x="110868" y="99060"/>
                </a:lnTo>
                <a:lnTo>
                  <a:pt x="89720" y="99060"/>
                </a:lnTo>
                <a:lnTo>
                  <a:pt x="88179" y="97790"/>
                </a:lnTo>
                <a:close/>
              </a:path>
              <a:path w="172720" h="132079">
                <a:moveTo>
                  <a:pt x="114755" y="97790"/>
                </a:moveTo>
                <a:lnTo>
                  <a:pt x="107291" y="97790"/>
                </a:lnTo>
                <a:lnTo>
                  <a:pt x="103554" y="99060"/>
                </a:lnTo>
                <a:lnTo>
                  <a:pt x="113501" y="99060"/>
                </a:lnTo>
                <a:lnTo>
                  <a:pt x="114755" y="97790"/>
                </a:lnTo>
                <a:close/>
              </a:path>
              <a:path w="172720" h="132079">
                <a:moveTo>
                  <a:pt x="79221" y="95250"/>
                </a:moveTo>
                <a:lnTo>
                  <a:pt x="67537" y="95250"/>
                </a:lnTo>
                <a:lnTo>
                  <a:pt x="69584" y="96520"/>
                </a:lnTo>
                <a:lnTo>
                  <a:pt x="71550" y="96520"/>
                </a:lnTo>
                <a:lnTo>
                  <a:pt x="75518" y="97790"/>
                </a:lnTo>
                <a:lnTo>
                  <a:pt x="85120" y="97790"/>
                </a:lnTo>
                <a:lnTo>
                  <a:pt x="82130" y="96520"/>
                </a:lnTo>
                <a:lnTo>
                  <a:pt x="79221" y="95250"/>
                </a:lnTo>
                <a:close/>
              </a:path>
              <a:path w="172720" h="132079">
                <a:moveTo>
                  <a:pt x="118963" y="96520"/>
                </a:moveTo>
                <a:lnTo>
                  <a:pt x="110983" y="96520"/>
                </a:lnTo>
                <a:lnTo>
                  <a:pt x="109131" y="97790"/>
                </a:lnTo>
                <a:lnTo>
                  <a:pt x="118377" y="97790"/>
                </a:lnTo>
                <a:lnTo>
                  <a:pt x="118963" y="96520"/>
                </a:lnTo>
                <a:close/>
              </a:path>
              <a:path w="172720" h="132079">
                <a:moveTo>
                  <a:pt x="133867" y="96520"/>
                </a:moveTo>
                <a:lnTo>
                  <a:pt x="126047" y="96520"/>
                </a:lnTo>
                <a:lnTo>
                  <a:pt x="127059" y="97790"/>
                </a:lnTo>
                <a:lnTo>
                  <a:pt x="135166" y="97790"/>
                </a:lnTo>
                <a:lnTo>
                  <a:pt x="133867" y="96520"/>
                </a:lnTo>
                <a:close/>
              </a:path>
              <a:path w="172720" h="132079">
                <a:moveTo>
                  <a:pt x="128485" y="95250"/>
                </a:moveTo>
                <a:lnTo>
                  <a:pt x="116411" y="95250"/>
                </a:lnTo>
                <a:lnTo>
                  <a:pt x="114605" y="96520"/>
                </a:lnTo>
                <a:lnTo>
                  <a:pt x="131234" y="96520"/>
                </a:lnTo>
                <a:lnTo>
                  <a:pt x="128485" y="95250"/>
                </a:lnTo>
                <a:close/>
              </a:path>
              <a:path w="172720" h="132079">
                <a:moveTo>
                  <a:pt x="76392" y="93980"/>
                </a:moveTo>
                <a:lnTo>
                  <a:pt x="58579" y="93980"/>
                </a:lnTo>
                <a:lnTo>
                  <a:pt x="58889" y="95250"/>
                </a:lnTo>
                <a:lnTo>
                  <a:pt x="77806" y="95250"/>
                </a:lnTo>
                <a:lnTo>
                  <a:pt x="76392" y="93980"/>
                </a:lnTo>
                <a:close/>
              </a:path>
              <a:path w="172720" h="132079">
                <a:moveTo>
                  <a:pt x="50828" y="33020"/>
                </a:moveTo>
                <a:lnTo>
                  <a:pt x="44423" y="33020"/>
                </a:lnTo>
                <a:lnTo>
                  <a:pt x="45055" y="34290"/>
                </a:lnTo>
                <a:lnTo>
                  <a:pt x="45722" y="35560"/>
                </a:lnTo>
                <a:lnTo>
                  <a:pt x="46355" y="35560"/>
                </a:lnTo>
                <a:lnTo>
                  <a:pt x="48114" y="39370"/>
                </a:lnTo>
                <a:lnTo>
                  <a:pt x="53392" y="58420"/>
                </a:lnTo>
                <a:lnTo>
                  <a:pt x="53898" y="63500"/>
                </a:lnTo>
                <a:lnTo>
                  <a:pt x="54094" y="67310"/>
                </a:lnTo>
                <a:lnTo>
                  <a:pt x="54565" y="72390"/>
                </a:lnTo>
                <a:lnTo>
                  <a:pt x="54841" y="76200"/>
                </a:lnTo>
                <a:lnTo>
                  <a:pt x="55428" y="80010"/>
                </a:lnTo>
                <a:lnTo>
                  <a:pt x="55669" y="81280"/>
                </a:lnTo>
                <a:lnTo>
                  <a:pt x="55945" y="82550"/>
                </a:lnTo>
                <a:lnTo>
                  <a:pt x="56256" y="83820"/>
                </a:lnTo>
                <a:lnTo>
                  <a:pt x="56842" y="87630"/>
                </a:lnTo>
                <a:lnTo>
                  <a:pt x="57084" y="88900"/>
                </a:lnTo>
                <a:lnTo>
                  <a:pt x="57360" y="90170"/>
                </a:lnTo>
                <a:lnTo>
                  <a:pt x="57831" y="91440"/>
                </a:lnTo>
                <a:lnTo>
                  <a:pt x="58303" y="93980"/>
                </a:lnTo>
                <a:lnTo>
                  <a:pt x="72574" y="93980"/>
                </a:lnTo>
                <a:lnTo>
                  <a:pt x="70055" y="92710"/>
                </a:lnTo>
                <a:lnTo>
                  <a:pt x="65226" y="92710"/>
                </a:lnTo>
                <a:lnTo>
                  <a:pt x="64789" y="91440"/>
                </a:lnTo>
                <a:lnTo>
                  <a:pt x="64007" y="91440"/>
                </a:lnTo>
                <a:lnTo>
                  <a:pt x="63650" y="90170"/>
                </a:lnTo>
                <a:lnTo>
                  <a:pt x="62512" y="86360"/>
                </a:lnTo>
                <a:lnTo>
                  <a:pt x="61799" y="82550"/>
                </a:lnTo>
                <a:lnTo>
                  <a:pt x="61488" y="81280"/>
                </a:lnTo>
                <a:lnTo>
                  <a:pt x="60902" y="77470"/>
                </a:lnTo>
                <a:lnTo>
                  <a:pt x="60384" y="73660"/>
                </a:lnTo>
                <a:lnTo>
                  <a:pt x="59993" y="71120"/>
                </a:lnTo>
                <a:lnTo>
                  <a:pt x="58889" y="58420"/>
                </a:lnTo>
                <a:lnTo>
                  <a:pt x="58303" y="53340"/>
                </a:lnTo>
                <a:lnTo>
                  <a:pt x="57751" y="49530"/>
                </a:lnTo>
                <a:lnTo>
                  <a:pt x="57440" y="48260"/>
                </a:lnTo>
                <a:lnTo>
                  <a:pt x="57084" y="45720"/>
                </a:lnTo>
                <a:lnTo>
                  <a:pt x="51426" y="34290"/>
                </a:lnTo>
                <a:lnTo>
                  <a:pt x="50828" y="33020"/>
                </a:lnTo>
                <a:close/>
              </a:path>
              <a:path w="172720" h="132079">
                <a:moveTo>
                  <a:pt x="8728" y="63499"/>
                </a:moveTo>
                <a:lnTo>
                  <a:pt x="7348" y="63499"/>
                </a:lnTo>
                <a:lnTo>
                  <a:pt x="8015" y="66039"/>
                </a:lnTo>
                <a:lnTo>
                  <a:pt x="8923" y="66039"/>
                </a:lnTo>
                <a:lnTo>
                  <a:pt x="9544" y="67309"/>
                </a:lnTo>
                <a:lnTo>
                  <a:pt x="15685" y="67309"/>
                </a:lnTo>
                <a:lnTo>
                  <a:pt x="17099" y="66039"/>
                </a:lnTo>
                <a:lnTo>
                  <a:pt x="18951" y="64769"/>
                </a:lnTo>
                <a:lnTo>
                  <a:pt x="9038" y="64769"/>
                </a:lnTo>
                <a:lnTo>
                  <a:pt x="8728" y="63499"/>
                </a:lnTo>
                <a:close/>
              </a:path>
              <a:path w="172720" h="132079">
                <a:moveTo>
                  <a:pt x="19894" y="55879"/>
                </a:moveTo>
                <a:lnTo>
                  <a:pt x="15881" y="55879"/>
                </a:lnTo>
                <a:lnTo>
                  <a:pt x="15214" y="57149"/>
                </a:lnTo>
                <a:lnTo>
                  <a:pt x="14547" y="57149"/>
                </a:lnTo>
                <a:lnTo>
                  <a:pt x="12615" y="58419"/>
                </a:lnTo>
                <a:lnTo>
                  <a:pt x="15524" y="58419"/>
                </a:lnTo>
                <a:lnTo>
                  <a:pt x="15685" y="59689"/>
                </a:lnTo>
                <a:lnTo>
                  <a:pt x="15685" y="60959"/>
                </a:lnTo>
                <a:lnTo>
                  <a:pt x="15444" y="60959"/>
                </a:lnTo>
                <a:lnTo>
                  <a:pt x="15168" y="62229"/>
                </a:lnTo>
                <a:lnTo>
                  <a:pt x="14466" y="62229"/>
                </a:lnTo>
                <a:lnTo>
                  <a:pt x="13638" y="63499"/>
                </a:lnTo>
                <a:lnTo>
                  <a:pt x="13132" y="63499"/>
                </a:lnTo>
                <a:lnTo>
                  <a:pt x="12339" y="64769"/>
                </a:lnTo>
                <a:lnTo>
                  <a:pt x="13523" y="64769"/>
                </a:lnTo>
                <a:lnTo>
                  <a:pt x="14627" y="63499"/>
                </a:lnTo>
                <a:lnTo>
                  <a:pt x="15639" y="62229"/>
                </a:lnTo>
                <a:lnTo>
                  <a:pt x="16111" y="60959"/>
                </a:lnTo>
                <a:lnTo>
                  <a:pt x="17456" y="59689"/>
                </a:lnTo>
                <a:lnTo>
                  <a:pt x="19066" y="57149"/>
                </a:lnTo>
                <a:lnTo>
                  <a:pt x="19894" y="55879"/>
                </a:lnTo>
                <a:close/>
              </a:path>
              <a:path w="172720" h="132079">
                <a:moveTo>
                  <a:pt x="20365" y="63499"/>
                </a:moveTo>
                <a:lnTo>
                  <a:pt x="16433" y="63499"/>
                </a:lnTo>
                <a:lnTo>
                  <a:pt x="15409" y="64769"/>
                </a:lnTo>
                <a:lnTo>
                  <a:pt x="18951" y="64769"/>
                </a:lnTo>
                <a:lnTo>
                  <a:pt x="20365" y="63499"/>
                </a:lnTo>
                <a:close/>
              </a:path>
              <a:path w="172720" h="132079">
                <a:moveTo>
                  <a:pt x="8015" y="60959"/>
                </a:moveTo>
                <a:lnTo>
                  <a:pt x="3495" y="60959"/>
                </a:lnTo>
                <a:lnTo>
                  <a:pt x="4829" y="62229"/>
                </a:lnTo>
                <a:lnTo>
                  <a:pt x="6324" y="62229"/>
                </a:lnTo>
                <a:lnTo>
                  <a:pt x="6566" y="63499"/>
                </a:lnTo>
                <a:lnTo>
                  <a:pt x="8291" y="63499"/>
                </a:lnTo>
                <a:lnTo>
                  <a:pt x="8130" y="62229"/>
                </a:lnTo>
                <a:lnTo>
                  <a:pt x="8015" y="60959"/>
                </a:lnTo>
                <a:close/>
              </a:path>
              <a:path w="172720" h="132079">
                <a:moveTo>
                  <a:pt x="32785" y="60959"/>
                </a:moveTo>
                <a:lnTo>
                  <a:pt x="19227" y="60959"/>
                </a:lnTo>
                <a:lnTo>
                  <a:pt x="17019" y="63499"/>
                </a:lnTo>
                <a:lnTo>
                  <a:pt x="22447" y="63499"/>
                </a:lnTo>
                <a:lnTo>
                  <a:pt x="23033" y="62229"/>
                </a:lnTo>
                <a:lnTo>
                  <a:pt x="31405" y="62229"/>
                </a:lnTo>
                <a:lnTo>
                  <a:pt x="32785" y="60959"/>
                </a:lnTo>
                <a:close/>
              </a:path>
              <a:path w="172720" h="132079">
                <a:moveTo>
                  <a:pt x="10476" y="59689"/>
                </a:moveTo>
                <a:lnTo>
                  <a:pt x="471" y="59689"/>
                </a:lnTo>
                <a:lnTo>
                  <a:pt x="747" y="60959"/>
                </a:lnTo>
                <a:lnTo>
                  <a:pt x="8256" y="60959"/>
                </a:lnTo>
                <a:lnTo>
                  <a:pt x="10476" y="59689"/>
                </a:lnTo>
                <a:close/>
              </a:path>
              <a:path w="172720" h="132079">
                <a:moveTo>
                  <a:pt x="36361" y="59690"/>
                </a:moveTo>
                <a:lnTo>
                  <a:pt x="20400" y="59689"/>
                </a:lnTo>
                <a:lnTo>
                  <a:pt x="20089" y="60959"/>
                </a:lnTo>
                <a:lnTo>
                  <a:pt x="35027" y="60960"/>
                </a:lnTo>
                <a:lnTo>
                  <a:pt x="36361" y="59690"/>
                </a:lnTo>
                <a:close/>
              </a:path>
              <a:path w="172720" h="132079">
                <a:moveTo>
                  <a:pt x="3806" y="55879"/>
                </a:moveTo>
                <a:lnTo>
                  <a:pt x="114" y="55879"/>
                </a:lnTo>
                <a:lnTo>
                  <a:pt x="195" y="57149"/>
                </a:lnTo>
                <a:lnTo>
                  <a:pt x="344" y="57149"/>
                </a:lnTo>
                <a:lnTo>
                  <a:pt x="0" y="58419"/>
                </a:lnTo>
                <a:lnTo>
                  <a:pt x="0" y="59689"/>
                </a:lnTo>
                <a:lnTo>
                  <a:pt x="2909" y="59689"/>
                </a:lnTo>
                <a:lnTo>
                  <a:pt x="2748" y="58419"/>
                </a:lnTo>
                <a:lnTo>
                  <a:pt x="2989" y="57149"/>
                </a:lnTo>
                <a:lnTo>
                  <a:pt x="3806" y="55879"/>
                </a:lnTo>
                <a:close/>
              </a:path>
              <a:path w="172720" h="132079">
                <a:moveTo>
                  <a:pt x="10611" y="59612"/>
                </a:moveTo>
                <a:lnTo>
                  <a:pt x="10476" y="59689"/>
                </a:lnTo>
                <a:lnTo>
                  <a:pt x="10611" y="59612"/>
                </a:lnTo>
                <a:close/>
              </a:path>
              <a:path w="172720" h="132079">
                <a:moveTo>
                  <a:pt x="38604" y="57150"/>
                </a:moveTo>
                <a:lnTo>
                  <a:pt x="28818" y="57149"/>
                </a:lnTo>
                <a:lnTo>
                  <a:pt x="25943" y="58419"/>
                </a:lnTo>
                <a:lnTo>
                  <a:pt x="23114" y="58419"/>
                </a:lnTo>
                <a:lnTo>
                  <a:pt x="22205" y="59689"/>
                </a:lnTo>
                <a:lnTo>
                  <a:pt x="37109" y="59690"/>
                </a:lnTo>
                <a:lnTo>
                  <a:pt x="38098" y="58420"/>
                </a:lnTo>
                <a:lnTo>
                  <a:pt x="38604" y="57150"/>
                </a:lnTo>
                <a:close/>
              </a:path>
              <a:path w="172720" h="132079">
                <a:moveTo>
                  <a:pt x="12695" y="58419"/>
                </a:moveTo>
                <a:lnTo>
                  <a:pt x="11281" y="58419"/>
                </a:lnTo>
                <a:lnTo>
                  <a:pt x="10611" y="59612"/>
                </a:lnTo>
                <a:lnTo>
                  <a:pt x="12695" y="58419"/>
                </a:lnTo>
                <a:close/>
              </a:path>
              <a:path w="172720" h="132079">
                <a:moveTo>
                  <a:pt x="41042" y="49530"/>
                </a:moveTo>
                <a:lnTo>
                  <a:pt x="40329" y="50800"/>
                </a:lnTo>
                <a:lnTo>
                  <a:pt x="38293" y="50800"/>
                </a:lnTo>
                <a:lnTo>
                  <a:pt x="37661" y="52070"/>
                </a:lnTo>
                <a:lnTo>
                  <a:pt x="37385" y="52070"/>
                </a:lnTo>
                <a:lnTo>
                  <a:pt x="36913" y="53340"/>
                </a:lnTo>
                <a:lnTo>
                  <a:pt x="36166" y="53340"/>
                </a:lnTo>
                <a:lnTo>
                  <a:pt x="35499" y="54610"/>
                </a:lnTo>
                <a:lnTo>
                  <a:pt x="35062" y="54610"/>
                </a:lnTo>
                <a:lnTo>
                  <a:pt x="34245" y="55880"/>
                </a:lnTo>
                <a:lnTo>
                  <a:pt x="32509" y="55880"/>
                </a:lnTo>
                <a:lnTo>
                  <a:pt x="31601" y="57149"/>
                </a:lnTo>
                <a:lnTo>
                  <a:pt x="39075" y="57150"/>
                </a:lnTo>
                <a:lnTo>
                  <a:pt x="39466" y="55880"/>
                </a:lnTo>
                <a:lnTo>
                  <a:pt x="39823" y="54610"/>
                </a:lnTo>
                <a:lnTo>
                  <a:pt x="40766" y="50800"/>
                </a:lnTo>
                <a:lnTo>
                  <a:pt x="41042" y="49530"/>
                </a:lnTo>
                <a:close/>
              </a:path>
              <a:path w="172720" h="132079">
                <a:moveTo>
                  <a:pt x="8762" y="50799"/>
                </a:moveTo>
                <a:lnTo>
                  <a:pt x="747" y="50799"/>
                </a:lnTo>
                <a:lnTo>
                  <a:pt x="505" y="52069"/>
                </a:lnTo>
                <a:lnTo>
                  <a:pt x="344" y="52069"/>
                </a:lnTo>
                <a:lnTo>
                  <a:pt x="229" y="54609"/>
                </a:lnTo>
                <a:lnTo>
                  <a:pt x="310" y="55879"/>
                </a:lnTo>
                <a:lnTo>
                  <a:pt x="4358" y="55879"/>
                </a:lnTo>
                <a:lnTo>
                  <a:pt x="5496" y="54609"/>
                </a:lnTo>
                <a:lnTo>
                  <a:pt x="7739" y="53339"/>
                </a:lnTo>
                <a:lnTo>
                  <a:pt x="8486" y="53339"/>
                </a:lnTo>
                <a:lnTo>
                  <a:pt x="8682" y="52069"/>
                </a:lnTo>
                <a:lnTo>
                  <a:pt x="8762" y="50799"/>
                </a:lnTo>
                <a:close/>
              </a:path>
              <a:path w="172720" h="132079">
                <a:moveTo>
                  <a:pt x="17732" y="27939"/>
                </a:moveTo>
                <a:lnTo>
                  <a:pt x="16076" y="27939"/>
                </a:lnTo>
                <a:lnTo>
                  <a:pt x="15329" y="29209"/>
                </a:lnTo>
                <a:lnTo>
                  <a:pt x="14777" y="30479"/>
                </a:lnTo>
                <a:lnTo>
                  <a:pt x="13328" y="34289"/>
                </a:lnTo>
                <a:lnTo>
                  <a:pt x="13006" y="35559"/>
                </a:lnTo>
                <a:lnTo>
                  <a:pt x="9073" y="35559"/>
                </a:lnTo>
                <a:lnTo>
                  <a:pt x="9073" y="36829"/>
                </a:lnTo>
                <a:lnTo>
                  <a:pt x="11982" y="36829"/>
                </a:lnTo>
                <a:lnTo>
                  <a:pt x="11557" y="38099"/>
                </a:lnTo>
                <a:lnTo>
                  <a:pt x="11085" y="39369"/>
                </a:lnTo>
                <a:lnTo>
                  <a:pt x="10499" y="40639"/>
                </a:lnTo>
                <a:lnTo>
                  <a:pt x="9234" y="41909"/>
                </a:lnTo>
                <a:lnTo>
                  <a:pt x="8532" y="41909"/>
                </a:lnTo>
                <a:lnTo>
                  <a:pt x="7072" y="44449"/>
                </a:lnTo>
                <a:lnTo>
                  <a:pt x="4047" y="46989"/>
                </a:lnTo>
                <a:lnTo>
                  <a:pt x="3334" y="48259"/>
                </a:lnTo>
                <a:lnTo>
                  <a:pt x="2000" y="49529"/>
                </a:lnTo>
                <a:lnTo>
                  <a:pt x="1414" y="49529"/>
                </a:lnTo>
                <a:lnTo>
                  <a:pt x="1057" y="50799"/>
                </a:lnTo>
                <a:lnTo>
                  <a:pt x="2782" y="50799"/>
                </a:lnTo>
                <a:lnTo>
                  <a:pt x="4001" y="49529"/>
                </a:lnTo>
                <a:lnTo>
                  <a:pt x="5381" y="48259"/>
                </a:lnTo>
                <a:lnTo>
                  <a:pt x="8256" y="44449"/>
                </a:lnTo>
                <a:lnTo>
                  <a:pt x="10970" y="41909"/>
                </a:lnTo>
                <a:lnTo>
                  <a:pt x="11557" y="40639"/>
                </a:lnTo>
                <a:lnTo>
                  <a:pt x="12971" y="39369"/>
                </a:lnTo>
                <a:lnTo>
                  <a:pt x="14351" y="36829"/>
                </a:lnTo>
                <a:lnTo>
                  <a:pt x="15168" y="34289"/>
                </a:lnTo>
                <a:lnTo>
                  <a:pt x="15685" y="33019"/>
                </a:lnTo>
                <a:lnTo>
                  <a:pt x="16387" y="30479"/>
                </a:lnTo>
                <a:lnTo>
                  <a:pt x="16743" y="30479"/>
                </a:lnTo>
                <a:lnTo>
                  <a:pt x="16938" y="29209"/>
                </a:lnTo>
                <a:lnTo>
                  <a:pt x="17732" y="27939"/>
                </a:lnTo>
                <a:close/>
              </a:path>
              <a:path w="172720" h="132079">
                <a:moveTo>
                  <a:pt x="64754" y="24130"/>
                </a:moveTo>
                <a:lnTo>
                  <a:pt x="60223" y="24130"/>
                </a:lnTo>
                <a:lnTo>
                  <a:pt x="59211" y="25400"/>
                </a:lnTo>
                <a:lnTo>
                  <a:pt x="58107" y="25400"/>
                </a:lnTo>
                <a:lnTo>
                  <a:pt x="50552" y="29210"/>
                </a:lnTo>
                <a:lnTo>
                  <a:pt x="48747" y="29210"/>
                </a:lnTo>
                <a:lnTo>
                  <a:pt x="47884" y="30480"/>
                </a:lnTo>
                <a:lnTo>
                  <a:pt x="47022" y="30480"/>
                </a:lnTo>
                <a:lnTo>
                  <a:pt x="45331" y="31750"/>
                </a:lnTo>
                <a:lnTo>
                  <a:pt x="43756" y="33020"/>
                </a:lnTo>
                <a:lnTo>
                  <a:pt x="51656" y="33020"/>
                </a:lnTo>
                <a:lnTo>
                  <a:pt x="53542" y="31750"/>
                </a:lnTo>
                <a:lnTo>
                  <a:pt x="56612" y="29210"/>
                </a:lnTo>
                <a:lnTo>
                  <a:pt x="59752" y="27940"/>
                </a:lnTo>
                <a:lnTo>
                  <a:pt x="61718" y="26670"/>
                </a:lnTo>
                <a:lnTo>
                  <a:pt x="62661" y="26670"/>
                </a:lnTo>
                <a:lnTo>
                  <a:pt x="63535" y="25400"/>
                </a:lnTo>
                <a:lnTo>
                  <a:pt x="64754" y="24130"/>
                </a:lnTo>
                <a:close/>
              </a:path>
              <a:path w="172720" h="132079">
                <a:moveTo>
                  <a:pt x="44618" y="26670"/>
                </a:moveTo>
                <a:lnTo>
                  <a:pt x="40570" y="26670"/>
                </a:lnTo>
                <a:lnTo>
                  <a:pt x="41042" y="27940"/>
                </a:lnTo>
                <a:lnTo>
                  <a:pt x="41789" y="27940"/>
                </a:lnTo>
                <a:lnTo>
                  <a:pt x="42422" y="29210"/>
                </a:lnTo>
                <a:lnTo>
                  <a:pt x="44618" y="26670"/>
                </a:lnTo>
                <a:close/>
              </a:path>
              <a:path w="172720" h="132079">
                <a:moveTo>
                  <a:pt x="19848" y="26669"/>
                </a:moveTo>
                <a:lnTo>
                  <a:pt x="17134" y="26669"/>
                </a:lnTo>
                <a:lnTo>
                  <a:pt x="16858" y="27939"/>
                </a:lnTo>
                <a:lnTo>
                  <a:pt x="18433" y="27939"/>
                </a:lnTo>
                <a:lnTo>
                  <a:pt x="19848" y="26669"/>
                </a:lnTo>
                <a:close/>
              </a:path>
              <a:path w="172720" h="132079">
                <a:moveTo>
                  <a:pt x="15524" y="0"/>
                </a:moveTo>
                <a:lnTo>
                  <a:pt x="14857" y="1269"/>
                </a:lnTo>
                <a:lnTo>
                  <a:pt x="13799" y="5079"/>
                </a:lnTo>
                <a:lnTo>
                  <a:pt x="13247" y="6349"/>
                </a:lnTo>
                <a:lnTo>
                  <a:pt x="13092" y="7619"/>
                </a:lnTo>
                <a:lnTo>
                  <a:pt x="13006" y="12699"/>
                </a:lnTo>
                <a:lnTo>
                  <a:pt x="13282" y="15239"/>
                </a:lnTo>
                <a:lnTo>
                  <a:pt x="13914" y="16509"/>
                </a:lnTo>
                <a:lnTo>
                  <a:pt x="14305" y="17779"/>
                </a:lnTo>
                <a:lnTo>
                  <a:pt x="14742" y="19049"/>
                </a:lnTo>
                <a:lnTo>
                  <a:pt x="15214" y="20319"/>
                </a:lnTo>
                <a:lnTo>
                  <a:pt x="17260" y="24129"/>
                </a:lnTo>
                <a:lnTo>
                  <a:pt x="18238" y="26669"/>
                </a:lnTo>
                <a:lnTo>
                  <a:pt x="20446" y="26669"/>
                </a:lnTo>
                <a:lnTo>
                  <a:pt x="21780" y="25399"/>
                </a:lnTo>
                <a:lnTo>
                  <a:pt x="22090" y="25399"/>
                </a:lnTo>
                <a:lnTo>
                  <a:pt x="22723" y="24130"/>
                </a:lnTo>
                <a:lnTo>
                  <a:pt x="19652" y="24129"/>
                </a:lnTo>
                <a:lnTo>
                  <a:pt x="19020" y="22859"/>
                </a:lnTo>
                <a:lnTo>
                  <a:pt x="18399" y="22859"/>
                </a:lnTo>
                <a:lnTo>
                  <a:pt x="18077" y="21589"/>
                </a:lnTo>
                <a:lnTo>
                  <a:pt x="16858" y="19049"/>
                </a:lnTo>
                <a:lnTo>
                  <a:pt x="16042" y="17779"/>
                </a:lnTo>
                <a:lnTo>
                  <a:pt x="15570" y="15239"/>
                </a:lnTo>
                <a:lnTo>
                  <a:pt x="15168" y="13969"/>
                </a:lnTo>
                <a:lnTo>
                  <a:pt x="14892" y="12699"/>
                </a:lnTo>
                <a:lnTo>
                  <a:pt x="14662" y="11429"/>
                </a:lnTo>
                <a:lnTo>
                  <a:pt x="14581" y="8889"/>
                </a:lnTo>
                <a:lnTo>
                  <a:pt x="14742" y="7619"/>
                </a:lnTo>
                <a:lnTo>
                  <a:pt x="14972" y="6349"/>
                </a:lnTo>
                <a:lnTo>
                  <a:pt x="15214" y="6349"/>
                </a:lnTo>
                <a:lnTo>
                  <a:pt x="15409" y="5079"/>
                </a:lnTo>
                <a:lnTo>
                  <a:pt x="15915" y="3809"/>
                </a:lnTo>
                <a:lnTo>
                  <a:pt x="19537" y="3810"/>
                </a:lnTo>
                <a:lnTo>
                  <a:pt x="18514" y="2540"/>
                </a:lnTo>
                <a:lnTo>
                  <a:pt x="16513" y="1270"/>
                </a:lnTo>
                <a:lnTo>
                  <a:pt x="15524" y="0"/>
                </a:lnTo>
                <a:close/>
              </a:path>
              <a:path w="172720" h="132079">
                <a:moveTo>
                  <a:pt x="62270" y="10160"/>
                </a:moveTo>
                <a:lnTo>
                  <a:pt x="57555" y="10160"/>
                </a:lnTo>
                <a:lnTo>
                  <a:pt x="56566" y="11430"/>
                </a:lnTo>
                <a:lnTo>
                  <a:pt x="55669" y="11430"/>
                </a:lnTo>
                <a:lnTo>
                  <a:pt x="54807" y="12700"/>
                </a:lnTo>
                <a:lnTo>
                  <a:pt x="54013" y="12700"/>
                </a:lnTo>
                <a:lnTo>
                  <a:pt x="53266" y="13970"/>
                </a:lnTo>
                <a:lnTo>
                  <a:pt x="51702" y="16510"/>
                </a:lnTo>
                <a:lnTo>
                  <a:pt x="50126" y="17780"/>
                </a:lnTo>
                <a:lnTo>
                  <a:pt x="49333" y="19050"/>
                </a:lnTo>
                <a:lnTo>
                  <a:pt x="47643" y="20320"/>
                </a:lnTo>
                <a:lnTo>
                  <a:pt x="46746" y="21590"/>
                </a:lnTo>
                <a:lnTo>
                  <a:pt x="46079" y="21590"/>
                </a:lnTo>
                <a:lnTo>
                  <a:pt x="45173" y="22809"/>
                </a:lnTo>
                <a:lnTo>
                  <a:pt x="40329" y="22860"/>
                </a:lnTo>
                <a:lnTo>
                  <a:pt x="39823" y="24130"/>
                </a:lnTo>
                <a:lnTo>
                  <a:pt x="31727" y="24130"/>
                </a:lnTo>
                <a:lnTo>
                  <a:pt x="31877" y="25400"/>
                </a:lnTo>
                <a:lnTo>
                  <a:pt x="38017" y="25400"/>
                </a:lnTo>
                <a:lnTo>
                  <a:pt x="39110" y="26670"/>
                </a:lnTo>
                <a:lnTo>
                  <a:pt x="45331" y="26670"/>
                </a:lnTo>
                <a:lnTo>
                  <a:pt x="48160" y="24130"/>
                </a:lnTo>
                <a:lnTo>
                  <a:pt x="50954" y="20320"/>
                </a:lnTo>
                <a:lnTo>
                  <a:pt x="53737" y="17780"/>
                </a:lnTo>
                <a:lnTo>
                  <a:pt x="55198" y="16510"/>
                </a:lnTo>
                <a:lnTo>
                  <a:pt x="57440" y="13970"/>
                </a:lnTo>
                <a:lnTo>
                  <a:pt x="58222" y="13970"/>
                </a:lnTo>
                <a:lnTo>
                  <a:pt x="59798" y="12700"/>
                </a:lnTo>
                <a:lnTo>
                  <a:pt x="62270" y="10160"/>
                </a:lnTo>
                <a:close/>
              </a:path>
              <a:path w="172720" h="132079">
                <a:moveTo>
                  <a:pt x="23896" y="22860"/>
                </a:moveTo>
                <a:lnTo>
                  <a:pt x="21262" y="22859"/>
                </a:lnTo>
                <a:lnTo>
                  <a:pt x="21032" y="24129"/>
                </a:lnTo>
                <a:lnTo>
                  <a:pt x="23033" y="24130"/>
                </a:lnTo>
                <a:lnTo>
                  <a:pt x="23896" y="22860"/>
                </a:lnTo>
                <a:close/>
              </a:path>
              <a:path w="172720" h="132079">
                <a:moveTo>
                  <a:pt x="34314" y="22860"/>
                </a:moveTo>
                <a:lnTo>
                  <a:pt x="32348" y="22860"/>
                </a:lnTo>
                <a:lnTo>
                  <a:pt x="32153" y="24130"/>
                </a:lnTo>
                <a:lnTo>
                  <a:pt x="34832" y="24130"/>
                </a:lnTo>
                <a:lnTo>
                  <a:pt x="34314" y="22860"/>
                </a:lnTo>
                <a:close/>
              </a:path>
              <a:path w="172720" h="132079">
                <a:moveTo>
                  <a:pt x="66042" y="22860"/>
                </a:moveTo>
                <a:lnTo>
                  <a:pt x="62431" y="22860"/>
                </a:lnTo>
                <a:lnTo>
                  <a:pt x="61166" y="24130"/>
                </a:lnTo>
                <a:lnTo>
                  <a:pt x="65421" y="24130"/>
                </a:lnTo>
                <a:lnTo>
                  <a:pt x="66042" y="22860"/>
                </a:lnTo>
                <a:close/>
              </a:path>
              <a:path w="172720" h="132079">
                <a:moveTo>
                  <a:pt x="34590" y="21590"/>
                </a:moveTo>
                <a:lnTo>
                  <a:pt x="22286" y="21590"/>
                </a:lnTo>
                <a:lnTo>
                  <a:pt x="21895" y="22859"/>
                </a:lnTo>
                <a:lnTo>
                  <a:pt x="34199" y="22860"/>
                </a:lnTo>
                <a:lnTo>
                  <a:pt x="34590" y="21590"/>
                </a:lnTo>
                <a:close/>
              </a:path>
              <a:path w="172720" h="132079">
                <a:moveTo>
                  <a:pt x="45251" y="21590"/>
                </a:moveTo>
                <a:lnTo>
                  <a:pt x="43089" y="21590"/>
                </a:lnTo>
                <a:lnTo>
                  <a:pt x="42617" y="22860"/>
                </a:lnTo>
                <a:lnTo>
                  <a:pt x="45136" y="22860"/>
                </a:lnTo>
                <a:lnTo>
                  <a:pt x="45251" y="21590"/>
                </a:lnTo>
                <a:close/>
              </a:path>
              <a:path w="172720" h="132079">
                <a:moveTo>
                  <a:pt x="67341" y="20320"/>
                </a:moveTo>
                <a:lnTo>
                  <a:pt x="64628" y="20320"/>
                </a:lnTo>
                <a:lnTo>
                  <a:pt x="64076" y="21590"/>
                </a:lnTo>
                <a:lnTo>
                  <a:pt x="63765" y="21590"/>
                </a:lnTo>
                <a:lnTo>
                  <a:pt x="63133" y="22860"/>
                </a:lnTo>
                <a:lnTo>
                  <a:pt x="66594" y="22860"/>
                </a:lnTo>
                <a:lnTo>
                  <a:pt x="66870" y="21590"/>
                </a:lnTo>
                <a:lnTo>
                  <a:pt x="67341" y="20320"/>
                </a:lnTo>
                <a:close/>
              </a:path>
              <a:path w="172720" h="132079">
                <a:moveTo>
                  <a:pt x="24804" y="10160"/>
                </a:moveTo>
                <a:lnTo>
                  <a:pt x="21228" y="10160"/>
                </a:lnTo>
                <a:lnTo>
                  <a:pt x="21780" y="11430"/>
                </a:lnTo>
                <a:lnTo>
                  <a:pt x="22447" y="12700"/>
                </a:lnTo>
                <a:lnTo>
                  <a:pt x="23033" y="13970"/>
                </a:lnTo>
                <a:lnTo>
                  <a:pt x="23470" y="15240"/>
                </a:lnTo>
                <a:lnTo>
                  <a:pt x="23942" y="16510"/>
                </a:lnTo>
                <a:lnTo>
                  <a:pt x="24137" y="17780"/>
                </a:lnTo>
                <a:lnTo>
                  <a:pt x="23781" y="19050"/>
                </a:lnTo>
                <a:lnTo>
                  <a:pt x="23620" y="20320"/>
                </a:lnTo>
                <a:lnTo>
                  <a:pt x="23355" y="21590"/>
                </a:lnTo>
                <a:lnTo>
                  <a:pt x="24298" y="21590"/>
                </a:lnTo>
                <a:lnTo>
                  <a:pt x="24333" y="17780"/>
                </a:lnTo>
                <a:lnTo>
                  <a:pt x="24770" y="16510"/>
                </a:lnTo>
                <a:lnTo>
                  <a:pt x="25080" y="15240"/>
                </a:lnTo>
                <a:lnTo>
                  <a:pt x="25310" y="12700"/>
                </a:lnTo>
                <a:lnTo>
                  <a:pt x="25471" y="11430"/>
                </a:lnTo>
                <a:lnTo>
                  <a:pt x="24804" y="10160"/>
                </a:lnTo>
                <a:close/>
              </a:path>
              <a:path w="172720" h="132079">
                <a:moveTo>
                  <a:pt x="35257" y="19050"/>
                </a:moveTo>
                <a:lnTo>
                  <a:pt x="35188" y="20320"/>
                </a:lnTo>
                <a:lnTo>
                  <a:pt x="30865" y="20320"/>
                </a:lnTo>
                <a:lnTo>
                  <a:pt x="30508" y="21590"/>
                </a:lnTo>
                <a:lnTo>
                  <a:pt x="34866" y="21590"/>
                </a:lnTo>
                <a:lnTo>
                  <a:pt x="35694" y="20320"/>
                </a:lnTo>
                <a:lnTo>
                  <a:pt x="35257" y="19050"/>
                </a:lnTo>
                <a:close/>
              </a:path>
              <a:path w="172720" h="132079">
                <a:moveTo>
                  <a:pt x="31451" y="17780"/>
                </a:moveTo>
                <a:lnTo>
                  <a:pt x="31095" y="20320"/>
                </a:lnTo>
                <a:lnTo>
                  <a:pt x="33923" y="20320"/>
                </a:lnTo>
                <a:lnTo>
                  <a:pt x="33176" y="19050"/>
                </a:lnTo>
                <a:lnTo>
                  <a:pt x="31451" y="17780"/>
                </a:lnTo>
                <a:close/>
              </a:path>
              <a:path w="172720" h="132079">
                <a:moveTo>
                  <a:pt x="69877" y="8890"/>
                </a:moveTo>
                <a:lnTo>
                  <a:pt x="67387" y="8890"/>
                </a:lnTo>
                <a:lnTo>
                  <a:pt x="67422" y="10160"/>
                </a:lnTo>
                <a:lnTo>
                  <a:pt x="67261" y="10160"/>
                </a:lnTo>
                <a:lnTo>
                  <a:pt x="66916" y="13970"/>
                </a:lnTo>
                <a:lnTo>
                  <a:pt x="66720" y="15240"/>
                </a:lnTo>
                <a:lnTo>
                  <a:pt x="66479" y="16510"/>
                </a:lnTo>
                <a:lnTo>
                  <a:pt x="66203" y="16510"/>
                </a:lnTo>
                <a:lnTo>
                  <a:pt x="65893" y="17780"/>
                </a:lnTo>
                <a:lnTo>
                  <a:pt x="65536" y="19050"/>
                </a:lnTo>
                <a:lnTo>
                  <a:pt x="65295" y="19050"/>
                </a:lnTo>
                <a:lnTo>
                  <a:pt x="65099" y="20320"/>
                </a:lnTo>
                <a:lnTo>
                  <a:pt x="69779" y="10160"/>
                </a:lnTo>
                <a:lnTo>
                  <a:pt x="69877" y="8890"/>
                </a:lnTo>
                <a:close/>
              </a:path>
              <a:path w="172720" h="132079">
                <a:moveTo>
                  <a:pt x="19537" y="3810"/>
                </a:moveTo>
                <a:lnTo>
                  <a:pt x="16743" y="3810"/>
                </a:lnTo>
                <a:lnTo>
                  <a:pt x="17605" y="5080"/>
                </a:lnTo>
                <a:lnTo>
                  <a:pt x="19894" y="7620"/>
                </a:lnTo>
                <a:lnTo>
                  <a:pt x="20285" y="8890"/>
                </a:lnTo>
                <a:lnTo>
                  <a:pt x="20952" y="10160"/>
                </a:lnTo>
                <a:lnTo>
                  <a:pt x="24563" y="10160"/>
                </a:lnTo>
                <a:lnTo>
                  <a:pt x="22481" y="7620"/>
                </a:lnTo>
                <a:lnTo>
                  <a:pt x="19537" y="3810"/>
                </a:lnTo>
                <a:close/>
              </a:path>
              <a:path w="172720" h="132079">
                <a:moveTo>
                  <a:pt x="70101" y="5080"/>
                </a:moveTo>
                <a:lnTo>
                  <a:pt x="67663" y="6350"/>
                </a:lnTo>
                <a:lnTo>
                  <a:pt x="65260" y="6350"/>
                </a:lnTo>
                <a:lnTo>
                  <a:pt x="62903" y="7620"/>
                </a:lnTo>
                <a:lnTo>
                  <a:pt x="60660" y="8890"/>
                </a:lnTo>
                <a:lnTo>
                  <a:pt x="58533" y="10160"/>
                </a:lnTo>
                <a:lnTo>
                  <a:pt x="64041" y="10160"/>
                </a:lnTo>
                <a:lnTo>
                  <a:pt x="64950" y="8890"/>
                </a:lnTo>
                <a:lnTo>
                  <a:pt x="69877" y="8890"/>
                </a:lnTo>
                <a:lnTo>
                  <a:pt x="69975" y="7620"/>
                </a:lnTo>
                <a:lnTo>
                  <a:pt x="70101" y="508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34944" y="30311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494" y="0"/>
                </a:moveTo>
                <a:lnTo>
                  <a:pt x="1138" y="389"/>
                </a:lnTo>
                <a:lnTo>
                  <a:pt x="782" y="1133"/>
                </a:lnTo>
                <a:lnTo>
                  <a:pt x="0" y="3092"/>
                </a:lnTo>
                <a:lnTo>
                  <a:pt x="517" y="3172"/>
                </a:lnTo>
                <a:lnTo>
                  <a:pt x="988" y="3206"/>
                </a:lnTo>
                <a:lnTo>
                  <a:pt x="1460" y="3206"/>
                </a:lnTo>
                <a:lnTo>
                  <a:pt x="1885" y="3172"/>
                </a:lnTo>
                <a:lnTo>
                  <a:pt x="3150" y="2473"/>
                </a:lnTo>
                <a:lnTo>
                  <a:pt x="3104" y="1454"/>
                </a:lnTo>
                <a:lnTo>
                  <a:pt x="2874" y="1133"/>
                </a:lnTo>
                <a:lnTo>
                  <a:pt x="2518" y="744"/>
                </a:lnTo>
                <a:lnTo>
                  <a:pt x="2081" y="389"/>
                </a:lnTo>
                <a:lnTo>
                  <a:pt x="1494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72790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90" y="148"/>
                </a:lnTo>
                <a:lnTo>
                  <a:pt x="551" y="148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72790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16" y="309"/>
                </a:lnTo>
                <a:lnTo>
                  <a:pt x="1057" y="309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73181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60" y="0"/>
                </a:moveTo>
                <a:lnTo>
                  <a:pt x="0" y="0"/>
                </a:lnTo>
                <a:lnTo>
                  <a:pt x="425" y="194"/>
                </a:lnTo>
                <a:lnTo>
                  <a:pt x="862" y="320"/>
                </a:lnTo>
                <a:lnTo>
                  <a:pt x="1218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67753" y="21071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6094" y="0"/>
                </a:moveTo>
                <a:lnTo>
                  <a:pt x="5853" y="0"/>
                </a:lnTo>
                <a:lnTo>
                  <a:pt x="6290" y="194"/>
                </a:lnTo>
                <a:lnTo>
                  <a:pt x="6761" y="355"/>
                </a:lnTo>
                <a:lnTo>
                  <a:pt x="7152" y="355"/>
                </a:lnTo>
                <a:lnTo>
                  <a:pt x="6094" y="0"/>
                </a:lnTo>
                <a:close/>
              </a:path>
              <a:path w="7620" h="635">
                <a:moveTo>
                  <a:pt x="34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67673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6727" y="0"/>
                </a:moveTo>
                <a:lnTo>
                  <a:pt x="6370" y="0"/>
                </a:lnTo>
                <a:lnTo>
                  <a:pt x="6842" y="194"/>
                </a:lnTo>
                <a:lnTo>
                  <a:pt x="7313" y="343"/>
                </a:lnTo>
                <a:lnTo>
                  <a:pt x="7750" y="343"/>
                </a:lnTo>
                <a:lnTo>
                  <a:pt x="6727" y="0"/>
                </a:lnTo>
                <a:close/>
              </a:path>
              <a:path w="8254" h="635">
                <a:moveTo>
                  <a:pt x="114" y="114"/>
                </a:moveTo>
                <a:lnTo>
                  <a:pt x="0" y="343"/>
                </a:lnTo>
                <a:lnTo>
                  <a:pt x="436" y="343"/>
                </a:lnTo>
                <a:lnTo>
                  <a:pt x="11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67592" y="211073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275" y="0"/>
                </a:moveTo>
                <a:lnTo>
                  <a:pt x="0" y="309"/>
                </a:lnTo>
                <a:lnTo>
                  <a:pt x="793" y="309"/>
                </a:lnTo>
                <a:lnTo>
                  <a:pt x="275" y="0"/>
                </a:lnTo>
                <a:close/>
              </a:path>
              <a:path w="8890" h="635">
                <a:moveTo>
                  <a:pt x="7313" y="0"/>
                </a:moveTo>
                <a:lnTo>
                  <a:pt x="6922" y="0"/>
                </a:lnTo>
                <a:lnTo>
                  <a:pt x="7946" y="309"/>
                </a:lnTo>
                <a:lnTo>
                  <a:pt x="8383" y="309"/>
                </a:lnTo>
                <a:lnTo>
                  <a:pt x="731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67477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632" y="0"/>
                </a:moveTo>
                <a:lnTo>
                  <a:pt x="195" y="0"/>
                </a:lnTo>
                <a:lnTo>
                  <a:pt x="114" y="160"/>
                </a:lnTo>
                <a:lnTo>
                  <a:pt x="0" y="320"/>
                </a:lnTo>
                <a:lnTo>
                  <a:pt x="1184" y="320"/>
                </a:lnTo>
                <a:lnTo>
                  <a:pt x="632" y="0"/>
                </a:lnTo>
                <a:close/>
              </a:path>
              <a:path w="9525" h="635">
                <a:moveTo>
                  <a:pt x="7946" y="0"/>
                </a:moveTo>
                <a:lnTo>
                  <a:pt x="7509" y="0"/>
                </a:lnTo>
                <a:lnTo>
                  <a:pt x="8613" y="320"/>
                </a:lnTo>
                <a:lnTo>
                  <a:pt x="9004" y="320"/>
                </a:lnTo>
                <a:lnTo>
                  <a:pt x="7946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67397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59" h="635">
                <a:moveTo>
                  <a:pt x="988" y="0"/>
                </a:moveTo>
                <a:lnTo>
                  <a:pt x="195" y="0"/>
                </a:lnTo>
                <a:lnTo>
                  <a:pt x="0" y="309"/>
                </a:lnTo>
                <a:lnTo>
                  <a:pt x="1540" y="309"/>
                </a:lnTo>
                <a:lnTo>
                  <a:pt x="988" y="0"/>
                </a:lnTo>
                <a:close/>
              </a:path>
              <a:path w="10159" h="635">
                <a:moveTo>
                  <a:pt x="8578" y="0"/>
                </a:moveTo>
                <a:lnTo>
                  <a:pt x="8141" y="0"/>
                </a:lnTo>
                <a:lnTo>
                  <a:pt x="9326" y="309"/>
                </a:lnTo>
                <a:lnTo>
                  <a:pt x="9602" y="309"/>
                </a:lnTo>
                <a:lnTo>
                  <a:pt x="857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67316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345" y="0"/>
                </a:moveTo>
                <a:lnTo>
                  <a:pt x="160" y="0"/>
                </a:lnTo>
                <a:lnTo>
                  <a:pt x="0" y="309"/>
                </a:lnTo>
                <a:lnTo>
                  <a:pt x="1897" y="309"/>
                </a:lnTo>
                <a:lnTo>
                  <a:pt x="1345" y="0"/>
                </a:lnTo>
                <a:close/>
              </a:path>
              <a:path w="10795" h="635">
                <a:moveTo>
                  <a:pt x="9165" y="0"/>
                </a:moveTo>
                <a:lnTo>
                  <a:pt x="8774" y="0"/>
                </a:lnTo>
                <a:lnTo>
                  <a:pt x="10108" y="309"/>
                </a:lnTo>
                <a:lnTo>
                  <a:pt x="916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67247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690" y="0"/>
                </a:moveTo>
                <a:lnTo>
                  <a:pt x="149" y="0"/>
                </a:lnTo>
                <a:lnTo>
                  <a:pt x="0" y="320"/>
                </a:lnTo>
                <a:lnTo>
                  <a:pt x="2242" y="320"/>
                </a:lnTo>
                <a:lnTo>
                  <a:pt x="1690" y="0"/>
                </a:lnTo>
                <a:close/>
              </a:path>
              <a:path w="10795" h="635">
                <a:moveTo>
                  <a:pt x="9751" y="0"/>
                </a:moveTo>
                <a:lnTo>
                  <a:pt x="9475" y="0"/>
                </a:lnTo>
                <a:lnTo>
                  <a:pt x="10568" y="240"/>
                </a:lnTo>
                <a:lnTo>
                  <a:pt x="9751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67167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2046" y="0"/>
                </a:moveTo>
                <a:lnTo>
                  <a:pt x="149" y="0"/>
                </a:lnTo>
                <a:lnTo>
                  <a:pt x="0" y="309"/>
                </a:lnTo>
                <a:lnTo>
                  <a:pt x="2633" y="309"/>
                </a:lnTo>
                <a:lnTo>
                  <a:pt x="2322" y="160"/>
                </a:lnTo>
                <a:lnTo>
                  <a:pt x="2046" y="0"/>
                </a:lnTo>
                <a:close/>
              </a:path>
              <a:path w="10795" h="635">
                <a:moveTo>
                  <a:pt x="10372" y="0"/>
                </a:moveTo>
                <a:lnTo>
                  <a:pt x="10648" y="80"/>
                </a:lnTo>
                <a:lnTo>
                  <a:pt x="10372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67086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160" y="0"/>
                </a:moveTo>
                <a:lnTo>
                  <a:pt x="2403" y="0"/>
                </a:lnTo>
                <a:lnTo>
                  <a:pt x="302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67006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160" y="0"/>
                </a:moveTo>
                <a:lnTo>
                  <a:pt x="2794" y="0"/>
                </a:lnTo>
                <a:lnTo>
                  <a:pt x="3426" y="320"/>
                </a:lnTo>
                <a:lnTo>
                  <a:pt x="0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6692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185" y="0"/>
                </a:lnTo>
                <a:lnTo>
                  <a:pt x="3852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66845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587" y="0"/>
                </a:lnTo>
                <a:lnTo>
                  <a:pt x="425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66810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3967" y="0"/>
                </a:moveTo>
                <a:lnTo>
                  <a:pt x="114" y="0"/>
                </a:lnTo>
                <a:lnTo>
                  <a:pt x="0" y="320"/>
                </a:lnTo>
                <a:lnTo>
                  <a:pt x="4680" y="320"/>
                </a:lnTo>
                <a:lnTo>
                  <a:pt x="3967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66730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369" y="0"/>
                </a:moveTo>
                <a:lnTo>
                  <a:pt x="114" y="0"/>
                </a:lnTo>
                <a:lnTo>
                  <a:pt x="0" y="309"/>
                </a:lnTo>
                <a:lnTo>
                  <a:pt x="5117" y="309"/>
                </a:lnTo>
                <a:lnTo>
                  <a:pt x="4369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66649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841" y="0"/>
                </a:moveTo>
                <a:lnTo>
                  <a:pt x="160" y="0"/>
                </a:lnTo>
                <a:lnTo>
                  <a:pt x="0" y="355"/>
                </a:lnTo>
                <a:lnTo>
                  <a:pt x="5588" y="355"/>
                </a:lnTo>
                <a:lnTo>
                  <a:pt x="5197" y="194"/>
                </a:lnTo>
                <a:lnTo>
                  <a:pt x="4841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66615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232" y="0"/>
                </a:moveTo>
                <a:lnTo>
                  <a:pt x="114" y="0"/>
                </a:lnTo>
                <a:lnTo>
                  <a:pt x="0" y="355"/>
                </a:lnTo>
                <a:lnTo>
                  <a:pt x="6048" y="355"/>
                </a:lnTo>
                <a:lnTo>
                  <a:pt x="5657" y="206"/>
                </a:lnTo>
                <a:lnTo>
                  <a:pt x="5232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66534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4" h="635">
                <a:moveTo>
                  <a:pt x="5703" y="0"/>
                </a:moveTo>
                <a:lnTo>
                  <a:pt x="114" y="0"/>
                </a:lnTo>
                <a:lnTo>
                  <a:pt x="0" y="309"/>
                </a:lnTo>
                <a:lnTo>
                  <a:pt x="6566" y="309"/>
                </a:lnTo>
                <a:lnTo>
                  <a:pt x="5703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66500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163" y="0"/>
                </a:moveTo>
                <a:lnTo>
                  <a:pt x="114" y="0"/>
                </a:lnTo>
                <a:lnTo>
                  <a:pt x="0" y="320"/>
                </a:lnTo>
                <a:lnTo>
                  <a:pt x="7037" y="320"/>
                </a:lnTo>
                <a:lnTo>
                  <a:pt x="6163" y="0"/>
                </a:lnTo>
                <a:close/>
              </a:path>
              <a:path w="30479" h="635">
                <a:moveTo>
                  <a:pt x="30347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66419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681" y="0"/>
                </a:moveTo>
                <a:lnTo>
                  <a:pt x="114" y="0"/>
                </a:lnTo>
                <a:lnTo>
                  <a:pt x="0" y="309"/>
                </a:lnTo>
                <a:lnTo>
                  <a:pt x="7624" y="309"/>
                </a:lnTo>
                <a:lnTo>
                  <a:pt x="6681" y="0"/>
                </a:lnTo>
                <a:close/>
              </a:path>
              <a:path w="30479" h="635">
                <a:moveTo>
                  <a:pt x="30462" y="114"/>
                </a:moveTo>
                <a:lnTo>
                  <a:pt x="29715" y="309"/>
                </a:lnTo>
                <a:lnTo>
                  <a:pt x="30232" y="309"/>
                </a:lnTo>
                <a:lnTo>
                  <a:pt x="30462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66373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164" y="0"/>
                </a:moveTo>
                <a:lnTo>
                  <a:pt x="126" y="0"/>
                </a:lnTo>
                <a:lnTo>
                  <a:pt x="0" y="309"/>
                </a:lnTo>
                <a:lnTo>
                  <a:pt x="8187" y="309"/>
                </a:lnTo>
                <a:lnTo>
                  <a:pt x="7164" y="0"/>
                </a:lnTo>
                <a:close/>
              </a:path>
              <a:path w="30479" h="635">
                <a:moveTo>
                  <a:pt x="30474" y="0"/>
                </a:moveTo>
                <a:lnTo>
                  <a:pt x="29025" y="309"/>
                </a:lnTo>
                <a:lnTo>
                  <a:pt x="30083" y="309"/>
                </a:lnTo>
                <a:lnTo>
                  <a:pt x="30474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66304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739" y="0"/>
                </a:moveTo>
                <a:lnTo>
                  <a:pt x="114" y="0"/>
                </a:lnTo>
                <a:lnTo>
                  <a:pt x="0" y="320"/>
                </a:lnTo>
                <a:lnTo>
                  <a:pt x="8797" y="320"/>
                </a:lnTo>
                <a:lnTo>
                  <a:pt x="7739" y="0"/>
                </a:lnTo>
                <a:close/>
              </a:path>
              <a:path w="30479" h="635">
                <a:moveTo>
                  <a:pt x="30347" y="0"/>
                </a:moveTo>
                <a:lnTo>
                  <a:pt x="29830" y="0"/>
                </a:lnTo>
                <a:lnTo>
                  <a:pt x="28139" y="320"/>
                </a:lnTo>
                <a:lnTo>
                  <a:pt x="29956" y="320"/>
                </a:lnTo>
                <a:lnTo>
                  <a:pt x="30347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6625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302" y="0"/>
                </a:moveTo>
                <a:lnTo>
                  <a:pt x="114" y="0"/>
                </a:lnTo>
                <a:lnTo>
                  <a:pt x="0" y="309"/>
                </a:lnTo>
                <a:lnTo>
                  <a:pt x="9441" y="309"/>
                </a:lnTo>
                <a:lnTo>
                  <a:pt x="8843" y="160"/>
                </a:lnTo>
                <a:lnTo>
                  <a:pt x="8302" y="0"/>
                </a:lnTo>
                <a:close/>
              </a:path>
              <a:path w="30479" h="635">
                <a:moveTo>
                  <a:pt x="30198" y="0"/>
                </a:moveTo>
                <a:lnTo>
                  <a:pt x="29140" y="0"/>
                </a:lnTo>
                <a:lnTo>
                  <a:pt x="28174" y="160"/>
                </a:lnTo>
                <a:lnTo>
                  <a:pt x="27564" y="309"/>
                </a:lnTo>
                <a:lnTo>
                  <a:pt x="29761" y="309"/>
                </a:lnTo>
                <a:lnTo>
                  <a:pt x="30058" y="114"/>
                </a:lnTo>
                <a:lnTo>
                  <a:pt x="30198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66224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877" y="0"/>
                </a:moveTo>
                <a:lnTo>
                  <a:pt x="80" y="0"/>
                </a:lnTo>
                <a:lnTo>
                  <a:pt x="0" y="309"/>
                </a:lnTo>
                <a:lnTo>
                  <a:pt x="10096" y="309"/>
                </a:lnTo>
                <a:lnTo>
                  <a:pt x="8877" y="0"/>
                </a:lnTo>
                <a:close/>
              </a:path>
              <a:path w="30479" h="635">
                <a:moveTo>
                  <a:pt x="30037" y="0"/>
                </a:moveTo>
                <a:lnTo>
                  <a:pt x="28220" y="0"/>
                </a:lnTo>
                <a:lnTo>
                  <a:pt x="27990" y="34"/>
                </a:lnTo>
                <a:lnTo>
                  <a:pt x="26886" y="309"/>
                </a:lnTo>
                <a:lnTo>
                  <a:pt x="29600" y="309"/>
                </a:lnTo>
                <a:lnTo>
                  <a:pt x="29795" y="148"/>
                </a:lnTo>
                <a:lnTo>
                  <a:pt x="30037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66178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9521" y="0"/>
                </a:moveTo>
                <a:lnTo>
                  <a:pt x="80" y="0"/>
                </a:lnTo>
                <a:lnTo>
                  <a:pt x="0" y="320"/>
                </a:lnTo>
                <a:lnTo>
                  <a:pt x="10890" y="320"/>
                </a:lnTo>
                <a:lnTo>
                  <a:pt x="9521" y="0"/>
                </a:lnTo>
                <a:close/>
              </a:path>
              <a:path w="29845" h="635">
                <a:moveTo>
                  <a:pt x="29841" y="0"/>
                </a:moveTo>
                <a:lnTo>
                  <a:pt x="27645" y="0"/>
                </a:lnTo>
                <a:lnTo>
                  <a:pt x="27323" y="80"/>
                </a:lnTo>
                <a:lnTo>
                  <a:pt x="26104" y="320"/>
                </a:lnTo>
                <a:lnTo>
                  <a:pt x="29416" y="320"/>
                </a:lnTo>
                <a:lnTo>
                  <a:pt x="2984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66097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0223" y="0"/>
                </a:moveTo>
                <a:lnTo>
                  <a:pt x="126" y="0"/>
                </a:lnTo>
                <a:lnTo>
                  <a:pt x="0" y="309"/>
                </a:lnTo>
                <a:lnTo>
                  <a:pt x="11764" y="309"/>
                </a:lnTo>
                <a:lnTo>
                  <a:pt x="10223" y="0"/>
                </a:lnTo>
                <a:close/>
              </a:path>
              <a:path w="29845" h="635">
                <a:moveTo>
                  <a:pt x="29726" y="0"/>
                </a:moveTo>
                <a:lnTo>
                  <a:pt x="27012" y="0"/>
                </a:lnTo>
                <a:lnTo>
                  <a:pt x="25322" y="309"/>
                </a:lnTo>
                <a:lnTo>
                  <a:pt x="29301" y="309"/>
                </a:lnTo>
                <a:lnTo>
                  <a:pt x="29726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66063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005" y="0"/>
                </a:moveTo>
                <a:lnTo>
                  <a:pt x="114" y="0"/>
                </a:lnTo>
                <a:lnTo>
                  <a:pt x="0" y="309"/>
                </a:lnTo>
                <a:lnTo>
                  <a:pt x="12776" y="309"/>
                </a:lnTo>
                <a:lnTo>
                  <a:pt x="12304" y="229"/>
                </a:lnTo>
                <a:lnTo>
                  <a:pt x="11879" y="194"/>
                </a:lnTo>
                <a:lnTo>
                  <a:pt x="11442" y="68"/>
                </a:lnTo>
                <a:lnTo>
                  <a:pt x="11005" y="0"/>
                </a:lnTo>
                <a:close/>
              </a:path>
              <a:path w="29845" h="635">
                <a:moveTo>
                  <a:pt x="29531" y="0"/>
                </a:moveTo>
                <a:lnTo>
                  <a:pt x="26219" y="0"/>
                </a:lnTo>
                <a:lnTo>
                  <a:pt x="24298" y="309"/>
                </a:lnTo>
                <a:lnTo>
                  <a:pt x="29094" y="309"/>
                </a:lnTo>
                <a:lnTo>
                  <a:pt x="29531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66028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833" y="0"/>
                </a:moveTo>
                <a:lnTo>
                  <a:pt x="68" y="0"/>
                </a:lnTo>
                <a:lnTo>
                  <a:pt x="0" y="320"/>
                </a:lnTo>
                <a:lnTo>
                  <a:pt x="13949" y="320"/>
                </a:lnTo>
                <a:lnTo>
                  <a:pt x="13443" y="274"/>
                </a:lnTo>
                <a:lnTo>
                  <a:pt x="12385" y="125"/>
                </a:lnTo>
                <a:lnTo>
                  <a:pt x="11833" y="0"/>
                </a:lnTo>
                <a:close/>
              </a:path>
              <a:path w="29845" h="635">
                <a:moveTo>
                  <a:pt x="29370" y="0"/>
                </a:moveTo>
                <a:lnTo>
                  <a:pt x="25391" y="0"/>
                </a:lnTo>
                <a:lnTo>
                  <a:pt x="23079" y="320"/>
                </a:lnTo>
                <a:lnTo>
                  <a:pt x="28898" y="320"/>
                </a:lnTo>
                <a:lnTo>
                  <a:pt x="29370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65982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2856" y="0"/>
                </a:moveTo>
                <a:lnTo>
                  <a:pt x="80" y="0"/>
                </a:lnTo>
                <a:lnTo>
                  <a:pt x="0" y="309"/>
                </a:lnTo>
                <a:lnTo>
                  <a:pt x="15685" y="309"/>
                </a:lnTo>
                <a:lnTo>
                  <a:pt x="14984" y="274"/>
                </a:lnTo>
                <a:lnTo>
                  <a:pt x="13569" y="114"/>
                </a:lnTo>
                <a:lnTo>
                  <a:pt x="12856" y="0"/>
                </a:lnTo>
                <a:close/>
              </a:path>
              <a:path w="29209" h="635">
                <a:moveTo>
                  <a:pt x="29174" y="0"/>
                </a:moveTo>
                <a:lnTo>
                  <a:pt x="24379" y="0"/>
                </a:lnTo>
                <a:lnTo>
                  <a:pt x="23666" y="114"/>
                </a:lnTo>
                <a:lnTo>
                  <a:pt x="22136" y="274"/>
                </a:lnTo>
                <a:lnTo>
                  <a:pt x="21308" y="309"/>
                </a:lnTo>
                <a:lnTo>
                  <a:pt x="28703" y="309"/>
                </a:lnTo>
                <a:lnTo>
                  <a:pt x="2917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65982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3995" y="0"/>
                </a:moveTo>
                <a:lnTo>
                  <a:pt x="45" y="0"/>
                </a:lnTo>
                <a:lnTo>
                  <a:pt x="0" y="309"/>
                </a:lnTo>
                <a:lnTo>
                  <a:pt x="28461" y="309"/>
                </a:lnTo>
                <a:lnTo>
                  <a:pt x="17732" y="274"/>
                </a:lnTo>
                <a:lnTo>
                  <a:pt x="16513" y="229"/>
                </a:lnTo>
                <a:lnTo>
                  <a:pt x="15260" y="148"/>
                </a:lnTo>
                <a:lnTo>
                  <a:pt x="13995" y="0"/>
                </a:lnTo>
                <a:close/>
              </a:path>
              <a:path w="29209" h="635">
                <a:moveTo>
                  <a:pt x="28944" y="0"/>
                </a:moveTo>
                <a:lnTo>
                  <a:pt x="23125" y="0"/>
                </a:lnTo>
                <a:lnTo>
                  <a:pt x="22136" y="114"/>
                </a:lnTo>
                <a:lnTo>
                  <a:pt x="21113" y="194"/>
                </a:lnTo>
                <a:lnTo>
                  <a:pt x="18870" y="274"/>
                </a:lnTo>
                <a:lnTo>
                  <a:pt x="28515" y="274"/>
                </a:lnTo>
                <a:lnTo>
                  <a:pt x="28944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65948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5720" y="0"/>
                </a:moveTo>
                <a:lnTo>
                  <a:pt x="34" y="0"/>
                </a:lnTo>
                <a:lnTo>
                  <a:pt x="0" y="355"/>
                </a:lnTo>
                <a:lnTo>
                  <a:pt x="28266" y="355"/>
                </a:lnTo>
                <a:lnTo>
                  <a:pt x="28547" y="125"/>
                </a:lnTo>
                <a:lnTo>
                  <a:pt x="18675" y="125"/>
                </a:lnTo>
                <a:lnTo>
                  <a:pt x="17214" y="80"/>
                </a:lnTo>
                <a:lnTo>
                  <a:pt x="15720" y="0"/>
                </a:lnTo>
                <a:close/>
              </a:path>
              <a:path w="29209" h="635">
                <a:moveTo>
                  <a:pt x="28737" y="0"/>
                </a:moveTo>
                <a:lnTo>
                  <a:pt x="21343" y="0"/>
                </a:lnTo>
                <a:lnTo>
                  <a:pt x="20043" y="80"/>
                </a:lnTo>
                <a:lnTo>
                  <a:pt x="18675" y="125"/>
                </a:lnTo>
                <a:lnTo>
                  <a:pt x="28547" y="125"/>
                </a:lnTo>
                <a:lnTo>
                  <a:pt x="28737" y="0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65902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542" y="0"/>
                </a:moveTo>
                <a:lnTo>
                  <a:pt x="80" y="0"/>
                </a:lnTo>
                <a:lnTo>
                  <a:pt x="0" y="355"/>
                </a:lnTo>
                <a:lnTo>
                  <a:pt x="28036" y="355"/>
                </a:lnTo>
                <a:lnTo>
                  <a:pt x="28312" y="194"/>
                </a:lnTo>
                <a:lnTo>
                  <a:pt x="28542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65867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80" y="0"/>
                </a:moveTo>
                <a:lnTo>
                  <a:pt x="28346" y="0"/>
                </a:lnTo>
                <a:lnTo>
                  <a:pt x="27840" y="309"/>
                </a:lnTo>
                <a:lnTo>
                  <a:pt x="0" y="309"/>
                </a:lnTo>
                <a:lnTo>
                  <a:pt x="8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65867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70" y="0"/>
                </a:moveTo>
                <a:lnTo>
                  <a:pt x="34" y="0"/>
                </a:lnTo>
                <a:lnTo>
                  <a:pt x="0" y="309"/>
                </a:lnTo>
                <a:lnTo>
                  <a:pt x="27564" y="309"/>
                </a:lnTo>
                <a:lnTo>
                  <a:pt x="28070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65833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875" y="0"/>
                </a:moveTo>
                <a:lnTo>
                  <a:pt x="34" y="0"/>
                </a:lnTo>
                <a:lnTo>
                  <a:pt x="0" y="320"/>
                </a:lnTo>
                <a:lnTo>
                  <a:pt x="27323" y="320"/>
                </a:lnTo>
                <a:lnTo>
                  <a:pt x="27875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65833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599" y="0"/>
                </a:moveTo>
                <a:lnTo>
                  <a:pt x="34" y="0"/>
                </a:lnTo>
                <a:lnTo>
                  <a:pt x="0" y="309"/>
                </a:lnTo>
                <a:lnTo>
                  <a:pt x="27047" y="309"/>
                </a:lnTo>
                <a:lnTo>
                  <a:pt x="27599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65833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0" y="0"/>
                </a:moveTo>
                <a:lnTo>
                  <a:pt x="27323" y="0"/>
                </a:lnTo>
                <a:lnTo>
                  <a:pt x="26771" y="309"/>
                </a:ln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65833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0" y="274"/>
                </a:lnTo>
                <a:lnTo>
                  <a:pt x="26575" y="274"/>
                </a:lnTo>
                <a:lnTo>
                  <a:pt x="26805" y="125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65833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26575" y="114"/>
                </a:lnTo>
                <a:lnTo>
                  <a:pt x="26771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15375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90" h="28575">
                <a:moveTo>
                  <a:pt x="20238" y="0"/>
                </a:moveTo>
                <a:lnTo>
                  <a:pt x="19927" y="0"/>
                </a:lnTo>
                <a:lnTo>
                  <a:pt x="19525" y="34"/>
                </a:lnTo>
                <a:lnTo>
                  <a:pt x="18984" y="148"/>
                </a:lnTo>
                <a:lnTo>
                  <a:pt x="18789" y="148"/>
                </a:lnTo>
                <a:lnTo>
                  <a:pt x="18547" y="194"/>
                </a:lnTo>
                <a:lnTo>
                  <a:pt x="18317" y="229"/>
                </a:lnTo>
                <a:lnTo>
                  <a:pt x="18110" y="274"/>
                </a:lnTo>
                <a:lnTo>
                  <a:pt x="5966" y="6150"/>
                </a:lnTo>
                <a:lnTo>
                  <a:pt x="5414" y="6619"/>
                </a:lnTo>
                <a:lnTo>
                  <a:pt x="815" y="13548"/>
                </a:lnTo>
                <a:lnTo>
                  <a:pt x="114" y="15037"/>
                </a:lnTo>
                <a:lnTo>
                  <a:pt x="16972" y="28425"/>
                </a:lnTo>
                <a:lnTo>
                  <a:pt x="18237" y="27600"/>
                </a:lnTo>
                <a:lnTo>
                  <a:pt x="19490" y="26821"/>
                </a:lnTo>
                <a:lnTo>
                  <a:pt x="34198" y="19767"/>
                </a:lnTo>
                <a:lnTo>
                  <a:pt x="33600" y="19686"/>
                </a:lnTo>
                <a:lnTo>
                  <a:pt x="32312" y="19343"/>
                </a:lnTo>
                <a:lnTo>
                  <a:pt x="31714" y="19102"/>
                </a:lnTo>
                <a:lnTo>
                  <a:pt x="31369" y="18942"/>
                </a:lnTo>
                <a:lnTo>
                  <a:pt x="21227" y="274"/>
                </a:lnTo>
                <a:lnTo>
                  <a:pt x="20951" y="114"/>
                </a:lnTo>
                <a:lnTo>
                  <a:pt x="20238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6778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1494" y="43560"/>
                </a:moveTo>
                <a:lnTo>
                  <a:pt x="1345" y="43941"/>
                </a:lnTo>
                <a:lnTo>
                  <a:pt x="1184" y="44068"/>
                </a:lnTo>
                <a:lnTo>
                  <a:pt x="402" y="44068"/>
                </a:lnTo>
                <a:lnTo>
                  <a:pt x="954" y="44449"/>
                </a:lnTo>
                <a:lnTo>
                  <a:pt x="19307" y="50418"/>
                </a:lnTo>
                <a:lnTo>
                  <a:pt x="21044" y="50291"/>
                </a:lnTo>
                <a:lnTo>
                  <a:pt x="22573" y="50037"/>
                </a:lnTo>
                <a:lnTo>
                  <a:pt x="23907" y="49910"/>
                </a:lnTo>
                <a:lnTo>
                  <a:pt x="25920" y="49402"/>
                </a:lnTo>
                <a:lnTo>
                  <a:pt x="26782" y="49275"/>
                </a:lnTo>
                <a:lnTo>
                  <a:pt x="26587" y="49275"/>
                </a:lnTo>
                <a:lnTo>
                  <a:pt x="29094" y="48767"/>
                </a:lnTo>
                <a:lnTo>
                  <a:pt x="30313" y="48386"/>
                </a:lnTo>
                <a:lnTo>
                  <a:pt x="31969" y="47624"/>
                </a:lnTo>
                <a:lnTo>
                  <a:pt x="16836" y="47620"/>
                </a:lnTo>
                <a:lnTo>
                  <a:pt x="14512" y="47497"/>
                </a:lnTo>
                <a:lnTo>
                  <a:pt x="13569" y="47497"/>
                </a:lnTo>
                <a:lnTo>
                  <a:pt x="12316" y="47370"/>
                </a:lnTo>
                <a:lnTo>
                  <a:pt x="11435" y="47193"/>
                </a:lnTo>
                <a:lnTo>
                  <a:pt x="10660" y="47116"/>
                </a:lnTo>
                <a:lnTo>
                  <a:pt x="9793" y="46862"/>
                </a:lnTo>
                <a:lnTo>
                  <a:pt x="8532" y="46608"/>
                </a:lnTo>
                <a:lnTo>
                  <a:pt x="8249" y="46524"/>
                </a:lnTo>
                <a:lnTo>
                  <a:pt x="8026" y="46481"/>
                </a:lnTo>
                <a:lnTo>
                  <a:pt x="6692" y="46100"/>
                </a:lnTo>
                <a:lnTo>
                  <a:pt x="6221" y="45919"/>
                </a:lnTo>
                <a:lnTo>
                  <a:pt x="5979" y="45846"/>
                </a:lnTo>
                <a:lnTo>
                  <a:pt x="4059" y="45084"/>
                </a:lnTo>
                <a:lnTo>
                  <a:pt x="2840" y="44449"/>
                </a:lnTo>
                <a:lnTo>
                  <a:pt x="2553" y="44277"/>
                </a:lnTo>
                <a:lnTo>
                  <a:pt x="2127" y="44068"/>
                </a:lnTo>
                <a:lnTo>
                  <a:pt x="1494" y="43560"/>
                </a:lnTo>
                <a:close/>
              </a:path>
              <a:path w="90170" h="50800">
                <a:moveTo>
                  <a:pt x="16989" y="47620"/>
                </a:moveTo>
                <a:close/>
              </a:path>
              <a:path w="90170" h="50800">
                <a:moveTo>
                  <a:pt x="32521" y="47370"/>
                </a:moveTo>
                <a:lnTo>
                  <a:pt x="21159" y="47370"/>
                </a:lnTo>
                <a:lnTo>
                  <a:pt x="20250" y="47497"/>
                </a:lnTo>
                <a:lnTo>
                  <a:pt x="19227" y="47497"/>
                </a:lnTo>
                <a:lnTo>
                  <a:pt x="17065" y="47624"/>
                </a:lnTo>
                <a:lnTo>
                  <a:pt x="31978" y="47620"/>
                </a:lnTo>
                <a:lnTo>
                  <a:pt x="32521" y="47370"/>
                </a:lnTo>
                <a:close/>
              </a:path>
              <a:path w="90170" h="50800">
                <a:moveTo>
                  <a:pt x="19146" y="47497"/>
                </a:moveTo>
                <a:lnTo>
                  <a:pt x="14754" y="47497"/>
                </a:lnTo>
                <a:lnTo>
                  <a:pt x="16989" y="47620"/>
                </a:lnTo>
                <a:lnTo>
                  <a:pt x="19146" y="47497"/>
                </a:lnTo>
                <a:close/>
              </a:path>
              <a:path w="90170" h="50800">
                <a:moveTo>
                  <a:pt x="47769" y="0"/>
                </a:moveTo>
                <a:lnTo>
                  <a:pt x="46550" y="0"/>
                </a:lnTo>
                <a:lnTo>
                  <a:pt x="45964" y="253"/>
                </a:lnTo>
                <a:lnTo>
                  <a:pt x="44193" y="761"/>
                </a:lnTo>
                <a:lnTo>
                  <a:pt x="41007" y="1904"/>
                </a:lnTo>
                <a:lnTo>
                  <a:pt x="39558" y="2539"/>
                </a:lnTo>
                <a:lnTo>
                  <a:pt x="38178" y="3174"/>
                </a:lnTo>
                <a:lnTo>
                  <a:pt x="36925" y="3936"/>
                </a:lnTo>
                <a:lnTo>
                  <a:pt x="35740" y="4571"/>
                </a:lnTo>
                <a:lnTo>
                  <a:pt x="25798" y="18160"/>
                </a:lnTo>
                <a:lnTo>
                  <a:pt x="25675" y="18668"/>
                </a:lnTo>
                <a:lnTo>
                  <a:pt x="16364" y="36067"/>
                </a:lnTo>
                <a:lnTo>
                  <a:pt x="14708" y="37845"/>
                </a:lnTo>
                <a:lnTo>
                  <a:pt x="6094" y="43179"/>
                </a:lnTo>
                <a:lnTo>
                  <a:pt x="5473" y="43433"/>
                </a:lnTo>
                <a:lnTo>
                  <a:pt x="3150" y="43941"/>
                </a:lnTo>
                <a:lnTo>
                  <a:pt x="2207" y="44068"/>
                </a:lnTo>
                <a:lnTo>
                  <a:pt x="2553" y="44277"/>
                </a:lnTo>
                <a:lnTo>
                  <a:pt x="3426" y="44703"/>
                </a:lnTo>
                <a:lnTo>
                  <a:pt x="4059" y="45084"/>
                </a:lnTo>
                <a:lnTo>
                  <a:pt x="6221" y="45919"/>
                </a:lnTo>
                <a:lnTo>
                  <a:pt x="8249" y="46524"/>
                </a:lnTo>
                <a:lnTo>
                  <a:pt x="9360" y="46735"/>
                </a:lnTo>
                <a:lnTo>
                  <a:pt x="9793" y="46862"/>
                </a:lnTo>
                <a:lnTo>
                  <a:pt x="11435" y="47193"/>
                </a:lnTo>
                <a:lnTo>
                  <a:pt x="14512" y="47497"/>
                </a:lnTo>
                <a:lnTo>
                  <a:pt x="20216" y="47497"/>
                </a:lnTo>
                <a:lnTo>
                  <a:pt x="21159" y="47370"/>
                </a:lnTo>
                <a:lnTo>
                  <a:pt x="32521" y="47370"/>
                </a:lnTo>
                <a:lnTo>
                  <a:pt x="33544" y="46862"/>
                </a:lnTo>
                <a:lnTo>
                  <a:pt x="35510" y="45592"/>
                </a:lnTo>
                <a:lnTo>
                  <a:pt x="36407" y="44830"/>
                </a:lnTo>
                <a:lnTo>
                  <a:pt x="37235" y="44195"/>
                </a:lnTo>
                <a:lnTo>
                  <a:pt x="38188" y="43179"/>
                </a:lnTo>
                <a:lnTo>
                  <a:pt x="39558" y="41782"/>
                </a:lnTo>
                <a:lnTo>
                  <a:pt x="40858" y="40131"/>
                </a:lnTo>
                <a:lnTo>
                  <a:pt x="41444" y="39242"/>
                </a:lnTo>
                <a:lnTo>
                  <a:pt x="42031" y="38480"/>
                </a:lnTo>
                <a:lnTo>
                  <a:pt x="42548" y="37591"/>
                </a:lnTo>
                <a:lnTo>
                  <a:pt x="46306" y="28574"/>
                </a:lnTo>
                <a:lnTo>
                  <a:pt x="46596" y="27431"/>
                </a:lnTo>
                <a:lnTo>
                  <a:pt x="47344" y="25145"/>
                </a:lnTo>
                <a:lnTo>
                  <a:pt x="47697" y="25145"/>
                </a:lnTo>
                <a:lnTo>
                  <a:pt x="49224" y="21716"/>
                </a:lnTo>
                <a:lnTo>
                  <a:pt x="67709" y="10160"/>
                </a:lnTo>
                <a:lnTo>
                  <a:pt x="71716" y="10160"/>
                </a:lnTo>
                <a:lnTo>
                  <a:pt x="71642" y="9779"/>
                </a:lnTo>
                <a:lnTo>
                  <a:pt x="71516" y="9525"/>
                </a:lnTo>
                <a:lnTo>
                  <a:pt x="71366" y="9144"/>
                </a:lnTo>
                <a:lnTo>
                  <a:pt x="70895" y="8509"/>
                </a:lnTo>
                <a:lnTo>
                  <a:pt x="69986" y="7747"/>
                </a:lnTo>
                <a:lnTo>
                  <a:pt x="64478" y="7747"/>
                </a:lnTo>
                <a:lnTo>
                  <a:pt x="61454" y="6731"/>
                </a:lnTo>
                <a:lnTo>
                  <a:pt x="58625" y="5588"/>
                </a:lnTo>
                <a:lnTo>
                  <a:pt x="53829" y="3429"/>
                </a:lnTo>
                <a:lnTo>
                  <a:pt x="49425" y="889"/>
                </a:lnTo>
                <a:lnTo>
                  <a:pt x="48712" y="381"/>
                </a:lnTo>
                <a:lnTo>
                  <a:pt x="47769" y="0"/>
                </a:lnTo>
                <a:close/>
              </a:path>
              <a:path w="90170" h="50800">
                <a:moveTo>
                  <a:pt x="71716" y="10160"/>
                </a:moveTo>
                <a:lnTo>
                  <a:pt x="68066" y="10160"/>
                </a:lnTo>
                <a:lnTo>
                  <a:pt x="68537" y="10287"/>
                </a:lnTo>
                <a:lnTo>
                  <a:pt x="68813" y="10414"/>
                </a:lnTo>
                <a:lnTo>
                  <a:pt x="68911" y="10668"/>
                </a:lnTo>
                <a:lnTo>
                  <a:pt x="68946" y="15240"/>
                </a:lnTo>
                <a:lnTo>
                  <a:pt x="69033" y="15871"/>
                </a:lnTo>
                <a:lnTo>
                  <a:pt x="79382" y="29210"/>
                </a:lnTo>
                <a:lnTo>
                  <a:pt x="80175" y="29591"/>
                </a:lnTo>
                <a:lnTo>
                  <a:pt x="80923" y="29718"/>
                </a:lnTo>
                <a:lnTo>
                  <a:pt x="81314" y="29845"/>
                </a:lnTo>
                <a:lnTo>
                  <a:pt x="82061" y="29972"/>
                </a:lnTo>
                <a:lnTo>
                  <a:pt x="87698" y="27051"/>
                </a:lnTo>
                <a:lnTo>
                  <a:pt x="81866" y="27051"/>
                </a:lnTo>
                <a:lnTo>
                  <a:pt x="80923" y="26797"/>
                </a:lnTo>
                <a:lnTo>
                  <a:pt x="79934" y="26416"/>
                </a:lnTo>
                <a:lnTo>
                  <a:pt x="78876" y="25908"/>
                </a:lnTo>
                <a:lnTo>
                  <a:pt x="78163" y="25400"/>
                </a:lnTo>
                <a:lnTo>
                  <a:pt x="77024" y="24638"/>
                </a:lnTo>
                <a:lnTo>
                  <a:pt x="76633" y="24257"/>
                </a:lnTo>
                <a:lnTo>
                  <a:pt x="76196" y="23876"/>
                </a:lnTo>
                <a:lnTo>
                  <a:pt x="74977" y="22733"/>
                </a:lnTo>
                <a:lnTo>
                  <a:pt x="71642" y="12827"/>
                </a:lnTo>
                <a:lnTo>
                  <a:pt x="71792" y="11811"/>
                </a:lnTo>
                <a:lnTo>
                  <a:pt x="71716" y="10160"/>
                </a:lnTo>
                <a:close/>
              </a:path>
              <a:path w="90170" h="50800">
                <a:moveTo>
                  <a:pt x="47697" y="25145"/>
                </a:moveTo>
                <a:lnTo>
                  <a:pt x="47344" y="25145"/>
                </a:lnTo>
                <a:lnTo>
                  <a:pt x="46677" y="27177"/>
                </a:lnTo>
                <a:lnTo>
                  <a:pt x="47697" y="25145"/>
                </a:lnTo>
                <a:close/>
              </a:path>
              <a:path w="90170" h="50800">
                <a:moveTo>
                  <a:pt x="88885" y="15494"/>
                </a:moveTo>
                <a:lnTo>
                  <a:pt x="84499" y="15494"/>
                </a:lnTo>
                <a:lnTo>
                  <a:pt x="85005" y="15621"/>
                </a:lnTo>
                <a:lnTo>
                  <a:pt x="85833" y="16129"/>
                </a:lnTo>
                <a:lnTo>
                  <a:pt x="86908" y="21082"/>
                </a:lnTo>
                <a:lnTo>
                  <a:pt x="86656" y="22479"/>
                </a:lnTo>
                <a:lnTo>
                  <a:pt x="83119" y="27051"/>
                </a:lnTo>
                <a:lnTo>
                  <a:pt x="87698" y="27051"/>
                </a:lnTo>
                <a:lnTo>
                  <a:pt x="89784" y="20828"/>
                </a:lnTo>
                <a:lnTo>
                  <a:pt x="89720" y="17907"/>
                </a:lnTo>
                <a:lnTo>
                  <a:pt x="89605" y="17272"/>
                </a:lnTo>
                <a:lnTo>
                  <a:pt x="89375" y="16510"/>
                </a:lnTo>
                <a:lnTo>
                  <a:pt x="88885" y="15494"/>
                </a:lnTo>
                <a:close/>
              </a:path>
              <a:path w="90170" h="50800">
                <a:moveTo>
                  <a:pt x="83625" y="12573"/>
                </a:moveTo>
                <a:lnTo>
                  <a:pt x="82995" y="12587"/>
                </a:lnTo>
                <a:lnTo>
                  <a:pt x="82061" y="12700"/>
                </a:lnTo>
                <a:lnTo>
                  <a:pt x="81509" y="12827"/>
                </a:lnTo>
                <a:lnTo>
                  <a:pt x="81348" y="12827"/>
                </a:lnTo>
                <a:lnTo>
                  <a:pt x="80762" y="12954"/>
                </a:lnTo>
                <a:lnTo>
                  <a:pt x="79738" y="13462"/>
                </a:lnTo>
                <a:lnTo>
                  <a:pt x="79106" y="13716"/>
                </a:lnTo>
                <a:lnTo>
                  <a:pt x="78128" y="14478"/>
                </a:lnTo>
                <a:lnTo>
                  <a:pt x="77772" y="14605"/>
                </a:lnTo>
                <a:lnTo>
                  <a:pt x="77461" y="14859"/>
                </a:lnTo>
                <a:lnTo>
                  <a:pt x="77139" y="15240"/>
                </a:lnTo>
                <a:lnTo>
                  <a:pt x="75966" y="15367"/>
                </a:lnTo>
                <a:lnTo>
                  <a:pt x="74667" y="15621"/>
                </a:lnTo>
                <a:lnTo>
                  <a:pt x="71906" y="15871"/>
                </a:lnTo>
                <a:lnTo>
                  <a:pt x="72153" y="17145"/>
                </a:lnTo>
                <a:lnTo>
                  <a:pt x="72696" y="18796"/>
                </a:lnTo>
                <a:lnTo>
                  <a:pt x="73482" y="20447"/>
                </a:lnTo>
                <a:lnTo>
                  <a:pt x="73713" y="20857"/>
                </a:lnTo>
                <a:lnTo>
                  <a:pt x="74621" y="22225"/>
                </a:lnTo>
                <a:lnTo>
                  <a:pt x="75138" y="22860"/>
                </a:lnTo>
                <a:lnTo>
                  <a:pt x="78830" y="22479"/>
                </a:lnTo>
                <a:lnTo>
                  <a:pt x="78209" y="21717"/>
                </a:lnTo>
                <a:lnTo>
                  <a:pt x="79186" y="21082"/>
                </a:lnTo>
                <a:lnTo>
                  <a:pt x="78910" y="20701"/>
                </a:lnTo>
                <a:lnTo>
                  <a:pt x="78607" y="20066"/>
                </a:lnTo>
                <a:lnTo>
                  <a:pt x="78515" y="19812"/>
                </a:lnTo>
                <a:lnTo>
                  <a:pt x="78598" y="18034"/>
                </a:lnTo>
                <a:lnTo>
                  <a:pt x="78991" y="17399"/>
                </a:lnTo>
                <a:lnTo>
                  <a:pt x="79704" y="16764"/>
                </a:lnTo>
                <a:lnTo>
                  <a:pt x="80762" y="16002"/>
                </a:lnTo>
                <a:lnTo>
                  <a:pt x="82096" y="15494"/>
                </a:lnTo>
                <a:lnTo>
                  <a:pt x="88885" y="15494"/>
                </a:lnTo>
                <a:lnTo>
                  <a:pt x="88742" y="15240"/>
                </a:lnTo>
                <a:lnTo>
                  <a:pt x="88271" y="14605"/>
                </a:lnTo>
                <a:lnTo>
                  <a:pt x="87052" y="13462"/>
                </a:lnTo>
                <a:lnTo>
                  <a:pt x="86661" y="13335"/>
                </a:lnTo>
                <a:lnTo>
                  <a:pt x="85913" y="12954"/>
                </a:lnTo>
                <a:lnTo>
                  <a:pt x="85039" y="12827"/>
                </a:lnTo>
                <a:lnTo>
                  <a:pt x="84614" y="12700"/>
                </a:lnTo>
                <a:lnTo>
                  <a:pt x="83625" y="12573"/>
                </a:lnTo>
                <a:close/>
              </a:path>
              <a:path w="90170" h="50800">
                <a:moveTo>
                  <a:pt x="71642" y="12587"/>
                </a:moveTo>
                <a:lnTo>
                  <a:pt x="71596" y="12827"/>
                </a:lnTo>
                <a:lnTo>
                  <a:pt x="71642" y="12587"/>
                </a:lnTo>
                <a:close/>
              </a:path>
              <a:path w="90170" h="50800">
                <a:moveTo>
                  <a:pt x="71670" y="12446"/>
                </a:moveTo>
                <a:lnTo>
                  <a:pt x="71642" y="12587"/>
                </a:lnTo>
                <a:lnTo>
                  <a:pt x="71670" y="12446"/>
                </a:lnTo>
                <a:close/>
              </a:path>
              <a:path w="90170" h="50800">
                <a:moveTo>
                  <a:pt x="67859" y="7239"/>
                </a:moveTo>
                <a:lnTo>
                  <a:pt x="67514" y="7239"/>
                </a:lnTo>
                <a:lnTo>
                  <a:pt x="65939" y="7493"/>
                </a:lnTo>
                <a:lnTo>
                  <a:pt x="65548" y="7620"/>
                </a:lnTo>
                <a:lnTo>
                  <a:pt x="65076" y="7747"/>
                </a:lnTo>
                <a:lnTo>
                  <a:pt x="69986" y="7747"/>
                </a:lnTo>
                <a:lnTo>
                  <a:pt x="69434" y="7620"/>
                </a:lnTo>
                <a:lnTo>
                  <a:pt x="68848" y="7366"/>
                </a:lnTo>
                <a:lnTo>
                  <a:pt x="67859" y="7239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40604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0"/>
                </a:moveTo>
                <a:lnTo>
                  <a:pt x="632" y="778"/>
                </a:lnTo>
                <a:lnTo>
                  <a:pt x="1851" y="2107"/>
                </a:lnTo>
                <a:lnTo>
                  <a:pt x="2794" y="3012"/>
                </a:lnTo>
                <a:lnTo>
                  <a:pt x="3399" y="3447"/>
                </a:lnTo>
                <a:lnTo>
                  <a:pt x="3852" y="3836"/>
                </a:lnTo>
                <a:lnTo>
                  <a:pt x="8222" y="5359"/>
                </a:lnTo>
                <a:lnTo>
                  <a:pt x="7428" y="5165"/>
                </a:lnTo>
                <a:lnTo>
                  <a:pt x="6471" y="4810"/>
                </a:lnTo>
                <a:lnTo>
                  <a:pt x="551" y="618"/>
                </a:lnTo>
                <a:lnTo>
                  <a:pt x="0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42846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655" y="7089"/>
                </a:moveTo>
                <a:lnTo>
                  <a:pt x="0" y="7283"/>
                </a:lnTo>
                <a:lnTo>
                  <a:pt x="436" y="7787"/>
                </a:lnTo>
                <a:lnTo>
                  <a:pt x="995" y="8337"/>
                </a:lnTo>
                <a:lnTo>
                  <a:pt x="7670" y="11670"/>
                </a:lnTo>
                <a:lnTo>
                  <a:pt x="8061" y="11624"/>
                </a:lnTo>
                <a:lnTo>
                  <a:pt x="8417" y="11509"/>
                </a:lnTo>
                <a:lnTo>
                  <a:pt x="9084" y="11200"/>
                </a:lnTo>
                <a:lnTo>
                  <a:pt x="9434" y="10925"/>
                </a:lnTo>
                <a:lnTo>
                  <a:pt x="9693" y="10685"/>
                </a:lnTo>
                <a:lnTo>
                  <a:pt x="5864" y="10685"/>
                </a:lnTo>
                <a:lnTo>
                  <a:pt x="3125" y="7203"/>
                </a:lnTo>
                <a:lnTo>
                  <a:pt x="1736" y="7203"/>
                </a:lnTo>
                <a:close/>
              </a:path>
              <a:path w="12065" h="12064">
                <a:moveTo>
                  <a:pt x="8256" y="0"/>
                </a:moveTo>
                <a:lnTo>
                  <a:pt x="3380" y="4065"/>
                </a:lnTo>
                <a:lnTo>
                  <a:pt x="3510" y="4500"/>
                </a:lnTo>
                <a:lnTo>
                  <a:pt x="3656" y="4855"/>
                </a:lnTo>
                <a:lnTo>
                  <a:pt x="3852" y="5245"/>
                </a:lnTo>
                <a:lnTo>
                  <a:pt x="4128" y="5669"/>
                </a:lnTo>
                <a:lnTo>
                  <a:pt x="2679" y="6619"/>
                </a:lnTo>
                <a:lnTo>
                  <a:pt x="5864" y="10685"/>
                </a:lnTo>
                <a:lnTo>
                  <a:pt x="9693" y="10685"/>
                </a:lnTo>
                <a:lnTo>
                  <a:pt x="9866" y="10524"/>
                </a:lnTo>
                <a:lnTo>
                  <a:pt x="11879" y="5405"/>
                </a:lnTo>
                <a:lnTo>
                  <a:pt x="11752" y="2267"/>
                </a:lnTo>
                <a:lnTo>
                  <a:pt x="8889" y="34"/>
                </a:lnTo>
                <a:lnTo>
                  <a:pt x="8256" y="0"/>
                </a:lnTo>
                <a:close/>
              </a:path>
              <a:path w="12065" h="12064">
                <a:moveTo>
                  <a:pt x="2909" y="6928"/>
                </a:moveTo>
                <a:lnTo>
                  <a:pt x="1966" y="7043"/>
                </a:lnTo>
                <a:lnTo>
                  <a:pt x="1736" y="7203"/>
                </a:lnTo>
                <a:lnTo>
                  <a:pt x="3125" y="7203"/>
                </a:lnTo>
                <a:lnTo>
                  <a:pt x="2909" y="69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60665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14" y="0"/>
                </a:moveTo>
                <a:lnTo>
                  <a:pt x="0" y="1339"/>
                </a:lnTo>
                <a:lnTo>
                  <a:pt x="114" y="1534"/>
                </a:lnTo>
                <a:lnTo>
                  <a:pt x="114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06577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356" y="0"/>
                </a:moveTo>
                <a:lnTo>
                  <a:pt x="80" y="858"/>
                </a:lnTo>
                <a:lnTo>
                  <a:pt x="0" y="1569"/>
                </a:lnTo>
                <a:lnTo>
                  <a:pt x="160" y="1958"/>
                </a:lnTo>
                <a:lnTo>
                  <a:pt x="356" y="2267"/>
                </a:lnTo>
                <a:lnTo>
                  <a:pt x="356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06773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356" y="0"/>
                </a:moveTo>
                <a:lnTo>
                  <a:pt x="114" y="435"/>
                </a:lnTo>
                <a:lnTo>
                  <a:pt x="0" y="2313"/>
                </a:lnTo>
                <a:lnTo>
                  <a:pt x="160" y="2622"/>
                </a:lnTo>
                <a:lnTo>
                  <a:pt x="356" y="2897"/>
                </a:lnTo>
                <a:lnTo>
                  <a:pt x="356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06934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160" y="274"/>
                </a:lnTo>
                <a:lnTo>
                  <a:pt x="0" y="584"/>
                </a:lnTo>
                <a:lnTo>
                  <a:pt x="0" y="2851"/>
                </a:lnTo>
                <a:lnTo>
                  <a:pt x="160" y="3126"/>
                </a:lnTo>
                <a:lnTo>
                  <a:pt x="356" y="3367"/>
                </a:lnTo>
                <a:lnTo>
                  <a:pt x="356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07129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0" y="469"/>
                </a:lnTo>
                <a:lnTo>
                  <a:pt x="0" y="3367"/>
                </a:lnTo>
                <a:lnTo>
                  <a:pt x="160" y="3607"/>
                </a:lnTo>
                <a:lnTo>
                  <a:pt x="356" y="3802"/>
                </a:lnTo>
                <a:lnTo>
                  <a:pt x="356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07290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344" y="0"/>
                </a:moveTo>
                <a:lnTo>
                  <a:pt x="149" y="194"/>
                </a:lnTo>
                <a:lnTo>
                  <a:pt x="0" y="435"/>
                </a:lnTo>
                <a:lnTo>
                  <a:pt x="0" y="3802"/>
                </a:lnTo>
                <a:lnTo>
                  <a:pt x="149" y="3996"/>
                </a:lnTo>
                <a:lnTo>
                  <a:pt x="344" y="4145"/>
                </a:lnTo>
                <a:lnTo>
                  <a:pt x="344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0748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10" y="0"/>
                </a:moveTo>
                <a:lnTo>
                  <a:pt x="149" y="160"/>
                </a:lnTo>
                <a:lnTo>
                  <a:pt x="0" y="355"/>
                </a:lnTo>
                <a:lnTo>
                  <a:pt x="0" y="4157"/>
                </a:lnTo>
                <a:lnTo>
                  <a:pt x="310" y="4466"/>
                </a:lnTo>
                <a:lnTo>
                  <a:pt x="31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07635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60" y="148"/>
                </a:lnTo>
                <a:lnTo>
                  <a:pt x="0" y="309"/>
                </a:lnTo>
                <a:lnTo>
                  <a:pt x="0" y="4455"/>
                </a:lnTo>
                <a:lnTo>
                  <a:pt x="160" y="4615"/>
                </a:lnTo>
                <a:lnTo>
                  <a:pt x="356" y="4729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07796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95" y="160"/>
                </a:lnTo>
                <a:lnTo>
                  <a:pt x="0" y="274"/>
                </a:lnTo>
                <a:lnTo>
                  <a:pt x="0" y="4741"/>
                </a:lnTo>
                <a:lnTo>
                  <a:pt x="195" y="4855"/>
                </a:lnTo>
                <a:lnTo>
                  <a:pt x="356" y="4981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07992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68"/>
                </a:lnTo>
                <a:lnTo>
                  <a:pt x="0" y="194"/>
                </a:lnTo>
                <a:lnTo>
                  <a:pt x="0" y="4924"/>
                </a:lnTo>
                <a:lnTo>
                  <a:pt x="160" y="5050"/>
                </a:lnTo>
                <a:lnTo>
                  <a:pt x="356" y="5165"/>
                </a:lnTo>
                <a:lnTo>
                  <a:pt x="356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08153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95" y="125"/>
                </a:lnTo>
                <a:lnTo>
                  <a:pt x="0" y="194"/>
                </a:lnTo>
                <a:lnTo>
                  <a:pt x="0" y="5176"/>
                </a:lnTo>
                <a:lnTo>
                  <a:pt x="356" y="5371"/>
                </a:lnTo>
                <a:lnTo>
                  <a:pt x="356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08348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80"/>
                </a:lnTo>
                <a:lnTo>
                  <a:pt x="0" y="206"/>
                </a:lnTo>
                <a:lnTo>
                  <a:pt x="0" y="5371"/>
                </a:lnTo>
                <a:lnTo>
                  <a:pt x="356" y="5520"/>
                </a:lnTo>
                <a:lnTo>
                  <a:pt x="356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08509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20"/>
                </a:moveTo>
                <a:lnTo>
                  <a:pt x="0" y="148"/>
                </a:lnTo>
                <a:lnTo>
                  <a:pt x="344" y="0"/>
                </a:lnTo>
                <a:lnTo>
                  <a:pt x="344" y="5634"/>
                </a:lnTo>
                <a:lnTo>
                  <a:pt x="0" y="5520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08705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669"/>
                </a:moveTo>
                <a:lnTo>
                  <a:pt x="0" y="148"/>
                </a:lnTo>
                <a:lnTo>
                  <a:pt x="344" y="0"/>
                </a:lnTo>
                <a:lnTo>
                  <a:pt x="344" y="5794"/>
                </a:lnTo>
                <a:lnTo>
                  <a:pt x="0" y="5669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08854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45"/>
                </a:lnTo>
                <a:lnTo>
                  <a:pt x="0" y="125"/>
                </a:lnTo>
                <a:lnTo>
                  <a:pt x="0" y="5760"/>
                </a:lnTo>
                <a:lnTo>
                  <a:pt x="195" y="5840"/>
                </a:lnTo>
                <a:lnTo>
                  <a:pt x="356" y="5875"/>
                </a:lnTo>
                <a:lnTo>
                  <a:pt x="356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09050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875"/>
                </a:moveTo>
                <a:lnTo>
                  <a:pt x="0" y="80"/>
                </a:lnTo>
                <a:lnTo>
                  <a:pt x="321" y="0"/>
                </a:lnTo>
                <a:lnTo>
                  <a:pt x="321" y="5955"/>
                </a:lnTo>
                <a:lnTo>
                  <a:pt x="0" y="5875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09211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80"/>
                </a:lnTo>
                <a:lnTo>
                  <a:pt x="0" y="114"/>
                </a:lnTo>
                <a:lnTo>
                  <a:pt x="0" y="5989"/>
                </a:lnTo>
                <a:lnTo>
                  <a:pt x="356" y="6069"/>
                </a:lnTo>
                <a:lnTo>
                  <a:pt x="356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09372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035"/>
                </a:moveTo>
                <a:lnTo>
                  <a:pt x="0" y="80"/>
                </a:lnTo>
                <a:lnTo>
                  <a:pt x="356" y="0"/>
                </a:lnTo>
                <a:lnTo>
                  <a:pt x="356" y="6104"/>
                </a:lnTo>
                <a:lnTo>
                  <a:pt x="0" y="603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09567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34"/>
                </a:lnTo>
                <a:lnTo>
                  <a:pt x="0" y="34"/>
                </a:lnTo>
                <a:lnTo>
                  <a:pt x="0" y="6104"/>
                </a:lnTo>
                <a:lnTo>
                  <a:pt x="160" y="6138"/>
                </a:lnTo>
                <a:lnTo>
                  <a:pt x="356" y="6138"/>
                </a:lnTo>
                <a:lnTo>
                  <a:pt x="356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09728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10" y="0"/>
                </a:moveTo>
                <a:lnTo>
                  <a:pt x="0" y="80"/>
                </a:lnTo>
                <a:lnTo>
                  <a:pt x="0" y="6184"/>
                </a:lnTo>
                <a:lnTo>
                  <a:pt x="195" y="6184"/>
                </a:lnTo>
                <a:lnTo>
                  <a:pt x="344" y="6230"/>
                </a:lnTo>
                <a:lnTo>
                  <a:pt x="310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09924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114" y="0"/>
                </a:moveTo>
                <a:lnTo>
                  <a:pt x="0" y="6184"/>
                </a:lnTo>
                <a:lnTo>
                  <a:pt x="149" y="6230"/>
                </a:lnTo>
                <a:lnTo>
                  <a:pt x="344" y="6230"/>
                </a:lnTo>
                <a:lnTo>
                  <a:pt x="344" y="125"/>
                </a:lnTo>
                <a:lnTo>
                  <a:pt x="114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0073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184"/>
                </a:moveTo>
                <a:lnTo>
                  <a:pt x="0" y="0"/>
                </a:lnTo>
                <a:lnTo>
                  <a:pt x="356" y="148"/>
                </a:lnTo>
                <a:lnTo>
                  <a:pt x="356" y="6184"/>
                </a:lnTo>
                <a:lnTo>
                  <a:pt x="0" y="618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0269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0"/>
                </a:moveTo>
                <a:lnTo>
                  <a:pt x="0" y="6104"/>
                </a:lnTo>
                <a:lnTo>
                  <a:pt x="356" y="6104"/>
                </a:lnTo>
                <a:lnTo>
                  <a:pt x="356" y="309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0430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989"/>
                </a:moveTo>
                <a:lnTo>
                  <a:pt x="0" y="0"/>
                </a:lnTo>
                <a:lnTo>
                  <a:pt x="356" y="423"/>
                </a:lnTo>
                <a:lnTo>
                  <a:pt x="356" y="5989"/>
                </a:lnTo>
                <a:lnTo>
                  <a:pt x="0" y="5989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0625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794"/>
                </a:moveTo>
                <a:lnTo>
                  <a:pt x="0" y="0"/>
                </a:lnTo>
                <a:lnTo>
                  <a:pt x="356" y="423"/>
                </a:lnTo>
                <a:lnTo>
                  <a:pt x="356" y="5794"/>
                </a:lnTo>
                <a:lnTo>
                  <a:pt x="0" y="5794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0786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65"/>
                </a:moveTo>
                <a:lnTo>
                  <a:pt x="0" y="0"/>
                </a:lnTo>
                <a:lnTo>
                  <a:pt x="356" y="400"/>
                </a:lnTo>
                <a:lnTo>
                  <a:pt x="356" y="5565"/>
                </a:lnTo>
                <a:lnTo>
                  <a:pt x="0" y="5565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0982" y="19019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371"/>
                </a:lnTo>
                <a:lnTo>
                  <a:pt x="160" y="5371"/>
                </a:lnTo>
                <a:lnTo>
                  <a:pt x="310" y="5325"/>
                </a:lnTo>
                <a:lnTo>
                  <a:pt x="310" y="400"/>
                </a:lnTo>
                <a:lnTo>
                  <a:pt x="0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11143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165"/>
                </a:lnTo>
                <a:lnTo>
                  <a:pt x="149" y="5119"/>
                </a:lnTo>
                <a:lnTo>
                  <a:pt x="344" y="5119"/>
                </a:lnTo>
                <a:lnTo>
                  <a:pt x="344" y="389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112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924"/>
                </a:lnTo>
                <a:lnTo>
                  <a:pt x="195" y="4924"/>
                </a:lnTo>
                <a:lnTo>
                  <a:pt x="356" y="4890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11488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729"/>
                </a:lnTo>
                <a:lnTo>
                  <a:pt x="160" y="4695"/>
                </a:lnTo>
                <a:lnTo>
                  <a:pt x="356" y="4695"/>
                </a:lnTo>
                <a:lnTo>
                  <a:pt x="356" y="389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11649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500"/>
                </a:lnTo>
                <a:lnTo>
                  <a:pt x="195" y="4500"/>
                </a:lnTo>
                <a:lnTo>
                  <a:pt x="356" y="4466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11844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306"/>
                </a:lnTo>
                <a:lnTo>
                  <a:pt x="356" y="4225"/>
                </a:lnTo>
                <a:lnTo>
                  <a:pt x="356" y="355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1200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077"/>
                </a:lnTo>
                <a:lnTo>
                  <a:pt x="356" y="3996"/>
                </a:lnTo>
                <a:lnTo>
                  <a:pt x="356" y="355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612201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3870"/>
                </a:lnTo>
                <a:lnTo>
                  <a:pt x="356" y="3790"/>
                </a:lnTo>
                <a:lnTo>
                  <a:pt x="356" y="343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12362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641"/>
                </a:lnTo>
                <a:lnTo>
                  <a:pt x="344" y="3561"/>
                </a:lnTo>
                <a:lnTo>
                  <a:pt x="344" y="355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12557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447"/>
                </a:lnTo>
                <a:lnTo>
                  <a:pt x="356" y="3367"/>
                </a:lnTo>
                <a:lnTo>
                  <a:pt x="356" y="355"/>
                </a:lnTo>
                <a:lnTo>
                  <a:pt x="149" y="206"/>
                </a:lnTo>
                <a:lnTo>
                  <a:pt x="0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12707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206"/>
                </a:lnTo>
                <a:lnTo>
                  <a:pt x="356" y="3126"/>
                </a:lnTo>
                <a:lnTo>
                  <a:pt x="356" y="343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12914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12"/>
                </a:lnTo>
                <a:lnTo>
                  <a:pt x="310" y="2943"/>
                </a:lnTo>
                <a:lnTo>
                  <a:pt x="310" y="355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306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782"/>
                </a:lnTo>
                <a:lnTo>
                  <a:pt x="195" y="2748"/>
                </a:lnTo>
                <a:lnTo>
                  <a:pt x="356" y="2668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3224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588"/>
                </a:moveTo>
                <a:lnTo>
                  <a:pt x="0" y="0"/>
                </a:lnTo>
                <a:lnTo>
                  <a:pt x="356" y="309"/>
                </a:lnTo>
                <a:lnTo>
                  <a:pt x="356" y="2462"/>
                </a:lnTo>
                <a:lnTo>
                  <a:pt x="0" y="2588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3420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47"/>
                </a:moveTo>
                <a:lnTo>
                  <a:pt x="0" y="0"/>
                </a:lnTo>
                <a:lnTo>
                  <a:pt x="356" y="309"/>
                </a:lnTo>
                <a:lnTo>
                  <a:pt x="356" y="2233"/>
                </a:lnTo>
                <a:lnTo>
                  <a:pt x="0" y="2347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3581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2153"/>
                </a:lnTo>
                <a:lnTo>
                  <a:pt x="344" y="2038"/>
                </a:lnTo>
                <a:lnTo>
                  <a:pt x="344" y="320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13776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1924"/>
                </a:lnTo>
                <a:lnTo>
                  <a:pt x="344" y="1798"/>
                </a:lnTo>
                <a:lnTo>
                  <a:pt x="344" y="309"/>
                </a:lnTo>
                <a:lnTo>
                  <a:pt x="149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13926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717"/>
                </a:lnTo>
                <a:lnTo>
                  <a:pt x="356" y="1557"/>
                </a:lnTo>
                <a:lnTo>
                  <a:pt x="356" y="309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4121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488"/>
                </a:lnTo>
                <a:lnTo>
                  <a:pt x="160" y="1408"/>
                </a:lnTo>
                <a:lnTo>
                  <a:pt x="356" y="1374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14282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0"/>
                </a:moveTo>
                <a:lnTo>
                  <a:pt x="0" y="1248"/>
                </a:lnTo>
                <a:lnTo>
                  <a:pt x="195" y="1213"/>
                </a:lnTo>
                <a:lnTo>
                  <a:pt x="356" y="1133"/>
                </a:lnTo>
                <a:lnTo>
                  <a:pt x="35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14477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1053"/>
                </a:moveTo>
                <a:lnTo>
                  <a:pt x="0" y="0"/>
                </a:lnTo>
                <a:lnTo>
                  <a:pt x="356" y="274"/>
                </a:lnTo>
                <a:lnTo>
                  <a:pt x="356" y="893"/>
                </a:lnTo>
                <a:lnTo>
                  <a:pt x="0" y="105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614639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858"/>
                </a:moveTo>
                <a:lnTo>
                  <a:pt x="0" y="0"/>
                </a:lnTo>
                <a:lnTo>
                  <a:pt x="356" y="274"/>
                </a:lnTo>
                <a:lnTo>
                  <a:pt x="356" y="710"/>
                </a:lnTo>
                <a:lnTo>
                  <a:pt x="0" y="858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614834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618"/>
                </a:lnTo>
                <a:lnTo>
                  <a:pt x="195" y="549"/>
                </a:lnTo>
                <a:lnTo>
                  <a:pt x="310" y="27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14995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435"/>
                </a:moveTo>
                <a:lnTo>
                  <a:pt x="0" y="0"/>
                </a:lnTo>
                <a:lnTo>
                  <a:pt x="149" y="160"/>
                </a:lnTo>
                <a:lnTo>
                  <a:pt x="344" y="274"/>
                </a:lnTo>
                <a:lnTo>
                  <a:pt x="0" y="435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15145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9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12235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45" y="0"/>
                </a:moveTo>
                <a:lnTo>
                  <a:pt x="45" y="1294"/>
                </a:lnTo>
                <a:lnTo>
                  <a:pt x="45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12201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60" y="0"/>
                </a:moveTo>
                <a:lnTo>
                  <a:pt x="160" y="1717"/>
                </a:lnTo>
                <a:lnTo>
                  <a:pt x="34" y="1053"/>
                </a:lnTo>
                <a:lnTo>
                  <a:pt x="0" y="68"/>
                </a:lnTo>
                <a:lnTo>
                  <a:pt x="16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1231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14" y="0"/>
                </a:moveTo>
                <a:lnTo>
                  <a:pt x="0" y="1637"/>
                </a:lnTo>
                <a:lnTo>
                  <a:pt x="114" y="1946"/>
                </a:lnTo>
                <a:lnTo>
                  <a:pt x="114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12362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49" y="45"/>
                </a:moveTo>
                <a:lnTo>
                  <a:pt x="0" y="45"/>
                </a:lnTo>
                <a:lnTo>
                  <a:pt x="0" y="1763"/>
                </a:lnTo>
                <a:lnTo>
                  <a:pt x="149" y="2198"/>
                </a:lnTo>
                <a:lnTo>
                  <a:pt x="149" y="45"/>
                </a:lnTo>
                <a:close/>
              </a:path>
              <a:path w="634" h="2539">
                <a:moveTo>
                  <a:pt x="149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12431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60" y="0"/>
                </a:moveTo>
                <a:lnTo>
                  <a:pt x="0" y="1992"/>
                </a:lnTo>
                <a:lnTo>
                  <a:pt x="160" y="2347"/>
                </a:lnTo>
                <a:lnTo>
                  <a:pt x="16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1251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95" y="34"/>
                </a:moveTo>
                <a:lnTo>
                  <a:pt x="0" y="34"/>
                </a:lnTo>
                <a:lnTo>
                  <a:pt x="0" y="2233"/>
                </a:lnTo>
                <a:lnTo>
                  <a:pt x="195" y="2542"/>
                </a:lnTo>
                <a:lnTo>
                  <a:pt x="195" y="34"/>
                </a:lnTo>
                <a:close/>
              </a:path>
              <a:path w="634" h="2539">
                <a:moveTo>
                  <a:pt x="195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1267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14" y="0"/>
                </a:moveTo>
                <a:lnTo>
                  <a:pt x="0" y="2588"/>
                </a:lnTo>
                <a:lnTo>
                  <a:pt x="114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12707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588"/>
                </a:lnTo>
                <a:lnTo>
                  <a:pt x="160" y="2782"/>
                </a:lnTo>
                <a:lnTo>
                  <a:pt x="16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1278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34"/>
                </a:moveTo>
                <a:lnTo>
                  <a:pt x="0" y="34"/>
                </a:lnTo>
                <a:lnTo>
                  <a:pt x="0" y="2737"/>
                </a:lnTo>
                <a:lnTo>
                  <a:pt x="160" y="2897"/>
                </a:lnTo>
                <a:lnTo>
                  <a:pt x="160" y="34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12868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817"/>
                </a:lnTo>
                <a:lnTo>
                  <a:pt x="160" y="2977"/>
                </a:lnTo>
                <a:lnTo>
                  <a:pt x="16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12948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45"/>
                </a:moveTo>
                <a:lnTo>
                  <a:pt x="0" y="45"/>
                </a:lnTo>
                <a:lnTo>
                  <a:pt x="0" y="2943"/>
                </a:lnTo>
                <a:lnTo>
                  <a:pt x="160" y="3103"/>
                </a:lnTo>
                <a:lnTo>
                  <a:pt x="160" y="45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1302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0" y="3023"/>
                </a:lnTo>
                <a:lnTo>
                  <a:pt x="149" y="3172"/>
                </a:lnTo>
                <a:lnTo>
                  <a:pt x="149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13109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138"/>
                </a:moveTo>
                <a:lnTo>
                  <a:pt x="0" y="34"/>
                </a:lnTo>
                <a:lnTo>
                  <a:pt x="195" y="0"/>
                </a:lnTo>
                <a:lnTo>
                  <a:pt x="195" y="3252"/>
                </a:lnTo>
                <a:lnTo>
                  <a:pt x="0" y="313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13178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06"/>
                </a:moveTo>
                <a:lnTo>
                  <a:pt x="0" y="34"/>
                </a:lnTo>
                <a:lnTo>
                  <a:pt x="206" y="0"/>
                </a:lnTo>
                <a:lnTo>
                  <a:pt x="206" y="3286"/>
                </a:lnTo>
                <a:lnTo>
                  <a:pt x="0" y="3206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13305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52"/>
                </a:moveTo>
                <a:lnTo>
                  <a:pt x="0" y="0"/>
                </a:lnTo>
                <a:lnTo>
                  <a:pt x="149" y="0"/>
                </a:lnTo>
                <a:lnTo>
                  <a:pt x="149" y="3332"/>
                </a:lnTo>
                <a:lnTo>
                  <a:pt x="0" y="3252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1338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21"/>
                </a:moveTo>
                <a:lnTo>
                  <a:pt x="0" y="34"/>
                </a:lnTo>
                <a:lnTo>
                  <a:pt x="149" y="0"/>
                </a:lnTo>
                <a:lnTo>
                  <a:pt x="149" y="3401"/>
                </a:lnTo>
                <a:lnTo>
                  <a:pt x="0" y="3321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13454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67"/>
                </a:moveTo>
                <a:lnTo>
                  <a:pt x="0" y="34"/>
                </a:lnTo>
                <a:lnTo>
                  <a:pt x="160" y="0"/>
                </a:lnTo>
                <a:lnTo>
                  <a:pt x="160" y="3435"/>
                </a:lnTo>
                <a:lnTo>
                  <a:pt x="0" y="3367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1353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47"/>
                </a:moveTo>
                <a:lnTo>
                  <a:pt x="0" y="45"/>
                </a:lnTo>
                <a:lnTo>
                  <a:pt x="160" y="0"/>
                </a:lnTo>
                <a:lnTo>
                  <a:pt x="160" y="3527"/>
                </a:lnTo>
                <a:lnTo>
                  <a:pt x="0" y="3447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1361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45"/>
                </a:lnTo>
                <a:lnTo>
                  <a:pt x="195" y="0"/>
                </a:lnTo>
                <a:lnTo>
                  <a:pt x="195" y="3527"/>
                </a:lnTo>
                <a:lnTo>
                  <a:pt x="0" y="3481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1369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0"/>
                </a:lnTo>
                <a:lnTo>
                  <a:pt x="195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1381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60" y="0"/>
                </a:lnTo>
                <a:lnTo>
                  <a:pt x="160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1389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60" y="0"/>
                </a:lnTo>
                <a:lnTo>
                  <a:pt x="160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139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49" y="0"/>
                </a:lnTo>
                <a:lnTo>
                  <a:pt x="149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1405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0"/>
                </a:lnTo>
                <a:lnTo>
                  <a:pt x="149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1412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1420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1428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1439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1447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145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1463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471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480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491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1499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76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514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0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522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45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530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80"/>
                </a:lnTo>
                <a:lnTo>
                  <a:pt x="195" y="3481"/>
                </a:lnTo>
                <a:lnTo>
                  <a:pt x="0" y="3527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5386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0"/>
                </a:lnTo>
                <a:lnTo>
                  <a:pt x="195" y="34"/>
                </a:lnTo>
                <a:lnTo>
                  <a:pt x="195" y="3435"/>
                </a:lnTo>
                <a:lnTo>
                  <a:pt x="0" y="3481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550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34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558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80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662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32"/>
                </a:moveTo>
                <a:lnTo>
                  <a:pt x="0" y="0"/>
                </a:lnTo>
                <a:lnTo>
                  <a:pt x="160" y="125"/>
                </a:lnTo>
                <a:lnTo>
                  <a:pt x="160" y="3298"/>
                </a:lnTo>
                <a:lnTo>
                  <a:pt x="0" y="3332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5742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86"/>
                </a:moveTo>
                <a:lnTo>
                  <a:pt x="0" y="0"/>
                </a:lnTo>
                <a:lnTo>
                  <a:pt x="149" y="114"/>
                </a:lnTo>
                <a:lnTo>
                  <a:pt x="149" y="3252"/>
                </a:lnTo>
                <a:lnTo>
                  <a:pt x="0" y="3286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5823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172"/>
                </a:lnTo>
                <a:lnTo>
                  <a:pt x="195" y="2977"/>
                </a:lnTo>
                <a:lnTo>
                  <a:pt x="195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5892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92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16018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863"/>
                </a:moveTo>
                <a:lnTo>
                  <a:pt x="0" y="0"/>
                </a:lnTo>
                <a:lnTo>
                  <a:pt x="149" y="160"/>
                </a:lnTo>
                <a:lnTo>
                  <a:pt x="149" y="2462"/>
                </a:lnTo>
                <a:lnTo>
                  <a:pt x="0" y="286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16087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576"/>
                </a:lnTo>
                <a:lnTo>
                  <a:pt x="80" y="2382"/>
                </a:lnTo>
                <a:lnTo>
                  <a:pt x="160" y="229"/>
                </a:lnTo>
                <a:lnTo>
                  <a:pt x="0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16168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01"/>
                </a:moveTo>
                <a:lnTo>
                  <a:pt x="0" y="0"/>
                </a:lnTo>
                <a:lnTo>
                  <a:pt x="160" y="309"/>
                </a:lnTo>
                <a:lnTo>
                  <a:pt x="160" y="1752"/>
                </a:lnTo>
                <a:lnTo>
                  <a:pt x="0" y="2301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6248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878"/>
                </a:lnTo>
                <a:lnTo>
                  <a:pt x="114" y="1534"/>
                </a:lnTo>
                <a:lnTo>
                  <a:pt x="0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41397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5" h="128270">
                <a:moveTo>
                  <a:pt x="50908" y="123189"/>
                </a:moveTo>
                <a:lnTo>
                  <a:pt x="38719" y="123189"/>
                </a:lnTo>
                <a:lnTo>
                  <a:pt x="39432" y="124459"/>
                </a:lnTo>
                <a:lnTo>
                  <a:pt x="40053" y="125729"/>
                </a:lnTo>
                <a:lnTo>
                  <a:pt x="41237" y="126999"/>
                </a:lnTo>
                <a:lnTo>
                  <a:pt x="42422" y="126999"/>
                </a:lnTo>
                <a:lnTo>
                  <a:pt x="43560" y="128269"/>
                </a:lnTo>
                <a:lnTo>
                  <a:pt x="48942" y="128269"/>
                </a:lnTo>
                <a:lnTo>
                  <a:pt x="49333" y="126999"/>
                </a:lnTo>
                <a:lnTo>
                  <a:pt x="49575" y="125729"/>
                </a:lnTo>
                <a:lnTo>
                  <a:pt x="49851" y="125729"/>
                </a:lnTo>
                <a:lnTo>
                  <a:pt x="50437" y="124459"/>
                </a:lnTo>
                <a:lnTo>
                  <a:pt x="50908" y="123189"/>
                </a:lnTo>
                <a:close/>
              </a:path>
              <a:path w="107315" h="128270">
                <a:moveTo>
                  <a:pt x="64743" y="119379"/>
                </a:moveTo>
                <a:lnTo>
                  <a:pt x="36603" y="119379"/>
                </a:lnTo>
                <a:lnTo>
                  <a:pt x="37304" y="120649"/>
                </a:lnTo>
                <a:lnTo>
                  <a:pt x="38052" y="121919"/>
                </a:lnTo>
                <a:lnTo>
                  <a:pt x="38408" y="123189"/>
                </a:lnTo>
                <a:lnTo>
                  <a:pt x="51771" y="123189"/>
                </a:lnTo>
                <a:lnTo>
                  <a:pt x="52127" y="121919"/>
                </a:lnTo>
                <a:lnTo>
                  <a:pt x="54209" y="121919"/>
                </a:lnTo>
                <a:lnTo>
                  <a:pt x="55278" y="120649"/>
                </a:lnTo>
                <a:lnTo>
                  <a:pt x="63880" y="120649"/>
                </a:lnTo>
                <a:lnTo>
                  <a:pt x="64743" y="119379"/>
                </a:lnTo>
                <a:close/>
              </a:path>
              <a:path w="107315" h="128270">
                <a:moveTo>
                  <a:pt x="66433" y="118110"/>
                </a:moveTo>
                <a:lnTo>
                  <a:pt x="35223" y="118109"/>
                </a:lnTo>
                <a:lnTo>
                  <a:pt x="35890" y="119379"/>
                </a:lnTo>
                <a:lnTo>
                  <a:pt x="65617" y="119379"/>
                </a:lnTo>
                <a:lnTo>
                  <a:pt x="66433" y="118110"/>
                </a:lnTo>
                <a:close/>
              </a:path>
              <a:path w="107315" h="128270">
                <a:moveTo>
                  <a:pt x="68204" y="116840"/>
                </a:moveTo>
                <a:lnTo>
                  <a:pt x="33923" y="116839"/>
                </a:lnTo>
                <a:lnTo>
                  <a:pt x="34556" y="118109"/>
                </a:lnTo>
                <a:lnTo>
                  <a:pt x="67031" y="118110"/>
                </a:lnTo>
                <a:lnTo>
                  <a:pt x="68204" y="116840"/>
                </a:lnTo>
                <a:close/>
              </a:path>
              <a:path w="107315" h="128270">
                <a:moveTo>
                  <a:pt x="84798" y="115570"/>
                </a:moveTo>
                <a:lnTo>
                  <a:pt x="32394" y="115569"/>
                </a:lnTo>
                <a:lnTo>
                  <a:pt x="32820" y="116839"/>
                </a:lnTo>
                <a:lnTo>
                  <a:pt x="84246" y="116840"/>
                </a:lnTo>
                <a:lnTo>
                  <a:pt x="84798" y="115570"/>
                </a:lnTo>
                <a:close/>
              </a:path>
              <a:path w="107315" h="128270">
                <a:moveTo>
                  <a:pt x="86258" y="114300"/>
                </a:moveTo>
                <a:lnTo>
                  <a:pt x="27196" y="114299"/>
                </a:lnTo>
                <a:lnTo>
                  <a:pt x="29243" y="115569"/>
                </a:lnTo>
                <a:lnTo>
                  <a:pt x="85821" y="115570"/>
                </a:lnTo>
                <a:lnTo>
                  <a:pt x="86258" y="114300"/>
                </a:lnTo>
                <a:close/>
              </a:path>
              <a:path w="107315" h="128270">
                <a:moveTo>
                  <a:pt x="86960" y="113030"/>
                </a:moveTo>
                <a:lnTo>
                  <a:pt x="17847" y="113029"/>
                </a:lnTo>
                <a:lnTo>
                  <a:pt x="18594" y="114299"/>
                </a:lnTo>
                <a:lnTo>
                  <a:pt x="86649" y="114300"/>
                </a:lnTo>
                <a:lnTo>
                  <a:pt x="86960" y="113030"/>
                </a:lnTo>
                <a:close/>
              </a:path>
              <a:path w="107315" h="128270">
                <a:moveTo>
                  <a:pt x="45527" y="100329"/>
                </a:moveTo>
                <a:lnTo>
                  <a:pt x="10809" y="100329"/>
                </a:lnTo>
                <a:lnTo>
                  <a:pt x="11913" y="101599"/>
                </a:lnTo>
                <a:lnTo>
                  <a:pt x="15685" y="101599"/>
                </a:lnTo>
                <a:lnTo>
                  <a:pt x="15444" y="102869"/>
                </a:lnTo>
                <a:lnTo>
                  <a:pt x="14938" y="104139"/>
                </a:lnTo>
                <a:lnTo>
                  <a:pt x="14696" y="104139"/>
                </a:lnTo>
                <a:lnTo>
                  <a:pt x="14466" y="105409"/>
                </a:lnTo>
                <a:lnTo>
                  <a:pt x="14305" y="106679"/>
                </a:lnTo>
                <a:lnTo>
                  <a:pt x="14305" y="109219"/>
                </a:lnTo>
                <a:lnTo>
                  <a:pt x="14547" y="110489"/>
                </a:lnTo>
                <a:lnTo>
                  <a:pt x="14972" y="110489"/>
                </a:lnTo>
                <a:lnTo>
                  <a:pt x="15294" y="111759"/>
                </a:lnTo>
                <a:lnTo>
                  <a:pt x="15685" y="111759"/>
                </a:lnTo>
                <a:lnTo>
                  <a:pt x="16111" y="113029"/>
                </a:lnTo>
                <a:lnTo>
                  <a:pt x="87236" y="113030"/>
                </a:lnTo>
                <a:lnTo>
                  <a:pt x="87477" y="111760"/>
                </a:lnTo>
                <a:lnTo>
                  <a:pt x="87627" y="110490"/>
                </a:lnTo>
                <a:lnTo>
                  <a:pt x="87707" y="107950"/>
                </a:lnTo>
                <a:lnTo>
                  <a:pt x="44423" y="107949"/>
                </a:lnTo>
                <a:lnTo>
                  <a:pt x="44377" y="106679"/>
                </a:lnTo>
                <a:lnTo>
                  <a:pt x="44423" y="104139"/>
                </a:lnTo>
                <a:lnTo>
                  <a:pt x="44699" y="102869"/>
                </a:lnTo>
                <a:lnTo>
                  <a:pt x="45205" y="101599"/>
                </a:lnTo>
                <a:lnTo>
                  <a:pt x="45527" y="100329"/>
                </a:lnTo>
                <a:close/>
              </a:path>
              <a:path w="107315" h="128270">
                <a:moveTo>
                  <a:pt x="97655" y="106680"/>
                </a:moveTo>
                <a:lnTo>
                  <a:pt x="44894" y="106679"/>
                </a:lnTo>
                <a:lnTo>
                  <a:pt x="44423" y="107949"/>
                </a:lnTo>
                <a:lnTo>
                  <a:pt x="95964" y="107950"/>
                </a:lnTo>
                <a:lnTo>
                  <a:pt x="97655" y="106680"/>
                </a:lnTo>
                <a:close/>
              </a:path>
              <a:path w="107315" h="128270">
                <a:moveTo>
                  <a:pt x="102887" y="101600"/>
                </a:moveTo>
                <a:lnTo>
                  <a:pt x="47413" y="101599"/>
                </a:lnTo>
                <a:lnTo>
                  <a:pt x="46700" y="104139"/>
                </a:lnTo>
                <a:lnTo>
                  <a:pt x="46079" y="105409"/>
                </a:lnTo>
                <a:lnTo>
                  <a:pt x="45331" y="106679"/>
                </a:lnTo>
                <a:lnTo>
                  <a:pt x="99230" y="106680"/>
                </a:lnTo>
                <a:lnTo>
                  <a:pt x="99978" y="105410"/>
                </a:lnTo>
                <a:lnTo>
                  <a:pt x="101277" y="105410"/>
                </a:lnTo>
                <a:lnTo>
                  <a:pt x="101817" y="104140"/>
                </a:lnTo>
                <a:lnTo>
                  <a:pt x="102254" y="104140"/>
                </a:lnTo>
                <a:lnTo>
                  <a:pt x="102611" y="102870"/>
                </a:lnTo>
                <a:lnTo>
                  <a:pt x="102887" y="101600"/>
                </a:lnTo>
                <a:close/>
              </a:path>
              <a:path w="107315" h="128270">
                <a:moveTo>
                  <a:pt x="56141" y="82550"/>
                </a:moveTo>
                <a:lnTo>
                  <a:pt x="48505" y="82549"/>
                </a:lnTo>
                <a:lnTo>
                  <a:pt x="48471" y="83819"/>
                </a:lnTo>
                <a:lnTo>
                  <a:pt x="48080" y="83819"/>
                </a:lnTo>
                <a:lnTo>
                  <a:pt x="47769" y="85089"/>
                </a:lnTo>
                <a:lnTo>
                  <a:pt x="47643" y="90169"/>
                </a:lnTo>
                <a:lnTo>
                  <a:pt x="47919" y="92709"/>
                </a:lnTo>
                <a:lnTo>
                  <a:pt x="48160" y="93979"/>
                </a:lnTo>
                <a:lnTo>
                  <a:pt x="48241" y="99059"/>
                </a:lnTo>
                <a:lnTo>
                  <a:pt x="47769" y="101599"/>
                </a:lnTo>
                <a:lnTo>
                  <a:pt x="103036" y="101600"/>
                </a:lnTo>
                <a:lnTo>
                  <a:pt x="55945" y="95249"/>
                </a:lnTo>
                <a:lnTo>
                  <a:pt x="55278" y="93979"/>
                </a:lnTo>
                <a:lnTo>
                  <a:pt x="54876" y="92709"/>
                </a:lnTo>
                <a:lnTo>
                  <a:pt x="54565" y="91439"/>
                </a:lnTo>
                <a:lnTo>
                  <a:pt x="54324" y="88899"/>
                </a:lnTo>
                <a:lnTo>
                  <a:pt x="54404" y="86359"/>
                </a:lnTo>
                <a:lnTo>
                  <a:pt x="54600" y="85089"/>
                </a:lnTo>
                <a:lnTo>
                  <a:pt x="55071" y="85089"/>
                </a:lnTo>
                <a:lnTo>
                  <a:pt x="55393" y="83819"/>
                </a:lnTo>
                <a:lnTo>
                  <a:pt x="56141" y="82550"/>
                </a:lnTo>
                <a:close/>
              </a:path>
              <a:path w="107315" h="128270">
                <a:moveTo>
                  <a:pt x="37028" y="78739"/>
                </a:moveTo>
                <a:lnTo>
                  <a:pt x="540" y="78739"/>
                </a:lnTo>
                <a:lnTo>
                  <a:pt x="310" y="80009"/>
                </a:lnTo>
                <a:lnTo>
                  <a:pt x="0" y="82549"/>
                </a:lnTo>
                <a:lnTo>
                  <a:pt x="2311" y="82549"/>
                </a:lnTo>
                <a:lnTo>
                  <a:pt x="2311" y="95249"/>
                </a:lnTo>
                <a:lnTo>
                  <a:pt x="3185" y="96519"/>
                </a:lnTo>
                <a:lnTo>
                  <a:pt x="3691" y="96519"/>
                </a:lnTo>
                <a:lnTo>
                  <a:pt x="4277" y="97789"/>
                </a:lnTo>
                <a:lnTo>
                  <a:pt x="4875" y="97789"/>
                </a:lnTo>
                <a:lnTo>
                  <a:pt x="5542" y="99059"/>
                </a:lnTo>
                <a:lnTo>
                  <a:pt x="7037" y="99059"/>
                </a:lnTo>
                <a:lnTo>
                  <a:pt x="7900" y="100329"/>
                </a:lnTo>
                <a:lnTo>
                  <a:pt x="45952" y="100329"/>
                </a:lnTo>
                <a:lnTo>
                  <a:pt x="46194" y="99059"/>
                </a:lnTo>
                <a:lnTo>
                  <a:pt x="46746" y="97789"/>
                </a:lnTo>
                <a:lnTo>
                  <a:pt x="47091" y="96519"/>
                </a:lnTo>
                <a:lnTo>
                  <a:pt x="47252" y="95249"/>
                </a:lnTo>
                <a:lnTo>
                  <a:pt x="47171" y="92709"/>
                </a:lnTo>
                <a:lnTo>
                  <a:pt x="47022" y="91439"/>
                </a:lnTo>
                <a:lnTo>
                  <a:pt x="46815" y="90169"/>
                </a:lnTo>
                <a:lnTo>
                  <a:pt x="46585" y="90169"/>
                </a:lnTo>
                <a:lnTo>
                  <a:pt x="46228" y="88899"/>
                </a:lnTo>
                <a:lnTo>
                  <a:pt x="45837" y="88899"/>
                </a:lnTo>
                <a:lnTo>
                  <a:pt x="45366" y="87629"/>
                </a:lnTo>
                <a:lnTo>
                  <a:pt x="44814" y="87629"/>
                </a:lnTo>
                <a:lnTo>
                  <a:pt x="44181" y="86359"/>
                </a:lnTo>
                <a:lnTo>
                  <a:pt x="42571" y="86359"/>
                </a:lnTo>
                <a:lnTo>
                  <a:pt x="41628" y="85089"/>
                </a:lnTo>
                <a:lnTo>
                  <a:pt x="39432" y="85089"/>
                </a:lnTo>
                <a:lnTo>
                  <a:pt x="38132" y="83819"/>
                </a:lnTo>
                <a:lnTo>
                  <a:pt x="36833" y="83819"/>
                </a:lnTo>
                <a:lnTo>
                  <a:pt x="37028" y="82549"/>
                </a:lnTo>
                <a:lnTo>
                  <a:pt x="37028" y="78739"/>
                </a:lnTo>
                <a:close/>
              </a:path>
              <a:path w="107315" h="128270">
                <a:moveTo>
                  <a:pt x="94550" y="63500"/>
                </a:moveTo>
                <a:lnTo>
                  <a:pt x="80785" y="63500"/>
                </a:lnTo>
                <a:lnTo>
                  <a:pt x="80244" y="64770"/>
                </a:lnTo>
                <a:lnTo>
                  <a:pt x="79807" y="67310"/>
                </a:lnTo>
                <a:lnTo>
                  <a:pt x="79807" y="69850"/>
                </a:lnTo>
                <a:lnTo>
                  <a:pt x="71550" y="69850"/>
                </a:lnTo>
                <a:lnTo>
                  <a:pt x="71079" y="71120"/>
                </a:lnTo>
                <a:lnTo>
                  <a:pt x="70607" y="71120"/>
                </a:lnTo>
                <a:lnTo>
                  <a:pt x="70136" y="72390"/>
                </a:lnTo>
                <a:lnTo>
                  <a:pt x="69342" y="74930"/>
                </a:lnTo>
                <a:lnTo>
                  <a:pt x="68997" y="74930"/>
                </a:lnTo>
                <a:lnTo>
                  <a:pt x="68675" y="76200"/>
                </a:lnTo>
                <a:lnTo>
                  <a:pt x="68399" y="77470"/>
                </a:lnTo>
                <a:lnTo>
                  <a:pt x="68169" y="80010"/>
                </a:lnTo>
                <a:lnTo>
                  <a:pt x="68008" y="81280"/>
                </a:lnTo>
                <a:lnTo>
                  <a:pt x="67893" y="82550"/>
                </a:lnTo>
                <a:lnTo>
                  <a:pt x="59798" y="82550"/>
                </a:lnTo>
                <a:lnTo>
                  <a:pt x="58855" y="83820"/>
                </a:lnTo>
                <a:lnTo>
                  <a:pt x="58383" y="85090"/>
                </a:lnTo>
                <a:lnTo>
                  <a:pt x="57946" y="85090"/>
                </a:lnTo>
                <a:lnTo>
                  <a:pt x="57555" y="86360"/>
                </a:lnTo>
                <a:lnTo>
                  <a:pt x="56842" y="88899"/>
                </a:lnTo>
                <a:lnTo>
                  <a:pt x="56290" y="91439"/>
                </a:lnTo>
                <a:lnTo>
                  <a:pt x="56095" y="93979"/>
                </a:lnTo>
                <a:lnTo>
                  <a:pt x="55945" y="95249"/>
                </a:lnTo>
                <a:lnTo>
                  <a:pt x="101702" y="95250"/>
                </a:lnTo>
                <a:lnTo>
                  <a:pt x="100955" y="93980"/>
                </a:lnTo>
                <a:lnTo>
                  <a:pt x="101116" y="93980"/>
                </a:lnTo>
                <a:lnTo>
                  <a:pt x="102967" y="92710"/>
                </a:lnTo>
                <a:lnTo>
                  <a:pt x="104221" y="91440"/>
                </a:lnTo>
                <a:lnTo>
                  <a:pt x="105003" y="90170"/>
                </a:lnTo>
                <a:lnTo>
                  <a:pt x="105359" y="90170"/>
                </a:lnTo>
                <a:lnTo>
                  <a:pt x="105681" y="88900"/>
                </a:lnTo>
                <a:lnTo>
                  <a:pt x="106026" y="88900"/>
                </a:lnTo>
                <a:lnTo>
                  <a:pt x="106187" y="87630"/>
                </a:lnTo>
                <a:lnTo>
                  <a:pt x="106578" y="85090"/>
                </a:lnTo>
                <a:lnTo>
                  <a:pt x="106820" y="83820"/>
                </a:lnTo>
                <a:lnTo>
                  <a:pt x="106774" y="81280"/>
                </a:lnTo>
                <a:lnTo>
                  <a:pt x="106693" y="80010"/>
                </a:lnTo>
                <a:lnTo>
                  <a:pt x="106578" y="78740"/>
                </a:lnTo>
                <a:lnTo>
                  <a:pt x="106417" y="78740"/>
                </a:lnTo>
                <a:lnTo>
                  <a:pt x="106153" y="77470"/>
                </a:lnTo>
                <a:lnTo>
                  <a:pt x="105877" y="77470"/>
                </a:lnTo>
                <a:lnTo>
                  <a:pt x="105474" y="76200"/>
                </a:lnTo>
                <a:lnTo>
                  <a:pt x="93641" y="76200"/>
                </a:lnTo>
                <a:lnTo>
                  <a:pt x="93883" y="74930"/>
                </a:lnTo>
                <a:lnTo>
                  <a:pt x="94469" y="73660"/>
                </a:lnTo>
                <a:lnTo>
                  <a:pt x="94780" y="73660"/>
                </a:lnTo>
                <a:lnTo>
                  <a:pt x="95056" y="72390"/>
                </a:lnTo>
                <a:lnTo>
                  <a:pt x="95297" y="71120"/>
                </a:lnTo>
                <a:lnTo>
                  <a:pt x="95458" y="69850"/>
                </a:lnTo>
                <a:lnTo>
                  <a:pt x="95378" y="67310"/>
                </a:lnTo>
                <a:lnTo>
                  <a:pt x="95263" y="66040"/>
                </a:lnTo>
                <a:lnTo>
                  <a:pt x="95056" y="64770"/>
                </a:lnTo>
                <a:lnTo>
                  <a:pt x="94826" y="64770"/>
                </a:lnTo>
                <a:lnTo>
                  <a:pt x="94550" y="63500"/>
                </a:lnTo>
                <a:close/>
              </a:path>
              <a:path w="107315" h="128270">
                <a:moveTo>
                  <a:pt x="57590" y="78740"/>
                </a:moveTo>
                <a:lnTo>
                  <a:pt x="47056" y="78739"/>
                </a:lnTo>
                <a:lnTo>
                  <a:pt x="47413" y="80009"/>
                </a:lnTo>
                <a:lnTo>
                  <a:pt x="48310" y="80009"/>
                </a:lnTo>
                <a:lnTo>
                  <a:pt x="48551" y="81279"/>
                </a:lnTo>
                <a:lnTo>
                  <a:pt x="48586" y="82549"/>
                </a:lnTo>
                <a:lnTo>
                  <a:pt x="56532" y="82550"/>
                </a:lnTo>
                <a:lnTo>
                  <a:pt x="57590" y="78740"/>
                </a:lnTo>
                <a:close/>
              </a:path>
              <a:path w="107315" h="128270">
                <a:moveTo>
                  <a:pt x="64950" y="81280"/>
                </a:moveTo>
                <a:lnTo>
                  <a:pt x="61879" y="81280"/>
                </a:lnTo>
                <a:lnTo>
                  <a:pt x="61362" y="82550"/>
                </a:lnTo>
                <a:lnTo>
                  <a:pt x="65812" y="82550"/>
                </a:lnTo>
                <a:lnTo>
                  <a:pt x="64950" y="81280"/>
                </a:lnTo>
                <a:close/>
              </a:path>
              <a:path w="107315" h="128270">
                <a:moveTo>
                  <a:pt x="43560" y="80009"/>
                </a:moveTo>
                <a:lnTo>
                  <a:pt x="39466" y="80009"/>
                </a:lnTo>
                <a:lnTo>
                  <a:pt x="39823" y="81279"/>
                </a:lnTo>
                <a:lnTo>
                  <a:pt x="42928" y="81279"/>
                </a:lnTo>
                <a:lnTo>
                  <a:pt x="43560" y="80009"/>
                </a:lnTo>
                <a:close/>
              </a:path>
              <a:path w="107315" h="128270">
                <a:moveTo>
                  <a:pt x="68365" y="64770"/>
                </a:moveTo>
                <a:lnTo>
                  <a:pt x="43365" y="64769"/>
                </a:lnTo>
                <a:lnTo>
                  <a:pt x="43986" y="66039"/>
                </a:lnTo>
                <a:lnTo>
                  <a:pt x="44814" y="66039"/>
                </a:lnTo>
                <a:lnTo>
                  <a:pt x="45285" y="67309"/>
                </a:lnTo>
                <a:lnTo>
                  <a:pt x="45837" y="67309"/>
                </a:lnTo>
                <a:lnTo>
                  <a:pt x="46424" y="68579"/>
                </a:lnTo>
                <a:lnTo>
                  <a:pt x="47056" y="69849"/>
                </a:lnTo>
                <a:lnTo>
                  <a:pt x="47723" y="71119"/>
                </a:lnTo>
                <a:lnTo>
                  <a:pt x="48471" y="72389"/>
                </a:lnTo>
                <a:lnTo>
                  <a:pt x="48844" y="73659"/>
                </a:lnTo>
                <a:lnTo>
                  <a:pt x="49138" y="73659"/>
                </a:lnTo>
                <a:lnTo>
                  <a:pt x="49218" y="74929"/>
                </a:lnTo>
                <a:lnTo>
                  <a:pt x="35924" y="74929"/>
                </a:lnTo>
                <a:lnTo>
                  <a:pt x="36442" y="76199"/>
                </a:lnTo>
                <a:lnTo>
                  <a:pt x="36672" y="77469"/>
                </a:lnTo>
                <a:lnTo>
                  <a:pt x="37028" y="77469"/>
                </a:lnTo>
                <a:lnTo>
                  <a:pt x="38362" y="78739"/>
                </a:lnTo>
                <a:lnTo>
                  <a:pt x="39156" y="80009"/>
                </a:lnTo>
                <a:lnTo>
                  <a:pt x="44227" y="80009"/>
                </a:lnTo>
                <a:lnTo>
                  <a:pt x="44894" y="78739"/>
                </a:lnTo>
                <a:lnTo>
                  <a:pt x="57590" y="78740"/>
                </a:lnTo>
                <a:lnTo>
                  <a:pt x="57866" y="77470"/>
                </a:lnTo>
                <a:lnTo>
                  <a:pt x="58107" y="76200"/>
                </a:lnTo>
                <a:lnTo>
                  <a:pt x="58188" y="74930"/>
                </a:lnTo>
                <a:lnTo>
                  <a:pt x="58257" y="71120"/>
                </a:lnTo>
                <a:lnTo>
                  <a:pt x="61603" y="71120"/>
                </a:lnTo>
                <a:lnTo>
                  <a:pt x="62385" y="69850"/>
                </a:lnTo>
                <a:lnTo>
                  <a:pt x="63650" y="69850"/>
                </a:lnTo>
                <a:lnTo>
                  <a:pt x="64547" y="68580"/>
                </a:lnTo>
                <a:lnTo>
                  <a:pt x="65456" y="68580"/>
                </a:lnTo>
                <a:lnTo>
                  <a:pt x="66916" y="67310"/>
                </a:lnTo>
                <a:lnTo>
                  <a:pt x="68365" y="64770"/>
                </a:lnTo>
                <a:close/>
              </a:path>
              <a:path w="107315" h="128270">
                <a:moveTo>
                  <a:pt x="36833" y="77469"/>
                </a:moveTo>
                <a:lnTo>
                  <a:pt x="1092" y="77469"/>
                </a:lnTo>
                <a:lnTo>
                  <a:pt x="816" y="78739"/>
                </a:lnTo>
                <a:lnTo>
                  <a:pt x="36948" y="78739"/>
                </a:lnTo>
                <a:lnTo>
                  <a:pt x="36833" y="77469"/>
                </a:lnTo>
                <a:close/>
              </a:path>
              <a:path w="107315" h="128270">
                <a:moveTo>
                  <a:pt x="36051" y="76199"/>
                </a:moveTo>
                <a:lnTo>
                  <a:pt x="1839" y="76199"/>
                </a:lnTo>
                <a:lnTo>
                  <a:pt x="1448" y="77469"/>
                </a:lnTo>
                <a:lnTo>
                  <a:pt x="36476" y="77469"/>
                </a:lnTo>
                <a:lnTo>
                  <a:pt x="36051" y="76199"/>
                </a:lnTo>
                <a:close/>
              </a:path>
              <a:path w="107315" h="128270">
                <a:moveTo>
                  <a:pt x="35142" y="74929"/>
                </a:moveTo>
                <a:lnTo>
                  <a:pt x="2667" y="74929"/>
                </a:lnTo>
                <a:lnTo>
                  <a:pt x="2230" y="76199"/>
                </a:lnTo>
                <a:lnTo>
                  <a:pt x="35384" y="76199"/>
                </a:lnTo>
                <a:lnTo>
                  <a:pt x="35142" y="74929"/>
                </a:lnTo>
                <a:close/>
              </a:path>
              <a:path w="107315" h="128270">
                <a:moveTo>
                  <a:pt x="104531" y="74930"/>
                </a:moveTo>
                <a:lnTo>
                  <a:pt x="95297" y="74930"/>
                </a:lnTo>
                <a:lnTo>
                  <a:pt x="93641" y="76200"/>
                </a:lnTo>
                <a:lnTo>
                  <a:pt x="105049" y="76200"/>
                </a:lnTo>
                <a:lnTo>
                  <a:pt x="104531" y="74930"/>
                </a:lnTo>
                <a:close/>
              </a:path>
              <a:path w="107315" h="128270">
                <a:moveTo>
                  <a:pt x="7624" y="73659"/>
                </a:moveTo>
                <a:lnTo>
                  <a:pt x="5105" y="73659"/>
                </a:lnTo>
                <a:lnTo>
                  <a:pt x="4599" y="74929"/>
                </a:lnTo>
                <a:lnTo>
                  <a:pt x="9004" y="74929"/>
                </a:lnTo>
                <a:lnTo>
                  <a:pt x="7624" y="73659"/>
                </a:lnTo>
                <a:close/>
              </a:path>
              <a:path w="107315" h="128270">
                <a:moveTo>
                  <a:pt x="26299" y="67309"/>
                </a:moveTo>
                <a:lnTo>
                  <a:pt x="13052" y="67309"/>
                </a:lnTo>
                <a:lnTo>
                  <a:pt x="12730" y="68579"/>
                </a:lnTo>
                <a:lnTo>
                  <a:pt x="12454" y="68579"/>
                </a:lnTo>
                <a:lnTo>
                  <a:pt x="12178" y="69849"/>
                </a:lnTo>
                <a:lnTo>
                  <a:pt x="11948" y="71119"/>
                </a:lnTo>
                <a:lnTo>
                  <a:pt x="11637" y="72389"/>
                </a:lnTo>
                <a:lnTo>
                  <a:pt x="11511" y="73659"/>
                </a:lnTo>
                <a:lnTo>
                  <a:pt x="11430" y="74929"/>
                </a:lnTo>
                <a:lnTo>
                  <a:pt x="34866" y="74929"/>
                </a:lnTo>
                <a:lnTo>
                  <a:pt x="34832" y="73659"/>
                </a:lnTo>
                <a:lnTo>
                  <a:pt x="34199" y="73659"/>
                </a:lnTo>
                <a:lnTo>
                  <a:pt x="33613" y="72389"/>
                </a:lnTo>
                <a:lnTo>
                  <a:pt x="32981" y="72389"/>
                </a:lnTo>
                <a:lnTo>
                  <a:pt x="32233" y="71119"/>
                </a:lnTo>
                <a:lnTo>
                  <a:pt x="29600" y="71119"/>
                </a:lnTo>
                <a:lnTo>
                  <a:pt x="28542" y="69849"/>
                </a:lnTo>
                <a:lnTo>
                  <a:pt x="27242" y="69849"/>
                </a:lnTo>
                <a:lnTo>
                  <a:pt x="26690" y="68579"/>
                </a:lnTo>
                <a:lnTo>
                  <a:pt x="26299" y="67309"/>
                </a:lnTo>
                <a:close/>
              </a:path>
              <a:path w="107315" h="128270">
                <a:moveTo>
                  <a:pt x="48844" y="73659"/>
                </a:moveTo>
                <a:lnTo>
                  <a:pt x="35177" y="73659"/>
                </a:lnTo>
                <a:lnTo>
                  <a:pt x="35579" y="74929"/>
                </a:lnTo>
                <a:lnTo>
                  <a:pt x="49218" y="74929"/>
                </a:lnTo>
                <a:lnTo>
                  <a:pt x="48844" y="73659"/>
                </a:lnTo>
                <a:close/>
              </a:path>
              <a:path w="107315" h="128270">
                <a:moveTo>
                  <a:pt x="101507" y="73660"/>
                </a:moveTo>
                <a:lnTo>
                  <a:pt x="99380" y="73660"/>
                </a:lnTo>
                <a:lnTo>
                  <a:pt x="98126" y="74930"/>
                </a:lnTo>
                <a:lnTo>
                  <a:pt x="102415" y="74930"/>
                </a:lnTo>
                <a:lnTo>
                  <a:pt x="101507" y="73660"/>
                </a:lnTo>
                <a:close/>
              </a:path>
              <a:path w="107315" h="128270">
                <a:moveTo>
                  <a:pt x="44814" y="69849"/>
                </a:moveTo>
                <a:lnTo>
                  <a:pt x="37615" y="69849"/>
                </a:lnTo>
                <a:lnTo>
                  <a:pt x="37074" y="71119"/>
                </a:lnTo>
                <a:lnTo>
                  <a:pt x="36246" y="71119"/>
                </a:lnTo>
                <a:lnTo>
                  <a:pt x="35533" y="72389"/>
                </a:lnTo>
                <a:lnTo>
                  <a:pt x="35142" y="72389"/>
                </a:lnTo>
                <a:lnTo>
                  <a:pt x="34912" y="73659"/>
                </a:lnTo>
                <a:lnTo>
                  <a:pt x="45170" y="73659"/>
                </a:lnTo>
                <a:lnTo>
                  <a:pt x="45055" y="71119"/>
                </a:lnTo>
                <a:lnTo>
                  <a:pt x="44814" y="69849"/>
                </a:lnTo>
                <a:close/>
              </a:path>
              <a:path w="107315" h="128270">
                <a:moveTo>
                  <a:pt x="44308" y="68579"/>
                </a:moveTo>
                <a:lnTo>
                  <a:pt x="39386" y="68579"/>
                </a:lnTo>
                <a:lnTo>
                  <a:pt x="38834" y="69849"/>
                </a:lnTo>
                <a:lnTo>
                  <a:pt x="44584" y="69849"/>
                </a:lnTo>
                <a:lnTo>
                  <a:pt x="44308" y="68579"/>
                </a:lnTo>
                <a:close/>
              </a:path>
              <a:path w="107315" h="128270">
                <a:moveTo>
                  <a:pt x="78784" y="68580"/>
                </a:moveTo>
                <a:lnTo>
                  <a:pt x="73678" y="68580"/>
                </a:lnTo>
                <a:lnTo>
                  <a:pt x="73126" y="69850"/>
                </a:lnTo>
                <a:lnTo>
                  <a:pt x="79336" y="69850"/>
                </a:lnTo>
                <a:lnTo>
                  <a:pt x="78784" y="68580"/>
                </a:lnTo>
                <a:close/>
              </a:path>
              <a:path w="107315" h="128270">
                <a:moveTo>
                  <a:pt x="43043" y="67309"/>
                </a:moveTo>
                <a:lnTo>
                  <a:pt x="41318" y="67309"/>
                </a:lnTo>
                <a:lnTo>
                  <a:pt x="40881" y="68579"/>
                </a:lnTo>
                <a:lnTo>
                  <a:pt x="43560" y="68579"/>
                </a:lnTo>
                <a:lnTo>
                  <a:pt x="43043" y="67309"/>
                </a:lnTo>
                <a:close/>
              </a:path>
              <a:path w="107315" h="128270">
                <a:moveTo>
                  <a:pt x="25080" y="66039"/>
                </a:moveTo>
                <a:lnTo>
                  <a:pt x="13753" y="66039"/>
                </a:lnTo>
                <a:lnTo>
                  <a:pt x="13397" y="67309"/>
                </a:lnTo>
                <a:lnTo>
                  <a:pt x="25747" y="67309"/>
                </a:lnTo>
                <a:lnTo>
                  <a:pt x="25080" y="66039"/>
                </a:lnTo>
                <a:close/>
              </a:path>
              <a:path w="107315" h="128270">
                <a:moveTo>
                  <a:pt x="23896" y="64769"/>
                </a:moveTo>
                <a:lnTo>
                  <a:pt x="15444" y="64769"/>
                </a:lnTo>
                <a:lnTo>
                  <a:pt x="14581" y="66039"/>
                </a:lnTo>
                <a:lnTo>
                  <a:pt x="24333" y="66039"/>
                </a:lnTo>
                <a:lnTo>
                  <a:pt x="23896" y="64769"/>
                </a:lnTo>
                <a:close/>
              </a:path>
              <a:path w="107315" h="128270">
                <a:moveTo>
                  <a:pt x="20480" y="63499"/>
                </a:moveTo>
                <a:lnTo>
                  <a:pt x="17375" y="63499"/>
                </a:lnTo>
                <a:lnTo>
                  <a:pt x="16387" y="64769"/>
                </a:lnTo>
                <a:lnTo>
                  <a:pt x="21504" y="64769"/>
                </a:lnTo>
                <a:lnTo>
                  <a:pt x="20480" y="63499"/>
                </a:lnTo>
                <a:close/>
              </a:path>
              <a:path w="107315" h="128270">
                <a:moveTo>
                  <a:pt x="62627" y="52070"/>
                </a:moveTo>
                <a:lnTo>
                  <a:pt x="24367" y="52069"/>
                </a:lnTo>
                <a:lnTo>
                  <a:pt x="23896" y="54609"/>
                </a:lnTo>
                <a:lnTo>
                  <a:pt x="23861" y="57149"/>
                </a:lnTo>
                <a:lnTo>
                  <a:pt x="24172" y="58419"/>
                </a:lnTo>
                <a:lnTo>
                  <a:pt x="24448" y="58419"/>
                </a:lnTo>
                <a:lnTo>
                  <a:pt x="24839" y="59689"/>
                </a:lnTo>
                <a:lnTo>
                  <a:pt x="25276" y="59689"/>
                </a:lnTo>
                <a:lnTo>
                  <a:pt x="25828" y="60959"/>
                </a:lnTo>
                <a:lnTo>
                  <a:pt x="26460" y="60959"/>
                </a:lnTo>
                <a:lnTo>
                  <a:pt x="27242" y="62229"/>
                </a:lnTo>
                <a:lnTo>
                  <a:pt x="29094" y="62229"/>
                </a:lnTo>
                <a:lnTo>
                  <a:pt x="30232" y="63499"/>
                </a:lnTo>
                <a:lnTo>
                  <a:pt x="32866" y="63499"/>
                </a:lnTo>
                <a:lnTo>
                  <a:pt x="34395" y="64769"/>
                </a:lnTo>
                <a:lnTo>
                  <a:pt x="59671" y="64770"/>
                </a:lnTo>
                <a:lnTo>
                  <a:pt x="60304" y="63500"/>
                </a:lnTo>
                <a:lnTo>
                  <a:pt x="61132" y="62230"/>
                </a:lnTo>
                <a:lnTo>
                  <a:pt x="61569" y="60960"/>
                </a:lnTo>
                <a:lnTo>
                  <a:pt x="62155" y="59690"/>
                </a:lnTo>
                <a:lnTo>
                  <a:pt x="62466" y="58420"/>
                </a:lnTo>
                <a:lnTo>
                  <a:pt x="62707" y="57150"/>
                </a:lnTo>
                <a:lnTo>
                  <a:pt x="62822" y="55880"/>
                </a:lnTo>
                <a:lnTo>
                  <a:pt x="62742" y="53340"/>
                </a:lnTo>
                <a:lnTo>
                  <a:pt x="62627" y="52070"/>
                </a:lnTo>
                <a:close/>
              </a:path>
              <a:path w="107315" h="128270">
                <a:moveTo>
                  <a:pt x="73126" y="63500"/>
                </a:moveTo>
                <a:lnTo>
                  <a:pt x="63098" y="63500"/>
                </a:lnTo>
                <a:lnTo>
                  <a:pt x="62109" y="64770"/>
                </a:lnTo>
                <a:lnTo>
                  <a:pt x="71355" y="64770"/>
                </a:lnTo>
                <a:lnTo>
                  <a:pt x="73126" y="63500"/>
                </a:lnTo>
                <a:close/>
              </a:path>
              <a:path w="107315" h="128270">
                <a:moveTo>
                  <a:pt x="75713" y="62230"/>
                </a:moveTo>
                <a:lnTo>
                  <a:pt x="64202" y="62230"/>
                </a:lnTo>
                <a:lnTo>
                  <a:pt x="63524" y="63500"/>
                </a:lnTo>
                <a:lnTo>
                  <a:pt x="74931" y="63500"/>
                </a:lnTo>
                <a:lnTo>
                  <a:pt x="75713" y="62230"/>
                </a:lnTo>
                <a:close/>
              </a:path>
              <a:path w="107315" h="128270">
                <a:moveTo>
                  <a:pt x="93768" y="62230"/>
                </a:moveTo>
                <a:lnTo>
                  <a:pt x="81452" y="62230"/>
                </a:lnTo>
                <a:lnTo>
                  <a:pt x="81107" y="63500"/>
                </a:lnTo>
                <a:lnTo>
                  <a:pt x="94193" y="63500"/>
                </a:lnTo>
                <a:lnTo>
                  <a:pt x="93768" y="62230"/>
                </a:lnTo>
                <a:close/>
              </a:path>
              <a:path w="107315" h="128270">
                <a:moveTo>
                  <a:pt x="76978" y="60960"/>
                </a:moveTo>
                <a:lnTo>
                  <a:pt x="65180" y="60960"/>
                </a:lnTo>
                <a:lnTo>
                  <a:pt x="64869" y="62230"/>
                </a:lnTo>
                <a:lnTo>
                  <a:pt x="76426" y="62230"/>
                </a:lnTo>
                <a:lnTo>
                  <a:pt x="76978" y="60960"/>
                </a:lnTo>
                <a:close/>
              </a:path>
              <a:path w="107315" h="128270">
                <a:moveTo>
                  <a:pt x="92698" y="60960"/>
                </a:moveTo>
                <a:lnTo>
                  <a:pt x="82636" y="60960"/>
                </a:lnTo>
                <a:lnTo>
                  <a:pt x="82245" y="62230"/>
                </a:lnTo>
                <a:lnTo>
                  <a:pt x="93296" y="62230"/>
                </a:lnTo>
                <a:lnTo>
                  <a:pt x="92698" y="60960"/>
                </a:lnTo>
                <a:close/>
              </a:path>
              <a:path w="107315" h="128270">
                <a:moveTo>
                  <a:pt x="76311" y="53340"/>
                </a:moveTo>
                <a:lnTo>
                  <a:pt x="65617" y="53340"/>
                </a:lnTo>
                <a:lnTo>
                  <a:pt x="64984" y="54610"/>
                </a:lnTo>
                <a:lnTo>
                  <a:pt x="64432" y="54610"/>
                </a:lnTo>
                <a:lnTo>
                  <a:pt x="64041" y="55880"/>
                </a:lnTo>
                <a:lnTo>
                  <a:pt x="63800" y="55880"/>
                </a:lnTo>
                <a:lnTo>
                  <a:pt x="63800" y="58420"/>
                </a:lnTo>
                <a:lnTo>
                  <a:pt x="64156" y="59690"/>
                </a:lnTo>
                <a:lnTo>
                  <a:pt x="64743" y="60960"/>
                </a:lnTo>
                <a:lnTo>
                  <a:pt x="77335" y="60960"/>
                </a:lnTo>
                <a:lnTo>
                  <a:pt x="77450" y="59690"/>
                </a:lnTo>
                <a:lnTo>
                  <a:pt x="77335" y="58420"/>
                </a:lnTo>
                <a:lnTo>
                  <a:pt x="77174" y="57150"/>
                </a:lnTo>
                <a:lnTo>
                  <a:pt x="76932" y="57150"/>
                </a:lnTo>
                <a:lnTo>
                  <a:pt x="76311" y="53340"/>
                </a:lnTo>
                <a:close/>
              </a:path>
              <a:path w="107315" h="128270">
                <a:moveTo>
                  <a:pt x="91330" y="59690"/>
                </a:moveTo>
                <a:lnTo>
                  <a:pt x="84016" y="59690"/>
                </a:lnTo>
                <a:lnTo>
                  <a:pt x="83108" y="60960"/>
                </a:lnTo>
                <a:lnTo>
                  <a:pt x="92077" y="60960"/>
                </a:lnTo>
                <a:lnTo>
                  <a:pt x="91330" y="59690"/>
                </a:lnTo>
                <a:close/>
              </a:path>
              <a:path w="107315" h="128270">
                <a:moveTo>
                  <a:pt x="89593" y="58420"/>
                </a:moveTo>
                <a:lnTo>
                  <a:pt x="87236" y="58420"/>
                </a:lnTo>
                <a:lnTo>
                  <a:pt x="86373" y="59690"/>
                </a:lnTo>
                <a:lnTo>
                  <a:pt x="90536" y="59690"/>
                </a:lnTo>
                <a:lnTo>
                  <a:pt x="89593" y="58420"/>
                </a:lnTo>
                <a:close/>
              </a:path>
              <a:path w="107315" h="128270">
                <a:moveTo>
                  <a:pt x="75679" y="52070"/>
                </a:moveTo>
                <a:lnTo>
                  <a:pt x="67732" y="52070"/>
                </a:lnTo>
                <a:lnTo>
                  <a:pt x="67031" y="53340"/>
                </a:lnTo>
                <a:lnTo>
                  <a:pt x="76035" y="53340"/>
                </a:lnTo>
                <a:lnTo>
                  <a:pt x="75679" y="52070"/>
                </a:lnTo>
                <a:close/>
              </a:path>
              <a:path w="107315" h="128270">
                <a:moveTo>
                  <a:pt x="62040" y="49530"/>
                </a:moveTo>
                <a:lnTo>
                  <a:pt x="25782" y="49529"/>
                </a:lnTo>
                <a:lnTo>
                  <a:pt x="25000" y="50799"/>
                </a:lnTo>
                <a:lnTo>
                  <a:pt x="24563" y="52069"/>
                </a:lnTo>
                <a:lnTo>
                  <a:pt x="62466" y="52070"/>
                </a:lnTo>
                <a:lnTo>
                  <a:pt x="62270" y="50800"/>
                </a:lnTo>
                <a:lnTo>
                  <a:pt x="62040" y="49530"/>
                </a:lnTo>
                <a:close/>
              </a:path>
              <a:path w="107315" h="128270">
                <a:moveTo>
                  <a:pt x="75012" y="50800"/>
                </a:moveTo>
                <a:lnTo>
                  <a:pt x="70883" y="50800"/>
                </a:lnTo>
                <a:lnTo>
                  <a:pt x="70366" y="52070"/>
                </a:lnTo>
                <a:lnTo>
                  <a:pt x="75483" y="52070"/>
                </a:lnTo>
                <a:lnTo>
                  <a:pt x="75012" y="50800"/>
                </a:lnTo>
                <a:close/>
              </a:path>
              <a:path w="107315" h="128270">
                <a:moveTo>
                  <a:pt x="64984" y="40640"/>
                </a:moveTo>
                <a:lnTo>
                  <a:pt x="15996" y="40639"/>
                </a:lnTo>
                <a:lnTo>
                  <a:pt x="16467" y="41909"/>
                </a:lnTo>
                <a:lnTo>
                  <a:pt x="17099" y="43179"/>
                </a:lnTo>
                <a:lnTo>
                  <a:pt x="17847" y="43179"/>
                </a:lnTo>
                <a:lnTo>
                  <a:pt x="18790" y="44449"/>
                </a:lnTo>
                <a:lnTo>
                  <a:pt x="19848" y="45719"/>
                </a:lnTo>
                <a:lnTo>
                  <a:pt x="21147" y="45719"/>
                </a:lnTo>
                <a:lnTo>
                  <a:pt x="22596" y="46989"/>
                </a:lnTo>
                <a:lnTo>
                  <a:pt x="24252" y="48259"/>
                </a:lnTo>
                <a:lnTo>
                  <a:pt x="26138" y="49529"/>
                </a:lnTo>
                <a:lnTo>
                  <a:pt x="61718" y="49530"/>
                </a:lnTo>
                <a:lnTo>
                  <a:pt x="61327" y="48260"/>
                </a:lnTo>
                <a:lnTo>
                  <a:pt x="61833" y="46990"/>
                </a:lnTo>
                <a:lnTo>
                  <a:pt x="63328" y="44450"/>
                </a:lnTo>
                <a:lnTo>
                  <a:pt x="64041" y="43180"/>
                </a:lnTo>
                <a:lnTo>
                  <a:pt x="64984" y="40640"/>
                </a:lnTo>
                <a:close/>
              </a:path>
              <a:path w="107315" h="128270">
                <a:moveTo>
                  <a:pt x="65847" y="35560"/>
                </a:moveTo>
                <a:lnTo>
                  <a:pt x="15800" y="35559"/>
                </a:lnTo>
                <a:lnTo>
                  <a:pt x="15559" y="36829"/>
                </a:lnTo>
                <a:lnTo>
                  <a:pt x="15444" y="39369"/>
                </a:lnTo>
                <a:lnTo>
                  <a:pt x="15639" y="40639"/>
                </a:lnTo>
                <a:lnTo>
                  <a:pt x="65260" y="40640"/>
                </a:lnTo>
                <a:lnTo>
                  <a:pt x="65490" y="39370"/>
                </a:lnTo>
                <a:lnTo>
                  <a:pt x="65812" y="38100"/>
                </a:lnTo>
                <a:lnTo>
                  <a:pt x="65847" y="35560"/>
                </a:lnTo>
                <a:close/>
              </a:path>
              <a:path w="107315" h="128270">
                <a:moveTo>
                  <a:pt x="65065" y="31750"/>
                </a:moveTo>
                <a:lnTo>
                  <a:pt x="19100" y="31749"/>
                </a:lnTo>
                <a:lnTo>
                  <a:pt x="18203" y="33019"/>
                </a:lnTo>
                <a:lnTo>
                  <a:pt x="17732" y="33019"/>
                </a:lnTo>
                <a:lnTo>
                  <a:pt x="16858" y="34289"/>
                </a:lnTo>
                <a:lnTo>
                  <a:pt x="16467" y="34289"/>
                </a:lnTo>
                <a:lnTo>
                  <a:pt x="16111" y="35559"/>
                </a:lnTo>
                <a:lnTo>
                  <a:pt x="65812" y="35560"/>
                </a:lnTo>
                <a:lnTo>
                  <a:pt x="65651" y="34290"/>
                </a:lnTo>
                <a:lnTo>
                  <a:pt x="65421" y="33020"/>
                </a:lnTo>
                <a:lnTo>
                  <a:pt x="65065" y="31750"/>
                </a:lnTo>
                <a:close/>
              </a:path>
              <a:path w="107315" h="128270">
                <a:moveTo>
                  <a:pt x="57440" y="15240"/>
                </a:moveTo>
                <a:lnTo>
                  <a:pt x="17605" y="15239"/>
                </a:lnTo>
                <a:lnTo>
                  <a:pt x="17053" y="16509"/>
                </a:lnTo>
                <a:lnTo>
                  <a:pt x="16111" y="16509"/>
                </a:lnTo>
                <a:lnTo>
                  <a:pt x="15720" y="17779"/>
                </a:lnTo>
                <a:lnTo>
                  <a:pt x="15444" y="17779"/>
                </a:lnTo>
                <a:lnTo>
                  <a:pt x="15214" y="19049"/>
                </a:lnTo>
                <a:lnTo>
                  <a:pt x="15214" y="21589"/>
                </a:lnTo>
                <a:lnTo>
                  <a:pt x="15409" y="21589"/>
                </a:lnTo>
                <a:lnTo>
                  <a:pt x="15800" y="22859"/>
                </a:lnTo>
                <a:lnTo>
                  <a:pt x="21343" y="30479"/>
                </a:lnTo>
                <a:lnTo>
                  <a:pt x="21147" y="30479"/>
                </a:lnTo>
                <a:lnTo>
                  <a:pt x="19963" y="31749"/>
                </a:lnTo>
                <a:lnTo>
                  <a:pt x="64628" y="31750"/>
                </a:lnTo>
                <a:lnTo>
                  <a:pt x="64076" y="30480"/>
                </a:lnTo>
                <a:lnTo>
                  <a:pt x="63409" y="29210"/>
                </a:lnTo>
                <a:lnTo>
                  <a:pt x="62627" y="29210"/>
                </a:lnTo>
                <a:lnTo>
                  <a:pt x="61718" y="27940"/>
                </a:lnTo>
                <a:lnTo>
                  <a:pt x="60660" y="27940"/>
                </a:lnTo>
                <a:lnTo>
                  <a:pt x="59441" y="26670"/>
                </a:lnTo>
                <a:lnTo>
                  <a:pt x="58061" y="26670"/>
                </a:lnTo>
                <a:lnTo>
                  <a:pt x="58182" y="24130"/>
                </a:lnTo>
                <a:lnTo>
                  <a:pt x="58061" y="19050"/>
                </a:lnTo>
                <a:lnTo>
                  <a:pt x="57831" y="17780"/>
                </a:lnTo>
                <a:lnTo>
                  <a:pt x="57440" y="15240"/>
                </a:lnTo>
                <a:close/>
              </a:path>
              <a:path w="107315" h="128270">
                <a:moveTo>
                  <a:pt x="44377" y="5080"/>
                </a:moveTo>
                <a:lnTo>
                  <a:pt x="25356" y="5079"/>
                </a:lnTo>
                <a:lnTo>
                  <a:pt x="25080" y="6349"/>
                </a:lnTo>
                <a:lnTo>
                  <a:pt x="24839" y="7619"/>
                </a:lnTo>
                <a:lnTo>
                  <a:pt x="24528" y="8889"/>
                </a:lnTo>
                <a:lnTo>
                  <a:pt x="24494" y="12699"/>
                </a:lnTo>
                <a:lnTo>
                  <a:pt x="24609" y="13969"/>
                </a:lnTo>
                <a:lnTo>
                  <a:pt x="20043" y="13969"/>
                </a:lnTo>
                <a:lnTo>
                  <a:pt x="19422" y="15239"/>
                </a:lnTo>
                <a:lnTo>
                  <a:pt x="57199" y="15240"/>
                </a:lnTo>
                <a:lnTo>
                  <a:pt x="56888" y="13970"/>
                </a:lnTo>
                <a:lnTo>
                  <a:pt x="56175" y="12700"/>
                </a:lnTo>
                <a:lnTo>
                  <a:pt x="55704" y="11430"/>
                </a:lnTo>
                <a:lnTo>
                  <a:pt x="54680" y="11430"/>
                </a:lnTo>
                <a:lnTo>
                  <a:pt x="54059" y="10160"/>
                </a:lnTo>
                <a:lnTo>
                  <a:pt x="47562" y="10160"/>
                </a:lnTo>
                <a:lnTo>
                  <a:pt x="47171" y="8890"/>
                </a:lnTo>
                <a:lnTo>
                  <a:pt x="45009" y="6350"/>
                </a:lnTo>
                <a:lnTo>
                  <a:pt x="44377" y="5080"/>
                </a:lnTo>
                <a:close/>
              </a:path>
              <a:path w="107315" h="128270">
                <a:moveTo>
                  <a:pt x="42928" y="3810"/>
                </a:moveTo>
                <a:lnTo>
                  <a:pt x="26023" y="3809"/>
                </a:lnTo>
                <a:lnTo>
                  <a:pt x="25667" y="5079"/>
                </a:lnTo>
                <a:lnTo>
                  <a:pt x="43675" y="5080"/>
                </a:lnTo>
                <a:lnTo>
                  <a:pt x="42928" y="3810"/>
                </a:lnTo>
                <a:close/>
              </a:path>
              <a:path w="107315" h="128270">
                <a:moveTo>
                  <a:pt x="41203" y="2540"/>
                </a:moveTo>
                <a:lnTo>
                  <a:pt x="26851" y="2539"/>
                </a:lnTo>
                <a:lnTo>
                  <a:pt x="26414" y="3809"/>
                </a:lnTo>
                <a:lnTo>
                  <a:pt x="42100" y="3810"/>
                </a:lnTo>
                <a:lnTo>
                  <a:pt x="41203" y="2540"/>
                </a:lnTo>
                <a:close/>
              </a:path>
              <a:path w="107315" h="128270">
                <a:moveTo>
                  <a:pt x="39236" y="1270"/>
                </a:moveTo>
                <a:lnTo>
                  <a:pt x="28346" y="1269"/>
                </a:lnTo>
                <a:lnTo>
                  <a:pt x="27323" y="2539"/>
                </a:lnTo>
                <a:lnTo>
                  <a:pt x="40260" y="2540"/>
                </a:lnTo>
                <a:lnTo>
                  <a:pt x="39236" y="1270"/>
                </a:lnTo>
                <a:close/>
              </a:path>
              <a:path w="107315" h="128270">
                <a:moveTo>
                  <a:pt x="34636" y="0"/>
                </a:moveTo>
                <a:lnTo>
                  <a:pt x="31325" y="0"/>
                </a:lnTo>
                <a:lnTo>
                  <a:pt x="30704" y="1269"/>
                </a:lnTo>
                <a:lnTo>
                  <a:pt x="35970" y="1270"/>
                </a:lnTo>
                <a:lnTo>
                  <a:pt x="3463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67892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2276" y="0"/>
                </a:moveTo>
                <a:lnTo>
                  <a:pt x="1920" y="761"/>
                </a:lnTo>
                <a:lnTo>
                  <a:pt x="1414" y="2285"/>
                </a:lnTo>
                <a:lnTo>
                  <a:pt x="1103" y="3682"/>
                </a:lnTo>
                <a:lnTo>
                  <a:pt x="977" y="6349"/>
                </a:lnTo>
                <a:lnTo>
                  <a:pt x="1165" y="7619"/>
                </a:lnTo>
                <a:lnTo>
                  <a:pt x="4438" y="14223"/>
                </a:lnTo>
                <a:lnTo>
                  <a:pt x="3932" y="14604"/>
                </a:lnTo>
                <a:lnTo>
                  <a:pt x="3380" y="15112"/>
                </a:lnTo>
                <a:lnTo>
                  <a:pt x="2357" y="16128"/>
                </a:lnTo>
                <a:lnTo>
                  <a:pt x="1537" y="17144"/>
                </a:lnTo>
                <a:lnTo>
                  <a:pt x="1299" y="17398"/>
                </a:lnTo>
                <a:lnTo>
                  <a:pt x="436" y="19049"/>
                </a:lnTo>
                <a:lnTo>
                  <a:pt x="163" y="19811"/>
                </a:lnTo>
                <a:lnTo>
                  <a:pt x="34" y="20319"/>
                </a:lnTo>
                <a:lnTo>
                  <a:pt x="0" y="23113"/>
                </a:lnTo>
                <a:lnTo>
                  <a:pt x="195" y="23875"/>
                </a:lnTo>
                <a:lnTo>
                  <a:pt x="9280" y="32130"/>
                </a:lnTo>
                <a:lnTo>
                  <a:pt x="10027" y="32384"/>
                </a:lnTo>
                <a:lnTo>
                  <a:pt x="10303" y="32511"/>
                </a:lnTo>
                <a:lnTo>
                  <a:pt x="10499" y="32638"/>
                </a:lnTo>
                <a:lnTo>
                  <a:pt x="10694" y="32892"/>
                </a:lnTo>
                <a:lnTo>
                  <a:pt x="10775" y="34289"/>
                </a:lnTo>
                <a:lnTo>
                  <a:pt x="10223" y="35178"/>
                </a:lnTo>
                <a:lnTo>
                  <a:pt x="10062" y="35305"/>
                </a:lnTo>
                <a:lnTo>
                  <a:pt x="8682" y="36829"/>
                </a:lnTo>
                <a:lnTo>
                  <a:pt x="7037" y="42290"/>
                </a:lnTo>
                <a:lnTo>
                  <a:pt x="7152" y="43052"/>
                </a:lnTo>
                <a:lnTo>
                  <a:pt x="12028" y="49148"/>
                </a:lnTo>
                <a:lnTo>
                  <a:pt x="13213" y="50037"/>
                </a:lnTo>
                <a:lnTo>
                  <a:pt x="14581" y="50799"/>
                </a:lnTo>
                <a:lnTo>
                  <a:pt x="16122" y="51561"/>
                </a:lnTo>
                <a:lnTo>
                  <a:pt x="19733" y="53213"/>
                </a:lnTo>
                <a:lnTo>
                  <a:pt x="20089" y="53340"/>
                </a:lnTo>
                <a:lnTo>
                  <a:pt x="21032" y="53975"/>
                </a:lnTo>
                <a:lnTo>
                  <a:pt x="25437" y="66167"/>
                </a:lnTo>
                <a:lnTo>
                  <a:pt x="25276" y="67310"/>
                </a:lnTo>
                <a:lnTo>
                  <a:pt x="25080" y="68326"/>
                </a:lnTo>
                <a:lnTo>
                  <a:pt x="24494" y="70866"/>
                </a:lnTo>
                <a:lnTo>
                  <a:pt x="23505" y="74802"/>
                </a:lnTo>
                <a:lnTo>
                  <a:pt x="21757" y="97154"/>
                </a:lnTo>
                <a:lnTo>
                  <a:pt x="21876" y="99059"/>
                </a:lnTo>
                <a:lnTo>
                  <a:pt x="22136" y="101726"/>
                </a:lnTo>
                <a:lnTo>
                  <a:pt x="22332" y="103250"/>
                </a:lnTo>
                <a:lnTo>
                  <a:pt x="22723" y="103123"/>
                </a:lnTo>
                <a:lnTo>
                  <a:pt x="22884" y="102869"/>
                </a:lnTo>
                <a:lnTo>
                  <a:pt x="23079" y="102742"/>
                </a:lnTo>
                <a:lnTo>
                  <a:pt x="23666" y="101599"/>
                </a:lnTo>
                <a:lnTo>
                  <a:pt x="23827" y="101091"/>
                </a:lnTo>
                <a:lnTo>
                  <a:pt x="23942" y="100456"/>
                </a:lnTo>
                <a:lnTo>
                  <a:pt x="23898" y="96900"/>
                </a:lnTo>
                <a:lnTo>
                  <a:pt x="23746" y="96011"/>
                </a:lnTo>
                <a:lnTo>
                  <a:pt x="23627" y="93852"/>
                </a:lnTo>
                <a:lnTo>
                  <a:pt x="26299" y="77978"/>
                </a:lnTo>
                <a:lnTo>
                  <a:pt x="27242" y="76200"/>
                </a:lnTo>
                <a:lnTo>
                  <a:pt x="31862" y="58928"/>
                </a:lnTo>
                <a:lnTo>
                  <a:pt x="27357" y="58928"/>
                </a:lnTo>
                <a:lnTo>
                  <a:pt x="25908" y="53340"/>
                </a:lnTo>
                <a:lnTo>
                  <a:pt x="24404" y="48387"/>
                </a:lnTo>
                <a:lnTo>
                  <a:pt x="23700" y="46355"/>
                </a:lnTo>
                <a:lnTo>
                  <a:pt x="23033" y="44196"/>
                </a:lnTo>
                <a:lnTo>
                  <a:pt x="15375" y="28575"/>
                </a:lnTo>
                <a:lnTo>
                  <a:pt x="14938" y="27940"/>
                </a:lnTo>
                <a:lnTo>
                  <a:pt x="14501" y="27559"/>
                </a:lnTo>
                <a:lnTo>
                  <a:pt x="14156" y="27178"/>
                </a:lnTo>
                <a:lnTo>
                  <a:pt x="13489" y="26543"/>
                </a:lnTo>
                <a:lnTo>
                  <a:pt x="12546" y="25908"/>
                </a:lnTo>
                <a:lnTo>
                  <a:pt x="12224" y="25781"/>
                </a:lnTo>
                <a:lnTo>
                  <a:pt x="13489" y="25400"/>
                </a:lnTo>
                <a:lnTo>
                  <a:pt x="14627" y="25273"/>
                </a:lnTo>
                <a:lnTo>
                  <a:pt x="17531" y="25273"/>
                </a:lnTo>
                <a:lnTo>
                  <a:pt x="15214" y="19558"/>
                </a:lnTo>
                <a:lnTo>
                  <a:pt x="3737" y="1397"/>
                </a:lnTo>
                <a:lnTo>
                  <a:pt x="2276" y="0"/>
                </a:lnTo>
                <a:close/>
              </a:path>
              <a:path w="36195" h="103504">
                <a:moveTo>
                  <a:pt x="36091" y="33909"/>
                </a:moveTo>
                <a:lnTo>
                  <a:pt x="27357" y="58928"/>
                </a:lnTo>
                <a:lnTo>
                  <a:pt x="31862" y="58928"/>
                </a:lnTo>
                <a:lnTo>
                  <a:pt x="31687" y="44196"/>
                </a:lnTo>
                <a:lnTo>
                  <a:pt x="31659" y="43053"/>
                </a:lnTo>
                <a:lnTo>
                  <a:pt x="35953" y="34671"/>
                </a:lnTo>
                <a:lnTo>
                  <a:pt x="36091" y="33909"/>
                </a:lnTo>
                <a:close/>
              </a:path>
              <a:path w="36195" h="103504">
                <a:moveTo>
                  <a:pt x="30140" y="12827"/>
                </a:moveTo>
                <a:lnTo>
                  <a:pt x="24494" y="12827"/>
                </a:lnTo>
                <a:lnTo>
                  <a:pt x="24919" y="13716"/>
                </a:lnTo>
                <a:lnTo>
                  <a:pt x="25908" y="16383"/>
                </a:lnTo>
                <a:lnTo>
                  <a:pt x="26460" y="18923"/>
                </a:lnTo>
                <a:lnTo>
                  <a:pt x="26561" y="23876"/>
                </a:lnTo>
                <a:lnTo>
                  <a:pt x="26315" y="25654"/>
                </a:lnTo>
                <a:lnTo>
                  <a:pt x="25828" y="27559"/>
                </a:lnTo>
                <a:lnTo>
                  <a:pt x="25471" y="28575"/>
                </a:lnTo>
                <a:lnTo>
                  <a:pt x="24689" y="30353"/>
                </a:lnTo>
                <a:lnTo>
                  <a:pt x="24494" y="30734"/>
                </a:lnTo>
                <a:lnTo>
                  <a:pt x="23820" y="32766"/>
                </a:lnTo>
                <a:lnTo>
                  <a:pt x="23390" y="34671"/>
                </a:lnTo>
                <a:lnTo>
                  <a:pt x="23275" y="37084"/>
                </a:lnTo>
                <a:lnTo>
                  <a:pt x="23390" y="38227"/>
                </a:lnTo>
                <a:lnTo>
                  <a:pt x="23746" y="39243"/>
                </a:lnTo>
                <a:lnTo>
                  <a:pt x="23976" y="39751"/>
                </a:lnTo>
                <a:lnTo>
                  <a:pt x="24413" y="40259"/>
                </a:lnTo>
                <a:lnTo>
                  <a:pt x="24919" y="40640"/>
                </a:lnTo>
                <a:lnTo>
                  <a:pt x="25400" y="39751"/>
                </a:lnTo>
                <a:lnTo>
                  <a:pt x="26453" y="38100"/>
                </a:lnTo>
                <a:lnTo>
                  <a:pt x="27208" y="37084"/>
                </a:lnTo>
                <a:lnTo>
                  <a:pt x="28151" y="36068"/>
                </a:lnTo>
                <a:lnTo>
                  <a:pt x="30669" y="33909"/>
                </a:lnTo>
                <a:lnTo>
                  <a:pt x="36091" y="33909"/>
                </a:lnTo>
                <a:lnTo>
                  <a:pt x="35979" y="30607"/>
                </a:lnTo>
                <a:lnTo>
                  <a:pt x="29795" y="24130"/>
                </a:lnTo>
                <a:lnTo>
                  <a:pt x="29922" y="23876"/>
                </a:lnTo>
                <a:lnTo>
                  <a:pt x="30089" y="23114"/>
                </a:lnTo>
                <a:lnTo>
                  <a:pt x="30464" y="20955"/>
                </a:lnTo>
                <a:lnTo>
                  <a:pt x="30669" y="19304"/>
                </a:lnTo>
                <a:lnTo>
                  <a:pt x="30543" y="14732"/>
                </a:lnTo>
                <a:lnTo>
                  <a:pt x="30347" y="13589"/>
                </a:lnTo>
                <a:lnTo>
                  <a:pt x="30140" y="12827"/>
                </a:lnTo>
                <a:close/>
              </a:path>
              <a:path w="36195" h="103504">
                <a:moveTo>
                  <a:pt x="17531" y="25273"/>
                </a:moveTo>
                <a:lnTo>
                  <a:pt x="15133" y="25273"/>
                </a:lnTo>
                <a:lnTo>
                  <a:pt x="15996" y="25400"/>
                </a:lnTo>
                <a:lnTo>
                  <a:pt x="16398" y="25527"/>
                </a:lnTo>
                <a:lnTo>
                  <a:pt x="17019" y="25654"/>
                </a:lnTo>
                <a:lnTo>
                  <a:pt x="17766" y="26162"/>
                </a:lnTo>
                <a:lnTo>
                  <a:pt x="17531" y="25273"/>
                </a:lnTo>
                <a:close/>
              </a:path>
              <a:path w="36195" h="103504">
                <a:moveTo>
                  <a:pt x="24609" y="8128"/>
                </a:moveTo>
                <a:lnTo>
                  <a:pt x="18476" y="15367"/>
                </a:lnTo>
                <a:lnTo>
                  <a:pt x="18586" y="17018"/>
                </a:lnTo>
                <a:lnTo>
                  <a:pt x="18951" y="19812"/>
                </a:lnTo>
                <a:lnTo>
                  <a:pt x="19181" y="21209"/>
                </a:lnTo>
                <a:lnTo>
                  <a:pt x="19848" y="24257"/>
                </a:lnTo>
                <a:lnTo>
                  <a:pt x="20285" y="23876"/>
                </a:lnTo>
                <a:lnTo>
                  <a:pt x="24494" y="12827"/>
                </a:lnTo>
                <a:lnTo>
                  <a:pt x="30140" y="12827"/>
                </a:lnTo>
                <a:lnTo>
                  <a:pt x="27760" y="9271"/>
                </a:lnTo>
                <a:lnTo>
                  <a:pt x="27484" y="9017"/>
                </a:lnTo>
                <a:lnTo>
                  <a:pt x="27162" y="8890"/>
                </a:lnTo>
                <a:lnTo>
                  <a:pt x="26817" y="8636"/>
                </a:lnTo>
                <a:lnTo>
                  <a:pt x="25598" y="8255"/>
                </a:lnTo>
                <a:lnTo>
                  <a:pt x="25126" y="8255"/>
                </a:lnTo>
                <a:lnTo>
                  <a:pt x="24609" y="812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52301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9738" y="4825"/>
                </a:moveTo>
                <a:lnTo>
                  <a:pt x="6472" y="6730"/>
                </a:lnTo>
                <a:lnTo>
                  <a:pt x="6115" y="6984"/>
                </a:lnTo>
                <a:lnTo>
                  <a:pt x="3505" y="14223"/>
                </a:lnTo>
                <a:lnTo>
                  <a:pt x="3627" y="15239"/>
                </a:lnTo>
                <a:lnTo>
                  <a:pt x="3741" y="15874"/>
                </a:lnTo>
                <a:lnTo>
                  <a:pt x="4183" y="17779"/>
                </a:lnTo>
                <a:lnTo>
                  <a:pt x="5011" y="19811"/>
                </a:lnTo>
                <a:lnTo>
                  <a:pt x="3010" y="20319"/>
                </a:lnTo>
                <a:lnTo>
                  <a:pt x="0" y="24891"/>
                </a:lnTo>
                <a:lnTo>
                  <a:pt x="237" y="25907"/>
                </a:lnTo>
                <a:lnTo>
                  <a:pt x="7886" y="34670"/>
                </a:lnTo>
                <a:lnTo>
                  <a:pt x="9611" y="35940"/>
                </a:lnTo>
                <a:lnTo>
                  <a:pt x="12647" y="37718"/>
                </a:lnTo>
                <a:lnTo>
                  <a:pt x="15005" y="38861"/>
                </a:lnTo>
                <a:lnTo>
                  <a:pt x="16258" y="39496"/>
                </a:lnTo>
                <a:lnTo>
                  <a:pt x="15235" y="40639"/>
                </a:lnTo>
                <a:lnTo>
                  <a:pt x="14822" y="41528"/>
                </a:lnTo>
                <a:lnTo>
                  <a:pt x="14711" y="43433"/>
                </a:lnTo>
                <a:lnTo>
                  <a:pt x="14878" y="44195"/>
                </a:lnTo>
                <a:lnTo>
                  <a:pt x="15591" y="45465"/>
                </a:lnTo>
                <a:lnTo>
                  <a:pt x="15948" y="45846"/>
                </a:lnTo>
                <a:lnTo>
                  <a:pt x="16810" y="46862"/>
                </a:lnTo>
                <a:lnTo>
                  <a:pt x="20697" y="49529"/>
                </a:lnTo>
                <a:lnTo>
                  <a:pt x="21720" y="50164"/>
                </a:lnTo>
                <a:lnTo>
                  <a:pt x="30690" y="65023"/>
                </a:lnTo>
                <a:lnTo>
                  <a:pt x="31668" y="65531"/>
                </a:lnTo>
                <a:lnTo>
                  <a:pt x="32300" y="65785"/>
                </a:lnTo>
                <a:lnTo>
                  <a:pt x="33048" y="65912"/>
                </a:lnTo>
                <a:lnTo>
                  <a:pt x="33473" y="66039"/>
                </a:lnTo>
                <a:lnTo>
                  <a:pt x="34543" y="66166"/>
                </a:lnTo>
                <a:lnTo>
                  <a:pt x="35129" y="66166"/>
                </a:lnTo>
                <a:lnTo>
                  <a:pt x="35911" y="63753"/>
                </a:lnTo>
                <a:lnTo>
                  <a:pt x="36313" y="62864"/>
                </a:lnTo>
                <a:lnTo>
                  <a:pt x="37337" y="60959"/>
                </a:lnTo>
                <a:lnTo>
                  <a:pt x="37647" y="60451"/>
                </a:lnTo>
                <a:lnTo>
                  <a:pt x="38261" y="59562"/>
                </a:lnTo>
                <a:lnTo>
                  <a:pt x="34462" y="59562"/>
                </a:lnTo>
                <a:lnTo>
                  <a:pt x="34623" y="58419"/>
                </a:lnTo>
                <a:lnTo>
                  <a:pt x="34599" y="52958"/>
                </a:lnTo>
                <a:lnTo>
                  <a:pt x="30414" y="52958"/>
                </a:lnTo>
                <a:lnTo>
                  <a:pt x="26194" y="43941"/>
                </a:lnTo>
                <a:lnTo>
                  <a:pt x="24967" y="41528"/>
                </a:lnTo>
                <a:lnTo>
                  <a:pt x="20404" y="33654"/>
                </a:lnTo>
                <a:lnTo>
                  <a:pt x="18305" y="30479"/>
                </a:lnTo>
                <a:lnTo>
                  <a:pt x="17104" y="29209"/>
                </a:lnTo>
                <a:lnTo>
                  <a:pt x="16534" y="28574"/>
                </a:lnTo>
                <a:lnTo>
                  <a:pt x="9335" y="11683"/>
                </a:lnTo>
                <a:lnTo>
                  <a:pt x="9432" y="6730"/>
                </a:lnTo>
                <a:lnTo>
                  <a:pt x="9738" y="4825"/>
                </a:lnTo>
                <a:close/>
              </a:path>
              <a:path w="82550" h="66675">
                <a:moveTo>
                  <a:pt x="53022" y="22224"/>
                </a:moveTo>
                <a:lnTo>
                  <a:pt x="47095" y="34543"/>
                </a:lnTo>
                <a:lnTo>
                  <a:pt x="46973" y="35686"/>
                </a:lnTo>
                <a:lnTo>
                  <a:pt x="42914" y="46735"/>
                </a:lnTo>
                <a:lnTo>
                  <a:pt x="42132" y="47497"/>
                </a:lnTo>
                <a:lnTo>
                  <a:pt x="34462" y="59562"/>
                </a:lnTo>
                <a:lnTo>
                  <a:pt x="38261" y="59562"/>
                </a:lnTo>
                <a:lnTo>
                  <a:pt x="39249" y="58292"/>
                </a:lnTo>
                <a:lnTo>
                  <a:pt x="39568" y="57911"/>
                </a:lnTo>
                <a:lnTo>
                  <a:pt x="44881" y="54736"/>
                </a:lnTo>
                <a:lnTo>
                  <a:pt x="45594" y="54482"/>
                </a:lnTo>
                <a:lnTo>
                  <a:pt x="48457" y="54482"/>
                </a:lnTo>
                <a:lnTo>
                  <a:pt x="49009" y="54228"/>
                </a:lnTo>
                <a:lnTo>
                  <a:pt x="49481" y="53974"/>
                </a:lnTo>
                <a:lnTo>
                  <a:pt x="49952" y="53593"/>
                </a:lnTo>
                <a:lnTo>
                  <a:pt x="50194" y="53466"/>
                </a:lnTo>
                <a:lnTo>
                  <a:pt x="50585" y="53085"/>
                </a:lnTo>
                <a:lnTo>
                  <a:pt x="50895" y="52577"/>
                </a:lnTo>
                <a:lnTo>
                  <a:pt x="51332" y="50926"/>
                </a:lnTo>
                <a:lnTo>
                  <a:pt x="51482" y="50545"/>
                </a:lnTo>
                <a:lnTo>
                  <a:pt x="51677" y="50291"/>
                </a:lnTo>
                <a:lnTo>
                  <a:pt x="51953" y="49783"/>
                </a:lnTo>
                <a:lnTo>
                  <a:pt x="52861" y="48894"/>
                </a:lnTo>
                <a:lnTo>
                  <a:pt x="53494" y="48386"/>
                </a:lnTo>
                <a:lnTo>
                  <a:pt x="54276" y="47878"/>
                </a:lnTo>
                <a:lnTo>
                  <a:pt x="46261" y="47878"/>
                </a:lnTo>
                <a:lnTo>
                  <a:pt x="53494" y="25272"/>
                </a:lnTo>
                <a:lnTo>
                  <a:pt x="58089" y="25272"/>
                </a:lnTo>
                <a:lnTo>
                  <a:pt x="54356" y="22478"/>
                </a:lnTo>
                <a:lnTo>
                  <a:pt x="53022" y="22224"/>
                </a:lnTo>
                <a:close/>
              </a:path>
              <a:path w="82550" h="66675">
                <a:moveTo>
                  <a:pt x="48457" y="54482"/>
                </a:moveTo>
                <a:lnTo>
                  <a:pt x="45594" y="54482"/>
                </a:lnTo>
                <a:lnTo>
                  <a:pt x="45237" y="54736"/>
                </a:lnTo>
                <a:lnTo>
                  <a:pt x="47434" y="54736"/>
                </a:lnTo>
                <a:lnTo>
                  <a:pt x="48457" y="54482"/>
                </a:lnTo>
                <a:close/>
              </a:path>
              <a:path w="82550" h="66675">
                <a:moveTo>
                  <a:pt x="33519" y="31241"/>
                </a:moveTo>
                <a:lnTo>
                  <a:pt x="28287" y="31241"/>
                </a:lnTo>
                <a:lnTo>
                  <a:pt x="28212" y="31876"/>
                </a:lnTo>
                <a:lnTo>
                  <a:pt x="28091" y="32638"/>
                </a:lnTo>
                <a:lnTo>
                  <a:pt x="34599" y="52958"/>
                </a:lnTo>
                <a:lnTo>
                  <a:pt x="34428" y="51688"/>
                </a:lnTo>
                <a:lnTo>
                  <a:pt x="33910" y="49783"/>
                </a:lnTo>
                <a:lnTo>
                  <a:pt x="33715" y="49402"/>
                </a:lnTo>
                <a:lnTo>
                  <a:pt x="33554" y="48894"/>
                </a:lnTo>
                <a:lnTo>
                  <a:pt x="31900" y="43433"/>
                </a:lnTo>
                <a:lnTo>
                  <a:pt x="31997" y="39369"/>
                </a:lnTo>
                <a:lnTo>
                  <a:pt x="32059" y="38607"/>
                </a:lnTo>
                <a:lnTo>
                  <a:pt x="32461" y="37464"/>
                </a:lnTo>
                <a:lnTo>
                  <a:pt x="32813" y="36321"/>
                </a:lnTo>
                <a:lnTo>
                  <a:pt x="33209" y="34543"/>
                </a:lnTo>
                <a:lnTo>
                  <a:pt x="33315" y="33908"/>
                </a:lnTo>
                <a:lnTo>
                  <a:pt x="33416" y="33019"/>
                </a:lnTo>
                <a:lnTo>
                  <a:pt x="33519" y="31241"/>
                </a:lnTo>
                <a:close/>
              </a:path>
              <a:path w="82550" h="66675">
                <a:moveTo>
                  <a:pt x="82344" y="20827"/>
                </a:moveTo>
                <a:lnTo>
                  <a:pt x="75700" y="20827"/>
                </a:lnTo>
                <a:lnTo>
                  <a:pt x="77114" y="20954"/>
                </a:lnTo>
                <a:lnTo>
                  <a:pt x="78299" y="21208"/>
                </a:lnTo>
                <a:lnTo>
                  <a:pt x="79679" y="21716"/>
                </a:lnTo>
                <a:lnTo>
                  <a:pt x="80461" y="22097"/>
                </a:lnTo>
                <a:lnTo>
                  <a:pt x="80622" y="22224"/>
                </a:lnTo>
                <a:lnTo>
                  <a:pt x="79046" y="22859"/>
                </a:lnTo>
                <a:lnTo>
                  <a:pt x="75976" y="24510"/>
                </a:lnTo>
                <a:lnTo>
                  <a:pt x="72871" y="26288"/>
                </a:lnTo>
                <a:lnTo>
                  <a:pt x="69812" y="28193"/>
                </a:lnTo>
                <a:lnTo>
                  <a:pt x="68317" y="29209"/>
                </a:lnTo>
                <a:lnTo>
                  <a:pt x="66822" y="30352"/>
                </a:lnTo>
                <a:lnTo>
                  <a:pt x="63913" y="32384"/>
                </a:lnTo>
                <a:lnTo>
                  <a:pt x="59819" y="35686"/>
                </a:lnTo>
                <a:lnTo>
                  <a:pt x="57266" y="37718"/>
                </a:lnTo>
                <a:lnTo>
                  <a:pt x="52781" y="41655"/>
                </a:lnTo>
                <a:lnTo>
                  <a:pt x="49320" y="44830"/>
                </a:lnTo>
                <a:lnTo>
                  <a:pt x="46491" y="47624"/>
                </a:lnTo>
                <a:lnTo>
                  <a:pt x="46261" y="47878"/>
                </a:lnTo>
                <a:lnTo>
                  <a:pt x="54276" y="47878"/>
                </a:lnTo>
                <a:lnTo>
                  <a:pt x="55184" y="47370"/>
                </a:lnTo>
                <a:lnTo>
                  <a:pt x="56909" y="46608"/>
                </a:lnTo>
                <a:lnTo>
                  <a:pt x="58243" y="46100"/>
                </a:lnTo>
                <a:lnTo>
                  <a:pt x="60681" y="45338"/>
                </a:lnTo>
                <a:lnTo>
                  <a:pt x="61153" y="45338"/>
                </a:lnTo>
                <a:lnTo>
                  <a:pt x="62303" y="45084"/>
                </a:lnTo>
                <a:lnTo>
                  <a:pt x="63039" y="44957"/>
                </a:lnTo>
                <a:lnTo>
                  <a:pt x="64304" y="44449"/>
                </a:lnTo>
                <a:lnTo>
                  <a:pt x="65132" y="44195"/>
                </a:lnTo>
                <a:lnTo>
                  <a:pt x="65523" y="43941"/>
                </a:lnTo>
                <a:lnTo>
                  <a:pt x="66305" y="43306"/>
                </a:lnTo>
                <a:lnTo>
                  <a:pt x="67018" y="42798"/>
                </a:lnTo>
                <a:lnTo>
                  <a:pt x="67604" y="41909"/>
                </a:lnTo>
                <a:lnTo>
                  <a:pt x="67995" y="41020"/>
                </a:lnTo>
                <a:lnTo>
                  <a:pt x="68116" y="40639"/>
                </a:lnTo>
                <a:lnTo>
                  <a:pt x="68002" y="37718"/>
                </a:lnTo>
                <a:lnTo>
                  <a:pt x="67634" y="36575"/>
                </a:lnTo>
                <a:lnTo>
                  <a:pt x="67328" y="35813"/>
                </a:lnTo>
                <a:lnTo>
                  <a:pt x="67248" y="35051"/>
                </a:lnTo>
                <a:lnTo>
                  <a:pt x="74642" y="30225"/>
                </a:lnTo>
                <a:lnTo>
                  <a:pt x="76137" y="29463"/>
                </a:lnTo>
                <a:lnTo>
                  <a:pt x="78609" y="27812"/>
                </a:lnTo>
                <a:lnTo>
                  <a:pt x="79081" y="27431"/>
                </a:lnTo>
                <a:lnTo>
                  <a:pt x="79598" y="26923"/>
                </a:lnTo>
                <a:lnTo>
                  <a:pt x="80070" y="26542"/>
                </a:lnTo>
                <a:lnTo>
                  <a:pt x="80932" y="25526"/>
                </a:lnTo>
                <a:lnTo>
                  <a:pt x="81645" y="24383"/>
                </a:lnTo>
                <a:lnTo>
                  <a:pt x="82105" y="23240"/>
                </a:lnTo>
                <a:lnTo>
                  <a:pt x="82332" y="22351"/>
                </a:lnTo>
                <a:lnTo>
                  <a:pt x="82344" y="20827"/>
                </a:lnTo>
                <a:close/>
              </a:path>
              <a:path w="82550" h="66675">
                <a:moveTo>
                  <a:pt x="23931" y="14350"/>
                </a:moveTo>
                <a:lnTo>
                  <a:pt x="19569" y="22224"/>
                </a:lnTo>
                <a:lnTo>
                  <a:pt x="19689" y="23240"/>
                </a:lnTo>
                <a:lnTo>
                  <a:pt x="24630" y="36321"/>
                </a:lnTo>
                <a:lnTo>
                  <a:pt x="24756" y="35813"/>
                </a:lnTo>
                <a:lnTo>
                  <a:pt x="24952" y="35305"/>
                </a:lnTo>
                <a:lnTo>
                  <a:pt x="26044" y="33400"/>
                </a:lnTo>
                <a:lnTo>
                  <a:pt x="27229" y="32130"/>
                </a:lnTo>
                <a:lnTo>
                  <a:pt x="27735" y="31749"/>
                </a:lnTo>
                <a:lnTo>
                  <a:pt x="28287" y="31241"/>
                </a:lnTo>
                <a:lnTo>
                  <a:pt x="33519" y="31241"/>
                </a:lnTo>
                <a:lnTo>
                  <a:pt x="33398" y="29590"/>
                </a:lnTo>
                <a:lnTo>
                  <a:pt x="33326" y="29209"/>
                </a:lnTo>
                <a:lnTo>
                  <a:pt x="33002" y="27939"/>
                </a:lnTo>
                <a:lnTo>
                  <a:pt x="32530" y="26796"/>
                </a:lnTo>
                <a:lnTo>
                  <a:pt x="32395" y="26542"/>
                </a:lnTo>
                <a:lnTo>
                  <a:pt x="23066" y="26542"/>
                </a:lnTo>
                <a:lnTo>
                  <a:pt x="22663" y="26288"/>
                </a:lnTo>
                <a:lnTo>
                  <a:pt x="22474" y="26034"/>
                </a:lnTo>
                <a:lnTo>
                  <a:pt x="22548" y="25018"/>
                </a:lnTo>
                <a:lnTo>
                  <a:pt x="23882" y="21716"/>
                </a:lnTo>
                <a:lnTo>
                  <a:pt x="24317" y="19811"/>
                </a:lnTo>
                <a:lnTo>
                  <a:pt x="24427" y="19176"/>
                </a:lnTo>
                <a:lnTo>
                  <a:pt x="24314" y="15620"/>
                </a:lnTo>
                <a:lnTo>
                  <a:pt x="24239" y="15239"/>
                </a:lnTo>
                <a:lnTo>
                  <a:pt x="23931" y="14350"/>
                </a:lnTo>
                <a:close/>
              </a:path>
              <a:path w="82550" h="66675">
                <a:moveTo>
                  <a:pt x="58089" y="25272"/>
                </a:moveTo>
                <a:lnTo>
                  <a:pt x="53494" y="25272"/>
                </a:lnTo>
                <a:lnTo>
                  <a:pt x="54241" y="26034"/>
                </a:lnTo>
                <a:lnTo>
                  <a:pt x="54552" y="26288"/>
                </a:lnTo>
                <a:lnTo>
                  <a:pt x="55932" y="28066"/>
                </a:lnTo>
                <a:lnTo>
                  <a:pt x="56748" y="29590"/>
                </a:lnTo>
                <a:lnTo>
                  <a:pt x="57300" y="30987"/>
                </a:lnTo>
                <a:lnTo>
                  <a:pt x="57898" y="33146"/>
                </a:lnTo>
                <a:lnTo>
                  <a:pt x="58013" y="34035"/>
                </a:lnTo>
                <a:lnTo>
                  <a:pt x="60403" y="31495"/>
                </a:lnTo>
                <a:lnTo>
                  <a:pt x="62330" y="29209"/>
                </a:lnTo>
                <a:lnTo>
                  <a:pt x="64695" y="26034"/>
                </a:lnTo>
                <a:lnTo>
                  <a:pt x="59117" y="26034"/>
                </a:lnTo>
                <a:lnTo>
                  <a:pt x="58922" y="25907"/>
                </a:lnTo>
                <a:lnTo>
                  <a:pt x="58715" y="25907"/>
                </a:lnTo>
                <a:lnTo>
                  <a:pt x="58089" y="25272"/>
                </a:lnTo>
                <a:close/>
              </a:path>
              <a:path w="82550" h="66675">
                <a:moveTo>
                  <a:pt x="29356" y="24256"/>
                </a:moveTo>
                <a:lnTo>
                  <a:pt x="29000" y="24256"/>
                </a:lnTo>
                <a:lnTo>
                  <a:pt x="28609" y="24383"/>
                </a:lnTo>
                <a:lnTo>
                  <a:pt x="28206" y="24383"/>
                </a:lnTo>
                <a:lnTo>
                  <a:pt x="27309" y="24637"/>
                </a:lnTo>
                <a:lnTo>
                  <a:pt x="26320" y="25145"/>
                </a:lnTo>
                <a:lnTo>
                  <a:pt x="25768" y="25399"/>
                </a:lnTo>
                <a:lnTo>
                  <a:pt x="24480" y="26288"/>
                </a:lnTo>
                <a:lnTo>
                  <a:pt x="23606" y="26542"/>
                </a:lnTo>
                <a:lnTo>
                  <a:pt x="32395" y="26542"/>
                </a:lnTo>
                <a:lnTo>
                  <a:pt x="32059" y="25907"/>
                </a:lnTo>
                <a:lnTo>
                  <a:pt x="31472" y="25145"/>
                </a:lnTo>
                <a:lnTo>
                  <a:pt x="30805" y="24764"/>
                </a:lnTo>
                <a:lnTo>
                  <a:pt x="30575" y="24510"/>
                </a:lnTo>
                <a:lnTo>
                  <a:pt x="29667" y="24383"/>
                </a:lnTo>
                <a:lnTo>
                  <a:pt x="29356" y="24256"/>
                </a:lnTo>
                <a:close/>
              </a:path>
              <a:path w="82550" h="66675">
                <a:moveTo>
                  <a:pt x="69766" y="9016"/>
                </a:moveTo>
                <a:lnTo>
                  <a:pt x="59713" y="24891"/>
                </a:lnTo>
                <a:lnTo>
                  <a:pt x="59589" y="25526"/>
                </a:lnTo>
                <a:lnTo>
                  <a:pt x="59462" y="25780"/>
                </a:lnTo>
                <a:lnTo>
                  <a:pt x="59313" y="25907"/>
                </a:lnTo>
                <a:lnTo>
                  <a:pt x="59117" y="26034"/>
                </a:lnTo>
                <a:lnTo>
                  <a:pt x="64695" y="26034"/>
                </a:lnTo>
                <a:lnTo>
                  <a:pt x="71571" y="10032"/>
                </a:lnTo>
                <a:lnTo>
                  <a:pt x="71146" y="9778"/>
                </a:lnTo>
                <a:lnTo>
                  <a:pt x="70674" y="9397"/>
                </a:lnTo>
                <a:lnTo>
                  <a:pt x="70237" y="9270"/>
                </a:lnTo>
                <a:lnTo>
                  <a:pt x="69766" y="9016"/>
                </a:lnTo>
                <a:close/>
              </a:path>
              <a:path w="82550" h="66675">
                <a:moveTo>
                  <a:pt x="21766" y="11556"/>
                </a:moveTo>
                <a:lnTo>
                  <a:pt x="21364" y="11683"/>
                </a:lnTo>
                <a:lnTo>
                  <a:pt x="20352" y="11810"/>
                </a:lnTo>
                <a:lnTo>
                  <a:pt x="18616" y="12445"/>
                </a:lnTo>
                <a:lnTo>
                  <a:pt x="14844" y="19938"/>
                </a:lnTo>
                <a:lnTo>
                  <a:pt x="14967" y="21081"/>
                </a:lnTo>
                <a:lnTo>
                  <a:pt x="15074" y="21716"/>
                </a:lnTo>
                <a:lnTo>
                  <a:pt x="15315" y="22732"/>
                </a:lnTo>
                <a:lnTo>
                  <a:pt x="15430" y="20954"/>
                </a:lnTo>
                <a:lnTo>
                  <a:pt x="15752" y="19811"/>
                </a:lnTo>
                <a:lnTo>
                  <a:pt x="18938" y="15366"/>
                </a:lnTo>
                <a:lnTo>
                  <a:pt x="19800" y="14604"/>
                </a:lnTo>
                <a:lnTo>
                  <a:pt x="20306" y="14350"/>
                </a:lnTo>
                <a:lnTo>
                  <a:pt x="23931" y="14350"/>
                </a:lnTo>
                <a:lnTo>
                  <a:pt x="23652" y="13715"/>
                </a:lnTo>
                <a:lnTo>
                  <a:pt x="23275" y="13207"/>
                </a:lnTo>
                <a:lnTo>
                  <a:pt x="22663" y="12445"/>
                </a:lnTo>
                <a:lnTo>
                  <a:pt x="22238" y="12064"/>
                </a:lnTo>
                <a:lnTo>
                  <a:pt x="21766" y="11556"/>
                </a:lnTo>
                <a:close/>
              </a:path>
              <a:path w="82550" h="66675">
                <a:moveTo>
                  <a:pt x="78494" y="0"/>
                </a:moveTo>
                <a:lnTo>
                  <a:pt x="72319" y="21208"/>
                </a:lnTo>
                <a:lnTo>
                  <a:pt x="74090" y="20827"/>
                </a:lnTo>
                <a:lnTo>
                  <a:pt x="82344" y="20827"/>
                </a:lnTo>
                <a:lnTo>
                  <a:pt x="82151" y="19811"/>
                </a:lnTo>
                <a:lnTo>
                  <a:pt x="81921" y="19176"/>
                </a:lnTo>
                <a:lnTo>
                  <a:pt x="81406" y="18160"/>
                </a:lnTo>
                <a:lnTo>
                  <a:pt x="81013" y="17525"/>
                </a:lnTo>
                <a:lnTo>
                  <a:pt x="80006" y="16382"/>
                </a:lnTo>
                <a:lnTo>
                  <a:pt x="79633" y="16001"/>
                </a:lnTo>
                <a:lnTo>
                  <a:pt x="80070" y="14477"/>
                </a:lnTo>
                <a:lnTo>
                  <a:pt x="80514" y="12445"/>
                </a:lnTo>
                <a:lnTo>
                  <a:pt x="80741" y="10921"/>
                </a:lnTo>
                <a:lnTo>
                  <a:pt x="80865" y="9651"/>
                </a:lnTo>
                <a:lnTo>
                  <a:pt x="80785" y="6223"/>
                </a:lnTo>
                <a:lnTo>
                  <a:pt x="79276" y="1270"/>
                </a:lnTo>
                <a:lnTo>
                  <a:pt x="7849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10154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29" h="69850">
                <a:moveTo>
                  <a:pt x="10142" y="23729"/>
                </a:moveTo>
                <a:lnTo>
                  <a:pt x="0" y="31643"/>
                </a:lnTo>
                <a:lnTo>
                  <a:pt x="356" y="33441"/>
                </a:lnTo>
                <a:lnTo>
                  <a:pt x="586" y="34815"/>
                </a:lnTo>
                <a:lnTo>
                  <a:pt x="724" y="36338"/>
                </a:lnTo>
                <a:lnTo>
                  <a:pt x="768" y="42294"/>
                </a:lnTo>
                <a:lnTo>
                  <a:pt x="1023" y="42878"/>
                </a:lnTo>
                <a:lnTo>
                  <a:pt x="1269" y="43542"/>
                </a:lnTo>
                <a:lnTo>
                  <a:pt x="1460" y="43977"/>
                </a:lnTo>
                <a:lnTo>
                  <a:pt x="1960" y="46795"/>
                </a:lnTo>
                <a:lnTo>
                  <a:pt x="3346" y="69230"/>
                </a:lnTo>
                <a:lnTo>
                  <a:pt x="3852" y="68520"/>
                </a:lnTo>
                <a:lnTo>
                  <a:pt x="6451" y="63046"/>
                </a:lnTo>
                <a:lnTo>
                  <a:pt x="7003" y="62336"/>
                </a:lnTo>
                <a:lnTo>
                  <a:pt x="16869" y="57755"/>
                </a:lnTo>
                <a:lnTo>
                  <a:pt x="30221" y="57755"/>
                </a:lnTo>
                <a:lnTo>
                  <a:pt x="31451" y="57125"/>
                </a:lnTo>
                <a:lnTo>
                  <a:pt x="35269" y="52899"/>
                </a:lnTo>
                <a:lnTo>
                  <a:pt x="37350" y="52784"/>
                </a:lnTo>
                <a:lnTo>
                  <a:pt x="51823" y="44092"/>
                </a:lnTo>
                <a:lnTo>
                  <a:pt x="51764" y="42168"/>
                </a:lnTo>
                <a:lnTo>
                  <a:pt x="51621" y="41194"/>
                </a:lnTo>
                <a:lnTo>
                  <a:pt x="51196" y="39786"/>
                </a:lnTo>
                <a:lnTo>
                  <a:pt x="50954" y="39121"/>
                </a:lnTo>
                <a:lnTo>
                  <a:pt x="50678" y="38537"/>
                </a:lnTo>
                <a:lnTo>
                  <a:pt x="52449" y="37438"/>
                </a:lnTo>
                <a:lnTo>
                  <a:pt x="62121" y="23775"/>
                </a:lnTo>
                <a:lnTo>
                  <a:pt x="11442" y="23775"/>
                </a:lnTo>
                <a:lnTo>
                  <a:pt x="10142" y="23729"/>
                </a:lnTo>
                <a:close/>
              </a:path>
              <a:path w="62229" h="69850">
                <a:moveTo>
                  <a:pt x="30221" y="57755"/>
                </a:moveTo>
                <a:lnTo>
                  <a:pt x="16869" y="57755"/>
                </a:lnTo>
                <a:lnTo>
                  <a:pt x="18675" y="57915"/>
                </a:lnTo>
                <a:lnTo>
                  <a:pt x="19422" y="58030"/>
                </a:lnTo>
                <a:lnTo>
                  <a:pt x="25598" y="58854"/>
                </a:lnTo>
                <a:lnTo>
                  <a:pt x="26380" y="58774"/>
                </a:lnTo>
                <a:lnTo>
                  <a:pt x="27921" y="58534"/>
                </a:lnTo>
                <a:lnTo>
                  <a:pt x="28588" y="58385"/>
                </a:lnTo>
                <a:lnTo>
                  <a:pt x="29908" y="57915"/>
                </a:lnTo>
                <a:lnTo>
                  <a:pt x="30221" y="57755"/>
                </a:lnTo>
                <a:close/>
              </a:path>
              <a:path w="62229" h="69850">
                <a:moveTo>
                  <a:pt x="16950" y="7993"/>
                </a:moveTo>
                <a:lnTo>
                  <a:pt x="16042" y="8074"/>
                </a:lnTo>
                <a:lnTo>
                  <a:pt x="15260" y="8303"/>
                </a:lnTo>
                <a:lnTo>
                  <a:pt x="14903" y="8497"/>
                </a:lnTo>
                <a:lnTo>
                  <a:pt x="14547" y="8658"/>
                </a:lnTo>
                <a:lnTo>
                  <a:pt x="10616" y="19938"/>
                </a:lnTo>
                <a:lnTo>
                  <a:pt x="10740" y="21152"/>
                </a:lnTo>
                <a:lnTo>
                  <a:pt x="10970" y="22401"/>
                </a:lnTo>
                <a:lnTo>
                  <a:pt x="11327" y="23535"/>
                </a:lnTo>
                <a:lnTo>
                  <a:pt x="11442" y="23775"/>
                </a:lnTo>
                <a:lnTo>
                  <a:pt x="62121" y="23775"/>
                </a:lnTo>
                <a:lnTo>
                  <a:pt x="62040" y="22366"/>
                </a:lnTo>
                <a:lnTo>
                  <a:pt x="61925" y="21542"/>
                </a:lnTo>
                <a:lnTo>
                  <a:pt x="61509" y="19938"/>
                </a:lnTo>
                <a:lnTo>
                  <a:pt x="44906" y="19938"/>
                </a:lnTo>
                <a:lnTo>
                  <a:pt x="44584" y="18839"/>
                </a:lnTo>
                <a:lnTo>
                  <a:pt x="37983" y="15357"/>
                </a:lnTo>
                <a:lnTo>
                  <a:pt x="38260" y="13158"/>
                </a:lnTo>
                <a:lnTo>
                  <a:pt x="38373" y="11910"/>
                </a:lnTo>
                <a:lnTo>
                  <a:pt x="38408" y="10181"/>
                </a:lnTo>
                <a:lnTo>
                  <a:pt x="22412" y="10181"/>
                </a:lnTo>
                <a:lnTo>
                  <a:pt x="20998" y="9242"/>
                </a:lnTo>
                <a:lnTo>
                  <a:pt x="19698" y="8577"/>
                </a:lnTo>
                <a:lnTo>
                  <a:pt x="19066" y="8348"/>
                </a:lnTo>
                <a:lnTo>
                  <a:pt x="18514" y="8188"/>
                </a:lnTo>
                <a:lnTo>
                  <a:pt x="17973" y="8074"/>
                </a:lnTo>
                <a:lnTo>
                  <a:pt x="16950" y="7993"/>
                </a:lnTo>
                <a:close/>
              </a:path>
              <a:path w="62229" h="69850">
                <a:moveTo>
                  <a:pt x="54968" y="13869"/>
                </a:moveTo>
                <a:lnTo>
                  <a:pt x="44906" y="19938"/>
                </a:lnTo>
                <a:lnTo>
                  <a:pt x="61509" y="19938"/>
                </a:lnTo>
                <a:lnTo>
                  <a:pt x="54968" y="13869"/>
                </a:lnTo>
                <a:close/>
              </a:path>
              <a:path w="62229" h="69850">
                <a:moveTo>
                  <a:pt x="39754" y="15117"/>
                </a:moveTo>
                <a:lnTo>
                  <a:pt x="39282" y="15117"/>
                </a:lnTo>
                <a:lnTo>
                  <a:pt x="38845" y="15163"/>
                </a:lnTo>
                <a:lnTo>
                  <a:pt x="38213" y="15277"/>
                </a:lnTo>
                <a:lnTo>
                  <a:pt x="37983" y="15357"/>
                </a:lnTo>
                <a:lnTo>
                  <a:pt x="41147" y="15357"/>
                </a:lnTo>
                <a:lnTo>
                  <a:pt x="40306" y="15163"/>
                </a:lnTo>
                <a:lnTo>
                  <a:pt x="39754" y="15117"/>
                </a:lnTo>
                <a:close/>
              </a:path>
              <a:path w="62229" h="69850">
                <a:moveTo>
                  <a:pt x="30899" y="0"/>
                </a:moveTo>
                <a:lnTo>
                  <a:pt x="22412" y="10181"/>
                </a:lnTo>
                <a:lnTo>
                  <a:pt x="38408" y="10181"/>
                </a:lnTo>
                <a:lnTo>
                  <a:pt x="308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13385" y="333340"/>
            <a:ext cx="55244" cy="44450"/>
          </a:xfrm>
          <a:custGeom>
            <a:avLst/>
            <a:gdLst/>
            <a:ahLst/>
            <a:cxnLst/>
            <a:rect l="l" t="t" r="r" b="b"/>
            <a:pathLst>
              <a:path w="55245" h="44450">
                <a:moveTo>
                  <a:pt x="19181" y="8818"/>
                </a:moveTo>
                <a:lnTo>
                  <a:pt x="10338" y="20992"/>
                </a:lnTo>
                <a:lnTo>
                  <a:pt x="9199" y="21771"/>
                </a:lnTo>
                <a:lnTo>
                  <a:pt x="0" y="43977"/>
                </a:lnTo>
                <a:lnTo>
                  <a:pt x="310" y="43382"/>
                </a:lnTo>
                <a:lnTo>
                  <a:pt x="701" y="42718"/>
                </a:lnTo>
                <a:lnTo>
                  <a:pt x="7509" y="37907"/>
                </a:lnTo>
                <a:lnTo>
                  <a:pt x="8095" y="37747"/>
                </a:lnTo>
                <a:lnTo>
                  <a:pt x="8728" y="37633"/>
                </a:lnTo>
                <a:lnTo>
                  <a:pt x="9349" y="37552"/>
                </a:lnTo>
                <a:lnTo>
                  <a:pt x="10683" y="37472"/>
                </a:lnTo>
                <a:lnTo>
                  <a:pt x="27438" y="37472"/>
                </a:lnTo>
                <a:lnTo>
                  <a:pt x="28381" y="36842"/>
                </a:lnTo>
                <a:lnTo>
                  <a:pt x="28933" y="36338"/>
                </a:lnTo>
                <a:lnTo>
                  <a:pt x="29519" y="35709"/>
                </a:lnTo>
                <a:lnTo>
                  <a:pt x="29956" y="35124"/>
                </a:lnTo>
                <a:lnTo>
                  <a:pt x="30423" y="34300"/>
                </a:lnTo>
                <a:lnTo>
                  <a:pt x="5071" y="34300"/>
                </a:lnTo>
                <a:lnTo>
                  <a:pt x="5391" y="33246"/>
                </a:lnTo>
                <a:lnTo>
                  <a:pt x="9866" y="27142"/>
                </a:lnTo>
                <a:lnTo>
                  <a:pt x="11022" y="26398"/>
                </a:lnTo>
                <a:lnTo>
                  <a:pt x="17651" y="18518"/>
                </a:lnTo>
                <a:lnTo>
                  <a:pt x="25264" y="18518"/>
                </a:lnTo>
                <a:lnTo>
                  <a:pt x="31102" y="11784"/>
                </a:lnTo>
                <a:lnTo>
                  <a:pt x="24689" y="11784"/>
                </a:lnTo>
                <a:lnTo>
                  <a:pt x="23621" y="10696"/>
                </a:lnTo>
                <a:lnTo>
                  <a:pt x="22419" y="9837"/>
                </a:lnTo>
                <a:lnTo>
                  <a:pt x="21780" y="9482"/>
                </a:lnTo>
                <a:lnTo>
                  <a:pt x="20986" y="9127"/>
                </a:lnTo>
                <a:lnTo>
                  <a:pt x="20124" y="8887"/>
                </a:lnTo>
                <a:lnTo>
                  <a:pt x="19181" y="8818"/>
                </a:lnTo>
                <a:close/>
              </a:path>
              <a:path w="55245" h="44450">
                <a:moveTo>
                  <a:pt x="27438" y="37472"/>
                </a:moveTo>
                <a:lnTo>
                  <a:pt x="10683" y="37472"/>
                </a:lnTo>
                <a:lnTo>
                  <a:pt x="12925" y="37587"/>
                </a:lnTo>
                <a:lnTo>
                  <a:pt x="14581" y="37862"/>
                </a:lnTo>
                <a:lnTo>
                  <a:pt x="17996" y="38652"/>
                </a:lnTo>
                <a:lnTo>
                  <a:pt x="19296" y="38801"/>
                </a:lnTo>
                <a:lnTo>
                  <a:pt x="20676" y="38881"/>
                </a:lnTo>
                <a:lnTo>
                  <a:pt x="22125" y="38881"/>
                </a:lnTo>
                <a:lnTo>
                  <a:pt x="22838" y="38847"/>
                </a:lnTo>
                <a:lnTo>
                  <a:pt x="23585" y="38766"/>
                </a:lnTo>
                <a:lnTo>
                  <a:pt x="25034" y="38457"/>
                </a:lnTo>
                <a:lnTo>
                  <a:pt x="25747" y="38262"/>
                </a:lnTo>
                <a:lnTo>
                  <a:pt x="26715" y="37862"/>
                </a:lnTo>
                <a:lnTo>
                  <a:pt x="27438" y="37472"/>
                </a:lnTo>
                <a:close/>
              </a:path>
              <a:path w="55245" h="44450">
                <a:moveTo>
                  <a:pt x="54013" y="206"/>
                </a:moveTo>
                <a:lnTo>
                  <a:pt x="39386" y="16445"/>
                </a:lnTo>
                <a:lnTo>
                  <a:pt x="38408" y="17190"/>
                </a:lnTo>
                <a:lnTo>
                  <a:pt x="22918" y="25264"/>
                </a:lnTo>
                <a:lnTo>
                  <a:pt x="20239" y="26398"/>
                </a:lnTo>
                <a:lnTo>
                  <a:pt x="5071" y="34300"/>
                </a:lnTo>
                <a:lnTo>
                  <a:pt x="30423" y="34300"/>
                </a:lnTo>
                <a:lnTo>
                  <a:pt x="30784" y="33601"/>
                </a:lnTo>
                <a:lnTo>
                  <a:pt x="31325" y="31723"/>
                </a:lnTo>
                <a:lnTo>
                  <a:pt x="39529" y="31723"/>
                </a:lnTo>
                <a:lnTo>
                  <a:pt x="45858" y="26741"/>
                </a:lnTo>
                <a:lnTo>
                  <a:pt x="45738" y="23924"/>
                </a:lnTo>
                <a:lnTo>
                  <a:pt x="45481" y="22836"/>
                </a:lnTo>
                <a:lnTo>
                  <a:pt x="44423" y="20167"/>
                </a:lnTo>
                <a:lnTo>
                  <a:pt x="43629" y="18679"/>
                </a:lnTo>
                <a:lnTo>
                  <a:pt x="44308" y="18289"/>
                </a:lnTo>
                <a:lnTo>
                  <a:pt x="47252" y="16365"/>
                </a:lnTo>
                <a:lnTo>
                  <a:pt x="48471" y="15392"/>
                </a:lnTo>
                <a:lnTo>
                  <a:pt x="49138" y="14888"/>
                </a:lnTo>
                <a:lnTo>
                  <a:pt x="49770" y="14292"/>
                </a:lnTo>
                <a:lnTo>
                  <a:pt x="50437" y="13708"/>
                </a:lnTo>
                <a:lnTo>
                  <a:pt x="51069" y="13078"/>
                </a:lnTo>
                <a:lnTo>
                  <a:pt x="55229" y="5726"/>
                </a:lnTo>
                <a:lnTo>
                  <a:pt x="55117" y="2897"/>
                </a:lnTo>
                <a:lnTo>
                  <a:pt x="54876" y="2004"/>
                </a:lnTo>
                <a:lnTo>
                  <a:pt x="54485" y="1099"/>
                </a:lnTo>
                <a:lnTo>
                  <a:pt x="54013" y="206"/>
                </a:lnTo>
                <a:close/>
              </a:path>
              <a:path w="55245" h="44450">
                <a:moveTo>
                  <a:pt x="39529" y="31723"/>
                </a:moveTo>
                <a:lnTo>
                  <a:pt x="31325" y="31723"/>
                </a:lnTo>
                <a:lnTo>
                  <a:pt x="32233" y="31838"/>
                </a:lnTo>
                <a:lnTo>
                  <a:pt x="35257" y="32032"/>
                </a:lnTo>
                <a:lnTo>
                  <a:pt x="36051" y="32032"/>
                </a:lnTo>
                <a:lnTo>
                  <a:pt x="37661" y="31952"/>
                </a:lnTo>
                <a:lnTo>
                  <a:pt x="38489" y="31872"/>
                </a:lnTo>
                <a:lnTo>
                  <a:pt x="39529" y="31723"/>
                </a:lnTo>
                <a:close/>
              </a:path>
              <a:path w="55245" h="44450">
                <a:moveTo>
                  <a:pt x="25264" y="18518"/>
                </a:moveTo>
                <a:lnTo>
                  <a:pt x="17651" y="18518"/>
                </a:lnTo>
                <a:lnTo>
                  <a:pt x="17847" y="19194"/>
                </a:lnTo>
                <a:lnTo>
                  <a:pt x="17883" y="19389"/>
                </a:lnTo>
                <a:lnTo>
                  <a:pt x="17990" y="22481"/>
                </a:lnTo>
                <a:lnTo>
                  <a:pt x="17881" y="23145"/>
                </a:lnTo>
                <a:lnTo>
                  <a:pt x="17660" y="24004"/>
                </a:lnTo>
                <a:lnTo>
                  <a:pt x="17295" y="25023"/>
                </a:lnTo>
                <a:lnTo>
                  <a:pt x="19882" y="23145"/>
                </a:lnTo>
                <a:lnTo>
                  <a:pt x="21122" y="22160"/>
                </a:lnTo>
                <a:lnTo>
                  <a:pt x="23275" y="20362"/>
                </a:lnTo>
                <a:lnTo>
                  <a:pt x="25264" y="18518"/>
                </a:lnTo>
                <a:close/>
              </a:path>
              <a:path w="55245" h="44450">
                <a:moveTo>
                  <a:pt x="42360" y="5875"/>
                </a:moveTo>
                <a:lnTo>
                  <a:pt x="34199" y="5875"/>
                </a:lnTo>
                <a:lnTo>
                  <a:pt x="34244" y="6264"/>
                </a:lnTo>
                <a:lnTo>
                  <a:pt x="34371" y="10307"/>
                </a:lnTo>
                <a:lnTo>
                  <a:pt x="32475" y="18679"/>
                </a:lnTo>
                <a:lnTo>
                  <a:pt x="33417" y="17980"/>
                </a:lnTo>
                <a:lnTo>
                  <a:pt x="42295" y="6470"/>
                </a:lnTo>
                <a:lnTo>
                  <a:pt x="42360" y="5875"/>
                </a:lnTo>
                <a:close/>
              </a:path>
              <a:path w="55245" h="44450">
                <a:moveTo>
                  <a:pt x="37615" y="0"/>
                </a:moveTo>
                <a:lnTo>
                  <a:pt x="24689" y="11784"/>
                </a:lnTo>
                <a:lnTo>
                  <a:pt x="31102" y="11784"/>
                </a:lnTo>
                <a:lnTo>
                  <a:pt x="32678" y="9288"/>
                </a:lnTo>
                <a:lnTo>
                  <a:pt x="33613" y="7444"/>
                </a:lnTo>
                <a:lnTo>
                  <a:pt x="34084" y="6264"/>
                </a:lnTo>
                <a:lnTo>
                  <a:pt x="34199" y="5875"/>
                </a:lnTo>
                <a:lnTo>
                  <a:pt x="42360" y="5875"/>
                </a:lnTo>
                <a:lnTo>
                  <a:pt x="38489" y="125"/>
                </a:lnTo>
                <a:lnTo>
                  <a:pt x="3761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36985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5" h="17145">
                <a:moveTo>
                  <a:pt x="3561" y="0"/>
                </a:moveTo>
                <a:lnTo>
                  <a:pt x="0" y="15506"/>
                </a:lnTo>
                <a:lnTo>
                  <a:pt x="100" y="16881"/>
                </a:lnTo>
                <a:lnTo>
                  <a:pt x="5608" y="7913"/>
                </a:lnTo>
                <a:lnTo>
                  <a:pt x="5482" y="4111"/>
                </a:lnTo>
                <a:lnTo>
                  <a:pt x="35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3206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4760" y="0"/>
                </a:moveTo>
                <a:lnTo>
                  <a:pt x="0" y="9162"/>
                </a:lnTo>
                <a:lnTo>
                  <a:pt x="241" y="11360"/>
                </a:lnTo>
                <a:lnTo>
                  <a:pt x="436" y="11441"/>
                </a:lnTo>
                <a:lnTo>
                  <a:pt x="942" y="11555"/>
                </a:lnTo>
                <a:lnTo>
                  <a:pt x="1299" y="11555"/>
                </a:lnTo>
                <a:lnTo>
                  <a:pt x="1690" y="11509"/>
                </a:lnTo>
                <a:lnTo>
                  <a:pt x="4849" y="790"/>
                </a:lnTo>
                <a:lnTo>
                  <a:pt x="5036" y="45"/>
                </a:lnTo>
                <a:lnTo>
                  <a:pt x="476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77207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333" y="5794"/>
                </a:moveTo>
                <a:lnTo>
                  <a:pt x="1023" y="6230"/>
                </a:lnTo>
                <a:lnTo>
                  <a:pt x="666" y="6665"/>
                </a:lnTo>
                <a:lnTo>
                  <a:pt x="0" y="7638"/>
                </a:lnTo>
                <a:lnTo>
                  <a:pt x="4323" y="12884"/>
                </a:lnTo>
                <a:lnTo>
                  <a:pt x="4174" y="13124"/>
                </a:lnTo>
                <a:lnTo>
                  <a:pt x="3852" y="13903"/>
                </a:lnTo>
                <a:lnTo>
                  <a:pt x="3702" y="14453"/>
                </a:lnTo>
                <a:lnTo>
                  <a:pt x="3702" y="17190"/>
                </a:lnTo>
                <a:lnTo>
                  <a:pt x="3932" y="18175"/>
                </a:lnTo>
                <a:lnTo>
                  <a:pt x="10660" y="26432"/>
                </a:lnTo>
                <a:lnTo>
                  <a:pt x="11603" y="27062"/>
                </a:lnTo>
                <a:lnTo>
                  <a:pt x="12385" y="27680"/>
                </a:lnTo>
                <a:lnTo>
                  <a:pt x="14386" y="27680"/>
                </a:lnTo>
                <a:lnTo>
                  <a:pt x="16088" y="29639"/>
                </a:lnTo>
                <a:lnTo>
                  <a:pt x="16674" y="30383"/>
                </a:lnTo>
                <a:lnTo>
                  <a:pt x="16559" y="28826"/>
                </a:lnTo>
                <a:lnTo>
                  <a:pt x="16237" y="26203"/>
                </a:lnTo>
                <a:lnTo>
                  <a:pt x="11798" y="10971"/>
                </a:lnTo>
                <a:lnTo>
                  <a:pt x="11476" y="9952"/>
                </a:lnTo>
                <a:lnTo>
                  <a:pt x="10464" y="7329"/>
                </a:lnTo>
                <a:lnTo>
                  <a:pt x="10142" y="6585"/>
                </a:lnTo>
                <a:lnTo>
                  <a:pt x="2046" y="6585"/>
                </a:lnTo>
                <a:lnTo>
                  <a:pt x="1333" y="5794"/>
                </a:lnTo>
                <a:close/>
              </a:path>
              <a:path w="17145" h="30479">
                <a:moveTo>
                  <a:pt x="5864" y="0"/>
                </a:moveTo>
                <a:lnTo>
                  <a:pt x="5669" y="400"/>
                </a:lnTo>
                <a:lnTo>
                  <a:pt x="5186" y="1099"/>
                </a:lnTo>
                <a:lnTo>
                  <a:pt x="4956" y="1488"/>
                </a:lnTo>
                <a:lnTo>
                  <a:pt x="6175" y="2782"/>
                </a:lnTo>
                <a:lnTo>
                  <a:pt x="2046" y="6585"/>
                </a:lnTo>
                <a:lnTo>
                  <a:pt x="10142" y="6585"/>
                </a:lnTo>
                <a:lnTo>
                  <a:pt x="6646" y="939"/>
                </a:lnTo>
                <a:lnTo>
                  <a:pt x="58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70445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299" y="2267"/>
                </a:moveTo>
                <a:lnTo>
                  <a:pt x="15329" y="14246"/>
                </a:lnTo>
                <a:lnTo>
                  <a:pt x="14466" y="13433"/>
                </a:lnTo>
                <a:lnTo>
                  <a:pt x="12776" y="11704"/>
                </a:lnTo>
                <a:lnTo>
                  <a:pt x="12155" y="11005"/>
                </a:lnTo>
                <a:lnTo>
                  <a:pt x="10775" y="9242"/>
                </a:lnTo>
                <a:lnTo>
                  <a:pt x="9521" y="7444"/>
                </a:lnTo>
                <a:lnTo>
                  <a:pt x="8709" y="6069"/>
                </a:lnTo>
                <a:lnTo>
                  <a:pt x="4875" y="6069"/>
                </a:lnTo>
                <a:lnTo>
                  <a:pt x="3817" y="5210"/>
                </a:lnTo>
                <a:lnTo>
                  <a:pt x="3300" y="4695"/>
                </a:lnTo>
                <a:lnTo>
                  <a:pt x="2679" y="4031"/>
                </a:lnTo>
                <a:lnTo>
                  <a:pt x="2012" y="3252"/>
                </a:lnTo>
                <a:lnTo>
                  <a:pt x="1299" y="2267"/>
                </a:lnTo>
                <a:close/>
              </a:path>
              <a:path w="15875" h="14604">
                <a:moveTo>
                  <a:pt x="5899" y="0"/>
                </a:moveTo>
                <a:lnTo>
                  <a:pt x="4875" y="6069"/>
                </a:lnTo>
                <a:lnTo>
                  <a:pt x="8709" y="6069"/>
                </a:lnTo>
                <a:lnTo>
                  <a:pt x="8102" y="5016"/>
                </a:lnTo>
                <a:lnTo>
                  <a:pt x="7500" y="3836"/>
                </a:lnTo>
                <a:lnTo>
                  <a:pt x="6405" y="1454"/>
                </a:lnTo>
                <a:lnTo>
                  <a:pt x="5899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64742" y="43268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40">
                <a:moveTo>
                  <a:pt x="3346" y="0"/>
                </a:moveTo>
                <a:lnTo>
                  <a:pt x="1966" y="469"/>
                </a:lnTo>
                <a:lnTo>
                  <a:pt x="908" y="664"/>
                </a:lnTo>
                <a:lnTo>
                  <a:pt x="0" y="2301"/>
                </a:lnTo>
                <a:lnTo>
                  <a:pt x="3656" y="2301"/>
                </a:lnTo>
                <a:lnTo>
                  <a:pt x="3346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55364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2696" y="1328"/>
                </a:moveTo>
                <a:lnTo>
                  <a:pt x="3555" y="2233"/>
                </a:lnTo>
                <a:lnTo>
                  <a:pt x="3666" y="2542"/>
                </a:lnTo>
                <a:lnTo>
                  <a:pt x="0" y="18472"/>
                </a:lnTo>
                <a:lnTo>
                  <a:pt x="118" y="19538"/>
                </a:lnTo>
                <a:lnTo>
                  <a:pt x="12609" y="42168"/>
                </a:lnTo>
                <a:lnTo>
                  <a:pt x="12839" y="40599"/>
                </a:lnTo>
                <a:lnTo>
                  <a:pt x="13000" y="39820"/>
                </a:lnTo>
                <a:lnTo>
                  <a:pt x="34147" y="12643"/>
                </a:lnTo>
                <a:lnTo>
                  <a:pt x="35251" y="11864"/>
                </a:lnTo>
                <a:lnTo>
                  <a:pt x="37218" y="10250"/>
                </a:lnTo>
                <a:lnTo>
                  <a:pt x="39104" y="8417"/>
                </a:lnTo>
                <a:lnTo>
                  <a:pt x="41018" y="6264"/>
                </a:lnTo>
                <a:lnTo>
                  <a:pt x="17875" y="6264"/>
                </a:lnTo>
                <a:lnTo>
                  <a:pt x="16611" y="6104"/>
                </a:lnTo>
                <a:lnTo>
                  <a:pt x="11685" y="1557"/>
                </a:lnTo>
                <a:lnTo>
                  <a:pt x="4858" y="1557"/>
                </a:lnTo>
                <a:lnTo>
                  <a:pt x="3409" y="1488"/>
                </a:lnTo>
                <a:lnTo>
                  <a:pt x="2696" y="1328"/>
                </a:lnTo>
                <a:close/>
              </a:path>
              <a:path w="41275" h="42545">
                <a:moveTo>
                  <a:pt x="33366" y="1523"/>
                </a:moveTo>
                <a:lnTo>
                  <a:pt x="25419" y="4111"/>
                </a:lnTo>
                <a:lnTo>
                  <a:pt x="24085" y="4810"/>
                </a:lnTo>
                <a:lnTo>
                  <a:pt x="18508" y="6264"/>
                </a:lnTo>
                <a:lnTo>
                  <a:pt x="41018" y="6264"/>
                </a:lnTo>
                <a:lnTo>
                  <a:pt x="41160" y="6104"/>
                </a:lnTo>
                <a:lnTo>
                  <a:pt x="41091" y="5875"/>
                </a:lnTo>
                <a:lnTo>
                  <a:pt x="40622" y="5394"/>
                </a:lnTo>
                <a:lnTo>
                  <a:pt x="33998" y="1557"/>
                </a:lnTo>
                <a:lnTo>
                  <a:pt x="33366" y="1523"/>
                </a:lnTo>
                <a:close/>
              </a:path>
              <a:path w="41275" h="42545">
                <a:moveTo>
                  <a:pt x="11114" y="0"/>
                </a:moveTo>
                <a:lnTo>
                  <a:pt x="4858" y="1557"/>
                </a:lnTo>
                <a:lnTo>
                  <a:pt x="11685" y="1557"/>
                </a:lnTo>
                <a:lnTo>
                  <a:pt x="1111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83470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21420" y="21565"/>
                </a:moveTo>
                <a:lnTo>
                  <a:pt x="14850" y="21565"/>
                </a:lnTo>
                <a:lnTo>
                  <a:pt x="15045" y="21725"/>
                </a:lnTo>
                <a:lnTo>
                  <a:pt x="15168" y="22000"/>
                </a:lnTo>
                <a:lnTo>
                  <a:pt x="15954" y="24348"/>
                </a:lnTo>
                <a:lnTo>
                  <a:pt x="15367" y="25172"/>
                </a:lnTo>
                <a:lnTo>
                  <a:pt x="14378" y="26776"/>
                </a:lnTo>
                <a:lnTo>
                  <a:pt x="12181" y="36957"/>
                </a:lnTo>
                <a:lnTo>
                  <a:pt x="12289" y="37930"/>
                </a:lnTo>
                <a:lnTo>
                  <a:pt x="12547" y="39545"/>
                </a:lnTo>
                <a:lnTo>
                  <a:pt x="13044" y="41343"/>
                </a:lnTo>
                <a:lnTo>
                  <a:pt x="13254" y="41813"/>
                </a:lnTo>
                <a:lnTo>
                  <a:pt x="13702" y="42557"/>
                </a:lnTo>
                <a:lnTo>
                  <a:pt x="14157" y="43416"/>
                </a:lnTo>
                <a:lnTo>
                  <a:pt x="16478" y="53437"/>
                </a:lnTo>
                <a:lnTo>
                  <a:pt x="16394" y="54262"/>
                </a:lnTo>
                <a:lnTo>
                  <a:pt x="16240" y="55201"/>
                </a:lnTo>
                <a:lnTo>
                  <a:pt x="15954" y="56140"/>
                </a:lnTo>
                <a:lnTo>
                  <a:pt x="15958" y="58808"/>
                </a:lnTo>
                <a:lnTo>
                  <a:pt x="17955" y="63779"/>
                </a:lnTo>
                <a:lnTo>
                  <a:pt x="18507" y="62989"/>
                </a:lnTo>
                <a:lnTo>
                  <a:pt x="21612" y="55201"/>
                </a:lnTo>
                <a:lnTo>
                  <a:pt x="21531" y="53437"/>
                </a:lnTo>
                <a:lnTo>
                  <a:pt x="20979" y="51673"/>
                </a:lnTo>
                <a:lnTo>
                  <a:pt x="20554" y="50230"/>
                </a:lnTo>
                <a:lnTo>
                  <a:pt x="20243" y="48856"/>
                </a:lnTo>
                <a:lnTo>
                  <a:pt x="20002" y="47562"/>
                </a:lnTo>
                <a:lnTo>
                  <a:pt x="19841" y="46394"/>
                </a:lnTo>
                <a:lnTo>
                  <a:pt x="19976" y="42511"/>
                </a:lnTo>
                <a:lnTo>
                  <a:pt x="26097" y="37312"/>
                </a:lnTo>
                <a:lnTo>
                  <a:pt x="27120" y="37312"/>
                </a:lnTo>
                <a:lnTo>
                  <a:pt x="26649" y="37266"/>
                </a:lnTo>
                <a:lnTo>
                  <a:pt x="26925" y="32880"/>
                </a:lnTo>
                <a:lnTo>
                  <a:pt x="25982" y="30532"/>
                </a:lnTo>
                <a:lnTo>
                  <a:pt x="24399" y="27050"/>
                </a:lnTo>
                <a:lnTo>
                  <a:pt x="22670" y="23718"/>
                </a:lnTo>
                <a:lnTo>
                  <a:pt x="21420" y="21565"/>
                </a:lnTo>
                <a:close/>
              </a:path>
              <a:path w="27304" h="64134">
                <a:moveTo>
                  <a:pt x="27120" y="37312"/>
                </a:moveTo>
                <a:close/>
              </a:path>
              <a:path w="27304" h="64134">
                <a:moveTo>
                  <a:pt x="6754" y="13273"/>
                </a:moveTo>
                <a:lnTo>
                  <a:pt x="1683" y="13273"/>
                </a:lnTo>
                <a:lnTo>
                  <a:pt x="2074" y="14957"/>
                </a:lnTo>
                <a:lnTo>
                  <a:pt x="2189" y="15735"/>
                </a:lnTo>
                <a:lnTo>
                  <a:pt x="2259" y="19492"/>
                </a:lnTo>
                <a:lnTo>
                  <a:pt x="2108" y="20820"/>
                </a:lnTo>
                <a:lnTo>
                  <a:pt x="1959" y="21450"/>
                </a:lnTo>
                <a:lnTo>
                  <a:pt x="1882" y="25172"/>
                </a:lnTo>
                <a:lnTo>
                  <a:pt x="1993" y="25997"/>
                </a:lnTo>
                <a:lnTo>
                  <a:pt x="2189" y="26581"/>
                </a:lnTo>
                <a:lnTo>
                  <a:pt x="2465" y="27050"/>
                </a:lnTo>
                <a:lnTo>
                  <a:pt x="2626" y="27165"/>
                </a:lnTo>
                <a:lnTo>
                  <a:pt x="3097" y="27955"/>
                </a:lnTo>
                <a:lnTo>
                  <a:pt x="3293" y="28150"/>
                </a:lnTo>
                <a:lnTo>
                  <a:pt x="3569" y="28184"/>
                </a:lnTo>
                <a:lnTo>
                  <a:pt x="3764" y="27955"/>
                </a:lnTo>
                <a:lnTo>
                  <a:pt x="3873" y="27440"/>
                </a:lnTo>
                <a:lnTo>
                  <a:pt x="4121" y="23718"/>
                </a:lnTo>
                <a:lnTo>
                  <a:pt x="4466" y="21450"/>
                </a:lnTo>
                <a:lnTo>
                  <a:pt x="6432" y="16285"/>
                </a:lnTo>
                <a:lnTo>
                  <a:pt x="6643" y="14876"/>
                </a:lnTo>
                <a:lnTo>
                  <a:pt x="6754" y="13273"/>
                </a:lnTo>
                <a:close/>
              </a:path>
              <a:path w="27304" h="64134">
                <a:moveTo>
                  <a:pt x="10628" y="7089"/>
                </a:moveTo>
                <a:lnTo>
                  <a:pt x="5846" y="7089"/>
                </a:lnTo>
                <a:lnTo>
                  <a:pt x="6674" y="7902"/>
                </a:lnTo>
                <a:lnTo>
                  <a:pt x="8123" y="9436"/>
                </a:lnTo>
                <a:lnTo>
                  <a:pt x="12416" y="19492"/>
                </a:lnTo>
                <a:lnTo>
                  <a:pt x="12293" y="20820"/>
                </a:lnTo>
                <a:lnTo>
                  <a:pt x="12174" y="21771"/>
                </a:lnTo>
                <a:lnTo>
                  <a:pt x="11906" y="23374"/>
                </a:lnTo>
                <a:lnTo>
                  <a:pt x="11779" y="23921"/>
                </a:lnTo>
                <a:lnTo>
                  <a:pt x="12331" y="23328"/>
                </a:lnTo>
                <a:lnTo>
                  <a:pt x="13159" y="22504"/>
                </a:lnTo>
                <a:lnTo>
                  <a:pt x="13516" y="22240"/>
                </a:lnTo>
                <a:lnTo>
                  <a:pt x="13792" y="22000"/>
                </a:lnTo>
                <a:lnTo>
                  <a:pt x="14459" y="21610"/>
                </a:lnTo>
                <a:lnTo>
                  <a:pt x="14620" y="21565"/>
                </a:lnTo>
                <a:lnTo>
                  <a:pt x="21420" y="21565"/>
                </a:lnTo>
                <a:lnTo>
                  <a:pt x="19140" y="17888"/>
                </a:lnTo>
                <a:lnTo>
                  <a:pt x="11032" y="7512"/>
                </a:lnTo>
                <a:lnTo>
                  <a:pt x="10628" y="7089"/>
                </a:lnTo>
                <a:close/>
              </a:path>
              <a:path w="27304" h="64134">
                <a:moveTo>
                  <a:pt x="3293" y="0"/>
                </a:moveTo>
                <a:lnTo>
                  <a:pt x="3017" y="148"/>
                </a:lnTo>
                <a:lnTo>
                  <a:pt x="2626" y="1362"/>
                </a:lnTo>
                <a:lnTo>
                  <a:pt x="2189" y="2542"/>
                </a:lnTo>
                <a:lnTo>
                  <a:pt x="1292" y="4581"/>
                </a:lnTo>
                <a:lnTo>
                  <a:pt x="544" y="5989"/>
                </a:lnTo>
                <a:lnTo>
                  <a:pt x="222" y="6539"/>
                </a:lnTo>
                <a:lnTo>
                  <a:pt x="118" y="7512"/>
                </a:lnTo>
                <a:lnTo>
                  <a:pt x="1292" y="13353"/>
                </a:lnTo>
                <a:lnTo>
                  <a:pt x="1683" y="13273"/>
                </a:lnTo>
                <a:lnTo>
                  <a:pt x="6754" y="13273"/>
                </a:lnTo>
                <a:lnTo>
                  <a:pt x="6663" y="10960"/>
                </a:lnTo>
                <a:lnTo>
                  <a:pt x="6472" y="9436"/>
                </a:lnTo>
                <a:lnTo>
                  <a:pt x="6317" y="8566"/>
                </a:lnTo>
                <a:lnTo>
                  <a:pt x="5846" y="7089"/>
                </a:lnTo>
                <a:lnTo>
                  <a:pt x="10628" y="7089"/>
                </a:lnTo>
                <a:lnTo>
                  <a:pt x="8640" y="5004"/>
                </a:lnTo>
                <a:lnTo>
                  <a:pt x="7387" y="3756"/>
                </a:lnTo>
                <a:lnTo>
                  <a:pt x="6087" y="2508"/>
                </a:lnTo>
                <a:lnTo>
                  <a:pt x="4707" y="1248"/>
                </a:lnTo>
                <a:lnTo>
                  <a:pt x="329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68088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6922" y="0"/>
                </a:moveTo>
                <a:lnTo>
                  <a:pt x="6405" y="160"/>
                </a:lnTo>
                <a:lnTo>
                  <a:pt x="6957" y="1374"/>
                </a:lnTo>
                <a:lnTo>
                  <a:pt x="5818" y="1924"/>
                </a:lnTo>
                <a:lnTo>
                  <a:pt x="0" y="14602"/>
                </a:lnTo>
                <a:lnTo>
                  <a:pt x="160" y="16915"/>
                </a:lnTo>
                <a:lnTo>
                  <a:pt x="4484" y="31322"/>
                </a:lnTo>
                <a:lnTo>
                  <a:pt x="5657" y="33991"/>
                </a:lnTo>
                <a:lnTo>
                  <a:pt x="6060" y="30028"/>
                </a:lnTo>
                <a:lnTo>
                  <a:pt x="6255" y="27291"/>
                </a:lnTo>
                <a:lnTo>
                  <a:pt x="6370" y="24084"/>
                </a:lnTo>
                <a:lnTo>
                  <a:pt x="6255" y="14327"/>
                </a:lnTo>
                <a:lnTo>
                  <a:pt x="5903" y="9517"/>
                </a:lnTo>
                <a:lnTo>
                  <a:pt x="5703" y="7478"/>
                </a:lnTo>
                <a:lnTo>
                  <a:pt x="8486" y="6653"/>
                </a:lnTo>
                <a:lnTo>
                  <a:pt x="12106" y="6653"/>
                </a:lnTo>
                <a:lnTo>
                  <a:pt x="11722" y="5909"/>
                </a:lnTo>
                <a:lnTo>
                  <a:pt x="10924" y="4581"/>
                </a:lnTo>
                <a:lnTo>
                  <a:pt x="9671" y="2782"/>
                </a:lnTo>
                <a:lnTo>
                  <a:pt x="9234" y="2267"/>
                </a:lnTo>
                <a:lnTo>
                  <a:pt x="8417" y="1374"/>
                </a:lnTo>
                <a:lnTo>
                  <a:pt x="6922" y="0"/>
                </a:lnTo>
                <a:close/>
              </a:path>
              <a:path w="36195" h="34289">
                <a:moveTo>
                  <a:pt x="12106" y="6653"/>
                </a:moveTo>
                <a:lnTo>
                  <a:pt x="8486" y="6653"/>
                </a:lnTo>
                <a:lnTo>
                  <a:pt x="10970" y="8257"/>
                </a:lnTo>
                <a:lnTo>
                  <a:pt x="12258" y="8967"/>
                </a:lnTo>
                <a:lnTo>
                  <a:pt x="13362" y="9517"/>
                </a:lnTo>
                <a:lnTo>
                  <a:pt x="13017" y="8577"/>
                </a:lnTo>
                <a:lnTo>
                  <a:pt x="12518" y="7478"/>
                </a:lnTo>
                <a:lnTo>
                  <a:pt x="12106" y="6653"/>
                </a:lnTo>
                <a:close/>
              </a:path>
              <a:path w="36195" h="34289">
                <a:moveTo>
                  <a:pt x="29761" y="4157"/>
                </a:moveTo>
                <a:lnTo>
                  <a:pt x="25437" y="5600"/>
                </a:lnTo>
                <a:lnTo>
                  <a:pt x="25080" y="5840"/>
                </a:lnTo>
                <a:lnTo>
                  <a:pt x="24218" y="6734"/>
                </a:lnTo>
                <a:lnTo>
                  <a:pt x="23925" y="7169"/>
                </a:lnTo>
                <a:lnTo>
                  <a:pt x="23746" y="7398"/>
                </a:lnTo>
                <a:lnTo>
                  <a:pt x="23160" y="8383"/>
                </a:lnTo>
                <a:lnTo>
                  <a:pt x="22642" y="9711"/>
                </a:lnTo>
                <a:lnTo>
                  <a:pt x="22262" y="11315"/>
                </a:lnTo>
                <a:lnTo>
                  <a:pt x="22171" y="12105"/>
                </a:lnTo>
                <a:lnTo>
                  <a:pt x="23160" y="12219"/>
                </a:lnTo>
                <a:lnTo>
                  <a:pt x="24103" y="12300"/>
                </a:lnTo>
                <a:lnTo>
                  <a:pt x="25000" y="12334"/>
                </a:lnTo>
                <a:lnTo>
                  <a:pt x="27403" y="12300"/>
                </a:lnTo>
                <a:lnTo>
                  <a:pt x="29841" y="12059"/>
                </a:lnTo>
                <a:lnTo>
                  <a:pt x="31336" y="11750"/>
                </a:lnTo>
                <a:lnTo>
                  <a:pt x="32590" y="11429"/>
                </a:lnTo>
                <a:lnTo>
                  <a:pt x="33142" y="11315"/>
                </a:lnTo>
                <a:lnTo>
                  <a:pt x="35694" y="9711"/>
                </a:lnTo>
                <a:lnTo>
                  <a:pt x="35660" y="8692"/>
                </a:lnTo>
                <a:lnTo>
                  <a:pt x="33417" y="5840"/>
                </a:lnTo>
                <a:lnTo>
                  <a:pt x="33222" y="4890"/>
                </a:lnTo>
                <a:lnTo>
                  <a:pt x="34368" y="4351"/>
                </a:lnTo>
                <a:lnTo>
                  <a:pt x="31888" y="4351"/>
                </a:lnTo>
                <a:lnTo>
                  <a:pt x="31175" y="4306"/>
                </a:lnTo>
                <a:lnTo>
                  <a:pt x="29761" y="4157"/>
                </a:lnTo>
                <a:close/>
              </a:path>
              <a:path w="36195" h="34289">
                <a:moveTo>
                  <a:pt x="34556" y="4157"/>
                </a:moveTo>
                <a:lnTo>
                  <a:pt x="33613" y="4271"/>
                </a:lnTo>
                <a:lnTo>
                  <a:pt x="32716" y="4351"/>
                </a:lnTo>
                <a:lnTo>
                  <a:pt x="34368" y="4351"/>
                </a:lnTo>
                <a:lnTo>
                  <a:pt x="34539" y="4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77644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5" y="148"/>
                </a:moveTo>
                <a:lnTo>
                  <a:pt x="149" y="0"/>
                </a:lnTo>
                <a:lnTo>
                  <a:pt x="0" y="34"/>
                </a:lnTo>
                <a:lnTo>
                  <a:pt x="0" y="263"/>
                </a:lnTo>
                <a:lnTo>
                  <a:pt x="195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8629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3746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15011" y="37438"/>
                </a:moveTo>
                <a:lnTo>
                  <a:pt x="9360" y="37438"/>
                </a:lnTo>
                <a:lnTo>
                  <a:pt x="9280" y="37907"/>
                </a:lnTo>
                <a:lnTo>
                  <a:pt x="10223" y="38022"/>
                </a:lnTo>
                <a:lnTo>
                  <a:pt x="11051" y="38056"/>
                </a:lnTo>
                <a:lnTo>
                  <a:pt x="11764" y="38056"/>
                </a:lnTo>
                <a:lnTo>
                  <a:pt x="12385" y="38022"/>
                </a:lnTo>
                <a:lnTo>
                  <a:pt x="13293" y="37907"/>
                </a:lnTo>
                <a:lnTo>
                  <a:pt x="14351" y="37667"/>
                </a:lnTo>
                <a:lnTo>
                  <a:pt x="15011" y="37438"/>
                </a:lnTo>
                <a:close/>
              </a:path>
              <a:path w="33654" h="38100">
                <a:moveTo>
                  <a:pt x="2828" y="3092"/>
                </a:moveTo>
                <a:lnTo>
                  <a:pt x="161" y="3882"/>
                </a:lnTo>
                <a:lnTo>
                  <a:pt x="164" y="5130"/>
                </a:lnTo>
                <a:lnTo>
                  <a:pt x="264" y="6150"/>
                </a:lnTo>
                <a:lnTo>
                  <a:pt x="508" y="9517"/>
                </a:lnTo>
                <a:lnTo>
                  <a:pt x="630" y="22824"/>
                </a:lnTo>
                <a:lnTo>
                  <a:pt x="513" y="24909"/>
                </a:lnTo>
                <a:lnTo>
                  <a:pt x="387" y="26627"/>
                </a:lnTo>
                <a:lnTo>
                  <a:pt x="0" y="30429"/>
                </a:lnTo>
                <a:lnTo>
                  <a:pt x="712" y="32181"/>
                </a:lnTo>
                <a:lnTo>
                  <a:pt x="9130" y="37472"/>
                </a:lnTo>
                <a:lnTo>
                  <a:pt x="9360" y="37438"/>
                </a:lnTo>
                <a:lnTo>
                  <a:pt x="15011" y="37438"/>
                </a:lnTo>
                <a:lnTo>
                  <a:pt x="16479" y="36293"/>
                </a:lnTo>
                <a:lnTo>
                  <a:pt x="16381" y="35239"/>
                </a:lnTo>
                <a:lnTo>
                  <a:pt x="16283" y="35044"/>
                </a:lnTo>
                <a:lnTo>
                  <a:pt x="16254" y="34815"/>
                </a:lnTo>
                <a:lnTo>
                  <a:pt x="17260" y="31918"/>
                </a:lnTo>
                <a:lnTo>
                  <a:pt x="17651" y="30933"/>
                </a:lnTo>
                <a:lnTo>
                  <a:pt x="17536" y="29994"/>
                </a:lnTo>
                <a:lnTo>
                  <a:pt x="17421" y="29249"/>
                </a:lnTo>
                <a:lnTo>
                  <a:pt x="17260" y="28619"/>
                </a:lnTo>
                <a:lnTo>
                  <a:pt x="17694" y="26466"/>
                </a:lnTo>
                <a:lnTo>
                  <a:pt x="23045" y="19652"/>
                </a:lnTo>
                <a:lnTo>
                  <a:pt x="23827" y="18324"/>
                </a:lnTo>
                <a:lnTo>
                  <a:pt x="26851" y="13662"/>
                </a:lnTo>
                <a:lnTo>
                  <a:pt x="28231" y="11784"/>
                </a:lnTo>
                <a:lnTo>
                  <a:pt x="28864" y="10960"/>
                </a:lnTo>
                <a:lnTo>
                  <a:pt x="29437" y="10765"/>
                </a:lnTo>
                <a:lnTo>
                  <a:pt x="30635" y="10227"/>
                </a:lnTo>
                <a:lnTo>
                  <a:pt x="31382" y="9757"/>
                </a:lnTo>
                <a:lnTo>
                  <a:pt x="31693" y="9517"/>
                </a:lnTo>
                <a:lnTo>
                  <a:pt x="32279" y="9013"/>
                </a:lnTo>
                <a:lnTo>
                  <a:pt x="32485" y="8772"/>
                </a:lnTo>
                <a:lnTo>
                  <a:pt x="19273" y="8772"/>
                </a:lnTo>
                <a:lnTo>
                  <a:pt x="18364" y="8738"/>
                </a:lnTo>
                <a:lnTo>
                  <a:pt x="17375" y="8658"/>
                </a:lnTo>
                <a:lnTo>
                  <a:pt x="16398" y="8543"/>
                </a:lnTo>
                <a:lnTo>
                  <a:pt x="16157" y="8497"/>
                </a:lnTo>
                <a:lnTo>
                  <a:pt x="15927" y="8463"/>
                </a:lnTo>
                <a:lnTo>
                  <a:pt x="15570" y="8417"/>
                </a:lnTo>
                <a:lnTo>
                  <a:pt x="15375" y="8383"/>
                </a:lnTo>
                <a:lnTo>
                  <a:pt x="15179" y="8337"/>
                </a:lnTo>
                <a:lnTo>
                  <a:pt x="15018" y="8303"/>
                </a:lnTo>
                <a:lnTo>
                  <a:pt x="14708" y="8222"/>
                </a:lnTo>
                <a:lnTo>
                  <a:pt x="14547" y="8222"/>
                </a:lnTo>
                <a:lnTo>
                  <a:pt x="14317" y="8188"/>
                </a:lnTo>
                <a:lnTo>
                  <a:pt x="14075" y="8108"/>
                </a:lnTo>
                <a:lnTo>
                  <a:pt x="13730" y="8028"/>
                </a:lnTo>
                <a:lnTo>
                  <a:pt x="13489" y="7993"/>
                </a:lnTo>
                <a:lnTo>
                  <a:pt x="13247" y="7913"/>
                </a:lnTo>
                <a:lnTo>
                  <a:pt x="12741" y="7799"/>
                </a:lnTo>
                <a:lnTo>
                  <a:pt x="12511" y="7719"/>
                </a:lnTo>
                <a:lnTo>
                  <a:pt x="10694" y="7169"/>
                </a:lnTo>
                <a:lnTo>
                  <a:pt x="10545" y="7089"/>
                </a:lnTo>
                <a:lnTo>
                  <a:pt x="10384" y="7054"/>
                </a:lnTo>
                <a:lnTo>
                  <a:pt x="10188" y="7008"/>
                </a:lnTo>
                <a:lnTo>
                  <a:pt x="9671" y="6779"/>
                </a:lnTo>
                <a:lnTo>
                  <a:pt x="8969" y="6505"/>
                </a:lnTo>
                <a:lnTo>
                  <a:pt x="8808" y="6424"/>
                </a:lnTo>
                <a:lnTo>
                  <a:pt x="8107" y="6150"/>
                </a:lnTo>
                <a:lnTo>
                  <a:pt x="7511" y="5840"/>
                </a:lnTo>
                <a:lnTo>
                  <a:pt x="6531" y="5371"/>
                </a:lnTo>
                <a:lnTo>
                  <a:pt x="5206" y="4626"/>
                </a:lnTo>
                <a:lnTo>
                  <a:pt x="2828" y="3092"/>
                </a:lnTo>
                <a:close/>
              </a:path>
              <a:path w="33654" h="38100">
                <a:moveTo>
                  <a:pt x="30474" y="45"/>
                </a:moveTo>
                <a:lnTo>
                  <a:pt x="30340" y="45"/>
                </a:lnTo>
                <a:lnTo>
                  <a:pt x="27564" y="1328"/>
                </a:lnTo>
                <a:lnTo>
                  <a:pt x="27760" y="2279"/>
                </a:lnTo>
                <a:lnTo>
                  <a:pt x="28197" y="2668"/>
                </a:lnTo>
                <a:lnTo>
                  <a:pt x="28622" y="3092"/>
                </a:lnTo>
                <a:lnTo>
                  <a:pt x="29450" y="4111"/>
                </a:lnTo>
                <a:lnTo>
                  <a:pt x="29794" y="4695"/>
                </a:lnTo>
                <a:lnTo>
                  <a:pt x="30002" y="5130"/>
                </a:lnTo>
                <a:lnTo>
                  <a:pt x="30083" y="6035"/>
                </a:lnTo>
                <a:lnTo>
                  <a:pt x="29962" y="6264"/>
                </a:lnTo>
                <a:lnTo>
                  <a:pt x="26932" y="7867"/>
                </a:lnTo>
                <a:lnTo>
                  <a:pt x="25678" y="8188"/>
                </a:lnTo>
                <a:lnTo>
                  <a:pt x="24149" y="8497"/>
                </a:lnTo>
                <a:lnTo>
                  <a:pt x="22412" y="8692"/>
                </a:lnTo>
                <a:lnTo>
                  <a:pt x="20963" y="8772"/>
                </a:lnTo>
                <a:lnTo>
                  <a:pt x="32485" y="8772"/>
                </a:lnTo>
                <a:lnTo>
                  <a:pt x="32800" y="8383"/>
                </a:lnTo>
                <a:lnTo>
                  <a:pt x="33303" y="7524"/>
                </a:lnTo>
                <a:lnTo>
                  <a:pt x="33426" y="7169"/>
                </a:lnTo>
                <a:lnTo>
                  <a:pt x="33551" y="6653"/>
                </a:lnTo>
                <a:lnTo>
                  <a:pt x="33445" y="4111"/>
                </a:lnTo>
                <a:lnTo>
                  <a:pt x="30508" y="114"/>
                </a:lnTo>
                <a:close/>
              </a:path>
              <a:path w="33654" h="38100">
                <a:moveTo>
                  <a:pt x="30439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51931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58544" y="154939"/>
                </a:moveTo>
                <a:lnTo>
                  <a:pt x="58303" y="157479"/>
                </a:lnTo>
                <a:lnTo>
                  <a:pt x="58222" y="158749"/>
                </a:lnTo>
                <a:lnTo>
                  <a:pt x="58659" y="158749"/>
                </a:lnTo>
                <a:lnTo>
                  <a:pt x="58544" y="154939"/>
                </a:lnTo>
                <a:close/>
              </a:path>
              <a:path w="61595" h="158750">
                <a:moveTo>
                  <a:pt x="58425" y="154827"/>
                </a:moveTo>
                <a:close/>
              </a:path>
              <a:path w="61595" h="158750">
                <a:moveTo>
                  <a:pt x="58889" y="152399"/>
                </a:moveTo>
                <a:lnTo>
                  <a:pt x="58579" y="152399"/>
                </a:lnTo>
                <a:lnTo>
                  <a:pt x="58464" y="154939"/>
                </a:lnTo>
                <a:lnTo>
                  <a:pt x="58613" y="154939"/>
                </a:lnTo>
                <a:lnTo>
                  <a:pt x="58889" y="152399"/>
                </a:lnTo>
                <a:close/>
              </a:path>
              <a:path w="61595" h="158750">
                <a:moveTo>
                  <a:pt x="54209" y="97790"/>
                </a:moveTo>
                <a:lnTo>
                  <a:pt x="26771" y="97789"/>
                </a:lnTo>
                <a:lnTo>
                  <a:pt x="27288" y="99059"/>
                </a:lnTo>
                <a:lnTo>
                  <a:pt x="27714" y="99059"/>
                </a:lnTo>
                <a:lnTo>
                  <a:pt x="28070" y="100329"/>
                </a:lnTo>
                <a:lnTo>
                  <a:pt x="28346" y="100329"/>
                </a:lnTo>
                <a:lnTo>
                  <a:pt x="28737" y="102869"/>
                </a:lnTo>
                <a:lnTo>
                  <a:pt x="28898" y="104139"/>
                </a:lnTo>
                <a:lnTo>
                  <a:pt x="28898" y="106679"/>
                </a:lnTo>
                <a:lnTo>
                  <a:pt x="28461" y="110489"/>
                </a:lnTo>
                <a:lnTo>
                  <a:pt x="27955" y="113029"/>
                </a:lnTo>
                <a:lnTo>
                  <a:pt x="27794" y="114299"/>
                </a:lnTo>
                <a:lnTo>
                  <a:pt x="33107" y="114299"/>
                </a:lnTo>
                <a:lnTo>
                  <a:pt x="33417" y="115569"/>
                </a:lnTo>
                <a:lnTo>
                  <a:pt x="34441" y="115569"/>
                </a:lnTo>
                <a:lnTo>
                  <a:pt x="34751" y="116839"/>
                </a:lnTo>
                <a:lnTo>
                  <a:pt x="34993" y="116839"/>
                </a:lnTo>
                <a:lnTo>
                  <a:pt x="35027" y="118109"/>
                </a:lnTo>
                <a:lnTo>
                  <a:pt x="35142" y="119379"/>
                </a:lnTo>
                <a:lnTo>
                  <a:pt x="34751" y="121919"/>
                </a:lnTo>
                <a:lnTo>
                  <a:pt x="37626" y="124459"/>
                </a:lnTo>
                <a:lnTo>
                  <a:pt x="50989" y="140969"/>
                </a:lnTo>
                <a:lnTo>
                  <a:pt x="51702" y="140969"/>
                </a:lnTo>
                <a:lnTo>
                  <a:pt x="53036" y="143509"/>
                </a:lnTo>
                <a:lnTo>
                  <a:pt x="54209" y="146049"/>
                </a:lnTo>
                <a:lnTo>
                  <a:pt x="56141" y="149859"/>
                </a:lnTo>
                <a:lnTo>
                  <a:pt x="57521" y="152399"/>
                </a:lnTo>
                <a:lnTo>
                  <a:pt x="58027" y="153669"/>
                </a:lnTo>
                <a:lnTo>
                  <a:pt x="58425" y="154827"/>
                </a:lnTo>
                <a:lnTo>
                  <a:pt x="58464" y="153669"/>
                </a:lnTo>
                <a:lnTo>
                  <a:pt x="58579" y="152399"/>
                </a:lnTo>
                <a:lnTo>
                  <a:pt x="58889" y="152399"/>
                </a:lnTo>
                <a:lnTo>
                  <a:pt x="59085" y="151129"/>
                </a:lnTo>
                <a:lnTo>
                  <a:pt x="59556" y="149859"/>
                </a:lnTo>
                <a:lnTo>
                  <a:pt x="59993" y="148589"/>
                </a:lnTo>
                <a:lnTo>
                  <a:pt x="60465" y="148589"/>
                </a:lnTo>
                <a:lnTo>
                  <a:pt x="61408" y="147319"/>
                </a:lnTo>
                <a:lnTo>
                  <a:pt x="61508" y="143509"/>
                </a:lnTo>
                <a:lnTo>
                  <a:pt x="61413" y="127000"/>
                </a:lnTo>
                <a:lnTo>
                  <a:pt x="60384" y="114300"/>
                </a:lnTo>
                <a:lnTo>
                  <a:pt x="60074" y="111760"/>
                </a:lnTo>
                <a:lnTo>
                  <a:pt x="59717" y="109220"/>
                </a:lnTo>
                <a:lnTo>
                  <a:pt x="57866" y="105410"/>
                </a:lnTo>
                <a:lnTo>
                  <a:pt x="56302" y="101600"/>
                </a:lnTo>
                <a:lnTo>
                  <a:pt x="54209" y="97790"/>
                </a:lnTo>
                <a:close/>
              </a:path>
              <a:path w="61595" h="158750">
                <a:moveTo>
                  <a:pt x="49494" y="90170"/>
                </a:moveTo>
                <a:lnTo>
                  <a:pt x="14156" y="90169"/>
                </a:lnTo>
                <a:lnTo>
                  <a:pt x="15179" y="91439"/>
                </a:lnTo>
                <a:lnTo>
                  <a:pt x="15685" y="92709"/>
                </a:lnTo>
                <a:lnTo>
                  <a:pt x="16122" y="92709"/>
                </a:lnTo>
                <a:lnTo>
                  <a:pt x="16467" y="93979"/>
                </a:lnTo>
                <a:lnTo>
                  <a:pt x="16823" y="93979"/>
                </a:lnTo>
                <a:lnTo>
                  <a:pt x="17295" y="95249"/>
                </a:lnTo>
                <a:lnTo>
                  <a:pt x="17490" y="96519"/>
                </a:lnTo>
                <a:lnTo>
                  <a:pt x="17812" y="97789"/>
                </a:lnTo>
                <a:lnTo>
                  <a:pt x="17927" y="100329"/>
                </a:lnTo>
                <a:lnTo>
                  <a:pt x="19342" y="99059"/>
                </a:lnTo>
                <a:lnTo>
                  <a:pt x="20676" y="97789"/>
                </a:lnTo>
                <a:lnTo>
                  <a:pt x="54209" y="97790"/>
                </a:lnTo>
                <a:lnTo>
                  <a:pt x="53036" y="96520"/>
                </a:lnTo>
                <a:lnTo>
                  <a:pt x="51702" y="93980"/>
                </a:lnTo>
                <a:lnTo>
                  <a:pt x="50287" y="91440"/>
                </a:lnTo>
                <a:lnTo>
                  <a:pt x="49494" y="90170"/>
                </a:lnTo>
                <a:close/>
              </a:path>
              <a:path w="61595" h="158750">
                <a:moveTo>
                  <a:pt x="5979" y="91439"/>
                </a:moveTo>
                <a:lnTo>
                  <a:pt x="4484" y="91439"/>
                </a:lnTo>
                <a:lnTo>
                  <a:pt x="4956" y="92709"/>
                </a:lnTo>
                <a:lnTo>
                  <a:pt x="5427" y="92709"/>
                </a:lnTo>
                <a:lnTo>
                  <a:pt x="5979" y="91439"/>
                </a:lnTo>
                <a:close/>
              </a:path>
              <a:path w="61595" h="158750">
                <a:moveTo>
                  <a:pt x="7509" y="90169"/>
                </a:moveTo>
                <a:lnTo>
                  <a:pt x="3415" y="90169"/>
                </a:lnTo>
                <a:lnTo>
                  <a:pt x="4162" y="91439"/>
                </a:lnTo>
                <a:lnTo>
                  <a:pt x="6876" y="91439"/>
                </a:lnTo>
                <a:lnTo>
                  <a:pt x="7509" y="90169"/>
                </a:lnTo>
                <a:close/>
              </a:path>
              <a:path w="61595" h="158750">
                <a:moveTo>
                  <a:pt x="13558" y="12699"/>
                </a:moveTo>
                <a:lnTo>
                  <a:pt x="12661" y="13969"/>
                </a:lnTo>
                <a:lnTo>
                  <a:pt x="11085" y="16509"/>
                </a:lnTo>
                <a:lnTo>
                  <a:pt x="9786" y="19049"/>
                </a:lnTo>
                <a:lnTo>
                  <a:pt x="8337" y="21589"/>
                </a:lnTo>
                <a:lnTo>
                  <a:pt x="7198" y="21589"/>
                </a:lnTo>
                <a:lnTo>
                  <a:pt x="6876" y="22859"/>
                </a:lnTo>
                <a:lnTo>
                  <a:pt x="6014" y="22859"/>
                </a:lnTo>
                <a:lnTo>
                  <a:pt x="2196" y="31749"/>
                </a:lnTo>
                <a:lnTo>
                  <a:pt x="1920" y="31749"/>
                </a:lnTo>
                <a:lnTo>
                  <a:pt x="1690" y="33019"/>
                </a:lnTo>
                <a:lnTo>
                  <a:pt x="1529" y="34289"/>
                </a:lnTo>
                <a:lnTo>
                  <a:pt x="1414" y="35559"/>
                </a:lnTo>
                <a:lnTo>
                  <a:pt x="1379" y="41909"/>
                </a:lnTo>
                <a:lnTo>
                  <a:pt x="1575" y="43179"/>
                </a:lnTo>
                <a:lnTo>
                  <a:pt x="2115" y="45719"/>
                </a:lnTo>
                <a:lnTo>
                  <a:pt x="2598" y="46989"/>
                </a:lnTo>
                <a:lnTo>
                  <a:pt x="2828" y="48259"/>
                </a:lnTo>
                <a:lnTo>
                  <a:pt x="0" y="73659"/>
                </a:lnTo>
                <a:lnTo>
                  <a:pt x="195" y="77469"/>
                </a:lnTo>
                <a:lnTo>
                  <a:pt x="666" y="82549"/>
                </a:lnTo>
                <a:lnTo>
                  <a:pt x="977" y="83819"/>
                </a:lnTo>
                <a:lnTo>
                  <a:pt x="1172" y="85089"/>
                </a:lnTo>
                <a:lnTo>
                  <a:pt x="1724" y="86359"/>
                </a:lnTo>
                <a:lnTo>
                  <a:pt x="2161" y="87629"/>
                </a:lnTo>
                <a:lnTo>
                  <a:pt x="2989" y="90169"/>
                </a:lnTo>
                <a:lnTo>
                  <a:pt x="9429" y="90169"/>
                </a:lnTo>
                <a:lnTo>
                  <a:pt x="10418" y="88899"/>
                </a:lnTo>
                <a:lnTo>
                  <a:pt x="47924" y="88899"/>
                </a:lnTo>
                <a:lnTo>
                  <a:pt x="47102" y="87629"/>
                </a:lnTo>
                <a:lnTo>
                  <a:pt x="46194" y="86359"/>
                </a:lnTo>
                <a:lnTo>
                  <a:pt x="45331" y="85089"/>
                </a:lnTo>
                <a:lnTo>
                  <a:pt x="44388" y="85089"/>
                </a:lnTo>
                <a:lnTo>
                  <a:pt x="43365" y="83819"/>
                </a:lnTo>
                <a:lnTo>
                  <a:pt x="43054" y="83819"/>
                </a:lnTo>
                <a:lnTo>
                  <a:pt x="41433" y="82549"/>
                </a:lnTo>
                <a:lnTo>
                  <a:pt x="40214" y="81279"/>
                </a:lnTo>
                <a:lnTo>
                  <a:pt x="38765" y="80009"/>
                </a:lnTo>
                <a:lnTo>
                  <a:pt x="36281" y="77469"/>
                </a:lnTo>
                <a:lnTo>
                  <a:pt x="34556" y="76199"/>
                </a:lnTo>
                <a:lnTo>
                  <a:pt x="31957" y="72389"/>
                </a:lnTo>
                <a:lnTo>
                  <a:pt x="30313" y="71119"/>
                </a:lnTo>
                <a:lnTo>
                  <a:pt x="25356" y="58419"/>
                </a:lnTo>
                <a:lnTo>
                  <a:pt x="25391" y="54609"/>
                </a:lnTo>
                <a:lnTo>
                  <a:pt x="25598" y="53339"/>
                </a:lnTo>
                <a:lnTo>
                  <a:pt x="25713" y="52069"/>
                </a:lnTo>
                <a:lnTo>
                  <a:pt x="25552" y="48259"/>
                </a:lnTo>
                <a:lnTo>
                  <a:pt x="25356" y="46989"/>
                </a:lnTo>
                <a:lnTo>
                  <a:pt x="25000" y="45719"/>
                </a:lnTo>
                <a:lnTo>
                  <a:pt x="24528" y="43179"/>
                </a:lnTo>
                <a:lnTo>
                  <a:pt x="19227" y="30479"/>
                </a:lnTo>
                <a:lnTo>
                  <a:pt x="18008" y="26669"/>
                </a:lnTo>
                <a:lnTo>
                  <a:pt x="17490" y="24129"/>
                </a:lnTo>
                <a:lnTo>
                  <a:pt x="17019" y="22859"/>
                </a:lnTo>
                <a:lnTo>
                  <a:pt x="16628" y="20319"/>
                </a:lnTo>
                <a:lnTo>
                  <a:pt x="16157" y="16509"/>
                </a:lnTo>
                <a:lnTo>
                  <a:pt x="16157" y="15239"/>
                </a:lnTo>
                <a:lnTo>
                  <a:pt x="13443" y="15239"/>
                </a:lnTo>
                <a:lnTo>
                  <a:pt x="13558" y="12699"/>
                </a:lnTo>
                <a:close/>
              </a:path>
              <a:path w="61595" h="158750">
                <a:moveTo>
                  <a:pt x="47924" y="88899"/>
                </a:moveTo>
                <a:lnTo>
                  <a:pt x="10418" y="88899"/>
                </a:lnTo>
                <a:lnTo>
                  <a:pt x="11085" y="90169"/>
                </a:lnTo>
                <a:lnTo>
                  <a:pt x="48747" y="90170"/>
                </a:lnTo>
                <a:lnTo>
                  <a:pt x="47924" y="88899"/>
                </a:lnTo>
                <a:close/>
              </a:path>
              <a:path w="61595" h="158750">
                <a:moveTo>
                  <a:pt x="25391" y="54609"/>
                </a:moveTo>
                <a:lnTo>
                  <a:pt x="25241" y="55879"/>
                </a:lnTo>
                <a:lnTo>
                  <a:pt x="25391" y="54609"/>
                </a:lnTo>
                <a:close/>
              </a:path>
              <a:path w="61595" h="158750">
                <a:moveTo>
                  <a:pt x="17065" y="8889"/>
                </a:moveTo>
                <a:lnTo>
                  <a:pt x="13443" y="15239"/>
                </a:lnTo>
                <a:lnTo>
                  <a:pt x="16157" y="15239"/>
                </a:lnTo>
                <a:lnTo>
                  <a:pt x="16219" y="13715"/>
                </a:lnTo>
                <a:lnTo>
                  <a:pt x="16467" y="11429"/>
                </a:lnTo>
                <a:lnTo>
                  <a:pt x="16743" y="10159"/>
                </a:lnTo>
                <a:lnTo>
                  <a:pt x="17065" y="8889"/>
                </a:lnTo>
                <a:close/>
              </a:path>
              <a:path w="61595" h="158750">
                <a:moveTo>
                  <a:pt x="20952" y="3809"/>
                </a:moveTo>
                <a:lnTo>
                  <a:pt x="16743" y="3809"/>
                </a:lnTo>
                <a:lnTo>
                  <a:pt x="15800" y="5079"/>
                </a:lnTo>
                <a:lnTo>
                  <a:pt x="15570" y="6349"/>
                </a:lnTo>
                <a:lnTo>
                  <a:pt x="15294" y="6349"/>
                </a:lnTo>
                <a:lnTo>
                  <a:pt x="14857" y="7619"/>
                </a:lnTo>
                <a:lnTo>
                  <a:pt x="14466" y="8889"/>
                </a:lnTo>
                <a:lnTo>
                  <a:pt x="17456" y="8889"/>
                </a:lnTo>
                <a:lnTo>
                  <a:pt x="17962" y="7619"/>
                </a:lnTo>
                <a:lnTo>
                  <a:pt x="18560" y="6349"/>
                </a:lnTo>
                <a:lnTo>
                  <a:pt x="19227" y="5079"/>
                </a:lnTo>
                <a:lnTo>
                  <a:pt x="20043" y="5079"/>
                </a:lnTo>
                <a:lnTo>
                  <a:pt x="20952" y="3809"/>
                </a:lnTo>
                <a:close/>
              </a:path>
              <a:path w="61595" h="158750">
                <a:moveTo>
                  <a:pt x="22010" y="0"/>
                </a:moveTo>
                <a:lnTo>
                  <a:pt x="21780" y="0"/>
                </a:lnTo>
                <a:lnTo>
                  <a:pt x="20641" y="1269"/>
                </a:lnTo>
                <a:lnTo>
                  <a:pt x="19146" y="2539"/>
                </a:lnTo>
                <a:lnTo>
                  <a:pt x="17847" y="2539"/>
                </a:lnTo>
                <a:lnTo>
                  <a:pt x="17456" y="3809"/>
                </a:lnTo>
                <a:lnTo>
                  <a:pt x="21975" y="3809"/>
                </a:lnTo>
                <a:lnTo>
                  <a:pt x="23114" y="2540"/>
                </a:lnTo>
                <a:lnTo>
                  <a:pt x="22251" y="1270"/>
                </a:lnTo>
                <a:lnTo>
                  <a:pt x="2201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50827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4" h="147320">
                <a:moveTo>
                  <a:pt x="59205" y="123765"/>
                </a:moveTo>
                <a:lnTo>
                  <a:pt x="50839" y="123765"/>
                </a:lnTo>
                <a:lnTo>
                  <a:pt x="49770" y="124744"/>
                </a:lnTo>
                <a:lnTo>
                  <a:pt x="46861" y="127210"/>
                </a:lnTo>
                <a:lnTo>
                  <a:pt x="35901" y="135354"/>
                </a:lnTo>
                <a:lnTo>
                  <a:pt x="36649" y="135550"/>
                </a:lnTo>
                <a:lnTo>
                  <a:pt x="39558" y="138878"/>
                </a:lnTo>
                <a:lnTo>
                  <a:pt x="39673" y="139465"/>
                </a:lnTo>
                <a:lnTo>
                  <a:pt x="39788" y="139896"/>
                </a:lnTo>
                <a:lnTo>
                  <a:pt x="39869" y="140327"/>
                </a:lnTo>
                <a:lnTo>
                  <a:pt x="39949" y="141932"/>
                </a:lnTo>
                <a:lnTo>
                  <a:pt x="39788" y="142950"/>
                </a:lnTo>
                <a:lnTo>
                  <a:pt x="37465" y="146748"/>
                </a:lnTo>
                <a:lnTo>
                  <a:pt x="39156" y="146670"/>
                </a:lnTo>
                <a:lnTo>
                  <a:pt x="42192" y="146591"/>
                </a:lnTo>
                <a:lnTo>
                  <a:pt x="48440" y="146591"/>
                </a:lnTo>
                <a:lnTo>
                  <a:pt x="50172" y="143381"/>
                </a:lnTo>
                <a:lnTo>
                  <a:pt x="58383" y="125997"/>
                </a:lnTo>
                <a:lnTo>
                  <a:pt x="59205" y="123765"/>
                </a:lnTo>
                <a:close/>
              </a:path>
              <a:path w="64134" h="147320">
                <a:moveTo>
                  <a:pt x="48440" y="146591"/>
                </a:moveTo>
                <a:lnTo>
                  <a:pt x="43606" y="146591"/>
                </a:lnTo>
                <a:lnTo>
                  <a:pt x="44894" y="146630"/>
                </a:lnTo>
                <a:lnTo>
                  <a:pt x="46159" y="146630"/>
                </a:lnTo>
                <a:lnTo>
                  <a:pt x="47298" y="146709"/>
                </a:lnTo>
                <a:lnTo>
                  <a:pt x="48356" y="146748"/>
                </a:lnTo>
                <a:lnTo>
                  <a:pt x="48440" y="146591"/>
                </a:lnTo>
                <a:close/>
              </a:path>
              <a:path w="64134" h="147320">
                <a:moveTo>
                  <a:pt x="2483" y="23809"/>
                </a:moveTo>
                <a:lnTo>
                  <a:pt x="2518" y="24004"/>
                </a:lnTo>
                <a:lnTo>
                  <a:pt x="2679" y="24588"/>
                </a:lnTo>
                <a:lnTo>
                  <a:pt x="2978" y="26191"/>
                </a:lnTo>
                <a:lnTo>
                  <a:pt x="3414" y="28860"/>
                </a:lnTo>
                <a:lnTo>
                  <a:pt x="3622" y="30543"/>
                </a:lnTo>
                <a:lnTo>
                  <a:pt x="3852" y="32845"/>
                </a:lnTo>
                <a:lnTo>
                  <a:pt x="4074" y="36487"/>
                </a:lnTo>
                <a:lnTo>
                  <a:pt x="4015" y="44642"/>
                </a:lnTo>
                <a:lnTo>
                  <a:pt x="793" y="64214"/>
                </a:lnTo>
                <a:lnTo>
                  <a:pt x="436" y="64878"/>
                </a:lnTo>
                <a:lnTo>
                  <a:pt x="241" y="65382"/>
                </a:lnTo>
                <a:lnTo>
                  <a:pt x="80" y="66058"/>
                </a:lnTo>
                <a:lnTo>
                  <a:pt x="0" y="68280"/>
                </a:lnTo>
                <a:lnTo>
                  <a:pt x="160" y="69425"/>
                </a:lnTo>
                <a:lnTo>
                  <a:pt x="6060" y="81324"/>
                </a:lnTo>
                <a:lnTo>
                  <a:pt x="7348" y="82653"/>
                </a:lnTo>
                <a:lnTo>
                  <a:pt x="25552" y="104619"/>
                </a:lnTo>
                <a:lnTo>
                  <a:pt x="26265" y="105168"/>
                </a:lnTo>
                <a:lnTo>
                  <a:pt x="35625" y="126819"/>
                </a:lnTo>
                <a:lnTo>
                  <a:pt x="35330" y="128659"/>
                </a:lnTo>
                <a:lnTo>
                  <a:pt x="35073" y="129952"/>
                </a:lnTo>
                <a:lnTo>
                  <a:pt x="34602" y="131595"/>
                </a:lnTo>
                <a:lnTo>
                  <a:pt x="33969" y="133240"/>
                </a:lnTo>
                <a:lnTo>
                  <a:pt x="33257" y="134963"/>
                </a:lnTo>
                <a:lnTo>
                  <a:pt x="34682" y="135119"/>
                </a:lnTo>
                <a:lnTo>
                  <a:pt x="50839" y="123765"/>
                </a:lnTo>
                <a:lnTo>
                  <a:pt x="59205" y="123765"/>
                </a:lnTo>
                <a:lnTo>
                  <a:pt x="59522" y="122904"/>
                </a:lnTo>
                <a:lnTo>
                  <a:pt x="60108" y="121063"/>
                </a:lnTo>
                <a:lnTo>
                  <a:pt x="60496" y="119771"/>
                </a:lnTo>
                <a:lnTo>
                  <a:pt x="60706" y="119145"/>
                </a:lnTo>
                <a:lnTo>
                  <a:pt x="61204" y="117266"/>
                </a:lnTo>
                <a:lnTo>
                  <a:pt x="61925" y="114054"/>
                </a:lnTo>
                <a:lnTo>
                  <a:pt x="62327" y="112880"/>
                </a:lnTo>
                <a:lnTo>
                  <a:pt x="63930" y="104619"/>
                </a:lnTo>
                <a:lnTo>
                  <a:pt x="63832" y="97060"/>
                </a:lnTo>
                <a:lnTo>
                  <a:pt x="62397" y="89112"/>
                </a:lnTo>
                <a:lnTo>
                  <a:pt x="62155" y="87818"/>
                </a:lnTo>
                <a:lnTo>
                  <a:pt x="34682" y="58373"/>
                </a:lnTo>
                <a:lnTo>
                  <a:pt x="32866" y="57365"/>
                </a:lnTo>
                <a:lnTo>
                  <a:pt x="31141" y="56220"/>
                </a:lnTo>
                <a:lnTo>
                  <a:pt x="7152" y="25218"/>
                </a:lnTo>
                <a:lnTo>
                  <a:pt x="3219" y="25218"/>
                </a:lnTo>
                <a:lnTo>
                  <a:pt x="3024" y="24863"/>
                </a:lnTo>
                <a:lnTo>
                  <a:pt x="2874" y="24508"/>
                </a:lnTo>
                <a:lnTo>
                  <a:pt x="2483" y="23809"/>
                </a:lnTo>
                <a:close/>
              </a:path>
              <a:path w="64134" h="147320">
                <a:moveTo>
                  <a:pt x="62373" y="88987"/>
                </a:moveTo>
                <a:close/>
              </a:path>
              <a:path w="64134" h="147320">
                <a:moveTo>
                  <a:pt x="62339" y="88803"/>
                </a:moveTo>
                <a:lnTo>
                  <a:pt x="62373" y="88987"/>
                </a:lnTo>
                <a:lnTo>
                  <a:pt x="62339" y="88803"/>
                </a:lnTo>
                <a:close/>
              </a:path>
              <a:path w="64134" h="147320">
                <a:moveTo>
                  <a:pt x="5738" y="0"/>
                </a:moveTo>
                <a:lnTo>
                  <a:pt x="1057" y="19812"/>
                </a:lnTo>
                <a:lnTo>
                  <a:pt x="1333" y="20752"/>
                </a:lnTo>
                <a:lnTo>
                  <a:pt x="3219" y="25218"/>
                </a:lnTo>
                <a:lnTo>
                  <a:pt x="7152" y="25218"/>
                </a:lnTo>
                <a:lnTo>
                  <a:pt x="6470" y="23809"/>
                </a:lnTo>
                <a:lnTo>
                  <a:pt x="4632" y="19503"/>
                </a:lnTo>
                <a:lnTo>
                  <a:pt x="8302" y="2393"/>
                </a:lnTo>
                <a:lnTo>
                  <a:pt x="5738" y="0"/>
                </a:lnTo>
                <a:close/>
              </a:path>
              <a:path w="64134" h="147320">
                <a:moveTo>
                  <a:pt x="4565" y="19317"/>
                </a:moveTo>
                <a:lnTo>
                  <a:pt x="4565" y="19503"/>
                </a:lnTo>
                <a:lnTo>
                  <a:pt x="4565" y="19317"/>
                </a:lnTo>
                <a:close/>
              </a:path>
              <a:path w="64134" h="147320">
                <a:moveTo>
                  <a:pt x="4565" y="19068"/>
                </a:moveTo>
                <a:lnTo>
                  <a:pt x="4565" y="19317"/>
                </a:lnTo>
                <a:lnTo>
                  <a:pt x="4565" y="1906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5367" y="260284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09" h="59054">
                <a:moveTo>
                  <a:pt x="52390" y="53048"/>
                </a:moveTo>
                <a:lnTo>
                  <a:pt x="14777" y="53048"/>
                </a:lnTo>
                <a:lnTo>
                  <a:pt x="15524" y="53128"/>
                </a:lnTo>
                <a:lnTo>
                  <a:pt x="16973" y="53368"/>
                </a:lnTo>
                <a:lnTo>
                  <a:pt x="23033" y="56495"/>
                </a:lnTo>
                <a:lnTo>
                  <a:pt x="23861" y="56965"/>
                </a:lnTo>
                <a:lnTo>
                  <a:pt x="30106" y="58843"/>
                </a:lnTo>
                <a:lnTo>
                  <a:pt x="30623" y="58808"/>
                </a:lnTo>
                <a:lnTo>
                  <a:pt x="34280" y="55602"/>
                </a:lnTo>
                <a:lnTo>
                  <a:pt x="50825" y="55602"/>
                </a:lnTo>
                <a:lnTo>
                  <a:pt x="51338" y="54937"/>
                </a:lnTo>
                <a:lnTo>
                  <a:pt x="51736" y="54342"/>
                </a:lnTo>
                <a:lnTo>
                  <a:pt x="52242" y="53403"/>
                </a:lnTo>
                <a:lnTo>
                  <a:pt x="52390" y="53048"/>
                </a:lnTo>
                <a:close/>
              </a:path>
              <a:path w="67309" h="59054">
                <a:moveTo>
                  <a:pt x="50825" y="55602"/>
                </a:moveTo>
                <a:lnTo>
                  <a:pt x="34280" y="55602"/>
                </a:lnTo>
                <a:lnTo>
                  <a:pt x="34981" y="55945"/>
                </a:lnTo>
                <a:lnTo>
                  <a:pt x="36867" y="56770"/>
                </a:lnTo>
                <a:lnTo>
                  <a:pt x="44457" y="58304"/>
                </a:lnTo>
                <a:lnTo>
                  <a:pt x="45285" y="58259"/>
                </a:lnTo>
                <a:lnTo>
                  <a:pt x="50825" y="55602"/>
                </a:lnTo>
                <a:close/>
              </a:path>
              <a:path w="67309" h="59054">
                <a:moveTo>
                  <a:pt x="66251" y="41149"/>
                </a:moveTo>
                <a:lnTo>
                  <a:pt x="2748" y="41149"/>
                </a:lnTo>
                <a:lnTo>
                  <a:pt x="2276" y="41458"/>
                </a:lnTo>
                <a:lnTo>
                  <a:pt x="2205" y="42752"/>
                </a:lnTo>
                <a:lnTo>
                  <a:pt x="2107" y="43496"/>
                </a:lnTo>
                <a:lnTo>
                  <a:pt x="1885" y="44630"/>
                </a:lnTo>
                <a:lnTo>
                  <a:pt x="1853" y="47413"/>
                </a:lnTo>
                <a:lnTo>
                  <a:pt x="1949" y="48432"/>
                </a:lnTo>
                <a:lnTo>
                  <a:pt x="4473" y="55796"/>
                </a:lnTo>
                <a:lnTo>
                  <a:pt x="6048" y="54937"/>
                </a:lnTo>
                <a:lnTo>
                  <a:pt x="7819" y="54193"/>
                </a:lnTo>
                <a:lnTo>
                  <a:pt x="13362" y="53048"/>
                </a:lnTo>
                <a:lnTo>
                  <a:pt x="52390" y="53048"/>
                </a:lnTo>
                <a:lnTo>
                  <a:pt x="52679" y="52349"/>
                </a:lnTo>
                <a:lnTo>
                  <a:pt x="53081" y="50975"/>
                </a:lnTo>
                <a:lnTo>
                  <a:pt x="53346" y="49841"/>
                </a:lnTo>
                <a:lnTo>
                  <a:pt x="54048" y="49727"/>
                </a:lnTo>
                <a:lnTo>
                  <a:pt x="56486" y="49142"/>
                </a:lnTo>
                <a:lnTo>
                  <a:pt x="57118" y="48902"/>
                </a:lnTo>
                <a:lnTo>
                  <a:pt x="57751" y="48707"/>
                </a:lnTo>
                <a:lnTo>
                  <a:pt x="65927" y="41939"/>
                </a:lnTo>
                <a:lnTo>
                  <a:pt x="66251" y="41149"/>
                </a:lnTo>
                <a:close/>
              </a:path>
              <a:path w="67309" h="59054">
                <a:moveTo>
                  <a:pt x="0" y="29249"/>
                </a:moveTo>
                <a:lnTo>
                  <a:pt x="1138" y="33040"/>
                </a:lnTo>
                <a:lnTo>
                  <a:pt x="1792" y="36098"/>
                </a:lnTo>
                <a:lnTo>
                  <a:pt x="2160" y="38766"/>
                </a:lnTo>
                <a:lnTo>
                  <a:pt x="2276" y="41229"/>
                </a:lnTo>
                <a:lnTo>
                  <a:pt x="2748" y="41149"/>
                </a:lnTo>
                <a:lnTo>
                  <a:pt x="66251" y="41149"/>
                </a:lnTo>
                <a:lnTo>
                  <a:pt x="66560" y="40129"/>
                </a:lnTo>
                <a:lnTo>
                  <a:pt x="66689" y="39580"/>
                </a:lnTo>
                <a:lnTo>
                  <a:pt x="5140" y="39580"/>
                </a:lnTo>
                <a:lnTo>
                  <a:pt x="5462" y="39041"/>
                </a:lnTo>
                <a:lnTo>
                  <a:pt x="7733" y="32067"/>
                </a:lnTo>
                <a:lnTo>
                  <a:pt x="6600" y="32067"/>
                </a:lnTo>
                <a:lnTo>
                  <a:pt x="5692" y="31906"/>
                </a:lnTo>
                <a:lnTo>
                  <a:pt x="4599" y="31631"/>
                </a:lnTo>
                <a:lnTo>
                  <a:pt x="3254" y="31128"/>
                </a:lnTo>
                <a:lnTo>
                  <a:pt x="2211" y="30612"/>
                </a:lnTo>
                <a:lnTo>
                  <a:pt x="1724" y="30349"/>
                </a:lnTo>
                <a:lnTo>
                  <a:pt x="0" y="29249"/>
                </a:lnTo>
                <a:close/>
              </a:path>
              <a:path w="67309" h="59054">
                <a:moveTo>
                  <a:pt x="24091" y="13937"/>
                </a:moveTo>
                <a:lnTo>
                  <a:pt x="15754" y="23649"/>
                </a:lnTo>
                <a:lnTo>
                  <a:pt x="15961" y="24863"/>
                </a:lnTo>
                <a:lnTo>
                  <a:pt x="16040" y="27955"/>
                </a:lnTo>
                <a:lnTo>
                  <a:pt x="9314" y="37426"/>
                </a:lnTo>
                <a:lnTo>
                  <a:pt x="8923" y="37552"/>
                </a:lnTo>
                <a:lnTo>
                  <a:pt x="8325" y="37781"/>
                </a:lnTo>
                <a:lnTo>
                  <a:pt x="7543" y="38171"/>
                </a:lnTo>
                <a:lnTo>
                  <a:pt x="6485" y="38766"/>
                </a:lnTo>
                <a:lnTo>
                  <a:pt x="5140" y="39580"/>
                </a:lnTo>
                <a:lnTo>
                  <a:pt x="66689" y="39580"/>
                </a:lnTo>
                <a:lnTo>
                  <a:pt x="66802" y="39041"/>
                </a:lnTo>
                <a:lnTo>
                  <a:pt x="66926" y="37552"/>
                </a:lnTo>
                <a:lnTo>
                  <a:pt x="66845" y="35594"/>
                </a:lnTo>
                <a:lnTo>
                  <a:pt x="66709" y="34529"/>
                </a:lnTo>
                <a:lnTo>
                  <a:pt x="66399" y="33200"/>
                </a:lnTo>
                <a:lnTo>
                  <a:pt x="66062" y="32616"/>
                </a:lnTo>
                <a:lnTo>
                  <a:pt x="52162" y="32616"/>
                </a:lnTo>
                <a:lnTo>
                  <a:pt x="52323" y="32456"/>
                </a:lnTo>
                <a:lnTo>
                  <a:pt x="54128" y="27955"/>
                </a:lnTo>
                <a:lnTo>
                  <a:pt x="54013" y="23924"/>
                </a:lnTo>
                <a:lnTo>
                  <a:pt x="53898" y="23214"/>
                </a:lnTo>
                <a:lnTo>
                  <a:pt x="53737" y="22469"/>
                </a:lnTo>
                <a:lnTo>
                  <a:pt x="53346" y="20946"/>
                </a:lnTo>
                <a:lnTo>
                  <a:pt x="54761" y="19973"/>
                </a:lnTo>
                <a:lnTo>
                  <a:pt x="58654" y="15186"/>
                </a:lnTo>
                <a:lnTo>
                  <a:pt x="28737" y="15186"/>
                </a:lnTo>
                <a:lnTo>
                  <a:pt x="28220" y="14957"/>
                </a:lnTo>
                <a:lnTo>
                  <a:pt x="26966" y="14487"/>
                </a:lnTo>
                <a:lnTo>
                  <a:pt x="26104" y="14246"/>
                </a:lnTo>
                <a:lnTo>
                  <a:pt x="25161" y="14052"/>
                </a:lnTo>
                <a:lnTo>
                  <a:pt x="24091" y="13937"/>
                </a:lnTo>
                <a:close/>
              </a:path>
              <a:path w="67309" h="59054">
                <a:moveTo>
                  <a:pt x="60338" y="29604"/>
                </a:moveTo>
                <a:lnTo>
                  <a:pt x="52162" y="32616"/>
                </a:lnTo>
                <a:lnTo>
                  <a:pt x="66062" y="32616"/>
                </a:lnTo>
                <a:lnTo>
                  <a:pt x="60338" y="29604"/>
                </a:lnTo>
                <a:close/>
              </a:path>
              <a:path w="67309" h="59054">
                <a:moveTo>
                  <a:pt x="7739" y="32032"/>
                </a:moveTo>
                <a:close/>
              </a:path>
              <a:path w="67309" h="59054">
                <a:moveTo>
                  <a:pt x="40294" y="6035"/>
                </a:moveTo>
                <a:lnTo>
                  <a:pt x="28737" y="15186"/>
                </a:lnTo>
                <a:lnTo>
                  <a:pt x="58654" y="15186"/>
                </a:lnTo>
                <a:lnTo>
                  <a:pt x="59963" y="7913"/>
                </a:lnTo>
                <a:lnTo>
                  <a:pt x="44699" y="7913"/>
                </a:lnTo>
                <a:lnTo>
                  <a:pt x="44342" y="7593"/>
                </a:lnTo>
                <a:lnTo>
                  <a:pt x="43319" y="6974"/>
                </a:lnTo>
                <a:lnTo>
                  <a:pt x="42962" y="6814"/>
                </a:lnTo>
                <a:lnTo>
                  <a:pt x="42617" y="6619"/>
                </a:lnTo>
                <a:lnTo>
                  <a:pt x="41743" y="6298"/>
                </a:lnTo>
                <a:lnTo>
                  <a:pt x="41272" y="6184"/>
                </a:lnTo>
                <a:lnTo>
                  <a:pt x="40294" y="6035"/>
                </a:lnTo>
                <a:close/>
              </a:path>
              <a:path w="67309" h="59054">
                <a:moveTo>
                  <a:pt x="55589" y="0"/>
                </a:moveTo>
                <a:lnTo>
                  <a:pt x="44699" y="7913"/>
                </a:lnTo>
                <a:lnTo>
                  <a:pt x="59963" y="7913"/>
                </a:lnTo>
                <a:lnTo>
                  <a:pt x="5558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82945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2518" y="2118"/>
                </a:moveTo>
                <a:lnTo>
                  <a:pt x="2092" y="2118"/>
                </a:lnTo>
                <a:lnTo>
                  <a:pt x="1103" y="2267"/>
                </a:lnTo>
                <a:lnTo>
                  <a:pt x="597" y="2427"/>
                </a:lnTo>
                <a:lnTo>
                  <a:pt x="0" y="2668"/>
                </a:lnTo>
                <a:lnTo>
                  <a:pt x="908" y="3836"/>
                </a:lnTo>
                <a:lnTo>
                  <a:pt x="12074" y="14602"/>
                </a:lnTo>
                <a:lnTo>
                  <a:pt x="12661" y="14292"/>
                </a:lnTo>
                <a:lnTo>
                  <a:pt x="13529" y="14292"/>
                </a:lnTo>
                <a:lnTo>
                  <a:pt x="18721" y="10456"/>
                </a:lnTo>
                <a:lnTo>
                  <a:pt x="18640" y="8383"/>
                </a:lnTo>
                <a:lnTo>
                  <a:pt x="18479" y="7753"/>
                </a:lnTo>
                <a:lnTo>
                  <a:pt x="17893" y="6424"/>
                </a:lnTo>
                <a:lnTo>
                  <a:pt x="17502" y="5680"/>
                </a:lnTo>
                <a:lnTo>
                  <a:pt x="16904" y="4145"/>
                </a:lnTo>
                <a:lnTo>
                  <a:pt x="16559" y="3447"/>
                </a:lnTo>
                <a:lnTo>
                  <a:pt x="16304" y="3012"/>
                </a:lnTo>
                <a:lnTo>
                  <a:pt x="5002" y="3012"/>
                </a:lnTo>
                <a:lnTo>
                  <a:pt x="4645" y="2737"/>
                </a:lnTo>
                <a:lnTo>
                  <a:pt x="3656" y="2313"/>
                </a:lnTo>
                <a:lnTo>
                  <a:pt x="2955" y="2153"/>
                </a:lnTo>
                <a:lnTo>
                  <a:pt x="2518" y="2118"/>
                </a:lnTo>
                <a:close/>
              </a:path>
              <a:path w="19050" h="14604">
                <a:moveTo>
                  <a:pt x="13529" y="14292"/>
                </a:moveTo>
                <a:lnTo>
                  <a:pt x="12707" y="14292"/>
                </a:lnTo>
                <a:lnTo>
                  <a:pt x="12304" y="14487"/>
                </a:lnTo>
                <a:lnTo>
                  <a:pt x="12736" y="14447"/>
                </a:lnTo>
                <a:lnTo>
                  <a:pt x="13529" y="14292"/>
                </a:lnTo>
                <a:close/>
              </a:path>
              <a:path w="19050" h="14604">
                <a:moveTo>
                  <a:pt x="11683" y="0"/>
                </a:moveTo>
                <a:lnTo>
                  <a:pt x="5002" y="3012"/>
                </a:lnTo>
                <a:lnTo>
                  <a:pt x="16304" y="3012"/>
                </a:lnTo>
                <a:lnTo>
                  <a:pt x="116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43709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5" h="187959">
                <a:moveTo>
                  <a:pt x="95585" y="186690"/>
                </a:moveTo>
                <a:lnTo>
                  <a:pt x="86971" y="186690"/>
                </a:lnTo>
                <a:lnTo>
                  <a:pt x="87834" y="187960"/>
                </a:lnTo>
                <a:lnTo>
                  <a:pt x="95067" y="187960"/>
                </a:lnTo>
                <a:lnTo>
                  <a:pt x="95585" y="186690"/>
                </a:lnTo>
                <a:close/>
              </a:path>
              <a:path w="120015" h="187959">
                <a:moveTo>
                  <a:pt x="96804" y="185420"/>
                </a:moveTo>
                <a:lnTo>
                  <a:pt x="85200" y="185420"/>
                </a:lnTo>
                <a:lnTo>
                  <a:pt x="86063" y="186690"/>
                </a:lnTo>
                <a:lnTo>
                  <a:pt x="96447" y="186690"/>
                </a:lnTo>
                <a:lnTo>
                  <a:pt x="96804" y="185420"/>
                </a:lnTo>
                <a:close/>
              </a:path>
              <a:path w="120015" h="187959">
                <a:moveTo>
                  <a:pt x="115238" y="180340"/>
                </a:moveTo>
                <a:lnTo>
                  <a:pt x="80095" y="180340"/>
                </a:lnTo>
                <a:lnTo>
                  <a:pt x="80877" y="181610"/>
                </a:lnTo>
                <a:lnTo>
                  <a:pt x="81705" y="182880"/>
                </a:lnTo>
                <a:lnTo>
                  <a:pt x="82567" y="184150"/>
                </a:lnTo>
                <a:lnTo>
                  <a:pt x="83429" y="184150"/>
                </a:lnTo>
                <a:lnTo>
                  <a:pt x="84292" y="185420"/>
                </a:lnTo>
                <a:lnTo>
                  <a:pt x="97425" y="185420"/>
                </a:lnTo>
                <a:lnTo>
                  <a:pt x="97862" y="184150"/>
                </a:lnTo>
                <a:lnTo>
                  <a:pt x="98218" y="182880"/>
                </a:lnTo>
                <a:lnTo>
                  <a:pt x="112052" y="182880"/>
                </a:lnTo>
                <a:lnTo>
                  <a:pt x="112995" y="181610"/>
                </a:lnTo>
                <a:lnTo>
                  <a:pt x="114571" y="181610"/>
                </a:lnTo>
                <a:lnTo>
                  <a:pt x="115238" y="180340"/>
                </a:lnTo>
                <a:close/>
              </a:path>
              <a:path w="120015" h="187959">
                <a:moveTo>
                  <a:pt x="108556" y="182880"/>
                </a:moveTo>
                <a:lnTo>
                  <a:pt x="98218" y="182880"/>
                </a:lnTo>
                <a:lnTo>
                  <a:pt x="102266" y="184150"/>
                </a:lnTo>
                <a:lnTo>
                  <a:pt x="107176" y="184150"/>
                </a:lnTo>
                <a:lnTo>
                  <a:pt x="108556" y="182880"/>
                </a:lnTo>
                <a:close/>
              </a:path>
              <a:path w="120015" h="187959">
                <a:moveTo>
                  <a:pt x="78197" y="181610"/>
                </a:moveTo>
                <a:lnTo>
                  <a:pt x="72654" y="181610"/>
                </a:lnTo>
                <a:lnTo>
                  <a:pt x="73678" y="182880"/>
                </a:lnTo>
                <a:lnTo>
                  <a:pt x="77024" y="182880"/>
                </a:lnTo>
                <a:lnTo>
                  <a:pt x="78197" y="181610"/>
                </a:lnTo>
                <a:close/>
              </a:path>
              <a:path w="120015" h="187959">
                <a:moveTo>
                  <a:pt x="80095" y="180340"/>
                </a:moveTo>
                <a:lnTo>
                  <a:pt x="70492" y="180340"/>
                </a:lnTo>
                <a:lnTo>
                  <a:pt x="71562" y="181610"/>
                </a:lnTo>
                <a:lnTo>
                  <a:pt x="79773" y="181610"/>
                </a:lnTo>
                <a:lnTo>
                  <a:pt x="80095" y="180340"/>
                </a:lnTo>
                <a:close/>
              </a:path>
              <a:path w="120015" h="187959">
                <a:moveTo>
                  <a:pt x="116342" y="179070"/>
                </a:moveTo>
                <a:lnTo>
                  <a:pt x="69434" y="179070"/>
                </a:lnTo>
                <a:lnTo>
                  <a:pt x="69940" y="180340"/>
                </a:lnTo>
                <a:lnTo>
                  <a:pt x="115824" y="180340"/>
                </a:lnTo>
                <a:lnTo>
                  <a:pt x="116342" y="179070"/>
                </a:lnTo>
                <a:close/>
              </a:path>
              <a:path w="120015" h="187959">
                <a:moveTo>
                  <a:pt x="118308" y="172720"/>
                </a:moveTo>
                <a:lnTo>
                  <a:pt x="67111" y="172720"/>
                </a:lnTo>
                <a:lnTo>
                  <a:pt x="67238" y="173990"/>
                </a:lnTo>
                <a:lnTo>
                  <a:pt x="67387" y="173990"/>
                </a:lnTo>
                <a:lnTo>
                  <a:pt x="67387" y="175260"/>
                </a:lnTo>
                <a:lnTo>
                  <a:pt x="68928" y="179070"/>
                </a:lnTo>
                <a:lnTo>
                  <a:pt x="116767" y="179070"/>
                </a:lnTo>
                <a:lnTo>
                  <a:pt x="117123" y="177800"/>
                </a:lnTo>
                <a:lnTo>
                  <a:pt x="117434" y="177800"/>
                </a:lnTo>
                <a:lnTo>
                  <a:pt x="117675" y="176530"/>
                </a:lnTo>
                <a:lnTo>
                  <a:pt x="117871" y="176530"/>
                </a:lnTo>
                <a:lnTo>
                  <a:pt x="118032" y="175260"/>
                </a:lnTo>
                <a:lnTo>
                  <a:pt x="118308" y="172720"/>
                </a:lnTo>
                <a:close/>
              </a:path>
              <a:path w="120015" h="187959">
                <a:moveTo>
                  <a:pt x="118181" y="171450"/>
                </a:moveTo>
                <a:lnTo>
                  <a:pt x="66560" y="171450"/>
                </a:lnTo>
                <a:lnTo>
                  <a:pt x="66686" y="172720"/>
                </a:lnTo>
                <a:lnTo>
                  <a:pt x="118262" y="172720"/>
                </a:lnTo>
                <a:lnTo>
                  <a:pt x="118181" y="171450"/>
                </a:lnTo>
                <a:close/>
              </a:path>
              <a:path w="120015" h="187959">
                <a:moveTo>
                  <a:pt x="63731" y="170179"/>
                </a:moveTo>
                <a:lnTo>
                  <a:pt x="60430" y="170179"/>
                </a:lnTo>
                <a:lnTo>
                  <a:pt x="60982" y="171449"/>
                </a:lnTo>
                <a:lnTo>
                  <a:pt x="63581" y="171449"/>
                </a:lnTo>
                <a:lnTo>
                  <a:pt x="63731" y="170179"/>
                </a:lnTo>
                <a:close/>
              </a:path>
              <a:path w="120015" h="187959">
                <a:moveTo>
                  <a:pt x="117399" y="168910"/>
                </a:moveTo>
                <a:lnTo>
                  <a:pt x="58544" y="168909"/>
                </a:lnTo>
                <a:lnTo>
                  <a:pt x="59211" y="170179"/>
                </a:lnTo>
                <a:lnTo>
                  <a:pt x="64444" y="170179"/>
                </a:lnTo>
                <a:lnTo>
                  <a:pt x="64754" y="171449"/>
                </a:lnTo>
                <a:lnTo>
                  <a:pt x="117951" y="171450"/>
                </a:lnTo>
                <a:lnTo>
                  <a:pt x="117399" y="168910"/>
                </a:lnTo>
                <a:close/>
              </a:path>
              <a:path w="120015" h="187959">
                <a:moveTo>
                  <a:pt x="55048" y="165099"/>
                </a:moveTo>
                <a:lnTo>
                  <a:pt x="43917" y="165099"/>
                </a:lnTo>
                <a:lnTo>
                  <a:pt x="44860" y="166369"/>
                </a:lnTo>
                <a:lnTo>
                  <a:pt x="47217" y="167639"/>
                </a:lnTo>
                <a:lnTo>
                  <a:pt x="48517" y="168909"/>
                </a:lnTo>
                <a:lnTo>
                  <a:pt x="49621" y="167639"/>
                </a:lnTo>
                <a:lnTo>
                  <a:pt x="50529" y="167639"/>
                </a:lnTo>
                <a:lnTo>
                  <a:pt x="51817" y="166369"/>
                </a:lnTo>
                <a:lnTo>
                  <a:pt x="54577" y="166369"/>
                </a:lnTo>
                <a:lnTo>
                  <a:pt x="55048" y="165099"/>
                </a:lnTo>
                <a:close/>
              </a:path>
              <a:path w="120015" h="187959">
                <a:moveTo>
                  <a:pt x="116296" y="167640"/>
                </a:moveTo>
                <a:lnTo>
                  <a:pt x="57210" y="167639"/>
                </a:lnTo>
                <a:lnTo>
                  <a:pt x="57877" y="168909"/>
                </a:lnTo>
                <a:lnTo>
                  <a:pt x="116686" y="168910"/>
                </a:lnTo>
                <a:lnTo>
                  <a:pt x="116296" y="167640"/>
                </a:lnTo>
                <a:close/>
              </a:path>
              <a:path w="120015" h="187959">
                <a:moveTo>
                  <a:pt x="107015" y="166370"/>
                </a:moveTo>
                <a:lnTo>
                  <a:pt x="56497" y="166369"/>
                </a:lnTo>
                <a:lnTo>
                  <a:pt x="56497" y="167639"/>
                </a:lnTo>
                <a:lnTo>
                  <a:pt x="106785" y="167640"/>
                </a:lnTo>
                <a:lnTo>
                  <a:pt x="107015" y="166370"/>
                </a:lnTo>
                <a:close/>
              </a:path>
              <a:path w="120015" h="187959">
                <a:moveTo>
                  <a:pt x="114571" y="166370"/>
                </a:moveTo>
                <a:lnTo>
                  <a:pt x="110247" y="166370"/>
                </a:lnTo>
                <a:lnTo>
                  <a:pt x="108234" y="167640"/>
                </a:lnTo>
                <a:lnTo>
                  <a:pt x="115042" y="167640"/>
                </a:lnTo>
                <a:lnTo>
                  <a:pt x="114571" y="166370"/>
                </a:lnTo>
                <a:close/>
              </a:path>
              <a:path w="120015" h="187959">
                <a:moveTo>
                  <a:pt x="107096" y="163830"/>
                </a:moveTo>
                <a:lnTo>
                  <a:pt x="41801" y="163829"/>
                </a:lnTo>
                <a:lnTo>
                  <a:pt x="43089" y="165099"/>
                </a:lnTo>
                <a:lnTo>
                  <a:pt x="55048" y="165099"/>
                </a:lnTo>
                <a:lnTo>
                  <a:pt x="55439" y="166369"/>
                </a:lnTo>
                <a:lnTo>
                  <a:pt x="107176" y="166370"/>
                </a:lnTo>
                <a:lnTo>
                  <a:pt x="107096" y="163830"/>
                </a:lnTo>
                <a:close/>
              </a:path>
              <a:path w="120015" h="187959">
                <a:moveTo>
                  <a:pt x="106590" y="162560"/>
                </a:moveTo>
                <a:lnTo>
                  <a:pt x="39673" y="162559"/>
                </a:lnTo>
                <a:lnTo>
                  <a:pt x="41249" y="163829"/>
                </a:lnTo>
                <a:lnTo>
                  <a:pt x="106866" y="163830"/>
                </a:lnTo>
                <a:lnTo>
                  <a:pt x="106590" y="162560"/>
                </a:lnTo>
                <a:close/>
              </a:path>
              <a:path w="120015" h="187959">
                <a:moveTo>
                  <a:pt x="104577" y="160020"/>
                </a:moveTo>
                <a:lnTo>
                  <a:pt x="41329" y="160019"/>
                </a:lnTo>
                <a:lnTo>
                  <a:pt x="40973" y="161289"/>
                </a:lnTo>
                <a:lnTo>
                  <a:pt x="40260" y="162559"/>
                </a:lnTo>
                <a:lnTo>
                  <a:pt x="106199" y="162560"/>
                </a:lnTo>
                <a:lnTo>
                  <a:pt x="105727" y="161290"/>
                </a:lnTo>
                <a:lnTo>
                  <a:pt x="105210" y="161290"/>
                </a:lnTo>
                <a:lnTo>
                  <a:pt x="104577" y="160020"/>
                </a:lnTo>
                <a:close/>
              </a:path>
              <a:path w="120015" h="187959">
                <a:moveTo>
                  <a:pt x="100886" y="158750"/>
                </a:moveTo>
                <a:lnTo>
                  <a:pt x="42031" y="158749"/>
                </a:lnTo>
                <a:lnTo>
                  <a:pt x="41720" y="160019"/>
                </a:lnTo>
                <a:lnTo>
                  <a:pt x="101714" y="160020"/>
                </a:lnTo>
                <a:lnTo>
                  <a:pt x="100886" y="158750"/>
                </a:lnTo>
                <a:close/>
              </a:path>
              <a:path w="120015" h="187959">
                <a:moveTo>
                  <a:pt x="63926" y="157480"/>
                </a:moveTo>
                <a:lnTo>
                  <a:pt x="42387" y="157479"/>
                </a:lnTo>
                <a:lnTo>
                  <a:pt x="42387" y="158749"/>
                </a:lnTo>
                <a:lnTo>
                  <a:pt x="64915" y="158750"/>
                </a:lnTo>
                <a:lnTo>
                  <a:pt x="63926" y="157480"/>
                </a:lnTo>
                <a:close/>
              </a:path>
              <a:path w="120015" h="187959">
                <a:moveTo>
                  <a:pt x="90548" y="157480"/>
                </a:moveTo>
                <a:lnTo>
                  <a:pt x="67824" y="157480"/>
                </a:lnTo>
                <a:lnTo>
                  <a:pt x="66962" y="158750"/>
                </a:lnTo>
                <a:lnTo>
                  <a:pt x="90778" y="158750"/>
                </a:lnTo>
                <a:lnTo>
                  <a:pt x="90548" y="157480"/>
                </a:lnTo>
                <a:close/>
              </a:path>
              <a:path w="120015" h="187959">
                <a:moveTo>
                  <a:pt x="58544" y="149859"/>
                </a:moveTo>
                <a:lnTo>
                  <a:pt x="45412" y="149859"/>
                </a:lnTo>
                <a:lnTo>
                  <a:pt x="44469" y="151129"/>
                </a:lnTo>
                <a:lnTo>
                  <a:pt x="43767" y="153669"/>
                </a:lnTo>
                <a:lnTo>
                  <a:pt x="43250" y="154939"/>
                </a:lnTo>
                <a:lnTo>
                  <a:pt x="42468" y="157479"/>
                </a:lnTo>
                <a:lnTo>
                  <a:pt x="62638" y="157480"/>
                </a:lnTo>
                <a:lnTo>
                  <a:pt x="61615" y="156209"/>
                </a:lnTo>
                <a:lnTo>
                  <a:pt x="54726" y="156209"/>
                </a:lnTo>
                <a:lnTo>
                  <a:pt x="54853" y="154939"/>
                </a:lnTo>
                <a:lnTo>
                  <a:pt x="55278" y="153669"/>
                </a:lnTo>
                <a:lnTo>
                  <a:pt x="55750" y="153669"/>
                </a:lnTo>
                <a:lnTo>
                  <a:pt x="55991" y="152399"/>
                </a:lnTo>
                <a:lnTo>
                  <a:pt x="56578" y="152399"/>
                </a:lnTo>
                <a:lnTo>
                  <a:pt x="57210" y="151129"/>
                </a:lnTo>
                <a:lnTo>
                  <a:pt x="57877" y="151129"/>
                </a:lnTo>
                <a:lnTo>
                  <a:pt x="58544" y="149859"/>
                </a:lnTo>
                <a:close/>
              </a:path>
              <a:path w="120015" h="187959">
                <a:moveTo>
                  <a:pt x="89087" y="154940"/>
                </a:moveTo>
                <a:lnTo>
                  <a:pt x="74310" y="154940"/>
                </a:lnTo>
                <a:lnTo>
                  <a:pt x="71711" y="156210"/>
                </a:lnTo>
                <a:lnTo>
                  <a:pt x="70814" y="157480"/>
                </a:lnTo>
                <a:lnTo>
                  <a:pt x="90306" y="157480"/>
                </a:lnTo>
                <a:lnTo>
                  <a:pt x="89961" y="156210"/>
                </a:lnTo>
                <a:lnTo>
                  <a:pt x="89559" y="156210"/>
                </a:lnTo>
                <a:lnTo>
                  <a:pt x="89087" y="154940"/>
                </a:lnTo>
                <a:close/>
              </a:path>
              <a:path w="120015" h="187959">
                <a:moveTo>
                  <a:pt x="88075" y="153670"/>
                </a:moveTo>
                <a:lnTo>
                  <a:pt x="77772" y="153670"/>
                </a:lnTo>
                <a:lnTo>
                  <a:pt x="76633" y="154940"/>
                </a:lnTo>
                <a:lnTo>
                  <a:pt x="88616" y="154940"/>
                </a:lnTo>
                <a:lnTo>
                  <a:pt x="88075" y="153670"/>
                </a:lnTo>
                <a:close/>
              </a:path>
              <a:path w="120015" h="187959">
                <a:moveTo>
                  <a:pt x="85511" y="152400"/>
                </a:moveTo>
                <a:lnTo>
                  <a:pt x="82602" y="152400"/>
                </a:lnTo>
                <a:lnTo>
                  <a:pt x="80440" y="153670"/>
                </a:lnTo>
                <a:lnTo>
                  <a:pt x="86178" y="153670"/>
                </a:lnTo>
                <a:lnTo>
                  <a:pt x="85511" y="152400"/>
                </a:lnTo>
                <a:close/>
              </a:path>
              <a:path w="120015" h="187959">
                <a:moveTo>
                  <a:pt x="84016" y="151130"/>
                </a:moveTo>
                <a:lnTo>
                  <a:pt x="80486" y="151130"/>
                </a:lnTo>
                <a:lnTo>
                  <a:pt x="81463" y="152400"/>
                </a:lnTo>
                <a:lnTo>
                  <a:pt x="83234" y="152400"/>
                </a:lnTo>
                <a:lnTo>
                  <a:pt x="84016" y="151130"/>
                </a:lnTo>
                <a:close/>
              </a:path>
              <a:path w="120015" h="187959">
                <a:moveTo>
                  <a:pt x="88581" y="148590"/>
                </a:moveTo>
                <a:lnTo>
                  <a:pt x="71872" y="148590"/>
                </a:lnTo>
                <a:lnTo>
                  <a:pt x="73287" y="149860"/>
                </a:lnTo>
                <a:lnTo>
                  <a:pt x="74667" y="149860"/>
                </a:lnTo>
                <a:lnTo>
                  <a:pt x="75966" y="151130"/>
                </a:lnTo>
                <a:lnTo>
                  <a:pt x="86649" y="151130"/>
                </a:lnTo>
                <a:lnTo>
                  <a:pt x="87719" y="149860"/>
                </a:lnTo>
                <a:lnTo>
                  <a:pt x="88581" y="148590"/>
                </a:lnTo>
                <a:close/>
              </a:path>
              <a:path w="120015" h="187959">
                <a:moveTo>
                  <a:pt x="90582" y="146050"/>
                </a:moveTo>
                <a:lnTo>
                  <a:pt x="42617" y="146049"/>
                </a:lnTo>
                <a:lnTo>
                  <a:pt x="43365" y="147319"/>
                </a:lnTo>
                <a:lnTo>
                  <a:pt x="44032" y="148589"/>
                </a:lnTo>
                <a:lnTo>
                  <a:pt x="45021" y="149859"/>
                </a:lnTo>
                <a:lnTo>
                  <a:pt x="59257" y="149859"/>
                </a:lnTo>
                <a:lnTo>
                  <a:pt x="60511" y="148590"/>
                </a:lnTo>
                <a:lnTo>
                  <a:pt x="61891" y="148590"/>
                </a:lnTo>
                <a:lnTo>
                  <a:pt x="62753" y="147320"/>
                </a:lnTo>
                <a:lnTo>
                  <a:pt x="90042" y="147320"/>
                </a:lnTo>
                <a:lnTo>
                  <a:pt x="90582" y="146050"/>
                </a:lnTo>
                <a:close/>
              </a:path>
              <a:path w="120015" h="187959">
                <a:moveTo>
                  <a:pt x="90042" y="147320"/>
                </a:moveTo>
                <a:lnTo>
                  <a:pt x="70849" y="147320"/>
                </a:lnTo>
                <a:lnTo>
                  <a:pt x="71711" y="148590"/>
                </a:lnTo>
                <a:lnTo>
                  <a:pt x="89559" y="148590"/>
                </a:lnTo>
                <a:lnTo>
                  <a:pt x="90042" y="147320"/>
                </a:lnTo>
                <a:close/>
              </a:path>
              <a:path w="120015" h="187959">
                <a:moveTo>
                  <a:pt x="46677" y="143509"/>
                </a:moveTo>
                <a:lnTo>
                  <a:pt x="41088" y="143509"/>
                </a:lnTo>
                <a:lnTo>
                  <a:pt x="41479" y="144779"/>
                </a:lnTo>
                <a:lnTo>
                  <a:pt x="42226" y="146049"/>
                </a:lnTo>
                <a:lnTo>
                  <a:pt x="105325" y="146050"/>
                </a:lnTo>
                <a:lnTo>
                  <a:pt x="106072" y="144780"/>
                </a:lnTo>
                <a:lnTo>
                  <a:pt x="47378" y="144779"/>
                </a:lnTo>
                <a:lnTo>
                  <a:pt x="46677" y="143509"/>
                </a:lnTo>
                <a:close/>
              </a:path>
              <a:path w="120015" h="187959">
                <a:moveTo>
                  <a:pt x="108361" y="142240"/>
                </a:moveTo>
                <a:lnTo>
                  <a:pt x="53116" y="142239"/>
                </a:lnTo>
                <a:lnTo>
                  <a:pt x="51391" y="143509"/>
                </a:lnTo>
                <a:lnTo>
                  <a:pt x="50483" y="143509"/>
                </a:lnTo>
                <a:lnTo>
                  <a:pt x="49782" y="144779"/>
                </a:lnTo>
                <a:lnTo>
                  <a:pt x="107257" y="144780"/>
                </a:lnTo>
                <a:lnTo>
                  <a:pt x="107694" y="143510"/>
                </a:lnTo>
                <a:lnTo>
                  <a:pt x="108361" y="142240"/>
                </a:lnTo>
                <a:close/>
              </a:path>
              <a:path w="120015" h="187959">
                <a:moveTo>
                  <a:pt x="45883" y="142239"/>
                </a:moveTo>
                <a:lnTo>
                  <a:pt x="36879" y="142239"/>
                </a:lnTo>
                <a:lnTo>
                  <a:pt x="37741" y="143509"/>
                </a:lnTo>
                <a:lnTo>
                  <a:pt x="46079" y="143509"/>
                </a:lnTo>
                <a:lnTo>
                  <a:pt x="45883" y="142239"/>
                </a:lnTo>
                <a:close/>
              </a:path>
              <a:path w="120015" h="187959">
                <a:moveTo>
                  <a:pt x="46550" y="140969"/>
                </a:moveTo>
                <a:lnTo>
                  <a:pt x="34245" y="140969"/>
                </a:lnTo>
                <a:lnTo>
                  <a:pt x="34878" y="142239"/>
                </a:lnTo>
                <a:lnTo>
                  <a:pt x="45849" y="142239"/>
                </a:lnTo>
                <a:lnTo>
                  <a:pt x="46550" y="140969"/>
                </a:lnTo>
                <a:close/>
              </a:path>
              <a:path w="120015" h="187959">
                <a:moveTo>
                  <a:pt x="111420" y="134620"/>
                </a:moveTo>
                <a:lnTo>
                  <a:pt x="57095" y="134620"/>
                </a:lnTo>
                <a:lnTo>
                  <a:pt x="56773" y="135890"/>
                </a:lnTo>
                <a:lnTo>
                  <a:pt x="56267" y="137160"/>
                </a:lnTo>
                <a:lnTo>
                  <a:pt x="55876" y="138429"/>
                </a:lnTo>
                <a:lnTo>
                  <a:pt x="55600" y="139699"/>
                </a:lnTo>
                <a:lnTo>
                  <a:pt x="55439" y="140969"/>
                </a:lnTo>
                <a:lnTo>
                  <a:pt x="54611" y="140969"/>
                </a:lnTo>
                <a:lnTo>
                  <a:pt x="53829" y="142239"/>
                </a:lnTo>
                <a:lnTo>
                  <a:pt x="108556" y="142240"/>
                </a:lnTo>
                <a:lnTo>
                  <a:pt x="108832" y="140970"/>
                </a:lnTo>
                <a:lnTo>
                  <a:pt x="108867" y="139700"/>
                </a:lnTo>
                <a:lnTo>
                  <a:pt x="108706" y="138430"/>
                </a:lnTo>
                <a:lnTo>
                  <a:pt x="108315" y="135890"/>
                </a:lnTo>
                <a:lnTo>
                  <a:pt x="110396" y="135890"/>
                </a:lnTo>
                <a:lnTo>
                  <a:pt x="111420" y="134620"/>
                </a:lnTo>
                <a:close/>
              </a:path>
              <a:path w="120015" h="187959">
                <a:moveTo>
                  <a:pt x="47654" y="139699"/>
                </a:moveTo>
                <a:lnTo>
                  <a:pt x="33613" y="139699"/>
                </a:lnTo>
                <a:lnTo>
                  <a:pt x="33774" y="140969"/>
                </a:lnTo>
                <a:lnTo>
                  <a:pt x="47148" y="140969"/>
                </a:lnTo>
                <a:lnTo>
                  <a:pt x="47654" y="139699"/>
                </a:lnTo>
                <a:close/>
              </a:path>
              <a:path w="120015" h="187959">
                <a:moveTo>
                  <a:pt x="42813" y="130809"/>
                </a:moveTo>
                <a:lnTo>
                  <a:pt x="35706" y="130809"/>
                </a:lnTo>
                <a:lnTo>
                  <a:pt x="35234" y="132079"/>
                </a:lnTo>
                <a:lnTo>
                  <a:pt x="35039" y="133349"/>
                </a:lnTo>
                <a:lnTo>
                  <a:pt x="34717" y="135889"/>
                </a:lnTo>
                <a:lnTo>
                  <a:pt x="34291" y="137159"/>
                </a:lnTo>
                <a:lnTo>
                  <a:pt x="33969" y="137159"/>
                </a:lnTo>
                <a:lnTo>
                  <a:pt x="33739" y="138429"/>
                </a:lnTo>
                <a:lnTo>
                  <a:pt x="33463" y="138429"/>
                </a:lnTo>
                <a:lnTo>
                  <a:pt x="33463" y="139699"/>
                </a:lnTo>
                <a:lnTo>
                  <a:pt x="48091" y="139699"/>
                </a:lnTo>
                <a:lnTo>
                  <a:pt x="48402" y="138429"/>
                </a:lnTo>
                <a:lnTo>
                  <a:pt x="48839" y="137159"/>
                </a:lnTo>
                <a:lnTo>
                  <a:pt x="48839" y="135889"/>
                </a:lnTo>
                <a:lnTo>
                  <a:pt x="48712" y="134619"/>
                </a:lnTo>
                <a:lnTo>
                  <a:pt x="48045" y="134619"/>
                </a:lnTo>
                <a:lnTo>
                  <a:pt x="47459" y="133349"/>
                </a:lnTo>
                <a:lnTo>
                  <a:pt x="46792" y="133349"/>
                </a:lnTo>
                <a:lnTo>
                  <a:pt x="45768" y="132079"/>
                </a:lnTo>
                <a:lnTo>
                  <a:pt x="43606" y="132079"/>
                </a:lnTo>
                <a:lnTo>
                  <a:pt x="42813" y="130809"/>
                </a:lnTo>
                <a:close/>
              </a:path>
              <a:path w="120015" h="187959">
                <a:moveTo>
                  <a:pt x="117123" y="132080"/>
                </a:moveTo>
                <a:lnTo>
                  <a:pt x="58268" y="132080"/>
                </a:lnTo>
                <a:lnTo>
                  <a:pt x="57831" y="133350"/>
                </a:lnTo>
                <a:lnTo>
                  <a:pt x="57440" y="134620"/>
                </a:lnTo>
                <a:lnTo>
                  <a:pt x="113271" y="134620"/>
                </a:lnTo>
                <a:lnTo>
                  <a:pt x="114801" y="133350"/>
                </a:lnTo>
                <a:lnTo>
                  <a:pt x="116100" y="133350"/>
                </a:lnTo>
                <a:lnTo>
                  <a:pt x="117123" y="132080"/>
                </a:lnTo>
                <a:close/>
              </a:path>
              <a:path w="120015" h="187959">
                <a:moveTo>
                  <a:pt x="57686" y="106680"/>
                </a:moveTo>
                <a:lnTo>
                  <a:pt x="45653" y="106679"/>
                </a:lnTo>
                <a:lnTo>
                  <a:pt x="46677" y="107949"/>
                </a:lnTo>
                <a:lnTo>
                  <a:pt x="49034" y="107950"/>
                </a:lnTo>
                <a:lnTo>
                  <a:pt x="51276" y="110490"/>
                </a:lnTo>
                <a:lnTo>
                  <a:pt x="52254" y="110490"/>
                </a:lnTo>
                <a:lnTo>
                  <a:pt x="53162" y="111760"/>
                </a:lnTo>
                <a:lnTo>
                  <a:pt x="53979" y="113030"/>
                </a:lnTo>
                <a:lnTo>
                  <a:pt x="54726" y="114300"/>
                </a:lnTo>
                <a:lnTo>
                  <a:pt x="55393" y="114300"/>
                </a:lnTo>
                <a:lnTo>
                  <a:pt x="56026" y="115570"/>
                </a:lnTo>
                <a:lnTo>
                  <a:pt x="56578" y="116840"/>
                </a:lnTo>
                <a:lnTo>
                  <a:pt x="57486" y="118110"/>
                </a:lnTo>
                <a:lnTo>
                  <a:pt x="57877" y="119380"/>
                </a:lnTo>
                <a:lnTo>
                  <a:pt x="58188" y="120650"/>
                </a:lnTo>
                <a:lnTo>
                  <a:pt x="58705" y="121920"/>
                </a:lnTo>
                <a:lnTo>
                  <a:pt x="58901" y="123190"/>
                </a:lnTo>
                <a:lnTo>
                  <a:pt x="59177" y="124460"/>
                </a:lnTo>
                <a:lnTo>
                  <a:pt x="59274" y="125730"/>
                </a:lnTo>
                <a:lnTo>
                  <a:pt x="59332" y="129540"/>
                </a:lnTo>
                <a:lnTo>
                  <a:pt x="59257" y="130810"/>
                </a:lnTo>
                <a:lnTo>
                  <a:pt x="58740" y="132080"/>
                </a:lnTo>
                <a:lnTo>
                  <a:pt x="117560" y="132080"/>
                </a:lnTo>
                <a:lnTo>
                  <a:pt x="117951" y="130810"/>
                </a:lnTo>
                <a:lnTo>
                  <a:pt x="118584" y="129540"/>
                </a:lnTo>
                <a:lnTo>
                  <a:pt x="119055" y="129540"/>
                </a:lnTo>
                <a:lnTo>
                  <a:pt x="119366" y="128270"/>
                </a:lnTo>
                <a:lnTo>
                  <a:pt x="119596" y="127000"/>
                </a:lnTo>
                <a:lnTo>
                  <a:pt x="61615" y="127000"/>
                </a:lnTo>
                <a:lnTo>
                  <a:pt x="60821" y="123190"/>
                </a:lnTo>
                <a:lnTo>
                  <a:pt x="59487" y="118110"/>
                </a:lnTo>
                <a:lnTo>
                  <a:pt x="58935" y="115570"/>
                </a:lnTo>
                <a:lnTo>
                  <a:pt x="58107" y="110490"/>
                </a:lnTo>
                <a:lnTo>
                  <a:pt x="57686" y="106680"/>
                </a:lnTo>
                <a:close/>
              </a:path>
              <a:path w="120015" h="187959">
                <a:moveTo>
                  <a:pt x="41364" y="129539"/>
                </a:moveTo>
                <a:lnTo>
                  <a:pt x="36683" y="129539"/>
                </a:lnTo>
                <a:lnTo>
                  <a:pt x="36131" y="130809"/>
                </a:lnTo>
                <a:lnTo>
                  <a:pt x="42065" y="130809"/>
                </a:lnTo>
                <a:lnTo>
                  <a:pt x="41364" y="129539"/>
                </a:lnTo>
                <a:close/>
              </a:path>
              <a:path w="120015" h="187959">
                <a:moveTo>
                  <a:pt x="78197" y="100330"/>
                </a:moveTo>
                <a:lnTo>
                  <a:pt x="64122" y="110490"/>
                </a:lnTo>
                <a:lnTo>
                  <a:pt x="63616" y="111760"/>
                </a:lnTo>
                <a:lnTo>
                  <a:pt x="63420" y="113030"/>
                </a:lnTo>
                <a:lnTo>
                  <a:pt x="63259" y="114300"/>
                </a:lnTo>
                <a:lnTo>
                  <a:pt x="63144" y="115570"/>
                </a:lnTo>
                <a:lnTo>
                  <a:pt x="63110" y="120650"/>
                </a:lnTo>
                <a:lnTo>
                  <a:pt x="63225" y="123190"/>
                </a:lnTo>
                <a:lnTo>
                  <a:pt x="63501" y="124460"/>
                </a:lnTo>
                <a:lnTo>
                  <a:pt x="61615" y="127000"/>
                </a:lnTo>
                <a:lnTo>
                  <a:pt x="119596" y="127000"/>
                </a:lnTo>
                <a:lnTo>
                  <a:pt x="119596" y="124460"/>
                </a:lnTo>
                <a:lnTo>
                  <a:pt x="119481" y="123190"/>
                </a:lnTo>
                <a:lnTo>
                  <a:pt x="119331" y="121920"/>
                </a:lnTo>
                <a:lnTo>
                  <a:pt x="119090" y="121920"/>
                </a:lnTo>
                <a:lnTo>
                  <a:pt x="118814" y="120650"/>
                </a:lnTo>
                <a:lnTo>
                  <a:pt x="118503" y="119380"/>
                </a:lnTo>
                <a:lnTo>
                  <a:pt x="117675" y="119380"/>
                </a:lnTo>
                <a:lnTo>
                  <a:pt x="117238" y="118110"/>
                </a:lnTo>
                <a:lnTo>
                  <a:pt x="106785" y="118110"/>
                </a:lnTo>
                <a:lnTo>
                  <a:pt x="107061" y="116840"/>
                </a:lnTo>
                <a:lnTo>
                  <a:pt x="67548" y="116840"/>
                </a:lnTo>
                <a:lnTo>
                  <a:pt x="67031" y="115570"/>
                </a:lnTo>
                <a:lnTo>
                  <a:pt x="66835" y="114300"/>
                </a:lnTo>
                <a:lnTo>
                  <a:pt x="66525" y="113030"/>
                </a:lnTo>
                <a:lnTo>
                  <a:pt x="66525" y="110490"/>
                </a:lnTo>
                <a:lnTo>
                  <a:pt x="67353" y="109220"/>
                </a:lnTo>
                <a:lnTo>
                  <a:pt x="68997" y="107950"/>
                </a:lnTo>
                <a:lnTo>
                  <a:pt x="70734" y="105410"/>
                </a:lnTo>
                <a:lnTo>
                  <a:pt x="71596" y="105410"/>
                </a:lnTo>
                <a:lnTo>
                  <a:pt x="72424" y="104140"/>
                </a:lnTo>
                <a:lnTo>
                  <a:pt x="73287" y="102870"/>
                </a:lnTo>
                <a:lnTo>
                  <a:pt x="74149" y="102870"/>
                </a:lnTo>
                <a:lnTo>
                  <a:pt x="75805" y="101600"/>
                </a:lnTo>
                <a:lnTo>
                  <a:pt x="76633" y="101600"/>
                </a:lnTo>
                <a:lnTo>
                  <a:pt x="78197" y="100330"/>
                </a:lnTo>
                <a:close/>
              </a:path>
              <a:path w="120015" h="187959">
                <a:moveTo>
                  <a:pt x="116261" y="116840"/>
                </a:moveTo>
                <a:lnTo>
                  <a:pt x="107291" y="116840"/>
                </a:lnTo>
                <a:lnTo>
                  <a:pt x="106785" y="118110"/>
                </a:lnTo>
                <a:lnTo>
                  <a:pt x="116767" y="118110"/>
                </a:lnTo>
                <a:lnTo>
                  <a:pt x="116261" y="116840"/>
                </a:lnTo>
                <a:close/>
              </a:path>
              <a:path w="120015" h="187959">
                <a:moveTo>
                  <a:pt x="108039" y="105410"/>
                </a:moveTo>
                <a:lnTo>
                  <a:pt x="95619" y="105410"/>
                </a:lnTo>
                <a:lnTo>
                  <a:pt x="94515" y="106680"/>
                </a:lnTo>
                <a:lnTo>
                  <a:pt x="93733" y="107950"/>
                </a:lnTo>
                <a:lnTo>
                  <a:pt x="80486" y="107950"/>
                </a:lnTo>
                <a:lnTo>
                  <a:pt x="79819" y="109220"/>
                </a:lnTo>
                <a:lnTo>
                  <a:pt x="79221" y="110490"/>
                </a:lnTo>
                <a:lnTo>
                  <a:pt x="78473" y="110490"/>
                </a:lnTo>
                <a:lnTo>
                  <a:pt x="78197" y="111760"/>
                </a:lnTo>
                <a:lnTo>
                  <a:pt x="72815" y="111760"/>
                </a:lnTo>
                <a:lnTo>
                  <a:pt x="71907" y="113030"/>
                </a:lnTo>
                <a:lnTo>
                  <a:pt x="71125" y="113030"/>
                </a:lnTo>
                <a:lnTo>
                  <a:pt x="70377" y="114300"/>
                </a:lnTo>
                <a:lnTo>
                  <a:pt x="69158" y="114300"/>
                </a:lnTo>
                <a:lnTo>
                  <a:pt x="68687" y="115570"/>
                </a:lnTo>
                <a:lnTo>
                  <a:pt x="68296" y="115570"/>
                </a:lnTo>
                <a:lnTo>
                  <a:pt x="67548" y="116840"/>
                </a:lnTo>
                <a:lnTo>
                  <a:pt x="107061" y="116840"/>
                </a:lnTo>
                <a:lnTo>
                  <a:pt x="107613" y="114300"/>
                </a:lnTo>
                <a:lnTo>
                  <a:pt x="107924" y="113030"/>
                </a:lnTo>
                <a:lnTo>
                  <a:pt x="108280" y="110490"/>
                </a:lnTo>
                <a:lnTo>
                  <a:pt x="108395" y="109220"/>
                </a:lnTo>
                <a:lnTo>
                  <a:pt x="108315" y="106680"/>
                </a:lnTo>
                <a:lnTo>
                  <a:pt x="108039" y="105410"/>
                </a:lnTo>
                <a:close/>
              </a:path>
              <a:path w="120015" h="187959">
                <a:moveTo>
                  <a:pt x="37074" y="109219"/>
                </a:moveTo>
                <a:lnTo>
                  <a:pt x="24850" y="109219"/>
                </a:lnTo>
                <a:lnTo>
                  <a:pt x="25356" y="110489"/>
                </a:lnTo>
                <a:lnTo>
                  <a:pt x="26460" y="110489"/>
                </a:lnTo>
                <a:lnTo>
                  <a:pt x="27047" y="111759"/>
                </a:lnTo>
                <a:lnTo>
                  <a:pt x="33774" y="111759"/>
                </a:lnTo>
                <a:lnTo>
                  <a:pt x="35740" y="110489"/>
                </a:lnTo>
                <a:lnTo>
                  <a:pt x="37074" y="109219"/>
                </a:lnTo>
                <a:close/>
              </a:path>
              <a:path w="120015" h="187959">
                <a:moveTo>
                  <a:pt x="39834" y="107949"/>
                </a:moveTo>
                <a:lnTo>
                  <a:pt x="23907" y="107949"/>
                </a:lnTo>
                <a:lnTo>
                  <a:pt x="24344" y="109219"/>
                </a:lnTo>
                <a:lnTo>
                  <a:pt x="38730" y="109219"/>
                </a:lnTo>
                <a:lnTo>
                  <a:pt x="39834" y="107949"/>
                </a:lnTo>
                <a:close/>
              </a:path>
              <a:path w="120015" h="187959">
                <a:moveTo>
                  <a:pt x="53036" y="60960"/>
                </a:moveTo>
                <a:lnTo>
                  <a:pt x="29174" y="60959"/>
                </a:lnTo>
                <a:lnTo>
                  <a:pt x="29726" y="62229"/>
                </a:lnTo>
                <a:lnTo>
                  <a:pt x="33027" y="62229"/>
                </a:lnTo>
                <a:lnTo>
                  <a:pt x="33935" y="63499"/>
                </a:lnTo>
                <a:lnTo>
                  <a:pt x="35625" y="63500"/>
                </a:lnTo>
                <a:lnTo>
                  <a:pt x="36453" y="64770"/>
                </a:lnTo>
                <a:lnTo>
                  <a:pt x="37201" y="64770"/>
                </a:lnTo>
                <a:lnTo>
                  <a:pt x="37902" y="66040"/>
                </a:lnTo>
                <a:lnTo>
                  <a:pt x="39202" y="67310"/>
                </a:lnTo>
                <a:lnTo>
                  <a:pt x="40375" y="68580"/>
                </a:lnTo>
                <a:lnTo>
                  <a:pt x="45297" y="78740"/>
                </a:lnTo>
                <a:lnTo>
                  <a:pt x="45849" y="80010"/>
                </a:lnTo>
                <a:lnTo>
                  <a:pt x="46792" y="82550"/>
                </a:lnTo>
                <a:lnTo>
                  <a:pt x="47620" y="85090"/>
                </a:lnTo>
                <a:lnTo>
                  <a:pt x="48597" y="87630"/>
                </a:lnTo>
                <a:lnTo>
                  <a:pt x="49069" y="90170"/>
                </a:lnTo>
                <a:lnTo>
                  <a:pt x="49460" y="91440"/>
                </a:lnTo>
                <a:lnTo>
                  <a:pt x="49736" y="93980"/>
                </a:lnTo>
                <a:lnTo>
                  <a:pt x="49931" y="95250"/>
                </a:lnTo>
                <a:lnTo>
                  <a:pt x="50172" y="97790"/>
                </a:lnTo>
                <a:lnTo>
                  <a:pt x="9797" y="97789"/>
                </a:lnTo>
                <a:lnTo>
                  <a:pt x="9832" y="100329"/>
                </a:lnTo>
                <a:lnTo>
                  <a:pt x="10188" y="102869"/>
                </a:lnTo>
                <a:lnTo>
                  <a:pt x="10545" y="104139"/>
                </a:lnTo>
                <a:lnTo>
                  <a:pt x="10775" y="104139"/>
                </a:lnTo>
                <a:lnTo>
                  <a:pt x="11246" y="105409"/>
                </a:lnTo>
                <a:lnTo>
                  <a:pt x="22769" y="105409"/>
                </a:lnTo>
                <a:lnTo>
                  <a:pt x="23470" y="107949"/>
                </a:lnTo>
                <a:lnTo>
                  <a:pt x="42698" y="107949"/>
                </a:lnTo>
                <a:lnTo>
                  <a:pt x="43560" y="106679"/>
                </a:lnTo>
                <a:lnTo>
                  <a:pt x="57686" y="106680"/>
                </a:lnTo>
                <a:lnTo>
                  <a:pt x="57406" y="104140"/>
                </a:lnTo>
                <a:lnTo>
                  <a:pt x="57325" y="102870"/>
                </a:lnTo>
                <a:lnTo>
                  <a:pt x="57360" y="97790"/>
                </a:lnTo>
                <a:lnTo>
                  <a:pt x="57682" y="95250"/>
                </a:lnTo>
                <a:lnTo>
                  <a:pt x="56739" y="95250"/>
                </a:lnTo>
                <a:lnTo>
                  <a:pt x="56463" y="93980"/>
                </a:lnTo>
                <a:lnTo>
                  <a:pt x="56221" y="93980"/>
                </a:lnTo>
                <a:lnTo>
                  <a:pt x="55750" y="91440"/>
                </a:lnTo>
                <a:lnTo>
                  <a:pt x="55715" y="87630"/>
                </a:lnTo>
                <a:lnTo>
                  <a:pt x="56026" y="87630"/>
                </a:lnTo>
                <a:lnTo>
                  <a:pt x="56221" y="86360"/>
                </a:lnTo>
                <a:lnTo>
                  <a:pt x="56221" y="83820"/>
                </a:lnTo>
                <a:lnTo>
                  <a:pt x="56026" y="81280"/>
                </a:lnTo>
                <a:lnTo>
                  <a:pt x="55600" y="80010"/>
                </a:lnTo>
                <a:lnTo>
                  <a:pt x="55163" y="78740"/>
                </a:lnTo>
                <a:lnTo>
                  <a:pt x="54577" y="77470"/>
                </a:lnTo>
                <a:lnTo>
                  <a:pt x="53864" y="74930"/>
                </a:lnTo>
                <a:lnTo>
                  <a:pt x="53438" y="74930"/>
                </a:lnTo>
                <a:lnTo>
                  <a:pt x="52967" y="73660"/>
                </a:lnTo>
                <a:lnTo>
                  <a:pt x="52806" y="73660"/>
                </a:lnTo>
                <a:lnTo>
                  <a:pt x="52484" y="72390"/>
                </a:lnTo>
                <a:lnTo>
                  <a:pt x="52288" y="71120"/>
                </a:lnTo>
                <a:lnTo>
                  <a:pt x="51978" y="69850"/>
                </a:lnTo>
                <a:lnTo>
                  <a:pt x="51978" y="66040"/>
                </a:lnTo>
                <a:lnTo>
                  <a:pt x="52219" y="64770"/>
                </a:lnTo>
                <a:lnTo>
                  <a:pt x="52530" y="63500"/>
                </a:lnTo>
                <a:lnTo>
                  <a:pt x="52760" y="62230"/>
                </a:lnTo>
                <a:lnTo>
                  <a:pt x="53036" y="60960"/>
                </a:lnTo>
                <a:close/>
              </a:path>
              <a:path w="120015" h="187959">
                <a:moveTo>
                  <a:pt x="92204" y="106680"/>
                </a:moveTo>
                <a:lnTo>
                  <a:pt x="81705" y="106680"/>
                </a:lnTo>
                <a:lnTo>
                  <a:pt x="81268" y="107950"/>
                </a:lnTo>
                <a:lnTo>
                  <a:pt x="93066" y="107950"/>
                </a:lnTo>
                <a:lnTo>
                  <a:pt x="92204" y="106680"/>
                </a:lnTo>
                <a:close/>
              </a:path>
              <a:path w="120015" h="187959">
                <a:moveTo>
                  <a:pt x="12661" y="105409"/>
                </a:moveTo>
                <a:lnTo>
                  <a:pt x="11833" y="105409"/>
                </a:lnTo>
                <a:lnTo>
                  <a:pt x="12465" y="106679"/>
                </a:lnTo>
                <a:lnTo>
                  <a:pt x="12661" y="105409"/>
                </a:lnTo>
                <a:close/>
              </a:path>
              <a:path w="120015" h="187959">
                <a:moveTo>
                  <a:pt x="21975" y="105409"/>
                </a:moveTo>
                <a:lnTo>
                  <a:pt x="12856" y="105409"/>
                </a:lnTo>
                <a:lnTo>
                  <a:pt x="14156" y="106679"/>
                </a:lnTo>
                <a:lnTo>
                  <a:pt x="21032" y="106679"/>
                </a:lnTo>
                <a:lnTo>
                  <a:pt x="21975" y="105409"/>
                </a:lnTo>
                <a:close/>
              </a:path>
              <a:path w="120015" h="187959">
                <a:moveTo>
                  <a:pt x="89800" y="105410"/>
                </a:moveTo>
                <a:lnTo>
                  <a:pt x="83740" y="105410"/>
                </a:lnTo>
                <a:lnTo>
                  <a:pt x="83200" y="106680"/>
                </a:lnTo>
                <a:lnTo>
                  <a:pt x="90582" y="106680"/>
                </a:lnTo>
                <a:lnTo>
                  <a:pt x="89800" y="105410"/>
                </a:lnTo>
                <a:close/>
              </a:path>
              <a:path w="120015" h="187959">
                <a:moveTo>
                  <a:pt x="107061" y="104140"/>
                </a:moveTo>
                <a:lnTo>
                  <a:pt x="97816" y="104140"/>
                </a:lnTo>
                <a:lnTo>
                  <a:pt x="96286" y="105410"/>
                </a:lnTo>
                <a:lnTo>
                  <a:pt x="107613" y="105410"/>
                </a:lnTo>
                <a:lnTo>
                  <a:pt x="107061" y="104140"/>
                </a:lnTo>
                <a:close/>
              </a:path>
              <a:path w="120015" h="187959">
                <a:moveTo>
                  <a:pt x="106118" y="102870"/>
                </a:moveTo>
                <a:lnTo>
                  <a:pt x="101633" y="102870"/>
                </a:lnTo>
                <a:lnTo>
                  <a:pt x="100575" y="104140"/>
                </a:lnTo>
                <a:lnTo>
                  <a:pt x="106429" y="104140"/>
                </a:lnTo>
                <a:lnTo>
                  <a:pt x="106118" y="102870"/>
                </a:lnTo>
                <a:close/>
              </a:path>
              <a:path w="120015" h="187959">
                <a:moveTo>
                  <a:pt x="64618" y="100056"/>
                </a:moveTo>
                <a:lnTo>
                  <a:pt x="64478" y="100330"/>
                </a:lnTo>
                <a:lnTo>
                  <a:pt x="64618" y="100056"/>
                </a:lnTo>
                <a:close/>
              </a:path>
              <a:path w="120015" h="187959">
                <a:moveTo>
                  <a:pt x="98057" y="96520"/>
                </a:moveTo>
                <a:lnTo>
                  <a:pt x="73252" y="96520"/>
                </a:lnTo>
                <a:lnTo>
                  <a:pt x="71987" y="97790"/>
                </a:lnTo>
                <a:lnTo>
                  <a:pt x="70849" y="99060"/>
                </a:lnTo>
                <a:lnTo>
                  <a:pt x="69825" y="100330"/>
                </a:lnTo>
                <a:lnTo>
                  <a:pt x="81785" y="100330"/>
                </a:lnTo>
                <a:lnTo>
                  <a:pt x="83544" y="99060"/>
                </a:lnTo>
                <a:lnTo>
                  <a:pt x="92790" y="99060"/>
                </a:lnTo>
                <a:lnTo>
                  <a:pt x="94676" y="97790"/>
                </a:lnTo>
                <a:lnTo>
                  <a:pt x="96252" y="97790"/>
                </a:lnTo>
                <a:lnTo>
                  <a:pt x="98057" y="96520"/>
                </a:lnTo>
                <a:close/>
              </a:path>
              <a:path w="120015" h="187959">
                <a:moveTo>
                  <a:pt x="94320" y="41910"/>
                </a:moveTo>
                <a:lnTo>
                  <a:pt x="89881" y="41910"/>
                </a:lnTo>
                <a:lnTo>
                  <a:pt x="89961" y="45720"/>
                </a:lnTo>
                <a:lnTo>
                  <a:pt x="89800" y="48260"/>
                </a:lnTo>
                <a:lnTo>
                  <a:pt x="89294" y="50800"/>
                </a:lnTo>
                <a:lnTo>
                  <a:pt x="88938" y="53340"/>
                </a:lnTo>
                <a:lnTo>
                  <a:pt x="88547" y="54610"/>
                </a:lnTo>
                <a:lnTo>
                  <a:pt x="83475" y="66040"/>
                </a:lnTo>
                <a:lnTo>
                  <a:pt x="82211" y="68580"/>
                </a:lnTo>
                <a:lnTo>
                  <a:pt x="80957" y="69850"/>
                </a:lnTo>
                <a:lnTo>
                  <a:pt x="79819" y="71120"/>
                </a:lnTo>
                <a:lnTo>
                  <a:pt x="77887" y="73660"/>
                </a:lnTo>
                <a:lnTo>
                  <a:pt x="76633" y="76200"/>
                </a:lnTo>
                <a:lnTo>
                  <a:pt x="75610" y="77470"/>
                </a:lnTo>
                <a:lnTo>
                  <a:pt x="73804" y="80010"/>
                </a:lnTo>
                <a:lnTo>
                  <a:pt x="72976" y="81280"/>
                </a:lnTo>
                <a:lnTo>
                  <a:pt x="71481" y="83820"/>
                </a:lnTo>
                <a:lnTo>
                  <a:pt x="70147" y="85090"/>
                </a:lnTo>
                <a:lnTo>
                  <a:pt x="68997" y="87630"/>
                </a:lnTo>
                <a:lnTo>
                  <a:pt x="68020" y="90170"/>
                </a:lnTo>
                <a:lnTo>
                  <a:pt x="67192" y="91440"/>
                </a:lnTo>
                <a:lnTo>
                  <a:pt x="66491" y="92710"/>
                </a:lnTo>
                <a:lnTo>
                  <a:pt x="65111" y="97790"/>
                </a:lnTo>
                <a:lnTo>
                  <a:pt x="64618" y="100056"/>
                </a:lnTo>
                <a:lnTo>
                  <a:pt x="65778" y="97790"/>
                </a:lnTo>
                <a:lnTo>
                  <a:pt x="67031" y="96520"/>
                </a:lnTo>
                <a:lnTo>
                  <a:pt x="67629" y="95250"/>
                </a:lnTo>
                <a:lnTo>
                  <a:pt x="68250" y="95250"/>
                </a:lnTo>
                <a:lnTo>
                  <a:pt x="68802" y="93980"/>
                </a:lnTo>
                <a:lnTo>
                  <a:pt x="70492" y="92710"/>
                </a:lnTo>
                <a:lnTo>
                  <a:pt x="72539" y="90170"/>
                </a:lnTo>
                <a:lnTo>
                  <a:pt x="73448" y="88900"/>
                </a:lnTo>
                <a:lnTo>
                  <a:pt x="74276" y="88900"/>
                </a:lnTo>
                <a:lnTo>
                  <a:pt x="75644" y="87630"/>
                </a:lnTo>
                <a:lnTo>
                  <a:pt x="77185" y="87630"/>
                </a:lnTo>
                <a:lnTo>
                  <a:pt x="76587" y="86360"/>
                </a:lnTo>
                <a:lnTo>
                  <a:pt x="71987" y="86360"/>
                </a:lnTo>
                <a:lnTo>
                  <a:pt x="72735" y="85090"/>
                </a:lnTo>
                <a:lnTo>
                  <a:pt x="73528" y="85090"/>
                </a:lnTo>
                <a:lnTo>
                  <a:pt x="75173" y="82550"/>
                </a:lnTo>
                <a:lnTo>
                  <a:pt x="76035" y="81280"/>
                </a:lnTo>
                <a:lnTo>
                  <a:pt x="76909" y="81280"/>
                </a:lnTo>
                <a:lnTo>
                  <a:pt x="78634" y="78740"/>
                </a:lnTo>
                <a:lnTo>
                  <a:pt x="79497" y="78740"/>
                </a:lnTo>
                <a:lnTo>
                  <a:pt x="80405" y="77470"/>
                </a:lnTo>
                <a:lnTo>
                  <a:pt x="81268" y="77470"/>
                </a:lnTo>
                <a:lnTo>
                  <a:pt x="82130" y="76200"/>
                </a:lnTo>
                <a:lnTo>
                  <a:pt x="83866" y="74930"/>
                </a:lnTo>
                <a:lnTo>
                  <a:pt x="85511" y="73660"/>
                </a:lnTo>
                <a:lnTo>
                  <a:pt x="87052" y="73660"/>
                </a:lnTo>
                <a:lnTo>
                  <a:pt x="89766" y="72390"/>
                </a:lnTo>
                <a:lnTo>
                  <a:pt x="90904" y="71120"/>
                </a:lnTo>
                <a:lnTo>
                  <a:pt x="93066" y="71120"/>
                </a:lnTo>
                <a:lnTo>
                  <a:pt x="91249" y="69850"/>
                </a:lnTo>
                <a:lnTo>
                  <a:pt x="84844" y="69850"/>
                </a:lnTo>
                <a:lnTo>
                  <a:pt x="85511" y="68580"/>
                </a:lnTo>
                <a:lnTo>
                  <a:pt x="86143" y="67310"/>
                </a:lnTo>
                <a:lnTo>
                  <a:pt x="87362" y="66040"/>
                </a:lnTo>
                <a:lnTo>
                  <a:pt x="88466" y="64770"/>
                </a:lnTo>
                <a:lnTo>
                  <a:pt x="88972" y="63500"/>
                </a:lnTo>
                <a:lnTo>
                  <a:pt x="90548" y="63500"/>
                </a:lnTo>
                <a:lnTo>
                  <a:pt x="90824" y="62230"/>
                </a:lnTo>
                <a:lnTo>
                  <a:pt x="115123" y="62230"/>
                </a:lnTo>
                <a:lnTo>
                  <a:pt x="115548" y="60960"/>
                </a:lnTo>
                <a:lnTo>
                  <a:pt x="115905" y="60960"/>
                </a:lnTo>
                <a:lnTo>
                  <a:pt x="116181" y="59690"/>
                </a:lnTo>
                <a:lnTo>
                  <a:pt x="116376" y="58420"/>
                </a:lnTo>
                <a:lnTo>
                  <a:pt x="101438" y="58420"/>
                </a:lnTo>
                <a:lnTo>
                  <a:pt x="100690" y="57150"/>
                </a:lnTo>
                <a:lnTo>
                  <a:pt x="97310" y="57150"/>
                </a:lnTo>
                <a:lnTo>
                  <a:pt x="97551" y="54610"/>
                </a:lnTo>
                <a:lnTo>
                  <a:pt x="97701" y="53340"/>
                </a:lnTo>
                <a:lnTo>
                  <a:pt x="97666" y="49530"/>
                </a:lnTo>
                <a:lnTo>
                  <a:pt x="97505" y="48260"/>
                </a:lnTo>
                <a:lnTo>
                  <a:pt x="97310" y="46990"/>
                </a:lnTo>
                <a:lnTo>
                  <a:pt x="97034" y="45720"/>
                </a:lnTo>
                <a:lnTo>
                  <a:pt x="96758" y="45720"/>
                </a:lnTo>
                <a:lnTo>
                  <a:pt x="96401" y="44450"/>
                </a:lnTo>
                <a:lnTo>
                  <a:pt x="96056" y="44450"/>
                </a:lnTo>
                <a:lnTo>
                  <a:pt x="95654" y="43180"/>
                </a:lnTo>
                <a:lnTo>
                  <a:pt x="94791" y="43180"/>
                </a:lnTo>
                <a:lnTo>
                  <a:pt x="94320" y="41910"/>
                </a:lnTo>
                <a:close/>
              </a:path>
              <a:path w="120015" h="187959">
                <a:moveTo>
                  <a:pt x="9004" y="97789"/>
                </a:moveTo>
                <a:lnTo>
                  <a:pt x="6140" y="97789"/>
                </a:lnTo>
                <a:lnTo>
                  <a:pt x="7313" y="99059"/>
                </a:lnTo>
                <a:lnTo>
                  <a:pt x="8256" y="99059"/>
                </a:lnTo>
                <a:lnTo>
                  <a:pt x="9004" y="97789"/>
                </a:lnTo>
                <a:close/>
              </a:path>
              <a:path w="120015" h="187959">
                <a:moveTo>
                  <a:pt x="11051" y="59689"/>
                </a:moveTo>
                <a:lnTo>
                  <a:pt x="3346" y="59689"/>
                </a:lnTo>
                <a:lnTo>
                  <a:pt x="2161" y="60959"/>
                </a:lnTo>
                <a:lnTo>
                  <a:pt x="1460" y="62229"/>
                </a:lnTo>
                <a:lnTo>
                  <a:pt x="1218" y="62229"/>
                </a:lnTo>
                <a:lnTo>
                  <a:pt x="0" y="68579"/>
                </a:lnTo>
                <a:lnTo>
                  <a:pt x="0" y="92709"/>
                </a:lnTo>
                <a:lnTo>
                  <a:pt x="1218" y="93979"/>
                </a:lnTo>
                <a:lnTo>
                  <a:pt x="2242" y="95249"/>
                </a:lnTo>
                <a:lnTo>
                  <a:pt x="3150" y="96519"/>
                </a:lnTo>
                <a:lnTo>
                  <a:pt x="3576" y="96519"/>
                </a:lnTo>
                <a:lnTo>
                  <a:pt x="4726" y="97789"/>
                </a:lnTo>
                <a:lnTo>
                  <a:pt x="50172" y="97790"/>
                </a:lnTo>
                <a:lnTo>
                  <a:pt x="49586" y="96520"/>
                </a:lnTo>
                <a:lnTo>
                  <a:pt x="47884" y="95250"/>
                </a:lnTo>
                <a:lnTo>
                  <a:pt x="46596" y="93980"/>
                </a:lnTo>
                <a:lnTo>
                  <a:pt x="44630" y="91440"/>
                </a:lnTo>
                <a:lnTo>
                  <a:pt x="43882" y="91440"/>
                </a:lnTo>
                <a:lnTo>
                  <a:pt x="42974" y="90170"/>
                </a:lnTo>
                <a:lnTo>
                  <a:pt x="42698" y="90170"/>
                </a:lnTo>
                <a:lnTo>
                  <a:pt x="42307" y="88900"/>
                </a:lnTo>
                <a:lnTo>
                  <a:pt x="41916" y="86360"/>
                </a:lnTo>
                <a:lnTo>
                  <a:pt x="41525" y="85090"/>
                </a:lnTo>
                <a:lnTo>
                  <a:pt x="41088" y="83820"/>
                </a:lnTo>
                <a:lnTo>
                  <a:pt x="39639" y="80010"/>
                </a:lnTo>
                <a:lnTo>
                  <a:pt x="39087" y="78740"/>
                </a:lnTo>
                <a:lnTo>
                  <a:pt x="38569" y="78739"/>
                </a:lnTo>
                <a:lnTo>
                  <a:pt x="37465" y="76199"/>
                </a:lnTo>
                <a:lnTo>
                  <a:pt x="36373" y="74929"/>
                </a:lnTo>
                <a:lnTo>
                  <a:pt x="35303" y="74929"/>
                </a:lnTo>
                <a:lnTo>
                  <a:pt x="34763" y="73659"/>
                </a:lnTo>
                <a:lnTo>
                  <a:pt x="29611" y="73659"/>
                </a:lnTo>
                <a:lnTo>
                  <a:pt x="29335" y="72389"/>
                </a:lnTo>
                <a:lnTo>
                  <a:pt x="28622" y="69849"/>
                </a:lnTo>
                <a:lnTo>
                  <a:pt x="28231" y="68579"/>
                </a:lnTo>
                <a:lnTo>
                  <a:pt x="27794" y="67309"/>
                </a:lnTo>
                <a:lnTo>
                  <a:pt x="27323" y="67309"/>
                </a:lnTo>
                <a:lnTo>
                  <a:pt x="26817" y="66039"/>
                </a:lnTo>
                <a:lnTo>
                  <a:pt x="26311" y="66039"/>
                </a:lnTo>
                <a:lnTo>
                  <a:pt x="25759" y="64769"/>
                </a:lnTo>
                <a:lnTo>
                  <a:pt x="16042" y="64769"/>
                </a:lnTo>
                <a:lnTo>
                  <a:pt x="15145" y="63499"/>
                </a:lnTo>
                <a:lnTo>
                  <a:pt x="13454" y="62229"/>
                </a:lnTo>
                <a:lnTo>
                  <a:pt x="12626" y="60959"/>
                </a:lnTo>
                <a:lnTo>
                  <a:pt x="11833" y="60959"/>
                </a:lnTo>
                <a:lnTo>
                  <a:pt x="11051" y="59689"/>
                </a:lnTo>
                <a:close/>
              </a:path>
              <a:path w="120015" h="187959">
                <a:moveTo>
                  <a:pt x="99587" y="95250"/>
                </a:moveTo>
                <a:lnTo>
                  <a:pt x="76783" y="95250"/>
                </a:lnTo>
                <a:lnTo>
                  <a:pt x="75219" y="96520"/>
                </a:lnTo>
                <a:lnTo>
                  <a:pt x="98529" y="96520"/>
                </a:lnTo>
                <a:lnTo>
                  <a:pt x="99587" y="95250"/>
                </a:lnTo>
                <a:close/>
              </a:path>
              <a:path w="120015" h="187959">
                <a:moveTo>
                  <a:pt x="100219" y="93980"/>
                </a:moveTo>
                <a:lnTo>
                  <a:pt x="78991" y="93980"/>
                </a:lnTo>
                <a:lnTo>
                  <a:pt x="77852" y="95250"/>
                </a:lnTo>
                <a:lnTo>
                  <a:pt x="99943" y="95250"/>
                </a:lnTo>
                <a:lnTo>
                  <a:pt x="100219" y="93980"/>
                </a:lnTo>
                <a:close/>
              </a:path>
              <a:path w="120015" h="187959">
                <a:moveTo>
                  <a:pt x="100771" y="87630"/>
                </a:moveTo>
                <a:lnTo>
                  <a:pt x="85315" y="87630"/>
                </a:lnTo>
                <a:lnTo>
                  <a:pt x="84959" y="88900"/>
                </a:lnTo>
                <a:lnTo>
                  <a:pt x="84533" y="90170"/>
                </a:lnTo>
                <a:lnTo>
                  <a:pt x="83625" y="90170"/>
                </a:lnTo>
                <a:lnTo>
                  <a:pt x="82533" y="91440"/>
                </a:lnTo>
                <a:lnTo>
                  <a:pt x="81981" y="92710"/>
                </a:lnTo>
                <a:lnTo>
                  <a:pt x="81383" y="92710"/>
                </a:lnTo>
                <a:lnTo>
                  <a:pt x="80164" y="93980"/>
                </a:lnTo>
                <a:lnTo>
                  <a:pt x="100575" y="93980"/>
                </a:lnTo>
                <a:lnTo>
                  <a:pt x="101047" y="91440"/>
                </a:lnTo>
                <a:lnTo>
                  <a:pt x="101081" y="88900"/>
                </a:lnTo>
                <a:lnTo>
                  <a:pt x="100932" y="88900"/>
                </a:lnTo>
                <a:lnTo>
                  <a:pt x="100771" y="87630"/>
                </a:lnTo>
                <a:close/>
              </a:path>
              <a:path w="120015" h="187959">
                <a:moveTo>
                  <a:pt x="62121" y="74930"/>
                </a:moveTo>
                <a:lnTo>
                  <a:pt x="59602" y="74930"/>
                </a:lnTo>
                <a:lnTo>
                  <a:pt x="59602" y="78740"/>
                </a:lnTo>
                <a:lnTo>
                  <a:pt x="59763" y="80010"/>
                </a:lnTo>
                <a:lnTo>
                  <a:pt x="60005" y="81280"/>
                </a:lnTo>
                <a:lnTo>
                  <a:pt x="60315" y="82550"/>
                </a:lnTo>
                <a:lnTo>
                  <a:pt x="60741" y="83820"/>
                </a:lnTo>
                <a:lnTo>
                  <a:pt x="61293" y="85090"/>
                </a:lnTo>
                <a:lnTo>
                  <a:pt x="61373" y="86360"/>
                </a:lnTo>
                <a:lnTo>
                  <a:pt x="61339" y="87630"/>
                </a:lnTo>
                <a:lnTo>
                  <a:pt x="61178" y="88900"/>
                </a:lnTo>
                <a:lnTo>
                  <a:pt x="61017" y="88900"/>
                </a:lnTo>
                <a:lnTo>
                  <a:pt x="60545" y="90170"/>
                </a:lnTo>
                <a:lnTo>
                  <a:pt x="60235" y="91440"/>
                </a:lnTo>
                <a:lnTo>
                  <a:pt x="59844" y="92710"/>
                </a:lnTo>
                <a:lnTo>
                  <a:pt x="61615" y="92710"/>
                </a:lnTo>
                <a:lnTo>
                  <a:pt x="62282" y="91440"/>
                </a:lnTo>
                <a:lnTo>
                  <a:pt x="62558" y="90170"/>
                </a:lnTo>
                <a:lnTo>
                  <a:pt x="62788" y="90170"/>
                </a:lnTo>
                <a:lnTo>
                  <a:pt x="63501" y="87630"/>
                </a:lnTo>
                <a:lnTo>
                  <a:pt x="63777" y="85090"/>
                </a:lnTo>
                <a:lnTo>
                  <a:pt x="63731" y="82550"/>
                </a:lnTo>
                <a:lnTo>
                  <a:pt x="63501" y="82550"/>
                </a:lnTo>
                <a:lnTo>
                  <a:pt x="63386" y="81280"/>
                </a:lnTo>
                <a:lnTo>
                  <a:pt x="62753" y="80010"/>
                </a:lnTo>
                <a:lnTo>
                  <a:pt x="62477" y="78740"/>
                </a:lnTo>
                <a:lnTo>
                  <a:pt x="62282" y="78740"/>
                </a:lnTo>
                <a:lnTo>
                  <a:pt x="62040" y="77470"/>
                </a:lnTo>
                <a:lnTo>
                  <a:pt x="61960" y="76200"/>
                </a:lnTo>
                <a:lnTo>
                  <a:pt x="62121" y="74930"/>
                </a:lnTo>
                <a:close/>
              </a:path>
              <a:path w="120015" h="187959">
                <a:moveTo>
                  <a:pt x="104347" y="86360"/>
                </a:moveTo>
                <a:lnTo>
                  <a:pt x="85833" y="86360"/>
                </a:lnTo>
                <a:lnTo>
                  <a:pt x="85591" y="87630"/>
                </a:lnTo>
                <a:lnTo>
                  <a:pt x="101909" y="87630"/>
                </a:lnTo>
                <a:lnTo>
                  <a:pt x="104347" y="86360"/>
                </a:lnTo>
                <a:close/>
              </a:path>
              <a:path w="120015" h="187959">
                <a:moveTo>
                  <a:pt x="108982" y="83820"/>
                </a:moveTo>
                <a:lnTo>
                  <a:pt x="86063" y="83820"/>
                </a:lnTo>
                <a:lnTo>
                  <a:pt x="85982" y="86360"/>
                </a:lnTo>
                <a:lnTo>
                  <a:pt x="105405" y="86360"/>
                </a:lnTo>
                <a:lnTo>
                  <a:pt x="106429" y="85090"/>
                </a:lnTo>
                <a:lnTo>
                  <a:pt x="107337" y="85090"/>
                </a:lnTo>
                <a:lnTo>
                  <a:pt x="108982" y="83820"/>
                </a:lnTo>
                <a:close/>
              </a:path>
              <a:path w="120015" h="187959">
                <a:moveTo>
                  <a:pt x="113708" y="78740"/>
                </a:moveTo>
                <a:lnTo>
                  <a:pt x="89363" y="78740"/>
                </a:lnTo>
                <a:lnTo>
                  <a:pt x="85557" y="81280"/>
                </a:lnTo>
                <a:lnTo>
                  <a:pt x="85833" y="82550"/>
                </a:lnTo>
                <a:lnTo>
                  <a:pt x="85982" y="83820"/>
                </a:lnTo>
                <a:lnTo>
                  <a:pt x="109695" y="83820"/>
                </a:lnTo>
                <a:lnTo>
                  <a:pt x="110914" y="82550"/>
                </a:lnTo>
                <a:lnTo>
                  <a:pt x="112328" y="81280"/>
                </a:lnTo>
                <a:lnTo>
                  <a:pt x="112995" y="80010"/>
                </a:lnTo>
                <a:lnTo>
                  <a:pt x="113513" y="80010"/>
                </a:lnTo>
                <a:lnTo>
                  <a:pt x="113708" y="78740"/>
                </a:lnTo>
                <a:close/>
              </a:path>
              <a:path w="120015" h="187959">
                <a:moveTo>
                  <a:pt x="113467" y="71120"/>
                </a:moveTo>
                <a:lnTo>
                  <a:pt x="96723" y="71120"/>
                </a:lnTo>
                <a:lnTo>
                  <a:pt x="96401" y="72390"/>
                </a:lnTo>
                <a:lnTo>
                  <a:pt x="96010" y="72390"/>
                </a:lnTo>
                <a:lnTo>
                  <a:pt x="95504" y="73660"/>
                </a:lnTo>
                <a:lnTo>
                  <a:pt x="94952" y="74930"/>
                </a:lnTo>
                <a:lnTo>
                  <a:pt x="93687" y="76200"/>
                </a:lnTo>
                <a:lnTo>
                  <a:pt x="92986" y="76200"/>
                </a:lnTo>
                <a:lnTo>
                  <a:pt x="90778" y="78740"/>
                </a:lnTo>
                <a:lnTo>
                  <a:pt x="114099" y="78740"/>
                </a:lnTo>
                <a:lnTo>
                  <a:pt x="114214" y="77470"/>
                </a:lnTo>
                <a:lnTo>
                  <a:pt x="114260" y="74930"/>
                </a:lnTo>
                <a:lnTo>
                  <a:pt x="113789" y="72390"/>
                </a:lnTo>
                <a:lnTo>
                  <a:pt x="113467" y="71120"/>
                </a:lnTo>
                <a:close/>
              </a:path>
              <a:path w="120015" h="187959">
                <a:moveTo>
                  <a:pt x="64996" y="71120"/>
                </a:moveTo>
                <a:lnTo>
                  <a:pt x="61017" y="71120"/>
                </a:lnTo>
                <a:lnTo>
                  <a:pt x="60396" y="72390"/>
                </a:lnTo>
                <a:lnTo>
                  <a:pt x="60120" y="73660"/>
                </a:lnTo>
                <a:lnTo>
                  <a:pt x="59878" y="73660"/>
                </a:lnTo>
                <a:lnTo>
                  <a:pt x="59729" y="74930"/>
                </a:lnTo>
                <a:lnTo>
                  <a:pt x="62236" y="74930"/>
                </a:lnTo>
                <a:lnTo>
                  <a:pt x="62707" y="73660"/>
                </a:lnTo>
                <a:lnTo>
                  <a:pt x="63144" y="72390"/>
                </a:lnTo>
                <a:lnTo>
                  <a:pt x="64087" y="72390"/>
                </a:lnTo>
                <a:lnTo>
                  <a:pt x="64996" y="71120"/>
                </a:lnTo>
                <a:close/>
              </a:path>
              <a:path w="120015" h="187959">
                <a:moveTo>
                  <a:pt x="69791" y="71120"/>
                </a:moveTo>
                <a:lnTo>
                  <a:pt x="68215" y="71120"/>
                </a:lnTo>
                <a:lnTo>
                  <a:pt x="68411" y="72390"/>
                </a:lnTo>
                <a:lnTo>
                  <a:pt x="69549" y="72390"/>
                </a:lnTo>
                <a:lnTo>
                  <a:pt x="69791" y="71120"/>
                </a:lnTo>
                <a:close/>
              </a:path>
              <a:path w="120015" h="187959">
                <a:moveTo>
                  <a:pt x="70768" y="59690"/>
                </a:moveTo>
                <a:lnTo>
                  <a:pt x="67905" y="59690"/>
                </a:lnTo>
                <a:lnTo>
                  <a:pt x="67663" y="60960"/>
                </a:lnTo>
                <a:lnTo>
                  <a:pt x="67468" y="60960"/>
                </a:lnTo>
                <a:lnTo>
                  <a:pt x="67157" y="62230"/>
                </a:lnTo>
                <a:lnTo>
                  <a:pt x="67031" y="63500"/>
                </a:lnTo>
                <a:lnTo>
                  <a:pt x="66881" y="63500"/>
                </a:lnTo>
                <a:lnTo>
                  <a:pt x="66881" y="69850"/>
                </a:lnTo>
                <a:lnTo>
                  <a:pt x="63064" y="69850"/>
                </a:lnTo>
                <a:lnTo>
                  <a:pt x="62201" y="71120"/>
                </a:lnTo>
                <a:lnTo>
                  <a:pt x="69825" y="71120"/>
                </a:lnTo>
                <a:lnTo>
                  <a:pt x="69946" y="66040"/>
                </a:lnTo>
                <a:lnTo>
                  <a:pt x="70021" y="64770"/>
                </a:lnTo>
                <a:lnTo>
                  <a:pt x="70343" y="62230"/>
                </a:lnTo>
                <a:lnTo>
                  <a:pt x="70768" y="59690"/>
                </a:lnTo>
                <a:close/>
              </a:path>
              <a:path w="120015" h="187959">
                <a:moveTo>
                  <a:pt x="115123" y="62230"/>
                </a:moveTo>
                <a:lnTo>
                  <a:pt x="91330" y="62230"/>
                </a:lnTo>
                <a:lnTo>
                  <a:pt x="92710" y="63500"/>
                </a:lnTo>
                <a:lnTo>
                  <a:pt x="93848" y="64770"/>
                </a:lnTo>
                <a:lnTo>
                  <a:pt x="94837" y="64770"/>
                </a:lnTo>
                <a:lnTo>
                  <a:pt x="95585" y="66040"/>
                </a:lnTo>
                <a:lnTo>
                  <a:pt x="96206" y="67310"/>
                </a:lnTo>
                <a:lnTo>
                  <a:pt x="96643" y="67310"/>
                </a:lnTo>
                <a:lnTo>
                  <a:pt x="96919" y="68580"/>
                </a:lnTo>
                <a:lnTo>
                  <a:pt x="96953" y="71120"/>
                </a:lnTo>
                <a:lnTo>
                  <a:pt x="112765" y="71120"/>
                </a:lnTo>
                <a:lnTo>
                  <a:pt x="112363" y="69850"/>
                </a:lnTo>
                <a:lnTo>
                  <a:pt x="110247" y="69850"/>
                </a:lnTo>
                <a:lnTo>
                  <a:pt x="111351" y="68580"/>
                </a:lnTo>
                <a:lnTo>
                  <a:pt x="112328" y="67310"/>
                </a:lnTo>
                <a:lnTo>
                  <a:pt x="113191" y="66040"/>
                </a:lnTo>
                <a:lnTo>
                  <a:pt x="113938" y="64770"/>
                </a:lnTo>
                <a:lnTo>
                  <a:pt x="114571" y="63500"/>
                </a:lnTo>
                <a:lnTo>
                  <a:pt x="115123" y="62230"/>
                </a:lnTo>
                <a:close/>
              </a:path>
              <a:path w="120015" h="187959">
                <a:moveTo>
                  <a:pt x="24103" y="63499"/>
                </a:moveTo>
                <a:lnTo>
                  <a:pt x="17778" y="63499"/>
                </a:lnTo>
                <a:lnTo>
                  <a:pt x="16513" y="64769"/>
                </a:lnTo>
                <a:lnTo>
                  <a:pt x="25207" y="64769"/>
                </a:lnTo>
                <a:lnTo>
                  <a:pt x="24103" y="63499"/>
                </a:lnTo>
                <a:close/>
              </a:path>
              <a:path w="120015" h="187959">
                <a:moveTo>
                  <a:pt x="43054" y="59690"/>
                </a:moveTo>
                <a:lnTo>
                  <a:pt x="26265" y="59689"/>
                </a:lnTo>
                <a:lnTo>
                  <a:pt x="27093" y="60959"/>
                </a:lnTo>
                <a:lnTo>
                  <a:pt x="43169" y="60960"/>
                </a:lnTo>
                <a:lnTo>
                  <a:pt x="43054" y="59690"/>
                </a:lnTo>
                <a:close/>
              </a:path>
              <a:path w="120015" h="187959">
                <a:moveTo>
                  <a:pt x="52254" y="46990"/>
                </a:moveTo>
                <a:lnTo>
                  <a:pt x="46355" y="46990"/>
                </a:lnTo>
                <a:lnTo>
                  <a:pt x="46194" y="48260"/>
                </a:lnTo>
                <a:lnTo>
                  <a:pt x="45653" y="49530"/>
                </a:lnTo>
                <a:lnTo>
                  <a:pt x="45251" y="49530"/>
                </a:lnTo>
                <a:lnTo>
                  <a:pt x="44779" y="50800"/>
                </a:lnTo>
                <a:lnTo>
                  <a:pt x="44388" y="53340"/>
                </a:lnTo>
                <a:lnTo>
                  <a:pt x="44193" y="53340"/>
                </a:lnTo>
                <a:lnTo>
                  <a:pt x="43882" y="55880"/>
                </a:lnTo>
                <a:lnTo>
                  <a:pt x="43802" y="57150"/>
                </a:lnTo>
                <a:lnTo>
                  <a:pt x="43687" y="59690"/>
                </a:lnTo>
                <a:lnTo>
                  <a:pt x="43330" y="59690"/>
                </a:lnTo>
                <a:lnTo>
                  <a:pt x="43169" y="60960"/>
                </a:lnTo>
                <a:lnTo>
                  <a:pt x="53358" y="60960"/>
                </a:lnTo>
                <a:lnTo>
                  <a:pt x="54140" y="58420"/>
                </a:lnTo>
                <a:lnTo>
                  <a:pt x="55129" y="57150"/>
                </a:lnTo>
                <a:lnTo>
                  <a:pt x="50920" y="57150"/>
                </a:lnTo>
                <a:lnTo>
                  <a:pt x="51541" y="55880"/>
                </a:lnTo>
                <a:lnTo>
                  <a:pt x="52219" y="50800"/>
                </a:lnTo>
                <a:lnTo>
                  <a:pt x="52254" y="46990"/>
                </a:lnTo>
                <a:close/>
              </a:path>
              <a:path w="120015" h="187959">
                <a:moveTo>
                  <a:pt x="8302" y="58419"/>
                </a:moveTo>
                <a:lnTo>
                  <a:pt x="5979" y="58419"/>
                </a:lnTo>
                <a:lnTo>
                  <a:pt x="5473" y="59689"/>
                </a:lnTo>
                <a:lnTo>
                  <a:pt x="8969" y="59689"/>
                </a:lnTo>
                <a:lnTo>
                  <a:pt x="8302" y="58419"/>
                </a:lnTo>
                <a:close/>
              </a:path>
              <a:path w="120015" h="187959">
                <a:moveTo>
                  <a:pt x="41950" y="58420"/>
                </a:moveTo>
                <a:lnTo>
                  <a:pt x="24459" y="58419"/>
                </a:lnTo>
                <a:lnTo>
                  <a:pt x="25402" y="59689"/>
                </a:lnTo>
                <a:lnTo>
                  <a:pt x="42226" y="59690"/>
                </a:lnTo>
                <a:lnTo>
                  <a:pt x="41950" y="58420"/>
                </a:lnTo>
                <a:close/>
              </a:path>
              <a:path w="120015" h="187959">
                <a:moveTo>
                  <a:pt x="72148" y="55880"/>
                </a:moveTo>
                <a:lnTo>
                  <a:pt x="70573" y="55880"/>
                </a:lnTo>
                <a:lnTo>
                  <a:pt x="69595" y="57150"/>
                </a:lnTo>
                <a:lnTo>
                  <a:pt x="68802" y="58420"/>
                </a:lnTo>
                <a:lnTo>
                  <a:pt x="68491" y="58420"/>
                </a:lnTo>
                <a:lnTo>
                  <a:pt x="68181" y="59690"/>
                </a:lnTo>
                <a:lnTo>
                  <a:pt x="71010" y="59690"/>
                </a:lnTo>
                <a:lnTo>
                  <a:pt x="71562" y="57150"/>
                </a:lnTo>
                <a:lnTo>
                  <a:pt x="72148" y="55880"/>
                </a:lnTo>
                <a:close/>
              </a:path>
              <a:path w="120015" h="187959">
                <a:moveTo>
                  <a:pt x="41720" y="53340"/>
                </a:moveTo>
                <a:lnTo>
                  <a:pt x="20365" y="53339"/>
                </a:lnTo>
                <a:lnTo>
                  <a:pt x="20917" y="54609"/>
                </a:lnTo>
                <a:lnTo>
                  <a:pt x="21435" y="54609"/>
                </a:lnTo>
                <a:lnTo>
                  <a:pt x="22493" y="55879"/>
                </a:lnTo>
                <a:lnTo>
                  <a:pt x="22999" y="57149"/>
                </a:lnTo>
                <a:lnTo>
                  <a:pt x="23988" y="58419"/>
                </a:lnTo>
                <a:lnTo>
                  <a:pt x="41755" y="58420"/>
                </a:lnTo>
                <a:lnTo>
                  <a:pt x="41674" y="57150"/>
                </a:lnTo>
                <a:lnTo>
                  <a:pt x="41720" y="53340"/>
                </a:lnTo>
                <a:close/>
              </a:path>
              <a:path w="120015" h="187959">
                <a:moveTo>
                  <a:pt x="115985" y="53340"/>
                </a:moveTo>
                <a:lnTo>
                  <a:pt x="103876" y="53340"/>
                </a:lnTo>
                <a:lnTo>
                  <a:pt x="103243" y="54610"/>
                </a:lnTo>
                <a:lnTo>
                  <a:pt x="102691" y="55880"/>
                </a:lnTo>
                <a:lnTo>
                  <a:pt x="101633" y="57150"/>
                </a:lnTo>
                <a:lnTo>
                  <a:pt x="101438" y="58420"/>
                </a:lnTo>
                <a:lnTo>
                  <a:pt x="116491" y="58420"/>
                </a:lnTo>
                <a:lnTo>
                  <a:pt x="116457" y="55880"/>
                </a:lnTo>
                <a:lnTo>
                  <a:pt x="116342" y="54610"/>
                </a:lnTo>
                <a:lnTo>
                  <a:pt x="116181" y="54610"/>
                </a:lnTo>
                <a:lnTo>
                  <a:pt x="115985" y="53340"/>
                </a:lnTo>
                <a:close/>
              </a:path>
              <a:path w="120015" h="187959">
                <a:moveTo>
                  <a:pt x="54853" y="53340"/>
                </a:moveTo>
                <a:lnTo>
                  <a:pt x="53829" y="53340"/>
                </a:lnTo>
                <a:lnTo>
                  <a:pt x="53553" y="54610"/>
                </a:lnTo>
                <a:lnTo>
                  <a:pt x="52921" y="54610"/>
                </a:lnTo>
                <a:lnTo>
                  <a:pt x="52093" y="55880"/>
                </a:lnTo>
                <a:lnTo>
                  <a:pt x="50920" y="57150"/>
                </a:lnTo>
                <a:lnTo>
                  <a:pt x="55129" y="57150"/>
                </a:lnTo>
                <a:lnTo>
                  <a:pt x="55715" y="55880"/>
                </a:lnTo>
                <a:lnTo>
                  <a:pt x="54853" y="53340"/>
                </a:lnTo>
                <a:close/>
              </a:path>
              <a:path w="120015" h="187959">
                <a:moveTo>
                  <a:pt x="81785" y="55880"/>
                </a:moveTo>
                <a:lnTo>
                  <a:pt x="81348" y="55880"/>
                </a:lnTo>
                <a:lnTo>
                  <a:pt x="81509" y="57150"/>
                </a:lnTo>
                <a:lnTo>
                  <a:pt x="81659" y="57150"/>
                </a:lnTo>
                <a:lnTo>
                  <a:pt x="81785" y="55880"/>
                </a:lnTo>
                <a:close/>
              </a:path>
              <a:path w="120015" h="187959">
                <a:moveTo>
                  <a:pt x="98609" y="55880"/>
                </a:moveTo>
                <a:lnTo>
                  <a:pt x="98092" y="55880"/>
                </a:lnTo>
                <a:lnTo>
                  <a:pt x="97666" y="57150"/>
                </a:lnTo>
                <a:lnTo>
                  <a:pt x="98920" y="57150"/>
                </a:lnTo>
                <a:lnTo>
                  <a:pt x="98609" y="55880"/>
                </a:lnTo>
                <a:close/>
              </a:path>
              <a:path w="120015" h="187959">
                <a:moveTo>
                  <a:pt x="73091" y="54610"/>
                </a:moveTo>
                <a:lnTo>
                  <a:pt x="72378" y="54610"/>
                </a:lnTo>
                <a:lnTo>
                  <a:pt x="71711" y="55880"/>
                </a:lnTo>
                <a:lnTo>
                  <a:pt x="72781" y="55880"/>
                </a:lnTo>
                <a:lnTo>
                  <a:pt x="73091" y="54610"/>
                </a:lnTo>
                <a:close/>
              </a:path>
              <a:path w="120015" h="187959">
                <a:moveTo>
                  <a:pt x="82326" y="54610"/>
                </a:moveTo>
                <a:lnTo>
                  <a:pt x="80290" y="54610"/>
                </a:lnTo>
                <a:lnTo>
                  <a:pt x="80681" y="55880"/>
                </a:lnTo>
                <a:lnTo>
                  <a:pt x="82096" y="55880"/>
                </a:lnTo>
                <a:lnTo>
                  <a:pt x="82326" y="54610"/>
                </a:lnTo>
                <a:close/>
              </a:path>
              <a:path w="120015" h="187959">
                <a:moveTo>
                  <a:pt x="82326" y="46990"/>
                </a:moveTo>
                <a:lnTo>
                  <a:pt x="80405" y="46990"/>
                </a:lnTo>
                <a:lnTo>
                  <a:pt x="79968" y="49530"/>
                </a:lnTo>
                <a:lnTo>
                  <a:pt x="79773" y="50800"/>
                </a:lnTo>
                <a:lnTo>
                  <a:pt x="79692" y="54610"/>
                </a:lnTo>
                <a:lnTo>
                  <a:pt x="82372" y="54610"/>
                </a:lnTo>
                <a:lnTo>
                  <a:pt x="82211" y="53340"/>
                </a:lnTo>
                <a:lnTo>
                  <a:pt x="82326" y="46990"/>
                </a:lnTo>
                <a:close/>
              </a:path>
              <a:path w="120015" h="187959">
                <a:moveTo>
                  <a:pt x="42031" y="48260"/>
                </a:moveTo>
                <a:lnTo>
                  <a:pt x="11879" y="48259"/>
                </a:lnTo>
                <a:lnTo>
                  <a:pt x="12304" y="49529"/>
                </a:lnTo>
                <a:lnTo>
                  <a:pt x="12776" y="49529"/>
                </a:lnTo>
                <a:lnTo>
                  <a:pt x="13213" y="50799"/>
                </a:lnTo>
                <a:lnTo>
                  <a:pt x="13730" y="50799"/>
                </a:lnTo>
                <a:lnTo>
                  <a:pt x="14673" y="52069"/>
                </a:lnTo>
                <a:lnTo>
                  <a:pt x="15179" y="52069"/>
                </a:lnTo>
                <a:lnTo>
                  <a:pt x="16628" y="53339"/>
                </a:lnTo>
                <a:lnTo>
                  <a:pt x="41870" y="53340"/>
                </a:lnTo>
                <a:lnTo>
                  <a:pt x="42065" y="50800"/>
                </a:lnTo>
                <a:lnTo>
                  <a:pt x="42031" y="48260"/>
                </a:lnTo>
                <a:close/>
              </a:path>
              <a:path w="120015" h="187959">
                <a:moveTo>
                  <a:pt x="113547" y="50800"/>
                </a:moveTo>
                <a:lnTo>
                  <a:pt x="106199" y="50800"/>
                </a:lnTo>
                <a:lnTo>
                  <a:pt x="105762" y="52070"/>
                </a:lnTo>
                <a:lnTo>
                  <a:pt x="104577" y="53340"/>
                </a:lnTo>
                <a:lnTo>
                  <a:pt x="115514" y="53340"/>
                </a:lnTo>
                <a:lnTo>
                  <a:pt x="115238" y="52070"/>
                </a:lnTo>
                <a:lnTo>
                  <a:pt x="114375" y="52070"/>
                </a:lnTo>
                <a:lnTo>
                  <a:pt x="113547" y="50800"/>
                </a:lnTo>
                <a:close/>
              </a:path>
              <a:path w="120015" h="187959">
                <a:moveTo>
                  <a:pt x="112087" y="49530"/>
                </a:moveTo>
                <a:lnTo>
                  <a:pt x="108671" y="49530"/>
                </a:lnTo>
                <a:lnTo>
                  <a:pt x="108119" y="50800"/>
                </a:lnTo>
                <a:lnTo>
                  <a:pt x="112800" y="50800"/>
                </a:lnTo>
                <a:lnTo>
                  <a:pt x="112087" y="49530"/>
                </a:lnTo>
                <a:close/>
              </a:path>
              <a:path w="120015" h="187959">
                <a:moveTo>
                  <a:pt x="36568" y="10160"/>
                </a:moveTo>
                <a:lnTo>
                  <a:pt x="3622" y="10159"/>
                </a:lnTo>
                <a:lnTo>
                  <a:pt x="2483" y="11429"/>
                </a:lnTo>
                <a:lnTo>
                  <a:pt x="0" y="11429"/>
                </a:lnTo>
                <a:lnTo>
                  <a:pt x="0" y="34289"/>
                </a:lnTo>
                <a:lnTo>
                  <a:pt x="402" y="35559"/>
                </a:lnTo>
                <a:lnTo>
                  <a:pt x="747" y="35559"/>
                </a:lnTo>
                <a:lnTo>
                  <a:pt x="1540" y="36829"/>
                </a:lnTo>
                <a:lnTo>
                  <a:pt x="2357" y="36829"/>
                </a:lnTo>
                <a:lnTo>
                  <a:pt x="3150" y="38099"/>
                </a:lnTo>
                <a:lnTo>
                  <a:pt x="4760" y="38099"/>
                </a:lnTo>
                <a:lnTo>
                  <a:pt x="5508" y="39369"/>
                </a:lnTo>
                <a:lnTo>
                  <a:pt x="9556" y="39369"/>
                </a:lnTo>
                <a:lnTo>
                  <a:pt x="9636" y="40639"/>
                </a:lnTo>
                <a:lnTo>
                  <a:pt x="11131" y="46989"/>
                </a:lnTo>
                <a:lnTo>
                  <a:pt x="11488" y="48259"/>
                </a:lnTo>
                <a:lnTo>
                  <a:pt x="41950" y="48260"/>
                </a:lnTo>
                <a:lnTo>
                  <a:pt x="41835" y="46990"/>
                </a:lnTo>
                <a:lnTo>
                  <a:pt x="41444" y="45720"/>
                </a:lnTo>
                <a:lnTo>
                  <a:pt x="40455" y="45720"/>
                </a:lnTo>
                <a:lnTo>
                  <a:pt x="40260" y="44450"/>
                </a:lnTo>
                <a:lnTo>
                  <a:pt x="39949" y="44450"/>
                </a:lnTo>
                <a:lnTo>
                  <a:pt x="39708" y="43180"/>
                </a:lnTo>
                <a:lnTo>
                  <a:pt x="39790" y="39882"/>
                </a:lnTo>
                <a:lnTo>
                  <a:pt x="39984" y="38100"/>
                </a:lnTo>
                <a:lnTo>
                  <a:pt x="41329" y="35560"/>
                </a:lnTo>
                <a:lnTo>
                  <a:pt x="42341" y="33020"/>
                </a:lnTo>
                <a:lnTo>
                  <a:pt x="42813" y="31750"/>
                </a:lnTo>
                <a:lnTo>
                  <a:pt x="43020" y="31750"/>
                </a:lnTo>
                <a:lnTo>
                  <a:pt x="43169" y="30480"/>
                </a:lnTo>
                <a:lnTo>
                  <a:pt x="43215" y="27940"/>
                </a:lnTo>
                <a:lnTo>
                  <a:pt x="43020" y="26670"/>
                </a:lnTo>
                <a:lnTo>
                  <a:pt x="42778" y="26670"/>
                </a:lnTo>
                <a:lnTo>
                  <a:pt x="42422" y="25400"/>
                </a:lnTo>
                <a:lnTo>
                  <a:pt x="41479" y="25400"/>
                </a:lnTo>
                <a:lnTo>
                  <a:pt x="40858" y="24130"/>
                </a:lnTo>
                <a:lnTo>
                  <a:pt x="36016" y="24130"/>
                </a:lnTo>
                <a:lnTo>
                  <a:pt x="36407" y="21590"/>
                </a:lnTo>
                <a:lnTo>
                  <a:pt x="36683" y="20320"/>
                </a:lnTo>
                <a:lnTo>
                  <a:pt x="37074" y="16510"/>
                </a:lnTo>
                <a:lnTo>
                  <a:pt x="37120" y="13970"/>
                </a:lnTo>
                <a:lnTo>
                  <a:pt x="36959" y="12700"/>
                </a:lnTo>
                <a:lnTo>
                  <a:pt x="36568" y="10160"/>
                </a:lnTo>
                <a:close/>
              </a:path>
              <a:path w="120015" h="187959">
                <a:moveTo>
                  <a:pt x="45942" y="39882"/>
                </a:moveTo>
                <a:lnTo>
                  <a:pt x="46079" y="40640"/>
                </a:lnTo>
                <a:lnTo>
                  <a:pt x="46274" y="41910"/>
                </a:lnTo>
                <a:lnTo>
                  <a:pt x="46395" y="43180"/>
                </a:lnTo>
                <a:lnTo>
                  <a:pt x="46470" y="46990"/>
                </a:lnTo>
                <a:lnTo>
                  <a:pt x="51863" y="46990"/>
                </a:lnTo>
                <a:lnTo>
                  <a:pt x="51311" y="45720"/>
                </a:lnTo>
                <a:lnTo>
                  <a:pt x="50598" y="44450"/>
                </a:lnTo>
                <a:lnTo>
                  <a:pt x="49701" y="43180"/>
                </a:lnTo>
                <a:lnTo>
                  <a:pt x="47884" y="41910"/>
                </a:lnTo>
                <a:lnTo>
                  <a:pt x="46435" y="40640"/>
                </a:lnTo>
                <a:lnTo>
                  <a:pt x="45942" y="39882"/>
                </a:lnTo>
                <a:close/>
              </a:path>
              <a:path w="120015" h="187959">
                <a:moveTo>
                  <a:pt x="82682" y="45720"/>
                </a:moveTo>
                <a:lnTo>
                  <a:pt x="80831" y="45720"/>
                </a:lnTo>
                <a:lnTo>
                  <a:pt x="80601" y="46990"/>
                </a:lnTo>
                <a:lnTo>
                  <a:pt x="82487" y="46990"/>
                </a:lnTo>
                <a:lnTo>
                  <a:pt x="82682" y="45720"/>
                </a:lnTo>
                <a:close/>
              </a:path>
              <a:path w="120015" h="187959">
                <a:moveTo>
                  <a:pt x="83866" y="43180"/>
                </a:moveTo>
                <a:lnTo>
                  <a:pt x="82487" y="43180"/>
                </a:lnTo>
                <a:lnTo>
                  <a:pt x="82096" y="44450"/>
                </a:lnTo>
                <a:lnTo>
                  <a:pt x="81383" y="45720"/>
                </a:lnTo>
                <a:lnTo>
                  <a:pt x="82958" y="45720"/>
                </a:lnTo>
                <a:lnTo>
                  <a:pt x="83234" y="44450"/>
                </a:lnTo>
                <a:lnTo>
                  <a:pt x="83544" y="44450"/>
                </a:lnTo>
                <a:lnTo>
                  <a:pt x="83866" y="43180"/>
                </a:lnTo>
                <a:close/>
              </a:path>
              <a:path w="120015" h="187959">
                <a:moveTo>
                  <a:pt x="84959" y="41910"/>
                </a:moveTo>
                <a:lnTo>
                  <a:pt x="83947" y="41910"/>
                </a:lnTo>
                <a:lnTo>
                  <a:pt x="83429" y="43180"/>
                </a:lnTo>
                <a:lnTo>
                  <a:pt x="84223" y="43180"/>
                </a:lnTo>
                <a:lnTo>
                  <a:pt x="84959" y="41910"/>
                </a:lnTo>
                <a:close/>
              </a:path>
              <a:path w="120015" h="187959">
                <a:moveTo>
                  <a:pt x="92468" y="40640"/>
                </a:moveTo>
                <a:lnTo>
                  <a:pt x="85833" y="40640"/>
                </a:lnTo>
                <a:lnTo>
                  <a:pt x="85166" y="41910"/>
                </a:lnTo>
                <a:lnTo>
                  <a:pt x="92905" y="41910"/>
                </a:lnTo>
                <a:lnTo>
                  <a:pt x="92468" y="40640"/>
                </a:lnTo>
                <a:close/>
              </a:path>
              <a:path w="120015" h="187959">
                <a:moveTo>
                  <a:pt x="45849" y="39370"/>
                </a:moveTo>
                <a:lnTo>
                  <a:pt x="45607" y="39370"/>
                </a:lnTo>
                <a:lnTo>
                  <a:pt x="45942" y="39882"/>
                </a:lnTo>
                <a:lnTo>
                  <a:pt x="45849" y="39370"/>
                </a:lnTo>
                <a:close/>
              </a:path>
              <a:path w="120015" h="187959">
                <a:moveTo>
                  <a:pt x="25046" y="3810"/>
                </a:moveTo>
                <a:lnTo>
                  <a:pt x="12661" y="3809"/>
                </a:lnTo>
                <a:lnTo>
                  <a:pt x="12350" y="5079"/>
                </a:lnTo>
                <a:lnTo>
                  <a:pt x="11798" y="6349"/>
                </a:lnTo>
                <a:lnTo>
                  <a:pt x="11327" y="8889"/>
                </a:lnTo>
                <a:lnTo>
                  <a:pt x="11131" y="10159"/>
                </a:lnTo>
                <a:lnTo>
                  <a:pt x="26150" y="10160"/>
                </a:lnTo>
                <a:lnTo>
                  <a:pt x="26035" y="7620"/>
                </a:lnTo>
                <a:lnTo>
                  <a:pt x="25713" y="6350"/>
                </a:lnTo>
                <a:lnTo>
                  <a:pt x="25517" y="5080"/>
                </a:lnTo>
                <a:lnTo>
                  <a:pt x="25046" y="3810"/>
                </a:lnTo>
                <a:close/>
              </a:path>
              <a:path w="120015" h="187959">
                <a:moveTo>
                  <a:pt x="35936" y="8890"/>
                </a:moveTo>
                <a:lnTo>
                  <a:pt x="27564" y="8890"/>
                </a:lnTo>
                <a:lnTo>
                  <a:pt x="26150" y="10160"/>
                </a:lnTo>
                <a:lnTo>
                  <a:pt x="36292" y="10160"/>
                </a:lnTo>
                <a:lnTo>
                  <a:pt x="35936" y="8890"/>
                </a:lnTo>
                <a:close/>
              </a:path>
              <a:path w="120015" h="187959">
                <a:moveTo>
                  <a:pt x="34441" y="7620"/>
                </a:moveTo>
                <a:lnTo>
                  <a:pt x="30083" y="7620"/>
                </a:lnTo>
                <a:lnTo>
                  <a:pt x="28898" y="8890"/>
                </a:lnTo>
                <a:lnTo>
                  <a:pt x="34993" y="8890"/>
                </a:lnTo>
                <a:lnTo>
                  <a:pt x="34441" y="7620"/>
                </a:lnTo>
                <a:close/>
              </a:path>
              <a:path w="120015" h="187959">
                <a:moveTo>
                  <a:pt x="23401" y="1270"/>
                </a:moveTo>
                <a:lnTo>
                  <a:pt x="14512" y="1269"/>
                </a:lnTo>
                <a:lnTo>
                  <a:pt x="13730" y="2539"/>
                </a:lnTo>
                <a:lnTo>
                  <a:pt x="13017" y="3809"/>
                </a:lnTo>
                <a:lnTo>
                  <a:pt x="24689" y="3810"/>
                </a:lnTo>
                <a:lnTo>
                  <a:pt x="24344" y="2540"/>
                </a:lnTo>
                <a:lnTo>
                  <a:pt x="23666" y="2540"/>
                </a:lnTo>
                <a:lnTo>
                  <a:pt x="23401" y="1270"/>
                </a:lnTo>
                <a:close/>
              </a:path>
              <a:path w="120015" h="187959">
                <a:moveTo>
                  <a:pt x="21941" y="0"/>
                </a:moveTo>
                <a:lnTo>
                  <a:pt x="15766" y="0"/>
                </a:lnTo>
                <a:lnTo>
                  <a:pt x="15340" y="1269"/>
                </a:lnTo>
                <a:lnTo>
                  <a:pt x="22688" y="1270"/>
                </a:lnTo>
                <a:lnTo>
                  <a:pt x="2194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80669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40" h="42545">
                <a:moveTo>
                  <a:pt x="21699" y="12219"/>
                </a:moveTo>
                <a:lnTo>
                  <a:pt x="12695" y="27016"/>
                </a:lnTo>
                <a:lnTo>
                  <a:pt x="12304" y="27176"/>
                </a:lnTo>
                <a:lnTo>
                  <a:pt x="0" y="41939"/>
                </a:lnTo>
                <a:lnTo>
                  <a:pt x="471" y="41698"/>
                </a:lnTo>
                <a:lnTo>
                  <a:pt x="1931" y="41034"/>
                </a:lnTo>
                <a:lnTo>
                  <a:pt x="19583" y="37518"/>
                </a:lnTo>
                <a:lnTo>
                  <a:pt x="30365" y="37518"/>
                </a:lnTo>
                <a:lnTo>
                  <a:pt x="31060" y="37243"/>
                </a:lnTo>
                <a:lnTo>
                  <a:pt x="33921" y="33326"/>
                </a:lnTo>
                <a:lnTo>
                  <a:pt x="12385" y="33326"/>
                </a:lnTo>
                <a:lnTo>
                  <a:pt x="12971" y="32857"/>
                </a:lnTo>
                <a:lnTo>
                  <a:pt x="21343" y="24634"/>
                </a:lnTo>
                <a:lnTo>
                  <a:pt x="22136" y="23729"/>
                </a:lnTo>
                <a:lnTo>
                  <a:pt x="29013" y="13468"/>
                </a:lnTo>
                <a:lnTo>
                  <a:pt x="25402" y="13468"/>
                </a:lnTo>
                <a:lnTo>
                  <a:pt x="25126" y="13433"/>
                </a:lnTo>
                <a:lnTo>
                  <a:pt x="24770" y="13273"/>
                </a:lnTo>
                <a:lnTo>
                  <a:pt x="23942" y="12655"/>
                </a:lnTo>
                <a:lnTo>
                  <a:pt x="23436" y="12494"/>
                </a:lnTo>
                <a:lnTo>
                  <a:pt x="22136" y="12254"/>
                </a:lnTo>
                <a:lnTo>
                  <a:pt x="21699" y="12219"/>
                </a:lnTo>
                <a:close/>
              </a:path>
              <a:path w="53340" h="42545">
                <a:moveTo>
                  <a:pt x="30365" y="37518"/>
                </a:moveTo>
                <a:lnTo>
                  <a:pt x="20917" y="37518"/>
                </a:lnTo>
                <a:lnTo>
                  <a:pt x="22251" y="37552"/>
                </a:lnTo>
                <a:lnTo>
                  <a:pt x="23666" y="37633"/>
                </a:lnTo>
                <a:lnTo>
                  <a:pt x="25080" y="37747"/>
                </a:lnTo>
                <a:lnTo>
                  <a:pt x="26541" y="37942"/>
                </a:lnTo>
                <a:lnTo>
                  <a:pt x="28036" y="37942"/>
                </a:lnTo>
                <a:lnTo>
                  <a:pt x="28703" y="37907"/>
                </a:lnTo>
                <a:lnTo>
                  <a:pt x="29996" y="37633"/>
                </a:lnTo>
                <a:lnTo>
                  <a:pt x="30365" y="37518"/>
                </a:lnTo>
                <a:close/>
              </a:path>
              <a:path w="53340" h="42545">
                <a:moveTo>
                  <a:pt x="50759" y="0"/>
                </a:moveTo>
                <a:lnTo>
                  <a:pt x="49600" y="1809"/>
                </a:lnTo>
                <a:lnTo>
                  <a:pt x="47504" y="4661"/>
                </a:lnTo>
                <a:lnTo>
                  <a:pt x="46168" y="6310"/>
                </a:lnTo>
                <a:lnTo>
                  <a:pt x="45260" y="7329"/>
                </a:lnTo>
                <a:lnTo>
                  <a:pt x="44469" y="8268"/>
                </a:lnTo>
                <a:lnTo>
                  <a:pt x="12385" y="33326"/>
                </a:lnTo>
                <a:lnTo>
                  <a:pt x="33921" y="33326"/>
                </a:lnTo>
                <a:lnTo>
                  <a:pt x="33804" y="30509"/>
                </a:lnTo>
                <a:lnTo>
                  <a:pt x="33693" y="29914"/>
                </a:lnTo>
                <a:lnTo>
                  <a:pt x="33452" y="29020"/>
                </a:lnTo>
                <a:lnTo>
                  <a:pt x="39359" y="29020"/>
                </a:lnTo>
                <a:lnTo>
                  <a:pt x="47804" y="23065"/>
                </a:lnTo>
                <a:lnTo>
                  <a:pt x="47930" y="22595"/>
                </a:lnTo>
                <a:lnTo>
                  <a:pt x="46221" y="15037"/>
                </a:lnTo>
                <a:lnTo>
                  <a:pt x="46276" y="14808"/>
                </a:lnTo>
                <a:lnTo>
                  <a:pt x="53029" y="5016"/>
                </a:lnTo>
                <a:lnTo>
                  <a:pt x="52921" y="2347"/>
                </a:lnTo>
                <a:lnTo>
                  <a:pt x="52679" y="1809"/>
                </a:lnTo>
                <a:lnTo>
                  <a:pt x="52369" y="1339"/>
                </a:lnTo>
                <a:lnTo>
                  <a:pt x="51932" y="824"/>
                </a:lnTo>
                <a:lnTo>
                  <a:pt x="51391" y="400"/>
                </a:lnTo>
                <a:lnTo>
                  <a:pt x="50759" y="0"/>
                </a:lnTo>
                <a:close/>
              </a:path>
              <a:path w="53340" h="42545">
                <a:moveTo>
                  <a:pt x="39359" y="29020"/>
                </a:moveTo>
                <a:lnTo>
                  <a:pt x="33452" y="29020"/>
                </a:lnTo>
                <a:lnTo>
                  <a:pt x="34912" y="29215"/>
                </a:lnTo>
                <a:lnTo>
                  <a:pt x="35545" y="29215"/>
                </a:lnTo>
                <a:lnTo>
                  <a:pt x="36246" y="29249"/>
                </a:lnTo>
                <a:lnTo>
                  <a:pt x="37040" y="29249"/>
                </a:lnTo>
                <a:lnTo>
                  <a:pt x="39359" y="29020"/>
                </a:lnTo>
                <a:close/>
              </a:path>
              <a:path w="53340" h="42545">
                <a:moveTo>
                  <a:pt x="37071" y="8612"/>
                </a:moveTo>
                <a:lnTo>
                  <a:pt x="31141" y="8612"/>
                </a:lnTo>
                <a:lnTo>
                  <a:pt x="31417" y="9162"/>
                </a:lnTo>
                <a:lnTo>
                  <a:pt x="31693" y="9872"/>
                </a:lnTo>
                <a:lnTo>
                  <a:pt x="32108" y="11280"/>
                </a:lnTo>
                <a:lnTo>
                  <a:pt x="32350" y="12334"/>
                </a:lnTo>
                <a:lnTo>
                  <a:pt x="32470" y="13193"/>
                </a:lnTo>
                <a:lnTo>
                  <a:pt x="32590" y="16365"/>
                </a:lnTo>
                <a:lnTo>
                  <a:pt x="37071" y="8612"/>
                </a:lnTo>
                <a:close/>
              </a:path>
              <a:path w="53340" h="42545">
                <a:moveTo>
                  <a:pt x="34360" y="2393"/>
                </a:moveTo>
                <a:lnTo>
                  <a:pt x="26194" y="12609"/>
                </a:lnTo>
                <a:lnTo>
                  <a:pt x="26069" y="13078"/>
                </a:lnTo>
                <a:lnTo>
                  <a:pt x="25793" y="13399"/>
                </a:lnTo>
                <a:lnTo>
                  <a:pt x="25632" y="13468"/>
                </a:lnTo>
                <a:lnTo>
                  <a:pt x="29013" y="13468"/>
                </a:lnTo>
                <a:lnTo>
                  <a:pt x="30071" y="11280"/>
                </a:lnTo>
                <a:lnTo>
                  <a:pt x="31141" y="8612"/>
                </a:lnTo>
                <a:lnTo>
                  <a:pt x="37071" y="8612"/>
                </a:lnTo>
                <a:lnTo>
                  <a:pt x="38063" y="6894"/>
                </a:lnTo>
                <a:lnTo>
                  <a:pt x="38454" y="6310"/>
                </a:lnTo>
                <a:lnTo>
                  <a:pt x="38567" y="5920"/>
                </a:lnTo>
                <a:lnTo>
                  <a:pt x="35154" y="2508"/>
                </a:lnTo>
                <a:lnTo>
                  <a:pt x="34360" y="239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0163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9832" y="0"/>
                </a:moveTo>
                <a:lnTo>
                  <a:pt x="0" y="10376"/>
                </a:lnTo>
                <a:lnTo>
                  <a:pt x="517" y="10501"/>
                </a:lnTo>
                <a:lnTo>
                  <a:pt x="1770" y="10731"/>
                </a:lnTo>
                <a:lnTo>
                  <a:pt x="2598" y="10811"/>
                </a:lnTo>
                <a:lnTo>
                  <a:pt x="4013" y="10811"/>
                </a:lnTo>
                <a:lnTo>
                  <a:pt x="5002" y="10650"/>
                </a:lnTo>
                <a:lnTo>
                  <a:pt x="9832" y="4546"/>
                </a:lnTo>
                <a:lnTo>
                  <a:pt x="983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12281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3477" y="0"/>
                </a:moveTo>
                <a:lnTo>
                  <a:pt x="6520" y="3012"/>
                </a:lnTo>
                <a:lnTo>
                  <a:pt x="2633" y="4615"/>
                </a:lnTo>
                <a:lnTo>
                  <a:pt x="0" y="5749"/>
                </a:lnTo>
                <a:lnTo>
                  <a:pt x="4749" y="8807"/>
                </a:lnTo>
                <a:lnTo>
                  <a:pt x="5347" y="8772"/>
                </a:lnTo>
                <a:lnTo>
                  <a:pt x="10648" y="5634"/>
                </a:lnTo>
                <a:lnTo>
                  <a:pt x="11085" y="5210"/>
                </a:lnTo>
                <a:lnTo>
                  <a:pt x="11867" y="4260"/>
                </a:lnTo>
                <a:lnTo>
                  <a:pt x="12580" y="3447"/>
                </a:lnTo>
                <a:lnTo>
                  <a:pt x="13880" y="1523"/>
                </a:lnTo>
                <a:lnTo>
                  <a:pt x="1347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91559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713" y="0"/>
                </a:moveTo>
                <a:lnTo>
                  <a:pt x="0" y="5634"/>
                </a:lnTo>
                <a:lnTo>
                  <a:pt x="114" y="6298"/>
                </a:lnTo>
                <a:lnTo>
                  <a:pt x="275" y="6963"/>
                </a:lnTo>
                <a:lnTo>
                  <a:pt x="712" y="8337"/>
                </a:lnTo>
                <a:lnTo>
                  <a:pt x="862" y="8612"/>
                </a:lnTo>
                <a:lnTo>
                  <a:pt x="1655" y="7707"/>
                </a:lnTo>
                <a:lnTo>
                  <a:pt x="2518" y="6848"/>
                </a:lnTo>
                <a:lnTo>
                  <a:pt x="3380" y="6069"/>
                </a:lnTo>
                <a:lnTo>
                  <a:pt x="5462" y="4386"/>
                </a:lnTo>
                <a:lnTo>
                  <a:pt x="5979" y="4031"/>
                </a:lnTo>
                <a:lnTo>
                  <a:pt x="5991" y="2702"/>
                </a:lnTo>
                <a:lnTo>
                  <a:pt x="3219" y="80"/>
                </a:lnTo>
                <a:lnTo>
                  <a:pt x="271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97002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3319" y="34"/>
                </a:moveTo>
                <a:lnTo>
                  <a:pt x="0" y="3012"/>
                </a:lnTo>
                <a:lnTo>
                  <a:pt x="99" y="3515"/>
                </a:lnTo>
                <a:lnTo>
                  <a:pt x="812" y="3870"/>
                </a:lnTo>
                <a:lnTo>
                  <a:pt x="1514" y="4100"/>
                </a:lnTo>
                <a:lnTo>
                  <a:pt x="1905" y="4180"/>
                </a:lnTo>
                <a:lnTo>
                  <a:pt x="2307" y="4180"/>
                </a:lnTo>
                <a:lnTo>
                  <a:pt x="2652" y="4100"/>
                </a:lnTo>
                <a:lnTo>
                  <a:pt x="3561" y="3012"/>
                </a:lnTo>
                <a:lnTo>
                  <a:pt x="3480" y="584"/>
                </a:lnTo>
                <a:lnTo>
                  <a:pt x="3319" y="34"/>
                </a:lnTo>
                <a:close/>
              </a:path>
              <a:path w="3809" h="4445">
                <a:moveTo>
                  <a:pt x="2457" y="0"/>
                </a:moveTo>
                <a:lnTo>
                  <a:pt x="2100" y="34"/>
                </a:lnTo>
                <a:lnTo>
                  <a:pt x="2618" y="34"/>
                </a:lnTo>
                <a:lnTo>
                  <a:pt x="24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2238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7670" y="0"/>
                </a:moveTo>
                <a:lnTo>
                  <a:pt x="0" y="8887"/>
                </a:lnTo>
                <a:lnTo>
                  <a:pt x="781" y="8257"/>
                </a:lnTo>
                <a:lnTo>
                  <a:pt x="2046" y="7512"/>
                </a:lnTo>
                <a:lnTo>
                  <a:pt x="3346" y="6928"/>
                </a:lnTo>
                <a:lnTo>
                  <a:pt x="5071" y="6264"/>
                </a:lnTo>
                <a:lnTo>
                  <a:pt x="6094" y="5909"/>
                </a:lnTo>
                <a:lnTo>
                  <a:pt x="8532" y="5165"/>
                </a:lnTo>
                <a:lnTo>
                  <a:pt x="8417" y="1878"/>
                </a:lnTo>
                <a:lnTo>
                  <a:pt x="8208" y="1019"/>
                </a:lnTo>
                <a:lnTo>
                  <a:pt x="8061" y="664"/>
                </a:lnTo>
                <a:lnTo>
                  <a:pt x="767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2434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8256" y="0"/>
                </a:moveTo>
                <a:lnTo>
                  <a:pt x="0" y="13617"/>
                </a:lnTo>
                <a:lnTo>
                  <a:pt x="1770" y="11933"/>
                </a:lnTo>
                <a:lnTo>
                  <a:pt x="5151" y="8887"/>
                </a:lnTo>
                <a:lnTo>
                  <a:pt x="6646" y="7593"/>
                </a:lnTo>
                <a:lnTo>
                  <a:pt x="7946" y="6539"/>
                </a:lnTo>
                <a:lnTo>
                  <a:pt x="8923" y="5714"/>
                </a:lnTo>
                <a:lnTo>
                  <a:pt x="9832" y="5004"/>
                </a:lnTo>
                <a:lnTo>
                  <a:pt x="9832" y="4306"/>
                </a:lnTo>
                <a:lnTo>
                  <a:pt x="9508" y="2622"/>
                </a:lnTo>
                <a:lnTo>
                  <a:pt x="8383" y="3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93640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18790" y="12953"/>
                </a:moveTo>
                <a:lnTo>
                  <a:pt x="15536" y="14096"/>
                </a:lnTo>
                <a:lnTo>
                  <a:pt x="14984" y="14477"/>
                </a:lnTo>
                <a:lnTo>
                  <a:pt x="14271" y="15239"/>
                </a:lnTo>
                <a:lnTo>
                  <a:pt x="13765" y="15747"/>
                </a:lnTo>
                <a:lnTo>
                  <a:pt x="13132" y="16509"/>
                </a:lnTo>
                <a:lnTo>
                  <a:pt x="0" y="35686"/>
                </a:lnTo>
                <a:lnTo>
                  <a:pt x="1138" y="34543"/>
                </a:lnTo>
                <a:lnTo>
                  <a:pt x="2693" y="32511"/>
                </a:lnTo>
                <a:lnTo>
                  <a:pt x="4956" y="29463"/>
                </a:lnTo>
                <a:lnTo>
                  <a:pt x="9521" y="25780"/>
                </a:lnTo>
                <a:lnTo>
                  <a:pt x="11488" y="24129"/>
                </a:lnTo>
                <a:lnTo>
                  <a:pt x="13765" y="22478"/>
                </a:lnTo>
                <a:lnTo>
                  <a:pt x="16283" y="20573"/>
                </a:lnTo>
                <a:lnTo>
                  <a:pt x="22056" y="16636"/>
                </a:lnTo>
                <a:lnTo>
                  <a:pt x="25287" y="14477"/>
                </a:lnTo>
                <a:lnTo>
                  <a:pt x="26932" y="13461"/>
                </a:lnTo>
                <a:lnTo>
                  <a:pt x="27587" y="13080"/>
                </a:lnTo>
                <a:lnTo>
                  <a:pt x="18870" y="13080"/>
                </a:lnTo>
                <a:lnTo>
                  <a:pt x="18790" y="12953"/>
                </a:lnTo>
                <a:close/>
              </a:path>
              <a:path w="67945" h="36195">
                <a:moveTo>
                  <a:pt x="38259" y="27431"/>
                </a:moveTo>
                <a:lnTo>
                  <a:pt x="14742" y="27431"/>
                </a:lnTo>
                <a:lnTo>
                  <a:pt x="17375" y="27558"/>
                </a:lnTo>
                <a:lnTo>
                  <a:pt x="18364" y="27558"/>
                </a:lnTo>
                <a:lnTo>
                  <a:pt x="20411" y="27812"/>
                </a:lnTo>
                <a:lnTo>
                  <a:pt x="23827" y="28447"/>
                </a:lnTo>
                <a:lnTo>
                  <a:pt x="25046" y="28574"/>
                </a:lnTo>
                <a:lnTo>
                  <a:pt x="27564" y="29209"/>
                </a:lnTo>
                <a:lnTo>
                  <a:pt x="30750" y="30098"/>
                </a:lnTo>
                <a:lnTo>
                  <a:pt x="31888" y="30479"/>
                </a:lnTo>
                <a:lnTo>
                  <a:pt x="32670" y="30606"/>
                </a:lnTo>
                <a:lnTo>
                  <a:pt x="33935" y="30733"/>
                </a:lnTo>
                <a:lnTo>
                  <a:pt x="34797" y="30733"/>
                </a:lnTo>
                <a:lnTo>
                  <a:pt x="35625" y="30606"/>
                </a:lnTo>
                <a:lnTo>
                  <a:pt x="38121" y="28193"/>
                </a:lnTo>
                <a:lnTo>
                  <a:pt x="38259" y="27431"/>
                </a:lnTo>
                <a:close/>
              </a:path>
              <a:path w="67945" h="36195">
                <a:moveTo>
                  <a:pt x="23390" y="23875"/>
                </a:moveTo>
                <a:lnTo>
                  <a:pt x="19503" y="23875"/>
                </a:lnTo>
                <a:lnTo>
                  <a:pt x="17456" y="24129"/>
                </a:lnTo>
                <a:lnTo>
                  <a:pt x="15375" y="24510"/>
                </a:lnTo>
                <a:lnTo>
                  <a:pt x="13293" y="25145"/>
                </a:lnTo>
                <a:lnTo>
                  <a:pt x="12235" y="25399"/>
                </a:lnTo>
                <a:lnTo>
                  <a:pt x="9165" y="26923"/>
                </a:lnTo>
                <a:lnTo>
                  <a:pt x="8176" y="27558"/>
                </a:lnTo>
                <a:lnTo>
                  <a:pt x="7198" y="28320"/>
                </a:lnTo>
                <a:lnTo>
                  <a:pt x="7589" y="28193"/>
                </a:lnTo>
                <a:lnTo>
                  <a:pt x="8728" y="27939"/>
                </a:lnTo>
                <a:lnTo>
                  <a:pt x="9556" y="27812"/>
                </a:lnTo>
                <a:lnTo>
                  <a:pt x="11798" y="27558"/>
                </a:lnTo>
                <a:lnTo>
                  <a:pt x="13178" y="27431"/>
                </a:lnTo>
                <a:lnTo>
                  <a:pt x="38259" y="27431"/>
                </a:lnTo>
                <a:lnTo>
                  <a:pt x="38293" y="26796"/>
                </a:lnTo>
                <a:lnTo>
                  <a:pt x="38130" y="25526"/>
                </a:lnTo>
                <a:lnTo>
                  <a:pt x="31888" y="25526"/>
                </a:lnTo>
                <a:lnTo>
                  <a:pt x="29450" y="24891"/>
                </a:lnTo>
                <a:lnTo>
                  <a:pt x="28231" y="24637"/>
                </a:lnTo>
                <a:lnTo>
                  <a:pt x="26782" y="24383"/>
                </a:lnTo>
                <a:lnTo>
                  <a:pt x="23390" y="23875"/>
                </a:lnTo>
                <a:close/>
              </a:path>
              <a:path w="67945" h="36195">
                <a:moveTo>
                  <a:pt x="67246" y="7112"/>
                </a:moveTo>
                <a:lnTo>
                  <a:pt x="57797" y="7112"/>
                </a:lnTo>
                <a:lnTo>
                  <a:pt x="60120" y="7239"/>
                </a:lnTo>
                <a:lnTo>
                  <a:pt x="61258" y="7493"/>
                </a:lnTo>
                <a:lnTo>
                  <a:pt x="62431" y="7620"/>
                </a:lnTo>
                <a:lnTo>
                  <a:pt x="63616" y="8001"/>
                </a:lnTo>
                <a:lnTo>
                  <a:pt x="64754" y="8255"/>
                </a:lnTo>
                <a:lnTo>
                  <a:pt x="64593" y="8255"/>
                </a:lnTo>
                <a:lnTo>
                  <a:pt x="64087" y="8382"/>
                </a:lnTo>
                <a:lnTo>
                  <a:pt x="60626" y="8890"/>
                </a:lnTo>
                <a:lnTo>
                  <a:pt x="22378" y="19557"/>
                </a:lnTo>
                <a:lnTo>
                  <a:pt x="24218" y="19557"/>
                </a:lnTo>
                <a:lnTo>
                  <a:pt x="25483" y="19938"/>
                </a:lnTo>
                <a:lnTo>
                  <a:pt x="31888" y="25526"/>
                </a:lnTo>
                <a:lnTo>
                  <a:pt x="38130" y="25526"/>
                </a:lnTo>
                <a:lnTo>
                  <a:pt x="37902" y="24383"/>
                </a:lnTo>
                <a:lnTo>
                  <a:pt x="37626" y="23367"/>
                </a:lnTo>
                <a:lnTo>
                  <a:pt x="37329" y="22732"/>
                </a:lnTo>
                <a:lnTo>
                  <a:pt x="37040" y="21843"/>
                </a:lnTo>
                <a:lnTo>
                  <a:pt x="37074" y="20573"/>
                </a:lnTo>
                <a:lnTo>
                  <a:pt x="37316" y="20446"/>
                </a:lnTo>
                <a:lnTo>
                  <a:pt x="37672" y="20319"/>
                </a:lnTo>
                <a:lnTo>
                  <a:pt x="55438" y="20320"/>
                </a:lnTo>
                <a:lnTo>
                  <a:pt x="55746" y="19304"/>
                </a:lnTo>
                <a:lnTo>
                  <a:pt x="56026" y="18161"/>
                </a:lnTo>
                <a:lnTo>
                  <a:pt x="56204" y="16891"/>
                </a:lnTo>
                <a:lnTo>
                  <a:pt x="56382" y="15240"/>
                </a:lnTo>
                <a:lnTo>
                  <a:pt x="57130" y="15113"/>
                </a:lnTo>
                <a:lnTo>
                  <a:pt x="67395" y="9144"/>
                </a:lnTo>
                <a:lnTo>
                  <a:pt x="67272" y="7239"/>
                </a:lnTo>
                <a:close/>
              </a:path>
              <a:path w="67945" h="36195">
                <a:moveTo>
                  <a:pt x="55438" y="20320"/>
                </a:moveTo>
                <a:lnTo>
                  <a:pt x="37902" y="20319"/>
                </a:lnTo>
                <a:lnTo>
                  <a:pt x="38454" y="20446"/>
                </a:lnTo>
                <a:lnTo>
                  <a:pt x="38811" y="20573"/>
                </a:lnTo>
                <a:lnTo>
                  <a:pt x="39627" y="20954"/>
                </a:lnTo>
                <a:lnTo>
                  <a:pt x="41249" y="21843"/>
                </a:lnTo>
                <a:lnTo>
                  <a:pt x="42537" y="22732"/>
                </a:lnTo>
                <a:lnTo>
                  <a:pt x="43963" y="23494"/>
                </a:lnTo>
                <a:lnTo>
                  <a:pt x="50368" y="25146"/>
                </a:lnTo>
                <a:lnTo>
                  <a:pt x="51035" y="25019"/>
                </a:lnTo>
                <a:lnTo>
                  <a:pt x="55303" y="20701"/>
                </a:lnTo>
                <a:lnTo>
                  <a:pt x="55438" y="20320"/>
                </a:lnTo>
                <a:close/>
              </a:path>
              <a:path w="67945" h="36195">
                <a:moveTo>
                  <a:pt x="27288" y="3428"/>
                </a:moveTo>
                <a:lnTo>
                  <a:pt x="25954" y="3428"/>
                </a:lnTo>
                <a:lnTo>
                  <a:pt x="25092" y="3809"/>
                </a:lnTo>
                <a:lnTo>
                  <a:pt x="24735" y="3936"/>
                </a:lnTo>
                <a:lnTo>
                  <a:pt x="18870" y="13080"/>
                </a:lnTo>
                <a:lnTo>
                  <a:pt x="27587" y="13080"/>
                </a:lnTo>
                <a:lnTo>
                  <a:pt x="30428" y="11429"/>
                </a:lnTo>
                <a:lnTo>
                  <a:pt x="32245" y="10540"/>
                </a:lnTo>
                <a:lnTo>
                  <a:pt x="34084" y="9524"/>
                </a:lnTo>
                <a:lnTo>
                  <a:pt x="37822" y="7619"/>
                </a:lnTo>
                <a:lnTo>
                  <a:pt x="38379" y="7365"/>
                </a:lnTo>
                <a:lnTo>
                  <a:pt x="32279" y="7365"/>
                </a:lnTo>
                <a:lnTo>
                  <a:pt x="32084" y="7238"/>
                </a:lnTo>
                <a:lnTo>
                  <a:pt x="31141" y="5968"/>
                </a:lnTo>
                <a:lnTo>
                  <a:pt x="30589" y="5587"/>
                </a:lnTo>
                <a:lnTo>
                  <a:pt x="29887" y="4952"/>
                </a:lnTo>
                <a:lnTo>
                  <a:pt x="29013" y="4444"/>
                </a:lnTo>
                <a:lnTo>
                  <a:pt x="27794" y="3682"/>
                </a:lnTo>
                <a:lnTo>
                  <a:pt x="27288" y="3428"/>
                </a:lnTo>
                <a:close/>
              </a:path>
              <a:path w="67945" h="36195">
                <a:moveTo>
                  <a:pt x="46536" y="4953"/>
                </a:moveTo>
                <a:lnTo>
                  <a:pt x="43721" y="4953"/>
                </a:lnTo>
                <a:lnTo>
                  <a:pt x="43491" y="5080"/>
                </a:lnTo>
                <a:lnTo>
                  <a:pt x="42065" y="5714"/>
                </a:lnTo>
                <a:lnTo>
                  <a:pt x="39236" y="11937"/>
                </a:lnTo>
                <a:lnTo>
                  <a:pt x="39834" y="11556"/>
                </a:lnTo>
                <a:lnTo>
                  <a:pt x="41479" y="10794"/>
                </a:lnTo>
                <a:lnTo>
                  <a:pt x="42663" y="10286"/>
                </a:lnTo>
                <a:lnTo>
                  <a:pt x="44032" y="9651"/>
                </a:lnTo>
                <a:lnTo>
                  <a:pt x="45607" y="9144"/>
                </a:lnTo>
                <a:lnTo>
                  <a:pt x="47344" y="8636"/>
                </a:lnTo>
                <a:lnTo>
                  <a:pt x="50207" y="7874"/>
                </a:lnTo>
                <a:lnTo>
                  <a:pt x="52288" y="7493"/>
                </a:lnTo>
                <a:lnTo>
                  <a:pt x="55554" y="7112"/>
                </a:lnTo>
                <a:lnTo>
                  <a:pt x="67246" y="7112"/>
                </a:lnTo>
                <a:lnTo>
                  <a:pt x="66998" y="6223"/>
                </a:lnTo>
                <a:lnTo>
                  <a:pt x="47298" y="6223"/>
                </a:lnTo>
                <a:lnTo>
                  <a:pt x="47022" y="6096"/>
                </a:lnTo>
                <a:lnTo>
                  <a:pt x="46826" y="5969"/>
                </a:lnTo>
                <a:lnTo>
                  <a:pt x="46596" y="5334"/>
                </a:lnTo>
                <a:lnTo>
                  <a:pt x="46536" y="4953"/>
                </a:lnTo>
                <a:close/>
              </a:path>
              <a:path w="67945" h="36195">
                <a:moveTo>
                  <a:pt x="43054" y="0"/>
                </a:moveTo>
                <a:lnTo>
                  <a:pt x="38454" y="1523"/>
                </a:lnTo>
                <a:lnTo>
                  <a:pt x="37707" y="2031"/>
                </a:lnTo>
                <a:lnTo>
                  <a:pt x="36925" y="2793"/>
                </a:lnTo>
                <a:lnTo>
                  <a:pt x="36097" y="3555"/>
                </a:lnTo>
                <a:lnTo>
                  <a:pt x="35188" y="4571"/>
                </a:lnTo>
                <a:lnTo>
                  <a:pt x="34832" y="5079"/>
                </a:lnTo>
                <a:lnTo>
                  <a:pt x="33935" y="6222"/>
                </a:lnTo>
                <a:lnTo>
                  <a:pt x="33142" y="6984"/>
                </a:lnTo>
                <a:lnTo>
                  <a:pt x="32394" y="7365"/>
                </a:lnTo>
                <a:lnTo>
                  <a:pt x="38379" y="7365"/>
                </a:lnTo>
                <a:lnTo>
                  <a:pt x="41720" y="5841"/>
                </a:lnTo>
                <a:lnTo>
                  <a:pt x="43721" y="4953"/>
                </a:lnTo>
                <a:lnTo>
                  <a:pt x="46536" y="4953"/>
                </a:lnTo>
                <a:lnTo>
                  <a:pt x="46021" y="3302"/>
                </a:lnTo>
                <a:lnTo>
                  <a:pt x="45883" y="2921"/>
                </a:lnTo>
                <a:lnTo>
                  <a:pt x="45527" y="2286"/>
                </a:lnTo>
                <a:lnTo>
                  <a:pt x="45297" y="1778"/>
                </a:lnTo>
                <a:lnTo>
                  <a:pt x="45055" y="1524"/>
                </a:lnTo>
                <a:lnTo>
                  <a:pt x="44825" y="1143"/>
                </a:lnTo>
                <a:lnTo>
                  <a:pt x="44193" y="635"/>
                </a:lnTo>
                <a:lnTo>
                  <a:pt x="43836" y="381"/>
                </a:lnTo>
                <a:lnTo>
                  <a:pt x="43445" y="254"/>
                </a:lnTo>
                <a:lnTo>
                  <a:pt x="43054" y="0"/>
                </a:lnTo>
                <a:close/>
              </a:path>
              <a:path w="67945" h="36195">
                <a:moveTo>
                  <a:pt x="60396" y="762"/>
                </a:moveTo>
                <a:lnTo>
                  <a:pt x="58579" y="762"/>
                </a:lnTo>
                <a:lnTo>
                  <a:pt x="57164" y="1143"/>
                </a:lnTo>
                <a:lnTo>
                  <a:pt x="56417" y="1270"/>
                </a:lnTo>
                <a:lnTo>
                  <a:pt x="55635" y="1524"/>
                </a:lnTo>
                <a:lnTo>
                  <a:pt x="53979" y="2286"/>
                </a:lnTo>
                <a:lnTo>
                  <a:pt x="53082" y="2667"/>
                </a:lnTo>
                <a:lnTo>
                  <a:pt x="52173" y="3302"/>
                </a:lnTo>
                <a:lnTo>
                  <a:pt x="51230" y="3810"/>
                </a:lnTo>
                <a:lnTo>
                  <a:pt x="50253" y="4445"/>
                </a:lnTo>
                <a:lnTo>
                  <a:pt x="49230" y="5334"/>
                </a:lnTo>
                <a:lnTo>
                  <a:pt x="48160" y="6096"/>
                </a:lnTo>
                <a:lnTo>
                  <a:pt x="47930" y="6223"/>
                </a:lnTo>
                <a:lnTo>
                  <a:pt x="66998" y="6223"/>
                </a:lnTo>
                <a:lnTo>
                  <a:pt x="61960" y="1016"/>
                </a:lnTo>
                <a:lnTo>
                  <a:pt x="60396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81450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6336" y="0"/>
                </a:moveTo>
                <a:lnTo>
                  <a:pt x="3541" y="1328"/>
                </a:lnTo>
                <a:lnTo>
                  <a:pt x="2437" y="1992"/>
                </a:lnTo>
                <a:lnTo>
                  <a:pt x="2012" y="2347"/>
                </a:lnTo>
                <a:lnTo>
                  <a:pt x="1494" y="2737"/>
                </a:lnTo>
                <a:lnTo>
                  <a:pt x="1023" y="3172"/>
                </a:lnTo>
                <a:lnTo>
                  <a:pt x="597" y="3641"/>
                </a:lnTo>
                <a:lnTo>
                  <a:pt x="232" y="4191"/>
                </a:lnTo>
                <a:lnTo>
                  <a:pt x="0" y="4615"/>
                </a:lnTo>
                <a:lnTo>
                  <a:pt x="0" y="5634"/>
                </a:lnTo>
                <a:lnTo>
                  <a:pt x="2679" y="7512"/>
                </a:lnTo>
                <a:lnTo>
                  <a:pt x="2989" y="7478"/>
                </a:lnTo>
                <a:lnTo>
                  <a:pt x="8022" y="3641"/>
                </a:lnTo>
                <a:lnTo>
                  <a:pt x="7956" y="1992"/>
                </a:lnTo>
                <a:lnTo>
                  <a:pt x="7625" y="939"/>
                </a:lnTo>
                <a:lnTo>
                  <a:pt x="7440" y="469"/>
                </a:lnTo>
                <a:lnTo>
                  <a:pt x="7164" y="274"/>
                </a:lnTo>
                <a:lnTo>
                  <a:pt x="7003" y="194"/>
                </a:lnTo>
                <a:lnTo>
                  <a:pt x="6566" y="34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80784" y="47069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242" y="0"/>
                </a:moveTo>
                <a:lnTo>
                  <a:pt x="195" y="1339"/>
                </a:lnTo>
                <a:lnTo>
                  <a:pt x="80" y="1649"/>
                </a:lnTo>
                <a:lnTo>
                  <a:pt x="0" y="3493"/>
                </a:lnTo>
                <a:lnTo>
                  <a:pt x="321" y="3218"/>
                </a:lnTo>
                <a:lnTo>
                  <a:pt x="1218" y="2553"/>
                </a:lnTo>
                <a:lnTo>
                  <a:pt x="1885" y="2153"/>
                </a:lnTo>
                <a:lnTo>
                  <a:pt x="2679" y="1729"/>
                </a:lnTo>
                <a:lnTo>
                  <a:pt x="3779" y="1339"/>
                </a:lnTo>
                <a:lnTo>
                  <a:pt x="4760" y="1065"/>
                </a:lnTo>
                <a:lnTo>
                  <a:pt x="4565" y="904"/>
                </a:lnTo>
                <a:lnTo>
                  <a:pt x="3576" y="400"/>
                </a:lnTo>
                <a:lnTo>
                  <a:pt x="3150" y="240"/>
                </a:lnTo>
                <a:lnTo>
                  <a:pt x="224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91053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5" h="28575">
                <a:moveTo>
                  <a:pt x="67119" y="20752"/>
                </a:moveTo>
                <a:lnTo>
                  <a:pt x="32314" y="20752"/>
                </a:lnTo>
                <a:lnTo>
                  <a:pt x="33167" y="22275"/>
                </a:lnTo>
                <a:lnTo>
                  <a:pt x="33671" y="23053"/>
                </a:lnTo>
                <a:lnTo>
                  <a:pt x="42962" y="28184"/>
                </a:lnTo>
                <a:lnTo>
                  <a:pt x="44066" y="28104"/>
                </a:lnTo>
                <a:lnTo>
                  <a:pt x="50126" y="26421"/>
                </a:lnTo>
                <a:lnTo>
                  <a:pt x="50517" y="26226"/>
                </a:lnTo>
                <a:lnTo>
                  <a:pt x="51184" y="25756"/>
                </a:lnTo>
                <a:lnTo>
                  <a:pt x="56469" y="25756"/>
                </a:lnTo>
                <a:lnTo>
                  <a:pt x="57590" y="25562"/>
                </a:lnTo>
                <a:lnTo>
                  <a:pt x="66146" y="21530"/>
                </a:lnTo>
                <a:lnTo>
                  <a:pt x="67119" y="20752"/>
                </a:lnTo>
                <a:close/>
              </a:path>
              <a:path w="69215" h="28575">
                <a:moveTo>
                  <a:pt x="56469" y="25756"/>
                </a:moveTo>
                <a:lnTo>
                  <a:pt x="51184" y="25756"/>
                </a:lnTo>
                <a:lnTo>
                  <a:pt x="52162" y="25882"/>
                </a:lnTo>
                <a:lnTo>
                  <a:pt x="53116" y="25951"/>
                </a:lnTo>
                <a:lnTo>
                  <a:pt x="54059" y="25951"/>
                </a:lnTo>
                <a:lnTo>
                  <a:pt x="55002" y="25917"/>
                </a:lnTo>
                <a:lnTo>
                  <a:pt x="55865" y="25836"/>
                </a:lnTo>
                <a:lnTo>
                  <a:pt x="56469" y="25756"/>
                </a:lnTo>
                <a:close/>
              </a:path>
              <a:path w="69215" h="28575">
                <a:moveTo>
                  <a:pt x="19291" y="8337"/>
                </a:moveTo>
                <a:lnTo>
                  <a:pt x="4990" y="8337"/>
                </a:lnTo>
                <a:lnTo>
                  <a:pt x="5657" y="8371"/>
                </a:lnTo>
                <a:lnTo>
                  <a:pt x="7463" y="8612"/>
                </a:lnTo>
                <a:lnTo>
                  <a:pt x="12534" y="12093"/>
                </a:lnTo>
                <a:lnTo>
                  <a:pt x="12974" y="12609"/>
                </a:lnTo>
                <a:lnTo>
                  <a:pt x="19296" y="14567"/>
                </a:lnTo>
                <a:lnTo>
                  <a:pt x="20871" y="17064"/>
                </a:lnTo>
                <a:lnTo>
                  <a:pt x="28737" y="24897"/>
                </a:lnTo>
                <a:lnTo>
                  <a:pt x="29013" y="24863"/>
                </a:lnTo>
                <a:lnTo>
                  <a:pt x="32199" y="20981"/>
                </a:lnTo>
                <a:lnTo>
                  <a:pt x="32314" y="20752"/>
                </a:lnTo>
                <a:lnTo>
                  <a:pt x="67119" y="20752"/>
                </a:lnTo>
                <a:lnTo>
                  <a:pt x="67737" y="20202"/>
                </a:lnTo>
                <a:lnTo>
                  <a:pt x="58889" y="20202"/>
                </a:lnTo>
                <a:lnTo>
                  <a:pt x="57199" y="20156"/>
                </a:lnTo>
                <a:lnTo>
                  <a:pt x="31290" y="12254"/>
                </a:lnTo>
                <a:lnTo>
                  <a:pt x="29876" y="11624"/>
                </a:lnTo>
                <a:lnTo>
                  <a:pt x="26897" y="10490"/>
                </a:lnTo>
                <a:lnTo>
                  <a:pt x="23938" y="9551"/>
                </a:lnTo>
                <a:lnTo>
                  <a:pt x="21619" y="8887"/>
                </a:lnTo>
                <a:lnTo>
                  <a:pt x="19291" y="8337"/>
                </a:lnTo>
                <a:close/>
              </a:path>
              <a:path w="69215" h="28575">
                <a:moveTo>
                  <a:pt x="68951" y="19022"/>
                </a:moveTo>
                <a:lnTo>
                  <a:pt x="60545" y="20202"/>
                </a:lnTo>
                <a:lnTo>
                  <a:pt x="67737" y="20202"/>
                </a:lnTo>
                <a:lnTo>
                  <a:pt x="68640" y="19343"/>
                </a:lnTo>
                <a:lnTo>
                  <a:pt x="68951" y="19022"/>
                </a:lnTo>
                <a:close/>
              </a:path>
              <a:path w="69215" h="28575">
                <a:moveTo>
                  <a:pt x="57656" y="8222"/>
                </a:moveTo>
                <a:lnTo>
                  <a:pt x="53507" y="8222"/>
                </a:lnTo>
                <a:lnTo>
                  <a:pt x="52413" y="10055"/>
                </a:lnTo>
                <a:lnTo>
                  <a:pt x="51665" y="11074"/>
                </a:lnTo>
                <a:lnTo>
                  <a:pt x="45561" y="16285"/>
                </a:lnTo>
                <a:lnTo>
                  <a:pt x="46861" y="16445"/>
                </a:lnTo>
                <a:lnTo>
                  <a:pt x="48034" y="16560"/>
                </a:lnTo>
                <a:lnTo>
                  <a:pt x="49138" y="16594"/>
                </a:lnTo>
                <a:lnTo>
                  <a:pt x="50161" y="16594"/>
                </a:lnTo>
                <a:lnTo>
                  <a:pt x="51104" y="16560"/>
                </a:lnTo>
                <a:lnTo>
                  <a:pt x="57795" y="12093"/>
                </a:lnTo>
                <a:lnTo>
                  <a:pt x="57686" y="8337"/>
                </a:lnTo>
                <a:close/>
              </a:path>
              <a:path w="69215" h="28575">
                <a:moveTo>
                  <a:pt x="50943" y="4936"/>
                </a:moveTo>
                <a:lnTo>
                  <a:pt x="43560" y="5794"/>
                </a:lnTo>
                <a:lnTo>
                  <a:pt x="35027" y="5794"/>
                </a:lnTo>
                <a:lnTo>
                  <a:pt x="30428" y="9826"/>
                </a:lnTo>
                <a:lnTo>
                  <a:pt x="31532" y="10101"/>
                </a:lnTo>
                <a:lnTo>
                  <a:pt x="33762" y="10524"/>
                </a:lnTo>
                <a:lnTo>
                  <a:pt x="35924" y="10765"/>
                </a:lnTo>
                <a:lnTo>
                  <a:pt x="36994" y="10845"/>
                </a:lnTo>
                <a:lnTo>
                  <a:pt x="39075" y="10925"/>
                </a:lnTo>
                <a:lnTo>
                  <a:pt x="42065" y="10799"/>
                </a:lnTo>
                <a:lnTo>
                  <a:pt x="53507" y="8222"/>
                </a:lnTo>
                <a:lnTo>
                  <a:pt x="57656" y="8222"/>
                </a:lnTo>
                <a:lnTo>
                  <a:pt x="52323" y="5004"/>
                </a:lnTo>
                <a:lnTo>
                  <a:pt x="50943" y="4936"/>
                </a:lnTo>
                <a:close/>
              </a:path>
              <a:path w="69215" h="28575">
                <a:moveTo>
                  <a:pt x="12810" y="3756"/>
                </a:moveTo>
                <a:lnTo>
                  <a:pt x="0" y="8807"/>
                </a:lnTo>
                <a:lnTo>
                  <a:pt x="942" y="8646"/>
                </a:lnTo>
                <a:lnTo>
                  <a:pt x="2713" y="8417"/>
                </a:lnTo>
                <a:lnTo>
                  <a:pt x="4277" y="8337"/>
                </a:lnTo>
                <a:lnTo>
                  <a:pt x="19291" y="8337"/>
                </a:lnTo>
                <a:lnTo>
                  <a:pt x="18272" y="8096"/>
                </a:lnTo>
                <a:lnTo>
                  <a:pt x="15133" y="7512"/>
                </a:lnTo>
                <a:lnTo>
                  <a:pt x="23741" y="7512"/>
                </a:lnTo>
                <a:lnTo>
                  <a:pt x="24839" y="7432"/>
                </a:lnTo>
                <a:lnTo>
                  <a:pt x="35027" y="5794"/>
                </a:lnTo>
                <a:lnTo>
                  <a:pt x="43560" y="5794"/>
                </a:lnTo>
                <a:lnTo>
                  <a:pt x="42426" y="4225"/>
                </a:lnTo>
                <a:lnTo>
                  <a:pt x="17571" y="4225"/>
                </a:lnTo>
                <a:lnTo>
                  <a:pt x="16777" y="4191"/>
                </a:lnTo>
                <a:lnTo>
                  <a:pt x="15168" y="3996"/>
                </a:lnTo>
                <a:lnTo>
                  <a:pt x="14857" y="3916"/>
                </a:lnTo>
                <a:lnTo>
                  <a:pt x="12810" y="3756"/>
                </a:lnTo>
                <a:close/>
              </a:path>
              <a:path w="69215" h="28575">
                <a:moveTo>
                  <a:pt x="23741" y="7512"/>
                </a:moveTo>
                <a:lnTo>
                  <a:pt x="15133" y="7512"/>
                </a:lnTo>
                <a:lnTo>
                  <a:pt x="17260" y="7627"/>
                </a:lnTo>
                <a:lnTo>
                  <a:pt x="19296" y="7673"/>
                </a:lnTo>
                <a:lnTo>
                  <a:pt x="21262" y="7627"/>
                </a:lnTo>
                <a:lnTo>
                  <a:pt x="23114" y="7558"/>
                </a:lnTo>
                <a:lnTo>
                  <a:pt x="23741" y="7512"/>
                </a:lnTo>
                <a:close/>
              </a:path>
              <a:path w="69215" h="28575">
                <a:moveTo>
                  <a:pt x="35257" y="0"/>
                </a:moveTo>
                <a:lnTo>
                  <a:pt x="30428" y="1328"/>
                </a:lnTo>
                <a:lnTo>
                  <a:pt x="29565" y="1717"/>
                </a:lnTo>
                <a:lnTo>
                  <a:pt x="18514" y="4225"/>
                </a:lnTo>
                <a:lnTo>
                  <a:pt x="42426" y="4225"/>
                </a:lnTo>
                <a:lnTo>
                  <a:pt x="35694" y="34"/>
                </a:lnTo>
                <a:lnTo>
                  <a:pt x="352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46308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9327" y="29476"/>
                </a:moveTo>
                <a:lnTo>
                  <a:pt x="15570" y="36575"/>
                </a:lnTo>
                <a:lnTo>
                  <a:pt x="15800" y="36703"/>
                </a:lnTo>
                <a:lnTo>
                  <a:pt x="18560" y="38862"/>
                </a:lnTo>
                <a:lnTo>
                  <a:pt x="21619" y="41148"/>
                </a:lnTo>
                <a:lnTo>
                  <a:pt x="30347" y="47244"/>
                </a:lnTo>
                <a:lnTo>
                  <a:pt x="34441" y="50038"/>
                </a:lnTo>
                <a:lnTo>
                  <a:pt x="35464" y="51054"/>
                </a:lnTo>
                <a:lnTo>
                  <a:pt x="39432" y="58928"/>
                </a:lnTo>
                <a:lnTo>
                  <a:pt x="39844" y="59944"/>
                </a:lnTo>
                <a:lnTo>
                  <a:pt x="42778" y="63754"/>
                </a:lnTo>
                <a:lnTo>
                  <a:pt x="43560" y="64389"/>
                </a:lnTo>
                <a:lnTo>
                  <a:pt x="44227" y="64643"/>
                </a:lnTo>
                <a:lnTo>
                  <a:pt x="44664" y="64897"/>
                </a:lnTo>
                <a:lnTo>
                  <a:pt x="44814" y="64897"/>
                </a:lnTo>
                <a:lnTo>
                  <a:pt x="51541" y="83820"/>
                </a:lnTo>
                <a:lnTo>
                  <a:pt x="51460" y="81534"/>
                </a:lnTo>
                <a:lnTo>
                  <a:pt x="43480" y="56515"/>
                </a:lnTo>
                <a:lnTo>
                  <a:pt x="42111" y="54991"/>
                </a:lnTo>
                <a:lnTo>
                  <a:pt x="37511" y="46863"/>
                </a:lnTo>
                <a:lnTo>
                  <a:pt x="37626" y="44831"/>
                </a:lnTo>
                <a:lnTo>
                  <a:pt x="37580" y="42672"/>
                </a:lnTo>
                <a:lnTo>
                  <a:pt x="31566" y="42672"/>
                </a:lnTo>
                <a:lnTo>
                  <a:pt x="30152" y="41148"/>
                </a:lnTo>
                <a:lnTo>
                  <a:pt x="29450" y="40513"/>
                </a:lnTo>
                <a:lnTo>
                  <a:pt x="28105" y="39370"/>
                </a:lnTo>
                <a:lnTo>
                  <a:pt x="26817" y="38354"/>
                </a:lnTo>
                <a:lnTo>
                  <a:pt x="25552" y="37465"/>
                </a:lnTo>
                <a:lnTo>
                  <a:pt x="23861" y="36576"/>
                </a:lnTo>
                <a:lnTo>
                  <a:pt x="22803" y="35941"/>
                </a:lnTo>
                <a:lnTo>
                  <a:pt x="21860" y="35560"/>
                </a:lnTo>
                <a:lnTo>
                  <a:pt x="20952" y="35306"/>
                </a:lnTo>
                <a:lnTo>
                  <a:pt x="20204" y="35052"/>
                </a:lnTo>
                <a:lnTo>
                  <a:pt x="18951" y="34925"/>
                </a:lnTo>
                <a:lnTo>
                  <a:pt x="18157" y="34798"/>
                </a:lnTo>
                <a:lnTo>
                  <a:pt x="17893" y="34798"/>
                </a:lnTo>
                <a:lnTo>
                  <a:pt x="16628" y="34290"/>
                </a:lnTo>
                <a:lnTo>
                  <a:pt x="14466" y="33273"/>
                </a:lnTo>
                <a:lnTo>
                  <a:pt x="12741" y="32257"/>
                </a:lnTo>
                <a:lnTo>
                  <a:pt x="12028" y="31876"/>
                </a:lnTo>
                <a:lnTo>
                  <a:pt x="10890" y="30987"/>
                </a:lnTo>
                <a:lnTo>
                  <a:pt x="9327" y="29476"/>
                </a:lnTo>
                <a:close/>
              </a:path>
              <a:path w="52070" h="83820">
                <a:moveTo>
                  <a:pt x="47137" y="34798"/>
                </a:moveTo>
                <a:lnTo>
                  <a:pt x="43054" y="53594"/>
                </a:lnTo>
                <a:lnTo>
                  <a:pt x="43365" y="56007"/>
                </a:lnTo>
                <a:lnTo>
                  <a:pt x="43480" y="56515"/>
                </a:lnTo>
                <a:lnTo>
                  <a:pt x="48483" y="56515"/>
                </a:lnTo>
                <a:lnTo>
                  <a:pt x="48366" y="56007"/>
                </a:lnTo>
                <a:lnTo>
                  <a:pt x="47378" y="52578"/>
                </a:lnTo>
                <a:lnTo>
                  <a:pt x="46746" y="51181"/>
                </a:lnTo>
                <a:lnTo>
                  <a:pt x="46355" y="49022"/>
                </a:lnTo>
                <a:lnTo>
                  <a:pt x="46245" y="48006"/>
                </a:lnTo>
                <a:lnTo>
                  <a:pt x="46123" y="46228"/>
                </a:lnTo>
                <a:lnTo>
                  <a:pt x="46233" y="41148"/>
                </a:lnTo>
                <a:lnTo>
                  <a:pt x="46524" y="38354"/>
                </a:lnTo>
                <a:lnTo>
                  <a:pt x="46852" y="36195"/>
                </a:lnTo>
                <a:lnTo>
                  <a:pt x="47137" y="34798"/>
                </a:lnTo>
                <a:close/>
              </a:path>
              <a:path w="52070" h="83820">
                <a:moveTo>
                  <a:pt x="34326" y="25654"/>
                </a:moveTo>
                <a:lnTo>
                  <a:pt x="27714" y="25654"/>
                </a:lnTo>
                <a:lnTo>
                  <a:pt x="27673" y="30099"/>
                </a:lnTo>
                <a:lnTo>
                  <a:pt x="27794" y="31242"/>
                </a:lnTo>
                <a:lnTo>
                  <a:pt x="37580" y="42672"/>
                </a:lnTo>
                <a:lnTo>
                  <a:pt x="37511" y="41910"/>
                </a:lnTo>
                <a:lnTo>
                  <a:pt x="34245" y="35052"/>
                </a:lnTo>
                <a:lnTo>
                  <a:pt x="33827" y="34290"/>
                </a:lnTo>
                <a:lnTo>
                  <a:pt x="33107" y="32639"/>
                </a:lnTo>
                <a:lnTo>
                  <a:pt x="32986" y="32258"/>
                </a:lnTo>
                <a:lnTo>
                  <a:pt x="32758" y="31242"/>
                </a:lnTo>
                <a:lnTo>
                  <a:pt x="32843" y="28321"/>
                </a:lnTo>
                <a:lnTo>
                  <a:pt x="33107" y="27432"/>
                </a:lnTo>
                <a:lnTo>
                  <a:pt x="33693" y="26416"/>
                </a:lnTo>
                <a:lnTo>
                  <a:pt x="34326" y="25654"/>
                </a:lnTo>
                <a:close/>
              </a:path>
              <a:path w="52070" h="83820">
                <a:moveTo>
                  <a:pt x="25534" y="9779"/>
                </a:moveTo>
                <a:lnTo>
                  <a:pt x="20009" y="9779"/>
                </a:lnTo>
                <a:lnTo>
                  <a:pt x="21020" y="14732"/>
                </a:lnTo>
                <a:lnTo>
                  <a:pt x="21150" y="15494"/>
                </a:lnTo>
                <a:lnTo>
                  <a:pt x="21274" y="16637"/>
                </a:lnTo>
                <a:lnTo>
                  <a:pt x="21389" y="20955"/>
                </a:lnTo>
                <a:lnTo>
                  <a:pt x="20952" y="22352"/>
                </a:lnTo>
                <a:lnTo>
                  <a:pt x="20595" y="23749"/>
                </a:lnTo>
                <a:lnTo>
                  <a:pt x="23275" y="32004"/>
                </a:lnTo>
                <a:lnTo>
                  <a:pt x="23976" y="29845"/>
                </a:lnTo>
                <a:lnTo>
                  <a:pt x="24689" y="28321"/>
                </a:lnTo>
                <a:lnTo>
                  <a:pt x="27047" y="25781"/>
                </a:lnTo>
                <a:lnTo>
                  <a:pt x="27242" y="25781"/>
                </a:lnTo>
                <a:lnTo>
                  <a:pt x="27599" y="25654"/>
                </a:lnTo>
                <a:lnTo>
                  <a:pt x="36223" y="21590"/>
                </a:lnTo>
                <a:lnTo>
                  <a:pt x="36127" y="19431"/>
                </a:lnTo>
                <a:lnTo>
                  <a:pt x="33222" y="16637"/>
                </a:lnTo>
                <a:lnTo>
                  <a:pt x="32670" y="16383"/>
                </a:lnTo>
                <a:lnTo>
                  <a:pt x="31566" y="16129"/>
                </a:lnTo>
                <a:lnTo>
                  <a:pt x="26184" y="16129"/>
                </a:lnTo>
                <a:lnTo>
                  <a:pt x="26129" y="14097"/>
                </a:lnTo>
                <a:lnTo>
                  <a:pt x="25874" y="11430"/>
                </a:lnTo>
                <a:lnTo>
                  <a:pt x="25667" y="10287"/>
                </a:lnTo>
                <a:lnTo>
                  <a:pt x="25534" y="9779"/>
                </a:lnTo>
                <a:close/>
              </a:path>
              <a:path w="52070" h="83820">
                <a:moveTo>
                  <a:pt x="4910" y="0"/>
                </a:moveTo>
                <a:lnTo>
                  <a:pt x="3024" y="253"/>
                </a:lnTo>
                <a:lnTo>
                  <a:pt x="2242" y="634"/>
                </a:lnTo>
                <a:lnTo>
                  <a:pt x="1575" y="1015"/>
                </a:lnTo>
                <a:lnTo>
                  <a:pt x="1023" y="1269"/>
                </a:lnTo>
                <a:lnTo>
                  <a:pt x="275" y="2031"/>
                </a:lnTo>
                <a:lnTo>
                  <a:pt x="0" y="2285"/>
                </a:lnTo>
                <a:lnTo>
                  <a:pt x="1138" y="3174"/>
                </a:lnTo>
                <a:lnTo>
                  <a:pt x="3185" y="4952"/>
                </a:lnTo>
                <a:lnTo>
                  <a:pt x="5933" y="7492"/>
                </a:lnTo>
                <a:lnTo>
                  <a:pt x="6761" y="8381"/>
                </a:lnTo>
                <a:lnTo>
                  <a:pt x="7543" y="9270"/>
                </a:lnTo>
                <a:lnTo>
                  <a:pt x="8256" y="10033"/>
                </a:lnTo>
                <a:lnTo>
                  <a:pt x="15409" y="21590"/>
                </a:lnTo>
                <a:lnTo>
                  <a:pt x="16042" y="20701"/>
                </a:lnTo>
                <a:lnTo>
                  <a:pt x="20009" y="9779"/>
                </a:lnTo>
                <a:lnTo>
                  <a:pt x="25534" y="9779"/>
                </a:lnTo>
                <a:lnTo>
                  <a:pt x="14432" y="6858"/>
                </a:lnTo>
                <a:lnTo>
                  <a:pt x="13604" y="5842"/>
                </a:lnTo>
                <a:lnTo>
                  <a:pt x="12822" y="4826"/>
                </a:lnTo>
                <a:lnTo>
                  <a:pt x="12028" y="4064"/>
                </a:lnTo>
                <a:lnTo>
                  <a:pt x="11281" y="3302"/>
                </a:lnTo>
                <a:lnTo>
                  <a:pt x="10533" y="2667"/>
                </a:lnTo>
                <a:lnTo>
                  <a:pt x="9832" y="2032"/>
                </a:lnTo>
                <a:lnTo>
                  <a:pt x="9119" y="1524"/>
                </a:lnTo>
                <a:lnTo>
                  <a:pt x="7785" y="762"/>
                </a:lnTo>
                <a:lnTo>
                  <a:pt x="7152" y="508"/>
                </a:lnTo>
                <a:lnTo>
                  <a:pt x="4910" y="0"/>
                </a:lnTo>
                <a:close/>
              </a:path>
              <a:path w="52070" h="83820">
                <a:moveTo>
                  <a:pt x="29324" y="15875"/>
                </a:moveTo>
                <a:lnTo>
                  <a:pt x="28346" y="15875"/>
                </a:lnTo>
                <a:lnTo>
                  <a:pt x="26771" y="16002"/>
                </a:lnTo>
                <a:lnTo>
                  <a:pt x="26184" y="16129"/>
                </a:lnTo>
                <a:lnTo>
                  <a:pt x="31566" y="16129"/>
                </a:lnTo>
                <a:lnTo>
                  <a:pt x="29324" y="15875"/>
                </a:lnTo>
                <a:close/>
              </a:path>
              <a:path w="52070" h="83820">
                <a:moveTo>
                  <a:pt x="20837" y="4445"/>
                </a:moveTo>
                <a:lnTo>
                  <a:pt x="14432" y="6858"/>
                </a:lnTo>
                <a:lnTo>
                  <a:pt x="24411" y="6858"/>
                </a:lnTo>
                <a:lnTo>
                  <a:pt x="20837" y="444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43709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0" y="0"/>
                </a:moveTo>
                <a:lnTo>
                  <a:pt x="16984" y="9986"/>
                </a:lnTo>
                <a:lnTo>
                  <a:pt x="18560" y="9906"/>
                </a:lnTo>
                <a:lnTo>
                  <a:pt x="15294" y="8612"/>
                </a:lnTo>
                <a:lnTo>
                  <a:pt x="13178" y="7673"/>
                </a:lnTo>
                <a:lnTo>
                  <a:pt x="10775" y="6539"/>
                </a:lnTo>
                <a:lnTo>
                  <a:pt x="8256" y="5210"/>
                </a:lnTo>
                <a:lnTo>
                  <a:pt x="5818" y="3790"/>
                </a:lnTo>
                <a:lnTo>
                  <a:pt x="3503" y="2187"/>
                </a:lnTo>
                <a:lnTo>
                  <a:pt x="0" y="0"/>
                </a:lnTo>
                <a:close/>
              </a:path>
              <a:path w="19050" h="10160">
                <a:moveTo>
                  <a:pt x="1138" y="389"/>
                </a:moveTo>
                <a:lnTo>
                  <a:pt x="2075" y="1133"/>
                </a:lnTo>
                <a:lnTo>
                  <a:pt x="3576" y="2233"/>
                </a:lnTo>
                <a:lnTo>
                  <a:pt x="1990" y="1053"/>
                </a:lnTo>
                <a:lnTo>
                  <a:pt x="1138" y="38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46538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40" h="49529">
                <a:moveTo>
                  <a:pt x="47468" y="38735"/>
                </a:moveTo>
                <a:lnTo>
                  <a:pt x="35936" y="38735"/>
                </a:lnTo>
                <a:lnTo>
                  <a:pt x="38063" y="38989"/>
                </a:lnTo>
                <a:lnTo>
                  <a:pt x="40110" y="39497"/>
                </a:lnTo>
                <a:lnTo>
                  <a:pt x="50448" y="46355"/>
                </a:lnTo>
                <a:lnTo>
                  <a:pt x="51311" y="47244"/>
                </a:lnTo>
                <a:lnTo>
                  <a:pt x="52886" y="49149"/>
                </a:lnTo>
                <a:lnTo>
                  <a:pt x="50805" y="44450"/>
                </a:lnTo>
                <a:lnTo>
                  <a:pt x="50287" y="43434"/>
                </a:lnTo>
                <a:lnTo>
                  <a:pt x="49230" y="41529"/>
                </a:lnTo>
                <a:lnTo>
                  <a:pt x="47468" y="38735"/>
                </a:lnTo>
                <a:close/>
              </a:path>
              <a:path w="53340" h="49529">
                <a:moveTo>
                  <a:pt x="34899" y="31369"/>
                </a:moveTo>
                <a:lnTo>
                  <a:pt x="21550" y="31369"/>
                </a:lnTo>
                <a:lnTo>
                  <a:pt x="21860" y="33655"/>
                </a:lnTo>
                <a:lnTo>
                  <a:pt x="22056" y="34671"/>
                </a:lnTo>
                <a:lnTo>
                  <a:pt x="26897" y="40132"/>
                </a:lnTo>
                <a:lnTo>
                  <a:pt x="27334" y="40259"/>
                </a:lnTo>
                <a:lnTo>
                  <a:pt x="28151" y="40259"/>
                </a:lnTo>
                <a:lnTo>
                  <a:pt x="29335" y="40005"/>
                </a:lnTo>
                <a:lnTo>
                  <a:pt x="30991" y="39370"/>
                </a:lnTo>
                <a:lnTo>
                  <a:pt x="31382" y="39116"/>
                </a:lnTo>
                <a:lnTo>
                  <a:pt x="32555" y="38862"/>
                </a:lnTo>
                <a:lnTo>
                  <a:pt x="33693" y="38862"/>
                </a:lnTo>
                <a:lnTo>
                  <a:pt x="34843" y="38735"/>
                </a:lnTo>
                <a:lnTo>
                  <a:pt x="47468" y="38735"/>
                </a:lnTo>
                <a:lnTo>
                  <a:pt x="40306" y="34544"/>
                </a:lnTo>
                <a:lnTo>
                  <a:pt x="35510" y="31750"/>
                </a:lnTo>
                <a:lnTo>
                  <a:pt x="34899" y="31369"/>
                </a:lnTo>
                <a:close/>
              </a:path>
              <a:path w="53340" h="49529">
                <a:moveTo>
                  <a:pt x="34736" y="19431"/>
                </a:moveTo>
                <a:lnTo>
                  <a:pt x="29807" y="19431"/>
                </a:lnTo>
                <a:lnTo>
                  <a:pt x="30117" y="20447"/>
                </a:lnTo>
                <a:lnTo>
                  <a:pt x="31256" y="23114"/>
                </a:lnTo>
                <a:lnTo>
                  <a:pt x="43959" y="34544"/>
                </a:lnTo>
                <a:lnTo>
                  <a:pt x="43445" y="34036"/>
                </a:lnTo>
                <a:lnTo>
                  <a:pt x="42226" y="33020"/>
                </a:lnTo>
                <a:lnTo>
                  <a:pt x="41444" y="32512"/>
                </a:lnTo>
                <a:lnTo>
                  <a:pt x="41168" y="32385"/>
                </a:lnTo>
                <a:lnTo>
                  <a:pt x="40260" y="31623"/>
                </a:lnTo>
                <a:lnTo>
                  <a:pt x="39443" y="30988"/>
                </a:lnTo>
                <a:lnTo>
                  <a:pt x="38696" y="30226"/>
                </a:lnTo>
                <a:lnTo>
                  <a:pt x="37396" y="28956"/>
                </a:lnTo>
                <a:lnTo>
                  <a:pt x="34336" y="22987"/>
                </a:lnTo>
                <a:lnTo>
                  <a:pt x="34372" y="20447"/>
                </a:lnTo>
                <a:lnTo>
                  <a:pt x="34521" y="19939"/>
                </a:lnTo>
                <a:lnTo>
                  <a:pt x="34736" y="19431"/>
                </a:lnTo>
                <a:close/>
              </a:path>
              <a:path w="53340" h="49529">
                <a:moveTo>
                  <a:pt x="4875" y="0"/>
                </a:moveTo>
                <a:lnTo>
                  <a:pt x="0" y="8254"/>
                </a:lnTo>
                <a:lnTo>
                  <a:pt x="356" y="10032"/>
                </a:lnTo>
                <a:lnTo>
                  <a:pt x="4645" y="17271"/>
                </a:lnTo>
                <a:lnTo>
                  <a:pt x="5036" y="17652"/>
                </a:lnTo>
                <a:lnTo>
                  <a:pt x="6531" y="18795"/>
                </a:lnTo>
                <a:lnTo>
                  <a:pt x="7589" y="19430"/>
                </a:lnTo>
                <a:lnTo>
                  <a:pt x="8026" y="19557"/>
                </a:lnTo>
                <a:lnTo>
                  <a:pt x="6807" y="21208"/>
                </a:lnTo>
                <a:lnTo>
                  <a:pt x="5215" y="27050"/>
                </a:lnTo>
                <a:lnTo>
                  <a:pt x="5588" y="28193"/>
                </a:lnTo>
                <a:lnTo>
                  <a:pt x="16950" y="32258"/>
                </a:lnTo>
                <a:lnTo>
                  <a:pt x="19307" y="32131"/>
                </a:lnTo>
                <a:lnTo>
                  <a:pt x="19894" y="32004"/>
                </a:lnTo>
                <a:lnTo>
                  <a:pt x="20837" y="31623"/>
                </a:lnTo>
                <a:lnTo>
                  <a:pt x="21389" y="31496"/>
                </a:lnTo>
                <a:lnTo>
                  <a:pt x="21550" y="31369"/>
                </a:lnTo>
                <a:lnTo>
                  <a:pt x="34899" y="31369"/>
                </a:lnTo>
                <a:lnTo>
                  <a:pt x="33268" y="30353"/>
                </a:lnTo>
                <a:lnTo>
                  <a:pt x="31106" y="28956"/>
                </a:lnTo>
                <a:lnTo>
                  <a:pt x="29025" y="27432"/>
                </a:lnTo>
                <a:lnTo>
                  <a:pt x="27058" y="26162"/>
                </a:lnTo>
                <a:lnTo>
                  <a:pt x="12155" y="13716"/>
                </a:lnTo>
                <a:lnTo>
                  <a:pt x="10726" y="12319"/>
                </a:lnTo>
                <a:lnTo>
                  <a:pt x="9245" y="10795"/>
                </a:lnTo>
                <a:lnTo>
                  <a:pt x="7003" y="8382"/>
                </a:lnTo>
                <a:lnTo>
                  <a:pt x="5036" y="5841"/>
                </a:lnTo>
                <a:lnTo>
                  <a:pt x="4093" y="4571"/>
                </a:lnTo>
                <a:lnTo>
                  <a:pt x="3978" y="4444"/>
                </a:lnTo>
                <a:lnTo>
                  <a:pt x="3702" y="3682"/>
                </a:lnTo>
                <a:lnTo>
                  <a:pt x="3541" y="3047"/>
                </a:lnTo>
                <a:lnTo>
                  <a:pt x="3461" y="2031"/>
                </a:lnTo>
                <a:lnTo>
                  <a:pt x="3622" y="1269"/>
                </a:lnTo>
                <a:lnTo>
                  <a:pt x="3932" y="762"/>
                </a:lnTo>
                <a:lnTo>
                  <a:pt x="4128" y="508"/>
                </a:lnTo>
                <a:lnTo>
                  <a:pt x="4530" y="254"/>
                </a:lnTo>
                <a:lnTo>
                  <a:pt x="4726" y="254"/>
                </a:lnTo>
                <a:lnTo>
                  <a:pt x="5117" y="127"/>
                </a:lnTo>
                <a:lnTo>
                  <a:pt x="4875" y="0"/>
                </a:lnTo>
                <a:close/>
              </a:path>
              <a:path w="53340" h="49529">
                <a:moveTo>
                  <a:pt x="24085" y="9652"/>
                </a:moveTo>
                <a:lnTo>
                  <a:pt x="19825" y="9652"/>
                </a:lnTo>
                <a:lnTo>
                  <a:pt x="20446" y="11811"/>
                </a:lnTo>
                <a:lnTo>
                  <a:pt x="21113" y="13843"/>
                </a:lnTo>
                <a:lnTo>
                  <a:pt x="28783" y="25527"/>
                </a:lnTo>
                <a:lnTo>
                  <a:pt x="28904" y="20828"/>
                </a:lnTo>
                <a:lnTo>
                  <a:pt x="29002" y="20447"/>
                </a:lnTo>
                <a:lnTo>
                  <a:pt x="29174" y="20066"/>
                </a:lnTo>
                <a:lnTo>
                  <a:pt x="29531" y="19558"/>
                </a:lnTo>
                <a:lnTo>
                  <a:pt x="29807" y="19431"/>
                </a:lnTo>
                <a:lnTo>
                  <a:pt x="34736" y="19431"/>
                </a:lnTo>
                <a:lnTo>
                  <a:pt x="34843" y="19177"/>
                </a:lnTo>
                <a:lnTo>
                  <a:pt x="32636" y="14859"/>
                </a:lnTo>
                <a:lnTo>
                  <a:pt x="32245" y="14478"/>
                </a:lnTo>
                <a:lnTo>
                  <a:pt x="31463" y="13970"/>
                </a:lnTo>
                <a:lnTo>
                  <a:pt x="30635" y="13716"/>
                </a:lnTo>
                <a:lnTo>
                  <a:pt x="30416" y="13589"/>
                </a:lnTo>
                <a:lnTo>
                  <a:pt x="25322" y="13589"/>
                </a:lnTo>
                <a:lnTo>
                  <a:pt x="24691" y="11176"/>
                </a:lnTo>
                <a:lnTo>
                  <a:pt x="24425" y="10414"/>
                </a:lnTo>
                <a:lnTo>
                  <a:pt x="24085" y="9652"/>
                </a:lnTo>
                <a:close/>
              </a:path>
              <a:path w="53340" h="49529">
                <a:moveTo>
                  <a:pt x="17111" y="4445"/>
                </a:moveTo>
                <a:lnTo>
                  <a:pt x="16640" y="4445"/>
                </a:lnTo>
                <a:lnTo>
                  <a:pt x="14478" y="4826"/>
                </a:lnTo>
                <a:lnTo>
                  <a:pt x="13328" y="5207"/>
                </a:lnTo>
                <a:lnTo>
                  <a:pt x="12902" y="5461"/>
                </a:lnTo>
                <a:lnTo>
                  <a:pt x="13035" y="7366"/>
                </a:lnTo>
                <a:lnTo>
                  <a:pt x="17663" y="17907"/>
                </a:lnTo>
                <a:lnTo>
                  <a:pt x="17536" y="16510"/>
                </a:lnTo>
                <a:lnTo>
                  <a:pt x="17647" y="12827"/>
                </a:lnTo>
                <a:lnTo>
                  <a:pt x="19698" y="9652"/>
                </a:lnTo>
                <a:lnTo>
                  <a:pt x="24085" y="9652"/>
                </a:lnTo>
                <a:lnTo>
                  <a:pt x="23631" y="8636"/>
                </a:lnTo>
                <a:lnTo>
                  <a:pt x="18134" y="4572"/>
                </a:lnTo>
                <a:lnTo>
                  <a:pt x="17111" y="4445"/>
                </a:lnTo>
                <a:close/>
              </a:path>
              <a:path w="53340" h="49529">
                <a:moveTo>
                  <a:pt x="28588" y="13208"/>
                </a:moveTo>
                <a:lnTo>
                  <a:pt x="27840" y="13208"/>
                </a:lnTo>
                <a:lnTo>
                  <a:pt x="26541" y="13335"/>
                </a:lnTo>
                <a:lnTo>
                  <a:pt x="25322" y="13589"/>
                </a:lnTo>
                <a:lnTo>
                  <a:pt x="30416" y="13589"/>
                </a:lnTo>
                <a:lnTo>
                  <a:pt x="30198" y="13462"/>
                </a:lnTo>
                <a:lnTo>
                  <a:pt x="28588" y="1320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685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4093" y="0"/>
                </a:moveTo>
                <a:lnTo>
                  <a:pt x="0" y="3790"/>
                </a:lnTo>
                <a:lnTo>
                  <a:pt x="2403" y="6379"/>
                </a:lnTo>
                <a:lnTo>
                  <a:pt x="6531" y="2576"/>
                </a:lnTo>
                <a:lnTo>
                  <a:pt x="4093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01028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4" h="85090">
                <a:moveTo>
                  <a:pt x="3467" y="50418"/>
                </a:moveTo>
                <a:lnTo>
                  <a:pt x="0" y="61213"/>
                </a:lnTo>
                <a:lnTo>
                  <a:pt x="362" y="65150"/>
                </a:lnTo>
                <a:lnTo>
                  <a:pt x="4295" y="85089"/>
                </a:lnTo>
                <a:lnTo>
                  <a:pt x="6181" y="82803"/>
                </a:lnTo>
                <a:lnTo>
                  <a:pt x="6020" y="81914"/>
                </a:lnTo>
                <a:lnTo>
                  <a:pt x="5905" y="80898"/>
                </a:lnTo>
                <a:lnTo>
                  <a:pt x="5790" y="79501"/>
                </a:lnTo>
                <a:lnTo>
                  <a:pt x="5825" y="73913"/>
                </a:lnTo>
                <a:lnTo>
                  <a:pt x="6101" y="71754"/>
                </a:lnTo>
                <a:lnTo>
                  <a:pt x="12139" y="58546"/>
                </a:lnTo>
                <a:lnTo>
                  <a:pt x="7158" y="58546"/>
                </a:lnTo>
                <a:lnTo>
                  <a:pt x="7791" y="55752"/>
                </a:lnTo>
                <a:lnTo>
                  <a:pt x="9171" y="51688"/>
                </a:lnTo>
                <a:lnTo>
                  <a:pt x="9572" y="50672"/>
                </a:lnTo>
                <a:lnTo>
                  <a:pt x="4295" y="50672"/>
                </a:lnTo>
                <a:lnTo>
                  <a:pt x="3467" y="50418"/>
                </a:lnTo>
                <a:close/>
              </a:path>
              <a:path w="40004" h="85090">
                <a:moveTo>
                  <a:pt x="28588" y="44703"/>
                </a:moveTo>
                <a:lnTo>
                  <a:pt x="16830" y="44703"/>
                </a:lnTo>
                <a:lnTo>
                  <a:pt x="17738" y="44830"/>
                </a:lnTo>
                <a:lnTo>
                  <a:pt x="18210" y="44957"/>
                </a:lnTo>
                <a:lnTo>
                  <a:pt x="19268" y="45084"/>
                </a:lnTo>
                <a:lnTo>
                  <a:pt x="19866" y="45338"/>
                </a:lnTo>
                <a:lnTo>
                  <a:pt x="18877" y="45846"/>
                </a:lnTo>
                <a:lnTo>
                  <a:pt x="18325" y="46100"/>
                </a:lnTo>
                <a:lnTo>
                  <a:pt x="16956" y="47116"/>
                </a:lnTo>
                <a:lnTo>
                  <a:pt x="16128" y="47624"/>
                </a:lnTo>
                <a:lnTo>
                  <a:pt x="15220" y="48513"/>
                </a:lnTo>
                <a:lnTo>
                  <a:pt x="13173" y="50418"/>
                </a:lnTo>
                <a:lnTo>
                  <a:pt x="10309" y="53847"/>
                </a:lnTo>
                <a:lnTo>
                  <a:pt x="9622" y="54863"/>
                </a:lnTo>
                <a:lnTo>
                  <a:pt x="8458" y="56514"/>
                </a:lnTo>
                <a:lnTo>
                  <a:pt x="7158" y="58546"/>
                </a:lnTo>
                <a:lnTo>
                  <a:pt x="12139" y="58546"/>
                </a:lnTo>
                <a:lnTo>
                  <a:pt x="13529" y="57149"/>
                </a:lnTo>
                <a:lnTo>
                  <a:pt x="14668" y="56260"/>
                </a:lnTo>
                <a:lnTo>
                  <a:pt x="15933" y="55371"/>
                </a:lnTo>
                <a:lnTo>
                  <a:pt x="17267" y="54482"/>
                </a:lnTo>
                <a:lnTo>
                  <a:pt x="17899" y="54355"/>
                </a:lnTo>
                <a:lnTo>
                  <a:pt x="19463" y="53720"/>
                </a:lnTo>
                <a:lnTo>
                  <a:pt x="20533" y="53212"/>
                </a:lnTo>
                <a:lnTo>
                  <a:pt x="21671" y="52704"/>
                </a:lnTo>
                <a:lnTo>
                  <a:pt x="24063" y="51180"/>
                </a:lnTo>
                <a:lnTo>
                  <a:pt x="28433" y="45338"/>
                </a:lnTo>
                <a:lnTo>
                  <a:pt x="28588" y="44703"/>
                </a:lnTo>
                <a:close/>
              </a:path>
              <a:path w="40004" h="85090">
                <a:moveTo>
                  <a:pt x="9562" y="29082"/>
                </a:moveTo>
                <a:lnTo>
                  <a:pt x="4656" y="35178"/>
                </a:lnTo>
                <a:lnTo>
                  <a:pt x="4769" y="35940"/>
                </a:lnTo>
                <a:lnTo>
                  <a:pt x="4962" y="36956"/>
                </a:lnTo>
                <a:lnTo>
                  <a:pt x="5125" y="37591"/>
                </a:lnTo>
                <a:lnTo>
                  <a:pt x="5211" y="37845"/>
                </a:lnTo>
                <a:lnTo>
                  <a:pt x="6066" y="39877"/>
                </a:lnTo>
                <a:lnTo>
                  <a:pt x="6296" y="40893"/>
                </a:lnTo>
                <a:lnTo>
                  <a:pt x="4295" y="50672"/>
                </a:lnTo>
                <a:lnTo>
                  <a:pt x="9572" y="50672"/>
                </a:lnTo>
                <a:lnTo>
                  <a:pt x="21482" y="31241"/>
                </a:lnTo>
                <a:lnTo>
                  <a:pt x="11724" y="31241"/>
                </a:lnTo>
                <a:lnTo>
                  <a:pt x="11643" y="31114"/>
                </a:lnTo>
                <a:lnTo>
                  <a:pt x="11402" y="30860"/>
                </a:lnTo>
                <a:lnTo>
                  <a:pt x="11091" y="30225"/>
                </a:lnTo>
                <a:lnTo>
                  <a:pt x="10896" y="29971"/>
                </a:lnTo>
                <a:lnTo>
                  <a:pt x="10620" y="29717"/>
                </a:lnTo>
                <a:lnTo>
                  <a:pt x="10263" y="29336"/>
                </a:lnTo>
                <a:lnTo>
                  <a:pt x="10068" y="29209"/>
                </a:lnTo>
                <a:lnTo>
                  <a:pt x="9562" y="29082"/>
                </a:lnTo>
                <a:close/>
              </a:path>
              <a:path w="40004" h="85090">
                <a:moveTo>
                  <a:pt x="39748" y="27813"/>
                </a:moveTo>
                <a:lnTo>
                  <a:pt x="31572" y="27812"/>
                </a:lnTo>
                <a:lnTo>
                  <a:pt x="33113" y="28066"/>
                </a:lnTo>
                <a:lnTo>
                  <a:pt x="33930" y="28320"/>
                </a:lnTo>
                <a:lnTo>
                  <a:pt x="35747" y="28955"/>
                </a:lnTo>
                <a:lnTo>
                  <a:pt x="35149" y="29209"/>
                </a:lnTo>
                <a:lnTo>
                  <a:pt x="33585" y="29717"/>
                </a:lnTo>
                <a:lnTo>
                  <a:pt x="32446" y="30225"/>
                </a:lnTo>
                <a:lnTo>
                  <a:pt x="23085" y="35940"/>
                </a:lnTo>
                <a:lnTo>
                  <a:pt x="22177" y="36702"/>
                </a:lnTo>
                <a:lnTo>
                  <a:pt x="14668" y="45084"/>
                </a:lnTo>
                <a:lnTo>
                  <a:pt x="15024" y="44957"/>
                </a:lnTo>
                <a:lnTo>
                  <a:pt x="15496" y="44830"/>
                </a:lnTo>
                <a:lnTo>
                  <a:pt x="16439" y="44703"/>
                </a:lnTo>
                <a:lnTo>
                  <a:pt x="28588" y="44703"/>
                </a:lnTo>
                <a:lnTo>
                  <a:pt x="28709" y="43814"/>
                </a:lnTo>
                <a:lnTo>
                  <a:pt x="28620" y="41401"/>
                </a:lnTo>
                <a:lnTo>
                  <a:pt x="28513" y="40766"/>
                </a:lnTo>
                <a:lnTo>
                  <a:pt x="28237" y="39750"/>
                </a:lnTo>
                <a:lnTo>
                  <a:pt x="30123" y="38734"/>
                </a:lnTo>
                <a:lnTo>
                  <a:pt x="38185" y="32003"/>
                </a:lnTo>
                <a:lnTo>
                  <a:pt x="38691" y="31368"/>
                </a:lnTo>
                <a:lnTo>
                  <a:pt x="39135" y="30480"/>
                </a:lnTo>
                <a:lnTo>
                  <a:pt x="39350" y="29972"/>
                </a:lnTo>
                <a:lnTo>
                  <a:pt x="39634" y="28956"/>
                </a:lnTo>
                <a:lnTo>
                  <a:pt x="39748" y="27813"/>
                </a:lnTo>
                <a:close/>
              </a:path>
              <a:path w="40004" h="85090">
                <a:moveTo>
                  <a:pt x="18716" y="11302"/>
                </a:moveTo>
                <a:lnTo>
                  <a:pt x="12411" y="29717"/>
                </a:lnTo>
                <a:lnTo>
                  <a:pt x="12080" y="30987"/>
                </a:lnTo>
                <a:lnTo>
                  <a:pt x="11839" y="31241"/>
                </a:lnTo>
                <a:lnTo>
                  <a:pt x="21482" y="31241"/>
                </a:lnTo>
                <a:lnTo>
                  <a:pt x="24055" y="27812"/>
                </a:lnTo>
                <a:lnTo>
                  <a:pt x="30535" y="14858"/>
                </a:lnTo>
                <a:lnTo>
                  <a:pt x="24028" y="14858"/>
                </a:lnTo>
                <a:lnTo>
                  <a:pt x="23557" y="14223"/>
                </a:lnTo>
                <a:lnTo>
                  <a:pt x="20096" y="11810"/>
                </a:lnTo>
                <a:lnTo>
                  <a:pt x="18716" y="11302"/>
                </a:lnTo>
                <a:close/>
              </a:path>
              <a:path w="40004" h="85090">
                <a:moveTo>
                  <a:pt x="34010" y="21081"/>
                </a:moveTo>
                <a:lnTo>
                  <a:pt x="27524" y="28320"/>
                </a:lnTo>
                <a:lnTo>
                  <a:pt x="28387" y="27939"/>
                </a:lnTo>
                <a:lnTo>
                  <a:pt x="29215" y="27812"/>
                </a:lnTo>
                <a:lnTo>
                  <a:pt x="39748" y="27813"/>
                </a:lnTo>
                <a:lnTo>
                  <a:pt x="39649" y="26924"/>
                </a:lnTo>
                <a:lnTo>
                  <a:pt x="35390" y="21843"/>
                </a:lnTo>
                <a:lnTo>
                  <a:pt x="34010" y="21081"/>
                </a:lnTo>
                <a:close/>
              </a:path>
              <a:path w="40004" h="85090">
                <a:moveTo>
                  <a:pt x="31101" y="0"/>
                </a:moveTo>
                <a:lnTo>
                  <a:pt x="29652" y="0"/>
                </a:lnTo>
                <a:lnTo>
                  <a:pt x="28467" y="380"/>
                </a:lnTo>
                <a:lnTo>
                  <a:pt x="28042" y="634"/>
                </a:lnTo>
                <a:lnTo>
                  <a:pt x="27639" y="761"/>
                </a:lnTo>
                <a:lnTo>
                  <a:pt x="26903" y="1396"/>
                </a:lnTo>
                <a:lnTo>
                  <a:pt x="26547" y="1904"/>
                </a:lnTo>
                <a:lnTo>
                  <a:pt x="26225" y="2285"/>
                </a:lnTo>
                <a:lnTo>
                  <a:pt x="25914" y="2920"/>
                </a:lnTo>
                <a:lnTo>
                  <a:pt x="25638" y="3428"/>
                </a:lnTo>
                <a:lnTo>
                  <a:pt x="25362" y="4190"/>
                </a:lnTo>
                <a:lnTo>
                  <a:pt x="25167" y="4952"/>
                </a:lnTo>
                <a:lnTo>
                  <a:pt x="25006" y="5841"/>
                </a:lnTo>
                <a:lnTo>
                  <a:pt x="24891" y="6730"/>
                </a:lnTo>
                <a:lnTo>
                  <a:pt x="24810" y="10032"/>
                </a:lnTo>
                <a:lnTo>
                  <a:pt x="25029" y="13080"/>
                </a:lnTo>
                <a:lnTo>
                  <a:pt x="24902" y="13715"/>
                </a:lnTo>
                <a:lnTo>
                  <a:pt x="24695" y="14477"/>
                </a:lnTo>
                <a:lnTo>
                  <a:pt x="24465" y="14858"/>
                </a:lnTo>
                <a:lnTo>
                  <a:pt x="30535" y="14858"/>
                </a:lnTo>
                <a:lnTo>
                  <a:pt x="32642" y="4572"/>
                </a:lnTo>
                <a:lnTo>
                  <a:pt x="32561" y="254"/>
                </a:lnTo>
                <a:lnTo>
                  <a:pt x="32170" y="127"/>
                </a:lnTo>
                <a:lnTo>
                  <a:pt x="3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6633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90" h="16509">
                <a:moveTo>
                  <a:pt x="7081" y="0"/>
                </a:moveTo>
                <a:lnTo>
                  <a:pt x="1504" y="2198"/>
                </a:lnTo>
                <a:lnTo>
                  <a:pt x="1228" y="2473"/>
                </a:lnTo>
                <a:lnTo>
                  <a:pt x="0" y="6310"/>
                </a:lnTo>
                <a:lnTo>
                  <a:pt x="285" y="7089"/>
                </a:lnTo>
                <a:lnTo>
                  <a:pt x="561" y="8028"/>
                </a:lnTo>
                <a:lnTo>
                  <a:pt x="986" y="9906"/>
                </a:lnTo>
                <a:lnTo>
                  <a:pt x="1113" y="10811"/>
                </a:lnTo>
                <a:lnTo>
                  <a:pt x="1202" y="15426"/>
                </a:lnTo>
                <a:lnTo>
                  <a:pt x="1113" y="16445"/>
                </a:lnTo>
                <a:lnTo>
                  <a:pt x="1895" y="15426"/>
                </a:lnTo>
                <a:lnTo>
                  <a:pt x="8576" y="80"/>
                </a:lnTo>
                <a:lnTo>
                  <a:pt x="708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741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120265" y="113665"/>
                </a:moveTo>
                <a:lnTo>
                  <a:pt x="99748" y="113665"/>
                </a:lnTo>
                <a:lnTo>
                  <a:pt x="99748" y="113919"/>
                </a:lnTo>
                <a:lnTo>
                  <a:pt x="99989" y="114808"/>
                </a:lnTo>
                <a:lnTo>
                  <a:pt x="100184" y="115316"/>
                </a:lnTo>
                <a:lnTo>
                  <a:pt x="100690" y="116332"/>
                </a:lnTo>
                <a:lnTo>
                  <a:pt x="100932" y="116586"/>
                </a:lnTo>
                <a:lnTo>
                  <a:pt x="101162" y="116967"/>
                </a:lnTo>
                <a:lnTo>
                  <a:pt x="101472" y="117348"/>
                </a:lnTo>
                <a:lnTo>
                  <a:pt x="101794" y="117856"/>
                </a:lnTo>
                <a:lnTo>
                  <a:pt x="102151" y="118237"/>
                </a:lnTo>
                <a:lnTo>
                  <a:pt x="103013" y="118999"/>
                </a:lnTo>
                <a:lnTo>
                  <a:pt x="103519" y="119507"/>
                </a:lnTo>
                <a:lnTo>
                  <a:pt x="104658" y="120269"/>
                </a:lnTo>
                <a:lnTo>
                  <a:pt x="107613" y="121920"/>
                </a:lnTo>
                <a:lnTo>
                  <a:pt x="109453" y="122682"/>
                </a:lnTo>
                <a:lnTo>
                  <a:pt x="111546" y="123317"/>
                </a:lnTo>
                <a:lnTo>
                  <a:pt x="112719" y="123698"/>
                </a:lnTo>
                <a:lnTo>
                  <a:pt x="114329" y="123698"/>
                </a:lnTo>
                <a:lnTo>
                  <a:pt x="115077" y="123571"/>
                </a:lnTo>
                <a:lnTo>
                  <a:pt x="115870" y="123190"/>
                </a:lnTo>
                <a:lnTo>
                  <a:pt x="116296" y="123063"/>
                </a:lnTo>
                <a:lnTo>
                  <a:pt x="116732" y="122682"/>
                </a:lnTo>
                <a:lnTo>
                  <a:pt x="117560" y="122174"/>
                </a:lnTo>
                <a:lnTo>
                  <a:pt x="118342" y="121158"/>
                </a:lnTo>
                <a:lnTo>
                  <a:pt x="120148" y="115824"/>
                </a:lnTo>
                <a:lnTo>
                  <a:pt x="120265" y="113665"/>
                </a:lnTo>
                <a:close/>
              </a:path>
              <a:path w="148590" h="123825">
                <a:moveTo>
                  <a:pt x="146951" y="95250"/>
                </a:moveTo>
                <a:lnTo>
                  <a:pt x="89915" y="95249"/>
                </a:lnTo>
                <a:lnTo>
                  <a:pt x="88930" y="100964"/>
                </a:lnTo>
                <a:lnTo>
                  <a:pt x="88817" y="104012"/>
                </a:lnTo>
                <a:lnTo>
                  <a:pt x="88909" y="104901"/>
                </a:lnTo>
                <a:lnTo>
                  <a:pt x="97666" y="113918"/>
                </a:lnTo>
                <a:lnTo>
                  <a:pt x="99748" y="113665"/>
                </a:lnTo>
                <a:lnTo>
                  <a:pt x="120265" y="113665"/>
                </a:lnTo>
                <a:lnTo>
                  <a:pt x="120152" y="111125"/>
                </a:lnTo>
                <a:lnTo>
                  <a:pt x="119952" y="109093"/>
                </a:lnTo>
                <a:lnTo>
                  <a:pt x="119366" y="105664"/>
                </a:lnTo>
                <a:lnTo>
                  <a:pt x="120665" y="105410"/>
                </a:lnTo>
                <a:lnTo>
                  <a:pt x="121171" y="105283"/>
                </a:lnTo>
                <a:lnTo>
                  <a:pt x="122310" y="104902"/>
                </a:lnTo>
                <a:lnTo>
                  <a:pt x="123529" y="104267"/>
                </a:lnTo>
                <a:lnTo>
                  <a:pt x="123805" y="104013"/>
                </a:lnTo>
                <a:lnTo>
                  <a:pt x="124713" y="103251"/>
                </a:lnTo>
                <a:lnTo>
                  <a:pt x="125265" y="102489"/>
                </a:lnTo>
                <a:lnTo>
                  <a:pt x="126141" y="100965"/>
                </a:lnTo>
                <a:lnTo>
                  <a:pt x="126404" y="100330"/>
                </a:lnTo>
                <a:lnTo>
                  <a:pt x="126565" y="99822"/>
                </a:lnTo>
                <a:lnTo>
                  <a:pt x="142446" y="99822"/>
                </a:lnTo>
                <a:lnTo>
                  <a:pt x="143895" y="98679"/>
                </a:lnTo>
                <a:lnTo>
                  <a:pt x="144803" y="97790"/>
                </a:lnTo>
                <a:lnTo>
                  <a:pt x="145275" y="97282"/>
                </a:lnTo>
                <a:lnTo>
                  <a:pt x="146218" y="96139"/>
                </a:lnTo>
                <a:lnTo>
                  <a:pt x="146689" y="95631"/>
                </a:lnTo>
                <a:lnTo>
                  <a:pt x="146951" y="95250"/>
                </a:lnTo>
                <a:close/>
              </a:path>
              <a:path w="148590" h="123825">
                <a:moveTo>
                  <a:pt x="142446" y="99822"/>
                </a:moveTo>
                <a:lnTo>
                  <a:pt x="126565" y="99822"/>
                </a:lnTo>
                <a:lnTo>
                  <a:pt x="127623" y="100457"/>
                </a:lnTo>
                <a:lnTo>
                  <a:pt x="128209" y="100711"/>
                </a:lnTo>
                <a:lnTo>
                  <a:pt x="128922" y="100965"/>
                </a:lnTo>
                <a:lnTo>
                  <a:pt x="129750" y="101219"/>
                </a:lnTo>
                <a:lnTo>
                  <a:pt x="130693" y="101346"/>
                </a:lnTo>
                <a:lnTo>
                  <a:pt x="131786" y="101600"/>
                </a:lnTo>
                <a:lnTo>
                  <a:pt x="140594" y="100584"/>
                </a:lnTo>
                <a:lnTo>
                  <a:pt x="142446" y="99822"/>
                </a:lnTo>
                <a:close/>
              </a:path>
              <a:path w="148590" h="123825">
                <a:moveTo>
                  <a:pt x="116296" y="69088"/>
                </a:moveTo>
                <a:lnTo>
                  <a:pt x="71987" y="69087"/>
                </a:lnTo>
                <a:lnTo>
                  <a:pt x="73448" y="69341"/>
                </a:lnTo>
                <a:lnTo>
                  <a:pt x="74391" y="69468"/>
                </a:lnTo>
                <a:lnTo>
                  <a:pt x="75414" y="69722"/>
                </a:lnTo>
                <a:lnTo>
                  <a:pt x="77024" y="70484"/>
                </a:lnTo>
                <a:lnTo>
                  <a:pt x="78082" y="71119"/>
                </a:lnTo>
                <a:lnTo>
                  <a:pt x="79106" y="71881"/>
                </a:lnTo>
                <a:lnTo>
                  <a:pt x="79543" y="72389"/>
                </a:lnTo>
                <a:lnTo>
                  <a:pt x="80014" y="72897"/>
                </a:lnTo>
                <a:lnTo>
                  <a:pt x="81642" y="80644"/>
                </a:lnTo>
                <a:lnTo>
                  <a:pt x="81526" y="81533"/>
                </a:lnTo>
                <a:lnTo>
                  <a:pt x="81316" y="82676"/>
                </a:lnTo>
                <a:lnTo>
                  <a:pt x="81105" y="83565"/>
                </a:lnTo>
                <a:lnTo>
                  <a:pt x="80760" y="85470"/>
                </a:lnTo>
                <a:lnTo>
                  <a:pt x="80550" y="87248"/>
                </a:lnTo>
                <a:lnTo>
                  <a:pt x="80434" y="90423"/>
                </a:lnTo>
                <a:lnTo>
                  <a:pt x="80557" y="91566"/>
                </a:lnTo>
                <a:lnTo>
                  <a:pt x="85672" y="96392"/>
                </a:lnTo>
                <a:lnTo>
                  <a:pt x="87604" y="96138"/>
                </a:lnTo>
                <a:lnTo>
                  <a:pt x="88696" y="95757"/>
                </a:lnTo>
                <a:lnTo>
                  <a:pt x="89915" y="95249"/>
                </a:lnTo>
                <a:lnTo>
                  <a:pt x="146951" y="95250"/>
                </a:lnTo>
                <a:lnTo>
                  <a:pt x="147126" y="94996"/>
                </a:lnTo>
                <a:lnTo>
                  <a:pt x="147483" y="94361"/>
                </a:lnTo>
                <a:lnTo>
                  <a:pt x="148069" y="92964"/>
                </a:lnTo>
                <a:lnTo>
                  <a:pt x="148219" y="92202"/>
                </a:lnTo>
                <a:lnTo>
                  <a:pt x="148092" y="89916"/>
                </a:lnTo>
                <a:lnTo>
                  <a:pt x="143193" y="85598"/>
                </a:lnTo>
                <a:lnTo>
                  <a:pt x="141779" y="84963"/>
                </a:lnTo>
                <a:lnTo>
                  <a:pt x="140123" y="84455"/>
                </a:lnTo>
                <a:lnTo>
                  <a:pt x="138237" y="84074"/>
                </a:lnTo>
                <a:lnTo>
                  <a:pt x="136109" y="83566"/>
                </a:lnTo>
                <a:lnTo>
                  <a:pt x="133752" y="83185"/>
                </a:lnTo>
                <a:lnTo>
                  <a:pt x="134189" y="82804"/>
                </a:lnTo>
                <a:lnTo>
                  <a:pt x="134350" y="82677"/>
                </a:lnTo>
                <a:lnTo>
                  <a:pt x="134545" y="82296"/>
                </a:lnTo>
                <a:lnTo>
                  <a:pt x="134796" y="81534"/>
                </a:lnTo>
                <a:lnTo>
                  <a:pt x="134916" y="80772"/>
                </a:lnTo>
                <a:lnTo>
                  <a:pt x="134821" y="77597"/>
                </a:lnTo>
                <a:lnTo>
                  <a:pt x="134699" y="76962"/>
                </a:lnTo>
                <a:lnTo>
                  <a:pt x="134545" y="75311"/>
                </a:lnTo>
                <a:lnTo>
                  <a:pt x="134419" y="75184"/>
                </a:lnTo>
                <a:lnTo>
                  <a:pt x="134028" y="74676"/>
                </a:lnTo>
                <a:lnTo>
                  <a:pt x="133441" y="74168"/>
                </a:lnTo>
                <a:lnTo>
                  <a:pt x="133051" y="74041"/>
                </a:lnTo>
                <a:lnTo>
                  <a:pt x="132062" y="73533"/>
                </a:lnTo>
                <a:lnTo>
                  <a:pt x="130762" y="73152"/>
                </a:lnTo>
                <a:lnTo>
                  <a:pt x="114134" y="72263"/>
                </a:lnTo>
                <a:lnTo>
                  <a:pt x="114732" y="71755"/>
                </a:lnTo>
                <a:lnTo>
                  <a:pt x="115548" y="70739"/>
                </a:lnTo>
                <a:lnTo>
                  <a:pt x="116066" y="69723"/>
                </a:lnTo>
                <a:lnTo>
                  <a:pt x="116296" y="69088"/>
                </a:lnTo>
                <a:close/>
              </a:path>
              <a:path w="148590" h="123825">
                <a:moveTo>
                  <a:pt x="72852" y="71373"/>
                </a:moveTo>
                <a:lnTo>
                  <a:pt x="66560" y="71373"/>
                </a:lnTo>
                <a:lnTo>
                  <a:pt x="67175" y="72389"/>
                </a:lnTo>
                <a:lnTo>
                  <a:pt x="67744" y="73532"/>
                </a:lnTo>
                <a:lnTo>
                  <a:pt x="67945" y="74167"/>
                </a:lnTo>
                <a:lnTo>
                  <a:pt x="68054" y="74675"/>
                </a:lnTo>
                <a:lnTo>
                  <a:pt x="68149" y="76199"/>
                </a:lnTo>
                <a:lnTo>
                  <a:pt x="68031" y="76961"/>
                </a:lnTo>
                <a:lnTo>
                  <a:pt x="65306" y="79755"/>
                </a:lnTo>
                <a:lnTo>
                  <a:pt x="64639" y="80009"/>
                </a:lnTo>
                <a:lnTo>
                  <a:pt x="63501" y="80517"/>
                </a:lnTo>
                <a:lnTo>
                  <a:pt x="63029" y="80771"/>
                </a:lnTo>
                <a:lnTo>
                  <a:pt x="62236" y="81533"/>
                </a:lnTo>
                <a:lnTo>
                  <a:pt x="61925" y="81787"/>
                </a:lnTo>
                <a:lnTo>
                  <a:pt x="61258" y="82930"/>
                </a:lnTo>
                <a:lnTo>
                  <a:pt x="61017" y="83692"/>
                </a:lnTo>
                <a:lnTo>
                  <a:pt x="60921" y="85724"/>
                </a:lnTo>
                <a:lnTo>
                  <a:pt x="61040" y="86486"/>
                </a:lnTo>
                <a:lnTo>
                  <a:pt x="68181" y="91185"/>
                </a:lnTo>
                <a:lnTo>
                  <a:pt x="69434" y="91058"/>
                </a:lnTo>
                <a:lnTo>
                  <a:pt x="77415" y="86867"/>
                </a:lnTo>
                <a:lnTo>
                  <a:pt x="77296" y="84581"/>
                </a:lnTo>
                <a:lnTo>
                  <a:pt x="73172" y="79120"/>
                </a:lnTo>
                <a:lnTo>
                  <a:pt x="73356" y="78485"/>
                </a:lnTo>
                <a:lnTo>
                  <a:pt x="73471" y="77850"/>
                </a:lnTo>
                <a:lnTo>
                  <a:pt x="73592" y="76961"/>
                </a:lnTo>
                <a:lnTo>
                  <a:pt x="73482" y="73532"/>
                </a:lnTo>
                <a:lnTo>
                  <a:pt x="73168" y="72262"/>
                </a:lnTo>
                <a:lnTo>
                  <a:pt x="72976" y="71627"/>
                </a:lnTo>
                <a:lnTo>
                  <a:pt x="72852" y="71373"/>
                </a:lnTo>
                <a:close/>
              </a:path>
              <a:path w="148590" h="123825">
                <a:moveTo>
                  <a:pt x="0" y="76961"/>
                </a:moveTo>
                <a:lnTo>
                  <a:pt x="2895" y="84454"/>
                </a:lnTo>
                <a:lnTo>
                  <a:pt x="2322" y="86486"/>
                </a:lnTo>
                <a:lnTo>
                  <a:pt x="5669" y="86232"/>
                </a:lnTo>
                <a:lnTo>
                  <a:pt x="9050" y="86105"/>
                </a:lnTo>
                <a:lnTo>
                  <a:pt x="12431" y="85724"/>
                </a:lnTo>
                <a:lnTo>
                  <a:pt x="15812" y="85470"/>
                </a:lnTo>
                <a:lnTo>
                  <a:pt x="19066" y="85089"/>
                </a:lnTo>
                <a:lnTo>
                  <a:pt x="25287" y="84200"/>
                </a:lnTo>
                <a:lnTo>
                  <a:pt x="28151" y="83692"/>
                </a:lnTo>
                <a:lnTo>
                  <a:pt x="30784" y="83311"/>
                </a:lnTo>
                <a:lnTo>
                  <a:pt x="35349" y="82549"/>
                </a:lnTo>
                <a:lnTo>
                  <a:pt x="37201" y="82168"/>
                </a:lnTo>
                <a:lnTo>
                  <a:pt x="40697" y="81533"/>
                </a:lnTo>
                <a:lnTo>
                  <a:pt x="46677" y="78993"/>
                </a:lnTo>
                <a:lnTo>
                  <a:pt x="50867" y="77342"/>
                </a:lnTo>
                <a:lnTo>
                  <a:pt x="5818" y="77342"/>
                </a:lnTo>
                <a:lnTo>
                  <a:pt x="0" y="76961"/>
                </a:lnTo>
                <a:close/>
              </a:path>
              <a:path w="148590" h="123825">
                <a:moveTo>
                  <a:pt x="64202" y="0"/>
                </a:moveTo>
                <a:lnTo>
                  <a:pt x="61373" y="3428"/>
                </a:lnTo>
                <a:lnTo>
                  <a:pt x="60350" y="4825"/>
                </a:lnTo>
                <a:lnTo>
                  <a:pt x="58234" y="7619"/>
                </a:lnTo>
                <a:lnTo>
                  <a:pt x="55945" y="10159"/>
                </a:lnTo>
                <a:lnTo>
                  <a:pt x="54772" y="11429"/>
                </a:lnTo>
                <a:lnTo>
                  <a:pt x="52334" y="13715"/>
                </a:lnTo>
                <a:lnTo>
                  <a:pt x="47815" y="18541"/>
                </a:lnTo>
                <a:lnTo>
                  <a:pt x="39984" y="21970"/>
                </a:lnTo>
                <a:lnTo>
                  <a:pt x="38845" y="22605"/>
                </a:lnTo>
                <a:lnTo>
                  <a:pt x="33188" y="25145"/>
                </a:lnTo>
                <a:lnTo>
                  <a:pt x="30980" y="25907"/>
                </a:lnTo>
                <a:lnTo>
                  <a:pt x="22803" y="35051"/>
                </a:lnTo>
                <a:lnTo>
                  <a:pt x="28001" y="41782"/>
                </a:lnTo>
                <a:lnTo>
                  <a:pt x="28898" y="42163"/>
                </a:lnTo>
                <a:lnTo>
                  <a:pt x="30678" y="45719"/>
                </a:lnTo>
                <a:lnTo>
                  <a:pt x="30590" y="46354"/>
                </a:lnTo>
                <a:lnTo>
                  <a:pt x="30514" y="46735"/>
                </a:lnTo>
                <a:lnTo>
                  <a:pt x="30037" y="48132"/>
                </a:lnTo>
                <a:lnTo>
                  <a:pt x="29692" y="49529"/>
                </a:lnTo>
                <a:lnTo>
                  <a:pt x="29359" y="51942"/>
                </a:lnTo>
                <a:lnTo>
                  <a:pt x="29284" y="56387"/>
                </a:lnTo>
                <a:lnTo>
                  <a:pt x="29485" y="58419"/>
                </a:lnTo>
                <a:lnTo>
                  <a:pt x="34521" y="72262"/>
                </a:lnTo>
                <a:lnTo>
                  <a:pt x="33935" y="72643"/>
                </a:lnTo>
                <a:lnTo>
                  <a:pt x="11212" y="77342"/>
                </a:lnTo>
                <a:lnTo>
                  <a:pt x="50867" y="77342"/>
                </a:lnTo>
                <a:lnTo>
                  <a:pt x="62868" y="72643"/>
                </a:lnTo>
                <a:lnTo>
                  <a:pt x="66560" y="71373"/>
                </a:lnTo>
                <a:lnTo>
                  <a:pt x="72852" y="71373"/>
                </a:lnTo>
                <a:lnTo>
                  <a:pt x="72291" y="70230"/>
                </a:lnTo>
                <a:lnTo>
                  <a:pt x="42893" y="70230"/>
                </a:lnTo>
                <a:lnTo>
                  <a:pt x="43799" y="68452"/>
                </a:lnTo>
                <a:lnTo>
                  <a:pt x="45136" y="66420"/>
                </a:lnTo>
                <a:lnTo>
                  <a:pt x="53714" y="58800"/>
                </a:lnTo>
                <a:lnTo>
                  <a:pt x="55474" y="58038"/>
                </a:lnTo>
                <a:lnTo>
                  <a:pt x="64288" y="49148"/>
                </a:lnTo>
                <a:lnTo>
                  <a:pt x="64168" y="47370"/>
                </a:lnTo>
                <a:lnTo>
                  <a:pt x="63926" y="46608"/>
                </a:lnTo>
                <a:lnTo>
                  <a:pt x="63581" y="45719"/>
                </a:lnTo>
                <a:lnTo>
                  <a:pt x="62512" y="44068"/>
                </a:lnTo>
                <a:lnTo>
                  <a:pt x="63305" y="43433"/>
                </a:lnTo>
                <a:lnTo>
                  <a:pt x="72321" y="29971"/>
                </a:lnTo>
                <a:lnTo>
                  <a:pt x="72281" y="27558"/>
                </a:lnTo>
                <a:lnTo>
                  <a:pt x="69204" y="23113"/>
                </a:lnTo>
                <a:lnTo>
                  <a:pt x="68135" y="22351"/>
                </a:lnTo>
                <a:lnTo>
                  <a:pt x="66835" y="21716"/>
                </a:lnTo>
                <a:lnTo>
                  <a:pt x="67130" y="21081"/>
                </a:lnTo>
                <a:lnTo>
                  <a:pt x="67663" y="19811"/>
                </a:lnTo>
                <a:lnTo>
                  <a:pt x="67985" y="18922"/>
                </a:lnTo>
                <a:lnTo>
                  <a:pt x="68330" y="17779"/>
                </a:lnTo>
                <a:lnTo>
                  <a:pt x="68733" y="15874"/>
                </a:lnTo>
                <a:lnTo>
                  <a:pt x="68963" y="13716"/>
                </a:lnTo>
                <a:lnTo>
                  <a:pt x="68863" y="11430"/>
                </a:lnTo>
                <a:lnTo>
                  <a:pt x="64524" y="3936"/>
                </a:lnTo>
                <a:lnTo>
                  <a:pt x="64202" y="0"/>
                </a:lnTo>
                <a:close/>
              </a:path>
              <a:path w="148590" h="123825">
                <a:moveTo>
                  <a:pt x="123218" y="72136"/>
                </a:moveTo>
                <a:lnTo>
                  <a:pt x="116261" y="72136"/>
                </a:lnTo>
                <a:lnTo>
                  <a:pt x="114134" y="72263"/>
                </a:lnTo>
                <a:lnTo>
                  <a:pt x="124558" y="72263"/>
                </a:lnTo>
                <a:lnTo>
                  <a:pt x="123218" y="72136"/>
                </a:lnTo>
                <a:close/>
              </a:path>
              <a:path w="148590" h="123825">
                <a:moveTo>
                  <a:pt x="75759" y="32639"/>
                </a:moveTo>
                <a:lnTo>
                  <a:pt x="75690" y="32893"/>
                </a:lnTo>
                <a:lnTo>
                  <a:pt x="75368" y="33401"/>
                </a:lnTo>
                <a:lnTo>
                  <a:pt x="74196" y="36575"/>
                </a:lnTo>
                <a:lnTo>
                  <a:pt x="72629" y="45719"/>
                </a:lnTo>
                <a:lnTo>
                  <a:pt x="72525" y="45973"/>
                </a:lnTo>
                <a:lnTo>
                  <a:pt x="66525" y="62229"/>
                </a:lnTo>
                <a:lnTo>
                  <a:pt x="64168" y="62737"/>
                </a:lnTo>
                <a:lnTo>
                  <a:pt x="61649" y="63499"/>
                </a:lnTo>
                <a:lnTo>
                  <a:pt x="58981" y="64261"/>
                </a:lnTo>
                <a:lnTo>
                  <a:pt x="56106" y="65150"/>
                </a:lnTo>
                <a:lnTo>
                  <a:pt x="53082" y="66166"/>
                </a:lnTo>
                <a:lnTo>
                  <a:pt x="49851" y="67436"/>
                </a:lnTo>
                <a:lnTo>
                  <a:pt x="46470" y="68706"/>
                </a:lnTo>
                <a:lnTo>
                  <a:pt x="42893" y="70230"/>
                </a:lnTo>
                <a:lnTo>
                  <a:pt x="72291" y="70230"/>
                </a:lnTo>
                <a:lnTo>
                  <a:pt x="71987" y="69722"/>
                </a:lnTo>
                <a:lnTo>
                  <a:pt x="71596" y="69341"/>
                </a:lnTo>
                <a:lnTo>
                  <a:pt x="71435" y="69087"/>
                </a:lnTo>
                <a:lnTo>
                  <a:pt x="116296" y="69088"/>
                </a:lnTo>
                <a:lnTo>
                  <a:pt x="116457" y="68453"/>
                </a:lnTo>
                <a:lnTo>
                  <a:pt x="116537" y="67945"/>
                </a:lnTo>
                <a:lnTo>
                  <a:pt x="116457" y="65405"/>
                </a:lnTo>
                <a:lnTo>
                  <a:pt x="116220" y="64643"/>
                </a:lnTo>
                <a:lnTo>
                  <a:pt x="116181" y="62992"/>
                </a:lnTo>
                <a:lnTo>
                  <a:pt x="99437" y="60833"/>
                </a:lnTo>
                <a:lnTo>
                  <a:pt x="99161" y="60579"/>
                </a:lnTo>
                <a:lnTo>
                  <a:pt x="76587" y="60578"/>
                </a:lnTo>
                <a:lnTo>
                  <a:pt x="78176" y="57911"/>
                </a:lnTo>
                <a:lnTo>
                  <a:pt x="79152" y="56387"/>
                </a:lnTo>
                <a:lnTo>
                  <a:pt x="102967" y="44577"/>
                </a:lnTo>
                <a:lnTo>
                  <a:pt x="111783" y="44577"/>
                </a:lnTo>
                <a:lnTo>
                  <a:pt x="111500" y="43434"/>
                </a:lnTo>
                <a:lnTo>
                  <a:pt x="110769" y="41402"/>
                </a:lnTo>
                <a:lnTo>
                  <a:pt x="110166" y="40005"/>
                </a:lnTo>
                <a:lnTo>
                  <a:pt x="109775" y="39243"/>
                </a:lnTo>
                <a:lnTo>
                  <a:pt x="105566" y="39243"/>
                </a:lnTo>
                <a:lnTo>
                  <a:pt x="103370" y="38989"/>
                </a:lnTo>
                <a:lnTo>
                  <a:pt x="101001" y="38608"/>
                </a:lnTo>
                <a:lnTo>
                  <a:pt x="99805" y="38354"/>
                </a:lnTo>
                <a:lnTo>
                  <a:pt x="78945" y="38354"/>
                </a:lnTo>
                <a:lnTo>
                  <a:pt x="78768" y="37719"/>
                </a:lnTo>
                <a:lnTo>
                  <a:pt x="78547" y="36703"/>
                </a:lnTo>
                <a:lnTo>
                  <a:pt x="78519" y="34417"/>
                </a:lnTo>
                <a:lnTo>
                  <a:pt x="78749" y="33655"/>
                </a:lnTo>
                <a:lnTo>
                  <a:pt x="78945" y="33147"/>
                </a:lnTo>
                <a:lnTo>
                  <a:pt x="75759" y="32639"/>
                </a:lnTo>
                <a:close/>
              </a:path>
              <a:path w="148590" h="123825">
                <a:moveTo>
                  <a:pt x="107096" y="60325"/>
                </a:moveTo>
                <a:lnTo>
                  <a:pt x="105808" y="60325"/>
                </a:lnTo>
                <a:lnTo>
                  <a:pt x="104382" y="60452"/>
                </a:lnTo>
                <a:lnTo>
                  <a:pt x="102852" y="60452"/>
                </a:lnTo>
                <a:lnTo>
                  <a:pt x="99437" y="60833"/>
                </a:lnTo>
                <a:lnTo>
                  <a:pt x="112462" y="60833"/>
                </a:lnTo>
                <a:lnTo>
                  <a:pt x="112018" y="60706"/>
                </a:lnTo>
                <a:lnTo>
                  <a:pt x="110327" y="60579"/>
                </a:lnTo>
                <a:lnTo>
                  <a:pt x="109338" y="60452"/>
                </a:lnTo>
                <a:lnTo>
                  <a:pt x="107096" y="60325"/>
                </a:lnTo>
                <a:close/>
              </a:path>
              <a:path w="148590" h="123825">
                <a:moveTo>
                  <a:pt x="92204" y="57912"/>
                </a:moveTo>
                <a:lnTo>
                  <a:pt x="89766" y="57912"/>
                </a:lnTo>
                <a:lnTo>
                  <a:pt x="86925" y="58293"/>
                </a:lnTo>
                <a:lnTo>
                  <a:pt x="84844" y="58801"/>
                </a:lnTo>
                <a:lnTo>
                  <a:pt x="82567" y="59563"/>
                </a:lnTo>
                <a:lnTo>
                  <a:pt x="81348" y="59943"/>
                </a:lnTo>
                <a:lnTo>
                  <a:pt x="80129" y="60451"/>
                </a:lnTo>
                <a:lnTo>
                  <a:pt x="79221" y="60451"/>
                </a:lnTo>
                <a:lnTo>
                  <a:pt x="76587" y="60578"/>
                </a:lnTo>
                <a:lnTo>
                  <a:pt x="99161" y="60579"/>
                </a:lnTo>
                <a:lnTo>
                  <a:pt x="98333" y="59944"/>
                </a:lnTo>
                <a:lnTo>
                  <a:pt x="97701" y="59563"/>
                </a:lnTo>
                <a:lnTo>
                  <a:pt x="96919" y="59182"/>
                </a:lnTo>
                <a:lnTo>
                  <a:pt x="95976" y="58674"/>
                </a:lnTo>
                <a:lnTo>
                  <a:pt x="94239" y="58293"/>
                </a:lnTo>
                <a:lnTo>
                  <a:pt x="93618" y="58039"/>
                </a:lnTo>
                <a:lnTo>
                  <a:pt x="92204" y="57912"/>
                </a:lnTo>
                <a:close/>
              </a:path>
              <a:path w="148590" h="123825">
                <a:moveTo>
                  <a:pt x="111783" y="44577"/>
                </a:moveTo>
                <a:lnTo>
                  <a:pt x="105727" y="44577"/>
                </a:lnTo>
                <a:lnTo>
                  <a:pt x="107452" y="44704"/>
                </a:lnTo>
                <a:lnTo>
                  <a:pt x="109143" y="45085"/>
                </a:lnTo>
                <a:lnTo>
                  <a:pt x="109971" y="45339"/>
                </a:lnTo>
                <a:lnTo>
                  <a:pt x="111466" y="45974"/>
                </a:lnTo>
                <a:lnTo>
                  <a:pt x="112133" y="46355"/>
                </a:lnTo>
                <a:lnTo>
                  <a:pt x="111909" y="45085"/>
                </a:lnTo>
                <a:lnTo>
                  <a:pt x="111783" y="44577"/>
                </a:lnTo>
                <a:close/>
              </a:path>
              <a:path w="148590" h="123825">
                <a:moveTo>
                  <a:pt x="89329" y="15367"/>
                </a:moveTo>
                <a:lnTo>
                  <a:pt x="86178" y="34417"/>
                </a:lnTo>
                <a:lnTo>
                  <a:pt x="85005" y="34417"/>
                </a:lnTo>
                <a:lnTo>
                  <a:pt x="83544" y="34798"/>
                </a:lnTo>
                <a:lnTo>
                  <a:pt x="82958" y="34925"/>
                </a:lnTo>
                <a:lnTo>
                  <a:pt x="82372" y="35179"/>
                </a:lnTo>
                <a:lnTo>
                  <a:pt x="81187" y="35941"/>
                </a:lnTo>
                <a:lnTo>
                  <a:pt x="80014" y="36957"/>
                </a:lnTo>
                <a:lnTo>
                  <a:pt x="79738" y="37338"/>
                </a:lnTo>
                <a:lnTo>
                  <a:pt x="79462" y="37592"/>
                </a:lnTo>
                <a:lnTo>
                  <a:pt x="78945" y="38354"/>
                </a:lnTo>
                <a:lnTo>
                  <a:pt x="99805" y="38354"/>
                </a:lnTo>
                <a:lnTo>
                  <a:pt x="98609" y="38100"/>
                </a:lnTo>
                <a:lnTo>
                  <a:pt x="97425" y="37719"/>
                </a:lnTo>
                <a:lnTo>
                  <a:pt x="94711" y="36449"/>
                </a:lnTo>
                <a:lnTo>
                  <a:pt x="94239" y="36068"/>
                </a:lnTo>
                <a:lnTo>
                  <a:pt x="94117" y="34925"/>
                </a:lnTo>
                <a:lnTo>
                  <a:pt x="94159" y="29718"/>
                </a:lnTo>
                <a:lnTo>
                  <a:pt x="94459" y="27559"/>
                </a:lnTo>
                <a:lnTo>
                  <a:pt x="94987" y="25019"/>
                </a:lnTo>
                <a:lnTo>
                  <a:pt x="95343" y="23622"/>
                </a:lnTo>
                <a:lnTo>
                  <a:pt x="95815" y="22225"/>
                </a:lnTo>
                <a:lnTo>
                  <a:pt x="94906" y="21082"/>
                </a:lnTo>
                <a:lnTo>
                  <a:pt x="94642" y="20701"/>
                </a:lnTo>
                <a:lnTo>
                  <a:pt x="93618" y="19939"/>
                </a:lnTo>
                <a:lnTo>
                  <a:pt x="92353" y="18669"/>
                </a:lnTo>
                <a:lnTo>
                  <a:pt x="91652" y="18034"/>
                </a:lnTo>
                <a:lnTo>
                  <a:pt x="90157" y="16383"/>
                </a:lnTo>
                <a:lnTo>
                  <a:pt x="89329" y="1536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139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33809" y="19615"/>
                </a:moveTo>
                <a:lnTo>
                  <a:pt x="17019" y="19615"/>
                </a:lnTo>
                <a:lnTo>
                  <a:pt x="18709" y="19772"/>
                </a:lnTo>
                <a:lnTo>
                  <a:pt x="20365" y="19890"/>
                </a:lnTo>
                <a:lnTo>
                  <a:pt x="23551" y="20046"/>
                </a:lnTo>
                <a:lnTo>
                  <a:pt x="26575" y="20046"/>
                </a:lnTo>
                <a:lnTo>
                  <a:pt x="29485" y="19968"/>
                </a:lnTo>
                <a:lnTo>
                  <a:pt x="30865" y="19890"/>
                </a:lnTo>
                <a:lnTo>
                  <a:pt x="33809" y="19615"/>
                </a:lnTo>
                <a:close/>
              </a:path>
              <a:path w="40004" h="20320">
                <a:moveTo>
                  <a:pt x="25878" y="11942"/>
                </a:moveTo>
                <a:lnTo>
                  <a:pt x="6485" y="11942"/>
                </a:lnTo>
                <a:lnTo>
                  <a:pt x="7624" y="12529"/>
                </a:lnTo>
                <a:lnTo>
                  <a:pt x="10418" y="14212"/>
                </a:lnTo>
                <a:lnTo>
                  <a:pt x="17295" y="19929"/>
                </a:lnTo>
                <a:lnTo>
                  <a:pt x="17019" y="19615"/>
                </a:lnTo>
                <a:lnTo>
                  <a:pt x="33809" y="19615"/>
                </a:lnTo>
                <a:lnTo>
                  <a:pt x="37155" y="19185"/>
                </a:lnTo>
                <a:lnTo>
                  <a:pt x="39397" y="18793"/>
                </a:lnTo>
                <a:lnTo>
                  <a:pt x="39041" y="18285"/>
                </a:lnTo>
                <a:lnTo>
                  <a:pt x="29646" y="16209"/>
                </a:lnTo>
                <a:lnTo>
                  <a:pt x="29174" y="16171"/>
                </a:lnTo>
                <a:lnTo>
                  <a:pt x="25896" y="12493"/>
                </a:lnTo>
                <a:lnTo>
                  <a:pt x="25878" y="11942"/>
                </a:lnTo>
                <a:close/>
              </a:path>
              <a:path w="40004" h="20320">
                <a:moveTo>
                  <a:pt x="34165" y="15191"/>
                </a:moveTo>
                <a:lnTo>
                  <a:pt x="30152" y="16209"/>
                </a:lnTo>
                <a:lnTo>
                  <a:pt x="36545" y="16209"/>
                </a:lnTo>
                <a:lnTo>
                  <a:pt x="36043" y="15936"/>
                </a:lnTo>
                <a:lnTo>
                  <a:pt x="34717" y="15348"/>
                </a:lnTo>
                <a:lnTo>
                  <a:pt x="34165" y="15191"/>
                </a:lnTo>
                <a:close/>
              </a:path>
              <a:path w="40004" h="20320">
                <a:moveTo>
                  <a:pt x="6852" y="12493"/>
                </a:moveTo>
                <a:lnTo>
                  <a:pt x="7152" y="12685"/>
                </a:lnTo>
                <a:lnTo>
                  <a:pt x="6852" y="12493"/>
                </a:lnTo>
                <a:close/>
              </a:path>
              <a:path w="40004" h="20320">
                <a:moveTo>
                  <a:pt x="12935" y="2271"/>
                </a:moveTo>
                <a:lnTo>
                  <a:pt x="471" y="4660"/>
                </a:lnTo>
                <a:lnTo>
                  <a:pt x="834" y="5833"/>
                </a:lnTo>
                <a:lnTo>
                  <a:pt x="6852" y="12493"/>
                </a:lnTo>
                <a:lnTo>
                  <a:pt x="6485" y="11942"/>
                </a:lnTo>
                <a:lnTo>
                  <a:pt x="25878" y="11942"/>
                </a:lnTo>
                <a:lnTo>
                  <a:pt x="25195" y="10806"/>
                </a:lnTo>
                <a:lnTo>
                  <a:pt x="24689" y="9906"/>
                </a:lnTo>
                <a:lnTo>
                  <a:pt x="23631" y="5833"/>
                </a:lnTo>
                <a:lnTo>
                  <a:pt x="22056" y="5521"/>
                </a:lnTo>
                <a:lnTo>
                  <a:pt x="19537" y="4855"/>
                </a:lnTo>
                <a:lnTo>
                  <a:pt x="17671" y="4268"/>
                </a:lnTo>
                <a:lnTo>
                  <a:pt x="16904" y="3954"/>
                </a:lnTo>
                <a:lnTo>
                  <a:pt x="15053" y="3250"/>
                </a:lnTo>
                <a:lnTo>
                  <a:pt x="12935" y="2271"/>
                </a:lnTo>
                <a:close/>
              </a:path>
              <a:path w="40004" h="20320">
                <a:moveTo>
                  <a:pt x="7704" y="0"/>
                </a:moveTo>
                <a:lnTo>
                  <a:pt x="0" y="2193"/>
                </a:lnTo>
                <a:lnTo>
                  <a:pt x="471" y="4660"/>
                </a:lnTo>
                <a:lnTo>
                  <a:pt x="977" y="4268"/>
                </a:lnTo>
                <a:lnTo>
                  <a:pt x="1494" y="3954"/>
                </a:lnTo>
                <a:lnTo>
                  <a:pt x="6681" y="2271"/>
                </a:lnTo>
                <a:lnTo>
                  <a:pt x="12935" y="2271"/>
                </a:lnTo>
                <a:lnTo>
                  <a:pt x="11246" y="1409"/>
                </a:lnTo>
                <a:lnTo>
                  <a:pt x="10257" y="862"/>
                </a:lnTo>
                <a:lnTo>
                  <a:pt x="9280" y="274"/>
                </a:lnTo>
                <a:lnTo>
                  <a:pt x="9119" y="156"/>
                </a:lnTo>
                <a:lnTo>
                  <a:pt x="8693" y="79"/>
                </a:lnTo>
                <a:lnTo>
                  <a:pt x="770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74435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89070" y="23296"/>
                </a:moveTo>
                <a:lnTo>
                  <a:pt x="29956" y="23296"/>
                </a:lnTo>
                <a:lnTo>
                  <a:pt x="31693" y="23374"/>
                </a:lnTo>
                <a:lnTo>
                  <a:pt x="32601" y="23453"/>
                </a:lnTo>
                <a:lnTo>
                  <a:pt x="43249" y="31793"/>
                </a:lnTo>
                <a:lnTo>
                  <a:pt x="43131" y="32654"/>
                </a:lnTo>
                <a:lnTo>
                  <a:pt x="42893" y="33632"/>
                </a:lnTo>
                <a:lnTo>
                  <a:pt x="44549" y="33750"/>
                </a:lnTo>
                <a:lnTo>
                  <a:pt x="47965" y="33828"/>
                </a:lnTo>
                <a:lnTo>
                  <a:pt x="49736" y="33789"/>
                </a:lnTo>
                <a:lnTo>
                  <a:pt x="51506" y="33711"/>
                </a:lnTo>
                <a:lnTo>
                  <a:pt x="84694" y="27994"/>
                </a:lnTo>
                <a:lnTo>
                  <a:pt x="85557" y="27798"/>
                </a:lnTo>
                <a:lnTo>
                  <a:pt x="88501" y="26585"/>
                </a:lnTo>
                <a:lnTo>
                  <a:pt x="89070" y="23296"/>
                </a:lnTo>
                <a:close/>
              </a:path>
              <a:path w="90170" h="34290">
                <a:moveTo>
                  <a:pt x="63090" y="14643"/>
                </a:moveTo>
                <a:lnTo>
                  <a:pt x="16237" y="14643"/>
                </a:lnTo>
                <a:lnTo>
                  <a:pt x="16950" y="14722"/>
                </a:lnTo>
                <a:lnTo>
                  <a:pt x="17306" y="14722"/>
                </a:lnTo>
                <a:lnTo>
                  <a:pt x="18249" y="14839"/>
                </a:lnTo>
                <a:lnTo>
                  <a:pt x="25161" y="23453"/>
                </a:lnTo>
                <a:lnTo>
                  <a:pt x="28427" y="23296"/>
                </a:lnTo>
                <a:lnTo>
                  <a:pt x="89070" y="23296"/>
                </a:lnTo>
                <a:lnTo>
                  <a:pt x="89443" y="21143"/>
                </a:lnTo>
                <a:lnTo>
                  <a:pt x="84568" y="21143"/>
                </a:lnTo>
                <a:lnTo>
                  <a:pt x="83820" y="21025"/>
                </a:lnTo>
                <a:lnTo>
                  <a:pt x="80238" y="15936"/>
                </a:lnTo>
                <a:lnTo>
                  <a:pt x="67272" y="15936"/>
                </a:lnTo>
                <a:lnTo>
                  <a:pt x="66640" y="15896"/>
                </a:lnTo>
                <a:lnTo>
                  <a:pt x="65421" y="15661"/>
                </a:lnTo>
                <a:lnTo>
                  <a:pt x="64001" y="15152"/>
                </a:lnTo>
                <a:lnTo>
                  <a:pt x="63581" y="14957"/>
                </a:lnTo>
                <a:lnTo>
                  <a:pt x="63090" y="14643"/>
                </a:lnTo>
                <a:close/>
              </a:path>
              <a:path w="90170" h="34290">
                <a:moveTo>
                  <a:pt x="89639" y="20007"/>
                </a:moveTo>
                <a:lnTo>
                  <a:pt x="88296" y="20517"/>
                </a:lnTo>
                <a:lnTo>
                  <a:pt x="87328" y="20829"/>
                </a:lnTo>
                <a:lnTo>
                  <a:pt x="86304" y="21064"/>
                </a:lnTo>
                <a:lnTo>
                  <a:pt x="85396" y="21143"/>
                </a:lnTo>
                <a:lnTo>
                  <a:pt x="89443" y="21143"/>
                </a:lnTo>
                <a:lnTo>
                  <a:pt x="89639" y="20007"/>
                </a:lnTo>
                <a:close/>
              </a:path>
              <a:path w="90170" h="34290">
                <a:moveTo>
                  <a:pt x="43687" y="4855"/>
                </a:moveTo>
                <a:lnTo>
                  <a:pt x="41974" y="5560"/>
                </a:lnTo>
                <a:lnTo>
                  <a:pt x="40421" y="6225"/>
                </a:lnTo>
                <a:lnTo>
                  <a:pt x="38374" y="6656"/>
                </a:lnTo>
                <a:lnTo>
                  <a:pt x="36925" y="6929"/>
                </a:lnTo>
                <a:lnTo>
                  <a:pt x="35073" y="7243"/>
                </a:lnTo>
                <a:lnTo>
                  <a:pt x="30508" y="8066"/>
                </a:lnTo>
                <a:lnTo>
                  <a:pt x="2046" y="11237"/>
                </a:lnTo>
                <a:lnTo>
                  <a:pt x="1023" y="13781"/>
                </a:lnTo>
                <a:lnTo>
                  <a:pt x="5588" y="17501"/>
                </a:lnTo>
                <a:lnTo>
                  <a:pt x="6209" y="17462"/>
                </a:lnTo>
                <a:lnTo>
                  <a:pt x="9280" y="16287"/>
                </a:lnTo>
                <a:lnTo>
                  <a:pt x="10245" y="15857"/>
                </a:lnTo>
                <a:lnTo>
                  <a:pt x="15536" y="14643"/>
                </a:lnTo>
                <a:lnTo>
                  <a:pt x="63090" y="14643"/>
                </a:lnTo>
                <a:lnTo>
                  <a:pt x="62431" y="14173"/>
                </a:lnTo>
                <a:lnTo>
                  <a:pt x="60614" y="10180"/>
                </a:lnTo>
                <a:lnTo>
                  <a:pt x="60733" y="8496"/>
                </a:lnTo>
                <a:lnTo>
                  <a:pt x="62956" y="5442"/>
                </a:lnTo>
                <a:lnTo>
                  <a:pt x="49034" y="5442"/>
                </a:lnTo>
                <a:lnTo>
                  <a:pt x="47769" y="5403"/>
                </a:lnTo>
                <a:lnTo>
                  <a:pt x="46435" y="5286"/>
                </a:lnTo>
                <a:lnTo>
                  <a:pt x="45101" y="5090"/>
                </a:lnTo>
                <a:lnTo>
                  <a:pt x="43687" y="4855"/>
                </a:lnTo>
                <a:close/>
              </a:path>
              <a:path w="90170" h="34290">
                <a:moveTo>
                  <a:pt x="80957" y="0"/>
                </a:moveTo>
                <a:lnTo>
                  <a:pt x="79071" y="79"/>
                </a:lnTo>
                <a:lnTo>
                  <a:pt x="78082" y="156"/>
                </a:lnTo>
                <a:lnTo>
                  <a:pt x="76196" y="234"/>
                </a:lnTo>
                <a:lnTo>
                  <a:pt x="74310" y="391"/>
                </a:lnTo>
                <a:lnTo>
                  <a:pt x="73402" y="430"/>
                </a:lnTo>
                <a:lnTo>
                  <a:pt x="73244" y="2193"/>
                </a:lnTo>
                <a:lnTo>
                  <a:pt x="72999" y="3993"/>
                </a:lnTo>
                <a:lnTo>
                  <a:pt x="73291" y="4229"/>
                </a:lnTo>
                <a:lnTo>
                  <a:pt x="74862" y="5794"/>
                </a:lnTo>
                <a:lnTo>
                  <a:pt x="77139" y="11589"/>
                </a:lnTo>
                <a:lnTo>
                  <a:pt x="77024" y="11981"/>
                </a:lnTo>
                <a:lnTo>
                  <a:pt x="67905" y="15936"/>
                </a:lnTo>
                <a:lnTo>
                  <a:pt x="80238" y="15936"/>
                </a:lnTo>
                <a:lnTo>
                  <a:pt x="80349" y="11198"/>
                </a:lnTo>
                <a:lnTo>
                  <a:pt x="80447" y="10376"/>
                </a:lnTo>
                <a:lnTo>
                  <a:pt x="80782" y="8496"/>
                </a:lnTo>
                <a:lnTo>
                  <a:pt x="80992" y="7674"/>
                </a:lnTo>
                <a:lnTo>
                  <a:pt x="81261" y="6225"/>
                </a:lnTo>
                <a:lnTo>
                  <a:pt x="81388" y="5403"/>
                </a:lnTo>
                <a:lnTo>
                  <a:pt x="81268" y="1097"/>
                </a:lnTo>
                <a:lnTo>
                  <a:pt x="80957" y="0"/>
                </a:lnTo>
                <a:close/>
              </a:path>
              <a:path w="90170" h="34290">
                <a:moveTo>
                  <a:pt x="48045" y="3054"/>
                </a:moveTo>
                <a:lnTo>
                  <a:pt x="43687" y="4855"/>
                </a:lnTo>
                <a:lnTo>
                  <a:pt x="45101" y="5090"/>
                </a:lnTo>
                <a:lnTo>
                  <a:pt x="46435" y="5286"/>
                </a:lnTo>
                <a:lnTo>
                  <a:pt x="47769" y="5403"/>
                </a:lnTo>
                <a:lnTo>
                  <a:pt x="49034" y="5442"/>
                </a:lnTo>
                <a:lnTo>
                  <a:pt x="50253" y="5442"/>
                </a:lnTo>
                <a:lnTo>
                  <a:pt x="51391" y="5403"/>
                </a:lnTo>
                <a:lnTo>
                  <a:pt x="53473" y="5246"/>
                </a:lnTo>
                <a:lnTo>
                  <a:pt x="63305" y="5246"/>
                </a:lnTo>
                <a:lnTo>
                  <a:pt x="63777" y="5011"/>
                </a:lnTo>
                <a:lnTo>
                  <a:pt x="64363" y="4776"/>
                </a:lnTo>
                <a:lnTo>
                  <a:pt x="65030" y="4542"/>
                </a:lnTo>
                <a:lnTo>
                  <a:pt x="66560" y="4229"/>
                </a:lnTo>
                <a:lnTo>
                  <a:pt x="66816" y="3915"/>
                </a:lnTo>
                <a:lnTo>
                  <a:pt x="67192" y="3328"/>
                </a:lnTo>
                <a:lnTo>
                  <a:pt x="67273" y="3132"/>
                </a:lnTo>
                <a:lnTo>
                  <a:pt x="49977" y="3132"/>
                </a:lnTo>
                <a:lnTo>
                  <a:pt x="48045" y="3054"/>
                </a:lnTo>
                <a:close/>
              </a:path>
              <a:path w="90170" h="34290">
                <a:moveTo>
                  <a:pt x="63305" y="5246"/>
                </a:moveTo>
                <a:lnTo>
                  <a:pt x="53473" y="5246"/>
                </a:lnTo>
                <a:lnTo>
                  <a:pt x="51391" y="5403"/>
                </a:lnTo>
                <a:lnTo>
                  <a:pt x="50253" y="5442"/>
                </a:lnTo>
                <a:lnTo>
                  <a:pt x="62956" y="5442"/>
                </a:lnTo>
                <a:lnTo>
                  <a:pt x="63305" y="5246"/>
                </a:lnTo>
                <a:close/>
              </a:path>
              <a:path w="90170" h="34290">
                <a:moveTo>
                  <a:pt x="67859" y="940"/>
                </a:moveTo>
                <a:lnTo>
                  <a:pt x="66134" y="1097"/>
                </a:lnTo>
                <a:lnTo>
                  <a:pt x="64524" y="1291"/>
                </a:lnTo>
                <a:lnTo>
                  <a:pt x="62983" y="1448"/>
                </a:lnTo>
                <a:lnTo>
                  <a:pt x="57440" y="2193"/>
                </a:lnTo>
                <a:lnTo>
                  <a:pt x="57245" y="2232"/>
                </a:lnTo>
                <a:lnTo>
                  <a:pt x="49977" y="3132"/>
                </a:lnTo>
                <a:lnTo>
                  <a:pt x="67273" y="3132"/>
                </a:lnTo>
                <a:lnTo>
                  <a:pt x="67648" y="2193"/>
                </a:lnTo>
                <a:lnTo>
                  <a:pt x="67778" y="1644"/>
                </a:lnTo>
                <a:lnTo>
                  <a:pt x="67859" y="94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95123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620" y="0"/>
                </a:moveTo>
                <a:lnTo>
                  <a:pt x="540" y="1252"/>
                </a:lnTo>
                <a:lnTo>
                  <a:pt x="423" y="2114"/>
                </a:lnTo>
                <a:lnTo>
                  <a:pt x="0" y="4346"/>
                </a:lnTo>
                <a:lnTo>
                  <a:pt x="701" y="4619"/>
                </a:lnTo>
                <a:lnTo>
                  <a:pt x="5624" y="9474"/>
                </a:lnTo>
                <a:lnTo>
                  <a:pt x="5933" y="10062"/>
                </a:lnTo>
                <a:lnTo>
                  <a:pt x="6163" y="10649"/>
                </a:lnTo>
                <a:lnTo>
                  <a:pt x="7233" y="10376"/>
                </a:lnTo>
                <a:lnTo>
                  <a:pt x="9981" y="9474"/>
                </a:lnTo>
                <a:lnTo>
                  <a:pt x="11913" y="8731"/>
                </a:lnTo>
                <a:lnTo>
                  <a:pt x="12385" y="8496"/>
                </a:lnTo>
                <a:lnTo>
                  <a:pt x="11839" y="8066"/>
                </a:lnTo>
                <a:lnTo>
                  <a:pt x="11701" y="7980"/>
                </a:lnTo>
                <a:lnTo>
                  <a:pt x="1839" y="430"/>
                </a:lnTo>
                <a:lnTo>
                  <a:pt x="620" y="0"/>
                </a:lnTo>
                <a:close/>
              </a:path>
              <a:path w="12700" h="10795">
                <a:moveTo>
                  <a:pt x="11731" y="7980"/>
                </a:moveTo>
                <a:close/>
              </a:path>
              <a:path w="12700" h="10795">
                <a:moveTo>
                  <a:pt x="11659" y="7870"/>
                </a:move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95514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34" y="0"/>
                </a:moveTo>
                <a:close/>
              </a:path>
            </a:pathLst>
          </a:custGeom>
          <a:solidFill>
            <a:srgbClr val="005C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00837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59" h="36829">
                <a:moveTo>
                  <a:pt x="36292" y="0"/>
                </a:moveTo>
                <a:lnTo>
                  <a:pt x="36131" y="196"/>
                </a:lnTo>
                <a:lnTo>
                  <a:pt x="36373" y="117"/>
                </a:lnTo>
                <a:close/>
              </a:path>
              <a:path w="86359" h="36829">
                <a:moveTo>
                  <a:pt x="0" y="2311"/>
                </a:moveTo>
                <a:lnTo>
                  <a:pt x="20285" y="11667"/>
                </a:lnTo>
                <a:lnTo>
                  <a:pt x="21443" y="12098"/>
                </a:lnTo>
                <a:lnTo>
                  <a:pt x="36327" y="26468"/>
                </a:lnTo>
                <a:lnTo>
                  <a:pt x="36959" y="27525"/>
                </a:lnTo>
                <a:lnTo>
                  <a:pt x="47183" y="36217"/>
                </a:lnTo>
                <a:lnTo>
                  <a:pt x="47769" y="36178"/>
                </a:lnTo>
                <a:lnTo>
                  <a:pt x="50920" y="35160"/>
                </a:lnTo>
                <a:lnTo>
                  <a:pt x="53749" y="34377"/>
                </a:lnTo>
                <a:lnTo>
                  <a:pt x="75414" y="31088"/>
                </a:lnTo>
                <a:lnTo>
                  <a:pt x="76702" y="31088"/>
                </a:lnTo>
                <a:lnTo>
                  <a:pt x="78439" y="31049"/>
                </a:lnTo>
                <a:lnTo>
                  <a:pt x="86224" y="28504"/>
                </a:lnTo>
                <a:lnTo>
                  <a:pt x="84763" y="27956"/>
                </a:lnTo>
                <a:lnTo>
                  <a:pt x="80635" y="26272"/>
                </a:lnTo>
                <a:lnTo>
                  <a:pt x="63305" y="15857"/>
                </a:lnTo>
                <a:lnTo>
                  <a:pt x="61845" y="14840"/>
                </a:lnTo>
                <a:lnTo>
                  <a:pt x="49851" y="10689"/>
                </a:lnTo>
                <a:lnTo>
                  <a:pt x="48988" y="10298"/>
                </a:lnTo>
                <a:lnTo>
                  <a:pt x="48126" y="9945"/>
                </a:lnTo>
                <a:lnTo>
                  <a:pt x="46516" y="9123"/>
                </a:lnTo>
                <a:lnTo>
                  <a:pt x="44197" y="7753"/>
                </a:lnTo>
                <a:lnTo>
                  <a:pt x="36683" y="7753"/>
                </a:lnTo>
                <a:lnTo>
                  <a:pt x="19813" y="5325"/>
                </a:lnTo>
                <a:lnTo>
                  <a:pt x="18514" y="5012"/>
                </a:lnTo>
                <a:lnTo>
                  <a:pt x="16122" y="4268"/>
                </a:lnTo>
                <a:lnTo>
                  <a:pt x="13960" y="3564"/>
                </a:lnTo>
                <a:lnTo>
                  <a:pt x="12074" y="2897"/>
                </a:lnTo>
                <a:lnTo>
                  <a:pt x="11386" y="2623"/>
                </a:lnTo>
                <a:lnTo>
                  <a:pt x="2127" y="2623"/>
                </a:lnTo>
                <a:lnTo>
                  <a:pt x="1414" y="2584"/>
                </a:lnTo>
                <a:lnTo>
                  <a:pt x="712" y="2506"/>
                </a:lnTo>
                <a:lnTo>
                  <a:pt x="0" y="2311"/>
                </a:lnTo>
                <a:close/>
              </a:path>
              <a:path w="86359" h="36829">
                <a:moveTo>
                  <a:pt x="50126" y="10650"/>
                </a:moveTo>
                <a:lnTo>
                  <a:pt x="49851" y="10689"/>
                </a:lnTo>
                <a:lnTo>
                  <a:pt x="50759" y="10689"/>
                </a:lnTo>
                <a:lnTo>
                  <a:pt x="50126" y="10650"/>
                </a:lnTo>
                <a:close/>
              </a:path>
              <a:path w="86359" h="36829">
                <a:moveTo>
                  <a:pt x="43641" y="7361"/>
                </a:moveTo>
                <a:lnTo>
                  <a:pt x="41870" y="7557"/>
                </a:lnTo>
                <a:lnTo>
                  <a:pt x="40145" y="7674"/>
                </a:lnTo>
                <a:lnTo>
                  <a:pt x="36683" y="7753"/>
                </a:lnTo>
                <a:lnTo>
                  <a:pt x="44197" y="7753"/>
                </a:lnTo>
                <a:lnTo>
                  <a:pt x="43641" y="7361"/>
                </a:lnTo>
                <a:close/>
              </a:path>
              <a:path w="86359" h="36829">
                <a:moveTo>
                  <a:pt x="7474" y="940"/>
                </a:moveTo>
                <a:lnTo>
                  <a:pt x="2794" y="2623"/>
                </a:lnTo>
                <a:lnTo>
                  <a:pt x="11386" y="2623"/>
                </a:lnTo>
                <a:lnTo>
                  <a:pt x="8256" y="1331"/>
                </a:lnTo>
                <a:lnTo>
                  <a:pt x="7670" y="1058"/>
                </a:lnTo>
                <a:lnTo>
                  <a:pt x="7474" y="94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8873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37860" y="42598"/>
                </a:moveTo>
                <a:lnTo>
                  <a:pt x="16504" y="42598"/>
                </a:lnTo>
                <a:lnTo>
                  <a:pt x="17884" y="44165"/>
                </a:lnTo>
                <a:lnTo>
                  <a:pt x="19264" y="45575"/>
                </a:lnTo>
                <a:lnTo>
                  <a:pt x="30821" y="51800"/>
                </a:lnTo>
                <a:lnTo>
                  <a:pt x="31603" y="51722"/>
                </a:lnTo>
                <a:lnTo>
                  <a:pt x="38169" y="46045"/>
                </a:lnTo>
                <a:lnTo>
                  <a:pt x="38135" y="43500"/>
                </a:lnTo>
                <a:lnTo>
                  <a:pt x="37860" y="42598"/>
                </a:lnTo>
                <a:close/>
              </a:path>
              <a:path w="68579" h="52070">
                <a:moveTo>
                  <a:pt x="68525" y="26506"/>
                </a:moveTo>
                <a:lnTo>
                  <a:pt x="6557" y="26506"/>
                </a:lnTo>
                <a:lnTo>
                  <a:pt x="6327" y="28230"/>
                </a:lnTo>
                <a:lnTo>
                  <a:pt x="6214" y="33593"/>
                </a:lnTo>
                <a:lnTo>
                  <a:pt x="6407" y="35081"/>
                </a:lnTo>
                <a:lnTo>
                  <a:pt x="15331" y="42755"/>
                </a:lnTo>
                <a:lnTo>
                  <a:pt x="15952" y="42677"/>
                </a:lnTo>
                <a:lnTo>
                  <a:pt x="16355" y="42598"/>
                </a:lnTo>
                <a:lnTo>
                  <a:pt x="37860" y="42598"/>
                </a:lnTo>
                <a:lnTo>
                  <a:pt x="37422" y="41581"/>
                </a:lnTo>
                <a:lnTo>
                  <a:pt x="36997" y="40915"/>
                </a:lnTo>
                <a:lnTo>
                  <a:pt x="36399" y="40133"/>
                </a:lnTo>
                <a:lnTo>
                  <a:pt x="37894" y="40133"/>
                </a:lnTo>
                <a:lnTo>
                  <a:pt x="38606" y="40054"/>
                </a:lnTo>
                <a:lnTo>
                  <a:pt x="39227" y="40015"/>
                </a:lnTo>
                <a:lnTo>
                  <a:pt x="39860" y="39897"/>
                </a:lnTo>
                <a:lnTo>
                  <a:pt x="40446" y="39819"/>
                </a:lnTo>
                <a:lnTo>
                  <a:pt x="40998" y="39662"/>
                </a:lnTo>
                <a:lnTo>
                  <a:pt x="41516" y="39545"/>
                </a:lnTo>
                <a:lnTo>
                  <a:pt x="46668" y="35825"/>
                </a:lnTo>
                <a:lnTo>
                  <a:pt x="61773" y="35825"/>
                </a:lnTo>
                <a:lnTo>
                  <a:pt x="68563" y="28269"/>
                </a:lnTo>
                <a:lnTo>
                  <a:pt x="68525" y="26506"/>
                </a:lnTo>
                <a:close/>
              </a:path>
              <a:path w="68579" h="52070">
                <a:moveTo>
                  <a:pt x="61773" y="35825"/>
                </a:moveTo>
                <a:lnTo>
                  <a:pt x="46668" y="35825"/>
                </a:lnTo>
                <a:lnTo>
                  <a:pt x="48784" y="36178"/>
                </a:lnTo>
                <a:lnTo>
                  <a:pt x="50750" y="36452"/>
                </a:lnTo>
                <a:lnTo>
                  <a:pt x="52602" y="36609"/>
                </a:lnTo>
                <a:lnTo>
                  <a:pt x="54327" y="36687"/>
                </a:lnTo>
                <a:lnTo>
                  <a:pt x="55936" y="36687"/>
                </a:lnTo>
                <a:lnTo>
                  <a:pt x="57397" y="36609"/>
                </a:lnTo>
                <a:lnTo>
                  <a:pt x="58731" y="36491"/>
                </a:lnTo>
                <a:lnTo>
                  <a:pt x="59996" y="36295"/>
                </a:lnTo>
                <a:lnTo>
                  <a:pt x="61134" y="36021"/>
                </a:lnTo>
                <a:lnTo>
                  <a:pt x="61773" y="35825"/>
                </a:lnTo>
                <a:close/>
              </a:path>
              <a:path w="68579" h="52070">
                <a:moveTo>
                  <a:pt x="15561" y="1018"/>
                </a:moveTo>
                <a:lnTo>
                  <a:pt x="11870" y="5482"/>
                </a:lnTo>
                <a:lnTo>
                  <a:pt x="11433" y="5874"/>
                </a:lnTo>
                <a:lnTo>
                  <a:pt x="10490" y="6578"/>
                </a:lnTo>
                <a:lnTo>
                  <a:pt x="9075" y="7439"/>
                </a:lnTo>
                <a:lnTo>
                  <a:pt x="8132" y="8143"/>
                </a:lnTo>
                <a:lnTo>
                  <a:pt x="0" y="24119"/>
                </a:lnTo>
                <a:lnTo>
                  <a:pt x="512" y="24627"/>
                </a:lnTo>
                <a:lnTo>
                  <a:pt x="5890" y="26547"/>
                </a:lnTo>
                <a:lnTo>
                  <a:pt x="6361" y="26506"/>
                </a:lnTo>
                <a:lnTo>
                  <a:pt x="68525" y="26506"/>
                </a:lnTo>
                <a:lnTo>
                  <a:pt x="58179" y="19890"/>
                </a:lnTo>
                <a:lnTo>
                  <a:pt x="58535" y="18676"/>
                </a:lnTo>
                <a:lnTo>
                  <a:pt x="58777" y="17540"/>
                </a:lnTo>
                <a:lnTo>
                  <a:pt x="58811" y="15544"/>
                </a:lnTo>
                <a:lnTo>
                  <a:pt x="58616" y="14644"/>
                </a:lnTo>
                <a:lnTo>
                  <a:pt x="40722" y="8810"/>
                </a:lnTo>
                <a:lnTo>
                  <a:pt x="40662" y="7439"/>
                </a:lnTo>
                <a:lnTo>
                  <a:pt x="21150" y="2858"/>
                </a:lnTo>
                <a:lnTo>
                  <a:pt x="20483" y="2819"/>
                </a:lnTo>
                <a:lnTo>
                  <a:pt x="19218" y="2584"/>
                </a:lnTo>
                <a:lnTo>
                  <a:pt x="17493" y="1997"/>
                </a:lnTo>
                <a:lnTo>
                  <a:pt x="15561" y="1018"/>
                </a:lnTo>
                <a:close/>
              </a:path>
              <a:path w="68579" h="52070">
                <a:moveTo>
                  <a:pt x="44103" y="8653"/>
                </a:moveTo>
                <a:lnTo>
                  <a:pt x="41665" y="8731"/>
                </a:lnTo>
                <a:lnTo>
                  <a:pt x="40722" y="8810"/>
                </a:lnTo>
                <a:lnTo>
                  <a:pt x="47963" y="8810"/>
                </a:lnTo>
                <a:lnTo>
                  <a:pt x="47484" y="8770"/>
                </a:lnTo>
                <a:lnTo>
                  <a:pt x="45725" y="8692"/>
                </a:lnTo>
                <a:lnTo>
                  <a:pt x="44103" y="8653"/>
                </a:lnTo>
                <a:close/>
              </a:path>
              <a:path w="68579" h="52070">
                <a:moveTo>
                  <a:pt x="31799" y="0"/>
                </a:moveTo>
                <a:lnTo>
                  <a:pt x="24565" y="1879"/>
                </a:lnTo>
                <a:lnTo>
                  <a:pt x="23979" y="2232"/>
                </a:lnTo>
                <a:lnTo>
                  <a:pt x="21150" y="2858"/>
                </a:lnTo>
                <a:lnTo>
                  <a:pt x="38847" y="2858"/>
                </a:lnTo>
                <a:lnTo>
                  <a:pt x="32512" y="79"/>
                </a:lnTo>
                <a:lnTo>
                  <a:pt x="317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80771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19234" y="13702"/>
                </a:moveTo>
                <a:lnTo>
                  <a:pt x="10533" y="13702"/>
                </a:lnTo>
                <a:lnTo>
                  <a:pt x="11120" y="13859"/>
                </a:lnTo>
                <a:lnTo>
                  <a:pt x="12601" y="14525"/>
                </a:lnTo>
                <a:lnTo>
                  <a:pt x="12937" y="14721"/>
                </a:lnTo>
                <a:lnTo>
                  <a:pt x="14271" y="15621"/>
                </a:lnTo>
                <a:lnTo>
                  <a:pt x="14662" y="16012"/>
                </a:lnTo>
                <a:lnTo>
                  <a:pt x="15099" y="16404"/>
                </a:lnTo>
                <a:lnTo>
                  <a:pt x="15800" y="17344"/>
                </a:lnTo>
                <a:lnTo>
                  <a:pt x="17065" y="17031"/>
                </a:lnTo>
                <a:lnTo>
                  <a:pt x="18594" y="16796"/>
                </a:lnTo>
                <a:lnTo>
                  <a:pt x="19572" y="16718"/>
                </a:lnTo>
                <a:lnTo>
                  <a:pt x="20676" y="16718"/>
                </a:lnTo>
                <a:lnTo>
                  <a:pt x="20400" y="15856"/>
                </a:lnTo>
                <a:lnTo>
                  <a:pt x="19733" y="14447"/>
                </a:lnTo>
                <a:lnTo>
                  <a:pt x="19234" y="13702"/>
                </a:lnTo>
                <a:close/>
              </a:path>
              <a:path w="20954" h="17779">
                <a:moveTo>
                  <a:pt x="7589" y="782"/>
                </a:moveTo>
                <a:lnTo>
                  <a:pt x="0" y="5442"/>
                </a:lnTo>
                <a:lnTo>
                  <a:pt x="344" y="6811"/>
                </a:lnTo>
                <a:lnTo>
                  <a:pt x="666" y="7595"/>
                </a:lnTo>
                <a:lnTo>
                  <a:pt x="1057" y="8417"/>
                </a:lnTo>
                <a:lnTo>
                  <a:pt x="1563" y="9356"/>
                </a:lnTo>
                <a:lnTo>
                  <a:pt x="2160" y="10217"/>
                </a:lnTo>
                <a:lnTo>
                  <a:pt x="2266" y="11119"/>
                </a:lnTo>
                <a:lnTo>
                  <a:pt x="6520" y="14721"/>
                </a:lnTo>
                <a:lnTo>
                  <a:pt x="7072" y="14682"/>
                </a:lnTo>
                <a:lnTo>
                  <a:pt x="8291" y="14447"/>
                </a:lnTo>
                <a:lnTo>
                  <a:pt x="9751" y="14016"/>
                </a:lnTo>
                <a:lnTo>
                  <a:pt x="10533" y="13702"/>
                </a:lnTo>
                <a:lnTo>
                  <a:pt x="19234" y="13702"/>
                </a:lnTo>
                <a:lnTo>
                  <a:pt x="14777" y="10062"/>
                </a:lnTo>
                <a:lnTo>
                  <a:pt x="14351" y="9866"/>
                </a:lnTo>
                <a:lnTo>
                  <a:pt x="14742" y="7869"/>
                </a:lnTo>
                <a:lnTo>
                  <a:pt x="14866" y="6811"/>
                </a:lnTo>
                <a:lnTo>
                  <a:pt x="14823" y="3249"/>
                </a:lnTo>
                <a:lnTo>
                  <a:pt x="14563" y="2230"/>
                </a:lnTo>
                <a:lnTo>
                  <a:pt x="14190" y="1408"/>
                </a:lnTo>
                <a:lnTo>
                  <a:pt x="13681" y="821"/>
                </a:lnTo>
                <a:lnTo>
                  <a:pt x="8130" y="821"/>
                </a:lnTo>
                <a:lnTo>
                  <a:pt x="7589" y="782"/>
                </a:lnTo>
                <a:close/>
              </a:path>
              <a:path w="20954" h="17779">
                <a:moveTo>
                  <a:pt x="11833" y="0"/>
                </a:moveTo>
                <a:lnTo>
                  <a:pt x="8130" y="821"/>
                </a:lnTo>
                <a:lnTo>
                  <a:pt x="13681" y="821"/>
                </a:lnTo>
                <a:lnTo>
                  <a:pt x="13247" y="469"/>
                </a:lnTo>
                <a:lnTo>
                  <a:pt x="12810" y="234"/>
                </a:lnTo>
                <a:lnTo>
                  <a:pt x="12339" y="77"/>
                </a:lnTo>
                <a:lnTo>
                  <a:pt x="1183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75815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90" h="24765">
                <a:moveTo>
                  <a:pt x="0" y="20321"/>
                </a:moveTo>
                <a:lnTo>
                  <a:pt x="1333" y="24745"/>
                </a:lnTo>
                <a:lnTo>
                  <a:pt x="4128" y="24588"/>
                </a:lnTo>
                <a:lnTo>
                  <a:pt x="33434" y="20399"/>
                </a:lnTo>
                <a:lnTo>
                  <a:pt x="2598" y="20399"/>
                </a:lnTo>
                <a:lnTo>
                  <a:pt x="0" y="20321"/>
                </a:lnTo>
                <a:close/>
              </a:path>
              <a:path w="72390" h="24765">
                <a:moveTo>
                  <a:pt x="72102" y="0"/>
                </a:moveTo>
                <a:lnTo>
                  <a:pt x="51897" y="10493"/>
                </a:lnTo>
                <a:lnTo>
                  <a:pt x="49931" y="11316"/>
                </a:lnTo>
                <a:lnTo>
                  <a:pt x="8371" y="20360"/>
                </a:lnTo>
                <a:lnTo>
                  <a:pt x="5381" y="20399"/>
                </a:lnTo>
                <a:lnTo>
                  <a:pt x="33434" y="20399"/>
                </a:lnTo>
                <a:lnTo>
                  <a:pt x="54968" y="14683"/>
                </a:lnTo>
                <a:lnTo>
                  <a:pt x="56106" y="14330"/>
                </a:lnTo>
                <a:lnTo>
                  <a:pt x="72068" y="234"/>
                </a:lnTo>
                <a:lnTo>
                  <a:pt x="721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8493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36" y="0"/>
                </a:moveTo>
                <a:lnTo>
                  <a:pt x="5703" y="0"/>
                </a:lnTo>
                <a:lnTo>
                  <a:pt x="4990" y="117"/>
                </a:lnTo>
                <a:lnTo>
                  <a:pt x="4841" y="195"/>
                </a:lnTo>
                <a:lnTo>
                  <a:pt x="4651" y="1331"/>
                </a:lnTo>
                <a:lnTo>
                  <a:pt x="4438" y="2193"/>
                </a:lnTo>
                <a:lnTo>
                  <a:pt x="390" y="8457"/>
                </a:lnTo>
                <a:lnTo>
                  <a:pt x="80" y="9162"/>
                </a:lnTo>
                <a:lnTo>
                  <a:pt x="1655" y="11315"/>
                </a:lnTo>
                <a:lnTo>
                  <a:pt x="2483" y="11237"/>
                </a:lnTo>
                <a:lnTo>
                  <a:pt x="8404" y="3876"/>
                </a:lnTo>
                <a:lnTo>
                  <a:pt x="8292" y="2193"/>
                </a:lnTo>
                <a:lnTo>
                  <a:pt x="8222" y="1879"/>
                </a:lnTo>
                <a:lnTo>
                  <a:pt x="8061" y="1331"/>
                </a:lnTo>
                <a:lnTo>
                  <a:pt x="7946" y="1097"/>
                </a:lnTo>
                <a:lnTo>
                  <a:pt x="7785" y="901"/>
                </a:lnTo>
                <a:lnTo>
                  <a:pt x="7670" y="705"/>
                </a:lnTo>
                <a:lnTo>
                  <a:pt x="7348" y="391"/>
                </a:lnTo>
                <a:lnTo>
                  <a:pt x="7037" y="195"/>
                </a:lnTo>
                <a:lnTo>
                  <a:pt x="6681" y="79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69754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0"/>
                </a:moveTo>
                <a:lnTo>
                  <a:pt x="5542" y="15974"/>
                </a:lnTo>
                <a:lnTo>
                  <a:pt x="5899" y="15896"/>
                </a:lnTo>
                <a:lnTo>
                  <a:pt x="6140" y="15739"/>
                </a:lnTo>
                <a:lnTo>
                  <a:pt x="6336" y="15465"/>
                </a:lnTo>
                <a:lnTo>
                  <a:pt x="6566" y="14760"/>
                </a:lnTo>
                <a:lnTo>
                  <a:pt x="6504" y="1241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81001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0" y="0"/>
                </a:moveTo>
                <a:lnTo>
                  <a:pt x="11246" y="11197"/>
                </a:lnTo>
                <a:lnTo>
                  <a:pt x="12062" y="10845"/>
                </a:lnTo>
                <a:lnTo>
                  <a:pt x="12546" y="10570"/>
                </a:lnTo>
                <a:lnTo>
                  <a:pt x="12767" y="10335"/>
                </a:lnTo>
                <a:lnTo>
                  <a:pt x="12971" y="10023"/>
                </a:lnTo>
                <a:lnTo>
                  <a:pt x="12939" y="8848"/>
                </a:lnTo>
                <a:lnTo>
                  <a:pt x="10384" y="6303"/>
                </a:lnTo>
                <a:lnTo>
                  <a:pt x="9280" y="5363"/>
                </a:lnTo>
                <a:lnTo>
                  <a:pt x="195" y="38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66730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4" h="33020">
                <a:moveTo>
                  <a:pt x="6175" y="1142"/>
                </a:moveTo>
                <a:lnTo>
                  <a:pt x="5232" y="2285"/>
                </a:lnTo>
                <a:lnTo>
                  <a:pt x="4174" y="3301"/>
                </a:lnTo>
                <a:lnTo>
                  <a:pt x="2955" y="4317"/>
                </a:lnTo>
                <a:lnTo>
                  <a:pt x="1414" y="5206"/>
                </a:lnTo>
                <a:lnTo>
                  <a:pt x="862" y="5587"/>
                </a:lnTo>
                <a:lnTo>
                  <a:pt x="793" y="7619"/>
                </a:lnTo>
                <a:lnTo>
                  <a:pt x="275" y="9016"/>
                </a:lnTo>
                <a:lnTo>
                  <a:pt x="114" y="9270"/>
                </a:lnTo>
                <a:lnTo>
                  <a:pt x="0" y="11302"/>
                </a:lnTo>
                <a:lnTo>
                  <a:pt x="114" y="11556"/>
                </a:lnTo>
                <a:lnTo>
                  <a:pt x="436" y="12064"/>
                </a:lnTo>
                <a:lnTo>
                  <a:pt x="632" y="12191"/>
                </a:lnTo>
                <a:lnTo>
                  <a:pt x="1057" y="12572"/>
                </a:lnTo>
                <a:lnTo>
                  <a:pt x="2127" y="13080"/>
                </a:lnTo>
                <a:lnTo>
                  <a:pt x="3265" y="13334"/>
                </a:lnTo>
                <a:lnTo>
                  <a:pt x="4289" y="13461"/>
                </a:lnTo>
                <a:lnTo>
                  <a:pt x="5312" y="13461"/>
                </a:lnTo>
                <a:lnTo>
                  <a:pt x="5404" y="15112"/>
                </a:lnTo>
                <a:lnTo>
                  <a:pt x="18445" y="25145"/>
                </a:lnTo>
                <a:lnTo>
                  <a:pt x="20204" y="25399"/>
                </a:lnTo>
                <a:lnTo>
                  <a:pt x="20917" y="25399"/>
                </a:lnTo>
                <a:lnTo>
                  <a:pt x="21413" y="26669"/>
                </a:lnTo>
                <a:lnTo>
                  <a:pt x="21826" y="27558"/>
                </a:lnTo>
                <a:lnTo>
                  <a:pt x="31578" y="32893"/>
                </a:lnTo>
                <a:lnTo>
                  <a:pt x="33027" y="32766"/>
                </a:lnTo>
                <a:lnTo>
                  <a:pt x="34406" y="32385"/>
                </a:lnTo>
                <a:lnTo>
                  <a:pt x="35660" y="32131"/>
                </a:lnTo>
                <a:lnTo>
                  <a:pt x="36718" y="31750"/>
                </a:lnTo>
                <a:lnTo>
                  <a:pt x="38339" y="30988"/>
                </a:lnTo>
                <a:lnTo>
                  <a:pt x="38926" y="30734"/>
                </a:lnTo>
                <a:lnTo>
                  <a:pt x="53902" y="30734"/>
                </a:lnTo>
                <a:lnTo>
                  <a:pt x="54772" y="30226"/>
                </a:lnTo>
                <a:lnTo>
                  <a:pt x="55324" y="29845"/>
                </a:lnTo>
                <a:lnTo>
                  <a:pt x="55796" y="29337"/>
                </a:lnTo>
                <a:lnTo>
                  <a:pt x="56187" y="28956"/>
                </a:lnTo>
                <a:lnTo>
                  <a:pt x="56543" y="28448"/>
                </a:lnTo>
                <a:lnTo>
                  <a:pt x="57245" y="27051"/>
                </a:lnTo>
                <a:lnTo>
                  <a:pt x="47068" y="27051"/>
                </a:lnTo>
                <a:lnTo>
                  <a:pt x="46355" y="26924"/>
                </a:lnTo>
                <a:lnTo>
                  <a:pt x="29726" y="21844"/>
                </a:lnTo>
                <a:lnTo>
                  <a:pt x="27679" y="20955"/>
                </a:lnTo>
                <a:lnTo>
                  <a:pt x="25793" y="19938"/>
                </a:lnTo>
                <a:lnTo>
                  <a:pt x="24068" y="18922"/>
                </a:lnTo>
                <a:lnTo>
                  <a:pt x="22493" y="17906"/>
                </a:lnTo>
                <a:lnTo>
                  <a:pt x="19859" y="16255"/>
                </a:lnTo>
                <a:lnTo>
                  <a:pt x="17812" y="14731"/>
                </a:lnTo>
                <a:lnTo>
                  <a:pt x="16042" y="13334"/>
                </a:lnTo>
                <a:lnTo>
                  <a:pt x="12822" y="11048"/>
                </a:lnTo>
                <a:lnTo>
                  <a:pt x="6566" y="6476"/>
                </a:lnTo>
                <a:lnTo>
                  <a:pt x="5266" y="5460"/>
                </a:lnTo>
                <a:lnTo>
                  <a:pt x="3576" y="4190"/>
                </a:lnTo>
                <a:lnTo>
                  <a:pt x="8371" y="3936"/>
                </a:lnTo>
                <a:lnTo>
                  <a:pt x="30255" y="3937"/>
                </a:lnTo>
                <a:lnTo>
                  <a:pt x="29841" y="3175"/>
                </a:lnTo>
                <a:lnTo>
                  <a:pt x="29404" y="2540"/>
                </a:lnTo>
                <a:lnTo>
                  <a:pt x="29286" y="2413"/>
                </a:lnTo>
                <a:lnTo>
                  <a:pt x="9717" y="2412"/>
                </a:lnTo>
                <a:lnTo>
                  <a:pt x="7785" y="1904"/>
                </a:lnTo>
                <a:lnTo>
                  <a:pt x="6922" y="1523"/>
                </a:lnTo>
                <a:lnTo>
                  <a:pt x="6175" y="1142"/>
                </a:lnTo>
                <a:close/>
              </a:path>
              <a:path w="57784" h="33020">
                <a:moveTo>
                  <a:pt x="53902" y="30734"/>
                </a:moveTo>
                <a:lnTo>
                  <a:pt x="38926" y="30734"/>
                </a:lnTo>
                <a:lnTo>
                  <a:pt x="40846" y="31115"/>
                </a:lnTo>
                <a:lnTo>
                  <a:pt x="42617" y="31496"/>
                </a:lnTo>
                <a:lnTo>
                  <a:pt x="44273" y="31750"/>
                </a:lnTo>
                <a:lnTo>
                  <a:pt x="47217" y="32004"/>
                </a:lnTo>
                <a:lnTo>
                  <a:pt x="48517" y="32004"/>
                </a:lnTo>
                <a:lnTo>
                  <a:pt x="50793" y="31750"/>
                </a:lnTo>
                <a:lnTo>
                  <a:pt x="52645" y="31242"/>
                </a:lnTo>
                <a:lnTo>
                  <a:pt x="53427" y="30988"/>
                </a:lnTo>
                <a:lnTo>
                  <a:pt x="53902" y="30734"/>
                </a:lnTo>
                <a:close/>
              </a:path>
              <a:path w="57784" h="33020">
                <a:moveTo>
                  <a:pt x="52921" y="19558"/>
                </a:moveTo>
                <a:lnTo>
                  <a:pt x="51736" y="19558"/>
                </a:lnTo>
                <a:lnTo>
                  <a:pt x="50793" y="19685"/>
                </a:lnTo>
                <a:lnTo>
                  <a:pt x="50126" y="19939"/>
                </a:lnTo>
                <a:lnTo>
                  <a:pt x="49897" y="19939"/>
                </a:lnTo>
                <a:lnTo>
                  <a:pt x="50793" y="20447"/>
                </a:lnTo>
                <a:lnTo>
                  <a:pt x="51587" y="20828"/>
                </a:lnTo>
                <a:lnTo>
                  <a:pt x="52760" y="21717"/>
                </a:lnTo>
                <a:lnTo>
                  <a:pt x="53507" y="22606"/>
                </a:lnTo>
                <a:lnTo>
                  <a:pt x="53749" y="23114"/>
                </a:lnTo>
                <a:lnTo>
                  <a:pt x="53841" y="23368"/>
                </a:lnTo>
                <a:lnTo>
                  <a:pt x="53944" y="25273"/>
                </a:lnTo>
                <a:lnTo>
                  <a:pt x="53427" y="25654"/>
                </a:lnTo>
                <a:lnTo>
                  <a:pt x="52369" y="26162"/>
                </a:lnTo>
                <a:lnTo>
                  <a:pt x="51150" y="26670"/>
                </a:lnTo>
                <a:lnTo>
                  <a:pt x="49851" y="26924"/>
                </a:lnTo>
                <a:lnTo>
                  <a:pt x="49184" y="26924"/>
                </a:lnTo>
                <a:lnTo>
                  <a:pt x="48482" y="27051"/>
                </a:lnTo>
                <a:lnTo>
                  <a:pt x="57245" y="27051"/>
                </a:lnTo>
                <a:lnTo>
                  <a:pt x="57366" y="26670"/>
                </a:lnTo>
                <a:lnTo>
                  <a:pt x="57470" y="26162"/>
                </a:lnTo>
                <a:lnTo>
                  <a:pt x="57590" y="25273"/>
                </a:lnTo>
                <a:lnTo>
                  <a:pt x="57472" y="23114"/>
                </a:lnTo>
                <a:lnTo>
                  <a:pt x="54174" y="19812"/>
                </a:lnTo>
                <a:lnTo>
                  <a:pt x="52921" y="19558"/>
                </a:lnTo>
                <a:close/>
              </a:path>
              <a:path w="57784" h="33020">
                <a:moveTo>
                  <a:pt x="49655" y="12319"/>
                </a:moveTo>
                <a:lnTo>
                  <a:pt x="37350" y="12319"/>
                </a:lnTo>
                <a:lnTo>
                  <a:pt x="39593" y="12700"/>
                </a:lnTo>
                <a:lnTo>
                  <a:pt x="41283" y="13081"/>
                </a:lnTo>
                <a:lnTo>
                  <a:pt x="42307" y="13335"/>
                </a:lnTo>
                <a:lnTo>
                  <a:pt x="42698" y="13462"/>
                </a:lnTo>
                <a:lnTo>
                  <a:pt x="42192" y="14097"/>
                </a:lnTo>
                <a:lnTo>
                  <a:pt x="41168" y="14986"/>
                </a:lnTo>
                <a:lnTo>
                  <a:pt x="40616" y="15494"/>
                </a:lnTo>
                <a:lnTo>
                  <a:pt x="30865" y="19431"/>
                </a:lnTo>
                <a:lnTo>
                  <a:pt x="30554" y="19431"/>
                </a:lnTo>
                <a:lnTo>
                  <a:pt x="33774" y="19812"/>
                </a:lnTo>
                <a:lnTo>
                  <a:pt x="35740" y="19939"/>
                </a:lnTo>
                <a:lnTo>
                  <a:pt x="36683" y="19939"/>
                </a:lnTo>
                <a:lnTo>
                  <a:pt x="37592" y="20066"/>
                </a:lnTo>
                <a:lnTo>
                  <a:pt x="40064" y="19939"/>
                </a:lnTo>
                <a:lnTo>
                  <a:pt x="40812" y="19812"/>
                </a:lnTo>
                <a:lnTo>
                  <a:pt x="42859" y="19558"/>
                </a:lnTo>
                <a:lnTo>
                  <a:pt x="44078" y="19304"/>
                </a:lnTo>
                <a:lnTo>
                  <a:pt x="45136" y="18923"/>
                </a:lnTo>
                <a:lnTo>
                  <a:pt x="46826" y="18415"/>
                </a:lnTo>
                <a:lnTo>
                  <a:pt x="47459" y="18161"/>
                </a:lnTo>
                <a:lnTo>
                  <a:pt x="48321" y="17653"/>
                </a:lnTo>
                <a:lnTo>
                  <a:pt x="48597" y="17526"/>
                </a:lnTo>
                <a:lnTo>
                  <a:pt x="50563" y="15113"/>
                </a:lnTo>
                <a:lnTo>
                  <a:pt x="50483" y="13716"/>
                </a:lnTo>
                <a:lnTo>
                  <a:pt x="50126" y="12954"/>
                </a:lnTo>
                <a:lnTo>
                  <a:pt x="49655" y="12319"/>
                </a:lnTo>
                <a:close/>
              </a:path>
              <a:path w="57784" h="33020">
                <a:moveTo>
                  <a:pt x="30255" y="3937"/>
                </a:moveTo>
                <a:lnTo>
                  <a:pt x="10614" y="3936"/>
                </a:lnTo>
                <a:lnTo>
                  <a:pt x="14662" y="4190"/>
                </a:lnTo>
                <a:lnTo>
                  <a:pt x="19733" y="4571"/>
                </a:lnTo>
                <a:lnTo>
                  <a:pt x="21113" y="4825"/>
                </a:lnTo>
                <a:lnTo>
                  <a:pt x="24218" y="5334"/>
                </a:lnTo>
                <a:lnTo>
                  <a:pt x="25402" y="5588"/>
                </a:lnTo>
                <a:lnTo>
                  <a:pt x="25793" y="5715"/>
                </a:lnTo>
                <a:lnTo>
                  <a:pt x="24609" y="6096"/>
                </a:lnTo>
                <a:lnTo>
                  <a:pt x="23516" y="6350"/>
                </a:lnTo>
                <a:lnTo>
                  <a:pt x="22527" y="6730"/>
                </a:lnTo>
                <a:lnTo>
                  <a:pt x="18042" y="10032"/>
                </a:lnTo>
                <a:lnTo>
                  <a:pt x="17812" y="10286"/>
                </a:lnTo>
                <a:lnTo>
                  <a:pt x="23355" y="14477"/>
                </a:lnTo>
                <a:lnTo>
                  <a:pt x="25483" y="13716"/>
                </a:lnTo>
                <a:lnTo>
                  <a:pt x="28461" y="12954"/>
                </a:lnTo>
                <a:lnTo>
                  <a:pt x="29404" y="12827"/>
                </a:lnTo>
                <a:lnTo>
                  <a:pt x="30359" y="12573"/>
                </a:lnTo>
                <a:lnTo>
                  <a:pt x="31256" y="12573"/>
                </a:lnTo>
                <a:lnTo>
                  <a:pt x="32946" y="12319"/>
                </a:lnTo>
                <a:lnTo>
                  <a:pt x="49655" y="12319"/>
                </a:lnTo>
                <a:lnTo>
                  <a:pt x="49345" y="12065"/>
                </a:lnTo>
                <a:lnTo>
                  <a:pt x="49034" y="11684"/>
                </a:lnTo>
                <a:lnTo>
                  <a:pt x="48356" y="11176"/>
                </a:lnTo>
                <a:lnTo>
                  <a:pt x="46320" y="10033"/>
                </a:lnTo>
                <a:lnTo>
                  <a:pt x="45251" y="9525"/>
                </a:lnTo>
                <a:lnTo>
                  <a:pt x="44860" y="9271"/>
                </a:lnTo>
                <a:lnTo>
                  <a:pt x="44368" y="9144"/>
                </a:lnTo>
                <a:lnTo>
                  <a:pt x="30278" y="9144"/>
                </a:lnTo>
                <a:lnTo>
                  <a:pt x="30425" y="8763"/>
                </a:lnTo>
                <a:lnTo>
                  <a:pt x="30750" y="7620"/>
                </a:lnTo>
                <a:lnTo>
                  <a:pt x="30710" y="5207"/>
                </a:lnTo>
                <a:lnTo>
                  <a:pt x="30393" y="4191"/>
                </a:lnTo>
                <a:lnTo>
                  <a:pt x="30255" y="3937"/>
                </a:lnTo>
                <a:close/>
              </a:path>
              <a:path w="57784" h="33020">
                <a:moveTo>
                  <a:pt x="36683" y="7874"/>
                </a:moveTo>
                <a:lnTo>
                  <a:pt x="35464" y="7874"/>
                </a:lnTo>
                <a:lnTo>
                  <a:pt x="33498" y="8001"/>
                </a:lnTo>
                <a:lnTo>
                  <a:pt x="32716" y="8255"/>
                </a:lnTo>
                <a:lnTo>
                  <a:pt x="31497" y="8509"/>
                </a:lnTo>
                <a:lnTo>
                  <a:pt x="30278" y="9144"/>
                </a:lnTo>
                <a:lnTo>
                  <a:pt x="44368" y="9144"/>
                </a:lnTo>
                <a:lnTo>
                  <a:pt x="42893" y="8763"/>
                </a:lnTo>
                <a:lnTo>
                  <a:pt x="41122" y="8382"/>
                </a:lnTo>
                <a:lnTo>
                  <a:pt x="39478" y="8128"/>
                </a:lnTo>
                <a:lnTo>
                  <a:pt x="36683" y="7874"/>
                </a:lnTo>
                <a:close/>
              </a:path>
              <a:path w="57784" h="33020">
                <a:moveTo>
                  <a:pt x="25161" y="0"/>
                </a:moveTo>
                <a:lnTo>
                  <a:pt x="21308" y="0"/>
                </a:lnTo>
                <a:lnTo>
                  <a:pt x="20204" y="126"/>
                </a:lnTo>
                <a:lnTo>
                  <a:pt x="18318" y="507"/>
                </a:lnTo>
                <a:lnTo>
                  <a:pt x="17536" y="634"/>
                </a:lnTo>
                <a:lnTo>
                  <a:pt x="16203" y="1142"/>
                </a:lnTo>
                <a:lnTo>
                  <a:pt x="15685" y="1269"/>
                </a:lnTo>
                <a:lnTo>
                  <a:pt x="14742" y="1777"/>
                </a:lnTo>
                <a:lnTo>
                  <a:pt x="14547" y="1904"/>
                </a:lnTo>
                <a:lnTo>
                  <a:pt x="11994" y="2412"/>
                </a:lnTo>
                <a:lnTo>
                  <a:pt x="29286" y="2413"/>
                </a:lnTo>
                <a:lnTo>
                  <a:pt x="28461" y="1524"/>
                </a:lnTo>
                <a:lnTo>
                  <a:pt x="27564" y="762"/>
                </a:lnTo>
                <a:lnTo>
                  <a:pt x="26932" y="254"/>
                </a:lnTo>
                <a:lnTo>
                  <a:pt x="26656" y="127"/>
                </a:lnTo>
                <a:lnTo>
                  <a:pt x="251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05483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90" h="31750">
                <a:moveTo>
                  <a:pt x="2276" y="0"/>
                </a:moveTo>
                <a:lnTo>
                  <a:pt x="1287" y="508"/>
                </a:lnTo>
                <a:lnTo>
                  <a:pt x="0" y="978"/>
                </a:lnTo>
                <a:lnTo>
                  <a:pt x="2000" y="1879"/>
                </a:lnTo>
                <a:lnTo>
                  <a:pt x="19848" y="6929"/>
                </a:lnTo>
                <a:lnTo>
                  <a:pt x="20837" y="7360"/>
                </a:lnTo>
                <a:lnTo>
                  <a:pt x="35343" y="22082"/>
                </a:lnTo>
                <a:lnTo>
                  <a:pt x="36833" y="25057"/>
                </a:lnTo>
                <a:lnTo>
                  <a:pt x="41479" y="31635"/>
                </a:lnTo>
                <a:lnTo>
                  <a:pt x="41237" y="30735"/>
                </a:lnTo>
                <a:lnTo>
                  <a:pt x="40927" y="29129"/>
                </a:lnTo>
                <a:lnTo>
                  <a:pt x="44699" y="21885"/>
                </a:lnTo>
                <a:lnTo>
                  <a:pt x="66149" y="21885"/>
                </a:lnTo>
                <a:lnTo>
                  <a:pt x="64743" y="21064"/>
                </a:lnTo>
                <a:lnTo>
                  <a:pt x="45676" y="14251"/>
                </a:lnTo>
                <a:lnTo>
                  <a:pt x="43123" y="12645"/>
                </a:lnTo>
                <a:lnTo>
                  <a:pt x="27403" y="6225"/>
                </a:lnTo>
                <a:lnTo>
                  <a:pt x="24643" y="5911"/>
                </a:lnTo>
                <a:lnTo>
                  <a:pt x="10614" y="2701"/>
                </a:lnTo>
                <a:lnTo>
                  <a:pt x="8256" y="2075"/>
                </a:lnTo>
                <a:lnTo>
                  <a:pt x="6048" y="1369"/>
                </a:lnTo>
                <a:lnTo>
                  <a:pt x="3104" y="351"/>
                </a:lnTo>
                <a:lnTo>
                  <a:pt x="2276" y="0"/>
                </a:lnTo>
                <a:close/>
              </a:path>
              <a:path w="72390" h="31750">
                <a:moveTo>
                  <a:pt x="66149" y="21885"/>
                </a:moveTo>
                <a:lnTo>
                  <a:pt x="44929" y="21885"/>
                </a:lnTo>
                <a:lnTo>
                  <a:pt x="47919" y="22082"/>
                </a:lnTo>
                <a:lnTo>
                  <a:pt x="53461" y="22630"/>
                </a:lnTo>
                <a:lnTo>
                  <a:pt x="72332" y="26036"/>
                </a:lnTo>
                <a:lnTo>
                  <a:pt x="69779" y="24196"/>
                </a:lnTo>
                <a:lnTo>
                  <a:pt x="68417" y="23295"/>
                </a:lnTo>
                <a:lnTo>
                  <a:pt x="66149" y="2188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114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241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24503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126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2463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56"/>
                </a:moveTo>
                <a:lnTo>
                  <a:pt x="0" y="0"/>
                </a:lnTo>
                <a:lnTo>
                  <a:pt x="229" y="0"/>
                </a:lnTo>
                <a:lnTo>
                  <a:pt x="229" y="273"/>
                </a:lnTo>
                <a:lnTo>
                  <a:pt x="0" y="156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2474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95"/>
                </a:moveTo>
                <a:lnTo>
                  <a:pt x="0" y="0"/>
                </a:lnTo>
                <a:lnTo>
                  <a:pt x="229" y="0"/>
                </a:lnTo>
                <a:lnTo>
                  <a:pt x="229" y="352"/>
                </a:lnTo>
                <a:lnTo>
                  <a:pt x="0" y="195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2486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273"/>
                </a:moveTo>
                <a:lnTo>
                  <a:pt x="0" y="0"/>
                </a:lnTo>
                <a:lnTo>
                  <a:pt x="241" y="0"/>
                </a:lnTo>
                <a:lnTo>
                  <a:pt x="241" y="430"/>
                </a:lnTo>
                <a:lnTo>
                  <a:pt x="0" y="273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2497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352"/>
                </a:moveTo>
                <a:lnTo>
                  <a:pt x="0" y="0"/>
                </a:lnTo>
                <a:lnTo>
                  <a:pt x="241" y="0"/>
                </a:lnTo>
                <a:lnTo>
                  <a:pt x="241" y="508"/>
                </a:lnTo>
                <a:lnTo>
                  <a:pt x="0" y="352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25101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275" y="0"/>
                </a:lnTo>
                <a:lnTo>
                  <a:pt x="275" y="548"/>
                </a:lnTo>
                <a:lnTo>
                  <a:pt x="114" y="469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25216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08"/>
                </a:moveTo>
                <a:lnTo>
                  <a:pt x="0" y="0"/>
                </a:lnTo>
                <a:lnTo>
                  <a:pt x="160" y="0"/>
                </a:lnTo>
                <a:lnTo>
                  <a:pt x="275" y="587"/>
                </a:lnTo>
                <a:lnTo>
                  <a:pt x="80" y="548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25377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48"/>
                </a:moveTo>
                <a:lnTo>
                  <a:pt x="0" y="0"/>
                </a:lnTo>
                <a:lnTo>
                  <a:pt x="229" y="0"/>
                </a:lnTo>
                <a:lnTo>
                  <a:pt x="229" y="626"/>
                </a:lnTo>
                <a:lnTo>
                  <a:pt x="0" y="548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25492" y="61732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587"/>
                </a:moveTo>
                <a:lnTo>
                  <a:pt x="0" y="0"/>
                </a:lnTo>
                <a:lnTo>
                  <a:pt x="229" y="0"/>
                </a:lnTo>
                <a:lnTo>
                  <a:pt x="229" y="665"/>
                </a:lnTo>
                <a:lnTo>
                  <a:pt x="0" y="587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25607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665"/>
                </a:moveTo>
                <a:lnTo>
                  <a:pt x="0" y="38"/>
                </a:lnTo>
                <a:lnTo>
                  <a:pt x="241" y="0"/>
                </a:lnTo>
                <a:lnTo>
                  <a:pt x="241" y="743"/>
                </a:lnTo>
                <a:lnTo>
                  <a:pt x="0" y="665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25722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04"/>
                </a:moveTo>
                <a:lnTo>
                  <a:pt x="0" y="38"/>
                </a:lnTo>
                <a:lnTo>
                  <a:pt x="241" y="0"/>
                </a:lnTo>
                <a:lnTo>
                  <a:pt x="241" y="783"/>
                </a:lnTo>
                <a:lnTo>
                  <a:pt x="0" y="704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2584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43"/>
                </a:moveTo>
                <a:lnTo>
                  <a:pt x="0" y="0"/>
                </a:lnTo>
                <a:lnTo>
                  <a:pt x="229" y="0"/>
                </a:lnTo>
                <a:lnTo>
                  <a:pt x="229" y="822"/>
                </a:lnTo>
                <a:lnTo>
                  <a:pt x="0" y="743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2596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83"/>
                </a:moveTo>
                <a:lnTo>
                  <a:pt x="0" y="0"/>
                </a:lnTo>
                <a:lnTo>
                  <a:pt x="229" y="0"/>
                </a:lnTo>
                <a:lnTo>
                  <a:pt x="229" y="861"/>
                </a:lnTo>
                <a:lnTo>
                  <a:pt x="0" y="783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2607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22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22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2619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61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61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632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275" y="0"/>
                </a:lnTo>
                <a:lnTo>
                  <a:pt x="275" y="939"/>
                </a:lnTo>
                <a:lnTo>
                  <a:pt x="114" y="90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2643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160" y="0"/>
                </a:lnTo>
                <a:lnTo>
                  <a:pt x="275" y="979"/>
                </a:lnTo>
                <a:lnTo>
                  <a:pt x="0" y="90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2659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78"/>
                </a:moveTo>
                <a:lnTo>
                  <a:pt x="0" y="38"/>
                </a:lnTo>
                <a:lnTo>
                  <a:pt x="229" y="0"/>
                </a:lnTo>
                <a:lnTo>
                  <a:pt x="229" y="1057"/>
                </a:lnTo>
                <a:lnTo>
                  <a:pt x="0" y="97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2671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18"/>
                </a:moveTo>
                <a:lnTo>
                  <a:pt x="0" y="38"/>
                </a:lnTo>
                <a:lnTo>
                  <a:pt x="229" y="0"/>
                </a:lnTo>
                <a:lnTo>
                  <a:pt x="229" y="1096"/>
                </a:lnTo>
                <a:lnTo>
                  <a:pt x="0" y="101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2682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57"/>
                </a:moveTo>
                <a:lnTo>
                  <a:pt x="0" y="0"/>
                </a:lnTo>
                <a:lnTo>
                  <a:pt x="241" y="0"/>
                </a:lnTo>
                <a:lnTo>
                  <a:pt x="241" y="1134"/>
                </a:lnTo>
                <a:lnTo>
                  <a:pt x="0" y="1057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2694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96"/>
                </a:moveTo>
                <a:lnTo>
                  <a:pt x="0" y="0"/>
                </a:lnTo>
                <a:lnTo>
                  <a:pt x="241" y="0"/>
                </a:lnTo>
                <a:lnTo>
                  <a:pt x="241" y="1173"/>
                </a:lnTo>
                <a:lnTo>
                  <a:pt x="0" y="1096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2706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34"/>
                </a:moveTo>
                <a:lnTo>
                  <a:pt x="0" y="0"/>
                </a:lnTo>
                <a:lnTo>
                  <a:pt x="229" y="0"/>
                </a:lnTo>
                <a:lnTo>
                  <a:pt x="229" y="1212"/>
                </a:lnTo>
                <a:lnTo>
                  <a:pt x="0" y="1134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2718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29" y="0"/>
                </a:lnTo>
                <a:lnTo>
                  <a:pt x="229" y="1252"/>
                </a:lnTo>
                <a:lnTo>
                  <a:pt x="0" y="1173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27298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52"/>
                </a:moveTo>
                <a:lnTo>
                  <a:pt x="0" y="40"/>
                </a:lnTo>
                <a:lnTo>
                  <a:pt x="241" y="0"/>
                </a:lnTo>
                <a:lnTo>
                  <a:pt x="241" y="1331"/>
                </a:lnTo>
                <a:lnTo>
                  <a:pt x="0" y="1252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27413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92"/>
                </a:moveTo>
                <a:lnTo>
                  <a:pt x="0" y="40"/>
                </a:lnTo>
                <a:lnTo>
                  <a:pt x="275" y="0"/>
                </a:lnTo>
                <a:lnTo>
                  <a:pt x="275" y="1370"/>
                </a:lnTo>
                <a:lnTo>
                  <a:pt x="126" y="1331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2753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31"/>
                </a:moveTo>
                <a:lnTo>
                  <a:pt x="0" y="0"/>
                </a:lnTo>
                <a:lnTo>
                  <a:pt x="149" y="0"/>
                </a:lnTo>
                <a:lnTo>
                  <a:pt x="275" y="1409"/>
                </a:lnTo>
                <a:lnTo>
                  <a:pt x="0" y="1331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2768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70"/>
                </a:moveTo>
                <a:lnTo>
                  <a:pt x="0" y="0"/>
                </a:lnTo>
                <a:lnTo>
                  <a:pt x="241" y="0"/>
                </a:lnTo>
                <a:lnTo>
                  <a:pt x="241" y="1448"/>
                </a:lnTo>
                <a:lnTo>
                  <a:pt x="0" y="137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2781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09"/>
                </a:moveTo>
                <a:lnTo>
                  <a:pt x="0" y="0"/>
                </a:lnTo>
                <a:lnTo>
                  <a:pt x="229" y="0"/>
                </a:lnTo>
                <a:lnTo>
                  <a:pt x="229" y="1488"/>
                </a:lnTo>
                <a:lnTo>
                  <a:pt x="0" y="1409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27930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48"/>
                </a:moveTo>
                <a:lnTo>
                  <a:pt x="0" y="0"/>
                </a:lnTo>
                <a:lnTo>
                  <a:pt x="229" y="0"/>
                </a:lnTo>
                <a:lnTo>
                  <a:pt x="229" y="1527"/>
                </a:lnTo>
                <a:lnTo>
                  <a:pt x="0" y="1448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28045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27"/>
                </a:moveTo>
                <a:lnTo>
                  <a:pt x="0" y="38"/>
                </a:lnTo>
                <a:lnTo>
                  <a:pt x="241" y="0"/>
                </a:lnTo>
                <a:lnTo>
                  <a:pt x="241" y="1644"/>
                </a:lnTo>
                <a:lnTo>
                  <a:pt x="0" y="1527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28160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66"/>
                </a:moveTo>
                <a:lnTo>
                  <a:pt x="0" y="38"/>
                </a:lnTo>
                <a:lnTo>
                  <a:pt x="241" y="0"/>
                </a:lnTo>
                <a:lnTo>
                  <a:pt x="241" y="1683"/>
                </a:lnTo>
                <a:lnTo>
                  <a:pt x="0" y="1566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28287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44"/>
                </a:moveTo>
                <a:lnTo>
                  <a:pt x="0" y="0"/>
                </a:lnTo>
                <a:lnTo>
                  <a:pt x="229" y="0"/>
                </a:lnTo>
                <a:lnTo>
                  <a:pt x="229" y="1723"/>
                </a:lnTo>
                <a:lnTo>
                  <a:pt x="0" y="1644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28402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83"/>
                </a:moveTo>
                <a:lnTo>
                  <a:pt x="0" y="0"/>
                </a:lnTo>
                <a:lnTo>
                  <a:pt x="229" y="0"/>
                </a:lnTo>
                <a:lnTo>
                  <a:pt x="229" y="1762"/>
                </a:lnTo>
                <a:lnTo>
                  <a:pt x="0" y="1683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2851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762"/>
                </a:moveTo>
                <a:lnTo>
                  <a:pt x="0" y="38"/>
                </a:lnTo>
                <a:lnTo>
                  <a:pt x="241" y="0"/>
                </a:lnTo>
                <a:lnTo>
                  <a:pt x="241" y="1840"/>
                </a:lnTo>
                <a:lnTo>
                  <a:pt x="0" y="1762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28632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801"/>
                </a:moveTo>
                <a:lnTo>
                  <a:pt x="0" y="38"/>
                </a:lnTo>
                <a:lnTo>
                  <a:pt x="275" y="0"/>
                </a:lnTo>
                <a:lnTo>
                  <a:pt x="275" y="1879"/>
                </a:lnTo>
                <a:lnTo>
                  <a:pt x="126" y="184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2875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40"/>
                </a:moveTo>
                <a:lnTo>
                  <a:pt x="0" y="0"/>
                </a:lnTo>
                <a:lnTo>
                  <a:pt x="149" y="0"/>
                </a:lnTo>
                <a:lnTo>
                  <a:pt x="264" y="1918"/>
                </a:lnTo>
                <a:lnTo>
                  <a:pt x="0" y="184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2890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79"/>
                </a:moveTo>
                <a:lnTo>
                  <a:pt x="0" y="0"/>
                </a:lnTo>
                <a:lnTo>
                  <a:pt x="241" y="0"/>
                </a:lnTo>
                <a:lnTo>
                  <a:pt x="241" y="1957"/>
                </a:lnTo>
                <a:lnTo>
                  <a:pt x="0" y="1879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29023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57"/>
                </a:moveTo>
                <a:lnTo>
                  <a:pt x="0" y="38"/>
                </a:lnTo>
                <a:lnTo>
                  <a:pt x="241" y="0"/>
                </a:lnTo>
                <a:lnTo>
                  <a:pt x="241" y="2036"/>
                </a:lnTo>
                <a:lnTo>
                  <a:pt x="0" y="1957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2914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96"/>
                </a:moveTo>
                <a:lnTo>
                  <a:pt x="0" y="38"/>
                </a:lnTo>
                <a:lnTo>
                  <a:pt x="229" y="0"/>
                </a:lnTo>
                <a:lnTo>
                  <a:pt x="229" y="2075"/>
                </a:lnTo>
                <a:lnTo>
                  <a:pt x="0" y="1996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2926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36"/>
                </a:moveTo>
                <a:lnTo>
                  <a:pt x="0" y="0"/>
                </a:lnTo>
                <a:lnTo>
                  <a:pt x="241" y="0"/>
                </a:lnTo>
                <a:lnTo>
                  <a:pt x="241" y="2114"/>
                </a:lnTo>
                <a:lnTo>
                  <a:pt x="0" y="2036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2937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75"/>
                </a:moveTo>
                <a:lnTo>
                  <a:pt x="0" y="0"/>
                </a:lnTo>
                <a:lnTo>
                  <a:pt x="241" y="0"/>
                </a:lnTo>
                <a:lnTo>
                  <a:pt x="241" y="2192"/>
                </a:lnTo>
                <a:lnTo>
                  <a:pt x="0" y="2075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2950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53"/>
                </a:moveTo>
                <a:lnTo>
                  <a:pt x="0" y="38"/>
                </a:lnTo>
                <a:lnTo>
                  <a:pt x="229" y="0"/>
                </a:lnTo>
                <a:lnTo>
                  <a:pt x="229" y="2271"/>
                </a:lnTo>
                <a:lnTo>
                  <a:pt x="0" y="2153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14" y="0"/>
                </a:moveTo>
                <a:lnTo>
                  <a:pt x="0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275" y="0"/>
                </a:moveTo>
                <a:lnTo>
                  <a:pt x="0" y="0"/>
                </a:lnTo>
                <a:lnTo>
                  <a:pt x="0" y="2271"/>
                </a:lnTo>
                <a:lnTo>
                  <a:pt x="160" y="1996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29851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14"/>
                </a:moveTo>
                <a:lnTo>
                  <a:pt x="0" y="0"/>
                </a:lnTo>
                <a:lnTo>
                  <a:pt x="275" y="0"/>
                </a:lnTo>
                <a:lnTo>
                  <a:pt x="275" y="1291"/>
                </a:lnTo>
                <a:lnTo>
                  <a:pt x="0" y="2114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30012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29" y="38"/>
                </a:moveTo>
                <a:lnTo>
                  <a:pt x="0" y="38"/>
                </a:lnTo>
                <a:lnTo>
                  <a:pt x="0" y="1761"/>
                </a:lnTo>
                <a:lnTo>
                  <a:pt x="229" y="900"/>
                </a:lnTo>
                <a:lnTo>
                  <a:pt x="229" y="38"/>
                </a:lnTo>
                <a:close/>
              </a:path>
              <a:path w="634" h="1904">
                <a:moveTo>
                  <a:pt x="229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30127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41" y="0"/>
                </a:moveTo>
                <a:lnTo>
                  <a:pt x="0" y="1330"/>
                </a:lnTo>
                <a:lnTo>
                  <a:pt x="241" y="430"/>
                </a:lnTo>
                <a:lnTo>
                  <a:pt x="241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30242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41" y="0"/>
                </a:moveTo>
                <a:lnTo>
                  <a:pt x="0" y="0"/>
                </a:lnTo>
                <a:lnTo>
                  <a:pt x="0" y="900"/>
                </a:lnTo>
                <a:lnTo>
                  <a:pt x="241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30368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34" y="234"/>
                </a:lnTo>
                <a:lnTo>
                  <a:pt x="0" y="43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16994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4" h="46354">
                <a:moveTo>
                  <a:pt x="15812" y="27054"/>
                </a:moveTo>
                <a:lnTo>
                  <a:pt x="15616" y="27719"/>
                </a:lnTo>
                <a:lnTo>
                  <a:pt x="15490" y="27954"/>
                </a:lnTo>
                <a:lnTo>
                  <a:pt x="15294" y="28542"/>
                </a:lnTo>
                <a:lnTo>
                  <a:pt x="15179" y="28776"/>
                </a:lnTo>
                <a:lnTo>
                  <a:pt x="15064" y="29129"/>
                </a:lnTo>
                <a:lnTo>
                  <a:pt x="14938" y="29364"/>
                </a:lnTo>
                <a:lnTo>
                  <a:pt x="14869" y="29560"/>
                </a:lnTo>
                <a:lnTo>
                  <a:pt x="14512" y="30225"/>
                </a:lnTo>
                <a:lnTo>
                  <a:pt x="14153" y="31008"/>
                </a:lnTo>
                <a:lnTo>
                  <a:pt x="13684" y="31753"/>
                </a:lnTo>
                <a:lnTo>
                  <a:pt x="13569" y="32027"/>
                </a:lnTo>
                <a:lnTo>
                  <a:pt x="13440" y="32183"/>
                </a:lnTo>
                <a:lnTo>
                  <a:pt x="12822" y="33162"/>
                </a:lnTo>
                <a:lnTo>
                  <a:pt x="12661" y="33357"/>
                </a:lnTo>
                <a:lnTo>
                  <a:pt x="6761" y="38213"/>
                </a:lnTo>
                <a:lnTo>
                  <a:pt x="6612" y="38487"/>
                </a:lnTo>
                <a:lnTo>
                  <a:pt x="5738" y="38800"/>
                </a:lnTo>
                <a:lnTo>
                  <a:pt x="3035" y="40287"/>
                </a:lnTo>
                <a:lnTo>
                  <a:pt x="1540" y="40993"/>
                </a:lnTo>
                <a:lnTo>
                  <a:pt x="95" y="41580"/>
                </a:lnTo>
                <a:lnTo>
                  <a:pt x="0" y="44672"/>
                </a:lnTo>
                <a:lnTo>
                  <a:pt x="1264" y="44908"/>
                </a:lnTo>
                <a:lnTo>
                  <a:pt x="3576" y="45378"/>
                </a:lnTo>
                <a:lnTo>
                  <a:pt x="6336" y="46043"/>
                </a:lnTo>
                <a:lnTo>
                  <a:pt x="8222" y="46043"/>
                </a:lnTo>
                <a:lnTo>
                  <a:pt x="10108" y="45965"/>
                </a:lnTo>
                <a:lnTo>
                  <a:pt x="24689" y="43890"/>
                </a:lnTo>
                <a:lnTo>
                  <a:pt x="26380" y="43538"/>
                </a:lnTo>
                <a:lnTo>
                  <a:pt x="28001" y="43146"/>
                </a:lnTo>
                <a:lnTo>
                  <a:pt x="30980" y="42363"/>
                </a:lnTo>
                <a:lnTo>
                  <a:pt x="33693" y="41580"/>
                </a:lnTo>
                <a:lnTo>
                  <a:pt x="1023" y="41540"/>
                </a:lnTo>
                <a:lnTo>
                  <a:pt x="1736" y="41384"/>
                </a:lnTo>
                <a:lnTo>
                  <a:pt x="14547" y="31165"/>
                </a:lnTo>
                <a:lnTo>
                  <a:pt x="17260" y="31008"/>
                </a:lnTo>
                <a:lnTo>
                  <a:pt x="22378" y="30774"/>
                </a:lnTo>
                <a:lnTo>
                  <a:pt x="29174" y="30578"/>
                </a:lnTo>
                <a:lnTo>
                  <a:pt x="29761" y="30578"/>
                </a:lnTo>
                <a:lnTo>
                  <a:pt x="28312" y="27680"/>
                </a:lnTo>
                <a:lnTo>
                  <a:pt x="28172" y="27289"/>
                </a:lnTo>
                <a:lnTo>
                  <a:pt x="19273" y="27289"/>
                </a:lnTo>
                <a:lnTo>
                  <a:pt x="17893" y="27250"/>
                </a:lnTo>
                <a:lnTo>
                  <a:pt x="16708" y="27172"/>
                </a:lnTo>
                <a:lnTo>
                  <a:pt x="15812" y="27054"/>
                </a:lnTo>
                <a:close/>
              </a:path>
              <a:path w="38734" h="46354">
                <a:moveTo>
                  <a:pt x="30037" y="31008"/>
                </a:moveTo>
                <a:lnTo>
                  <a:pt x="34291" y="35824"/>
                </a:lnTo>
                <a:lnTo>
                  <a:pt x="33027" y="36216"/>
                </a:lnTo>
                <a:lnTo>
                  <a:pt x="31727" y="36569"/>
                </a:lnTo>
                <a:lnTo>
                  <a:pt x="30393" y="36881"/>
                </a:lnTo>
                <a:lnTo>
                  <a:pt x="29059" y="37234"/>
                </a:lnTo>
                <a:lnTo>
                  <a:pt x="1931" y="41462"/>
                </a:lnTo>
                <a:lnTo>
                  <a:pt x="1264" y="41540"/>
                </a:lnTo>
                <a:lnTo>
                  <a:pt x="33724" y="41540"/>
                </a:lnTo>
                <a:lnTo>
                  <a:pt x="34165" y="40954"/>
                </a:lnTo>
                <a:lnTo>
                  <a:pt x="34682" y="40444"/>
                </a:lnTo>
                <a:lnTo>
                  <a:pt x="34796" y="40287"/>
                </a:lnTo>
                <a:lnTo>
                  <a:pt x="35073" y="40053"/>
                </a:lnTo>
                <a:lnTo>
                  <a:pt x="35234" y="39857"/>
                </a:lnTo>
                <a:lnTo>
                  <a:pt x="35464" y="39622"/>
                </a:lnTo>
                <a:lnTo>
                  <a:pt x="35625" y="39505"/>
                </a:lnTo>
                <a:lnTo>
                  <a:pt x="35821" y="39309"/>
                </a:lnTo>
                <a:lnTo>
                  <a:pt x="36097" y="39113"/>
                </a:lnTo>
                <a:lnTo>
                  <a:pt x="36327" y="38957"/>
                </a:lnTo>
                <a:lnTo>
                  <a:pt x="36522" y="38761"/>
                </a:lnTo>
                <a:lnTo>
                  <a:pt x="37120" y="38369"/>
                </a:lnTo>
                <a:lnTo>
                  <a:pt x="37592" y="38095"/>
                </a:lnTo>
                <a:lnTo>
                  <a:pt x="37868" y="37938"/>
                </a:lnTo>
                <a:lnTo>
                  <a:pt x="38098" y="37781"/>
                </a:lnTo>
                <a:lnTo>
                  <a:pt x="31512" y="32927"/>
                </a:lnTo>
                <a:lnTo>
                  <a:pt x="30037" y="31008"/>
                </a:lnTo>
                <a:close/>
              </a:path>
              <a:path w="38734" h="46354">
                <a:moveTo>
                  <a:pt x="15651" y="27484"/>
                </a:moveTo>
                <a:close/>
              </a:path>
              <a:path w="38734" h="46354">
                <a:moveTo>
                  <a:pt x="18330" y="0"/>
                </a:moveTo>
                <a:lnTo>
                  <a:pt x="12661" y="7321"/>
                </a:lnTo>
                <a:lnTo>
                  <a:pt x="12776" y="8338"/>
                </a:lnTo>
                <a:lnTo>
                  <a:pt x="15260" y="15661"/>
                </a:lnTo>
                <a:lnTo>
                  <a:pt x="15846" y="17108"/>
                </a:lnTo>
                <a:lnTo>
                  <a:pt x="16080" y="17971"/>
                </a:lnTo>
                <a:lnTo>
                  <a:pt x="16318" y="18988"/>
                </a:lnTo>
                <a:lnTo>
                  <a:pt x="16433" y="19810"/>
                </a:lnTo>
                <a:lnTo>
                  <a:pt x="16527" y="23256"/>
                </a:lnTo>
                <a:lnTo>
                  <a:pt x="16364" y="24705"/>
                </a:lnTo>
                <a:lnTo>
                  <a:pt x="16122" y="25879"/>
                </a:lnTo>
                <a:lnTo>
                  <a:pt x="15812" y="27054"/>
                </a:lnTo>
                <a:lnTo>
                  <a:pt x="16708" y="27172"/>
                </a:lnTo>
                <a:lnTo>
                  <a:pt x="17893" y="27250"/>
                </a:lnTo>
                <a:lnTo>
                  <a:pt x="19273" y="27289"/>
                </a:lnTo>
                <a:lnTo>
                  <a:pt x="20802" y="27289"/>
                </a:lnTo>
                <a:lnTo>
                  <a:pt x="22447" y="27250"/>
                </a:lnTo>
                <a:lnTo>
                  <a:pt x="25126" y="27054"/>
                </a:lnTo>
                <a:lnTo>
                  <a:pt x="26069" y="26937"/>
                </a:lnTo>
                <a:lnTo>
                  <a:pt x="26978" y="26780"/>
                </a:lnTo>
                <a:lnTo>
                  <a:pt x="27921" y="26584"/>
                </a:lnTo>
                <a:lnTo>
                  <a:pt x="27599" y="25527"/>
                </a:lnTo>
                <a:lnTo>
                  <a:pt x="27323" y="24431"/>
                </a:lnTo>
                <a:lnTo>
                  <a:pt x="27093" y="23256"/>
                </a:lnTo>
                <a:lnTo>
                  <a:pt x="26782" y="20750"/>
                </a:lnTo>
                <a:lnTo>
                  <a:pt x="26879" y="15661"/>
                </a:lnTo>
                <a:lnTo>
                  <a:pt x="30183" y="2114"/>
                </a:lnTo>
                <a:lnTo>
                  <a:pt x="28427" y="2114"/>
                </a:lnTo>
                <a:lnTo>
                  <a:pt x="21469" y="586"/>
                </a:lnTo>
                <a:lnTo>
                  <a:pt x="20411" y="273"/>
                </a:lnTo>
                <a:lnTo>
                  <a:pt x="19066" y="38"/>
                </a:lnTo>
                <a:lnTo>
                  <a:pt x="18330" y="0"/>
                </a:lnTo>
                <a:close/>
              </a:path>
              <a:path w="38734" h="46354">
                <a:moveTo>
                  <a:pt x="27921" y="26584"/>
                </a:moveTo>
                <a:lnTo>
                  <a:pt x="20802" y="27289"/>
                </a:lnTo>
                <a:lnTo>
                  <a:pt x="28172" y="27289"/>
                </a:lnTo>
                <a:lnTo>
                  <a:pt x="27921" y="26584"/>
                </a:lnTo>
                <a:close/>
              </a:path>
              <a:path w="38734" h="46354">
                <a:moveTo>
                  <a:pt x="30198" y="2074"/>
                </a:moveTo>
                <a:lnTo>
                  <a:pt x="29370" y="2114"/>
                </a:lnTo>
                <a:lnTo>
                  <a:pt x="30183" y="211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10784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59" h="71754">
                <a:moveTo>
                  <a:pt x="6060" y="51561"/>
                </a:moveTo>
                <a:lnTo>
                  <a:pt x="2081" y="63753"/>
                </a:lnTo>
                <a:lnTo>
                  <a:pt x="1805" y="64261"/>
                </a:lnTo>
                <a:lnTo>
                  <a:pt x="1057" y="65150"/>
                </a:lnTo>
                <a:lnTo>
                  <a:pt x="793" y="65531"/>
                </a:lnTo>
                <a:lnTo>
                  <a:pt x="275" y="66166"/>
                </a:lnTo>
                <a:lnTo>
                  <a:pt x="862" y="66928"/>
                </a:lnTo>
                <a:lnTo>
                  <a:pt x="1057" y="67055"/>
                </a:lnTo>
                <a:lnTo>
                  <a:pt x="4875" y="68325"/>
                </a:lnTo>
                <a:lnTo>
                  <a:pt x="6531" y="69087"/>
                </a:lnTo>
                <a:lnTo>
                  <a:pt x="7946" y="69595"/>
                </a:lnTo>
                <a:lnTo>
                  <a:pt x="8808" y="69849"/>
                </a:lnTo>
                <a:lnTo>
                  <a:pt x="9004" y="69976"/>
                </a:lnTo>
                <a:lnTo>
                  <a:pt x="9165" y="69976"/>
                </a:lnTo>
                <a:lnTo>
                  <a:pt x="11131" y="70484"/>
                </a:lnTo>
                <a:lnTo>
                  <a:pt x="13489" y="70865"/>
                </a:lnTo>
                <a:lnTo>
                  <a:pt x="17571" y="71246"/>
                </a:lnTo>
                <a:lnTo>
                  <a:pt x="18786" y="71143"/>
                </a:lnTo>
                <a:lnTo>
                  <a:pt x="18479" y="71119"/>
                </a:lnTo>
                <a:lnTo>
                  <a:pt x="18318" y="70992"/>
                </a:lnTo>
                <a:lnTo>
                  <a:pt x="22803" y="70992"/>
                </a:lnTo>
                <a:lnTo>
                  <a:pt x="23792" y="70611"/>
                </a:lnTo>
                <a:lnTo>
                  <a:pt x="24333" y="70484"/>
                </a:lnTo>
                <a:lnTo>
                  <a:pt x="25483" y="69976"/>
                </a:lnTo>
                <a:lnTo>
                  <a:pt x="26069" y="69595"/>
                </a:lnTo>
                <a:lnTo>
                  <a:pt x="27369" y="68833"/>
                </a:lnTo>
                <a:lnTo>
                  <a:pt x="28920" y="67817"/>
                </a:lnTo>
                <a:lnTo>
                  <a:pt x="19859" y="67817"/>
                </a:lnTo>
                <a:lnTo>
                  <a:pt x="19618" y="67690"/>
                </a:lnTo>
                <a:lnTo>
                  <a:pt x="30002" y="62356"/>
                </a:lnTo>
                <a:lnTo>
                  <a:pt x="29531" y="61721"/>
                </a:lnTo>
                <a:lnTo>
                  <a:pt x="29013" y="61213"/>
                </a:lnTo>
                <a:lnTo>
                  <a:pt x="28461" y="60578"/>
                </a:lnTo>
                <a:lnTo>
                  <a:pt x="8371" y="51942"/>
                </a:lnTo>
                <a:lnTo>
                  <a:pt x="6060" y="51561"/>
                </a:lnTo>
                <a:close/>
              </a:path>
              <a:path w="60959" h="71754">
                <a:moveTo>
                  <a:pt x="22803" y="70992"/>
                </a:moveTo>
                <a:lnTo>
                  <a:pt x="18318" y="70992"/>
                </a:lnTo>
                <a:lnTo>
                  <a:pt x="19066" y="71119"/>
                </a:lnTo>
                <a:lnTo>
                  <a:pt x="18786" y="71143"/>
                </a:lnTo>
                <a:lnTo>
                  <a:pt x="19066" y="71246"/>
                </a:lnTo>
                <a:lnTo>
                  <a:pt x="21469" y="71246"/>
                </a:lnTo>
                <a:lnTo>
                  <a:pt x="22332" y="71119"/>
                </a:lnTo>
                <a:lnTo>
                  <a:pt x="22803" y="70992"/>
                </a:lnTo>
                <a:close/>
              </a:path>
              <a:path w="60959" h="71754">
                <a:moveTo>
                  <a:pt x="21228" y="67690"/>
                </a:moveTo>
                <a:lnTo>
                  <a:pt x="19618" y="67690"/>
                </a:lnTo>
                <a:lnTo>
                  <a:pt x="19859" y="67817"/>
                </a:lnTo>
                <a:lnTo>
                  <a:pt x="20411" y="67817"/>
                </a:lnTo>
                <a:lnTo>
                  <a:pt x="21228" y="67690"/>
                </a:lnTo>
                <a:close/>
              </a:path>
              <a:path w="60959" h="71754">
                <a:moveTo>
                  <a:pt x="53749" y="41656"/>
                </a:moveTo>
                <a:lnTo>
                  <a:pt x="44388" y="41656"/>
                </a:lnTo>
                <a:lnTo>
                  <a:pt x="44181" y="41783"/>
                </a:lnTo>
                <a:lnTo>
                  <a:pt x="43560" y="42164"/>
                </a:lnTo>
                <a:lnTo>
                  <a:pt x="42813" y="42672"/>
                </a:lnTo>
                <a:lnTo>
                  <a:pt x="42111" y="43180"/>
                </a:lnTo>
                <a:lnTo>
                  <a:pt x="41479" y="43815"/>
                </a:lnTo>
                <a:lnTo>
                  <a:pt x="40892" y="44323"/>
                </a:lnTo>
                <a:lnTo>
                  <a:pt x="39478" y="46101"/>
                </a:lnTo>
                <a:lnTo>
                  <a:pt x="38778" y="47244"/>
                </a:lnTo>
                <a:lnTo>
                  <a:pt x="37937" y="48895"/>
                </a:lnTo>
                <a:lnTo>
                  <a:pt x="36798" y="52450"/>
                </a:lnTo>
                <a:lnTo>
                  <a:pt x="36120" y="54101"/>
                </a:lnTo>
                <a:lnTo>
                  <a:pt x="30508" y="61975"/>
                </a:lnTo>
                <a:lnTo>
                  <a:pt x="28783" y="63499"/>
                </a:lnTo>
                <a:lnTo>
                  <a:pt x="27645" y="64388"/>
                </a:lnTo>
                <a:lnTo>
                  <a:pt x="27346" y="64595"/>
                </a:lnTo>
                <a:lnTo>
                  <a:pt x="26656" y="65150"/>
                </a:lnTo>
                <a:lnTo>
                  <a:pt x="26046" y="65531"/>
                </a:lnTo>
                <a:lnTo>
                  <a:pt x="25552" y="65912"/>
                </a:lnTo>
                <a:lnTo>
                  <a:pt x="24655" y="66420"/>
                </a:lnTo>
                <a:lnTo>
                  <a:pt x="24110" y="66659"/>
                </a:lnTo>
                <a:lnTo>
                  <a:pt x="23861" y="66801"/>
                </a:lnTo>
                <a:lnTo>
                  <a:pt x="23079" y="67182"/>
                </a:lnTo>
                <a:lnTo>
                  <a:pt x="22573" y="67331"/>
                </a:lnTo>
                <a:lnTo>
                  <a:pt x="22332" y="67436"/>
                </a:lnTo>
                <a:lnTo>
                  <a:pt x="20756" y="67817"/>
                </a:lnTo>
                <a:lnTo>
                  <a:pt x="28920" y="67817"/>
                </a:lnTo>
                <a:lnTo>
                  <a:pt x="30198" y="66928"/>
                </a:lnTo>
                <a:lnTo>
                  <a:pt x="31788" y="65517"/>
                </a:lnTo>
                <a:lnTo>
                  <a:pt x="32294" y="65023"/>
                </a:lnTo>
                <a:lnTo>
                  <a:pt x="32555" y="64769"/>
                </a:lnTo>
                <a:lnTo>
                  <a:pt x="32785" y="64769"/>
                </a:lnTo>
                <a:lnTo>
                  <a:pt x="33383" y="64261"/>
                </a:lnTo>
                <a:lnTo>
                  <a:pt x="33889" y="63880"/>
                </a:lnTo>
                <a:lnTo>
                  <a:pt x="34567" y="63118"/>
                </a:lnTo>
                <a:lnTo>
                  <a:pt x="35073" y="62610"/>
                </a:lnTo>
                <a:lnTo>
                  <a:pt x="36407" y="60959"/>
                </a:lnTo>
                <a:lnTo>
                  <a:pt x="41398" y="49657"/>
                </a:lnTo>
                <a:lnTo>
                  <a:pt x="42261" y="48260"/>
                </a:lnTo>
                <a:lnTo>
                  <a:pt x="49149" y="43815"/>
                </a:lnTo>
                <a:lnTo>
                  <a:pt x="50046" y="43434"/>
                </a:lnTo>
                <a:lnTo>
                  <a:pt x="51345" y="42926"/>
                </a:lnTo>
                <a:lnTo>
                  <a:pt x="52093" y="42672"/>
                </a:lnTo>
                <a:lnTo>
                  <a:pt x="52886" y="42164"/>
                </a:lnTo>
                <a:lnTo>
                  <a:pt x="53533" y="41783"/>
                </a:lnTo>
                <a:lnTo>
                  <a:pt x="44354" y="41783"/>
                </a:lnTo>
                <a:lnTo>
                  <a:pt x="53615" y="41734"/>
                </a:lnTo>
                <a:lnTo>
                  <a:pt x="53749" y="41656"/>
                </a:lnTo>
                <a:close/>
              </a:path>
              <a:path w="60959" h="71754">
                <a:moveTo>
                  <a:pt x="32335" y="64984"/>
                </a:moveTo>
                <a:lnTo>
                  <a:pt x="32199" y="65023"/>
                </a:lnTo>
                <a:lnTo>
                  <a:pt x="32335" y="64984"/>
                </a:lnTo>
                <a:close/>
              </a:path>
              <a:path w="60959" h="71754">
                <a:moveTo>
                  <a:pt x="32785" y="64769"/>
                </a:moveTo>
                <a:lnTo>
                  <a:pt x="32555" y="64769"/>
                </a:lnTo>
                <a:lnTo>
                  <a:pt x="32335" y="64984"/>
                </a:lnTo>
                <a:lnTo>
                  <a:pt x="32636" y="64896"/>
                </a:lnTo>
                <a:lnTo>
                  <a:pt x="32785" y="64769"/>
                </a:lnTo>
                <a:close/>
              </a:path>
              <a:path w="60959" h="71754">
                <a:moveTo>
                  <a:pt x="21891" y="20700"/>
                </a:moveTo>
                <a:lnTo>
                  <a:pt x="793" y="20700"/>
                </a:lnTo>
                <a:lnTo>
                  <a:pt x="1037" y="21462"/>
                </a:lnTo>
                <a:lnTo>
                  <a:pt x="2161" y="24637"/>
                </a:lnTo>
                <a:lnTo>
                  <a:pt x="3024" y="27304"/>
                </a:lnTo>
                <a:lnTo>
                  <a:pt x="6209" y="45592"/>
                </a:lnTo>
                <a:lnTo>
                  <a:pt x="7394" y="45084"/>
                </a:lnTo>
                <a:lnTo>
                  <a:pt x="10660" y="43560"/>
                </a:lnTo>
                <a:lnTo>
                  <a:pt x="11637" y="42925"/>
                </a:lnTo>
                <a:lnTo>
                  <a:pt x="13708" y="41655"/>
                </a:lnTo>
                <a:lnTo>
                  <a:pt x="15927" y="40131"/>
                </a:lnTo>
                <a:lnTo>
                  <a:pt x="17180" y="39115"/>
                </a:lnTo>
                <a:lnTo>
                  <a:pt x="17697" y="38734"/>
                </a:lnTo>
                <a:lnTo>
                  <a:pt x="18479" y="37972"/>
                </a:lnTo>
                <a:lnTo>
                  <a:pt x="19342" y="36702"/>
                </a:lnTo>
                <a:lnTo>
                  <a:pt x="19959" y="35686"/>
                </a:lnTo>
                <a:lnTo>
                  <a:pt x="20482" y="34670"/>
                </a:lnTo>
                <a:lnTo>
                  <a:pt x="20837" y="34035"/>
                </a:lnTo>
                <a:lnTo>
                  <a:pt x="22729" y="27304"/>
                </a:lnTo>
                <a:lnTo>
                  <a:pt x="22610" y="23494"/>
                </a:lnTo>
                <a:lnTo>
                  <a:pt x="22297" y="21970"/>
                </a:lnTo>
                <a:lnTo>
                  <a:pt x="22102" y="21208"/>
                </a:lnTo>
                <a:lnTo>
                  <a:pt x="21891" y="20700"/>
                </a:lnTo>
                <a:close/>
              </a:path>
              <a:path w="60959" h="71754">
                <a:moveTo>
                  <a:pt x="43192" y="3937"/>
                </a:moveTo>
                <a:lnTo>
                  <a:pt x="24540" y="3936"/>
                </a:lnTo>
                <a:lnTo>
                  <a:pt x="25276" y="4064"/>
                </a:lnTo>
                <a:lnTo>
                  <a:pt x="26621" y="4191"/>
                </a:lnTo>
                <a:lnTo>
                  <a:pt x="27679" y="4572"/>
                </a:lnTo>
                <a:lnTo>
                  <a:pt x="36407" y="6096"/>
                </a:lnTo>
                <a:lnTo>
                  <a:pt x="35540" y="8509"/>
                </a:lnTo>
                <a:lnTo>
                  <a:pt x="32994" y="24384"/>
                </a:lnTo>
                <a:lnTo>
                  <a:pt x="33105" y="25654"/>
                </a:lnTo>
                <a:lnTo>
                  <a:pt x="37822" y="36957"/>
                </a:lnTo>
                <a:lnTo>
                  <a:pt x="38454" y="37719"/>
                </a:lnTo>
                <a:lnTo>
                  <a:pt x="44260" y="41734"/>
                </a:lnTo>
                <a:lnTo>
                  <a:pt x="53749" y="41656"/>
                </a:lnTo>
                <a:lnTo>
                  <a:pt x="60465" y="33274"/>
                </a:lnTo>
                <a:lnTo>
                  <a:pt x="60421" y="29845"/>
                </a:lnTo>
                <a:lnTo>
                  <a:pt x="55313" y="23495"/>
                </a:lnTo>
                <a:lnTo>
                  <a:pt x="55163" y="23368"/>
                </a:lnTo>
                <a:lnTo>
                  <a:pt x="46142" y="10287"/>
                </a:lnTo>
                <a:lnTo>
                  <a:pt x="46044" y="9652"/>
                </a:lnTo>
                <a:lnTo>
                  <a:pt x="43330" y="4064"/>
                </a:lnTo>
                <a:lnTo>
                  <a:pt x="43192" y="3937"/>
                </a:lnTo>
                <a:close/>
              </a:path>
              <a:path w="60959" h="71754">
                <a:moveTo>
                  <a:pt x="23436" y="0"/>
                </a:moveTo>
                <a:lnTo>
                  <a:pt x="0" y="20827"/>
                </a:lnTo>
                <a:lnTo>
                  <a:pt x="793" y="20700"/>
                </a:lnTo>
                <a:lnTo>
                  <a:pt x="21891" y="20700"/>
                </a:lnTo>
                <a:lnTo>
                  <a:pt x="21469" y="19684"/>
                </a:lnTo>
                <a:lnTo>
                  <a:pt x="20756" y="18287"/>
                </a:lnTo>
                <a:lnTo>
                  <a:pt x="20204" y="17017"/>
                </a:lnTo>
                <a:lnTo>
                  <a:pt x="19856" y="16001"/>
                </a:lnTo>
                <a:lnTo>
                  <a:pt x="19422" y="14604"/>
                </a:lnTo>
                <a:lnTo>
                  <a:pt x="19146" y="13461"/>
                </a:lnTo>
                <a:lnTo>
                  <a:pt x="18957" y="12064"/>
                </a:lnTo>
                <a:lnTo>
                  <a:pt x="19023" y="7238"/>
                </a:lnTo>
                <a:lnTo>
                  <a:pt x="24540" y="3936"/>
                </a:lnTo>
                <a:lnTo>
                  <a:pt x="43192" y="3937"/>
                </a:lnTo>
                <a:lnTo>
                  <a:pt x="42778" y="3556"/>
                </a:lnTo>
                <a:lnTo>
                  <a:pt x="42468" y="3429"/>
                </a:lnTo>
                <a:lnTo>
                  <a:pt x="41479" y="2794"/>
                </a:lnTo>
                <a:lnTo>
                  <a:pt x="40731" y="2540"/>
                </a:lnTo>
                <a:lnTo>
                  <a:pt x="29680" y="1524"/>
                </a:lnTo>
                <a:lnTo>
                  <a:pt x="28933" y="1270"/>
                </a:lnTo>
                <a:lnTo>
                  <a:pt x="28070" y="1016"/>
                </a:lnTo>
                <a:lnTo>
                  <a:pt x="26150" y="508"/>
                </a:lnTo>
                <a:lnTo>
                  <a:pt x="22918" y="507"/>
                </a:lnTo>
                <a:lnTo>
                  <a:pt x="23436" y="0"/>
                </a:lnTo>
                <a:close/>
              </a:path>
              <a:path w="60959" h="71754">
                <a:moveTo>
                  <a:pt x="39984" y="2286"/>
                </a:moveTo>
                <a:lnTo>
                  <a:pt x="38684" y="2286"/>
                </a:lnTo>
                <a:lnTo>
                  <a:pt x="37546" y="2413"/>
                </a:lnTo>
                <a:lnTo>
                  <a:pt x="35660" y="2540"/>
                </a:lnTo>
                <a:lnTo>
                  <a:pt x="40731" y="2540"/>
                </a:lnTo>
                <a:lnTo>
                  <a:pt x="39984" y="2286"/>
                </a:lnTo>
                <a:close/>
              </a:path>
              <a:path w="60959" h="71754">
                <a:moveTo>
                  <a:pt x="24540" y="381"/>
                </a:moveTo>
                <a:lnTo>
                  <a:pt x="23988" y="381"/>
                </a:lnTo>
                <a:lnTo>
                  <a:pt x="23436" y="507"/>
                </a:lnTo>
                <a:lnTo>
                  <a:pt x="26150" y="508"/>
                </a:lnTo>
                <a:lnTo>
                  <a:pt x="24540" y="381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08312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5" h="53975">
                <a:moveTo>
                  <a:pt x="2748" y="44243"/>
                </a:moveTo>
                <a:lnTo>
                  <a:pt x="1958" y="45104"/>
                </a:lnTo>
                <a:lnTo>
                  <a:pt x="1448" y="45613"/>
                </a:lnTo>
                <a:lnTo>
                  <a:pt x="0" y="46866"/>
                </a:lnTo>
                <a:lnTo>
                  <a:pt x="2046" y="47806"/>
                </a:lnTo>
                <a:lnTo>
                  <a:pt x="29761" y="53679"/>
                </a:lnTo>
                <a:lnTo>
                  <a:pt x="31612" y="53639"/>
                </a:lnTo>
                <a:lnTo>
                  <a:pt x="41203" y="52426"/>
                </a:lnTo>
                <a:lnTo>
                  <a:pt x="41628" y="52386"/>
                </a:lnTo>
                <a:lnTo>
                  <a:pt x="42767" y="52191"/>
                </a:lnTo>
                <a:lnTo>
                  <a:pt x="43514" y="51995"/>
                </a:lnTo>
                <a:lnTo>
                  <a:pt x="44779" y="51565"/>
                </a:lnTo>
                <a:lnTo>
                  <a:pt x="45251" y="51329"/>
                </a:lnTo>
                <a:lnTo>
                  <a:pt x="45722" y="51133"/>
                </a:lnTo>
                <a:lnTo>
                  <a:pt x="46631" y="50585"/>
                </a:lnTo>
                <a:lnTo>
                  <a:pt x="47537" y="49880"/>
                </a:lnTo>
                <a:lnTo>
                  <a:pt x="48097" y="49371"/>
                </a:lnTo>
                <a:lnTo>
                  <a:pt x="22562" y="49371"/>
                </a:lnTo>
                <a:lnTo>
                  <a:pt x="21538" y="49294"/>
                </a:lnTo>
                <a:lnTo>
                  <a:pt x="21363" y="49254"/>
                </a:lnTo>
                <a:lnTo>
                  <a:pt x="19974" y="49254"/>
                </a:lnTo>
                <a:lnTo>
                  <a:pt x="18479" y="49176"/>
                </a:lnTo>
                <a:lnTo>
                  <a:pt x="7348" y="46357"/>
                </a:lnTo>
                <a:lnTo>
                  <a:pt x="3530" y="45104"/>
                </a:lnTo>
                <a:lnTo>
                  <a:pt x="3334" y="44947"/>
                </a:lnTo>
                <a:lnTo>
                  <a:pt x="3139" y="44752"/>
                </a:lnTo>
                <a:lnTo>
                  <a:pt x="2748" y="44243"/>
                </a:lnTo>
                <a:close/>
              </a:path>
              <a:path w="69215" h="53975">
                <a:moveTo>
                  <a:pt x="55313" y="0"/>
                </a:moveTo>
                <a:lnTo>
                  <a:pt x="55704" y="586"/>
                </a:lnTo>
                <a:lnTo>
                  <a:pt x="56532" y="1016"/>
                </a:lnTo>
                <a:lnTo>
                  <a:pt x="57199" y="1291"/>
                </a:lnTo>
                <a:lnTo>
                  <a:pt x="57636" y="1448"/>
                </a:lnTo>
                <a:lnTo>
                  <a:pt x="57785" y="1526"/>
                </a:lnTo>
                <a:lnTo>
                  <a:pt x="63018" y="10570"/>
                </a:lnTo>
                <a:lnTo>
                  <a:pt x="62912" y="11431"/>
                </a:lnTo>
                <a:lnTo>
                  <a:pt x="50241" y="22160"/>
                </a:lnTo>
                <a:lnTo>
                  <a:pt x="49333" y="22473"/>
                </a:lnTo>
                <a:lnTo>
                  <a:pt x="43790" y="28033"/>
                </a:lnTo>
                <a:lnTo>
                  <a:pt x="43675" y="28307"/>
                </a:lnTo>
                <a:lnTo>
                  <a:pt x="34858" y="43034"/>
                </a:lnTo>
                <a:lnTo>
                  <a:pt x="34245" y="43617"/>
                </a:lnTo>
                <a:lnTo>
                  <a:pt x="23194" y="49371"/>
                </a:lnTo>
                <a:lnTo>
                  <a:pt x="48097" y="49371"/>
                </a:lnTo>
                <a:lnTo>
                  <a:pt x="50669" y="41384"/>
                </a:lnTo>
                <a:lnTo>
                  <a:pt x="50884" y="40014"/>
                </a:lnTo>
                <a:lnTo>
                  <a:pt x="60660" y="27446"/>
                </a:lnTo>
                <a:lnTo>
                  <a:pt x="61799" y="26662"/>
                </a:lnTo>
                <a:lnTo>
                  <a:pt x="62351" y="26232"/>
                </a:lnTo>
                <a:lnTo>
                  <a:pt x="62822" y="25762"/>
                </a:lnTo>
                <a:lnTo>
                  <a:pt x="63340" y="25292"/>
                </a:lnTo>
                <a:lnTo>
                  <a:pt x="68756" y="15073"/>
                </a:lnTo>
                <a:lnTo>
                  <a:pt x="68704" y="12684"/>
                </a:lnTo>
                <a:lnTo>
                  <a:pt x="55980" y="351"/>
                </a:lnTo>
                <a:lnTo>
                  <a:pt x="55313" y="0"/>
                </a:lnTo>
                <a:close/>
              </a:path>
              <a:path w="69215" h="53975">
                <a:moveTo>
                  <a:pt x="21227" y="49222"/>
                </a:moveTo>
                <a:lnTo>
                  <a:pt x="19974" y="49254"/>
                </a:lnTo>
                <a:lnTo>
                  <a:pt x="21363" y="49254"/>
                </a:lnTo>
                <a:lnTo>
                  <a:pt x="21227" y="49222"/>
                </a:lnTo>
                <a:close/>
              </a:path>
              <a:path w="69215" h="53975">
                <a:moveTo>
                  <a:pt x="20791" y="49059"/>
                </a:moveTo>
                <a:lnTo>
                  <a:pt x="21227" y="49222"/>
                </a:lnTo>
                <a:lnTo>
                  <a:pt x="21538" y="49215"/>
                </a:lnTo>
                <a:lnTo>
                  <a:pt x="20791" y="49059"/>
                </a:lnTo>
                <a:close/>
              </a:path>
              <a:path w="69215" h="53975">
                <a:moveTo>
                  <a:pt x="35027" y="42872"/>
                </a:moveTo>
                <a:lnTo>
                  <a:pt x="34671" y="43146"/>
                </a:lnTo>
                <a:lnTo>
                  <a:pt x="34858" y="43034"/>
                </a:lnTo>
                <a:lnTo>
                  <a:pt x="35027" y="42872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1684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505" y="79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16844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1057" y="3054"/>
                </a:lnTo>
                <a:lnTo>
                  <a:pt x="1057" y="156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1735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551" y="2975"/>
                </a:lnTo>
                <a:lnTo>
                  <a:pt x="1103" y="3053"/>
                </a:lnTo>
                <a:lnTo>
                  <a:pt x="1103" y="195"/>
                </a:lnTo>
                <a:lnTo>
                  <a:pt x="551" y="77"/>
                </a:lnTo>
                <a:lnTo>
                  <a:pt x="0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17902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05" y="2975"/>
                </a:lnTo>
                <a:lnTo>
                  <a:pt x="1057" y="3093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18454" y="61622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7"/>
                </a:lnTo>
                <a:lnTo>
                  <a:pt x="1057" y="3093"/>
                </a:lnTo>
                <a:lnTo>
                  <a:pt x="1057" y="195"/>
                </a:lnTo>
                <a:lnTo>
                  <a:pt x="505" y="116"/>
                </a:lnTo>
                <a:lnTo>
                  <a:pt x="0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1896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1103" y="3093"/>
                </a:lnTo>
                <a:lnTo>
                  <a:pt x="1103" y="195"/>
                </a:lnTo>
                <a:lnTo>
                  <a:pt x="551" y="79"/>
                </a:lnTo>
                <a:lnTo>
                  <a:pt x="0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1951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20064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2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14"/>
                </a:lnTo>
                <a:lnTo>
                  <a:pt x="1103" y="3171"/>
                </a:lnTo>
                <a:lnTo>
                  <a:pt x="1103" y="273"/>
                </a:lnTo>
                <a:lnTo>
                  <a:pt x="551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2112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54"/>
                </a:lnTo>
                <a:lnTo>
                  <a:pt x="1069" y="3172"/>
                </a:lnTo>
                <a:lnTo>
                  <a:pt x="1069" y="274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21674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17" y="3015"/>
                </a:lnTo>
                <a:lnTo>
                  <a:pt x="1057" y="3171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22192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40" y="3053"/>
                </a:lnTo>
                <a:lnTo>
                  <a:pt x="1092" y="3171"/>
                </a:lnTo>
                <a:lnTo>
                  <a:pt x="1092" y="273"/>
                </a:lnTo>
                <a:lnTo>
                  <a:pt x="540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2273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54"/>
                </a:lnTo>
                <a:lnTo>
                  <a:pt x="1069" y="3211"/>
                </a:lnTo>
                <a:lnTo>
                  <a:pt x="1069" y="274"/>
                </a:lnTo>
                <a:lnTo>
                  <a:pt x="517" y="156"/>
                </a:lnTo>
                <a:lnTo>
                  <a:pt x="0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23284" y="6173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897"/>
                </a:lnTo>
                <a:lnTo>
                  <a:pt x="1069" y="3210"/>
                </a:lnTo>
                <a:lnTo>
                  <a:pt x="1069" y="273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23802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24354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24906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425412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25964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92"/>
                </a:lnTo>
                <a:lnTo>
                  <a:pt x="1057" y="3288"/>
                </a:lnTo>
                <a:lnTo>
                  <a:pt x="1057" y="312"/>
                </a:lnTo>
                <a:lnTo>
                  <a:pt x="0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26516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05" y="3132"/>
                </a:lnTo>
                <a:lnTo>
                  <a:pt x="1057" y="3289"/>
                </a:lnTo>
                <a:lnTo>
                  <a:pt x="1057" y="313"/>
                </a:lnTo>
                <a:lnTo>
                  <a:pt x="0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27022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551" y="3132"/>
                </a:lnTo>
                <a:lnTo>
                  <a:pt x="1103" y="3328"/>
                </a:lnTo>
                <a:lnTo>
                  <a:pt x="1103" y="352"/>
                </a:lnTo>
                <a:lnTo>
                  <a:pt x="551" y="156"/>
                </a:lnTo>
                <a:lnTo>
                  <a:pt x="0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27574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75"/>
                </a:moveTo>
                <a:lnTo>
                  <a:pt x="0" y="0"/>
                </a:lnTo>
                <a:lnTo>
                  <a:pt x="1057" y="391"/>
                </a:lnTo>
                <a:lnTo>
                  <a:pt x="1057" y="3367"/>
                </a:lnTo>
                <a:lnTo>
                  <a:pt x="0" y="2975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28126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57" y="3367"/>
                </a:lnTo>
                <a:lnTo>
                  <a:pt x="1057" y="351"/>
                </a:lnTo>
                <a:lnTo>
                  <a:pt x="505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28632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69" y="3367"/>
                </a:lnTo>
                <a:lnTo>
                  <a:pt x="1069" y="351"/>
                </a:lnTo>
                <a:lnTo>
                  <a:pt x="551" y="155"/>
                </a:lnTo>
                <a:lnTo>
                  <a:pt x="0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29184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17" y="3211"/>
                </a:lnTo>
                <a:lnTo>
                  <a:pt x="1057" y="3446"/>
                </a:lnTo>
                <a:lnTo>
                  <a:pt x="1057" y="431"/>
                </a:lnTo>
                <a:lnTo>
                  <a:pt x="517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29701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40" y="3250"/>
                </a:lnTo>
                <a:lnTo>
                  <a:pt x="1092" y="3446"/>
                </a:lnTo>
                <a:lnTo>
                  <a:pt x="1092" y="430"/>
                </a:lnTo>
                <a:lnTo>
                  <a:pt x="540" y="235"/>
                </a:lnTo>
                <a:lnTo>
                  <a:pt x="0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30242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4"/>
                </a:lnTo>
                <a:lnTo>
                  <a:pt x="551" y="3210"/>
                </a:lnTo>
                <a:lnTo>
                  <a:pt x="1069" y="3444"/>
                </a:lnTo>
                <a:lnTo>
                  <a:pt x="1069" y="390"/>
                </a:lnTo>
                <a:lnTo>
                  <a:pt x="0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30794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15"/>
                </a:moveTo>
                <a:lnTo>
                  <a:pt x="0" y="0"/>
                </a:lnTo>
                <a:lnTo>
                  <a:pt x="1069" y="431"/>
                </a:lnTo>
                <a:lnTo>
                  <a:pt x="1069" y="3485"/>
                </a:lnTo>
                <a:lnTo>
                  <a:pt x="0" y="3015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31311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54"/>
                </a:moveTo>
                <a:lnTo>
                  <a:pt x="0" y="0"/>
                </a:lnTo>
                <a:lnTo>
                  <a:pt x="1103" y="470"/>
                </a:lnTo>
                <a:lnTo>
                  <a:pt x="1103" y="3523"/>
                </a:lnTo>
                <a:lnTo>
                  <a:pt x="0" y="3054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3186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51" y="328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32415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05" y="332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32921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28"/>
                </a:lnTo>
                <a:lnTo>
                  <a:pt x="1103" y="3601"/>
                </a:lnTo>
                <a:lnTo>
                  <a:pt x="1103" y="469"/>
                </a:lnTo>
                <a:lnTo>
                  <a:pt x="0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3347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67"/>
                </a:lnTo>
                <a:lnTo>
                  <a:pt x="1057" y="3680"/>
                </a:lnTo>
                <a:lnTo>
                  <a:pt x="1057" y="508"/>
                </a:lnTo>
                <a:lnTo>
                  <a:pt x="551" y="234"/>
                </a:lnTo>
                <a:lnTo>
                  <a:pt x="0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34025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132"/>
                </a:lnTo>
                <a:lnTo>
                  <a:pt x="505" y="3446"/>
                </a:lnTo>
                <a:lnTo>
                  <a:pt x="1057" y="3719"/>
                </a:lnTo>
                <a:lnTo>
                  <a:pt x="1057" y="548"/>
                </a:lnTo>
                <a:lnTo>
                  <a:pt x="0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34531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172"/>
                </a:moveTo>
                <a:lnTo>
                  <a:pt x="0" y="0"/>
                </a:lnTo>
                <a:lnTo>
                  <a:pt x="1103" y="548"/>
                </a:lnTo>
                <a:lnTo>
                  <a:pt x="1103" y="3798"/>
                </a:lnTo>
                <a:lnTo>
                  <a:pt x="0" y="3172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3508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171"/>
                </a:lnTo>
                <a:lnTo>
                  <a:pt x="1057" y="3836"/>
                </a:lnTo>
                <a:lnTo>
                  <a:pt x="1057" y="586"/>
                </a:lnTo>
                <a:lnTo>
                  <a:pt x="551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35635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250"/>
                </a:moveTo>
                <a:lnTo>
                  <a:pt x="0" y="0"/>
                </a:lnTo>
                <a:lnTo>
                  <a:pt x="1057" y="626"/>
                </a:lnTo>
                <a:lnTo>
                  <a:pt x="1057" y="3915"/>
                </a:lnTo>
                <a:lnTo>
                  <a:pt x="0" y="325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36141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50"/>
                </a:lnTo>
                <a:lnTo>
                  <a:pt x="551" y="3602"/>
                </a:lnTo>
                <a:lnTo>
                  <a:pt x="1103" y="3994"/>
                </a:lnTo>
                <a:lnTo>
                  <a:pt x="1103" y="626"/>
                </a:lnTo>
                <a:lnTo>
                  <a:pt x="0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36693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89"/>
                </a:lnTo>
                <a:lnTo>
                  <a:pt x="551" y="3680"/>
                </a:lnTo>
                <a:lnTo>
                  <a:pt x="1057" y="4071"/>
                </a:lnTo>
                <a:lnTo>
                  <a:pt x="1057" y="665"/>
                </a:lnTo>
                <a:lnTo>
                  <a:pt x="551" y="312"/>
                </a:lnTo>
                <a:lnTo>
                  <a:pt x="0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37245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368"/>
                </a:lnTo>
                <a:lnTo>
                  <a:pt x="551" y="3758"/>
                </a:lnTo>
                <a:lnTo>
                  <a:pt x="1057" y="4190"/>
                </a:lnTo>
                <a:lnTo>
                  <a:pt x="1057" y="705"/>
                </a:lnTo>
                <a:lnTo>
                  <a:pt x="505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37751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405"/>
                </a:lnTo>
                <a:lnTo>
                  <a:pt x="551" y="3837"/>
                </a:lnTo>
                <a:lnTo>
                  <a:pt x="1103" y="4307"/>
                </a:lnTo>
                <a:lnTo>
                  <a:pt x="1103" y="705"/>
                </a:lnTo>
                <a:lnTo>
                  <a:pt x="0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38303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485"/>
                </a:lnTo>
                <a:lnTo>
                  <a:pt x="551" y="3954"/>
                </a:lnTo>
                <a:lnTo>
                  <a:pt x="1069" y="4463"/>
                </a:lnTo>
                <a:lnTo>
                  <a:pt x="1069" y="743"/>
                </a:lnTo>
                <a:lnTo>
                  <a:pt x="551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38855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601"/>
                </a:lnTo>
                <a:lnTo>
                  <a:pt x="551" y="4149"/>
                </a:lnTo>
                <a:lnTo>
                  <a:pt x="1069" y="4697"/>
                </a:lnTo>
                <a:lnTo>
                  <a:pt x="1069" y="821"/>
                </a:lnTo>
                <a:lnTo>
                  <a:pt x="517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39372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719"/>
                </a:lnTo>
                <a:lnTo>
                  <a:pt x="586" y="4307"/>
                </a:lnTo>
                <a:lnTo>
                  <a:pt x="816" y="4621"/>
                </a:lnTo>
                <a:lnTo>
                  <a:pt x="1092" y="4933"/>
                </a:lnTo>
                <a:lnTo>
                  <a:pt x="1092" y="901"/>
                </a:lnTo>
                <a:lnTo>
                  <a:pt x="551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39924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3876"/>
                </a:lnTo>
                <a:lnTo>
                  <a:pt x="816" y="4894"/>
                </a:lnTo>
                <a:lnTo>
                  <a:pt x="1057" y="5286"/>
                </a:lnTo>
                <a:lnTo>
                  <a:pt x="1057" y="940"/>
                </a:lnTo>
                <a:lnTo>
                  <a:pt x="0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40465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4032"/>
                </a:lnTo>
                <a:lnTo>
                  <a:pt x="747" y="5167"/>
                </a:lnTo>
                <a:lnTo>
                  <a:pt x="1069" y="5011"/>
                </a:lnTo>
                <a:lnTo>
                  <a:pt x="1069" y="1018"/>
                </a:lnTo>
                <a:lnTo>
                  <a:pt x="551" y="469"/>
                </a:lnTo>
                <a:lnTo>
                  <a:pt x="0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40982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4346"/>
                </a:lnTo>
                <a:lnTo>
                  <a:pt x="229" y="4697"/>
                </a:lnTo>
                <a:lnTo>
                  <a:pt x="1057" y="4228"/>
                </a:lnTo>
                <a:lnTo>
                  <a:pt x="1057" y="1096"/>
                </a:lnTo>
                <a:lnTo>
                  <a:pt x="551" y="548"/>
                </a:lnTo>
                <a:lnTo>
                  <a:pt x="0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41534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993"/>
                </a:lnTo>
                <a:lnTo>
                  <a:pt x="1057" y="3367"/>
                </a:lnTo>
                <a:lnTo>
                  <a:pt x="1057" y="1212"/>
                </a:lnTo>
                <a:lnTo>
                  <a:pt x="816" y="900"/>
                </a:lnTo>
                <a:lnTo>
                  <a:pt x="275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4204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3132"/>
                </a:lnTo>
                <a:lnTo>
                  <a:pt x="1103" y="2544"/>
                </a:lnTo>
                <a:lnTo>
                  <a:pt x="1103" y="1370"/>
                </a:lnTo>
                <a:lnTo>
                  <a:pt x="827" y="1018"/>
                </a:lnTo>
                <a:lnTo>
                  <a:pt x="586" y="665"/>
                </a:lnTo>
                <a:lnTo>
                  <a:pt x="0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42592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0" y="2154"/>
                </a:lnTo>
                <a:lnTo>
                  <a:pt x="1057" y="1566"/>
                </a:lnTo>
                <a:lnTo>
                  <a:pt x="827" y="1136"/>
                </a:lnTo>
                <a:lnTo>
                  <a:pt x="586" y="744"/>
                </a:lnTo>
                <a:lnTo>
                  <a:pt x="310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4314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75" y="430"/>
                </a:lnTo>
                <a:lnTo>
                  <a:pt x="505" y="861"/>
                </a:lnTo>
                <a:lnTo>
                  <a:pt x="0" y="1173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18017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28864" y="0"/>
                </a:moveTo>
                <a:lnTo>
                  <a:pt x="27564" y="0"/>
                </a:lnTo>
                <a:lnTo>
                  <a:pt x="26069" y="77"/>
                </a:lnTo>
                <a:lnTo>
                  <a:pt x="24103" y="117"/>
                </a:lnTo>
                <a:lnTo>
                  <a:pt x="16433" y="430"/>
                </a:lnTo>
                <a:lnTo>
                  <a:pt x="13523" y="587"/>
                </a:lnTo>
                <a:lnTo>
                  <a:pt x="12465" y="1957"/>
                </a:lnTo>
                <a:lnTo>
                  <a:pt x="11212" y="3405"/>
                </a:lnTo>
                <a:lnTo>
                  <a:pt x="0" y="10962"/>
                </a:lnTo>
                <a:lnTo>
                  <a:pt x="241" y="10962"/>
                </a:lnTo>
                <a:lnTo>
                  <a:pt x="908" y="10884"/>
                </a:lnTo>
                <a:lnTo>
                  <a:pt x="1931" y="10806"/>
                </a:lnTo>
                <a:lnTo>
                  <a:pt x="9245" y="9945"/>
                </a:lnTo>
                <a:lnTo>
                  <a:pt x="29370" y="6303"/>
                </a:lnTo>
                <a:lnTo>
                  <a:pt x="30704" y="5990"/>
                </a:lnTo>
                <a:lnTo>
                  <a:pt x="32003" y="5638"/>
                </a:lnTo>
                <a:lnTo>
                  <a:pt x="33268" y="5246"/>
                </a:lnTo>
                <a:lnTo>
                  <a:pt x="32797" y="4972"/>
                </a:lnTo>
                <a:lnTo>
                  <a:pt x="32245" y="4542"/>
                </a:lnTo>
                <a:lnTo>
                  <a:pt x="29140" y="665"/>
                </a:lnTo>
                <a:lnTo>
                  <a:pt x="28864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23480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4" h="7620">
                <a:moveTo>
                  <a:pt x="23827" y="0"/>
                </a:moveTo>
                <a:lnTo>
                  <a:pt x="6451" y="1605"/>
                </a:lnTo>
                <a:lnTo>
                  <a:pt x="0" y="7321"/>
                </a:lnTo>
                <a:lnTo>
                  <a:pt x="2840" y="6891"/>
                </a:lnTo>
                <a:lnTo>
                  <a:pt x="5899" y="6381"/>
                </a:lnTo>
                <a:lnTo>
                  <a:pt x="18249" y="4189"/>
                </a:lnTo>
                <a:lnTo>
                  <a:pt x="22378" y="3328"/>
                </a:lnTo>
                <a:lnTo>
                  <a:pt x="26035" y="2505"/>
                </a:lnTo>
                <a:lnTo>
                  <a:pt x="2382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08737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18228" y="9143"/>
                </a:moveTo>
                <a:lnTo>
                  <a:pt x="6751" y="18668"/>
                </a:lnTo>
                <a:lnTo>
                  <a:pt x="5877" y="19176"/>
                </a:lnTo>
                <a:lnTo>
                  <a:pt x="4118" y="20065"/>
                </a:lnTo>
                <a:lnTo>
                  <a:pt x="2221" y="20827"/>
                </a:lnTo>
                <a:lnTo>
                  <a:pt x="1209" y="21208"/>
                </a:lnTo>
                <a:lnTo>
                  <a:pt x="967" y="22097"/>
                </a:lnTo>
                <a:lnTo>
                  <a:pt x="6119" y="34670"/>
                </a:lnTo>
                <a:lnTo>
                  <a:pt x="4659" y="35051"/>
                </a:lnTo>
                <a:lnTo>
                  <a:pt x="4348" y="35051"/>
                </a:lnTo>
                <a:lnTo>
                  <a:pt x="3635" y="35432"/>
                </a:lnTo>
                <a:lnTo>
                  <a:pt x="3290" y="35559"/>
                </a:lnTo>
                <a:lnTo>
                  <a:pt x="0" y="42163"/>
                </a:lnTo>
                <a:lnTo>
                  <a:pt x="125" y="44068"/>
                </a:lnTo>
                <a:lnTo>
                  <a:pt x="415" y="45719"/>
                </a:lnTo>
                <a:lnTo>
                  <a:pt x="1048" y="48132"/>
                </a:lnTo>
                <a:lnTo>
                  <a:pt x="1519" y="49402"/>
                </a:lnTo>
                <a:lnTo>
                  <a:pt x="1876" y="49402"/>
                </a:lnTo>
                <a:lnTo>
                  <a:pt x="2382" y="49783"/>
                </a:lnTo>
                <a:lnTo>
                  <a:pt x="2497" y="49910"/>
                </a:lnTo>
                <a:lnTo>
                  <a:pt x="2658" y="50164"/>
                </a:lnTo>
                <a:lnTo>
                  <a:pt x="2773" y="50291"/>
                </a:lnTo>
                <a:lnTo>
                  <a:pt x="3084" y="51180"/>
                </a:lnTo>
                <a:lnTo>
                  <a:pt x="3189" y="51688"/>
                </a:lnTo>
                <a:lnTo>
                  <a:pt x="3290" y="52323"/>
                </a:lnTo>
                <a:lnTo>
                  <a:pt x="3330" y="56514"/>
                </a:lnTo>
                <a:lnTo>
                  <a:pt x="3244" y="57530"/>
                </a:lnTo>
                <a:lnTo>
                  <a:pt x="3129" y="58546"/>
                </a:lnTo>
                <a:lnTo>
                  <a:pt x="2221" y="63753"/>
                </a:lnTo>
                <a:lnTo>
                  <a:pt x="1519" y="66801"/>
                </a:lnTo>
                <a:lnTo>
                  <a:pt x="2382" y="65023"/>
                </a:lnTo>
                <a:lnTo>
                  <a:pt x="8557" y="56006"/>
                </a:lnTo>
                <a:lnTo>
                  <a:pt x="9109" y="55371"/>
                </a:lnTo>
                <a:lnTo>
                  <a:pt x="10247" y="54355"/>
                </a:lnTo>
                <a:lnTo>
                  <a:pt x="10849" y="53974"/>
                </a:lnTo>
                <a:lnTo>
                  <a:pt x="7844" y="53974"/>
                </a:lnTo>
                <a:lnTo>
                  <a:pt x="10443" y="38734"/>
                </a:lnTo>
                <a:lnTo>
                  <a:pt x="9810" y="38099"/>
                </a:lnTo>
                <a:lnTo>
                  <a:pt x="6981" y="30733"/>
                </a:lnTo>
                <a:lnTo>
                  <a:pt x="12290" y="30733"/>
                </a:lnTo>
                <a:lnTo>
                  <a:pt x="10471" y="23113"/>
                </a:lnTo>
                <a:lnTo>
                  <a:pt x="9891" y="20319"/>
                </a:lnTo>
                <a:lnTo>
                  <a:pt x="19758" y="20319"/>
                </a:lnTo>
                <a:lnTo>
                  <a:pt x="19634" y="16509"/>
                </a:lnTo>
                <a:lnTo>
                  <a:pt x="19429" y="14731"/>
                </a:lnTo>
                <a:lnTo>
                  <a:pt x="19261" y="13588"/>
                </a:lnTo>
                <a:lnTo>
                  <a:pt x="18861" y="11556"/>
                </a:lnTo>
                <a:lnTo>
                  <a:pt x="18585" y="10413"/>
                </a:lnTo>
                <a:lnTo>
                  <a:pt x="18228" y="9143"/>
                </a:lnTo>
                <a:close/>
              </a:path>
              <a:path w="33654" h="67309">
                <a:moveTo>
                  <a:pt x="25964" y="41909"/>
                </a:moveTo>
                <a:lnTo>
                  <a:pt x="19643" y="41909"/>
                </a:lnTo>
                <a:lnTo>
                  <a:pt x="21414" y="42163"/>
                </a:lnTo>
                <a:lnTo>
                  <a:pt x="21057" y="42417"/>
                </a:lnTo>
                <a:lnTo>
                  <a:pt x="12294" y="48640"/>
                </a:lnTo>
                <a:lnTo>
                  <a:pt x="11696" y="49148"/>
                </a:lnTo>
                <a:lnTo>
                  <a:pt x="9812" y="51307"/>
                </a:lnTo>
                <a:lnTo>
                  <a:pt x="8361" y="53212"/>
                </a:lnTo>
                <a:lnTo>
                  <a:pt x="7844" y="53974"/>
                </a:lnTo>
                <a:lnTo>
                  <a:pt x="10849" y="53974"/>
                </a:lnTo>
                <a:lnTo>
                  <a:pt x="12053" y="53212"/>
                </a:lnTo>
                <a:lnTo>
                  <a:pt x="13352" y="52450"/>
                </a:lnTo>
                <a:lnTo>
                  <a:pt x="24599" y="45465"/>
                </a:lnTo>
                <a:lnTo>
                  <a:pt x="25024" y="44830"/>
                </a:lnTo>
                <a:lnTo>
                  <a:pt x="25381" y="44068"/>
                </a:lnTo>
                <a:lnTo>
                  <a:pt x="25898" y="42417"/>
                </a:lnTo>
                <a:lnTo>
                  <a:pt x="25964" y="41909"/>
                </a:lnTo>
                <a:close/>
              </a:path>
              <a:path w="33654" h="67309">
                <a:moveTo>
                  <a:pt x="33112" y="23495"/>
                </a:moveTo>
                <a:lnTo>
                  <a:pt x="30924" y="23494"/>
                </a:lnTo>
                <a:lnTo>
                  <a:pt x="29946" y="24891"/>
                </a:lnTo>
                <a:lnTo>
                  <a:pt x="26324" y="29336"/>
                </a:lnTo>
                <a:lnTo>
                  <a:pt x="22713" y="33527"/>
                </a:lnTo>
                <a:lnTo>
                  <a:pt x="20844" y="35559"/>
                </a:lnTo>
                <a:lnTo>
                  <a:pt x="15353" y="41147"/>
                </a:lnTo>
                <a:lnTo>
                  <a:pt x="13042" y="43306"/>
                </a:lnTo>
                <a:lnTo>
                  <a:pt x="13191" y="43179"/>
                </a:lnTo>
                <a:lnTo>
                  <a:pt x="13663" y="43052"/>
                </a:lnTo>
                <a:lnTo>
                  <a:pt x="14410" y="42798"/>
                </a:lnTo>
                <a:lnTo>
                  <a:pt x="15399" y="42417"/>
                </a:lnTo>
                <a:lnTo>
                  <a:pt x="17285" y="42036"/>
                </a:lnTo>
                <a:lnTo>
                  <a:pt x="18815" y="41909"/>
                </a:lnTo>
                <a:lnTo>
                  <a:pt x="25964" y="41909"/>
                </a:lnTo>
                <a:lnTo>
                  <a:pt x="26013" y="39623"/>
                </a:lnTo>
                <a:lnTo>
                  <a:pt x="25818" y="38480"/>
                </a:lnTo>
                <a:lnTo>
                  <a:pt x="25529" y="37464"/>
                </a:lnTo>
                <a:lnTo>
                  <a:pt x="25151" y="36448"/>
                </a:lnTo>
                <a:lnTo>
                  <a:pt x="25346" y="36321"/>
                </a:lnTo>
                <a:lnTo>
                  <a:pt x="33092" y="23876"/>
                </a:lnTo>
                <a:lnTo>
                  <a:pt x="33112" y="23495"/>
                </a:lnTo>
                <a:close/>
              </a:path>
              <a:path w="33654" h="67309">
                <a:moveTo>
                  <a:pt x="12290" y="30733"/>
                </a:moveTo>
                <a:lnTo>
                  <a:pt x="7096" y="30733"/>
                </a:lnTo>
                <a:lnTo>
                  <a:pt x="7890" y="30987"/>
                </a:lnTo>
                <a:lnTo>
                  <a:pt x="8591" y="31368"/>
                </a:lnTo>
                <a:lnTo>
                  <a:pt x="9500" y="32003"/>
                </a:lnTo>
                <a:lnTo>
                  <a:pt x="10052" y="32511"/>
                </a:lnTo>
                <a:lnTo>
                  <a:pt x="11305" y="33527"/>
                </a:lnTo>
                <a:lnTo>
                  <a:pt x="12018" y="34162"/>
                </a:lnTo>
                <a:lnTo>
                  <a:pt x="13628" y="35813"/>
                </a:lnTo>
                <a:lnTo>
                  <a:pt x="12850" y="33019"/>
                </a:lnTo>
                <a:lnTo>
                  <a:pt x="12290" y="30733"/>
                </a:lnTo>
                <a:close/>
              </a:path>
              <a:path w="33654" h="67309">
                <a:moveTo>
                  <a:pt x="25461" y="0"/>
                </a:moveTo>
                <a:lnTo>
                  <a:pt x="25224" y="3301"/>
                </a:lnTo>
                <a:lnTo>
                  <a:pt x="25105" y="7365"/>
                </a:lnTo>
                <a:lnTo>
                  <a:pt x="24990" y="8762"/>
                </a:lnTo>
                <a:lnTo>
                  <a:pt x="19091" y="30098"/>
                </a:lnTo>
                <a:lnTo>
                  <a:pt x="19332" y="29971"/>
                </a:lnTo>
                <a:lnTo>
                  <a:pt x="30924" y="23494"/>
                </a:lnTo>
                <a:lnTo>
                  <a:pt x="33112" y="23495"/>
                </a:lnTo>
                <a:lnTo>
                  <a:pt x="28336" y="16890"/>
                </a:lnTo>
                <a:lnTo>
                  <a:pt x="28647" y="16509"/>
                </a:lnTo>
                <a:lnTo>
                  <a:pt x="31112" y="10414"/>
                </a:lnTo>
                <a:lnTo>
                  <a:pt x="31084" y="8763"/>
                </a:lnTo>
                <a:lnTo>
                  <a:pt x="27658" y="1778"/>
                </a:lnTo>
                <a:lnTo>
                  <a:pt x="25461" y="0"/>
                </a:lnTo>
                <a:close/>
              </a:path>
              <a:path w="33654" h="67309">
                <a:moveTo>
                  <a:pt x="19758" y="20319"/>
                </a:moveTo>
                <a:lnTo>
                  <a:pt x="9891" y="20319"/>
                </a:lnTo>
                <a:lnTo>
                  <a:pt x="10914" y="20700"/>
                </a:lnTo>
                <a:lnTo>
                  <a:pt x="11823" y="21208"/>
                </a:lnTo>
                <a:lnTo>
                  <a:pt x="12363" y="21716"/>
                </a:lnTo>
                <a:lnTo>
                  <a:pt x="12915" y="22097"/>
                </a:lnTo>
                <a:lnTo>
                  <a:pt x="13548" y="22732"/>
                </a:lnTo>
                <a:lnTo>
                  <a:pt x="15549" y="25272"/>
                </a:lnTo>
                <a:lnTo>
                  <a:pt x="16262" y="26415"/>
                </a:lnTo>
                <a:lnTo>
                  <a:pt x="16963" y="27685"/>
                </a:lnTo>
                <a:lnTo>
                  <a:pt x="17676" y="29209"/>
                </a:lnTo>
                <a:lnTo>
                  <a:pt x="17837" y="28955"/>
                </a:lnTo>
                <a:lnTo>
                  <a:pt x="19638" y="22097"/>
                </a:lnTo>
                <a:lnTo>
                  <a:pt x="19758" y="203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76575" y="624020"/>
            <a:ext cx="13335" cy="17145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0" y="0"/>
                </a:moveTo>
                <a:lnTo>
                  <a:pt x="8107" y="16797"/>
                </a:lnTo>
                <a:lnTo>
                  <a:pt x="8808" y="16640"/>
                </a:lnTo>
                <a:lnTo>
                  <a:pt x="12707" y="13508"/>
                </a:lnTo>
                <a:lnTo>
                  <a:pt x="12074" y="13273"/>
                </a:lnTo>
                <a:lnTo>
                  <a:pt x="11442" y="12998"/>
                </a:lnTo>
                <a:lnTo>
                  <a:pt x="1023" y="180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13972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8061" y="1099"/>
                </a:moveTo>
                <a:lnTo>
                  <a:pt x="3922" y="6928"/>
                </a:lnTo>
                <a:lnTo>
                  <a:pt x="4047" y="7867"/>
                </a:lnTo>
                <a:lnTo>
                  <a:pt x="4106" y="8852"/>
                </a:lnTo>
                <a:lnTo>
                  <a:pt x="781" y="12529"/>
                </a:lnTo>
                <a:lnTo>
                  <a:pt x="628" y="14178"/>
                </a:lnTo>
                <a:lnTo>
                  <a:pt x="505" y="15197"/>
                </a:lnTo>
                <a:lnTo>
                  <a:pt x="0" y="17934"/>
                </a:lnTo>
                <a:lnTo>
                  <a:pt x="666" y="17820"/>
                </a:lnTo>
                <a:lnTo>
                  <a:pt x="7233" y="13158"/>
                </a:lnTo>
                <a:lnTo>
                  <a:pt x="17216" y="13158"/>
                </a:lnTo>
                <a:lnTo>
                  <a:pt x="17456" y="12574"/>
                </a:lnTo>
                <a:lnTo>
                  <a:pt x="17571" y="11979"/>
                </a:lnTo>
                <a:lnTo>
                  <a:pt x="17528" y="10066"/>
                </a:lnTo>
                <a:lnTo>
                  <a:pt x="17341" y="8852"/>
                </a:lnTo>
                <a:lnTo>
                  <a:pt x="17699" y="7089"/>
                </a:lnTo>
                <a:lnTo>
                  <a:pt x="17803" y="6379"/>
                </a:lnTo>
                <a:lnTo>
                  <a:pt x="17766" y="3092"/>
                </a:lnTo>
                <a:lnTo>
                  <a:pt x="17651" y="2622"/>
                </a:lnTo>
                <a:lnTo>
                  <a:pt x="17433" y="2038"/>
                </a:lnTo>
                <a:lnTo>
                  <a:pt x="17295" y="1763"/>
                </a:lnTo>
                <a:lnTo>
                  <a:pt x="16887" y="1213"/>
                </a:lnTo>
                <a:lnTo>
                  <a:pt x="9119" y="1213"/>
                </a:lnTo>
                <a:lnTo>
                  <a:pt x="8061" y="1099"/>
                </a:lnTo>
                <a:close/>
              </a:path>
              <a:path w="18415" h="18415">
                <a:moveTo>
                  <a:pt x="17216" y="13158"/>
                </a:moveTo>
                <a:lnTo>
                  <a:pt x="7233" y="13158"/>
                </a:lnTo>
                <a:lnTo>
                  <a:pt x="7739" y="13388"/>
                </a:lnTo>
                <a:lnTo>
                  <a:pt x="9119" y="13937"/>
                </a:lnTo>
                <a:lnTo>
                  <a:pt x="10027" y="14212"/>
                </a:lnTo>
                <a:lnTo>
                  <a:pt x="11051" y="14487"/>
                </a:lnTo>
                <a:lnTo>
                  <a:pt x="11557" y="14647"/>
                </a:lnTo>
                <a:lnTo>
                  <a:pt x="13132" y="14876"/>
                </a:lnTo>
                <a:lnTo>
                  <a:pt x="14190" y="14876"/>
                </a:lnTo>
                <a:lnTo>
                  <a:pt x="14662" y="14842"/>
                </a:lnTo>
                <a:lnTo>
                  <a:pt x="15605" y="14602"/>
                </a:lnTo>
                <a:lnTo>
                  <a:pt x="16387" y="14178"/>
                </a:lnTo>
                <a:lnTo>
                  <a:pt x="17019" y="13514"/>
                </a:lnTo>
                <a:lnTo>
                  <a:pt x="17216" y="13158"/>
                </a:lnTo>
                <a:close/>
              </a:path>
              <a:path w="18415" h="18415">
                <a:moveTo>
                  <a:pt x="14351" y="0"/>
                </a:moveTo>
                <a:lnTo>
                  <a:pt x="13684" y="0"/>
                </a:lnTo>
                <a:lnTo>
                  <a:pt x="12109" y="194"/>
                </a:lnTo>
                <a:lnTo>
                  <a:pt x="10177" y="778"/>
                </a:lnTo>
                <a:lnTo>
                  <a:pt x="9119" y="1213"/>
                </a:lnTo>
                <a:lnTo>
                  <a:pt x="16887" y="1213"/>
                </a:lnTo>
                <a:lnTo>
                  <a:pt x="1435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20653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598" y="0"/>
                </a:moveTo>
                <a:lnTo>
                  <a:pt x="0" y="5359"/>
                </a:lnTo>
                <a:lnTo>
                  <a:pt x="241" y="6264"/>
                </a:lnTo>
                <a:lnTo>
                  <a:pt x="4634" y="10410"/>
                </a:lnTo>
                <a:lnTo>
                  <a:pt x="5542" y="10295"/>
                </a:lnTo>
                <a:lnTo>
                  <a:pt x="9119" y="8177"/>
                </a:lnTo>
                <a:lnTo>
                  <a:pt x="9038" y="7157"/>
                </a:lnTo>
                <a:lnTo>
                  <a:pt x="8923" y="6814"/>
                </a:lnTo>
                <a:lnTo>
                  <a:pt x="8728" y="6459"/>
                </a:lnTo>
                <a:lnTo>
                  <a:pt x="8438" y="6264"/>
                </a:lnTo>
                <a:lnTo>
                  <a:pt x="7819" y="5909"/>
                </a:lnTo>
                <a:lnTo>
                  <a:pt x="6876" y="5245"/>
                </a:lnTo>
                <a:lnTo>
                  <a:pt x="2828" y="893"/>
                </a:lnTo>
                <a:lnTo>
                  <a:pt x="259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25445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1773" y="0"/>
                </a:moveTo>
                <a:lnTo>
                  <a:pt x="0" y="1408"/>
                </a:lnTo>
                <a:lnTo>
                  <a:pt x="164" y="2153"/>
                </a:lnTo>
                <a:lnTo>
                  <a:pt x="5039" y="5680"/>
                </a:lnTo>
                <a:lnTo>
                  <a:pt x="5157" y="4661"/>
                </a:lnTo>
                <a:lnTo>
                  <a:pt x="177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7170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4" h="20320">
                <a:moveTo>
                  <a:pt x="34521" y="0"/>
                </a:moveTo>
                <a:lnTo>
                  <a:pt x="862" y="17971"/>
                </a:lnTo>
                <a:lnTo>
                  <a:pt x="0" y="19811"/>
                </a:lnTo>
                <a:lnTo>
                  <a:pt x="195" y="19576"/>
                </a:lnTo>
                <a:lnTo>
                  <a:pt x="1851" y="17854"/>
                </a:lnTo>
                <a:lnTo>
                  <a:pt x="3231" y="16562"/>
                </a:lnTo>
                <a:lnTo>
                  <a:pt x="4013" y="15779"/>
                </a:lnTo>
                <a:lnTo>
                  <a:pt x="5864" y="14173"/>
                </a:lnTo>
                <a:lnTo>
                  <a:pt x="31175" y="3015"/>
                </a:lnTo>
                <a:lnTo>
                  <a:pt x="38317" y="3015"/>
                </a:lnTo>
                <a:lnTo>
                  <a:pt x="37887" y="1801"/>
                </a:lnTo>
                <a:lnTo>
                  <a:pt x="37155" y="79"/>
                </a:lnTo>
                <a:lnTo>
                  <a:pt x="34521" y="0"/>
                </a:lnTo>
                <a:close/>
              </a:path>
              <a:path w="38734" h="20320">
                <a:moveTo>
                  <a:pt x="38317" y="3015"/>
                </a:moveTo>
                <a:lnTo>
                  <a:pt x="31175" y="3015"/>
                </a:lnTo>
                <a:lnTo>
                  <a:pt x="33027" y="3054"/>
                </a:lnTo>
                <a:lnTo>
                  <a:pt x="34878" y="3211"/>
                </a:lnTo>
                <a:lnTo>
                  <a:pt x="36718" y="3485"/>
                </a:lnTo>
                <a:lnTo>
                  <a:pt x="38604" y="3954"/>
                </a:lnTo>
                <a:lnTo>
                  <a:pt x="38317" y="301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36916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11924" y="4228"/>
                </a:moveTo>
                <a:lnTo>
                  <a:pt x="2549" y="4228"/>
                </a:lnTo>
                <a:lnTo>
                  <a:pt x="3458" y="4267"/>
                </a:lnTo>
                <a:lnTo>
                  <a:pt x="4355" y="4385"/>
                </a:lnTo>
                <a:lnTo>
                  <a:pt x="9587" y="6656"/>
                </a:lnTo>
                <a:lnTo>
                  <a:pt x="10024" y="6773"/>
                </a:lnTo>
                <a:lnTo>
                  <a:pt x="10369" y="6811"/>
                </a:lnTo>
                <a:lnTo>
                  <a:pt x="11001" y="6811"/>
                </a:lnTo>
                <a:lnTo>
                  <a:pt x="11438" y="6734"/>
                </a:lnTo>
                <a:lnTo>
                  <a:pt x="11634" y="6656"/>
                </a:lnTo>
                <a:lnTo>
                  <a:pt x="11795" y="6538"/>
                </a:lnTo>
                <a:lnTo>
                  <a:pt x="12025" y="6303"/>
                </a:lnTo>
                <a:lnTo>
                  <a:pt x="12105" y="6146"/>
                </a:lnTo>
                <a:lnTo>
                  <a:pt x="12093" y="4776"/>
                </a:lnTo>
                <a:lnTo>
                  <a:pt x="11924" y="4228"/>
                </a:lnTo>
                <a:close/>
              </a:path>
              <a:path w="12700" h="6984">
                <a:moveTo>
                  <a:pt x="3262" y="0"/>
                </a:moveTo>
                <a:lnTo>
                  <a:pt x="0" y="2936"/>
                </a:lnTo>
                <a:lnTo>
                  <a:pt x="111" y="3523"/>
                </a:lnTo>
                <a:lnTo>
                  <a:pt x="502" y="4306"/>
                </a:lnTo>
                <a:lnTo>
                  <a:pt x="1572" y="4228"/>
                </a:lnTo>
                <a:lnTo>
                  <a:pt x="11924" y="4228"/>
                </a:lnTo>
                <a:lnTo>
                  <a:pt x="4286" y="38"/>
                </a:lnTo>
                <a:lnTo>
                  <a:pt x="326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38442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1333" y="0"/>
                </a:moveTo>
                <a:lnTo>
                  <a:pt x="632" y="0"/>
                </a:lnTo>
                <a:lnTo>
                  <a:pt x="0" y="38"/>
                </a:lnTo>
                <a:lnTo>
                  <a:pt x="471" y="861"/>
                </a:lnTo>
                <a:lnTo>
                  <a:pt x="3656" y="2740"/>
                </a:lnTo>
                <a:lnTo>
                  <a:pt x="4174" y="2701"/>
                </a:lnTo>
                <a:lnTo>
                  <a:pt x="4680" y="2622"/>
                </a:lnTo>
                <a:lnTo>
                  <a:pt x="5542" y="2348"/>
                </a:lnTo>
                <a:lnTo>
                  <a:pt x="6646" y="1761"/>
                </a:lnTo>
                <a:lnTo>
                  <a:pt x="6094" y="1369"/>
                </a:lnTo>
                <a:lnTo>
                  <a:pt x="4956" y="782"/>
                </a:lnTo>
                <a:lnTo>
                  <a:pt x="4369" y="547"/>
                </a:lnTo>
                <a:lnTo>
                  <a:pt x="2759" y="116"/>
                </a:lnTo>
                <a:lnTo>
                  <a:pt x="133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6659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3380" y="0"/>
                </a:moveTo>
                <a:lnTo>
                  <a:pt x="0" y="10962"/>
                </a:lnTo>
                <a:lnTo>
                  <a:pt x="141" y="11549"/>
                </a:lnTo>
                <a:lnTo>
                  <a:pt x="2794" y="15778"/>
                </a:lnTo>
                <a:lnTo>
                  <a:pt x="3091" y="14839"/>
                </a:lnTo>
                <a:lnTo>
                  <a:pt x="3426" y="13664"/>
                </a:lnTo>
                <a:lnTo>
                  <a:pt x="3589" y="12880"/>
                </a:lnTo>
                <a:lnTo>
                  <a:pt x="3817" y="11549"/>
                </a:lnTo>
                <a:lnTo>
                  <a:pt x="4058" y="9160"/>
                </a:lnTo>
                <a:lnTo>
                  <a:pt x="3946" y="3797"/>
                </a:lnTo>
                <a:lnTo>
                  <a:pt x="3741" y="1957"/>
                </a:lnTo>
                <a:lnTo>
                  <a:pt x="338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7757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4" h="41909">
                <a:moveTo>
                  <a:pt x="44239" y="27940"/>
                </a:moveTo>
                <a:lnTo>
                  <a:pt x="34602" y="27940"/>
                </a:lnTo>
                <a:lnTo>
                  <a:pt x="36318" y="32385"/>
                </a:lnTo>
                <a:lnTo>
                  <a:pt x="37040" y="33909"/>
                </a:lnTo>
                <a:lnTo>
                  <a:pt x="37477" y="34671"/>
                </a:lnTo>
                <a:lnTo>
                  <a:pt x="38420" y="36449"/>
                </a:lnTo>
                <a:lnTo>
                  <a:pt x="39512" y="38100"/>
                </a:lnTo>
                <a:lnTo>
                  <a:pt x="40110" y="38735"/>
                </a:lnTo>
                <a:lnTo>
                  <a:pt x="40697" y="39497"/>
                </a:lnTo>
                <a:lnTo>
                  <a:pt x="45607" y="41656"/>
                </a:lnTo>
                <a:lnTo>
                  <a:pt x="46355" y="41529"/>
                </a:lnTo>
                <a:lnTo>
                  <a:pt x="51345" y="36449"/>
                </a:lnTo>
                <a:lnTo>
                  <a:pt x="66144" y="36449"/>
                </a:lnTo>
                <a:lnTo>
                  <a:pt x="66525" y="36195"/>
                </a:lnTo>
                <a:lnTo>
                  <a:pt x="68181" y="34925"/>
                </a:lnTo>
                <a:lnTo>
                  <a:pt x="68963" y="34163"/>
                </a:lnTo>
                <a:lnTo>
                  <a:pt x="69529" y="33401"/>
                </a:lnTo>
                <a:lnTo>
                  <a:pt x="58510" y="33401"/>
                </a:lnTo>
                <a:lnTo>
                  <a:pt x="56302" y="33274"/>
                </a:lnTo>
                <a:lnTo>
                  <a:pt x="45734" y="29083"/>
                </a:lnTo>
                <a:lnTo>
                  <a:pt x="44239" y="27940"/>
                </a:lnTo>
                <a:close/>
              </a:path>
              <a:path w="70484" h="41909">
                <a:moveTo>
                  <a:pt x="66144" y="36449"/>
                </a:moveTo>
                <a:lnTo>
                  <a:pt x="51345" y="36449"/>
                </a:lnTo>
                <a:lnTo>
                  <a:pt x="51426" y="36703"/>
                </a:lnTo>
                <a:lnTo>
                  <a:pt x="51748" y="37084"/>
                </a:lnTo>
                <a:lnTo>
                  <a:pt x="52024" y="37338"/>
                </a:lnTo>
                <a:lnTo>
                  <a:pt x="52921" y="37846"/>
                </a:lnTo>
                <a:lnTo>
                  <a:pt x="53553" y="38100"/>
                </a:lnTo>
                <a:lnTo>
                  <a:pt x="53910" y="38100"/>
                </a:lnTo>
                <a:lnTo>
                  <a:pt x="54738" y="38354"/>
                </a:lnTo>
                <a:lnTo>
                  <a:pt x="55209" y="38354"/>
                </a:lnTo>
                <a:lnTo>
                  <a:pt x="55715" y="38481"/>
                </a:lnTo>
                <a:lnTo>
                  <a:pt x="58234" y="38481"/>
                </a:lnTo>
                <a:lnTo>
                  <a:pt x="59809" y="38227"/>
                </a:lnTo>
                <a:lnTo>
                  <a:pt x="61534" y="38100"/>
                </a:lnTo>
                <a:lnTo>
                  <a:pt x="64605" y="37338"/>
                </a:lnTo>
                <a:lnTo>
                  <a:pt x="65191" y="37084"/>
                </a:lnTo>
                <a:lnTo>
                  <a:pt x="66144" y="36449"/>
                </a:lnTo>
                <a:close/>
              </a:path>
              <a:path w="70484" h="41909">
                <a:moveTo>
                  <a:pt x="63190" y="26162"/>
                </a:moveTo>
                <a:lnTo>
                  <a:pt x="63777" y="27178"/>
                </a:lnTo>
                <a:lnTo>
                  <a:pt x="64112" y="27940"/>
                </a:lnTo>
                <a:lnTo>
                  <a:pt x="64200" y="28194"/>
                </a:lnTo>
                <a:lnTo>
                  <a:pt x="64299" y="30226"/>
                </a:lnTo>
                <a:lnTo>
                  <a:pt x="64202" y="30607"/>
                </a:lnTo>
                <a:lnTo>
                  <a:pt x="60867" y="33401"/>
                </a:lnTo>
                <a:lnTo>
                  <a:pt x="69529" y="33401"/>
                </a:lnTo>
                <a:lnTo>
                  <a:pt x="69906" y="32893"/>
                </a:lnTo>
                <a:lnTo>
                  <a:pt x="70262" y="31877"/>
                </a:lnTo>
                <a:lnTo>
                  <a:pt x="70142" y="30226"/>
                </a:lnTo>
                <a:lnTo>
                  <a:pt x="66720" y="27432"/>
                </a:lnTo>
                <a:lnTo>
                  <a:pt x="65697" y="26924"/>
                </a:lnTo>
                <a:lnTo>
                  <a:pt x="64524" y="26543"/>
                </a:lnTo>
                <a:lnTo>
                  <a:pt x="63190" y="26162"/>
                </a:lnTo>
                <a:close/>
              </a:path>
              <a:path w="70484" h="41909">
                <a:moveTo>
                  <a:pt x="28223" y="13462"/>
                </a:moveTo>
                <a:lnTo>
                  <a:pt x="15766" y="13461"/>
                </a:lnTo>
                <a:lnTo>
                  <a:pt x="16237" y="13588"/>
                </a:lnTo>
                <a:lnTo>
                  <a:pt x="16984" y="13843"/>
                </a:lnTo>
                <a:lnTo>
                  <a:pt x="17260" y="14097"/>
                </a:lnTo>
                <a:lnTo>
                  <a:pt x="17536" y="14224"/>
                </a:lnTo>
                <a:lnTo>
                  <a:pt x="17812" y="14478"/>
                </a:lnTo>
                <a:lnTo>
                  <a:pt x="21860" y="21209"/>
                </a:lnTo>
                <a:lnTo>
                  <a:pt x="22189" y="22225"/>
                </a:lnTo>
                <a:lnTo>
                  <a:pt x="29887" y="31369"/>
                </a:lnTo>
                <a:lnTo>
                  <a:pt x="31141" y="31115"/>
                </a:lnTo>
                <a:lnTo>
                  <a:pt x="34602" y="27940"/>
                </a:lnTo>
                <a:lnTo>
                  <a:pt x="44239" y="27940"/>
                </a:lnTo>
                <a:lnTo>
                  <a:pt x="43411" y="27178"/>
                </a:lnTo>
                <a:lnTo>
                  <a:pt x="41835" y="25400"/>
                </a:lnTo>
                <a:lnTo>
                  <a:pt x="41525" y="25019"/>
                </a:lnTo>
                <a:lnTo>
                  <a:pt x="38098" y="21590"/>
                </a:lnTo>
                <a:lnTo>
                  <a:pt x="35786" y="19431"/>
                </a:lnTo>
                <a:lnTo>
                  <a:pt x="34602" y="18415"/>
                </a:lnTo>
                <a:lnTo>
                  <a:pt x="33463" y="17526"/>
                </a:lnTo>
                <a:lnTo>
                  <a:pt x="32325" y="16510"/>
                </a:lnTo>
                <a:lnTo>
                  <a:pt x="30083" y="14859"/>
                </a:lnTo>
                <a:lnTo>
                  <a:pt x="28979" y="14097"/>
                </a:lnTo>
                <a:lnTo>
                  <a:pt x="28223" y="13462"/>
                </a:lnTo>
                <a:close/>
              </a:path>
              <a:path w="70484" h="41909">
                <a:moveTo>
                  <a:pt x="59035" y="18923"/>
                </a:moveTo>
                <a:lnTo>
                  <a:pt x="50678" y="18923"/>
                </a:lnTo>
                <a:lnTo>
                  <a:pt x="51748" y="19177"/>
                </a:lnTo>
                <a:lnTo>
                  <a:pt x="53047" y="19431"/>
                </a:lnTo>
                <a:lnTo>
                  <a:pt x="54025" y="19939"/>
                </a:lnTo>
                <a:lnTo>
                  <a:pt x="55244" y="20828"/>
                </a:lnTo>
                <a:lnTo>
                  <a:pt x="55554" y="21336"/>
                </a:lnTo>
                <a:lnTo>
                  <a:pt x="55681" y="21590"/>
                </a:lnTo>
                <a:lnTo>
                  <a:pt x="52806" y="21590"/>
                </a:lnTo>
                <a:lnTo>
                  <a:pt x="51552" y="21844"/>
                </a:lnTo>
                <a:lnTo>
                  <a:pt x="44710" y="25019"/>
                </a:lnTo>
                <a:lnTo>
                  <a:pt x="45653" y="25527"/>
                </a:lnTo>
                <a:lnTo>
                  <a:pt x="53243" y="27305"/>
                </a:lnTo>
                <a:lnTo>
                  <a:pt x="54611" y="27178"/>
                </a:lnTo>
                <a:lnTo>
                  <a:pt x="57759" y="25400"/>
                </a:lnTo>
                <a:lnTo>
                  <a:pt x="57992" y="25019"/>
                </a:lnTo>
                <a:lnTo>
                  <a:pt x="58590" y="23368"/>
                </a:lnTo>
                <a:lnTo>
                  <a:pt x="58740" y="22733"/>
                </a:lnTo>
                <a:lnTo>
                  <a:pt x="58981" y="21463"/>
                </a:lnTo>
                <a:lnTo>
                  <a:pt x="59035" y="18923"/>
                </a:lnTo>
                <a:close/>
              </a:path>
              <a:path w="70484" h="41909">
                <a:moveTo>
                  <a:pt x="40158" y="5334"/>
                </a:moveTo>
                <a:lnTo>
                  <a:pt x="28507" y="5334"/>
                </a:lnTo>
                <a:lnTo>
                  <a:pt x="32279" y="5588"/>
                </a:lnTo>
                <a:lnTo>
                  <a:pt x="33188" y="5715"/>
                </a:lnTo>
                <a:lnTo>
                  <a:pt x="34521" y="5842"/>
                </a:lnTo>
                <a:lnTo>
                  <a:pt x="35464" y="6096"/>
                </a:lnTo>
                <a:lnTo>
                  <a:pt x="34050" y="6477"/>
                </a:lnTo>
                <a:lnTo>
                  <a:pt x="33417" y="6604"/>
                </a:lnTo>
                <a:lnTo>
                  <a:pt x="32360" y="6985"/>
                </a:lnTo>
                <a:lnTo>
                  <a:pt x="29868" y="9525"/>
                </a:lnTo>
                <a:lnTo>
                  <a:pt x="29982" y="9906"/>
                </a:lnTo>
                <a:lnTo>
                  <a:pt x="30163" y="10287"/>
                </a:lnTo>
                <a:lnTo>
                  <a:pt x="30554" y="10668"/>
                </a:lnTo>
                <a:lnTo>
                  <a:pt x="31808" y="12573"/>
                </a:lnTo>
                <a:lnTo>
                  <a:pt x="42698" y="19812"/>
                </a:lnTo>
                <a:lnTo>
                  <a:pt x="43721" y="19558"/>
                </a:lnTo>
                <a:lnTo>
                  <a:pt x="46481" y="19050"/>
                </a:lnTo>
                <a:lnTo>
                  <a:pt x="48045" y="18923"/>
                </a:lnTo>
                <a:lnTo>
                  <a:pt x="59035" y="18923"/>
                </a:lnTo>
                <a:lnTo>
                  <a:pt x="58855" y="17526"/>
                </a:lnTo>
                <a:lnTo>
                  <a:pt x="58747" y="16002"/>
                </a:lnTo>
                <a:lnTo>
                  <a:pt x="58708" y="15875"/>
                </a:lnTo>
                <a:lnTo>
                  <a:pt x="40662" y="15875"/>
                </a:lnTo>
                <a:lnTo>
                  <a:pt x="40340" y="15748"/>
                </a:lnTo>
                <a:lnTo>
                  <a:pt x="37787" y="11557"/>
                </a:lnTo>
                <a:lnTo>
                  <a:pt x="38063" y="11303"/>
                </a:lnTo>
                <a:lnTo>
                  <a:pt x="38730" y="10795"/>
                </a:lnTo>
                <a:lnTo>
                  <a:pt x="39231" y="10287"/>
                </a:lnTo>
                <a:lnTo>
                  <a:pt x="39558" y="9906"/>
                </a:lnTo>
                <a:lnTo>
                  <a:pt x="39754" y="9525"/>
                </a:lnTo>
                <a:lnTo>
                  <a:pt x="40110" y="9017"/>
                </a:lnTo>
                <a:lnTo>
                  <a:pt x="40455" y="7874"/>
                </a:lnTo>
                <a:lnTo>
                  <a:pt x="40333" y="5715"/>
                </a:lnTo>
                <a:lnTo>
                  <a:pt x="40158" y="5334"/>
                </a:lnTo>
                <a:close/>
              </a:path>
              <a:path w="70484" h="41909">
                <a:moveTo>
                  <a:pt x="54220" y="12827"/>
                </a:moveTo>
                <a:lnTo>
                  <a:pt x="46125" y="14224"/>
                </a:lnTo>
                <a:lnTo>
                  <a:pt x="44710" y="14605"/>
                </a:lnTo>
                <a:lnTo>
                  <a:pt x="44434" y="14859"/>
                </a:lnTo>
                <a:lnTo>
                  <a:pt x="43296" y="15494"/>
                </a:lnTo>
                <a:lnTo>
                  <a:pt x="41559" y="15875"/>
                </a:lnTo>
                <a:lnTo>
                  <a:pt x="58708" y="15875"/>
                </a:lnTo>
                <a:lnTo>
                  <a:pt x="54887" y="12954"/>
                </a:lnTo>
                <a:lnTo>
                  <a:pt x="54220" y="12827"/>
                </a:lnTo>
                <a:close/>
              </a:path>
              <a:path w="70484" h="41909">
                <a:moveTo>
                  <a:pt x="15731" y="0"/>
                </a:moveTo>
                <a:lnTo>
                  <a:pt x="12385" y="0"/>
                </a:lnTo>
                <a:lnTo>
                  <a:pt x="11407" y="126"/>
                </a:lnTo>
                <a:lnTo>
                  <a:pt x="9360" y="507"/>
                </a:lnTo>
                <a:lnTo>
                  <a:pt x="8256" y="888"/>
                </a:lnTo>
                <a:lnTo>
                  <a:pt x="5899" y="1523"/>
                </a:lnTo>
                <a:lnTo>
                  <a:pt x="3346" y="2539"/>
                </a:lnTo>
                <a:lnTo>
                  <a:pt x="908" y="3682"/>
                </a:lnTo>
                <a:lnTo>
                  <a:pt x="551" y="3809"/>
                </a:lnTo>
                <a:lnTo>
                  <a:pt x="0" y="3809"/>
                </a:lnTo>
                <a:lnTo>
                  <a:pt x="1851" y="4063"/>
                </a:lnTo>
                <a:lnTo>
                  <a:pt x="2564" y="4190"/>
                </a:lnTo>
                <a:lnTo>
                  <a:pt x="10936" y="8889"/>
                </a:lnTo>
                <a:lnTo>
                  <a:pt x="10690" y="9397"/>
                </a:lnTo>
                <a:lnTo>
                  <a:pt x="12626" y="12826"/>
                </a:lnTo>
                <a:lnTo>
                  <a:pt x="12983" y="13080"/>
                </a:lnTo>
                <a:lnTo>
                  <a:pt x="13880" y="13334"/>
                </a:lnTo>
                <a:lnTo>
                  <a:pt x="14432" y="13588"/>
                </a:lnTo>
                <a:lnTo>
                  <a:pt x="15064" y="13461"/>
                </a:lnTo>
                <a:lnTo>
                  <a:pt x="28223" y="13462"/>
                </a:lnTo>
                <a:lnTo>
                  <a:pt x="27921" y="13208"/>
                </a:lnTo>
                <a:lnTo>
                  <a:pt x="25839" y="11811"/>
                </a:lnTo>
                <a:lnTo>
                  <a:pt x="22056" y="9398"/>
                </a:lnTo>
                <a:lnTo>
                  <a:pt x="20411" y="8382"/>
                </a:lnTo>
                <a:lnTo>
                  <a:pt x="17697" y="6985"/>
                </a:lnTo>
                <a:lnTo>
                  <a:pt x="15294" y="5715"/>
                </a:lnTo>
                <a:lnTo>
                  <a:pt x="22930" y="5334"/>
                </a:lnTo>
                <a:lnTo>
                  <a:pt x="40158" y="5334"/>
                </a:lnTo>
                <a:lnTo>
                  <a:pt x="39754" y="4572"/>
                </a:lnTo>
                <a:lnTo>
                  <a:pt x="39006" y="3556"/>
                </a:lnTo>
                <a:lnTo>
                  <a:pt x="38535" y="3048"/>
                </a:lnTo>
                <a:lnTo>
                  <a:pt x="38121" y="2667"/>
                </a:lnTo>
                <a:lnTo>
                  <a:pt x="22493" y="2667"/>
                </a:lnTo>
                <a:lnTo>
                  <a:pt x="22217" y="2413"/>
                </a:lnTo>
                <a:lnTo>
                  <a:pt x="17145" y="127"/>
                </a:lnTo>
                <a:lnTo>
                  <a:pt x="15731" y="0"/>
                </a:lnTo>
                <a:close/>
              </a:path>
              <a:path w="70484" h="41909">
                <a:moveTo>
                  <a:pt x="34993" y="762"/>
                </a:moveTo>
                <a:lnTo>
                  <a:pt x="31382" y="762"/>
                </a:lnTo>
                <a:lnTo>
                  <a:pt x="30037" y="1016"/>
                </a:lnTo>
                <a:lnTo>
                  <a:pt x="28507" y="1270"/>
                </a:lnTo>
                <a:lnTo>
                  <a:pt x="26736" y="1524"/>
                </a:lnTo>
                <a:lnTo>
                  <a:pt x="24735" y="2032"/>
                </a:lnTo>
                <a:lnTo>
                  <a:pt x="22493" y="2667"/>
                </a:lnTo>
                <a:lnTo>
                  <a:pt x="38121" y="2667"/>
                </a:lnTo>
                <a:lnTo>
                  <a:pt x="37983" y="2540"/>
                </a:lnTo>
                <a:lnTo>
                  <a:pt x="36212" y="1143"/>
                </a:lnTo>
                <a:lnTo>
                  <a:pt x="35901" y="1016"/>
                </a:lnTo>
                <a:lnTo>
                  <a:pt x="35510" y="889"/>
                </a:lnTo>
                <a:lnTo>
                  <a:pt x="34993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11764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4" h="36195">
                <a:moveTo>
                  <a:pt x="6761" y="14604"/>
                </a:moveTo>
                <a:lnTo>
                  <a:pt x="4013" y="14604"/>
                </a:lnTo>
                <a:lnTo>
                  <a:pt x="1966" y="14731"/>
                </a:lnTo>
                <a:lnTo>
                  <a:pt x="1184" y="14731"/>
                </a:lnTo>
                <a:lnTo>
                  <a:pt x="0" y="18414"/>
                </a:lnTo>
                <a:lnTo>
                  <a:pt x="160" y="18541"/>
                </a:lnTo>
                <a:lnTo>
                  <a:pt x="4599" y="21589"/>
                </a:lnTo>
                <a:lnTo>
                  <a:pt x="7946" y="23748"/>
                </a:lnTo>
                <a:lnTo>
                  <a:pt x="12074" y="26288"/>
                </a:lnTo>
                <a:lnTo>
                  <a:pt x="16904" y="28955"/>
                </a:lnTo>
                <a:lnTo>
                  <a:pt x="19549" y="30225"/>
                </a:lnTo>
                <a:lnTo>
                  <a:pt x="22332" y="31622"/>
                </a:lnTo>
                <a:lnTo>
                  <a:pt x="23746" y="32384"/>
                </a:lnTo>
                <a:lnTo>
                  <a:pt x="28277" y="34289"/>
                </a:lnTo>
                <a:lnTo>
                  <a:pt x="30002" y="35178"/>
                </a:lnTo>
                <a:lnTo>
                  <a:pt x="31808" y="35686"/>
                </a:lnTo>
                <a:lnTo>
                  <a:pt x="32831" y="35940"/>
                </a:lnTo>
                <a:lnTo>
                  <a:pt x="34441" y="35940"/>
                </a:lnTo>
                <a:lnTo>
                  <a:pt x="35510" y="35813"/>
                </a:lnTo>
                <a:lnTo>
                  <a:pt x="36016" y="35559"/>
                </a:lnTo>
                <a:lnTo>
                  <a:pt x="36522" y="35432"/>
                </a:lnTo>
                <a:lnTo>
                  <a:pt x="37005" y="35051"/>
                </a:lnTo>
                <a:lnTo>
                  <a:pt x="37511" y="34797"/>
                </a:lnTo>
                <a:lnTo>
                  <a:pt x="38374" y="33781"/>
                </a:lnTo>
                <a:lnTo>
                  <a:pt x="38765" y="33273"/>
                </a:lnTo>
                <a:lnTo>
                  <a:pt x="39432" y="31749"/>
                </a:lnTo>
                <a:lnTo>
                  <a:pt x="39668" y="30987"/>
                </a:lnTo>
                <a:lnTo>
                  <a:pt x="40035" y="29209"/>
                </a:lnTo>
                <a:lnTo>
                  <a:pt x="34441" y="29209"/>
                </a:lnTo>
                <a:lnTo>
                  <a:pt x="31727" y="28320"/>
                </a:lnTo>
                <a:lnTo>
                  <a:pt x="29289" y="27431"/>
                </a:lnTo>
                <a:lnTo>
                  <a:pt x="27840" y="26669"/>
                </a:lnTo>
                <a:lnTo>
                  <a:pt x="26460" y="26034"/>
                </a:lnTo>
                <a:lnTo>
                  <a:pt x="19342" y="20827"/>
                </a:lnTo>
                <a:lnTo>
                  <a:pt x="15018" y="20446"/>
                </a:lnTo>
                <a:lnTo>
                  <a:pt x="12661" y="20065"/>
                </a:lnTo>
                <a:lnTo>
                  <a:pt x="10740" y="19684"/>
                </a:lnTo>
                <a:lnTo>
                  <a:pt x="9947" y="19430"/>
                </a:lnTo>
                <a:lnTo>
                  <a:pt x="7670" y="18795"/>
                </a:lnTo>
                <a:lnTo>
                  <a:pt x="6922" y="18414"/>
                </a:lnTo>
                <a:lnTo>
                  <a:pt x="13765" y="18033"/>
                </a:lnTo>
                <a:lnTo>
                  <a:pt x="17732" y="17398"/>
                </a:lnTo>
                <a:lnTo>
                  <a:pt x="19549" y="17144"/>
                </a:lnTo>
                <a:lnTo>
                  <a:pt x="26380" y="15493"/>
                </a:lnTo>
                <a:lnTo>
                  <a:pt x="26671" y="15366"/>
                </a:lnTo>
                <a:lnTo>
                  <a:pt x="12235" y="15366"/>
                </a:lnTo>
                <a:lnTo>
                  <a:pt x="11166" y="15239"/>
                </a:lnTo>
                <a:lnTo>
                  <a:pt x="8923" y="14858"/>
                </a:lnTo>
                <a:lnTo>
                  <a:pt x="7474" y="14731"/>
                </a:lnTo>
                <a:lnTo>
                  <a:pt x="6761" y="14604"/>
                </a:lnTo>
                <a:close/>
              </a:path>
              <a:path w="70484" h="36195">
                <a:moveTo>
                  <a:pt x="59527" y="26543"/>
                </a:moveTo>
                <a:lnTo>
                  <a:pt x="41835" y="26542"/>
                </a:lnTo>
                <a:lnTo>
                  <a:pt x="42146" y="26669"/>
                </a:lnTo>
                <a:lnTo>
                  <a:pt x="42502" y="26669"/>
                </a:lnTo>
                <a:lnTo>
                  <a:pt x="42859" y="26796"/>
                </a:lnTo>
                <a:lnTo>
                  <a:pt x="43296" y="27050"/>
                </a:lnTo>
                <a:lnTo>
                  <a:pt x="43963" y="28066"/>
                </a:lnTo>
                <a:lnTo>
                  <a:pt x="44860" y="28955"/>
                </a:lnTo>
                <a:lnTo>
                  <a:pt x="45458" y="29463"/>
                </a:lnTo>
                <a:lnTo>
                  <a:pt x="46159" y="30098"/>
                </a:lnTo>
                <a:lnTo>
                  <a:pt x="46987" y="30606"/>
                </a:lnTo>
                <a:lnTo>
                  <a:pt x="51391" y="31876"/>
                </a:lnTo>
                <a:lnTo>
                  <a:pt x="52058" y="32003"/>
                </a:lnTo>
                <a:lnTo>
                  <a:pt x="53553" y="32003"/>
                </a:lnTo>
                <a:lnTo>
                  <a:pt x="55129" y="31749"/>
                </a:lnTo>
                <a:lnTo>
                  <a:pt x="56221" y="31622"/>
                </a:lnTo>
                <a:lnTo>
                  <a:pt x="59367" y="27686"/>
                </a:lnTo>
                <a:lnTo>
                  <a:pt x="59527" y="26543"/>
                </a:lnTo>
                <a:close/>
              </a:path>
              <a:path w="70484" h="36195">
                <a:moveTo>
                  <a:pt x="70021" y="3302"/>
                </a:moveTo>
                <a:lnTo>
                  <a:pt x="37074" y="20700"/>
                </a:lnTo>
                <a:lnTo>
                  <a:pt x="34567" y="21335"/>
                </a:lnTo>
                <a:lnTo>
                  <a:pt x="30635" y="21970"/>
                </a:lnTo>
                <a:lnTo>
                  <a:pt x="28473" y="22097"/>
                </a:lnTo>
                <a:lnTo>
                  <a:pt x="28197" y="22097"/>
                </a:lnTo>
                <a:lnTo>
                  <a:pt x="29761" y="24129"/>
                </a:lnTo>
                <a:lnTo>
                  <a:pt x="31106" y="25780"/>
                </a:lnTo>
                <a:lnTo>
                  <a:pt x="33027" y="27812"/>
                </a:lnTo>
                <a:lnTo>
                  <a:pt x="34441" y="29209"/>
                </a:lnTo>
                <a:lnTo>
                  <a:pt x="40035" y="29209"/>
                </a:lnTo>
                <a:lnTo>
                  <a:pt x="40260" y="27558"/>
                </a:lnTo>
                <a:lnTo>
                  <a:pt x="40386" y="27304"/>
                </a:lnTo>
                <a:lnTo>
                  <a:pt x="40582" y="27050"/>
                </a:lnTo>
                <a:lnTo>
                  <a:pt x="40892" y="26796"/>
                </a:lnTo>
                <a:lnTo>
                  <a:pt x="41088" y="26669"/>
                </a:lnTo>
                <a:lnTo>
                  <a:pt x="41283" y="26669"/>
                </a:lnTo>
                <a:lnTo>
                  <a:pt x="41559" y="26542"/>
                </a:lnTo>
                <a:lnTo>
                  <a:pt x="59527" y="26543"/>
                </a:lnTo>
                <a:lnTo>
                  <a:pt x="59403" y="21336"/>
                </a:lnTo>
                <a:lnTo>
                  <a:pt x="59198" y="20066"/>
                </a:lnTo>
                <a:lnTo>
                  <a:pt x="58659" y="17399"/>
                </a:lnTo>
                <a:lnTo>
                  <a:pt x="59292" y="17399"/>
                </a:lnTo>
                <a:lnTo>
                  <a:pt x="60867" y="17272"/>
                </a:lnTo>
                <a:lnTo>
                  <a:pt x="61891" y="17018"/>
                </a:lnTo>
                <a:lnTo>
                  <a:pt x="63029" y="16764"/>
                </a:lnTo>
                <a:lnTo>
                  <a:pt x="70389" y="7747"/>
                </a:lnTo>
                <a:lnTo>
                  <a:pt x="70262" y="4572"/>
                </a:lnTo>
                <a:lnTo>
                  <a:pt x="70021" y="3302"/>
                </a:lnTo>
                <a:close/>
              </a:path>
              <a:path w="70484" h="36195">
                <a:moveTo>
                  <a:pt x="38484" y="14604"/>
                </a:moveTo>
                <a:lnTo>
                  <a:pt x="28864" y="14604"/>
                </a:lnTo>
                <a:lnTo>
                  <a:pt x="28231" y="16001"/>
                </a:lnTo>
                <a:lnTo>
                  <a:pt x="27369" y="17271"/>
                </a:lnTo>
                <a:lnTo>
                  <a:pt x="26782" y="17906"/>
                </a:lnTo>
                <a:lnTo>
                  <a:pt x="25759" y="18922"/>
                </a:lnTo>
                <a:lnTo>
                  <a:pt x="25322" y="19303"/>
                </a:lnTo>
                <a:lnTo>
                  <a:pt x="28473" y="18541"/>
                </a:lnTo>
                <a:lnTo>
                  <a:pt x="31336" y="17779"/>
                </a:lnTo>
                <a:lnTo>
                  <a:pt x="32636" y="17271"/>
                </a:lnTo>
                <a:lnTo>
                  <a:pt x="35039" y="16382"/>
                </a:lnTo>
                <a:lnTo>
                  <a:pt x="36131" y="15874"/>
                </a:lnTo>
                <a:lnTo>
                  <a:pt x="37155" y="15366"/>
                </a:lnTo>
                <a:lnTo>
                  <a:pt x="38098" y="14858"/>
                </a:lnTo>
                <a:lnTo>
                  <a:pt x="38484" y="14604"/>
                </a:lnTo>
                <a:close/>
              </a:path>
              <a:path w="70484" h="36195">
                <a:moveTo>
                  <a:pt x="54966" y="6604"/>
                </a:moveTo>
                <a:lnTo>
                  <a:pt x="46470" y="6603"/>
                </a:lnTo>
                <a:lnTo>
                  <a:pt x="46495" y="8254"/>
                </a:lnTo>
                <a:lnTo>
                  <a:pt x="46369" y="9778"/>
                </a:lnTo>
                <a:lnTo>
                  <a:pt x="43963" y="16890"/>
                </a:lnTo>
                <a:lnTo>
                  <a:pt x="45849" y="16128"/>
                </a:lnTo>
                <a:lnTo>
                  <a:pt x="53588" y="11556"/>
                </a:lnTo>
                <a:lnTo>
                  <a:pt x="53749" y="11429"/>
                </a:lnTo>
                <a:lnTo>
                  <a:pt x="53864" y="10794"/>
                </a:lnTo>
                <a:lnTo>
                  <a:pt x="54496" y="8636"/>
                </a:lnTo>
                <a:lnTo>
                  <a:pt x="54871" y="7112"/>
                </a:lnTo>
                <a:lnTo>
                  <a:pt x="54966" y="6604"/>
                </a:lnTo>
                <a:close/>
              </a:path>
              <a:path w="70484" h="36195">
                <a:moveTo>
                  <a:pt x="31658" y="4063"/>
                </a:moveTo>
                <a:lnTo>
                  <a:pt x="30002" y="4063"/>
                </a:lnTo>
                <a:lnTo>
                  <a:pt x="28898" y="4444"/>
                </a:lnTo>
                <a:lnTo>
                  <a:pt x="28668" y="4571"/>
                </a:lnTo>
                <a:lnTo>
                  <a:pt x="27093" y="5079"/>
                </a:lnTo>
                <a:lnTo>
                  <a:pt x="21389" y="8762"/>
                </a:lnTo>
                <a:lnTo>
                  <a:pt x="20607" y="9524"/>
                </a:lnTo>
                <a:lnTo>
                  <a:pt x="19388" y="11048"/>
                </a:lnTo>
                <a:lnTo>
                  <a:pt x="18560" y="12445"/>
                </a:lnTo>
                <a:lnTo>
                  <a:pt x="17927" y="13842"/>
                </a:lnTo>
                <a:lnTo>
                  <a:pt x="17812" y="14223"/>
                </a:lnTo>
                <a:lnTo>
                  <a:pt x="17065" y="14604"/>
                </a:lnTo>
                <a:lnTo>
                  <a:pt x="15570" y="15112"/>
                </a:lnTo>
                <a:lnTo>
                  <a:pt x="14869" y="15239"/>
                </a:lnTo>
                <a:lnTo>
                  <a:pt x="13489" y="15366"/>
                </a:lnTo>
                <a:lnTo>
                  <a:pt x="26671" y="15366"/>
                </a:lnTo>
                <a:lnTo>
                  <a:pt x="27254" y="15112"/>
                </a:lnTo>
                <a:lnTo>
                  <a:pt x="28864" y="14604"/>
                </a:lnTo>
                <a:lnTo>
                  <a:pt x="38484" y="14604"/>
                </a:lnTo>
                <a:lnTo>
                  <a:pt x="39834" y="13715"/>
                </a:lnTo>
                <a:lnTo>
                  <a:pt x="44564" y="9651"/>
                </a:lnTo>
                <a:lnTo>
                  <a:pt x="36177" y="9651"/>
                </a:lnTo>
                <a:lnTo>
                  <a:pt x="35269" y="7111"/>
                </a:lnTo>
                <a:lnTo>
                  <a:pt x="32912" y="4571"/>
                </a:lnTo>
                <a:lnTo>
                  <a:pt x="32601" y="4317"/>
                </a:lnTo>
                <a:lnTo>
                  <a:pt x="32279" y="4190"/>
                </a:lnTo>
                <a:lnTo>
                  <a:pt x="31658" y="4063"/>
                </a:lnTo>
                <a:close/>
              </a:path>
              <a:path w="70484" h="36195">
                <a:moveTo>
                  <a:pt x="51702" y="0"/>
                </a:moveTo>
                <a:lnTo>
                  <a:pt x="50920" y="0"/>
                </a:lnTo>
                <a:lnTo>
                  <a:pt x="50598" y="126"/>
                </a:lnTo>
                <a:lnTo>
                  <a:pt x="49506" y="253"/>
                </a:lnTo>
                <a:lnTo>
                  <a:pt x="48482" y="507"/>
                </a:lnTo>
                <a:lnTo>
                  <a:pt x="47574" y="761"/>
                </a:lnTo>
                <a:lnTo>
                  <a:pt x="46792" y="1142"/>
                </a:lnTo>
                <a:lnTo>
                  <a:pt x="46079" y="1396"/>
                </a:lnTo>
                <a:lnTo>
                  <a:pt x="44940" y="2031"/>
                </a:lnTo>
                <a:lnTo>
                  <a:pt x="44112" y="2666"/>
                </a:lnTo>
                <a:lnTo>
                  <a:pt x="43560" y="3174"/>
                </a:lnTo>
                <a:lnTo>
                  <a:pt x="42422" y="4952"/>
                </a:lnTo>
                <a:lnTo>
                  <a:pt x="41122" y="6603"/>
                </a:lnTo>
                <a:lnTo>
                  <a:pt x="39363" y="8254"/>
                </a:lnTo>
                <a:lnTo>
                  <a:pt x="38811" y="8635"/>
                </a:lnTo>
                <a:lnTo>
                  <a:pt x="38293" y="8889"/>
                </a:lnTo>
                <a:lnTo>
                  <a:pt x="37431" y="9397"/>
                </a:lnTo>
                <a:lnTo>
                  <a:pt x="37074" y="9524"/>
                </a:lnTo>
                <a:lnTo>
                  <a:pt x="36327" y="9651"/>
                </a:lnTo>
                <a:lnTo>
                  <a:pt x="44564" y="9651"/>
                </a:lnTo>
                <a:lnTo>
                  <a:pt x="45653" y="8127"/>
                </a:lnTo>
                <a:lnTo>
                  <a:pt x="46470" y="6603"/>
                </a:lnTo>
                <a:lnTo>
                  <a:pt x="54966" y="6604"/>
                </a:lnTo>
                <a:lnTo>
                  <a:pt x="55092" y="5207"/>
                </a:lnTo>
                <a:lnTo>
                  <a:pt x="55018" y="3175"/>
                </a:lnTo>
                <a:lnTo>
                  <a:pt x="54807" y="2286"/>
                </a:lnTo>
                <a:lnTo>
                  <a:pt x="52173" y="127"/>
                </a:lnTo>
                <a:lnTo>
                  <a:pt x="51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08141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60323" y="44068"/>
                </a:moveTo>
                <a:lnTo>
                  <a:pt x="34567" y="44068"/>
                </a:lnTo>
                <a:lnTo>
                  <a:pt x="34728" y="44322"/>
                </a:lnTo>
                <a:lnTo>
                  <a:pt x="35867" y="45465"/>
                </a:lnTo>
                <a:lnTo>
                  <a:pt x="37362" y="46735"/>
                </a:lnTo>
                <a:lnTo>
                  <a:pt x="39282" y="48132"/>
                </a:lnTo>
                <a:lnTo>
                  <a:pt x="40030" y="48640"/>
                </a:lnTo>
                <a:lnTo>
                  <a:pt x="40777" y="49021"/>
                </a:lnTo>
                <a:lnTo>
                  <a:pt x="41571" y="49529"/>
                </a:lnTo>
                <a:lnTo>
                  <a:pt x="48528" y="50926"/>
                </a:lnTo>
                <a:lnTo>
                  <a:pt x="50299" y="50418"/>
                </a:lnTo>
                <a:lnTo>
                  <a:pt x="51161" y="50037"/>
                </a:lnTo>
                <a:lnTo>
                  <a:pt x="52886" y="48767"/>
                </a:lnTo>
                <a:lnTo>
                  <a:pt x="54542" y="46989"/>
                </a:lnTo>
                <a:lnTo>
                  <a:pt x="56037" y="44576"/>
                </a:lnTo>
                <a:lnTo>
                  <a:pt x="56739" y="44449"/>
                </a:lnTo>
                <a:lnTo>
                  <a:pt x="58590" y="44322"/>
                </a:lnTo>
                <a:lnTo>
                  <a:pt x="60323" y="44068"/>
                </a:lnTo>
                <a:close/>
              </a:path>
              <a:path w="76200" h="51434">
                <a:moveTo>
                  <a:pt x="10269" y="15620"/>
                </a:moveTo>
                <a:lnTo>
                  <a:pt x="8107" y="15620"/>
                </a:lnTo>
                <a:lnTo>
                  <a:pt x="5634" y="15874"/>
                </a:lnTo>
                <a:lnTo>
                  <a:pt x="4254" y="16128"/>
                </a:lnTo>
                <a:lnTo>
                  <a:pt x="4084" y="17271"/>
                </a:lnTo>
                <a:lnTo>
                  <a:pt x="3392" y="20446"/>
                </a:lnTo>
                <a:lnTo>
                  <a:pt x="1603" y="25526"/>
                </a:lnTo>
                <a:lnTo>
                  <a:pt x="1116" y="26669"/>
                </a:lnTo>
                <a:lnTo>
                  <a:pt x="643" y="27558"/>
                </a:lnTo>
                <a:lnTo>
                  <a:pt x="793" y="27558"/>
                </a:lnTo>
                <a:lnTo>
                  <a:pt x="1115" y="27812"/>
                </a:lnTo>
                <a:lnTo>
                  <a:pt x="1379" y="27812"/>
                </a:lnTo>
                <a:lnTo>
                  <a:pt x="1977" y="28193"/>
                </a:lnTo>
                <a:lnTo>
                  <a:pt x="2288" y="28447"/>
                </a:lnTo>
                <a:lnTo>
                  <a:pt x="2644" y="28701"/>
                </a:lnTo>
                <a:lnTo>
                  <a:pt x="3748" y="29971"/>
                </a:lnTo>
                <a:lnTo>
                  <a:pt x="4496" y="31241"/>
                </a:lnTo>
                <a:lnTo>
                  <a:pt x="5117" y="32765"/>
                </a:lnTo>
                <a:lnTo>
                  <a:pt x="3748" y="33654"/>
                </a:lnTo>
                <a:lnTo>
                  <a:pt x="2449" y="34670"/>
                </a:lnTo>
                <a:lnTo>
                  <a:pt x="1662" y="35432"/>
                </a:lnTo>
                <a:lnTo>
                  <a:pt x="1184" y="35940"/>
                </a:lnTo>
                <a:lnTo>
                  <a:pt x="643" y="36702"/>
                </a:lnTo>
                <a:lnTo>
                  <a:pt x="436" y="36956"/>
                </a:lnTo>
                <a:lnTo>
                  <a:pt x="91" y="37845"/>
                </a:lnTo>
                <a:lnTo>
                  <a:pt x="0" y="39369"/>
                </a:lnTo>
                <a:lnTo>
                  <a:pt x="126" y="39877"/>
                </a:lnTo>
                <a:lnTo>
                  <a:pt x="321" y="40385"/>
                </a:lnTo>
                <a:lnTo>
                  <a:pt x="954" y="41274"/>
                </a:lnTo>
                <a:lnTo>
                  <a:pt x="1379" y="41655"/>
                </a:lnTo>
                <a:lnTo>
                  <a:pt x="1897" y="42163"/>
                </a:lnTo>
                <a:lnTo>
                  <a:pt x="2529" y="42544"/>
                </a:lnTo>
                <a:lnTo>
                  <a:pt x="3486" y="44068"/>
                </a:lnTo>
                <a:lnTo>
                  <a:pt x="4691" y="45592"/>
                </a:lnTo>
                <a:lnTo>
                  <a:pt x="5358" y="46227"/>
                </a:lnTo>
                <a:lnTo>
                  <a:pt x="6106" y="46735"/>
                </a:lnTo>
                <a:lnTo>
                  <a:pt x="7750" y="47243"/>
                </a:lnTo>
                <a:lnTo>
                  <a:pt x="8693" y="47243"/>
                </a:lnTo>
                <a:lnTo>
                  <a:pt x="9165" y="47116"/>
                </a:lnTo>
                <a:lnTo>
                  <a:pt x="10660" y="46354"/>
                </a:lnTo>
                <a:lnTo>
                  <a:pt x="11729" y="45338"/>
                </a:lnTo>
                <a:lnTo>
                  <a:pt x="13339" y="43179"/>
                </a:lnTo>
                <a:lnTo>
                  <a:pt x="15501" y="43179"/>
                </a:lnTo>
                <a:lnTo>
                  <a:pt x="15777" y="42798"/>
                </a:lnTo>
                <a:lnTo>
                  <a:pt x="16108" y="42036"/>
                </a:lnTo>
                <a:lnTo>
                  <a:pt x="16228" y="41274"/>
                </a:lnTo>
                <a:lnTo>
                  <a:pt x="16144" y="39115"/>
                </a:lnTo>
                <a:lnTo>
                  <a:pt x="15927" y="37972"/>
                </a:lnTo>
                <a:lnTo>
                  <a:pt x="31900" y="37972"/>
                </a:lnTo>
                <a:lnTo>
                  <a:pt x="25954" y="35305"/>
                </a:lnTo>
                <a:lnTo>
                  <a:pt x="23171" y="33908"/>
                </a:lnTo>
                <a:lnTo>
                  <a:pt x="20526" y="32638"/>
                </a:lnTo>
                <a:lnTo>
                  <a:pt x="15697" y="29971"/>
                </a:lnTo>
                <a:lnTo>
                  <a:pt x="11568" y="27431"/>
                </a:lnTo>
                <a:lnTo>
                  <a:pt x="8222" y="25272"/>
                </a:lnTo>
                <a:lnTo>
                  <a:pt x="3783" y="22224"/>
                </a:lnTo>
                <a:lnTo>
                  <a:pt x="3908" y="21208"/>
                </a:lnTo>
                <a:lnTo>
                  <a:pt x="4806" y="18414"/>
                </a:lnTo>
                <a:lnTo>
                  <a:pt x="5588" y="18414"/>
                </a:lnTo>
                <a:lnTo>
                  <a:pt x="7635" y="18287"/>
                </a:lnTo>
                <a:lnTo>
                  <a:pt x="20438" y="18287"/>
                </a:lnTo>
                <a:lnTo>
                  <a:pt x="20687" y="18160"/>
                </a:lnTo>
                <a:lnTo>
                  <a:pt x="21435" y="17906"/>
                </a:lnTo>
                <a:lnTo>
                  <a:pt x="21550" y="17525"/>
                </a:lnTo>
                <a:lnTo>
                  <a:pt x="21780" y="17017"/>
                </a:lnTo>
                <a:lnTo>
                  <a:pt x="15812" y="17017"/>
                </a:lnTo>
                <a:lnTo>
                  <a:pt x="15616" y="16890"/>
                </a:lnTo>
                <a:lnTo>
                  <a:pt x="14639" y="16509"/>
                </a:lnTo>
                <a:lnTo>
                  <a:pt x="13535" y="16128"/>
                </a:lnTo>
                <a:lnTo>
                  <a:pt x="11212" y="15747"/>
                </a:lnTo>
                <a:lnTo>
                  <a:pt x="10269" y="15620"/>
                </a:lnTo>
                <a:close/>
              </a:path>
              <a:path w="76200" h="51434">
                <a:moveTo>
                  <a:pt x="31900" y="37972"/>
                </a:moveTo>
                <a:lnTo>
                  <a:pt x="15927" y="37972"/>
                </a:lnTo>
                <a:lnTo>
                  <a:pt x="18134" y="41020"/>
                </a:lnTo>
                <a:lnTo>
                  <a:pt x="19169" y="42163"/>
                </a:lnTo>
                <a:lnTo>
                  <a:pt x="27219" y="46481"/>
                </a:lnTo>
                <a:lnTo>
                  <a:pt x="28036" y="46608"/>
                </a:lnTo>
                <a:lnTo>
                  <a:pt x="30715" y="46227"/>
                </a:lnTo>
                <a:lnTo>
                  <a:pt x="31658" y="45846"/>
                </a:lnTo>
                <a:lnTo>
                  <a:pt x="33590" y="44830"/>
                </a:lnTo>
                <a:lnTo>
                  <a:pt x="34567" y="44068"/>
                </a:lnTo>
                <a:lnTo>
                  <a:pt x="60323" y="44068"/>
                </a:lnTo>
                <a:lnTo>
                  <a:pt x="67985" y="42036"/>
                </a:lnTo>
                <a:lnTo>
                  <a:pt x="69365" y="41401"/>
                </a:lnTo>
                <a:lnTo>
                  <a:pt x="69986" y="41020"/>
                </a:lnTo>
                <a:lnTo>
                  <a:pt x="70584" y="40512"/>
                </a:lnTo>
                <a:lnTo>
                  <a:pt x="71090" y="40131"/>
                </a:lnTo>
                <a:lnTo>
                  <a:pt x="71562" y="39623"/>
                </a:lnTo>
                <a:lnTo>
                  <a:pt x="36453" y="39623"/>
                </a:lnTo>
                <a:lnTo>
                  <a:pt x="35430" y="39369"/>
                </a:lnTo>
                <a:lnTo>
                  <a:pt x="33624" y="38861"/>
                </a:lnTo>
                <a:lnTo>
                  <a:pt x="31900" y="37972"/>
                </a:lnTo>
                <a:close/>
              </a:path>
              <a:path w="76200" h="51434">
                <a:moveTo>
                  <a:pt x="15501" y="43179"/>
                </a:moveTo>
                <a:lnTo>
                  <a:pt x="13339" y="43179"/>
                </a:lnTo>
                <a:lnTo>
                  <a:pt x="14558" y="43433"/>
                </a:lnTo>
                <a:lnTo>
                  <a:pt x="14869" y="43433"/>
                </a:lnTo>
                <a:lnTo>
                  <a:pt x="15501" y="43179"/>
                </a:lnTo>
                <a:close/>
              </a:path>
              <a:path w="76200" h="51434">
                <a:moveTo>
                  <a:pt x="45768" y="30225"/>
                </a:moveTo>
                <a:lnTo>
                  <a:pt x="43882" y="31241"/>
                </a:lnTo>
                <a:lnTo>
                  <a:pt x="38063" y="39623"/>
                </a:lnTo>
                <a:lnTo>
                  <a:pt x="71562" y="39623"/>
                </a:lnTo>
                <a:lnTo>
                  <a:pt x="71999" y="39115"/>
                </a:lnTo>
                <a:lnTo>
                  <a:pt x="72620" y="37972"/>
                </a:lnTo>
                <a:lnTo>
                  <a:pt x="72785" y="37464"/>
                </a:lnTo>
                <a:lnTo>
                  <a:pt x="72942" y="36702"/>
                </a:lnTo>
                <a:lnTo>
                  <a:pt x="73202" y="35686"/>
                </a:lnTo>
                <a:lnTo>
                  <a:pt x="55681" y="35686"/>
                </a:lnTo>
                <a:lnTo>
                  <a:pt x="54347" y="35432"/>
                </a:lnTo>
                <a:lnTo>
                  <a:pt x="53714" y="35432"/>
                </a:lnTo>
                <a:lnTo>
                  <a:pt x="49080" y="33146"/>
                </a:lnTo>
                <a:lnTo>
                  <a:pt x="48482" y="32638"/>
                </a:lnTo>
                <a:lnTo>
                  <a:pt x="47585" y="31749"/>
                </a:lnTo>
                <a:lnTo>
                  <a:pt x="47068" y="30987"/>
                </a:lnTo>
                <a:lnTo>
                  <a:pt x="46918" y="30733"/>
                </a:lnTo>
                <a:lnTo>
                  <a:pt x="46481" y="30479"/>
                </a:lnTo>
                <a:lnTo>
                  <a:pt x="45768" y="30225"/>
                </a:lnTo>
                <a:close/>
              </a:path>
              <a:path w="76200" h="51434">
                <a:moveTo>
                  <a:pt x="75986" y="6985"/>
                </a:moveTo>
                <a:lnTo>
                  <a:pt x="73643" y="6985"/>
                </a:lnTo>
                <a:lnTo>
                  <a:pt x="73812" y="7874"/>
                </a:lnTo>
                <a:lnTo>
                  <a:pt x="73919" y="8636"/>
                </a:lnTo>
                <a:lnTo>
                  <a:pt x="68457" y="19684"/>
                </a:lnTo>
                <a:lnTo>
                  <a:pt x="67824" y="20065"/>
                </a:lnTo>
                <a:lnTo>
                  <a:pt x="66652" y="20446"/>
                </a:lnTo>
                <a:lnTo>
                  <a:pt x="65513" y="20700"/>
                </a:lnTo>
                <a:lnTo>
                  <a:pt x="64490" y="20954"/>
                </a:lnTo>
                <a:lnTo>
                  <a:pt x="62914" y="21081"/>
                </a:lnTo>
                <a:lnTo>
                  <a:pt x="62282" y="21081"/>
                </a:lnTo>
                <a:lnTo>
                  <a:pt x="62821" y="23748"/>
                </a:lnTo>
                <a:lnTo>
                  <a:pt x="63056" y="25272"/>
                </a:lnTo>
                <a:lnTo>
                  <a:pt x="63180" y="29971"/>
                </a:lnTo>
                <a:lnTo>
                  <a:pt x="63059" y="30987"/>
                </a:lnTo>
                <a:lnTo>
                  <a:pt x="58751" y="35432"/>
                </a:lnTo>
                <a:lnTo>
                  <a:pt x="57176" y="35686"/>
                </a:lnTo>
                <a:lnTo>
                  <a:pt x="73202" y="35686"/>
                </a:lnTo>
                <a:lnTo>
                  <a:pt x="73300" y="35305"/>
                </a:lnTo>
                <a:lnTo>
                  <a:pt x="73409" y="34670"/>
                </a:lnTo>
                <a:lnTo>
                  <a:pt x="73293" y="31114"/>
                </a:lnTo>
                <a:lnTo>
                  <a:pt x="66134" y="25018"/>
                </a:lnTo>
                <a:lnTo>
                  <a:pt x="66010" y="23748"/>
                </a:lnTo>
                <a:lnTo>
                  <a:pt x="65789" y="23240"/>
                </a:lnTo>
                <a:lnTo>
                  <a:pt x="65272" y="22605"/>
                </a:lnTo>
                <a:lnTo>
                  <a:pt x="65985" y="22224"/>
                </a:lnTo>
                <a:lnTo>
                  <a:pt x="67709" y="21208"/>
                </a:lnTo>
                <a:lnTo>
                  <a:pt x="68848" y="20573"/>
                </a:lnTo>
                <a:lnTo>
                  <a:pt x="70067" y="19684"/>
                </a:lnTo>
                <a:lnTo>
                  <a:pt x="76091" y="10668"/>
                </a:lnTo>
                <a:lnTo>
                  <a:pt x="75986" y="6985"/>
                </a:lnTo>
                <a:close/>
              </a:path>
              <a:path w="76200" h="51434">
                <a:moveTo>
                  <a:pt x="32486" y="18287"/>
                </a:moveTo>
                <a:lnTo>
                  <a:pt x="30876" y="18795"/>
                </a:lnTo>
                <a:lnTo>
                  <a:pt x="30002" y="19176"/>
                </a:lnTo>
                <a:lnTo>
                  <a:pt x="23171" y="20827"/>
                </a:lnTo>
                <a:lnTo>
                  <a:pt x="21354" y="21081"/>
                </a:lnTo>
                <a:lnTo>
                  <a:pt x="17387" y="21716"/>
                </a:lnTo>
                <a:lnTo>
                  <a:pt x="10545" y="22097"/>
                </a:lnTo>
                <a:lnTo>
                  <a:pt x="11292" y="22351"/>
                </a:lnTo>
                <a:lnTo>
                  <a:pt x="12235" y="22732"/>
                </a:lnTo>
                <a:lnTo>
                  <a:pt x="13569" y="23113"/>
                </a:lnTo>
                <a:lnTo>
                  <a:pt x="14363" y="23367"/>
                </a:lnTo>
                <a:lnTo>
                  <a:pt x="16283" y="23748"/>
                </a:lnTo>
                <a:lnTo>
                  <a:pt x="18640" y="24129"/>
                </a:lnTo>
                <a:lnTo>
                  <a:pt x="22964" y="24510"/>
                </a:lnTo>
                <a:lnTo>
                  <a:pt x="24425" y="25907"/>
                </a:lnTo>
                <a:lnTo>
                  <a:pt x="31463" y="30352"/>
                </a:lnTo>
                <a:lnTo>
                  <a:pt x="32912" y="31114"/>
                </a:lnTo>
                <a:lnTo>
                  <a:pt x="35349" y="32003"/>
                </a:lnTo>
                <a:lnTo>
                  <a:pt x="38063" y="32765"/>
                </a:lnTo>
                <a:lnTo>
                  <a:pt x="36649" y="31495"/>
                </a:lnTo>
                <a:lnTo>
                  <a:pt x="34418" y="29082"/>
                </a:lnTo>
                <a:lnTo>
                  <a:pt x="33090" y="27431"/>
                </a:lnTo>
                <a:lnTo>
                  <a:pt x="31819" y="25780"/>
                </a:lnTo>
                <a:lnTo>
                  <a:pt x="32095" y="25780"/>
                </a:lnTo>
                <a:lnTo>
                  <a:pt x="34257" y="25526"/>
                </a:lnTo>
                <a:lnTo>
                  <a:pt x="46176" y="22986"/>
                </a:lnTo>
                <a:lnTo>
                  <a:pt x="28944" y="22986"/>
                </a:lnTo>
                <a:lnTo>
                  <a:pt x="29381" y="22605"/>
                </a:lnTo>
                <a:lnTo>
                  <a:pt x="30405" y="21589"/>
                </a:lnTo>
                <a:lnTo>
                  <a:pt x="31854" y="19684"/>
                </a:lnTo>
                <a:lnTo>
                  <a:pt x="32486" y="18287"/>
                </a:lnTo>
                <a:close/>
              </a:path>
              <a:path w="76200" h="51434">
                <a:moveTo>
                  <a:pt x="50092" y="10286"/>
                </a:moveTo>
                <a:lnTo>
                  <a:pt x="36258" y="20954"/>
                </a:lnTo>
                <a:lnTo>
                  <a:pt x="34958" y="21462"/>
                </a:lnTo>
                <a:lnTo>
                  <a:pt x="32095" y="22224"/>
                </a:lnTo>
                <a:lnTo>
                  <a:pt x="28944" y="22986"/>
                </a:lnTo>
                <a:lnTo>
                  <a:pt x="46176" y="22986"/>
                </a:lnTo>
                <a:lnTo>
                  <a:pt x="49747" y="21843"/>
                </a:lnTo>
                <a:lnTo>
                  <a:pt x="51437" y="21208"/>
                </a:lnTo>
                <a:lnTo>
                  <a:pt x="52990" y="20573"/>
                </a:lnTo>
                <a:lnTo>
                  <a:pt x="47585" y="20573"/>
                </a:lnTo>
                <a:lnTo>
                  <a:pt x="48252" y="19430"/>
                </a:lnTo>
                <a:lnTo>
                  <a:pt x="49000" y="17779"/>
                </a:lnTo>
                <a:lnTo>
                  <a:pt x="49428" y="16509"/>
                </a:lnTo>
                <a:lnTo>
                  <a:pt x="49834" y="14731"/>
                </a:lnTo>
                <a:lnTo>
                  <a:pt x="50049" y="12953"/>
                </a:lnTo>
                <a:lnTo>
                  <a:pt x="50092" y="10286"/>
                </a:lnTo>
                <a:close/>
              </a:path>
              <a:path w="76200" h="51434">
                <a:moveTo>
                  <a:pt x="59346" y="3682"/>
                </a:moveTo>
                <a:lnTo>
                  <a:pt x="55324" y="3682"/>
                </a:lnTo>
                <a:lnTo>
                  <a:pt x="55796" y="3809"/>
                </a:lnTo>
                <a:lnTo>
                  <a:pt x="56624" y="3936"/>
                </a:lnTo>
                <a:lnTo>
                  <a:pt x="56900" y="4063"/>
                </a:lnTo>
                <a:lnTo>
                  <a:pt x="58685" y="9397"/>
                </a:lnTo>
                <a:lnTo>
                  <a:pt x="58575" y="10286"/>
                </a:lnTo>
                <a:lnTo>
                  <a:pt x="58050" y="12572"/>
                </a:lnTo>
                <a:lnTo>
                  <a:pt x="57526" y="14350"/>
                </a:lnTo>
                <a:lnTo>
                  <a:pt x="57452" y="14858"/>
                </a:lnTo>
                <a:lnTo>
                  <a:pt x="47585" y="20573"/>
                </a:lnTo>
                <a:lnTo>
                  <a:pt x="52990" y="20573"/>
                </a:lnTo>
                <a:lnTo>
                  <a:pt x="54853" y="19811"/>
                </a:lnTo>
                <a:lnTo>
                  <a:pt x="56624" y="19049"/>
                </a:lnTo>
                <a:lnTo>
                  <a:pt x="58349" y="18160"/>
                </a:lnTo>
                <a:lnTo>
                  <a:pt x="60120" y="17144"/>
                </a:lnTo>
                <a:lnTo>
                  <a:pt x="61891" y="16255"/>
                </a:lnTo>
                <a:lnTo>
                  <a:pt x="73643" y="6985"/>
                </a:lnTo>
                <a:lnTo>
                  <a:pt x="75986" y="6985"/>
                </a:lnTo>
                <a:lnTo>
                  <a:pt x="75835" y="6350"/>
                </a:lnTo>
                <a:lnTo>
                  <a:pt x="60361" y="6349"/>
                </a:lnTo>
                <a:lnTo>
                  <a:pt x="60246" y="5841"/>
                </a:lnTo>
                <a:lnTo>
                  <a:pt x="59890" y="4698"/>
                </a:lnTo>
                <a:lnTo>
                  <a:pt x="59346" y="3682"/>
                </a:lnTo>
                <a:close/>
              </a:path>
              <a:path w="76200" h="51434">
                <a:moveTo>
                  <a:pt x="20438" y="18287"/>
                </a:moveTo>
                <a:lnTo>
                  <a:pt x="10384" y="18287"/>
                </a:lnTo>
                <a:lnTo>
                  <a:pt x="11097" y="18414"/>
                </a:lnTo>
                <a:lnTo>
                  <a:pt x="12546" y="18541"/>
                </a:lnTo>
                <a:lnTo>
                  <a:pt x="14788" y="18922"/>
                </a:lnTo>
                <a:lnTo>
                  <a:pt x="15858" y="19049"/>
                </a:lnTo>
                <a:lnTo>
                  <a:pt x="17111" y="19049"/>
                </a:lnTo>
                <a:lnTo>
                  <a:pt x="18491" y="18922"/>
                </a:lnTo>
                <a:lnTo>
                  <a:pt x="19192" y="18668"/>
                </a:lnTo>
                <a:lnTo>
                  <a:pt x="19940" y="18541"/>
                </a:lnTo>
                <a:lnTo>
                  <a:pt x="20438" y="18287"/>
                </a:lnTo>
                <a:close/>
              </a:path>
              <a:path w="76200" h="51434">
                <a:moveTo>
                  <a:pt x="33854" y="4952"/>
                </a:moveTo>
                <a:lnTo>
                  <a:pt x="33073" y="4952"/>
                </a:lnTo>
                <a:lnTo>
                  <a:pt x="32521" y="5079"/>
                </a:lnTo>
                <a:lnTo>
                  <a:pt x="31900" y="5079"/>
                </a:lnTo>
                <a:lnTo>
                  <a:pt x="31187" y="5206"/>
                </a:lnTo>
                <a:lnTo>
                  <a:pt x="30405" y="5460"/>
                </a:lnTo>
                <a:lnTo>
                  <a:pt x="29968" y="5714"/>
                </a:lnTo>
                <a:lnTo>
                  <a:pt x="29059" y="6095"/>
                </a:lnTo>
                <a:lnTo>
                  <a:pt x="28588" y="6222"/>
                </a:lnTo>
                <a:lnTo>
                  <a:pt x="28116" y="6603"/>
                </a:lnTo>
                <a:lnTo>
                  <a:pt x="26621" y="7619"/>
                </a:lnTo>
                <a:lnTo>
                  <a:pt x="26115" y="8000"/>
                </a:lnTo>
                <a:lnTo>
                  <a:pt x="25609" y="8508"/>
                </a:lnTo>
                <a:lnTo>
                  <a:pt x="24540" y="9524"/>
                </a:lnTo>
                <a:lnTo>
                  <a:pt x="23482" y="10794"/>
                </a:lnTo>
                <a:lnTo>
                  <a:pt x="22424" y="12191"/>
                </a:lnTo>
                <a:lnTo>
                  <a:pt x="22148" y="12699"/>
                </a:lnTo>
                <a:lnTo>
                  <a:pt x="19825" y="15874"/>
                </a:lnTo>
                <a:lnTo>
                  <a:pt x="19158" y="16255"/>
                </a:lnTo>
                <a:lnTo>
                  <a:pt x="18410" y="16763"/>
                </a:lnTo>
                <a:lnTo>
                  <a:pt x="18215" y="16763"/>
                </a:lnTo>
                <a:lnTo>
                  <a:pt x="17663" y="17017"/>
                </a:lnTo>
                <a:lnTo>
                  <a:pt x="21780" y="17017"/>
                </a:lnTo>
                <a:lnTo>
                  <a:pt x="22182" y="16128"/>
                </a:lnTo>
                <a:lnTo>
                  <a:pt x="23010" y="14731"/>
                </a:lnTo>
                <a:lnTo>
                  <a:pt x="32291" y="8254"/>
                </a:lnTo>
                <a:lnTo>
                  <a:pt x="32521" y="8127"/>
                </a:lnTo>
                <a:lnTo>
                  <a:pt x="33624" y="7746"/>
                </a:lnTo>
                <a:lnTo>
                  <a:pt x="34682" y="7619"/>
                </a:lnTo>
                <a:lnTo>
                  <a:pt x="38233" y="7619"/>
                </a:lnTo>
                <a:lnTo>
                  <a:pt x="37983" y="7111"/>
                </a:lnTo>
                <a:lnTo>
                  <a:pt x="34924" y="5206"/>
                </a:lnTo>
                <a:lnTo>
                  <a:pt x="33854" y="4952"/>
                </a:lnTo>
                <a:close/>
              </a:path>
              <a:path w="76200" h="51434">
                <a:moveTo>
                  <a:pt x="38233" y="7619"/>
                </a:moveTo>
                <a:lnTo>
                  <a:pt x="34682" y="7619"/>
                </a:lnTo>
                <a:lnTo>
                  <a:pt x="35901" y="7873"/>
                </a:lnTo>
                <a:lnTo>
                  <a:pt x="36223" y="8000"/>
                </a:lnTo>
                <a:lnTo>
                  <a:pt x="36534" y="8254"/>
                </a:lnTo>
                <a:lnTo>
                  <a:pt x="37166" y="8635"/>
                </a:lnTo>
                <a:lnTo>
                  <a:pt x="37477" y="8889"/>
                </a:lnTo>
                <a:lnTo>
                  <a:pt x="38063" y="9524"/>
                </a:lnTo>
                <a:lnTo>
                  <a:pt x="38891" y="10794"/>
                </a:lnTo>
                <a:lnTo>
                  <a:pt x="39557" y="12572"/>
                </a:lnTo>
                <a:lnTo>
                  <a:pt x="39800" y="13334"/>
                </a:lnTo>
                <a:lnTo>
                  <a:pt x="39949" y="13334"/>
                </a:lnTo>
                <a:lnTo>
                  <a:pt x="40697" y="13207"/>
                </a:lnTo>
                <a:lnTo>
                  <a:pt x="41053" y="12953"/>
                </a:lnTo>
                <a:lnTo>
                  <a:pt x="41916" y="12572"/>
                </a:lnTo>
                <a:lnTo>
                  <a:pt x="42433" y="12318"/>
                </a:lnTo>
                <a:lnTo>
                  <a:pt x="42985" y="11937"/>
                </a:lnTo>
                <a:lnTo>
                  <a:pt x="44745" y="10286"/>
                </a:lnTo>
                <a:lnTo>
                  <a:pt x="45229" y="9651"/>
                </a:lnTo>
                <a:lnTo>
                  <a:pt x="38891" y="9651"/>
                </a:lnTo>
                <a:lnTo>
                  <a:pt x="38776" y="9016"/>
                </a:lnTo>
                <a:lnTo>
                  <a:pt x="38581" y="8254"/>
                </a:lnTo>
                <a:lnTo>
                  <a:pt x="38420" y="8000"/>
                </a:lnTo>
                <a:lnTo>
                  <a:pt x="38233" y="7619"/>
                </a:lnTo>
                <a:close/>
              </a:path>
              <a:path w="76200" h="51434">
                <a:moveTo>
                  <a:pt x="54692" y="380"/>
                </a:moveTo>
                <a:lnTo>
                  <a:pt x="48643" y="2285"/>
                </a:lnTo>
                <a:lnTo>
                  <a:pt x="47654" y="2920"/>
                </a:lnTo>
                <a:lnTo>
                  <a:pt x="47585" y="3301"/>
                </a:lnTo>
                <a:lnTo>
                  <a:pt x="47424" y="3428"/>
                </a:lnTo>
                <a:lnTo>
                  <a:pt x="46642" y="4444"/>
                </a:lnTo>
                <a:lnTo>
                  <a:pt x="46171" y="4825"/>
                </a:lnTo>
                <a:lnTo>
                  <a:pt x="44871" y="5968"/>
                </a:lnTo>
                <a:lnTo>
                  <a:pt x="44043" y="6476"/>
                </a:lnTo>
                <a:lnTo>
                  <a:pt x="43020" y="7238"/>
                </a:lnTo>
                <a:lnTo>
                  <a:pt x="41835" y="8000"/>
                </a:lnTo>
                <a:lnTo>
                  <a:pt x="38891" y="9651"/>
                </a:lnTo>
                <a:lnTo>
                  <a:pt x="45229" y="9651"/>
                </a:lnTo>
                <a:lnTo>
                  <a:pt x="46044" y="8635"/>
                </a:lnTo>
                <a:lnTo>
                  <a:pt x="47183" y="6857"/>
                </a:lnTo>
                <a:lnTo>
                  <a:pt x="47735" y="6349"/>
                </a:lnTo>
                <a:lnTo>
                  <a:pt x="54220" y="3809"/>
                </a:lnTo>
                <a:lnTo>
                  <a:pt x="54542" y="3682"/>
                </a:lnTo>
                <a:lnTo>
                  <a:pt x="59346" y="3682"/>
                </a:lnTo>
                <a:lnTo>
                  <a:pt x="59142" y="3301"/>
                </a:lnTo>
                <a:lnTo>
                  <a:pt x="58625" y="2539"/>
                </a:lnTo>
                <a:lnTo>
                  <a:pt x="57958" y="1904"/>
                </a:lnTo>
                <a:lnTo>
                  <a:pt x="57210" y="1269"/>
                </a:lnTo>
                <a:lnTo>
                  <a:pt x="55842" y="507"/>
                </a:lnTo>
                <a:lnTo>
                  <a:pt x="55290" y="507"/>
                </a:lnTo>
                <a:lnTo>
                  <a:pt x="54692" y="380"/>
                </a:lnTo>
                <a:close/>
              </a:path>
              <a:path w="76200" h="51434">
                <a:moveTo>
                  <a:pt x="69871" y="127"/>
                </a:moveTo>
                <a:lnTo>
                  <a:pt x="67157" y="126"/>
                </a:lnTo>
                <a:lnTo>
                  <a:pt x="66571" y="380"/>
                </a:lnTo>
                <a:lnTo>
                  <a:pt x="65985" y="507"/>
                </a:lnTo>
                <a:lnTo>
                  <a:pt x="60361" y="6349"/>
                </a:lnTo>
                <a:lnTo>
                  <a:pt x="75835" y="6350"/>
                </a:lnTo>
                <a:lnTo>
                  <a:pt x="71251" y="635"/>
                </a:lnTo>
                <a:lnTo>
                  <a:pt x="70343" y="254"/>
                </a:lnTo>
                <a:lnTo>
                  <a:pt x="69871" y="127"/>
                </a:lnTo>
                <a:close/>
              </a:path>
              <a:path w="76200" h="51434">
                <a:moveTo>
                  <a:pt x="68813" y="0"/>
                </a:moveTo>
                <a:lnTo>
                  <a:pt x="68261" y="0"/>
                </a:lnTo>
                <a:lnTo>
                  <a:pt x="67709" y="126"/>
                </a:lnTo>
                <a:lnTo>
                  <a:pt x="69365" y="127"/>
                </a:lnTo>
                <a:lnTo>
                  <a:pt x="6881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96122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12189" y="48041"/>
                </a:moveTo>
                <a:lnTo>
                  <a:pt x="2196" y="48041"/>
                </a:lnTo>
                <a:lnTo>
                  <a:pt x="2698" y="48432"/>
                </a:lnTo>
                <a:lnTo>
                  <a:pt x="3541" y="48941"/>
                </a:lnTo>
                <a:lnTo>
                  <a:pt x="4438" y="49333"/>
                </a:lnTo>
                <a:lnTo>
                  <a:pt x="5301" y="49567"/>
                </a:lnTo>
                <a:lnTo>
                  <a:pt x="6175" y="49724"/>
                </a:lnTo>
                <a:lnTo>
                  <a:pt x="7428" y="49724"/>
                </a:lnTo>
                <a:lnTo>
                  <a:pt x="8210" y="49646"/>
                </a:lnTo>
                <a:lnTo>
                  <a:pt x="12189" y="48041"/>
                </a:lnTo>
                <a:close/>
              </a:path>
              <a:path w="20954" h="50165">
                <a:moveTo>
                  <a:pt x="7624" y="1096"/>
                </a:moveTo>
                <a:lnTo>
                  <a:pt x="0" y="48510"/>
                </a:lnTo>
                <a:lnTo>
                  <a:pt x="908" y="48510"/>
                </a:lnTo>
                <a:lnTo>
                  <a:pt x="1366" y="48393"/>
                </a:lnTo>
                <a:lnTo>
                  <a:pt x="2046" y="48159"/>
                </a:lnTo>
                <a:lnTo>
                  <a:pt x="2196" y="48041"/>
                </a:lnTo>
                <a:lnTo>
                  <a:pt x="12189" y="48041"/>
                </a:lnTo>
                <a:lnTo>
                  <a:pt x="20871" y="28739"/>
                </a:lnTo>
                <a:lnTo>
                  <a:pt x="20791" y="22709"/>
                </a:lnTo>
                <a:lnTo>
                  <a:pt x="11327" y="2036"/>
                </a:lnTo>
                <a:lnTo>
                  <a:pt x="10970" y="1840"/>
                </a:lnTo>
                <a:lnTo>
                  <a:pt x="10303" y="1526"/>
                </a:lnTo>
                <a:lnTo>
                  <a:pt x="9901" y="1409"/>
                </a:lnTo>
                <a:lnTo>
                  <a:pt x="8808" y="1175"/>
                </a:lnTo>
                <a:lnTo>
                  <a:pt x="8417" y="1134"/>
                </a:lnTo>
                <a:lnTo>
                  <a:pt x="7624" y="1096"/>
                </a:lnTo>
                <a:close/>
              </a:path>
              <a:path w="20954" h="50165">
                <a:moveTo>
                  <a:pt x="15455" y="0"/>
                </a:moveTo>
                <a:lnTo>
                  <a:pt x="11327" y="2036"/>
                </a:lnTo>
                <a:lnTo>
                  <a:pt x="16190" y="2036"/>
                </a:lnTo>
                <a:lnTo>
                  <a:pt x="1545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18902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1" y="0"/>
                </a:moveTo>
                <a:lnTo>
                  <a:pt x="0" y="148"/>
                </a:lnTo>
                <a:lnTo>
                  <a:pt x="160" y="148"/>
                </a:lnTo>
                <a:lnTo>
                  <a:pt x="551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18396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57" y="0"/>
                </a:moveTo>
                <a:lnTo>
                  <a:pt x="0" y="309"/>
                </a:lnTo>
                <a:lnTo>
                  <a:pt x="229" y="309"/>
                </a:lnTo>
                <a:lnTo>
                  <a:pt x="1057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17844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8" y="0"/>
                </a:moveTo>
                <a:lnTo>
                  <a:pt x="1057" y="0"/>
                </a:lnTo>
                <a:lnTo>
                  <a:pt x="0" y="320"/>
                </a:lnTo>
                <a:lnTo>
                  <a:pt x="356" y="320"/>
                </a:lnTo>
                <a:lnTo>
                  <a:pt x="781" y="194"/>
                </a:lnTo>
                <a:lnTo>
                  <a:pt x="121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17338" y="210717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1287" y="0"/>
                </a:moveTo>
                <a:lnTo>
                  <a:pt x="1057" y="0"/>
                </a:lnTo>
                <a:lnTo>
                  <a:pt x="0" y="355"/>
                </a:lnTo>
                <a:lnTo>
                  <a:pt x="390" y="355"/>
                </a:lnTo>
                <a:lnTo>
                  <a:pt x="862" y="194"/>
                </a:lnTo>
                <a:lnTo>
                  <a:pt x="1287" y="0"/>
                </a:lnTo>
                <a:close/>
              </a:path>
              <a:path w="7620" h="635">
                <a:moveTo>
                  <a:pt x="7106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16820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1379" y="0"/>
                </a:moveTo>
                <a:lnTo>
                  <a:pt x="1023" y="0"/>
                </a:lnTo>
                <a:lnTo>
                  <a:pt x="0" y="343"/>
                </a:lnTo>
                <a:lnTo>
                  <a:pt x="436" y="343"/>
                </a:lnTo>
                <a:lnTo>
                  <a:pt x="908" y="194"/>
                </a:lnTo>
                <a:lnTo>
                  <a:pt x="1379" y="0"/>
                </a:lnTo>
                <a:close/>
              </a:path>
              <a:path w="8254" h="635">
                <a:moveTo>
                  <a:pt x="7624" y="114"/>
                </a:moveTo>
                <a:lnTo>
                  <a:pt x="7313" y="343"/>
                </a:lnTo>
                <a:lnTo>
                  <a:pt x="7750" y="343"/>
                </a:lnTo>
                <a:lnTo>
                  <a:pt x="762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16268" y="211072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436" y="309"/>
                </a:lnTo>
                <a:lnTo>
                  <a:pt x="1460" y="0"/>
                </a:lnTo>
                <a:close/>
              </a:path>
              <a:path w="8889" h="635">
                <a:moveTo>
                  <a:pt x="8222" y="0"/>
                </a:moveTo>
                <a:lnTo>
                  <a:pt x="7589" y="309"/>
                </a:lnTo>
                <a:lnTo>
                  <a:pt x="8371" y="309"/>
                </a:lnTo>
                <a:lnTo>
                  <a:pt x="8222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15762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1494" y="0"/>
                </a:moveTo>
                <a:lnTo>
                  <a:pt x="1057" y="0"/>
                </a:lnTo>
                <a:lnTo>
                  <a:pt x="0" y="320"/>
                </a:lnTo>
                <a:lnTo>
                  <a:pt x="390" y="320"/>
                </a:lnTo>
                <a:lnTo>
                  <a:pt x="1494" y="0"/>
                </a:lnTo>
                <a:close/>
              </a:path>
              <a:path w="9525" h="635">
                <a:moveTo>
                  <a:pt x="8808" y="0"/>
                </a:moveTo>
                <a:lnTo>
                  <a:pt x="8371" y="0"/>
                </a:lnTo>
                <a:lnTo>
                  <a:pt x="7819" y="320"/>
                </a:lnTo>
                <a:lnTo>
                  <a:pt x="9004" y="320"/>
                </a:lnTo>
                <a:lnTo>
                  <a:pt x="8877" y="160"/>
                </a:lnTo>
                <a:lnTo>
                  <a:pt x="880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15245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1460" y="0"/>
                </a:moveTo>
                <a:lnTo>
                  <a:pt x="1023" y="0"/>
                </a:lnTo>
                <a:lnTo>
                  <a:pt x="0" y="309"/>
                </a:lnTo>
                <a:lnTo>
                  <a:pt x="275" y="309"/>
                </a:lnTo>
                <a:lnTo>
                  <a:pt x="597" y="240"/>
                </a:lnTo>
                <a:lnTo>
                  <a:pt x="1460" y="0"/>
                </a:lnTo>
                <a:close/>
              </a:path>
              <a:path w="10160" h="635">
                <a:moveTo>
                  <a:pt x="9395" y="0"/>
                </a:moveTo>
                <a:lnTo>
                  <a:pt x="8613" y="0"/>
                </a:lnTo>
                <a:lnTo>
                  <a:pt x="8061" y="309"/>
                </a:lnTo>
                <a:lnTo>
                  <a:pt x="9602" y="309"/>
                </a:lnTo>
                <a:lnTo>
                  <a:pt x="9521" y="160"/>
                </a:lnTo>
                <a:lnTo>
                  <a:pt x="939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14693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1460" y="0"/>
                </a:lnTo>
                <a:close/>
              </a:path>
              <a:path w="10795" h="635">
                <a:moveTo>
                  <a:pt x="10073" y="0"/>
                </a:moveTo>
                <a:lnTo>
                  <a:pt x="8889" y="0"/>
                </a:lnTo>
                <a:lnTo>
                  <a:pt x="8337" y="309"/>
                </a:lnTo>
                <a:lnTo>
                  <a:pt x="10223" y="309"/>
                </a:lnTo>
                <a:lnTo>
                  <a:pt x="1007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14429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092" y="0"/>
                </a:moveTo>
                <a:lnTo>
                  <a:pt x="816" y="0"/>
                </a:lnTo>
                <a:lnTo>
                  <a:pt x="0" y="240"/>
                </a:lnTo>
                <a:lnTo>
                  <a:pt x="1092" y="0"/>
                </a:lnTo>
                <a:close/>
              </a:path>
              <a:path w="10795" h="635">
                <a:moveTo>
                  <a:pt x="10418" y="0"/>
                </a:moveTo>
                <a:lnTo>
                  <a:pt x="8877" y="0"/>
                </a:lnTo>
                <a:lnTo>
                  <a:pt x="8325" y="320"/>
                </a:lnTo>
                <a:lnTo>
                  <a:pt x="10568" y="320"/>
                </a:lnTo>
                <a:lnTo>
                  <a:pt x="10418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14429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390" y="0"/>
                </a:moveTo>
                <a:lnTo>
                  <a:pt x="0" y="80"/>
                </a:lnTo>
                <a:lnTo>
                  <a:pt x="390" y="0"/>
                </a:lnTo>
                <a:close/>
              </a:path>
              <a:path w="10795" h="635">
                <a:moveTo>
                  <a:pt x="10487" y="0"/>
                </a:moveTo>
                <a:lnTo>
                  <a:pt x="8601" y="0"/>
                </a:lnTo>
                <a:lnTo>
                  <a:pt x="8325" y="160"/>
                </a:lnTo>
                <a:lnTo>
                  <a:pt x="8015" y="309"/>
                </a:lnTo>
                <a:lnTo>
                  <a:pt x="10648" y="309"/>
                </a:lnTo>
                <a:lnTo>
                  <a:pt x="10487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22133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620" y="0"/>
                </a:moveTo>
                <a:lnTo>
                  <a:pt x="2863" y="0"/>
                </a:lnTo>
                <a:lnTo>
                  <a:pt x="3024" y="309"/>
                </a:lnTo>
                <a:lnTo>
                  <a:pt x="0" y="309"/>
                </a:lnTo>
                <a:lnTo>
                  <a:pt x="62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21811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632" y="0"/>
                </a:moveTo>
                <a:lnTo>
                  <a:pt x="3265" y="0"/>
                </a:lnTo>
                <a:lnTo>
                  <a:pt x="3426" y="320"/>
                </a:lnTo>
                <a:lnTo>
                  <a:pt x="0" y="320"/>
                </a:lnTo>
                <a:lnTo>
                  <a:pt x="632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32145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678" y="0"/>
                </a:moveTo>
                <a:lnTo>
                  <a:pt x="3702" y="0"/>
                </a:lnTo>
                <a:lnTo>
                  <a:pt x="3863" y="309"/>
                </a:lnTo>
                <a:lnTo>
                  <a:pt x="0" y="309"/>
                </a:lnTo>
                <a:lnTo>
                  <a:pt x="678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321144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093" y="0"/>
                </a:moveTo>
                <a:lnTo>
                  <a:pt x="666" y="0"/>
                </a:lnTo>
                <a:lnTo>
                  <a:pt x="310" y="148"/>
                </a:lnTo>
                <a:lnTo>
                  <a:pt x="0" y="309"/>
                </a:lnTo>
                <a:lnTo>
                  <a:pt x="4243" y="309"/>
                </a:lnTo>
                <a:lnTo>
                  <a:pt x="4093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20753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701" y="0"/>
                </a:moveTo>
                <a:lnTo>
                  <a:pt x="4565" y="0"/>
                </a:lnTo>
                <a:lnTo>
                  <a:pt x="4680" y="320"/>
                </a:lnTo>
                <a:lnTo>
                  <a:pt x="0" y="320"/>
                </a:lnTo>
                <a:lnTo>
                  <a:pt x="701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20397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4990" y="0"/>
                </a:moveTo>
                <a:lnTo>
                  <a:pt x="747" y="0"/>
                </a:lnTo>
                <a:lnTo>
                  <a:pt x="0" y="309"/>
                </a:lnTo>
                <a:lnTo>
                  <a:pt x="5117" y="309"/>
                </a:lnTo>
                <a:lnTo>
                  <a:pt x="4990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20006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427" y="0"/>
                </a:moveTo>
                <a:lnTo>
                  <a:pt x="747" y="0"/>
                </a:lnTo>
                <a:lnTo>
                  <a:pt x="0" y="355"/>
                </a:lnTo>
                <a:lnTo>
                  <a:pt x="5577" y="355"/>
                </a:lnTo>
                <a:lnTo>
                  <a:pt x="5508" y="148"/>
                </a:lnTo>
                <a:lnTo>
                  <a:pt x="5427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19569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945" y="0"/>
                </a:moveTo>
                <a:lnTo>
                  <a:pt x="827" y="0"/>
                </a:lnTo>
                <a:lnTo>
                  <a:pt x="402" y="206"/>
                </a:lnTo>
                <a:lnTo>
                  <a:pt x="0" y="355"/>
                </a:lnTo>
                <a:lnTo>
                  <a:pt x="6060" y="355"/>
                </a:lnTo>
                <a:lnTo>
                  <a:pt x="5945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19143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5" h="635">
                <a:moveTo>
                  <a:pt x="6439" y="0"/>
                </a:moveTo>
                <a:lnTo>
                  <a:pt x="862" y="0"/>
                </a:lnTo>
                <a:lnTo>
                  <a:pt x="0" y="309"/>
                </a:lnTo>
                <a:lnTo>
                  <a:pt x="6566" y="309"/>
                </a:lnTo>
                <a:lnTo>
                  <a:pt x="6439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95397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232" y="0"/>
                </a:moveTo>
                <a:lnTo>
                  <a:pt x="24172" y="0"/>
                </a:lnTo>
                <a:lnTo>
                  <a:pt x="23309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  <a:path w="30479" h="635">
                <a:moveTo>
                  <a:pt x="0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95351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359" y="0"/>
                </a:moveTo>
                <a:lnTo>
                  <a:pt x="23792" y="0"/>
                </a:lnTo>
                <a:lnTo>
                  <a:pt x="22849" y="309"/>
                </a:lnTo>
                <a:lnTo>
                  <a:pt x="30474" y="309"/>
                </a:lnTo>
                <a:lnTo>
                  <a:pt x="30359" y="0"/>
                </a:lnTo>
                <a:close/>
              </a:path>
              <a:path w="30479" h="635">
                <a:moveTo>
                  <a:pt x="0" y="114"/>
                </a:moveTo>
                <a:lnTo>
                  <a:pt x="241" y="309"/>
                </a:lnTo>
                <a:lnTo>
                  <a:pt x="747" y="309"/>
                </a:lnTo>
                <a:lnTo>
                  <a:pt x="0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95397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0" y="0"/>
                </a:moveTo>
                <a:lnTo>
                  <a:pt x="390" y="309"/>
                </a:lnTo>
                <a:lnTo>
                  <a:pt x="1448" y="309"/>
                </a:lnTo>
                <a:lnTo>
                  <a:pt x="80" y="0"/>
                </a:lnTo>
                <a:close/>
              </a:path>
              <a:path w="30479" h="635">
                <a:moveTo>
                  <a:pt x="30347" y="0"/>
                </a:moveTo>
                <a:lnTo>
                  <a:pt x="23309" y="0"/>
                </a:lnTo>
                <a:lnTo>
                  <a:pt x="22286" y="309"/>
                </a:lnTo>
                <a:lnTo>
                  <a:pt x="30462" y="309"/>
                </a:lnTo>
                <a:lnTo>
                  <a:pt x="30347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95592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505" y="0"/>
                </a:moveTo>
                <a:lnTo>
                  <a:pt x="0" y="0"/>
                </a:lnTo>
                <a:lnTo>
                  <a:pt x="390" y="320"/>
                </a:lnTo>
                <a:lnTo>
                  <a:pt x="2196" y="320"/>
                </a:lnTo>
                <a:lnTo>
                  <a:pt x="505" y="0"/>
                </a:lnTo>
                <a:close/>
              </a:path>
              <a:path w="30479" h="635">
                <a:moveTo>
                  <a:pt x="2127" y="274"/>
                </a:moveTo>
                <a:close/>
              </a:path>
              <a:path w="30479" h="635">
                <a:moveTo>
                  <a:pt x="30232" y="0"/>
                </a:moveTo>
                <a:lnTo>
                  <a:pt x="22608" y="0"/>
                </a:lnTo>
                <a:lnTo>
                  <a:pt x="21538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9578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057" y="0"/>
                </a:moveTo>
                <a:lnTo>
                  <a:pt x="0" y="0"/>
                </a:lnTo>
                <a:lnTo>
                  <a:pt x="251" y="194"/>
                </a:lnTo>
                <a:lnTo>
                  <a:pt x="436" y="309"/>
                </a:lnTo>
                <a:lnTo>
                  <a:pt x="2633" y="309"/>
                </a:lnTo>
                <a:lnTo>
                  <a:pt x="1972" y="143"/>
                </a:lnTo>
                <a:lnTo>
                  <a:pt x="1057" y="0"/>
                </a:lnTo>
                <a:close/>
              </a:path>
              <a:path w="30479" h="635">
                <a:moveTo>
                  <a:pt x="30071" y="0"/>
                </a:moveTo>
                <a:lnTo>
                  <a:pt x="21895" y="0"/>
                </a:lnTo>
                <a:lnTo>
                  <a:pt x="20756" y="309"/>
                </a:lnTo>
                <a:lnTo>
                  <a:pt x="30198" y="309"/>
                </a:lnTo>
                <a:lnTo>
                  <a:pt x="30071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95983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805" y="0"/>
                </a:moveTo>
                <a:lnTo>
                  <a:pt x="0" y="0"/>
                </a:lnTo>
                <a:lnTo>
                  <a:pt x="297" y="194"/>
                </a:lnTo>
                <a:lnTo>
                  <a:pt x="436" y="309"/>
                </a:lnTo>
                <a:lnTo>
                  <a:pt x="3150" y="309"/>
                </a:lnTo>
                <a:lnTo>
                  <a:pt x="2713" y="194"/>
                </a:lnTo>
                <a:lnTo>
                  <a:pt x="1805" y="0"/>
                </a:lnTo>
                <a:close/>
              </a:path>
              <a:path w="30479" h="635">
                <a:moveTo>
                  <a:pt x="29956" y="0"/>
                </a:moveTo>
                <a:lnTo>
                  <a:pt x="21147" y="0"/>
                </a:lnTo>
                <a:lnTo>
                  <a:pt x="19928" y="309"/>
                </a:lnTo>
                <a:lnTo>
                  <a:pt x="30037" y="309"/>
                </a:lnTo>
                <a:lnTo>
                  <a:pt x="29956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96225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196" y="0"/>
                </a:moveTo>
                <a:lnTo>
                  <a:pt x="0" y="0"/>
                </a:lnTo>
                <a:lnTo>
                  <a:pt x="425" y="320"/>
                </a:lnTo>
                <a:lnTo>
                  <a:pt x="3725" y="320"/>
                </a:lnTo>
                <a:lnTo>
                  <a:pt x="3254" y="240"/>
                </a:lnTo>
                <a:lnTo>
                  <a:pt x="2196" y="0"/>
                </a:lnTo>
                <a:close/>
              </a:path>
              <a:path w="29845" h="635">
                <a:moveTo>
                  <a:pt x="29761" y="0"/>
                </a:moveTo>
                <a:lnTo>
                  <a:pt x="20319" y="0"/>
                </a:lnTo>
                <a:lnTo>
                  <a:pt x="18939" y="320"/>
                </a:lnTo>
                <a:lnTo>
                  <a:pt x="29830" y="320"/>
                </a:lnTo>
                <a:lnTo>
                  <a:pt x="2976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96420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713" y="0"/>
                </a:moveTo>
                <a:lnTo>
                  <a:pt x="0" y="0"/>
                </a:lnTo>
                <a:lnTo>
                  <a:pt x="425" y="309"/>
                </a:lnTo>
                <a:lnTo>
                  <a:pt x="4404" y="309"/>
                </a:lnTo>
                <a:lnTo>
                  <a:pt x="3495" y="160"/>
                </a:lnTo>
                <a:lnTo>
                  <a:pt x="2713" y="0"/>
                </a:lnTo>
                <a:close/>
              </a:path>
              <a:path w="29845" h="635">
                <a:moveTo>
                  <a:pt x="29600" y="0"/>
                </a:moveTo>
                <a:lnTo>
                  <a:pt x="19491" y="0"/>
                </a:lnTo>
                <a:lnTo>
                  <a:pt x="17962" y="309"/>
                </a:lnTo>
                <a:lnTo>
                  <a:pt x="29715" y="309"/>
                </a:lnTo>
                <a:lnTo>
                  <a:pt x="29600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96650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300" y="0"/>
                </a:moveTo>
                <a:lnTo>
                  <a:pt x="0" y="0"/>
                </a:lnTo>
                <a:lnTo>
                  <a:pt x="436" y="309"/>
                </a:lnTo>
                <a:lnTo>
                  <a:pt x="5232" y="309"/>
                </a:lnTo>
                <a:lnTo>
                  <a:pt x="3300" y="0"/>
                </a:lnTo>
                <a:close/>
              </a:path>
              <a:path w="29845" h="635">
                <a:moveTo>
                  <a:pt x="29404" y="0"/>
                </a:moveTo>
                <a:lnTo>
                  <a:pt x="18514" y="0"/>
                </a:lnTo>
                <a:lnTo>
                  <a:pt x="18088" y="68"/>
                </a:lnTo>
                <a:lnTo>
                  <a:pt x="17651" y="194"/>
                </a:lnTo>
                <a:lnTo>
                  <a:pt x="17226" y="229"/>
                </a:lnTo>
                <a:lnTo>
                  <a:pt x="16754" y="309"/>
                </a:lnTo>
                <a:lnTo>
                  <a:pt x="29531" y="309"/>
                </a:lnTo>
                <a:lnTo>
                  <a:pt x="29404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96846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978" y="0"/>
                </a:moveTo>
                <a:lnTo>
                  <a:pt x="0" y="0"/>
                </a:lnTo>
                <a:lnTo>
                  <a:pt x="471" y="320"/>
                </a:lnTo>
                <a:lnTo>
                  <a:pt x="6290" y="320"/>
                </a:lnTo>
                <a:lnTo>
                  <a:pt x="3978" y="0"/>
                </a:lnTo>
                <a:close/>
              </a:path>
              <a:path w="29845" h="635">
                <a:moveTo>
                  <a:pt x="29289" y="0"/>
                </a:moveTo>
                <a:lnTo>
                  <a:pt x="17536" y="0"/>
                </a:lnTo>
                <a:lnTo>
                  <a:pt x="16984" y="125"/>
                </a:lnTo>
                <a:lnTo>
                  <a:pt x="15927" y="274"/>
                </a:lnTo>
                <a:lnTo>
                  <a:pt x="15409" y="320"/>
                </a:lnTo>
                <a:lnTo>
                  <a:pt x="29370" y="320"/>
                </a:lnTo>
                <a:lnTo>
                  <a:pt x="29289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97087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4795" y="0"/>
                </a:moveTo>
                <a:lnTo>
                  <a:pt x="0" y="0"/>
                </a:lnTo>
                <a:lnTo>
                  <a:pt x="471" y="309"/>
                </a:lnTo>
                <a:lnTo>
                  <a:pt x="7865" y="309"/>
                </a:lnTo>
                <a:lnTo>
                  <a:pt x="7037" y="274"/>
                </a:lnTo>
                <a:lnTo>
                  <a:pt x="5496" y="114"/>
                </a:lnTo>
                <a:lnTo>
                  <a:pt x="4795" y="0"/>
                </a:lnTo>
                <a:close/>
              </a:path>
              <a:path w="29210" h="635">
                <a:moveTo>
                  <a:pt x="29094" y="0"/>
                </a:moveTo>
                <a:lnTo>
                  <a:pt x="16318" y="0"/>
                </a:lnTo>
                <a:lnTo>
                  <a:pt x="15605" y="114"/>
                </a:lnTo>
                <a:lnTo>
                  <a:pt x="14190" y="274"/>
                </a:lnTo>
                <a:lnTo>
                  <a:pt x="13477" y="309"/>
                </a:lnTo>
                <a:lnTo>
                  <a:pt x="29174" y="309"/>
                </a:lnTo>
                <a:lnTo>
                  <a:pt x="2909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97317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5818" y="0"/>
                </a:moveTo>
                <a:lnTo>
                  <a:pt x="0" y="0"/>
                </a:lnTo>
                <a:lnTo>
                  <a:pt x="471" y="309"/>
                </a:lnTo>
                <a:lnTo>
                  <a:pt x="28944" y="309"/>
                </a:lnTo>
                <a:lnTo>
                  <a:pt x="10073" y="274"/>
                </a:lnTo>
                <a:lnTo>
                  <a:pt x="7831" y="194"/>
                </a:lnTo>
                <a:lnTo>
                  <a:pt x="6807" y="114"/>
                </a:lnTo>
                <a:lnTo>
                  <a:pt x="5818" y="0"/>
                </a:lnTo>
                <a:close/>
              </a:path>
              <a:path w="29210" h="635">
                <a:moveTo>
                  <a:pt x="28898" y="0"/>
                </a:moveTo>
                <a:lnTo>
                  <a:pt x="14938" y="0"/>
                </a:lnTo>
                <a:lnTo>
                  <a:pt x="13684" y="148"/>
                </a:lnTo>
                <a:lnTo>
                  <a:pt x="12431" y="229"/>
                </a:lnTo>
                <a:lnTo>
                  <a:pt x="11212" y="274"/>
                </a:lnTo>
                <a:lnTo>
                  <a:pt x="28944" y="274"/>
                </a:lnTo>
                <a:lnTo>
                  <a:pt x="28898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97559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7394" y="0"/>
                </a:moveTo>
                <a:lnTo>
                  <a:pt x="0" y="0"/>
                </a:lnTo>
                <a:lnTo>
                  <a:pt x="471" y="355"/>
                </a:lnTo>
                <a:lnTo>
                  <a:pt x="28737" y="355"/>
                </a:lnTo>
                <a:lnTo>
                  <a:pt x="28703" y="125"/>
                </a:lnTo>
                <a:lnTo>
                  <a:pt x="10062" y="125"/>
                </a:lnTo>
                <a:lnTo>
                  <a:pt x="8682" y="80"/>
                </a:lnTo>
                <a:lnTo>
                  <a:pt x="7394" y="0"/>
                </a:lnTo>
                <a:close/>
              </a:path>
              <a:path w="29210" h="635">
                <a:moveTo>
                  <a:pt x="28703" y="0"/>
                </a:moveTo>
                <a:lnTo>
                  <a:pt x="13006" y="0"/>
                </a:lnTo>
                <a:lnTo>
                  <a:pt x="11522" y="80"/>
                </a:lnTo>
                <a:lnTo>
                  <a:pt x="10062" y="125"/>
                </a:lnTo>
                <a:lnTo>
                  <a:pt x="28703" y="125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97789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473" y="0"/>
                </a:moveTo>
                <a:lnTo>
                  <a:pt x="0" y="0"/>
                </a:lnTo>
                <a:lnTo>
                  <a:pt x="241" y="194"/>
                </a:lnTo>
                <a:lnTo>
                  <a:pt x="517" y="355"/>
                </a:lnTo>
                <a:lnTo>
                  <a:pt x="28542" y="355"/>
                </a:lnTo>
                <a:lnTo>
                  <a:pt x="28473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98030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0" y="0"/>
                </a:moveTo>
                <a:lnTo>
                  <a:pt x="28266" y="0"/>
                </a:lnTo>
                <a:lnTo>
                  <a:pt x="28346" y="309"/>
                </a:lnTo>
                <a:lnTo>
                  <a:pt x="505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98306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24" y="0"/>
                </a:moveTo>
                <a:lnTo>
                  <a:pt x="0" y="0"/>
                </a:lnTo>
                <a:lnTo>
                  <a:pt x="505" y="309"/>
                </a:lnTo>
                <a:lnTo>
                  <a:pt x="28070" y="309"/>
                </a:lnTo>
                <a:lnTo>
                  <a:pt x="28024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98536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840" y="0"/>
                </a:moveTo>
                <a:lnTo>
                  <a:pt x="0" y="0"/>
                </a:lnTo>
                <a:lnTo>
                  <a:pt x="551" y="320"/>
                </a:lnTo>
                <a:lnTo>
                  <a:pt x="27875" y="320"/>
                </a:lnTo>
                <a:lnTo>
                  <a:pt x="27840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98812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564" y="0"/>
                </a:moveTo>
                <a:lnTo>
                  <a:pt x="0" y="0"/>
                </a:lnTo>
                <a:lnTo>
                  <a:pt x="551" y="309"/>
                </a:lnTo>
                <a:lnTo>
                  <a:pt x="27599" y="309"/>
                </a:lnTo>
                <a:lnTo>
                  <a:pt x="27564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99088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0" y="0"/>
                </a:moveTo>
                <a:lnTo>
                  <a:pt x="27323" y="0"/>
                </a:lnTo>
                <a:lnTo>
                  <a:pt x="27323" y="309"/>
                </a:lnTo>
                <a:lnTo>
                  <a:pt x="551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99364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241" y="125"/>
                </a:lnTo>
                <a:lnTo>
                  <a:pt x="471" y="274"/>
                </a:lnTo>
                <a:lnTo>
                  <a:pt x="27047" y="274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99640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195" y="114"/>
                </a:lnTo>
                <a:lnTo>
                  <a:pt x="26771" y="114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42671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89" h="28575">
                <a:moveTo>
                  <a:pt x="14271" y="0"/>
                </a:moveTo>
                <a:lnTo>
                  <a:pt x="13960" y="0"/>
                </a:lnTo>
                <a:lnTo>
                  <a:pt x="13247" y="114"/>
                </a:lnTo>
                <a:lnTo>
                  <a:pt x="12971" y="274"/>
                </a:lnTo>
                <a:lnTo>
                  <a:pt x="12891" y="4466"/>
                </a:lnTo>
                <a:lnTo>
                  <a:pt x="12776" y="5474"/>
                </a:lnTo>
                <a:lnTo>
                  <a:pt x="0" y="19767"/>
                </a:lnTo>
                <a:lnTo>
                  <a:pt x="1253" y="20282"/>
                </a:lnTo>
                <a:lnTo>
                  <a:pt x="17226" y="28425"/>
                </a:lnTo>
                <a:lnTo>
                  <a:pt x="18836" y="28104"/>
                </a:lnTo>
                <a:lnTo>
                  <a:pt x="34245" y="15380"/>
                </a:lnTo>
                <a:lnTo>
                  <a:pt x="33317" y="13388"/>
                </a:lnTo>
                <a:lnTo>
                  <a:pt x="32199" y="10685"/>
                </a:lnTo>
                <a:lnTo>
                  <a:pt x="15881" y="274"/>
                </a:lnTo>
                <a:lnTo>
                  <a:pt x="15685" y="229"/>
                </a:lnTo>
                <a:lnTo>
                  <a:pt x="15409" y="194"/>
                </a:lnTo>
                <a:lnTo>
                  <a:pt x="15214" y="148"/>
                </a:lnTo>
                <a:lnTo>
                  <a:pt x="14662" y="34"/>
                </a:lnTo>
                <a:lnTo>
                  <a:pt x="14271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3462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66623" y="25146"/>
                </a:moveTo>
                <a:lnTo>
                  <a:pt x="42484" y="25145"/>
                </a:lnTo>
                <a:lnTo>
                  <a:pt x="43231" y="27431"/>
                </a:lnTo>
                <a:lnTo>
                  <a:pt x="43542" y="28701"/>
                </a:lnTo>
                <a:lnTo>
                  <a:pt x="48467" y="39369"/>
                </a:lnTo>
                <a:lnTo>
                  <a:pt x="48970" y="40131"/>
                </a:lnTo>
                <a:lnTo>
                  <a:pt x="50269" y="41782"/>
                </a:lnTo>
                <a:lnTo>
                  <a:pt x="52592" y="44195"/>
                </a:lnTo>
                <a:lnTo>
                  <a:pt x="53408" y="44830"/>
                </a:lnTo>
                <a:lnTo>
                  <a:pt x="54317" y="45592"/>
                </a:lnTo>
                <a:lnTo>
                  <a:pt x="56249" y="46863"/>
                </a:lnTo>
                <a:lnTo>
                  <a:pt x="59503" y="48387"/>
                </a:lnTo>
                <a:lnTo>
                  <a:pt x="60722" y="48768"/>
                </a:lnTo>
                <a:lnTo>
                  <a:pt x="63241" y="49276"/>
                </a:lnTo>
                <a:lnTo>
                  <a:pt x="63045" y="49276"/>
                </a:lnTo>
                <a:lnTo>
                  <a:pt x="63908" y="49403"/>
                </a:lnTo>
                <a:lnTo>
                  <a:pt x="65920" y="49911"/>
                </a:lnTo>
                <a:lnTo>
                  <a:pt x="67254" y="50038"/>
                </a:lnTo>
                <a:lnTo>
                  <a:pt x="68784" y="50292"/>
                </a:lnTo>
                <a:lnTo>
                  <a:pt x="70520" y="50419"/>
                </a:lnTo>
                <a:lnTo>
                  <a:pt x="75430" y="50419"/>
                </a:lnTo>
                <a:lnTo>
                  <a:pt x="79800" y="49911"/>
                </a:lnTo>
                <a:lnTo>
                  <a:pt x="82031" y="49403"/>
                </a:lnTo>
                <a:lnTo>
                  <a:pt x="84274" y="48768"/>
                </a:lnTo>
                <a:lnTo>
                  <a:pt x="86796" y="47625"/>
                </a:lnTo>
                <a:lnTo>
                  <a:pt x="72691" y="47620"/>
                </a:lnTo>
                <a:lnTo>
                  <a:pt x="70600" y="47498"/>
                </a:lnTo>
                <a:lnTo>
                  <a:pt x="69577" y="47498"/>
                </a:lnTo>
                <a:lnTo>
                  <a:pt x="68669" y="47371"/>
                </a:lnTo>
                <a:lnTo>
                  <a:pt x="76599" y="47371"/>
                </a:lnTo>
                <a:lnTo>
                  <a:pt x="78387" y="47194"/>
                </a:lnTo>
                <a:lnTo>
                  <a:pt x="80051" y="46858"/>
                </a:lnTo>
                <a:lnTo>
                  <a:pt x="80467" y="46736"/>
                </a:lnTo>
                <a:lnTo>
                  <a:pt x="81550" y="46529"/>
                </a:lnTo>
                <a:lnTo>
                  <a:pt x="83610" y="45917"/>
                </a:lnTo>
                <a:lnTo>
                  <a:pt x="85769" y="45085"/>
                </a:lnTo>
                <a:lnTo>
                  <a:pt x="86401" y="44704"/>
                </a:lnTo>
                <a:lnTo>
                  <a:pt x="87274" y="44277"/>
                </a:lnTo>
                <a:lnTo>
                  <a:pt x="87620" y="44069"/>
                </a:lnTo>
                <a:lnTo>
                  <a:pt x="86677" y="43942"/>
                </a:lnTo>
                <a:lnTo>
                  <a:pt x="84354" y="43434"/>
                </a:lnTo>
                <a:lnTo>
                  <a:pt x="83722" y="43180"/>
                </a:lnTo>
                <a:lnTo>
                  <a:pt x="81560" y="42418"/>
                </a:lnTo>
                <a:lnTo>
                  <a:pt x="80030" y="41529"/>
                </a:lnTo>
                <a:lnTo>
                  <a:pt x="78455" y="40513"/>
                </a:lnTo>
                <a:lnTo>
                  <a:pt x="76810" y="39370"/>
                </a:lnTo>
                <a:lnTo>
                  <a:pt x="75120" y="37846"/>
                </a:lnTo>
                <a:lnTo>
                  <a:pt x="73464" y="36068"/>
                </a:lnTo>
                <a:lnTo>
                  <a:pt x="72601" y="35179"/>
                </a:lnTo>
                <a:lnTo>
                  <a:pt x="70945" y="32893"/>
                </a:lnTo>
                <a:lnTo>
                  <a:pt x="68473" y="28956"/>
                </a:lnTo>
                <a:lnTo>
                  <a:pt x="66944" y="25908"/>
                </a:lnTo>
                <a:lnTo>
                  <a:pt x="66623" y="25146"/>
                </a:lnTo>
                <a:close/>
              </a:path>
              <a:path w="90170" h="50800">
                <a:moveTo>
                  <a:pt x="72838" y="47620"/>
                </a:moveTo>
                <a:close/>
              </a:path>
              <a:path w="90170" h="50800">
                <a:moveTo>
                  <a:pt x="88321" y="43561"/>
                </a:moveTo>
                <a:lnTo>
                  <a:pt x="87700" y="44069"/>
                </a:lnTo>
                <a:lnTo>
                  <a:pt x="87274" y="44277"/>
                </a:lnTo>
                <a:lnTo>
                  <a:pt x="86987" y="44450"/>
                </a:lnTo>
                <a:lnTo>
                  <a:pt x="85769" y="45085"/>
                </a:lnTo>
                <a:lnTo>
                  <a:pt x="83848" y="45847"/>
                </a:lnTo>
                <a:lnTo>
                  <a:pt x="83610" y="45917"/>
                </a:lnTo>
                <a:lnTo>
                  <a:pt x="83135" y="46101"/>
                </a:lnTo>
                <a:lnTo>
                  <a:pt x="81801" y="46482"/>
                </a:lnTo>
                <a:lnTo>
                  <a:pt x="81550" y="46529"/>
                </a:lnTo>
                <a:lnTo>
                  <a:pt x="81284" y="46609"/>
                </a:lnTo>
                <a:lnTo>
                  <a:pt x="80034" y="46863"/>
                </a:lnTo>
                <a:lnTo>
                  <a:pt x="79168" y="47117"/>
                </a:lnTo>
                <a:lnTo>
                  <a:pt x="78387" y="47194"/>
                </a:lnTo>
                <a:lnTo>
                  <a:pt x="77512" y="47371"/>
                </a:lnTo>
                <a:lnTo>
                  <a:pt x="76258" y="47498"/>
                </a:lnTo>
                <a:lnTo>
                  <a:pt x="75315" y="47498"/>
                </a:lnTo>
                <a:lnTo>
                  <a:pt x="72912" y="47625"/>
                </a:lnTo>
                <a:lnTo>
                  <a:pt x="86806" y="47620"/>
                </a:lnTo>
                <a:lnTo>
                  <a:pt x="88758" y="46736"/>
                </a:lnTo>
                <a:lnTo>
                  <a:pt x="89816" y="45974"/>
                </a:lnTo>
                <a:lnTo>
                  <a:pt x="88873" y="44450"/>
                </a:lnTo>
                <a:lnTo>
                  <a:pt x="89425" y="44069"/>
                </a:lnTo>
                <a:lnTo>
                  <a:pt x="88643" y="44069"/>
                </a:lnTo>
                <a:lnTo>
                  <a:pt x="88321" y="43688"/>
                </a:lnTo>
                <a:close/>
              </a:path>
              <a:path w="90170" h="50800">
                <a:moveTo>
                  <a:pt x="75039" y="47498"/>
                </a:moveTo>
                <a:lnTo>
                  <a:pt x="70669" y="47498"/>
                </a:lnTo>
                <a:lnTo>
                  <a:pt x="72838" y="47620"/>
                </a:lnTo>
                <a:lnTo>
                  <a:pt x="75039" y="47498"/>
                </a:lnTo>
                <a:close/>
              </a:path>
              <a:path w="90170" h="50800">
                <a:moveTo>
                  <a:pt x="76599" y="47371"/>
                </a:moveTo>
                <a:lnTo>
                  <a:pt x="68669" y="47371"/>
                </a:lnTo>
                <a:lnTo>
                  <a:pt x="69612" y="47498"/>
                </a:lnTo>
                <a:lnTo>
                  <a:pt x="75315" y="47498"/>
                </a:lnTo>
                <a:lnTo>
                  <a:pt x="76599" y="47371"/>
                </a:lnTo>
                <a:close/>
              </a:path>
              <a:path w="90170" h="50800">
                <a:moveTo>
                  <a:pt x="6708" y="12572"/>
                </a:moveTo>
                <a:lnTo>
                  <a:pt x="6191" y="12572"/>
                </a:lnTo>
                <a:lnTo>
                  <a:pt x="5213" y="12699"/>
                </a:lnTo>
                <a:lnTo>
                  <a:pt x="4776" y="12826"/>
                </a:lnTo>
                <a:lnTo>
                  <a:pt x="3914" y="12953"/>
                </a:lnTo>
                <a:lnTo>
                  <a:pt x="3132" y="13334"/>
                </a:lnTo>
                <a:lnTo>
                  <a:pt x="2776" y="13461"/>
                </a:lnTo>
                <a:lnTo>
                  <a:pt x="1557" y="14604"/>
                </a:lnTo>
                <a:lnTo>
                  <a:pt x="0" y="20319"/>
                </a:lnTo>
                <a:lnTo>
                  <a:pt x="241" y="22351"/>
                </a:lnTo>
                <a:lnTo>
                  <a:pt x="7766" y="29971"/>
                </a:lnTo>
                <a:lnTo>
                  <a:pt x="8514" y="29844"/>
                </a:lnTo>
                <a:lnTo>
                  <a:pt x="8905" y="29717"/>
                </a:lnTo>
                <a:lnTo>
                  <a:pt x="9652" y="29590"/>
                </a:lnTo>
                <a:lnTo>
                  <a:pt x="10446" y="29209"/>
                </a:lnTo>
                <a:lnTo>
                  <a:pt x="10917" y="29082"/>
                </a:lnTo>
                <a:lnTo>
                  <a:pt x="12136" y="28447"/>
                </a:lnTo>
                <a:lnTo>
                  <a:pt x="12953" y="27939"/>
                </a:lnTo>
                <a:lnTo>
                  <a:pt x="13861" y="27304"/>
                </a:lnTo>
                <a:lnTo>
                  <a:pt x="14191" y="27050"/>
                </a:lnTo>
                <a:lnTo>
                  <a:pt x="6708" y="27050"/>
                </a:lnTo>
                <a:lnTo>
                  <a:pt x="5685" y="26669"/>
                </a:lnTo>
                <a:lnTo>
                  <a:pt x="2877" y="20827"/>
                </a:lnTo>
                <a:lnTo>
                  <a:pt x="2971" y="17906"/>
                </a:lnTo>
                <a:lnTo>
                  <a:pt x="5328" y="15493"/>
                </a:lnTo>
                <a:lnTo>
                  <a:pt x="14511" y="15493"/>
                </a:lnTo>
                <a:lnTo>
                  <a:pt x="13861" y="15366"/>
                </a:lnTo>
                <a:lnTo>
                  <a:pt x="12688" y="15239"/>
                </a:lnTo>
                <a:lnTo>
                  <a:pt x="12366" y="14858"/>
                </a:lnTo>
                <a:lnTo>
                  <a:pt x="12056" y="14604"/>
                </a:lnTo>
                <a:lnTo>
                  <a:pt x="11699" y="14477"/>
                </a:lnTo>
                <a:lnTo>
                  <a:pt x="10722" y="13715"/>
                </a:lnTo>
                <a:lnTo>
                  <a:pt x="10089" y="13461"/>
                </a:lnTo>
                <a:lnTo>
                  <a:pt x="9066" y="12953"/>
                </a:lnTo>
                <a:lnTo>
                  <a:pt x="8479" y="12826"/>
                </a:lnTo>
                <a:lnTo>
                  <a:pt x="8318" y="12826"/>
                </a:lnTo>
                <a:lnTo>
                  <a:pt x="7766" y="12699"/>
                </a:lnTo>
                <a:lnTo>
                  <a:pt x="6708" y="12572"/>
                </a:lnTo>
                <a:close/>
              </a:path>
              <a:path w="90170" h="50800">
                <a:moveTo>
                  <a:pt x="60281" y="10160"/>
                </a:moveTo>
                <a:lnTo>
                  <a:pt x="22118" y="10159"/>
                </a:lnTo>
                <a:lnTo>
                  <a:pt x="23417" y="10286"/>
                </a:lnTo>
                <a:lnTo>
                  <a:pt x="25499" y="10667"/>
                </a:lnTo>
                <a:lnTo>
                  <a:pt x="28650" y="11683"/>
                </a:lnTo>
                <a:lnTo>
                  <a:pt x="30490" y="12445"/>
                </a:lnTo>
                <a:lnTo>
                  <a:pt x="33204" y="13969"/>
                </a:lnTo>
                <a:lnTo>
                  <a:pt x="33871" y="14477"/>
                </a:lnTo>
                <a:lnTo>
                  <a:pt x="35251" y="15366"/>
                </a:lnTo>
                <a:lnTo>
                  <a:pt x="42507" y="25952"/>
                </a:lnTo>
                <a:lnTo>
                  <a:pt x="43151" y="27177"/>
                </a:lnTo>
                <a:lnTo>
                  <a:pt x="42484" y="25145"/>
                </a:lnTo>
                <a:lnTo>
                  <a:pt x="66623" y="25146"/>
                </a:lnTo>
                <a:lnTo>
                  <a:pt x="64736" y="20447"/>
                </a:lnTo>
                <a:lnTo>
                  <a:pt x="64152" y="18669"/>
                </a:lnTo>
                <a:lnTo>
                  <a:pt x="63632" y="16383"/>
                </a:lnTo>
                <a:lnTo>
                  <a:pt x="63287" y="15240"/>
                </a:lnTo>
                <a:lnTo>
                  <a:pt x="62387" y="13335"/>
                </a:lnTo>
                <a:lnTo>
                  <a:pt x="61194" y="11303"/>
                </a:lnTo>
                <a:lnTo>
                  <a:pt x="60281" y="10160"/>
                </a:lnTo>
                <a:close/>
              </a:path>
              <a:path w="90170" h="50800">
                <a:moveTo>
                  <a:pt x="20979" y="12445"/>
                </a:moveTo>
                <a:lnTo>
                  <a:pt x="18185" y="12445"/>
                </a:lnTo>
                <a:lnTo>
                  <a:pt x="18231" y="12826"/>
                </a:lnTo>
                <a:lnTo>
                  <a:pt x="18024" y="15239"/>
                </a:lnTo>
                <a:lnTo>
                  <a:pt x="7962" y="27050"/>
                </a:lnTo>
                <a:lnTo>
                  <a:pt x="14191" y="27050"/>
                </a:lnTo>
                <a:lnTo>
                  <a:pt x="20919" y="14858"/>
                </a:lnTo>
                <a:lnTo>
                  <a:pt x="20979" y="12445"/>
                </a:lnTo>
                <a:close/>
              </a:path>
              <a:path w="90170" h="50800">
                <a:moveTo>
                  <a:pt x="14511" y="15493"/>
                </a:moveTo>
                <a:lnTo>
                  <a:pt x="7732" y="15493"/>
                </a:lnTo>
                <a:lnTo>
                  <a:pt x="9066" y="16001"/>
                </a:lnTo>
                <a:lnTo>
                  <a:pt x="10124" y="16763"/>
                </a:lnTo>
                <a:lnTo>
                  <a:pt x="10837" y="17398"/>
                </a:lnTo>
                <a:lnTo>
                  <a:pt x="11230" y="18033"/>
                </a:lnTo>
                <a:lnTo>
                  <a:pt x="11297" y="19811"/>
                </a:lnTo>
                <a:lnTo>
                  <a:pt x="11113" y="20319"/>
                </a:lnTo>
                <a:lnTo>
                  <a:pt x="10917" y="20700"/>
                </a:lnTo>
                <a:lnTo>
                  <a:pt x="10641" y="21081"/>
                </a:lnTo>
                <a:lnTo>
                  <a:pt x="11619" y="21716"/>
                </a:lnTo>
                <a:lnTo>
                  <a:pt x="10998" y="22478"/>
                </a:lnTo>
                <a:lnTo>
                  <a:pt x="14689" y="22859"/>
                </a:lnTo>
                <a:lnTo>
                  <a:pt x="15713" y="21462"/>
                </a:lnTo>
                <a:lnTo>
                  <a:pt x="17914" y="15871"/>
                </a:lnTo>
                <a:lnTo>
                  <a:pt x="15161" y="15620"/>
                </a:lnTo>
                <a:lnTo>
                  <a:pt x="14511" y="15493"/>
                </a:lnTo>
                <a:close/>
              </a:path>
              <a:path w="90170" h="50800">
                <a:moveTo>
                  <a:pt x="18185" y="12601"/>
                </a:moveTo>
                <a:lnTo>
                  <a:pt x="18185" y="12826"/>
                </a:lnTo>
                <a:lnTo>
                  <a:pt x="18185" y="12601"/>
                </a:lnTo>
                <a:close/>
              </a:path>
              <a:path w="90170" h="50800">
                <a:moveTo>
                  <a:pt x="22313" y="7238"/>
                </a:moveTo>
                <a:lnTo>
                  <a:pt x="21957" y="7238"/>
                </a:lnTo>
                <a:lnTo>
                  <a:pt x="20979" y="7365"/>
                </a:lnTo>
                <a:lnTo>
                  <a:pt x="20393" y="7619"/>
                </a:lnTo>
                <a:lnTo>
                  <a:pt x="19841" y="7746"/>
                </a:lnTo>
                <a:lnTo>
                  <a:pt x="18933" y="8508"/>
                </a:lnTo>
                <a:lnTo>
                  <a:pt x="18461" y="9143"/>
                </a:lnTo>
                <a:lnTo>
                  <a:pt x="18185" y="9778"/>
                </a:lnTo>
                <a:lnTo>
                  <a:pt x="18102" y="12191"/>
                </a:lnTo>
                <a:lnTo>
                  <a:pt x="18185" y="12601"/>
                </a:lnTo>
                <a:lnTo>
                  <a:pt x="18185" y="12445"/>
                </a:lnTo>
                <a:lnTo>
                  <a:pt x="20979" y="12445"/>
                </a:lnTo>
                <a:lnTo>
                  <a:pt x="20864" y="11683"/>
                </a:lnTo>
                <a:lnTo>
                  <a:pt x="20933" y="10540"/>
                </a:lnTo>
                <a:lnTo>
                  <a:pt x="21290" y="10286"/>
                </a:lnTo>
                <a:lnTo>
                  <a:pt x="21761" y="10159"/>
                </a:lnTo>
                <a:lnTo>
                  <a:pt x="60281" y="10160"/>
                </a:lnTo>
                <a:lnTo>
                  <a:pt x="59469" y="9144"/>
                </a:lnTo>
                <a:lnTo>
                  <a:pt x="58756" y="8382"/>
                </a:lnTo>
                <a:lnTo>
                  <a:pt x="58104" y="7747"/>
                </a:lnTo>
                <a:lnTo>
                  <a:pt x="25338" y="7746"/>
                </a:lnTo>
                <a:lnTo>
                  <a:pt x="24004" y="7492"/>
                </a:lnTo>
                <a:lnTo>
                  <a:pt x="22313" y="7238"/>
                </a:lnTo>
                <a:close/>
              </a:path>
              <a:path w="90170" h="50800">
                <a:moveTo>
                  <a:pt x="43266" y="0"/>
                </a:moveTo>
                <a:lnTo>
                  <a:pt x="42047" y="0"/>
                </a:lnTo>
                <a:lnTo>
                  <a:pt x="41104" y="380"/>
                </a:lnTo>
                <a:lnTo>
                  <a:pt x="40080" y="1142"/>
                </a:lnTo>
                <a:lnTo>
                  <a:pt x="39218" y="1650"/>
                </a:lnTo>
                <a:lnTo>
                  <a:pt x="35998" y="3428"/>
                </a:lnTo>
                <a:lnTo>
                  <a:pt x="31203" y="5587"/>
                </a:lnTo>
                <a:lnTo>
                  <a:pt x="28374" y="6730"/>
                </a:lnTo>
                <a:lnTo>
                  <a:pt x="25338" y="7746"/>
                </a:lnTo>
                <a:lnTo>
                  <a:pt x="58104" y="7747"/>
                </a:lnTo>
                <a:lnTo>
                  <a:pt x="52903" y="3937"/>
                </a:lnTo>
                <a:lnTo>
                  <a:pt x="51649" y="3175"/>
                </a:lnTo>
                <a:lnTo>
                  <a:pt x="43864" y="254"/>
                </a:lnTo>
                <a:lnTo>
                  <a:pt x="4326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43418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8222" y="0"/>
                </a:moveTo>
                <a:lnTo>
                  <a:pt x="0" y="5359"/>
                </a:lnTo>
                <a:lnTo>
                  <a:pt x="666" y="5325"/>
                </a:lnTo>
                <a:lnTo>
                  <a:pt x="4875" y="3401"/>
                </a:lnTo>
                <a:lnTo>
                  <a:pt x="5427" y="3012"/>
                </a:lnTo>
                <a:lnTo>
                  <a:pt x="6370" y="2107"/>
                </a:lnTo>
                <a:lnTo>
                  <a:pt x="7589" y="778"/>
                </a:lnTo>
                <a:lnTo>
                  <a:pt x="8222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37519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3622" y="0"/>
                </a:moveTo>
                <a:lnTo>
                  <a:pt x="0" y="5405"/>
                </a:lnTo>
                <a:lnTo>
                  <a:pt x="114" y="6218"/>
                </a:lnTo>
                <a:lnTo>
                  <a:pt x="4645" y="11670"/>
                </a:lnTo>
                <a:lnTo>
                  <a:pt x="5071" y="11624"/>
                </a:lnTo>
                <a:lnTo>
                  <a:pt x="6014" y="11395"/>
                </a:lnTo>
                <a:lnTo>
                  <a:pt x="6681" y="11120"/>
                </a:lnTo>
                <a:lnTo>
                  <a:pt x="7597" y="10685"/>
                </a:lnTo>
                <a:lnTo>
                  <a:pt x="6014" y="10685"/>
                </a:lnTo>
                <a:lnTo>
                  <a:pt x="9199" y="6619"/>
                </a:lnTo>
                <a:lnTo>
                  <a:pt x="7750" y="5669"/>
                </a:lnTo>
                <a:lnTo>
                  <a:pt x="8026" y="5245"/>
                </a:lnTo>
                <a:lnTo>
                  <a:pt x="8222" y="4855"/>
                </a:lnTo>
                <a:lnTo>
                  <a:pt x="8371" y="4466"/>
                </a:lnTo>
                <a:lnTo>
                  <a:pt x="8498" y="4065"/>
                </a:lnTo>
                <a:lnTo>
                  <a:pt x="8417" y="2737"/>
                </a:lnTo>
                <a:lnTo>
                  <a:pt x="4289" y="34"/>
                </a:lnTo>
                <a:lnTo>
                  <a:pt x="3622" y="0"/>
                </a:lnTo>
                <a:close/>
              </a:path>
              <a:path w="12064" h="12064">
                <a:moveTo>
                  <a:pt x="8969" y="6928"/>
                </a:moveTo>
                <a:lnTo>
                  <a:pt x="6014" y="10685"/>
                </a:lnTo>
                <a:lnTo>
                  <a:pt x="7597" y="10685"/>
                </a:lnTo>
                <a:lnTo>
                  <a:pt x="9199" y="9746"/>
                </a:lnTo>
                <a:lnTo>
                  <a:pt x="10062" y="9081"/>
                </a:lnTo>
                <a:lnTo>
                  <a:pt x="10970" y="8257"/>
                </a:lnTo>
                <a:lnTo>
                  <a:pt x="11442" y="7787"/>
                </a:lnTo>
                <a:lnTo>
                  <a:pt x="11879" y="7283"/>
                </a:lnTo>
                <a:lnTo>
                  <a:pt x="11197" y="7203"/>
                </a:lnTo>
                <a:lnTo>
                  <a:pt x="10142" y="7203"/>
                </a:lnTo>
                <a:lnTo>
                  <a:pt x="9912" y="7043"/>
                </a:lnTo>
                <a:lnTo>
                  <a:pt x="8969" y="6928"/>
                </a:lnTo>
                <a:close/>
              </a:path>
              <a:path w="12064" h="12064">
                <a:moveTo>
                  <a:pt x="10223" y="7089"/>
                </a:moveTo>
                <a:lnTo>
                  <a:pt x="11197" y="7203"/>
                </a:lnTo>
                <a:lnTo>
                  <a:pt x="10223" y="7089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8546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534"/>
                </a:lnTo>
                <a:lnTo>
                  <a:pt x="117" y="1339"/>
                </a:lnTo>
                <a:lnTo>
                  <a:pt x="156" y="629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85310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0" y="2267"/>
                </a:lnTo>
                <a:lnTo>
                  <a:pt x="196" y="1958"/>
                </a:lnTo>
                <a:lnTo>
                  <a:pt x="353" y="1569"/>
                </a:lnTo>
                <a:lnTo>
                  <a:pt x="274" y="85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85114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897"/>
                </a:lnTo>
                <a:lnTo>
                  <a:pt x="196" y="2622"/>
                </a:lnTo>
                <a:lnTo>
                  <a:pt x="354" y="2313"/>
                </a:lnTo>
                <a:lnTo>
                  <a:pt x="235" y="435"/>
                </a:lnTo>
                <a:lnTo>
                  <a:pt x="0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84956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367"/>
                </a:lnTo>
                <a:lnTo>
                  <a:pt x="196" y="3126"/>
                </a:lnTo>
                <a:lnTo>
                  <a:pt x="354" y="2851"/>
                </a:lnTo>
                <a:lnTo>
                  <a:pt x="354" y="584"/>
                </a:lnTo>
                <a:lnTo>
                  <a:pt x="19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84760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802"/>
                </a:lnTo>
                <a:lnTo>
                  <a:pt x="196" y="3607"/>
                </a:lnTo>
                <a:lnTo>
                  <a:pt x="354" y="3367"/>
                </a:lnTo>
                <a:lnTo>
                  <a:pt x="354" y="469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84602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0"/>
                </a:moveTo>
                <a:lnTo>
                  <a:pt x="0" y="4145"/>
                </a:lnTo>
                <a:lnTo>
                  <a:pt x="196" y="3996"/>
                </a:lnTo>
                <a:lnTo>
                  <a:pt x="354" y="3802"/>
                </a:lnTo>
                <a:lnTo>
                  <a:pt x="354" y="435"/>
                </a:lnTo>
                <a:lnTo>
                  <a:pt x="196" y="194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8444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13" y="355"/>
                </a:moveTo>
                <a:lnTo>
                  <a:pt x="313" y="4157"/>
                </a:lnTo>
                <a:lnTo>
                  <a:pt x="0" y="4466"/>
                </a:lnTo>
                <a:lnTo>
                  <a:pt x="0" y="0"/>
                </a:lnTo>
                <a:lnTo>
                  <a:pt x="313" y="355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84249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729"/>
                </a:lnTo>
                <a:lnTo>
                  <a:pt x="196" y="4615"/>
                </a:lnTo>
                <a:lnTo>
                  <a:pt x="353" y="4455"/>
                </a:lnTo>
                <a:lnTo>
                  <a:pt x="353" y="309"/>
                </a:lnTo>
                <a:lnTo>
                  <a:pt x="19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84091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981"/>
                </a:lnTo>
                <a:lnTo>
                  <a:pt x="157" y="4855"/>
                </a:lnTo>
                <a:lnTo>
                  <a:pt x="354" y="4741"/>
                </a:lnTo>
                <a:lnTo>
                  <a:pt x="354" y="274"/>
                </a:lnTo>
                <a:lnTo>
                  <a:pt x="15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83895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165"/>
                </a:lnTo>
                <a:lnTo>
                  <a:pt x="196" y="5050"/>
                </a:lnTo>
                <a:lnTo>
                  <a:pt x="354" y="4924"/>
                </a:lnTo>
                <a:lnTo>
                  <a:pt x="354" y="194"/>
                </a:lnTo>
                <a:lnTo>
                  <a:pt x="19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83737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371"/>
                </a:lnTo>
                <a:lnTo>
                  <a:pt x="354" y="5176"/>
                </a:lnTo>
                <a:lnTo>
                  <a:pt x="354" y="194"/>
                </a:lnTo>
                <a:lnTo>
                  <a:pt x="157" y="125"/>
                </a:lnTo>
                <a:lnTo>
                  <a:pt x="0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83541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520"/>
                </a:lnTo>
                <a:lnTo>
                  <a:pt x="196" y="5451"/>
                </a:lnTo>
                <a:lnTo>
                  <a:pt x="354" y="5371"/>
                </a:lnTo>
                <a:lnTo>
                  <a:pt x="354" y="206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83384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148"/>
                </a:moveTo>
                <a:lnTo>
                  <a:pt x="353" y="5520"/>
                </a:lnTo>
                <a:lnTo>
                  <a:pt x="0" y="563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83188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3" y="148"/>
                </a:moveTo>
                <a:lnTo>
                  <a:pt x="353" y="5669"/>
                </a:lnTo>
                <a:lnTo>
                  <a:pt x="0" y="579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83030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5875"/>
                </a:lnTo>
                <a:lnTo>
                  <a:pt x="157" y="5840"/>
                </a:lnTo>
                <a:lnTo>
                  <a:pt x="354" y="5760"/>
                </a:lnTo>
                <a:lnTo>
                  <a:pt x="354" y="125"/>
                </a:lnTo>
                <a:lnTo>
                  <a:pt x="196" y="45"/>
                </a:lnTo>
                <a:lnTo>
                  <a:pt x="0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82872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5" y="80"/>
                </a:moveTo>
                <a:lnTo>
                  <a:pt x="315" y="5875"/>
                </a:lnTo>
                <a:lnTo>
                  <a:pt x="0" y="5955"/>
                </a:lnTo>
                <a:lnTo>
                  <a:pt x="0" y="0"/>
                </a:lnTo>
                <a:lnTo>
                  <a:pt x="315" y="8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82676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069"/>
                </a:lnTo>
                <a:lnTo>
                  <a:pt x="354" y="5989"/>
                </a:lnTo>
                <a:lnTo>
                  <a:pt x="354" y="114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82518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80"/>
                </a:moveTo>
                <a:lnTo>
                  <a:pt x="354" y="6035"/>
                </a:lnTo>
                <a:lnTo>
                  <a:pt x="0" y="6104"/>
                </a:lnTo>
                <a:lnTo>
                  <a:pt x="0" y="0"/>
                </a:lnTo>
                <a:lnTo>
                  <a:pt x="354" y="80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82322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138"/>
                </a:lnTo>
                <a:lnTo>
                  <a:pt x="196" y="6138"/>
                </a:lnTo>
                <a:lnTo>
                  <a:pt x="354" y="6104"/>
                </a:lnTo>
                <a:lnTo>
                  <a:pt x="354" y="34"/>
                </a:lnTo>
                <a:lnTo>
                  <a:pt x="196" y="34"/>
                </a:lnTo>
                <a:lnTo>
                  <a:pt x="0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82165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9" y="0"/>
                </a:moveTo>
                <a:lnTo>
                  <a:pt x="0" y="6230"/>
                </a:lnTo>
                <a:lnTo>
                  <a:pt x="156" y="6184"/>
                </a:lnTo>
                <a:lnTo>
                  <a:pt x="353" y="6184"/>
                </a:lnTo>
                <a:lnTo>
                  <a:pt x="353" y="80"/>
                </a:lnTo>
                <a:lnTo>
                  <a:pt x="39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81969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3" y="0"/>
                </a:moveTo>
                <a:lnTo>
                  <a:pt x="0" y="125"/>
                </a:lnTo>
                <a:lnTo>
                  <a:pt x="0" y="6230"/>
                </a:lnTo>
                <a:lnTo>
                  <a:pt x="196" y="6230"/>
                </a:lnTo>
                <a:lnTo>
                  <a:pt x="353" y="6184"/>
                </a:lnTo>
                <a:lnTo>
                  <a:pt x="313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81811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6184"/>
                </a:lnTo>
                <a:lnTo>
                  <a:pt x="0" y="6184"/>
                </a:lnTo>
                <a:lnTo>
                  <a:pt x="0" y="148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81614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196" y="68"/>
                </a:lnTo>
                <a:lnTo>
                  <a:pt x="0" y="309"/>
                </a:lnTo>
                <a:lnTo>
                  <a:pt x="0" y="6104"/>
                </a:lnTo>
                <a:lnTo>
                  <a:pt x="354" y="6104"/>
                </a:lnTo>
                <a:lnTo>
                  <a:pt x="354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81457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989"/>
                </a:lnTo>
                <a:lnTo>
                  <a:pt x="0" y="5989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81260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794"/>
                </a:lnTo>
                <a:lnTo>
                  <a:pt x="0" y="5794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81104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0"/>
                </a:moveTo>
                <a:lnTo>
                  <a:pt x="353" y="5565"/>
                </a:lnTo>
                <a:lnTo>
                  <a:pt x="0" y="5565"/>
                </a:lnTo>
                <a:lnTo>
                  <a:pt x="0" y="400"/>
                </a:lnTo>
                <a:lnTo>
                  <a:pt x="353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80946" y="190194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13" y="0"/>
                </a:moveTo>
                <a:lnTo>
                  <a:pt x="0" y="400"/>
                </a:lnTo>
                <a:lnTo>
                  <a:pt x="0" y="5325"/>
                </a:lnTo>
                <a:lnTo>
                  <a:pt x="157" y="5371"/>
                </a:lnTo>
                <a:lnTo>
                  <a:pt x="313" y="5371"/>
                </a:lnTo>
                <a:lnTo>
                  <a:pt x="313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80750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5119"/>
                </a:lnTo>
                <a:lnTo>
                  <a:pt x="196" y="5119"/>
                </a:lnTo>
                <a:lnTo>
                  <a:pt x="354" y="5165"/>
                </a:lnTo>
                <a:lnTo>
                  <a:pt x="354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805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890"/>
                </a:lnTo>
                <a:lnTo>
                  <a:pt x="157" y="4924"/>
                </a:lnTo>
                <a:lnTo>
                  <a:pt x="354" y="4924"/>
                </a:lnTo>
                <a:lnTo>
                  <a:pt x="354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80395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4695"/>
                </a:lnTo>
                <a:lnTo>
                  <a:pt x="196" y="4695"/>
                </a:lnTo>
                <a:lnTo>
                  <a:pt x="354" y="4729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80238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466"/>
                </a:lnTo>
                <a:lnTo>
                  <a:pt x="157" y="4500"/>
                </a:lnTo>
                <a:lnTo>
                  <a:pt x="354" y="4500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80041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4" y="0"/>
                </a:moveTo>
                <a:lnTo>
                  <a:pt x="196" y="194"/>
                </a:lnTo>
                <a:lnTo>
                  <a:pt x="0" y="355"/>
                </a:lnTo>
                <a:lnTo>
                  <a:pt x="0" y="4225"/>
                </a:lnTo>
                <a:lnTo>
                  <a:pt x="354" y="4306"/>
                </a:lnTo>
                <a:lnTo>
                  <a:pt x="354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7988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56" y="160"/>
                </a:lnTo>
                <a:lnTo>
                  <a:pt x="0" y="355"/>
                </a:lnTo>
                <a:lnTo>
                  <a:pt x="0" y="3996"/>
                </a:lnTo>
                <a:lnTo>
                  <a:pt x="353" y="4077"/>
                </a:lnTo>
                <a:lnTo>
                  <a:pt x="353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79688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96" y="194"/>
                </a:lnTo>
                <a:lnTo>
                  <a:pt x="0" y="343"/>
                </a:lnTo>
                <a:lnTo>
                  <a:pt x="0" y="3790"/>
                </a:lnTo>
                <a:lnTo>
                  <a:pt x="353" y="3870"/>
                </a:lnTo>
                <a:lnTo>
                  <a:pt x="353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79531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55"/>
                </a:lnTo>
                <a:lnTo>
                  <a:pt x="0" y="3561"/>
                </a:lnTo>
                <a:lnTo>
                  <a:pt x="354" y="3641"/>
                </a:lnTo>
                <a:lnTo>
                  <a:pt x="354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79334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96" y="206"/>
                </a:lnTo>
                <a:lnTo>
                  <a:pt x="0" y="355"/>
                </a:lnTo>
                <a:lnTo>
                  <a:pt x="0" y="3367"/>
                </a:lnTo>
                <a:lnTo>
                  <a:pt x="354" y="3447"/>
                </a:lnTo>
                <a:lnTo>
                  <a:pt x="354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79176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43"/>
                </a:lnTo>
                <a:lnTo>
                  <a:pt x="0" y="3126"/>
                </a:lnTo>
                <a:lnTo>
                  <a:pt x="354" y="3206"/>
                </a:lnTo>
                <a:lnTo>
                  <a:pt x="354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79020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13" y="0"/>
                </a:moveTo>
                <a:lnTo>
                  <a:pt x="313" y="3012"/>
                </a:lnTo>
                <a:lnTo>
                  <a:pt x="0" y="2943"/>
                </a:lnTo>
                <a:lnTo>
                  <a:pt x="0" y="355"/>
                </a:lnTo>
                <a:lnTo>
                  <a:pt x="313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7882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3" y="0"/>
                </a:moveTo>
                <a:lnTo>
                  <a:pt x="196" y="160"/>
                </a:lnTo>
                <a:lnTo>
                  <a:pt x="0" y="320"/>
                </a:lnTo>
                <a:lnTo>
                  <a:pt x="0" y="2668"/>
                </a:lnTo>
                <a:lnTo>
                  <a:pt x="156" y="2748"/>
                </a:lnTo>
                <a:lnTo>
                  <a:pt x="353" y="2782"/>
                </a:lnTo>
                <a:lnTo>
                  <a:pt x="353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78666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4" y="0"/>
                </a:moveTo>
                <a:lnTo>
                  <a:pt x="354" y="2588"/>
                </a:lnTo>
                <a:lnTo>
                  <a:pt x="0" y="2462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78469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354" y="2347"/>
                </a:lnTo>
                <a:lnTo>
                  <a:pt x="0" y="2233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78312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57" y="160"/>
                </a:lnTo>
                <a:lnTo>
                  <a:pt x="0" y="320"/>
                </a:lnTo>
                <a:lnTo>
                  <a:pt x="0" y="2038"/>
                </a:lnTo>
                <a:lnTo>
                  <a:pt x="354" y="2153"/>
                </a:lnTo>
                <a:lnTo>
                  <a:pt x="354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78115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96" y="160"/>
                </a:lnTo>
                <a:lnTo>
                  <a:pt x="0" y="309"/>
                </a:lnTo>
                <a:lnTo>
                  <a:pt x="0" y="1798"/>
                </a:lnTo>
                <a:lnTo>
                  <a:pt x="354" y="1924"/>
                </a:lnTo>
                <a:lnTo>
                  <a:pt x="354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77958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4" y="0"/>
                </a:moveTo>
                <a:lnTo>
                  <a:pt x="157" y="148"/>
                </a:lnTo>
                <a:lnTo>
                  <a:pt x="0" y="309"/>
                </a:lnTo>
                <a:lnTo>
                  <a:pt x="0" y="1557"/>
                </a:lnTo>
                <a:lnTo>
                  <a:pt x="354" y="1717"/>
                </a:lnTo>
                <a:lnTo>
                  <a:pt x="354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77762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3" y="0"/>
                </a:moveTo>
                <a:lnTo>
                  <a:pt x="195" y="160"/>
                </a:lnTo>
                <a:lnTo>
                  <a:pt x="0" y="320"/>
                </a:lnTo>
                <a:lnTo>
                  <a:pt x="0" y="1374"/>
                </a:lnTo>
                <a:lnTo>
                  <a:pt x="195" y="1408"/>
                </a:lnTo>
                <a:lnTo>
                  <a:pt x="353" y="1488"/>
                </a:lnTo>
                <a:lnTo>
                  <a:pt x="353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77604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3" y="0"/>
                </a:moveTo>
                <a:lnTo>
                  <a:pt x="0" y="274"/>
                </a:lnTo>
                <a:lnTo>
                  <a:pt x="0" y="1133"/>
                </a:lnTo>
                <a:lnTo>
                  <a:pt x="157" y="1213"/>
                </a:lnTo>
                <a:lnTo>
                  <a:pt x="353" y="1248"/>
                </a:lnTo>
                <a:lnTo>
                  <a:pt x="353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77408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1053"/>
                </a:lnTo>
                <a:lnTo>
                  <a:pt x="0" y="893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77250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858"/>
                </a:lnTo>
                <a:lnTo>
                  <a:pt x="0" y="710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77211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39" y="114"/>
                </a:lnTo>
                <a:lnTo>
                  <a:pt x="0" y="549"/>
                </a:lnTo>
                <a:lnTo>
                  <a:pt x="196" y="618"/>
                </a:lnTo>
                <a:lnTo>
                  <a:pt x="19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76896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4" y="0"/>
                </a:moveTo>
                <a:lnTo>
                  <a:pt x="354" y="435"/>
                </a:lnTo>
                <a:lnTo>
                  <a:pt x="0" y="274"/>
                </a:lnTo>
                <a:lnTo>
                  <a:pt x="196" y="160"/>
                </a:lnTo>
                <a:lnTo>
                  <a:pt x="354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76896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0" y="114"/>
                </a:lnTo>
                <a:lnTo>
                  <a:pt x="196" y="194"/>
                </a:lnTo>
                <a:lnTo>
                  <a:pt x="196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79963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294"/>
                </a:moveTo>
                <a:lnTo>
                  <a:pt x="0" y="0"/>
                </a:lnTo>
                <a:lnTo>
                  <a:pt x="0" y="1294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79885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717"/>
                </a:lnTo>
                <a:lnTo>
                  <a:pt x="117" y="778"/>
                </a:lnTo>
                <a:lnTo>
                  <a:pt x="15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7980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9" y="0"/>
                </a:moveTo>
                <a:lnTo>
                  <a:pt x="0" y="1946"/>
                </a:lnTo>
                <a:lnTo>
                  <a:pt x="118" y="1637"/>
                </a:lnTo>
                <a:lnTo>
                  <a:pt x="79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79727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7" y="45"/>
                </a:moveTo>
                <a:lnTo>
                  <a:pt x="0" y="45"/>
                </a:lnTo>
                <a:lnTo>
                  <a:pt x="0" y="2198"/>
                </a:lnTo>
                <a:lnTo>
                  <a:pt x="157" y="1763"/>
                </a:lnTo>
                <a:lnTo>
                  <a:pt x="157" y="45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79649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8" y="0"/>
                </a:moveTo>
                <a:lnTo>
                  <a:pt x="0" y="2347"/>
                </a:lnTo>
                <a:lnTo>
                  <a:pt x="156" y="1992"/>
                </a:lnTo>
                <a:lnTo>
                  <a:pt x="78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7953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96" y="34"/>
                </a:moveTo>
                <a:lnTo>
                  <a:pt x="0" y="34"/>
                </a:lnTo>
                <a:lnTo>
                  <a:pt x="0" y="2542"/>
                </a:lnTo>
                <a:lnTo>
                  <a:pt x="118" y="2382"/>
                </a:lnTo>
                <a:lnTo>
                  <a:pt x="196" y="34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7945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702"/>
                </a:lnTo>
                <a:lnTo>
                  <a:pt x="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79373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782"/>
                </a:lnTo>
                <a:lnTo>
                  <a:pt x="157" y="2588"/>
                </a:lnTo>
                <a:lnTo>
                  <a:pt x="79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79295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34"/>
                </a:moveTo>
                <a:lnTo>
                  <a:pt x="0" y="34"/>
                </a:lnTo>
                <a:lnTo>
                  <a:pt x="0" y="2897"/>
                </a:lnTo>
                <a:lnTo>
                  <a:pt x="157" y="2737"/>
                </a:lnTo>
                <a:lnTo>
                  <a:pt x="157" y="34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7921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977"/>
                </a:lnTo>
                <a:lnTo>
                  <a:pt x="156" y="2817"/>
                </a:lnTo>
                <a:lnTo>
                  <a:pt x="78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79137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45"/>
                </a:moveTo>
                <a:lnTo>
                  <a:pt x="0" y="45"/>
                </a:lnTo>
                <a:lnTo>
                  <a:pt x="0" y="3103"/>
                </a:lnTo>
                <a:lnTo>
                  <a:pt x="157" y="2943"/>
                </a:lnTo>
                <a:lnTo>
                  <a:pt x="157" y="45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7905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3172"/>
                </a:lnTo>
                <a:lnTo>
                  <a:pt x="157" y="3023"/>
                </a:lnTo>
                <a:lnTo>
                  <a:pt x="78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7894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138"/>
                </a:lnTo>
                <a:lnTo>
                  <a:pt x="0" y="3252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7886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206"/>
                </a:lnTo>
                <a:lnTo>
                  <a:pt x="0" y="3286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7878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252"/>
                </a:lnTo>
                <a:lnTo>
                  <a:pt x="0" y="3332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7870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321"/>
                </a:lnTo>
                <a:lnTo>
                  <a:pt x="0" y="340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78627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367"/>
                </a:lnTo>
                <a:lnTo>
                  <a:pt x="0" y="3435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7854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45"/>
                </a:moveTo>
                <a:lnTo>
                  <a:pt x="157" y="3447"/>
                </a:lnTo>
                <a:lnTo>
                  <a:pt x="0" y="3527"/>
                </a:lnTo>
                <a:lnTo>
                  <a:pt x="0" y="0"/>
                </a:lnTo>
                <a:lnTo>
                  <a:pt x="157" y="4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7843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45"/>
                </a:moveTo>
                <a:lnTo>
                  <a:pt x="196" y="3481"/>
                </a:lnTo>
                <a:lnTo>
                  <a:pt x="0" y="3527"/>
                </a:lnTo>
                <a:lnTo>
                  <a:pt x="0" y="0"/>
                </a:lnTo>
                <a:lnTo>
                  <a:pt x="196" y="45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7835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56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78273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27"/>
                </a:lnTo>
                <a:lnTo>
                  <a:pt x="0" y="356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7819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596"/>
                </a:lnTo>
                <a:lnTo>
                  <a:pt x="0" y="3641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781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596"/>
                </a:lnTo>
                <a:lnTo>
                  <a:pt x="0" y="364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7803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779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7784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76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7776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5" y="0"/>
                </a:moveTo>
                <a:lnTo>
                  <a:pt x="195" y="3676"/>
                </a:lnTo>
                <a:lnTo>
                  <a:pt x="0" y="3676"/>
                </a:lnTo>
                <a:lnTo>
                  <a:pt x="0" y="0"/>
                </a:lnTo>
                <a:lnTo>
                  <a:pt x="195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7768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7760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7752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7744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7732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7725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771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641"/>
                </a:lnTo>
                <a:lnTo>
                  <a:pt x="0" y="3641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7709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770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7693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561"/>
                </a:lnTo>
                <a:lnTo>
                  <a:pt x="0" y="3527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7685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61"/>
                </a:lnTo>
                <a:lnTo>
                  <a:pt x="0" y="3527"/>
                </a:lnTo>
                <a:lnTo>
                  <a:pt x="0" y="45"/>
                </a:lnTo>
                <a:lnTo>
                  <a:pt x="157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7674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481"/>
                </a:lnTo>
                <a:lnTo>
                  <a:pt x="0" y="80"/>
                </a:lnTo>
                <a:lnTo>
                  <a:pt x="196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76660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481"/>
                </a:lnTo>
                <a:lnTo>
                  <a:pt x="0" y="3435"/>
                </a:lnTo>
                <a:lnTo>
                  <a:pt x="0" y="34"/>
                </a:lnTo>
                <a:lnTo>
                  <a:pt x="196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76582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7650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80"/>
                </a:lnTo>
                <a:lnTo>
                  <a:pt x="157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76425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332"/>
                </a:lnTo>
                <a:lnTo>
                  <a:pt x="0" y="3298"/>
                </a:lnTo>
                <a:lnTo>
                  <a:pt x="0" y="125"/>
                </a:lnTo>
                <a:lnTo>
                  <a:pt x="157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76346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286"/>
                </a:lnTo>
                <a:lnTo>
                  <a:pt x="0" y="3252"/>
                </a:lnTo>
                <a:lnTo>
                  <a:pt x="0" y="114"/>
                </a:lnTo>
                <a:lnTo>
                  <a:pt x="156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76228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96" y="0"/>
                </a:moveTo>
                <a:lnTo>
                  <a:pt x="0" y="114"/>
                </a:lnTo>
                <a:lnTo>
                  <a:pt x="0" y="2977"/>
                </a:lnTo>
                <a:lnTo>
                  <a:pt x="157" y="3172"/>
                </a:lnTo>
                <a:lnTo>
                  <a:pt x="196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76267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3012"/>
                </a:lnTo>
                <a:lnTo>
                  <a:pt x="79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76150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702"/>
                </a:lnTo>
                <a:lnTo>
                  <a:pt x="78" y="2863"/>
                </a:lnTo>
                <a:lnTo>
                  <a:pt x="78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76070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382"/>
                </a:lnTo>
                <a:lnTo>
                  <a:pt x="79" y="2576"/>
                </a:lnTo>
                <a:lnTo>
                  <a:pt x="79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75914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6" y="0"/>
                </a:moveTo>
                <a:lnTo>
                  <a:pt x="156" y="2301"/>
                </a:lnTo>
                <a:lnTo>
                  <a:pt x="0" y="1752"/>
                </a:lnTo>
                <a:lnTo>
                  <a:pt x="0" y="309"/>
                </a:lnTo>
                <a:lnTo>
                  <a:pt x="15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75874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18" y="0"/>
                </a:moveTo>
                <a:lnTo>
                  <a:pt x="0" y="1534"/>
                </a:lnTo>
                <a:lnTo>
                  <a:pt x="118" y="1878"/>
                </a:lnTo>
                <a:lnTo>
                  <a:pt x="118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44029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4" h="128270">
                <a:moveTo>
                  <a:pt x="64399" y="126999"/>
                </a:moveTo>
                <a:lnTo>
                  <a:pt x="57636" y="126999"/>
                </a:lnTo>
                <a:lnTo>
                  <a:pt x="57872" y="128269"/>
                </a:lnTo>
                <a:lnTo>
                  <a:pt x="63258" y="128269"/>
                </a:lnTo>
                <a:lnTo>
                  <a:pt x="64399" y="126999"/>
                </a:lnTo>
                <a:close/>
              </a:path>
              <a:path w="107314" h="128270">
                <a:moveTo>
                  <a:pt x="70218" y="119379"/>
                </a:moveTo>
                <a:lnTo>
                  <a:pt x="42068" y="119379"/>
                </a:lnTo>
                <a:lnTo>
                  <a:pt x="42932" y="120649"/>
                </a:lnTo>
                <a:lnTo>
                  <a:pt x="51542" y="120649"/>
                </a:lnTo>
                <a:lnTo>
                  <a:pt x="52604" y="121919"/>
                </a:lnTo>
                <a:lnTo>
                  <a:pt x="54687" y="121919"/>
                </a:lnTo>
                <a:lnTo>
                  <a:pt x="55041" y="123189"/>
                </a:lnTo>
                <a:lnTo>
                  <a:pt x="55906" y="123189"/>
                </a:lnTo>
                <a:lnTo>
                  <a:pt x="56378" y="124459"/>
                </a:lnTo>
                <a:lnTo>
                  <a:pt x="56968" y="125729"/>
                </a:lnTo>
                <a:lnTo>
                  <a:pt x="57242" y="125729"/>
                </a:lnTo>
                <a:lnTo>
                  <a:pt x="57478" y="126999"/>
                </a:lnTo>
                <a:lnTo>
                  <a:pt x="65577" y="126999"/>
                </a:lnTo>
                <a:lnTo>
                  <a:pt x="66757" y="125729"/>
                </a:lnTo>
                <a:lnTo>
                  <a:pt x="67386" y="124459"/>
                </a:lnTo>
                <a:lnTo>
                  <a:pt x="67741" y="124459"/>
                </a:lnTo>
                <a:lnTo>
                  <a:pt x="68054" y="123189"/>
                </a:lnTo>
                <a:lnTo>
                  <a:pt x="68763" y="121919"/>
                </a:lnTo>
                <a:lnTo>
                  <a:pt x="69509" y="120649"/>
                </a:lnTo>
                <a:lnTo>
                  <a:pt x="70218" y="119379"/>
                </a:lnTo>
                <a:close/>
              </a:path>
              <a:path w="107314" h="128270">
                <a:moveTo>
                  <a:pt x="71593" y="118109"/>
                </a:moveTo>
                <a:lnTo>
                  <a:pt x="40376" y="118109"/>
                </a:lnTo>
                <a:lnTo>
                  <a:pt x="41202" y="119379"/>
                </a:lnTo>
                <a:lnTo>
                  <a:pt x="70925" y="119379"/>
                </a:lnTo>
                <a:lnTo>
                  <a:pt x="71593" y="118109"/>
                </a:lnTo>
                <a:close/>
              </a:path>
              <a:path w="107314" h="128270">
                <a:moveTo>
                  <a:pt x="72890" y="116839"/>
                </a:moveTo>
                <a:lnTo>
                  <a:pt x="38607" y="116839"/>
                </a:lnTo>
                <a:lnTo>
                  <a:pt x="39433" y="118109"/>
                </a:lnTo>
                <a:lnTo>
                  <a:pt x="72261" y="118109"/>
                </a:lnTo>
                <a:lnTo>
                  <a:pt x="72890" y="116839"/>
                </a:lnTo>
                <a:close/>
              </a:path>
              <a:path w="107314" h="128270">
                <a:moveTo>
                  <a:pt x="74424" y="115569"/>
                </a:moveTo>
                <a:lnTo>
                  <a:pt x="22016" y="115569"/>
                </a:lnTo>
                <a:lnTo>
                  <a:pt x="22566" y="116839"/>
                </a:lnTo>
                <a:lnTo>
                  <a:pt x="73992" y="116839"/>
                </a:lnTo>
                <a:lnTo>
                  <a:pt x="74424" y="115569"/>
                </a:lnTo>
                <a:close/>
              </a:path>
              <a:path w="107314" h="128270">
                <a:moveTo>
                  <a:pt x="79609" y="114299"/>
                </a:moveTo>
                <a:lnTo>
                  <a:pt x="20561" y="114299"/>
                </a:lnTo>
                <a:lnTo>
                  <a:pt x="20993" y="115569"/>
                </a:lnTo>
                <a:lnTo>
                  <a:pt x="77569" y="115569"/>
                </a:lnTo>
                <a:lnTo>
                  <a:pt x="79609" y="114299"/>
                </a:lnTo>
                <a:close/>
              </a:path>
              <a:path w="107314" h="128270">
                <a:moveTo>
                  <a:pt x="88970" y="113029"/>
                </a:moveTo>
                <a:lnTo>
                  <a:pt x="19854" y="113029"/>
                </a:lnTo>
                <a:lnTo>
                  <a:pt x="20168" y="114299"/>
                </a:lnTo>
                <a:lnTo>
                  <a:pt x="88223" y="114299"/>
                </a:lnTo>
                <a:lnTo>
                  <a:pt x="88970" y="113029"/>
                </a:lnTo>
                <a:close/>
              </a:path>
              <a:path w="107314" h="128270">
                <a:moveTo>
                  <a:pt x="96008" y="100329"/>
                </a:moveTo>
                <a:lnTo>
                  <a:pt x="61293" y="100329"/>
                </a:lnTo>
                <a:lnTo>
                  <a:pt x="61607" y="101599"/>
                </a:lnTo>
                <a:lnTo>
                  <a:pt x="62118" y="102869"/>
                </a:lnTo>
                <a:lnTo>
                  <a:pt x="62393" y="104139"/>
                </a:lnTo>
                <a:lnTo>
                  <a:pt x="62551" y="106679"/>
                </a:lnTo>
                <a:lnTo>
                  <a:pt x="62393" y="107949"/>
                </a:lnTo>
                <a:lnTo>
                  <a:pt x="19106" y="107949"/>
                </a:lnTo>
                <a:lnTo>
                  <a:pt x="19186" y="110489"/>
                </a:lnTo>
                <a:lnTo>
                  <a:pt x="19342" y="111759"/>
                </a:lnTo>
                <a:lnTo>
                  <a:pt x="19579" y="113029"/>
                </a:lnTo>
                <a:lnTo>
                  <a:pt x="90695" y="113029"/>
                </a:lnTo>
                <a:lnTo>
                  <a:pt x="91132" y="111759"/>
                </a:lnTo>
                <a:lnTo>
                  <a:pt x="91523" y="111759"/>
                </a:lnTo>
                <a:lnTo>
                  <a:pt x="91845" y="110489"/>
                </a:lnTo>
                <a:lnTo>
                  <a:pt x="92270" y="110489"/>
                </a:lnTo>
                <a:lnTo>
                  <a:pt x="92512" y="109219"/>
                </a:lnTo>
                <a:lnTo>
                  <a:pt x="92512" y="106679"/>
                </a:lnTo>
                <a:lnTo>
                  <a:pt x="92351" y="105409"/>
                </a:lnTo>
                <a:lnTo>
                  <a:pt x="92121" y="104139"/>
                </a:lnTo>
                <a:lnTo>
                  <a:pt x="91879" y="104139"/>
                </a:lnTo>
                <a:lnTo>
                  <a:pt x="91373" y="102869"/>
                </a:lnTo>
                <a:lnTo>
                  <a:pt x="91132" y="101599"/>
                </a:lnTo>
                <a:lnTo>
                  <a:pt x="94904" y="101599"/>
                </a:lnTo>
                <a:lnTo>
                  <a:pt x="96008" y="100329"/>
                </a:lnTo>
                <a:close/>
              </a:path>
              <a:path w="107314" h="128270">
                <a:moveTo>
                  <a:pt x="61922" y="106679"/>
                </a:moveTo>
                <a:lnTo>
                  <a:pt x="9160" y="106679"/>
                </a:lnTo>
                <a:lnTo>
                  <a:pt x="10851" y="107949"/>
                </a:lnTo>
                <a:lnTo>
                  <a:pt x="62393" y="107949"/>
                </a:lnTo>
                <a:lnTo>
                  <a:pt x="61922" y="106679"/>
                </a:lnTo>
                <a:close/>
              </a:path>
              <a:path w="107314" h="128270">
                <a:moveTo>
                  <a:pt x="60428" y="104139"/>
                </a:moveTo>
                <a:lnTo>
                  <a:pt x="4993" y="104139"/>
                </a:lnTo>
                <a:lnTo>
                  <a:pt x="5542" y="105409"/>
                </a:lnTo>
                <a:lnTo>
                  <a:pt x="6841" y="105409"/>
                </a:lnTo>
                <a:lnTo>
                  <a:pt x="7587" y="106679"/>
                </a:lnTo>
                <a:lnTo>
                  <a:pt x="61489" y="106679"/>
                </a:lnTo>
                <a:lnTo>
                  <a:pt x="61096" y="105409"/>
                </a:lnTo>
                <a:lnTo>
                  <a:pt x="60428" y="104139"/>
                </a:lnTo>
                <a:close/>
              </a:path>
              <a:path w="107314" h="128270">
                <a:moveTo>
                  <a:pt x="59209" y="101599"/>
                </a:moveTo>
                <a:lnTo>
                  <a:pt x="3931" y="101599"/>
                </a:lnTo>
                <a:lnTo>
                  <a:pt x="4206" y="102869"/>
                </a:lnTo>
                <a:lnTo>
                  <a:pt x="4560" y="104139"/>
                </a:lnTo>
                <a:lnTo>
                  <a:pt x="60113" y="104139"/>
                </a:lnTo>
                <a:lnTo>
                  <a:pt x="59877" y="102869"/>
                </a:lnTo>
                <a:lnTo>
                  <a:pt x="59602" y="102869"/>
                </a:lnTo>
                <a:lnTo>
                  <a:pt x="59209" y="101599"/>
                </a:lnTo>
                <a:close/>
              </a:path>
              <a:path w="107314" h="128270">
                <a:moveTo>
                  <a:pt x="27009" y="67309"/>
                </a:moveTo>
                <a:lnTo>
                  <a:pt x="11361" y="67309"/>
                </a:lnTo>
                <a:lnTo>
                  <a:pt x="11361" y="69849"/>
                </a:lnTo>
                <a:lnTo>
                  <a:pt x="11519" y="71119"/>
                </a:lnTo>
                <a:lnTo>
                  <a:pt x="11754" y="72389"/>
                </a:lnTo>
                <a:lnTo>
                  <a:pt x="12029" y="73659"/>
                </a:lnTo>
                <a:lnTo>
                  <a:pt x="12344" y="73659"/>
                </a:lnTo>
                <a:lnTo>
                  <a:pt x="12934" y="74929"/>
                </a:lnTo>
                <a:lnTo>
                  <a:pt x="13170" y="76199"/>
                </a:lnTo>
                <a:lnTo>
                  <a:pt x="1336" y="76199"/>
                </a:lnTo>
                <a:lnTo>
                  <a:pt x="942" y="77469"/>
                </a:lnTo>
                <a:lnTo>
                  <a:pt x="629" y="77469"/>
                </a:lnTo>
                <a:lnTo>
                  <a:pt x="393" y="78739"/>
                </a:lnTo>
                <a:lnTo>
                  <a:pt x="235" y="78739"/>
                </a:lnTo>
                <a:lnTo>
                  <a:pt x="117" y="80009"/>
                </a:lnTo>
                <a:lnTo>
                  <a:pt x="39" y="81279"/>
                </a:lnTo>
                <a:lnTo>
                  <a:pt x="0" y="83819"/>
                </a:lnTo>
                <a:lnTo>
                  <a:pt x="235" y="85089"/>
                </a:lnTo>
                <a:lnTo>
                  <a:pt x="629" y="87629"/>
                </a:lnTo>
                <a:lnTo>
                  <a:pt x="785" y="88899"/>
                </a:lnTo>
                <a:lnTo>
                  <a:pt x="1139" y="88899"/>
                </a:lnTo>
                <a:lnTo>
                  <a:pt x="1454" y="90169"/>
                </a:lnTo>
                <a:lnTo>
                  <a:pt x="1807" y="90169"/>
                </a:lnTo>
                <a:lnTo>
                  <a:pt x="2594" y="91439"/>
                </a:lnTo>
                <a:lnTo>
                  <a:pt x="3852" y="92709"/>
                </a:lnTo>
                <a:lnTo>
                  <a:pt x="5700" y="93979"/>
                </a:lnTo>
                <a:lnTo>
                  <a:pt x="5857" y="93979"/>
                </a:lnTo>
                <a:lnTo>
                  <a:pt x="5110" y="95249"/>
                </a:lnTo>
                <a:lnTo>
                  <a:pt x="4560" y="96519"/>
                </a:lnTo>
                <a:lnTo>
                  <a:pt x="4128" y="97789"/>
                </a:lnTo>
                <a:lnTo>
                  <a:pt x="3891" y="99059"/>
                </a:lnTo>
                <a:lnTo>
                  <a:pt x="3774" y="101599"/>
                </a:lnTo>
                <a:lnTo>
                  <a:pt x="59051" y="101599"/>
                </a:lnTo>
                <a:lnTo>
                  <a:pt x="58697" y="99059"/>
                </a:lnTo>
                <a:lnTo>
                  <a:pt x="58580" y="95249"/>
                </a:lnTo>
                <a:lnTo>
                  <a:pt x="50874" y="95249"/>
                </a:lnTo>
                <a:lnTo>
                  <a:pt x="50716" y="93979"/>
                </a:lnTo>
                <a:lnTo>
                  <a:pt x="50520" y="91439"/>
                </a:lnTo>
                <a:lnTo>
                  <a:pt x="49969" y="88899"/>
                </a:lnTo>
                <a:lnTo>
                  <a:pt x="49262" y="86359"/>
                </a:lnTo>
                <a:lnTo>
                  <a:pt x="48868" y="85089"/>
                </a:lnTo>
                <a:lnTo>
                  <a:pt x="48436" y="85089"/>
                </a:lnTo>
                <a:lnTo>
                  <a:pt x="47965" y="83819"/>
                </a:lnTo>
                <a:lnTo>
                  <a:pt x="47020" y="82549"/>
                </a:lnTo>
                <a:lnTo>
                  <a:pt x="38921" y="82549"/>
                </a:lnTo>
                <a:lnTo>
                  <a:pt x="38804" y="81279"/>
                </a:lnTo>
                <a:lnTo>
                  <a:pt x="38646" y="80009"/>
                </a:lnTo>
                <a:lnTo>
                  <a:pt x="38411" y="77469"/>
                </a:lnTo>
                <a:lnTo>
                  <a:pt x="38136" y="76199"/>
                </a:lnTo>
                <a:lnTo>
                  <a:pt x="37821" y="74929"/>
                </a:lnTo>
                <a:lnTo>
                  <a:pt x="37467" y="74929"/>
                </a:lnTo>
                <a:lnTo>
                  <a:pt x="36681" y="72389"/>
                </a:lnTo>
                <a:lnTo>
                  <a:pt x="36208" y="71119"/>
                </a:lnTo>
                <a:lnTo>
                  <a:pt x="35737" y="71119"/>
                </a:lnTo>
                <a:lnTo>
                  <a:pt x="35265" y="69849"/>
                </a:lnTo>
                <a:lnTo>
                  <a:pt x="27009" y="69849"/>
                </a:lnTo>
                <a:lnTo>
                  <a:pt x="27009" y="67309"/>
                </a:lnTo>
                <a:close/>
              </a:path>
              <a:path w="107314" h="128270">
                <a:moveTo>
                  <a:pt x="106266" y="78740"/>
                </a:moveTo>
                <a:lnTo>
                  <a:pt x="69784" y="78739"/>
                </a:lnTo>
                <a:lnTo>
                  <a:pt x="69745" y="82549"/>
                </a:lnTo>
                <a:lnTo>
                  <a:pt x="69981" y="83819"/>
                </a:lnTo>
                <a:lnTo>
                  <a:pt x="68683" y="83819"/>
                </a:lnTo>
                <a:lnTo>
                  <a:pt x="67386" y="85089"/>
                </a:lnTo>
                <a:lnTo>
                  <a:pt x="65184" y="85089"/>
                </a:lnTo>
                <a:lnTo>
                  <a:pt x="64241" y="86359"/>
                </a:lnTo>
                <a:lnTo>
                  <a:pt x="62629" y="86359"/>
                </a:lnTo>
                <a:lnTo>
                  <a:pt x="62000" y="87629"/>
                </a:lnTo>
                <a:lnTo>
                  <a:pt x="61450" y="87629"/>
                </a:lnTo>
                <a:lnTo>
                  <a:pt x="60978" y="88899"/>
                </a:lnTo>
                <a:lnTo>
                  <a:pt x="60545" y="88899"/>
                </a:lnTo>
                <a:lnTo>
                  <a:pt x="60231" y="90169"/>
                </a:lnTo>
                <a:lnTo>
                  <a:pt x="59995" y="90169"/>
                </a:lnTo>
                <a:lnTo>
                  <a:pt x="59799" y="91439"/>
                </a:lnTo>
                <a:lnTo>
                  <a:pt x="59641" y="92709"/>
                </a:lnTo>
                <a:lnTo>
                  <a:pt x="59562" y="95249"/>
                </a:lnTo>
                <a:lnTo>
                  <a:pt x="59720" y="96519"/>
                </a:lnTo>
                <a:lnTo>
                  <a:pt x="60074" y="97789"/>
                </a:lnTo>
                <a:lnTo>
                  <a:pt x="60625" y="99059"/>
                </a:lnTo>
                <a:lnTo>
                  <a:pt x="60860" y="100329"/>
                </a:lnTo>
                <a:lnTo>
                  <a:pt x="98917" y="100329"/>
                </a:lnTo>
                <a:lnTo>
                  <a:pt x="99780" y="99059"/>
                </a:lnTo>
                <a:lnTo>
                  <a:pt x="101275" y="99059"/>
                </a:lnTo>
                <a:lnTo>
                  <a:pt x="101942" y="97790"/>
                </a:lnTo>
                <a:lnTo>
                  <a:pt x="102540" y="97790"/>
                </a:lnTo>
                <a:lnTo>
                  <a:pt x="103126" y="96520"/>
                </a:lnTo>
                <a:lnTo>
                  <a:pt x="103632" y="96520"/>
                </a:lnTo>
                <a:lnTo>
                  <a:pt x="104506" y="95250"/>
                </a:lnTo>
                <a:lnTo>
                  <a:pt x="104506" y="82550"/>
                </a:lnTo>
                <a:lnTo>
                  <a:pt x="106817" y="82550"/>
                </a:lnTo>
                <a:lnTo>
                  <a:pt x="106507" y="80010"/>
                </a:lnTo>
                <a:lnTo>
                  <a:pt x="106266" y="78740"/>
                </a:lnTo>
                <a:close/>
              </a:path>
              <a:path w="107314" h="128270">
                <a:moveTo>
                  <a:pt x="58304" y="82549"/>
                </a:moveTo>
                <a:lnTo>
                  <a:pt x="50677" y="82549"/>
                </a:lnTo>
                <a:lnTo>
                  <a:pt x="51424" y="83819"/>
                </a:lnTo>
                <a:lnTo>
                  <a:pt x="51739" y="85089"/>
                </a:lnTo>
                <a:lnTo>
                  <a:pt x="52210" y="85089"/>
                </a:lnTo>
                <a:lnTo>
                  <a:pt x="52407" y="86359"/>
                </a:lnTo>
                <a:lnTo>
                  <a:pt x="52485" y="88899"/>
                </a:lnTo>
                <a:lnTo>
                  <a:pt x="52249" y="91439"/>
                </a:lnTo>
                <a:lnTo>
                  <a:pt x="51935" y="92709"/>
                </a:lnTo>
                <a:lnTo>
                  <a:pt x="51542" y="93979"/>
                </a:lnTo>
                <a:lnTo>
                  <a:pt x="50874" y="95249"/>
                </a:lnTo>
                <a:lnTo>
                  <a:pt x="58580" y="95249"/>
                </a:lnTo>
                <a:lnTo>
                  <a:pt x="58658" y="93979"/>
                </a:lnTo>
                <a:lnTo>
                  <a:pt x="58894" y="92709"/>
                </a:lnTo>
                <a:lnTo>
                  <a:pt x="59051" y="91439"/>
                </a:lnTo>
                <a:lnTo>
                  <a:pt x="59170" y="90169"/>
                </a:lnTo>
                <a:lnTo>
                  <a:pt x="59209" y="86359"/>
                </a:lnTo>
                <a:lnTo>
                  <a:pt x="59051" y="85089"/>
                </a:lnTo>
                <a:lnTo>
                  <a:pt x="58816" y="83819"/>
                </a:lnTo>
                <a:lnTo>
                  <a:pt x="58344" y="83819"/>
                </a:lnTo>
                <a:lnTo>
                  <a:pt x="58304" y="82549"/>
                </a:lnTo>
                <a:close/>
              </a:path>
              <a:path w="107314" h="128270">
                <a:moveTo>
                  <a:pt x="44937" y="81279"/>
                </a:moveTo>
                <a:lnTo>
                  <a:pt x="41871" y="81279"/>
                </a:lnTo>
                <a:lnTo>
                  <a:pt x="41005" y="82549"/>
                </a:lnTo>
                <a:lnTo>
                  <a:pt x="45448" y="82549"/>
                </a:lnTo>
                <a:lnTo>
                  <a:pt x="44937" y="81279"/>
                </a:lnTo>
                <a:close/>
              </a:path>
              <a:path w="107314" h="128270">
                <a:moveTo>
                  <a:pt x="70886" y="74929"/>
                </a:moveTo>
                <a:lnTo>
                  <a:pt x="48633" y="74929"/>
                </a:lnTo>
                <a:lnTo>
                  <a:pt x="48711" y="76199"/>
                </a:lnTo>
                <a:lnTo>
                  <a:pt x="48948" y="77469"/>
                </a:lnTo>
                <a:lnTo>
                  <a:pt x="49223" y="78739"/>
                </a:lnTo>
                <a:lnTo>
                  <a:pt x="49537" y="80009"/>
                </a:lnTo>
                <a:lnTo>
                  <a:pt x="50284" y="82549"/>
                </a:lnTo>
                <a:lnTo>
                  <a:pt x="58226" y="82549"/>
                </a:lnTo>
                <a:lnTo>
                  <a:pt x="58265" y="81279"/>
                </a:lnTo>
                <a:lnTo>
                  <a:pt x="58501" y="80009"/>
                </a:lnTo>
                <a:lnTo>
                  <a:pt x="59406" y="80009"/>
                </a:lnTo>
                <a:lnTo>
                  <a:pt x="59759" y="78739"/>
                </a:lnTo>
                <a:lnTo>
                  <a:pt x="68448" y="78739"/>
                </a:lnTo>
                <a:lnTo>
                  <a:pt x="69784" y="77469"/>
                </a:lnTo>
                <a:lnTo>
                  <a:pt x="70138" y="77469"/>
                </a:lnTo>
                <a:lnTo>
                  <a:pt x="70335" y="76199"/>
                </a:lnTo>
                <a:lnTo>
                  <a:pt x="70886" y="74929"/>
                </a:lnTo>
                <a:close/>
              </a:path>
              <a:path w="107314" h="128270">
                <a:moveTo>
                  <a:pt x="67347" y="80009"/>
                </a:moveTo>
                <a:lnTo>
                  <a:pt x="63258" y="80009"/>
                </a:lnTo>
                <a:lnTo>
                  <a:pt x="63573" y="81279"/>
                </a:lnTo>
                <a:lnTo>
                  <a:pt x="66993" y="81279"/>
                </a:lnTo>
                <a:lnTo>
                  <a:pt x="67347" y="80009"/>
                </a:lnTo>
                <a:close/>
              </a:path>
              <a:path w="107314" h="128270">
                <a:moveTo>
                  <a:pt x="68330" y="78739"/>
                </a:moveTo>
                <a:lnTo>
                  <a:pt x="61922" y="78739"/>
                </a:lnTo>
                <a:lnTo>
                  <a:pt x="62590" y="80009"/>
                </a:lnTo>
                <a:lnTo>
                  <a:pt x="67661" y="80009"/>
                </a:lnTo>
                <a:lnTo>
                  <a:pt x="68330" y="78739"/>
                </a:lnTo>
                <a:close/>
              </a:path>
              <a:path w="107314" h="128270">
                <a:moveTo>
                  <a:pt x="105714" y="77470"/>
                </a:moveTo>
                <a:lnTo>
                  <a:pt x="69981" y="77469"/>
                </a:lnTo>
                <a:lnTo>
                  <a:pt x="69863" y="78739"/>
                </a:lnTo>
                <a:lnTo>
                  <a:pt x="105990" y="78740"/>
                </a:lnTo>
                <a:lnTo>
                  <a:pt x="105714" y="77470"/>
                </a:lnTo>
                <a:close/>
              </a:path>
              <a:path w="107314" h="128270">
                <a:moveTo>
                  <a:pt x="104978" y="76200"/>
                </a:moveTo>
                <a:lnTo>
                  <a:pt x="70767" y="76199"/>
                </a:lnTo>
                <a:lnTo>
                  <a:pt x="70335" y="77469"/>
                </a:lnTo>
                <a:lnTo>
                  <a:pt x="105369" y="77470"/>
                </a:lnTo>
                <a:lnTo>
                  <a:pt x="104978" y="76200"/>
                </a:lnTo>
                <a:close/>
              </a:path>
              <a:path w="107314" h="128270">
                <a:moveTo>
                  <a:pt x="11519" y="74929"/>
                </a:moveTo>
                <a:lnTo>
                  <a:pt x="2280" y="74929"/>
                </a:lnTo>
                <a:lnTo>
                  <a:pt x="1768" y="76199"/>
                </a:lnTo>
                <a:lnTo>
                  <a:pt x="13170" y="76199"/>
                </a:lnTo>
                <a:lnTo>
                  <a:pt x="11519" y="74929"/>
                </a:lnTo>
                <a:close/>
              </a:path>
              <a:path w="107314" h="128270">
                <a:moveTo>
                  <a:pt x="104150" y="74930"/>
                </a:moveTo>
                <a:lnTo>
                  <a:pt x="71672" y="74929"/>
                </a:lnTo>
                <a:lnTo>
                  <a:pt x="71435" y="76199"/>
                </a:lnTo>
                <a:lnTo>
                  <a:pt x="104575" y="76200"/>
                </a:lnTo>
                <a:lnTo>
                  <a:pt x="104150" y="74930"/>
                </a:lnTo>
                <a:close/>
              </a:path>
              <a:path w="107314" h="128270">
                <a:moveTo>
                  <a:pt x="7429" y="73659"/>
                </a:moveTo>
                <a:lnTo>
                  <a:pt x="5307" y="73659"/>
                </a:lnTo>
                <a:lnTo>
                  <a:pt x="4403" y="74929"/>
                </a:lnTo>
                <a:lnTo>
                  <a:pt x="8687" y="74929"/>
                </a:lnTo>
                <a:lnTo>
                  <a:pt x="7429" y="73659"/>
                </a:lnTo>
                <a:close/>
              </a:path>
              <a:path w="107314" h="128270">
                <a:moveTo>
                  <a:pt x="60978" y="67309"/>
                </a:moveTo>
                <a:lnTo>
                  <a:pt x="40888" y="67309"/>
                </a:lnTo>
                <a:lnTo>
                  <a:pt x="41359" y="68579"/>
                </a:lnTo>
                <a:lnTo>
                  <a:pt x="42263" y="68579"/>
                </a:lnTo>
                <a:lnTo>
                  <a:pt x="43168" y="69849"/>
                </a:lnTo>
                <a:lnTo>
                  <a:pt x="44426" y="69849"/>
                </a:lnTo>
                <a:lnTo>
                  <a:pt x="45213" y="71119"/>
                </a:lnTo>
                <a:lnTo>
                  <a:pt x="48554" y="71119"/>
                </a:lnTo>
                <a:lnTo>
                  <a:pt x="48594" y="74929"/>
                </a:lnTo>
                <a:lnTo>
                  <a:pt x="57597" y="74929"/>
                </a:lnTo>
                <a:lnTo>
                  <a:pt x="57675" y="73659"/>
                </a:lnTo>
                <a:lnTo>
                  <a:pt x="57970" y="73659"/>
                </a:lnTo>
                <a:lnTo>
                  <a:pt x="58344" y="72389"/>
                </a:lnTo>
                <a:lnTo>
                  <a:pt x="59090" y="71119"/>
                </a:lnTo>
                <a:lnTo>
                  <a:pt x="59759" y="69849"/>
                </a:lnTo>
                <a:lnTo>
                  <a:pt x="60388" y="68579"/>
                </a:lnTo>
                <a:lnTo>
                  <a:pt x="60978" y="67309"/>
                </a:lnTo>
                <a:close/>
              </a:path>
              <a:path w="107314" h="128270">
                <a:moveTo>
                  <a:pt x="71632" y="73659"/>
                </a:moveTo>
                <a:lnTo>
                  <a:pt x="57970" y="73659"/>
                </a:lnTo>
                <a:lnTo>
                  <a:pt x="57597" y="74929"/>
                </a:lnTo>
                <a:lnTo>
                  <a:pt x="71239" y="74929"/>
                </a:lnTo>
                <a:lnTo>
                  <a:pt x="71632" y="73659"/>
                </a:lnTo>
                <a:close/>
              </a:path>
              <a:path w="107314" h="128270">
                <a:moveTo>
                  <a:pt x="93064" y="66040"/>
                </a:moveTo>
                <a:lnTo>
                  <a:pt x="81737" y="66039"/>
                </a:lnTo>
                <a:lnTo>
                  <a:pt x="81070" y="67309"/>
                </a:lnTo>
                <a:lnTo>
                  <a:pt x="80518" y="67309"/>
                </a:lnTo>
                <a:lnTo>
                  <a:pt x="80127" y="68579"/>
                </a:lnTo>
                <a:lnTo>
                  <a:pt x="79575" y="69849"/>
                </a:lnTo>
                <a:lnTo>
                  <a:pt x="78277" y="69849"/>
                </a:lnTo>
                <a:lnTo>
                  <a:pt x="77215" y="71119"/>
                </a:lnTo>
                <a:lnTo>
                  <a:pt x="74582" y="71119"/>
                </a:lnTo>
                <a:lnTo>
                  <a:pt x="73834" y="72389"/>
                </a:lnTo>
                <a:lnTo>
                  <a:pt x="73205" y="72389"/>
                </a:lnTo>
                <a:lnTo>
                  <a:pt x="72615" y="73659"/>
                </a:lnTo>
                <a:lnTo>
                  <a:pt x="71947" y="73659"/>
                </a:lnTo>
                <a:lnTo>
                  <a:pt x="71908" y="74929"/>
                </a:lnTo>
                <a:lnTo>
                  <a:pt x="95375" y="74930"/>
                </a:lnTo>
                <a:lnTo>
                  <a:pt x="95295" y="73660"/>
                </a:lnTo>
                <a:lnTo>
                  <a:pt x="95180" y="72390"/>
                </a:lnTo>
                <a:lnTo>
                  <a:pt x="94869" y="71120"/>
                </a:lnTo>
                <a:lnTo>
                  <a:pt x="94628" y="69850"/>
                </a:lnTo>
                <a:lnTo>
                  <a:pt x="94087" y="68580"/>
                </a:lnTo>
                <a:lnTo>
                  <a:pt x="93765" y="67310"/>
                </a:lnTo>
                <a:lnTo>
                  <a:pt x="93064" y="66040"/>
                </a:lnTo>
                <a:close/>
              </a:path>
              <a:path w="107314" h="128270">
                <a:moveTo>
                  <a:pt x="101712" y="73660"/>
                </a:moveTo>
                <a:lnTo>
                  <a:pt x="99193" y="73660"/>
                </a:lnTo>
                <a:lnTo>
                  <a:pt x="97813" y="74930"/>
                </a:lnTo>
                <a:lnTo>
                  <a:pt x="102218" y="74930"/>
                </a:lnTo>
                <a:lnTo>
                  <a:pt x="101712" y="73660"/>
                </a:lnTo>
                <a:close/>
              </a:path>
              <a:path w="107314" h="128270">
                <a:moveTo>
                  <a:pt x="69195" y="69849"/>
                </a:moveTo>
                <a:lnTo>
                  <a:pt x="62000" y="69849"/>
                </a:lnTo>
                <a:lnTo>
                  <a:pt x="61842" y="71119"/>
                </a:lnTo>
                <a:lnTo>
                  <a:pt x="61646" y="72389"/>
                </a:lnTo>
                <a:lnTo>
                  <a:pt x="61646" y="73659"/>
                </a:lnTo>
                <a:lnTo>
                  <a:pt x="71908" y="73659"/>
                </a:lnTo>
                <a:lnTo>
                  <a:pt x="71672" y="72389"/>
                </a:lnTo>
                <a:lnTo>
                  <a:pt x="71279" y="72389"/>
                </a:lnTo>
                <a:lnTo>
                  <a:pt x="71043" y="71119"/>
                </a:lnTo>
                <a:lnTo>
                  <a:pt x="69745" y="71119"/>
                </a:lnTo>
                <a:lnTo>
                  <a:pt x="69195" y="69849"/>
                </a:lnTo>
                <a:close/>
              </a:path>
              <a:path w="107314" h="128270">
                <a:moveTo>
                  <a:pt x="33143" y="68579"/>
                </a:moveTo>
                <a:lnTo>
                  <a:pt x="28031" y="68579"/>
                </a:lnTo>
                <a:lnTo>
                  <a:pt x="27481" y="69849"/>
                </a:lnTo>
                <a:lnTo>
                  <a:pt x="33692" y="69849"/>
                </a:lnTo>
                <a:lnTo>
                  <a:pt x="33143" y="68579"/>
                </a:lnTo>
                <a:close/>
              </a:path>
              <a:path w="107314" h="128270">
                <a:moveTo>
                  <a:pt x="67425" y="68579"/>
                </a:moveTo>
                <a:lnTo>
                  <a:pt x="62512" y="68579"/>
                </a:lnTo>
                <a:lnTo>
                  <a:pt x="62236" y="69849"/>
                </a:lnTo>
                <a:lnTo>
                  <a:pt x="67976" y="69849"/>
                </a:lnTo>
                <a:lnTo>
                  <a:pt x="67425" y="68579"/>
                </a:lnTo>
                <a:close/>
              </a:path>
              <a:path w="107314" h="128270">
                <a:moveTo>
                  <a:pt x="65499" y="67309"/>
                </a:moveTo>
                <a:lnTo>
                  <a:pt x="63770" y="67309"/>
                </a:lnTo>
                <a:lnTo>
                  <a:pt x="63258" y="68579"/>
                </a:lnTo>
                <a:lnTo>
                  <a:pt x="65932" y="68579"/>
                </a:lnTo>
                <a:lnTo>
                  <a:pt x="65499" y="67309"/>
                </a:lnTo>
                <a:close/>
              </a:path>
              <a:path w="107314" h="128270">
                <a:moveTo>
                  <a:pt x="26027" y="63499"/>
                </a:moveTo>
                <a:lnTo>
                  <a:pt x="12266" y="63499"/>
                </a:lnTo>
                <a:lnTo>
                  <a:pt x="11990" y="64769"/>
                </a:lnTo>
                <a:lnTo>
                  <a:pt x="11754" y="64769"/>
                </a:lnTo>
                <a:lnTo>
                  <a:pt x="11558" y="66039"/>
                </a:lnTo>
                <a:lnTo>
                  <a:pt x="11441" y="67309"/>
                </a:lnTo>
                <a:lnTo>
                  <a:pt x="26891" y="67309"/>
                </a:lnTo>
                <a:lnTo>
                  <a:pt x="26576" y="64769"/>
                </a:lnTo>
                <a:lnTo>
                  <a:pt x="26027" y="63499"/>
                </a:lnTo>
                <a:close/>
              </a:path>
              <a:path w="107314" h="128270">
                <a:moveTo>
                  <a:pt x="63455" y="64769"/>
                </a:moveTo>
                <a:lnTo>
                  <a:pt x="38450" y="64769"/>
                </a:lnTo>
                <a:lnTo>
                  <a:pt x="39904" y="67309"/>
                </a:lnTo>
                <a:lnTo>
                  <a:pt x="61528" y="67309"/>
                </a:lnTo>
                <a:lnTo>
                  <a:pt x="62000" y="66039"/>
                </a:lnTo>
                <a:lnTo>
                  <a:pt x="62826" y="66039"/>
                </a:lnTo>
                <a:lnTo>
                  <a:pt x="63455" y="64769"/>
                </a:lnTo>
                <a:close/>
              </a:path>
              <a:path w="107314" h="128270">
                <a:moveTo>
                  <a:pt x="91373" y="64770"/>
                </a:moveTo>
                <a:lnTo>
                  <a:pt x="82921" y="64769"/>
                </a:lnTo>
                <a:lnTo>
                  <a:pt x="82484" y="66039"/>
                </a:lnTo>
                <a:lnTo>
                  <a:pt x="92236" y="66040"/>
                </a:lnTo>
                <a:lnTo>
                  <a:pt x="91373" y="64770"/>
                </a:lnTo>
                <a:close/>
              </a:path>
              <a:path w="107314" h="128270">
                <a:moveTo>
                  <a:pt x="43718" y="63499"/>
                </a:moveTo>
                <a:lnTo>
                  <a:pt x="34597" y="63499"/>
                </a:lnTo>
                <a:lnTo>
                  <a:pt x="35462" y="64769"/>
                </a:lnTo>
                <a:lnTo>
                  <a:pt x="44701" y="64769"/>
                </a:lnTo>
                <a:lnTo>
                  <a:pt x="43718" y="63499"/>
                </a:lnTo>
                <a:close/>
              </a:path>
              <a:path w="107314" h="128270">
                <a:moveTo>
                  <a:pt x="73951" y="63499"/>
                </a:moveTo>
                <a:lnTo>
                  <a:pt x="46510" y="63499"/>
                </a:lnTo>
                <a:lnTo>
                  <a:pt x="47139" y="64769"/>
                </a:lnTo>
                <a:lnTo>
                  <a:pt x="72419" y="64769"/>
                </a:lnTo>
                <a:lnTo>
                  <a:pt x="73951" y="63499"/>
                </a:lnTo>
                <a:close/>
              </a:path>
              <a:path w="107314" h="128270">
                <a:moveTo>
                  <a:pt x="89442" y="63499"/>
                </a:moveTo>
                <a:lnTo>
                  <a:pt x="86337" y="63499"/>
                </a:lnTo>
                <a:lnTo>
                  <a:pt x="85313" y="64769"/>
                </a:lnTo>
                <a:lnTo>
                  <a:pt x="90430" y="64769"/>
                </a:lnTo>
                <a:lnTo>
                  <a:pt x="89442" y="63499"/>
                </a:lnTo>
                <a:close/>
              </a:path>
              <a:path w="107314" h="128270">
                <a:moveTo>
                  <a:pt x="25357" y="62229"/>
                </a:moveTo>
                <a:lnTo>
                  <a:pt x="13052" y="62229"/>
                </a:lnTo>
                <a:lnTo>
                  <a:pt x="12619" y="63499"/>
                </a:lnTo>
                <a:lnTo>
                  <a:pt x="25712" y="63499"/>
                </a:lnTo>
                <a:lnTo>
                  <a:pt x="25357" y="62229"/>
                </a:lnTo>
                <a:close/>
              </a:path>
              <a:path w="107314" h="128270">
                <a:moveTo>
                  <a:pt x="42617" y="62229"/>
                </a:moveTo>
                <a:lnTo>
                  <a:pt x="31098" y="62229"/>
                </a:lnTo>
                <a:lnTo>
                  <a:pt x="31885" y="63499"/>
                </a:lnTo>
                <a:lnTo>
                  <a:pt x="42932" y="63499"/>
                </a:lnTo>
                <a:lnTo>
                  <a:pt x="42617" y="62229"/>
                </a:lnTo>
                <a:close/>
              </a:path>
              <a:path w="107314" h="128270">
                <a:moveTo>
                  <a:pt x="82450" y="52069"/>
                </a:moveTo>
                <a:lnTo>
                  <a:pt x="44190" y="52069"/>
                </a:lnTo>
                <a:lnTo>
                  <a:pt x="44072" y="53339"/>
                </a:lnTo>
                <a:lnTo>
                  <a:pt x="43994" y="55879"/>
                </a:lnTo>
                <a:lnTo>
                  <a:pt x="44111" y="57149"/>
                </a:lnTo>
                <a:lnTo>
                  <a:pt x="44347" y="58419"/>
                </a:lnTo>
                <a:lnTo>
                  <a:pt x="44662" y="59689"/>
                </a:lnTo>
                <a:lnTo>
                  <a:pt x="45252" y="60959"/>
                </a:lnTo>
                <a:lnTo>
                  <a:pt x="46117" y="63499"/>
                </a:lnTo>
                <a:lnTo>
                  <a:pt x="76586" y="63499"/>
                </a:lnTo>
                <a:lnTo>
                  <a:pt x="77727" y="62229"/>
                </a:lnTo>
                <a:lnTo>
                  <a:pt x="79575" y="62229"/>
                </a:lnTo>
                <a:lnTo>
                  <a:pt x="80357" y="60959"/>
                </a:lnTo>
                <a:lnTo>
                  <a:pt x="80989" y="60959"/>
                </a:lnTo>
                <a:lnTo>
                  <a:pt x="81541" y="59689"/>
                </a:lnTo>
                <a:lnTo>
                  <a:pt x="81967" y="59689"/>
                </a:lnTo>
                <a:lnTo>
                  <a:pt x="82369" y="58419"/>
                </a:lnTo>
                <a:lnTo>
                  <a:pt x="82645" y="58419"/>
                </a:lnTo>
                <a:lnTo>
                  <a:pt x="82841" y="57149"/>
                </a:lnTo>
                <a:lnTo>
                  <a:pt x="82921" y="54609"/>
                </a:lnTo>
                <a:lnTo>
                  <a:pt x="82450" y="52069"/>
                </a:lnTo>
                <a:close/>
              </a:path>
              <a:path w="107314" h="128270">
                <a:moveTo>
                  <a:pt x="24179" y="60959"/>
                </a:moveTo>
                <a:lnTo>
                  <a:pt x="14113" y="60959"/>
                </a:lnTo>
                <a:lnTo>
                  <a:pt x="13524" y="62229"/>
                </a:lnTo>
                <a:lnTo>
                  <a:pt x="24572" y="62229"/>
                </a:lnTo>
                <a:lnTo>
                  <a:pt x="24179" y="60959"/>
                </a:lnTo>
                <a:close/>
              </a:path>
              <a:path w="107314" h="128270">
                <a:moveTo>
                  <a:pt x="41634" y="60959"/>
                </a:moveTo>
                <a:lnTo>
                  <a:pt x="29840" y="60959"/>
                </a:lnTo>
                <a:lnTo>
                  <a:pt x="30390" y="62229"/>
                </a:lnTo>
                <a:lnTo>
                  <a:pt x="42107" y="62229"/>
                </a:lnTo>
                <a:lnTo>
                  <a:pt x="41634" y="60959"/>
                </a:lnTo>
                <a:close/>
              </a:path>
              <a:path w="107314" h="128270">
                <a:moveTo>
                  <a:pt x="22802" y="59689"/>
                </a:moveTo>
                <a:lnTo>
                  <a:pt x="15490" y="59689"/>
                </a:lnTo>
                <a:lnTo>
                  <a:pt x="14742" y="60959"/>
                </a:lnTo>
                <a:lnTo>
                  <a:pt x="23706" y="60959"/>
                </a:lnTo>
                <a:lnTo>
                  <a:pt x="22802" y="59689"/>
                </a:lnTo>
                <a:close/>
              </a:path>
              <a:path w="107314" h="128270">
                <a:moveTo>
                  <a:pt x="41202" y="53339"/>
                </a:moveTo>
                <a:lnTo>
                  <a:pt x="30508" y="53339"/>
                </a:lnTo>
                <a:lnTo>
                  <a:pt x="30311" y="54609"/>
                </a:lnTo>
                <a:lnTo>
                  <a:pt x="30154" y="55879"/>
                </a:lnTo>
                <a:lnTo>
                  <a:pt x="29879" y="57149"/>
                </a:lnTo>
                <a:lnTo>
                  <a:pt x="29643" y="57149"/>
                </a:lnTo>
                <a:lnTo>
                  <a:pt x="29368" y="58419"/>
                </a:lnTo>
                <a:lnTo>
                  <a:pt x="29368" y="59689"/>
                </a:lnTo>
                <a:lnTo>
                  <a:pt x="29486" y="60959"/>
                </a:lnTo>
                <a:lnTo>
                  <a:pt x="42068" y="60959"/>
                </a:lnTo>
                <a:lnTo>
                  <a:pt x="42656" y="59689"/>
                </a:lnTo>
                <a:lnTo>
                  <a:pt x="43011" y="58419"/>
                </a:lnTo>
                <a:lnTo>
                  <a:pt x="43011" y="55879"/>
                </a:lnTo>
                <a:lnTo>
                  <a:pt x="42775" y="55879"/>
                </a:lnTo>
                <a:lnTo>
                  <a:pt x="42381" y="54609"/>
                </a:lnTo>
                <a:lnTo>
                  <a:pt x="41831" y="54609"/>
                </a:lnTo>
                <a:lnTo>
                  <a:pt x="41202" y="53339"/>
                </a:lnTo>
                <a:close/>
              </a:path>
              <a:path w="107314" h="128270">
                <a:moveTo>
                  <a:pt x="19579" y="58419"/>
                </a:moveTo>
                <a:lnTo>
                  <a:pt x="17219" y="58419"/>
                </a:lnTo>
                <a:lnTo>
                  <a:pt x="16276" y="59689"/>
                </a:lnTo>
                <a:lnTo>
                  <a:pt x="20444" y="59689"/>
                </a:lnTo>
                <a:lnTo>
                  <a:pt x="19579" y="58419"/>
                </a:lnTo>
                <a:close/>
              </a:path>
              <a:path w="107314" h="128270">
                <a:moveTo>
                  <a:pt x="39079" y="52069"/>
                </a:moveTo>
                <a:lnTo>
                  <a:pt x="31137" y="52069"/>
                </a:lnTo>
                <a:lnTo>
                  <a:pt x="30783" y="53339"/>
                </a:lnTo>
                <a:lnTo>
                  <a:pt x="39787" y="53339"/>
                </a:lnTo>
                <a:lnTo>
                  <a:pt x="39079" y="52069"/>
                </a:lnTo>
                <a:close/>
              </a:path>
              <a:path w="107314" h="128270">
                <a:moveTo>
                  <a:pt x="35934" y="50799"/>
                </a:moveTo>
                <a:lnTo>
                  <a:pt x="32041" y="50799"/>
                </a:lnTo>
                <a:lnTo>
                  <a:pt x="31334" y="52069"/>
                </a:lnTo>
                <a:lnTo>
                  <a:pt x="36445" y="52069"/>
                </a:lnTo>
                <a:lnTo>
                  <a:pt x="35934" y="50799"/>
                </a:lnTo>
                <a:close/>
              </a:path>
              <a:path w="107314" h="128270">
                <a:moveTo>
                  <a:pt x="81024" y="49529"/>
                </a:moveTo>
                <a:lnTo>
                  <a:pt x="44780" y="49529"/>
                </a:lnTo>
                <a:lnTo>
                  <a:pt x="44543" y="50799"/>
                </a:lnTo>
                <a:lnTo>
                  <a:pt x="44347" y="52069"/>
                </a:lnTo>
                <a:lnTo>
                  <a:pt x="82243" y="52069"/>
                </a:lnTo>
                <a:lnTo>
                  <a:pt x="81817" y="50799"/>
                </a:lnTo>
                <a:lnTo>
                  <a:pt x="81024" y="49529"/>
                </a:lnTo>
                <a:close/>
              </a:path>
              <a:path w="107314" h="128270">
                <a:moveTo>
                  <a:pt x="90821" y="40640"/>
                </a:moveTo>
                <a:lnTo>
                  <a:pt x="41831" y="40639"/>
                </a:lnTo>
                <a:lnTo>
                  <a:pt x="42775" y="43179"/>
                </a:lnTo>
                <a:lnTo>
                  <a:pt x="43482" y="44449"/>
                </a:lnTo>
                <a:lnTo>
                  <a:pt x="44976" y="46989"/>
                </a:lnTo>
                <a:lnTo>
                  <a:pt x="45488" y="48259"/>
                </a:lnTo>
                <a:lnTo>
                  <a:pt x="45094" y="49529"/>
                </a:lnTo>
                <a:lnTo>
                  <a:pt x="80679" y="49529"/>
                </a:lnTo>
                <a:lnTo>
                  <a:pt x="82565" y="48259"/>
                </a:lnTo>
                <a:lnTo>
                  <a:pt x="84209" y="46989"/>
                </a:lnTo>
                <a:lnTo>
                  <a:pt x="85670" y="45720"/>
                </a:lnTo>
                <a:lnTo>
                  <a:pt x="86969" y="45720"/>
                </a:lnTo>
                <a:lnTo>
                  <a:pt x="88027" y="44450"/>
                </a:lnTo>
                <a:lnTo>
                  <a:pt x="88970" y="43180"/>
                </a:lnTo>
                <a:lnTo>
                  <a:pt x="89718" y="43180"/>
                </a:lnTo>
                <a:lnTo>
                  <a:pt x="90350" y="41910"/>
                </a:lnTo>
                <a:lnTo>
                  <a:pt x="90821" y="40640"/>
                </a:lnTo>
                <a:close/>
              </a:path>
              <a:path w="107314" h="128270">
                <a:moveTo>
                  <a:pt x="91017" y="35560"/>
                </a:moveTo>
                <a:lnTo>
                  <a:pt x="40966" y="35559"/>
                </a:lnTo>
                <a:lnTo>
                  <a:pt x="41005" y="38099"/>
                </a:lnTo>
                <a:lnTo>
                  <a:pt x="41320" y="39369"/>
                </a:lnTo>
                <a:lnTo>
                  <a:pt x="41556" y="40639"/>
                </a:lnTo>
                <a:lnTo>
                  <a:pt x="91178" y="40640"/>
                </a:lnTo>
                <a:lnTo>
                  <a:pt x="91373" y="39370"/>
                </a:lnTo>
                <a:lnTo>
                  <a:pt x="91408" y="36830"/>
                </a:lnTo>
                <a:lnTo>
                  <a:pt x="91247" y="36830"/>
                </a:lnTo>
                <a:lnTo>
                  <a:pt x="91017" y="35560"/>
                </a:lnTo>
                <a:close/>
              </a:path>
              <a:path w="107314" h="128270">
                <a:moveTo>
                  <a:pt x="87717" y="31750"/>
                </a:moveTo>
                <a:lnTo>
                  <a:pt x="41752" y="31749"/>
                </a:lnTo>
                <a:lnTo>
                  <a:pt x="41398" y="33019"/>
                </a:lnTo>
                <a:lnTo>
                  <a:pt x="41163" y="34289"/>
                </a:lnTo>
                <a:lnTo>
                  <a:pt x="41005" y="35559"/>
                </a:lnTo>
                <a:lnTo>
                  <a:pt x="90695" y="35560"/>
                </a:lnTo>
                <a:lnTo>
                  <a:pt x="90350" y="34290"/>
                </a:lnTo>
                <a:lnTo>
                  <a:pt x="89959" y="34290"/>
                </a:lnTo>
                <a:lnTo>
                  <a:pt x="89085" y="33020"/>
                </a:lnTo>
                <a:lnTo>
                  <a:pt x="88614" y="33020"/>
                </a:lnTo>
                <a:lnTo>
                  <a:pt x="87717" y="31750"/>
                </a:lnTo>
                <a:close/>
              </a:path>
              <a:path w="107314" h="128270">
                <a:moveTo>
                  <a:pt x="89212" y="15240"/>
                </a:moveTo>
                <a:lnTo>
                  <a:pt x="49380" y="15239"/>
                </a:lnTo>
                <a:lnTo>
                  <a:pt x="48987" y="17779"/>
                </a:lnTo>
                <a:lnTo>
                  <a:pt x="48751" y="19049"/>
                </a:lnTo>
                <a:lnTo>
                  <a:pt x="48633" y="24129"/>
                </a:lnTo>
                <a:lnTo>
                  <a:pt x="48751" y="26669"/>
                </a:lnTo>
                <a:lnTo>
                  <a:pt x="47375" y="26669"/>
                </a:lnTo>
                <a:lnTo>
                  <a:pt x="46156" y="27939"/>
                </a:lnTo>
                <a:lnTo>
                  <a:pt x="45094" y="27939"/>
                </a:lnTo>
                <a:lnTo>
                  <a:pt x="44190" y="29209"/>
                </a:lnTo>
                <a:lnTo>
                  <a:pt x="43404" y="29209"/>
                </a:lnTo>
                <a:lnTo>
                  <a:pt x="42736" y="30479"/>
                </a:lnTo>
                <a:lnTo>
                  <a:pt x="42185" y="31749"/>
                </a:lnTo>
                <a:lnTo>
                  <a:pt x="86843" y="31750"/>
                </a:lnTo>
                <a:lnTo>
                  <a:pt x="85670" y="30480"/>
                </a:lnTo>
                <a:lnTo>
                  <a:pt x="85474" y="30480"/>
                </a:lnTo>
                <a:lnTo>
                  <a:pt x="86843" y="29210"/>
                </a:lnTo>
                <a:lnTo>
                  <a:pt x="91408" y="21590"/>
                </a:lnTo>
                <a:lnTo>
                  <a:pt x="91603" y="21590"/>
                </a:lnTo>
                <a:lnTo>
                  <a:pt x="91603" y="19050"/>
                </a:lnTo>
                <a:lnTo>
                  <a:pt x="91373" y="17780"/>
                </a:lnTo>
                <a:lnTo>
                  <a:pt x="91051" y="17780"/>
                </a:lnTo>
                <a:lnTo>
                  <a:pt x="90695" y="16510"/>
                </a:lnTo>
                <a:lnTo>
                  <a:pt x="89752" y="16510"/>
                </a:lnTo>
                <a:lnTo>
                  <a:pt x="89212" y="15240"/>
                </a:lnTo>
                <a:close/>
              </a:path>
              <a:path w="107314" h="128270">
                <a:moveTo>
                  <a:pt x="81461" y="5080"/>
                </a:moveTo>
                <a:lnTo>
                  <a:pt x="62432" y="5079"/>
                </a:lnTo>
                <a:lnTo>
                  <a:pt x="61803" y="6349"/>
                </a:lnTo>
                <a:lnTo>
                  <a:pt x="60742" y="7619"/>
                </a:lnTo>
                <a:lnTo>
                  <a:pt x="59641" y="8889"/>
                </a:lnTo>
                <a:lnTo>
                  <a:pt x="59248" y="10159"/>
                </a:lnTo>
                <a:lnTo>
                  <a:pt x="52761" y="10159"/>
                </a:lnTo>
                <a:lnTo>
                  <a:pt x="52132" y="11429"/>
                </a:lnTo>
                <a:lnTo>
                  <a:pt x="51110" y="11429"/>
                </a:lnTo>
                <a:lnTo>
                  <a:pt x="50638" y="12699"/>
                </a:lnTo>
                <a:lnTo>
                  <a:pt x="50245" y="12699"/>
                </a:lnTo>
                <a:lnTo>
                  <a:pt x="49616" y="15239"/>
                </a:lnTo>
                <a:lnTo>
                  <a:pt x="87395" y="15240"/>
                </a:lnTo>
                <a:lnTo>
                  <a:pt x="86774" y="13970"/>
                </a:lnTo>
                <a:lnTo>
                  <a:pt x="82208" y="13970"/>
                </a:lnTo>
                <a:lnTo>
                  <a:pt x="82323" y="12700"/>
                </a:lnTo>
                <a:lnTo>
                  <a:pt x="82243" y="8890"/>
                </a:lnTo>
                <a:lnTo>
                  <a:pt x="82128" y="7620"/>
                </a:lnTo>
                <a:lnTo>
                  <a:pt x="81967" y="7620"/>
                </a:lnTo>
                <a:lnTo>
                  <a:pt x="81737" y="6350"/>
                </a:lnTo>
                <a:lnTo>
                  <a:pt x="81461" y="5080"/>
                </a:lnTo>
                <a:close/>
              </a:path>
              <a:path w="107314" h="128270">
                <a:moveTo>
                  <a:pt x="80794" y="3810"/>
                </a:moveTo>
                <a:lnTo>
                  <a:pt x="63887" y="3809"/>
                </a:lnTo>
                <a:lnTo>
                  <a:pt x="63141" y="5079"/>
                </a:lnTo>
                <a:lnTo>
                  <a:pt x="81150" y="5080"/>
                </a:lnTo>
                <a:lnTo>
                  <a:pt x="80794" y="3810"/>
                </a:lnTo>
                <a:close/>
              </a:path>
              <a:path w="107314" h="128270">
                <a:moveTo>
                  <a:pt x="79966" y="2540"/>
                </a:moveTo>
                <a:lnTo>
                  <a:pt x="65617" y="2539"/>
                </a:lnTo>
                <a:lnTo>
                  <a:pt x="64713" y="3809"/>
                </a:lnTo>
                <a:lnTo>
                  <a:pt x="80403" y="3810"/>
                </a:lnTo>
                <a:lnTo>
                  <a:pt x="79966" y="2540"/>
                </a:lnTo>
                <a:close/>
              </a:path>
              <a:path w="107314" h="128270">
                <a:moveTo>
                  <a:pt x="78471" y="1270"/>
                </a:moveTo>
                <a:lnTo>
                  <a:pt x="67583" y="1269"/>
                </a:lnTo>
                <a:lnTo>
                  <a:pt x="66561" y="2539"/>
                </a:lnTo>
                <a:lnTo>
                  <a:pt x="79494" y="2540"/>
                </a:lnTo>
                <a:lnTo>
                  <a:pt x="78471" y="1270"/>
                </a:lnTo>
                <a:close/>
              </a:path>
              <a:path w="107314" h="128270">
                <a:moveTo>
                  <a:pt x="75486" y="0"/>
                </a:moveTo>
                <a:lnTo>
                  <a:pt x="72183" y="0"/>
                </a:lnTo>
                <a:lnTo>
                  <a:pt x="70847" y="1269"/>
                </a:lnTo>
                <a:lnTo>
                  <a:pt x="76115" y="1270"/>
                </a:lnTo>
                <a:lnTo>
                  <a:pt x="7548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88154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12685" y="8127"/>
                </a:moveTo>
                <a:lnTo>
                  <a:pt x="11585" y="8127"/>
                </a:lnTo>
                <a:lnTo>
                  <a:pt x="11074" y="8254"/>
                </a:lnTo>
                <a:lnTo>
                  <a:pt x="10602" y="8254"/>
                </a:lnTo>
                <a:lnTo>
                  <a:pt x="9383" y="8635"/>
                </a:lnTo>
                <a:lnTo>
                  <a:pt x="8715" y="9016"/>
                </a:lnTo>
                <a:lnTo>
                  <a:pt x="8440" y="9270"/>
                </a:lnTo>
                <a:lnTo>
                  <a:pt x="8165" y="9397"/>
                </a:lnTo>
                <a:lnTo>
                  <a:pt x="5962" y="13207"/>
                </a:lnTo>
                <a:lnTo>
                  <a:pt x="5844" y="13588"/>
                </a:lnTo>
                <a:lnTo>
                  <a:pt x="5648" y="14731"/>
                </a:lnTo>
                <a:lnTo>
                  <a:pt x="5525" y="19303"/>
                </a:lnTo>
                <a:lnTo>
                  <a:pt x="5733" y="20954"/>
                </a:lnTo>
                <a:lnTo>
                  <a:pt x="6278" y="23875"/>
                </a:lnTo>
                <a:lnTo>
                  <a:pt x="6395" y="24129"/>
                </a:lnTo>
                <a:lnTo>
                  <a:pt x="5215" y="24764"/>
                </a:lnTo>
                <a:lnTo>
                  <a:pt x="0" y="32892"/>
                </a:lnTo>
                <a:lnTo>
                  <a:pt x="118" y="34035"/>
                </a:lnTo>
                <a:lnTo>
                  <a:pt x="4534" y="43052"/>
                </a:lnTo>
                <a:lnTo>
                  <a:pt x="4508" y="44195"/>
                </a:lnTo>
                <a:lnTo>
                  <a:pt x="4194" y="47243"/>
                </a:lnTo>
                <a:lnTo>
                  <a:pt x="4070" y="55498"/>
                </a:lnTo>
                <a:lnTo>
                  <a:pt x="4179" y="57403"/>
                </a:lnTo>
                <a:lnTo>
                  <a:pt x="4390" y="59816"/>
                </a:lnTo>
                <a:lnTo>
                  <a:pt x="4626" y="61340"/>
                </a:lnTo>
                <a:lnTo>
                  <a:pt x="4823" y="62864"/>
                </a:lnTo>
                <a:lnTo>
                  <a:pt x="10288" y="78612"/>
                </a:lnTo>
                <a:lnTo>
                  <a:pt x="10563" y="79374"/>
                </a:lnTo>
                <a:lnTo>
                  <a:pt x="10798" y="80263"/>
                </a:lnTo>
                <a:lnTo>
                  <a:pt x="11074" y="81025"/>
                </a:lnTo>
                <a:lnTo>
                  <a:pt x="11663" y="83438"/>
                </a:lnTo>
                <a:lnTo>
                  <a:pt x="11998" y="85343"/>
                </a:lnTo>
                <a:lnTo>
                  <a:pt x="12189" y="86613"/>
                </a:lnTo>
                <a:lnTo>
                  <a:pt x="12332" y="87883"/>
                </a:lnTo>
                <a:lnTo>
                  <a:pt x="12450" y="96011"/>
                </a:lnTo>
                <a:lnTo>
                  <a:pt x="12297" y="96900"/>
                </a:lnTo>
                <a:lnTo>
                  <a:pt x="12253" y="100456"/>
                </a:lnTo>
                <a:lnTo>
                  <a:pt x="12371" y="101091"/>
                </a:lnTo>
                <a:lnTo>
                  <a:pt x="12528" y="101599"/>
                </a:lnTo>
                <a:lnTo>
                  <a:pt x="13118" y="102742"/>
                </a:lnTo>
                <a:lnTo>
                  <a:pt x="13314" y="102869"/>
                </a:lnTo>
                <a:lnTo>
                  <a:pt x="13472" y="103123"/>
                </a:lnTo>
                <a:lnTo>
                  <a:pt x="13865" y="103250"/>
                </a:lnTo>
                <a:lnTo>
                  <a:pt x="14062" y="101726"/>
                </a:lnTo>
                <a:lnTo>
                  <a:pt x="14361" y="98170"/>
                </a:lnTo>
                <a:lnTo>
                  <a:pt x="14488" y="95630"/>
                </a:lnTo>
                <a:lnTo>
                  <a:pt x="14405" y="87883"/>
                </a:lnTo>
                <a:lnTo>
                  <a:pt x="11742" y="70992"/>
                </a:lnTo>
                <a:lnTo>
                  <a:pt x="11332" y="69341"/>
                </a:lnTo>
                <a:lnTo>
                  <a:pt x="10878" y="67309"/>
                </a:lnTo>
                <a:lnTo>
                  <a:pt x="10759" y="66166"/>
                </a:lnTo>
                <a:lnTo>
                  <a:pt x="10759" y="62229"/>
                </a:lnTo>
                <a:lnTo>
                  <a:pt x="11034" y="60578"/>
                </a:lnTo>
                <a:lnTo>
                  <a:pt x="11427" y="59181"/>
                </a:lnTo>
                <a:lnTo>
                  <a:pt x="11538" y="58927"/>
                </a:lnTo>
                <a:lnTo>
                  <a:pt x="8833" y="58927"/>
                </a:lnTo>
                <a:lnTo>
                  <a:pt x="5530" y="33908"/>
                </a:lnTo>
                <a:lnTo>
                  <a:pt x="12647" y="33908"/>
                </a:lnTo>
                <a:lnTo>
                  <a:pt x="12369" y="32765"/>
                </a:lnTo>
                <a:lnTo>
                  <a:pt x="11703" y="30733"/>
                </a:lnTo>
                <a:lnTo>
                  <a:pt x="11507" y="30352"/>
                </a:lnTo>
                <a:lnTo>
                  <a:pt x="10720" y="28574"/>
                </a:lnTo>
                <a:lnTo>
                  <a:pt x="10371" y="27558"/>
                </a:lnTo>
                <a:lnTo>
                  <a:pt x="9886" y="25653"/>
                </a:lnTo>
                <a:lnTo>
                  <a:pt x="9651" y="24129"/>
                </a:lnTo>
                <a:lnTo>
                  <a:pt x="9737" y="18922"/>
                </a:lnTo>
                <a:lnTo>
                  <a:pt x="10288" y="16382"/>
                </a:lnTo>
                <a:lnTo>
                  <a:pt x="11270" y="13715"/>
                </a:lnTo>
                <a:lnTo>
                  <a:pt x="11703" y="12826"/>
                </a:lnTo>
                <a:lnTo>
                  <a:pt x="17797" y="12826"/>
                </a:lnTo>
                <a:lnTo>
                  <a:pt x="17679" y="9905"/>
                </a:lnTo>
                <a:lnTo>
                  <a:pt x="17639" y="9651"/>
                </a:lnTo>
                <a:lnTo>
                  <a:pt x="16814" y="9270"/>
                </a:lnTo>
                <a:lnTo>
                  <a:pt x="15281" y="8762"/>
                </a:lnTo>
                <a:lnTo>
                  <a:pt x="13904" y="8381"/>
                </a:lnTo>
                <a:lnTo>
                  <a:pt x="12685" y="8127"/>
                </a:lnTo>
                <a:close/>
              </a:path>
              <a:path w="36195" h="103504">
                <a:moveTo>
                  <a:pt x="35354" y="25272"/>
                </a:moveTo>
                <a:lnTo>
                  <a:pt x="21571" y="25272"/>
                </a:lnTo>
                <a:lnTo>
                  <a:pt x="22711" y="25399"/>
                </a:lnTo>
                <a:lnTo>
                  <a:pt x="23969" y="25780"/>
                </a:lnTo>
                <a:lnTo>
                  <a:pt x="23262" y="26161"/>
                </a:lnTo>
                <a:lnTo>
                  <a:pt x="22711" y="26542"/>
                </a:lnTo>
                <a:lnTo>
                  <a:pt x="22043" y="27177"/>
                </a:lnTo>
                <a:lnTo>
                  <a:pt x="21689" y="27558"/>
                </a:lnTo>
                <a:lnTo>
                  <a:pt x="21256" y="27939"/>
                </a:lnTo>
                <a:lnTo>
                  <a:pt x="20635" y="28828"/>
                </a:lnTo>
                <a:lnTo>
                  <a:pt x="19881" y="29844"/>
                </a:lnTo>
                <a:lnTo>
                  <a:pt x="19290" y="30733"/>
                </a:lnTo>
                <a:lnTo>
                  <a:pt x="8833" y="58927"/>
                </a:lnTo>
                <a:lnTo>
                  <a:pt x="11538" y="58927"/>
                </a:lnTo>
                <a:lnTo>
                  <a:pt x="11978" y="57911"/>
                </a:lnTo>
                <a:lnTo>
                  <a:pt x="12253" y="57403"/>
                </a:lnTo>
                <a:lnTo>
                  <a:pt x="16460" y="53212"/>
                </a:lnTo>
                <a:lnTo>
                  <a:pt x="20077" y="51561"/>
                </a:lnTo>
                <a:lnTo>
                  <a:pt x="21610" y="50799"/>
                </a:lnTo>
                <a:lnTo>
                  <a:pt x="22987" y="50037"/>
                </a:lnTo>
                <a:lnTo>
                  <a:pt x="24166" y="49148"/>
                </a:lnTo>
                <a:lnTo>
                  <a:pt x="25227" y="48386"/>
                </a:lnTo>
                <a:lnTo>
                  <a:pt x="29133" y="42417"/>
                </a:lnTo>
                <a:lnTo>
                  <a:pt x="29085" y="40258"/>
                </a:lnTo>
                <a:lnTo>
                  <a:pt x="25974" y="35178"/>
                </a:lnTo>
                <a:lnTo>
                  <a:pt x="25424" y="34289"/>
                </a:lnTo>
                <a:lnTo>
                  <a:pt x="27429" y="32003"/>
                </a:lnTo>
                <a:lnTo>
                  <a:pt x="28962" y="31241"/>
                </a:lnTo>
                <a:lnTo>
                  <a:pt x="30299" y="30352"/>
                </a:lnTo>
                <a:lnTo>
                  <a:pt x="32500" y="28701"/>
                </a:lnTo>
                <a:lnTo>
                  <a:pt x="34152" y="27050"/>
                </a:lnTo>
                <a:lnTo>
                  <a:pt x="35289" y="25399"/>
                </a:lnTo>
                <a:close/>
              </a:path>
              <a:path w="36195" h="103504">
                <a:moveTo>
                  <a:pt x="12647" y="33908"/>
                </a:moveTo>
                <a:lnTo>
                  <a:pt x="5530" y="33908"/>
                </a:lnTo>
                <a:lnTo>
                  <a:pt x="8046" y="36067"/>
                </a:lnTo>
                <a:lnTo>
                  <a:pt x="8991" y="37083"/>
                </a:lnTo>
                <a:lnTo>
                  <a:pt x="9934" y="38353"/>
                </a:lnTo>
                <a:lnTo>
                  <a:pt x="10878" y="39877"/>
                </a:lnTo>
                <a:lnTo>
                  <a:pt x="11270" y="40639"/>
                </a:lnTo>
                <a:lnTo>
                  <a:pt x="11782" y="40258"/>
                </a:lnTo>
                <a:lnTo>
                  <a:pt x="12921" y="37083"/>
                </a:lnTo>
                <a:lnTo>
                  <a:pt x="12804" y="34670"/>
                </a:lnTo>
                <a:lnTo>
                  <a:pt x="12647" y="33908"/>
                </a:lnTo>
                <a:close/>
              </a:path>
              <a:path w="36195" h="103504">
                <a:moveTo>
                  <a:pt x="33916" y="0"/>
                </a:moveTo>
                <a:lnTo>
                  <a:pt x="18347" y="26161"/>
                </a:lnTo>
                <a:lnTo>
                  <a:pt x="18701" y="25907"/>
                </a:lnTo>
                <a:lnTo>
                  <a:pt x="19172" y="25653"/>
                </a:lnTo>
                <a:lnTo>
                  <a:pt x="19801" y="25526"/>
                </a:lnTo>
                <a:lnTo>
                  <a:pt x="20195" y="25399"/>
                </a:lnTo>
                <a:lnTo>
                  <a:pt x="21059" y="25272"/>
                </a:lnTo>
                <a:lnTo>
                  <a:pt x="35354" y="25272"/>
                </a:lnTo>
                <a:lnTo>
                  <a:pt x="35680" y="24637"/>
                </a:lnTo>
                <a:lnTo>
                  <a:pt x="36002" y="23875"/>
                </a:lnTo>
                <a:lnTo>
                  <a:pt x="36198" y="23113"/>
                </a:lnTo>
                <a:lnTo>
                  <a:pt x="36140" y="20319"/>
                </a:lnTo>
                <a:lnTo>
                  <a:pt x="36030" y="19811"/>
                </a:lnTo>
                <a:lnTo>
                  <a:pt x="35761" y="19049"/>
                </a:lnTo>
                <a:lnTo>
                  <a:pt x="34898" y="17398"/>
                </a:lnTo>
                <a:lnTo>
                  <a:pt x="34542" y="17017"/>
                </a:lnTo>
                <a:lnTo>
                  <a:pt x="33838" y="16128"/>
                </a:lnTo>
                <a:lnTo>
                  <a:pt x="32816" y="15112"/>
                </a:lnTo>
                <a:lnTo>
                  <a:pt x="32265" y="14604"/>
                </a:lnTo>
                <a:lnTo>
                  <a:pt x="31754" y="14223"/>
                </a:lnTo>
                <a:lnTo>
                  <a:pt x="32029" y="13969"/>
                </a:lnTo>
                <a:lnTo>
                  <a:pt x="32658" y="13207"/>
                </a:lnTo>
                <a:lnTo>
                  <a:pt x="33051" y="12572"/>
                </a:lnTo>
                <a:lnTo>
                  <a:pt x="33484" y="11937"/>
                </a:lnTo>
                <a:lnTo>
                  <a:pt x="35209" y="6349"/>
                </a:lnTo>
                <a:lnTo>
                  <a:pt x="35094" y="3683"/>
                </a:lnTo>
                <a:lnTo>
                  <a:pt x="34783" y="2286"/>
                </a:lnTo>
                <a:lnTo>
                  <a:pt x="34270" y="762"/>
                </a:lnTo>
                <a:lnTo>
                  <a:pt x="33916" y="0"/>
                </a:lnTo>
                <a:close/>
              </a:path>
              <a:path w="36195" h="103504">
                <a:moveTo>
                  <a:pt x="17797" y="12826"/>
                </a:moveTo>
                <a:lnTo>
                  <a:pt x="11703" y="12826"/>
                </a:lnTo>
                <a:lnTo>
                  <a:pt x="11762" y="13588"/>
                </a:lnTo>
                <a:lnTo>
                  <a:pt x="11880" y="14604"/>
                </a:lnTo>
                <a:lnTo>
                  <a:pt x="16342" y="24256"/>
                </a:lnTo>
                <a:lnTo>
                  <a:pt x="17010" y="21208"/>
                </a:lnTo>
                <a:lnTo>
                  <a:pt x="17443" y="18414"/>
                </a:lnTo>
                <a:lnTo>
                  <a:pt x="17569" y="17398"/>
                </a:lnTo>
                <a:lnTo>
                  <a:pt x="17692" y="15747"/>
                </a:lnTo>
                <a:lnTo>
                  <a:pt x="17797" y="1282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57612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45314" y="54483"/>
                </a:moveTo>
                <a:lnTo>
                  <a:pt x="36740" y="54483"/>
                </a:lnTo>
                <a:lnTo>
                  <a:pt x="37448" y="54737"/>
                </a:lnTo>
                <a:lnTo>
                  <a:pt x="38863" y="55118"/>
                </a:lnTo>
                <a:lnTo>
                  <a:pt x="40121" y="55753"/>
                </a:lnTo>
                <a:lnTo>
                  <a:pt x="47198" y="66167"/>
                </a:lnTo>
                <a:lnTo>
                  <a:pt x="47787" y="66167"/>
                </a:lnTo>
                <a:lnTo>
                  <a:pt x="50029" y="65786"/>
                </a:lnTo>
                <a:lnTo>
                  <a:pt x="50658" y="65532"/>
                </a:lnTo>
                <a:lnTo>
                  <a:pt x="51641" y="65024"/>
                </a:lnTo>
                <a:lnTo>
                  <a:pt x="51822" y="63754"/>
                </a:lnTo>
                <a:lnTo>
                  <a:pt x="51994" y="62865"/>
                </a:lnTo>
                <a:lnTo>
                  <a:pt x="52230" y="61849"/>
                </a:lnTo>
                <a:lnTo>
                  <a:pt x="52820" y="59944"/>
                </a:lnTo>
                <a:lnTo>
                  <a:pt x="52983" y="59563"/>
                </a:lnTo>
                <a:lnTo>
                  <a:pt x="47867" y="59563"/>
                </a:lnTo>
                <a:lnTo>
                  <a:pt x="45800" y="55372"/>
                </a:lnTo>
                <a:lnTo>
                  <a:pt x="45314" y="54483"/>
                </a:lnTo>
                <a:close/>
              </a:path>
              <a:path w="82550" h="66675">
                <a:moveTo>
                  <a:pt x="53331" y="24257"/>
                </a:moveTo>
                <a:lnTo>
                  <a:pt x="52977" y="24257"/>
                </a:lnTo>
                <a:lnTo>
                  <a:pt x="52663" y="24384"/>
                </a:lnTo>
                <a:lnTo>
                  <a:pt x="51758" y="24511"/>
                </a:lnTo>
                <a:lnTo>
                  <a:pt x="51523" y="24765"/>
                </a:lnTo>
                <a:lnTo>
                  <a:pt x="50854" y="25146"/>
                </a:lnTo>
                <a:lnTo>
                  <a:pt x="50029" y="26289"/>
                </a:lnTo>
                <a:lnTo>
                  <a:pt x="49320" y="27940"/>
                </a:lnTo>
                <a:lnTo>
                  <a:pt x="48947" y="29464"/>
                </a:lnTo>
                <a:lnTo>
                  <a:pt x="48832" y="32131"/>
                </a:lnTo>
                <a:lnTo>
                  <a:pt x="48956" y="33528"/>
                </a:lnTo>
                <a:lnTo>
                  <a:pt x="49179" y="34798"/>
                </a:lnTo>
                <a:lnTo>
                  <a:pt x="49519" y="36322"/>
                </a:lnTo>
                <a:lnTo>
                  <a:pt x="50264" y="38608"/>
                </a:lnTo>
                <a:lnTo>
                  <a:pt x="50336" y="39370"/>
                </a:lnTo>
                <a:lnTo>
                  <a:pt x="48771" y="48895"/>
                </a:lnTo>
                <a:lnTo>
                  <a:pt x="48416" y="49784"/>
                </a:lnTo>
                <a:lnTo>
                  <a:pt x="47906" y="51689"/>
                </a:lnTo>
                <a:lnTo>
                  <a:pt x="47827" y="52197"/>
                </a:lnTo>
                <a:lnTo>
                  <a:pt x="47709" y="58420"/>
                </a:lnTo>
                <a:lnTo>
                  <a:pt x="47867" y="59563"/>
                </a:lnTo>
                <a:lnTo>
                  <a:pt x="52983" y="59563"/>
                </a:lnTo>
                <a:lnTo>
                  <a:pt x="53528" y="58293"/>
                </a:lnTo>
                <a:lnTo>
                  <a:pt x="54314" y="56769"/>
                </a:lnTo>
                <a:lnTo>
                  <a:pt x="55139" y="55372"/>
                </a:lnTo>
                <a:lnTo>
                  <a:pt x="56718" y="53467"/>
                </a:lnTo>
                <a:lnTo>
                  <a:pt x="57200" y="52959"/>
                </a:lnTo>
                <a:lnTo>
                  <a:pt x="51916" y="52959"/>
                </a:lnTo>
                <a:lnTo>
                  <a:pt x="54364" y="37719"/>
                </a:lnTo>
                <a:lnTo>
                  <a:pt x="54274" y="33020"/>
                </a:lnTo>
                <a:lnTo>
                  <a:pt x="54039" y="31242"/>
                </a:lnTo>
                <a:lnTo>
                  <a:pt x="60369" y="31242"/>
                </a:lnTo>
                <a:lnTo>
                  <a:pt x="61470" y="28321"/>
                </a:lnTo>
                <a:lnTo>
                  <a:pt x="61986" y="26543"/>
                </a:lnTo>
                <a:lnTo>
                  <a:pt x="58718" y="26543"/>
                </a:lnTo>
                <a:lnTo>
                  <a:pt x="57852" y="26289"/>
                </a:lnTo>
                <a:lnTo>
                  <a:pt x="57696" y="26162"/>
                </a:lnTo>
                <a:lnTo>
                  <a:pt x="56555" y="25400"/>
                </a:lnTo>
                <a:lnTo>
                  <a:pt x="56005" y="25146"/>
                </a:lnTo>
                <a:lnTo>
                  <a:pt x="55022" y="24638"/>
                </a:lnTo>
                <a:lnTo>
                  <a:pt x="54550" y="24511"/>
                </a:lnTo>
                <a:lnTo>
                  <a:pt x="53725" y="24384"/>
                </a:lnTo>
                <a:lnTo>
                  <a:pt x="53331" y="24257"/>
                </a:lnTo>
                <a:close/>
              </a:path>
              <a:path w="82550" h="66675">
                <a:moveTo>
                  <a:pt x="3832" y="0"/>
                </a:moveTo>
                <a:lnTo>
                  <a:pt x="1466" y="9651"/>
                </a:lnTo>
                <a:lnTo>
                  <a:pt x="1587" y="10921"/>
                </a:lnTo>
                <a:lnTo>
                  <a:pt x="1809" y="12445"/>
                </a:lnTo>
                <a:lnTo>
                  <a:pt x="2258" y="14477"/>
                </a:lnTo>
                <a:lnTo>
                  <a:pt x="2693" y="16001"/>
                </a:lnTo>
                <a:lnTo>
                  <a:pt x="1945" y="16763"/>
                </a:lnTo>
                <a:lnTo>
                  <a:pt x="0" y="22351"/>
                </a:lnTo>
                <a:lnTo>
                  <a:pt x="114" y="22859"/>
                </a:lnTo>
                <a:lnTo>
                  <a:pt x="2732" y="26923"/>
                </a:lnTo>
                <a:lnTo>
                  <a:pt x="3242" y="27431"/>
                </a:lnTo>
                <a:lnTo>
                  <a:pt x="3715" y="27812"/>
                </a:lnTo>
                <a:lnTo>
                  <a:pt x="6192" y="29463"/>
                </a:lnTo>
                <a:lnTo>
                  <a:pt x="7686" y="30225"/>
                </a:lnTo>
                <a:lnTo>
                  <a:pt x="8276" y="30479"/>
                </a:lnTo>
                <a:lnTo>
                  <a:pt x="11067" y="32003"/>
                </a:lnTo>
                <a:lnTo>
                  <a:pt x="15077" y="35814"/>
                </a:lnTo>
                <a:lnTo>
                  <a:pt x="14644" y="36703"/>
                </a:lnTo>
                <a:lnTo>
                  <a:pt x="14330" y="37718"/>
                </a:lnTo>
                <a:lnTo>
                  <a:pt x="14212" y="40639"/>
                </a:lnTo>
                <a:lnTo>
                  <a:pt x="14330" y="41020"/>
                </a:lnTo>
                <a:lnTo>
                  <a:pt x="14723" y="41909"/>
                </a:lnTo>
                <a:lnTo>
                  <a:pt x="15312" y="42798"/>
                </a:lnTo>
                <a:lnTo>
                  <a:pt x="16021" y="43306"/>
                </a:lnTo>
                <a:lnTo>
                  <a:pt x="16806" y="43942"/>
                </a:lnTo>
                <a:lnTo>
                  <a:pt x="17200" y="44196"/>
                </a:lnTo>
                <a:lnTo>
                  <a:pt x="17632" y="44323"/>
                </a:lnTo>
                <a:lnTo>
                  <a:pt x="18458" y="44704"/>
                </a:lnTo>
                <a:lnTo>
                  <a:pt x="19283" y="44958"/>
                </a:lnTo>
                <a:lnTo>
                  <a:pt x="20031" y="45085"/>
                </a:lnTo>
                <a:lnTo>
                  <a:pt x="21170" y="45339"/>
                </a:lnTo>
                <a:lnTo>
                  <a:pt x="29939" y="49403"/>
                </a:lnTo>
                <a:lnTo>
                  <a:pt x="30331" y="49784"/>
                </a:lnTo>
                <a:lnTo>
                  <a:pt x="30646" y="50292"/>
                </a:lnTo>
                <a:lnTo>
                  <a:pt x="30843" y="50546"/>
                </a:lnTo>
                <a:lnTo>
                  <a:pt x="30948" y="50800"/>
                </a:lnTo>
                <a:lnTo>
                  <a:pt x="32376" y="53594"/>
                </a:lnTo>
                <a:lnTo>
                  <a:pt x="32847" y="53975"/>
                </a:lnTo>
                <a:lnTo>
                  <a:pt x="33320" y="54229"/>
                </a:lnTo>
                <a:lnTo>
                  <a:pt x="33869" y="54483"/>
                </a:lnTo>
                <a:lnTo>
                  <a:pt x="34892" y="54737"/>
                </a:lnTo>
                <a:lnTo>
                  <a:pt x="37094" y="54737"/>
                </a:lnTo>
                <a:lnTo>
                  <a:pt x="36740" y="54483"/>
                </a:lnTo>
                <a:lnTo>
                  <a:pt x="45314" y="54483"/>
                </a:lnTo>
                <a:lnTo>
                  <a:pt x="36072" y="47879"/>
                </a:lnTo>
                <a:lnTo>
                  <a:pt x="35836" y="47625"/>
                </a:lnTo>
                <a:lnTo>
                  <a:pt x="33005" y="44831"/>
                </a:lnTo>
                <a:lnTo>
                  <a:pt x="27382" y="39751"/>
                </a:lnTo>
                <a:lnTo>
                  <a:pt x="25063" y="37719"/>
                </a:lnTo>
                <a:lnTo>
                  <a:pt x="19795" y="33528"/>
                </a:lnTo>
                <a:lnTo>
                  <a:pt x="18418" y="32385"/>
                </a:lnTo>
                <a:lnTo>
                  <a:pt x="15509" y="30353"/>
                </a:lnTo>
                <a:lnTo>
                  <a:pt x="14015" y="29210"/>
                </a:lnTo>
                <a:lnTo>
                  <a:pt x="12521" y="28194"/>
                </a:lnTo>
                <a:lnTo>
                  <a:pt x="9455" y="26288"/>
                </a:lnTo>
                <a:lnTo>
                  <a:pt x="6348" y="24510"/>
                </a:lnTo>
                <a:lnTo>
                  <a:pt x="3283" y="22859"/>
                </a:lnTo>
                <a:lnTo>
                  <a:pt x="1709" y="22224"/>
                </a:lnTo>
                <a:lnTo>
                  <a:pt x="1867" y="22097"/>
                </a:lnTo>
                <a:lnTo>
                  <a:pt x="2654" y="21716"/>
                </a:lnTo>
                <a:lnTo>
                  <a:pt x="4029" y="21208"/>
                </a:lnTo>
                <a:lnTo>
                  <a:pt x="5209" y="20954"/>
                </a:lnTo>
                <a:lnTo>
                  <a:pt x="6624" y="20827"/>
                </a:lnTo>
                <a:lnTo>
                  <a:pt x="9796" y="20827"/>
                </a:lnTo>
                <a:lnTo>
                  <a:pt x="9254" y="19811"/>
                </a:lnTo>
                <a:lnTo>
                  <a:pt x="3864" y="1904"/>
                </a:lnTo>
                <a:lnTo>
                  <a:pt x="3832" y="0"/>
                </a:lnTo>
                <a:close/>
              </a:path>
              <a:path w="82550" h="66675">
                <a:moveTo>
                  <a:pt x="72592" y="4826"/>
                </a:moveTo>
                <a:lnTo>
                  <a:pt x="72834" y="6223"/>
                </a:lnTo>
                <a:lnTo>
                  <a:pt x="72898" y="6731"/>
                </a:lnTo>
                <a:lnTo>
                  <a:pt x="72995" y="11684"/>
                </a:lnTo>
                <a:lnTo>
                  <a:pt x="72878" y="12827"/>
                </a:lnTo>
                <a:lnTo>
                  <a:pt x="64025" y="30480"/>
                </a:lnTo>
                <a:lnTo>
                  <a:pt x="61215" y="34798"/>
                </a:lnTo>
                <a:lnTo>
                  <a:pt x="57082" y="42037"/>
                </a:lnTo>
                <a:lnTo>
                  <a:pt x="52767" y="50927"/>
                </a:lnTo>
                <a:lnTo>
                  <a:pt x="51916" y="52959"/>
                </a:lnTo>
                <a:lnTo>
                  <a:pt x="57200" y="52959"/>
                </a:lnTo>
                <a:lnTo>
                  <a:pt x="58284" y="51816"/>
                </a:lnTo>
                <a:lnTo>
                  <a:pt x="59150" y="51181"/>
                </a:lnTo>
                <a:lnTo>
                  <a:pt x="60605" y="50165"/>
                </a:lnTo>
                <a:lnTo>
                  <a:pt x="61627" y="49530"/>
                </a:lnTo>
                <a:lnTo>
                  <a:pt x="62019" y="49403"/>
                </a:lnTo>
                <a:lnTo>
                  <a:pt x="62885" y="48895"/>
                </a:lnTo>
                <a:lnTo>
                  <a:pt x="67618" y="43434"/>
                </a:lnTo>
                <a:lnTo>
                  <a:pt x="67508" y="41529"/>
                </a:lnTo>
                <a:lnTo>
                  <a:pt x="67095" y="40640"/>
                </a:lnTo>
                <a:lnTo>
                  <a:pt x="66072" y="39497"/>
                </a:lnTo>
                <a:lnTo>
                  <a:pt x="67325" y="38862"/>
                </a:lnTo>
                <a:lnTo>
                  <a:pt x="82331" y="24892"/>
                </a:lnTo>
                <a:lnTo>
                  <a:pt x="82263" y="22987"/>
                </a:lnTo>
                <a:lnTo>
                  <a:pt x="77319" y="19812"/>
                </a:lnTo>
                <a:lnTo>
                  <a:pt x="78135" y="17780"/>
                </a:lnTo>
                <a:lnTo>
                  <a:pt x="78577" y="15875"/>
                </a:lnTo>
                <a:lnTo>
                  <a:pt x="78699" y="15240"/>
                </a:lnTo>
                <a:lnTo>
                  <a:pt x="78825" y="14224"/>
                </a:lnTo>
                <a:lnTo>
                  <a:pt x="78739" y="12065"/>
                </a:lnTo>
                <a:lnTo>
                  <a:pt x="76916" y="7874"/>
                </a:lnTo>
                <a:lnTo>
                  <a:pt x="76215" y="6985"/>
                </a:lnTo>
                <a:lnTo>
                  <a:pt x="75858" y="6731"/>
                </a:lnTo>
                <a:lnTo>
                  <a:pt x="75467" y="6350"/>
                </a:lnTo>
                <a:lnTo>
                  <a:pt x="74754" y="5842"/>
                </a:lnTo>
                <a:lnTo>
                  <a:pt x="74087" y="5461"/>
                </a:lnTo>
                <a:lnTo>
                  <a:pt x="73029" y="4953"/>
                </a:lnTo>
                <a:lnTo>
                  <a:pt x="72592" y="4826"/>
                </a:lnTo>
                <a:close/>
              </a:path>
              <a:path w="82550" h="66675">
                <a:moveTo>
                  <a:pt x="33806" y="25273"/>
                </a:moveTo>
                <a:lnTo>
                  <a:pt x="28837" y="25273"/>
                </a:lnTo>
                <a:lnTo>
                  <a:pt x="28877" y="26289"/>
                </a:lnTo>
                <a:lnTo>
                  <a:pt x="28995" y="27813"/>
                </a:lnTo>
                <a:lnTo>
                  <a:pt x="40613" y="47879"/>
                </a:lnTo>
                <a:lnTo>
                  <a:pt x="39413" y="46736"/>
                </a:lnTo>
                <a:lnTo>
                  <a:pt x="38902" y="46482"/>
                </a:lnTo>
                <a:lnTo>
                  <a:pt x="38745" y="46355"/>
                </a:lnTo>
                <a:lnTo>
                  <a:pt x="35140" y="29591"/>
                </a:lnTo>
                <a:lnTo>
                  <a:pt x="34841" y="28194"/>
                </a:lnTo>
                <a:lnTo>
                  <a:pt x="34229" y="26289"/>
                </a:lnTo>
                <a:lnTo>
                  <a:pt x="33806" y="25273"/>
                </a:lnTo>
                <a:close/>
              </a:path>
              <a:path w="82550" h="66675">
                <a:moveTo>
                  <a:pt x="60369" y="31242"/>
                </a:moveTo>
                <a:lnTo>
                  <a:pt x="54039" y="31242"/>
                </a:lnTo>
                <a:lnTo>
                  <a:pt x="54590" y="31750"/>
                </a:lnTo>
                <a:lnTo>
                  <a:pt x="55100" y="32131"/>
                </a:lnTo>
                <a:lnTo>
                  <a:pt x="56280" y="33401"/>
                </a:lnTo>
                <a:lnTo>
                  <a:pt x="57129" y="34798"/>
                </a:lnTo>
                <a:lnTo>
                  <a:pt x="57430" y="35433"/>
                </a:lnTo>
                <a:lnTo>
                  <a:pt x="57577" y="35814"/>
                </a:lnTo>
                <a:lnTo>
                  <a:pt x="57696" y="36322"/>
                </a:lnTo>
                <a:lnTo>
                  <a:pt x="59071" y="33909"/>
                </a:lnTo>
                <a:lnTo>
                  <a:pt x="60264" y="31496"/>
                </a:lnTo>
                <a:lnTo>
                  <a:pt x="60369" y="31242"/>
                </a:lnTo>
                <a:close/>
              </a:path>
              <a:path w="82550" h="66675">
                <a:moveTo>
                  <a:pt x="13898" y="9017"/>
                </a:moveTo>
                <a:lnTo>
                  <a:pt x="12561" y="9017"/>
                </a:lnTo>
                <a:lnTo>
                  <a:pt x="12089" y="9271"/>
                </a:lnTo>
                <a:lnTo>
                  <a:pt x="11657" y="9398"/>
                </a:lnTo>
                <a:lnTo>
                  <a:pt x="11185" y="9779"/>
                </a:lnTo>
                <a:lnTo>
                  <a:pt x="10752" y="10033"/>
                </a:lnTo>
                <a:lnTo>
                  <a:pt x="10799" y="10414"/>
                </a:lnTo>
                <a:lnTo>
                  <a:pt x="24317" y="34036"/>
                </a:lnTo>
                <a:lnTo>
                  <a:pt x="24434" y="33147"/>
                </a:lnTo>
                <a:lnTo>
                  <a:pt x="24827" y="31623"/>
                </a:lnTo>
                <a:lnTo>
                  <a:pt x="28091" y="26035"/>
                </a:lnTo>
                <a:lnTo>
                  <a:pt x="23137" y="26035"/>
                </a:lnTo>
                <a:lnTo>
                  <a:pt x="23018" y="25908"/>
                </a:lnTo>
                <a:lnTo>
                  <a:pt x="22862" y="25781"/>
                </a:lnTo>
                <a:lnTo>
                  <a:pt x="22744" y="25527"/>
                </a:lnTo>
                <a:lnTo>
                  <a:pt x="22638" y="25019"/>
                </a:lnTo>
                <a:lnTo>
                  <a:pt x="22522" y="22225"/>
                </a:lnTo>
                <a:lnTo>
                  <a:pt x="22275" y="19812"/>
                </a:lnTo>
                <a:lnTo>
                  <a:pt x="16611" y="10287"/>
                </a:lnTo>
                <a:lnTo>
                  <a:pt x="16177" y="9906"/>
                </a:lnTo>
                <a:lnTo>
                  <a:pt x="15745" y="9652"/>
                </a:lnTo>
                <a:lnTo>
                  <a:pt x="14841" y="9271"/>
                </a:lnTo>
                <a:lnTo>
                  <a:pt x="13898" y="9017"/>
                </a:lnTo>
                <a:close/>
              </a:path>
              <a:path w="82550" h="66675">
                <a:moveTo>
                  <a:pt x="60565" y="11557"/>
                </a:moveTo>
                <a:lnTo>
                  <a:pt x="60093" y="12065"/>
                </a:lnTo>
                <a:lnTo>
                  <a:pt x="59661" y="12446"/>
                </a:lnTo>
                <a:lnTo>
                  <a:pt x="58954" y="13335"/>
                </a:lnTo>
                <a:lnTo>
                  <a:pt x="57899" y="19177"/>
                </a:lnTo>
                <a:lnTo>
                  <a:pt x="58109" y="20320"/>
                </a:lnTo>
                <a:lnTo>
                  <a:pt x="58442" y="21717"/>
                </a:lnTo>
                <a:lnTo>
                  <a:pt x="59727" y="24892"/>
                </a:lnTo>
                <a:lnTo>
                  <a:pt x="59818" y="26162"/>
                </a:lnTo>
                <a:lnTo>
                  <a:pt x="59268" y="26543"/>
                </a:lnTo>
                <a:lnTo>
                  <a:pt x="61986" y="26543"/>
                </a:lnTo>
                <a:lnTo>
                  <a:pt x="62426" y="24511"/>
                </a:lnTo>
                <a:lnTo>
                  <a:pt x="62640" y="23241"/>
                </a:lnTo>
                <a:lnTo>
                  <a:pt x="62761" y="22225"/>
                </a:lnTo>
                <a:lnTo>
                  <a:pt x="62648" y="16764"/>
                </a:lnTo>
                <a:lnTo>
                  <a:pt x="62457" y="15748"/>
                </a:lnTo>
                <a:lnTo>
                  <a:pt x="62212" y="14859"/>
                </a:lnTo>
                <a:lnTo>
                  <a:pt x="62019" y="14351"/>
                </a:lnTo>
                <a:lnTo>
                  <a:pt x="66078" y="14351"/>
                </a:lnTo>
                <a:lnTo>
                  <a:pt x="60958" y="11684"/>
                </a:lnTo>
                <a:lnTo>
                  <a:pt x="60565" y="11557"/>
                </a:lnTo>
                <a:close/>
              </a:path>
              <a:path w="82550" h="66675">
                <a:moveTo>
                  <a:pt x="30449" y="22225"/>
                </a:moveTo>
                <a:lnTo>
                  <a:pt x="24002" y="25527"/>
                </a:lnTo>
                <a:lnTo>
                  <a:pt x="23608" y="25908"/>
                </a:lnTo>
                <a:lnTo>
                  <a:pt x="23412" y="25908"/>
                </a:lnTo>
                <a:lnTo>
                  <a:pt x="23215" y="26035"/>
                </a:lnTo>
                <a:lnTo>
                  <a:pt x="28091" y="26035"/>
                </a:lnTo>
                <a:lnTo>
                  <a:pt x="28444" y="25654"/>
                </a:lnTo>
                <a:lnTo>
                  <a:pt x="28837" y="25273"/>
                </a:lnTo>
                <a:lnTo>
                  <a:pt x="33806" y="25273"/>
                </a:lnTo>
                <a:lnTo>
                  <a:pt x="33201" y="24257"/>
                </a:lnTo>
                <a:lnTo>
                  <a:pt x="32926" y="23749"/>
                </a:lnTo>
                <a:lnTo>
                  <a:pt x="32572" y="23241"/>
                </a:lnTo>
                <a:lnTo>
                  <a:pt x="32455" y="23114"/>
                </a:lnTo>
                <a:lnTo>
                  <a:pt x="31747" y="22606"/>
                </a:lnTo>
                <a:lnTo>
                  <a:pt x="30449" y="22225"/>
                </a:lnTo>
                <a:close/>
              </a:path>
              <a:path w="82550" h="66675">
                <a:moveTo>
                  <a:pt x="66078" y="14351"/>
                </a:moveTo>
                <a:lnTo>
                  <a:pt x="62019" y="14351"/>
                </a:lnTo>
                <a:lnTo>
                  <a:pt x="62531" y="14605"/>
                </a:lnTo>
                <a:lnTo>
                  <a:pt x="63396" y="15367"/>
                </a:lnTo>
                <a:lnTo>
                  <a:pt x="67015" y="22733"/>
                </a:lnTo>
                <a:lnTo>
                  <a:pt x="67245" y="21717"/>
                </a:lnTo>
                <a:lnTo>
                  <a:pt x="67360" y="21082"/>
                </a:lnTo>
                <a:lnTo>
                  <a:pt x="67486" y="19939"/>
                </a:lnTo>
                <a:lnTo>
                  <a:pt x="67371" y="17272"/>
                </a:lnTo>
                <a:lnTo>
                  <a:pt x="67176" y="16383"/>
                </a:lnTo>
                <a:lnTo>
                  <a:pt x="66497" y="14859"/>
                </a:lnTo>
                <a:lnTo>
                  <a:pt x="66078" y="14351"/>
                </a:lnTo>
                <a:close/>
              </a:path>
              <a:path w="82550" h="66675">
                <a:moveTo>
                  <a:pt x="9796" y="20827"/>
                </a:moveTo>
                <a:lnTo>
                  <a:pt x="8236" y="20827"/>
                </a:lnTo>
                <a:lnTo>
                  <a:pt x="9101" y="20954"/>
                </a:lnTo>
                <a:lnTo>
                  <a:pt x="10005" y="21208"/>
                </a:lnTo>
                <a:lnTo>
                  <a:pt x="9796" y="2082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20008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30" h="69850">
                <a:moveTo>
                  <a:pt x="59056" y="57755"/>
                </a:moveTo>
                <a:lnTo>
                  <a:pt x="45211" y="57755"/>
                </a:lnTo>
                <a:lnTo>
                  <a:pt x="46823" y="57835"/>
                </a:lnTo>
                <a:lnTo>
                  <a:pt x="47964" y="57995"/>
                </a:lnTo>
                <a:lnTo>
                  <a:pt x="53939" y="61122"/>
                </a:lnTo>
                <a:lnTo>
                  <a:pt x="54529" y="61672"/>
                </a:lnTo>
                <a:lnTo>
                  <a:pt x="55080" y="62336"/>
                </a:lnTo>
                <a:lnTo>
                  <a:pt x="55629" y="63046"/>
                </a:lnTo>
                <a:lnTo>
                  <a:pt x="55709" y="63470"/>
                </a:lnTo>
                <a:lnTo>
                  <a:pt x="56102" y="64684"/>
                </a:lnTo>
                <a:lnTo>
                  <a:pt x="58735" y="69230"/>
                </a:lnTo>
                <a:lnTo>
                  <a:pt x="58861" y="62336"/>
                </a:lnTo>
                <a:lnTo>
                  <a:pt x="58971" y="59163"/>
                </a:lnTo>
                <a:lnTo>
                  <a:pt x="59056" y="57755"/>
                </a:lnTo>
                <a:close/>
              </a:path>
              <a:path w="62230" h="69850">
                <a:moveTo>
                  <a:pt x="8451" y="13869"/>
                </a:moveTo>
                <a:lnTo>
                  <a:pt x="0" y="24554"/>
                </a:lnTo>
                <a:lnTo>
                  <a:pt x="108" y="25413"/>
                </a:lnTo>
                <a:lnTo>
                  <a:pt x="11399" y="38537"/>
                </a:lnTo>
                <a:lnTo>
                  <a:pt x="11124" y="39121"/>
                </a:lnTo>
                <a:lnTo>
                  <a:pt x="10850" y="39786"/>
                </a:lnTo>
                <a:lnTo>
                  <a:pt x="10613" y="40690"/>
                </a:lnTo>
                <a:lnTo>
                  <a:pt x="10456" y="41194"/>
                </a:lnTo>
                <a:lnTo>
                  <a:pt x="10317" y="42168"/>
                </a:lnTo>
                <a:lnTo>
                  <a:pt x="10255" y="44092"/>
                </a:lnTo>
                <a:lnTo>
                  <a:pt x="10377" y="44836"/>
                </a:lnTo>
                <a:lnTo>
                  <a:pt x="26811" y="52899"/>
                </a:lnTo>
                <a:lnTo>
                  <a:pt x="27440" y="54078"/>
                </a:lnTo>
                <a:lnTo>
                  <a:pt x="32866" y="58144"/>
                </a:lnTo>
                <a:lnTo>
                  <a:pt x="33495" y="58385"/>
                </a:lnTo>
                <a:lnTo>
                  <a:pt x="34163" y="58534"/>
                </a:lnTo>
                <a:lnTo>
                  <a:pt x="35658" y="58774"/>
                </a:lnTo>
                <a:lnTo>
                  <a:pt x="36482" y="58854"/>
                </a:lnTo>
                <a:lnTo>
                  <a:pt x="37348" y="58854"/>
                </a:lnTo>
                <a:lnTo>
                  <a:pt x="39195" y="58740"/>
                </a:lnTo>
                <a:lnTo>
                  <a:pt x="40178" y="58614"/>
                </a:lnTo>
                <a:lnTo>
                  <a:pt x="41240" y="58419"/>
                </a:lnTo>
                <a:lnTo>
                  <a:pt x="41594" y="58304"/>
                </a:lnTo>
                <a:lnTo>
                  <a:pt x="42655" y="58030"/>
                </a:lnTo>
                <a:lnTo>
                  <a:pt x="43403" y="57915"/>
                </a:lnTo>
                <a:lnTo>
                  <a:pt x="45211" y="57755"/>
                </a:lnTo>
                <a:lnTo>
                  <a:pt x="59056" y="57755"/>
                </a:lnTo>
                <a:lnTo>
                  <a:pt x="59412" y="52624"/>
                </a:lnTo>
                <a:lnTo>
                  <a:pt x="59772" y="49303"/>
                </a:lnTo>
                <a:lnTo>
                  <a:pt x="60118" y="46795"/>
                </a:lnTo>
                <a:lnTo>
                  <a:pt x="60622" y="43977"/>
                </a:lnTo>
                <a:lnTo>
                  <a:pt x="60858" y="43428"/>
                </a:lnTo>
                <a:lnTo>
                  <a:pt x="61055" y="42878"/>
                </a:lnTo>
                <a:lnTo>
                  <a:pt x="61314" y="42294"/>
                </a:lnTo>
                <a:lnTo>
                  <a:pt x="61352" y="36338"/>
                </a:lnTo>
                <a:lnTo>
                  <a:pt x="61487" y="34815"/>
                </a:lnTo>
                <a:lnTo>
                  <a:pt x="62077" y="31643"/>
                </a:lnTo>
                <a:lnTo>
                  <a:pt x="62038" y="28860"/>
                </a:lnTo>
                <a:lnTo>
                  <a:pt x="61921" y="28471"/>
                </a:lnTo>
                <a:lnTo>
                  <a:pt x="50636" y="23775"/>
                </a:lnTo>
                <a:lnTo>
                  <a:pt x="50755" y="23535"/>
                </a:lnTo>
                <a:lnTo>
                  <a:pt x="51115" y="22366"/>
                </a:lnTo>
                <a:lnTo>
                  <a:pt x="51345" y="21152"/>
                </a:lnTo>
                <a:lnTo>
                  <a:pt x="51466" y="19938"/>
                </a:lnTo>
                <a:lnTo>
                  <a:pt x="17179" y="19938"/>
                </a:lnTo>
                <a:lnTo>
                  <a:pt x="16943" y="19538"/>
                </a:lnTo>
                <a:lnTo>
                  <a:pt x="9080" y="13949"/>
                </a:lnTo>
                <a:lnTo>
                  <a:pt x="8451" y="13869"/>
                </a:lnTo>
                <a:close/>
              </a:path>
              <a:path w="62230" h="69850">
                <a:moveTo>
                  <a:pt x="51894" y="23729"/>
                </a:moveTo>
                <a:lnTo>
                  <a:pt x="50636" y="23775"/>
                </a:lnTo>
                <a:lnTo>
                  <a:pt x="53074" y="23775"/>
                </a:lnTo>
                <a:lnTo>
                  <a:pt x="51894" y="23729"/>
                </a:lnTo>
                <a:close/>
              </a:path>
              <a:path w="62230" h="69850">
                <a:moveTo>
                  <a:pt x="22801" y="15117"/>
                </a:moveTo>
                <a:lnTo>
                  <a:pt x="17179" y="19938"/>
                </a:lnTo>
                <a:lnTo>
                  <a:pt x="51466" y="19938"/>
                </a:lnTo>
                <a:lnTo>
                  <a:pt x="51371" y="16571"/>
                </a:lnTo>
                <a:lnTo>
                  <a:pt x="51142" y="15357"/>
                </a:lnTo>
                <a:lnTo>
                  <a:pt x="24098" y="15357"/>
                </a:lnTo>
                <a:lnTo>
                  <a:pt x="23863" y="15277"/>
                </a:lnTo>
                <a:lnTo>
                  <a:pt x="23234" y="15163"/>
                </a:lnTo>
                <a:lnTo>
                  <a:pt x="22801" y="15117"/>
                </a:lnTo>
                <a:close/>
              </a:path>
              <a:path w="62230" h="69850">
                <a:moveTo>
                  <a:pt x="31608" y="0"/>
                </a:moveTo>
                <a:lnTo>
                  <a:pt x="23707" y="11910"/>
                </a:lnTo>
                <a:lnTo>
                  <a:pt x="23823" y="13158"/>
                </a:lnTo>
                <a:lnTo>
                  <a:pt x="24098" y="15357"/>
                </a:lnTo>
                <a:lnTo>
                  <a:pt x="51142" y="15357"/>
                </a:lnTo>
                <a:lnTo>
                  <a:pt x="50765" y="13869"/>
                </a:lnTo>
                <a:lnTo>
                  <a:pt x="39668" y="10181"/>
                </a:lnTo>
                <a:lnTo>
                  <a:pt x="39629" y="7913"/>
                </a:lnTo>
                <a:lnTo>
                  <a:pt x="32389" y="320"/>
                </a:lnTo>
                <a:lnTo>
                  <a:pt x="31608" y="0"/>
                </a:lnTo>
                <a:close/>
              </a:path>
              <a:path w="62230" h="69850">
                <a:moveTo>
                  <a:pt x="45132" y="7993"/>
                </a:moveTo>
                <a:lnTo>
                  <a:pt x="39668" y="10181"/>
                </a:lnTo>
                <a:lnTo>
                  <a:pt x="49136" y="10181"/>
                </a:lnTo>
                <a:lnTo>
                  <a:pt x="47177" y="8497"/>
                </a:lnTo>
                <a:lnTo>
                  <a:pt x="46823" y="8303"/>
                </a:lnTo>
                <a:lnTo>
                  <a:pt x="46036" y="8074"/>
                </a:lnTo>
                <a:lnTo>
                  <a:pt x="45132" y="7993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23652" y="333340"/>
            <a:ext cx="55880" cy="44450"/>
          </a:xfrm>
          <a:custGeom>
            <a:avLst/>
            <a:gdLst/>
            <a:ahLst/>
            <a:cxnLst/>
            <a:rect l="l" t="t" r="r" b="b"/>
            <a:pathLst>
              <a:path w="55880" h="44450">
                <a:moveTo>
                  <a:pt x="54369" y="37472"/>
                </a:moveTo>
                <a:lnTo>
                  <a:pt x="44516" y="37472"/>
                </a:lnTo>
                <a:lnTo>
                  <a:pt x="45853" y="37552"/>
                </a:lnTo>
                <a:lnTo>
                  <a:pt x="46482" y="37633"/>
                </a:lnTo>
                <a:lnTo>
                  <a:pt x="47111" y="37747"/>
                </a:lnTo>
                <a:lnTo>
                  <a:pt x="47701" y="37907"/>
                </a:lnTo>
                <a:lnTo>
                  <a:pt x="48250" y="38022"/>
                </a:lnTo>
                <a:lnTo>
                  <a:pt x="55210" y="43977"/>
                </a:lnTo>
                <a:lnTo>
                  <a:pt x="55319" y="41469"/>
                </a:lnTo>
                <a:lnTo>
                  <a:pt x="54369" y="37472"/>
                </a:lnTo>
                <a:close/>
              </a:path>
              <a:path w="55880" h="44450">
                <a:moveTo>
                  <a:pt x="45895" y="31723"/>
                </a:moveTo>
                <a:lnTo>
                  <a:pt x="23874" y="31723"/>
                </a:lnTo>
                <a:lnTo>
                  <a:pt x="24425" y="33601"/>
                </a:lnTo>
                <a:lnTo>
                  <a:pt x="24865" y="34460"/>
                </a:lnTo>
                <a:lnTo>
                  <a:pt x="34530" y="38881"/>
                </a:lnTo>
                <a:lnTo>
                  <a:pt x="35905" y="38801"/>
                </a:lnTo>
                <a:lnTo>
                  <a:pt x="37203" y="38652"/>
                </a:lnTo>
                <a:lnTo>
                  <a:pt x="38304" y="38411"/>
                </a:lnTo>
                <a:lnTo>
                  <a:pt x="40624" y="37862"/>
                </a:lnTo>
                <a:lnTo>
                  <a:pt x="42275" y="37587"/>
                </a:lnTo>
                <a:lnTo>
                  <a:pt x="44516" y="37472"/>
                </a:lnTo>
                <a:lnTo>
                  <a:pt x="54369" y="37472"/>
                </a:lnTo>
                <a:lnTo>
                  <a:pt x="53872" y="35709"/>
                </a:lnTo>
                <a:lnTo>
                  <a:pt x="53388" y="34300"/>
                </a:lnTo>
                <a:lnTo>
                  <a:pt x="50137" y="34300"/>
                </a:lnTo>
                <a:lnTo>
                  <a:pt x="48920" y="33475"/>
                </a:lnTo>
                <a:lnTo>
                  <a:pt x="47268" y="32468"/>
                </a:lnTo>
                <a:lnTo>
                  <a:pt x="45895" y="31723"/>
                </a:lnTo>
                <a:close/>
              </a:path>
              <a:path w="55880" h="44450">
                <a:moveTo>
                  <a:pt x="44183" y="18518"/>
                </a:moveTo>
                <a:lnTo>
                  <a:pt x="37557" y="18518"/>
                </a:lnTo>
                <a:lnTo>
                  <a:pt x="37950" y="19389"/>
                </a:lnTo>
                <a:lnTo>
                  <a:pt x="38679" y="20637"/>
                </a:lnTo>
                <a:lnTo>
                  <a:pt x="45498" y="27211"/>
                </a:lnTo>
                <a:lnTo>
                  <a:pt x="45892" y="27486"/>
                </a:lnTo>
                <a:lnTo>
                  <a:pt x="50137" y="34300"/>
                </a:lnTo>
                <a:lnTo>
                  <a:pt x="53388" y="34300"/>
                </a:lnTo>
                <a:lnTo>
                  <a:pt x="44869" y="20992"/>
                </a:lnTo>
                <a:lnTo>
                  <a:pt x="44555" y="19732"/>
                </a:lnTo>
                <a:lnTo>
                  <a:pt x="44183" y="18518"/>
                </a:lnTo>
                <a:close/>
              </a:path>
              <a:path w="55880" h="44450">
                <a:moveTo>
                  <a:pt x="1190" y="206"/>
                </a:moveTo>
                <a:lnTo>
                  <a:pt x="648" y="1259"/>
                </a:lnTo>
                <a:lnTo>
                  <a:pt x="325" y="2004"/>
                </a:lnTo>
                <a:lnTo>
                  <a:pt x="119" y="2782"/>
                </a:lnTo>
                <a:lnTo>
                  <a:pt x="0" y="5875"/>
                </a:lnTo>
                <a:lnTo>
                  <a:pt x="285" y="7169"/>
                </a:lnTo>
                <a:lnTo>
                  <a:pt x="11431" y="18598"/>
                </a:lnTo>
                <a:lnTo>
                  <a:pt x="9347" y="26741"/>
                </a:lnTo>
                <a:lnTo>
                  <a:pt x="9564" y="27680"/>
                </a:lnTo>
                <a:lnTo>
                  <a:pt x="19944" y="32032"/>
                </a:lnTo>
                <a:lnTo>
                  <a:pt x="22971" y="31838"/>
                </a:lnTo>
                <a:lnTo>
                  <a:pt x="23874" y="31723"/>
                </a:lnTo>
                <a:lnTo>
                  <a:pt x="45895" y="31723"/>
                </a:lnTo>
                <a:lnTo>
                  <a:pt x="26116" y="22836"/>
                </a:lnTo>
                <a:lnTo>
                  <a:pt x="25369" y="22481"/>
                </a:lnTo>
                <a:lnTo>
                  <a:pt x="2842" y="2977"/>
                </a:lnTo>
                <a:lnTo>
                  <a:pt x="1190" y="206"/>
                </a:lnTo>
                <a:close/>
              </a:path>
              <a:path w="55880" h="44450">
                <a:moveTo>
                  <a:pt x="26912" y="5875"/>
                </a:moveTo>
                <a:lnTo>
                  <a:pt x="21005" y="5875"/>
                </a:lnTo>
                <a:lnTo>
                  <a:pt x="21123" y="6264"/>
                </a:lnTo>
                <a:lnTo>
                  <a:pt x="21688" y="7638"/>
                </a:lnTo>
                <a:lnTo>
                  <a:pt x="37911" y="25023"/>
                </a:lnTo>
                <a:lnTo>
                  <a:pt x="37544" y="24004"/>
                </a:lnTo>
                <a:lnTo>
                  <a:pt x="37203" y="22676"/>
                </a:lnTo>
                <a:lnTo>
                  <a:pt x="37323" y="19389"/>
                </a:lnTo>
                <a:lnTo>
                  <a:pt x="37360" y="19194"/>
                </a:lnTo>
                <a:lnTo>
                  <a:pt x="37557" y="18518"/>
                </a:lnTo>
                <a:lnTo>
                  <a:pt x="44183" y="18518"/>
                </a:lnTo>
                <a:lnTo>
                  <a:pt x="42874" y="14888"/>
                </a:lnTo>
                <a:lnTo>
                  <a:pt x="42252" y="13399"/>
                </a:lnTo>
                <a:lnTo>
                  <a:pt x="41173" y="11864"/>
                </a:lnTo>
                <a:lnTo>
                  <a:pt x="30519" y="11784"/>
                </a:lnTo>
                <a:lnTo>
                  <a:pt x="27861" y="7169"/>
                </a:lnTo>
                <a:lnTo>
                  <a:pt x="27217" y="6264"/>
                </a:lnTo>
                <a:lnTo>
                  <a:pt x="26912" y="5875"/>
                </a:lnTo>
                <a:close/>
              </a:path>
              <a:path w="55880" h="44450">
                <a:moveTo>
                  <a:pt x="17584" y="0"/>
                </a:moveTo>
                <a:lnTo>
                  <a:pt x="12906" y="6470"/>
                </a:lnTo>
                <a:lnTo>
                  <a:pt x="13023" y="7008"/>
                </a:lnTo>
                <a:lnTo>
                  <a:pt x="22735" y="18679"/>
                </a:lnTo>
                <a:lnTo>
                  <a:pt x="22616" y="18484"/>
                </a:lnTo>
                <a:lnTo>
                  <a:pt x="21713" y="16022"/>
                </a:lnTo>
                <a:lnTo>
                  <a:pt x="21189" y="13708"/>
                </a:lnTo>
                <a:lnTo>
                  <a:pt x="21075" y="13078"/>
                </a:lnTo>
                <a:lnTo>
                  <a:pt x="20956" y="12185"/>
                </a:lnTo>
                <a:lnTo>
                  <a:pt x="20832" y="10307"/>
                </a:lnTo>
                <a:lnTo>
                  <a:pt x="20953" y="6344"/>
                </a:lnTo>
                <a:lnTo>
                  <a:pt x="21005" y="5875"/>
                </a:lnTo>
                <a:lnTo>
                  <a:pt x="26912" y="5875"/>
                </a:lnTo>
                <a:lnTo>
                  <a:pt x="25958" y="4661"/>
                </a:lnTo>
                <a:lnTo>
                  <a:pt x="18253" y="45"/>
                </a:lnTo>
                <a:lnTo>
                  <a:pt x="17584" y="0"/>
                </a:lnTo>
                <a:close/>
              </a:path>
              <a:path w="55880" h="44450">
                <a:moveTo>
                  <a:pt x="36024" y="8818"/>
                </a:moveTo>
                <a:lnTo>
                  <a:pt x="30519" y="11784"/>
                </a:lnTo>
                <a:lnTo>
                  <a:pt x="41101" y="11784"/>
                </a:lnTo>
                <a:lnTo>
                  <a:pt x="36024" y="881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49651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5">
                <a:moveTo>
                  <a:pt x="2043" y="0"/>
                </a:moveTo>
                <a:lnTo>
                  <a:pt x="0" y="7913"/>
                </a:lnTo>
                <a:lnTo>
                  <a:pt x="313" y="9288"/>
                </a:lnTo>
                <a:lnTo>
                  <a:pt x="5503" y="16881"/>
                </a:lnTo>
                <a:lnTo>
                  <a:pt x="5601" y="15506"/>
                </a:lnTo>
                <a:lnTo>
                  <a:pt x="204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64002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80" h="12064">
                <a:moveTo>
                  <a:pt x="274" y="0"/>
                </a:moveTo>
                <a:lnTo>
                  <a:pt x="0" y="45"/>
                </a:lnTo>
                <a:lnTo>
                  <a:pt x="186" y="790"/>
                </a:lnTo>
                <a:lnTo>
                  <a:pt x="260" y="3722"/>
                </a:lnTo>
                <a:lnTo>
                  <a:pt x="4088" y="11555"/>
                </a:lnTo>
                <a:lnTo>
                  <a:pt x="4599" y="11441"/>
                </a:lnTo>
                <a:lnTo>
                  <a:pt x="4796" y="11360"/>
                </a:lnTo>
                <a:lnTo>
                  <a:pt x="5033" y="9127"/>
                </a:lnTo>
                <a:lnTo>
                  <a:pt x="4913" y="4981"/>
                </a:lnTo>
                <a:lnTo>
                  <a:pt x="982" y="45"/>
                </a:lnTo>
                <a:lnTo>
                  <a:pt x="27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98363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0811" y="0"/>
                </a:moveTo>
                <a:lnTo>
                  <a:pt x="4875" y="10971"/>
                </a:lnTo>
                <a:lnTo>
                  <a:pt x="4325" y="12219"/>
                </a:lnTo>
                <a:lnTo>
                  <a:pt x="0" y="30383"/>
                </a:lnTo>
                <a:lnTo>
                  <a:pt x="589" y="29639"/>
                </a:lnTo>
                <a:lnTo>
                  <a:pt x="2280" y="27680"/>
                </a:lnTo>
                <a:lnTo>
                  <a:pt x="4285" y="27680"/>
                </a:lnTo>
                <a:lnTo>
                  <a:pt x="5072" y="27062"/>
                </a:lnTo>
                <a:lnTo>
                  <a:pt x="6015" y="26432"/>
                </a:lnTo>
                <a:lnTo>
                  <a:pt x="12975" y="17190"/>
                </a:lnTo>
                <a:lnTo>
                  <a:pt x="12975" y="14453"/>
                </a:lnTo>
                <a:lnTo>
                  <a:pt x="12817" y="13903"/>
                </a:lnTo>
                <a:lnTo>
                  <a:pt x="12502" y="13124"/>
                </a:lnTo>
                <a:lnTo>
                  <a:pt x="12346" y="12884"/>
                </a:lnTo>
                <a:lnTo>
                  <a:pt x="12699" y="11784"/>
                </a:lnTo>
                <a:lnTo>
                  <a:pt x="16669" y="7638"/>
                </a:lnTo>
                <a:lnTo>
                  <a:pt x="15906" y="6585"/>
                </a:lnTo>
                <a:lnTo>
                  <a:pt x="14626" y="6585"/>
                </a:lnTo>
                <a:lnTo>
                  <a:pt x="10498" y="2782"/>
                </a:lnTo>
                <a:lnTo>
                  <a:pt x="11716" y="1488"/>
                </a:lnTo>
                <a:lnTo>
                  <a:pt x="11008" y="400"/>
                </a:lnTo>
                <a:lnTo>
                  <a:pt x="10811" y="0"/>
                </a:lnTo>
                <a:close/>
              </a:path>
              <a:path w="17145" h="30479">
                <a:moveTo>
                  <a:pt x="15333" y="5794"/>
                </a:moveTo>
                <a:lnTo>
                  <a:pt x="14626" y="6585"/>
                </a:lnTo>
                <a:lnTo>
                  <a:pt x="15906" y="6585"/>
                </a:lnTo>
                <a:lnTo>
                  <a:pt x="15333" y="579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06462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9435" y="0"/>
                </a:moveTo>
                <a:lnTo>
                  <a:pt x="0" y="14246"/>
                </a:lnTo>
                <a:lnTo>
                  <a:pt x="432" y="14246"/>
                </a:lnTo>
                <a:lnTo>
                  <a:pt x="4599" y="11704"/>
                </a:lnTo>
                <a:lnTo>
                  <a:pt x="8453" y="9242"/>
                </a:lnTo>
                <a:lnTo>
                  <a:pt x="12030" y="6779"/>
                </a:lnTo>
                <a:lnTo>
                  <a:pt x="13010" y="6069"/>
                </a:lnTo>
                <a:lnTo>
                  <a:pt x="10457" y="6069"/>
                </a:lnTo>
                <a:lnTo>
                  <a:pt x="10359" y="1454"/>
                </a:lnTo>
                <a:lnTo>
                  <a:pt x="10301" y="1133"/>
                </a:lnTo>
                <a:lnTo>
                  <a:pt x="10182" y="824"/>
                </a:lnTo>
                <a:lnTo>
                  <a:pt x="10065" y="584"/>
                </a:lnTo>
                <a:lnTo>
                  <a:pt x="9789" y="240"/>
                </a:lnTo>
                <a:lnTo>
                  <a:pt x="9435" y="0"/>
                </a:lnTo>
                <a:close/>
              </a:path>
              <a:path w="15875" h="14604">
                <a:moveTo>
                  <a:pt x="14036" y="2267"/>
                </a:moveTo>
                <a:lnTo>
                  <a:pt x="13298" y="3286"/>
                </a:lnTo>
                <a:lnTo>
                  <a:pt x="12582" y="4111"/>
                </a:lnTo>
                <a:lnTo>
                  <a:pt x="11475" y="5245"/>
                </a:lnTo>
                <a:lnTo>
                  <a:pt x="10733" y="5829"/>
                </a:lnTo>
                <a:lnTo>
                  <a:pt x="10457" y="6069"/>
                </a:lnTo>
                <a:lnTo>
                  <a:pt x="13010" y="6069"/>
                </a:lnTo>
                <a:lnTo>
                  <a:pt x="15333" y="4386"/>
                </a:lnTo>
                <a:lnTo>
                  <a:pt x="14036" y="226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23834" y="432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21" y="0"/>
                </a:moveTo>
                <a:lnTo>
                  <a:pt x="0" y="2301"/>
                </a:lnTo>
                <a:lnTo>
                  <a:pt x="3656" y="2301"/>
                </a:lnTo>
                <a:lnTo>
                  <a:pt x="3426" y="1878"/>
                </a:lnTo>
                <a:lnTo>
                  <a:pt x="3185" y="1488"/>
                </a:lnTo>
                <a:lnTo>
                  <a:pt x="2759" y="664"/>
                </a:lnTo>
                <a:lnTo>
                  <a:pt x="1690" y="469"/>
                </a:lnTo>
                <a:lnTo>
                  <a:pt x="436" y="8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95721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8499" y="1523"/>
                </a:moveTo>
                <a:lnTo>
                  <a:pt x="0" y="6104"/>
                </a:lnTo>
                <a:lnTo>
                  <a:pt x="2052" y="8417"/>
                </a:lnTo>
                <a:lnTo>
                  <a:pt x="3939" y="10250"/>
                </a:lnTo>
                <a:lnTo>
                  <a:pt x="5905" y="11864"/>
                </a:lnTo>
                <a:lnTo>
                  <a:pt x="7005" y="12643"/>
                </a:lnTo>
                <a:lnTo>
                  <a:pt x="7282" y="12803"/>
                </a:lnTo>
                <a:lnTo>
                  <a:pt x="9954" y="14602"/>
                </a:lnTo>
                <a:lnTo>
                  <a:pt x="28550" y="42168"/>
                </a:lnTo>
                <a:lnTo>
                  <a:pt x="30045" y="40049"/>
                </a:lnTo>
                <a:lnTo>
                  <a:pt x="41159" y="18472"/>
                </a:lnTo>
                <a:lnTo>
                  <a:pt x="41130" y="14132"/>
                </a:lnTo>
                <a:lnTo>
                  <a:pt x="22653" y="6264"/>
                </a:lnTo>
                <a:lnTo>
                  <a:pt x="21395" y="6184"/>
                </a:lnTo>
                <a:lnTo>
                  <a:pt x="15223" y="3790"/>
                </a:lnTo>
                <a:lnTo>
                  <a:pt x="14082" y="3172"/>
                </a:lnTo>
                <a:lnTo>
                  <a:pt x="12982" y="2622"/>
                </a:lnTo>
                <a:lnTo>
                  <a:pt x="11959" y="2233"/>
                </a:lnTo>
                <a:lnTo>
                  <a:pt x="11016" y="1912"/>
                </a:lnTo>
                <a:lnTo>
                  <a:pt x="9247" y="1557"/>
                </a:lnTo>
                <a:lnTo>
                  <a:pt x="8499" y="1523"/>
                </a:lnTo>
                <a:close/>
              </a:path>
              <a:path w="41275" h="42545">
                <a:moveTo>
                  <a:pt x="30045" y="0"/>
                </a:moveTo>
                <a:lnTo>
                  <a:pt x="23282" y="6264"/>
                </a:lnTo>
                <a:lnTo>
                  <a:pt x="39624" y="6264"/>
                </a:lnTo>
                <a:lnTo>
                  <a:pt x="37393" y="2427"/>
                </a:lnTo>
                <a:lnTo>
                  <a:pt x="38336" y="1557"/>
                </a:lnTo>
                <a:lnTo>
                  <a:pt x="31701" y="664"/>
                </a:lnTo>
                <a:lnTo>
                  <a:pt x="30045" y="0"/>
                </a:lnTo>
                <a:close/>
              </a:path>
              <a:path w="41275" h="42545">
                <a:moveTo>
                  <a:pt x="38463" y="1328"/>
                </a:moveTo>
                <a:lnTo>
                  <a:pt x="37750" y="1488"/>
                </a:lnTo>
                <a:lnTo>
                  <a:pt x="36301" y="1557"/>
                </a:lnTo>
                <a:lnTo>
                  <a:pt x="38336" y="1557"/>
                </a:lnTo>
                <a:lnTo>
                  <a:pt x="38463" y="13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81654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14911" y="37312"/>
                </a:moveTo>
                <a:lnTo>
                  <a:pt x="1022" y="37312"/>
                </a:lnTo>
                <a:lnTo>
                  <a:pt x="1730" y="37346"/>
                </a:lnTo>
                <a:lnTo>
                  <a:pt x="2516" y="37507"/>
                </a:lnTo>
                <a:lnTo>
                  <a:pt x="7284" y="46233"/>
                </a:lnTo>
                <a:lnTo>
                  <a:pt x="7115" y="47562"/>
                </a:lnTo>
                <a:lnTo>
                  <a:pt x="6880" y="48856"/>
                </a:lnTo>
                <a:lnTo>
                  <a:pt x="6566" y="50230"/>
                </a:lnTo>
                <a:lnTo>
                  <a:pt x="5583" y="53437"/>
                </a:lnTo>
                <a:lnTo>
                  <a:pt x="5504" y="55201"/>
                </a:lnTo>
                <a:lnTo>
                  <a:pt x="9160" y="63779"/>
                </a:lnTo>
                <a:lnTo>
                  <a:pt x="9357" y="63584"/>
                </a:lnTo>
                <a:lnTo>
                  <a:pt x="11166" y="56140"/>
                </a:lnTo>
                <a:lnTo>
                  <a:pt x="10875" y="55201"/>
                </a:lnTo>
                <a:lnTo>
                  <a:pt x="10720" y="54262"/>
                </a:lnTo>
                <a:lnTo>
                  <a:pt x="13918" y="41733"/>
                </a:lnTo>
                <a:lnTo>
                  <a:pt x="14075" y="41343"/>
                </a:lnTo>
                <a:lnTo>
                  <a:pt x="14389" y="40244"/>
                </a:lnTo>
                <a:lnTo>
                  <a:pt x="14565" y="39545"/>
                </a:lnTo>
                <a:lnTo>
                  <a:pt x="14911" y="37312"/>
                </a:lnTo>
                <a:close/>
              </a:path>
              <a:path w="27304" h="64134">
                <a:moveTo>
                  <a:pt x="23826" y="0"/>
                </a:moveTo>
                <a:lnTo>
                  <a:pt x="1044" y="30773"/>
                </a:lnTo>
                <a:lnTo>
                  <a:pt x="196" y="32880"/>
                </a:lnTo>
                <a:lnTo>
                  <a:pt x="471" y="37266"/>
                </a:lnTo>
                <a:lnTo>
                  <a:pt x="0" y="37312"/>
                </a:lnTo>
                <a:lnTo>
                  <a:pt x="14911" y="37312"/>
                </a:lnTo>
                <a:lnTo>
                  <a:pt x="11166" y="24348"/>
                </a:lnTo>
                <a:lnTo>
                  <a:pt x="12064" y="21691"/>
                </a:lnTo>
                <a:lnTo>
                  <a:pt x="12266" y="21565"/>
                </a:lnTo>
                <a:lnTo>
                  <a:pt x="14919" y="21565"/>
                </a:lnTo>
                <a:lnTo>
                  <a:pt x="14782" y="20511"/>
                </a:lnTo>
                <a:lnTo>
                  <a:pt x="14665" y="18988"/>
                </a:lnTo>
                <a:lnTo>
                  <a:pt x="14762" y="14957"/>
                </a:lnTo>
                <a:lnTo>
                  <a:pt x="15018" y="14487"/>
                </a:lnTo>
                <a:lnTo>
                  <a:pt x="21269" y="7089"/>
                </a:lnTo>
                <a:lnTo>
                  <a:pt x="26950" y="7089"/>
                </a:lnTo>
                <a:lnTo>
                  <a:pt x="26891" y="6539"/>
                </a:lnTo>
                <a:lnTo>
                  <a:pt x="24100" y="148"/>
                </a:lnTo>
                <a:lnTo>
                  <a:pt x="23826" y="0"/>
                </a:lnTo>
                <a:close/>
              </a:path>
              <a:path w="27304" h="64134">
                <a:moveTo>
                  <a:pt x="26950" y="7089"/>
                </a:moveTo>
                <a:lnTo>
                  <a:pt x="21269" y="7089"/>
                </a:lnTo>
                <a:lnTo>
                  <a:pt x="20798" y="8566"/>
                </a:lnTo>
                <a:lnTo>
                  <a:pt x="20504" y="10181"/>
                </a:lnTo>
                <a:lnTo>
                  <a:pt x="20471" y="14876"/>
                </a:lnTo>
                <a:lnTo>
                  <a:pt x="20679" y="16285"/>
                </a:lnTo>
                <a:lnTo>
                  <a:pt x="21271" y="17224"/>
                </a:lnTo>
                <a:lnTo>
                  <a:pt x="21427" y="17533"/>
                </a:lnTo>
                <a:lnTo>
                  <a:pt x="23245" y="27440"/>
                </a:lnTo>
                <a:lnTo>
                  <a:pt x="23353" y="27955"/>
                </a:lnTo>
                <a:lnTo>
                  <a:pt x="23520" y="28150"/>
                </a:lnTo>
                <a:lnTo>
                  <a:pt x="23668" y="28230"/>
                </a:lnTo>
                <a:lnTo>
                  <a:pt x="23826" y="28150"/>
                </a:lnTo>
                <a:lnTo>
                  <a:pt x="24021" y="27955"/>
                </a:lnTo>
                <a:lnTo>
                  <a:pt x="24494" y="27165"/>
                </a:lnTo>
                <a:lnTo>
                  <a:pt x="24730" y="26936"/>
                </a:lnTo>
                <a:lnTo>
                  <a:pt x="24926" y="26581"/>
                </a:lnTo>
                <a:lnTo>
                  <a:pt x="25123" y="25997"/>
                </a:lnTo>
                <a:lnTo>
                  <a:pt x="25232" y="25172"/>
                </a:lnTo>
                <a:lnTo>
                  <a:pt x="25162" y="21450"/>
                </a:lnTo>
                <a:lnTo>
                  <a:pt x="25004" y="20820"/>
                </a:lnTo>
                <a:lnTo>
                  <a:pt x="24817" y="19183"/>
                </a:lnTo>
                <a:lnTo>
                  <a:pt x="24926" y="15735"/>
                </a:lnTo>
                <a:lnTo>
                  <a:pt x="25043" y="14957"/>
                </a:lnTo>
                <a:lnTo>
                  <a:pt x="25437" y="13273"/>
                </a:lnTo>
                <a:lnTo>
                  <a:pt x="26223" y="13273"/>
                </a:lnTo>
                <a:lnTo>
                  <a:pt x="26420" y="13113"/>
                </a:lnTo>
                <a:lnTo>
                  <a:pt x="26617" y="12918"/>
                </a:lnTo>
                <a:lnTo>
                  <a:pt x="26774" y="12609"/>
                </a:lnTo>
                <a:lnTo>
                  <a:pt x="26931" y="12208"/>
                </a:lnTo>
                <a:lnTo>
                  <a:pt x="27049" y="11670"/>
                </a:lnTo>
                <a:lnTo>
                  <a:pt x="26950" y="7089"/>
                </a:lnTo>
                <a:close/>
              </a:path>
              <a:path w="27304" h="64134">
                <a:moveTo>
                  <a:pt x="14919" y="21565"/>
                </a:moveTo>
                <a:lnTo>
                  <a:pt x="12502" y="21565"/>
                </a:lnTo>
                <a:lnTo>
                  <a:pt x="13053" y="21805"/>
                </a:lnTo>
                <a:lnTo>
                  <a:pt x="13328" y="22000"/>
                </a:lnTo>
                <a:lnTo>
                  <a:pt x="13602" y="22240"/>
                </a:lnTo>
                <a:lnTo>
                  <a:pt x="13957" y="22504"/>
                </a:lnTo>
                <a:lnTo>
                  <a:pt x="14782" y="23328"/>
                </a:lnTo>
                <a:lnTo>
                  <a:pt x="15331" y="23915"/>
                </a:lnTo>
                <a:lnTo>
                  <a:pt x="15097" y="22710"/>
                </a:lnTo>
                <a:lnTo>
                  <a:pt x="14919" y="21565"/>
                </a:lnTo>
                <a:close/>
              </a:path>
              <a:path w="27304" h="64134">
                <a:moveTo>
                  <a:pt x="26223" y="13273"/>
                </a:moveTo>
                <a:lnTo>
                  <a:pt x="25437" y="13273"/>
                </a:lnTo>
                <a:lnTo>
                  <a:pt x="25830" y="13353"/>
                </a:lnTo>
                <a:lnTo>
                  <a:pt x="26027" y="13353"/>
                </a:lnTo>
                <a:lnTo>
                  <a:pt x="26223" y="13273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88456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34276" y="6653"/>
                </a:moveTo>
                <a:lnTo>
                  <a:pt x="27205" y="6653"/>
                </a:lnTo>
                <a:lnTo>
                  <a:pt x="29997" y="7478"/>
                </a:lnTo>
                <a:lnTo>
                  <a:pt x="29793" y="9517"/>
                </a:lnTo>
                <a:lnTo>
                  <a:pt x="29447" y="14327"/>
                </a:lnTo>
                <a:lnTo>
                  <a:pt x="29329" y="24084"/>
                </a:lnTo>
                <a:lnTo>
                  <a:pt x="29447" y="27291"/>
                </a:lnTo>
                <a:lnTo>
                  <a:pt x="29643" y="30028"/>
                </a:lnTo>
                <a:lnTo>
                  <a:pt x="29840" y="32261"/>
                </a:lnTo>
                <a:lnTo>
                  <a:pt x="30037" y="33991"/>
                </a:lnTo>
                <a:lnTo>
                  <a:pt x="31216" y="31322"/>
                </a:lnTo>
                <a:lnTo>
                  <a:pt x="32631" y="28471"/>
                </a:lnTo>
                <a:lnTo>
                  <a:pt x="35700" y="14602"/>
                </a:lnTo>
                <a:lnTo>
                  <a:pt x="35654" y="12334"/>
                </a:lnTo>
                <a:lnTo>
                  <a:pt x="35539" y="11154"/>
                </a:lnTo>
                <a:lnTo>
                  <a:pt x="35103" y="8932"/>
                </a:lnTo>
                <a:lnTo>
                  <a:pt x="34792" y="7913"/>
                </a:lnTo>
                <a:lnTo>
                  <a:pt x="34401" y="6894"/>
                </a:lnTo>
                <a:lnTo>
                  <a:pt x="34276" y="6653"/>
                </a:lnTo>
                <a:close/>
              </a:path>
              <a:path w="36195" h="34289">
                <a:moveTo>
                  <a:pt x="28779" y="0"/>
                </a:moveTo>
                <a:lnTo>
                  <a:pt x="22331" y="9517"/>
                </a:lnTo>
                <a:lnTo>
                  <a:pt x="23511" y="8932"/>
                </a:lnTo>
                <a:lnTo>
                  <a:pt x="24728" y="8257"/>
                </a:lnTo>
                <a:lnTo>
                  <a:pt x="27205" y="6653"/>
                </a:lnTo>
                <a:lnTo>
                  <a:pt x="34276" y="6653"/>
                </a:lnTo>
                <a:lnTo>
                  <a:pt x="28739" y="1374"/>
                </a:lnTo>
                <a:lnTo>
                  <a:pt x="29289" y="160"/>
                </a:lnTo>
                <a:lnTo>
                  <a:pt x="28779" y="0"/>
                </a:lnTo>
                <a:close/>
              </a:path>
              <a:path w="36195" h="34289">
                <a:moveTo>
                  <a:pt x="1139" y="4157"/>
                </a:moveTo>
                <a:lnTo>
                  <a:pt x="2477" y="4890"/>
                </a:lnTo>
                <a:lnTo>
                  <a:pt x="2280" y="5840"/>
                </a:lnTo>
                <a:lnTo>
                  <a:pt x="0" y="9711"/>
                </a:lnTo>
                <a:lnTo>
                  <a:pt x="157" y="9940"/>
                </a:lnTo>
                <a:lnTo>
                  <a:pt x="3106" y="11429"/>
                </a:lnTo>
                <a:lnTo>
                  <a:pt x="4364" y="11750"/>
                </a:lnTo>
                <a:lnTo>
                  <a:pt x="5857" y="12059"/>
                </a:lnTo>
                <a:lnTo>
                  <a:pt x="8295" y="12300"/>
                </a:lnTo>
                <a:lnTo>
                  <a:pt x="9828" y="12334"/>
                </a:lnTo>
                <a:lnTo>
                  <a:pt x="10693" y="12334"/>
                </a:lnTo>
                <a:lnTo>
                  <a:pt x="11597" y="12300"/>
                </a:lnTo>
                <a:lnTo>
                  <a:pt x="12541" y="12219"/>
                </a:lnTo>
                <a:lnTo>
                  <a:pt x="13524" y="12105"/>
                </a:lnTo>
                <a:lnTo>
                  <a:pt x="13435" y="11315"/>
                </a:lnTo>
                <a:lnTo>
                  <a:pt x="13052" y="9711"/>
                </a:lnTo>
                <a:lnTo>
                  <a:pt x="12541" y="8383"/>
                </a:lnTo>
                <a:lnTo>
                  <a:pt x="11951" y="7398"/>
                </a:lnTo>
                <a:lnTo>
                  <a:pt x="11715" y="7089"/>
                </a:lnTo>
                <a:lnTo>
                  <a:pt x="11480" y="6734"/>
                </a:lnTo>
                <a:lnTo>
                  <a:pt x="10615" y="5840"/>
                </a:lnTo>
                <a:lnTo>
                  <a:pt x="10261" y="5600"/>
                </a:lnTo>
                <a:lnTo>
                  <a:pt x="9906" y="5325"/>
                </a:lnTo>
                <a:lnTo>
                  <a:pt x="2987" y="4351"/>
                </a:lnTo>
                <a:lnTo>
                  <a:pt x="2083" y="4271"/>
                </a:lnTo>
                <a:lnTo>
                  <a:pt x="1139" y="4157"/>
                </a:lnTo>
                <a:close/>
              </a:path>
              <a:path w="36195" h="34289">
                <a:moveTo>
                  <a:pt x="5936" y="4157"/>
                </a:moveTo>
                <a:lnTo>
                  <a:pt x="4521" y="4306"/>
                </a:lnTo>
                <a:lnTo>
                  <a:pt x="3813" y="4351"/>
                </a:lnTo>
                <a:lnTo>
                  <a:pt x="7487" y="4351"/>
                </a:lnTo>
                <a:lnTo>
                  <a:pt x="7115" y="4271"/>
                </a:lnTo>
                <a:lnTo>
                  <a:pt x="6565" y="4191"/>
                </a:lnTo>
                <a:lnTo>
                  <a:pt x="5936" y="415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14403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48"/>
                </a:moveTo>
                <a:lnTo>
                  <a:pt x="40" y="0"/>
                </a:lnTo>
                <a:lnTo>
                  <a:pt x="196" y="34"/>
                </a:lnTo>
                <a:lnTo>
                  <a:pt x="196" y="263"/>
                </a:lnTo>
                <a:lnTo>
                  <a:pt x="0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0591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05833" y="3724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84944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3216" y="45"/>
                </a:moveTo>
                <a:lnTo>
                  <a:pt x="3078" y="45"/>
                </a:lnTo>
                <a:lnTo>
                  <a:pt x="0" y="6653"/>
                </a:lnTo>
                <a:lnTo>
                  <a:pt x="122" y="7169"/>
                </a:lnTo>
                <a:lnTo>
                  <a:pt x="4689" y="10960"/>
                </a:lnTo>
                <a:lnTo>
                  <a:pt x="5320" y="11784"/>
                </a:lnTo>
                <a:lnTo>
                  <a:pt x="6695" y="13662"/>
                </a:lnTo>
                <a:lnTo>
                  <a:pt x="7403" y="14727"/>
                </a:lnTo>
                <a:lnTo>
                  <a:pt x="9723" y="18324"/>
                </a:lnTo>
                <a:lnTo>
                  <a:pt x="10508" y="19652"/>
                </a:lnTo>
                <a:lnTo>
                  <a:pt x="11885" y="20282"/>
                </a:lnTo>
                <a:lnTo>
                  <a:pt x="16288" y="28619"/>
                </a:lnTo>
                <a:lnTo>
                  <a:pt x="16131" y="29249"/>
                </a:lnTo>
                <a:lnTo>
                  <a:pt x="16013" y="29994"/>
                </a:lnTo>
                <a:lnTo>
                  <a:pt x="15895" y="30933"/>
                </a:lnTo>
                <a:lnTo>
                  <a:pt x="16288" y="31918"/>
                </a:lnTo>
                <a:lnTo>
                  <a:pt x="17298" y="34815"/>
                </a:lnTo>
                <a:lnTo>
                  <a:pt x="17271" y="35044"/>
                </a:lnTo>
                <a:lnTo>
                  <a:pt x="17173" y="35239"/>
                </a:lnTo>
                <a:lnTo>
                  <a:pt x="17075" y="36293"/>
                </a:lnTo>
                <a:lnTo>
                  <a:pt x="22500" y="38056"/>
                </a:lnTo>
                <a:lnTo>
                  <a:pt x="23326" y="38022"/>
                </a:lnTo>
                <a:lnTo>
                  <a:pt x="24269" y="37907"/>
                </a:lnTo>
                <a:lnTo>
                  <a:pt x="24191" y="37438"/>
                </a:lnTo>
                <a:lnTo>
                  <a:pt x="25684" y="37438"/>
                </a:lnTo>
                <a:lnTo>
                  <a:pt x="31661" y="34334"/>
                </a:lnTo>
                <a:lnTo>
                  <a:pt x="32212" y="33865"/>
                </a:lnTo>
                <a:lnTo>
                  <a:pt x="32526" y="33006"/>
                </a:lnTo>
                <a:lnTo>
                  <a:pt x="33548" y="30429"/>
                </a:lnTo>
                <a:lnTo>
                  <a:pt x="33344" y="28619"/>
                </a:lnTo>
                <a:lnTo>
                  <a:pt x="33169" y="26627"/>
                </a:lnTo>
                <a:lnTo>
                  <a:pt x="33043" y="24909"/>
                </a:lnTo>
                <a:lnTo>
                  <a:pt x="32925" y="22824"/>
                </a:lnTo>
                <a:lnTo>
                  <a:pt x="33045" y="9517"/>
                </a:lnTo>
                <a:lnTo>
                  <a:pt x="33097" y="8772"/>
                </a:lnTo>
                <a:lnTo>
                  <a:pt x="12592" y="8772"/>
                </a:lnTo>
                <a:lnTo>
                  <a:pt x="11137" y="8692"/>
                </a:lnTo>
                <a:lnTo>
                  <a:pt x="9408" y="8497"/>
                </a:lnTo>
                <a:lnTo>
                  <a:pt x="7875" y="8188"/>
                </a:lnTo>
                <a:lnTo>
                  <a:pt x="6617" y="7867"/>
                </a:lnTo>
                <a:lnTo>
                  <a:pt x="6066" y="7753"/>
                </a:lnTo>
                <a:lnTo>
                  <a:pt x="4533" y="7089"/>
                </a:lnTo>
                <a:lnTo>
                  <a:pt x="3904" y="6653"/>
                </a:lnTo>
                <a:lnTo>
                  <a:pt x="3511" y="6150"/>
                </a:lnTo>
                <a:lnTo>
                  <a:pt x="3550" y="5130"/>
                </a:lnTo>
                <a:lnTo>
                  <a:pt x="3786" y="4626"/>
                </a:lnTo>
                <a:lnTo>
                  <a:pt x="4101" y="4111"/>
                </a:lnTo>
                <a:lnTo>
                  <a:pt x="4926" y="3092"/>
                </a:lnTo>
                <a:lnTo>
                  <a:pt x="5791" y="2279"/>
                </a:lnTo>
                <a:lnTo>
                  <a:pt x="5988" y="1328"/>
                </a:lnTo>
                <a:lnTo>
                  <a:pt x="3216" y="45"/>
                </a:lnTo>
                <a:close/>
              </a:path>
              <a:path w="33654" h="38100">
                <a:moveTo>
                  <a:pt x="25684" y="37438"/>
                </a:moveTo>
                <a:lnTo>
                  <a:pt x="24191" y="37438"/>
                </a:lnTo>
                <a:lnTo>
                  <a:pt x="24426" y="37472"/>
                </a:lnTo>
                <a:lnTo>
                  <a:pt x="25135" y="37472"/>
                </a:lnTo>
                <a:lnTo>
                  <a:pt x="25684" y="37438"/>
                </a:lnTo>
                <a:close/>
              </a:path>
              <a:path w="33654" h="38100">
                <a:moveTo>
                  <a:pt x="30717" y="3092"/>
                </a:moveTo>
                <a:lnTo>
                  <a:pt x="28240" y="4695"/>
                </a:lnTo>
                <a:lnTo>
                  <a:pt x="27022" y="5371"/>
                </a:lnTo>
                <a:lnTo>
                  <a:pt x="25803" y="5955"/>
                </a:lnTo>
                <a:lnTo>
                  <a:pt x="25449" y="6150"/>
                </a:lnTo>
                <a:lnTo>
                  <a:pt x="24820" y="6424"/>
                </a:lnTo>
                <a:lnTo>
                  <a:pt x="23365" y="7008"/>
                </a:lnTo>
                <a:lnTo>
                  <a:pt x="23168" y="7054"/>
                </a:lnTo>
                <a:lnTo>
                  <a:pt x="23011" y="7089"/>
                </a:lnTo>
                <a:lnTo>
                  <a:pt x="22749" y="7203"/>
                </a:lnTo>
                <a:lnTo>
                  <a:pt x="21164" y="7719"/>
                </a:lnTo>
                <a:lnTo>
                  <a:pt x="20888" y="7753"/>
                </a:lnTo>
                <a:lnTo>
                  <a:pt x="20416" y="7913"/>
                </a:lnTo>
                <a:lnTo>
                  <a:pt x="20062" y="7993"/>
                </a:lnTo>
                <a:lnTo>
                  <a:pt x="19826" y="8028"/>
                </a:lnTo>
                <a:lnTo>
                  <a:pt x="19591" y="8108"/>
                </a:lnTo>
                <a:lnTo>
                  <a:pt x="19237" y="8188"/>
                </a:lnTo>
                <a:lnTo>
                  <a:pt x="19001" y="8222"/>
                </a:lnTo>
                <a:lnTo>
                  <a:pt x="18843" y="8222"/>
                </a:lnTo>
                <a:lnTo>
                  <a:pt x="18647" y="8303"/>
                </a:lnTo>
                <a:lnTo>
                  <a:pt x="18372" y="8337"/>
                </a:lnTo>
                <a:lnTo>
                  <a:pt x="18214" y="8337"/>
                </a:lnTo>
                <a:lnTo>
                  <a:pt x="17978" y="8417"/>
                </a:lnTo>
                <a:lnTo>
                  <a:pt x="17743" y="8417"/>
                </a:lnTo>
                <a:lnTo>
                  <a:pt x="17507" y="8463"/>
                </a:lnTo>
                <a:lnTo>
                  <a:pt x="17271" y="8497"/>
                </a:lnTo>
                <a:lnTo>
                  <a:pt x="16171" y="8658"/>
                </a:lnTo>
                <a:lnTo>
                  <a:pt x="15188" y="8738"/>
                </a:lnTo>
                <a:lnTo>
                  <a:pt x="14284" y="8772"/>
                </a:lnTo>
                <a:lnTo>
                  <a:pt x="33097" y="8772"/>
                </a:lnTo>
                <a:lnTo>
                  <a:pt x="33340" y="5600"/>
                </a:lnTo>
                <a:lnTo>
                  <a:pt x="33437" y="4626"/>
                </a:lnTo>
                <a:lnTo>
                  <a:pt x="33392" y="3882"/>
                </a:lnTo>
                <a:lnTo>
                  <a:pt x="30717" y="3092"/>
                </a:lnTo>
                <a:close/>
              </a:path>
              <a:path w="33654" h="38100">
                <a:moveTo>
                  <a:pt x="3117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78804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3085" y="154939"/>
                </a:moveTo>
                <a:lnTo>
                  <a:pt x="2849" y="158749"/>
                </a:lnTo>
                <a:lnTo>
                  <a:pt x="3282" y="158749"/>
                </a:lnTo>
                <a:lnTo>
                  <a:pt x="3085" y="154939"/>
                </a:lnTo>
                <a:close/>
              </a:path>
              <a:path w="61595" h="158750">
                <a:moveTo>
                  <a:pt x="47353" y="90169"/>
                </a:moveTo>
                <a:lnTo>
                  <a:pt x="11971" y="90169"/>
                </a:lnTo>
                <a:lnTo>
                  <a:pt x="11223" y="91439"/>
                </a:lnTo>
                <a:lnTo>
                  <a:pt x="9809" y="93979"/>
                </a:lnTo>
                <a:lnTo>
                  <a:pt x="8472" y="96519"/>
                </a:lnTo>
                <a:lnTo>
                  <a:pt x="7293" y="97789"/>
                </a:lnTo>
                <a:lnTo>
                  <a:pt x="5209" y="101599"/>
                </a:lnTo>
                <a:lnTo>
                  <a:pt x="3636" y="105409"/>
                </a:lnTo>
                <a:lnTo>
                  <a:pt x="1827" y="109219"/>
                </a:lnTo>
                <a:lnTo>
                  <a:pt x="1434" y="111759"/>
                </a:lnTo>
                <a:lnTo>
                  <a:pt x="1120" y="114299"/>
                </a:lnTo>
                <a:lnTo>
                  <a:pt x="845" y="115569"/>
                </a:lnTo>
                <a:lnTo>
                  <a:pt x="608" y="118109"/>
                </a:lnTo>
                <a:lnTo>
                  <a:pt x="255" y="123189"/>
                </a:lnTo>
                <a:lnTo>
                  <a:pt x="97" y="126999"/>
                </a:lnTo>
                <a:lnTo>
                  <a:pt x="0" y="143509"/>
                </a:lnTo>
                <a:lnTo>
                  <a:pt x="98" y="147319"/>
                </a:lnTo>
                <a:lnTo>
                  <a:pt x="1042" y="148589"/>
                </a:lnTo>
                <a:lnTo>
                  <a:pt x="1749" y="149859"/>
                </a:lnTo>
                <a:lnTo>
                  <a:pt x="2889" y="154939"/>
                </a:lnTo>
                <a:lnTo>
                  <a:pt x="3046" y="154939"/>
                </a:lnTo>
                <a:lnTo>
                  <a:pt x="2929" y="152399"/>
                </a:lnTo>
                <a:lnTo>
                  <a:pt x="3990" y="152399"/>
                </a:lnTo>
                <a:lnTo>
                  <a:pt x="5366" y="149859"/>
                </a:lnTo>
                <a:lnTo>
                  <a:pt x="7293" y="146049"/>
                </a:lnTo>
                <a:lnTo>
                  <a:pt x="8472" y="143509"/>
                </a:lnTo>
                <a:lnTo>
                  <a:pt x="10516" y="140969"/>
                </a:lnTo>
                <a:lnTo>
                  <a:pt x="26676" y="121919"/>
                </a:lnTo>
                <a:lnTo>
                  <a:pt x="26439" y="119379"/>
                </a:lnTo>
                <a:lnTo>
                  <a:pt x="26479" y="118109"/>
                </a:lnTo>
                <a:lnTo>
                  <a:pt x="26518" y="116839"/>
                </a:lnTo>
                <a:lnTo>
                  <a:pt x="26754" y="116839"/>
                </a:lnTo>
                <a:lnTo>
                  <a:pt x="27068" y="115569"/>
                </a:lnTo>
                <a:lnTo>
                  <a:pt x="28090" y="115569"/>
                </a:lnTo>
                <a:lnTo>
                  <a:pt x="28405" y="114299"/>
                </a:lnTo>
                <a:lnTo>
                  <a:pt x="33712" y="114299"/>
                </a:lnTo>
                <a:lnTo>
                  <a:pt x="32808" y="109219"/>
                </a:lnTo>
                <a:lnTo>
                  <a:pt x="32651" y="106679"/>
                </a:lnTo>
                <a:lnTo>
                  <a:pt x="32612" y="104139"/>
                </a:lnTo>
                <a:lnTo>
                  <a:pt x="32769" y="102869"/>
                </a:lnTo>
                <a:lnTo>
                  <a:pt x="33162" y="100329"/>
                </a:lnTo>
                <a:lnTo>
                  <a:pt x="33437" y="100329"/>
                </a:lnTo>
                <a:lnTo>
                  <a:pt x="33792" y="99059"/>
                </a:lnTo>
                <a:lnTo>
                  <a:pt x="34224" y="99059"/>
                </a:lnTo>
                <a:lnTo>
                  <a:pt x="34734" y="97789"/>
                </a:lnTo>
                <a:lnTo>
                  <a:pt x="43696" y="97789"/>
                </a:lnTo>
                <a:lnTo>
                  <a:pt x="44018" y="96519"/>
                </a:lnTo>
                <a:lnTo>
                  <a:pt x="44214" y="95249"/>
                </a:lnTo>
                <a:lnTo>
                  <a:pt x="44685" y="93979"/>
                </a:lnTo>
                <a:lnTo>
                  <a:pt x="44996" y="93979"/>
                </a:lnTo>
                <a:lnTo>
                  <a:pt x="45582" y="92709"/>
                </a:lnTo>
                <a:lnTo>
                  <a:pt x="46054" y="91439"/>
                </a:lnTo>
                <a:lnTo>
                  <a:pt x="46330" y="91439"/>
                </a:lnTo>
                <a:lnTo>
                  <a:pt x="47353" y="90169"/>
                </a:lnTo>
                <a:close/>
              </a:path>
              <a:path w="61595" h="158750">
                <a:moveTo>
                  <a:pt x="3080" y="154849"/>
                </a:moveTo>
                <a:close/>
              </a:path>
              <a:path w="61595" h="158750">
                <a:moveTo>
                  <a:pt x="3990" y="152399"/>
                </a:moveTo>
                <a:lnTo>
                  <a:pt x="2929" y="152399"/>
                </a:lnTo>
                <a:lnTo>
                  <a:pt x="3046" y="153669"/>
                </a:lnTo>
                <a:lnTo>
                  <a:pt x="3080" y="154849"/>
                </a:lnTo>
                <a:lnTo>
                  <a:pt x="3990" y="152399"/>
                </a:lnTo>
                <a:close/>
              </a:path>
              <a:path w="61595" h="158750">
                <a:moveTo>
                  <a:pt x="43696" y="97789"/>
                </a:moveTo>
                <a:lnTo>
                  <a:pt x="40828" y="97789"/>
                </a:lnTo>
                <a:lnTo>
                  <a:pt x="42166" y="99059"/>
                </a:lnTo>
                <a:lnTo>
                  <a:pt x="43581" y="100329"/>
                </a:lnTo>
                <a:lnTo>
                  <a:pt x="43696" y="97789"/>
                </a:lnTo>
                <a:close/>
              </a:path>
              <a:path w="61595" h="158750">
                <a:moveTo>
                  <a:pt x="57024" y="91439"/>
                </a:moveTo>
                <a:lnTo>
                  <a:pt x="55529" y="91439"/>
                </a:lnTo>
                <a:lnTo>
                  <a:pt x="56081" y="92709"/>
                </a:lnTo>
                <a:lnTo>
                  <a:pt x="56553" y="92709"/>
                </a:lnTo>
                <a:lnTo>
                  <a:pt x="57024" y="91439"/>
                </a:lnTo>
                <a:close/>
              </a:path>
              <a:path w="61595" h="158750">
                <a:moveTo>
                  <a:pt x="58094" y="90169"/>
                </a:moveTo>
                <a:lnTo>
                  <a:pt x="54000" y="90169"/>
                </a:lnTo>
                <a:lnTo>
                  <a:pt x="54632" y="91439"/>
                </a:lnTo>
                <a:lnTo>
                  <a:pt x="57346" y="91439"/>
                </a:lnTo>
                <a:lnTo>
                  <a:pt x="58094" y="90169"/>
                </a:lnTo>
                <a:close/>
              </a:path>
              <a:path w="61595" h="158750">
                <a:moveTo>
                  <a:pt x="60210" y="54610"/>
                </a:moveTo>
                <a:lnTo>
                  <a:pt x="36189" y="54609"/>
                </a:lnTo>
                <a:lnTo>
                  <a:pt x="36150" y="58419"/>
                </a:lnTo>
                <a:lnTo>
                  <a:pt x="36072" y="59689"/>
                </a:lnTo>
                <a:lnTo>
                  <a:pt x="29545" y="72389"/>
                </a:lnTo>
                <a:lnTo>
                  <a:pt x="26950" y="76199"/>
                </a:lnTo>
                <a:lnTo>
                  <a:pt x="25221" y="77469"/>
                </a:lnTo>
                <a:lnTo>
                  <a:pt x="22744" y="80009"/>
                </a:lnTo>
                <a:lnTo>
                  <a:pt x="21289" y="81279"/>
                </a:lnTo>
                <a:lnTo>
                  <a:pt x="20070" y="82549"/>
                </a:lnTo>
                <a:lnTo>
                  <a:pt x="18222" y="83819"/>
                </a:lnTo>
                <a:lnTo>
                  <a:pt x="17122" y="85089"/>
                </a:lnTo>
                <a:lnTo>
                  <a:pt x="16178" y="85089"/>
                </a:lnTo>
                <a:lnTo>
                  <a:pt x="14409" y="87629"/>
                </a:lnTo>
                <a:lnTo>
                  <a:pt x="12758" y="90169"/>
                </a:lnTo>
                <a:lnTo>
                  <a:pt x="50423" y="90169"/>
                </a:lnTo>
                <a:lnTo>
                  <a:pt x="51090" y="88899"/>
                </a:lnTo>
                <a:lnTo>
                  <a:pt x="58933" y="88899"/>
                </a:lnTo>
                <a:lnTo>
                  <a:pt x="61509" y="73660"/>
                </a:lnTo>
                <a:lnTo>
                  <a:pt x="61429" y="66040"/>
                </a:lnTo>
                <a:lnTo>
                  <a:pt x="61072" y="60960"/>
                </a:lnTo>
                <a:lnTo>
                  <a:pt x="60796" y="58420"/>
                </a:lnTo>
                <a:lnTo>
                  <a:pt x="60210" y="54610"/>
                </a:lnTo>
                <a:close/>
              </a:path>
              <a:path w="61595" h="158750">
                <a:moveTo>
                  <a:pt x="58933" y="88899"/>
                </a:moveTo>
                <a:lnTo>
                  <a:pt x="51090" y="88899"/>
                </a:lnTo>
                <a:lnTo>
                  <a:pt x="52068" y="90169"/>
                </a:lnTo>
                <a:lnTo>
                  <a:pt x="58519" y="90169"/>
                </a:lnTo>
                <a:lnTo>
                  <a:pt x="58933" y="88899"/>
                </a:lnTo>
                <a:close/>
              </a:path>
              <a:path w="61595" h="158750">
                <a:moveTo>
                  <a:pt x="44766" y="3810"/>
                </a:moveTo>
                <a:lnTo>
                  <a:pt x="40553" y="3809"/>
                </a:lnTo>
                <a:lnTo>
                  <a:pt x="41457" y="5080"/>
                </a:lnTo>
                <a:lnTo>
                  <a:pt x="42283" y="5080"/>
                </a:lnTo>
                <a:lnTo>
                  <a:pt x="42952" y="6350"/>
                </a:lnTo>
                <a:lnTo>
                  <a:pt x="43541" y="7620"/>
                </a:lnTo>
                <a:lnTo>
                  <a:pt x="44053" y="8890"/>
                </a:lnTo>
                <a:lnTo>
                  <a:pt x="44444" y="8890"/>
                </a:lnTo>
                <a:lnTo>
                  <a:pt x="45352" y="16510"/>
                </a:lnTo>
                <a:lnTo>
                  <a:pt x="44881" y="20319"/>
                </a:lnTo>
                <a:lnTo>
                  <a:pt x="44490" y="22859"/>
                </a:lnTo>
                <a:lnTo>
                  <a:pt x="44018" y="24129"/>
                </a:lnTo>
                <a:lnTo>
                  <a:pt x="43502" y="26669"/>
                </a:lnTo>
                <a:lnTo>
                  <a:pt x="42283" y="30479"/>
                </a:lnTo>
                <a:lnTo>
                  <a:pt x="41497" y="31749"/>
                </a:lnTo>
                <a:lnTo>
                  <a:pt x="39492" y="35559"/>
                </a:lnTo>
                <a:lnTo>
                  <a:pt x="36701" y="44449"/>
                </a:lnTo>
                <a:lnTo>
                  <a:pt x="36308" y="45719"/>
                </a:lnTo>
                <a:lnTo>
                  <a:pt x="36150" y="46989"/>
                </a:lnTo>
                <a:lnTo>
                  <a:pt x="36032" y="48259"/>
                </a:lnTo>
                <a:lnTo>
                  <a:pt x="35835" y="50799"/>
                </a:lnTo>
                <a:lnTo>
                  <a:pt x="35796" y="52069"/>
                </a:lnTo>
                <a:lnTo>
                  <a:pt x="35914" y="53339"/>
                </a:lnTo>
                <a:lnTo>
                  <a:pt x="36111" y="54609"/>
                </a:lnTo>
                <a:lnTo>
                  <a:pt x="36269" y="55879"/>
                </a:lnTo>
                <a:lnTo>
                  <a:pt x="36189" y="54609"/>
                </a:lnTo>
                <a:lnTo>
                  <a:pt x="60210" y="54610"/>
                </a:lnTo>
                <a:lnTo>
                  <a:pt x="59934" y="53340"/>
                </a:lnTo>
                <a:lnTo>
                  <a:pt x="59704" y="52070"/>
                </a:lnTo>
                <a:lnTo>
                  <a:pt x="59382" y="50800"/>
                </a:lnTo>
                <a:lnTo>
                  <a:pt x="58680" y="48260"/>
                </a:lnTo>
                <a:lnTo>
                  <a:pt x="58910" y="46990"/>
                </a:lnTo>
                <a:lnTo>
                  <a:pt x="59382" y="45720"/>
                </a:lnTo>
                <a:lnTo>
                  <a:pt x="59934" y="43180"/>
                </a:lnTo>
                <a:lnTo>
                  <a:pt x="60014" y="41910"/>
                </a:lnTo>
                <a:lnTo>
                  <a:pt x="60095" y="35560"/>
                </a:lnTo>
                <a:lnTo>
                  <a:pt x="59980" y="34290"/>
                </a:lnTo>
                <a:lnTo>
                  <a:pt x="59819" y="33020"/>
                </a:lnTo>
                <a:lnTo>
                  <a:pt x="59313" y="31750"/>
                </a:lnTo>
                <a:lnTo>
                  <a:pt x="58565" y="29210"/>
                </a:lnTo>
                <a:lnTo>
                  <a:pt x="54632" y="22860"/>
                </a:lnTo>
                <a:lnTo>
                  <a:pt x="54310" y="21590"/>
                </a:lnTo>
                <a:lnTo>
                  <a:pt x="53172" y="21590"/>
                </a:lnTo>
                <a:lnTo>
                  <a:pt x="51723" y="19050"/>
                </a:lnTo>
                <a:lnTo>
                  <a:pt x="50423" y="16510"/>
                </a:lnTo>
                <a:lnTo>
                  <a:pt x="49676" y="16510"/>
                </a:lnTo>
                <a:lnTo>
                  <a:pt x="49097" y="15240"/>
                </a:lnTo>
                <a:lnTo>
                  <a:pt x="48066" y="15240"/>
                </a:lnTo>
                <a:lnTo>
                  <a:pt x="48020" y="13970"/>
                </a:lnTo>
                <a:lnTo>
                  <a:pt x="47790" y="11430"/>
                </a:lnTo>
                <a:lnTo>
                  <a:pt x="47595" y="10160"/>
                </a:lnTo>
                <a:lnTo>
                  <a:pt x="47043" y="8890"/>
                </a:lnTo>
                <a:lnTo>
                  <a:pt x="46652" y="7620"/>
                </a:lnTo>
                <a:lnTo>
                  <a:pt x="46215" y="6350"/>
                </a:lnTo>
                <a:lnTo>
                  <a:pt x="45939" y="6350"/>
                </a:lnTo>
                <a:lnTo>
                  <a:pt x="45709" y="5080"/>
                </a:lnTo>
                <a:lnTo>
                  <a:pt x="44766" y="3810"/>
                </a:lnTo>
                <a:close/>
              </a:path>
              <a:path w="61595" h="158750">
                <a:moveTo>
                  <a:pt x="47940" y="12700"/>
                </a:moveTo>
                <a:lnTo>
                  <a:pt x="48066" y="15240"/>
                </a:lnTo>
                <a:lnTo>
                  <a:pt x="49097" y="15240"/>
                </a:lnTo>
                <a:lnTo>
                  <a:pt x="47940" y="12700"/>
                </a:lnTo>
                <a:close/>
              </a:path>
              <a:path w="61595" h="158750">
                <a:moveTo>
                  <a:pt x="39728" y="0"/>
                </a:moveTo>
                <a:lnTo>
                  <a:pt x="39492" y="0"/>
                </a:lnTo>
                <a:lnTo>
                  <a:pt x="39256" y="1269"/>
                </a:lnTo>
                <a:lnTo>
                  <a:pt x="38391" y="2539"/>
                </a:lnTo>
                <a:lnTo>
                  <a:pt x="39531" y="3809"/>
                </a:lnTo>
                <a:lnTo>
                  <a:pt x="44053" y="3810"/>
                </a:lnTo>
                <a:lnTo>
                  <a:pt x="43659" y="2540"/>
                </a:lnTo>
                <a:lnTo>
                  <a:pt x="42362" y="2540"/>
                </a:lnTo>
                <a:lnTo>
                  <a:pt x="40868" y="1270"/>
                </a:lnTo>
                <a:lnTo>
                  <a:pt x="39728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77488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5" h="147320">
                <a:moveTo>
                  <a:pt x="51263" y="88803"/>
                </a:moveTo>
                <a:lnTo>
                  <a:pt x="1610" y="88803"/>
                </a:lnTo>
                <a:lnTo>
                  <a:pt x="1532" y="89112"/>
                </a:lnTo>
                <a:lnTo>
                  <a:pt x="0" y="104619"/>
                </a:lnTo>
                <a:lnTo>
                  <a:pt x="113" y="105833"/>
                </a:lnTo>
                <a:lnTo>
                  <a:pt x="2003" y="114054"/>
                </a:lnTo>
                <a:lnTo>
                  <a:pt x="2790" y="117578"/>
                </a:lnTo>
                <a:lnTo>
                  <a:pt x="3379" y="119654"/>
                </a:lnTo>
                <a:lnTo>
                  <a:pt x="3497" y="119967"/>
                </a:lnTo>
                <a:lnTo>
                  <a:pt x="3930" y="121455"/>
                </a:lnTo>
                <a:lnTo>
                  <a:pt x="15567" y="146748"/>
                </a:lnTo>
                <a:lnTo>
                  <a:pt x="16629" y="146709"/>
                </a:lnTo>
                <a:lnTo>
                  <a:pt x="17768" y="146630"/>
                </a:lnTo>
                <a:lnTo>
                  <a:pt x="19026" y="146630"/>
                </a:lnTo>
                <a:lnTo>
                  <a:pt x="20325" y="146591"/>
                </a:lnTo>
                <a:lnTo>
                  <a:pt x="26257" y="146591"/>
                </a:lnTo>
                <a:lnTo>
                  <a:pt x="25867" y="146239"/>
                </a:lnTo>
                <a:lnTo>
                  <a:pt x="24019" y="142285"/>
                </a:lnTo>
                <a:lnTo>
                  <a:pt x="24138" y="139896"/>
                </a:lnTo>
                <a:lnTo>
                  <a:pt x="24413" y="138996"/>
                </a:lnTo>
                <a:lnTo>
                  <a:pt x="28031" y="135354"/>
                </a:lnTo>
                <a:lnTo>
                  <a:pt x="25474" y="133592"/>
                </a:lnTo>
                <a:lnTo>
                  <a:pt x="13090" y="123765"/>
                </a:lnTo>
                <a:lnTo>
                  <a:pt x="28152" y="123765"/>
                </a:lnTo>
                <a:lnTo>
                  <a:pt x="28227" y="122434"/>
                </a:lnTo>
                <a:lnTo>
                  <a:pt x="38370" y="104619"/>
                </a:lnTo>
                <a:lnTo>
                  <a:pt x="44465" y="97060"/>
                </a:lnTo>
                <a:lnTo>
                  <a:pt x="49140" y="91345"/>
                </a:lnTo>
                <a:lnTo>
                  <a:pt x="51263" y="88803"/>
                </a:lnTo>
                <a:close/>
              </a:path>
              <a:path w="64135" h="147320">
                <a:moveTo>
                  <a:pt x="26257" y="146591"/>
                </a:moveTo>
                <a:lnTo>
                  <a:pt x="21740" y="146591"/>
                </a:lnTo>
                <a:lnTo>
                  <a:pt x="24767" y="146670"/>
                </a:lnTo>
                <a:lnTo>
                  <a:pt x="26457" y="146748"/>
                </a:lnTo>
                <a:lnTo>
                  <a:pt x="26257" y="146591"/>
                </a:lnTo>
                <a:close/>
              </a:path>
              <a:path w="64135" h="147320">
                <a:moveTo>
                  <a:pt x="28152" y="123765"/>
                </a:moveTo>
                <a:lnTo>
                  <a:pt x="13090" y="123765"/>
                </a:lnTo>
                <a:lnTo>
                  <a:pt x="14152" y="124744"/>
                </a:lnTo>
                <a:lnTo>
                  <a:pt x="17061" y="127210"/>
                </a:lnTo>
                <a:lnTo>
                  <a:pt x="28031" y="135354"/>
                </a:lnTo>
                <a:lnTo>
                  <a:pt x="29249" y="135119"/>
                </a:lnTo>
                <a:lnTo>
                  <a:pt x="30664" y="134963"/>
                </a:lnTo>
                <a:lnTo>
                  <a:pt x="28187" y="125331"/>
                </a:lnTo>
                <a:lnTo>
                  <a:pt x="28152" y="123765"/>
                </a:lnTo>
                <a:close/>
              </a:path>
              <a:path w="64135" h="147320">
                <a:moveTo>
                  <a:pt x="1555" y="88984"/>
                </a:moveTo>
                <a:lnTo>
                  <a:pt x="1516" y="89112"/>
                </a:lnTo>
                <a:lnTo>
                  <a:pt x="1555" y="88984"/>
                </a:lnTo>
                <a:close/>
              </a:path>
              <a:path w="64135" h="147320">
                <a:moveTo>
                  <a:pt x="62898" y="19068"/>
                </a:moveTo>
                <a:lnTo>
                  <a:pt x="59444" y="19068"/>
                </a:lnTo>
                <a:lnTo>
                  <a:pt x="59364" y="19503"/>
                </a:lnTo>
                <a:lnTo>
                  <a:pt x="37702" y="52315"/>
                </a:lnTo>
                <a:lnTo>
                  <a:pt x="29249" y="58373"/>
                </a:lnTo>
                <a:lnTo>
                  <a:pt x="24689" y="61591"/>
                </a:lnTo>
                <a:lnTo>
                  <a:pt x="1555" y="88984"/>
                </a:lnTo>
                <a:lnTo>
                  <a:pt x="1610" y="88803"/>
                </a:lnTo>
                <a:lnTo>
                  <a:pt x="51263" y="88803"/>
                </a:lnTo>
                <a:lnTo>
                  <a:pt x="57984" y="81244"/>
                </a:lnTo>
                <a:lnTo>
                  <a:pt x="58887" y="79950"/>
                </a:lnTo>
                <a:lnTo>
                  <a:pt x="63929" y="68280"/>
                </a:lnTo>
                <a:lnTo>
                  <a:pt x="63848" y="66058"/>
                </a:lnTo>
                <a:lnTo>
                  <a:pt x="63687" y="65382"/>
                </a:lnTo>
                <a:lnTo>
                  <a:pt x="63492" y="64878"/>
                </a:lnTo>
                <a:lnTo>
                  <a:pt x="63136" y="64214"/>
                </a:lnTo>
                <a:lnTo>
                  <a:pt x="62986" y="64019"/>
                </a:lnTo>
                <a:lnTo>
                  <a:pt x="62364" y="61591"/>
                </a:lnTo>
                <a:lnTo>
                  <a:pt x="59855" y="36487"/>
                </a:lnTo>
                <a:lnTo>
                  <a:pt x="60077" y="32845"/>
                </a:lnTo>
                <a:lnTo>
                  <a:pt x="60340" y="30269"/>
                </a:lnTo>
                <a:lnTo>
                  <a:pt x="60548" y="28585"/>
                </a:lnTo>
                <a:lnTo>
                  <a:pt x="61125" y="25218"/>
                </a:lnTo>
                <a:lnTo>
                  <a:pt x="60698" y="25218"/>
                </a:lnTo>
                <a:lnTo>
                  <a:pt x="61526" y="23294"/>
                </a:lnTo>
                <a:lnTo>
                  <a:pt x="62584" y="20752"/>
                </a:lnTo>
                <a:lnTo>
                  <a:pt x="62860" y="19812"/>
                </a:lnTo>
                <a:lnTo>
                  <a:pt x="62898" y="19068"/>
                </a:lnTo>
                <a:close/>
              </a:path>
              <a:path w="64135" h="147320">
                <a:moveTo>
                  <a:pt x="61445" y="23809"/>
                </a:moveTo>
                <a:lnTo>
                  <a:pt x="61018" y="24588"/>
                </a:lnTo>
                <a:lnTo>
                  <a:pt x="60893" y="24863"/>
                </a:lnTo>
                <a:lnTo>
                  <a:pt x="60698" y="25218"/>
                </a:lnTo>
                <a:lnTo>
                  <a:pt x="61125" y="25218"/>
                </a:lnTo>
                <a:lnTo>
                  <a:pt x="61272" y="24508"/>
                </a:lnTo>
                <a:lnTo>
                  <a:pt x="61411" y="24004"/>
                </a:lnTo>
                <a:lnTo>
                  <a:pt x="61445" y="23809"/>
                </a:lnTo>
                <a:close/>
              </a:path>
              <a:path w="64135" h="147320">
                <a:moveTo>
                  <a:pt x="59364" y="19246"/>
                </a:moveTo>
                <a:lnTo>
                  <a:pt x="59254" y="19503"/>
                </a:lnTo>
                <a:lnTo>
                  <a:pt x="59364" y="19246"/>
                </a:lnTo>
                <a:close/>
              </a:path>
              <a:path w="64135" h="147320">
                <a:moveTo>
                  <a:pt x="58191" y="0"/>
                </a:moveTo>
                <a:lnTo>
                  <a:pt x="55626" y="2393"/>
                </a:lnTo>
                <a:lnTo>
                  <a:pt x="56063" y="2897"/>
                </a:lnTo>
                <a:lnTo>
                  <a:pt x="56454" y="3412"/>
                </a:lnTo>
                <a:lnTo>
                  <a:pt x="59364" y="19246"/>
                </a:lnTo>
                <a:lnTo>
                  <a:pt x="59444" y="19068"/>
                </a:lnTo>
                <a:lnTo>
                  <a:pt x="62898" y="19068"/>
                </a:lnTo>
                <a:lnTo>
                  <a:pt x="62787" y="12769"/>
                </a:lnTo>
                <a:lnTo>
                  <a:pt x="62515" y="10421"/>
                </a:lnTo>
                <a:lnTo>
                  <a:pt x="58731" y="584"/>
                </a:lnTo>
                <a:lnTo>
                  <a:pt x="58191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49965" y="260326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10" h="59054">
                <a:moveTo>
                  <a:pt x="45199" y="55626"/>
                </a:moveTo>
                <a:lnTo>
                  <a:pt x="32632" y="55626"/>
                </a:lnTo>
                <a:lnTo>
                  <a:pt x="32868" y="56261"/>
                </a:lnTo>
                <a:lnTo>
                  <a:pt x="33182" y="56896"/>
                </a:lnTo>
                <a:lnTo>
                  <a:pt x="33536" y="57404"/>
                </a:lnTo>
                <a:lnTo>
                  <a:pt x="33929" y="57785"/>
                </a:lnTo>
                <a:lnTo>
                  <a:pt x="34362" y="58039"/>
                </a:lnTo>
                <a:lnTo>
                  <a:pt x="34794" y="58420"/>
                </a:lnTo>
                <a:lnTo>
                  <a:pt x="35265" y="58547"/>
                </a:lnTo>
                <a:lnTo>
                  <a:pt x="35777" y="58801"/>
                </a:lnTo>
                <a:lnTo>
                  <a:pt x="38411" y="58801"/>
                </a:lnTo>
                <a:lnTo>
                  <a:pt x="39512" y="58547"/>
                </a:lnTo>
                <a:lnTo>
                  <a:pt x="41123" y="57912"/>
                </a:lnTo>
                <a:lnTo>
                  <a:pt x="42146" y="57404"/>
                </a:lnTo>
                <a:lnTo>
                  <a:pt x="43051" y="57023"/>
                </a:lnTo>
                <a:lnTo>
                  <a:pt x="43876" y="56515"/>
                </a:lnTo>
                <a:lnTo>
                  <a:pt x="45055" y="55753"/>
                </a:lnTo>
                <a:lnTo>
                  <a:pt x="45199" y="55626"/>
                </a:lnTo>
                <a:close/>
              </a:path>
              <a:path w="67310" h="59054">
                <a:moveTo>
                  <a:pt x="6566" y="29590"/>
                </a:moveTo>
                <a:lnTo>
                  <a:pt x="5386" y="29717"/>
                </a:lnTo>
                <a:lnTo>
                  <a:pt x="3499" y="30225"/>
                </a:lnTo>
                <a:lnTo>
                  <a:pt x="2751" y="30733"/>
                </a:lnTo>
                <a:lnTo>
                  <a:pt x="2398" y="30860"/>
                </a:lnTo>
                <a:lnTo>
                  <a:pt x="0" y="38099"/>
                </a:lnTo>
                <a:lnTo>
                  <a:pt x="118" y="39115"/>
                </a:lnTo>
                <a:lnTo>
                  <a:pt x="9789" y="48894"/>
                </a:lnTo>
                <a:lnTo>
                  <a:pt x="10418" y="49148"/>
                </a:lnTo>
                <a:lnTo>
                  <a:pt x="12856" y="49783"/>
                </a:lnTo>
                <a:lnTo>
                  <a:pt x="13563" y="49910"/>
                </a:lnTo>
                <a:lnTo>
                  <a:pt x="13878" y="51180"/>
                </a:lnTo>
                <a:lnTo>
                  <a:pt x="24100" y="58292"/>
                </a:lnTo>
                <a:lnTo>
                  <a:pt x="26537" y="57911"/>
                </a:lnTo>
                <a:lnTo>
                  <a:pt x="28032" y="57531"/>
                </a:lnTo>
                <a:lnTo>
                  <a:pt x="29408" y="57023"/>
                </a:lnTo>
                <a:lnTo>
                  <a:pt x="31924" y="56007"/>
                </a:lnTo>
                <a:lnTo>
                  <a:pt x="32632" y="55626"/>
                </a:lnTo>
                <a:lnTo>
                  <a:pt x="45199" y="55626"/>
                </a:lnTo>
                <a:lnTo>
                  <a:pt x="45488" y="55372"/>
                </a:lnTo>
                <a:lnTo>
                  <a:pt x="46942" y="54483"/>
                </a:lnTo>
                <a:lnTo>
                  <a:pt x="47690" y="54229"/>
                </a:lnTo>
                <a:lnTo>
                  <a:pt x="48437" y="53848"/>
                </a:lnTo>
                <a:lnTo>
                  <a:pt x="49931" y="53340"/>
                </a:lnTo>
                <a:lnTo>
                  <a:pt x="51386" y="53213"/>
                </a:lnTo>
                <a:lnTo>
                  <a:pt x="52132" y="53086"/>
                </a:lnTo>
                <a:lnTo>
                  <a:pt x="65058" y="47498"/>
                </a:lnTo>
                <a:lnTo>
                  <a:pt x="65048" y="44704"/>
                </a:lnTo>
                <a:lnTo>
                  <a:pt x="64870" y="43942"/>
                </a:lnTo>
                <a:lnTo>
                  <a:pt x="64714" y="42926"/>
                </a:lnTo>
                <a:lnTo>
                  <a:pt x="64634" y="41529"/>
                </a:lnTo>
                <a:lnTo>
                  <a:pt x="64163" y="41148"/>
                </a:lnTo>
                <a:lnTo>
                  <a:pt x="64639" y="41148"/>
                </a:lnTo>
                <a:lnTo>
                  <a:pt x="64695" y="39624"/>
                </a:lnTo>
                <a:lnTo>
                  <a:pt x="61764" y="39624"/>
                </a:lnTo>
                <a:lnTo>
                  <a:pt x="60428" y="38735"/>
                </a:lnTo>
                <a:lnTo>
                  <a:pt x="57990" y="37592"/>
                </a:lnTo>
                <a:lnTo>
                  <a:pt x="57598" y="37465"/>
                </a:lnTo>
                <a:lnTo>
                  <a:pt x="57244" y="37465"/>
                </a:lnTo>
                <a:lnTo>
                  <a:pt x="56418" y="37084"/>
                </a:lnTo>
                <a:lnTo>
                  <a:pt x="52089" y="32639"/>
                </a:lnTo>
                <a:lnTo>
                  <a:pt x="14743" y="32638"/>
                </a:lnTo>
                <a:lnTo>
                  <a:pt x="7195" y="29717"/>
                </a:lnTo>
                <a:lnTo>
                  <a:pt x="6566" y="29590"/>
                </a:lnTo>
                <a:close/>
              </a:path>
              <a:path w="67310" h="59054">
                <a:moveTo>
                  <a:pt x="63848" y="53086"/>
                </a:moveTo>
                <a:lnTo>
                  <a:pt x="54216" y="53086"/>
                </a:lnTo>
                <a:lnTo>
                  <a:pt x="55592" y="53213"/>
                </a:lnTo>
                <a:lnTo>
                  <a:pt x="56221" y="53340"/>
                </a:lnTo>
                <a:lnTo>
                  <a:pt x="56850" y="53594"/>
                </a:lnTo>
                <a:lnTo>
                  <a:pt x="58030" y="53848"/>
                </a:lnTo>
                <a:lnTo>
                  <a:pt x="59092" y="54229"/>
                </a:lnTo>
                <a:lnTo>
                  <a:pt x="60860" y="54991"/>
                </a:lnTo>
                <a:lnTo>
                  <a:pt x="62433" y="55880"/>
                </a:lnTo>
                <a:lnTo>
                  <a:pt x="63848" y="53086"/>
                </a:lnTo>
                <a:close/>
              </a:path>
              <a:path w="67310" h="59054">
                <a:moveTo>
                  <a:pt x="65048" y="44704"/>
                </a:moveTo>
                <a:lnTo>
                  <a:pt x="65107" y="44958"/>
                </a:lnTo>
                <a:lnTo>
                  <a:pt x="65048" y="44704"/>
                </a:lnTo>
                <a:close/>
              </a:path>
              <a:path w="67310" h="59054">
                <a:moveTo>
                  <a:pt x="64639" y="41148"/>
                </a:moveTo>
                <a:lnTo>
                  <a:pt x="64163" y="41148"/>
                </a:lnTo>
                <a:lnTo>
                  <a:pt x="64634" y="41275"/>
                </a:lnTo>
                <a:close/>
              </a:path>
              <a:path w="67310" h="59054">
                <a:moveTo>
                  <a:pt x="66915" y="29210"/>
                </a:moveTo>
                <a:lnTo>
                  <a:pt x="65185" y="30353"/>
                </a:lnTo>
                <a:lnTo>
                  <a:pt x="63652" y="31115"/>
                </a:lnTo>
                <a:lnTo>
                  <a:pt x="62315" y="31623"/>
                </a:lnTo>
                <a:lnTo>
                  <a:pt x="61214" y="31877"/>
                </a:lnTo>
                <a:lnTo>
                  <a:pt x="60311" y="32131"/>
                </a:lnTo>
                <a:lnTo>
                  <a:pt x="59191" y="32131"/>
                </a:lnTo>
                <a:lnTo>
                  <a:pt x="59406" y="33401"/>
                </a:lnTo>
                <a:lnTo>
                  <a:pt x="59680" y="34671"/>
                </a:lnTo>
                <a:lnTo>
                  <a:pt x="64695" y="39624"/>
                </a:lnTo>
                <a:lnTo>
                  <a:pt x="64794" y="38481"/>
                </a:lnTo>
                <a:lnTo>
                  <a:pt x="65067" y="36322"/>
                </a:lnTo>
                <a:lnTo>
                  <a:pt x="65812" y="32893"/>
                </a:lnTo>
                <a:lnTo>
                  <a:pt x="66915" y="29210"/>
                </a:lnTo>
                <a:close/>
              </a:path>
              <a:path w="67310" h="59054">
                <a:moveTo>
                  <a:pt x="12344" y="0"/>
                </a:moveTo>
                <a:lnTo>
                  <a:pt x="8531" y="1777"/>
                </a:lnTo>
                <a:lnTo>
                  <a:pt x="8334" y="2031"/>
                </a:lnTo>
                <a:lnTo>
                  <a:pt x="7785" y="3301"/>
                </a:lnTo>
                <a:lnTo>
                  <a:pt x="7470" y="4444"/>
                </a:lnTo>
                <a:lnTo>
                  <a:pt x="7061" y="6603"/>
                </a:lnTo>
                <a:lnTo>
                  <a:pt x="6959" y="10540"/>
                </a:lnTo>
                <a:lnTo>
                  <a:pt x="7104" y="11556"/>
                </a:lnTo>
                <a:lnTo>
                  <a:pt x="13563" y="20954"/>
                </a:lnTo>
                <a:lnTo>
                  <a:pt x="13170" y="22478"/>
                </a:lnTo>
                <a:lnTo>
                  <a:pt x="13014" y="23240"/>
                </a:lnTo>
                <a:lnTo>
                  <a:pt x="12895" y="24002"/>
                </a:lnTo>
                <a:lnTo>
                  <a:pt x="12777" y="27939"/>
                </a:lnTo>
                <a:lnTo>
                  <a:pt x="13014" y="29209"/>
                </a:lnTo>
                <a:lnTo>
                  <a:pt x="52089" y="32639"/>
                </a:lnTo>
                <a:lnTo>
                  <a:pt x="51722" y="31877"/>
                </a:lnTo>
                <a:lnTo>
                  <a:pt x="51267" y="30480"/>
                </a:lnTo>
                <a:lnTo>
                  <a:pt x="50913" y="28702"/>
                </a:lnTo>
                <a:lnTo>
                  <a:pt x="50953" y="24892"/>
                </a:lnTo>
                <a:lnTo>
                  <a:pt x="51150" y="23622"/>
                </a:lnTo>
                <a:lnTo>
                  <a:pt x="51267" y="23241"/>
                </a:lnTo>
                <a:lnTo>
                  <a:pt x="51032" y="21971"/>
                </a:lnTo>
                <a:lnTo>
                  <a:pt x="38175" y="15240"/>
                </a:lnTo>
                <a:lnTo>
                  <a:pt x="37429" y="13843"/>
                </a:lnTo>
                <a:lnTo>
                  <a:pt x="22213" y="7874"/>
                </a:lnTo>
                <a:lnTo>
                  <a:pt x="20640" y="6096"/>
                </a:lnTo>
                <a:lnTo>
                  <a:pt x="19068" y="4445"/>
                </a:lnTo>
                <a:lnTo>
                  <a:pt x="18124" y="3556"/>
                </a:lnTo>
                <a:lnTo>
                  <a:pt x="17220" y="2794"/>
                </a:lnTo>
                <a:lnTo>
                  <a:pt x="16395" y="2032"/>
                </a:lnTo>
                <a:lnTo>
                  <a:pt x="14861" y="1016"/>
                </a:lnTo>
                <a:lnTo>
                  <a:pt x="14153" y="635"/>
                </a:lnTo>
                <a:lnTo>
                  <a:pt x="13524" y="381"/>
                </a:lnTo>
                <a:lnTo>
                  <a:pt x="12344" y="0"/>
                </a:lnTo>
                <a:close/>
              </a:path>
              <a:path w="67310" h="59054">
                <a:moveTo>
                  <a:pt x="59170" y="32004"/>
                </a:moveTo>
                <a:lnTo>
                  <a:pt x="59288" y="32131"/>
                </a:lnTo>
                <a:lnTo>
                  <a:pt x="59170" y="32004"/>
                </a:lnTo>
                <a:close/>
              </a:path>
              <a:path w="67310" h="59054">
                <a:moveTo>
                  <a:pt x="43365" y="13970"/>
                </a:moveTo>
                <a:lnTo>
                  <a:pt x="38175" y="15240"/>
                </a:lnTo>
                <a:lnTo>
                  <a:pt x="47424" y="15240"/>
                </a:lnTo>
                <a:lnTo>
                  <a:pt x="47296" y="15113"/>
                </a:lnTo>
                <a:lnTo>
                  <a:pt x="45055" y="14097"/>
                </a:lnTo>
                <a:lnTo>
                  <a:pt x="44505" y="14097"/>
                </a:lnTo>
                <a:lnTo>
                  <a:pt x="43365" y="13970"/>
                </a:lnTo>
                <a:close/>
              </a:path>
              <a:path w="67310" h="59054">
                <a:moveTo>
                  <a:pt x="28346" y="6096"/>
                </a:moveTo>
                <a:lnTo>
                  <a:pt x="26617" y="6096"/>
                </a:lnTo>
                <a:lnTo>
                  <a:pt x="25633" y="6223"/>
                </a:lnTo>
                <a:lnTo>
                  <a:pt x="24297" y="6604"/>
                </a:lnTo>
                <a:lnTo>
                  <a:pt x="23943" y="6858"/>
                </a:lnTo>
                <a:lnTo>
                  <a:pt x="23589" y="6985"/>
                </a:lnTo>
                <a:lnTo>
                  <a:pt x="22566" y="7620"/>
                </a:lnTo>
                <a:lnTo>
                  <a:pt x="22331" y="7874"/>
                </a:lnTo>
                <a:lnTo>
                  <a:pt x="32297" y="7874"/>
                </a:lnTo>
                <a:lnTo>
                  <a:pt x="31610" y="7366"/>
                </a:lnTo>
                <a:lnTo>
                  <a:pt x="30901" y="6985"/>
                </a:lnTo>
                <a:lnTo>
                  <a:pt x="29604" y="6350"/>
                </a:lnTo>
                <a:lnTo>
                  <a:pt x="28346" y="6096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90578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7047" y="14292"/>
                </a:moveTo>
                <a:lnTo>
                  <a:pt x="6054" y="14292"/>
                </a:lnTo>
                <a:lnTo>
                  <a:pt x="6644" y="14602"/>
                </a:lnTo>
                <a:lnTo>
                  <a:pt x="7047" y="14292"/>
                </a:lnTo>
                <a:close/>
              </a:path>
              <a:path w="19050" h="14604">
                <a:moveTo>
                  <a:pt x="7037" y="0"/>
                </a:moveTo>
                <a:lnTo>
                  <a:pt x="1218" y="5680"/>
                </a:lnTo>
                <a:lnTo>
                  <a:pt x="825" y="6424"/>
                </a:lnTo>
                <a:lnTo>
                  <a:pt x="235" y="7753"/>
                </a:lnTo>
                <a:lnTo>
                  <a:pt x="78" y="8383"/>
                </a:lnTo>
                <a:lnTo>
                  <a:pt x="0" y="10456"/>
                </a:lnTo>
                <a:lnTo>
                  <a:pt x="118" y="10879"/>
                </a:lnTo>
                <a:lnTo>
                  <a:pt x="3145" y="13662"/>
                </a:lnTo>
                <a:lnTo>
                  <a:pt x="3499" y="13823"/>
                </a:lnTo>
                <a:lnTo>
                  <a:pt x="4954" y="14246"/>
                </a:lnTo>
                <a:lnTo>
                  <a:pt x="6015" y="14453"/>
                </a:lnTo>
                <a:lnTo>
                  <a:pt x="6408" y="14487"/>
                </a:lnTo>
                <a:lnTo>
                  <a:pt x="6206" y="14372"/>
                </a:lnTo>
                <a:lnTo>
                  <a:pt x="6015" y="14292"/>
                </a:lnTo>
                <a:lnTo>
                  <a:pt x="7047" y="14292"/>
                </a:lnTo>
                <a:lnTo>
                  <a:pt x="18448" y="3012"/>
                </a:lnTo>
                <a:lnTo>
                  <a:pt x="13721" y="3012"/>
                </a:lnTo>
                <a:lnTo>
                  <a:pt x="11879" y="1649"/>
                </a:lnTo>
                <a:lnTo>
                  <a:pt x="7627" y="34"/>
                </a:lnTo>
                <a:lnTo>
                  <a:pt x="7037" y="0"/>
                </a:lnTo>
                <a:close/>
              </a:path>
              <a:path w="19050" h="14604">
                <a:moveTo>
                  <a:pt x="16630" y="2118"/>
                </a:moveTo>
                <a:lnTo>
                  <a:pt x="13721" y="3012"/>
                </a:lnTo>
                <a:lnTo>
                  <a:pt x="18448" y="3012"/>
                </a:lnTo>
                <a:lnTo>
                  <a:pt x="18714" y="2668"/>
                </a:lnTo>
                <a:lnTo>
                  <a:pt x="18124" y="2427"/>
                </a:lnTo>
                <a:lnTo>
                  <a:pt x="17614" y="2267"/>
                </a:lnTo>
                <a:lnTo>
                  <a:pt x="16630" y="21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28931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4" h="187959">
                <a:moveTo>
                  <a:pt x="32632" y="186689"/>
                </a:moveTo>
                <a:lnTo>
                  <a:pt x="24022" y="186689"/>
                </a:lnTo>
                <a:lnTo>
                  <a:pt x="24533" y="187959"/>
                </a:lnTo>
                <a:lnTo>
                  <a:pt x="31767" y="187959"/>
                </a:lnTo>
                <a:lnTo>
                  <a:pt x="32632" y="186689"/>
                </a:lnTo>
                <a:close/>
              </a:path>
              <a:path w="120014" h="187959">
                <a:moveTo>
                  <a:pt x="34401" y="185419"/>
                </a:moveTo>
                <a:lnTo>
                  <a:pt x="22763" y="185419"/>
                </a:lnTo>
                <a:lnTo>
                  <a:pt x="23550" y="186689"/>
                </a:lnTo>
                <a:lnTo>
                  <a:pt x="33536" y="186689"/>
                </a:lnTo>
                <a:lnTo>
                  <a:pt x="34401" y="185419"/>
                </a:lnTo>
                <a:close/>
              </a:path>
              <a:path w="120014" h="187959">
                <a:moveTo>
                  <a:pt x="39512" y="180339"/>
                </a:moveTo>
                <a:lnTo>
                  <a:pt x="4364" y="180339"/>
                </a:lnTo>
                <a:lnTo>
                  <a:pt x="5032" y="181609"/>
                </a:lnTo>
                <a:lnTo>
                  <a:pt x="6605" y="181609"/>
                </a:lnTo>
                <a:lnTo>
                  <a:pt x="7548" y="182879"/>
                </a:lnTo>
                <a:lnTo>
                  <a:pt x="21388" y="182879"/>
                </a:lnTo>
                <a:lnTo>
                  <a:pt x="21742" y="184149"/>
                </a:lnTo>
                <a:lnTo>
                  <a:pt x="22174" y="185419"/>
                </a:lnTo>
                <a:lnTo>
                  <a:pt x="35306" y="185419"/>
                </a:lnTo>
                <a:lnTo>
                  <a:pt x="36171" y="184149"/>
                </a:lnTo>
                <a:lnTo>
                  <a:pt x="37035" y="184149"/>
                </a:lnTo>
                <a:lnTo>
                  <a:pt x="37900" y="182879"/>
                </a:lnTo>
                <a:lnTo>
                  <a:pt x="38726" y="181609"/>
                </a:lnTo>
                <a:lnTo>
                  <a:pt x="39512" y="180339"/>
                </a:lnTo>
                <a:close/>
              </a:path>
              <a:path w="120014" h="187959">
                <a:moveTo>
                  <a:pt x="21388" y="182879"/>
                </a:moveTo>
                <a:lnTo>
                  <a:pt x="11047" y="182879"/>
                </a:lnTo>
                <a:lnTo>
                  <a:pt x="12424" y="184149"/>
                </a:lnTo>
                <a:lnTo>
                  <a:pt x="17338" y="184149"/>
                </a:lnTo>
                <a:lnTo>
                  <a:pt x="21388" y="182879"/>
                </a:lnTo>
                <a:close/>
              </a:path>
              <a:path w="120014" h="187959">
                <a:moveTo>
                  <a:pt x="47493" y="181609"/>
                </a:moveTo>
                <a:lnTo>
                  <a:pt x="41399" y="181609"/>
                </a:lnTo>
                <a:lnTo>
                  <a:pt x="42579" y="182879"/>
                </a:lnTo>
                <a:lnTo>
                  <a:pt x="46432" y="182879"/>
                </a:lnTo>
                <a:lnTo>
                  <a:pt x="47493" y="181609"/>
                </a:lnTo>
                <a:close/>
              </a:path>
              <a:path w="120014" h="187959">
                <a:moveTo>
                  <a:pt x="49105" y="180339"/>
                </a:moveTo>
                <a:lnTo>
                  <a:pt x="39512" y="180339"/>
                </a:lnTo>
                <a:lnTo>
                  <a:pt x="39826" y="181609"/>
                </a:lnTo>
                <a:lnTo>
                  <a:pt x="48044" y="181609"/>
                </a:lnTo>
                <a:lnTo>
                  <a:pt x="49105" y="180339"/>
                </a:lnTo>
                <a:close/>
              </a:path>
              <a:path w="120014" h="187959">
                <a:moveTo>
                  <a:pt x="50167" y="179069"/>
                </a:moveTo>
                <a:lnTo>
                  <a:pt x="3263" y="179069"/>
                </a:lnTo>
                <a:lnTo>
                  <a:pt x="3774" y="180339"/>
                </a:lnTo>
                <a:lnTo>
                  <a:pt x="49655" y="180339"/>
                </a:lnTo>
                <a:lnTo>
                  <a:pt x="50167" y="179069"/>
                </a:lnTo>
                <a:close/>
              </a:path>
              <a:path w="120014" h="187959">
                <a:moveTo>
                  <a:pt x="52486" y="172719"/>
                </a:moveTo>
                <a:lnTo>
                  <a:pt x="1297" y="172719"/>
                </a:lnTo>
                <a:lnTo>
                  <a:pt x="1454" y="175259"/>
                </a:lnTo>
                <a:lnTo>
                  <a:pt x="1730" y="176529"/>
                </a:lnTo>
                <a:lnTo>
                  <a:pt x="1927" y="176529"/>
                </a:lnTo>
                <a:lnTo>
                  <a:pt x="2163" y="177799"/>
                </a:lnTo>
                <a:lnTo>
                  <a:pt x="2477" y="177799"/>
                </a:lnTo>
                <a:lnTo>
                  <a:pt x="2831" y="179069"/>
                </a:lnTo>
                <a:lnTo>
                  <a:pt x="50677" y="179069"/>
                </a:lnTo>
                <a:lnTo>
                  <a:pt x="52211" y="175259"/>
                </a:lnTo>
                <a:lnTo>
                  <a:pt x="52211" y="173989"/>
                </a:lnTo>
                <a:lnTo>
                  <a:pt x="52369" y="173989"/>
                </a:lnTo>
                <a:lnTo>
                  <a:pt x="52486" y="172719"/>
                </a:lnTo>
                <a:close/>
              </a:path>
              <a:path w="120014" h="187959">
                <a:moveTo>
                  <a:pt x="53037" y="171449"/>
                </a:moveTo>
                <a:lnTo>
                  <a:pt x="1415" y="171449"/>
                </a:lnTo>
                <a:lnTo>
                  <a:pt x="1337" y="172719"/>
                </a:lnTo>
                <a:lnTo>
                  <a:pt x="52683" y="172719"/>
                </a:lnTo>
                <a:lnTo>
                  <a:pt x="53037" y="171449"/>
                </a:lnTo>
                <a:close/>
              </a:path>
              <a:path w="120014" h="187959">
                <a:moveTo>
                  <a:pt x="61018" y="168909"/>
                </a:moveTo>
                <a:lnTo>
                  <a:pt x="2202" y="168909"/>
                </a:lnTo>
                <a:lnTo>
                  <a:pt x="1651" y="171449"/>
                </a:lnTo>
                <a:lnTo>
                  <a:pt x="54845" y="171449"/>
                </a:lnTo>
                <a:lnTo>
                  <a:pt x="55160" y="170179"/>
                </a:lnTo>
                <a:lnTo>
                  <a:pt x="60389" y="170179"/>
                </a:lnTo>
                <a:lnTo>
                  <a:pt x="61018" y="168909"/>
                </a:lnTo>
                <a:close/>
              </a:path>
              <a:path w="120014" h="187959">
                <a:moveTo>
                  <a:pt x="59170" y="170179"/>
                </a:moveTo>
                <a:lnTo>
                  <a:pt x="55867" y="170179"/>
                </a:lnTo>
                <a:lnTo>
                  <a:pt x="56025" y="171449"/>
                </a:lnTo>
                <a:lnTo>
                  <a:pt x="58620" y="171449"/>
                </a:lnTo>
                <a:lnTo>
                  <a:pt x="59170" y="170179"/>
                </a:lnTo>
                <a:close/>
              </a:path>
              <a:path w="120014" h="187959">
                <a:moveTo>
                  <a:pt x="62394" y="167639"/>
                </a:moveTo>
                <a:lnTo>
                  <a:pt x="3302" y="167639"/>
                </a:lnTo>
                <a:lnTo>
                  <a:pt x="2909" y="168909"/>
                </a:lnTo>
                <a:lnTo>
                  <a:pt x="61725" y="168909"/>
                </a:lnTo>
                <a:lnTo>
                  <a:pt x="62394" y="167639"/>
                </a:lnTo>
                <a:close/>
              </a:path>
              <a:path w="120014" h="187959">
                <a:moveTo>
                  <a:pt x="75682" y="165099"/>
                </a:moveTo>
                <a:lnTo>
                  <a:pt x="64556" y="165099"/>
                </a:lnTo>
                <a:lnTo>
                  <a:pt x="65028" y="166369"/>
                </a:lnTo>
                <a:lnTo>
                  <a:pt x="67780" y="166369"/>
                </a:lnTo>
                <a:lnTo>
                  <a:pt x="69078" y="167639"/>
                </a:lnTo>
                <a:lnTo>
                  <a:pt x="69982" y="167639"/>
                </a:lnTo>
                <a:lnTo>
                  <a:pt x="71082" y="168909"/>
                </a:lnTo>
                <a:lnTo>
                  <a:pt x="72381" y="167639"/>
                </a:lnTo>
                <a:lnTo>
                  <a:pt x="74739" y="166369"/>
                </a:lnTo>
                <a:lnTo>
                  <a:pt x="75682" y="165099"/>
                </a:lnTo>
                <a:close/>
              </a:path>
              <a:path w="120014" h="187959">
                <a:moveTo>
                  <a:pt x="9357" y="166369"/>
                </a:moveTo>
                <a:lnTo>
                  <a:pt x="5032" y="166369"/>
                </a:lnTo>
                <a:lnTo>
                  <a:pt x="4560" y="167639"/>
                </a:lnTo>
                <a:lnTo>
                  <a:pt x="11362" y="167639"/>
                </a:lnTo>
                <a:lnTo>
                  <a:pt x="9357" y="166369"/>
                </a:lnTo>
                <a:close/>
              </a:path>
              <a:path w="120014" h="187959">
                <a:moveTo>
                  <a:pt x="63102" y="166369"/>
                </a:moveTo>
                <a:lnTo>
                  <a:pt x="12581" y="166369"/>
                </a:lnTo>
                <a:lnTo>
                  <a:pt x="12817" y="167639"/>
                </a:lnTo>
                <a:lnTo>
                  <a:pt x="63102" y="167639"/>
                </a:lnTo>
                <a:lnTo>
                  <a:pt x="63102" y="166369"/>
                </a:lnTo>
                <a:close/>
              </a:path>
              <a:path w="120014" h="187959">
                <a:moveTo>
                  <a:pt x="77806" y="163829"/>
                </a:moveTo>
                <a:lnTo>
                  <a:pt x="12502" y="163829"/>
                </a:lnTo>
                <a:lnTo>
                  <a:pt x="12424" y="166369"/>
                </a:lnTo>
                <a:lnTo>
                  <a:pt x="64163" y="166369"/>
                </a:lnTo>
                <a:lnTo>
                  <a:pt x="64556" y="165099"/>
                </a:lnTo>
                <a:lnTo>
                  <a:pt x="76508" y="165099"/>
                </a:lnTo>
                <a:lnTo>
                  <a:pt x="77806" y="163829"/>
                </a:lnTo>
                <a:close/>
              </a:path>
              <a:path w="120014" h="187959">
                <a:moveTo>
                  <a:pt x="79929" y="162559"/>
                </a:moveTo>
                <a:lnTo>
                  <a:pt x="13014" y="162559"/>
                </a:lnTo>
                <a:lnTo>
                  <a:pt x="12738" y="163829"/>
                </a:lnTo>
                <a:lnTo>
                  <a:pt x="78868" y="163829"/>
                </a:lnTo>
                <a:lnTo>
                  <a:pt x="79929" y="162559"/>
                </a:lnTo>
                <a:close/>
              </a:path>
              <a:path w="120014" h="187959">
                <a:moveTo>
                  <a:pt x="78278" y="160019"/>
                </a:moveTo>
                <a:lnTo>
                  <a:pt x="15018" y="160019"/>
                </a:lnTo>
                <a:lnTo>
                  <a:pt x="14389" y="161289"/>
                </a:lnTo>
                <a:lnTo>
                  <a:pt x="13878" y="161289"/>
                </a:lnTo>
                <a:lnTo>
                  <a:pt x="13407" y="162559"/>
                </a:lnTo>
                <a:lnTo>
                  <a:pt x="79339" y="162559"/>
                </a:lnTo>
                <a:lnTo>
                  <a:pt x="78632" y="161289"/>
                </a:lnTo>
                <a:lnTo>
                  <a:pt x="78278" y="160019"/>
                </a:lnTo>
                <a:close/>
              </a:path>
              <a:path w="120014" h="187959">
                <a:moveTo>
                  <a:pt x="77216" y="157479"/>
                </a:moveTo>
                <a:lnTo>
                  <a:pt x="55670" y="157479"/>
                </a:lnTo>
                <a:lnTo>
                  <a:pt x="54688" y="158749"/>
                </a:lnTo>
                <a:lnTo>
                  <a:pt x="18714" y="158749"/>
                </a:lnTo>
                <a:lnTo>
                  <a:pt x="17888" y="160019"/>
                </a:lnTo>
                <a:lnTo>
                  <a:pt x="77884" y="160019"/>
                </a:lnTo>
                <a:lnTo>
                  <a:pt x="77216" y="158749"/>
                </a:lnTo>
                <a:lnTo>
                  <a:pt x="77216" y="157479"/>
                </a:lnTo>
                <a:close/>
              </a:path>
              <a:path w="120014" h="187959">
                <a:moveTo>
                  <a:pt x="51779" y="157479"/>
                </a:moveTo>
                <a:lnTo>
                  <a:pt x="29055" y="157479"/>
                </a:lnTo>
                <a:lnTo>
                  <a:pt x="28819" y="158749"/>
                </a:lnTo>
                <a:lnTo>
                  <a:pt x="52644" y="158749"/>
                </a:lnTo>
                <a:lnTo>
                  <a:pt x="51779" y="157479"/>
                </a:lnTo>
                <a:close/>
              </a:path>
              <a:path w="120014" h="187959">
                <a:moveTo>
                  <a:pt x="45292" y="154939"/>
                </a:moveTo>
                <a:lnTo>
                  <a:pt x="30509" y="154939"/>
                </a:lnTo>
                <a:lnTo>
                  <a:pt x="30037" y="156209"/>
                </a:lnTo>
                <a:lnTo>
                  <a:pt x="29643" y="156209"/>
                </a:lnTo>
                <a:lnTo>
                  <a:pt x="29290" y="157479"/>
                </a:lnTo>
                <a:lnTo>
                  <a:pt x="48790" y="157479"/>
                </a:lnTo>
                <a:lnTo>
                  <a:pt x="47886" y="156209"/>
                </a:lnTo>
                <a:lnTo>
                  <a:pt x="45292" y="154939"/>
                </a:lnTo>
                <a:close/>
              </a:path>
              <a:path w="120014" h="187959">
                <a:moveTo>
                  <a:pt x="75132" y="151129"/>
                </a:moveTo>
                <a:lnTo>
                  <a:pt x="62394" y="151129"/>
                </a:lnTo>
                <a:lnTo>
                  <a:pt x="63023" y="152399"/>
                </a:lnTo>
                <a:lnTo>
                  <a:pt x="63612" y="152399"/>
                </a:lnTo>
                <a:lnTo>
                  <a:pt x="63849" y="153669"/>
                </a:lnTo>
                <a:lnTo>
                  <a:pt x="64321" y="153669"/>
                </a:lnTo>
                <a:lnTo>
                  <a:pt x="64634" y="154939"/>
                </a:lnTo>
                <a:lnTo>
                  <a:pt x="64870" y="156209"/>
                </a:lnTo>
                <a:lnTo>
                  <a:pt x="57990" y="156209"/>
                </a:lnTo>
                <a:lnTo>
                  <a:pt x="56969" y="157479"/>
                </a:lnTo>
                <a:lnTo>
                  <a:pt x="77137" y="157479"/>
                </a:lnTo>
                <a:lnTo>
                  <a:pt x="76351" y="154939"/>
                </a:lnTo>
                <a:lnTo>
                  <a:pt x="75840" y="153669"/>
                </a:lnTo>
                <a:lnTo>
                  <a:pt x="75132" y="151129"/>
                </a:lnTo>
                <a:close/>
              </a:path>
              <a:path w="120014" h="187959">
                <a:moveTo>
                  <a:pt x="41832" y="153669"/>
                </a:moveTo>
                <a:lnTo>
                  <a:pt x="31532" y="153669"/>
                </a:lnTo>
                <a:lnTo>
                  <a:pt x="30981" y="154939"/>
                </a:lnTo>
                <a:lnTo>
                  <a:pt x="42971" y="154939"/>
                </a:lnTo>
                <a:lnTo>
                  <a:pt x="41832" y="153669"/>
                </a:lnTo>
                <a:close/>
              </a:path>
              <a:path w="120014" h="187959">
                <a:moveTo>
                  <a:pt x="36957" y="152399"/>
                </a:moveTo>
                <a:lnTo>
                  <a:pt x="34087" y="152399"/>
                </a:lnTo>
                <a:lnTo>
                  <a:pt x="33419" y="153669"/>
                </a:lnTo>
                <a:lnTo>
                  <a:pt x="39158" y="153669"/>
                </a:lnTo>
                <a:lnTo>
                  <a:pt x="36957" y="152399"/>
                </a:lnTo>
                <a:close/>
              </a:path>
              <a:path w="120014" h="187959">
                <a:moveTo>
                  <a:pt x="39119" y="151129"/>
                </a:moveTo>
                <a:lnTo>
                  <a:pt x="35581" y="151129"/>
                </a:lnTo>
                <a:lnTo>
                  <a:pt x="36367" y="152399"/>
                </a:lnTo>
                <a:lnTo>
                  <a:pt x="38136" y="152399"/>
                </a:lnTo>
                <a:lnTo>
                  <a:pt x="39119" y="151129"/>
                </a:lnTo>
                <a:close/>
              </a:path>
              <a:path w="120014" h="187959">
                <a:moveTo>
                  <a:pt x="47729" y="148589"/>
                </a:moveTo>
                <a:lnTo>
                  <a:pt x="31020" y="148589"/>
                </a:lnTo>
                <a:lnTo>
                  <a:pt x="31885" y="149859"/>
                </a:lnTo>
                <a:lnTo>
                  <a:pt x="32946" y="151129"/>
                </a:lnTo>
                <a:lnTo>
                  <a:pt x="43641" y="151129"/>
                </a:lnTo>
                <a:lnTo>
                  <a:pt x="44938" y="149859"/>
                </a:lnTo>
                <a:lnTo>
                  <a:pt x="46313" y="149859"/>
                </a:lnTo>
                <a:lnTo>
                  <a:pt x="47729" y="148589"/>
                </a:lnTo>
                <a:close/>
              </a:path>
              <a:path w="120014" h="187959">
                <a:moveTo>
                  <a:pt x="74188" y="149859"/>
                </a:moveTo>
                <a:lnTo>
                  <a:pt x="61057" y="149859"/>
                </a:lnTo>
                <a:lnTo>
                  <a:pt x="61725" y="151129"/>
                </a:lnTo>
                <a:lnTo>
                  <a:pt x="74700" y="151129"/>
                </a:lnTo>
                <a:lnTo>
                  <a:pt x="74188" y="149859"/>
                </a:lnTo>
                <a:close/>
              </a:path>
              <a:path w="120014" h="187959">
                <a:moveTo>
                  <a:pt x="76233" y="147319"/>
                </a:moveTo>
                <a:lnTo>
                  <a:pt x="56850" y="147319"/>
                </a:lnTo>
                <a:lnTo>
                  <a:pt x="57715" y="148589"/>
                </a:lnTo>
                <a:lnTo>
                  <a:pt x="59092" y="148589"/>
                </a:lnTo>
                <a:lnTo>
                  <a:pt x="60350" y="149859"/>
                </a:lnTo>
                <a:lnTo>
                  <a:pt x="74582" y="149859"/>
                </a:lnTo>
                <a:lnTo>
                  <a:pt x="75565" y="148589"/>
                </a:lnTo>
                <a:lnTo>
                  <a:pt x="76233" y="147319"/>
                </a:lnTo>
                <a:close/>
              </a:path>
              <a:path w="120014" h="187959">
                <a:moveTo>
                  <a:pt x="78513" y="143509"/>
                </a:moveTo>
                <a:lnTo>
                  <a:pt x="72930" y="143509"/>
                </a:lnTo>
                <a:lnTo>
                  <a:pt x="72223" y="144779"/>
                </a:lnTo>
                <a:lnTo>
                  <a:pt x="13524" y="144779"/>
                </a:lnTo>
                <a:lnTo>
                  <a:pt x="14272" y="146049"/>
                </a:lnTo>
                <a:lnTo>
                  <a:pt x="28819" y="146049"/>
                </a:lnTo>
                <a:lnTo>
                  <a:pt x="29565" y="147319"/>
                </a:lnTo>
                <a:lnTo>
                  <a:pt x="30037" y="148589"/>
                </a:lnTo>
                <a:lnTo>
                  <a:pt x="47886" y="148589"/>
                </a:lnTo>
                <a:lnTo>
                  <a:pt x="48751" y="147319"/>
                </a:lnTo>
                <a:lnTo>
                  <a:pt x="76233" y="147319"/>
                </a:lnTo>
                <a:lnTo>
                  <a:pt x="76980" y="146049"/>
                </a:lnTo>
                <a:lnTo>
                  <a:pt x="78120" y="144779"/>
                </a:lnTo>
                <a:lnTo>
                  <a:pt x="78513" y="143509"/>
                </a:lnTo>
                <a:close/>
              </a:path>
              <a:path w="120014" h="187959">
                <a:moveTo>
                  <a:pt x="69117" y="143509"/>
                </a:moveTo>
                <a:lnTo>
                  <a:pt x="11912" y="143509"/>
                </a:lnTo>
                <a:lnTo>
                  <a:pt x="12344" y="144779"/>
                </a:lnTo>
                <a:lnTo>
                  <a:pt x="69824" y="144779"/>
                </a:lnTo>
                <a:lnTo>
                  <a:pt x="69117" y="143509"/>
                </a:lnTo>
                <a:close/>
              </a:path>
              <a:path w="120014" h="187959">
                <a:moveTo>
                  <a:pt x="67111" y="142239"/>
                </a:moveTo>
                <a:lnTo>
                  <a:pt x="11244" y="142239"/>
                </a:lnTo>
                <a:lnTo>
                  <a:pt x="11559" y="143509"/>
                </a:lnTo>
                <a:lnTo>
                  <a:pt x="68213" y="143509"/>
                </a:lnTo>
                <a:lnTo>
                  <a:pt x="67111" y="142239"/>
                </a:lnTo>
                <a:close/>
              </a:path>
              <a:path w="120014" h="187959">
                <a:moveTo>
                  <a:pt x="82720" y="142239"/>
                </a:moveTo>
                <a:lnTo>
                  <a:pt x="73717" y="142239"/>
                </a:lnTo>
                <a:lnTo>
                  <a:pt x="73520" y="143509"/>
                </a:lnTo>
                <a:lnTo>
                  <a:pt x="81855" y="143509"/>
                </a:lnTo>
                <a:lnTo>
                  <a:pt x="82720" y="142239"/>
                </a:lnTo>
                <a:close/>
              </a:path>
              <a:path w="120014" h="187959">
                <a:moveTo>
                  <a:pt x="64989" y="140969"/>
                </a:moveTo>
                <a:lnTo>
                  <a:pt x="10891" y="140969"/>
                </a:lnTo>
                <a:lnTo>
                  <a:pt x="11047" y="142239"/>
                </a:lnTo>
                <a:lnTo>
                  <a:pt x="66443" y="142239"/>
                </a:lnTo>
                <a:lnTo>
                  <a:pt x="64989" y="140969"/>
                </a:lnTo>
                <a:close/>
              </a:path>
              <a:path w="120014" h="187959">
                <a:moveTo>
                  <a:pt x="85355" y="140969"/>
                </a:moveTo>
                <a:lnTo>
                  <a:pt x="73049" y="140969"/>
                </a:lnTo>
                <a:lnTo>
                  <a:pt x="73756" y="142239"/>
                </a:lnTo>
                <a:lnTo>
                  <a:pt x="84726" y="142239"/>
                </a:lnTo>
                <a:lnTo>
                  <a:pt x="85355" y="140969"/>
                </a:lnTo>
                <a:close/>
              </a:path>
              <a:path w="120014" h="187959">
                <a:moveTo>
                  <a:pt x="61333" y="132079"/>
                </a:moveTo>
                <a:lnTo>
                  <a:pt x="2477" y="132079"/>
                </a:lnTo>
                <a:lnTo>
                  <a:pt x="3499" y="133349"/>
                </a:lnTo>
                <a:lnTo>
                  <a:pt x="4796" y="133349"/>
                </a:lnTo>
                <a:lnTo>
                  <a:pt x="6330" y="134619"/>
                </a:lnTo>
                <a:lnTo>
                  <a:pt x="8177" y="134619"/>
                </a:lnTo>
                <a:lnTo>
                  <a:pt x="9199" y="135889"/>
                </a:lnTo>
                <a:lnTo>
                  <a:pt x="11283" y="135889"/>
                </a:lnTo>
                <a:lnTo>
                  <a:pt x="10891" y="138429"/>
                </a:lnTo>
                <a:lnTo>
                  <a:pt x="10772" y="140969"/>
                </a:lnTo>
                <a:lnTo>
                  <a:pt x="64124" y="140969"/>
                </a:lnTo>
                <a:lnTo>
                  <a:pt x="63731" y="138429"/>
                </a:lnTo>
                <a:lnTo>
                  <a:pt x="63337" y="137159"/>
                </a:lnTo>
                <a:lnTo>
                  <a:pt x="62827" y="135889"/>
                </a:lnTo>
                <a:lnTo>
                  <a:pt x="62512" y="134619"/>
                </a:lnTo>
                <a:lnTo>
                  <a:pt x="61765" y="133349"/>
                </a:lnTo>
                <a:lnTo>
                  <a:pt x="61333" y="132079"/>
                </a:lnTo>
                <a:close/>
              </a:path>
              <a:path w="120014" h="187959">
                <a:moveTo>
                  <a:pt x="85984" y="139699"/>
                </a:moveTo>
                <a:lnTo>
                  <a:pt x="71947" y="139699"/>
                </a:lnTo>
                <a:lnTo>
                  <a:pt x="72459" y="140969"/>
                </a:lnTo>
                <a:lnTo>
                  <a:pt x="85826" y="140969"/>
                </a:lnTo>
                <a:lnTo>
                  <a:pt x="85984" y="139699"/>
                </a:lnTo>
                <a:close/>
              </a:path>
              <a:path w="120014" h="187959">
                <a:moveTo>
                  <a:pt x="85629" y="137159"/>
                </a:moveTo>
                <a:lnTo>
                  <a:pt x="70768" y="137159"/>
                </a:lnTo>
                <a:lnTo>
                  <a:pt x="71201" y="138429"/>
                </a:lnTo>
                <a:lnTo>
                  <a:pt x="71515" y="139699"/>
                </a:lnTo>
                <a:lnTo>
                  <a:pt x="86141" y="139699"/>
                </a:lnTo>
                <a:lnTo>
                  <a:pt x="86101" y="138429"/>
                </a:lnTo>
                <a:lnTo>
                  <a:pt x="85865" y="138429"/>
                </a:lnTo>
                <a:lnTo>
                  <a:pt x="85629" y="137159"/>
                </a:lnTo>
                <a:close/>
              </a:path>
              <a:path w="120014" h="187959">
                <a:moveTo>
                  <a:pt x="83900" y="130809"/>
                </a:moveTo>
                <a:lnTo>
                  <a:pt x="76784" y="130809"/>
                </a:lnTo>
                <a:lnTo>
                  <a:pt x="75997" y="132079"/>
                </a:lnTo>
                <a:lnTo>
                  <a:pt x="73834" y="132079"/>
                </a:lnTo>
                <a:lnTo>
                  <a:pt x="72813" y="133349"/>
                </a:lnTo>
                <a:lnTo>
                  <a:pt x="71830" y="133349"/>
                </a:lnTo>
                <a:lnTo>
                  <a:pt x="71555" y="134619"/>
                </a:lnTo>
                <a:lnTo>
                  <a:pt x="70886" y="134619"/>
                </a:lnTo>
                <a:lnTo>
                  <a:pt x="70768" y="135889"/>
                </a:lnTo>
                <a:lnTo>
                  <a:pt x="70689" y="137159"/>
                </a:lnTo>
                <a:lnTo>
                  <a:pt x="85315" y="137159"/>
                </a:lnTo>
                <a:lnTo>
                  <a:pt x="84882" y="135889"/>
                </a:lnTo>
                <a:lnTo>
                  <a:pt x="84568" y="133349"/>
                </a:lnTo>
                <a:lnTo>
                  <a:pt x="84371" y="132079"/>
                </a:lnTo>
                <a:lnTo>
                  <a:pt x="83900" y="130809"/>
                </a:lnTo>
                <a:close/>
              </a:path>
              <a:path w="120014" h="187959">
                <a:moveTo>
                  <a:pt x="23982" y="105409"/>
                </a:moveTo>
                <a:lnTo>
                  <a:pt x="11559" y="105409"/>
                </a:lnTo>
                <a:lnTo>
                  <a:pt x="11401" y="106679"/>
                </a:lnTo>
                <a:lnTo>
                  <a:pt x="11166" y="109219"/>
                </a:lnTo>
                <a:lnTo>
                  <a:pt x="11323" y="110489"/>
                </a:lnTo>
                <a:lnTo>
                  <a:pt x="11676" y="113029"/>
                </a:lnTo>
                <a:lnTo>
                  <a:pt x="11991" y="114299"/>
                </a:lnTo>
                <a:lnTo>
                  <a:pt x="12817" y="118109"/>
                </a:lnTo>
                <a:lnTo>
                  <a:pt x="2359" y="118109"/>
                </a:lnTo>
                <a:lnTo>
                  <a:pt x="1927" y="119379"/>
                </a:lnTo>
                <a:lnTo>
                  <a:pt x="1101" y="119379"/>
                </a:lnTo>
                <a:lnTo>
                  <a:pt x="786" y="120649"/>
                </a:lnTo>
                <a:lnTo>
                  <a:pt x="511" y="121919"/>
                </a:lnTo>
                <a:lnTo>
                  <a:pt x="275" y="121919"/>
                </a:lnTo>
                <a:lnTo>
                  <a:pt x="118" y="123189"/>
                </a:lnTo>
                <a:lnTo>
                  <a:pt x="0" y="124459"/>
                </a:lnTo>
                <a:lnTo>
                  <a:pt x="0" y="126999"/>
                </a:lnTo>
                <a:lnTo>
                  <a:pt x="235" y="128269"/>
                </a:lnTo>
                <a:lnTo>
                  <a:pt x="550" y="129539"/>
                </a:lnTo>
                <a:lnTo>
                  <a:pt x="1022" y="129539"/>
                </a:lnTo>
                <a:lnTo>
                  <a:pt x="1651" y="130809"/>
                </a:lnTo>
                <a:lnTo>
                  <a:pt x="2044" y="132079"/>
                </a:lnTo>
                <a:lnTo>
                  <a:pt x="60860" y="132079"/>
                </a:lnTo>
                <a:lnTo>
                  <a:pt x="60350" y="130809"/>
                </a:lnTo>
                <a:lnTo>
                  <a:pt x="60271" y="129539"/>
                </a:lnTo>
                <a:lnTo>
                  <a:pt x="60231" y="126999"/>
                </a:lnTo>
                <a:lnTo>
                  <a:pt x="57990" y="126999"/>
                </a:lnTo>
                <a:lnTo>
                  <a:pt x="56103" y="124459"/>
                </a:lnTo>
                <a:lnTo>
                  <a:pt x="56260" y="123189"/>
                </a:lnTo>
                <a:lnTo>
                  <a:pt x="56496" y="120649"/>
                </a:lnTo>
                <a:lnTo>
                  <a:pt x="56496" y="116839"/>
                </a:lnTo>
                <a:lnTo>
                  <a:pt x="52054" y="116839"/>
                </a:lnTo>
                <a:lnTo>
                  <a:pt x="51306" y="115569"/>
                </a:lnTo>
                <a:lnTo>
                  <a:pt x="50914" y="115569"/>
                </a:lnTo>
                <a:lnTo>
                  <a:pt x="50442" y="114299"/>
                </a:lnTo>
                <a:lnTo>
                  <a:pt x="49223" y="114299"/>
                </a:lnTo>
                <a:lnTo>
                  <a:pt x="48476" y="113029"/>
                </a:lnTo>
                <a:lnTo>
                  <a:pt x="47690" y="113029"/>
                </a:lnTo>
                <a:lnTo>
                  <a:pt x="46353" y="111759"/>
                </a:lnTo>
                <a:lnTo>
                  <a:pt x="41399" y="111759"/>
                </a:lnTo>
                <a:lnTo>
                  <a:pt x="41125" y="110489"/>
                </a:lnTo>
                <a:lnTo>
                  <a:pt x="40377" y="110489"/>
                </a:lnTo>
                <a:lnTo>
                  <a:pt x="39787" y="109219"/>
                </a:lnTo>
                <a:lnTo>
                  <a:pt x="39119" y="107949"/>
                </a:lnTo>
                <a:lnTo>
                  <a:pt x="26381" y="107949"/>
                </a:lnTo>
                <a:lnTo>
                  <a:pt x="25084" y="106679"/>
                </a:lnTo>
                <a:lnTo>
                  <a:pt x="23982" y="105409"/>
                </a:lnTo>
                <a:close/>
              </a:path>
              <a:path w="120014" h="187959">
                <a:moveTo>
                  <a:pt x="82917" y="129539"/>
                </a:moveTo>
                <a:lnTo>
                  <a:pt x="78239" y="129539"/>
                </a:lnTo>
                <a:lnTo>
                  <a:pt x="77530" y="130809"/>
                </a:lnTo>
                <a:lnTo>
                  <a:pt x="83467" y="130809"/>
                </a:lnTo>
                <a:lnTo>
                  <a:pt x="82917" y="129539"/>
                </a:lnTo>
                <a:close/>
              </a:path>
              <a:path w="120014" h="187959">
                <a:moveTo>
                  <a:pt x="90426" y="60959"/>
                </a:moveTo>
                <a:lnTo>
                  <a:pt x="66562" y="60959"/>
                </a:lnTo>
                <a:lnTo>
                  <a:pt x="66837" y="62229"/>
                </a:lnTo>
                <a:lnTo>
                  <a:pt x="67072" y="63499"/>
                </a:lnTo>
                <a:lnTo>
                  <a:pt x="67387" y="64769"/>
                </a:lnTo>
                <a:lnTo>
                  <a:pt x="67623" y="66039"/>
                </a:lnTo>
                <a:lnTo>
                  <a:pt x="67623" y="69849"/>
                </a:lnTo>
                <a:lnTo>
                  <a:pt x="67308" y="71119"/>
                </a:lnTo>
                <a:lnTo>
                  <a:pt x="67111" y="72389"/>
                </a:lnTo>
                <a:lnTo>
                  <a:pt x="66798" y="73659"/>
                </a:lnTo>
                <a:lnTo>
                  <a:pt x="66640" y="73659"/>
                </a:lnTo>
                <a:lnTo>
                  <a:pt x="66169" y="74929"/>
                </a:lnTo>
                <a:lnTo>
                  <a:pt x="65343" y="76199"/>
                </a:lnTo>
                <a:lnTo>
                  <a:pt x="64438" y="78739"/>
                </a:lnTo>
                <a:lnTo>
                  <a:pt x="64202" y="78739"/>
                </a:lnTo>
                <a:lnTo>
                  <a:pt x="64005" y="80009"/>
                </a:lnTo>
                <a:lnTo>
                  <a:pt x="63691" y="81279"/>
                </a:lnTo>
                <a:lnTo>
                  <a:pt x="63376" y="83819"/>
                </a:lnTo>
                <a:lnTo>
                  <a:pt x="63376" y="86359"/>
                </a:lnTo>
                <a:lnTo>
                  <a:pt x="63573" y="87629"/>
                </a:lnTo>
                <a:lnTo>
                  <a:pt x="63888" y="87629"/>
                </a:lnTo>
                <a:lnTo>
                  <a:pt x="63849" y="91439"/>
                </a:lnTo>
                <a:lnTo>
                  <a:pt x="63376" y="93979"/>
                </a:lnTo>
                <a:lnTo>
                  <a:pt x="62866" y="95249"/>
                </a:lnTo>
                <a:lnTo>
                  <a:pt x="61922" y="95249"/>
                </a:lnTo>
                <a:lnTo>
                  <a:pt x="62237" y="97789"/>
                </a:lnTo>
                <a:lnTo>
                  <a:pt x="62276" y="102869"/>
                </a:lnTo>
                <a:lnTo>
                  <a:pt x="62157" y="104139"/>
                </a:lnTo>
                <a:lnTo>
                  <a:pt x="62001" y="106679"/>
                </a:lnTo>
                <a:lnTo>
                  <a:pt x="58777" y="123189"/>
                </a:lnTo>
                <a:lnTo>
                  <a:pt x="57990" y="126999"/>
                </a:lnTo>
                <a:lnTo>
                  <a:pt x="60231" y="126999"/>
                </a:lnTo>
                <a:lnTo>
                  <a:pt x="60428" y="124459"/>
                </a:lnTo>
                <a:lnTo>
                  <a:pt x="60703" y="123189"/>
                </a:lnTo>
                <a:lnTo>
                  <a:pt x="60899" y="121919"/>
                </a:lnTo>
                <a:lnTo>
                  <a:pt x="61136" y="121919"/>
                </a:lnTo>
                <a:lnTo>
                  <a:pt x="61411" y="120649"/>
                </a:lnTo>
                <a:lnTo>
                  <a:pt x="61725" y="119379"/>
                </a:lnTo>
                <a:lnTo>
                  <a:pt x="62118" y="118109"/>
                </a:lnTo>
                <a:lnTo>
                  <a:pt x="63023" y="116839"/>
                </a:lnTo>
                <a:lnTo>
                  <a:pt x="63573" y="115569"/>
                </a:lnTo>
                <a:lnTo>
                  <a:pt x="64202" y="114299"/>
                </a:lnTo>
                <a:lnTo>
                  <a:pt x="64870" y="114299"/>
                </a:lnTo>
                <a:lnTo>
                  <a:pt x="65618" y="113029"/>
                </a:lnTo>
                <a:lnTo>
                  <a:pt x="66443" y="111759"/>
                </a:lnTo>
                <a:lnTo>
                  <a:pt x="67347" y="110489"/>
                </a:lnTo>
                <a:lnTo>
                  <a:pt x="68330" y="110489"/>
                </a:lnTo>
                <a:lnTo>
                  <a:pt x="70572" y="107949"/>
                </a:lnTo>
                <a:lnTo>
                  <a:pt x="72930" y="107949"/>
                </a:lnTo>
                <a:lnTo>
                  <a:pt x="73953" y="106679"/>
                </a:lnTo>
                <a:lnTo>
                  <a:pt x="96478" y="106679"/>
                </a:lnTo>
                <a:lnTo>
                  <a:pt x="96835" y="105409"/>
                </a:lnTo>
                <a:lnTo>
                  <a:pt x="108357" y="105409"/>
                </a:lnTo>
                <a:lnTo>
                  <a:pt x="108829" y="104139"/>
                </a:lnTo>
                <a:lnTo>
                  <a:pt x="109059" y="104139"/>
                </a:lnTo>
                <a:lnTo>
                  <a:pt x="109415" y="102869"/>
                </a:lnTo>
                <a:lnTo>
                  <a:pt x="109772" y="100329"/>
                </a:lnTo>
                <a:lnTo>
                  <a:pt x="109806" y="97789"/>
                </a:lnTo>
                <a:lnTo>
                  <a:pt x="69431" y="97789"/>
                </a:lnTo>
                <a:lnTo>
                  <a:pt x="69667" y="95249"/>
                </a:lnTo>
                <a:lnTo>
                  <a:pt x="69863" y="93979"/>
                </a:lnTo>
                <a:lnTo>
                  <a:pt x="70139" y="91439"/>
                </a:lnTo>
                <a:lnTo>
                  <a:pt x="70533" y="90169"/>
                </a:lnTo>
                <a:lnTo>
                  <a:pt x="71004" y="87629"/>
                </a:lnTo>
                <a:lnTo>
                  <a:pt x="71987" y="85089"/>
                </a:lnTo>
                <a:lnTo>
                  <a:pt x="72381" y="83819"/>
                </a:lnTo>
                <a:lnTo>
                  <a:pt x="72813" y="82549"/>
                </a:lnTo>
                <a:lnTo>
                  <a:pt x="73756" y="80009"/>
                </a:lnTo>
                <a:lnTo>
                  <a:pt x="74307" y="78739"/>
                </a:lnTo>
                <a:lnTo>
                  <a:pt x="75014" y="76199"/>
                </a:lnTo>
                <a:lnTo>
                  <a:pt x="80400" y="67309"/>
                </a:lnTo>
                <a:lnTo>
                  <a:pt x="81030" y="66039"/>
                </a:lnTo>
                <a:lnTo>
                  <a:pt x="81698" y="66039"/>
                </a:lnTo>
                <a:lnTo>
                  <a:pt x="82406" y="64769"/>
                </a:lnTo>
                <a:lnTo>
                  <a:pt x="83152" y="64769"/>
                </a:lnTo>
                <a:lnTo>
                  <a:pt x="83978" y="63499"/>
                </a:lnTo>
                <a:lnTo>
                  <a:pt x="85668" y="63499"/>
                </a:lnTo>
                <a:lnTo>
                  <a:pt x="86574" y="62229"/>
                </a:lnTo>
                <a:lnTo>
                  <a:pt x="89875" y="62229"/>
                </a:lnTo>
                <a:lnTo>
                  <a:pt x="90426" y="60959"/>
                </a:lnTo>
                <a:close/>
              </a:path>
              <a:path w="120014" h="187959">
                <a:moveTo>
                  <a:pt x="12305" y="116839"/>
                </a:moveTo>
                <a:lnTo>
                  <a:pt x="3341" y="116839"/>
                </a:lnTo>
                <a:lnTo>
                  <a:pt x="2831" y="118109"/>
                </a:lnTo>
                <a:lnTo>
                  <a:pt x="12817" y="118109"/>
                </a:lnTo>
                <a:lnTo>
                  <a:pt x="12305" y="116839"/>
                </a:lnTo>
                <a:close/>
              </a:path>
              <a:path w="120014" h="187959">
                <a:moveTo>
                  <a:pt x="50757" y="100329"/>
                </a:moveTo>
                <a:lnTo>
                  <a:pt x="41360" y="100329"/>
                </a:lnTo>
                <a:lnTo>
                  <a:pt x="42971" y="101599"/>
                </a:lnTo>
                <a:lnTo>
                  <a:pt x="43797" y="101599"/>
                </a:lnTo>
                <a:lnTo>
                  <a:pt x="45448" y="102869"/>
                </a:lnTo>
                <a:lnTo>
                  <a:pt x="46313" y="102869"/>
                </a:lnTo>
                <a:lnTo>
                  <a:pt x="47179" y="104139"/>
                </a:lnTo>
                <a:lnTo>
                  <a:pt x="48005" y="105409"/>
                </a:lnTo>
                <a:lnTo>
                  <a:pt x="48870" y="105409"/>
                </a:lnTo>
                <a:lnTo>
                  <a:pt x="49734" y="106679"/>
                </a:lnTo>
                <a:lnTo>
                  <a:pt x="50560" y="107949"/>
                </a:lnTo>
                <a:lnTo>
                  <a:pt x="51425" y="109219"/>
                </a:lnTo>
                <a:lnTo>
                  <a:pt x="52250" y="109219"/>
                </a:lnTo>
                <a:lnTo>
                  <a:pt x="53076" y="110489"/>
                </a:lnTo>
                <a:lnTo>
                  <a:pt x="53154" y="113029"/>
                </a:lnTo>
                <a:lnTo>
                  <a:pt x="52761" y="114299"/>
                </a:lnTo>
                <a:lnTo>
                  <a:pt x="52564" y="115569"/>
                </a:lnTo>
                <a:lnTo>
                  <a:pt x="52054" y="116839"/>
                </a:lnTo>
                <a:lnTo>
                  <a:pt x="56496" y="116839"/>
                </a:lnTo>
                <a:lnTo>
                  <a:pt x="55750" y="111759"/>
                </a:lnTo>
                <a:lnTo>
                  <a:pt x="55474" y="110489"/>
                </a:lnTo>
                <a:lnTo>
                  <a:pt x="51621" y="101599"/>
                </a:lnTo>
                <a:lnTo>
                  <a:pt x="50757" y="100329"/>
                </a:lnTo>
                <a:close/>
              </a:path>
              <a:path w="120014" h="187959">
                <a:moveTo>
                  <a:pt x="94753" y="109219"/>
                </a:moveTo>
                <a:lnTo>
                  <a:pt x="82523" y="109219"/>
                </a:lnTo>
                <a:lnTo>
                  <a:pt x="83861" y="110489"/>
                </a:lnTo>
                <a:lnTo>
                  <a:pt x="85826" y="111759"/>
                </a:lnTo>
                <a:lnTo>
                  <a:pt x="92549" y="111759"/>
                </a:lnTo>
                <a:lnTo>
                  <a:pt x="93139" y="110489"/>
                </a:lnTo>
                <a:lnTo>
                  <a:pt x="94236" y="110489"/>
                </a:lnTo>
                <a:lnTo>
                  <a:pt x="94753" y="109219"/>
                </a:lnTo>
                <a:close/>
              </a:path>
              <a:path w="120014" h="187959">
                <a:moveTo>
                  <a:pt x="95696" y="107949"/>
                </a:moveTo>
                <a:lnTo>
                  <a:pt x="79771" y="107949"/>
                </a:lnTo>
                <a:lnTo>
                  <a:pt x="80872" y="109219"/>
                </a:lnTo>
                <a:lnTo>
                  <a:pt x="95259" y="109219"/>
                </a:lnTo>
                <a:lnTo>
                  <a:pt x="95696" y="107949"/>
                </a:lnTo>
                <a:close/>
              </a:path>
              <a:path w="120014" h="187959">
                <a:moveTo>
                  <a:pt x="37900" y="106679"/>
                </a:moveTo>
                <a:lnTo>
                  <a:pt x="27403" y="106679"/>
                </a:lnTo>
                <a:lnTo>
                  <a:pt x="26538" y="107949"/>
                </a:lnTo>
                <a:lnTo>
                  <a:pt x="38332" y="107949"/>
                </a:lnTo>
                <a:lnTo>
                  <a:pt x="37900" y="106679"/>
                </a:lnTo>
                <a:close/>
              </a:path>
              <a:path w="120014" h="187959">
                <a:moveTo>
                  <a:pt x="96478" y="106679"/>
                </a:moveTo>
                <a:lnTo>
                  <a:pt x="76036" y="106679"/>
                </a:lnTo>
                <a:lnTo>
                  <a:pt x="77806" y="107949"/>
                </a:lnTo>
                <a:lnTo>
                  <a:pt x="96122" y="107949"/>
                </a:lnTo>
                <a:lnTo>
                  <a:pt x="96478" y="106679"/>
                </a:lnTo>
                <a:close/>
              </a:path>
              <a:path w="120014" h="187959">
                <a:moveTo>
                  <a:pt x="35855" y="105409"/>
                </a:moveTo>
                <a:lnTo>
                  <a:pt x="29801" y="105409"/>
                </a:lnTo>
                <a:lnTo>
                  <a:pt x="29014" y="106679"/>
                </a:lnTo>
                <a:lnTo>
                  <a:pt x="36406" y="106679"/>
                </a:lnTo>
                <a:lnTo>
                  <a:pt x="35855" y="105409"/>
                </a:lnTo>
                <a:close/>
              </a:path>
              <a:path w="120014" h="187959">
                <a:moveTo>
                  <a:pt x="106747" y="105409"/>
                </a:moveTo>
                <a:lnTo>
                  <a:pt x="97617" y="105409"/>
                </a:lnTo>
                <a:lnTo>
                  <a:pt x="98560" y="106679"/>
                </a:lnTo>
                <a:lnTo>
                  <a:pt x="105448" y="106679"/>
                </a:lnTo>
                <a:lnTo>
                  <a:pt x="106747" y="105409"/>
                </a:lnTo>
                <a:close/>
              </a:path>
              <a:path w="120014" h="187959">
                <a:moveTo>
                  <a:pt x="107449" y="105409"/>
                </a:moveTo>
                <a:lnTo>
                  <a:pt x="106943" y="105409"/>
                </a:lnTo>
                <a:lnTo>
                  <a:pt x="107138" y="106679"/>
                </a:lnTo>
                <a:lnTo>
                  <a:pt x="107449" y="105409"/>
                </a:lnTo>
                <a:close/>
              </a:path>
              <a:path w="120014" h="187959">
                <a:moveTo>
                  <a:pt x="21781" y="104139"/>
                </a:moveTo>
                <a:lnTo>
                  <a:pt x="12541" y="104139"/>
                </a:lnTo>
                <a:lnTo>
                  <a:pt x="11991" y="105409"/>
                </a:lnTo>
                <a:lnTo>
                  <a:pt x="23314" y="105409"/>
                </a:lnTo>
                <a:lnTo>
                  <a:pt x="21781" y="104139"/>
                </a:lnTo>
                <a:close/>
              </a:path>
              <a:path w="120014" h="187959">
                <a:moveTo>
                  <a:pt x="17967" y="102869"/>
                </a:moveTo>
                <a:lnTo>
                  <a:pt x="13485" y="102869"/>
                </a:lnTo>
                <a:lnTo>
                  <a:pt x="13170" y="104139"/>
                </a:lnTo>
                <a:lnTo>
                  <a:pt x="19029" y="104139"/>
                </a:lnTo>
                <a:lnTo>
                  <a:pt x="17967" y="102869"/>
                </a:lnTo>
                <a:close/>
              </a:path>
              <a:path w="120014" h="187959">
                <a:moveTo>
                  <a:pt x="46353" y="96519"/>
                </a:moveTo>
                <a:lnTo>
                  <a:pt x="21545" y="96519"/>
                </a:lnTo>
                <a:lnTo>
                  <a:pt x="23353" y="97789"/>
                </a:lnTo>
                <a:lnTo>
                  <a:pt x="24926" y="97789"/>
                </a:lnTo>
                <a:lnTo>
                  <a:pt x="26813" y="99059"/>
                </a:lnTo>
                <a:lnTo>
                  <a:pt x="36052" y="99059"/>
                </a:lnTo>
                <a:lnTo>
                  <a:pt x="37822" y="100329"/>
                </a:lnTo>
                <a:lnTo>
                  <a:pt x="49773" y="100329"/>
                </a:lnTo>
                <a:lnTo>
                  <a:pt x="48751" y="99059"/>
                </a:lnTo>
                <a:lnTo>
                  <a:pt x="47612" y="97789"/>
                </a:lnTo>
                <a:lnTo>
                  <a:pt x="46353" y="96519"/>
                </a:lnTo>
                <a:close/>
              </a:path>
              <a:path w="120014" h="187959">
                <a:moveTo>
                  <a:pt x="54983" y="100060"/>
                </a:moveTo>
                <a:lnTo>
                  <a:pt x="55041" y="100329"/>
                </a:lnTo>
                <a:lnTo>
                  <a:pt x="54983" y="100060"/>
                </a:lnTo>
                <a:close/>
              </a:path>
              <a:path w="120014" h="187959">
                <a:moveTo>
                  <a:pt x="41713" y="73659"/>
                </a:moveTo>
                <a:lnTo>
                  <a:pt x="34087" y="73659"/>
                </a:lnTo>
                <a:lnTo>
                  <a:pt x="35738" y="74929"/>
                </a:lnTo>
                <a:lnTo>
                  <a:pt x="37468" y="76199"/>
                </a:lnTo>
                <a:lnTo>
                  <a:pt x="38332" y="77469"/>
                </a:lnTo>
                <a:lnTo>
                  <a:pt x="39197" y="77469"/>
                </a:lnTo>
                <a:lnTo>
                  <a:pt x="40102" y="78739"/>
                </a:lnTo>
                <a:lnTo>
                  <a:pt x="40967" y="78739"/>
                </a:lnTo>
                <a:lnTo>
                  <a:pt x="42697" y="81279"/>
                </a:lnTo>
                <a:lnTo>
                  <a:pt x="43561" y="81279"/>
                </a:lnTo>
                <a:lnTo>
                  <a:pt x="44426" y="82549"/>
                </a:lnTo>
                <a:lnTo>
                  <a:pt x="46077" y="85089"/>
                </a:lnTo>
                <a:lnTo>
                  <a:pt x="46864" y="85089"/>
                </a:lnTo>
                <a:lnTo>
                  <a:pt x="47612" y="86359"/>
                </a:lnTo>
                <a:lnTo>
                  <a:pt x="43012" y="86359"/>
                </a:lnTo>
                <a:lnTo>
                  <a:pt x="42422" y="87629"/>
                </a:lnTo>
                <a:lnTo>
                  <a:pt x="43955" y="87629"/>
                </a:lnTo>
                <a:lnTo>
                  <a:pt x="45331" y="88899"/>
                </a:lnTo>
                <a:lnTo>
                  <a:pt x="46157" y="88899"/>
                </a:lnTo>
                <a:lnTo>
                  <a:pt x="47061" y="90169"/>
                </a:lnTo>
                <a:lnTo>
                  <a:pt x="48044" y="91439"/>
                </a:lnTo>
                <a:lnTo>
                  <a:pt x="53822" y="97789"/>
                </a:lnTo>
                <a:lnTo>
                  <a:pt x="54983" y="100060"/>
                </a:lnTo>
                <a:lnTo>
                  <a:pt x="54492" y="97789"/>
                </a:lnTo>
                <a:lnTo>
                  <a:pt x="53115" y="92709"/>
                </a:lnTo>
                <a:lnTo>
                  <a:pt x="52408" y="91439"/>
                </a:lnTo>
                <a:lnTo>
                  <a:pt x="51582" y="90169"/>
                </a:lnTo>
                <a:lnTo>
                  <a:pt x="50599" y="87629"/>
                </a:lnTo>
                <a:lnTo>
                  <a:pt x="49460" y="85089"/>
                </a:lnTo>
                <a:lnTo>
                  <a:pt x="48122" y="83819"/>
                </a:lnTo>
                <a:lnTo>
                  <a:pt x="46628" y="81279"/>
                </a:lnTo>
                <a:lnTo>
                  <a:pt x="45803" y="80009"/>
                </a:lnTo>
                <a:lnTo>
                  <a:pt x="43994" y="77469"/>
                </a:lnTo>
                <a:lnTo>
                  <a:pt x="42971" y="76199"/>
                </a:lnTo>
                <a:lnTo>
                  <a:pt x="42815" y="74929"/>
                </a:lnTo>
                <a:lnTo>
                  <a:pt x="41713" y="73659"/>
                </a:lnTo>
                <a:close/>
              </a:path>
              <a:path w="120014" h="187959">
                <a:moveTo>
                  <a:pt x="113463" y="97789"/>
                </a:moveTo>
                <a:lnTo>
                  <a:pt x="110945" y="97789"/>
                </a:lnTo>
                <a:lnTo>
                  <a:pt x="111347" y="99059"/>
                </a:lnTo>
                <a:lnTo>
                  <a:pt x="112290" y="99059"/>
                </a:lnTo>
                <a:lnTo>
                  <a:pt x="113463" y="97789"/>
                </a:lnTo>
                <a:close/>
              </a:path>
              <a:path w="120014" h="187959">
                <a:moveTo>
                  <a:pt x="118385" y="62230"/>
                </a:moveTo>
                <a:lnTo>
                  <a:pt x="105321" y="62229"/>
                </a:lnTo>
                <a:lnTo>
                  <a:pt x="104459" y="63499"/>
                </a:lnTo>
                <a:lnTo>
                  <a:pt x="103562" y="64769"/>
                </a:lnTo>
                <a:lnTo>
                  <a:pt x="93845" y="64769"/>
                </a:lnTo>
                <a:lnTo>
                  <a:pt x="93296" y="66039"/>
                </a:lnTo>
                <a:lnTo>
                  <a:pt x="92784" y="66039"/>
                </a:lnTo>
                <a:lnTo>
                  <a:pt x="92274" y="67309"/>
                </a:lnTo>
                <a:lnTo>
                  <a:pt x="91802" y="67309"/>
                </a:lnTo>
                <a:lnTo>
                  <a:pt x="91370" y="68579"/>
                </a:lnTo>
                <a:lnTo>
                  <a:pt x="90977" y="69849"/>
                </a:lnTo>
                <a:lnTo>
                  <a:pt x="90268" y="72389"/>
                </a:lnTo>
                <a:lnTo>
                  <a:pt x="89993" y="73659"/>
                </a:lnTo>
                <a:lnTo>
                  <a:pt x="84843" y="73659"/>
                </a:lnTo>
                <a:lnTo>
                  <a:pt x="84293" y="74929"/>
                </a:lnTo>
                <a:lnTo>
                  <a:pt x="83191" y="74929"/>
                </a:lnTo>
                <a:lnTo>
                  <a:pt x="82130" y="76199"/>
                </a:lnTo>
                <a:lnTo>
                  <a:pt x="81030" y="78739"/>
                </a:lnTo>
                <a:lnTo>
                  <a:pt x="79968" y="80009"/>
                </a:lnTo>
                <a:lnTo>
                  <a:pt x="78513" y="83819"/>
                </a:lnTo>
                <a:lnTo>
                  <a:pt x="78081" y="85089"/>
                </a:lnTo>
                <a:lnTo>
                  <a:pt x="77688" y="86359"/>
                </a:lnTo>
                <a:lnTo>
                  <a:pt x="77294" y="88899"/>
                </a:lnTo>
                <a:lnTo>
                  <a:pt x="76901" y="90169"/>
                </a:lnTo>
                <a:lnTo>
                  <a:pt x="76626" y="90169"/>
                </a:lnTo>
                <a:lnTo>
                  <a:pt x="75722" y="91439"/>
                </a:lnTo>
                <a:lnTo>
                  <a:pt x="74975" y="91439"/>
                </a:lnTo>
                <a:lnTo>
                  <a:pt x="73010" y="93979"/>
                </a:lnTo>
                <a:lnTo>
                  <a:pt x="71711" y="95249"/>
                </a:lnTo>
                <a:lnTo>
                  <a:pt x="70021" y="96519"/>
                </a:lnTo>
                <a:lnTo>
                  <a:pt x="69431" y="97789"/>
                </a:lnTo>
                <a:lnTo>
                  <a:pt x="114878" y="97789"/>
                </a:lnTo>
                <a:lnTo>
                  <a:pt x="115625" y="96519"/>
                </a:lnTo>
                <a:lnTo>
                  <a:pt x="116453" y="96519"/>
                </a:lnTo>
                <a:lnTo>
                  <a:pt x="117316" y="95249"/>
                </a:lnTo>
                <a:lnTo>
                  <a:pt x="118385" y="93979"/>
                </a:lnTo>
                <a:lnTo>
                  <a:pt x="119604" y="92709"/>
                </a:lnTo>
                <a:lnTo>
                  <a:pt x="119604" y="68580"/>
                </a:lnTo>
                <a:lnTo>
                  <a:pt x="118385" y="62230"/>
                </a:lnTo>
                <a:close/>
              </a:path>
              <a:path w="120014" h="187959">
                <a:moveTo>
                  <a:pt x="42815" y="95249"/>
                </a:moveTo>
                <a:lnTo>
                  <a:pt x="20011" y="95249"/>
                </a:lnTo>
                <a:lnTo>
                  <a:pt x="21073" y="96519"/>
                </a:lnTo>
                <a:lnTo>
                  <a:pt x="44387" y="96519"/>
                </a:lnTo>
                <a:lnTo>
                  <a:pt x="42815" y="95249"/>
                </a:lnTo>
                <a:close/>
              </a:path>
              <a:path w="120014" h="187959">
                <a:moveTo>
                  <a:pt x="40613" y="93979"/>
                </a:moveTo>
                <a:lnTo>
                  <a:pt x="19382" y="93979"/>
                </a:lnTo>
                <a:lnTo>
                  <a:pt x="19658" y="95249"/>
                </a:lnTo>
                <a:lnTo>
                  <a:pt x="41754" y="95249"/>
                </a:lnTo>
                <a:lnTo>
                  <a:pt x="40613" y="93979"/>
                </a:lnTo>
                <a:close/>
              </a:path>
              <a:path w="120014" h="187959">
                <a:moveTo>
                  <a:pt x="34283" y="87629"/>
                </a:moveTo>
                <a:lnTo>
                  <a:pt x="18832" y="87629"/>
                </a:lnTo>
                <a:lnTo>
                  <a:pt x="18675" y="88899"/>
                </a:lnTo>
                <a:lnTo>
                  <a:pt x="18517" y="88899"/>
                </a:lnTo>
                <a:lnTo>
                  <a:pt x="18478" y="91439"/>
                </a:lnTo>
                <a:lnTo>
                  <a:pt x="19029" y="93979"/>
                </a:lnTo>
                <a:lnTo>
                  <a:pt x="39433" y="93979"/>
                </a:lnTo>
                <a:lnTo>
                  <a:pt x="38215" y="92709"/>
                </a:lnTo>
                <a:lnTo>
                  <a:pt x="37074" y="91439"/>
                </a:lnTo>
                <a:lnTo>
                  <a:pt x="35974" y="90169"/>
                </a:lnTo>
                <a:lnTo>
                  <a:pt x="35502" y="90169"/>
                </a:lnTo>
                <a:lnTo>
                  <a:pt x="34636" y="88899"/>
                </a:lnTo>
                <a:lnTo>
                  <a:pt x="34283" y="87629"/>
                </a:lnTo>
                <a:close/>
              </a:path>
              <a:path w="120014" h="187959">
                <a:moveTo>
                  <a:pt x="59995" y="74929"/>
                </a:moveTo>
                <a:lnTo>
                  <a:pt x="57479" y="74929"/>
                </a:lnTo>
                <a:lnTo>
                  <a:pt x="57558" y="77469"/>
                </a:lnTo>
                <a:lnTo>
                  <a:pt x="57322" y="78739"/>
                </a:lnTo>
                <a:lnTo>
                  <a:pt x="57125" y="78739"/>
                </a:lnTo>
                <a:lnTo>
                  <a:pt x="56850" y="80009"/>
                </a:lnTo>
                <a:lnTo>
                  <a:pt x="56221" y="81279"/>
                </a:lnTo>
                <a:lnTo>
                  <a:pt x="56103" y="82549"/>
                </a:lnTo>
                <a:lnTo>
                  <a:pt x="55867" y="82549"/>
                </a:lnTo>
                <a:lnTo>
                  <a:pt x="55789" y="85089"/>
                </a:lnTo>
                <a:lnTo>
                  <a:pt x="56103" y="87629"/>
                </a:lnTo>
                <a:lnTo>
                  <a:pt x="56418" y="88899"/>
                </a:lnTo>
                <a:lnTo>
                  <a:pt x="56811" y="90169"/>
                </a:lnTo>
                <a:lnTo>
                  <a:pt x="57047" y="90169"/>
                </a:lnTo>
                <a:lnTo>
                  <a:pt x="57322" y="91439"/>
                </a:lnTo>
                <a:lnTo>
                  <a:pt x="57990" y="92709"/>
                </a:lnTo>
                <a:lnTo>
                  <a:pt x="59760" y="92709"/>
                </a:lnTo>
                <a:lnTo>
                  <a:pt x="59366" y="91439"/>
                </a:lnTo>
                <a:lnTo>
                  <a:pt x="59053" y="90169"/>
                </a:lnTo>
                <a:lnTo>
                  <a:pt x="58580" y="88899"/>
                </a:lnTo>
                <a:lnTo>
                  <a:pt x="58423" y="88899"/>
                </a:lnTo>
                <a:lnTo>
                  <a:pt x="58266" y="87629"/>
                </a:lnTo>
                <a:lnTo>
                  <a:pt x="58227" y="86359"/>
                </a:lnTo>
                <a:lnTo>
                  <a:pt x="58305" y="85089"/>
                </a:lnTo>
                <a:lnTo>
                  <a:pt x="59288" y="82549"/>
                </a:lnTo>
                <a:lnTo>
                  <a:pt x="59602" y="81279"/>
                </a:lnTo>
                <a:lnTo>
                  <a:pt x="59838" y="80009"/>
                </a:lnTo>
                <a:lnTo>
                  <a:pt x="59995" y="78739"/>
                </a:lnTo>
                <a:lnTo>
                  <a:pt x="59995" y="74929"/>
                </a:lnTo>
                <a:close/>
              </a:path>
              <a:path w="120014" h="187959">
                <a:moveTo>
                  <a:pt x="33772" y="86359"/>
                </a:moveTo>
                <a:lnTo>
                  <a:pt x="15254" y="86359"/>
                </a:lnTo>
                <a:lnTo>
                  <a:pt x="17692" y="87629"/>
                </a:lnTo>
                <a:lnTo>
                  <a:pt x="34007" y="87629"/>
                </a:lnTo>
                <a:lnTo>
                  <a:pt x="33772" y="86359"/>
                </a:lnTo>
                <a:close/>
              </a:path>
              <a:path w="120014" h="187959">
                <a:moveTo>
                  <a:pt x="33497" y="83819"/>
                </a:moveTo>
                <a:lnTo>
                  <a:pt x="10615" y="83819"/>
                </a:lnTo>
                <a:lnTo>
                  <a:pt x="12227" y="85089"/>
                </a:lnTo>
                <a:lnTo>
                  <a:pt x="13170" y="85089"/>
                </a:lnTo>
                <a:lnTo>
                  <a:pt x="14192" y="86359"/>
                </a:lnTo>
                <a:lnTo>
                  <a:pt x="33615" y="86359"/>
                </a:lnTo>
                <a:lnTo>
                  <a:pt x="33497" y="83819"/>
                </a:lnTo>
                <a:close/>
              </a:path>
              <a:path w="120014" h="187959">
                <a:moveTo>
                  <a:pt x="30233" y="78739"/>
                </a:moveTo>
                <a:lnTo>
                  <a:pt x="5898" y="78739"/>
                </a:lnTo>
                <a:lnTo>
                  <a:pt x="6094" y="80009"/>
                </a:lnTo>
                <a:lnTo>
                  <a:pt x="6605" y="80009"/>
                </a:lnTo>
                <a:lnTo>
                  <a:pt x="7273" y="81279"/>
                </a:lnTo>
                <a:lnTo>
                  <a:pt x="8177" y="82549"/>
                </a:lnTo>
                <a:lnTo>
                  <a:pt x="8689" y="82549"/>
                </a:lnTo>
                <a:lnTo>
                  <a:pt x="9908" y="83819"/>
                </a:lnTo>
                <a:lnTo>
                  <a:pt x="33615" y="83819"/>
                </a:lnTo>
                <a:lnTo>
                  <a:pt x="33772" y="82549"/>
                </a:lnTo>
                <a:lnTo>
                  <a:pt x="34048" y="81279"/>
                </a:lnTo>
                <a:lnTo>
                  <a:pt x="30233" y="78739"/>
                </a:lnTo>
                <a:close/>
              </a:path>
              <a:path w="120014" h="187959">
                <a:moveTo>
                  <a:pt x="22882" y="71119"/>
                </a:moveTo>
                <a:lnTo>
                  <a:pt x="6133" y="71119"/>
                </a:lnTo>
                <a:lnTo>
                  <a:pt x="5818" y="72389"/>
                </a:lnTo>
                <a:lnTo>
                  <a:pt x="5347" y="74929"/>
                </a:lnTo>
                <a:lnTo>
                  <a:pt x="5386" y="77469"/>
                </a:lnTo>
                <a:lnTo>
                  <a:pt x="5504" y="78739"/>
                </a:lnTo>
                <a:lnTo>
                  <a:pt x="28819" y="78739"/>
                </a:lnTo>
                <a:lnTo>
                  <a:pt x="26617" y="76199"/>
                </a:lnTo>
                <a:lnTo>
                  <a:pt x="25909" y="76199"/>
                </a:lnTo>
                <a:lnTo>
                  <a:pt x="24651" y="74929"/>
                </a:lnTo>
                <a:lnTo>
                  <a:pt x="24100" y="73659"/>
                </a:lnTo>
                <a:lnTo>
                  <a:pt x="23589" y="72389"/>
                </a:lnTo>
                <a:lnTo>
                  <a:pt x="23197" y="72389"/>
                </a:lnTo>
                <a:lnTo>
                  <a:pt x="22882" y="71119"/>
                </a:lnTo>
                <a:close/>
              </a:path>
              <a:path w="120014" h="187959">
                <a:moveTo>
                  <a:pt x="58580" y="71119"/>
                </a:moveTo>
                <a:lnTo>
                  <a:pt x="54609" y="71119"/>
                </a:lnTo>
                <a:lnTo>
                  <a:pt x="55514" y="72389"/>
                </a:lnTo>
                <a:lnTo>
                  <a:pt x="56457" y="72389"/>
                </a:lnTo>
                <a:lnTo>
                  <a:pt x="56889" y="73659"/>
                </a:lnTo>
                <a:lnTo>
                  <a:pt x="57361" y="74929"/>
                </a:lnTo>
                <a:lnTo>
                  <a:pt x="59878" y="74929"/>
                </a:lnTo>
                <a:lnTo>
                  <a:pt x="59721" y="73659"/>
                </a:lnTo>
                <a:lnTo>
                  <a:pt x="59485" y="73659"/>
                </a:lnTo>
                <a:lnTo>
                  <a:pt x="59209" y="72389"/>
                </a:lnTo>
                <a:lnTo>
                  <a:pt x="58580" y="71119"/>
                </a:lnTo>
                <a:close/>
              </a:path>
              <a:path w="120014" h="187959">
                <a:moveTo>
                  <a:pt x="34244" y="62229"/>
                </a:moveTo>
                <a:lnTo>
                  <a:pt x="28779" y="62229"/>
                </a:lnTo>
                <a:lnTo>
                  <a:pt x="29055" y="63499"/>
                </a:lnTo>
                <a:lnTo>
                  <a:pt x="30627" y="63499"/>
                </a:lnTo>
                <a:lnTo>
                  <a:pt x="31138" y="64769"/>
                </a:lnTo>
                <a:lnTo>
                  <a:pt x="32239" y="66039"/>
                </a:lnTo>
                <a:lnTo>
                  <a:pt x="32829" y="66039"/>
                </a:lnTo>
                <a:lnTo>
                  <a:pt x="34087" y="68579"/>
                </a:lnTo>
                <a:lnTo>
                  <a:pt x="34755" y="69849"/>
                </a:lnTo>
                <a:lnTo>
                  <a:pt x="28346" y="69849"/>
                </a:lnTo>
                <a:lnTo>
                  <a:pt x="26538" y="71119"/>
                </a:lnTo>
                <a:lnTo>
                  <a:pt x="28700" y="71119"/>
                </a:lnTo>
                <a:lnTo>
                  <a:pt x="29840" y="72389"/>
                </a:lnTo>
                <a:lnTo>
                  <a:pt x="32553" y="73659"/>
                </a:lnTo>
                <a:lnTo>
                  <a:pt x="40849" y="73659"/>
                </a:lnTo>
                <a:lnTo>
                  <a:pt x="39787" y="71119"/>
                </a:lnTo>
                <a:lnTo>
                  <a:pt x="38019" y="69849"/>
                </a:lnTo>
                <a:lnTo>
                  <a:pt x="36131" y="66039"/>
                </a:lnTo>
                <a:lnTo>
                  <a:pt x="35462" y="64769"/>
                </a:lnTo>
                <a:lnTo>
                  <a:pt x="34833" y="63499"/>
                </a:lnTo>
                <a:lnTo>
                  <a:pt x="34244" y="62229"/>
                </a:lnTo>
                <a:close/>
              </a:path>
              <a:path w="120014" h="187959">
                <a:moveTo>
                  <a:pt x="51386" y="71119"/>
                </a:moveTo>
                <a:lnTo>
                  <a:pt x="49813" y="71119"/>
                </a:lnTo>
                <a:lnTo>
                  <a:pt x="50048" y="72389"/>
                </a:lnTo>
                <a:lnTo>
                  <a:pt x="51189" y="72389"/>
                </a:lnTo>
                <a:lnTo>
                  <a:pt x="51386" y="71119"/>
                </a:lnTo>
                <a:close/>
              </a:path>
              <a:path w="120014" h="187959">
                <a:moveTo>
                  <a:pt x="29723" y="41909"/>
                </a:moveTo>
                <a:lnTo>
                  <a:pt x="25280" y="41909"/>
                </a:lnTo>
                <a:lnTo>
                  <a:pt x="24808" y="43179"/>
                </a:lnTo>
                <a:lnTo>
                  <a:pt x="23943" y="43179"/>
                </a:lnTo>
                <a:lnTo>
                  <a:pt x="23550" y="44449"/>
                </a:lnTo>
                <a:lnTo>
                  <a:pt x="23197" y="44449"/>
                </a:lnTo>
                <a:lnTo>
                  <a:pt x="22842" y="45719"/>
                </a:lnTo>
                <a:lnTo>
                  <a:pt x="22568" y="45719"/>
                </a:lnTo>
                <a:lnTo>
                  <a:pt x="22292" y="46989"/>
                </a:lnTo>
                <a:lnTo>
                  <a:pt x="21898" y="49529"/>
                </a:lnTo>
                <a:lnTo>
                  <a:pt x="21898" y="53339"/>
                </a:lnTo>
                <a:lnTo>
                  <a:pt x="22056" y="54609"/>
                </a:lnTo>
                <a:lnTo>
                  <a:pt x="22292" y="57149"/>
                </a:lnTo>
                <a:lnTo>
                  <a:pt x="18911" y="57149"/>
                </a:lnTo>
                <a:lnTo>
                  <a:pt x="18163" y="58419"/>
                </a:lnTo>
                <a:lnTo>
                  <a:pt x="3224" y="58419"/>
                </a:lnTo>
                <a:lnTo>
                  <a:pt x="3421" y="59689"/>
                </a:lnTo>
                <a:lnTo>
                  <a:pt x="3695" y="60959"/>
                </a:lnTo>
                <a:lnTo>
                  <a:pt x="4050" y="60959"/>
                </a:lnTo>
                <a:lnTo>
                  <a:pt x="4482" y="62229"/>
                </a:lnTo>
                <a:lnTo>
                  <a:pt x="9357" y="69849"/>
                </a:lnTo>
                <a:lnTo>
                  <a:pt x="7234" y="69849"/>
                </a:lnTo>
                <a:lnTo>
                  <a:pt x="6841" y="71119"/>
                </a:lnTo>
                <a:lnTo>
                  <a:pt x="22646" y="71119"/>
                </a:lnTo>
                <a:lnTo>
                  <a:pt x="22527" y="68579"/>
                </a:lnTo>
                <a:lnTo>
                  <a:pt x="22685" y="68579"/>
                </a:lnTo>
                <a:lnTo>
                  <a:pt x="22960" y="67309"/>
                </a:lnTo>
                <a:lnTo>
                  <a:pt x="23392" y="67309"/>
                </a:lnTo>
                <a:lnTo>
                  <a:pt x="24022" y="66039"/>
                </a:lnTo>
                <a:lnTo>
                  <a:pt x="24769" y="64769"/>
                </a:lnTo>
                <a:lnTo>
                  <a:pt x="25752" y="64769"/>
                </a:lnTo>
                <a:lnTo>
                  <a:pt x="26891" y="63499"/>
                </a:lnTo>
                <a:lnTo>
                  <a:pt x="28268" y="62229"/>
                </a:lnTo>
                <a:lnTo>
                  <a:pt x="34244" y="62229"/>
                </a:lnTo>
                <a:lnTo>
                  <a:pt x="33615" y="60959"/>
                </a:lnTo>
                <a:lnTo>
                  <a:pt x="30313" y="50799"/>
                </a:lnTo>
                <a:lnTo>
                  <a:pt x="30037" y="49529"/>
                </a:lnTo>
                <a:lnTo>
                  <a:pt x="29801" y="48259"/>
                </a:lnTo>
                <a:lnTo>
                  <a:pt x="29644" y="45719"/>
                </a:lnTo>
                <a:lnTo>
                  <a:pt x="29565" y="43179"/>
                </a:lnTo>
                <a:lnTo>
                  <a:pt x="29723" y="41909"/>
                </a:lnTo>
                <a:close/>
              </a:path>
              <a:path w="120014" h="187959">
                <a:moveTo>
                  <a:pt x="51700" y="59689"/>
                </a:moveTo>
                <a:lnTo>
                  <a:pt x="48830" y="59689"/>
                </a:lnTo>
                <a:lnTo>
                  <a:pt x="49263" y="62229"/>
                </a:lnTo>
                <a:lnTo>
                  <a:pt x="49577" y="64769"/>
                </a:lnTo>
                <a:lnTo>
                  <a:pt x="49656" y="66039"/>
                </a:lnTo>
                <a:lnTo>
                  <a:pt x="49773" y="71119"/>
                </a:lnTo>
                <a:lnTo>
                  <a:pt x="57794" y="71119"/>
                </a:lnTo>
                <a:lnTo>
                  <a:pt x="56969" y="69849"/>
                </a:lnTo>
                <a:lnTo>
                  <a:pt x="52722" y="69849"/>
                </a:lnTo>
                <a:lnTo>
                  <a:pt x="52722" y="63499"/>
                </a:lnTo>
                <a:lnTo>
                  <a:pt x="52564" y="63499"/>
                </a:lnTo>
                <a:lnTo>
                  <a:pt x="52447" y="62229"/>
                </a:lnTo>
                <a:lnTo>
                  <a:pt x="52132" y="60959"/>
                </a:lnTo>
                <a:lnTo>
                  <a:pt x="51935" y="60959"/>
                </a:lnTo>
                <a:lnTo>
                  <a:pt x="51700" y="59689"/>
                </a:lnTo>
                <a:close/>
              </a:path>
              <a:path w="120014" h="187959">
                <a:moveTo>
                  <a:pt x="101825" y="63499"/>
                </a:moveTo>
                <a:lnTo>
                  <a:pt x="95501" y="63499"/>
                </a:lnTo>
                <a:lnTo>
                  <a:pt x="94397" y="64769"/>
                </a:lnTo>
                <a:lnTo>
                  <a:pt x="103090" y="64769"/>
                </a:lnTo>
                <a:lnTo>
                  <a:pt x="101825" y="63499"/>
                </a:lnTo>
                <a:close/>
              </a:path>
              <a:path w="120014" h="187959">
                <a:moveTo>
                  <a:pt x="116258" y="59690"/>
                </a:moveTo>
                <a:lnTo>
                  <a:pt x="108507" y="59689"/>
                </a:lnTo>
                <a:lnTo>
                  <a:pt x="107759" y="60959"/>
                </a:lnTo>
                <a:lnTo>
                  <a:pt x="106149" y="62229"/>
                </a:lnTo>
                <a:lnTo>
                  <a:pt x="118144" y="62230"/>
                </a:lnTo>
                <a:lnTo>
                  <a:pt x="117431" y="60960"/>
                </a:lnTo>
                <a:lnTo>
                  <a:pt x="117166" y="60960"/>
                </a:lnTo>
                <a:lnTo>
                  <a:pt x="116258" y="59690"/>
                </a:lnTo>
                <a:close/>
              </a:path>
              <a:path w="120014" h="187959">
                <a:moveTo>
                  <a:pt x="65775" y="53339"/>
                </a:moveTo>
                <a:lnTo>
                  <a:pt x="64753" y="53339"/>
                </a:lnTo>
                <a:lnTo>
                  <a:pt x="63888" y="55879"/>
                </a:lnTo>
                <a:lnTo>
                  <a:pt x="64478" y="57149"/>
                </a:lnTo>
                <a:lnTo>
                  <a:pt x="65460" y="58419"/>
                </a:lnTo>
                <a:lnTo>
                  <a:pt x="66247" y="60959"/>
                </a:lnTo>
                <a:lnTo>
                  <a:pt x="76351" y="60959"/>
                </a:lnTo>
                <a:lnTo>
                  <a:pt x="76272" y="59689"/>
                </a:lnTo>
                <a:lnTo>
                  <a:pt x="75918" y="59689"/>
                </a:lnTo>
                <a:lnTo>
                  <a:pt x="75801" y="57149"/>
                </a:lnTo>
                <a:lnTo>
                  <a:pt x="68685" y="57149"/>
                </a:lnTo>
                <a:lnTo>
                  <a:pt x="67505" y="55879"/>
                </a:lnTo>
                <a:lnTo>
                  <a:pt x="66679" y="54609"/>
                </a:lnTo>
                <a:lnTo>
                  <a:pt x="66050" y="54609"/>
                </a:lnTo>
                <a:lnTo>
                  <a:pt x="65775" y="53339"/>
                </a:lnTo>
                <a:close/>
              </a:path>
              <a:path w="120014" h="187959">
                <a:moveTo>
                  <a:pt x="93335" y="59689"/>
                </a:moveTo>
                <a:lnTo>
                  <a:pt x="76548" y="59689"/>
                </a:lnTo>
                <a:lnTo>
                  <a:pt x="76391" y="60959"/>
                </a:lnTo>
                <a:lnTo>
                  <a:pt x="92510" y="60959"/>
                </a:lnTo>
                <a:lnTo>
                  <a:pt x="93335" y="59689"/>
                </a:lnTo>
                <a:close/>
              </a:path>
              <a:path w="120014" h="187959">
                <a:moveTo>
                  <a:pt x="49026" y="55879"/>
                </a:moveTo>
                <a:lnTo>
                  <a:pt x="47454" y="55879"/>
                </a:lnTo>
                <a:lnTo>
                  <a:pt x="48044" y="57149"/>
                </a:lnTo>
                <a:lnTo>
                  <a:pt x="48594" y="59689"/>
                </a:lnTo>
                <a:lnTo>
                  <a:pt x="51425" y="59689"/>
                </a:lnTo>
                <a:lnTo>
                  <a:pt x="51110" y="58419"/>
                </a:lnTo>
                <a:lnTo>
                  <a:pt x="50796" y="58419"/>
                </a:lnTo>
                <a:lnTo>
                  <a:pt x="50009" y="57149"/>
                </a:lnTo>
                <a:lnTo>
                  <a:pt x="49538" y="57149"/>
                </a:lnTo>
                <a:lnTo>
                  <a:pt x="49026" y="55879"/>
                </a:lnTo>
                <a:close/>
              </a:path>
              <a:path w="120014" h="187959">
                <a:moveTo>
                  <a:pt x="95144" y="58419"/>
                </a:moveTo>
                <a:lnTo>
                  <a:pt x="77452" y="58419"/>
                </a:lnTo>
                <a:lnTo>
                  <a:pt x="77216" y="59689"/>
                </a:lnTo>
                <a:lnTo>
                  <a:pt x="94201" y="59689"/>
                </a:lnTo>
                <a:lnTo>
                  <a:pt x="95144" y="58419"/>
                </a:lnTo>
                <a:close/>
              </a:path>
              <a:path w="120014" h="187959">
                <a:moveTo>
                  <a:pt x="113624" y="58419"/>
                </a:moveTo>
                <a:lnTo>
                  <a:pt x="111301" y="58419"/>
                </a:lnTo>
                <a:lnTo>
                  <a:pt x="110634" y="59689"/>
                </a:lnTo>
                <a:lnTo>
                  <a:pt x="114130" y="59689"/>
                </a:lnTo>
                <a:lnTo>
                  <a:pt x="113624" y="58419"/>
                </a:lnTo>
                <a:close/>
              </a:path>
              <a:path w="120014" h="187959">
                <a:moveTo>
                  <a:pt x="15726" y="53339"/>
                </a:moveTo>
                <a:lnTo>
                  <a:pt x="3617" y="53339"/>
                </a:lnTo>
                <a:lnTo>
                  <a:pt x="3421" y="54609"/>
                </a:lnTo>
                <a:lnTo>
                  <a:pt x="3263" y="54609"/>
                </a:lnTo>
                <a:lnTo>
                  <a:pt x="3145" y="55879"/>
                </a:lnTo>
                <a:lnTo>
                  <a:pt x="3106" y="58419"/>
                </a:lnTo>
                <a:lnTo>
                  <a:pt x="18163" y="58419"/>
                </a:lnTo>
                <a:lnTo>
                  <a:pt x="17967" y="57149"/>
                </a:lnTo>
                <a:lnTo>
                  <a:pt x="16905" y="55879"/>
                </a:lnTo>
                <a:lnTo>
                  <a:pt x="16355" y="54609"/>
                </a:lnTo>
                <a:lnTo>
                  <a:pt x="15726" y="53339"/>
                </a:lnTo>
                <a:close/>
              </a:path>
              <a:path w="120014" h="187959">
                <a:moveTo>
                  <a:pt x="99238" y="53339"/>
                </a:moveTo>
                <a:lnTo>
                  <a:pt x="77884" y="53339"/>
                </a:lnTo>
                <a:lnTo>
                  <a:pt x="77923" y="57149"/>
                </a:lnTo>
                <a:lnTo>
                  <a:pt x="77845" y="58419"/>
                </a:lnTo>
                <a:lnTo>
                  <a:pt x="95616" y="58419"/>
                </a:lnTo>
                <a:lnTo>
                  <a:pt x="97111" y="55879"/>
                </a:lnTo>
                <a:lnTo>
                  <a:pt x="98169" y="54609"/>
                </a:lnTo>
                <a:lnTo>
                  <a:pt x="98686" y="54609"/>
                </a:lnTo>
                <a:lnTo>
                  <a:pt x="99238" y="53339"/>
                </a:lnTo>
                <a:close/>
              </a:path>
              <a:path w="120014" h="187959">
                <a:moveTo>
                  <a:pt x="21505" y="55879"/>
                </a:moveTo>
                <a:lnTo>
                  <a:pt x="20994" y="55879"/>
                </a:lnTo>
                <a:lnTo>
                  <a:pt x="20679" y="57149"/>
                </a:lnTo>
                <a:lnTo>
                  <a:pt x="21939" y="57149"/>
                </a:lnTo>
                <a:lnTo>
                  <a:pt x="21505" y="55879"/>
                </a:lnTo>
                <a:close/>
              </a:path>
              <a:path w="120014" h="187959">
                <a:moveTo>
                  <a:pt x="38254" y="55879"/>
                </a:moveTo>
                <a:lnTo>
                  <a:pt x="37822" y="55879"/>
                </a:lnTo>
                <a:lnTo>
                  <a:pt x="37939" y="57149"/>
                </a:lnTo>
                <a:lnTo>
                  <a:pt x="38097" y="57149"/>
                </a:lnTo>
                <a:lnTo>
                  <a:pt x="38254" y="55879"/>
                </a:lnTo>
                <a:close/>
              </a:path>
              <a:path w="120014" h="187959">
                <a:moveTo>
                  <a:pt x="73245" y="46989"/>
                </a:moveTo>
                <a:lnTo>
                  <a:pt x="67347" y="46989"/>
                </a:lnTo>
                <a:lnTo>
                  <a:pt x="67387" y="50799"/>
                </a:lnTo>
                <a:lnTo>
                  <a:pt x="67505" y="52069"/>
                </a:lnTo>
                <a:lnTo>
                  <a:pt x="67820" y="54609"/>
                </a:lnTo>
                <a:lnTo>
                  <a:pt x="68056" y="55879"/>
                </a:lnTo>
                <a:lnTo>
                  <a:pt x="68685" y="57149"/>
                </a:lnTo>
                <a:lnTo>
                  <a:pt x="75801" y="57149"/>
                </a:lnTo>
                <a:lnTo>
                  <a:pt x="75722" y="55879"/>
                </a:lnTo>
                <a:lnTo>
                  <a:pt x="75407" y="53339"/>
                </a:lnTo>
                <a:lnTo>
                  <a:pt x="75211" y="53339"/>
                </a:lnTo>
                <a:lnTo>
                  <a:pt x="74817" y="50799"/>
                </a:lnTo>
                <a:lnTo>
                  <a:pt x="74582" y="50799"/>
                </a:lnTo>
                <a:lnTo>
                  <a:pt x="74149" y="49529"/>
                </a:lnTo>
                <a:lnTo>
                  <a:pt x="73953" y="49529"/>
                </a:lnTo>
                <a:lnTo>
                  <a:pt x="73520" y="48259"/>
                </a:lnTo>
                <a:lnTo>
                  <a:pt x="73245" y="46989"/>
                </a:lnTo>
                <a:close/>
              </a:path>
              <a:path w="120014" h="187959">
                <a:moveTo>
                  <a:pt x="39316" y="54609"/>
                </a:moveTo>
                <a:lnTo>
                  <a:pt x="37271" y="54609"/>
                </a:lnTo>
                <a:lnTo>
                  <a:pt x="37507" y="55879"/>
                </a:lnTo>
                <a:lnTo>
                  <a:pt x="38922" y="55879"/>
                </a:lnTo>
                <a:lnTo>
                  <a:pt x="39316" y="54609"/>
                </a:lnTo>
                <a:close/>
              </a:path>
              <a:path w="120014" h="187959">
                <a:moveTo>
                  <a:pt x="47218" y="54609"/>
                </a:moveTo>
                <a:lnTo>
                  <a:pt x="46510" y="54609"/>
                </a:lnTo>
                <a:lnTo>
                  <a:pt x="46825" y="55879"/>
                </a:lnTo>
                <a:lnTo>
                  <a:pt x="47886" y="55879"/>
                </a:lnTo>
                <a:lnTo>
                  <a:pt x="47218" y="54609"/>
                </a:lnTo>
                <a:close/>
              </a:path>
              <a:path w="120014" h="187959">
                <a:moveTo>
                  <a:pt x="39197" y="46989"/>
                </a:moveTo>
                <a:lnTo>
                  <a:pt x="37271" y="46989"/>
                </a:lnTo>
                <a:lnTo>
                  <a:pt x="37389" y="53339"/>
                </a:lnTo>
                <a:lnTo>
                  <a:pt x="37232" y="54609"/>
                </a:lnTo>
                <a:lnTo>
                  <a:pt x="39906" y="54609"/>
                </a:lnTo>
                <a:lnTo>
                  <a:pt x="39826" y="50799"/>
                </a:lnTo>
                <a:lnTo>
                  <a:pt x="39630" y="49529"/>
                </a:lnTo>
                <a:lnTo>
                  <a:pt x="39512" y="48259"/>
                </a:lnTo>
                <a:lnTo>
                  <a:pt x="39197" y="46989"/>
                </a:lnTo>
                <a:close/>
              </a:path>
              <a:path w="120014" h="187959">
                <a:moveTo>
                  <a:pt x="14625" y="52069"/>
                </a:moveTo>
                <a:lnTo>
                  <a:pt x="4364" y="52069"/>
                </a:lnTo>
                <a:lnTo>
                  <a:pt x="4089" y="53339"/>
                </a:lnTo>
                <a:lnTo>
                  <a:pt x="15018" y="53339"/>
                </a:lnTo>
                <a:lnTo>
                  <a:pt x="14625" y="52069"/>
                </a:lnTo>
                <a:close/>
              </a:path>
              <a:path w="120014" h="187959">
                <a:moveTo>
                  <a:pt x="107725" y="48259"/>
                </a:moveTo>
                <a:lnTo>
                  <a:pt x="77569" y="48259"/>
                </a:lnTo>
                <a:lnTo>
                  <a:pt x="77530" y="50799"/>
                </a:lnTo>
                <a:lnTo>
                  <a:pt x="77727" y="53339"/>
                </a:lnTo>
                <a:lnTo>
                  <a:pt x="102964" y="53339"/>
                </a:lnTo>
                <a:lnTo>
                  <a:pt x="104424" y="52069"/>
                </a:lnTo>
                <a:lnTo>
                  <a:pt x="104930" y="52069"/>
                </a:lnTo>
                <a:lnTo>
                  <a:pt x="105873" y="50799"/>
                </a:lnTo>
                <a:lnTo>
                  <a:pt x="106391" y="50799"/>
                </a:lnTo>
                <a:lnTo>
                  <a:pt x="106816" y="49529"/>
                </a:lnTo>
                <a:lnTo>
                  <a:pt x="107288" y="49529"/>
                </a:lnTo>
                <a:lnTo>
                  <a:pt x="107725" y="48259"/>
                </a:lnTo>
                <a:close/>
              </a:path>
              <a:path w="120014" h="187959">
                <a:moveTo>
                  <a:pt x="13367" y="50799"/>
                </a:moveTo>
                <a:lnTo>
                  <a:pt x="6054" y="50799"/>
                </a:lnTo>
                <a:lnTo>
                  <a:pt x="5228" y="52069"/>
                </a:lnTo>
                <a:lnTo>
                  <a:pt x="13839" y="52069"/>
                </a:lnTo>
                <a:lnTo>
                  <a:pt x="13367" y="50799"/>
                </a:lnTo>
                <a:close/>
              </a:path>
              <a:path w="120014" h="187959">
                <a:moveTo>
                  <a:pt x="10930" y="49529"/>
                </a:moveTo>
                <a:lnTo>
                  <a:pt x="7509" y="49529"/>
                </a:lnTo>
                <a:lnTo>
                  <a:pt x="6802" y="50799"/>
                </a:lnTo>
                <a:lnTo>
                  <a:pt x="11480" y="50799"/>
                </a:lnTo>
                <a:lnTo>
                  <a:pt x="10930" y="49529"/>
                </a:lnTo>
                <a:close/>
              </a:path>
              <a:path w="120014" h="187959">
                <a:moveTo>
                  <a:pt x="114843" y="38100"/>
                </a:moveTo>
                <a:lnTo>
                  <a:pt x="79614" y="38099"/>
                </a:lnTo>
                <a:lnTo>
                  <a:pt x="79890" y="40639"/>
                </a:lnTo>
                <a:lnTo>
                  <a:pt x="79890" y="43179"/>
                </a:lnTo>
                <a:lnTo>
                  <a:pt x="79653" y="44449"/>
                </a:lnTo>
                <a:lnTo>
                  <a:pt x="79339" y="44449"/>
                </a:lnTo>
                <a:lnTo>
                  <a:pt x="79142" y="45719"/>
                </a:lnTo>
                <a:lnTo>
                  <a:pt x="78159" y="45719"/>
                </a:lnTo>
                <a:lnTo>
                  <a:pt x="77766" y="46989"/>
                </a:lnTo>
                <a:lnTo>
                  <a:pt x="77649" y="48259"/>
                </a:lnTo>
                <a:lnTo>
                  <a:pt x="108116" y="48259"/>
                </a:lnTo>
                <a:lnTo>
                  <a:pt x="108472" y="46989"/>
                </a:lnTo>
                <a:lnTo>
                  <a:pt x="108829" y="46989"/>
                </a:lnTo>
                <a:lnTo>
                  <a:pt x="110048" y="39370"/>
                </a:lnTo>
                <a:lnTo>
                  <a:pt x="113348" y="39370"/>
                </a:lnTo>
                <a:lnTo>
                  <a:pt x="114843" y="38100"/>
                </a:lnTo>
                <a:close/>
              </a:path>
              <a:path w="120014" h="187959">
                <a:moveTo>
                  <a:pt x="38765" y="45719"/>
                </a:moveTo>
                <a:lnTo>
                  <a:pt x="36917" y="45719"/>
                </a:lnTo>
                <a:lnTo>
                  <a:pt x="37113" y="46989"/>
                </a:lnTo>
                <a:lnTo>
                  <a:pt x="39001" y="46989"/>
                </a:lnTo>
                <a:lnTo>
                  <a:pt x="38765" y="45719"/>
                </a:lnTo>
                <a:close/>
              </a:path>
              <a:path w="120014" h="187959">
                <a:moveTo>
                  <a:pt x="73992" y="39369"/>
                </a:moveTo>
                <a:lnTo>
                  <a:pt x="73166" y="40639"/>
                </a:lnTo>
                <a:lnTo>
                  <a:pt x="71711" y="41909"/>
                </a:lnTo>
                <a:lnTo>
                  <a:pt x="71043" y="41909"/>
                </a:lnTo>
                <a:lnTo>
                  <a:pt x="69904" y="43179"/>
                </a:lnTo>
                <a:lnTo>
                  <a:pt x="68999" y="44449"/>
                </a:lnTo>
                <a:lnTo>
                  <a:pt x="68252" y="45719"/>
                </a:lnTo>
                <a:lnTo>
                  <a:pt x="67741" y="46989"/>
                </a:lnTo>
                <a:lnTo>
                  <a:pt x="73127" y="46989"/>
                </a:lnTo>
                <a:lnTo>
                  <a:pt x="73205" y="41909"/>
                </a:lnTo>
                <a:lnTo>
                  <a:pt x="73520" y="40639"/>
                </a:lnTo>
                <a:lnTo>
                  <a:pt x="73992" y="39369"/>
                </a:lnTo>
                <a:close/>
              </a:path>
              <a:path w="120014" h="187959">
                <a:moveTo>
                  <a:pt x="37113" y="43179"/>
                </a:moveTo>
                <a:lnTo>
                  <a:pt x="35738" y="43179"/>
                </a:lnTo>
                <a:lnTo>
                  <a:pt x="36052" y="44449"/>
                </a:lnTo>
                <a:lnTo>
                  <a:pt x="36367" y="44449"/>
                </a:lnTo>
                <a:lnTo>
                  <a:pt x="36642" y="45719"/>
                </a:lnTo>
                <a:lnTo>
                  <a:pt x="38215" y="45719"/>
                </a:lnTo>
                <a:lnTo>
                  <a:pt x="37507" y="44449"/>
                </a:lnTo>
                <a:lnTo>
                  <a:pt x="37113" y="43179"/>
                </a:lnTo>
                <a:close/>
              </a:path>
              <a:path w="120014" h="187959">
                <a:moveTo>
                  <a:pt x="35659" y="41909"/>
                </a:moveTo>
                <a:lnTo>
                  <a:pt x="34636" y="41909"/>
                </a:lnTo>
                <a:lnTo>
                  <a:pt x="35384" y="43179"/>
                </a:lnTo>
                <a:lnTo>
                  <a:pt x="36171" y="43179"/>
                </a:lnTo>
                <a:lnTo>
                  <a:pt x="35659" y="41909"/>
                </a:lnTo>
                <a:close/>
              </a:path>
              <a:path w="120014" h="187959">
                <a:moveTo>
                  <a:pt x="33772" y="40639"/>
                </a:moveTo>
                <a:lnTo>
                  <a:pt x="27127" y="40639"/>
                </a:lnTo>
                <a:lnTo>
                  <a:pt x="26695" y="41909"/>
                </a:lnTo>
                <a:lnTo>
                  <a:pt x="34440" y="41909"/>
                </a:lnTo>
                <a:lnTo>
                  <a:pt x="33772" y="40639"/>
                </a:lnTo>
                <a:close/>
              </a:path>
              <a:path w="120014" h="187959">
                <a:moveTo>
                  <a:pt x="115982" y="10160"/>
                </a:moveTo>
                <a:lnTo>
                  <a:pt x="83035" y="10159"/>
                </a:lnTo>
                <a:lnTo>
                  <a:pt x="82642" y="12699"/>
                </a:lnTo>
                <a:lnTo>
                  <a:pt x="82484" y="13969"/>
                </a:lnTo>
                <a:lnTo>
                  <a:pt x="82484" y="16509"/>
                </a:lnTo>
                <a:lnTo>
                  <a:pt x="82681" y="19049"/>
                </a:lnTo>
                <a:lnTo>
                  <a:pt x="82917" y="20319"/>
                </a:lnTo>
                <a:lnTo>
                  <a:pt x="83191" y="21589"/>
                </a:lnTo>
                <a:lnTo>
                  <a:pt x="83585" y="24129"/>
                </a:lnTo>
                <a:lnTo>
                  <a:pt x="78749" y="24129"/>
                </a:lnTo>
                <a:lnTo>
                  <a:pt x="78120" y="25399"/>
                </a:lnTo>
                <a:lnTo>
                  <a:pt x="77177" y="25399"/>
                </a:lnTo>
                <a:lnTo>
                  <a:pt x="76823" y="26669"/>
                </a:lnTo>
                <a:lnTo>
                  <a:pt x="76587" y="26669"/>
                </a:lnTo>
                <a:lnTo>
                  <a:pt x="76391" y="27939"/>
                </a:lnTo>
                <a:lnTo>
                  <a:pt x="76311" y="30479"/>
                </a:lnTo>
                <a:lnTo>
                  <a:pt x="76587" y="31749"/>
                </a:lnTo>
                <a:lnTo>
                  <a:pt x="76980" y="33019"/>
                </a:lnTo>
                <a:lnTo>
                  <a:pt x="77766" y="34289"/>
                </a:lnTo>
                <a:lnTo>
                  <a:pt x="78278" y="35559"/>
                </a:lnTo>
                <a:lnTo>
                  <a:pt x="79221" y="38099"/>
                </a:lnTo>
                <a:lnTo>
                  <a:pt x="116453" y="38100"/>
                </a:lnTo>
                <a:lnTo>
                  <a:pt x="117235" y="36830"/>
                </a:lnTo>
                <a:lnTo>
                  <a:pt x="118063" y="36830"/>
                </a:lnTo>
                <a:lnTo>
                  <a:pt x="118856" y="35560"/>
                </a:lnTo>
                <a:lnTo>
                  <a:pt x="119201" y="35560"/>
                </a:lnTo>
                <a:lnTo>
                  <a:pt x="119604" y="34290"/>
                </a:lnTo>
                <a:lnTo>
                  <a:pt x="119604" y="11430"/>
                </a:lnTo>
                <a:lnTo>
                  <a:pt x="117120" y="11430"/>
                </a:lnTo>
                <a:lnTo>
                  <a:pt x="115982" y="10160"/>
                </a:lnTo>
                <a:close/>
              </a:path>
              <a:path w="120014" h="187959">
                <a:moveTo>
                  <a:pt x="92038" y="8889"/>
                </a:moveTo>
                <a:lnTo>
                  <a:pt x="83664" y="8889"/>
                </a:lnTo>
                <a:lnTo>
                  <a:pt x="83310" y="10159"/>
                </a:lnTo>
                <a:lnTo>
                  <a:pt x="93454" y="10159"/>
                </a:lnTo>
                <a:lnTo>
                  <a:pt x="92038" y="8889"/>
                </a:lnTo>
                <a:close/>
              </a:path>
              <a:path w="120014" h="187959">
                <a:moveTo>
                  <a:pt x="106943" y="3810"/>
                </a:moveTo>
                <a:lnTo>
                  <a:pt x="94558" y="3809"/>
                </a:lnTo>
                <a:lnTo>
                  <a:pt x="94086" y="5079"/>
                </a:lnTo>
                <a:lnTo>
                  <a:pt x="93891" y="6349"/>
                </a:lnTo>
                <a:lnTo>
                  <a:pt x="93569" y="7619"/>
                </a:lnTo>
                <a:lnTo>
                  <a:pt x="93454" y="10159"/>
                </a:lnTo>
                <a:lnTo>
                  <a:pt x="108472" y="10160"/>
                </a:lnTo>
                <a:lnTo>
                  <a:pt x="108277" y="8890"/>
                </a:lnTo>
                <a:lnTo>
                  <a:pt x="107805" y="6350"/>
                </a:lnTo>
                <a:lnTo>
                  <a:pt x="107253" y="5080"/>
                </a:lnTo>
                <a:lnTo>
                  <a:pt x="106943" y="3810"/>
                </a:lnTo>
                <a:close/>
              </a:path>
              <a:path w="120014" h="187959">
                <a:moveTo>
                  <a:pt x="89522" y="7619"/>
                </a:moveTo>
                <a:lnTo>
                  <a:pt x="85158" y="7619"/>
                </a:lnTo>
                <a:lnTo>
                  <a:pt x="84607" y="8889"/>
                </a:lnTo>
                <a:lnTo>
                  <a:pt x="90701" y="8889"/>
                </a:lnTo>
                <a:lnTo>
                  <a:pt x="89522" y="7619"/>
                </a:lnTo>
                <a:close/>
              </a:path>
              <a:path w="120014" h="187959">
                <a:moveTo>
                  <a:pt x="103838" y="0"/>
                </a:moveTo>
                <a:lnTo>
                  <a:pt x="97663" y="0"/>
                </a:lnTo>
                <a:lnTo>
                  <a:pt x="96915" y="1269"/>
                </a:lnTo>
                <a:lnTo>
                  <a:pt x="95926" y="2539"/>
                </a:lnTo>
                <a:lnTo>
                  <a:pt x="95455" y="2539"/>
                </a:lnTo>
                <a:lnTo>
                  <a:pt x="94868" y="3809"/>
                </a:lnTo>
                <a:lnTo>
                  <a:pt x="106586" y="3810"/>
                </a:lnTo>
                <a:lnTo>
                  <a:pt x="105873" y="2540"/>
                </a:lnTo>
                <a:lnTo>
                  <a:pt x="105091" y="1270"/>
                </a:lnTo>
                <a:lnTo>
                  <a:pt x="104263" y="1270"/>
                </a:lnTo>
                <a:lnTo>
                  <a:pt x="10383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58421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39" h="42545">
                <a:moveTo>
                  <a:pt x="51151" y="37518"/>
                </a:moveTo>
                <a:lnTo>
                  <a:pt x="33573" y="37518"/>
                </a:lnTo>
                <a:lnTo>
                  <a:pt x="34870" y="37552"/>
                </a:lnTo>
                <a:lnTo>
                  <a:pt x="37347" y="37713"/>
                </a:lnTo>
                <a:lnTo>
                  <a:pt x="53152" y="41939"/>
                </a:lnTo>
                <a:lnTo>
                  <a:pt x="52326" y="39820"/>
                </a:lnTo>
                <a:lnTo>
                  <a:pt x="51399" y="37942"/>
                </a:lnTo>
                <a:lnTo>
                  <a:pt x="51151" y="37518"/>
                </a:lnTo>
                <a:close/>
              </a:path>
              <a:path w="53339" h="42545">
                <a:moveTo>
                  <a:pt x="33638" y="29020"/>
                </a:moveTo>
                <a:lnTo>
                  <a:pt x="19694" y="29020"/>
                </a:lnTo>
                <a:lnTo>
                  <a:pt x="19458" y="29914"/>
                </a:lnTo>
                <a:lnTo>
                  <a:pt x="19350" y="30509"/>
                </a:lnTo>
                <a:lnTo>
                  <a:pt x="19261" y="33555"/>
                </a:lnTo>
                <a:lnTo>
                  <a:pt x="19380" y="34151"/>
                </a:lnTo>
                <a:lnTo>
                  <a:pt x="26613" y="37942"/>
                </a:lnTo>
                <a:lnTo>
                  <a:pt x="28068" y="37747"/>
                </a:lnTo>
                <a:lnTo>
                  <a:pt x="29483" y="37633"/>
                </a:lnTo>
                <a:lnTo>
                  <a:pt x="30899" y="37552"/>
                </a:lnTo>
                <a:lnTo>
                  <a:pt x="32235" y="37518"/>
                </a:lnTo>
                <a:lnTo>
                  <a:pt x="51151" y="37518"/>
                </a:lnTo>
                <a:lnTo>
                  <a:pt x="50872" y="37049"/>
                </a:lnTo>
                <a:lnTo>
                  <a:pt x="50400" y="36178"/>
                </a:lnTo>
                <a:lnTo>
                  <a:pt x="49888" y="35399"/>
                </a:lnTo>
                <a:lnTo>
                  <a:pt x="48375" y="33326"/>
                </a:lnTo>
                <a:lnTo>
                  <a:pt x="40767" y="33326"/>
                </a:lnTo>
                <a:lnTo>
                  <a:pt x="38093" y="31792"/>
                </a:lnTo>
                <a:lnTo>
                  <a:pt x="35577" y="30269"/>
                </a:lnTo>
                <a:lnTo>
                  <a:pt x="33638" y="29020"/>
                </a:lnTo>
                <a:close/>
              </a:path>
              <a:path w="53339" h="42545">
                <a:moveTo>
                  <a:pt x="26049" y="8612"/>
                </a:moveTo>
                <a:lnTo>
                  <a:pt x="22013" y="8612"/>
                </a:lnTo>
                <a:lnTo>
                  <a:pt x="23091" y="11315"/>
                </a:lnTo>
                <a:lnTo>
                  <a:pt x="24373" y="13937"/>
                </a:lnTo>
                <a:lnTo>
                  <a:pt x="48375" y="33326"/>
                </a:lnTo>
                <a:lnTo>
                  <a:pt x="47254" y="32032"/>
                </a:lnTo>
                <a:lnTo>
                  <a:pt x="40453" y="27016"/>
                </a:lnTo>
                <a:lnTo>
                  <a:pt x="40351" y="23500"/>
                </a:lnTo>
                <a:lnTo>
                  <a:pt x="27518" y="13468"/>
                </a:lnTo>
                <a:lnTo>
                  <a:pt x="27361" y="13399"/>
                </a:lnTo>
                <a:lnTo>
                  <a:pt x="27170" y="13193"/>
                </a:lnTo>
                <a:lnTo>
                  <a:pt x="27053" y="12998"/>
                </a:lnTo>
                <a:lnTo>
                  <a:pt x="26928" y="12219"/>
                </a:lnTo>
                <a:lnTo>
                  <a:pt x="26815" y="11280"/>
                </a:lnTo>
                <a:lnTo>
                  <a:pt x="26634" y="10536"/>
                </a:lnTo>
                <a:lnTo>
                  <a:pt x="26049" y="8612"/>
                </a:lnTo>
                <a:close/>
              </a:path>
              <a:path w="53339" h="42545">
                <a:moveTo>
                  <a:pt x="2395" y="0"/>
                </a:moveTo>
                <a:lnTo>
                  <a:pt x="0" y="4111"/>
                </a:lnTo>
                <a:lnTo>
                  <a:pt x="125" y="5016"/>
                </a:lnTo>
                <a:lnTo>
                  <a:pt x="6878" y="14808"/>
                </a:lnTo>
                <a:lnTo>
                  <a:pt x="6933" y="15037"/>
                </a:lnTo>
                <a:lnTo>
                  <a:pt x="6220" y="16365"/>
                </a:lnTo>
                <a:lnTo>
                  <a:pt x="5698" y="17625"/>
                </a:lnTo>
                <a:lnTo>
                  <a:pt x="5343" y="18839"/>
                </a:lnTo>
                <a:lnTo>
                  <a:pt x="5226" y="22595"/>
                </a:lnTo>
                <a:lnTo>
                  <a:pt x="5343" y="23065"/>
                </a:lnTo>
                <a:lnTo>
                  <a:pt x="5423" y="23500"/>
                </a:lnTo>
                <a:lnTo>
                  <a:pt x="16903" y="29249"/>
                </a:lnTo>
                <a:lnTo>
                  <a:pt x="17610" y="29215"/>
                </a:lnTo>
                <a:lnTo>
                  <a:pt x="18239" y="29215"/>
                </a:lnTo>
                <a:lnTo>
                  <a:pt x="19694" y="29020"/>
                </a:lnTo>
                <a:lnTo>
                  <a:pt x="33638" y="29020"/>
                </a:lnTo>
                <a:lnTo>
                  <a:pt x="30821" y="27176"/>
                </a:lnTo>
                <a:lnTo>
                  <a:pt x="3456" y="1683"/>
                </a:lnTo>
                <a:lnTo>
                  <a:pt x="2395" y="0"/>
                </a:lnTo>
                <a:close/>
              </a:path>
              <a:path w="53339" h="42545">
                <a:moveTo>
                  <a:pt x="19341" y="2393"/>
                </a:moveTo>
                <a:lnTo>
                  <a:pt x="14582" y="5920"/>
                </a:lnTo>
                <a:lnTo>
                  <a:pt x="14701" y="6310"/>
                </a:lnTo>
                <a:lnTo>
                  <a:pt x="15094" y="6894"/>
                </a:lnTo>
                <a:lnTo>
                  <a:pt x="20559" y="16365"/>
                </a:lnTo>
                <a:lnTo>
                  <a:pt x="22013" y="8612"/>
                </a:lnTo>
                <a:lnTo>
                  <a:pt x="26049" y="8612"/>
                </a:lnTo>
                <a:lnTo>
                  <a:pt x="25867" y="8074"/>
                </a:lnTo>
                <a:lnTo>
                  <a:pt x="20323" y="2508"/>
                </a:lnTo>
                <a:lnTo>
                  <a:pt x="19341" y="2393"/>
                </a:lnTo>
                <a:close/>
              </a:path>
              <a:path w="53339" h="42545">
                <a:moveTo>
                  <a:pt x="32354" y="12219"/>
                </a:moveTo>
                <a:lnTo>
                  <a:pt x="28383" y="13273"/>
                </a:lnTo>
                <a:lnTo>
                  <a:pt x="28029" y="13433"/>
                </a:lnTo>
                <a:lnTo>
                  <a:pt x="27754" y="13468"/>
                </a:lnTo>
                <a:lnTo>
                  <a:pt x="36101" y="13468"/>
                </a:lnTo>
                <a:lnTo>
                  <a:pt x="35499" y="13078"/>
                </a:lnTo>
                <a:lnTo>
                  <a:pt x="34948" y="12803"/>
                </a:lnTo>
                <a:lnTo>
                  <a:pt x="34438" y="12609"/>
                </a:lnTo>
                <a:lnTo>
                  <a:pt x="33376" y="12334"/>
                </a:lnTo>
                <a:lnTo>
                  <a:pt x="32864" y="12254"/>
                </a:lnTo>
                <a:lnTo>
                  <a:pt x="32354" y="122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52245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0"/>
                </a:moveTo>
                <a:lnTo>
                  <a:pt x="7234" y="10811"/>
                </a:lnTo>
                <a:lnTo>
                  <a:pt x="8060" y="10731"/>
                </a:lnTo>
                <a:lnTo>
                  <a:pt x="9318" y="10501"/>
                </a:lnTo>
                <a:lnTo>
                  <a:pt x="9828" y="10376"/>
                </a:lnTo>
                <a:lnTo>
                  <a:pt x="8767" y="9757"/>
                </a:lnTo>
                <a:lnTo>
                  <a:pt x="7745" y="9093"/>
                </a:lnTo>
                <a:lnTo>
                  <a:pt x="747" y="1213"/>
                </a:lnTo>
                <a:lnTo>
                  <a:pt x="196" y="355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66085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392" y="0"/>
                </a:moveTo>
                <a:lnTo>
                  <a:pt x="0" y="1523"/>
                </a:lnTo>
                <a:lnTo>
                  <a:pt x="353" y="2072"/>
                </a:lnTo>
                <a:lnTo>
                  <a:pt x="1297" y="3447"/>
                </a:lnTo>
                <a:lnTo>
                  <a:pt x="2004" y="4260"/>
                </a:lnTo>
                <a:lnTo>
                  <a:pt x="2790" y="5210"/>
                </a:lnTo>
                <a:lnTo>
                  <a:pt x="9120" y="8807"/>
                </a:lnTo>
                <a:lnTo>
                  <a:pt x="9710" y="8772"/>
                </a:lnTo>
                <a:lnTo>
                  <a:pt x="13877" y="5749"/>
                </a:lnTo>
                <a:lnTo>
                  <a:pt x="11243" y="4615"/>
                </a:lnTo>
                <a:lnTo>
                  <a:pt x="7351" y="3012"/>
                </a:lnTo>
                <a:lnTo>
                  <a:pt x="39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94510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459" y="0"/>
                </a:moveTo>
                <a:lnTo>
                  <a:pt x="0" y="3676"/>
                </a:lnTo>
                <a:lnTo>
                  <a:pt x="196" y="4031"/>
                </a:lnTo>
                <a:lnTo>
                  <a:pt x="707" y="4386"/>
                </a:lnTo>
                <a:lnTo>
                  <a:pt x="2790" y="6069"/>
                </a:lnTo>
                <a:lnTo>
                  <a:pt x="3765" y="6963"/>
                </a:lnTo>
                <a:lnTo>
                  <a:pt x="4481" y="7707"/>
                </a:lnTo>
                <a:lnTo>
                  <a:pt x="5307" y="8612"/>
                </a:lnTo>
                <a:lnTo>
                  <a:pt x="5464" y="8337"/>
                </a:lnTo>
                <a:lnTo>
                  <a:pt x="5739" y="7512"/>
                </a:lnTo>
                <a:lnTo>
                  <a:pt x="6054" y="6298"/>
                </a:lnTo>
                <a:lnTo>
                  <a:pt x="6171" y="5634"/>
                </a:lnTo>
                <a:lnTo>
                  <a:pt x="6093" y="2702"/>
                </a:lnTo>
                <a:lnTo>
                  <a:pt x="3892" y="160"/>
                </a:lnTo>
                <a:lnTo>
                  <a:pt x="345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91679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1730" y="34"/>
                </a:moveTo>
                <a:lnTo>
                  <a:pt x="235" y="34"/>
                </a:lnTo>
                <a:lnTo>
                  <a:pt x="79" y="584"/>
                </a:lnTo>
                <a:lnTo>
                  <a:pt x="0" y="3012"/>
                </a:lnTo>
                <a:lnTo>
                  <a:pt x="79" y="3241"/>
                </a:lnTo>
                <a:lnTo>
                  <a:pt x="1651" y="4180"/>
                </a:lnTo>
                <a:lnTo>
                  <a:pt x="2044" y="4100"/>
                </a:lnTo>
                <a:lnTo>
                  <a:pt x="2825" y="3836"/>
                </a:lnTo>
                <a:lnTo>
                  <a:pt x="3263" y="3630"/>
                </a:lnTo>
                <a:lnTo>
                  <a:pt x="3460" y="3515"/>
                </a:lnTo>
                <a:lnTo>
                  <a:pt x="3557" y="3012"/>
                </a:lnTo>
                <a:lnTo>
                  <a:pt x="3538" y="1557"/>
                </a:lnTo>
                <a:lnTo>
                  <a:pt x="1730" y="34"/>
                </a:lnTo>
                <a:close/>
              </a:path>
              <a:path w="3810" h="4445">
                <a:moveTo>
                  <a:pt x="1101" y="0"/>
                </a:moveTo>
                <a:lnTo>
                  <a:pt x="944" y="34"/>
                </a:lnTo>
                <a:lnTo>
                  <a:pt x="1454" y="34"/>
                </a:lnTo>
                <a:lnTo>
                  <a:pt x="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41473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65" y="0"/>
                </a:moveTo>
                <a:lnTo>
                  <a:pt x="0" y="5165"/>
                </a:lnTo>
                <a:lnTo>
                  <a:pt x="2437" y="5909"/>
                </a:lnTo>
                <a:lnTo>
                  <a:pt x="3460" y="6264"/>
                </a:lnTo>
                <a:lnTo>
                  <a:pt x="8531" y="8887"/>
                </a:lnTo>
                <a:lnTo>
                  <a:pt x="7721" y="7512"/>
                </a:lnTo>
                <a:lnTo>
                  <a:pt x="1534" y="423"/>
                </a:lnTo>
                <a:lnTo>
                  <a:pt x="86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5806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1612" y="0"/>
                </a:moveTo>
                <a:lnTo>
                  <a:pt x="0" y="4306"/>
                </a:lnTo>
                <a:lnTo>
                  <a:pt x="0" y="5004"/>
                </a:lnTo>
                <a:lnTo>
                  <a:pt x="903" y="5714"/>
                </a:lnTo>
                <a:lnTo>
                  <a:pt x="3184" y="7593"/>
                </a:lnTo>
                <a:lnTo>
                  <a:pt x="4678" y="8887"/>
                </a:lnTo>
                <a:lnTo>
                  <a:pt x="8060" y="11933"/>
                </a:lnTo>
                <a:lnTo>
                  <a:pt x="9828" y="13617"/>
                </a:lnTo>
                <a:lnTo>
                  <a:pt x="9716" y="11933"/>
                </a:lnTo>
                <a:lnTo>
                  <a:pt x="2273" y="423"/>
                </a:lnTo>
                <a:lnTo>
                  <a:pt x="161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31235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32441" y="4953"/>
                </a:moveTo>
                <a:lnTo>
                  <a:pt x="23644" y="4952"/>
                </a:lnTo>
                <a:lnTo>
                  <a:pt x="25649" y="5841"/>
                </a:lnTo>
                <a:lnTo>
                  <a:pt x="29541" y="7620"/>
                </a:lnTo>
                <a:lnTo>
                  <a:pt x="53602" y="22479"/>
                </a:lnTo>
                <a:lnTo>
                  <a:pt x="55882" y="24130"/>
                </a:lnTo>
                <a:lnTo>
                  <a:pt x="57849" y="25781"/>
                </a:lnTo>
                <a:lnTo>
                  <a:pt x="62410" y="29464"/>
                </a:lnTo>
                <a:lnTo>
                  <a:pt x="65555" y="33655"/>
                </a:lnTo>
                <a:lnTo>
                  <a:pt x="66733" y="35052"/>
                </a:lnTo>
                <a:lnTo>
                  <a:pt x="67362" y="35687"/>
                </a:lnTo>
                <a:lnTo>
                  <a:pt x="65712" y="32512"/>
                </a:lnTo>
                <a:lnTo>
                  <a:pt x="54232" y="16510"/>
                </a:lnTo>
                <a:lnTo>
                  <a:pt x="53602" y="15748"/>
                </a:lnTo>
                <a:lnTo>
                  <a:pt x="48491" y="13081"/>
                </a:lnTo>
                <a:lnTo>
                  <a:pt x="47508" y="10795"/>
                </a:lnTo>
                <a:lnTo>
                  <a:pt x="46530" y="8890"/>
                </a:lnTo>
                <a:lnTo>
                  <a:pt x="45638" y="7366"/>
                </a:lnTo>
                <a:lnTo>
                  <a:pt x="34967" y="7366"/>
                </a:lnTo>
                <a:lnTo>
                  <a:pt x="34219" y="6985"/>
                </a:lnTo>
                <a:lnTo>
                  <a:pt x="33944" y="6731"/>
                </a:lnTo>
                <a:lnTo>
                  <a:pt x="33709" y="6477"/>
                </a:lnTo>
                <a:lnTo>
                  <a:pt x="33434" y="6223"/>
                </a:lnTo>
                <a:lnTo>
                  <a:pt x="32441" y="4953"/>
                </a:lnTo>
                <a:close/>
              </a:path>
              <a:path w="67945" h="36195">
                <a:moveTo>
                  <a:pt x="41179" y="20320"/>
                </a:moveTo>
                <a:lnTo>
                  <a:pt x="29699" y="20319"/>
                </a:lnTo>
                <a:lnTo>
                  <a:pt x="30052" y="20446"/>
                </a:lnTo>
                <a:lnTo>
                  <a:pt x="30170" y="20573"/>
                </a:lnTo>
                <a:lnTo>
                  <a:pt x="30249" y="20700"/>
                </a:lnTo>
                <a:lnTo>
                  <a:pt x="30328" y="21843"/>
                </a:lnTo>
                <a:lnTo>
                  <a:pt x="30131" y="22478"/>
                </a:lnTo>
                <a:lnTo>
                  <a:pt x="29703" y="23494"/>
                </a:lnTo>
                <a:lnTo>
                  <a:pt x="29463" y="24383"/>
                </a:lnTo>
                <a:lnTo>
                  <a:pt x="29250" y="25399"/>
                </a:lnTo>
                <a:lnTo>
                  <a:pt x="29128" y="27558"/>
                </a:lnTo>
                <a:lnTo>
                  <a:pt x="29246" y="28193"/>
                </a:lnTo>
                <a:lnTo>
                  <a:pt x="33434" y="30734"/>
                </a:lnTo>
                <a:lnTo>
                  <a:pt x="34692" y="30607"/>
                </a:lnTo>
                <a:lnTo>
                  <a:pt x="35478" y="30480"/>
                </a:lnTo>
                <a:lnTo>
                  <a:pt x="36618" y="30099"/>
                </a:lnTo>
                <a:lnTo>
                  <a:pt x="39802" y="29210"/>
                </a:lnTo>
                <a:lnTo>
                  <a:pt x="42318" y="28575"/>
                </a:lnTo>
                <a:lnTo>
                  <a:pt x="43537" y="28448"/>
                </a:lnTo>
                <a:lnTo>
                  <a:pt x="45857" y="27940"/>
                </a:lnTo>
                <a:lnTo>
                  <a:pt x="49002" y="27559"/>
                </a:lnTo>
                <a:lnTo>
                  <a:pt x="49985" y="27559"/>
                </a:lnTo>
                <a:lnTo>
                  <a:pt x="52620" y="27432"/>
                </a:lnTo>
                <a:lnTo>
                  <a:pt x="58989" y="27432"/>
                </a:lnTo>
                <a:lnTo>
                  <a:pt x="58203" y="26924"/>
                </a:lnTo>
                <a:lnTo>
                  <a:pt x="55392" y="25527"/>
                </a:lnTo>
                <a:lnTo>
                  <a:pt x="35478" y="25527"/>
                </a:lnTo>
                <a:lnTo>
                  <a:pt x="36303" y="24384"/>
                </a:lnTo>
                <a:lnTo>
                  <a:pt x="37129" y="23368"/>
                </a:lnTo>
                <a:lnTo>
                  <a:pt x="38387" y="22098"/>
                </a:lnTo>
                <a:lnTo>
                  <a:pt x="39212" y="21463"/>
                </a:lnTo>
                <a:lnTo>
                  <a:pt x="40392" y="20701"/>
                </a:lnTo>
                <a:lnTo>
                  <a:pt x="41179" y="20320"/>
                </a:lnTo>
                <a:close/>
              </a:path>
              <a:path w="67945" h="36195">
                <a:moveTo>
                  <a:pt x="58989" y="27432"/>
                </a:moveTo>
                <a:lnTo>
                  <a:pt x="54192" y="27432"/>
                </a:lnTo>
                <a:lnTo>
                  <a:pt x="55568" y="27559"/>
                </a:lnTo>
                <a:lnTo>
                  <a:pt x="57810" y="27813"/>
                </a:lnTo>
                <a:lnTo>
                  <a:pt x="58635" y="27940"/>
                </a:lnTo>
                <a:lnTo>
                  <a:pt x="59775" y="28194"/>
                </a:lnTo>
                <a:lnTo>
                  <a:pt x="60168" y="28321"/>
                </a:lnTo>
                <a:lnTo>
                  <a:pt x="59185" y="27559"/>
                </a:lnTo>
                <a:lnTo>
                  <a:pt x="58989" y="27432"/>
                </a:lnTo>
                <a:close/>
              </a:path>
              <a:path w="67945" h="36195">
                <a:moveTo>
                  <a:pt x="47862" y="23876"/>
                </a:moveTo>
                <a:lnTo>
                  <a:pt x="35478" y="25527"/>
                </a:lnTo>
                <a:lnTo>
                  <a:pt x="55392" y="25527"/>
                </a:lnTo>
                <a:lnTo>
                  <a:pt x="55136" y="25400"/>
                </a:lnTo>
                <a:lnTo>
                  <a:pt x="54075" y="25146"/>
                </a:lnTo>
                <a:lnTo>
                  <a:pt x="51991" y="24511"/>
                </a:lnTo>
                <a:lnTo>
                  <a:pt x="49907" y="24130"/>
                </a:lnTo>
                <a:lnTo>
                  <a:pt x="47862" y="23876"/>
                </a:lnTo>
                <a:close/>
              </a:path>
              <a:path w="67945" h="36195">
                <a:moveTo>
                  <a:pt x="8782" y="761"/>
                </a:moveTo>
                <a:lnTo>
                  <a:pt x="0" y="9524"/>
                </a:lnTo>
                <a:lnTo>
                  <a:pt x="291" y="10540"/>
                </a:lnTo>
                <a:lnTo>
                  <a:pt x="10237" y="15112"/>
                </a:lnTo>
                <a:lnTo>
                  <a:pt x="10984" y="15239"/>
                </a:lnTo>
                <a:lnTo>
                  <a:pt x="17668" y="25145"/>
                </a:lnTo>
                <a:lnTo>
                  <a:pt x="19044" y="25018"/>
                </a:lnTo>
                <a:lnTo>
                  <a:pt x="20381" y="24764"/>
                </a:lnTo>
                <a:lnTo>
                  <a:pt x="21678" y="24383"/>
                </a:lnTo>
                <a:lnTo>
                  <a:pt x="22268" y="24129"/>
                </a:lnTo>
                <a:lnTo>
                  <a:pt x="23408" y="23494"/>
                </a:lnTo>
                <a:lnTo>
                  <a:pt x="23919" y="23240"/>
                </a:lnTo>
                <a:lnTo>
                  <a:pt x="24823" y="22732"/>
                </a:lnTo>
                <a:lnTo>
                  <a:pt x="26710" y="21462"/>
                </a:lnTo>
                <a:lnTo>
                  <a:pt x="27732" y="20954"/>
                </a:lnTo>
                <a:lnTo>
                  <a:pt x="28558" y="20573"/>
                </a:lnTo>
                <a:lnTo>
                  <a:pt x="28912" y="20446"/>
                </a:lnTo>
                <a:lnTo>
                  <a:pt x="29463" y="20319"/>
                </a:lnTo>
                <a:lnTo>
                  <a:pt x="41179" y="20320"/>
                </a:lnTo>
                <a:lnTo>
                  <a:pt x="41886" y="19939"/>
                </a:lnTo>
                <a:lnTo>
                  <a:pt x="43144" y="19558"/>
                </a:lnTo>
                <a:lnTo>
                  <a:pt x="44992" y="19558"/>
                </a:lnTo>
                <a:lnTo>
                  <a:pt x="42398" y="18542"/>
                </a:lnTo>
                <a:lnTo>
                  <a:pt x="3278" y="8381"/>
                </a:lnTo>
                <a:lnTo>
                  <a:pt x="2768" y="8254"/>
                </a:lnTo>
                <a:lnTo>
                  <a:pt x="2610" y="8254"/>
                </a:lnTo>
                <a:lnTo>
                  <a:pt x="3750" y="8000"/>
                </a:lnTo>
                <a:lnTo>
                  <a:pt x="4930" y="7619"/>
                </a:lnTo>
                <a:lnTo>
                  <a:pt x="6109" y="7492"/>
                </a:lnTo>
                <a:lnTo>
                  <a:pt x="7249" y="7238"/>
                </a:lnTo>
                <a:lnTo>
                  <a:pt x="9569" y="7111"/>
                </a:lnTo>
                <a:lnTo>
                  <a:pt x="26887" y="7112"/>
                </a:lnTo>
                <a:lnTo>
                  <a:pt x="26238" y="6350"/>
                </a:lnTo>
                <a:lnTo>
                  <a:pt x="26081" y="6222"/>
                </a:lnTo>
                <a:lnTo>
                  <a:pt x="19438" y="6222"/>
                </a:lnTo>
                <a:lnTo>
                  <a:pt x="19201" y="6095"/>
                </a:lnTo>
                <a:lnTo>
                  <a:pt x="18139" y="5333"/>
                </a:lnTo>
                <a:lnTo>
                  <a:pt x="17117" y="4444"/>
                </a:lnTo>
                <a:lnTo>
                  <a:pt x="16135" y="3809"/>
                </a:lnTo>
                <a:lnTo>
                  <a:pt x="15191" y="3301"/>
                </a:lnTo>
                <a:lnTo>
                  <a:pt x="14287" y="2666"/>
                </a:lnTo>
                <a:lnTo>
                  <a:pt x="13383" y="2285"/>
                </a:lnTo>
                <a:lnTo>
                  <a:pt x="11732" y="1523"/>
                </a:lnTo>
                <a:lnTo>
                  <a:pt x="10945" y="1269"/>
                </a:lnTo>
                <a:lnTo>
                  <a:pt x="10198" y="1142"/>
                </a:lnTo>
                <a:lnTo>
                  <a:pt x="8782" y="761"/>
                </a:lnTo>
                <a:close/>
              </a:path>
              <a:path w="67945" h="36195">
                <a:moveTo>
                  <a:pt x="49671" y="12954"/>
                </a:moveTo>
                <a:lnTo>
                  <a:pt x="48570" y="12954"/>
                </a:lnTo>
                <a:lnTo>
                  <a:pt x="50045" y="13081"/>
                </a:lnTo>
                <a:lnTo>
                  <a:pt x="49671" y="12954"/>
                </a:lnTo>
                <a:close/>
              </a:path>
              <a:path w="67945" h="36195">
                <a:moveTo>
                  <a:pt x="26887" y="7112"/>
                </a:moveTo>
                <a:lnTo>
                  <a:pt x="11810" y="7111"/>
                </a:lnTo>
                <a:lnTo>
                  <a:pt x="15073" y="7492"/>
                </a:lnTo>
                <a:lnTo>
                  <a:pt x="17157" y="7873"/>
                </a:lnTo>
                <a:lnTo>
                  <a:pt x="20026" y="8635"/>
                </a:lnTo>
                <a:lnTo>
                  <a:pt x="21757" y="9143"/>
                </a:lnTo>
                <a:lnTo>
                  <a:pt x="23329" y="9651"/>
                </a:lnTo>
                <a:lnTo>
                  <a:pt x="24706" y="10286"/>
                </a:lnTo>
                <a:lnTo>
                  <a:pt x="25885" y="10794"/>
                </a:lnTo>
                <a:lnTo>
                  <a:pt x="27536" y="11556"/>
                </a:lnTo>
                <a:lnTo>
                  <a:pt x="28126" y="11938"/>
                </a:lnTo>
                <a:lnTo>
                  <a:pt x="28008" y="9144"/>
                </a:lnTo>
                <a:lnTo>
                  <a:pt x="27812" y="8509"/>
                </a:lnTo>
                <a:lnTo>
                  <a:pt x="27497" y="7874"/>
                </a:lnTo>
                <a:lnTo>
                  <a:pt x="26887" y="7112"/>
                </a:lnTo>
                <a:close/>
              </a:path>
              <a:path w="67945" h="36195">
                <a:moveTo>
                  <a:pt x="41415" y="3429"/>
                </a:moveTo>
                <a:lnTo>
                  <a:pt x="40078" y="3429"/>
                </a:lnTo>
                <a:lnTo>
                  <a:pt x="39567" y="3683"/>
                </a:lnTo>
                <a:lnTo>
                  <a:pt x="38348" y="4445"/>
                </a:lnTo>
                <a:lnTo>
                  <a:pt x="37483" y="4953"/>
                </a:lnTo>
                <a:lnTo>
                  <a:pt x="36776" y="5588"/>
                </a:lnTo>
                <a:lnTo>
                  <a:pt x="36225" y="5969"/>
                </a:lnTo>
                <a:lnTo>
                  <a:pt x="35360" y="7112"/>
                </a:lnTo>
                <a:lnTo>
                  <a:pt x="35085" y="7366"/>
                </a:lnTo>
                <a:lnTo>
                  <a:pt x="45638" y="7366"/>
                </a:lnTo>
                <a:lnTo>
                  <a:pt x="45267" y="6731"/>
                </a:lnTo>
                <a:lnTo>
                  <a:pt x="43695" y="4826"/>
                </a:lnTo>
                <a:lnTo>
                  <a:pt x="43302" y="4445"/>
                </a:lnTo>
                <a:lnTo>
                  <a:pt x="42634" y="3937"/>
                </a:lnTo>
                <a:lnTo>
                  <a:pt x="42279" y="3810"/>
                </a:lnTo>
                <a:lnTo>
                  <a:pt x="41415" y="3429"/>
                </a:lnTo>
                <a:close/>
              </a:path>
              <a:path w="67945" h="36195">
                <a:moveTo>
                  <a:pt x="25767" y="0"/>
                </a:moveTo>
                <a:lnTo>
                  <a:pt x="24312" y="0"/>
                </a:lnTo>
                <a:lnTo>
                  <a:pt x="23919" y="253"/>
                </a:lnTo>
                <a:lnTo>
                  <a:pt x="23526" y="380"/>
                </a:lnTo>
                <a:lnTo>
                  <a:pt x="23172" y="634"/>
                </a:lnTo>
                <a:lnTo>
                  <a:pt x="22543" y="1142"/>
                </a:lnTo>
                <a:lnTo>
                  <a:pt x="22307" y="1523"/>
                </a:lnTo>
                <a:lnTo>
                  <a:pt x="22032" y="1777"/>
                </a:lnTo>
                <a:lnTo>
                  <a:pt x="21481" y="2920"/>
                </a:lnTo>
                <a:lnTo>
                  <a:pt x="20852" y="4825"/>
                </a:lnTo>
                <a:lnTo>
                  <a:pt x="20774" y="5333"/>
                </a:lnTo>
                <a:lnTo>
                  <a:pt x="20538" y="5968"/>
                </a:lnTo>
                <a:lnTo>
                  <a:pt x="20341" y="6095"/>
                </a:lnTo>
                <a:lnTo>
                  <a:pt x="20067" y="6222"/>
                </a:lnTo>
                <a:lnTo>
                  <a:pt x="26081" y="6222"/>
                </a:lnTo>
                <a:lnTo>
                  <a:pt x="25767" y="5968"/>
                </a:lnTo>
                <a:lnTo>
                  <a:pt x="25296" y="5714"/>
                </a:lnTo>
                <a:lnTo>
                  <a:pt x="23880" y="5079"/>
                </a:lnTo>
                <a:lnTo>
                  <a:pt x="23644" y="4952"/>
                </a:lnTo>
                <a:lnTo>
                  <a:pt x="32441" y="4953"/>
                </a:lnTo>
                <a:lnTo>
                  <a:pt x="32176" y="4572"/>
                </a:lnTo>
                <a:lnTo>
                  <a:pt x="31271" y="3556"/>
                </a:lnTo>
                <a:lnTo>
                  <a:pt x="30445" y="2794"/>
                </a:lnTo>
                <a:lnTo>
                  <a:pt x="29660" y="2032"/>
                </a:lnTo>
                <a:lnTo>
                  <a:pt x="28205" y="1016"/>
                </a:lnTo>
                <a:lnTo>
                  <a:pt x="27536" y="635"/>
                </a:lnTo>
                <a:lnTo>
                  <a:pt x="26318" y="127"/>
                </a:lnTo>
                <a:lnTo>
                  <a:pt x="257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02768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2239" y="0"/>
                </a:moveTo>
                <a:lnTo>
                  <a:pt x="667" y="435"/>
                </a:lnTo>
                <a:lnTo>
                  <a:pt x="352" y="1053"/>
                </a:lnTo>
                <a:lnTo>
                  <a:pt x="62" y="1992"/>
                </a:lnTo>
                <a:lnTo>
                  <a:pt x="0" y="3641"/>
                </a:lnTo>
                <a:lnTo>
                  <a:pt x="116" y="4191"/>
                </a:lnTo>
                <a:lnTo>
                  <a:pt x="5345" y="7512"/>
                </a:lnTo>
                <a:lnTo>
                  <a:pt x="6011" y="7283"/>
                </a:lnTo>
                <a:lnTo>
                  <a:pt x="8018" y="4615"/>
                </a:lnTo>
                <a:lnTo>
                  <a:pt x="7744" y="4111"/>
                </a:lnTo>
                <a:lnTo>
                  <a:pt x="4480" y="1328"/>
                </a:lnTo>
                <a:lnTo>
                  <a:pt x="4087" y="939"/>
                </a:lnTo>
                <a:lnTo>
                  <a:pt x="3261" y="355"/>
                </a:lnTo>
                <a:lnTo>
                  <a:pt x="2907" y="194"/>
                </a:lnTo>
                <a:lnTo>
                  <a:pt x="223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06697" y="4706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988" y="0"/>
                </a:moveTo>
                <a:lnTo>
                  <a:pt x="0" y="1065"/>
                </a:lnTo>
                <a:lnTo>
                  <a:pt x="1101" y="1374"/>
                </a:lnTo>
                <a:lnTo>
                  <a:pt x="2083" y="1729"/>
                </a:lnTo>
                <a:lnTo>
                  <a:pt x="2870" y="2153"/>
                </a:lnTo>
                <a:lnTo>
                  <a:pt x="3538" y="2553"/>
                </a:lnTo>
                <a:lnTo>
                  <a:pt x="4443" y="3218"/>
                </a:lnTo>
                <a:lnTo>
                  <a:pt x="4757" y="3493"/>
                </a:lnTo>
                <a:lnTo>
                  <a:pt x="4679" y="1649"/>
                </a:lnTo>
                <a:lnTo>
                  <a:pt x="4560" y="1339"/>
                </a:lnTo>
                <a:lnTo>
                  <a:pt x="4482" y="1019"/>
                </a:lnTo>
                <a:lnTo>
                  <a:pt x="4011" y="400"/>
                </a:lnTo>
                <a:lnTo>
                  <a:pt x="3656" y="160"/>
                </a:lnTo>
                <a:lnTo>
                  <a:pt x="3421" y="80"/>
                </a:lnTo>
                <a:lnTo>
                  <a:pt x="298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32234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4" h="28575">
                <a:moveTo>
                  <a:pt x="33068" y="25756"/>
                </a:moveTo>
                <a:lnTo>
                  <a:pt x="17770" y="25756"/>
                </a:lnTo>
                <a:lnTo>
                  <a:pt x="18439" y="26226"/>
                </a:lnTo>
                <a:lnTo>
                  <a:pt x="18831" y="26421"/>
                </a:lnTo>
                <a:lnTo>
                  <a:pt x="19304" y="26695"/>
                </a:lnTo>
                <a:lnTo>
                  <a:pt x="25988" y="28184"/>
                </a:lnTo>
                <a:lnTo>
                  <a:pt x="27166" y="28150"/>
                </a:lnTo>
                <a:lnTo>
                  <a:pt x="32159" y="26581"/>
                </a:lnTo>
                <a:lnTo>
                  <a:pt x="33068" y="25756"/>
                </a:lnTo>
                <a:close/>
              </a:path>
              <a:path w="69214" h="28575">
                <a:moveTo>
                  <a:pt x="0" y="19022"/>
                </a:moveTo>
                <a:lnTo>
                  <a:pt x="15844" y="25951"/>
                </a:lnTo>
                <a:lnTo>
                  <a:pt x="16788" y="25882"/>
                </a:lnTo>
                <a:lnTo>
                  <a:pt x="17770" y="25756"/>
                </a:lnTo>
                <a:lnTo>
                  <a:pt x="33068" y="25756"/>
                </a:lnTo>
                <a:lnTo>
                  <a:pt x="33897" y="24897"/>
                </a:lnTo>
                <a:lnTo>
                  <a:pt x="35069" y="23374"/>
                </a:lnTo>
                <a:lnTo>
                  <a:pt x="35855" y="22160"/>
                </a:lnTo>
                <a:lnTo>
                  <a:pt x="36642" y="20752"/>
                </a:lnTo>
                <a:lnTo>
                  <a:pt x="45395" y="20752"/>
                </a:lnTo>
                <a:lnTo>
                  <a:pt x="45833" y="20202"/>
                </a:lnTo>
                <a:lnTo>
                  <a:pt x="8413" y="20202"/>
                </a:lnTo>
                <a:lnTo>
                  <a:pt x="6722" y="20122"/>
                </a:lnTo>
                <a:lnTo>
                  <a:pt x="5032" y="19961"/>
                </a:lnTo>
                <a:lnTo>
                  <a:pt x="3380" y="19732"/>
                </a:lnTo>
                <a:lnTo>
                  <a:pt x="1690" y="19412"/>
                </a:lnTo>
                <a:lnTo>
                  <a:pt x="0" y="19022"/>
                </a:lnTo>
                <a:close/>
              </a:path>
              <a:path w="69214" h="28575">
                <a:moveTo>
                  <a:pt x="45395" y="20752"/>
                </a:moveTo>
                <a:lnTo>
                  <a:pt x="36642" y="20752"/>
                </a:lnTo>
                <a:lnTo>
                  <a:pt x="36759" y="20981"/>
                </a:lnTo>
                <a:lnTo>
                  <a:pt x="36996" y="21645"/>
                </a:lnTo>
                <a:lnTo>
                  <a:pt x="40220" y="24897"/>
                </a:lnTo>
                <a:lnTo>
                  <a:pt x="40770" y="24817"/>
                </a:lnTo>
                <a:lnTo>
                  <a:pt x="44741" y="21530"/>
                </a:lnTo>
                <a:lnTo>
                  <a:pt x="45395" y="20752"/>
                </a:lnTo>
                <a:close/>
              </a:path>
              <a:path w="69214" h="28575">
                <a:moveTo>
                  <a:pt x="67899" y="7512"/>
                </a:moveTo>
                <a:lnTo>
                  <a:pt x="37429" y="12414"/>
                </a:lnTo>
                <a:lnTo>
                  <a:pt x="34283" y="14017"/>
                </a:lnTo>
                <a:lnTo>
                  <a:pt x="10064" y="20202"/>
                </a:lnTo>
                <a:lnTo>
                  <a:pt x="45833" y="20202"/>
                </a:lnTo>
                <a:lnTo>
                  <a:pt x="47336" y="18163"/>
                </a:lnTo>
                <a:lnTo>
                  <a:pt x="48105" y="17029"/>
                </a:lnTo>
                <a:lnTo>
                  <a:pt x="49655" y="14567"/>
                </a:lnTo>
                <a:lnTo>
                  <a:pt x="49852" y="14567"/>
                </a:lnTo>
                <a:lnTo>
                  <a:pt x="56654" y="11624"/>
                </a:lnTo>
                <a:lnTo>
                  <a:pt x="57047" y="11074"/>
                </a:lnTo>
                <a:lnTo>
                  <a:pt x="63966" y="8337"/>
                </a:lnTo>
                <a:lnTo>
                  <a:pt x="68641" y="8337"/>
                </a:lnTo>
                <a:lnTo>
                  <a:pt x="68252" y="7867"/>
                </a:lnTo>
                <a:lnTo>
                  <a:pt x="67899" y="7512"/>
                </a:lnTo>
                <a:close/>
              </a:path>
              <a:path w="69214" h="28575">
                <a:moveTo>
                  <a:pt x="18006" y="4936"/>
                </a:moveTo>
                <a:lnTo>
                  <a:pt x="11125" y="11945"/>
                </a:lnTo>
                <a:lnTo>
                  <a:pt x="11237" y="12414"/>
                </a:lnTo>
                <a:lnTo>
                  <a:pt x="19815" y="16594"/>
                </a:lnTo>
                <a:lnTo>
                  <a:pt x="20915" y="16560"/>
                </a:lnTo>
                <a:lnTo>
                  <a:pt x="22095" y="16445"/>
                </a:lnTo>
                <a:lnTo>
                  <a:pt x="23392" y="16285"/>
                </a:lnTo>
                <a:lnTo>
                  <a:pt x="23156" y="16125"/>
                </a:lnTo>
                <a:lnTo>
                  <a:pt x="22437" y="15701"/>
                </a:lnTo>
                <a:lnTo>
                  <a:pt x="21505" y="15071"/>
                </a:lnTo>
                <a:lnTo>
                  <a:pt x="15450" y="8222"/>
                </a:lnTo>
                <a:lnTo>
                  <a:pt x="36013" y="8222"/>
                </a:lnTo>
                <a:lnTo>
                  <a:pt x="35154" y="7432"/>
                </a:lnTo>
                <a:lnTo>
                  <a:pt x="34519" y="6734"/>
                </a:lnTo>
                <a:lnTo>
                  <a:pt x="33929" y="5794"/>
                </a:lnTo>
                <a:lnTo>
                  <a:pt x="25398" y="5794"/>
                </a:lnTo>
                <a:lnTo>
                  <a:pt x="19382" y="4970"/>
                </a:lnTo>
                <a:lnTo>
                  <a:pt x="18006" y="4936"/>
                </a:lnTo>
                <a:close/>
              </a:path>
              <a:path w="69214" h="28575">
                <a:moveTo>
                  <a:pt x="36013" y="8222"/>
                </a:moveTo>
                <a:lnTo>
                  <a:pt x="15450" y="8222"/>
                </a:lnTo>
                <a:lnTo>
                  <a:pt x="15962" y="8451"/>
                </a:lnTo>
                <a:lnTo>
                  <a:pt x="17377" y="8921"/>
                </a:lnTo>
                <a:lnTo>
                  <a:pt x="29879" y="10925"/>
                </a:lnTo>
                <a:lnTo>
                  <a:pt x="31963" y="10845"/>
                </a:lnTo>
                <a:lnTo>
                  <a:pt x="38529" y="9826"/>
                </a:lnTo>
                <a:lnTo>
                  <a:pt x="38019" y="9551"/>
                </a:lnTo>
                <a:lnTo>
                  <a:pt x="36013" y="8222"/>
                </a:lnTo>
                <a:close/>
              </a:path>
              <a:path w="69214" h="28575">
                <a:moveTo>
                  <a:pt x="68641" y="8337"/>
                </a:moveTo>
                <a:lnTo>
                  <a:pt x="64674" y="8337"/>
                </a:lnTo>
                <a:lnTo>
                  <a:pt x="66247" y="8417"/>
                </a:lnTo>
                <a:lnTo>
                  <a:pt x="68015" y="8646"/>
                </a:lnTo>
                <a:lnTo>
                  <a:pt x="68959" y="8807"/>
                </a:lnTo>
                <a:lnTo>
                  <a:pt x="68736" y="8451"/>
                </a:lnTo>
                <a:close/>
              </a:path>
              <a:path w="69214" h="28575">
                <a:moveTo>
                  <a:pt x="34126" y="0"/>
                </a:moveTo>
                <a:lnTo>
                  <a:pt x="25398" y="5794"/>
                </a:lnTo>
                <a:lnTo>
                  <a:pt x="33929" y="5794"/>
                </a:lnTo>
                <a:lnTo>
                  <a:pt x="34283" y="5909"/>
                </a:lnTo>
                <a:lnTo>
                  <a:pt x="49655" y="7673"/>
                </a:lnTo>
                <a:lnTo>
                  <a:pt x="51700" y="7627"/>
                </a:lnTo>
                <a:lnTo>
                  <a:pt x="53822" y="7512"/>
                </a:lnTo>
                <a:lnTo>
                  <a:pt x="67899" y="7512"/>
                </a:lnTo>
                <a:lnTo>
                  <a:pt x="50442" y="4225"/>
                </a:lnTo>
                <a:lnTo>
                  <a:pt x="49419" y="4191"/>
                </a:lnTo>
                <a:lnTo>
                  <a:pt x="37271" y="698"/>
                </a:lnTo>
                <a:lnTo>
                  <a:pt x="36564" y="423"/>
                </a:lnTo>
                <a:lnTo>
                  <a:pt x="35305" y="114"/>
                </a:lnTo>
                <a:lnTo>
                  <a:pt x="34126" y="0"/>
                </a:lnTo>
                <a:close/>
              </a:path>
              <a:path w="69214" h="28575">
                <a:moveTo>
                  <a:pt x="58030" y="3756"/>
                </a:moveTo>
                <a:lnTo>
                  <a:pt x="56142" y="3756"/>
                </a:lnTo>
                <a:lnTo>
                  <a:pt x="54098" y="3916"/>
                </a:lnTo>
                <a:lnTo>
                  <a:pt x="53783" y="3996"/>
                </a:lnTo>
                <a:lnTo>
                  <a:pt x="52171" y="4191"/>
                </a:lnTo>
                <a:lnTo>
                  <a:pt x="51386" y="4225"/>
                </a:lnTo>
                <a:lnTo>
                  <a:pt x="61607" y="4225"/>
                </a:lnTo>
                <a:lnTo>
                  <a:pt x="61254" y="4145"/>
                </a:lnTo>
                <a:lnTo>
                  <a:pt x="59721" y="3916"/>
                </a:lnTo>
                <a:lnTo>
                  <a:pt x="58030" y="375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94392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4403" y="34797"/>
                </a:moveTo>
                <a:lnTo>
                  <a:pt x="4692" y="36194"/>
                </a:lnTo>
                <a:lnTo>
                  <a:pt x="5019" y="38353"/>
                </a:lnTo>
                <a:lnTo>
                  <a:pt x="5307" y="41147"/>
                </a:lnTo>
                <a:lnTo>
                  <a:pt x="5422" y="46227"/>
                </a:lnTo>
                <a:lnTo>
                  <a:pt x="5298" y="48005"/>
                </a:lnTo>
                <a:lnTo>
                  <a:pt x="5189" y="49021"/>
                </a:lnTo>
                <a:lnTo>
                  <a:pt x="4954" y="50418"/>
                </a:lnTo>
                <a:lnTo>
                  <a:pt x="4796" y="51180"/>
                </a:lnTo>
                <a:lnTo>
                  <a:pt x="4167" y="52577"/>
                </a:lnTo>
                <a:lnTo>
                  <a:pt x="3145" y="56133"/>
                </a:lnTo>
                <a:lnTo>
                  <a:pt x="0" y="83819"/>
                </a:lnTo>
                <a:lnTo>
                  <a:pt x="825" y="80644"/>
                </a:lnTo>
                <a:lnTo>
                  <a:pt x="1966" y="76961"/>
                </a:lnTo>
                <a:lnTo>
                  <a:pt x="3617" y="72262"/>
                </a:lnTo>
                <a:lnTo>
                  <a:pt x="5032" y="68706"/>
                </a:lnTo>
                <a:lnTo>
                  <a:pt x="6723" y="64896"/>
                </a:lnTo>
                <a:lnTo>
                  <a:pt x="6880" y="64896"/>
                </a:lnTo>
                <a:lnTo>
                  <a:pt x="7312" y="64642"/>
                </a:lnTo>
                <a:lnTo>
                  <a:pt x="7627" y="64515"/>
                </a:lnTo>
                <a:lnTo>
                  <a:pt x="8334" y="64134"/>
                </a:lnTo>
                <a:lnTo>
                  <a:pt x="8767" y="63753"/>
                </a:lnTo>
                <a:lnTo>
                  <a:pt x="9633" y="63118"/>
                </a:lnTo>
                <a:lnTo>
                  <a:pt x="12149" y="57657"/>
                </a:lnTo>
                <a:lnTo>
                  <a:pt x="12471" y="56514"/>
                </a:lnTo>
                <a:lnTo>
                  <a:pt x="8060" y="56514"/>
                </a:lnTo>
                <a:lnTo>
                  <a:pt x="8178" y="56006"/>
                </a:lnTo>
                <a:lnTo>
                  <a:pt x="8374" y="54609"/>
                </a:lnTo>
                <a:lnTo>
                  <a:pt x="8492" y="53593"/>
                </a:lnTo>
                <a:lnTo>
                  <a:pt x="8419" y="46862"/>
                </a:lnTo>
                <a:lnTo>
                  <a:pt x="8217" y="45338"/>
                </a:lnTo>
                <a:lnTo>
                  <a:pt x="7693" y="42671"/>
                </a:lnTo>
                <a:lnTo>
                  <a:pt x="7066" y="40512"/>
                </a:lnTo>
                <a:lnTo>
                  <a:pt x="5976" y="37718"/>
                </a:lnTo>
                <a:lnTo>
                  <a:pt x="4845" y="35559"/>
                </a:lnTo>
                <a:lnTo>
                  <a:pt x="4403" y="34797"/>
                </a:lnTo>
                <a:close/>
              </a:path>
              <a:path w="52070" h="83820">
                <a:moveTo>
                  <a:pt x="23197" y="15874"/>
                </a:moveTo>
                <a:lnTo>
                  <a:pt x="22213" y="15874"/>
                </a:lnTo>
                <a:lnTo>
                  <a:pt x="19972" y="16128"/>
                </a:lnTo>
                <a:lnTo>
                  <a:pt x="18872" y="16382"/>
                </a:lnTo>
                <a:lnTo>
                  <a:pt x="18321" y="16636"/>
                </a:lnTo>
                <a:lnTo>
                  <a:pt x="17810" y="16763"/>
                </a:lnTo>
                <a:lnTo>
                  <a:pt x="15316" y="21589"/>
                </a:lnTo>
                <a:lnTo>
                  <a:pt x="15450" y="22351"/>
                </a:lnTo>
                <a:lnTo>
                  <a:pt x="15687" y="23113"/>
                </a:lnTo>
                <a:lnTo>
                  <a:pt x="16040" y="24129"/>
                </a:lnTo>
                <a:lnTo>
                  <a:pt x="16513" y="25145"/>
                </a:lnTo>
                <a:lnTo>
                  <a:pt x="17220" y="25653"/>
                </a:lnTo>
                <a:lnTo>
                  <a:pt x="17849" y="26415"/>
                </a:lnTo>
                <a:lnTo>
                  <a:pt x="18439" y="27431"/>
                </a:lnTo>
                <a:lnTo>
                  <a:pt x="18706" y="28320"/>
                </a:lnTo>
                <a:lnTo>
                  <a:pt x="18832" y="28828"/>
                </a:lnTo>
                <a:lnTo>
                  <a:pt x="18900" y="30225"/>
                </a:lnTo>
                <a:lnTo>
                  <a:pt x="18780" y="31241"/>
                </a:lnTo>
                <a:lnTo>
                  <a:pt x="18548" y="32257"/>
                </a:lnTo>
                <a:lnTo>
                  <a:pt x="17968" y="33781"/>
                </a:lnTo>
                <a:lnTo>
                  <a:pt x="17653" y="34416"/>
                </a:lnTo>
                <a:lnTo>
                  <a:pt x="17298" y="35051"/>
                </a:lnTo>
                <a:lnTo>
                  <a:pt x="17142" y="35051"/>
                </a:lnTo>
                <a:lnTo>
                  <a:pt x="16237" y="35940"/>
                </a:lnTo>
                <a:lnTo>
                  <a:pt x="13839" y="44576"/>
                </a:lnTo>
                <a:lnTo>
                  <a:pt x="14036" y="45338"/>
                </a:lnTo>
                <a:lnTo>
                  <a:pt x="14036" y="46862"/>
                </a:lnTo>
                <a:lnTo>
                  <a:pt x="8060" y="56514"/>
                </a:lnTo>
                <a:lnTo>
                  <a:pt x="12471" y="56514"/>
                </a:lnTo>
                <a:lnTo>
                  <a:pt x="21191" y="47243"/>
                </a:lnTo>
                <a:lnTo>
                  <a:pt x="27733" y="42671"/>
                </a:lnTo>
                <a:lnTo>
                  <a:pt x="19972" y="42671"/>
                </a:lnTo>
                <a:lnTo>
                  <a:pt x="20208" y="42290"/>
                </a:lnTo>
                <a:lnTo>
                  <a:pt x="21064" y="40512"/>
                </a:lnTo>
                <a:lnTo>
                  <a:pt x="23891" y="29844"/>
                </a:lnTo>
                <a:lnTo>
                  <a:pt x="23826" y="25653"/>
                </a:lnTo>
                <a:lnTo>
                  <a:pt x="31179" y="25653"/>
                </a:lnTo>
                <a:lnTo>
                  <a:pt x="31064" y="24510"/>
                </a:lnTo>
                <a:lnTo>
                  <a:pt x="30788" y="23113"/>
                </a:lnTo>
                <a:lnTo>
                  <a:pt x="30592" y="22351"/>
                </a:lnTo>
                <a:lnTo>
                  <a:pt x="30155" y="20954"/>
                </a:lnTo>
                <a:lnTo>
                  <a:pt x="30270" y="16636"/>
                </a:lnTo>
                <a:lnTo>
                  <a:pt x="30316" y="16128"/>
                </a:lnTo>
                <a:lnTo>
                  <a:pt x="25359" y="16128"/>
                </a:lnTo>
                <a:lnTo>
                  <a:pt x="24769" y="16001"/>
                </a:lnTo>
                <a:lnTo>
                  <a:pt x="23197" y="15874"/>
                </a:lnTo>
                <a:close/>
              </a:path>
              <a:path w="52070" h="83820">
                <a:moveTo>
                  <a:pt x="42204" y="29488"/>
                </a:moveTo>
                <a:lnTo>
                  <a:pt x="40654" y="30987"/>
                </a:lnTo>
                <a:lnTo>
                  <a:pt x="39516" y="31876"/>
                </a:lnTo>
                <a:lnTo>
                  <a:pt x="38803" y="32257"/>
                </a:lnTo>
                <a:lnTo>
                  <a:pt x="37078" y="33273"/>
                </a:lnTo>
                <a:lnTo>
                  <a:pt x="34916" y="34289"/>
                </a:lnTo>
                <a:lnTo>
                  <a:pt x="33651" y="34797"/>
                </a:lnTo>
                <a:lnTo>
                  <a:pt x="33375" y="34797"/>
                </a:lnTo>
                <a:lnTo>
                  <a:pt x="32593" y="34924"/>
                </a:lnTo>
                <a:lnTo>
                  <a:pt x="31340" y="35051"/>
                </a:lnTo>
                <a:lnTo>
                  <a:pt x="30592" y="35305"/>
                </a:lnTo>
                <a:lnTo>
                  <a:pt x="29684" y="35559"/>
                </a:lnTo>
                <a:lnTo>
                  <a:pt x="28741" y="35940"/>
                </a:lnTo>
                <a:lnTo>
                  <a:pt x="27678" y="36575"/>
                </a:lnTo>
                <a:lnTo>
                  <a:pt x="25988" y="37464"/>
                </a:lnTo>
                <a:lnTo>
                  <a:pt x="19972" y="42671"/>
                </a:lnTo>
                <a:lnTo>
                  <a:pt x="27733" y="42671"/>
                </a:lnTo>
                <a:lnTo>
                  <a:pt x="29914" y="41147"/>
                </a:lnTo>
                <a:lnTo>
                  <a:pt x="32984" y="38861"/>
                </a:lnTo>
                <a:lnTo>
                  <a:pt x="35732" y="36702"/>
                </a:lnTo>
                <a:lnTo>
                  <a:pt x="36526" y="36321"/>
                </a:lnTo>
                <a:lnTo>
                  <a:pt x="41954" y="30225"/>
                </a:lnTo>
                <a:lnTo>
                  <a:pt x="42204" y="29488"/>
                </a:lnTo>
                <a:close/>
              </a:path>
              <a:path w="52070" h="83820">
                <a:moveTo>
                  <a:pt x="31179" y="25653"/>
                </a:moveTo>
                <a:lnTo>
                  <a:pt x="23943" y="25653"/>
                </a:lnTo>
                <a:lnTo>
                  <a:pt x="24297" y="25780"/>
                </a:lnTo>
                <a:lnTo>
                  <a:pt x="24494" y="25780"/>
                </a:lnTo>
                <a:lnTo>
                  <a:pt x="25084" y="26161"/>
                </a:lnTo>
                <a:lnTo>
                  <a:pt x="28269" y="32003"/>
                </a:lnTo>
                <a:lnTo>
                  <a:pt x="28465" y="31876"/>
                </a:lnTo>
                <a:lnTo>
                  <a:pt x="31092" y="27431"/>
                </a:lnTo>
                <a:lnTo>
                  <a:pt x="31179" y="25653"/>
                </a:lnTo>
                <a:close/>
              </a:path>
              <a:path w="52070" h="83820">
                <a:moveTo>
                  <a:pt x="43554" y="9778"/>
                </a:moveTo>
                <a:lnTo>
                  <a:pt x="31535" y="9778"/>
                </a:lnTo>
                <a:lnTo>
                  <a:pt x="31765" y="10921"/>
                </a:lnTo>
                <a:lnTo>
                  <a:pt x="32512" y="13842"/>
                </a:lnTo>
                <a:lnTo>
                  <a:pt x="36135" y="21589"/>
                </a:lnTo>
                <a:lnTo>
                  <a:pt x="36836" y="19938"/>
                </a:lnTo>
                <a:lnTo>
                  <a:pt x="37341" y="18922"/>
                </a:lnTo>
                <a:lnTo>
                  <a:pt x="42575" y="10921"/>
                </a:lnTo>
                <a:lnTo>
                  <a:pt x="43554" y="9778"/>
                </a:lnTo>
                <a:close/>
              </a:path>
              <a:path w="52070" h="83820">
                <a:moveTo>
                  <a:pt x="31765" y="4444"/>
                </a:moveTo>
                <a:lnTo>
                  <a:pt x="25359" y="16128"/>
                </a:lnTo>
                <a:lnTo>
                  <a:pt x="30316" y="16128"/>
                </a:lnTo>
                <a:lnTo>
                  <a:pt x="30394" y="15493"/>
                </a:lnTo>
                <a:lnTo>
                  <a:pt x="31161" y="11429"/>
                </a:lnTo>
                <a:lnTo>
                  <a:pt x="31535" y="9778"/>
                </a:lnTo>
                <a:lnTo>
                  <a:pt x="43554" y="9778"/>
                </a:lnTo>
                <a:lnTo>
                  <a:pt x="43989" y="9270"/>
                </a:lnTo>
                <a:lnTo>
                  <a:pt x="45611" y="7492"/>
                </a:lnTo>
                <a:lnTo>
                  <a:pt x="46287" y="6857"/>
                </a:lnTo>
                <a:lnTo>
                  <a:pt x="37112" y="6857"/>
                </a:lnTo>
                <a:lnTo>
                  <a:pt x="36606" y="6476"/>
                </a:lnTo>
                <a:lnTo>
                  <a:pt x="34364" y="5206"/>
                </a:lnTo>
                <a:lnTo>
                  <a:pt x="33375" y="4825"/>
                </a:lnTo>
                <a:lnTo>
                  <a:pt x="31765" y="4444"/>
                </a:lnTo>
                <a:close/>
              </a:path>
              <a:path w="52070" h="83820">
                <a:moveTo>
                  <a:pt x="46634" y="0"/>
                </a:moveTo>
                <a:lnTo>
                  <a:pt x="41011" y="2666"/>
                </a:lnTo>
                <a:lnTo>
                  <a:pt x="40263" y="3301"/>
                </a:lnTo>
                <a:lnTo>
                  <a:pt x="39516" y="4063"/>
                </a:lnTo>
                <a:lnTo>
                  <a:pt x="38722" y="4825"/>
                </a:lnTo>
                <a:lnTo>
                  <a:pt x="37940" y="5841"/>
                </a:lnTo>
                <a:lnTo>
                  <a:pt x="37112" y="6857"/>
                </a:lnTo>
                <a:lnTo>
                  <a:pt x="46287" y="6857"/>
                </a:lnTo>
                <a:lnTo>
                  <a:pt x="47370" y="5841"/>
                </a:lnTo>
                <a:lnTo>
                  <a:pt x="48359" y="4953"/>
                </a:lnTo>
                <a:lnTo>
                  <a:pt x="50406" y="3175"/>
                </a:lnTo>
                <a:lnTo>
                  <a:pt x="51544" y="2286"/>
                </a:lnTo>
                <a:lnTo>
                  <a:pt x="51268" y="2032"/>
                </a:lnTo>
                <a:lnTo>
                  <a:pt x="50521" y="1270"/>
                </a:lnTo>
                <a:lnTo>
                  <a:pt x="49969" y="1016"/>
                </a:lnTo>
                <a:lnTo>
                  <a:pt x="49302" y="635"/>
                </a:lnTo>
                <a:lnTo>
                  <a:pt x="48520" y="254"/>
                </a:lnTo>
                <a:lnTo>
                  <a:pt x="4663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29975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8560" y="0"/>
                </a:moveTo>
                <a:lnTo>
                  <a:pt x="14972" y="2233"/>
                </a:lnTo>
                <a:lnTo>
                  <a:pt x="13880" y="3012"/>
                </a:lnTo>
                <a:lnTo>
                  <a:pt x="12741" y="3790"/>
                </a:lnTo>
                <a:lnTo>
                  <a:pt x="0" y="9906"/>
                </a:lnTo>
                <a:lnTo>
                  <a:pt x="1575" y="9986"/>
                </a:lnTo>
                <a:lnTo>
                  <a:pt x="18470" y="2233"/>
                </a:lnTo>
                <a:lnTo>
                  <a:pt x="18560" y="0"/>
                </a:lnTo>
                <a:close/>
              </a:path>
              <a:path w="19050" h="10160">
                <a:moveTo>
                  <a:pt x="17410" y="389"/>
                </a:moveTo>
                <a:lnTo>
                  <a:pt x="16467" y="1133"/>
                </a:lnTo>
                <a:lnTo>
                  <a:pt x="15466" y="1874"/>
                </a:lnTo>
                <a:lnTo>
                  <a:pt x="16594" y="1053"/>
                </a:lnTo>
                <a:lnTo>
                  <a:pt x="17341" y="46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92820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39" h="49529">
                <a:moveTo>
                  <a:pt x="25043" y="13207"/>
                </a:moveTo>
                <a:lnTo>
                  <a:pt x="24296" y="13207"/>
                </a:lnTo>
                <a:lnTo>
                  <a:pt x="22685" y="13461"/>
                </a:lnTo>
                <a:lnTo>
                  <a:pt x="22252" y="13715"/>
                </a:lnTo>
                <a:lnTo>
                  <a:pt x="21427" y="13969"/>
                </a:lnTo>
                <a:lnTo>
                  <a:pt x="20640" y="14477"/>
                </a:lnTo>
                <a:lnTo>
                  <a:pt x="20247" y="14858"/>
                </a:lnTo>
                <a:lnTo>
                  <a:pt x="19540" y="15493"/>
                </a:lnTo>
                <a:lnTo>
                  <a:pt x="18596" y="17017"/>
                </a:lnTo>
                <a:lnTo>
                  <a:pt x="18317" y="17652"/>
                </a:lnTo>
                <a:lnTo>
                  <a:pt x="17888" y="18922"/>
                </a:lnTo>
                <a:lnTo>
                  <a:pt x="18045" y="19176"/>
                </a:lnTo>
                <a:lnTo>
                  <a:pt x="18399" y="20065"/>
                </a:lnTo>
                <a:lnTo>
                  <a:pt x="18517" y="20446"/>
                </a:lnTo>
                <a:lnTo>
                  <a:pt x="18584" y="22732"/>
                </a:lnTo>
                <a:lnTo>
                  <a:pt x="18488" y="23367"/>
                </a:lnTo>
                <a:lnTo>
                  <a:pt x="11441" y="32511"/>
                </a:lnTo>
                <a:lnTo>
                  <a:pt x="10654" y="33019"/>
                </a:lnTo>
                <a:lnTo>
                  <a:pt x="0" y="49148"/>
                </a:lnTo>
                <a:lnTo>
                  <a:pt x="1572" y="47243"/>
                </a:lnTo>
                <a:lnTo>
                  <a:pt x="2436" y="46354"/>
                </a:lnTo>
                <a:lnTo>
                  <a:pt x="3459" y="45211"/>
                </a:lnTo>
                <a:lnTo>
                  <a:pt x="4638" y="44195"/>
                </a:lnTo>
                <a:lnTo>
                  <a:pt x="5307" y="43687"/>
                </a:lnTo>
                <a:lnTo>
                  <a:pt x="6722" y="42544"/>
                </a:lnTo>
                <a:lnTo>
                  <a:pt x="16944" y="38734"/>
                </a:lnTo>
                <a:lnTo>
                  <a:pt x="28805" y="38734"/>
                </a:lnTo>
                <a:lnTo>
                  <a:pt x="28936" y="38607"/>
                </a:lnTo>
                <a:lnTo>
                  <a:pt x="30843" y="34543"/>
                </a:lnTo>
                <a:lnTo>
                  <a:pt x="12580" y="34543"/>
                </a:lnTo>
                <a:lnTo>
                  <a:pt x="13721" y="33654"/>
                </a:lnTo>
                <a:lnTo>
                  <a:pt x="23077" y="19430"/>
                </a:lnTo>
                <a:lnTo>
                  <a:pt x="29157" y="19430"/>
                </a:lnTo>
                <a:lnTo>
                  <a:pt x="30313" y="17271"/>
                </a:lnTo>
                <a:lnTo>
                  <a:pt x="31361" y="14858"/>
                </a:lnTo>
                <a:lnTo>
                  <a:pt x="31846" y="13588"/>
                </a:lnTo>
                <a:lnTo>
                  <a:pt x="27560" y="13588"/>
                </a:lnTo>
                <a:lnTo>
                  <a:pt x="26341" y="13334"/>
                </a:lnTo>
                <a:lnTo>
                  <a:pt x="25043" y="13207"/>
                </a:lnTo>
                <a:close/>
              </a:path>
              <a:path w="53339" h="49529">
                <a:moveTo>
                  <a:pt x="28805" y="38734"/>
                </a:moveTo>
                <a:lnTo>
                  <a:pt x="18045" y="38734"/>
                </a:lnTo>
                <a:lnTo>
                  <a:pt x="19186" y="38861"/>
                </a:lnTo>
                <a:lnTo>
                  <a:pt x="20325" y="38861"/>
                </a:lnTo>
                <a:lnTo>
                  <a:pt x="21505" y="39115"/>
                </a:lnTo>
                <a:lnTo>
                  <a:pt x="21898" y="39369"/>
                </a:lnTo>
                <a:lnTo>
                  <a:pt x="23550" y="40004"/>
                </a:lnTo>
                <a:lnTo>
                  <a:pt x="24728" y="40258"/>
                </a:lnTo>
                <a:lnTo>
                  <a:pt x="25554" y="40258"/>
                </a:lnTo>
                <a:lnTo>
                  <a:pt x="25986" y="40131"/>
                </a:lnTo>
                <a:lnTo>
                  <a:pt x="26420" y="40131"/>
                </a:lnTo>
                <a:lnTo>
                  <a:pt x="27285" y="39877"/>
                </a:lnTo>
                <a:lnTo>
                  <a:pt x="27717" y="39623"/>
                </a:lnTo>
                <a:lnTo>
                  <a:pt x="28543" y="38988"/>
                </a:lnTo>
                <a:lnTo>
                  <a:pt x="28805" y="38734"/>
                </a:lnTo>
                <a:close/>
              </a:path>
              <a:path w="53339" h="49529">
                <a:moveTo>
                  <a:pt x="49264" y="0"/>
                </a:moveTo>
                <a:lnTo>
                  <a:pt x="47999" y="0"/>
                </a:lnTo>
                <a:lnTo>
                  <a:pt x="47769" y="126"/>
                </a:lnTo>
                <a:lnTo>
                  <a:pt x="48160" y="254"/>
                </a:lnTo>
                <a:lnTo>
                  <a:pt x="48356" y="254"/>
                </a:lnTo>
                <a:lnTo>
                  <a:pt x="48747" y="508"/>
                </a:lnTo>
                <a:lnTo>
                  <a:pt x="49023" y="889"/>
                </a:lnTo>
                <a:lnTo>
                  <a:pt x="49264" y="1270"/>
                </a:lnTo>
                <a:lnTo>
                  <a:pt x="49345" y="3048"/>
                </a:lnTo>
                <a:lnTo>
                  <a:pt x="49184" y="3683"/>
                </a:lnTo>
                <a:lnTo>
                  <a:pt x="40352" y="14096"/>
                </a:lnTo>
                <a:lnTo>
                  <a:pt x="38454" y="16001"/>
                </a:lnTo>
                <a:lnTo>
                  <a:pt x="32831" y="20827"/>
                </a:lnTo>
                <a:lnTo>
                  <a:pt x="31221" y="22097"/>
                </a:lnTo>
                <a:lnTo>
                  <a:pt x="29486" y="23367"/>
                </a:lnTo>
                <a:lnTo>
                  <a:pt x="27717" y="24764"/>
                </a:lnTo>
                <a:lnTo>
                  <a:pt x="25830" y="26161"/>
                </a:lnTo>
                <a:lnTo>
                  <a:pt x="23864" y="27431"/>
                </a:lnTo>
                <a:lnTo>
                  <a:pt x="21780" y="28955"/>
                </a:lnTo>
                <a:lnTo>
                  <a:pt x="19618" y="30352"/>
                </a:lnTo>
                <a:lnTo>
                  <a:pt x="17377" y="31749"/>
                </a:lnTo>
                <a:lnTo>
                  <a:pt x="12580" y="34543"/>
                </a:lnTo>
                <a:lnTo>
                  <a:pt x="30843" y="34543"/>
                </a:lnTo>
                <a:lnTo>
                  <a:pt x="31014" y="33654"/>
                </a:lnTo>
                <a:lnTo>
                  <a:pt x="31336" y="31368"/>
                </a:lnTo>
                <a:lnTo>
                  <a:pt x="43284" y="31368"/>
                </a:lnTo>
                <a:lnTo>
                  <a:pt x="47666" y="27050"/>
                </a:lnTo>
                <a:lnTo>
                  <a:pt x="47547" y="24510"/>
                </a:lnTo>
                <a:lnTo>
                  <a:pt x="47217" y="23367"/>
                </a:lnTo>
                <a:lnTo>
                  <a:pt x="46550" y="21970"/>
                </a:lnTo>
                <a:lnTo>
                  <a:pt x="45985" y="21081"/>
                </a:lnTo>
                <a:lnTo>
                  <a:pt x="44860" y="19557"/>
                </a:lnTo>
                <a:lnTo>
                  <a:pt x="45297" y="19430"/>
                </a:lnTo>
                <a:lnTo>
                  <a:pt x="46355" y="18795"/>
                </a:lnTo>
                <a:lnTo>
                  <a:pt x="47850" y="17652"/>
                </a:lnTo>
                <a:lnTo>
                  <a:pt x="48241" y="17271"/>
                </a:lnTo>
                <a:lnTo>
                  <a:pt x="48678" y="16890"/>
                </a:lnTo>
                <a:lnTo>
                  <a:pt x="52875" y="8255"/>
                </a:lnTo>
                <a:lnTo>
                  <a:pt x="52806" y="2921"/>
                </a:lnTo>
                <a:lnTo>
                  <a:pt x="49690" y="127"/>
                </a:lnTo>
                <a:lnTo>
                  <a:pt x="49264" y="0"/>
                </a:lnTo>
                <a:close/>
              </a:path>
              <a:path w="53339" h="49529">
                <a:moveTo>
                  <a:pt x="43284" y="31368"/>
                </a:moveTo>
                <a:lnTo>
                  <a:pt x="31336" y="31368"/>
                </a:lnTo>
                <a:lnTo>
                  <a:pt x="31486" y="31495"/>
                </a:lnTo>
                <a:lnTo>
                  <a:pt x="32038" y="31622"/>
                </a:lnTo>
                <a:lnTo>
                  <a:pt x="32981" y="32003"/>
                </a:lnTo>
                <a:lnTo>
                  <a:pt x="33578" y="32130"/>
                </a:lnTo>
                <a:lnTo>
                  <a:pt x="35936" y="32257"/>
                </a:lnTo>
                <a:lnTo>
                  <a:pt x="38017" y="32257"/>
                </a:lnTo>
                <a:lnTo>
                  <a:pt x="40455" y="32003"/>
                </a:lnTo>
                <a:lnTo>
                  <a:pt x="43284" y="31368"/>
                </a:lnTo>
                <a:close/>
              </a:path>
              <a:path w="53339" h="49529">
                <a:moveTo>
                  <a:pt x="29157" y="19430"/>
                </a:moveTo>
                <a:lnTo>
                  <a:pt x="23077" y="19430"/>
                </a:lnTo>
                <a:lnTo>
                  <a:pt x="23353" y="19557"/>
                </a:lnTo>
                <a:lnTo>
                  <a:pt x="23707" y="20065"/>
                </a:lnTo>
                <a:lnTo>
                  <a:pt x="23884" y="20446"/>
                </a:lnTo>
                <a:lnTo>
                  <a:pt x="23982" y="20827"/>
                </a:lnTo>
                <a:lnTo>
                  <a:pt x="24099" y="25526"/>
                </a:lnTo>
                <a:lnTo>
                  <a:pt x="25554" y="24256"/>
                </a:lnTo>
                <a:lnTo>
                  <a:pt x="26734" y="22986"/>
                </a:lnTo>
                <a:lnTo>
                  <a:pt x="27491" y="21970"/>
                </a:lnTo>
                <a:lnTo>
                  <a:pt x="28818" y="20065"/>
                </a:lnTo>
                <a:lnTo>
                  <a:pt x="29157" y="19430"/>
                </a:lnTo>
                <a:close/>
              </a:path>
              <a:path w="53339" h="49529">
                <a:moveTo>
                  <a:pt x="39530" y="9651"/>
                </a:moveTo>
                <a:lnTo>
                  <a:pt x="33176" y="9651"/>
                </a:lnTo>
                <a:lnTo>
                  <a:pt x="33532" y="9778"/>
                </a:lnTo>
                <a:lnTo>
                  <a:pt x="33774" y="9905"/>
                </a:lnTo>
                <a:lnTo>
                  <a:pt x="35349" y="16509"/>
                </a:lnTo>
                <a:lnTo>
                  <a:pt x="35223" y="17906"/>
                </a:lnTo>
                <a:lnTo>
                  <a:pt x="36246" y="17144"/>
                </a:lnTo>
                <a:lnTo>
                  <a:pt x="39484" y="9905"/>
                </a:lnTo>
                <a:lnTo>
                  <a:pt x="39530" y="9651"/>
                </a:lnTo>
                <a:close/>
              </a:path>
              <a:path w="53339" h="49529">
                <a:moveTo>
                  <a:pt x="36246" y="4444"/>
                </a:moveTo>
                <a:lnTo>
                  <a:pt x="35775" y="4444"/>
                </a:lnTo>
                <a:lnTo>
                  <a:pt x="34751" y="4571"/>
                </a:lnTo>
                <a:lnTo>
                  <a:pt x="33693" y="4825"/>
                </a:lnTo>
                <a:lnTo>
                  <a:pt x="33142" y="5079"/>
                </a:lnTo>
                <a:lnTo>
                  <a:pt x="32636" y="5206"/>
                </a:lnTo>
                <a:lnTo>
                  <a:pt x="27560" y="13588"/>
                </a:lnTo>
                <a:lnTo>
                  <a:pt x="31846" y="13588"/>
                </a:lnTo>
                <a:lnTo>
                  <a:pt x="32477" y="11683"/>
                </a:lnTo>
                <a:lnTo>
                  <a:pt x="33061" y="9651"/>
                </a:lnTo>
                <a:lnTo>
                  <a:pt x="39530" y="9651"/>
                </a:lnTo>
                <a:lnTo>
                  <a:pt x="39851" y="7365"/>
                </a:lnTo>
                <a:lnTo>
                  <a:pt x="39903" y="6349"/>
                </a:lnTo>
                <a:lnTo>
                  <a:pt x="39984" y="5460"/>
                </a:lnTo>
                <a:lnTo>
                  <a:pt x="39547" y="5206"/>
                </a:lnTo>
                <a:lnTo>
                  <a:pt x="38408" y="4825"/>
                </a:lnTo>
                <a:lnTo>
                  <a:pt x="36246" y="44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0886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4">
                <a:moveTo>
                  <a:pt x="2436" y="0"/>
                </a:moveTo>
                <a:lnTo>
                  <a:pt x="0" y="2576"/>
                </a:lnTo>
                <a:lnTo>
                  <a:pt x="4128" y="6379"/>
                </a:lnTo>
                <a:lnTo>
                  <a:pt x="6526" y="3790"/>
                </a:lnTo>
                <a:lnTo>
                  <a:pt x="2436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51577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5" h="85090">
                <a:moveTo>
                  <a:pt x="6132" y="21081"/>
                </a:moveTo>
                <a:lnTo>
                  <a:pt x="0" y="28955"/>
                </a:lnTo>
                <a:lnTo>
                  <a:pt x="202" y="29717"/>
                </a:lnTo>
                <a:lnTo>
                  <a:pt x="550" y="30606"/>
                </a:lnTo>
                <a:lnTo>
                  <a:pt x="942" y="31368"/>
                </a:lnTo>
                <a:lnTo>
                  <a:pt x="1454" y="32003"/>
                </a:lnTo>
                <a:lnTo>
                  <a:pt x="2005" y="32765"/>
                </a:lnTo>
                <a:lnTo>
                  <a:pt x="11401" y="39750"/>
                </a:lnTo>
                <a:lnTo>
                  <a:pt x="11125" y="40766"/>
                </a:lnTo>
                <a:lnTo>
                  <a:pt x="11014" y="41401"/>
                </a:lnTo>
                <a:lnTo>
                  <a:pt x="10924" y="43814"/>
                </a:lnTo>
                <a:lnTo>
                  <a:pt x="11047" y="44703"/>
                </a:lnTo>
                <a:lnTo>
                  <a:pt x="19107" y="53212"/>
                </a:lnTo>
                <a:lnTo>
                  <a:pt x="20169" y="53720"/>
                </a:lnTo>
                <a:lnTo>
                  <a:pt x="21741" y="54355"/>
                </a:lnTo>
                <a:lnTo>
                  <a:pt x="22370" y="54482"/>
                </a:lnTo>
                <a:lnTo>
                  <a:pt x="23707" y="55371"/>
                </a:lnTo>
                <a:lnTo>
                  <a:pt x="33850" y="79502"/>
                </a:lnTo>
                <a:lnTo>
                  <a:pt x="33733" y="80899"/>
                </a:lnTo>
                <a:lnTo>
                  <a:pt x="33614" y="81915"/>
                </a:lnTo>
                <a:lnTo>
                  <a:pt x="33457" y="82804"/>
                </a:lnTo>
                <a:lnTo>
                  <a:pt x="35344" y="85090"/>
                </a:lnTo>
                <a:lnTo>
                  <a:pt x="39708" y="58547"/>
                </a:lnTo>
                <a:lnTo>
                  <a:pt x="32475" y="58547"/>
                </a:lnTo>
                <a:lnTo>
                  <a:pt x="31176" y="56515"/>
                </a:lnTo>
                <a:lnTo>
                  <a:pt x="24414" y="48514"/>
                </a:lnTo>
                <a:lnTo>
                  <a:pt x="23511" y="47625"/>
                </a:lnTo>
                <a:lnTo>
                  <a:pt x="22685" y="47117"/>
                </a:lnTo>
                <a:lnTo>
                  <a:pt x="21308" y="46100"/>
                </a:lnTo>
                <a:lnTo>
                  <a:pt x="20758" y="45846"/>
                </a:lnTo>
                <a:lnTo>
                  <a:pt x="19775" y="45338"/>
                </a:lnTo>
                <a:lnTo>
                  <a:pt x="20365" y="45084"/>
                </a:lnTo>
                <a:lnTo>
                  <a:pt x="21427" y="44957"/>
                </a:lnTo>
                <a:lnTo>
                  <a:pt x="21898" y="44831"/>
                </a:lnTo>
                <a:lnTo>
                  <a:pt x="22802" y="44704"/>
                </a:lnTo>
                <a:lnTo>
                  <a:pt x="24716" y="44704"/>
                </a:lnTo>
                <a:lnTo>
                  <a:pt x="24021" y="43688"/>
                </a:lnTo>
                <a:lnTo>
                  <a:pt x="17456" y="36702"/>
                </a:lnTo>
                <a:lnTo>
                  <a:pt x="16551" y="35940"/>
                </a:lnTo>
                <a:lnTo>
                  <a:pt x="4481" y="29209"/>
                </a:lnTo>
                <a:lnTo>
                  <a:pt x="3892" y="28955"/>
                </a:lnTo>
                <a:lnTo>
                  <a:pt x="5700" y="28320"/>
                </a:lnTo>
                <a:lnTo>
                  <a:pt x="7312" y="27939"/>
                </a:lnTo>
                <a:lnTo>
                  <a:pt x="8060" y="27812"/>
                </a:lnTo>
                <a:lnTo>
                  <a:pt x="11866" y="27812"/>
                </a:lnTo>
                <a:lnTo>
                  <a:pt x="11441" y="26923"/>
                </a:lnTo>
                <a:lnTo>
                  <a:pt x="6408" y="21208"/>
                </a:lnTo>
                <a:lnTo>
                  <a:pt x="6132" y="21081"/>
                </a:lnTo>
                <a:close/>
              </a:path>
              <a:path w="40005" h="85090">
                <a:moveTo>
                  <a:pt x="9986" y="0"/>
                </a:moveTo>
                <a:lnTo>
                  <a:pt x="8531" y="0"/>
                </a:lnTo>
                <a:lnTo>
                  <a:pt x="7470" y="126"/>
                </a:lnTo>
                <a:lnTo>
                  <a:pt x="7076" y="253"/>
                </a:lnTo>
                <a:lnTo>
                  <a:pt x="6997" y="4571"/>
                </a:lnTo>
                <a:lnTo>
                  <a:pt x="7118" y="5841"/>
                </a:lnTo>
                <a:lnTo>
                  <a:pt x="20169" y="33655"/>
                </a:lnTo>
                <a:lnTo>
                  <a:pt x="20325" y="33909"/>
                </a:lnTo>
                <a:lnTo>
                  <a:pt x="32475" y="58547"/>
                </a:lnTo>
                <a:lnTo>
                  <a:pt x="39708" y="58547"/>
                </a:lnTo>
                <a:lnTo>
                  <a:pt x="35344" y="50673"/>
                </a:lnTo>
                <a:lnTo>
                  <a:pt x="34621" y="49149"/>
                </a:lnTo>
                <a:lnTo>
                  <a:pt x="34356" y="48514"/>
                </a:lnTo>
                <a:lnTo>
                  <a:pt x="33772" y="46863"/>
                </a:lnTo>
                <a:lnTo>
                  <a:pt x="33457" y="45720"/>
                </a:lnTo>
                <a:lnTo>
                  <a:pt x="33216" y="43942"/>
                </a:lnTo>
                <a:lnTo>
                  <a:pt x="33339" y="40894"/>
                </a:lnTo>
                <a:lnTo>
                  <a:pt x="33575" y="39878"/>
                </a:lnTo>
                <a:lnTo>
                  <a:pt x="34426" y="37846"/>
                </a:lnTo>
                <a:lnTo>
                  <a:pt x="34676" y="36957"/>
                </a:lnTo>
                <a:lnTo>
                  <a:pt x="34864" y="35941"/>
                </a:lnTo>
                <a:lnTo>
                  <a:pt x="34754" y="32766"/>
                </a:lnTo>
                <a:lnTo>
                  <a:pt x="34243" y="31496"/>
                </a:lnTo>
                <a:lnTo>
                  <a:pt x="34027" y="31242"/>
                </a:lnTo>
                <a:lnTo>
                  <a:pt x="27795" y="31242"/>
                </a:lnTo>
                <a:lnTo>
                  <a:pt x="27560" y="30988"/>
                </a:lnTo>
                <a:lnTo>
                  <a:pt x="27343" y="30226"/>
                </a:lnTo>
                <a:lnTo>
                  <a:pt x="27225" y="29718"/>
                </a:lnTo>
                <a:lnTo>
                  <a:pt x="27012" y="24003"/>
                </a:lnTo>
                <a:lnTo>
                  <a:pt x="26761" y="21590"/>
                </a:lnTo>
                <a:lnTo>
                  <a:pt x="15176" y="14859"/>
                </a:lnTo>
                <a:lnTo>
                  <a:pt x="15018" y="14605"/>
                </a:lnTo>
                <a:lnTo>
                  <a:pt x="14905" y="14351"/>
                </a:lnTo>
                <a:lnTo>
                  <a:pt x="14625" y="13335"/>
                </a:lnTo>
                <a:lnTo>
                  <a:pt x="14750" y="11303"/>
                </a:lnTo>
                <a:lnTo>
                  <a:pt x="14625" y="5842"/>
                </a:lnTo>
                <a:lnTo>
                  <a:pt x="13092" y="1905"/>
                </a:lnTo>
                <a:lnTo>
                  <a:pt x="12738" y="1397"/>
                </a:lnTo>
                <a:lnTo>
                  <a:pt x="11990" y="762"/>
                </a:lnTo>
                <a:lnTo>
                  <a:pt x="11598" y="635"/>
                </a:lnTo>
                <a:lnTo>
                  <a:pt x="11165" y="381"/>
                </a:lnTo>
                <a:lnTo>
                  <a:pt x="9986" y="0"/>
                </a:lnTo>
                <a:close/>
              </a:path>
              <a:path w="40005" h="85090">
                <a:moveTo>
                  <a:pt x="36445" y="50419"/>
                </a:moveTo>
                <a:lnTo>
                  <a:pt x="36169" y="50419"/>
                </a:lnTo>
                <a:lnTo>
                  <a:pt x="35344" y="50673"/>
                </a:lnTo>
                <a:lnTo>
                  <a:pt x="37035" y="50673"/>
                </a:lnTo>
                <a:lnTo>
                  <a:pt x="36445" y="50419"/>
                </a:lnTo>
                <a:close/>
              </a:path>
              <a:path w="40005" h="85090">
                <a:moveTo>
                  <a:pt x="24716" y="44704"/>
                </a:moveTo>
                <a:lnTo>
                  <a:pt x="23195" y="44704"/>
                </a:lnTo>
                <a:lnTo>
                  <a:pt x="24140" y="44831"/>
                </a:lnTo>
                <a:lnTo>
                  <a:pt x="24611" y="44958"/>
                </a:lnTo>
                <a:lnTo>
                  <a:pt x="24965" y="45085"/>
                </a:lnTo>
                <a:lnTo>
                  <a:pt x="24716" y="44704"/>
                </a:lnTo>
                <a:close/>
              </a:path>
              <a:path w="40005" h="85090">
                <a:moveTo>
                  <a:pt x="30666" y="29083"/>
                </a:moveTo>
                <a:lnTo>
                  <a:pt x="28228" y="30861"/>
                </a:lnTo>
                <a:lnTo>
                  <a:pt x="27992" y="31115"/>
                </a:lnTo>
                <a:lnTo>
                  <a:pt x="34027" y="31242"/>
                </a:lnTo>
                <a:lnTo>
                  <a:pt x="33339" y="30480"/>
                </a:lnTo>
                <a:lnTo>
                  <a:pt x="32868" y="30099"/>
                </a:lnTo>
                <a:lnTo>
                  <a:pt x="31963" y="29464"/>
                </a:lnTo>
                <a:lnTo>
                  <a:pt x="31295" y="29210"/>
                </a:lnTo>
                <a:lnTo>
                  <a:pt x="30666" y="29083"/>
                </a:lnTo>
                <a:close/>
              </a:path>
              <a:path w="40005" h="85090">
                <a:moveTo>
                  <a:pt x="11866" y="27812"/>
                </a:moveTo>
                <a:lnTo>
                  <a:pt x="10418" y="27812"/>
                </a:lnTo>
                <a:lnTo>
                  <a:pt x="11244" y="27939"/>
                </a:lnTo>
                <a:lnTo>
                  <a:pt x="11990" y="28193"/>
                </a:lnTo>
                <a:lnTo>
                  <a:pt x="12109" y="28320"/>
                </a:lnTo>
                <a:lnTo>
                  <a:pt x="11866" y="27812"/>
                </a:lnTo>
                <a:close/>
              </a:path>
              <a:path w="40005" h="85090">
                <a:moveTo>
                  <a:pt x="21191" y="11303"/>
                </a:moveTo>
                <a:lnTo>
                  <a:pt x="16001" y="14351"/>
                </a:lnTo>
                <a:lnTo>
                  <a:pt x="15608" y="14859"/>
                </a:lnTo>
                <a:lnTo>
                  <a:pt x="24867" y="14859"/>
                </a:lnTo>
                <a:lnTo>
                  <a:pt x="24140" y="13716"/>
                </a:lnTo>
                <a:lnTo>
                  <a:pt x="23550" y="12954"/>
                </a:lnTo>
                <a:lnTo>
                  <a:pt x="22960" y="12319"/>
                </a:lnTo>
                <a:lnTo>
                  <a:pt x="21937" y="11684"/>
                </a:lnTo>
                <a:lnTo>
                  <a:pt x="21191" y="1130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37030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09">
                <a:moveTo>
                  <a:pt x="1493" y="0"/>
                </a:moveTo>
                <a:lnTo>
                  <a:pt x="0" y="80"/>
                </a:lnTo>
                <a:lnTo>
                  <a:pt x="11" y="1878"/>
                </a:lnTo>
                <a:lnTo>
                  <a:pt x="235" y="3092"/>
                </a:lnTo>
                <a:lnTo>
                  <a:pt x="7470" y="16445"/>
                </a:lnTo>
                <a:lnTo>
                  <a:pt x="7374" y="15426"/>
                </a:lnTo>
                <a:lnTo>
                  <a:pt x="7470" y="10811"/>
                </a:lnTo>
                <a:lnTo>
                  <a:pt x="7588" y="9906"/>
                </a:lnTo>
                <a:lnTo>
                  <a:pt x="8021" y="8028"/>
                </a:lnTo>
                <a:lnTo>
                  <a:pt x="8295" y="7089"/>
                </a:lnTo>
                <a:lnTo>
                  <a:pt x="8650" y="6115"/>
                </a:lnTo>
                <a:lnTo>
                  <a:pt x="8499" y="5096"/>
                </a:lnTo>
                <a:lnTo>
                  <a:pt x="7076" y="2198"/>
                </a:lnTo>
                <a:lnTo>
                  <a:pt x="6841" y="1878"/>
                </a:lnTo>
                <a:lnTo>
                  <a:pt x="2831" y="80"/>
                </a:lnTo>
                <a:lnTo>
                  <a:pt x="149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698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59098" y="99821"/>
                </a:moveTo>
                <a:lnTo>
                  <a:pt x="21663" y="99821"/>
                </a:lnTo>
                <a:lnTo>
                  <a:pt x="21819" y="100329"/>
                </a:lnTo>
                <a:lnTo>
                  <a:pt x="21966" y="100710"/>
                </a:lnTo>
                <a:lnTo>
                  <a:pt x="22960" y="102488"/>
                </a:lnTo>
                <a:lnTo>
                  <a:pt x="23509" y="103250"/>
                </a:lnTo>
                <a:lnTo>
                  <a:pt x="23824" y="103504"/>
                </a:lnTo>
                <a:lnTo>
                  <a:pt x="24689" y="104266"/>
                </a:lnTo>
                <a:lnTo>
                  <a:pt x="25908" y="104901"/>
                </a:lnTo>
                <a:lnTo>
                  <a:pt x="27048" y="105282"/>
                </a:lnTo>
                <a:lnTo>
                  <a:pt x="27560" y="105409"/>
                </a:lnTo>
                <a:lnTo>
                  <a:pt x="28857" y="105663"/>
                </a:lnTo>
                <a:lnTo>
                  <a:pt x="28267" y="109092"/>
                </a:lnTo>
                <a:lnTo>
                  <a:pt x="28175" y="109981"/>
                </a:lnTo>
                <a:lnTo>
                  <a:pt x="28070" y="115823"/>
                </a:lnTo>
                <a:lnTo>
                  <a:pt x="28189" y="116839"/>
                </a:lnTo>
                <a:lnTo>
                  <a:pt x="31098" y="122427"/>
                </a:lnTo>
                <a:lnTo>
                  <a:pt x="31924" y="123062"/>
                </a:lnTo>
                <a:lnTo>
                  <a:pt x="32356" y="123189"/>
                </a:lnTo>
                <a:lnTo>
                  <a:pt x="33143" y="123570"/>
                </a:lnTo>
                <a:lnTo>
                  <a:pt x="33889" y="123697"/>
                </a:lnTo>
                <a:lnTo>
                  <a:pt x="35501" y="123697"/>
                </a:lnTo>
                <a:lnTo>
                  <a:pt x="36681" y="123316"/>
                </a:lnTo>
                <a:lnTo>
                  <a:pt x="38765" y="122681"/>
                </a:lnTo>
                <a:lnTo>
                  <a:pt x="40612" y="121919"/>
                </a:lnTo>
                <a:lnTo>
                  <a:pt x="43561" y="120268"/>
                </a:lnTo>
                <a:lnTo>
                  <a:pt x="44701" y="119506"/>
                </a:lnTo>
                <a:lnTo>
                  <a:pt x="45213" y="118998"/>
                </a:lnTo>
                <a:lnTo>
                  <a:pt x="46077" y="118236"/>
                </a:lnTo>
                <a:lnTo>
                  <a:pt x="46431" y="117855"/>
                </a:lnTo>
                <a:lnTo>
                  <a:pt x="46746" y="117347"/>
                </a:lnTo>
                <a:lnTo>
                  <a:pt x="47532" y="116331"/>
                </a:lnTo>
                <a:lnTo>
                  <a:pt x="48043" y="115315"/>
                </a:lnTo>
                <a:lnTo>
                  <a:pt x="48273" y="114680"/>
                </a:lnTo>
                <a:lnTo>
                  <a:pt x="48475" y="113918"/>
                </a:lnTo>
                <a:lnTo>
                  <a:pt x="48475" y="113664"/>
                </a:lnTo>
                <a:lnTo>
                  <a:pt x="53532" y="113664"/>
                </a:lnTo>
                <a:lnTo>
                  <a:pt x="59433" y="103504"/>
                </a:lnTo>
                <a:lnTo>
                  <a:pt x="59339" y="101218"/>
                </a:lnTo>
                <a:lnTo>
                  <a:pt x="59098" y="99821"/>
                </a:lnTo>
                <a:close/>
              </a:path>
              <a:path w="148590" h="123825">
                <a:moveTo>
                  <a:pt x="53532" y="113664"/>
                </a:moveTo>
                <a:lnTo>
                  <a:pt x="48475" y="113664"/>
                </a:lnTo>
                <a:lnTo>
                  <a:pt x="50559" y="113918"/>
                </a:lnTo>
                <a:lnTo>
                  <a:pt x="52368" y="113918"/>
                </a:lnTo>
                <a:lnTo>
                  <a:pt x="53158" y="113791"/>
                </a:lnTo>
                <a:lnTo>
                  <a:pt x="53532" y="113664"/>
                </a:lnTo>
                <a:close/>
              </a:path>
              <a:path w="148590" h="123825">
                <a:moveTo>
                  <a:pt x="31963" y="72135"/>
                </a:moveTo>
                <a:lnTo>
                  <a:pt x="25004" y="72135"/>
                </a:lnTo>
                <a:lnTo>
                  <a:pt x="21112" y="72516"/>
                </a:lnTo>
                <a:lnTo>
                  <a:pt x="18202" y="72897"/>
                </a:lnTo>
                <a:lnTo>
                  <a:pt x="17455" y="73151"/>
                </a:lnTo>
                <a:lnTo>
                  <a:pt x="16158" y="73532"/>
                </a:lnTo>
                <a:lnTo>
                  <a:pt x="15174" y="74040"/>
                </a:lnTo>
                <a:lnTo>
                  <a:pt x="14782" y="74167"/>
                </a:lnTo>
                <a:lnTo>
                  <a:pt x="14192" y="74675"/>
                </a:lnTo>
                <a:lnTo>
                  <a:pt x="13681" y="75310"/>
                </a:lnTo>
                <a:lnTo>
                  <a:pt x="13529" y="76961"/>
                </a:lnTo>
                <a:lnTo>
                  <a:pt x="13406" y="77596"/>
                </a:lnTo>
                <a:lnTo>
                  <a:pt x="14035" y="82803"/>
                </a:lnTo>
                <a:lnTo>
                  <a:pt x="14349" y="83184"/>
                </a:lnTo>
                <a:lnTo>
                  <a:pt x="12109" y="83565"/>
                </a:lnTo>
                <a:lnTo>
                  <a:pt x="9986" y="84073"/>
                </a:lnTo>
                <a:lnTo>
                  <a:pt x="8098" y="84454"/>
                </a:lnTo>
                <a:lnTo>
                  <a:pt x="6447" y="84962"/>
                </a:lnTo>
                <a:lnTo>
                  <a:pt x="5032" y="85597"/>
                </a:lnTo>
                <a:lnTo>
                  <a:pt x="3813" y="86105"/>
                </a:lnTo>
                <a:lnTo>
                  <a:pt x="0" y="92201"/>
                </a:lnTo>
                <a:lnTo>
                  <a:pt x="156" y="92963"/>
                </a:lnTo>
                <a:lnTo>
                  <a:pt x="9357" y="100964"/>
                </a:lnTo>
                <a:lnTo>
                  <a:pt x="11007" y="101345"/>
                </a:lnTo>
                <a:lnTo>
                  <a:pt x="11794" y="101472"/>
                </a:lnTo>
                <a:lnTo>
                  <a:pt x="13248" y="101599"/>
                </a:lnTo>
                <a:lnTo>
                  <a:pt x="16433" y="101599"/>
                </a:lnTo>
                <a:lnTo>
                  <a:pt x="17534" y="101345"/>
                </a:lnTo>
                <a:lnTo>
                  <a:pt x="18477" y="101218"/>
                </a:lnTo>
                <a:lnTo>
                  <a:pt x="19303" y="100964"/>
                </a:lnTo>
                <a:lnTo>
                  <a:pt x="20011" y="100710"/>
                </a:lnTo>
                <a:lnTo>
                  <a:pt x="21387" y="100075"/>
                </a:lnTo>
                <a:lnTo>
                  <a:pt x="21663" y="99821"/>
                </a:lnTo>
                <a:lnTo>
                  <a:pt x="59098" y="99821"/>
                </a:lnTo>
                <a:lnTo>
                  <a:pt x="58310" y="95249"/>
                </a:lnTo>
                <a:lnTo>
                  <a:pt x="66034" y="95249"/>
                </a:lnTo>
                <a:lnTo>
                  <a:pt x="66325" y="94995"/>
                </a:lnTo>
                <a:lnTo>
                  <a:pt x="66681" y="94487"/>
                </a:lnTo>
                <a:lnTo>
                  <a:pt x="66992" y="93852"/>
                </a:lnTo>
                <a:lnTo>
                  <a:pt x="67268" y="93344"/>
                </a:lnTo>
                <a:lnTo>
                  <a:pt x="67560" y="92201"/>
                </a:lnTo>
                <a:lnTo>
                  <a:pt x="67673" y="91566"/>
                </a:lnTo>
                <a:lnTo>
                  <a:pt x="67791" y="90169"/>
                </a:lnTo>
                <a:lnTo>
                  <a:pt x="67679" y="87248"/>
                </a:lnTo>
                <a:lnTo>
                  <a:pt x="67554" y="86105"/>
                </a:lnTo>
                <a:lnTo>
                  <a:pt x="67242" y="84200"/>
                </a:lnTo>
                <a:lnTo>
                  <a:pt x="67120" y="83565"/>
                </a:lnTo>
                <a:lnTo>
                  <a:pt x="66909" y="82676"/>
                </a:lnTo>
                <a:lnTo>
                  <a:pt x="66698" y="81533"/>
                </a:lnTo>
                <a:lnTo>
                  <a:pt x="66573" y="80644"/>
                </a:lnTo>
                <a:lnTo>
                  <a:pt x="66681" y="76453"/>
                </a:lnTo>
                <a:lnTo>
                  <a:pt x="66877" y="75564"/>
                </a:lnTo>
                <a:lnTo>
                  <a:pt x="67215" y="74675"/>
                </a:lnTo>
                <a:lnTo>
                  <a:pt x="67820" y="73532"/>
                </a:lnTo>
                <a:lnTo>
                  <a:pt x="68211" y="72897"/>
                </a:lnTo>
                <a:lnTo>
                  <a:pt x="68792" y="72262"/>
                </a:lnTo>
                <a:lnTo>
                  <a:pt x="34086" y="72262"/>
                </a:lnTo>
                <a:lnTo>
                  <a:pt x="31963" y="72135"/>
                </a:lnTo>
                <a:close/>
              </a:path>
              <a:path w="148590" h="123825">
                <a:moveTo>
                  <a:pt x="66034" y="95249"/>
                </a:moveTo>
                <a:lnTo>
                  <a:pt x="58310" y="95249"/>
                </a:lnTo>
                <a:lnTo>
                  <a:pt x="59529" y="95757"/>
                </a:lnTo>
                <a:lnTo>
                  <a:pt x="60621" y="96138"/>
                </a:lnTo>
                <a:lnTo>
                  <a:pt x="62553" y="96392"/>
                </a:lnTo>
                <a:lnTo>
                  <a:pt x="63381" y="96392"/>
                </a:lnTo>
                <a:lnTo>
                  <a:pt x="64795" y="96138"/>
                </a:lnTo>
                <a:lnTo>
                  <a:pt x="65382" y="95757"/>
                </a:lnTo>
                <a:lnTo>
                  <a:pt x="66034" y="95249"/>
                </a:lnTo>
                <a:close/>
              </a:path>
              <a:path w="148590" h="123825">
                <a:moveTo>
                  <a:pt x="102638" y="69087"/>
                </a:moveTo>
                <a:lnTo>
                  <a:pt x="74595" y="76453"/>
                </a:lnTo>
                <a:lnTo>
                  <a:pt x="74708" y="77596"/>
                </a:lnTo>
                <a:lnTo>
                  <a:pt x="74892" y="78612"/>
                </a:lnTo>
                <a:lnTo>
                  <a:pt x="75053" y="79120"/>
                </a:lnTo>
                <a:lnTo>
                  <a:pt x="74743" y="79374"/>
                </a:lnTo>
                <a:lnTo>
                  <a:pt x="70810" y="86867"/>
                </a:lnTo>
                <a:lnTo>
                  <a:pt x="70978" y="87375"/>
                </a:lnTo>
                <a:lnTo>
                  <a:pt x="81309" y="91185"/>
                </a:lnTo>
                <a:lnTo>
                  <a:pt x="82528" y="90931"/>
                </a:lnTo>
                <a:lnTo>
                  <a:pt x="87304" y="85724"/>
                </a:lnTo>
                <a:lnTo>
                  <a:pt x="87197" y="83692"/>
                </a:lnTo>
                <a:lnTo>
                  <a:pt x="86967" y="82930"/>
                </a:lnTo>
                <a:lnTo>
                  <a:pt x="86300" y="81787"/>
                </a:lnTo>
                <a:lnTo>
                  <a:pt x="85978" y="81533"/>
                </a:lnTo>
                <a:lnTo>
                  <a:pt x="85196" y="80771"/>
                </a:lnTo>
                <a:lnTo>
                  <a:pt x="84724" y="80517"/>
                </a:lnTo>
                <a:lnTo>
                  <a:pt x="83586" y="80009"/>
                </a:lnTo>
                <a:lnTo>
                  <a:pt x="82919" y="79755"/>
                </a:lnTo>
                <a:lnTo>
                  <a:pt x="81378" y="79501"/>
                </a:lnTo>
                <a:lnTo>
                  <a:pt x="80627" y="78231"/>
                </a:lnTo>
                <a:lnTo>
                  <a:pt x="80431" y="77850"/>
                </a:lnTo>
                <a:lnTo>
                  <a:pt x="80339" y="77596"/>
                </a:lnTo>
                <a:lnTo>
                  <a:pt x="80108" y="76453"/>
                </a:lnTo>
                <a:lnTo>
                  <a:pt x="80150" y="74675"/>
                </a:lnTo>
                <a:lnTo>
                  <a:pt x="80239" y="74294"/>
                </a:lnTo>
                <a:lnTo>
                  <a:pt x="80481" y="73532"/>
                </a:lnTo>
                <a:lnTo>
                  <a:pt x="81102" y="72262"/>
                </a:lnTo>
                <a:lnTo>
                  <a:pt x="81654" y="71373"/>
                </a:lnTo>
                <a:lnTo>
                  <a:pt x="114227" y="71374"/>
                </a:lnTo>
                <a:lnTo>
                  <a:pt x="114451" y="70993"/>
                </a:lnTo>
                <a:lnTo>
                  <a:pt x="114837" y="70231"/>
                </a:lnTo>
                <a:lnTo>
                  <a:pt x="105320" y="70231"/>
                </a:lnTo>
                <a:lnTo>
                  <a:pt x="102638" y="69087"/>
                </a:lnTo>
                <a:close/>
              </a:path>
              <a:path w="148590" h="123825">
                <a:moveTo>
                  <a:pt x="114227" y="71374"/>
                </a:moveTo>
                <a:lnTo>
                  <a:pt x="81654" y="71373"/>
                </a:lnTo>
                <a:lnTo>
                  <a:pt x="85357" y="72643"/>
                </a:lnTo>
                <a:lnTo>
                  <a:pt x="101548" y="78993"/>
                </a:lnTo>
                <a:lnTo>
                  <a:pt x="107528" y="81533"/>
                </a:lnTo>
                <a:lnTo>
                  <a:pt x="111024" y="82169"/>
                </a:lnTo>
                <a:lnTo>
                  <a:pt x="112876" y="82550"/>
                </a:lnTo>
                <a:lnTo>
                  <a:pt x="117441" y="83312"/>
                </a:lnTo>
                <a:lnTo>
                  <a:pt x="120074" y="83693"/>
                </a:lnTo>
                <a:lnTo>
                  <a:pt x="122938" y="84201"/>
                </a:lnTo>
                <a:lnTo>
                  <a:pt x="129148" y="85090"/>
                </a:lnTo>
                <a:lnTo>
                  <a:pt x="132413" y="85471"/>
                </a:lnTo>
                <a:lnTo>
                  <a:pt x="135794" y="85725"/>
                </a:lnTo>
                <a:lnTo>
                  <a:pt x="139175" y="86106"/>
                </a:lnTo>
                <a:lnTo>
                  <a:pt x="142556" y="86233"/>
                </a:lnTo>
                <a:lnTo>
                  <a:pt x="145903" y="86487"/>
                </a:lnTo>
                <a:lnTo>
                  <a:pt x="145424" y="84836"/>
                </a:lnTo>
                <a:lnTo>
                  <a:pt x="147879" y="77343"/>
                </a:lnTo>
                <a:lnTo>
                  <a:pt x="137013" y="77343"/>
                </a:lnTo>
                <a:lnTo>
                  <a:pt x="113703" y="72263"/>
                </a:lnTo>
                <a:lnTo>
                  <a:pt x="114227" y="71374"/>
                </a:lnTo>
                <a:close/>
              </a:path>
              <a:path w="148590" h="123825">
                <a:moveTo>
                  <a:pt x="148214" y="76962"/>
                </a:moveTo>
                <a:lnTo>
                  <a:pt x="142395" y="77343"/>
                </a:lnTo>
                <a:lnTo>
                  <a:pt x="147879" y="77343"/>
                </a:lnTo>
                <a:lnTo>
                  <a:pt x="148214" y="76962"/>
                </a:lnTo>
                <a:close/>
              </a:path>
              <a:path w="148590" h="123825">
                <a:moveTo>
                  <a:pt x="42421" y="60324"/>
                </a:moveTo>
                <a:lnTo>
                  <a:pt x="41123" y="60324"/>
                </a:lnTo>
                <a:lnTo>
                  <a:pt x="38882" y="60451"/>
                </a:lnTo>
                <a:lnTo>
                  <a:pt x="37899" y="60578"/>
                </a:lnTo>
                <a:lnTo>
                  <a:pt x="36208" y="60705"/>
                </a:lnTo>
                <a:lnTo>
                  <a:pt x="32002" y="64515"/>
                </a:lnTo>
                <a:lnTo>
                  <a:pt x="31923" y="64896"/>
                </a:lnTo>
                <a:lnTo>
                  <a:pt x="31766" y="65404"/>
                </a:lnTo>
                <a:lnTo>
                  <a:pt x="31671" y="67944"/>
                </a:lnTo>
                <a:lnTo>
                  <a:pt x="31798" y="68579"/>
                </a:lnTo>
                <a:lnTo>
                  <a:pt x="68792" y="72262"/>
                </a:lnTo>
                <a:lnTo>
                  <a:pt x="69119" y="71881"/>
                </a:lnTo>
                <a:lnTo>
                  <a:pt x="70143" y="71119"/>
                </a:lnTo>
                <a:lnTo>
                  <a:pt x="71201" y="70484"/>
                </a:lnTo>
                <a:lnTo>
                  <a:pt x="72811" y="69722"/>
                </a:lnTo>
                <a:lnTo>
                  <a:pt x="73834" y="69468"/>
                </a:lnTo>
                <a:lnTo>
                  <a:pt x="74777" y="69341"/>
                </a:lnTo>
                <a:lnTo>
                  <a:pt x="76238" y="69087"/>
                </a:lnTo>
                <a:lnTo>
                  <a:pt x="102638" y="69087"/>
                </a:lnTo>
                <a:lnTo>
                  <a:pt x="101744" y="68706"/>
                </a:lnTo>
                <a:lnTo>
                  <a:pt x="98363" y="67436"/>
                </a:lnTo>
                <a:lnTo>
                  <a:pt x="95143" y="66166"/>
                </a:lnTo>
                <a:lnTo>
                  <a:pt x="92119" y="65150"/>
                </a:lnTo>
                <a:lnTo>
                  <a:pt x="89244" y="64261"/>
                </a:lnTo>
                <a:lnTo>
                  <a:pt x="86576" y="63499"/>
                </a:lnTo>
                <a:lnTo>
                  <a:pt x="84057" y="62737"/>
                </a:lnTo>
                <a:lnTo>
                  <a:pt x="81700" y="62229"/>
                </a:lnTo>
                <a:lnTo>
                  <a:pt x="81431" y="60832"/>
                </a:lnTo>
                <a:lnTo>
                  <a:pt x="48790" y="60832"/>
                </a:lnTo>
                <a:lnTo>
                  <a:pt x="45369" y="60451"/>
                </a:lnTo>
                <a:lnTo>
                  <a:pt x="43836" y="60451"/>
                </a:lnTo>
                <a:lnTo>
                  <a:pt x="42421" y="60324"/>
                </a:lnTo>
                <a:close/>
              </a:path>
              <a:path w="148590" h="123825">
                <a:moveTo>
                  <a:pt x="84011" y="0"/>
                </a:moveTo>
                <a:lnTo>
                  <a:pt x="83701" y="3936"/>
                </a:lnTo>
                <a:lnTo>
                  <a:pt x="82953" y="4444"/>
                </a:lnTo>
                <a:lnTo>
                  <a:pt x="81700" y="5841"/>
                </a:lnTo>
                <a:lnTo>
                  <a:pt x="79262" y="13715"/>
                </a:lnTo>
                <a:lnTo>
                  <a:pt x="79492" y="15874"/>
                </a:lnTo>
                <a:lnTo>
                  <a:pt x="79883" y="17779"/>
                </a:lnTo>
                <a:lnTo>
                  <a:pt x="80239" y="18922"/>
                </a:lnTo>
                <a:lnTo>
                  <a:pt x="80616" y="19938"/>
                </a:lnTo>
                <a:lnTo>
                  <a:pt x="81378" y="21716"/>
                </a:lnTo>
                <a:lnTo>
                  <a:pt x="80090" y="22351"/>
                </a:lnTo>
                <a:lnTo>
                  <a:pt x="79021" y="23113"/>
                </a:lnTo>
                <a:lnTo>
                  <a:pt x="78078" y="23748"/>
                </a:lnTo>
                <a:lnTo>
                  <a:pt x="77330" y="24637"/>
                </a:lnTo>
                <a:lnTo>
                  <a:pt x="75902" y="29971"/>
                </a:lnTo>
                <a:lnTo>
                  <a:pt x="76031" y="30733"/>
                </a:lnTo>
                <a:lnTo>
                  <a:pt x="85545" y="43941"/>
                </a:lnTo>
                <a:lnTo>
                  <a:pt x="85618" y="44195"/>
                </a:lnTo>
                <a:lnTo>
                  <a:pt x="84644" y="45719"/>
                </a:lnTo>
                <a:lnTo>
                  <a:pt x="84249" y="46735"/>
                </a:lnTo>
                <a:lnTo>
                  <a:pt x="84057" y="47370"/>
                </a:lnTo>
                <a:lnTo>
                  <a:pt x="83937" y="49148"/>
                </a:lnTo>
                <a:lnTo>
                  <a:pt x="84057" y="49910"/>
                </a:lnTo>
                <a:lnTo>
                  <a:pt x="95224" y="59054"/>
                </a:lnTo>
                <a:lnTo>
                  <a:pt x="95925" y="59562"/>
                </a:lnTo>
                <a:lnTo>
                  <a:pt x="97224" y="60451"/>
                </a:lnTo>
                <a:lnTo>
                  <a:pt x="98961" y="61848"/>
                </a:lnTo>
                <a:lnTo>
                  <a:pt x="99984" y="62737"/>
                </a:lnTo>
                <a:lnTo>
                  <a:pt x="100881" y="63753"/>
                </a:lnTo>
                <a:lnTo>
                  <a:pt x="101709" y="64642"/>
                </a:lnTo>
                <a:lnTo>
                  <a:pt x="105320" y="70231"/>
                </a:lnTo>
                <a:lnTo>
                  <a:pt x="114837" y="70231"/>
                </a:lnTo>
                <a:lnTo>
                  <a:pt x="118970" y="55499"/>
                </a:lnTo>
                <a:lnTo>
                  <a:pt x="118855" y="51816"/>
                </a:lnTo>
                <a:lnTo>
                  <a:pt x="118533" y="49530"/>
                </a:lnTo>
                <a:lnTo>
                  <a:pt x="118027" y="47625"/>
                </a:lnTo>
                <a:lnTo>
                  <a:pt x="117832" y="47117"/>
                </a:lnTo>
                <a:lnTo>
                  <a:pt x="117625" y="46355"/>
                </a:lnTo>
                <a:lnTo>
                  <a:pt x="121489" y="41529"/>
                </a:lnTo>
                <a:lnTo>
                  <a:pt x="121880" y="41402"/>
                </a:lnTo>
                <a:lnTo>
                  <a:pt x="125537" y="35179"/>
                </a:lnTo>
                <a:lnTo>
                  <a:pt x="117234" y="26035"/>
                </a:lnTo>
                <a:lnTo>
                  <a:pt x="115037" y="25146"/>
                </a:lnTo>
                <a:lnTo>
                  <a:pt x="112795" y="24130"/>
                </a:lnTo>
                <a:lnTo>
                  <a:pt x="111691" y="23749"/>
                </a:lnTo>
                <a:lnTo>
                  <a:pt x="109380" y="22606"/>
                </a:lnTo>
                <a:lnTo>
                  <a:pt x="108230" y="21971"/>
                </a:lnTo>
                <a:lnTo>
                  <a:pt x="100410" y="18542"/>
                </a:lnTo>
                <a:lnTo>
                  <a:pt x="95891" y="13716"/>
                </a:lnTo>
                <a:lnTo>
                  <a:pt x="93453" y="11430"/>
                </a:lnTo>
                <a:lnTo>
                  <a:pt x="92268" y="10160"/>
                </a:lnTo>
                <a:lnTo>
                  <a:pt x="89991" y="7620"/>
                </a:lnTo>
                <a:lnTo>
                  <a:pt x="87875" y="4826"/>
                </a:lnTo>
                <a:lnTo>
                  <a:pt x="86852" y="3429"/>
                </a:lnTo>
                <a:lnTo>
                  <a:pt x="84011" y="0"/>
                </a:lnTo>
                <a:close/>
              </a:path>
              <a:path w="148590" h="123825">
                <a:moveTo>
                  <a:pt x="58459" y="57911"/>
                </a:moveTo>
                <a:lnTo>
                  <a:pt x="56021" y="57911"/>
                </a:lnTo>
                <a:lnTo>
                  <a:pt x="54607" y="58038"/>
                </a:lnTo>
                <a:lnTo>
                  <a:pt x="53974" y="58292"/>
                </a:lnTo>
                <a:lnTo>
                  <a:pt x="52249" y="58673"/>
                </a:lnTo>
                <a:lnTo>
                  <a:pt x="51306" y="59181"/>
                </a:lnTo>
                <a:lnTo>
                  <a:pt x="50520" y="59562"/>
                </a:lnTo>
                <a:lnTo>
                  <a:pt x="49891" y="59943"/>
                </a:lnTo>
                <a:lnTo>
                  <a:pt x="49065" y="60578"/>
                </a:lnTo>
                <a:lnTo>
                  <a:pt x="48790" y="60832"/>
                </a:lnTo>
                <a:lnTo>
                  <a:pt x="81431" y="60832"/>
                </a:lnTo>
                <a:lnTo>
                  <a:pt x="81382" y="60578"/>
                </a:lnTo>
                <a:lnTo>
                  <a:pt x="71638" y="60578"/>
                </a:lnTo>
                <a:lnTo>
                  <a:pt x="68993" y="60451"/>
                </a:lnTo>
                <a:lnTo>
                  <a:pt x="68096" y="60451"/>
                </a:lnTo>
                <a:lnTo>
                  <a:pt x="66877" y="59943"/>
                </a:lnTo>
                <a:lnTo>
                  <a:pt x="64519" y="59181"/>
                </a:lnTo>
                <a:lnTo>
                  <a:pt x="62312" y="58546"/>
                </a:lnTo>
                <a:lnTo>
                  <a:pt x="61288" y="58292"/>
                </a:lnTo>
                <a:lnTo>
                  <a:pt x="58459" y="57911"/>
                </a:lnTo>
                <a:close/>
              </a:path>
              <a:path w="148590" h="123825">
                <a:moveTo>
                  <a:pt x="75517" y="44576"/>
                </a:moveTo>
                <a:lnTo>
                  <a:pt x="45252" y="44576"/>
                </a:lnTo>
                <a:lnTo>
                  <a:pt x="49733" y="45211"/>
                </a:lnTo>
                <a:lnTo>
                  <a:pt x="52962" y="45973"/>
                </a:lnTo>
                <a:lnTo>
                  <a:pt x="62231" y="49529"/>
                </a:lnTo>
                <a:lnTo>
                  <a:pt x="62829" y="49910"/>
                </a:lnTo>
                <a:lnTo>
                  <a:pt x="63887" y="50672"/>
                </a:lnTo>
                <a:lnTo>
                  <a:pt x="64393" y="51180"/>
                </a:lnTo>
                <a:lnTo>
                  <a:pt x="64864" y="51561"/>
                </a:lnTo>
                <a:lnTo>
                  <a:pt x="71638" y="60578"/>
                </a:lnTo>
                <a:lnTo>
                  <a:pt x="81382" y="60578"/>
                </a:lnTo>
                <a:lnTo>
                  <a:pt x="75700" y="45973"/>
                </a:lnTo>
                <a:lnTo>
                  <a:pt x="75596" y="45719"/>
                </a:lnTo>
                <a:lnTo>
                  <a:pt x="75517" y="44576"/>
                </a:lnTo>
                <a:close/>
              </a:path>
              <a:path w="148590" h="123825">
                <a:moveTo>
                  <a:pt x="58896" y="15366"/>
                </a:moveTo>
                <a:lnTo>
                  <a:pt x="58068" y="16382"/>
                </a:lnTo>
                <a:lnTo>
                  <a:pt x="56573" y="18033"/>
                </a:lnTo>
                <a:lnTo>
                  <a:pt x="55872" y="18668"/>
                </a:lnTo>
                <a:lnTo>
                  <a:pt x="54607" y="19938"/>
                </a:lnTo>
                <a:lnTo>
                  <a:pt x="53583" y="20700"/>
                </a:lnTo>
                <a:lnTo>
                  <a:pt x="52407" y="22224"/>
                </a:lnTo>
                <a:lnTo>
                  <a:pt x="52914" y="23748"/>
                </a:lnTo>
                <a:lnTo>
                  <a:pt x="53549" y="26415"/>
                </a:lnTo>
                <a:lnTo>
                  <a:pt x="53815" y="27939"/>
                </a:lnTo>
                <a:lnTo>
                  <a:pt x="54065" y="29717"/>
                </a:lnTo>
                <a:lnTo>
                  <a:pt x="54101" y="34797"/>
                </a:lnTo>
                <a:lnTo>
                  <a:pt x="53974" y="36067"/>
                </a:lnTo>
                <a:lnTo>
                  <a:pt x="42656" y="39242"/>
                </a:lnTo>
                <a:lnTo>
                  <a:pt x="38450" y="39242"/>
                </a:lnTo>
                <a:lnTo>
                  <a:pt x="38002" y="40131"/>
                </a:lnTo>
                <a:lnTo>
                  <a:pt x="37304" y="41782"/>
                </a:lnTo>
                <a:lnTo>
                  <a:pt x="36720" y="43433"/>
                </a:lnTo>
                <a:lnTo>
                  <a:pt x="36312" y="45084"/>
                </a:lnTo>
                <a:lnTo>
                  <a:pt x="36091" y="46354"/>
                </a:lnTo>
                <a:lnTo>
                  <a:pt x="36759" y="45973"/>
                </a:lnTo>
                <a:lnTo>
                  <a:pt x="38253" y="45338"/>
                </a:lnTo>
                <a:lnTo>
                  <a:pt x="39079" y="45084"/>
                </a:lnTo>
                <a:lnTo>
                  <a:pt x="40769" y="44703"/>
                </a:lnTo>
                <a:lnTo>
                  <a:pt x="42500" y="44576"/>
                </a:lnTo>
                <a:lnTo>
                  <a:pt x="75517" y="44576"/>
                </a:lnTo>
                <a:lnTo>
                  <a:pt x="75307" y="42544"/>
                </a:lnTo>
                <a:lnTo>
                  <a:pt x="74777" y="39623"/>
                </a:lnTo>
                <a:lnTo>
                  <a:pt x="74493" y="38353"/>
                </a:lnTo>
                <a:lnTo>
                  <a:pt x="69269" y="38353"/>
                </a:lnTo>
                <a:lnTo>
                  <a:pt x="68763" y="37591"/>
                </a:lnTo>
                <a:lnTo>
                  <a:pt x="68487" y="37337"/>
                </a:lnTo>
                <a:lnTo>
                  <a:pt x="68211" y="36956"/>
                </a:lnTo>
                <a:lnTo>
                  <a:pt x="67038" y="35940"/>
                </a:lnTo>
                <a:lnTo>
                  <a:pt x="65853" y="35178"/>
                </a:lnTo>
                <a:lnTo>
                  <a:pt x="65267" y="34924"/>
                </a:lnTo>
                <a:lnTo>
                  <a:pt x="64669" y="34797"/>
                </a:lnTo>
                <a:lnTo>
                  <a:pt x="63220" y="34416"/>
                </a:lnTo>
                <a:lnTo>
                  <a:pt x="62036" y="34416"/>
                </a:lnTo>
                <a:lnTo>
                  <a:pt x="61824" y="31749"/>
                </a:lnTo>
                <a:lnTo>
                  <a:pt x="61279" y="27177"/>
                </a:lnTo>
                <a:lnTo>
                  <a:pt x="60817" y="24002"/>
                </a:lnTo>
                <a:lnTo>
                  <a:pt x="60035" y="19811"/>
                </a:lnTo>
                <a:lnTo>
                  <a:pt x="59530" y="17779"/>
                </a:lnTo>
                <a:lnTo>
                  <a:pt x="58896" y="15366"/>
                </a:lnTo>
                <a:close/>
              </a:path>
              <a:path w="148590" h="123825">
                <a:moveTo>
                  <a:pt x="72454" y="32638"/>
                </a:moveTo>
                <a:lnTo>
                  <a:pt x="69269" y="33146"/>
                </a:lnTo>
                <a:lnTo>
                  <a:pt x="69505" y="33781"/>
                </a:lnTo>
                <a:lnTo>
                  <a:pt x="69706" y="34416"/>
                </a:lnTo>
                <a:lnTo>
                  <a:pt x="69678" y="36702"/>
                </a:lnTo>
                <a:lnTo>
                  <a:pt x="69457" y="37718"/>
                </a:lnTo>
                <a:lnTo>
                  <a:pt x="69269" y="38353"/>
                </a:lnTo>
                <a:lnTo>
                  <a:pt x="74493" y="38353"/>
                </a:lnTo>
                <a:lnTo>
                  <a:pt x="73705" y="35686"/>
                </a:lnTo>
                <a:lnTo>
                  <a:pt x="72857" y="33400"/>
                </a:lnTo>
                <a:lnTo>
                  <a:pt x="72535" y="32892"/>
                </a:lnTo>
                <a:lnTo>
                  <a:pt x="72454" y="3263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95707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5232" y="15191"/>
                </a:moveTo>
                <a:lnTo>
                  <a:pt x="0" y="18793"/>
                </a:lnTo>
                <a:lnTo>
                  <a:pt x="2242" y="19185"/>
                </a:lnTo>
                <a:lnTo>
                  <a:pt x="15846" y="20046"/>
                </a:lnTo>
                <a:lnTo>
                  <a:pt x="19031" y="19890"/>
                </a:lnTo>
                <a:lnTo>
                  <a:pt x="20676" y="19772"/>
                </a:lnTo>
                <a:lnTo>
                  <a:pt x="22366" y="19615"/>
                </a:lnTo>
                <a:lnTo>
                  <a:pt x="22884" y="19068"/>
                </a:lnTo>
                <a:lnTo>
                  <a:pt x="24574" y="17501"/>
                </a:lnTo>
                <a:lnTo>
                  <a:pt x="26184" y="16209"/>
                </a:lnTo>
                <a:lnTo>
                  <a:pt x="9245" y="16209"/>
                </a:lnTo>
                <a:lnTo>
                  <a:pt x="8693" y="16171"/>
                </a:lnTo>
                <a:lnTo>
                  <a:pt x="7474" y="15936"/>
                </a:lnTo>
                <a:lnTo>
                  <a:pt x="6014" y="15505"/>
                </a:lnTo>
                <a:lnTo>
                  <a:pt x="5232" y="15191"/>
                </a:lnTo>
                <a:close/>
              </a:path>
              <a:path w="40004" h="20320">
                <a:moveTo>
                  <a:pt x="22387" y="19615"/>
                </a:moveTo>
                <a:close/>
              </a:path>
              <a:path w="40004" h="20320">
                <a:moveTo>
                  <a:pt x="32670" y="0"/>
                </a:moveTo>
                <a:lnTo>
                  <a:pt x="31693" y="0"/>
                </a:lnTo>
                <a:lnTo>
                  <a:pt x="30704" y="79"/>
                </a:lnTo>
                <a:lnTo>
                  <a:pt x="30278" y="156"/>
                </a:lnTo>
                <a:lnTo>
                  <a:pt x="30117" y="274"/>
                </a:lnTo>
                <a:lnTo>
                  <a:pt x="29069" y="901"/>
                </a:lnTo>
                <a:lnTo>
                  <a:pt x="15766" y="5833"/>
                </a:lnTo>
                <a:lnTo>
                  <a:pt x="15731" y="6970"/>
                </a:lnTo>
                <a:lnTo>
                  <a:pt x="13523" y="11824"/>
                </a:lnTo>
                <a:lnTo>
                  <a:pt x="13474" y="12500"/>
                </a:lnTo>
                <a:lnTo>
                  <a:pt x="9751" y="16209"/>
                </a:lnTo>
                <a:lnTo>
                  <a:pt x="26184" y="16209"/>
                </a:lnTo>
                <a:lnTo>
                  <a:pt x="27300" y="15348"/>
                </a:lnTo>
                <a:lnTo>
                  <a:pt x="28979" y="14212"/>
                </a:lnTo>
                <a:lnTo>
                  <a:pt x="31829" y="12500"/>
                </a:lnTo>
                <a:lnTo>
                  <a:pt x="32912" y="11942"/>
                </a:lnTo>
                <a:lnTo>
                  <a:pt x="33409" y="11942"/>
                </a:lnTo>
                <a:lnTo>
                  <a:pt x="34475" y="11159"/>
                </a:lnTo>
                <a:lnTo>
                  <a:pt x="38926" y="4660"/>
                </a:lnTo>
                <a:lnTo>
                  <a:pt x="38408" y="4268"/>
                </a:lnTo>
                <a:lnTo>
                  <a:pt x="32716" y="2271"/>
                </a:lnTo>
                <a:lnTo>
                  <a:pt x="39385" y="2271"/>
                </a:lnTo>
                <a:lnTo>
                  <a:pt x="33257" y="40"/>
                </a:lnTo>
                <a:lnTo>
                  <a:pt x="32670" y="0"/>
                </a:lnTo>
                <a:close/>
              </a:path>
              <a:path w="40004" h="20320">
                <a:moveTo>
                  <a:pt x="32540" y="12500"/>
                </a:moveTo>
                <a:lnTo>
                  <a:pt x="32245" y="12685"/>
                </a:lnTo>
                <a:lnTo>
                  <a:pt x="32521" y="12529"/>
                </a:lnTo>
                <a:close/>
              </a:path>
              <a:path w="40004" h="20320">
                <a:moveTo>
                  <a:pt x="33409" y="11942"/>
                </a:moveTo>
                <a:lnTo>
                  <a:pt x="32912" y="11942"/>
                </a:lnTo>
                <a:lnTo>
                  <a:pt x="32540" y="12500"/>
                </a:lnTo>
                <a:lnTo>
                  <a:pt x="33409" y="11942"/>
                </a:lnTo>
                <a:close/>
              </a:path>
              <a:path w="40004" h="20320">
                <a:moveTo>
                  <a:pt x="39385" y="2271"/>
                </a:moveTo>
                <a:lnTo>
                  <a:pt x="32716" y="2271"/>
                </a:lnTo>
                <a:lnTo>
                  <a:pt x="33417" y="2350"/>
                </a:lnTo>
                <a:lnTo>
                  <a:pt x="34165" y="2466"/>
                </a:lnTo>
                <a:lnTo>
                  <a:pt x="38926" y="4660"/>
                </a:lnTo>
                <a:lnTo>
                  <a:pt x="39295" y="2819"/>
                </a:lnTo>
                <a:lnTo>
                  <a:pt x="39385" y="2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28170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0" y="20007"/>
                </a:moveTo>
                <a:lnTo>
                  <a:pt x="1138" y="26585"/>
                </a:lnTo>
                <a:lnTo>
                  <a:pt x="4082" y="27798"/>
                </a:lnTo>
                <a:lnTo>
                  <a:pt x="4944" y="27994"/>
                </a:lnTo>
                <a:lnTo>
                  <a:pt x="6290" y="28386"/>
                </a:lnTo>
                <a:lnTo>
                  <a:pt x="41674" y="33828"/>
                </a:lnTo>
                <a:lnTo>
                  <a:pt x="45090" y="33750"/>
                </a:lnTo>
                <a:lnTo>
                  <a:pt x="46746" y="33632"/>
                </a:lnTo>
                <a:lnTo>
                  <a:pt x="46455" y="32379"/>
                </a:lnTo>
                <a:lnTo>
                  <a:pt x="46576" y="29365"/>
                </a:lnTo>
                <a:lnTo>
                  <a:pt x="59671" y="23296"/>
                </a:lnTo>
                <a:lnTo>
                  <a:pt x="64467" y="23296"/>
                </a:lnTo>
                <a:lnTo>
                  <a:pt x="64467" y="22670"/>
                </a:lnTo>
                <a:lnTo>
                  <a:pt x="64647" y="21143"/>
                </a:lnTo>
                <a:lnTo>
                  <a:pt x="4243" y="21143"/>
                </a:lnTo>
                <a:lnTo>
                  <a:pt x="3334" y="21064"/>
                </a:lnTo>
                <a:lnTo>
                  <a:pt x="2311" y="20829"/>
                </a:lnTo>
                <a:lnTo>
                  <a:pt x="1218" y="20477"/>
                </a:lnTo>
                <a:lnTo>
                  <a:pt x="0" y="20007"/>
                </a:lnTo>
                <a:close/>
              </a:path>
              <a:path w="90170" h="34290">
                <a:moveTo>
                  <a:pt x="64467" y="23296"/>
                </a:moveTo>
                <a:lnTo>
                  <a:pt x="61212" y="23296"/>
                </a:lnTo>
                <a:lnTo>
                  <a:pt x="64467" y="23453"/>
                </a:lnTo>
                <a:lnTo>
                  <a:pt x="64467" y="23296"/>
                </a:lnTo>
                <a:close/>
              </a:path>
              <a:path w="90170" h="34290">
                <a:moveTo>
                  <a:pt x="8682" y="0"/>
                </a:moveTo>
                <a:lnTo>
                  <a:pt x="8416" y="940"/>
                </a:lnTo>
                <a:lnTo>
                  <a:pt x="8301" y="1644"/>
                </a:lnTo>
                <a:lnTo>
                  <a:pt x="8190" y="4542"/>
                </a:lnTo>
                <a:lnTo>
                  <a:pt x="8312" y="5872"/>
                </a:lnTo>
                <a:lnTo>
                  <a:pt x="8647" y="7674"/>
                </a:lnTo>
                <a:lnTo>
                  <a:pt x="8857" y="8496"/>
                </a:lnTo>
                <a:lnTo>
                  <a:pt x="9213" y="10532"/>
                </a:lnTo>
                <a:lnTo>
                  <a:pt x="9335" y="11589"/>
                </a:lnTo>
                <a:lnTo>
                  <a:pt x="9448" y="15348"/>
                </a:lnTo>
                <a:lnTo>
                  <a:pt x="9323" y="16640"/>
                </a:lnTo>
                <a:lnTo>
                  <a:pt x="5071" y="21143"/>
                </a:lnTo>
                <a:lnTo>
                  <a:pt x="64647" y="21143"/>
                </a:lnTo>
                <a:lnTo>
                  <a:pt x="68280" y="15936"/>
                </a:lnTo>
                <a:lnTo>
                  <a:pt x="21734" y="15936"/>
                </a:lnTo>
                <a:lnTo>
                  <a:pt x="12500" y="11589"/>
                </a:lnTo>
                <a:lnTo>
                  <a:pt x="12534" y="9592"/>
                </a:lnTo>
                <a:lnTo>
                  <a:pt x="16640" y="3993"/>
                </a:lnTo>
                <a:lnTo>
                  <a:pt x="16521" y="3054"/>
                </a:lnTo>
                <a:lnTo>
                  <a:pt x="16431" y="2584"/>
                </a:lnTo>
                <a:lnTo>
                  <a:pt x="16305" y="1448"/>
                </a:lnTo>
                <a:lnTo>
                  <a:pt x="16237" y="430"/>
                </a:lnTo>
                <a:lnTo>
                  <a:pt x="15329" y="391"/>
                </a:lnTo>
                <a:lnTo>
                  <a:pt x="13443" y="234"/>
                </a:lnTo>
                <a:lnTo>
                  <a:pt x="11557" y="156"/>
                </a:lnTo>
                <a:lnTo>
                  <a:pt x="10568" y="79"/>
                </a:lnTo>
                <a:lnTo>
                  <a:pt x="8682" y="0"/>
                </a:lnTo>
                <a:close/>
              </a:path>
              <a:path w="90170" h="34290">
                <a:moveTo>
                  <a:pt x="89056" y="14643"/>
                </a:moveTo>
                <a:lnTo>
                  <a:pt x="74103" y="14643"/>
                </a:lnTo>
                <a:lnTo>
                  <a:pt x="74770" y="14683"/>
                </a:lnTo>
                <a:lnTo>
                  <a:pt x="75483" y="14761"/>
                </a:lnTo>
                <a:lnTo>
                  <a:pt x="80635" y="16522"/>
                </a:lnTo>
                <a:lnTo>
                  <a:pt x="81222" y="16875"/>
                </a:lnTo>
                <a:lnTo>
                  <a:pt x="84050" y="17501"/>
                </a:lnTo>
                <a:lnTo>
                  <a:pt x="84717" y="17462"/>
                </a:lnTo>
                <a:lnTo>
                  <a:pt x="85936" y="17228"/>
                </a:lnTo>
                <a:lnTo>
                  <a:pt x="87707" y="16640"/>
                </a:lnTo>
                <a:lnTo>
                  <a:pt x="89639" y="15661"/>
                </a:lnTo>
                <a:lnTo>
                  <a:pt x="89217" y="14957"/>
                </a:lnTo>
                <a:lnTo>
                  <a:pt x="89056" y="14643"/>
                </a:lnTo>
                <a:close/>
              </a:path>
              <a:path w="90170" h="34290">
                <a:moveTo>
                  <a:pt x="21780" y="940"/>
                </a:moveTo>
                <a:lnTo>
                  <a:pt x="24609" y="4542"/>
                </a:lnTo>
                <a:lnTo>
                  <a:pt x="25276" y="4776"/>
                </a:lnTo>
                <a:lnTo>
                  <a:pt x="29025" y="10180"/>
                </a:lnTo>
                <a:lnTo>
                  <a:pt x="28906" y="11041"/>
                </a:lnTo>
                <a:lnTo>
                  <a:pt x="22366" y="15936"/>
                </a:lnTo>
                <a:lnTo>
                  <a:pt x="68280" y="15936"/>
                </a:lnTo>
                <a:lnTo>
                  <a:pt x="69308" y="15426"/>
                </a:lnTo>
                <a:lnTo>
                  <a:pt x="70055" y="15152"/>
                </a:lnTo>
                <a:lnTo>
                  <a:pt x="71389" y="14839"/>
                </a:lnTo>
                <a:lnTo>
                  <a:pt x="72332" y="14722"/>
                </a:lnTo>
                <a:lnTo>
                  <a:pt x="72689" y="14722"/>
                </a:lnTo>
                <a:lnTo>
                  <a:pt x="73402" y="14643"/>
                </a:lnTo>
                <a:lnTo>
                  <a:pt x="89056" y="14643"/>
                </a:lnTo>
                <a:lnTo>
                  <a:pt x="88585" y="13704"/>
                </a:lnTo>
                <a:lnTo>
                  <a:pt x="87592" y="11237"/>
                </a:lnTo>
                <a:lnTo>
                  <a:pt x="54565" y="7243"/>
                </a:lnTo>
                <a:lnTo>
                  <a:pt x="52714" y="6929"/>
                </a:lnTo>
                <a:lnTo>
                  <a:pt x="51265" y="6656"/>
                </a:lnTo>
                <a:lnTo>
                  <a:pt x="49218" y="6225"/>
                </a:lnTo>
                <a:lnTo>
                  <a:pt x="47356" y="5442"/>
                </a:lnTo>
                <a:lnTo>
                  <a:pt x="39386" y="5442"/>
                </a:lnTo>
                <a:lnTo>
                  <a:pt x="38247" y="5403"/>
                </a:lnTo>
                <a:lnTo>
                  <a:pt x="36166" y="5246"/>
                </a:lnTo>
                <a:lnTo>
                  <a:pt x="43477" y="5246"/>
                </a:lnTo>
                <a:lnTo>
                  <a:pt x="45952" y="4855"/>
                </a:lnTo>
                <a:lnTo>
                  <a:pt x="43710" y="3915"/>
                </a:lnTo>
                <a:lnTo>
                  <a:pt x="41779" y="3132"/>
                </a:lnTo>
                <a:lnTo>
                  <a:pt x="39662" y="3132"/>
                </a:lnTo>
                <a:lnTo>
                  <a:pt x="37937" y="3054"/>
                </a:lnTo>
                <a:lnTo>
                  <a:pt x="32314" y="2193"/>
                </a:lnTo>
                <a:lnTo>
                  <a:pt x="26656" y="1448"/>
                </a:lnTo>
                <a:lnTo>
                  <a:pt x="25115" y="1291"/>
                </a:lnTo>
                <a:lnTo>
                  <a:pt x="23505" y="1097"/>
                </a:lnTo>
                <a:lnTo>
                  <a:pt x="21780" y="940"/>
                </a:lnTo>
                <a:close/>
              </a:path>
              <a:path w="90170" h="34290">
                <a:moveTo>
                  <a:pt x="43477" y="5246"/>
                </a:moveTo>
                <a:lnTo>
                  <a:pt x="36166" y="5246"/>
                </a:lnTo>
                <a:lnTo>
                  <a:pt x="38247" y="5403"/>
                </a:lnTo>
                <a:lnTo>
                  <a:pt x="39386" y="5442"/>
                </a:lnTo>
                <a:lnTo>
                  <a:pt x="40605" y="5442"/>
                </a:lnTo>
                <a:lnTo>
                  <a:pt x="41870" y="5403"/>
                </a:lnTo>
                <a:lnTo>
                  <a:pt x="43204" y="5286"/>
                </a:lnTo>
                <a:lnTo>
                  <a:pt x="43477" y="5246"/>
                </a:lnTo>
                <a:close/>
              </a:path>
              <a:path w="90170" h="34290">
                <a:moveTo>
                  <a:pt x="45952" y="4855"/>
                </a:moveTo>
                <a:lnTo>
                  <a:pt x="44538" y="5090"/>
                </a:lnTo>
                <a:lnTo>
                  <a:pt x="43204" y="5286"/>
                </a:lnTo>
                <a:lnTo>
                  <a:pt x="41870" y="5403"/>
                </a:lnTo>
                <a:lnTo>
                  <a:pt x="40605" y="5442"/>
                </a:lnTo>
                <a:lnTo>
                  <a:pt x="47356" y="5442"/>
                </a:lnTo>
                <a:lnTo>
                  <a:pt x="46746" y="5207"/>
                </a:lnTo>
                <a:lnTo>
                  <a:pt x="45952" y="4855"/>
                </a:lnTo>
                <a:close/>
              </a:path>
              <a:path w="90170" h="34290">
                <a:moveTo>
                  <a:pt x="41594" y="3054"/>
                </a:moveTo>
                <a:lnTo>
                  <a:pt x="39662" y="3132"/>
                </a:lnTo>
                <a:lnTo>
                  <a:pt x="41779" y="3132"/>
                </a:lnTo>
                <a:lnTo>
                  <a:pt x="41594" y="305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84736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7719" y="7870"/>
                </a:moveTo>
                <a:lnTo>
                  <a:pt x="793" y="7870"/>
                </a:lnTo>
                <a:lnTo>
                  <a:pt x="597" y="8066"/>
                </a:lnTo>
                <a:lnTo>
                  <a:pt x="0" y="8496"/>
                </a:lnTo>
                <a:lnTo>
                  <a:pt x="471" y="8731"/>
                </a:lnTo>
                <a:lnTo>
                  <a:pt x="1023" y="8927"/>
                </a:lnTo>
                <a:lnTo>
                  <a:pt x="2403" y="9474"/>
                </a:lnTo>
                <a:lnTo>
                  <a:pt x="5151" y="10376"/>
                </a:lnTo>
                <a:lnTo>
                  <a:pt x="6209" y="10649"/>
                </a:lnTo>
                <a:lnTo>
                  <a:pt x="6451" y="10062"/>
                </a:lnTo>
                <a:lnTo>
                  <a:pt x="7129" y="8731"/>
                </a:lnTo>
                <a:lnTo>
                  <a:pt x="7313" y="8417"/>
                </a:lnTo>
                <a:lnTo>
                  <a:pt x="7719" y="7870"/>
                </a:lnTo>
                <a:close/>
              </a:path>
              <a:path w="12700" h="10795">
                <a:moveTo>
                  <a:pt x="653" y="7980"/>
                </a:moveTo>
                <a:close/>
              </a:path>
              <a:path w="12700" h="10795">
                <a:moveTo>
                  <a:pt x="11764" y="0"/>
                </a:moveTo>
                <a:lnTo>
                  <a:pt x="653" y="7980"/>
                </a:lnTo>
                <a:lnTo>
                  <a:pt x="793" y="7870"/>
                </a:lnTo>
                <a:lnTo>
                  <a:pt x="7719" y="7870"/>
                </a:lnTo>
                <a:lnTo>
                  <a:pt x="12385" y="4346"/>
                </a:lnTo>
                <a:lnTo>
                  <a:pt x="11959" y="2114"/>
                </a:lnTo>
                <a:lnTo>
                  <a:pt x="11833" y="1252"/>
                </a:lnTo>
                <a:lnTo>
                  <a:pt x="117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96696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05183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60" h="36829">
                <a:moveTo>
                  <a:pt x="49931" y="0"/>
                </a:moveTo>
                <a:lnTo>
                  <a:pt x="50092" y="196"/>
                </a:lnTo>
                <a:lnTo>
                  <a:pt x="49931" y="0"/>
                </a:lnTo>
                <a:close/>
              </a:path>
              <a:path w="86360" h="36829">
                <a:moveTo>
                  <a:pt x="36097" y="10650"/>
                </a:moveTo>
                <a:lnTo>
                  <a:pt x="22559" y="16209"/>
                </a:lnTo>
                <a:lnTo>
                  <a:pt x="20837" y="17580"/>
                </a:lnTo>
                <a:lnTo>
                  <a:pt x="0" y="28504"/>
                </a:lnTo>
                <a:lnTo>
                  <a:pt x="80" y="28895"/>
                </a:lnTo>
                <a:lnTo>
                  <a:pt x="10809" y="31088"/>
                </a:lnTo>
                <a:lnTo>
                  <a:pt x="13017" y="31166"/>
                </a:lnTo>
                <a:lnTo>
                  <a:pt x="38454" y="36178"/>
                </a:lnTo>
                <a:lnTo>
                  <a:pt x="39041" y="36217"/>
                </a:lnTo>
                <a:lnTo>
                  <a:pt x="50126" y="25998"/>
                </a:lnTo>
                <a:lnTo>
                  <a:pt x="50839" y="24706"/>
                </a:lnTo>
                <a:lnTo>
                  <a:pt x="66364" y="11628"/>
                </a:lnTo>
                <a:lnTo>
                  <a:pt x="67583" y="11394"/>
                </a:lnTo>
                <a:lnTo>
                  <a:pt x="69549" y="10885"/>
                </a:lnTo>
                <a:lnTo>
                  <a:pt x="70207" y="10689"/>
                </a:lnTo>
                <a:lnTo>
                  <a:pt x="36373" y="10689"/>
                </a:lnTo>
                <a:lnTo>
                  <a:pt x="36097" y="10650"/>
                </a:lnTo>
                <a:close/>
              </a:path>
              <a:path w="86360" h="36829">
                <a:moveTo>
                  <a:pt x="42583" y="7361"/>
                </a:moveTo>
                <a:lnTo>
                  <a:pt x="41916" y="7831"/>
                </a:lnTo>
                <a:lnTo>
                  <a:pt x="39708" y="9123"/>
                </a:lnTo>
                <a:lnTo>
                  <a:pt x="38098" y="9945"/>
                </a:lnTo>
                <a:lnTo>
                  <a:pt x="37235" y="10298"/>
                </a:lnTo>
                <a:lnTo>
                  <a:pt x="36373" y="10689"/>
                </a:lnTo>
                <a:lnTo>
                  <a:pt x="75138" y="8888"/>
                </a:lnTo>
                <a:lnTo>
                  <a:pt x="77591" y="7753"/>
                </a:lnTo>
                <a:lnTo>
                  <a:pt x="49540" y="7753"/>
                </a:lnTo>
                <a:lnTo>
                  <a:pt x="46079" y="7674"/>
                </a:lnTo>
                <a:lnTo>
                  <a:pt x="44354" y="7557"/>
                </a:lnTo>
                <a:lnTo>
                  <a:pt x="42583" y="7361"/>
                </a:lnTo>
                <a:close/>
              </a:path>
              <a:path w="86360" h="36829">
                <a:moveTo>
                  <a:pt x="78749" y="940"/>
                </a:moveTo>
                <a:lnTo>
                  <a:pt x="49540" y="7753"/>
                </a:lnTo>
                <a:lnTo>
                  <a:pt x="77591" y="7753"/>
                </a:lnTo>
                <a:lnTo>
                  <a:pt x="85898" y="2623"/>
                </a:lnTo>
                <a:lnTo>
                  <a:pt x="83429" y="2623"/>
                </a:lnTo>
                <a:lnTo>
                  <a:pt x="82763" y="2545"/>
                </a:lnTo>
                <a:lnTo>
                  <a:pt x="79336" y="1331"/>
                </a:lnTo>
                <a:lnTo>
                  <a:pt x="78749" y="940"/>
                </a:lnTo>
                <a:close/>
              </a:path>
              <a:path w="86360" h="36829">
                <a:moveTo>
                  <a:pt x="86224" y="2311"/>
                </a:moveTo>
                <a:lnTo>
                  <a:pt x="85511" y="2506"/>
                </a:lnTo>
                <a:lnTo>
                  <a:pt x="84809" y="2584"/>
                </a:lnTo>
                <a:lnTo>
                  <a:pt x="84096" y="2623"/>
                </a:lnTo>
                <a:lnTo>
                  <a:pt x="85898" y="2623"/>
                </a:lnTo>
                <a:lnTo>
                  <a:pt x="86156" y="242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64808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62017" y="35825"/>
                </a:moveTo>
                <a:lnTo>
                  <a:pt x="21895" y="35825"/>
                </a:lnTo>
                <a:lnTo>
                  <a:pt x="22332" y="36530"/>
                </a:lnTo>
                <a:lnTo>
                  <a:pt x="22608" y="36882"/>
                </a:lnTo>
                <a:lnTo>
                  <a:pt x="27564" y="39662"/>
                </a:lnTo>
                <a:lnTo>
                  <a:pt x="28105" y="39819"/>
                </a:lnTo>
                <a:lnTo>
                  <a:pt x="28703" y="39897"/>
                </a:lnTo>
                <a:lnTo>
                  <a:pt x="29324" y="40015"/>
                </a:lnTo>
                <a:lnTo>
                  <a:pt x="29956" y="40054"/>
                </a:lnTo>
                <a:lnTo>
                  <a:pt x="30669" y="40133"/>
                </a:lnTo>
                <a:lnTo>
                  <a:pt x="32164" y="40133"/>
                </a:lnTo>
                <a:lnTo>
                  <a:pt x="31336" y="41229"/>
                </a:lnTo>
                <a:lnTo>
                  <a:pt x="31141" y="41581"/>
                </a:lnTo>
                <a:lnTo>
                  <a:pt x="30757" y="42403"/>
                </a:lnTo>
                <a:lnTo>
                  <a:pt x="30428" y="43500"/>
                </a:lnTo>
                <a:lnTo>
                  <a:pt x="30393" y="46045"/>
                </a:lnTo>
                <a:lnTo>
                  <a:pt x="30589" y="46749"/>
                </a:lnTo>
                <a:lnTo>
                  <a:pt x="38523" y="51800"/>
                </a:lnTo>
                <a:lnTo>
                  <a:pt x="39397" y="51683"/>
                </a:lnTo>
                <a:lnTo>
                  <a:pt x="52047" y="42598"/>
                </a:lnTo>
                <a:lnTo>
                  <a:pt x="55648" y="42598"/>
                </a:lnTo>
                <a:lnTo>
                  <a:pt x="61914" y="36295"/>
                </a:lnTo>
                <a:lnTo>
                  <a:pt x="62017" y="35825"/>
                </a:lnTo>
                <a:close/>
              </a:path>
              <a:path w="68579" h="52070">
                <a:moveTo>
                  <a:pt x="55648" y="42598"/>
                </a:moveTo>
                <a:lnTo>
                  <a:pt x="52208" y="42598"/>
                </a:lnTo>
                <a:lnTo>
                  <a:pt x="52599" y="42677"/>
                </a:lnTo>
                <a:lnTo>
                  <a:pt x="53231" y="42755"/>
                </a:lnTo>
                <a:lnTo>
                  <a:pt x="54485" y="42755"/>
                </a:lnTo>
                <a:lnTo>
                  <a:pt x="54956" y="42716"/>
                </a:lnTo>
                <a:lnTo>
                  <a:pt x="55648" y="42598"/>
                </a:lnTo>
                <a:close/>
              </a:path>
              <a:path w="68579" h="52070">
                <a:moveTo>
                  <a:pt x="24448" y="8653"/>
                </a:moveTo>
                <a:lnTo>
                  <a:pt x="9751" y="15544"/>
                </a:lnTo>
                <a:lnTo>
                  <a:pt x="9786" y="17540"/>
                </a:lnTo>
                <a:lnTo>
                  <a:pt x="10027" y="18676"/>
                </a:lnTo>
                <a:lnTo>
                  <a:pt x="10372" y="19890"/>
                </a:lnTo>
                <a:lnTo>
                  <a:pt x="9947" y="19890"/>
                </a:lnTo>
                <a:lnTo>
                  <a:pt x="0" y="28269"/>
                </a:lnTo>
                <a:lnTo>
                  <a:pt x="195" y="29483"/>
                </a:lnTo>
                <a:lnTo>
                  <a:pt x="14236" y="36687"/>
                </a:lnTo>
                <a:lnTo>
                  <a:pt x="15961" y="36609"/>
                </a:lnTo>
                <a:lnTo>
                  <a:pt x="17812" y="36452"/>
                </a:lnTo>
                <a:lnTo>
                  <a:pt x="19779" y="36178"/>
                </a:lnTo>
                <a:lnTo>
                  <a:pt x="21895" y="35825"/>
                </a:lnTo>
                <a:lnTo>
                  <a:pt x="62017" y="35825"/>
                </a:lnTo>
                <a:lnTo>
                  <a:pt x="62233" y="34534"/>
                </a:lnTo>
                <a:lnTo>
                  <a:pt x="62349" y="33593"/>
                </a:lnTo>
                <a:lnTo>
                  <a:pt x="62236" y="28230"/>
                </a:lnTo>
                <a:lnTo>
                  <a:pt x="61994" y="26506"/>
                </a:lnTo>
                <a:lnTo>
                  <a:pt x="63811" y="26506"/>
                </a:lnTo>
                <a:lnTo>
                  <a:pt x="68561" y="24119"/>
                </a:lnTo>
                <a:lnTo>
                  <a:pt x="68443" y="20673"/>
                </a:lnTo>
                <a:lnTo>
                  <a:pt x="27829" y="8810"/>
                </a:lnTo>
                <a:lnTo>
                  <a:pt x="26886" y="8731"/>
                </a:lnTo>
                <a:lnTo>
                  <a:pt x="24448" y="8653"/>
                </a:lnTo>
                <a:close/>
              </a:path>
              <a:path w="68579" h="52070">
                <a:moveTo>
                  <a:pt x="63811" y="26506"/>
                </a:moveTo>
                <a:lnTo>
                  <a:pt x="62201" y="26506"/>
                </a:lnTo>
                <a:lnTo>
                  <a:pt x="62673" y="26547"/>
                </a:lnTo>
                <a:lnTo>
                  <a:pt x="63374" y="26547"/>
                </a:lnTo>
                <a:lnTo>
                  <a:pt x="63811" y="26506"/>
                </a:lnTo>
                <a:close/>
              </a:path>
              <a:path w="68579" h="52070">
                <a:moveTo>
                  <a:pt x="37465" y="0"/>
                </a:moveTo>
                <a:lnTo>
                  <a:pt x="36764" y="0"/>
                </a:lnTo>
                <a:lnTo>
                  <a:pt x="36051" y="79"/>
                </a:lnTo>
                <a:lnTo>
                  <a:pt x="35694" y="79"/>
                </a:lnTo>
                <a:lnTo>
                  <a:pt x="27829" y="8810"/>
                </a:lnTo>
                <a:lnTo>
                  <a:pt x="61233" y="8810"/>
                </a:lnTo>
                <a:lnTo>
                  <a:pt x="60430" y="8143"/>
                </a:lnTo>
                <a:lnTo>
                  <a:pt x="59487" y="7439"/>
                </a:lnTo>
                <a:lnTo>
                  <a:pt x="58073" y="6578"/>
                </a:lnTo>
                <a:lnTo>
                  <a:pt x="57130" y="5874"/>
                </a:lnTo>
                <a:lnTo>
                  <a:pt x="56693" y="5482"/>
                </a:lnTo>
                <a:lnTo>
                  <a:pt x="56256" y="5129"/>
                </a:lnTo>
                <a:lnTo>
                  <a:pt x="55368" y="4229"/>
                </a:lnTo>
                <a:lnTo>
                  <a:pt x="54726" y="3523"/>
                </a:lnTo>
                <a:lnTo>
                  <a:pt x="54245" y="2858"/>
                </a:lnTo>
                <a:lnTo>
                  <a:pt x="47413" y="2858"/>
                </a:lnTo>
                <a:lnTo>
                  <a:pt x="43721" y="1644"/>
                </a:lnTo>
                <a:lnTo>
                  <a:pt x="43054" y="1331"/>
                </a:lnTo>
                <a:lnTo>
                  <a:pt x="38132" y="40"/>
                </a:lnTo>
                <a:lnTo>
                  <a:pt x="37465" y="0"/>
                </a:lnTo>
                <a:close/>
              </a:path>
              <a:path w="68579" h="52070">
                <a:moveTo>
                  <a:pt x="53001" y="1018"/>
                </a:moveTo>
                <a:lnTo>
                  <a:pt x="51069" y="1997"/>
                </a:lnTo>
                <a:lnTo>
                  <a:pt x="49299" y="2584"/>
                </a:lnTo>
                <a:lnTo>
                  <a:pt x="48080" y="2819"/>
                </a:lnTo>
                <a:lnTo>
                  <a:pt x="47413" y="2858"/>
                </a:lnTo>
                <a:lnTo>
                  <a:pt x="54245" y="2858"/>
                </a:lnTo>
                <a:lnTo>
                  <a:pt x="53507" y="1840"/>
                </a:lnTo>
                <a:lnTo>
                  <a:pt x="53001" y="10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90797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9475" y="0"/>
                </a:moveTo>
                <a:lnTo>
                  <a:pt x="5810" y="6811"/>
                </a:lnTo>
                <a:lnTo>
                  <a:pt x="5933" y="7869"/>
                </a:lnTo>
                <a:lnTo>
                  <a:pt x="6324" y="9866"/>
                </a:lnTo>
                <a:lnTo>
                  <a:pt x="5899" y="10062"/>
                </a:lnTo>
                <a:lnTo>
                  <a:pt x="0" y="16718"/>
                </a:lnTo>
                <a:lnTo>
                  <a:pt x="1103" y="16718"/>
                </a:lnTo>
                <a:lnTo>
                  <a:pt x="2081" y="16796"/>
                </a:lnTo>
                <a:lnTo>
                  <a:pt x="3610" y="17031"/>
                </a:lnTo>
                <a:lnTo>
                  <a:pt x="4875" y="17344"/>
                </a:lnTo>
                <a:lnTo>
                  <a:pt x="5577" y="16404"/>
                </a:lnTo>
                <a:lnTo>
                  <a:pt x="6014" y="16012"/>
                </a:lnTo>
                <a:lnTo>
                  <a:pt x="6405" y="15621"/>
                </a:lnTo>
                <a:lnTo>
                  <a:pt x="7804" y="14682"/>
                </a:lnTo>
                <a:lnTo>
                  <a:pt x="8218" y="14447"/>
                </a:lnTo>
                <a:lnTo>
                  <a:pt x="9556" y="13859"/>
                </a:lnTo>
                <a:lnTo>
                  <a:pt x="10142" y="13702"/>
                </a:lnTo>
                <a:lnTo>
                  <a:pt x="17248" y="13702"/>
                </a:lnTo>
                <a:lnTo>
                  <a:pt x="17375" y="13586"/>
                </a:lnTo>
                <a:lnTo>
                  <a:pt x="18433" y="10335"/>
                </a:lnTo>
                <a:lnTo>
                  <a:pt x="19100" y="9356"/>
                </a:lnTo>
                <a:lnTo>
                  <a:pt x="19618" y="8417"/>
                </a:lnTo>
                <a:lnTo>
                  <a:pt x="20009" y="7595"/>
                </a:lnTo>
                <a:lnTo>
                  <a:pt x="20319" y="6811"/>
                </a:lnTo>
                <a:lnTo>
                  <a:pt x="20676" y="5442"/>
                </a:lnTo>
                <a:lnTo>
                  <a:pt x="20561" y="3758"/>
                </a:lnTo>
                <a:lnTo>
                  <a:pt x="12534" y="821"/>
                </a:lnTo>
                <a:lnTo>
                  <a:pt x="11637" y="469"/>
                </a:lnTo>
                <a:lnTo>
                  <a:pt x="10844" y="234"/>
                </a:lnTo>
                <a:lnTo>
                  <a:pt x="10096" y="77"/>
                </a:lnTo>
                <a:lnTo>
                  <a:pt x="9475" y="0"/>
                </a:lnTo>
                <a:close/>
              </a:path>
              <a:path w="20954" h="17779">
                <a:moveTo>
                  <a:pt x="17248" y="13702"/>
                </a:moveTo>
                <a:lnTo>
                  <a:pt x="10142" y="13702"/>
                </a:lnTo>
                <a:lnTo>
                  <a:pt x="10924" y="14016"/>
                </a:lnTo>
                <a:lnTo>
                  <a:pt x="11672" y="14251"/>
                </a:lnTo>
                <a:lnTo>
                  <a:pt x="12385" y="14447"/>
                </a:lnTo>
                <a:lnTo>
                  <a:pt x="13604" y="14682"/>
                </a:lnTo>
                <a:lnTo>
                  <a:pt x="14156" y="14721"/>
                </a:lnTo>
                <a:lnTo>
                  <a:pt x="14662" y="14721"/>
                </a:lnTo>
                <a:lnTo>
                  <a:pt x="15133" y="14682"/>
                </a:lnTo>
                <a:lnTo>
                  <a:pt x="15915" y="14525"/>
                </a:lnTo>
                <a:lnTo>
                  <a:pt x="16594" y="14212"/>
                </a:lnTo>
                <a:lnTo>
                  <a:pt x="16904" y="14016"/>
                </a:lnTo>
                <a:lnTo>
                  <a:pt x="17248" y="13702"/>
                </a:lnTo>
                <a:close/>
              </a:path>
              <a:path w="20954" h="17779">
                <a:moveTo>
                  <a:pt x="14501" y="782"/>
                </a:moveTo>
                <a:lnTo>
                  <a:pt x="13086" y="782"/>
                </a:lnTo>
                <a:lnTo>
                  <a:pt x="12534" y="821"/>
                </a:lnTo>
                <a:lnTo>
                  <a:pt x="14948" y="821"/>
                </a:lnTo>
                <a:lnTo>
                  <a:pt x="14501" y="78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44327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89" h="24765">
                <a:moveTo>
                  <a:pt x="0" y="0"/>
                </a:moveTo>
                <a:lnTo>
                  <a:pt x="17134" y="14683"/>
                </a:lnTo>
                <a:lnTo>
                  <a:pt x="18479" y="15152"/>
                </a:lnTo>
                <a:lnTo>
                  <a:pt x="57164" y="23531"/>
                </a:lnTo>
                <a:lnTo>
                  <a:pt x="70768" y="24745"/>
                </a:lnTo>
                <a:lnTo>
                  <a:pt x="70819" y="23531"/>
                </a:lnTo>
                <a:lnTo>
                  <a:pt x="70918" y="23062"/>
                </a:lnTo>
                <a:lnTo>
                  <a:pt x="71079" y="22513"/>
                </a:lnTo>
                <a:lnTo>
                  <a:pt x="71274" y="21966"/>
                </a:lnTo>
                <a:lnTo>
                  <a:pt x="71858" y="20752"/>
                </a:lnTo>
                <a:lnTo>
                  <a:pt x="72058" y="20399"/>
                </a:lnTo>
                <a:lnTo>
                  <a:pt x="66709" y="20399"/>
                </a:lnTo>
                <a:lnTo>
                  <a:pt x="27990" y="13430"/>
                </a:lnTo>
                <a:lnTo>
                  <a:pt x="1966" y="1292"/>
                </a:lnTo>
                <a:lnTo>
                  <a:pt x="0" y="0"/>
                </a:lnTo>
                <a:close/>
              </a:path>
              <a:path w="72389" h="24765">
                <a:moveTo>
                  <a:pt x="72102" y="20321"/>
                </a:moveTo>
                <a:lnTo>
                  <a:pt x="69503" y="20399"/>
                </a:lnTo>
                <a:lnTo>
                  <a:pt x="72058" y="2039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9890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2702" y="0"/>
                </a:moveTo>
                <a:lnTo>
                  <a:pt x="620" y="901"/>
                </a:lnTo>
                <a:lnTo>
                  <a:pt x="459" y="1097"/>
                </a:lnTo>
                <a:lnTo>
                  <a:pt x="344" y="1331"/>
                </a:lnTo>
                <a:lnTo>
                  <a:pt x="115" y="2193"/>
                </a:lnTo>
                <a:lnTo>
                  <a:pt x="0" y="3876"/>
                </a:lnTo>
                <a:lnTo>
                  <a:pt x="298" y="4855"/>
                </a:lnTo>
                <a:lnTo>
                  <a:pt x="6749" y="11315"/>
                </a:lnTo>
                <a:lnTo>
                  <a:pt x="7186" y="11276"/>
                </a:lnTo>
                <a:lnTo>
                  <a:pt x="7531" y="11198"/>
                </a:lnTo>
                <a:lnTo>
                  <a:pt x="7888" y="11080"/>
                </a:lnTo>
                <a:lnTo>
                  <a:pt x="8049" y="11002"/>
                </a:lnTo>
                <a:lnTo>
                  <a:pt x="8359" y="10610"/>
                </a:lnTo>
                <a:lnTo>
                  <a:pt x="8239" y="8966"/>
                </a:lnTo>
                <a:lnTo>
                  <a:pt x="8014" y="8457"/>
                </a:lnTo>
                <a:lnTo>
                  <a:pt x="7853" y="8339"/>
                </a:lnTo>
                <a:lnTo>
                  <a:pt x="7106" y="7674"/>
                </a:lnTo>
                <a:lnTo>
                  <a:pt x="6439" y="6929"/>
                </a:lnTo>
                <a:lnTo>
                  <a:pt x="6048" y="6460"/>
                </a:lnTo>
                <a:lnTo>
                  <a:pt x="5623" y="5872"/>
                </a:lnTo>
                <a:lnTo>
                  <a:pt x="5300" y="5286"/>
                </a:lnTo>
                <a:lnTo>
                  <a:pt x="4898" y="4619"/>
                </a:lnTo>
                <a:lnTo>
                  <a:pt x="3564" y="195"/>
                </a:lnTo>
                <a:lnTo>
                  <a:pt x="3415" y="117"/>
                </a:lnTo>
                <a:lnTo>
                  <a:pt x="2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15912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6566" y="0"/>
                </a:moveTo>
                <a:lnTo>
                  <a:pt x="0" y="14760"/>
                </a:lnTo>
                <a:lnTo>
                  <a:pt x="80" y="15151"/>
                </a:lnTo>
                <a:lnTo>
                  <a:pt x="269" y="15504"/>
                </a:lnTo>
                <a:lnTo>
                  <a:pt x="436" y="15739"/>
                </a:lnTo>
                <a:lnTo>
                  <a:pt x="678" y="15896"/>
                </a:lnTo>
                <a:lnTo>
                  <a:pt x="1023" y="15974"/>
                </a:lnTo>
                <a:lnTo>
                  <a:pt x="1425" y="15896"/>
                </a:lnTo>
                <a:lnTo>
                  <a:pt x="656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98206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5" h="11429">
                <a:moveTo>
                  <a:pt x="13037" y="0"/>
                </a:moveTo>
                <a:lnTo>
                  <a:pt x="2653" y="6303"/>
                </a:lnTo>
                <a:lnTo>
                  <a:pt x="1871" y="6850"/>
                </a:lnTo>
                <a:lnTo>
                  <a:pt x="0" y="9866"/>
                </a:lnTo>
                <a:lnTo>
                  <a:pt x="134" y="10219"/>
                </a:lnTo>
                <a:lnTo>
                  <a:pt x="2147" y="11197"/>
                </a:lnTo>
                <a:lnTo>
                  <a:pt x="3837" y="11041"/>
                </a:lnTo>
                <a:lnTo>
                  <a:pt x="12761" y="1096"/>
                </a:lnTo>
                <a:lnTo>
                  <a:pt x="1303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67912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5" h="33020">
                <a:moveTo>
                  <a:pt x="33383" y="30733"/>
                </a:moveTo>
                <a:lnTo>
                  <a:pt x="18675" y="30733"/>
                </a:lnTo>
                <a:lnTo>
                  <a:pt x="19261" y="30987"/>
                </a:lnTo>
                <a:lnTo>
                  <a:pt x="20871" y="31749"/>
                </a:lnTo>
                <a:lnTo>
                  <a:pt x="21941" y="32130"/>
                </a:lnTo>
                <a:lnTo>
                  <a:pt x="23194" y="32384"/>
                </a:lnTo>
                <a:lnTo>
                  <a:pt x="24574" y="32765"/>
                </a:lnTo>
                <a:lnTo>
                  <a:pt x="26023" y="32892"/>
                </a:lnTo>
                <a:lnTo>
                  <a:pt x="27518" y="32892"/>
                </a:lnTo>
                <a:lnTo>
                  <a:pt x="29013" y="32765"/>
                </a:lnTo>
                <a:lnTo>
                  <a:pt x="29807" y="32638"/>
                </a:lnTo>
                <a:lnTo>
                  <a:pt x="31256" y="32130"/>
                </a:lnTo>
                <a:lnTo>
                  <a:pt x="32003" y="31749"/>
                </a:lnTo>
                <a:lnTo>
                  <a:pt x="33383" y="30733"/>
                </a:lnTo>
                <a:close/>
              </a:path>
              <a:path w="57785" h="33020">
                <a:moveTo>
                  <a:pt x="5853" y="19557"/>
                </a:moveTo>
                <a:lnTo>
                  <a:pt x="0" y="25018"/>
                </a:lnTo>
                <a:lnTo>
                  <a:pt x="126" y="26161"/>
                </a:lnTo>
                <a:lnTo>
                  <a:pt x="1805" y="29336"/>
                </a:lnTo>
                <a:lnTo>
                  <a:pt x="2276" y="29844"/>
                </a:lnTo>
                <a:lnTo>
                  <a:pt x="10384" y="32003"/>
                </a:lnTo>
                <a:lnTo>
                  <a:pt x="13328" y="31749"/>
                </a:lnTo>
                <a:lnTo>
                  <a:pt x="14984" y="31495"/>
                </a:lnTo>
                <a:lnTo>
                  <a:pt x="16743" y="31114"/>
                </a:lnTo>
                <a:lnTo>
                  <a:pt x="18675" y="30733"/>
                </a:lnTo>
                <a:lnTo>
                  <a:pt x="36011" y="27050"/>
                </a:lnTo>
                <a:lnTo>
                  <a:pt x="9119" y="27050"/>
                </a:lnTo>
                <a:lnTo>
                  <a:pt x="8417" y="26923"/>
                </a:lnTo>
                <a:lnTo>
                  <a:pt x="3656" y="25272"/>
                </a:lnTo>
                <a:lnTo>
                  <a:pt x="3748" y="23367"/>
                </a:lnTo>
                <a:lnTo>
                  <a:pt x="7704" y="19938"/>
                </a:lnTo>
                <a:lnTo>
                  <a:pt x="7474" y="19938"/>
                </a:lnTo>
                <a:lnTo>
                  <a:pt x="6796" y="19684"/>
                </a:lnTo>
                <a:lnTo>
                  <a:pt x="5853" y="19557"/>
                </a:lnTo>
                <a:close/>
              </a:path>
              <a:path w="57785" h="33020">
                <a:moveTo>
                  <a:pt x="54189" y="3937"/>
                </a:moveTo>
                <a:lnTo>
                  <a:pt x="49184" y="3937"/>
                </a:lnTo>
                <a:lnTo>
                  <a:pt x="54025" y="4191"/>
                </a:lnTo>
                <a:lnTo>
                  <a:pt x="52334" y="5461"/>
                </a:lnTo>
                <a:lnTo>
                  <a:pt x="51035" y="6477"/>
                </a:lnTo>
                <a:lnTo>
                  <a:pt x="44779" y="11049"/>
                </a:lnTo>
                <a:lnTo>
                  <a:pt x="41559" y="13335"/>
                </a:lnTo>
                <a:lnTo>
                  <a:pt x="39788" y="14732"/>
                </a:lnTo>
                <a:lnTo>
                  <a:pt x="37741" y="16256"/>
                </a:lnTo>
                <a:lnTo>
                  <a:pt x="35108" y="17906"/>
                </a:lnTo>
                <a:lnTo>
                  <a:pt x="33532" y="18922"/>
                </a:lnTo>
                <a:lnTo>
                  <a:pt x="31808" y="19938"/>
                </a:lnTo>
                <a:lnTo>
                  <a:pt x="29922" y="20954"/>
                </a:lnTo>
                <a:lnTo>
                  <a:pt x="27875" y="21843"/>
                </a:lnTo>
                <a:lnTo>
                  <a:pt x="25678" y="22859"/>
                </a:lnTo>
                <a:lnTo>
                  <a:pt x="11246" y="26923"/>
                </a:lnTo>
                <a:lnTo>
                  <a:pt x="10533" y="27050"/>
                </a:lnTo>
                <a:lnTo>
                  <a:pt x="36011" y="27050"/>
                </a:lnTo>
                <a:lnTo>
                  <a:pt x="36683" y="25399"/>
                </a:lnTo>
                <a:lnTo>
                  <a:pt x="37385" y="25399"/>
                </a:lnTo>
                <a:lnTo>
                  <a:pt x="39156" y="25145"/>
                </a:lnTo>
                <a:lnTo>
                  <a:pt x="40340" y="25019"/>
                </a:lnTo>
                <a:lnTo>
                  <a:pt x="42387" y="24638"/>
                </a:lnTo>
                <a:lnTo>
                  <a:pt x="52288" y="13462"/>
                </a:lnTo>
                <a:lnTo>
                  <a:pt x="53312" y="13462"/>
                </a:lnTo>
                <a:lnTo>
                  <a:pt x="54335" y="13335"/>
                </a:lnTo>
                <a:lnTo>
                  <a:pt x="55474" y="13081"/>
                </a:lnTo>
                <a:lnTo>
                  <a:pt x="56532" y="12573"/>
                </a:lnTo>
                <a:lnTo>
                  <a:pt x="56969" y="12192"/>
                </a:lnTo>
                <a:lnTo>
                  <a:pt x="57164" y="12065"/>
                </a:lnTo>
                <a:lnTo>
                  <a:pt x="57601" y="11303"/>
                </a:lnTo>
                <a:lnTo>
                  <a:pt x="57475" y="9271"/>
                </a:lnTo>
                <a:lnTo>
                  <a:pt x="57325" y="9017"/>
                </a:lnTo>
                <a:lnTo>
                  <a:pt x="56929" y="8001"/>
                </a:lnTo>
                <a:lnTo>
                  <a:pt x="56808" y="7620"/>
                </a:lnTo>
                <a:lnTo>
                  <a:pt x="56727" y="5588"/>
                </a:lnTo>
                <a:lnTo>
                  <a:pt x="56187" y="5207"/>
                </a:lnTo>
                <a:lnTo>
                  <a:pt x="54646" y="4318"/>
                </a:lnTo>
                <a:lnTo>
                  <a:pt x="54189" y="3937"/>
                </a:lnTo>
                <a:close/>
              </a:path>
              <a:path w="57785" h="33020">
                <a:moveTo>
                  <a:pt x="22136" y="7873"/>
                </a:moveTo>
                <a:lnTo>
                  <a:pt x="12350" y="9524"/>
                </a:lnTo>
                <a:lnTo>
                  <a:pt x="11281" y="10032"/>
                </a:lnTo>
                <a:lnTo>
                  <a:pt x="9947" y="10794"/>
                </a:lnTo>
                <a:lnTo>
                  <a:pt x="9234" y="11175"/>
                </a:lnTo>
                <a:lnTo>
                  <a:pt x="8567" y="11683"/>
                </a:lnTo>
                <a:lnTo>
                  <a:pt x="8256" y="12064"/>
                </a:lnTo>
                <a:lnTo>
                  <a:pt x="7946" y="12318"/>
                </a:lnTo>
                <a:lnTo>
                  <a:pt x="7474" y="12953"/>
                </a:lnTo>
                <a:lnTo>
                  <a:pt x="7267" y="13334"/>
                </a:lnTo>
                <a:lnTo>
                  <a:pt x="7118" y="13715"/>
                </a:lnTo>
                <a:lnTo>
                  <a:pt x="7037" y="15112"/>
                </a:lnTo>
                <a:lnTo>
                  <a:pt x="7394" y="15874"/>
                </a:lnTo>
                <a:lnTo>
                  <a:pt x="8015" y="16763"/>
                </a:lnTo>
                <a:lnTo>
                  <a:pt x="8452" y="17144"/>
                </a:lnTo>
                <a:lnTo>
                  <a:pt x="9004" y="17525"/>
                </a:lnTo>
                <a:lnTo>
                  <a:pt x="9280" y="17652"/>
                </a:lnTo>
                <a:lnTo>
                  <a:pt x="10142" y="18160"/>
                </a:lnTo>
                <a:lnTo>
                  <a:pt x="10775" y="18414"/>
                </a:lnTo>
                <a:lnTo>
                  <a:pt x="12465" y="18922"/>
                </a:lnTo>
                <a:lnTo>
                  <a:pt x="13523" y="19303"/>
                </a:lnTo>
                <a:lnTo>
                  <a:pt x="14742" y="19557"/>
                </a:lnTo>
                <a:lnTo>
                  <a:pt x="16789" y="19811"/>
                </a:lnTo>
                <a:lnTo>
                  <a:pt x="17536" y="19938"/>
                </a:lnTo>
                <a:lnTo>
                  <a:pt x="20009" y="20065"/>
                </a:lnTo>
                <a:lnTo>
                  <a:pt x="20917" y="19938"/>
                </a:lnTo>
                <a:lnTo>
                  <a:pt x="21860" y="19938"/>
                </a:lnTo>
                <a:lnTo>
                  <a:pt x="23827" y="19811"/>
                </a:lnTo>
                <a:lnTo>
                  <a:pt x="27047" y="19430"/>
                </a:lnTo>
                <a:lnTo>
                  <a:pt x="26736" y="19430"/>
                </a:lnTo>
                <a:lnTo>
                  <a:pt x="25908" y="19303"/>
                </a:lnTo>
                <a:lnTo>
                  <a:pt x="16433" y="14985"/>
                </a:lnTo>
                <a:lnTo>
                  <a:pt x="15409" y="14096"/>
                </a:lnTo>
                <a:lnTo>
                  <a:pt x="14903" y="13461"/>
                </a:lnTo>
                <a:lnTo>
                  <a:pt x="15294" y="13334"/>
                </a:lnTo>
                <a:lnTo>
                  <a:pt x="16318" y="13080"/>
                </a:lnTo>
                <a:lnTo>
                  <a:pt x="18008" y="12699"/>
                </a:lnTo>
                <a:lnTo>
                  <a:pt x="20250" y="12318"/>
                </a:lnTo>
                <a:lnTo>
                  <a:pt x="37983" y="12319"/>
                </a:lnTo>
                <a:lnTo>
                  <a:pt x="38454" y="11938"/>
                </a:lnTo>
                <a:lnTo>
                  <a:pt x="39397" y="11049"/>
                </a:lnTo>
                <a:lnTo>
                  <a:pt x="39869" y="10541"/>
                </a:lnTo>
                <a:lnTo>
                  <a:pt x="39788" y="10287"/>
                </a:lnTo>
                <a:lnTo>
                  <a:pt x="39121" y="9398"/>
                </a:lnTo>
                <a:lnTo>
                  <a:pt x="38872" y="9144"/>
                </a:lnTo>
                <a:lnTo>
                  <a:pt x="27323" y="9143"/>
                </a:lnTo>
                <a:lnTo>
                  <a:pt x="26104" y="8508"/>
                </a:lnTo>
                <a:lnTo>
                  <a:pt x="24885" y="8254"/>
                </a:lnTo>
                <a:lnTo>
                  <a:pt x="24103" y="8000"/>
                </a:lnTo>
                <a:lnTo>
                  <a:pt x="22136" y="7873"/>
                </a:lnTo>
                <a:close/>
              </a:path>
              <a:path w="57785" h="33020">
                <a:moveTo>
                  <a:pt x="37983" y="12319"/>
                </a:moveTo>
                <a:lnTo>
                  <a:pt x="24655" y="12318"/>
                </a:lnTo>
                <a:lnTo>
                  <a:pt x="26345" y="12572"/>
                </a:lnTo>
                <a:lnTo>
                  <a:pt x="27242" y="12572"/>
                </a:lnTo>
                <a:lnTo>
                  <a:pt x="28185" y="12826"/>
                </a:lnTo>
                <a:lnTo>
                  <a:pt x="29128" y="12953"/>
                </a:lnTo>
                <a:lnTo>
                  <a:pt x="32118" y="13715"/>
                </a:lnTo>
                <a:lnTo>
                  <a:pt x="34245" y="14477"/>
                </a:lnTo>
                <a:lnTo>
                  <a:pt x="35384" y="13969"/>
                </a:lnTo>
                <a:lnTo>
                  <a:pt x="36568" y="13335"/>
                </a:lnTo>
                <a:lnTo>
                  <a:pt x="37983" y="12319"/>
                </a:lnTo>
                <a:close/>
              </a:path>
              <a:path w="57785" h="33020">
                <a:moveTo>
                  <a:pt x="36292" y="0"/>
                </a:moveTo>
                <a:lnTo>
                  <a:pt x="27093" y="4571"/>
                </a:lnTo>
                <a:lnTo>
                  <a:pt x="26932" y="4952"/>
                </a:lnTo>
                <a:lnTo>
                  <a:pt x="26854" y="7619"/>
                </a:lnTo>
                <a:lnTo>
                  <a:pt x="26966" y="8127"/>
                </a:lnTo>
                <a:lnTo>
                  <a:pt x="27323" y="9143"/>
                </a:lnTo>
                <a:lnTo>
                  <a:pt x="38872" y="9144"/>
                </a:lnTo>
                <a:lnTo>
                  <a:pt x="38374" y="8636"/>
                </a:lnTo>
                <a:lnTo>
                  <a:pt x="37902" y="8382"/>
                </a:lnTo>
                <a:lnTo>
                  <a:pt x="37316" y="7874"/>
                </a:lnTo>
                <a:lnTo>
                  <a:pt x="32981" y="6095"/>
                </a:lnTo>
                <a:lnTo>
                  <a:pt x="31808" y="5714"/>
                </a:lnTo>
                <a:lnTo>
                  <a:pt x="32199" y="5587"/>
                </a:lnTo>
                <a:lnTo>
                  <a:pt x="33383" y="5333"/>
                </a:lnTo>
                <a:lnTo>
                  <a:pt x="36488" y="4826"/>
                </a:lnTo>
                <a:lnTo>
                  <a:pt x="37856" y="4572"/>
                </a:lnTo>
                <a:lnTo>
                  <a:pt x="42893" y="4191"/>
                </a:lnTo>
                <a:lnTo>
                  <a:pt x="46987" y="3937"/>
                </a:lnTo>
                <a:lnTo>
                  <a:pt x="54189" y="3937"/>
                </a:lnTo>
                <a:lnTo>
                  <a:pt x="53427" y="3302"/>
                </a:lnTo>
                <a:lnTo>
                  <a:pt x="52495" y="2413"/>
                </a:lnTo>
                <a:lnTo>
                  <a:pt x="45607" y="2413"/>
                </a:lnTo>
                <a:lnTo>
                  <a:pt x="43054" y="1905"/>
                </a:lnTo>
                <a:lnTo>
                  <a:pt x="42859" y="1778"/>
                </a:lnTo>
                <a:lnTo>
                  <a:pt x="41916" y="1270"/>
                </a:lnTo>
                <a:lnTo>
                  <a:pt x="41398" y="1143"/>
                </a:lnTo>
                <a:lnTo>
                  <a:pt x="40064" y="635"/>
                </a:lnTo>
                <a:lnTo>
                  <a:pt x="39271" y="508"/>
                </a:lnTo>
                <a:lnTo>
                  <a:pt x="37385" y="127"/>
                </a:lnTo>
                <a:lnTo>
                  <a:pt x="36292" y="0"/>
                </a:lnTo>
                <a:close/>
              </a:path>
              <a:path w="57785" h="33020">
                <a:moveTo>
                  <a:pt x="51426" y="1143"/>
                </a:moveTo>
                <a:lnTo>
                  <a:pt x="50678" y="1524"/>
                </a:lnTo>
                <a:lnTo>
                  <a:pt x="49816" y="1905"/>
                </a:lnTo>
                <a:lnTo>
                  <a:pt x="47884" y="2413"/>
                </a:lnTo>
                <a:lnTo>
                  <a:pt x="52495" y="2413"/>
                </a:lnTo>
                <a:lnTo>
                  <a:pt x="51426" y="114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14429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89" h="31750">
                <a:moveTo>
                  <a:pt x="37083" y="21885"/>
                </a:moveTo>
                <a:lnTo>
                  <a:pt x="27633" y="21885"/>
                </a:lnTo>
                <a:lnTo>
                  <a:pt x="28300" y="22003"/>
                </a:lnTo>
                <a:lnTo>
                  <a:pt x="29209" y="22356"/>
                </a:lnTo>
                <a:lnTo>
                  <a:pt x="31490" y="28307"/>
                </a:lnTo>
                <a:lnTo>
                  <a:pt x="31405" y="29129"/>
                </a:lnTo>
                <a:lnTo>
                  <a:pt x="31095" y="30735"/>
                </a:lnTo>
                <a:lnTo>
                  <a:pt x="30853" y="31635"/>
                </a:lnTo>
                <a:lnTo>
                  <a:pt x="31405" y="31283"/>
                </a:lnTo>
                <a:lnTo>
                  <a:pt x="31762" y="30930"/>
                </a:lnTo>
                <a:lnTo>
                  <a:pt x="32705" y="29717"/>
                </a:lnTo>
                <a:lnTo>
                  <a:pt x="33647" y="28307"/>
                </a:lnTo>
                <a:lnTo>
                  <a:pt x="35538" y="24979"/>
                </a:lnTo>
                <a:lnTo>
                  <a:pt x="37083" y="21885"/>
                </a:lnTo>
                <a:close/>
              </a:path>
              <a:path w="72389" h="31750">
                <a:moveTo>
                  <a:pt x="70055" y="0"/>
                </a:moveTo>
                <a:lnTo>
                  <a:pt x="69227" y="351"/>
                </a:lnTo>
                <a:lnTo>
                  <a:pt x="66284" y="1369"/>
                </a:lnTo>
                <a:lnTo>
                  <a:pt x="64076" y="2075"/>
                </a:lnTo>
                <a:lnTo>
                  <a:pt x="61718" y="2701"/>
                </a:lnTo>
                <a:lnTo>
                  <a:pt x="59752" y="3328"/>
                </a:lnTo>
                <a:lnTo>
                  <a:pt x="42100" y="6381"/>
                </a:lnTo>
                <a:lnTo>
                  <a:pt x="39547" y="7360"/>
                </a:lnTo>
                <a:lnTo>
                  <a:pt x="26656" y="14251"/>
                </a:lnTo>
                <a:lnTo>
                  <a:pt x="26104" y="14329"/>
                </a:lnTo>
                <a:lnTo>
                  <a:pt x="0" y="26036"/>
                </a:lnTo>
                <a:lnTo>
                  <a:pt x="2000" y="25527"/>
                </a:lnTo>
                <a:lnTo>
                  <a:pt x="4392" y="24979"/>
                </a:lnTo>
                <a:lnTo>
                  <a:pt x="27392" y="21885"/>
                </a:lnTo>
                <a:lnTo>
                  <a:pt x="37083" y="21885"/>
                </a:lnTo>
                <a:lnTo>
                  <a:pt x="38799" y="18167"/>
                </a:lnTo>
                <a:lnTo>
                  <a:pt x="52909" y="6891"/>
                </a:lnTo>
                <a:lnTo>
                  <a:pt x="54048" y="6734"/>
                </a:lnTo>
                <a:lnTo>
                  <a:pt x="72332" y="978"/>
                </a:lnTo>
                <a:lnTo>
                  <a:pt x="71033" y="508"/>
                </a:lnTo>
                <a:lnTo>
                  <a:pt x="7005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6772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26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6761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0" y="0"/>
                </a:lnTo>
                <a:lnTo>
                  <a:pt x="0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6749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0" y="0"/>
                </a:lnTo>
                <a:lnTo>
                  <a:pt x="0" y="195"/>
                </a:lnTo>
                <a:lnTo>
                  <a:pt x="229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6738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156"/>
                </a:lnTo>
                <a:lnTo>
                  <a:pt x="0" y="27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6725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195"/>
                </a:lnTo>
                <a:lnTo>
                  <a:pt x="0" y="3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67143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273"/>
                </a:lnTo>
                <a:lnTo>
                  <a:pt x="0" y="43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6702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352"/>
                </a:lnTo>
                <a:lnTo>
                  <a:pt x="0" y="50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6686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430"/>
                </a:lnTo>
                <a:lnTo>
                  <a:pt x="80" y="548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66752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508"/>
                </a:lnTo>
                <a:lnTo>
                  <a:pt x="114" y="548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6663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548"/>
                </a:lnTo>
                <a:lnTo>
                  <a:pt x="0" y="626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66522" y="61732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587"/>
                </a:lnTo>
                <a:lnTo>
                  <a:pt x="0" y="665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6639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665"/>
                </a:lnTo>
                <a:lnTo>
                  <a:pt x="0" y="74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6628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704"/>
                </a:lnTo>
                <a:lnTo>
                  <a:pt x="0" y="7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6616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743"/>
                </a:lnTo>
                <a:lnTo>
                  <a:pt x="0" y="82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6603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783"/>
                </a:lnTo>
                <a:lnTo>
                  <a:pt x="0" y="861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6592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822"/>
                </a:lnTo>
                <a:lnTo>
                  <a:pt x="0" y="90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6580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861"/>
                </a:lnTo>
                <a:lnTo>
                  <a:pt x="0" y="900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65648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0" y="939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65533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114" y="93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6541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978"/>
                </a:lnTo>
                <a:lnTo>
                  <a:pt x="0" y="1057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6530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1018"/>
                </a:lnTo>
                <a:lnTo>
                  <a:pt x="0" y="109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6517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57"/>
                </a:lnTo>
                <a:lnTo>
                  <a:pt x="0" y="113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6506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96"/>
                </a:lnTo>
                <a:lnTo>
                  <a:pt x="0" y="1173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6494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1134"/>
                </a:lnTo>
                <a:lnTo>
                  <a:pt x="0" y="121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64820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173"/>
                </a:lnTo>
                <a:lnTo>
                  <a:pt x="0" y="12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6470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40"/>
                </a:moveTo>
                <a:lnTo>
                  <a:pt x="241" y="1252"/>
                </a:lnTo>
                <a:lnTo>
                  <a:pt x="0" y="1331"/>
                </a:lnTo>
                <a:lnTo>
                  <a:pt x="0" y="0"/>
                </a:lnTo>
                <a:lnTo>
                  <a:pt x="241" y="4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64556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64" y="40"/>
                </a:moveTo>
                <a:lnTo>
                  <a:pt x="264" y="1292"/>
                </a:lnTo>
                <a:lnTo>
                  <a:pt x="0" y="1370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6442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0"/>
                </a:moveTo>
                <a:lnTo>
                  <a:pt x="275" y="1331"/>
                </a:lnTo>
                <a:lnTo>
                  <a:pt x="126" y="1370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6431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0"/>
                </a:moveTo>
                <a:lnTo>
                  <a:pt x="241" y="1370"/>
                </a:lnTo>
                <a:lnTo>
                  <a:pt x="0" y="1448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6419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09"/>
                </a:lnTo>
                <a:lnTo>
                  <a:pt x="0" y="148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6408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48"/>
                </a:lnTo>
                <a:lnTo>
                  <a:pt x="0" y="1527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6395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27"/>
                </a:lnTo>
                <a:lnTo>
                  <a:pt x="0" y="1644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6384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66"/>
                </a:lnTo>
                <a:lnTo>
                  <a:pt x="0" y="16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6372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44"/>
                </a:lnTo>
                <a:lnTo>
                  <a:pt x="0" y="172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6361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83"/>
                </a:lnTo>
                <a:lnTo>
                  <a:pt x="0" y="176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63486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762"/>
                </a:lnTo>
                <a:lnTo>
                  <a:pt x="0" y="1840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6333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38"/>
                </a:moveTo>
                <a:lnTo>
                  <a:pt x="275" y="1801"/>
                </a:lnTo>
                <a:lnTo>
                  <a:pt x="0" y="1879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63210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1840"/>
                </a:lnTo>
                <a:lnTo>
                  <a:pt x="126" y="187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63095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1879"/>
                </a:lnTo>
                <a:lnTo>
                  <a:pt x="0" y="1957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62980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57"/>
                </a:lnTo>
                <a:lnTo>
                  <a:pt x="0" y="203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62865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96"/>
                </a:lnTo>
                <a:lnTo>
                  <a:pt x="0" y="2075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6273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36"/>
                </a:lnTo>
                <a:lnTo>
                  <a:pt x="0" y="211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6262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75"/>
                </a:lnTo>
                <a:lnTo>
                  <a:pt x="0" y="219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62509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2153"/>
                </a:lnTo>
                <a:lnTo>
                  <a:pt x="0" y="2271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62394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114" y="0"/>
                </a:moveTo>
                <a:lnTo>
                  <a:pt x="34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62233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0" y="0"/>
                </a:lnTo>
                <a:lnTo>
                  <a:pt x="114" y="1996"/>
                </a:lnTo>
                <a:lnTo>
                  <a:pt x="195" y="2271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62118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2114"/>
                </a:lnTo>
                <a:lnTo>
                  <a:pt x="0" y="1291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61991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0" y="38"/>
                </a:lnTo>
                <a:lnTo>
                  <a:pt x="0" y="900"/>
                </a:lnTo>
                <a:lnTo>
                  <a:pt x="241" y="1761"/>
                </a:lnTo>
                <a:lnTo>
                  <a:pt x="241" y="38"/>
                </a:lnTo>
                <a:close/>
              </a:path>
              <a:path w="635" h="1904">
                <a:moveTo>
                  <a:pt x="0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61876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114" y="0"/>
                </a:moveTo>
                <a:lnTo>
                  <a:pt x="0" y="430"/>
                </a:lnTo>
                <a:lnTo>
                  <a:pt x="241" y="1330"/>
                </a:lnTo>
                <a:lnTo>
                  <a:pt x="114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61761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0" y="0"/>
                </a:lnTo>
                <a:lnTo>
                  <a:pt x="229" y="900"/>
                </a:lnTo>
                <a:lnTo>
                  <a:pt x="229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61761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14" y="0"/>
                </a:moveTo>
                <a:lnTo>
                  <a:pt x="114" y="430"/>
                </a:lnTo>
                <a:lnTo>
                  <a:pt x="80" y="234"/>
                </a:lnTo>
                <a:lnTo>
                  <a:pt x="0" y="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37106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5" h="46354">
                <a:moveTo>
                  <a:pt x="22648" y="39779"/>
                </a:moveTo>
                <a:lnTo>
                  <a:pt x="2794" y="39779"/>
                </a:lnTo>
                <a:lnTo>
                  <a:pt x="3070" y="40053"/>
                </a:lnTo>
                <a:lnTo>
                  <a:pt x="3231" y="40170"/>
                </a:lnTo>
                <a:lnTo>
                  <a:pt x="3461" y="40444"/>
                </a:lnTo>
                <a:lnTo>
                  <a:pt x="4005" y="40993"/>
                </a:lnTo>
                <a:lnTo>
                  <a:pt x="13443" y="43890"/>
                </a:lnTo>
                <a:lnTo>
                  <a:pt x="15133" y="44282"/>
                </a:lnTo>
                <a:lnTo>
                  <a:pt x="31808" y="46043"/>
                </a:lnTo>
                <a:lnTo>
                  <a:pt x="34556" y="45378"/>
                </a:lnTo>
                <a:lnTo>
                  <a:pt x="38132" y="44672"/>
                </a:lnTo>
                <a:lnTo>
                  <a:pt x="38037" y="41580"/>
                </a:lnTo>
                <a:lnTo>
                  <a:pt x="36879" y="41540"/>
                </a:lnTo>
                <a:lnTo>
                  <a:pt x="36212" y="41462"/>
                </a:lnTo>
                <a:lnTo>
                  <a:pt x="35188" y="41384"/>
                </a:lnTo>
                <a:lnTo>
                  <a:pt x="27875" y="40523"/>
                </a:lnTo>
                <a:lnTo>
                  <a:pt x="22648" y="39779"/>
                </a:lnTo>
                <a:close/>
              </a:path>
              <a:path w="38735" h="46354">
                <a:moveTo>
                  <a:pt x="10223" y="26584"/>
                </a:moveTo>
                <a:lnTo>
                  <a:pt x="9832" y="27680"/>
                </a:lnTo>
                <a:lnTo>
                  <a:pt x="8889" y="29678"/>
                </a:lnTo>
                <a:lnTo>
                  <a:pt x="8371" y="30578"/>
                </a:lnTo>
                <a:lnTo>
                  <a:pt x="8969" y="30578"/>
                </a:lnTo>
                <a:lnTo>
                  <a:pt x="15766" y="30774"/>
                </a:lnTo>
                <a:lnTo>
                  <a:pt x="20883" y="31008"/>
                </a:lnTo>
                <a:lnTo>
                  <a:pt x="23597" y="31165"/>
                </a:lnTo>
                <a:lnTo>
                  <a:pt x="24655" y="32535"/>
                </a:lnTo>
                <a:lnTo>
                  <a:pt x="26059" y="34141"/>
                </a:lnTo>
                <a:lnTo>
                  <a:pt x="37939" y="41540"/>
                </a:lnTo>
                <a:lnTo>
                  <a:pt x="36520" y="40954"/>
                </a:lnTo>
                <a:lnTo>
                  <a:pt x="35108" y="40287"/>
                </a:lnTo>
                <a:lnTo>
                  <a:pt x="32394" y="38800"/>
                </a:lnTo>
                <a:lnTo>
                  <a:pt x="31532" y="38487"/>
                </a:lnTo>
                <a:lnTo>
                  <a:pt x="31371" y="38213"/>
                </a:lnTo>
                <a:lnTo>
                  <a:pt x="25483" y="33357"/>
                </a:lnTo>
                <a:lnTo>
                  <a:pt x="25161" y="32927"/>
                </a:lnTo>
                <a:lnTo>
                  <a:pt x="24703" y="32183"/>
                </a:lnTo>
                <a:lnTo>
                  <a:pt x="24574" y="32027"/>
                </a:lnTo>
                <a:lnTo>
                  <a:pt x="24459" y="31753"/>
                </a:lnTo>
                <a:lnTo>
                  <a:pt x="23991" y="31008"/>
                </a:lnTo>
                <a:lnTo>
                  <a:pt x="23712" y="30421"/>
                </a:lnTo>
                <a:lnTo>
                  <a:pt x="23470" y="29990"/>
                </a:lnTo>
                <a:lnTo>
                  <a:pt x="23114" y="29207"/>
                </a:lnTo>
                <a:lnTo>
                  <a:pt x="23045" y="28972"/>
                </a:lnTo>
                <a:lnTo>
                  <a:pt x="22849" y="28542"/>
                </a:lnTo>
                <a:lnTo>
                  <a:pt x="22769" y="28268"/>
                </a:lnTo>
                <a:lnTo>
                  <a:pt x="22522" y="27680"/>
                </a:lnTo>
                <a:lnTo>
                  <a:pt x="22416" y="27289"/>
                </a:lnTo>
                <a:lnTo>
                  <a:pt x="11166" y="26780"/>
                </a:lnTo>
                <a:lnTo>
                  <a:pt x="10223" y="26584"/>
                </a:lnTo>
                <a:close/>
              </a:path>
              <a:path w="38735" h="46354">
                <a:moveTo>
                  <a:pt x="8095" y="31008"/>
                </a:moveTo>
                <a:lnTo>
                  <a:pt x="0" y="37781"/>
                </a:lnTo>
                <a:lnTo>
                  <a:pt x="275" y="37938"/>
                </a:lnTo>
                <a:lnTo>
                  <a:pt x="436" y="37977"/>
                </a:lnTo>
                <a:lnTo>
                  <a:pt x="1200" y="38487"/>
                </a:lnTo>
                <a:lnTo>
                  <a:pt x="1648" y="38800"/>
                </a:lnTo>
                <a:lnTo>
                  <a:pt x="1805" y="38957"/>
                </a:lnTo>
                <a:lnTo>
                  <a:pt x="2242" y="39270"/>
                </a:lnTo>
                <a:lnTo>
                  <a:pt x="2437" y="39466"/>
                </a:lnTo>
                <a:lnTo>
                  <a:pt x="2679" y="39622"/>
                </a:lnTo>
                <a:lnTo>
                  <a:pt x="2828" y="39818"/>
                </a:lnTo>
                <a:lnTo>
                  <a:pt x="22648" y="39779"/>
                </a:lnTo>
                <a:lnTo>
                  <a:pt x="17421" y="38918"/>
                </a:lnTo>
                <a:lnTo>
                  <a:pt x="14627" y="38408"/>
                </a:lnTo>
                <a:lnTo>
                  <a:pt x="9084" y="37234"/>
                </a:lnTo>
                <a:lnTo>
                  <a:pt x="7750" y="36881"/>
                </a:lnTo>
                <a:lnTo>
                  <a:pt x="6405" y="36569"/>
                </a:lnTo>
                <a:lnTo>
                  <a:pt x="5117" y="36216"/>
                </a:lnTo>
                <a:lnTo>
                  <a:pt x="3852" y="35824"/>
                </a:lnTo>
                <a:lnTo>
                  <a:pt x="4886" y="35120"/>
                </a:lnTo>
                <a:lnTo>
                  <a:pt x="7785" y="31635"/>
                </a:lnTo>
                <a:lnTo>
                  <a:pt x="8095" y="31008"/>
                </a:lnTo>
                <a:close/>
              </a:path>
              <a:path w="38735" h="46354">
                <a:moveTo>
                  <a:pt x="7946" y="2074"/>
                </a:moveTo>
                <a:lnTo>
                  <a:pt x="11365" y="20632"/>
                </a:lnTo>
                <a:lnTo>
                  <a:pt x="11051" y="23256"/>
                </a:lnTo>
                <a:lnTo>
                  <a:pt x="10740" y="24705"/>
                </a:lnTo>
                <a:lnTo>
                  <a:pt x="10223" y="26584"/>
                </a:lnTo>
                <a:lnTo>
                  <a:pt x="11166" y="26780"/>
                </a:lnTo>
                <a:lnTo>
                  <a:pt x="18870" y="27289"/>
                </a:lnTo>
                <a:lnTo>
                  <a:pt x="20250" y="27250"/>
                </a:lnTo>
                <a:lnTo>
                  <a:pt x="21423" y="27172"/>
                </a:lnTo>
                <a:lnTo>
                  <a:pt x="22332" y="27054"/>
                </a:lnTo>
                <a:lnTo>
                  <a:pt x="22021" y="25879"/>
                </a:lnTo>
                <a:lnTo>
                  <a:pt x="21780" y="24705"/>
                </a:lnTo>
                <a:lnTo>
                  <a:pt x="21616" y="23256"/>
                </a:lnTo>
                <a:lnTo>
                  <a:pt x="21584" y="20632"/>
                </a:lnTo>
                <a:lnTo>
                  <a:pt x="21826" y="18988"/>
                </a:lnTo>
                <a:lnTo>
                  <a:pt x="21975" y="18284"/>
                </a:lnTo>
                <a:lnTo>
                  <a:pt x="22297" y="17108"/>
                </a:lnTo>
                <a:lnTo>
                  <a:pt x="22884" y="15661"/>
                </a:lnTo>
                <a:lnTo>
                  <a:pt x="23294" y="14955"/>
                </a:lnTo>
                <a:lnTo>
                  <a:pt x="23597" y="14329"/>
                </a:lnTo>
                <a:lnTo>
                  <a:pt x="25437" y="4032"/>
                </a:lnTo>
                <a:lnTo>
                  <a:pt x="25241" y="2661"/>
                </a:lnTo>
                <a:lnTo>
                  <a:pt x="25161" y="2387"/>
                </a:lnTo>
                <a:lnTo>
                  <a:pt x="24920" y="2114"/>
                </a:lnTo>
                <a:lnTo>
                  <a:pt x="8774" y="2114"/>
                </a:lnTo>
                <a:lnTo>
                  <a:pt x="7946" y="2074"/>
                </a:lnTo>
                <a:close/>
              </a:path>
              <a:path w="38735" h="46354">
                <a:moveTo>
                  <a:pt x="22332" y="27054"/>
                </a:moveTo>
                <a:lnTo>
                  <a:pt x="21423" y="27172"/>
                </a:lnTo>
                <a:lnTo>
                  <a:pt x="20250" y="27250"/>
                </a:lnTo>
                <a:lnTo>
                  <a:pt x="18870" y="27289"/>
                </a:lnTo>
                <a:lnTo>
                  <a:pt x="22416" y="27289"/>
                </a:lnTo>
                <a:lnTo>
                  <a:pt x="22332" y="27054"/>
                </a:lnTo>
                <a:close/>
              </a:path>
              <a:path w="38735" h="46354">
                <a:moveTo>
                  <a:pt x="19813" y="0"/>
                </a:moveTo>
                <a:lnTo>
                  <a:pt x="15133" y="1252"/>
                </a:lnTo>
                <a:lnTo>
                  <a:pt x="14190" y="1565"/>
                </a:lnTo>
                <a:lnTo>
                  <a:pt x="13684" y="1683"/>
                </a:lnTo>
                <a:lnTo>
                  <a:pt x="12661" y="1879"/>
                </a:lnTo>
                <a:lnTo>
                  <a:pt x="11683" y="2035"/>
                </a:lnTo>
                <a:lnTo>
                  <a:pt x="9717" y="2114"/>
                </a:lnTo>
                <a:lnTo>
                  <a:pt x="24920" y="2114"/>
                </a:lnTo>
                <a:lnTo>
                  <a:pt x="20561" y="38"/>
                </a:lnTo>
                <a:lnTo>
                  <a:pt x="1981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20983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60" h="71754">
                <a:moveTo>
                  <a:pt x="33347" y="64769"/>
                </a:moveTo>
                <a:lnTo>
                  <a:pt x="27921" y="64769"/>
                </a:lnTo>
                <a:lnTo>
                  <a:pt x="28277" y="65023"/>
                </a:lnTo>
                <a:lnTo>
                  <a:pt x="34406" y="69595"/>
                </a:lnTo>
                <a:lnTo>
                  <a:pt x="34993" y="69976"/>
                </a:lnTo>
                <a:lnTo>
                  <a:pt x="36131" y="70484"/>
                </a:lnTo>
                <a:lnTo>
                  <a:pt x="36683" y="70611"/>
                </a:lnTo>
                <a:lnTo>
                  <a:pt x="37672" y="70992"/>
                </a:lnTo>
                <a:lnTo>
                  <a:pt x="38144" y="71119"/>
                </a:lnTo>
                <a:lnTo>
                  <a:pt x="39006" y="71246"/>
                </a:lnTo>
                <a:lnTo>
                  <a:pt x="41410" y="71246"/>
                </a:lnTo>
                <a:lnTo>
                  <a:pt x="41690" y="71143"/>
                </a:lnTo>
                <a:lnTo>
                  <a:pt x="41410" y="71119"/>
                </a:lnTo>
                <a:lnTo>
                  <a:pt x="42146" y="70992"/>
                </a:lnTo>
                <a:lnTo>
                  <a:pt x="45622" y="70992"/>
                </a:lnTo>
                <a:lnTo>
                  <a:pt x="46987" y="70865"/>
                </a:lnTo>
                <a:lnTo>
                  <a:pt x="49345" y="70484"/>
                </a:lnTo>
                <a:lnTo>
                  <a:pt x="51311" y="69976"/>
                </a:lnTo>
                <a:lnTo>
                  <a:pt x="51472" y="69976"/>
                </a:lnTo>
                <a:lnTo>
                  <a:pt x="51667" y="69849"/>
                </a:lnTo>
                <a:lnTo>
                  <a:pt x="52530" y="69595"/>
                </a:lnTo>
                <a:lnTo>
                  <a:pt x="53944" y="69087"/>
                </a:lnTo>
                <a:lnTo>
                  <a:pt x="55600" y="68325"/>
                </a:lnTo>
                <a:lnTo>
                  <a:pt x="57123" y="67818"/>
                </a:lnTo>
                <a:lnTo>
                  <a:pt x="39719" y="67817"/>
                </a:lnTo>
                <a:lnTo>
                  <a:pt x="38144" y="67436"/>
                </a:lnTo>
                <a:lnTo>
                  <a:pt x="37902" y="67331"/>
                </a:lnTo>
                <a:lnTo>
                  <a:pt x="37396" y="67182"/>
                </a:lnTo>
                <a:lnTo>
                  <a:pt x="36603" y="66801"/>
                </a:lnTo>
                <a:lnTo>
                  <a:pt x="36325" y="66641"/>
                </a:lnTo>
                <a:lnTo>
                  <a:pt x="35821" y="66420"/>
                </a:lnTo>
                <a:lnTo>
                  <a:pt x="34912" y="65912"/>
                </a:lnTo>
                <a:lnTo>
                  <a:pt x="34159" y="65361"/>
                </a:lnTo>
                <a:lnTo>
                  <a:pt x="33820" y="65150"/>
                </a:lnTo>
                <a:lnTo>
                  <a:pt x="33347" y="64769"/>
                </a:lnTo>
                <a:close/>
              </a:path>
              <a:path w="60960" h="71754">
                <a:moveTo>
                  <a:pt x="45622" y="70992"/>
                </a:moveTo>
                <a:lnTo>
                  <a:pt x="42146" y="70992"/>
                </a:lnTo>
                <a:lnTo>
                  <a:pt x="41996" y="71119"/>
                </a:lnTo>
                <a:lnTo>
                  <a:pt x="41755" y="71119"/>
                </a:lnTo>
                <a:lnTo>
                  <a:pt x="42893" y="71246"/>
                </a:lnTo>
                <a:lnTo>
                  <a:pt x="45622" y="70992"/>
                </a:lnTo>
                <a:close/>
              </a:path>
              <a:path w="60960" h="71754">
                <a:moveTo>
                  <a:pt x="54416" y="51562"/>
                </a:moveTo>
                <a:lnTo>
                  <a:pt x="30474" y="62356"/>
                </a:lnTo>
                <a:lnTo>
                  <a:pt x="31701" y="63499"/>
                </a:lnTo>
                <a:lnTo>
                  <a:pt x="40616" y="67817"/>
                </a:lnTo>
                <a:lnTo>
                  <a:pt x="40858" y="67690"/>
                </a:lnTo>
                <a:lnTo>
                  <a:pt x="57504" y="67691"/>
                </a:lnTo>
                <a:lnTo>
                  <a:pt x="59407" y="67056"/>
                </a:lnTo>
                <a:lnTo>
                  <a:pt x="59835" y="66641"/>
                </a:lnTo>
                <a:lnTo>
                  <a:pt x="60200" y="66167"/>
                </a:lnTo>
                <a:lnTo>
                  <a:pt x="58659" y="64262"/>
                </a:lnTo>
                <a:lnTo>
                  <a:pt x="58544" y="64008"/>
                </a:lnTo>
                <a:lnTo>
                  <a:pt x="54611" y="53086"/>
                </a:lnTo>
                <a:lnTo>
                  <a:pt x="54416" y="51562"/>
                </a:lnTo>
                <a:close/>
              </a:path>
              <a:path w="60960" h="71754">
                <a:moveTo>
                  <a:pt x="57504" y="67691"/>
                </a:moveTo>
                <a:lnTo>
                  <a:pt x="40858" y="67690"/>
                </a:lnTo>
                <a:lnTo>
                  <a:pt x="40616" y="67817"/>
                </a:lnTo>
                <a:lnTo>
                  <a:pt x="57123" y="67818"/>
                </a:lnTo>
                <a:lnTo>
                  <a:pt x="57504" y="67691"/>
                </a:lnTo>
                <a:close/>
              </a:path>
              <a:path w="60960" h="71754">
                <a:moveTo>
                  <a:pt x="28143" y="64984"/>
                </a:moveTo>
                <a:lnTo>
                  <a:pt x="28277" y="65023"/>
                </a:lnTo>
                <a:lnTo>
                  <a:pt x="28143" y="64984"/>
                </a:lnTo>
                <a:close/>
              </a:path>
              <a:path w="60960" h="71754">
                <a:moveTo>
                  <a:pt x="21791" y="2285"/>
                </a:moveTo>
                <a:lnTo>
                  <a:pt x="20492" y="2285"/>
                </a:lnTo>
                <a:lnTo>
                  <a:pt x="18997" y="2793"/>
                </a:lnTo>
                <a:lnTo>
                  <a:pt x="18008" y="3428"/>
                </a:lnTo>
                <a:lnTo>
                  <a:pt x="17697" y="3555"/>
                </a:lnTo>
                <a:lnTo>
                  <a:pt x="14156" y="12064"/>
                </a:lnTo>
                <a:lnTo>
                  <a:pt x="14006" y="12953"/>
                </a:lnTo>
                <a:lnTo>
                  <a:pt x="12109" y="18160"/>
                </a:lnTo>
                <a:lnTo>
                  <a:pt x="5312" y="23367"/>
                </a:lnTo>
                <a:lnTo>
                  <a:pt x="5151" y="23494"/>
                </a:lnTo>
                <a:lnTo>
                  <a:pt x="0" y="33273"/>
                </a:lnTo>
                <a:lnTo>
                  <a:pt x="356" y="34670"/>
                </a:lnTo>
                <a:lnTo>
                  <a:pt x="2403" y="37972"/>
                </a:lnTo>
                <a:lnTo>
                  <a:pt x="2794" y="38480"/>
                </a:lnTo>
                <a:lnTo>
                  <a:pt x="4093" y="39750"/>
                </a:lnTo>
                <a:lnTo>
                  <a:pt x="5002" y="40512"/>
                </a:lnTo>
                <a:lnTo>
                  <a:pt x="5864" y="41147"/>
                </a:lnTo>
                <a:lnTo>
                  <a:pt x="7589" y="42163"/>
                </a:lnTo>
                <a:lnTo>
                  <a:pt x="8383" y="42671"/>
                </a:lnTo>
                <a:lnTo>
                  <a:pt x="9130" y="42925"/>
                </a:lnTo>
                <a:lnTo>
                  <a:pt x="11327" y="43814"/>
                </a:lnTo>
                <a:lnTo>
                  <a:pt x="12707" y="44068"/>
                </a:lnTo>
                <a:lnTo>
                  <a:pt x="20135" y="53085"/>
                </a:lnTo>
                <a:lnTo>
                  <a:pt x="21193" y="55752"/>
                </a:lnTo>
                <a:lnTo>
                  <a:pt x="26256" y="63499"/>
                </a:lnTo>
                <a:lnTo>
                  <a:pt x="26587" y="63880"/>
                </a:lnTo>
                <a:lnTo>
                  <a:pt x="27093" y="64261"/>
                </a:lnTo>
                <a:lnTo>
                  <a:pt x="27840" y="64896"/>
                </a:lnTo>
                <a:lnTo>
                  <a:pt x="28143" y="64984"/>
                </a:lnTo>
                <a:lnTo>
                  <a:pt x="27921" y="64769"/>
                </a:lnTo>
                <a:lnTo>
                  <a:pt x="33347" y="64769"/>
                </a:lnTo>
                <a:lnTo>
                  <a:pt x="31532" y="63372"/>
                </a:lnTo>
                <a:lnTo>
                  <a:pt x="29968" y="61975"/>
                </a:lnTo>
                <a:lnTo>
                  <a:pt x="29726" y="61848"/>
                </a:lnTo>
                <a:lnTo>
                  <a:pt x="29174" y="61467"/>
                </a:lnTo>
                <a:lnTo>
                  <a:pt x="22412" y="48513"/>
                </a:lnTo>
                <a:lnTo>
                  <a:pt x="21630" y="47116"/>
                </a:lnTo>
                <a:lnTo>
                  <a:pt x="20963" y="46100"/>
                </a:lnTo>
                <a:lnTo>
                  <a:pt x="20101" y="44957"/>
                </a:lnTo>
                <a:lnTo>
                  <a:pt x="19583" y="44322"/>
                </a:lnTo>
                <a:lnTo>
                  <a:pt x="18997" y="43814"/>
                </a:lnTo>
                <a:lnTo>
                  <a:pt x="18364" y="43179"/>
                </a:lnTo>
                <a:lnTo>
                  <a:pt x="17663" y="42671"/>
                </a:lnTo>
                <a:lnTo>
                  <a:pt x="16915" y="42163"/>
                </a:lnTo>
                <a:lnTo>
                  <a:pt x="16295" y="41782"/>
                </a:lnTo>
                <a:lnTo>
                  <a:pt x="16122" y="41782"/>
                </a:lnTo>
                <a:lnTo>
                  <a:pt x="22654" y="36956"/>
                </a:lnTo>
                <a:lnTo>
                  <a:pt x="23275" y="36321"/>
                </a:lnTo>
                <a:lnTo>
                  <a:pt x="23873" y="35432"/>
                </a:lnTo>
                <a:lnTo>
                  <a:pt x="24425" y="34670"/>
                </a:lnTo>
                <a:lnTo>
                  <a:pt x="24965" y="33781"/>
                </a:lnTo>
                <a:lnTo>
                  <a:pt x="27477" y="24383"/>
                </a:lnTo>
                <a:lnTo>
                  <a:pt x="27380" y="19684"/>
                </a:lnTo>
                <a:lnTo>
                  <a:pt x="24068" y="6095"/>
                </a:lnTo>
                <a:lnTo>
                  <a:pt x="25839" y="6095"/>
                </a:lnTo>
                <a:lnTo>
                  <a:pt x="27806" y="5968"/>
                </a:lnTo>
                <a:lnTo>
                  <a:pt x="28783" y="5841"/>
                </a:lnTo>
                <a:lnTo>
                  <a:pt x="29807" y="5587"/>
                </a:lnTo>
                <a:lnTo>
                  <a:pt x="30313" y="5587"/>
                </a:lnTo>
                <a:lnTo>
                  <a:pt x="32797" y="4571"/>
                </a:lnTo>
                <a:lnTo>
                  <a:pt x="33268" y="4444"/>
                </a:lnTo>
                <a:lnTo>
                  <a:pt x="33854" y="4190"/>
                </a:lnTo>
                <a:lnTo>
                  <a:pt x="35188" y="4063"/>
                </a:lnTo>
                <a:lnTo>
                  <a:pt x="35936" y="3936"/>
                </a:lnTo>
                <a:lnTo>
                  <a:pt x="47795" y="3937"/>
                </a:lnTo>
                <a:lnTo>
                  <a:pt x="47148" y="3556"/>
                </a:lnTo>
                <a:lnTo>
                  <a:pt x="46205" y="3048"/>
                </a:lnTo>
                <a:lnTo>
                  <a:pt x="45101" y="2540"/>
                </a:lnTo>
                <a:lnTo>
                  <a:pt x="24816" y="2539"/>
                </a:lnTo>
                <a:lnTo>
                  <a:pt x="22930" y="2412"/>
                </a:lnTo>
                <a:lnTo>
                  <a:pt x="21791" y="2285"/>
                </a:lnTo>
                <a:close/>
              </a:path>
              <a:path w="60960" h="71754">
                <a:moveTo>
                  <a:pt x="47795" y="3937"/>
                </a:moveTo>
                <a:lnTo>
                  <a:pt x="35936" y="3936"/>
                </a:lnTo>
                <a:lnTo>
                  <a:pt x="37477" y="4063"/>
                </a:lnTo>
                <a:lnTo>
                  <a:pt x="39041" y="4572"/>
                </a:lnTo>
                <a:lnTo>
                  <a:pt x="41627" y="10668"/>
                </a:lnTo>
                <a:lnTo>
                  <a:pt x="41508" y="12065"/>
                </a:lnTo>
                <a:lnTo>
                  <a:pt x="38954" y="19811"/>
                </a:lnTo>
                <a:lnTo>
                  <a:pt x="38374" y="21208"/>
                </a:lnTo>
                <a:lnTo>
                  <a:pt x="38152" y="22097"/>
                </a:lnTo>
                <a:lnTo>
                  <a:pt x="37813" y="23748"/>
                </a:lnTo>
                <a:lnTo>
                  <a:pt x="37707" y="26923"/>
                </a:lnTo>
                <a:lnTo>
                  <a:pt x="37828" y="28066"/>
                </a:lnTo>
                <a:lnTo>
                  <a:pt x="43296" y="39115"/>
                </a:lnTo>
                <a:lnTo>
                  <a:pt x="44549" y="40131"/>
                </a:lnTo>
                <a:lnTo>
                  <a:pt x="46953" y="41782"/>
                </a:lnTo>
                <a:lnTo>
                  <a:pt x="48839" y="42925"/>
                </a:lnTo>
                <a:lnTo>
                  <a:pt x="49816" y="43560"/>
                </a:lnTo>
                <a:lnTo>
                  <a:pt x="53082" y="45085"/>
                </a:lnTo>
                <a:lnTo>
                  <a:pt x="54255" y="45593"/>
                </a:lnTo>
                <a:lnTo>
                  <a:pt x="54364" y="43180"/>
                </a:lnTo>
                <a:lnTo>
                  <a:pt x="54744" y="39751"/>
                </a:lnTo>
                <a:lnTo>
                  <a:pt x="59533" y="21209"/>
                </a:lnTo>
                <a:lnTo>
                  <a:pt x="59683" y="20701"/>
                </a:lnTo>
                <a:lnTo>
                  <a:pt x="48793" y="4572"/>
                </a:lnTo>
                <a:lnTo>
                  <a:pt x="47795" y="3937"/>
                </a:lnTo>
                <a:close/>
              </a:path>
              <a:path w="60960" h="71754">
                <a:moveTo>
                  <a:pt x="16216" y="41734"/>
                </a:moveTo>
                <a:close/>
              </a:path>
              <a:path w="60960" h="71754">
                <a:moveTo>
                  <a:pt x="16369" y="41655"/>
                </a:moveTo>
                <a:lnTo>
                  <a:pt x="16122" y="41655"/>
                </a:lnTo>
                <a:lnTo>
                  <a:pt x="16369" y="41655"/>
                </a:lnTo>
                <a:close/>
              </a:path>
              <a:path w="60960" h="71754">
                <a:moveTo>
                  <a:pt x="60402" y="20701"/>
                </a:moveTo>
                <a:lnTo>
                  <a:pt x="59683" y="20701"/>
                </a:lnTo>
                <a:lnTo>
                  <a:pt x="60476" y="20828"/>
                </a:lnTo>
                <a:lnTo>
                  <a:pt x="60402" y="20701"/>
                </a:lnTo>
                <a:close/>
              </a:path>
              <a:path w="60960" h="71754">
                <a:moveTo>
                  <a:pt x="36488" y="380"/>
                </a:moveTo>
                <a:lnTo>
                  <a:pt x="30117" y="1904"/>
                </a:lnTo>
                <a:lnTo>
                  <a:pt x="28703" y="2285"/>
                </a:lnTo>
                <a:lnTo>
                  <a:pt x="27058" y="2539"/>
                </a:lnTo>
                <a:lnTo>
                  <a:pt x="45101" y="2540"/>
                </a:lnTo>
                <a:lnTo>
                  <a:pt x="44273" y="2159"/>
                </a:lnTo>
                <a:lnTo>
                  <a:pt x="42307" y="1397"/>
                </a:lnTo>
                <a:lnTo>
                  <a:pt x="39185" y="508"/>
                </a:lnTo>
                <a:lnTo>
                  <a:pt x="37040" y="507"/>
                </a:lnTo>
                <a:lnTo>
                  <a:pt x="36488" y="380"/>
                </a:lnTo>
                <a:close/>
              </a:path>
              <a:path w="60960" h="71754">
                <a:moveTo>
                  <a:pt x="37040" y="0"/>
                </a:moveTo>
                <a:lnTo>
                  <a:pt x="37546" y="508"/>
                </a:lnTo>
                <a:lnTo>
                  <a:pt x="39185" y="508"/>
                </a:lnTo>
                <a:lnTo>
                  <a:pt x="38293" y="254"/>
                </a:lnTo>
                <a:lnTo>
                  <a:pt x="3704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15154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4" h="53975">
                <a:moveTo>
                  <a:pt x="10627" y="1617"/>
                </a:moveTo>
                <a:lnTo>
                  <a:pt x="0" y="14955"/>
                </a:lnTo>
                <a:lnTo>
                  <a:pt x="217" y="15817"/>
                </a:lnTo>
                <a:lnTo>
                  <a:pt x="286" y="16169"/>
                </a:lnTo>
                <a:lnTo>
                  <a:pt x="9141" y="28072"/>
                </a:lnTo>
                <a:lnTo>
                  <a:pt x="10084" y="28776"/>
                </a:lnTo>
                <a:lnTo>
                  <a:pt x="18214" y="44243"/>
                </a:lnTo>
                <a:lnTo>
                  <a:pt x="18536" y="45731"/>
                </a:lnTo>
                <a:lnTo>
                  <a:pt x="23527" y="51329"/>
                </a:lnTo>
                <a:lnTo>
                  <a:pt x="23964" y="51565"/>
                </a:lnTo>
                <a:lnTo>
                  <a:pt x="25252" y="51995"/>
                </a:lnTo>
                <a:lnTo>
                  <a:pt x="26000" y="52191"/>
                </a:lnTo>
                <a:lnTo>
                  <a:pt x="27138" y="52386"/>
                </a:lnTo>
                <a:lnTo>
                  <a:pt x="27575" y="52426"/>
                </a:lnTo>
                <a:lnTo>
                  <a:pt x="29507" y="52856"/>
                </a:lnTo>
                <a:lnTo>
                  <a:pt x="39017" y="53679"/>
                </a:lnTo>
                <a:lnTo>
                  <a:pt x="40869" y="53639"/>
                </a:lnTo>
                <a:lnTo>
                  <a:pt x="62582" y="49371"/>
                </a:lnTo>
                <a:lnTo>
                  <a:pt x="45584" y="49371"/>
                </a:lnTo>
                <a:lnTo>
                  <a:pt x="44836" y="49294"/>
                </a:lnTo>
                <a:lnTo>
                  <a:pt x="36855" y="45496"/>
                </a:lnTo>
                <a:lnTo>
                  <a:pt x="36108" y="44947"/>
                </a:lnTo>
                <a:lnTo>
                  <a:pt x="35238" y="44243"/>
                </a:lnTo>
                <a:lnTo>
                  <a:pt x="34532" y="43617"/>
                </a:lnTo>
                <a:lnTo>
                  <a:pt x="33929" y="43042"/>
                </a:lnTo>
                <a:lnTo>
                  <a:pt x="33649" y="42872"/>
                </a:lnTo>
                <a:lnTo>
                  <a:pt x="26161" y="31557"/>
                </a:lnTo>
                <a:lnTo>
                  <a:pt x="25804" y="30617"/>
                </a:lnTo>
                <a:lnTo>
                  <a:pt x="25183" y="28581"/>
                </a:lnTo>
                <a:lnTo>
                  <a:pt x="25057" y="28307"/>
                </a:lnTo>
                <a:lnTo>
                  <a:pt x="24907" y="27759"/>
                </a:lnTo>
                <a:lnTo>
                  <a:pt x="17156" y="21846"/>
                </a:lnTo>
                <a:lnTo>
                  <a:pt x="15627" y="21299"/>
                </a:lnTo>
                <a:lnTo>
                  <a:pt x="8233" y="15974"/>
                </a:lnTo>
                <a:lnTo>
                  <a:pt x="7796" y="15465"/>
                </a:lnTo>
                <a:lnTo>
                  <a:pt x="5760" y="10570"/>
                </a:lnTo>
                <a:lnTo>
                  <a:pt x="5860" y="7987"/>
                </a:lnTo>
                <a:lnTo>
                  <a:pt x="5990" y="7321"/>
                </a:lnTo>
                <a:lnTo>
                  <a:pt x="6151" y="6891"/>
                </a:lnTo>
                <a:lnTo>
                  <a:pt x="6266" y="6460"/>
                </a:lnTo>
                <a:lnTo>
                  <a:pt x="9417" y="2426"/>
                </a:lnTo>
                <a:lnTo>
                  <a:pt x="10627" y="1617"/>
                </a:lnTo>
                <a:close/>
              </a:path>
              <a:path w="69214" h="53975">
                <a:moveTo>
                  <a:pt x="47551" y="49222"/>
                </a:moveTo>
                <a:lnTo>
                  <a:pt x="47240" y="49294"/>
                </a:lnTo>
                <a:lnTo>
                  <a:pt x="46216" y="49371"/>
                </a:lnTo>
                <a:lnTo>
                  <a:pt x="62582" y="49371"/>
                </a:lnTo>
                <a:lnTo>
                  <a:pt x="62913" y="49254"/>
                </a:lnTo>
                <a:lnTo>
                  <a:pt x="48803" y="49254"/>
                </a:lnTo>
                <a:lnTo>
                  <a:pt x="47551" y="49222"/>
                </a:lnTo>
                <a:close/>
              </a:path>
              <a:path w="69214" h="53975">
                <a:moveTo>
                  <a:pt x="66030" y="44243"/>
                </a:moveTo>
                <a:lnTo>
                  <a:pt x="65639" y="44752"/>
                </a:lnTo>
                <a:lnTo>
                  <a:pt x="65236" y="45104"/>
                </a:lnTo>
                <a:lnTo>
                  <a:pt x="61430" y="46357"/>
                </a:lnTo>
                <a:lnTo>
                  <a:pt x="60235" y="46944"/>
                </a:lnTo>
                <a:lnTo>
                  <a:pt x="48803" y="49254"/>
                </a:lnTo>
                <a:lnTo>
                  <a:pt x="62913" y="49254"/>
                </a:lnTo>
                <a:lnTo>
                  <a:pt x="65236" y="48392"/>
                </a:lnTo>
                <a:lnTo>
                  <a:pt x="66731" y="47806"/>
                </a:lnTo>
                <a:lnTo>
                  <a:pt x="68778" y="46866"/>
                </a:lnTo>
                <a:lnTo>
                  <a:pt x="68031" y="46239"/>
                </a:lnTo>
                <a:lnTo>
                  <a:pt x="67210" y="45496"/>
                </a:lnTo>
                <a:lnTo>
                  <a:pt x="66651" y="44947"/>
                </a:lnTo>
                <a:lnTo>
                  <a:pt x="66030" y="44243"/>
                </a:lnTo>
                <a:close/>
              </a:path>
              <a:path w="69214" h="53975">
                <a:moveTo>
                  <a:pt x="47975" y="49059"/>
                </a:moveTo>
                <a:lnTo>
                  <a:pt x="47240" y="49215"/>
                </a:lnTo>
                <a:lnTo>
                  <a:pt x="47585" y="49215"/>
                </a:lnTo>
                <a:lnTo>
                  <a:pt x="47975" y="49059"/>
                </a:lnTo>
                <a:close/>
              </a:path>
              <a:path w="69214" h="53975">
                <a:moveTo>
                  <a:pt x="33750" y="42872"/>
                </a:moveTo>
                <a:lnTo>
                  <a:pt x="33929" y="43042"/>
                </a:lnTo>
                <a:lnTo>
                  <a:pt x="34107" y="43146"/>
                </a:lnTo>
                <a:lnTo>
                  <a:pt x="33750" y="42872"/>
                </a:lnTo>
                <a:close/>
              </a:path>
              <a:path w="69214" h="53975">
                <a:moveTo>
                  <a:pt x="13465" y="0"/>
                </a:moveTo>
                <a:lnTo>
                  <a:pt x="12798" y="351"/>
                </a:lnTo>
                <a:lnTo>
                  <a:pt x="10720" y="1563"/>
                </a:lnTo>
                <a:lnTo>
                  <a:pt x="10981" y="1526"/>
                </a:lnTo>
                <a:lnTo>
                  <a:pt x="11142" y="1448"/>
                </a:lnTo>
                <a:lnTo>
                  <a:pt x="11579" y="1291"/>
                </a:lnTo>
                <a:lnTo>
                  <a:pt x="12246" y="1016"/>
                </a:lnTo>
                <a:lnTo>
                  <a:pt x="13074" y="586"/>
                </a:lnTo>
                <a:lnTo>
                  <a:pt x="1346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7489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44" y="0"/>
                </a:moveTo>
                <a:lnTo>
                  <a:pt x="0" y="79"/>
                </a:lnTo>
                <a:lnTo>
                  <a:pt x="0" y="2937"/>
                </a:lnTo>
                <a:lnTo>
                  <a:pt x="505" y="2858"/>
                </a:lnTo>
                <a:lnTo>
                  <a:pt x="390" y="1409"/>
                </a:lnTo>
                <a:lnTo>
                  <a:pt x="344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74342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96" y="0"/>
                </a:moveTo>
                <a:lnTo>
                  <a:pt x="0" y="156"/>
                </a:lnTo>
                <a:lnTo>
                  <a:pt x="0" y="3054"/>
                </a:lnTo>
                <a:lnTo>
                  <a:pt x="551" y="2937"/>
                </a:lnTo>
                <a:lnTo>
                  <a:pt x="1057" y="2858"/>
                </a:lnTo>
                <a:lnTo>
                  <a:pt x="942" y="1409"/>
                </a:lnTo>
                <a:lnTo>
                  <a:pt x="89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7379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7"/>
                </a:lnTo>
                <a:lnTo>
                  <a:pt x="0" y="195"/>
                </a:lnTo>
                <a:lnTo>
                  <a:pt x="0" y="3053"/>
                </a:lnTo>
                <a:lnTo>
                  <a:pt x="551" y="2975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73284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0" y="234"/>
                </a:lnTo>
                <a:lnTo>
                  <a:pt x="0" y="3093"/>
                </a:lnTo>
                <a:lnTo>
                  <a:pt x="540" y="2975"/>
                </a:lnTo>
                <a:lnTo>
                  <a:pt x="1057" y="2897"/>
                </a:lnTo>
                <a:lnTo>
                  <a:pt x="1057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72732" y="61622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551" y="116"/>
                </a:lnTo>
                <a:lnTo>
                  <a:pt x="0" y="195"/>
                </a:lnTo>
                <a:lnTo>
                  <a:pt x="0" y="3093"/>
                </a:lnTo>
                <a:lnTo>
                  <a:pt x="1057" y="2857"/>
                </a:lnTo>
                <a:lnTo>
                  <a:pt x="1057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7218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9"/>
                </a:lnTo>
                <a:lnTo>
                  <a:pt x="0" y="195"/>
                </a:lnTo>
                <a:lnTo>
                  <a:pt x="0" y="3093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7166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1069" y="2897"/>
                </a:lnTo>
                <a:lnTo>
                  <a:pt x="0" y="3132"/>
                </a:lnTo>
                <a:lnTo>
                  <a:pt x="0" y="234"/>
                </a:lnTo>
                <a:lnTo>
                  <a:pt x="1069" y="0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71122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1057" y="2897"/>
                </a:lnTo>
                <a:lnTo>
                  <a:pt x="0" y="3132"/>
                </a:lnTo>
                <a:lnTo>
                  <a:pt x="0" y="234"/>
                </a:lnTo>
                <a:lnTo>
                  <a:pt x="1057" y="0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7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92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14"/>
                </a:lnTo>
                <a:lnTo>
                  <a:pt x="1092" y="2897"/>
                </a:lnTo>
                <a:lnTo>
                  <a:pt x="1092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7005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551" y="117"/>
                </a:lnTo>
                <a:lnTo>
                  <a:pt x="0" y="274"/>
                </a:lnTo>
                <a:lnTo>
                  <a:pt x="0" y="3172"/>
                </a:lnTo>
                <a:lnTo>
                  <a:pt x="517" y="3054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69500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0" y="234"/>
                </a:lnTo>
                <a:lnTo>
                  <a:pt x="0" y="3171"/>
                </a:lnTo>
                <a:lnTo>
                  <a:pt x="551" y="3015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68948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53"/>
                </a:lnTo>
                <a:lnTo>
                  <a:pt x="1103" y="2897"/>
                </a:lnTo>
                <a:lnTo>
                  <a:pt x="1103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6844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156"/>
                </a:lnTo>
                <a:lnTo>
                  <a:pt x="0" y="274"/>
                </a:lnTo>
                <a:lnTo>
                  <a:pt x="0" y="3211"/>
                </a:lnTo>
                <a:lnTo>
                  <a:pt x="505" y="3054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67890" y="61732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897"/>
                </a:lnTo>
                <a:lnTo>
                  <a:pt x="0" y="3210"/>
                </a:lnTo>
                <a:lnTo>
                  <a:pt x="0" y="273"/>
                </a:lnTo>
                <a:lnTo>
                  <a:pt x="1057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67338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66832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66280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65728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65223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2"/>
                </a:lnTo>
                <a:lnTo>
                  <a:pt x="0" y="3288"/>
                </a:lnTo>
                <a:lnTo>
                  <a:pt x="505" y="309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64671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3"/>
                </a:lnTo>
                <a:lnTo>
                  <a:pt x="0" y="3289"/>
                </a:lnTo>
                <a:lnTo>
                  <a:pt x="551" y="313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64119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156"/>
                </a:lnTo>
                <a:lnTo>
                  <a:pt x="0" y="352"/>
                </a:lnTo>
                <a:lnTo>
                  <a:pt x="0" y="3328"/>
                </a:lnTo>
                <a:lnTo>
                  <a:pt x="551" y="3132"/>
                </a:lnTo>
                <a:lnTo>
                  <a:pt x="1103" y="2975"/>
                </a:lnTo>
                <a:lnTo>
                  <a:pt x="1103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63613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75"/>
                </a:lnTo>
                <a:lnTo>
                  <a:pt x="0" y="3367"/>
                </a:lnTo>
                <a:lnTo>
                  <a:pt x="0" y="391"/>
                </a:lnTo>
                <a:lnTo>
                  <a:pt x="1057" y="0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63061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51" y="195"/>
                </a:lnTo>
                <a:lnTo>
                  <a:pt x="0" y="351"/>
                </a:lnTo>
                <a:lnTo>
                  <a:pt x="0" y="3367"/>
                </a:lnTo>
                <a:lnTo>
                  <a:pt x="1057" y="2975"/>
                </a:lnTo>
                <a:lnTo>
                  <a:pt x="1057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62543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517" y="155"/>
                </a:lnTo>
                <a:lnTo>
                  <a:pt x="0" y="351"/>
                </a:lnTo>
                <a:lnTo>
                  <a:pt x="0" y="3367"/>
                </a:lnTo>
                <a:lnTo>
                  <a:pt x="1069" y="2975"/>
                </a:lnTo>
                <a:lnTo>
                  <a:pt x="1069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61991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1069" y="3015"/>
                </a:lnTo>
                <a:lnTo>
                  <a:pt x="0" y="3446"/>
                </a:lnTo>
                <a:lnTo>
                  <a:pt x="0" y="431"/>
                </a:lnTo>
                <a:lnTo>
                  <a:pt x="1069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61439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235"/>
                </a:lnTo>
                <a:lnTo>
                  <a:pt x="0" y="430"/>
                </a:lnTo>
                <a:lnTo>
                  <a:pt x="0" y="3446"/>
                </a:lnTo>
                <a:lnTo>
                  <a:pt x="551" y="3250"/>
                </a:lnTo>
                <a:lnTo>
                  <a:pt x="1103" y="3015"/>
                </a:lnTo>
                <a:lnTo>
                  <a:pt x="1103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60933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90"/>
                </a:lnTo>
                <a:lnTo>
                  <a:pt x="0" y="3444"/>
                </a:lnTo>
                <a:lnTo>
                  <a:pt x="505" y="3210"/>
                </a:lnTo>
                <a:lnTo>
                  <a:pt x="1057" y="3014"/>
                </a:lnTo>
                <a:lnTo>
                  <a:pt x="1057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60381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3015"/>
                </a:lnTo>
                <a:lnTo>
                  <a:pt x="0" y="3485"/>
                </a:lnTo>
                <a:lnTo>
                  <a:pt x="0" y="431"/>
                </a:lnTo>
                <a:lnTo>
                  <a:pt x="1057" y="0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59829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054"/>
                </a:lnTo>
                <a:lnTo>
                  <a:pt x="0" y="3523"/>
                </a:lnTo>
                <a:lnTo>
                  <a:pt x="0" y="470"/>
                </a:lnTo>
                <a:lnTo>
                  <a:pt x="1103" y="0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5932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05" y="328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58771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51" y="332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58219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0" y="469"/>
                </a:lnTo>
                <a:lnTo>
                  <a:pt x="0" y="3601"/>
                </a:lnTo>
                <a:lnTo>
                  <a:pt x="551" y="3328"/>
                </a:lnTo>
                <a:lnTo>
                  <a:pt x="1103" y="3093"/>
                </a:lnTo>
                <a:lnTo>
                  <a:pt x="1103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5771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234"/>
                </a:lnTo>
                <a:lnTo>
                  <a:pt x="0" y="508"/>
                </a:lnTo>
                <a:lnTo>
                  <a:pt x="0" y="3680"/>
                </a:lnTo>
                <a:lnTo>
                  <a:pt x="505" y="3367"/>
                </a:lnTo>
                <a:lnTo>
                  <a:pt x="1057" y="3093"/>
                </a:lnTo>
                <a:lnTo>
                  <a:pt x="1057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57161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548"/>
                </a:lnTo>
                <a:lnTo>
                  <a:pt x="0" y="3719"/>
                </a:lnTo>
                <a:lnTo>
                  <a:pt x="551" y="3446"/>
                </a:lnTo>
                <a:lnTo>
                  <a:pt x="1057" y="3132"/>
                </a:lnTo>
                <a:lnTo>
                  <a:pt x="1057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56609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172"/>
                </a:lnTo>
                <a:lnTo>
                  <a:pt x="0" y="3798"/>
                </a:lnTo>
                <a:lnTo>
                  <a:pt x="0" y="548"/>
                </a:lnTo>
                <a:lnTo>
                  <a:pt x="1103" y="0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5610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505" y="273"/>
                </a:lnTo>
                <a:lnTo>
                  <a:pt x="0" y="586"/>
                </a:lnTo>
                <a:lnTo>
                  <a:pt x="0" y="3836"/>
                </a:lnTo>
                <a:lnTo>
                  <a:pt x="1057" y="3171"/>
                </a:lnTo>
                <a:lnTo>
                  <a:pt x="1057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55551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0" y="626"/>
                </a:lnTo>
                <a:lnTo>
                  <a:pt x="0" y="3915"/>
                </a:lnTo>
                <a:lnTo>
                  <a:pt x="505" y="3562"/>
                </a:lnTo>
                <a:lnTo>
                  <a:pt x="1057" y="3250"/>
                </a:lnTo>
                <a:lnTo>
                  <a:pt x="1057" y="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54999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103" y="0"/>
                </a:moveTo>
                <a:lnTo>
                  <a:pt x="0" y="626"/>
                </a:lnTo>
                <a:lnTo>
                  <a:pt x="0" y="3994"/>
                </a:lnTo>
                <a:lnTo>
                  <a:pt x="551" y="3602"/>
                </a:lnTo>
                <a:lnTo>
                  <a:pt x="1103" y="3250"/>
                </a:lnTo>
                <a:lnTo>
                  <a:pt x="1103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54482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517" y="312"/>
                </a:lnTo>
                <a:lnTo>
                  <a:pt x="0" y="665"/>
                </a:lnTo>
                <a:lnTo>
                  <a:pt x="0" y="4071"/>
                </a:lnTo>
                <a:lnTo>
                  <a:pt x="1069" y="3289"/>
                </a:lnTo>
                <a:lnTo>
                  <a:pt x="1069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53930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0" y="705"/>
                </a:lnTo>
                <a:lnTo>
                  <a:pt x="0" y="4190"/>
                </a:lnTo>
                <a:lnTo>
                  <a:pt x="517" y="3758"/>
                </a:lnTo>
                <a:lnTo>
                  <a:pt x="1069" y="3368"/>
                </a:lnTo>
                <a:lnTo>
                  <a:pt x="1069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53389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92" y="0"/>
                </a:moveTo>
                <a:lnTo>
                  <a:pt x="0" y="705"/>
                </a:lnTo>
                <a:lnTo>
                  <a:pt x="0" y="4307"/>
                </a:lnTo>
                <a:lnTo>
                  <a:pt x="540" y="3837"/>
                </a:lnTo>
                <a:lnTo>
                  <a:pt x="1092" y="3405"/>
                </a:lnTo>
                <a:lnTo>
                  <a:pt x="1092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52872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17" y="352"/>
                </a:lnTo>
                <a:lnTo>
                  <a:pt x="0" y="743"/>
                </a:lnTo>
                <a:lnTo>
                  <a:pt x="0" y="4463"/>
                </a:lnTo>
                <a:lnTo>
                  <a:pt x="517" y="3954"/>
                </a:lnTo>
                <a:lnTo>
                  <a:pt x="1057" y="3485"/>
                </a:lnTo>
                <a:lnTo>
                  <a:pt x="1057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52320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69" y="0"/>
                </a:moveTo>
                <a:lnTo>
                  <a:pt x="551" y="430"/>
                </a:lnTo>
                <a:lnTo>
                  <a:pt x="0" y="821"/>
                </a:lnTo>
                <a:lnTo>
                  <a:pt x="0" y="4697"/>
                </a:lnTo>
                <a:lnTo>
                  <a:pt x="517" y="4149"/>
                </a:lnTo>
                <a:lnTo>
                  <a:pt x="1069" y="3601"/>
                </a:lnTo>
                <a:lnTo>
                  <a:pt x="1069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51768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103" y="0"/>
                </a:moveTo>
                <a:lnTo>
                  <a:pt x="551" y="430"/>
                </a:lnTo>
                <a:lnTo>
                  <a:pt x="0" y="901"/>
                </a:lnTo>
                <a:lnTo>
                  <a:pt x="0" y="4933"/>
                </a:lnTo>
                <a:lnTo>
                  <a:pt x="275" y="4621"/>
                </a:lnTo>
                <a:lnTo>
                  <a:pt x="517" y="4307"/>
                </a:lnTo>
                <a:lnTo>
                  <a:pt x="1103" y="3719"/>
                </a:lnTo>
                <a:lnTo>
                  <a:pt x="1103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51262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05" y="470"/>
                </a:lnTo>
                <a:lnTo>
                  <a:pt x="0" y="940"/>
                </a:lnTo>
                <a:lnTo>
                  <a:pt x="0" y="5286"/>
                </a:lnTo>
                <a:lnTo>
                  <a:pt x="241" y="4894"/>
                </a:lnTo>
                <a:lnTo>
                  <a:pt x="505" y="4542"/>
                </a:lnTo>
                <a:lnTo>
                  <a:pt x="1057" y="3876"/>
                </a:lnTo>
                <a:lnTo>
                  <a:pt x="1057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50710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17" y="469"/>
                </a:lnTo>
                <a:lnTo>
                  <a:pt x="0" y="1018"/>
                </a:lnTo>
                <a:lnTo>
                  <a:pt x="0" y="5011"/>
                </a:lnTo>
                <a:lnTo>
                  <a:pt x="310" y="5167"/>
                </a:lnTo>
                <a:lnTo>
                  <a:pt x="1057" y="4032"/>
                </a:lnTo>
                <a:lnTo>
                  <a:pt x="1057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50204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05" y="548"/>
                </a:lnTo>
                <a:lnTo>
                  <a:pt x="0" y="1096"/>
                </a:lnTo>
                <a:lnTo>
                  <a:pt x="0" y="4228"/>
                </a:lnTo>
                <a:lnTo>
                  <a:pt x="816" y="4697"/>
                </a:lnTo>
                <a:lnTo>
                  <a:pt x="942" y="4542"/>
                </a:lnTo>
                <a:lnTo>
                  <a:pt x="1057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49652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781" y="273"/>
                </a:lnTo>
                <a:lnTo>
                  <a:pt x="229" y="900"/>
                </a:lnTo>
                <a:lnTo>
                  <a:pt x="0" y="1212"/>
                </a:lnTo>
                <a:lnTo>
                  <a:pt x="0" y="3367"/>
                </a:lnTo>
                <a:lnTo>
                  <a:pt x="1057" y="3993"/>
                </a:lnTo>
                <a:lnTo>
                  <a:pt x="1057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4910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05" y="665"/>
                </a:lnTo>
                <a:lnTo>
                  <a:pt x="275" y="1018"/>
                </a:lnTo>
                <a:lnTo>
                  <a:pt x="0" y="1370"/>
                </a:lnTo>
                <a:lnTo>
                  <a:pt x="0" y="2544"/>
                </a:lnTo>
                <a:lnTo>
                  <a:pt x="1103" y="3132"/>
                </a:lnTo>
                <a:lnTo>
                  <a:pt x="1103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48594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1057" y="0"/>
                </a:moveTo>
                <a:lnTo>
                  <a:pt x="735" y="352"/>
                </a:lnTo>
                <a:lnTo>
                  <a:pt x="229" y="1136"/>
                </a:lnTo>
                <a:lnTo>
                  <a:pt x="0" y="1566"/>
                </a:lnTo>
                <a:lnTo>
                  <a:pt x="1057" y="2154"/>
                </a:lnTo>
                <a:lnTo>
                  <a:pt x="1057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4859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505" y="0"/>
                </a:moveTo>
                <a:lnTo>
                  <a:pt x="505" y="1173"/>
                </a:lnTo>
                <a:lnTo>
                  <a:pt x="0" y="861"/>
                </a:lnTo>
                <a:lnTo>
                  <a:pt x="229" y="430"/>
                </a:lnTo>
                <a:lnTo>
                  <a:pt x="505" y="0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40958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5703" y="0"/>
                </a:moveTo>
                <a:lnTo>
                  <a:pt x="4404" y="0"/>
                </a:lnTo>
                <a:lnTo>
                  <a:pt x="4128" y="665"/>
                </a:lnTo>
                <a:lnTo>
                  <a:pt x="3817" y="1252"/>
                </a:lnTo>
                <a:lnTo>
                  <a:pt x="0" y="5246"/>
                </a:lnTo>
                <a:lnTo>
                  <a:pt x="1264" y="5638"/>
                </a:lnTo>
                <a:lnTo>
                  <a:pt x="2552" y="5990"/>
                </a:lnTo>
                <a:lnTo>
                  <a:pt x="3898" y="6303"/>
                </a:lnTo>
                <a:lnTo>
                  <a:pt x="5232" y="6656"/>
                </a:lnTo>
                <a:lnTo>
                  <a:pt x="32360" y="10884"/>
                </a:lnTo>
                <a:lnTo>
                  <a:pt x="33027" y="10962"/>
                </a:lnTo>
                <a:lnTo>
                  <a:pt x="33268" y="10962"/>
                </a:lnTo>
                <a:lnTo>
                  <a:pt x="32555" y="10806"/>
                </a:lnTo>
                <a:lnTo>
                  <a:pt x="31888" y="10571"/>
                </a:lnTo>
                <a:lnTo>
                  <a:pt x="19744" y="587"/>
                </a:lnTo>
                <a:lnTo>
                  <a:pt x="16835" y="430"/>
                </a:lnTo>
                <a:lnTo>
                  <a:pt x="9165" y="117"/>
                </a:lnTo>
                <a:lnTo>
                  <a:pt x="7198" y="77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42729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5" h="7620">
                <a:moveTo>
                  <a:pt x="2207" y="0"/>
                </a:moveTo>
                <a:lnTo>
                  <a:pt x="26023" y="7321"/>
                </a:lnTo>
                <a:lnTo>
                  <a:pt x="24609" y="6264"/>
                </a:lnTo>
                <a:lnTo>
                  <a:pt x="23355" y="5246"/>
                </a:lnTo>
                <a:lnTo>
                  <a:pt x="22132" y="4189"/>
                </a:lnTo>
                <a:lnTo>
                  <a:pt x="20009" y="2114"/>
                </a:lnTo>
                <a:lnTo>
                  <a:pt x="19698" y="1722"/>
                </a:lnTo>
                <a:lnTo>
                  <a:pt x="2633" y="77"/>
                </a:lnTo>
                <a:lnTo>
                  <a:pt x="220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50415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7630" y="0"/>
                </a:moveTo>
                <a:lnTo>
                  <a:pt x="1980" y="10413"/>
                </a:lnTo>
                <a:lnTo>
                  <a:pt x="2076" y="11175"/>
                </a:lnTo>
                <a:lnTo>
                  <a:pt x="4755" y="16890"/>
                </a:lnTo>
                <a:lnTo>
                  <a:pt x="3663" y="17398"/>
                </a:lnTo>
                <a:lnTo>
                  <a:pt x="0" y="23875"/>
                </a:lnTo>
                <a:lnTo>
                  <a:pt x="121" y="24764"/>
                </a:lnTo>
                <a:lnTo>
                  <a:pt x="7941" y="36448"/>
                </a:lnTo>
                <a:lnTo>
                  <a:pt x="7515" y="37591"/>
                </a:lnTo>
                <a:lnTo>
                  <a:pt x="7274" y="38480"/>
                </a:lnTo>
                <a:lnTo>
                  <a:pt x="7159" y="39115"/>
                </a:lnTo>
                <a:lnTo>
                  <a:pt x="7078" y="41528"/>
                </a:lnTo>
                <a:lnTo>
                  <a:pt x="7193" y="42417"/>
                </a:lnTo>
                <a:lnTo>
                  <a:pt x="19739" y="52450"/>
                </a:lnTo>
                <a:lnTo>
                  <a:pt x="21039" y="53212"/>
                </a:lnTo>
                <a:lnTo>
                  <a:pt x="22844" y="54355"/>
                </a:lnTo>
                <a:lnTo>
                  <a:pt x="23983" y="55372"/>
                </a:lnTo>
                <a:lnTo>
                  <a:pt x="24535" y="56007"/>
                </a:lnTo>
                <a:lnTo>
                  <a:pt x="26064" y="57658"/>
                </a:lnTo>
                <a:lnTo>
                  <a:pt x="28272" y="60706"/>
                </a:lnTo>
                <a:lnTo>
                  <a:pt x="29020" y="61976"/>
                </a:lnTo>
                <a:lnTo>
                  <a:pt x="29641" y="63119"/>
                </a:lnTo>
                <a:lnTo>
                  <a:pt x="30239" y="64135"/>
                </a:lnTo>
                <a:lnTo>
                  <a:pt x="30710" y="65024"/>
                </a:lnTo>
                <a:lnTo>
                  <a:pt x="31573" y="66802"/>
                </a:lnTo>
                <a:lnTo>
                  <a:pt x="30860" y="63754"/>
                </a:lnTo>
                <a:lnTo>
                  <a:pt x="29963" y="58547"/>
                </a:lnTo>
                <a:lnTo>
                  <a:pt x="29848" y="57531"/>
                </a:lnTo>
                <a:lnTo>
                  <a:pt x="29719" y="56007"/>
                </a:lnTo>
                <a:lnTo>
                  <a:pt x="29649" y="53975"/>
                </a:lnTo>
                <a:lnTo>
                  <a:pt x="25248" y="53975"/>
                </a:lnTo>
                <a:lnTo>
                  <a:pt x="24730" y="53213"/>
                </a:lnTo>
                <a:lnTo>
                  <a:pt x="23074" y="51054"/>
                </a:lnTo>
                <a:lnTo>
                  <a:pt x="21384" y="49148"/>
                </a:lnTo>
                <a:lnTo>
                  <a:pt x="20671" y="48513"/>
                </a:lnTo>
                <a:lnTo>
                  <a:pt x="19659" y="47497"/>
                </a:lnTo>
                <a:lnTo>
                  <a:pt x="12035" y="42417"/>
                </a:lnTo>
                <a:lnTo>
                  <a:pt x="11678" y="42163"/>
                </a:lnTo>
                <a:lnTo>
                  <a:pt x="13449" y="41909"/>
                </a:lnTo>
                <a:lnTo>
                  <a:pt x="18554" y="41909"/>
                </a:lnTo>
                <a:lnTo>
                  <a:pt x="17739" y="41147"/>
                </a:lnTo>
                <a:lnTo>
                  <a:pt x="2168" y="23494"/>
                </a:lnTo>
                <a:lnTo>
                  <a:pt x="11284" y="23494"/>
                </a:lnTo>
                <a:lnTo>
                  <a:pt x="10204" y="20065"/>
                </a:lnTo>
                <a:lnTo>
                  <a:pt x="7868" y="3301"/>
                </a:lnTo>
                <a:lnTo>
                  <a:pt x="7630" y="0"/>
                </a:lnTo>
                <a:close/>
              </a:path>
              <a:path w="33654" h="67309">
                <a:moveTo>
                  <a:pt x="29783" y="30734"/>
                </a:moveTo>
                <a:lnTo>
                  <a:pt x="26110" y="30734"/>
                </a:lnTo>
                <a:lnTo>
                  <a:pt x="25685" y="33020"/>
                </a:lnTo>
                <a:lnTo>
                  <a:pt x="25478" y="33782"/>
                </a:lnTo>
                <a:lnTo>
                  <a:pt x="22649" y="38735"/>
                </a:lnTo>
                <a:lnTo>
                  <a:pt x="23753" y="41656"/>
                </a:lnTo>
                <a:lnTo>
                  <a:pt x="25248" y="53975"/>
                </a:lnTo>
                <a:lnTo>
                  <a:pt x="29649" y="53975"/>
                </a:lnTo>
                <a:lnTo>
                  <a:pt x="31216" y="49403"/>
                </a:lnTo>
                <a:lnTo>
                  <a:pt x="31573" y="49403"/>
                </a:lnTo>
                <a:lnTo>
                  <a:pt x="32080" y="48006"/>
                </a:lnTo>
                <a:lnTo>
                  <a:pt x="32677" y="45720"/>
                </a:lnTo>
                <a:lnTo>
                  <a:pt x="32848" y="44831"/>
                </a:lnTo>
                <a:lnTo>
                  <a:pt x="32966" y="44069"/>
                </a:lnTo>
                <a:lnTo>
                  <a:pt x="33091" y="42164"/>
                </a:lnTo>
                <a:lnTo>
                  <a:pt x="32980" y="40640"/>
                </a:lnTo>
                <a:lnTo>
                  <a:pt x="26973" y="34671"/>
                </a:lnTo>
                <a:lnTo>
                  <a:pt x="28226" y="33147"/>
                </a:lnTo>
                <a:lnTo>
                  <a:pt x="29250" y="31623"/>
                </a:lnTo>
                <a:lnTo>
                  <a:pt x="29783" y="30734"/>
                </a:lnTo>
                <a:close/>
              </a:path>
              <a:path w="33654" h="67309">
                <a:moveTo>
                  <a:pt x="18554" y="41909"/>
                </a:moveTo>
                <a:lnTo>
                  <a:pt x="14277" y="41909"/>
                </a:lnTo>
                <a:lnTo>
                  <a:pt x="15807" y="42036"/>
                </a:lnTo>
                <a:lnTo>
                  <a:pt x="17693" y="42417"/>
                </a:lnTo>
                <a:lnTo>
                  <a:pt x="18682" y="42798"/>
                </a:lnTo>
                <a:lnTo>
                  <a:pt x="19429" y="43052"/>
                </a:lnTo>
                <a:lnTo>
                  <a:pt x="19900" y="43179"/>
                </a:lnTo>
                <a:lnTo>
                  <a:pt x="20050" y="43306"/>
                </a:lnTo>
                <a:lnTo>
                  <a:pt x="18554" y="41909"/>
                </a:lnTo>
                <a:close/>
              </a:path>
              <a:path w="33654" h="67309">
                <a:moveTo>
                  <a:pt x="29602" y="20320"/>
                </a:moveTo>
                <a:lnTo>
                  <a:pt x="23201" y="20320"/>
                </a:lnTo>
                <a:lnTo>
                  <a:pt x="22568" y="23368"/>
                </a:lnTo>
                <a:lnTo>
                  <a:pt x="20140" y="33401"/>
                </a:lnTo>
                <a:lnTo>
                  <a:pt x="19463" y="35814"/>
                </a:lnTo>
                <a:lnTo>
                  <a:pt x="21073" y="34163"/>
                </a:lnTo>
                <a:lnTo>
                  <a:pt x="21786" y="33528"/>
                </a:lnTo>
                <a:lnTo>
                  <a:pt x="23040" y="32512"/>
                </a:lnTo>
                <a:lnTo>
                  <a:pt x="24063" y="31750"/>
                </a:lnTo>
                <a:lnTo>
                  <a:pt x="24500" y="31369"/>
                </a:lnTo>
                <a:lnTo>
                  <a:pt x="25202" y="30988"/>
                </a:lnTo>
                <a:lnTo>
                  <a:pt x="25984" y="30734"/>
                </a:lnTo>
                <a:lnTo>
                  <a:pt x="29783" y="30734"/>
                </a:lnTo>
                <a:lnTo>
                  <a:pt x="30469" y="29591"/>
                </a:lnTo>
                <a:lnTo>
                  <a:pt x="32159" y="24384"/>
                </a:lnTo>
                <a:lnTo>
                  <a:pt x="32125" y="22098"/>
                </a:lnTo>
                <a:lnTo>
                  <a:pt x="31883" y="21209"/>
                </a:lnTo>
                <a:lnTo>
                  <a:pt x="30860" y="20828"/>
                </a:lnTo>
                <a:lnTo>
                  <a:pt x="29602" y="20320"/>
                </a:lnTo>
                <a:close/>
              </a:path>
              <a:path w="33654" h="67309">
                <a:moveTo>
                  <a:pt x="11284" y="23494"/>
                </a:moveTo>
                <a:lnTo>
                  <a:pt x="2168" y="23494"/>
                </a:lnTo>
                <a:lnTo>
                  <a:pt x="3421" y="24383"/>
                </a:lnTo>
                <a:lnTo>
                  <a:pt x="5825" y="25907"/>
                </a:lnTo>
                <a:lnTo>
                  <a:pt x="8930" y="27685"/>
                </a:lnTo>
                <a:lnTo>
                  <a:pt x="12069" y="29336"/>
                </a:lnTo>
                <a:lnTo>
                  <a:pt x="13760" y="29971"/>
                </a:lnTo>
                <a:lnTo>
                  <a:pt x="14001" y="30098"/>
                </a:lnTo>
                <a:lnTo>
                  <a:pt x="13369" y="28828"/>
                </a:lnTo>
                <a:lnTo>
                  <a:pt x="11368" y="23748"/>
                </a:lnTo>
                <a:lnTo>
                  <a:pt x="11284" y="23494"/>
                </a:lnTo>
                <a:close/>
              </a:path>
              <a:path w="33654" h="67309">
                <a:moveTo>
                  <a:pt x="14864" y="9144"/>
                </a:moveTo>
                <a:lnTo>
                  <a:pt x="14231" y="11557"/>
                </a:lnTo>
                <a:lnTo>
                  <a:pt x="13806" y="13716"/>
                </a:lnTo>
                <a:lnTo>
                  <a:pt x="13539" y="15748"/>
                </a:lnTo>
                <a:lnTo>
                  <a:pt x="13454" y="22097"/>
                </a:lnTo>
                <a:lnTo>
                  <a:pt x="13568" y="23113"/>
                </a:lnTo>
                <a:lnTo>
                  <a:pt x="15416" y="29209"/>
                </a:lnTo>
                <a:lnTo>
                  <a:pt x="16117" y="27686"/>
                </a:lnTo>
                <a:lnTo>
                  <a:pt x="16830" y="26416"/>
                </a:lnTo>
                <a:lnTo>
                  <a:pt x="20717" y="21717"/>
                </a:lnTo>
                <a:lnTo>
                  <a:pt x="21269" y="21209"/>
                </a:lnTo>
                <a:lnTo>
                  <a:pt x="22177" y="20701"/>
                </a:lnTo>
                <a:lnTo>
                  <a:pt x="23201" y="20320"/>
                </a:lnTo>
                <a:lnTo>
                  <a:pt x="29602" y="20320"/>
                </a:lnTo>
                <a:lnTo>
                  <a:pt x="28974" y="20066"/>
                </a:lnTo>
                <a:lnTo>
                  <a:pt x="15140" y="9525"/>
                </a:lnTo>
                <a:lnTo>
                  <a:pt x="14864" y="91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02962" y="624020"/>
            <a:ext cx="12700" cy="17145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12699" y="0"/>
                </a:moveTo>
                <a:lnTo>
                  <a:pt x="0" y="13508"/>
                </a:lnTo>
                <a:lnTo>
                  <a:pt x="157" y="13782"/>
                </a:lnTo>
                <a:lnTo>
                  <a:pt x="5347" y="16797"/>
                </a:lnTo>
                <a:lnTo>
                  <a:pt x="6133" y="16640"/>
                </a:lnTo>
                <a:lnTo>
                  <a:pt x="12612" y="1801"/>
                </a:lnTo>
                <a:lnTo>
                  <a:pt x="1269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60468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17073" y="13158"/>
                </a:moveTo>
                <a:lnTo>
                  <a:pt x="10569" y="13158"/>
                </a:lnTo>
                <a:lnTo>
                  <a:pt x="11395" y="14372"/>
                </a:lnTo>
                <a:lnTo>
                  <a:pt x="12339" y="15346"/>
                </a:lnTo>
                <a:lnTo>
                  <a:pt x="17804" y="17934"/>
                </a:lnTo>
                <a:lnTo>
                  <a:pt x="17293" y="15197"/>
                </a:lnTo>
                <a:lnTo>
                  <a:pt x="17073" y="13158"/>
                </a:lnTo>
                <a:close/>
              </a:path>
              <a:path w="18414" h="18415">
                <a:moveTo>
                  <a:pt x="4121" y="0"/>
                </a:moveTo>
                <a:lnTo>
                  <a:pt x="0" y="6379"/>
                </a:lnTo>
                <a:lnTo>
                  <a:pt x="105" y="7089"/>
                </a:lnTo>
                <a:lnTo>
                  <a:pt x="466" y="8852"/>
                </a:lnTo>
                <a:lnTo>
                  <a:pt x="308" y="9746"/>
                </a:lnTo>
                <a:lnTo>
                  <a:pt x="4672" y="14876"/>
                </a:lnTo>
                <a:lnTo>
                  <a:pt x="6245" y="14647"/>
                </a:lnTo>
                <a:lnTo>
                  <a:pt x="6756" y="14487"/>
                </a:lnTo>
                <a:lnTo>
                  <a:pt x="7891" y="14178"/>
                </a:lnTo>
                <a:lnTo>
                  <a:pt x="8682" y="13937"/>
                </a:lnTo>
                <a:lnTo>
                  <a:pt x="10059" y="13388"/>
                </a:lnTo>
                <a:lnTo>
                  <a:pt x="10569" y="13158"/>
                </a:lnTo>
                <a:lnTo>
                  <a:pt x="17073" y="13158"/>
                </a:lnTo>
                <a:lnTo>
                  <a:pt x="17017" y="12529"/>
                </a:lnTo>
                <a:lnTo>
                  <a:pt x="16585" y="12254"/>
                </a:lnTo>
                <a:lnTo>
                  <a:pt x="16231" y="11979"/>
                </a:lnTo>
                <a:lnTo>
                  <a:pt x="15483" y="11315"/>
                </a:lnTo>
                <a:lnTo>
                  <a:pt x="14846" y="10570"/>
                </a:lnTo>
                <a:lnTo>
                  <a:pt x="14462" y="10066"/>
                </a:lnTo>
                <a:lnTo>
                  <a:pt x="13597" y="8692"/>
                </a:lnTo>
                <a:lnTo>
                  <a:pt x="13755" y="7867"/>
                </a:lnTo>
                <a:lnTo>
                  <a:pt x="13881" y="6928"/>
                </a:lnTo>
                <a:lnTo>
                  <a:pt x="8682" y="1213"/>
                </a:lnTo>
                <a:lnTo>
                  <a:pt x="7621" y="778"/>
                </a:lnTo>
                <a:lnTo>
                  <a:pt x="5695" y="194"/>
                </a:lnTo>
                <a:lnTo>
                  <a:pt x="4121" y="0"/>
                </a:lnTo>
                <a:close/>
              </a:path>
              <a:path w="18414" h="18415">
                <a:moveTo>
                  <a:pt x="10216" y="1099"/>
                </a:moveTo>
                <a:lnTo>
                  <a:pt x="9744" y="1099"/>
                </a:lnTo>
                <a:lnTo>
                  <a:pt x="8682" y="1213"/>
                </a:lnTo>
                <a:lnTo>
                  <a:pt x="11002" y="1213"/>
                </a:lnTo>
                <a:lnTo>
                  <a:pt x="10216" y="10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62467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6526" y="0"/>
                </a:moveTo>
                <a:lnTo>
                  <a:pt x="629" y="6298"/>
                </a:lnTo>
                <a:lnTo>
                  <a:pt x="393" y="6459"/>
                </a:lnTo>
                <a:lnTo>
                  <a:pt x="196" y="6814"/>
                </a:lnTo>
                <a:lnTo>
                  <a:pt x="80" y="7157"/>
                </a:lnTo>
                <a:lnTo>
                  <a:pt x="0" y="8177"/>
                </a:lnTo>
                <a:lnTo>
                  <a:pt x="157" y="8612"/>
                </a:lnTo>
                <a:lnTo>
                  <a:pt x="4482" y="10410"/>
                </a:lnTo>
                <a:lnTo>
                  <a:pt x="5308" y="9940"/>
                </a:lnTo>
                <a:lnTo>
                  <a:pt x="9121" y="5359"/>
                </a:lnTo>
                <a:lnTo>
                  <a:pt x="9043" y="3722"/>
                </a:lnTo>
                <a:lnTo>
                  <a:pt x="8769" y="2897"/>
                </a:lnTo>
                <a:lnTo>
                  <a:pt x="8492" y="2301"/>
                </a:lnTo>
                <a:lnTo>
                  <a:pt x="7902" y="1408"/>
                </a:lnTo>
                <a:lnTo>
                  <a:pt x="6802" y="229"/>
                </a:lnTo>
                <a:lnTo>
                  <a:pt x="652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61642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050" y="0"/>
                </a:moveTo>
                <a:lnTo>
                  <a:pt x="0" y="5016"/>
                </a:lnTo>
                <a:lnTo>
                  <a:pt x="118" y="5680"/>
                </a:lnTo>
                <a:lnTo>
                  <a:pt x="5154" y="1408"/>
                </a:lnTo>
                <a:lnTo>
                  <a:pt x="5108" y="858"/>
                </a:lnTo>
                <a:lnTo>
                  <a:pt x="405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06462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5" h="20320">
                <a:moveTo>
                  <a:pt x="20806" y="3015"/>
                </a:moveTo>
                <a:lnTo>
                  <a:pt x="7431" y="3015"/>
                </a:lnTo>
                <a:lnTo>
                  <a:pt x="9239" y="3093"/>
                </a:lnTo>
                <a:lnTo>
                  <a:pt x="11047" y="3328"/>
                </a:lnTo>
                <a:lnTo>
                  <a:pt x="35380" y="16562"/>
                </a:lnTo>
                <a:lnTo>
                  <a:pt x="36873" y="17971"/>
                </a:lnTo>
                <a:lnTo>
                  <a:pt x="38416" y="19577"/>
                </a:lnTo>
                <a:lnTo>
                  <a:pt x="38612" y="19811"/>
                </a:lnTo>
                <a:lnTo>
                  <a:pt x="37674" y="17854"/>
                </a:lnTo>
                <a:lnTo>
                  <a:pt x="21328" y="3211"/>
                </a:lnTo>
                <a:lnTo>
                  <a:pt x="20806" y="3015"/>
                </a:lnTo>
                <a:close/>
              </a:path>
              <a:path w="38735" h="20320">
                <a:moveTo>
                  <a:pt x="4089" y="0"/>
                </a:moveTo>
                <a:lnTo>
                  <a:pt x="1454" y="79"/>
                </a:lnTo>
                <a:lnTo>
                  <a:pt x="668" y="1919"/>
                </a:lnTo>
                <a:lnTo>
                  <a:pt x="0" y="3954"/>
                </a:lnTo>
                <a:lnTo>
                  <a:pt x="1887" y="3485"/>
                </a:lnTo>
                <a:lnTo>
                  <a:pt x="3735" y="3211"/>
                </a:lnTo>
                <a:lnTo>
                  <a:pt x="5583" y="3054"/>
                </a:lnTo>
                <a:lnTo>
                  <a:pt x="7431" y="3015"/>
                </a:lnTo>
                <a:lnTo>
                  <a:pt x="20806" y="3015"/>
                </a:lnTo>
                <a:lnTo>
                  <a:pt x="19971" y="2701"/>
                </a:lnTo>
                <a:lnTo>
                  <a:pt x="5937" y="40"/>
                </a:lnTo>
                <a:lnTo>
                  <a:pt x="408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43223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8843" y="0"/>
                </a:moveTo>
                <a:lnTo>
                  <a:pt x="0" y="6146"/>
                </a:lnTo>
                <a:lnTo>
                  <a:pt x="80" y="6303"/>
                </a:lnTo>
                <a:lnTo>
                  <a:pt x="1724" y="6811"/>
                </a:lnTo>
                <a:lnTo>
                  <a:pt x="2081" y="6773"/>
                </a:lnTo>
                <a:lnTo>
                  <a:pt x="2518" y="6656"/>
                </a:lnTo>
                <a:lnTo>
                  <a:pt x="3230" y="6146"/>
                </a:lnTo>
                <a:lnTo>
                  <a:pt x="3852" y="5754"/>
                </a:lnTo>
                <a:lnTo>
                  <a:pt x="9556" y="4228"/>
                </a:lnTo>
                <a:lnTo>
                  <a:pt x="11642" y="4228"/>
                </a:lnTo>
                <a:lnTo>
                  <a:pt x="11994" y="3523"/>
                </a:lnTo>
                <a:lnTo>
                  <a:pt x="12101" y="2936"/>
                </a:lnTo>
                <a:lnTo>
                  <a:pt x="12074" y="2153"/>
                </a:lnTo>
                <a:lnTo>
                  <a:pt x="11867" y="1604"/>
                </a:lnTo>
                <a:lnTo>
                  <a:pt x="9314" y="77"/>
                </a:lnTo>
                <a:lnTo>
                  <a:pt x="8843" y="0"/>
                </a:lnTo>
                <a:close/>
              </a:path>
              <a:path w="12700" h="6984">
                <a:moveTo>
                  <a:pt x="11642" y="4228"/>
                </a:moveTo>
                <a:lnTo>
                  <a:pt x="10533" y="4228"/>
                </a:lnTo>
                <a:lnTo>
                  <a:pt x="11603" y="430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47156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014" y="0"/>
                </a:moveTo>
                <a:lnTo>
                  <a:pt x="0" y="1761"/>
                </a:lnTo>
                <a:lnTo>
                  <a:pt x="781" y="2192"/>
                </a:lnTo>
                <a:lnTo>
                  <a:pt x="1103" y="2348"/>
                </a:lnTo>
                <a:lnTo>
                  <a:pt x="1966" y="2622"/>
                </a:lnTo>
                <a:lnTo>
                  <a:pt x="2472" y="2701"/>
                </a:lnTo>
                <a:lnTo>
                  <a:pt x="2989" y="2740"/>
                </a:lnTo>
                <a:lnTo>
                  <a:pt x="3541" y="2701"/>
                </a:lnTo>
                <a:lnTo>
                  <a:pt x="6646" y="38"/>
                </a:lnTo>
                <a:lnTo>
                  <a:pt x="601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2164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623" y="0"/>
                </a:moveTo>
                <a:lnTo>
                  <a:pt x="264" y="1957"/>
                </a:lnTo>
                <a:lnTo>
                  <a:pt x="57" y="3797"/>
                </a:lnTo>
                <a:lnTo>
                  <a:pt x="0" y="9787"/>
                </a:lnTo>
                <a:lnTo>
                  <a:pt x="191" y="11549"/>
                </a:lnTo>
                <a:lnTo>
                  <a:pt x="413" y="12880"/>
                </a:lnTo>
                <a:lnTo>
                  <a:pt x="584" y="13664"/>
                </a:lnTo>
                <a:lnTo>
                  <a:pt x="971" y="15073"/>
                </a:lnTo>
                <a:lnTo>
                  <a:pt x="1213" y="15778"/>
                </a:lnTo>
                <a:lnTo>
                  <a:pt x="1489" y="15543"/>
                </a:lnTo>
                <a:lnTo>
                  <a:pt x="4007" y="10962"/>
                </a:lnTo>
                <a:lnTo>
                  <a:pt x="3957" y="7517"/>
                </a:lnTo>
                <a:lnTo>
                  <a:pt x="6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74224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5" h="41909">
                <a:moveTo>
                  <a:pt x="31844" y="36448"/>
                </a:moveTo>
                <a:lnTo>
                  <a:pt x="18910" y="36448"/>
                </a:lnTo>
                <a:lnTo>
                  <a:pt x="19774" y="37845"/>
                </a:lnTo>
                <a:lnTo>
                  <a:pt x="20640" y="38988"/>
                </a:lnTo>
                <a:lnTo>
                  <a:pt x="26183" y="41655"/>
                </a:lnTo>
                <a:lnTo>
                  <a:pt x="26891" y="41401"/>
                </a:lnTo>
                <a:lnTo>
                  <a:pt x="28267" y="40639"/>
                </a:lnTo>
                <a:lnTo>
                  <a:pt x="28935" y="40131"/>
                </a:lnTo>
                <a:lnTo>
                  <a:pt x="29564" y="39496"/>
                </a:lnTo>
                <a:lnTo>
                  <a:pt x="30154" y="38734"/>
                </a:lnTo>
                <a:lnTo>
                  <a:pt x="30744" y="38099"/>
                </a:lnTo>
                <a:lnTo>
                  <a:pt x="31844" y="36448"/>
                </a:lnTo>
                <a:close/>
              </a:path>
              <a:path w="70485" h="41909">
                <a:moveTo>
                  <a:pt x="7076" y="26161"/>
                </a:moveTo>
                <a:lnTo>
                  <a:pt x="5739" y="26542"/>
                </a:lnTo>
                <a:lnTo>
                  <a:pt x="4559" y="26923"/>
                </a:lnTo>
                <a:lnTo>
                  <a:pt x="3538" y="27431"/>
                </a:lnTo>
                <a:lnTo>
                  <a:pt x="2633" y="27812"/>
                </a:lnTo>
                <a:lnTo>
                  <a:pt x="0" y="31876"/>
                </a:lnTo>
                <a:lnTo>
                  <a:pt x="156" y="32384"/>
                </a:lnTo>
                <a:lnTo>
                  <a:pt x="6722" y="37591"/>
                </a:lnTo>
                <a:lnTo>
                  <a:pt x="8687" y="38099"/>
                </a:lnTo>
                <a:lnTo>
                  <a:pt x="10457" y="38226"/>
                </a:lnTo>
                <a:lnTo>
                  <a:pt x="12029" y="38480"/>
                </a:lnTo>
                <a:lnTo>
                  <a:pt x="14506" y="38480"/>
                </a:lnTo>
                <a:lnTo>
                  <a:pt x="15057" y="38353"/>
                </a:lnTo>
                <a:lnTo>
                  <a:pt x="15529" y="38353"/>
                </a:lnTo>
                <a:lnTo>
                  <a:pt x="16354" y="38099"/>
                </a:lnTo>
                <a:lnTo>
                  <a:pt x="18910" y="36448"/>
                </a:lnTo>
                <a:lnTo>
                  <a:pt x="31844" y="36448"/>
                </a:lnTo>
                <a:lnTo>
                  <a:pt x="32788" y="34670"/>
                </a:lnTo>
                <a:lnTo>
                  <a:pt x="33430" y="33400"/>
                </a:lnTo>
                <a:lnTo>
                  <a:pt x="9396" y="33400"/>
                </a:lnTo>
                <a:lnTo>
                  <a:pt x="9160" y="33273"/>
                </a:lnTo>
                <a:lnTo>
                  <a:pt x="8491" y="33019"/>
                </a:lnTo>
                <a:lnTo>
                  <a:pt x="8098" y="32765"/>
                </a:lnTo>
                <a:lnTo>
                  <a:pt x="7233" y="32257"/>
                </a:lnTo>
                <a:lnTo>
                  <a:pt x="6839" y="31876"/>
                </a:lnTo>
                <a:lnTo>
                  <a:pt x="6171" y="30860"/>
                </a:lnTo>
                <a:lnTo>
                  <a:pt x="6054" y="30606"/>
                </a:lnTo>
                <a:lnTo>
                  <a:pt x="5928" y="30098"/>
                </a:lnTo>
                <a:lnTo>
                  <a:pt x="6054" y="28193"/>
                </a:lnTo>
                <a:lnTo>
                  <a:pt x="6486" y="27177"/>
                </a:lnTo>
                <a:lnTo>
                  <a:pt x="7076" y="26161"/>
                </a:lnTo>
                <a:close/>
              </a:path>
              <a:path w="70485" h="41909">
                <a:moveTo>
                  <a:pt x="64284" y="5334"/>
                </a:moveTo>
                <a:lnTo>
                  <a:pt x="47336" y="5333"/>
                </a:lnTo>
                <a:lnTo>
                  <a:pt x="54958" y="5714"/>
                </a:lnTo>
                <a:lnTo>
                  <a:pt x="52566" y="6984"/>
                </a:lnTo>
                <a:lnTo>
                  <a:pt x="40179" y="14858"/>
                </a:lnTo>
                <a:lnTo>
                  <a:pt x="37939" y="16509"/>
                </a:lnTo>
                <a:lnTo>
                  <a:pt x="36798" y="17525"/>
                </a:lnTo>
                <a:lnTo>
                  <a:pt x="35659" y="18414"/>
                </a:lnTo>
                <a:lnTo>
                  <a:pt x="34479" y="19430"/>
                </a:lnTo>
                <a:lnTo>
                  <a:pt x="33339" y="20446"/>
                </a:lnTo>
                <a:lnTo>
                  <a:pt x="31779" y="21970"/>
                </a:lnTo>
                <a:lnTo>
                  <a:pt x="28738" y="25018"/>
                </a:lnTo>
                <a:lnTo>
                  <a:pt x="27271" y="26669"/>
                </a:lnTo>
                <a:lnTo>
                  <a:pt x="26026" y="27939"/>
                </a:lnTo>
                <a:lnTo>
                  <a:pt x="25043" y="28701"/>
                </a:lnTo>
                <a:lnTo>
                  <a:pt x="23942" y="29463"/>
                </a:lnTo>
                <a:lnTo>
                  <a:pt x="23313" y="29971"/>
                </a:lnTo>
                <a:lnTo>
                  <a:pt x="11754" y="33400"/>
                </a:lnTo>
                <a:lnTo>
                  <a:pt x="33430" y="33400"/>
                </a:lnTo>
                <a:lnTo>
                  <a:pt x="34058" y="32130"/>
                </a:lnTo>
                <a:lnTo>
                  <a:pt x="35579" y="28193"/>
                </a:lnTo>
                <a:lnTo>
                  <a:pt x="35659" y="27939"/>
                </a:lnTo>
                <a:lnTo>
                  <a:pt x="45295" y="27939"/>
                </a:lnTo>
                <a:lnTo>
                  <a:pt x="48608" y="20446"/>
                </a:lnTo>
                <a:lnTo>
                  <a:pt x="49932" y="17652"/>
                </a:lnTo>
                <a:lnTo>
                  <a:pt x="50910" y="16128"/>
                </a:lnTo>
                <a:lnTo>
                  <a:pt x="51542" y="15366"/>
                </a:lnTo>
                <a:lnTo>
                  <a:pt x="52129" y="14731"/>
                </a:lnTo>
                <a:lnTo>
                  <a:pt x="52991" y="14096"/>
                </a:lnTo>
                <a:lnTo>
                  <a:pt x="53267" y="13842"/>
                </a:lnTo>
                <a:lnTo>
                  <a:pt x="54015" y="13588"/>
                </a:lnTo>
                <a:lnTo>
                  <a:pt x="54486" y="13461"/>
                </a:lnTo>
                <a:lnTo>
                  <a:pt x="56107" y="13461"/>
                </a:lnTo>
                <a:lnTo>
                  <a:pt x="56383" y="13334"/>
                </a:lnTo>
                <a:lnTo>
                  <a:pt x="57280" y="13080"/>
                </a:lnTo>
                <a:lnTo>
                  <a:pt x="57637" y="12826"/>
                </a:lnTo>
                <a:lnTo>
                  <a:pt x="57993" y="12699"/>
                </a:lnTo>
                <a:lnTo>
                  <a:pt x="58580" y="12319"/>
                </a:lnTo>
                <a:lnTo>
                  <a:pt x="58810" y="12065"/>
                </a:lnTo>
                <a:lnTo>
                  <a:pt x="59212" y="11684"/>
                </a:lnTo>
                <a:lnTo>
                  <a:pt x="59488" y="11303"/>
                </a:lnTo>
                <a:lnTo>
                  <a:pt x="59718" y="10668"/>
                </a:lnTo>
                <a:lnTo>
                  <a:pt x="59684" y="9652"/>
                </a:lnTo>
                <a:lnTo>
                  <a:pt x="59408" y="9017"/>
                </a:lnTo>
                <a:lnTo>
                  <a:pt x="59431" y="8763"/>
                </a:lnTo>
                <a:lnTo>
                  <a:pt x="59994" y="8128"/>
                </a:lnTo>
                <a:lnTo>
                  <a:pt x="60776" y="7493"/>
                </a:lnTo>
                <a:lnTo>
                  <a:pt x="61179" y="7112"/>
                </a:lnTo>
                <a:lnTo>
                  <a:pt x="64284" y="5334"/>
                </a:lnTo>
                <a:close/>
              </a:path>
              <a:path w="70485" h="41909">
                <a:moveTo>
                  <a:pt x="45295" y="27939"/>
                </a:moveTo>
                <a:lnTo>
                  <a:pt x="35659" y="27939"/>
                </a:lnTo>
                <a:lnTo>
                  <a:pt x="36366" y="28828"/>
                </a:lnTo>
                <a:lnTo>
                  <a:pt x="37073" y="29590"/>
                </a:lnTo>
                <a:lnTo>
                  <a:pt x="40966" y="31368"/>
                </a:lnTo>
                <a:lnTo>
                  <a:pt x="41556" y="31241"/>
                </a:lnTo>
                <a:lnTo>
                  <a:pt x="42656" y="30733"/>
                </a:lnTo>
                <a:lnTo>
                  <a:pt x="43168" y="30352"/>
                </a:lnTo>
                <a:lnTo>
                  <a:pt x="44623" y="28828"/>
                </a:lnTo>
                <a:lnTo>
                  <a:pt x="45295" y="27939"/>
                </a:lnTo>
                <a:close/>
              </a:path>
              <a:path w="70485" h="41909">
                <a:moveTo>
                  <a:pt x="16787" y="12826"/>
                </a:moveTo>
                <a:lnTo>
                  <a:pt x="11307" y="21589"/>
                </a:lnTo>
                <a:lnTo>
                  <a:pt x="11519" y="22732"/>
                </a:lnTo>
                <a:lnTo>
                  <a:pt x="11722" y="23494"/>
                </a:lnTo>
                <a:lnTo>
                  <a:pt x="12265" y="25018"/>
                </a:lnTo>
                <a:lnTo>
                  <a:pt x="12580" y="25526"/>
                </a:lnTo>
                <a:lnTo>
                  <a:pt x="12697" y="25780"/>
                </a:lnTo>
                <a:lnTo>
                  <a:pt x="18635" y="27304"/>
                </a:lnTo>
                <a:lnTo>
                  <a:pt x="19264" y="27177"/>
                </a:lnTo>
                <a:lnTo>
                  <a:pt x="21347" y="26669"/>
                </a:lnTo>
                <a:lnTo>
                  <a:pt x="22880" y="26161"/>
                </a:lnTo>
                <a:lnTo>
                  <a:pt x="24611" y="25526"/>
                </a:lnTo>
                <a:lnTo>
                  <a:pt x="25554" y="25018"/>
                </a:lnTo>
                <a:lnTo>
                  <a:pt x="25437" y="24891"/>
                </a:lnTo>
                <a:lnTo>
                  <a:pt x="18713" y="21843"/>
                </a:lnTo>
                <a:lnTo>
                  <a:pt x="17455" y="21589"/>
                </a:lnTo>
                <a:lnTo>
                  <a:pt x="14586" y="21589"/>
                </a:lnTo>
                <a:lnTo>
                  <a:pt x="14782" y="21208"/>
                </a:lnTo>
                <a:lnTo>
                  <a:pt x="15018" y="20827"/>
                </a:lnTo>
                <a:lnTo>
                  <a:pt x="16236" y="19938"/>
                </a:lnTo>
                <a:lnTo>
                  <a:pt x="17219" y="19430"/>
                </a:lnTo>
                <a:lnTo>
                  <a:pt x="18516" y="19176"/>
                </a:lnTo>
                <a:lnTo>
                  <a:pt x="19578" y="18922"/>
                </a:lnTo>
                <a:lnTo>
                  <a:pt x="35248" y="15874"/>
                </a:lnTo>
                <a:lnTo>
                  <a:pt x="28699" y="15874"/>
                </a:lnTo>
                <a:lnTo>
                  <a:pt x="26970" y="15493"/>
                </a:lnTo>
                <a:lnTo>
                  <a:pt x="25829" y="14858"/>
                </a:lnTo>
                <a:lnTo>
                  <a:pt x="25554" y="14604"/>
                </a:lnTo>
                <a:lnTo>
                  <a:pt x="24138" y="14223"/>
                </a:lnTo>
                <a:lnTo>
                  <a:pt x="21622" y="13461"/>
                </a:lnTo>
                <a:lnTo>
                  <a:pt x="20483" y="13207"/>
                </a:lnTo>
                <a:lnTo>
                  <a:pt x="18477" y="12953"/>
                </a:lnTo>
                <a:lnTo>
                  <a:pt x="16787" y="12826"/>
                </a:lnTo>
                <a:close/>
              </a:path>
              <a:path w="70485" h="41909">
                <a:moveTo>
                  <a:pt x="30060" y="18922"/>
                </a:moveTo>
                <a:lnTo>
                  <a:pt x="22212" y="18922"/>
                </a:lnTo>
                <a:lnTo>
                  <a:pt x="23785" y="19049"/>
                </a:lnTo>
                <a:lnTo>
                  <a:pt x="26537" y="19557"/>
                </a:lnTo>
                <a:lnTo>
                  <a:pt x="27560" y="19811"/>
                </a:lnTo>
                <a:lnTo>
                  <a:pt x="27913" y="19811"/>
                </a:lnTo>
                <a:lnTo>
                  <a:pt x="28896" y="19430"/>
                </a:lnTo>
                <a:lnTo>
                  <a:pt x="30060" y="18922"/>
                </a:lnTo>
                <a:close/>
              </a:path>
              <a:path w="70485" h="41909">
                <a:moveTo>
                  <a:pt x="38882" y="761"/>
                </a:moveTo>
                <a:lnTo>
                  <a:pt x="29737" y="7365"/>
                </a:lnTo>
                <a:lnTo>
                  <a:pt x="29860" y="8127"/>
                </a:lnTo>
                <a:lnTo>
                  <a:pt x="29965" y="8508"/>
                </a:lnTo>
                <a:lnTo>
                  <a:pt x="30154" y="9016"/>
                </a:lnTo>
                <a:lnTo>
                  <a:pt x="31098" y="10413"/>
                </a:lnTo>
                <a:lnTo>
                  <a:pt x="32199" y="11302"/>
                </a:lnTo>
                <a:lnTo>
                  <a:pt x="32473" y="11556"/>
                </a:lnTo>
                <a:lnTo>
                  <a:pt x="31019" y="15112"/>
                </a:lnTo>
                <a:lnTo>
                  <a:pt x="30783" y="15366"/>
                </a:lnTo>
                <a:lnTo>
                  <a:pt x="30469" y="15620"/>
                </a:lnTo>
                <a:lnTo>
                  <a:pt x="29918" y="15747"/>
                </a:lnTo>
                <a:lnTo>
                  <a:pt x="29604" y="15874"/>
                </a:lnTo>
                <a:lnTo>
                  <a:pt x="39708" y="10667"/>
                </a:lnTo>
                <a:lnTo>
                  <a:pt x="40101" y="10286"/>
                </a:lnTo>
                <a:lnTo>
                  <a:pt x="40337" y="9778"/>
                </a:lnTo>
                <a:lnTo>
                  <a:pt x="40259" y="8762"/>
                </a:lnTo>
                <a:lnTo>
                  <a:pt x="40023" y="8381"/>
                </a:lnTo>
                <a:lnTo>
                  <a:pt x="39630" y="8000"/>
                </a:lnTo>
                <a:lnTo>
                  <a:pt x="39394" y="7873"/>
                </a:lnTo>
                <a:lnTo>
                  <a:pt x="38725" y="7365"/>
                </a:lnTo>
                <a:lnTo>
                  <a:pt x="37899" y="6984"/>
                </a:lnTo>
                <a:lnTo>
                  <a:pt x="37388" y="6857"/>
                </a:lnTo>
                <a:lnTo>
                  <a:pt x="36208" y="6476"/>
                </a:lnTo>
                <a:lnTo>
                  <a:pt x="34793" y="6095"/>
                </a:lnTo>
                <a:lnTo>
                  <a:pt x="35737" y="5841"/>
                </a:lnTo>
                <a:lnTo>
                  <a:pt x="37073" y="5714"/>
                </a:lnTo>
                <a:lnTo>
                  <a:pt x="37978" y="5587"/>
                </a:lnTo>
                <a:lnTo>
                  <a:pt x="41752" y="5333"/>
                </a:lnTo>
                <a:lnTo>
                  <a:pt x="64284" y="5334"/>
                </a:lnTo>
                <a:lnTo>
                  <a:pt x="65181" y="5080"/>
                </a:lnTo>
                <a:lnTo>
                  <a:pt x="66089" y="4699"/>
                </a:lnTo>
                <a:lnTo>
                  <a:pt x="67699" y="4191"/>
                </a:lnTo>
                <a:lnTo>
                  <a:pt x="68412" y="4064"/>
                </a:lnTo>
                <a:lnTo>
                  <a:pt x="70252" y="3810"/>
                </a:lnTo>
                <a:lnTo>
                  <a:pt x="69700" y="3810"/>
                </a:lnTo>
                <a:lnTo>
                  <a:pt x="69355" y="3683"/>
                </a:lnTo>
                <a:lnTo>
                  <a:pt x="67188" y="2667"/>
                </a:lnTo>
                <a:lnTo>
                  <a:pt x="47768" y="2666"/>
                </a:lnTo>
                <a:lnTo>
                  <a:pt x="45527" y="2031"/>
                </a:lnTo>
                <a:lnTo>
                  <a:pt x="43521" y="1523"/>
                </a:lnTo>
                <a:lnTo>
                  <a:pt x="41752" y="1269"/>
                </a:lnTo>
                <a:lnTo>
                  <a:pt x="40220" y="1015"/>
                </a:lnTo>
                <a:lnTo>
                  <a:pt x="38882" y="761"/>
                </a:lnTo>
                <a:close/>
              </a:path>
              <a:path w="70485" h="41909">
                <a:moveTo>
                  <a:pt x="56107" y="13461"/>
                </a:moveTo>
                <a:lnTo>
                  <a:pt x="55199" y="13461"/>
                </a:lnTo>
                <a:lnTo>
                  <a:pt x="55831" y="13588"/>
                </a:lnTo>
                <a:lnTo>
                  <a:pt x="56107" y="13461"/>
                </a:lnTo>
                <a:close/>
              </a:path>
              <a:path w="70485" h="41909">
                <a:moveTo>
                  <a:pt x="57867" y="0"/>
                </a:moveTo>
                <a:lnTo>
                  <a:pt x="47768" y="2666"/>
                </a:lnTo>
                <a:lnTo>
                  <a:pt x="67188" y="2667"/>
                </a:lnTo>
                <a:lnTo>
                  <a:pt x="66917" y="2540"/>
                </a:lnTo>
                <a:lnTo>
                  <a:pt x="64364" y="1524"/>
                </a:lnTo>
                <a:lnTo>
                  <a:pt x="61995" y="889"/>
                </a:lnTo>
                <a:lnTo>
                  <a:pt x="60903" y="508"/>
                </a:lnTo>
                <a:lnTo>
                  <a:pt x="58856" y="127"/>
                </a:lnTo>
                <a:lnTo>
                  <a:pt x="578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10065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5" h="36195">
                <a:moveTo>
                  <a:pt x="38588" y="26543"/>
                </a:moveTo>
                <a:lnTo>
                  <a:pt x="28852" y="26543"/>
                </a:lnTo>
                <a:lnTo>
                  <a:pt x="29127" y="26670"/>
                </a:lnTo>
                <a:lnTo>
                  <a:pt x="29324" y="26670"/>
                </a:lnTo>
                <a:lnTo>
                  <a:pt x="29520" y="26797"/>
                </a:lnTo>
                <a:lnTo>
                  <a:pt x="29835" y="27051"/>
                </a:lnTo>
                <a:lnTo>
                  <a:pt x="30032" y="27305"/>
                </a:lnTo>
                <a:lnTo>
                  <a:pt x="30137" y="27559"/>
                </a:lnTo>
                <a:lnTo>
                  <a:pt x="30381" y="29210"/>
                </a:lnTo>
                <a:lnTo>
                  <a:pt x="30739" y="30988"/>
                </a:lnTo>
                <a:lnTo>
                  <a:pt x="33374" y="35052"/>
                </a:lnTo>
                <a:lnTo>
                  <a:pt x="33884" y="35433"/>
                </a:lnTo>
                <a:lnTo>
                  <a:pt x="34396" y="35560"/>
                </a:lnTo>
                <a:lnTo>
                  <a:pt x="34907" y="35814"/>
                </a:lnTo>
                <a:lnTo>
                  <a:pt x="35968" y="35941"/>
                </a:lnTo>
                <a:lnTo>
                  <a:pt x="37580" y="35941"/>
                </a:lnTo>
                <a:lnTo>
                  <a:pt x="40412" y="35179"/>
                </a:lnTo>
                <a:lnTo>
                  <a:pt x="42141" y="34290"/>
                </a:lnTo>
                <a:lnTo>
                  <a:pt x="46663" y="32385"/>
                </a:lnTo>
                <a:lnTo>
                  <a:pt x="48077" y="31623"/>
                </a:lnTo>
                <a:lnTo>
                  <a:pt x="50869" y="30226"/>
                </a:lnTo>
                <a:lnTo>
                  <a:pt x="52832" y="29210"/>
                </a:lnTo>
                <a:lnTo>
                  <a:pt x="35968" y="29210"/>
                </a:lnTo>
                <a:lnTo>
                  <a:pt x="37865" y="27305"/>
                </a:lnTo>
                <a:lnTo>
                  <a:pt x="38588" y="26543"/>
                </a:lnTo>
                <a:close/>
              </a:path>
              <a:path w="70485" h="36195">
                <a:moveTo>
                  <a:pt x="388" y="3301"/>
                </a:moveTo>
                <a:lnTo>
                  <a:pt x="223" y="4190"/>
                </a:lnTo>
                <a:lnTo>
                  <a:pt x="117" y="4952"/>
                </a:lnTo>
                <a:lnTo>
                  <a:pt x="0" y="7111"/>
                </a:lnTo>
                <a:lnTo>
                  <a:pt x="122" y="8762"/>
                </a:lnTo>
                <a:lnTo>
                  <a:pt x="8526" y="17017"/>
                </a:lnTo>
                <a:lnTo>
                  <a:pt x="9549" y="17271"/>
                </a:lnTo>
                <a:lnTo>
                  <a:pt x="11121" y="17398"/>
                </a:lnTo>
                <a:lnTo>
                  <a:pt x="11750" y="17398"/>
                </a:lnTo>
                <a:lnTo>
                  <a:pt x="11043" y="21081"/>
                </a:lnTo>
                <a:lnTo>
                  <a:pt x="10933" y="21970"/>
                </a:lnTo>
                <a:lnTo>
                  <a:pt x="10826" y="26034"/>
                </a:lnTo>
                <a:lnTo>
                  <a:pt x="10944" y="27050"/>
                </a:lnTo>
                <a:lnTo>
                  <a:pt x="16075" y="31876"/>
                </a:lnTo>
                <a:lnTo>
                  <a:pt x="16861" y="32003"/>
                </a:lnTo>
                <a:lnTo>
                  <a:pt x="18355" y="32003"/>
                </a:lnTo>
                <a:lnTo>
                  <a:pt x="19023" y="31876"/>
                </a:lnTo>
                <a:lnTo>
                  <a:pt x="19692" y="31876"/>
                </a:lnTo>
                <a:lnTo>
                  <a:pt x="27123" y="27051"/>
                </a:lnTo>
                <a:lnTo>
                  <a:pt x="27555" y="26797"/>
                </a:lnTo>
                <a:lnTo>
                  <a:pt x="27909" y="26670"/>
                </a:lnTo>
                <a:lnTo>
                  <a:pt x="28262" y="26670"/>
                </a:lnTo>
                <a:lnTo>
                  <a:pt x="28577" y="26543"/>
                </a:lnTo>
                <a:lnTo>
                  <a:pt x="38588" y="26543"/>
                </a:lnTo>
                <a:lnTo>
                  <a:pt x="39310" y="25781"/>
                </a:lnTo>
                <a:lnTo>
                  <a:pt x="42219" y="22098"/>
                </a:lnTo>
                <a:lnTo>
                  <a:pt x="41945" y="22098"/>
                </a:lnTo>
                <a:lnTo>
                  <a:pt x="39783" y="21971"/>
                </a:lnTo>
                <a:lnTo>
                  <a:pt x="35851" y="21336"/>
                </a:lnTo>
                <a:lnTo>
                  <a:pt x="33335" y="20701"/>
                </a:lnTo>
                <a:lnTo>
                  <a:pt x="30543" y="20066"/>
                </a:lnTo>
                <a:lnTo>
                  <a:pt x="1960" y="4825"/>
                </a:lnTo>
                <a:lnTo>
                  <a:pt x="388" y="3301"/>
                </a:lnTo>
                <a:close/>
              </a:path>
              <a:path w="70485" h="36195">
                <a:moveTo>
                  <a:pt x="53346" y="14605"/>
                </a:moveTo>
                <a:lnTo>
                  <a:pt x="41551" y="14605"/>
                </a:lnTo>
                <a:lnTo>
                  <a:pt x="43163" y="15113"/>
                </a:lnTo>
                <a:lnTo>
                  <a:pt x="44028" y="15494"/>
                </a:lnTo>
                <a:lnTo>
                  <a:pt x="50869" y="17145"/>
                </a:lnTo>
                <a:lnTo>
                  <a:pt x="52677" y="17399"/>
                </a:lnTo>
                <a:lnTo>
                  <a:pt x="56649" y="18034"/>
                </a:lnTo>
                <a:lnTo>
                  <a:pt x="63489" y="18415"/>
                </a:lnTo>
                <a:lnTo>
                  <a:pt x="62743" y="18796"/>
                </a:lnTo>
                <a:lnTo>
                  <a:pt x="60462" y="19431"/>
                </a:lnTo>
                <a:lnTo>
                  <a:pt x="59676" y="19685"/>
                </a:lnTo>
                <a:lnTo>
                  <a:pt x="57750" y="20066"/>
                </a:lnTo>
                <a:lnTo>
                  <a:pt x="55390" y="20447"/>
                </a:lnTo>
                <a:lnTo>
                  <a:pt x="51066" y="20828"/>
                </a:lnTo>
                <a:lnTo>
                  <a:pt x="49611" y="22225"/>
                </a:lnTo>
                <a:lnTo>
                  <a:pt x="42574" y="26670"/>
                </a:lnTo>
                <a:lnTo>
                  <a:pt x="41119" y="27432"/>
                </a:lnTo>
                <a:lnTo>
                  <a:pt x="38681" y="28321"/>
                </a:lnTo>
                <a:lnTo>
                  <a:pt x="35968" y="29210"/>
                </a:lnTo>
                <a:lnTo>
                  <a:pt x="52832" y="29210"/>
                </a:lnTo>
                <a:lnTo>
                  <a:pt x="69859" y="18796"/>
                </a:lnTo>
                <a:lnTo>
                  <a:pt x="70252" y="18542"/>
                </a:lnTo>
                <a:lnTo>
                  <a:pt x="70206" y="17780"/>
                </a:lnTo>
                <a:lnTo>
                  <a:pt x="69433" y="15367"/>
                </a:lnTo>
                <a:lnTo>
                  <a:pt x="56924" y="15367"/>
                </a:lnTo>
                <a:lnTo>
                  <a:pt x="55547" y="15240"/>
                </a:lnTo>
                <a:lnTo>
                  <a:pt x="54840" y="15113"/>
                </a:lnTo>
                <a:lnTo>
                  <a:pt x="53346" y="14605"/>
                </a:lnTo>
                <a:close/>
              </a:path>
              <a:path w="70485" h="36195">
                <a:moveTo>
                  <a:pt x="29285" y="6604"/>
                </a:moveTo>
                <a:lnTo>
                  <a:pt x="23938" y="6604"/>
                </a:lnTo>
                <a:lnTo>
                  <a:pt x="24764" y="8128"/>
                </a:lnTo>
                <a:lnTo>
                  <a:pt x="25370" y="9017"/>
                </a:lnTo>
                <a:lnTo>
                  <a:pt x="37777" y="17272"/>
                </a:lnTo>
                <a:lnTo>
                  <a:pt x="39074" y="17780"/>
                </a:lnTo>
                <a:lnTo>
                  <a:pt x="41945" y="18542"/>
                </a:lnTo>
                <a:lnTo>
                  <a:pt x="45090" y="19304"/>
                </a:lnTo>
                <a:lnTo>
                  <a:pt x="43517" y="17780"/>
                </a:lnTo>
                <a:lnTo>
                  <a:pt x="43045" y="17272"/>
                </a:lnTo>
                <a:lnTo>
                  <a:pt x="42180" y="16002"/>
                </a:lnTo>
                <a:lnTo>
                  <a:pt x="41551" y="14605"/>
                </a:lnTo>
                <a:lnTo>
                  <a:pt x="53346" y="14605"/>
                </a:lnTo>
                <a:lnTo>
                  <a:pt x="52599" y="14224"/>
                </a:lnTo>
                <a:lnTo>
                  <a:pt x="34081" y="9652"/>
                </a:lnTo>
                <a:lnTo>
                  <a:pt x="33335" y="9525"/>
                </a:lnTo>
                <a:lnTo>
                  <a:pt x="32981" y="9398"/>
                </a:lnTo>
                <a:lnTo>
                  <a:pt x="32116" y="8890"/>
                </a:lnTo>
                <a:lnTo>
                  <a:pt x="31604" y="8636"/>
                </a:lnTo>
                <a:lnTo>
                  <a:pt x="31054" y="8255"/>
                </a:lnTo>
                <a:lnTo>
                  <a:pt x="29285" y="6604"/>
                </a:lnTo>
                <a:close/>
              </a:path>
              <a:path w="70485" h="36195">
                <a:moveTo>
                  <a:pt x="19495" y="0"/>
                </a:moveTo>
                <a:lnTo>
                  <a:pt x="18709" y="0"/>
                </a:lnTo>
                <a:lnTo>
                  <a:pt x="18237" y="126"/>
                </a:lnTo>
                <a:lnTo>
                  <a:pt x="17411" y="253"/>
                </a:lnTo>
                <a:lnTo>
                  <a:pt x="15331" y="5333"/>
                </a:lnTo>
                <a:lnTo>
                  <a:pt x="15451" y="6603"/>
                </a:lnTo>
                <a:lnTo>
                  <a:pt x="15547" y="7111"/>
                </a:lnTo>
                <a:lnTo>
                  <a:pt x="16158" y="9524"/>
                </a:lnTo>
                <a:lnTo>
                  <a:pt x="16546" y="10794"/>
                </a:lnTo>
                <a:lnTo>
                  <a:pt x="16665" y="11429"/>
                </a:lnTo>
                <a:lnTo>
                  <a:pt x="16821" y="11556"/>
                </a:lnTo>
                <a:lnTo>
                  <a:pt x="17097" y="11937"/>
                </a:lnTo>
                <a:lnTo>
                  <a:pt x="19378" y="13588"/>
                </a:lnTo>
                <a:lnTo>
                  <a:pt x="20360" y="14096"/>
                </a:lnTo>
                <a:lnTo>
                  <a:pt x="22916" y="15366"/>
                </a:lnTo>
                <a:lnTo>
                  <a:pt x="24567" y="16129"/>
                </a:lnTo>
                <a:lnTo>
                  <a:pt x="26454" y="16891"/>
                </a:lnTo>
                <a:lnTo>
                  <a:pt x="25785" y="15748"/>
                </a:lnTo>
                <a:lnTo>
                  <a:pt x="25039" y="14097"/>
                </a:lnTo>
                <a:lnTo>
                  <a:pt x="24511" y="12446"/>
                </a:lnTo>
                <a:lnTo>
                  <a:pt x="24174" y="10922"/>
                </a:lnTo>
                <a:lnTo>
                  <a:pt x="23929" y="8636"/>
                </a:lnTo>
                <a:lnTo>
                  <a:pt x="23938" y="6604"/>
                </a:lnTo>
                <a:lnTo>
                  <a:pt x="29285" y="6604"/>
                </a:lnTo>
                <a:lnTo>
                  <a:pt x="28616" y="5715"/>
                </a:lnTo>
                <a:lnTo>
                  <a:pt x="27987" y="4953"/>
                </a:lnTo>
                <a:lnTo>
                  <a:pt x="26848" y="3175"/>
                </a:lnTo>
                <a:lnTo>
                  <a:pt x="26297" y="2667"/>
                </a:lnTo>
                <a:lnTo>
                  <a:pt x="25471" y="2032"/>
                </a:lnTo>
                <a:lnTo>
                  <a:pt x="24330" y="1397"/>
                </a:lnTo>
                <a:lnTo>
                  <a:pt x="23623" y="1143"/>
                </a:lnTo>
                <a:lnTo>
                  <a:pt x="22837" y="762"/>
                </a:lnTo>
                <a:lnTo>
                  <a:pt x="21933" y="508"/>
                </a:lnTo>
                <a:lnTo>
                  <a:pt x="20911" y="254"/>
                </a:lnTo>
                <a:lnTo>
                  <a:pt x="19810" y="127"/>
                </a:lnTo>
                <a:lnTo>
                  <a:pt x="19495" y="0"/>
                </a:lnTo>
                <a:close/>
              </a:path>
              <a:path w="70485" h="36195">
                <a:moveTo>
                  <a:pt x="66399" y="14605"/>
                </a:moveTo>
                <a:lnTo>
                  <a:pt x="65062" y="14605"/>
                </a:lnTo>
                <a:lnTo>
                  <a:pt x="62900" y="14732"/>
                </a:lnTo>
                <a:lnTo>
                  <a:pt x="61485" y="14859"/>
                </a:lnTo>
                <a:lnTo>
                  <a:pt x="59243" y="15240"/>
                </a:lnTo>
                <a:lnTo>
                  <a:pt x="58182" y="15367"/>
                </a:lnTo>
                <a:lnTo>
                  <a:pt x="69433" y="15367"/>
                </a:lnTo>
                <a:lnTo>
                  <a:pt x="69230" y="14732"/>
                </a:lnTo>
                <a:lnTo>
                  <a:pt x="68443" y="14732"/>
                </a:lnTo>
                <a:lnTo>
                  <a:pt x="66399" y="14605"/>
                </a:lnTo>
                <a:close/>
              </a:path>
              <a:path w="70485" h="36195">
                <a:moveTo>
                  <a:pt x="40412" y="4064"/>
                </a:moveTo>
                <a:lnTo>
                  <a:pt x="38760" y="4064"/>
                </a:lnTo>
                <a:lnTo>
                  <a:pt x="38131" y="4191"/>
                </a:lnTo>
                <a:lnTo>
                  <a:pt x="37816" y="4318"/>
                </a:lnTo>
                <a:lnTo>
                  <a:pt x="37502" y="4572"/>
                </a:lnTo>
                <a:lnTo>
                  <a:pt x="36873" y="4953"/>
                </a:lnTo>
                <a:lnTo>
                  <a:pt x="34239" y="9652"/>
                </a:lnTo>
                <a:lnTo>
                  <a:pt x="49913" y="9652"/>
                </a:lnTo>
                <a:lnTo>
                  <a:pt x="41748" y="4572"/>
                </a:lnTo>
                <a:lnTo>
                  <a:pt x="41512" y="4445"/>
                </a:lnTo>
                <a:lnTo>
                  <a:pt x="40412" y="406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08010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8930" y="127"/>
                </a:moveTo>
                <a:lnTo>
                  <a:pt x="6217" y="126"/>
                </a:lnTo>
                <a:lnTo>
                  <a:pt x="5745" y="253"/>
                </a:lnTo>
                <a:lnTo>
                  <a:pt x="4841" y="634"/>
                </a:lnTo>
                <a:lnTo>
                  <a:pt x="4408" y="761"/>
                </a:lnTo>
                <a:lnTo>
                  <a:pt x="0" y="10667"/>
                </a:lnTo>
                <a:lnTo>
                  <a:pt x="117" y="11429"/>
                </a:lnTo>
                <a:lnTo>
                  <a:pt x="10817" y="22605"/>
                </a:lnTo>
                <a:lnTo>
                  <a:pt x="10306" y="23240"/>
                </a:lnTo>
                <a:lnTo>
                  <a:pt x="10031" y="23875"/>
                </a:lnTo>
                <a:lnTo>
                  <a:pt x="9952" y="25018"/>
                </a:lnTo>
                <a:lnTo>
                  <a:pt x="8144" y="25526"/>
                </a:lnTo>
                <a:lnTo>
                  <a:pt x="6689" y="26288"/>
                </a:lnTo>
                <a:lnTo>
                  <a:pt x="6020" y="26669"/>
                </a:lnTo>
                <a:lnTo>
                  <a:pt x="4959" y="27431"/>
                </a:lnTo>
                <a:lnTo>
                  <a:pt x="4487" y="27939"/>
                </a:lnTo>
                <a:lnTo>
                  <a:pt x="4094" y="28320"/>
                </a:lnTo>
                <a:lnTo>
                  <a:pt x="2626" y="34289"/>
                </a:lnTo>
                <a:lnTo>
                  <a:pt x="2738" y="35051"/>
                </a:lnTo>
                <a:lnTo>
                  <a:pt x="3150" y="36702"/>
                </a:lnTo>
                <a:lnTo>
                  <a:pt x="3308" y="37464"/>
                </a:lnTo>
                <a:lnTo>
                  <a:pt x="3465" y="37972"/>
                </a:lnTo>
                <a:lnTo>
                  <a:pt x="4094" y="39115"/>
                </a:lnTo>
                <a:lnTo>
                  <a:pt x="4998" y="40131"/>
                </a:lnTo>
                <a:lnTo>
                  <a:pt x="5509" y="40512"/>
                </a:lnTo>
                <a:lnTo>
                  <a:pt x="6099" y="41020"/>
                </a:lnTo>
                <a:lnTo>
                  <a:pt x="6728" y="41401"/>
                </a:lnTo>
                <a:lnTo>
                  <a:pt x="8104" y="42036"/>
                </a:lnTo>
                <a:lnTo>
                  <a:pt x="8812" y="42417"/>
                </a:lnTo>
                <a:lnTo>
                  <a:pt x="19349" y="44449"/>
                </a:lnTo>
                <a:lnTo>
                  <a:pt x="20056" y="44576"/>
                </a:lnTo>
                <a:lnTo>
                  <a:pt x="30278" y="50927"/>
                </a:lnTo>
                <a:lnTo>
                  <a:pt x="31143" y="50800"/>
                </a:lnTo>
                <a:lnTo>
                  <a:pt x="32008" y="50546"/>
                </a:lnTo>
                <a:lnTo>
                  <a:pt x="33699" y="49911"/>
                </a:lnTo>
                <a:lnTo>
                  <a:pt x="34525" y="49530"/>
                </a:lnTo>
                <a:lnTo>
                  <a:pt x="35310" y="49022"/>
                </a:lnTo>
                <a:lnTo>
                  <a:pt x="36058" y="48641"/>
                </a:lnTo>
                <a:lnTo>
                  <a:pt x="41522" y="44069"/>
                </a:lnTo>
                <a:lnTo>
                  <a:pt x="54772" y="44069"/>
                </a:lnTo>
                <a:lnTo>
                  <a:pt x="58969" y="39624"/>
                </a:lnTo>
                <a:lnTo>
                  <a:pt x="38023" y="39624"/>
                </a:lnTo>
                <a:lnTo>
                  <a:pt x="36962" y="39497"/>
                </a:lnTo>
                <a:lnTo>
                  <a:pt x="33135" y="35687"/>
                </a:lnTo>
                <a:lnTo>
                  <a:pt x="18916" y="35687"/>
                </a:lnTo>
                <a:lnTo>
                  <a:pt x="18130" y="35560"/>
                </a:lnTo>
                <a:lnTo>
                  <a:pt x="16243" y="35305"/>
                </a:lnTo>
                <a:lnTo>
                  <a:pt x="15614" y="35051"/>
                </a:lnTo>
                <a:lnTo>
                  <a:pt x="12910" y="29971"/>
                </a:lnTo>
                <a:lnTo>
                  <a:pt x="13003" y="25526"/>
                </a:lnTo>
                <a:lnTo>
                  <a:pt x="13098" y="24764"/>
                </a:lnTo>
                <a:lnTo>
                  <a:pt x="13805" y="21082"/>
                </a:lnTo>
                <a:lnTo>
                  <a:pt x="13176" y="21081"/>
                </a:lnTo>
                <a:lnTo>
                  <a:pt x="11604" y="20954"/>
                </a:lnTo>
                <a:lnTo>
                  <a:pt x="10581" y="20700"/>
                </a:lnTo>
                <a:lnTo>
                  <a:pt x="9441" y="20446"/>
                </a:lnTo>
                <a:lnTo>
                  <a:pt x="8261" y="20065"/>
                </a:lnTo>
                <a:lnTo>
                  <a:pt x="7632" y="19684"/>
                </a:lnTo>
                <a:lnTo>
                  <a:pt x="7043" y="19430"/>
                </a:lnTo>
                <a:lnTo>
                  <a:pt x="2054" y="10794"/>
                </a:lnTo>
                <a:lnTo>
                  <a:pt x="2171" y="8635"/>
                </a:lnTo>
                <a:lnTo>
                  <a:pt x="2278" y="7873"/>
                </a:lnTo>
                <a:lnTo>
                  <a:pt x="2443" y="6984"/>
                </a:lnTo>
                <a:lnTo>
                  <a:pt x="17421" y="6985"/>
                </a:lnTo>
                <a:lnTo>
                  <a:pt x="17569" y="6350"/>
                </a:lnTo>
                <a:lnTo>
                  <a:pt x="15731" y="6350"/>
                </a:lnTo>
                <a:lnTo>
                  <a:pt x="14473" y="4318"/>
                </a:lnTo>
                <a:lnTo>
                  <a:pt x="13215" y="2794"/>
                </a:lnTo>
                <a:lnTo>
                  <a:pt x="12586" y="2159"/>
                </a:lnTo>
                <a:lnTo>
                  <a:pt x="11957" y="1651"/>
                </a:lnTo>
                <a:lnTo>
                  <a:pt x="10109" y="508"/>
                </a:lnTo>
                <a:lnTo>
                  <a:pt x="9520" y="381"/>
                </a:lnTo>
                <a:lnTo>
                  <a:pt x="8930" y="127"/>
                </a:lnTo>
                <a:close/>
              </a:path>
              <a:path w="76200" h="51434">
                <a:moveTo>
                  <a:pt x="73172" y="43180"/>
                </a:moveTo>
                <a:lnTo>
                  <a:pt x="62753" y="43180"/>
                </a:lnTo>
                <a:lnTo>
                  <a:pt x="64058" y="44958"/>
                </a:lnTo>
                <a:lnTo>
                  <a:pt x="64365" y="45339"/>
                </a:lnTo>
                <a:lnTo>
                  <a:pt x="64915" y="45847"/>
                </a:lnTo>
                <a:lnTo>
                  <a:pt x="65427" y="46355"/>
                </a:lnTo>
                <a:lnTo>
                  <a:pt x="66921" y="47117"/>
                </a:lnTo>
                <a:lnTo>
                  <a:pt x="67392" y="47244"/>
                </a:lnTo>
                <a:lnTo>
                  <a:pt x="68336" y="47244"/>
                </a:lnTo>
                <a:lnTo>
                  <a:pt x="69988" y="46736"/>
                </a:lnTo>
                <a:lnTo>
                  <a:pt x="70734" y="46228"/>
                </a:lnTo>
                <a:lnTo>
                  <a:pt x="71402" y="45593"/>
                </a:lnTo>
                <a:lnTo>
                  <a:pt x="71678" y="45212"/>
                </a:lnTo>
                <a:lnTo>
                  <a:pt x="72417" y="44323"/>
                </a:lnTo>
                <a:lnTo>
                  <a:pt x="72700" y="43942"/>
                </a:lnTo>
                <a:lnTo>
                  <a:pt x="73172" y="43180"/>
                </a:lnTo>
                <a:close/>
              </a:path>
              <a:path w="76200" h="51434">
                <a:moveTo>
                  <a:pt x="54772" y="44069"/>
                </a:moveTo>
                <a:lnTo>
                  <a:pt x="41522" y="44069"/>
                </a:lnTo>
                <a:lnTo>
                  <a:pt x="42506" y="44831"/>
                </a:lnTo>
                <a:lnTo>
                  <a:pt x="44432" y="45847"/>
                </a:lnTo>
                <a:lnTo>
                  <a:pt x="45376" y="46228"/>
                </a:lnTo>
                <a:lnTo>
                  <a:pt x="48048" y="46609"/>
                </a:lnTo>
                <a:lnTo>
                  <a:pt x="48874" y="46482"/>
                </a:lnTo>
                <a:lnTo>
                  <a:pt x="49700" y="46482"/>
                </a:lnTo>
                <a:lnTo>
                  <a:pt x="52060" y="45720"/>
                </a:lnTo>
                <a:lnTo>
                  <a:pt x="53474" y="44958"/>
                </a:lnTo>
                <a:lnTo>
                  <a:pt x="54772" y="44069"/>
                </a:lnTo>
                <a:close/>
              </a:path>
              <a:path w="76200" h="51434">
                <a:moveTo>
                  <a:pt x="76029" y="37973"/>
                </a:moveTo>
                <a:lnTo>
                  <a:pt x="60159" y="37973"/>
                </a:lnTo>
                <a:lnTo>
                  <a:pt x="60064" y="38481"/>
                </a:lnTo>
                <a:lnTo>
                  <a:pt x="59968" y="42037"/>
                </a:lnTo>
                <a:lnTo>
                  <a:pt x="60198" y="42672"/>
                </a:lnTo>
                <a:lnTo>
                  <a:pt x="60315" y="42799"/>
                </a:lnTo>
                <a:lnTo>
                  <a:pt x="60473" y="43053"/>
                </a:lnTo>
                <a:lnTo>
                  <a:pt x="60591" y="43180"/>
                </a:lnTo>
                <a:lnTo>
                  <a:pt x="61220" y="43434"/>
                </a:lnTo>
                <a:lnTo>
                  <a:pt x="61534" y="43434"/>
                </a:lnTo>
                <a:lnTo>
                  <a:pt x="62753" y="43180"/>
                </a:lnTo>
                <a:lnTo>
                  <a:pt x="73172" y="43180"/>
                </a:lnTo>
                <a:lnTo>
                  <a:pt x="73565" y="42545"/>
                </a:lnTo>
                <a:lnTo>
                  <a:pt x="74705" y="41656"/>
                </a:lnTo>
                <a:lnTo>
                  <a:pt x="75137" y="41275"/>
                </a:lnTo>
                <a:lnTo>
                  <a:pt x="75766" y="40386"/>
                </a:lnTo>
                <a:lnTo>
                  <a:pt x="75963" y="39878"/>
                </a:lnTo>
                <a:lnTo>
                  <a:pt x="76081" y="39497"/>
                </a:lnTo>
                <a:lnTo>
                  <a:pt x="76029" y="37973"/>
                </a:lnTo>
                <a:close/>
              </a:path>
              <a:path w="76200" h="51434">
                <a:moveTo>
                  <a:pt x="72230" y="18288"/>
                </a:moveTo>
                <a:lnTo>
                  <a:pt x="68453" y="18288"/>
                </a:lnTo>
                <a:lnTo>
                  <a:pt x="70498" y="18415"/>
                </a:lnTo>
                <a:lnTo>
                  <a:pt x="71285" y="18415"/>
                </a:lnTo>
                <a:lnTo>
                  <a:pt x="72465" y="22098"/>
                </a:lnTo>
                <a:lnTo>
                  <a:pt x="72307" y="22225"/>
                </a:lnTo>
                <a:lnTo>
                  <a:pt x="71914" y="22479"/>
                </a:lnTo>
                <a:lnTo>
                  <a:pt x="70381" y="23622"/>
                </a:lnTo>
                <a:lnTo>
                  <a:pt x="44196" y="37973"/>
                </a:lnTo>
                <a:lnTo>
                  <a:pt x="42467" y="38862"/>
                </a:lnTo>
                <a:lnTo>
                  <a:pt x="39635" y="39624"/>
                </a:lnTo>
                <a:lnTo>
                  <a:pt x="58969" y="39624"/>
                </a:lnTo>
                <a:lnTo>
                  <a:pt x="59765" y="38481"/>
                </a:lnTo>
                <a:lnTo>
                  <a:pt x="60159" y="37973"/>
                </a:lnTo>
                <a:lnTo>
                  <a:pt x="76029" y="37973"/>
                </a:lnTo>
                <a:lnTo>
                  <a:pt x="75780" y="37338"/>
                </a:lnTo>
                <a:lnTo>
                  <a:pt x="70970" y="32766"/>
                </a:lnTo>
                <a:lnTo>
                  <a:pt x="71599" y="31242"/>
                </a:lnTo>
                <a:lnTo>
                  <a:pt x="72346" y="29972"/>
                </a:lnTo>
                <a:lnTo>
                  <a:pt x="73447" y="28702"/>
                </a:lnTo>
                <a:lnTo>
                  <a:pt x="74115" y="28194"/>
                </a:lnTo>
                <a:lnTo>
                  <a:pt x="74705" y="27813"/>
                </a:lnTo>
                <a:lnTo>
                  <a:pt x="74940" y="27813"/>
                </a:lnTo>
                <a:lnTo>
                  <a:pt x="75295" y="27559"/>
                </a:lnTo>
                <a:lnTo>
                  <a:pt x="75452" y="27559"/>
                </a:lnTo>
                <a:lnTo>
                  <a:pt x="74901" y="26543"/>
                </a:lnTo>
                <a:lnTo>
                  <a:pt x="73914" y="24130"/>
                </a:lnTo>
                <a:lnTo>
                  <a:pt x="72700" y="20447"/>
                </a:lnTo>
                <a:lnTo>
                  <a:pt x="72230" y="18288"/>
                </a:lnTo>
                <a:close/>
              </a:path>
              <a:path w="76200" h="51434">
                <a:moveTo>
                  <a:pt x="31182" y="30226"/>
                </a:moveTo>
                <a:lnTo>
                  <a:pt x="30317" y="30226"/>
                </a:lnTo>
                <a:lnTo>
                  <a:pt x="29610" y="30480"/>
                </a:lnTo>
                <a:lnTo>
                  <a:pt x="29178" y="30734"/>
                </a:lnTo>
                <a:lnTo>
                  <a:pt x="28509" y="31750"/>
                </a:lnTo>
                <a:lnTo>
                  <a:pt x="27604" y="32639"/>
                </a:lnTo>
                <a:lnTo>
                  <a:pt x="22375" y="35433"/>
                </a:lnTo>
                <a:lnTo>
                  <a:pt x="21746" y="35433"/>
                </a:lnTo>
                <a:lnTo>
                  <a:pt x="20410" y="35687"/>
                </a:lnTo>
                <a:lnTo>
                  <a:pt x="33135" y="35687"/>
                </a:lnTo>
                <a:lnTo>
                  <a:pt x="33030" y="35433"/>
                </a:lnTo>
                <a:lnTo>
                  <a:pt x="32794" y="34671"/>
                </a:lnTo>
                <a:lnTo>
                  <a:pt x="32411" y="32766"/>
                </a:lnTo>
                <a:lnTo>
                  <a:pt x="32291" y="31750"/>
                </a:lnTo>
                <a:lnTo>
                  <a:pt x="32204" y="31242"/>
                </a:lnTo>
                <a:lnTo>
                  <a:pt x="32087" y="30988"/>
                </a:lnTo>
                <a:lnTo>
                  <a:pt x="31890" y="30734"/>
                </a:lnTo>
                <a:lnTo>
                  <a:pt x="31575" y="30480"/>
                </a:lnTo>
                <a:lnTo>
                  <a:pt x="31182" y="30226"/>
                </a:lnTo>
                <a:close/>
              </a:path>
              <a:path w="76200" h="51434">
                <a:moveTo>
                  <a:pt x="17421" y="6985"/>
                </a:moveTo>
                <a:lnTo>
                  <a:pt x="2443" y="6984"/>
                </a:lnTo>
                <a:lnTo>
                  <a:pt x="4015" y="8508"/>
                </a:lnTo>
                <a:lnTo>
                  <a:pt x="5627" y="10032"/>
                </a:lnTo>
                <a:lnTo>
                  <a:pt x="7318" y="11429"/>
                </a:lnTo>
                <a:lnTo>
                  <a:pt x="10699" y="13969"/>
                </a:lnTo>
                <a:lnTo>
                  <a:pt x="14198" y="16256"/>
                </a:lnTo>
                <a:lnTo>
                  <a:pt x="15968" y="17145"/>
                </a:lnTo>
                <a:lnTo>
                  <a:pt x="17737" y="18161"/>
                </a:lnTo>
                <a:lnTo>
                  <a:pt x="44274" y="25781"/>
                </a:lnTo>
                <a:lnTo>
                  <a:pt x="41365" y="29464"/>
                </a:lnTo>
                <a:lnTo>
                  <a:pt x="39439" y="31496"/>
                </a:lnTo>
                <a:lnTo>
                  <a:pt x="38023" y="32766"/>
                </a:lnTo>
                <a:lnTo>
                  <a:pt x="40736" y="32004"/>
                </a:lnTo>
                <a:lnTo>
                  <a:pt x="43174" y="31115"/>
                </a:lnTo>
                <a:lnTo>
                  <a:pt x="44628" y="30353"/>
                </a:lnTo>
                <a:lnTo>
                  <a:pt x="46005" y="29718"/>
                </a:lnTo>
                <a:lnTo>
                  <a:pt x="53121" y="24511"/>
                </a:lnTo>
                <a:lnTo>
                  <a:pt x="57445" y="24130"/>
                </a:lnTo>
                <a:lnTo>
                  <a:pt x="59805" y="23749"/>
                </a:lnTo>
                <a:lnTo>
                  <a:pt x="61731" y="23368"/>
                </a:lnTo>
                <a:lnTo>
                  <a:pt x="62963" y="22987"/>
                </a:lnTo>
                <a:lnTo>
                  <a:pt x="47145" y="22987"/>
                </a:lnTo>
                <a:lnTo>
                  <a:pt x="43999" y="22225"/>
                </a:lnTo>
                <a:lnTo>
                  <a:pt x="41129" y="21463"/>
                </a:lnTo>
                <a:lnTo>
                  <a:pt x="38804" y="20574"/>
                </a:lnTo>
                <a:lnTo>
                  <a:pt x="28509" y="20574"/>
                </a:lnTo>
                <a:lnTo>
                  <a:pt x="18562" y="14351"/>
                </a:lnTo>
                <a:lnTo>
                  <a:pt x="17943" y="12192"/>
                </a:lnTo>
                <a:lnTo>
                  <a:pt x="17520" y="10287"/>
                </a:lnTo>
                <a:lnTo>
                  <a:pt x="17407" y="9398"/>
                </a:lnTo>
                <a:lnTo>
                  <a:pt x="17421" y="6985"/>
                </a:lnTo>
                <a:close/>
              </a:path>
              <a:path w="76200" h="51434">
                <a:moveTo>
                  <a:pt x="43606" y="18288"/>
                </a:moveTo>
                <a:lnTo>
                  <a:pt x="44235" y="19685"/>
                </a:lnTo>
                <a:lnTo>
                  <a:pt x="45690" y="21590"/>
                </a:lnTo>
                <a:lnTo>
                  <a:pt x="47145" y="22987"/>
                </a:lnTo>
                <a:lnTo>
                  <a:pt x="62963" y="22987"/>
                </a:lnTo>
                <a:lnTo>
                  <a:pt x="63854" y="22733"/>
                </a:lnTo>
                <a:lnTo>
                  <a:pt x="64798" y="22352"/>
                </a:lnTo>
                <a:lnTo>
                  <a:pt x="65544" y="22098"/>
                </a:lnTo>
                <a:lnTo>
                  <a:pt x="58704" y="21717"/>
                </a:lnTo>
                <a:lnTo>
                  <a:pt x="54732" y="21082"/>
                </a:lnTo>
                <a:lnTo>
                  <a:pt x="52924" y="20828"/>
                </a:lnTo>
                <a:lnTo>
                  <a:pt x="46083" y="19177"/>
                </a:lnTo>
                <a:lnTo>
                  <a:pt x="45218" y="18796"/>
                </a:lnTo>
                <a:lnTo>
                  <a:pt x="43606" y="18288"/>
                </a:lnTo>
                <a:close/>
              </a:path>
              <a:path w="76200" h="51434">
                <a:moveTo>
                  <a:pt x="25993" y="10287"/>
                </a:moveTo>
                <a:lnTo>
                  <a:pt x="38804" y="20574"/>
                </a:lnTo>
                <a:lnTo>
                  <a:pt x="37433" y="20066"/>
                </a:lnTo>
                <a:lnTo>
                  <a:pt x="36333" y="19558"/>
                </a:lnTo>
                <a:lnTo>
                  <a:pt x="26819" y="11811"/>
                </a:lnTo>
                <a:lnTo>
                  <a:pt x="25993" y="10287"/>
                </a:lnTo>
                <a:close/>
              </a:path>
              <a:path w="76200" h="51434">
                <a:moveTo>
                  <a:pt x="49464" y="7620"/>
                </a:moveTo>
                <a:lnTo>
                  <a:pt x="41405" y="7620"/>
                </a:lnTo>
                <a:lnTo>
                  <a:pt x="42467" y="7747"/>
                </a:lnTo>
                <a:lnTo>
                  <a:pt x="43567" y="8128"/>
                </a:lnTo>
                <a:lnTo>
                  <a:pt x="43803" y="8255"/>
                </a:lnTo>
                <a:lnTo>
                  <a:pt x="45376" y="8763"/>
                </a:lnTo>
                <a:lnTo>
                  <a:pt x="46083" y="9017"/>
                </a:lnTo>
                <a:lnTo>
                  <a:pt x="51076" y="12446"/>
                </a:lnTo>
                <a:lnTo>
                  <a:pt x="51863" y="13208"/>
                </a:lnTo>
                <a:lnTo>
                  <a:pt x="53082" y="14732"/>
                </a:lnTo>
                <a:lnTo>
                  <a:pt x="53908" y="16129"/>
                </a:lnTo>
                <a:lnTo>
                  <a:pt x="54537" y="17526"/>
                </a:lnTo>
                <a:lnTo>
                  <a:pt x="54654" y="17907"/>
                </a:lnTo>
                <a:lnTo>
                  <a:pt x="55401" y="18161"/>
                </a:lnTo>
                <a:lnTo>
                  <a:pt x="56148" y="18542"/>
                </a:lnTo>
                <a:lnTo>
                  <a:pt x="56895" y="18669"/>
                </a:lnTo>
                <a:lnTo>
                  <a:pt x="57602" y="18923"/>
                </a:lnTo>
                <a:lnTo>
                  <a:pt x="58979" y="19050"/>
                </a:lnTo>
                <a:lnTo>
                  <a:pt x="60237" y="19050"/>
                </a:lnTo>
                <a:lnTo>
                  <a:pt x="61298" y="18923"/>
                </a:lnTo>
                <a:lnTo>
                  <a:pt x="63540" y="18542"/>
                </a:lnTo>
                <a:lnTo>
                  <a:pt x="64955" y="18415"/>
                </a:lnTo>
                <a:lnTo>
                  <a:pt x="67117" y="18288"/>
                </a:lnTo>
                <a:lnTo>
                  <a:pt x="72230" y="18288"/>
                </a:lnTo>
                <a:lnTo>
                  <a:pt x="71953" y="17018"/>
                </a:lnTo>
                <a:lnTo>
                  <a:pt x="58389" y="17018"/>
                </a:lnTo>
                <a:lnTo>
                  <a:pt x="57878" y="16764"/>
                </a:lnTo>
                <a:lnTo>
                  <a:pt x="57682" y="16764"/>
                </a:lnTo>
                <a:lnTo>
                  <a:pt x="56934" y="16256"/>
                </a:lnTo>
                <a:lnTo>
                  <a:pt x="56266" y="15875"/>
                </a:lnTo>
                <a:lnTo>
                  <a:pt x="53947" y="12700"/>
                </a:lnTo>
                <a:lnTo>
                  <a:pt x="53671" y="12192"/>
                </a:lnTo>
                <a:lnTo>
                  <a:pt x="51548" y="9525"/>
                </a:lnTo>
                <a:lnTo>
                  <a:pt x="49976" y="8001"/>
                </a:lnTo>
                <a:lnTo>
                  <a:pt x="49464" y="7620"/>
                </a:lnTo>
                <a:close/>
              </a:path>
              <a:path w="76200" h="51434">
                <a:moveTo>
                  <a:pt x="67982" y="15621"/>
                </a:moveTo>
                <a:lnTo>
                  <a:pt x="65820" y="15621"/>
                </a:lnTo>
                <a:lnTo>
                  <a:pt x="64876" y="15748"/>
                </a:lnTo>
                <a:lnTo>
                  <a:pt x="62556" y="16129"/>
                </a:lnTo>
                <a:lnTo>
                  <a:pt x="61456" y="16510"/>
                </a:lnTo>
                <a:lnTo>
                  <a:pt x="61024" y="16637"/>
                </a:lnTo>
                <a:lnTo>
                  <a:pt x="60473" y="16891"/>
                </a:lnTo>
                <a:lnTo>
                  <a:pt x="60276" y="17018"/>
                </a:lnTo>
                <a:lnTo>
                  <a:pt x="71953" y="17018"/>
                </a:lnTo>
                <a:lnTo>
                  <a:pt x="71836" y="16129"/>
                </a:lnTo>
                <a:lnTo>
                  <a:pt x="70459" y="15875"/>
                </a:lnTo>
                <a:lnTo>
                  <a:pt x="67982" y="15621"/>
                </a:lnTo>
                <a:close/>
              </a:path>
              <a:path w="76200" h="51434">
                <a:moveTo>
                  <a:pt x="28823" y="3683"/>
                </a:moveTo>
                <a:lnTo>
                  <a:pt x="21550" y="3683"/>
                </a:lnTo>
                <a:lnTo>
                  <a:pt x="21865" y="3810"/>
                </a:lnTo>
                <a:lnTo>
                  <a:pt x="22965" y="3937"/>
                </a:lnTo>
                <a:lnTo>
                  <a:pt x="23988" y="4191"/>
                </a:lnTo>
                <a:lnTo>
                  <a:pt x="30042" y="8636"/>
                </a:lnTo>
                <a:lnTo>
                  <a:pt x="31339" y="10287"/>
                </a:lnTo>
                <a:lnTo>
                  <a:pt x="33109" y="11938"/>
                </a:lnTo>
                <a:lnTo>
                  <a:pt x="33659" y="12319"/>
                </a:lnTo>
                <a:lnTo>
                  <a:pt x="34171" y="12573"/>
                </a:lnTo>
                <a:lnTo>
                  <a:pt x="35035" y="12954"/>
                </a:lnTo>
                <a:lnTo>
                  <a:pt x="35390" y="13208"/>
                </a:lnTo>
                <a:lnTo>
                  <a:pt x="36136" y="13335"/>
                </a:lnTo>
                <a:lnTo>
                  <a:pt x="36294" y="13335"/>
                </a:lnTo>
                <a:lnTo>
                  <a:pt x="37197" y="10795"/>
                </a:lnTo>
                <a:lnTo>
                  <a:pt x="37748" y="9906"/>
                </a:lnTo>
                <a:lnTo>
                  <a:pt x="37931" y="9652"/>
                </a:lnTo>
                <a:lnTo>
                  <a:pt x="37197" y="9652"/>
                </a:lnTo>
                <a:lnTo>
                  <a:pt x="34249" y="8001"/>
                </a:lnTo>
                <a:lnTo>
                  <a:pt x="33070" y="7239"/>
                </a:lnTo>
                <a:lnTo>
                  <a:pt x="32048" y="6477"/>
                </a:lnTo>
                <a:lnTo>
                  <a:pt x="31222" y="5969"/>
                </a:lnTo>
                <a:lnTo>
                  <a:pt x="29924" y="4826"/>
                </a:lnTo>
                <a:lnTo>
                  <a:pt x="29452" y="4445"/>
                </a:lnTo>
                <a:lnTo>
                  <a:pt x="28823" y="3683"/>
                </a:lnTo>
                <a:close/>
              </a:path>
              <a:path w="76200" h="51434">
                <a:moveTo>
                  <a:pt x="43016" y="4953"/>
                </a:moveTo>
                <a:lnTo>
                  <a:pt x="37670" y="8001"/>
                </a:lnTo>
                <a:lnTo>
                  <a:pt x="37512" y="8255"/>
                </a:lnTo>
                <a:lnTo>
                  <a:pt x="37316" y="9017"/>
                </a:lnTo>
                <a:lnTo>
                  <a:pt x="37197" y="9652"/>
                </a:lnTo>
                <a:lnTo>
                  <a:pt x="37931" y="9652"/>
                </a:lnTo>
                <a:lnTo>
                  <a:pt x="38613" y="8890"/>
                </a:lnTo>
                <a:lnTo>
                  <a:pt x="38928" y="8636"/>
                </a:lnTo>
                <a:lnTo>
                  <a:pt x="39557" y="8255"/>
                </a:lnTo>
                <a:lnTo>
                  <a:pt x="39871" y="8001"/>
                </a:lnTo>
                <a:lnTo>
                  <a:pt x="40186" y="7874"/>
                </a:lnTo>
                <a:lnTo>
                  <a:pt x="41405" y="7620"/>
                </a:lnTo>
                <a:lnTo>
                  <a:pt x="49464" y="7620"/>
                </a:lnTo>
                <a:lnTo>
                  <a:pt x="47970" y="6604"/>
                </a:lnTo>
                <a:lnTo>
                  <a:pt x="47499" y="6223"/>
                </a:lnTo>
                <a:lnTo>
                  <a:pt x="47027" y="6096"/>
                </a:lnTo>
                <a:lnTo>
                  <a:pt x="46122" y="5715"/>
                </a:lnTo>
                <a:lnTo>
                  <a:pt x="45690" y="5461"/>
                </a:lnTo>
                <a:lnTo>
                  <a:pt x="44903" y="5207"/>
                </a:lnTo>
                <a:lnTo>
                  <a:pt x="44196" y="5080"/>
                </a:lnTo>
                <a:lnTo>
                  <a:pt x="43016" y="4953"/>
                </a:lnTo>
                <a:close/>
              </a:path>
              <a:path w="76200" h="51434">
                <a:moveTo>
                  <a:pt x="22651" y="381"/>
                </a:moveTo>
                <a:lnTo>
                  <a:pt x="21353" y="381"/>
                </a:lnTo>
                <a:lnTo>
                  <a:pt x="20803" y="508"/>
                </a:lnTo>
                <a:lnTo>
                  <a:pt x="20253" y="508"/>
                </a:lnTo>
                <a:lnTo>
                  <a:pt x="15731" y="6350"/>
                </a:lnTo>
                <a:lnTo>
                  <a:pt x="17569" y="6350"/>
                </a:lnTo>
                <a:lnTo>
                  <a:pt x="17658" y="5969"/>
                </a:lnTo>
                <a:lnTo>
                  <a:pt x="17815" y="5588"/>
                </a:lnTo>
                <a:lnTo>
                  <a:pt x="20292" y="3810"/>
                </a:lnTo>
                <a:lnTo>
                  <a:pt x="20764" y="3683"/>
                </a:lnTo>
                <a:lnTo>
                  <a:pt x="28823" y="3683"/>
                </a:lnTo>
                <a:lnTo>
                  <a:pt x="28666" y="3429"/>
                </a:lnTo>
                <a:lnTo>
                  <a:pt x="28509" y="3302"/>
                </a:lnTo>
                <a:lnTo>
                  <a:pt x="28430" y="2921"/>
                </a:lnTo>
                <a:lnTo>
                  <a:pt x="27448" y="2286"/>
                </a:lnTo>
                <a:lnTo>
                  <a:pt x="26543" y="1651"/>
                </a:lnTo>
                <a:lnTo>
                  <a:pt x="24853" y="889"/>
                </a:lnTo>
                <a:lnTo>
                  <a:pt x="24066" y="635"/>
                </a:lnTo>
                <a:lnTo>
                  <a:pt x="22651" y="381"/>
                </a:lnTo>
                <a:close/>
              </a:path>
              <a:path w="76200" h="51434">
                <a:moveTo>
                  <a:pt x="7829" y="0"/>
                </a:moveTo>
                <a:lnTo>
                  <a:pt x="7279" y="0"/>
                </a:lnTo>
                <a:lnTo>
                  <a:pt x="6728" y="126"/>
                </a:lnTo>
                <a:lnTo>
                  <a:pt x="8379" y="127"/>
                </a:lnTo>
                <a:lnTo>
                  <a:pt x="782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75239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5427" y="0"/>
                </a:moveTo>
                <a:lnTo>
                  <a:pt x="0" y="28739"/>
                </a:lnTo>
                <a:lnTo>
                  <a:pt x="160" y="30735"/>
                </a:lnTo>
                <a:lnTo>
                  <a:pt x="14708" y="49724"/>
                </a:lnTo>
                <a:lnTo>
                  <a:pt x="15570" y="49567"/>
                </a:lnTo>
                <a:lnTo>
                  <a:pt x="16444" y="49333"/>
                </a:lnTo>
                <a:lnTo>
                  <a:pt x="17341" y="48941"/>
                </a:lnTo>
                <a:lnTo>
                  <a:pt x="18249" y="48393"/>
                </a:lnTo>
                <a:lnTo>
                  <a:pt x="18675" y="48041"/>
                </a:lnTo>
                <a:lnTo>
                  <a:pt x="20883" y="48041"/>
                </a:lnTo>
                <a:lnTo>
                  <a:pt x="20837" y="3093"/>
                </a:lnTo>
                <a:lnTo>
                  <a:pt x="19825" y="2623"/>
                </a:lnTo>
                <a:lnTo>
                  <a:pt x="18273" y="2036"/>
                </a:lnTo>
                <a:lnTo>
                  <a:pt x="9556" y="2036"/>
                </a:lnTo>
                <a:lnTo>
                  <a:pt x="9441" y="1644"/>
                </a:lnTo>
                <a:lnTo>
                  <a:pt x="6807" y="156"/>
                </a:lnTo>
                <a:lnTo>
                  <a:pt x="5427" y="0"/>
                </a:lnTo>
                <a:close/>
              </a:path>
              <a:path w="20954" h="50165">
                <a:moveTo>
                  <a:pt x="20883" y="48041"/>
                </a:moveTo>
                <a:lnTo>
                  <a:pt x="18675" y="48041"/>
                </a:lnTo>
                <a:lnTo>
                  <a:pt x="18836" y="48159"/>
                </a:lnTo>
                <a:lnTo>
                  <a:pt x="19629" y="48432"/>
                </a:lnTo>
                <a:lnTo>
                  <a:pt x="19974" y="48510"/>
                </a:lnTo>
                <a:lnTo>
                  <a:pt x="20883" y="48510"/>
                </a:lnTo>
                <a:lnTo>
                  <a:pt x="20883" y="48041"/>
                </a:lnTo>
                <a:close/>
              </a:path>
              <a:path w="20954" h="50165">
                <a:moveTo>
                  <a:pt x="14041" y="1096"/>
                </a:moveTo>
                <a:lnTo>
                  <a:pt x="9556" y="2036"/>
                </a:lnTo>
                <a:lnTo>
                  <a:pt x="18273" y="2036"/>
                </a:lnTo>
                <a:lnTo>
                  <a:pt x="17858" y="1879"/>
                </a:lnTo>
                <a:lnTo>
                  <a:pt x="16364" y="1487"/>
                </a:lnTo>
                <a:lnTo>
                  <a:pt x="14823" y="1175"/>
                </a:lnTo>
                <a:lnTo>
                  <a:pt x="14041" y="1096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86646" y="7590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9947" y="18438"/>
                </a:moveTo>
                <a:lnTo>
                  <a:pt x="9004" y="18438"/>
                </a:lnTo>
                <a:lnTo>
                  <a:pt x="9475" y="18484"/>
                </a:lnTo>
                <a:lnTo>
                  <a:pt x="9947" y="18438"/>
                </a:lnTo>
                <a:close/>
              </a:path>
              <a:path w="19050" h="19050">
                <a:moveTo>
                  <a:pt x="9947" y="0"/>
                </a:moveTo>
                <a:lnTo>
                  <a:pt x="0" y="8303"/>
                </a:lnTo>
                <a:lnTo>
                  <a:pt x="0" y="10181"/>
                </a:lnTo>
                <a:lnTo>
                  <a:pt x="2437" y="15426"/>
                </a:lnTo>
                <a:lnTo>
                  <a:pt x="2748" y="15781"/>
                </a:lnTo>
                <a:lnTo>
                  <a:pt x="3415" y="16365"/>
                </a:lnTo>
                <a:lnTo>
                  <a:pt x="3771" y="16640"/>
                </a:lnTo>
                <a:lnTo>
                  <a:pt x="4565" y="17155"/>
                </a:lnTo>
                <a:lnTo>
                  <a:pt x="4956" y="17350"/>
                </a:lnTo>
                <a:lnTo>
                  <a:pt x="5347" y="17579"/>
                </a:lnTo>
                <a:lnTo>
                  <a:pt x="6646" y="18049"/>
                </a:lnTo>
                <a:lnTo>
                  <a:pt x="7543" y="18289"/>
                </a:lnTo>
                <a:lnTo>
                  <a:pt x="8486" y="18438"/>
                </a:lnTo>
                <a:lnTo>
                  <a:pt x="10453" y="18438"/>
                </a:lnTo>
                <a:lnTo>
                  <a:pt x="11396" y="18289"/>
                </a:lnTo>
                <a:lnTo>
                  <a:pt x="12304" y="18049"/>
                </a:lnTo>
                <a:lnTo>
                  <a:pt x="13604" y="17579"/>
                </a:lnTo>
                <a:lnTo>
                  <a:pt x="13995" y="17350"/>
                </a:lnTo>
                <a:lnTo>
                  <a:pt x="14386" y="17155"/>
                </a:lnTo>
                <a:lnTo>
                  <a:pt x="14777" y="16881"/>
                </a:lnTo>
                <a:lnTo>
                  <a:pt x="15179" y="16640"/>
                </a:lnTo>
                <a:lnTo>
                  <a:pt x="16203" y="15781"/>
                </a:lnTo>
                <a:lnTo>
                  <a:pt x="16513" y="15426"/>
                </a:lnTo>
                <a:lnTo>
                  <a:pt x="16823" y="15117"/>
                </a:lnTo>
                <a:lnTo>
                  <a:pt x="17375" y="14407"/>
                </a:lnTo>
                <a:lnTo>
                  <a:pt x="18951" y="10181"/>
                </a:lnTo>
                <a:lnTo>
                  <a:pt x="18951" y="8303"/>
                </a:lnTo>
                <a:lnTo>
                  <a:pt x="11396" y="194"/>
                </a:lnTo>
                <a:lnTo>
                  <a:pt x="10924" y="80"/>
                </a:lnTo>
                <a:lnTo>
                  <a:pt x="9947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91798" y="8084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4323" y="0"/>
                </a:moveTo>
                <a:lnTo>
                  <a:pt x="0" y="5165"/>
                </a:lnTo>
                <a:lnTo>
                  <a:pt x="114" y="5554"/>
                </a:lnTo>
                <a:lnTo>
                  <a:pt x="4760" y="8577"/>
                </a:lnTo>
                <a:lnTo>
                  <a:pt x="5232" y="8497"/>
                </a:lnTo>
                <a:lnTo>
                  <a:pt x="8647" y="5165"/>
                </a:lnTo>
                <a:lnTo>
                  <a:pt x="8532" y="3012"/>
                </a:lnTo>
                <a:lnTo>
                  <a:pt x="43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85679" y="140788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60" h="19050">
                <a:moveTo>
                  <a:pt x="6370" y="5359"/>
                </a:moveTo>
                <a:lnTo>
                  <a:pt x="22608" y="19034"/>
                </a:lnTo>
                <a:lnTo>
                  <a:pt x="20216" y="15231"/>
                </a:lnTo>
                <a:lnTo>
                  <a:pt x="19698" y="14327"/>
                </a:lnTo>
                <a:lnTo>
                  <a:pt x="19146" y="13433"/>
                </a:lnTo>
                <a:lnTo>
                  <a:pt x="18594" y="12448"/>
                </a:lnTo>
                <a:lnTo>
                  <a:pt x="17030" y="11750"/>
                </a:lnTo>
                <a:lnTo>
                  <a:pt x="7865" y="6424"/>
                </a:lnTo>
                <a:lnTo>
                  <a:pt x="6370" y="5359"/>
                </a:lnTo>
                <a:close/>
              </a:path>
              <a:path w="22860" h="19050">
                <a:moveTo>
                  <a:pt x="0" y="0"/>
                </a:moveTo>
                <a:lnTo>
                  <a:pt x="8969" y="17579"/>
                </a:lnTo>
                <a:lnTo>
                  <a:pt x="5623" y="4775"/>
                </a:lnTo>
                <a:lnTo>
                  <a:pt x="4174" y="3676"/>
                </a:lnTo>
                <a:lnTo>
                  <a:pt x="2759" y="2508"/>
                </a:lnTo>
                <a:lnTo>
                  <a:pt x="1379" y="1294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33381" y="29861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299" y="0"/>
                </a:moveTo>
                <a:lnTo>
                  <a:pt x="251" y="6104"/>
                </a:lnTo>
                <a:lnTo>
                  <a:pt x="125" y="6424"/>
                </a:lnTo>
                <a:lnTo>
                  <a:pt x="0" y="8177"/>
                </a:lnTo>
                <a:lnTo>
                  <a:pt x="113" y="8451"/>
                </a:lnTo>
                <a:lnTo>
                  <a:pt x="309" y="8772"/>
                </a:lnTo>
                <a:lnTo>
                  <a:pt x="2666" y="9517"/>
                </a:lnTo>
                <a:lnTo>
                  <a:pt x="3218" y="9471"/>
                </a:lnTo>
                <a:lnTo>
                  <a:pt x="7651" y="7707"/>
                </a:lnTo>
                <a:lnTo>
                  <a:pt x="2551" y="7707"/>
                </a:lnTo>
                <a:lnTo>
                  <a:pt x="2080" y="7673"/>
                </a:lnTo>
                <a:lnTo>
                  <a:pt x="1562" y="7593"/>
                </a:lnTo>
                <a:lnTo>
                  <a:pt x="2606" y="5050"/>
                </a:lnTo>
                <a:lnTo>
                  <a:pt x="2701" y="4890"/>
                </a:lnTo>
                <a:lnTo>
                  <a:pt x="3057" y="4500"/>
                </a:lnTo>
                <a:lnTo>
                  <a:pt x="9308" y="4500"/>
                </a:lnTo>
                <a:lnTo>
                  <a:pt x="9213" y="4145"/>
                </a:lnTo>
                <a:lnTo>
                  <a:pt x="3023" y="2702"/>
                </a:lnTo>
                <a:lnTo>
                  <a:pt x="3853" y="1683"/>
                </a:lnTo>
                <a:lnTo>
                  <a:pt x="4311" y="1053"/>
                </a:lnTo>
                <a:lnTo>
                  <a:pt x="4267" y="435"/>
                </a:lnTo>
                <a:lnTo>
                  <a:pt x="3966" y="194"/>
                </a:lnTo>
                <a:lnTo>
                  <a:pt x="3644" y="114"/>
                </a:lnTo>
                <a:lnTo>
                  <a:pt x="3299" y="0"/>
                </a:lnTo>
                <a:close/>
              </a:path>
              <a:path w="9525" h="9525">
                <a:moveTo>
                  <a:pt x="9308" y="4500"/>
                </a:moveTo>
                <a:lnTo>
                  <a:pt x="3057" y="4500"/>
                </a:lnTo>
                <a:lnTo>
                  <a:pt x="3644" y="4890"/>
                </a:lnTo>
                <a:lnTo>
                  <a:pt x="4081" y="5245"/>
                </a:lnTo>
                <a:lnTo>
                  <a:pt x="4437" y="5634"/>
                </a:lnTo>
                <a:lnTo>
                  <a:pt x="4667" y="5955"/>
                </a:lnTo>
                <a:lnTo>
                  <a:pt x="4713" y="6974"/>
                </a:lnTo>
                <a:lnTo>
                  <a:pt x="4437" y="7283"/>
                </a:lnTo>
                <a:lnTo>
                  <a:pt x="4161" y="7444"/>
                </a:lnTo>
                <a:lnTo>
                  <a:pt x="3805" y="7593"/>
                </a:lnTo>
                <a:lnTo>
                  <a:pt x="3448" y="7673"/>
                </a:lnTo>
                <a:lnTo>
                  <a:pt x="3023" y="7707"/>
                </a:lnTo>
                <a:lnTo>
                  <a:pt x="7651" y="7707"/>
                </a:lnTo>
                <a:lnTo>
                  <a:pt x="9271" y="5634"/>
                </a:lnTo>
                <a:lnTo>
                  <a:pt x="9308" y="4500"/>
                </a:lnTo>
                <a:close/>
              </a:path>
              <a:path w="9525" h="9525">
                <a:moveTo>
                  <a:pt x="6162" y="2153"/>
                </a:moveTo>
                <a:lnTo>
                  <a:pt x="5771" y="2153"/>
                </a:lnTo>
                <a:lnTo>
                  <a:pt x="4989" y="2233"/>
                </a:lnTo>
                <a:lnTo>
                  <a:pt x="3805" y="2462"/>
                </a:lnTo>
                <a:lnTo>
                  <a:pt x="3023" y="2702"/>
                </a:lnTo>
                <a:lnTo>
                  <a:pt x="8144" y="2702"/>
                </a:lnTo>
                <a:lnTo>
                  <a:pt x="7622" y="2427"/>
                </a:lnTo>
                <a:lnTo>
                  <a:pt x="7266" y="2313"/>
                </a:lnTo>
                <a:lnTo>
                  <a:pt x="6909" y="2233"/>
                </a:lnTo>
                <a:lnTo>
                  <a:pt x="6162" y="2153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27354" y="270191"/>
            <a:ext cx="8890" cy="18415"/>
          </a:xfrm>
          <a:custGeom>
            <a:avLst/>
            <a:gdLst/>
            <a:ahLst/>
            <a:cxnLst/>
            <a:rect l="l" t="t" r="r" b="b"/>
            <a:pathLst>
              <a:path w="8889" h="18414">
                <a:moveTo>
                  <a:pt x="942" y="0"/>
                </a:moveTo>
                <a:lnTo>
                  <a:pt x="471" y="939"/>
                </a:lnTo>
                <a:lnTo>
                  <a:pt x="0" y="2038"/>
                </a:lnTo>
                <a:lnTo>
                  <a:pt x="2046" y="5634"/>
                </a:lnTo>
                <a:lnTo>
                  <a:pt x="3166" y="7833"/>
                </a:lnTo>
                <a:lnTo>
                  <a:pt x="7509" y="17969"/>
                </a:lnTo>
                <a:lnTo>
                  <a:pt x="7704" y="17774"/>
                </a:lnTo>
                <a:lnTo>
                  <a:pt x="8578" y="14842"/>
                </a:lnTo>
                <a:lnTo>
                  <a:pt x="8498" y="12689"/>
                </a:lnTo>
                <a:lnTo>
                  <a:pt x="8026" y="11349"/>
                </a:lnTo>
                <a:lnTo>
                  <a:pt x="7589" y="10261"/>
                </a:lnTo>
                <a:lnTo>
                  <a:pt x="7003" y="9196"/>
                </a:lnTo>
                <a:lnTo>
                  <a:pt x="6247" y="7638"/>
                </a:lnTo>
                <a:lnTo>
                  <a:pt x="2161" y="1763"/>
                </a:lnTo>
                <a:lnTo>
                  <a:pt x="1299" y="584"/>
                </a:lnTo>
                <a:lnTo>
                  <a:pt x="942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88808" y="102101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0" y="125"/>
                </a:moveTo>
                <a:lnTo>
                  <a:pt x="91" y="2153"/>
                </a:lnTo>
                <a:lnTo>
                  <a:pt x="195" y="5291"/>
                </a:lnTo>
                <a:lnTo>
                  <a:pt x="310" y="7993"/>
                </a:lnTo>
                <a:lnTo>
                  <a:pt x="471" y="13353"/>
                </a:lnTo>
                <a:lnTo>
                  <a:pt x="680" y="18919"/>
                </a:lnTo>
                <a:lnTo>
                  <a:pt x="889" y="26398"/>
                </a:lnTo>
                <a:lnTo>
                  <a:pt x="1000" y="29490"/>
                </a:lnTo>
                <a:lnTo>
                  <a:pt x="1057" y="31872"/>
                </a:lnTo>
                <a:lnTo>
                  <a:pt x="2748" y="31712"/>
                </a:lnTo>
                <a:lnTo>
                  <a:pt x="2552" y="31093"/>
                </a:lnTo>
                <a:lnTo>
                  <a:pt x="2357" y="30818"/>
                </a:lnTo>
                <a:lnTo>
                  <a:pt x="2196" y="30773"/>
                </a:lnTo>
                <a:lnTo>
                  <a:pt x="3150" y="30383"/>
                </a:lnTo>
                <a:lnTo>
                  <a:pt x="4093" y="30074"/>
                </a:lnTo>
                <a:lnTo>
                  <a:pt x="4990" y="29833"/>
                </a:lnTo>
                <a:lnTo>
                  <a:pt x="6681" y="29559"/>
                </a:lnTo>
                <a:lnTo>
                  <a:pt x="8256" y="29490"/>
                </a:lnTo>
                <a:lnTo>
                  <a:pt x="13205" y="29490"/>
                </a:lnTo>
                <a:lnTo>
                  <a:pt x="13569" y="26398"/>
                </a:lnTo>
                <a:lnTo>
                  <a:pt x="14903" y="1534"/>
                </a:lnTo>
                <a:lnTo>
                  <a:pt x="7313" y="1534"/>
                </a:lnTo>
                <a:lnTo>
                  <a:pt x="5381" y="1454"/>
                </a:lnTo>
                <a:lnTo>
                  <a:pt x="4438" y="1339"/>
                </a:lnTo>
                <a:lnTo>
                  <a:pt x="3541" y="1179"/>
                </a:lnTo>
                <a:lnTo>
                  <a:pt x="1724" y="710"/>
                </a:lnTo>
                <a:lnTo>
                  <a:pt x="862" y="435"/>
                </a:lnTo>
                <a:lnTo>
                  <a:pt x="0" y="125"/>
                </a:lnTo>
                <a:close/>
              </a:path>
              <a:path w="15239" h="32385">
                <a:moveTo>
                  <a:pt x="2256" y="30748"/>
                </a:moveTo>
                <a:close/>
              </a:path>
              <a:path w="15239" h="32385">
                <a:moveTo>
                  <a:pt x="13205" y="29490"/>
                </a:moveTo>
                <a:lnTo>
                  <a:pt x="8256" y="29490"/>
                </a:lnTo>
                <a:lnTo>
                  <a:pt x="9004" y="29524"/>
                </a:lnTo>
                <a:lnTo>
                  <a:pt x="9671" y="29604"/>
                </a:lnTo>
                <a:lnTo>
                  <a:pt x="10924" y="29833"/>
                </a:lnTo>
                <a:lnTo>
                  <a:pt x="11476" y="29959"/>
                </a:lnTo>
                <a:lnTo>
                  <a:pt x="12419" y="30234"/>
                </a:lnTo>
                <a:lnTo>
                  <a:pt x="13086" y="30498"/>
                </a:lnTo>
                <a:lnTo>
                  <a:pt x="13205" y="29490"/>
                </a:lnTo>
                <a:close/>
              </a:path>
              <a:path w="15239" h="32385">
                <a:moveTo>
                  <a:pt x="14903" y="0"/>
                </a:moveTo>
                <a:lnTo>
                  <a:pt x="7313" y="1534"/>
                </a:lnTo>
                <a:lnTo>
                  <a:pt x="14903" y="1534"/>
                </a:lnTo>
                <a:lnTo>
                  <a:pt x="1490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93184" y="106877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3720" y="0"/>
                </a:moveTo>
                <a:lnTo>
                  <a:pt x="0" y="3962"/>
                </a:lnTo>
                <a:lnTo>
                  <a:pt x="144" y="4351"/>
                </a:lnTo>
                <a:lnTo>
                  <a:pt x="339" y="4707"/>
                </a:lnTo>
                <a:lnTo>
                  <a:pt x="339" y="6505"/>
                </a:lnTo>
                <a:lnTo>
                  <a:pt x="1914" y="8108"/>
                </a:lnTo>
                <a:lnTo>
                  <a:pt x="2547" y="7879"/>
                </a:lnTo>
                <a:lnTo>
                  <a:pt x="3214" y="7799"/>
                </a:lnTo>
                <a:lnTo>
                  <a:pt x="6403" y="5600"/>
                </a:lnTo>
                <a:lnTo>
                  <a:pt x="6353" y="4351"/>
                </a:lnTo>
                <a:lnTo>
                  <a:pt x="6179" y="3916"/>
                </a:lnTo>
                <a:lnTo>
                  <a:pt x="6008" y="3607"/>
                </a:lnTo>
                <a:lnTo>
                  <a:pt x="5962" y="1809"/>
                </a:lnTo>
                <a:lnTo>
                  <a:pt x="5801" y="1408"/>
                </a:lnTo>
                <a:lnTo>
                  <a:pt x="5571" y="1019"/>
                </a:lnTo>
                <a:lnTo>
                  <a:pt x="5215" y="710"/>
                </a:lnTo>
                <a:lnTo>
                  <a:pt x="5065" y="549"/>
                </a:lnTo>
                <a:lnTo>
                  <a:pt x="4511" y="240"/>
                </a:lnTo>
                <a:lnTo>
                  <a:pt x="4318" y="160"/>
                </a:lnTo>
                <a:lnTo>
                  <a:pt x="3720" y="0"/>
                </a:lnTo>
                <a:close/>
              </a:path>
              <a:path w="6985" h="8255">
                <a:moveTo>
                  <a:pt x="4858" y="7799"/>
                </a:moveTo>
                <a:lnTo>
                  <a:pt x="3524" y="7799"/>
                </a:lnTo>
                <a:lnTo>
                  <a:pt x="3846" y="7833"/>
                </a:lnTo>
                <a:lnTo>
                  <a:pt x="4467" y="7993"/>
                </a:lnTo>
                <a:lnTo>
                  <a:pt x="4858" y="77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93684" y="118433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80" y="1603"/>
                </a:moveTo>
                <a:lnTo>
                  <a:pt x="3104" y="5359"/>
                </a:lnTo>
                <a:lnTo>
                  <a:pt x="3415" y="5325"/>
                </a:lnTo>
                <a:lnTo>
                  <a:pt x="6465" y="2508"/>
                </a:lnTo>
                <a:lnTo>
                  <a:pt x="1805" y="2508"/>
                </a:lnTo>
                <a:lnTo>
                  <a:pt x="1494" y="2427"/>
                </a:lnTo>
                <a:lnTo>
                  <a:pt x="908" y="2233"/>
                </a:lnTo>
                <a:lnTo>
                  <a:pt x="632" y="2072"/>
                </a:lnTo>
                <a:lnTo>
                  <a:pt x="80" y="1603"/>
                </a:lnTo>
                <a:close/>
              </a:path>
              <a:path w="6985" h="5714">
                <a:moveTo>
                  <a:pt x="5703" y="0"/>
                </a:moveTo>
                <a:lnTo>
                  <a:pt x="2748" y="2508"/>
                </a:lnTo>
                <a:lnTo>
                  <a:pt x="6465" y="2508"/>
                </a:lnTo>
                <a:lnTo>
                  <a:pt x="6345" y="1019"/>
                </a:lnTo>
                <a:lnTo>
                  <a:pt x="6249" y="778"/>
                </a:lnTo>
                <a:lnTo>
                  <a:pt x="6048" y="389"/>
                </a:lnTo>
                <a:lnTo>
                  <a:pt x="5899" y="194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93052" y="114676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3622" y="0"/>
                </a:moveTo>
                <a:lnTo>
                  <a:pt x="0" y="4145"/>
                </a:lnTo>
                <a:lnTo>
                  <a:pt x="114" y="4455"/>
                </a:lnTo>
                <a:lnTo>
                  <a:pt x="3380" y="6264"/>
                </a:lnTo>
                <a:lnTo>
                  <a:pt x="4013" y="6104"/>
                </a:lnTo>
                <a:lnTo>
                  <a:pt x="6372" y="3596"/>
                </a:lnTo>
                <a:lnTo>
                  <a:pt x="6290" y="1832"/>
                </a:lnTo>
                <a:lnTo>
                  <a:pt x="3622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92902" y="124033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3806" y="0"/>
                </a:moveTo>
                <a:lnTo>
                  <a:pt x="0" y="4260"/>
                </a:lnTo>
                <a:lnTo>
                  <a:pt x="149" y="4695"/>
                </a:lnTo>
                <a:lnTo>
                  <a:pt x="344" y="5084"/>
                </a:lnTo>
                <a:lnTo>
                  <a:pt x="292" y="6493"/>
                </a:lnTo>
                <a:lnTo>
                  <a:pt x="390" y="6928"/>
                </a:lnTo>
                <a:lnTo>
                  <a:pt x="540" y="7283"/>
                </a:lnTo>
                <a:lnTo>
                  <a:pt x="977" y="7867"/>
                </a:lnTo>
                <a:lnTo>
                  <a:pt x="2391" y="7627"/>
                </a:lnTo>
                <a:lnTo>
                  <a:pt x="3771" y="7558"/>
                </a:lnTo>
                <a:lnTo>
                  <a:pt x="6290" y="7558"/>
                </a:lnTo>
                <a:lnTo>
                  <a:pt x="6715" y="6928"/>
                </a:lnTo>
                <a:lnTo>
                  <a:pt x="6911" y="6493"/>
                </a:lnTo>
                <a:lnTo>
                  <a:pt x="7037" y="6024"/>
                </a:lnTo>
                <a:lnTo>
                  <a:pt x="6911" y="4260"/>
                </a:lnTo>
                <a:lnTo>
                  <a:pt x="6715" y="3870"/>
                </a:lnTo>
                <a:lnTo>
                  <a:pt x="6761" y="2427"/>
                </a:lnTo>
                <a:lnTo>
                  <a:pt x="6600" y="1958"/>
                </a:lnTo>
                <a:lnTo>
                  <a:pt x="6405" y="1523"/>
                </a:lnTo>
                <a:lnTo>
                  <a:pt x="6129" y="1133"/>
                </a:lnTo>
                <a:lnTo>
                  <a:pt x="5968" y="973"/>
                </a:lnTo>
                <a:lnTo>
                  <a:pt x="5818" y="778"/>
                </a:lnTo>
                <a:lnTo>
                  <a:pt x="5611" y="618"/>
                </a:lnTo>
                <a:lnTo>
                  <a:pt x="5381" y="503"/>
                </a:lnTo>
                <a:lnTo>
                  <a:pt x="5105" y="309"/>
                </a:lnTo>
                <a:lnTo>
                  <a:pt x="4795" y="194"/>
                </a:lnTo>
                <a:lnTo>
                  <a:pt x="4162" y="34"/>
                </a:lnTo>
                <a:lnTo>
                  <a:pt x="3806" y="0"/>
                </a:lnTo>
                <a:close/>
              </a:path>
              <a:path w="7620" h="8255">
                <a:moveTo>
                  <a:pt x="6290" y="7558"/>
                </a:moveTo>
                <a:lnTo>
                  <a:pt x="3771" y="7558"/>
                </a:lnTo>
                <a:lnTo>
                  <a:pt x="5577" y="7673"/>
                </a:lnTo>
                <a:lnTo>
                  <a:pt x="6129" y="7753"/>
                </a:lnTo>
                <a:lnTo>
                  <a:pt x="6290" y="755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47271" y="213554"/>
            <a:ext cx="298450" cy="359410"/>
          </a:xfrm>
          <a:custGeom>
            <a:avLst/>
            <a:gdLst/>
            <a:ahLst/>
            <a:cxnLst/>
            <a:rect l="l" t="t" r="r" b="b"/>
            <a:pathLst>
              <a:path w="298450" h="359409">
                <a:moveTo>
                  <a:pt x="143975" y="340360"/>
                </a:moveTo>
                <a:lnTo>
                  <a:pt x="139134" y="340360"/>
                </a:lnTo>
                <a:lnTo>
                  <a:pt x="140238" y="341630"/>
                </a:lnTo>
                <a:lnTo>
                  <a:pt x="141227" y="341630"/>
                </a:lnTo>
                <a:lnTo>
                  <a:pt x="142998" y="344170"/>
                </a:lnTo>
                <a:lnTo>
                  <a:pt x="143780" y="345440"/>
                </a:lnTo>
                <a:lnTo>
                  <a:pt x="144481" y="345440"/>
                </a:lnTo>
                <a:lnTo>
                  <a:pt x="145114" y="346710"/>
                </a:lnTo>
                <a:lnTo>
                  <a:pt x="145700" y="347980"/>
                </a:lnTo>
                <a:lnTo>
                  <a:pt x="146689" y="350520"/>
                </a:lnTo>
                <a:lnTo>
                  <a:pt x="147115" y="350520"/>
                </a:lnTo>
                <a:lnTo>
                  <a:pt x="147828" y="353060"/>
                </a:lnTo>
                <a:lnTo>
                  <a:pt x="148104" y="354330"/>
                </a:lnTo>
                <a:lnTo>
                  <a:pt x="148541" y="355600"/>
                </a:lnTo>
                <a:lnTo>
                  <a:pt x="148851" y="356870"/>
                </a:lnTo>
                <a:lnTo>
                  <a:pt x="149127" y="359410"/>
                </a:lnTo>
                <a:lnTo>
                  <a:pt x="149323" y="358140"/>
                </a:lnTo>
                <a:lnTo>
                  <a:pt x="149518" y="356870"/>
                </a:lnTo>
                <a:lnTo>
                  <a:pt x="149829" y="355600"/>
                </a:lnTo>
                <a:lnTo>
                  <a:pt x="150024" y="354330"/>
                </a:lnTo>
                <a:lnTo>
                  <a:pt x="149162" y="354330"/>
                </a:lnTo>
                <a:lnTo>
                  <a:pt x="149047" y="353060"/>
                </a:lnTo>
                <a:lnTo>
                  <a:pt x="148851" y="351790"/>
                </a:lnTo>
                <a:lnTo>
                  <a:pt x="148541" y="350520"/>
                </a:lnTo>
                <a:lnTo>
                  <a:pt x="148138" y="349250"/>
                </a:lnTo>
                <a:lnTo>
                  <a:pt x="147552" y="346710"/>
                </a:lnTo>
                <a:lnTo>
                  <a:pt x="147195" y="346710"/>
                </a:lnTo>
                <a:lnTo>
                  <a:pt x="146804" y="345440"/>
                </a:lnTo>
                <a:lnTo>
                  <a:pt x="146333" y="344170"/>
                </a:lnTo>
                <a:lnTo>
                  <a:pt x="145827" y="342900"/>
                </a:lnTo>
                <a:lnTo>
                  <a:pt x="145275" y="342900"/>
                </a:lnTo>
                <a:lnTo>
                  <a:pt x="144642" y="341630"/>
                </a:lnTo>
                <a:lnTo>
                  <a:pt x="143975" y="340360"/>
                </a:lnTo>
                <a:close/>
              </a:path>
              <a:path w="298450" h="359409">
                <a:moveTo>
                  <a:pt x="159189" y="340360"/>
                </a:moveTo>
                <a:lnTo>
                  <a:pt x="154394" y="340360"/>
                </a:lnTo>
                <a:lnTo>
                  <a:pt x="153681" y="341630"/>
                </a:lnTo>
                <a:lnTo>
                  <a:pt x="153060" y="342900"/>
                </a:lnTo>
                <a:lnTo>
                  <a:pt x="152508" y="342900"/>
                </a:lnTo>
                <a:lnTo>
                  <a:pt x="151990" y="344170"/>
                </a:lnTo>
                <a:lnTo>
                  <a:pt x="150771" y="346710"/>
                </a:lnTo>
                <a:lnTo>
                  <a:pt x="150231" y="349250"/>
                </a:lnTo>
                <a:lnTo>
                  <a:pt x="149794" y="350520"/>
                </a:lnTo>
                <a:lnTo>
                  <a:pt x="149518" y="351790"/>
                </a:lnTo>
                <a:lnTo>
                  <a:pt x="149323" y="353060"/>
                </a:lnTo>
                <a:lnTo>
                  <a:pt x="149208" y="354330"/>
                </a:lnTo>
                <a:lnTo>
                  <a:pt x="150024" y="354330"/>
                </a:lnTo>
                <a:lnTo>
                  <a:pt x="150541" y="353060"/>
                </a:lnTo>
                <a:lnTo>
                  <a:pt x="150852" y="351790"/>
                </a:lnTo>
                <a:lnTo>
                  <a:pt x="151208" y="350520"/>
                </a:lnTo>
                <a:lnTo>
                  <a:pt x="151645" y="350520"/>
                </a:lnTo>
                <a:lnTo>
                  <a:pt x="152623" y="347980"/>
                </a:lnTo>
                <a:lnTo>
                  <a:pt x="153209" y="346710"/>
                </a:lnTo>
                <a:lnTo>
                  <a:pt x="153888" y="345440"/>
                </a:lnTo>
                <a:lnTo>
                  <a:pt x="154589" y="345440"/>
                </a:lnTo>
                <a:lnTo>
                  <a:pt x="155337" y="344170"/>
                </a:lnTo>
                <a:lnTo>
                  <a:pt x="156199" y="342900"/>
                </a:lnTo>
                <a:lnTo>
                  <a:pt x="157108" y="341630"/>
                </a:lnTo>
                <a:lnTo>
                  <a:pt x="158131" y="341630"/>
                </a:lnTo>
                <a:lnTo>
                  <a:pt x="159189" y="340360"/>
                </a:lnTo>
                <a:close/>
              </a:path>
              <a:path w="298450" h="359409">
                <a:moveTo>
                  <a:pt x="141503" y="337820"/>
                </a:moveTo>
                <a:lnTo>
                  <a:pt x="133947" y="337820"/>
                </a:lnTo>
                <a:lnTo>
                  <a:pt x="135408" y="339090"/>
                </a:lnTo>
                <a:lnTo>
                  <a:pt x="136742" y="339090"/>
                </a:lnTo>
                <a:lnTo>
                  <a:pt x="137995" y="340360"/>
                </a:lnTo>
                <a:lnTo>
                  <a:pt x="143228" y="340360"/>
                </a:lnTo>
                <a:lnTo>
                  <a:pt x="142400" y="339090"/>
                </a:lnTo>
                <a:lnTo>
                  <a:pt x="141503" y="337820"/>
                </a:lnTo>
                <a:close/>
              </a:path>
              <a:path w="298450" h="359409">
                <a:moveTo>
                  <a:pt x="164376" y="337820"/>
                </a:moveTo>
                <a:lnTo>
                  <a:pt x="156832" y="337820"/>
                </a:lnTo>
                <a:lnTo>
                  <a:pt x="155969" y="339090"/>
                </a:lnTo>
                <a:lnTo>
                  <a:pt x="155141" y="340360"/>
                </a:lnTo>
                <a:lnTo>
                  <a:pt x="160374" y="340360"/>
                </a:lnTo>
                <a:lnTo>
                  <a:pt x="161627" y="339090"/>
                </a:lnTo>
                <a:lnTo>
                  <a:pt x="162961" y="339090"/>
                </a:lnTo>
                <a:lnTo>
                  <a:pt x="164376" y="337820"/>
                </a:lnTo>
                <a:close/>
              </a:path>
              <a:path w="298450" h="359409">
                <a:moveTo>
                  <a:pt x="134499" y="334010"/>
                </a:moveTo>
                <a:lnTo>
                  <a:pt x="43365" y="334009"/>
                </a:lnTo>
                <a:lnTo>
                  <a:pt x="45492" y="335279"/>
                </a:lnTo>
                <a:lnTo>
                  <a:pt x="49230" y="336549"/>
                </a:lnTo>
                <a:lnTo>
                  <a:pt x="53473" y="336549"/>
                </a:lnTo>
                <a:lnTo>
                  <a:pt x="55750" y="337819"/>
                </a:lnTo>
                <a:lnTo>
                  <a:pt x="140560" y="337820"/>
                </a:lnTo>
                <a:lnTo>
                  <a:pt x="139490" y="336550"/>
                </a:lnTo>
                <a:lnTo>
                  <a:pt x="138386" y="335280"/>
                </a:lnTo>
                <a:lnTo>
                  <a:pt x="135879" y="335280"/>
                </a:lnTo>
                <a:lnTo>
                  <a:pt x="134499" y="334010"/>
                </a:lnTo>
                <a:close/>
              </a:path>
              <a:path w="298450" h="359409">
                <a:moveTo>
                  <a:pt x="250910" y="335280"/>
                </a:moveTo>
                <a:lnTo>
                  <a:pt x="159971" y="335280"/>
                </a:lnTo>
                <a:lnTo>
                  <a:pt x="158833" y="336550"/>
                </a:lnTo>
                <a:lnTo>
                  <a:pt x="157809" y="337820"/>
                </a:lnTo>
                <a:lnTo>
                  <a:pt x="242573" y="337820"/>
                </a:lnTo>
                <a:lnTo>
                  <a:pt x="243206" y="336550"/>
                </a:lnTo>
                <a:lnTo>
                  <a:pt x="249105" y="336550"/>
                </a:lnTo>
                <a:lnTo>
                  <a:pt x="250910" y="335280"/>
                </a:lnTo>
                <a:close/>
              </a:path>
              <a:path w="298450" h="359409">
                <a:moveTo>
                  <a:pt x="254958" y="334010"/>
                </a:moveTo>
                <a:lnTo>
                  <a:pt x="163824" y="334010"/>
                </a:lnTo>
                <a:lnTo>
                  <a:pt x="162455" y="335280"/>
                </a:lnTo>
                <a:lnTo>
                  <a:pt x="252877" y="335280"/>
                </a:lnTo>
                <a:lnTo>
                  <a:pt x="254958" y="334010"/>
                </a:lnTo>
                <a:close/>
              </a:path>
              <a:path w="298450" h="359409">
                <a:moveTo>
                  <a:pt x="51035" y="331469"/>
                </a:moveTo>
                <a:lnTo>
                  <a:pt x="36442" y="331469"/>
                </a:lnTo>
                <a:lnTo>
                  <a:pt x="38845" y="332739"/>
                </a:lnTo>
                <a:lnTo>
                  <a:pt x="41168" y="334009"/>
                </a:lnTo>
                <a:lnTo>
                  <a:pt x="59050" y="334009"/>
                </a:lnTo>
                <a:lnTo>
                  <a:pt x="55669" y="332739"/>
                </a:lnTo>
                <a:lnTo>
                  <a:pt x="54301" y="332739"/>
                </a:lnTo>
                <a:lnTo>
                  <a:pt x="51035" y="331469"/>
                </a:lnTo>
                <a:close/>
              </a:path>
              <a:path w="298450" h="359409">
                <a:moveTo>
                  <a:pt x="261881" y="331470"/>
                </a:moveTo>
                <a:lnTo>
                  <a:pt x="247334" y="331470"/>
                </a:lnTo>
                <a:lnTo>
                  <a:pt x="244034" y="332740"/>
                </a:lnTo>
                <a:lnTo>
                  <a:pt x="241515" y="332740"/>
                </a:lnTo>
                <a:lnTo>
                  <a:pt x="239319" y="334010"/>
                </a:lnTo>
                <a:lnTo>
                  <a:pt x="257166" y="334010"/>
                </a:lnTo>
                <a:lnTo>
                  <a:pt x="259489" y="332740"/>
                </a:lnTo>
                <a:lnTo>
                  <a:pt x="261881" y="331470"/>
                </a:lnTo>
                <a:close/>
              </a:path>
              <a:path w="298450" h="359409">
                <a:moveTo>
                  <a:pt x="298174" y="0"/>
                </a:moveTo>
                <a:lnTo>
                  <a:pt x="0" y="0"/>
                </a:lnTo>
                <a:lnTo>
                  <a:pt x="0" y="283209"/>
                </a:lnTo>
                <a:lnTo>
                  <a:pt x="390" y="288289"/>
                </a:lnTo>
                <a:lnTo>
                  <a:pt x="6175" y="306069"/>
                </a:lnTo>
                <a:lnTo>
                  <a:pt x="7980" y="309879"/>
                </a:lnTo>
                <a:lnTo>
                  <a:pt x="18870" y="321309"/>
                </a:lnTo>
                <a:lnTo>
                  <a:pt x="21354" y="323849"/>
                </a:lnTo>
                <a:lnTo>
                  <a:pt x="23827" y="325119"/>
                </a:lnTo>
                <a:lnTo>
                  <a:pt x="26380" y="326389"/>
                </a:lnTo>
                <a:lnTo>
                  <a:pt x="28933" y="328929"/>
                </a:lnTo>
                <a:lnTo>
                  <a:pt x="33969" y="331469"/>
                </a:lnTo>
                <a:lnTo>
                  <a:pt x="47102" y="331469"/>
                </a:lnTo>
                <a:lnTo>
                  <a:pt x="44975" y="330199"/>
                </a:lnTo>
                <a:lnTo>
                  <a:pt x="42732" y="328929"/>
                </a:lnTo>
                <a:lnTo>
                  <a:pt x="40421" y="328929"/>
                </a:lnTo>
                <a:lnTo>
                  <a:pt x="38063" y="327659"/>
                </a:lnTo>
                <a:lnTo>
                  <a:pt x="25828" y="321309"/>
                </a:lnTo>
                <a:lnTo>
                  <a:pt x="23470" y="318769"/>
                </a:lnTo>
                <a:lnTo>
                  <a:pt x="21147" y="317499"/>
                </a:lnTo>
                <a:lnTo>
                  <a:pt x="7198" y="294639"/>
                </a:lnTo>
                <a:lnTo>
                  <a:pt x="6290" y="292099"/>
                </a:lnTo>
                <a:lnTo>
                  <a:pt x="5657" y="287019"/>
                </a:lnTo>
                <a:lnTo>
                  <a:pt x="5266" y="283209"/>
                </a:lnTo>
                <a:lnTo>
                  <a:pt x="5266" y="5080"/>
                </a:lnTo>
                <a:lnTo>
                  <a:pt x="298174" y="5080"/>
                </a:lnTo>
                <a:lnTo>
                  <a:pt x="298174" y="0"/>
                </a:lnTo>
                <a:close/>
              </a:path>
              <a:path w="298450" h="359409">
                <a:moveTo>
                  <a:pt x="298174" y="5080"/>
                </a:moveTo>
                <a:lnTo>
                  <a:pt x="292942" y="5080"/>
                </a:lnTo>
                <a:lnTo>
                  <a:pt x="292942" y="275590"/>
                </a:lnTo>
                <a:lnTo>
                  <a:pt x="293103" y="283210"/>
                </a:lnTo>
                <a:lnTo>
                  <a:pt x="292712" y="288290"/>
                </a:lnTo>
                <a:lnTo>
                  <a:pt x="292033" y="292100"/>
                </a:lnTo>
                <a:lnTo>
                  <a:pt x="291136" y="294640"/>
                </a:lnTo>
                <a:lnTo>
                  <a:pt x="289998" y="298450"/>
                </a:lnTo>
                <a:lnTo>
                  <a:pt x="274899" y="318770"/>
                </a:lnTo>
                <a:lnTo>
                  <a:pt x="272495" y="321310"/>
                </a:lnTo>
                <a:lnTo>
                  <a:pt x="270103" y="322580"/>
                </a:lnTo>
                <a:lnTo>
                  <a:pt x="262709" y="326390"/>
                </a:lnTo>
                <a:lnTo>
                  <a:pt x="257914" y="328930"/>
                </a:lnTo>
                <a:lnTo>
                  <a:pt x="255591" y="328930"/>
                </a:lnTo>
                <a:lnTo>
                  <a:pt x="253348" y="330200"/>
                </a:lnTo>
                <a:lnTo>
                  <a:pt x="251232" y="331470"/>
                </a:lnTo>
                <a:lnTo>
                  <a:pt x="264365" y="331470"/>
                </a:lnTo>
                <a:lnTo>
                  <a:pt x="266872" y="330200"/>
                </a:lnTo>
                <a:lnTo>
                  <a:pt x="269436" y="328930"/>
                </a:lnTo>
                <a:lnTo>
                  <a:pt x="271943" y="326390"/>
                </a:lnTo>
                <a:lnTo>
                  <a:pt x="274508" y="325120"/>
                </a:lnTo>
                <a:lnTo>
                  <a:pt x="277015" y="323850"/>
                </a:lnTo>
                <a:lnTo>
                  <a:pt x="279453" y="321310"/>
                </a:lnTo>
                <a:lnTo>
                  <a:pt x="281856" y="320040"/>
                </a:lnTo>
                <a:lnTo>
                  <a:pt x="284179" y="317500"/>
                </a:lnTo>
                <a:lnTo>
                  <a:pt x="286375" y="314960"/>
                </a:lnTo>
                <a:lnTo>
                  <a:pt x="288457" y="312420"/>
                </a:lnTo>
                <a:lnTo>
                  <a:pt x="290389" y="309880"/>
                </a:lnTo>
                <a:lnTo>
                  <a:pt x="292160" y="306070"/>
                </a:lnTo>
                <a:lnTo>
                  <a:pt x="293724" y="303530"/>
                </a:lnTo>
                <a:lnTo>
                  <a:pt x="298324" y="283210"/>
                </a:lnTo>
                <a:lnTo>
                  <a:pt x="298255" y="275590"/>
                </a:lnTo>
                <a:lnTo>
                  <a:pt x="298174" y="508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0" y="6525350"/>
            <a:ext cx="9144000" cy="9524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690" name="object 69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30978314"/>
              </p:ext>
            </p:extLst>
          </p:nvPr>
        </p:nvGraphicFramePr>
        <p:xfrm>
          <a:off x="84819" y="1481843"/>
          <a:ext cx="8929369" cy="292937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2095"/>
                <a:gridCol w="4860290"/>
                <a:gridCol w="1224280"/>
                <a:gridCol w="2592704"/>
              </a:tblGrid>
              <a:tr h="46685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270" algn="ctr">
                        <a:lnSpc>
                          <a:spcPct val="100000"/>
                        </a:lnSpc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№</a:t>
                      </a:r>
                    </a:p>
                  </a:txBody>
                  <a:tcPr marL="0" marR="0" marT="31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Наименование основных мероприятий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и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контрольных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точек</a:t>
                      </a:r>
                    </a:p>
                  </a:txBody>
                  <a:tcPr marL="0" marR="0" marT="31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905" algn="ctr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Срок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31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50"/>
                        </a:lnSpc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Исполнение</a:t>
                      </a:r>
                      <a:r>
                        <a:rPr sz="1100" spc="-3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(выполнено/в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36220" marR="227965" algn="ctr">
                        <a:lnSpc>
                          <a:spcPts val="1100"/>
                        </a:lnSpc>
                        <a:spcBef>
                          <a:spcPts val="10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процессе/ведется</a:t>
                      </a:r>
                      <a:r>
                        <a:rPr sz="1100" spc="-8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подготовка/не  выполнено)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2786">
                <a:tc>
                  <a:txBody>
                    <a:bodyPr/>
                    <a:lstStyle/>
                    <a:p>
                      <a:pPr marR="30480"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7305"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42646">
                <a:tc gridSpan="4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r>
                        <a:rPr sz="1100" b="1" spc="-2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b="1" spc="-5" dirty="0">
                          <a:latin typeface="Arial" pitchFamily="34" charset="0"/>
                          <a:cs typeface="Arial" pitchFamily="34" charset="0"/>
                        </a:rPr>
                        <a:t>год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7112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88722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lang="ru-RU" sz="1100" spc="-1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r>
                        <a:rPr sz="1100" spc="-1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.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Подготовка проектно-сметной документации на строительство системы водоснабжения пос. Ровно-Владимировка муниципального  района Волжский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в процессе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</a:tr>
              <a:tr h="58597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5.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Подготовка проектно-сметной документации на строительство водопроводных сетей с. Дубовый Умет муниципального района Волжский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частично выполнено</a:t>
                      </a:r>
                    </a:p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(осуществлен 1 этап  корректировки проекта, получено заключение)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</a:tr>
              <a:tr h="188722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6.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Подготовка проектно-сметной документации на строительство  водопроводных сетей в с. Николаевка Волжского района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в процессе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</a:tr>
              <a:tr h="188721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spc="-1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7.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Подготовка проектно-сметной</a:t>
                      </a:r>
                      <a:r>
                        <a:rPr lang="ru-RU" sz="110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документации на строительство магистрального водопровода и насосно-фильтровальной станции (далее – НФС) (п. </a:t>
                      </a:r>
                      <a:r>
                        <a:rPr lang="ru-RU" sz="1100" baseline="0" dirty="0" err="1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Гранный</a:t>
                      </a:r>
                      <a:r>
                        <a:rPr lang="ru-RU" sz="110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) для микрорайона жилой застройки Южный город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в процессе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sp>
        <p:nvSpPr>
          <p:cNvPr id="696" name="object 69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t>13</a:t>
            </a:fld>
            <a:endParaRPr spc="-5" dirty="0"/>
          </a:p>
        </p:txBody>
      </p:sp>
      <p:sp>
        <p:nvSpPr>
          <p:cNvPr id="691" name="object 691"/>
          <p:cNvSpPr txBox="1"/>
          <p:nvPr/>
        </p:nvSpPr>
        <p:spPr>
          <a:xfrm>
            <a:off x="2490974" y="1006953"/>
            <a:ext cx="4387215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2. </a:t>
            </a:r>
            <a:r>
              <a:rPr sz="1200" b="1" spc="-5" dirty="0">
                <a:latin typeface="Arial"/>
                <a:cs typeface="Arial"/>
              </a:rPr>
              <a:t>ОСНОВНЫЕ МЕРОПРИЯТИЯ </a:t>
            </a:r>
            <a:r>
              <a:rPr sz="1200" b="1" dirty="0">
                <a:latin typeface="Arial"/>
                <a:cs typeface="Arial"/>
              </a:rPr>
              <a:t>И </a:t>
            </a:r>
            <a:r>
              <a:rPr sz="1200" b="1" spc="-5" dirty="0">
                <a:latin typeface="Arial"/>
                <a:cs typeface="Arial"/>
              </a:rPr>
              <a:t>КОНТРОЛЬНЫЕ</a:t>
            </a:r>
            <a:r>
              <a:rPr sz="1200" b="1" dirty="0">
                <a:latin typeface="Arial"/>
                <a:cs typeface="Arial"/>
              </a:rPr>
              <a:t> </a:t>
            </a:r>
            <a:r>
              <a:rPr sz="1200" b="1" dirty="0" smtClean="0">
                <a:latin typeface="Arial"/>
                <a:cs typeface="Arial"/>
              </a:rPr>
              <a:t>ТОЧКИ</a:t>
            </a:r>
            <a:endParaRPr lang="ru-RU" sz="1200" b="1" dirty="0" smtClean="0">
              <a:latin typeface="Arial"/>
              <a:cs typeface="Arial"/>
            </a:endParaRPr>
          </a:p>
        </p:txBody>
      </p:sp>
      <p:sp>
        <p:nvSpPr>
          <p:cNvPr id="698" name="object 687"/>
          <p:cNvSpPr txBox="1">
            <a:spLocks/>
          </p:cNvSpPr>
          <p:nvPr/>
        </p:nvSpPr>
        <p:spPr>
          <a:xfrm>
            <a:off x="2334005" y="85725"/>
            <a:ext cx="5052695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>
            <a:lvl1pPr>
              <a:defRPr sz="1600" b="1" i="0">
                <a:solidFill>
                  <a:schemeClr val="bg1"/>
                </a:solidFill>
                <a:latin typeface="Arial"/>
                <a:ea typeface="+mj-ea"/>
                <a:cs typeface="Arial"/>
              </a:defRPr>
            </a:lvl1pPr>
          </a:lstStyle>
          <a:p>
            <a:pPr marR="5080" algn="ctr">
              <a:tabLst>
                <a:tab pos="2137410" algn="l"/>
                <a:tab pos="4521835" algn="l"/>
              </a:tabLst>
            </a:pPr>
            <a:r>
              <a:rPr lang="ru-RU" spc="-10" dirty="0" smtClean="0"/>
              <a:t>НАЦИОНАЛЬНЫЙ</a:t>
            </a:r>
            <a:r>
              <a:rPr lang="ru-RU" spc="65" dirty="0" smtClean="0"/>
              <a:t> </a:t>
            </a:r>
            <a:r>
              <a:rPr lang="ru-RU" spc="-5" dirty="0" smtClean="0"/>
              <a:t>ПРОЕКТ</a:t>
            </a:r>
            <a:r>
              <a:rPr lang="ru-RU" spc="10" dirty="0" smtClean="0"/>
              <a:t> </a:t>
            </a:r>
            <a:r>
              <a:rPr lang="ru-RU" spc="-10" dirty="0" smtClean="0"/>
              <a:t>«</a:t>
            </a:r>
            <a:r>
              <a:rPr lang="ru-RU" spc="-10" dirty="0" smtClean="0">
                <a:uFill>
                  <a:solidFill>
                    <a:srgbClr val="FEFEFE"/>
                  </a:solidFill>
                </a:uFill>
              </a:rPr>
              <a:t>ЭКОЛОГИЯ</a:t>
            </a:r>
            <a:r>
              <a:rPr lang="ru-RU" spc="-10" dirty="0" smtClean="0"/>
              <a:t>»</a:t>
            </a:r>
            <a:br>
              <a:rPr lang="ru-RU" spc="-10" dirty="0" smtClean="0"/>
            </a:br>
            <a:r>
              <a:rPr lang="ru-RU" spc="-10" dirty="0" err="1" smtClean="0"/>
              <a:t>м.р.Волжский</a:t>
            </a:r>
            <a:r>
              <a:rPr lang="ru-RU" spc="-10" dirty="0" smtClean="0"/>
              <a:t> Самарской области</a:t>
            </a:r>
            <a:endParaRPr lang="ru-RU" spc="-10" dirty="0"/>
          </a:p>
        </p:txBody>
      </p:sp>
      <p:sp>
        <p:nvSpPr>
          <p:cNvPr id="693" name="object 690"/>
          <p:cNvSpPr txBox="1"/>
          <p:nvPr/>
        </p:nvSpPr>
        <p:spPr>
          <a:xfrm>
            <a:off x="183894" y="5756787"/>
            <a:ext cx="7916497" cy="596958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r>
              <a:rPr lang="ru-RU" sz="1100" b="1" u="sng" spc="-5" dirty="0">
                <a:latin typeface="Arial"/>
                <a:cs typeface="Arial"/>
              </a:rPr>
              <a:t>Ответственный исполнитель:</a:t>
            </a:r>
          </a:p>
          <a:p>
            <a:r>
              <a:rPr lang="ru-RU" sz="1100" spc="-5" dirty="0" smtClean="0">
                <a:latin typeface="Arial"/>
                <a:cs typeface="Arial"/>
              </a:rPr>
              <a:t>Солдатов Михаил Викторович</a:t>
            </a:r>
            <a:r>
              <a:rPr lang="ru-RU" sz="1100" spc="-5" dirty="0">
                <a:latin typeface="Arial"/>
                <a:cs typeface="Arial"/>
              </a:rPr>
              <a:t> </a:t>
            </a:r>
            <a:r>
              <a:rPr lang="ru-RU" sz="1100" spc="-5" dirty="0" smtClean="0">
                <a:latin typeface="Arial"/>
                <a:cs typeface="Arial"/>
              </a:rPr>
              <a:t>- </a:t>
            </a:r>
            <a:r>
              <a:rPr lang="ru-RU" sz="1100" spc="-30" dirty="0" err="1">
                <a:latin typeface="Arial"/>
                <a:cs typeface="Arial"/>
              </a:rPr>
              <a:t>и</a:t>
            </a:r>
            <a:r>
              <a:rPr lang="ru-RU" sz="1100" spc="-5" dirty="0" err="1" smtClean="0">
                <a:latin typeface="Arial"/>
                <a:cs typeface="Arial"/>
              </a:rPr>
              <a:t>.о</a:t>
            </a:r>
            <a:r>
              <a:rPr lang="ru-RU" sz="1100" spc="-5" dirty="0" smtClean="0">
                <a:latin typeface="Arial"/>
                <a:cs typeface="Arial"/>
              </a:rPr>
              <a:t>. руководителя МБУ «УГЖКХ</a:t>
            </a:r>
            <a:r>
              <a:rPr lang="ru-RU" sz="1100" spc="-5" dirty="0">
                <a:latin typeface="Arial"/>
                <a:cs typeface="Arial"/>
              </a:rPr>
              <a:t>» Волжского района </a:t>
            </a:r>
            <a:endParaRPr sz="1100" dirty="0">
              <a:latin typeface="Arial"/>
              <a:cs typeface="Arial"/>
            </a:endParaRPr>
          </a:p>
          <a:p>
            <a:r>
              <a:rPr lang="ru-RU" sz="1100" spc="-5" dirty="0" smtClean="0">
                <a:latin typeface="Arial"/>
                <a:cs typeface="Arial"/>
              </a:rPr>
              <a:t>260-33-48</a:t>
            </a:r>
            <a:r>
              <a:rPr sz="1100" spc="-5" dirty="0" smtClean="0">
                <a:latin typeface="Arial"/>
                <a:cs typeface="Arial"/>
              </a:rPr>
              <a:t>, </a:t>
            </a:r>
            <a:r>
              <a:rPr lang="en-US" sz="1100" dirty="0">
                <a:latin typeface="Arial"/>
                <a:cs typeface="Arial"/>
              </a:rPr>
              <a:t>ugzhkh@yandex.ru</a:t>
            </a:r>
            <a:endParaRPr sz="1100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086969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765175"/>
          </a:xfrm>
          <a:custGeom>
            <a:avLst/>
            <a:gdLst/>
            <a:ahLst/>
            <a:cxnLst/>
            <a:rect l="l" t="t" r="r" b="b"/>
            <a:pathLst>
              <a:path w="9144000" h="765175">
                <a:moveTo>
                  <a:pt x="0" y="764705"/>
                </a:moveTo>
                <a:lnTo>
                  <a:pt x="9144000" y="764705"/>
                </a:lnTo>
                <a:lnTo>
                  <a:pt x="9144000" y="0"/>
                </a:lnTo>
                <a:lnTo>
                  <a:pt x="0" y="0"/>
                </a:lnTo>
                <a:lnTo>
                  <a:pt x="0" y="764705"/>
                </a:lnTo>
                <a:close/>
              </a:path>
            </a:pathLst>
          </a:custGeom>
          <a:solidFill>
            <a:srgbClr val="006F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3644" y="44942"/>
            <a:ext cx="224530" cy="17497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2537" y="218276"/>
            <a:ext cx="288290" cy="349885"/>
          </a:xfrm>
          <a:custGeom>
            <a:avLst/>
            <a:gdLst/>
            <a:ahLst/>
            <a:cxnLst/>
            <a:rect l="l" t="t" r="r" b="b"/>
            <a:pathLst>
              <a:path w="288290" h="349884">
                <a:moveTo>
                  <a:pt x="165054" y="328104"/>
                </a:moveTo>
                <a:lnTo>
                  <a:pt x="122505" y="328104"/>
                </a:lnTo>
                <a:lnTo>
                  <a:pt x="124518" y="328138"/>
                </a:lnTo>
                <a:lnTo>
                  <a:pt x="126208" y="328333"/>
                </a:lnTo>
                <a:lnTo>
                  <a:pt x="143895" y="349323"/>
                </a:lnTo>
                <a:lnTo>
                  <a:pt x="143941" y="348736"/>
                </a:lnTo>
                <a:lnTo>
                  <a:pt x="163283" y="328138"/>
                </a:lnTo>
                <a:lnTo>
                  <a:pt x="165054" y="328104"/>
                </a:lnTo>
                <a:close/>
              </a:path>
              <a:path w="288290" h="349884">
                <a:moveTo>
                  <a:pt x="287675" y="0"/>
                </a:moveTo>
                <a:lnTo>
                  <a:pt x="0" y="0"/>
                </a:lnTo>
                <a:lnTo>
                  <a:pt x="0" y="278262"/>
                </a:lnTo>
                <a:lnTo>
                  <a:pt x="396" y="282328"/>
                </a:lnTo>
                <a:lnTo>
                  <a:pt x="20561" y="315380"/>
                </a:lnTo>
                <a:lnTo>
                  <a:pt x="70458" y="328413"/>
                </a:lnTo>
                <a:lnTo>
                  <a:pt x="96597" y="328573"/>
                </a:lnTo>
                <a:lnTo>
                  <a:pt x="110166" y="328459"/>
                </a:lnTo>
                <a:lnTo>
                  <a:pt x="116376" y="328299"/>
                </a:lnTo>
                <a:lnTo>
                  <a:pt x="118699" y="328264"/>
                </a:lnTo>
                <a:lnTo>
                  <a:pt x="122505" y="328104"/>
                </a:lnTo>
                <a:lnTo>
                  <a:pt x="234052" y="328104"/>
                </a:lnTo>
                <a:lnTo>
                  <a:pt x="236248" y="327783"/>
                </a:lnTo>
                <a:lnTo>
                  <a:pt x="271909" y="311658"/>
                </a:lnTo>
                <a:lnTo>
                  <a:pt x="287836" y="278262"/>
                </a:lnTo>
                <a:lnTo>
                  <a:pt x="287709" y="271013"/>
                </a:lnTo>
                <a:lnTo>
                  <a:pt x="287675" y="0"/>
                </a:lnTo>
                <a:close/>
              </a:path>
              <a:path w="288290" h="349884">
                <a:moveTo>
                  <a:pt x="234052" y="328104"/>
                </a:moveTo>
                <a:lnTo>
                  <a:pt x="165054" y="328104"/>
                </a:lnTo>
                <a:lnTo>
                  <a:pt x="169102" y="328264"/>
                </a:lnTo>
                <a:lnTo>
                  <a:pt x="171413" y="328299"/>
                </a:lnTo>
                <a:lnTo>
                  <a:pt x="177669" y="328459"/>
                </a:lnTo>
                <a:lnTo>
                  <a:pt x="191193" y="328573"/>
                </a:lnTo>
                <a:lnTo>
                  <a:pt x="196851" y="328573"/>
                </a:lnTo>
                <a:lnTo>
                  <a:pt x="217343" y="328413"/>
                </a:lnTo>
                <a:lnTo>
                  <a:pt x="234052" y="328104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14544" y="275468"/>
            <a:ext cx="192405" cy="245110"/>
          </a:xfrm>
          <a:custGeom>
            <a:avLst/>
            <a:gdLst/>
            <a:ahLst/>
            <a:cxnLst/>
            <a:rect l="l" t="t" r="r" b="b"/>
            <a:pathLst>
              <a:path w="192404" h="245109">
                <a:moveTo>
                  <a:pt x="65030" y="137159"/>
                </a:moveTo>
                <a:lnTo>
                  <a:pt x="63018" y="137159"/>
                </a:lnTo>
                <a:lnTo>
                  <a:pt x="62983" y="138429"/>
                </a:lnTo>
                <a:lnTo>
                  <a:pt x="62742" y="139699"/>
                </a:lnTo>
                <a:lnTo>
                  <a:pt x="62316" y="140969"/>
                </a:lnTo>
                <a:lnTo>
                  <a:pt x="61649" y="142239"/>
                </a:lnTo>
                <a:lnTo>
                  <a:pt x="61212" y="143509"/>
                </a:lnTo>
                <a:lnTo>
                  <a:pt x="60695" y="144779"/>
                </a:lnTo>
                <a:lnTo>
                  <a:pt x="60108" y="146049"/>
                </a:lnTo>
                <a:lnTo>
                  <a:pt x="59441" y="147319"/>
                </a:lnTo>
                <a:lnTo>
                  <a:pt x="58694" y="148589"/>
                </a:lnTo>
                <a:lnTo>
                  <a:pt x="57831" y="148589"/>
                </a:lnTo>
                <a:lnTo>
                  <a:pt x="56888" y="149859"/>
                </a:lnTo>
                <a:lnTo>
                  <a:pt x="55830" y="151129"/>
                </a:lnTo>
                <a:lnTo>
                  <a:pt x="56302" y="152399"/>
                </a:lnTo>
                <a:lnTo>
                  <a:pt x="56888" y="156209"/>
                </a:lnTo>
                <a:lnTo>
                  <a:pt x="57049" y="157479"/>
                </a:lnTo>
                <a:lnTo>
                  <a:pt x="57164" y="158749"/>
                </a:lnTo>
                <a:lnTo>
                  <a:pt x="57245" y="162559"/>
                </a:lnTo>
                <a:lnTo>
                  <a:pt x="57124" y="163829"/>
                </a:lnTo>
                <a:lnTo>
                  <a:pt x="57049" y="165099"/>
                </a:lnTo>
                <a:lnTo>
                  <a:pt x="56612" y="167639"/>
                </a:lnTo>
                <a:lnTo>
                  <a:pt x="56141" y="170179"/>
                </a:lnTo>
                <a:lnTo>
                  <a:pt x="55865" y="171449"/>
                </a:lnTo>
                <a:lnTo>
                  <a:pt x="55554" y="172719"/>
                </a:lnTo>
                <a:lnTo>
                  <a:pt x="55117" y="172719"/>
                </a:lnTo>
                <a:lnTo>
                  <a:pt x="54761" y="173989"/>
                </a:lnTo>
                <a:lnTo>
                  <a:pt x="54450" y="176529"/>
                </a:lnTo>
                <a:lnTo>
                  <a:pt x="54255" y="179069"/>
                </a:lnTo>
                <a:lnTo>
                  <a:pt x="55554" y="186689"/>
                </a:lnTo>
                <a:lnTo>
                  <a:pt x="53474" y="191307"/>
                </a:lnTo>
                <a:lnTo>
                  <a:pt x="53703" y="191769"/>
                </a:lnTo>
                <a:lnTo>
                  <a:pt x="54255" y="193039"/>
                </a:lnTo>
                <a:lnTo>
                  <a:pt x="54726" y="194309"/>
                </a:lnTo>
                <a:lnTo>
                  <a:pt x="54922" y="194309"/>
                </a:lnTo>
                <a:lnTo>
                  <a:pt x="55083" y="195579"/>
                </a:lnTo>
                <a:lnTo>
                  <a:pt x="55359" y="198119"/>
                </a:lnTo>
                <a:lnTo>
                  <a:pt x="55508" y="199389"/>
                </a:lnTo>
                <a:lnTo>
                  <a:pt x="55704" y="201929"/>
                </a:lnTo>
                <a:lnTo>
                  <a:pt x="56647" y="209549"/>
                </a:lnTo>
                <a:lnTo>
                  <a:pt x="58222" y="228599"/>
                </a:lnTo>
                <a:lnTo>
                  <a:pt x="57751" y="229869"/>
                </a:lnTo>
                <a:lnTo>
                  <a:pt x="56808" y="231139"/>
                </a:lnTo>
                <a:lnTo>
                  <a:pt x="56371" y="232409"/>
                </a:lnTo>
                <a:lnTo>
                  <a:pt x="54922" y="236219"/>
                </a:lnTo>
                <a:lnTo>
                  <a:pt x="54094" y="237489"/>
                </a:lnTo>
                <a:lnTo>
                  <a:pt x="53542" y="238759"/>
                </a:lnTo>
                <a:lnTo>
                  <a:pt x="52288" y="241299"/>
                </a:lnTo>
                <a:lnTo>
                  <a:pt x="52012" y="242569"/>
                </a:lnTo>
                <a:lnTo>
                  <a:pt x="51541" y="243839"/>
                </a:lnTo>
                <a:lnTo>
                  <a:pt x="51345" y="245109"/>
                </a:lnTo>
                <a:lnTo>
                  <a:pt x="55508" y="245109"/>
                </a:lnTo>
                <a:lnTo>
                  <a:pt x="55750" y="243839"/>
                </a:lnTo>
                <a:lnTo>
                  <a:pt x="56095" y="243839"/>
                </a:lnTo>
                <a:lnTo>
                  <a:pt x="56256" y="242569"/>
                </a:lnTo>
                <a:lnTo>
                  <a:pt x="56727" y="241299"/>
                </a:lnTo>
                <a:lnTo>
                  <a:pt x="57118" y="240029"/>
                </a:lnTo>
                <a:lnTo>
                  <a:pt x="57360" y="238759"/>
                </a:lnTo>
                <a:lnTo>
                  <a:pt x="57670" y="238759"/>
                </a:lnTo>
                <a:lnTo>
                  <a:pt x="58061" y="237489"/>
                </a:lnTo>
                <a:lnTo>
                  <a:pt x="58464" y="237489"/>
                </a:lnTo>
                <a:lnTo>
                  <a:pt x="59361" y="234949"/>
                </a:lnTo>
                <a:lnTo>
                  <a:pt x="60350" y="233679"/>
                </a:lnTo>
                <a:lnTo>
                  <a:pt x="61212" y="232409"/>
                </a:lnTo>
                <a:lnTo>
                  <a:pt x="61488" y="232409"/>
                </a:lnTo>
                <a:lnTo>
                  <a:pt x="61718" y="231139"/>
                </a:lnTo>
                <a:lnTo>
                  <a:pt x="61914" y="231139"/>
                </a:lnTo>
                <a:lnTo>
                  <a:pt x="62075" y="229869"/>
                </a:lnTo>
                <a:lnTo>
                  <a:pt x="62190" y="228599"/>
                </a:lnTo>
                <a:lnTo>
                  <a:pt x="62190" y="222249"/>
                </a:lnTo>
                <a:lnTo>
                  <a:pt x="61845" y="218439"/>
                </a:lnTo>
                <a:lnTo>
                  <a:pt x="61178" y="213359"/>
                </a:lnTo>
                <a:lnTo>
                  <a:pt x="60775" y="209549"/>
                </a:lnTo>
                <a:lnTo>
                  <a:pt x="59602" y="203199"/>
                </a:lnTo>
                <a:lnTo>
                  <a:pt x="59246" y="200659"/>
                </a:lnTo>
                <a:lnTo>
                  <a:pt x="58970" y="199389"/>
                </a:lnTo>
                <a:lnTo>
                  <a:pt x="58774" y="196849"/>
                </a:lnTo>
                <a:lnTo>
                  <a:pt x="58809" y="191769"/>
                </a:lnTo>
                <a:lnTo>
                  <a:pt x="59004" y="191769"/>
                </a:lnTo>
                <a:lnTo>
                  <a:pt x="59602" y="189229"/>
                </a:lnTo>
                <a:lnTo>
                  <a:pt x="59361" y="186689"/>
                </a:lnTo>
                <a:lnTo>
                  <a:pt x="59211" y="184149"/>
                </a:lnTo>
                <a:lnTo>
                  <a:pt x="59050" y="184149"/>
                </a:lnTo>
                <a:lnTo>
                  <a:pt x="58889" y="182879"/>
                </a:lnTo>
                <a:lnTo>
                  <a:pt x="58809" y="181609"/>
                </a:lnTo>
                <a:lnTo>
                  <a:pt x="58694" y="175259"/>
                </a:lnTo>
                <a:lnTo>
                  <a:pt x="58855" y="173989"/>
                </a:lnTo>
                <a:lnTo>
                  <a:pt x="59050" y="171449"/>
                </a:lnTo>
                <a:lnTo>
                  <a:pt x="59280" y="170179"/>
                </a:lnTo>
                <a:lnTo>
                  <a:pt x="59556" y="167639"/>
                </a:lnTo>
                <a:lnTo>
                  <a:pt x="60189" y="163829"/>
                </a:lnTo>
                <a:lnTo>
                  <a:pt x="61764" y="156209"/>
                </a:lnTo>
                <a:lnTo>
                  <a:pt x="62983" y="149859"/>
                </a:lnTo>
                <a:lnTo>
                  <a:pt x="63409" y="147319"/>
                </a:lnTo>
                <a:lnTo>
                  <a:pt x="63880" y="144779"/>
                </a:lnTo>
                <a:lnTo>
                  <a:pt x="65030" y="137159"/>
                </a:lnTo>
                <a:close/>
              </a:path>
              <a:path w="192404" h="245109">
                <a:moveTo>
                  <a:pt x="190721" y="226060"/>
                </a:moveTo>
                <a:lnTo>
                  <a:pt x="184822" y="226060"/>
                </a:lnTo>
                <a:lnTo>
                  <a:pt x="184109" y="227330"/>
                </a:lnTo>
                <a:lnTo>
                  <a:pt x="183798" y="228600"/>
                </a:lnTo>
                <a:lnTo>
                  <a:pt x="183212" y="229870"/>
                </a:lnTo>
                <a:lnTo>
                  <a:pt x="182545" y="231140"/>
                </a:lnTo>
                <a:lnTo>
                  <a:pt x="182074" y="232410"/>
                </a:lnTo>
                <a:lnTo>
                  <a:pt x="181119" y="233680"/>
                </a:lnTo>
                <a:lnTo>
                  <a:pt x="180648" y="234950"/>
                </a:lnTo>
                <a:lnTo>
                  <a:pt x="179866" y="236220"/>
                </a:lnTo>
                <a:lnTo>
                  <a:pt x="179429" y="236220"/>
                </a:lnTo>
                <a:lnTo>
                  <a:pt x="179394" y="237490"/>
                </a:lnTo>
                <a:lnTo>
                  <a:pt x="179751" y="237490"/>
                </a:lnTo>
                <a:lnTo>
                  <a:pt x="179946" y="238760"/>
                </a:lnTo>
                <a:lnTo>
                  <a:pt x="182189" y="238760"/>
                </a:lnTo>
                <a:lnTo>
                  <a:pt x="184155" y="240030"/>
                </a:lnTo>
                <a:lnTo>
                  <a:pt x="184856" y="237490"/>
                </a:lnTo>
                <a:lnTo>
                  <a:pt x="185569" y="236220"/>
                </a:lnTo>
                <a:lnTo>
                  <a:pt x="186317" y="234950"/>
                </a:lnTo>
                <a:lnTo>
                  <a:pt x="187892" y="231140"/>
                </a:lnTo>
                <a:lnTo>
                  <a:pt x="189537" y="228600"/>
                </a:lnTo>
                <a:lnTo>
                  <a:pt x="190399" y="227330"/>
                </a:lnTo>
                <a:lnTo>
                  <a:pt x="190721" y="226060"/>
                </a:lnTo>
                <a:close/>
              </a:path>
              <a:path w="192404" h="245109">
                <a:moveTo>
                  <a:pt x="7152" y="229869"/>
                </a:moveTo>
                <a:lnTo>
                  <a:pt x="1494" y="229869"/>
                </a:lnTo>
                <a:lnTo>
                  <a:pt x="2552" y="231139"/>
                </a:lnTo>
                <a:lnTo>
                  <a:pt x="6405" y="231139"/>
                </a:lnTo>
                <a:lnTo>
                  <a:pt x="7152" y="229869"/>
                </a:lnTo>
                <a:close/>
              </a:path>
              <a:path w="192404" h="245109">
                <a:moveTo>
                  <a:pt x="17732" y="213359"/>
                </a:moveTo>
                <a:lnTo>
                  <a:pt x="13328" y="213359"/>
                </a:lnTo>
                <a:lnTo>
                  <a:pt x="13167" y="214629"/>
                </a:lnTo>
                <a:lnTo>
                  <a:pt x="12615" y="214629"/>
                </a:lnTo>
                <a:lnTo>
                  <a:pt x="12615" y="215899"/>
                </a:lnTo>
                <a:lnTo>
                  <a:pt x="12109" y="215899"/>
                </a:lnTo>
                <a:lnTo>
                  <a:pt x="12063" y="217169"/>
                </a:lnTo>
                <a:lnTo>
                  <a:pt x="11718" y="218439"/>
                </a:lnTo>
                <a:lnTo>
                  <a:pt x="11246" y="218439"/>
                </a:lnTo>
                <a:lnTo>
                  <a:pt x="10694" y="219709"/>
                </a:lnTo>
                <a:lnTo>
                  <a:pt x="8728" y="222249"/>
                </a:lnTo>
                <a:lnTo>
                  <a:pt x="4243" y="227329"/>
                </a:lnTo>
                <a:lnTo>
                  <a:pt x="2909" y="228599"/>
                </a:lnTo>
                <a:lnTo>
                  <a:pt x="2311" y="228599"/>
                </a:lnTo>
                <a:lnTo>
                  <a:pt x="1770" y="229869"/>
                </a:lnTo>
                <a:lnTo>
                  <a:pt x="7980" y="229869"/>
                </a:lnTo>
                <a:lnTo>
                  <a:pt x="9705" y="227329"/>
                </a:lnTo>
                <a:lnTo>
                  <a:pt x="10614" y="226059"/>
                </a:lnTo>
                <a:lnTo>
                  <a:pt x="13443" y="223519"/>
                </a:lnTo>
                <a:lnTo>
                  <a:pt x="13684" y="223519"/>
                </a:lnTo>
                <a:lnTo>
                  <a:pt x="13880" y="222249"/>
                </a:lnTo>
                <a:lnTo>
                  <a:pt x="14581" y="220979"/>
                </a:lnTo>
                <a:lnTo>
                  <a:pt x="16042" y="220979"/>
                </a:lnTo>
                <a:lnTo>
                  <a:pt x="16157" y="219709"/>
                </a:lnTo>
                <a:lnTo>
                  <a:pt x="16594" y="219709"/>
                </a:lnTo>
                <a:lnTo>
                  <a:pt x="16743" y="218439"/>
                </a:lnTo>
                <a:lnTo>
                  <a:pt x="17099" y="217169"/>
                </a:lnTo>
                <a:lnTo>
                  <a:pt x="17295" y="215899"/>
                </a:lnTo>
                <a:lnTo>
                  <a:pt x="17605" y="214629"/>
                </a:lnTo>
                <a:lnTo>
                  <a:pt x="17732" y="213359"/>
                </a:lnTo>
                <a:close/>
              </a:path>
              <a:path w="192404" h="245109">
                <a:moveTo>
                  <a:pt x="175622" y="167640"/>
                </a:moveTo>
                <a:lnTo>
                  <a:pt x="157809" y="167640"/>
                </a:lnTo>
                <a:lnTo>
                  <a:pt x="159109" y="168910"/>
                </a:lnTo>
                <a:lnTo>
                  <a:pt x="164146" y="171450"/>
                </a:lnTo>
                <a:lnTo>
                  <a:pt x="165319" y="172720"/>
                </a:lnTo>
                <a:lnTo>
                  <a:pt x="166538" y="173990"/>
                </a:lnTo>
                <a:lnTo>
                  <a:pt x="167446" y="173990"/>
                </a:lnTo>
                <a:lnTo>
                  <a:pt x="167722" y="175260"/>
                </a:lnTo>
                <a:lnTo>
                  <a:pt x="168343" y="175260"/>
                </a:lnTo>
                <a:lnTo>
                  <a:pt x="168665" y="176530"/>
                </a:lnTo>
                <a:lnTo>
                  <a:pt x="170033" y="176530"/>
                </a:lnTo>
                <a:lnTo>
                  <a:pt x="171057" y="177800"/>
                </a:lnTo>
                <a:lnTo>
                  <a:pt x="173104" y="179070"/>
                </a:lnTo>
                <a:lnTo>
                  <a:pt x="174518" y="180340"/>
                </a:lnTo>
                <a:lnTo>
                  <a:pt x="174955" y="180340"/>
                </a:lnTo>
                <a:lnTo>
                  <a:pt x="175818" y="181610"/>
                </a:lnTo>
                <a:lnTo>
                  <a:pt x="176209" y="181610"/>
                </a:lnTo>
                <a:lnTo>
                  <a:pt x="176761" y="182880"/>
                </a:lnTo>
                <a:lnTo>
                  <a:pt x="177152" y="182880"/>
                </a:lnTo>
                <a:lnTo>
                  <a:pt x="177704" y="184150"/>
                </a:lnTo>
                <a:lnTo>
                  <a:pt x="178417" y="186690"/>
                </a:lnTo>
                <a:lnTo>
                  <a:pt x="178727" y="187960"/>
                </a:lnTo>
                <a:lnTo>
                  <a:pt x="182269" y="199390"/>
                </a:lnTo>
                <a:lnTo>
                  <a:pt x="185247" y="209550"/>
                </a:lnTo>
                <a:lnTo>
                  <a:pt x="187409" y="217170"/>
                </a:lnTo>
                <a:lnTo>
                  <a:pt x="188042" y="218440"/>
                </a:lnTo>
                <a:lnTo>
                  <a:pt x="188513" y="220980"/>
                </a:lnTo>
                <a:lnTo>
                  <a:pt x="188237" y="220980"/>
                </a:lnTo>
                <a:lnTo>
                  <a:pt x="188237" y="222250"/>
                </a:lnTo>
                <a:lnTo>
                  <a:pt x="188007" y="223520"/>
                </a:lnTo>
                <a:lnTo>
                  <a:pt x="187260" y="223520"/>
                </a:lnTo>
                <a:lnTo>
                  <a:pt x="185926" y="224790"/>
                </a:lnTo>
                <a:lnTo>
                  <a:pt x="185523" y="226060"/>
                </a:lnTo>
                <a:lnTo>
                  <a:pt x="191538" y="226060"/>
                </a:lnTo>
                <a:lnTo>
                  <a:pt x="191779" y="224790"/>
                </a:lnTo>
                <a:lnTo>
                  <a:pt x="191894" y="220980"/>
                </a:lnTo>
                <a:lnTo>
                  <a:pt x="191664" y="219710"/>
                </a:lnTo>
                <a:lnTo>
                  <a:pt x="191388" y="217170"/>
                </a:lnTo>
                <a:lnTo>
                  <a:pt x="191066" y="215900"/>
                </a:lnTo>
                <a:lnTo>
                  <a:pt x="190675" y="214630"/>
                </a:lnTo>
                <a:lnTo>
                  <a:pt x="190250" y="213360"/>
                </a:lnTo>
                <a:lnTo>
                  <a:pt x="189778" y="210820"/>
                </a:lnTo>
                <a:lnTo>
                  <a:pt x="188283" y="207010"/>
                </a:lnTo>
                <a:lnTo>
                  <a:pt x="186593" y="201930"/>
                </a:lnTo>
                <a:lnTo>
                  <a:pt x="186351" y="198120"/>
                </a:lnTo>
                <a:lnTo>
                  <a:pt x="185799" y="196850"/>
                </a:lnTo>
                <a:lnTo>
                  <a:pt x="185328" y="195580"/>
                </a:lnTo>
                <a:lnTo>
                  <a:pt x="184465" y="191770"/>
                </a:lnTo>
                <a:lnTo>
                  <a:pt x="184074" y="190500"/>
                </a:lnTo>
                <a:lnTo>
                  <a:pt x="183017" y="186690"/>
                </a:lnTo>
                <a:lnTo>
                  <a:pt x="182384" y="182880"/>
                </a:lnTo>
                <a:lnTo>
                  <a:pt x="181200" y="177800"/>
                </a:lnTo>
                <a:lnTo>
                  <a:pt x="180648" y="173990"/>
                </a:lnTo>
                <a:lnTo>
                  <a:pt x="180337" y="171450"/>
                </a:lnTo>
                <a:lnTo>
                  <a:pt x="179981" y="170180"/>
                </a:lnTo>
                <a:lnTo>
                  <a:pt x="179555" y="170180"/>
                </a:lnTo>
                <a:lnTo>
                  <a:pt x="178842" y="168910"/>
                </a:lnTo>
                <a:lnTo>
                  <a:pt x="176450" y="168910"/>
                </a:lnTo>
                <a:lnTo>
                  <a:pt x="175622" y="167640"/>
                </a:lnTo>
                <a:close/>
              </a:path>
              <a:path w="192404" h="245109">
                <a:moveTo>
                  <a:pt x="29174" y="173989"/>
                </a:moveTo>
                <a:lnTo>
                  <a:pt x="24218" y="173989"/>
                </a:lnTo>
                <a:lnTo>
                  <a:pt x="23666" y="175259"/>
                </a:lnTo>
                <a:lnTo>
                  <a:pt x="23585" y="180339"/>
                </a:lnTo>
                <a:lnTo>
                  <a:pt x="19400" y="184098"/>
                </a:lnTo>
                <a:lnTo>
                  <a:pt x="19974" y="185419"/>
                </a:lnTo>
                <a:lnTo>
                  <a:pt x="19767" y="185419"/>
                </a:lnTo>
                <a:lnTo>
                  <a:pt x="19767" y="186689"/>
                </a:lnTo>
                <a:lnTo>
                  <a:pt x="14547" y="208279"/>
                </a:lnTo>
                <a:lnTo>
                  <a:pt x="14466" y="209549"/>
                </a:lnTo>
                <a:lnTo>
                  <a:pt x="14271" y="209549"/>
                </a:lnTo>
                <a:lnTo>
                  <a:pt x="14156" y="210819"/>
                </a:lnTo>
                <a:lnTo>
                  <a:pt x="13880" y="210819"/>
                </a:lnTo>
                <a:lnTo>
                  <a:pt x="13443" y="213359"/>
                </a:lnTo>
                <a:lnTo>
                  <a:pt x="18042" y="213359"/>
                </a:lnTo>
                <a:lnTo>
                  <a:pt x="18985" y="210819"/>
                </a:lnTo>
                <a:lnTo>
                  <a:pt x="19376" y="209549"/>
                </a:lnTo>
                <a:lnTo>
                  <a:pt x="19813" y="208279"/>
                </a:lnTo>
                <a:lnTo>
                  <a:pt x="20561" y="204469"/>
                </a:lnTo>
                <a:lnTo>
                  <a:pt x="21262" y="201929"/>
                </a:lnTo>
                <a:lnTo>
                  <a:pt x="21929" y="199389"/>
                </a:lnTo>
                <a:lnTo>
                  <a:pt x="23746" y="191769"/>
                </a:lnTo>
                <a:lnTo>
                  <a:pt x="23666" y="190499"/>
                </a:lnTo>
                <a:lnTo>
                  <a:pt x="23746" y="189229"/>
                </a:lnTo>
                <a:lnTo>
                  <a:pt x="24172" y="187959"/>
                </a:lnTo>
                <a:lnTo>
                  <a:pt x="24724" y="187959"/>
                </a:lnTo>
                <a:lnTo>
                  <a:pt x="27107" y="184098"/>
                </a:lnTo>
                <a:lnTo>
                  <a:pt x="27714" y="182879"/>
                </a:lnTo>
                <a:lnTo>
                  <a:pt x="28070" y="181609"/>
                </a:lnTo>
                <a:lnTo>
                  <a:pt x="28576" y="177799"/>
                </a:lnTo>
                <a:lnTo>
                  <a:pt x="28818" y="175259"/>
                </a:lnTo>
                <a:lnTo>
                  <a:pt x="29174" y="173989"/>
                </a:lnTo>
                <a:close/>
              </a:path>
              <a:path w="192404" h="245109">
                <a:moveTo>
                  <a:pt x="52449" y="189229"/>
                </a:moveTo>
                <a:lnTo>
                  <a:pt x="52840" y="190499"/>
                </a:lnTo>
                <a:lnTo>
                  <a:pt x="53266" y="191769"/>
                </a:lnTo>
                <a:lnTo>
                  <a:pt x="53474" y="191307"/>
                </a:lnTo>
                <a:lnTo>
                  <a:pt x="52449" y="189229"/>
                </a:lnTo>
                <a:close/>
              </a:path>
              <a:path w="192404" h="245109">
                <a:moveTo>
                  <a:pt x="51978" y="187959"/>
                </a:moveTo>
                <a:lnTo>
                  <a:pt x="52173" y="189229"/>
                </a:lnTo>
                <a:lnTo>
                  <a:pt x="51978" y="187959"/>
                </a:lnTo>
                <a:close/>
              </a:path>
              <a:path w="192404" h="245109">
                <a:moveTo>
                  <a:pt x="19296" y="183858"/>
                </a:moveTo>
                <a:lnTo>
                  <a:pt x="19296" y="184149"/>
                </a:lnTo>
                <a:lnTo>
                  <a:pt x="19296" y="183858"/>
                </a:lnTo>
                <a:close/>
              </a:path>
              <a:path w="192404" h="245109">
                <a:moveTo>
                  <a:pt x="19296" y="182879"/>
                </a:moveTo>
                <a:lnTo>
                  <a:pt x="18870" y="182879"/>
                </a:lnTo>
                <a:lnTo>
                  <a:pt x="19296" y="183858"/>
                </a:lnTo>
                <a:lnTo>
                  <a:pt x="19296" y="182879"/>
                </a:lnTo>
                <a:close/>
              </a:path>
              <a:path w="192404" h="245109">
                <a:moveTo>
                  <a:pt x="33222" y="146049"/>
                </a:moveTo>
                <a:lnTo>
                  <a:pt x="26690" y="168909"/>
                </a:lnTo>
                <a:lnTo>
                  <a:pt x="26414" y="168909"/>
                </a:lnTo>
                <a:lnTo>
                  <a:pt x="25632" y="171449"/>
                </a:lnTo>
                <a:lnTo>
                  <a:pt x="25080" y="172719"/>
                </a:lnTo>
                <a:lnTo>
                  <a:pt x="24609" y="173989"/>
                </a:lnTo>
                <a:lnTo>
                  <a:pt x="29404" y="173989"/>
                </a:lnTo>
                <a:lnTo>
                  <a:pt x="29715" y="172719"/>
                </a:lnTo>
                <a:lnTo>
                  <a:pt x="30071" y="172719"/>
                </a:lnTo>
                <a:lnTo>
                  <a:pt x="31141" y="170179"/>
                </a:lnTo>
                <a:lnTo>
                  <a:pt x="31647" y="170179"/>
                </a:lnTo>
                <a:lnTo>
                  <a:pt x="33452" y="165099"/>
                </a:lnTo>
                <a:lnTo>
                  <a:pt x="38132" y="149859"/>
                </a:lnTo>
                <a:lnTo>
                  <a:pt x="36994" y="148589"/>
                </a:lnTo>
                <a:lnTo>
                  <a:pt x="35775" y="147319"/>
                </a:lnTo>
                <a:lnTo>
                  <a:pt x="33222" y="146049"/>
                </a:lnTo>
                <a:close/>
              </a:path>
              <a:path w="192404" h="245109">
                <a:moveTo>
                  <a:pt x="161662" y="156210"/>
                </a:moveTo>
                <a:lnTo>
                  <a:pt x="152036" y="156210"/>
                </a:lnTo>
                <a:lnTo>
                  <a:pt x="153370" y="157480"/>
                </a:lnTo>
                <a:lnTo>
                  <a:pt x="143377" y="157480"/>
                </a:lnTo>
                <a:lnTo>
                  <a:pt x="144872" y="158750"/>
                </a:lnTo>
                <a:lnTo>
                  <a:pt x="145620" y="158750"/>
                </a:lnTo>
                <a:lnTo>
                  <a:pt x="146804" y="160020"/>
                </a:lnTo>
                <a:lnTo>
                  <a:pt x="149392" y="161290"/>
                </a:lnTo>
                <a:lnTo>
                  <a:pt x="150737" y="162560"/>
                </a:lnTo>
                <a:lnTo>
                  <a:pt x="153566" y="165100"/>
                </a:lnTo>
                <a:lnTo>
                  <a:pt x="156475" y="167640"/>
                </a:lnTo>
                <a:lnTo>
                  <a:pt x="173299" y="167640"/>
                </a:lnTo>
                <a:lnTo>
                  <a:pt x="172241" y="166370"/>
                </a:lnTo>
                <a:lnTo>
                  <a:pt x="171218" y="166370"/>
                </a:lnTo>
                <a:lnTo>
                  <a:pt x="169090" y="165100"/>
                </a:lnTo>
                <a:lnTo>
                  <a:pt x="166066" y="161290"/>
                </a:lnTo>
                <a:lnTo>
                  <a:pt x="164180" y="160020"/>
                </a:lnTo>
                <a:lnTo>
                  <a:pt x="163272" y="158750"/>
                </a:lnTo>
                <a:lnTo>
                  <a:pt x="161662" y="156210"/>
                </a:lnTo>
                <a:close/>
              </a:path>
              <a:path w="192404" h="245109">
                <a:moveTo>
                  <a:pt x="149599" y="156210"/>
                </a:moveTo>
                <a:lnTo>
                  <a:pt x="141848" y="156210"/>
                </a:lnTo>
                <a:lnTo>
                  <a:pt x="142595" y="157480"/>
                </a:lnTo>
                <a:lnTo>
                  <a:pt x="151082" y="157480"/>
                </a:lnTo>
                <a:lnTo>
                  <a:pt x="149599" y="156210"/>
                </a:lnTo>
                <a:close/>
              </a:path>
              <a:path w="192404" h="245109">
                <a:moveTo>
                  <a:pt x="146609" y="154940"/>
                </a:moveTo>
                <a:lnTo>
                  <a:pt x="139525" y="154940"/>
                </a:lnTo>
                <a:lnTo>
                  <a:pt x="140353" y="156210"/>
                </a:lnTo>
                <a:lnTo>
                  <a:pt x="147701" y="156210"/>
                </a:lnTo>
                <a:lnTo>
                  <a:pt x="146609" y="154940"/>
                </a:lnTo>
                <a:close/>
              </a:path>
              <a:path w="192404" h="245109">
                <a:moveTo>
                  <a:pt x="159419" y="152400"/>
                </a:moveTo>
                <a:lnTo>
                  <a:pt x="149668" y="152400"/>
                </a:lnTo>
                <a:lnTo>
                  <a:pt x="149127" y="153670"/>
                </a:lnTo>
                <a:lnTo>
                  <a:pt x="149392" y="153670"/>
                </a:lnTo>
                <a:lnTo>
                  <a:pt x="149748" y="154940"/>
                </a:lnTo>
                <a:lnTo>
                  <a:pt x="150610" y="154940"/>
                </a:lnTo>
                <a:lnTo>
                  <a:pt x="151013" y="156210"/>
                </a:lnTo>
                <a:lnTo>
                  <a:pt x="160960" y="156210"/>
                </a:lnTo>
                <a:lnTo>
                  <a:pt x="160282" y="154940"/>
                </a:lnTo>
                <a:lnTo>
                  <a:pt x="159971" y="153670"/>
                </a:lnTo>
                <a:lnTo>
                  <a:pt x="159419" y="152400"/>
                </a:lnTo>
                <a:close/>
              </a:path>
              <a:path w="192404" h="245109">
                <a:moveTo>
                  <a:pt x="142710" y="152400"/>
                </a:moveTo>
                <a:lnTo>
                  <a:pt x="137995" y="152400"/>
                </a:lnTo>
                <a:lnTo>
                  <a:pt x="138938" y="153670"/>
                </a:lnTo>
                <a:lnTo>
                  <a:pt x="139410" y="154940"/>
                </a:lnTo>
                <a:lnTo>
                  <a:pt x="145424" y="154940"/>
                </a:lnTo>
                <a:lnTo>
                  <a:pt x="142710" y="152400"/>
                </a:lnTo>
                <a:close/>
              </a:path>
              <a:path w="192404" h="245109">
                <a:moveTo>
                  <a:pt x="114996" y="125730"/>
                </a:moveTo>
                <a:lnTo>
                  <a:pt x="107843" y="125730"/>
                </a:lnTo>
                <a:lnTo>
                  <a:pt x="107648" y="127000"/>
                </a:lnTo>
                <a:lnTo>
                  <a:pt x="107487" y="127000"/>
                </a:lnTo>
                <a:lnTo>
                  <a:pt x="107406" y="128270"/>
                </a:lnTo>
                <a:lnTo>
                  <a:pt x="113582" y="128270"/>
                </a:lnTo>
                <a:lnTo>
                  <a:pt x="116411" y="132080"/>
                </a:lnTo>
                <a:lnTo>
                  <a:pt x="118296" y="133350"/>
                </a:lnTo>
                <a:lnTo>
                  <a:pt x="121125" y="137160"/>
                </a:lnTo>
                <a:lnTo>
                  <a:pt x="123092" y="139700"/>
                </a:lnTo>
                <a:lnTo>
                  <a:pt x="125104" y="140970"/>
                </a:lnTo>
                <a:lnTo>
                  <a:pt x="129348" y="146050"/>
                </a:lnTo>
                <a:lnTo>
                  <a:pt x="129773" y="146050"/>
                </a:lnTo>
                <a:lnTo>
                  <a:pt x="130291" y="147320"/>
                </a:lnTo>
                <a:lnTo>
                  <a:pt x="130958" y="147320"/>
                </a:lnTo>
                <a:lnTo>
                  <a:pt x="131786" y="148590"/>
                </a:lnTo>
                <a:lnTo>
                  <a:pt x="132648" y="149860"/>
                </a:lnTo>
                <a:lnTo>
                  <a:pt x="134419" y="149860"/>
                </a:lnTo>
                <a:lnTo>
                  <a:pt x="135316" y="151130"/>
                </a:lnTo>
                <a:lnTo>
                  <a:pt x="137133" y="152400"/>
                </a:lnTo>
                <a:lnTo>
                  <a:pt x="141215" y="152400"/>
                </a:lnTo>
                <a:lnTo>
                  <a:pt x="140548" y="151130"/>
                </a:lnTo>
                <a:lnTo>
                  <a:pt x="138708" y="149860"/>
                </a:lnTo>
                <a:lnTo>
                  <a:pt x="135914" y="148590"/>
                </a:lnTo>
                <a:lnTo>
                  <a:pt x="134223" y="147320"/>
                </a:lnTo>
                <a:lnTo>
                  <a:pt x="132372" y="146050"/>
                </a:lnTo>
                <a:lnTo>
                  <a:pt x="130406" y="143510"/>
                </a:lnTo>
                <a:lnTo>
                  <a:pt x="128324" y="142240"/>
                </a:lnTo>
                <a:lnTo>
                  <a:pt x="126197" y="139700"/>
                </a:lnTo>
                <a:lnTo>
                  <a:pt x="124035" y="137160"/>
                </a:lnTo>
                <a:lnTo>
                  <a:pt x="120734" y="133350"/>
                </a:lnTo>
                <a:lnTo>
                  <a:pt x="117514" y="129540"/>
                </a:lnTo>
                <a:lnTo>
                  <a:pt x="115468" y="127000"/>
                </a:lnTo>
                <a:lnTo>
                  <a:pt x="114996" y="125730"/>
                </a:lnTo>
                <a:close/>
              </a:path>
              <a:path w="192404" h="245109">
                <a:moveTo>
                  <a:pt x="159109" y="149860"/>
                </a:moveTo>
                <a:lnTo>
                  <a:pt x="151013" y="149860"/>
                </a:lnTo>
                <a:lnTo>
                  <a:pt x="150737" y="151130"/>
                </a:lnTo>
                <a:lnTo>
                  <a:pt x="150495" y="151130"/>
                </a:lnTo>
                <a:lnTo>
                  <a:pt x="150139" y="152400"/>
                </a:lnTo>
                <a:lnTo>
                  <a:pt x="159189" y="152400"/>
                </a:lnTo>
                <a:lnTo>
                  <a:pt x="159109" y="149860"/>
                </a:lnTo>
                <a:close/>
              </a:path>
              <a:path w="192404" h="245109">
                <a:moveTo>
                  <a:pt x="158246" y="148590"/>
                </a:moveTo>
                <a:lnTo>
                  <a:pt x="147862" y="148590"/>
                </a:lnTo>
                <a:lnTo>
                  <a:pt x="148104" y="149860"/>
                </a:lnTo>
                <a:lnTo>
                  <a:pt x="158798" y="149860"/>
                </a:lnTo>
                <a:lnTo>
                  <a:pt x="158246" y="148590"/>
                </a:lnTo>
                <a:close/>
              </a:path>
              <a:path w="192404" h="245109">
                <a:moveTo>
                  <a:pt x="157533" y="146050"/>
                </a:moveTo>
                <a:lnTo>
                  <a:pt x="149909" y="146050"/>
                </a:lnTo>
                <a:lnTo>
                  <a:pt x="149633" y="147320"/>
                </a:lnTo>
                <a:lnTo>
                  <a:pt x="149392" y="147320"/>
                </a:lnTo>
                <a:lnTo>
                  <a:pt x="148771" y="148590"/>
                </a:lnTo>
                <a:lnTo>
                  <a:pt x="158120" y="148590"/>
                </a:lnTo>
                <a:lnTo>
                  <a:pt x="157924" y="147320"/>
                </a:lnTo>
                <a:lnTo>
                  <a:pt x="157533" y="146050"/>
                </a:lnTo>
                <a:close/>
              </a:path>
              <a:path w="192404" h="245109">
                <a:moveTo>
                  <a:pt x="157418" y="144780"/>
                </a:moveTo>
                <a:lnTo>
                  <a:pt x="147391" y="144780"/>
                </a:lnTo>
                <a:lnTo>
                  <a:pt x="147747" y="146050"/>
                </a:lnTo>
                <a:lnTo>
                  <a:pt x="157499" y="146050"/>
                </a:lnTo>
                <a:lnTo>
                  <a:pt x="157418" y="144780"/>
                </a:lnTo>
                <a:close/>
              </a:path>
              <a:path w="192404" h="245109">
                <a:moveTo>
                  <a:pt x="74299" y="143509"/>
                </a:moveTo>
                <a:lnTo>
                  <a:pt x="71711" y="143509"/>
                </a:lnTo>
                <a:lnTo>
                  <a:pt x="73436" y="144779"/>
                </a:lnTo>
                <a:lnTo>
                  <a:pt x="74299" y="143509"/>
                </a:lnTo>
                <a:close/>
              </a:path>
              <a:path w="192404" h="245109">
                <a:moveTo>
                  <a:pt x="156866" y="143510"/>
                </a:moveTo>
                <a:lnTo>
                  <a:pt x="146137" y="143510"/>
                </a:lnTo>
                <a:lnTo>
                  <a:pt x="146218" y="144780"/>
                </a:lnTo>
                <a:lnTo>
                  <a:pt x="156947" y="144780"/>
                </a:lnTo>
                <a:lnTo>
                  <a:pt x="156866" y="143510"/>
                </a:lnTo>
                <a:close/>
              </a:path>
              <a:path w="192404" h="245109">
                <a:moveTo>
                  <a:pt x="28461" y="142239"/>
                </a:moveTo>
                <a:lnTo>
                  <a:pt x="29094" y="143509"/>
                </a:lnTo>
                <a:lnTo>
                  <a:pt x="28461" y="142239"/>
                </a:lnTo>
                <a:close/>
              </a:path>
              <a:path w="192404" h="245109">
                <a:moveTo>
                  <a:pt x="91215" y="142239"/>
                </a:moveTo>
                <a:lnTo>
                  <a:pt x="69193" y="142239"/>
                </a:lnTo>
                <a:lnTo>
                  <a:pt x="69388" y="143509"/>
                </a:lnTo>
                <a:lnTo>
                  <a:pt x="89444" y="143509"/>
                </a:lnTo>
                <a:lnTo>
                  <a:pt x="91215" y="142239"/>
                </a:lnTo>
                <a:close/>
              </a:path>
              <a:path w="192404" h="245109">
                <a:moveTo>
                  <a:pt x="157027" y="142240"/>
                </a:moveTo>
                <a:lnTo>
                  <a:pt x="146448" y="142240"/>
                </a:lnTo>
                <a:lnTo>
                  <a:pt x="146333" y="143510"/>
                </a:lnTo>
                <a:lnTo>
                  <a:pt x="157108" y="143510"/>
                </a:lnTo>
                <a:lnTo>
                  <a:pt x="157027" y="142240"/>
                </a:lnTo>
                <a:close/>
              </a:path>
              <a:path w="192404" h="245109">
                <a:moveTo>
                  <a:pt x="36442" y="114299"/>
                </a:moveTo>
                <a:lnTo>
                  <a:pt x="21860" y="114299"/>
                </a:lnTo>
                <a:lnTo>
                  <a:pt x="22136" y="116839"/>
                </a:lnTo>
                <a:lnTo>
                  <a:pt x="22366" y="118109"/>
                </a:lnTo>
                <a:lnTo>
                  <a:pt x="22527" y="120649"/>
                </a:lnTo>
                <a:lnTo>
                  <a:pt x="22723" y="121919"/>
                </a:lnTo>
                <a:lnTo>
                  <a:pt x="22884" y="124459"/>
                </a:lnTo>
                <a:lnTo>
                  <a:pt x="23229" y="126999"/>
                </a:lnTo>
                <a:lnTo>
                  <a:pt x="23551" y="128269"/>
                </a:lnTo>
                <a:lnTo>
                  <a:pt x="23942" y="129539"/>
                </a:lnTo>
                <a:lnTo>
                  <a:pt x="25276" y="134619"/>
                </a:lnTo>
                <a:lnTo>
                  <a:pt x="25793" y="135889"/>
                </a:lnTo>
                <a:lnTo>
                  <a:pt x="25943" y="137159"/>
                </a:lnTo>
                <a:lnTo>
                  <a:pt x="25943" y="138429"/>
                </a:lnTo>
                <a:lnTo>
                  <a:pt x="25793" y="139699"/>
                </a:lnTo>
                <a:lnTo>
                  <a:pt x="26690" y="140969"/>
                </a:lnTo>
                <a:lnTo>
                  <a:pt x="27518" y="142239"/>
                </a:lnTo>
                <a:lnTo>
                  <a:pt x="27909" y="142239"/>
                </a:lnTo>
                <a:lnTo>
                  <a:pt x="27438" y="140969"/>
                </a:lnTo>
                <a:lnTo>
                  <a:pt x="29565" y="140969"/>
                </a:lnTo>
                <a:lnTo>
                  <a:pt x="29922" y="139699"/>
                </a:lnTo>
                <a:lnTo>
                  <a:pt x="31808" y="139699"/>
                </a:lnTo>
                <a:lnTo>
                  <a:pt x="32233" y="138429"/>
                </a:lnTo>
                <a:lnTo>
                  <a:pt x="40570" y="138429"/>
                </a:lnTo>
                <a:lnTo>
                  <a:pt x="40375" y="137159"/>
                </a:lnTo>
                <a:lnTo>
                  <a:pt x="39984" y="137159"/>
                </a:lnTo>
                <a:lnTo>
                  <a:pt x="39351" y="135889"/>
                </a:lnTo>
                <a:lnTo>
                  <a:pt x="38604" y="134619"/>
                </a:lnTo>
                <a:lnTo>
                  <a:pt x="37776" y="132079"/>
                </a:lnTo>
                <a:lnTo>
                  <a:pt x="37028" y="130809"/>
                </a:lnTo>
                <a:lnTo>
                  <a:pt x="36361" y="128269"/>
                </a:lnTo>
                <a:lnTo>
                  <a:pt x="36085" y="128269"/>
                </a:lnTo>
                <a:lnTo>
                  <a:pt x="35890" y="126999"/>
                </a:lnTo>
                <a:lnTo>
                  <a:pt x="35970" y="124459"/>
                </a:lnTo>
                <a:lnTo>
                  <a:pt x="36361" y="121919"/>
                </a:lnTo>
                <a:lnTo>
                  <a:pt x="36879" y="120649"/>
                </a:lnTo>
                <a:lnTo>
                  <a:pt x="37189" y="119379"/>
                </a:lnTo>
                <a:lnTo>
                  <a:pt x="33923" y="119379"/>
                </a:lnTo>
                <a:lnTo>
                  <a:pt x="34429" y="118853"/>
                </a:lnTo>
                <a:lnTo>
                  <a:pt x="34866" y="118109"/>
                </a:lnTo>
                <a:lnTo>
                  <a:pt x="35418" y="116839"/>
                </a:lnTo>
                <a:lnTo>
                  <a:pt x="36442" y="114299"/>
                </a:lnTo>
                <a:close/>
              </a:path>
              <a:path w="192404" h="245109">
                <a:moveTo>
                  <a:pt x="109568" y="137160"/>
                </a:moveTo>
                <a:lnTo>
                  <a:pt x="65030" y="137159"/>
                </a:lnTo>
                <a:lnTo>
                  <a:pt x="65571" y="138429"/>
                </a:lnTo>
                <a:lnTo>
                  <a:pt x="66560" y="138429"/>
                </a:lnTo>
                <a:lnTo>
                  <a:pt x="67341" y="139699"/>
                </a:lnTo>
                <a:lnTo>
                  <a:pt x="67698" y="139699"/>
                </a:lnTo>
                <a:lnTo>
                  <a:pt x="68008" y="140969"/>
                </a:lnTo>
                <a:lnTo>
                  <a:pt x="68802" y="142239"/>
                </a:lnTo>
                <a:lnTo>
                  <a:pt x="96240" y="142239"/>
                </a:lnTo>
                <a:lnTo>
                  <a:pt x="99391" y="140969"/>
                </a:lnTo>
                <a:lnTo>
                  <a:pt x="104577" y="139700"/>
                </a:lnTo>
                <a:lnTo>
                  <a:pt x="107245" y="138430"/>
                </a:lnTo>
                <a:lnTo>
                  <a:pt x="109568" y="137160"/>
                </a:lnTo>
                <a:close/>
              </a:path>
              <a:path w="192404" h="245109">
                <a:moveTo>
                  <a:pt x="156751" y="140970"/>
                </a:moveTo>
                <a:lnTo>
                  <a:pt x="148920" y="140970"/>
                </a:lnTo>
                <a:lnTo>
                  <a:pt x="148690" y="142240"/>
                </a:lnTo>
                <a:lnTo>
                  <a:pt x="156751" y="142240"/>
                </a:lnTo>
                <a:lnTo>
                  <a:pt x="156751" y="140970"/>
                </a:lnTo>
                <a:close/>
              </a:path>
              <a:path w="192404" h="245109">
                <a:moveTo>
                  <a:pt x="37661" y="139699"/>
                </a:moveTo>
                <a:lnTo>
                  <a:pt x="34786" y="139699"/>
                </a:lnTo>
                <a:lnTo>
                  <a:pt x="35464" y="140969"/>
                </a:lnTo>
                <a:lnTo>
                  <a:pt x="37465" y="140969"/>
                </a:lnTo>
                <a:lnTo>
                  <a:pt x="37661" y="139699"/>
                </a:lnTo>
                <a:close/>
              </a:path>
              <a:path w="192404" h="245109">
                <a:moveTo>
                  <a:pt x="156705" y="139700"/>
                </a:moveTo>
                <a:lnTo>
                  <a:pt x="148380" y="139700"/>
                </a:lnTo>
                <a:lnTo>
                  <a:pt x="148725" y="140970"/>
                </a:lnTo>
                <a:lnTo>
                  <a:pt x="156590" y="140970"/>
                </a:lnTo>
                <a:lnTo>
                  <a:pt x="156705" y="139700"/>
                </a:lnTo>
                <a:close/>
              </a:path>
              <a:path w="192404" h="245109">
                <a:moveTo>
                  <a:pt x="39041" y="138429"/>
                </a:moveTo>
                <a:lnTo>
                  <a:pt x="32624" y="138429"/>
                </a:lnTo>
                <a:lnTo>
                  <a:pt x="32981" y="139699"/>
                </a:lnTo>
                <a:lnTo>
                  <a:pt x="38604" y="139699"/>
                </a:lnTo>
                <a:lnTo>
                  <a:pt x="39041" y="138429"/>
                </a:lnTo>
                <a:close/>
              </a:path>
              <a:path w="192404" h="245109">
                <a:moveTo>
                  <a:pt x="40409" y="138429"/>
                </a:moveTo>
                <a:lnTo>
                  <a:pt x="40294" y="139699"/>
                </a:lnTo>
                <a:lnTo>
                  <a:pt x="40409" y="138429"/>
                </a:lnTo>
                <a:close/>
              </a:path>
              <a:path w="192404" h="245109">
                <a:moveTo>
                  <a:pt x="156510" y="138430"/>
                </a:moveTo>
                <a:lnTo>
                  <a:pt x="145666" y="138430"/>
                </a:lnTo>
                <a:lnTo>
                  <a:pt x="145781" y="139700"/>
                </a:lnTo>
                <a:lnTo>
                  <a:pt x="156510" y="139700"/>
                </a:lnTo>
                <a:lnTo>
                  <a:pt x="156510" y="138430"/>
                </a:lnTo>
                <a:close/>
              </a:path>
              <a:path w="192404" h="245109">
                <a:moveTo>
                  <a:pt x="140272" y="99060"/>
                </a:moveTo>
                <a:lnTo>
                  <a:pt x="135799" y="99060"/>
                </a:lnTo>
                <a:lnTo>
                  <a:pt x="136029" y="100330"/>
                </a:lnTo>
                <a:lnTo>
                  <a:pt x="136029" y="101600"/>
                </a:lnTo>
                <a:lnTo>
                  <a:pt x="134775" y="101600"/>
                </a:lnTo>
                <a:lnTo>
                  <a:pt x="134649" y="102870"/>
                </a:lnTo>
                <a:lnTo>
                  <a:pt x="137685" y="102870"/>
                </a:lnTo>
                <a:lnTo>
                  <a:pt x="138743" y="104140"/>
                </a:lnTo>
                <a:lnTo>
                  <a:pt x="140318" y="104140"/>
                </a:lnTo>
                <a:lnTo>
                  <a:pt x="140790" y="105410"/>
                </a:lnTo>
                <a:lnTo>
                  <a:pt x="141215" y="105410"/>
                </a:lnTo>
                <a:lnTo>
                  <a:pt x="141848" y="106680"/>
                </a:lnTo>
                <a:lnTo>
                  <a:pt x="142285" y="106680"/>
                </a:lnTo>
                <a:lnTo>
                  <a:pt x="142561" y="107950"/>
                </a:lnTo>
                <a:lnTo>
                  <a:pt x="140433" y="107950"/>
                </a:lnTo>
                <a:lnTo>
                  <a:pt x="140238" y="109220"/>
                </a:lnTo>
                <a:lnTo>
                  <a:pt x="140744" y="109220"/>
                </a:lnTo>
                <a:lnTo>
                  <a:pt x="142319" y="110490"/>
                </a:lnTo>
                <a:lnTo>
                  <a:pt x="142319" y="111760"/>
                </a:lnTo>
                <a:lnTo>
                  <a:pt x="142043" y="111760"/>
                </a:lnTo>
                <a:lnTo>
                  <a:pt x="142285" y="113030"/>
                </a:lnTo>
                <a:lnTo>
                  <a:pt x="144205" y="113030"/>
                </a:lnTo>
                <a:lnTo>
                  <a:pt x="144527" y="114300"/>
                </a:lnTo>
                <a:lnTo>
                  <a:pt x="143895" y="114300"/>
                </a:lnTo>
                <a:lnTo>
                  <a:pt x="143458" y="115570"/>
                </a:lnTo>
                <a:lnTo>
                  <a:pt x="144044" y="116840"/>
                </a:lnTo>
                <a:lnTo>
                  <a:pt x="145344" y="116840"/>
                </a:lnTo>
                <a:lnTo>
                  <a:pt x="145620" y="118110"/>
                </a:lnTo>
                <a:lnTo>
                  <a:pt x="146011" y="118110"/>
                </a:lnTo>
                <a:lnTo>
                  <a:pt x="145976" y="119380"/>
                </a:lnTo>
                <a:lnTo>
                  <a:pt x="144757" y="119380"/>
                </a:lnTo>
                <a:lnTo>
                  <a:pt x="144286" y="120650"/>
                </a:lnTo>
                <a:lnTo>
                  <a:pt x="145148" y="121920"/>
                </a:lnTo>
                <a:lnTo>
                  <a:pt x="145470" y="121920"/>
                </a:lnTo>
                <a:lnTo>
                  <a:pt x="145735" y="123190"/>
                </a:lnTo>
                <a:lnTo>
                  <a:pt x="145148" y="124460"/>
                </a:lnTo>
                <a:lnTo>
                  <a:pt x="144251" y="124460"/>
                </a:lnTo>
                <a:lnTo>
                  <a:pt x="144205" y="125730"/>
                </a:lnTo>
                <a:lnTo>
                  <a:pt x="144642" y="125730"/>
                </a:lnTo>
                <a:lnTo>
                  <a:pt x="145148" y="127000"/>
                </a:lnTo>
                <a:lnTo>
                  <a:pt x="146609" y="127000"/>
                </a:lnTo>
                <a:lnTo>
                  <a:pt x="146724" y="128270"/>
                </a:lnTo>
                <a:lnTo>
                  <a:pt x="146919" y="128270"/>
                </a:lnTo>
                <a:lnTo>
                  <a:pt x="146885" y="129540"/>
                </a:lnTo>
                <a:lnTo>
                  <a:pt x="146172" y="129540"/>
                </a:lnTo>
                <a:lnTo>
                  <a:pt x="145700" y="130810"/>
                </a:lnTo>
                <a:lnTo>
                  <a:pt x="144757" y="130810"/>
                </a:lnTo>
                <a:lnTo>
                  <a:pt x="144757" y="132080"/>
                </a:lnTo>
                <a:lnTo>
                  <a:pt x="144918" y="132080"/>
                </a:lnTo>
                <a:lnTo>
                  <a:pt x="145148" y="133350"/>
                </a:lnTo>
                <a:lnTo>
                  <a:pt x="147310" y="133350"/>
                </a:lnTo>
                <a:lnTo>
                  <a:pt x="147437" y="134620"/>
                </a:lnTo>
                <a:lnTo>
                  <a:pt x="147747" y="134620"/>
                </a:lnTo>
                <a:lnTo>
                  <a:pt x="147747" y="135890"/>
                </a:lnTo>
                <a:lnTo>
                  <a:pt x="147586" y="135890"/>
                </a:lnTo>
                <a:lnTo>
                  <a:pt x="147437" y="137160"/>
                </a:lnTo>
                <a:lnTo>
                  <a:pt x="146011" y="137160"/>
                </a:lnTo>
                <a:lnTo>
                  <a:pt x="145861" y="138430"/>
                </a:lnTo>
                <a:lnTo>
                  <a:pt x="156475" y="138430"/>
                </a:lnTo>
                <a:lnTo>
                  <a:pt x="156199" y="135890"/>
                </a:lnTo>
                <a:lnTo>
                  <a:pt x="155958" y="134620"/>
                </a:lnTo>
                <a:lnTo>
                  <a:pt x="155728" y="132080"/>
                </a:lnTo>
                <a:lnTo>
                  <a:pt x="155532" y="130810"/>
                </a:lnTo>
                <a:lnTo>
                  <a:pt x="155210" y="127000"/>
                </a:lnTo>
                <a:lnTo>
                  <a:pt x="155141" y="121920"/>
                </a:lnTo>
                <a:lnTo>
                  <a:pt x="154670" y="120650"/>
                </a:lnTo>
                <a:lnTo>
                  <a:pt x="154233" y="119380"/>
                </a:lnTo>
                <a:lnTo>
                  <a:pt x="153761" y="118110"/>
                </a:lnTo>
                <a:lnTo>
                  <a:pt x="152738" y="115570"/>
                </a:lnTo>
                <a:lnTo>
                  <a:pt x="151634" y="114300"/>
                </a:lnTo>
                <a:lnTo>
                  <a:pt x="150461" y="111760"/>
                </a:lnTo>
                <a:lnTo>
                  <a:pt x="149196" y="109220"/>
                </a:lnTo>
                <a:lnTo>
                  <a:pt x="147862" y="107950"/>
                </a:lnTo>
                <a:lnTo>
                  <a:pt x="147195" y="106680"/>
                </a:lnTo>
                <a:lnTo>
                  <a:pt x="145781" y="105410"/>
                </a:lnTo>
                <a:lnTo>
                  <a:pt x="145033" y="104140"/>
                </a:lnTo>
                <a:lnTo>
                  <a:pt x="142756" y="101600"/>
                </a:lnTo>
                <a:lnTo>
                  <a:pt x="141100" y="100330"/>
                </a:lnTo>
                <a:lnTo>
                  <a:pt x="140272" y="99060"/>
                </a:lnTo>
                <a:close/>
              </a:path>
              <a:path w="192404" h="245109">
                <a:moveTo>
                  <a:pt x="101978" y="128270"/>
                </a:moveTo>
                <a:lnTo>
                  <a:pt x="101277" y="128270"/>
                </a:lnTo>
                <a:lnTo>
                  <a:pt x="101231" y="130809"/>
                </a:lnTo>
                <a:lnTo>
                  <a:pt x="101392" y="132079"/>
                </a:lnTo>
                <a:lnTo>
                  <a:pt x="101898" y="134619"/>
                </a:lnTo>
                <a:lnTo>
                  <a:pt x="66318" y="134619"/>
                </a:lnTo>
                <a:lnTo>
                  <a:pt x="64398" y="137159"/>
                </a:lnTo>
                <a:lnTo>
                  <a:pt x="111339" y="137160"/>
                </a:lnTo>
                <a:lnTo>
                  <a:pt x="111926" y="135890"/>
                </a:lnTo>
                <a:lnTo>
                  <a:pt x="112443" y="135890"/>
                </a:lnTo>
                <a:lnTo>
                  <a:pt x="112719" y="134620"/>
                </a:lnTo>
                <a:lnTo>
                  <a:pt x="112869" y="133350"/>
                </a:lnTo>
                <a:lnTo>
                  <a:pt x="112869" y="130810"/>
                </a:lnTo>
                <a:lnTo>
                  <a:pt x="103945" y="130810"/>
                </a:lnTo>
                <a:lnTo>
                  <a:pt x="103358" y="129540"/>
                </a:lnTo>
                <a:lnTo>
                  <a:pt x="102496" y="129540"/>
                </a:lnTo>
                <a:lnTo>
                  <a:pt x="101978" y="128270"/>
                </a:lnTo>
                <a:close/>
              </a:path>
              <a:path w="192404" h="245109">
                <a:moveTo>
                  <a:pt x="94159" y="125729"/>
                </a:moveTo>
                <a:lnTo>
                  <a:pt x="64237" y="125729"/>
                </a:lnTo>
                <a:lnTo>
                  <a:pt x="63604" y="126999"/>
                </a:lnTo>
                <a:lnTo>
                  <a:pt x="64317" y="126999"/>
                </a:lnTo>
                <a:lnTo>
                  <a:pt x="64593" y="128269"/>
                </a:lnTo>
                <a:lnTo>
                  <a:pt x="67261" y="128269"/>
                </a:lnTo>
                <a:lnTo>
                  <a:pt x="66835" y="129539"/>
                </a:lnTo>
                <a:lnTo>
                  <a:pt x="66284" y="129539"/>
                </a:lnTo>
                <a:lnTo>
                  <a:pt x="65502" y="130809"/>
                </a:lnTo>
                <a:lnTo>
                  <a:pt x="64398" y="132079"/>
                </a:lnTo>
                <a:lnTo>
                  <a:pt x="67974" y="132079"/>
                </a:lnTo>
                <a:lnTo>
                  <a:pt x="67778" y="133349"/>
                </a:lnTo>
                <a:lnTo>
                  <a:pt x="66996" y="134619"/>
                </a:lnTo>
                <a:lnTo>
                  <a:pt x="101898" y="134619"/>
                </a:lnTo>
                <a:lnTo>
                  <a:pt x="99702" y="132079"/>
                </a:lnTo>
                <a:lnTo>
                  <a:pt x="98793" y="130809"/>
                </a:lnTo>
                <a:lnTo>
                  <a:pt x="96677" y="128269"/>
                </a:lnTo>
                <a:lnTo>
                  <a:pt x="95458" y="126999"/>
                </a:lnTo>
                <a:lnTo>
                  <a:pt x="94159" y="125729"/>
                </a:lnTo>
                <a:close/>
              </a:path>
              <a:path w="192404" h="245109">
                <a:moveTo>
                  <a:pt x="67974" y="132079"/>
                </a:moveTo>
                <a:lnTo>
                  <a:pt x="65571" y="132079"/>
                </a:lnTo>
                <a:lnTo>
                  <a:pt x="66674" y="133349"/>
                </a:lnTo>
                <a:lnTo>
                  <a:pt x="67537" y="133349"/>
                </a:lnTo>
                <a:lnTo>
                  <a:pt x="67974" y="132079"/>
                </a:lnTo>
                <a:close/>
              </a:path>
              <a:path w="192404" h="245109">
                <a:moveTo>
                  <a:pt x="112788" y="128270"/>
                </a:moveTo>
                <a:lnTo>
                  <a:pt x="107372" y="128270"/>
                </a:lnTo>
                <a:lnTo>
                  <a:pt x="107050" y="129540"/>
                </a:lnTo>
                <a:lnTo>
                  <a:pt x="104221" y="129540"/>
                </a:lnTo>
                <a:lnTo>
                  <a:pt x="104140" y="130810"/>
                </a:lnTo>
                <a:lnTo>
                  <a:pt x="112869" y="130810"/>
                </a:lnTo>
                <a:lnTo>
                  <a:pt x="112788" y="128270"/>
                </a:lnTo>
                <a:close/>
              </a:path>
              <a:path w="192404" h="245109">
                <a:moveTo>
                  <a:pt x="105279" y="128270"/>
                </a:moveTo>
                <a:lnTo>
                  <a:pt x="104888" y="128270"/>
                </a:lnTo>
                <a:lnTo>
                  <a:pt x="104658" y="129540"/>
                </a:lnTo>
                <a:lnTo>
                  <a:pt x="105796" y="129540"/>
                </a:lnTo>
                <a:lnTo>
                  <a:pt x="105279" y="128270"/>
                </a:lnTo>
                <a:close/>
              </a:path>
              <a:path w="192404" h="245109">
                <a:moveTo>
                  <a:pt x="89202" y="121919"/>
                </a:moveTo>
                <a:lnTo>
                  <a:pt x="63926" y="121919"/>
                </a:lnTo>
                <a:lnTo>
                  <a:pt x="63409" y="123189"/>
                </a:lnTo>
                <a:lnTo>
                  <a:pt x="67192" y="123189"/>
                </a:lnTo>
                <a:lnTo>
                  <a:pt x="66674" y="124459"/>
                </a:lnTo>
                <a:lnTo>
                  <a:pt x="65732" y="124459"/>
                </a:lnTo>
                <a:lnTo>
                  <a:pt x="65306" y="125729"/>
                </a:lnTo>
                <a:lnTo>
                  <a:pt x="93492" y="125729"/>
                </a:lnTo>
                <a:lnTo>
                  <a:pt x="92825" y="124459"/>
                </a:lnTo>
                <a:lnTo>
                  <a:pt x="90697" y="123189"/>
                </a:lnTo>
                <a:lnTo>
                  <a:pt x="89202" y="121919"/>
                </a:lnTo>
                <a:close/>
              </a:path>
              <a:path w="192404" h="245109">
                <a:moveTo>
                  <a:pt x="110868" y="120650"/>
                </a:moveTo>
                <a:lnTo>
                  <a:pt x="109844" y="120650"/>
                </a:lnTo>
                <a:lnTo>
                  <a:pt x="110235" y="123190"/>
                </a:lnTo>
                <a:lnTo>
                  <a:pt x="110511" y="123190"/>
                </a:lnTo>
                <a:lnTo>
                  <a:pt x="110431" y="124460"/>
                </a:lnTo>
                <a:lnTo>
                  <a:pt x="108395" y="124460"/>
                </a:lnTo>
                <a:lnTo>
                  <a:pt x="108039" y="125730"/>
                </a:lnTo>
                <a:lnTo>
                  <a:pt x="114444" y="125730"/>
                </a:lnTo>
                <a:lnTo>
                  <a:pt x="112834" y="123190"/>
                </a:lnTo>
                <a:lnTo>
                  <a:pt x="111891" y="121920"/>
                </a:lnTo>
                <a:lnTo>
                  <a:pt x="110868" y="120650"/>
                </a:lnTo>
                <a:close/>
              </a:path>
              <a:path w="192404" h="245109">
                <a:moveTo>
                  <a:pt x="65145" y="123189"/>
                </a:moveTo>
                <a:lnTo>
                  <a:pt x="62822" y="123189"/>
                </a:lnTo>
                <a:lnTo>
                  <a:pt x="62190" y="124459"/>
                </a:lnTo>
                <a:lnTo>
                  <a:pt x="64283" y="124459"/>
                </a:lnTo>
                <a:lnTo>
                  <a:pt x="65145" y="123189"/>
                </a:lnTo>
                <a:close/>
              </a:path>
              <a:path w="192404" h="245109">
                <a:moveTo>
                  <a:pt x="65367" y="110609"/>
                </a:moveTo>
                <a:lnTo>
                  <a:pt x="65617" y="111759"/>
                </a:lnTo>
                <a:lnTo>
                  <a:pt x="65893" y="111759"/>
                </a:lnTo>
                <a:lnTo>
                  <a:pt x="66123" y="113029"/>
                </a:lnTo>
                <a:lnTo>
                  <a:pt x="66249" y="116839"/>
                </a:lnTo>
                <a:lnTo>
                  <a:pt x="66042" y="118109"/>
                </a:lnTo>
                <a:lnTo>
                  <a:pt x="65651" y="119379"/>
                </a:lnTo>
                <a:lnTo>
                  <a:pt x="65421" y="119379"/>
                </a:lnTo>
                <a:lnTo>
                  <a:pt x="64754" y="120649"/>
                </a:lnTo>
                <a:lnTo>
                  <a:pt x="64352" y="121919"/>
                </a:lnTo>
                <a:lnTo>
                  <a:pt x="80279" y="121919"/>
                </a:lnTo>
                <a:lnTo>
                  <a:pt x="79888" y="120649"/>
                </a:lnTo>
                <a:lnTo>
                  <a:pt x="79416" y="119379"/>
                </a:lnTo>
                <a:lnTo>
                  <a:pt x="78784" y="118109"/>
                </a:lnTo>
                <a:lnTo>
                  <a:pt x="71792" y="118109"/>
                </a:lnTo>
                <a:lnTo>
                  <a:pt x="71596" y="116839"/>
                </a:lnTo>
                <a:lnTo>
                  <a:pt x="70918" y="115569"/>
                </a:lnTo>
                <a:lnTo>
                  <a:pt x="70492" y="114299"/>
                </a:lnTo>
                <a:lnTo>
                  <a:pt x="67537" y="114299"/>
                </a:lnTo>
                <a:lnTo>
                  <a:pt x="66720" y="111759"/>
                </a:lnTo>
                <a:lnTo>
                  <a:pt x="65367" y="110609"/>
                </a:lnTo>
                <a:close/>
              </a:path>
              <a:path w="192404" h="245109">
                <a:moveTo>
                  <a:pt x="87753" y="120649"/>
                </a:moveTo>
                <a:lnTo>
                  <a:pt x="81187" y="120649"/>
                </a:lnTo>
                <a:lnTo>
                  <a:pt x="80716" y="121919"/>
                </a:lnTo>
                <a:lnTo>
                  <a:pt x="88501" y="121919"/>
                </a:lnTo>
                <a:lnTo>
                  <a:pt x="87753" y="120649"/>
                </a:lnTo>
                <a:close/>
              </a:path>
              <a:path w="192404" h="245109">
                <a:moveTo>
                  <a:pt x="82406" y="118109"/>
                </a:moveTo>
                <a:lnTo>
                  <a:pt x="82084" y="119379"/>
                </a:lnTo>
                <a:lnTo>
                  <a:pt x="81854" y="120649"/>
                </a:lnTo>
                <a:lnTo>
                  <a:pt x="83544" y="120649"/>
                </a:lnTo>
                <a:lnTo>
                  <a:pt x="82406" y="118109"/>
                </a:lnTo>
                <a:close/>
              </a:path>
              <a:path w="192404" h="245109">
                <a:moveTo>
                  <a:pt x="39271" y="114299"/>
                </a:moveTo>
                <a:lnTo>
                  <a:pt x="38914" y="114299"/>
                </a:lnTo>
                <a:lnTo>
                  <a:pt x="37937" y="115569"/>
                </a:lnTo>
                <a:lnTo>
                  <a:pt x="37155" y="116839"/>
                </a:lnTo>
                <a:lnTo>
                  <a:pt x="35142" y="118109"/>
                </a:lnTo>
                <a:lnTo>
                  <a:pt x="34429" y="118853"/>
                </a:lnTo>
                <a:lnTo>
                  <a:pt x="34119" y="119379"/>
                </a:lnTo>
                <a:lnTo>
                  <a:pt x="37189" y="119379"/>
                </a:lnTo>
                <a:lnTo>
                  <a:pt x="37580" y="118109"/>
                </a:lnTo>
                <a:lnTo>
                  <a:pt x="38650" y="115569"/>
                </a:lnTo>
                <a:lnTo>
                  <a:pt x="39271" y="114299"/>
                </a:lnTo>
                <a:close/>
              </a:path>
              <a:path w="192404" h="245109">
                <a:moveTo>
                  <a:pt x="76461" y="114299"/>
                </a:moveTo>
                <a:lnTo>
                  <a:pt x="73712" y="114299"/>
                </a:lnTo>
                <a:lnTo>
                  <a:pt x="73241" y="115569"/>
                </a:lnTo>
                <a:lnTo>
                  <a:pt x="72654" y="116839"/>
                </a:lnTo>
                <a:lnTo>
                  <a:pt x="71941" y="118109"/>
                </a:lnTo>
                <a:lnTo>
                  <a:pt x="78784" y="118109"/>
                </a:lnTo>
                <a:lnTo>
                  <a:pt x="77956" y="116839"/>
                </a:lnTo>
                <a:lnTo>
                  <a:pt x="77484" y="115569"/>
                </a:lnTo>
                <a:lnTo>
                  <a:pt x="76461" y="114299"/>
                </a:lnTo>
                <a:close/>
              </a:path>
              <a:path w="192404" h="245109">
                <a:moveTo>
                  <a:pt x="47056" y="41909"/>
                </a:moveTo>
                <a:lnTo>
                  <a:pt x="38408" y="41909"/>
                </a:lnTo>
                <a:lnTo>
                  <a:pt x="38132" y="43179"/>
                </a:lnTo>
                <a:lnTo>
                  <a:pt x="37189" y="46989"/>
                </a:lnTo>
                <a:lnTo>
                  <a:pt x="36833" y="48259"/>
                </a:lnTo>
                <a:lnTo>
                  <a:pt x="36442" y="48259"/>
                </a:lnTo>
                <a:lnTo>
                  <a:pt x="35970" y="49529"/>
                </a:lnTo>
                <a:lnTo>
                  <a:pt x="35464" y="50799"/>
                </a:lnTo>
                <a:lnTo>
                  <a:pt x="34475" y="50799"/>
                </a:lnTo>
                <a:lnTo>
                  <a:pt x="33728" y="52069"/>
                </a:lnTo>
                <a:lnTo>
                  <a:pt x="32394" y="52069"/>
                </a:lnTo>
                <a:lnTo>
                  <a:pt x="30738" y="53339"/>
                </a:lnTo>
                <a:lnTo>
                  <a:pt x="27277" y="53339"/>
                </a:lnTo>
                <a:lnTo>
                  <a:pt x="27357" y="55879"/>
                </a:lnTo>
                <a:lnTo>
                  <a:pt x="27484" y="58419"/>
                </a:lnTo>
                <a:lnTo>
                  <a:pt x="27576" y="60959"/>
                </a:lnTo>
                <a:lnTo>
                  <a:pt x="27696" y="67309"/>
                </a:lnTo>
                <a:lnTo>
                  <a:pt x="27581" y="69849"/>
                </a:lnTo>
                <a:lnTo>
                  <a:pt x="27242" y="73659"/>
                </a:lnTo>
                <a:lnTo>
                  <a:pt x="26771" y="76199"/>
                </a:lnTo>
                <a:lnTo>
                  <a:pt x="26380" y="77469"/>
                </a:lnTo>
                <a:lnTo>
                  <a:pt x="25908" y="80009"/>
                </a:lnTo>
                <a:lnTo>
                  <a:pt x="25356" y="81279"/>
                </a:lnTo>
                <a:lnTo>
                  <a:pt x="24022" y="85089"/>
                </a:lnTo>
                <a:lnTo>
                  <a:pt x="23666" y="86359"/>
                </a:lnTo>
                <a:lnTo>
                  <a:pt x="23229" y="87629"/>
                </a:lnTo>
                <a:lnTo>
                  <a:pt x="22205" y="88899"/>
                </a:lnTo>
                <a:lnTo>
                  <a:pt x="21734" y="90169"/>
                </a:lnTo>
                <a:lnTo>
                  <a:pt x="21113" y="91439"/>
                </a:lnTo>
                <a:lnTo>
                  <a:pt x="20952" y="91439"/>
                </a:lnTo>
                <a:lnTo>
                  <a:pt x="20837" y="92709"/>
                </a:lnTo>
                <a:lnTo>
                  <a:pt x="20917" y="93979"/>
                </a:lnTo>
                <a:lnTo>
                  <a:pt x="21584" y="97789"/>
                </a:lnTo>
                <a:lnTo>
                  <a:pt x="21308" y="100329"/>
                </a:lnTo>
                <a:lnTo>
                  <a:pt x="21665" y="101599"/>
                </a:lnTo>
                <a:lnTo>
                  <a:pt x="21975" y="102869"/>
                </a:lnTo>
                <a:lnTo>
                  <a:pt x="23390" y="111759"/>
                </a:lnTo>
                <a:lnTo>
                  <a:pt x="23746" y="113029"/>
                </a:lnTo>
                <a:lnTo>
                  <a:pt x="23390" y="113029"/>
                </a:lnTo>
                <a:lnTo>
                  <a:pt x="22723" y="114299"/>
                </a:lnTo>
                <a:lnTo>
                  <a:pt x="36879" y="114299"/>
                </a:lnTo>
                <a:lnTo>
                  <a:pt x="37822" y="111759"/>
                </a:lnTo>
                <a:lnTo>
                  <a:pt x="38328" y="111759"/>
                </a:lnTo>
                <a:lnTo>
                  <a:pt x="38880" y="110489"/>
                </a:lnTo>
                <a:lnTo>
                  <a:pt x="39466" y="110489"/>
                </a:lnTo>
                <a:lnTo>
                  <a:pt x="40731" y="109219"/>
                </a:lnTo>
                <a:lnTo>
                  <a:pt x="42146" y="107949"/>
                </a:lnTo>
                <a:lnTo>
                  <a:pt x="43721" y="106679"/>
                </a:lnTo>
                <a:lnTo>
                  <a:pt x="38845" y="106679"/>
                </a:lnTo>
                <a:lnTo>
                  <a:pt x="38880" y="105409"/>
                </a:lnTo>
                <a:lnTo>
                  <a:pt x="39075" y="104139"/>
                </a:lnTo>
                <a:lnTo>
                  <a:pt x="39236" y="104139"/>
                </a:lnTo>
                <a:lnTo>
                  <a:pt x="39742" y="101599"/>
                </a:lnTo>
                <a:lnTo>
                  <a:pt x="40651" y="99059"/>
                </a:lnTo>
                <a:lnTo>
                  <a:pt x="41283" y="97789"/>
                </a:lnTo>
                <a:lnTo>
                  <a:pt x="41628" y="97789"/>
                </a:lnTo>
                <a:lnTo>
                  <a:pt x="42456" y="96519"/>
                </a:lnTo>
                <a:lnTo>
                  <a:pt x="42928" y="96519"/>
                </a:lnTo>
                <a:lnTo>
                  <a:pt x="43399" y="95249"/>
                </a:lnTo>
                <a:lnTo>
                  <a:pt x="41007" y="95249"/>
                </a:lnTo>
                <a:lnTo>
                  <a:pt x="40731" y="93979"/>
                </a:lnTo>
                <a:lnTo>
                  <a:pt x="40375" y="93979"/>
                </a:lnTo>
                <a:lnTo>
                  <a:pt x="39938" y="92709"/>
                </a:lnTo>
                <a:lnTo>
                  <a:pt x="39351" y="88899"/>
                </a:lnTo>
                <a:lnTo>
                  <a:pt x="39190" y="88899"/>
                </a:lnTo>
                <a:lnTo>
                  <a:pt x="39075" y="87629"/>
                </a:lnTo>
                <a:lnTo>
                  <a:pt x="38995" y="82549"/>
                </a:lnTo>
                <a:lnTo>
                  <a:pt x="39627" y="80009"/>
                </a:lnTo>
                <a:lnTo>
                  <a:pt x="39984" y="78739"/>
                </a:lnTo>
                <a:lnTo>
                  <a:pt x="40455" y="74929"/>
                </a:lnTo>
                <a:lnTo>
                  <a:pt x="40530" y="73659"/>
                </a:lnTo>
                <a:lnTo>
                  <a:pt x="40490" y="67309"/>
                </a:lnTo>
                <a:lnTo>
                  <a:pt x="40294" y="66039"/>
                </a:lnTo>
                <a:lnTo>
                  <a:pt x="40409" y="59689"/>
                </a:lnTo>
                <a:lnTo>
                  <a:pt x="40570" y="59689"/>
                </a:lnTo>
                <a:lnTo>
                  <a:pt x="41076" y="57149"/>
                </a:lnTo>
                <a:lnTo>
                  <a:pt x="41398" y="55879"/>
                </a:lnTo>
                <a:lnTo>
                  <a:pt x="42146" y="54609"/>
                </a:lnTo>
                <a:lnTo>
                  <a:pt x="42974" y="53339"/>
                </a:lnTo>
                <a:lnTo>
                  <a:pt x="43917" y="50799"/>
                </a:lnTo>
                <a:lnTo>
                  <a:pt x="46861" y="43179"/>
                </a:lnTo>
                <a:lnTo>
                  <a:pt x="47056" y="41909"/>
                </a:lnTo>
                <a:close/>
              </a:path>
              <a:path w="192404" h="245109">
                <a:moveTo>
                  <a:pt x="69388" y="110489"/>
                </a:moveTo>
                <a:lnTo>
                  <a:pt x="68951" y="111759"/>
                </a:lnTo>
                <a:lnTo>
                  <a:pt x="68721" y="111759"/>
                </a:lnTo>
                <a:lnTo>
                  <a:pt x="68480" y="113029"/>
                </a:lnTo>
                <a:lnTo>
                  <a:pt x="67974" y="114299"/>
                </a:lnTo>
                <a:lnTo>
                  <a:pt x="70492" y="114299"/>
                </a:lnTo>
                <a:lnTo>
                  <a:pt x="69975" y="113029"/>
                </a:lnTo>
                <a:lnTo>
                  <a:pt x="69388" y="110489"/>
                </a:lnTo>
                <a:close/>
              </a:path>
              <a:path w="192404" h="245109">
                <a:moveTo>
                  <a:pt x="75242" y="113029"/>
                </a:moveTo>
                <a:lnTo>
                  <a:pt x="74506" y="113029"/>
                </a:lnTo>
                <a:lnTo>
                  <a:pt x="74069" y="114299"/>
                </a:lnTo>
                <a:lnTo>
                  <a:pt x="75874" y="114299"/>
                </a:lnTo>
                <a:lnTo>
                  <a:pt x="75242" y="113029"/>
                </a:lnTo>
                <a:close/>
              </a:path>
              <a:path w="192404" h="245109">
                <a:moveTo>
                  <a:pt x="64237" y="107949"/>
                </a:moveTo>
                <a:lnTo>
                  <a:pt x="65226" y="110489"/>
                </a:lnTo>
                <a:lnTo>
                  <a:pt x="65367" y="110609"/>
                </a:lnTo>
                <a:lnTo>
                  <a:pt x="65030" y="109219"/>
                </a:lnTo>
                <a:lnTo>
                  <a:pt x="64237" y="107949"/>
                </a:lnTo>
                <a:close/>
              </a:path>
              <a:path w="192404" h="245109">
                <a:moveTo>
                  <a:pt x="48988" y="100329"/>
                </a:moveTo>
                <a:lnTo>
                  <a:pt x="43399" y="100329"/>
                </a:lnTo>
                <a:lnTo>
                  <a:pt x="42732" y="101599"/>
                </a:lnTo>
                <a:lnTo>
                  <a:pt x="41237" y="102869"/>
                </a:lnTo>
                <a:lnTo>
                  <a:pt x="39662" y="105409"/>
                </a:lnTo>
                <a:lnTo>
                  <a:pt x="38845" y="106679"/>
                </a:lnTo>
                <a:lnTo>
                  <a:pt x="44538" y="106679"/>
                </a:lnTo>
                <a:lnTo>
                  <a:pt x="45412" y="105409"/>
                </a:lnTo>
                <a:lnTo>
                  <a:pt x="50322" y="105409"/>
                </a:lnTo>
                <a:lnTo>
                  <a:pt x="49966" y="104139"/>
                </a:lnTo>
                <a:lnTo>
                  <a:pt x="49655" y="102869"/>
                </a:lnTo>
                <a:lnTo>
                  <a:pt x="49460" y="101599"/>
                </a:lnTo>
                <a:lnTo>
                  <a:pt x="48988" y="100329"/>
                </a:lnTo>
                <a:close/>
              </a:path>
              <a:path w="192404" h="245109">
                <a:moveTo>
                  <a:pt x="47171" y="97789"/>
                </a:moveTo>
                <a:lnTo>
                  <a:pt x="47022" y="97789"/>
                </a:lnTo>
                <a:lnTo>
                  <a:pt x="46504" y="99059"/>
                </a:lnTo>
                <a:lnTo>
                  <a:pt x="44664" y="100329"/>
                </a:lnTo>
                <a:lnTo>
                  <a:pt x="48712" y="100329"/>
                </a:lnTo>
                <a:lnTo>
                  <a:pt x="47999" y="99059"/>
                </a:lnTo>
                <a:lnTo>
                  <a:pt x="47608" y="99059"/>
                </a:lnTo>
                <a:lnTo>
                  <a:pt x="47171" y="97789"/>
                </a:lnTo>
                <a:close/>
              </a:path>
              <a:path w="192404" h="245109">
                <a:moveTo>
                  <a:pt x="130176" y="91440"/>
                </a:moveTo>
                <a:lnTo>
                  <a:pt x="126519" y="91440"/>
                </a:lnTo>
                <a:lnTo>
                  <a:pt x="126438" y="92710"/>
                </a:lnTo>
                <a:lnTo>
                  <a:pt x="126795" y="92710"/>
                </a:lnTo>
                <a:lnTo>
                  <a:pt x="126944" y="93980"/>
                </a:lnTo>
                <a:lnTo>
                  <a:pt x="129026" y="93980"/>
                </a:lnTo>
                <a:lnTo>
                  <a:pt x="129233" y="95250"/>
                </a:lnTo>
                <a:lnTo>
                  <a:pt x="130486" y="95250"/>
                </a:lnTo>
                <a:lnTo>
                  <a:pt x="131981" y="96520"/>
                </a:lnTo>
                <a:lnTo>
                  <a:pt x="132062" y="99060"/>
                </a:lnTo>
                <a:lnTo>
                  <a:pt x="139444" y="99060"/>
                </a:lnTo>
                <a:lnTo>
                  <a:pt x="135914" y="96520"/>
                </a:lnTo>
                <a:lnTo>
                  <a:pt x="132142" y="92710"/>
                </a:lnTo>
                <a:lnTo>
                  <a:pt x="130176" y="91440"/>
                </a:lnTo>
                <a:close/>
              </a:path>
              <a:path w="192404" h="245109">
                <a:moveTo>
                  <a:pt x="46976" y="90169"/>
                </a:moveTo>
                <a:lnTo>
                  <a:pt x="45090" y="90169"/>
                </a:lnTo>
                <a:lnTo>
                  <a:pt x="43319" y="92709"/>
                </a:lnTo>
                <a:lnTo>
                  <a:pt x="41122" y="95249"/>
                </a:lnTo>
                <a:lnTo>
                  <a:pt x="44503" y="95249"/>
                </a:lnTo>
                <a:lnTo>
                  <a:pt x="45136" y="93979"/>
                </a:lnTo>
                <a:lnTo>
                  <a:pt x="48045" y="93979"/>
                </a:lnTo>
                <a:lnTo>
                  <a:pt x="47413" y="91439"/>
                </a:lnTo>
                <a:lnTo>
                  <a:pt x="47171" y="91439"/>
                </a:lnTo>
                <a:lnTo>
                  <a:pt x="46976" y="90169"/>
                </a:lnTo>
                <a:close/>
              </a:path>
              <a:path w="192404" h="245109">
                <a:moveTo>
                  <a:pt x="107245" y="92710"/>
                </a:moveTo>
                <a:lnTo>
                  <a:pt x="80359" y="92709"/>
                </a:lnTo>
                <a:lnTo>
                  <a:pt x="83027" y="93979"/>
                </a:lnTo>
                <a:lnTo>
                  <a:pt x="105486" y="93980"/>
                </a:lnTo>
                <a:lnTo>
                  <a:pt x="107245" y="92710"/>
                </a:lnTo>
                <a:close/>
              </a:path>
              <a:path w="192404" h="245109">
                <a:moveTo>
                  <a:pt x="82797" y="91439"/>
                </a:moveTo>
                <a:lnTo>
                  <a:pt x="74299" y="91439"/>
                </a:lnTo>
                <a:lnTo>
                  <a:pt x="76817" y="92709"/>
                </a:lnTo>
                <a:lnTo>
                  <a:pt x="85821" y="92709"/>
                </a:lnTo>
                <a:lnTo>
                  <a:pt x="82797" y="91439"/>
                </a:lnTo>
                <a:close/>
              </a:path>
              <a:path w="192404" h="245109">
                <a:moveTo>
                  <a:pt x="114364" y="91440"/>
                </a:moveTo>
                <a:lnTo>
                  <a:pt x="104336" y="91440"/>
                </a:lnTo>
                <a:lnTo>
                  <a:pt x="103002" y="92710"/>
                </a:lnTo>
                <a:lnTo>
                  <a:pt x="112593" y="92710"/>
                </a:lnTo>
                <a:lnTo>
                  <a:pt x="114364" y="91440"/>
                </a:lnTo>
                <a:close/>
              </a:path>
              <a:path w="192404" h="245109">
                <a:moveTo>
                  <a:pt x="76817" y="90169"/>
                </a:moveTo>
                <a:lnTo>
                  <a:pt x="62868" y="90169"/>
                </a:lnTo>
                <a:lnTo>
                  <a:pt x="64904" y="91439"/>
                </a:lnTo>
                <a:lnTo>
                  <a:pt x="80796" y="91439"/>
                </a:lnTo>
                <a:lnTo>
                  <a:pt x="76817" y="90169"/>
                </a:lnTo>
                <a:close/>
              </a:path>
              <a:path w="192404" h="245109">
                <a:moveTo>
                  <a:pt x="117940" y="90170"/>
                </a:moveTo>
                <a:lnTo>
                  <a:pt x="110868" y="90170"/>
                </a:lnTo>
                <a:lnTo>
                  <a:pt x="108234" y="91440"/>
                </a:lnTo>
                <a:lnTo>
                  <a:pt x="116181" y="91440"/>
                </a:lnTo>
                <a:lnTo>
                  <a:pt x="117940" y="90170"/>
                </a:lnTo>
                <a:close/>
              </a:path>
              <a:path w="192404" h="245109">
                <a:moveTo>
                  <a:pt x="124426" y="88900"/>
                </a:moveTo>
                <a:lnTo>
                  <a:pt x="120504" y="88900"/>
                </a:lnTo>
                <a:lnTo>
                  <a:pt x="121321" y="90170"/>
                </a:lnTo>
                <a:lnTo>
                  <a:pt x="123011" y="90170"/>
                </a:lnTo>
                <a:lnTo>
                  <a:pt x="122942" y="91440"/>
                </a:lnTo>
                <a:lnTo>
                  <a:pt x="128209" y="91440"/>
                </a:lnTo>
                <a:lnTo>
                  <a:pt x="126358" y="90170"/>
                </a:lnTo>
                <a:lnTo>
                  <a:pt x="124426" y="88900"/>
                </a:lnTo>
                <a:close/>
              </a:path>
              <a:path w="192404" h="245109">
                <a:moveTo>
                  <a:pt x="46780" y="88899"/>
                </a:moveTo>
                <a:lnTo>
                  <a:pt x="46309" y="88899"/>
                </a:lnTo>
                <a:lnTo>
                  <a:pt x="45803" y="90169"/>
                </a:lnTo>
                <a:lnTo>
                  <a:pt x="46826" y="90169"/>
                </a:lnTo>
                <a:lnTo>
                  <a:pt x="46780" y="88899"/>
                </a:lnTo>
                <a:close/>
              </a:path>
              <a:path w="192404" h="245109">
                <a:moveTo>
                  <a:pt x="68917" y="87629"/>
                </a:moveTo>
                <a:lnTo>
                  <a:pt x="52323" y="87629"/>
                </a:lnTo>
                <a:lnTo>
                  <a:pt x="51656" y="88899"/>
                </a:lnTo>
                <a:lnTo>
                  <a:pt x="51932" y="90169"/>
                </a:lnTo>
                <a:lnTo>
                  <a:pt x="74851" y="90169"/>
                </a:lnTo>
                <a:lnTo>
                  <a:pt x="72884" y="88899"/>
                </a:lnTo>
                <a:lnTo>
                  <a:pt x="68917" y="87629"/>
                </a:lnTo>
                <a:close/>
              </a:path>
              <a:path w="192404" h="245109">
                <a:moveTo>
                  <a:pt x="120504" y="88900"/>
                </a:moveTo>
                <a:lnTo>
                  <a:pt x="115744" y="88900"/>
                </a:lnTo>
                <a:lnTo>
                  <a:pt x="112121" y="90170"/>
                </a:lnTo>
                <a:lnTo>
                  <a:pt x="120102" y="90170"/>
                </a:lnTo>
                <a:lnTo>
                  <a:pt x="120504" y="88900"/>
                </a:lnTo>
                <a:close/>
              </a:path>
              <a:path w="192404" h="245109">
                <a:moveTo>
                  <a:pt x="56256" y="86359"/>
                </a:moveTo>
                <a:lnTo>
                  <a:pt x="53231" y="86359"/>
                </a:lnTo>
                <a:lnTo>
                  <a:pt x="52840" y="87629"/>
                </a:lnTo>
                <a:lnTo>
                  <a:pt x="56612" y="87629"/>
                </a:lnTo>
                <a:lnTo>
                  <a:pt x="56256" y="86359"/>
                </a:lnTo>
                <a:close/>
              </a:path>
              <a:path w="192404" h="245109">
                <a:moveTo>
                  <a:pt x="50759" y="49529"/>
                </a:moveTo>
                <a:lnTo>
                  <a:pt x="49414" y="49529"/>
                </a:lnTo>
                <a:lnTo>
                  <a:pt x="49494" y="53339"/>
                </a:lnTo>
                <a:lnTo>
                  <a:pt x="49299" y="53339"/>
                </a:lnTo>
                <a:lnTo>
                  <a:pt x="48586" y="55879"/>
                </a:lnTo>
                <a:lnTo>
                  <a:pt x="48471" y="57149"/>
                </a:lnTo>
                <a:lnTo>
                  <a:pt x="48747" y="58419"/>
                </a:lnTo>
                <a:lnTo>
                  <a:pt x="50011" y="58419"/>
                </a:lnTo>
                <a:lnTo>
                  <a:pt x="50011" y="60959"/>
                </a:lnTo>
                <a:lnTo>
                  <a:pt x="49655" y="63499"/>
                </a:lnTo>
                <a:lnTo>
                  <a:pt x="49264" y="64769"/>
                </a:lnTo>
                <a:lnTo>
                  <a:pt x="48908" y="66039"/>
                </a:lnTo>
                <a:lnTo>
                  <a:pt x="48793" y="67309"/>
                </a:lnTo>
                <a:lnTo>
                  <a:pt x="49138" y="67309"/>
                </a:lnTo>
                <a:lnTo>
                  <a:pt x="49540" y="68579"/>
                </a:lnTo>
                <a:lnTo>
                  <a:pt x="50678" y="68579"/>
                </a:lnTo>
                <a:lnTo>
                  <a:pt x="50632" y="71119"/>
                </a:lnTo>
                <a:lnTo>
                  <a:pt x="50437" y="71119"/>
                </a:lnTo>
                <a:lnTo>
                  <a:pt x="50276" y="72389"/>
                </a:lnTo>
                <a:lnTo>
                  <a:pt x="49770" y="72389"/>
                </a:lnTo>
                <a:lnTo>
                  <a:pt x="49414" y="73659"/>
                </a:lnTo>
                <a:lnTo>
                  <a:pt x="48390" y="73659"/>
                </a:lnTo>
                <a:lnTo>
                  <a:pt x="48390" y="74929"/>
                </a:lnTo>
                <a:lnTo>
                  <a:pt x="48712" y="74929"/>
                </a:lnTo>
                <a:lnTo>
                  <a:pt x="48908" y="76199"/>
                </a:lnTo>
                <a:lnTo>
                  <a:pt x="51897" y="76199"/>
                </a:lnTo>
                <a:lnTo>
                  <a:pt x="51736" y="77469"/>
                </a:lnTo>
                <a:lnTo>
                  <a:pt x="51150" y="77469"/>
                </a:lnTo>
                <a:lnTo>
                  <a:pt x="50598" y="78739"/>
                </a:lnTo>
                <a:lnTo>
                  <a:pt x="50276" y="78739"/>
                </a:lnTo>
                <a:lnTo>
                  <a:pt x="49460" y="80009"/>
                </a:lnTo>
                <a:lnTo>
                  <a:pt x="49736" y="80009"/>
                </a:lnTo>
                <a:lnTo>
                  <a:pt x="50356" y="81279"/>
                </a:lnTo>
                <a:lnTo>
                  <a:pt x="51265" y="81279"/>
                </a:lnTo>
                <a:lnTo>
                  <a:pt x="52449" y="82549"/>
                </a:lnTo>
                <a:lnTo>
                  <a:pt x="51495" y="82549"/>
                </a:lnTo>
                <a:lnTo>
                  <a:pt x="51023" y="83819"/>
                </a:lnTo>
                <a:lnTo>
                  <a:pt x="50517" y="83819"/>
                </a:lnTo>
                <a:lnTo>
                  <a:pt x="49931" y="85089"/>
                </a:lnTo>
                <a:lnTo>
                  <a:pt x="53933" y="85089"/>
                </a:lnTo>
                <a:lnTo>
                  <a:pt x="53542" y="86359"/>
                </a:lnTo>
                <a:lnTo>
                  <a:pt x="55945" y="86359"/>
                </a:lnTo>
                <a:lnTo>
                  <a:pt x="55669" y="85089"/>
                </a:lnTo>
                <a:lnTo>
                  <a:pt x="55198" y="83819"/>
                </a:lnTo>
                <a:lnTo>
                  <a:pt x="54726" y="81279"/>
                </a:lnTo>
                <a:lnTo>
                  <a:pt x="54450" y="80009"/>
                </a:lnTo>
                <a:lnTo>
                  <a:pt x="54209" y="78739"/>
                </a:lnTo>
                <a:lnTo>
                  <a:pt x="53312" y="74929"/>
                </a:lnTo>
                <a:lnTo>
                  <a:pt x="53036" y="73659"/>
                </a:lnTo>
                <a:lnTo>
                  <a:pt x="52794" y="72389"/>
                </a:lnTo>
                <a:lnTo>
                  <a:pt x="51932" y="64769"/>
                </a:lnTo>
                <a:lnTo>
                  <a:pt x="51265" y="55879"/>
                </a:lnTo>
                <a:lnTo>
                  <a:pt x="51023" y="53339"/>
                </a:lnTo>
                <a:lnTo>
                  <a:pt x="50759" y="49529"/>
                </a:lnTo>
                <a:close/>
              </a:path>
              <a:path w="192404" h="245109">
                <a:moveTo>
                  <a:pt x="31612" y="46989"/>
                </a:moveTo>
                <a:lnTo>
                  <a:pt x="17260" y="46989"/>
                </a:lnTo>
                <a:lnTo>
                  <a:pt x="16433" y="49529"/>
                </a:lnTo>
                <a:lnTo>
                  <a:pt x="14823" y="52069"/>
                </a:lnTo>
                <a:lnTo>
                  <a:pt x="13477" y="53339"/>
                </a:lnTo>
                <a:lnTo>
                  <a:pt x="13006" y="53339"/>
                </a:lnTo>
                <a:lnTo>
                  <a:pt x="11994" y="54609"/>
                </a:lnTo>
                <a:lnTo>
                  <a:pt x="10890" y="55879"/>
                </a:lnTo>
                <a:lnTo>
                  <a:pt x="10257" y="57149"/>
                </a:lnTo>
                <a:lnTo>
                  <a:pt x="12385" y="57149"/>
                </a:lnTo>
                <a:lnTo>
                  <a:pt x="12776" y="55879"/>
                </a:lnTo>
                <a:lnTo>
                  <a:pt x="14386" y="55879"/>
                </a:lnTo>
                <a:lnTo>
                  <a:pt x="16594" y="53339"/>
                </a:lnTo>
                <a:lnTo>
                  <a:pt x="17456" y="52069"/>
                </a:lnTo>
                <a:lnTo>
                  <a:pt x="18675" y="52069"/>
                </a:lnTo>
                <a:lnTo>
                  <a:pt x="19572" y="50799"/>
                </a:lnTo>
                <a:lnTo>
                  <a:pt x="21423" y="50799"/>
                </a:lnTo>
                <a:lnTo>
                  <a:pt x="23309" y="49529"/>
                </a:lnTo>
                <a:lnTo>
                  <a:pt x="26184" y="49529"/>
                </a:lnTo>
                <a:lnTo>
                  <a:pt x="28070" y="48259"/>
                </a:lnTo>
                <a:lnTo>
                  <a:pt x="30784" y="48259"/>
                </a:lnTo>
                <a:lnTo>
                  <a:pt x="31612" y="46989"/>
                </a:lnTo>
                <a:close/>
              </a:path>
              <a:path w="192404" h="245109">
                <a:moveTo>
                  <a:pt x="7934" y="50799"/>
                </a:moveTo>
                <a:lnTo>
                  <a:pt x="701" y="50799"/>
                </a:lnTo>
                <a:lnTo>
                  <a:pt x="1218" y="52069"/>
                </a:lnTo>
                <a:lnTo>
                  <a:pt x="7233" y="52069"/>
                </a:lnTo>
                <a:lnTo>
                  <a:pt x="7934" y="50799"/>
                </a:lnTo>
                <a:close/>
              </a:path>
              <a:path w="192404" h="245109">
                <a:moveTo>
                  <a:pt x="11913" y="48259"/>
                </a:moveTo>
                <a:lnTo>
                  <a:pt x="1172" y="48259"/>
                </a:lnTo>
                <a:lnTo>
                  <a:pt x="356" y="49529"/>
                </a:lnTo>
                <a:lnTo>
                  <a:pt x="34" y="49529"/>
                </a:lnTo>
                <a:lnTo>
                  <a:pt x="0" y="50799"/>
                </a:lnTo>
                <a:lnTo>
                  <a:pt x="8647" y="50799"/>
                </a:lnTo>
                <a:lnTo>
                  <a:pt x="9981" y="49529"/>
                </a:lnTo>
                <a:lnTo>
                  <a:pt x="11913" y="48259"/>
                </a:lnTo>
                <a:close/>
              </a:path>
              <a:path w="192404" h="245109">
                <a:moveTo>
                  <a:pt x="49494" y="41909"/>
                </a:moveTo>
                <a:lnTo>
                  <a:pt x="47378" y="41909"/>
                </a:lnTo>
                <a:lnTo>
                  <a:pt x="47608" y="43179"/>
                </a:lnTo>
                <a:lnTo>
                  <a:pt x="47804" y="43179"/>
                </a:lnTo>
                <a:lnTo>
                  <a:pt x="47965" y="44449"/>
                </a:lnTo>
                <a:lnTo>
                  <a:pt x="48080" y="45719"/>
                </a:lnTo>
                <a:lnTo>
                  <a:pt x="47884" y="46989"/>
                </a:lnTo>
                <a:lnTo>
                  <a:pt x="47689" y="46989"/>
                </a:lnTo>
                <a:lnTo>
                  <a:pt x="47447" y="48259"/>
                </a:lnTo>
                <a:lnTo>
                  <a:pt x="47137" y="48259"/>
                </a:lnTo>
                <a:lnTo>
                  <a:pt x="47137" y="50799"/>
                </a:lnTo>
                <a:lnTo>
                  <a:pt x="48793" y="50799"/>
                </a:lnTo>
                <a:lnTo>
                  <a:pt x="49264" y="49529"/>
                </a:lnTo>
                <a:lnTo>
                  <a:pt x="50759" y="49529"/>
                </a:lnTo>
                <a:lnTo>
                  <a:pt x="50437" y="46989"/>
                </a:lnTo>
                <a:lnTo>
                  <a:pt x="50241" y="45719"/>
                </a:lnTo>
                <a:lnTo>
                  <a:pt x="49770" y="43179"/>
                </a:lnTo>
                <a:lnTo>
                  <a:pt x="49494" y="41909"/>
                </a:lnTo>
                <a:close/>
              </a:path>
              <a:path w="192404" h="245109">
                <a:moveTo>
                  <a:pt x="35660" y="43179"/>
                </a:moveTo>
                <a:lnTo>
                  <a:pt x="6048" y="43179"/>
                </a:lnTo>
                <a:lnTo>
                  <a:pt x="5853" y="44449"/>
                </a:lnTo>
                <a:lnTo>
                  <a:pt x="5105" y="45719"/>
                </a:lnTo>
                <a:lnTo>
                  <a:pt x="2863" y="46989"/>
                </a:lnTo>
                <a:lnTo>
                  <a:pt x="1724" y="48259"/>
                </a:lnTo>
                <a:lnTo>
                  <a:pt x="14305" y="48259"/>
                </a:lnTo>
                <a:lnTo>
                  <a:pt x="15490" y="46989"/>
                </a:lnTo>
                <a:lnTo>
                  <a:pt x="32866" y="46989"/>
                </a:lnTo>
                <a:lnTo>
                  <a:pt x="33532" y="45719"/>
                </a:lnTo>
                <a:lnTo>
                  <a:pt x="33808" y="45719"/>
                </a:lnTo>
                <a:lnTo>
                  <a:pt x="34280" y="44449"/>
                </a:lnTo>
                <a:lnTo>
                  <a:pt x="35027" y="44449"/>
                </a:lnTo>
                <a:lnTo>
                  <a:pt x="35660" y="43179"/>
                </a:lnTo>
                <a:close/>
              </a:path>
              <a:path w="192404" h="245109">
                <a:moveTo>
                  <a:pt x="45251" y="21589"/>
                </a:moveTo>
                <a:lnTo>
                  <a:pt x="14110" y="21589"/>
                </a:lnTo>
                <a:lnTo>
                  <a:pt x="13753" y="22859"/>
                </a:lnTo>
                <a:lnTo>
                  <a:pt x="13052" y="24129"/>
                </a:lnTo>
                <a:lnTo>
                  <a:pt x="12534" y="26669"/>
                </a:lnTo>
                <a:lnTo>
                  <a:pt x="11718" y="27939"/>
                </a:lnTo>
                <a:lnTo>
                  <a:pt x="10338" y="30479"/>
                </a:lnTo>
                <a:lnTo>
                  <a:pt x="8923" y="33019"/>
                </a:lnTo>
                <a:lnTo>
                  <a:pt x="8337" y="34289"/>
                </a:lnTo>
                <a:lnTo>
                  <a:pt x="5623" y="36829"/>
                </a:lnTo>
                <a:lnTo>
                  <a:pt x="2748" y="39369"/>
                </a:lnTo>
                <a:lnTo>
                  <a:pt x="1368" y="41909"/>
                </a:lnTo>
                <a:lnTo>
                  <a:pt x="149" y="43179"/>
                </a:lnTo>
                <a:lnTo>
                  <a:pt x="36522" y="43179"/>
                </a:lnTo>
                <a:lnTo>
                  <a:pt x="37074" y="41909"/>
                </a:lnTo>
                <a:lnTo>
                  <a:pt x="49494" y="41909"/>
                </a:lnTo>
                <a:lnTo>
                  <a:pt x="49218" y="40639"/>
                </a:lnTo>
                <a:lnTo>
                  <a:pt x="48517" y="36829"/>
                </a:lnTo>
                <a:lnTo>
                  <a:pt x="47643" y="35559"/>
                </a:lnTo>
                <a:lnTo>
                  <a:pt x="47137" y="34289"/>
                </a:lnTo>
                <a:lnTo>
                  <a:pt x="45481" y="30479"/>
                </a:lnTo>
                <a:lnTo>
                  <a:pt x="43721" y="27939"/>
                </a:lnTo>
                <a:lnTo>
                  <a:pt x="43089" y="26669"/>
                </a:lnTo>
                <a:lnTo>
                  <a:pt x="42422" y="26669"/>
                </a:lnTo>
                <a:lnTo>
                  <a:pt x="41789" y="25399"/>
                </a:lnTo>
                <a:lnTo>
                  <a:pt x="41122" y="25399"/>
                </a:lnTo>
                <a:lnTo>
                  <a:pt x="42698" y="24129"/>
                </a:lnTo>
                <a:lnTo>
                  <a:pt x="44388" y="22859"/>
                </a:lnTo>
                <a:lnTo>
                  <a:pt x="45251" y="21589"/>
                </a:lnTo>
                <a:close/>
              </a:path>
              <a:path w="192404" h="245109">
                <a:moveTo>
                  <a:pt x="36476" y="17779"/>
                </a:moveTo>
                <a:lnTo>
                  <a:pt x="17812" y="17779"/>
                </a:lnTo>
                <a:lnTo>
                  <a:pt x="17214" y="19049"/>
                </a:lnTo>
                <a:lnTo>
                  <a:pt x="15800" y="20319"/>
                </a:lnTo>
                <a:lnTo>
                  <a:pt x="15099" y="20319"/>
                </a:lnTo>
                <a:lnTo>
                  <a:pt x="14305" y="21589"/>
                </a:lnTo>
                <a:lnTo>
                  <a:pt x="39788" y="21589"/>
                </a:lnTo>
                <a:lnTo>
                  <a:pt x="39156" y="20319"/>
                </a:lnTo>
                <a:lnTo>
                  <a:pt x="38799" y="19049"/>
                </a:lnTo>
                <a:lnTo>
                  <a:pt x="37500" y="19049"/>
                </a:lnTo>
                <a:lnTo>
                  <a:pt x="36476" y="17779"/>
                </a:lnTo>
                <a:close/>
              </a:path>
              <a:path w="192404" h="245109">
                <a:moveTo>
                  <a:pt x="64789" y="1270"/>
                </a:moveTo>
                <a:lnTo>
                  <a:pt x="61408" y="1269"/>
                </a:lnTo>
                <a:lnTo>
                  <a:pt x="59637" y="2539"/>
                </a:lnTo>
                <a:lnTo>
                  <a:pt x="57164" y="3809"/>
                </a:lnTo>
                <a:lnTo>
                  <a:pt x="55589" y="5079"/>
                </a:lnTo>
                <a:lnTo>
                  <a:pt x="54807" y="6349"/>
                </a:lnTo>
                <a:lnTo>
                  <a:pt x="52564" y="7619"/>
                </a:lnTo>
                <a:lnTo>
                  <a:pt x="51104" y="10159"/>
                </a:lnTo>
                <a:lnTo>
                  <a:pt x="44112" y="16509"/>
                </a:lnTo>
                <a:lnTo>
                  <a:pt x="42698" y="19049"/>
                </a:lnTo>
                <a:lnTo>
                  <a:pt x="41985" y="19049"/>
                </a:lnTo>
                <a:lnTo>
                  <a:pt x="39788" y="21589"/>
                </a:lnTo>
                <a:lnTo>
                  <a:pt x="46113" y="21589"/>
                </a:lnTo>
                <a:lnTo>
                  <a:pt x="47919" y="20319"/>
                </a:lnTo>
                <a:lnTo>
                  <a:pt x="55474" y="17779"/>
                </a:lnTo>
                <a:lnTo>
                  <a:pt x="56578" y="16509"/>
                </a:lnTo>
                <a:lnTo>
                  <a:pt x="58533" y="16509"/>
                </a:lnTo>
                <a:lnTo>
                  <a:pt x="59798" y="15239"/>
                </a:lnTo>
                <a:lnTo>
                  <a:pt x="60499" y="13969"/>
                </a:lnTo>
                <a:lnTo>
                  <a:pt x="61442" y="13969"/>
                </a:lnTo>
                <a:lnTo>
                  <a:pt x="61994" y="12699"/>
                </a:lnTo>
                <a:lnTo>
                  <a:pt x="62466" y="11429"/>
                </a:lnTo>
                <a:lnTo>
                  <a:pt x="62903" y="11429"/>
                </a:lnTo>
                <a:lnTo>
                  <a:pt x="63259" y="10159"/>
                </a:lnTo>
                <a:lnTo>
                  <a:pt x="63570" y="8889"/>
                </a:lnTo>
                <a:lnTo>
                  <a:pt x="63846" y="7619"/>
                </a:lnTo>
                <a:lnTo>
                  <a:pt x="64087" y="6349"/>
                </a:lnTo>
                <a:lnTo>
                  <a:pt x="64283" y="5079"/>
                </a:lnTo>
                <a:lnTo>
                  <a:pt x="64789" y="1270"/>
                </a:lnTo>
                <a:close/>
              </a:path>
              <a:path w="192404" h="245109">
                <a:moveTo>
                  <a:pt x="29795" y="16509"/>
                </a:moveTo>
                <a:lnTo>
                  <a:pt x="19457" y="16509"/>
                </a:lnTo>
                <a:lnTo>
                  <a:pt x="19146" y="17779"/>
                </a:lnTo>
                <a:lnTo>
                  <a:pt x="30738" y="17779"/>
                </a:lnTo>
                <a:lnTo>
                  <a:pt x="29795" y="16509"/>
                </a:lnTo>
                <a:close/>
              </a:path>
              <a:path w="192404" h="245109">
                <a:moveTo>
                  <a:pt x="29370" y="15239"/>
                </a:moveTo>
                <a:lnTo>
                  <a:pt x="21262" y="15239"/>
                </a:lnTo>
                <a:lnTo>
                  <a:pt x="20400" y="16509"/>
                </a:lnTo>
                <a:lnTo>
                  <a:pt x="29209" y="16509"/>
                </a:lnTo>
                <a:lnTo>
                  <a:pt x="29370" y="15239"/>
                </a:lnTo>
                <a:close/>
              </a:path>
              <a:path w="192404" h="245109">
                <a:moveTo>
                  <a:pt x="64513" y="0"/>
                </a:moveTo>
                <a:lnTo>
                  <a:pt x="63259" y="0"/>
                </a:lnTo>
                <a:lnTo>
                  <a:pt x="62316" y="1269"/>
                </a:lnTo>
                <a:lnTo>
                  <a:pt x="64674" y="1270"/>
                </a:lnTo>
                <a:lnTo>
                  <a:pt x="64513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4578" y="289729"/>
            <a:ext cx="36195" cy="37465"/>
          </a:xfrm>
          <a:custGeom>
            <a:avLst/>
            <a:gdLst/>
            <a:ahLst/>
            <a:cxnLst/>
            <a:rect l="l" t="t" r="r" b="b"/>
            <a:pathLst>
              <a:path w="36195" h="37464">
                <a:moveTo>
                  <a:pt x="23597" y="0"/>
                </a:moveTo>
                <a:lnTo>
                  <a:pt x="20055" y="1568"/>
                </a:lnTo>
                <a:lnTo>
                  <a:pt x="19376" y="2187"/>
                </a:lnTo>
                <a:lnTo>
                  <a:pt x="12500" y="11544"/>
                </a:lnTo>
                <a:lnTo>
                  <a:pt x="11683" y="13662"/>
                </a:lnTo>
                <a:lnTo>
                  <a:pt x="2653" y="25092"/>
                </a:lnTo>
                <a:lnTo>
                  <a:pt x="1333" y="26581"/>
                </a:lnTo>
                <a:lnTo>
                  <a:pt x="114" y="28070"/>
                </a:lnTo>
                <a:lnTo>
                  <a:pt x="6094" y="28070"/>
                </a:lnTo>
                <a:lnTo>
                  <a:pt x="5818" y="29719"/>
                </a:lnTo>
                <a:lnTo>
                  <a:pt x="4806" y="30498"/>
                </a:lnTo>
                <a:lnTo>
                  <a:pt x="2828" y="31952"/>
                </a:lnTo>
                <a:lnTo>
                  <a:pt x="1567" y="33040"/>
                </a:lnTo>
                <a:lnTo>
                  <a:pt x="1138" y="33441"/>
                </a:lnTo>
                <a:lnTo>
                  <a:pt x="321" y="34414"/>
                </a:lnTo>
                <a:lnTo>
                  <a:pt x="80" y="34884"/>
                </a:lnTo>
                <a:lnTo>
                  <a:pt x="0" y="35743"/>
                </a:lnTo>
                <a:lnTo>
                  <a:pt x="118" y="35983"/>
                </a:lnTo>
                <a:lnTo>
                  <a:pt x="4243" y="37152"/>
                </a:lnTo>
                <a:lnTo>
                  <a:pt x="5542" y="37003"/>
                </a:lnTo>
                <a:lnTo>
                  <a:pt x="11879" y="33945"/>
                </a:lnTo>
                <a:lnTo>
                  <a:pt x="12546" y="33590"/>
                </a:lnTo>
                <a:lnTo>
                  <a:pt x="13213" y="33281"/>
                </a:lnTo>
                <a:lnTo>
                  <a:pt x="14271" y="32891"/>
                </a:lnTo>
                <a:lnTo>
                  <a:pt x="15455" y="32651"/>
                </a:lnTo>
                <a:lnTo>
                  <a:pt x="15846" y="32651"/>
                </a:lnTo>
                <a:lnTo>
                  <a:pt x="16283" y="32616"/>
                </a:lnTo>
                <a:lnTo>
                  <a:pt x="19274" y="32616"/>
                </a:lnTo>
                <a:lnTo>
                  <a:pt x="18916" y="32342"/>
                </a:lnTo>
                <a:lnTo>
                  <a:pt x="18514" y="31906"/>
                </a:lnTo>
                <a:lnTo>
                  <a:pt x="18203" y="31517"/>
                </a:lnTo>
                <a:lnTo>
                  <a:pt x="17973" y="31162"/>
                </a:lnTo>
                <a:lnTo>
                  <a:pt x="17617" y="30383"/>
                </a:lnTo>
                <a:lnTo>
                  <a:pt x="21699" y="30383"/>
                </a:lnTo>
                <a:lnTo>
                  <a:pt x="22493" y="30188"/>
                </a:lnTo>
                <a:lnTo>
                  <a:pt x="22688" y="30108"/>
                </a:lnTo>
                <a:lnTo>
                  <a:pt x="22251" y="29089"/>
                </a:lnTo>
                <a:lnTo>
                  <a:pt x="22136" y="28654"/>
                </a:lnTo>
                <a:lnTo>
                  <a:pt x="22136" y="27566"/>
                </a:lnTo>
                <a:lnTo>
                  <a:pt x="23597" y="27211"/>
                </a:lnTo>
                <a:lnTo>
                  <a:pt x="24183" y="27016"/>
                </a:lnTo>
                <a:lnTo>
                  <a:pt x="25678" y="26432"/>
                </a:lnTo>
                <a:lnTo>
                  <a:pt x="25437" y="25962"/>
                </a:lnTo>
                <a:lnTo>
                  <a:pt x="25552" y="24978"/>
                </a:lnTo>
                <a:lnTo>
                  <a:pt x="25908" y="24703"/>
                </a:lnTo>
                <a:lnTo>
                  <a:pt x="26104" y="24588"/>
                </a:lnTo>
                <a:lnTo>
                  <a:pt x="26575" y="24542"/>
                </a:lnTo>
                <a:lnTo>
                  <a:pt x="26978" y="24474"/>
                </a:lnTo>
                <a:lnTo>
                  <a:pt x="27288" y="24393"/>
                </a:lnTo>
                <a:lnTo>
                  <a:pt x="27679" y="24199"/>
                </a:lnTo>
                <a:lnTo>
                  <a:pt x="27679" y="23489"/>
                </a:lnTo>
                <a:lnTo>
                  <a:pt x="27518" y="23328"/>
                </a:lnTo>
                <a:lnTo>
                  <a:pt x="28231" y="22905"/>
                </a:lnTo>
                <a:lnTo>
                  <a:pt x="34280" y="12334"/>
                </a:lnTo>
                <a:lnTo>
                  <a:pt x="34130" y="11819"/>
                </a:lnTo>
                <a:lnTo>
                  <a:pt x="30704" y="8028"/>
                </a:lnTo>
                <a:lnTo>
                  <a:pt x="29922" y="7593"/>
                </a:lnTo>
                <a:lnTo>
                  <a:pt x="29140" y="7283"/>
                </a:lnTo>
                <a:lnTo>
                  <a:pt x="28346" y="7008"/>
                </a:lnTo>
                <a:lnTo>
                  <a:pt x="27599" y="6814"/>
                </a:lnTo>
                <a:lnTo>
                  <a:pt x="26932" y="6699"/>
                </a:lnTo>
                <a:lnTo>
                  <a:pt x="26345" y="6573"/>
                </a:lnTo>
                <a:lnTo>
                  <a:pt x="25126" y="6424"/>
                </a:lnTo>
                <a:lnTo>
                  <a:pt x="26897" y="6150"/>
                </a:lnTo>
                <a:lnTo>
                  <a:pt x="29416" y="5680"/>
                </a:lnTo>
                <a:lnTo>
                  <a:pt x="30830" y="5359"/>
                </a:lnTo>
                <a:lnTo>
                  <a:pt x="31221" y="5245"/>
                </a:lnTo>
                <a:lnTo>
                  <a:pt x="31417" y="5210"/>
                </a:lnTo>
                <a:lnTo>
                  <a:pt x="30669" y="4936"/>
                </a:lnTo>
                <a:lnTo>
                  <a:pt x="29956" y="4661"/>
                </a:lnTo>
                <a:lnTo>
                  <a:pt x="29335" y="4386"/>
                </a:lnTo>
                <a:lnTo>
                  <a:pt x="28783" y="4111"/>
                </a:lnTo>
                <a:lnTo>
                  <a:pt x="28036" y="3676"/>
                </a:lnTo>
                <a:lnTo>
                  <a:pt x="27794" y="3481"/>
                </a:lnTo>
                <a:lnTo>
                  <a:pt x="35207" y="3481"/>
                </a:lnTo>
                <a:lnTo>
                  <a:pt x="33578" y="2931"/>
                </a:lnTo>
                <a:lnTo>
                  <a:pt x="31842" y="2427"/>
                </a:lnTo>
                <a:lnTo>
                  <a:pt x="31612" y="2382"/>
                </a:lnTo>
                <a:lnTo>
                  <a:pt x="29059" y="1683"/>
                </a:lnTo>
                <a:lnTo>
                  <a:pt x="29174" y="1099"/>
                </a:lnTo>
                <a:lnTo>
                  <a:pt x="29335" y="858"/>
                </a:lnTo>
                <a:lnTo>
                  <a:pt x="29533" y="469"/>
                </a:lnTo>
                <a:lnTo>
                  <a:pt x="29680" y="229"/>
                </a:lnTo>
                <a:lnTo>
                  <a:pt x="27714" y="80"/>
                </a:lnTo>
                <a:lnTo>
                  <a:pt x="23597" y="0"/>
                </a:lnTo>
                <a:close/>
              </a:path>
              <a:path w="36195" h="37464">
                <a:moveTo>
                  <a:pt x="19274" y="32616"/>
                </a:moveTo>
                <a:lnTo>
                  <a:pt x="16283" y="32616"/>
                </a:lnTo>
                <a:lnTo>
                  <a:pt x="17226" y="32697"/>
                </a:lnTo>
                <a:lnTo>
                  <a:pt x="17099" y="32845"/>
                </a:lnTo>
                <a:lnTo>
                  <a:pt x="16984" y="33040"/>
                </a:lnTo>
                <a:lnTo>
                  <a:pt x="19468" y="32765"/>
                </a:lnTo>
                <a:lnTo>
                  <a:pt x="19274" y="32616"/>
                </a:lnTo>
                <a:close/>
              </a:path>
              <a:path w="36195" h="37464">
                <a:moveTo>
                  <a:pt x="21699" y="30383"/>
                </a:moveTo>
                <a:lnTo>
                  <a:pt x="17617" y="30383"/>
                </a:lnTo>
                <a:lnTo>
                  <a:pt x="19031" y="30498"/>
                </a:lnTo>
                <a:lnTo>
                  <a:pt x="20135" y="30498"/>
                </a:lnTo>
                <a:lnTo>
                  <a:pt x="21032" y="30463"/>
                </a:lnTo>
                <a:lnTo>
                  <a:pt x="21699" y="30383"/>
                </a:lnTo>
                <a:close/>
              </a:path>
              <a:path w="36195" h="37464">
                <a:moveTo>
                  <a:pt x="6094" y="28070"/>
                </a:moveTo>
                <a:lnTo>
                  <a:pt x="2552" y="28070"/>
                </a:lnTo>
                <a:lnTo>
                  <a:pt x="3346" y="28116"/>
                </a:lnTo>
                <a:lnTo>
                  <a:pt x="5462" y="28116"/>
                </a:lnTo>
                <a:lnTo>
                  <a:pt x="6094" y="28070"/>
                </a:lnTo>
                <a:close/>
              </a:path>
              <a:path w="36195" h="37464">
                <a:moveTo>
                  <a:pt x="35579" y="3596"/>
                </a:moveTo>
                <a:close/>
              </a:path>
              <a:path w="36195" h="37464">
                <a:moveTo>
                  <a:pt x="35207" y="3481"/>
                </a:moveTo>
                <a:lnTo>
                  <a:pt x="29531" y="3481"/>
                </a:lnTo>
                <a:lnTo>
                  <a:pt x="31060" y="3527"/>
                </a:lnTo>
                <a:lnTo>
                  <a:pt x="32394" y="3527"/>
                </a:lnTo>
                <a:lnTo>
                  <a:pt x="33532" y="3561"/>
                </a:lnTo>
                <a:lnTo>
                  <a:pt x="34487" y="3561"/>
                </a:lnTo>
                <a:lnTo>
                  <a:pt x="35154" y="3596"/>
                </a:lnTo>
                <a:lnTo>
                  <a:pt x="35563" y="3596"/>
                </a:lnTo>
                <a:lnTo>
                  <a:pt x="35207" y="3481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38992" y="361891"/>
            <a:ext cx="8255" cy="20955"/>
          </a:xfrm>
          <a:custGeom>
            <a:avLst/>
            <a:gdLst/>
            <a:ahLst/>
            <a:cxnLst/>
            <a:rect l="l" t="t" r="r" b="b"/>
            <a:pathLst>
              <a:path w="8254" h="20954">
                <a:moveTo>
                  <a:pt x="471" y="0"/>
                </a:moveTo>
                <a:lnTo>
                  <a:pt x="275" y="194"/>
                </a:lnTo>
                <a:lnTo>
                  <a:pt x="80" y="939"/>
                </a:lnTo>
                <a:lnTo>
                  <a:pt x="0" y="3836"/>
                </a:lnTo>
                <a:lnTo>
                  <a:pt x="103" y="6344"/>
                </a:lnTo>
                <a:lnTo>
                  <a:pt x="4047" y="20671"/>
                </a:lnTo>
                <a:lnTo>
                  <a:pt x="4174" y="19572"/>
                </a:lnTo>
                <a:lnTo>
                  <a:pt x="4404" y="18747"/>
                </a:lnTo>
                <a:lnTo>
                  <a:pt x="7635" y="13273"/>
                </a:lnTo>
                <a:lnTo>
                  <a:pt x="7394" y="12952"/>
                </a:lnTo>
                <a:lnTo>
                  <a:pt x="1460" y="2851"/>
                </a:lnTo>
                <a:lnTo>
                  <a:pt x="1218" y="2267"/>
                </a:lnTo>
                <a:lnTo>
                  <a:pt x="1069" y="1637"/>
                </a:lnTo>
                <a:lnTo>
                  <a:pt x="873" y="1019"/>
                </a:lnTo>
                <a:lnTo>
                  <a:pt x="747" y="389"/>
                </a:lnTo>
                <a:lnTo>
                  <a:pt x="597" y="34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33886" y="414859"/>
            <a:ext cx="14604" cy="44450"/>
          </a:xfrm>
          <a:custGeom>
            <a:avLst/>
            <a:gdLst/>
            <a:ahLst/>
            <a:cxnLst/>
            <a:rect l="l" t="t" r="r" b="b"/>
            <a:pathLst>
              <a:path w="14604" h="44450">
                <a:moveTo>
                  <a:pt x="6209" y="0"/>
                </a:moveTo>
                <a:lnTo>
                  <a:pt x="3691" y="9826"/>
                </a:lnTo>
                <a:lnTo>
                  <a:pt x="3104" y="18014"/>
                </a:lnTo>
                <a:lnTo>
                  <a:pt x="2552" y="28425"/>
                </a:lnTo>
                <a:lnTo>
                  <a:pt x="1690" y="34884"/>
                </a:lnTo>
                <a:lnTo>
                  <a:pt x="1379" y="35354"/>
                </a:lnTo>
                <a:lnTo>
                  <a:pt x="1172" y="35628"/>
                </a:lnTo>
                <a:lnTo>
                  <a:pt x="1023" y="35983"/>
                </a:lnTo>
                <a:lnTo>
                  <a:pt x="0" y="43897"/>
                </a:lnTo>
                <a:lnTo>
                  <a:pt x="4243" y="40805"/>
                </a:lnTo>
                <a:lnTo>
                  <a:pt x="4323" y="34815"/>
                </a:lnTo>
                <a:lnTo>
                  <a:pt x="4875" y="34105"/>
                </a:lnTo>
                <a:lnTo>
                  <a:pt x="14156" y="5325"/>
                </a:lnTo>
                <a:lnTo>
                  <a:pt x="13604" y="5291"/>
                </a:lnTo>
                <a:lnTo>
                  <a:pt x="13328" y="5245"/>
                </a:lnTo>
                <a:lnTo>
                  <a:pt x="7152" y="984"/>
                </a:lnTo>
                <a:lnTo>
                  <a:pt x="6209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5245" y="495084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9050" y="0"/>
                </a:moveTo>
                <a:lnTo>
                  <a:pt x="0" y="10421"/>
                </a:lnTo>
                <a:lnTo>
                  <a:pt x="4519" y="11555"/>
                </a:lnTo>
                <a:lnTo>
                  <a:pt x="9050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4429" y="507774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70">
                <a:moveTo>
                  <a:pt x="5347" y="0"/>
                </a:moveTo>
                <a:lnTo>
                  <a:pt x="0" y="13227"/>
                </a:lnTo>
                <a:lnTo>
                  <a:pt x="5669" y="13502"/>
                </a:lnTo>
                <a:lnTo>
                  <a:pt x="5393" y="12093"/>
                </a:lnTo>
                <a:lnTo>
                  <a:pt x="5197" y="10570"/>
                </a:lnTo>
                <a:lnTo>
                  <a:pt x="4875" y="7593"/>
                </a:lnTo>
                <a:lnTo>
                  <a:pt x="4795" y="4225"/>
                </a:lnTo>
                <a:lnTo>
                  <a:pt x="4956" y="2038"/>
                </a:lnTo>
                <a:lnTo>
                  <a:pt x="5347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93904" y="498452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09">
                <a:moveTo>
                  <a:pt x="7348" y="0"/>
                </a:moveTo>
                <a:lnTo>
                  <a:pt x="0" y="14808"/>
                </a:lnTo>
                <a:lnTo>
                  <a:pt x="3691" y="16491"/>
                </a:lnTo>
                <a:lnTo>
                  <a:pt x="3725" y="14178"/>
                </a:lnTo>
                <a:lnTo>
                  <a:pt x="3967" y="11910"/>
                </a:lnTo>
                <a:lnTo>
                  <a:pt x="6761" y="1408"/>
                </a:lnTo>
                <a:lnTo>
                  <a:pt x="7348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7201" y="377272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3737" y="5325"/>
                </a:lnTo>
                <a:lnTo>
                  <a:pt x="4599" y="6699"/>
                </a:lnTo>
                <a:lnTo>
                  <a:pt x="6842" y="8303"/>
                </a:lnTo>
                <a:lnTo>
                  <a:pt x="7313" y="8142"/>
                </a:lnTo>
                <a:lnTo>
                  <a:pt x="7670" y="8142"/>
                </a:lnTo>
                <a:lnTo>
                  <a:pt x="8176" y="8108"/>
                </a:lnTo>
                <a:lnTo>
                  <a:pt x="7624" y="7054"/>
                </a:lnTo>
                <a:lnTo>
                  <a:pt x="6957" y="5646"/>
                </a:lnTo>
                <a:lnTo>
                  <a:pt x="74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48467" y="317509"/>
            <a:ext cx="120014" cy="149860"/>
          </a:xfrm>
          <a:custGeom>
            <a:avLst/>
            <a:gdLst/>
            <a:ahLst/>
            <a:cxnLst/>
            <a:rect l="l" t="t" r="r" b="b"/>
            <a:pathLst>
              <a:path w="120015" h="149859">
                <a:moveTo>
                  <a:pt x="28818" y="96519"/>
                </a:moveTo>
                <a:lnTo>
                  <a:pt x="6451" y="96519"/>
                </a:lnTo>
                <a:lnTo>
                  <a:pt x="6213" y="99059"/>
                </a:lnTo>
                <a:lnTo>
                  <a:pt x="6094" y="101599"/>
                </a:lnTo>
                <a:lnTo>
                  <a:pt x="6255" y="102869"/>
                </a:lnTo>
                <a:lnTo>
                  <a:pt x="6336" y="104139"/>
                </a:lnTo>
                <a:lnTo>
                  <a:pt x="7750" y="110489"/>
                </a:lnTo>
                <a:lnTo>
                  <a:pt x="10303" y="118109"/>
                </a:lnTo>
                <a:lnTo>
                  <a:pt x="13408" y="126999"/>
                </a:lnTo>
                <a:lnTo>
                  <a:pt x="16398" y="140969"/>
                </a:lnTo>
                <a:lnTo>
                  <a:pt x="17099" y="146049"/>
                </a:lnTo>
                <a:lnTo>
                  <a:pt x="18790" y="149859"/>
                </a:lnTo>
                <a:lnTo>
                  <a:pt x="21630" y="144779"/>
                </a:lnTo>
                <a:lnTo>
                  <a:pt x="20331" y="137159"/>
                </a:lnTo>
                <a:lnTo>
                  <a:pt x="20446" y="134619"/>
                </a:lnTo>
                <a:lnTo>
                  <a:pt x="20526" y="133349"/>
                </a:lnTo>
                <a:lnTo>
                  <a:pt x="20837" y="132079"/>
                </a:lnTo>
                <a:lnTo>
                  <a:pt x="21193" y="130809"/>
                </a:lnTo>
                <a:lnTo>
                  <a:pt x="21630" y="130809"/>
                </a:lnTo>
                <a:lnTo>
                  <a:pt x="21941" y="129539"/>
                </a:lnTo>
                <a:lnTo>
                  <a:pt x="22217" y="128269"/>
                </a:lnTo>
                <a:lnTo>
                  <a:pt x="22688" y="125729"/>
                </a:lnTo>
                <a:lnTo>
                  <a:pt x="22999" y="124459"/>
                </a:lnTo>
                <a:lnTo>
                  <a:pt x="23125" y="123189"/>
                </a:lnTo>
                <a:lnTo>
                  <a:pt x="23275" y="120649"/>
                </a:lnTo>
                <a:lnTo>
                  <a:pt x="21906" y="109219"/>
                </a:lnTo>
                <a:lnTo>
                  <a:pt x="22964" y="107949"/>
                </a:lnTo>
                <a:lnTo>
                  <a:pt x="23907" y="106679"/>
                </a:lnTo>
                <a:lnTo>
                  <a:pt x="24770" y="105409"/>
                </a:lnTo>
                <a:lnTo>
                  <a:pt x="25517" y="105409"/>
                </a:lnTo>
                <a:lnTo>
                  <a:pt x="26184" y="104139"/>
                </a:lnTo>
                <a:lnTo>
                  <a:pt x="26771" y="102869"/>
                </a:lnTo>
                <a:lnTo>
                  <a:pt x="27288" y="101599"/>
                </a:lnTo>
                <a:lnTo>
                  <a:pt x="27725" y="100329"/>
                </a:lnTo>
                <a:lnTo>
                  <a:pt x="28392" y="99059"/>
                </a:lnTo>
                <a:lnTo>
                  <a:pt x="28818" y="96519"/>
                </a:lnTo>
                <a:close/>
              </a:path>
              <a:path w="120015" h="149859">
                <a:moveTo>
                  <a:pt x="118112" y="114300"/>
                </a:moveTo>
                <a:lnTo>
                  <a:pt x="117158" y="114300"/>
                </a:lnTo>
                <a:lnTo>
                  <a:pt x="117790" y="115570"/>
                </a:lnTo>
                <a:lnTo>
                  <a:pt x="119446" y="115570"/>
                </a:lnTo>
                <a:lnTo>
                  <a:pt x="118112" y="114300"/>
                </a:lnTo>
                <a:close/>
              </a:path>
              <a:path w="120015" h="149859">
                <a:moveTo>
                  <a:pt x="116342" y="113030"/>
                </a:moveTo>
                <a:lnTo>
                  <a:pt x="113777" y="113030"/>
                </a:lnTo>
                <a:lnTo>
                  <a:pt x="115675" y="114300"/>
                </a:lnTo>
                <a:lnTo>
                  <a:pt x="117089" y="114300"/>
                </a:lnTo>
                <a:lnTo>
                  <a:pt x="116342" y="113030"/>
                </a:lnTo>
                <a:close/>
              </a:path>
              <a:path w="120015" h="149859">
                <a:moveTo>
                  <a:pt x="115203" y="110490"/>
                </a:moveTo>
                <a:lnTo>
                  <a:pt x="108786" y="110490"/>
                </a:lnTo>
                <a:lnTo>
                  <a:pt x="111500" y="113030"/>
                </a:lnTo>
                <a:lnTo>
                  <a:pt x="116066" y="113030"/>
                </a:lnTo>
                <a:lnTo>
                  <a:pt x="115824" y="111760"/>
                </a:lnTo>
                <a:lnTo>
                  <a:pt x="115203" y="111760"/>
                </a:lnTo>
                <a:lnTo>
                  <a:pt x="115203" y="110490"/>
                </a:lnTo>
                <a:close/>
              </a:path>
              <a:path w="120015" h="149859">
                <a:moveTo>
                  <a:pt x="110868" y="83820"/>
                </a:moveTo>
                <a:lnTo>
                  <a:pt x="81072" y="83820"/>
                </a:lnTo>
                <a:lnTo>
                  <a:pt x="81544" y="85090"/>
                </a:lnTo>
                <a:lnTo>
                  <a:pt x="83590" y="87630"/>
                </a:lnTo>
                <a:lnTo>
                  <a:pt x="86810" y="91440"/>
                </a:lnTo>
                <a:lnTo>
                  <a:pt x="90111" y="95250"/>
                </a:lnTo>
                <a:lnTo>
                  <a:pt x="94400" y="100330"/>
                </a:lnTo>
                <a:lnTo>
                  <a:pt x="96482" y="101600"/>
                </a:lnTo>
                <a:lnTo>
                  <a:pt x="98448" y="102870"/>
                </a:lnTo>
                <a:lnTo>
                  <a:pt x="100299" y="105410"/>
                </a:lnTo>
                <a:lnTo>
                  <a:pt x="101990" y="106680"/>
                </a:lnTo>
                <a:lnTo>
                  <a:pt x="104784" y="107950"/>
                </a:lnTo>
                <a:lnTo>
                  <a:pt x="106624" y="109220"/>
                </a:lnTo>
                <a:lnTo>
                  <a:pt x="107291" y="110490"/>
                </a:lnTo>
                <a:lnTo>
                  <a:pt x="116215" y="110490"/>
                </a:lnTo>
                <a:lnTo>
                  <a:pt x="116572" y="109220"/>
                </a:lnTo>
                <a:lnTo>
                  <a:pt x="116813" y="109220"/>
                </a:lnTo>
                <a:lnTo>
                  <a:pt x="117089" y="107950"/>
                </a:lnTo>
                <a:lnTo>
                  <a:pt x="114927" y="107950"/>
                </a:lnTo>
                <a:lnTo>
                  <a:pt x="114180" y="106680"/>
                </a:lnTo>
                <a:lnTo>
                  <a:pt x="114847" y="106680"/>
                </a:lnTo>
                <a:lnTo>
                  <a:pt x="115468" y="105410"/>
                </a:lnTo>
                <a:lnTo>
                  <a:pt x="115709" y="105410"/>
                </a:lnTo>
                <a:lnTo>
                  <a:pt x="115985" y="104140"/>
                </a:lnTo>
                <a:lnTo>
                  <a:pt x="114766" y="104140"/>
                </a:lnTo>
                <a:lnTo>
                  <a:pt x="113823" y="102870"/>
                </a:lnTo>
                <a:lnTo>
                  <a:pt x="112409" y="102870"/>
                </a:lnTo>
                <a:lnTo>
                  <a:pt x="112294" y="101600"/>
                </a:lnTo>
                <a:lnTo>
                  <a:pt x="112328" y="100330"/>
                </a:lnTo>
                <a:lnTo>
                  <a:pt x="114766" y="100330"/>
                </a:lnTo>
                <a:lnTo>
                  <a:pt x="114881" y="99060"/>
                </a:lnTo>
                <a:lnTo>
                  <a:pt x="114801" y="97790"/>
                </a:lnTo>
                <a:lnTo>
                  <a:pt x="111972" y="97790"/>
                </a:lnTo>
                <a:lnTo>
                  <a:pt x="111857" y="96520"/>
                </a:lnTo>
                <a:lnTo>
                  <a:pt x="111937" y="95250"/>
                </a:lnTo>
                <a:lnTo>
                  <a:pt x="113513" y="95250"/>
                </a:lnTo>
                <a:lnTo>
                  <a:pt x="113823" y="92710"/>
                </a:lnTo>
                <a:lnTo>
                  <a:pt x="113513" y="91440"/>
                </a:lnTo>
                <a:lnTo>
                  <a:pt x="111420" y="91440"/>
                </a:lnTo>
                <a:lnTo>
                  <a:pt x="111224" y="90170"/>
                </a:lnTo>
                <a:lnTo>
                  <a:pt x="110914" y="90170"/>
                </a:lnTo>
                <a:lnTo>
                  <a:pt x="110833" y="88900"/>
                </a:lnTo>
                <a:lnTo>
                  <a:pt x="111776" y="88900"/>
                </a:lnTo>
                <a:lnTo>
                  <a:pt x="112087" y="87630"/>
                </a:lnTo>
                <a:lnTo>
                  <a:pt x="112880" y="87630"/>
                </a:lnTo>
                <a:lnTo>
                  <a:pt x="112961" y="86360"/>
                </a:lnTo>
                <a:lnTo>
                  <a:pt x="112800" y="86360"/>
                </a:lnTo>
                <a:lnTo>
                  <a:pt x="112443" y="85090"/>
                </a:lnTo>
                <a:lnTo>
                  <a:pt x="111581" y="85090"/>
                </a:lnTo>
                <a:lnTo>
                  <a:pt x="110868" y="83820"/>
                </a:lnTo>
                <a:close/>
              </a:path>
              <a:path w="120015" h="149859">
                <a:moveTo>
                  <a:pt x="33337" y="86359"/>
                </a:moveTo>
                <a:lnTo>
                  <a:pt x="2437" y="86359"/>
                </a:lnTo>
                <a:lnTo>
                  <a:pt x="3104" y="88899"/>
                </a:lnTo>
                <a:lnTo>
                  <a:pt x="3852" y="90169"/>
                </a:lnTo>
                <a:lnTo>
                  <a:pt x="4680" y="92709"/>
                </a:lnTo>
                <a:lnTo>
                  <a:pt x="5427" y="93979"/>
                </a:lnTo>
                <a:lnTo>
                  <a:pt x="6060" y="95249"/>
                </a:lnTo>
                <a:lnTo>
                  <a:pt x="6451" y="95249"/>
                </a:lnTo>
                <a:lnTo>
                  <a:pt x="6646" y="96519"/>
                </a:lnTo>
                <a:lnTo>
                  <a:pt x="29059" y="96519"/>
                </a:lnTo>
                <a:lnTo>
                  <a:pt x="29094" y="95249"/>
                </a:lnTo>
                <a:lnTo>
                  <a:pt x="30474" y="93979"/>
                </a:lnTo>
                <a:lnTo>
                  <a:pt x="32394" y="92709"/>
                </a:lnTo>
                <a:lnTo>
                  <a:pt x="33073" y="91439"/>
                </a:lnTo>
                <a:lnTo>
                  <a:pt x="33854" y="91439"/>
                </a:lnTo>
                <a:lnTo>
                  <a:pt x="34050" y="90169"/>
                </a:lnTo>
                <a:lnTo>
                  <a:pt x="30474" y="90169"/>
                </a:lnTo>
                <a:lnTo>
                  <a:pt x="31578" y="88899"/>
                </a:lnTo>
                <a:lnTo>
                  <a:pt x="32360" y="87629"/>
                </a:lnTo>
                <a:lnTo>
                  <a:pt x="32912" y="87629"/>
                </a:lnTo>
                <a:lnTo>
                  <a:pt x="33337" y="86359"/>
                </a:lnTo>
                <a:close/>
              </a:path>
              <a:path w="120015" h="149859">
                <a:moveTo>
                  <a:pt x="74115" y="82550"/>
                </a:moveTo>
                <a:lnTo>
                  <a:pt x="59568" y="82550"/>
                </a:lnTo>
                <a:lnTo>
                  <a:pt x="60235" y="83820"/>
                </a:lnTo>
                <a:lnTo>
                  <a:pt x="61534" y="85090"/>
                </a:lnTo>
                <a:lnTo>
                  <a:pt x="62753" y="86360"/>
                </a:lnTo>
                <a:lnTo>
                  <a:pt x="64869" y="88900"/>
                </a:lnTo>
                <a:lnTo>
                  <a:pt x="65778" y="90170"/>
                </a:lnTo>
                <a:lnTo>
                  <a:pt x="67974" y="92710"/>
                </a:lnTo>
                <a:lnTo>
                  <a:pt x="67583" y="90170"/>
                </a:lnTo>
                <a:lnTo>
                  <a:pt x="67307" y="88900"/>
                </a:lnTo>
                <a:lnTo>
                  <a:pt x="67353" y="86360"/>
                </a:lnTo>
                <a:lnTo>
                  <a:pt x="73482" y="86360"/>
                </a:lnTo>
                <a:lnTo>
                  <a:pt x="73563" y="85090"/>
                </a:lnTo>
                <a:lnTo>
                  <a:pt x="73724" y="85090"/>
                </a:lnTo>
                <a:lnTo>
                  <a:pt x="74115" y="82550"/>
                </a:lnTo>
                <a:close/>
              </a:path>
              <a:path w="120015" h="149859">
                <a:moveTo>
                  <a:pt x="70297" y="87630"/>
                </a:moveTo>
                <a:lnTo>
                  <a:pt x="69434" y="87630"/>
                </a:lnTo>
                <a:lnTo>
                  <a:pt x="70021" y="88900"/>
                </a:lnTo>
                <a:lnTo>
                  <a:pt x="70216" y="88900"/>
                </a:lnTo>
                <a:lnTo>
                  <a:pt x="70297" y="87630"/>
                </a:lnTo>
                <a:close/>
              </a:path>
              <a:path w="120015" h="149859">
                <a:moveTo>
                  <a:pt x="70734" y="86360"/>
                </a:moveTo>
                <a:lnTo>
                  <a:pt x="68054" y="86360"/>
                </a:lnTo>
                <a:lnTo>
                  <a:pt x="68572" y="87630"/>
                </a:lnTo>
                <a:lnTo>
                  <a:pt x="70573" y="87630"/>
                </a:lnTo>
                <a:lnTo>
                  <a:pt x="70734" y="86360"/>
                </a:lnTo>
                <a:close/>
              </a:path>
              <a:path w="120015" h="149859">
                <a:moveTo>
                  <a:pt x="72850" y="86360"/>
                </a:moveTo>
                <a:lnTo>
                  <a:pt x="72102" y="86360"/>
                </a:lnTo>
                <a:lnTo>
                  <a:pt x="72344" y="87630"/>
                </a:lnTo>
                <a:lnTo>
                  <a:pt x="72700" y="87630"/>
                </a:lnTo>
                <a:lnTo>
                  <a:pt x="72850" y="86360"/>
                </a:lnTo>
                <a:close/>
              </a:path>
              <a:path w="120015" h="149859">
                <a:moveTo>
                  <a:pt x="32337" y="72389"/>
                </a:moveTo>
                <a:lnTo>
                  <a:pt x="5347" y="72389"/>
                </a:lnTo>
                <a:lnTo>
                  <a:pt x="4726" y="73659"/>
                </a:lnTo>
                <a:lnTo>
                  <a:pt x="3656" y="76199"/>
                </a:lnTo>
                <a:lnTo>
                  <a:pt x="3265" y="77469"/>
                </a:lnTo>
                <a:lnTo>
                  <a:pt x="2679" y="78739"/>
                </a:lnTo>
                <a:lnTo>
                  <a:pt x="2426" y="80084"/>
                </a:lnTo>
                <a:lnTo>
                  <a:pt x="2046" y="82549"/>
                </a:lnTo>
                <a:lnTo>
                  <a:pt x="1966" y="85089"/>
                </a:lnTo>
                <a:lnTo>
                  <a:pt x="2161" y="86359"/>
                </a:lnTo>
                <a:lnTo>
                  <a:pt x="31336" y="86359"/>
                </a:lnTo>
                <a:lnTo>
                  <a:pt x="30669" y="85089"/>
                </a:lnTo>
                <a:lnTo>
                  <a:pt x="29680" y="85089"/>
                </a:lnTo>
                <a:lnTo>
                  <a:pt x="30313" y="83819"/>
                </a:lnTo>
                <a:lnTo>
                  <a:pt x="31382" y="83819"/>
                </a:lnTo>
                <a:lnTo>
                  <a:pt x="31808" y="82549"/>
                </a:lnTo>
                <a:lnTo>
                  <a:pt x="28266" y="82549"/>
                </a:lnTo>
                <a:lnTo>
                  <a:pt x="28898" y="81279"/>
                </a:lnTo>
                <a:lnTo>
                  <a:pt x="29485" y="81279"/>
                </a:lnTo>
                <a:lnTo>
                  <a:pt x="30002" y="80009"/>
                </a:lnTo>
                <a:lnTo>
                  <a:pt x="30428" y="80009"/>
                </a:lnTo>
                <a:lnTo>
                  <a:pt x="30830" y="78739"/>
                </a:lnTo>
                <a:lnTo>
                  <a:pt x="31497" y="77469"/>
                </a:lnTo>
                <a:lnTo>
                  <a:pt x="31727" y="77469"/>
                </a:lnTo>
                <a:lnTo>
                  <a:pt x="32118" y="76199"/>
                </a:lnTo>
                <a:lnTo>
                  <a:pt x="32245" y="74929"/>
                </a:lnTo>
                <a:lnTo>
                  <a:pt x="32337" y="72389"/>
                </a:lnTo>
                <a:close/>
              </a:path>
              <a:path w="120015" h="149859">
                <a:moveTo>
                  <a:pt x="110327" y="78740"/>
                </a:moveTo>
                <a:lnTo>
                  <a:pt x="76944" y="78740"/>
                </a:lnTo>
                <a:lnTo>
                  <a:pt x="78023" y="80084"/>
                </a:lnTo>
                <a:lnTo>
                  <a:pt x="78910" y="81280"/>
                </a:lnTo>
                <a:lnTo>
                  <a:pt x="80520" y="83820"/>
                </a:lnTo>
                <a:lnTo>
                  <a:pt x="110281" y="83820"/>
                </a:lnTo>
                <a:lnTo>
                  <a:pt x="110327" y="82550"/>
                </a:lnTo>
                <a:lnTo>
                  <a:pt x="111224" y="82550"/>
                </a:lnTo>
                <a:lnTo>
                  <a:pt x="111811" y="81280"/>
                </a:lnTo>
                <a:lnTo>
                  <a:pt x="111546" y="80010"/>
                </a:lnTo>
                <a:lnTo>
                  <a:pt x="110327" y="78740"/>
                </a:lnTo>
                <a:close/>
              </a:path>
              <a:path w="120015" h="149859">
                <a:moveTo>
                  <a:pt x="33268" y="81279"/>
                </a:moveTo>
                <a:lnTo>
                  <a:pt x="31221" y="81279"/>
                </a:lnTo>
                <a:lnTo>
                  <a:pt x="30359" y="82549"/>
                </a:lnTo>
                <a:lnTo>
                  <a:pt x="32751" y="82549"/>
                </a:lnTo>
                <a:lnTo>
                  <a:pt x="33268" y="81279"/>
                </a:lnTo>
                <a:close/>
              </a:path>
              <a:path w="120015" h="149859">
                <a:moveTo>
                  <a:pt x="75920" y="78740"/>
                </a:moveTo>
                <a:lnTo>
                  <a:pt x="53829" y="78740"/>
                </a:lnTo>
                <a:lnTo>
                  <a:pt x="54577" y="80010"/>
                </a:lnTo>
                <a:lnTo>
                  <a:pt x="55278" y="80010"/>
                </a:lnTo>
                <a:lnTo>
                  <a:pt x="56773" y="81280"/>
                </a:lnTo>
                <a:lnTo>
                  <a:pt x="58188" y="82550"/>
                </a:lnTo>
                <a:lnTo>
                  <a:pt x="76231" y="82550"/>
                </a:lnTo>
                <a:lnTo>
                  <a:pt x="76507" y="81280"/>
                </a:lnTo>
                <a:lnTo>
                  <a:pt x="76311" y="81280"/>
                </a:lnTo>
                <a:lnTo>
                  <a:pt x="75920" y="78740"/>
                </a:lnTo>
                <a:close/>
              </a:path>
              <a:path w="120015" h="149859">
                <a:moveTo>
                  <a:pt x="33461" y="80084"/>
                </a:moveTo>
                <a:lnTo>
                  <a:pt x="32866" y="81279"/>
                </a:lnTo>
                <a:lnTo>
                  <a:pt x="33417" y="81279"/>
                </a:lnTo>
                <a:lnTo>
                  <a:pt x="33461" y="80084"/>
                </a:lnTo>
                <a:close/>
              </a:path>
              <a:path w="120015" h="149859">
                <a:moveTo>
                  <a:pt x="33498" y="80009"/>
                </a:moveTo>
                <a:close/>
              </a:path>
              <a:path w="120015" h="149859">
                <a:moveTo>
                  <a:pt x="48482" y="76200"/>
                </a:moveTo>
                <a:lnTo>
                  <a:pt x="44860" y="76200"/>
                </a:lnTo>
                <a:lnTo>
                  <a:pt x="45492" y="77470"/>
                </a:lnTo>
                <a:lnTo>
                  <a:pt x="45964" y="78740"/>
                </a:lnTo>
                <a:lnTo>
                  <a:pt x="46355" y="80010"/>
                </a:lnTo>
                <a:lnTo>
                  <a:pt x="46792" y="80010"/>
                </a:lnTo>
                <a:lnTo>
                  <a:pt x="47263" y="78740"/>
                </a:lnTo>
                <a:lnTo>
                  <a:pt x="47654" y="78740"/>
                </a:lnTo>
                <a:lnTo>
                  <a:pt x="47930" y="77470"/>
                </a:lnTo>
                <a:lnTo>
                  <a:pt x="48160" y="77470"/>
                </a:lnTo>
                <a:lnTo>
                  <a:pt x="48482" y="76200"/>
                </a:lnTo>
                <a:close/>
              </a:path>
              <a:path w="120015" h="149859">
                <a:moveTo>
                  <a:pt x="112052" y="76200"/>
                </a:moveTo>
                <a:lnTo>
                  <a:pt x="48482" y="76200"/>
                </a:lnTo>
                <a:lnTo>
                  <a:pt x="49621" y="78740"/>
                </a:lnTo>
                <a:lnTo>
                  <a:pt x="51069" y="78740"/>
                </a:lnTo>
                <a:lnTo>
                  <a:pt x="51587" y="77470"/>
                </a:lnTo>
                <a:lnTo>
                  <a:pt x="111972" y="77470"/>
                </a:lnTo>
                <a:lnTo>
                  <a:pt x="112052" y="76200"/>
                </a:lnTo>
                <a:close/>
              </a:path>
              <a:path w="120015" h="149859">
                <a:moveTo>
                  <a:pt x="110362" y="77470"/>
                </a:moveTo>
                <a:lnTo>
                  <a:pt x="51587" y="77470"/>
                </a:lnTo>
                <a:lnTo>
                  <a:pt x="52334" y="78740"/>
                </a:lnTo>
                <a:lnTo>
                  <a:pt x="110247" y="78740"/>
                </a:lnTo>
                <a:lnTo>
                  <a:pt x="110362" y="77470"/>
                </a:lnTo>
                <a:close/>
              </a:path>
              <a:path w="120015" h="149859">
                <a:moveTo>
                  <a:pt x="281" y="77176"/>
                </a:moveTo>
                <a:lnTo>
                  <a:pt x="0" y="77469"/>
                </a:lnTo>
                <a:lnTo>
                  <a:pt x="195" y="77469"/>
                </a:lnTo>
                <a:lnTo>
                  <a:pt x="281" y="77176"/>
                </a:lnTo>
                <a:close/>
              </a:path>
              <a:path w="120015" h="149859">
                <a:moveTo>
                  <a:pt x="31969" y="69849"/>
                </a:moveTo>
                <a:lnTo>
                  <a:pt x="3898" y="69849"/>
                </a:lnTo>
                <a:lnTo>
                  <a:pt x="2955" y="71119"/>
                </a:lnTo>
                <a:lnTo>
                  <a:pt x="2518" y="72389"/>
                </a:lnTo>
                <a:lnTo>
                  <a:pt x="1494" y="74929"/>
                </a:lnTo>
                <a:lnTo>
                  <a:pt x="942" y="74929"/>
                </a:lnTo>
                <a:lnTo>
                  <a:pt x="281" y="77176"/>
                </a:lnTo>
                <a:lnTo>
                  <a:pt x="1218" y="76199"/>
                </a:lnTo>
                <a:lnTo>
                  <a:pt x="3231" y="74929"/>
                </a:lnTo>
                <a:lnTo>
                  <a:pt x="4013" y="73659"/>
                </a:lnTo>
                <a:lnTo>
                  <a:pt x="4990" y="72389"/>
                </a:lnTo>
                <a:lnTo>
                  <a:pt x="32337" y="72389"/>
                </a:lnTo>
                <a:lnTo>
                  <a:pt x="32279" y="71119"/>
                </a:lnTo>
                <a:lnTo>
                  <a:pt x="31969" y="69849"/>
                </a:lnTo>
                <a:close/>
              </a:path>
              <a:path w="120015" h="149859">
                <a:moveTo>
                  <a:pt x="108395" y="68580"/>
                </a:moveTo>
                <a:lnTo>
                  <a:pt x="35464" y="68580"/>
                </a:lnTo>
                <a:lnTo>
                  <a:pt x="36051" y="71120"/>
                </a:lnTo>
                <a:lnTo>
                  <a:pt x="36568" y="72390"/>
                </a:lnTo>
                <a:lnTo>
                  <a:pt x="36994" y="73660"/>
                </a:lnTo>
                <a:lnTo>
                  <a:pt x="37672" y="74930"/>
                </a:lnTo>
                <a:lnTo>
                  <a:pt x="37868" y="76200"/>
                </a:lnTo>
                <a:lnTo>
                  <a:pt x="38017" y="76200"/>
                </a:lnTo>
                <a:lnTo>
                  <a:pt x="38730" y="74930"/>
                </a:lnTo>
                <a:lnTo>
                  <a:pt x="39317" y="73660"/>
                </a:lnTo>
                <a:lnTo>
                  <a:pt x="39788" y="72390"/>
                </a:lnTo>
                <a:lnTo>
                  <a:pt x="40145" y="72390"/>
                </a:lnTo>
                <a:lnTo>
                  <a:pt x="40582" y="71120"/>
                </a:lnTo>
                <a:lnTo>
                  <a:pt x="40697" y="69850"/>
                </a:lnTo>
                <a:lnTo>
                  <a:pt x="108234" y="69850"/>
                </a:lnTo>
                <a:lnTo>
                  <a:pt x="108395" y="68580"/>
                </a:lnTo>
                <a:close/>
              </a:path>
              <a:path w="120015" h="149859">
                <a:moveTo>
                  <a:pt x="110281" y="71120"/>
                </a:moveTo>
                <a:lnTo>
                  <a:pt x="41950" y="71120"/>
                </a:lnTo>
                <a:lnTo>
                  <a:pt x="42537" y="72390"/>
                </a:lnTo>
                <a:lnTo>
                  <a:pt x="43560" y="73660"/>
                </a:lnTo>
                <a:lnTo>
                  <a:pt x="44469" y="76200"/>
                </a:lnTo>
                <a:lnTo>
                  <a:pt x="111696" y="76200"/>
                </a:lnTo>
                <a:lnTo>
                  <a:pt x="111420" y="74930"/>
                </a:lnTo>
                <a:lnTo>
                  <a:pt x="110799" y="74930"/>
                </a:lnTo>
                <a:lnTo>
                  <a:pt x="110120" y="73660"/>
                </a:lnTo>
                <a:lnTo>
                  <a:pt x="109534" y="73660"/>
                </a:lnTo>
                <a:lnTo>
                  <a:pt x="109971" y="72390"/>
                </a:lnTo>
                <a:lnTo>
                  <a:pt x="110603" y="72390"/>
                </a:lnTo>
                <a:lnTo>
                  <a:pt x="110281" y="71120"/>
                </a:lnTo>
                <a:close/>
              </a:path>
              <a:path w="120015" h="149859">
                <a:moveTo>
                  <a:pt x="106314" y="66040"/>
                </a:moveTo>
                <a:lnTo>
                  <a:pt x="30313" y="66039"/>
                </a:lnTo>
                <a:lnTo>
                  <a:pt x="31302" y="67309"/>
                </a:lnTo>
                <a:lnTo>
                  <a:pt x="32797" y="69849"/>
                </a:lnTo>
                <a:lnTo>
                  <a:pt x="33613" y="71119"/>
                </a:lnTo>
                <a:lnTo>
                  <a:pt x="33889" y="72389"/>
                </a:lnTo>
                <a:lnTo>
                  <a:pt x="34050" y="72389"/>
                </a:lnTo>
                <a:lnTo>
                  <a:pt x="34556" y="71120"/>
                </a:lnTo>
                <a:lnTo>
                  <a:pt x="34797" y="69850"/>
                </a:lnTo>
                <a:lnTo>
                  <a:pt x="35027" y="69850"/>
                </a:lnTo>
                <a:lnTo>
                  <a:pt x="35349" y="68580"/>
                </a:lnTo>
                <a:lnTo>
                  <a:pt x="108395" y="68580"/>
                </a:lnTo>
                <a:lnTo>
                  <a:pt x="106670" y="67310"/>
                </a:lnTo>
                <a:lnTo>
                  <a:pt x="106268" y="67310"/>
                </a:lnTo>
                <a:lnTo>
                  <a:pt x="106314" y="66040"/>
                </a:lnTo>
                <a:close/>
              </a:path>
              <a:path w="120015" h="149859">
                <a:moveTo>
                  <a:pt x="108361" y="69850"/>
                </a:moveTo>
                <a:lnTo>
                  <a:pt x="40697" y="69850"/>
                </a:lnTo>
                <a:lnTo>
                  <a:pt x="41318" y="71120"/>
                </a:lnTo>
                <a:lnTo>
                  <a:pt x="108671" y="71120"/>
                </a:lnTo>
                <a:lnTo>
                  <a:pt x="108361" y="69850"/>
                </a:lnTo>
                <a:close/>
              </a:path>
              <a:path w="120015" h="149859">
                <a:moveTo>
                  <a:pt x="108637" y="64770"/>
                </a:moveTo>
                <a:lnTo>
                  <a:pt x="9797" y="64769"/>
                </a:lnTo>
                <a:lnTo>
                  <a:pt x="8222" y="66039"/>
                </a:lnTo>
                <a:lnTo>
                  <a:pt x="6807" y="67309"/>
                </a:lnTo>
                <a:lnTo>
                  <a:pt x="5542" y="68579"/>
                </a:lnTo>
                <a:lnTo>
                  <a:pt x="4956" y="68579"/>
                </a:lnTo>
                <a:lnTo>
                  <a:pt x="4404" y="69849"/>
                </a:lnTo>
                <a:lnTo>
                  <a:pt x="31693" y="69849"/>
                </a:lnTo>
                <a:lnTo>
                  <a:pt x="31417" y="68579"/>
                </a:lnTo>
                <a:lnTo>
                  <a:pt x="31106" y="67309"/>
                </a:lnTo>
                <a:lnTo>
                  <a:pt x="30313" y="66039"/>
                </a:lnTo>
                <a:lnTo>
                  <a:pt x="108671" y="66040"/>
                </a:lnTo>
                <a:lnTo>
                  <a:pt x="108637" y="64770"/>
                </a:lnTo>
                <a:close/>
              </a:path>
              <a:path w="120015" h="149859">
                <a:moveTo>
                  <a:pt x="12580" y="55879"/>
                </a:moveTo>
                <a:lnTo>
                  <a:pt x="7359" y="55879"/>
                </a:lnTo>
                <a:lnTo>
                  <a:pt x="6727" y="57149"/>
                </a:lnTo>
                <a:lnTo>
                  <a:pt x="5818" y="59689"/>
                </a:lnTo>
                <a:lnTo>
                  <a:pt x="5312" y="60959"/>
                </a:lnTo>
                <a:lnTo>
                  <a:pt x="5151" y="62229"/>
                </a:lnTo>
                <a:lnTo>
                  <a:pt x="4956" y="63499"/>
                </a:lnTo>
                <a:lnTo>
                  <a:pt x="4921" y="64769"/>
                </a:lnTo>
                <a:lnTo>
                  <a:pt x="6531" y="62229"/>
                </a:lnTo>
                <a:lnTo>
                  <a:pt x="7313" y="60959"/>
                </a:lnTo>
                <a:lnTo>
                  <a:pt x="8808" y="59689"/>
                </a:lnTo>
                <a:lnTo>
                  <a:pt x="9475" y="58419"/>
                </a:lnTo>
                <a:lnTo>
                  <a:pt x="10740" y="57149"/>
                </a:lnTo>
                <a:lnTo>
                  <a:pt x="12580" y="55879"/>
                </a:lnTo>
                <a:close/>
              </a:path>
              <a:path w="120015" h="149859">
                <a:moveTo>
                  <a:pt x="107924" y="63500"/>
                </a:moveTo>
                <a:lnTo>
                  <a:pt x="11488" y="63499"/>
                </a:lnTo>
                <a:lnTo>
                  <a:pt x="10614" y="64769"/>
                </a:lnTo>
                <a:lnTo>
                  <a:pt x="108361" y="64770"/>
                </a:lnTo>
                <a:lnTo>
                  <a:pt x="107924" y="63500"/>
                </a:lnTo>
                <a:close/>
              </a:path>
              <a:path w="120015" h="149859">
                <a:moveTo>
                  <a:pt x="103761" y="60960"/>
                </a:moveTo>
                <a:lnTo>
                  <a:pt x="16042" y="60959"/>
                </a:lnTo>
                <a:lnTo>
                  <a:pt x="16398" y="63499"/>
                </a:lnTo>
                <a:lnTo>
                  <a:pt x="106866" y="63500"/>
                </a:lnTo>
                <a:lnTo>
                  <a:pt x="106394" y="62230"/>
                </a:lnTo>
                <a:lnTo>
                  <a:pt x="104819" y="62230"/>
                </a:lnTo>
                <a:lnTo>
                  <a:pt x="103761" y="60960"/>
                </a:lnTo>
                <a:close/>
              </a:path>
              <a:path w="120015" h="149859">
                <a:moveTo>
                  <a:pt x="102139" y="58420"/>
                </a:moveTo>
                <a:lnTo>
                  <a:pt x="15064" y="58419"/>
                </a:lnTo>
                <a:lnTo>
                  <a:pt x="15536" y="59689"/>
                </a:lnTo>
                <a:lnTo>
                  <a:pt x="15731" y="60959"/>
                </a:lnTo>
                <a:lnTo>
                  <a:pt x="100725" y="60960"/>
                </a:lnTo>
                <a:lnTo>
                  <a:pt x="100851" y="59690"/>
                </a:lnTo>
                <a:lnTo>
                  <a:pt x="102105" y="59690"/>
                </a:lnTo>
                <a:lnTo>
                  <a:pt x="102139" y="58420"/>
                </a:lnTo>
                <a:close/>
              </a:path>
              <a:path w="120015" h="149859">
                <a:moveTo>
                  <a:pt x="101875" y="57150"/>
                </a:moveTo>
                <a:lnTo>
                  <a:pt x="14075" y="57149"/>
                </a:lnTo>
                <a:lnTo>
                  <a:pt x="14788" y="58419"/>
                </a:lnTo>
                <a:lnTo>
                  <a:pt x="102105" y="58420"/>
                </a:lnTo>
                <a:lnTo>
                  <a:pt x="101875" y="57150"/>
                </a:lnTo>
                <a:close/>
              </a:path>
              <a:path w="120015" h="149859">
                <a:moveTo>
                  <a:pt x="98138" y="55880"/>
                </a:moveTo>
                <a:lnTo>
                  <a:pt x="13247" y="55879"/>
                </a:lnTo>
                <a:lnTo>
                  <a:pt x="13684" y="57149"/>
                </a:lnTo>
                <a:lnTo>
                  <a:pt x="100299" y="57150"/>
                </a:lnTo>
                <a:lnTo>
                  <a:pt x="98138" y="55880"/>
                </a:lnTo>
                <a:close/>
              </a:path>
              <a:path w="120015" h="149859">
                <a:moveTo>
                  <a:pt x="96562" y="53340"/>
                </a:moveTo>
                <a:lnTo>
                  <a:pt x="9004" y="53339"/>
                </a:lnTo>
                <a:lnTo>
                  <a:pt x="8532" y="54609"/>
                </a:lnTo>
                <a:lnTo>
                  <a:pt x="7704" y="55879"/>
                </a:lnTo>
                <a:lnTo>
                  <a:pt x="98057" y="55880"/>
                </a:lnTo>
                <a:lnTo>
                  <a:pt x="98057" y="54610"/>
                </a:lnTo>
                <a:lnTo>
                  <a:pt x="96562" y="53340"/>
                </a:lnTo>
                <a:close/>
              </a:path>
              <a:path w="120015" h="149859">
                <a:moveTo>
                  <a:pt x="17732" y="45719"/>
                </a:moveTo>
                <a:lnTo>
                  <a:pt x="5266" y="45719"/>
                </a:lnTo>
                <a:lnTo>
                  <a:pt x="5427" y="46989"/>
                </a:lnTo>
                <a:lnTo>
                  <a:pt x="5818" y="49529"/>
                </a:lnTo>
                <a:lnTo>
                  <a:pt x="6014" y="49529"/>
                </a:lnTo>
                <a:lnTo>
                  <a:pt x="6646" y="52069"/>
                </a:lnTo>
                <a:lnTo>
                  <a:pt x="6807" y="52069"/>
                </a:lnTo>
                <a:lnTo>
                  <a:pt x="7083" y="53339"/>
                </a:lnTo>
                <a:lnTo>
                  <a:pt x="9395" y="50799"/>
                </a:lnTo>
                <a:lnTo>
                  <a:pt x="11166" y="48259"/>
                </a:lnTo>
                <a:lnTo>
                  <a:pt x="11879" y="48259"/>
                </a:lnTo>
                <a:lnTo>
                  <a:pt x="12385" y="46989"/>
                </a:lnTo>
                <a:lnTo>
                  <a:pt x="17732" y="46989"/>
                </a:lnTo>
                <a:lnTo>
                  <a:pt x="17732" y="45719"/>
                </a:lnTo>
                <a:close/>
              </a:path>
              <a:path w="120015" h="149859">
                <a:moveTo>
                  <a:pt x="95102" y="52070"/>
                </a:moveTo>
                <a:lnTo>
                  <a:pt x="10579" y="52069"/>
                </a:lnTo>
                <a:lnTo>
                  <a:pt x="10027" y="53339"/>
                </a:lnTo>
                <a:lnTo>
                  <a:pt x="95309" y="53340"/>
                </a:lnTo>
                <a:lnTo>
                  <a:pt x="95102" y="52070"/>
                </a:lnTo>
                <a:close/>
              </a:path>
              <a:path w="120015" h="149859">
                <a:moveTo>
                  <a:pt x="40375" y="49530"/>
                </a:moveTo>
                <a:lnTo>
                  <a:pt x="13489" y="49529"/>
                </a:lnTo>
                <a:lnTo>
                  <a:pt x="14121" y="52069"/>
                </a:lnTo>
                <a:lnTo>
                  <a:pt x="51035" y="52070"/>
                </a:lnTo>
                <a:lnTo>
                  <a:pt x="47574" y="50800"/>
                </a:lnTo>
                <a:lnTo>
                  <a:pt x="42893" y="50800"/>
                </a:lnTo>
                <a:lnTo>
                  <a:pt x="40375" y="49530"/>
                </a:lnTo>
                <a:close/>
              </a:path>
              <a:path w="120015" h="149859">
                <a:moveTo>
                  <a:pt x="93020" y="50800"/>
                </a:moveTo>
                <a:lnTo>
                  <a:pt x="73321" y="50800"/>
                </a:lnTo>
                <a:lnTo>
                  <a:pt x="71562" y="52070"/>
                </a:lnTo>
                <a:lnTo>
                  <a:pt x="93377" y="52070"/>
                </a:lnTo>
                <a:lnTo>
                  <a:pt x="93020" y="50800"/>
                </a:lnTo>
                <a:close/>
              </a:path>
              <a:path w="120015" h="149859">
                <a:moveTo>
                  <a:pt x="92595" y="49530"/>
                </a:moveTo>
                <a:lnTo>
                  <a:pt x="78669" y="49530"/>
                </a:lnTo>
                <a:lnTo>
                  <a:pt x="76863" y="50800"/>
                </a:lnTo>
                <a:lnTo>
                  <a:pt x="92514" y="50800"/>
                </a:lnTo>
                <a:lnTo>
                  <a:pt x="92595" y="49530"/>
                </a:lnTo>
                <a:close/>
              </a:path>
              <a:path w="120015" h="149859">
                <a:moveTo>
                  <a:pt x="17812" y="46989"/>
                </a:moveTo>
                <a:lnTo>
                  <a:pt x="12856" y="46989"/>
                </a:lnTo>
                <a:lnTo>
                  <a:pt x="13247" y="49529"/>
                </a:lnTo>
                <a:lnTo>
                  <a:pt x="33188" y="49530"/>
                </a:lnTo>
                <a:lnTo>
                  <a:pt x="30980" y="48260"/>
                </a:lnTo>
                <a:lnTo>
                  <a:pt x="18008" y="48259"/>
                </a:lnTo>
                <a:lnTo>
                  <a:pt x="17812" y="46989"/>
                </a:lnTo>
                <a:close/>
              </a:path>
              <a:path w="120015" h="149859">
                <a:moveTo>
                  <a:pt x="89018" y="48260"/>
                </a:moveTo>
                <a:lnTo>
                  <a:pt x="84016" y="48260"/>
                </a:lnTo>
                <a:lnTo>
                  <a:pt x="82257" y="49530"/>
                </a:lnTo>
                <a:lnTo>
                  <a:pt x="88892" y="49530"/>
                </a:lnTo>
                <a:lnTo>
                  <a:pt x="89018" y="48260"/>
                </a:lnTo>
                <a:close/>
              </a:path>
              <a:path w="120015" h="149859">
                <a:moveTo>
                  <a:pt x="87397" y="46990"/>
                </a:moveTo>
                <a:lnTo>
                  <a:pt x="86178" y="46990"/>
                </a:lnTo>
                <a:lnTo>
                  <a:pt x="85787" y="48260"/>
                </a:lnTo>
                <a:lnTo>
                  <a:pt x="87799" y="48260"/>
                </a:lnTo>
                <a:lnTo>
                  <a:pt x="87397" y="46990"/>
                </a:lnTo>
                <a:close/>
              </a:path>
              <a:path w="120015" h="149859">
                <a:moveTo>
                  <a:pt x="15616" y="25399"/>
                </a:moveTo>
                <a:lnTo>
                  <a:pt x="6646" y="25399"/>
                </a:lnTo>
                <a:lnTo>
                  <a:pt x="6606" y="31749"/>
                </a:lnTo>
                <a:lnTo>
                  <a:pt x="6531" y="33019"/>
                </a:lnTo>
                <a:lnTo>
                  <a:pt x="6060" y="36829"/>
                </a:lnTo>
                <a:lnTo>
                  <a:pt x="5703" y="38099"/>
                </a:lnTo>
                <a:lnTo>
                  <a:pt x="5071" y="40639"/>
                </a:lnTo>
                <a:lnTo>
                  <a:pt x="5151" y="45719"/>
                </a:lnTo>
                <a:lnTo>
                  <a:pt x="18916" y="45719"/>
                </a:lnTo>
                <a:lnTo>
                  <a:pt x="19307" y="44449"/>
                </a:lnTo>
                <a:lnTo>
                  <a:pt x="19618" y="44449"/>
                </a:lnTo>
                <a:lnTo>
                  <a:pt x="20009" y="43179"/>
                </a:lnTo>
                <a:lnTo>
                  <a:pt x="16007" y="43179"/>
                </a:lnTo>
                <a:lnTo>
                  <a:pt x="16594" y="41909"/>
                </a:lnTo>
                <a:lnTo>
                  <a:pt x="17099" y="41909"/>
                </a:lnTo>
                <a:lnTo>
                  <a:pt x="17571" y="40639"/>
                </a:lnTo>
                <a:lnTo>
                  <a:pt x="18525" y="39369"/>
                </a:lnTo>
                <a:lnTo>
                  <a:pt x="16433" y="39369"/>
                </a:lnTo>
                <a:lnTo>
                  <a:pt x="15812" y="38099"/>
                </a:lnTo>
                <a:lnTo>
                  <a:pt x="15018" y="38099"/>
                </a:lnTo>
                <a:lnTo>
                  <a:pt x="15536" y="36829"/>
                </a:lnTo>
                <a:lnTo>
                  <a:pt x="16674" y="36829"/>
                </a:lnTo>
                <a:lnTo>
                  <a:pt x="17226" y="35559"/>
                </a:lnTo>
                <a:lnTo>
                  <a:pt x="17421" y="35559"/>
                </a:lnTo>
                <a:lnTo>
                  <a:pt x="17812" y="34289"/>
                </a:lnTo>
                <a:lnTo>
                  <a:pt x="15260" y="34289"/>
                </a:lnTo>
                <a:lnTo>
                  <a:pt x="14984" y="33019"/>
                </a:lnTo>
                <a:lnTo>
                  <a:pt x="14466" y="33019"/>
                </a:lnTo>
                <a:lnTo>
                  <a:pt x="14466" y="31749"/>
                </a:lnTo>
                <a:lnTo>
                  <a:pt x="15064" y="31749"/>
                </a:lnTo>
                <a:lnTo>
                  <a:pt x="15490" y="30479"/>
                </a:lnTo>
                <a:lnTo>
                  <a:pt x="16352" y="30479"/>
                </a:lnTo>
                <a:lnTo>
                  <a:pt x="16513" y="29209"/>
                </a:lnTo>
                <a:lnTo>
                  <a:pt x="16708" y="29209"/>
                </a:lnTo>
                <a:lnTo>
                  <a:pt x="16754" y="26669"/>
                </a:lnTo>
                <a:lnTo>
                  <a:pt x="15812" y="26669"/>
                </a:lnTo>
                <a:lnTo>
                  <a:pt x="15616" y="25399"/>
                </a:lnTo>
                <a:close/>
              </a:path>
              <a:path w="120015" h="149859">
                <a:moveTo>
                  <a:pt x="16513" y="25399"/>
                </a:moveTo>
                <a:lnTo>
                  <a:pt x="16283" y="26669"/>
                </a:lnTo>
                <a:lnTo>
                  <a:pt x="16513" y="26669"/>
                </a:lnTo>
                <a:lnTo>
                  <a:pt x="16513" y="25399"/>
                </a:lnTo>
                <a:close/>
              </a:path>
              <a:path w="120015" h="149859">
                <a:moveTo>
                  <a:pt x="13213" y="6349"/>
                </a:moveTo>
                <a:lnTo>
                  <a:pt x="10970" y="6349"/>
                </a:lnTo>
                <a:lnTo>
                  <a:pt x="9993" y="8889"/>
                </a:lnTo>
                <a:lnTo>
                  <a:pt x="9050" y="11429"/>
                </a:lnTo>
                <a:lnTo>
                  <a:pt x="8222" y="12699"/>
                </a:lnTo>
                <a:lnTo>
                  <a:pt x="7474" y="13969"/>
                </a:lnTo>
                <a:lnTo>
                  <a:pt x="7152" y="15239"/>
                </a:lnTo>
                <a:lnTo>
                  <a:pt x="6646" y="16509"/>
                </a:lnTo>
                <a:lnTo>
                  <a:pt x="6485" y="17779"/>
                </a:lnTo>
                <a:lnTo>
                  <a:pt x="6382" y="22859"/>
                </a:lnTo>
                <a:lnTo>
                  <a:pt x="6566" y="25399"/>
                </a:lnTo>
                <a:lnTo>
                  <a:pt x="14869" y="25399"/>
                </a:lnTo>
                <a:lnTo>
                  <a:pt x="14984" y="24129"/>
                </a:lnTo>
                <a:lnTo>
                  <a:pt x="15340" y="22859"/>
                </a:lnTo>
                <a:lnTo>
                  <a:pt x="15616" y="21589"/>
                </a:lnTo>
                <a:lnTo>
                  <a:pt x="15961" y="20319"/>
                </a:lnTo>
                <a:lnTo>
                  <a:pt x="16088" y="19049"/>
                </a:lnTo>
                <a:lnTo>
                  <a:pt x="16088" y="16509"/>
                </a:lnTo>
                <a:lnTo>
                  <a:pt x="14823" y="16509"/>
                </a:lnTo>
                <a:lnTo>
                  <a:pt x="14593" y="15239"/>
                </a:lnTo>
                <a:lnTo>
                  <a:pt x="14593" y="13969"/>
                </a:lnTo>
                <a:lnTo>
                  <a:pt x="15375" y="11429"/>
                </a:lnTo>
                <a:lnTo>
                  <a:pt x="15530" y="8889"/>
                </a:lnTo>
                <a:lnTo>
                  <a:pt x="13213" y="8889"/>
                </a:lnTo>
                <a:lnTo>
                  <a:pt x="13213" y="6349"/>
                </a:lnTo>
                <a:close/>
              </a:path>
              <a:path w="120015" h="149859">
                <a:moveTo>
                  <a:pt x="15490" y="7620"/>
                </a:moveTo>
                <a:lnTo>
                  <a:pt x="15340" y="7619"/>
                </a:lnTo>
                <a:lnTo>
                  <a:pt x="14869" y="8889"/>
                </a:lnTo>
                <a:lnTo>
                  <a:pt x="15530" y="8889"/>
                </a:lnTo>
                <a:lnTo>
                  <a:pt x="15490" y="7620"/>
                </a:lnTo>
                <a:close/>
              </a:path>
              <a:path w="120015" h="149859">
                <a:moveTo>
                  <a:pt x="13454" y="0"/>
                </a:moveTo>
                <a:lnTo>
                  <a:pt x="13132" y="0"/>
                </a:lnTo>
                <a:lnTo>
                  <a:pt x="12937" y="1269"/>
                </a:lnTo>
                <a:lnTo>
                  <a:pt x="12661" y="2539"/>
                </a:lnTo>
                <a:lnTo>
                  <a:pt x="12304" y="3809"/>
                </a:lnTo>
                <a:lnTo>
                  <a:pt x="11442" y="6349"/>
                </a:lnTo>
                <a:lnTo>
                  <a:pt x="13523" y="6349"/>
                </a:lnTo>
                <a:lnTo>
                  <a:pt x="13765" y="5079"/>
                </a:lnTo>
                <a:lnTo>
                  <a:pt x="13960" y="5079"/>
                </a:lnTo>
                <a:lnTo>
                  <a:pt x="14075" y="3809"/>
                </a:lnTo>
                <a:lnTo>
                  <a:pt x="14121" y="2540"/>
                </a:lnTo>
                <a:lnTo>
                  <a:pt x="14041" y="1270"/>
                </a:lnTo>
                <a:lnTo>
                  <a:pt x="13684" y="1270"/>
                </a:lnTo>
                <a:lnTo>
                  <a:pt x="13454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8877" y="176188"/>
            <a:ext cx="132715" cy="20955"/>
          </a:xfrm>
          <a:custGeom>
            <a:avLst/>
            <a:gdLst/>
            <a:ahLst/>
            <a:cxnLst/>
            <a:rect l="l" t="t" r="r" b="b"/>
            <a:pathLst>
              <a:path w="132715" h="20955">
                <a:moveTo>
                  <a:pt x="126243" y="10879"/>
                </a:moveTo>
                <a:lnTo>
                  <a:pt x="124794" y="17499"/>
                </a:lnTo>
                <a:lnTo>
                  <a:pt x="124909" y="17728"/>
                </a:lnTo>
                <a:lnTo>
                  <a:pt x="126956" y="18828"/>
                </a:lnTo>
                <a:lnTo>
                  <a:pt x="129394" y="19767"/>
                </a:lnTo>
                <a:lnTo>
                  <a:pt x="130647" y="20271"/>
                </a:lnTo>
                <a:lnTo>
                  <a:pt x="131119" y="20397"/>
                </a:lnTo>
                <a:lnTo>
                  <a:pt x="131349" y="20351"/>
                </a:lnTo>
                <a:lnTo>
                  <a:pt x="132252" y="15460"/>
                </a:lnTo>
                <a:lnTo>
                  <a:pt x="132223" y="13743"/>
                </a:lnTo>
                <a:lnTo>
                  <a:pt x="127738" y="11383"/>
                </a:lnTo>
                <a:lnTo>
                  <a:pt x="126243" y="10879"/>
                </a:lnTo>
                <a:close/>
              </a:path>
              <a:path w="132715" h="20955">
                <a:moveTo>
                  <a:pt x="117353" y="8016"/>
                </a:moveTo>
                <a:lnTo>
                  <a:pt x="116069" y="10135"/>
                </a:lnTo>
                <a:lnTo>
                  <a:pt x="115594" y="13857"/>
                </a:lnTo>
                <a:lnTo>
                  <a:pt x="118066" y="15850"/>
                </a:lnTo>
                <a:lnTo>
                  <a:pt x="119400" y="16285"/>
                </a:lnTo>
                <a:lnTo>
                  <a:pt x="120802" y="16709"/>
                </a:lnTo>
                <a:lnTo>
                  <a:pt x="121999" y="17110"/>
                </a:lnTo>
                <a:lnTo>
                  <a:pt x="122505" y="17178"/>
                </a:lnTo>
                <a:lnTo>
                  <a:pt x="123920" y="11074"/>
                </a:lnTo>
                <a:lnTo>
                  <a:pt x="123805" y="10570"/>
                </a:lnTo>
                <a:lnTo>
                  <a:pt x="121562" y="9276"/>
                </a:lnTo>
                <a:lnTo>
                  <a:pt x="120263" y="8841"/>
                </a:lnTo>
                <a:lnTo>
                  <a:pt x="117629" y="8062"/>
                </a:lnTo>
                <a:lnTo>
                  <a:pt x="117353" y="8016"/>
                </a:lnTo>
                <a:close/>
              </a:path>
              <a:path w="132715" h="20955">
                <a:moveTo>
                  <a:pt x="108119" y="5588"/>
                </a:moveTo>
                <a:lnTo>
                  <a:pt x="106509" y="7787"/>
                </a:lnTo>
                <a:lnTo>
                  <a:pt x="106038" y="11429"/>
                </a:lnTo>
                <a:lnTo>
                  <a:pt x="111385" y="14006"/>
                </a:lnTo>
                <a:lnTo>
                  <a:pt x="112754" y="14361"/>
                </a:lnTo>
                <a:lnTo>
                  <a:pt x="113030" y="14407"/>
                </a:lnTo>
                <a:lnTo>
                  <a:pt x="113306" y="14407"/>
                </a:lnTo>
                <a:lnTo>
                  <a:pt x="113743" y="14246"/>
                </a:lnTo>
                <a:lnTo>
                  <a:pt x="114053" y="13937"/>
                </a:lnTo>
                <a:lnTo>
                  <a:pt x="114168" y="13697"/>
                </a:lnTo>
                <a:lnTo>
                  <a:pt x="114686" y="9780"/>
                </a:lnTo>
                <a:lnTo>
                  <a:pt x="114686" y="7787"/>
                </a:lnTo>
                <a:lnTo>
                  <a:pt x="114375" y="7352"/>
                </a:lnTo>
                <a:lnTo>
                  <a:pt x="113938" y="7043"/>
                </a:lnTo>
                <a:lnTo>
                  <a:pt x="112282" y="6608"/>
                </a:lnTo>
                <a:lnTo>
                  <a:pt x="110948" y="6298"/>
                </a:lnTo>
                <a:lnTo>
                  <a:pt x="108119" y="5588"/>
                </a:lnTo>
                <a:close/>
              </a:path>
              <a:path w="132715" h="20955">
                <a:moveTo>
                  <a:pt x="97862" y="3561"/>
                </a:moveTo>
                <a:lnTo>
                  <a:pt x="96430" y="6218"/>
                </a:lnTo>
                <a:lnTo>
                  <a:pt x="96321" y="7043"/>
                </a:lnTo>
                <a:lnTo>
                  <a:pt x="96206" y="8257"/>
                </a:lnTo>
                <a:lnTo>
                  <a:pt x="96091" y="10020"/>
                </a:lnTo>
                <a:lnTo>
                  <a:pt x="96321" y="10444"/>
                </a:lnTo>
                <a:lnTo>
                  <a:pt x="96712" y="10765"/>
                </a:lnTo>
                <a:lnTo>
                  <a:pt x="97310" y="10994"/>
                </a:lnTo>
                <a:lnTo>
                  <a:pt x="98759" y="11234"/>
                </a:lnTo>
                <a:lnTo>
                  <a:pt x="101633" y="11784"/>
                </a:lnTo>
                <a:lnTo>
                  <a:pt x="103082" y="12093"/>
                </a:lnTo>
                <a:lnTo>
                  <a:pt x="103358" y="12128"/>
                </a:lnTo>
                <a:lnTo>
                  <a:pt x="103876" y="12059"/>
                </a:lnTo>
                <a:lnTo>
                  <a:pt x="105070" y="7043"/>
                </a:lnTo>
                <a:lnTo>
                  <a:pt x="105049" y="5474"/>
                </a:lnTo>
                <a:lnTo>
                  <a:pt x="104738" y="5084"/>
                </a:lnTo>
                <a:lnTo>
                  <a:pt x="104267" y="4775"/>
                </a:lnTo>
                <a:lnTo>
                  <a:pt x="103956" y="4695"/>
                </a:lnTo>
                <a:lnTo>
                  <a:pt x="98172" y="3596"/>
                </a:lnTo>
                <a:lnTo>
                  <a:pt x="97862" y="3561"/>
                </a:lnTo>
                <a:close/>
              </a:path>
              <a:path w="132715" h="20955">
                <a:moveTo>
                  <a:pt x="87788" y="2027"/>
                </a:moveTo>
                <a:lnTo>
                  <a:pt x="85706" y="7982"/>
                </a:lnTo>
                <a:lnTo>
                  <a:pt x="85787" y="8486"/>
                </a:lnTo>
                <a:lnTo>
                  <a:pt x="87788" y="9505"/>
                </a:lnTo>
                <a:lnTo>
                  <a:pt x="89283" y="9746"/>
                </a:lnTo>
                <a:lnTo>
                  <a:pt x="89996" y="9826"/>
                </a:lnTo>
                <a:lnTo>
                  <a:pt x="90743" y="9940"/>
                </a:lnTo>
                <a:lnTo>
                  <a:pt x="91445" y="10020"/>
                </a:lnTo>
                <a:lnTo>
                  <a:pt x="92986" y="10250"/>
                </a:lnTo>
                <a:lnTo>
                  <a:pt x="93538" y="10250"/>
                </a:lnTo>
                <a:lnTo>
                  <a:pt x="93768" y="10169"/>
                </a:lnTo>
                <a:lnTo>
                  <a:pt x="95102" y="4340"/>
                </a:lnTo>
                <a:lnTo>
                  <a:pt x="95021" y="3836"/>
                </a:lnTo>
                <a:lnTo>
                  <a:pt x="90778" y="2462"/>
                </a:lnTo>
                <a:lnTo>
                  <a:pt x="88535" y="2153"/>
                </a:lnTo>
                <a:lnTo>
                  <a:pt x="87788" y="2027"/>
                </a:lnTo>
                <a:close/>
              </a:path>
              <a:path w="132715" h="20955">
                <a:moveTo>
                  <a:pt x="77093" y="939"/>
                </a:moveTo>
                <a:lnTo>
                  <a:pt x="75173" y="7432"/>
                </a:lnTo>
                <a:lnTo>
                  <a:pt x="75288" y="7673"/>
                </a:lnTo>
                <a:lnTo>
                  <a:pt x="78784" y="8486"/>
                </a:lnTo>
                <a:lnTo>
                  <a:pt x="82567" y="8887"/>
                </a:lnTo>
                <a:lnTo>
                  <a:pt x="84487" y="4145"/>
                </a:lnTo>
                <a:lnTo>
                  <a:pt x="84601" y="3286"/>
                </a:lnTo>
                <a:lnTo>
                  <a:pt x="77841" y="973"/>
                </a:lnTo>
                <a:lnTo>
                  <a:pt x="77093" y="939"/>
                </a:lnTo>
                <a:close/>
              </a:path>
              <a:path w="132715" h="20955">
                <a:moveTo>
                  <a:pt x="66169" y="229"/>
                </a:moveTo>
                <a:lnTo>
                  <a:pt x="64398" y="6848"/>
                </a:lnTo>
                <a:lnTo>
                  <a:pt x="64708" y="7238"/>
                </a:lnTo>
                <a:lnTo>
                  <a:pt x="71159" y="7902"/>
                </a:lnTo>
                <a:lnTo>
                  <a:pt x="71953" y="7982"/>
                </a:lnTo>
                <a:lnTo>
                  <a:pt x="73873" y="1912"/>
                </a:lnTo>
                <a:lnTo>
                  <a:pt x="73793" y="1443"/>
                </a:lnTo>
                <a:lnTo>
                  <a:pt x="70136" y="423"/>
                </a:lnTo>
                <a:lnTo>
                  <a:pt x="66169" y="229"/>
                </a:lnTo>
                <a:close/>
              </a:path>
              <a:path w="132715" h="20955">
                <a:moveTo>
                  <a:pt x="55911" y="0"/>
                </a:moveTo>
                <a:lnTo>
                  <a:pt x="53507" y="6688"/>
                </a:lnTo>
                <a:lnTo>
                  <a:pt x="53622" y="6882"/>
                </a:lnTo>
                <a:lnTo>
                  <a:pt x="57946" y="7432"/>
                </a:lnTo>
                <a:lnTo>
                  <a:pt x="58740" y="7478"/>
                </a:lnTo>
                <a:lnTo>
                  <a:pt x="60315" y="7478"/>
                </a:lnTo>
                <a:lnTo>
                  <a:pt x="61132" y="7512"/>
                </a:lnTo>
                <a:lnTo>
                  <a:pt x="61684" y="7432"/>
                </a:lnTo>
                <a:lnTo>
                  <a:pt x="62868" y="893"/>
                </a:lnTo>
                <a:lnTo>
                  <a:pt x="62707" y="664"/>
                </a:lnTo>
                <a:lnTo>
                  <a:pt x="62316" y="343"/>
                </a:lnTo>
                <a:lnTo>
                  <a:pt x="61764" y="114"/>
                </a:lnTo>
                <a:lnTo>
                  <a:pt x="61488" y="68"/>
                </a:lnTo>
                <a:lnTo>
                  <a:pt x="59844" y="68"/>
                </a:lnTo>
                <a:lnTo>
                  <a:pt x="59050" y="34"/>
                </a:lnTo>
                <a:lnTo>
                  <a:pt x="56693" y="34"/>
                </a:lnTo>
                <a:lnTo>
                  <a:pt x="55911" y="0"/>
                </a:lnTo>
                <a:close/>
              </a:path>
              <a:path w="132715" h="20955">
                <a:moveTo>
                  <a:pt x="50437" y="34"/>
                </a:moveTo>
                <a:lnTo>
                  <a:pt x="49621" y="68"/>
                </a:lnTo>
                <a:lnTo>
                  <a:pt x="48827" y="68"/>
                </a:lnTo>
                <a:lnTo>
                  <a:pt x="47999" y="114"/>
                </a:lnTo>
                <a:lnTo>
                  <a:pt x="47217" y="114"/>
                </a:lnTo>
                <a:lnTo>
                  <a:pt x="46389" y="148"/>
                </a:lnTo>
                <a:lnTo>
                  <a:pt x="45607" y="148"/>
                </a:lnTo>
                <a:lnTo>
                  <a:pt x="42617" y="6963"/>
                </a:lnTo>
                <a:lnTo>
                  <a:pt x="42732" y="7157"/>
                </a:lnTo>
                <a:lnTo>
                  <a:pt x="42928" y="7352"/>
                </a:lnTo>
                <a:lnTo>
                  <a:pt x="43214" y="7512"/>
                </a:lnTo>
                <a:lnTo>
                  <a:pt x="43399" y="7593"/>
                </a:lnTo>
                <a:lnTo>
                  <a:pt x="43997" y="7673"/>
                </a:lnTo>
                <a:lnTo>
                  <a:pt x="45527" y="7593"/>
                </a:lnTo>
                <a:lnTo>
                  <a:pt x="46309" y="7593"/>
                </a:lnTo>
                <a:lnTo>
                  <a:pt x="47884" y="7512"/>
                </a:lnTo>
                <a:lnTo>
                  <a:pt x="48678" y="7512"/>
                </a:lnTo>
                <a:lnTo>
                  <a:pt x="49460" y="7478"/>
                </a:lnTo>
                <a:lnTo>
                  <a:pt x="51817" y="4970"/>
                </a:lnTo>
                <a:lnTo>
                  <a:pt x="51702" y="584"/>
                </a:lnTo>
                <a:lnTo>
                  <a:pt x="51506" y="389"/>
                </a:lnTo>
                <a:lnTo>
                  <a:pt x="51228" y="229"/>
                </a:lnTo>
                <a:lnTo>
                  <a:pt x="50759" y="68"/>
                </a:lnTo>
                <a:lnTo>
                  <a:pt x="50437" y="34"/>
                </a:lnTo>
                <a:close/>
              </a:path>
              <a:path w="132715" h="20955">
                <a:moveTo>
                  <a:pt x="39673" y="469"/>
                </a:moveTo>
                <a:lnTo>
                  <a:pt x="37741" y="538"/>
                </a:lnTo>
                <a:lnTo>
                  <a:pt x="36959" y="584"/>
                </a:lnTo>
                <a:lnTo>
                  <a:pt x="36166" y="664"/>
                </a:lnTo>
                <a:lnTo>
                  <a:pt x="34636" y="744"/>
                </a:lnTo>
                <a:lnTo>
                  <a:pt x="31647" y="7203"/>
                </a:lnTo>
                <a:lnTo>
                  <a:pt x="31773" y="7627"/>
                </a:lnTo>
                <a:lnTo>
                  <a:pt x="31904" y="7867"/>
                </a:lnTo>
                <a:lnTo>
                  <a:pt x="32174" y="8096"/>
                </a:lnTo>
                <a:lnTo>
                  <a:pt x="32360" y="8211"/>
                </a:lnTo>
                <a:lnTo>
                  <a:pt x="32866" y="8337"/>
                </a:lnTo>
                <a:lnTo>
                  <a:pt x="33969" y="8291"/>
                </a:lnTo>
                <a:lnTo>
                  <a:pt x="34717" y="8211"/>
                </a:lnTo>
                <a:lnTo>
                  <a:pt x="35499" y="8177"/>
                </a:lnTo>
                <a:lnTo>
                  <a:pt x="36246" y="8096"/>
                </a:lnTo>
                <a:lnTo>
                  <a:pt x="37040" y="8062"/>
                </a:lnTo>
                <a:lnTo>
                  <a:pt x="37822" y="7982"/>
                </a:lnTo>
                <a:lnTo>
                  <a:pt x="40766" y="7043"/>
                </a:lnTo>
                <a:lnTo>
                  <a:pt x="40766" y="1133"/>
                </a:lnTo>
                <a:lnTo>
                  <a:pt x="40570" y="893"/>
                </a:lnTo>
                <a:lnTo>
                  <a:pt x="40421" y="744"/>
                </a:lnTo>
                <a:lnTo>
                  <a:pt x="39949" y="503"/>
                </a:lnTo>
                <a:lnTo>
                  <a:pt x="39673" y="469"/>
                </a:lnTo>
                <a:close/>
              </a:path>
              <a:path w="132715" h="20955">
                <a:moveTo>
                  <a:pt x="28703" y="1282"/>
                </a:moveTo>
                <a:lnTo>
                  <a:pt x="28381" y="1282"/>
                </a:lnTo>
                <a:lnTo>
                  <a:pt x="24459" y="1683"/>
                </a:lnTo>
                <a:lnTo>
                  <a:pt x="23712" y="1798"/>
                </a:lnTo>
                <a:lnTo>
                  <a:pt x="22918" y="1878"/>
                </a:lnTo>
                <a:lnTo>
                  <a:pt x="20837" y="5909"/>
                </a:lnTo>
                <a:lnTo>
                  <a:pt x="20892" y="7627"/>
                </a:lnTo>
                <a:lnTo>
                  <a:pt x="22447" y="9471"/>
                </a:lnTo>
                <a:lnTo>
                  <a:pt x="23240" y="9391"/>
                </a:lnTo>
                <a:lnTo>
                  <a:pt x="23988" y="9276"/>
                </a:lnTo>
                <a:lnTo>
                  <a:pt x="24735" y="9196"/>
                </a:lnTo>
                <a:lnTo>
                  <a:pt x="25517" y="9081"/>
                </a:lnTo>
                <a:lnTo>
                  <a:pt x="28898" y="8726"/>
                </a:lnTo>
                <a:lnTo>
                  <a:pt x="29209" y="8612"/>
                </a:lnTo>
                <a:lnTo>
                  <a:pt x="29646" y="8291"/>
                </a:lnTo>
                <a:lnTo>
                  <a:pt x="29841" y="8096"/>
                </a:lnTo>
                <a:lnTo>
                  <a:pt x="29956" y="7867"/>
                </a:lnTo>
                <a:lnTo>
                  <a:pt x="29830" y="1992"/>
                </a:lnTo>
                <a:lnTo>
                  <a:pt x="29013" y="1328"/>
                </a:lnTo>
                <a:lnTo>
                  <a:pt x="28703" y="1282"/>
                </a:lnTo>
                <a:close/>
              </a:path>
              <a:path w="132715" h="20955">
                <a:moveTo>
                  <a:pt x="17893" y="2542"/>
                </a:moveTo>
                <a:lnTo>
                  <a:pt x="10210" y="6138"/>
                </a:lnTo>
                <a:lnTo>
                  <a:pt x="10453" y="10020"/>
                </a:lnTo>
                <a:lnTo>
                  <a:pt x="11672" y="11074"/>
                </a:lnTo>
                <a:lnTo>
                  <a:pt x="17962" y="10101"/>
                </a:lnTo>
                <a:lnTo>
                  <a:pt x="19261" y="9116"/>
                </a:lnTo>
                <a:lnTo>
                  <a:pt x="19135" y="3596"/>
                </a:lnTo>
                <a:lnTo>
                  <a:pt x="17893" y="2542"/>
                </a:lnTo>
                <a:close/>
              </a:path>
              <a:path w="132715" h="20955">
                <a:moveTo>
                  <a:pt x="7394" y="4260"/>
                </a:moveTo>
                <a:lnTo>
                  <a:pt x="0" y="8371"/>
                </a:lnTo>
                <a:lnTo>
                  <a:pt x="202" y="11269"/>
                </a:lnTo>
                <a:lnTo>
                  <a:pt x="1460" y="13113"/>
                </a:lnTo>
                <a:lnTo>
                  <a:pt x="1724" y="13067"/>
                </a:lnTo>
                <a:lnTo>
                  <a:pt x="4634" y="12403"/>
                </a:lnTo>
                <a:lnTo>
                  <a:pt x="7589" y="11853"/>
                </a:lnTo>
                <a:lnTo>
                  <a:pt x="8843" y="10799"/>
                </a:lnTo>
                <a:lnTo>
                  <a:pt x="8723" y="7077"/>
                </a:lnTo>
                <a:lnTo>
                  <a:pt x="7670" y="4306"/>
                </a:lnTo>
                <a:lnTo>
                  <a:pt x="7394" y="426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23421" y="196585"/>
            <a:ext cx="144145" cy="20320"/>
          </a:xfrm>
          <a:custGeom>
            <a:avLst/>
            <a:gdLst/>
            <a:ahLst/>
            <a:cxnLst/>
            <a:rect l="l" t="t" r="r" b="b"/>
            <a:pathLst>
              <a:path w="144145" h="20320">
                <a:moveTo>
                  <a:pt x="139502" y="10994"/>
                </a:moveTo>
                <a:lnTo>
                  <a:pt x="138122" y="17384"/>
                </a:lnTo>
                <a:lnTo>
                  <a:pt x="138352" y="17854"/>
                </a:lnTo>
                <a:lnTo>
                  <a:pt x="138513" y="18083"/>
                </a:lnTo>
                <a:lnTo>
                  <a:pt x="138708" y="18278"/>
                </a:lnTo>
                <a:lnTo>
                  <a:pt x="138950" y="18438"/>
                </a:lnTo>
                <a:lnTo>
                  <a:pt x="141338" y="19343"/>
                </a:lnTo>
                <a:lnTo>
                  <a:pt x="142170" y="19686"/>
                </a:lnTo>
                <a:lnTo>
                  <a:pt x="142446" y="19767"/>
                </a:lnTo>
                <a:lnTo>
                  <a:pt x="142676" y="19732"/>
                </a:lnTo>
                <a:lnTo>
                  <a:pt x="142883" y="19652"/>
                </a:lnTo>
                <a:lnTo>
                  <a:pt x="143826" y="15105"/>
                </a:lnTo>
                <a:lnTo>
                  <a:pt x="143941" y="13891"/>
                </a:lnTo>
                <a:lnTo>
                  <a:pt x="144102" y="13147"/>
                </a:lnTo>
                <a:lnTo>
                  <a:pt x="142722" y="12529"/>
                </a:lnTo>
                <a:lnTo>
                  <a:pt x="142285" y="12288"/>
                </a:lnTo>
                <a:lnTo>
                  <a:pt x="141894" y="12013"/>
                </a:lnTo>
                <a:lnTo>
                  <a:pt x="141066" y="11544"/>
                </a:lnTo>
                <a:lnTo>
                  <a:pt x="140594" y="11349"/>
                </a:lnTo>
                <a:lnTo>
                  <a:pt x="140008" y="11074"/>
                </a:lnTo>
                <a:lnTo>
                  <a:pt x="139502" y="10994"/>
                </a:lnTo>
                <a:close/>
              </a:path>
              <a:path w="144145" h="20320">
                <a:moveTo>
                  <a:pt x="130567" y="8062"/>
                </a:moveTo>
                <a:lnTo>
                  <a:pt x="128922" y="14682"/>
                </a:lnTo>
                <a:lnTo>
                  <a:pt x="129083" y="14876"/>
                </a:lnTo>
                <a:lnTo>
                  <a:pt x="129233" y="15105"/>
                </a:lnTo>
                <a:lnTo>
                  <a:pt x="129428" y="15266"/>
                </a:lnTo>
                <a:lnTo>
                  <a:pt x="129704" y="15426"/>
                </a:lnTo>
                <a:lnTo>
                  <a:pt x="131360" y="15930"/>
                </a:lnTo>
                <a:lnTo>
                  <a:pt x="132694" y="16365"/>
                </a:lnTo>
                <a:lnTo>
                  <a:pt x="133993" y="16755"/>
                </a:lnTo>
                <a:lnTo>
                  <a:pt x="135327" y="17190"/>
                </a:lnTo>
                <a:lnTo>
                  <a:pt x="135603" y="17259"/>
                </a:lnTo>
                <a:lnTo>
                  <a:pt x="136863" y="15105"/>
                </a:lnTo>
                <a:lnTo>
                  <a:pt x="137018" y="13891"/>
                </a:lnTo>
                <a:lnTo>
                  <a:pt x="137133" y="12677"/>
                </a:lnTo>
                <a:lnTo>
                  <a:pt x="137294" y="11429"/>
                </a:lnTo>
                <a:lnTo>
                  <a:pt x="137259" y="10925"/>
                </a:lnTo>
                <a:lnTo>
                  <a:pt x="134856" y="9356"/>
                </a:lnTo>
                <a:lnTo>
                  <a:pt x="133556" y="8921"/>
                </a:lnTo>
                <a:lnTo>
                  <a:pt x="132223" y="8532"/>
                </a:lnTo>
                <a:lnTo>
                  <a:pt x="130843" y="8096"/>
                </a:lnTo>
                <a:lnTo>
                  <a:pt x="130567" y="8062"/>
                </a:lnTo>
                <a:close/>
              </a:path>
              <a:path w="144145" h="20320">
                <a:moveTo>
                  <a:pt x="121298" y="5554"/>
                </a:moveTo>
                <a:lnTo>
                  <a:pt x="119527" y="8967"/>
                </a:lnTo>
                <a:lnTo>
                  <a:pt x="119205" y="11395"/>
                </a:lnTo>
                <a:lnTo>
                  <a:pt x="126438" y="14407"/>
                </a:lnTo>
                <a:lnTo>
                  <a:pt x="126680" y="14361"/>
                </a:lnTo>
                <a:lnTo>
                  <a:pt x="127864" y="9826"/>
                </a:lnTo>
                <a:lnTo>
                  <a:pt x="127812" y="7753"/>
                </a:lnTo>
                <a:lnTo>
                  <a:pt x="127542" y="7398"/>
                </a:lnTo>
                <a:lnTo>
                  <a:pt x="127312" y="7203"/>
                </a:lnTo>
                <a:lnTo>
                  <a:pt x="126841" y="6963"/>
                </a:lnTo>
                <a:lnTo>
                  <a:pt x="121298" y="5554"/>
                </a:lnTo>
                <a:close/>
              </a:path>
              <a:path w="144145" h="20320">
                <a:moveTo>
                  <a:pt x="111155" y="3481"/>
                </a:moveTo>
                <a:lnTo>
                  <a:pt x="109499" y="10135"/>
                </a:lnTo>
                <a:lnTo>
                  <a:pt x="109660" y="10376"/>
                </a:lnTo>
                <a:lnTo>
                  <a:pt x="116813" y="12059"/>
                </a:lnTo>
                <a:lnTo>
                  <a:pt x="117043" y="12013"/>
                </a:lnTo>
                <a:lnTo>
                  <a:pt x="117284" y="11899"/>
                </a:lnTo>
                <a:lnTo>
                  <a:pt x="117445" y="11738"/>
                </a:lnTo>
                <a:lnTo>
                  <a:pt x="117721" y="11349"/>
                </a:lnTo>
                <a:lnTo>
                  <a:pt x="118227" y="7432"/>
                </a:lnTo>
                <a:lnTo>
                  <a:pt x="118227" y="5439"/>
                </a:lnTo>
                <a:lnTo>
                  <a:pt x="111155" y="3481"/>
                </a:lnTo>
                <a:close/>
              </a:path>
              <a:path w="144145" h="20320">
                <a:moveTo>
                  <a:pt x="101357" y="1958"/>
                </a:moveTo>
                <a:lnTo>
                  <a:pt x="99713" y="4260"/>
                </a:lnTo>
                <a:lnTo>
                  <a:pt x="99552" y="5439"/>
                </a:lnTo>
                <a:lnTo>
                  <a:pt x="102070" y="9505"/>
                </a:lnTo>
                <a:lnTo>
                  <a:pt x="103485" y="9746"/>
                </a:lnTo>
                <a:lnTo>
                  <a:pt x="104899" y="9940"/>
                </a:lnTo>
                <a:lnTo>
                  <a:pt x="106624" y="10215"/>
                </a:lnTo>
                <a:lnTo>
                  <a:pt x="106900" y="10181"/>
                </a:lnTo>
                <a:lnTo>
                  <a:pt x="108315" y="5520"/>
                </a:lnTo>
                <a:lnTo>
                  <a:pt x="108246" y="3515"/>
                </a:lnTo>
                <a:lnTo>
                  <a:pt x="104267" y="2347"/>
                </a:lnTo>
                <a:lnTo>
                  <a:pt x="101357" y="1958"/>
                </a:lnTo>
                <a:close/>
              </a:path>
              <a:path w="144145" h="20320">
                <a:moveTo>
                  <a:pt x="91065" y="824"/>
                </a:moveTo>
                <a:lnTo>
                  <a:pt x="89329" y="4420"/>
                </a:lnTo>
                <a:lnTo>
                  <a:pt x="89214" y="5634"/>
                </a:lnTo>
                <a:lnTo>
                  <a:pt x="91928" y="8337"/>
                </a:lnTo>
                <a:lnTo>
                  <a:pt x="96286" y="8807"/>
                </a:lnTo>
                <a:lnTo>
                  <a:pt x="98261" y="3206"/>
                </a:lnTo>
                <a:lnTo>
                  <a:pt x="98253" y="2347"/>
                </a:lnTo>
                <a:lnTo>
                  <a:pt x="93296" y="1053"/>
                </a:lnTo>
                <a:lnTo>
                  <a:pt x="91065" y="824"/>
                </a:lnTo>
                <a:close/>
              </a:path>
              <a:path w="144145" h="20320">
                <a:moveTo>
                  <a:pt x="80601" y="194"/>
                </a:moveTo>
                <a:lnTo>
                  <a:pt x="78910" y="6814"/>
                </a:lnTo>
                <a:lnTo>
                  <a:pt x="79025" y="7008"/>
                </a:lnTo>
                <a:lnTo>
                  <a:pt x="82452" y="7673"/>
                </a:lnTo>
                <a:lnTo>
                  <a:pt x="83901" y="7753"/>
                </a:lnTo>
                <a:lnTo>
                  <a:pt x="85361" y="7867"/>
                </a:lnTo>
                <a:lnTo>
                  <a:pt x="86109" y="7902"/>
                </a:lnTo>
                <a:lnTo>
                  <a:pt x="86661" y="7822"/>
                </a:lnTo>
                <a:lnTo>
                  <a:pt x="87880" y="3092"/>
                </a:lnTo>
                <a:lnTo>
                  <a:pt x="87799" y="1133"/>
                </a:lnTo>
                <a:lnTo>
                  <a:pt x="87583" y="893"/>
                </a:lnTo>
                <a:lnTo>
                  <a:pt x="87443" y="778"/>
                </a:lnTo>
                <a:lnTo>
                  <a:pt x="86937" y="549"/>
                </a:lnTo>
                <a:lnTo>
                  <a:pt x="86661" y="503"/>
                </a:lnTo>
                <a:lnTo>
                  <a:pt x="80601" y="194"/>
                </a:lnTo>
                <a:close/>
              </a:path>
              <a:path w="144145" h="20320">
                <a:moveTo>
                  <a:pt x="76392" y="7398"/>
                </a:moveTo>
                <a:lnTo>
                  <a:pt x="71320" y="7398"/>
                </a:lnTo>
                <a:lnTo>
                  <a:pt x="72068" y="7432"/>
                </a:lnTo>
                <a:lnTo>
                  <a:pt x="75058" y="7432"/>
                </a:lnTo>
                <a:lnTo>
                  <a:pt x="75805" y="7478"/>
                </a:lnTo>
                <a:lnTo>
                  <a:pt x="76392" y="7398"/>
                </a:lnTo>
                <a:close/>
              </a:path>
              <a:path w="144145" h="20320">
                <a:moveTo>
                  <a:pt x="73137" y="0"/>
                </a:moveTo>
                <a:lnTo>
                  <a:pt x="68572" y="6688"/>
                </a:lnTo>
                <a:lnTo>
                  <a:pt x="68848" y="7089"/>
                </a:lnTo>
                <a:lnTo>
                  <a:pt x="69273" y="7318"/>
                </a:lnTo>
                <a:lnTo>
                  <a:pt x="69549" y="7398"/>
                </a:lnTo>
                <a:lnTo>
                  <a:pt x="69871" y="7432"/>
                </a:lnTo>
                <a:lnTo>
                  <a:pt x="70573" y="7398"/>
                </a:lnTo>
                <a:lnTo>
                  <a:pt x="76392" y="7398"/>
                </a:lnTo>
                <a:lnTo>
                  <a:pt x="77335" y="5004"/>
                </a:lnTo>
                <a:lnTo>
                  <a:pt x="77496" y="2576"/>
                </a:lnTo>
                <a:lnTo>
                  <a:pt x="73873" y="34"/>
                </a:lnTo>
                <a:lnTo>
                  <a:pt x="73137" y="0"/>
                </a:lnTo>
                <a:close/>
              </a:path>
              <a:path w="144145" h="20320">
                <a:moveTo>
                  <a:pt x="65939" y="80"/>
                </a:moveTo>
                <a:lnTo>
                  <a:pt x="64881" y="80"/>
                </a:lnTo>
                <a:lnTo>
                  <a:pt x="64133" y="114"/>
                </a:lnTo>
                <a:lnTo>
                  <a:pt x="63386" y="114"/>
                </a:lnTo>
                <a:lnTo>
                  <a:pt x="61845" y="194"/>
                </a:lnTo>
                <a:lnTo>
                  <a:pt x="61097" y="194"/>
                </a:lnTo>
                <a:lnTo>
                  <a:pt x="59568" y="274"/>
                </a:lnTo>
                <a:lnTo>
                  <a:pt x="58168" y="6928"/>
                </a:lnTo>
                <a:lnTo>
                  <a:pt x="58251" y="7123"/>
                </a:lnTo>
                <a:lnTo>
                  <a:pt x="58357" y="7283"/>
                </a:lnTo>
                <a:lnTo>
                  <a:pt x="58659" y="7558"/>
                </a:lnTo>
                <a:lnTo>
                  <a:pt x="59211" y="7707"/>
                </a:lnTo>
                <a:lnTo>
                  <a:pt x="61730" y="7593"/>
                </a:lnTo>
                <a:lnTo>
                  <a:pt x="62477" y="7593"/>
                </a:lnTo>
                <a:lnTo>
                  <a:pt x="63972" y="7512"/>
                </a:lnTo>
                <a:lnTo>
                  <a:pt x="64720" y="7512"/>
                </a:lnTo>
                <a:lnTo>
                  <a:pt x="65467" y="7478"/>
                </a:lnTo>
                <a:lnTo>
                  <a:pt x="66916" y="6184"/>
                </a:lnTo>
                <a:lnTo>
                  <a:pt x="66812" y="549"/>
                </a:lnTo>
                <a:lnTo>
                  <a:pt x="66491" y="274"/>
                </a:lnTo>
                <a:lnTo>
                  <a:pt x="66215" y="148"/>
                </a:lnTo>
                <a:lnTo>
                  <a:pt x="65939" y="80"/>
                </a:lnTo>
                <a:close/>
              </a:path>
              <a:path w="144145" h="20320">
                <a:moveTo>
                  <a:pt x="55083" y="503"/>
                </a:moveTo>
                <a:lnTo>
                  <a:pt x="54301" y="584"/>
                </a:lnTo>
                <a:lnTo>
                  <a:pt x="53553" y="618"/>
                </a:lnTo>
                <a:lnTo>
                  <a:pt x="52806" y="698"/>
                </a:lnTo>
                <a:lnTo>
                  <a:pt x="52058" y="744"/>
                </a:lnTo>
                <a:lnTo>
                  <a:pt x="51311" y="824"/>
                </a:lnTo>
                <a:lnTo>
                  <a:pt x="50563" y="858"/>
                </a:lnTo>
                <a:lnTo>
                  <a:pt x="49816" y="939"/>
                </a:lnTo>
                <a:lnTo>
                  <a:pt x="49069" y="973"/>
                </a:lnTo>
                <a:lnTo>
                  <a:pt x="48758" y="1053"/>
                </a:lnTo>
                <a:lnTo>
                  <a:pt x="48241" y="1294"/>
                </a:lnTo>
                <a:lnTo>
                  <a:pt x="48045" y="1443"/>
                </a:lnTo>
                <a:lnTo>
                  <a:pt x="47850" y="1637"/>
                </a:lnTo>
                <a:lnTo>
                  <a:pt x="47735" y="6104"/>
                </a:lnTo>
                <a:lnTo>
                  <a:pt x="47850" y="7822"/>
                </a:lnTo>
                <a:lnTo>
                  <a:pt x="48011" y="8028"/>
                </a:lnTo>
                <a:lnTo>
                  <a:pt x="48367" y="8337"/>
                </a:lnTo>
                <a:lnTo>
                  <a:pt x="48643" y="8417"/>
                </a:lnTo>
                <a:lnTo>
                  <a:pt x="48873" y="8451"/>
                </a:lnTo>
                <a:lnTo>
                  <a:pt x="49931" y="8417"/>
                </a:lnTo>
                <a:lnTo>
                  <a:pt x="51391" y="8257"/>
                </a:lnTo>
                <a:lnTo>
                  <a:pt x="52139" y="8222"/>
                </a:lnTo>
                <a:lnTo>
                  <a:pt x="52840" y="8142"/>
                </a:lnTo>
                <a:lnTo>
                  <a:pt x="55129" y="7982"/>
                </a:lnTo>
                <a:lnTo>
                  <a:pt x="55681" y="7822"/>
                </a:lnTo>
                <a:lnTo>
                  <a:pt x="55911" y="7707"/>
                </a:lnTo>
                <a:lnTo>
                  <a:pt x="56106" y="7558"/>
                </a:lnTo>
                <a:lnTo>
                  <a:pt x="56302" y="7352"/>
                </a:lnTo>
                <a:lnTo>
                  <a:pt x="56428" y="7123"/>
                </a:lnTo>
                <a:lnTo>
                  <a:pt x="56321" y="1053"/>
                </a:lnTo>
                <a:lnTo>
                  <a:pt x="56106" y="824"/>
                </a:lnTo>
                <a:lnTo>
                  <a:pt x="55635" y="584"/>
                </a:lnTo>
                <a:lnTo>
                  <a:pt x="55083" y="503"/>
                </a:lnTo>
                <a:close/>
              </a:path>
              <a:path w="144145" h="20320">
                <a:moveTo>
                  <a:pt x="44940" y="1443"/>
                </a:moveTo>
                <a:lnTo>
                  <a:pt x="44630" y="1443"/>
                </a:lnTo>
                <a:lnTo>
                  <a:pt x="42387" y="1683"/>
                </a:lnTo>
                <a:lnTo>
                  <a:pt x="41640" y="1798"/>
                </a:lnTo>
                <a:lnTo>
                  <a:pt x="40110" y="1958"/>
                </a:lnTo>
                <a:lnTo>
                  <a:pt x="39363" y="2072"/>
                </a:lnTo>
                <a:lnTo>
                  <a:pt x="38650" y="2153"/>
                </a:lnTo>
                <a:lnTo>
                  <a:pt x="38257" y="2267"/>
                </a:lnTo>
                <a:lnTo>
                  <a:pt x="38063" y="2347"/>
                </a:lnTo>
                <a:lnTo>
                  <a:pt x="37626" y="2656"/>
                </a:lnTo>
                <a:lnTo>
                  <a:pt x="37350" y="3092"/>
                </a:lnTo>
                <a:lnTo>
                  <a:pt x="37396" y="6104"/>
                </a:lnTo>
                <a:lnTo>
                  <a:pt x="38926" y="9665"/>
                </a:lnTo>
                <a:lnTo>
                  <a:pt x="43365" y="9081"/>
                </a:lnTo>
                <a:lnTo>
                  <a:pt x="44825" y="8921"/>
                </a:lnTo>
                <a:lnTo>
                  <a:pt x="46125" y="7982"/>
                </a:lnTo>
                <a:lnTo>
                  <a:pt x="46029" y="2233"/>
                </a:lnTo>
                <a:lnTo>
                  <a:pt x="45905" y="1958"/>
                </a:lnTo>
                <a:lnTo>
                  <a:pt x="45800" y="1798"/>
                </a:lnTo>
                <a:lnTo>
                  <a:pt x="45458" y="1557"/>
                </a:lnTo>
                <a:lnTo>
                  <a:pt x="45216" y="1488"/>
                </a:lnTo>
                <a:lnTo>
                  <a:pt x="44940" y="1443"/>
                </a:lnTo>
                <a:close/>
              </a:path>
              <a:path w="144145" h="20320">
                <a:moveTo>
                  <a:pt x="34521" y="2771"/>
                </a:moveTo>
                <a:lnTo>
                  <a:pt x="27058" y="5325"/>
                </a:lnTo>
                <a:lnTo>
                  <a:pt x="27307" y="9310"/>
                </a:lnTo>
                <a:lnTo>
                  <a:pt x="28818" y="11315"/>
                </a:lnTo>
                <a:lnTo>
                  <a:pt x="30278" y="10994"/>
                </a:lnTo>
                <a:lnTo>
                  <a:pt x="34636" y="10295"/>
                </a:lnTo>
                <a:lnTo>
                  <a:pt x="35821" y="9310"/>
                </a:lnTo>
                <a:lnTo>
                  <a:pt x="35740" y="3836"/>
                </a:lnTo>
                <a:lnTo>
                  <a:pt x="35660" y="3596"/>
                </a:lnTo>
                <a:lnTo>
                  <a:pt x="35545" y="3367"/>
                </a:lnTo>
                <a:lnTo>
                  <a:pt x="35234" y="3012"/>
                </a:lnTo>
                <a:lnTo>
                  <a:pt x="34797" y="2817"/>
                </a:lnTo>
                <a:lnTo>
                  <a:pt x="34521" y="2771"/>
                </a:lnTo>
                <a:close/>
              </a:path>
              <a:path w="144145" h="20320">
                <a:moveTo>
                  <a:pt x="24379" y="4581"/>
                </a:moveTo>
                <a:lnTo>
                  <a:pt x="17145" y="8692"/>
                </a:lnTo>
                <a:lnTo>
                  <a:pt x="17387" y="12403"/>
                </a:lnTo>
                <a:lnTo>
                  <a:pt x="18560" y="13422"/>
                </a:lnTo>
                <a:lnTo>
                  <a:pt x="18836" y="13388"/>
                </a:lnTo>
                <a:lnTo>
                  <a:pt x="25793" y="11120"/>
                </a:lnTo>
                <a:lnTo>
                  <a:pt x="25678" y="7432"/>
                </a:lnTo>
                <a:lnTo>
                  <a:pt x="24379" y="4581"/>
                </a:lnTo>
                <a:close/>
              </a:path>
              <a:path w="144145" h="20320">
                <a:moveTo>
                  <a:pt x="14708" y="6814"/>
                </a:moveTo>
                <a:lnTo>
                  <a:pt x="7394" y="11234"/>
                </a:lnTo>
                <a:lnTo>
                  <a:pt x="7474" y="12483"/>
                </a:lnTo>
                <a:lnTo>
                  <a:pt x="8854" y="15930"/>
                </a:lnTo>
                <a:lnTo>
                  <a:pt x="9084" y="15896"/>
                </a:lnTo>
                <a:lnTo>
                  <a:pt x="11913" y="15105"/>
                </a:lnTo>
                <a:lnTo>
                  <a:pt x="14673" y="14407"/>
                </a:lnTo>
                <a:lnTo>
                  <a:pt x="14984" y="14292"/>
                </a:lnTo>
                <a:lnTo>
                  <a:pt x="15225" y="14166"/>
                </a:lnTo>
                <a:lnTo>
                  <a:pt x="15668" y="13743"/>
                </a:lnTo>
                <a:lnTo>
                  <a:pt x="15892" y="13307"/>
                </a:lnTo>
                <a:lnTo>
                  <a:pt x="15766" y="10295"/>
                </a:lnTo>
                <a:lnTo>
                  <a:pt x="15536" y="7512"/>
                </a:lnTo>
                <a:lnTo>
                  <a:pt x="15455" y="7318"/>
                </a:lnTo>
                <a:lnTo>
                  <a:pt x="15145" y="6963"/>
                </a:lnTo>
                <a:lnTo>
                  <a:pt x="14708" y="6814"/>
                </a:lnTo>
                <a:close/>
              </a:path>
              <a:path w="144145" h="20320">
                <a:moveTo>
                  <a:pt x="5002" y="9471"/>
                </a:moveTo>
                <a:lnTo>
                  <a:pt x="1494" y="10765"/>
                </a:lnTo>
                <a:lnTo>
                  <a:pt x="126" y="11269"/>
                </a:lnTo>
                <a:lnTo>
                  <a:pt x="3116" y="17339"/>
                </a:lnTo>
                <a:lnTo>
                  <a:pt x="4128" y="17144"/>
                </a:lnTo>
                <a:lnTo>
                  <a:pt x="4335" y="17110"/>
                </a:lnTo>
                <a:lnTo>
                  <a:pt x="5036" y="17110"/>
                </a:lnTo>
                <a:lnTo>
                  <a:pt x="5312" y="16984"/>
                </a:lnTo>
                <a:lnTo>
                  <a:pt x="5784" y="16674"/>
                </a:lnTo>
                <a:lnTo>
                  <a:pt x="6094" y="16205"/>
                </a:lnTo>
                <a:lnTo>
                  <a:pt x="6193" y="15896"/>
                </a:lnTo>
                <a:lnTo>
                  <a:pt x="6078" y="13113"/>
                </a:lnTo>
                <a:lnTo>
                  <a:pt x="5864" y="10410"/>
                </a:lnTo>
                <a:lnTo>
                  <a:pt x="5749" y="9940"/>
                </a:lnTo>
                <a:lnTo>
                  <a:pt x="5588" y="9746"/>
                </a:lnTo>
                <a:lnTo>
                  <a:pt x="5232" y="9505"/>
                </a:lnTo>
                <a:lnTo>
                  <a:pt x="5002" y="9471"/>
                </a:lnTo>
                <a:close/>
              </a:path>
              <a:path w="144145" h="20320">
                <a:moveTo>
                  <a:pt x="5036" y="17110"/>
                </a:moveTo>
                <a:lnTo>
                  <a:pt x="4335" y="17110"/>
                </a:lnTo>
                <a:lnTo>
                  <a:pt x="4254" y="17258"/>
                </a:lnTo>
                <a:lnTo>
                  <a:pt x="4530" y="17224"/>
                </a:lnTo>
                <a:lnTo>
                  <a:pt x="5036" y="1711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20638" y="184596"/>
            <a:ext cx="151130" cy="24130"/>
          </a:xfrm>
          <a:custGeom>
            <a:avLst/>
            <a:gdLst/>
            <a:ahLst/>
            <a:cxnLst/>
            <a:rect l="l" t="t" r="r" b="b"/>
            <a:pathLst>
              <a:path w="151129" h="24129">
                <a:moveTo>
                  <a:pt x="146413" y="19812"/>
                </a:moveTo>
                <a:lnTo>
                  <a:pt x="143182" y="19812"/>
                </a:lnTo>
                <a:lnTo>
                  <a:pt x="144205" y="21844"/>
                </a:lnTo>
                <a:lnTo>
                  <a:pt x="144677" y="22479"/>
                </a:lnTo>
                <a:lnTo>
                  <a:pt x="145263" y="22987"/>
                </a:lnTo>
                <a:lnTo>
                  <a:pt x="145620" y="23241"/>
                </a:lnTo>
                <a:lnTo>
                  <a:pt x="146057" y="23495"/>
                </a:lnTo>
                <a:lnTo>
                  <a:pt x="146528" y="23622"/>
                </a:lnTo>
                <a:lnTo>
                  <a:pt x="147667" y="24003"/>
                </a:lnTo>
                <a:lnTo>
                  <a:pt x="148334" y="24003"/>
                </a:lnTo>
                <a:lnTo>
                  <a:pt x="147862" y="23241"/>
                </a:lnTo>
                <a:lnTo>
                  <a:pt x="147498" y="22479"/>
                </a:lnTo>
                <a:lnTo>
                  <a:pt x="146413" y="19812"/>
                </a:lnTo>
                <a:close/>
              </a:path>
              <a:path w="151129" h="24129">
                <a:moveTo>
                  <a:pt x="11756" y="12699"/>
                </a:moveTo>
                <a:lnTo>
                  <a:pt x="2909" y="12699"/>
                </a:lnTo>
                <a:lnTo>
                  <a:pt x="3852" y="12826"/>
                </a:lnTo>
                <a:lnTo>
                  <a:pt x="5381" y="13207"/>
                </a:lnTo>
                <a:lnTo>
                  <a:pt x="6876" y="13969"/>
                </a:lnTo>
                <a:lnTo>
                  <a:pt x="7256" y="14350"/>
                </a:lnTo>
                <a:lnTo>
                  <a:pt x="7329" y="14604"/>
                </a:lnTo>
                <a:lnTo>
                  <a:pt x="6891" y="15620"/>
                </a:lnTo>
                <a:lnTo>
                  <a:pt x="5524" y="18033"/>
                </a:lnTo>
                <a:lnTo>
                  <a:pt x="4944" y="18922"/>
                </a:lnTo>
                <a:lnTo>
                  <a:pt x="2943" y="21208"/>
                </a:lnTo>
                <a:lnTo>
                  <a:pt x="2437" y="21589"/>
                </a:lnTo>
                <a:lnTo>
                  <a:pt x="3185" y="21462"/>
                </a:lnTo>
                <a:lnTo>
                  <a:pt x="7589" y="19684"/>
                </a:lnTo>
                <a:lnTo>
                  <a:pt x="7980" y="19430"/>
                </a:lnTo>
                <a:lnTo>
                  <a:pt x="9199" y="18033"/>
                </a:lnTo>
                <a:lnTo>
                  <a:pt x="9625" y="17271"/>
                </a:lnTo>
                <a:lnTo>
                  <a:pt x="16881" y="17271"/>
                </a:lnTo>
                <a:lnTo>
                  <a:pt x="16272" y="17144"/>
                </a:lnTo>
                <a:lnTo>
                  <a:pt x="15490" y="16763"/>
                </a:lnTo>
                <a:lnTo>
                  <a:pt x="14581" y="16255"/>
                </a:lnTo>
                <a:lnTo>
                  <a:pt x="14075" y="16001"/>
                </a:lnTo>
                <a:lnTo>
                  <a:pt x="13604" y="15620"/>
                </a:lnTo>
                <a:lnTo>
                  <a:pt x="13086" y="15239"/>
                </a:lnTo>
                <a:lnTo>
                  <a:pt x="12580" y="14731"/>
                </a:lnTo>
                <a:lnTo>
                  <a:pt x="11637" y="13461"/>
                </a:lnTo>
                <a:lnTo>
                  <a:pt x="11442" y="13334"/>
                </a:lnTo>
                <a:lnTo>
                  <a:pt x="11520" y="13080"/>
                </a:lnTo>
                <a:lnTo>
                  <a:pt x="11756" y="12699"/>
                </a:lnTo>
                <a:close/>
              </a:path>
              <a:path w="151129" h="24129">
                <a:moveTo>
                  <a:pt x="141204" y="10414"/>
                </a:moveTo>
                <a:lnTo>
                  <a:pt x="136063" y="10414"/>
                </a:lnTo>
                <a:lnTo>
                  <a:pt x="137248" y="10922"/>
                </a:lnTo>
                <a:lnTo>
                  <a:pt x="138743" y="11938"/>
                </a:lnTo>
                <a:lnTo>
                  <a:pt x="139916" y="13081"/>
                </a:lnTo>
                <a:lnTo>
                  <a:pt x="141020" y="14478"/>
                </a:lnTo>
                <a:lnTo>
                  <a:pt x="141652" y="15621"/>
                </a:lnTo>
                <a:lnTo>
                  <a:pt x="141100" y="16383"/>
                </a:lnTo>
                <a:lnTo>
                  <a:pt x="137052" y="19050"/>
                </a:lnTo>
                <a:lnTo>
                  <a:pt x="136466" y="19304"/>
                </a:lnTo>
                <a:lnTo>
                  <a:pt x="140859" y="20701"/>
                </a:lnTo>
                <a:lnTo>
                  <a:pt x="141652" y="20574"/>
                </a:lnTo>
                <a:lnTo>
                  <a:pt x="142009" y="20447"/>
                </a:lnTo>
                <a:lnTo>
                  <a:pt x="142630" y="20066"/>
                </a:lnTo>
                <a:lnTo>
                  <a:pt x="143182" y="19812"/>
                </a:lnTo>
                <a:lnTo>
                  <a:pt x="146413" y="19812"/>
                </a:lnTo>
                <a:lnTo>
                  <a:pt x="145585" y="17526"/>
                </a:lnTo>
                <a:lnTo>
                  <a:pt x="145505" y="17145"/>
                </a:lnTo>
                <a:lnTo>
                  <a:pt x="145390" y="17018"/>
                </a:lnTo>
                <a:lnTo>
                  <a:pt x="146758" y="15875"/>
                </a:lnTo>
                <a:lnTo>
                  <a:pt x="147391" y="15621"/>
                </a:lnTo>
                <a:lnTo>
                  <a:pt x="147667" y="15367"/>
                </a:lnTo>
                <a:lnTo>
                  <a:pt x="148219" y="15240"/>
                </a:lnTo>
                <a:lnTo>
                  <a:pt x="150104" y="15240"/>
                </a:lnTo>
                <a:lnTo>
                  <a:pt x="150541" y="15113"/>
                </a:lnTo>
                <a:lnTo>
                  <a:pt x="150438" y="14859"/>
                </a:lnTo>
                <a:lnTo>
                  <a:pt x="149443" y="13589"/>
                </a:lnTo>
                <a:lnTo>
                  <a:pt x="143814" y="13589"/>
                </a:lnTo>
                <a:lnTo>
                  <a:pt x="143228" y="12573"/>
                </a:lnTo>
                <a:lnTo>
                  <a:pt x="142871" y="12192"/>
                </a:lnTo>
                <a:lnTo>
                  <a:pt x="142158" y="11176"/>
                </a:lnTo>
                <a:lnTo>
                  <a:pt x="141204" y="10414"/>
                </a:lnTo>
                <a:close/>
              </a:path>
              <a:path w="151129" h="24129">
                <a:moveTo>
                  <a:pt x="128690" y="8001"/>
                </a:moveTo>
                <a:lnTo>
                  <a:pt x="127933" y="8001"/>
                </a:lnTo>
                <a:lnTo>
                  <a:pt x="127496" y="8255"/>
                </a:lnTo>
                <a:lnTo>
                  <a:pt x="127140" y="8382"/>
                </a:lnTo>
                <a:lnTo>
                  <a:pt x="126910" y="8763"/>
                </a:lnTo>
                <a:lnTo>
                  <a:pt x="126789" y="9271"/>
                </a:lnTo>
                <a:lnTo>
                  <a:pt x="126668" y="10033"/>
                </a:lnTo>
                <a:lnTo>
                  <a:pt x="126544" y="11303"/>
                </a:lnTo>
                <a:lnTo>
                  <a:pt x="126418" y="12065"/>
                </a:lnTo>
                <a:lnTo>
                  <a:pt x="126293" y="13208"/>
                </a:lnTo>
                <a:lnTo>
                  <a:pt x="126171" y="16002"/>
                </a:lnTo>
                <a:lnTo>
                  <a:pt x="126392" y="16510"/>
                </a:lnTo>
                <a:lnTo>
                  <a:pt x="126634" y="16764"/>
                </a:lnTo>
                <a:lnTo>
                  <a:pt x="126864" y="16891"/>
                </a:lnTo>
                <a:lnTo>
                  <a:pt x="127186" y="17145"/>
                </a:lnTo>
                <a:lnTo>
                  <a:pt x="127496" y="17272"/>
                </a:lnTo>
                <a:lnTo>
                  <a:pt x="129221" y="17653"/>
                </a:lnTo>
                <a:lnTo>
                  <a:pt x="134223" y="19050"/>
                </a:lnTo>
                <a:lnTo>
                  <a:pt x="134568" y="19177"/>
                </a:lnTo>
                <a:lnTo>
                  <a:pt x="134890" y="19177"/>
                </a:lnTo>
                <a:lnTo>
                  <a:pt x="135442" y="18923"/>
                </a:lnTo>
                <a:lnTo>
                  <a:pt x="135638" y="18796"/>
                </a:lnTo>
                <a:lnTo>
                  <a:pt x="135914" y="18288"/>
                </a:lnTo>
                <a:lnTo>
                  <a:pt x="136148" y="16764"/>
                </a:lnTo>
                <a:lnTo>
                  <a:pt x="136487" y="13589"/>
                </a:lnTo>
                <a:lnTo>
                  <a:pt x="136596" y="12827"/>
                </a:lnTo>
                <a:lnTo>
                  <a:pt x="136492" y="11049"/>
                </a:lnTo>
                <a:lnTo>
                  <a:pt x="136339" y="10668"/>
                </a:lnTo>
                <a:lnTo>
                  <a:pt x="136063" y="10414"/>
                </a:lnTo>
                <a:lnTo>
                  <a:pt x="141204" y="10414"/>
                </a:lnTo>
                <a:lnTo>
                  <a:pt x="140859" y="10160"/>
                </a:lnTo>
                <a:lnTo>
                  <a:pt x="135753" y="10160"/>
                </a:lnTo>
                <a:lnTo>
                  <a:pt x="135316" y="9906"/>
                </a:lnTo>
                <a:lnTo>
                  <a:pt x="133752" y="9525"/>
                </a:lnTo>
                <a:lnTo>
                  <a:pt x="132131" y="9017"/>
                </a:lnTo>
                <a:lnTo>
                  <a:pt x="129739" y="8382"/>
                </a:lnTo>
                <a:lnTo>
                  <a:pt x="128911" y="8128"/>
                </a:lnTo>
                <a:lnTo>
                  <a:pt x="128690" y="8001"/>
                </a:lnTo>
                <a:close/>
              </a:path>
              <a:path w="151129" h="24129">
                <a:moveTo>
                  <a:pt x="16881" y="17271"/>
                </a:moveTo>
                <a:lnTo>
                  <a:pt x="9625" y="17271"/>
                </a:lnTo>
                <a:lnTo>
                  <a:pt x="9901" y="17525"/>
                </a:lnTo>
                <a:lnTo>
                  <a:pt x="10499" y="17906"/>
                </a:lnTo>
                <a:lnTo>
                  <a:pt x="10844" y="18033"/>
                </a:lnTo>
                <a:lnTo>
                  <a:pt x="11200" y="18287"/>
                </a:lnTo>
                <a:lnTo>
                  <a:pt x="12028" y="18541"/>
                </a:lnTo>
                <a:lnTo>
                  <a:pt x="12500" y="18541"/>
                </a:lnTo>
                <a:lnTo>
                  <a:pt x="12971" y="18668"/>
                </a:lnTo>
                <a:lnTo>
                  <a:pt x="13523" y="18668"/>
                </a:lnTo>
                <a:lnTo>
                  <a:pt x="14662" y="18414"/>
                </a:lnTo>
                <a:lnTo>
                  <a:pt x="15996" y="18033"/>
                </a:lnTo>
                <a:lnTo>
                  <a:pt x="17490" y="17398"/>
                </a:lnTo>
                <a:lnTo>
                  <a:pt x="16881" y="17271"/>
                </a:lnTo>
                <a:close/>
              </a:path>
              <a:path w="151129" h="24129">
                <a:moveTo>
                  <a:pt x="26886" y="6222"/>
                </a:moveTo>
                <a:lnTo>
                  <a:pt x="17295" y="11175"/>
                </a:lnTo>
                <a:lnTo>
                  <a:pt x="17657" y="15874"/>
                </a:lnTo>
                <a:lnTo>
                  <a:pt x="19422" y="17017"/>
                </a:lnTo>
                <a:lnTo>
                  <a:pt x="25632" y="15620"/>
                </a:lnTo>
                <a:lnTo>
                  <a:pt x="26529" y="15493"/>
                </a:lnTo>
                <a:lnTo>
                  <a:pt x="27208" y="15239"/>
                </a:lnTo>
                <a:lnTo>
                  <a:pt x="27714" y="14731"/>
                </a:lnTo>
                <a:lnTo>
                  <a:pt x="27990" y="14350"/>
                </a:lnTo>
                <a:lnTo>
                  <a:pt x="28116" y="13969"/>
                </a:lnTo>
                <a:lnTo>
                  <a:pt x="27990" y="10540"/>
                </a:lnTo>
                <a:lnTo>
                  <a:pt x="27756" y="7238"/>
                </a:lnTo>
                <a:lnTo>
                  <a:pt x="27679" y="6984"/>
                </a:lnTo>
                <a:lnTo>
                  <a:pt x="27518" y="6730"/>
                </a:lnTo>
                <a:lnTo>
                  <a:pt x="27242" y="6476"/>
                </a:lnTo>
                <a:lnTo>
                  <a:pt x="26886" y="6222"/>
                </a:lnTo>
                <a:close/>
              </a:path>
              <a:path w="151129" h="24129">
                <a:moveTo>
                  <a:pt x="122913" y="13081"/>
                </a:moveTo>
                <a:lnTo>
                  <a:pt x="118929" y="13081"/>
                </a:lnTo>
                <a:lnTo>
                  <a:pt x="119906" y="14351"/>
                </a:lnTo>
                <a:lnTo>
                  <a:pt x="120573" y="14986"/>
                </a:lnTo>
                <a:lnTo>
                  <a:pt x="121401" y="15621"/>
                </a:lnTo>
                <a:lnTo>
                  <a:pt x="121873" y="15875"/>
                </a:lnTo>
                <a:lnTo>
                  <a:pt x="122931" y="16256"/>
                </a:lnTo>
                <a:lnTo>
                  <a:pt x="123529" y="16510"/>
                </a:lnTo>
                <a:lnTo>
                  <a:pt x="124150" y="16637"/>
                </a:lnTo>
                <a:lnTo>
                  <a:pt x="125610" y="16891"/>
                </a:lnTo>
                <a:lnTo>
                  <a:pt x="126392" y="16891"/>
                </a:lnTo>
                <a:lnTo>
                  <a:pt x="125300" y="16002"/>
                </a:lnTo>
                <a:lnTo>
                  <a:pt x="124230" y="14859"/>
                </a:lnTo>
                <a:lnTo>
                  <a:pt x="123839" y="14478"/>
                </a:lnTo>
                <a:lnTo>
                  <a:pt x="122913" y="13081"/>
                </a:lnTo>
                <a:close/>
              </a:path>
              <a:path w="151129" h="24129">
                <a:moveTo>
                  <a:pt x="31175" y="3555"/>
                </a:moveTo>
                <a:lnTo>
                  <a:pt x="27162" y="5714"/>
                </a:lnTo>
                <a:lnTo>
                  <a:pt x="26690" y="5841"/>
                </a:lnTo>
                <a:lnTo>
                  <a:pt x="26219" y="6222"/>
                </a:lnTo>
                <a:lnTo>
                  <a:pt x="27518" y="6222"/>
                </a:lnTo>
                <a:lnTo>
                  <a:pt x="28266" y="6349"/>
                </a:lnTo>
                <a:lnTo>
                  <a:pt x="32670" y="7746"/>
                </a:lnTo>
                <a:lnTo>
                  <a:pt x="33532" y="8381"/>
                </a:lnTo>
                <a:lnTo>
                  <a:pt x="33381" y="8762"/>
                </a:lnTo>
                <a:lnTo>
                  <a:pt x="31647" y="11556"/>
                </a:lnTo>
                <a:lnTo>
                  <a:pt x="29876" y="13461"/>
                </a:lnTo>
                <a:lnTo>
                  <a:pt x="29128" y="14096"/>
                </a:lnTo>
                <a:lnTo>
                  <a:pt x="28576" y="14604"/>
                </a:lnTo>
                <a:lnTo>
                  <a:pt x="28185" y="14858"/>
                </a:lnTo>
                <a:lnTo>
                  <a:pt x="28024" y="14858"/>
                </a:lnTo>
                <a:lnTo>
                  <a:pt x="28852" y="14985"/>
                </a:lnTo>
                <a:lnTo>
                  <a:pt x="35890" y="11556"/>
                </a:lnTo>
                <a:lnTo>
                  <a:pt x="41829" y="11556"/>
                </a:lnTo>
                <a:lnTo>
                  <a:pt x="41122" y="11175"/>
                </a:lnTo>
                <a:lnTo>
                  <a:pt x="40651" y="10794"/>
                </a:lnTo>
                <a:lnTo>
                  <a:pt x="40133" y="10286"/>
                </a:lnTo>
                <a:lnTo>
                  <a:pt x="39110" y="9397"/>
                </a:lnTo>
                <a:lnTo>
                  <a:pt x="38017" y="7873"/>
                </a:lnTo>
                <a:lnTo>
                  <a:pt x="38098" y="7492"/>
                </a:lnTo>
                <a:lnTo>
                  <a:pt x="38719" y="6730"/>
                </a:lnTo>
                <a:lnTo>
                  <a:pt x="39581" y="5841"/>
                </a:lnTo>
                <a:lnTo>
                  <a:pt x="40308" y="5333"/>
                </a:lnTo>
                <a:lnTo>
                  <a:pt x="35533" y="5333"/>
                </a:lnTo>
                <a:lnTo>
                  <a:pt x="35108" y="4952"/>
                </a:lnTo>
                <a:lnTo>
                  <a:pt x="34245" y="4444"/>
                </a:lnTo>
                <a:lnTo>
                  <a:pt x="33257" y="3936"/>
                </a:lnTo>
                <a:lnTo>
                  <a:pt x="32233" y="3682"/>
                </a:lnTo>
                <a:lnTo>
                  <a:pt x="31175" y="3555"/>
                </a:lnTo>
                <a:close/>
              </a:path>
              <a:path w="151129" h="24129">
                <a:moveTo>
                  <a:pt x="117750" y="4826"/>
                </a:moveTo>
                <a:lnTo>
                  <a:pt x="111420" y="4826"/>
                </a:lnTo>
                <a:lnTo>
                  <a:pt x="112754" y="5461"/>
                </a:lnTo>
                <a:lnTo>
                  <a:pt x="113501" y="5715"/>
                </a:lnTo>
                <a:lnTo>
                  <a:pt x="115077" y="6731"/>
                </a:lnTo>
                <a:lnTo>
                  <a:pt x="116215" y="7874"/>
                </a:lnTo>
                <a:lnTo>
                  <a:pt x="116916" y="8763"/>
                </a:lnTo>
                <a:lnTo>
                  <a:pt x="117238" y="9271"/>
                </a:lnTo>
                <a:lnTo>
                  <a:pt x="116606" y="10033"/>
                </a:lnTo>
                <a:lnTo>
                  <a:pt x="110948" y="13589"/>
                </a:lnTo>
                <a:lnTo>
                  <a:pt x="112443" y="14097"/>
                </a:lnTo>
                <a:lnTo>
                  <a:pt x="114364" y="14478"/>
                </a:lnTo>
                <a:lnTo>
                  <a:pt x="115468" y="14478"/>
                </a:lnTo>
                <a:lnTo>
                  <a:pt x="116916" y="14097"/>
                </a:lnTo>
                <a:lnTo>
                  <a:pt x="117710" y="13843"/>
                </a:lnTo>
                <a:lnTo>
                  <a:pt x="118377" y="13462"/>
                </a:lnTo>
                <a:lnTo>
                  <a:pt x="118653" y="13208"/>
                </a:lnTo>
                <a:lnTo>
                  <a:pt x="118929" y="13081"/>
                </a:lnTo>
                <a:lnTo>
                  <a:pt x="122913" y="13081"/>
                </a:lnTo>
                <a:lnTo>
                  <a:pt x="122264" y="11938"/>
                </a:lnTo>
                <a:lnTo>
                  <a:pt x="121597" y="10414"/>
                </a:lnTo>
                <a:lnTo>
                  <a:pt x="121482" y="10287"/>
                </a:lnTo>
                <a:lnTo>
                  <a:pt x="121447" y="10033"/>
                </a:lnTo>
                <a:lnTo>
                  <a:pt x="121838" y="9652"/>
                </a:lnTo>
                <a:lnTo>
                  <a:pt x="122264" y="9398"/>
                </a:lnTo>
                <a:lnTo>
                  <a:pt x="122701" y="9017"/>
                </a:lnTo>
                <a:lnTo>
                  <a:pt x="123609" y="8636"/>
                </a:lnTo>
                <a:lnTo>
                  <a:pt x="124035" y="8382"/>
                </a:lnTo>
                <a:lnTo>
                  <a:pt x="124506" y="8255"/>
                </a:lnTo>
                <a:lnTo>
                  <a:pt x="125771" y="8001"/>
                </a:lnTo>
                <a:lnTo>
                  <a:pt x="128690" y="8001"/>
                </a:lnTo>
                <a:lnTo>
                  <a:pt x="127807" y="7493"/>
                </a:lnTo>
                <a:lnTo>
                  <a:pt x="127266" y="6858"/>
                </a:lnTo>
                <a:lnTo>
                  <a:pt x="119676" y="6858"/>
                </a:lnTo>
                <a:lnTo>
                  <a:pt x="118963" y="5969"/>
                </a:lnTo>
                <a:lnTo>
                  <a:pt x="118181" y="5207"/>
                </a:lnTo>
                <a:lnTo>
                  <a:pt x="117750" y="4826"/>
                </a:lnTo>
                <a:close/>
              </a:path>
              <a:path w="151129" h="24129">
                <a:moveTo>
                  <a:pt x="103588" y="3556"/>
                </a:moveTo>
                <a:lnTo>
                  <a:pt x="102174" y="3556"/>
                </a:lnTo>
                <a:lnTo>
                  <a:pt x="101944" y="3683"/>
                </a:lnTo>
                <a:lnTo>
                  <a:pt x="101587" y="3937"/>
                </a:lnTo>
                <a:lnTo>
                  <a:pt x="101472" y="4191"/>
                </a:lnTo>
                <a:lnTo>
                  <a:pt x="101204" y="5080"/>
                </a:lnTo>
                <a:lnTo>
                  <a:pt x="100840" y="8509"/>
                </a:lnTo>
                <a:lnTo>
                  <a:pt x="100725" y="11430"/>
                </a:lnTo>
                <a:lnTo>
                  <a:pt x="100840" y="11684"/>
                </a:lnTo>
                <a:lnTo>
                  <a:pt x="110201" y="13589"/>
                </a:lnTo>
                <a:lnTo>
                  <a:pt x="110511" y="13462"/>
                </a:lnTo>
                <a:lnTo>
                  <a:pt x="111972" y="6985"/>
                </a:lnTo>
                <a:lnTo>
                  <a:pt x="111876" y="5461"/>
                </a:lnTo>
                <a:lnTo>
                  <a:pt x="111811" y="5334"/>
                </a:lnTo>
                <a:lnTo>
                  <a:pt x="111420" y="4826"/>
                </a:lnTo>
                <a:lnTo>
                  <a:pt x="117750" y="4826"/>
                </a:lnTo>
                <a:lnTo>
                  <a:pt x="117463" y="4572"/>
                </a:lnTo>
                <a:lnTo>
                  <a:pt x="110707" y="4572"/>
                </a:lnTo>
                <a:lnTo>
                  <a:pt x="110511" y="4445"/>
                </a:lnTo>
                <a:lnTo>
                  <a:pt x="103588" y="3556"/>
                </a:lnTo>
                <a:close/>
              </a:path>
              <a:path w="151129" h="24129">
                <a:moveTo>
                  <a:pt x="146919" y="12192"/>
                </a:moveTo>
                <a:lnTo>
                  <a:pt x="146137" y="12319"/>
                </a:lnTo>
                <a:lnTo>
                  <a:pt x="145344" y="12573"/>
                </a:lnTo>
                <a:lnTo>
                  <a:pt x="143814" y="13589"/>
                </a:lnTo>
                <a:lnTo>
                  <a:pt x="149443" y="13589"/>
                </a:lnTo>
                <a:lnTo>
                  <a:pt x="149116" y="13208"/>
                </a:lnTo>
                <a:lnTo>
                  <a:pt x="147782" y="12446"/>
                </a:lnTo>
                <a:lnTo>
                  <a:pt x="146919" y="12192"/>
                </a:lnTo>
                <a:close/>
              </a:path>
              <a:path w="151129" h="24129">
                <a:moveTo>
                  <a:pt x="41829" y="11556"/>
                </a:moveTo>
                <a:lnTo>
                  <a:pt x="35890" y="11556"/>
                </a:lnTo>
                <a:lnTo>
                  <a:pt x="36131" y="11810"/>
                </a:lnTo>
                <a:lnTo>
                  <a:pt x="36752" y="12191"/>
                </a:lnTo>
                <a:lnTo>
                  <a:pt x="37109" y="12445"/>
                </a:lnTo>
                <a:lnTo>
                  <a:pt x="37891" y="12826"/>
                </a:lnTo>
                <a:lnTo>
                  <a:pt x="38328" y="13080"/>
                </a:lnTo>
                <a:lnTo>
                  <a:pt x="38845" y="13080"/>
                </a:lnTo>
                <a:lnTo>
                  <a:pt x="39903" y="13334"/>
                </a:lnTo>
                <a:lnTo>
                  <a:pt x="40536" y="13334"/>
                </a:lnTo>
                <a:lnTo>
                  <a:pt x="41157" y="13207"/>
                </a:lnTo>
                <a:lnTo>
                  <a:pt x="41824" y="13207"/>
                </a:lnTo>
                <a:lnTo>
                  <a:pt x="43365" y="12826"/>
                </a:lnTo>
                <a:lnTo>
                  <a:pt x="44147" y="12572"/>
                </a:lnTo>
                <a:lnTo>
                  <a:pt x="43986" y="12572"/>
                </a:lnTo>
                <a:lnTo>
                  <a:pt x="42928" y="12191"/>
                </a:lnTo>
                <a:lnTo>
                  <a:pt x="41829" y="11556"/>
                </a:lnTo>
                <a:close/>
              </a:path>
              <a:path w="151129" h="24129">
                <a:moveTo>
                  <a:pt x="6094" y="9651"/>
                </a:moveTo>
                <a:lnTo>
                  <a:pt x="2552" y="11175"/>
                </a:lnTo>
                <a:lnTo>
                  <a:pt x="2035" y="11556"/>
                </a:lnTo>
                <a:lnTo>
                  <a:pt x="1494" y="12318"/>
                </a:lnTo>
                <a:lnTo>
                  <a:pt x="1023" y="12572"/>
                </a:lnTo>
                <a:lnTo>
                  <a:pt x="551" y="12699"/>
                </a:lnTo>
                <a:lnTo>
                  <a:pt x="0" y="12953"/>
                </a:lnTo>
                <a:lnTo>
                  <a:pt x="586" y="13080"/>
                </a:lnTo>
                <a:lnTo>
                  <a:pt x="2081" y="12826"/>
                </a:lnTo>
                <a:lnTo>
                  <a:pt x="2472" y="12826"/>
                </a:lnTo>
                <a:lnTo>
                  <a:pt x="2909" y="12699"/>
                </a:lnTo>
                <a:lnTo>
                  <a:pt x="11756" y="12699"/>
                </a:lnTo>
                <a:lnTo>
                  <a:pt x="12454" y="11683"/>
                </a:lnTo>
                <a:lnTo>
                  <a:pt x="13067" y="11048"/>
                </a:lnTo>
                <a:lnTo>
                  <a:pt x="9153" y="11048"/>
                </a:lnTo>
                <a:lnTo>
                  <a:pt x="8762" y="10667"/>
                </a:lnTo>
                <a:lnTo>
                  <a:pt x="7900" y="10286"/>
                </a:lnTo>
                <a:lnTo>
                  <a:pt x="7463" y="10032"/>
                </a:lnTo>
                <a:lnTo>
                  <a:pt x="6094" y="9651"/>
                </a:lnTo>
                <a:close/>
              </a:path>
              <a:path w="151129" h="24129">
                <a:moveTo>
                  <a:pt x="54525" y="3428"/>
                </a:moveTo>
                <a:lnTo>
                  <a:pt x="44584" y="3428"/>
                </a:lnTo>
                <a:lnTo>
                  <a:pt x="43951" y="3809"/>
                </a:lnTo>
                <a:lnTo>
                  <a:pt x="43652" y="4317"/>
                </a:lnTo>
                <a:lnTo>
                  <a:pt x="43553" y="8000"/>
                </a:lnTo>
                <a:lnTo>
                  <a:pt x="43678" y="11302"/>
                </a:lnTo>
                <a:lnTo>
                  <a:pt x="43790" y="11683"/>
                </a:lnTo>
                <a:lnTo>
                  <a:pt x="44181" y="12191"/>
                </a:lnTo>
                <a:lnTo>
                  <a:pt x="44779" y="12445"/>
                </a:lnTo>
                <a:lnTo>
                  <a:pt x="45481" y="12445"/>
                </a:lnTo>
                <a:lnTo>
                  <a:pt x="46424" y="12318"/>
                </a:lnTo>
                <a:lnTo>
                  <a:pt x="47367" y="12318"/>
                </a:lnTo>
                <a:lnTo>
                  <a:pt x="48275" y="12191"/>
                </a:lnTo>
                <a:lnTo>
                  <a:pt x="51069" y="11937"/>
                </a:lnTo>
                <a:lnTo>
                  <a:pt x="52012" y="11810"/>
                </a:lnTo>
                <a:lnTo>
                  <a:pt x="54640" y="10540"/>
                </a:lnTo>
                <a:lnTo>
                  <a:pt x="54525" y="3428"/>
                </a:lnTo>
                <a:close/>
              </a:path>
              <a:path w="151129" h="24129">
                <a:moveTo>
                  <a:pt x="97657" y="9398"/>
                </a:moveTo>
                <a:lnTo>
                  <a:pt x="93170" y="9398"/>
                </a:lnTo>
                <a:lnTo>
                  <a:pt x="94320" y="10668"/>
                </a:lnTo>
                <a:lnTo>
                  <a:pt x="94665" y="10922"/>
                </a:lnTo>
                <a:lnTo>
                  <a:pt x="99587" y="12446"/>
                </a:lnTo>
                <a:lnTo>
                  <a:pt x="101196" y="12319"/>
                </a:lnTo>
                <a:lnTo>
                  <a:pt x="100644" y="12065"/>
                </a:lnTo>
                <a:lnTo>
                  <a:pt x="100058" y="11557"/>
                </a:lnTo>
                <a:lnTo>
                  <a:pt x="99265" y="11049"/>
                </a:lnTo>
                <a:lnTo>
                  <a:pt x="97657" y="9398"/>
                </a:lnTo>
                <a:close/>
              </a:path>
              <a:path w="151129" h="24129">
                <a:moveTo>
                  <a:pt x="68641" y="0"/>
                </a:moveTo>
                <a:lnTo>
                  <a:pt x="68054" y="0"/>
                </a:lnTo>
                <a:lnTo>
                  <a:pt x="67456" y="126"/>
                </a:lnTo>
                <a:lnTo>
                  <a:pt x="66916" y="126"/>
                </a:lnTo>
                <a:lnTo>
                  <a:pt x="65295" y="888"/>
                </a:lnTo>
                <a:lnTo>
                  <a:pt x="64283" y="1523"/>
                </a:lnTo>
                <a:lnTo>
                  <a:pt x="63374" y="2285"/>
                </a:lnTo>
                <a:lnTo>
                  <a:pt x="62983" y="2666"/>
                </a:lnTo>
                <a:lnTo>
                  <a:pt x="54370" y="2666"/>
                </a:lnTo>
                <a:lnTo>
                  <a:pt x="56026" y="2920"/>
                </a:lnTo>
                <a:lnTo>
                  <a:pt x="56497" y="3047"/>
                </a:lnTo>
                <a:lnTo>
                  <a:pt x="57440" y="3428"/>
                </a:lnTo>
                <a:lnTo>
                  <a:pt x="57912" y="3555"/>
                </a:lnTo>
                <a:lnTo>
                  <a:pt x="58889" y="4063"/>
                </a:lnTo>
                <a:lnTo>
                  <a:pt x="60553" y="5460"/>
                </a:lnTo>
                <a:lnTo>
                  <a:pt x="60617" y="5714"/>
                </a:lnTo>
                <a:lnTo>
                  <a:pt x="59165" y="7873"/>
                </a:lnTo>
                <a:lnTo>
                  <a:pt x="57670" y="9397"/>
                </a:lnTo>
                <a:lnTo>
                  <a:pt x="57199" y="9778"/>
                </a:lnTo>
                <a:lnTo>
                  <a:pt x="55899" y="10667"/>
                </a:lnTo>
                <a:lnTo>
                  <a:pt x="54680" y="11302"/>
                </a:lnTo>
                <a:lnTo>
                  <a:pt x="56256" y="11556"/>
                </a:lnTo>
                <a:lnTo>
                  <a:pt x="56969" y="11556"/>
                </a:lnTo>
                <a:lnTo>
                  <a:pt x="57670" y="11429"/>
                </a:lnTo>
                <a:lnTo>
                  <a:pt x="58303" y="11429"/>
                </a:lnTo>
                <a:lnTo>
                  <a:pt x="62903" y="8889"/>
                </a:lnTo>
                <a:lnTo>
                  <a:pt x="68196" y="8889"/>
                </a:lnTo>
                <a:lnTo>
                  <a:pt x="67859" y="8635"/>
                </a:lnTo>
                <a:lnTo>
                  <a:pt x="66399" y="7111"/>
                </a:lnTo>
                <a:lnTo>
                  <a:pt x="65421" y="5714"/>
                </a:lnTo>
                <a:lnTo>
                  <a:pt x="65341" y="5460"/>
                </a:lnTo>
                <a:lnTo>
                  <a:pt x="65226" y="5333"/>
                </a:lnTo>
                <a:lnTo>
                  <a:pt x="66123" y="4444"/>
                </a:lnTo>
                <a:lnTo>
                  <a:pt x="67065" y="3682"/>
                </a:lnTo>
                <a:lnTo>
                  <a:pt x="67732" y="3174"/>
                </a:lnTo>
                <a:lnTo>
                  <a:pt x="69745" y="2413"/>
                </a:lnTo>
                <a:lnTo>
                  <a:pt x="70366" y="2159"/>
                </a:lnTo>
                <a:lnTo>
                  <a:pt x="71987" y="1778"/>
                </a:lnTo>
                <a:lnTo>
                  <a:pt x="73241" y="1778"/>
                </a:lnTo>
                <a:lnTo>
                  <a:pt x="71861" y="1270"/>
                </a:lnTo>
                <a:lnTo>
                  <a:pt x="71516" y="1016"/>
                </a:lnTo>
                <a:lnTo>
                  <a:pt x="70883" y="635"/>
                </a:lnTo>
                <a:lnTo>
                  <a:pt x="69894" y="254"/>
                </a:lnTo>
                <a:lnTo>
                  <a:pt x="68641" y="0"/>
                </a:lnTo>
                <a:close/>
              </a:path>
              <a:path w="151129" h="24129">
                <a:moveTo>
                  <a:pt x="88926" y="508"/>
                </a:moveTo>
                <a:lnTo>
                  <a:pt x="88340" y="508"/>
                </a:lnTo>
                <a:lnTo>
                  <a:pt x="87121" y="762"/>
                </a:lnTo>
                <a:lnTo>
                  <a:pt x="85821" y="1270"/>
                </a:lnTo>
                <a:lnTo>
                  <a:pt x="85154" y="1651"/>
                </a:lnTo>
                <a:lnTo>
                  <a:pt x="83740" y="2159"/>
                </a:lnTo>
                <a:lnTo>
                  <a:pt x="91159" y="5969"/>
                </a:lnTo>
                <a:lnTo>
                  <a:pt x="90111" y="7366"/>
                </a:lnTo>
                <a:lnTo>
                  <a:pt x="85039" y="10795"/>
                </a:lnTo>
                <a:lnTo>
                  <a:pt x="84878" y="10922"/>
                </a:lnTo>
                <a:lnTo>
                  <a:pt x="87201" y="11303"/>
                </a:lnTo>
                <a:lnTo>
                  <a:pt x="89087" y="11303"/>
                </a:lnTo>
                <a:lnTo>
                  <a:pt x="89674" y="11176"/>
                </a:lnTo>
                <a:lnTo>
                  <a:pt x="90191" y="11176"/>
                </a:lnTo>
                <a:lnTo>
                  <a:pt x="91134" y="10795"/>
                </a:lnTo>
                <a:lnTo>
                  <a:pt x="91951" y="10414"/>
                </a:lnTo>
                <a:lnTo>
                  <a:pt x="92629" y="9906"/>
                </a:lnTo>
                <a:lnTo>
                  <a:pt x="93170" y="9398"/>
                </a:lnTo>
                <a:lnTo>
                  <a:pt x="97657" y="9398"/>
                </a:lnTo>
                <a:lnTo>
                  <a:pt x="96275" y="7366"/>
                </a:lnTo>
                <a:lnTo>
                  <a:pt x="95802" y="6477"/>
                </a:lnTo>
                <a:lnTo>
                  <a:pt x="95688" y="6350"/>
                </a:lnTo>
                <a:lnTo>
                  <a:pt x="101702" y="3556"/>
                </a:lnTo>
                <a:lnTo>
                  <a:pt x="103588" y="3556"/>
                </a:lnTo>
                <a:lnTo>
                  <a:pt x="103197" y="3302"/>
                </a:lnTo>
                <a:lnTo>
                  <a:pt x="93687" y="3302"/>
                </a:lnTo>
                <a:lnTo>
                  <a:pt x="92894" y="2540"/>
                </a:lnTo>
                <a:lnTo>
                  <a:pt x="92031" y="1778"/>
                </a:lnTo>
                <a:lnTo>
                  <a:pt x="90582" y="1016"/>
                </a:lnTo>
                <a:lnTo>
                  <a:pt x="89513" y="635"/>
                </a:lnTo>
                <a:lnTo>
                  <a:pt x="88926" y="508"/>
                </a:lnTo>
                <a:close/>
              </a:path>
              <a:path w="151129" h="24129">
                <a:moveTo>
                  <a:pt x="68196" y="8889"/>
                </a:moveTo>
                <a:lnTo>
                  <a:pt x="62903" y="8889"/>
                </a:lnTo>
                <a:lnTo>
                  <a:pt x="63455" y="9397"/>
                </a:lnTo>
                <a:lnTo>
                  <a:pt x="64478" y="10159"/>
                </a:lnTo>
                <a:lnTo>
                  <a:pt x="64904" y="10413"/>
                </a:lnTo>
                <a:lnTo>
                  <a:pt x="65341" y="10540"/>
                </a:lnTo>
                <a:lnTo>
                  <a:pt x="66364" y="10921"/>
                </a:lnTo>
                <a:lnTo>
                  <a:pt x="67502" y="11175"/>
                </a:lnTo>
                <a:lnTo>
                  <a:pt x="68882" y="11175"/>
                </a:lnTo>
                <a:lnTo>
                  <a:pt x="71240" y="10795"/>
                </a:lnTo>
                <a:lnTo>
                  <a:pt x="70688" y="10540"/>
                </a:lnTo>
                <a:lnTo>
                  <a:pt x="70055" y="10159"/>
                </a:lnTo>
                <a:lnTo>
                  <a:pt x="69273" y="9778"/>
                </a:lnTo>
                <a:lnTo>
                  <a:pt x="68196" y="8889"/>
                </a:lnTo>
                <a:close/>
              </a:path>
              <a:path w="151129" h="24129">
                <a:moveTo>
                  <a:pt x="14857" y="6984"/>
                </a:moveTo>
                <a:lnTo>
                  <a:pt x="14581" y="6984"/>
                </a:lnTo>
                <a:lnTo>
                  <a:pt x="12937" y="7365"/>
                </a:lnTo>
                <a:lnTo>
                  <a:pt x="12419" y="7619"/>
                </a:lnTo>
                <a:lnTo>
                  <a:pt x="11913" y="8000"/>
                </a:lnTo>
                <a:lnTo>
                  <a:pt x="11442" y="8254"/>
                </a:lnTo>
                <a:lnTo>
                  <a:pt x="11005" y="8635"/>
                </a:lnTo>
                <a:lnTo>
                  <a:pt x="9820" y="10032"/>
                </a:lnTo>
                <a:lnTo>
                  <a:pt x="9153" y="11048"/>
                </a:lnTo>
                <a:lnTo>
                  <a:pt x="13067" y="11048"/>
                </a:lnTo>
                <a:lnTo>
                  <a:pt x="13558" y="10540"/>
                </a:lnTo>
                <a:lnTo>
                  <a:pt x="14144" y="10032"/>
                </a:lnTo>
                <a:lnTo>
                  <a:pt x="15294" y="9143"/>
                </a:lnTo>
                <a:lnTo>
                  <a:pt x="16858" y="8381"/>
                </a:lnTo>
                <a:lnTo>
                  <a:pt x="17295" y="8254"/>
                </a:lnTo>
                <a:lnTo>
                  <a:pt x="17651" y="8000"/>
                </a:lnTo>
                <a:lnTo>
                  <a:pt x="18203" y="7873"/>
                </a:lnTo>
                <a:lnTo>
                  <a:pt x="18042" y="7873"/>
                </a:lnTo>
                <a:lnTo>
                  <a:pt x="17410" y="7746"/>
                </a:lnTo>
                <a:lnTo>
                  <a:pt x="16076" y="7238"/>
                </a:lnTo>
                <a:lnTo>
                  <a:pt x="14857" y="6984"/>
                </a:lnTo>
                <a:close/>
              </a:path>
              <a:path w="151129" h="24129">
                <a:moveTo>
                  <a:pt x="79807" y="2286"/>
                </a:moveTo>
                <a:lnTo>
                  <a:pt x="69006" y="6730"/>
                </a:lnTo>
                <a:lnTo>
                  <a:pt x="69183" y="7238"/>
                </a:lnTo>
                <a:lnTo>
                  <a:pt x="69423" y="7746"/>
                </a:lnTo>
                <a:lnTo>
                  <a:pt x="70216" y="8635"/>
                </a:lnTo>
                <a:lnTo>
                  <a:pt x="70492" y="9016"/>
                </a:lnTo>
                <a:lnTo>
                  <a:pt x="70803" y="9144"/>
                </a:lnTo>
                <a:lnTo>
                  <a:pt x="71470" y="9652"/>
                </a:lnTo>
                <a:lnTo>
                  <a:pt x="72850" y="10160"/>
                </a:lnTo>
                <a:lnTo>
                  <a:pt x="73597" y="10414"/>
                </a:lnTo>
                <a:lnTo>
                  <a:pt x="75046" y="10668"/>
                </a:lnTo>
                <a:lnTo>
                  <a:pt x="78749" y="10668"/>
                </a:lnTo>
                <a:lnTo>
                  <a:pt x="79807" y="10795"/>
                </a:lnTo>
                <a:lnTo>
                  <a:pt x="87527" y="6985"/>
                </a:lnTo>
                <a:lnTo>
                  <a:pt x="87414" y="6477"/>
                </a:lnTo>
                <a:lnTo>
                  <a:pt x="87006" y="5715"/>
                </a:lnTo>
                <a:lnTo>
                  <a:pt x="86339" y="4953"/>
                </a:lnTo>
                <a:lnTo>
                  <a:pt x="85856" y="4572"/>
                </a:lnTo>
                <a:lnTo>
                  <a:pt x="85315" y="4064"/>
                </a:lnTo>
                <a:lnTo>
                  <a:pt x="84683" y="3683"/>
                </a:lnTo>
                <a:lnTo>
                  <a:pt x="84326" y="3429"/>
                </a:lnTo>
                <a:lnTo>
                  <a:pt x="83544" y="3175"/>
                </a:lnTo>
                <a:lnTo>
                  <a:pt x="82636" y="2794"/>
                </a:lnTo>
                <a:lnTo>
                  <a:pt x="81578" y="2540"/>
                </a:lnTo>
                <a:lnTo>
                  <a:pt x="79807" y="2286"/>
                </a:lnTo>
                <a:close/>
              </a:path>
              <a:path w="151129" h="24129">
                <a:moveTo>
                  <a:pt x="139525" y="9525"/>
                </a:moveTo>
                <a:lnTo>
                  <a:pt x="138743" y="9525"/>
                </a:lnTo>
                <a:lnTo>
                  <a:pt x="137915" y="9652"/>
                </a:lnTo>
                <a:lnTo>
                  <a:pt x="137328" y="9779"/>
                </a:lnTo>
                <a:lnTo>
                  <a:pt x="136696" y="10033"/>
                </a:lnTo>
                <a:lnTo>
                  <a:pt x="136224" y="10033"/>
                </a:lnTo>
                <a:lnTo>
                  <a:pt x="135753" y="10160"/>
                </a:lnTo>
                <a:lnTo>
                  <a:pt x="140859" y="10160"/>
                </a:lnTo>
                <a:lnTo>
                  <a:pt x="140514" y="9906"/>
                </a:lnTo>
                <a:lnTo>
                  <a:pt x="140042" y="9779"/>
                </a:lnTo>
                <a:lnTo>
                  <a:pt x="139525" y="9525"/>
                </a:lnTo>
                <a:close/>
              </a:path>
              <a:path w="151129" h="24129">
                <a:moveTo>
                  <a:pt x="124000" y="5207"/>
                </a:moveTo>
                <a:lnTo>
                  <a:pt x="123448" y="5207"/>
                </a:lnTo>
                <a:lnTo>
                  <a:pt x="121919" y="5588"/>
                </a:lnTo>
                <a:lnTo>
                  <a:pt x="121447" y="5842"/>
                </a:lnTo>
                <a:lnTo>
                  <a:pt x="120976" y="5969"/>
                </a:lnTo>
                <a:lnTo>
                  <a:pt x="119676" y="6858"/>
                </a:lnTo>
                <a:lnTo>
                  <a:pt x="127266" y="6858"/>
                </a:lnTo>
                <a:lnTo>
                  <a:pt x="126714" y="6350"/>
                </a:lnTo>
                <a:lnTo>
                  <a:pt x="126162" y="5969"/>
                </a:lnTo>
                <a:lnTo>
                  <a:pt x="125058" y="5461"/>
                </a:lnTo>
                <a:lnTo>
                  <a:pt x="124000" y="5207"/>
                </a:lnTo>
                <a:close/>
              </a:path>
              <a:path w="151129" h="24129">
                <a:moveTo>
                  <a:pt x="41513" y="2031"/>
                </a:moveTo>
                <a:lnTo>
                  <a:pt x="40294" y="2031"/>
                </a:lnTo>
                <a:lnTo>
                  <a:pt x="39742" y="2158"/>
                </a:lnTo>
                <a:lnTo>
                  <a:pt x="37626" y="3174"/>
                </a:lnTo>
                <a:lnTo>
                  <a:pt x="35533" y="5333"/>
                </a:lnTo>
                <a:lnTo>
                  <a:pt x="40308" y="5333"/>
                </a:lnTo>
                <a:lnTo>
                  <a:pt x="40961" y="4825"/>
                </a:lnTo>
                <a:lnTo>
                  <a:pt x="41433" y="4571"/>
                </a:lnTo>
                <a:lnTo>
                  <a:pt x="42341" y="4190"/>
                </a:lnTo>
                <a:lnTo>
                  <a:pt x="43169" y="3809"/>
                </a:lnTo>
                <a:lnTo>
                  <a:pt x="43951" y="3555"/>
                </a:lnTo>
                <a:lnTo>
                  <a:pt x="44584" y="3428"/>
                </a:lnTo>
                <a:lnTo>
                  <a:pt x="54525" y="3428"/>
                </a:lnTo>
                <a:lnTo>
                  <a:pt x="54485" y="3301"/>
                </a:lnTo>
                <a:lnTo>
                  <a:pt x="54370" y="3174"/>
                </a:lnTo>
                <a:lnTo>
                  <a:pt x="45400" y="3174"/>
                </a:lnTo>
                <a:lnTo>
                  <a:pt x="44147" y="2920"/>
                </a:lnTo>
                <a:lnTo>
                  <a:pt x="43480" y="2539"/>
                </a:lnTo>
                <a:lnTo>
                  <a:pt x="42813" y="2285"/>
                </a:lnTo>
                <a:lnTo>
                  <a:pt x="41513" y="2031"/>
                </a:lnTo>
                <a:close/>
              </a:path>
              <a:path w="151129" h="24129">
                <a:moveTo>
                  <a:pt x="114755" y="3556"/>
                </a:moveTo>
                <a:lnTo>
                  <a:pt x="114168" y="3556"/>
                </a:lnTo>
                <a:lnTo>
                  <a:pt x="112949" y="3810"/>
                </a:lnTo>
                <a:lnTo>
                  <a:pt x="111650" y="4318"/>
                </a:lnTo>
                <a:lnTo>
                  <a:pt x="110707" y="4572"/>
                </a:lnTo>
                <a:lnTo>
                  <a:pt x="117463" y="4572"/>
                </a:lnTo>
                <a:lnTo>
                  <a:pt x="117319" y="4445"/>
                </a:lnTo>
                <a:lnTo>
                  <a:pt x="116330" y="3937"/>
                </a:lnTo>
                <a:lnTo>
                  <a:pt x="114755" y="3556"/>
                </a:lnTo>
                <a:close/>
              </a:path>
              <a:path w="151129" h="24129">
                <a:moveTo>
                  <a:pt x="99391" y="1270"/>
                </a:moveTo>
                <a:lnTo>
                  <a:pt x="93687" y="3302"/>
                </a:lnTo>
                <a:lnTo>
                  <a:pt x="103197" y="3302"/>
                </a:lnTo>
                <a:lnTo>
                  <a:pt x="103002" y="3175"/>
                </a:lnTo>
                <a:lnTo>
                  <a:pt x="102415" y="2921"/>
                </a:lnTo>
                <a:lnTo>
                  <a:pt x="101507" y="2159"/>
                </a:lnTo>
                <a:lnTo>
                  <a:pt x="100920" y="1778"/>
                </a:lnTo>
                <a:lnTo>
                  <a:pt x="100012" y="1397"/>
                </a:lnTo>
                <a:lnTo>
                  <a:pt x="99391" y="1270"/>
                </a:lnTo>
                <a:close/>
              </a:path>
              <a:path w="151129" h="24129">
                <a:moveTo>
                  <a:pt x="58579" y="507"/>
                </a:moveTo>
                <a:lnTo>
                  <a:pt x="57992" y="507"/>
                </a:lnTo>
                <a:lnTo>
                  <a:pt x="56175" y="888"/>
                </a:lnTo>
                <a:lnTo>
                  <a:pt x="54922" y="1650"/>
                </a:lnTo>
                <a:lnTo>
                  <a:pt x="54289" y="2158"/>
                </a:lnTo>
                <a:lnTo>
                  <a:pt x="53231" y="2539"/>
                </a:lnTo>
                <a:lnTo>
                  <a:pt x="52794" y="2539"/>
                </a:lnTo>
                <a:lnTo>
                  <a:pt x="49103" y="2793"/>
                </a:lnTo>
                <a:lnTo>
                  <a:pt x="46355" y="3174"/>
                </a:lnTo>
                <a:lnTo>
                  <a:pt x="54370" y="3174"/>
                </a:lnTo>
                <a:lnTo>
                  <a:pt x="53898" y="2793"/>
                </a:lnTo>
                <a:lnTo>
                  <a:pt x="53703" y="2666"/>
                </a:lnTo>
                <a:lnTo>
                  <a:pt x="62983" y="2666"/>
                </a:lnTo>
                <a:lnTo>
                  <a:pt x="62109" y="2031"/>
                </a:lnTo>
                <a:lnTo>
                  <a:pt x="61684" y="1650"/>
                </a:lnTo>
                <a:lnTo>
                  <a:pt x="60741" y="1142"/>
                </a:lnTo>
                <a:lnTo>
                  <a:pt x="60223" y="888"/>
                </a:lnTo>
                <a:lnTo>
                  <a:pt x="58579" y="50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46052" y="9505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809" y="0"/>
                </a:moveTo>
                <a:lnTo>
                  <a:pt x="4547" y="3481"/>
                </a:lnTo>
                <a:lnTo>
                  <a:pt x="5175" y="4065"/>
                </a:lnTo>
                <a:lnTo>
                  <a:pt x="5486" y="4340"/>
                </a:lnTo>
                <a:lnTo>
                  <a:pt x="5762" y="4661"/>
                </a:lnTo>
                <a:lnTo>
                  <a:pt x="6314" y="4271"/>
                </a:lnTo>
                <a:lnTo>
                  <a:pt x="6977" y="3527"/>
                </a:lnTo>
                <a:lnTo>
                  <a:pt x="7567" y="2542"/>
                </a:lnTo>
                <a:lnTo>
                  <a:pt x="7693" y="2187"/>
                </a:lnTo>
                <a:lnTo>
                  <a:pt x="7815" y="1683"/>
                </a:lnTo>
                <a:lnTo>
                  <a:pt x="7809" y="0"/>
                </a:lnTo>
                <a:close/>
              </a:path>
              <a:path w="8254" h="5080">
                <a:moveTo>
                  <a:pt x="58" y="1248"/>
                </a:moveTo>
                <a:lnTo>
                  <a:pt x="0" y="2542"/>
                </a:lnTo>
                <a:lnTo>
                  <a:pt x="120" y="3206"/>
                </a:lnTo>
                <a:lnTo>
                  <a:pt x="449" y="3996"/>
                </a:lnTo>
                <a:lnTo>
                  <a:pt x="1242" y="3481"/>
                </a:lnTo>
                <a:lnTo>
                  <a:pt x="1553" y="3367"/>
                </a:lnTo>
                <a:lnTo>
                  <a:pt x="1116" y="2977"/>
                </a:lnTo>
                <a:lnTo>
                  <a:pt x="840" y="2702"/>
                </a:lnTo>
                <a:lnTo>
                  <a:pt x="575" y="2382"/>
                </a:lnTo>
                <a:lnTo>
                  <a:pt x="161" y="1637"/>
                </a:lnTo>
                <a:lnTo>
                  <a:pt x="58" y="1248"/>
                </a:lnTo>
                <a:close/>
              </a:path>
              <a:path w="8254" h="5080">
                <a:moveTo>
                  <a:pt x="2772" y="3172"/>
                </a:moveTo>
                <a:lnTo>
                  <a:pt x="2461" y="3172"/>
                </a:lnTo>
                <a:lnTo>
                  <a:pt x="2139" y="3206"/>
                </a:lnTo>
                <a:lnTo>
                  <a:pt x="1846" y="3286"/>
                </a:lnTo>
                <a:lnTo>
                  <a:pt x="2266" y="3561"/>
                </a:lnTo>
                <a:lnTo>
                  <a:pt x="2657" y="3641"/>
                </a:lnTo>
                <a:lnTo>
                  <a:pt x="3048" y="3676"/>
                </a:lnTo>
                <a:lnTo>
                  <a:pt x="3830" y="3676"/>
                </a:lnTo>
                <a:lnTo>
                  <a:pt x="4251" y="3561"/>
                </a:lnTo>
                <a:lnTo>
                  <a:pt x="4071" y="3401"/>
                </a:lnTo>
                <a:lnTo>
                  <a:pt x="3634" y="3286"/>
                </a:lnTo>
                <a:lnTo>
                  <a:pt x="3209" y="3206"/>
                </a:lnTo>
                <a:lnTo>
                  <a:pt x="2772" y="317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44977" y="103121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6656" y="3607"/>
                </a:moveTo>
                <a:lnTo>
                  <a:pt x="3214" y="3607"/>
                </a:lnTo>
                <a:lnTo>
                  <a:pt x="3880" y="3687"/>
                </a:lnTo>
                <a:lnTo>
                  <a:pt x="4202" y="3756"/>
                </a:lnTo>
                <a:lnTo>
                  <a:pt x="4789" y="3951"/>
                </a:lnTo>
                <a:lnTo>
                  <a:pt x="5341" y="4271"/>
                </a:lnTo>
                <a:lnTo>
                  <a:pt x="5571" y="4466"/>
                </a:lnTo>
                <a:lnTo>
                  <a:pt x="6042" y="4191"/>
                </a:lnTo>
                <a:lnTo>
                  <a:pt x="6445" y="3882"/>
                </a:lnTo>
                <a:lnTo>
                  <a:pt x="6656" y="3607"/>
                </a:lnTo>
                <a:close/>
              </a:path>
              <a:path w="7620" h="5080">
                <a:moveTo>
                  <a:pt x="109" y="0"/>
                </a:moveTo>
                <a:lnTo>
                  <a:pt x="1489" y="4077"/>
                </a:lnTo>
                <a:lnTo>
                  <a:pt x="1880" y="3882"/>
                </a:lnTo>
                <a:lnTo>
                  <a:pt x="2317" y="3722"/>
                </a:lnTo>
                <a:lnTo>
                  <a:pt x="2742" y="3641"/>
                </a:lnTo>
                <a:lnTo>
                  <a:pt x="3214" y="3607"/>
                </a:lnTo>
                <a:lnTo>
                  <a:pt x="6656" y="3607"/>
                </a:lnTo>
                <a:lnTo>
                  <a:pt x="6989" y="3172"/>
                </a:lnTo>
                <a:lnTo>
                  <a:pt x="220" y="435"/>
                </a:lnTo>
                <a:lnTo>
                  <a:pt x="109" y="0"/>
                </a:lnTo>
                <a:close/>
              </a:path>
              <a:path w="7620" h="5080">
                <a:moveTo>
                  <a:pt x="7583" y="0"/>
                </a:moveTo>
                <a:lnTo>
                  <a:pt x="3846" y="3172"/>
                </a:lnTo>
                <a:lnTo>
                  <a:pt x="6989" y="3172"/>
                </a:lnTo>
                <a:lnTo>
                  <a:pt x="7146" y="2943"/>
                </a:lnTo>
                <a:lnTo>
                  <a:pt x="7342" y="2542"/>
                </a:lnTo>
                <a:lnTo>
                  <a:pt x="7442" y="2267"/>
                </a:lnTo>
                <a:lnTo>
                  <a:pt x="7568" y="1798"/>
                </a:lnTo>
                <a:lnTo>
                  <a:pt x="75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4466" y="11165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081" y="4512"/>
                </a:lnTo>
                <a:lnTo>
                  <a:pt x="2357" y="4077"/>
                </a:lnTo>
                <a:lnTo>
                  <a:pt x="2667" y="3687"/>
                </a:lnTo>
                <a:lnTo>
                  <a:pt x="3024" y="3367"/>
                </a:lnTo>
                <a:lnTo>
                  <a:pt x="3330" y="3125"/>
                </a:lnTo>
                <a:lnTo>
                  <a:pt x="3058" y="3057"/>
                </a:lnTo>
                <a:lnTo>
                  <a:pt x="113" y="435"/>
                </a:lnTo>
                <a:lnTo>
                  <a:pt x="0" y="0"/>
                </a:lnTo>
                <a:close/>
              </a:path>
              <a:path w="7620" h="5080">
                <a:moveTo>
                  <a:pt x="5715" y="2553"/>
                </a:moveTo>
                <a:lnTo>
                  <a:pt x="4829" y="2553"/>
                </a:lnTo>
                <a:lnTo>
                  <a:pt x="4358" y="2668"/>
                </a:lnTo>
                <a:lnTo>
                  <a:pt x="3498" y="3023"/>
                </a:lnTo>
                <a:lnTo>
                  <a:pt x="4102" y="3125"/>
                </a:lnTo>
                <a:lnTo>
                  <a:pt x="4392" y="3057"/>
                </a:lnTo>
                <a:lnTo>
                  <a:pt x="4714" y="3023"/>
                </a:lnTo>
                <a:lnTo>
                  <a:pt x="5399" y="2748"/>
                </a:lnTo>
                <a:lnTo>
                  <a:pt x="5611" y="2634"/>
                </a:lnTo>
                <a:close/>
              </a:path>
              <a:path w="7620" h="5080">
                <a:moveTo>
                  <a:pt x="7463" y="0"/>
                </a:moveTo>
                <a:lnTo>
                  <a:pt x="5715" y="2553"/>
                </a:lnTo>
                <a:lnTo>
                  <a:pt x="6209" y="2634"/>
                </a:lnTo>
                <a:lnTo>
                  <a:pt x="6706" y="2782"/>
                </a:lnTo>
                <a:lnTo>
                  <a:pt x="7037" y="2943"/>
                </a:lnTo>
                <a:lnTo>
                  <a:pt x="7428" y="1958"/>
                </a:lnTo>
                <a:lnTo>
                  <a:pt x="746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46030" y="11909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45" y="0"/>
                </a:moveTo>
                <a:lnTo>
                  <a:pt x="1184" y="3802"/>
                </a:lnTo>
                <a:lnTo>
                  <a:pt x="1414" y="4031"/>
                </a:lnTo>
                <a:lnTo>
                  <a:pt x="1655" y="4225"/>
                </a:lnTo>
                <a:lnTo>
                  <a:pt x="2207" y="4546"/>
                </a:lnTo>
                <a:lnTo>
                  <a:pt x="2759" y="4775"/>
                </a:lnTo>
                <a:lnTo>
                  <a:pt x="3380" y="4031"/>
                </a:lnTo>
                <a:lnTo>
                  <a:pt x="3737" y="3722"/>
                </a:lnTo>
                <a:lnTo>
                  <a:pt x="4128" y="3481"/>
                </a:lnTo>
                <a:lnTo>
                  <a:pt x="4565" y="3252"/>
                </a:lnTo>
                <a:lnTo>
                  <a:pt x="4869" y="3138"/>
                </a:lnTo>
                <a:lnTo>
                  <a:pt x="3461" y="3138"/>
                </a:lnTo>
                <a:lnTo>
                  <a:pt x="241" y="664"/>
                </a:lnTo>
                <a:lnTo>
                  <a:pt x="45" y="0"/>
                </a:lnTo>
                <a:close/>
              </a:path>
              <a:path w="7620" h="5080">
                <a:moveTo>
                  <a:pt x="7509" y="0"/>
                </a:moveTo>
                <a:lnTo>
                  <a:pt x="4128" y="3138"/>
                </a:lnTo>
                <a:lnTo>
                  <a:pt x="4869" y="3138"/>
                </a:lnTo>
                <a:lnTo>
                  <a:pt x="5473" y="3012"/>
                </a:lnTo>
                <a:lnTo>
                  <a:pt x="5945" y="2977"/>
                </a:lnTo>
                <a:lnTo>
                  <a:pt x="7051" y="2977"/>
                </a:lnTo>
                <a:lnTo>
                  <a:pt x="7322" y="2427"/>
                </a:lnTo>
                <a:lnTo>
                  <a:pt x="7568" y="1569"/>
                </a:lnTo>
                <a:lnTo>
                  <a:pt x="7509" y="0"/>
                </a:lnTo>
                <a:close/>
              </a:path>
              <a:path w="7620" h="5080">
                <a:moveTo>
                  <a:pt x="7051" y="2977"/>
                </a:moveTo>
                <a:lnTo>
                  <a:pt x="5945" y="2977"/>
                </a:lnTo>
                <a:lnTo>
                  <a:pt x="6485" y="3012"/>
                </a:lnTo>
                <a:lnTo>
                  <a:pt x="6957" y="3138"/>
                </a:lnTo>
                <a:lnTo>
                  <a:pt x="7051" y="297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48237" y="126965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1" y="1798"/>
                </a:lnTo>
                <a:lnTo>
                  <a:pt x="142" y="2267"/>
                </a:lnTo>
                <a:lnTo>
                  <a:pt x="237" y="2542"/>
                </a:lnTo>
                <a:lnTo>
                  <a:pt x="356" y="2737"/>
                </a:lnTo>
                <a:lnTo>
                  <a:pt x="471" y="3012"/>
                </a:lnTo>
                <a:lnTo>
                  <a:pt x="666" y="3252"/>
                </a:lnTo>
                <a:lnTo>
                  <a:pt x="827" y="3527"/>
                </a:lnTo>
                <a:lnTo>
                  <a:pt x="1494" y="4157"/>
                </a:lnTo>
                <a:lnTo>
                  <a:pt x="1966" y="4466"/>
                </a:lnTo>
                <a:lnTo>
                  <a:pt x="2518" y="4695"/>
                </a:lnTo>
                <a:lnTo>
                  <a:pt x="2867" y="4157"/>
                </a:lnTo>
                <a:lnTo>
                  <a:pt x="3104" y="3836"/>
                </a:lnTo>
                <a:lnTo>
                  <a:pt x="3495" y="3481"/>
                </a:lnTo>
                <a:lnTo>
                  <a:pt x="3952" y="3172"/>
                </a:lnTo>
                <a:lnTo>
                  <a:pt x="3737" y="3172"/>
                </a:lnTo>
                <a:lnTo>
                  <a:pt x="3058" y="3092"/>
                </a:lnTo>
                <a:lnTo>
                  <a:pt x="2437" y="2943"/>
                </a:lnTo>
                <a:lnTo>
                  <a:pt x="2161" y="2782"/>
                </a:lnTo>
                <a:lnTo>
                  <a:pt x="1839" y="2668"/>
                </a:lnTo>
                <a:lnTo>
                  <a:pt x="80" y="355"/>
                </a:lnTo>
                <a:lnTo>
                  <a:pt x="0" y="0"/>
                </a:lnTo>
                <a:close/>
              </a:path>
              <a:path w="7620" h="5080">
                <a:moveTo>
                  <a:pt x="3998" y="3140"/>
                </a:moveTo>
                <a:lnTo>
                  <a:pt x="3737" y="3172"/>
                </a:lnTo>
                <a:lnTo>
                  <a:pt x="3952" y="3172"/>
                </a:lnTo>
                <a:close/>
              </a:path>
              <a:path w="7620" h="5080">
                <a:moveTo>
                  <a:pt x="5775" y="2555"/>
                </a:moveTo>
                <a:lnTo>
                  <a:pt x="5381" y="2588"/>
                </a:lnTo>
                <a:lnTo>
                  <a:pt x="4662" y="2782"/>
                </a:lnTo>
                <a:lnTo>
                  <a:pt x="4358" y="2897"/>
                </a:lnTo>
                <a:lnTo>
                  <a:pt x="3998" y="3140"/>
                </a:lnTo>
                <a:lnTo>
                  <a:pt x="4404" y="3092"/>
                </a:lnTo>
                <a:lnTo>
                  <a:pt x="5071" y="2943"/>
                </a:lnTo>
                <a:lnTo>
                  <a:pt x="5623" y="2668"/>
                </a:lnTo>
                <a:lnTo>
                  <a:pt x="5775" y="2555"/>
                </a:lnTo>
                <a:close/>
              </a:path>
              <a:path w="7620" h="5080">
                <a:moveTo>
                  <a:pt x="7235" y="2542"/>
                </a:moveTo>
                <a:lnTo>
                  <a:pt x="5933" y="2542"/>
                </a:lnTo>
                <a:lnTo>
                  <a:pt x="6842" y="2668"/>
                </a:lnTo>
                <a:lnTo>
                  <a:pt x="7152" y="2782"/>
                </a:lnTo>
                <a:lnTo>
                  <a:pt x="7235" y="2542"/>
                </a:lnTo>
                <a:close/>
              </a:path>
              <a:path w="7620" h="5080">
                <a:moveTo>
                  <a:pt x="7509" y="0"/>
                </a:moveTo>
                <a:lnTo>
                  <a:pt x="7382" y="355"/>
                </a:lnTo>
                <a:lnTo>
                  <a:pt x="7313" y="664"/>
                </a:lnTo>
                <a:lnTo>
                  <a:pt x="6842" y="1534"/>
                </a:lnTo>
                <a:lnTo>
                  <a:pt x="6405" y="2038"/>
                </a:lnTo>
                <a:lnTo>
                  <a:pt x="6163" y="2267"/>
                </a:lnTo>
                <a:lnTo>
                  <a:pt x="5775" y="2555"/>
                </a:lnTo>
                <a:lnTo>
                  <a:pt x="5933" y="2542"/>
                </a:lnTo>
                <a:lnTo>
                  <a:pt x="7235" y="2542"/>
                </a:lnTo>
                <a:lnTo>
                  <a:pt x="7408" y="2038"/>
                </a:lnTo>
                <a:lnTo>
                  <a:pt x="7522" y="1534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50399" y="13444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3806" y="4901"/>
                </a:lnTo>
                <a:lnTo>
                  <a:pt x="3852" y="4546"/>
                </a:lnTo>
                <a:lnTo>
                  <a:pt x="3985" y="4191"/>
                </a:lnTo>
                <a:lnTo>
                  <a:pt x="4128" y="3916"/>
                </a:lnTo>
                <a:lnTo>
                  <a:pt x="4243" y="3607"/>
                </a:lnTo>
                <a:lnTo>
                  <a:pt x="4577" y="3138"/>
                </a:lnTo>
                <a:lnTo>
                  <a:pt x="114" y="320"/>
                </a:lnTo>
                <a:lnTo>
                  <a:pt x="0" y="0"/>
                </a:lnTo>
                <a:close/>
              </a:path>
              <a:path w="7620" h="5080">
                <a:moveTo>
                  <a:pt x="4656" y="3036"/>
                </a:moveTo>
                <a:lnTo>
                  <a:pt x="4438" y="3092"/>
                </a:lnTo>
                <a:lnTo>
                  <a:pt x="4082" y="3138"/>
                </a:lnTo>
                <a:lnTo>
                  <a:pt x="4577" y="3138"/>
                </a:lnTo>
                <a:close/>
              </a:path>
              <a:path w="7620" h="5080">
                <a:moveTo>
                  <a:pt x="6628" y="1774"/>
                </a:moveTo>
                <a:lnTo>
                  <a:pt x="4656" y="3036"/>
                </a:lnTo>
                <a:lnTo>
                  <a:pt x="5347" y="2782"/>
                </a:lnTo>
                <a:lnTo>
                  <a:pt x="5701" y="2588"/>
                </a:lnTo>
                <a:lnTo>
                  <a:pt x="6405" y="2038"/>
                </a:lnTo>
                <a:lnTo>
                  <a:pt x="6628" y="1774"/>
                </a:lnTo>
                <a:close/>
              </a:path>
              <a:path w="7620" h="5080">
                <a:moveTo>
                  <a:pt x="7509" y="0"/>
                </a:moveTo>
                <a:lnTo>
                  <a:pt x="7428" y="320"/>
                </a:lnTo>
                <a:lnTo>
                  <a:pt x="7313" y="629"/>
                </a:lnTo>
                <a:lnTo>
                  <a:pt x="6842" y="1523"/>
                </a:lnTo>
                <a:lnTo>
                  <a:pt x="6628" y="1774"/>
                </a:lnTo>
                <a:lnTo>
                  <a:pt x="6842" y="1729"/>
                </a:lnTo>
                <a:lnTo>
                  <a:pt x="7509" y="1649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4187" y="14102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4032" y="4890"/>
                </a:lnTo>
                <a:lnTo>
                  <a:pt x="4308" y="4844"/>
                </a:lnTo>
                <a:lnTo>
                  <a:pt x="4504" y="4340"/>
                </a:lnTo>
                <a:lnTo>
                  <a:pt x="4780" y="3870"/>
                </a:lnTo>
                <a:lnTo>
                  <a:pt x="5090" y="3435"/>
                </a:lnTo>
                <a:lnTo>
                  <a:pt x="5410" y="3126"/>
                </a:lnTo>
                <a:lnTo>
                  <a:pt x="3400" y="3126"/>
                </a:lnTo>
                <a:lnTo>
                  <a:pt x="3089" y="3046"/>
                </a:lnTo>
                <a:lnTo>
                  <a:pt x="2779" y="3012"/>
                </a:lnTo>
                <a:lnTo>
                  <a:pt x="2082" y="2737"/>
                </a:lnTo>
                <a:lnTo>
                  <a:pt x="143" y="423"/>
                </a:lnTo>
                <a:lnTo>
                  <a:pt x="19" y="0"/>
                </a:lnTo>
                <a:close/>
              </a:path>
              <a:path w="7620" h="5080">
                <a:moveTo>
                  <a:pt x="7493" y="0"/>
                </a:moveTo>
                <a:lnTo>
                  <a:pt x="4423" y="3046"/>
                </a:lnTo>
                <a:lnTo>
                  <a:pt x="4113" y="3126"/>
                </a:lnTo>
                <a:lnTo>
                  <a:pt x="5410" y="3126"/>
                </a:lnTo>
                <a:lnTo>
                  <a:pt x="5883" y="2737"/>
                </a:lnTo>
                <a:lnTo>
                  <a:pt x="6355" y="2462"/>
                </a:lnTo>
                <a:lnTo>
                  <a:pt x="6631" y="2382"/>
                </a:lnTo>
                <a:lnTo>
                  <a:pt x="6861" y="2267"/>
                </a:lnTo>
                <a:lnTo>
                  <a:pt x="7137" y="2221"/>
                </a:lnTo>
                <a:lnTo>
                  <a:pt x="7378" y="2153"/>
                </a:lnTo>
                <a:lnTo>
                  <a:pt x="7503" y="1752"/>
                </a:lnTo>
                <a:lnTo>
                  <a:pt x="749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8360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3906" y="4890"/>
                </a:lnTo>
                <a:lnTo>
                  <a:pt x="4033" y="4145"/>
                </a:lnTo>
                <a:lnTo>
                  <a:pt x="4263" y="3481"/>
                </a:lnTo>
                <a:lnTo>
                  <a:pt x="4464" y="3126"/>
                </a:lnTo>
                <a:lnTo>
                  <a:pt x="3400" y="3126"/>
                </a:lnTo>
                <a:lnTo>
                  <a:pt x="2768" y="3012"/>
                </a:lnTo>
                <a:lnTo>
                  <a:pt x="142" y="423"/>
                </a:lnTo>
                <a:lnTo>
                  <a:pt x="19" y="0"/>
                </a:lnTo>
                <a:close/>
              </a:path>
              <a:path w="7620" h="5080">
                <a:moveTo>
                  <a:pt x="4506" y="3051"/>
                </a:moveTo>
                <a:lnTo>
                  <a:pt x="4067" y="3126"/>
                </a:lnTo>
                <a:lnTo>
                  <a:pt x="4464" y="3126"/>
                </a:lnTo>
                <a:close/>
              </a:path>
              <a:path w="7620" h="5080">
                <a:moveTo>
                  <a:pt x="6968" y="1305"/>
                </a:moveTo>
                <a:lnTo>
                  <a:pt x="4506" y="3051"/>
                </a:lnTo>
                <a:lnTo>
                  <a:pt x="4734" y="3012"/>
                </a:lnTo>
                <a:lnTo>
                  <a:pt x="5367" y="2782"/>
                </a:lnTo>
                <a:lnTo>
                  <a:pt x="5919" y="2427"/>
                </a:lnTo>
                <a:lnTo>
                  <a:pt x="6620" y="1763"/>
                </a:lnTo>
                <a:lnTo>
                  <a:pt x="6968" y="1305"/>
                </a:lnTo>
                <a:close/>
              </a:path>
              <a:path w="7620" h="5080">
                <a:moveTo>
                  <a:pt x="7483" y="0"/>
                </a:moveTo>
                <a:lnTo>
                  <a:pt x="7370" y="423"/>
                </a:lnTo>
                <a:lnTo>
                  <a:pt x="7172" y="939"/>
                </a:lnTo>
                <a:lnTo>
                  <a:pt x="6968" y="1305"/>
                </a:lnTo>
                <a:lnTo>
                  <a:pt x="7207" y="1248"/>
                </a:lnTo>
                <a:lnTo>
                  <a:pt x="7563" y="1213"/>
                </a:lnTo>
                <a:lnTo>
                  <a:pt x="74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3517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22325" y="54355"/>
                </a:moveTo>
                <a:lnTo>
                  <a:pt x="18600" y="54355"/>
                </a:lnTo>
                <a:lnTo>
                  <a:pt x="19382" y="54482"/>
                </a:lnTo>
                <a:lnTo>
                  <a:pt x="20095" y="54736"/>
                </a:lnTo>
                <a:lnTo>
                  <a:pt x="22407" y="60578"/>
                </a:lnTo>
                <a:lnTo>
                  <a:pt x="22924" y="60578"/>
                </a:lnTo>
                <a:lnTo>
                  <a:pt x="26339" y="63753"/>
                </a:lnTo>
                <a:lnTo>
                  <a:pt x="27524" y="64642"/>
                </a:lnTo>
                <a:lnTo>
                  <a:pt x="28467" y="65277"/>
                </a:lnTo>
                <a:lnTo>
                  <a:pt x="29249" y="65658"/>
                </a:lnTo>
                <a:lnTo>
                  <a:pt x="25908" y="60578"/>
                </a:lnTo>
                <a:lnTo>
                  <a:pt x="23911" y="57149"/>
                </a:lnTo>
                <a:lnTo>
                  <a:pt x="22325" y="54355"/>
                </a:lnTo>
                <a:close/>
              </a:path>
              <a:path w="29845" h="66039">
                <a:moveTo>
                  <a:pt x="14702" y="0"/>
                </a:moveTo>
                <a:lnTo>
                  <a:pt x="12931" y="253"/>
                </a:lnTo>
                <a:lnTo>
                  <a:pt x="11286" y="634"/>
                </a:lnTo>
                <a:lnTo>
                  <a:pt x="8101" y="1142"/>
                </a:lnTo>
                <a:lnTo>
                  <a:pt x="5111" y="1904"/>
                </a:lnTo>
                <a:lnTo>
                  <a:pt x="2397" y="2539"/>
                </a:lnTo>
                <a:lnTo>
                  <a:pt x="1669" y="5079"/>
                </a:lnTo>
                <a:lnTo>
                  <a:pt x="1178" y="7111"/>
                </a:lnTo>
                <a:lnTo>
                  <a:pt x="741" y="9397"/>
                </a:lnTo>
                <a:lnTo>
                  <a:pt x="120" y="13842"/>
                </a:lnTo>
                <a:lnTo>
                  <a:pt x="0" y="22986"/>
                </a:lnTo>
                <a:lnTo>
                  <a:pt x="110" y="24383"/>
                </a:lnTo>
                <a:lnTo>
                  <a:pt x="14000" y="59943"/>
                </a:lnTo>
                <a:lnTo>
                  <a:pt x="14863" y="61086"/>
                </a:lnTo>
                <a:lnTo>
                  <a:pt x="14943" y="57149"/>
                </a:lnTo>
                <a:lnTo>
                  <a:pt x="13644" y="57149"/>
                </a:lnTo>
                <a:lnTo>
                  <a:pt x="12931" y="56895"/>
                </a:lnTo>
                <a:lnTo>
                  <a:pt x="10644" y="53720"/>
                </a:lnTo>
                <a:lnTo>
                  <a:pt x="10688" y="50672"/>
                </a:lnTo>
                <a:lnTo>
                  <a:pt x="9872" y="50545"/>
                </a:lnTo>
                <a:lnTo>
                  <a:pt x="6842" y="46989"/>
                </a:lnTo>
                <a:lnTo>
                  <a:pt x="6945" y="43687"/>
                </a:lnTo>
                <a:lnTo>
                  <a:pt x="7032" y="43306"/>
                </a:lnTo>
                <a:lnTo>
                  <a:pt x="7239" y="42925"/>
                </a:lnTo>
                <a:lnTo>
                  <a:pt x="6687" y="42671"/>
                </a:lnTo>
                <a:lnTo>
                  <a:pt x="6215" y="42417"/>
                </a:lnTo>
                <a:lnTo>
                  <a:pt x="5548" y="41782"/>
                </a:lnTo>
                <a:lnTo>
                  <a:pt x="5387" y="41528"/>
                </a:lnTo>
                <a:lnTo>
                  <a:pt x="5192" y="41274"/>
                </a:lnTo>
                <a:lnTo>
                  <a:pt x="5077" y="41020"/>
                </a:lnTo>
                <a:lnTo>
                  <a:pt x="4916" y="40766"/>
                </a:lnTo>
                <a:lnTo>
                  <a:pt x="4765" y="40131"/>
                </a:lnTo>
                <a:lnTo>
                  <a:pt x="4801" y="36194"/>
                </a:lnTo>
                <a:lnTo>
                  <a:pt x="4916" y="35940"/>
                </a:lnTo>
                <a:lnTo>
                  <a:pt x="4996" y="35559"/>
                </a:lnTo>
                <a:lnTo>
                  <a:pt x="5146" y="35432"/>
                </a:lnTo>
                <a:lnTo>
                  <a:pt x="5272" y="35178"/>
                </a:lnTo>
                <a:lnTo>
                  <a:pt x="4674" y="34924"/>
                </a:lnTo>
                <a:lnTo>
                  <a:pt x="3892" y="34416"/>
                </a:lnTo>
                <a:lnTo>
                  <a:pt x="3260" y="33654"/>
                </a:lnTo>
                <a:lnTo>
                  <a:pt x="3110" y="33400"/>
                </a:lnTo>
                <a:lnTo>
                  <a:pt x="2903" y="33146"/>
                </a:lnTo>
                <a:lnTo>
                  <a:pt x="2673" y="32511"/>
                </a:lnTo>
                <a:lnTo>
                  <a:pt x="2512" y="31876"/>
                </a:lnTo>
                <a:lnTo>
                  <a:pt x="2593" y="28447"/>
                </a:lnTo>
                <a:lnTo>
                  <a:pt x="2849" y="27812"/>
                </a:lnTo>
                <a:lnTo>
                  <a:pt x="3030" y="27431"/>
                </a:lnTo>
                <a:lnTo>
                  <a:pt x="2558" y="27177"/>
                </a:lnTo>
                <a:lnTo>
                  <a:pt x="2121" y="26796"/>
                </a:lnTo>
                <a:lnTo>
                  <a:pt x="1765" y="26415"/>
                </a:lnTo>
                <a:lnTo>
                  <a:pt x="1454" y="25907"/>
                </a:lnTo>
                <a:lnTo>
                  <a:pt x="1178" y="25526"/>
                </a:lnTo>
                <a:lnTo>
                  <a:pt x="1061" y="25145"/>
                </a:lnTo>
                <a:lnTo>
                  <a:pt x="948" y="24637"/>
                </a:lnTo>
                <a:lnTo>
                  <a:pt x="1061" y="20700"/>
                </a:lnTo>
                <a:lnTo>
                  <a:pt x="1178" y="20319"/>
                </a:lnTo>
                <a:lnTo>
                  <a:pt x="1730" y="19430"/>
                </a:lnTo>
                <a:lnTo>
                  <a:pt x="2087" y="19049"/>
                </a:lnTo>
                <a:lnTo>
                  <a:pt x="2478" y="18795"/>
                </a:lnTo>
                <a:lnTo>
                  <a:pt x="2949" y="18414"/>
                </a:lnTo>
                <a:lnTo>
                  <a:pt x="1517" y="15874"/>
                </a:lnTo>
                <a:lnTo>
                  <a:pt x="1569" y="12572"/>
                </a:lnTo>
                <a:lnTo>
                  <a:pt x="1684" y="12064"/>
                </a:lnTo>
                <a:lnTo>
                  <a:pt x="2363" y="10921"/>
                </a:lnTo>
                <a:lnTo>
                  <a:pt x="2673" y="10540"/>
                </a:lnTo>
                <a:lnTo>
                  <a:pt x="2984" y="10286"/>
                </a:lnTo>
                <a:lnTo>
                  <a:pt x="2593" y="9397"/>
                </a:lnTo>
                <a:lnTo>
                  <a:pt x="2708" y="5333"/>
                </a:lnTo>
                <a:lnTo>
                  <a:pt x="2869" y="5079"/>
                </a:lnTo>
                <a:lnTo>
                  <a:pt x="3030" y="4698"/>
                </a:lnTo>
                <a:lnTo>
                  <a:pt x="6997" y="2158"/>
                </a:lnTo>
                <a:lnTo>
                  <a:pt x="13008" y="2158"/>
                </a:lnTo>
                <a:lnTo>
                  <a:pt x="13322" y="1650"/>
                </a:lnTo>
                <a:lnTo>
                  <a:pt x="13759" y="1142"/>
                </a:lnTo>
                <a:lnTo>
                  <a:pt x="14426" y="253"/>
                </a:lnTo>
                <a:lnTo>
                  <a:pt x="14702" y="0"/>
                </a:lnTo>
                <a:close/>
              </a:path>
              <a:path w="29845" h="66039">
                <a:moveTo>
                  <a:pt x="21214" y="52323"/>
                </a:moveTo>
                <a:lnTo>
                  <a:pt x="18163" y="52323"/>
                </a:lnTo>
                <a:lnTo>
                  <a:pt x="18163" y="54101"/>
                </a:lnTo>
                <a:lnTo>
                  <a:pt x="18048" y="54482"/>
                </a:lnTo>
                <a:lnTo>
                  <a:pt x="18324" y="54355"/>
                </a:lnTo>
                <a:lnTo>
                  <a:pt x="22325" y="54355"/>
                </a:lnTo>
                <a:lnTo>
                  <a:pt x="21214" y="52323"/>
                </a:lnTo>
                <a:close/>
              </a:path>
              <a:path w="29845" h="66039">
                <a:moveTo>
                  <a:pt x="17940" y="53042"/>
                </a:moveTo>
                <a:lnTo>
                  <a:pt x="17726" y="53466"/>
                </a:lnTo>
                <a:lnTo>
                  <a:pt x="17531" y="53720"/>
                </a:lnTo>
                <a:lnTo>
                  <a:pt x="17301" y="54101"/>
                </a:lnTo>
                <a:lnTo>
                  <a:pt x="17025" y="54355"/>
                </a:lnTo>
                <a:lnTo>
                  <a:pt x="17220" y="54228"/>
                </a:lnTo>
                <a:lnTo>
                  <a:pt x="17887" y="53212"/>
                </a:lnTo>
                <a:lnTo>
                  <a:pt x="17940" y="53042"/>
                </a:lnTo>
                <a:close/>
              </a:path>
              <a:path w="29845" h="66039">
                <a:moveTo>
                  <a:pt x="18136" y="52412"/>
                </a:moveTo>
                <a:lnTo>
                  <a:pt x="17940" y="53042"/>
                </a:lnTo>
                <a:lnTo>
                  <a:pt x="18083" y="52704"/>
                </a:lnTo>
                <a:lnTo>
                  <a:pt x="18136" y="52412"/>
                </a:lnTo>
                <a:close/>
              </a:path>
              <a:path w="29845" h="66039">
                <a:moveTo>
                  <a:pt x="13008" y="2158"/>
                </a:moveTo>
                <a:lnTo>
                  <a:pt x="7745" y="2158"/>
                </a:lnTo>
                <a:lnTo>
                  <a:pt x="8848" y="2539"/>
                </a:lnTo>
                <a:lnTo>
                  <a:pt x="9124" y="2793"/>
                </a:lnTo>
                <a:lnTo>
                  <a:pt x="10343" y="8000"/>
                </a:lnTo>
                <a:lnTo>
                  <a:pt x="10102" y="8889"/>
                </a:lnTo>
                <a:lnTo>
                  <a:pt x="9550" y="9778"/>
                </a:lnTo>
                <a:lnTo>
                  <a:pt x="8848" y="10540"/>
                </a:lnTo>
                <a:lnTo>
                  <a:pt x="8297" y="11048"/>
                </a:lnTo>
                <a:lnTo>
                  <a:pt x="8492" y="11302"/>
                </a:lnTo>
                <a:lnTo>
                  <a:pt x="8653" y="11556"/>
                </a:lnTo>
                <a:lnTo>
                  <a:pt x="8874" y="12064"/>
                </a:lnTo>
                <a:lnTo>
                  <a:pt x="8998" y="16382"/>
                </a:lnTo>
                <a:lnTo>
                  <a:pt x="8572" y="17398"/>
                </a:lnTo>
                <a:lnTo>
                  <a:pt x="8251" y="17779"/>
                </a:lnTo>
                <a:lnTo>
                  <a:pt x="7906" y="18287"/>
                </a:lnTo>
                <a:lnTo>
                  <a:pt x="7503" y="18541"/>
                </a:lnTo>
                <a:lnTo>
                  <a:pt x="7032" y="18795"/>
                </a:lnTo>
                <a:lnTo>
                  <a:pt x="7664" y="19430"/>
                </a:lnTo>
                <a:lnTo>
                  <a:pt x="8297" y="20700"/>
                </a:lnTo>
                <a:lnTo>
                  <a:pt x="8377" y="24891"/>
                </a:lnTo>
                <a:lnTo>
                  <a:pt x="7986" y="25907"/>
                </a:lnTo>
                <a:lnTo>
                  <a:pt x="8848" y="26415"/>
                </a:lnTo>
                <a:lnTo>
                  <a:pt x="9515" y="27304"/>
                </a:lnTo>
                <a:lnTo>
                  <a:pt x="9791" y="27812"/>
                </a:lnTo>
                <a:lnTo>
                  <a:pt x="9987" y="28320"/>
                </a:lnTo>
                <a:lnTo>
                  <a:pt x="10102" y="31876"/>
                </a:lnTo>
                <a:lnTo>
                  <a:pt x="9872" y="32765"/>
                </a:lnTo>
                <a:lnTo>
                  <a:pt x="9630" y="33273"/>
                </a:lnTo>
                <a:lnTo>
                  <a:pt x="9469" y="33527"/>
                </a:lnTo>
                <a:lnTo>
                  <a:pt x="9791" y="33527"/>
                </a:lnTo>
                <a:lnTo>
                  <a:pt x="10343" y="33908"/>
                </a:lnTo>
                <a:lnTo>
                  <a:pt x="10849" y="34162"/>
                </a:lnTo>
                <a:lnTo>
                  <a:pt x="11321" y="34670"/>
                </a:lnTo>
                <a:lnTo>
                  <a:pt x="12183" y="40131"/>
                </a:lnTo>
                <a:lnTo>
                  <a:pt x="12068" y="40639"/>
                </a:lnTo>
                <a:lnTo>
                  <a:pt x="11873" y="41020"/>
                </a:lnTo>
                <a:lnTo>
                  <a:pt x="12425" y="41274"/>
                </a:lnTo>
                <a:lnTo>
                  <a:pt x="12896" y="41528"/>
                </a:lnTo>
                <a:lnTo>
                  <a:pt x="13563" y="42163"/>
                </a:lnTo>
                <a:lnTo>
                  <a:pt x="13724" y="42417"/>
                </a:lnTo>
                <a:lnTo>
                  <a:pt x="13920" y="42671"/>
                </a:lnTo>
                <a:lnTo>
                  <a:pt x="14276" y="43560"/>
                </a:lnTo>
                <a:lnTo>
                  <a:pt x="14391" y="47370"/>
                </a:lnTo>
                <a:lnTo>
                  <a:pt x="15921" y="47624"/>
                </a:lnTo>
                <a:lnTo>
                  <a:pt x="16588" y="48005"/>
                </a:lnTo>
                <a:lnTo>
                  <a:pt x="17140" y="48513"/>
                </a:lnTo>
                <a:lnTo>
                  <a:pt x="17611" y="49148"/>
                </a:lnTo>
                <a:lnTo>
                  <a:pt x="17807" y="49529"/>
                </a:lnTo>
                <a:lnTo>
                  <a:pt x="17968" y="49783"/>
                </a:lnTo>
                <a:lnTo>
                  <a:pt x="18121" y="50291"/>
                </a:lnTo>
                <a:lnTo>
                  <a:pt x="18244" y="51815"/>
                </a:lnTo>
                <a:lnTo>
                  <a:pt x="18136" y="52412"/>
                </a:lnTo>
                <a:lnTo>
                  <a:pt x="21214" y="52323"/>
                </a:lnTo>
                <a:lnTo>
                  <a:pt x="19220" y="48513"/>
                </a:lnTo>
                <a:lnTo>
                  <a:pt x="15725" y="41020"/>
                </a:lnTo>
                <a:lnTo>
                  <a:pt x="9767" y="17779"/>
                </a:lnTo>
                <a:lnTo>
                  <a:pt x="9886" y="12572"/>
                </a:lnTo>
                <a:lnTo>
                  <a:pt x="12850" y="2412"/>
                </a:lnTo>
                <a:lnTo>
                  <a:pt x="13008" y="215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25377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578" y="0"/>
                </a:moveTo>
                <a:lnTo>
                  <a:pt x="7463" y="309"/>
                </a:lnTo>
                <a:lnTo>
                  <a:pt x="7382" y="629"/>
                </a:lnTo>
                <a:lnTo>
                  <a:pt x="6911" y="1523"/>
                </a:lnTo>
                <a:lnTo>
                  <a:pt x="4162" y="3126"/>
                </a:lnTo>
                <a:lnTo>
                  <a:pt x="3099" y="3126"/>
                </a:lnTo>
                <a:lnTo>
                  <a:pt x="3300" y="3481"/>
                </a:lnTo>
                <a:lnTo>
                  <a:pt x="3530" y="4145"/>
                </a:lnTo>
                <a:lnTo>
                  <a:pt x="3645" y="4890"/>
                </a:lnTo>
                <a:lnTo>
                  <a:pt x="4599" y="4810"/>
                </a:lnTo>
                <a:lnTo>
                  <a:pt x="6970" y="3126"/>
                </a:lnTo>
                <a:lnTo>
                  <a:pt x="3495" y="3126"/>
                </a:lnTo>
                <a:lnTo>
                  <a:pt x="3056" y="3051"/>
                </a:lnTo>
                <a:lnTo>
                  <a:pt x="7017" y="3051"/>
                </a:lnTo>
                <a:lnTo>
                  <a:pt x="7259" y="2622"/>
                </a:lnTo>
                <a:lnTo>
                  <a:pt x="7509" y="2072"/>
                </a:lnTo>
                <a:lnTo>
                  <a:pt x="7624" y="1213"/>
                </a:lnTo>
                <a:lnTo>
                  <a:pt x="7578" y="0"/>
                </a:lnTo>
                <a:close/>
              </a:path>
              <a:path w="7620" h="5080">
                <a:moveTo>
                  <a:pt x="634" y="1313"/>
                </a:moveTo>
                <a:lnTo>
                  <a:pt x="3056" y="3051"/>
                </a:lnTo>
                <a:lnTo>
                  <a:pt x="2748" y="2588"/>
                </a:lnTo>
                <a:lnTo>
                  <a:pt x="634" y="1313"/>
                </a:lnTo>
                <a:close/>
              </a:path>
              <a:path w="7620" h="5080">
                <a:moveTo>
                  <a:pt x="68" y="0"/>
                </a:moveTo>
                <a:lnTo>
                  <a:pt x="0" y="1213"/>
                </a:lnTo>
                <a:lnTo>
                  <a:pt x="344" y="1248"/>
                </a:lnTo>
                <a:lnTo>
                  <a:pt x="634" y="1313"/>
                </a:lnTo>
                <a:lnTo>
                  <a:pt x="264" y="629"/>
                </a:lnTo>
                <a:lnTo>
                  <a:pt x="149" y="309"/>
                </a:lnTo>
                <a:lnTo>
                  <a:pt x="6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8535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14581" y="0"/>
                </a:moveTo>
                <a:lnTo>
                  <a:pt x="19505" y="17017"/>
                </a:lnTo>
                <a:lnTo>
                  <a:pt x="19383" y="19430"/>
                </a:lnTo>
                <a:lnTo>
                  <a:pt x="3172" y="60832"/>
                </a:lnTo>
                <a:lnTo>
                  <a:pt x="0" y="65658"/>
                </a:lnTo>
                <a:lnTo>
                  <a:pt x="816" y="65277"/>
                </a:lnTo>
                <a:lnTo>
                  <a:pt x="2943" y="63753"/>
                </a:lnTo>
                <a:lnTo>
                  <a:pt x="3104" y="63118"/>
                </a:lnTo>
                <a:lnTo>
                  <a:pt x="3576" y="62229"/>
                </a:lnTo>
                <a:lnTo>
                  <a:pt x="4001" y="61721"/>
                </a:lnTo>
                <a:lnTo>
                  <a:pt x="4519" y="61213"/>
                </a:lnTo>
                <a:lnTo>
                  <a:pt x="5381" y="60832"/>
                </a:lnTo>
                <a:lnTo>
                  <a:pt x="6370" y="60578"/>
                </a:lnTo>
                <a:lnTo>
                  <a:pt x="6842" y="60578"/>
                </a:lnTo>
                <a:lnTo>
                  <a:pt x="6937" y="59308"/>
                </a:lnTo>
                <a:lnTo>
                  <a:pt x="10648" y="54355"/>
                </a:lnTo>
                <a:lnTo>
                  <a:pt x="11168" y="54355"/>
                </a:lnTo>
                <a:lnTo>
                  <a:pt x="11071" y="53974"/>
                </a:lnTo>
                <a:lnTo>
                  <a:pt x="14857" y="47370"/>
                </a:lnTo>
                <a:lnTo>
                  <a:pt x="14972" y="43560"/>
                </a:lnTo>
                <a:lnTo>
                  <a:pt x="17410" y="41020"/>
                </a:lnTo>
                <a:lnTo>
                  <a:pt x="17214" y="40639"/>
                </a:lnTo>
                <a:lnTo>
                  <a:pt x="17053" y="40131"/>
                </a:lnTo>
                <a:lnTo>
                  <a:pt x="17053" y="36321"/>
                </a:lnTo>
                <a:lnTo>
                  <a:pt x="17410" y="35432"/>
                </a:lnTo>
                <a:lnTo>
                  <a:pt x="18157" y="34416"/>
                </a:lnTo>
                <a:lnTo>
                  <a:pt x="18399" y="34162"/>
                </a:lnTo>
                <a:lnTo>
                  <a:pt x="18905" y="33908"/>
                </a:lnTo>
                <a:lnTo>
                  <a:pt x="19457" y="33527"/>
                </a:lnTo>
                <a:lnTo>
                  <a:pt x="19767" y="33527"/>
                </a:lnTo>
                <a:lnTo>
                  <a:pt x="19442" y="32892"/>
                </a:lnTo>
                <a:lnTo>
                  <a:pt x="19344" y="32638"/>
                </a:lnTo>
                <a:lnTo>
                  <a:pt x="19248" y="32257"/>
                </a:lnTo>
                <a:lnTo>
                  <a:pt x="19256" y="28447"/>
                </a:lnTo>
                <a:lnTo>
                  <a:pt x="19457" y="27812"/>
                </a:lnTo>
                <a:lnTo>
                  <a:pt x="19733" y="27304"/>
                </a:lnTo>
                <a:lnTo>
                  <a:pt x="20043" y="26923"/>
                </a:lnTo>
                <a:lnTo>
                  <a:pt x="20400" y="26415"/>
                </a:lnTo>
                <a:lnTo>
                  <a:pt x="21308" y="25907"/>
                </a:lnTo>
                <a:lnTo>
                  <a:pt x="21067" y="25399"/>
                </a:lnTo>
                <a:lnTo>
                  <a:pt x="20906" y="24891"/>
                </a:lnTo>
                <a:lnTo>
                  <a:pt x="21895" y="19177"/>
                </a:lnTo>
                <a:lnTo>
                  <a:pt x="22205" y="18796"/>
                </a:lnTo>
                <a:lnTo>
                  <a:pt x="20161" y="15748"/>
                </a:lnTo>
                <a:lnTo>
                  <a:pt x="20239" y="12446"/>
                </a:lnTo>
                <a:lnTo>
                  <a:pt x="20595" y="11557"/>
                </a:lnTo>
                <a:lnTo>
                  <a:pt x="20756" y="11303"/>
                </a:lnTo>
                <a:lnTo>
                  <a:pt x="20952" y="11049"/>
                </a:lnTo>
                <a:lnTo>
                  <a:pt x="20400" y="10541"/>
                </a:lnTo>
                <a:lnTo>
                  <a:pt x="19491" y="9525"/>
                </a:lnTo>
                <a:lnTo>
                  <a:pt x="19079" y="8636"/>
                </a:lnTo>
                <a:lnTo>
                  <a:pt x="18990" y="8382"/>
                </a:lnTo>
                <a:lnTo>
                  <a:pt x="18870" y="7874"/>
                </a:lnTo>
                <a:lnTo>
                  <a:pt x="18951" y="4445"/>
                </a:lnTo>
                <a:lnTo>
                  <a:pt x="19376" y="3556"/>
                </a:lnTo>
                <a:lnTo>
                  <a:pt x="19848" y="3048"/>
                </a:lnTo>
                <a:lnTo>
                  <a:pt x="20434" y="2540"/>
                </a:lnTo>
                <a:lnTo>
                  <a:pt x="21504" y="2159"/>
                </a:lnTo>
                <a:lnTo>
                  <a:pt x="25223" y="2159"/>
                </a:lnTo>
                <a:lnTo>
                  <a:pt x="24137" y="1905"/>
                </a:lnTo>
                <a:lnTo>
                  <a:pt x="21182" y="1143"/>
                </a:lnTo>
                <a:lnTo>
                  <a:pt x="18008" y="635"/>
                </a:lnTo>
                <a:lnTo>
                  <a:pt x="16306" y="254"/>
                </a:lnTo>
                <a:lnTo>
                  <a:pt x="14581" y="0"/>
                </a:lnTo>
                <a:close/>
              </a:path>
              <a:path w="29845" h="66039">
                <a:moveTo>
                  <a:pt x="25223" y="2159"/>
                </a:moveTo>
                <a:lnTo>
                  <a:pt x="22677" y="2159"/>
                </a:lnTo>
                <a:lnTo>
                  <a:pt x="23815" y="2540"/>
                </a:lnTo>
                <a:lnTo>
                  <a:pt x="24528" y="2921"/>
                </a:lnTo>
                <a:lnTo>
                  <a:pt x="26732" y="8890"/>
                </a:lnTo>
                <a:lnTo>
                  <a:pt x="26607" y="9525"/>
                </a:lnTo>
                <a:lnTo>
                  <a:pt x="26414" y="10033"/>
                </a:lnTo>
                <a:lnTo>
                  <a:pt x="26253" y="10287"/>
                </a:lnTo>
                <a:lnTo>
                  <a:pt x="26575" y="10541"/>
                </a:lnTo>
                <a:lnTo>
                  <a:pt x="27162" y="11303"/>
                </a:lnTo>
                <a:lnTo>
                  <a:pt x="27553" y="12065"/>
                </a:lnTo>
                <a:lnTo>
                  <a:pt x="27648" y="12446"/>
                </a:lnTo>
                <a:lnTo>
                  <a:pt x="27696" y="14351"/>
                </a:lnTo>
                <a:lnTo>
                  <a:pt x="27679" y="16129"/>
                </a:lnTo>
                <a:lnTo>
                  <a:pt x="26334" y="18415"/>
                </a:lnTo>
                <a:lnTo>
                  <a:pt x="27162" y="19050"/>
                </a:lnTo>
                <a:lnTo>
                  <a:pt x="27518" y="19431"/>
                </a:lnTo>
                <a:lnTo>
                  <a:pt x="28070" y="20320"/>
                </a:lnTo>
                <a:lnTo>
                  <a:pt x="28266" y="20955"/>
                </a:lnTo>
                <a:lnTo>
                  <a:pt x="28386" y="24384"/>
                </a:lnTo>
                <a:lnTo>
                  <a:pt x="28070" y="25527"/>
                </a:lnTo>
                <a:lnTo>
                  <a:pt x="27518" y="26416"/>
                </a:lnTo>
                <a:lnTo>
                  <a:pt x="26725" y="27178"/>
                </a:lnTo>
                <a:lnTo>
                  <a:pt x="26253" y="27432"/>
                </a:lnTo>
                <a:lnTo>
                  <a:pt x="26495" y="27940"/>
                </a:lnTo>
                <a:lnTo>
                  <a:pt x="26656" y="28448"/>
                </a:lnTo>
                <a:lnTo>
                  <a:pt x="26705" y="32131"/>
                </a:lnTo>
                <a:lnTo>
                  <a:pt x="26460" y="32893"/>
                </a:lnTo>
                <a:lnTo>
                  <a:pt x="26184" y="33401"/>
                </a:lnTo>
                <a:lnTo>
                  <a:pt x="25586" y="34163"/>
                </a:lnTo>
                <a:lnTo>
                  <a:pt x="25356" y="34417"/>
                </a:lnTo>
                <a:lnTo>
                  <a:pt x="25080" y="34544"/>
                </a:lnTo>
                <a:lnTo>
                  <a:pt x="24563" y="34924"/>
                </a:lnTo>
                <a:lnTo>
                  <a:pt x="23976" y="35178"/>
                </a:lnTo>
                <a:lnTo>
                  <a:pt x="24137" y="35432"/>
                </a:lnTo>
                <a:lnTo>
                  <a:pt x="24367" y="35940"/>
                </a:lnTo>
                <a:lnTo>
                  <a:pt x="24488" y="36321"/>
                </a:lnTo>
                <a:lnTo>
                  <a:pt x="24528" y="40131"/>
                </a:lnTo>
                <a:lnTo>
                  <a:pt x="24413" y="40385"/>
                </a:lnTo>
                <a:lnTo>
                  <a:pt x="24333" y="40766"/>
                </a:lnTo>
                <a:lnTo>
                  <a:pt x="24218" y="41020"/>
                </a:lnTo>
                <a:lnTo>
                  <a:pt x="23700" y="41782"/>
                </a:lnTo>
                <a:lnTo>
                  <a:pt x="23309" y="42163"/>
                </a:lnTo>
                <a:lnTo>
                  <a:pt x="23079" y="42417"/>
                </a:lnTo>
                <a:lnTo>
                  <a:pt x="22010" y="42925"/>
                </a:lnTo>
                <a:lnTo>
                  <a:pt x="22205" y="43306"/>
                </a:lnTo>
                <a:lnTo>
                  <a:pt x="22266" y="43560"/>
                </a:lnTo>
                <a:lnTo>
                  <a:pt x="22366" y="47370"/>
                </a:lnTo>
                <a:lnTo>
                  <a:pt x="22286" y="47751"/>
                </a:lnTo>
                <a:lnTo>
                  <a:pt x="22171" y="48132"/>
                </a:lnTo>
                <a:lnTo>
                  <a:pt x="18594" y="50672"/>
                </a:lnTo>
                <a:lnTo>
                  <a:pt x="18556" y="54101"/>
                </a:lnTo>
                <a:lnTo>
                  <a:pt x="15605" y="57149"/>
                </a:lnTo>
                <a:lnTo>
                  <a:pt x="14305" y="57149"/>
                </a:lnTo>
                <a:lnTo>
                  <a:pt x="14386" y="61086"/>
                </a:lnTo>
                <a:lnTo>
                  <a:pt x="29181" y="23749"/>
                </a:lnTo>
                <a:lnTo>
                  <a:pt x="29308" y="21971"/>
                </a:lnTo>
                <a:lnTo>
                  <a:pt x="29204" y="14859"/>
                </a:lnTo>
                <a:lnTo>
                  <a:pt x="26851" y="2540"/>
                </a:lnTo>
                <a:lnTo>
                  <a:pt x="25223" y="2159"/>
                </a:lnTo>
                <a:close/>
              </a:path>
              <a:path w="29845" h="66039">
                <a:moveTo>
                  <a:pt x="6937" y="59308"/>
                </a:moveTo>
                <a:lnTo>
                  <a:pt x="7037" y="59816"/>
                </a:lnTo>
                <a:lnTo>
                  <a:pt x="7233" y="60197"/>
                </a:lnTo>
                <a:lnTo>
                  <a:pt x="7072" y="59816"/>
                </a:lnTo>
                <a:lnTo>
                  <a:pt x="6957" y="59435"/>
                </a:lnTo>
                <a:close/>
              </a:path>
              <a:path w="29845" h="66039">
                <a:moveTo>
                  <a:pt x="11168" y="54355"/>
                </a:moveTo>
                <a:lnTo>
                  <a:pt x="10924" y="54355"/>
                </a:lnTo>
                <a:lnTo>
                  <a:pt x="11200" y="54482"/>
                </a:lnTo>
                <a:close/>
              </a:path>
              <a:path w="29845" h="66039">
                <a:moveTo>
                  <a:pt x="11543" y="53510"/>
                </a:moveTo>
                <a:lnTo>
                  <a:pt x="12028" y="54228"/>
                </a:lnTo>
                <a:lnTo>
                  <a:pt x="12258" y="54355"/>
                </a:lnTo>
                <a:lnTo>
                  <a:pt x="11982" y="54101"/>
                </a:lnTo>
                <a:lnTo>
                  <a:pt x="11543" y="53510"/>
                </a:lnTo>
                <a:close/>
              </a:path>
              <a:path w="29845" h="66039">
                <a:moveTo>
                  <a:pt x="11332" y="53118"/>
                </a:moveTo>
                <a:lnTo>
                  <a:pt x="11481" y="53408"/>
                </a:lnTo>
                <a:lnTo>
                  <a:pt x="11332" y="53118"/>
                </a:lnTo>
                <a:close/>
              </a:path>
              <a:path w="29845" h="66039">
                <a:moveTo>
                  <a:pt x="11129" y="52323"/>
                </a:moveTo>
                <a:lnTo>
                  <a:pt x="11291" y="52986"/>
                </a:lnTo>
                <a:lnTo>
                  <a:pt x="11129" y="52323"/>
                </a:lnTo>
                <a:close/>
              </a:path>
              <a:path w="29845" h="66039">
                <a:moveTo>
                  <a:pt x="27696" y="14351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0204" y="142277"/>
            <a:ext cx="43815" cy="33655"/>
          </a:xfrm>
          <a:custGeom>
            <a:avLst/>
            <a:gdLst/>
            <a:ahLst/>
            <a:cxnLst/>
            <a:rect l="l" t="t" r="r" b="b"/>
            <a:pathLst>
              <a:path w="43815" h="33655">
                <a:moveTo>
                  <a:pt x="31063" y="22859"/>
                </a:moveTo>
                <a:lnTo>
                  <a:pt x="26383" y="27371"/>
                </a:lnTo>
                <a:lnTo>
                  <a:pt x="26891" y="28035"/>
                </a:lnTo>
                <a:lnTo>
                  <a:pt x="35387" y="33636"/>
                </a:lnTo>
                <a:lnTo>
                  <a:pt x="36376" y="33006"/>
                </a:lnTo>
                <a:lnTo>
                  <a:pt x="39826" y="29868"/>
                </a:lnTo>
                <a:lnTo>
                  <a:pt x="40228" y="29444"/>
                </a:lnTo>
                <a:lnTo>
                  <a:pt x="41289" y="27955"/>
                </a:lnTo>
                <a:lnTo>
                  <a:pt x="41838" y="27050"/>
                </a:lnTo>
                <a:lnTo>
                  <a:pt x="39400" y="26627"/>
                </a:lnTo>
                <a:lnTo>
                  <a:pt x="38733" y="26466"/>
                </a:lnTo>
                <a:lnTo>
                  <a:pt x="31730" y="23374"/>
                </a:lnTo>
                <a:lnTo>
                  <a:pt x="31063" y="22859"/>
                </a:lnTo>
                <a:close/>
              </a:path>
              <a:path w="43815" h="33655">
                <a:moveTo>
                  <a:pt x="41171" y="10960"/>
                </a:moveTo>
                <a:lnTo>
                  <a:pt x="29844" y="14372"/>
                </a:lnTo>
                <a:lnTo>
                  <a:pt x="30281" y="14957"/>
                </a:lnTo>
                <a:lnTo>
                  <a:pt x="31650" y="20832"/>
                </a:lnTo>
                <a:lnTo>
                  <a:pt x="34088" y="21061"/>
                </a:lnTo>
                <a:lnTo>
                  <a:pt x="43678" y="20041"/>
                </a:lnTo>
                <a:lnTo>
                  <a:pt x="43563" y="17694"/>
                </a:lnTo>
                <a:lnTo>
                  <a:pt x="43253" y="15976"/>
                </a:lnTo>
                <a:lnTo>
                  <a:pt x="43092" y="15380"/>
                </a:lnTo>
                <a:lnTo>
                  <a:pt x="42775" y="14372"/>
                </a:lnTo>
                <a:lnTo>
                  <a:pt x="42310" y="13158"/>
                </a:lnTo>
                <a:lnTo>
                  <a:pt x="41171" y="10960"/>
                </a:lnTo>
                <a:close/>
              </a:path>
              <a:path w="43815" h="33655">
                <a:moveTo>
                  <a:pt x="24853" y="274"/>
                </a:moveTo>
                <a:lnTo>
                  <a:pt x="22806" y="11040"/>
                </a:lnTo>
                <a:lnTo>
                  <a:pt x="24186" y="11154"/>
                </a:lnTo>
                <a:lnTo>
                  <a:pt x="24612" y="11280"/>
                </a:lnTo>
                <a:lnTo>
                  <a:pt x="29131" y="13582"/>
                </a:lnTo>
                <a:lnTo>
                  <a:pt x="30621" y="10960"/>
                </a:lnTo>
                <a:lnTo>
                  <a:pt x="31374" y="9791"/>
                </a:lnTo>
                <a:lnTo>
                  <a:pt x="33030" y="7478"/>
                </a:lnTo>
                <a:lnTo>
                  <a:pt x="33812" y="6459"/>
                </a:lnTo>
                <a:lnTo>
                  <a:pt x="35306" y="4695"/>
                </a:lnTo>
                <a:lnTo>
                  <a:pt x="34525" y="4145"/>
                </a:lnTo>
                <a:lnTo>
                  <a:pt x="25716" y="435"/>
                </a:lnTo>
                <a:lnTo>
                  <a:pt x="24853" y="274"/>
                </a:lnTo>
                <a:close/>
              </a:path>
              <a:path w="43815" h="33655">
                <a:moveTo>
                  <a:pt x="118" y="14212"/>
                </a:moveTo>
                <a:lnTo>
                  <a:pt x="0" y="18988"/>
                </a:lnTo>
                <a:lnTo>
                  <a:pt x="83" y="19618"/>
                </a:lnTo>
                <a:lnTo>
                  <a:pt x="229" y="20316"/>
                </a:lnTo>
                <a:lnTo>
                  <a:pt x="6373" y="24004"/>
                </a:lnTo>
                <a:lnTo>
                  <a:pt x="7155" y="23958"/>
                </a:lnTo>
                <a:lnTo>
                  <a:pt x="13722" y="22355"/>
                </a:lnTo>
                <a:lnTo>
                  <a:pt x="13526" y="21691"/>
                </a:lnTo>
                <a:lnTo>
                  <a:pt x="13365" y="21026"/>
                </a:lnTo>
                <a:lnTo>
                  <a:pt x="13244" y="20202"/>
                </a:lnTo>
                <a:lnTo>
                  <a:pt x="13333" y="18404"/>
                </a:lnTo>
                <a:lnTo>
                  <a:pt x="13424" y="17808"/>
                </a:lnTo>
                <a:lnTo>
                  <a:pt x="13572" y="17270"/>
                </a:lnTo>
                <a:lnTo>
                  <a:pt x="13768" y="16720"/>
                </a:lnTo>
                <a:lnTo>
                  <a:pt x="13998" y="16205"/>
                </a:lnTo>
                <a:lnTo>
                  <a:pt x="8501" y="16205"/>
                </a:lnTo>
                <a:lnTo>
                  <a:pt x="7477" y="16125"/>
                </a:lnTo>
                <a:lnTo>
                  <a:pt x="6534" y="16010"/>
                </a:lnTo>
                <a:lnTo>
                  <a:pt x="4637" y="15701"/>
                </a:lnTo>
                <a:lnTo>
                  <a:pt x="2164" y="14991"/>
                </a:lnTo>
                <a:lnTo>
                  <a:pt x="118" y="14212"/>
                </a:lnTo>
                <a:close/>
              </a:path>
              <a:path w="43815" h="33655">
                <a:moveTo>
                  <a:pt x="14550" y="15186"/>
                </a:moveTo>
                <a:lnTo>
                  <a:pt x="9478" y="16205"/>
                </a:lnTo>
                <a:lnTo>
                  <a:pt x="13998" y="16205"/>
                </a:lnTo>
                <a:lnTo>
                  <a:pt x="14550" y="15186"/>
                </a:lnTo>
                <a:close/>
              </a:path>
              <a:path w="43815" h="33655">
                <a:moveTo>
                  <a:pt x="17264" y="0"/>
                </a:moveTo>
                <a:lnTo>
                  <a:pt x="6879" y="3836"/>
                </a:lnTo>
                <a:lnTo>
                  <a:pt x="7431" y="5016"/>
                </a:lnTo>
                <a:lnTo>
                  <a:pt x="14791" y="14842"/>
                </a:lnTo>
                <a:lnTo>
                  <a:pt x="15102" y="14407"/>
                </a:lnTo>
                <a:lnTo>
                  <a:pt x="15458" y="14017"/>
                </a:lnTo>
                <a:lnTo>
                  <a:pt x="21783" y="11040"/>
                </a:lnTo>
                <a:lnTo>
                  <a:pt x="22369" y="11040"/>
                </a:lnTo>
                <a:lnTo>
                  <a:pt x="21392" y="9791"/>
                </a:lnTo>
                <a:lnTo>
                  <a:pt x="20529" y="8451"/>
                </a:lnTo>
                <a:lnTo>
                  <a:pt x="19736" y="7008"/>
                </a:lnTo>
                <a:lnTo>
                  <a:pt x="19425" y="6264"/>
                </a:lnTo>
                <a:lnTo>
                  <a:pt x="19069" y="5520"/>
                </a:lnTo>
                <a:lnTo>
                  <a:pt x="18420" y="3836"/>
                </a:lnTo>
                <a:lnTo>
                  <a:pt x="17533" y="1053"/>
                </a:lnTo>
                <a:lnTo>
                  <a:pt x="1726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6602" y="270191"/>
            <a:ext cx="9525" cy="20955"/>
          </a:xfrm>
          <a:custGeom>
            <a:avLst/>
            <a:gdLst/>
            <a:ahLst/>
            <a:cxnLst/>
            <a:rect l="l" t="t" r="r" b="b"/>
            <a:pathLst>
              <a:path w="9525" h="20954">
                <a:moveTo>
                  <a:pt x="1694" y="0"/>
                </a:moveTo>
                <a:lnTo>
                  <a:pt x="1223" y="939"/>
                </a:lnTo>
                <a:lnTo>
                  <a:pt x="717" y="2072"/>
                </a:lnTo>
                <a:lnTo>
                  <a:pt x="521" y="2656"/>
                </a:lnTo>
                <a:lnTo>
                  <a:pt x="280" y="3286"/>
                </a:lnTo>
                <a:lnTo>
                  <a:pt x="130" y="3836"/>
                </a:lnTo>
                <a:lnTo>
                  <a:pt x="50" y="4386"/>
                </a:lnTo>
                <a:lnTo>
                  <a:pt x="0" y="7833"/>
                </a:lnTo>
                <a:lnTo>
                  <a:pt x="212" y="9196"/>
                </a:lnTo>
                <a:lnTo>
                  <a:pt x="5823" y="20397"/>
                </a:lnTo>
                <a:lnTo>
                  <a:pt x="6099" y="20316"/>
                </a:lnTo>
                <a:lnTo>
                  <a:pt x="6340" y="20122"/>
                </a:lnTo>
                <a:lnTo>
                  <a:pt x="6570" y="19893"/>
                </a:lnTo>
                <a:lnTo>
                  <a:pt x="7203" y="18908"/>
                </a:lnTo>
                <a:lnTo>
                  <a:pt x="7594" y="18518"/>
                </a:lnTo>
                <a:lnTo>
                  <a:pt x="8307" y="17969"/>
                </a:lnTo>
                <a:lnTo>
                  <a:pt x="8456" y="17740"/>
                </a:lnTo>
                <a:lnTo>
                  <a:pt x="8663" y="17499"/>
                </a:lnTo>
                <a:lnTo>
                  <a:pt x="8928" y="16755"/>
                </a:lnTo>
                <a:lnTo>
                  <a:pt x="9089" y="16205"/>
                </a:lnTo>
                <a:lnTo>
                  <a:pt x="9330" y="14796"/>
                </a:lnTo>
                <a:lnTo>
                  <a:pt x="9250" y="12689"/>
                </a:lnTo>
                <a:lnTo>
                  <a:pt x="8778" y="11349"/>
                </a:lnTo>
                <a:lnTo>
                  <a:pt x="8341" y="10261"/>
                </a:lnTo>
                <a:lnTo>
                  <a:pt x="7721" y="9127"/>
                </a:lnTo>
                <a:lnTo>
                  <a:pt x="6260" y="6069"/>
                </a:lnTo>
                <a:lnTo>
                  <a:pt x="5593" y="4936"/>
                </a:lnTo>
                <a:lnTo>
                  <a:pt x="5202" y="4386"/>
                </a:lnTo>
                <a:lnTo>
                  <a:pt x="2913" y="1763"/>
                </a:lnTo>
                <a:lnTo>
                  <a:pt x="2051" y="584"/>
                </a:lnTo>
                <a:lnTo>
                  <a:pt x="169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34692" y="146549"/>
            <a:ext cx="34925" cy="25400"/>
          </a:xfrm>
          <a:custGeom>
            <a:avLst/>
            <a:gdLst/>
            <a:ahLst/>
            <a:cxnLst/>
            <a:rect l="l" t="t" r="r" b="b"/>
            <a:pathLst>
              <a:path w="34925" h="25400">
                <a:moveTo>
                  <a:pt x="25586" y="20271"/>
                </a:moveTo>
                <a:lnTo>
                  <a:pt x="24528" y="21450"/>
                </a:lnTo>
                <a:lnTo>
                  <a:pt x="24137" y="21759"/>
                </a:lnTo>
                <a:lnTo>
                  <a:pt x="24574" y="22229"/>
                </a:lnTo>
                <a:lnTo>
                  <a:pt x="28818" y="25092"/>
                </a:lnTo>
                <a:lnTo>
                  <a:pt x="30117" y="23718"/>
                </a:lnTo>
                <a:lnTo>
                  <a:pt x="29680" y="23523"/>
                </a:lnTo>
                <a:lnTo>
                  <a:pt x="28576" y="22859"/>
                </a:lnTo>
                <a:lnTo>
                  <a:pt x="27829" y="22355"/>
                </a:lnTo>
                <a:lnTo>
                  <a:pt x="26690" y="21450"/>
                </a:lnTo>
                <a:lnTo>
                  <a:pt x="26334" y="21061"/>
                </a:lnTo>
                <a:lnTo>
                  <a:pt x="25943" y="20706"/>
                </a:lnTo>
                <a:lnTo>
                  <a:pt x="25586" y="20271"/>
                </a:lnTo>
                <a:close/>
              </a:path>
              <a:path w="34925" h="25400">
                <a:moveTo>
                  <a:pt x="34084" y="10250"/>
                </a:moveTo>
                <a:lnTo>
                  <a:pt x="26541" y="12013"/>
                </a:lnTo>
                <a:lnTo>
                  <a:pt x="26805" y="12643"/>
                </a:lnTo>
                <a:lnTo>
                  <a:pt x="27012" y="13307"/>
                </a:lnTo>
                <a:lnTo>
                  <a:pt x="27136" y="13857"/>
                </a:lnTo>
                <a:lnTo>
                  <a:pt x="27242" y="14682"/>
                </a:lnTo>
                <a:lnTo>
                  <a:pt x="27955" y="14716"/>
                </a:lnTo>
                <a:lnTo>
                  <a:pt x="30037" y="14716"/>
                </a:lnTo>
                <a:lnTo>
                  <a:pt x="31290" y="14636"/>
                </a:lnTo>
                <a:lnTo>
                  <a:pt x="33303" y="14407"/>
                </a:lnTo>
                <a:lnTo>
                  <a:pt x="34475" y="14212"/>
                </a:lnTo>
                <a:lnTo>
                  <a:pt x="34441" y="13857"/>
                </a:lnTo>
                <a:lnTo>
                  <a:pt x="34084" y="12838"/>
                </a:lnTo>
                <a:lnTo>
                  <a:pt x="34084" y="10250"/>
                </a:lnTo>
                <a:close/>
              </a:path>
              <a:path w="34925" h="25400">
                <a:moveTo>
                  <a:pt x="24137" y="0"/>
                </a:moveTo>
                <a:lnTo>
                  <a:pt x="20170" y="7008"/>
                </a:lnTo>
                <a:lnTo>
                  <a:pt x="21469" y="7352"/>
                </a:lnTo>
                <a:lnTo>
                  <a:pt x="22642" y="7902"/>
                </a:lnTo>
                <a:lnTo>
                  <a:pt x="23390" y="8337"/>
                </a:lnTo>
                <a:lnTo>
                  <a:pt x="23624" y="7352"/>
                </a:lnTo>
                <a:lnTo>
                  <a:pt x="23827" y="6688"/>
                </a:lnTo>
                <a:lnTo>
                  <a:pt x="26805" y="1282"/>
                </a:lnTo>
                <a:lnTo>
                  <a:pt x="26265" y="778"/>
                </a:lnTo>
                <a:lnTo>
                  <a:pt x="25552" y="343"/>
                </a:lnTo>
                <a:lnTo>
                  <a:pt x="25241" y="229"/>
                </a:lnTo>
                <a:lnTo>
                  <a:pt x="24137" y="0"/>
                </a:lnTo>
                <a:close/>
              </a:path>
              <a:path w="34925" h="25400">
                <a:moveTo>
                  <a:pt x="10257" y="309"/>
                </a:moveTo>
                <a:lnTo>
                  <a:pt x="7463" y="2027"/>
                </a:lnTo>
                <a:lnTo>
                  <a:pt x="7883" y="2966"/>
                </a:lnTo>
                <a:lnTo>
                  <a:pt x="11867" y="8921"/>
                </a:lnTo>
                <a:lnTo>
                  <a:pt x="12534" y="8417"/>
                </a:lnTo>
                <a:lnTo>
                  <a:pt x="13247" y="7982"/>
                </a:lnTo>
                <a:lnTo>
                  <a:pt x="13995" y="7593"/>
                </a:lnTo>
                <a:lnTo>
                  <a:pt x="14777" y="7272"/>
                </a:lnTo>
                <a:lnTo>
                  <a:pt x="13558" y="5989"/>
                </a:lnTo>
                <a:lnTo>
                  <a:pt x="13006" y="5325"/>
                </a:lnTo>
                <a:lnTo>
                  <a:pt x="12109" y="4111"/>
                </a:lnTo>
                <a:lnTo>
                  <a:pt x="11382" y="2851"/>
                </a:lnTo>
                <a:lnTo>
                  <a:pt x="10729" y="1603"/>
                </a:lnTo>
                <a:lnTo>
                  <a:pt x="10257" y="309"/>
                </a:lnTo>
                <a:close/>
              </a:path>
              <a:path w="34925" h="25400">
                <a:moveTo>
                  <a:pt x="195" y="14052"/>
                </a:moveTo>
                <a:lnTo>
                  <a:pt x="121" y="14281"/>
                </a:lnTo>
                <a:lnTo>
                  <a:pt x="0" y="16319"/>
                </a:lnTo>
                <a:lnTo>
                  <a:pt x="310" y="17110"/>
                </a:lnTo>
                <a:lnTo>
                  <a:pt x="1448" y="17144"/>
                </a:lnTo>
                <a:lnTo>
                  <a:pt x="2587" y="17144"/>
                </a:lnTo>
                <a:lnTo>
                  <a:pt x="4910" y="16984"/>
                </a:lnTo>
                <a:lnTo>
                  <a:pt x="7980" y="16640"/>
                </a:lnTo>
                <a:lnTo>
                  <a:pt x="8843" y="16480"/>
                </a:lnTo>
                <a:lnTo>
                  <a:pt x="8794" y="14361"/>
                </a:lnTo>
                <a:lnTo>
                  <a:pt x="2667" y="14361"/>
                </a:lnTo>
                <a:lnTo>
                  <a:pt x="1609" y="14281"/>
                </a:lnTo>
                <a:lnTo>
                  <a:pt x="195" y="14052"/>
                </a:lnTo>
                <a:close/>
              </a:path>
              <a:path w="34925" h="25400">
                <a:moveTo>
                  <a:pt x="8923" y="13697"/>
                </a:moveTo>
                <a:lnTo>
                  <a:pt x="7072" y="14086"/>
                </a:lnTo>
                <a:lnTo>
                  <a:pt x="6244" y="14212"/>
                </a:lnTo>
                <a:lnTo>
                  <a:pt x="5427" y="14281"/>
                </a:lnTo>
                <a:lnTo>
                  <a:pt x="3932" y="14361"/>
                </a:lnTo>
                <a:lnTo>
                  <a:pt x="8794" y="14361"/>
                </a:lnTo>
                <a:lnTo>
                  <a:pt x="8923" y="1369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06817" y="424296"/>
            <a:ext cx="45085" cy="78740"/>
          </a:xfrm>
          <a:custGeom>
            <a:avLst/>
            <a:gdLst/>
            <a:ahLst/>
            <a:cxnLst/>
            <a:rect l="l" t="t" r="r" b="b"/>
            <a:pathLst>
              <a:path w="45084" h="78740">
                <a:moveTo>
                  <a:pt x="33808" y="0"/>
                </a:moveTo>
                <a:lnTo>
                  <a:pt x="29013" y="1259"/>
                </a:lnTo>
                <a:lnTo>
                  <a:pt x="28105" y="1603"/>
                </a:lnTo>
                <a:lnTo>
                  <a:pt x="26690" y="2072"/>
                </a:lnTo>
                <a:lnTo>
                  <a:pt x="25276" y="2313"/>
                </a:lnTo>
                <a:lnTo>
                  <a:pt x="22286" y="2542"/>
                </a:lnTo>
                <a:lnTo>
                  <a:pt x="21343" y="2668"/>
                </a:lnTo>
                <a:lnTo>
                  <a:pt x="18912" y="5840"/>
                </a:lnTo>
                <a:lnTo>
                  <a:pt x="19146" y="7833"/>
                </a:lnTo>
                <a:lnTo>
                  <a:pt x="19126" y="11830"/>
                </a:lnTo>
                <a:lnTo>
                  <a:pt x="33027" y="39935"/>
                </a:lnTo>
                <a:lnTo>
                  <a:pt x="33923" y="40954"/>
                </a:lnTo>
                <a:lnTo>
                  <a:pt x="34360" y="41618"/>
                </a:lnTo>
                <a:lnTo>
                  <a:pt x="34280" y="42408"/>
                </a:lnTo>
                <a:lnTo>
                  <a:pt x="34084" y="42958"/>
                </a:lnTo>
                <a:lnTo>
                  <a:pt x="14501" y="70009"/>
                </a:lnTo>
                <a:lnTo>
                  <a:pt x="13604" y="70169"/>
                </a:lnTo>
                <a:lnTo>
                  <a:pt x="13167" y="70284"/>
                </a:lnTo>
                <a:lnTo>
                  <a:pt x="11396" y="71063"/>
                </a:lnTo>
                <a:lnTo>
                  <a:pt x="9625" y="72002"/>
                </a:lnTo>
                <a:lnTo>
                  <a:pt x="8762" y="72517"/>
                </a:lnTo>
                <a:lnTo>
                  <a:pt x="7865" y="72987"/>
                </a:lnTo>
                <a:lnTo>
                  <a:pt x="6034" y="73846"/>
                </a:lnTo>
                <a:lnTo>
                  <a:pt x="3139" y="74899"/>
                </a:lnTo>
                <a:lnTo>
                  <a:pt x="2437" y="75174"/>
                </a:lnTo>
                <a:lnTo>
                  <a:pt x="1728" y="75529"/>
                </a:lnTo>
                <a:lnTo>
                  <a:pt x="1218" y="75758"/>
                </a:lnTo>
                <a:lnTo>
                  <a:pt x="701" y="76079"/>
                </a:lnTo>
                <a:lnTo>
                  <a:pt x="269" y="76434"/>
                </a:lnTo>
                <a:lnTo>
                  <a:pt x="34" y="76697"/>
                </a:lnTo>
                <a:lnTo>
                  <a:pt x="0" y="77568"/>
                </a:lnTo>
                <a:lnTo>
                  <a:pt x="114" y="77717"/>
                </a:lnTo>
                <a:lnTo>
                  <a:pt x="551" y="78072"/>
                </a:lnTo>
                <a:lnTo>
                  <a:pt x="862" y="78232"/>
                </a:lnTo>
                <a:lnTo>
                  <a:pt x="1690" y="78587"/>
                </a:lnTo>
                <a:lnTo>
                  <a:pt x="2552" y="78701"/>
                </a:lnTo>
                <a:lnTo>
                  <a:pt x="3300" y="78587"/>
                </a:lnTo>
                <a:lnTo>
                  <a:pt x="3656" y="78461"/>
                </a:lnTo>
                <a:lnTo>
                  <a:pt x="4397" y="78072"/>
                </a:lnTo>
                <a:lnTo>
                  <a:pt x="5025" y="77682"/>
                </a:lnTo>
                <a:lnTo>
                  <a:pt x="6129" y="76903"/>
                </a:lnTo>
                <a:lnTo>
                  <a:pt x="7096" y="76388"/>
                </a:lnTo>
                <a:lnTo>
                  <a:pt x="7463" y="76228"/>
                </a:lnTo>
                <a:lnTo>
                  <a:pt x="8613" y="75838"/>
                </a:lnTo>
                <a:lnTo>
                  <a:pt x="9786" y="75529"/>
                </a:lnTo>
                <a:lnTo>
                  <a:pt x="12339" y="74979"/>
                </a:lnTo>
                <a:lnTo>
                  <a:pt x="13638" y="74670"/>
                </a:lnTo>
                <a:lnTo>
                  <a:pt x="18755" y="71452"/>
                </a:lnTo>
                <a:lnTo>
                  <a:pt x="19146" y="70834"/>
                </a:lnTo>
                <a:lnTo>
                  <a:pt x="19723" y="70169"/>
                </a:lnTo>
                <a:lnTo>
                  <a:pt x="20250" y="69654"/>
                </a:lnTo>
                <a:lnTo>
                  <a:pt x="22136" y="68016"/>
                </a:lnTo>
                <a:lnTo>
                  <a:pt x="22723" y="67467"/>
                </a:lnTo>
                <a:lnTo>
                  <a:pt x="25241" y="63355"/>
                </a:lnTo>
                <a:lnTo>
                  <a:pt x="25828" y="62221"/>
                </a:lnTo>
                <a:lnTo>
                  <a:pt x="34441" y="52509"/>
                </a:lnTo>
                <a:lnTo>
                  <a:pt x="35418" y="51376"/>
                </a:lnTo>
                <a:lnTo>
                  <a:pt x="36752" y="49761"/>
                </a:lnTo>
                <a:lnTo>
                  <a:pt x="37971" y="48123"/>
                </a:lnTo>
                <a:lnTo>
                  <a:pt x="39156" y="46474"/>
                </a:lnTo>
                <a:lnTo>
                  <a:pt x="40340" y="44871"/>
                </a:lnTo>
                <a:lnTo>
                  <a:pt x="41479" y="43267"/>
                </a:lnTo>
                <a:lnTo>
                  <a:pt x="43169" y="41114"/>
                </a:lnTo>
                <a:lnTo>
                  <a:pt x="44342" y="39786"/>
                </a:lnTo>
                <a:lnTo>
                  <a:pt x="44940" y="39190"/>
                </a:lnTo>
                <a:lnTo>
                  <a:pt x="44940" y="38721"/>
                </a:lnTo>
                <a:lnTo>
                  <a:pt x="44779" y="38331"/>
                </a:lnTo>
                <a:lnTo>
                  <a:pt x="44584" y="37942"/>
                </a:lnTo>
                <a:lnTo>
                  <a:pt x="43836" y="36762"/>
                </a:lnTo>
                <a:lnTo>
                  <a:pt x="42778" y="35354"/>
                </a:lnTo>
                <a:lnTo>
                  <a:pt x="41755" y="33796"/>
                </a:lnTo>
                <a:lnTo>
                  <a:pt x="37465" y="14762"/>
                </a:lnTo>
                <a:lnTo>
                  <a:pt x="37875" y="11475"/>
                </a:lnTo>
                <a:lnTo>
                  <a:pt x="38098" y="9986"/>
                </a:lnTo>
                <a:lnTo>
                  <a:pt x="38799" y="5840"/>
                </a:lnTo>
                <a:lnTo>
                  <a:pt x="38926" y="5291"/>
                </a:lnTo>
                <a:lnTo>
                  <a:pt x="38880" y="4111"/>
                </a:lnTo>
                <a:lnTo>
                  <a:pt x="38684" y="3756"/>
                </a:lnTo>
                <a:lnTo>
                  <a:pt x="37902" y="2977"/>
                </a:lnTo>
                <a:lnTo>
                  <a:pt x="37511" y="2668"/>
                </a:lnTo>
                <a:lnTo>
                  <a:pt x="36913" y="2072"/>
                </a:lnTo>
                <a:lnTo>
                  <a:pt x="34280" y="45"/>
                </a:lnTo>
                <a:lnTo>
                  <a:pt x="33808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20040" y="325277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6416" y="0"/>
                </a:moveTo>
                <a:lnTo>
                  <a:pt x="0" y="4031"/>
                </a:lnTo>
                <a:lnTo>
                  <a:pt x="160" y="4546"/>
                </a:lnTo>
                <a:lnTo>
                  <a:pt x="2759" y="6653"/>
                </a:lnTo>
                <a:lnTo>
                  <a:pt x="3150" y="6619"/>
                </a:lnTo>
                <a:lnTo>
                  <a:pt x="7555" y="1878"/>
                </a:lnTo>
                <a:lnTo>
                  <a:pt x="7555" y="629"/>
                </a:lnTo>
                <a:lnTo>
                  <a:pt x="7394" y="435"/>
                </a:lnTo>
                <a:lnTo>
                  <a:pt x="7037" y="160"/>
                </a:lnTo>
                <a:lnTo>
                  <a:pt x="6842" y="80"/>
                </a:lnTo>
                <a:lnTo>
                  <a:pt x="6416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6199" y="244663"/>
            <a:ext cx="40005" cy="46355"/>
          </a:xfrm>
          <a:custGeom>
            <a:avLst/>
            <a:gdLst/>
            <a:ahLst/>
            <a:cxnLst/>
            <a:rect l="l" t="t" r="r" b="b"/>
            <a:pathLst>
              <a:path w="40004" h="46354">
                <a:moveTo>
                  <a:pt x="12492" y="13113"/>
                </a:moveTo>
                <a:lnTo>
                  <a:pt x="11192" y="14212"/>
                </a:lnTo>
                <a:lnTo>
                  <a:pt x="10847" y="14212"/>
                </a:lnTo>
                <a:lnTo>
                  <a:pt x="8685" y="25962"/>
                </a:lnTo>
                <a:lnTo>
                  <a:pt x="8524" y="26902"/>
                </a:lnTo>
                <a:lnTo>
                  <a:pt x="5776" y="33979"/>
                </a:lnTo>
                <a:lnTo>
                  <a:pt x="5304" y="34804"/>
                </a:lnTo>
                <a:lnTo>
                  <a:pt x="4787" y="35628"/>
                </a:lnTo>
                <a:lnTo>
                  <a:pt x="4235" y="36453"/>
                </a:lnTo>
                <a:lnTo>
                  <a:pt x="3729" y="37312"/>
                </a:lnTo>
                <a:lnTo>
                  <a:pt x="3292" y="38171"/>
                </a:lnTo>
                <a:lnTo>
                  <a:pt x="2357" y="40129"/>
                </a:lnTo>
                <a:lnTo>
                  <a:pt x="2038" y="40839"/>
                </a:lnTo>
                <a:lnTo>
                  <a:pt x="302" y="43496"/>
                </a:lnTo>
                <a:lnTo>
                  <a:pt x="64" y="44046"/>
                </a:lnTo>
                <a:lnTo>
                  <a:pt x="0" y="45145"/>
                </a:lnTo>
                <a:lnTo>
                  <a:pt x="544" y="45649"/>
                </a:lnTo>
                <a:lnTo>
                  <a:pt x="854" y="45810"/>
                </a:lnTo>
                <a:lnTo>
                  <a:pt x="1130" y="45924"/>
                </a:lnTo>
                <a:lnTo>
                  <a:pt x="1762" y="46085"/>
                </a:lnTo>
                <a:lnTo>
                  <a:pt x="2429" y="46165"/>
                </a:lnTo>
                <a:lnTo>
                  <a:pt x="3809" y="46119"/>
                </a:lnTo>
                <a:lnTo>
                  <a:pt x="5143" y="46039"/>
                </a:lnTo>
                <a:lnTo>
                  <a:pt x="5339" y="45970"/>
                </a:lnTo>
                <a:lnTo>
                  <a:pt x="5891" y="45569"/>
                </a:lnTo>
                <a:lnTo>
                  <a:pt x="6040" y="45420"/>
                </a:lnTo>
                <a:lnTo>
                  <a:pt x="6397" y="45226"/>
                </a:lnTo>
                <a:lnTo>
                  <a:pt x="6558" y="45180"/>
                </a:lnTo>
                <a:lnTo>
                  <a:pt x="6834" y="45180"/>
                </a:lnTo>
                <a:lnTo>
                  <a:pt x="7144" y="45145"/>
                </a:lnTo>
                <a:lnTo>
                  <a:pt x="10100" y="40129"/>
                </a:lnTo>
                <a:lnTo>
                  <a:pt x="10376" y="39270"/>
                </a:lnTo>
                <a:lnTo>
                  <a:pt x="18195" y="31082"/>
                </a:lnTo>
                <a:lnTo>
                  <a:pt x="19253" y="30543"/>
                </a:lnTo>
                <a:lnTo>
                  <a:pt x="19771" y="30188"/>
                </a:lnTo>
                <a:lnTo>
                  <a:pt x="20242" y="29833"/>
                </a:lnTo>
                <a:lnTo>
                  <a:pt x="20875" y="29204"/>
                </a:lnTo>
                <a:lnTo>
                  <a:pt x="15206" y="29204"/>
                </a:lnTo>
                <a:lnTo>
                  <a:pt x="16389" y="26902"/>
                </a:lnTo>
                <a:lnTo>
                  <a:pt x="24647" y="19423"/>
                </a:lnTo>
                <a:lnTo>
                  <a:pt x="25187" y="19102"/>
                </a:lnTo>
                <a:lnTo>
                  <a:pt x="26096" y="18713"/>
                </a:lnTo>
                <a:lnTo>
                  <a:pt x="13906" y="18713"/>
                </a:lnTo>
                <a:lnTo>
                  <a:pt x="13711" y="18404"/>
                </a:lnTo>
                <a:lnTo>
                  <a:pt x="13588" y="18049"/>
                </a:lnTo>
                <a:lnTo>
                  <a:pt x="13468" y="17304"/>
                </a:lnTo>
                <a:lnTo>
                  <a:pt x="13361" y="14911"/>
                </a:lnTo>
                <a:lnTo>
                  <a:pt x="13285" y="14212"/>
                </a:lnTo>
                <a:lnTo>
                  <a:pt x="13205" y="13903"/>
                </a:lnTo>
                <a:lnTo>
                  <a:pt x="13078" y="13548"/>
                </a:lnTo>
                <a:lnTo>
                  <a:pt x="12883" y="13227"/>
                </a:lnTo>
                <a:lnTo>
                  <a:pt x="12733" y="13158"/>
                </a:lnTo>
                <a:lnTo>
                  <a:pt x="12492" y="13113"/>
                </a:lnTo>
                <a:close/>
              </a:path>
              <a:path w="40004" h="46354">
                <a:moveTo>
                  <a:pt x="21415" y="26970"/>
                </a:moveTo>
                <a:lnTo>
                  <a:pt x="21105" y="27050"/>
                </a:lnTo>
                <a:lnTo>
                  <a:pt x="19414" y="28035"/>
                </a:lnTo>
                <a:lnTo>
                  <a:pt x="18828" y="28345"/>
                </a:lnTo>
                <a:lnTo>
                  <a:pt x="18356" y="28539"/>
                </a:lnTo>
                <a:lnTo>
                  <a:pt x="17954" y="28654"/>
                </a:lnTo>
                <a:lnTo>
                  <a:pt x="17138" y="28814"/>
                </a:lnTo>
                <a:lnTo>
                  <a:pt x="16701" y="28860"/>
                </a:lnTo>
                <a:lnTo>
                  <a:pt x="15206" y="29204"/>
                </a:lnTo>
                <a:lnTo>
                  <a:pt x="20875" y="29204"/>
                </a:lnTo>
                <a:lnTo>
                  <a:pt x="21266" y="28619"/>
                </a:lnTo>
                <a:lnTo>
                  <a:pt x="21530" y="28035"/>
                </a:lnTo>
                <a:lnTo>
                  <a:pt x="21415" y="26970"/>
                </a:lnTo>
                <a:close/>
              </a:path>
              <a:path w="40004" h="46354">
                <a:moveTo>
                  <a:pt x="34939" y="0"/>
                </a:moveTo>
                <a:lnTo>
                  <a:pt x="32697" y="0"/>
                </a:lnTo>
                <a:lnTo>
                  <a:pt x="32306" y="160"/>
                </a:lnTo>
                <a:lnTo>
                  <a:pt x="31949" y="355"/>
                </a:lnTo>
                <a:lnTo>
                  <a:pt x="31282" y="858"/>
                </a:lnTo>
                <a:lnTo>
                  <a:pt x="30811" y="1133"/>
                </a:lnTo>
                <a:lnTo>
                  <a:pt x="26487" y="7203"/>
                </a:lnTo>
                <a:lnTo>
                  <a:pt x="26015" y="8028"/>
                </a:lnTo>
                <a:lnTo>
                  <a:pt x="25590" y="8887"/>
                </a:lnTo>
                <a:lnTo>
                  <a:pt x="24591" y="10650"/>
                </a:lnTo>
                <a:lnTo>
                  <a:pt x="24014" y="11475"/>
                </a:lnTo>
                <a:lnTo>
                  <a:pt x="23146" y="12494"/>
                </a:lnTo>
                <a:lnTo>
                  <a:pt x="21806" y="14212"/>
                </a:lnTo>
                <a:lnTo>
                  <a:pt x="15171" y="18713"/>
                </a:lnTo>
                <a:lnTo>
                  <a:pt x="26096" y="18713"/>
                </a:lnTo>
                <a:lnTo>
                  <a:pt x="27034" y="18324"/>
                </a:lnTo>
                <a:lnTo>
                  <a:pt x="28695" y="17808"/>
                </a:lnTo>
                <a:lnTo>
                  <a:pt x="31052" y="17304"/>
                </a:lnTo>
                <a:lnTo>
                  <a:pt x="32271" y="17190"/>
                </a:lnTo>
                <a:lnTo>
                  <a:pt x="32973" y="16640"/>
                </a:lnTo>
                <a:lnTo>
                  <a:pt x="33720" y="16171"/>
                </a:lnTo>
                <a:lnTo>
                  <a:pt x="34514" y="15735"/>
                </a:lnTo>
                <a:lnTo>
                  <a:pt x="36123" y="14911"/>
                </a:lnTo>
                <a:lnTo>
                  <a:pt x="37653" y="13972"/>
                </a:lnTo>
                <a:lnTo>
                  <a:pt x="38366" y="13388"/>
                </a:lnTo>
                <a:lnTo>
                  <a:pt x="38722" y="12998"/>
                </a:lnTo>
                <a:lnTo>
                  <a:pt x="39033" y="12494"/>
                </a:lnTo>
                <a:lnTo>
                  <a:pt x="39324" y="11704"/>
                </a:lnTo>
                <a:lnTo>
                  <a:pt x="30339" y="11704"/>
                </a:lnTo>
                <a:lnTo>
                  <a:pt x="29994" y="11624"/>
                </a:lnTo>
                <a:lnTo>
                  <a:pt x="29718" y="11429"/>
                </a:lnTo>
                <a:lnTo>
                  <a:pt x="29442" y="11005"/>
                </a:lnTo>
                <a:lnTo>
                  <a:pt x="29316" y="9906"/>
                </a:lnTo>
                <a:lnTo>
                  <a:pt x="29477" y="9127"/>
                </a:lnTo>
                <a:lnTo>
                  <a:pt x="32271" y="3802"/>
                </a:lnTo>
                <a:lnTo>
                  <a:pt x="34939" y="0"/>
                </a:lnTo>
                <a:close/>
              </a:path>
              <a:path w="40004" h="46354">
                <a:moveTo>
                  <a:pt x="37457" y="11120"/>
                </a:moveTo>
                <a:lnTo>
                  <a:pt x="31443" y="11670"/>
                </a:lnTo>
                <a:lnTo>
                  <a:pt x="30972" y="11704"/>
                </a:lnTo>
                <a:lnTo>
                  <a:pt x="39324" y="11704"/>
                </a:lnTo>
                <a:lnTo>
                  <a:pt x="39458" y="11280"/>
                </a:lnTo>
                <a:lnTo>
                  <a:pt x="37457" y="1112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2391" y="236474"/>
            <a:ext cx="25400" cy="52069"/>
          </a:xfrm>
          <a:custGeom>
            <a:avLst/>
            <a:gdLst/>
            <a:ahLst/>
            <a:cxnLst/>
            <a:rect l="l" t="t" r="r" b="b"/>
            <a:pathLst>
              <a:path w="25400" h="52070">
                <a:moveTo>
                  <a:pt x="551" y="15357"/>
                </a:moveTo>
                <a:lnTo>
                  <a:pt x="0" y="15357"/>
                </a:lnTo>
                <a:lnTo>
                  <a:pt x="40" y="16606"/>
                </a:lnTo>
                <a:lnTo>
                  <a:pt x="160" y="19034"/>
                </a:lnTo>
                <a:lnTo>
                  <a:pt x="2909" y="27486"/>
                </a:lnTo>
                <a:lnTo>
                  <a:pt x="3461" y="28780"/>
                </a:lnTo>
                <a:lnTo>
                  <a:pt x="5138" y="39946"/>
                </a:lnTo>
                <a:lnTo>
                  <a:pt x="5019" y="41584"/>
                </a:lnTo>
                <a:lnTo>
                  <a:pt x="4760" y="43932"/>
                </a:lnTo>
                <a:lnTo>
                  <a:pt x="4519" y="45340"/>
                </a:lnTo>
                <a:lnTo>
                  <a:pt x="3967" y="48158"/>
                </a:lnTo>
                <a:lnTo>
                  <a:pt x="3852" y="48639"/>
                </a:lnTo>
                <a:lnTo>
                  <a:pt x="3817" y="51845"/>
                </a:lnTo>
                <a:lnTo>
                  <a:pt x="4404" y="51960"/>
                </a:lnTo>
                <a:lnTo>
                  <a:pt x="4990" y="52006"/>
                </a:lnTo>
                <a:lnTo>
                  <a:pt x="5542" y="52006"/>
                </a:lnTo>
                <a:lnTo>
                  <a:pt x="7313" y="51845"/>
                </a:lnTo>
                <a:lnTo>
                  <a:pt x="8486" y="51685"/>
                </a:lnTo>
                <a:lnTo>
                  <a:pt x="8808" y="51685"/>
                </a:lnTo>
                <a:lnTo>
                  <a:pt x="11120" y="46325"/>
                </a:lnTo>
                <a:lnTo>
                  <a:pt x="11327" y="44916"/>
                </a:lnTo>
                <a:lnTo>
                  <a:pt x="11557" y="41584"/>
                </a:lnTo>
                <a:lnTo>
                  <a:pt x="11672" y="38297"/>
                </a:lnTo>
                <a:lnTo>
                  <a:pt x="12074" y="33361"/>
                </a:lnTo>
                <a:lnTo>
                  <a:pt x="12328" y="31448"/>
                </a:lnTo>
                <a:lnTo>
                  <a:pt x="12546" y="29329"/>
                </a:lnTo>
                <a:lnTo>
                  <a:pt x="12661" y="28551"/>
                </a:lnTo>
                <a:lnTo>
                  <a:pt x="15455" y="23260"/>
                </a:lnTo>
                <a:lnTo>
                  <a:pt x="5979" y="23260"/>
                </a:lnTo>
                <a:lnTo>
                  <a:pt x="2097" y="19034"/>
                </a:lnTo>
                <a:lnTo>
                  <a:pt x="1641" y="17820"/>
                </a:lnTo>
                <a:lnTo>
                  <a:pt x="1138" y="16606"/>
                </a:lnTo>
                <a:lnTo>
                  <a:pt x="551" y="15357"/>
                </a:lnTo>
                <a:close/>
              </a:path>
              <a:path w="25400" h="52070">
                <a:moveTo>
                  <a:pt x="13719" y="0"/>
                </a:moveTo>
                <a:lnTo>
                  <a:pt x="13719" y="1294"/>
                </a:lnTo>
                <a:lnTo>
                  <a:pt x="13443" y="1408"/>
                </a:lnTo>
                <a:lnTo>
                  <a:pt x="12971" y="1683"/>
                </a:lnTo>
                <a:lnTo>
                  <a:pt x="12419" y="2233"/>
                </a:lnTo>
                <a:lnTo>
                  <a:pt x="12143" y="2553"/>
                </a:lnTo>
                <a:lnTo>
                  <a:pt x="11718" y="3447"/>
                </a:lnTo>
                <a:lnTo>
                  <a:pt x="11281" y="4306"/>
                </a:lnTo>
                <a:lnTo>
                  <a:pt x="10192" y="16606"/>
                </a:lnTo>
                <a:lnTo>
                  <a:pt x="10027" y="18598"/>
                </a:lnTo>
                <a:lnTo>
                  <a:pt x="6957" y="23179"/>
                </a:lnTo>
                <a:lnTo>
                  <a:pt x="6646" y="23260"/>
                </a:lnTo>
                <a:lnTo>
                  <a:pt x="15455" y="23260"/>
                </a:lnTo>
                <a:lnTo>
                  <a:pt x="17020" y="21107"/>
                </a:lnTo>
                <a:lnTo>
                  <a:pt x="19581" y="17820"/>
                </a:lnTo>
                <a:lnTo>
                  <a:pt x="21308" y="15667"/>
                </a:lnTo>
                <a:lnTo>
                  <a:pt x="22493" y="14258"/>
                </a:lnTo>
                <a:lnTo>
                  <a:pt x="23599" y="13078"/>
                </a:lnTo>
                <a:lnTo>
                  <a:pt x="17410" y="13078"/>
                </a:lnTo>
                <a:lnTo>
                  <a:pt x="14153" y="5176"/>
                </a:lnTo>
                <a:lnTo>
                  <a:pt x="13805" y="1294"/>
                </a:lnTo>
                <a:lnTo>
                  <a:pt x="13719" y="0"/>
                </a:lnTo>
                <a:close/>
              </a:path>
              <a:path w="25400" h="52070">
                <a:moveTo>
                  <a:pt x="25161" y="8818"/>
                </a:moveTo>
                <a:lnTo>
                  <a:pt x="24609" y="8818"/>
                </a:lnTo>
                <a:lnTo>
                  <a:pt x="24218" y="8932"/>
                </a:lnTo>
                <a:lnTo>
                  <a:pt x="24022" y="9047"/>
                </a:lnTo>
                <a:lnTo>
                  <a:pt x="22731" y="10456"/>
                </a:lnTo>
                <a:lnTo>
                  <a:pt x="21895" y="11315"/>
                </a:lnTo>
                <a:lnTo>
                  <a:pt x="18203" y="13078"/>
                </a:lnTo>
                <a:lnTo>
                  <a:pt x="23599" y="13078"/>
                </a:lnTo>
                <a:lnTo>
                  <a:pt x="24689" y="11784"/>
                </a:lnTo>
                <a:lnTo>
                  <a:pt x="25112" y="11051"/>
                </a:lnTo>
                <a:lnTo>
                  <a:pt x="25241" y="10776"/>
                </a:lnTo>
                <a:lnTo>
                  <a:pt x="25356" y="10421"/>
                </a:lnTo>
                <a:lnTo>
                  <a:pt x="25276" y="885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06287" y="400638"/>
            <a:ext cx="207010" cy="132080"/>
          </a:xfrm>
          <a:custGeom>
            <a:avLst/>
            <a:gdLst/>
            <a:ahLst/>
            <a:cxnLst/>
            <a:rect l="l" t="t" r="r" b="b"/>
            <a:pathLst>
              <a:path w="207009" h="132079">
                <a:moveTo>
                  <a:pt x="61247" y="130809"/>
                </a:moveTo>
                <a:lnTo>
                  <a:pt x="53979" y="130809"/>
                </a:lnTo>
                <a:lnTo>
                  <a:pt x="53737" y="132079"/>
                </a:lnTo>
                <a:lnTo>
                  <a:pt x="60269" y="132079"/>
                </a:lnTo>
                <a:lnTo>
                  <a:pt x="61247" y="130809"/>
                </a:lnTo>
                <a:close/>
              </a:path>
              <a:path w="207009" h="132079">
                <a:moveTo>
                  <a:pt x="65375" y="129539"/>
                </a:moveTo>
                <a:lnTo>
                  <a:pt x="54094" y="129539"/>
                </a:lnTo>
                <a:lnTo>
                  <a:pt x="54094" y="130809"/>
                </a:lnTo>
                <a:lnTo>
                  <a:pt x="64674" y="130809"/>
                </a:lnTo>
                <a:lnTo>
                  <a:pt x="65375" y="129539"/>
                </a:lnTo>
                <a:close/>
              </a:path>
              <a:path w="207009" h="132079">
                <a:moveTo>
                  <a:pt x="60706" y="64770"/>
                </a:moveTo>
                <a:lnTo>
                  <a:pt x="58383" y="64770"/>
                </a:lnTo>
                <a:lnTo>
                  <a:pt x="59683" y="67310"/>
                </a:lnTo>
                <a:lnTo>
                  <a:pt x="59832" y="67310"/>
                </a:lnTo>
                <a:lnTo>
                  <a:pt x="60154" y="68580"/>
                </a:lnTo>
                <a:lnTo>
                  <a:pt x="60545" y="69850"/>
                </a:lnTo>
                <a:lnTo>
                  <a:pt x="61097" y="72390"/>
                </a:lnTo>
                <a:lnTo>
                  <a:pt x="61327" y="73660"/>
                </a:lnTo>
                <a:lnTo>
                  <a:pt x="61718" y="77470"/>
                </a:lnTo>
                <a:lnTo>
                  <a:pt x="62040" y="80010"/>
                </a:lnTo>
                <a:lnTo>
                  <a:pt x="62316" y="82550"/>
                </a:lnTo>
                <a:lnTo>
                  <a:pt x="62546" y="86360"/>
                </a:lnTo>
                <a:lnTo>
                  <a:pt x="62937" y="91440"/>
                </a:lnTo>
                <a:lnTo>
                  <a:pt x="63294" y="93980"/>
                </a:lnTo>
                <a:lnTo>
                  <a:pt x="63535" y="96520"/>
                </a:lnTo>
                <a:lnTo>
                  <a:pt x="63731" y="97790"/>
                </a:lnTo>
                <a:lnTo>
                  <a:pt x="63961" y="102870"/>
                </a:lnTo>
                <a:lnTo>
                  <a:pt x="63765" y="104140"/>
                </a:lnTo>
                <a:lnTo>
                  <a:pt x="63570" y="104140"/>
                </a:lnTo>
                <a:lnTo>
                  <a:pt x="62983" y="106680"/>
                </a:lnTo>
                <a:lnTo>
                  <a:pt x="62592" y="107950"/>
                </a:lnTo>
                <a:lnTo>
                  <a:pt x="61649" y="110490"/>
                </a:lnTo>
                <a:lnTo>
                  <a:pt x="59993" y="114299"/>
                </a:lnTo>
                <a:lnTo>
                  <a:pt x="58809" y="116839"/>
                </a:lnTo>
                <a:lnTo>
                  <a:pt x="57670" y="119379"/>
                </a:lnTo>
                <a:lnTo>
                  <a:pt x="56647" y="120649"/>
                </a:lnTo>
                <a:lnTo>
                  <a:pt x="56175" y="121919"/>
                </a:lnTo>
                <a:lnTo>
                  <a:pt x="55474" y="121919"/>
                </a:lnTo>
                <a:lnTo>
                  <a:pt x="54726" y="123189"/>
                </a:lnTo>
                <a:lnTo>
                  <a:pt x="53933" y="124459"/>
                </a:lnTo>
                <a:lnTo>
                  <a:pt x="52323" y="125729"/>
                </a:lnTo>
                <a:lnTo>
                  <a:pt x="51541" y="126999"/>
                </a:lnTo>
                <a:lnTo>
                  <a:pt x="50828" y="126999"/>
                </a:lnTo>
                <a:lnTo>
                  <a:pt x="50207" y="128269"/>
                </a:lnTo>
                <a:lnTo>
                  <a:pt x="51575" y="129539"/>
                </a:lnTo>
                <a:lnTo>
                  <a:pt x="66560" y="129539"/>
                </a:lnTo>
                <a:lnTo>
                  <a:pt x="67031" y="128270"/>
                </a:lnTo>
                <a:lnTo>
                  <a:pt x="67468" y="128270"/>
                </a:lnTo>
                <a:lnTo>
                  <a:pt x="67859" y="127000"/>
                </a:lnTo>
                <a:lnTo>
                  <a:pt x="68215" y="125730"/>
                </a:lnTo>
                <a:lnTo>
                  <a:pt x="68560" y="125730"/>
                </a:lnTo>
                <a:lnTo>
                  <a:pt x="69825" y="120650"/>
                </a:lnTo>
                <a:lnTo>
                  <a:pt x="59683" y="120649"/>
                </a:lnTo>
                <a:lnTo>
                  <a:pt x="59602" y="119379"/>
                </a:lnTo>
                <a:lnTo>
                  <a:pt x="59798" y="118109"/>
                </a:lnTo>
                <a:lnTo>
                  <a:pt x="60269" y="116839"/>
                </a:lnTo>
                <a:lnTo>
                  <a:pt x="60545" y="116839"/>
                </a:lnTo>
                <a:lnTo>
                  <a:pt x="61799" y="114299"/>
                </a:lnTo>
                <a:lnTo>
                  <a:pt x="62351" y="113030"/>
                </a:lnTo>
                <a:lnTo>
                  <a:pt x="63179" y="110490"/>
                </a:lnTo>
                <a:lnTo>
                  <a:pt x="64156" y="107950"/>
                </a:lnTo>
                <a:lnTo>
                  <a:pt x="64628" y="107950"/>
                </a:lnTo>
                <a:lnTo>
                  <a:pt x="65065" y="106680"/>
                </a:lnTo>
                <a:lnTo>
                  <a:pt x="66479" y="102870"/>
                </a:lnTo>
                <a:lnTo>
                  <a:pt x="64904" y="83820"/>
                </a:lnTo>
                <a:lnTo>
                  <a:pt x="63961" y="76200"/>
                </a:lnTo>
                <a:lnTo>
                  <a:pt x="63765" y="74930"/>
                </a:lnTo>
                <a:lnTo>
                  <a:pt x="63616" y="73660"/>
                </a:lnTo>
                <a:lnTo>
                  <a:pt x="63455" y="71120"/>
                </a:lnTo>
                <a:lnTo>
                  <a:pt x="63340" y="69850"/>
                </a:lnTo>
                <a:lnTo>
                  <a:pt x="62983" y="69850"/>
                </a:lnTo>
                <a:lnTo>
                  <a:pt x="62512" y="68580"/>
                </a:lnTo>
                <a:lnTo>
                  <a:pt x="61960" y="67310"/>
                </a:lnTo>
                <a:lnTo>
                  <a:pt x="60706" y="64770"/>
                </a:lnTo>
                <a:close/>
              </a:path>
              <a:path w="207009" h="132079">
                <a:moveTo>
                  <a:pt x="193711" y="123190"/>
                </a:moveTo>
                <a:lnTo>
                  <a:pt x="181913" y="123190"/>
                </a:lnTo>
                <a:lnTo>
                  <a:pt x="181280" y="125730"/>
                </a:lnTo>
                <a:lnTo>
                  <a:pt x="189146" y="125730"/>
                </a:lnTo>
                <a:lnTo>
                  <a:pt x="189974" y="124460"/>
                </a:lnTo>
                <a:lnTo>
                  <a:pt x="193033" y="124460"/>
                </a:lnTo>
                <a:lnTo>
                  <a:pt x="193711" y="123190"/>
                </a:lnTo>
                <a:close/>
              </a:path>
              <a:path w="207009" h="132079">
                <a:moveTo>
                  <a:pt x="195045" y="121920"/>
                </a:moveTo>
                <a:lnTo>
                  <a:pt x="181913" y="121920"/>
                </a:lnTo>
                <a:lnTo>
                  <a:pt x="181947" y="123190"/>
                </a:lnTo>
                <a:lnTo>
                  <a:pt x="194804" y="123190"/>
                </a:lnTo>
                <a:lnTo>
                  <a:pt x="195045" y="121920"/>
                </a:lnTo>
                <a:close/>
              </a:path>
              <a:path w="207009" h="132079">
                <a:moveTo>
                  <a:pt x="187651" y="111760"/>
                </a:moveTo>
                <a:lnTo>
                  <a:pt x="185523" y="111760"/>
                </a:lnTo>
                <a:lnTo>
                  <a:pt x="185098" y="113030"/>
                </a:lnTo>
                <a:lnTo>
                  <a:pt x="184155" y="114300"/>
                </a:lnTo>
                <a:lnTo>
                  <a:pt x="180774" y="118110"/>
                </a:lnTo>
                <a:lnTo>
                  <a:pt x="179590" y="119380"/>
                </a:lnTo>
                <a:lnTo>
                  <a:pt x="178486" y="119380"/>
                </a:lnTo>
                <a:lnTo>
                  <a:pt x="177508" y="120650"/>
                </a:lnTo>
                <a:lnTo>
                  <a:pt x="180579" y="121920"/>
                </a:lnTo>
                <a:lnTo>
                  <a:pt x="195275" y="121920"/>
                </a:lnTo>
                <a:lnTo>
                  <a:pt x="196264" y="120650"/>
                </a:lnTo>
                <a:lnTo>
                  <a:pt x="198150" y="115570"/>
                </a:lnTo>
                <a:lnTo>
                  <a:pt x="198662" y="114300"/>
                </a:lnTo>
                <a:lnTo>
                  <a:pt x="189456" y="114300"/>
                </a:lnTo>
                <a:lnTo>
                  <a:pt x="188709" y="113030"/>
                </a:lnTo>
                <a:lnTo>
                  <a:pt x="187731" y="113030"/>
                </a:lnTo>
                <a:lnTo>
                  <a:pt x="187651" y="111760"/>
                </a:lnTo>
                <a:close/>
              </a:path>
              <a:path w="207009" h="132079">
                <a:moveTo>
                  <a:pt x="72183" y="113030"/>
                </a:moveTo>
                <a:lnTo>
                  <a:pt x="65927" y="113030"/>
                </a:lnTo>
                <a:lnTo>
                  <a:pt x="65617" y="114300"/>
                </a:lnTo>
                <a:lnTo>
                  <a:pt x="65375" y="114300"/>
                </a:lnTo>
                <a:lnTo>
                  <a:pt x="64984" y="116840"/>
                </a:lnTo>
                <a:lnTo>
                  <a:pt x="64513" y="118110"/>
                </a:lnTo>
                <a:lnTo>
                  <a:pt x="64352" y="118110"/>
                </a:lnTo>
                <a:lnTo>
                  <a:pt x="64202" y="119380"/>
                </a:lnTo>
                <a:lnTo>
                  <a:pt x="63179" y="119379"/>
                </a:lnTo>
                <a:lnTo>
                  <a:pt x="62707" y="120649"/>
                </a:lnTo>
                <a:lnTo>
                  <a:pt x="69825" y="120650"/>
                </a:lnTo>
                <a:lnTo>
                  <a:pt x="70377" y="119380"/>
                </a:lnTo>
                <a:lnTo>
                  <a:pt x="71240" y="115570"/>
                </a:lnTo>
                <a:lnTo>
                  <a:pt x="71550" y="115570"/>
                </a:lnTo>
                <a:lnTo>
                  <a:pt x="72183" y="113030"/>
                </a:lnTo>
                <a:close/>
              </a:path>
              <a:path w="207009" h="132079">
                <a:moveTo>
                  <a:pt x="15915" y="114299"/>
                </a:moveTo>
                <a:lnTo>
                  <a:pt x="3058" y="114299"/>
                </a:lnTo>
                <a:lnTo>
                  <a:pt x="1333" y="116839"/>
                </a:lnTo>
                <a:lnTo>
                  <a:pt x="10096" y="116839"/>
                </a:lnTo>
                <a:lnTo>
                  <a:pt x="12063" y="115569"/>
                </a:lnTo>
                <a:lnTo>
                  <a:pt x="14777" y="115569"/>
                </a:lnTo>
                <a:lnTo>
                  <a:pt x="15915" y="114299"/>
                </a:lnTo>
                <a:close/>
              </a:path>
              <a:path w="207009" h="132079">
                <a:moveTo>
                  <a:pt x="74345" y="12700"/>
                </a:moveTo>
                <a:lnTo>
                  <a:pt x="73287" y="12700"/>
                </a:lnTo>
                <a:lnTo>
                  <a:pt x="72137" y="20320"/>
                </a:lnTo>
                <a:lnTo>
                  <a:pt x="71665" y="22860"/>
                </a:lnTo>
                <a:lnTo>
                  <a:pt x="71240" y="25400"/>
                </a:lnTo>
                <a:lnTo>
                  <a:pt x="70021" y="31750"/>
                </a:lnTo>
                <a:lnTo>
                  <a:pt x="68445" y="39370"/>
                </a:lnTo>
                <a:lnTo>
                  <a:pt x="67813" y="43180"/>
                </a:lnTo>
                <a:lnTo>
                  <a:pt x="67537" y="44450"/>
                </a:lnTo>
                <a:lnTo>
                  <a:pt x="67307" y="46990"/>
                </a:lnTo>
                <a:lnTo>
                  <a:pt x="67111" y="48260"/>
                </a:lnTo>
                <a:lnTo>
                  <a:pt x="66950" y="49530"/>
                </a:lnTo>
                <a:lnTo>
                  <a:pt x="66950" y="55880"/>
                </a:lnTo>
                <a:lnTo>
                  <a:pt x="67065" y="57150"/>
                </a:lnTo>
                <a:lnTo>
                  <a:pt x="67617" y="60960"/>
                </a:lnTo>
                <a:lnTo>
                  <a:pt x="67859" y="63500"/>
                </a:lnTo>
                <a:lnTo>
                  <a:pt x="67261" y="66040"/>
                </a:lnTo>
                <a:lnTo>
                  <a:pt x="67065" y="67310"/>
                </a:lnTo>
                <a:lnTo>
                  <a:pt x="66950" y="71120"/>
                </a:lnTo>
                <a:lnTo>
                  <a:pt x="67031" y="72390"/>
                </a:lnTo>
                <a:lnTo>
                  <a:pt x="67226" y="73660"/>
                </a:lnTo>
                <a:lnTo>
                  <a:pt x="67502" y="74930"/>
                </a:lnTo>
                <a:lnTo>
                  <a:pt x="67859" y="77470"/>
                </a:lnTo>
                <a:lnTo>
                  <a:pt x="69434" y="87630"/>
                </a:lnTo>
                <a:lnTo>
                  <a:pt x="70101" y="92710"/>
                </a:lnTo>
                <a:lnTo>
                  <a:pt x="70331" y="95250"/>
                </a:lnTo>
                <a:lnTo>
                  <a:pt x="70446" y="104140"/>
                </a:lnTo>
                <a:lnTo>
                  <a:pt x="70170" y="105410"/>
                </a:lnTo>
                <a:lnTo>
                  <a:pt x="69975" y="106680"/>
                </a:lnTo>
                <a:lnTo>
                  <a:pt x="69745" y="106680"/>
                </a:lnTo>
                <a:lnTo>
                  <a:pt x="69469" y="107950"/>
                </a:lnTo>
                <a:lnTo>
                  <a:pt x="68606" y="109220"/>
                </a:lnTo>
                <a:lnTo>
                  <a:pt x="67617" y="110490"/>
                </a:lnTo>
                <a:lnTo>
                  <a:pt x="66720" y="111760"/>
                </a:lnTo>
                <a:lnTo>
                  <a:pt x="66318" y="113030"/>
                </a:lnTo>
                <a:lnTo>
                  <a:pt x="72183" y="113030"/>
                </a:lnTo>
                <a:lnTo>
                  <a:pt x="73045" y="114300"/>
                </a:lnTo>
                <a:lnTo>
                  <a:pt x="74816" y="114300"/>
                </a:lnTo>
                <a:lnTo>
                  <a:pt x="75449" y="115570"/>
                </a:lnTo>
                <a:lnTo>
                  <a:pt x="75759" y="113030"/>
                </a:lnTo>
                <a:lnTo>
                  <a:pt x="72608" y="83820"/>
                </a:lnTo>
                <a:lnTo>
                  <a:pt x="72217" y="81280"/>
                </a:lnTo>
                <a:lnTo>
                  <a:pt x="71907" y="78740"/>
                </a:lnTo>
                <a:lnTo>
                  <a:pt x="71631" y="76200"/>
                </a:lnTo>
                <a:lnTo>
                  <a:pt x="71665" y="69850"/>
                </a:lnTo>
                <a:lnTo>
                  <a:pt x="71987" y="67310"/>
                </a:lnTo>
                <a:lnTo>
                  <a:pt x="72183" y="66040"/>
                </a:lnTo>
                <a:lnTo>
                  <a:pt x="72183" y="63500"/>
                </a:lnTo>
                <a:lnTo>
                  <a:pt x="72459" y="63500"/>
                </a:lnTo>
                <a:lnTo>
                  <a:pt x="72539" y="62230"/>
                </a:lnTo>
                <a:lnTo>
                  <a:pt x="72735" y="62230"/>
                </a:lnTo>
                <a:lnTo>
                  <a:pt x="71826" y="59690"/>
                </a:lnTo>
                <a:lnTo>
                  <a:pt x="71631" y="58420"/>
                </a:lnTo>
                <a:lnTo>
                  <a:pt x="71516" y="57150"/>
                </a:lnTo>
                <a:lnTo>
                  <a:pt x="71631" y="53340"/>
                </a:lnTo>
                <a:lnTo>
                  <a:pt x="71746" y="52070"/>
                </a:lnTo>
                <a:lnTo>
                  <a:pt x="71907" y="50800"/>
                </a:lnTo>
                <a:lnTo>
                  <a:pt x="72102" y="49530"/>
                </a:lnTo>
                <a:lnTo>
                  <a:pt x="72574" y="48260"/>
                </a:lnTo>
                <a:lnTo>
                  <a:pt x="73080" y="45720"/>
                </a:lnTo>
                <a:lnTo>
                  <a:pt x="73597" y="44450"/>
                </a:lnTo>
                <a:lnTo>
                  <a:pt x="74069" y="41910"/>
                </a:lnTo>
                <a:lnTo>
                  <a:pt x="74425" y="40640"/>
                </a:lnTo>
                <a:lnTo>
                  <a:pt x="74736" y="39370"/>
                </a:lnTo>
                <a:lnTo>
                  <a:pt x="75483" y="34290"/>
                </a:lnTo>
                <a:lnTo>
                  <a:pt x="75989" y="30480"/>
                </a:lnTo>
                <a:lnTo>
                  <a:pt x="76265" y="29210"/>
                </a:lnTo>
                <a:lnTo>
                  <a:pt x="88340" y="29210"/>
                </a:lnTo>
                <a:lnTo>
                  <a:pt x="93101" y="27940"/>
                </a:lnTo>
                <a:lnTo>
                  <a:pt x="98874" y="27940"/>
                </a:lnTo>
                <a:lnTo>
                  <a:pt x="100138" y="26670"/>
                </a:lnTo>
                <a:lnTo>
                  <a:pt x="127220" y="26670"/>
                </a:lnTo>
                <a:lnTo>
                  <a:pt x="128635" y="25400"/>
                </a:lnTo>
                <a:lnTo>
                  <a:pt x="131349" y="25400"/>
                </a:lnTo>
                <a:lnTo>
                  <a:pt x="132292" y="24130"/>
                </a:lnTo>
                <a:lnTo>
                  <a:pt x="140042" y="24130"/>
                </a:lnTo>
                <a:lnTo>
                  <a:pt x="139214" y="22860"/>
                </a:lnTo>
                <a:lnTo>
                  <a:pt x="138858" y="21590"/>
                </a:lnTo>
                <a:lnTo>
                  <a:pt x="138547" y="21590"/>
                </a:lnTo>
                <a:lnTo>
                  <a:pt x="138030" y="20320"/>
                </a:lnTo>
                <a:lnTo>
                  <a:pt x="137604" y="20320"/>
                </a:lnTo>
                <a:lnTo>
                  <a:pt x="136190" y="19050"/>
                </a:lnTo>
                <a:lnTo>
                  <a:pt x="78036" y="19050"/>
                </a:lnTo>
                <a:lnTo>
                  <a:pt x="77841" y="17780"/>
                </a:lnTo>
                <a:lnTo>
                  <a:pt x="77450" y="17780"/>
                </a:lnTo>
                <a:lnTo>
                  <a:pt x="77059" y="16510"/>
                </a:lnTo>
                <a:lnTo>
                  <a:pt x="76265" y="15240"/>
                </a:lnTo>
                <a:lnTo>
                  <a:pt x="75955" y="15240"/>
                </a:lnTo>
                <a:lnTo>
                  <a:pt x="75598" y="13970"/>
                </a:lnTo>
                <a:lnTo>
                  <a:pt x="74816" y="13970"/>
                </a:lnTo>
                <a:lnTo>
                  <a:pt x="74345" y="12700"/>
                </a:lnTo>
                <a:close/>
              </a:path>
              <a:path w="207009" h="132079">
                <a:moveTo>
                  <a:pt x="18008" y="111759"/>
                </a:moveTo>
                <a:lnTo>
                  <a:pt x="1414" y="111759"/>
                </a:lnTo>
                <a:lnTo>
                  <a:pt x="2472" y="113029"/>
                </a:lnTo>
                <a:lnTo>
                  <a:pt x="3495" y="113029"/>
                </a:lnTo>
                <a:lnTo>
                  <a:pt x="3300" y="114299"/>
                </a:lnTo>
                <a:lnTo>
                  <a:pt x="16663" y="114299"/>
                </a:lnTo>
                <a:lnTo>
                  <a:pt x="17065" y="113029"/>
                </a:lnTo>
                <a:lnTo>
                  <a:pt x="18008" y="111759"/>
                </a:lnTo>
                <a:close/>
              </a:path>
              <a:path w="207009" h="132079">
                <a:moveTo>
                  <a:pt x="192688" y="41910"/>
                </a:moveTo>
                <a:lnTo>
                  <a:pt x="182304" y="41910"/>
                </a:lnTo>
                <a:lnTo>
                  <a:pt x="183051" y="43180"/>
                </a:lnTo>
                <a:lnTo>
                  <a:pt x="184707" y="43180"/>
                </a:lnTo>
                <a:lnTo>
                  <a:pt x="186708" y="44450"/>
                </a:lnTo>
                <a:lnTo>
                  <a:pt x="188122" y="44450"/>
                </a:lnTo>
                <a:lnTo>
                  <a:pt x="188237" y="45720"/>
                </a:lnTo>
                <a:lnTo>
                  <a:pt x="188479" y="45720"/>
                </a:lnTo>
                <a:lnTo>
                  <a:pt x="188594" y="46990"/>
                </a:lnTo>
                <a:lnTo>
                  <a:pt x="188904" y="48260"/>
                </a:lnTo>
                <a:lnTo>
                  <a:pt x="189456" y="52070"/>
                </a:lnTo>
                <a:lnTo>
                  <a:pt x="190641" y="58420"/>
                </a:lnTo>
                <a:lnTo>
                  <a:pt x="191273" y="60960"/>
                </a:lnTo>
                <a:lnTo>
                  <a:pt x="192331" y="66040"/>
                </a:lnTo>
                <a:lnTo>
                  <a:pt x="192722" y="67310"/>
                </a:lnTo>
                <a:lnTo>
                  <a:pt x="193585" y="69850"/>
                </a:lnTo>
                <a:lnTo>
                  <a:pt x="194056" y="71120"/>
                </a:lnTo>
                <a:lnTo>
                  <a:pt x="194608" y="72390"/>
                </a:lnTo>
                <a:lnTo>
                  <a:pt x="194689" y="74930"/>
                </a:lnTo>
                <a:lnTo>
                  <a:pt x="194850" y="77470"/>
                </a:lnTo>
                <a:lnTo>
                  <a:pt x="196540" y="81280"/>
                </a:lnTo>
                <a:lnTo>
                  <a:pt x="198035" y="86360"/>
                </a:lnTo>
                <a:lnTo>
                  <a:pt x="198507" y="87630"/>
                </a:lnTo>
                <a:lnTo>
                  <a:pt x="198932" y="88900"/>
                </a:lnTo>
                <a:lnTo>
                  <a:pt x="199323" y="91440"/>
                </a:lnTo>
                <a:lnTo>
                  <a:pt x="199645" y="92710"/>
                </a:lnTo>
                <a:lnTo>
                  <a:pt x="199921" y="93980"/>
                </a:lnTo>
                <a:lnTo>
                  <a:pt x="200151" y="96520"/>
                </a:lnTo>
                <a:lnTo>
                  <a:pt x="200116" y="99060"/>
                </a:lnTo>
                <a:lnTo>
                  <a:pt x="200036" y="100330"/>
                </a:lnTo>
                <a:lnTo>
                  <a:pt x="199404" y="100330"/>
                </a:lnTo>
                <a:lnTo>
                  <a:pt x="198978" y="101600"/>
                </a:lnTo>
                <a:lnTo>
                  <a:pt x="198656" y="101600"/>
                </a:lnTo>
                <a:lnTo>
                  <a:pt x="197794" y="102870"/>
                </a:lnTo>
                <a:lnTo>
                  <a:pt x="196966" y="105410"/>
                </a:lnTo>
                <a:lnTo>
                  <a:pt x="196149" y="106680"/>
                </a:lnTo>
                <a:lnTo>
                  <a:pt x="194574" y="109220"/>
                </a:lnTo>
                <a:lnTo>
                  <a:pt x="193826" y="110490"/>
                </a:lnTo>
                <a:lnTo>
                  <a:pt x="193113" y="113030"/>
                </a:lnTo>
                <a:lnTo>
                  <a:pt x="192412" y="114300"/>
                </a:lnTo>
                <a:lnTo>
                  <a:pt x="198662" y="114300"/>
                </a:lnTo>
                <a:lnTo>
                  <a:pt x="199174" y="113030"/>
                </a:lnTo>
                <a:lnTo>
                  <a:pt x="200818" y="109220"/>
                </a:lnTo>
                <a:lnTo>
                  <a:pt x="201761" y="107950"/>
                </a:lnTo>
                <a:lnTo>
                  <a:pt x="202393" y="107950"/>
                </a:lnTo>
                <a:lnTo>
                  <a:pt x="202750" y="106680"/>
                </a:lnTo>
                <a:lnTo>
                  <a:pt x="206878" y="106680"/>
                </a:lnTo>
                <a:lnTo>
                  <a:pt x="206798" y="102870"/>
                </a:lnTo>
                <a:lnTo>
                  <a:pt x="206717" y="101600"/>
                </a:lnTo>
                <a:lnTo>
                  <a:pt x="206602" y="100330"/>
                </a:lnTo>
                <a:lnTo>
                  <a:pt x="206292" y="97790"/>
                </a:lnTo>
                <a:lnTo>
                  <a:pt x="205694" y="95250"/>
                </a:lnTo>
                <a:lnTo>
                  <a:pt x="205188" y="93980"/>
                </a:lnTo>
                <a:lnTo>
                  <a:pt x="204636" y="91440"/>
                </a:lnTo>
                <a:lnTo>
                  <a:pt x="204049" y="90170"/>
                </a:lnTo>
                <a:lnTo>
                  <a:pt x="200898" y="80010"/>
                </a:lnTo>
                <a:lnTo>
                  <a:pt x="200312" y="78740"/>
                </a:lnTo>
                <a:lnTo>
                  <a:pt x="199760" y="76200"/>
                </a:lnTo>
                <a:lnTo>
                  <a:pt x="199174" y="74930"/>
                </a:lnTo>
                <a:lnTo>
                  <a:pt x="198070" y="71120"/>
                </a:lnTo>
                <a:lnTo>
                  <a:pt x="197564" y="68580"/>
                </a:lnTo>
                <a:lnTo>
                  <a:pt x="197092" y="66040"/>
                </a:lnTo>
                <a:lnTo>
                  <a:pt x="196575" y="63500"/>
                </a:lnTo>
                <a:lnTo>
                  <a:pt x="196149" y="62230"/>
                </a:lnTo>
                <a:lnTo>
                  <a:pt x="195666" y="59690"/>
                </a:lnTo>
                <a:lnTo>
                  <a:pt x="195241" y="57150"/>
                </a:lnTo>
                <a:lnTo>
                  <a:pt x="194056" y="50800"/>
                </a:lnTo>
                <a:lnTo>
                  <a:pt x="192998" y="44450"/>
                </a:lnTo>
                <a:lnTo>
                  <a:pt x="192688" y="41910"/>
                </a:lnTo>
                <a:close/>
              </a:path>
              <a:path w="207009" h="132079">
                <a:moveTo>
                  <a:pt x="103278" y="110490"/>
                </a:moveTo>
                <a:lnTo>
                  <a:pt x="90778" y="110490"/>
                </a:lnTo>
                <a:lnTo>
                  <a:pt x="90306" y="111760"/>
                </a:lnTo>
                <a:lnTo>
                  <a:pt x="89559" y="113030"/>
                </a:lnTo>
                <a:lnTo>
                  <a:pt x="98517" y="113030"/>
                </a:lnTo>
                <a:lnTo>
                  <a:pt x="99311" y="111760"/>
                </a:lnTo>
                <a:lnTo>
                  <a:pt x="102059" y="111760"/>
                </a:lnTo>
                <a:lnTo>
                  <a:pt x="103278" y="110490"/>
                </a:lnTo>
                <a:close/>
              </a:path>
              <a:path w="207009" h="132079">
                <a:moveTo>
                  <a:pt x="36327" y="64769"/>
                </a:moveTo>
                <a:lnTo>
                  <a:pt x="31957" y="64769"/>
                </a:lnTo>
                <a:lnTo>
                  <a:pt x="31957" y="66039"/>
                </a:lnTo>
                <a:lnTo>
                  <a:pt x="31405" y="68579"/>
                </a:lnTo>
                <a:lnTo>
                  <a:pt x="27633" y="83819"/>
                </a:lnTo>
                <a:lnTo>
                  <a:pt x="27242" y="85089"/>
                </a:lnTo>
                <a:lnTo>
                  <a:pt x="26299" y="87629"/>
                </a:lnTo>
                <a:lnTo>
                  <a:pt x="26069" y="88899"/>
                </a:lnTo>
                <a:lnTo>
                  <a:pt x="25862" y="88899"/>
                </a:lnTo>
                <a:lnTo>
                  <a:pt x="25552" y="91439"/>
                </a:lnTo>
                <a:lnTo>
                  <a:pt x="25356" y="92709"/>
                </a:lnTo>
                <a:lnTo>
                  <a:pt x="25000" y="93979"/>
                </a:lnTo>
                <a:lnTo>
                  <a:pt x="24850" y="93979"/>
                </a:lnTo>
                <a:lnTo>
                  <a:pt x="24413" y="95249"/>
                </a:lnTo>
                <a:lnTo>
                  <a:pt x="23309" y="95249"/>
                </a:lnTo>
                <a:lnTo>
                  <a:pt x="22838" y="96519"/>
                </a:lnTo>
                <a:lnTo>
                  <a:pt x="22136" y="97789"/>
                </a:lnTo>
                <a:lnTo>
                  <a:pt x="21699" y="97789"/>
                </a:lnTo>
                <a:lnTo>
                  <a:pt x="18870" y="101599"/>
                </a:lnTo>
                <a:lnTo>
                  <a:pt x="17962" y="101599"/>
                </a:lnTo>
                <a:lnTo>
                  <a:pt x="16237" y="104139"/>
                </a:lnTo>
                <a:lnTo>
                  <a:pt x="15409" y="105409"/>
                </a:lnTo>
                <a:lnTo>
                  <a:pt x="14662" y="106679"/>
                </a:lnTo>
                <a:lnTo>
                  <a:pt x="4680" y="106679"/>
                </a:lnTo>
                <a:lnTo>
                  <a:pt x="1966" y="109219"/>
                </a:lnTo>
                <a:lnTo>
                  <a:pt x="0" y="111759"/>
                </a:lnTo>
                <a:lnTo>
                  <a:pt x="18514" y="111759"/>
                </a:lnTo>
                <a:lnTo>
                  <a:pt x="18790" y="110489"/>
                </a:lnTo>
                <a:lnTo>
                  <a:pt x="19652" y="109219"/>
                </a:lnTo>
                <a:lnTo>
                  <a:pt x="20515" y="106679"/>
                </a:lnTo>
                <a:lnTo>
                  <a:pt x="20986" y="105409"/>
                </a:lnTo>
                <a:lnTo>
                  <a:pt x="21538" y="105409"/>
                </a:lnTo>
                <a:lnTo>
                  <a:pt x="22171" y="104139"/>
                </a:lnTo>
                <a:lnTo>
                  <a:pt x="32831" y="78739"/>
                </a:lnTo>
                <a:lnTo>
                  <a:pt x="33061" y="77469"/>
                </a:lnTo>
                <a:lnTo>
                  <a:pt x="33923" y="73659"/>
                </a:lnTo>
                <a:lnTo>
                  <a:pt x="34751" y="69849"/>
                </a:lnTo>
                <a:lnTo>
                  <a:pt x="35223" y="68579"/>
                </a:lnTo>
                <a:lnTo>
                  <a:pt x="35740" y="67309"/>
                </a:lnTo>
                <a:lnTo>
                  <a:pt x="36005" y="66039"/>
                </a:lnTo>
                <a:lnTo>
                  <a:pt x="36327" y="64769"/>
                </a:lnTo>
                <a:close/>
              </a:path>
              <a:path w="207009" h="132079">
                <a:moveTo>
                  <a:pt x="196264" y="97790"/>
                </a:moveTo>
                <a:lnTo>
                  <a:pt x="193470" y="97790"/>
                </a:lnTo>
                <a:lnTo>
                  <a:pt x="192492" y="99060"/>
                </a:lnTo>
                <a:lnTo>
                  <a:pt x="191894" y="100330"/>
                </a:lnTo>
                <a:lnTo>
                  <a:pt x="190917" y="101600"/>
                </a:lnTo>
                <a:lnTo>
                  <a:pt x="187145" y="109220"/>
                </a:lnTo>
                <a:lnTo>
                  <a:pt x="185926" y="111760"/>
                </a:lnTo>
                <a:lnTo>
                  <a:pt x="187685" y="111760"/>
                </a:lnTo>
                <a:lnTo>
                  <a:pt x="187846" y="110490"/>
                </a:lnTo>
                <a:lnTo>
                  <a:pt x="188122" y="110490"/>
                </a:lnTo>
                <a:lnTo>
                  <a:pt x="188904" y="109220"/>
                </a:lnTo>
                <a:lnTo>
                  <a:pt x="189376" y="107950"/>
                </a:lnTo>
                <a:lnTo>
                  <a:pt x="190330" y="106680"/>
                </a:lnTo>
                <a:lnTo>
                  <a:pt x="190802" y="106680"/>
                </a:lnTo>
                <a:lnTo>
                  <a:pt x="191469" y="105410"/>
                </a:lnTo>
                <a:lnTo>
                  <a:pt x="192055" y="102870"/>
                </a:lnTo>
                <a:lnTo>
                  <a:pt x="192366" y="102870"/>
                </a:lnTo>
                <a:lnTo>
                  <a:pt x="193079" y="101600"/>
                </a:lnTo>
                <a:lnTo>
                  <a:pt x="193504" y="100330"/>
                </a:lnTo>
                <a:lnTo>
                  <a:pt x="194183" y="100330"/>
                </a:lnTo>
                <a:lnTo>
                  <a:pt x="195517" y="99060"/>
                </a:lnTo>
                <a:lnTo>
                  <a:pt x="196264" y="97790"/>
                </a:lnTo>
                <a:close/>
              </a:path>
              <a:path w="207009" h="132079">
                <a:moveTo>
                  <a:pt x="100840" y="100330"/>
                </a:moveTo>
                <a:lnTo>
                  <a:pt x="96401" y="100330"/>
                </a:lnTo>
                <a:lnTo>
                  <a:pt x="95493" y="101600"/>
                </a:lnTo>
                <a:lnTo>
                  <a:pt x="91169" y="105410"/>
                </a:lnTo>
                <a:lnTo>
                  <a:pt x="89444" y="106680"/>
                </a:lnTo>
                <a:lnTo>
                  <a:pt x="87673" y="107950"/>
                </a:lnTo>
                <a:lnTo>
                  <a:pt x="88972" y="109220"/>
                </a:lnTo>
                <a:lnTo>
                  <a:pt x="90973" y="109220"/>
                </a:lnTo>
                <a:lnTo>
                  <a:pt x="91054" y="110490"/>
                </a:lnTo>
                <a:lnTo>
                  <a:pt x="104462" y="110490"/>
                </a:lnTo>
                <a:lnTo>
                  <a:pt x="105601" y="109220"/>
                </a:lnTo>
                <a:lnTo>
                  <a:pt x="107843" y="107950"/>
                </a:lnTo>
                <a:lnTo>
                  <a:pt x="110201" y="106680"/>
                </a:lnTo>
                <a:lnTo>
                  <a:pt x="112915" y="104140"/>
                </a:lnTo>
                <a:lnTo>
                  <a:pt x="119515" y="104140"/>
                </a:lnTo>
                <a:lnTo>
                  <a:pt x="121367" y="102870"/>
                </a:lnTo>
                <a:lnTo>
                  <a:pt x="101081" y="102870"/>
                </a:lnTo>
                <a:lnTo>
                  <a:pt x="100644" y="101600"/>
                </a:lnTo>
                <a:lnTo>
                  <a:pt x="100840" y="100330"/>
                </a:lnTo>
                <a:close/>
              </a:path>
              <a:path w="207009" h="132079">
                <a:moveTo>
                  <a:pt x="206878" y="106680"/>
                </a:moveTo>
                <a:lnTo>
                  <a:pt x="203382" y="106680"/>
                </a:lnTo>
                <a:lnTo>
                  <a:pt x="203923" y="107950"/>
                </a:lnTo>
                <a:lnTo>
                  <a:pt x="206798" y="107950"/>
                </a:lnTo>
                <a:lnTo>
                  <a:pt x="206878" y="106680"/>
                </a:lnTo>
                <a:close/>
              </a:path>
              <a:path w="207009" h="132079">
                <a:moveTo>
                  <a:pt x="18951" y="93979"/>
                </a:moveTo>
                <a:lnTo>
                  <a:pt x="16387" y="93979"/>
                </a:lnTo>
                <a:lnTo>
                  <a:pt x="14627" y="95249"/>
                </a:lnTo>
                <a:lnTo>
                  <a:pt x="10372" y="100329"/>
                </a:lnTo>
                <a:lnTo>
                  <a:pt x="8808" y="102869"/>
                </a:lnTo>
                <a:lnTo>
                  <a:pt x="6370" y="105409"/>
                </a:lnTo>
                <a:lnTo>
                  <a:pt x="5496" y="106679"/>
                </a:lnTo>
                <a:lnTo>
                  <a:pt x="12500" y="106679"/>
                </a:lnTo>
                <a:lnTo>
                  <a:pt x="11913" y="105409"/>
                </a:lnTo>
                <a:lnTo>
                  <a:pt x="9751" y="105409"/>
                </a:lnTo>
                <a:lnTo>
                  <a:pt x="9786" y="104139"/>
                </a:lnTo>
                <a:lnTo>
                  <a:pt x="10568" y="104139"/>
                </a:lnTo>
                <a:lnTo>
                  <a:pt x="11166" y="102869"/>
                </a:lnTo>
                <a:lnTo>
                  <a:pt x="12500" y="101599"/>
                </a:lnTo>
                <a:lnTo>
                  <a:pt x="16984" y="96519"/>
                </a:lnTo>
                <a:lnTo>
                  <a:pt x="18951" y="93979"/>
                </a:lnTo>
                <a:close/>
              </a:path>
              <a:path w="207009" h="132079">
                <a:moveTo>
                  <a:pt x="119515" y="104140"/>
                </a:moveTo>
                <a:lnTo>
                  <a:pt x="115629" y="104140"/>
                </a:lnTo>
                <a:lnTo>
                  <a:pt x="116020" y="105410"/>
                </a:lnTo>
                <a:lnTo>
                  <a:pt x="118848" y="105410"/>
                </a:lnTo>
                <a:lnTo>
                  <a:pt x="119515" y="104140"/>
                </a:lnTo>
                <a:close/>
              </a:path>
              <a:path w="207009" h="132079">
                <a:moveTo>
                  <a:pt x="150380" y="63500"/>
                </a:moveTo>
                <a:lnTo>
                  <a:pt x="144872" y="63500"/>
                </a:lnTo>
                <a:lnTo>
                  <a:pt x="143699" y="66040"/>
                </a:lnTo>
                <a:lnTo>
                  <a:pt x="142009" y="67310"/>
                </a:lnTo>
                <a:lnTo>
                  <a:pt x="140870" y="68580"/>
                </a:lnTo>
                <a:lnTo>
                  <a:pt x="139686" y="71120"/>
                </a:lnTo>
                <a:lnTo>
                  <a:pt x="137282" y="73660"/>
                </a:lnTo>
                <a:lnTo>
                  <a:pt x="135948" y="76200"/>
                </a:lnTo>
                <a:lnTo>
                  <a:pt x="134971" y="76200"/>
                </a:lnTo>
                <a:lnTo>
                  <a:pt x="131349" y="80010"/>
                </a:lnTo>
                <a:lnTo>
                  <a:pt x="130095" y="81280"/>
                </a:lnTo>
                <a:lnTo>
                  <a:pt x="128290" y="83820"/>
                </a:lnTo>
                <a:lnTo>
                  <a:pt x="127738" y="85090"/>
                </a:lnTo>
                <a:lnTo>
                  <a:pt x="126749" y="86360"/>
                </a:lnTo>
                <a:lnTo>
                  <a:pt x="126358" y="86360"/>
                </a:lnTo>
                <a:lnTo>
                  <a:pt x="125771" y="87630"/>
                </a:lnTo>
                <a:lnTo>
                  <a:pt x="125530" y="87630"/>
                </a:lnTo>
                <a:lnTo>
                  <a:pt x="124978" y="88900"/>
                </a:lnTo>
                <a:lnTo>
                  <a:pt x="124667" y="90170"/>
                </a:lnTo>
                <a:lnTo>
                  <a:pt x="124311" y="90170"/>
                </a:lnTo>
                <a:lnTo>
                  <a:pt x="123805" y="91440"/>
                </a:lnTo>
                <a:lnTo>
                  <a:pt x="123253" y="91440"/>
                </a:lnTo>
                <a:lnTo>
                  <a:pt x="122666" y="92710"/>
                </a:lnTo>
                <a:lnTo>
                  <a:pt x="120780" y="93980"/>
                </a:lnTo>
                <a:lnTo>
                  <a:pt x="120182" y="93980"/>
                </a:lnTo>
                <a:lnTo>
                  <a:pt x="119676" y="95250"/>
                </a:lnTo>
                <a:lnTo>
                  <a:pt x="119285" y="95250"/>
                </a:lnTo>
                <a:lnTo>
                  <a:pt x="118814" y="96520"/>
                </a:lnTo>
                <a:lnTo>
                  <a:pt x="118618" y="96520"/>
                </a:lnTo>
                <a:lnTo>
                  <a:pt x="118492" y="97790"/>
                </a:lnTo>
                <a:lnTo>
                  <a:pt x="116801" y="97790"/>
                </a:lnTo>
                <a:lnTo>
                  <a:pt x="115502" y="99060"/>
                </a:lnTo>
                <a:lnTo>
                  <a:pt x="112869" y="99060"/>
                </a:lnTo>
                <a:lnTo>
                  <a:pt x="110316" y="100330"/>
                </a:lnTo>
                <a:lnTo>
                  <a:pt x="107521" y="100330"/>
                </a:lnTo>
                <a:lnTo>
                  <a:pt x="106659" y="101600"/>
                </a:lnTo>
                <a:lnTo>
                  <a:pt x="105555" y="101600"/>
                </a:lnTo>
                <a:lnTo>
                  <a:pt x="104853" y="102870"/>
                </a:lnTo>
                <a:lnTo>
                  <a:pt x="121367" y="102870"/>
                </a:lnTo>
                <a:lnTo>
                  <a:pt x="122505" y="100330"/>
                </a:lnTo>
                <a:lnTo>
                  <a:pt x="124633" y="97790"/>
                </a:lnTo>
                <a:lnTo>
                  <a:pt x="126599" y="95250"/>
                </a:lnTo>
                <a:lnTo>
                  <a:pt x="131314" y="87630"/>
                </a:lnTo>
                <a:lnTo>
                  <a:pt x="132292" y="85090"/>
                </a:lnTo>
                <a:lnTo>
                  <a:pt x="133281" y="83820"/>
                </a:lnTo>
                <a:lnTo>
                  <a:pt x="134338" y="82550"/>
                </a:lnTo>
                <a:lnTo>
                  <a:pt x="135442" y="81280"/>
                </a:lnTo>
                <a:lnTo>
                  <a:pt x="136270" y="80010"/>
                </a:lnTo>
                <a:lnTo>
                  <a:pt x="137167" y="78740"/>
                </a:lnTo>
                <a:lnTo>
                  <a:pt x="139053" y="77470"/>
                </a:lnTo>
                <a:lnTo>
                  <a:pt x="140985" y="74930"/>
                </a:lnTo>
                <a:lnTo>
                  <a:pt x="142986" y="72390"/>
                </a:lnTo>
                <a:lnTo>
                  <a:pt x="143975" y="72390"/>
                </a:lnTo>
                <a:lnTo>
                  <a:pt x="146804" y="68580"/>
                </a:lnTo>
                <a:lnTo>
                  <a:pt x="148529" y="66040"/>
                </a:lnTo>
                <a:lnTo>
                  <a:pt x="149323" y="66040"/>
                </a:lnTo>
                <a:lnTo>
                  <a:pt x="150070" y="64770"/>
                </a:lnTo>
                <a:lnTo>
                  <a:pt x="150380" y="63500"/>
                </a:lnTo>
                <a:close/>
              </a:path>
              <a:path w="207009" h="132079">
                <a:moveTo>
                  <a:pt x="102967" y="99060"/>
                </a:moveTo>
                <a:lnTo>
                  <a:pt x="98253" y="99060"/>
                </a:lnTo>
                <a:lnTo>
                  <a:pt x="97298" y="100330"/>
                </a:lnTo>
                <a:lnTo>
                  <a:pt x="102335" y="100330"/>
                </a:lnTo>
                <a:lnTo>
                  <a:pt x="102967" y="99060"/>
                </a:lnTo>
                <a:close/>
              </a:path>
              <a:path w="207009" h="132079">
                <a:moveTo>
                  <a:pt x="109292" y="96520"/>
                </a:moveTo>
                <a:lnTo>
                  <a:pt x="102300" y="96520"/>
                </a:lnTo>
                <a:lnTo>
                  <a:pt x="100207" y="97790"/>
                </a:lnTo>
                <a:lnTo>
                  <a:pt x="99196" y="99060"/>
                </a:lnTo>
                <a:lnTo>
                  <a:pt x="103669" y="99060"/>
                </a:lnTo>
                <a:lnTo>
                  <a:pt x="106659" y="97790"/>
                </a:lnTo>
                <a:lnTo>
                  <a:pt x="108395" y="97790"/>
                </a:lnTo>
                <a:lnTo>
                  <a:pt x="109292" y="96520"/>
                </a:lnTo>
                <a:close/>
              </a:path>
              <a:path w="207009" h="132079">
                <a:moveTo>
                  <a:pt x="196575" y="96520"/>
                </a:moveTo>
                <a:lnTo>
                  <a:pt x="193976" y="96520"/>
                </a:lnTo>
                <a:lnTo>
                  <a:pt x="193665" y="97790"/>
                </a:lnTo>
                <a:lnTo>
                  <a:pt x="196575" y="97790"/>
                </a:lnTo>
                <a:lnTo>
                  <a:pt x="196575" y="96520"/>
                </a:lnTo>
                <a:close/>
              </a:path>
              <a:path w="207009" h="132079">
                <a:moveTo>
                  <a:pt x="113697" y="93980"/>
                </a:moveTo>
                <a:lnTo>
                  <a:pt x="108786" y="93980"/>
                </a:lnTo>
                <a:lnTo>
                  <a:pt x="107096" y="95250"/>
                </a:lnTo>
                <a:lnTo>
                  <a:pt x="104612" y="96520"/>
                </a:lnTo>
                <a:lnTo>
                  <a:pt x="110155" y="96520"/>
                </a:lnTo>
                <a:lnTo>
                  <a:pt x="113697" y="93980"/>
                </a:lnTo>
                <a:close/>
              </a:path>
              <a:path w="207009" h="132079">
                <a:moveTo>
                  <a:pt x="153876" y="33020"/>
                </a:moveTo>
                <a:lnTo>
                  <a:pt x="145194" y="33020"/>
                </a:lnTo>
                <a:lnTo>
                  <a:pt x="148380" y="35560"/>
                </a:lnTo>
                <a:lnTo>
                  <a:pt x="151484" y="36830"/>
                </a:lnTo>
                <a:lnTo>
                  <a:pt x="154543" y="39370"/>
                </a:lnTo>
                <a:lnTo>
                  <a:pt x="157694" y="41910"/>
                </a:lnTo>
                <a:lnTo>
                  <a:pt x="159224" y="43180"/>
                </a:lnTo>
                <a:lnTo>
                  <a:pt x="160880" y="44450"/>
                </a:lnTo>
                <a:lnTo>
                  <a:pt x="168228" y="48260"/>
                </a:lnTo>
                <a:lnTo>
                  <a:pt x="172046" y="50800"/>
                </a:lnTo>
                <a:lnTo>
                  <a:pt x="173886" y="52070"/>
                </a:lnTo>
                <a:lnTo>
                  <a:pt x="176519" y="53340"/>
                </a:lnTo>
                <a:lnTo>
                  <a:pt x="177393" y="54610"/>
                </a:lnTo>
                <a:lnTo>
                  <a:pt x="178957" y="55880"/>
                </a:lnTo>
                <a:lnTo>
                  <a:pt x="179705" y="55880"/>
                </a:lnTo>
                <a:lnTo>
                  <a:pt x="180418" y="57150"/>
                </a:lnTo>
                <a:lnTo>
                  <a:pt x="181717" y="58420"/>
                </a:lnTo>
                <a:lnTo>
                  <a:pt x="182304" y="59690"/>
                </a:lnTo>
                <a:lnTo>
                  <a:pt x="182821" y="59690"/>
                </a:lnTo>
                <a:lnTo>
                  <a:pt x="183293" y="60960"/>
                </a:lnTo>
                <a:lnTo>
                  <a:pt x="183718" y="60960"/>
                </a:lnTo>
                <a:lnTo>
                  <a:pt x="184304" y="62230"/>
                </a:lnTo>
                <a:lnTo>
                  <a:pt x="189537" y="78740"/>
                </a:lnTo>
                <a:lnTo>
                  <a:pt x="190250" y="81280"/>
                </a:lnTo>
                <a:lnTo>
                  <a:pt x="190675" y="82550"/>
                </a:lnTo>
                <a:lnTo>
                  <a:pt x="192688" y="88900"/>
                </a:lnTo>
                <a:lnTo>
                  <a:pt x="193355" y="91440"/>
                </a:lnTo>
                <a:lnTo>
                  <a:pt x="193631" y="91440"/>
                </a:lnTo>
                <a:lnTo>
                  <a:pt x="193826" y="92710"/>
                </a:lnTo>
                <a:lnTo>
                  <a:pt x="194102" y="95250"/>
                </a:lnTo>
                <a:lnTo>
                  <a:pt x="194102" y="96520"/>
                </a:lnTo>
                <a:lnTo>
                  <a:pt x="196770" y="96520"/>
                </a:lnTo>
                <a:lnTo>
                  <a:pt x="196770" y="95250"/>
                </a:lnTo>
                <a:lnTo>
                  <a:pt x="196299" y="93980"/>
                </a:lnTo>
                <a:lnTo>
                  <a:pt x="195666" y="91440"/>
                </a:lnTo>
                <a:lnTo>
                  <a:pt x="193504" y="85090"/>
                </a:lnTo>
                <a:lnTo>
                  <a:pt x="190526" y="73660"/>
                </a:lnTo>
                <a:lnTo>
                  <a:pt x="188559" y="67310"/>
                </a:lnTo>
                <a:lnTo>
                  <a:pt x="186984" y="63500"/>
                </a:lnTo>
                <a:lnTo>
                  <a:pt x="186673" y="62230"/>
                </a:lnTo>
                <a:lnTo>
                  <a:pt x="185960" y="59690"/>
                </a:lnTo>
                <a:lnTo>
                  <a:pt x="185408" y="58420"/>
                </a:lnTo>
                <a:lnTo>
                  <a:pt x="185017" y="57150"/>
                </a:lnTo>
                <a:lnTo>
                  <a:pt x="184465" y="57150"/>
                </a:lnTo>
                <a:lnTo>
                  <a:pt x="184074" y="55880"/>
                </a:lnTo>
                <a:lnTo>
                  <a:pt x="183212" y="54610"/>
                </a:lnTo>
                <a:lnTo>
                  <a:pt x="182775" y="54610"/>
                </a:lnTo>
                <a:lnTo>
                  <a:pt x="181361" y="53340"/>
                </a:lnTo>
                <a:lnTo>
                  <a:pt x="179314" y="52070"/>
                </a:lnTo>
                <a:lnTo>
                  <a:pt x="178290" y="52070"/>
                </a:lnTo>
                <a:lnTo>
                  <a:pt x="177232" y="50800"/>
                </a:lnTo>
                <a:lnTo>
                  <a:pt x="176600" y="50800"/>
                </a:lnTo>
                <a:lnTo>
                  <a:pt x="175979" y="49530"/>
                </a:lnTo>
                <a:lnTo>
                  <a:pt x="175703" y="49530"/>
                </a:lnTo>
                <a:lnTo>
                  <a:pt x="175070" y="48260"/>
                </a:lnTo>
                <a:lnTo>
                  <a:pt x="174794" y="48260"/>
                </a:lnTo>
                <a:lnTo>
                  <a:pt x="173575" y="46990"/>
                </a:lnTo>
                <a:lnTo>
                  <a:pt x="172402" y="46990"/>
                </a:lnTo>
                <a:lnTo>
                  <a:pt x="167365" y="43180"/>
                </a:lnTo>
                <a:lnTo>
                  <a:pt x="166066" y="43180"/>
                </a:lnTo>
                <a:lnTo>
                  <a:pt x="164732" y="41910"/>
                </a:lnTo>
                <a:lnTo>
                  <a:pt x="163272" y="40640"/>
                </a:lnTo>
                <a:lnTo>
                  <a:pt x="161823" y="40640"/>
                </a:lnTo>
                <a:lnTo>
                  <a:pt x="158994" y="38100"/>
                </a:lnTo>
                <a:lnTo>
                  <a:pt x="157648" y="36830"/>
                </a:lnTo>
                <a:lnTo>
                  <a:pt x="155061" y="34290"/>
                </a:lnTo>
                <a:lnTo>
                  <a:pt x="153876" y="33020"/>
                </a:lnTo>
                <a:close/>
              </a:path>
              <a:path w="207009" h="132079">
                <a:moveTo>
                  <a:pt x="19974" y="92709"/>
                </a:moveTo>
                <a:lnTo>
                  <a:pt x="17456" y="92709"/>
                </a:lnTo>
                <a:lnTo>
                  <a:pt x="16938" y="93979"/>
                </a:lnTo>
                <a:lnTo>
                  <a:pt x="19503" y="93979"/>
                </a:lnTo>
                <a:lnTo>
                  <a:pt x="19974" y="92709"/>
                </a:lnTo>
                <a:close/>
              </a:path>
              <a:path w="207009" h="132079">
                <a:moveTo>
                  <a:pt x="134338" y="67310"/>
                </a:moveTo>
                <a:lnTo>
                  <a:pt x="131073" y="67310"/>
                </a:lnTo>
                <a:lnTo>
                  <a:pt x="130992" y="68580"/>
                </a:lnTo>
                <a:lnTo>
                  <a:pt x="130797" y="68580"/>
                </a:lnTo>
                <a:lnTo>
                  <a:pt x="119205" y="85090"/>
                </a:lnTo>
                <a:lnTo>
                  <a:pt x="117514" y="87630"/>
                </a:lnTo>
                <a:lnTo>
                  <a:pt x="116250" y="90170"/>
                </a:lnTo>
                <a:lnTo>
                  <a:pt x="115583" y="90170"/>
                </a:lnTo>
                <a:lnTo>
                  <a:pt x="115192" y="91440"/>
                </a:lnTo>
                <a:lnTo>
                  <a:pt x="114801" y="91440"/>
                </a:lnTo>
                <a:lnTo>
                  <a:pt x="114168" y="92710"/>
                </a:lnTo>
                <a:lnTo>
                  <a:pt x="112006" y="92710"/>
                </a:lnTo>
                <a:lnTo>
                  <a:pt x="111224" y="93980"/>
                </a:lnTo>
                <a:lnTo>
                  <a:pt x="117595" y="93980"/>
                </a:lnTo>
                <a:lnTo>
                  <a:pt x="119239" y="91440"/>
                </a:lnTo>
                <a:lnTo>
                  <a:pt x="121873" y="87630"/>
                </a:lnTo>
                <a:lnTo>
                  <a:pt x="128290" y="78740"/>
                </a:lnTo>
                <a:lnTo>
                  <a:pt x="131268" y="73660"/>
                </a:lnTo>
                <a:lnTo>
                  <a:pt x="132533" y="71120"/>
                </a:lnTo>
                <a:lnTo>
                  <a:pt x="133591" y="69850"/>
                </a:lnTo>
                <a:lnTo>
                  <a:pt x="134338" y="67310"/>
                </a:lnTo>
                <a:close/>
              </a:path>
              <a:path w="207009" h="132079">
                <a:moveTo>
                  <a:pt x="27955" y="52069"/>
                </a:moveTo>
                <a:lnTo>
                  <a:pt x="26414" y="52069"/>
                </a:lnTo>
                <a:lnTo>
                  <a:pt x="26023" y="53339"/>
                </a:lnTo>
                <a:lnTo>
                  <a:pt x="25586" y="54609"/>
                </a:lnTo>
                <a:lnTo>
                  <a:pt x="25517" y="59689"/>
                </a:lnTo>
                <a:lnTo>
                  <a:pt x="25747" y="60959"/>
                </a:lnTo>
                <a:lnTo>
                  <a:pt x="25793" y="66039"/>
                </a:lnTo>
                <a:lnTo>
                  <a:pt x="24919" y="69849"/>
                </a:lnTo>
                <a:lnTo>
                  <a:pt x="24528" y="71119"/>
                </a:lnTo>
                <a:lnTo>
                  <a:pt x="24172" y="73659"/>
                </a:lnTo>
                <a:lnTo>
                  <a:pt x="23390" y="76199"/>
                </a:lnTo>
                <a:lnTo>
                  <a:pt x="22562" y="80009"/>
                </a:lnTo>
                <a:lnTo>
                  <a:pt x="22136" y="81279"/>
                </a:lnTo>
                <a:lnTo>
                  <a:pt x="21665" y="83819"/>
                </a:lnTo>
                <a:lnTo>
                  <a:pt x="21147" y="85089"/>
                </a:lnTo>
                <a:lnTo>
                  <a:pt x="20595" y="86359"/>
                </a:lnTo>
                <a:lnTo>
                  <a:pt x="20009" y="87629"/>
                </a:lnTo>
                <a:lnTo>
                  <a:pt x="19376" y="90169"/>
                </a:lnTo>
                <a:lnTo>
                  <a:pt x="18675" y="91439"/>
                </a:lnTo>
                <a:lnTo>
                  <a:pt x="17881" y="92709"/>
                </a:lnTo>
                <a:lnTo>
                  <a:pt x="20400" y="92709"/>
                </a:lnTo>
                <a:lnTo>
                  <a:pt x="20400" y="91439"/>
                </a:lnTo>
                <a:lnTo>
                  <a:pt x="20871" y="91439"/>
                </a:lnTo>
                <a:lnTo>
                  <a:pt x="20871" y="90169"/>
                </a:lnTo>
                <a:lnTo>
                  <a:pt x="21423" y="88899"/>
                </a:lnTo>
                <a:lnTo>
                  <a:pt x="21584" y="88899"/>
                </a:lnTo>
                <a:lnTo>
                  <a:pt x="21699" y="87629"/>
                </a:lnTo>
                <a:lnTo>
                  <a:pt x="22136" y="86359"/>
                </a:lnTo>
                <a:lnTo>
                  <a:pt x="22251" y="85089"/>
                </a:lnTo>
                <a:lnTo>
                  <a:pt x="22527" y="85089"/>
                </a:lnTo>
                <a:lnTo>
                  <a:pt x="22642" y="83819"/>
                </a:lnTo>
                <a:lnTo>
                  <a:pt x="22999" y="83819"/>
                </a:lnTo>
                <a:lnTo>
                  <a:pt x="22999" y="82549"/>
                </a:lnTo>
                <a:lnTo>
                  <a:pt x="22803" y="82549"/>
                </a:lnTo>
                <a:lnTo>
                  <a:pt x="24413" y="78739"/>
                </a:lnTo>
                <a:lnTo>
                  <a:pt x="25161" y="76199"/>
                </a:lnTo>
                <a:lnTo>
                  <a:pt x="26219" y="72389"/>
                </a:lnTo>
                <a:lnTo>
                  <a:pt x="26541" y="71119"/>
                </a:lnTo>
                <a:lnTo>
                  <a:pt x="27081" y="67309"/>
                </a:lnTo>
                <a:lnTo>
                  <a:pt x="27553" y="64769"/>
                </a:lnTo>
                <a:lnTo>
                  <a:pt x="27955" y="62229"/>
                </a:lnTo>
                <a:lnTo>
                  <a:pt x="28105" y="62229"/>
                </a:lnTo>
                <a:lnTo>
                  <a:pt x="28024" y="60959"/>
                </a:lnTo>
                <a:lnTo>
                  <a:pt x="28231" y="60959"/>
                </a:lnTo>
                <a:lnTo>
                  <a:pt x="27127" y="58419"/>
                </a:lnTo>
                <a:lnTo>
                  <a:pt x="27242" y="57149"/>
                </a:lnTo>
                <a:lnTo>
                  <a:pt x="27518" y="57149"/>
                </a:lnTo>
                <a:lnTo>
                  <a:pt x="27553" y="55879"/>
                </a:lnTo>
                <a:lnTo>
                  <a:pt x="27714" y="53339"/>
                </a:lnTo>
                <a:lnTo>
                  <a:pt x="27955" y="52069"/>
                </a:lnTo>
                <a:close/>
              </a:path>
              <a:path w="207009" h="132079">
                <a:moveTo>
                  <a:pt x="119354" y="29210"/>
                </a:moveTo>
                <a:lnTo>
                  <a:pt x="113697" y="29210"/>
                </a:lnTo>
                <a:lnTo>
                  <a:pt x="113750" y="31750"/>
                </a:lnTo>
                <a:lnTo>
                  <a:pt x="113858" y="34290"/>
                </a:lnTo>
                <a:lnTo>
                  <a:pt x="117514" y="48260"/>
                </a:lnTo>
                <a:lnTo>
                  <a:pt x="119090" y="52070"/>
                </a:lnTo>
                <a:lnTo>
                  <a:pt x="120263" y="53340"/>
                </a:lnTo>
                <a:lnTo>
                  <a:pt x="122735" y="55880"/>
                </a:lnTo>
                <a:lnTo>
                  <a:pt x="124035" y="58420"/>
                </a:lnTo>
                <a:lnTo>
                  <a:pt x="126599" y="60960"/>
                </a:lnTo>
                <a:lnTo>
                  <a:pt x="127818" y="62230"/>
                </a:lnTo>
                <a:lnTo>
                  <a:pt x="128209" y="63500"/>
                </a:lnTo>
                <a:lnTo>
                  <a:pt x="128600" y="63500"/>
                </a:lnTo>
                <a:lnTo>
                  <a:pt x="129302" y="64770"/>
                </a:lnTo>
                <a:lnTo>
                  <a:pt x="129704" y="66040"/>
                </a:lnTo>
                <a:lnTo>
                  <a:pt x="130325" y="67310"/>
                </a:lnTo>
                <a:lnTo>
                  <a:pt x="134810" y="67310"/>
                </a:lnTo>
                <a:lnTo>
                  <a:pt x="134890" y="66040"/>
                </a:lnTo>
                <a:lnTo>
                  <a:pt x="134453" y="64770"/>
                </a:lnTo>
                <a:lnTo>
                  <a:pt x="133556" y="64770"/>
                </a:lnTo>
                <a:lnTo>
                  <a:pt x="132016" y="62230"/>
                </a:lnTo>
                <a:lnTo>
                  <a:pt x="130682" y="60960"/>
                </a:lnTo>
                <a:lnTo>
                  <a:pt x="130256" y="60960"/>
                </a:lnTo>
                <a:lnTo>
                  <a:pt x="129106" y="59690"/>
                </a:lnTo>
                <a:lnTo>
                  <a:pt x="126944" y="55880"/>
                </a:lnTo>
                <a:lnTo>
                  <a:pt x="125921" y="54610"/>
                </a:lnTo>
                <a:lnTo>
                  <a:pt x="124943" y="53340"/>
                </a:lnTo>
                <a:lnTo>
                  <a:pt x="124035" y="52070"/>
                </a:lnTo>
                <a:lnTo>
                  <a:pt x="123218" y="49530"/>
                </a:lnTo>
                <a:lnTo>
                  <a:pt x="122425" y="48260"/>
                </a:lnTo>
                <a:lnTo>
                  <a:pt x="122068" y="46990"/>
                </a:lnTo>
                <a:lnTo>
                  <a:pt x="121125" y="44450"/>
                </a:lnTo>
                <a:lnTo>
                  <a:pt x="120849" y="44450"/>
                </a:lnTo>
                <a:lnTo>
                  <a:pt x="120619" y="43180"/>
                </a:lnTo>
                <a:lnTo>
                  <a:pt x="120033" y="40640"/>
                </a:lnTo>
                <a:lnTo>
                  <a:pt x="119791" y="38100"/>
                </a:lnTo>
                <a:lnTo>
                  <a:pt x="119711" y="36830"/>
                </a:lnTo>
                <a:lnTo>
                  <a:pt x="119676" y="31750"/>
                </a:lnTo>
                <a:lnTo>
                  <a:pt x="119354" y="29210"/>
                </a:lnTo>
                <a:close/>
              </a:path>
              <a:path w="207009" h="132079">
                <a:moveTo>
                  <a:pt x="41088" y="57149"/>
                </a:moveTo>
                <a:lnTo>
                  <a:pt x="35970" y="57149"/>
                </a:lnTo>
                <a:lnTo>
                  <a:pt x="35338" y="58419"/>
                </a:lnTo>
                <a:lnTo>
                  <a:pt x="32981" y="62229"/>
                </a:lnTo>
                <a:lnTo>
                  <a:pt x="32429" y="63499"/>
                </a:lnTo>
                <a:lnTo>
                  <a:pt x="32003" y="64769"/>
                </a:lnTo>
                <a:lnTo>
                  <a:pt x="36603" y="64769"/>
                </a:lnTo>
                <a:lnTo>
                  <a:pt x="36913" y="63499"/>
                </a:lnTo>
                <a:lnTo>
                  <a:pt x="37304" y="63499"/>
                </a:lnTo>
                <a:lnTo>
                  <a:pt x="38914" y="60959"/>
                </a:lnTo>
                <a:lnTo>
                  <a:pt x="39512" y="60959"/>
                </a:lnTo>
                <a:lnTo>
                  <a:pt x="40018" y="59689"/>
                </a:lnTo>
                <a:lnTo>
                  <a:pt x="40570" y="59689"/>
                </a:lnTo>
                <a:lnTo>
                  <a:pt x="40846" y="58419"/>
                </a:lnTo>
                <a:lnTo>
                  <a:pt x="41088" y="57149"/>
                </a:lnTo>
                <a:close/>
              </a:path>
              <a:path w="207009" h="132079">
                <a:moveTo>
                  <a:pt x="54098" y="35560"/>
                </a:moveTo>
                <a:lnTo>
                  <a:pt x="51541" y="35560"/>
                </a:lnTo>
                <a:lnTo>
                  <a:pt x="52599" y="36830"/>
                </a:lnTo>
                <a:lnTo>
                  <a:pt x="55152" y="43180"/>
                </a:lnTo>
                <a:lnTo>
                  <a:pt x="55635" y="45720"/>
                </a:lnTo>
                <a:lnTo>
                  <a:pt x="56497" y="48260"/>
                </a:lnTo>
                <a:lnTo>
                  <a:pt x="56888" y="49530"/>
                </a:lnTo>
                <a:lnTo>
                  <a:pt x="57521" y="52070"/>
                </a:lnTo>
                <a:lnTo>
                  <a:pt x="57751" y="53340"/>
                </a:lnTo>
                <a:lnTo>
                  <a:pt x="57946" y="54610"/>
                </a:lnTo>
                <a:lnTo>
                  <a:pt x="58061" y="57150"/>
                </a:lnTo>
                <a:lnTo>
                  <a:pt x="57716" y="59690"/>
                </a:lnTo>
                <a:lnTo>
                  <a:pt x="57475" y="60960"/>
                </a:lnTo>
                <a:lnTo>
                  <a:pt x="57521" y="63500"/>
                </a:lnTo>
                <a:lnTo>
                  <a:pt x="57831" y="63500"/>
                </a:lnTo>
                <a:lnTo>
                  <a:pt x="57992" y="64770"/>
                </a:lnTo>
                <a:lnTo>
                  <a:pt x="60499" y="64770"/>
                </a:lnTo>
                <a:lnTo>
                  <a:pt x="60235" y="63500"/>
                </a:lnTo>
                <a:lnTo>
                  <a:pt x="59913" y="60960"/>
                </a:lnTo>
                <a:lnTo>
                  <a:pt x="59556" y="57150"/>
                </a:lnTo>
                <a:lnTo>
                  <a:pt x="59487" y="55880"/>
                </a:lnTo>
                <a:lnTo>
                  <a:pt x="59131" y="52070"/>
                </a:lnTo>
                <a:lnTo>
                  <a:pt x="58809" y="49530"/>
                </a:lnTo>
                <a:lnTo>
                  <a:pt x="58268" y="46990"/>
                </a:lnTo>
                <a:lnTo>
                  <a:pt x="57831" y="45720"/>
                </a:lnTo>
                <a:lnTo>
                  <a:pt x="57440" y="44450"/>
                </a:lnTo>
                <a:lnTo>
                  <a:pt x="57003" y="43180"/>
                </a:lnTo>
                <a:lnTo>
                  <a:pt x="56060" y="40640"/>
                </a:lnTo>
                <a:lnTo>
                  <a:pt x="54098" y="35560"/>
                </a:lnTo>
                <a:close/>
              </a:path>
              <a:path w="207009" h="132079">
                <a:moveTo>
                  <a:pt x="150461" y="62230"/>
                </a:moveTo>
                <a:lnTo>
                  <a:pt x="145309" y="62230"/>
                </a:lnTo>
                <a:lnTo>
                  <a:pt x="145470" y="63500"/>
                </a:lnTo>
                <a:lnTo>
                  <a:pt x="150541" y="63500"/>
                </a:lnTo>
                <a:lnTo>
                  <a:pt x="150461" y="62230"/>
                </a:lnTo>
                <a:close/>
              </a:path>
              <a:path w="207009" h="132079">
                <a:moveTo>
                  <a:pt x="143619" y="40640"/>
                </a:moveTo>
                <a:lnTo>
                  <a:pt x="137880" y="40640"/>
                </a:lnTo>
                <a:lnTo>
                  <a:pt x="137995" y="45720"/>
                </a:lnTo>
                <a:lnTo>
                  <a:pt x="138306" y="48260"/>
                </a:lnTo>
                <a:lnTo>
                  <a:pt x="138501" y="48260"/>
                </a:lnTo>
                <a:lnTo>
                  <a:pt x="138743" y="49530"/>
                </a:lnTo>
                <a:lnTo>
                  <a:pt x="139019" y="50800"/>
                </a:lnTo>
                <a:lnTo>
                  <a:pt x="139329" y="52070"/>
                </a:lnTo>
                <a:lnTo>
                  <a:pt x="140042" y="53340"/>
                </a:lnTo>
                <a:lnTo>
                  <a:pt x="140433" y="54610"/>
                </a:lnTo>
                <a:lnTo>
                  <a:pt x="140870" y="55880"/>
                </a:lnTo>
                <a:lnTo>
                  <a:pt x="142285" y="58420"/>
                </a:lnTo>
                <a:lnTo>
                  <a:pt x="143308" y="59690"/>
                </a:lnTo>
                <a:lnTo>
                  <a:pt x="144366" y="60960"/>
                </a:lnTo>
                <a:lnTo>
                  <a:pt x="145114" y="62230"/>
                </a:lnTo>
                <a:lnTo>
                  <a:pt x="150185" y="62230"/>
                </a:lnTo>
                <a:lnTo>
                  <a:pt x="149829" y="60960"/>
                </a:lnTo>
                <a:lnTo>
                  <a:pt x="148886" y="59690"/>
                </a:lnTo>
                <a:lnTo>
                  <a:pt x="147747" y="58420"/>
                </a:lnTo>
                <a:lnTo>
                  <a:pt x="145505" y="54610"/>
                </a:lnTo>
                <a:lnTo>
                  <a:pt x="145033" y="54610"/>
                </a:lnTo>
                <a:lnTo>
                  <a:pt x="144320" y="52070"/>
                </a:lnTo>
                <a:lnTo>
                  <a:pt x="143929" y="52070"/>
                </a:lnTo>
                <a:lnTo>
                  <a:pt x="143734" y="50800"/>
                </a:lnTo>
                <a:lnTo>
                  <a:pt x="143308" y="48260"/>
                </a:lnTo>
                <a:lnTo>
                  <a:pt x="143308" y="43180"/>
                </a:lnTo>
                <a:lnTo>
                  <a:pt x="143619" y="40640"/>
                </a:lnTo>
                <a:close/>
              </a:path>
              <a:path w="207009" h="132079">
                <a:moveTo>
                  <a:pt x="48551" y="12700"/>
                </a:moveTo>
                <a:lnTo>
                  <a:pt x="47919" y="12700"/>
                </a:lnTo>
                <a:lnTo>
                  <a:pt x="47493" y="13970"/>
                </a:lnTo>
                <a:lnTo>
                  <a:pt x="46861" y="13970"/>
                </a:lnTo>
                <a:lnTo>
                  <a:pt x="45918" y="15240"/>
                </a:lnTo>
                <a:lnTo>
                  <a:pt x="35464" y="15240"/>
                </a:lnTo>
                <a:lnTo>
                  <a:pt x="35694" y="16510"/>
                </a:lnTo>
                <a:lnTo>
                  <a:pt x="36166" y="16510"/>
                </a:lnTo>
                <a:lnTo>
                  <a:pt x="36718" y="17780"/>
                </a:lnTo>
                <a:lnTo>
                  <a:pt x="37350" y="17780"/>
                </a:lnTo>
                <a:lnTo>
                  <a:pt x="38328" y="19050"/>
                </a:lnTo>
                <a:lnTo>
                  <a:pt x="39236" y="19050"/>
                </a:lnTo>
                <a:lnTo>
                  <a:pt x="39984" y="20320"/>
                </a:lnTo>
                <a:lnTo>
                  <a:pt x="41755" y="20320"/>
                </a:lnTo>
                <a:lnTo>
                  <a:pt x="41479" y="21590"/>
                </a:lnTo>
                <a:lnTo>
                  <a:pt x="44032" y="22860"/>
                </a:lnTo>
                <a:lnTo>
                  <a:pt x="45251" y="22860"/>
                </a:lnTo>
                <a:lnTo>
                  <a:pt x="46389" y="24130"/>
                </a:lnTo>
                <a:lnTo>
                  <a:pt x="46194" y="25400"/>
                </a:lnTo>
                <a:lnTo>
                  <a:pt x="41709" y="39370"/>
                </a:lnTo>
                <a:lnTo>
                  <a:pt x="39903" y="44449"/>
                </a:lnTo>
                <a:lnTo>
                  <a:pt x="39397" y="45719"/>
                </a:lnTo>
                <a:lnTo>
                  <a:pt x="38328" y="46989"/>
                </a:lnTo>
                <a:lnTo>
                  <a:pt x="37971" y="48259"/>
                </a:lnTo>
                <a:lnTo>
                  <a:pt x="37431" y="48259"/>
                </a:lnTo>
                <a:lnTo>
                  <a:pt x="37074" y="50799"/>
                </a:lnTo>
                <a:lnTo>
                  <a:pt x="36833" y="52069"/>
                </a:lnTo>
                <a:lnTo>
                  <a:pt x="36488" y="55879"/>
                </a:lnTo>
                <a:lnTo>
                  <a:pt x="36327" y="55879"/>
                </a:lnTo>
                <a:lnTo>
                  <a:pt x="36085" y="57149"/>
                </a:lnTo>
                <a:lnTo>
                  <a:pt x="41122" y="57149"/>
                </a:lnTo>
                <a:lnTo>
                  <a:pt x="41237" y="55879"/>
                </a:lnTo>
                <a:lnTo>
                  <a:pt x="41352" y="53339"/>
                </a:lnTo>
                <a:lnTo>
                  <a:pt x="41513" y="52069"/>
                </a:lnTo>
                <a:lnTo>
                  <a:pt x="42146" y="50799"/>
                </a:lnTo>
                <a:lnTo>
                  <a:pt x="42571" y="49529"/>
                </a:lnTo>
                <a:lnTo>
                  <a:pt x="43595" y="46990"/>
                </a:lnTo>
                <a:lnTo>
                  <a:pt x="44193" y="45720"/>
                </a:lnTo>
                <a:lnTo>
                  <a:pt x="45446" y="44450"/>
                </a:lnTo>
                <a:lnTo>
                  <a:pt x="46113" y="43180"/>
                </a:lnTo>
                <a:lnTo>
                  <a:pt x="47493" y="40640"/>
                </a:lnTo>
                <a:lnTo>
                  <a:pt x="48908" y="39370"/>
                </a:lnTo>
                <a:lnTo>
                  <a:pt x="50287" y="36830"/>
                </a:lnTo>
                <a:lnTo>
                  <a:pt x="51541" y="35560"/>
                </a:lnTo>
                <a:lnTo>
                  <a:pt x="54098" y="35560"/>
                </a:lnTo>
                <a:lnTo>
                  <a:pt x="53116" y="33020"/>
                </a:lnTo>
                <a:lnTo>
                  <a:pt x="52173" y="30480"/>
                </a:lnTo>
                <a:lnTo>
                  <a:pt x="51299" y="26670"/>
                </a:lnTo>
                <a:lnTo>
                  <a:pt x="49851" y="22860"/>
                </a:lnTo>
                <a:lnTo>
                  <a:pt x="49264" y="20320"/>
                </a:lnTo>
                <a:lnTo>
                  <a:pt x="48942" y="19050"/>
                </a:lnTo>
                <a:lnTo>
                  <a:pt x="48712" y="17780"/>
                </a:lnTo>
                <a:lnTo>
                  <a:pt x="48591" y="15240"/>
                </a:lnTo>
                <a:lnTo>
                  <a:pt x="48551" y="12700"/>
                </a:lnTo>
                <a:close/>
              </a:path>
              <a:path w="207009" h="132079">
                <a:moveTo>
                  <a:pt x="31336" y="0"/>
                </a:moveTo>
                <a:lnTo>
                  <a:pt x="28461" y="0"/>
                </a:lnTo>
                <a:lnTo>
                  <a:pt x="28703" y="2539"/>
                </a:lnTo>
                <a:lnTo>
                  <a:pt x="29013" y="5079"/>
                </a:lnTo>
                <a:lnTo>
                  <a:pt x="29485" y="7619"/>
                </a:lnTo>
                <a:lnTo>
                  <a:pt x="30589" y="11429"/>
                </a:lnTo>
                <a:lnTo>
                  <a:pt x="30784" y="12699"/>
                </a:lnTo>
                <a:lnTo>
                  <a:pt x="30870" y="17779"/>
                </a:lnTo>
                <a:lnTo>
                  <a:pt x="30543" y="21589"/>
                </a:lnTo>
                <a:lnTo>
                  <a:pt x="30347" y="22859"/>
                </a:lnTo>
                <a:lnTo>
                  <a:pt x="30117" y="25399"/>
                </a:lnTo>
                <a:lnTo>
                  <a:pt x="30054" y="26669"/>
                </a:lnTo>
                <a:lnTo>
                  <a:pt x="29958" y="30479"/>
                </a:lnTo>
                <a:lnTo>
                  <a:pt x="29835" y="38099"/>
                </a:lnTo>
                <a:lnTo>
                  <a:pt x="29715" y="40639"/>
                </a:lnTo>
                <a:lnTo>
                  <a:pt x="29289" y="45719"/>
                </a:lnTo>
                <a:lnTo>
                  <a:pt x="29048" y="46989"/>
                </a:lnTo>
                <a:lnTo>
                  <a:pt x="28772" y="48259"/>
                </a:lnTo>
                <a:lnTo>
                  <a:pt x="28346" y="49529"/>
                </a:lnTo>
                <a:lnTo>
                  <a:pt x="27760" y="50799"/>
                </a:lnTo>
                <a:lnTo>
                  <a:pt x="26805" y="52069"/>
                </a:lnTo>
                <a:lnTo>
                  <a:pt x="28266" y="52069"/>
                </a:lnTo>
                <a:lnTo>
                  <a:pt x="28576" y="50799"/>
                </a:lnTo>
                <a:lnTo>
                  <a:pt x="28898" y="50799"/>
                </a:lnTo>
                <a:lnTo>
                  <a:pt x="29128" y="49529"/>
                </a:lnTo>
                <a:lnTo>
                  <a:pt x="29324" y="49529"/>
                </a:lnTo>
                <a:lnTo>
                  <a:pt x="30152" y="43179"/>
                </a:lnTo>
                <a:lnTo>
                  <a:pt x="30704" y="33019"/>
                </a:lnTo>
                <a:lnTo>
                  <a:pt x="31246" y="25399"/>
                </a:lnTo>
                <a:lnTo>
                  <a:pt x="31371" y="22859"/>
                </a:lnTo>
                <a:lnTo>
                  <a:pt x="31532" y="21589"/>
                </a:lnTo>
                <a:lnTo>
                  <a:pt x="31727" y="19049"/>
                </a:lnTo>
                <a:lnTo>
                  <a:pt x="32279" y="17779"/>
                </a:lnTo>
                <a:lnTo>
                  <a:pt x="33532" y="15240"/>
                </a:lnTo>
                <a:lnTo>
                  <a:pt x="34050" y="15240"/>
                </a:lnTo>
                <a:lnTo>
                  <a:pt x="34199" y="13970"/>
                </a:lnTo>
                <a:lnTo>
                  <a:pt x="34199" y="12700"/>
                </a:lnTo>
                <a:lnTo>
                  <a:pt x="34050" y="11430"/>
                </a:lnTo>
                <a:lnTo>
                  <a:pt x="33532" y="8890"/>
                </a:lnTo>
                <a:lnTo>
                  <a:pt x="32199" y="5080"/>
                </a:lnTo>
                <a:lnTo>
                  <a:pt x="32003" y="3810"/>
                </a:lnTo>
                <a:lnTo>
                  <a:pt x="31532" y="1270"/>
                </a:lnTo>
                <a:lnTo>
                  <a:pt x="31336" y="0"/>
                </a:lnTo>
                <a:close/>
              </a:path>
              <a:path w="207009" h="132079">
                <a:moveTo>
                  <a:pt x="184155" y="38100"/>
                </a:moveTo>
                <a:lnTo>
                  <a:pt x="176324" y="38100"/>
                </a:lnTo>
                <a:lnTo>
                  <a:pt x="177347" y="39370"/>
                </a:lnTo>
                <a:lnTo>
                  <a:pt x="179475" y="40640"/>
                </a:lnTo>
                <a:lnTo>
                  <a:pt x="180498" y="41910"/>
                </a:lnTo>
                <a:lnTo>
                  <a:pt x="189778" y="41910"/>
                </a:lnTo>
                <a:lnTo>
                  <a:pt x="186903" y="40640"/>
                </a:lnTo>
                <a:lnTo>
                  <a:pt x="184155" y="38100"/>
                </a:lnTo>
                <a:close/>
              </a:path>
              <a:path w="207009" h="132079">
                <a:moveTo>
                  <a:pt x="147667" y="29210"/>
                </a:moveTo>
                <a:lnTo>
                  <a:pt x="139456" y="29210"/>
                </a:lnTo>
                <a:lnTo>
                  <a:pt x="139329" y="30480"/>
                </a:lnTo>
                <a:lnTo>
                  <a:pt x="138628" y="34290"/>
                </a:lnTo>
                <a:lnTo>
                  <a:pt x="138352" y="35560"/>
                </a:lnTo>
                <a:lnTo>
                  <a:pt x="137995" y="39370"/>
                </a:lnTo>
                <a:lnTo>
                  <a:pt x="137915" y="40640"/>
                </a:lnTo>
                <a:lnTo>
                  <a:pt x="143814" y="40640"/>
                </a:lnTo>
                <a:lnTo>
                  <a:pt x="144757" y="35560"/>
                </a:lnTo>
                <a:lnTo>
                  <a:pt x="145194" y="33020"/>
                </a:lnTo>
                <a:lnTo>
                  <a:pt x="153129" y="33020"/>
                </a:lnTo>
                <a:lnTo>
                  <a:pt x="151634" y="31750"/>
                </a:lnTo>
                <a:lnTo>
                  <a:pt x="150104" y="31750"/>
                </a:lnTo>
                <a:lnTo>
                  <a:pt x="148610" y="30480"/>
                </a:lnTo>
                <a:lnTo>
                  <a:pt x="147782" y="30480"/>
                </a:lnTo>
                <a:lnTo>
                  <a:pt x="147667" y="29210"/>
                </a:lnTo>
                <a:close/>
              </a:path>
              <a:path w="207009" h="132079">
                <a:moveTo>
                  <a:pt x="172908" y="22860"/>
                </a:moveTo>
                <a:lnTo>
                  <a:pt x="166377" y="22860"/>
                </a:lnTo>
                <a:lnTo>
                  <a:pt x="166503" y="24130"/>
                </a:lnTo>
                <a:lnTo>
                  <a:pt x="167170" y="24130"/>
                </a:lnTo>
                <a:lnTo>
                  <a:pt x="167365" y="25400"/>
                </a:lnTo>
                <a:lnTo>
                  <a:pt x="167365" y="26670"/>
                </a:lnTo>
                <a:lnTo>
                  <a:pt x="167676" y="27940"/>
                </a:lnTo>
                <a:lnTo>
                  <a:pt x="168228" y="29210"/>
                </a:lnTo>
                <a:lnTo>
                  <a:pt x="168538" y="29210"/>
                </a:lnTo>
                <a:lnTo>
                  <a:pt x="169918" y="31750"/>
                </a:lnTo>
                <a:lnTo>
                  <a:pt x="171528" y="34290"/>
                </a:lnTo>
                <a:lnTo>
                  <a:pt x="172437" y="34290"/>
                </a:lnTo>
                <a:lnTo>
                  <a:pt x="174323" y="36830"/>
                </a:lnTo>
                <a:lnTo>
                  <a:pt x="175312" y="38100"/>
                </a:lnTo>
                <a:lnTo>
                  <a:pt x="182821" y="38100"/>
                </a:lnTo>
                <a:lnTo>
                  <a:pt x="180924" y="36830"/>
                </a:lnTo>
                <a:lnTo>
                  <a:pt x="179751" y="35560"/>
                </a:lnTo>
                <a:lnTo>
                  <a:pt x="178060" y="34290"/>
                </a:lnTo>
                <a:lnTo>
                  <a:pt x="177543" y="33020"/>
                </a:lnTo>
                <a:lnTo>
                  <a:pt x="176128" y="31750"/>
                </a:lnTo>
                <a:lnTo>
                  <a:pt x="175703" y="30480"/>
                </a:lnTo>
                <a:lnTo>
                  <a:pt x="174909" y="29210"/>
                </a:lnTo>
                <a:lnTo>
                  <a:pt x="174599" y="27940"/>
                </a:lnTo>
                <a:lnTo>
                  <a:pt x="174242" y="27940"/>
                </a:lnTo>
                <a:lnTo>
                  <a:pt x="173656" y="26670"/>
                </a:lnTo>
                <a:lnTo>
                  <a:pt x="173380" y="25400"/>
                </a:lnTo>
                <a:lnTo>
                  <a:pt x="172908" y="22860"/>
                </a:lnTo>
                <a:close/>
              </a:path>
              <a:path w="207009" h="132079">
                <a:moveTo>
                  <a:pt x="120619" y="26670"/>
                </a:moveTo>
                <a:lnTo>
                  <a:pt x="100138" y="26670"/>
                </a:lnTo>
                <a:lnTo>
                  <a:pt x="98368" y="31750"/>
                </a:lnTo>
                <a:lnTo>
                  <a:pt x="97896" y="33020"/>
                </a:lnTo>
                <a:lnTo>
                  <a:pt x="96597" y="35560"/>
                </a:lnTo>
                <a:lnTo>
                  <a:pt x="98759" y="34290"/>
                </a:lnTo>
                <a:lnTo>
                  <a:pt x="100840" y="34290"/>
                </a:lnTo>
                <a:lnTo>
                  <a:pt x="109258" y="30480"/>
                </a:lnTo>
                <a:lnTo>
                  <a:pt x="111454" y="30480"/>
                </a:lnTo>
                <a:lnTo>
                  <a:pt x="113697" y="29210"/>
                </a:lnTo>
                <a:lnTo>
                  <a:pt x="119354" y="29210"/>
                </a:lnTo>
                <a:lnTo>
                  <a:pt x="119435" y="27940"/>
                </a:lnTo>
                <a:lnTo>
                  <a:pt x="119952" y="27940"/>
                </a:lnTo>
                <a:lnTo>
                  <a:pt x="120619" y="26670"/>
                </a:lnTo>
                <a:close/>
              </a:path>
              <a:path w="207009" h="132079">
                <a:moveTo>
                  <a:pt x="147195" y="27940"/>
                </a:moveTo>
                <a:lnTo>
                  <a:pt x="139410" y="27940"/>
                </a:lnTo>
                <a:lnTo>
                  <a:pt x="139490" y="29210"/>
                </a:lnTo>
                <a:lnTo>
                  <a:pt x="147310" y="29210"/>
                </a:lnTo>
                <a:lnTo>
                  <a:pt x="147195" y="27940"/>
                </a:lnTo>
                <a:close/>
              </a:path>
              <a:path w="207009" h="132079">
                <a:moveTo>
                  <a:pt x="143573" y="25400"/>
                </a:moveTo>
                <a:lnTo>
                  <a:pt x="136891" y="25400"/>
                </a:lnTo>
                <a:lnTo>
                  <a:pt x="137443" y="26670"/>
                </a:lnTo>
                <a:lnTo>
                  <a:pt x="138432" y="26670"/>
                </a:lnTo>
                <a:lnTo>
                  <a:pt x="139214" y="27940"/>
                </a:lnTo>
                <a:lnTo>
                  <a:pt x="146252" y="27940"/>
                </a:lnTo>
                <a:lnTo>
                  <a:pt x="145390" y="26670"/>
                </a:lnTo>
                <a:lnTo>
                  <a:pt x="143573" y="25400"/>
                </a:lnTo>
                <a:close/>
              </a:path>
              <a:path w="207009" h="132079">
                <a:moveTo>
                  <a:pt x="140905" y="24130"/>
                </a:moveTo>
                <a:lnTo>
                  <a:pt x="135592" y="24130"/>
                </a:lnTo>
                <a:lnTo>
                  <a:pt x="135948" y="25400"/>
                </a:lnTo>
                <a:lnTo>
                  <a:pt x="142676" y="25400"/>
                </a:lnTo>
                <a:lnTo>
                  <a:pt x="140905" y="24130"/>
                </a:lnTo>
                <a:close/>
              </a:path>
              <a:path w="207009" h="132079">
                <a:moveTo>
                  <a:pt x="172402" y="20320"/>
                </a:moveTo>
                <a:lnTo>
                  <a:pt x="165756" y="20320"/>
                </a:lnTo>
                <a:lnTo>
                  <a:pt x="165790" y="21590"/>
                </a:lnTo>
                <a:lnTo>
                  <a:pt x="166181" y="22860"/>
                </a:lnTo>
                <a:lnTo>
                  <a:pt x="172713" y="22860"/>
                </a:lnTo>
                <a:lnTo>
                  <a:pt x="172402" y="20320"/>
                </a:lnTo>
                <a:close/>
              </a:path>
              <a:path w="207009" h="132079">
                <a:moveTo>
                  <a:pt x="172322" y="0"/>
                </a:moveTo>
                <a:lnTo>
                  <a:pt x="163398" y="0"/>
                </a:lnTo>
                <a:lnTo>
                  <a:pt x="163709" y="5080"/>
                </a:lnTo>
                <a:lnTo>
                  <a:pt x="163904" y="6350"/>
                </a:lnTo>
                <a:lnTo>
                  <a:pt x="164065" y="7620"/>
                </a:lnTo>
                <a:lnTo>
                  <a:pt x="164295" y="10160"/>
                </a:lnTo>
                <a:lnTo>
                  <a:pt x="164491" y="11430"/>
                </a:lnTo>
                <a:lnTo>
                  <a:pt x="164732" y="12700"/>
                </a:lnTo>
                <a:lnTo>
                  <a:pt x="164767" y="15240"/>
                </a:lnTo>
                <a:lnTo>
                  <a:pt x="165008" y="15240"/>
                </a:lnTo>
                <a:lnTo>
                  <a:pt x="165008" y="17780"/>
                </a:lnTo>
                <a:lnTo>
                  <a:pt x="165319" y="17780"/>
                </a:lnTo>
                <a:lnTo>
                  <a:pt x="165089" y="19050"/>
                </a:lnTo>
                <a:lnTo>
                  <a:pt x="165560" y="19050"/>
                </a:lnTo>
                <a:lnTo>
                  <a:pt x="165675" y="20320"/>
                </a:lnTo>
                <a:lnTo>
                  <a:pt x="172276" y="20320"/>
                </a:lnTo>
                <a:lnTo>
                  <a:pt x="172069" y="17780"/>
                </a:lnTo>
                <a:lnTo>
                  <a:pt x="171942" y="15240"/>
                </a:lnTo>
                <a:lnTo>
                  <a:pt x="172048" y="7620"/>
                </a:lnTo>
                <a:lnTo>
                  <a:pt x="172282" y="2540"/>
                </a:lnTo>
                <a:lnTo>
                  <a:pt x="172322" y="0"/>
                </a:lnTo>
                <a:close/>
              </a:path>
              <a:path w="207009" h="132079">
                <a:moveTo>
                  <a:pt x="121838" y="2540"/>
                </a:moveTo>
                <a:lnTo>
                  <a:pt x="121045" y="2540"/>
                </a:lnTo>
                <a:lnTo>
                  <a:pt x="121171" y="8890"/>
                </a:lnTo>
                <a:lnTo>
                  <a:pt x="120976" y="10160"/>
                </a:lnTo>
                <a:lnTo>
                  <a:pt x="120504" y="10160"/>
                </a:lnTo>
                <a:lnTo>
                  <a:pt x="120182" y="11430"/>
                </a:lnTo>
                <a:lnTo>
                  <a:pt x="118814" y="11430"/>
                </a:lnTo>
                <a:lnTo>
                  <a:pt x="117825" y="12700"/>
                </a:lnTo>
                <a:lnTo>
                  <a:pt x="115502" y="12700"/>
                </a:lnTo>
                <a:lnTo>
                  <a:pt x="112834" y="13970"/>
                </a:lnTo>
                <a:lnTo>
                  <a:pt x="107648" y="15240"/>
                </a:lnTo>
                <a:lnTo>
                  <a:pt x="104497" y="16510"/>
                </a:lnTo>
                <a:lnTo>
                  <a:pt x="103002" y="16510"/>
                </a:lnTo>
                <a:lnTo>
                  <a:pt x="101507" y="17780"/>
                </a:lnTo>
                <a:lnTo>
                  <a:pt x="91330" y="17780"/>
                </a:lnTo>
                <a:lnTo>
                  <a:pt x="87006" y="19050"/>
                </a:lnTo>
                <a:lnTo>
                  <a:pt x="136190" y="19050"/>
                </a:lnTo>
                <a:lnTo>
                  <a:pt x="133361" y="16510"/>
                </a:lnTo>
                <a:lnTo>
                  <a:pt x="131349" y="13970"/>
                </a:lnTo>
                <a:lnTo>
                  <a:pt x="129382" y="12700"/>
                </a:lnTo>
                <a:lnTo>
                  <a:pt x="121838" y="2540"/>
                </a:lnTo>
                <a:close/>
              </a:path>
              <a:path w="207009" h="132079">
                <a:moveTo>
                  <a:pt x="42180" y="13970"/>
                </a:moveTo>
                <a:lnTo>
                  <a:pt x="38650" y="13970"/>
                </a:lnTo>
                <a:lnTo>
                  <a:pt x="38178" y="15240"/>
                </a:lnTo>
                <a:lnTo>
                  <a:pt x="43043" y="15240"/>
                </a:lnTo>
                <a:lnTo>
                  <a:pt x="42180" y="1397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11910" y="267353"/>
            <a:ext cx="172720" cy="132080"/>
          </a:xfrm>
          <a:custGeom>
            <a:avLst/>
            <a:gdLst/>
            <a:ahLst/>
            <a:cxnLst/>
            <a:rect l="l" t="t" r="r" b="b"/>
            <a:pathLst>
              <a:path w="172720" h="132079">
                <a:moveTo>
                  <a:pt x="29910" y="62229"/>
                </a:moveTo>
                <a:lnTo>
                  <a:pt x="26932" y="62229"/>
                </a:lnTo>
                <a:lnTo>
                  <a:pt x="27277" y="64769"/>
                </a:lnTo>
                <a:lnTo>
                  <a:pt x="27875" y="71119"/>
                </a:lnTo>
                <a:lnTo>
                  <a:pt x="27949" y="72389"/>
                </a:lnTo>
                <a:lnTo>
                  <a:pt x="28070" y="77469"/>
                </a:lnTo>
                <a:lnTo>
                  <a:pt x="27748" y="82549"/>
                </a:lnTo>
                <a:lnTo>
                  <a:pt x="27553" y="83819"/>
                </a:lnTo>
                <a:lnTo>
                  <a:pt x="27277" y="85089"/>
                </a:lnTo>
                <a:lnTo>
                  <a:pt x="26932" y="87629"/>
                </a:lnTo>
                <a:lnTo>
                  <a:pt x="26690" y="87629"/>
                </a:lnTo>
                <a:lnTo>
                  <a:pt x="25989" y="90169"/>
                </a:lnTo>
                <a:lnTo>
                  <a:pt x="25552" y="90169"/>
                </a:lnTo>
                <a:lnTo>
                  <a:pt x="24609" y="92709"/>
                </a:lnTo>
                <a:lnTo>
                  <a:pt x="23585" y="93979"/>
                </a:lnTo>
                <a:lnTo>
                  <a:pt x="22642" y="96519"/>
                </a:lnTo>
                <a:lnTo>
                  <a:pt x="22205" y="97789"/>
                </a:lnTo>
                <a:lnTo>
                  <a:pt x="21814" y="97789"/>
                </a:lnTo>
                <a:lnTo>
                  <a:pt x="21504" y="99059"/>
                </a:lnTo>
                <a:lnTo>
                  <a:pt x="21228" y="100329"/>
                </a:lnTo>
                <a:lnTo>
                  <a:pt x="20986" y="101599"/>
                </a:lnTo>
                <a:lnTo>
                  <a:pt x="20983" y="105409"/>
                </a:lnTo>
                <a:lnTo>
                  <a:pt x="21113" y="107949"/>
                </a:lnTo>
                <a:lnTo>
                  <a:pt x="21262" y="109219"/>
                </a:lnTo>
                <a:lnTo>
                  <a:pt x="21458" y="110489"/>
                </a:lnTo>
                <a:lnTo>
                  <a:pt x="21699" y="111759"/>
                </a:lnTo>
                <a:lnTo>
                  <a:pt x="21895" y="114299"/>
                </a:lnTo>
                <a:lnTo>
                  <a:pt x="22056" y="115569"/>
                </a:lnTo>
                <a:lnTo>
                  <a:pt x="22382" y="121919"/>
                </a:lnTo>
                <a:lnTo>
                  <a:pt x="22481" y="124459"/>
                </a:lnTo>
                <a:lnTo>
                  <a:pt x="22577" y="128269"/>
                </a:lnTo>
                <a:lnTo>
                  <a:pt x="22677" y="130809"/>
                </a:lnTo>
                <a:lnTo>
                  <a:pt x="22838" y="132079"/>
                </a:lnTo>
                <a:lnTo>
                  <a:pt x="25586" y="132079"/>
                </a:lnTo>
                <a:lnTo>
                  <a:pt x="25310" y="130809"/>
                </a:lnTo>
                <a:lnTo>
                  <a:pt x="25241" y="129539"/>
                </a:lnTo>
                <a:lnTo>
                  <a:pt x="25000" y="126999"/>
                </a:lnTo>
                <a:lnTo>
                  <a:pt x="24689" y="124459"/>
                </a:lnTo>
                <a:lnTo>
                  <a:pt x="24494" y="121919"/>
                </a:lnTo>
                <a:lnTo>
                  <a:pt x="26023" y="121919"/>
                </a:lnTo>
                <a:lnTo>
                  <a:pt x="26380" y="120649"/>
                </a:lnTo>
                <a:lnTo>
                  <a:pt x="26023" y="119379"/>
                </a:lnTo>
                <a:lnTo>
                  <a:pt x="24609" y="111759"/>
                </a:lnTo>
                <a:lnTo>
                  <a:pt x="24298" y="109219"/>
                </a:lnTo>
                <a:lnTo>
                  <a:pt x="23942" y="107949"/>
                </a:lnTo>
                <a:lnTo>
                  <a:pt x="24218" y="105409"/>
                </a:lnTo>
                <a:lnTo>
                  <a:pt x="23551" y="102869"/>
                </a:lnTo>
                <a:lnTo>
                  <a:pt x="23390" y="101599"/>
                </a:lnTo>
                <a:lnTo>
                  <a:pt x="23390" y="100329"/>
                </a:lnTo>
                <a:lnTo>
                  <a:pt x="23585" y="100329"/>
                </a:lnTo>
                <a:lnTo>
                  <a:pt x="23746" y="99059"/>
                </a:lnTo>
                <a:lnTo>
                  <a:pt x="24367" y="97789"/>
                </a:lnTo>
                <a:lnTo>
                  <a:pt x="24839" y="96519"/>
                </a:lnTo>
                <a:lnTo>
                  <a:pt x="25862" y="95249"/>
                </a:lnTo>
                <a:lnTo>
                  <a:pt x="26299" y="93979"/>
                </a:lnTo>
                <a:lnTo>
                  <a:pt x="26656" y="93979"/>
                </a:lnTo>
                <a:lnTo>
                  <a:pt x="27990" y="90169"/>
                </a:lnTo>
                <a:lnTo>
                  <a:pt x="28542" y="87629"/>
                </a:lnTo>
                <a:lnTo>
                  <a:pt x="29013" y="86359"/>
                </a:lnTo>
                <a:lnTo>
                  <a:pt x="29404" y="83819"/>
                </a:lnTo>
                <a:lnTo>
                  <a:pt x="30117" y="80009"/>
                </a:lnTo>
                <a:lnTo>
                  <a:pt x="30247" y="77469"/>
                </a:lnTo>
                <a:lnTo>
                  <a:pt x="30163" y="67309"/>
                </a:lnTo>
                <a:lnTo>
                  <a:pt x="29910" y="62229"/>
                </a:lnTo>
                <a:close/>
              </a:path>
              <a:path w="172720" h="132079">
                <a:moveTo>
                  <a:pt x="159615" y="107950"/>
                </a:moveTo>
                <a:lnTo>
                  <a:pt x="143734" y="107950"/>
                </a:lnTo>
                <a:lnTo>
                  <a:pt x="145390" y="110490"/>
                </a:lnTo>
                <a:lnTo>
                  <a:pt x="147667" y="111760"/>
                </a:lnTo>
                <a:lnTo>
                  <a:pt x="148414" y="113030"/>
                </a:lnTo>
                <a:lnTo>
                  <a:pt x="149829" y="115570"/>
                </a:lnTo>
                <a:lnTo>
                  <a:pt x="150495" y="115570"/>
                </a:lnTo>
                <a:lnTo>
                  <a:pt x="151829" y="118110"/>
                </a:lnTo>
                <a:lnTo>
                  <a:pt x="157303" y="129540"/>
                </a:lnTo>
                <a:lnTo>
                  <a:pt x="157775" y="130810"/>
                </a:lnTo>
                <a:lnTo>
                  <a:pt x="157775" y="132080"/>
                </a:lnTo>
                <a:lnTo>
                  <a:pt x="166652" y="132080"/>
                </a:lnTo>
                <a:lnTo>
                  <a:pt x="166423" y="129540"/>
                </a:lnTo>
                <a:lnTo>
                  <a:pt x="166101" y="128270"/>
                </a:lnTo>
                <a:lnTo>
                  <a:pt x="165629" y="127000"/>
                </a:lnTo>
                <a:lnTo>
                  <a:pt x="168423" y="127000"/>
                </a:lnTo>
                <a:lnTo>
                  <a:pt x="170194" y="125730"/>
                </a:lnTo>
                <a:lnTo>
                  <a:pt x="172667" y="125730"/>
                </a:lnTo>
                <a:lnTo>
                  <a:pt x="171057" y="121920"/>
                </a:lnTo>
                <a:lnTo>
                  <a:pt x="169355" y="119380"/>
                </a:lnTo>
                <a:lnTo>
                  <a:pt x="161696" y="119380"/>
                </a:lnTo>
                <a:lnTo>
                  <a:pt x="161466" y="118110"/>
                </a:lnTo>
                <a:lnTo>
                  <a:pt x="160362" y="118110"/>
                </a:lnTo>
                <a:lnTo>
                  <a:pt x="159891" y="116840"/>
                </a:lnTo>
                <a:lnTo>
                  <a:pt x="159028" y="115570"/>
                </a:lnTo>
                <a:lnTo>
                  <a:pt x="158120" y="114300"/>
                </a:lnTo>
                <a:lnTo>
                  <a:pt x="156751" y="111760"/>
                </a:lnTo>
                <a:lnTo>
                  <a:pt x="156038" y="111760"/>
                </a:lnTo>
                <a:lnTo>
                  <a:pt x="155567" y="110490"/>
                </a:lnTo>
                <a:lnTo>
                  <a:pt x="163318" y="110490"/>
                </a:lnTo>
                <a:lnTo>
                  <a:pt x="162053" y="109220"/>
                </a:lnTo>
                <a:lnTo>
                  <a:pt x="160638" y="109220"/>
                </a:lnTo>
                <a:lnTo>
                  <a:pt x="159615" y="107950"/>
                </a:lnTo>
                <a:close/>
              </a:path>
              <a:path w="172720" h="132079">
                <a:moveTo>
                  <a:pt x="165089" y="111760"/>
                </a:moveTo>
                <a:lnTo>
                  <a:pt x="159063" y="111760"/>
                </a:lnTo>
                <a:lnTo>
                  <a:pt x="159534" y="113030"/>
                </a:lnTo>
                <a:lnTo>
                  <a:pt x="160408" y="113030"/>
                </a:lnTo>
                <a:lnTo>
                  <a:pt x="160799" y="114300"/>
                </a:lnTo>
                <a:lnTo>
                  <a:pt x="161190" y="114300"/>
                </a:lnTo>
                <a:lnTo>
                  <a:pt x="161547" y="115570"/>
                </a:lnTo>
                <a:lnTo>
                  <a:pt x="162248" y="115570"/>
                </a:lnTo>
                <a:lnTo>
                  <a:pt x="162915" y="118110"/>
                </a:lnTo>
                <a:lnTo>
                  <a:pt x="162605" y="118110"/>
                </a:lnTo>
                <a:lnTo>
                  <a:pt x="162133" y="119380"/>
                </a:lnTo>
                <a:lnTo>
                  <a:pt x="169355" y="119380"/>
                </a:lnTo>
                <a:lnTo>
                  <a:pt x="168504" y="118110"/>
                </a:lnTo>
                <a:lnTo>
                  <a:pt x="167561" y="115570"/>
                </a:lnTo>
                <a:lnTo>
                  <a:pt x="166618" y="114300"/>
                </a:lnTo>
                <a:lnTo>
                  <a:pt x="165629" y="113030"/>
                </a:lnTo>
                <a:lnTo>
                  <a:pt x="165089" y="111760"/>
                </a:lnTo>
                <a:close/>
              </a:path>
              <a:path w="172720" h="132079">
                <a:moveTo>
                  <a:pt x="163318" y="110490"/>
                </a:moveTo>
                <a:lnTo>
                  <a:pt x="156751" y="110490"/>
                </a:lnTo>
                <a:lnTo>
                  <a:pt x="157372" y="111760"/>
                </a:lnTo>
                <a:lnTo>
                  <a:pt x="164065" y="111760"/>
                </a:lnTo>
                <a:lnTo>
                  <a:pt x="163318" y="110490"/>
                </a:lnTo>
                <a:close/>
              </a:path>
              <a:path w="172720" h="132079">
                <a:moveTo>
                  <a:pt x="137719" y="97790"/>
                </a:moveTo>
                <a:lnTo>
                  <a:pt x="128991" y="97790"/>
                </a:lnTo>
                <a:lnTo>
                  <a:pt x="130843" y="99060"/>
                </a:lnTo>
                <a:lnTo>
                  <a:pt x="131705" y="100330"/>
                </a:lnTo>
                <a:lnTo>
                  <a:pt x="142906" y="107950"/>
                </a:lnTo>
                <a:lnTo>
                  <a:pt x="151760" y="107950"/>
                </a:lnTo>
                <a:lnTo>
                  <a:pt x="151358" y="106680"/>
                </a:lnTo>
                <a:lnTo>
                  <a:pt x="150610" y="106680"/>
                </a:lnTo>
                <a:lnTo>
                  <a:pt x="148368" y="104140"/>
                </a:lnTo>
                <a:lnTo>
                  <a:pt x="147632" y="104140"/>
                </a:lnTo>
                <a:lnTo>
                  <a:pt x="146885" y="102870"/>
                </a:lnTo>
                <a:lnTo>
                  <a:pt x="144757" y="101600"/>
                </a:lnTo>
                <a:lnTo>
                  <a:pt x="143619" y="101600"/>
                </a:lnTo>
                <a:lnTo>
                  <a:pt x="142480" y="100330"/>
                </a:lnTo>
                <a:lnTo>
                  <a:pt x="138938" y="99060"/>
                </a:lnTo>
                <a:lnTo>
                  <a:pt x="137719" y="97790"/>
                </a:lnTo>
                <a:close/>
              </a:path>
              <a:path w="172720" h="132079">
                <a:moveTo>
                  <a:pt x="100288" y="100330"/>
                </a:moveTo>
                <a:lnTo>
                  <a:pt x="90502" y="100330"/>
                </a:lnTo>
                <a:lnTo>
                  <a:pt x="93055" y="101600"/>
                </a:lnTo>
                <a:lnTo>
                  <a:pt x="98874" y="101600"/>
                </a:lnTo>
                <a:lnTo>
                  <a:pt x="100288" y="100330"/>
                </a:lnTo>
                <a:close/>
              </a:path>
              <a:path w="172720" h="132079">
                <a:moveTo>
                  <a:pt x="88179" y="97790"/>
                </a:moveTo>
                <a:lnTo>
                  <a:pt x="79451" y="97790"/>
                </a:lnTo>
                <a:lnTo>
                  <a:pt x="83429" y="99060"/>
                </a:lnTo>
                <a:lnTo>
                  <a:pt x="85430" y="100330"/>
                </a:lnTo>
                <a:lnTo>
                  <a:pt x="106969" y="100330"/>
                </a:lnTo>
                <a:lnTo>
                  <a:pt x="110868" y="99060"/>
                </a:lnTo>
                <a:lnTo>
                  <a:pt x="89720" y="99060"/>
                </a:lnTo>
                <a:lnTo>
                  <a:pt x="88179" y="97790"/>
                </a:lnTo>
                <a:close/>
              </a:path>
              <a:path w="172720" h="132079">
                <a:moveTo>
                  <a:pt x="114755" y="97790"/>
                </a:moveTo>
                <a:lnTo>
                  <a:pt x="107291" y="97790"/>
                </a:lnTo>
                <a:lnTo>
                  <a:pt x="103554" y="99060"/>
                </a:lnTo>
                <a:lnTo>
                  <a:pt x="113501" y="99060"/>
                </a:lnTo>
                <a:lnTo>
                  <a:pt x="114755" y="97790"/>
                </a:lnTo>
                <a:close/>
              </a:path>
              <a:path w="172720" h="132079">
                <a:moveTo>
                  <a:pt x="79221" y="95250"/>
                </a:moveTo>
                <a:lnTo>
                  <a:pt x="67537" y="95250"/>
                </a:lnTo>
                <a:lnTo>
                  <a:pt x="69584" y="96520"/>
                </a:lnTo>
                <a:lnTo>
                  <a:pt x="71550" y="96520"/>
                </a:lnTo>
                <a:lnTo>
                  <a:pt x="75518" y="97790"/>
                </a:lnTo>
                <a:lnTo>
                  <a:pt x="85120" y="97790"/>
                </a:lnTo>
                <a:lnTo>
                  <a:pt x="82130" y="96520"/>
                </a:lnTo>
                <a:lnTo>
                  <a:pt x="79221" y="95250"/>
                </a:lnTo>
                <a:close/>
              </a:path>
              <a:path w="172720" h="132079">
                <a:moveTo>
                  <a:pt x="118963" y="96520"/>
                </a:moveTo>
                <a:lnTo>
                  <a:pt x="110983" y="96520"/>
                </a:lnTo>
                <a:lnTo>
                  <a:pt x="109131" y="97790"/>
                </a:lnTo>
                <a:lnTo>
                  <a:pt x="118377" y="97790"/>
                </a:lnTo>
                <a:lnTo>
                  <a:pt x="118963" y="96520"/>
                </a:lnTo>
                <a:close/>
              </a:path>
              <a:path w="172720" h="132079">
                <a:moveTo>
                  <a:pt x="133867" y="96520"/>
                </a:moveTo>
                <a:lnTo>
                  <a:pt x="126047" y="96520"/>
                </a:lnTo>
                <a:lnTo>
                  <a:pt x="127059" y="97790"/>
                </a:lnTo>
                <a:lnTo>
                  <a:pt x="135166" y="97790"/>
                </a:lnTo>
                <a:lnTo>
                  <a:pt x="133867" y="96520"/>
                </a:lnTo>
                <a:close/>
              </a:path>
              <a:path w="172720" h="132079">
                <a:moveTo>
                  <a:pt x="128485" y="95250"/>
                </a:moveTo>
                <a:lnTo>
                  <a:pt x="116411" y="95250"/>
                </a:lnTo>
                <a:lnTo>
                  <a:pt x="114605" y="96520"/>
                </a:lnTo>
                <a:lnTo>
                  <a:pt x="131234" y="96520"/>
                </a:lnTo>
                <a:lnTo>
                  <a:pt x="128485" y="95250"/>
                </a:lnTo>
                <a:close/>
              </a:path>
              <a:path w="172720" h="132079">
                <a:moveTo>
                  <a:pt x="76392" y="93980"/>
                </a:moveTo>
                <a:lnTo>
                  <a:pt x="58579" y="93980"/>
                </a:lnTo>
                <a:lnTo>
                  <a:pt x="58889" y="95250"/>
                </a:lnTo>
                <a:lnTo>
                  <a:pt x="77806" y="95250"/>
                </a:lnTo>
                <a:lnTo>
                  <a:pt x="76392" y="93980"/>
                </a:lnTo>
                <a:close/>
              </a:path>
              <a:path w="172720" h="132079">
                <a:moveTo>
                  <a:pt x="50828" y="33020"/>
                </a:moveTo>
                <a:lnTo>
                  <a:pt x="44423" y="33020"/>
                </a:lnTo>
                <a:lnTo>
                  <a:pt x="45055" y="34290"/>
                </a:lnTo>
                <a:lnTo>
                  <a:pt x="45722" y="35560"/>
                </a:lnTo>
                <a:lnTo>
                  <a:pt x="46355" y="35560"/>
                </a:lnTo>
                <a:lnTo>
                  <a:pt x="48114" y="39370"/>
                </a:lnTo>
                <a:lnTo>
                  <a:pt x="53392" y="58420"/>
                </a:lnTo>
                <a:lnTo>
                  <a:pt x="53898" y="63500"/>
                </a:lnTo>
                <a:lnTo>
                  <a:pt x="54094" y="67310"/>
                </a:lnTo>
                <a:lnTo>
                  <a:pt x="54565" y="72390"/>
                </a:lnTo>
                <a:lnTo>
                  <a:pt x="54841" y="76200"/>
                </a:lnTo>
                <a:lnTo>
                  <a:pt x="55428" y="80010"/>
                </a:lnTo>
                <a:lnTo>
                  <a:pt x="55669" y="81280"/>
                </a:lnTo>
                <a:lnTo>
                  <a:pt x="55945" y="82550"/>
                </a:lnTo>
                <a:lnTo>
                  <a:pt x="56256" y="83820"/>
                </a:lnTo>
                <a:lnTo>
                  <a:pt x="56842" y="87630"/>
                </a:lnTo>
                <a:lnTo>
                  <a:pt x="57084" y="88900"/>
                </a:lnTo>
                <a:lnTo>
                  <a:pt x="57360" y="90170"/>
                </a:lnTo>
                <a:lnTo>
                  <a:pt x="57831" y="91440"/>
                </a:lnTo>
                <a:lnTo>
                  <a:pt x="58303" y="93980"/>
                </a:lnTo>
                <a:lnTo>
                  <a:pt x="72574" y="93980"/>
                </a:lnTo>
                <a:lnTo>
                  <a:pt x="70055" y="92710"/>
                </a:lnTo>
                <a:lnTo>
                  <a:pt x="65226" y="92710"/>
                </a:lnTo>
                <a:lnTo>
                  <a:pt x="64789" y="91440"/>
                </a:lnTo>
                <a:lnTo>
                  <a:pt x="64007" y="91440"/>
                </a:lnTo>
                <a:lnTo>
                  <a:pt x="63650" y="90170"/>
                </a:lnTo>
                <a:lnTo>
                  <a:pt x="62512" y="86360"/>
                </a:lnTo>
                <a:lnTo>
                  <a:pt x="61799" y="82550"/>
                </a:lnTo>
                <a:lnTo>
                  <a:pt x="61488" y="81280"/>
                </a:lnTo>
                <a:lnTo>
                  <a:pt x="60902" y="77470"/>
                </a:lnTo>
                <a:lnTo>
                  <a:pt x="60384" y="73660"/>
                </a:lnTo>
                <a:lnTo>
                  <a:pt x="59993" y="71120"/>
                </a:lnTo>
                <a:lnTo>
                  <a:pt x="58889" y="58420"/>
                </a:lnTo>
                <a:lnTo>
                  <a:pt x="58303" y="53340"/>
                </a:lnTo>
                <a:lnTo>
                  <a:pt x="57751" y="49530"/>
                </a:lnTo>
                <a:lnTo>
                  <a:pt x="57440" y="48260"/>
                </a:lnTo>
                <a:lnTo>
                  <a:pt x="57084" y="45720"/>
                </a:lnTo>
                <a:lnTo>
                  <a:pt x="51426" y="34290"/>
                </a:lnTo>
                <a:lnTo>
                  <a:pt x="50828" y="33020"/>
                </a:lnTo>
                <a:close/>
              </a:path>
              <a:path w="172720" h="132079">
                <a:moveTo>
                  <a:pt x="8728" y="63499"/>
                </a:moveTo>
                <a:lnTo>
                  <a:pt x="7348" y="63499"/>
                </a:lnTo>
                <a:lnTo>
                  <a:pt x="8015" y="66039"/>
                </a:lnTo>
                <a:lnTo>
                  <a:pt x="8923" y="66039"/>
                </a:lnTo>
                <a:lnTo>
                  <a:pt x="9544" y="67309"/>
                </a:lnTo>
                <a:lnTo>
                  <a:pt x="15685" y="67309"/>
                </a:lnTo>
                <a:lnTo>
                  <a:pt x="17099" y="66039"/>
                </a:lnTo>
                <a:lnTo>
                  <a:pt x="18951" y="64769"/>
                </a:lnTo>
                <a:lnTo>
                  <a:pt x="9038" y="64769"/>
                </a:lnTo>
                <a:lnTo>
                  <a:pt x="8728" y="63499"/>
                </a:lnTo>
                <a:close/>
              </a:path>
              <a:path w="172720" h="132079">
                <a:moveTo>
                  <a:pt x="19894" y="55879"/>
                </a:moveTo>
                <a:lnTo>
                  <a:pt x="15881" y="55879"/>
                </a:lnTo>
                <a:lnTo>
                  <a:pt x="15214" y="57149"/>
                </a:lnTo>
                <a:lnTo>
                  <a:pt x="14547" y="57149"/>
                </a:lnTo>
                <a:lnTo>
                  <a:pt x="12615" y="58419"/>
                </a:lnTo>
                <a:lnTo>
                  <a:pt x="15524" y="58419"/>
                </a:lnTo>
                <a:lnTo>
                  <a:pt x="15685" y="59689"/>
                </a:lnTo>
                <a:lnTo>
                  <a:pt x="15685" y="60959"/>
                </a:lnTo>
                <a:lnTo>
                  <a:pt x="15444" y="60959"/>
                </a:lnTo>
                <a:lnTo>
                  <a:pt x="15168" y="62229"/>
                </a:lnTo>
                <a:lnTo>
                  <a:pt x="14466" y="62229"/>
                </a:lnTo>
                <a:lnTo>
                  <a:pt x="13638" y="63499"/>
                </a:lnTo>
                <a:lnTo>
                  <a:pt x="13132" y="63499"/>
                </a:lnTo>
                <a:lnTo>
                  <a:pt x="12339" y="64769"/>
                </a:lnTo>
                <a:lnTo>
                  <a:pt x="13523" y="64769"/>
                </a:lnTo>
                <a:lnTo>
                  <a:pt x="14627" y="63499"/>
                </a:lnTo>
                <a:lnTo>
                  <a:pt x="15639" y="62229"/>
                </a:lnTo>
                <a:lnTo>
                  <a:pt x="16111" y="60959"/>
                </a:lnTo>
                <a:lnTo>
                  <a:pt x="17456" y="59689"/>
                </a:lnTo>
                <a:lnTo>
                  <a:pt x="19066" y="57149"/>
                </a:lnTo>
                <a:lnTo>
                  <a:pt x="19894" y="55879"/>
                </a:lnTo>
                <a:close/>
              </a:path>
              <a:path w="172720" h="132079">
                <a:moveTo>
                  <a:pt x="20365" y="63499"/>
                </a:moveTo>
                <a:lnTo>
                  <a:pt x="16433" y="63499"/>
                </a:lnTo>
                <a:lnTo>
                  <a:pt x="15409" y="64769"/>
                </a:lnTo>
                <a:lnTo>
                  <a:pt x="18951" y="64769"/>
                </a:lnTo>
                <a:lnTo>
                  <a:pt x="20365" y="63499"/>
                </a:lnTo>
                <a:close/>
              </a:path>
              <a:path w="172720" h="132079">
                <a:moveTo>
                  <a:pt x="8015" y="60959"/>
                </a:moveTo>
                <a:lnTo>
                  <a:pt x="3495" y="60959"/>
                </a:lnTo>
                <a:lnTo>
                  <a:pt x="4829" y="62229"/>
                </a:lnTo>
                <a:lnTo>
                  <a:pt x="6324" y="62229"/>
                </a:lnTo>
                <a:lnTo>
                  <a:pt x="6566" y="63499"/>
                </a:lnTo>
                <a:lnTo>
                  <a:pt x="8291" y="63499"/>
                </a:lnTo>
                <a:lnTo>
                  <a:pt x="8130" y="62229"/>
                </a:lnTo>
                <a:lnTo>
                  <a:pt x="8015" y="60959"/>
                </a:lnTo>
                <a:close/>
              </a:path>
              <a:path w="172720" h="132079">
                <a:moveTo>
                  <a:pt x="32785" y="60959"/>
                </a:moveTo>
                <a:lnTo>
                  <a:pt x="19227" y="60959"/>
                </a:lnTo>
                <a:lnTo>
                  <a:pt x="17019" y="63499"/>
                </a:lnTo>
                <a:lnTo>
                  <a:pt x="22447" y="63499"/>
                </a:lnTo>
                <a:lnTo>
                  <a:pt x="23033" y="62229"/>
                </a:lnTo>
                <a:lnTo>
                  <a:pt x="31405" y="62229"/>
                </a:lnTo>
                <a:lnTo>
                  <a:pt x="32785" y="60959"/>
                </a:lnTo>
                <a:close/>
              </a:path>
              <a:path w="172720" h="132079">
                <a:moveTo>
                  <a:pt x="10476" y="59689"/>
                </a:moveTo>
                <a:lnTo>
                  <a:pt x="471" y="59689"/>
                </a:lnTo>
                <a:lnTo>
                  <a:pt x="747" y="60959"/>
                </a:lnTo>
                <a:lnTo>
                  <a:pt x="8256" y="60959"/>
                </a:lnTo>
                <a:lnTo>
                  <a:pt x="10476" y="59689"/>
                </a:lnTo>
                <a:close/>
              </a:path>
              <a:path w="172720" h="132079">
                <a:moveTo>
                  <a:pt x="36361" y="59690"/>
                </a:moveTo>
                <a:lnTo>
                  <a:pt x="20400" y="59689"/>
                </a:lnTo>
                <a:lnTo>
                  <a:pt x="20089" y="60959"/>
                </a:lnTo>
                <a:lnTo>
                  <a:pt x="35027" y="60960"/>
                </a:lnTo>
                <a:lnTo>
                  <a:pt x="36361" y="59690"/>
                </a:lnTo>
                <a:close/>
              </a:path>
              <a:path w="172720" h="132079">
                <a:moveTo>
                  <a:pt x="3806" y="55879"/>
                </a:moveTo>
                <a:lnTo>
                  <a:pt x="114" y="55879"/>
                </a:lnTo>
                <a:lnTo>
                  <a:pt x="195" y="57149"/>
                </a:lnTo>
                <a:lnTo>
                  <a:pt x="344" y="57149"/>
                </a:lnTo>
                <a:lnTo>
                  <a:pt x="0" y="58419"/>
                </a:lnTo>
                <a:lnTo>
                  <a:pt x="0" y="59689"/>
                </a:lnTo>
                <a:lnTo>
                  <a:pt x="2909" y="59689"/>
                </a:lnTo>
                <a:lnTo>
                  <a:pt x="2748" y="58419"/>
                </a:lnTo>
                <a:lnTo>
                  <a:pt x="2989" y="57149"/>
                </a:lnTo>
                <a:lnTo>
                  <a:pt x="3806" y="55879"/>
                </a:lnTo>
                <a:close/>
              </a:path>
              <a:path w="172720" h="132079">
                <a:moveTo>
                  <a:pt x="10611" y="59612"/>
                </a:moveTo>
                <a:lnTo>
                  <a:pt x="10476" y="59689"/>
                </a:lnTo>
                <a:lnTo>
                  <a:pt x="10611" y="59612"/>
                </a:lnTo>
                <a:close/>
              </a:path>
              <a:path w="172720" h="132079">
                <a:moveTo>
                  <a:pt x="38604" y="57150"/>
                </a:moveTo>
                <a:lnTo>
                  <a:pt x="28818" y="57149"/>
                </a:lnTo>
                <a:lnTo>
                  <a:pt x="25943" y="58419"/>
                </a:lnTo>
                <a:lnTo>
                  <a:pt x="23114" y="58419"/>
                </a:lnTo>
                <a:lnTo>
                  <a:pt x="22205" y="59689"/>
                </a:lnTo>
                <a:lnTo>
                  <a:pt x="37109" y="59690"/>
                </a:lnTo>
                <a:lnTo>
                  <a:pt x="38098" y="58420"/>
                </a:lnTo>
                <a:lnTo>
                  <a:pt x="38604" y="57150"/>
                </a:lnTo>
                <a:close/>
              </a:path>
              <a:path w="172720" h="132079">
                <a:moveTo>
                  <a:pt x="12695" y="58419"/>
                </a:moveTo>
                <a:lnTo>
                  <a:pt x="11281" y="58419"/>
                </a:lnTo>
                <a:lnTo>
                  <a:pt x="10611" y="59612"/>
                </a:lnTo>
                <a:lnTo>
                  <a:pt x="12695" y="58419"/>
                </a:lnTo>
                <a:close/>
              </a:path>
              <a:path w="172720" h="132079">
                <a:moveTo>
                  <a:pt x="41042" y="49530"/>
                </a:moveTo>
                <a:lnTo>
                  <a:pt x="40329" y="50800"/>
                </a:lnTo>
                <a:lnTo>
                  <a:pt x="38293" y="50800"/>
                </a:lnTo>
                <a:lnTo>
                  <a:pt x="37661" y="52070"/>
                </a:lnTo>
                <a:lnTo>
                  <a:pt x="37385" y="52070"/>
                </a:lnTo>
                <a:lnTo>
                  <a:pt x="36913" y="53340"/>
                </a:lnTo>
                <a:lnTo>
                  <a:pt x="36166" y="53340"/>
                </a:lnTo>
                <a:lnTo>
                  <a:pt x="35499" y="54610"/>
                </a:lnTo>
                <a:lnTo>
                  <a:pt x="35062" y="54610"/>
                </a:lnTo>
                <a:lnTo>
                  <a:pt x="34245" y="55880"/>
                </a:lnTo>
                <a:lnTo>
                  <a:pt x="32509" y="55880"/>
                </a:lnTo>
                <a:lnTo>
                  <a:pt x="31601" y="57149"/>
                </a:lnTo>
                <a:lnTo>
                  <a:pt x="39075" y="57150"/>
                </a:lnTo>
                <a:lnTo>
                  <a:pt x="39466" y="55880"/>
                </a:lnTo>
                <a:lnTo>
                  <a:pt x="39823" y="54610"/>
                </a:lnTo>
                <a:lnTo>
                  <a:pt x="40766" y="50800"/>
                </a:lnTo>
                <a:lnTo>
                  <a:pt x="41042" y="49530"/>
                </a:lnTo>
                <a:close/>
              </a:path>
              <a:path w="172720" h="132079">
                <a:moveTo>
                  <a:pt x="8762" y="50799"/>
                </a:moveTo>
                <a:lnTo>
                  <a:pt x="747" y="50799"/>
                </a:lnTo>
                <a:lnTo>
                  <a:pt x="505" y="52069"/>
                </a:lnTo>
                <a:lnTo>
                  <a:pt x="344" y="52069"/>
                </a:lnTo>
                <a:lnTo>
                  <a:pt x="229" y="54609"/>
                </a:lnTo>
                <a:lnTo>
                  <a:pt x="310" y="55879"/>
                </a:lnTo>
                <a:lnTo>
                  <a:pt x="4358" y="55879"/>
                </a:lnTo>
                <a:lnTo>
                  <a:pt x="5496" y="54609"/>
                </a:lnTo>
                <a:lnTo>
                  <a:pt x="7739" y="53339"/>
                </a:lnTo>
                <a:lnTo>
                  <a:pt x="8486" y="53339"/>
                </a:lnTo>
                <a:lnTo>
                  <a:pt x="8682" y="52069"/>
                </a:lnTo>
                <a:lnTo>
                  <a:pt x="8762" y="50799"/>
                </a:lnTo>
                <a:close/>
              </a:path>
              <a:path w="172720" h="132079">
                <a:moveTo>
                  <a:pt x="17732" y="27939"/>
                </a:moveTo>
                <a:lnTo>
                  <a:pt x="16076" y="27939"/>
                </a:lnTo>
                <a:lnTo>
                  <a:pt x="15329" y="29209"/>
                </a:lnTo>
                <a:lnTo>
                  <a:pt x="14777" y="30479"/>
                </a:lnTo>
                <a:lnTo>
                  <a:pt x="13328" y="34289"/>
                </a:lnTo>
                <a:lnTo>
                  <a:pt x="13006" y="35559"/>
                </a:lnTo>
                <a:lnTo>
                  <a:pt x="9073" y="35559"/>
                </a:lnTo>
                <a:lnTo>
                  <a:pt x="9073" y="36829"/>
                </a:lnTo>
                <a:lnTo>
                  <a:pt x="11982" y="36829"/>
                </a:lnTo>
                <a:lnTo>
                  <a:pt x="11557" y="38099"/>
                </a:lnTo>
                <a:lnTo>
                  <a:pt x="11085" y="39369"/>
                </a:lnTo>
                <a:lnTo>
                  <a:pt x="10499" y="40639"/>
                </a:lnTo>
                <a:lnTo>
                  <a:pt x="9234" y="41909"/>
                </a:lnTo>
                <a:lnTo>
                  <a:pt x="8532" y="41909"/>
                </a:lnTo>
                <a:lnTo>
                  <a:pt x="7072" y="44449"/>
                </a:lnTo>
                <a:lnTo>
                  <a:pt x="4047" y="46989"/>
                </a:lnTo>
                <a:lnTo>
                  <a:pt x="3334" y="48259"/>
                </a:lnTo>
                <a:lnTo>
                  <a:pt x="2000" y="49529"/>
                </a:lnTo>
                <a:lnTo>
                  <a:pt x="1414" y="49529"/>
                </a:lnTo>
                <a:lnTo>
                  <a:pt x="1057" y="50799"/>
                </a:lnTo>
                <a:lnTo>
                  <a:pt x="2782" y="50799"/>
                </a:lnTo>
                <a:lnTo>
                  <a:pt x="4001" y="49529"/>
                </a:lnTo>
                <a:lnTo>
                  <a:pt x="5381" y="48259"/>
                </a:lnTo>
                <a:lnTo>
                  <a:pt x="8256" y="44449"/>
                </a:lnTo>
                <a:lnTo>
                  <a:pt x="10970" y="41909"/>
                </a:lnTo>
                <a:lnTo>
                  <a:pt x="11557" y="40639"/>
                </a:lnTo>
                <a:lnTo>
                  <a:pt x="12971" y="39369"/>
                </a:lnTo>
                <a:lnTo>
                  <a:pt x="14351" y="36829"/>
                </a:lnTo>
                <a:lnTo>
                  <a:pt x="15168" y="34289"/>
                </a:lnTo>
                <a:lnTo>
                  <a:pt x="15685" y="33019"/>
                </a:lnTo>
                <a:lnTo>
                  <a:pt x="16387" y="30479"/>
                </a:lnTo>
                <a:lnTo>
                  <a:pt x="16743" y="30479"/>
                </a:lnTo>
                <a:lnTo>
                  <a:pt x="16938" y="29209"/>
                </a:lnTo>
                <a:lnTo>
                  <a:pt x="17732" y="27939"/>
                </a:lnTo>
                <a:close/>
              </a:path>
              <a:path w="172720" h="132079">
                <a:moveTo>
                  <a:pt x="64754" y="24130"/>
                </a:moveTo>
                <a:lnTo>
                  <a:pt x="60223" y="24130"/>
                </a:lnTo>
                <a:lnTo>
                  <a:pt x="59211" y="25400"/>
                </a:lnTo>
                <a:lnTo>
                  <a:pt x="58107" y="25400"/>
                </a:lnTo>
                <a:lnTo>
                  <a:pt x="50552" y="29210"/>
                </a:lnTo>
                <a:lnTo>
                  <a:pt x="48747" y="29210"/>
                </a:lnTo>
                <a:lnTo>
                  <a:pt x="47884" y="30480"/>
                </a:lnTo>
                <a:lnTo>
                  <a:pt x="47022" y="30480"/>
                </a:lnTo>
                <a:lnTo>
                  <a:pt x="45331" y="31750"/>
                </a:lnTo>
                <a:lnTo>
                  <a:pt x="43756" y="33020"/>
                </a:lnTo>
                <a:lnTo>
                  <a:pt x="51656" y="33020"/>
                </a:lnTo>
                <a:lnTo>
                  <a:pt x="53542" y="31750"/>
                </a:lnTo>
                <a:lnTo>
                  <a:pt x="56612" y="29210"/>
                </a:lnTo>
                <a:lnTo>
                  <a:pt x="59752" y="27940"/>
                </a:lnTo>
                <a:lnTo>
                  <a:pt x="61718" y="26670"/>
                </a:lnTo>
                <a:lnTo>
                  <a:pt x="62661" y="26670"/>
                </a:lnTo>
                <a:lnTo>
                  <a:pt x="63535" y="25400"/>
                </a:lnTo>
                <a:lnTo>
                  <a:pt x="64754" y="24130"/>
                </a:lnTo>
                <a:close/>
              </a:path>
              <a:path w="172720" h="132079">
                <a:moveTo>
                  <a:pt x="44618" y="26670"/>
                </a:moveTo>
                <a:lnTo>
                  <a:pt x="40570" y="26670"/>
                </a:lnTo>
                <a:lnTo>
                  <a:pt x="41042" y="27940"/>
                </a:lnTo>
                <a:lnTo>
                  <a:pt x="41789" y="27940"/>
                </a:lnTo>
                <a:lnTo>
                  <a:pt x="42422" y="29210"/>
                </a:lnTo>
                <a:lnTo>
                  <a:pt x="44618" y="26670"/>
                </a:lnTo>
                <a:close/>
              </a:path>
              <a:path w="172720" h="132079">
                <a:moveTo>
                  <a:pt x="19848" y="26669"/>
                </a:moveTo>
                <a:lnTo>
                  <a:pt x="17134" y="26669"/>
                </a:lnTo>
                <a:lnTo>
                  <a:pt x="16858" y="27939"/>
                </a:lnTo>
                <a:lnTo>
                  <a:pt x="18433" y="27939"/>
                </a:lnTo>
                <a:lnTo>
                  <a:pt x="19848" y="26669"/>
                </a:lnTo>
                <a:close/>
              </a:path>
              <a:path w="172720" h="132079">
                <a:moveTo>
                  <a:pt x="15524" y="0"/>
                </a:moveTo>
                <a:lnTo>
                  <a:pt x="14857" y="1269"/>
                </a:lnTo>
                <a:lnTo>
                  <a:pt x="13799" y="5079"/>
                </a:lnTo>
                <a:lnTo>
                  <a:pt x="13247" y="6349"/>
                </a:lnTo>
                <a:lnTo>
                  <a:pt x="13092" y="7619"/>
                </a:lnTo>
                <a:lnTo>
                  <a:pt x="13006" y="12699"/>
                </a:lnTo>
                <a:lnTo>
                  <a:pt x="13282" y="15239"/>
                </a:lnTo>
                <a:lnTo>
                  <a:pt x="13914" y="16509"/>
                </a:lnTo>
                <a:lnTo>
                  <a:pt x="14305" y="17779"/>
                </a:lnTo>
                <a:lnTo>
                  <a:pt x="14742" y="19049"/>
                </a:lnTo>
                <a:lnTo>
                  <a:pt x="15214" y="20319"/>
                </a:lnTo>
                <a:lnTo>
                  <a:pt x="17260" y="24129"/>
                </a:lnTo>
                <a:lnTo>
                  <a:pt x="18238" y="26669"/>
                </a:lnTo>
                <a:lnTo>
                  <a:pt x="20446" y="26669"/>
                </a:lnTo>
                <a:lnTo>
                  <a:pt x="21780" y="25399"/>
                </a:lnTo>
                <a:lnTo>
                  <a:pt x="22090" y="25399"/>
                </a:lnTo>
                <a:lnTo>
                  <a:pt x="22723" y="24130"/>
                </a:lnTo>
                <a:lnTo>
                  <a:pt x="19652" y="24129"/>
                </a:lnTo>
                <a:lnTo>
                  <a:pt x="19020" y="22859"/>
                </a:lnTo>
                <a:lnTo>
                  <a:pt x="18399" y="22859"/>
                </a:lnTo>
                <a:lnTo>
                  <a:pt x="18077" y="21589"/>
                </a:lnTo>
                <a:lnTo>
                  <a:pt x="16858" y="19049"/>
                </a:lnTo>
                <a:lnTo>
                  <a:pt x="16042" y="17779"/>
                </a:lnTo>
                <a:lnTo>
                  <a:pt x="15570" y="15239"/>
                </a:lnTo>
                <a:lnTo>
                  <a:pt x="15168" y="13969"/>
                </a:lnTo>
                <a:lnTo>
                  <a:pt x="14892" y="12699"/>
                </a:lnTo>
                <a:lnTo>
                  <a:pt x="14662" y="11429"/>
                </a:lnTo>
                <a:lnTo>
                  <a:pt x="14581" y="8889"/>
                </a:lnTo>
                <a:lnTo>
                  <a:pt x="14742" y="7619"/>
                </a:lnTo>
                <a:lnTo>
                  <a:pt x="14972" y="6349"/>
                </a:lnTo>
                <a:lnTo>
                  <a:pt x="15214" y="6349"/>
                </a:lnTo>
                <a:lnTo>
                  <a:pt x="15409" y="5079"/>
                </a:lnTo>
                <a:lnTo>
                  <a:pt x="15915" y="3809"/>
                </a:lnTo>
                <a:lnTo>
                  <a:pt x="19537" y="3810"/>
                </a:lnTo>
                <a:lnTo>
                  <a:pt x="18514" y="2540"/>
                </a:lnTo>
                <a:lnTo>
                  <a:pt x="16513" y="1270"/>
                </a:lnTo>
                <a:lnTo>
                  <a:pt x="15524" y="0"/>
                </a:lnTo>
                <a:close/>
              </a:path>
              <a:path w="172720" h="132079">
                <a:moveTo>
                  <a:pt x="62270" y="10160"/>
                </a:moveTo>
                <a:lnTo>
                  <a:pt x="57555" y="10160"/>
                </a:lnTo>
                <a:lnTo>
                  <a:pt x="56566" y="11430"/>
                </a:lnTo>
                <a:lnTo>
                  <a:pt x="55669" y="11430"/>
                </a:lnTo>
                <a:lnTo>
                  <a:pt x="54807" y="12700"/>
                </a:lnTo>
                <a:lnTo>
                  <a:pt x="54013" y="12700"/>
                </a:lnTo>
                <a:lnTo>
                  <a:pt x="53266" y="13970"/>
                </a:lnTo>
                <a:lnTo>
                  <a:pt x="51702" y="16510"/>
                </a:lnTo>
                <a:lnTo>
                  <a:pt x="50126" y="17780"/>
                </a:lnTo>
                <a:lnTo>
                  <a:pt x="49333" y="19050"/>
                </a:lnTo>
                <a:lnTo>
                  <a:pt x="47643" y="20320"/>
                </a:lnTo>
                <a:lnTo>
                  <a:pt x="46746" y="21590"/>
                </a:lnTo>
                <a:lnTo>
                  <a:pt x="46079" y="21590"/>
                </a:lnTo>
                <a:lnTo>
                  <a:pt x="45173" y="22809"/>
                </a:lnTo>
                <a:lnTo>
                  <a:pt x="40329" y="22860"/>
                </a:lnTo>
                <a:lnTo>
                  <a:pt x="39823" y="24130"/>
                </a:lnTo>
                <a:lnTo>
                  <a:pt x="31727" y="24130"/>
                </a:lnTo>
                <a:lnTo>
                  <a:pt x="31877" y="25400"/>
                </a:lnTo>
                <a:lnTo>
                  <a:pt x="38017" y="25400"/>
                </a:lnTo>
                <a:lnTo>
                  <a:pt x="39110" y="26670"/>
                </a:lnTo>
                <a:lnTo>
                  <a:pt x="45331" y="26670"/>
                </a:lnTo>
                <a:lnTo>
                  <a:pt x="48160" y="24130"/>
                </a:lnTo>
                <a:lnTo>
                  <a:pt x="50954" y="20320"/>
                </a:lnTo>
                <a:lnTo>
                  <a:pt x="53737" y="17780"/>
                </a:lnTo>
                <a:lnTo>
                  <a:pt x="55198" y="16510"/>
                </a:lnTo>
                <a:lnTo>
                  <a:pt x="57440" y="13970"/>
                </a:lnTo>
                <a:lnTo>
                  <a:pt x="58222" y="13970"/>
                </a:lnTo>
                <a:lnTo>
                  <a:pt x="59798" y="12700"/>
                </a:lnTo>
                <a:lnTo>
                  <a:pt x="62270" y="10160"/>
                </a:lnTo>
                <a:close/>
              </a:path>
              <a:path w="172720" h="132079">
                <a:moveTo>
                  <a:pt x="23896" y="22860"/>
                </a:moveTo>
                <a:lnTo>
                  <a:pt x="21262" y="22859"/>
                </a:lnTo>
                <a:lnTo>
                  <a:pt x="21032" y="24129"/>
                </a:lnTo>
                <a:lnTo>
                  <a:pt x="23033" y="24130"/>
                </a:lnTo>
                <a:lnTo>
                  <a:pt x="23896" y="22860"/>
                </a:lnTo>
                <a:close/>
              </a:path>
              <a:path w="172720" h="132079">
                <a:moveTo>
                  <a:pt x="34314" y="22860"/>
                </a:moveTo>
                <a:lnTo>
                  <a:pt x="32348" y="22860"/>
                </a:lnTo>
                <a:lnTo>
                  <a:pt x="32153" y="24130"/>
                </a:lnTo>
                <a:lnTo>
                  <a:pt x="34832" y="24130"/>
                </a:lnTo>
                <a:lnTo>
                  <a:pt x="34314" y="22860"/>
                </a:lnTo>
                <a:close/>
              </a:path>
              <a:path w="172720" h="132079">
                <a:moveTo>
                  <a:pt x="66042" y="22860"/>
                </a:moveTo>
                <a:lnTo>
                  <a:pt x="62431" y="22860"/>
                </a:lnTo>
                <a:lnTo>
                  <a:pt x="61166" y="24130"/>
                </a:lnTo>
                <a:lnTo>
                  <a:pt x="65421" y="24130"/>
                </a:lnTo>
                <a:lnTo>
                  <a:pt x="66042" y="22860"/>
                </a:lnTo>
                <a:close/>
              </a:path>
              <a:path w="172720" h="132079">
                <a:moveTo>
                  <a:pt x="34590" y="21590"/>
                </a:moveTo>
                <a:lnTo>
                  <a:pt x="22286" y="21590"/>
                </a:lnTo>
                <a:lnTo>
                  <a:pt x="21895" y="22859"/>
                </a:lnTo>
                <a:lnTo>
                  <a:pt x="34199" y="22860"/>
                </a:lnTo>
                <a:lnTo>
                  <a:pt x="34590" y="21590"/>
                </a:lnTo>
                <a:close/>
              </a:path>
              <a:path w="172720" h="132079">
                <a:moveTo>
                  <a:pt x="45251" y="21590"/>
                </a:moveTo>
                <a:lnTo>
                  <a:pt x="43089" y="21590"/>
                </a:lnTo>
                <a:lnTo>
                  <a:pt x="42617" y="22860"/>
                </a:lnTo>
                <a:lnTo>
                  <a:pt x="45136" y="22860"/>
                </a:lnTo>
                <a:lnTo>
                  <a:pt x="45251" y="21590"/>
                </a:lnTo>
                <a:close/>
              </a:path>
              <a:path w="172720" h="132079">
                <a:moveTo>
                  <a:pt x="67341" y="20320"/>
                </a:moveTo>
                <a:lnTo>
                  <a:pt x="64628" y="20320"/>
                </a:lnTo>
                <a:lnTo>
                  <a:pt x="64076" y="21590"/>
                </a:lnTo>
                <a:lnTo>
                  <a:pt x="63765" y="21590"/>
                </a:lnTo>
                <a:lnTo>
                  <a:pt x="63133" y="22860"/>
                </a:lnTo>
                <a:lnTo>
                  <a:pt x="66594" y="22860"/>
                </a:lnTo>
                <a:lnTo>
                  <a:pt x="66870" y="21590"/>
                </a:lnTo>
                <a:lnTo>
                  <a:pt x="67341" y="20320"/>
                </a:lnTo>
                <a:close/>
              </a:path>
              <a:path w="172720" h="132079">
                <a:moveTo>
                  <a:pt x="24804" y="10160"/>
                </a:moveTo>
                <a:lnTo>
                  <a:pt x="21228" y="10160"/>
                </a:lnTo>
                <a:lnTo>
                  <a:pt x="21780" y="11430"/>
                </a:lnTo>
                <a:lnTo>
                  <a:pt x="22447" y="12700"/>
                </a:lnTo>
                <a:lnTo>
                  <a:pt x="23033" y="13970"/>
                </a:lnTo>
                <a:lnTo>
                  <a:pt x="23470" y="15240"/>
                </a:lnTo>
                <a:lnTo>
                  <a:pt x="23942" y="16510"/>
                </a:lnTo>
                <a:lnTo>
                  <a:pt x="24137" y="17780"/>
                </a:lnTo>
                <a:lnTo>
                  <a:pt x="23781" y="19050"/>
                </a:lnTo>
                <a:lnTo>
                  <a:pt x="23620" y="20320"/>
                </a:lnTo>
                <a:lnTo>
                  <a:pt x="23355" y="21590"/>
                </a:lnTo>
                <a:lnTo>
                  <a:pt x="24298" y="21590"/>
                </a:lnTo>
                <a:lnTo>
                  <a:pt x="24333" y="17780"/>
                </a:lnTo>
                <a:lnTo>
                  <a:pt x="24770" y="16510"/>
                </a:lnTo>
                <a:lnTo>
                  <a:pt x="25080" y="15240"/>
                </a:lnTo>
                <a:lnTo>
                  <a:pt x="25310" y="12700"/>
                </a:lnTo>
                <a:lnTo>
                  <a:pt x="25471" y="11430"/>
                </a:lnTo>
                <a:lnTo>
                  <a:pt x="24804" y="10160"/>
                </a:lnTo>
                <a:close/>
              </a:path>
              <a:path w="172720" h="132079">
                <a:moveTo>
                  <a:pt x="35257" y="19050"/>
                </a:moveTo>
                <a:lnTo>
                  <a:pt x="35188" y="20320"/>
                </a:lnTo>
                <a:lnTo>
                  <a:pt x="30865" y="20320"/>
                </a:lnTo>
                <a:lnTo>
                  <a:pt x="30508" y="21590"/>
                </a:lnTo>
                <a:lnTo>
                  <a:pt x="34866" y="21590"/>
                </a:lnTo>
                <a:lnTo>
                  <a:pt x="35694" y="20320"/>
                </a:lnTo>
                <a:lnTo>
                  <a:pt x="35257" y="19050"/>
                </a:lnTo>
                <a:close/>
              </a:path>
              <a:path w="172720" h="132079">
                <a:moveTo>
                  <a:pt x="31451" y="17780"/>
                </a:moveTo>
                <a:lnTo>
                  <a:pt x="31095" y="20320"/>
                </a:lnTo>
                <a:lnTo>
                  <a:pt x="33923" y="20320"/>
                </a:lnTo>
                <a:lnTo>
                  <a:pt x="33176" y="19050"/>
                </a:lnTo>
                <a:lnTo>
                  <a:pt x="31451" y="17780"/>
                </a:lnTo>
                <a:close/>
              </a:path>
              <a:path w="172720" h="132079">
                <a:moveTo>
                  <a:pt x="69877" y="8890"/>
                </a:moveTo>
                <a:lnTo>
                  <a:pt x="67387" y="8890"/>
                </a:lnTo>
                <a:lnTo>
                  <a:pt x="67422" y="10160"/>
                </a:lnTo>
                <a:lnTo>
                  <a:pt x="67261" y="10160"/>
                </a:lnTo>
                <a:lnTo>
                  <a:pt x="66916" y="13970"/>
                </a:lnTo>
                <a:lnTo>
                  <a:pt x="66720" y="15240"/>
                </a:lnTo>
                <a:lnTo>
                  <a:pt x="66479" y="16510"/>
                </a:lnTo>
                <a:lnTo>
                  <a:pt x="66203" y="16510"/>
                </a:lnTo>
                <a:lnTo>
                  <a:pt x="65893" y="17780"/>
                </a:lnTo>
                <a:lnTo>
                  <a:pt x="65536" y="19050"/>
                </a:lnTo>
                <a:lnTo>
                  <a:pt x="65295" y="19050"/>
                </a:lnTo>
                <a:lnTo>
                  <a:pt x="65099" y="20320"/>
                </a:lnTo>
                <a:lnTo>
                  <a:pt x="69779" y="10160"/>
                </a:lnTo>
                <a:lnTo>
                  <a:pt x="69877" y="8890"/>
                </a:lnTo>
                <a:close/>
              </a:path>
              <a:path w="172720" h="132079">
                <a:moveTo>
                  <a:pt x="19537" y="3810"/>
                </a:moveTo>
                <a:lnTo>
                  <a:pt x="16743" y="3810"/>
                </a:lnTo>
                <a:lnTo>
                  <a:pt x="17605" y="5080"/>
                </a:lnTo>
                <a:lnTo>
                  <a:pt x="19894" y="7620"/>
                </a:lnTo>
                <a:lnTo>
                  <a:pt x="20285" y="8890"/>
                </a:lnTo>
                <a:lnTo>
                  <a:pt x="20952" y="10160"/>
                </a:lnTo>
                <a:lnTo>
                  <a:pt x="24563" y="10160"/>
                </a:lnTo>
                <a:lnTo>
                  <a:pt x="22481" y="7620"/>
                </a:lnTo>
                <a:lnTo>
                  <a:pt x="19537" y="3810"/>
                </a:lnTo>
                <a:close/>
              </a:path>
              <a:path w="172720" h="132079">
                <a:moveTo>
                  <a:pt x="70101" y="5080"/>
                </a:moveTo>
                <a:lnTo>
                  <a:pt x="67663" y="6350"/>
                </a:lnTo>
                <a:lnTo>
                  <a:pt x="65260" y="6350"/>
                </a:lnTo>
                <a:lnTo>
                  <a:pt x="62903" y="7620"/>
                </a:lnTo>
                <a:lnTo>
                  <a:pt x="60660" y="8890"/>
                </a:lnTo>
                <a:lnTo>
                  <a:pt x="58533" y="10160"/>
                </a:lnTo>
                <a:lnTo>
                  <a:pt x="64041" y="10160"/>
                </a:lnTo>
                <a:lnTo>
                  <a:pt x="64950" y="8890"/>
                </a:lnTo>
                <a:lnTo>
                  <a:pt x="69877" y="8890"/>
                </a:lnTo>
                <a:lnTo>
                  <a:pt x="69975" y="7620"/>
                </a:lnTo>
                <a:lnTo>
                  <a:pt x="70101" y="508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34944" y="30311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494" y="0"/>
                </a:moveTo>
                <a:lnTo>
                  <a:pt x="1138" y="389"/>
                </a:lnTo>
                <a:lnTo>
                  <a:pt x="782" y="1133"/>
                </a:lnTo>
                <a:lnTo>
                  <a:pt x="0" y="3092"/>
                </a:lnTo>
                <a:lnTo>
                  <a:pt x="517" y="3172"/>
                </a:lnTo>
                <a:lnTo>
                  <a:pt x="988" y="3206"/>
                </a:lnTo>
                <a:lnTo>
                  <a:pt x="1460" y="3206"/>
                </a:lnTo>
                <a:lnTo>
                  <a:pt x="1885" y="3172"/>
                </a:lnTo>
                <a:lnTo>
                  <a:pt x="3150" y="2473"/>
                </a:lnTo>
                <a:lnTo>
                  <a:pt x="3104" y="1454"/>
                </a:lnTo>
                <a:lnTo>
                  <a:pt x="2874" y="1133"/>
                </a:lnTo>
                <a:lnTo>
                  <a:pt x="2518" y="744"/>
                </a:lnTo>
                <a:lnTo>
                  <a:pt x="2081" y="389"/>
                </a:lnTo>
                <a:lnTo>
                  <a:pt x="1494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72790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90" y="148"/>
                </a:lnTo>
                <a:lnTo>
                  <a:pt x="551" y="148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72790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16" y="309"/>
                </a:lnTo>
                <a:lnTo>
                  <a:pt x="1057" y="309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73181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60" y="0"/>
                </a:moveTo>
                <a:lnTo>
                  <a:pt x="0" y="0"/>
                </a:lnTo>
                <a:lnTo>
                  <a:pt x="425" y="194"/>
                </a:lnTo>
                <a:lnTo>
                  <a:pt x="862" y="320"/>
                </a:lnTo>
                <a:lnTo>
                  <a:pt x="1218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67753" y="21071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6094" y="0"/>
                </a:moveTo>
                <a:lnTo>
                  <a:pt x="5853" y="0"/>
                </a:lnTo>
                <a:lnTo>
                  <a:pt x="6290" y="194"/>
                </a:lnTo>
                <a:lnTo>
                  <a:pt x="6761" y="355"/>
                </a:lnTo>
                <a:lnTo>
                  <a:pt x="7152" y="355"/>
                </a:lnTo>
                <a:lnTo>
                  <a:pt x="6094" y="0"/>
                </a:lnTo>
                <a:close/>
              </a:path>
              <a:path w="7620" h="635">
                <a:moveTo>
                  <a:pt x="34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67673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6727" y="0"/>
                </a:moveTo>
                <a:lnTo>
                  <a:pt x="6370" y="0"/>
                </a:lnTo>
                <a:lnTo>
                  <a:pt x="6842" y="194"/>
                </a:lnTo>
                <a:lnTo>
                  <a:pt x="7313" y="343"/>
                </a:lnTo>
                <a:lnTo>
                  <a:pt x="7750" y="343"/>
                </a:lnTo>
                <a:lnTo>
                  <a:pt x="6727" y="0"/>
                </a:lnTo>
                <a:close/>
              </a:path>
              <a:path w="8254" h="635">
                <a:moveTo>
                  <a:pt x="114" y="114"/>
                </a:moveTo>
                <a:lnTo>
                  <a:pt x="0" y="343"/>
                </a:lnTo>
                <a:lnTo>
                  <a:pt x="436" y="343"/>
                </a:lnTo>
                <a:lnTo>
                  <a:pt x="11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67592" y="211073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275" y="0"/>
                </a:moveTo>
                <a:lnTo>
                  <a:pt x="0" y="309"/>
                </a:lnTo>
                <a:lnTo>
                  <a:pt x="793" y="309"/>
                </a:lnTo>
                <a:lnTo>
                  <a:pt x="275" y="0"/>
                </a:lnTo>
                <a:close/>
              </a:path>
              <a:path w="8890" h="635">
                <a:moveTo>
                  <a:pt x="7313" y="0"/>
                </a:moveTo>
                <a:lnTo>
                  <a:pt x="6922" y="0"/>
                </a:lnTo>
                <a:lnTo>
                  <a:pt x="7946" y="309"/>
                </a:lnTo>
                <a:lnTo>
                  <a:pt x="8383" y="309"/>
                </a:lnTo>
                <a:lnTo>
                  <a:pt x="731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67477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632" y="0"/>
                </a:moveTo>
                <a:lnTo>
                  <a:pt x="195" y="0"/>
                </a:lnTo>
                <a:lnTo>
                  <a:pt x="114" y="160"/>
                </a:lnTo>
                <a:lnTo>
                  <a:pt x="0" y="320"/>
                </a:lnTo>
                <a:lnTo>
                  <a:pt x="1184" y="320"/>
                </a:lnTo>
                <a:lnTo>
                  <a:pt x="632" y="0"/>
                </a:lnTo>
                <a:close/>
              </a:path>
              <a:path w="9525" h="635">
                <a:moveTo>
                  <a:pt x="7946" y="0"/>
                </a:moveTo>
                <a:lnTo>
                  <a:pt x="7509" y="0"/>
                </a:lnTo>
                <a:lnTo>
                  <a:pt x="8613" y="320"/>
                </a:lnTo>
                <a:lnTo>
                  <a:pt x="9004" y="320"/>
                </a:lnTo>
                <a:lnTo>
                  <a:pt x="7946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67397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59" h="635">
                <a:moveTo>
                  <a:pt x="988" y="0"/>
                </a:moveTo>
                <a:lnTo>
                  <a:pt x="195" y="0"/>
                </a:lnTo>
                <a:lnTo>
                  <a:pt x="0" y="309"/>
                </a:lnTo>
                <a:lnTo>
                  <a:pt x="1540" y="309"/>
                </a:lnTo>
                <a:lnTo>
                  <a:pt x="988" y="0"/>
                </a:lnTo>
                <a:close/>
              </a:path>
              <a:path w="10159" h="635">
                <a:moveTo>
                  <a:pt x="8578" y="0"/>
                </a:moveTo>
                <a:lnTo>
                  <a:pt x="8141" y="0"/>
                </a:lnTo>
                <a:lnTo>
                  <a:pt x="9326" y="309"/>
                </a:lnTo>
                <a:lnTo>
                  <a:pt x="9602" y="309"/>
                </a:lnTo>
                <a:lnTo>
                  <a:pt x="857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67316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345" y="0"/>
                </a:moveTo>
                <a:lnTo>
                  <a:pt x="160" y="0"/>
                </a:lnTo>
                <a:lnTo>
                  <a:pt x="0" y="309"/>
                </a:lnTo>
                <a:lnTo>
                  <a:pt x="1897" y="309"/>
                </a:lnTo>
                <a:lnTo>
                  <a:pt x="1345" y="0"/>
                </a:lnTo>
                <a:close/>
              </a:path>
              <a:path w="10795" h="635">
                <a:moveTo>
                  <a:pt x="9165" y="0"/>
                </a:moveTo>
                <a:lnTo>
                  <a:pt x="8774" y="0"/>
                </a:lnTo>
                <a:lnTo>
                  <a:pt x="10108" y="309"/>
                </a:lnTo>
                <a:lnTo>
                  <a:pt x="916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67247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690" y="0"/>
                </a:moveTo>
                <a:lnTo>
                  <a:pt x="149" y="0"/>
                </a:lnTo>
                <a:lnTo>
                  <a:pt x="0" y="320"/>
                </a:lnTo>
                <a:lnTo>
                  <a:pt x="2242" y="320"/>
                </a:lnTo>
                <a:lnTo>
                  <a:pt x="1690" y="0"/>
                </a:lnTo>
                <a:close/>
              </a:path>
              <a:path w="10795" h="635">
                <a:moveTo>
                  <a:pt x="9751" y="0"/>
                </a:moveTo>
                <a:lnTo>
                  <a:pt x="9475" y="0"/>
                </a:lnTo>
                <a:lnTo>
                  <a:pt x="10568" y="240"/>
                </a:lnTo>
                <a:lnTo>
                  <a:pt x="9751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67167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2046" y="0"/>
                </a:moveTo>
                <a:lnTo>
                  <a:pt x="149" y="0"/>
                </a:lnTo>
                <a:lnTo>
                  <a:pt x="0" y="309"/>
                </a:lnTo>
                <a:lnTo>
                  <a:pt x="2633" y="309"/>
                </a:lnTo>
                <a:lnTo>
                  <a:pt x="2322" y="160"/>
                </a:lnTo>
                <a:lnTo>
                  <a:pt x="2046" y="0"/>
                </a:lnTo>
                <a:close/>
              </a:path>
              <a:path w="10795" h="635">
                <a:moveTo>
                  <a:pt x="10372" y="0"/>
                </a:moveTo>
                <a:lnTo>
                  <a:pt x="10648" y="80"/>
                </a:lnTo>
                <a:lnTo>
                  <a:pt x="10372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67086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160" y="0"/>
                </a:moveTo>
                <a:lnTo>
                  <a:pt x="2403" y="0"/>
                </a:lnTo>
                <a:lnTo>
                  <a:pt x="302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67006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160" y="0"/>
                </a:moveTo>
                <a:lnTo>
                  <a:pt x="2794" y="0"/>
                </a:lnTo>
                <a:lnTo>
                  <a:pt x="3426" y="320"/>
                </a:lnTo>
                <a:lnTo>
                  <a:pt x="0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6692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185" y="0"/>
                </a:lnTo>
                <a:lnTo>
                  <a:pt x="3852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66845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587" y="0"/>
                </a:lnTo>
                <a:lnTo>
                  <a:pt x="425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66810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3967" y="0"/>
                </a:moveTo>
                <a:lnTo>
                  <a:pt x="114" y="0"/>
                </a:lnTo>
                <a:lnTo>
                  <a:pt x="0" y="320"/>
                </a:lnTo>
                <a:lnTo>
                  <a:pt x="4680" y="320"/>
                </a:lnTo>
                <a:lnTo>
                  <a:pt x="3967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66730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369" y="0"/>
                </a:moveTo>
                <a:lnTo>
                  <a:pt x="114" y="0"/>
                </a:lnTo>
                <a:lnTo>
                  <a:pt x="0" y="309"/>
                </a:lnTo>
                <a:lnTo>
                  <a:pt x="5117" y="309"/>
                </a:lnTo>
                <a:lnTo>
                  <a:pt x="4369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66649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841" y="0"/>
                </a:moveTo>
                <a:lnTo>
                  <a:pt x="160" y="0"/>
                </a:lnTo>
                <a:lnTo>
                  <a:pt x="0" y="355"/>
                </a:lnTo>
                <a:lnTo>
                  <a:pt x="5588" y="355"/>
                </a:lnTo>
                <a:lnTo>
                  <a:pt x="5197" y="194"/>
                </a:lnTo>
                <a:lnTo>
                  <a:pt x="4841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66615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232" y="0"/>
                </a:moveTo>
                <a:lnTo>
                  <a:pt x="114" y="0"/>
                </a:lnTo>
                <a:lnTo>
                  <a:pt x="0" y="355"/>
                </a:lnTo>
                <a:lnTo>
                  <a:pt x="6048" y="355"/>
                </a:lnTo>
                <a:lnTo>
                  <a:pt x="5657" y="206"/>
                </a:lnTo>
                <a:lnTo>
                  <a:pt x="5232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66534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4" h="635">
                <a:moveTo>
                  <a:pt x="5703" y="0"/>
                </a:moveTo>
                <a:lnTo>
                  <a:pt x="114" y="0"/>
                </a:lnTo>
                <a:lnTo>
                  <a:pt x="0" y="309"/>
                </a:lnTo>
                <a:lnTo>
                  <a:pt x="6566" y="309"/>
                </a:lnTo>
                <a:lnTo>
                  <a:pt x="5703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66500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163" y="0"/>
                </a:moveTo>
                <a:lnTo>
                  <a:pt x="114" y="0"/>
                </a:lnTo>
                <a:lnTo>
                  <a:pt x="0" y="320"/>
                </a:lnTo>
                <a:lnTo>
                  <a:pt x="7037" y="320"/>
                </a:lnTo>
                <a:lnTo>
                  <a:pt x="6163" y="0"/>
                </a:lnTo>
                <a:close/>
              </a:path>
              <a:path w="30479" h="635">
                <a:moveTo>
                  <a:pt x="30347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66419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681" y="0"/>
                </a:moveTo>
                <a:lnTo>
                  <a:pt x="114" y="0"/>
                </a:lnTo>
                <a:lnTo>
                  <a:pt x="0" y="309"/>
                </a:lnTo>
                <a:lnTo>
                  <a:pt x="7624" y="309"/>
                </a:lnTo>
                <a:lnTo>
                  <a:pt x="6681" y="0"/>
                </a:lnTo>
                <a:close/>
              </a:path>
              <a:path w="30479" h="635">
                <a:moveTo>
                  <a:pt x="30462" y="114"/>
                </a:moveTo>
                <a:lnTo>
                  <a:pt x="29715" y="309"/>
                </a:lnTo>
                <a:lnTo>
                  <a:pt x="30232" y="309"/>
                </a:lnTo>
                <a:lnTo>
                  <a:pt x="30462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66373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164" y="0"/>
                </a:moveTo>
                <a:lnTo>
                  <a:pt x="126" y="0"/>
                </a:lnTo>
                <a:lnTo>
                  <a:pt x="0" y="309"/>
                </a:lnTo>
                <a:lnTo>
                  <a:pt x="8187" y="309"/>
                </a:lnTo>
                <a:lnTo>
                  <a:pt x="7164" y="0"/>
                </a:lnTo>
                <a:close/>
              </a:path>
              <a:path w="30479" h="635">
                <a:moveTo>
                  <a:pt x="30474" y="0"/>
                </a:moveTo>
                <a:lnTo>
                  <a:pt x="29025" y="309"/>
                </a:lnTo>
                <a:lnTo>
                  <a:pt x="30083" y="309"/>
                </a:lnTo>
                <a:lnTo>
                  <a:pt x="30474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66304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739" y="0"/>
                </a:moveTo>
                <a:lnTo>
                  <a:pt x="114" y="0"/>
                </a:lnTo>
                <a:lnTo>
                  <a:pt x="0" y="320"/>
                </a:lnTo>
                <a:lnTo>
                  <a:pt x="8797" y="320"/>
                </a:lnTo>
                <a:lnTo>
                  <a:pt x="7739" y="0"/>
                </a:lnTo>
                <a:close/>
              </a:path>
              <a:path w="30479" h="635">
                <a:moveTo>
                  <a:pt x="30347" y="0"/>
                </a:moveTo>
                <a:lnTo>
                  <a:pt x="29830" y="0"/>
                </a:lnTo>
                <a:lnTo>
                  <a:pt x="28139" y="320"/>
                </a:lnTo>
                <a:lnTo>
                  <a:pt x="29956" y="320"/>
                </a:lnTo>
                <a:lnTo>
                  <a:pt x="30347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6625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302" y="0"/>
                </a:moveTo>
                <a:lnTo>
                  <a:pt x="114" y="0"/>
                </a:lnTo>
                <a:lnTo>
                  <a:pt x="0" y="309"/>
                </a:lnTo>
                <a:lnTo>
                  <a:pt x="9441" y="309"/>
                </a:lnTo>
                <a:lnTo>
                  <a:pt x="8843" y="160"/>
                </a:lnTo>
                <a:lnTo>
                  <a:pt x="8302" y="0"/>
                </a:lnTo>
                <a:close/>
              </a:path>
              <a:path w="30479" h="635">
                <a:moveTo>
                  <a:pt x="30198" y="0"/>
                </a:moveTo>
                <a:lnTo>
                  <a:pt x="29140" y="0"/>
                </a:lnTo>
                <a:lnTo>
                  <a:pt x="28174" y="160"/>
                </a:lnTo>
                <a:lnTo>
                  <a:pt x="27564" y="309"/>
                </a:lnTo>
                <a:lnTo>
                  <a:pt x="29761" y="309"/>
                </a:lnTo>
                <a:lnTo>
                  <a:pt x="30058" y="114"/>
                </a:lnTo>
                <a:lnTo>
                  <a:pt x="30198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66224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877" y="0"/>
                </a:moveTo>
                <a:lnTo>
                  <a:pt x="80" y="0"/>
                </a:lnTo>
                <a:lnTo>
                  <a:pt x="0" y="309"/>
                </a:lnTo>
                <a:lnTo>
                  <a:pt x="10096" y="309"/>
                </a:lnTo>
                <a:lnTo>
                  <a:pt x="8877" y="0"/>
                </a:lnTo>
                <a:close/>
              </a:path>
              <a:path w="30479" h="635">
                <a:moveTo>
                  <a:pt x="30037" y="0"/>
                </a:moveTo>
                <a:lnTo>
                  <a:pt x="28220" y="0"/>
                </a:lnTo>
                <a:lnTo>
                  <a:pt x="27990" y="34"/>
                </a:lnTo>
                <a:lnTo>
                  <a:pt x="26886" y="309"/>
                </a:lnTo>
                <a:lnTo>
                  <a:pt x="29600" y="309"/>
                </a:lnTo>
                <a:lnTo>
                  <a:pt x="29795" y="148"/>
                </a:lnTo>
                <a:lnTo>
                  <a:pt x="30037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66178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9521" y="0"/>
                </a:moveTo>
                <a:lnTo>
                  <a:pt x="80" y="0"/>
                </a:lnTo>
                <a:lnTo>
                  <a:pt x="0" y="320"/>
                </a:lnTo>
                <a:lnTo>
                  <a:pt x="10890" y="320"/>
                </a:lnTo>
                <a:lnTo>
                  <a:pt x="9521" y="0"/>
                </a:lnTo>
                <a:close/>
              </a:path>
              <a:path w="29845" h="635">
                <a:moveTo>
                  <a:pt x="29841" y="0"/>
                </a:moveTo>
                <a:lnTo>
                  <a:pt x="27645" y="0"/>
                </a:lnTo>
                <a:lnTo>
                  <a:pt x="27323" y="80"/>
                </a:lnTo>
                <a:lnTo>
                  <a:pt x="26104" y="320"/>
                </a:lnTo>
                <a:lnTo>
                  <a:pt x="29416" y="320"/>
                </a:lnTo>
                <a:lnTo>
                  <a:pt x="2984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66097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0223" y="0"/>
                </a:moveTo>
                <a:lnTo>
                  <a:pt x="126" y="0"/>
                </a:lnTo>
                <a:lnTo>
                  <a:pt x="0" y="309"/>
                </a:lnTo>
                <a:lnTo>
                  <a:pt x="11764" y="309"/>
                </a:lnTo>
                <a:lnTo>
                  <a:pt x="10223" y="0"/>
                </a:lnTo>
                <a:close/>
              </a:path>
              <a:path w="29845" h="635">
                <a:moveTo>
                  <a:pt x="29726" y="0"/>
                </a:moveTo>
                <a:lnTo>
                  <a:pt x="27012" y="0"/>
                </a:lnTo>
                <a:lnTo>
                  <a:pt x="25322" y="309"/>
                </a:lnTo>
                <a:lnTo>
                  <a:pt x="29301" y="309"/>
                </a:lnTo>
                <a:lnTo>
                  <a:pt x="29726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66063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005" y="0"/>
                </a:moveTo>
                <a:lnTo>
                  <a:pt x="114" y="0"/>
                </a:lnTo>
                <a:lnTo>
                  <a:pt x="0" y="309"/>
                </a:lnTo>
                <a:lnTo>
                  <a:pt x="12776" y="309"/>
                </a:lnTo>
                <a:lnTo>
                  <a:pt x="12304" y="229"/>
                </a:lnTo>
                <a:lnTo>
                  <a:pt x="11879" y="194"/>
                </a:lnTo>
                <a:lnTo>
                  <a:pt x="11442" y="68"/>
                </a:lnTo>
                <a:lnTo>
                  <a:pt x="11005" y="0"/>
                </a:lnTo>
                <a:close/>
              </a:path>
              <a:path w="29845" h="635">
                <a:moveTo>
                  <a:pt x="29531" y="0"/>
                </a:moveTo>
                <a:lnTo>
                  <a:pt x="26219" y="0"/>
                </a:lnTo>
                <a:lnTo>
                  <a:pt x="24298" y="309"/>
                </a:lnTo>
                <a:lnTo>
                  <a:pt x="29094" y="309"/>
                </a:lnTo>
                <a:lnTo>
                  <a:pt x="29531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66028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833" y="0"/>
                </a:moveTo>
                <a:lnTo>
                  <a:pt x="68" y="0"/>
                </a:lnTo>
                <a:lnTo>
                  <a:pt x="0" y="320"/>
                </a:lnTo>
                <a:lnTo>
                  <a:pt x="13949" y="320"/>
                </a:lnTo>
                <a:lnTo>
                  <a:pt x="13443" y="274"/>
                </a:lnTo>
                <a:lnTo>
                  <a:pt x="12385" y="125"/>
                </a:lnTo>
                <a:lnTo>
                  <a:pt x="11833" y="0"/>
                </a:lnTo>
                <a:close/>
              </a:path>
              <a:path w="29845" h="635">
                <a:moveTo>
                  <a:pt x="29370" y="0"/>
                </a:moveTo>
                <a:lnTo>
                  <a:pt x="25391" y="0"/>
                </a:lnTo>
                <a:lnTo>
                  <a:pt x="23079" y="320"/>
                </a:lnTo>
                <a:lnTo>
                  <a:pt x="28898" y="320"/>
                </a:lnTo>
                <a:lnTo>
                  <a:pt x="29370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65982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2856" y="0"/>
                </a:moveTo>
                <a:lnTo>
                  <a:pt x="80" y="0"/>
                </a:lnTo>
                <a:lnTo>
                  <a:pt x="0" y="309"/>
                </a:lnTo>
                <a:lnTo>
                  <a:pt x="15685" y="309"/>
                </a:lnTo>
                <a:lnTo>
                  <a:pt x="14984" y="274"/>
                </a:lnTo>
                <a:lnTo>
                  <a:pt x="13569" y="114"/>
                </a:lnTo>
                <a:lnTo>
                  <a:pt x="12856" y="0"/>
                </a:lnTo>
                <a:close/>
              </a:path>
              <a:path w="29209" h="635">
                <a:moveTo>
                  <a:pt x="29174" y="0"/>
                </a:moveTo>
                <a:lnTo>
                  <a:pt x="24379" y="0"/>
                </a:lnTo>
                <a:lnTo>
                  <a:pt x="23666" y="114"/>
                </a:lnTo>
                <a:lnTo>
                  <a:pt x="22136" y="274"/>
                </a:lnTo>
                <a:lnTo>
                  <a:pt x="21308" y="309"/>
                </a:lnTo>
                <a:lnTo>
                  <a:pt x="28703" y="309"/>
                </a:lnTo>
                <a:lnTo>
                  <a:pt x="2917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65982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3995" y="0"/>
                </a:moveTo>
                <a:lnTo>
                  <a:pt x="45" y="0"/>
                </a:lnTo>
                <a:lnTo>
                  <a:pt x="0" y="309"/>
                </a:lnTo>
                <a:lnTo>
                  <a:pt x="28461" y="309"/>
                </a:lnTo>
                <a:lnTo>
                  <a:pt x="17732" y="274"/>
                </a:lnTo>
                <a:lnTo>
                  <a:pt x="16513" y="229"/>
                </a:lnTo>
                <a:lnTo>
                  <a:pt x="15260" y="148"/>
                </a:lnTo>
                <a:lnTo>
                  <a:pt x="13995" y="0"/>
                </a:lnTo>
                <a:close/>
              </a:path>
              <a:path w="29209" h="635">
                <a:moveTo>
                  <a:pt x="28944" y="0"/>
                </a:moveTo>
                <a:lnTo>
                  <a:pt x="23125" y="0"/>
                </a:lnTo>
                <a:lnTo>
                  <a:pt x="22136" y="114"/>
                </a:lnTo>
                <a:lnTo>
                  <a:pt x="21113" y="194"/>
                </a:lnTo>
                <a:lnTo>
                  <a:pt x="18870" y="274"/>
                </a:lnTo>
                <a:lnTo>
                  <a:pt x="28515" y="274"/>
                </a:lnTo>
                <a:lnTo>
                  <a:pt x="28944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65948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5720" y="0"/>
                </a:moveTo>
                <a:lnTo>
                  <a:pt x="34" y="0"/>
                </a:lnTo>
                <a:lnTo>
                  <a:pt x="0" y="355"/>
                </a:lnTo>
                <a:lnTo>
                  <a:pt x="28266" y="355"/>
                </a:lnTo>
                <a:lnTo>
                  <a:pt x="28547" y="125"/>
                </a:lnTo>
                <a:lnTo>
                  <a:pt x="18675" y="125"/>
                </a:lnTo>
                <a:lnTo>
                  <a:pt x="17214" y="80"/>
                </a:lnTo>
                <a:lnTo>
                  <a:pt x="15720" y="0"/>
                </a:lnTo>
                <a:close/>
              </a:path>
              <a:path w="29209" h="635">
                <a:moveTo>
                  <a:pt x="28737" y="0"/>
                </a:moveTo>
                <a:lnTo>
                  <a:pt x="21343" y="0"/>
                </a:lnTo>
                <a:lnTo>
                  <a:pt x="20043" y="80"/>
                </a:lnTo>
                <a:lnTo>
                  <a:pt x="18675" y="125"/>
                </a:lnTo>
                <a:lnTo>
                  <a:pt x="28547" y="125"/>
                </a:lnTo>
                <a:lnTo>
                  <a:pt x="28737" y="0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65902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542" y="0"/>
                </a:moveTo>
                <a:lnTo>
                  <a:pt x="80" y="0"/>
                </a:lnTo>
                <a:lnTo>
                  <a:pt x="0" y="355"/>
                </a:lnTo>
                <a:lnTo>
                  <a:pt x="28036" y="355"/>
                </a:lnTo>
                <a:lnTo>
                  <a:pt x="28312" y="194"/>
                </a:lnTo>
                <a:lnTo>
                  <a:pt x="28542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65867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80" y="0"/>
                </a:moveTo>
                <a:lnTo>
                  <a:pt x="28346" y="0"/>
                </a:lnTo>
                <a:lnTo>
                  <a:pt x="27840" y="309"/>
                </a:lnTo>
                <a:lnTo>
                  <a:pt x="0" y="309"/>
                </a:lnTo>
                <a:lnTo>
                  <a:pt x="8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65867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70" y="0"/>
                </a:moveTo>
                <a:lnTo>
                  <a:pt x="34" y="0"/>
                </a:lnTo>
                <a:lnTo>
                  <a:pt x="0" y="309"/>
                </a:lnTo>
                <a:lnTo>
                  <a:pt x="27564" y="309"/>
                </a:lnTo>
                <a:lnTo>
                  <a:pt x="28070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65833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875" y="0"/>
                </a:moveTo>
                <a:lnTo>
                  <a:pt x="34" y="0"/>
                </a:lnTo>
                <a:lnTo>
                  <a:pt x="0" y="320"/>
                </a:lnTo>
                <a:lnTo>
                  <a:pt x="27323" y="320"/>
                </a:lnTo>
                <a:lnTo>
                  <a:pt x="27875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65833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599" y="0"/>
                </a:moveTo>
                <a:lnTo>
                  <a:pt x="34" y="0"/>
                </a:lnTo>
                <a:lnTo>
                  <a:pt x="0" y="309"/>
                </a:lnTo>
                <a:lnTo>
                  <a:pt x="27047" y="309"/>
                </a:lnTo>
                <a:lnTo>
                  <a:pt x="27599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65833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0" y="0"/>
                </a:moveTo>
                <a:lnTo>
                  <a:pt x="27323" y="0"/>
                </a:lnTo>
                <a:lnTo>
                  <a:pt x="26771" y="309"/>
                </a:ln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65833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0" y="274"/>
                </a:lnTo>
                <a:lnTo>
                  <a:pt x="26575" y="274"/>
                </a:lnTo>
                <a:lnTo>
                  <a:pt x="26805" y="125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65833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26575" y="114"/>
                </a:lnTo>
                <a:lnTo>
                  <a:pt x="26771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15375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90" h="28575">
                <a:moveTo>
                  <a:pt x="20238" y="0"/>
                </a:moveTo>
                <a:lnTo>
                  <a:pt x="19927" y="0"/>
                </a:lnTo>
                <a:lnTo>
                  <a:pt x="19525" y="34"/>
                </a:lnTo>
                <a:lnTo>
                  <a:pt x="18984" y="148"/>
                </a:lnTo>
                <a:lnTo>
                  <a:pt x="18789" y="148"/>
                </a:lnTo>
                <a:lnTo>
                  <a:pt x="18547" y="194"/>
                </a:lnTo>
                <a:lnTo>
                  <a:pt x="18317" y="229"/>
                </a:lnTo>
                <a:lnTo>
                  <a:pt x="18110" y="274"/>
                </a:lnTo>
                <a:lnTo>
                  <a:pt x="5966" y="6150"/>
                </a:lnTo>
                <a:lnTo>
                  <a:pt x="5414" y="6619"/>
                </a:lnTo>
                <a:lnTo>
                  <a:pt x="815" y="13548"/>
                </a:lnTo>
                <a:lnTo>
                  <a:pt x="114" y="15037"/>
                </a:lnTo>
                <a:lnTo>
                  <a:pt x="16972" y="28425"/>
                </a:lnTo>
                <a:lnTo>
                  <a:pt x="18237" y="27600"/>
                </a:lnTo>
                <a:lnTo>
                  <a:pt x="19490" y="26821"/>
                </a:lnTo>
                <a:lnTo>
                  <a:pt x="34198" y="19767"/>
                </a:lnTo>
                <a:lnTo>
                  <a:pt x="33600" y="19686"/>
                </a:lnTo>
                <a:lnTo>
                  <a:pt x="32312" y="19343"/>
                </a:lnTo>
                <a:lnTo>
                  <a:pt x="31714" y="19102"/>
                </a:lnTo>
                <a:lnTo>
                  <a:pt x="31369" y="18942"/>
                </a:lnTo>
                <a:lnTo>
                  <a:pt x="21227" y="274"/>
                </a:lnTo>
                <a:lnTo>
                  <a:pt x="20951" y="114"/>
                </a:lnTo>
                <a:lnTo>
                  <a:pt x="20238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6778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1494" y="43560"/>
                </a:moveTo>
                <a:lnTo>
                  <a:pt x="1345" y="43941"/>
                </a:lnTo>
                <a:lnTo>
                  <a:pt x="1184" y="44068"/>
                </a:lnTo>
                <a:lnTo>
                  <a:pt x="402" y="44068"/>
                </a:lnTo>
                <a:lnTo>
                  <a:pt x="954" y="44449"/>
                </a:lnTo>
                <a:lnTo>
                  <a:pt x="19307" y="50418"/>
                </a:lnTo>
                <a:lnTo>
                  <a:pt x="21044" y="50291"/>
                </a:lnTo>
                <a:lnTo>
                  <a:pt x="22573" y="50037"/>
                </a:lnTo>
                <a:lnTo>
                  <a:pt x="23907" y="49910"/>
                </a:lnTo>
                <a:lnTo>
                  <a:pt x="25920" y="49402"/>
                </a:lnTo>
                <a:lnTo>
                  <a:pt x="26782" y="49275"/>
                </a:lnTo>
                <a:lnTo>
                  <a:pt x="26587" y="49275"/>
                </a:lnTo>
                <a:lnTo>
                  <a:pt x="29094" y="48767"/>
                </a:lnTo>
                <a:lnTo>
                  <a:pt x="30313" y="48386"/>
                </a:lnTo>
                <a:lnTo>
                  <a:pt x="31969" y="47624"/>
                </a:lnTo>
                <a:lnTo>
                  <a:pt x="16836" y="47620"/>
                </a:lnTo>
                <a:lnTo>
                  <a:pt x="14512" y="47497"/>
                </a:lnTo>
                <a:lnTo>
                  <a:pt x="13569" y="47497"/>
                </a:lnTo>
                <a:lnTo>
                  <a:pt x="12316" y="47370"/>
                </a:lnTo>
                <a:lnTo>
                  <a:pt x="11435" y="47193"/>
                </a:lnTo>
                <a:lnTo>
                  <a:pt x="10660" y="47116"/>
                </a:lnTo>
                <a:lnTo>
                  <a:pt x="9793" y="46862"/>
                </a:lnTo>
                <a:lnTo>
                  <a:pt x="8532" y="46608"/>
                </a:lnTo>
                <a:lnTo>
                  <a:pt x="8249" y="46524"/>
                </a:lnTo>
                <a:lnTo>
                  <a:pt x="8026" y="46481"/>
                </a:lnTo>
                <a:lnTo>
                  <a:pt x="6692" y="46100"/>
                </a:lnTo>
                <a:lnTo>
                  <a:pt x="6221" y="45919"/>
                </a:lnTo>
                <a:lnTo>
                  <a:pt x="5979" y="45846"/>
                </a:lnTo>
                <a:lnTo>
                  <a:pt x="4059" y="45084"/>
                </a:lnTo>
                <a:lnTo>
                  <a:pt x="2840" y="44449"/>
                </a:lnTo>
                <a:lnTo>
                  <a:pt x="2553" y="44277"/>
                </a:lnTo>
                <a:lnTo>
                  <a:pt x="2127" y="44068"/>
                </a:lnTo>
                <a:lnTo>
                  <a:pt x="1494" y="43560"/>
                </a:lnTo>
                <a:close/>
              </a:path>
              <a:path w="90170" h="50800">
                <a:moveTo>
                  <a:pt x="16989" y="47620"/>
                </a:moveTo>
                <a:close/>
              </a:path>
              <a:path w="90170" h="50800">
                <a:moveTo>
                  <a:pt x="32521" y="47370"/>
                </a:moveTo>
                <a:lnTo>
                  <a:pt x="21159" y="47370"/>
                </a:lnTo>
                <a:lnTo>
                  <a:pt x="20250" y="47497"/>
                </a:lnTo>
                <a:lnTo>
                  <a:pt x="19227" y="47497"/>
                </a:lnTo>
                <a:lnTo>
                  <a:pt x="17065" y="47624"/>
                </a:lnTo>
                <a:lnTo>
                  <a:pt x="31978" y="47620"/>
                </a:lnTo>
                <a:lnTo>
                  <a:pt x="32521" y="47370"/>
                </a:lnTo>
                <a:close/>
              </a:path>
              <a:path w="90170" h="50800">
                <a:moveTo>
                  <a:pt x="19146" y="47497"/>
                </a:moveTo>
                <a:lnTo>
                  <a:pt x="14754" y="47497"/>
                </a:lnTo>
                <a:lnTo>
                  <a:pt x="16989" y="47620"/>
                </a:lnTo>
                <a:lnTo>
                  <a:pt x="19146" y="47497"/>
                </a:lnTo>
                <a:close/>
              </a:path>
              <a:path w="90170" h="50800">
                <a:moveTo>
                  <a:pt x="47769" y="0"/>
                </a:moveTo>
                <a:lnTo>
                  <a:pt x="46550" y="0"/>
                </a:lnTo>
                <a:lnTo>
                  <a:pt x="45964" y="253"/>
                </a:lnTo>
                <a:lnTo>
                  <a:pt x="44193" y="761"/>
                </a:lnTo>
                <a:lnTo>
                  <a:pt x="41007" y="1904"/>
                </a:lnTo>
                <a:lnTo>
                  <a:pt x="39558" y="2539"/>
                </a:lnTo>
                <a:lnTo>
                  <a:pt x="38178" y="3174"/>
                </a:lnTo>
                <a:lnTo>
                  <a:pt x="36925" y="3936"/>
                </a:lnTo>
                <a:lnTo>
                  <a:pt x="35740" y="4571"/>
                </a:lnTo>
                <a:lnTo>
                  <a:pt x="25798" y="18160"/>
                </a:lnTo>
                <a:lnTo>
                  <a:pt x="25675" y="18668"/>
                </a:lnTo>
                <a:lnTo>
                  <a:pt x="16364" y="36067"/>
                </a:lnTo>
                <a:lnTo>
                  <a:pt x="14708" y="37845"/>
                </a:lnTo>
                <a:lnTo>
                  <a:pt x="6094" y="43179"/>
                </a:lnTo>
                <a:lnTo>
                  <a:pt x="5473" y="43433"/>
                </a:lnTo>
                <a:lnTo>
                  <a:pt x="3150" y="43941"/>
                </a:lnTo>
                <a:lnTo>
                  <a:pt x="2207" y="44068"/>
                </a:lnTo>
                <a:lnTo>
                  <a:pt x="2553" y="44277"/>
                </a:lnTo>
                <a:lnTo>
                  <a:pt x="3426" y="44703"/>
                </a:lnTo>
                <a:lnTo>
                  <a:pt x="4059" y="45084"/>
                </a:lnTo>
                <a:lnTo>
                  <a:pt x="6221" y="45919"/>
                </a:lnTo>
                <a:lnTo>
                  <a:pt x="8249" y="46524"/>
                </a:lnTo>
                <a:lnTo>
                  <a:pt x="9360" y="46735"/>
                </a:lnTo>
                <a:lnTo>
                  <a:pt x="9793" y="46862"/>
                </a:lnTo>
                <a:lnTo>
                  <a:pt x="11435" y="47193"/>
                </a:lnTo>
                <a:lnTo>
                  <a:pt x="14512" y="47497"/>
                </a:lnTo>
                <a:lnTo>
                  <a:pt x="20216" y="47497"/>
                </a:lnTo>
                <a:lnTo>
                  <a:pt x="21159" y="47370"/>
                </a:lnTo>
                <a:lnTo>
                  <a:pt x="32521" y="47370"/>
                </a:lnTo>
                <a:lnTo>
                  <a:pt x="33544" y="46862"/>
                </a:lnTo>
                <a:lnTo>
                  <a:pt x="35510" y="45592"/>
                </a:lnTo>
                <a:lnTo>
                  <a:pt x="36407" y="44830"/>
                </a:lnTo>
                <a:lnTo>
                  <a:pt x="37235" y="44195"/>
                </a:lnTo>
                <a:lnTo>
                  <a:pt x="38188" y="43179"/>
                </a:lnTo>
                <a:lnTo>
                  <a:pt x="39558" y="41782"/>
                </a:lnTo>
                <a:lnTo>
                  <a:pt x="40858" y="40131"/>
                </a:lnTo>
                <a:lnTo>
                  <a:pt x="41444" y="39242"/>
                </a:lnTo>
                <a:lnTo>
                  <a:pt x="42031" y="38480"/>
                </a:lnTo>
                <a:lnTo>
                  <a:pt x="42548" y="37591"/>
                </a:lnTo>
                <a:lnTo>
                  <a:pt x="46306" y="28574"/>
                </a:lnTo>
                <a:lnTo>
                  <a:pt x="46596" y="27431"/>
                </a:lnTo>
                <a:lnTo>
                  <a:pt x="47344" y="25145"/>
                </a:lnTo>
                <a:lnTo>
                  <a:pt x="47697" y="25145"/>
                </a:lnTo>
                <a:lnTo>
                  <a:pt x="49224" y="21716"/>
                </a:lnTo>
                <a:lnTo>
                  <a:pt x="67709" y="10160"/>
                </a:lnTo>
                <a:lnTo>
                  <a:pt x="71716" y="10160"/>
                </a:lnTo>
                <a:lnTo>
                  <a:pt x="71642" y="9779"/>
                </a:lnTo>
                <a:lnTo>
                  <a:pt x="71516" y="9525"/>
                </a:lnTo>
                <a:lnTo>
                  <a:pt x="71366" y="9144"/>
                </a:lnTo>
                <a:lnTo>
                  <a:pt x="70895" y="8509"/>
                </a:lnTo>
                <a:lnTo>
                  <a:pt x="69986" y="7747"/>
                </a:lnTo>
                <a:lnTo>
                  <a:pt x="64478" y="7747"/>
                </a:lnTo>
                <a:lnTo>
                  <a:pt x="61454" y="6731"/>
                </a:lnTo>
                <a:lnTo>
                  <a:pt x="58625" y="5588"/>
                </a:lnTo>
                <a:lnTo>
                  <a:pt x="53829" y="3429"/>
                </a:lnTo>
                <a:lnTo>
                  <a:pt x="49425" y="889"/>
                </a:lnTo>
                <a:lnTo>
                  <a:pt x="48712" y="381"/>
                </a:lnTo>
                <a:lnTo>
                  <a:pt x="47769" y="0"/>
                </a:lnTo>
                <a:close/>
              </a:path>
              <a:path w="90170" h="50800">
                <a:moveTo>
                  <a:pt x="71716" y="10160"/>
                </a:moveTo>
                <a:lnTo>
                  <a:pt x="68066" y="10160"/>
                </a:lnTo>
                <a:lnTo>
                  <a:pt x="68537" y="10287"/>
                </a:lnTo>
                <a:lnTo>
                  <a:pt x="68813" y="10414"/>
                </a:lnTo>
                <a:lnTo>
                  <a:pt x="68911" y="10668"/>
                </a:lnTo>
                <a:lnTo>
                  <a:pt x="68946" y="15240"/>
                </a:lnTo>
                <a:lnTo>
                  <a:pt x="69033" y="15871"/>
                </a:lnTo>
                <a:lnTo>
                  <a:pt x="79382" y="29210"/>
                </a:lnTo>
                <a:lnTo>
                  <a:pt x="80175" y="29591"/>
                </a:lnTo>
                <a:lnTo>
                  <a:pt x="80923" y="29718"/>
                </a:lnTo>
                <a:lnTo>
                  <a:pt x="81314" y="29845"/>
                </a:lnTo>
                <a:lnTo>
                  <a:pt x="82061" y="29972"/>
                </a:lnTo>
                <a:lnTo>
                  <a:pt x="87698" y="27051"/>
                </a:lnTo>
                <a:lnTo>
                  <a:pt x="81866" y="27051"/>
                </a:lnTo>
                <a:lnTo>
                  <a:pt x="80923" y="26797"/>
                </a:lnTo>
                <a:lnTo>
                  <a:pt x="79934" y="26416"/>
                </a:lnTo>
                <a:lnTo>
                  <a:pt x="78876" y="25908"/>
                </a:lnTo>
                <a:lnTo>
                  <a:pt x="78163" y="25400"/>
                </a:lnTo>
                <a:lnTo>
                  <a:pt x="77024" y="24638"/>
                </a:lnTo>
                <a:lnTo>
                  <a:pt x="76633" y="24257"/>
                </a:lnTo>
                <a:lnTo>
                  <a:pt x="76196" y="23876"/>
                </a:lnTo>
                <a:lnTo>
                  <a:pt x="74977" y="22733"/>
                </a:lnTo>
                <a:lnTo>
                  <a:pt x="71642" y="12827"/>
                </a:lnTo>
                <a:lnTo>
                  <a:pt x="71792" y="11811"/>
                </a:lnTo>
                <a:lnTo>
                  <a:pt x="71716" y="10160"/>
                </a:lnTo>
                <a:close/>
              </a:path>
              <a:path w="90170" h="50800">
                <a:moveTo>
                  <a:pt x="47697" y="25145"/>
                </a:moveTo>
                <a:lnTo>
                  <a:pt x="47344" y="25145"/>
                </a:lnTo>
                <a:lnTo>
                  <a:pt x="46677" y="27177"/>
                </a:lnTo>
                <a:lnTo>
                  <a:pt x="47697" y="25145"/>
                </a:lnTo>
                <a:close/>
              </a:path>
              <a:path w="90170" h="50800">
                <a:moveTo>
                  <a:pt x="88885" y="15494"/>
                </a:moveTo>
                <a:lnTo>
                  <a:pt x="84499" y="15494"/>
                </a:lnTo>
                <a:lnTo>
                  <a:pt x="85005" y="15621"/>
                </a:lnTo>
                <a:lnTo>
                  <a:pt x="85833" y="16129"/>
                </a:lnTo>
                <a:lnTo>
                  <a:pt x="86908" y="21082"/>
                </a:lnTo>
                <a:lnTo>
                  <a:pt x="86656" y="22479"/>
                </a:lnTo>
                <a:lnTo>
                  <a:pt x="83119" y="27051"/>
                </a:lnTo>
                <a:lnTo>
                  <a:pt x="87698" y="27051"/>
                </a:lnTo>
                <a:lnTo>
                  <a:pt x="89784" y="20828"/>
                </a:lnTo>
                <a:lnTo>
                  <a:pt x="89720" y="17907"/>
                </a:lnTo>
                <a:lnTo>
                  <a:pt x="89605" y="17272"/>
                </a:lnTo>
                <a:lnTo>
                  <a:pt x="89375" y="16510"/>
                </a:lnTo>
                <a:lnTo>
                  <a:pt x="88885" y="15494"/>
                </a:lnTo>
                <a:close/>
              </a:path>
              <a:path w="90170" h="50800">
                <a:moveTo>
                  <a:pt x="83625" y="12573"/>
                </a:moveTo>
                <a:lnTo>
                  <a:pt x="82995" y="12587"/>
                </a:lnTo>
                <a:lnTo>
                  <a:pt x="82061" y="12700"/>
                </a:lnTo>
                <a:lnTo>
                  <a:pt x="81509" y="12827"/>
                </a:lnTo>
                <a:lnTo>
                  <a:pt x="81348" y="12827"/>
                </a:lnTo>
                <a:lnTo>
                  <a:pt x="80762" y="12954"/>
                </a:lnTo>
                <a:lnTo>
                  <a:pt x="79738" y="13462"/>
                </a:lnTo>
                <a:lnTo>
                  <a:pt x="79106" y="13716"/>
                </a:lnTo>
                <a:lnTo>
                  <a:pt x="78128" y="14478"/>
                </a:lnTo>
                <a:lnTo>
                  <a:pt x="77772" y="14605"/>
                </a:lnTo>
                <a:lnTo>
                  <a:pt x="77461" y="14859"/>
                </a:lnTo>
                <a:lnTo>
                  <a:pt x="77139" y="15240"/>
                </a:lnTo>
                <a:lnTo>
                  <a:pt x="75966" y="15367"/>
                </a:lnTo>
                <a:lnTo>
                  <a:pt x="74667" y="15621"/>
                </a:lnTo>
                <a:lnTo>
                  <a:pt x="71906" y="15871"/>
                </a:lnTo>
                <a:lnTo>
                  <a:pt x="72153" y="17145"/>
                </a:lnTo>
                <a:lnTo>
                  <a:pt x="72696" y="18796"/>
                </a:lnTo>
                <a:lnTo>
                  <a:pt x="73482" y="20447"/>
                </a:lnTo>
                <a:lnTo>
                  <a:pt x="73713" y="20857"/>
                </a:lnTo>
                <a:lnTo>
                  <a:pt x="74621" y="22225"/>
                </a:lnTo>
                <a:lnTo>
                  <a:pt x="75138" y="22860"/>
                </a:lnTo>
                <a:lnTo>
                  <a:pt x="78830" y="22479"/>
                </a:lnTo>
                <a:lnTo>
                  <a:pt x="78209" y="21717"/>
                </a:lnTo>
                <a:lnTo>
                  <a:pt x="79186" y="21082"/>
                </a:lnTo>
                <a:lnTo>
                  <a:pt x="78910" y="20701"/>
                </a:lnTo>
                <a:lnTo>
                  <a:pt x="78607" y="20066"/>
                </a:lnTo>
                <a:lnTo>
                  <a:pt x="78515" y="19812"/>
                </a:lnTo>
                <a:lnTo>
                  <a:pt x="78598" y="18034"/>
                </a:lnTo>
                <a:lnTo>
                  <a:pt x="78991" y="17399"/>
                </a:lnTo>
                <a:lnTo>
                  <a:pt x="79704" y="16764"/>
                </a:lnTo>
                <a:lnTo>
                  <a:pt x="80762" y="16002"/>
                </a:lnTo>
                <a:lnTo>
                  <a:pt x="82096" y="15494"/>
                </a:lnTo>
                <a:lnTo>
                  <a:pt x="88885" y="15494"/>
                </a:lnTo>
                <a:lnTo>
                  <a:pt x="88742" y="15240"/>
                </a:lnTo>
                <a:lnTo>
                  <a:pt x="88271" y="14605"/>
                </a:lnTo>
                <a:lnTo>
                  <a:pt x="87052" y="13462"/>
                </a:lnTo>
                <a:lnTo>
                  <a:pt x="86661" y="13335"/>
                </a:lnTo>
                <a:lnTo>
                  <a:pt x="85913" y="12954"/>
                </a:lnTo>
                <a:lnTo>
                  <a:pt x="85039" y="12827"/>
                </a:lnTo>
                <a:lnTo>
                  <a:pt x="84614" y="12700"/>
                </a:lnTo>
                <a:lnTo>
                  <a:pt x="83625" y="12573"/>
                </a:lnTo>
                <a:close/>
              </a:path>
              <a:path w="90170" h="50800">
                <a:moveTo>
                  <a:pt x="71642" y="12587"/>
                </a:moveTo>
                <a:lnTo>
                  <a:pt x="71596" y="12827"/>
                </a:lnTo>
                <a:lnTo>
                  <a:pt x="71642" y="12587"/>
                </a:lnTo>
                <a:close/>
              </a:path>
              <a:path w="90170" h="50800">
                <a:moveTo>
                  <a:pt x="71670" y="12446"/>
                </a:moveTo>
                <a:lnTo>
                  <a:pt x="71642" y="12587"/>
                </a:lnTo>
                <a:lnTo>
                  <a:pt x="71670" y="12446"/>
                </a:lnTo>
                <a:close/>
              </a:path>
              <a:path w="90170" h="50800">
                <a:moveTo>
                  <a:pt x="67859" y="7239"/>
                </a:moveTo>
                <a:lnTo>
                  <a:pt x="67514" y="7239"/>
                </a:lnTo>
                <a:lnTo>
                  <a:pt x="65939" y="7493"/>
                </a:lnTo>
                <a:lnTo>
                  <a:pt x="65548" y="7620"/>
                </a:lnTo>
                <a:lnTo>
                  <a:pt x="65076" y="7747"/>
                </a:lnTo>
                <a:lnTo>
                  <a:pt x="69986" y="7747"/>
                </a:lnTo>
                <a:lnTo>
                  <a:pt x="69434" y="7620"/>
                </a:lnTo>
                <a:lnTo>
                  <a:pt x="68848" y="7366"/>
                </a:lnTo>
                <a:lnTo>
                  <a:pt x="67859" y="7239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40604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0"/>
                </a:moveTo>
                <a:lnTo>
                  <a:pt x="632" y="778"/>
                </a:lnTo>
                <a:lnTo>
                  <a:pt x="1851" y="2107"/>
                </a:lnTo>
                <a:lnTo>
                  <a:pt x="2794" y="3012"/>
                </a:lnTo>
                <a:lnTo>
                  <a:pt x="3399" y="3447"/>
                </a:lnTo>
                <a:lnTo>
                  <a:pt x="3852" y="3836"/>
                </a:lnTo>
                <a:lnTo>
                  <a:pt x="8222" y="5359"/>
                </a:lnTo>
                <a:lnTo>
                  <a:pt x="7428" y="5165"/>
                </a:lnTo>
                <a:lnTo>
                  <a:pt x="6471" y="4810"/>
                </a:lnTo>
                <a:lnTo>
                  <a:pt x="551" y="618"/>
                </a:lnTo>
                <a:lnTo>
                  <a:pt x="0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42846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655" y="7089"/>
                </a:moveTo>
                <a:lnTo>
                  <a:pt x="0" y="7283"/>
                </a:lnTo>
                <a:lnTo>
                  <a:pt x="436" y="7787"/>
                </a:lnTo>
                <a:lnTo>
                  <a:pt x="995" y="8337"/>
                </a:lnTo>
                <a:lnTo>
                  <a:pt x="7670" y="11670"/>
                </a:lnTo>
                <a:lnTo>
                  <a:pt x="8061" y="11624"/>
                </a:lnTo>
                <a:lnTo>
                  <a:pt x="8417" y="11509"/>
                </a:lnTo>
                <a:lnTo>
                  <a:pt x="9084" y="11200"/>
                </a:lnTo>
                <a:lnTo>
                  <a:pt x="9434" y="10925"/>
                </a:lnTo>
                <a:lnTo>
                  <a:pt x="9693" y="10685"/>
                </a:lnTo>
                <a:lnTo>
                  <a:pt x="5864" y="10685"/>
                </a:lnTo>
                <a:lnTo>
                  <a:pt x="3125" y="7203"/>
                </a:lnTo>
                <a:lnTo>
                  <a:pt x="1736" y="7203"/>
                </a:lnTo>
                <a:close/>
              </a:path>
              <a:path w="12065" h="12064">
                <a:moveTo>
                  <a:pt x="8256" y="0"/>
                </a:moveTo>
                <a:lnTo>
                  <a:pt x="3380" y="4065"/>
                </a:lnTo>
                <a:lnTo>
                  <a:pt x="3510" y="4500"/>
                </a:lnTo>
                <a:lnTo>
                  <a:pt x="3656" y="4855"/>
                </a:lnTo>
                <a:lnTo>
                  <a:pt x="3852" y="5245"/>
                </a:lnTo>
                <a:lnTo>
                  <a:pt x="4128" y="5669"/>
                </a:lnTo>
                <a:lnTo>
                  <a:pt x="2679" y="6619"/>
                </a:lnTo>
                <a:lnTo>
                  <a:pt x="5864" y="10685"/>
                </a:lnTo>
                <a:lnTo>
                  <a:pt x="9693" y="10685"/>
                </a:lnTo>
                <a:lnTo>
                  <a:pt x="9866" y="10524"/>
                </a:lnTo>
                <a:lnTo>
                  <a:pt x="11879" y="5405"/>
                </a:lnTo>
                <a:lnTo>
                  <a:pt x="11752" y="2267"/>
                </a:lnTo>
                <a:lnTo>
                  <a:pt x="8889" y="34"/>
                </a:lnTo>
                <a:lnTo>
                  <a:pt x="8256" y="0"/>
                </a:lnTo>
                <a:close/>
              </a:path>
              <a:path w="12065" h="12064">
                <a:moveTo>
                  <a:pt x="2909" y="6928"/>
                </a:moveTo>
                <a:lnTo>
                  <a:pt x="1966" y="7043"/>
                </a:lnTo>
                <a:lnTo>
                  <a:pt x="1736" y="7203"/>
                </a:lnTo>
                <a:lnTo>
                  <a:pt x="3125" y="7203"/>
                </a:lnTo>
                <a:lnTo>
                  <a:pt x="2909" y="69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60665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14" y="0"/>
                </a:moveTo>
                <a:lnTo>
                  <a:pt x="0" y="1339"/>
                </a:lnTo>
                <a:lnTo>
                  <a:pt x="114" y="1534"/>
                </a:lnTo>
                <a:lnTo>
                  <a:pt x="114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06577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356" y="0"/>
                </a:moveTo>
                <a:lnTo>
                  <a:pt x="80" y="858"/>
                </a:lnTo>
                <a:lnTo>
                  <a:pt x="0" y="1569"/>
                </a:lnTo>
                <a:lnTo>
                  <a:pt x="160" y="1958"/>
                </a:lnTo>
                <a:lnTo>
                  <a:pt x="356" y="2267"/>
                </a:lnTo>
                <a:lnTo>
                  <a:pt x="356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06773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356" y="0"/>
                </a:moveTo>
                <a:lnTo>
                  <a:pt x="114" y="435"/>
                </a:lnTo>
                <a:lnTo>
                  <a:pt x="0" y="2313"/>
                </a:lnTo>
                <a:lnTo>
                  <a:pt x="160" y="2622"/>
                </a:lnTo>
                <a:lnTo>
                  <a:pt x="356" y="2897"/>
                </a:lnTo>
                <a:lnTo>
                  <a:pt x="356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06934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160" y="274"/>
                </a:lnTo>
                <a:lnTo>
                  <a:pt x="0" y="584"/>
                </a:lnTo>
                <a:lnTo>
                  <a:pt x="0" y="2851"/>
                </a:lnTo>
                <a:lnTo>
                  <a:pt x="160" y="3126"/>
                </a:lnTo>
                <a:lnTo>
                  <a:pt x="356" y="3367"/>
                </a:lnTo>
                <a:lnTo>
                  <a:pt x="356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07129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0" y="469"/>
                </a:lnTo>
                <a:lnTo>
                  <a:pt x="0" y="3367"/>
                </a:lnTo>
                <a:lnTo>
                  <a:pt x="160" y="3607"/>
                </a:lnTo>
                <a:lnTo>
                  <a:pt x="356" y="3802"/>
                </a:lnTo>
                <a:lnTo>
                  <a:pt x="356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07290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344" y="0"/>
                </a:moveTo>
                <a:lnTo>
                  <a:pt x="149" y="194"/>
                </a:lnTo>
                <a:lnTo>
                  <a:pt x="0" y="435"/>
                </a:lnTo>
                <a:lnTo>
                  <a:pt x="0" y="3802"/>
                </a:lnTo>
                <a:lnTo>
                  <a:pt x="149" y="3996"/>
                </a:lnTo>
                <a:lnTo>
                  <a:pt x="344" y="4145"/>
                </a:lnTo>
                <a:lnTo>
                  <a:pt x="344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0748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10" y="0"/>
                </a:moveTo>
                <a:lnTo>
                  <a:pt x="149" y="160"/>
                </a:lnTo>
                <a:lnTo>
                  <a:pt x="0" y="355"/>
                </a:lnTo>
                <a:lnTo>
                  <a:pt x="0" y="4157"/>
                </a:lnTo>
                <a:lnTo>
                  <a:pt x="310" y="4466"/>
                </a:lnTo>
                <a:lnTo>
                  <a:pt x="31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07635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60" y="148"/>
                </a:lnTo>
                <a:lnTo>
                  <a:pt x="0" y="309"/>
                </a:lnTo>
                <a:lnTo>
                  <a:pt x="0" y="4455"/>
                </a:lnTo>
                <a:lnTo>
                  <a:pt x="160" y="4615"/>
                </a:lnTo>
                <a:lnTo>
                  <a:pt x="356" y="4729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07796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95" y="160"/>
                </a:lnTo>
                <a:lnTo>
                  <a:pt x="0" y="274"/>
                </a:lnTo>
                <a:lnTo>
                  <a:pt x="0" y="4741"/>
                </a:lnTo>
                <a:lnTo>
                  <a:pt x="195" y="4855"/>
                </a:lnTo>
                <a:lnTo>
                  <a:pt x="356" y="4981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07992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68"/>
                </a:lnTo>
                <a:lnTo>
                  <a:pt x="0" y="194"/>
                </a:lnTo>
                <a:lnTo>
                  <a:pt x="0" y="4924"/>
                </a:lnTo>
                <a:lnTo>
                  <a:pt x="160" y="5050"/>
                </a:lnTo>
                <a:lnTo>
                  <a:pt x="356" y="5165"/>
                </a:lnTo>
                <a:lnTo>
                  <a:pt x="356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08153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95" y="125"/>
                </a:lnTo>
                <a:lnTo>
                  <a:pt x="0" y="194"/>
                </a:lnTo>
                <a:lnTo>
                  <a:pt x="0" y="5176"/>
                </a:lnTo>
                <a:lnTo>
                  <a:pt x="356" y="5371"/>
                </a:lnTo>
                <a:lnTo>
                  <a:pt x="356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08348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80"/>
                </a:lnTo>
                <a:lnTo>
                  <a:pt x="0" y="206"/>
                </a:lnTo>
                <a:lnTo>
                  <a:pt x="0" y="5371"/>
                </a:lnTo>
                <a:lnTo>
                  <a:pt x="356" y="5520"/>
                </a:lnTo>
                <a:lnTo>
                  <a:pt x="356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08509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20"/>
                </a:moveTo>
                <a:lnTo>
                  <a:pt x="0" y="148"/>
                </a:lnTo>
                <a:lnTo>
                  <a:pt x="344" y="0"/>
                </a:lnTo>
                <a:lnTo>
                  <a:pt x="344" y="5634"/>
                </a:lnTo>
                <a:lnTo>
                  <a:pt x="0" y="5520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08705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669"/>
                </a:moveTo>
                <a:lnTo>
                  <a:pt x="0" y="148"/>
                </a:lnTo>
                <a:lnTo>
                  <a:pt x="344" y="0"/>
                </a:lnTo>
                <a:lnTo>
                  <a:pt x="344" y="5794"/>
                </a:lnTo>
                <a:lnTo>
                  <a:pt x="0" y="5669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08854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45"/>
                </a:lnTo>
                <a:lnTo>
                  <a:pt x="0" y="125"/>
                </a:lnTo>
                <a:lnTo>
                  <a:pt x="0" y="5760"/>
                </a:lnTo>
                <a:lnTo>
                  <a:pt x="195" y="5840"/>
                </a:lnTo>
                <a:lnTo>
                  <a:pt x="356" y="5875"/>
                </a:lnTo>
                <a:lnTo>
                  <a:pt x="356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09050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875"/>
                </a:moveTo>
                <a:lnTo>
                  <a:pt x="0" y="80"/>
                </a:lnTo>
                <a:lnTo>
                  <a:pt x="321" y="0"/>
                </a:lnTo>
                <a:lnTo>
                  <a:pt x="321" y="5955"/>
                </a:lnTo>
                <a:lnTo>
                  <a:pt x="0" y="5875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09211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80"/>
                </a:lnTo>
                <a:lnTo>
                  <a:pt x="0" y="114"/>
                </a:lnTo>
                <a:lnTo>
                  <a:pt x="0" y="5989"/>
                </a:lnTo>
                <a:lnTo>
                  <a:pt x="356" y="6069"/>
                </a:lnTo>
                <a:lnTo>
                  <a:pt x="356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09372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035"/>
                </a:moveTo>
                <a:lnTo>
                  <a:pt x="0" y="80"/>
                </a:lnTo>
                <a:lnTo>
                  <a:pt x="356" y="0"/>
                </a:lnTo>
                <a:lnTo>
                  <a:pt x="356" y="6104"/>
                </a:lnTo>
                <a:lnTo>
                  <a:pt x="0" y="603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09567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34"/>
                </a:lnTo>
                <a:lnTo>
                  <a:pt x="0" y="34"/>
                </a:lnTo>
                <a:lnTo>
                  <a:pt x="0" y="6104"/>
                </a:lnTo>
                <a:lnTo>
                  <a:pt x="160" y="6138"/>
                </a:lnTo>
                <a:lnTo>
                  <a:pt x="356" y="6138"/>
                </a:lnTo>
                <a:lnTo>
                  <a:pt x="356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09728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10" y="0"/>
                </a:moveTo>
                <a:lnTo>
                  <a:pt x="0" y="80"/>
                </a:lnTo>
                <a:lnTo>
                  <a:pt x="0" y="6184"/>
                </a:lnTo>
                <a:lnTo>
                  <a:pt x="195" y="6184"/>
                </a:lnTo>
                <a:lnTo>
                  <a:pt x="344" y="6230"/>
                </a:lnTo>
                <a:lnTo>
                  <a:pt x="310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09924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114" y="0"/>
                </a:moveTo>
                <a:lnTo>
                  <a:pt x="0" y="6184"/>
                </a:lnTo>
                <a:lnTo>
                  <a:pt x="149" y="6230"/>
                </a:lnTo>
                <a:lnTo>
                  <a:pt x="344" y="6230"/>
                </a:lnTo>
                <a:lnTo>
                  <a:pt x="344" y="125"/>
                </a:lnTo>
                <a:lnTo>
                  <a:pt x="114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0073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184"/>
                </a:moveTo>
                <a:lnTo>
                  <a:pt x="0" y="0"/>
                </a:lnTo>
                <a:lnTo>
                  <a:pt x="356" y="148"/>
                </a:lnTo>
                <a:lnTo>
                  <a:pt x="356" y="6184"/>
                </a:lnTo>
                <a:lnTo>
                  <a:pt x="0" y="618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0269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0"/>
                </a:moveTo>
                <a:lnTo>
                  <a:pt x="0" y="6104"/>
                </a:lnTo>
                <a:lnTo>
                  <a:pt x="356" y="6104"/>
                </a:lnTo>
                <a:lnTo>
                  <a:pt x="356" y="309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0430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989"/>
                </a:moveTo>
                <a:lnTo>
                  <a:pt x="0" y="0"/>
                </a:lnTo>
                <a:lnTo>
                  <a:pt x="356" y="423"/>
                </a:lnTo>
                <a:lnTo>
                  <a:pt x="356" y="5989"/>
                </a:lnTo>
                <a:lnTo>
                  <a:pt x="0" y="5989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0625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794"/>
                </a:moveTo>
                <a:lnTo>
                  <a:pt x="0" y="0"/>
                </a:lnTo>
                <a:lnTo>
                  <a:pt x="356" y="423"/>
                </a:lnTo>
                <a:lnTo>
                  <a:pt x="356" y="5794"/>
                </a:lnTo>
                <a:lnTo>
                  <a:pt x="0" y="5794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0786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65"/>
                </a:moveTo>
                <a:lnTo>
                  <a:pt x="0" y="0"/>
                </a:lnTo>
                <a:lnTo>
                  <a:pt x="356" y="400"/>
                </a:lnTo>
                <a:lnTo>
                  <a:pt x="356" y="5565"/>
                </a:lnTo>
                <a:lnTo>
                  <a:pt x="0" y="5565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0982" y="19019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371"/>
                </a:lnTo>
                <a:lnTo>
                  <a:pt x="160" y="5371"/>
                </a:lnTo>
                <a:lnTo>
                  <a:pt x="310" y="5325"/>
                </a:lnTo>
                <a:lnTo>
                  <a:pt x="310" y="400"/>
                </a:lnTo>
                <a:lnTo>
                  <a:pt x="0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11143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165"/>
                </a:lnTo>
                <a:lnTo>
                  <a:pt x="149" y="5119"/>
                </a:lnTo>
                <a:lnTo>
                  <a:pt x="344" y="5119"/>
                </a:lnTo>
                <a:lnTo>
                  <a:pt x="344" y="389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112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924"/>
                </a:lnTo>
                <a:lnTo>
                  <a:pt x="195" y="4924"/>
                </a:lnTo>
                <a:lnTo>
                  <a:pt x="356" y="4890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11488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729"/>
                </a:lnTo>
                <a:lnTo>
                  <a:pt x="160" y="4695"/>
                </a:lnTo>
                <a:lnTo>
                  <a:pt x="356" y="4695"/>
                </a:lnTo>
                <a:lnTo>
                  <a:pt x="356" y="389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11649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500"/>
                </a:lnTo>
                <a:lnTo>
                  <a:pt x="195" y="4500"/>
                </a:lnTo>
                <a:lnTo>
                  <a:pt x="356" y="4466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11844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306"/>
                </a:lnTo>
                <a:lnTo>
                  <a:pt x="356" y="4225"/>
                </a:lnTo>
                <a:lnTo>
                  <a:pt x="356" y="355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1200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077"/>
                </a:lnTo>
                <a:lnTo>
                  <a:pt x="356" y="3996"/>
                </a:lnTo>
                <a:lnTo>
                  <a:pt x="356" y="355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612201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3870"/>
                </a:lnTo>
                <a:lnTo>
                  <a:pt x="356" y="3790"/>
                </a:lnTo>
                <a:lnTo>
                  <a:pt x="356" y="343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12362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641"/>
                </a:lnTo>
                <a:lnTo>
                  <a:pt x="344" y="3561"/>
                </a:lnTo>
                <a:lnTo>
                  <a:pt x="344" y="355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12557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447"/>
                </a:lnTo>
                <a:lnTo>
                  <a:pt x="356" y="3367"/>
                </a:lnTo>
                <a:lnTo>
                  <a:pt x="356" y="355"/>
                </a:lnTo>
                <a:lnTo>
                  <a:pt x="149" y="206"/>
                </a:lnTo>
                <a:lnTo>
                  <a:pt x="0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12707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206"/>
                </a:lnTo>
                <a:lnTo>
                  <a:pt x="356" y="3126"/>
                </a:lnTo>
                <a:lnTo>
                  <a:pt x="356" y="343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12914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12"/>
                </a:lnTo>
                <a:lnTo>
                  <a:pt x="310" y="2943"/>
                </a:lnTo>
                <a:lnTo>
                  <a:pt x="310" y="355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306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782"/>
                </a:lnTo>
                <a:lnTo>
                  <a:pt x="195" y="2748"/>
                </a:lnTo>
                <a:lnTo>
                  <a:pt x="356" y="2668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3224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588"/>
                </a:moveTo>
                <a:lnTo>
                  <a:pt x="0" y="0"/>
                </a:lnTo>
                <a:lnTo>
                  <a:pt x="356" y="309"/>
                </a:lnTo>
                <a:lnTo>
                  <a:pt x="356" y="2462"/>
                </a:lnTo>
                <a:lnTo>
                  <a:pt x="0" y="2588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3420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47"/>
                </a:moveTo>
                <a:lnTo>
                  <a:pt x="0" y="0"/>
                </a:lnTo>
                <a:lnTo>
                  <a:pt x="356" y="309"/>
                </a:lnTo>
                <a:lnTo>
                  <a:pt x="356" y="2233"/>
                </a:lnTo>
                <a:lnTo>
                  <a:pt x="0" y="2347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3581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2153"/>
                </a:lnTo>
                <a:lnTo>
                  <a:pt x="344" y="2038"/>
                </a:lnTo>
                <a:lnTo>
                  <a:pt x="344" y="320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13776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1924"/>
                </a:lnTo>
                <a:lnTo>
                  <a:pt x="344" y="1798"/>
                </a:lnTo>
                <a:lnTo>
                  <a:pt x="344" y="309"/>
                </a:lnTo>
                <a:lnTo>
                  <a:pt x="149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13926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717"/>
                </a:lnTo>
                <a:lnTo>
                  <a:pt x="356" y="1557"/>
                </a:lnTo>
                <a:lnTo>
                  <a:pt x="356" y="309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4121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488"/>
                </a:lnTo>
                <a:lnTo>
                  <a:pt x="160" y="1408"/>
                </a:lnTo>
                <a:lnTo>
                  <a:pt x="356" y="1374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14282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0"/>
                </a:moveTo>
                <a:lnTo>
                  <a:pt x="0" y="1248"/>
                </a:lnTo>
                <a:lnTo>
                  <a:pt x="195" y="1213"/>
                </a:lnTo>
                <a:lnTo>
                  <a:pt x="356" y="1133"/>
                </a:lnTo>
                <a:lnTo>
                  <a:pt x="35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14477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1053"/>
                </a:moveTo>
                <a:lnTo>
                  <a:pt x="0" y="0"/>
                </a:lnTo>
                <a:lnTo>
                  <a:pt x="356" y="274"/>
                </a:lnTo>
                <a:lnTo>
                  <a:pt x="356" y="893"/>
                </a:lnTo>
                <a:lnTo>
                  <a:pt x="0" y="105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614639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858"/>
                </a:moveTo>
                <a:lnTo>
                  <a:pt x="0" y="0"/>
                </a:lnTo>
                <a:lnTo>
                  <a:pt x="356" y="274"/>
                </a:lnTo>
                <a:lnTo>
                  <a:pt x="356" y="710"/>
                </a:lnTo>
                <a:lnTo>
                  <a:pt x="0" y="858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614834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618"/>
                </a:lnTo>
                <a:lnTo>
                  <a:pt x="195" y="549"/>
                </a:lnTo>
                <a:lnTo>
                  <a:pt x="310" y="27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14995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435"/>
                </a:moveTo>
                <a:lnTo>
                  <a:pt x="0" y="0"/>
                </a:lnTo>
                <a:lnTo>
                  <a:pt x="149" y="160"/>
                </a:lnTo>
                <a:lnTo>
                  <a:pt x="344" y="274"/>
                </a:lnTo>
                <a:lnTo>
                  <a:pt x="0" y="435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15145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9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12235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45" y="0"/>
                </a:moveTo>
                <a:lnTo>
                  <a:pt x="45" y="1294"/>
                </a:lnTo>
                <a:lnTo>
                  <a:pt x="45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12201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60" y="0"/>
                </a:moveTo>
                <a:lnTo>
                  <a:pt x="160" y="1717"/>
                </a:lnTo>
                <a:lnTo>
                  <a:pt x="34" y="1053"/>
                </a:lnTo>
                <a:lnTo>
                  <a:pt x="0" y="68"/>
                </a:lnTo>
                <a:lnTo>
                  <a:pt x="16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1231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14" y="0"/>
                </a:moveTo>
                <a:lnTo>
                  <a:pt x="0" y="1637"/>
                </a:lnTo>
                <a:lnTo>
                  <a:pt x="114" y="1946"/>
                </a:lnTo>
                <a:lnTo>
                  <a:pt x="114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12362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49" y="45"/>
                </a:moveTo>
                <a:lnTo>
                  <a:pt x="0" y="45"/>
                </a:lnTo>
                <a:lnTo>
                  <a:pt x="0" y="1763"/>
                </a:lnTo>
                <a:lnTo>
                  <a:pt x="149" y="2198"/>
                </a:lnTo>
                <a:lnTo>
                  <a:pt x="149" y="45"/>
                </a:lnTo>
                <a:close/>
              </a:path>
              <a:path w="634" h="2539">
                <a:moveTo>
                  <a:pt x="149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12431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60" y="0"/>
                </a:moveTo>
                <a:lnTo>
                  <a:pt x="0" y="1992"/>
                </a:lnTo>
                <a:lnTo>
                  <a:pt x="160" y="2347"/>
                </a:lnTo>
                <a:lnTo>
                  <a:pt x="16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1251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95" y="34"/>
                </a:moveTo>
                <a:lnTo>
                  <a:pt x="0" y="34"/>
                </a:lnTo>
                <a:lnTo>
                  <a:pt x="0" y="2233"/>
                </a:lnTo>
                <a:lnTo>
                  <a:pt x="195" y="2542"/>
                </a:lnTo>
                <a:lnTo>
                  <a:pt x="195" y="34"/>
                </a:lnTo>
                <a:close/>
              </a:path>
              <a:path w="634" h="2539">
                <a:moveTo>
                  <a:pt x="195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1267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14" y="0"/>
                </a:moveTo>
                <a:lnTo>
                  <a:pt x="0" y="2588"/>
                </a:lnTo>
                <a:lnTo>
                  <a:pt x="114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12707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588"/>
                </a:lnTo>
                <a:lnTo>
                  <a:pt x="160" y="2782"/>
                </a:lnTo>
                <a:lnTo>
                  <a:pt x="16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1278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34"/>
                </a:moveTo>
                <a:lnTo>
                  <a:pt x="0" y="34"/>
                </a:lnTo>
                <a:lnTo>
                  <a:pt x="0" y="2737"/>
                </a:lnTo>
                <a:lnTo>
                  <a:pt x="160" y="2897"/>
                </a:lnTo>
                <a:lnTo>
                  <a:pt x="160" y="34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12868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817"/>
                </a:lnTo>
                <a:lnTo>
                  <a:pt x="160" y="2977"/>
                </a:lnTo>
                <a:lnTo>
                  <a:pt x="16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12948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45"/>
                </a:moveTo>
                <a:lnTo>
                  <a:pt x="0" y="45"/>
                </a:lnTo>
                <a:lnTo>
                  <a:pt x="0" y="2943"/>
                </a:lnTo>
                <a:lnTo>
                  <a:pt x="160" y="3103"/>
                </a:lnTo>
                <a:lnTo>
                  <a:pt x="160" y="45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1302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0" y="3023"/>
                </a:lnTo>
                <a:lnTo>
                  <a:pt x="149" y="3172"/>
                </a:lnTo>
                <a:lnTo>
                  <a:pt x="149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13109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138"/>
                </a:moveTo>
                <a:lnTo>
                  <a:pt x="0" y="34"/>
                </a:lnTo>
                <a:lnTo>
                  <a:pt x="195" y="0"/>
                </a:lnTo>
                <a:lnTo>
                  <a:pt x="195" y="3252"/>
                </a:lnTo>
                <a:lnTo>
                  <a:pt x="0" y="313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13178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06"/>
                </a:moveTo>
                <a:lnTo>
                  <a:pt x="0" y="34"/>
                </a:lnTo>
                <a:lnTo>
                  <a:pt x="206" y="0"/>
                </a:lnTo>
                <a:lnTo>
                  <a:pt x="206" y="3286"/>
                </a:lnTo>
                <a:lnTo>
                  <a:pt x="0" y="3206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13305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52"/>
                </a:moveTo>
                <a:lnTo>
                  <a:pt x="0" y="0"/>
                </a:lnTo>
                <a:lnTo>
                  <a:pt x="149" y="0"/>
                </a:lnTo>
                <a:lnTo>
                  <a:pt x="149" y="3332"/>
                </a:lnTo>
                <a:lnTo>
                  <a:pt x="0" y="3252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1338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21"/>
                </a:moveTo>
                <a:lnTo>
                  <a:pt x="0" y="34"/>
                </a:lnTo>
                <a:lnTo>
                  <a:pt x="149" y="0"/>
                </a:lnTo>
                <a:lnTo>
                  <a:pt x="149" y="3401"/>
                </a:lnTo>
                <a:lnTo>
                  <a:pt x="0" y="3321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13454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67"/>
                </a:moveTo>
                <a:lnTo>
                  <a:pt x="0" y="34"/>
                </a:lnTo>
                <a:lnTo>
                  <a:pt x="160" y="0"/>
                </a:lnTo>
                <a:lnTo>
                  <a:pt x="160" y="3435"/>
                </a:lnTo>
                <a:lnTo>
                  <a:pt x="0" y="3367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1353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47"/>
                </a:moveTo>
                <a:lnTo>
                  <a:pt x="0" y="45"/>
                </a:lnTo>
                <a:lnTo>
                  <a:pt x="160" y="0"/>
                </a:lnTo>
                <a:lnTo>
                  <a:pt x="160" y="3527"/>
                </a:lnTo>
                <a:lnTo>
                  <a:pt x="0" y="3447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1361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45"/>
                </a:lnTo>
                <a:lnTo>
                  <a:pt x="195" y="0"/>
                </a:lnTo>
                <a:lnTo>
                  <a:pt x="195" y="3527"/>
                </a:lnTo>
                <a:lnTo>
                  <a:pt x="0" y="3481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1369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0"/>
                </a:lnTo>
                <a:lnTo>
                  <a:pt x="195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1381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60" y="0"/>
                </a:lnTo>
                <a:lnTo>
                  <a:pt x="160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1389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60" y="0"/>
                </a:lnTo>
                <a:lnTo>
                  <a:pt x="160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139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49" y="0"/>
                </a:lnTo>
                <a:lnTo>
                  <a:pt x="149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1405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0"/>
                </a:lnTo>
                <a:lnTo>
                  <a:pt x="149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1412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1420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1428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1439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1447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145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1463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471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480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491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1499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76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514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0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522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45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530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80"/>
                </a:lnTo>
                <a:lnTo>
                  <a:pt x="195" y="3481"/>
                </a:lnTo>
                <a:lnTo>
                  <a:pt x="0" y="3527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5386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0"/>
                </a:lnTo>
                <a:lnTo>
                  <a:pt x="195" y="34"/>
                </a:lnTo>
                <a:lnTo>
                  <a:pt x="195" y="3435"/>
                </a:lnTo>
                <a:lnTo>
                  <a:pt x="0" y="3481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550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34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558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80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662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32"/>
                </a:moveTo>
                <a:lnTo>
                  <a:pt x="0" y="0"/>
                </a:lnTo>
                <a:lnTo>
                  <a:pt x="160" y="125"/>
                </a:lnTo>
                <a:lnTo>
                  <a:pt x="160" y="3298"/>
                </a:lnTo>
                <a:lnTo>
                  <a:pt x="0" y="3332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5742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86"/>
                </a:moveTo>
                <a:lnTo>
                  <a:pt x="0" y="0"/>
                </a:lnTo>
                <a:lnTo>
                  <a:pt x="149" y="114"/>
                </a:lnTo>
                <a:lnTo>
                  <a:pt x="149" y="3252"/>
                </a:lnTo>
                <a:lnTo>
                  <a:pt x="0" y="3286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5823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172"/>
                </a:lnTo>
                <a:lnTo>
                  <a:pt x="195" y="2977"/>
                </a:lnTo>
                <a:lnTo>
                  <a:pt x="195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5892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92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16018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863"/>
                </a:moveTo>
                <a:lnTo>
                  <a:pt x="0" y="0"/>
                </a:lnTo>
                <a:lnTo>
                  <a:pt x="149" y="160"/>
                </a:lnTo>
                <a:lnTo>
                  <a:pt x="149" y="2462"/>
                </a:lnTo>
                <a:lnTo>
                  <a:pt x="0" y="286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16087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576"/>
                </a:lnTo>
                <a:lnTo>
                  <a:pt x="80" y="2382"/>
                </a:lnTo>
                <a:lnTo>
                  <a:pt x="160" y="229"/>
                </a:lnTo>
                <a:lnTo>
                  <a:pt x="0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16168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01"/>
                </a:moveTo>
                <a:lnTo>
                  <a:pt x="0" y="0"/>
                </a:lnTo>
                <a:lnTo>
                  <a:pt x="160" y="309"/>
                </a:lnTo>
                <a:lnTo>
                  <a:pt x="160" y="1752"/>
                </a:lnTo>
                <a:lnTo>
                  <a:pt x="0" y="2301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6248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878"/>
                </a:lnTo>
                <a:lnTo>
                  <a:pt x="114" y="1534"/>
                </a:lnTo>
                <a:lnTo>
                  <a:pt x="0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41397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5" h="128270">
                <a:moveTo>
                  <a:pt x="50908" y="123189"/>
                </a:moveTo>
                <a:lnTo>
                  <a:pt x="38719" y="123189"/>
                </a:lnTo>
                <a:lnTo>
                  <a:pt x="39432" y="124459"/>
                </a:lnTo>
                <a:lnTo>
                  <a:pt x="40053" y="125729"/>
                </a:lnTo>
                <a:lnTo>
                  <a:pt x="41237" y="126999"/>
                </a:lnTo>
                <a:lnTo>
                  <a:pt x="42422" y="126999"/>
                </a:lnTo>
                <a:lnTo>
                  <a:pt x="43560" y="128269"/>
                </a:lnTo>
                <a:lnTo>
                  <a:pt x="48942" y="128269"/>
                </a:lnTo>
                <a:lnTo>
                  <a:pt x="49333" y="126999"/>
                </a:lnTo>
                <a:lnTo>
                  <a:pt x="49575" y="125729"/>
                </a:lnTo>
                <a:lnTo>
                  <a:pt x="49851" y="125729"/>
                </a:lnTo>
                <a:lnTo>
                  <a:pt x="50437" y="124459"/>
                </a:lnTo>
                <a:lnTo>
                  <a:pt x="50908" y="123189"/>
                </a:lnTo>
                <a:close/>
              </a:path>
              <a:path w="107315" h="128270">
                <a:moveTo>
                  <a:pt x="64743" y="119379"/>
                </a:moveTo>
                <a:lnTo>
                  <a:pt x="36603" y="119379"/>
                </a:lnTo>
                <a:lnTo>
                  <a:pt x="37304" y="120649"/>
                </a:lnTo>
                <a:lnTo>
                  <a:pt x="38052" y="121919"/>
                </a:lnTo>
                <a:lnTo>
                  <a:pt x="38408" y="123189"/>
                </a:lnTo>
                <a:lnTo>
                  <a:pt x="51771" y="123189"/>
                </a:lnTo>
                <a:lnTo>
                  <a:pt x="52127" y="121919"/>
                </a:lnTo>
                <a:lnTo>
                  <a:pt x="54209" y="121919"/>
                </a:lnTo>
                <a:lnTo>
                  <a:pt x="55278" y="120649"/>
                </a:lnTo>
                <a:lnTo>
                  <a:pt x="63880" y="120649"/>
                </a:lnTo>
                <a:lnTo>
                  <a:pt x="64743" y="119379"/>
                </a:lnTo>
                <a:close/>
              </a:path>
              <a:path w="107315" h="128270">
                <a:moveTo>
                  <a:pt x="66433" y="118110"/>
                </a:moveTo>
                <a:lnTo>
                  <a:pt x="35223" y="118109"/>
                </a:lnTo>
                <a:lnTo>
                  <a:pt x="35890" y="119379"/>
                </a:lnTo>
                <a:lnTo>
                  <a:pt x="65617" y="119379"/>
                </a:lnTo>
                <a:lnTo>
                  <a:pt x="66433" y="118110"/>
                </a:lnTo>
                <a:close/>
              </a:path>
              <a:path w="107315" h="128270">
                <a:moveTo>
                  <a:pt x="68204" y="116840"/>
                </a:moveTo>
                <a:lnTo>
                  <a:pt x="33923" y="116839"/>
                </a:lnTo>
                <a:lnTo>
                  <a:pt x="34556" y="118109"/>
                </a:lnTo>
                <a:lnTo>
                  <a:pt x="67031" y="118110"/>
                </a:lnTo>
                <a:lnTo>
                  <a:pt x="68204" y="116840"/>
                </a:lnTo>
                <a:close/>
              </a:path>
              <a:path w="107315" h="128270">
                <a:moveTo>
                  <a:pt x="84798" y="115570"/>
                </a:moveTo>
                <a:lnTo>
                  <a:pt x="32394" y="115569"/>
                </a:lnTo>
                <a:lnTo>
                  <a:pt x="32820" y="116839"/>
                </a:lnTo>
                <a:lnTo>
                  <a:pt x="84246" y="116840"/>
                </a:lnTo>
                <a:lnTo>
                  <a:pt x="84798" y="115570"/>
                </a:lnTo>
                <a:close/>
              </a:path>
              <a:path w="107315" h="128270">
                <a:moveTo>
                  <a:pt x="86258" y="114300"/>
                </a:moveTo>
                <a:lnTo>
                  <a:pt x="27196" y="114299"/>
                </a:lnTo>
                <a:lnTo>
                  <a:pt x="29243" y="115569"/>
                </a:lnTo>
                <a:lnTo>
                  <a:pt x="85821" y="115570"/>
                </a:lnTo>
                <a:lnTo>
                  <a:pt x="86258" y="114300"/>
                </a:lnTo>
                <a:close/>
              </a:path>
              <a:path w="107315" h="128270">
                <a:moveTo>
                  <a:pt x="86960" y="113030"/>
                </a:moveTo>
                <a:lnTo>
                  <a:pt x="17847" y="113029"/>
                </a:lnTo>
                <a:lnTo>
                  <a:pt x="18594" y="114299"/>
                </a:lnTo>
                <a:lnTo>
                  <a:pt x="86649" y="114300"/>
                </a:lnTo>
                <a:lnTo>
                  <a:pt x="86960" y="113030"/>
                </a:lnTo>
                <a:close/>
              </a:path>
              <a:path w="107315" h="128270">
                <a:moveTo>
                  <a:pt x="45527" y="100329"/>
                </a:moveTo>
                <a:lnTo>
                  <a:pt x="10809" y="100329"/>
                </a:lnTo>
                <a:lnTo>
                  <a:pt x="11913" y="101599"/>
                </a:lnTo>
                <a:lnTo>
                  <a:pt x="15685" y="101599"/>
                </a:lnTo>
                <a:lnTo>
                  <a:pt x="15444" y="102869"/>
                </a:lnTo>
                <a:lnTo>
                  <a:pt x="14938" y="104139"/>
                </a:lnTo>
                <a:lnTo>
                  <a:pt x="14696" y="104139"/>
                </a:lnTo>
                <a:lnTo>
                  <a:pt x="14466" y="105409"/>
                </a:lnTo>
                <a:lnTo>
                  <a:pt x="14305" y="106679"/>
                </a:lnTo>
                <a:lnTo>
                  <a:pt x="14305" y="109219"/>
                </a:lnTo>
                <a:lnTo>
                  <a:pt x="14547" y="110489"/>
                </a:lnTo>
                <a:lnTo>
                  <a:pt x="14972" y="110489"/>
                </a:lnTo>
                <a:lnTo>
                  <a:pt x="15294" y="111759"/>
                </a:lnTo>
                <a:lnTo>
                  <a:pt x="15685" y="111759"/>
                </a:lnTo>
                <a:lnTo>
                  <a:pt x="16111" y="113029"/>
                </a:lnTo>
                <a:lnTo>
                  <a:pt x="87236" y="113030"/>
                </a:lnTo>
                <a:lnTo>
                  <a:pt x="87477" y="111760"/>
                </a:lnTo>
                <a:lnTo>
                  <a:pt x="87627" y="110490"/>
                </a:lnTo>
                <a:lnTo>
                  <a:pt x="87707" y="107950"/>
                </a:lnTo>
                <a:lnTo>
                  <a:pt x="44423" y="107949"/>
                </a:lnTo>
                <a:lnTo>
                  <a:pt x="44377" y="106679"/>
                </a:lnTo>
                <a:lnTo>
                  <a:pt x="44423" y="104139"/>
                </a:lnTo>
                <a:lnTo>
                  <a:pt x="44699" y="102869"/>
                </a:lnTo>
                <a:lnTo>
                  <a:pt x="45205" y="101599"/>
                </a:lnTo>
                <a:lnTo>
                  <a:pt x="45527" y="100329"/>
                </a:lnTo>
                <a:close/>
              </a:path>
              <a:path w="107315" h="128270">
                <a:moveTo>
                  <a:pt x="97655" y="106680"/>
                </a:moveTo>
                <a:lnTo>
                  <a:pt x="44894" y="106679"/>
                </a:lnTo>
                <a:lnTo>
                  <a:pt x="44423" y="107949"/>
                </a:lnTo>
                <a:lnTo>
                  <a:pt x="95964" y="107950"/>
                </a:lnTo>
                <a:lnTo>
                  <a:pt x="97655" y="106680"/>
                </a:lnTo>
                <a:close/>
              </a:path>
              <a:path w="107315" h="128270">
                <a:moveTo>
                  <a:pt x="102887" y="101600"/>
                </a:moveTo>
                <a:lnTo>
                  <a:pt x="47413" y="101599"/>
                </a:lnTo>
                <a:lnTo>
                  <a:pt x="46700" y="104139"/>
                </a:lnTo>
                <a:lnTo>
                  <a:pt x="46079" y="105409"/>
                </a:lnTo>
                <a:lnTo>
                  <a:pt x="45331" y="106679"/>
                </a:lnTo>
                <a:lnTo>
                  <a:pt x="99230" y="106680"/>
                </a:lnTo>
                <a:lnTo>
                  <a:pt x="99978" y="105410"/>
                </a:lnTo>
                <a:lnTo>
                  <a:pt x="101277" y="105410"/>
                </a:lnTo>
                <a:lnTo>
                  <a:pt x="101817" y="104140"/>
                </a:lnTo>
                <a:lnTo>
                  <a:pt x="102254" y="104140"/>
                </a:lnTo>
                <a:lnTo>
                  <a:pt x="102611" y="102870"/>
                </a:lnTo>
                <a:lnTo>
                  <a:pt x="102887" y="101600"/>
                </a:lnTo>
                <a:close/>
              </a:path>
              <a:path w="107315" h="128270">
                <a:moveTo>
                  <a:pt x="56141" y="82550"/>
                </a:moveTo>
                <a:lnTo>
                  <a:pt x="48505" y="82549"/>
                </a:lnTo>
                <a:lnTo>
                  <a:pt x="48471" y="83819"/>
                </a:lnTo>
                <a:lnTo>
                  <a:pt x="48080" y="83819"/>
                </a:lnTo>
                <a:lnTo>
                  <a:pt x="47769" y="85089"/>
                </a:lnTo>
                <a:lnTo>
                  <a:pt x="47643" y="90169"/>
                </a:lnTo>
                <a:lnTo>
                  <a:pt x="47919" y="92709"/>
                </a:lnTo>
                <a:lnTo>
                  <a:pt x="48160" y="93979"/>
                </a:lnTo>
                <a:lnTo>
                  <a:pt x="48241" y="99059"/>
                </a:lnTo>
                <a:lnTo>
                  <a:pt x="47769" y="101599"/>
                </a:lnTo>
                <a:lnTo>
                  <a:pt x="103036" y="101600"/>
                </a:lnTo>
                <a:lnTo>
                  <a:pt x="55945" y="95249"/>
                </a:lnTo>
                <a:lnTo>
                  <a:pt x="55278" y="93979"/>
                </a:lnTo>
                <a:lnTo>
                  <a:pt x="54876" y="92709"/>
                </a:lnTo>
                <a:lnTo>
                  <a:pt x="54565" y="91439"/>
                </a:lnTo>
                <a:lnTo>
                  <a:pt x="54324" y="88899"/>
                </a:lnTo>
                <a:lnTo>
                  <a:pt x="54404" y="86359"/>
                </a:lnTo>
                <a:lnTo>
                  <a:pt x="54600" y="85089"/>
                </a:lnTo>
                <a:lnTo>
                  <a:pt x="55071" y="85089"/>
                </a:lnTo>
                <a:lnTo>
                  <a:pt x="55393" y="83819"/>
                </a:lnTo>
                <a:lnTo>
                  <a:pt x="56141" y="82550"/>
                </a:lnTo>
                <a:close/>
              </a:path>
              <a:path w="107315" h="128270">
                <a:moveTo>
                  <a:pt x="37028" y="78739"/>
                </a:moveTo>
                <a:lnTo>
                  <a:pt x="540" y="78739"/>
                </a:lnTo>
                <a:lnTo>
                  <a:pt x="310" y="80009"/>
                </a:lnTo>
                <a:lnTo>
                  <a:pt x="0" y="82549"/>
                </a:lnTo>
                <a:lnTo>
                  <a:pt x="2311" y="82549"/>
                </a:lnTo>
                <a:lnTo>
                  <a:pt x="2311" y="95249"/>
                </a:lnTo>
                <a:lnTo>
                  <a:pt x="3185" y="96519"/>
                </a:lnTo>
                <a:lnTo>
                  <a:pt x="3691" y="96519"/>
                </a:lnTo>
                <a:lnTo>
                  <a:pt x="4277" y="97789"/>
                </a:lnTo>
                <a:lnTo>
                  <a:pt x="4875" y="97789"/>
                </a:lnTo>
                <a:lnTo>
                  <a:pt x="5542" y="99059"/>
                </a:lnTo>
                <a:lnTo>
                  <a:pt x="7037" y="99059"/>
                </a:lnTo>
                <a:lnTo>
                  <a:pt x="7900" y="100329"/>
                </a:lnTo>
                <a:lnTo>
                  <a:pt x="45952" y="100329"/>
                </a:lnTo>
                <a:lnTo>
                  <a:pt x="46194" y="99059"/>
                </a:lnTo>
                <a:lnTo>
                  <a:pt x="46746" y="97789"/>
                </a:lnTo>
                <a:lnTo>
                  <a:pt x="47091" y="96519"/>
                </a:lnTo>
                <a:lnTo>
                  <a:pt x="47252" y="95249"/>
                </a:lnTo>
                <a:lnTo>
                  <a:pt x="47171" y="92709"/>
                </a:lnTo>
                <a:lnTo>
                  <a:pt x="47022" y="91439"/>
                </a:lnTo>
                <a:lnTo>
                  <a:pt x="46815" y="90169"/>
                </a:lnTo>
                <a:lnTo>
                  <a:pt x="46585" y="90169"/>
                </a:lnTo>
                <a:lnTo>
                  <a:pt x="46228" y="88899"/>
                </a:lnTo>
                <a:lnTo>
                  <a:pt x="45837" y="88899"/>
                </a:lnTo>
                <a:lnTo>
                  <a:pt x="45366" y="87629"/>
                </a:lnTo>
                <a:lnTo>
                  <a:pt x="44814" y="87629"/>
                </a:lnTo>
                <a:lnTo>
                  <a:pt x="44181" y="86359"/>
                </a:lnTo>
                <a:lnTo>
                  <a:pt x="42571" y="86359"/>
                </a:lnTo>
                <a:lnTo>
                  <a:pt x="41628" y="85089"/>
                </a:lnTo>
                <a:lnTo>
                  <a:pt x="39432" y="85089"/>
                </a:lnTo>
                <a:lnTo>
                  <a:pt x="38132" y="83819"/>
                </a:lnTo>
                <a:lnTo>
                  <a:pt x="36833" y="83819"/>
                </a:lnTo>
                <a:lnTo>
                  <a:pt x="37028" y="82549"/>
                </a:lnTo>
                <a:lnTo>
                  <a:pt x="37028" y="78739"/>
                </a:lnTo>
                <a:close/>
              </a:path>
              <a:path w="107315" h="128270">
                <a:moveTo>
                  <a:pt x="94550" y="63500"/>
                </a:moveTo>
                <a:lnTo>
                  <a:pt x="80785" y="63500"/>
                </a:lnTo>
                <a:lnTo>
                  <a:pt x="80244" y="64770"/>
                </a:lnTo>
                <a:lnTo>
                  <a:pt x="79807" y="67310"/>
                </a:lnTo>
                <a:lnTo>
                  <a:pt x="79807" y="69850"/>
                </a:lnTo>
                <a:lnTo>
                  <a:pt x="71550" y="69850"/>
                </a:lnTo>
                <a:lnTo>
                  <a:pt x="71079" y="71120"/>
                </a:lnTo>
                <a:lnTo>
                  <a:pt x="70607" y="71120"/>
                </a:lnTo>
                <a:lnTo>
                  <a:pt x="70136" y="72390"/>
                </a:lnTo>
                <a:lnTo>
                  <a:pt x="69342" y="74930"/>
                </a:lnTo>
                <a:lnTo>
                  <a:pt x="68997" y="74930"/>
                </a:lnTo>
                <a:lnTo>
                  <a:pt x="68675" y="76200"/>
                </a:lnTo>
                <a:lnTo>
                  <a:pt x="68399" y="77470"/>
                </a:lnTo>
                <a:lnTo>
                  <a:pt x="68169" y="80010"/>
                </a:lnTo>
                <a:lnTo>
                  <a:pt x="68008" y="81280"/>
                </a:lnTo>
                <a:lnTo>
                  <a:pt x="67893" y="82550"/>
                </a:lnTo>
                <a:lnTo>
                  <a:pt x="59798" y="82550"/>
                </a:lnTo>
                <a:lnTo>
                  <a:pt x="58855" y="83820"/>
                </a:lnTo>
                <a:lnTo>
                  <a:pt x="58383" y="85090"/>
                </a:lnTo>
                <a:lnTo>
                  <a:pt x="57946" y="85090"/>
                </a:lnTo>
                <a:lnTo>
                  <a:pt x="57555" y="86360"/>
                </a:lnTo>
                <a:lnTo>
                  <a:pt x="56842" y="88899"/>
                </a:lnTo>
                <a:lnTo>
                  <a:pt x="56290" y="91439"/>
                </a:lnTo>
                <a:lnTo>
                  <a:pt x="56095" y="93979"/>
                </a:lnTo>
                <a:lnTo>
                  <a:pt x="55945" y="95249"/>
                </a:lnTo>
                <a:lnTo>
                  <a:pt x="101702" y="95250"/>
                </a:lnTo>
                <a:lnTo>
                  <a:pt x="100955" y="93980"/>
                </a:lnTo>
                <a:lnTo>
                  <a:pt x="101116" y="93980"/>
                </a:lnTo>
                <a:lnTo>
                  <a:pt x="102967" y="92710"/>
                </a:lnTo>
                <a:lnTo>
                  <a:pt x="104221" y="91440"/>
                </a:lnTo>
                <a:lnTo>
                  <a:pt x="105003" y="90170"/>
                </a:lnTo>
                <a:lnTo>
                  <a:pt x="105359" y="90170"/>
                </a:lnTo>
                <a:lnTo>
                  <a:pt x="105681" y="88900"/>
                </a:lnTo>
                <a:lnTo>
                  <a:pt x="106026" y="88900"/>
                </a:lnTo>
                <a:lnTo>
                  <a:pt x="106187" y="87630"/>
                </a:lnTo>
                <a:lnTo>
                  <a:pt x="106578" y="85090"/>
                </a:lnTo>
                <a:lnTo>
                  <a:pt x="106820" y="83820"/>
                </a:lnTo>
                <a:lnTo>
                  <a:pt x="106774" y="81280"/>
                </a:lnTo>
                <a:lnTo>
                  <a:pt x="106693" y="80010"/>
                </a:lnTo>
                <a:lnTo>
                  <a:pt x="106578" y="78740"/>
                </a:lnTo>
                <a:lnTo>
                  <a:pt x="106417" y="78740"/>
                </a:lnTo>
                <a:lnTo>
                  <a:pt x="106153" y="77470"/>
                </a:lnTo>
                <a:lnTo>
                  <a:pt x="105877" y="77470"/>
                </a:lnTo>
                <a:lnTo>
                  <a:pt x="105474" y="76200"/>
                </a:lnTo>
                <a:lnTo>
                  <a:pt x="93641" y="76200"/>
                </a:lnTo>
                <a:lnTo>
                  <a:pt x="93883" y="74930"/>
                </a:lnTo>
                <a:lnTo>
                  <a:pt x="94469" y="73660"/>
                </a:lnTo>
                <a:lnTo>
                  <a:pt x="94780" y="73660"/>
                </a:lnTo>
                <a:lnTo>
                  <a:pt x="95056" y="72390"/>
                </a:lnTo>
                <a:lnTo>
                  <a:pt x="95297" y="71120"/>
                </a:lnTo>
                <a:lnTo>
                  <a:pt x="95458" y="69850"/>
                </a:lnTo>
                <a:lnTo>
                  <a:pt x="95378" y="67310"/>
                </a:lnTo>
                <a:lnTo>
                  <a:pt x="95263" y="66040"/>
                </a:lnTo>
                <a:lnTo>
                  <a:pt x="95056" y="64770"/>
                </a:lnTo>
                <a:lnTo>
                  <a:pt x="94826" y="64770"/>
                </a:lnTo>
                <a:lnTo>
                  <a:pt x="94550" y="63500"/>
                </a:lnTo>
                <a:close/>
              </a:path>
              <a:path w="107315" h="128270">
                <a:moveTo>
                  <a:pt x="57590" y="78740"/>
                </a:moveTo>
                <a:lnTo>
                  <a:pt x="47056" y="78739"/>
                </a:lnTo>
                <a:lnTo>
                  <a:pt x="47413" y="80009"/>
                </a:lnTo>
                <a:lnTo>
                  <a:pt x="48310" y="80009"/>
                </a:lnTo>
                <a:lnTo>
                  <a:pt x="48551" y="81279"/>
                </a:lnTo>
                <a:lnTo>
                  <a:pt x="48586" y="82549"/>
                </a:lnTo>
                <a:lnTo>
                  <a:pt x="56532" y="82550"/>
                </a:lnTo>
                <a:lnTo>
                  <a:pt x="57590" y="78740"/>
                </a:lnTo>
                <a:close/>
              </a:path>
              <a:path w="107315" h="128270">
                <a:moveTo>
                  <a:pt x="64950" y="81280"/>
                </a:moveTo>
                <a:lnTo>
                  <a:pt x="61879" y="81280"/>
                </a:lnTo>
                <a:lnTo>
                  <a:pt x="61362" y="82550"/>
                </a:lnTo>
                <a:lnTo>
                  <a:pt x="65812" y="82550"/>
                </a:lnTo>
                <a:lnTo>
                  <a:pt x="64950" y="81280"/>
                </a:lnTo>
                <a:close/>
              </a:path>
              <a:path w="107315" h="128270">
                <a:moveTo>
                  <a:pt x="43560" y="80009"/>
                </a:moveTo>
                <a:lnTo>
                  <a:pt x="39466" y="80009"/>
                </a:lnTo>
                <a:lnTo>
                  <a:pt x="39823" y="81279"/>
                </a:lnTo>
                <a:lnTo>
                  <a:pt x="42928" y="81279"/>
                </a:lnTo>
                <a:lnTo>
                  <a:pt x="43560" y="80009"/>
                </a:lnTo>
                <a:close/>
              </a:path>
              <a:path w="107315" h="128270">
                <a:moveTo>
                  <a:pt x="68365" y="64770"/>
                </a:moveTo>
                <a:lnTo>
                  <a:pt x="43365" y="64769"/>
                </a:lnTo>
                <a:lnTo>
                  <a:pt x="43986" y="66039"/>
                </a:lnTo>
                <a:lnTo>
                  <a:pt x="44814" y="66039"/>
                </a:lnTo>
                <a:lnTo>
                  <a:pt x="45285" y="67309"/>
                </a:lnTo>
                <a:lnTo>
                  <a:pt x="45837" y="67309"/>
                </a:lnTo>
                <a:lnTo>
                  <a:pt x="46424" y="68579"/>
                </a:lnTo>
                <a:lnTo>
                  <a:pt x="47056" y="69849"/>
                </a:lnTo>
                <a:lnTo>
                  <a:pt x="47723" y="71119"/>
                </a:lnTo>
                <a:lnTo>
                  <a:pt x="48471" y="72389"/>
                </a:lnTo>
                <a:lnTo>
                  <a:pt x="48844" y="73659"/>
                </a:lnTo>
                <a:lnTo>
                  <a:pt x="49138" y="73659"/>
                </a:lnTo>
                <a:lnTo>
                  <a:pt x="49218" y="74929"/>
                </a:lnTo>
                <a:lnTo>
                  <a:pt x="35924" y="74929"/>
                </a:lnTo>
                <a:lnTo>
                  <a:pt x="36442" y="76199"/>
                </a:lnTo>
                <a:lnTo>
                  <a:pt x="36672" y="77469"/>
                </a:lnTo>
                <a:lnTo>
                  <a:pt x="37028" y="77469"/>
                </a:lnTo>
                <a:lnTo>
                  <a:pt x="38362" y="78739"/>
                </a:lnTo>
                <a:lnTo>
                  <a:pt x="39156" y="80009"/>
                </a:lnTo>
                <a:lnTo>
                  <a:pt x="44227" y="80009"/>
                </a:lnTo>
                <a:lnTo>
                  <a:pt x="44894" y="78739"/>
                </a:lnTo>
                <a:lnTo>
                  <a:pt x="57590" y="78740"/>
                </a:lnTo>
                <a:lnTo>
                  <a:pt x="57866" y="77470"/>
                </a:lnTo>
                <a:lnTo>
                  <a:pt x="58107" y="76200"/>
                </a:lnTo>
                <a:lnTo>
                  <a:pt x="58188" y="74930"/>
                </a:lnTo>
                <a:lnTo>
                  <a:pt x="58257" y="71120"/>
                </a:lnTo>
                <a:lnTo>
                  <a:pt x="61603" y="71120"/>
                </a:lnTo>
                <a:lnTo>
                  <a:pt x="62385" y="69850"/>
                </a:lnTo>
                <a:lnTo>
                  <a:pt x="63650" y="69850"/>
                </a:lnTo>
                <a:lnTo>
                  <a:pt x="64547" y="68580"/>
                </a:lnTo>
                <a:lnTo>
                  <a:pt x="65456" y="68580"/>
                </a:lnTo>
                <a:lnTo>
                  <a:pt x="66916" y="67310"/>
                </a:lnTo>
                <a:lnTo>
                  <a:pt x="68365" y="64770"/>
                </a:lnTo>
                <a:close/>
              </a:path>
              <a:path w="107315" h="128270">
                <a:moveTo>
                  <a:pt x="36833" y="77469"/>
                </a:moveTo>
                <a:lnTo>
                  <a:pt x="1092" y="77469"/>
                </a:lnTo>
                <a:lnTo>
                  <a:pt x="816" y="78739"/>
                </a:lnTo>
                <a:lnTo>
                  <a:pt x="36948" y="78739"/>
                </a:lnTo>
                <a:lnTo>
                  <a:pt x="36833" y="77469"/>
                </a:lnTo>
                <a:close/>
              </a:path>
              <a:path w="107315" h="128270">
                <a:moveTo>
                  <a:pt x="36051" y="76199"/>
                </a:moveTo>
                <a:lnTo>
                  <a:pt x="1839" y="76199"/>
                </a:lnTo>
                <a:lnTo>
                  <a:pt x="1448" y="77469"/>
                </a:lnTo>
                <a:lnTo>
                  <a:pt x="36476" y="77469"/>
                </a:lnTo>
                <a:lnTo>
                  <a:pt x="36051" y="76199"/>
                </a:lnTo>
                <a:close/>
              </a:path>
              <a:path w="107315" h="128270">
                <a:moveTo>
                  <a:pt x="35142" y="74929"/>
                </a:moveTo>
                <a:lnTo>
                  <a:pt x="2667" y="74929"/>
                </a:lnTo>
                <a:lnTo>
                  <a:pt x="2230" y="76199"/>
                </a:lnTo>
                <a:lnTo>
                  <a:pt x="35384" y="76199"/>
                </a:lnTo>
                <a:lnTo>
                  <a:pt x="35142" y="74929"/>
                </a:lnTo>
                <a:close/>
              </a:path>
              <a:path w="107315" h="128270">
                <a:moveTo>
                  <a:pt x="104531" y="74930"/>
                </a:moveTo>
                <a:lnTo>
                  <a:pt x="95297" y="74930"/>
                </a:lnTo>
                <a:lnTo>
                  <a:pt x="93641" y="76200"/>
                </a:lnTo>
                <a:lnTo>
                  <a:pt x="105049" y="76200"/>
                </a:lnTo>
                <a:lnTo>
                  <a:pt x="104531" y="74930"/>
                </a:lnTo>
                <a:close/>
              </a:path>
              <a:path w="107315" h="128270">
                <a:moveTo>
                  <a:pt x="7624" y="73659"/>
                </a:moveTo>
                <a:lnTo>
                  <a:pt x="5105" y="73659"/>
                </a:lnTo>
                <a:lnTo>
                  <a:pt x="4599" y="74929"/>
                </a:lnTo>
                <a:lnTo>
                  <a:pt x="9004" y="74929"/>
                </a:lnTo>
                <a:lnTo>
                  <a:pt x="7624" y="73659"/>
                </a:lnTo>
                <a:close/>
              </a:path>
              <a:path w="107315" h="128270">
                <a:moveTo>
                  <a:pt x="26299" y="67309"/>
                </a:moveTo>
                <a:lnTo>
                  <a:pt x="13052" y="67309"/>
                </a:lnTo>
                <a:lnTo>
                  <a:pt x="12730" y="68579"/>
                </a:lnTo>
                <a:lnTo>
                  <a:pt x="12454" y="68579"/>
                </a:lnTo>
                <a:lnTo>
                  <a:pt x="12178" y="69849"/>
                </a:lnTo>
                <a:lnTo>
                  <a:pt x="11948" y="71119"/>
                </a:lnTo>
                <a:lnTo>
                  <a:pt x="11637" y="72389"/>
                </a:lnTo>
                <a:lnTo>
                  <a:pt x="11511" y="73659"/>
                </a:lnTo>
                <a:lnTo>
                  <a:pt x="11430" y="74929"/>
                </a:lnTo>
                <a:lnTo>
                  <a:pt x="34866" y="74929"/>
                </a:lnTo>
                <a:lnTo>
                  <a:pt x="34832" y="73659"/>
                </a:lnTo>
                <a:lnTo>
                  <a:pt x="34199" y="73659"/>
                </a:lnTo>
                <a:lnTo>
                  <a:pt x="33613" y="72389"/>
                </a:lnTo>
                <a:lnTo>
                  <a:pt x="32981" y="72389"/>
                </a:lnTo>
                <a:lnTo>
                  <a:pt x="32233" y="71119"/>
                </a:lnTo>
                <a:lnTo>
                  <a:pt x="29600" y="71119"/>
                </a:lnTo>
                <a:lnTo>
                  <a:pt x="28542" y="69849"/>
                </a:lnTo>
                <a:lnTo>
                  <a:pt x="27242" y="69849"/>
                </a:lnTo>
                <a:lnTo>
                  <a:pt x="26690" y="68579"/>
                </a:lnTo>
                <a:lnTo>
                  <a:pt x="26299" y="67309"/>
                </a:lnTo>
                <a:close/>
              </a:path>
              <a:path w="107315" h="128270">
                <a:moveTo>
                  <a:pt x="48844" y="73659"/>
                </a:moveTo>
                <a:lnTo>
                  <a:pt x="35177" y="73659"/>
                </a:lnTo>
                <a:lnTo>
                  <a:pt x="35579" y="74929"/>
                </a:lnTo>
                <a:lnTo>
                  <a:pt x="49218" y="74929"/>
                </a:lnTo>
                <a:lnTo>
                  <a:pt x="48844" y="73659"/>
                </a:lnTo>
                <a:close/>
              </a:path>
              <a:path w="107315" h="128270">
                <a:moveTo>
                  <a:pt x="101507" y="73660"/>
                </a:moveTo>
                <a:lnTo>
                  <a:pt x="99380" y="73660"/>
                </a:lnTo>
                <a:lnTo>
                  <a:pt x="98126" y="74930"/>
                </a:lnTo>
                <a:lnTo>
                  <a:pt x="102415" y="74930"/>
                </a:lnTo>
                <a:lnTo>
                  <a:pt x="101507" y="73660"/>
                </a:lnTo>
                <a:close/>
              </a:path>
              <a:path w="107315" h="128270">
                <a:moveTo>
                  <a:pt x="44814" y="69849"/>
                </a:moveTo>
                <a:lnTo>
                  <a:pt x="37615" y="69849"/>
                </a:lnTo>
                <a:lnTo>
                  <a:pt x="37074" y="71119"/>
                </a:lnTo>
                <a:lnTo>
                  <a:pt x="36246" y="71119"/>
                </a:lnTo>
                <a:lnTo>
                  <a:pt x="35533" y="72389"/>
                </a:lnTo>
                <a:lnTo>
                  <a:pt x="35142" y="72389"/>
                </a:lnTo>
                <a:lnTo>
                  <a:pt x="34912" y="73659"/>
                </a:lnTo>
                <a:lnTo>
                  <a:pt x="45170" y="73659"/>
                </a:lnTo>
                <a:lnTo>
                  <a:pt x="45055" y="71119"/>
                </a:lnTo>
                <a:lnTo>
                  <a:pt x="44814" y="69849"/>
                </a:lnTo>
                <a:close/>
              </a:path>
              <a:path w="107315" h="128270">
                <a:moveTo>
                  <a:pt x="44308" y="68579"/>
                </a:moveTo>
                <a:lnTo>
                  <a:pt x="39386" y="68579"/>
                </a:lnTo>
                <a:lnTo>
                  <a:pt x="38834" y="69849"/>
                </a:lnTo>
                <a:lnTo>
                  <a:pt x="44584" y="69849"/>
                </a:lnTo>
                <a:lnTo>
                  <a:pt x="44308" y="68579"/>
                </a:lnTo>
                <a:close/>
              </a:path>
              <a:path w="107315" h="128270">
                <a:moveTo>
                  <a:pt x="78784" y="68580"/>
                </a:moveTo>
                <a:lnTo>
                  <a:pt x="73678" y="68580"/>
                </a:lnTo>
                <a:lnTo>
                  <a:pt x="73126" y="69850"/>
                </a:lnTo>
                <a:lnTo>
                  <a:pt x="79336" y="69850"/>
                </a:lnTo>
                <a:lnTo>
                  <a:pt x="78784" y="68580"/>
                </a:lnTo>
                <a:close/>
              </a:path>
              <a:path w="107315" h="128270">
                <a:moveTo>
                  <a:pt x="43043" y="67309"/>
                </a:moveTo>
                <a:lnTo>
                  <a:pt x="41318" y="67309"/>
                </a:lnTo>
                <a:lnTo>
                  <a:pt x="40881" y="68579"/>
                </a:lnTo>
                <a:lnTo>
                  <a:pt x="43560" y="68579"/>
                </a:lnTo>
                <a:lnTo>
                  <a:pt x="43043" y="67309"/>
                </a:lnTo>
                <a:close/>
              </a:path>
              <a:path w="107315" h="128270">
                <a:moveTo>
                  <a:pt x="25080" y="66039"/>
                </a:moveTo>
                <a:lnTo>
                  <a:pt x="13753" y="66039"/>
                </a:lnTo>
                <a:lnTo>
                  <a:pt x="13397" y="67309"/>
                </a:lnTo>
                <a:lnTo>
                  <a:pt x="25747" y="67309"/>
                </a:lnTo>
                <a:lnTo>
                  <a:pt x="25080" y="66039"/>
                </a:lnTo>
                <a:close/>
              </a:path>
              <a:path w="107315" h="128270">
                <a:moveTo>
                  <a:pt x="23896" y="64769"/>
                </a:moveTo>
                <a:lnTo>
                  <a:pt x="15444" y="64769"/>
                </a:lnTo>
                <a:lnTo>
                  <a:pt x="14581" y="66039"/>
                </a:lnTo>
                <a:lnTo>
                  <a:pt x="24333" y="66039"/>
                </a:lnTo>
                <a:lnTo>
                  <a:pt x="23896" y="64769"/>
                </a:lnTo>
                <a:close/>
              </a:path>
              <a:path w="107315" h="128270">
                <a:moveTo>
                  <a:pt x="20480" y="63499"/>
                </a:moveTo>
                <a:lnTo>
                  <a:pt x="17375" y="63499"/>
                </a:lnTo>
                <a:lnTo>
                  <a:pt x="16387" y="64769"/>
                </a:lnTo>
                <a:lnTo>
                  <a:pt x="21504" y="64769"/>
                </a:lnTo>
                <a:lnTo>
                  <a:pt x="20480" y="63499"/>
                </a:lnTo>
                <a:close/>
              </a:path>
              <a:path w="107315" h="128270">
                <a:moveTo>
                  <a:pt x="62627" y="52070"/>
                </a:moveTo>
                <a:lnTo>
                  <a:pt x="24367" y="52069"/>
                </a:lnTo>
                <a:lnTo>
                  <a:pt x="23896" y="54609"/>
                </a:lnTo>
                <a:lnTo>
                  <a:pt x="23861" y="57149"/>
                </a:lnTo>
                <a:lnTo>
                  <a:pt x="24172" y="58419"/>
                </a:lnTo>
                <a:lnTo>
                  <a:pt x="24448" y="58419"/>
                </a:lnTo>
                <a:lnTo>
                  <a:pt x="24839" y="59689"/>
                </a:lnTo>
                <a:lnTo>
                  <a:pt x="25276" y="59689"/>
                </a:lnTo>
                <a:lnTo>
                  <a:pt x="25828" y="60959"/>
                </a:lnTo>
                <a:lnTo>
                  <a:pt x="26460" y="60959"/>
                </a:lnTo>
                <a:lnTo>
                  <a:pt x="27242" y="62229"/>
                </a:lnTo>
                <a:lnTo>
                  <a:pt x="29094" y="62229"/>
                </a:lnTo>
                <a:lnTo>
                  <a:pt x="30232" y="63499"/>
                </a:lnTo>
                <a:lnTo>
                  <a:pt x="32866" y="63499"/>
                </a:lnTo>
                <a:lnTo>
                  <a:pt x="34395" y="64769"/>
                </a:lnTo>
                <a:lnTo>
                  <a:pt x="59671" y="64770"/>
                </a:lnTo>
                <a:lnTo>
                  <a:pt x="60304" y="63500"/>
                </a:lnTo>
                <a:lnTo>
                  <a:pt x="61132" y="62230"/>
                </a:lnTo>
                <a:lnTo>
                  <a:pt x="61569" y="60960"/>
                </a:lnTo>
                <a:lnTo>
                  <a:pt x="62155" y="59690"/>
                </a:lnTo>
                <a:lnTo>
                  <a:pt x="62466" y="58420"/>
                </a:lnTo>
                <a:lnTo>
                  <a:pt x="62707" y="57150"/>
                </a:lnTo>
                <a:lnTo>
                  <a:pt x="62822" y="55880"/>
                </a:lnTo>
                <a:lnTo>
                  <a:pt x="62742" y="53340"/>
                </a:lnTo>
                <a:lnTo>
                  <a:pt x="62627" y="52070"/>
                </a:lnTo>
                <a:close/>
              </a:path>
              <a:path w="107315" h="128270">
                <a:moveTo>
                  <a:pt x="73126" y="63500"/>
                </a:moveTo>
                <a:lnTo>
                  <a:pt x="63098" y="63500"/>
                </a:lnTo>
                <a:lnTo>
                  <a:pt x="62109" y="64770"/>
                </a:lnTo>
                <a:lnTo>
                  <a:pt x="71355" y="64770"/>
                </a:lnTo>
                <a:lnTo>
                  <a:pt x="73126" y="63500"/>
                </a:lnTo>
                <a:close/>
              </a:path>
              <a:path w="107315" h="128270">
                <a:moveTo>
                  <a:pt x="75713" y="62230"/>
                </a:moveTo>
                <a:lnTo>
                  <a:pt x="64202" y="62230"/>
                </a:lnTo>
                <a:lnTo>
                  <a:pt x="63524" y="63500"/>
                </a:lnTo>
                <a:lnTo>
                  <a:pt x="74931" y="63500"/>
                </a:lnTo>
                <a:lnTo>
                  <a:pt x="75713" y="62230"/>
                </a:lnTo>
                <a:close/>
              </a:path>
              <a:path w="107315" h="128270">
                <a:moveTo>
                  <a:pt x="93768" y="62230"/>
                </a:moveTo>
                <a:lnTo>
                  <a:pt x="81452" y="62230"/>
                </a:lnTo>
                <a:lnTo>
                  <a:pt x="81107" y="63500"/>
                </a:lnTo>
                <a:lnTo>
                  <a:pt x="94193" y="63500"/>
                </a:lnTo>
                <a:lnTo>
                  <a:pt x="93768" y="62230"/>
                </a:lnTo>
                <a:close/>
              </a:path>
              <a:path w="107315" h="128270">
                <a:moveTo>
                  <a:pt x="76978" y="60960"/>
                </a:moveTo>
                <a:lnTo>
                  <a:pt x="65180" y="60960"/>
                </a:lnTo>
                <a:lnTo>
                  <a:pt x="64869" y="62230"/>
                </a:lnTo>
                <a:lnTo>
                  <a:pt x="76426" y="62230"/>
                </a:lnTo>
                <a:lnTo>
                  <a:pt x="76978" y="60960"/>
                </a:lnTo>
                <a:close/>
              </a:path>
              <a:path w="107315" h="128270">
                <a:moveTo>
                  <a:pt x="92698" y="60960"/>
                </a:moveTo>
                <a:lnTo>
                  <a:pt x="82636" y="60960"/>
                </a:lnTo>
                <a:lnTo>
                  <a:pt x="82245" y="62230"/>
                </a:lnTo>
                <a:lnTo>
                  <a:pt x="93296" y="62230"/>
                </a:lnTo>
                <a:lnTo>
                  <a:pt x="92698" y="60960"/>
                </a:lnTo>
                <a:close/>
              </a:path>
              <a:path w="107315" h="128270">
                <a:moveTo>
                  <a:pt x="76311" y="53340"/>
                </a:moveTo>
                <a:lnTo>
                  <a:pt x="65617" y="53340"/>
                </a:lnTo>
                <a:lnTo>
                  <a:pt x="64984" y="54610"/>
                </a:lnTo>
                <a:lnTo>
                  <a:pt x="64432" y="54610"/>
                </a:lnTo>
                <a:lnTo>
                  <a:pt x="64041" y="55880"/>
                </a:lnTo>
                <a:lnTo>
                  <a:pt x="63800" y="55880"/>
                </a:lnTo>
                <a:lnTo>
                  <a:pt x="63800" y="58420"/>
                </a:lnTo>
                <a:lnTo>
                  <a:pt x="64156" y="59690"/>
                </a:lnTo>
                <a:lnTo>
                  <a:pt x="64743" y="60960"/>
                </a:lnTo>
                <a:lnTo>
                  <a:pt x="77335" y="60960"/>
                </a:lnTo>
                <a:lnTo>
                  <a:pt x="77450" y="59690"/>
                </a:lnTo>
                <a:lnTo>
                  <a:pt x="77335" y="58420"/>
                </a:lnTo>
                <a:lnTo>
                  <a:pt x="77174" y="57150"/>
                </a:lnTo>
                <a:lnTo>
                  <a:pt x="76932" y="57150"/>
                </a:lnTo>
                <a:lnTo>
                  <a:pt x="76311" y="53340"/>
                </a:lnTo>
                <a:close/>
              </a:path>
              <a:path w="107315" h="128270">
                <a:moveTo>
                  <a:pt x="91330" y="59690"/>
                </a:moveTo>
                <a:lnTo>
                  <a:pt x="84016" y="59690"/>
                </a:lnTo>
                <a:lnTo>
                  <a:pt x="83108" y="60960"/>
                </a:lnTo>
                <a:lnTo>
                  <a:pt x="92077" y="60960"/>
                </a:lnTo>
                <a:lnTo>
                  <a:pt x="91330" y="59690"/>
                </a:lnTo>
                <a:close/>
              </a:path>
              <a:path w="107315" h="128270">
                <a:moveTo>
                  <a:pt x="89593" y="58420"/>
                </a:moveTo>
                <a:lnTo>
                  <a:pt x="87236" y="58420"/>
                </a:lnTo>
                <a:lnTo>
                  <a:pt x="86373" y="59690"/>
                </a:lnTo>
                <a:lnTo>
                  <a:pt x="90536" y="59690"/>
                </a:lnTo>
                <a:lnTo>
                  <a:pt x="89593" y="58420"/>
                </a:lnTo>
                <a:close/>
              </a:path>
              <a:path w="107315" h="128270">
                <a:moveTo>
                  <a:pt x="75679" y="52070"/>
                </a:moveTo>
                <a:lnTo>
                  <a:pt x="67732" y="52070"/>
                </a:lnTo>
                <a:lnTo>
                  <a:pt x="67031" y="53340"/>
                </a:lnTo>
                <a:lnTo>
                  <a:pt x="76035" y="53340"/>
                </a:lnTo>
                <a:lnTo>
                  <a:pt x="75679" y="52070"/>
                </a:lnTo>
                <a:close/>
              </a:path>
              <a:path w="107315" h="128270">
                <a:moveTo>
                  <a:pt x="62040" y="49530"/>
                </a:moveTo>
                <a:lnTo>
                  <a:pt x="25782" y="49529"/>
                </a:lnTo>
                <a:lnTo>
                  <a:pt x="25000" y="50799"/>
                </a:lnTo>
                <a:lnTo>
                  <a:pt x="24563" y="52069"/>
                </a:lnTo>
                <a:lnTo>
                  <a:pt x="62466" y="52070"/>
                </a:lnTo>
                <a:lnTo>
                  <a:pt x="62270" y="50800"/>
                </a:lnTo>
                <a:lnTo>
                  <a:pt x="62040" y="49530"/>
                </a:lnTo>
                <a:close/>
              </a:path>
              <a:path w="107315" h="128270">
                <a:moveTo>
                  <a:pt x="75012" y="50800"/>
                </a:moveTo>
                <a:lnTo>
                  <a:pt x="70883" y="50800"/>
                </a:lnTo>
                <a:lnTo>
                  <a:pt x="70366" y="52070"/>
                </a:lnTo>
                <a:lnTo>
                  <a:pt x="75483" y="52070"/>
                </a:lnTo>
                <a:lnTo>
                  <a:pt x="75012" y="50800"/>
                </a:lnTo>
                <a:close/>
              </a:path>
              <a:path w="107315" h="128270">
                <a:moveTo>
                  <a:pt x="64984" y="40640"/>
                </a:moveTo>
                <a:lnTo>
                  <a:pt x="15996" y="40639"/>
                </a:lnTo>
                <a:lnTo>
                  <a:pt x="16467" y="41909"/>
                </a:lnTo>
                <a:lnTo>
                  <a:pt x="17099" y="43179"/>
                </a:lnTo>
                <a:lnTo>
                  <a:pt x="17847" y="43179"/>
                </a:lnTo>
                <a:lnTo>
                  <a:pt x="18790" y="44449"/>
                </a:lnTo>
                <a:lnTo>
                  <a:pt x="19848" y="45719"/>
                </a:lnTo>
                <a:lnTo>
                  <a:pt x="21147" y="45719"/>
                </a:lnTo>
                <a:lnTo>
                  <a:pt x="22596" y="46989"/>
                </a:lnTo>
                <a:lnTo>
                  <a:pt x="24252" y="48259"/>
                </a:lnTo>
                <a:lnTo>
                  <a:pt x="26138" y="49529"/>
                </a:lnTo>
                <a:lnTo>
                  <a:pt x="61718" y="49530"/>
                </a:lnTo>
                <a:lnTo>
                  <a:pt x="61327" y="48260"/>
                </a:lnTo>
                <a:lnTo>
                  <a:pt x="61833" y="46990"/>
                </a:lnTo>
                <a:lnTo>
                  <a:pt x="63328" y="44450"/>
                </a:lnTo>
                <a:lnTo>
                  <a:pt x="64041" y="43180"/>
                </a:lnTo>
                <a:lnTo>
                  <a:pt x="64984" y="40640"/>
                </a:lnTo>
                <a:close/>
              </a:path>
              <a:path w="107315" h="128270">
                <a:moveTo>
                  <a:pt x="65847" y="35560"/>
                </a:moveTo>
                <a:lnTo>
                  <a:pt x="15800" y="35559"/>
                </a:lnTo>
                <a:lnTo>
                  <a:pt x="15559" y="36829"/>
                </a:lnTo>
                <a:lnTo>
                  <a:pt x="15444" y="39369"/>
                </a:lnTo>
                <a:lnTo>
                  <a:pt x="15639" y="40639"/>
                </a:lnTo>
                <a:lnTo>
                  <a:pt x="65260" y="40640"/>
                </a:lnTo>
                <a:lnTo>
                  <a:pt x="65490" y="39370"/>
                </a:lnTo>
                <a:lnTo>
                  <a:pt x="65812" y="38100"/>
                </a:lnTo>
                <a:lnTo>
                  <a:pt x="65847" y="35560"/>
                </a:lnTo>
                <a:close/>
              </a:path>
              <a:path w="107315" h="128270">
                <a:moveTo>
                  <a:pt x="65065" y="31750"/>
                </a:moveTo>
                <a:lnTo>
                  <a:pt x="19100" y="31749"/>
                </a:lnTo>
                <a:lnTo>
                  <a:pt x="18203" y="33019"/>
                </a:lnTo>
                <a:lnTo>
                  <a:pt x="17732" y="33019"/>
                </a:lnTo>
                <a:lnTo>
                  <a:pt x="16858" y="34289"/>
                </a:lnTo>
                <a:lnTo>
                  <a:pt x="16467" y="34289"/>
                </a:lnTo>
                <a:lnTo>
                  <a:pt x="16111" y="35559"/>
                </a:lnTo>
                <a:lnTo>
                  <a:pt x="65812" y="35560"/>
                </a:lnTo>
                <a:lnTo>
                  <a:pt x="65651" y="34290"/>
                </a:lnTo>
                <a:lnTo>
                  <a:pt x="65421" y="33020"/>
                </a:lnTo>
                <a:lnTo>
                  <a:pt x="65065" y="31750"/>
                </a:lnTo>
                <a:close/>
              </a:path>
              <a:path w="107315" h="128270">
                <a:moveTo>
                  <a:pt x="57440" y="15240"/>
                </a:moveTo>
                <a:lnTo>
                  <a:pt x="17605" y="15239"/>
                </a:lnTo>
                <a:lnTo>
                  <a:pt x="17053" y="16509"/>
                </a:lnTo>
                <a:lnTo>
                  <a:pt x="16111" y="16509"/>
                </a:lnTo>
                <a:lnTo>
                  <a:pt x="15720" y="17779"/>
                </a:lnTo>
                <a:lnTo>
                  <a:pt x="15444" y="17779"/>
                </a:lnTo>
                <a:lnTo>
                  <a:pt x="15214" y="19049"/>
                </a:lnTo>
                <a:lnTo>
                  <a:pt x="15214" y="21589"/>
                </a:lnTo>
                <a:lnTo>
                  <a:pt x="15409" y="21589"/>
                </a:lnTo>
                <a:lnTo>
                  <a:pt x="15800" y="22859"/>
                </a:lnTo>
                <a:lnTo>
                  <a:pt x="21343" y="30479"/>
                </a:lnTo>
                <a:lnTo>
                  <a:pt x="21147" y="30479"/>
                </a:lnTo>
                <a:lnTo>
                  <a:pt x="19963" y="31749"/>
                </a:lnTo>
                <a:lnTo>
                  <a:pt x="64628" y="31750"/>
                </a:lnTo>
                <a:lnTo>
                  <a:pt x="64076" y="30480"/>
                </a:lnTo>
                <a:lnTo>
                  <a:pt x="63409" y="29210"/>
                </a:lnTo>
                <a:lnTo>
                  <a:pt x="62627" y="29210"/>
                </a:lnTo>
                <a:lnTo>
                  <a:pt x="61718" y="27940"/>
                </a:lnTo>
                <a:lnTo>
                  <a:pt x="60660" y="27940"/>
                </a:lnTo>
                <a:lnTo>
                  <a:pt x="59441" y="26670"/>
                </a:lnTo>
                <a:lnTo>
                  <a:pt x="58061" y="26670"/>
                </a:lnTo>
                <a:lnTo>
                  <a:pt x="58182" y="24130"/>
                </a:lnTo>
                <a:lnTo>
                  <a:pt x="58061" y="19050"/>
                </a:lnTo>
                <a:lnTo>
                  <a:pt x="57831" y="17780"/>
                </a:lnTo>
                <a:lnTo>
                  <a:pt x="57440" y="15240"/>
                </a:lnTo>
                <a:close/>
              </a:path>
              <a:path w="107315" h="128270">
                <a:moveTo>
                  <a:pt x="44377" y="5080"/>
                </a:moveTo>
                <a:lnTo>
                  <a:pt x="25356" y="5079"/>
                </a:lnTo>
                <a:lnTo>
                  <a:pt x="25080" y="6349"/>
                </a:lnTo>
                <a:lnTo>
                  <a:pt x="24839" y="7619"/>
                </a:lnTo>
                <a:lnTo>
                  <a:pt x="24528" y="8889"/>
                </a:lnTo>
                <a:lnTo>
                  <a:pt x="24494" y="12699"/>
                </a:lnTo>
                <a:lnTo>
                  <a:pt x="24609" y="13969"/>
                </a:lnTo>
                <a:lnTo>
                  <a:pt x="20043" y="13969"/>
                </a:lnTo>
                <a:lnTo>
                  <a:pt x="19422" y="15239"/>
                </a:lnTo>
                <a:lnTo>
                  <a:pt x="57199" y="15240"/>
                </a:lnTo>
                <a:lnTo>
                  <a:pt x="56888" y="13970"/>
                </a:lnTo>
                <a:lnTo>
                  <a:pt x="56175" y="12700"/>
                </a:lnTo>
                <a:lnTo>
                  <a:pt x="55704" y="11430"/>
                </a:lnTo>
                <a:lnTo>
                  <a:pt x="54680" y="11430"/>
                </a:lnTo>
                <a:lnTo>
                  <a:pt x="54059" y="10160"/>
                </a:lnTo>
                <a:lnTo>
                  <a:pt x="47562" y="10160"/>
                </a:lnTo>
                <a:lnTo>
                  <a:pt x="47171" y="8890"/>
                </a:lnTo>
                <a:lnTo>
                  <a:pt x="45009" y="6350"/>
                </a:lnTo>
                <a:lnTo>
                  <a:pt x="44377" y="5080"/>
                </a:lnTo>
                <a:close/>
              </a:path>
              <a:path w="107315" h="128270">
                <a:moveTo>
                  <a:pt x="42928" y="3810"/>
                </a:moveTo>
                <a:lnTo>
                  <a:pt x="26023" y="3809"/>
                </a:lnTo>
                <a:lnTo>
                  <a:pt x="25667" y="5079"/>
                </a:lnTo>
                <a:lnTo>
                  <a:pt x="43675" y="5080"/>
                </a:lnTo>
                <a:lnTo>
                  <a:pt x="42928" y="3810"/>
                </a:lnTo>
                <a:close/>
              </a:path>
              <a:path w="107315" h="128270">
                <a:moveTo>
                  <a:pt x="41203" y="2540"/>
                </a:moveTo>
                <a:lnTo>
                  <a:pt x="26851" y="2539"/>
                </a:lnTo>
                <a:lnTo>
                  <a:pt x="26414" y="3809"/>
                </a:lnTo>
                <a:lnTo>
                  <a:pt x="42100" y="3810"/>
                </a:lnTo>
                <a:lnTo>
                  <a:pt x="41203" y="2540"/>
                </a:lnTo>
                <a:close/>
              </a:path>
              <a:path w="107315" h="128270">
                <a:moveTo>
                  <a:pt x="39236" y="1270"/>
                </a:moveTo>
                <a:lnTo>
                  <a:pt x="28346" y="1269"/>
                </a:lnTo>
                <a:lnTo>
                  <a:pt x="27323" y="2539"/>
                </a:lnTo>
                <a:lnTo>
                  <a:pt x="40260" y="2540"/>
                </a:lnTo>
                <a:lnTo>
                  <a:pt x="39236" y="1270"/>
                </a:lnTo>
                <a:close/>
              </a:path>
              <a:path w="107315" h="128270">
                <a:moveTo>
                  <a:pt x="34636" y="0"/>
                </a:moveTo>
                <a:lnTo>
                  <a:pt x="31325" y="0"/>
                </a:lnTo>
                <a:lnTo>
                  <a:pt x="30704" y="1269"/>
                </a:lnTo>
                <a:lnTo>
                  <a:pt x="35970" y="1270"/>
                </a:lnTo>
                <a:lnTo>
                  <a:pt x="3463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67892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2276" y="0"/>
                </a:moveTo>
                <a:lnTo>
                  <a:pt x="1920" y="761"/>
                </a:lnTo>
                <a:lnTo>
                  <a:pt x="1414" y="2285"/>
                </a:lnTo>
                <a:lnTo>
                  <a:pt x="1103" y="3682"/>
                </a:lnTo>
                <a:lnTo>
                  <a:pt x="977" y="6349"/>
                </a:lnTo>
                <a:lnTo>
                  <a:pt x="1165" y="7619"/>
                </a:lnTo>
                <a:lnTo>
                  <a:pt x="4438" y="14223"/>
                </a:lnTo>
                <a:lnTo>
                  <a:pt x="3932" y="14604"/>
                </a:lnTo>
                <a:lnTo>
                  <a:pt x="3380" y="15112"/>
                </a:lnTo>
                <a:lnTo>
                  <a:pt x="2357" y="16128"/>
                </a:lnTo>
                <a:lnTo>
                  <a:pt x="1537" y="17144"/>
                </a:lnTo>
                <a:lnTo>
                  <a:pt x="1299" y="17398"/>
                </a:lnTo>
                <a:lnTo>
                  <a:pt x="436" y="19049"/>
                </a:lnTo>
                <a:lnTo>
                  <a:pt x="163" y="19811"/>
                </a:lnTo>
                <a:lnTo>
                  <a:pt x="34" y="20319"/>
                </a:lnTo>
                <a:lnTo>
                  <a:pt x="0" y="23113"/>
                </a:lnTo>
                <a:lnTo>
                  <a:pt x="195" y="23875"/>
                </a:lnTo>
                <a:lnTo>
                  <a:pt x="9280" y="32130"/>
                </a:lnTo>
                <a:lnTo>
                  <a:pt x="10027" y="32384"/>
                </a:lnTo>
                <a:lnTo>
                  <a:pt x="10303" y="32511"/>
                </a:lnTo>
                <a:lnTo>
                  <a:pt x="10499" y="32638"/>
                </a:lnTo>
                <a:lnTo>
                  <a:pt x="10694" y="32892"/>
                </a:lnTo>
                <a:lnTo>
                  <a:pt x="10775" y="34289"/>
                </a:lnTo>
                <a:lnTo>
                  <a:pt x="10223" y="35178"/>
                </a:lnTo>
                <a:lnTo>
                  <a:pt x="10062" y="35305"/>
                </a:lnTo>
                <a:lnTo>
                  <a:pt x="8682" y="36829"/>
                </a:lnTo>
                <a:lnTo>
                  <a:pt x="7037" y="42290"/>
                </a:lnTo>
                <a:lnTo>
                  <a:pt x="7152" y="43052"/>
                </a:lnTo>
                <a:lnTo>
                  <a:pt x="12028" y="49148"/>
                </a:lnTo>
                <a:lnTo>
                  <a:pt x="13213" y="50037"/>
                </a:lnTo>
                <a:lnTo>
                  <a:pt x="14581" y="50799"/>
                </a:lnTo>
                <a:lnTo>
                  <a:pt x="16122" y="51561"/>
                </a:lnTo>
                <a:lnTo>
                  <a:pt x="19733" y="53213"/>
                </a:lnTo>
                <a:lnTo>
                  <a:pt x="20089" y="53340"/>
                </a:lnTo>
                <a:lnTo>
                  <a:pt x="21032" y="53975"/>
                </a:lnTo>
                <a:lnTo>
                  <a:pt x="25437" y="66167"/>
                </a:lnTo>
                <a:lnTo>
                  <a:pt x="25276" y="67310"/>
                </a:lnTo>
                <a:lnTo>
                  <a:pt x="25080" y="68326"/>
                </a:lnTo>
                <a:lnTo>
                  <a:pt x="24494" y="70866"/>
                </a:lnTo>
                <a:lnTo>
                  <a:pt x="23505" y="74802"/>
                </a:lnTo>
                <a:lnTo>
                  <a:pt x="21757" y="97154"/>
                </a:lnTo>
                <a:lnTo>
                  <a:pt x="21876" y="99059"/>
                </a:lnTo>
                <a:lnTo>
                  <a:pt x="22136" y="101726"/>
                </a:lnTo>
                <a:lnTo>
                  <a:pt x="22332" y="103250"/>
                </a:lnTo>
                <a:lnTo>
                  <a:pt x="22723" y="103123"/>
                </a:lnTo>
                <a:lnTo>
                  <a:pt x="22884" y="102869"/>
                </a:lnTo>
                <a:lnTo>
                  <a:pt x="23079" y="102742"/>
                </a:lnTo>
                <a:lnTo>
                  <a:pt x="23666" y="101599"/>
                </a:lnTo>
                <a:lnTo>
                  <a:pt x="23827" y="101091"/>
                </a:lnTo>
                <a:lnTo>
                  <a:pt x="23942" y="100456"/>
                </a:lnTo>
                <a:lnTo>
                  <a:pt x="23898" y="96900"/>
                </a:lnTo>
                <a:lnTo>
                  <a:pt x="23746" y="96011"/>
                </a:lnTo>
                <a:lnTo>
                  <a:pt x="23627" y="93852"/>
                </a:lnTo>
                <a:lnTo>
                  <a:pt x="26299" y="77978"/>
                </a:lnTo>
                <a:lnTo>
                  <a:pt x="27242" y="76200"/>
                </a:lnTo>
                <a:lnTo>
                  <a:pt x="31862" y="58928"/>
                </a:lnTo>
                <a:lnTo>
                  <a:pt x="27357" y="58928"/>
                </a:lnTo>
                <a:lnTo>
                  <a:pt x="25908" y="53340"/>
                </a:lnTo>
                <a:lnTo>
                  <a:pt x="24404" y="48387"/>
                </a:lnTo>
                <a:lnTo>
                  <a:pt x="23700" y="46355"/>
                </a:lnTo>
                <a:lnTo>
                  <a:pt x="23033" y="44196"/>
                </a:lnTo>
                <a:lnTo>
                  <a:pt x="15375" y="28575"/>
                </a:lnTo>
                <a:lnTo>
                  <a:pt x="14938" y="27940"/>
                </a:lnTo>
                <a:lnTo>
                  <a:pt x="14501" y="27559"/>
                </a:lnTo>
                <a:lnTo>
                  <a:pt x="14156" y="27178"/>
                </a:lnTo>
                <a:lnTo>
                  <a:pt x="13489" y="26543"/>
                </a:lnTo>
                <a:lnTo>
                  <a:pt x="12546" y="25908"/>
                </a:lnTo>
                <a:lnTo>
                  <a:pt x="12224" y="25781"/>
                </a:lnTo>
                <a:lnTo>
                  <a:pt x="13489" y="25400"/>
                </a:lnTo>
                <a:lnTo>
                  <a:pt x="14627" y="25273"/>
                </a:lnTo>
                <a:lnTo>
                  <a:pt x="17531" y="25273"/>
                </a:lnTo>
                <a:lnTo>
                  <a:pt x="15214" y="19558"/>
                </a:lnTo>
                <a:lnTo>
                  <a:pt x="3737" y="1397"/>
                </a:lnTo>
                <a:lnTo>
                  <a:pt x="2276" y="0"/>
                </a:lnTo>
                <a:close/>
              </a:path>
              <a:path w="36195" h="103504">
                <a:moveTo>
                  <a:pt x="36091" y="33909"/>
                </a:moveTo>
                <a:lnTo>
                  <a:pt x="27357" y="58928"/>
                </a:lnTo>
                <a:lnTo>
                  <a:pt x="31862" y="58928"/>
                </a:lnTo>
                <a:lnTo>
                  <a:pt x="31687" y="44196"/>
                </a:lnTo>
                <a:lnTo>
                  <a:pt x="31659" y="43053"/>
                </a:lnTo>
                <a:lnTo>
                  <a:pt x="35953" y="34671"/>
                </a:lnTo>
                <a:lnTo>
                  <a:pt x="36091" y="33909"/>
                </a:lnTo>
                <a:close/>
              </a:path>
              <a:path w="36195" h="103504">
                <a:moveTo>
                  <a:pt x="30140" y="12827"/>
                </a:moveTo>
                <a:lnTo>
                  <a:pt x="24494" y="12827"/>
                </a:lnTo>
                <a:lnTo>
                  <a:pt x="24919" y="13716"/>
                </a:lnTo>
                <a:lnTo>
                  <a:pt x="25908" y="16383"/>
                </a:lnTo>
                <a:lnTo>
                  <a:pt x="26460" y="18923"/>
                </a:lnTo>
                <a:lnTo>
                  <a:pt x="26561" y="23876"/>
                </a:lnTo>
                <a:lnTo>
                  <a:pt x="26315" y="25654"/>
                </a:lnTo>
                <a:lnTo>
                  <a:pt x="25828" y="27559"/>
                </a:lnTo>
                <a:lnTo>
                  <a:pt x="25471" y="28575"/>
                </a:lnTo>
                <a:lnTo>
                  <a:pt x="24689" y="30353"/>
                </a:lnTo>
                <a:lnTo>
                  <a:pt x="24494" y="30734"/>
                </a:lnTo>
                <a:lnTo>
                  <a:pt x="23820" y="32766"/>
                </a:lnTo>
                <a:lnTo>
                  <a:pt x="23390" y="34671"/>
                </a:lnTo>
                <a:lnTo>
                  <a:pt x="23275" y="37084"/>
                </a:lnTo>
                <a:lnTo>
                  <a:pt x="23390" y="38227"/>
                </a:lnTo>
                <a:lnTo>
                  <a:pt x="23746" y="39243"/>
                </a:lnTo>
                <a:lnTo>
                  <a:pt x="23976" y="39751"/>
                </a:lnTo>
                <a:lnTo>
                  <a:pt x="24413" y="40259"/>
                </a:lnTo>
                <a:lnTo>
                  <a:pt x="24919" y="40640"/>
                </a:lnTo>
                <a:lnTo>
                  <a:pt x="25400" y="39751"/>
                </a:lnTo>
                <a:lnTo>
                  <a:pt x="26453" y="38100"/>
                </a:lnTo>
                <a:lnTo>
                  <a:pt x="27208" y="37084"/>
                </a:lnTo>
                <a:lnTo>
                  <a:pt x="28151" y="36068"/>
                </a:lnTo>
                <a:lnTo>
                  <a:pt x="30669" y="33909"/>
                </a:lnTo>
                <a:lnTo>
                  <a:pt x="36091" y="33909"/>
                </a:lnTo>
                <a:lnTo>
                  <a:pt x="35979" y="30607"/>
                </a:lnTo>
                <a:lnTo>
                  <a:pt x="29795" y="24130"/>
                </a:lnTo>
                <a:lnTo>
                  <a:pt x="29922" y="23876"/>
                </a:lnTo>
                <a:lnTo>
                  <a:pt x="30089" y="23114"/>
                </a:lnTo>
                <a:lnTo>
                  <a:pt x="30464" y="20955"/>
                </a:lnTo>
                <a:lnTo>
                  <a:pt x="30669" y="19304"/>
                </a:lnTo>
                <a:lnTo>
                  <a:pt x="30543" y="14732"/>
                </a:lnTo>
                <a:lnTo>
                  <a:pt x="30347" y="13589"/>
                </a:lnTo>
                <a:lnTo>
                  <a:pt x="30140" y="12827"/>
                </a:lnTo>
                <a:close/>
              </a:path>
              <a:path w="36195" h="103504">
                <a:moveTo>
                  <a:pt x="17531" y="25273"/>
                </a:moveTo>
                <a:lnTo>
                  <a:pt x="15133" y="25273"/>
                </a:lnTo>
                <a:lnTo>
                  <a:pt x="15996" y="25400"/>
                </a:lnTo>
                <a:lnTo>
                  <a:pt x="16398" y="25527"/>
                </a:lnTo>
                <a:lnTo>
                  <a:pt x="17019" y="25654"/>
                </a:lnTo>
                <a:lnTo>
                  <a:pt x="17766" y="26162"/>
                </a:lnTo>
                <a:lnTo>
                  <a:pt x="17531" y="25273"/>
                </a:lnTo>
                <a:close/>
              </a:path>
              <a:path w="36195" h="103504">
                <a:moveTo>
                  <a:pt x="24609" y="8128"/>
                </a:moveTo>
                <a:lnTo>
                  <a:pt x="18476" y="15367"/>
                </a:lnTo>
                <a:lnTo>
                  <a:pt x="18586" y="17018"/>
                </a:lnTo>
                <a:lnTo>
                  <a:pt x="18951" y="19812"/>
                </a:lnTo>
                <a:lnTo>
                  <a:pt x="19181" y="21209"/>
                </a:lnTo>
                <a:lnTo>
                  <a:pt x="19848" y="24257"/>
                </a:lnTo>
                <a:lnTo>
                  <a:pt x="20285" y="23876"/>
                </a:lnTo>
                <a:lnTo>
                  <a:pt x="24494" y="12827"/>
                </a:lnTo>
                <a:lnTo>
                  <a:pt x="30140" y="12827"/>
                </a:lnTo>
                <a:lnTo>
                  <a:pt x="27760" y="9271"/>
                </a:lnTo>
                <a:lnTo>
                  <a:pt x="27484" y="9017"/>
                </a:lnTo>
                <a:lnTo>
                  <a:pt x="27162" y="8890"/>
                </a:lnTo>
                <a:lnTo>
                  <a:pt x="26817" y="8636"/>
                </a:lnTo>
                <a:lnTo>
                  <a:pt x="25598" y="8255"/>
                </a:lnTo>
                <a:lnTo>
                  <a:pt x="25126" y="8255"/>
                </a:lnTo>
                <a:lnTo>
                  <a:pt x="24609" y="812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52301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9738" y="4825"/>
                </a:moveTo>
                <a:lnTo>
                  <a:pt x="6472" y="6730"/>
                </a:lnTo>
                <a:lnTo>
                  <a:pt x="6115" y="6984"/>
                </a:lnTo>
                <a:lnTo>
                  <a:pt x="3505" y="14223"/>
                </a:lnTo>
                <a:lnTo>
                  <a:pt x="3627" y="15239"/>
                </a:lnTo>
                <a:lnTo>
                  <a:pt x="3741" y="15874"/>
                </a:lnTo>
                <a:lnTo>
                  <a:pt x="4183" y="17779"/>
                </a:lnTo>
                <a:lnTo>
                  <a:pt x="5011" y="19811"/>
                </a:lnTo>
                <a:lnTo>
                  <a:pt x="3010" y="20319"/>
                </a:lnTo>
                <a:lnTo>
                  <a:pt x="0" y="24891"/>
                </a:lnTo>
                <a:lnTo>
                  <a:pt x="237" y="25907"/>
                </a:lnTo>
                <a:lnTo>
                  <a:pt x="7886" y="34670"/>
                </a:lnTo>
                <a:lnTo>
                  <a:pt x="9611" y="35940"/>
                </a:lnTo>
                <a:lnTo>
                  <a:pt x="12647" y="37718"/>
                </a:lnTo>
                <a:lnTo>
                  <a:pt x="15005" y="38861"/>
                </a:lnTo>
                <a:lnTo>
                  <a:pt x="16258" y="39496"/>
                </a:lnTo>
                <a:lnTo>
                  <a:pt x="15235" y="40639"/>
                </a:lnTo>
                <a:lnTo>
                  <a:pt x="14822" y="41528"/>
                </a:lnTo>
                <a:lnTo>
                  <a:pt x="14711" y="43433"/>
                </a:lnTo>
                <a:lnTo>
                  <a:pt x="14878" y="44195"/>
                </a:lnTo>
                <a:lnTo>
                  <a:pt x="15591" y="45465"/>
                </a:lnTo>
                <a:lnTo>
                  <a:pt x="15948" y="45846"/>
                </a:lnTo>
                <a:lnTo>
                  <a:pt x="16810" y="46862"/>
                </a:lnTo>
                <a:lnTo>
                  <a:pt x="20697" y="49529"/>
                </a:lnTo>
                <a:lnTo>
                  <a:pt x="21720" y="50164"/>
                </a:lnTo>
                <a:lnTo>
                  <a:pt x="30690" y="65023"/>
                </a:lnTo>
                <a:lnTo>
                  <a:pt x="31668" y="65531"/>
                </a:lnTo>
                <a:lnTo>
                  <a:pt x="32300" y="65785"/>
                </a:lnTo>
                <a:lnTo>
                  <a:pt x="33048" y="65912"/>
                </a:lnTo>
                <a:lnTo>
                  <a:pt x="33473" y="66039"/>
                </a:lnTo>
                <a:lnTo>
                  <a:pt x="34543" y="66166"/>
                </a:lnTo>
                <a:lnTo>
                  <a:pt x="35129" y="66166"/>
                </a:lnTo>
                <a:lnTo>
                  <a:pt x="35911" y="63753"/>
                </a:lnTo>
                <a:lnTo>
                  <a:pt x="36313" y="62864"/>
                </a:lnTo>
                <a:lnTo>
                  <a:pt x="37337" y="60959"/>
                </a:lnTo>
                <a:lnTo>
                  <a:pt x="37647" y="60451"/>
                </a:lnTo>
                <a:lnTo>
                  <a:pt x="38261" y="59562"/>
                </a:lnTo>
                <a:lnTo>
                  <a:pt x="34462" y="59562"/>
                </a:lnTo>
                <a:lnTo>
                  <a:pt x="34623" y="58419"/>
                </a:lnTo>
                <a:lnTo>
                  <a:pt x="34599" y="52958"/>
                </a:lnTo>
                <a:lnTo>
                  <a:pt x="30414" y="52958"/>
                </a:lnTo>
                <a:lnTo>
                  <a:pt x="26194" y="43941"/>
                </a:lnTo>
                <a:lnTo>
                  <a:pt x="24967" y="41528"/>
                </a:lnTo>
                <a:lnTo>
                  <a:pt x="20404" y="33654"/>
                </a:lnTo>
                <a:lnTo>
                  <a:pt x="18305" y="30479"/>
                </a:lnTo>
                <a:lnTo>
                  <a:pt x="17104" y="29209"/>
                </a:lnTo>
                <a:lnTo>
                  <a:pt x="16534" y="28574"/>
                </a:lnTo>
                <a:lnTo>
                  <a:pt x="9335" y="11683"/>
                </a:lnTo>
                <a:lnTo>
                  <a:pt x="9432" y="6730"/>
                </a:lnTo>
                <a:lnTo>
                  <a:pt x="9738" y="4825"/>
                </a:lnTo>
                <a:close/>
              </a:path>
              <a:path w="82550" h="66675">
                <a:moveTo>
                  <a:pt x="53022" y="22224"/>
                </a:moveTo>
                <a:lnTo>
                  <a:pt x="47095" y="34543"/>
                </a:lnTo>
                <a:lnTo>
                  <a:pt x="46973" y="35686"/>
                </a:lnTo>
                <a:lnTo>
                  <a:pt x="42914" y="46735"/>
                </a:lnTo>
                <a:lnTo>
                  <a:pt x="42132" y="47497"/>
                </a:lnTo>
                <a:lnTo>
                  <a:pt x="34462" y="59562"/>
                </a:lnTo>
                <a:lnTo>
                  <a:pt x="38261" y="59562"/>
                </a:lnTo>
                <a:lnTo>
                  <a:pt x="39249" y="58292"/>
                </a:lnTo>
                <a:lnTo>
                  <a:pt x="39568" y="57911"/>
                </a:lnTo>
                <a:lnTo>
                  <a:pt x="44881" y="54736"/>
                </a:lnTo>
                <a:lnTo>
                  <a:pt x="45594" y="54482"/>
                </a:lnTo>
                <a:lnTo>
                  <a:pt x="48457" y="54482"/>
                </a:lnTo>
                <a:lnTo>
                  <a:pt x="49009" y="54228"/>
                </a:lnTo>
                <a:lnTo>
                  <a:pt x="49481" y="53974"/>
                </a:lnTo>
                <a:lnTo>
                  <a:pt x="49952" y="53593"/>
                </a:lnTo>
                <a:lnTo>
                  <a:pt x="50194" y="53466"/>
                </a:lnTo>
                <a:lnTo>
                  <a:pt x="50585" y="53085"/>
                </a:lnTo>
                <a:lnTo>
                  <a:pt x="50895" y="52577"/>
                </a:lnTo>
                <a:lnTo>
                  <a:pt x="51332" y="50926"/>
                </a:lnTo>
                <a:lnTo>
                  <a:pt x="51482" y="50545"/>
                </a:lnTo>
                <a:lnTo>
                  <a:pt x="51677" y="50291"/>
                </a:lnTo>
                <a:lnTo>
                  <a:pt x="51953" y="49783"/>
                </a:lnTo>
                <a:lnTo>
                  <a:pt x="52861" y="48894"/>
                </a:lnTo>
                <a:lnTo>
                  <a:pt x="53494" y="48386"/>
                </a:lnTo>
                <a:lnTo>
                  <a:pt x="54276" y="47878"/>
                </a:lnTo>
                <a:lnTo>
                  <a:pt x="46261" y="47878"/>
                </a:lnTo>
                <a:lnTo>
                  <a:pt x="53494" y="25272"/>
                </a:lnTo>
                <a:lnTo>
                  <a:pt x="58089" y="25272"/>
                </a:lnTo>
                <a:lnTo>
                  <a:pt x="54356" y="22478"/>
                </a:lnTo>
                <a:lnTo>
                  <a:pt x="53022" y="22224"/>
                </a:lnTo>
                <a:close/>
              </a:path>
              <a:path w="82550" h="66675">
                <a:moveTo>
                  <a:pt x="48457" y="54482"/>
                </a:moveTo>
                <a:lnTo>
                  <a:pt x="45594" y="54482"/>
                </a:lnTo>
                <a:lnTo>
                  <a:pt x="45237" y="54736"/>
                </a:lnTo>
                <a:lnTo>
                  <a:pt x="47434" y="54736"/>
                </a:lnTo>
                <a:lnTo>
                  <a:pt x="48457" y="54482"/>
                </a:lnTo>
                <a:close/>
              </a:path>
              <a:path w="82550" h="66675">
                <a:moveTo>
                  <a:pt x="33519" y="31241"/>
                </a:moveTo>
                <a:lnTo>
                  <a:pt x="28287" y="31241"/>
                </a:lnTo>
                <a:lnTo>
                  <a:pt x="28212" y="31876"/>
                </a:lnTo>
                <a:lnTo>
                  <a:pt x="28091" y="32638"/>
                </a:lnTo>
                <a:lnTo>
                  <a:pt x="34599" y="52958"/>
                </a:lnTo>
                <a:lnTo>
                  <a:pt x="34428" y="51688"/>
                </a:lnTo>
                <a:lnTo>
                  <a:pt x="33910" y="49783"/>
                </a:lnTo>
                <a:lnTo>
                  <a:pt x="33715" y="49402"/>
                </a:lnTo>
                <a:lnTo>
                  <a:pt x="33554" y="48894"/>
                </a:lnTo>
                <a:lnTo>
                  <a:pt x="31900" y="43433"/>
                </a:lnTo>
                <a:lnTo>
                  <a:pt x="31997" y="39369"/>
                </a:lnTo>
                <a:lnTo>
                  <a:pt x="32059" y="38607"/>
                </a:lnTo>
                <a:lnTo>
                  <a:pt x="32461" y="37464"/>
                </a:lnTo>
                <a:lnTo>
                  <a:pt x="32813" y="36321"/>
                </a:lnTo>
                <a:lnTo>
                  <a:pt x="33209" y="34543"/>
                </a:lnTo>
                <a:lnTo>
                  <a:pt x="33315" y="33908"/>
                </a:lnTo>
                <a:lnTo>
                  <a:pt x="33416" y="33019"/>
                </a:lnTo>
                <a:lnTo>
                  <a:pt x="33519" y="31241"/>
                </a:lnTo>
                <a:close/>
              </a:path>
              <a:path w="82550" h="66675">
                <a:moveTo>
                  <a:pt x="82344" y="20827"/>
                </a:moveTo>
                <a:lnTo>
                  <a:pt x="75700" y="20827"/>
                </a:lnTo>
                <a:lnTo>
                  <a:pt x="77114" y="20954"/>
                </a:lnTo>
                <a:lnTo>
                  <a:pt x="78299" y="21208"/>
                </a:lnTo>
                <a:lnTo>
                  <a:pt x="79679" y="21716"/>
                </a:lnTo>
                <a:lnTo>
                  <a:pt x="80461" y="22097"/>
                </a:lnTo>
                <a:lnTo>
                  <a:pt x="80622" y="22224"/>
                </a:lnTo>
                <a:lnTo>
                  <a:pt x="79046" y="22859"/>
                </a:lnTo>
                <a:lnTo>
                  <a:pt x="75976" y="24510"/>
                </a:lnTo>
                <a:lnTo>
                  <a:pt x="72871" y="26288"/>
                </a:lnTo>
                <a:lnTo>
                  <a:pt x="69812" y="28193"/>
                </a:lnTo>
                <a:lnTo>
                  <a:pt x="68317" y="29209"/>
                </a:lnTo>
                <a:lnTo>
                  <a:pt x="66822" y="30352"/>
                </a:lnTo>
                <a:lnTo>
                  <a:pt x="63913" y="32384"/>
                </a:lnTo>
                <a:lnTo>
                  <a:pt x="59819" y="35686"/>
                </a:lnTo>
                <a:lnTo>
                  <a:pt x="57266" y="37718"/>
                </a:lnTo>
                <a:lnTo>
                  <a:pt x="52781" y="41655"/>
                </a:lnTo>
                <a:lnTo>
                  <a:pt x="49320" y="44830"/>
                </a:lnTo>
                <a:lnTo>
                  <a:pt x="46491" y="47624"/>
                </a:lnTo>
                <a:lnTo>
                  <a:pt x="46261" y="47878"/>
                </a:lnTo>
                <a:lnTo>
                  <a:pt x="54276" y="47878"/>
                </a:lnTo>
                <a:lnTo>
                  <a:pt x="55184" y="47370"/>
                </a:lnTo>
                <a:lnTo>
                  <a:pt x="56909" y="46608"/>
                </a:lnTo>
                <a:lnTo>
                  <a:pt x="58243" y="46100"/>
                </a:lnTo>
                <a:lnTo>
                  <a:pt x="60681" y="45338"/>
                </a:lnTo>
                <a:lnTo>
                  <a:pt x="61153" y="45338"/>
                </a:lnTo>
                <a:lnTo>
                  <a:pt x="62303" y="45084"/>
                </a:lnTo>
                <a:lnTo>
                  <a:pt x="63039" y="44957"/>
                </a:lnTo>
                <a:lnTo>
                  <a:pt x="64304" y="44449"/>
                </a:lnTo>
                <a:lnTo>
                  <a:pt x="65132" y="44195"/>
                </a:lnTo>
                <a:lnTo>
                  <a:pt x="65523" y="43941"/>
                </a:lnTo>
                <a:lnTo>
                  <a:pt x="66305" y="43306"/>
                </a:lnTo>
                <a:lnTo>
                  <a:pt x="67018" y="42798"/>
                </a:lnTo>
                <a:lnTo>
                  <a:pt x="67604" y="41909"/>
                </a:lnTo>
                <a:lnTo>
                  <a:pt x="67995" y="41020"/>
                </a:lnTo>
                <a:lnTo>
                  <a:pt x="68116" y="40639"/>
                </a:lnTo>
                <a:lnTo>
                  <a:pt x="68002" y="37718"/>
                </a:lnTo>
                <a:lnTo>
                  <a:pt x="67634" y="36575"/>
                </a:lnTo>
                <a:lnTo>
                  <a:pt x="67328" y="35813"/>
                </a:lnTo>
                <a:lnTo>
                  <a:pt x="67248" y="35051"/>
                </a:lnTo>
                <a:lnTo>
                  <a:pt x="74642" y="30225"/>
                </a:lnTo>
                <a:lnTo>
                  <a:pt x="76137" y="29463"/>
                </a:lnTo>
                <a:lnTo>
                  <a:pt x="78609" y="27812"/>
                </a:lnTo>
                <a:lnTo>
                  <a:pt x="79081" y="27431"/>
                </a:lnTo>
                <a:lnTo>
                  <a:pt x="79598" y="26923"/>
                </a:lnTo>
                <a:lnTo>
                  <a:pt x="80070" y="26542"/>
                </a:lnTo>
                <a:lnTo>
                  <a:pt x="80932" y="25526"/>
                </a:lnTo>
                <a:lnTo>
                  <a:pt x="81645" y="24383"/>
                </a:lnTo>
                <a:lnTo>
                  <a:pt x="82105" y="23240"/>
                </a:lnTo>
                <a:lnTo>
                  <a:pt x="82332" y="22351"/>
                </a:lnTo>
                <a:lnTo>
                  <a:pt x="82344" y="20827"/>
                </a:lnTo>
                <a:close/>
              </a:path>
              <a:path w="82550" h="66675">
                <a:moveTo>
                  <a:pt x="23931" y="14350"/>
                </a:moveTo>
                <a:lnTo>
                  <a:pt x="19569" y="22224"/>
                </a:lnTo>
                <a:lnTo>
                  <a:pt x="19689" y="23240"/>
                </a:lnTo>
                <a:lnTo>
                  <a:pt x="24630" y="36321"/>
                </a:lnTo>
                <a:lnTo>
                  <a:pt x="24756" y="35813"/>
                </a:lnTo>
                <a:lnTo>
                  <a:pt x="24952" y="35305"/>
                </a:lnTo>
                <a:lnTo>
                  <a:pt x="26044" y="33400"/>
                </a:lnTo>
                <a:lnTo>
                  <a:pt x="27229" y="32130"/>
                </a:lnTo>
                <a:lnTo>
                  <a:pt x="27735" y="31749"/>
                </a:lnTo>
                <a:lnTo>
                  <a:pt x="28287" y="31241"/>
                </a:lnTo>
                <a:lnTo>
                  <a:pt x="33519" y="31241"/>
                </a:lnTo>
                <a:lnTo>
                  <a:pt x="33398" y="29590"/>
                </a:lnTo>
                <a:lnTo>
                  <a:pt x="33326" y="29209"/>
                </a:lnTo>
                <a:lnTo>
                  <a:pt x="33002" y="27939"/>
                </a:lnTo>
                <a:lnTo>
                  <a:pt x="32530" y="26796"/>
                </a:lnTo>
                <a:lnTo>
                  <a:pt x="32395" y="26542"/>
                </a:lnTo>
                <a:lnTo>
                  <a:pt x="23066" y="26542"/>
                </a:lnTo>
                <a:lnTo>
                  <a:pt x="22663" y="26288"/>
                </a:lnTo>
                <a:lnTo>
                  <a:pt x="22474" y="26034"/>
                </a:lnTo>
                <a:lnTo>
                  <a:pt x="22548" y="25018"/>
                </a:lnTo>
                <a:lnTo>
                  <a:pt x="23882" y="21716"/>
                </a:lnTo>
                <a:lnTo>
                  <a:pt x="24317" y="19811"/>
                </a:lnTo>
                <a:lnTo>
                  <a:pt x="24427" y="19176"/>
                </a:lnTo>
                <a:lnTo>
                  <a:pt x="24314" y="15620"/>
                </a:lnTo>
                <a:lnTo>
                  <a:pt x="24239" y="15239"/>
                </a:lnTo>
                <a:lnTo>
                  <a:pt x="23931" y="14350"/>
                </a:lnTo>
                <a:close/>
              </a:path>
              <a:path w="82550" h="66675">
                <a:moveTo>
                  <a:pt x="58089" y="25272"/>
                </a:moveTo>
                <a:lnTo>
                  <a:pt x="53494" y="25272"/>
                </a:lnTo>
                <a:lnTo>
                  <a:pt x="54241" y="26034"/>
                </a:lnTo>
                <a:lnTo>
                  <a:pt x="54552" y="26288"/>
                </a:lnTo>
                <a:lnTo>
                  <a:pt x="55932" y="28066"/>
                </a:lnTo>
                <a:lnTo>
                  <a:pt x="56748" y="29590"/>
                </a:lnTo>
                <a:lnTo>
                  <a:pt x="57300" y="30987"/>
                </a:lnTo>
                <a:lnTo>
                  <a:pt x="57898" y="33146"/>
                </a:lnTo>
                <a:lnTo>
                  <a:pt x="58013" y="34035"/>
                </a:lnTo>
                <a:lnTo>
                  <a:pt x="60403" y="31495"/>
                </a:lnTo>
                <a:lnTo>
                  <a:pt x="62330" y="29209"/>
                </a:lnTo>
                <a:lnTo>
                  <a:pt x="64695" y="26034"/>
                </a:lnTo>
                <a:lnTo>
                  <a:pt x="59117" y="26034"/>
                </a:lnTo>
                <a:lnTo>
                  <a:pt x="58922" y="25907"/>
                </a:lnTo>
                <a:lnTo>
                  <a:pt x="58715" y="25907"/>
                </a:lnTo>
                <a:lnTo>
                  <a:pt x="58089" y="25272"/>
                </a:lnTo>
                <a:close/>
              </a:path>
              <a:path w="82550" h="66675">
                <a:moveTo>
                  <a:pt x="29356" y="24256"/>
                </a:moveTo>
                <a:lnTo>
                  <a:pt x="29000" y="24256"/>
                </a:lnTo>
                <a:lnTo>
                  <a:pt x="28609" y="24383"/>
                </a:lnTo>
                <a:lnTo>
                  <a:pt x="28206" y="24383"/>
                </a:lnTo>
                <a:lnTo>
                  <a:pt x="27309" y="24637"/>
                </a:lnTo>
                <a:lnTo>
                  <a:pt x="26320" y="25145"/>
                </a:lnTo>
                <a:lnTo>
                  <a:pt x="25768" y="25399"/>
                </a:lnTo>
                <a:lnTo>
                  <a:pt x="24480" y="26288"/>
                </a:lnTo>
                <a:lnTo>
                  <a:pt x="23606" y="26542"/>
                </a:lnTo>
                <a:lnTo>
                  <a:pt x="32395" y="26542"/>
                </a:lnTo>
                <a:lnTo>
                  <a:pt x="32059" y="25907"/>
                </a:lnTo>
                <a:lnTo>
                  <a:pt x="31472" y="25145"/>
                </a:lnTo>
                <a:lnTo>
                  <a:pt x="30805" y="24764"/>
                </a:lnTo>
                <a:lnTo>
                  <a:pt x="30575" y="24510"/>
                </a:lnTo>
                <a:lnTo>
                  <a:pt x="29667" y="24383"/>
                </a:lnTo>
                <a:lnTo>
                  <a:pt x="29356" y="24256"/>
                </a:lnTo>
                <a:close/>
              </a:path>
              <a:path w="82550" h="66675">
                <a:moveTo>
                  <a:pt x="69766" y="9016"/>
                </a:moveTo>
                <a:lnTo>
                  <a:pt x="59713" y="24891"/>
                </a:lnTo>
                <a:lnTo>
                  <a:pt x="59589" y="25526"/>
                </a:lnTo>
                <a:lnTo>
                  <a:pt x="59462" y="25780"/>
                </a:lnTo>
                <a:lnTo>
                  <a:pt x="59313" y="25907"/>
                </a:lnTo>
                <a:lnTo>
                  <a:pt x="59117" y="26034"/>
                </a:lnTo>
                <a:lnTo>
                  <a:pt x="64695" y="26034"/>
                </a:lnTo>
                <a:lnTo>
                  <a:pt x="71571" y="10032"/>
                </a:lnTo>
                <a:lnTo>
                  <a:pt x="71146" y="9778"/>
                </a:lnTo>
                <a:lnTo>
                  <a:pt x="70674" y="9397"/>
                </a:lnTo>
                <a:lnTo>
                  <a:pt x="70237" y="9270"/>
                </a:lnTo>
                <a:lnTo>
                  <a:pt x="69766" y="9016"/>
                </a:lnTo>
                <a:close/>
              </a:path>
              <a:path w="82550" h="66675">
                <a:moveTo>
                  <a:pt x="21766" y="11556"/>
                </a:moveTo>
                <a:lnTo>
                  <a:pt x="21364" y="11683"/>
                </a:lnTo>
                <a:lnTo>
                  <a:pt x="20352" y="11810"/>
                </a:lnTo>
                <a:lnTo>
                  <a:pt x="18616" y="12445"/>
                </a:lnTo>
                <a:lnTo>
                  <a:pt x="14844" y="19938"/>
                </a:lnTo>
                <a:lnTo>
                  <a:pt x="14967" y="21081"/>
                </a:lnTo>
                <a:lnTo>
                  <a:pt x="15074" y="21716"/>
                </a:lnTo>
                <a:lnTo>
                  <a:pt x="15315" y="22732"/>
                </a:lnTo>
                <a:lnTo>
                  <a:pt x="15430" y="20954"/>
                </a:lnTo>
                <a:lnTo>
                  <a:pt x="15752" y="19811"/>
                </a:lnTo>
                <a:lnTo>
                  <a:pt x="18938" y="15366"/>
                </a:lnTo>
                <a:lnTo>
                  <a:pt x="19800" y="14604"/>
                </a:lnTo>
                <a:lnTo>
                  <a:pt x="20306" y="14350"/>
                </a:lnTo>
                <a:lnTo>
                  <a:pt x="23931" y="14350"/>
                </a:lnTo>
                <a:lnTo>
                  <a:pt x="23652" y="13715"/>
                </a:lnTo>
                <a:lnTo>
                  <a:pt x="23275" y="13207"/>
                </a:lnTo>
                <a:lnTo>
                  <a:pt x="22663" y="12445"/>
                </a:lnTo>
                <a:lnTo>
                  <a:pt x="22238" y="12064"/>
                </a:lnTo>
                <a:lnTo>
                  <a:pt x="21766" y="11556"/>
                </a:lnTo>
                <a:close/>
              </a:path>
              <a:path w="82550" h="66675">
                <a:moveTo>
                  <a:pt x="78494" y="0"/>
                </a:moveTo>
                <a:lnTo>
                  <a:pt x="72319" y="21208"/>
                </a:lnTo>
                <a:lnTo>
                  <a:pt x="74090" y="20827"/>
                </a:lnTo>
                <a:lnTo>
                  <a:pt x="82344" y="20827"/>
                </a:lnTo>
                <a:lnTo>
                  <a:pt x="82151" y="19811"/>
                </a:lnTo>
                <a:lnTo>
                  <a:pt x="81921" y="19176"/>
                </a:lnTo>
                <a:lnTo>
                  <a:pt x="81406" y="18160"/>
                </a:lnTo>
                <a:lnTo>
                  <a:pt x="81013" y="17525"/>
                </a:lnTo>
                <a:lnTo>
                  <a:pt x="80006" y="16382"/>
                </a:lnTo>
                <a:lnTo>
                  <a:pt x="79633" y="16001"/>
                </a:lnTo>
                <a:lnTo>
                  <a:pt x="80070" y="14477"/>
                </a:lnTo>
                <a:lnTo>
                  <a:pt x="80514" y="12445"/>
                </a:lnTo>
                <a:lnTo>
                  <a:pt x="80741" y="10921"/>
                </a:lnTo>
                <a:lnTo>
                  <a:pt x="80865" y="9651"/>
                </a:lnTo>
                <a:lnTo>
                  <a:pt x="80785" y="6223"/>
                </a:lnTo>
                <a:lnTo>
                  <a:pt x="79276" y="1270"/>
                </a:lnTo>
                <a:lnTo>
                  <a:pt x="7849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10154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29" h="69850">
                <a:moveTo>
                  <a:pt x="10142" y="23729"/>
                </a:moveTo>
                <a:lnTo>
                  <a:pt x="0" y="31643"/>
                </a:lnTo>
                <a:lnTo>
                  <a:pt x="356" y="33441"/>
                </a:lnTo>
                <a:lnTo>
                  <a:pt x="586" y="34815"/>
                </a:lnTo>
                <a:lnTo>
                  <a:pt x="724" y="36338"/>
                </a:lnTo>
                <a:lnTo>
                  <a:pt x="768" y="42294"/>
                </a:lnTo>
                <a:lnTo>
                  <a:pt x="1023" y="42878"/>
                </a:lnTo>
                <a:lnTo>
                  <a:pt x="1269" y="43542"/>
                </a:lnTo>
                <a:lnTo>
                  <a:pt x="1460" y="43977"/>
                </a:lnTo>
                <a:lnTo>
                  <a:pt x="1960" y="46795"/>
                </a:lnTo>
                <a:lnTo>
                  <a:pt x="3346" y="69230"/>
                </a:lnTo>
                <a:lnTo>
                  <a:pt x="3852" y="68520"/>
                </a:lnTo>
                <a:lnTo>
                  <a:pt x="6451" y="63046"/>
                </a:lnTo>
                <a:lnTo>
                  <a:pt x="7003" y="62336"/>
                </a:lnTo>
                <a:lnTo>
                  <a:pt x="16869" y="57755"/>
                </a:lnTo>
                <a:lnTo>
                  <a:pt x="30221" y="57755"/>
                </a:lnTo>
                <a:lnTo>
                  <a:pt x="31451" y="57125"/>
                </a:lnTo>
                <a:lnTo>
                  <a:pt x="35269" y="52899"/>
                </a:lnTo>
                <a:lnTo>
                  <a:pt x="37350" y="52784"/>
                </a:lnTo>
                <a:lnTo>
                  <a:pt x="51823" y="44092"/>
                </a:lnTo>
                <a:lnTo>
                  <a:pt x="51764" y="42168"/>
                </a:lnTo>
                <a:lnTo>
                  <a:pt x="51621" y="41194"/>
                </a:lnTo>
                <a:lnTo>
                  <a:pt x="51196" y="39786"/>
                </a:lnTo>
                <a:lnTo>
                  <a:pt x="50954" y="39121"/>
                </a:lnTo>
                <a:lnTo>
                  <a:pt x="50678" y="38537"/>
                </a:lnTo>
                <a:lnTo>
                  <a:pt x="52449" y="37438"/>
                </a:lnTo>
                <a:lnTo>
                  <a:pt x="62121" y="23775"/>
                </a:lnTo>
                <a:lnTo>
                  <a:pt x="11442" y="23775"/>
                </a:lnTo>
                <a:lnTo>
                  <a:pt x="10142" y="23729"/>
                </a:lnTo>
                <a:close/>
              </a:path>
              <a:path w="62229" h="69850">
                <a:moveTo>
                  <a:pt x="30221" y="57755"/>
                </a:moveTo>
                <a:lnTo>
                  <a:pt x="16869" y="57755"/>
                </a:lnTo>
                <a:lnTo>
                  <a:pt x="18675" y="57915"/>
                </a:lnTo>
                <a:lnTo>
                  <a:pt x="19422" y="58030"/>
                </a:lnTo>
                <a:lnTo>
                  <a:pt x="25598" y="58854"/>
                </a:lnTo>
                <a:lnTo>
                  <a:pt x="26380" y="58774"/>
                </a:lnTo>
                <a:lnTo>
                  <a:pt x="27921" y="58534"/>
                </a:lnTo>
                <a:lnTo>
                  <a:pt x="28588" y="58385"/>
                </a:lnTo>
                <a:lnTo>
                  <a:pt x="29908" y="57915"/>
                </a:lnTo>
                <a:lnTo>
                  <a:pt x="30221" y="57755"/>
                </a:lnTo>
                <a:close/>
              </a:path>
              <a:path w="62229" h="69850">
                <a:moveTo>
                  <a:pt x="16950" y="7993"/>
                </a:moveTo>
                <a:lnTo>
                  <a:pt x="16042" y="8074"/>
                </a:lnTo>
                <a:lnTo>
                  <a:pt x="15260" y="8303"/>
                </a:lnTo>
                <a:lnTo>
                  <a:pt x="14903" y="8497"/>
                </a:lnTo>
                <a:lnTo>
                  <a:pt x="14547" y="8658"/>
                </a:lnTo>
                <a:lnTo>
                  <a:pt x="10616" y="19938"/>
                </a:lnTo>
                <a:lnTo>
                  <a:pt x="10740" y="21152"/>
                </a:lnTo>
                <a:lnTo>
                  <a:pt x="10970" y="22401"/>
                </a:lnTo>
                <a:lnTo>
                  <a:pt x="11327" y="23535"/>
                </a:lnTo>
                <a:lnTo>
                  <a:pt x="11442" y="23775"/>
                </a:lnTo>
                <a:lnTo>
                  <a:pt x="62121" y="23775"/>
                </a:lnTo>
                <a:lnTo>
                  <a:pt x="62040" y="22366"/>
                </a:lnTo>
                <a:lnTo>
                  <a:pt x="61925" y="21542"/>
                </a:lnTo>
                <a:lnTo>
                  <a:pt x="61509" y="19938"/>
                </a:lnTo>
                <a:lnTo>
                  <a:pt x="44906" y="19938"/>
                </a:lnTo>
                <a:lnTo>
                  <a:pt x="44584" y="18839"/>
                </a:lnTo>
                <a:lnTo>
                  <a:pt x="37983" y="15357"/>
                </a:lnTo>
                <a:lnTo>
                  <a:pt x="38260" y="13158"/>
                </a:lnTo>
                <a:lnTo>
                  <a:pt x="38373" y="11910"/>
                </a:lnTo>
                <a:lnTo>
                  <a:pt x="38408" y="10181"/>
                </a:lnTo>
                <a:lnTo>
                  <a:pt x="22412" y="10181"/>
                </a:lnTo>
                <a:lnTo>
                  <a:pt x="20998" y="9242"/>
                </a:lnTo>
                <a:lnTo>
                  <a:pt x="19698" y="8577"/>
                </a:lnTo>
                <a:lnTo>
                  <a:pt x="19066" y="8348"/>
                </a:lnTo>
                <a:lnTo>
                  <a:pt x="18514" y="8188"/>
                </a:lnTo>
                <a:lnTo>
                  <a:pt x="17973" y="8074"/>
                </a:lnTo>
                <a:lnTo>
                  <a:pt x="16950" y="7993"/>
                </a:lnTo>
                <a:close/>
              </a:path>
              <a:path w="62229" h="69850">
                <a:moveTo>
                  <a:pt x="54968" y="13869"/>
                </a:moveTo>
                <a:lnTo>
                  <a:pt x="44906" y="19938"/>
                </a:lnTo>
                <a:lnTo>
                  <a:pt x="61509" y="19938"/>
                </a:lnTo>
                <a:lnTo>
                  <a:pt x="54968" y="13869"/>
                </a:lnTo>
                <a:close/>
              </a:path>
              <a:path w="62229" h="69850">
                <a:moveTo>
                  <a:pt x="39754" y="15117"/>
                </a:moveTo>
                <a:lnTo>
                  <a:pt x="39282" y="15117"/>
                </a:lnTo>
                <a:lnTo>
                  <a:pt x="38845" y="15163"/>
                </a:lnTo>
                <a:lnTo>
                  <a:pt x="38213" y="15277"/>
                </a:lnTo>
                <a:lnTo>
                  <a:pt x="37983" y="15357"/>
                </a:lnTo>
                <a:lnTo>
                  <a:pt x="41147" y="15357"/>
                </a:lnTo>
                <a:lnTo>
                  <a:pt x="40306" y="15163"/>
                </a:lnTo>
                <a:lnTo>
                  <a:pt x="39754" y="15117"/>
                </a:lnTo>
                <a:close/>
              </a:path>
              <a:path w="62229" h="69850">
                <a:moveTo>
                  <a:pt x="30899" y="0"/>
                </a:moveTo>
                <a:lnTo>
                  <a:pt x="22412" y="10181"/>
                </a:lnTo>
                <a:lnTo>
                  <a:pt x="38408" y="10181"/>
                </a:lnTo>
                <a:lnTo>
                  <a:pt x="308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13385" y="333340"/>
            <a:ext cx="55244" cy="44450"/>
          </a:xfrm>
          <a:custGeom>
            <a:avLst/>
            <a:gdLst/>
            <a:ahLst/>
            <a:cxnLst/>
            <a:rect l="l" t="t" r="r" b="b"/>
            <a:pathLst>
              <a:path w="55245" h="44450">
                <a:moveTo>
                  <a:pt x="19181" y="8818"/>
                </a:moveTo>
                <a:lnTo>
                  <a:pt x="10338" y="20992"/>
                </a:lnTo>
                <a:lnTo>
                  <a:pt x="9199" y="21771"/>
                </a:lnTo>
                <a:lnTo>
                  <a:pt x="0" y="43977"/>
                </a:lnTo>
                <a:lnTo>
                  <a:pt x="310" y="43382"/>
                </a:lnTo>
                <a:lnTo>
                  <a:pt x="701" y="42718"/>
                </a:lnTo>
                <a:lnTo>
                  <a:pt x="7509" y="37907"/>
                </a:lnTo>
                <a:lnTo>
                  <a:pt x="8095" y="37747"/>
                </a:lnTo>
                <a:lnTo>
                  <a:pt x="8728" y="37633"/>
                </a:lnTo>
                <a:lnTo>
                  <a:pt x="9349" y="37552"/>
                </a:lnTo>
                <a:lnTo>
                  <a:pt x="10683" y="37472"/>
                </a:lnTo>
                <a:lnTo>
                  <a:pt x="27438" y="37472"/>
                </a:lnTo>
                <a:lnTo>
                  <a:pt x="28381" y="36842"/>
                </a:lnTo>
                <a:lnTo>
                  <a:pt x="28933" y="36338"/>
                </a:lnTo>
                <a:lnTo>
                  <a:pt x="29519" y="35709"/>
                </a:lnTo>
                <a:lnTo>
                  <a:pt x="29956" y="35124"/>
                </a:lnTo>
                <a:lnTo>
                  <a:pt x="30423" y="34300"/>
                </a:lnTo>
                <a:lnTo>
                  <a:pt x="5071" y="34300"/>
                </a:lnTo>
                <a:lnTo>
                  <a:pt x="5391" y="33246"/>
                </a:lnTo>
                <a:lnTo>
                  <a:pt x="9866" y="27142"/>
                </a:lnTo>
                <a:lnTo>
                  <a:pt x="11022" y="26398"/>
                </a:lnTo>
                <a:lnTo>
                  <a:pt x="17651" y="18518"/>
                </a:lnTo>
                <a:lnTo>
                  <a:pt x="25264" y="18518"/>
                </a:lnTo>
                <a:lnTo>
                  <a:pt x="31102" y="11784"/>
                </a:lnTo>
                <a:lnTo>
                  <a:pt x="24689" y="11784"/>
                </a:lnTo>
                <a:lnTo>
                  <a:pt x="23621" y="10696"/>
                </a:lnTo>
                <a:lnTo>
                  <a:pt x="22419" y="9837"/>
                </a:lnTo>
                <a:lnTo>
                  <a:pt x="21780" y="9482"/>
                </a:lnTo>
                <a:lnTo>
                  <a:pt x="20986" y="9127"/>
                </a:lnTo>
                <a:lnTo>
                  <a:pt x="20124" y="8887"/>
                </a:lnTo>
                <a:lnTo>
                  <a:pt x="19181" y="8818"/>
                </a:lnTo>
                <a:close/>
              </a:path>
              <a:path w="55245" h="44450">
                <a:moveTo>
                  <a:pt x="27438" y="37472"/>
                </a:moveTo>
                <a:lnTo>
                  <a:pt x="10683" y="37472"/>
                </a:lnTo>
                <a:lnTo>
                  <a:pt x="12925" y="37587"/>
                </a:lnTo>
                <a:lnTo>
                  <a:pt x="14581" y="37862"/>
                </a:lnTo>
                <a:lnTo>
                  <a:pt x="17996" y="38652"/>
                </a:lnTo>
                <a:lnTo>
                  <a:pt x="19296" y="38801"/>
                </a:lnTo>
                <a:lnTo>
                  <a:pt x="20676" y="38881"/>
                </a:lnTo>
                <a:lnTo>
                  <a:pt x="22125" y="38881"/>
                </a:lnTo>
                <a:lnTo>
                  <a:pt x="22838" y="38847"/>
                </a:lnTo>
                <a:lnTo>
                  <a:pt x="23585" y="38766"/>
                </a:lnTo>
                <a:lnTo>
                  <a:pt x="25034" y="38457"/>
                </a:lnTo>
                <a:lnTo>
                  <a:pt x="25747" y="38262"/>
                </a:lnTo>
                <a:lnTo>
                  <a:pt x="26715" y="37862"/>
                </a:lnTo>
                <a:lnTo>
                  <a:pt x="27438" y="37472"/>
                </a:lnTo>
                <a:close/>
              </a:path>
              <a:path w="55245" h="44450">
                <a:moveTo>
                  <a:pt x="54013" y="206"/>
                </a:moveTo>
                <a:lnTo>
                  <a:pt x="39386" y="16445"/>
                </a:lnTo>
                <a:lnTo>
                  <a:pt x="38408" y="17190"/>
                </a:lnTo>
                <a:lnTo>
                  <a:pt x="22918" y="25264"/>
                </a:lnTo>
                <a:lnTo>
                  <a:pt x="20239" y="26398"/>
                </a:lnTo>
                <a:lnTo>
                  <a:pt x="5071" y="34300"/>
                </a:lnTo>
                <a:lnTo>
                  <a:pt x="30423" y="34300"/>
                </a:lnTo>
                <a:lnTo>
                  <a:pt x="30784" y="33601"/>
                </a:lnTo>
                <a:lnTo>
                  <a:pt x="31325" y="31723"/>
                </a:lnTo>
                <a:lnTo>
                  <a:pt x="39529" y="31723"/>
                </a:lnTo>
                <a:lnTo>
                  <a:pt x="45858" y="26741"/>
                </a:lnTo>
                <a:lnTo>
                  <a:pt x="45738" y="23924"/>
                </a:lnTo>
                <a:lnTo>
                  <a:pt x="45481" y="22836"/>
                </a:lnTo>
                <a:lnTo>
                  <a:pt x="44423" y="20167"/>
                </a:lnTo>
                <a:lnTo>
                  <a:pt x="43629" y="18679"/>
                </a:lnTo>
                <a:lnTo>
                  <a:pt x="44308" y="18289"/>
                </a:lnTo>
                <a:lnTo>
                  <a:pt x="47252" y="16365"/>
                </a:lnTo>
                <a:lnTo>
                  <a:pt x="48471" y="15392"/>
                </a:lnTo>
                <a:lnTo>
                  <a:pt x="49138" y="14888"/>
                </a:lnTo>
                <a:lnTo>
                  <a:pt x="49770" y="14292"/>
                </a:lnTo>
                <a:lnTo>
                  <a:pt x="50437" y="13708"/>
                </a:lnTo>
                <a:lnTo>
                  <a:pt x="51069" y="13078"/>
                </a:lnTo>
                <a:lnTo>
                  <a:pt x="55229" y="5726"/>
                </a:lnTo>
                <a:lnTo>
                  <a:pt x="55117" y="2897"/>
                </a:lnTo>
                <a:lnTo>
                  <a:pt x="54876" y="2004"/>
                </a:lnTo>
                <a:lnTo>
                  <a:pt x="54485" y="1099"/>
                </a:lnTo>
                <a:lnTo>
                  <a:pt x="54013" y="206"/>
                </a:lnTo>
                <a:close/>
              </a:path>
              <a:path w="55245" h="44450">
                <a:moveTo>
                  <a:pt x="39529" y="31723"/>
                </a:moveTo>
                <a:lnTo>
                  <a:pt x="31325" y="31723"/>
                </a:lnTo>
                <a:lnTo>
                  <a:pt x="32233" y="31838"/>
                </a:lnTo>
                <a:lnTo>
                  <a:pt x="35257" y="32032"/>
                </a:lnTo>
                <a:lnTo>
                  <a:pt x="36051" y="32032"/>
                </a:lnTo>
                <a:lnTo>
                  <a:pt x="37661" y="31952"/>
                </a:lnTo>
                <a:lnTo>
                  <a:pt x="38489" y="31872"/>
                </a:lnTo>
                <a:lnTo>
                  <a:pt x="39529" y="31723"/>
                </a:lnTo>
                <a:close/>
              </a:path>
              <a:path w="55245" h="44450">
                <a:moveTo>
                  <a:pt x="25264" y="18518"/>
                </a:moveTo>
                <a:lnTo>
                  <a:pt x="17651" y="18518"/>
                </a:lnTo>
                <a:lnTo>
                  <a:pt x="17847" y="19194"/>
                </a:lnTo>
                <a:lnTo>
                  <a:pt x="17883" y="19389"/>
                </a:lnTo>
                <a:lnTo>
                  <a:pt x="17990" y="22481"/>
                </a:lnTo>
                <a:lnTo>
                  <a:pt x="17881" y="23145"/>
                </a:lnTo>
                <a:lnTo>
                  <a:pt x="17660" y="24004"/>
                </a:lnTo>
                <a:lnTo>
                  <a:pt x="17295" y="25023"/>
                </a:lnTo>
                <a:lnTo>
                  <a:pt x="19882" y="23145"/>
                </a:lnTo>
                <a:lnTo>
                  <a:pt x="21122" y="22160"/>
                </a:lnTo>
                <a:lnTo>
                  <a:pt x="23275" y="20362"/>
                </a:lnTo>
                <a:lnTo>
                  <a:pt x="25264" y="18518"/>
                </a:lnTo>
                <a:close/>
              </a:path>
              <a:path w="55245" h="44450">
                <a:moveTo>
                  <a:pt x="42360" y="5875"/>
                </a:moveTo>
                <a:lnTo>
                  <a:pt x="34199" y="5875"/>
                </a:lnTo>
                <a:lnTo>
                  <a:pt x="34244" y="6264"/>
                </a:lnTo>
                <a:lnTo>
                  <a:pt x="34371" y="10307"/>
                </a:lnTo>
                <a:lnTo>
                  <a:pt x="32475" y="18679"/>
                </a:lnTo>
                <a:lnTo>
                  <a:pt x="33417" y="17980"/>
                </a:lnTo>
                <a:lnTo>
                  <a:pt x="42295" y="6470"/>
                </a:lnTo>
                <a:lnTo>
                  <a:pt x="42360" y="5875"/>
                </a:lnTo>
                <a:close/>
              </a:path>
              <a:path w="55245" h="44450">
                <a:moveTo>
                  <a:pt x="37615" y="0"/>
                </a:moveTo>
                <a:lnTo>
                  <a:pt x="24689" y="11784"/>
                </a:lnTo>
                <a:lnTo>
                  <a:pt x="31102" y="11784"/>
                </a:lnTo>
                <a:lnTo>
                  <a:pt x="32678" y="9288"/>
                </a:lnTo>
                <a:lnTo>
                  <a:pt x="33613" y="7444"/>
                </a:lnTo>
                <a:lnTo>
                  <a:pt x="34084" y="6264"/>
                </a:lnTo>
                <a:lnTo>
                  <a:pt x="34199" y="5875"/>
                </a:lnTo>
                <a:lnTo>
                  <a:pt x="42360" y="5875"/>
                </a:lnTo>
                <a:lnTo>
                  <a:pt x="38489" y="125"/>
                </a:lnTo>
                <a:lnTo>
                  <a:pt x="3761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36985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5" h="17145">
                <a:moveTo>
                  <a:pt x="3561" y="0"/>
                </a:moveTo>
                <a:lnTo>
                  <a:pt x="0" y="15506"/>
                </a:lnTo>
                <a:lnTo>
                  <a:pt x="100" y="16881"/>
                </a:lnTo>
                <a:lnTo>
                  <a:pt x="5608" y="7913"/>
                </a:lnTo>
                <a:lnTo>
                  <a:pt x="5482" y="4111"/>
                </a:lnTo>
                <a:lnTo>
                  <a:pt x="35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3206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4760" y="0"/>
                </a:moveTo>
                <a:lnTo>
                  <a:pt x="0" y="9162"/>
                </a:lnTo>
                <a:lnTo>
                  <a:pt x="241" y="11360"/>
                </a:lnTo>
                <a:lnTo>
                  <a:pt x="436" y="11441"/>
                </a:lnTo>
                <a:lnTo>
                  <a:pt x="942" y="11555"/>
                </a:lnTo>
                <a:lnTo>
                  <a:pt x="1299" y="11555"/>
                </a:lnTo>
                <a:lnTo>
                  <a:pt x="1690" y="11509"/>
                </a:lnTo>
                <a:lnTo>
                  <a:pt x="4849" y="790"/>
                </a:lnTo>
                <a:lnTo>
                  <a:pt x="5036" y="45"/>
                </a:lnTo>
                <a:lnTo>
                  <a:pt x="476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77207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333" y="5794"/>
                </a:moveTo>
                <a:lnTo>
                  <a:pt x="1023" y="6230"/>
                </a:lnTo>
                <a:lnTo>
                  <a:pt x="666" y="6665"/>
                </a:lnTo>
                <a:lnTo>
                  <a:pt x="0" y="7638"/>
                </a:lnTo>
                <a:lnTo>
                  <a:pt x="4323" y="12884"/>
                </a:lnTo>
                <a:lnTo>
                  <a:pt x="4174" y="13124"/>
                </a:lnTo>
                <a:lnTo>
                  <a:pt x="3852" y="13903"/>
                </a:lnTo>
                <a:lnTo>
                  <a:pt x="3702" y="14453"/>
                </a:lnTo>
                <a:lnTo>
                  <a:pt x="3702" y="17190"/>
                </a:lnTo>
                <a:lnTo>
                  <a:pt x="3932" y="18175"/>
                </a:lnTo>
                <a:lnTo>
                  <a:pt x="10660" y="26432"/>
                </a:lnTo>
                <a:lnTo>
                  <a:pt x="11603" y="27062"/>
                </a:lnTo>
                <a:lnTo>
                  <a:pt x="12385" y="27680"/>
                </a:lnTo>
                <a:lnTo>
                  <a:pt x="14386" y="27680"/>
                </a:lnTo>
                <a:lnTo>
                  <a:pt x="16088" y="29639"/>
                </a:lnTo>
                <a:lnTo>
                  <a:pt x="16674" y="30383"/>
                </a:lnTo>
                <a:lnTo>
                  <a:pt x="16559" y="28826"/>
                </a:lnTo>
                <a:lnTo>
                  <a:pt x="16237" y="26203"/>
                </a:lnTo>
                <a:lnTo>
                  <a:pt x="11798" y="10971"/>
                </a:lnTo>
                <a:lnTo>
                  <a:pt x="11476" y="9952"/>
                </a:lnTo>
                <a:lnTo>
                  <a:pt x="10464" y="7329"/>
                </a:lnTo>
                <a:lnTo>
                  <a:pt x="10142" y="6585"/>
                </a:lnTo>
                <a:lnTo>
                  <a:pt x="2046" y="6585"/>
                </a:lnTo>
                <a:lnTo>
                  <a:pt x="1333" y="5794"/>
                </a:lnTo>
                <a:close/>
              </a:path>
              <a:path w="17145" h="30479">
                <a:moveTo>
                  <a:pt x="5864" y="0"/>
                </a:moveTo>
                <a:lnTo>
                  <a:pt x="5669" y="400"/>
                </a:lnTo>
                <a:lnTo>
                  <a:pt x="5186" y="1099"/>
                </a:lnTo>
                <a:lnTo>
                  <a:pt x="4956" y="1488"/>
                </a:lnTo>
                <a:lnTo>
                  <a:pt x="6175" y="2782"/>
                </a:lnTo>
                <a:lnTo>
                  <a:pt x="2046" y="6585"/>
                </a:lnTo>
                <a:lnTo>
                  <a:pt x="10142" y="6585"/>
                </a:lnTo>
                <a:lnTo>
                  <a:pt x="6646" y="939"/>
                </a:lnTo>
                <a:lnTo>
                  <a:pt x="58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70445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299" y="2267"/>
                </a:moveTo>
                <a:lnTo>
                  <a:pt x="15329" y="14246"/>
                </a:lnTo>
                <a:lnTo>
                  <a:pt x="14466" y="13433"/>
                </a:lnTo>
                <a:lnTo>
                  <a:pt x="12776" y="11704"/>
                </a:lnTo>
                <a:lnTo>
                  <a:pt x="12155" y="11005"/>
                </a:lnTo>
                <a:lnTo>
                  <a:pt x="10775" y="9242"/>
                </a:lnTo>
                <a:lnTo>
                  <a:pt x="9521" y="7444"/>
                </a:lnTo>
                <a:lnTo>
                  <a:pt x="8709" y="6069"/>
                </a:lnTo>
                <a:lnTo>
                  <a:pt x="4875" y="6069"/>
                </a:lnTo>
                <a:lnTo>
                  <a:pt x="3817" y="5210"/>
                </a:lnTo>
                <a:lnTo>
                  <a:pt x="3300" y="4695"/>
                </a:lnTo>
                <a:lnTo>
                  <a:pt x="2679" y="4031"/>
                </a:lnTo>
                <a:lnTo>
                  <a:pt x="2012" y="3252"/>
                </a:lnTo>
                <a:lnTo>
                  <a:pt x="1299" y="2267"/>
                </a:lnTo>
                <a:close/>
              </a:path>
              <a:path w="15875" h="14604">
                <a:moveTo>
                  <a:pt x="5899" y="0"/>
                </a:moveTo>
                <a:lnTo>
                  <a:pt x="4875" y="6069"/>
                </a:lnTo>
                <a:lnTo>
                  <a:pt x="8709" y="6069"/>
                </a:lnTo>
                <a:lnTo>
                  <a:pt x="8102" y="5016"/>
                </a:lnTo>
                <a:lnTo>
                  <a:pt x="7500" y="3836"/>
                </a:lnTo>
                <a:lnTo>
                  <a:pt x="6405" y="1454"/>
                </a:lnTo>
                <a:lnTo>
                  <a:pt x="5899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64742" y="43268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40">
                <a:moveTo>
                  <a:pt x="3346" y="0"/>
                </a:moveTo>
                <a:lnTo>
                  <a:pt x="1966" y="469"/>
                </a:lnTo>
                <a:lnTo>
                  <a:pt x="908" y="664"/>
                </a:lnTo>
                <a:lnTo>
                  <a:pt x="0" y="2301"/>
                </a:lnTo>
                <a:lnTo>
                  <a:pt x="3656" y="2301"/>
                </a:lnTo>
                <a:lnTo>
                  <a:pt x="3346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55364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2696" y="1328"/>
                </a:moveTo>
                <a:lnTo>
                  <a:pt x="3555" y="2233"/>
                </a:lnTo>
                <a:lnTo>
                  <a:pt x="3666" y="2542"/>
                </a:lnTo>
                <a:lnTo>
                  <a:pt x="0" y="18472"/>
                </a:lnTo>
                <a:lnTo>
                  <a:pt x="118" y="19538"/>
                </a:lnTo>
                <a:lnTo>
                  <a:pt x="12609" y="42168"/>
                </a:lnTo>
                <a:lnTo>
                  <a:pt x="12839" y="40599"/>
                </a:lnTo>
                <a:lnTo>
                  <a:pt x="13000" y="39820"/>
                </a:lnTo>
                <a:lnTo>
                  <a:pt x="34147" y="12643"/>
                </a:lnTo>
                <a:lnTo>
                  <a:pt x="35251" y="11864"/>
                </a:lnTo>
                <a:lnTo>
                  <a:pt x="37218" y="10250"/>
                </a:lnTo>
                <a:lnTo>
                  <a:pt x="39104" y="8417"/>
                </a:lnTo>
                <a:lnTo>
                  <a:pt x="41018" y="6264"/>
                </a:lnTo>
                <a:lnTo>
                  <a:pt x="17875" y="6264"/>
                </a:lnTo>
                <a:lnTo>
                  <a:pt x="16611" y="6104"/>
                </a:lnTo>
                <a:lnTo>
                  <a:pt x="11685" y="1557"/>
                </a:lnTo>
                <a:lnTo>
                  <a:pt x="4858" y="1557"/>
                </a:lnTo>
                <a:lnTo>
                  <a:pt x="3409" y="1488"/>
                </a:lnTo>
                <a:lnTo>
                  <a:pt x="2696" y="1328"/>
                </a:lnTo>
                <a:close/>
              </a:path>
              <a:path w="41275" h="42545">
                <a:moveTo>
                  <a:pt x="33366" y="1523"/>
                </a:moveTo>
                <a:lnTo>
                  <a:pt x="25419" y="4111"/>
                </a:lnTo>
                <a:lnTo>
                  <a:pt x="24085" y="4810"/>
                </a:lnTo>
                <a:lnTo>
                  <a:pt x="18508" y="6264"/>
                </a:lnTo>
                <a:lnTo>
                  <a:pt x="41018" y="6264"/>
                </a:lnTo>
                <a:lnTo>
                  <a:pt x="41160" y="6104"/>
                </a:lnTo>
                <a:lnTo>
                  <a:pt x="41091" y="5875"/>
                </a:lnTo>
                <a:lnTo>
                  <a:pt x="40622" y="5394"/>
                </a:lnTo>
                <a:lnTo>
                  <a:pt x="33998" y="1557"/>
                </a:lnTo>
                <a:lnTo>
                  <a:pt x="33366" y="1523"/>
                </a:lnTo>
                <a:close/>
              </a:path>
              <a:path w="41275" h="42545">
                <a:moveTo>
                  <a:pt x="11114" y="0"/>
                </a:moveTo>
                <a:lnTo>
                  <a:pt x="4858" y="1557"/>
                </a:lnTo>
                <a:lnTo>
                  <a:pt x="11685" y="1557"/>
                </a:lnTo>
                <a:lnTo>
                  <a:pt x="1111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83470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21420" y="21565"/>
                </a:moveTo>
                <a:lnTo>
                  <a:pt x="14850" y="21565"/>
                </a:lnTo>
                <a:lnTo>
                  <a:pt x="15045" y="21725"/>
                </a:lnTo>
                <a:lnTo>
                  <a:pt x="15168" y="22000"/>
                </a:lnTo>
                <a:lnTo>
                  <a:pt x="15954" y="24348"/>
                </a:lnTo>
                <a:lnTo>
                  <a:pt x="15367" y="25172"/>
                </a:lnTo>
                <a:lnTo>
                  <a:pt x="14378" y="26776"/>
                </a:lnTo>
                <a:lnTo>
                  <a:pt x="12181" y="36957"/>
                </a:lnTo>
                <a:lnTo>
                  <a:pt x="12289" y="37930"/>
                </a:lnTo>
                <a:lnTo>
                  <a:pt x="12547" y="39545"/>
                </a:lnTo>
                <a:lnTo>
                  <a:pt x="13044" y="41343"/>
                </a:lnTo>
                <a:lnTo>
                  <a:pt x="13254" y="41813"/>
                </a:lnTo>
                <a:lnTo>
                  <a:pt x="13702" y="42557"/>
                </a:lnTo>
                <a:lnTo>
                  <a:pt x="14157" y="43416"/>
                </a:lnTo>
                <a:lnTo>
                  <a:pt x="16478" y="53437"/>
                </a:lnTo>
                <a:lnTo>
                  <a:pt x="16394" y="54262"/>
                </a:lnTo>
                <a:lnTo>
                  <a:pt x="16240" y="55201"/>
                </a:lnTo>
                <a:lnTo>
                  <a:pt x="15954" y="56140"/>
                </a:lnTo>
                <a:lnTo>
                  <a:pt x="15958" y="58808"/>
                </a:lnTo>
                <a:lnTo>
                  <a:pt x="17955" y="63779"/>
                </a:lnTo>
                <a:lnTo>
                  <a:pt x="18507" y="62989"/>
                </a:lnTo>
                <a:lnTo>
                  <a:pt x="21612" y="55201"/>
                </a:lnTo>
                <a:lnTo>
                  <a:pt x="21531" y="53437"/>
                </a:lnTo>
                <a:lnTo>
                  <a:pt x="20979" y="51673"/>
                </a:lnTo>
                <a:lnTo>
                  <a:pt x="20554" y="50230"/>
                </a:lnTo>
                <a:lnTo>
                  <a:pt x="20243" y="48856"/>
                </a:lnTo>
                <a:lnTo>
                  <a:pt x="20002" y="47562"/>
                </a:lnTo>
                <a:lnTo>
                  <a:pt x="19841" y="46394"/>
                </a:lnTo>
                <a:lnTo>
                  <a:pt x="19976" y="42511"/>
                </a:lnTo>
                <a:lnTo>
                  <a:pt x="26097" y="37312"/>
                </a:lnTo>
                <a:lnTo>
                  <a:pt x="27120" y="37312"/>
                </a:lnTo>
                <a:lnTo>
                  <a:pt x="26649" y="37266"/>
                </a:lnTo>
                <a:lnTo>
                  <a:pt x="26925" y="32880"/>
                </a:lnTo>
                <a:lnTo>
                  <a:pt x="25982" y="30532"/>
                </a:lnTo>
                <a:lnTo>
                  <a:pt x="24399" y="27050"/>
                </a:lnTo>
                <a:lnTo>
                  <a:pt x="22670" y="23718"/>
                </a:lnTo>
                <a:lnTo>
                  <a:pt x="21420" y="21565"/>
                </a:lnTo>
                <a:close/>
              </a:path>
              <a:path w="27304" h="64134">
                <a:moveTo>
                  <a:pt x="27120" y="37312"/>
                </a:moveTo>
                <a:close/>
              </a:path>
              <a:path w="27304" h="64134">
                <a:moveTo>
                  <a:pt x="6754" y="13273"/>
                </a:moveTo>
                <a:lnTo>
                  <a:pt x="1683" y="13273"/>
                </a:lnTo>
                <a:lnTo>
                  <a:pt x="2074" y="14957"/>
                </a:lnTo>
                <a:lnTo>
                  <a:pt x="2189" y="15735"/>
                </a:lnTo>
                <a:lnTo>
                  <a:pt x="2259" y="19492"/>
                </a:lnTo>
                <a:lnTo>
                  <a:pt x="2108" y="20820"/>
                </a:lnTo>
                <a:lnTo>
                  <a:pt x="1959" y="21450"/>
                </a:lnTo>
                <a:lnTo>
                  <a:pt x="1882" y="25172"/>
                </a:lnTo>
                <a:lnTo>
                  <a:pt x="1993" y="25997"/>
                </a:lnTo>
                <a:lnTo>
                  <a:pt x="2189" y="26581"/>
                </a:lnTo>
                <a:lnTo>
                  <a:pt x="2465" y="27050"/>
                </a:lnTo>
                <a:lnTo>
                  <a:pt x="2626" y="27165"/>
                </a:lnTo>
                <a:lnTo>
                  <a:pt x="3097" y="27955"/>
                </a:lnTo>
                <a:lnTo>
                  <a:pt x="3293" y="28150"/>
                </a:lnTo>
                <a:lnTo>
                  <a:pt x="3569" y="28184"/>
                </a:lnTo>
                <a:lnTo>
                  <a:pt x="3764" y="27955"/>
                </a:lnTo>
                <a:lnTo>
                  <a:pt x="3873" y="27440"/>
                </a:lnTo>
                <a:lnTo>
                  <a:pt x="4121" y="23718"/>
                </a:lnTo>
                <a:lnTo>
                  <a:pt x="4466" y="21450"/>
                </a:lnTo>
                <a:lnTo>
                  <a:pt x="6432" y="16285"/>
                </a:lnTo>
                <a:lnTo>
                  <a:pt x="6643" y="14876"/>
                </a:lnTo>
                <a:lnTo>
                  <a:pt x="6754" y="13273"/>
                </a:lnTo>
                <a:close/>
              </a:path>
              <a:path w="27304" h="64134">
                <a:moveTo>
                  <a:pt x="10628" y="7089"/>
                </a:moveTo>
                <a:lnTo>
                  <a:pt x="5846" y="7089"/>
                </a:lnTo>
                <a:lnTo>
                  <a:pt x="6674" y="7902"/>
                </a:lnTo>
                <a:lnTo>
                  <a:pt x="8123" y="9436"/>
                </a:lnTo>
                <a:lnTo>
                  <a:pt x="12416" y="19492"/>
                </a:lnTo>
                <a:lnTo>
                  <a:pt x="12293" y="20820"/>
                </a:lnTo>
                <a:lnTo>
                  <a:pt x="12174" y="21771"/>
                </a:lnTo>
                <a:lnTo>
                  <a:pt x="11906" y="23374"/>
                </a:lnTo>
                <a:lnTo>
                  <a:pt x="11779" y="23921"/>
                </a:lnTo>
                <a:lnTo>
                  <a:pt x="12331" y="23328"/>
                </a:lnTo>
                <a:lnTo>
                  <a:pt x="13159" y="22504"/>
                </a:lnTo>
                <a:lnTo>
                  <a:pt x="13516" y="22240"/>
                </a:lnTo>
                <a:lnTo>
                  <a:pt x="13792" y="22000"/>
                </a:lnTo>
                <a:lnTo>
                  <a:pt x="14459" y="21610"/>
                </a:lnTo>
                <a:lnTo>
                  <a:pt x="14620" y="21565"/>
                </a:lnTo>
                <a:lnTo>
                  <a:pt x="21420" y="21565"/>
                </a:lnTo>
                <a:lnTo>
                  <a:pt x="19140" y="17888"/>
                </a:lnTo>
                <a:lnTo>
                  <a:pt x="11032" y="7512"/>
                </a:lnTo>
                <a:lnTo>
                  <a:pt x="10628" y="7089"/>
                </a:lnTo>
                <a:close/>
              </a:path>
              <a:path w="27304" h="64134">
                <a:moveTo>
                  <a:pt x="3293" y="0"/>
                </a:moveTo>
                <a:lnTo>
                  <a:pt x="3017" y="148"/>
                </a:lnTo>
                <a:lnTo>
                  <a:pt x="2626" y="1362"/>
                </a:lnTo>
                <a:lnTo>
                  <a:pt x="2189" y="2542"/>
                </a:lnTo>
                <a:lnTo>
                  <a:pt x="1292" y="4581"/>
                </a:lnTo>
                <a:lnTo>
                  <a:pt x="544" y="5989"/>
                </a:lnTo>
                <a:lnTo>
                  <a:pt x="222" y="6539"/>
                </a:lnTo>
                <a:lnTo>
                  <a:pt x="118" y="7512"/>
                </a:lnTo>
                <a:lnTo>
                  <a:pt x="1292" y="13353"/>
                </a:lnTo>
                <a:lnTo>
                  <a:pt x="1683" y="13273"/>
                </a:lnTo>
                <a:lnTo>
                  <a:pt x="6754" y="13273"/>
                </a:lnTo>
                <a:lnTo>
                  <a:pt x="6663" y="10960"/>
                </a:lnTo>
                <a:lnTo>
                  <a:pt x="6472" y="9436"/>
                </a:lnTo>
                <a:lnTo>
                  <a:pt x="6317" y="8566"/>
                </a:lnTo>
                <a:lnTo>
                  <a:pt x="5846" y="7089"/>
                </a:lnTo>
                <a:lnTo>
                  <a:pt x="10628" y="7089"/>
                </a:lnTo>
                <a:lnTo>
                  <a:pt x="8640" y="5004"/>
                </a:lnTo>
                <a:lnTo>
                  <a:pt x="7387" y="3756"/>
                </a:lnTo>
                <a:lnTo>
                  <a:pt x="6087" y="2508"/>
                </a:lnTo>
                <a:lnTo>
                  <a:pt x="4707" y="1248"/>
                </a:lnTo>
                <a:lnTo>
                  <a:pt x="329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68088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6922" y="0"/>
                </a:moveTo>
                <a:lnTo>
                  <a:pt x="6405" y="160"/>
                </a:lnTo>
                <a:lnTo>
                  <a:pt x="6957" y="1374"/>
                </a:lnTo>
                <a:lnTo>
                  <a:pt x="5818" y="1924"/>
                </a:lnTo>
                <a:lnTo>
                  <a:pt x="0" y="14602"/>
                </a:lnTo>
                <a:lnTo>
                  <a:pt x="160" y="16915"/>
                </a:lnTo>
                <a:lnTo>
                  <a:pt x="4484" y="31322"/>
                </a:lnTo>
                <a:lnTo>
                  <a:pt x="5657" y="33991"/>
                </a:lnTo>
                <a:lnTo>
                  <a:pt x="6060" y="30028"/>
                </a:lnTo>
                <a:lnTo>
                  <a:pt x="6255" y="27291"/>
                </a:lnTo>
                <a:lnTo>
                  <a:pt x="6370" y="24084"/>
                </a:lnTo>
                <a:lnTo>
                  <a:pt x="6255" y="14327"/>
                </a:lnTo>
                <a:lnTo>
                  <a:pt x="5903" y="9517"/>
                </a:lnTo>
                <a:lnTo>
                  <a:pt x="5703" y="7478"/>
                </a:lnTo>
                <a:lnTo>
                  <a:pt x="8486" y="6653"/>
                </a:lnTo>
                <a:lnTo>
                  <a:pt x="12106" y="6653"/>
                </a:lnTo>
                <a:lnTo>
                  <a:pt x="11722" y="5909"/>
                </a:lnTo>
                <a:lnTo>
                  <a:pt x="10924" y="4581"/>
                </a:lnTo>
                <a:lnTo>
                  <a:pt x="9671" y="2782"/>
                </a:lnTo>
                <a:lnTo>
                  <a:pt x="9234" y="2267"/>
                </a:lnTo>
                <a:lnTo>
                  <a:pt x="8417" y="1374"/>
                </a:lnTo>
                <a:lnTo>
                  <a:pt x="6922" y="0"/>
                </a:lnTo>
                <a:close/>
              </a:path>
              <a:path w="36195" h="34289">
                <a:moveTo>
                  <a:pt x="12106" y="6653"/>
                </a:moveTo>
                <a:lnTo>
                  <a:pt x="8486" y="6653"/>
                </a:lnTo>
                <a:lnTo>
                  <a:pt x="10970" y="8257"/>
                </a:lnTo>
                <a:lnTo>
                  <a:pt x="12258" y="8967"/>
                </a:lnTo>
                <a:lnTo>
                  <a:pt x="13362" y="9517"/>
                </a:lnTo>
                <a:lnTo>
                  <a:pt x="13017" y="8577"/>
                </a:lnTo>
                <a:lnTo>
                  <a:pt x="12518" y="7478"/>
                </a:lnTo>
                <a:lnTo>
                  <a:pt x="12106" y="6653"/>
                </a:lnTo>
                <a:close/>
              </a:path>
              <a:path w="36195" h="34289">
                <a:moveTo>
                  <a:pt x="29761" y="4157"/>
                </a:moveTo>
                <a:lnTo>
                  <a:pt x="25437" y="5600"/>
                </a:lnTo>
                <a:lnTo>
                  <a:pt x="25080" y="5840"/>
                </a:lnTo>
                <a:lnTo>
                  <a:pt x="24218" y="6734"/>
                </a:lnTo>
                <a:lnTo>
                  <a:pt x="23925" y="7169"/>
                </a:lnTo>
                <a:lnTo>
                  <a:pt x="23746" y="7398"/>
                </a:lnTo>
                <a:lnTo>
                  <a:pt x="23160" y="8383"/>
                </a:lnTo>
                <a:lnTo>
                  <a:pt x="22642" y="9711"/>
                </a:lnTo>
                <a:lnTo>
                  <a:pt x="22262" y="11315"/>
                </a:lnTo>
                <a:lnTo>
                  <a:pt x="22171" y="12105"/>
                </a:lnTo>
                <a:lnTo>
                  <a:pt x="23160" y="12219"/>
                </a:lnTo>
                <a:lnTo>
                  <a:pt x="24103" y="12300"/>
                </a:lnTo>
                <a:lnTo>
                  <a:pt x="25000" y="12334"/>
                </a:lnTo>
                <a:lnTo>
                  <a:pt x="27403" y="12300"/>
                </a:lnTo>
                <a:lnTo>
                  <a:pt x="29841" y="12059"/>
                </a:lnTo>
                <a:lnTo>
                  <a:pt x="31336" y="11750"/>
                </a:lnTo>
                <a:lnTo>
                  <a:pt x="32590" y="11429"/>
                </a:lnTo>
                <a:lnTo>
                  <a:pt x="33142" y="11315"/>
                </a:lnTo>
                <a:lnTo>
                  <a:pt x="35694" y="9711"/>
                </a:lnTo>
                <a:lnTo>
                  <a:pt x="35660" y="8692"/>
                </a:lnTo>
                <a:lnTo>
                  <a:pt x="33417" y="5840"/>
                </a:lnTo>
                <a:lnTo>
                  <a:pt x="33222" y="4890"/>
                </a:lnTo>
                <a:lnTo>
                  <a:pt x="34368" y="4351"/>
                </a:lnTo>
                <a:lnTo>
                  <a:pt x="31888" y="4351"/>
                </a:lnTo>
                <a:lnTo>
                  <a:pt x="31175" y="4306"/>
                </a:lnTo>
                <a:lnTo>
                  <a:pt x="29761" y="4157"/>
                </a:lnTo>
                <a:close/>
              </a:path>
              <a:path w="36195" h="34289">
                <a:moveTo>
                  <a:pt x="34556" y="4157"/>
                </a:moveTo>
                <a:lnTo>
                  <a:pt x="33613" y="4271"/>
                </a:lnTo>
                <a:lnTo>
                  <a:pt x="32716" y="4351"/>
                </a:lnTo>
                <a:lnTo>
                  <a:pt x="34368" y="4351"/>
                </a:lnTo>
                <a:lnTo>
                  <a:pt x="34539" y="4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77644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5" y="148"/>
                </a:moveTo>
                <a:lnTo>
                  <a:pt x="149" y="0"/>
                </a:lnTo>
                <a:lnTo>
                  <a:pt x="0" y="34"/>
                </a:lnTo>
                <a:lnTo>
                  <a:pt x="0" y="263"/>
                </a:lnTo>
                <a:lnTo>
                  <a:pt x="195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8629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3746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15011" y="37438"/>
                </a:moveTo>
                <a:lnTo>
                  <a:pt x="9360" y="37438"/>
                </a:lnTo>
                <a:lnTo>
                  <a:pt x="9280" y="37907"/>
                </a:lnTo>
                <a:lnTo>
                  <a:pt x="10223" y="38022"/>
                </a:lnTo>
                <a:lnTo>
                  <a:pt x="11051" y="38056"/>
                </a:lnTo>
                <a:lnTo>
                  <a:pt x="11764" y="38056"/>
                </a:lnTo>
                <a:lnTo>
                  <a:pt x="12385" y="38022"/>
                </a:lnTo>
                <a:lnTo>
                  <a:pt x="13293" y="37907"/>
                </a:lnTo>
                <a:lnTo>
                  <a:pt x="14351" y="37667"/>
                </a:lnTo>
                <a:lnTo>
                  <a:pt x="15011" y="37438"/>
                </a:lnTo>
                <a:close/>
              </a:path>
              <a:path w="33654" h="38100">
                <a:moveTo>
                  <a:pt x="2828" y="3092"/>
                </a:moveTo>
                <a:lnTo>
                  <a:pt x="161" y="3882"/>
                </a:lnTo>
                <a:lnTo>
                  <a:pt x="164" y="5130"/>
                </a:lnTo>
                <a:lnTo>
                  <a:pt x="264" y="6150"/>
                </a:lnTo>
                <a:lnTo>
                  <a:pt x="508" y="9517"/>
                </a:lnTo>
                <a:lnTo>
                  <a:pt x="630" y="22824"/>
                </a:lnTo>
                <a:lnTo>
                  <a:pt x="513" y="24909"/>
                </a:lnTo>
                <a:lnTo>
                  <a:pt x="387" y="26627"/>
                </a:lnTo>
                <a:lnTo>
                  <a:pt x="0" y="30429"/>
                </a:lnTo>
                <a:lnTo>
                  <a:pt x="712" y="32181"/>
                </a:lnTo>
                <a:lnTo>
                  <a:pt x="9130" y="37472"/>
                </a:lnTo>
                <a:lnTo>
                  <a:pt x="9360" y="37438"/>
                </a:lnTo>
                <a:lnTo>
                  <a:pt x="15011" y="37438"/>
                </a:lnTo>
                <a:lnTo>
                  <a:pt x="16479" y="36293"/>
                </a:lnTo>
                <a:lnTo>
                  <a:pt x="16381" y="35239"/>
                </a:lnTo>
                <a:lnTo>
                  <a:pt x="16283" y="35044"/>
                </a:lnTo>
                <a:lnTo>
                  <a:pt x="16254" y="34815"/>
                </a:lnTo>
                <a:lnTo>
                  <a:pt x="17260" y="31918"/>
                </a:lnTo>
                <a:lnTo>
                  <a:pt x="17651" y="30933"/>
                </a:lnTo>
                <a:lnTo>
                  <a:pt x="17536" y="29994"/>
                </a:lnTo>
                <a:lnTo>
                  <a:pt x="17421" y="29249"/>
                </a:lnTo>
                <a:lnTo>
                  <a:pt x="17260" y="28619"/>
                </a:lnTo>
                <a:lnTo>
                  <a:pt x="17694" y="26466"/>
                </a:lnTo>
                <a:lnTo>
                  <a:pt x="23045" y="19652"/>
                </a:lnTo>
                <a:lnTo>
                  <a:pt x="23827" y="18324"/>
                </a:lnTo>
                <a:lnTo>
                  <a:pt x="26851" y="13662"/>
                </a:lnTo>
                <a:lnTo>
                  <a:pt x="28231" y="11784"/>
                </a:lnTo>
                <a:lnTo>
                  <a:pt x="28864" y="10960"/>
                </a:lnTo>
                <a:lnTo>
                  <a:pt x="29437" y="10765"/>
                </a:lnTo>
                <a:lnTo>
                  <a:pt x="30635" y="10227"/>
                </a:lnTo>
                <a:lnTo>
                  <a:pt x="31382" y="9757"/>
                </a:lnTo>
                <a:lnTo>
                  <a:pt x="31693" y="9517"/>
                </a:lnTo>
                <a:lnTo>
                  <a:pt x="32279" y="9013"/>
                </a:lnTo>
                <a:lnTo>
                  <a:pt x="32485" y="8772"/>
                </a:lnTo>
                <a:lnTo>
                  <a:pt x="19273" y="8772"/>
                </a:lnTo>
                <a:lnTo>
                  <a:pt x="18364" y="8738"/>
                </a:lnTo>
                <a:lnTo>
                  <a:pt x="17375" y="8658"/>
                </a:lnTo>
                <a:lnTo>
                  <a:pt x="16398" y="8543"/>
                </a:lnTo>
                <a:lnTo>
                  <a:pt x="16157" y="8497"/>
                </a:lnTo>
                <a:lnTo>
                  <a:pt x="15927" y="8463"/>
                </a:lnTo>
                <a:lnTo>
                  <a:pt x="15570" y="8417"/>
                </a:lnTo>
                <a:lnTo>
                  <a:pt x="15375" y="8383"/>
                </a:lnTo>
                <a:lnTo>
                  <a:pt x="15179" y="8337"/>
                </a:lnTo>
                <a:lnTo>
                  <a:pt x="15018" y="8303"/>
                </a:lnTo>
                <a:lnTo>
                  <a:pt x="14708" y="8222"/>
                </a:lnTo>
                <a:lnTo>
                  <a:pt x="14547" y="8222"/>
                </a:lnTo>
                <a:lnTo>
                  <a:pt x="14317" y="8188"/>
                </a:lnTo>
                <a:lnTo>
                  <a:pt x="14075" y="8108"/>
                </a:lnTo>
                <a:lnTo>
                  <a:pt x="13730" y="8028"/>
                </a:lnTo>
                <a:lnTo>
                  <a:pt x="13489" y="7993"/>
                </a:lnTo>
                <a:lnTo>
                  <a:pt x="13247" y="7913"/>
                </a:lnTo>
                <a:lnTo>
                  <a:pt x="12741" y="7799"/>
                </a:lnTo>
                <a:lnTo>
                  <a:pt x="12511" y="7719"/>
                </a:lnTo>
                <a:lnTo>
                  <a:pt x="10694" y="7169"/>
                </a:lnTo>
                <a:lnTo>
                  <a:pt x="10545" y="7089"/>
                </a:lnTo>
                <a:lnTo>
                  <a:pt x="10384" y="7054"/>
                </a:lnTo>
                <a:lnTo>
                  <a:pt x="10188" y="7008"/>
                </a:lnTo>
                <a:lnTo>
                  <a:pt x="9671" y="6779"/>
                </a:lnTo>
                <a:lnTo>
                  <a:pt x="8969" y="6505"/>
                </a:lnTo>
                <a:lnTo>
                  <a:pt x="8808" y="6424"/>
                </a:lnTo>
                <a:lnTo>
                  <a:pt x="8107" y="6150"/>
                </a:lnTo>
                <a:lnTo>
                  <a:pt x="7511" y="5840"/>
                </a:lnTo>
                <a:lnTo>
                  <a:pt x="6531" y="5371"/>
                </a:lnTo>
                <a:lnTo>
                  <a:pt x="5206" y="4626"/>
                </a:lnTo>
                <a:lnTo>
                  <a:pt x="2828" y="3092"/>
                </a:lnTo>
                <a:close/>
              </a:path>
              <a:path w="33654" h="38100">
                <a:moveTo>
                  <a:pt x="30474" y="45"/>
                </a:moveTo>
                <a:lnTo>
                  <a:pt x="30340" y="45"/>
                </a:lnTo>
                <a:lnTo>
                  <a:pt x="27564" y="1328"/>
                </a:lnTo>
                <a:lnTo>
                  <a:pt x="27760" y="2279"/>
                </a:lnTo>
                <a:lnTo>
                  <a:pt x="28197" y="2668"/>
                </a:lnTo>
                <a:lnTo>
                  <a:pt x="28622" y="3092"/>
                </a:lnTo>
                <a:lnTo>
                  <a:pt x="29450" y="4111"/>
                </a:lnTo>
                <a:lnTo>
                  <a:pt x="29794" y="4695"/>
                </a:lnTo>
                <a:lnTo>
                  <a:pt x="30002" y="5130"/>
                </a:lnTo>
                <a:lnTo>
                  <a:pt x="30083" y="6035"/>
                </a:lnTo>
                <a:lnTo>
                  <a:pt x="29962" y="6264"/>
                </a:lnTo>
                <a:lnTo>
                  <a:pt x="26932" y="7867"/>
                </a:lnTo>
                <a:lnTo>
                  <a:pt x="25678" y="8188"/>
                </a:lnTo>
                <a:lnTo>
                  <a:pt x="24149" y="8497"/>
                </a:lnTo>
                <a:lnTo>
                  <a:pt x="22412" y="8692"/>
                </a:lnTo>
                <a:lnTo>
                  <a:pt x="20963" y="8772"/>
                </a:lnTo>
                <a:lnTo>
                  <a:pt x="32485" y="8772"/>
                </a:lnTo>
                <a:lnTo>
                  <a:pt x="32800" y="8383"/>
                </a:lnTo>
                <a:lnTo>
                  <a:pt x="33303" y="7524"/>
                </a:lnTo>
                <a:lnTo>
                  <a:pt x="33426" y="7169"/>
                </a:lnTo>
                <a:lnTo>
                  <a:pt x="33551" y="6653"/>
                </a:lnTo>
                <a:lnTo>
                  <a:pt x="33445" y="4111"/>
                </a:lnTo>
                <a:lnTo>
                  <a:pt x="30508" y="114"/>
                </a:lnTo>
                <a:close/>
              </a:path>
              <a:path w="33654" h="38100">
                <a:moveTo>
                  <a:pt x="30439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51931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58544" y="154939"/>
                </a:moveTo>
                <a:lnTo>
                  <a:pt x="58303" y="157479"/>
                </a:lnTo>
                <a:lnTo>
                  <a:pt x="58222" y="158749"/>
                </a:lnTo>
                <a:lnTo>
                  <a:pt x="58659" y="158749"/>
                </a:lnTo>
                <a:lnTo>
                  <a:pt x="58544" y="154939"/>
                </a:lnTo>
                <a:close/>
              </a:path>
              <a:path w="61595" h="158750">
                <a:moveTo>
                  <a:pt x="58425" y="154827"/>
                </a:moveTo>
                <a:close/>
              </a:path>
              <a:path w="61595" h="158750">
                <a:moveTo>
                  <a:pt x="58889" y="152399"/>
                </a:moveTo>
                <a:lnTo>
                  <a:pt x="58579" y="152399"/>
                </a:lnTo>
                <a:lnTo>
                  <a:pt x="58464" y="154939"/>
                </a:lnTo>
                <a:lnTo>
                  <a:pt x="58613" y="154939"/>
                </a:lnTo>
                <a:lnTo>
                  <a:pt x="58889" y="152399"/>
                </a:lnTo>
                <a:close/>
              </a:path>
              <a:path w="61595" h="158750">
                <a:moveTo>
                  <a:pt x="54209" y="97790"/>
                </a:moveTo>
                <a:lnTo>
                  <a:pt x="26771" y="97789"/>
                </a:lnTo>
                <a:lnTo>
                  <a:pt x="27288" y="99059"/>
                </a:lnTo>
                <a:lnTo>
                  <a:pt x="27714" y="99059"/>
                </a:lnTo>
                <a:lnTo>
                  <a:pt x="28070" y="100329"/>
                </a:lnTo>
                <a:lnTo>
                  <a:pt x="28346" y="100329"/>
                </a:lnTo>
                <a:lnTo>
                  <a:pt x="28737" y="102869"/>
                </a:lnTo>
                <a:lnTo>
                  <a:pt x="28898" y="104139"/>
                </a:lnTo>
                <a:lnTo>
                  <a:pt x="28898" y="106679"/>
                </a:lnTo>
                <a:lnTo>
                  <a:pt x="28461" y="110489"/>
                </a:lnTo>
                <a:lnTo>
                  <a:pt x="27955" y="113029"/>
                </a:lnTo>
                <a:lnTo>
                  <a:pt x="27794" y="114299"/>
                </a:lnTo>
                <a:lnTo>
                  <a:pt x="33107" y="114299"/>
                </a:lnTo>
                <a:lnTo>
                  <a:pt x="33417" y="115569"/>
                </a:lnTo>
                <a:lnTo>
                  <a:pt x="34441" y="115569"/>
                </a:lnTo>
                <a:lnTo>
                  <a:pt x="34751" y="116839"/>
                </a:lnTo>
                <a:lnTo>
                  <a:pt x="34993" y="116839"/>
                </a:lnTo>
                <a:lnTo>
                  <a:pt x="35027" y="118109"/>
                </a:lnTo>
                <a:lnTo>
                  <a:pt x="35142" y="119379"/>
                </a:lnTo>
                <a:lnTo>
                  <a:pt x="34751" y="121919"/>
                </a:lnTo>
                <a:lnTo>
                  <a:pt x="37626" y="124459"/>
                </a:lnTo>
                <a:lnTo>
                  <a:pt x="50989" y="140969"/>
                </a:lnTo>
                <a:lnTo>
                  <a:pt x="51702" y="140969"/>
                </a:lnTo>
                <a:lnTo>
                  <a:pt x="53036" y="143509"/>
                </a:lnTo>
                <a:lnTo>
                  <a:pt x="54209" y="146049"/>
                </a:lnTo>
                <a:lnTo>
                  <a:pt x="56141" y="149859"/>
                </a:lnTo>
                <a:lnTo>
                  <a:pt x="57521" y="152399"/>
                </a:lnTo>
                <a:lnTo>
                  <a:pt x="58027" y="153669"/>
                </a:lnTo>
                <a:lnTo>
                  <a:pt x="58425" y="154827"/>
                </a:lnTo>
                <a:lnTo>
                  <a:pt x="58464" y="153669"/>
                </a:lnTo>
                <a:lnTo>
                  <a:pt x="58579" y="152399"/>
                </a:lnTo>
                <a:lnTo>
                  <a:pt x="58889" y="152399"/>
                </a:lnTo>
                <a:lnTo>
                  <a:pt x="59085" y="151129"/>
                </a:lnTo>
                <a:lnTo>
                  <a:pt x="59556" y="149859"/>
                </a:lnTo>
                <a:lnTo>
                  <a:pt x="59993" y="148589"/>
                </a:lnTo>
                <a:lnTo>
                  <a:pt x="60465" y="148589"/>
                </a:lnTo>
                <a:lnTo>
                  <a:pt x="61408" y="147319"/>
                </a:lnTo>
                <a:lnTo>
                  <a:pt x="61508" y="143509"/>
                </a:lnTo>
                <a:lnTo>
                  <a:pt x="61413" y="127000"/>
                </a:lnTo>
                <a:lnTo>
                  <a:pt x="60384" y="114300"/>
                </a:lnTo>
                <a:lnTo>
                  <a:pt x="60074" y="111760"/>
                </a:lnTo>
                <a:lnTo>
                  <a:pt x="59717" y="109220"/>
                </a:lnTo>
                <a:lnTo>
                  <a:pt x="57866" y="105410"/>
                </a:lnTo>
                <a:lnTo>
                  <a:pt x="56302" y="101600"/>
                </a:lnTo>
                <a:lnTo>
                  <a:pt x="54209" y="97790"/>
                </a:lnTo>
                <a:close/>
              </a:path>
              <a:path w="61595" h="158750">
                <a:moveTo>
                  <a:pt x="49494" y="90170"/>
                </a:moveTo>
                <a:lnTo>
                  <a:pt x="14156" y="90169"/>
                </a:lnTo>
                <a:lnTo>
                  <a:pt x="15179" y="91439"/>
                </a:lnTo>
                <a:lnTo>
                  <a:pt x="15685" y="92709"/>
                </a:lnTo>
                <a:lnTo>
                  <a:pt x="16122" y="92709"/>
                </a:lnTo>
                <a:lnTo>
                  <a:pt x="16467" y="93979"/>
                </a:lnTo>
                <a:lnTo>
                  <a:pt x="16823" y="93979"/>
                </a:lnTo>
                <a:lnTo>
                  <a:pt x="17295" y="95249"/>
                </a:lnTo>
                <a:lnTo>
                  <a:pt x="17490" y="96519"/>
                </a:lnTo>
                <a:lnTo>
                  <a:pt x="17812" y="97789"/>
                </a:lnTo>
                <a:lnTo>
                  <a:pt x="17927" y="100329"/>
                </a:lnTo>
                <a:lnTo>
                  <a:pt x="19342" y="99059"/>
                </a:lnTo>
                <a:lnTo>
                  <a:pt x="20676" y="97789"/>
                </a:lnTo>
                <a:lnTo>
                  <a:pt x="54209" y="97790"/>
                </a:lnTo>
                <a:lnTo>
                  <a:pt x="53036" y="96520"/>
                </a:lnTo>
                <a:lnTo>
                  <a:pt x="51702" y="93980"/>
                </a:lnTo>
                <a:lnTo>
                  <a:pt x="50287" y="91440"/>
                </a:lnTo>
                <a:lnTo>
                  <a:pt x="49494" y="90170"/>
                </a:lnTo>
                <a:close/>
              </a:path>
              <a:path w="61595" h="158750">
                <a:moveTo>
                  <a:pt x="5979" y="91439"/>
                </a:moveTo>
                <a:lnTo>
                  <a:pt x="4484" y="91439"/>
                </a:lnTo>
                <a:lnTo>
                  <a:pt x="4956" y="92709"/>
                </a:lnTo>
                <a:lnTo>
                  <a:pt x="5427" y="92709"/>
                </a:lnTo>
                <a:lnTo>
                  <a:pt x="5979" y="91439"/>
                </a:lnTo>
                <a:close/>
              </a:path>
              <a:path w="61595" h="158750">
                <a:moveTo>
                  <a:pt x="7509" y="90169"/>
                </a:moveTo>
                <a:lnTo>
                  <a:pt x="3415" y="90169"/>
                </a:lnTo>
                <a:lnTo>
                  <a:pt x="4162" y="91439"/>
                </a:lnTo>
                <a:lnTo>
                  <a:pt x="6876" y="91439"/>
                </a:lnTo>
                <a:lnTo>
                  <a:pt x="7509" y="90169"/>
                </a:lnTo>
                <a:close/>
              </a:path>
              <a:path w="61595" h="158750">
                <a:moveTo>
                  <a:pt x="13558" y="12699"/>
                </a:moveTo>
                <a:lnTo>
                  <a:pt x="12661" y="13969"/>
                </a:lnTo>
                <a:lnTo>
                  <a:pt x="11085" y="16509"/>
                </a:lnTo>
                <a:lnTo>
                  <a:pt x="9786" y="19049"/>
                </a:lnTo>
                <a:lnTo>
                  <a:pt x="8337" y="21589"/>
                </a:lnTo>
                <a:lnTo>
                  <a:pt x="7198" y="21589"/>
                </a:lnTo>
                <a:lnTo>
                  <a:pt x="6876" y="22859"/>
                </a:lnTo>
                <a:lnTo>
                  <a:pt x="6014" y="22859"/>
                </a:lnTo>
                <a:lnTo>
                  <a:pt x="2196" y="31749"/>
                </a:lnTo>
                <a:lnTo>
                  <a:pt x="1920" y="31749"/>
                </a:lnTo>
                <a:lnTo>
                  <a:pt x="1690" y="33019"/>
                </a:lnTo>
                <a:lnTo>
                  <a:pt x="1529" y="34289"/>
                </a:lnTo>
                <a:lnTo>
                  <a:pt x="1414" y="35559"/>
                </a:lnTo>
                <a:lnTo>
                  <a:pt x="1379" y="41909"/>
                </a:lnTo>
                <a:lnTo>
                  <a:pt x="1575" y="43179"/>
                </a:lnTo>
                <a:lnTo>
                  <a:pt x="2115" y="45719"/>
                </a:lnTo>
                <a:lnTo>
                  <a:pt x="2598" y="46989"/>
                </a:lnTo>
                <a:lnTo>
                  <a:pt x="2828" y="48259"/>
                </a:lnTo>
                <a:lnTo>
                  <a:pt x="0" y="73659"/>
                </a:lnTo>
                <a:lnTo>
                  <a:pt x="195" y="77469"/>
                </a:lnTo>
                <a:lnTo>
                  <a:pt x="666" y="82549"/>
                </a:lnTo>
                <a:lnTo>
                  <a:pt x="977" y="83819"/>
                </a:lnTo>
                <a:lnTo>
                  <a:pt x="1172" y="85089"/>
                </a:lnTo>
                <a:lnTo>
                  <a:pt x="1724" y="86359"/>
                </a:lnTo>
                <a:lnTo>
                  <a:pt x="2161" y="87629"/>
                </a:lnTo>
                <a:lnTo>
                  <a:pt x="2989" y="90169"/>
                </a:lnTo>
                <a:lnTo>
                  <a:pt x="9429" y="90169"/>
                </a:lnTo>
                <a:lnTo>
                  <a:pt x="10418" y="88899"/>
                </a:lnTo>
                <a:lnTo>
                  <a:pt x="47924" y="88899"/>
                </a:lnTo>
                <a:lnTo>
                  <a:pt x="47102" y="87629"/>
                </a:lnTo>
                <a:lnTo>
                  <a:pt x="46194" y="86359"/>
                </a:lnTo>
                <a:lnTo>
                  <a:pt x="45331" y="85089"/>
                </a:lnTo>
                <a:lnTo>
                  <a:pt x="44388" y="85089"/>
                </a:lnTo>
                <a:lnTo>
                  <a:pt x="43365" y="83819"/>
                </a:lnTo>
                <a:lnTo>
                  <a:pt x="43054" y="83819"/>
                </a:lnTo>
                <a:lnTo>
                  <a:pt x="41433" y="82549"/>
                </a:lnTo>
                <a:lnTo>
                  <a:pt x="40214" y="81279"/>
                </a:lnTo>
                <a:lnTo>
                  <a:pt x="38765" y="80009"/>
                </a:lnTo>
                <a:lnTo>
                  <a:pt x="36281" y="77469"/>
                </a:lnTo>
                <a:lnTo>
                  <a:pt x="34556" y="76199"/>
                </a:lnTo>
                <a:lnTo>
                  <a:pt x="31957" y="72389"/>
                </a:lnTo>
                <a:lnTo>
                  <a:pt x="30313" y="71119"/>
                </a:lnTo>
                <a:lnTo>
                  <a:pt x="25356" y="58419"/>
                </a:lnTo>
                <a:lnTo>
                  <a:pt x="25391" y="54609"/>
                </a:lnTo>
                <a:lnTo>
                  <a:pt x="25598" y="53339"/>
                </a:lnTo>
                <a:lnTo>
                  <a:pt x="25713" y="52069"/>
                </a:lnTo>
                <a:lnTo>
                  <a:pt x="25552" y="48259"/>
                </a:lnTo>
                <a:lnTo>
                  <a:pt x="25356" y="46989"/>
                </a:lnTo>
                <a:lnTo>
                  <a:pt x="25000" y="45719"/>
                </a:lnTo>
                <a:lnTo>
                  <a:pt x="24528" y="43179"/>
                </a:lnTo>
                <a:lnTo>
                  <a:pt x="19227" y="30479"/>
                </a:lnTo>
                <a:lnTo>
                  <a:pt x="18008" y="26669"/>
                </a:lnTo>
                <a:lnTo>
                  <a:pt x="17490" y="24129"/>
                </a:lnTo>
                <a:lnTo>
                  <a:pt x="17019" y="22859"/>
                </a:lnTo>
                <a:lnTo>
                  <a:pt x="16628" y="20319"/>
                </a:lnTo>
                <a:lnTo>
                  <a:pt x="16157" y="16509"/>
                </a:lnTo>
                <a:lnTo>
                  <a:pt x="16157" y="15239"/>
                </a:lnTo>
                <a:lnTo>
                  <a:pt x="13443" y="15239"/>
                </a:lnTo>
                <a:lnTo>
                  <a:pt x="13558" y="12699"/>
                </a:lnTo>
                <a:close/>
              </a:path>
              <a:path w="61595" h="158750">
                <a:moveTo>
                  <a:pt x="47924" y="88899"/>
                </a:moveTo>
                <a:lnTo>
                  <a:pt x="10418" y="88899"/>
                </a:lnTo>
                <a:lnTo>
                  <a:pt x="11085" y="90169"/>
                </a:lnTo>
                <a:lnTo>
                  <a:pt x="48747" y="90170"/>
                </a:lnTo>
                <a:lnTo>
                  <a:pt x="47924" y="88899"/>
                </a:lnTo>
                <a:close/>
              </a:path>
              <a:path w="61595" h="158750">
                <a:moveTo>
                  <a:pt x="25391" y="54609"/>
                </a:moveTo>
                <a:lnTo>
                  <a:pt x="25241" y="55879"/>
                </a:lnTo>
                <a:lnTo>
                  <a:pt x="25391" y="54609"/>
                </a:lnTo>
                <a:close/>
              </a:path>
              <a:path w="61595" h="158750">
                <a:moveTo>
                  <a:pt x="17065" y="8889"/>
                </a:moveTo>
                <a:lnTo>
                  <a:pt x="13443" y="15239"/>
                </a:lnTo>
                <a:lnTo>
                  <a:pt x="16157" y="15239"/>
                </a:lnTo>
                <a:lnTo>
                  <a:pt x="16219" y="13715"/>
                </a:lnTo>
                <a:lnTo>
                  <a:pt x="16467" y="11429"/>
                </a:lnTo>
                <a:lnTo>
                  <a:pt x="16743" y="10159"/>
                </a:lnTo>
                <a:lnTo>
                  <a:pt x="17065" y="8889"/>
                </a:lnTo>
                <a:close/>
              </a:path>
              <a:path w="61595" h="158750">
                <a:moveTo>
                  <a:pt x="20952" y="3809"/>
                </a:moveTo>
                <a:lnTo>
                  <a:pt x="16743" y="3809"/>
                </a:lnTo>
                <a:lnTo>
                  <a:pt x="15800" y="5079"/>
                </a:lnTo>
                <a:lnTo>
                  <a:pt x="15570" y="6349"/>
                </a:lnTo>
                <a:lnTo>
                  <a:pt x="15294" y="6349"/>
                </a:lnTo>
                <a:lnTo>
                  <a:pt x="14857" y="7619"/>
                </a:lnTo>
                <a:lnTo>
                  <a:pt x="14466" y="8889"/>
                </a:lnTo>
                <a:lnTo>
                  <a:pt x="17456" y="8889"/>
                </a:lnTo>
                <a:lnTo>
                  <a:pt x="17962" y="7619"/>
                </a:lnTo>
                <a:lnTo>
                  <a:pt x="18560" y="6349"/>
                </a:lnTo>
                <a:lnTo>
                  <a:pt x="19227" y="5079"/>
                </a:lnTo>
                <a:lnTo>
                  <a:pt x="20043" y="5079"/>
                </a:lnTo>
                <a:lnTo>
                  <a:pt x="20952" y="3809"/>
                </a:lnTo>
                <a:close/>
              </a:path>
              <a:path w="61595" h="158750">
                <a:moveTo>
                  <a:pt x="22010" y="0"/>
                </a:moveTo>
                <a:lnTo>
                  <a:pt x="21780" y="0"/>
                </a:lnTo>
                <a:lnTo>
                  <a:pt x="20641" y="1269"/>
                </a:lnTo>
                <a:lnTo>
                  <a:pt x="19146" y="2539"/>
                </a:lnTo>
                <a:lnTo>
                  <a:pt x="17847" y="2539"/>
                </a:lnTo>
                <a:lnTo>
                  <a:pt x="17456" y="3809"/>
                </a:lnTo>
                <a:lnTo>
                  <a:pt x="21975" y="3809"/>
                </a:lnTo>
                <a:lnTo>
                  <a:pt x="23114" y="2540"/>
                </a:lnTo>
                <a:lnTo>
                  <a:pt x="22251" y="1270"/>
                </a:lnTo>
                <a:lnTo>
                  <a:pt x="2201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50827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4" h="147320">
                <a:moveTo>
                  <a:pt x="59205" y="123765"/>
                </a:moveTo>
                <a:lnTo>
                  <a:pt x="50839" y="123765"/>
                </a:lnTo>
                <a:lnTo>
                  <a:pt x="49770" y="124744"/>
                </a:lnTo>
                <a:lnTo>
                  <a:pt x="46861" y="127210"/>
                </a:lnTo>
                <a:lnTo>
                  <a:pt x="35901" y="135354"/>
                </a:lnTo>
                <a:lnTo>
                  <a:pt x="36649" y="135550"/>
                </a:lnTo>
                <a:lnTo>
                  <a:pt x="39558" y="138878"/>
                </a:lnTo>
                <a:lnTo>
                  <a:pt x="39673" y="139465"/>
                </a:lnTo>
                <a:lnTo>
                  <a:pt x="39788" y="139896"/>
                </a:lnTo>
                <a:lnTo>
                  <a:pt x="39869" y="140327"/>
                </a:lnTo>
                <a:lnTo>
                  <a:pt x="39949" y="141932"/>
                </a:lnTo>
                <a:lnTo>
                  <a:pt x="39788" y="142950"/>
                </a:lnTo>
                <a:lnTo>
                  <a:pt x="37465" y="146748"/>
                </a:lnTo>
                <a:lnTo>
                  <a:pt x="39156" y="146670"/>
                </a:lnTo>
                <a:lnTo>
                  <a:pt x="42192" y="146591"/>
                </a:lnTo>
                <a:lnTo>
                  <a:pt x="48440" y="146591"/>
                </a:lnTo>
                <a:lnTo>
                  <a:pt x="50172" y="143381"/>
                </a:lnTo>
                <a:lnTo>
                  <a:pt x="58383" y="125997"/>
                </a:lnTo>
                <a:lnTo>
                  <a:pt x="59205" y="123765"/>
                </a:lnTo>
                <a:close/>
              </a:path>
              <a:path w="64134" h="147320">
                <a:moveTo>
                  <a:pt x="48440" y="146591"/>
                </a:moveTo>
                <a:lnTo>
                  <a:pt x="43606" y="146591"/>
                </a:lnTo>
                <a:lnTo>
                  <a:pt x="44894" y="146630"/>
                </a:lnTo>
                <a:lnTo>
                  <a:pt x="46159" y="146630"/>
                </a:lnTo>
                <a:lnTo>
                  <a:pt x="47298" y="146709"/>
                </a:lnTo>
                <a:lnTo>
                  <a:pt x="48356" y="146748"/>
                </a:lnTo>
                <a:lnTo>
                  <a:pt x="48440" y="146591"/>
                </a:lnTo>
                <a:close/>
              </a:path>
              <a:path w="64134" h="147320">
                <a:moveTo>
                  <a:pt x="2483" y="23809"/>
                </a:moveTo>
                <a:lnTo>
                  <a:pt x="2518" y="24004"/>
                </a:lnTo>
                <a:lnTo>
                  <a:pt x="2679" y="24588"/>
                </a:lnTo>
                <a:lnTo>
                  <a:pt x="2978" y="26191"/>
                </a:lnTo>
                <a:lnTo>
                  <a:pt x="3414" y="28860"/>
                </a:lnTo>
                <a:lnTo>
                  <a:pt x="3622" y="30543"/>
                </a:lnTo>
                <a:lnTo>
                  <a:pt x="3852" y="32845"/>
                </a:lnTo>
                <a:lnTo>
                  <a:pt x="4074" y="36487"/>
                </a:lnTo>
                <a:lnTo>
                  <a:pt x="4015" y="44642"/>
                </a:lnTo>
                <a:lnTo>
                  <a:pt x="793" y="64214"/>
                </a:lnTo>
                <a:lnTo>
                  <a:pt x="436" y="64878"/>
                </a:lnTo>
                <a:lnTo>
                  <a:pt x="241" y="65382"/>
                </a:lnTo>
                <a:lnTo>
                  <a:pt x="80" y="66058"/>
                </a:lnTo>
                <a:lnTo>
                  <a:pt x="0" y="68280"/>
                </a:lnTo>
                <a:lnTo>
                  <a:pt x="160" y="69425"/>
                </a:lnTo>
                <a:lnTo>
                  <a:pt x="6060" y="81324"/>
                </a:lnTo>
                <a:lnTo>
                  <a:pt x="7348" y="82653"/>
                </a:lnTo>
                <a:lnTo>
                  <a:pt x="25552" y="104619"/>
                </a:lnTo>
                <a:lnTo>
                  <a:pt x="26265" y="105168"/>
                </a:lnTo>
                <a:lnTo>
                  <a:pt x="35625" y="126819"/>
                </a:lnTo>
                <a:lnTo>
                  <a:pt x="35330" y="128659"/>
                </a:lnTo>
                <a:lnTo>
                  <a:pt x="35073" y="129952"/>
                </a:lnTo>
                <a:lnTo>
                  <a:pt x="34602" y="131595"/>
                </a:lnTo>
                <a:lnTo>
                  <a:pt x="33969" y="133240"/>
                </a:lnTo>
                <a:lnTo>
                  <a:pt x="33257" y="134963"/>
                </a:lnTo>
                <a:lnTo>
                  <a:pt x="34682" y="135119"/>
                </a:lnTo>
                <a:lnTo>
                  <a:pt x="50839" y="123765"/>
                </a:lnTo>
                <a:lnTo>
                  <a:pt x="59205" y="123765"/>
                </a:lnTo>
                <a:lnTo>
                  <a:pt x="59522" y="122904"/>
                </a:lnTo>
                <a:lnTo>
                  <a:pt x="60108" y="121063"/>
                </a:lnTo>
                <a:lnTo>
                  <a:pt x="60496" y="119771"/>
                </a:lnTo>
                <a:lnTo>
                  <a:pt x="60706" y="119145"/>
                </a:lnTo>
                <a:lnTo>
                  <a:pt x="61204" y="117266"/>
                </a:lnTo>
                <a:lnTo>
                  <a:pt x="61925" y="114054"/>
                </a:lnTo>
                <a:lnTo>
                  <a:pt x="62327" y="112880"/>
                </a:lnTo>
                <a:lnTo>
                  <a:pt x="63930" y="104619"/>
                </a:lnTo>
                <a:lnTo>
                  <a:pt x="63832" y="97060"/>
                </a:lnTo>
                <a:lnTo>
                  <a:pt x="62397" y="89112"/>
                </a:lnTo>
                <a:lnTo>
                  <a:pt x="62155" y="87818"/>
                </a:lnTo>
                <a:lnTo>
                  <a:pt x="34682" y="58373"/>
                </a:lnTo>
                <a:lnTo>
                  <a:pt x="32866" y="57365"/>
                </a:lnTo>
                <a:lnTo>
                  <a:pt x="31141" y="56220"/>
                </a:lnTo>
                <a:lnTo>
                  <a:pt x="7152" y="25218"/>
                </a:lnTo>
                <a:lnTo>
                  <a:pt x="3219" y="25218"/>
                </a:lnTo>
                <a:lnTo>
                  <a:pt x="3024" y="24863"/>
                </a:lnTo>
                <a:lnTo>
                  <a:pt x="2874" y="24508"/>
                </a:lnTo>
                <a:lnTo>
                  <a:pt x="2483" y="23809"/>
                </a:lnTo>
                <a:close/>
              </a:path>
              <a:path w="64134" h="147320">
                <a:moveTo>
                  <a:pt x="62373" y="88987"/>
                </a:moveTo>
                <a:close/>
              </a:path>
              <a:path w="64134" h="147320">
                <a:moveTo>
                  <a:pt x="62339" y="88803"/>
                </a:moveTo>
                <a:lnTo>
                  <a:pt x="62373" y="88987"/>
                </a:lnTo>
                <a:lnTo>
                  <a:pt x="62339" y="88803"/>
                </a:lnTo>
                <a:close/>
              </a:path>
              <a:path w="64134" h="147320">
                <a:moveTo>
                  <a:pt x="5738" y="0"/>
                </a:moveTo>
                <a:lnTo>
                  <a:pt x="1057" y="19812"/>
                </a:lnTo>
                <a:lnTo>
                  <a:pt x="1333" y="20752"/>
                </a:lnTo>
                <a:lnTo>
                  <a:pt x="3219" y="25218"/>
                </a:lnTo>
                <a:lnTo>
                  <a:pt x="7152" y="25218"/>
                </a:lnTo>
                <a:lnTo>
                  <a:pt x="6470" y="23809"/>
                </a:lnTo>
                <a:lnTo>
                  <a:pt x="4632" y="19503"/>
                </a:lnTo>
                <a:lnTo>
                  <a:pt x="8302" y="2393"/>
                </a:lnTo>
                <a:lnTo>
                  <a:pt x="5738" y="0"/>
                </a:lnTo>
                <a:close/>
              </a:path>
              <a:path w="64134" h="147320">
                <a:moveTo>
                  <a:pt x="4565" y="19317"/>
                </a:moveTo>
                <a:lnTo>
                  <a:pt x="4565" y="19503"/>
                </a:lnTo>
                <a:lnTo>
                  <a:pt x="4565" y="19317"/>
                </a:lnTo>
                <a:close/>
              </a:path>
              <a:path w="64134" h="147320">
                <a:moveTo>
                  <a:pt x="4565" y="19068"/>
                </a:moveTo>
                <a:lnTo>
                  <a:pt x="4565" y="19317"/>
                </a:lnTo>
                <a:lnTo>
                  <a:pt x="4565" y="1906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5367" y="260284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09" h="59054">
                <a:moveTo>
                  <a:pt x="52390" y="53048"/>
                </a:moveTo>
                <a:lnTo>
                  <a:pt x="14777" y="53048"/>
                </a:lnTo>
                <a:lnTo>
                  <a:pt x="15524" y="53128"/>
                </a:lnTo>
                <a:lnTo>
                  <a:pt x="16973" y="53368"/>
                </a:lnTo>
                <a:lnTo>
                  <a:pt x="23033" y="56495"/>
                </a:lnTo>
                <a:lnTo>
                  <a:pt x="23861" y="56965"/>
                </a:lnTo>
                <a:lnTo>
                  <a:pt x="30106" y="58843"/>
                </a:lnTo>
                <a:lnTo>
                  <a:pt x="30623" y="58808"/>
                </a:lnTo>
                <a:lnTo>
                  <a:pt x="34280" y="55602"/>
                </a:lnTo>
                <a:lnTo>
                  <a:pt x="50825" y="55602"/>
                </a:lnTo>
                <a:lnTo>
                  <a:pt x="51338" y="54937"/>
                </a:lnTo>
                <a:lnTo>
                  <a:pt x="51736" y="54342"/>
                </a:lnTo>
                <a:lnTo>
                  <a:pt x="52242" y="53403"/>
                </a:lnTo>
                <a:lnTo>
                  <a:pt x="52390" y="53048"/>
                </a:lnTo>
                <a:close/>
              </a:path>
              <a:path w="67309" h="59054">
                <a:moveTo>
                  <a:pt x="50825" y="55602"/>
                </a:moveTo>
                <a:lnTo>
                  <a:pt x="34280" y="55602"/>
                </a:lnTo>
                <a:lnTo>
                  <a:pt x="34981" y="55945"/>
                </a:lnTo>
                <a:lnTo>
                  <a:pt x="36867" y="56770"/>
                </a:lnTo>
                <a:lnTo>
                  <a:pt x="44457" y="58304"/>
                </a:lnTo>
                <a:lnTo>
                  <a:pt x="45285" y="58259"/>
                </a:lnTo>
                <a:lnTo>
                  <a:pt x="50825" y="55602"/>
                </a:lnTo>
                <a:close/>
              </a:path>
              <a:path w="67309" h="59054">
                <a:moveTo>
                  <a:pt x="66251" y="41149"/>
                </a:moveTo>
                <a:lnTo>
                  <a:pt x="2748" y="41149"/>
                </a:lnTo>
                <a:lnTo>
                  <a:pt x="2276" y="41458"/>
                </a:lnTo>
                <a:lnTo>
                  <a:pt x="2205" y="42752"/>
                </a:lnTo>
                <a:lnTo>
                  <a:pt x="2107" y="43496"/>
                </a:lnTo>
                <a:lnTo>
                  <a:pt x="1885" y="44630"/>
                </a:lnTo>
                <a:lnTo>
                  <a:pt x="1853" y="47413"/>
                </a:lnTo>
                <a:lnTo>
                  <a:pt x="1949" y="48432"/>
                </a:lnTo>
                <a:lnTo>
                  <a:pt x="4473" y="55796"/>
                </a:lnTo>
                <a:lnTo>
                  <a:pt x="6048" y="54937"/>
                </a:lnTo>
                <a:lnTo>
                  <a:pt x="7819" y="54193"/>
                </a:lnTo>
                <a:lnTo>
                  <a:pt x="13362" y="53048"/>
                </a:lnTo>
                <a:lnTo>
                  <a:pt x="52390" y="53048"/>
                </a:lnTo>
                <a:lnTo>
                  <a:pt x="52679" y="52349"/>
                </a:lnTo>
                <a:lnTo>
                  <a:pt x="53081" y="50975"/>
                </a:lnTo>
                <a:lnTo>
                  <a:pt x="53346" y="49841"/>
                </a:lnTo>
                <a:lnTo>
                  <a:pt x="54048" y="49727"/>
                </a:lnTo>
                <a:lnTo>
                  <a:pt x="56486" y="49142"/>
                </a:lnTo>
                <a:lnTo>
                  <a:pt x="57118" y="48902"/>
                </a:lnTo>
                <a:lnTo>
                  <a:pt x="57751" y="48707"/>
                </a:lnTo>
                <a:lnTo>
                  <a:pt x="65927" y="41939"/>
                </a:lnTo>
                <a:lnTo>
                  <a:pt x="66251" y="41149"/>
                </a:lnTo>
                <a:close/>
              </a:path>
              <a:path w="67309" h="59054">
                <a:moveTo>
                  <a:pt x="0" y="29249"/>
                </a:moveTo>
                <a:lnTo>
                  <a:pt x="1138" y="33040"/>
                </a:lnTo>
                <a:lnTo>
                  <a:pt x="1792" y="36098"/>
                </a:lnTo>
                <a:lnTo>
                  <a:pt x="2160" y="38766"/>
                </a:lnTo>
                <a:lnTo>
                  <a:pt x="2276" y="41229"/>
                </a:lnTo>
                <a:lnTo>
                  <a:pt x="2748" y="41149"/>
                </a:lnTo>
                <a:lnTo>
                  <a:pt x="66251" y="41149"/>
                </a:lnTo>
                <a:lnTo>
                  <a:pt x="66560" y="40129"/>
                </a:lnTo>
                <a:lnTo>
                  <a:pt x="66689" y="39580"/>
                </a:lnTo>
                <a:lnTo>
                  <a:pt x="5140" y="39580"/>
                </a:lnTo>
                <a:lnTo>
                  <a:pt x="5462" y="39041"/>
                </a:lnTo>
                <a:lnTo>
                  <a:pt x="7733" y="32067"/>
                </a:lnTo>
                <a:lnTo>
                  <a:pt x="6600" y="32067"/>
                </a:lnTo>
                <a:lnTo>
                  <a:pt x="5692" y="31906"/>
                </a:lnTo>
                <a:lnTo>
                  <a:pt x="4599" y="31631"/>
                </a:lnTo>
                <a:lnTo>
                  <a:pt x="3254" y="31128"/>
                </a:lnTo>
                <a:lnTo>
                  <a:pt x="2211" y="30612"/>
                </a:lnTo>
                <a:lnTo>
                  <a:pt x="1724" y="30349"/>
                </a:lnTo>
                <a:lnTo>
                  <a:pt x="0" y="29249"/>
                </a:lnTo>
                <a:close/>
              </a:path>
              <a:path w="67309" h="59054">
                <a:moveTo>
                  <a:pt x="24091" y="13937"/>
                </a:moveTo>
                <a:lnTo>
                  <a:pt x="15754" y="23649"/>
                </a:lnTo>
                <a:lnTo>
                  <a:pt x="15961" y="24863"/>
                </a:lnTo>
                <a:lnTo>
                  <a:pt x="16040" y="27955"/>
                </a:lnTo>
                <a:lnTo>
                  <a:pt x="9314" y="37426"/>
                </a:lnTo>
                <a:lnTo>
                  <a:pt x="8923" y="37552"/>
                </a:lnTo>
                <a:lnTo>
                  <a:pt x="8325" y="37781"/>
                </a:lnTo>
                <a:lnTo>
                  <a:pt x="7543" y="38171"/>
                </a:lnTo>
                <a:lnTo>
                  <a:pt x="6485" y="38766"/>
                </a:lnTo>
                <a:lnTo>
                  <a:pt x="5140" y="39580"/>
                </a:lnTo>
                <a:lnTo>
                  <a:pt x="66689" y="39580"/>
                </a:lnTo>
                <a:lnTo>
                  <a:pt x="66802" y="39041"/>
                </a:lnTo>
                <a:lnTo>
                  <a:pt x="66926" y="37552"/>
                </a:lnTo>
                <a:lnTo>
                  <a:pt x="66845" y="35594"/>
                </a:lnTo>
                <a:lnTo>
                  <a:pt x="66709" y="34529"/>
                </a:lnTo>
                <a:lnTo>
                  <a:pt x="66399" y="33200"/>
                </a:lnTo>
                <a:lnTo>
                  <a:pt x="66062" y="32616"/>
                </a:lnTo>
                <a:lnTo>
                  <a:pt x="52162" y="32616"/>
                </a:lnTo>
                <a:lnTo>
                  <a:pt x="52323" y="32456"/>
                </a:lnTo>
                <a:lnTo>
                  <a:pt x="54128" y="27955"/>
                </a:lnTo>
                <a:lnTo>
                  <a:pt x="54013" y="23924"/>
                </a:lnTo>
                <a:lnTo>
                  <a:pt x="53898" y="23214"/>
                </a:lnTo>
                <a:lnTo>
                  <a:pt x="53737" y="22469"/>
                </a:lnTo>
                <a:lnTo>
                  <a:pt x="53346" y="20946"/>
                </a:lnTo>
                <a:lnTo>
                  <a:pt x="54761" y="19973"/>
                </a:lnTo>
                <a:lnTo>
                  <a:pt x="58654" y="15186"/>
                </a:lnTo>
                <a:lnTo>
                  <a:pt x="28737" y="15186"/>
                </a:lnTo>
                <a:lnTo>
                  <a:pt x="28220" y="14957"/>
                </a:lnTo>
                <a:lnTo>
                  <a:pt x="26966" y="14487"/>
                </a:lnTo>
                <a:lnTo>
                  <a:pt x="26104" y="14246"/>
                </a:lnTo>
                <a:lnTo>
                  <a:pt x="25161" y="14052"/>
                </a:lnTo>
                <a:lnTo>
                  <a:pt x="24091" y="13937"/>
                </a:lnTo>
                <a:close/>
              </a:path>
              <a:path w="67309" h="59054">
                <a:moveTo>
                  <a:pt x="60338" y="29604"/>
                </a:moveTo>
                <a:lnTo>
                  <a:pt x="52162" y="32616"/>
                </a:lnTo>
                <a:lnTo>
                  <a:pt x="66062" y="32616"/>
                </a:lnTo>
                <a:lnTo>
                  <a:pt x="60338" y="29604"/>
                </a:lnTo>
                <a:close/>
              </a:path>
              <a:path w="67309" h="59054">
                <a:moveTo>
                  <a:pt x="7739" y="32032"/>
                </a:moveTo>
                <a:close/>
              </a:path>
              <a:path w="67309" h="59054">
                <a:moveTo>
                  <a:pt x="40294" y="6035"/>
                </a:moveTo>
                <a:lnTo>
                  <a:pt x="28737" y="15186"/>
                </a:lnTo>
                <a:lnTo>
                  <a:pt x="58654" y="15186"/>
                </a:lnTo>
                <a:lnTo>
                  <a:pt x="59963" y="7913"/>
                </a:lnTo>
                <a:lnTo>
                  <a:pt x="44699" y="7913"/>
                </a:lnTo>
                <a:lnTo>
                  <a:pt x="44342" y="7593"/>
                </a:lnTo>
                <a:lnTo>
                  <a:pt x="43319" y="6974"/>
                </a:lnTo>
                <a:lnTo>
                  <a:pt x="42962" y="6814"/>
                </a:lnTo>
                <a:lnTo>
                  <a:pt x="42617" y="6619"/>
                </a:lnTo>
                <a:lnTo>
                  <a:pt x="41743" y="6298"/>
                </a:lnTo>
                <a:lnTo>
                  <a:pt x="41272" y="6184"/>
                </a:lnTo>
                <a:lnTo>
                  <a:pt x="40294" y="6035"/>
                </a:lnTo>
                <a:close/>
              </a:path>
              <a:path w="67309" h="59054">
                <a:moveTo>
                  <a:pt x="55589" y="0"/>
                </a:moveTo>
                <a:lnTo>
                  <a:pt x="44699" y="7913"/>
                </a:lnTo>
                <a:lnTo>
                  <a:pt x="59963" y="7913"/>
                </a:lnTo>
                <a:lnTo>
                  <a:pt x="5558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82945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2518" y="2118"/>
                </a:moveTo>
                <a:lnTo>
                  <a:pt x="2092" y="2118"/>
                </a:lnTo>
                <a:lnTo>
                  <a:pt x="1103" y="2267"/>
                </a:lnTo>
                <a:lnTo>
                  <a:pt x="597" y="2427"/>
                </a:lnTo>
                <a:lnTo>
                  <a:pt x="0" y="2668"/>
                </a:lnTo>
                <a:lnTo>
                  <a:pt x="908" y="3836"/>
                </a:lnTo>
                <a:lnTo>
                  <a:pt x="12074" y="14602"/>
                </a:lnTo>
                <a:lnTo>
                  <a:pt x="12661" y="14292"/>
                </a:lnTo>
                <a:lnTo>
                  <a:pt x="13529" y="14292"/>
                </a:lnTo>
                <a:lnTo>
                  <a:pt x="18721" y="10456"/>
                </a:lnTo>
                <a:lnTo>
                  <a:pt x="18640" y="8383"/>
                </a:lnTo>
                <a:lnTo>
                  <a:pt x="18479" y="7753"/>
                </a:lnTo>
                <a:lnTo>
                  <a:pt x="17893" y="6424"/>
                </a:lnTo>
                <a:lnTo>
                  <a:pt x="17502" y="5680"/>
                </a:lnTo>
                <a:lnTo>
                  <a:pt x="16904" y="4145"/>
                </a:lnTo>
                <a:lnTo>
                  <a:pt x="16559" y="3447"/>
                </a:lnTo>
                <a:lnTo>
                  <a:pt x="16304" y="3012"/>
                </a:lnTo>
                <a:lnTo>
                  <a:pt x="5002" y="3012"/>
                </a:lnTo>
                <a:lnTo>
                  <a:pt x="4645" y="2737"/>
                </a:lnTo>
                <a:lnTo>
                  <a:pt x="3656" y="2313"/>
                </a:lnTo>
                <a:lnTo>
                  <a:pt x="2955" y="2153"/>
                </a:lnTo>
                <a:lnTo>
                  <a:pt x="2518" y="2118"/>
                </a:lnTo>
                <a:close/>
              </a:path>
              <a:path w="19050" h="14604">
                <a:moveTo>
                  <a:pt x="13529" y="14292"/>
                </a:moveTo>
                <a:lnTo>
                  <a:pt x="12707" y="14292"/>
                </a:lnTo>
                <a:lnTo>
                  <a:pt x="12304" y="14487"/>
                </a:lnTo>
                <a:lnTo>
                  <a:pt x="12736" y="14447"/>
                </a:lnTo>
                <a:lnTo>
                  <a:pt x="13529" y="14292"/>
                </a:lnTo>
                <a:close/>
              </a:path>
              <a:path w="19050" h="14604">
                <a:moveTo>
                  <a:pt x="11683" y="0"/>
                </a:moveTo>
                <a:lnTo>
                  <a:pt x="5002" y="3012"/>
                </a:lnTo>
                <a:lnTo>
                  <a:pt x="16304" y="3012"/>
                </a:lnTo>
                <a:lnTo>
                  <a:pt x="116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43709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5" h="187959">
                <a:moveTo>
                  <a:pt x="95585" y="186690"/>
                </a:moveTo>
                <a:lnTo>
                  <a:pt x="86971" y="186690"/>
                </a:lnTo>
                <a:lnTo>
                  <a:pt x="87834" y="187960"/>
                </a:lnTo>
                <a:lnTo>
                  <a:pt x="95067" y="187960"/>
                </a:lnTo>
                <a:lnTo>
                  <a:pt x="95585" y="186690"/>
                </a:lnTo>
                <a:close/>
              </a:path>
              <a:path w="120015" h="187959">
                <a:moveTo>
                  <a:pt x="96804" y="185420"/>
                </a:moveTo>
                <a:lnTo>
                  <a:pt x="85200" y="185420"/>
                </a:lnTo>
                <a:lnTo>
                  <a:pt x="86063" y="186690"/>
                </a:lnTo>
                <a:lnTo>
                  <a:pt x="96447" y="186690"/>
                </a:lnTo>
                <a:lnTo>
                  <a:pt x="96804" y="185420"/>
                </a:lnTo>
                <a:close/>
              </a:path>
              <a:path w="120015" h="187959">
                <a:moveTo>
                  <a:pt x="115238" y="180340"/>
                </a:moveTo>
                <a:lnTo>
                  <a:pt x="80095" y="180340"/>
                </a:lnTo>
                <a:lnTo>
                  <a:pt x="80877" y="181610"/>
                </a:lnTo>
                <a:lnTo>
                  <a:pt x="81705" y="182880"/>
                </a:lnTo>
                <a:lnTo>
                  <a:pt x="82567" y="184150"/>
                </a:lnTo>
                <a:lnTo>
                  <a:pt x="83429" y="184150"/>
                </a:lnTo>
                <a:lnTo>
                  <a:pt x="84292" y="185420"/>
                </a:lnTo>
                <a:lnTo>
                  <a:pt x="97425" y="185420"/>
                </a:lnTo>
                <a:lnTo>
                  <a:pt x="97862" y="184150"/>
                </a:lnTo>
                <a:lnTo>
                  <a:pt x="98218" y="182880"/>
                </a:lnTo>
                <a:lnTo>
                  <a:pt x="112052" y="182880"/>
                </a:lnTo>
                <a:lnTo>
                  <a:pt x="112995" y="181610"/>
                </a:lnTo>
                <a:lnTo>
                  <a:pt x="114571" y="181610"/>
                </a:lnTo>
                <a:lnTo>
                  <a:pt x="115238" y="180340"/>
                </a:lnTo>
                <a:close/>
              </a:path>
              <a:path w="120015" h="187959">
                <a:moveTo>
                  <a:pt x="108556" y="182880"/>
                </a:moveTo>
                <a:lnTo>
                  <a:pt x="98218" y="182880"/>
                </a:lnTo>
                <a:lnTo>
                  <a:pt x="102266" y="184150"/>
                </a:lnTo>
                <a:lnTo>
                  <a:pt x="107176" y="184150"/>
                </a:lnTo>
                <a:lnTo>
                  <a:pt x="108556" y="182880"/>
                </a:lnTo>
                <a:close/>
              </a:path>
              <a:path w="120015" h="187959">
                <a:moveTo>
                  <a:pt x="78197" y="181610"/>
                </a:moveTo>
                <a:lnTo>
                  <a:pt x="72654" y="181610"/>
                </a:lnTo>
                <a:lnTo>
                  <a:pt x="73678" y="182880"/>
                </a:lnTo>
                <a:lnTo>
                  <a:pt x="77024" y="182880"/>
                </a:lnTo>
                <a:lnTo>
                  <a:pt x="78197" y="181610"/>
                </a:lnTo>
                <a:close/>
              </a:path>
              <a:path w="120015" h="187959">
                <a:moveTo>
                  <a:pt x="80095" y="180340"/>
                </a:moveTo>
                <a:lnTo>
                  <a:pt x="70492" y="180340"/>
                </a:lnTo>
                <a:lnTo>
                  <a:pt x="71562" y="181610"/>
                </a:lnTo>
                <a:lnTo>
                  <a:pt x="79773" y="181610"/>
                </a:lnTo>
                <a:lnTo>
                  <a:pt x="80095" y="180340"/>
                </a:lnTo>
                <a:close/>
              </a:path>
              <a:path w="120015" h="187959">
                <a:moveTo>
                  <a:pt x="116342" y="179070"/>
                </a:moveTo>
                <a:lnTo>
                  <a:pt x="69434" y="179070"/>
                </a:lnTo>
                <a:lnTo>
                  <a:pt x="69940" y="180340"/>
                </a:lnTo>
                <a:lnTo>
                  <a:pt x="115824" y="180340"/>
                </a:lnTo>
                <a:lnTo>
                  <a:pt x="116342" y="179070"/>
                </a:lnTo>
                <a:close/>
              </a:path>
              <a:path w="120015" h="187959">
                <a:moveTo>
                  <a:pt x="118308" y="172720"/>
                </a:moveTo>
                <a:lnTo>
                  <a:pt x="67111" y="172720"/>
                </a:lnTo>
                <a:lnTo>
                  <a:pt x="67238" y="173990"/>
                </a:lnTo>
                <a:lnTo>
                  <a:pt x="67387" y="173990"/>
                </a:lnTo>
                <a:lnTo>
                  <a:pt x="67387" y="175260"/>
                </a:lnTo>
                <a:lnTo>
                  <a:pt x="68928" y="179070"/>
                </a:lnTo>
                <a:lnTo>
                  <a:pt x="116767" y="179070"/>
                </a:lnTo>
                <a:lnTo>
                  <a:pt x="117123" y="177800"/>
                </a:lnTo>
                <a:lnTo>
                  <a:pt x="117434" y="177800"/>
                </a:lnTo>
                <a:lnTo>
                  <a:pt x="117675" y="176530"/>
                </a:lnTo>
                <a:lnTo>
                  <a:pt x="117871" y="176530"/>
                </a:lnTo>
                <a:lnTo>
                  <a:pt x="118032" y="175260"/>
                </a:lnTo>
                <a:lnTo>
                  <a:pt x="118308" y="172720"/>
                </a:lnTo>
                <a:close/>
              </a:path>
              <a:path w="120015" h="187959">
                <a:moveTo>
                  <a:pt x="118181" y="171450"/>
                </a:moveTo>
                <a:lnTo>
                  <a:pt x="66560" y="171450"/>
                </a:lnTo>
                <a:lnTo>
                  <a:pt x="66686" y="172720"/>
                </a:lnTo>
                <a:lnTo>
                  <a:pt x="118262" y="172720"/>
                </a:lnTo>
                <a:lnTo>
                  <a:pt x="118181" y="171450"/>
                </a:lnTo>
                <a:close/>
              </a:path>
              <a:path w="120015" h="187959">
                <a:moveTo>
                  <a:pt x="63731" y="170179"/>
                </a:moveTo>
                <a:lnTo>
                  <a:pt x="60430" y="170179"/>
                </a:lnTo>
                <a:lnTo>
                  <a:pt x="60982" y="171449"/>
                </a:lnTo>
                <a:lnTo>
                  <a:pt x="63581" y="171449"/>
                </a:lnTo>
                <a:lnTo>
                  <a:pt x="63731" y="170179"/>
                </a:lnTo>
                <a:close/>
              </a:path>
              <a:path w="120015" h="187959">
                <a:moveTo>
                  <a:pt x="117399" y="168910"/>
                </a:moveTo>
                <a:lnTo>
                  <a:pt x="58544" y="168909"/>
                </a:lnTo>
                <a:lnTo>
                  <a:pt x="59211" y="170179"/>
                </a:lnTo>
                <a:lnTo>
                  <a:pt x="64444" y="170179"/>
                </a:lnTo>
                <a:lnTo>
                  <a:pt x="64754" y="171449"/>
                </a:lnTo>
                <a:lnTo>
                  <a:pt x="117951" y="171450"/>
                </a:lnTo>
                <a:lnTo>
                  <a:pt x="117399" y="168910"/>
                </a:lnTo>
                <a:close/>
              </a:path>
              <a:path w="120015" h="187959">
                <a:moveTo>
                  <a:pt x="55048" y="165099"/>
                </a:moveTo>
                <a:lnTo>
                  <a:pt x="43917" y="165099"/>
                </a:lnTo>
                <a:lnTo>
                  <a:pt x="44860" y="166369"/>
                </a:lnTo>
                <a:lnTo>
                  <a:pt x="47217" y="167639"/>
                </a:lnTo>
                <a:lnTo>
                  <a:pt x="48517" y="168909"/>
                </a:lnTo>
                <a:lnTo>
                  <a:pt x="49621" y="167639"/>
                </a:lnTo>
                <a:lnTo>
                  <a:pt x="50529" y="167639"/>
                </a:lnTo>
                <a:lnTo>
                  <a:pt x="51817" y="166369"/>
                </a:lnTo>
                <a:lnTo>
                  <a:pt x="54577" y="166369"/>
                </a:lnTo>
                <a:lnTo>
                  <a:pt x="55048" y="165099"/>
                </a:lnTo>
                <a:close/>
              </a:path>
              <a:path w="120015" h="187959">
                <a:moveTo>
                  <a:pt x="116296" y="167640"/>
                </a:moveTo>
                <a:lnTo>
                  <a:pt x="57210" y="167639"/>
                </a:lnTo>
                <a:lnTo>
                  <a:pt x="57877" y="168909"/>
                </a:lnTo>
                <a:lnTo>
                  <a:pt x="116686" y="168910"/>
                </a:lnTo>
                <a:lnTo>
                  <a:pt x="116296" y="167640"/>
                </a:lnTo>
                <a:close/>
              </a:path>
              <a:path w="120015" h="187959">
                <a:moveTo>
                  <a:pt x="107015" y="166370"/>
                </a:moveTo>
                <a:lnTo>
                  <a:pt x="56497" y="166369"/>
                </a:lnTo>
                <a:lnTo>
                  <a:pt x="56497" y="167639"/>
                </a:lnTo>
                <a:lnTo>
                  <a:pt x="106785" y="167640"/>
                </a:lnTo>
                <a:lnTo>
                  <a:pt x="107015" y="166370"/>
                </a:lnTo>
                <a:close/>
              </a:path>
              <a:path w="120015" h="187959">
                <a:moveTo>
                  <a:pt x="114571" y="166370"/>
                </a:moveTo>
                <a:lnTo>
                  <a:pt x="110247" y="166370"/>
                </a:lnTo>
                <a:lnTo>
                  <a:pt x="108234" y="167640"/>
                </a:lnTo>
                <a:lnTo>
                  <a:pt x="115042" y="167640"/>
                </a:lnTo>
                <a:lnTo>
                  <a:pt x="114571" y="166370"/>
                </a:lnTo>
                <a:close/>
              </a:path>
              <a:path w="120015" h="187959">
                <a:moveTo>
                  <a:pt x="107096" y="163830"/>
                </a:moveTo>
                <a:lnTo>
                  <a:pt x="41801" y="163829"/>
                </a:lnTo>
                <a:lnTo>
                  <a:pt x="43089" y="165099"/>
                </a:lnTo>
                <a:lnTo>
                  <a:pt x="55048" y="165099"/>
                </a:lnTo>
                <a:lnTo>
                  <a:pt x="55439" y="166369"/>
                </a:lnTo>
                <a:lnTo>
                  <a:pt x="107176" y="166370"/>
                </a:lnTo>
                <a:lnTo>
                  <a:pt x="107096" y="163830"/>
                </a:lnTo>
                <a:close/>
              </a:path>
              <a:path w="120015" h="187959">
                <a:moveTo>
                  <a:pt x="106590" y="162560"/>
                </a:moveTo>
                <a:lnTo>
                  <a:pt x="39673" y="162559"/>
                </a:lnTo>
                <a:lnTo>
                  <a:pt x="41249" y="163829"/>
                </a:lnTo>
                <a:lnTo>
                  <a:pt x="106866" y="163830"/>
                </a:lnTo>
                <a:lnTo>
                  <a:pt x="106590" y="162560"/>
                </a:lnTo>
                <a:close/>
              </a:path>
              <a:path w="120015" h="187959">
                <a:moveTo>
                  <a:pt x="104577" y="160020"/>
                </a:moveTo>
                <a:lnTo>
                  <a:pt x="41329" y="160019"/>
                </a:lnTo>
                <a:lnTo>
                  <a:pt x="40973" y="161289"/>
                </a:lnTo>
                <a:lnTo>
                  <a:pt x="40260" y="162559"/>
                </a:lnTo>
                <a:lnTo>
                  <a:pt x="106199" y="162560"/>
                </a:lnTo>
                <a:lnTo>
                  <a:pt x="105727" y="161290"/>
                </a:lnTo>
                <a:lnTo>
                  <a:pt x="105210" y="161290"/>
                </a:lnTo>
                <a:lnTo>
                  <a:pt x="104577" y="160020"/>
                </a:lnTo>
                <a:close/>
              </a:path>
              <a:path w="120015" h="187959">
                <a:moveTo>
                  <a:pt x="100886" y="158750"/>
                </a:moveTo>
                <a:lnTo>
                  <a:pt x="42031" y="158749"/>
                </a:lnTo>
                <a:lnTo>
                  <a:pt x="41720" y="160019"/>
                </a:lnTo>
                <a:lnTo>
                  <a:pt x="101714" y="160020"/>
                </a:lnTo>
                <a:lnTo>
                  <a:pt x="100886" y="158750"/>
                </a:lnTo>
                <a:close/>
              </a:path>
              <a:path w="120015" h="187959">
                <a:moveTo>
                  <a:pt x="63926" y="157480"/>
                </a:moveTo>
                <a:lnTo>
                  <a:pt x="42387" y="157479"/>
                </a:lnTo>
                <a:lnTo>
                  <a:pt x="42387" y="158749"/>
                </a:lnTo>
                <a:lnTo>
                  <a:pt x="64915" y="158750"/>
                </a:lnTo>
                <a:lnTo>
                  <a:pt x="63926" y="157480"/>
                </a:lnTo>
                <a:close/>
              </a:path>
              <a:path w="120015" h="187959">
                <a:moveTo>
                  <a:pt x="90548" y="157480"/>
                </a:moveTo>
                <a:lnTo>
                  <a:pt x="67824" y="157480"/>
                </a:lnTo>
                <a:lnTo>
                  <a:pt x="66962" y="158750"/>
                </a:lnTo>
                <a:lnTo>
                  <a:pt x="90778" y="158750"/>
                </a:lnTo>
                <a:lnTo>
                  <a:pt x="90548" y="157480"/>
                </a:lnTo>
                <a:close/>
              </a:path>
              <a:path w="120015" h="187959">
                <a:moveTo>
                  <a:pt x="58544" y="149859"/>
                </a:moveTo>
                <a:lnTo>
                  <a:pt x="45412" y="149859"/>
                </a:lnTo>
                <a:lnTo>
                  <a:pt x="44469" y="151129"/>
                </a:lnTo>
                <a:lnTo>
                  <a:pt x="43767" y="153669"/>
                </a:lnTo>
                <a:lnTo>
                  <a:pt x="43250" y="154939"/>
                </a:lnTo>
                <a:lnTo>
                  <a:pt x="42468" y="157479"/>
                </a:lnTo>
                <a:lnTo>
                  <a:pt x="62638" y="157480"/>
                </a:lnTo>
                <a:lnTo>
                  <a:pt x="61615" y="156209"/>
                </a:lnTo>
                <a:lnTo>
                  <a:pt x="54726" y="156209"/>
                </a:lnTo>
                <a:lnTo>
                  <a:pt x="54853" y="154939"/>
                </a:lnTo>
                <a:lnTo>
                  <a:pt x="55278" y="153669"/>
                </a:lnTo>
                <a:lnTo>
                  <a:pt x="55750" y="153669"/>
                </a:lnTo>
                <a:lnTo>
                  <a:pt x="55991" y="152399"/>
                </a:lnTo>
                <a:lnTo>
                  <a:pt x="56578" y="152399"/>
                </a:lnTo>
                <a:lnTo>
                  <a:pt x="57210" y="151129"/>
                </a:lnTo>
                <a:lnTo>
                  <a:pt x="57877" y="151129"/>
                </a:lnTo>
                <a:lnTo>
                  <a:pt x="58544" y="149859"/>
                </a:lnTo>
                <a:close/>
              </a:path>
              <a:path w="120015" h="187959">
                <a:moveTo>
                  <a:pt x="89087" y="154940"/>
                </a:moveTo>
                <a:lnTo>
                  <a:pt x="74310" y="154940"/>
                </a:lnTo>
                <a:lnTo>
                  <a:pt x="71711" y="156210"/>
                </a:lnTo>
                <a:lnTo>
                  <a:pt x="70814" y="157480"/>
                </a:lnTo>
                <a:lnTo>
                  <a:pt x="90306" y="157480"/>
                </a:lnTo>
                <a:lnTo>
                  <a:pt x="89961" y="156210"/>
                </a:lnTo>
                <a:lnTo>
                  <a:pt x="89559" y="156210"/>
                </a:lnTo>
                <a:lnTo>
                  <a:pt x="89087" y="154940"/>
                </a:lnTo>
                <a:close/>
              </a:path>
              <a:path w="120015" h="187959">
                <a:moveTo>
                  <a:pt x="88075" y="153670"/>
                </a:moveTo>
                <a:lnTo>
                  <a:pt x="77772" y="153670"/>
                </a:lnTo>
                <a:lnTo>
                  <a:pt x="76633" y="154940"/>
                </a:lnTo>
                <a:lnTo>
                  <a:pt x="88616" y="154940"/>
                </a:lnTo>
                <a:lnTo>
                  <a:pt x="88075" y="153670"/>
                </a:lnTo>
                <a:close/>
              </a:path>
              <a:path w="120015" h="187959">
                <a:moveTo>
                  <a:pt x="85511" y="152400"/>
                </a:moveTo>
                <a:lnTo>
                  <a:pt x="82602" y="152400"/>
                </a:lnTo>
                <a:lnTo>
                  <a:pt x="80440" y="153670"/>
                </a:lnTo>
                <a:lnTo>
                  <a:pt x="86178" y="153670"/>
                </a:lnTo>
                <a:lnTo>
                  <a:pt x="85511" y="152400"/>
                </a:lnTo>
                <a:close/>
              </a:path>
              <a:path w="120015" h="187959">
                <a:moveTo>
                  <a:pt x="84016" y="151130"/>
                </a:moveTo>
                <a:lnTo>
                  <a:pt x="80486" y="151130"/>
                </a:lnTo>
                <a:lnTo>
                  <a:pt x="81463" y="152400"/>
                </a:lnTo>
                <a:lnTo>
                  <a:pt x="83234" y="152400"/>
                </a:lnTo>
                <a:lnTo>
                  <a:pt x="84016" y="151130"/>
                </a:lnTo>
                <a:close/>
              </a:path>
              <a:path w="120015" h="187959">
                <a:moveTo>
                  <a:pt x="88581" y="148590"/>
                </a:moveTo>
                <a:lnTo>
                  <a:pt x="71872" y="148590"/>
                </a:lnTo>
                <a:lnTo>
                  <a:pt x="73287" y="149860"/>
                </a:lnTo>
                <a:lnTo>
                  <a:pt x="74667" y="149860"/>
                </a:lnTo>
                <a:lnTo>
                  <a:pt x="75966" y="151130"/>
                </a:lnTo>
                <a:lnTo>
                  <a:pt x="86649" y="151130"/>
                </a:lnTo>
                <a:lnTo>
                  <a:pt x="87719" y="149860"/>
                </a:lnTo>
                <a:lnTo>
                  <a:pt x="88581" y="148590"/>
                </a:lnTo>
                <a:close/>
              </a:path>
              <a:path w="120015" h="187959">
                <a:moveTo>
                  <a:pt x="90582" y="146050"/>
                </a:moveTo>
                <a:lnTo>
                  <a:pt x="42617" y="146049"/>
                </a:lnTo>
                <a:lnTo>
                  <a:pt x="43365" y="147319"/>
                </a:lnTo>
                <a:lnTo>
                  <a:pt x="44032" y="148589"/>
                </a:lnTo>
                <a:lnTo>
                  <a:pt x="45021" y="149859"/>
                </a:lnTo>
                <a:lnTo>
                  <a:pt x="59257" y="149859"/>
                </a:lnTo>
                <a:lnTo>
                  <a:pt x="60511" y="148590"/>
                </a:lnTo>
                <a:lnTo>
                  <a:pt x="61891" y="148590"/>
                </a:lnTo>
                <a:lnTo>
                  <a:pt x="62753" y="147320"/>
                </a:lnTo>
                <a:lnTo>
                  <a:pt x="90042" y="147320"/>
                </a:lnTo>
                <a:lnTo>
                  <a:pt x="90582" y="146050"/>
                </a:lnTo>
                <a:close/>
              </a:path>
              <a:path w="120015" h="187959">
                <a:moveTo>
                  <a:pt x="90042" y="147320"/>
                </a:moveTo>
                <a:lnTo>
                  <a:pt x="70849" y="147320"/>
                </a:lnTo>
                <a:lnTo>
                  <a:pt x="71711" y="148590"/>
                </a:lnTo>
                <a:lnTo>
                  <a:pt x="89559" y="148590"/>
                </a:lnTo>
                <a:lnTo>
                  <a:pt x="90042" y="147320"/>
                </a:lnTo>
                <a:close/>
              </a:path>
              <a:path w="120015" h="187959">
                <a:moveTo>
                  <a:pt x="46677" y="143509"/>
                </a:moveTo>
                <a:lnTo>
                  <a:pt x="41088" y="143509"/>
                </a:lnTo>
                <a:lnTo>
                  <a:pt x="41479" y="144779"/>
                </a:lnTo>
                <a:lnTo>
                  <a:pt x="42226" y="146049"/>
                </a:lnTo>
                <a:lnTo>
                  <a:pt x="105325" y="146050"/>
                </a:lnTo>
                <a:lnTo>
                  <a:pt x="106072" y="144780"/>
                </a:lnTo>
                <a:lnTo>
                  <a:pt x="47378" y="144779"/>
                </a:lnTo>
                <a:lnTo>
                  <a:pt x="46677" y="143509"/>
                </a:lnTo>
                <a:close/>
              </a:path>
              <a:path w="120015" h="187959">
                <a:moveTo>
                  <a:pt x="108361" y="142240"/>
                </a:moveTo>
                <a:lnTo>
                  <a:pt x="53116" y="142239"/>
                </a:lnTo>
                <a:lnTo>
                  <a:pt x="51391" y="143509"/>
                </a:lnTo>
                <a:lnTo>
                  <a:pt x="50483" y="143509"/>
                </a:lnTo>
                <a:lnTo>
                  <a:pt x="49782" y="144779"/>
                </a:lnTo>
                <a:lnTo>
                  <a:pt x="107257" y="144780"/>
                </a:lnTo>
                <a:lnTo>
                  <a:pt x="107694" y="143510"/>
                </a:lnTo>
                <a:lnTo>
                  <a:pt x="108361" y="142240"/>
                </a:lnTo>
                <a:close/>
              </a:path>
              <a:path w="120015" h="187959">
                <a:moveTo>
                  <a:pt x="45883" y="142239"/>
                </a:moveTo>
                <a:lnTo>
                  <a:pt x="36879" y="142239"/>
                </a:lnTo>
                <a:lnTo>
                  <a:pt x="37741" y="143509"/>
                </a:lnTo>
                <a:lnTo>
                  <a:pt x="46079" y="143509"/>
                </a:lnTo>
                <a:lnTo>
                  <a:pt x="45883" y="142239"/>
                </a:lnTo>
                <a:close/>
              </a:path>
              <a:path w="120015" h="187959">
                <a:moveTo>
                  <a:pt x="46550" y="140969"/>
                </a:moveTo>
                <a:lnTo>
                  <a:pt x="34245" y="140969"/>
                </a:lnTo>
                <a:lnTo>
                  <a:pt x="34878" y="142239"/>
                </a:lnTo>
                <a:lnTo>
                  <a:pt x="45849" y="142239"/>
                </a:lnTo>
                <a:lnTo>
                  <a:pt x="46550" y="140969"/>
                </a:lnTo>
                <a:close/>
              </a:path>
              <a:path w="120015" h="187959">
                <a:moveTo>
                  <a:pt x="111420" y="134620"/>
                </a:moveTo>
                <a:lnTo>
                  <a:pt x="57095" y="134620"/>
                </a:lnTo>
                <a:lnTo>
                  <a:pt x="56773" y="135890"/>
                </a:lnTo>
                <a:lnTo>
                  <a:pt x="56267" y="137160"/>
                </a:lnTo>
                <a:lnTo>
                  <a:pt x="55876" y="138429"/>
                </a:lnTo>
                <a:lnTo>
                  <a:pt x="55600" y="139699"/>
                </a:lnTo>
                <a:lnTo>
                  <a:pt x="55439" y="140969"/>
                </a:lnTo>
                <a:lnTo>
                  <a:pt x="54611" y="140969"/>
                </a:lnTo>
                <a:lnTo>
                  <a:pt x="53829" y="142239"/>
                </a:lnTo>
                <a:lnTo>
                  <a:pt x="108556" y="142240"/>
                </a:lnTo>
                <a:lnTo>
                  <a:pt x="108832" y="140970"/>
                </a:lnTo>
                <a:lnTo>
                  <a:pt x="108867" y="139700"/>
                </a:lnTo>
                <a:lnTo>
                  <a:pt x="108706" y="138430"/>
                </a:lnTo>
                <a:lnTo>
                  <a:pt x="108315" y="135890"/>
                </a:lnTo>
                <a:lnTo>
                  <a:pt x="110396" y="135890"/>
                </a:lnTo>
                <a:lnTo>
                  <a:pt x="111420" y="134620"/>
                </a:lnTo>
                <a:close/>
              </a:path>
              <a:path w="120015" h="187959">
                <a:moveTo>
                  <a:pt x="47654" y="139699"/>
                </a:moveTo>
                <a:lnTo>
                  <a:pt x="33613" y="139699"/>
                </a:lnTo>
                <a:lnTo>
                  <a:pt x="33774" y="140969"/>
                </a:lnTo>
                <a:lnTo>
                  <a:pt x="47148" y="140969"/>
                </a:lnTo>
                <a:lnTo>
                  <a:pt x="47654" y="139699"/>
                </a:lnTo>
                <a:close/>
              </a:path>
              <a:path w="120015" h="187959">
                <a:moveTo>
                  <a:pt x="42813" y="130809"/>
                </a:moveTo>
                <a:lnTo>
                  <a:pt x="35706" y="130809"/>
                </a:lnTo>
                <a:lnTo>
                  <a:pt x="35234" y="132079"/>
                </a:lnTo>
                <a:lnTo>
                  <a:pt x="35039" y="133349"/>
                </a:lnTo>
                <a:lnTo>
                  <a:pt x="34717" y="135889"/>
                </a:lnTo>
                <a:lnTo>
                  <a:pt x="34291" y="137159"/>
                </a:lnTo>
                <a:lnTo>
                  <a:pt x="33969" y="137159"/>
                </a:lnTo>
                <a:lnTo>
                  <a:pt x="33739" y="138429"/>
                </a:lnTo>
                <a:lnTo>
                  <a:pt x="33463" y="138429"/>
                </a:lnTo>
                <a:lnTo>
                  <a:pt x="33463" y="139699"/>
                </a:lnTo>
                <a:lnTo>
                  <a:pt x="48091" y="139699"/>
                </a:lnTo>
                <a:lnTo>
                  <a:pt x="48402" y="138429"/>
                </a:lnTo>
                <a:lnTo>
                  <a:pt x="48839" y="137159"/>
                </a:lnTo>
                <a:lnTo>
                  <a:pt x="48839" y="135889"/>
                </a:lnTo>
                <a:lnTo>
                  <a:pt x="48712" y="134619"/>
                </a:lnTo>
                <a:lnTo>
                  <a:pt x="48045" y="134619"/>
                </a:lnTo>
                <a:lnTo>
                  <a:pt x="47459" y="133349"/>
                </a:lnTo>
                <a:lnTo>
                  <a:pt x="46792" y="133349"/>
                </a:lnTo>
                <a:lnTo>
                  <a:pt x="45768" y="132079"/>
                </a:lnTo>
                <a:lnTo>
                  <a:pt x="43606" y="132079"/>
                </a:lnTo>
                <a:lnTo>
                  <a:pt x="42813" y="130809"/>
                </a:lnTo>
                <a:close/>
              </a:path>
              <a:path w="120015" h="187959">
                <a:moveTo>
                  <a:pt x="117123" y="132080"/>
                </a:moveTo>
                <a:lnTo>
                  <a:pt x="58268" y="132080"/>
                </a:lnTo>
                <a:lnTo>
                  <a:pt x="57831" y="133350"/>
                </a:lnTo>
                <a:lnTo>
                  <a:pt x="57440" y="134620"/>
                </a:lnTo>
                <a:lnTo>
                  <a:pt x="113271" y="134620"/>
                </a:lnTo>
                <a:lnTo>
                  <a:pt x="114801" y="133350"/>
                </a:lnTo>
                <a:lnTo>
                  <a:pt x="116100" y="133350"/>
                </a:lnTo>
                <a:lnTo>
                  <a:pt x="117123" y="132080"/>
                </a:lnTo>
                <a:close/>
              </a:path>
              <a:path w="120015" h="187959">
                <a:moveTo>
                  <a:pt x="57686" y="106680"/>
                </a:moveTo>
                <a:lnTo>
                  <a:pt x="45653" y="106679"/>
                </a:lnTo>
                <a:lnTo>
                  <a:pt x="46677" y="107949"/>
                </a:lnTo>
                <a:lnTo>
                  <a:pt x="49034" y="107950"/>
                </a:lnTo>
                <a:lnTo>
                  <a:pt x="51276" y="110490"/>
                </a:lnTo>
                <a:lnTo>
                  <a:pt x="52254" y="110490"/>
                </a:lnTo>
                <a:lnTo>
                  <a:pt x="53162" y="111760"/>
                </a:lnTo>
                <a:lnTo>
                  <a:pt x="53979" y="113030"/>
                </a:lnTo>
                <a:lnTo>
                  <a:pt x="54726" y="114300"/>
                </a:lnTo>
                <a:lnTo>
                  <a:pt x="55393" y="114300"/>
                </a:lnTo>
                <a:lnTo>
                  <a:pt x="56026" y="115570"/>
                </a:lnTo>
                <a:lnTo>
                  <a:pt x="56578" y="116840"/>
                </a:lnTo>
                <a:lnTo>
                  <a:pt x="57486" y="118110"/>
                </a:lnTo>
                <a:lnTo>
                  <a:pt x="57877" y="119380"/>
                </a:lnTo>
                <a:lnTo>
                  <a:pt x="58188" y="120650"/>
                </a:lnTo>
                <a:lnTo>
                  <a:pt x="58705" y="121920"/>
                </a:lnTo>
                <a:lnTo>
                  <a:pt x="58901" y="123190"/>
                </a:lnTo>
                <a:lnTo>
                  <a:pt x="59177" y="124460"/>
                </a:lnTo>
                <a:lnTo>
                  <a:pt x="59274" y="125730"/>
                </a:lnTo>
                <a:lnTo>
                  <a:pt x="59332" y="129540"/>
                </a:lnTo>
                <a:lnTo>
                  <a:pt x="59257" y="130810"/>
                </a:lnTo>
                <a:lnTo>
                  <a:pt x="58740" y="132080"/>
                </a:lnTo>
                <a:lnTo>
                  <a:pt x="117560" y="132080"/>
                </a:lnTo>
                <a:lnTo>
                  <a:pt x="117951" y="130810"/>
                </a:lnTo>
                <a:lnTo>
                  <a:pt x="118584" y="129540"/>
                </a:lnTo>
                <a:lnTo>
                  <a:pt x="119055" y="129540"/>
                </a:lnTo>
                <a:lnTo>
                  <a:pt x="119366" y="128270"/>
                </a:lnTo>
                <a:lnTo>
                  <a:pt x="119596" y="127000"/>
                </a:lnTo>
                <a:lnTo>
                  <a:pt x="61615" y="127000"/>
                </a:lnTo>
                <a:lnTo>
                  <a:pt x="60821" y="123190"/>
                </a:lnTo>
                <a:lnTo>
                  <a:pt x="59487" y="118110"/>
                </a:lnTo>
                <a:lnTo>
                  <a:pt x="58935" y="115570"/>
                </a:lnTo>
                <a:lnTo>
                  <a:pt x="58107" y="110490"/>
                </a:lnTo>
                <a:lnTo>
                  <a:pt x="57686" y="106680"/>
                </a:lnTo>
                <a:close/>
              </a:path>
              <a:path w="120015" h="187959">
                <a:moveTo>
                  <a:pt x="41364" y="129539"/>
                </a:moveTo>
                <a:lnTo>
                  <a:pt x="36683" y="129539"/>
                </a:lnTo>
                <a:lnTo>
                  <a:pt x="36131" y="130809"/>
                </a:lnTo>
                <a:lnTo>
                  <a:pt x="42065" y="130809"/>
                </a:lnTo>
                <a:lnTo>
                  <a:pt x="41364" y="129539"/>
                </a:lnTo>
                <a:close/>
              </a:path>
              <a:path w="120015" h="187959">
                <a:moveTo>
                  <a:pt x="78197" y="100330"/>
                </a:moveTo>
                <a:lnTo>
                  <a:pt x="64122" y="110490"/>
                </a:lnTo>
                <a:lnTo>
                  <a:pt x="63616" y="111760"/>
                </a:lnTo>
                <a:lnTo>
                  <a:pt x="63420" y="113030"/>
                </a:lnTo>
                <a:lnTo>
                  <a:pt x="63259" y="114300"/>
                </a:lnTo>
                <a:lnTo>
                  <a:pt x="63144" y="115570"/>
                </a:lnTo>
                <a:lnTo>
                  <a:pt x="63110" y="120650"/>
                </a:lnTo>
                <a:lnTo>
                  <a:pt x="63225" y="123190"/>
                </a:lnTo>
                <a:lnTo>
                  <a:pt x="63501" y="124460"/>
                </a:lnTo>
                <a:lnTo>
                  <a:pt x="61615" y="127000"/>
                </a:lnTo>
                <a:lnTo>
                  <a:pt x="119596" y="127000"/>
                </a:lnTo>
                <a:lnTo>
                  <a:pt x="119596" y="124460"/>
                </a:lnTo>
                <a:lnTo>
                  <a:pt x="119481" y="123190"/>
                </a:lnTo>
                <a:lnTo>
                  <a:pt x="119331" y="121920"/>
                </a:lnTo>
                <a:lnTo>
                  <a:pt x="119090" y="121920"/>
                </a:lnTo>
                <a:lnTo>
                  <a:pt x="118814" y="120650"/>
                </a:lnTo>
                <a:lnTo>
                  <a:pt x="118503" y="119380"/>
                </a:lnTo>
                <a:lnTo>
                  <a:pt x="117675" y="119380"/>
                </a:lnTo>
                <a:lnTo>
                  <a:pt x="117238" y="118110"/>
                </a:lnTo>
                <a:lnTo>
                  <a:pt x="106785" y="118110"/>
                </a:lnTo>
                <a:lnTo>
                  <a:pt x="107061" y="116840"/>
                </a:lnTo>
                <a:lnTo>
                  <a:pt x="67548" y="116840"/>
                </a:lnTo>
                <a:lnTo>
                  <a:pt x="67031" y="115570"/>
                </a:lnTo>
                <a:lnTo>
                  <a:pt x="66835" y="114300"/>
                </a:lnTo>
                <a:lnTo>
                  <a:pt x="66525" y="113030"/>
                </a:lnTo>
                <a:lnTo>
                  <a:pt x="66525" y="110490"/>
                </a:lnTo>
                <a:lnTo>
                  <a:pt x="67353" y="109220"/>
                </a:lnTo>
                <a:lnTo>
                  <a:pt x="68997" y="107950"/>
                </a:lnTo>
                <a:lnTo>
                  <a:pt x="70734" y="105410"/>
                </a:lnTo>
                <a:lnTo>
                  <a:pt x="71596" y="105410"/>
                </a:lnTo>
                <a:lnTo>
                  <a:pt x="72424" y="104140"/>
                </a:lnTo>
                <a:lnTo>
                  <a:pt x="73287" y="102870"/>
                </a:lnTo>
                <a:lnTo>
                  <a:pt x="74149" y="102870"/>
                </a:lnTo>
                <a:lnTo>
                  <a:pt x="75805" y="101600"/>
                </a:lnTo>
                <a:lnTo>
                  <a:pt x="76633" y="101600"/>
                </a:lnTo>
                <a:lnTo>
                  <a:pt x="78197" y="100330"/>
                </a:lnTo>
                <a:close/>
              </a:path>
              <a:path w="120015" h="187959">
                <a:moveTo>
                  <a:pt x="116261" y="116840"/>
                </a:moveTo>
                <a:lnTo>
                  <a:pt x="107291" y="116840"/>
                </a:lnTo>
                <a:lnTo>
                  <a:pt x="106785" y="118110"/>
                </a:lnTo>
                <a:lnTo>
                  <a:pt x="116767" y="118110"/>
                </a:lnTo>
                <a:lnTo>
                  <a:pt x="116261" y="116840"/>
                </a:lnTo>
                <a:close/>
              </a:path>
              <a:path w="120015" h="187959">
                <a:moveTo>
                  <a:pt x="108039" y="105410"/>
                </a:moveTo>
                <a:lnTo>
                  <a:pt x="95619" y="105410"/>
                </a:lnTo>
                <a:lnTo>
                  <a:pt x="94515" y="106680"/>
                </a:lnTo>
                <a:lnTo>
                  <a:pt x="93733" y="107950"/>
                </a:lnTo>
                <a:lnTo>
                  <a:pt x="80486" y="107950"/>
                </a:lnTo>
                <a:lnTo>
                  <a:pt x="79819" y="109220"/>
                </a:lnTo>
                <a:lnTo>
                  <a:pt x="79221" y="110490"/>
                </a:lnTo>
                <a:lnTo>
                  <a:pt x="78473" y="110490"/>
                </a:lnTo>
                <a:lnTo>
                  <a:pt x="78197" y="111760"/>
                </a:lnTo>
                <a:lnTo>
                  <a:pt x="72815" y="111760"/>
                </a:lnTo>
                <a:lnTo>
                  <a:pt x="71907" y="113030"/>
                </a:lnTo>
                <a:lnTo>
                  <a:pt x="71125" y="113030"/>
                </a:lnTo>
                <a:lnTo>
                  <a:pt x="70377" y="114300"/>
                </a:lnTo>
                <a:lnTo>
                  <a:pt x="69158" y="114300"/>
                </a:lnTo>
                <a:lnTo>
                  <a:pt x="68687" y="115570"/>
                </a:lnTo>
                <a:lnTo>
                  <a:pt x="68296" y="115570"/>
                </a:lnTo>
                <a:lnTo>
                  <a:pt x="67548" y="116840"/>
                </a:lnTo>
                <a:lnTo>
                  <a:pt x="107061" y="116840"/>
                </a:lnTo>
                <a:lnTo>
                  <a:pt x="107613" y="114300"/>
                </a:lnTo>
                <a:lnTo>
                  <a:pt x="107924" y="113030"/>
                </a:lnTo>
                <a:lnTo>
                  <a:pt x="108280" y="110490"/>
                </a:lnTo>
                <a:lnTo>
                  <a:pt x="108395" y="109220"/>
                </a:lnTo>
                <a:lnTo>
                  <a:pt x="108315" y="106680"/>
                </a:lnTo>
                <a:lnTo>
                  <a:pt x="108039" y="105410"/>
                </a:lnTo>
                <a:close/>
              </a:path>
              <a:path w="120015" h="187959">
                <a:moveTo>
                  <a:pt x="37074" y="109219"/>
                </a:moveTo>
                <a:lnTo>
                  <a:pt x="24850" y="109219"/>
                </a:lnTo>
                <a:lnTo>
                  <a:pt x="25356" y="110489"/>
                </a:lnTo>
                <a:lnTo>
                  <a:pt x="26460" y="110489"/>
                </a:lnTo>
                <a:lnTo>
                  <a:pt x="27047" y="111759"/>
                </a:lnTo>
                <a:lnTo>
                  <a:pt x="33774" y="111759"/>
                </a:lnTo>
                <a:lnTo>
                  <a:pt x="35740" y="110489"/>
                </a:lnTo>
                <a:lnTo>
                  <a:pt x="37074" y="109219"/>
                </a:lnTo>
                <a:close/>
              </a:path>
              <a:path w="120015" h="187959">
                <a:moveTo>
                  <a:pt x="39834" y="107949"/>
                </a:moveTo>
                <a:lnTo>
                  <a:pt x="23907" y="107949"/>
                </a:lnTo>
                <a:lnTo>
                  <a:pt x="24344" y="109219"/>
                </a:lnTo>
                <a:lnTo>
                  <a:pt x="38730" y="109219"/>
                </a:lnTo>
                <a:lnTo>
                  <a:pt x="39834" y="107949"/>
                </a:lnTo>
                <a:close/>
              </a:path>
              <a:path w="120015" h="187959">
                <a:moveTo>
                  <a:pt x="53036" y="60960"/>
                </a:moveTo>
                <a:lnTo>
                  <a:pt x="29174" y="60959"/>
                </a:lnTo>
                <a:lnTo>
                  <a:pt x="29726" y="62229"/>
                </a:lnTo>
                <a:lnTo>
                  <a:pt x="33027" y="62229"/>
                </a:lnTo>
                <a:lnTo>
                  <a:pt x="33935" y="63499"/>
                </a:lnTo>
                <a:lnTo>
                  <a:pt x="35625" y="63500"/>
                </a:lnTo>
                <a:lnTo>
                  <a:pt x="36453" y="64770"/>
                </a:lnTo>
                <a:lnTo>
                  <a:pt x="37201" y="64770"/>
                </a:lnTo>
                <a:lnTo>
                  <a:pt x="37902" y="66040"/>
                </a:lnTo>
                <a:lnTo>
                  <a:pt x="39202" y="67310"/>
                </a:lnTo>
                <a:lnTo>
                  <a:pt x="40375" y="68580"/>
                </a:lnTo>
                <a:lnTo>
                  <a:pt x="45297" y="78740"/>
                </a:lnTo>
                <a:lnTo>
                  <a:pt x="45849" y="80010"/>
                </a:lnTo>
                <a:lnTo>
                  <a:pt x="46792" y="82550"/>
                </a:lnTo>
                <a:lnTo>
                  <a:pt x="47620" y="85090"/>
                </a:lnTo>
                <a:lnTo>
                  <a:pt x="48597" y="87630"/>
                </a:lnTo>
                <a:lnTo>
                  <a:pt x="49069" y="90170"/>
                </a:lnTo>
                <a:lnTo>
                  <a:pt x="49460" y="91440"/>
                </a:lnTo>
                <a:lnTo>
                  <a:pt x="49736" y="93980"/>
                </a:lnTo>
                <a:lnTo>
                  <a:pt x="49931" y="95250"/>
                </a:lnTo>
                <a:lnTo>
                  <a:pt x="50172" y="97790"/>
                </a:lnTo>
                <a:lnTo>
                  <a:pt x="9797" y="97789"/>
                </a:lnTo>
                <a:lnTo>
                  <a:pt x="9832" y="100329"/>
                </a:lnTo>
                <a:lnTo>
                  <a:pt x="10188" y="102869"/>
                </a:lnTo>
                <a:lnTo>
                  <a:pt x="10545" y="104139"/>
                </a:lnTo>
                <a:lnTo>
                  <a:pt x="10775" y="104139"/>
                </a:lnTo>
                <a:lnTo>
                  <a:pt x="11246" y="105409"/>
                </a:lnTo>
                <a:lnTo>
                  <a:pt x="22769" y="105409"/>
                </a:lnTo>
                <a:lnTo>
                  <a:pt x="23470" y="107949"/>
                </a:lnTo>
                <a:lnTo>
                  <a:pt x="42698" y="107949"/>
                </a:lnTo>
                <a:lnTo>
                  <a:pt x="43560" y="106679"/>
                </a:lnTo>
                <a:lnTo>
                  <a:pt x="57686" y="106680"/>
                </a:lnTo>
                <a:lnTo>
                  <a:pt x="57406" y="104140"/>
                </a:lnTo>
                <a:lnTo>
                  <a:pt x="57325" y="102870"/>
                </a:lnTo>
                <a:lnTo>
                  <a:pt x="57360" y="97790"/>
                </a:lnTo>
                <a:lnTo>
                  <a:pt x="57682" y="95250"/>
                </a:lnTo>
                <a:lnTo>
                  <a:pt x="56739" y="95250"/>
                </a:lnTo>
                <a:lnTo>
                  <a:pt x="56463" y="93980"/>
                </a:lnTo>
                <a:lnTo>
                  <a:pt x="56221" y="93980"/>
                </a:lnTo>
                <a:lnTo>
                  <a:pt x="55750" y="91440"/>
                </a:lnTo>
                <a:lnTo>
                  <a:pt x="55715" y="87630"/>
                </a:lnTo>
                <a:lnTo>
                  <a:pt x="56026" y="87630"/>
                </a:lnTo>
                <a:lnTo>
                  <a:pt x="56221" y="86360"/>
                </a:lnTo>
                <a:lnTo>
                  <a:pt x="56221" y="83820"/>
                </a:lnTo>
                <a:lnTo>
                  <a:pt x="56026" y="81280"/>
                </a:lnTo>
                <a:lnTo>
                  <a:pt x="55600" y="80010"/>
                </a:lnTo>
                <a:lnTo>
                  <a:pt x="55163" y="78740"/>
                </a:lnTo>
                <a:lnTo>
                  <a:pt x="54577" y="77470"/>
                </a:lnTo>
                <a:lnTo>
                  <a:pt x="53864" y="74930"/>
                </a:lnTo>
                <a:lnTo>
                  <a:pt x="53438" y="74930"/>
                </a:lnTo>
                <a:lnTo>
                  <a:pt x="52967" y="73660"/>
                </a:lnTo>
                <a:lnTo>
                  <a:pt x="52806" y="73660"/>
                </a:lnTo>
                <a:lnTo>
                  <a:pt x="52484" y="72390"/>
                </a:lnTo>
                <a:lnTo>
                  <a:pt x="52288" y="71120"/>
                </a:lnTo>
                <a:lnTo>
                  <a:pt x="51978" y="69850"/>
                </a:lnTo>
                <a:lnTo>
                  <a:pt x="51978" y="66040"/>
                </a:lnTo>
                <a:lnTo>
                  <a:pt x="52219" y="64770"/>
                </a:lnTo>
                <a:lnTo>
                  <a:pt x="52530" y="63500"/>
                </a:lnTo>
                <a:lnTo>
                  <a:pt x="52760" y="62230"/>
                </a:lnTo>
                <a:lnTo>
                  <a:pt x="53036" y="60960"/>
                </a:lnTo>
                <a:close/>
              </a:path>
              <a:path w="120015" h="187959">
                <a:moveTo>
                  <a:pt x="92204" y="106680"/>
                </a:moveTo>
                <a:lnTo>
                  <a:pt x="81705" y="106680"/>
                </a:lnTo>
                <a:lnTo>
                  <a:pt x="81268" y="107950"/>
                </a:lnTo>
                <a:lnTo>
                  <a:pt x="93066" y="107950"/>
                </a:lnTo>
                <a:lnTo>
                  <a:pt x="92204" y="106680"/>
                </a:lnTo>
                <a:close/>
              </a:path>
              <a:path w="120015" h="187959">
                <a:moveTo>
                  <a:pt x="12661" y="105409"/>
                </a:moveTo>
                <a:lnTo>
                  <a:pt x="11833" y="105409"/>
                </a:lnTo>
                <a:lnTo>
                  <a:pt x="12465" y="106679"/>
                </a:lnTo>
                <a:lnTo>
                  <a:pt x="12661" y="105409"/>
                </a:lnTo>
                <a:close/>
              </a:path>
              <a:path w="120015" h="187959">
                <a:moveTo>
                  <a:pt x="21975" y="105409"/>
                </a:moveTo>
                <a:lnTo>
                  <a:pt x="12856" y="105409"/>
                </a:lnTo>
                <a:lnTo>
                  <a:pt x="14156" y="106679"/>
                </a:lnTo>
                <a:lnTo>
                  <a:pt x="21032" y="106679"/>
                </a:lnTo>
                <a:lnTo>
                  <a:pt x="21975" y="105409"/>
                </a:lnTo>
                <a:close/>
              </a:path>
              <a:path w="120015" h="187959">
                <a:moveTo>
                  <a:pt x="89800" y="105410"/>
                </a:moveTo>
                <a:lnTo>
                  <a:pt x="83740" y="105410"/>
                </a:lnTo>
                <a:lnTo>
                  <a:pt x="83200" y="106680"/>
                </a:lnTo>
                <a:lnTo>
                  <a:pt x="90582" y="106680"/>
                </a:lnTo>
                <a:lnTo>
                  <a:pt x="89800" y="105410"/>
                </a:lnTo>
                <a:close/>
              </a:path>
              <a:path w="120015" h="187959">
                <a:moveTo>
                  <a:pt x="107061" y="104140"/>
                </a:moveTo>
                <a:lnTo>
                  <a:pt x="97816" y="104140"/>
                </a:lnTo>
                <a:lnTo>
                  <a:pt x="96286" y="105410"/>
                </a:lnTo>
                <a:lnTo>
                  <a:pt x="107613" y="105410"/>
                </a:lnTo>
                <a:lnTo>
                  <a:pt x="107061" y="104140"/>
                </a:lnTo>
                <a:close/>
              </a:path>
              <a:path w="120015" h="187959">
                <a:moveTo>
                  <a:pt x="106118" y="102870"/>
                </a:moveTo>
                <a:lnTo>
                  <a:pt x="101633" y="102870"/>
                </a:lnTo>
                <a:lnTo>
                  <a:pt x="100575" y="104140"/>
                </a:lnTo>
                <a:lnTo>
                  <a:pt x="106429" y="104140"/>
                </a:lnTo>
                <a:lnTo>
                  <a:pt x="106118" y="102870"/>
                </a:lnTo>
                <a:close/>
              </a:path>
              <a:path w="120015" h="187959">
                <a:moveTo>
                  <a:pt x="64618" y="100056"/>
                </a:moveTo>
                <a:lnTo>
                  <a:pt x="64478" y="100330"/>
                </a:lnTo>
                <a:lnTo>
                  <a:pt x="64618" y="100056"/>
                </a:lnTo>
                <a:close/>
              </a:path>
              <a:path w="120015" h="187959">
                <a:moveTo>
                  <a:pt x="98057" y="96520"/>
                </a:moveTo>
                <a:lnTo>
                  <a:pt x="73252" y="96520"/>
                </a:lnTo>
                <a:lnTo>
                  <a:pt x="71987" y="97790"/>
                </a:lnTo>
                <a:lnTo>
                  <a:pt x="70849" y="99060"/>
                </a:lnTo>
                <a:lnTo>
                  <a:pt x="69825" y="100330"/>
                </a:lnTo>
                <a:lnTo>
                  <a:pt x="81785" y="100330"/>
                </a:lnTo>
                <a:lnTo>
                  <a:pt x="83544" y="99060"/>
                </a:lnTo>
                <a:lnTo>
                  <a:pt x="92790" y="99060"/>
                </a:lnTo>
                <a:lnTo>
                  <a:pt x="94676" y="97790"/>
                </a:lnTo>
                <a:lnTo>
                  <a:pt x="96252" y="97790"/>
                </a:lnTo>
                <a:lnTo>
                  <a:pt x="98057" y="96520"/>
                </a:lnTo>
                <a:close/>
              </a:path>
              <a:path w="120015" h="187959">
                <a:moveTo>
                  <a:pt x="94320" y="41910"/>
                </a:moveTo>
                <a:lnTo>
                  <a:pt x="89881" y="41910"/>
                </a:lnTo>
                <a:lnTo>
                  <a:pt x="89961" y="45720"/>
                </a:lnTo>
                <a:lnTo>
                  <a:pt x="89800" y="48260"/>
                </a:lnTo>
                <a:lnTo>
                  <a:pt x="89294" y="50800"/>
                </a:lnTo>
                <a:lnTo>
                  <a:pt x="88938" y="53340"/>
                </a:lnTo>
                <a:lnTo>
                  <a:pt x="88547" y="54610"/>
                </a:lnTo>
                <a:lnTo>
                  <a:pt x="83475" y="66040"/>
                </a:lnTo>
                <a:lnTo>
                  <a:pt x="82211" y="68580"/>
                </a:lnTo>
                <a:lnTo>
                  <a:pt x="80957" y="69850"/>
                </a:lnTo>
                <a:lnTo>
                  <a:pt x="79819" y="71120"/>
                </a:lnTo>
                <a:lnTo>
                  <a:pt x="77887" y="73660"/>
                </a:lnTo>
                <a:lnTo>
                  <a:pt x="76633" y="76200"/>
                </a:lnTo>
                <a:lnTo>
                  <a:pt x="75610" y="77470"/>
                </a:lnTo>
                <a:lnTo>
                  <a:pt x="73804" y="80010"/>
                </a:lnTo>
                <a:lnTo>
                  <a:pt x="72976" y="81280"/>
                </a:lnTo>
                <a:lnTo>
                  <a:pt x="71481" y="83820"/>
                </a:lnTo>
                <a:lnTo>
                  <a:pt x="70147" y="85090"/>
                </a:lnTo>
                <a:lnTo>
                  <a:pt x="68997" y="87630"/>
                </a:lnTo>
                <a:lnTo>
                  <a:pt x="68020" y="90170"/>
                </a:lnTo>
                <a:lnTo>
                  <a:pt x="67192" y="91440"/>
                </a:lnTo>
                <a:lnTo>
                  <a:pt x="66491" y="92710"/>
                </a:lnTo>
                <a:lnTo>
                  <a:pt x="65111" y="97790"/>
                </a:lnTo>
                <a:lnTo>
                  <a:pt x="64618" y="100056"/>
                </a:lnTo>
                <a:lnTo>
                  <a:pt x="65778" y="97790"/>
                </a:lnTo>
                <a:lnTo>
                  <a:pt x="67031" y="96520"/>
                </a:lnTo>
                <a:lnTo>
                  <a:pt x="67629" y="95250"/>
                </a:lnTo>
                <a:lnTo>
                  <a:pt x="68250" y="95250"/>
                </a:lnTo>
                <a:lnTo>
                  <a:pt x="68802" y="93980"/>
                </a:lnTo>
                <a:lnTo>
                  <a:pt x="70492" y="92710"/>
                </a:lnTo>
                <a:lnTo>
                  <a:pt x="72539" y="90170"/>
                </a:lnTo>
                <a:lnTo>
                  <a:pt x="73448" y="88900"/>
                </a:lnTo>
                <a:lnTo>
                  <a:pt x="74276" y="88900"/>
                </a:lnTo>
                <a:lnTo>
                  <a:pt x="75644" y="87630"/>
                </a:lnTo>
                <a:lnTo>
                  <a:pt x="77185" y="87630"/>
                </a:lnTo>
                <a:lnTo>
                  <a:pt x="76587" y="86360"/>
                </a:lnTo>
                <a:lnTo>
                  <a:pt x="71987" y="86360"/>
                </a:lnTo>
                <a:lnTo>
                  <a:pt x="72735" y="85090"/>
                </a:lnTo>
                <a:lnTo>
                  <a:pt x="73528" y="85090"/>
                </a:lnTo>
                <a:lnTo>
                  <a:pt x="75173" y="82550"/>
                </a:lnTo>
                <a:lnTo>
                  <a:pt x="76035" y="81280"/>
                </a:lnTo>
                <a:lnTo>
                  <a:pt x="76909" y="81280"/>
                </a:lnTo>
                <a:lnTo>
                  <a:pt x="78634" y="78740"/>
                </a:lnTo>
                <a:lnTo>
                  <a:pt x="79497" y="78740"/>
                </a:lnTo>
                <a:lnTo>
                  <a:pt x="80405" y="77470"/>
                </a:lnTo>
                <a:lnTo>
                  <a:pt x="81268" y="77470"/>
                </a:lnTo>
                <a:lnTo>
                  <a:pt x="82130" y="76200"/>
                </a:lnTo>
                <a:lnTo>
                  <a:pt x="83866" y="74930"/>
                </a:lnTo>
                <a:lnTo>
                  <a:pt x="85511" y="73660"/>
                </a:lnTo>
                <a:lnTo>
                  <a:pt x="87052" y="73660"/>
                </a:lnTo>
                <a:lnTo>
                  <a:pt x="89766" y="72390"/>
                </a:lnTo>
                <a:lnTo>
                  <a:pt x="90904" y="71120"/>
                </a:lnTo>
                <a:lnTo>
                  <a:pt x="93066" y="71120"/>
                </a:lnTo>
                <a:lnTo>
                  <a:pt x="91249" y="69850"/>
                </a:lnTo>
                <a:lnTo>
                  <a:pt x="84844" y="69850"/>
                </a:lnTo>
                <a:lnTo>
                  <a:pt x="85511" y="68580"/>
                </a:lnTo>
                <a:lnTo>
                  <a:pt x="86143" y="67310"/>
                </a:lnTo>
                <a:lnTo>
                  <a:pt x="87362" y="66040"/>
                </a:lnTo>
                <a:lnTo>
                  <a:pt x="88466" y="64770"/>
                </a:lnTo>
                <a:lnTo>
                  <a:pt x="88972" y="63500"/>
                </a:lnTo>
                <a:lnTo>
                  <a:pt x="90548" y="63500"/>
                </a:lnTo>
                <a:lnTo>
                  <a:pt x="90824" y="62230"/>
                </a:lnTo>
                <a:lnTo>
                  <a:pt x="115123" y="62230"/>
                </a:lnTo>
                <a:lnTo>
                  <a:pt x="115548" y="60960"/>
                </a:lnTo>
                <a:lnTo>
                  <a:pt x="115905" y="60960"/>
                </a:lnTo>
                <a:lnTo>
                  <a:pt x="116181" y="59690"/>
                </a:lnTo>
                <a:lnTo>
                  <a:pt x="116376" y="58420"/>
                </a:lnTo>
                <a:lnTo>
                  <a:pt x="101438" y="58420"/>
                </a:lnTo>
                <a:lnTo>
                  <a:pt x="100690" y="57150"/>
                </a:lnTo>
                <a:lnTo>
                  <a:pt x="97310" y="57150"/>
                </a:lnTo>
                <a:lnTo>
                  <a:pt x="97551" y="54610"/>
                </a:lnTo>
                <a:lnTo>
                  <a:pt x="97701" y="53340"/>
                </a:lnTo>
                <a:lnTo>
                  <a:pt x="97666" y="49530"/>
                </a:lnTo>
                <a:lnTo>
                  <a:pt x="97505" y="48260"/>
                </a:lnTo>
                <a:lnTo>
                  <a:pt x="97310" y="46990"/>
                </a:lnTo>
                <a:lnTo>
                  <a:pt x="97034" y="45720"/>
                </a:lnTo>
                <a:lnTo>
                  <a:pt x="96758" y="45720"/>
                </a:lnTo>
                <a:lnTo>
                  <a:pt x="96401" y="44450"/>
                </a:lnTo>
                <a:lnTo>
                  <a:pt x="96056" y="44450"/>
                </a:lnTo>
                <a:lnTo>
                  <a:pt x="95654" y="43180"/>
                </a:lnTo>
                <a:lnTo>
                  <a:pt x="94791" y="43180"/>
                </a:lnTo>
                <a:lnTo>
                  <a:pt x="94320" y="41910"/>
                </a:lnTo>
                <a:close/>
              </a:path>
              <a:path w="120015" h="187959">
                <a:moveTo>
                  <a:pt x="9004" y="97789"/>
                </a:moveTo>
                <a:lnTo>
                  <a:pt x="6140" y="97789"/>
                </a:lnTo>
                <a:lnTo>
                  <a:pt x="7313" y="99059"/>
                </a:lnTo>
                <a:lnTo>
                  <a:pt x="8256" y="99059"/>
                </a:lnTo>
                <a:lnTo>
                  <a:pt x="9004" y="97789"/>
                </a:lnTo>
                <a:close/>
              </a:path>
              <a:path w="120015" h="187959">
                <a:moveTo>
                  <a:pt x="11051" y="59689"/>
                </a:moveTo>
                <a:lnTo>
                  <a:pt x="3346" y="59689"/>
                </a:lnTo>
                <a:lnTo>
                  <a:pt x="2161" y="60959"/>
                </a:lnTo>
                <a:lnTo>
                  <a:pt x="1460" y="62229"/>
                </a:lnTo>
                <a:lnTo>
                  <a:pt x="1218" y="62229"/>
                </a:lnTo>
                <a:lnTo>
                  <a:pt x="0" y="68579"/>
                </a:lnTo>
                <a:lnTo>
                  <a:pt x="0" y="92709"/>
                </a:lnTo>
                <a:lnTo>
                  <a:pt x="1218" y="93979"/>
                </a:lnTo>
                <a:lnTo>
                  <a:pt x="2242" y="95249"/>
                </a:lnTo>
                <a:lnTo>
                  <a:pt x="3150" y="96519"/>
                </a:lnTo>
                <a:lnTo>
                  <a:pt x="3576" y="96519"/>
                </a:lnTo>
                <a:lnTo>
                  <a:pt x="4726" y="97789"/>
                </a:lnTo>
                <a:lnTo>
                  <a:pt x="50172" y="97790"/>
                </a:lnTo>
                <a:lnTo>
                  <a:pt x="49586" y="96520"/>
                </a:lnTo>
                <a:lnTo>
                  <a:pt x="47884" y="95250"/>
                </a:lnTo>
                <a:lnTo>
                  <a:pt x="46596" y="93980"/>
                </a:lnTo>
                <a:lnTo>
                  <a:pt x="44630" y="91440"/>
                </a:lnTo>
                <a:lnTo>
                  <a:pt x="43882" y="91440"/>
                </a:lnTo>
                <a:lnTo>
                  <a:pt x="42974" y="90170"/>
                </a:lnTo>
                <a:lnTo>
                  <a:pt x="42698" y="90170"/>
                </a:lnTo>
                <a:lnTo>
                  <a:pt x="42307" y="88900"/>
                </a:lnTo>
                <a:lnTo>
                  <a:pt x="41916" y="86360"/>
                </a:lnTo>
                <a:lnTo>
                  <a:pt x="41525" y="85090"/>
                </a:lnTo>
                <a:lnTo>
                  <a:pt x="41088" y="83820"/>
                </a:lnTo>
                <a:lnTo>
                  <a:pt x="39639" y="80010"/>
                </a:lnTo>
                <a:lnTo>
                  <a:pt x="39087" y="78740"/>
                </a:lnTo>
                <a:lnTo>
                  <a:pt x="38569" y="78739"/>
                </a:lnTo>
                <a:lnTo>
                  <a:pt x="37465" y="76199"/>
                </a:lnTo>
                <a:lnTo>
                  <a:pt x="36373" y="74929"/>
                </a:lnTo>
                <a:lnTo>
                  <a:pt x="35303" y="74929"/>
                </a:lnTo>
                <a:lnTo>
                  <a:pt x="34763" y="73659"/>
                </a:lnTo>
                <a:lnTo>
                  <a:pt x="29611" y="73659"/>
                </a:lnTo>
                <a:lnTo>
                  <a:pt x="29335" y="72389"/>
                </a:lnTo>
                <a:lnTo>
                  <a:pt x="28622" y="69849"/>
                </a:lnTo>
                <a:lnTo>
                  <a:pt x="28231" y="68579"/>
                </a:lnTo>
                <a:lnTo>
                  <a:pt x="27794" y="67309"/>
                </a:lnTo>
                <a:lnTo>
                  <a:pt x="27323" y="67309"/>
                </a:lnTo>
                <a:lnTo>
                  <a:pt x="26817" y="66039"/>
                </a:lnTo>
                <a:lnTo>
                  <a:pt x="26311" y="66039"/>
                </a:lnTo>
                <a:lnTo>
                  <a:pt x="25759" y="64769"/>
                </a:lnTo>
                <a:lnTo>
                  <a:pt x="16042" y="64769"/>
                </a:lnTo>
                <a:lnTo>
                  <a:pt x="15145" y="63499"/>
                </a:lnTo>
                <a:lnTo>
                  <a:pt x="13454" y="62229"/>
                </a:lnTo>
                <a:lnTo>
                  <a:pt x="12626" y="60959"/>
                </a:lnTo>
                <a:lnTo>
                  <a:pt x="11833" y="60959"/>
                </a:lnTo>
                <a:lnTo>
                  <a:pt x="11051" y="59689"/>
                </a:lnTo>
                <a:close/>
              </a:path>
              <a:path w="120015" h="187959">
                <a:moveTo>
                  <a:pt x="99587" y="95250"/>
                </a:moveTo>
                <a:lnTo>
                  <a:pt x="76783" y="95250"/>
                </a:lnTo>
                <a:lnTo>
                  <a:pt x="75219" y="96520"/>
                </a:lnTo>
                <a:lnTo>
                  <a:pt x="98529" y="96520"/>
                </a:lnTo>
                <a:lnTo>
                  <a:pt x="99587" y="95250"/>
                </a:lnTo>
                <a:close/>
              </a:path>
              <a:path w="120015" h="187959">
                <a:moveTo>
                  <a:pt x="100219" y="93980"/>
                </a:moveTo>
                <a:lnTo>
                  <a:pt x="78991" y="93980"/>
                </a:lnTo>
                <a:lnTo>
                  <a:pt x="77852" y="95250"/>
                </a:lnTo>
                <a:lnTo>
                  <a:pt x="99943" y="95250"/>
                </a:lnTo>
                <a:lnTo>
                  <a:pt x="100219" y="93980"/>
                </a:lnTo>
                <a:close/>
              </a:path>
              <a:path w="120015" h="187959">
                <a:moveTo>
                  <a:pt x="100771" y="87630"/>
                </a:moveTo>
                <a:lnTo>
                  <a:pt x="85315" y="87630"/>
                </a:lnTo>
                <a:lnTo>
                  <a:pt x="84959" y="88900"/>
                </a:lnTo>
                <a:lnTo>
                  <a:pt x="84533" y="90170"/>
                </a:lnTo>
                <a:lnTo>
                  <a:pt x="83625" y="90170"/>
                </a:lnTo>
                <a:lnTo>
                  <a:pt x="82533" y="91440"/>
                </a:lnTo>
                <a:lnTo>
                  <a:pt x="81981" y="92710"/>
                </a:lnTo>
                <a:lnTo>
                  <a:pt x="81383" y="92710"/>
                </a:lnTo>
                <a:lnTo>
                  <a:pt x="80164" y="93980"/>
                </a:lnTo>
                <a:lnTo>
                  <a:pt x="100575" y="93980"/>
                </a:lnTo>
                <a:lnTo>
                  <a:pt x="101047" y="91440"/>
                </a:lnTo>
                <a:lnTo>
                  <a:pt x="101081" y="88900"/>
                </a:lnTo>
                <a:lnTo>
                  <a:pt x="100932" y="88900"/>
                </a:lnTo>
                <a:lnTo>
                  <a:pt x="100771" y="87630"/>
                </a:lnTo>
                <a:close/>
              </a:path>
              <a:path w="120015" h="187959">
                <a:moveTo>
                  <a:pt x="62121" y="74930"/>
                </a:moveTo>
                <a:lnTo>
                  <a:pt x="59602" y="74930"/>
                </a:lnTo>
                <a:lnTo>
                  <a:pt x="59602" y="78740"/>
                </a:lnTo>
                <a:lnTo>
                  <a:pt x="59763" y="80010"/>
                </a:lnTo>
                <a:lnTo>
                  <a:pt x="60005" y="81280"/>
                </a:lnTo>
                <a:lnTo>
                  <a:pt x="60315" y="82550"/>
                </a:lnTo>
                <a:lnTo>
                  <a:pt x="60741" y="83820"/>
                </a:lnTo>
                <a:lnTo>
                  <a:pt x="61293" y="85090"/>
                </a:lnTo>
                <a:lnTo>
                  <a:pt x="61373" y="86360"/>
                </a:lnTo>
                <a:lnTo>
                  <a:pt x="61339" y="87630"/>
                </a:lnTo>
                <a:lnTo>
                  <a:pt x="61178" y="88900"/>
                </a:lnTo>
                <a:lnTo>
                  <a:pt x="61017" y="88900"/>
                </a:lnTo>
                <a:lnTo>
                  <a:pt x="60545" y="90170"/>
                </a:lnTo>
                <a:lnTo>
                  <a:pt x="60235" y="91440"/>
                </a:lnTo>
                <a:lnTo>
                  <a:pt x="59844" y="92710"/>
                </a:lnTo>
                <a:lnTo>
                  <a:pt x="61615" y="92710"/>
                </a:lnTo>
                <a:lnTo>
                  <a:pt x="62282" y="91440"/>
                </a:lnTo>
                <a:lnTo>
                  <a:pt x="62558" y="90170"/>
                </a:lnTo>
                <a:lnTo>
                  <a:pt x="62788" y="90170"/>
                </a:lnTo>
                <a:lnTo>
                  <a:pt x="63501" y="87630"/>
                </a:lnTo>
                <a:lnTo>
                  <a:pt x="63777" y="85090"/>
                </a:lnTo>
                <a:lnTo>
                  <a:pt x="63731" y="82550"/>
                </a:lnTo>
                <a:lnTo>
                  <a:pt x="63501" y="82550"/>
                </a:lnTo>
                <a:lnTo>
                  <a:pt x="63386" y="81280"/>
                </a:lnTo>
                <a:lnTo>
                  <a:pt x="62753" y="80010"/>
                </a:lnTo>
                <a:lnTo>
                  <a:pt x="62477" y="78740"/>
                </a:lnTo>
                <a:lnTo>
                  <a:pt x="62282" y="78740"/>
                </a:lnTo>
                <a:lnTo>
                  <a:pt x="62040" y="77470"/>
                </a:lnTo>
                <a:lnTo>
                  <a:pt x="61960" y="76200"/>
                </a:lnTo>
                <a:lnTo>
                  <a:pt x="62121" y="74930"/>
                </a:lnTo>
                <a:close/>
              </a:path>
              <a:path w="120015" h="187959">
                <a:moveTo>
                  <a:pt x="104347" y="86360"/>
                </a:moveTo>
                <a:lnTo>
                  <a:pt x="85833" y="86360"/>
                </a:lnTo>
                <a:lnTo>
                  <a:pt x="85591" y="87630"/>
                </a:lnTo>
                <a:lnTo>
                  <a:pt x="101909" y="87630"/>
                </a:lnTo>
                <a:lnTo>
                  <a:pt x="104347" y="86360"/>
                </a:lnTo>
                <a:close/>
              </a:path>
              <a:path w="120015" h="187959">
                <a:moveTo>
                  <a:pt x="108982" y="83820"/>
                </a:moveTo>
                <a:lnTo>
                  <a:pt x="86063" y="83820"/>
                </a:lnTo>
                <a:lnTo>
                  <a:pt x="85982" y="86360"/>
                </a:lnTo>
                <a:lnTo>
                  <a:pt x="105405" y="86360"/>
                </a:lnTo>
                <a:lnTo>
                  <a:pt x="106429" y="85090"/>
                </a:lnTo>
                <a:lnTo>
                  <a:pt x="107337" y="85090"/>
                </a:lnTo>
                <a:lnTo>
                  <a:pt x="108982" y="83820"/>
                </a:lnTo>
                <a:close/>
              </a:path>
              <a:path w="120015" h="187959">
                <a:moveTo>
                  <a:pt x="113708" y="78740"/>
                </a:moveTo>
                <a:lnTo>
                  <a:pt x="89363" y="78740"/>
                </a:lnTo>
                <a:lnTo>
                  <a:pt x="85557" y="81280"/>
                </a:lnTo>
                <a:lnTo>
                  <a:pt x="85833" y="82550"/>
                </a:lnTo>
                <a:lnTo>
                  <a:pt x="85982" y="83820"/>
                </a:lnTo>
                <a:lnTo>
                  <a:pt x="109695" y="83820"/>
                </a:lnTo>
                <a:lnTo>
                  <a:pt x="110914" y="82550"/>
                </a:lnTo>
                <a:lnTo>
                  <a:pt x="112328" y="81280"/>
                </a:lnTo>
                <a:lnTo>
                  <a:pt x="112995" y="80010"/>
                </a:lnTo>
                <a:lnTo>
                  <a:pt x="113513" y="80010"/>
                </a:lnTo>
                <a:lnTo>
                  <a:pt x="113708" y="78740"/>
                </a:lnTo>
                <a:close/>
              </a:path>
              <a:path w="120015" h="187959">
                <a:moveTo>
                  <a:pt x="113467" y="71120"/>
                </a:moveTo>
                <a:lnTo>
                  <a:pt x="96723" y="71120"/>
                </a:lnTo>
                <a:lnTo>
                  <a:pt x="96401" y="72390"/>
                </a:lnTo>
                <a:lnTo>
                  <a:pt x="96010" y="72390"/>
                </a:lnTo>
                <a:lnTo>
                  <a:pt x="95504" y="73660"/>
                </a:lnTo>
                <a:lnTo>
                  <a:pt x="94952" y="74930"/>
                </a:lnTo>
                <a:lnTo>
                  <a:pt x="93687" y="76200"/>
                </a:lnTo>
                <a:lnTo>
                  <a:pt x="92986" y="76200"/>
                </a:lnTo>
                <a:lnTo>
                  <a:pt x="90778" y="78740"/>
                </a:lnTo>
                <a:lnTo>
                  <a:pt x="114099" y="78740"/>
                </a:lnTo>
                <a:lnTo>
                  <a:pt x="114214" y="77470"/>
                </a:lnTo>
                <a:lnTo>
                  <a:pt x="114260" y="74930"/>
                </a:lnTo>
                <a:lnTo>
                  <a:pt x="113789" y="72390"/>
                </a:lnTo>
                <a:lnTo>
                  <a:pt x="113467" y="71120"/>
                </a:lnTo>
                <a:close/>
              </a:path>
              <a:path w="120015" h="187959">
                <a:moveTo>
                  <a:pt x="64996" y="71120"/>
                </a:moveTo>
                <a:lnTo>
                  <a:pt x="61017" y="71120"/>
                </a:lnTo>
                <a:lnTo>
                  <a:pt x="60396" y="72390"/>
                </a:lnTo>
                <a:lnTo>
                  <a:pt x="60120" y="73660"/>
                </a:lnTo>
                <a:lnTo>
                  <a:pt x="59878" y="73660"/>
                </a:lnTo>
                <a:lnTo>
                  <a:pt x="59729" y="74930"/>
                </a:lnTo>
                <a:lnTo>
                  <a:pt x="62236" y="74930"/>
                </a:lnTo>
                <a:lnTo>
                  <a:pt x="62707" y="73660"/>
                </a:lnTo>
                <a:lnTo>
                  <a:pt x="63144" y="72390"/>
                </a:lnTo>
                <a:lnTo>
                  <a:pt x="64087" y="72390"/>
                </a:lnTo>
                <a:lnTo>
                  <a:pt x="64996" y="71120"/>
                </a:lnTo>
                <a:close/>
              </a:path>
              <a:path w="120015" h="187959">
                <a:moveTo>
                  <a:pt x="69791" y="71120"/>
                </a:moveTo>
                <a:lnTo>
                  <a:pt x="68215" y="71120"/>
                </a:lnTo>
                <a:lnTo>
                  <a:pt x="68411" y="72390"/>
                </a:lnTo>
                <a:lnTo>
                  <a:pt x="69549" y="72390"/>
                </a:lnTo>
                <a:lnTo>
                  <a:pt x="69791" y="71120"/>
                </a:lnTo>
                <a:close/>
              </a:path>
              <a:path w="120015" h="187959">
                <a:moveTo>
                  <a:pt x="70768" y="59690"/>
                </a:moveTo>
                <a:lnTo>
                  <a:pt x="67905" y="59690"/>
                </a:lnTo>
                <a:lnTo>
                  <a:pt x="67663" y="60960"/>
                </a:lnTo>
                <a:lnTo>
                  <a:pt x="67468" y="60960"/>
                </a:lnTo>
                <a:lnTo>
                  <a:pt x="67157" y="62230"/>
                </a:lnTo>
                <a:lnTo>
                  <a:pt x="67031" y="63500"/>
                </a:lnTo>
                <a:lnTo>
                  <a:pt x="66881" y="63500"/>
                </a:lnTo>
                <a:lnTo>
                  <a:pt x="66881" y="69850"/>
                </a:lnTo>
                <a:lnTo>
                  <a:pt x="63064" y="69850"/>
                </a:lnTo>
                <a:lnTo>
                  <a:pt x="62201" y="71120"/>
                </a:lnTo>
                <a:lnTo>
                  <a:pt x="69825" y="71120"/>
                </a:lnTo>
                <a:lnTo>
                  <a:pt x="69946" y="66040"/>
                </a:lnTo>
                <a:lnTo>
                  <a:pt x="70021" y="64770"/>
                </a:lnTo>
                <a:lnTo>
                  <a:pt x="70343" y="62230"/>
                </a:lnTo>
                <a:lnTo>
                  <a:pt x="70768" y="59690"/>
                </a:lnTo>
                <a:close/>
              </a:path>
              <a:path w="120015" h="187959">
                <a:moveTo>
                  <a:pt x="115123" y="62230"/>
                </a:moveTo>
                <a:lnTo>
                  <a:pt x="91330" y="62230"/>
                </a:lnTo>
                <a:lnTo>
                  <a:pt x="92710" y="63500"/>
                </a:lnTo>
                <a:lnTo>
                  <a:pt x="93848" y="64770"/>
                </a:lnTo>
                <a:lnTo>
                  <a:pt x="94837" y="64770"/>
                </a:lnTo>
                <a:lnTo>
                  <a:pt x="95585" y="66040"/>
                </a:lnTo>
                <a:lnTo>
                  <a:pt x="96206" y="67310"/>
                </a:lnTo>
                <a:lnTo>
                  <a:pt x="96643" y="67310"/>
                </a:lnTo>
                <a:lnTo>
                  <a:pt x="96919" y="68580"/>
                </a:lnTo>
                <a:lnTo>
                  <a:pt x="96953" y="71120"/>
                </a:lnTo>
                <a:lnTo>
                  <a:pt x="112765" y="71120"/>
                </a:lnTo>
                <a:lnTo>
                  <a:pt x="112363" y="69850"/>
                </a:lnTo>
                <a:lnTo>
                  <a:pt x="110247" y="69850"/>
                </a:lnTo>
                <a:lnTo>
                  <a:pt x="111351" y="68580"/>
                </a:lnTo>
                <a:lnTo>
                  <a:pt x="112328" y="67310"/>
                </a:lnTo>
                <a:lnTo>
                  <a:pt x="113191" y="66040"/>
                </a:lnTo>
                <a:lnTo>
                  <a:pt x="113938" y="64770"/>
                </a:lnTo>
                <a:lnTo>
                  <a:pt x="114571" y="63500"/>
                </a:lnTo>
                <a:lnTo>
                  <a:pt x="115123" y="62230"/>
                </a:lnTo>
                <a:close/>
              </a:path>
              <a:path w="120015" h="187959">
                <a:moveTo>
                  <a:pt x="24103" y="63499"/>
                </a:moveTo>
                <a:lnTo>
                  <a:pt x="17778" y="63499"/>
                </a:lnTo>
                <a:lnTo>
                  <a:pt x="16513" y="64769"/>
                </a:lnTo>
                <a:lnTo>
                  <a:pt x="25207" y="64769"/>
                </a:lnTo>
                <a:lnTo>
                  <a:pt x="24103" y="63499"/>
                </a:lnTo>
                <a:close/>
              </a:path>
              <a:path w="120015" h="187959">
                <a:moveTo>
                  <a:pt x="43054" y="59690"/>
                </a:moveTo>
                <a:lnTo>
                  <a:pt x="26265" y="59689"/>
                </a:lnTo>
                <a:lnTo>
                  <a:pt x="27093" y="60959"/>
                </a:lnTo>
                <a:lnTo>
                  <a:pt x="43169" y="60960"/>
                </a:lnTo>
                <a:lnTo>
                  <a:pt x="43054" y="59690"/>
                </a:lnTo>
                <a:close/>
              </a:path>
              <a:path w="120015" h="187959">
                <a:moveTo>
                  <a:pt x="52254" y="46990"/>
                </a:moveTo>
                <a:lnTo>
                  <a:pt x="46355" y="46990"/>
                </a:lnTo>
                <a:lnTo>
                  <a:pt x="46194" y="48260"/>
                </a:lnTo>
                <a:lnTo>
                  <a:pt x="45653" y="49530"/>
                </a:lnTo>
                <a:lnTo>
                  <a:pt x="45251" y="49530"/>
                </a:lnTo>
                <a:lnTo>
                  <a:pt x="44779" y="50800"/>
                </a:lnTo>
                <a:lnTo>
                  <a:pt x="44388" y="53340"/>
                </a:lnTo>
                <a:lnTo>
                  <a:pt x="44193" y="53340"/>
                </a:lnTo>
                <a:lnTo>
                  <a:pt x="43882" y="55880"/>
                </a:lnTo>
                <a:lnTo>
                  <a:pt x="43802" y="57150"/>
                </a:lnTo>
                <a:lnTo>
                  <a:pt x="43687" y="59690"/>
                </a:lnTo>
                <a:lnTo>
                  <a:pt x="43330" y="59690"/>
                </a:lnTo>
                <a:lnTo>
                  <a:pt x="43169" y="60960"/>
                </a:lnTo>
                <a:lnTo>
                  <a:pt x="53358" y="60960"/>
                </a:lnTo>
                <a:lnTo>
                  <a:pt x="54140" y="58420"/>
                </a:lnTo>
                <a:lnTo>
                  <a:pt x="55129" y="57150"/>
                </a:lnTo>
                <a:lnTo>
                  <a:pt x="50920" y="57150"/>
                </a:lnTo>
                <a:lnTo>
                  <a:pt x="51541" y="55880"/>
                </a:lnTo>
                <a:lnTo>
                  <a:pt x="52219" y="50800"/>
                </a:lnTo>
                <a:lnTo>
                  <a:pt x="52254" y="46990"/>
                </a:lnTo>
                <a:close/>
              </a:path>
              <a:path w="120015" h="187959">
                <a:moveTo>
                  <a:pt x="8302" y="58419"/>
                </a:moveTo>
                <a:lnTo>
                  <a:pt x="5979" y="58419"/>
                </a:lnTo>
                <a:lnTo>
                  <a:pt x="5473" y="59689"/>
                </a:lnTo>
                <a:lnTo>
                  <a:pt x="8969" y="59689"/>
                </a:lnTo>
                <a:lnTo>
                  <a:pt x="8302" y="58419"/>
                </a:lnTo>
                <a:close/>
              </a:path>
              <a:path w="120015" h="187959">
                <a:moveTo>
                  <a:pt x="41950" y="58420"/>
                </a:moveTo>
                <a:lnTo>
                  <a:pt x="24459" y="58419"/>
                </a:lnTo>
                <a:lnTo>
                  <a:pt x="25402" y="59689"/>
                </a:lnTo>
                <a:lnTo>
                  <a:pt x="42226" y="59690"/>
                </a:lnTo>
                <a:lnTo>
                  <a:pt x="41950" y="58420"/>
                </a:lnTo>
                <a:close/>
              </a:path>
              <a:path w="120015" h="187959">
                <a:moveTo>
                  <a:pt x="72148" y="55880"/>
                </a:moveTo>
                <a:lnTo>
                  <a:pt x="70573" y="55880"/>
                </a:lnTo>
                <a:lnTo>
                  <a:pt x="69595" y="57150"/>
                </a:lnTo>
                <a:lnTo>
                  <a:pt x="68802" y="58420"/>
                </a:lnTo>
                <a:lnTo>
                  <a:pt x="68491" y="58420"/>
                </a:lnTo>
                <a:lnTo>
                  <a:pt x="68181" y="59690"/>
                </a:lnTo>
                <a:lnTo>
                  <a:pt x="71010" y="59690"/>
                </a:lnTo>
                <a:lnTo>
                  <a:pt x="71562" y="57150"/>
                </a:lnTo>
                <a:lnTo>
                  <a:pt x="72148" y="55880"/>
                </a:lnTo>
                <a:close/>
              </a:path>
              <a:path w="120015" h="187959">
                <a:moveTo>
                  <a:pt x="41720" y="53340"/>
                </a:moveTo>
                <a:lnTo>
                  <a:pt x="20365" y="53339"/>
                </a:lnTo>
                <a:lnTo>
                  <a:pt x="20917" y="54609"/>
                </a:lnTo>
                <a:lnTo>
                  <a:pt x="21435" y="54609"/>
                </a:lnTo>
                <a:lnTo>
                  <a:pt x="22493" y="55879"/>
                </a:lnTo>
                <a:lnTo>
                  <a:pt x="22999" y="57149"/>
                </a:lnTo>
                <a:lnTo>
                  <a:pt x="23988" y="58419"/>
                </a:lnTo>
                <a:lnTo>
                  <a:pt x="41755" y="58420"/>
                </a:lnTo>
                <a:lnTo>
                  <a:pt x="41674" y="57150"/>
                </a:lnTo>
                <a:lnTo>
                  <a:pt x="41720" y="53340"/>
                </a:lnTo>
                <a:close/>
              </a:path>
              <a:path w="120015" h="187959">
                <a:moveTo>
                  <a:pt x="115985" y="53340"/>
                </a:moveTo>
                <a:lnTo>
                  <a:pt x="103876" y="53340"/>
                </a:lnTo>
                <a:lnTo>
                  <a:pt x="103243" y="54610"/>
                </a:lnTo>
                <a:lnTo>
                  <a:pt x="102691" y="55880"/>
                </a:lnTo>
                <a:lnTo>
                  <a:pt x="101633" y="57150"/>
                </a:lnTo>
                <a:lnTo>
                  <a:pt x="101438" y="58420"/>
                </a:lnTo>
                <a:lnTo>
                  <a:pt x="116491" y="58420"/>
                </a:lnTo>
                <a:lnTo>
                  <a:pt x="116457" y="55880"/>
                </a:lnTo>
                <a:lnTo>
                  <a:pt x="116342" y="54610"/>
                </a:lnTo>
                <a:lnTo>
                  <a:pt x="116181" y="54610"/>
                </a:lnTo>
                <a:lnTo>
                  <a:pt x="115985" y="53340"/>
                </a:lnTo>
                <a:close/>
              </a:path>
              <a:path w="120015" h="187959">
                <a:moveTo>
                  <a:pt x="54853" y="53340"/>
                </a:moveTo>
                <a:lnTo>
                  <a:pt x="53829" y="53340"/>
                </a:lnTo>
                <a:lnTo>
                  <a:pt x="53553" y="54610"/>
                </a:lnTo>
                <a:lnTo>
                  <a:pt x="52921" y="54610"/>
                </a:lnTo>
                <a:lnTo>
                  <a:pt x="52093" y="55880"/>
                </a:lnTo>
                <a:lnTo>
                  <a:pt x="50920" y="57150"/>
                </a:lnTo>
                <a:lnTo>
                  <a:pt x="55129" y="57150"/>
                </a:lnTo>
                <a:lnTo>
                  <a:pt x="55715" y="55880"/>
                </a:lnTo>
                <a:lnTo>
                  <a:pt x="54853" y="53340"/>
                </a:lnTo>
                <a:close/>
              </a:path>
              <a:path w="120015" h="187959">
                <a:moveTo>
                  <a:pt x="81785" y="55880"/>
                </a:moveTo>
                <a:lnTo>
                  <a:pt x="81348" y="55880"/>
                </a:lnTo>
                <a:lnTo>
                  <a:pt x="81509" y="57150"/>
                </a:lnTo>
                <a:lnTo>
                  <a:pt x="81659" y="57150"/>
                </a:lnTo>
                <a:lnTo>
                  <a:pt x="81785" y="55880"/>
                </a:lnTo>
                <a:close/>
              </a:path>
              <a:path w="120015" h="187959">
                <a:moveTo>
                  <a:pt x="98609" y="55880"/>
                </a:moveTo>
                <a:lnTo>
                  <a:pt x="98092" y="55880"/>
                </a:lnTo>
                <a:lnTo>
                  <a:pt x="97666" y="57150"/>
                </a:lnTo>
                <a:lnTo>
                  <a:pt x="98920" y="57150"/>
                </a:lnTo>
                <a:lnTo>
                  <a:pt x="98609" y="55880"/>
                </a:lnTo>
                <a:close/>
              </a:path>
              <a:path w="120015" h="187959">
                <a:moveTo>
                  <a:pt x="73091" y="54610"/>
                </a:moveTo>
                <a:lnTo>
                  <a:pt x="72378" y="54610"/>
                </a:lnTo>
                <a:lnTo>
                  <a:pt x="71711" y="55880"/>
                </a:lnTo>
                <a:lnTo>
                  <a:pt x="72781" y="55880"/>
                </a:lnTo>
                <a:lnTo>
                  <a:pt x="73091" y="54610"/>
                </a:lnTo>
                <a:close/>
              </a:path>
              <a:path w="120015" h="187959">
                <a:moveTo>
                  <a:pt x="82326" y="54610"/>
                </a:moveTo>
                <a:lnTo>
                  <a:pt x="80290" y="54610"/>
                </a:lnTo>
                <a:lnTo>
                  <a:pt x="80681" y="55880"/>
                </a:lnTo>
                <a:lnTo>
                  <a:pt x="82096" y="55880"/>
                </a:lnTo>
                <a:lnTo>
                  <a:pt x="82326" y="54610"/>
                </a:lnTo>
                <a:close/>
              </a:path>
              <a:path w="120015" h="187959">
                <a:moveTo>
                  <a:pt x="82326" y="46990"/>
                </a:moveTo>
                <a:lnTo>
                  <a:pt x="80405" y="46990"/>
                </a:lnTo>
                <a:lnTo>
                  <a:pt x="79968" y="49530"/>
                </a:lnTo>
                <a:lnTo>
                  <a:pt x="79773" y="50800"/>
                </a:lnTo>
                <a:lnTo>
                  <a:pt x="79692" y="54610"/>
                </a:lnTo>
                <a:lnTo>
                  <a:pt x="82372" y="54610"/>
                </a:lnTo>
                <a:lnTo>
                  <a:pt x="82211" y="53340"/>
                </a:lnTo>
                <a:lnTo>
                  <a:pt x="82326" y="46990"/>
                </a:lnTo>
                <a:close/>
              </a:path>
              <a:path w="120015" h="187959">
                <a:moveTo>
                  <a:pt x="42031" y="48260"/>
                </a:moveTo>
                <a:lnTo>
                  <a:pt x="11879" y="48259"/>
                </a:lnTo>
                <a:lnTo>
                  <a:pt x="12304" y="49529"/>
                </a:lnTo>
                <a:lnTo>
                  <a:pt x="12776" y="49529"/>
                </a:lnTo>
                <a:lnTo>
                  <a:pt x="13213" y="50799"/>
                </a:lnTo>
                <a:lnTo>
                  <a:pt x="13730" y="50799"/>
                </a:lnTo>
                <a:lnTo>
                  <a:pt x="14673" y="52069"/>
                </a:lnTo>
                <a:lnTo>
                  <a:pt x="15179" y="52069"/>
                </a:lnTo>
                <a:lnTo>
                  <a:pt x="16628" y="53339"/>
                </a:lnTo>
                <a:lnTo>
                  <a:pt x="41870" y="53340"/>
                </a:lnTo>
                <a:lnTo>
                  <a:pt x="42065" y="50800"/>
                </a:lnTo>
                <a:lnTo>
                  <a:pt x="42031" y="48260"/>
                </a:lnTo>
                <a:close/>
              </a:path>
              <a:path w="120015" h="187959">
                <a:moveTo>
                  <a:pt x="113547" y="50800"/>
                </a:moveTo>
                <a:lnTo>
                  <a:pt x="106199" y="50800"/>
                </a:lnTo>
                <a:lnTo>
                  <a:pt x="105762" y="52070"/>
                </a:lnTo>
                <a:lnTo>
                  <a:pt x="104577" y="53340"/>
                </a:lnTo>
                <a:lnTo>
                  <a:pt x="115514" y="53340"/>
                </a:lnTo>
                <a:lnTo>
                  <a:pt x="115238" y="52070"/>
                </a:lnTo>
                <a:lnTo>
                  <a:pt x="114375" y="52070"/>
                </a:lnTo>
                <a:lnTo>
                  <a:pt x="113547" y="50800"/>
                </a:lnTo>
                <a:close/>
              </a:path>
              <a:path w="120015" h="187959">
                <a:moveTo>
                  <a:pt x="112087" y="49530"/>
                </a:moveTo>
                <a:lnTo>
                  <a:pt x="108671" y="49530"/>
                </a:lnTo>
                <a:lnTo>
                  <a:pt x="108119" y="50800"/>
                </a:lnTo>
                <a:lnTo>
                  <a:pt x="112800" y="50800"/>
                </a:lnTo>
                <a:lnTo>
                  <a:pt x="112087" y="49530"/>
                </a:lnTo>
                <a:close/>
              </a:path>
              <a:path w="120015" h="187959">
                <a:moveTo>
                  <a:pt x="36568" y="10160"/>
                </a:moveTo>
                <a:lnTo>
                  <a:pt x="3622" y="10159"/>
                </a:lnTo>
                <a:lnTo>
                  <a:pt x="2483" y="11429"/>
                </a:lnTo>
                <a:lnTo>
                  <a:pt x="0" y="11429"/>
                </a:lnTo>
                <a:lnTo>
                  <a:pt x="0" y="34289"/>
                </a:lnTo>
                <a:lnTo>
                  <a:pt x="402" y="35559"/>
                </a:lnTo>
                <a:lnTo>
                  <a:pt x="747" y="35559"/>
                </a:lnTo>
                <a:lnTo>
                  <a:pt x="1540" y="36829"/>
                </a:lnTo>
                <a:lnTo>
                  <a:pt x="2357" y="36829"/>
                </a:lnTo>
                <a:lnTo>
                  <a:pt x="3150" y="38099"/>
                </a:lnTo>
                <a:lnTo>
                  <a:pt x="4760" y="38099"/>
                </a:lnTo>
                <a:lnTo>
                  <a:pt x="5508" y="39369"/>
                </a:lnTo>
                <a:lnTo>
                  <a:pt x="9556" y="39369"/>
                </a:lnTo>
                <a:lnTo>
                  <a:pt x="9636" y="40639"/>
                </a:lnTo>
                <a:lnTo>
                  <a:pt x="11131" y="46989"/>
                </a:lnTo>
                <a:lnTo>
                  <a:pt x="11488" y="48259"/>
                </a:lnTo>
                <a:lnTo>
                  <a:pt x="41950" y="48260"/>
                </a:lnTo>
                <a:lnTo>
                  <a:pt x="41835" y="46990"/>
                </a:lnTo>
                <a:lnTo>
                  <a:pt x="41444" y="45720"/>
                </a:lnTo>
                <a:lnTo>
                  <a:pt x="40455" y="45720"/>
                </a:lnTo>
                <a:lnTo>
                  <a:pt x="40260" y="44450"/>
                </a:lnTo>
                <a:lnTo>
                  <a:pt x="39949" y="44450"/>
                </a:lnTo>
                <a:lnTo>
                  <a:pt x="39708" y="43180"/>
                </a:lnTo>
                <a:lnTo>
                  <a:pt x="39790" y="39882"/>
                </a:lnTo>
                <a:lnTo>
                  <a:pt x="39984" y="38100"/>
                </a:lnTo>
                <a:lnTo>
                  <a:pt x="41329" y="35560"/>
                </a:lnTo>
                <a:lnTo>
                  <a:pt x="42341" y="33020"/>
                </a:lnTo>
                <a:lnTo>
                  <a:pt x="42813" y="31750"/>
                </a:lnTo>
                <a:lnTo>
                  <a:pt x="43020" y="31750"/>
                </a:lnTo>
                <a:lnTo>
                  <a:pt x="43169" y="30480"/>
                </a:lnTo>
                <a:lnTo>
                  <a:pt x="43215" y="27940"/>
                </a:lnTo>
                <a:lnTo>
                  <a:pt x="43020" y="26670"/>
                </a:lnTo>
                <a:lnTo>
                  <a:pt x="42778" y="26670"/>
                </a:lnTo>
                <a:lnTo>
                  <a:pt x="42422" y="25400"/>
                </a:lnTo>
                <a:lnTo>
                  <a:pt x="41479" y="25400"/>
                </a:lnTo>
                <a:lnTo>
                  <a:pt x="40858" y="24130"/>
                </a:lnTo>
                <a:lnTo>
                  <a:pt x="36016" y="24130"/>
                </a:lnTo>
                <a:lnTo>
                  <a:pt x="36407" y="21590"/>
                </a:lnTo>
                <a:lnTo>
                  <a:pt x="36683" y="20320"/>
                </a:lnTo>
                <a:lnTo>
                  <a:pt x="37074" y="16510"/>
                </a:lnTo>
                <a:lnTo>
                  <a:pt x="37120" y="13970"/>
                </a:lnTo>
                <a:lnTo>
                  <a:pt x="36959" y="12700"/>
                </a:lnTo>
                <a:lnTo>
                  <a:pt x="36568" y="10160"/>
                </a:lnTo>
                <a:close/>
              </a:path>
              <a:path w="120015" h="187959">
                <a:moveTo>
                  <a:pt x="45942" y="39882"/>
                </a:moveTo>
                <a:lnTo>
                  <a:pt x="46079" y="40640"/>
                </a:lnTo>
                <a:lnTo>
                  <a:pt x="46274" y="41910"/>
                </a:lnTo>
                <a:lnTo>
                  <a:pt x="46395" y="43180"/>
                </a:lnTo>
                <a:lnTo>
                  <a:pt x="46470" y="46990"/>
                </a:lnTo>
                <a:lnTo>
                  <a:pt x="51863" y="46990"/>
                </a:lnTo>
                <a:lnTo>
                  <a:pt x="51311" y="45720"/>
                </a:lnTo>
                <a:lnTo>
                  <a:pt x="50598" y="44450"/>
                </a:lnTo>
                <a:lnTo>
                  <a:pt x="49701" y="43180"/>
                </a:lnTo>
                <a:lnTo>
                  <a:pt x="47884" y="41910"/>
                </a:lnTo>
                <a:lnTo>
                  <a:pt x="46435" y="40640"/>
                </a:lnTo>
                <a:lnTo>
                  <a:pt x="45942" y="39882"/>
                </a:lnTo>
                <a:close/>
              </a:path>
              <a:path w="120015" h="187959">
                <a:moveTo>
                  <a:pt x="82682" y="45720"/>
                </a:moveTo>
                <a:lnTo>
                  <a:pt x="80831" y="45720"/>
                </a:lnTo>
                <a:lnTo>
                  <a:pt x="80601" y="46990"/>
                </a:lnTo>
                <a:lnTo>
                  <a:pt x="82487" y="46990"/>
                </a:lnTo>
                <a:lnTo>
                  <a:pt x="82682" y="45720"/>
                </a:lnTo>
                <a:close/>
              </a:path>
              <a:path w="120015" h="187959">
                <a:moveTo>
                  <a:pt x="83866" y="43180"/>
                </a:moveTo>
                <a:lnTo>
                  <a:pt x="82487" y="43180"/>
                </a:lnTo>
                <a:lnTo>
                  <a:pt x="82096" y="44450"/>
                </a:lnTo>
                <a:lnTo>
                  <a:pt x="81383" y="45720"/>
                </a:lnTo>
                <a:lnTo>
                  <a:pt x="82958" y="45720"/>
                </a:lnTo>
                <a:lnTo>
                  <a:pt x="83234" y="44450"/>
                </a:lnTo>
                <a:lnTo>
                  <a:pt x="83544" y="44450"/>
                </a:lnTo>
                <a:lnTo>
                  <a:pt x="83866" y="43180"/>
                </a:lnTo>
                <a:close/>
              </a:path>
              <a:path w="120015" h="187959">
                <a:moveTo>
                  <a:pt x="84959" y="41910"/>
                </a:moveTo>
                <a:lnTo>
                  <a:pt x="83947" y="41910"/>
                </a:lnTo>
                <a:lnTo>
                  <a:pt x="83429" y="43180"/>
                </a:lnTo>
                <a:lnTo>
                  <a:pt x="84223" y="43180"/>
                </a:lnTo>
                <a:lnTo>
                  <a:pt x="84959" y="41910"/>
                </a:lnTo>
                <a:close/>
              </a:path>
              <a:path w="120015" h="187959">
                <a:moveTo>
                  <a:pt x="92468" y="40640"/>
                </a:moveTo>
                <a:lnTo>
                  <a:pt x="85833" y="40640"/>
                </a:lnTo>
                <a:lnTo>
                  <a:pt x="85166" y="41910"/>
                </a:lnTo>
                <a:lnTo>
                  <a:pt x="92905" y="41910"/>
                </a:lnTo>
                <a:lnTo>
                  <a:pt x="92468" y="40640"/>
                </a:lnTo>
                <a:close/>
              </a:path>
              <a:path w="120015" h="187959">
                <a:moveTo>
                  <a:pt x="45849" y="39370"/>
                </a:moveTo>
                <a:lnTo>
                  <a:pt x="45607" y="39370"/>
                </a:lnTo>
                <a:lnTo>
                  <a:pt x="45942" y="39882"/>
                </a:lnTo>
                <a:lnTo>
                  <a:pt x="45849" y="39370"/>
                </a:lnTo>
                <a:close/>
              </a:path>
              <a:path w="120015" h="187959">
                <a:moveTo>
                  <a:pt x="25046" y="3810"/>
                </a:moveTo>
                <a:lnTo>
                  <a:pt x="12661" y="3809"/>
                </a:lnTo>
                <a:lnTo>
                  <a:pt x="12350" y="5079"/>
                </a:lnTo>
                <a:lnTo>
                  <a:pt x="11798" y="6349"/>
                </a:lnTo>
                <a:lnTo>
                  <a:pt x="11327" y="8889"/>
                </a:lnTo>
                <a:lnTo>
                  <a:pt x="11131" y="10159"/>
                </a:lnTo>
                <a:lnTo>
                  <a:pt x="26150" y="10160"/>
                </a:lnTo>
                <a:lnTo>
                  <a:pt x="26035" y="7620"/>
                </a:lnTo>
                <a:lnTo>
                  <a:pt x="25713" y="6350"/>
                </a:lnTo>
                <a:lnTo>
                  <a:pt x="25517" y="5080"/>
                </a:lnTo>
                <a:lnTo>
                  <a:pt x="25046" y="3810"/>
                </a:lnTo>
                <a:close/>
              </a:path>
              <a:path w="120015" h="187959">
                <a:moveTo>
                  <a:pt x="35936" y="8890"/>
                </a:moveTo>
                <a:lnTo>
                  <a:pt x="27564" y="8890"/>
                </a:lnTo>
                <a:lnTo>
                  <a:pt x="26150" y="10160"/>
                </a:lnTo>
                <a:lnTo>
                  <a:pt x="36292" y="10160"/>
                </a:lnTo>
                <a:lnTo>
                  <a:pt x="35936" y="8890"/>
                </a:lnTo>
                <a:close/>
              </a:path>
              <a:path w="120015" h="187959">
                <a:moveTo>
                  <a:pt x="34441" y="7620"/>
                </a:moveTo>
                <a:lnTo>
                  <a:pt x="30083" y="7620"/>
                </a:lnTo>
                <a:lnTo>
                  <a:pt x="28898" y="8890"/>
                </a:lnTo>
                <a:lnTo>
                  <a:pt x="34993" y="8890"/>
                </a:lnTo>
                <a:lnTo>
                  <a:pt x="34441" y="7620"/>
                </a:lnTo>
                <a:close/>
              </a:path>
              <a:path w="120015" h="187959">
                <a:moveTo>
                  <a:pt x="23401" y="1270"/>
                </a:moveTo>
                <a:lnTo>
                  <a:pt x="14512" y="1269"/>
                </a:lnTo>
                <a:lnTo>
                  <a:pt x="13730" y="2539"/>
                </a:lnTo>
                <a:lnTo>
                  <a:pt x="13017" y="3809"/>
                </a:lnTo>
                <a:lnTo>
                  <a:pt x="24689" y="3810"/>
                </a:lnTo>
                <a:lnTo>
                  <a:pt x="24344" y="2540"/>
                </a:lnTo>
                <a:lnTo>
                  <a:pt x="23666" y="2540"/>
                </a:lnTo>
                <a:lnTo>
                  <a:pt x="23401" y="1270"/>
                </a:lnTo>
                <a:close/>
              </a:path>
              <a:path w="120015" h="187959">
                <a:moveTo>
                  <a:pt x="21941" y="0"/>
                </a:moveTo>
                <a:lnTo>
                  <a:pt x="15766" y="0"/>
                </a:lnTo>
                <a:lnTo>
                  <a:pt x="15340" y="1269"/>
                </a:lnTo>
                <a:lnTo>
                  <a:pt x="22688" y="1270"/>
                </a:lnTo>
                <a:lnTo>
                  <a:pt x="2194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80669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40" h="42545">
                <a:moveTo>
                  <a:pt x="21699" y="12219"/>
                </a:moveTo>
                <a:lnTo>
                  <a:pt x="12695" y="27016"/>
                </a:lnTo>
                <a:lnTo>
                  <a:pt x="12304" y="27176"/>
                </a:lnTo>
                <a:lnTo>
                  <a:pt x="0" y="41939"/>
                </a:lnTo>
                <a:lnTo>
                  <a:pt x="471" y="41698"/>
                </a:lnTo>
                <a:lnTo>
                  <a:pt x="1931" y="41034"/>
                </a:lnTo>
                <a:lnTo>
                  <a:pt x="19583" y="37518"/>
                </a:lnTo>
                <a:lnTo>
                  <a:pt x="30365" y="37518"/>
                </a:lnTo>
                <a:lnTo>
                  <a:pt x="31060" y="37243"/>
                </a:lnTo>
                <a:lnTo>
                  <a:pt x="33921" y="33326"/>
                </a:lnTo>
                <a:lnTo>
                  <a:pt x="12385" y="33326"/>
                </a:lnTo>
                <a:lnTo>
                  <a:pt x="12971" y="32857"/>
                </a:lnTo>
                <a:lnTo>
                  <a:pt x="21343" y="24634"/>
                </a:lnTo>
                <a:lnTo>
                  <a:pt x="22136" y="23729"/>
                </a:lnTo>
                <a:lnTo>
                  <a:pt x="29013" y="13468"/>
                </a:lnTo>
                <a:lnTo>
                  <a:pt x="25402" y="13468"/>
                </a:lnTo>
                <a:lnTo>
                  <a:pt x="25126" y="13433"/>
                </a:lnTo>
                <a:lnTo>
                  <a:pt x="24770" y="13273"/>
                </a:lnTo>
                <a:lnTo>
                  <a:pt x="23942" y="12655"/>
                </a:lnTo>
                <a:lnTo>
                  <a:pt x="23436" y="12494"/>
                </a:lnTo>
                <a:lnTo>
                  <a:pt x="22136" y="12254"/>
                </a:lnTo>
                <a:lnTo>
                  <a:pt x="21699" y="12219"/>
                </a:lnTo>
                <a:close/>
              </a:path>
              <a:path w="53340" h="42545">
                <a:moveTo>
                  <a:pt x="30365" y="37518"/>
                </a:moveTo>
                <a:lnTo>
                  <a:pt x="20917" y="37518"/>
                </a:lnTo>
                <a:lnTo>
                  <a:pt x="22251" y="37552"/>
                </a:lnTo>
                <a:lnTo>
                  <a:pt x="23666" y="37633"/>
                </a:lnTo>
                <a:lnTo>
                  <a:pt x="25080" y="37747"/>
                </a:lnTo>
                <a:lnTo>
                  <a:pt x="26541" y="37942"/>
                </a:lnTo>
                <a:lnTo>
                  <a:pt x="28036" y="37942"/>
                </a:lnTo>
                <a:lnTo>
                  <a:pt x="28703" y="37907"/>
                </a:lnTo>
                <a:lnTo>
                  <a:pt x="29996" y="37633"/>
                </a:lnTo>
                <a:lnTo>
                  <a:pt x="30365" y="37518"/>
                </a:lnTo>
                <a:close/>
              </a:path>
              <a:path w="53340" h="42545">
                <a:moveTo>
                  <a:pt x="50759" y="0"/>
                </a:moveTo>
                <a:lnTo>
                  <a:pt x="49600" y="1809"/>
                </a:lnTo>
                <a:lnTo>
                  <a:pt x="47504" y="4661"/>
                </a:lnTo>
                <a:lnTo>
                  <a:pt x="46168" y="6310"/>
                </a:lnTo>
                <a:lnTo>
                  <a:pt x="45260" y="7329"/>
                </a:lnTo>
                <a:lnTo>
                  <a:pt x="44469" y="8268"/>
                </a:lnTo>
                <a:lnTo>
                  <a:pt x="12385" y="33326"/>
                </a:lnTo>
                <a:lnTo>
                  <a:pt x="33921" y="33326"/>
                </a:lnTo>
                <a:lnTo>
                  <a:pt x="33804" y="30509"/>
                </a:lnTo>
                <a:lnTo>
                  <a:pt x="33693" y="29914"/>
                </a:lnTo>
                <a:lnTo>
                  <a:pt x="33452" y="29020"/>
                </a:lnTo>
                <a:lnTo>
                  <a:pt x="39359" y="29020"/>
                </a:lnTo>
                <a:lnTo>
                  <a:pt x="47804" y="23065"/>
                </a:lnTo>
                <a:lnTo>
                  <a:pt x="47930" y="22595"/>
                </a:lnTo>
                <a:lnTo>
                  <a:pt x="46221" y="15037"/>
                </a:lnTo>
                <a:lnTo>
                  <a:pt x="46276" y="14808"/>
                </a:lnTo>
                <a:lnTo>
                  <a:pt x="53029" y="5016"/>
                </a:lnTo>
                <a:lnTo>
                  <a:pt x="52921" y="2347"/>
                </a:lnTo>
                <a:lnTo>
                  <a:pt x="52679" y="1809"/>
                </a:lnTo>
                <a:lnTo>
                  <a:pt x="52369" y="1339"/>
                </a:lnTo>
                <a:lnTo>
                  <a:pt x="51932" y="824"/>
                </a:lnTo>
                <a:lnTo>
                  <a:pt x="51391" y="400"/>
                </a:lnTo>
                <a:lnTo>
                  <a:pt x="50759" y="0"/>
                </a:lnTo>
                <a:close/>
              </a:path>
              <a:path w="53340" h="42545">
                <a:moveTo>
                  <a:pt x="39359" y="29020"/>
                </a:moveTo>
                <a:lnTo>
                  <a:pt x="33452" y="29020"/>
                </a:lnTo>
                <a:lnTo>
                  <a:pt x="34912" y="29215"/>
                </a:lnTo>
                <a:lnTo>
                  <a:pt x="35545" y="29215"/>
                </a:lnTo>
                <a:lnTo>
                  <a:pt x="36246" y="29249"/>
                </a:lnTo>
                <a:lnTo>
                  <a:pt x="37040" y="29249"/>
                </a:lnTo>
                <a:lnTo>
                  <a:pt x="39359" y="29020"/>
                </a:lnTo>
                <a:close/>
              </a:path>
              <a:path w="53340" h="42545">
                <a:moveTo>
                  <a:pt x="37071" y="8612"/>
                </a:moveTo>
                <a:lnTo>
                  <a:pt x="31141" y="8612"/>
                </a:lnTo>
                <a:lnTo>
                  <a:pt x="31417" y="9162"/>
                </a:lnTo>
                <a:lnTo>
                  <a:pt x="31693" y="9872"/>
                </a:lnTo>
                <a:lnTo>
                  <a:pt x="32108" y="11280"/>
                </a:lnTo>
                <a:lnTo>
                  <a:pt x="32350" y="12334"/>
                </a:lnTo>
                <a:lnTo>
                  <a:pt x="32470" y="13193"/>
                </a:lnTo>
                <a:lnTo>
                  <a:pt x="32590" y="16365"/>
                </a:lnTo>
                <a:lnTo>
                  <a:pt x="37071" y="8612"/>
                </a:lnTo>
                <a:close/>
              </a:path>
              <a:path w="53340" h="42545">
                <a:moveTo>
                  <a:pt x="34360" y="2393"/>
                </a:moveTo>
                <a:lnTo>
                  <a:pt x="26194" y="12609"/>
                </a:lnTo>
                <a:lnTo>
                  <a:pt x="26069" y="13078"/>
                </a:lnTo>
                <a:lnTo>
                  <a:pt x="25793" y="13399"/>
                </a:lnTo>
                <a:lnTo>
                  <a:pt x="25632" y="13468"/>
                </a:lnTo>
                <a:lnTo>
                  <a:pt x="29013" y="13468"/>
                </a:lnTo>
                <a:lnTo>
                  <a:pt x="30071" y="11280"/>
                </a:lnTo>
                <a:lnTo>
                  <a:pt x="31141" y="8612"/>
                </a:lnTo>
                <a:lnTo>
                  <a:pt x="37071" y="8612"/>
                </a:lnTo>
                <a:lnTo>
                  <a:pt x="38063" y="6894"/>
                </a:lnTo>
                <a:lnTo>
                  <a:pt x="38454" y="6310"/>
                </a:lnTo>
                <a:lnTo>
                  <a:pt x="38567" y="5920"/>
                </a:lnTo>
                <a:lnTo>
                  <a:pt x="35154" y="2508"/>
                </a:lnTo>
                <a:lnTo>
                  <a:pt x="34360" y="239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0163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9832" y="0"/>
                </a:moveTo>
                <a:lnTo>
                  <a:pt x="0" y="10376"/>
                </a:lnTo>
                <a:lnTo>
                  <a:pt x="517" y="10501"/>
                </a:lnTo>
                <a:lnTo>
                  <a:pt x="1770" y="10731"/>
                </a:lnTo>
                <a:lnTo>
                  <a:pt x="2598" y="10811"/>
                </a:lnTo>
                <a:lnTo>
                  <a:pt x="4013" y="10811"/>
                </a:lnTo>
                <a:lnTo>
                  <a:pt x="5002" y="10650"/>
                </a:lnTo>
                <a:lnTo>
                  <a:pt x="9832" y="4546"/>
                </a:lnTo>
                <a:lnTo>
                  <a:pt x="983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12281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3477" y="0"/>
                </a:moveTo>
                <a:lnTo>
                  <a:pt x="6520" y="3012"/>
                </a:lnTo>
                <a:lnTo>
                  <a:pt x="2633" y="4615"/>
                </a:lnTo>
                <a:lnTo>
                  <a:pt x="0" y="5749"/>
                </a:lnTo>
                <a:lnTo>
                  <a:pt x="4749" y="8807"/>
                </a:lnTo>
                <a:lnTo>
                  <a:pt x="5347" y="8772"/>
                </a:lnTo>
                <a:lnTo>
                  <a:pt x="10648" y="5634"/>
                </a:lnTo>
                <a:lnTo>
                  <a:pt x="11085" y="5210"/>
                </a:lnTo>
                <a:lnTo>
                  <a:pt x="11867" y="4260"/>
                </a:lnTo>
                <a:lnTo>
                  <a:pt x="12580" y="3447"/>
                </a:lnTo>
                <a:lnTo>
                  <a:pt x="13880" y="1523"/>
                </a:lnTo>
                <a:lnTo>
                  <a:pt x="1347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91559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713" y="0"/>
                </a:moveTo>
                <a:lnTo>
                  <a:pt x="0" y="5634"/>
                </a:lnTo>
                <a:lnTo>
                  <a:pt x="114" y="6298"/>
                </a:lnTo>
                <a:lnTo>
                  <a:pt x="275" y="6963"/>
                </a:lnTo>
                <a:lnTo>
                  <a:pt x="712" y="8337"/>
                </a:lnTo>
                <a:lnTo>
                  <a:pt x="862" y="8612"/>
                </a:lnTo>
                <a:lnTo>
                  <a:pt x="1655" y="7707"/>
                </a:lnTo>
                <a:lnTo>
                  <a:pt x="2518" y="6848"/>
                </a:lnTo>
                <a:lnTo>
                  <a:pt x="3380" y="6069"/>
                </a:lnTo>
                <a:lnTo>
                  <a:pt x="5462" y="4386"/>
                </a:lnTo>
                <a:lnTo>
                  <a:pt x="5979" y="4031"/>
                </a:lnTo>
                <a:lnTo>
                  <a:pt x="5991" y="2702"/>
                </a:lnTo>
                <a:lnTo>
                  <a:pt x="3219" y="80"/>
                </a:lnTo>
                <a:lnTo>
                  <a:pt x="271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97002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3319" y="34"/>
                </a:moveTo>
                <a:lnTo>
                  <a:pt x="0" y="3012"/>
                </a:lnTo>
                <a:lnTo>
                  <a:pt x="99" y="3515"/>
                </a:lnTo>
                <a:lnTo>
                  <a:pt x="812" y="3870"/>
                </a:lnTo>
                <a:lnTo>
                  <a:pt x="1514" y="4100"/>
                </a:lnTo>
                <a:lnTo>
                  <a:pt x="1905" y="4180"/>
                </a:lnTo>
                <a:lnTo>
                  <a:pt x="2307" y="4180"/>
                </a:lnTo>
                <a:lnTo>
                  <a:pt x="2652" y="4100"/>
                </a:lnTo>
                <a:lnTo>
                  <a:pt x="3561" y="3012"/>
                </a:lnTo>
                <a:lnTo>
                  <a:pt x="3480" y="584"/>
                </a:lnTo>
                <a:lnTo>
                  <a:pt x="3319" y="34"/>
                </a:lnTo>
                <a:close/>
              </a:path>
              <a:path w="3809" h="4445">
                <a:moveTo>
                  <a:pt x="2457" y="0"/>
                </a:moveTo>
                <a:lnTo>
                  <a:pt x="2100" y="34"/>
                </a:lnTo>
                <a:lnTo>
                  <a:pt x="2618" y="34"/>
                </a:lnTo>
                <a:lnTo>
                  <a:pt x="24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2238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7670" y="0"/>
                </a:moveTo>
                <a:lnTo>
                  <a:pt x="0" y="8887"/>
                </a:lnTo>
                <a:lnTo>
                  <a:pt x="781" y="8257"/>
                </a:lnTo>
                <a:lnTo>
                  <a:pt x="2046" y="7512"/>
                </a:lnTo>
                <a:lnTo>
                  <a:pt x="3346" y="6928"/>
                </a:lnTo>
                <a:lnTo>
                  <a:pt x="5071" y="6264"/>
                </a:lnTo>
                <a:lnTo>
                  <a:pt x="6094" y="5909"/>
                </a:lnTo>
                <a:lnTo>
                  <a:pt x="8532" y="5165"/>
                </a:lnTo>
                <a:lnTo>
                  <a:pt x="8417" y="1878"/>
                </a:lnTo>
                <a:lnTo>
                  <a:pt x="8208" y="1019"/>
                </a:lnTo>
                <a:lnTo>
                  <a:pt x="8061" y="664"/>
                </a:lnTo>
                <a:lnTo>
                  <a:pt x="767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2434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8256" y="0"/>
                </a:moveTo>
                <a:lnTo>
                  <a:pt x="0" y="13617"/>
                </a:lnTo>
                <a:lnTo>
                  <a:pt x="1770" y="11933"/>
                </a:lnTo>
                <a:lnTo>
                  <a:pt x="5151" y="8887"/>
                </a:lnTo>
                <a:lnTo>
                  <a:pt x="6646" y="7593"/>
                </a:lnTo>
                <a:lnTo>
                  <a:pt x="7946" y="6539"/>
                </a:lnTo>
                <a:lnTo>
                  <a:pt x="8923" y="5714"/>
                </a:lnTo>
                <a:lnTo>
                  <a:pt x="9832" y="5004"/>
                </a:lnTo>
                <a:lnTo>
                  <a:pt x="9832" y="4306"/>
                </a:lnTo>
                <a:lnTo>
                  <a:pt x="9508" y="2622"/>
                </a:lnTo>
                <a:lnTo>
                  <a:pt x="8383" y="3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93640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18790" y="12953"/>
                </a:moveTo>
                <a:lnTo>
                  <a:pt x="15536" y="14096"/>
                </a:lnTo>
                <a:lnTo>
                  <a:pt x="14984" y="14477"/>
                </a:lnTo>
                <a:lnTo>
                  <a:pt x="14271" y="15239"/>
                </a:lnTo>
                <a:lnTo>
                  <a:pt x="13765" y="15747"/>
                </a:lnTo>
                <a:lnTo>
                  <a:pt x="13132" y="16509"/>
                </a:lnTo>
                <a:lnTo>
                  <a:pt x="0" y="35686"/>
                </a:lnTo>
                <a:lnTo>
                  <a:pt x="1138" y="34543"/>
                </a:lnTo>
                <a:lnTo>
                  <a:pt x="2693" y="32511"/>
                </a:lnTo>
                <a:lnTo>
                  <a:pt x="4956" y="29463"/>
                </a:lnTo>
                <a:lnTo>
                  <a:pt x="9521" y="25780"/>
                </a:lnTo>
                <a:lnTo>
                  <a:pt x="11488" y="24129"/>
                </a:lnTo>
                <a:lnTo>
                  <a:pt x="13765" y="22478"/>
                </a:lnTo>
                <a:lnTo>
                  <a:pt x="16283" y="20573"/>
                </a:lnTo>
                <a:lnTo>
                  <a:pt x="22056" y="16636"/>
                </a:lnTo>
                <a:lnTo>
                  <a:pt x="25287" y="14477"/>
                </a:lnTo>
                <a:lnTo>
                  <a:pt x="26932" y="13461"/>
                </a:lnTo>
                <a:lnTo>
                  <a:pt x="27587" y="13080"/>
                </a:lnTo>
                <a:lnTo>
                  <a:pt x="18870" y="13080"/>
                </a:lnTo>
                <a:lnTo>
                  <a:pt x="18790" y="12953"/>
                </a:lnTo>
                <a:close/>
              </a:path>
              <a:path w="67945" h="36195">
                <a:moveTo>
                  <a:pt x="38259" y="27431"/>
                </a:moveTo>
                <a:lnTo>
                  <a:pt x="14742" y="27431"/>
                </a:lnTo>
                <a:lnTo>
                  <a:pt x="17375" y="27558"/>
                </a:lnTo>
                <a:lnTo>
                  <a:pt x="18364" y="27558"/>
                </a:lnTo>
                <a:lnTo>
                  <a:pt x="20411" y="27812"/>
                </a:lnTo>
                <a:lnTo>
                  <a:pt x="23827" y="28447"/>
                </a:lnTo>
                <a:lnTo>
                  <a:pt x="25046" y="28574"/>
                </a:lnTo>
                <a:lnTo>
                  <a:pt x="27564" y="29209"/>
                </a:lnTo>
                <a:lnTo>
                  <a:pt x="30750" y="30098"/>
                </a:lnTo>
                <a:lnTo>
                  <a:pt x="31888" y="30479"/>
                </a:lnTo>
                <a:lnTo>
                  <a:pt x="32670" y="30606"/>
                </a:lnTo>
                <a:lnTo>
                  <a:pt x="33935" y="30733"/>
                </a:lnTo>
                <a:lnTo>
                  <a:pt x="34797" y="30733"/>
                </a:lnTo>
                <a:lnTo>
                  <a:pt x="35625" y="30606"/>
                </a:lnTo>
                <a:lnTo>
                  <a:pt x="38121" y="28193"/>
                </a:lnTo>
                <a:lnTo>
                  <a:pt x="38259" y="27431"/>
                </a:lnTo>
                <a:close/>
              </a:path>
              <a:path w="67945" h="36195">
                <a:moveTo>
                  <a:pt x="23390" y="23875"/>
                </a:moveTo>
                <a:lnTo>
                  <a:pt x="19503" y="23875"/>
                </a:lnTo>
                <a:lnTo>
                  <a:pt x="17456" y="24129"/>
                </a:lnTo>
                <a:lnTo>
                  <a:pt x="15375" y="24510"/>
                </a:lnTo>
                <a:lnTo>
                  <a:pt x="13293" y="25145"/>
                </a:lnTo>
                <a:lnTo>
                  <a:pt x="12235" y="25399"/>
                </a:lnTo>
                <a:lnTo>
                  <a:pt x="9165" y="26923"/>
                </a:lnTo>
                <a:lnTo>
                  <a:pt x="8176" y="27558"/>
                </a:lnTo>
                <a:lnTo>
                  <a:pt x="7198" y="28320"/>
                </a:lnTo>
                <a:lnTo>
                  <a:pt x="7589" y="28193"/>
                </a:lnTo>
                <a:lnTo>
                  <a:pt x="8728" y="27939"/>
                </a:lnTo>
                <a:lnTo>
                  <a:pt x="9556" y="27812"/>
                </a:lnTo>
                <a:lnTo>
                  <a:pt x="11798" y="27558"/>
                </a:lnTo>
                <a:lnTo>
                  <a:pt x="13178" y="27431"/>
                </a:lnTo>
                <a:lnTo>
                  <a:pt x="38259" y="27431"/>
                </a:lnTo>
                <a:lnTo>
                  <a:pt x="38293" y="26796"/>
                </a:lnTo>
                <a:lnTo>
                  <a:pt x="38130" y="25526"/>
                </a:lnTo>
                <a:lnTo>
                  <a:pt x="31888" y="25526"/>
                </a:lnTo>
                <a:lnTo>
                  <a:pt x="29450" y="24891"/>
                </a:lnTo>
                <a:lnTo>
                  <a:pt x="28231" y="24637"/>
                </a:lnTo>
                <a:lnTo>
                  <a:pt x="26782" y="24383"/>
                </a:lnTo>
                <a:lnTo>
                  <a:pt x="23390" y="23875"/>
                </a:lnTo>
                <a:close/>
              </a:path>
              <a:path w="67945" h="36195">
                <a:moveTo>
                  <a:pt x="67246" y="7112"/>
                </a:moveTo>
                <a:lnTo>
                  <a:pt x="57797" y="7112"/>
                </a:lnTo>
                <a:lnTo>
                  <a:pt x="60120" y="7239"/>
                </a:lnTo>
                <a:lnTo>
                  <a:pt x="61258" y="7493"/>
                </a:lnTo>
                <a:lnTo>
                  <a:pt x="62431" y="7620"/>
                </a:lnTo>
                <a:lnTo>
                  <a:pt x="63616" y="8001"/>
                </a:lnTo>
                <a:lnTo>
                  <a:pt x="64754" y="8255"/>
                </a:lnTo>
                <a:lnTo>
                  <a:pt x="64593" y="8255"/>
                </a:lnTo>
                <a:lnTo>
                  <a:pt x="64087" y="8382"/>
                </a:lnTo>
                <a:lnTo>
                  <a:pt x="60626" y="8890"/>
                </a:lnTo>
                <a:lnTo>
                  <a:pt x="22378" y="19557"/>
                </a:lnTo>
                <a:lnTo>
                  <a:pt x="24218" y="19557"/>
                </a:lnTo>
                <a:lnTo>
                  <a:pt x="25483" y="19938"/>
                </a:lnTo>
                <a:lnTo>
                  <a:pt x="31888" y="25526"/>
                </a:lnTo>
                <a:lnTo>
                  <a:pt x="38130" y="25526"/>
                </a:lnTo>
                <a:lnTo>
                  <a:pt x="37902" y="24383"/>
                </a:lnTo>
                <a:lnTo>
                  <a:pt x="37626" y="23367"/>
                </a:lnTo>
                <a:lnTo>
                  <a:pt x="37329" y="22732"/>
                </a:lnTo>
                <a:lnTo>
                  <a:pt x="37040" y="21843"/>
                </a:lnTo>
                <a:lnTo>
                  <a:pt x="37074" y="20573"/>
                </a:lnTo>
                <a:lnTo>
                  <a:pt x="37316" y="20446"/>
                </a:lnTo>
                <a:lnTo>
                  <a:pt x="37672" y="20319"/>
                </a:lnTo>
                <a:lnTo>
                  <a:pt x="55438" y="20320"/>
                </a:lnTo>
                <a:lnTo>
                  <a:pt x="55746" y="19304"/>
                </a:lnTo>
                <a:lnTo>
                  <a:pt x="56026" y="18161"/>
                </a:lnTo>
                <a:lnTo>
                  <a:pt x="56204" y="16891"/>
                </a:lnTo>
                <a:lnTo>
                  <a:pt x="56382" y="15240"/>
                </a:lnTo>
                <a:lnTo>
                  <a:pt x="57130" y="15113"/>
                </a:lnTo>
                <a:lnTo>
                  <a:pt x="67395" y="9144"/>
                </a:lnTo>
                <a:lnTo>
                  <a:pt x="67272" y="7239"/>
                </a:lnTo>
                <a:close/>
              </a:path>
              <a:path w="67945" h="36195">
                <a:moveTo>
                  <a:pt x="55438" y="20320"/>
                </a:moveTo>
                <a:lnTo>
                  <a:pt x="37902" y="20319"/>
                </a:lnTo>
                <a:lnTo>
                  <a:pt x="38454" y="20446"/>
                </a:lnTo>
                <a:lnTo>
                  <a:pt x="38811" y="20573"/>
                </a:lnTo>
                <a:lnTo>
                  <a:pt x="39627" y="20954"/>
                </a:lnTo>
                <a:lnTo>
                  <a:pt x="41249" y="21843"/>
                </a:lnTo>
                <a:lnTo>
                  <a:pt x="42537" y="22732"/>
                </a:lnTo>
                <a:lnTo>
                  <a:pt x="43963" y="23494"/>
                </a:lnTo>
                <a:lnTo>
                  <a:pt x="50368" y="25146"/>
                </a:lnTo>
                <a:lnTo>
                  <a:pt x="51035" y="25019"/>
                </a:lnTo>
                <a:lnTo>
                  <a:pt x="55303" y="20701"/>
                </a:lnTo>
                <a:lnTo>
                  <a:pt x="55438" y="20320"/>
                </a:lnTo>
                <a:close/>
              </a:path>
              <a:path w="67945" h="36195">
                <a:moveTo>
                  <a:pt x="27288" y="3428"/>
                </a:moveTo>
                <a:lnTo>
                  <a:pt x="25954" y="3428"/>
                </a:lnTo>
                <a:lnTo>
                  <a:pt x="25092" y="3809"/>
                </a:lnTo>
                <a:lnTo>
                  <a:pt x="24735" y="3936"/>
                </a:lnTo>
                <a:lnTo>
                  <a:pt x="18870" y="13080"/>
                </a:lnTo>
                <a:lnTo>
                  <a:pt x="27587" y="13080"/>
                </a:lnTo>
                <a:lnTo>
                  <a:pt x="30428" y="11429"/>
                </a:lnTo>
                <a:lnTo>
                  <a:pt x="32245" y="10540"/>
                </a:lnTo>
                <a:lnTo>
                  <a:pt x="34084" y="9524"/>
                </a:lnTo>
                <a:lnTo>
                  <a:pt x="37822" y="7619"/>
                </a:lnTo>
                <a:lnTo>
                  <a:pt x="38379" y="7365"/>
                </a:lnTo>
                <a:lnTo>
                  <a:pt x="32279" y="7365"/>
                </a:lnTo>
                <a:lnTo>
                  <a:pt x="32084" y="7238"/>
                </a:lnTo>
                <a:lnTo>
                  <a:pt x="31141" y="5968"/>
                </a:lnTo>
                <a:lnTo>
                  <a:pt x="30589" y="5587"/>
                </a:lnTo>
                <a:lnTo>
                  <a:pt x="29887" y="4952"/>
                </a:lnTo>
                <a:lnTo>
                  <a:pt x="29013" y="4444"/>
                </a:lnTo>
                <a:lnTo>
                  <a:pt x="27794" y="3682"/>
                </a:lnTo>
                <a:lnTo>
                  <a:pt x="27288" y="3428"/>
                </a:lnTo>
                <a:close/>
              </a:path>
              <a:path w="67945" h="36195">
                <a:moveTo>
                  <a:pt x="46536" y="4953"/>
                </a:moveTo>
                <a:lnTo>
                  <a:pt x="43721" y="4953"/>
                </a:lnTo>
                <a:lnTo>
                  <a:pt x="43491" y="5080"/>
                </a:lnTo>
                <a:lnTo>
                  <a:pt x="42065" y="5714"/>
                </a:lnTo>
                <a:lnTo>
                  <a:pt x="39236" y="11937"/>
                </a:lnTo>
                <a:lnTo>
                  <a:pt x="39834" y="11556"/>
                </a:lnTo>
                <a:lnTo>
                  <a:pt x="41479" y="10794"/>
                </a:lnTo>
                <a:lnTo>
                  <a:pt x="42663" y="10286"/>
                </a:lnTo>
                <a:lnTo>
                  <a:pt x="44032" y="9651"/>
                </a:lnTo>
                <a:lnTo>
                  <a:pt x="45607" y="9144"/>
                </a:lnTo>
                <a:lnTo>
                  <a:pt x="47344" y="8636"/>
                </a:lnTo>
                <a:lnTo>
                  <a:pt x="50207" y="7874"/>
                </a:lnTo>
                <a:lnTo>
                  <a:pt x="52288" y="7493"/>
                </a:lnTo>
                <a:lnTo>
                  <a:pt x="55554" y="7112"/>
                </a:lnTo>
                <a:lnTo>
                  <a:pt x="67246" y="7112"/>
                </a:lnTo>
                <a:lnTo>
                  <a:pt x="66998" y="6223"/>
                </a:lnTo>
                <a:lnTo>
                  <a:pt x="47298" y="6223"/>
                </a:lnTo>
                <a:lnTo>
                  <a:pt x="47022" y="6096"/>
                </a:lnTo>
                <a:lnTo>
                  <a:pt x="46826" y="5969"/>
                </a:lnTo>
                <a:lnTo>
                  <a:pt x="46596" y="5334"/>
                </a:lnTo>
                <a:lnTo>
                  <a:pt x="46536" y="4953"/>
                </a:lnTo>
                <a:close/>
              </a:path>
              <a:path w="67945" h="36195">
                <a:moveTo>
                  <a:pt x="43054" y="0"/>
                </a:moveTo>
                <a:lnTo>
                  <a:pt x="38454" y="1523"/>
                </a:lnTo>
                <a:lnTo>
                  <a:pt x="37707" y="2031"/>
                </a:lnTo>
                <a:lnTo>
                  <a:pt x="36925" y="2793"/>
                </a:lnTo>
                <a:lnTo>
                  <a:pt x="36097" y="3555"/>
                </a:lnTo>
                <a:lnTo>
                  <a:pt x="35188" y="4571"/>
                </a:lnTo>
                <a:lnTo>
                  <a:pt x="34832" y="5079"/>
                </a:lnTo>
                <a:lnTo>
                  <a:pt x="33935" y="6222"/>
                </a:lnTo>
                <a:lnTo>
                  <a:pt x="33142" y="6984"/>
                </a:lnTo>
                <a:lnTo>
                  <a:pt x="32394" y="7365"/>
                </a:lnTo>
                <a:lnTo>
                  <a:pt x="38379" y="7365"/>
                </a:lnTo>
                <a:lnTo>
                  <a:pt x="41720" y="5841"/>
                </a:lnTo>
                <a:lnTo>
                  <a:pt x="43721" y="4953"/>
                </a:lnTo>
                <a:lnTo>
                  <a:pt x="46536" y="4953"/>
                </a:lnTo>
                <a:lnTo>
                  <a:pt x="46021" y="3302"/>
                </a:lnTo>
                <a:lnTo>
                  <a:pt x="45883" y="2921"/>
                </a:lnTo>
                <a:lnTo>
                  <a:pt x="45527" y="2286"/>
                </a:lnTo>
                <a:lnTo>
                  <a:pt x="45297" y="1778"/>
                </a:lnTo>
                <a:lnTo>
                  <a:pt x="45055" y="1524"/>
                </a:lnTo>
                <a:lnTo>
                  <a:pt x="44825" y="1143"/>
                </a:lnTo>
                <a:lnTo>
                  <a:pt x="44193" y="635"/>
                </a:lnTo>
                <a:lnTo>
                  <a:pt x="43836" y="381"/>
                </a:lnTo>
                <a:lnTo>
                  <a:pt x="43445" y="254"/>
                </a:lnTo>
                <a:lnTo>
                  <a:pt x="43054" y="0"/>
                </a:lnTo>
                <a:close/>
              </a:path>
              <a:path w="67945" h="36195">
                <a:moveTo>
                  <a:pt x="60396" y="762"/>
                </a:moveTo>
                <a:lnTo>
                  <a:pt x="58579" y="762"/>
                </a:lnTo>
                <a:lnTo>
                  <a:pt x="57164" y="1143"/>
                </a:lnTo>
                <a:lnTo>
                  <a:pt x="56417" y="1270"/>
                </a:lnTo>
                <a:lnTo>
                  <a:pt x="55635" y="1524"/>
                </a:lnTo>
                <a:lnTo>
                  <a:pt x="53979" y="2286"/>
                </a:lnTo>
                <a:lnTo>
                  <a:pt x="53082" y="2667"/>
                </a:lnTo>
                <a:lnTo>
                  <a:pt x="52173" y="3302"/>
                </a:lnTo>
                <a:lnTo>
                  <a:pt x="51230" y="3810"/>
                </a:lnTo>
                <a:lnTo>
                  <a:pt x="50253" y="4445"/>
                </a:lnTo>
                <a:lnTo>
                  <a:pt x="49230" y="5334"/>
                </a:lnTo>
                <a:lnTo>
                  <a:pt x="48160" y="6096"/>
                </a:lnTo>
                <a:lnTo>
                  <a:pt x="47930" y="6223"/>
                </a:lnTo>
                <a:lnTo>
                  <a:pt x="66998" y="6223"/>
                </a:lnTo>
                <a:lnTo>
                  <a:pt x="61960" y="1016"/>
                </a:lnTo>
                <a:lnTo>
                  <a:pt x="60396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81450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6336" y="0"/>
                </a:moveTo>
                <a:lnTo>
                  <a:pt x="3541" y="1328"/>
                </a:lnTo>
                <a:lnTo>
                  <a:pt x="2437" y="1992"/>
                </a:lnTo>
                <a:lnTo>
                  <a:pt x="2012" y="2347"/>
                </a:lnTo>
                <a:lnTo>
                  <a:pt x="1494" y="2737"/>
                </a:lnTo>
                <a:lnTo>
                  <a:pt x="1023" y="3172"/>
                </a:lnTo>
                <a:lnTo>
                  <a:pt x="597" y="3641"/>
                </a:lnTo>
                <a:lnTo>
                  <a:pt x="232" y="4191"/>
                </a:lnTo>
                <a:lnTo>
                  <a:pt x="0" y="4615"/>
                </a:lnTo>
                <a:lnTo>
                  <a:pt x="0" y="5634"/>
                </a:lnTo>
                <a:lnTo>
                  <a:pt x="2679" y="7512"/>
                </a:lnTo>
                <a:lnTo>
                  <a:pt x="2989" y="7478"/>
                </a:lnTo>
                <a:lnTo>
                  <a:pt x="8022" y="3641"/>
                </a:lnTo>
                <a:lnTo>
                  <a:pt x="7956" y="1992"/>
                </a:lnTo>
                <a:lnTo>
                  <a:pt x="7625" y="939"/>
                </a:lnTo>
                <a:lnTo>
                  <a:pt x="7440" y="469"/>
                </a:lnTo>
                <a:lnTo>
                  <a:pt x="7164" y="274"/>
                </a:lnTo>
                <a:lnTo>
                  <a:pt x="7003" y="194"/>
                </a:lnTo>
                <a:lnTo>
                  <a:pt x="6566" y="34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80784" y="47069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242" y="0"/>
                </a:moveTo>
                <a:lnTo>
                  <a:pt x="195" y="1339"/>
                </a:lnTo>
                <a:lnTo>
                  <a:pt x="80" y="1649"/>
                </a:lnTo>
                <a:lnTo>
                  <a:pt x="0" y="3493"/>
                </a:lnTo>
                <a:lnTo>
                  <a:pt x="321" y="3218"/>
                </a:lnTo>
                <a:lnTo>
                  <a:pt x="1218" y="2553"/>
                </a:lnTo>
                <a:lnTo>
                  <a:pt x="1885" y="2153"/>
                </a:lnTo>
                <a:lnTo>
                  <a:pt x="2679" y="1729"/>
                </a:lnTo>
                <a:lnTo>
                  <a:pt x="3779" y="1339"/>
                </a:lnTo>
                <a:lnTo>
                  <a:pt x="4760" y="1065"/>
                </a:lnTo>
                <a:lnTo>
                  <a:pt x="4565" y="904"/>
                </a:lnTo>
                <a:lnTo>
                  <a:pt x="3576" y="400"/>
                </a:lnTo>
                <a:lnTo>
                  <a:pt x="3150" y="240"/>
                </a:lnTo>
                <a:lnTo>
                  <a:pt x="224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91053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5" h="28575">
                <a:moveTo>
                  <a:pt x="67119" y="20752"/>
                </a:moveTo>
                <a:lnTo>
                  <a:pt x="32314" y="20752"/>
                </a:lnTo>
                <a:lnTo>
                  <a:pt x="33167" y="22275"/>
                </a:lnTo>
                <a:lnTo>
                  <a:pt x="33671" y="23053"/>
                </a:lnTo>
                <a:lnTo>
                  <a:pt x="42962" y="28184"/>
                </a:lnTo>
                <a:lnTo>
                  <a:pt x="44066" y="28104"/>
                </a:lnTo>
                <a:lnTo>
                  <a:pt x="50126" y="26421"/>
                </a:lnTo>
                <a:lnTo>
                  <a:pt x="50517" y="26226"/>
                </a:lnTo>
                <a:lnTo>
                  <a:pt x="51184" y="25756"/>
                </a:lnTo>
                <a:lnTo>
                  <a:pt x="56469" y="25756"/>
                </a:lnTo>
                <a:lnTo>
                  <a:pt x="57590" y="25562"/>
                </a:lnTo>
                <a:lnTo>
                  <a:pt x="66146" y="21530"/>
                </a:lnTo>
                <a:lnTo>
                  <a:pt x="67119" y="20752"/>
                </a:lnTo>
                <a:close/>
              </a:path>
              <a:path w="69215" h="28575">
                <a:moveTo>
                  <a:pt x="56469" y="25756"/>
                </a:moveTo>
                <a:lnTo>
                  <a:pt x="51184" y="25756"/>
                </a:lnTo>
                <a:lnTo>
                  <a:pt x="52162" y="25882"/>
                </a:lnTo>
                <a:lnTo>
                  <a:pt x="53116" y="25951"/>
                </a:lnTo>
                <a:lnTo>
                  <a:pt x="54059" y="25951"/>
                </a:lnTo>
                <a:lnTo>
                  <a:pt x="55002" y="25917"/>
                </a:lnTo>
                <a:lnTo>
                  <a:pt x="55865" y="25836"/>
                </a:lnTo>
                <a:lnTo>
                  <a:pt x="56469" y="25756"/>
                </a:lnTo>
                <a:close/>
              </a:path>
              <a:path w="69215" h="28575">
                <a:moveTo>
                  <a:pt x="19291" y="8337"/>
                </a:moveTo>
                <a:lnTo>
                  <a:pt x="4990" y="8337"/>
                </a:lnTo>
                <a:lnTo>
                  <a:pt x="5657" y="8371"/>
                </a:lnTo>
                <a:lnTo>
                  <a:pt x="7463" y="8612"/>
                </a:lnTo>
                <a:lnTo>
                  <a:pt x="12534" y="12093"/>
                </a:lnTo>
                <a:lnTo>
                  <a:pt x="12974" y="12609"/>
                </a:lnTo>
                <a:lnTo>
                  <a:pt x="19296" y="14567"/>
                </a:lnTo>
                <a:lnTo>
                  <a:pt x="20871" y="17064"/>
                </a:lnTo>
                <a:lnTo>
                  <a:pt x="28737" y="24897"/>
                </a:lnTo>
                <a:lnTo>
                  <a:pt x="29013" y="24863"/>
                </a:lnTo>
                <a:lnTo>
                  <a:pt x="32199" y="20981"/>
                </a:lnTo>
                <a:lnTo>
                  <a:pt x="32314" y="20752"/>
                </a:lnTo>
                <a:lnTo>
                  <a:pt x="67119" y="20752"/>
                </a:lnTo>
                <a:lnTo>
                  <a:pt x="67737" y="20202"/>
                </a:lnTo>
                <a:lnTo>
                  <a:pt x="58889" y="20202"/>
                </a:lnTo>
                <a:lnTo>
                  <a:pt x="57199" y="20156"/>
                </a:lnTo>
                <a:lnTo>
                  <a:pt x="31290" y="12254"/>
                </a:lnTo>
                <a:lnTo>
                  <a:pt x="29876" y="11624"/>
                </a:lnTo>
                <a:lnTo>
                  <a:pt x="26897" y="10490"/>
                </a:lnTo>
                <a:lnTo>
                  <a:pt x="23938" y="9551"/>
                </a:lnTo>
                <a:lnTo>
                  <a:pt x="21619" y="8887"/>
                </a:lnTo>
                <a:lnTo>
                  <a:pt x="19291" y="8337"/>
                </a:lnTo>
                <a:close/>
              </a:path>
              <a:path w="69215" h="28575">
                <a:moveTo>
                  <a:pt x="68951" y="19022"/>
                </a:moveTo>
                <a:lnTo>
                  <a:pt x="60545" y="20202"/>
                </a:lnTo>
                <a:lnTo>
                  <a:pt x="67737" y="20202"/>
                </a:lnTo>
                <a:lnTo>
                  <a:pt x="68640" y="19343"/>
                </a:lnTo>
                <a:lnTo>
                  <a:pt x="68951" y="19022"/>
                </a:lnTo>
                <a:close/>
              </a:path>
              <a:path w="69215" h="28575">
                <a:moveTo>
                  <a:pt x="57656" y="8222"/>
                </a:moveTo>
                <a:lnTo>
                  <a:pt x="53507" y="8222"/>
                </a:lnTo>
                <a:lnTo>
                  <a:pt x="52413" y="10055"/>
                </a:lnTo>
                <a:lnTo>
                  <a:pt x="51665" y="11074"/>
                </a:lnTo>
                <a:lnTo>
                  <a:pt x="45561" y="16285"/>
                </a:lnTo>
                <a:lnTo>
                  <a:pt x="46861" y="16445"/>
                </a:lnTo>
                <a:lnTo>
                  <a:pt x="48034" y="16560"/>
                </a:lnTo>
                <a:lnTo>
                  <a:pt x="49138" y="16594"/>
                </a:lnTo>
                <a:lnTo>
                  <a:pt x="50161" y="16594"/>
                </a:lnTo>
                <a:lnTo>
                  <a:pt x="51104" y="16560"/>
                </a:lnTo>
                <a:lnTo>
                  <a:pt x="57795" y="12093"/>
                </a:lnTo>
                <a:lnTo>
                  <a:pt x="57686" y="8337"/>
                </a:lnTo>
                <a:close/>
              </a:path>
              <a:path w="69215" h="28575">
                <a:moveTo>
                  <a:pt x="50943" y="4936"/>
                </a:moveTo>
                <a:lnTo>
                  <a:pt x="43560" y="5794"/>
                </a:lnTo>
                <a:lnTo>
                  <a:pt x="35027" y="5794"/>
                </a:lnTo>
                <a:lnTo>
                  <a:pt x="30428" y="9826"/>
                </a:lnTo>
                <a:lnTo>
                  <a:pt x="31532" y="10101"/>
                </a:lnTo>
                <a:lnTo>
                  <a:pt x="33762" y="10524"/>
                </a:lnTo>
                <a:lnTo>
                  <a:pt x="35924" y="10765"/>
                </a:lnTo>
                <a:lnTo>
                  <a:pt x="36994" y="10845"/>
                </a:lnTo>
                <a:lnTo>
                  <a:pt x="39075" y="10925"/>
                </a:lnTo>
                <a:lnTo>
                  <a:pt x="42065" y="10799"/>
                </a:lnTo>
                <a:lnTo>
                  <a:pt x="53507" y="8222"/>
                </a:lnTo>
                <a:lnTo>
                  <a:pt x="57656" y="8222"/>
                </a:lnTo>
                <a:lnTo>
                  <a:pt x="52323" y="5004"/>
                </a:lnTo>
                <a:lnTo>
                  <a:pt x="50943" y="4936"/>
                </a:lnTo>
                <a:close/>
              </a:path>
              <a:path w="69215" h="28575">
                <a:moveTo>
                  <a:pt x="12810" y="3756"/>
                </a:moveTo>
                <a:lnTo>
                  <a:pt x="0" y="8807"/>
                </a:lnTo>
                <a:lnTo>
                  <a:pt x="942" y="8646"/>
                </a:lnTo>
                <a:lnTo>
                  <a:pt x="2713" y="8417"/>
                </a:lnTo>
                <a:lnTo>
                  <a:pt x="4277" y="8337"/>
                </a:lnTo>
                <a:lnTo>
                  <a:pt x="19291" y="8337"/>
                </a:lnTo>
                <a:lnTo>
                  <a:pt x="18272" y="8096"/>
                </a:lnTo>
                <a:lnTo>
                  <a:pt x="15133" y="7512"/>
                </a:lnTo>
                <a:lnTo>
                  <a:pt x="23741" y="7512"/>
                </a:lnTo>
                <a:lnTo>
                  <a:pt x="24839" y="7432"/>
                </a:lnTo>
                <a:lnTo>
                  <a:pt x="35027" y="5794"/>
                </a:lnTo>
                <a:lnTo>
                  <a:pt x="43560" y="5794"/>
                </a:lnTo>
                <a:lnTo>
                  <a:pt x="42426" y="4225"/>
                </a:lnTo>
                <a:lnTo>
                  <a:pt x="17571" y="4225"/>
                </a:lnTo>
                <a:lnTo>
                  <a:pt x="16777" y="4191"/>
                </a:lnTo>
                <a:lnTo>
                  <a:pt x="15168" y="3996"/>
                </a:lnTo>
                <a:lnTo>
                  <a:pt x="14857" y="3916"/>
                </a:lnTo>
                <a:lnTo>
                  <a:pt x="12810" y="3756"/>
                </a:lnTo>
                <a:close/>
              </a:path>
              <a:path w="69215" h="28575">
                <a:moveTo>
                  <a:pt x="23741" y="7512"/>
                </a:moveTo>
                <a:lnTo>
                  <a:pt x="15133" y="7512"/>
                </a:lnTo>
                <a:lnTo>
                  <a:pt x="17260" y="7627"/>
                </a:lnTo>
                <a:lnTo>
                  <a:pt x="19296" y="7673"/>
                </a:lnTo>
                <a:lnTo>
                  <a:pt x="21262" y="7627"/>
                </a:lnTo>
                <a:lnTo>
                  <a:pt x="23114" y="7558"/>
                </a:lnTo>
                <a:lnTo>
                  <a:pt x="23741" y="7512"/>
                </a:lnTo>
                <a:close/>
              </a:path>
              <a:path w="69215" h="28575">
                <a:moveTo>
                  <a:pt x="35257" y="0"/>
                </a:moveTo>
                <a:lnTo>
                  <a:pt x="30428" y="1328"/>
                </a:lnTo>
                <a:lnTo>
                  <a:pt x="29565" y="1717"/>
                </a:lnTo>
                <a:lnTo>
                  <a:pt x="18514" y="4225"/>
                </a:lnTo>
                <a:lnTo>
                  <a:pt x="42426" y="4225"/>
                </a:lnTo>
                <a:lnTo>
                  <a:pt x="35694" y="34"/>
                </a:lnTo>
                <a:lnTo>
                  <a:pt x="352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46308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9327" y="29476"/>
                </a:moveTo>
                <a:lnTo>
                  <a:pt x="15570" y="36575"/>
                </a:lnTo>
                <a:lnTo>
                  <a:pt x="15800" y="36703"/>
                </a:lnTo>
                <a:lnTo>
                  <a:pt x="18560" y="38862"/>
                </a:lnTo>
                <a:lnTo>
                  <a:pt x="21619" y="41148"/>
                </a:lnTo>
                <a:lnTo>
                  <a:pt x="30347" y="47244"/>
                </a:lnTo>
                <a:lnTo>
                  <a:pt x="34441" y="50038"/>
                </a:lnTo>
                <a:lnTo>
                  <a:pt x="35464" y="51054"/>
                </a:lnTo>
                <a:lnTo>
                  <a:pt x="39432" y="58928"/>
                </a:lnTo>
                <a:lnTo>
                  <a:pt x="39844" y="59944"/>
                </a:lnTo>
                <a:lnTo>
                  <a:pt x="42778" y="63754"/>
                </a:lnTo>
                <a:lnTo>
                  <a:pt x="43560" y="64389"/>
                </a:lnTo>
                <a:lnTo>
                  <a:pt x="44227" y="64643"/>
                </a:lnTo>
                <a:lnTo>
                  <a:pt x="44664" y="64897"/>
                </a:lnTo>
                <a:lnTo>
                  <a:pt x="44814" y="64897"/>
                </a:lnTo>
                <a:lnTo>
                  <a:pt x="51541" y="83820"/>
                </a:lnTo>
                <a:lnTo>
                  <a:pt x="51460" y="81534"/>
                </a:lnTo>
                <a:lnTo>
                  <a:pt x="43480" y="56515"/>
                </a:lnTo>
                <a:lnTo>
                  <a:pt x="42111" y="54991"/>
                </a:lnTo>
                <a:lnTo>
                  <a:pt x="37511" y="46863"/>
                </a:lnTo>
                <a:lnTo>
                  <a:pt x="37626" y="44831"/>
                </a:lnTo>
                <a:lnTo>
                  <a:pt x="37580" y="42672"/>
                </a:lnTo>
                <a:lnTo>
                  <a:pt x="31566" y="42672"/>
                </a:lnTo>
                <a:lnTo>
                  <a:pt x="30152" y="41148"/>
                </a:lnTo>
                <a:lnTo>
                  <a:pt x="29450" y="40513"/>
                </a:lnTo>
                <a:lnTo>
                  <a:pt x="28105" y="39370"/>
                </a:lnTo>
                <a:lnTo>
                  <a:pt x="26817" y="38354"/>
                </a:lnTo>
                <a:lnTo>
                  <a:pt x="25552" y="37465"/>
                </a:lnTo>
                <a:lnTo>
                  <a:pt x="23861" y="36576"/>
                </a:lnTo>
                <a:lnTo>
                  <a:pt x="22803" y="35941"/>
                </a:lnTo>
                <a:lnTo>
                  <a:pt x="21860" y="35560"/>
                </a:lnTo>
                <a:lnTo>
                  <a:pt x="20952" y="35306"/>
                </a:lnTo>
                <a:lnTo>
                  <a:pt x="20204" y="35052"/>
                </a:lnTo>
                <a:lnTo>
                  <a:pt x="18951" y="34925"/>
                </a:lnTo>
                <a:lnTo>
                  <a:pt x="18157" y="34798"/>
                </a:lnTo>
                <a:lnTo>
                  <a:pt x="17893" y="34798"/>
                </a:lnTo>
                <a:lnTo>
                  <a:pt x="16628" y="34290"/>
                </a:lnTo>
                <a:lnTo>
                  <a:pt x="14466" y="33273"/>
                </a:lnTo>
                <a:lnTo>
                  <a:pt x="12741" y="32257"/>
                </a:lnTo>
                <a:lnTo>
                  <a:pt x="12028" y="31876"/>
                </a:lnTo>
                <a:lnTo>
                  <a:pt x="10890" y="30987"/>
                </a:lnTo>
                <a:lnTo>
                  <a:pt x="9327" y="29476"/>
                </a:lnTo>
                <a:close/>
              </a:path>
              <a:path w="52070" h="83820">
                <a:moveTo>
                  <a:pt x="47137" y="34798"/>
                </a:moveTo>
                <a:lnTo>
                  <a:pt x="43054" y="53594"/>
                </a:lnTo>
                <a:lnTo>
                  <a:pt x="43365" y="56007"/>
                </a:lnTo>
                <a:lnTo>
                  <a:pt x="43480" y="56515"/>
                </a:lnTo>
                <a:lnTo>
                  <a:pt x="48483" y="56515"/>
                </a:lnTo>
                <a:lnTo>
                  <a:pt x="48366" y="56007"/>
                </a:lnTo>
                <a:lnTo>
                  <a:pt x="47378" y="52578"/>
                </a:lnTo>
                <a:lnTo>
                  <a:pt x="46746" y="51181"/>
                </a:lnTo>
                <a:lnTo>
                  <a:pt x="46355" y="49022"/>
                </a:lnTo>
                <a:lnTo>
                  <a:pt x="46245" y="48006"/>
                </a:lnTo>
                <a:lnTo>
                  <a:pt x="46123" y="46228"/>
                </a:lnTo>
                <a:lnTo>
                  <a:pt x="46233" y="41148"/>
                </a:lnTo>
                <a:lnTo>
                  <a:pt x="46524" y="38354"/>
                </a:lnTo>
                <a:lnTo>
                  <a:pt x="46852" y="36195"/>
                </a:lnTo>
                <a:lnTo>
                  <a:pt x="47137" y="34798"/>
                </a:lnTo>
                <a:close/>
              </a:path>
              <a:path w="52070" h="83820">
                <a:moveTo>
                  <a:pt x="34326" y="25654"/>
                </a:moveTo>
                <a:lnTo>
                  <a:pt x="27714" y="25654"/>
                </a:lnTo>
                <a:lnTo>
                  <a:pt x="27673" y="30099"/>
                </a:lnTo>
                <a:lnTo>
                  <a:pt x="27794" y="31242"/>
                </a:lnTo>
                <a:lnTo>
                  <a:pt x="37580" y="42672"/>
                </a:lnTo>
                <a:lnTo>
                  <a:pt x="37511" y="41910"/>
                </a:lnTo>
                <a:lnTo>
                  <a:pt x="34245" y="35052"/>
                </a:lnTo>
                <a:lnTo>
                  <a:pt x="33827" y="34290"/>
                </a:lnTo>
                <a:lnTo>
                  <a:pt x="33107" y="32639"/>
                </a:lnTo>
                <a:lnTo>
                  <a:pt x="32986" y="32258"/>
                </a:lnTo>
                <a:lnTo>
                  <a:pt x="32758" y="31242"/>
                </a:lnTo>
                <a:lnTo>
                  <a:pt x="32843" y="28321"/>
                </a:lnTo>
                <a:lnTo>
                  <a:pt x="33107" y="27432"/>
                </a:lnTo>
                <a:lnTo>
                  <a:pt x="33693" y="26416"/>
                </a:lnTo>
                <a:lnTo>
                  <a:pt x="34326" y="25654"/>
                </a:lnTo>
                <a:close/>
              </a:path>
              <a:path w="52070" h="83820">
                <a:moveTo>
                  <a:pt x="25534" y="9779"/>
                </a:moveTo>
                <a:lnTo>
                  <a:pt x="20009" y="9779"/>
                </a:lnTo>
                <a:lnTo>
                  <a:pt x="21020" y="14732"/>
                </a:lnTo>
                <a:lnTo>
                  <a:pt x="21150" y="15494"/>
                </a:lnTo>
                <a:lnTo>
                  <a:pt x="21274" y="16637"/>
                </a:lnTo>
                <a:lnTo>
                  <a:pt x="21389" y="20955"/>
                </a:lnTo>
                <a:lnTo>
                  <a:pt x="20952" y="22352"/>
                </a:lnTo>
                <a:lnTo>
                  <a:pt x="20595" y="23749"/>
                </a:lnTo>
                <a:lnTo>
                  <a:pt x="23275" y="32004"/>
                </a:lnTo>
                <a:lnTo>
                  <a:pt x="23976" y="29845"/>
                </a:lnTo>
                <a:lnTo>
                  <a:pt x="24689" y="28321"/>
                </a:lnTo>
                <a:lnTo>
                  <a:pt x="27047" y="25781"/>
                </a:lnTo>
                <a:lnTo>
                  <a:pt x="27242" y="25781"/>
                </a:lnTo>
                <a:lnTo>
                  <a:pt x="27599" y="25654"/>
                </a:lnTo>
                <a:lnTo>
                  <a:pt x="36223" y="21590"/>
                </a:lnTo>
                <a:lnTo>
                  <a:pt x="36127" y="19431"/>
                </a:lnTo>
                <a:lnTo>
                  <a:pt x="33222" y="16637"/>
                </a:lnTo>
                <a:lnTo>
                  <a:pt x="32670" y="16383"/>
                </a:lnTo>
                <a:lnTo>
                  <a:pt x="31566" y="16129"/>
                </a:lnTo>
                <a:lnTo>
                  <a:pt x="26184" y="16129"/>
                </a:lnTo>
                <a:lnTo>
                  <a:pt x="26129" y="14097"/>
                </a:lnTo>
                <a:lnTo>
                  <a:pt x="25874" y="11430"/>
                </a:lnTo>
                <a:lnTo>
                  <a:pt x="25667" y="10287"/>
                </a:lnTo>
                <a:lnTo>
                  <a:pt x="25534" y="9779"/>
                </a:lnTo>
                <a:close/>
              </a:path>
              <a:path w="52070" h="83820">
                <a:moveTo>
                  <a:pt x="4910" y="0"/>
                </a:moveTo>
                <a:lnTo>
                  <a:pt x="3024" y="253"/>
                </a:lnTo>
                <a:lnTo>
                  <a:pt x="2242" y="634"/>
                </a:lnTo>
                <a:lnTo>
                  <a:pt x="1575" y="1015"/>
                </a:lnTo>
                <a:lnTo>
                  <a:pt x="1023" y="1269"/>
                </a:lnTo>
                <a:lnTo>
                  <a:pt x="275" y="2031"/>
                </a:lnTo>
                <a:lnTo>
                  <a:pt x="0" y="2285"/>
                </a:lnTo>
                <a:lnTo>
                  <a:pt x="1138" y="3174"/>
                </a:lnTo>
                <a:lnTo>
                  <a:pt x="3185" y="4952"/>
                </a:lnTo>
                <a:lnTo>
                  <a:pt x="5933" y="7492"/>
                </a:lnTo>
                <a:lnTo>
                  <a:pt x="6761" y="8381"/>
                </a:lnTo>
                <a:lnTo>
                  <a:pt x="7543" y="9270"/>
                </a:lnTo>
                <a:lnTo>
                  <a:pt x="8256" y="10033"/>
                </a:lnTo>
                <a:lnTo>
                  <a:pt x="15409" y="21590"/>
                </a:lnTo>
                <a:lnTo>
                  <a:pt x="16042" y="20701"/>
                </a:lnTo>
                <a:lnTo>
                  <a:pt x="20009" y="9779"/>
                </a:lnTo>
                <a:lnTo>
                  <a:pt x="25534" y="9779"/>
                </a:lnTo>
                <a:lnTo>
                  <a:pt x="14432" y="6858"/>
                </a:lnTo>
                <a:lnTo>
                  <a:pt x="13604" y="5842"/>
                </a:lnTo>
                <a:lnTo>
                  <a:pt x="12822" y="4826"/>
                </a:lnTo>
                <a:lnTo>
                  <a:pt x="12028" y="4064"/>
                </a:lnTo>
                <a:lnTo>
                  <a:pt x="11281" y="3302"/>
                </a:lnTo>
                <a:lnTo>
                  <a:pt x="10533" y="2667"/>
                </a:lnTo>
                <a:lnTo>
                  <a:pt x="9832" y="2032"/>
                </a:lnTo>
                <a:lnTo>
                  <a:pt x="9119" y="1524"/>
                </a:lnTo>
                <a:lnTo>
                  <a:pt x="7785" y="762"/>
                </a:lnTo>
                <a:lnTo>
                  <a:pt x="7152" y="508"/>
                </a:lnTo>
                <a:lnTo>
                  <a:pt x="4910" y="0"/>
                </a:lnTo>
                <a:close/>
              </a:path>
              <a:path w="52070" h="83820">
                <a:moveTo>
                  <a:pt x="29324" y="15875"/>
                </a:moveTo>
                <a:lnTo>
                  <a:pt x="28346" y="15875"/>
                </a:lnTo>
                <a:lnTo>
                  <a:pt x="26771" y="16002"/>
                </a:lnTo>
                <a:lnTo>
                  <a:pt x="26184" y="16129"/>
                </a:lnTo>
                <a:lnTo>
                  <a:pt x="31566" y="16129"/>
                </a:lnTo>
                <a:lnTo>
                  <a:pt x="29324" y="15875"/>
                </a:lnTo>
                <a:close/>
              </a:path>
              <a:path w="52070" h="83820">
                <a:moveTo>
                  <a:pt x="20837" y="4445"/>
                </a:moveTo>
                <a:lnTo>
                  <a:pt x="14432" y="6858"/>
                </a:lnTo>
                <a:lnTo>
                  <a:pt x="24411" y="6858"/>
                </a:lnTo>
                <a:lnTo>
                  <a:pt x="20837" y="444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43709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0" y="0"/>
                </a:moveTo>
                <a:lnTo>
                  <a:pt x="16984" y="9986"/>
                </a:lnTo>
                <a:lnTo>
                  <a:pt x="18560" y="9906"/>
                </a:lnTo>
                <a:lnTo>
                  <a:pt x="15294" y="8612"/>
                </a:lnTo>
                <a:lnTo>
                  <a:pt x="13178" y="7673"/>
                </a:lnTo>
                <a:lnTo>
                  <a:pt x="10775" y="6539"/>
                </a:lnTo>
                <a:lnTo>
                  <a:pt x="8256" y="5210"/>
                </a:lnTo>
                <a:lnTo>
                  <a:pt x="5818" y="3790"/>
                </a:lnTo>
                <a:lnTo>
                  <a:pt x="3503" y="2187"/>
                </a:lnTo>
                <a:lnTo>
                  <a:pt x="0" y="0"/>
                </a:lnTo>
                <a:close/>
              </a:path>
              <a:path w="19050" h="10160">
                <a:moveTo>
                  <a:pt x="1138" y="389"/>
                </a:moveTo>
                <a:lnTo>
                  <a:pt x="2075" y="1133"/>
                </a:lnTo>
                <a:lnTo>
                  <a:pt x="3576" y="2233"/>
                </a:lnTo>
                <a:lnTo>
                  <a:pt x="1990" y="1053"/>
                </a:lnTo>
                <a:lnTo>
                  <a:pt x="1138" y="38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46538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40" h="49529">
                <a:moveTo>
                  <a:pt x="47468" y="38735"/>
                </a:moveTo>
                <a:lnTo>
                  <a:pt x="35936" y="38735"/>
                </a:lnTo>
                <a:lnTo>
                  <a:pt x="38063" y="38989"/>
                </a:lnTo>
                <a:lnTo>
                  <a:pt x="40110" y="39497"/>
                </a:lnTo>
                <a:lnTo>
                  <a:pt x="50448" y="46355"/>
                </a:lnTo>
                <a:lnTo>
                  <a:pt x="51311" y="47244"/>
                </a:lnTo>
                <a:lnTo>
                  <a:pt x="52886" y="49149"/>
                </a:lnTo>
                <a:lnTo>
                  <a:pt x="50805" y="44450"/>
                </a:lnTo>
                <a:lnTo>
                  <a:pt x="50287" y="43434"/>
                </a:lnTo>
                <a:lnTo>
                  <a:pt x="49230" y="41529"/>
                </a:lnTo>
                <a:lnTo>
                  <a:pt x="47468" y="38735"/>
                </a:lnTo>
                <a:close/>
              </a:path>
              <a:path w="53340" h="49529">
                <a:moveTo>
                  <a:pt x="34899" y="31369"/>
                </a:moveTo>
                <a:lnTo>
                  <a:pt x="21550" y="31369"/>
                </a:lnTo>
                <a:lnTo>
                  <a:pt x="21860" y="33655"/>
                </a:lnTo>
                <a:lnTo>
                  <a:pt x="22056" y="34671"/>
                </a:lnTo>
                <a:lnTo>
                  <a:pt x="26897" y="40132"/>
                </a:lnTo>
                <a:lnTo>
                  <a:pt x="27334" y="40259"/>
                </a:lnTo>
                <a:lnTo>
                  <a:pt x="28151" y="40259"/>
                </a:lnTo>
                <a:lnTo>
                  <a:pt x="29335" y="40005"/>
                </a:lnTo>
                <a:lnTo>
                  <a:pt x="30991" y="39370"/>
                </a:lnTo>
                <a:lnTo>
                  <a:pt x="31382" y="39116"/>
                </a:lnTo>
                <a:lnTo>
                  <a:pt x="32555" y="38862"/>
                </a:lnTo>
                <a:lnTo>
                  <a:pt x="33693" y="38862"/>
                </a:lnTo>
                <a:lnTo>
                  <a:pt x="34843" y="38735"/>
                </a:lnTo>
                <a:lnTo>
                  <a:pt x="47468" y="38735"/>
                </a:lnTo>
                <a:lnTo>
                  <a:pt x="40306" y="34544"/>
                </a:lnTo>
                <a:lnTo>
                  <a:pt x="35510" y="31750"/>
                </a:lnTo>
                <a:lnTo>
                  <a:pt x="34899" y="31369"/>
                </a:lnTo>
                <a:close/>
              </a:path>
              <a:path w="53340" h="49529">
                <a:moveTo>
                  <a:pt x="34736" y="19431"/>
                </a:moveTo>
                <a:lnTo>
                  <a:pt x="29807" y="19431"/>
                </a:lnTo>
                <a:lnTo>
                  <a:pt x="30117" y="20447"/>
                </a:lnTo>
                <a:lnTo>
                  <a:pt x="31256" y="23114"/>
                </a:lnTo>
                <a:lnTo>
                  <a:pt x="43959" y="34544"/>
                </a:lnTo>
                <a:lnTo>
                  <a:pt x="43445" y="34036"/>
                </a:lnTo>
                <a:lnTo>
                  <a:pt x="42226" y="33020"/>
                </a:lnTo>
                <a:lnTo>
                  <a:pt x="41444" y="32512"/>
                </a:lnTo>
                <a:lnTo>
                  <a:pt x="41168" y="32385"/>
                </a:lnTo>
                <a:lnTo>
                  <a:pt x="40260" y="31623"/>
                </a:lnTo>
                <a:lnTo>
                  <a:pt x="39443" y="30988"/>
                </a:lnTo>
                <a:lnTo>
                  <a:pt x="38696" y="30226"/>
                </a:lnTo>
                <a:lnTo>
                  <a:pt x="37396" y="28956"/>
                </a:lnTo>
                <a:lnTo>
                  <a:pt x="34336" y="22987"/>
                </a:lnTo>
                <a:lnTo>
                  <a:pt x="34372" y="20447"/>
                </a:lnTo>
                <a:lnTo>
                  <a:pt x="34521" y="19939"/>
                </a:lnTo>
                <a:lnTo>
                  <a:pt x="34736" y="19431"/>
                </a:lnTo>
                <a:close/>
              </a:path>
              <a:path w="53340" h="49529">
                <a:moveTo>
                  <a:pt x="4875" y="0"/>
                </a:moveTo>
                <a:lnTo>
                  <a:pt x="0" y="8254"/>
                </a:lnTo>
                <a:lnTo>
                  <a:pt x="356" y="10032"/>
                </a:lnTo>
                <a:lnTo>
                  <a:pt x="4645" y="17271"/>
                </a:lnTo>
                <a:lnTo>
                  <a:pt x="5036" y="17652"/>
                </a:lnTo>
                <a:lnTo>
                  <a:pt x="6531" y="18795"/>
                </a:lnTo>
                <a:lnTo>
                  <a:pt x="7589" y="19430"/>
                </a:lnTo>
                <a:lnTo>
                  <a:pt x="8026" y="19557"/>
                </a:lnTo>
                <a:lnTo>
                  <a:pt x="6807" y="21208"/>
                </a:lnTo>
                <a:lnTo>
                  <a:pt x="5215" y="27050"/>
                </a:lnTo>
                <a:lnTo>
                  <a:pt x="5588" y="28193"/>
                </a:lnTo>
                <a:lnTo>
                  <a:pt x="16950" y="32258"/>
                </a:lnTo>
                <a:lnTo>
                  <a:pt x="19307" y="32131"/>
                </a:lnTo>
                <a:lnTo>
                  <a:pt x="19894" y="32004"/>
                </a:lnTo>
                <a:lnTo>
                  <a:pt x="20837" y="31623"/>
                </a:lnTo>
                <a:lnTo>
                  <a:pt x="21389" y="31496"/>
                </a:lnTo>
                <a:lnTo>
                  <a:pt x="21550" y="31369"/>
                </a:lnTo>
                <a:lnTo>
                  <a:pt x="34899" y="31369"/>
                </a:lnTo>
                <a:lnTo>
                  <a:pt x="33268" y="30353"/>
                </a:lnTo>
                <a:lnTo>
                  <a:pt x="31106" y="28956"/>
                </a:lnTo>
                <a:lnTo>
                  <a:pt x="29025" y="27432"/>
                </a:lnTo>
                <a:lnTo>
                  <a:pt x="27058" y="26162"/>
                </a:lnTo>
                <a:lnTo>
                  <a:pt x="12155" y="13716"/>
                </a:lnTo>
                <a:lnTo>
                  <a:pt x="10726" y="12319"/>
                </a:lnTo>
                <a:lnTo>
                  <a:pt x="9245" y="10795"/>
                </a:lnTo>
                <a:lnTo>
                  <a:pt x="7003" y="8382"/>
                </a:lnTo>
                <a:lnTo>
                  <a:pt x="5036" y="5841"/>
                </a:lnTo>
                <a:lnTo>
                  <a:pt x="4093" y="4571"/>
                </a:lnTo>
                <a:lnTo>
                  <a:pt x="3978" y="4444"/>
                </a:lnTo>
                <a:lnTo>
                  <a:pt x="3702" y="3682"/>
                </a:lnTo>
                <a:lnTo>
                  <a:pt x="3541" y="3047"/>
                </a:lnTo>
                <a:lnTo>
                  <a:pt x="3461" y="2031"/>
                </a:lnTo>
                <a:lnTo>
                  <a:pt x="3622" y="1269"/>
                </a:lnTo>
                <a:lnTo>
                  <a:pt x="3932" y="762"/>
                </a:lnTo>
                <a:lnTo>
                  <a:pt x="4128" y="508"/>
                </a:lnTo>
                <a:lnTo>
                  <a:pt x="4530" y="254"/>
                </a:lnTo>
                <a:lnTo>
                  <a:pt x="4726" y="254"/>
                </a:lnTo>
                <a:lnTo>
                  <a:pt x="5117" y="127"/>
                </a:lnTo>
                <a:lnTo>
                  <a:pt x="4875" y="0"/>
                </a:lnTo>
                <a:close/>
              </a:path>
              <a:path w="53340" h="49529">
                <a:moveTo>
                  <a:pt x="24085" y="9652"/>
                </a:moveTo>
                <a:lnTo>
                  <a:pt x="19825" y="9652"/>
                </a:lnTo>
                <a:lnTo>
                  <a:pt x="20446" y="11811"/>
                </a:lnTo>
                <a:lnTo>
                  <a:pt x="21113" y="13843"/>
                </a:lnTo>
                <a:lnTo>
                  <a:pt x="28783" y="25527"/>
                </a:lnTo>
                <a:lnTo>
                  <a:pt x="28904" y="20828"/>
                </a:lnTo>
                <a:lnTo>
                  <a:pt x="29002" y="20447"/>
                </a:lnTo>
                <a:lnTo>
                  <a:pt x="29174" y="20066"/>
                </a:lnTo>
                <a:lnTo>
                  <a:pt x="29531" y="19558"/>
                </a:lnTo>
                <a:lnTo>
                  <a:pt x="29807" y="19431"/>
                </a:lnTo>
                <a:lnTo>
                  <a:pt x="34736" y="19431"/>
                </a:lnTo>
                <a:lnTo>
                  <a:pt x="34843" y="19177"/>
                </a:lnTo>
                <a:lnTo>
                  <a:pt x="32636" y="14859"/>
                </a:lnTo>
                <a:lnTo>
                  <a:pt x="32245" y="14478"/>
                </a:lnTo>
                <a:lnTo>
                  <a:pt x="31463" y="13970"/>
                </a:lnTo>
                <a:lnTo>
                  <a:pt x="30635" y="13716"/>
                </a:lnTo>
                <a:lnTo>
                  <a:pt x="30416" y="13589"/>
                </a:lnTo>
                <a:lnTo>
                  <a:pt x="25322" y="13589"/>
                </a:lnTo>
                <a:lnTo>
                  <a:pt x="24691" y="11176"/>
                </a:lnTo>
                <a:lnTo>
                  <a:pt x="24425" y="10414"/>
                </a:lnTo>
                <a:lnTo>
                  <a:pt x="24085" y="9652"/>
                </a:lnTo>
                <a:close/>
              </a:path>
              <a:path w="53340" h="49529">
                <a:moveTo>
                  <a:pt x="17111" y="4445"/>
                </a:moveTo>
                <a:lnTo>
                  <a:pt x="16640" y="4445"/>
                </a:lnTo>
                <a:lnTo>
                  <a:pt x="14478" y="4826"/>
                </a:lnTo>
                <a:lnTo>
                  <a:pt x="13328" y="5207"/>
                </a:lnTo>
                <a:lnTo>
                  <a:pt x="12902" y="5461"/>
                </a:lnTo>
                <a:lnTo>
                  <a:pt x="13035" y="7366"/>
                </a:lnTo>
                <a:lnTo>
                  <a:pt x="17663" y="17907"/>
                </a:lnTo>
                <a:lnTo>
                  <a:pt x="17536" y="16510"/>
                </a:lnTo>
                <a:lnTo>
                  <a:pt x="17647" y="12827"/>
                </a:lnTo>
                <a:lnTo>
                  <a:pt x="19698" y="9652"/>
                </a:lnTo>
                <a:lnTo>
                  <a:pt x="24085" y="9652"/>
                </a:lnTo>
                <a:lnTo>
                  <a:pt x="23631" y="8636"/>
                </a:lnTo>
                <a:lnTo>
                  <a:pt x="18134" y="4572"/>
                </a:lnTo>
                <a:lnTo>
                  <a:pt x="17111" y="4445"/>
                </a:lnTo>
                <a:close/>
              </a:path>
              <a:path w="53340" h="49529">
                <a:moveTo>
                  <a:pt x="28588" y="13208"/>
                </a:moveTo>
                <a:lnTo>
                  <a:pt x="27840" y="13208"/>
                </a:lnTo>
                <a:lnTo>
                  <a:pt x="26541" y="13335"/>
                </a:lnTo>
                <a:lnTo>
                  <a:pt x="25322" y="13589"/>
                </a:lnTo>
                <a:lnTo>
                  <a:pt x="30416" y="13589"/>
                </a:lnTo>
                <a:lnTo>
                  <a:pt x="30198" y="13462"/>
                </a:lnTo>
                <a:lnTo>
                  <a:pt x="28588" y="1320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685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4093" y="0"/>
                </a:moveTo>
                <a:lnTo>
                  <a:pt x="0" y="3790"/>
                </a:lnTo>
                <a:lnTo>
                  <a:pt x="2403" y="6379"/>
                </a:lnTo>
                <a:lnTo>
                  <a:pt x="6531" y="2576"/>
                </a:lnTo>
                <a:lnTo>
                  <a:pt x="4093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01028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4" h="85090">
                <a:moveTo>
                  <a:pt x="3467" y="50418"/>
                </a:moveTo>
                <a:lnTo>
                  <a:pt x="0" y="61213"/>
                </a:lnTo>
                <a:lnTo>
                  <a:pt x="362" y="65150"/>
                </a:lnTo>
                <a:lnTo>
                  <a:pt x="4295" y="85089"/>
                </a:lnTo>
                <a:lnTo>
                  <a:pt x="6181" y="82803"/>
                </a:lnTo>
                <a:lnTo>
                  <a:pt x="6020" y="81914"/>
                </a:lnTo>
                <a:lnTo>
                  <a:pt x="5905" y="80898"/>
                </a:lnTo>
                <a:lnTo>
                  <a:pt x="5790" y="79501"/>
                </a:lnTo>
                <a:lnTo>
                  <a:pt x="5825" y="73913"/>
                </a:lnTo>
                <a:lnTo>
                  <a:pt x="6101" y="71754"/>
                </a:lnTo>
                <a:lnTo>
                  <a:pt x="12139" y="58546"/>
                </a:lnTo>
                <a:lnTo>
                  <a:pt x="7158" y="58546"/>
                </a:lnTo>
                <a:lnTo>
                  <a:pt x="7791" y="55752"/>
                </a:lnTo>
                <a:lnTo>
                  <a:pt x="9171" y="51688"/>
                </a:lnTo>
                <a:lnTo>
                  <a:pt x="9572" y="50672"/>
                </a:lnTo>
                <a:lnTo>
                  <a:pt x="4295" y="50672"/>
                </a:lnTo>
                <a:lnTo>
                  <a:pt x="3467" y="50418"/>
                </a:lnTo>
                <a:close/>
              </a:path>
              <a:path w="40004" h="85090">
                <a:moveTo>
                  <a:pt x="28588" y="44703"/>
                </a:moveTo>
                <a:lnTo>
                  <a:pt x="16830" y="44703"/>
                </a:lnTo>
                <a:lnTo>
                  <a:pt x="17738" y="44830"/>
                </a:lnTo>
                <a:lnTo>
                  <a:pt x="18210" y="44957"/>
                </a:lnTo>
                <a:lnTo>
                  <a:pt x="19268" y="45084"/>
                </a:lnTo>
                <a:lnTo>
                  <a:pt x="19866" y="45338"/>
                </a:lnTo>
                <a:lnTo>
                  <a:pt x="18877" y="45846"/>
                </a:lnTo>
                <a:lnTo>
                  <a:pt x="18325" y="46100"/>
                </a:lnTo>
                <a:lnTo>
                  <a:pt x="16956" y="47116"/>
                </a:lnTo>
                <a:lnTo>
                  <a:pt x="16128" y="47624"/>
                </a:lnTo>
                <a:lnTo>
                  <a:pt x="15220" y="48513"/>
                </a:lnTo>
                <a:lnTo>
                  <a:pt x="13173" y="50418"/>
                </a:lnTo>
                <a:lnTo>
                  <a:pt x="10309" y="53847"/>
                </a:lnTo>
                <a:lnTo>
                  <a:pt x="9622" y="54863"/>
                </a:lnTo>
                <a:lnTo>
                  <a:pt x="8458" y="56514"/>
                </a:lnTo>
                <a:lnTo>
                  <a:pt x="7158" y="58546"/>
                </a:lnTo>
                <a:lnTo>
                  <a:pt x="12139" y="58546"/>
                </a:lnTo>
                <a:lnTo>
                  <a:pt x="13529" y="57149"/>
                </a:lnTo>
                <a:lnTo>
                  <a:pt x="14668" y="56260"/>
                </a:lnTo>
                <a:lnTo>
                  <a:pt x="15933" y="55371"/>
                </a:lnTo>
                <a:lnTo>
                  <a:pt x="17267" y="54482"/>
                </a:lnTo>
                <a:lnTo>
                  <a:pt x="17899" y="54355"/>
                </a:lnTo>
                <a:lnTo>
                  <a:pt x="19463" y="53720"/>
                </a:lnTo>
                <a:lnTo>
                  <a:pt x="20533" y="53212"/>
                </a:lnTo>
                <a:lnTo>
                  <a:pt x="21671" y="52704"/>
                </a:lnTo>
                <a:lnTo>
                  <a:pt x="24063" y="51180"/>
                </a:lnTo>
                <a:lnTo>
                  <a:pt x="28433" y="45338"/>
                </a:lnTo>
                <a:lnTo>
                  <a:pt x="28588" y="44703"/>
                </a:lnTo>
                <a:close/>
              </a:path>
              <a:path w="40004" h="85090">
                <a:moveTo>
                  <a:pt x="9562" y="29082"/>
                </a:moveTo>
                <a:lnTo>
                  <a:pt x="4656" y="35178"/>
                </a:lnTo>
                <a:lnTo>
                  <a:pt x="4769" y="35940"/>
                </a:lnTo>
                <a:lnTo>
                  <a:pt x="4962" y="36956"/>
                </a:lnTo>
                <a:lnTo>
                  <a:pt x="5125" y="37591"/>
                </a:lnTo>
                <a:lnTo>
                  <a:pt x="5211" y="37845"/>
                </a:lnTo>
                <a:lnTo>
                  <a:pt x="6066" y="39877"/>
                </a:lnTo>
                <a:lnTo>
                  <a:pt x="6296" y="40893"/>
                </a:lnTo>
                <a:lnTo>
                  <a:pt x="4295" y="50672"/>
                </a:lnTo>
                <a:lnTo>
                  <a:pt x="9572" y="50672"/>
                </a:lnTo>
                <a:lnTo>
                  <a:pt x="21482" y="31241"/>
                </a:lnTo>
                <a:lnTo>
                  <a:pt x="11724" y="31241"/>
                </a:lnTo>
                <a:lnTo>
                  <a:pt x="11643" y="31114"/>
                </a:lnTo>
                <a:lnTo>
                  <a:pt x="11402" y="30860"/>
                </a:lnTo>
                <a:lnTo>
                  <a:pt x="11091" y="30225"/>
                </a:lnTo>
                <a:lnTo>
                  <a:pt x="10896" y="29971"/>
                </a:lnTo>
                <a:lnTo>
                  <a:pt x="10620" y="29717"/>
                </a:lnTo>
                <a:lnTo>
                  <a:pt x="10263" y="29336"/>
                </a:lnTo>
                <a:lnTo>
                  <a:pt x="10068" y="29209"/>
                </a:lnTo>
                <a:lnTo>
                  <a:pt x="9562" y="29082"/>
                </a:lnTo>
                <a:close/>
              </a:path>
              <a:path w="40004" h="85090">
                <a:moveTo>
                  <a:pt x="39748" y="27813"/>
                </a:moveTo>
                <a:lnTo>
                  <a:pt x="31572" y="27812"/>
                </a:lnTo>
                <a:lnTo>
                  <a:pt x="33113" y="28066"/>
                </a:lnTo>
                <a:lnTo>
                  <a:pt x="33930" y="28320"/>
                </a:lnTo>
                <a:lnTo>
                  <a:pt x="35747" y="28955"/>
                </a:lnTo>
                <a:lnTo>
                  <a:pt x="35149" y="29209"/>
                </a:lnTo>
                <a:lnTo>
                  <a:pt x="33585" y="29717"/>
                </a:lnTo>
                <a:lnTo>
                  <a:pt x="32446" y="30225"/>
                </a:lnTo>
                <a:lnTo>
                  <a:pt x="23085" y="35940"/>
                </a:lnTo>
                <a:lnTo>
                  <a:pt x="22177" y="36702"/>
                </a:lnTo>
                <a:lnTo>
                  <a:pt x="14668" y="45084"/>
                </a:lnTo>
                <a:lnTo>
                  <a:pt x="15024" y="44957"/>
                </a:lnTo>
                <a:lnTo>
                  <a:pt x="15496" y="44830"/>
                </a:lnTo>
                <a:lnTo>
                  <a:pt x="16439" y="44703"/>
                </a:lnTo>
                <a:lnTo>
                  <a:pt x="28588" y="44703"/>
                </a:lnTo>
                <a:lnTo>
                  <a:pt x="28709" y="43814"/>
                </a:lnTo>
                <a:lnTo>
                  <a:pt x="28620" y="41401"/>
                </a:lnTo>
                <a:lnTo>
                  <a:pt x="28513" y="40766"/>
                </a:lnTo>
                <a:lnTo>
                  <a:pt x="28237" y="39750"/>
                </a:lnTo>
                <a:lnTo>
                  <a:pt x="30123" y="38734"/>
                </a:lnTo>
                <a:lnTo>
                  <a:pt x="38185" y="32003"/>
                </a:lnTo>
                <a:lnTo>
                  <a:pt x="38691" y="31368"/>
                </a:lnTo>
                <a:lnTo>
                  <a:pt x="39135" y="30480"/>
                </a:lnTo>
                <a:lnTo>
                  <a:pt x="39350" y="29972"/>
                </a:lnTo>
                <a:lnTo>
                  <a:pt x="39634" y="28956"/>
                </a:lnTo>
                <a:lnTo>
                  <a:pt x="39748" y="27813"/>
                </a:lnTo>
                <a:close/>
              </a:path>
              <a:path w="40004" h="85090">
                <a:moveTo>
                  <a:pt x="18716" y="11302"/>
                </a:moveTo>
                <a:lnTo>
                  <a:pt x="12411" y="29717"/>
                </a:lnTo>
                <a:lnTo>
                  <a:pt x="12080" y="30987"/>
                </a:lnTo>
                <a:lnTo>
                  <a:pt x="11839" y="31241"/>
                </a:lnTo>
                <a:lnTo>
                  <a:pt x="21482" y="31241"/>
                </a:lnTo>
                <a:lnTo>
                  <a:pt x="24055" y="27812"/>
                </a:lnTo>
                <a:lnTo>
                  <a:pt x="30535" y="14858"/>
                </a:lnTo>
                <a:lnTo>
                  <a:pt x="24028" y="14858"/>
                </a:lnTo>
                <a:lnTo>
                  <a:pt x="23557" y="14223"/>
                </a:lnTo>
                <a:lnTo>
                  <a:pt x="20096" y="11810"/>
                </a:lnTo>
                <a:lnTo>
                  <a:pt x="18716" y="11302"/>
                </a:lnTo>
                <a:close/>
              </a:path>
              <a:path w="40004" h="85090">
                <a:moveTo>
                  <a:pt x="34010" y="21081"/>
                </a:moveTo>
                <a:lnTo>
                  <a:pt x="27524" y="28320"/>
                </a:lnTo>
                <a:lnTo>
                  <a:pt x="28387" y="27939"/>
                </a:lnTo>
                <a:lnTo>
                  <a:pt x="29215" y="27812"/>
                </a:lnTo>
                <a:lnTo>
                  <a:pt x="39748" y="27813"/>
                </a:lnTo>
                <a:lnTo>
                  <a:pt x="39649" y="26924"/>
                </a:lnTo>
                <a:lnTo>
                  <a:pt x="35390" y="21843"/>
                </a:lnTo>
                <a:lnTo>
                  <a:pt x="34010" y="21081"/>
                </a:lnTo>
                <a:close/>
              </a:path>
              <a:path w="40004" h="85090">
                <a:moveTo>
                  <a:pt x="31101" y="0"/>
                </a:moveTo>
                <a:lnTo>
                  <a:pt x="29652" y="0"/>
                </a:lnTo>
                <a:lnTo>
                  <a:pt x="28467" y="380"/>
                </a:lnTo>
                <a:lnTo>
                  <a:pt x="28042" y="634"/>
                </a:lnTo>
                <a:lnTo>
                  <a:pt x="27639" y="761"/>
                </a:lnTo>
                <a:lnTo>
                  <a:pt x="26903" y="1396"/>
                </a:lnTo>
                <a:lnTo>
                  <a:pt x="26547" y="1904"/>
                </a:lnTo>
                <a:lnTo>
                  <a:pt x="26225" y="2285"/>
                </a:lnTo>
                <a:lnTo>
                  <a:pt x="25914" y="2920"/>
                </a:lnTo>
                <a:lnTo>
                  <a:pt x="25638" y="3428"/>
                </a:lnTo>
                <a:lnTo>
                  <a:pt x="25362" y="4190"/>
                </a:lnTo>
                <a:lnTo>
                  <a:pt x="25167" y="4952"/>
                </a:lnTo>
                <a:lnTo>
                  <a:pt x="25006" y="5841"/>
                </a:lnTo>
                <a:lnTo>
                  <a:pt x="24891" y="6730"/>
                </a:lnTo>
                <a:lnTo>
                  <a:pt x="24810" y="10032"/>
                </a:lnTo>
                <a:lnTo>
                  <a:pt x="25029" y="13080"/>
                </a:lnTo>
                <a:lnTo>
                  <a:pt x="24902" y="13715"/>
                </a:lnTo>
                <a:lnTo>
                  <a:pt x="24695" y="14477"/>
                </a:lnTo>
                <a:lnTo>
                  <a:pt x="24465" y="14858"/>
                </a:lnTo>
                <a:lnTo>
                  <a:pt x="30535" y="14858"/>
                </a:lnTo>
                <a:lnTo>
                  <a:pt x="32642" y="4572"/>
                </a:lnTo>
                <a:lnTo>
                  <a:pt x="32561" y="254"/>
                </a:lnTo>
                <a:lnTo>
                  <a:pt x="32170" y="127"/>
                </a:lnTo>
                <a:lnTo>
                  <a:pt x="3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6633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90" h="16509">
                <a:moveTo>
                  <a:pt x="7081" y="0"/>
                </a:moveTo>
                <a:lnTo>
                  <a:pt x="1504" y="2198"/>
                </a:lnTo>
                <a:lnTo>
                  <a:pt x="1228" y="2473"/>
                </a:lnTo>
                <a:lnTo>
                  <a:pt x="0" y="6310"/>
                </a:lnTo>
                <a:lnTo>
                  <a:pt x="285" y="7089"/>
                </a:lnTo>
                <a:lnTo>
                  <a:pt x="561" y="8028"/>
                </a:lnTo>
                <a:lnTo>
                  <a:pt x="986" y="9906"/>
                </a:lnTo>
                <a:lnTo>
                  <a:pt x="1113" y="10811"/>
                </a:lnTo>
                <a:lnTo>
                  <a:pt x="1202" y="15426"/>
                </a:lnTo>
                <a:lnTo>
                  <a:pt x="1113" y="16445"/>
                </a:lnTo>
                <a:lnTo>
                  <a:pt x="1895" y="15426"/>
                </a:lnTo>
                <a:lnTo>
                  <a:pt x="8576" y="80"/>
                </a:lnTo>
                <a:lnTo>
                  <a:pt x="708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741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120265" y="113665"/>
                </a:moveTo>
                <a:lnTo>
                  <a:pt x="99748" y="113665"/>
                </a:lnTo>
                <a:lnTo>
                  <a:pt x="99748" y="113919"/>
                </a:lnTo>
                <a:lnTo>
                  <a:pt x="99989" y="114808"/>
                </a:lnTo>
                <a:lnTo>
                  <a:pt x="100184" y="115316"/>
                </a:lnTo>
                <a:lnTo>
                  <a:pt x="100690" y="116332"/>
                </a:lnTo>
                <a:lnTo>
                  <a:pt x="100932" y="116586"/>
                </a:lnTo>
                <a:lnTo>
                  <a:pt x="101162" y="116967"/>
                </a:lnTo>
                <a:lnTo>
                  <a:pt x="101472" y="117348"/>
                </a:lnTo>
                <a:lnTo>
                  <a:pt x="101794" y="117856"/>
                </a:lnTo>
                <a:lnTo>
                  <a:pt x="102151" y="118237"/>
                </a:lnTo>
                <a:lnTo>
                  <a:pt x="103013" y="118999"/>
                </a:lnTo>
                <a:lnTo>
                  <a:pt x="103519" y="119507"/>
                </a:lnTo>
                <a:lnTo>
                  <a:pt x="104658" y="120269"/>
                </a:lnTo>
                <a:lnTo>
                  <a:pt x="107613" y="121920"/>
                </a:lnTo>
                <a:lnTo>
                  <a:pt x="109453" y="122682"/>
                </a:lnTo>
                <a:lnTo>
                  <a:pt x="111546" y="123317"/>
                </a:lnTo>
                <a:lnTo>
                  <a:pt x="112719" y="123698"/>
                </a:lnTo>
                <a:lnTo>
                  <a:pt x="114329" y="123698"/>
                </a:lnTo>
                <a:lnTo>
                  <a:pt x="115077" y="123571"/>
                </a:lnTo>
                <a:lnTo>
                  <a:pt x="115870" y="123190"/>
                </a:lnTo>
                <a:lnTo>
                  <a:pt x="116296" y="123063"/>
                </a:lnTo>
                <a:lnTo>
                  <a:pt x="116732" y="122682"/>
                </a:lnTo>
                <a:lnTo>
                  <a:pt x="117560" y="122174"/>
                </a:lnTo>
                <a:lnTo>
                  <a:pt x="118342" y="121158"/>
                </a:lnTo>
                <a:lnTo>
                  <a:pt x="120148" y="115824"/>
                </a:lnTo>
                <a:lnTo>
                  <a:pt x="120265" y="113665"/>
                </a:lnTo>
                <a:close/>
              </a:path>
              <a:path w="148590" h="123825">
                <a:moveTo>
                  <a:pt x="146951" y="95250"/>
                </a:moveTo>
                <a:lnTo>
                  <a:pt x="89915" y="95249"/>
                </a:lnTo>
                <a:lnTo>
                  <a:pt x="88930" y="100964"/>
                </a:lnTo>
                <a:lnTo>
                  <a:pt x="88817" y="104012"/>
                </a:lnTo>
                <a:lnTo>
                  <a:pt x="88909" y="104901"/>
                </a:lnTo>
                <a:lnTo>
                  <a:pt x="97666" y="113918"/>
                </a:lnTo>
                <a:lnTo>
                  <a:pt x="99748" y="113665"/>
                </a:lnTo>
                <a:lnTo>
                  <a:pt x="120265" y="113665"/>
                </a:lnTo>
                <a:lnTo>
                  <a:pt x="120152" y="111125"/>
                </a:lnTo>
                <a:lnTo>
                  <a:pt x="119952" y="109093"/>
                </a:lnTo>
                <a:lnTo>
                  <a:pt x="119366" y="105664"/>
                </a:lnTo>
                <a:lnTo>
                  <a:pt x="120665" y="105410"/>
                </a:lnTo>
                <a:lnTo>
                  <a:pt x="121171" y="105283"/>
                </a:lnTo>
                <a:lnTo>
                  <a:pt x="122310" y="104902"/>
                </a:lnTo>
                <a:lnTo>
                  <a:pt x="123529" y="104267"/>
                </a:lnTo>
                <a:lnTo>
                  <a:pt x="123805" y="104013"/>
                </a:lnTo>
                <a:lnTo>
                  <a:pt x="124713" y="103251"/>
                </a:lnTo>
                <a:lnTo>
                  <a:pt x="125265" y="102489"/>
                </a:lnTo>
                <a:lnTo>
                  <a:pt x="126141" y="100965"/>
                </a:lnTo>
                <a:lnTo>
                  <a:pt x="126404" y="100330"/>
                </a:lnTo>
                <a:lnTo>
                  <a:pt x="126565" y="99822"/>
                </a:lnTo>
                <a:lnTo>
                  <a:pt x="142446" y="99822"/>
                </a:lnTo>
                <a:lnTo>
                  <a:pt x="143895" y="98679"/>
                </a:lnTo>
                <a:lnTo>
                  <a:pt x="144803" y="97790"/>
                </a:lnTo>
                <a:lnTo>
                  <a:pt x="145275" y="97282"/>
                </a:lnTo>
                <a:lnTo>
                  <a:pt x="146218" y="96139"/>
                </a:lnTo>
                <a:lnTo>
                  <a:pt x="146689" y="95631"/>
                </a:lnTo>
                <a:lnTo>
                  <a:pt x="146951" y="95250"/>
                </a:lnTo>
                <a:close/>
              </a:path>
              <a:path w="148590" h="123825">
                <a:moveTo>
                  <a:pt x="142446" y="99822"/>
                </a:moveTo>
                <a:lnTo>
                  <a:pt x="126565" y="99822"/>
                </a:lnTo>
                <a:lnTo>
                  <a:pt x="127623" y="100457"/>
                </a:lnTo>
                <a:lnTo>
                  <a:pt x="128209" y="100711"/>
                </a:lnTo>
                <a:lnTo>
                  <a:pt x="128922" y="100965"/>
                </a:lnTo>
                <a:lnTo>
                  <a:pt x="129750" y="101219"/>
                </a:lnTo>
                <a:lnTo>
                  <a:pt x="130693" y="101346"/>
                </a:lnTo>
                <a:lnTo>
                  <a:pt x="131786" y="101600"/>
                </a:lnTo>
                <a:lnTo>
                  <a:pt x="140594" y="100584"/>
                </a:lnTo>
                <a:lnTo>
                  <a:pt x="142446" y="99822"/>
                </a:lnTo>
                <a:close/>
              </a:path>
              <a:path w="148590" h="123825">
                <a:moveTo>
                  <a:pt x="116296" y="69088"/>
                </a:moveTo>
                <a:lnTo>
                  <a:pt x="71987" y="69087"/>
                </a:lnTo>
                <a:lnTo>
                  <a:pt x="73448" y="69341"/>
                </a:lnTo>
                <a:lnTo>
                  <a:pt x="74391" y="69468"/>
                </a:lnTo>
                <a:lnTo>
                  <a:pt x="75414" y="69722"/>
                </a:lnTo>
                <a:lnTo>
                  <a:pt x="77024" y="70484"/>
                </a:lnTo>
                <a:lnTo>
                  <a:pt x="78082" y="71119"/>
                </a:lnTo>
                <a:lnTo>
                  <a:pt x="79106" y="71881"/>
                </a:lnTo>
                <a:lnTo>
                  <a:pt x="79543" y="72389"/>
                </a:lnTo>
                <a:lnTo>
                  <a:pt x="80014" y="72897"/>
                </a:lnTo>
                <a:lnTo>
                  <a:pt x="81642" y="80644"/>
                </a:lnTo>
                <a:lnTo>
                  <a:pt x="81526" y="81533"/>
                </a:lnTo>
                <a:lnTo>
                  <a:pt x="81316" y="82676"/>
                </a:lnTo>
                <a:lnTo>
                  <a:pt x="81105" y="83565"/>
                </a:lnTo>
                <a:lnTo>
                  <a:pt x="80760" y="85470"/>
                </a:lnTo>
                <a:lnTo>
                  <a:pt x="80550" y="87248"/>
                </a:lnTo>
                <a:lnTo>
                  <a:pt x="80434" y="90423"/>
                </a:lnTo>
                <a:lnTo>
                  <a:pt x="80557" y="91566"/>
                </a:lnTo>
                <a:lnTo>
                  <a:pt x="85672" y="96392"/>
                </a:lnTo>
                <a:lnTo>
                  <a:pt x="87604" y="96138"/>
                </a:lnTo>
                <a:lnTo>
                  <a:pt x="88696" y="95757"/>
                </a:lnTo>
                <a:lnTo>
                  <a:pt x="89915" y="95249"/>
                </a:lnTo>
                <a:lnTo>
                  <a:pt x="146951" y="95250"/>
                </a:lnTo>
                <a:lnTo>
                  <a:pt x="147126" y="94996"/>
                </a:lnTo>
                <a:lnTo>
                  <a:pt x="147483" y="94361"/>
                </a:lnTo>
                <a:lnTo>
                  <a:pt x="148069" y="92964"/>
                </a:lnTo>
                <a:lnTo>
                  <a:pt x="148219" y="92202"/>
                </a:lnTo>
                <a:lnTo>
                  <a:pt x="148092" y="89916"/>
                </a:lnTo>
                <a:lnTo>
                  <a:pt x="143193" y="85598"/>
                </a:lnTo>
                <a:lnTo>
                  <a:pt x="141779" y="84963"/>
                </a:lnTo>
                <a:lnTo>
                  <a:pt x="140123" y="84455"/>
                </a:lnTo>
                <a:lnTo>
                  <a:pt x="138237" y="84074"/>
                </a:lnTo>
                <a:lnTo>
                  <a:pt x="136109" y="83566"/>
                </a:lnTo>
                <a:lnTo>
                  <a:pt x="133752" y="83185"/>
                </a:lnTo>
                <a:lnTo>
                  <a:pt x="134189" y="82804"/>
                </a:lnTo>
                <a:lnTo>
                  <a:pt x="134350" y="82677"/>
                </a:lnTo>
                <a:lnTo>
                  <a:pt x="134545" y="82296"/>
                </a:lnTo>
                <a:lnTo>
                  <a:pt x="134796" y="81534"/>
                </a:lnTo>
                <a:lnTo>
                  <a:pt x="134916" y="80772"/>
                </a:lnTo>
                <a:lnTo>
                  <a:pt x="134821" y="77597"/>
                </a:lnTo>
                <a:lnTo>
                  <a:pt x="134699" y="76962"/>
                </a:lnTo>
                <a:lnTo>
                  <a:pt x="134545" y="75311"/>
                </a:lnTo>
                <a:lnTo>
                  <a:pt x="134419" y="75184"/>
                </a:lnTo>
                <a:lnTo>
                  <a:pt x="134028" y="74676"/>
                </a:lnTo>
                <a:lnTo>
                  <a:pt x="133441" y="74168"/>
                </a:lnTo>
                <a:lnTo>
                  <a:pt x="133051" y="74041"/>
                </a:lnTo>
                <a:lnTo>
                  <a:pt x="132062" y="73533"/>
                </a:lnTo>
                <a:lnTo>
                  <a:pt x="130762" y="73152"/>
                </a:lnTo>
                <a:lnTo>
                  <a:pt x="114134" y="72263"/>
                </a:lnTo>
                <a:lnTo>
                  <a:pt x="114732" y="71755"/>
                </a:lnTo>
                <a:lnTo>
                  <a:pt x="115548" y="70739"/>
                </a:lnTo>
                <a:lnTo>
                  <a:pt x="116066" y="69723"/>
                </a:lnTo>
                <a:lnTo>
                  <a:pt x="116296" y="69088"/>
                </a:lnTo>
                <a:close/>
              </a:path>
              <a:path w="148590" h="123825">
                <a:moveTo>
                  <a:pt x="72852" y="71373"/>
                </a:moveTo>
                <a:lnTo>
                  <a:pt x="66560" y="71373"/>
                </a:lnTo>
                <a:lnTo>
                  <a:pt x="67175" y="72389"/>
                </a:lnTo>
                <a:lnTo>
                  <a:pt x="67744" y="73532"/>
                </a:lnTo>
                <a:lnTo>
                  <a:pt x="67945" y="74167"/>
                </a:lnTo>
                <a:lnTo>
                  <a:pt x="68054" y="74675"/>
                </a:lnTo>
                <a:lnTo>
                  <a:pt x="68149" y="76199"/>
                </a:lnTo>
                <a:lnTo>
                  <a:pt x="68031" y="76961"/>
                </a:lnTo>
                <a:lnTo>
                  <a:pt x="65306" y="79755"/>
                </a:lnTo>
                <a:lnTo>
                  <a:pt x="64639" y="80009"/>
                </a:lnTo>
                <a:lnTo>
                  <a:pt x="63501" y="80517"/>
                </a:lnTo>
                <a:lnTo>
                  <a:pt x="63029" y="80771"/>
                </a:lnTo>
                <a:lnTo>
                  <a:pt x="62236" y="81533"/>
                </a:lnTo>
                <a:lnTo>
                  <a:pt x="61925" y="81787"/>
                </a:lnTo>
                <a:lnTo>
                  <a:pt x="61258" y="82930"/>
                </a:lnTo>
                <a:lnTo>
                  <a:pt x="61017" y="83692"/>
                </a:lnTo>
                <a:lnTo>
                  <a:pt x="60921" y="85724"/>
                </a:lnTo>
                <a:lnTo>
                  <a:pt x="61040" y="86486"/>
                </a:lnTo>
                <a:lnTo>
                  <a:pt x="68181" y="91185"/>
                </a:lnTo>
                <a:lnTo>
                  <a:pt x="69434" y="91058"/>
                </a:lnTo>
                <a:lnTo>
                  <a:pt x="77415" y="86867"/>
                </a:lnTo>
                <a:lnTo>
                  <a:pt x="77296" y="84581"/>
                </a:lnTo>
                <a:lnTo>
                  <a:pt x="73172" y="79120"/>
                </a:lnTo>
                <a:lnTo>
                  <a:pt x="73356" y="78485"/>
                </a:lnTo>
                <a:lnTo>
                  <a:pt x="73471" y="77850"/>
                </a:lnTo>
                <a:lnTo>
                  <a:pt x="73592" y="76961"/>
                </a:lnTo>
                <a:lnTo>
                  <a:pt x="73482" y="73532"/>
                </a:lnTo>
                <a:lnTo>
                  <a:pt x="73168" y="72262"/>
                </a:lnTo>
                <a:lnTo>
                  <a:pt x="72976" y="71627"/>
                </a:lnTo>
                <a:lnTo>
                  <a:pt x="72852" y="71373"/>
                </a:lnTo>
                <a:close/>
              </a:path>
              <a:path w="148590" h="123825">
                <a:moveTo>
                  <a:pt x="0" y="76961"/>
                </a:moveTo>
                <a:lnTo>
                  <a:pt x="2895" y="84454"/>
                </a:lnTo>
                <a:lnTo>
                  <a:pt x="2322" y="86486"/>
                </a:lnTo>
                <a:lnTo>
                  <a:pt x="5669" y="86232"/>
                </a:lnTo>
                <a:lnTo>
                  <a:pt x="9050" y="86105"/>
                </a:lnTo>
                <a:lnTo>
                  <a:pt x="12431" y="85724"/>
                </a:lnTo>
                <a:lnTo>
                  <a:pt x="15812" y="85470"/>
                </a:lnTo>
                <a:lnTo>
                  <a:pt x="19066" y="85089"/>
                </a:lnTo>
                <a:lnTo>
                  <a:pt x="25287" y="84200"/>
                </a:lnTo>
                <a:lnTo>
                  <a:pt x="28151" y="83692"/>
                </a:lnTo>
                <a:lnTo>
                  <a:pt x="30784" y="83311"/>
                </a:lnTo>
                <a:lnTo>
                  <a:pt x="35349" y="82549"/>
                </a:lnTo>
                <a:lnTo>
                  <a:pt x="37201" y="82168"/>
                </a:lnTo>
                <a:lnTo>
                  <a:pt x="40697" y="81533"/>
                </a:lnTo>
                <a:lnTo>
                  <a:pt x="46677" y="78993"/>
                </a:lnTo>
                <a:lnTo>
                  <a:pt x="50867" y="77342"/>
                </a:lnTo>
                <a:lnTo>
                  <a:pt x="5818" y="77342"/>
                </a:lnTo>
                <a:lnTo>
                  <a:pt x="0" y="76961"/>
                </a:lnTo>
                <a:close/>
              </a:path>
              <a:path w="148590" h="123825">
                <a:moveTo>
                  <a:pt x="64202" y="0"/>
                </a:moveTo>
                <a:lnTo>
                  <a:pt x="61373" y="3428"/>
                </a:lnTo>
                <a:lnTo>
                  <a:pt x="60350" y="4825"/>
                </a:lnTo>
                <a:lnTo>
                  <a:pt x="58234" y="7619"/>
                </a:lnTo>
                <a:lnTo>
                  <a:pt x="55945" y="10159"/>
                </a:lnTo>
                <a:lnTo>
                  <a:pt x="54772" y="11429"/>
                </a:lnTo>
                <a:lnTo>
                  <a:pt x="52334" y="13715"/>
                </a:lnTo>
                <a:lnTo>
                  <a:pt x="47815" y="18541"/>
                </a:lnTo>
                <a:lnTo>
                  <a:pt x="39984" y="21970"/>
                </a:lnTo>
                <a:lnTo>
                  <a:pt x="38845" y="22605"/>
                </a:lnTo>
                <a:lnTo>
                  <a:pt x="33188" y="25145"/>
                </a:lnTo>
                <a:lnTo>
                  <a:pt x="30980" y="25907"/>
                </a:lnTo>
                <a:lnTo>
                  <a:pt x="22803" y="35051"/>
                </a:lnTo>
                <a:lnTo>
                  <a:pt x="28001" y="41782"/>
                </a:lnTo>
                <a:lnTo>
                  <a:pt x="28898" y="42163"/>
                </a:lnTo>
                <a:lnTo>
                  <a:pt x="30678" y="45719"/>
                </a:lnTo>
                <a:lnTo>
                  <a:pt x="30590" y="46354"/>
                </a:lnTo>
                <a:lnTo>
                  <a:pt x="30514" y="46735"/>
                </a:lnTo>
                <a:lnTo>
                  <a:pt x="30037" y="48132"/>
                </a:lnTo>
                <a:lnTo>
                  <a:pt x="29692" y="49529"/>
                </a:lnTo>
                <a:lnTo>
                  <a:pt x="29359" y="51942"/>
                </a:lnTo>
                <a:lnTo>
                  <a:pt x="29284" y="56387"/>
                </a:lnTo>
                <a:lnTo>
                  <a:pt x="29485" y="58419"/>
                </a:lnTo>
                <a:lnTo>
                  <a:pt x="34521" y="72262"/>
                </a:lnTo>
                <a:lnTo>
                  <a:pt x="33935" y="72643"/>
                </a:lnTo>
                <a:lnTo>
                  <a:pt x="11212" y="77342"/>
                </a:lnTo>
                <a:lnTo>
                  <a:pt x="50867" y="77342"/>
                </a:lnTo>
                <a:lnTo>
                  <a:pt x="62868" y="72643"/>
                </a:lnTo>
                <a:lnTo>
                  <a:pt x="66560" y="71373"/>
                </a:lnTo>
                <a:lnTo>
                  <a:pt x="72852" y="71373"/>
                </a:lnTo>
                <a:lnTo>
                  <a:pt x="72291" y="70230"/>
                </a:lnTo>
                <a:lnTo>
                  <a:pt x="42893" y="70230"/>
                </a:lnTo>
                <a:lnTo>
                  <a:pt x="43799" y="68452"/>
                </a:lnTo>
                <a:lnTo>
                  <a:pt x="45136" y="66420"/>
                </a:lnTo>
                <a:lnTo>
                  <a:pt x="53714" y="58800"/>
                </a:lnTo>
                <a:lnTo>
                  <a:pt x="55474" y="58038"/>
                </a:lnTo>
                <a:lnTo>
                  <a:pt x="64288" y="49148"/>
                </a:lnTo>
                <a:lnTo>
                  <a:pt x="64168" y="47370"/>
                </a:lnTo>
                <a:lnTo>
                  <a:pt x="63926" y="46608"/>
                </a:lnTo>
                <a:lnTo>
                  <a:pt x="63581" y="45719"/>
                </a:lnTo>
                <a:lnTo>
                  <a:pt x="62512" y="44068"/>
                </a:lnTo>
                <a:lnTo>
                  <a:pt x="63305" y="43433"/>
                </a:lnTo>
                <a:lnTo>
                  <a:pt x="72321" y="29971"/>
                </a:lnTo>
                <a:lnTo>
                  <a:pt x="72281" y="27558"/>
                </a:lnTo>
                <a:lnTo>
                  <a:pt x="69204" y="23113"/>
                </a:lnTo>
                <a:lnTo>
                  <a:pt x="68135" y="22351"/>
                </a:lnTo>
                <a:lnTo>
                  <a:pt x="66835" y="21716"/>
                </a:lnTo>
                <a:lnTo>
                  <a:pt x="67130" y="21081"/>
                </a:lnTo>
                <a:lnTo>
                  <a:pt x="67663" y="19811"/>
                </a:lnTo>
                <a:lnTo>
                  <a:pt x="67985" y="18922"/>
                </a:lnTo>
                <a:lnTo>
                  <a:pt x="68330" y="17779"/>
                </a:lnTo>
                <a:lnTo>
                  <a:pt x="68733" y="15874"/>
                </a:lnTo>
                <a:lnTo>
                  <a:pt x="68963" y="13716"/>
                </a:lnTo>
                <a:lnTo>
                  <a:pt x="68863" y="11430"/>
                </a:lnTo>
                <a:lnTo>
                  <a:pt x="64524" y="3936"/>
                </a:lnTo>
                <a:lnTo>
                  <a:pt x="64202" y="0"/>
                </a:lnTo>
                <a:close/>
              </a:path>
              <a:path w="148590" h="123825">
                <a:moveTo>
                  <a:pt x="123218" y="72136"/>
                </a:moveTo>
                <a:lnTo>
                  <a:pt x="116261" y="72136"/>
                </a:lnTo>
                <a:lnTo>
                  <a:pt x="114134" y="72263"/>
                </a:lnTo>
                <a:lnTo>
                  <a:pt x="124558" y="72263"/>
                </a:lnTo>
                <a:lnTo>
                  <a:pt x="123218" y="72136"/>
                </a:lnTo>
                <a:close/>
              </a:path>
              <a:path w="148590" h="123825">
                <a:moveTo>
                  <a:pt x="75759" y="32639"/>
                </a:moveTo>
                <a:lnTo>
                  <a:pt x="75690" y="32893"/>
                </a:lnTo>
                <a:lnTo>
                  <a:pt x="75368" y="33401"/>
                </a:lnTo>
                <a:lnTo>
                  <a:pt x="74196" y="36575"/>
                </a:lnTo>
                <a:lnTo>
                  <a:pt x="72629" y="45719"/>
                </a:lnTo>
                <a:lnTo>
                  <a:pt x="72525" y="45973"/>
                </a:lnTo>
                <a:lnTo>
                  <a:pt x="66525" y="62229"/>
                </a:lnTo>
                <a:lnTo>
                  <a:pt x="64168" y="62737"/>
                </a:lnTo>
                <a:lnTo>
                  <a:pt x="61649" y="63499"/>
                </a:lnTo>
                <a:lnTo>
                  <a:pt x="58981" y="64261"/>
                </a:lnTo>
                <a:lnTo>
                  <a:pt x="56106" y="65150"/>
                </a:lnTo>
                <a:lnTo>
                  <a:pt x="53082" y="66166"/>
                </a:lnTo>
                <a:lnTo>
                  <a:pt x="49851" y="67436"/>
                </a:lnTo>
                <a:lnTo>
                  <a:pt x="46470" y="68706"/>
                </a:lnTo>
                <a:lnTo>
                  <a:pt x="42893" y="70230"/>
                </a:lnTo>
                <a:lnTo>
                  <a:pt x="72291" y="70230"/>
                </a:lnTo>
                <a:lnTo>
                  <a:pt x="71987" y="69722"/>
                </a:lnTo>
                <a:lnTo>
                  <a:pt x="71596" y="69341"/>
                </a:lnTo>
                <a:lnTo>
                  <a:pt x="71435" y="69087"/>
                </a:lnTo>
                <a:lnTo>
                  <a:pt x="116296" y="69088"/>
                </a:lnTo>
                <a:lnTo>
                  <a:pt x="116457" y="68453"/>
                </a:lnTo>
                <a:lnTo>
                  <a:pt x="116537" y="67945"/>
                </a:lnTo>
                <a:lnTo>
                  <a:pt x="116457" y="65405"/>
                </a:lnTo>
                <a:lnTo>
                  <a:pt x="116220" y="64643"/>
                </a:lnTo>
                <a:lnTo>
                  <a:pt x="116181" y="62992"/>
                </a:lnTo>
                <a:lnTo>
                  <a:pt x="99437" y="60833"/>
                </a:lnTo>
                <a:lnTo>
                  <a:pt x="99161" y="60579"/>
                </a:lnTo>
                <a:lnTo>
                  <a:pt x="76587" y="60578"/>
                </a:lnTo>
                <a:lnTo>
                  <a:pt x="78176" y="57911"/>
                </a:lnTo>
                <a:lnTo>
                  <a:pt x="79152" y="56387"/>
                </a:lnTo>
                <a:lnTo>
                  <a:pt x="102967" y="44577"/>
                </a:lnTo>
                <a:lnTo>
                  <a:pt x="111783" y="44577"/>
                </a:lnTo>
                <a:lnTo>
                  <a:pt x="111500" y="43434"/>
                </a:lnTo>
                <a:lnTo>
                  <a:pt x="110769" y="41402"/>
                </a:lnTo>
                <a:lnTo>
                  <a:pt x="110166" y="40005"/>
                </a:lnTo>
                <a:lnTo>
                  <a:pt x="109775" y="39243"/>
                </a:lnTo>
                <a:lnTo>
                  <a:pt x="105566" y="39243"/>
                </a:lnTo>
                <a:lnTo>
                  <a:pt x="103370" y="38989"/>
                </a:lnTo>
                <a:lnTo>
                  <a:pt x="101001" y="38608"/>
                </a:lnTo>
                <a:lnTo>
                  <a:pt x="99805" y="38354"/>
                </a:lnTo>
                <a:lnTo>
                  <a:pt x="78945" y="38354"/>
                </a:lnTo>
                <a:lnTo>
                  <a:pt x="78768" y="37719"/>
                </a:lnTo>
                <a:lnTo>
                  <a:pt x="78547" y="36703"/>
                </a:lnTo>
                <a:lnTo>
                  <a:pt x="78519" y="34417"/>
                </a:lnTo>
                <a:lnTo>
                  <a:pt x="78749" y="33655"/>
                </a:lnTo>
                <a:lnTo>
                  <a:pt x="78945" y="33147"/>
                </a:lnTo>
                <a:lnTo>
                  <a:pt x="75759" y="32639"/>
                </a:lnTo>
                <a:close/>
              </a:path>
              <a:path w="148590" h="123825">
                <a:moveTo>
                  <a:pt x="107096" y="60325"/>
                </a:moveTo>
                <a:lnTo>
                  <a:pt x="105808" y="60325"/>
                </a:lnTo>
                <a:lnTo>
                  <a:pt x="104382" y="60452"/>
                </a:lnTo>
                <a:lnTo>
                  <a:pt x="102852" y="60452"/>
                </a:lnTo>
                <a:lnTo>
                  <a:pt x="99437" y="60833"/>
                </a:lnTo>
                <a:lnTo>
                  <a:pt x="112462" y="60833"/>
                </a:lnTo>
                <a:lnTo>
                  <a:pt x="112018" y="60706"/>
                </a:lnTo>
                <a:lnTo>
                  <a:pt x="110327" y="60579"/>
                </a:lnTo>
                <a:lnTo>
                  <a:pt x="109338" y="60452"/>
                </a:lnTo>
                <a:lnTo>
                  <a:pt x="107096" y="60325"/>
                </a:lnTo>
                <a:close/>
              </a:path>
              <a:path w="148590" h="123825">
                <a:moveTo>
                  <a:pt x="92204" y="57912"/>
                </a:moveTo>
                <a:lnTo>
                  <a:pt x="89766" y="57912"/>
                </a:lnTo>
                <a:lnTo>
                  <a:pt x="86925" y="58293"/>
                </a:lnTo>
                <a:lnTo>
                  <a:pt x="84844" y="58801"/>
                </a:lnTo>
                <a:lnTo>
                  <a:pt x="82567" y="59563"/>
                </a:lnTo>
                <a:lnTo>
                  <a:pt x="81348" y="59943"/>
                </a:lnTo>
                <a:lnTo>
                  <a:pt x="80129" y="60451"/>
                </a:lnTo>
                <a:lnTo>
                  <a:pt x="79221" y="60451"/>
                </a:lnTo>
                <a:lnTo>
                  <a:pt x="76587" y="60578"/>
                </a:lnTo>
                <a:lnTo>
                  <a:pt x="99161" y="60579"/>
                </a:lnTo>
                <a:lnTo>
                  <a:pt x="98333" y="59944"/>
                </a:lnTo>
                <a:lnTo>
                  <a:pt x="97701" y="59563"/>
                </a:lnTo>
                <a:lnTo>
                  <a:pt x="96919" y="59182"/>
                </a:lnTo>
                <a:lnTo>
                  <a:pt x="95976" y="58674"/>
                </a:lnTo>
                <a:lnTo>
                  <a:pt x="94239" y="58293"/>
                </a:lnTo>
                <a:lnTo>
                  <a:pt x="93618" y="58039"/>
                </a:lnTo>
                <a:lnTo>
                  <a:pt x="92204" y="57912"/>
                </a:lnTo>
                <a:close/>
              </a:path>
              <a:path w="148590" h="123825">
                <a:moveTo>
                  <a:pt x="111783" y="44577"/>
                </a:moveTo>
                <a:lnTo>
                  <a:pt x="105727" y="44577"/>
                </a:lnTo>
                <a:lnTo>
                  <a:pt x="107452" y="44704"/>
                </a:lnTo>
                <a:lnTo>
                  <a:pt x="109143" y="45085"/>
                </a:lnTo>
                <a:lnTo>
                  <a:pt x="109971" y="45339"/>
                </a:lnTo>
                <a:lnTo>
                  <a:pt x="111466" y="45974"/>
                </a:lnTo>
                <a:lnTo>
                  <a:pt x="112133" y="46355"/>
                </a:lnTo>
                <a:lnTo>
                  <a:pt x="111909" y="45085"/>
                </a:lnTo>
                <a:lnTo>
                  <a:pt x="111783" y="44577"/>
                </a:lnTo>
                <a:close/>
              </a:path>
              <a:path w="148590" h="123825">
                <a:moveTo>
                  <a:pt x="89329" y="15367"/>
                </a:moveTo>
                <a:lnTo>
                  <a:pt x="86178" y="34417"/>
                </a:lnTo>
                <a:lnTo>
                  <a:pt x="85005" y="34417"/>
                </a:lnTo>
                <a:lnTo>
                  <a:pt x="83544" y="34798"/>
                </a:lnTo>
                <a:lnTo>
                  <a:pt x="82958" y="34925"/>
                </a:lnTo>
                <a:lnTo>
                  <a:pt x="82372" y="35179"/>
                </a:lnTo>
                <a:lnTo>
                  <a:pt x="81187" y="35941"/>
                </a:lnTo>
                <a:lnTo>
                  <a:pt x="80014" y="36957"/>
                </a:lnTo>
                <a:lnTo>
                  <a:pt x="79738" y="37338"/>
                </a:lnTo>
                <a:lnTo>
                  <a:pt x="79462" y="37592"/>
                </a:lnTo>
                <a:lnTo>
                  <a:pt x="78945" y="38354"/>
                </a:lnTo>
                <a:lnTo>
                  <a:pt x="99805" y="38354"/>
                </a:lnTo>
                <a:lnTo>
                  <a:pt x="98609" y="38100"/>
                </a:lnTo>
                <a:lnTo>
                  <a:pt x="97425" y="37719"/>
                </a:lnTo>
                <a:lnTo>
                  <a:pt x="94711" y="36449"/>
                </a:lnTo>
                <a:lnTo>
                  <a:pt x="94239" y="36068"/>
                </a:lnTo>
                <a:lnTo>
                  <a:pt x="94117" y="34925"/>
                </a:lnTo>
                <a:lnTo>
                  <a:pt x="94159" y="29718"/>
                </a:lnTo>
                <a:lnTo>
                  <a:pt x="94459" y="27559"/>
                </a:lnTo>
                <a:lnTo>
                  <a:pt x="94987" y="25019"/>
                </a:lnTo>
                <a:lnTo>
                  <a:pt x="95343" y="23622"/>
                </a:lnTo>
                <a:lnTo>
                  <a:pt x="95815" y="22225"/>
                </a:lnTo>
                <a:lnTo>
                  <a:pt x="94906" y="21082"/>
                </a:lnTo>
                <a:lnTo>
                  <a:pt x="94642" y="20701"/>
                </a:lnTo>
                <a:lnTo>
                  <a:pt x="93618" y="19939"/>
                </a:lnTo>
                <a:lnTo>
                  <a:pt x="92353" y="18669"/>
                </a:lnTo>
                <a:lnTo>
                  <a:pt x="91652" y="18034"/>
                </a:lnTo>
                <a:lnTo>
                  <a:pt x="90157" y="16383"/>
                </a:lnTo>
                <a:lnTo>
                  <a:pt x="89329" y="1536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139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33809" y="19615"/>
                </a:moveTo>
                <a:lnTo>
                  <a:pt x="17019" y="19615"/>
                </a:lnTo>
                <a:lnTo>
                  <a:pt x="18709" y="19772"/>
                </a:lnTo>
                <a:lnTo>
                  <a:pt x="20365" y="19890"/>
                </a:lnTo>
                <a:lnTo>
                  <a:pt x="23551" y="20046"/>
                </a:lnTo>
                <a:lnTo>
                  <a:pt x="26575" y="20046"/>
                </a:lnTo>
                <a:lnTo>
                  <a:pt x="29485" y="19968"/>
                </a:lnTo>
                <a:lnTo>
                  <a:pt x="30865" y="19890"/>
                </a:lnTo>
                <a:lnTo>
                  <a:pt x="33809" y="19615"/>
                </a:lnTo>
                <a:close/>
              </a:path>
              <a:path w="40004" h="20320">
                <a:moveTo>
                  <a:pt x="25878" y="11942"/>
                </a:moveTo>
                <a:lnTo>
                  <a:pt x="6485" y="11942"/>
                </a:lnTo>
                <a:lnTo>
                  <a:pt x="7624" y="12529"/>
                </a:lnTo>
                <a:lnTo>
                  <a:pt x="10418" y="14212"/>
                </a:lnTo>
                <a:lnTo>
                  <a:pt x="17295" y="19929"/>
                </a:lnTo>
                <a:lnTo>
                  <a:pt x="17019" y="19615"/>
                </a:lnTo>
                <a:lnTo>
                  <a:pt x="33809" y="19615"/>
                </a:lnTo>
                <a:lnTo>
                  <a:pt x="37155" y="19185"/>
                </a:lnTo>
                <a:lnTo>
                  <a:pt x="39397" y="18793"/>
                </a:lnTo>
                <a:lnTo>
                  <a:pt x="39041" y="18285"/>
                </a:lnTo>
                <a:lnTo>
                  <a:pt x="29646" y="16209"/>
                </a:lnTo>
                <a:lnTo>
                  <a:pt x="29174" y="16171"/>
                </a:lnTo>
                <a:lnTo>
                  <a:pt x="25896" y="12493"/>
                </a:lnTo>
                <a:lnTo>
                  <a:pt x="25878" y="11942"/>
                </a:lnTo>
                <a:close/>
              </a:path>
              <a:path w="40004" h="20320">
                <a:moveTo>
                  <a:pt x="34165" y="15191"/>
                </a:moveTo>
                <a:lnTo>
                  <a:pt x="30152" y="16209"/>
                </a:lnTo>
                <a:lnTo>
                  <a:pt x="36545" y="16209"/>
                </a:lnTo>
                <a:lnTo>
                  <a:pt x="36043" y="15936"/>
                </a:lnTo>
                <a:lnTo>
                  <a:pt x="34717" y="15348"/>
                </a:lnTo>
                <a:lnTo>
                  <a:pt x="34165" y="15191"/>
                </a:lnTo>
                <a:close/>
              </a:path>
              <a:path w="40004" h="20320">
                <a:moveTo>
                  <a:pt x="6852" y="12493"/>
                </a:moveTo>
                <a:lnTo>
                  <a:pt x="7152" y="12685"/>
                </a:lnTo>
                <a:lnTo>
                  <a:pt x="6852" y="12493"/>
                </a:lnTo>
                <a:close/>
              </a:path>
              <a:path w="40004" h="20320">
                <a:moveTo>
                  <a:pt x="12935" y="2271"/>
                </a:moveTo>
                <a:lnTo>
                  <a:pt x="471" y="4660"/>
                </a:lnTo>
                <a:lnTo>
                  <a:pt x="834" y="5833"/>
                </a:lnTo>
                <a:lnTo>
                  <a:pt x="6852" y="12493"/>
                </a:lnTo>
                <a:lnTo>
                  <a:pt x="6485" y="11942"/>
                </a:lnTo>
                <a:lnTo>
                  <a:pt x="25878" y="11942"/>
                </a:lnTo>
                <a:lnTo>
                  <a:pt x="25195" y="10806"/>
                </a:lnTo>
                <a:lnTo>
                  <a:pt x="24689" y="9906"/>
                </a:lnTo>
                <a:lnTo>
                  <a:pt x="23631" y="5833"/>
                </a:lnTo>
                <a:lnTo>
                  <a:pt x="22056" y="5521"/>
                </a:lnTo>
                <a:lnTo>
                  <a:pt x="19537" y="4855"/>
                </a:lnTo>
                <a:lnTo>
                  <a:pt x="17671" y="4268"/>
                </a:lnTo>
                <a:lnTo>
                  <a:pt x="16904" y="3954"/>
                </a:lnTo>
                <a:lnTo>
                  <a:pt x="15053" y="3250"/>
                </a:lnTo>
                <a:lnTo>
                  <a:pt x="12935" y="2271"/>
                </a:lnTo>
                <a:close/>
              </a:path>
              <a:path w="40004" h="20320">
                <a:moveTo>
                  <a:pt x="7704" y="0"/>
                </a:moveTo>
                <a:lnTo>
                  <a:pt x="0" y="2193"/>
                </a:lnTo>
                <a:lnTo>
                  <a:pt x="471" y="4660"/>
                </a:lnTo>
                <a:lnTo>
                  <a:pt x="977" y="4268"/>
                </a:lnTo>
                <a:lnTo>
                  <a:pt x="1494" y="3954"/>
                </a:lnTo>
                <a:lnTo>
                  <a:pt x="6681" y="2271"/>
                </a:lnTo>
                <a:lnTo>
                  <a:pt x="12935" y="2271"/>
                </a:lnTo>
                <a:lnTo>
                  <a:pt x="11246" y="1409"/>
                </a:lnTo>
                <a:lnTo>
                  <a:pt x="10257" y="862"/>
                </a:lnTo>
                <a:lnTo>
                  <a:pt x="9280" y="274"/>
                </a:lnTo>
                <a:lnTo>
                  <a:pt x="9119" y="156"/>
                </a:lnTo>
                <a:lnTo>
                  <a:pt x="8693" y="79"/>
                </a:lnTo>
                <a:lnTo>
                  <a:pt x="770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74435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89070" y="23296"/>
                </a:moveTo>
                <a:lnTo>
                  <a:pt x="29956" y="23296"/>
                </a:lnTo>
                <a:lnTo>
                  <a:pt x="31693" y="23374"/>
                </a:lnTo>
                <a:lnTo>
                  <a:pt x="32601" y="23453"/>
                </a:lnTo>
                <a:lnTo>
                  <a:pt x="43249" y="31793"/>
                </a:lnTo>
                <a:lnTo>
                  <a:pt x="43131" y="32654"/>
                </a:lnTo>
                <a:lnTo>
                  <a:pt x="42893" y="33632"/>
                </a:lnTo>
                <a:lnTo>
                  <a:pt x="44549" y="33750"/>
                </a:lnTo>
                <a:lnTo>
                  <a:pt x="47965" y="33828"/>
                </a:lnTo>
                <a:lnTo>
                  <a:pt x="49736" y="33789"/>
                </a:lnTo>
                <a:lnTo>
                  <a:pt x="51506" y="33711"/>
                </a:lnTo>
                <a:lnTo>
                  <a:pt x="84694" y="27994"/>
                </a:lnTo>
                <a:lnTo>
                  <a:pt x="85557" y="27798"/>
                </a:lnTo>
                <a:lnTo>
                  <a:pt x="88501" y="26585"/>
                </a:lnTo>
                <a:lnTo>
                  <a:pt x="89070" y="23296"/>
                </a:lnTo>
                <a:close/>
              </a:path>
              <a:path w="90170" h="34290">
                <a:moveTo>
                  <a:pt x="63090" y="14643"/>
                </a:moveTo>
                <a:lnTo>
                  <a:pt x="16237" y="14643"/>
                </a:lnTo>
                <a:lnTo>
                  <a:pt x="16950" y="14722"/>
                </a:lnTo>
                <a:lnTo>
                  <a:pt x="17306" y="14722"/>
                </a:lnTo>
                <a:lnTo>
                  <a:pt x="18249" y="14839"/>
                </a:lnTo>
                <a:lnTo>
                  <a:pt x="25161" y="23453"/>
                </a:lnTo>
                <a:lnTo>
                  <a:pt x="28427" y="23296"/>
                </a:lnTo>
                <a:lnTo>
                  <a:pt x="89070" y="23296"/>
                </a:lnTo>
                <a:lnTo>
                  <a:pt x="89443" y="21143"/>
                </a:lnTo>
                <a:lnTo>
                  <a:pt x="84568" y="21143"/>
                </a:lnTo>
                <a:lnTo>
                  <a:pt x="83820" y="21025"/>
                </a:lnTo>
                <a:lnTo>
                  <a:pt x="80238" y="15936"/>
                </a:lnTo>
                <a:lnTo>
                  <a:pt x="67272" y="15936"/>
                </a:lnTo>
                <a:lnTo>
                  <a:pt x="66640" y="15896"/>
                </a:lnTo>
                <a:lnTo>
                  <a:pt x="65421" y="15661"/>
                </a:lnTo>
                <a:lnTo>
                  <a:pt x="64001" y="15152"/>
                </a:lnTo>
                <a:lnTo>
                  <a:pt x="63581" y="14957"/>
                </a:lnTo>
                <a:lnTo>
                  <a:pt x="63090" y="14643"/>
                </a:lnTo>
                <a:close/>
              </a:path>
              <a:path w="90170" h="34290">
                <a:moveTo>
                  <a:pt x="89639" y="20007"/>
                </a:moveTo>
                <a:lnTo>
                  <a:pt x="88296" y="20517"/>
                </a:lnTo>
                <a:lnTo>
                  <a:pt x="87328" y="20829"/>
                </a:lnTo>
                <a:lnTo>
                  <a:pt x="86304" y="21064"/>
                </a:lnTo>
                <a:lnTo>
                  <a:pt x="85396" y="21143"/>
                </a:lnTo>
                <a:lnTo>
                  <a:pt x="89443" y="21143"/>
                </a:lnTo>
                <a:lnTo>
                  <a:pt x="89639" y="20007"/>
                </a:lnTo>
                <a:close/>
              </a:path>
              <a:path w="90170" h="34290">
                <a:moveTo>
                  <a:pt x="43687" y="4855"/>
                </a:moveTo>
                <a:lnTo>
                  <a:pt x="41974" y="5560"/>
                </a:lnTo>
                <a:lnTo>
                  <a:pt x="40421" y="6225"/>
                </a:lnTo>
                <a:lnTo>
                  <a:pt x="38374" y="6656"/>
                </a:lnTo>
                <a:lnTo>
                  <a:pt x="36925" y="6929"/>
                </a:lnTo>
                <a:lnTo>
                  <a:pt x="35073" y="7243"/>
                </a:lnTo>
                <a:lnTo>
                  <a:pt x="30508" y="8066"/>
                </a:lnTo>
                <a:lnTo>
                  <a:pt x="2046" y="11237"/>
                </a:lnTo>
                <a:lnTo>
                  <a:pt x="1023" y="13781"/>
                </a:lnTo>
                <a:lnTo>
                  <a:pt x="5588" y="17501"/>
                </a:lnTo>
                <a:lnTo>
                  <a:pt x="6209" y="17462"/>
                </a:lnTo>
                <a:lnTo>
                  <a:pt x="9280" y="16287"/>
                </a:lnTo>
                <a:lnTo>
                  <a:pt x="10245" y="15857"/>
                </a:lnTo>
                <a:lnTo>
                  <a:pt x="15536" y="14643"/>
                </a:lnTo>
                <a:lnTo>
                  <a:pt x="63090" y="14643"/>
                </a:lnTo>
                <a:lnTo>
                  <a:pt x="62431" y="14173"/>
                </a:lnTo>
                <a:lnTo>
                  <a:pt x="60614" y="10180"/>
                </a:lnTo>
                <a:lnTo>
                  <a:pt x="60733" y="8496"/>
                </a:lnTo>
                <a:lnTo>
                  <a:pt x="62956" y="5442"/>
                </a:lnTo>
                <a:lnTo>
                  <a:pt x="49034" y="5442"/>
                </a:lnTo>
                <a:lnTo>
                  <a:pt x="47769" y="5403"/>
                </a:lnTo>
                <a:lnTo>
                  <a:pt x="46435" y="5286"/>
                </a:lnTo>
                <a:lnTo>
                  <a:pt x="45101" y="5090"/>
                </a:lnTo>
                <a:lnTo>
                  <a:pt x="43687" y="4855"/>
                </a:lnTo>
                <a:close/>
              </a:path>
              <a:path w="90170" h="34290">
                <a:moveTo>
                  <a:pt x="80957" y="0"/>
                </a:moveTo>
                <a:lnTo>
                  <a:pt x="79071" y="79"/>
                </a:lnTo>
                <a:lnTo>
                  <a:pt x="78082" y="156"/>
                </a:lnTo>
                <a:lnTo>
                  <a:pt x="76196" y="234"/>
                </a:lnTo>
                <a:lnTo>
                  <a:pt x="74310" y="391"/>
                </a:lnTo>
                <a:lnTo>
                  <a:pt x="73402" y="430"/>
                </a:lnTo>
                <a:lnTo>
                  <a:pt x="73244" y="2193"/>
                </a:lnTo>
                <a:lnTo>
                  <a:pt x="72999" y="3993"/>
                </a:lnTo>
                <a:lnTo>
                  <a:pt x="73291" y="4229"/>
                </a:lnTo>
                <a:lnTo>
                  <a:pt x="74862" y="5794"/>
                </a:lnTo>
                <a:lnTo>
                  <a:pt x="77139" y="11589"/>
                </a:lnTo>
                <a:lnTo>
                  <a:pt x="77024" y="11981"/>
                </a:lnTo>
                <a:lnTo>
                  <a:pt x="67905" y="15936"/>
                </a:lnTo>
                <a:lnTo>
                  <a:pt x="80238" y="15936"/>
                </a:lnTo>
                <a:lnTo>
                  <a:pt x="80349" y="11198"/>
                </a:lnTo>
                <a:lnTo>
                  <a:pt x="80447" y="10376"/>
                </a:lnTo>
                <a:lnTo>
                  <a:pt x="80782" y="8496"/>
                </a:lnTo>
                <a:lnTo>
                  <a:pt x="80992" y="7674"/>
                </a:lnTo>
                <a:lnTo>
                  <a:pt x="81261" y="6225"/>
                </a:lnTo>
                <a:lnTo>
                  <a:pt x="81388" y="5403"/>
                </a:lnTo>
                <a:lnTo>
                  <a:pt x="81268" y="1097"/>
                </a:lnTo>
                <a:lnTo>
                  <a:pt x="80957" y="0"/>
                </a:lnTo>
                <a:close/>
              </a:path>
              <a:path w="90170" h="34290">
                <a:moveTo>
                  <a:pt x="48045" y="3054"/>
                </a:moveTo>
                <a:lnTo>
                  <a:pt x="43687" y="4855"/>
                </a:lnTo>
                <a:lnTo>
                  <a:pt x="45101" y="5090"/>
                </a:lnTo>
                <a:lnTo>
                  <a:pt x="46435" y="5286"/>
                </a:lnTo>
                <a:lnTo>
                  <a:pt x="47769" y="5403"/>
                </a:lnTo>
                <a:lnTo>
                  <a:pt x="49034" y="5442"/>
                </a:lnTo>
                <a:lnTo>
                  <a:pt x="50253" y="5442"/>
                </a:lnTo>
                <a:lnTo>
                  <a:pt x="51391" y="5403"/>
                </a:lnTo>
                <a:lnTo>
                  <a:pt x="53473" y="5246"/>
                </a:lnTo>
                <a:lnTo>
                  <a:pt x="63305" y="5246"/>
                </a:lnTo>
                <a:lnTo>
                  <a:pt x="63777" y="5011"/>
                </a:lnTo>
                <a:lnTo>
                  <a:pt x="64363" y="4776"/>
                </a:lnTo>
                <a:lnTo>
                  <a:pt x="65030" y="4542"/>
                </a:lnTo>
                <a:lnTo>
                  <a:pt x="66560" y="4229"/>
                </a:lnTo>
                <a:lnTo>
                  <a:pt x="66816" y="3915"/>
                </a:lnTo>
                <a:lnTo>
                  <a:pt x="67192" y="3328"/>
                </a:lnTo>
                <a:lnTo>
                  <a:pt x="67273" y="3132"/>
                </a:lnTo>
                <a:lnTo>
                  <a:pt x="49977" y="3132"/>
                </a:lnTo>
                <a:lnTo>
                  <a:pt x="48045" y="3054"/>
                </a:lnTo>
                <a:close/>
              </a:path>
              <a:path w="90170" h="34290">
                <a:moveTo>
                  <a:pt x="63305" y="5246"/>
                </a:moveTo>
                <a:lnTo>
                  <a:pt x="53473" y="5246"/>
                </a:lnTo>
                <a:lnTo>
                  <a:pt x="51391" y="5403"/>
                </a:lnTo>
                <a:lnTo>
                  <a:pt x="50253" y="5442"/>
                </a:lnTo>
                <a:lnTo>
                  <a:pt x="62956" y="5442"/>
                </a:lnTo>
                <a:lnTo>
                  <a:pt x="63305" y="5246"/>
                </a:lnTo>
                <a:close/>
              </a:path>
              <a:path w="90170" h="34290">
                <a:moveTo>
                  <a:pt x="67859" y="940"/>
                </a:moveTo>
                <a:lnTo>
                  <a:pt x="66134" y="1097"/>
                </a:lnTo>
                <a:lnTo>
                  <a:pt x="64524" y="1291"/>
                </a:lnTo>
                <a:lnTo>
                  <a:pt x="62983" y="1448"/>
                </a:lnTo>
                <a:lnTo>
                  <a:pt x="57440" y="2193"/>
                </a:lnTo>
                <a:lnTo>
                  <a:pt x="57245" y="2232"/>
                </a:lnTo>
                <a:lnTo>
                  <a:pt x="49977" y="3132"/>
                </a:lnTo>
                <a:lnTo>
                  <a:pt x="67273" y="3132"/>
                </a:lnTo>
                <a:lnTo>
                  <a:pt x="67648" y="2193"/>
                </a:lnTo>
                <a:lnTo>
                  <a:pt x="67778" y="1644"/>
                </a:lnTo>
                <a:lnTo>
                  <a:pt x="67859" y="94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95123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620" y="0"/>
                </a:moveTo>
                <a:lnTo>
                  <a:pt x="540" y="1252"/>
                </a:lnTo>
                <a:lnTo>
                  <a:pt x="423" y="2114"/>
                </a:lnTo>
                <a:lnTo>
                  <a:pt x="0" y="4346"/>
                </a:lnTo>
                <a:lnTo>
                  <a:pt x="701" y="4619"/>
                </a:lnTo>
                <a:lnTo>
                  <a:pt x="5624" y="9474"/>
                </a:lnTo>
                <a:lnTo>
                  <a:pt x="5933" y="10062"/>
                </a:lnTo>
                <a:lnTo>
                  <a:pt x="6163" y="10649"/>
                </a:lnTo>
                <a:lnTo>
                  <a:pt x="7233" y="10376"/>
                </a:lnTo>
                <a:lnTo>
                  <a:pt x="9981" y="9474"/>
                </a:lnTo>
                <a:lnTo>
                  <a:pt x="11913" y="8731"/>
                </a:lnTo>
                <a:lnTo>
                  <a:pt x="12385" y="8496"/>
                </a:lnTo>
                <a:lnTo>
                  <a:pt x="11839" y="8066"/>
                </a:lnTo>
                <a:lnTo>
                  <a:pt x="11701" y="7980"/>
                </a:lnTo>
                <a:lnTo>
                  <a:pt x="1839" y="430"/>
                </a:lnTo>
                <a:lnTo>
                  <a:pt x="620" y="0"/>
                </a:lnTo>
                <a:close/>
              </a:path>
              <a:path w="12700" h="10795">
                <a:moveTo>
                  <a:pt x="11731" y="7980"/>
                </a:moveTo>
                <a:close/>
              </a:path>
              <a:path w="12700" h="10795">
                <a:moveTo>
                  <a:pt x="11659" y="7870"/>
                </a:move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95514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34" y="0"/>
                </a:moveTo>
                <a:close/>
              </a:path>
            </a:pathLst>
          </a:custGeom>
          <a:solidFill>
            <a:srgbClr val="005C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00837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59" h="36829">
                <a:moveTo>
                  <a:pt x="36292" y="0"/>
                </a:moveTo>
                <a:lnTo>
                  <a:pt x="36131" y="196"/>
                </a:lnTo>
                <a:lnTo>
                  <a:pt x="36373" y="117"/>
                </a:lnTo>
                <a:close/>
              </a:path>
              <a:path w="86359" h="36829">
                <a:moveTo>
                  <a:pt x="0" y="2311"/>
                </a:moveTo>
                <a:lnTo>
                  <a:pt x="20285" y="11667"/>
                </a:lnTo>
                <a:lnTo>
                  <a:pt x="21443" y="12098"/>
                </a:lnTo>
                <a:lnTo>
                  <a:pt x="36327" y="26468"/>
                </a:lnTo>
                <a:lnTo>
                  <a:pt x="36959" y="27525"/>
                </a:lnTo>
                <a:lnTo>
                  <a:pt x="47183" y="36217"/>
                </a:lnTo>
                <a:lnTo>
                  <a:pt x="47769" y="36178"/>
                </a:lnTo>
                <a:lnTo>
                  <a:pt x="50920" y="35160"/>
                </a:lnTo>
                <a:lnTo>
                  <a:pt x="53749" y="34377"/>
                </a:lnTo>
                <a:lnTo>
                  <a:pt x="75414" y="31088"/>
                </a:lnTo>
                <a:lnTo>
                  <a:pt x="76702" y="31088"/>
                </a:lnTo>
                <a:lnTo>
                  <a:pt x="78439" y="31049"/>
                </a:lnTo>
                <a:lnTo>
                  <a:pt x="86224" y="28504"/>
                </a:lnTo>
                <a:lnTo>
                  <a:pt x="84763" y="27956"/>
                </a:lnTo>
                <a:lnTo>
                  <a:pt x="80635" y="26272"/>
                </a:lnTo>
                <a:lnTo>
                  <a:pt x="63305" y="15857"/>
                </a:lnTo>
                <a:lnTo>
                  <a:pt x="61845" y="14840"/>
                </a:lnTo>
                <a:lnTo>
                  <a:pt x="49851" y="10689"/>
                </a:lnTo>
                <a:lnTo>
                  <a:pt x="48988" y="10298"/>
                </a:lnTo>
                <a:lnTo>
                  <a:pt x="48126" y="9945"/>
                </a:lnTo>
                <a:lnTo>
                  <a:pt x="46516" y="9123"/>
                </a:lnTo>
                <a:lnTo>
                  <a:pt x="44197" y="7753"/>
                </a:lnTo>
                <a:lnTo>
                  <a:pt x="36683" y="7753"/>
                </a:lnTo>
                <a:lnTo>
                  <a:pt x="19813" y="5325"/>
                </a:lnTo>
                <a:lnTo>
                  <a:pt x="18514" y="5012"/>
                </a:lnTo>
                <a:lnTo>
                  <a:pt x="16122" y="4268"/>
                </a:lnTo>
                <a:lnTo>
                  <a:pt x="13960" y="3564"/>
                </a:lnTo>
                <a:lnTo>
                  <a:pt x="12074" y="2897"/>
                </a:lnTo>
                <a:lnTo>
                  <a:pt x="11386" y="2623"/>
                </a:lnTo>
                <a:lnTo>
                  <a:pt x="2127" y="2623"/>
                </a:lnTo>
                <a:lnTo>
                  <a:pt x="1414" y="2584"/>
                </a:lnTo>
                <a:lnTo>
                  <a:pt x="712" y="2506"/>
                </a:lnTo>
                <a:lnTo>
                  <a:pt x="0" y="2311"/>
                </a:lnTo>
                <a:close/>
              </a:path>
              <a:path w="86359" h="36829">
                <a:moveTo>
                  <a:pt x="50126" y="10650"/>
                </a:moveTo>
                <a:lnTo>
                  <a:pt x="49851" y="10689"/>
                </a:lnTo>
                <a:lnTo>
                  <a:pt x="50759" y="10689"/>
                </a:lnTo>
                <a:lnTo>
                  <a:pt x="50126" y="10650"/>
                </a:lnTo>
                <a:close/>
              </a:path>
              <a:path w="86359" h="36829">
                <a:moveTo>
                  <a:pt x="43641" y="7361"/>
                </a:moveTo>
                <a:lnTo>
                  <a:pt x="41870" y="7557"/>
                </a:lnTo>
                <a:lnTo>
                  <a:pt x="40145" y="7674"/>
                </a:lnTo>
                <a:lnTo>
                  <a:pt x="36683" y="7753"/>
                </a:lnTo>
                <a:lnTo>
                  <a:pt x="44197" y="7753"/>
                </a:lnTo>
                <a:lnTo>
                  <a:pt x="43641" y="7361"/>
                </a:lnTo>
                <a:close/>
              </a:path>
              <a:path w="86359" h="36829">
                <a:moveTo>
                  <a:pt x="7474" y="940"/>
                </a:moveTo>
                <a:lnTo>
                  <a:pt x="2794" y="2623"/>
                </a:lnTo>
                <a:lnTo>
                  <a:pt x="11386" y="2623"/>
                </a:lnTo>
                <a:lnTo>
                  <a:pt x="8256" y="1331"/>
                </a:lnTo>
                <a:lnTo>
                  <a:pt x="7670" y="1058"/>
                </a:lnTo>
                <a:lnTo>
                  <a:pt x="7474" y="94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8873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37860" y="42598"/>
                </a:moveTo>
                <a:lnTo>
                  <a:pt x="16504" y="42598"/>
                </a:lnTo>
                <a:lnTo>
                  <a:pt x="17884" y="44165"/>
                </a:lnTo>
                <a:lnTo>
                  <a:pt x="19264" y="45575"/>
                </a:lnTo>
                <a:lnTo>
                  <a:pt x="30821" y="51800"/>
                </a:lnTo>
                <a:lnTo>
                  <a:pt x="31603" y="51722"/>
                </a:lnTo>
                <a:lnTo>
                  <a:pt x="38169" y="46045"/>
                </a:lnTo>
                <a:lnTo>
                  <a:pt x="38135" y="43500"/>
                </a:lnTo>
                <a:lnTo>
                  <a:pt x="37860" y="42598"/>
                </a:lnTo>
                <a:close/>
              </a:path>
              <a:path w="68579" h="52070">
                <a:moveTo>
                  <a:pt x="68525" y="26506"/>
                </a:moveTo>
                <a:lnTo>
                  <a:pt x="6557" y="26506"/>
                </a:lnTo>
                <a:lnTo>
                  <a:pt x="6327" y="28230"/>
                </a:lnTo>
                <a:lnTo>
                  <a:pt x="6214" y="33593"/>
                </a:lnTo>
                <a:lnTo>
                  <a:pt x="6407" y="35081"/>
                </a:lnTo>
                <a:lnTo>
                  <a:pt x="15331" y="42755"/>
                </a:lnTo>
                <a:lnTo>
                  <a:pt x="15952" y="42677"/>
                </a:lnTo>
                <a:lnTo>
                  <a:pt x="16355" y="42598"/>
                </a:lnTo>
                <a:lnTo>
                  <a:pt x="37860" y="42598"/>
                </a:lnTo>
                <a:lnTo>
                  <a:pt x="37422" y="41581"/>
                </a:lnTo>
                <a:lnTo>
                  <a:pt x="36997" y="40915"/>
                </a:lnTo>
                <a:lnTo>
                  <a:pt x="36399" y="40133"/>
                </a:lnTo>
                <a:lnTo>
                  <a:pt x="37894" y="40133"/>
                </a:lnTo>
                <a:lnTo>
                  <a:pt x="38606" y="40054"/>
                </a:lnTo>
                <a:lnTo>
                  <a:pt x="39227" y="40015"/>
                </a:lnTo>
                <a:lnTo>
                  <a:pt x="39860" y="39897"/>
                </a:lnTo>
                <a:lnTo>
                  <a:pt x="40446" y="39819"/>
                </a:lnTo>
                <a:lnTo>
                  <a:pt x="40998" y="39662"/>
                </a:lnTo>
                <a:lnTo>
                  <a:pt x="41516" y="39545"/>
                </a:lnTo>
                <a:lnTo>
                  <a:pt x="46668" y="35825"/>
                </a:lnTo>
                <a:lnTo>
                  <a:pt x="61773" y="35825"/>
                </a:lnTo>
                <a:lnTo>
                  <a:pt x="68563" y="28269"/>
                </a:lnTo>
                <a:lnTo>
                  <a:pt x="68525" y="26506"/>
                </a:lnTo>
                <a:close/>
              </a:path>
              <a:path w="68579" h="52070">
                <a:moveTo>
                  <a:pt x="61773" y="35825"/>
                </a:moveTo>
                <a:lnTo>
                  <a:pt x="46668" y="35825"/>
                </a:lnTo>
                <a:lnTo>
                  <a:pt x="48784" y="36178"/>
                </a:lnTo>
                <a:lnTo>
                  <a:pt x="50750" y="36452"/>
                </a:lnTo>
                <a:lnTo>
                  <a:pt x="52602" y="36609"/>
                </a:lnTo>
                <a:lnTo>
                  <a:pt x="54327" y="36687"/>
                </a:lnTo>
                <a:lnTo>
                  <a:pt x="55936" y="36687"/>
                </a:lnTo>
                <a:lnTo>
                  <a:pt x="57397" y="36609"/>
                </a:lnTo>
                <a:lnTo>
                  <a:pt x="58731" y="36491"/>
                </a:lnTo>
                <a:lnTo>
                  <a:pt x="59996" y="36295"/>
                </a:lnTo>
                <a:lnTo>
                  <a:pt x="61134" y="36021"/>
                </a:lnTo>
                <a:lnTo>
                  <a:pt x="61773" y="35825"/>
                </a:lnTo>
                <a:close/>
              </a:path>
              <a:path w="68579" h="52070">
                <a:moveTo>
                  <a:pt x="15561" y="1018"/>
                </a:moveTo>
                <a:lnTo>
                  <a:pt x="11870" y="5482"/>
                </a:lnTo>
                <a:lnTo>
                  <a:pt x="11433" y="5874"/>
                </a:lnTo>
                <a:lnTo>
                  <a:pt x="10490" y="6578"/>
                </a:lnTo>
                <a:lnTo>
                  <a:pt x="9075" y="7439"/>
                </a:lnTo>
                <a:lnTo>
                  <a:pt x="8132" y="8143"/>
                </a:lnTo>
                <a:lnTo>
                  <a:pt x="0" y="24119"/>
                </a:lnTo>
                <a:lnTo>
                  <a:pt x="512" y="24627"/>
                </a:lnTo>
                <a:lnTo>
                  <a:pt x="5890" y="26547"/>
                </a:lnTo>
                <a:lnTo>
                  <a:pt x="6361" y="26506"/>
                </a:lnTo>
                <a:lnTo>
                  <a:pt x="68525" y="26506"/>
                </a:lnTo>
                <a:lnTo>
                  <a:pt x="58179" y="19890"/>
                </a:lnTo>
                <a:lnTo>
                  <a:pt x="58535" y="18676"/>
                </a:lnTo>
                <a:lnTo>
                  <a:pt x="58777" y="17540"/>
                </a:lnTo>
                <a:lnTo>
                  <a:pt x="58811" y="15544"/>
                </a:lnTo>
                <a:lnTo>
                  <a:pt x="58616" y="14644"/>
                </a:lnTo>
                <a:lnTo>
                  <a:pt x="40722" y="8810"/>
                </a:lnTo>
                <a:lnTo>
                  <a:pt x="40662" y="7439"/>
                </a:lnTo>
                <a:lnTo>
                  <a:pt x="21150" y="2858"/>
                </a:lnTo>
                <a:lnTo>
                  <a:pt x="20483" y="2819"/>
                </a:lnTo>
                <a:lnTo>
                  <a:pt x="19218" y="2584"/>
                </a:lnTo>
                <a:lnTo>
                  <a:pt x="17493" y="1997"/>
                </a:lnTo>
                <a:lnTo>
                  <a:pt x="15561" y="1018"/>
                </a:lnTo>
                <a:close/>
              </a:path>
              <a:path w="68579" h="52070">
                <a:moveTo>
                  <a:pt x="44103" y="8653"/>
                </a:moveTo>
                <a:lnTo>
                  <a:pt x="41665" y="8731"/>
                </a:lnTo>
                <a:lnTo>
                  <a:pt x="40722" y="8810"/>
                </a:lnTo>
                <a:lnTo>
                  <a:pt x="47963" y="8810"/>
                </a:lnTo>
                <a:lnTo>
                  <a:pt x="47484" y="8770"/>
                </a:lnTo>
                <a:lnTo>
                  <a:pt x="45725" y="8692"/>
                </a:lnTo>
                <a:lnTo>
                  <a:pt x="44103" y="8653"/>
                </a:lnTo>
                <a:close/>
              </a:path>
              <a:path w="68579" h="52070">
                <a:moveTo>
                  <a:pt x="31799" y="0"/>
                </a:moveTo>
                <a:lnTo>
                  <a:pt x="24565" y="1879"/>
                </a:lnTo>
                <a:lnTo>
                  <a:pt x="23979" y="2232"/>
                </a:lnTo>
                <a:lnTo>
                  <a:pt x="21150" y="2858"/>
                </a:lnTo>
                <a:lnTo>
                  <a:pt x="38847" y="2858"/>
                </a:lnTo>
                <a:lnTo>
                  <a:pt x="32512" y="79"/>
                </a:lnTo>
                <a:lnTo>
                  <a:pt x="317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80771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19234" y="13702"/>
                </a:moveTo>
                <a:lnTo>
                  <a:pt x="10533" y="13702"/>
                </a:lnTo>
                <a:lnTo>
                  <a:pt x="11120" y="13859"/>
                </a:lnTo>
                <a:lnTo>
                  <a:pt x="12601" y="14525"/>
                </a:lnTo>
                <a:lnTo>
                  <a:pt x="12937" y="14721"/>
                </a:lnTo>
                <a:lnTo>
                  <a:pt x="14271" y="15621"/>
                </a:lnTo>
                <a:lnTo>
                  <a:pt x="14662" y="16012"/>
                </a:lnTo>
                <a:lnTo>
                  <a:pt x="15099" y="16404"/>
                </a:lnTo>
                <a:lnTo>
                  <a:pt x="15800" y="17344"/>
                </a:lnTo>
                <a:lnTo>
                  <a:pt x="17065" y="17031"/>
                </a:lnTo>
                <a:lnTo>
                  <a:pt x="18594" y="16796"/>
                </a:lnTo>
                <a:lnTo>
                  <a:pt x="19572" y="16718"/>
                </a:lnTo>
                <a:lnTo>
                  <a:pt x="20676" y="16718"/>
                </a:lnTo>
                <a:lnTo>
                  <a:pt x="20400" y="15856"/>
                </a:lnTo>
                <a:lnTo>
                  <a:pt x="19733" y="14447"/>
                </a:lnTo>
                <a:lnTo>
                  <a:pt x="19234" y="13702"/>
                </a:lnTo>
                <a:close/>
              </a:path>
              <a:path w="20954" h="17779">
                <a:moveTo>
                  <a:pt x="7589" y="782"/>
                </a:moveTo>
                <a:lnTo>
                  <a:pt x="0" y="5442"/>
                </a:lnTo>
                <a:lnTo>
                  <a:pt x="344" y="6811"/>
                </a:lnTo>
                <a:lnTo>
                  <a:pt x="666" y="7595"/>
                </a:lnTo>
                <a:lnTo>
                  <a:pt x="1057" y="8417"/>
                </a:lnTo>
                <a:lnTo>
                  <a:pt x="1563" y="9356"/>
                </a:lnTo>
                <a:lnTo>
                  <a:pt x="2160" y="10217"/>
                </a:lnTo>
                <a:lnTo>
                  <a:pt x="2266" y="11119"/>
                </a:lnTo>
                <a:lnTo>
                  <a:pt x="6520" y="14721"/>
                </a:lnTo>
                <a:lnTo>
                  <a:pt x="7072" y="14682"/>
                </a:lnTo>
                <a:lnTo>
                  <a:pt x="8291" y="14447"/>
                </a:lnTo>
                <a:lnTo>
                  <a:pt x="9751" y="14016"/>
                </a:lnTo>
                <a:lnTo>
                  <a:pt x="10533" y="13702"/>
                </a:lnTo>
                <a:lnTo>
                  <a:pt x="19234" y="13702"/>
                </a:lnTo>
                <a:lnTo>
                  <a:pt x="14777" y="10062"/>
                </a:lnTo>
                <a:lnTo>
                  <a:pt x="14351" y="9866"/>
                </a:lnTo>
                <a:lnTo>
                  <a:pt x="14742" y="7869"/>
                </a:lnTo>
                <a:lnTo>
                  <a:pt x="14866" y="6811"/>
                </a:lnTo>
                <a:lnTo>
                  <a:pt x="14823" y="3249"/>
                </a:lnTo>
                <a:lnTo>
                  <a:pt x="14563" y="2230"/>
                </a:lnTo>
                <a:lnTo>
                  <a:pt x="14190" y="1408"/>
                </a:lnTo>
                <a:lnTo>
                  <a:pt x="13681" y="821"/>
                </a:lnTo>
                <a:lnTo>
                  <a:pt x="8130" y="821"/>
                </a:lnTo>
                <a:lnTo>
                  <a:pt x="7589" y="782"/>
                </a:lnTo>
                <a:close/>
              </a:path>
              <a:path w="20954" h="17779">
                <a:moveTo>
                  <a:pt x="11833" y="0"/>
                </a:moveTo>
                <a:lnTo>
                  <a:pt x="8130" y="821"/>
                </a:lnTo>
                <a:lnTo>
                  <a:pt x="13681" y="821"/>
                </a:lnTo>
                <a:lnTo>
                  <a:pt x="13247" y="469"/>
                </a:lnTo>
                <a:lnTo>
                  <a:pt x="12810" y="234"/>
                </a:lnTo>
                <a:lnTo>
                  <a:pt x="12339" y="77"/>
                </a:lnTo>
                <a:lnTo>
                  <a:pt x="1183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75815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90" h="24765">
                <a:moveTo>
                  <a:pt x="0" y="20321"/>
                </a:moveTo>
                <a:lnTo>
                  <a:pt x="1333" y="24745"/>
                </a:lnTo>
                <a:lnTo>
                  <a:pt x="4128" y="24588"/>
                </a:lnTo>
                <a:lnTo>
                  <a:pt x="33434" y="20399"/>
                </a:lnTo>
                <a:lnTo>
                  <a:pt x="2598" y="20399"/>
                </a:lnTo>
                <a:lnTo>
                  <a:pt x="0" y="20321"/>
                </a:lnTo>
                <a:close/>
              </a:path>
              <a:path w="72390" h="24765">
                <a:moveTo>
                  <a:pt x="72102" y="0"/>
                </a:moveTo>
                <a:lnTo>
                  <a:pt x="51897" y="10493"/>
                </a:lnTo>
                <a:lnTo>
                  <a:pt x="49931" y="11316"/>
                </a:lnTo>
                <a:lnTo>
                  <a:pt x="8371" y="20360"/>
                </a:lnTo>
                <a:lnTo>
                  <a:pt x="5381" y="20399"/>
                </a:lnTo>
                <a:lnTo>
                  <a:pt x="33434" y="20399"/>
                </a:lnTo>
                <a:lnTo>
                  <a:pt x="54968" y="14683"/>
                </a:lnTo>
                <a:lnTo>
                  <a:pt x="56106" y="14330"/>
                </a:lnTo>
                <a:lnTo>
                  <a:pt x="72068" y="234"/>
                </a:lnTo>
                <a:lnTo>
                  <a:pt x="721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8493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36" y="0"/>
                </a:moveTo>
                <a:lnTo>
                  <a:pt x="5703" y="0"/>
                </a:lnTo>
                <a:lnTo>
                  <a:pt x="4990" y="117"/>
                </a:lnTo>
                <a:lnTo>
                  <a:pt x="4841" y="195"/>
                </a:lnTo>
                <a:lnTo>
                  <a:pt x="4651" y="1331"/>
                </a:lnTo>
                <a:lnTo>
                  <a:pt x="4438" y="2193"/>
                </a:lnTo>
                <a:lnTo>
                  <a:pt x="390" y="8457"/>
                </a:lnTo>
                <a:lnTo>
                  <a:pt x="80" y="9162"/>
                </a:lnTo>
                <a:lnTo>
                  <a:pt x="1655" y="11315"/>
                </a:lnTo>
                <a:lnTo>
                  <a:pt x="2483" y="11237"/>
                </a:lnTo>
                <a:lnTo>
                  <a:pt x="8404" y="3876"/>
                </a:lnTo>
                <a:lnTo>
                  <a:pt x="8292" y="2193"/>
                </a:lnTo>
                <a:lnTo>
                  <a:pt x="8222" y="1879"/>
                </a:lnTo>
                <a:lnTo>
                  <a:pt x="8061" y="1331"/>
                </a:lnTo>
                <a:lnTo>
                  <a:pt x="7946" y="1097"/>
                </a:lnTo>
                <a:lnTo>
                  <a:pt x="7785" y="901"/>
                </a:lnTo>
                <a:lnTo>
                  <a:pt x="7670" y="705"/>
                </a:lnTo>
                <a:lnTo>
                  <a:pt x="7348" y="391"/>
                </a:lnTo>
                <a:lnTo>
                  <a:pt x="7037" y="195"/>
                </a:lnTo>
                <a:lnTo>
                  <a:pt x="6681" y="79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69754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0"/>
                </a:moveTo>
                <a:lnTo>
                  <a:pt x="5542" y="15974"/>
                </a:lnTo>
                <a:lnTo>
                  <a:pt x="5899" y="15896"/>
                </a:lnTo>
                <a:lnTo>
                  <a:pt x="6140" y="15739"/>
                </a:lnTo>
                <a:lnTo>
                  <a:pt x="6336" y="15465"/>
                </a:lnTo>
                <a:lnTo>
                  <a:pt x="6566" y="14760"/>
                </a:lnTo>
                <a:lnTo>
                  <a:pt x="6504" y="1241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81001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0" y="0"/>
                </a:moveTo>
                <a:lnTo>
                  <a:pt x="11246" y="11197"/>
                </a:lnTo>
                <a:lnTo>
                  <a:pt x="12062" y="10845"/>
                </a:lnTo>
                <a:lnTo>
                  <a:pt x="12546" y="10570"/>
                </a:lnTo>
                <a:lnTo>
                  <a:pt x="12767" y="10335"/>
                </a:lnTo>
                <a:lnTo>
                  <a:pt x="12971" y="10023"/>
                </a:lnTo>
                <a:lnTo>
                  <a:pt x="12939" y="8848"/>
                </a:lnTo>
                <a:lnTo>
                  <a:pt x="10384" y="6303"/>
                </a:lnTo>
                <a:lnTo>
                  <a:pt x="9280" y="5363"/>
                </a:lnTo>
                <a:lnTo>
                  <a:pt x="195" y="38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66730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4" h="33020">
                <a:moveTo>
                  <a:pt x="6175" y="1142"/>
                </a:moveTo>
                <a:lnTo>
                  <a:pt x="5232" y="2285"/>
                </a:lnTo>
                <a:lnTo>
                  <a:pt x="4174" y="3301"/>
                </a:lnTo>
                <a:lnTo>
                  <a:pt x="2955" y="4317"/>
                </a:lnTo>
                <a:lnTo>
                  <a:pt x="1414" y="5206"/>
                </a:lnTo>
                <a:lnTo>
                  <a:pt x="862" y="5587"/>
                </a:lnTo>
                <a:lnTo>
                  <a:pt x="793" y="7619"/>
                </a:lnTo>
                <a:lnTo>
                  <a:pt x="275" y="9016"/>
                </a:lnTo>
                <a:lnTo>
                  <a:pt x="114" y="9270"/>
                </a:lnTo>
                <a:lnTo>
                  <a:pt x="0" y="11302"/>
                </a:lnTo>
                <a:lnTo>
                  <a:pt x="114" y="11556"/>
                </a:lnTo>
                <a:lnTo>
                  <a:pt x="436" y="12064"/>
                </a:lnTo>
                <a:lnTo>
                  <a:pt x="632" y="12191"/>
                </a:lnTo>
                <a:lnTo>
                  <a:pt x="1057" y="12572"/>
                </a:lnTo>
                <a:lnTo>
                  <a:pt x="2127" y="13080"/>
                </a:lnTo>
                <a:lnTo>
                  <a:pt x="3265" y="13334"/>
                </a:lnTo>
                <a:lnTo>
                  <a:pt x="4289" y="13461"/>
                </a:lnTo>
                <a:lnTo>
                  <a:pt x="5312" y="13461"/>
                </a:lnTo>
                <a:lnTo>
                  <a:pt x="5404" y="15112"/>
                </a:lnTo>
                <a:lnTo>
                  <a:pt x="18445" y="25145"/>
                </a:lnTo>
                <a:lnTo>
                  <a:pt x="20204" y="25399"/>
                </a:lnTo>
                <a:lnTo>
                  <a:pt x="20917" y="25399"/>
                </a:lnTo>
                <a:lnTo>
                  <a:pt x="21413" y="26669"/>
                </a:lnTo>
                <a:lnTo>
                  <a:pt x="21826" y="27558"/>
                </a:lnTo>
                <a:lnTo>
                  <a:pt x="31578" y="32893"/>
                </a:lnTo>
                <a:lnTo>
                  <a:pt x="33027" y="32766"/>
                </a:lnTo>
                <a:lnTo>
                  <a:pt x="34406" y="32385"/>
                </a:lnTo>
                <a:lnTo>
                  <a:pt x="35660" y="32131"/>
                </a:lnTo>
                <a:lnTo>
                  <a:pt x="36718" y="31750"/>
                </a:lnTo>
                <a:lnTo>
                  <a:pt x="38339" y="30988"/>
                </a:lnTo>
                <a:lnTo>
                  <a:pt x="38926" y="30734"/>
                </a:lnTo>
                <a:lnTo>
                  <a:pt x="53902" y="30734"/>
                </a:lnTo>
                <a:lnTo>
                  <a:pt x="54772" y="30226"/>
                </a:lnTo>
                <a:lnTo>
                  <a:pt x="55324" y="29845"/>
                </a:lnTo>
                <a:lnTo>
                  <a:pt x="55796" y="29337"/>
                </a:lnTo>
                <a:lnTo>
                  <a:pt x="56187" y="28956"/>
                </a:lnTo>
                <a:lnTo>
                  <a:pt x="56543" y="28448"/>
                </a:lnTo>
                <a:lnTo>
                  <a:pt x="57245" y="27051"/>
                </a:lnTo>
                <a:lnTo>
                  <a:pt x="47068" y="27051"/>
                </a:lnTo>
                <a:lnTo>
                  <a:pt x="46355" y="26924"/>
                </a:lnTo>
                <a:lnTo>
                  <a:pt x="29726" y="21844"/>
                </a:lnTo>
                <a:lnTo>
                  <a:pt x="27679" y="20955"/>
                </a:lnTo>
                <a:lnTo>
                  <a:pt x="25793" y="19938"/>
                </a:lnTo>
                <a:lnTo>
                  <a:pt x="24068" y="18922"/>
                </a:lnTo>
                <a:lnTo>
                  <a:pt x="22493" y="17906"/>
                </a:lnTo>
                <a:lnTo>
                  <a:pt x="19859" y="16255"/>
                </a:lnTo>
                <a:lnTo>
                  <a:pt x="17812" y="14731"/>
                </a:lnTo>
                <a:lnTo>
                  <a:pt x="16042" y="13334"/>
                </a:lnTo>
                <a:lnTo>
                  <a:pt x="12822" y="11048"/>
                </a:lnTo>
                <a:lnTo>
                  <a:pt x="6566" y="6476"/>
                </a:lnTo>
                <a:lnTo>
                  <a:pt x="5266" y="5460"/>
                </a:lnTo>
                <a:lnTo>
                  <a:pt x="3576" y="4190"/>
                </a:lnTo>
                <a:lnTo>
                  <a:pt x="8371" y="3936"/>
                </a:lnTo>
                <a:lnTo>
                  <a:pt x="30255" y="3937"/>
                </a:lnTo>
                <a:lnTo>
                  <a:pt x="29841" y="3175"/>
                </a:lnTo>
                <a:lnTo>
                  <a:pt x="29404" y="2540"/>
                </a:lnTo>
                <a:lnTo>
                  <a:pt x="29286" y="2413"/>
                </a:lnTo>
                <a:lnTo>
                  <a:pt x="9717" y="2412"/>
                </a:lnTo>
                <a:lnTo>
                  <a:pt x="7785" y="1904"/>
                </a:lnTo>
                <a:lnTo>
                  <a:pt x="6922" y="1523"/>
                </a:lnTo>
                <a:lnTo>
                  <a:pt x="6175" y="1142"/>
                </a:lnTo>
                <a:close/>
              </a:path>
              <a:path w="57784" h="33020">
                <a:moveTo>
                  <a:pt x="53902" y="30734"/>
                </a:moveTo>
                <a:lnTo>
                  <a:pt x="38926" y="30734"/>
                </a:lnTo>
                <a:lnTo>
                  <a:pt x="40846" y="31115"/>
                </a:lnTo>
                <a:lnTo>
                  <a:pt x="42617" y="31496"/>
                </a:lnTo>
                <a:lnTo>
                  <a:pt x="44273" y="31750"/>
                </a:lnTo>
                <a:lnTo>
                  <a:pt x="47217" y="32004"/>
                </a:lnTo>
                <a:lnTo>
                  <a:pt x="48517" y="32004"/>
                </a:lnTo>
                <a:lnTo>
                  <a:pt x="50793" y="31750"/>
                </a:lnTo>
                <a:lnTo>
                  <a:pt x="52645" y="31242"/>
                </a:lnTo>
                <a:lnTo>
                  <a:pt x="53427" y="30988"/>
                </a:lnTo>
                <a:lnTo>
                  <a:pt x="53902" y="30734"/>
                </a:lnTo>
                <a:close/>
              </a:path>
              <a:path w="57784" h="33020">
                <a:moveTo>
                  <a:pt x="52921" y="19558"/>
                </a:moveTo>
                <a:lnTo>
                  <a:pt x="51736" y="19558"/>
                </a:lnTo>
                <a:lnTo>
                  <a:pt x="50793" y="19685"/>
                </a:lnTo>
                <a:lnTo>
                  <a:pt x="50126" y="19939"/>
                </a:lnTo>
                <a:lnTo>
                  <a:pt x="49897" y="19939"/>
                </a:lnTo>
                <a:lnTo>
                  <a:pt x="50793" y="20447"/>
                </a:lnTo>
                <a:lnTo>
                  <a:pt x="51587" y="20828"/>
                </a:lnTo>
                <a:lnTo>
                  <a:pt x="52760" y="21717"/>
                </a:lnTo>
                <a:lnTo>
                  <a:pt x="53507" y="22606"/>
                </a:lnTo>
                <a:lnTo>
                  <a:pt x="53749" y="23114"/>
                </a:lnTo>
                <a:lnTo>
                  <a:pt x="53841" y="23368"/>
                </a:lnTo>
                <a:lnTo>
                  <a:pt x="53944" y="25273"/>
                </a:lnTo>
                <a:lnTo>
                  <a:pt x="53427" y="25654"/>
                </a:lnTo>
                <a:lnTo>
                  <a:pt x="52369" y="26162"/>
                </a:lnTo>
                <a:lnTo>
                  <a:pt x="51150" y="26670"/>
                </a:lnTo>
                <a:lnTo>
                  <a:pt x="49851" y="26924"/>
                </a:lnTo>
                <a:lnTo>
                  <a:pt x="49184" y="26924"/>
                </a:lnTo>
                <a:lnTo>
                  <a:pt x="48482" y="27051"/>
                </a:lnTo>
                <a:lnTo>
                  <a:pt x="57245" y="27051"/>
                </a:lnTo>
                <a:lnTo>
                  <a:pt x="57366" y="26670"/>
                </a:lnTo>
                <a:lnTo>
                  <a:pt x="57470" y="26162"/>
                </a:lnTo>
                <a:lnTo>
                  <a:pt x="57590" y="25273"/>
                </a:lnTo>
                <a:lnTo>
                  <a:pt x="57472" y="23114"/>
                </a:lnTo>
                <a:lnTo>
                  <a:pt x="54174" y="19812"/>
                </a:lnTo>
                <a:lnTo>
                  <a:pt x="52921" y="19558"/>
                </a:lnTo>
                <a:close/>
              </a:path>
              <a:path w="57784" h="33020">
                <a:moveTo>
                  <a:pt x="49655" y="12319"/>
                </a:moveTo>
                <a:lnTo>
                  <a:pt x="37350" y="12319"/>
                </a:lnTo>
                <a:lnTo>
                  <a:pt x="39593" y="12700"/>
                </a:lnTo>
                <a:lnTo>
                  <a:pt x="41283" y="13081"/>
                </a:lnTo>
                <a:lnTo>
                  <a:pt x="42307" y="13335"/>
                </a:lnTo>
                <a:lnTo>
                  <a:pt x="42698" y="13462"/>
                </a:lnTo>
                <a:lnTo>
                  <a:pt x="42192" y="14097"/>
                </a:lnTo>
                <a:lnTo>
                  <a:pt x="41168" y="14986"/>
                </a:lnTo>
                <a:lnTo>
                  <a:pt x="40616" y="15494"/>
                </a:lnTo>
                <a:lnTo>
                  <a:pt x="30865" y="19431"/>
                </a:lnTo>
                <a:lnTo>
                  <a:pt x="30554" y="19431"/>
                </a:lnTo>
                <a:lnTo>
                  <a:pt x="33774" y="19812"/>
                </a:lnTo>
                <a:lnTo>
                  <a:pt x="35740" y="19939"/>
                </a:lnTo>
                <a:lnTo>
                  <a:pt x="36683" y="19939"/>
                </a:lnTo>
                <a:lnTo>
                  <a:pt x="37592" y="20066"/>
                </a:lnTo>
                <a:lnTo>
                  <a:pt x="40064" y="19939"/>
                </a:lnTo>
                <a:lnTo>
                  <a:pt x="40812" y="19812"/>
                </a:lnTo>
                <a:lnTo>
                  <a:pt x="42859" y="19558"/>
                </a:lnTo>
                <a:lnTo>
                  <a:pt x="44078" y="19304"/>
                </a:lnTo>
                <a:lnTo>
                  <a:pt x="45136" y="18923"/>
                </a:lnTo>
                <a:lnTo>
                  <a:pt x="46826" y="18415"/>
                </a:lnTo>
                <a:lnTo>
                  <a:pt x="47459" y="18161"/>
                </a:lnTo>
                <a:lnTo>
                  <a:pt x="48321" y="17653"/>
                </a:lnTo>
                <a:lnTo>
                  <a:pt x="48597" y="17526"/>
                </a:lnTo>
                <a:lnTo>
                  <a:pt x="50563" y="15113"/>
                </a:lnTo>
                <a:lnTo>
                  <a:pt x="50483" y="13716"/>
                </a:lnTo>
                <a:lnTo>
                  <a:pt x="50126" y="12954"/>
                </a:lnTo>
                <a:lnTo>
                  <a:pt x="49655" y="12319"/>
                </a:lnTo>
                <a:close/>
              </a:path>
              <a:path w="57784" h="33020">
                <a:moveTo>
                  <a:pt x="30255" y="3937"/>
                </a:moveTo>
                <a:lnTo>
                  <a:pt x="10614" y="3936"/>
                </a:lnTo>
                <a:lnTo>
                  <a:pt x="14662" y="4190"/>
                </a:lnTo>
                <a:lnTo>
                  <a:pt x="19733" y="4571"/>
                </a:lnTo>
                <a:lnTo>
                  <a:pt x="21113" y="4825"/>
                </a:lnTo>
                <a:lnTo>
                  <a:pt x="24218" y="5334"/>
                </a:lnTo>
                <a:lnTo>
                  <a:pt x="25402" y="5588"/>
                </a:lnTo>
                <a:lnTo>
                  <a:pt x="25793" y="5715"/>
                </a:lnTo>
                <a:lnTo>
                  <a:pt x="24609" y="6096"/>
                </a:lnTo>
                <a:lnTo>
                  <a:pt x="23516" y="6350"/>
                </a:lnTo>
                <a:lnTo>
                  <a:pt x="22527" y="6730"/>
                </a:lnTo>
                <a:lnTo>
                  <a:pt x="18042" y="10032"/>
                </a:lnTo>
                <a:lnTo>
                  <a:pt x="17812" y="10286"/>
                </a:lnTo>
                <a:lnTo>
                  <a:pt x="23355" y="14477"/>
                </a:lnTo>
                <a:lnTo>
                  <a:pt x="25483" y="13716"/>
                </a:lnTo>
                <a:lnTo>
                  <a:pt x="28461" y="12954"/>
                </a:lnTo>
                <a:lnTo>
                  <a:pt x="29404" y="12827"/>
                </a:lnTo>
                <a:lnTo>
                  <a:pt x="30359" y="12573"/>
                </a:lnTo>
                <a:lnTo>
                  <a:pt x="31256" y="12573"/>
                </a:lnTo>
                <a:lnTo>
                  <a:pt x="32946" y="12319"/>
                </a:lnTo>
                <a:lnTo>
                  <a:pt x="49655" y="12319"/>
                </a:lnTo>
                <a:lnTo>
                  <a:pt x="49345" y="12065"/>
                </a:lnTo>
                <a:lnTo>
                  <a:pt x="49034" y="11684"/>
                </a:lnTo>
                <a:lnTo>
                  <a:pt x="48356" y="11176"/>
                </a:lnTo>
                <a:lnTo>
                  <a:pt x="46320" y="10033"/>
                </a:lnTo>
                <a:lnTo>
                  <a:pt x="45251" y="9525"/>
                </a:lnTo>
                <a:lnTo>
                  <a:pt x="44860" y="9271"/>
                </a:lnTo>
                <a:lnTo>
                  <a:pt x="44368" y="9144"/>
                </a:lnTo>
                <a:lnTo>
                  <a:pt x="30278" y="9144"/>
                </a:lnTo>
                <a:lnTo>
                  <a:pt x="30425" y="8763"/>
                </a:lnTo>
                <a:lnTo>
                  <a:pt x="30750" y="7620"/>
                </a:lnTo>
                <a:lnTo>
                  <a:pt x="30710" y="5207"/>
                </a:lnTo>
                <a:lnTo>
                  <a:pt x="30393" y="4191"/>
                </a:lnTo>
                <a:lnTo>
                  <a:pt x="30255" y="3937"/>
                </a:lnTo>
                <a:close/>
              </a:path>
              <a:path w="57784" h="33020">
                <a:moveTo>
                  <a:pt x="36683" y="7874"/>
                </a:moveTo>
                <a:lnTo>
                  <a:pt x="35464" y="7874"/>
                </a:lnTo>
                <a:lnTo>
                  <a:pt x="33498" y="8001"/>
                </a:lnTo>
                <a:lnTo>
                  <a:pt x="32716" y="8255"/>
                </a:lnTo>
                <a:lnTo>
                  <a:pt x="31497" y="8509"/>
                </a:lnTo>
                <a:lnTo>
                  <a:pt x="30278" y="9144"/>
                </a:lnTo>
                <a:lnTo>
                  <a:pt x="44368" y="9144"/>
                </a:lnTo>
                <a:lnTo>
                  <a:pt x="42893" y="8763"/>
                </a:lnTo>
                <a:lnTo>
                  <a:pt x="41122" y="8382"/>
                </a:lnTo>
                <a:lnTo>
                  <a:pt x="39478" y="8128"/>
                </a:lnTo>
                <a:lnTo>
                  <a:pt x="36683" y="7874"/>
                </a:lnTo>
                <a:close/>
              </a:path>
              <a:path w="57784" h="33020">
                <a:moveTo>
                  <a:pt x="25161" y="0"/>
                </a:moveTo>
                <a:lnTo>
                  <a:pt x="21308" y="0"/>
                </a:lnTo>
                <a:lnTo>
                  <a:pt x="20204" y="126"/>
                </a:lnTo>
                <a:lnTo>
                  <a:pt x="18318" y="507"/>
                </a:lnTo>
                <a:lnTo>
                  <a:pt x="17536" y="634"/>
                </a:lnTo>
                <a:lnTo>
                  <a:pt x="16203" y="1142"/>
                </a:lnTo>
                <a:lnTo>
                  <a:pt x="15685" y="1269"/>
                </a:lnTo>
                <a:lnTo>
                  <a:pt x="14742" y="1777"/>
                </a:lnTo>
                <a:lnTo>
                  <a:pt x="14547" y="1904"/>
                </a:lnTo>
                <a:lnTo>
                  <a:pt x="11994" y="2412"/>
                </a:lnTo>
                <a:lnTo>
                  <a:pt x="29286" y="2413"/>
                </a:lnTo>
                <a:lnTo>
                  <a:pt x="28461" y="1524"/>
                </a:lnTo>
                <a:lnTo>
                  <a:pt x="27564" y="762"/>
                </a:lnTo>
                <a:lnTo>
                  <a:pt x="26932" y="254"/>
                </a:lnTo>
                <a:lnTo>
                  <a:pt x="26656" y="127"/>
                </a:lnTo>
                <a:lnTo>
                  <a:pt x="251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05483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90" h="31750">
                <a:moveTo>
                  <a:pt x="2276" y="0"/>
                </a:moveTo>
                <a:lnTo>
                  <a:pt x="1287" y="508"/>
                </a:lnTo>
                <a:lnTo>
                  <a:pt x="0" y="978"/>
                </a:lnTo>
                <a:lnTo>
                  <a:pt x="2000" y="1879"/>
                </a:lnTo>
                <a:lnTo>
                  <a:pt x="19848" y="6929"/>
                </a:lnTo>
                <a:lnTo>
                  <a:pt x="20837" y="7360"/>
                </a:lnTo>
                <a:lnTo>
                  <a:pt x="35343" y="22082"/>
                </a:lnTo>
                <a:lnTo>
                  <a:pt x="36833" y="25057"/>
                </a:lnTo>
                <a:lnTo>
                  <a:pt x="41479" y="31635"/>
                </a:lnTo>
                <a:lnTo>
                  <a:pt x="41237" y="30735"/>
                </a:lnTo>
                <a:lnTo>
                  <a:pt x="40927" y="29129"/>
                </a:lnTo>
                <a:lnTo>
                  <a:pt x="44699" y="21885"/>
                </a:lnTo>
                <a:lnTo>
                  <a:pt x="66149" y="21885"/>
                </a:lnTo>
                <a:lnTo>
                  <a:pt x="64743" y="21064"/>
                </a:lnTo>
                <a:lnTo>
                  <a:pt x="45676" y="14251"/>
                </a:lnTo>
                <a:lnTo>
                  <a:pt x="43123" y="12645"/>
                </a:lnTo>
                <a:lnTo>
                  <a:pt x="27403" y="6225"/>
                </a:lnTo>
                <a:lnTo>
                  <a:pt x="24643" y="5911"/>
                </a:lnTo>
                <a:lnTo>
                  <a:pt x="10614" y="2701"/>
                </a:lnTo>
                <a:lnTo>
                  <a:pt x="8256" y="2075"/>
                </a:lnTo>
                <a:lnTo>
                  <a:pt x="6048" y="1369"/>
                </a:lnTo>
                <a:lnTo>
                  <a:pt x="3104" y="351"/>
                </a:lnTo>
                <a:lnTo>
                  <a:pt x="2276" y="0"/>
                </a:lnTo>
                <a:close/>
              </a:path>
              <a:path w="72390" h="31750">
                <a:moveTo>
                  <a:pt x="66149" y="21885"/>
                </a:moveTo>
                <a:lnTo>
                  <a:pt x="44929" y="21885"/>
                </a:lnTo>
                <a:lnTo>
                  <a:pt x="47919" y="22082"/>
                </a:lnTo>
                <a:lnTo>
                  <a:pt x="53461" y="22630"/>
                </a:lnTo>
                <a:lnTo>
                  <a:pt x="72332" y="26036"/>
                </a:lnTo>
                <a:lnTo>
                  <a:pt x="69779" y="24196"/>
                </a:lnTo>
                <a:lnTo>
                  <a:pt x="68417" y="23295"/>
                </a:lnTo>
                <a:lnTo>
                  <a:pt x="66149" y="2188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114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241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24503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126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2463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56"/>
                </a:moveTo>
                <a:lnTo>
                  <a:pt x="0" y="0"/>
                </a:lnTo>
                <a:lnTo>
                  <a:pt x="229" y="0"/>
                </a:lnTo>
                <a:lnTo>
                  <a:pt x="229" y="273"/>
                </a:lnTo>
                <a:lnTo>
                  <a:pt x="0" y="156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2474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95"/>
                </a:moveTo>
                <a:lnTo>
                  <a:pt x="0" y="0"/>
                </a:lnTo>
                <a:lnTo>
                  <a:pt x="229" y="0"/>
                </a:lnTo>
                <a:lnTo>
                  <a:pt x="229" y="352"/>
                </a:lnTo>
                <a:lnTo>
                  <a:pt x="0" y="195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2486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273"/>
                </a:moveTo>
                <a:lnTo>
                  <a:pt x="0" y="0"/>
                </a:lnTo>
                <a:lnTo>
                  <a:pt x="241" y="0"/>
                </a:lnTo>
                <a:lnTo>
                  <a:pt x="241" y="430"/>
                </a:lnTo>
                <a:lnTo>
                  <a:pt x="0" y="273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2497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352"/>
                </a:moveTo>
                <a:lnTo>
                  <a:pt x="0" y="0"/>
                </a:lnTo>
                <a:lnTo>
                  <a:pt x="241" y="0"/>
                </a:lnTo>
                <a:lnTo>
                  <a:pt x="241" y="508"/>
                </a:lnTo>
                <a:lnTo>
                  <a:pt x="0" y="352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25101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275" y="0"/>
                </a:lnTo>
                <a:lnTo>
                  <a:pt x="275" y="548"/>
                </a:lnTo>
                <a:lnTo>
                  <a:pt x="114" y="469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25216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08"/>
                </a:moveTo>
                <a:lnTo>
                  <a:pt x="0" y="0"/>
                </a:lnTo>
                <a:lnTo>
                  <a:pt x="160" y="0"/>
                </a:lnTo>
                <a:lnTo>
                  <a:pt x="275" y="587"/>
                </a:lnTo>
                <a:lnTo>
                  <a:pt x="80" y="548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25377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48"/>
                </a:moveTo>
                <a:lnTo>
                  <a:pt x="0" y="0"/>
                </a:lnTo>
                <a:lnTo>
                  <a:pt x="229" y="0"/>
                </a:lnTo>
                <a:lnTo>
                  <a:pt x="229" y="626"/>
                </a:lnTo>
                <a:lnTo>
                  <a:pt x="0" y="548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25492" y="61732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587"/>
                </a:moveTo>
                <a:lnTo>
                  <a:pt x="0" y="0"/>
                </a:lnTo>
                <a:lnTo>
                  <a:pt x="229" y="0"/>
                </a:lnTo>
                <a:lnTo>
                  <a:pt x="229" y="665"/>
                </a:lnTo>
                <a:lnTo>
                  <a:pt x="0" y="587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25607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665"/>
                </a:moveTo>
                <a:lnTo>
                  <a:pt x="0" y="38"/>
                </a:lnTo>
                <a:lnTo>
                  <a:pt x="241" y="0"/>
                </a:lnTo>
                <a:lnTo>
                  <a:pt x="241" y="743"/>
                </a:lnTo>
                <a:lnTo>
                  <a:pt x="0" y="665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25722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04"/>
                </a:moveTo>
                <a:lnTo>
                  <a:pt x="0" y="38"/>
                </a:lnTo>
                <a:lnTo>
                  <a:pt x="241" y="0"/>
                </a:lnTo>
                <a:lnTo>
                  <a:pt x="241" y="783"/>
                </a:lnTo>
                <a:lnTo>
                  <a:pt x="0" y="704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2584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43"/>
                </a:moveTo>
                <a:lnTo>
                  <a:pt x="0" y="0"/>
                </a:lnTo>
                <a:lnTo>
                  <a:pt x="229" y="0"/>
                </a:lnTo>
                <a:lnTo>
                  <a:pt x="229" y="822"/>
                </a:lnTo>
                <a:lnTo>
                  <a:pt x="0" y="743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2596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83"/>
                </a:moveTo>
                <a:lnTo>
                  <a:pt x="0" y="0"/>
                </a:lnTo>
                <a:lnTo>
                  <a:pt x="229" y="0"/>
                </a:lnTo>
                <a:lnTo>
                  <a:pt x="229" y="861"/>
                </a:lnTo>
                <a:lnTo>
                  <a:pt x="0" y="783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2607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22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22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2619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61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61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632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275" y="0"/>
                </a:lnTo>
                <a:lnTo>
                  <a:pt x="275" y="939"/>
                </a:lnTo>
                <a:lnTo>
                  <a:pt x="114" y="90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2643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160" y="0"/>
                </a:lnTo>
                <a:lnTo>
                  <a:pt x="275" y="979"/>
                </a:lnTo>
                <a:lnTo>
                  <a:pt x="0" y="90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2659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78"/>
                </a:moveTo>
                <a:lnTo>
                  <a:pt x="0" y="38"/>
                </a:lnTo>
                <a:lnTo>
                  <a:pt x="229" y="0"/>
                </a:lnTo>
                <a:lnTo>
                  <a:pt x="229" y="1057"/>
                </a:lnTo>
                <a:lnTo>
                  <a:pt x="0" y="97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2671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18"/>
                </a:moveTo>
                <a:lnTo>
                  <a:pt x="0" y="38"/>
                </a:lnTo>
                <a:lnTo>
                  <a:pt x="229" y="0"/>
                </a:lnTo>
                <a:lnTo>
                  <a:pt x="229" y="1096"/>
                </a:lnTo>
                <a:lnTo>
                  <a:pt x="0" y="101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2682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57"/>
                </a:moveTo>
                <a:lnTo>
                  <a:pt x="0" y="0"/>
                </a:lnTo>
                <a:lnTo>
                  <a:pt x="241" y="0"/>
                </a:lnTo>
                <a:lnTo>
                  <a:pt x="241" y="1134"/>
                </a:lnTo>
                <a:lnTo>
                  <a:pt x="0" y="1057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2694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96"/>
                </a:moveTo>
                <a:lnTo>
                  <a:pt x="0" y="0"/>
                </a:lnTo>
                <a:lnTo>
                  <a:pt x="241" y="0"/>
                </a:lnTo>
                <a:lnTo>
                  <a:pt x="241" y="1173"/>
                </a:lnTo>
                <a:lnTo>
                  <a:pt x="0" y="1096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2706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34"/>
                </a:moveTo>
                <a:lnTo>
                  <a:pt x="0" y="0"/>
                </a:lnTo>
                <a:lnTo>
                  <a:pt x="229" y="0"/>
                </a:lnTo>
                <a:lnTo>
                  <a:pt x="229" y="1212"/>
                </a:lnTo>
                <a:lnTo>
                  <a:pt x="0" y="1134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2718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29" y="0"/>
                </a:lnTo>
                <a:lnTo>
                  <a:pt x="229" y="1252"/>
                </a:lnTo>
                <a:lnTo>
                  <a:pt x="0" y="1173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27298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52"/>
                </a:moveTo>
                <a:lnTo>
                  <a:pt x="0" y="40"/>
                </a:lnTo>
                <a:lnTo>
                  <a:pt x="241" y="0"/>
                </a:lnTo>
                <a:lnTo>
                  <a:pt x="241" y="1331"/>
                </a:lnTo>
                <a:lnTo>
                  <a:pt x="0" y="1252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27413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92"/>
                </a:moveTo>
                <a:lnTo>
                  <a:pt x="0" y="40"/>
                </a:lnTo>
                <a:lnTo>
                  <a:pt x="275" y="0"/>
                </a:lnTo>
                <a:lnTo>
                  <a:pt x="275" y="1370"/>
                </a:lnTo>
                <a:lnTo>
                  <a:pt x="126" y="1331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2753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31"/>
                </a:moveTo>
                <a:lnTo>
                  <a:pt x="0" y="0"/>
                </a:lnTo>
                <a:lnTo>
                  <a:pt x="149" y="0"/>
                </a:lnTo>
                <a:lnTo>
                  <a:pt x="275" y="1409"/>
                </a:lnTo>
                <a:lnTo>
                  <a:pt x="0" y="1331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2768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70"/>
                </a:moveTo>
                <a:lnTo>
                  <a:pt x="0" y="0"/>
                </a:lnTo>
                <a:lnTo>
                  <a:pt x="241" y="0"/>
                </a:lnTo>
                <a:lnTo>
                  <a:pt x="241" y="1448"/>
                </a:lnTo>
                <a:lnTo>
                  <a:pt x="0" y="137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2781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09"/>
                </a:moveTo>
                <a:lnTo>
                  <a:pt x="0" y="0"/>
                </a:lnTo>
                <a:lnTo>
                  <a:pt x="229" y="0"/>
                </a:lnTo>
                <a:lnTo>
                  <a:pt x="229" y="1488"/>
                </a:lnTo>
                <a:lnTo>
                  <a:pt x="0" y="1409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27930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48"/>
                </a:moveTo>
                <a:lnTo>
                  <a:pt x="0" y="0"/>
                </a:lnTo>
                <a:lnTo>
                  <a:pt x="229" y="0"/>
                </a:lnTo>
                <a:lnTo>
                  <a:pt x="229" y="1527"/>
                </a:lnTo>
                <a:lnTo>
                  <a:pt x="0" y="1448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28045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27"/>
                </a:moveTo>
                <a:lnTo>
                  <a:pt x="0" y="38"/>
                </a:lnTo>
                <a:lnTo>
                  <a:pt x="241" y="0"/>
                </a:lnTo>
                <a:lnTo>
                  <a:pt x="241" y="1644"/>
                </a:lnTo>
                <a:lnTo>
                  <a:pt x="0" y="1527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28160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66"/>
                </a:moveTo>
                <a:lnTo>
                  <a:pt x="0" y="38"/>
                </a:lnTo>
                <a:lnTo>
                  <a:pt x="241" y="0"/>
                </a:lnTo>
                <a:lnTo>
                  <a:pt x="241" y="1683"/>
                </a:lnTo>
                <a:lnTo>
                  <a:pt x="0" y="1566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28287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44"/>
                </a:moveTo>
                <a:lnTo>
                  <a:pt x="0" y="0"/>
                </a:lnTo>
                <a:lnTo>
                  <a:pt x="229" y="0"/>
                </a:lnTo>
                <a:lnTo>
                  <a:pt x="229" y="1723"/>
                </a:lnTo>
                <a:lnTo>
                  <a:pt x="0" y="1644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28402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83"/>
                </a:moveTo>
                <a:lnTo>
                  <a:pt x="0" y="0"/>
                </a:lnTo>
                <a:lnTo>
                  <a:pt x="229" y="0"/>
                </a:lnTo>
                <a:lnTo>
                  <a:pt x="229" y="1762"/>
                </a:lnTo>
                <a:lnTo>
                  <a:pt x="0" y="1683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2851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762"/>
                </a:moveTo>
                <a:lnTo>
                  <a:pt x="0" y="38"/>
                </a:lnTo>
                <a:lnTo>
                  <a:pt x="241" y="0"/>
                </a:lnTo>
                <a:lnTo>
                  <a:pt x="241" y="1840"/>
                </a:lnTo>
                <a:lnTo>
                  <a:pt x="0" y="1762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28632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801"/>
                </a:moveTo>
                <a:lnTo>
                  <a:pt x="0" y="38"/>
                </a:lnTo>
                <a:lnTo>
                  <a:pt x="275" y="0"/>
                </a:lnTo>
                <a:lnTo>
                  <a:pt x="275" y="1879"/>
                </a:lnTo>
                <a:lnTo>
                  <a:pt x="126" y="184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2875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40"/>
                </a:moveTo>
                <a:lnTo>
                  <a:pt x="0" y="0"/>
                </a:lnTo>
                <a:lnTo>
                  <a:pt x="149" y="0"/>
                </a:lnTo>
                <a:lnTo>
                  <a:pt x="264" y="1918"/>
                </a:lnTo>
                <a:lnTo>
                  <a:pt x="0" y="184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2890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79"/>
                </a:moveTo>
                <a:lnTo>
                  <a:pt x="0" y="0"/>
                </a:lnTo>
                <a:lnTo>
                  <a:pt x="241" y="0"/>
                </a:lnTo>
                <a:lnTo>
                  <a:pt x="241" y="1957"/>
                </a:lnTo>
                <a:lnTo>
                  <a:pt x="0" y="1879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29023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57"/>
                </a:moveTo>
                <a:lnTo>
                  <a:pt x="0" y="38"/>
                </a:lnTo>
                <a:lnTo>
                  <a:pt x="241" y="0"/>
                </a:lnTo>
                <a:lnTo>
                  <a:pt x="241" y="2036"/>
                </a:lnTo>
                <a:lnTo>
                  <a:pt x="0" y="1957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2914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96"/>
                </a:moveTo>
                <a:lnTo>
                  <a:pt x="0" y="38"/>
                </a:lnTo>
                <a:lnTo>
                  <a:pt x="229" y="0"/>
                </a:lnTo>
                <a:lnTo>
                  <a:pt x="229" y="2075"/>
                </a:lnTo>
                <a:lnTo>
                  <a:pt x="0" y="1996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2926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36"/>
                </a:moveTo>
                <a:lnTo>
                  <a:pt x="0" y="0"/>
                </a:lnTo>
                <a:lnTo>
                  <a:pt x="241" y="0"/>
                </a:lnTo>
                <a:lnTo>
                  <a:pt x="241" y="2114"/>
                </a:lnTo>
                <a:lnTo>
                  <a:pt x="0" y="2036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2937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75"/>
                </a:moveTo>
                <a:lnTo>
                  <a:pt x="0" y="0"/>
                </a:lnTo>
                <a:lnTo>
                  <a:pt x="241" y="0"/>
                </a:lnTo>
                <a:lnTo>
                  <a:pt x="241" y="2192"/>
                </a:lnTo>
                <a:lnTo>
                  <a:pt x="0" y="2075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2950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53"/>
                </a:moveTo>
                <a:lnTo>
                  <a:pt x="0" y="38"/>
                </a:lnTo>
                <a:lnTo>
                  <a:pt x="229" y="0"/>
                </a:lnTo>
                <a:lnTo>
                  <a:pt x="229" y="2271"/>
                </a:lnTo>
                <a:lnTo>
                  <a:pt x="0" y="2153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14" y="0"/>
                </a:moveTo>
                <a:lnTo>
                  <a:pt x="0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275" y="0"/>
                </a:moveTo>
                <a:lnTo>
                  <a:pt x="0" y="0"/>
                </a:lnTo>
                <a:lnTo>
                  <a:pt x="0" y="2271"/>
                </a:lnTo>
                <a:lnTo>
                  <a:pt x="160" y="1996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29851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14"/>
                </a:moveTo>
                <a:lnTo>
                  <a:pt x="0" y="0"/>
                </a:lnTo>
                <a:lnTo>
                  <a:pt x="275" y="0"/>
                </a:lnTo>
                <a:lnTo>
                  <a:pt x="275" y="1291"/>
                </a:lnTo>
                <a:lnTo>
                  <a:pt x="0" y="2114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30012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29" y="38"/>
                </a:moveTo>
                <a:lnTo>
                  <a:pt x="0" y="38"/>
                </a:lnTo>
                <a:lnTo>
                  <a:pt x="0" y="1761"/>
                </a:lnTo>
                <a:lnTo>
                  <a:pt x="229" y="900"/>
                </a:lnTo>
                <a:lnTo>
                  <a:pt x="229" y="38"/>
                </a:lnTo>
                <a:close/>
              </a:path>
              <a:path w="634" h="1904">
                <a:moveTo>
                  <a:pt x="229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30127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41" y="0"/>
                </a:moveTo>
                <a:lnTo>
                  <a:pt x="0" y="1330"/>
                </a:lnTo>
                <a:lnTo>
                  <a:pt x="241" y="430"/>
                </a:lnTo>
                <a:lnTo>
                  <a:pt x="241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30242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41" y="0"/>
                </a:moveTo>
                <a:lnTo>
                  <a:pt x="0" y="0"/>
                </a:lnTo>
                <a:lnTo>
                  <a:pt x="0" y="900"/>
                </a:lnTo>
                <a:lnTo>
                  <a:pt x="241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30368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34" y="234"/>
                </a:lnTo>
                <a:lnTo>
                  <a:pt x="0" y="43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16994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4" h="46354">
                <a:moveTo>
                  <a:pt x="15812" y="27054"/>
                </a:moveTo>
                <a:lnTo>
                  <a:pt x="15616" y="27719"/>
                </a:lnTo>
                <a:lnTo>
                  <a:pt x="15490" y="27954"/>
                </a:lnTo>
                <a:lnTo>
                  <a:pt x="15294" y="28542"/>
                </a:lnTo>
                <a:lnTo>
                  <a:pt x="15179" y="28776"/>
                </a:lnTo>
                <a:lnTo>
                  <a:pt x="15064" y="29129"/>
                </a:lnTo>
                <a:lnTo>
                  <a:pt x="14938" y="29364"/>
                </a:lnTo>
                <a:lnTo>
                  <a:pt x="14869" y="29560"/>
                </a:lnTo>
                <a:lnTo>
                  <a:pt x="14512" y="30225"/>
                </a:lnTo>
                <a:lnTo>
                  <a:pt x="14153" y="31008"/>
                </a:lnTo>
                <a:lnTo>
                  <a:pt x="13684" y="31753"/>
                </a:lnTo>
                <a:lnTo>
                  <a:pt x="13569" y="32027"/>
                </a:lnTo>
                <a:lnTo>
                  <a:pt x="13440" y="32183"/>
                </a:lnTo>
                <a:lnTo>
                  <a:pt x="12822" y="33162"/>
                </a:lnTo>
                <a:lnTo>
                  <a:pt x="12661" y="33357"/>
                </a:lnTo>
                <a:lnTo>
                  <a:pt x="6761" y="38213"/>
                </a:lnTo>
                <a:lnTo>
                  <a:pt x="6612" y="38487"/>
                </a:lnTo>
                <a:lnTo>
                  <a:pt x="5738" y="38800"/>
                </a:lnTo>
                <a:lnTo>
                  <a:pt x="3035" y="40287"/>
                </a:lnTo>
                <a:lnTo>
                  <a:pt x="1540" y="40993"/>
                </a:lnTo>
                <a:lnTo>
                  <a:pt x="95" y="41580"/>
                </a:lnTo>
                <a:lnTo>
                  <a:pt x="0" y="44672"/>
                </a:lnTo>
                <a:lnTo>
                  <a:pt x="1264" y="44908"/>
                </a:lnTo>
                <a:lnTo>
                  <a:pt x="3576" y="45378"/>
                </a:lnTo>
                <a:lnTo>
                  <a:pt x="6336" y="46043"/>
                </a:lnTo>
                <a:lnTo>
                  <a:pt x="8222" y="46043"/>
                </a:lnTo>
                <a:lnTo>
                  <a:pt x="10108" y="45965"/>
                </a:lnTo>
                <a:lnTo>
                  <a:pt x="24689" y="43890"/>
                </a:lnTo>
                <a:lnTo>
                  <a:pt x="26380" y="43538"/>
                </a:lnTo>
                <a:lnTo>
                  <a:pt x="28001" y="43146"/>
                </a:lnTo>
                <a:lnTo>
                  <a:pt x="30980" y="42363"/>
                </a:lnTo>
                <a:lnTo>
                  <a:pt x="33693" y="41580"/>
                </a:lnTo>
                <a:lnTo>
                  <a:pt x="1023" y="41540"/>
                </a:lnTo>
                <a:lnTo>
                  <a:pt x="1736" y="41384"/>
                </a:lnTo>
                <a:lnTo>
                  <a:pt x="14547" y="31165"/>
                </a:lnTo>
                <a:lnTo>
                  <a:pt x="17260" y="31008"/>
                </a:lnTo>
                <a:lnTo>
                  <a:pt x="22378" y="30774"/>
                </a:lnTo>
                <a:lnTo>
                  <a:pt x="29174" y="30578"/>
                </a:lnTo>
                <a:lnTo>
                  <a:pt x="29761" y="30578"/>
                </a:lnTo>
                <a:lnTo>
                  <a:pt x="28312" y="27680"/>
                </a:lnTo>
                <a:lnTo>
                  <a:pt x="28172" y="27289"/>
                </a:lnTo>
                <a:lnTo>
                  <a:pt x="19273" y="27289"/>
                </a:lnTo>
                <a:lnTo>
                  <a:pt x="17893" y="27250"/>
                </a:lnTo>
                <a:lnTo>
                  <a:pt x="16708" y="27172"/>
                </a:lnTo>
                <a:lnTo>
                  <a:pt x="15812" y="27054"/>
                </a:lnTo>
                <a:close/>
              </a:path>
              <a:path w="38734" h="46354">
                <a:moveTo>
                  <a:pt x="30037" y="31008"/>
                </a:moveTo>
                <a:lnTo>
                  <a:pt x="34291" y="35824"/>
                </a:lnTo>
                <a:lnTo>
                  <a:pt x="33027" y="36216"/>
                </a:lnTo>
                <a:lnTo>
                  <a:pt x="31727" y="36569"/>
                </a:lnTo>
                <a:lnTo>
                  <a:pt x="30393" y="36881"/>
                </a:lnTo>
                <a:lnTo>
                  <a:pt x="29059" y="37234"/>
                </a:lnTo>
                <a:lnTo>
                  <a:pt x="1931" y="41462"/>
                </a:lnTo>
                <a:lnTo>
                  <a:pt x="1264" y="41540"/>
                </a:lnTo>
                <a:lnTo>
                  <a:pt x="33724" y="41540"/>
                </a:lnTo>
                <a:lnTo>
                  <a:pt x="34165" y="40954"/>
                </a:lnTo>
                <a:lnTo>
                  <a:pt x="34682" y="40444"/>
                </a:lnTo>
                <a:lnTo>
                  <a:pt x="34796" y="40287"/>
                </a:lnTo>
                <a:lnTo>
                  <a:pt x="35073" y="40053"/>
                </a:lnTo>
                <a:lnTo>
                  <a:pt x="35234" y="39857"/>
                </a:lnTo>
                <a:lnTo>
                  <a:pt x="35464" y="39622"/>
                </a:lnTo>
                <a:lnTo>
                  <a:pt x="35625" y="39505"/>
                </a:lnTo>
                <a:lnTo>
                  <a:pt x="35821" y="39309"/>
                </a:lnTo>
                <a:lnTo>
                  <a:pt x="36097" y="39113"/>
                </a:lnTo>
                <a:lnTo>
                  <a:pt x="36327" y="38957"/>
                </a:lnTo>
                <a:lnTo>
                  <a:pt x="36522" y="38761"/>
                </a:lnTo>
                <a:lnTo>
                  <a:pt x="37120" y="38369"/>
                </a:lnTo>
                <a:lnTo>
                  <a:pt x="37592" y="38095"/>
                </a:lnTo>
                <a:lnTo>
                  <a:pt x="37868" y="37938"/>
                </a:lnTo>
                <a:lnTo>
                  <a:pt x="38098" y="37781"/>
                </a:lnTo>
                <a:lnTo>
                  <a:pt x="31512" y="32927"/>
                </a:lnTo>
                <a:lnTo>
                  <a:pt x="30037" y="31008"/>
                </a:lnTo>
                <a:close/>
              </a:path>
              <a:path w="38734" h="46354">
                <a:moveTo>
                  <a:pt x="15651" y="27484"/>
                </a:moveTo>
                <a:close/>
              </a:path>
              <a:path w="38734" h="46354">
                <a:moveTo>
                  <a:pt x="18330" y="0"/>
                </a:moveTo>
                <a:lnTo>
                  <a:pt x="12661" y="7321"/>
                </a:lnTo>
                <a:lnTo>
                  <a:pt x="12776" y="8338"/>
                </a:lnTo>
                <a:lnTo>
                  <a:pt x="15260" y="15661"/>
                </a:lnTo>
                <a:lnTo>
                  <a:pt x="15846" y="17108"/>
                </a:lnTo>
                <a:lnTo>
                  <a:pt x="16080" y="17971"/>
                </a:lnTo>
                <a:lnTo>
                  <a:pt x="16318" y="18988"/>
                </a:lnTo>
                <a:lnTo>
                  <a:pt x="16433" y="19810"/>
                </a:lnTo>
                <a:lnTo>
                  <a:pt x="16527" y="23256"/>
                </a:lnTo>
                <a:lnTo>
                  <a:pt x="16364" y="24705"/>
                </a:lnTo>
                <a:lnTo>
                  <a:pt x="16122" y="25879"/>
                </a:lnTo>
                <a:lnTo>
                  <a:pt x="15812" y="27054"/>
                </a:lnTo>
                <a:lnTo>
                  <a:pt x="16708" y="27172"/>
                </a:lnTo>
                <a:lnTo>
                  <a:pt x="17893" y="27250"/>
                </a:lnTo>
                <a:lnTo>
                  <a:pt x="19273" y="27289"/>
                </a:lnTo>
                <a:lnTo>
                  <a:pt x="20802" y="27289"/>
                </a:lnTo>
                <a:lnTo>
                  <a:pt x="22447" y="27250"/>
                </a:lnTo>
                <a:lnTo>
                  <a:pt x="25126" y="27054"/>
                </a:lnTo>
                <a:lnTo>
                  <a:pt x="26069" y="26937"/>
                </a:lnTo>
                <a:lnTo>
                  <a:pt x="26978" y="26780"/>
                </a:lnTo>
                <a:lnTo>
                  <a:pt x="27921" y="26584"/>
                </a:lnTo>
                <a:lnTo>
                  <a:pt x="27599" y="25527"/>
                </a:lnTo>
                <a:lnTo>
                  <a:pt x="27323" y="24431"/>
                </a:lnTo>
                <a:lnTo>
                  <a:pt x="27093" y="23256"/>
                </a:lnTo>
                <a:lnTo>
                  <a:pt x="26782" y="20750"/>
                </a:lnTo>
                <a:lnTo>
                  <a:pt x="26879" y="15661"/>
                </a:lnTo>
                <a:lnTo>
                  <a:pt x="30183" y="2114"/>
                </a:lnTo>
                <a:lnTo>
                  <a:pt x="28427" y="2114"/>
                </a:lnTo>
                <a:lnTo>
                  <a:pt x="21469" y="586"/>
                </a:lnTo>
                <a:lnTo>
                  <a:pt x="20411" y="273"/>
                </a:lnTo>
                <a:lnTo>
                  <a:pt x="19066" y="38"/>
                </a:lnTo>
                <a:lnTo>
                  <a:pt x="18330" y="0"/>
                </a:lnTo>
                <a:close/>
              </a:path>
              <a:path w="38734" h="46354">
                <a:moveTo>
                  <a:pt x="27921" y="26584"/>
                </a:moveTo>
                <a:lnTo>
                  <a:pt x="20802" y="27289"/>
                </a:lnTo>
                <a:lnTo>
                  <a:pt x="28172" y="27289"/>
                </a:lnTo>
                <a:lnTo>
                  <a:pt x="27921" y="26584"/>
                </a:lnTo>
                <a:close/>
              </a:path>
              <a:path w="38734" h="46354">
                <a:moveTo>
                  <a:pt x="30198" y="2074"/>
                </a:moveTo>
                <a:lnTo>
                  <a:pt x="29370" y="2114"/>
                </a:lnTo>
                <a:lnTo>
                  <a:pt x="30183" y="211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10784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59" h="71754">
                <a:moveTo>
                  <a:pt x="6060" y="51561"/>
                </a:moveTo>
                <a:lnTo>
                  <a:pt x="2081" y="63753"/>
                </a:lnTo>
                <a:lnTo>
                  <a:pt x="1805" y="64261"/>
                </a:lnTo>
                <a:lnTo>
                  <a:pt x="1057" y="65150"/>
                </a:lnTo>
                <a:lnTo>
                  <a:pt x="793" y="65531"/>
                </a:lnTo>
                <a:lnTo>
                  <a:pt x="275" y="66166"/>
                </a:lnTo>
                <a:lnTo>
                  <a:pt x="862" y="66928"/>
                </a:lnTo>
                <a:lnTo>
                  <a:pt x="1057" y="67055"/>
                </a:lnTo>
                <a:lnTo>
                  <a:pt x="4875" y="68325"/>
                </a:lnTo>
                <a:lnTo>
                  <a:pt x="6531" y="69087"/>
                </a:lnTo>
                <a:lnTo>
                  <a:pt x="7946" y="69595"/>
                </a:lnTo>
                <a:lnTo>
                  <a:pt x="8808" y="69849"/>
                </a:lnTo>
                <a:lnTo>
                  <a:pt x="9004" y="69976"/>
                </a:lnTo>
                <a:lnTo>
                  <a:pt x="9165" y="69976"/>
                </a:lnTo>
                <a:lnTo>
                  <a:pt x="11131" y="70484"/>
                </a:lnTo>
                <a:lnTo>
                  <a:pt x="13489" y="70865"/>
                </a:lnTo>
                <a:lnTo>
                  <a:pt x="17571" y="71246"/>
                </a:lnTo>
                <a:lnTo>
                  <a:pt x="18786" y="71143"/>
                </a:lnTo>
                <a:lnTo>
                  <a:pt x="18479" y="71119"/>
                </a:lnTo>
                <a:lnTo>
                  <a:pt x="18318" y="70992"/>
                </a:lnTo>
                <a:lnTo>
                  <a:pt x="22803" y="70992"/>
                </a:lnTo>
                <a:lnTo>
                  <a:pt x="23792" y="70611"/>
                </a:lnTo>
                <a:lnTo>
                  <a:pt x="24333" y="70484"/>
                </a:lnTo>
                <a:lnTo>
                  <a:pt x="25483" y="69976"/>
                </a:lnTo>
                <a:lnTo>
                  <a:pt x="26069" y="69595"/>
                </a:lnTo>
                <a:lnTo>
                  <a:pt x="27369" y="68833"/>
                </a:lnTo>
                <a:lnTo>
                  <a:pt x="28920" y="67817"/>
                </a:lnTo>
                <a:lnTo>
                  <a:pt x="19859" y="67817"/>
                </a:lnTo>
                <a:lnTo>
                  <a:pt x="19618" y="67690"/>
                </a:lnTo>
                <a:lnTo>
                  <a:pt x="30002" y="62356"/>
                </a:lnTo>
                <a:lnTo>
                  <a:pt x="29531" y="61721"/>
                </a:lnTo>
                <a:lnTo>
                  <a:pt x="29013" y="61213"/>
                </a:lnTo>
                <a:lnTo>
                  <a:pt x="28461" y="60578"/>
                </a:lnTo>
                <a:lnTo>
                  <a:pt x="8371" y="51942"/>
                </a:lnTo>
                <a:lnTo>
                  <a:pt x="6060" y="51561"/>
                </a:lnTo>
                <a:close/>
              </a:path>
              <a:path w="60959" h="71754">
                <a:moveTo>
                  <a:pt x="22803" y="70992"/>
                </a:moveTo>
                <a:lnTo>
                  <a:pt x="18318" y="70992"/>
                </a:lnTo>
                <a:lnTo>
                  <a:pt x="19066" y="71119"/>
                </a:lnTo>
                <a:lnTo>
                  <a:pt x="18786" y="71143"/>
                </a:lnTo>
                <a:lnTo>
                  <a:pt x="19066" y="71246"/>
                </a:lnTo>
                <a:lnTo>
                  <a:pt x="21469" y="71246"/>
                </a:lnTo>
                <a:lnTo>
                  <a:pt x="22332" y="71119"/>
                </a:lnTo>
                <a:lnTo>
                  <a:pt x="22803" y="70992"/>
                </a:lnTo>
                <a:close/>
              </a:path>
              <a:path w="60959" h="71754">
                <a:moveTo>
                  <a:pt x="21228" y="67690"/>
                </a:moveTo>
                <a:lnTo>
                  <a:pt x="19618" y="67690"/>
                </a:lnTo>
                <a:lnTo>
                  <a:pt x="19859" y="67817"/>
                </a:lnTo>
                <a:lnTo>
                  <a:pt x="20411" y="67817"/>
                </a:lnTo>
                <a:lnTo>
                  <a:pt x="21228" y="67690"/>
                </a:lnTo>
                <a:close/>
              </a:path>
              <a:path w="60959" h="71754">
                <a:moveTo>
                  <a:pt x="53749" y="41656"/>
                </a:moveTo>
                <a:lnTo>
                  <a:pt x="44388" y="41656"/>
                </a:lnTo>
                <a:lnTo>
                  <a:pt x="44181" y="41783"/>
                </a:lnTo>
                <a:lnTo>
                  <a:pt x="43560" y="42164"/>
                </a:lnTo>
                <a:lnTo>
                  <a:pt x="42813" y="42672"/>
                </a:lnTo>
                <a:lnTo>
                  <a:pt x="42111" y="43180"/>
                </a:lnTo>
                <a:lnTo>
                  <a:pt x="41479" y="43815"/>
                </a:lnTo>
                <a:lnTo>
                  <a:pt x="40892" y="44323"/>
                </a:lnTo>
                <a:lnTo>
                  <a:pt x="39478" y="46101"/>
                </a:lnTo>
                <a:lnTo>
                  <a:pt x="38778" y="47244"/>
                </a:lnTo>
                <a:lnTo>
                  <a:pt x="37937" y="48895"/>
                </a:lnTo>
                <a:lnTo>
                  <a:pt x="36798" y="52450"/>
                </a:lnTo>
                <a:lnTo>
                  <a:pt x="36120" y="54101"/>
                </a:lnTo>
                <a:lnTo>
                  <a:pt x="30508" y="61975"/>
                </a:lnTo>
                <a:lnTo>
                  <a:pt x="28783" y="63499"/>
                </a:lnTo>
                <a:lnTo>
                  <a:pt x="27645" y="64388"/>
                </a:lnTo>
                <a:lnTo>
                  <a:pt x="27346" y="64595"/>
                </a:lnTo>
                <a:lnTo>
                  <a:pt x="26656" y="65150"/>
                </a:lnTo>
                <a:lnTo>
                  <a:pt x="26046" y="65531"/>
                </a:lnTo>
                <a:lnTo>
                  <a:pt x="25552" y="65912"/>
                </a:lnTo>
                <a:lnTo>
                  <a:pt x="24655" y="66420"/>
                </a:lnTo>
                <a:lnTo>
                  <a:pt x="24110" y="66659"/>
                </a:lnTo>
                <a:lnTo>
                  <a:pt x="23861" y="66801"/>
                </a:lnTo>
                <a:lnTo>
                  <a:pt x="23079" y="67182"/>
                </a:lnTo>
                <a:lnTo>
                  <a:pt x="22573" y="67331"/>
                </a:lnTo>
                <a:lnTo>
                  <a:pt x="22332" y="67436"/>
                </a:lnTo>
                <a:lnTo>
                  <a:pt x="20756" y="67817"/>
                </a:lnTo>
                <a:lnTo>
                  <a:pt x="28920" y="67817"/>
                </a:lnTo>
                <a:lnTo>
                  <a:pt x="30198" y="66928"/>
                </a:lnTo>
                <a:lnTo>
                  <a:pt x="31788" y="65517"/>
                </a:lnTo>
                <a:lnTo>
                  <a:pt x="32294" y="65023"/>
                </a:lnTo>
                <a:lnTo>
                  <a:pt x="32555" y="64769"/>
                </a:lnTo>
                <a:lnTo>
                  <a:pt x="32785" y="64769"/>
                </a:lnTo>
                <a:lnTo>
                  <a:pt x="33383" y="64261"/>
                </a:lnTo>
                <a:lnTo>
                  <a:pt x="33889" y="63880"/>
                </a:lnTo>
                <a:lnTo>
                  <a:pt x="34567" y="63118"/>
                </a:lnTo>
                <a:lnTo>
                  <a:pt x="35073" y="62610"/>
                </a:lnTo>
                <a:lnTo>
                  <a:pt x="36407" y="60959"/>
                </a:lnTo>
                <a:lnTo>
                  <a:pt x="41398" y="49657"/>
                </a:lnTo>
                <a:lnTo>
                  <a:pt x="42261" y="48260"/>
                </a:lnTo>
                <a:lnTo>
                  <a:pt x="49149" y="43815"/>
                </a:lnTo>
                <a:lnTo>
                  <a:pt x="50046" y="43434"/>
                </a:lnTo>
                <a:lnTo>
                  <a:pt x="51345" y="42926"/>
                </a:lnTo>
                <a:lnTo>
                  <a:pt x="52093" y="42672"/>
                </a:lnTo>
                <a:lnTo>
                  <a:pt x="52886" y="42164"/>
                </a:lnTo>
                <a:lnTo>
                  <a:pt x="53533" y="41783"/>
                </a:lnTo>
                <a:lnTo>
                  <a:pt x="44354" y="41783"/>
                </a:lnTo>
                <a:lnTo>
                  <a:pt x="53615" y="41734"/>
                </a:lnTo>
                <a:lnTo>
                  <a:pt x="53749" y="41656"/>
                </a:lnTo>
                <a:close/>
              </a:path>
              <a:path w="60959" h="71754">
                <a:moveTo>
                  <a:pt x="32335" y="64984"/>
                </a:moveTo>
                <a:lnTo>
                  <a:pt x="32199" y="65023"/>
                </a:lnTo>
                <a:lnTo>
                  <a:pt x="32335" y="64984"/>
                </a:lnTo>
                <a:close/>
              </a:path>
              <a:path w="60959" h="71754">
                <a:moveTo>
                  <a:pt x="32785" y="64769"/>
                </a:moveTo>
                <a:lnTo>
                  <a:pt x="32555" y="64769"/>
                </a:lnTo>
                <a:lnTo>
                  <a:pt x="32335" y="64984"/>
                </a:lnTo>
                <a:lnTo>
                  <a:pt x="32636" y="64896"/>
                </a:lnTo>
                <a:lnTo>
                  <a:pt x="32785" y="64769"/>
                </a:lnTo>
                <a:close/>
              </a:path>
              <a:path w="60959" h="71754">
                <a:moveTo>
                  <a:pt x="21891" y="20700"/>
                </a:moveTo>
                <a:lnTo>
                  <a:pt x="793" y="20700"/>
                </a:lnTo>
                <a:lnTo>
                  <a:pt x="1037" y="21462"/>
                </a:lnTo>
                <a:lnTo>
                  <a:pt x="2161" y="24637"/>
                </a:lnTo>
                <a:lnTo>
                  <a:pt x="3024" y="27304"/>
                </a:lnTo>
                <a:lnTo>
                  <a:pt x="6209" y="45592"/>
                </a:lnTo>
                <a:lnTo>
                  <a:pt x="7394" y="45084"/>
                </a:lnTo>
                <a:lnTo>
                  <a:pt x="10660" y="43560"/>
                </a:lnTo>
                <a:lnTo>
                  <a:pt x="11637" y="42925"/>
                </a:lnTo>
                <a:lnTo>
                  <a:pt x="13708" y="41655"/>
                </a:lnTo>
                <a:lnTo>
                  <a:pt x="15927" y="40131"/>
                </a:lnTo>
                <a:lnTo>
                  <a:pt x="17180" y="39115"/>
                </a:lnTo>
                <a:lnTo>
                  <a:pt x="17697" y="38734"/>
                </a:lnTo>
                <a:lnTo>
                  <a:pt x="18479" y="37972"/>
                </a:lnTo>
                <a:lnTo>
                  <a:pt x="19342" y="36702"/>
                </a:lnTo>
                <a:lnTo>
                  <a:pt x="19959" y="35686"/>
                </a:lnTo>
                <a:lnTo>
                  <a:pt x="20482" y="34670"/>
                </a:lnTo>
                <a:lnTo>
                  <a:pt x="20837" y="34035"/>
                </a:lnTo>
                <a:lnTo>
                  <a:pt x="22729" y="27304"/>
                </a:lnTo>
                <a:lnTo>
                  <a:pt x="22610" y="23494"/>
                </a:lnTo>
                <a:lnTo>
                  <a:pt x="22297" y="21970"/>
                </a:lnTo>
                <a:lnTo>
                  <a:pt x="22102" y="21208"/>
                </a:lnTo>
                <a:lnTo>
                  <a:pt x="21891" y="20700"/>
                </a:lnTo>
                <a:close/>
              </a:path>
              <a:path w="60959" h="71754">
                <a:moveTo>
                  <a:pt x="43192" y="3937"/>
                </a:moveTo>
                <a:lnTo>
                  <a:pt x="24540" y="3936"/>
                </a:lnTo>
                <a:lnTo>
                  <a:pt x="25276" y="4064"/>
                </a:lnTo>
                <a:lnTo>
                  <a:pt x="26621" y="4191"/>
                </a:lnTo>
                <a:lnTo>
                  <a:pt x="27679" y="4572"/>
                </a:lnTo>
                <a:lnTo>
                  <a:pt x="36407" y="6096"/>
                </a:lnTo>
                <a:lnTo>
                  <a:pt x="35540" y="8509"/>
                </a:lnTo>
                <a:lnTo>
                  <a:pt x="32994" y="24384"/>
                </a:lnTo>
                <a:lnTo>
                  <a:pt x="33105" y="25654"/>
                </a:lnTo>
                <a:lnTo>
                  <a:pt x="37822" y="36957"/>
                </a:lnTo>
                <a:lnTo>
                  <a:pt x="38454" y="37719"/>
                </a:lnTo>
                <a:lnTo>
                  <a:pt x="44260" y="41734"/>
                </a:lnTo>
                <a:lnTo>
                  <a:pt x="53749" y="41656"/>
                </a:lnTo>
                <a:lnTo>
                  <a:pt x="60465" y="33274"/>
                </a:lnTo>
                <a:lnTo>
                  <a:pt x="60421" y="29845"/>
                </a:lnTo>
                <a:lnTo>
                  <a:pt x="55313" y="23495"/>
                </a:lnTo>
                <a:lnTo>
                  <a:pt x="55163" y="23368"/>
                </a:lnTo>
                <a:lnTo>
                  <a:pt x="46142" y="10287"/>
                </a:lnTo>
                <a:lnTo>
                  <a:pt x="46044" y="9652"/>
                </a:lnTo>
                <a:lnTo>
                  <a:pt x="43330" y="4064"/>
                </a:lnTo>
                <a:lnTo>
                  <a:pt x="43192" y="3937"/>
                </a:lnTo>
                <a:close/>
              </a:path>
              <a:path w="60959" h="71754">
                <a:moveTo>
                  <a:pt x="23436" y="0"/>
                </a:moveTo>
                <a:lnTo>
                  <a:pt x="0" y="20827"/>
                </a:lnTo>
                <a:lnTo>
                  <a:pt x="793" y="20700"/>
                </a:lnTo>
                <a:lnTo>
                  <a:pt x="21891" y="20700"/>
                </a:lnTo>
                <a:lnTo>
                  <a:pt x="21469" y="19684"/>
                </a:lnTo>
                <a:lnTo>
                  <a:pt x="20756" y="18287"/>
                </a:lnTo>
                <a:lnTo>
                  <a:pt x="20204" y="17017"/>
                </a:lnTo>
                <a:lnTo>
                  <a:pt x="19856" y="16001"/>
                </a:lnTo>
                <a:lnTo>
                  <a:pt x="19422" y="14604"/>
                </a:lnTo>
                <a:lnTo>
                  <a:pt x="19146" y="13461"/>
                </a:lnTo>
                <a:lnTo>
                  <a:pt x="18957" y="12064"/>
                </a:lnTo>
                <a:lnTo>
                  <a:pt x="19023" y="7238"/>
                </a:lnTo>
                <a:lnTo>
                  <a:pt x="24540" y="3936"/>
                </a:lnTo>
                <a:lnTo>
                  <a:pt x="43192" y="3937"/>
                </a:lnTo>
                <a:lnTo>
                  <a:pt x="42778" y="3556"/>
                </a:lnTo>
                <a:lnTo>
                  <a:pt x="42468" y="3429"/>
                </a:lnTo>
                <a:lnTo>
                  <a:pt x="41479" y="2794"/>
                </a:lnTo>
                <a:lnTo>
                  <a:pt x="40731" y="2540"/>
                </a:lnTo>
                <a:lnTo>
                  <a:pt x="29680" y="1524"/>
                </a:lnTo>
                <a:lnTo>
                  <a:pt x="28933" y="1270"/>
                </a:lnTo>
                <a:lnTo>
                  <a:pt x="28070" y="1016"/>
                </a:lnTo>
                <a:lnTo>
                  <a:pt x="26150" y="508"/>
                </a:lnTo>
                <a:lnTo>
                  <a:pt x="22918" y="507"/>
                </a:lnTo>
                <a:lnTo>
                  <a:pt x="23436" y="0"/>
                </a:lnTo>
                <a:close/>
              </a:path>
              <a:path w="60959" h="71754">
                <a:moveTo>
                  <a:pt x="39984" y="2286"/>
                </a:moveTo>
                <a:lnTo>
                  <a:pt x="38684" y="2286"/>
                </a:lnTo>
                <a:lnTo>
                  <a:pt x="37546" y="2413"/>
                </a:lnTo>
                <a:lnTo>
                  <a:pt x="35660" y="2540"/>
                </a:lnTo>
                <a:lnTo>
                  <a:pt x="40731" y="2540"/>
                </a:lnTo>
                <a:lnTo>
                  <a:pt x="39984" y="2286"/>
                </a:lnTo>
                <a:close/>
              </a:path>
              <a:path w="60959" h="71754">
                <a:moveTo>
                  <a:pt x="24540" y="381"/>
                </a:moveTo>
                <a:lnTo>
                  <a:pt x="23988" y="381"/>
                </a:lnTo>
                <a:lnTo>
                  <a:pt x="23436" y="507"/>
                </a:lnTo>
                <a:lnTo>
                  <a:pt x="26150" y="508"/>
                </a:lnTo>
                <a:lnTo>
                  <a:pt x="24540" y="381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08312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5" h="53975">
                <a:moveTo>
                  <a:pt x="2748" y="44243"/>
                </a:moveTo>
                <a:lnTo>
                  <a:pt x="1958" y="45104"/>
                </a:lnTo>
                <a:lnTo>
                  <a:pt x="1448" y="45613"/>
                </a:lnTo>
                <a:lnTo>
                  <a:pt x="0" y="46866"/>
                </a:lnTo>
                <a:lnTo>
                  <a:pt x="2046" y="47806"/>
                </a:lnTo>
                <a:lnTo>
                  <a:pt x="29761" y="53679"/>
                </a:lnTo>
                <a:lnTo>
                  <a:pt x="31612" y="53639"/>
                </a:lnTo>
                <a:lnTo>
                  <a:pt x="41203" y="52426"/>
                </a:lnTo>
                <a:lnTo>
                  <a:pt x="41628" y="52386"/>
                </a:lnTo>
                <a:lnTo>
                  <a:pt x="42767" y="52191"/>
                </a:lnTo>
                <a:lnTo>
                  <a:pt x="43514" y="51995"/>
                </a:lnTo>
                <a:lnTo>
                  <a:pt x="44779" y="51565"/>
                </a:lnTo>
                <a:lnTo>
                  <a:pt x="45251" y="51329"/>
                </a:lnTo>
                <a:lnTo>
                  <a:pt x="45722" y="51133"/>
                </a:lnTo>
                <a:lnTo>
                  <a:pt x="46631" y="50585"/>
                </a:lnTo>
                <a:lnTo>
                  <a:pt x="47537" y="49880"/>
                </a:lnTo>
                <a:lnTo>
                  <a:pt x="48097" y="49371"/>
                </a:lnTo>
                <a:lnTo>
                  <a:pt x="22562" y="49371"/>
                </a:lnTo>
                <a:lnTo>
                  <a:pt x="21538" y="49294"/>
                </a:lnTo>
                <a:lnTo>
                  <a:pt x="21363" y="49254"/>
                </a:lnTo>
                <a:lnTo>
                  <a:pt x="19974" y="49254"/>
                </a:lnTo>
                <a:lnTo>
                  <a:pt x="18479" y="49176"/>
                </a:lnTo>
                <a:lnTo>
                  <a:pt x="7348" y="46357"/>
                </a:lnTo>
                <a:lnTo>
                  <a:pt x="3530" y="45104"/>
                </a:lnTo>
                <a:lnTo>
                  <a:pt x="3334" y="44947"/>
                </a:lnTo>
                <a:lnTo>
                  <a:pt x="3139" y="44752"/>
                </a:lnTo>
                <a:lnTo>
                  <a:pt x="2748" y="44243"/>
                </a:lnTo>
                <a:close/>
              </a:path>
              <a:path w="69215" h="53975">
                <a:moveTo>
                  <a:pt x="55313" y="0"/>
                </a:moveTo>
                <a:lnTo>
                  <a:pt x="55704" y="586"/>
                </a:lnTo>
                <a:lnTo>
                  <a:pt x="56532" y="1016"/>
                </a:lnTo>
                <a:lnTo>
                  <a:pt x="57199" y="1291"/>
                </a:lnTo>
                <a:lnTo>
                  <a:pt x="57636" y="1448"/>
                </a:lnTo>
                <a:lnTo>
                  <a:pt x="57785" y="1526"/>
                </a:lnTo>
                <a:lnTo>
                  <a:pt x="63018" y="10570"/>
                </a:lnTo>
                <a:lnTo>
                  <a:pt x="62912" y="11431"/>
                </a:lnTo>
                <a:lnTo>
                  <a:pt x="50241" y="22160"/>
                </a:lnTo>
                <a:lnTo>
                  <a:pt x="49333" y="22473"/>
                </a:lnTo>
                <a:lnTo>
                  <a:pt x="43790" y="28033"/>
                </a:lnTo>
                <a:lnTo>
                  <a:pt x="43675" y="28307"/>
                </a:lnTo>
                <a:lnTo>
                  <a:pt x="34858" y="43034"/>
                </a:lnTo>
                <a:lnTo>
                  <a:pt x="34245" y="43617"/>
                </a:lnTo>
                <a:lnTo>
                  <a:pt x="23194" y="49371"/>
                </a:lnTo>
                <a:lnTo>
                  <a:pt x="48097" y="49371"/>
                </a:lnTo>
                <a:lnTo>
                  <a:pt x="50669" y="41384"/>
                </a:lnTo>
                <a:lnTo>
                  <a:pt x="50884" y="40014"/>
                </a:lnTo>
                <a:lnTo>
                  <a:pt x="60660" y="27446"/>
                </a:lnTo>
                <a:lnTo>
                  <a:pt x="61799" y="26662"/>
                </a:lnTo>
                <a:lnTo>
                  <a:pt x="62351" y="26232"/>
                </a:lnTo>
                <a:lnTo>
                  <a:pt x="62822" y="25762"/>
                </a:lnTo>
                <a:lnTo>
                  <a:pt x="63340" y="25292"/>
                </a:lnTo>
                <a:lnTo>
                  <a:pt x="68756" y="15073"/>
                </a:lnTo>
                <a:lnTo>
                  <a:pt x="68704" y="12684"/>
                </a:lnTo>
                <a:lnTo>
                  <a:pt x="55980" y="351"/>
                </a:lnTo>
                <a:lnTo>
                  <a:pt x="55313" y="0"/>
                </a:lnTo>
                <a:close/>
              </a:path>
              <a:path w="69215" h="53975">
                <a:moveTo>
                  <a:pt x="21227" y="49222"/>
                </a:moveTo>
                <a:lnTo>
                  <a:pt x="19974" y="49254"/>
                </a:lnTo>
                <a:lnTo>
                  <a:pt x="21363" y="49254"/>
                </a:lnTo>
                <a:lnTo>
                  <a:pt x="21227" y="49222"/>
                </a:lnTo>
                <a:close/>
              </a:path>
              <a:path w="69215" h="53975">
                <a:moveTo>
                  <a:pt x="20791" y="49059"/>
                </a:moveTo>
                <a:lnTo>
                  <a:pt x="21227" y="49222"/>
                </a:lnTo>
                <a:lnTo>
                  <a:pt x="21538" y="49215"/>
                </a:lnTo>
                <a:lnTo>
                  <a:pt x="20791" y="49059"/>
                </a:lnTo>
                <a:close/>
              </a:path>
              <a:path w="69215" h="53975">
                <a:moveTo>
                  <a:pt x="35027" y="42872"/>
                </a:moveTo>
                <a:lnTo>
                  <a:pt x="34671" y="43146"/>
                </a:lnTo>
                <a:lnTo>
                  <a:pt x="34858" y="43034"/>
                </a:lnTo>
                <a:lnTo>
                  <a:pt x="35027" y="42872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1684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505" y="79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16844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1057" y="3054"/>
                </a:lnTo>
                <a:lnTo>
                  <a:pt x="1057" y="156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1735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551" y="2975"/>
                </a:lnTo>
                <a:lnTo>
                  <a:pt x="1103" y="3053"/>
                </a:lnTo>
                <a:lnTo>
                  <a:pt x="1103" y="195"/>
                </a:lnTo>
                <a:lnTo>
                  <a:pt x="551" y="77"/>
                </a:lnTo>
                <a:lnTo>
                  <a:pt x="0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17902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05" y="2975"/>
                </a:lnTo>
                <a:lnTo>
                  <a:pt x="1057" y="3093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18454" y="61622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7"/>
                </a:lnTo>
                <a:lnTo>
                  <a:pt x="1057" y="3093"/>
                </a:lnTo>
                <a:lnTo>
                  <a:pt x="1057" y="195"/>
                </a:lnTo>
                <a:lnTo>
                  <a:pt x="505" y="116"/>
                </a:lnTo>
                <a:lnTo>
                  <a:pt x="0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1896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1103" y="3093"/>
                </a:lnTo>
                <a:lnTo>
                  <a:pt x="1103" y="195"/>
                </a:lnTo>
                <a:lnTo>
                  <a:pt x="551" y="79"/>
                </a:lnTo>
                <a:lnTo>
                  <a:pt x="0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1951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20064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2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14"/>
                </a:lnTo>
                <a:lnTo>
                  <a:pt x="1103" y="3171"/>
                </a:lnTo>
                <a:lnTo>
                  <a:pt x="1103" y="273"/>
                </a:lnTo>
                <a:lnTo>
                  <a:pt x="551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2112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54"/>
                </a:lnTo>
                <a:lnTo>
                  <a:pt x="1069" y="3172"/>
                </a:lnTo>
                <a:lnTo>
                  <a:pt x="1069" y="274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21674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17" y="3015"/>
                </a:lnTo>
                <a:lnTo>
                  <a:pt x="1057" y="3171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22192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40" y="3053"/>
                </a:lnTo>
                <a:lnTo>
                  <a:pt x="1092" y="3171"/>
                </a:lnTo>
                <a:lnTo>
                  <a:pt x="1092" y="273"/>
                </a:lnTo>
                <a:lnTo>
                  <a:pt x="540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2273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54"/>
                </a:lnTo>
                <a:lnTo>
                  <a:pt x="1069" y="3211"/>
                </a:lnTo>
                <a:lnTo>
                  <a:pt x="1069" y="274"/>
                </a:lnTo>
                <a:lnTo>
                  <a:pt x="517" y="156"/>
                </a:lnTo>
                <a:lnTo>
                  <a:pt x="0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23284" y="6173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897"/>
                </a:lnTo>
                <a:lnTo>
                  <a:pt x="1069" y="3210"/>
                </a:lnTo>
                <a:lnTo>
                  <a:pt x="1069" y="273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23802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24354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24906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425412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25964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92"/>
                </a:lnTo>
                <a:lnTo>
                  <a:pt x="1057" y="3288"/>
                </a:lnTo>
                <a:lnTo>
                  <a:pt x="1057" y="312"/>
                </a:lnTo>
                <a:lnTo>
                  <a:pt x="0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26516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05" y="3132"/>
                </a:lnTo>
                <a:lnTo>
                  <a:pt x="1057" y="3289"/>
                </a:lnTo>
                <a:lnTo>
                  <a:pt x="1057" y="313"/>
                </a:lnTo>
                <a:lnTo>
                  <a:pt x="0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27022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551" y="3132"/>
                </a:lnTo>
                <a:lnTo>
                  <a:pt x="1103" y="3328"/>
                </a:lnTo>
                <a:lnTo>
                  <a:pt x="1103" y="352"/>
                </a:lnTo>
                <a:lnTo>
                  <a:pt x="551" y="156"/>
                </a:lnTo>
                <a:lnTo>
                  <a:pt x="0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27574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75"/>
                </a:moveTo>
                <a:lnTo>
                  <a:pt x="0" y="0"/>
                </a:lnTo>
                <a:lnTo>
                  <a:pt x="1057" y="391"/>
                </a:lnTo>
                <a:lnTo>
                  <a:pt x="1057" y="3367"/>
                </a:lnTo>
                <a:lnTo>
                  <a:pt x="0" y="2975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28126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57" y="3367"/>
                </a:lnTo>
                <a:lnTo>
                  <a:pt x="1057" y="351"/>
                </a:lnTo>
                <a:lnTo>
                  <a:pt x="505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28632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69" y="3367"/>
                </a:lnTo>
                <a:lnTo>
                  <a:pt x="1069" y="351"/>
                </a:lnTo>
                <a:lnTo>
                  <a:pt x="551" y="155"/>
                </a:lnTo>
                <a:lnTo>
                  <a:pt x="0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29184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17" y="3211"/>
                </a:lnTo>
                <a:lnTo>
                  <a:pt x="1057" y="3446"/>
                </a:lnTo>
                <a:lnTo>
                  <a:pt x="1057" y="431"/>
                </a:lnTo>
                <a:lnTo>
                  <a:pt x="517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29701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40" y="3250"/>
                </a:lnTo>
                <a:lnTo>
                  <a:pt x="1092" y="3446"/>
                </a:lnTo>
                <a:lnTo>
                  <a:pt x="1092" y="430"/>
                </a:lnTo>
                <a:lnTo>
                  <a:pt x="540" y="235"/>
                </a:lnTo>
                <a:lnTo>
                  <a:pt x="0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30242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4"/>
                </a:lnTo>
                <a:lnTo>
                  <a:pt x="551" y="3210"/>
                </a:lnTo>
                <a:lnTo>
                  <a:pt x="1069" y="3444"/>
                </a:lnTo>
                <a:lnTo>
                  <a:pt x="1069" y="390"/>
                </a:lnTo>
                <a:lnTo>
                  <a:pt x="0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30794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15"/>
                </a:moveTo>
                <a:lnTo>
                  <a:pt x="0" y="0"/>
                </a:lnTo>
                <a:lnTo>
                  <a:pt x="1069" y="431"/>
                </a:lnTo>
                <a:lnTo>
                  <a:pt x="1069" y="3485"/>
                </a:lnTo>
                <a:lnTo>
                  <a:pt x="0" y="3015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31311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54"/>
                </a:moveTo>
                <a:lnTo>
                  <a:pt x="0" y="0"/>
                </a:lnTo>
                <a:lnTo>
                  <a:pt x="1103" y="470"/>
                </a:lnTo>
                <a:lnTo>
                  <a:pt x="1103" y="3523"/>
                </a:lnTo>
                <a:lnTo>
                  <a:pt x="0" y="3054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3186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51" y="328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32415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05" y="332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32921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28"/>
                </a:lnTo>
                <a:lnTo>
                  <a:pt x="1103" y="3601"/>
                </a:lnTo>
                <a:lnTo>
                  <a:pt x="1103" y="469"/>
                </a:lnTo>
                <a:lnTo>
                  <a:pt x="0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3347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67"/>
                </a:lnTo>
                <a:lnTo>
                  <a:pt x="1057" y="3680"/>
                </a:lnTo>
                <a:lnTo>
                  <a:pt x="1057" y="508"/>
                </a:lnTo>
                <a:lnTo>
                  <a:pt x="551" y="234"/>
                </a:lnTo>
                <a:lnTo>
                  <a:pt x="0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34025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132"/>
                </a:lnTo>
                <a:lnTo>
                  <a:pt x="505" y="3446"/>
                </a:lnTo>
                <a:lnTo>
                  <a:pt x="1057" y="3719"/>
                </a:lnTo>
                <a:lnTo>
                  <a:pt x="1057" y="548"/>
                </a:lnTo>
                <a:lnTo>
                  <a:pt x="0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34531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172"/>
                </a:moveTo>
                <a:lnTo>
                  <a:pt x="0" y="0"/>
                </a:lnTo>
                <a:lnTo>
                  <a:pt x="1103" y="548"/>
                </a:lnTo>
                <a:lnTo>
                  <a:pt x="1103" y="3798"/>
                </a:lnTo>
                <a:lnTo>
                  <a:pt x="0" y="3172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3508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171"/>
                </a:lnTo>
                <a:lnTo>
                  <a:pt x="1057" y="3836"/>
                </a:lnTo>
                <a:lnTo>
                  <a:pt x="1057" y="586"/>
                </a:lnTo>
                <a:lnTo>
                  <a:pt x="551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35635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250"/>
                </a:moveTo>
                <a:lnTo>
                  <a:pt x="0" y="0"/>
                </a:lnTo>
                <a:lnTo>
                  <a:pt x="1057" y="626"/>
                </a:lnTo>
                <a:lnTo>
                  <a:pt x="1057" y="3915"/>
                </a:lnTo>
                <a:lnTo>
                  <a:pt x="0" y="325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36141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50"/>
                </a:lnTo>
                <a:lnTo>
                  <a:pt x="551" y="3602"/>
                </a:lnTo>
                <a:lnTo>
                  <a:pt x="1103" y="3994"/>
                </a:lnTo>
                <a:lnTo>
                  <a:pt x="1103" y="626"/>
                </a:lnTo>
                <a:lnTo>
                  <a:pt x="0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36693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89"/>
                </a:lnTo>
                <a:lnTo>
                  <a:pt x="551" y="3680"/>
                </a:lnTo>
                <a:lnTo>
                  <a:pt x="1057" y="4071"/>
                </a:lnTo>
                <a:lnTo>
                  <a:pt x="1057" y="665"/>
                </a:lnTo>
                <a:lnTo>
                  <a:pt x="551" y="312"/>
                </a:lnTo>
                <a:lnTo>
                  <a:pt x="0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37245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368"/>
                </a:lnTo>
                <a:lnTo>
                  <a:pt x="551" y="3758"/>
                </a:lnTo>
                <a:lnTo>
                  <a:pt x="1057" y="4190"/>
                </a:lnTo>
                <a:lnTo>
                  <a:pt x="1057" y="705"/>
                </a:lnTo>
                <a:lnTo>
                  <a:pt x="505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37751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405"/>
                </a:lnTo>
                <a:lnTo>
                  <a:pt x="551" y="3837"/>
                </a:lnTo>
                <a:lnTo>
                  <a:pt x="1103" y="4307"/>
                </a:lnTo>
                <a:lnTo>
                  <a:pt x="1103" y="705"/>
                </a:lnTo>
                <a:lnTo>
                  <a:pt x="0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38303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485"/>
                </a:lnTo>
                <a:lnTo>
                  <a:pt x="551" y="3954"/>
                </a:lnTo>
                <a:lnTo>
                  <a:pt x="1069" y="4463"/>
                </a:lnTo>
                <a:lnTo>
                  <a:pt x="1069" y="743"/>
                </a:lnTo>
                <a:lnTo>
                  <a:pt x="551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38855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601"/>
                </a:lnTo>
                <a:lnTo>
                  <a:pt x="551" y="4149"/>
                </a:lnTo>
                <a:lnTo>
                  <a:pt x="1069" y="4697"/>
                </a:lnTo>
                <a:lnTo>
                  <a:pt x="1069" y="821"/>
                </a:lnTo>
                <a:lnTo>
                  <a:pt x="517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39372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719"/>
                </a:lnTo>
                <a:lnTo>
                  <a:pt x="586" y="4307"/>
                </a:lnTo>
                <a:lnTo>
                  <a:pt x="816" y="4621"/>
                </a:lnTo>
                <a:lnTo>
                  <a:pt x="1092" y="4933"/>
                </a:lnTo>
                <a:lnTo>
                  <a:pt x="1092" y="901"/>
                </a:lnTo>
                <a:lnTo>
                  <a:pt x="551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39924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3876"/>
                </a:lnTo>
                <a:lnTo>
                  <a:pt x="816" y="4894"/>
                </a:lnTo>
                <a:lnTo>
                  <a:pt x="1057" y="5286"/>
                </a:lnTo>
                <a:lnTo>
                  <a:pt x="1057" y="940"/>
                </a:lnTo>
                <a:lnTo>
                  <a:pt x="0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40465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4032"/>
                </a:lnTo>
                <a:lnTo>
                  <a:pt x="747" y="5167"/>
                </a:lnTo>
                <a:lnTo>
                  <a:pt x="1069" y="5011"/>
                </a:lnTo>
                <a:lnTo>
                  <a:pt x="1069" y="1018"/>
                </a:lnTo>
                <a:lnTo>
                  <a:pt x="551" y="469"/>
                </a:lnTo>
                <a:lnTo>
                  <a:pt x="0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40982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4346"/>
                </a:lnTo>
                <a:lnTo>
                  <a:pt x="229" y="4697"/>
                </a:lnTo>
                <a:lnTo>
                  <a:pt x="1057" y="4228"/>
                </a:lnTo>
                <a:lnTo>
                  <a:pt x="1057" y="1096"/>
                </a:lnTo>
                <a:lnTo>
                  <a:pt x="551" y="548"/>
                </a:lnTo>
                <a:lnTo>
                  <a:pt x="0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41534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993"/>
                </a:lnTo>
                <a:lnTo>
                  <a:pt x="1057" y="3367"/>
                </a:lnTo>
                <a:lnTo>
                  <a:pt x="1057" y="1212"/>
                </a:lnTo>
                <a:lnTo>
                  <a:pt x="816" y="900"/>
                </a:lnTo>
                <a:lnTo>
                  <a:pt x="275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4204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3132"/>
                </a:lnTo>
                <a:lnTo>
                  <a:pt x="1103" y="2544"/>
                </a:lnTo>
                <a:lnTo>
                  <a:pt x="1103" y="1370"/>
                </a:lnTo>
                <a:lnTo>
                  <a:pt x="827" y="1018"/>
                </a:lnTo>
                <a:lnTo>
                  <a:pt x="586" y="665"/>
                </a:lnTo>
                <a:lnTo>
                  <a:pt x="0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42592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0" y="2154"/>
                </a:lnTo>
                <a:lnTo>
                  <a:pt x="1057" y="1566"/>
                </a:lnTo>
                <a:lnTo>
                  <a:pt x="827" y="1136"/>
                </a:lnTo>
                <a:lnTo>
                  <a:pt x="586" y="744"/>
                </a:lnTo>
                <a:lnTo>
                  <a:pt x="310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4314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75" y="430"/>
                </a:lnTo>
                <a:lnTo>
                  <a:pt x="505" y="861"/>
                </a:lnTo>
                <a:lnTo>
                  <a:pt x="0" y="1173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18017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28864" y="0"/>
                </a:moveTo>
                <a:lnTo>
                  <a:pt x="27564" y="0"/>
                </a:lnTo>
                <a:lnTo>
                  <a:pt x="26069" y="77"/>
                </a:lnTo>
                <a:lnTo>
                  <a:pt x="24103" y="117"/>
                </a:lnTo>
                <a:lnTo>
                  <a:pt x="16433" y="430"/>
                </a:lnTo>
                <a:lnTo>
                  <a:pt x="13523" y="587"/>
                </a:lnTo>
                <a:lnTo>
                  <a:pt x="12465" y="1957"/>
                </a:lnTo>
                <a:lnTo>
                  <a:pt x="11212" y="3405"/>
                </a:lnTo>
                <a:lnTo>
                  <a:pt x="0" y="10962"/>
                </a:lnTo>
                <a:lnTo>
                  <a:pt x="241" y="10962"/>
                </a:lnTo>
                <a:lnTo>
                  <a:pt x="908" y="10884"/>
                </a:lnTo>
                <a:lnTo>
                  <a:pt x="1931" y="10806"/>
                </a:lnTo>
                <a:lnTo>
                  <a:pt x="9245" y="9945"/>
                </a:lnTo>
                <a:lnTo>
                  <a:pt x="29370" y="6303"/>
                </a:lnTo>
                <a:lnTo>
                  <a:pt x="30704" y="5990"/>
                </a:lnTo>
                <a:lnTo>
                  <a:pt x="32003" y="5638"/>
                </a:lnTo>
                <a:lnTo>
                  <a:pt x="33268" y="5246"/>
                </a:lnTo>
                <a:lnTo>
                  <a:pt x="32797" y="4972"/>
                </a:lnTo>
                <a:lnTo>
                  <a:pt x="32245" y="4542"/>
                </a:lnTo>
                <a:lnTo>
                  <a:pt x="29140" y="665"/>
                </a:lnTo>
                <a:lnTo>
                  <a:pt x="28864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23480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4" h="7620">
                <a:moveTo>
                  <a:pt x="23827" y="0"/>
                </a:moveTo>
                <a:lnTo>
                  <a:pt x="6451" y="1605"/>
                </a:lnTo>
                <a:lnTo>
                  <a:pt x="0" y="7321"/>
                </a:lnTo>
                <a:lnTo>
                  <a:pt x="2840" y="6891"/>
                </a:lnTo>
                <a:lnTo>
                  <a:pt x="5899" y="6381"/>
                </a:lnTo>
                <a:lnTo>
                  <a:pt x="18249" y="4189"/>
                </a:lnTo>
                <a:lnTo>
                  <a:pt x="22378" y="3328"/>
                </a:lnTo>
                <a:lnTo>
                  <a:pt x="26035" y="2505"/>
                </a:lnTo>
                <a:lnTo>
                  <a:pt x="2382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08737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18228" y="9143"/>
                </a:moveTo>
                <a:lnTo>
                  <a:pt x="6751" y="18668"/>
                </a:lnTo>
                <a:lnTo>
                  <a:pt x="5877" y="19176"/>
                </a:lnTo>
                <a:lnTo>
                  <a:pt x="4118" y="20065"/>
                </a:lnTo>
                <a:lnTo>
                  <a:pt x="2221" y="20827"/>
                </a:lnTo>
                <a:lnTo>
                  <a:pt x="1209" y="21208"/>
                </a:lnTo>
                <a:lnTo>
                  <a:pt x="967" y="22097"/>
                </a:lnTo>
                <a:lnTo>
                  <a:pt x="6119" y="34670"/>
                </a:lnTo>
                <a:lnTo>
                  <a:pt x="4659" y="35051"/>
                </a:lnTo>
                <a:lnTo>
                  <a:pt x="4348" y="35051"/>
                </a:lnTo>
                <a:lnTo>
                  <a:pt x="3635" y="35432"/>
                </a:lnTo>
                <a:lnTo>
                  <a:pt x="3290" y="35559"/>
                </a:lnTo>
                <a:lnTo>
                  <a:pt x="0" y="42163"/>
                </a:lnTo>
                <a:lnTo>
                  <a:pt x="125" y="44068"/>
                </a:lnTo>
                <a:lnTo>
                  <a:pt x="415" y="45719"/>
                </a:lnTo>
                <a:lnTo>
                  <a:pt x="1048" y="48132"/>
                </a:lnTo>
                <a:lnTo>
                  <a:pt x="1519" y="49402"/>
                </a:lnTo>
                <a:lnTo>
                  <a:pt x="1876" y="49402"/>
                </a:lnTo>
                <a:lnTo>
                  <a:pt x="2382" y="49783"/>
                </a:lnTo>
                <a:lnTo>
                  <a:pt x="2497" y="49910"/>
                </a:lnTo>
                <a:lnTo>
                  <a:pt x="2658" y="50164"/>
                </a:lnTo>
                <a:lnTo>
                  <a:pt x="2773" y="50291"/>
                </a:lnTo>
                <a:lnTo>
                  <a:pt x="3084" y="51180"/>
                </a:lnTo>
                <a:lnTo>
                  <a:pt x="3189" y="51688"/>
                </a:lnTo>
                <a:lnTo>
                  <a:pt x="3290" y="52323"/>
                </a:lnTo>
                <a:lnTo>
                  <a:pt x="3330" y="56514"/>
                </a:lnTo>
                <a:lnTo>
                  <a:pt x="3244" y="57530"/>
                </a:lnTo>
                <a:lnTo>
                  <a:pt x="3129" y="58546"/>
                </a:lnTo>
                <a:lnTo>
                  <a:pt x="2221" y="63753"/>
                </a:lnTo>
                <a:lnTo>
                  <a:pt x="1519" y="66801"/>
                </a:lnTo>
                <a:lnTo>
                  <a:pt x="2382" y="65023"/>
                </a:lnTo>
                <a:lnTo>
                  <a:pt x="8557" y="56006"/>
                </a:lnTo>
                <a:lnTo>
                  <a:pt x="9109" y="55371"/>
                </a:lnTo>
                <a:lnTo>
                  <a:pt x="10247" y="54355"/>
                </a:lnTo>
                <a:lnTo>
                  <a:pt x="10849" y="53974"/>
                </a:lnTo>
                <a:lnTo>
                  <a:pt x="7844" y="53974"/>
                </a:lnTo>
                <a:lnTo>
                  <a:pt x="10443" y="38734"/>
                </a:lnTo>
                <a:lnTo>
                  <a:pt x="9810" y="38099"/>
                </a:lnTo>
                <a:lnTo>
                  <a:pt x="6981" y="30733"/>
                </a:lnTo>
                <a:lnTo>
                  <a:pt x="12290" y="30733"/>
                </a:lnTo>
                <a:lnTo>
                  <a:pt x="10471" y="23113"/>
                </a:lnTo>
                <a:lnTo>
                  <a:pt x="9891" y="20319"/>
                </a:lnTo>
                <a:lnTo>
                  <a:pt x="19758" y="20319"/>
                </a:lnTo>
                <a:lnTo>
                  <a:pt x="19634" y="16509"/>
                </a:lnTo>
                <a:lnTo>
                  <a:pt x="19429" y="14731"/>
                </a:lnTo>
                <a:lnTo>
                  <a:pt x="19261" y="13588"/>
                </a:lnTo>
                <a:lnTo>
                  <a:pt x="18861" y="11556"/>
                </a:lnTo>
                <a:lnTo>
                  <a:pt x="18585" y="10413"/>
                </a:lnTo>
                <a:lnTo>
                  <a:pt x="18228" y="9143"/>
                </a:lnTo>
                <a:close/>
              </a:path>
              <a:path w="33654" h="67309">
                <a:moveTo>
                  <a:pt x="25964" y="41909"/>
                </a:moveTo>
                <a:lnTo>
                  <a:pt x="19643" y="41909"/>
                </a:lnTo>
                <a:lnTo>
                  <a:pt x="21414" y="42163"/>
                </a:lnTo>
                <a:lnTo>
                  <a:pt x="21057" y="42417"/>
                </a:lnTo>
                <a:lnTo>
                  <a:pt x="12294" y="48640"/>
                </a:lnTo>
                <a:lnTo>
                  <a:pt x="11696" y="49148"/>
                </a:lnTo>
                <a:lnTo>
                  <a:pt x="9812" y="51307"/>
                </a:lnTo>
                <a:lnTo>
                  <a:pt x="8361" y="53212"/>
                </a:lnTo>
                <a:lnTo>
                  <a:pt x="7844" y="53974"/>
                </a:lnTo>
                <a:lnTo>
                  <a:pt x="10849" y="53974"/>
                </a:lnTo>
                <a:lnTo>
                  <a:pt x="12053" y="53212"/>
                </a:lnTo>
                <a:lnTo>
                  <a:pt x="13352" y="52450"/>
                </a:lnTo>
                <a:lnTo>
                  <a:pt x="24599" y="45465"/>
                </a:lnTo>
                <a:lnTo>
                  <a:pt x="25024" y="44830"/>
                </a:lnTo>
                <a:lnTo>
                  <a:pt x="25381" y="44068"/>
                </a:lnTo>
                <a:lnTo>
                  <a:pt x="25898" y="42417"/>
                </a:lnTo>
                <a:lnTo>
                  <a:pt x="25964" y="41909"/>
                </a:lnTo>
                <a:close/>
              </a:path>
              <a:path w="33654" h="67309">
                <a:moveTo>
                  <a:pt x="33112" y="23495"/>
                </a:moveTo>
                <a:lnTo>
                  <a:pt x="30924" y="23494"/>
                </a:lnTo>
                <a:lnTo>
                  <a:pt x="29946" y="24891"/>
                </a:lnTo>
                <a:lnTo>
                  <a:pt x="26324" y="29336"/>
                </a:lnTo>
                <a:lnTo>
                  <a:pt x="22713" y="33527"/>
                </a:lnTo>
                <a:lnTo>
                  <a:pt x="20844" y="35559"/>
                </a:lnTo>
                <a:lnTo>
                  <a:pt x="15353" y="41147"/>
                </a:lnTo>
                <a:lnTo>
                  <a:pt x="13042" y="43306"/>
                </a:lnTo>
                <a:lnTo>
                  <a:pt x="13191" y="43179"/>
                </a:lnTo>
                <a:lnTo>
                  <a:pt x="13663" y="43052"/>
                </a:lnTo>
                <a:lnTo>
                  <a:pt x="14410" y="42798"/>
                </a:lnTo>
                <a:lnTo>
                  <a:pt x="15399" y="42417"/>
                </a:lnTo>
                <a:lnTo>
                  <a:pt x="17285" y="42036"/>
                </a:lnTo>
                <a:lnTo>
                  <a:pt x="18815" y="41909"/>
                </a:lnTo>
                <a:lnTo>
                  <a:pt x="25964" y="41909"/>
                </a:lnTo>
                <a:lnTo>
                  <a:pt x="26013" y="39623"/>
                </a:lnTo>
                <a:lnTo>
                  <a:pt x="25818" y="38480"/>
                </a:lnTo>
                <a:lnTo>
                  <a:pt x="25529" y="37464"/>
                </a:lnTo>
                <a:lnTo>
                  <a:pt x="25151" y="36448"/>
                </a:lnTo>
                <a:lnTo>
                  <a:pt x="25346" y="36321"/>
                </a:lnTo>
                <a:lnTo>
                  <a:pt x="33092" y="23876"/>
                </a:lnTo>
                <a:lnTo>
                  <a:pt x="33112" y="23495"/>
                </a:lnTo>
                <a:close/>
              </a:path>
              <a:path w="33654" h="67309">
                <a:moveTo>
                  <a:pt x="12290" y="30733"/>
                </a:moveTo>
                <a:lnTo>
                  <a:pt x="7096" y="30733"/>
                </a:lnTo>
                <a:lnTo>
                  <a:pt x="7890" y="30987"/>
                </a:lnTo>
                <a:lnTo>
                  <a:pt x="8591" y="31368"/>
                </a:lnTo>
                <a:lnTo>
                  <a:pt x="9500" y="32003"/>
                </a:lnTo>
                <a:lnTo>
                  <a:pt x="10052" y="32511"/>
                </a:lnTo>
                <a:lnTo>
                  <a:pt x="11305" y="33527"/>
                </a:lnTo>
                <a:lnTo>
                  <a:pt x="12018" y="34162"/>
                </a:lnTo>
                <a:lnTo>
                  <a:pt x="13628" y="35813"/>
                </a:lnTo>
                <a:lnTo>
                  <a:pt x="12850" y="33019"/>
                </a:lnTo>
                <a:lnTo>
                  <a:pt x="12290" y="30733"/>
                </a:lnTo>
                <a:close/>
              </a:path>
              <a:path w="33654" h="67309">
                <a:moveTo>
                  <a:pt x="25461" y="0"/>
                </a:moveTo>
                <a:lnTo>
                  <a:pt x="25224" y="3301"/>
                </a:lnTo>
                <a:lnTo>
                  <a:pt x="25105" y="7365"/>
                </a:lnTo>
                <a:lnTo>
                  <a:pt x="24990" y="8762"/>
                </a:lnTo>
                <a:lnTo>
                  <a:pt x="19091" y="30098"/>
                </a:lnTo>
                <a:lnTo>
                  <a:pt x="19332" y="29971"/>
                </a:lnTo>
                <a:lnTo>
                  <a:pt x="30924" y="23494"/>
                </a:lnTo>
                <a:lnTo>
                  <a:pt x="33112" y="23495"/>
                </a:lnTo>
                <a:lnTo>
                  <a:pt x="28336" y="16890"/>
                </a:lnTo>
                <a:lnTo>
                  <a:pt x="28647" y="16509"/>
                </a:lnTo>
                <a:lnTo>
                  <a:pt x="31112" y="10414"/>
                </a:lnTo>
                <a:lnTo>
                  <a:pt x="31084" y="8763"/>
                </a:lnTo>
                <a:lnTo>
                  <a:pt x="27658" y="1778"/>
                </a:lnTo>
                <a:lnTo>
                  <a:pt x="25461" y="0"/>
                </a:lnTo>
                <a:close/>
              </a:path>
              <a:path w="33654" h="67309">
                <a:moveTo>
                  <a:pt x="19758" y="20319"/>
                </a:moveTo>
                <a:lnTo>
                  <a:pt x="9891" y="20319"/>
                </a:lnTo>
                <a:lnTo>
                  <a:pt x="10914" y="20700"/>
                </a:lnTo>
                <a:lnTo>
                  <a:pt x="11823" y="21208"/>
                </a:lnTo>
                <a:lnTo>
                  <a:pt x="12363" y="21716"/>
                </a:lnTo>
                <a:lnTo>
                  <a:pt x="12915" y="22097"/>
                </a:lnTo>
                <a:lnTo>
                  <a:pt x="13548" y="22732"/>
                </a:lnTo>
                <a:lnTo>
                  <a:pt x="15549" y="25272"/>
                </a:lnTo>
                <a:lnTo>
                  <a:pt x="16262" y="26415"/>
                </a:lnTo>
                <a:lnTo>
                  <a:pt x="16963" y="27685"/>
                </a:lnTo>
                <a:lnTo>
                  <a:pt x="17676" y="29209"/>
                </a:lnTo>
                <a:lnTo>
                  <a:pt x="17837" y="28955"/>
                </a:lnTo>
                <a:lnTo>
                  <a:pt x="19638" y="22097"/>
                </a:lnTo>
                <a:lnTo>
                  <a:pt x="19758" y="203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76575" y="624020"/>
            <a:ext cx="13335" cy="17145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0" y="0"/>
                </a:moveTo>
                <a:lnTo>
                  <a:pt x="8107" y="16797"/>
                </a:lnTo>
                <a:lnTo>
                  <a:pt x="8808" y="16640"/>
                </a:lnTo>
                <a:lnTo>
                  <a:pt x="12707" y="13508"/>
                </a:lnTo>
                <a:lnTo>
                  <a:pt x="12074" y="13273"/>
                </a:lnTo>
                <a:lnTo>
                  <a:pt x="11442" y="12998"/>
                </a:lnTo>
                <a:lnTo>
                  <a:pt x="1023" y="180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13972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8061" y="1099"/>
                </a:moveTo>
                <a:lnTo>
                  <a:pt x="3922" y="6928"/>
                </a:lnTo>
                <a:lnTo>
                  <a:pt x="4047" y="7867"/>
                </a:lnTo>
                <a:lnTo>
                  <a:pt x="4106" y="8852"/>
                </a:lnTo>
                <a:lnTo>
                  <a:pt x="781" y="12529"/>
                </a:lnTo>
                <a:lnTo>
                  <a:pt x="628" y="14178"/>
                </a:lnTo>
                <a:lnTo>
                  <a:pt x="505" y="15197"/>
                </a:lnTo>
                <a:lnTo>
                  <a:pt x="0" y="17934"/>
                </a:lnTo>
                <a:lnTo>
                  <a:pt x="666" y="17820"/>
                </a:lnTo>
                <a:lnTo>
                  <a:pt x="7233" y="13158"/>
                </a:lnTo>
                <a:lnTo>
                  <a:pt x="17216" y="13158"/>
                </a:lnTo>
                <a:lnTo>
                  <a:pt x="17456" y="12574"/>
                </a:lnTo>
                <a:lnTo>
                  <a:pt x="17571" y="11979"/>
                </a:lnTo>
                <a:lnTo>
                  <a:pt x="17528" y="10066"/>
                </a:lnTo>
                <a:lnTo>
                  <a:pt x="17341" y="8852"/>
                </a:lnTo>
                <a:lnTo>
                  <a:pt x="17699" y="7089"/>
                </a:lnTo>
                <a:lnTo>
                  <a:pt x="17803" y="6379"/>
                </a:lnTo>
                <a:lnTo>
                  <a:pt x="17766" y="3092"/>
                </a:lnTo>
                <a:lnTo>
                  <a:pt x="17651" y="2622"/>
                </a:lnTo>
                <a:lnTo>
                  <a:pt x="17433" y="2038"/>
                </a:lnTo>
                <a:lnTo>
                  <a:pt x="17295" y="1763"/>
                </a:lnTo>
                <a:lnTo>
                  <a:pt x="16887" y="1213"/>
                </a:lnTo>
                <a:lnTo>
                  <a:pt x="9119" y="1213"/>
                </a:lnTo>
                <a:lnTo>
                  <a:pt x="8061" y="1099"/>
                </a:lnTo>
                <a:close/>
              </a:path>
              <a:path w="18415" h="18415">
                <a:moveTo>
                  <a:pt x="17216" y="13158"/>
                </a:moveTo>
                <a:lnTo>
                  <a:pt x="7233" y="13158"/>
                </a:lnTo>
                <a:lnTo>
                  <a:pt x="7739" y="13388"/>
                </a:lnTo>
                <a:lnTo>
                  <a:pt x="9119" y="13937"/>
                </a:lnTo>
                <a:lnTo>
                  <a:pt x="10027" y="14212"/>
                </a:lnTo>
                <a:lnTo>
                  <a:pt x="11051" y="14487"/>
                </a:lnTo>
                <a:lnTo>
                  <a:pt x="11557" y="14647"/>
                </a:lnTo>
                <a:lnTo>
                  <a:pt x="13132" y="14876"/>
                </a:lnTo>
                <a:lnTo>
                  <a:pt x="14190" y="14876"/>
                </a:lnTo>
                <a:lnTo>
                  <a:pt x="14662" y="14842"/>
                </a:lnTo>
                <a:lnTo>
                  <a:pt x="15605" y="14602"/>
                </a:lnTo>
                <a:lnTo>
                  <a:pt x="16387" y="14178"/>
                </a:lnTo>
                <a:lnTo>
                  <a:pt x="17019" y="13514"/>
                </a:lnTo>
                <a:lnTo>
                  <a:pt x="17216" y="13158"/>
                </a:lnTo>
                <a:close/>
              </a:path>
              <a:path w="18415" h="18415">
                <a:moveTo>
                  <a:pt x="14351" y="0"/>
                </a:moveTo>
                <a:lnTo>
                  <a:pt x="13684" y="0"/>
                </a:lnTo>
                <a:lnTo>
                  <a:pt x="12109" y="194"/>
                </a:lnTo>
                <a:lnTo>
                  <a:pt x="10177" y="778"/>
                </a:lnTo>
                <a:lnTo>
                  <a:pt x="9119" y="1213"/>
                </a:lnTo>
                <a:lnTo>
                  <a:pt x="16887" y="1213"/>
                </a:lnTo>
                <a:lnTo>
                  <a:pt x="1435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20653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598" y="0"/>
                </a:moveTo>
                <a:lnTo>
                  <a:pt x="0" y="5359"/>
                </a:lnTo>
                <a:lnTo>
                  <a:pt x="241" y="6264"/>
                </a:lnTo>
                <a:lnTo>
                  <a:pt x="4634" y="10410"/>
                </a:lnTo>
                <a:lnTo>
                  <a:pt x="5542" y="10295"/>
                </a:lnTo>
                <a:lnTo>
                  <a:pt x="9119" y="8177"/>
                </a:lnTo>
                <a:lnTo>
                  <a:pt x="9038" y="7157"/>
                </a:lnTo>
                <a:lnTo>
                  <a:pt x="8923" y="6814"/>
                </a:lnTo>
                <a:lnTo>
                  <a:pt x="8728" y="6459"/>
                </a:lnTo>
                <a:lnTo>
                  <a:pt x="8438" y="6264"/>
                </a:lnTo>
                <a:lnTo>
                  <a:pt x="7819" y="5909"/>
                </a:lnTo>
                <a:lnTo>
                  <a:pt x="6876" y="5245"/>
                </a:lnTo>
                <a:lnTo>
                  <a:pt x="2828" y="893"/>
                </a:lnTo>
                <a:lnTo>
                  <a:pt x="259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25445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1773" y="0"/>
                </a:moveTo>
                <a:lnTo>
                  <a:pt x="0" y="1408"/>
                </a:lnTo>
                <a:lnTo>
                  <a:pt x="164" y="2153"/>
                </a:lnTo>
                <a:lnTo>
                  <a:pt x="5039" y="5680"/>
                </a:lnTo>
                <a:lnTo>
                  <a:pt x="5157" y="4661"/>
                </a:lnTo>
                <a:lnTo>
                  <a:pt x="177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7170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4" h="20320">
                <a:moveTo>
                  <a:pt x="34521" y="0"/>
                </a:moveTo>
                <a:lnTo>
                  <a:pt x="862" y="17971"/>
                </a:lnTo>
                <a:lnTo>
                  <a:pt x="0" y="19811"/>
                </a:lnTo>
                <a:lnTo>
                  <a:pt x="195" y="19576"/>
                </a:lnTo>
                <a:lnTo>
                  <a:pt x="1851" y="17854"/>
                </a:lnTo>
                <a:lnTo>
                  <a:pt x="3231" y="16562"/>
                </a:lnTo>
                <a:lnTo>
                  <a:pt x="4013" y="15779"/>
                </a:lnTo>
                <a:lnTo>
                  <a:pt x="5864" y="14173"/>
                </a:lnTo>
                <a:lnTo>
                  <a:pt x="31175" y="3015"/>
                </a:lnTo>
                <a:lnTo>
                  <a:pt x="38317" y="3015"/>
                </a:lnTo>
                <a:lnTo>
                  <a:pt x="37887" y="1801"/>
                </a:lnTo>
                <a:lnTo>
                  <a:pt x="37155" y="79"/>
                </a:lnTo>
                <a:lnTo>
                  <a:pt x="34521" y="0"/>
                </a:lnTo>
                <a:close/>
              </a:path>
              <a:path w="38734" h="20320">
                <a:moveTo>
                  <a:pt x="38317" y="3015"/>
                </a:moveTo>
                <a:lnTo>
                  <a:pt x="31175" y="3015"/>
                </a:lnTo>
                <a:lnTo>
                  <a:pt x="33027" y="3054"/>
                </a:lnTo>
                <a:lnTo>
                  <a:pt x="34878" y="3211"/>
                </a:lnTo>
                <a:lnTo>
                  <a:pt x="36718" y="3485"/>
                </a:lnTo>
                <a:lnTo>
                  <a:pt x="38604" y="3954"/>
                </a:lnTo>
                <a:lnTo>
                  <a:pt x="38317" y="301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36916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11924" y="4228"/>
                </a:moveTo>
                <a:lnTo>
                  <a:pt x="2549" y="4228"/>
                </a:lnTo>
                <a:lnTo>
                  <a:pt x="3458" y="4267"/>
                </a:lnTo>
                <a:lnTo>
                  <a:pt x="4355" y="4385"/>
                </a:lnTo>
                <a:lnTo>
                  <a:pt x="9587" y="6656"/>
                </a:lnTo>
                <a:lnTo>
                  <a:pt x="10024" y="6773"/>
                </a:lnTo>
                <a:lnTo>
                  <a:pt x="10369" y="6811"/>
                </a:lnTo>
                <a:lnTo>
                  <a:pt x="11001" y="6811"/>
                </a:lnTo>
                <a:lnTo>
                  <a:pt x="11438" y="6734"/>
                </a:lnTo>
                <a:lnTo>
                  <a:pt x="11634" y="6656"/>
                </a:lnTo>
                <a:lnTo>
                  <a:pt x="11795" y="6538"/>
                </a:lnTo>
                <a:lnTo>
                  <a:pt x="12025" y="6303"/>
                </a:lnTo>
                <a:lnTo>
                  <a:pt x="12105" y="6146"/>
                </a:lnTo>
                <a:lnTo>
                  <a:pt x="12093" y="4776"/>
                </a:lnTo>
                <a:lnTo>
                  <a:pt x="11924" y="4228"/>
                </a:lnTo>
                <a:close/>
              </a:path>
              <a:path w="12700" h="6984">
                <a:moveTo>
                  <a:pt x="3262" y="0"/>
                </a:moveTo>
                <a:lnTo>
                  <a:pt x="0" y="2936"/>
                </a:lnTo>
                <a:lnTo>
                  <a:pt x="111" y="3523"/>
                </a:lnTo>
                <a:lnTo>
                  <a:pt x="502" y="4306"/>
                </a:lnTo>
                <a:lnTo>
                  <a:pt x="1572" y="4228"/>
                </a:lnTo>
                <a:lnTo>
                  <a:pt x="11924" y="4228"/>
                </a:lnTo>
                <a:lnTo>
                  <a:pt x="4286" y="38"/>
                </a:lnTo>
                <a:lnTo>
                  <a:pt x="326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38442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1333" y="0"/>
                </a:moveTo>
                <a:lnTo>
                  <a:pt x="632" y="0"/>
                </a:lnTo>
                <a:lnTo>
                  <a:pt x="0" y="38"/>
                </a:lnTo>
                <a:lnTo>
                  <a:pt x="471" y="861"/>
                </a:lnTo>
                <a:lnTo>
                  <a:pt x="3656" y="2740"/>
                </a:lnTo>
                <a:lnTo>
                  <a:pt x="4174" y="2701"/>
                </a:lnTo>
                <a:lnTo>
                  <a:pt x="4680" y="2622"/>
                </a:lnTo>
                <a:lnTo>
                  <a:pt x="5542" y="2348"/>
                </a:lnTo>
                <a:lnTo>
                  <a:pt x="6646" y="1761"/>
                </a:lnTo>
                <a:lnTo>
                  <a:pt x="6094" y="1369"/>
                </a:lnTo>
                <a:lnTo>
                  <a:pt x="4956" y="782"/>
                </a:lnTo>
                <a:lnTo>
                  <a:pt x="4369" y="547"/>
                </a:lnTo>
                <a:lnTo>
                  <a:pt x="2759" y="116"/>
                </a:lnTo>
                <a:lnTo>
                  <a:pt x="133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6659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3380" y="0"/>
                </a:moveTo>
                <a:lnTo>
                  <a:pt x="0" y="10962"/>
                </a:lnTo>
                <a:lnTo>
                  <a:pt x="141" y="11549"/>
                </a:lnTo>
                <a:lnTo>
                  <a:pt x="2794" y="15778"/>
                </a:lnTo>
                <a:lnTo>
                  <a:pt x="3091" y="14839"/>
                </a:lnTo>
                <a:lnTo>
                  <a:pt x="3426" y="13664"/>
                </a:lnTo>
                <a:lnTo>
                  <a:pt x="3589" y="12880"/>
                </a:lnTo>
                <a:lnTo>
                  <a:pt x="3817" y="11549"/>
                </a:lnTo>
                <a:lnTo>
                  <a:pt x="4058" y="9160"/>
                </a:lnTo>
                <a:lnTo>
                  <a:pt x="3946" y="3797"/>
                </a:lnTo>
                <a:lnTo>
                  <a:pt x="3741" y="1957"/>
                </a:lnTo>
                <a:lnTo>
                  <a:pt x="338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7757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4" h="41909">
                <a:moveTo>
                  <a:pt x="44239" y="27940"/>
                </a:moveTo>
                <a:lnTo>
                  <a:pt x="34602" y="27940"/>
                </a:lnTo>
                <a:lnTo>
                  <a:pt x="36318" y="32385"/>
                </a:lnTo>
                <a:lnTo>
                  <a:pt x="37040" y="33909"/>
                </a:lnTo>
                <a:lnTo>
                  <a:pt x="37477" y="34671"/>
                </a:lnTo>
                <a:lnTo>
                  <a:pt x="38420" y="36449"/>
                </a:lnTo>
                <a:lnTo>
                  <a:pt x="39512" y="38100"/>
                </a:lnTo>
                <a:lnTo>
                  <a:pt x="40110" y="38735"/>
                </a:lnTo>
                <a:lnTo>
                  <a:pt x="40697" y="39497"/>
                </a:lnTo>
                <a:lnTo>
                  <a:pt x="45607" y="41656"/>
                </a:lnTo>
                <a:lnTo>
                  <a:pt x="46355" y="41529"/>
                </a:lnTo>
                <a:lnTo>
                  <a:pt x="51345" y="36449"/>
                </a:lnTo>
                <a:lnTo>
                  <a:pt x="66144" y="36449"/>
                </a:lnTo>
                <a:lnTo>
                  <a:pt x="66525" y="36195"/>
                </a:lnTo>
                <a:lnTo>
                  <a:pt x="68181" y="34925"/>
                </a:lnTo>
                <a:lnTo>
                  <a:pt x="68963" y="34163"/>
                </a:lnTo>
                <a:lnTo>
                  <a:pt x="69529" y="33401"/>
                </a:lnTo>
                <a:lnTo>
                  <a:pt x="58510" y="33401"/>
                </a:lnTo>
                <a:lnTo>
                  <a:pt x="56302" y="33274"/>
                </a:lnTo>
                <a:lnTo>
                  <a:pt x="45734" y="29083"/>
                </a:lnTo>
                <a:lnTo>
                  <a:pt x="44239" y="27940"/>
                </a:lnTo>
                <a:close/>
              </a:path>
              <a:path w="70484" h="41909">
                <a:moveTo>
                  <a:pt x="66144" y="36449"/>
                </a:moveTo>
                <a:lnTo>
                  <a:pt x="51345" y="36449"/>
                </a:lnTo>
                <a:lnTo>
                  <a:pt x="51426" y="36703"/>
                </a:lnTo>
                <a:lnTo>
                  <a:pt x="51748" y="37084"/>
                </a:lnTo>
                <a:lnTo>
                  <a:pt x="52024" y="37338"/>
                </a:lnTo>
                <a:lnTo>
                  <a:pt x="52921" y="37846"/>
                </a:lnTo>
                <a:lnTo>
                  <a:pt x="53553" y="38100"/>
                </a:lnTo>
                <a:lnTo>
                  <a:pt x="53910" y="38100"/>
                </a:lnTo>
                <a:lnTo>
                  <a:pt x="54738" y="38354"/>
                </a:lnTo>
                <a:lnTo>
                  <a:pt x="55209" y="38354"/>
                </a:lnTo>
                <a:lnTo>
                  <a:pt x="55715" y="38481"/>
                </a:lnTo>
                <a:lnTo>
                  <a:pt x="58234" y="38481"/>
                </a:lnTo>
                <a:lnTo>
                  <a:pt x="59809" y="38227"/>
                </a:lnTo>
                <a:lnTo>
                  <a:pt x="61534" y="38100"/>
                </a:lnTo>
                <a:lnTo>
                  <a:pt x="64605" y="37338"/>
                </a:lnTo>
                <a:lnTo>
                  <a:pt x="65191" y="37084"/>
                </a:lnTo>
                <a:lnTo>
                  <a:pt x="66144" y="36449"/>
                </a:lnTo>
                <a:close/>
              </a:path>
              <a:path w="70484" h="41909">
                <a:moveTo>
                  <a:pt x="63190" y="26162"/>
                </a:moveTo>
                <a:lnTo>
                  <a:pt x="63777" y="27178"/>
                </a:lnTo>
                <a:lnTo>
                  <a:pt x="64112" y="27940"/>
                </a:lnTo>
                <a:lnTo>
                  <a:pt x="64200" y="28194"/>
                </a:lnTo>
                <a:lnTo>
                  <a:pt x="64299" y="30226"/>
                </a:lnTo>
                <a:lnTo>
                  <a:pt x="64202" y="30607"/>
                </a:lnTo>
                <a:lnTo>
                  <a:pt x="60867" y="33401"/>
                </a:lnTo>
                <a:lnTo>
                  <a:pt x="69529" y="33401"/>
                </a:lnTo>
                <a:lnTo>
                  <a:pt x="69906" y="32893"/>
                </a:lnTo>
                <a:lnTo>
                  <a:pt x="70262" y="31877"/>
                </a:lnTo>
                <a:lnTo>
                  <a:pt x="70142" y="30226"/>
                </a:lnTo>
                <a:lnTo>
                  <a:pt x="66720" y="27432"/>
                </a:lnTo>
                <a:lnTo>
                  <a:pt x="65697" y="26924"/>
                </a:lnTo>
                <a:lnTo>
                  <a:pt x="64524" y="26543"/>
                </a:lnTo>
                <a:lnTo>
                  <a:pt x="63190" y="26162"/>
                </a:lnTo>
                <a:close/>
              </a:path>
              <a:path w="70484" h="41909">
                <a:moveTo>
                  <a:pt x="28223" y="13462"/>
                </a:moveTo>
                <a:lnTo>
                  <a:pt x="15766" y="13461"/>
                </a:lnTo>
                <a:lnTo>
                  <a:pt x="16237" y="13588"/>
                </a:lnTo>
                <a:lnTo>
                  <a:pt x="16984" y="13843"/>
                </a:lnTo>
                <a:lnTo>
                  <a:pt x="17260" y="14097"/>
                </a:lnTo>
                <a:lnTo>
                  <a:pt x="17536" y="14224"/>
                </a:lnTo>
                <a:lnTo>
                  <a:pt x="17812" y="14478"/>
                </a:lnTo>
                <a:lnTo>
                  <a:pt x="21860" y="21209"/>
                </a:lnTo>
                <a:lnTo>
                  <a:pt x="22189" y="22225"/>
                </a:lnTo>
                <a:lnTo>
                  <a:pt x="29887" y="31369"/>
                </a:lnTo>
                <a:lnTo>
                  <a:pt x="31141" y="31115"/>
                </a:lnTo>
                <a:lnTo>
                  <a:pt x="34602" y="27940"/>
                </a:lnTo>
                <a:lnTo>
                  <a:pt x="44239" y="27940"/>
                </a:lnTo>
                <a:lnTo>
                  <a:pt x="43411" y="27178"/>
                </a:lnTo>
                <a:lnTo>
                  <a:pt x="41835" y="25400"/>
                </a:lnTo>
                <a:lnTo>
                  <a:pt x="41525" y="25019"/>
                </a:lnTo>
                <a:lnTo>
                  <a:pt x="38098" y="21590"/>
                </a:lnTo>
                <a:lnTo>
                  <a:pt x="35786" y="19431"/>
                </a:lnTo>
                <a:lnTo>
                  <a:pt x="34602" y="18415"/>
                </a:lnTo>
                <a:lnTo>
                  <a:pt x="33463" y="17526"/>
                </a:lnTo>
                <a:lnTo>
                  <a:pt x="32325" y="16510"/>
                </a:lnTo>
                <a:lnTo>
                  <a:pt x="30083" y="14859"/>
                </a:lnTo>
                <a:lnTo>
                  <a:pt x="28979" y="14097"/>
                </a:lnTo>
                <a:lnTo>
                  <a:pt x="28223" y="13462"/>
                </a:lnTo>
                <a:close/>
              </a:path>
              <a:path w="70484" h="41909">
                <a:moveTo>
                  <a:pt x="59035" y="18923"/>
                </a:moveTo>
                <a:lnTo>
                  <a:pt x="50678" y="18923"/>
                </a:lnTo>
                <a:lnTo>
                  <a:pt x="51748" y="19177"/>
                </a:lnTo>
                <a:lnTo>
                  <a:pt x="53047" y="19431"/>
                </a:lnTo>
                <a:lnTo>
                  <a:pt x="54025" y="19939"/>
                </a:lnTo>
                <a:lnTo>
                  <a:pt x="55244" y="20828"/>
                </a:lnTo>
                <a:lnTo>
                  <a:pt x="55554" y="21336"/>
                </a:lnTo>
                <a:lnTo>
                  <a:pt x="55681" y="21590"/>
                </a:lnTo>
                <a:lnTo>
                  <a:pt x="52806" y="21590"/>
                </a:lnTo>
                <a:lnTo>
                  <a:pt x="51552" y="21844"/>
                </a:lnTo>
                <a:lnTo>
                  <a:pt x="44710" y="25019"/>
                </a:lnTo>
                <a:lnTo>
                  <a:pt x="45653" y="25527"/>
                </a:lnTo>
                <a:lnTo>
                  <a:pt x="53243" y="27305"/>
                </a:lnTo>
                <a:lnTo>
                  <a:pt x="54611" y="27178"/>
                </a:lnTo>
                <a:lnTo>
                  <a:pt x="57759" y="25400"/>
                </a:lnTo>
                <a:lnTo>
                  <a:pt x="57992" y="25019"/>
                </a:lnTo>
                <a:lnTo>
                  <a:pt x="58590" y="23368"/>
                </a:lnTo>
                <a:lnTo>
                  <a:pt x="58740" y="22733"/>
                </a:lnTo>
                <a:lnTo>
                  <a:pt x="58981" y="21463"/>
                </a:lnTo>
                <a:lnTo>
                  <a:pt x="59035" y="18923"/>
                </a:lnTo>
                <a:close/>
              </a:path>
              <a:path w="70484" h="41909">
                <a:moveTo>
                  <a:pt x="40158" y="5334"/>
                </a:moveTo>
                <a:lnTo>
                  <a:pt x="28507" y="5334"/>
                </a:lnTo>
                <a:lnTo>
                  <a:pt x="32279" y="5588"/>
                </a:lnTo>
                <a:lnTo>
                  <a:pt x="33188" y="5715"/>
                </a:lnTo>
                <a:lnTo>
                  <a:pt x="34521" y="5842"/>
                </a:lnTo>
                <a:lnTo>
                  <a:pt x="35464" y="6096"/>
                </a:lnTo>
                <a:lnTo>
                  <a:pt x="34050" y="6477"/>
                </a:lnTo>
                <a:lnTo>
                  <a:pt x="33417" y="6604"/>
                </a:lnTo>
                <a:lnTo>
                  <a:pt x="32360" y="6985"/>
                </a:lnTo>
                <a:lnTo>
                  <a:pt x="29868" y="9525"/>
                </a:lnTo>
                <a:lnTo>
                  <a:pt x="29982" y="9906"/>
                </a:lnTo>
                <a:lnTo>
                  <a:pt x="30163" y="10287"/>
                </a:lnTo>
                <a:lnTo>
                  <a:pt x="30554" y="10668"/>
                </a:lnTo>
                <a:lnTo>
                  <a:pt x="31808" y="12573"/>
                </a:lnTo>
                <a:lnTo>
                  <a:pt x="42698" y="19812"/>
                </a:lnTo>
                <a:lnTo>
                  <a:pt x="43721" y="19558"/>
                </a:lnTo>
                <a:lnTo>
                  <a:pt x="46481" y="19050"/>
                </a:lnTo>
                <a:lnTo>
                  <a:pt x="48045" y="18923"/>
                </a:lnTo>
                <a:lnTo>
                  <a:pt x="59035" y="18923"/>
                </a:lnTo>
                <a:lnTo>
                  <a:pt x="58855" y="17526"/>
                </a:lnTo>
                <a:lnTo>
                  <a:pt x="58747" y="16002"/>
                </a:lnTo>
                <a:lnTo>
                  <a:pt x="58708" y="15875"/>
                </a:lnTo>
                <a:lnTo>
                  <a:pt x="40662" y="15875"/>
                </a:lnTo>
                <a:lnTo>
                  <a:pt x="40340" y="15748"/>
                </a:lnTo>
                <a:lnTo>
                  <a:pt x="37787" y="11557"/>
                </a:lnTo>
                <a:lnTo>
                  <a:pt x="38063" y="11303"/>
                </a:lnTo>
                <a:lnTo>
                  <a:pt x="38730" y="10795"/>
                </a:lnTo>
                <a:lnTo>
                  <a:pt x="39231" y="10287"/>
                </a:lnTo>
                <a:lnTo>
                  <a:pt x="39558" y="9906"/>
                </a:lnTo>
                <a:lnTo>
                  <a:pt x="39754" y="9525"/>
                </a:lnTo>
                <a:lnTo>
                  <a:pt x="40110" y="9017"/>
                </a:lnTo>
                <a:lnTo>
                  <a:pt x="40455" y="7874"/>
                </a:lnTo>
                <a:lnTo>
                  <a:pt x="40333" y="5715"/>
                </a:lnTo>
                <a:lnTo>
                  <a:pt x="40158" y="5334"/>
                </a:lnTo>
                <a:close/>
              </a:path>
              <a:path w="70484" h="41909">
                <a:moveTo>
                  <a:pt x="54220" y="12827"/>
                </a:moveTo>
                <a:lnTo>
                  <a:pt x="46125" y="14224"/>
                </a:lnTo>
                <a:lnTo>
                  <a:pt x="44710" y="14605"/>
                </a:lnTo>
                <a:lnTo>
                  <a:pt x="44434" y="14859"/>
                </a:lnTo>
                <a:lnTo>
                  <a:pt x="43296" y="15494"/>
                </a:lnTo>
                <a:lnTo>
                  <a:pt x="41559" y="15875"/>
                </a:lnTo>
                <a:lnTo>
                  <a:pt x="58708" y="15875"/>
                </a:lnTo>
                <a:lnTo>
                  <a:pt x="54887" y="12954"/>
                </a:lnTo>
                <a:lnTo>
                  <a:pt x="54220" y="12827"/>
                </a:lnTo>
                <a:close/>
              </a:path>
              <a:path w="70484" h="41909">
                <a:moveTo>
                  <a:pt x="15731" y="0"/>
                </a:moveTo>
                <a:lnTo>
                  <a:pt x="12385" y="0"/>
                </a:lnTo>
                <a:lnTo>
                  <a:pt x="11407" y="126"/>
                </a:lnTo>
                <a:lnTo>
                  <a:pt x="9360" y="507"/>
                </a:lnTo>
                <a:lnTo>
                  <a:pt x="8256" y="888"/>
                </a:lnTo>
                <a:lnTo>
                  <a:pt x="5899" y="1523"/>
                </a:lnTo>
                <a:lnTo>
                  <a:pt x="3346" y="2539"/>
                </a:lnTo>
                <a:lnTo>
                  <a:pt x="908" y="3682"/>
                </a:lnTo>
                <a:lnTo>
                  <a:pt x="551" y="3809"/>
                </a:lnTo>
                <a:lnTo>
                  <a:pt x="0" y="3809"/>
                </a:lnTo>
                <a:lnTo>
                  <a:pt x="1851" y="4063"/>
                </a:lnTo>
                <a:lnTo>
                  <a:pt x="2564" y="4190"/>
                </a:lnTo>
                <a:lnTo>
                  <a:pt x="10936" y="8889"/>
                </a:lnTo>
                <a:lnTo>
                  <a:pt x="10690" y="9397"/>
                </a:lnTo>
                <a:lnTo>
                  <a:pt x="12626" y="12826"/>
                </a:lnTo>
                <a:lnTo>
                  <a:pt x="12983" y="13080"/>
                </a:lnTo>
                <a:lnTo>
                  <a:pt x="13880" y="13334"/>
                </a:lnTo>
                <a:lnTo>
                  <a:pt x="14432" y="13588"/>
                </a:lnTo>
                <a:lnTo>
                  <a:pt x="15064" y="13461"/>
                </a:lnTo>
                <a:lnTo>
                  <a:pt x="28223" y="13462"/>
                </a:lnTo>
                <a:lnTo>
                  <a:pt x="27921" y="13208"/>
                </a:lnTo>
                <a:lnTo>
                  <a:pt x="25839" y="11811"/>
                </a:lnTo>
                <a:lnTo>
                  <a:pt x="22056" y="9398"/>
                </a:lnTo>
                <a:lnTo>
                  <a:pt x="20411" y="8382"/>
                </a:lnTo>
                <a:lnTo>
                  <a:pt x="17697" y="6985"/>
                </a:lnTo>
                <a:lnTo>
                  <a:pt x="15294" y="5715"/>
                </a:lnTo>
                <a:lnTo>
                  <a:pt x="22930" y="5334"/>
                </a:lnTo>
                <a:lnTo>
                  <a:pt x="40158" y="5334"/>
                </a:lnTo>
                <a:lnTo>
                  <a:pt x="39754" y="4572"/>
                </a:lnTo>
                <a:lnTo>
                  <a:pt x="39006" y="3556"/>
                </a:lnTo>
                <a:lnTo>
                  <a:pt x="38535" y="3048"/>
                </a:lnTo>
                <a:lnTo>
                  <a:pt x="38121" y="2667"/>
                </a:lnTo>
                <a:lnTo>
                  <a:pt x="22493" y="2667"/>
                </a:lnTo>
                <a:lnTo>
                  <a:pt x="22217" y="2413"/>
                </a:lnTo>
                <a:lnTo>
                  <a:pt x="17145" y="127"/>
                </a:lnTo>
                <a:lnTo>
                  <a:pt x="15731" y="0"/>
                </a:lnTo>
                <a:close/>
              </a:path>
              <a:path w="70484" h="41909">
                <a:moveTo>
                  <a:pt x="34993" y="762"/>
                </a:moveTo>
                <a:lnTo>
                  <a:pt x="31382" y="762"/>
                </a:lnTo>
                <a:lnTo>
                  <a:pt x="30037" y="1016"/>
                </a:lnTo>
                <a:lnTo>
                  <a:pt x="28507" y="1270"/>
                </a:lnTo>
                <a:lnTo>
                  <a:pt x="26736" y="1524"/>
                </a:lnTo>
                <a:lnTo>
                  <a:pt x="24735" y="2032"/>
                </a:lnTo>
                <a:lnTo>
                  <a:pt x="22493" y="2667"/>
                </a:lnTo>
                <a:lnTo>
                  <a:pt x="38121" y="2667"/>
                </a:lnTo>
                <a:lnTo>
                  <a:pt x="37983" y="2540"/>
                </a:lnTo>
                <a:lnTo>
                  <a:pt x="36212" y="1143"/>
                </a:lnTo>
                <a:lnTo>
                  <a:pt x="35901" y="1016"/>
                </a:lnTo>
                <a:lnTo>
                  <a:pt x="35510" y="889"/>
                </a:lnTo>
                <a:lnTo>
                  <a:pt x="34993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11764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4" h="36195">
                <a:moveTo>
                  <a:pt x="6761" y="14604"/>
                </a:moveTo>
                <a:lnTo>
                  <a:pt x="4013" y="14604"/>
                </a:lnTo>
                <a:lnTo>
                  <a:pt x="1966" y="14731"/>
                </a:lnTo>
                <a:lnTo>
                  <a:pt x="1184" y="14731"/>
                </a:lnTo>
                <a:lnTo>
                  <a:pt x="0" y="18414"/>
                </a:lnTo>
                <a:lnTo>
                  <a:pt x="160" y="18541"/>
                </a:lnTo>
                <a:lnTo>
                  <a:pt x="4599" y="21589"/>
                </a:lnTo>
                <a:lnTo>
                  <a:pt x="7946" y="23748"/>
                </a:lnTo>
                <a:lnTo>
                  <a:pt x="12074" y="26288"/>
                </a:lnTo>
                <a:lnTo>
                  <a:pt x="16904" y="28955"/>
                </a:lnTo>
                <a:lnTo>
                  <a:pt x="19549" y="30225"/>
                </a:lnTo>
                <a:lnTo>
                  <a:pt x="22332" y="31622"/>
                </a:lnTo>
                <a:lnTo>
                  <a:pt x="23746" y="32384"/>
                </a:lnTo>
                <a:lnTo>
                  <a:pt x="28277" y="34289"/>
                </a:lnTo>
                <a:lnTo>
                  <a:pt x="30002" y="35178"/>
                </a:lnTo>
                <a:lnTo>
                  <a:pt x="31808" y="35686"/>
                </a:lnTo>
                <a:lnTo>
                  <a:pt x="32831" y="35940"/>
                </a:lnTo>
                <a:lnTo>
                  <a:pt x="34441" y="35940"/>
                </a:lnTo>
                <a:lnTo>
                  <a:pt x="35510" y="35813"/>
                </a:lnTo>
                <a:lnTo>
                  <a:pt x="36016" y="35559"/>
                </a:lnTo>
                <a:lnTo>
                  <a:pt x="36522" y="35432"/>
                </a:lnTo>
                <a:lnTo>
                  <a:pt x="37005" y="35051"/>
                </a:lnTo>
                <a:lnTo>
                  <a:pt x="37511" y="34797"/>
                </a:lnTo>
                <a:lnTo>
                  <a:pt x="38374" y="33781"/>
                </a:lnTo>
                <a:lnTo>
                  <a:pt x="38765" y="33273"/>
                </a:lnTo>
                <a:lnTo>
                  <a:pt x="39432" y="31749"/>
                </a:lnTo>
                <a:lnTo>
                  <a:pt x="39668" y="30987"/>
                </a:lnTo>
                <a:lnTo>
                  <a:pt x="40035" y="29209"/>
                </a:lnTo>
                <a:lnTo>
                  <a:pt x="34441" y="29209"/>
                </a:lnTo>
                <a:lnTo>
                  <a:pt x="31727" y="28320"/>
                </a:lnTo>
                <a:lnTo>
                  <a:pt x="29289" y="27431"/>
                </a:lnTo>
                <a:lnTo>
                  <a:pt x="27840" y="26669"/>
                </a:lnTo>
                <a:lnTo>
                  <a:pt x="26460" y="26034"/>
                </a:lnTo>
                <a:lnTo>
                  <a:pt x="19342" y="20827"/>
                </a:lnTo>
                <a:lnTo>
                  <a:pt x="15018" y="20446"/>
                </a:lnTo>
                <a:lnTo>
                  <a:pt x="12661" y="20065"/>
                </a:lnTo>
                <a:lnTo>
                  <a:pt x="10740" y="19684"/>
                </a:lnTo>
                <a:lnTo>
                  <a:pt x="9947" y="19430"/>
                </a:lnTo>
                <a:lnTo>
                  <a:pt x="7670" y="18795"/>
                </a:lnTo>
                <a:lnTo>
                  <a:pt x="6922" y="18414"/>
                </a:lnTo>
                <a:lnTo>
                  <a:pt x="13765" y="18033"/>
                </a:lnTo>
                <a:lnTo>
                  <a:pt x="17732" y="17398"/>
                </a:lnTo>
                <a:lnTo>
                  <a:pt x="19549" y="17144"/>
                </a:lnTo>
                <a:lnTo>
                  <a:pt x="26380" y="15493"/>
                </a:lnTo>
                <a:lnTo>
                  <a:pt x="26671" y="15366"/>
                </a:lnTo>
                <a:lnTo>
                  <a:pt x="12235" y="15366"/>
                </a:lnTo>
                <a:lnTo>
                  <a:pt x="11166" y="15239"/>
                </a:lnTo>
                <a:lnTo>
                  <a:pt x="8923" y="14858"/>
                </a:lnTo>
                <a:lnTo>
                  <a:pt x="7474" y="14731"/>
                </a:lnTo>
                <a:lnTo>
                  <a:pt x="6761" y="14604"/>
                </a:lnTo>
                <a:close/>
              </a:path>
              <a:path w="70484" h="36195">
                <a:moveTo>
                  <a:pt x="59527" y="26543"/>
                </a:moveTo>
                <a:lnTo>
                  <a:pt x="41835" y="26542"/>
                </a:lnTo>
                <a:lnTo>
                  <a:pt x="42146" y="26669"/>
                </a:lnTo>
                <a:lnTo>
                  <a:pt x="42502" y="26669"/>
                </a:lnTo>
                <a:lnTo>
                  <a:pt x="42859" y="26796"/>
                </a:lnTo>
                <a:lnTo>
                  <a:pt x="43296" y="27050"/>
                </a:lnTo>
                <a:lnTo>
                  <a:pt x="43963" y="28066"/>
                </a:lnTo>
                <a:lnTo>
                  <a:pt x="44860" y="28955"/>
                </a:lnTo>
                <a:lnTo>
                  <a:pt x="45458" y="29463"/>
                </a:lnTo>
                <a:lnTo>
                  <a:pt x="46159" y="30098"/>
                </a:lnTo>
                <a:lnTo>
                  <a:pt x="46987" y="30606"/>
                </a:lnTo>
                <a:lnTo>
                  <a:pt x="51391" y="31876"/>
                </a:lnTo>
                <a:lnTo>
                  <a:pt x="52058" y="32003"/>
                </a:lnTo>
                <a:lnTo>
                  <a:pt x="53553" y="32003"/>
                </a:lnTo>
                <a:lnTo>
                  <a:pt x="55129" y="31749"/>
                </a:lnTo>
                <a:lnTo>
                  <a:pt x="56221" y="31622"/>
                </a:lnTo>
                <a:lnTo>
                  <a:pt x="59367" y="27686"/>
                </a:lnTo>
                <a:lnTo>
                  <a:pt x="59527" y="26543"/>
                </a:lnTo>
                <a:close/>
              </a:path>
              <a:path w="70484" h="36195">
                <a:moveTo>
                  <a:pt x="70021" y="3302"/>
                </a:moveTo>
                <a:lnTo>
                  <a:pt x="37074" y="20700"/>
                </a:lnTo>
                <a:lnTo>
                  <a:pt x="34567" y="21335"/>
                </a:lnTo>
                <a:lnTo>
                  <a:pt x="30635" y="21970"/>
                </a:lnTo>
                <a:lnTo>
                  <a:pt x="28473" y="22097"/>
                </a:lnTo>
                <a:lnTo>
                  <a:pt x="28197" y="22097"/>
                </a:lnTo>
                <a:lnTo>
                  <a:pt x="29761" y="24129"/>
                </a:lnTo>
                <a:lnTo>
                  <a:pt x="31106" y="25780"/>
                </a:lnTo>
                <a:lnTo>
                  <a:pt x="33027" y="27812"/>
                </a:lnTo>
                <a:lnTo>
                  <a:pt x="34441" y="29209"/>
                </a:lnTo>
                <a:lnTo>
                  <a:pt x="40035" y="29209"/>
                </a:lnTo>
                <a:lnTo>
                  <a:pt x="40260" y="27558"/>
                </a:lnTo>
                <a:lnTo>
                  <a:pt x="40386" y="27304"/>
                </a:lnTo>
                <a:lnTo>
                  <a:pt x="40582" y="27050"/>
                </a:lnTo>
                <a:lnTo>
                  <a:pt x="40892" y="26796"/>
                </a:lnTo>
                <a:lnTo>
                  <a:pt x="41088" y="26669"/>
                </a:lnTo>
                <a:lnTo>
                  <a:pt x="41283" y="26669"/>
                </a:lnTo>
                <a:lnTo>
                  <a:pt x="41559" y="26542"/>
                </a:lnTo>
                <a:lnTo>
                  <a:pt x="59527" y="26543"/>
                </a:lnTo>
                <a:lnTo>
                  <a:pt x="59403" y="21336"/>
                </a:lnTo>
                <a:lnTo>
                  <a:pt x="59198" y="20066"/>
                </a:lnTo>
                <a:lnTo>
                  <a:pt x="58659" y="17399"/>
                </a:lnTo>
                <a:lnTo>
                  <a:pt x="59292" y="17399"/>
                </a:lnTo>
                <a:lnTo>
                  <a:pt x="60867" y="17272"/>
                </a:lnTo>
                <a:lnTo>
                  <a:pt x="61891" y="17018"/>
                </a:lnTo>
                <a:lnTo>
                  <a:pt x="63029" y="16764"/>
                </a:lnTo>
                <a:lnTo>
                  <a:pt x="70389" y="7747"/>
                </a:lnTo>
                <a:lnTo>
                  <a:pt x="70262" y="4572"/>
                </a:lnTo>
                <a:lnTo>
                  <a:pt x="70021" y="3302"/>
                </a:lnTo>
                <a:close/>
              </a:path>
              <a:path w="70484" h="36195">
                <a:moveTo>
                  <a:pt x="38484" y="14604"/>
                </a:moveTo>
                <a:lnTo>
                  <a:pt x="28864" y="14604"/>
                </a:lnTo>
                <a:lnTo>
                  <a:pt x="28231" y="16001"/>
                </a:lnTo>
                <a:lnTo>
                  <a:pt x="27369" y="17271"/>
                </a:lnTo>
                <a:lnTo>
                  <a:pt x="26782" y="17906"/>
                </a:lnTo>
                <a:lnTo>
                  <a:pt x="25759" y="18922"/>
                </a:lnTo>
                <a:lnTo>
                  <a:pt x="25322" y="19303"/>
                </a:lnTo>
                <a:lnTo>
                  <a:pt x="28473" y="18541"/>
                </a:lnTo>
                <a:lnTo>
                  <a:pt x="31336" y="17779"/>
                </a:lnTo>
                <a:lnTo>
                  <a:pt x="32636" y="17271"/>
                </a:lnTo>
                <a:lnTo>
                  <a:pt x="35039" y="16382"/>
                </a:lnTo>
                <a:lnTo>
                  <a:pt x="36131" y="15874"/>
                </a:lnTo>
                <a:lnTo>
                  <a:pt x="37155" y="15366"/>
                </a:lnTo>
                <a:lnTo>
                  <a:pt x="38098" y="14858"/>
                </a:lnTo>
                <a:lnTo>
                  <a:pt x="38484" y="14604"/>
                </a:lnTo>
                <a:close/>
              </a:path>
              <a:path w="70484" h="36195">
                <a:moveTo>
                  <a:pt x="54966" y="6604"/>
                </a:moveTo>
                <a:lnTo>
                  <a:pt x="46470" y="6603"/>
                </a:lnTo>
                <a:lnTo>
                  <a:pt x="46495" y="8254"/>
                </a:lnTo>
                <a:lnTo>
                  <a:pt x="46369" y="9778"/>
                </a:lnTo>
                <a:lnTo>
                  <a:pt x="43963" y="16890"/>
                </a:lnTo>
                <a:lnTo>
                  <a:pt x="45849" y="16128"/>
                </a:lnTo>
                <a:lnTo>
                  <a:pt x="53588" y="11556"/>
                </a:lnTo>
                <a:lnTo>
                  <a:pt x="53749" y="11429"/>
                </a:lnTo>
                <a:lnTo>
                  <a:pt x="53864" y="10794"/>
                </a:lnTo>
                <a:lnTo>
                  <a:pt x="54496" y="8636"/>
                </a:lnTo>
                <a:lnTo>
                  <a:pt x="54871" y="7112"/>
                </a:lnTo>
                <a:lnTo>
                  <a:pt x="54966" y="6604"/>
                </a:lnTo>
                <a:close/>
              </a:path>
              <a:path w="70484" h="36195">
                <a:moveTo>
                  <a:pt x="31658" y="4063"/>
                </a:moveTo>
                <a:lnTo>
                  <a:pt x="30002" y="4063"/>
                </a:lnTo>
                <a:lnTo>
                  <a:pt x="28898" y="4444"/>
                </a:lnTo>
                <a:lnTo>
                  <a:pt x="28668" y="4571"/>
                </a:lnTo>
                <a:lnTo>
                  <a:pt x="27093" y="5079"/>
                </a:lnTo>
                <a:lnTo>
                  <a:pt x="21389" y="8762"/>
                </a:lnTo>
                <a:lnTo>
                  <a:pt x="20607" y="9524"/>
                </a:lnTo>
                <a:lnTo>
                  <a:pt x="19388" y="11048"/>
                </a:lnTo>
                <a:lnTo>
                  <a:pt x="18560" y="12445"/>
                </a:lnTo>
                <a:lnTo>
                  <a:pt x="17927" y="13842"/>
                </a:lnTo>
                <a:lnTo>
                  <a:pt x="17812" y="14223"/>
                </a:lnTo>
                <a:lnTo>
                  <a:pt x="17065" y="14604"/>
                </a:lnTo>
                <a:lnTo>
                  <a:pt x="15570" y="15112"/>
                </a:lnTo>
                <a:lnTo>
                  <a:pt x="14869" y="15239"/>
                </a:lnTo>
                <a:lnTo>
                  <a:pt x="13489" y="15366"/>
                </a:lnTo>
                <a:lnTo>
                  <a:pt x="26671" y="15366"/>
                </a:lnTo>
                <a:lnTo>
                  <a:pt x="27254" y="15112"/>
                </a:lnTo>
                <a:lnTo>
                  <a:pt x="28864" y="14604"/>
                </a:lnTo>
                <a:lnTo>
                  <a:pt x="38484" y="14604"/>
                </a:lnTo>
                <a:lnTo>
                  <a:pt x="39834" y="13715"/>
                </a:lnTo>
                <a:lnTo>
                  <a:pt x="44564" y="9651"/>
                </a:lnTo>
                <a:lnTo>
                  <a:pt x="36177" y="9651"/>
                </a:lnTo>
                <a:lnTo>
                  <a:pt x="35269" y="7111"/>
                </a:lnTo>
                <a:lnTo>
                  <a:pt x="32912" y="4571"/>
                </a:lnTo>
                <a:lnTo>
                  <a:pt x="32601" y="4317"/>
                </a:lnTo>
                <a:lnTo>
                  <a:pt x="32279" y="4190"/>
                </a:lnTo>
                <a:lnTo>
                  <a:pt x="31658" y="4063"/>
                </a:lnTo>
                <a:close/>
              </a:path>
              <a:path w="70484" h="36195">
                <a:moveTo>
                  <a:pt x="51702" y="0"/>
                </a:moveTo>
                <a:lnTo>
                  <a:pt x="50920" y="0"/>
                </a:lnTo>
                <a:lnTo>
                  <a:pt x="50598" y="126"/>
                </a:lnTo>
                <a:lnTo>
                  <a:pt x="49506" y="253"/>
                </a:lnTo>
                <a:lnTo>
                  <a:pt x="48482" y="507"/>
                </a:lnTo>
                <a:lnTo>
                  <a:pt x="47574" y="761"/>
                </a:lnTo>
                <a:lnTo>
                  <a:pt x="46792" y="1142"/>
                </a:lnTo>
                <a:lnTo>
                  <a:pt x="46079" y="1396"/>
                </a:lnTo>
                <a:lnTo>
                  <a:pt x="44940" y="2031"/>
                </a:lnTo>
                <a:lnTo>
                  <a:pt x="44112" y="2666"/>
                </a:lnTo>
                <a:lnTo>
                  <a:pt x="43560" y="3174"/>
                </a:lnTo>
                <a:lnTo>
                  <a:pt x="42422" y="4952"/>
                </a:lnTo>
                <a:lnTo>
                  <a:pt x="41122" y="6603"/>
                </a:lnTo>
                <a:lnTo>
                  <a:pt x="39363" y="8254"/>
                </a:lnTo>
                <a:lnTo>
                  <a:pt x="38811" y="8635"/>
                </a:lnTo>
                <a:lnTo>
                  <a:pt x="38293" y="8889"/>
                </a:lnTo>
                <a:lnTo>
                  <a:pt x="37431" y="9397"/>
                </a:lnTo>
                <a:lnTo>
                  <a:pt x="37074" y="9524"/>
                </a:lnTo>
                <a:lnTo>
                  <a:pt x="36327" y="9651"/>
                </a:lnTo>
                <a:lnTo>
                  <a:pt x="44564" y="9651"/>
                </a:lnTo>
                <a:lnTo>
                  <a:pt x="45653" y="8127"/>
                </a:lnTo>
                <a:lnTo>
                  <a:pt x="46470" y="6603"/>
                </a:lnTo>
                <a:lnTo>
                  <a:pt x="54966" y="6604"/>
                </a:lnTo>
                <a:lnTo>
                  <a:pt x="55092" y="5207"/>
                </a:lnTo>
                <a:lnTo>
                  <a:pt x="55018" y="3175"/>
                </a:lnTo>
                <a:lnTo>
                  <a:pt x="54807" y="2286"/>
                </a:lnTo>
                <a:lnTo>
                  <a:pt x="52173" y="127"/>
                </a:lnTo>
                <a:lnTo>
                  <a:pt x="51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08141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60323" y="44068"/>
                </a:moveTo>
                <a:lnTo>
                  <a:pt x="34567" y="44068"/>
                </a:lnTo>
                <a:lnTo>
                  <a:pt x="34728" y="44322"/>
                </a:lnTo>
                <a:lnTo>
                  <a:pt x="35867" y="45465"/>
                </a:lnTo>
                <a:lnTo>
                  <a:pt x="37362" y="46735"/>
                </a:lnTo>
                <a:lnTo>
                  <a:pt x="39282" y="48132"/>
                </a:lnTo>
                <a:lnTo>
                  <a:pt x="40030" y="48640"/>
                </a:lnTo>
                <a:lnTo>
                  <a:pt x="40777" y="49021"/>
                </a:lnTo>
                <a:lnTo>
                  <a:pt x="41571" y="49529"/>
                </a:lnTo>
                <a:lnTo>
                  <a:pt x="48528" y="50926"/>
                </a:lnTo>
                <a:lnTo>
                  <a:pt x="50299" y="50418"/>
                </a:lnTo>
                <a:lnTo>
                  <a:pt x="51161" y="50037"/>
                </a:lnTo>
                <a:lnTo>
                  <a:pt x="52886" y="48767"/>
                </a:lnTo>
                <a:lnTo>
                  <a:pt x="54542" y="46989"/>
                </a:lnTo>
                <a:lnTo>
                  <a:pt x="56037" y="44576"/>
                </a:lnTo>
                <a:lnTo>
                  <a:pt x="56739" y="44449"/>
                </a:lnTo>
                <a:lnTo>
                  <a:pt x="58590" y="44322"/>
                </a:lnTo>
                <a:lnTo>
                  <a:pt x="60323" y="44068"/>
                </a:lnTo>
                <a:close/>
              </a:path>
              <a:path w="76200" h="51434">
                <a:moveTo>
                  <a:pt x="10269" y="15620"/>
                </a:moveTo>
                <a:lnTo>
                  <a:pt x="8107" y="15620"/>
                </a:lnTo>
                <a:lnTo>
                  <a:pt x="5634" y="15874"/>
                </a:lnTo>
                <a:lnTo>
                  <a:pt x="4254" y="16128"/>
                </a:lnTo>
                <a:lnTo>
                  <a:pt x="4084" y="17271"/>
                </a:lnTo>
                <a:lnTo>
                  <a:pt x="3392" y="20446"/>
                </a:lnTo>
                <a:lnTo>
                  <a:pt x="1603" y="25526"/>
                </a:lnTo>
                <a:lnTo>
                  <a:pt x="1116" y="26669"/>
                </a:lnTo>
                <a:lnTo>
                  <a:pt x="643" y="27558"/>
                </a:lnTo>
                <a:lnTo>
                  <a:pt x="793" y="27558"/>
                </a:lnTo>
                <a:lnTo>
                  <a:pt x="1115" y="27812"/>
                </a:lnTo>
                <a:lnTo>
                  <a:pt x="1379" y="27812"/>
                </a:lnTo>
                <a:lnTo>
                  <a:pt x="1977" y="28193"/>
                </a:lnTo>
                <a:lnTo>
                  <a:pt x="2288" y="28447"/>
                </a:lnTo>
                <a:lnTo>
                  <a:pt x="2644" y="28701"/>
                </a:lnTo>
                <a:lnTo>
                  <a:pt x="3748" y="29971"/>
                </a:lnTo>
                <a:lnTo>
                  <a:pt x="4496" y="31241"/>
                </a:lnTo>
                <a:lnTo>
                  <a:pt x="5117" y="32765"/>
                </a:lnTo>
                <a:lnTo>
                  <a:pt x="3748" y="33654"/>
                </a:lnTo>
                <a:lnTo>
                  <a:pt x="2449" y="34670"/>
                </a:lnTo>
                <a:lnTo>
                  <a:pt x="1662" y="35432"/>
                </a:lnTo>
                <a:lnTo>
                  <a:pt x="1184" y="35940"/>
                </a:lnTo>
                <a:lnTo>
                  <a:pt x="643" y="36702"/>
                </a:lnTo>
                <a:lnTo>
                  <a:pt x="436" y="36956"/>
                </a:lnTo>
                <a:lnTo>
                  <a:pt x="91" y="37845"/>
                </a:lnTo>
                <a:lnTo>
                  <a:pt x="0" y="39369"/>
                </a:lnTo>
                <a:lnTo>
                  <a:pt x="126" y="39877"/>
                </a:lnTo>
                <a:lnTo>
                  <a:pt x="321" y="40385"/>
                </a:lnTo>
                <a:lnTo>
                  <a:pt x="954" y="41274"/>
                </a:lnTo>
                <a:lnTo>
                  <a:pt x="1379" y="41655"/>
                </a:lnTo>
                <a:lnTo>
                  <a:pt x="1897" y="42163"/>
                </a:lnTo>
                <a:lnTo>
                  <a:pt x="2529" y="42544"/>
                </a:lnTo>
                <a:lnTo>
                  <a:pt x="3486" y="44068"/>
                </a:lnTo>
                <a:lnTo>
                  <a:pt x="4691" y="45592"/>
                </a:lnTo>
                <a:lnTo>
                  <a:pt x="5358" y="46227"/>
                </a:lnTo>
                <a:lnTo>
                  <a:pt x="6106" y="46735"/>
                </a:lnTo>
                <a:lnTo>
                  <a:pt x="7750" y="47243"/>
                </a:lnTo>
                <a:lnTo>
                  <a:pt x="8693" y="47243"/>
                </a:lnTo>
                <a:lnTo>
                  <a:pt x="9165" y="47116"/>
                </a:lnTo>
                <a:lnTo>
                  <a:pt x="10660" y="46354"/>
                </a:lnTo>
                <a:lnTo>
                  <a:pt x="11729" y="45338"/>
                </a:lnTo>
                <a:lnTo>
                  <a:pt x="13339" y="43179"/>
                </a:lnTo>
                <a:lnTo>
                  <a:pt x="15501" y="43179"/>
                </a:lnTo>
                <a:lnTo>
                  <a:pt x="15777" y="42798"/>
                </a:lnTo>
                <a:lnTo>
                  <a:pt x="16108" y="42036"/>
                </a:lnTo>
                <a:lnTo>
                  <a:pt x="16228" y="41274"/>
                </a:lnTo>
                <a:lnTo>
                  <a:pt x="16144" y="39115"/>
                </a:lnTo>
                <a:lnTo>
                  <a:pt x="15927" y="37972"/>
                </a:lnTo>
                <a:lnTo>
                  <a:pt x="31900" y="37972"/>
                </a:lnTo>
                <a:lnTo>
                  <a:pt x="25954" y="35305"/>
                </a:lnTo>
                <a:lnTo>
                  <a:pt x="23171" y="33908"/>
                </a:lnTo>
                <a:lnTo>
                  <a:pt x="20526" y="32638"/>
                </a:lnTo>
                <a:lnTo>
                  <a:pt x="15697" y="29971"/>
                </a:lnTo>
                <a:lnTo>
                  <a:pt x="11568" y="27431"/>
                </a:lnTo>
                <a:lnTo>
                  <a:pt x="8222" y="25272"/>
                </a:lnTo>
                <a:lnTo>
                  <a:pt x="3783" y="22224"/>
                </a:lnTo>
                <a:lnTo>
                  <a:pt x="3908" y="21208"/>
                </a:lnTo>
                <a:lnTo>
                  <a:pt x="4806" y="18414"/>
                </a:lnTo>
                <a:lnTo>
                  <a:pt x="5588" y="18414"/>
                </a:lnTo>
                <a:lnTo>
                  <a:pt x="7635" y="18287"/>
                </a:lnTo>
                <a:lnTo>
                  <a:pt x="20438" y="18287"/>
                </a:lnTo>
                <a:lnTo>
                  <a:pt x="20687" y="18160"/>
                </a:lnTo>
                <a:lnTo>
                  <a:pt x="21435" y="17906"/>
                </a:lnTo>
                <a:lnTo>
                  <a:pt x="21550" y="17525"/>
                </a:lnTo>
                <a:lnTo>
                  <a:pt x="21780" y="17017"/>
                </a:lnTo>
                <a:lnTo>
                  <a:pt x="15812" y="17017"/>
                </a:lnTo>
                <a:lnTo>
                  <a:pt x="15616" y="16890"/>
                </a:lnTo>
                <a:lnTo>
                  <a:pt x="14639" y="16509"/>
                </a:lnTo>
                <a:lnTo>
                  <a:pt x="13535" y="16128"/>
                </a:lnTo>
                <a:lnTo>
                  <a:pt x="11212" y="15747"/>
                </a:lnTo>
                <a:lnTo>
                  <a:pt x="10269" y="15620"/>
                </a:lnTo>
                <a:close/>
              </a:path>
              <a:path w="76200" h="51434">
                <a:moveTo>
                  <a:pt x="31900" y="37972"/>
                </a:moveTo>
                <a:lnTo>
                  <a:pt x="15927" y="37972"/>
                </a:lnTo>
                <a:lnTo>
                  <a:pt x="18134" y="41020"/>
                </a:lnTo>
                <a:lnTo>
                  <a:pt x="19169" y="42163"/>
                </a:lnTo>
                <a:lnTo>
                  <a:pt x="27219" y="46481"/>
                </a:lnTo>
                <a:lnTo>
                  <a:pt x="28036" y="46608"/>
                </a:lnTo>
                <a:lnTo>
                  <a:pt x="30715" y="46227"/>
                </a:lnTo>
                <a:lnTo>
                  <a:pt x="31658" y="45846"/>
                </a:lnTo>
                <a:lnTo>
                  <a:pt x="33590" y="44830"/>
                </a:lnTo>
                <a:lnTo>
                  <a:pt x="34567" y="44068"/>
                </a:lnTo>
                <a:lnTo>
                  <a:pt x="60323" y="44068"/>
                </a:lnTo>
                <a:lnTo>
                  <a:pt x="67985" y="42036"/>
                </a:lnTo>
                <a:lnTo>
                  <a:pt x="69365" y="41401"/>
                </a:lnTo>
                <a:lnTo>
                  <a:pt x="69986" y="41020"/>
                </a:lnTo>
                <a:lnTo>
                  <a:pt x="70584" y="40512"/>
                </a:lnTo>
                <a:lnTo>
                  <a:pt x="71090" y="40131"/>
                </a:lnTo>
                <a:lnTo>
                  <a:pt x="71562" y="39623"/>
                </a:lnTo>
                <a:lnTo>
                  <a:pt x="36453" y="39623"/>
                </a:lnTo>
                <a:lnTo>
                  <a:pt x="35430" y="39369"/>
                </a:lnTo>
                <a:lnTo>
                  <a:pt x="33624" y="38861"/>
                </a:lnTo>
                <a:lnTo>
                  <a:pt x="31900" y="37972"/>
                </a:lnTo>
                <a:close/>
              </a:path>
              <a:path w="76200" h="51434">
                <a:moveTo>
                  <a:pt x="15501" y="43179"/>
                </a:moveTo>
                <a:lnTo>
                  <a:pt x="13339" y="43179"/>
                </a:lnTo>
                <a:lnTo>
                  <a:pt x="14558" y="43433"/>
                </a:lnTo>
                <a:lnTo>
                  <a:pt x="14869" y="43433"/>
                </a:lnTo>
                <a:lnTo>
                  <a:pt x="15501" y="43179"/>
                </a:lnTo>
                <a:close/>
              </a:path>
              <a:path w="76200" h="51434">
                <a:moveTo>
                  <a:pt x="45768" y="30225"/>
                </a:moveTo>
                <a:lnTo>
                  <a:pt x="43882" y="31241"/>
                </a:lnTo>
                <a:lnTo>
                  <a:pt x="38063" y="39623"/>
                </a:lnTo>
                <a:lnTo>
                  <a:pt x="71562" y="39623"/>
                </a:lnTo>
                <a:lnTo>
                  <a:pt x="71999" y="39115"/>
                </a:lnTo>
                <a:lnTo>
                  <a:pt x="72620" y="37972"/>
                </a:lnTo>
                <a:lnTo>
                  <a:pt x="72785" y="37464"/>
                </a:lnTo>
                <a:lnTo>
                  <a:pt x="72942" y="36702"/>
                </a:lnTo>
                <a:lnTo>
                  <a:pt x="73202" y="35686"/>
                </a:lnTo>
                <a:lnTo>
                  <a:pt x="55681" y="35686"/>
                </a:lnTo>
                <a:lnTo>
                  <a:pt x="54347" y="35432"/>
                </a:lnTo>
                <a:lnTo>
                  <a:pt x="53714" y="35432"/>
                </a:lnTo>
                <a:lnTo>
                  <a:pt x="49080" y="33146"/>
                </a:lnTo>
                <a:lnTo>
                  <a:pt x="48482" y="32638"/>
                </a:lnTo>
                <a:lnTo>
                  <a:pt x="47585" y="31749"/>
                </a:lnTo>
                <a:lnTo>
                  <a:pt x="47068" y="30987"/>
                </a:lnTo>
                <a:lnTo>
                  <a:pt x="46918" y="30733"/>
                </a:lnTo>
                <a:lnTo>
                  <a:pt x="46481" y="30479"/>
                </a:lnTo>
                <a:lnTo>
                  <a:pt x="45768" y="30225"/>
                </a:lnTo>
                <a:close/>
              </a:path>
              <a:path w="76200" h="51434">
                <a:moveTo>
                  <a:pt x="75986" y="6985"/>
                </a:moveTo>
                <a:lnTo>
                  <a:pt x="73643" y="6985"/>
                </a:lnTo>
                <a:lnTo>
                  <a:pt x="73812" y="7874"/>
                </a:lnTo>
                <a:lnTo>
                  <a:pt x="73919" y="8636"/>
                </a:lnTo>
                <a:lnTo>
                  <a:pt x="68457" y="19684"/>
                </a:lnTo>
                <a:lnTo>
                  <a:pt x="67824" y="20065"/>
                </a:lnTo>
                <a:lnTo>
                  <a:pt x="66652" y="20446"/>
                </a:lnTo>
                <a:lnTo>
                  <a:pt x="65513" y="20700"/>
                </a:lnTo>
                <a:lnTo>
                  <a:pt x="64490" y="20954"/>
                </a:lnTo>
                <a:lnTo>
                  <a:pt x="62914" y="21081"/>
                </a:lnTo>
                <a:lnTo>
                  <a:pt x="62282" y="21081"/>
                </a:lnTo>
                <a:lnTo>
                  <a:pt x="62821" y="23748"/>
                </a:lnTo>
                <a:lnTo>
                  <a:pt x="63056" y="25272"/>
                </a:lnTo>
                <a:lnTo>
                  <a:pt x="63180" y="29971"/>
                </a:lnTo>
                <a:lnTo>
                  <a:pt x="63059" y="30987"/>
                </a:lnTo>
                <a:lnTo>
                  <a:pt x="58751" y="35432"/>
                </a:lnTo>
                <a:lnTo>
                  <a:pt x="57176" y="35686"/>
                </a:lnTo>
                <a:lnTo>
                  <a:pt x="73202" y="35686"/>
                </a:lnTo>
                <a:lnTo>
                  <a:pt x="73300" y="35305"/>
                </a:lnTo>
                <a:lnTo>
                  <a:pt x="73409" y="34670"/>
                </a:lnTo>
                <a:lnTo>
                  <a:pt x="73293" y="31114"/>
                </a:lnTo>
                <a:lnTo>
                  <a:pt x="66134" y="25018"/>
                </a:lnTo>
                <a:lnTo>
                  <a:pt x="66010" y="23748"/>
                </a:lnTo>
                <a:lnTo>
                  <a:pt x="65789" y="23240"/>
                </a:lnTo>
                <a:lnTo>
                  <a:pt x="65272" y="22605"/>
                </a:lnTo>
                <a:lnTo>
                  <a:pt x="65985" y="22224"/>
                </a:lnTo>
                <a:lnTo>
                  <a:pt x="67709" y="21208"/>
                </a:lnTo>
                <a:lnTo>
                  <a:pt x="68848" y="20573"/>
                </a:lnTo>
                <a:lnTo>
                  <a:pt x="70067" y="19684"/>
                </a:lnTo>
                <a:lnTo>
                  <a:pt x="76091" y="10668"/>
                </a:lnTo>
                <a:lnTo>
                  <a:pt x="75986" y="6985"/>
                </a:lnTo>
                <a:close/>
              </a:path>
              <a:path w="76200" h="51434">
                <a:moveTo>
                  <a:pt x="32486" y="18287"/>
                </a:moveTo>
                <a:lnTo>
                  <a:pt x="30876" y="18795"/>
                </a:lnTo>
                <a:lnTo>
                  <a:pt x="30002" y="19176"/>
                </a:lnTo>
                <a:lnTo>
                  <a:pt x="23171" y="20827"/>
                </a:lnTo>
                <a:lnTo>
                  <a:pt x="21354" y="21081"/>
                </a:lnTo>
                <a:lnTo>
                  <a:pt x="17387" y="21716"/>
                </a:lnTo>
                <a:lnTo>
                  <a:pt x="10545" y="22097"/>
                </a:lnTo>
                <a:lnTo>
                  <a:pt x="11292" y="22351"/>
                </a:lnTo>
                <a:lnTo>
                  <a:pt x="12235" y="22732"/>
                </a:lnTo>
                <a:lnTo>
                  <a:pt x="13569" y="23113"/>
                </a:lnTo>
                <a:lnTo>
                  <a:pt x="14363" y="23367"/>
                </a:lnTo>
                <a:lnTo>
                  <a:pt x="16283" y="23748"/>
                </a:lnTo>
                <a:lnTo>
                  <a:pt x="18640" y="24129"/>
                </a:lnTo>
                <a:lnTo>
                  <a:pt x="22964" y="24510"/>
                </a:lnTo>
                <a:lnTo>
                  <a:pt x="24425" y="25907"/>
                </a:lnTo>
                <a:lnTo>
                  <a:pt x="31463" y="30352"/>
                </a:lnTo>
                <a:lnTo>
                  <a:pt x="32912" y="31114"/>
                </a:lnTo>
                <a:lnTo>
                  <a:pt x="35349" y="32003"/>
                </a:lnTo>
                <a:lnTo>
                  <a:pt x="38063" y="32765"/>
                </a:lnTo>
                <a:lnTo>
                  <a:pt x="36649" y="31495"/>
                </a:lnTo>
                <a:lnTo>
                  <a:pt x="34418" y="29082"/>
                </a:lnTo>
                <a:lnTo>
                  <a:pt x="33090" y="27431"/>
                </a:lnTo>
                <a:lnTo>
                  <a:pt x="31819" y="25780"/>
                </a:lnTo>
                <a:lnTo>
                  <a:pt x="32095" y="25780"/>
                </a:lnTo>
                <a:lnTo>
                  <a:pt x="34257" y="25526"/>
                </a:lnTo>
                <a:lnTo>
                  <a:pt x="46176" y="22986"/>
                </a:lnTo>
                <a:lnTo>
                  <a:pt x="28944" y="22986"/>
                </a:lnTo>
                <a:lnTo>
                  <a:pt x="29381" y="22605"/>
                </a:lnTo>
                <a:lnTo>
                  <a:pt x="30405" y="21589"/>
                </a:lnTo>
                <a:lnTo>
                  <a:pt x="31854" y="19684"/>
                </a:lnTo>
                <a:lnTo>
                  <a:pt x="32486" y="18287"/>
                </a:lnTo>
                <a:close/>
              </a:path>
              <a:path w="76200" h="51434">
                <a:moveTo>
                  <a:pt x="50092" y="10286"/>
                </a:moveTo>
                <a:lnTo>
                  <a:pt x="36258" y="20954"/>
                </a:lnTo>
                <a:lnTo>
                  <a:pt x="34958" y="21462"/>
                </a:lnTo>
                <a:lnTo>
                  <a:pt x="32095" y="22224"/>
                </a:lnTo>
                <a:lnTo>
                  <a:pt x="28944" y="22986"/>
                </a:lnTo>
                <a:lnTo>
                  <a:pt x="46176" y="22986"/>
                </a:lnTo>
                <a:lnTo>
                  <a:pt x="49747" y="21843"/>
                </a:lnTo>
                <a:lnTo>
                  <a:pt x="51437" y="21208"/>
                </a:lnTo>
                <a:lnTo>
                  <a:pt x="52990" y="20573"/>
                </a:lnTo>
                <a:lnTo>
                  <a:pt x="47585" y="20573"/>
                </a:lnTo>
                <a:lnTo>
                  <a:pt x="48252" y="19430"/>
                </a:lnTo>
                <a:lnTo>
                  <a:pt x="49000" y="17779"/>
                </a:lnTo>
                <a:lnTo>
                  <a:pt x="49428" y="16509"/>
                </a:lnTo>
                <a:lnTo>
                  <a:pt x="49834" y="14731"/>
                </a:lnTo>
                <a:lnTo>
                  <a:pt x="50049" y="12953"/>
                </a:lnTo>
                <a:lnTo>
                  <a:pt x="50092" y="10286"/>
                </a:lnTo>
                <a:close/>
              </a:path>
              <a:path w="76200" h="51434">
                <a:moveTo>
                  <a:pt x="59346" y="3682"/>
                </a:moveTo>
                <a:lnTo>
                  <a:pt x="55324" y="3682"/>
                </a:lnTo>
                <a:lnTo>
                  <a:pt x="55796" y="3809"/>
                </a:lnTo>
                <a:lnTo>
                  <a:pt x="56624" y="3936"/>
                </a:lnTo>
                <a:lnTo>
                  <a:pt x="56900" y="4063"/>
                </a:lnTo>
                <a:lnTo>
                  <a:pt x="58685" y="9397"/>
                </a:lnTo>
                <a:lnTo>
                  <a:pt x="58575" y="10286"/>
                </a:lnTo>
                <a:lnTo>
                  <a:pt x="58050" y="12572"/>
                </a:lnTo>
                <a:lnTo>
                  <a:pt x="57526" y="14350"/>
                </a:lnTo>
                <a:lnTo>
                  <a:pt x="57452" y="14858"/>
                </a:lnTo>
                <a:lnTo>
                  <a:pt x="47585" y="20573"/>
                </a:lnTo>
                <a:lnTo>
                  <a:pt x="52990" y="20573"/>
                </a:lnTo>
                <a:lnTo>
                  <a:pt x="54853" y="19811"/>
                </a:lnTo>
                <a:lnTo>
                  <a:pt x="56624" y="19049"/>
                </a:lnTo>
                <a:lnTo>
                  <a:pt x="58349" y="18160"/>
                </a:lnTo>
                <a:lnTo>
                  <a:pt x="60120" y="17144"/>
                </a:lnTo>
                <a:lnTo>
                  <a:pt x="61891" y="16255"/>
                </a:lnTo>
                <a:lnTo>
                  <a:pt x="73643" y="6985"/>
                </a:lnTo>
                <a:lnTo>
                  <a:pt x="75986" y="6985"/>
                </a:lnTo>
                <a:lnTo>
                  <a:pt x="75835" y="6350"/>
                </a:lnTo>
                <a:lnTo>
                  <a:pt x="60361" y="6349"/>
                </a:lnTo>
                <a:lnTo>
                  <a:pt x="60246" y="5841"/>
                </a:lnTo>
                <a:lnTo>
                  <a:pt x="59890" y="4698"/>
                </a:lnTo>
                <a:lnTo>
                  <a:pt x="59346" y="3682"/>
                </a:lnTo>
                <a:close/>
              </a:path>
              <a:path w="76200" h="51434">
                <a:moveTo>
                  <a:pt x="20438" y="18287"/>
                </a:moveTo>
                <a:lnTo>
                  <a:pt x="10384" y="18287"/>
                </a:lnTo>
                <a:lnTo>
                  <a:pt x="11097" y="18414"/>
                </a:lnTo>
                <a:lnTo>
                  <a:pt x="12546" y="18541"/>
                </a:lnTo>
                <a:lnTo>
                  <a:pt x="14788" y="18922"/>
                </a:lnTo>
                <a:lnTo>
                  <a:pt x="15858" y="19049"/>
                </a:lnTo>
                <a:lnTo>
                  <a:pt x="17111" y="19049"/>
                </a:lnTo>
                <a:lnTo>
                  <a:pt x="18491" y="18922"/>
                </a:lnTo>
                <a:lnTo>
                  <a:pt x="19192" y="18668"/>
                </a:lnTo>
                <a:lnTo>
                  <a:pt x="19940" y="18541"/>
                </a:lnTo>
                <a:lnTo>
                  <a:pt x="20438" y="18287"/>
                </a:lnTo>
                <a:close/>
              </a:path>
              <a:path w="76200" h="51434">
                <a:moveTo>
                  <a:pt x="33854" y="4952"/>
                </a:moveTo>
                <a:lnTo>
                  <a:pt x="33073" y="4952"/>
                </a:lnTo>
                <a:lnTo>
                  <a:pt x="32521" y="5079"/>
                </a:lnTo>
                <a:lnTo>
                  <a:pt x="31900" y="5079"/>
                </a:lnTo>
                <a:lnTo>
                  <a:pt x="31187" y="5206"/>
                </a:lnTo>
                <a:lnTo>
                  <a:pt x="30405" y="5460"/>
                </a:lnTo>
                <a:lnTo>
                  <a:pt x="29968" y="5714"/>
                </a:lnTo>
                <a:lnTo>
                  <a:pt x="29059" y="6095"/>
                </a:lnTo>
                <a:lnTo>
                  <a:pt x="28588" y="6222"/>
                </a:lnTo>
                <a:lnTo>
                  <a:pt x="28116" y="6603"/>
                </a:lnTo>
                <a:lnTo>
                  <a:pt x="26621" y="7619"/>
                </a:lnTo>
                <a:lnTo>
                  <a:pt x="26115" y="8000"/>
                </a:lnTo>
                <a:lnTo>
                  <a:pt x="25609" y="8508"/>
                </a:lnTo>
                <a:lnTo>
                  <a:pt x="24540" y="9524"/>
                </a:lnTo>
                <a:lnTo>
                  <a:pt x="23482" y="10794"/>
                </a:lnTo>
                <a:lnTo>
                  <a:pt x="22424" y="12191"/>
                </a:lnTo>
                <a:lnTo>
                  <a:pt x="22148" y="12699"/>
                </a:lnTo>
                <a:lnTo>
                  <a:pt x="19825" y="15874"/>
                </a:lnTo>
                <a:lnTo>
                  <a:pt x="19158" y="16255"/>
                </a:lnTo>
                <a:lnTo>
                  <a:pt x="18410" y="16763"/>
                </a:lnTo>
                <a:lnTo>
                  <a:pt x="18215" y="16763"/>
                </a:lnTo>
                <a:lnTo>
                  <a:pt x="17663" y="17017"/>
                </a:lnTo>
                <a:lnTo>
                  <a:pt x="21780" y="17017"/>
                </a:lnTo>
                <a:lnTo>
                  <a:pt x="22182" y="16128"/>
                </a:lnTo>
                <a:lnTo>
                  <a:pt x="23010" y="14731"/>
                </a:lnTo>
                <a:lnTo>
                  <a:pt x="32291" y="8254"/>
                </a:lnTo>
                <a:lnTo>
                  <a:pt x="32521" y="8127"/>
                </a:lnTo>
                <a:lnTo>
                  <a:pt x="33624" y="7746"/>
                </a:lnTo>
                <a:lnTo>
                  <a:pt x="34682" y="7619"/>
                </a:lnTo>
                <a:lnTo>
                  <a:pt x="38233" y="7619"/>
                </a:lnTo>
                <a:lnTo>
                  <a:pt x="37983" y="7111"/>
                </a:lnTo>
                <a:lnTo>
                  <a:pt x="34924" y="5206"/>
                </a:lnTo>
                <a:lnTo>
                  <a:pt x="33854" y="4952"/>
                </a:lnTo>
                <a:close/>
              </a:path>
              <a:path w="76200" h="51434">
                <a:moveTo>
                  <a:pt x="38233" y="7619"/>
                </a:moveTo>
                <a:lnTo>
                  <a:pt x="34682" y="7619"/>
                </a:lnTo>
                <a:lnTo>
                  <a:pt x="35901" y="7873"/>
                </a:lnTo>
                <a:lnTo>
                  <a:pt x="36223" y="8000"/>
                </a:lnTo>
                <a:lnTo>
                  <a:pt x="36534" y="8254"/>
                </a:lnTo>
                <a:lnTo>
                  <a:pt x="37166" y="8635"/>
                </a:lnTo>
                <a:lnTo>
                  <a:pt x="37477" y="8889"/>
                </a:lnTo>
                <a:lnTo>
                  <a:pt x="38063" y="9524"/>
                </a:lnTo>
                <a:lnTo>
                  <a:pt x="38891" y="10794"/>
                </a:lnTo>
                <a:lnTo>
                  <a:pt x="39557" y="12572"/>
                </a:lnTo>
                <a:lnTo>
                  <a:pt x="39800" y="13334"/>
                </a:lnTo>
                <a:lnTo>
                  <a:pt x="39949" y="13334"/>
                </a:lnTo>
                <a:lnTo>
                  <a:pt x="40697" y="13207"/>
                </a:lnTo>
                <a:lnTo>
                  <a:pt x="41053" y="12953"/>
                </a:lnTo>
                <a:lnTo>
                  <a:pt x="41916" y="12572"/>
                </a:lnTo>
                <a:lnTo>
                  <a:pt x="42433" y="12318"/>
                </a:lnTo>
                <a:lnTo>
                  <a:pt x="42985" y="11937"/>
                </a:lnTo>
                <a:lnTo>
                  <a:pt x="44745" y="10286"/>
                </a:lnTo>
                <a:lnTo>
                  <a:pt x="45229" y="9651"/>
                </a:lnTo>
                <a:lnTo>
                  <a:pt x="38891" y="9651"/>
                </a:lnTo>
                <a:lnTo>
                  <a:pt x="38776" y="9016"/>
                </a:lnTo>
                <a:lnTo>
                  <a:pt x="38581" y="8254"/>
                </a:lnTo>
                <a:lnTo>
                  <a:pt x="38420" y="8000"/>
                </a:lnTo>
                <a:lnTo>
                  <a:pt x="38233" y="7619"/>
                </a:lnTo>
                <a:close/>
              </a:path>
              <a:path w="76200" h="51434">
                <a:moveTo>
                  <a:pt x="54692" y="380"/>
                </a:moveTo>
                <a:lnTo>
                  <a:pt x="48643" y="2285"/>
                </a:lnTo>
                <a:lnTo>
                  <a:pt x="47654" y="2920"/>
                </a:lnTo>
                <a:lnTo>
                  <a:pt x="47585" y="3301"/>
                </a:lnTo>
                <a:lnTo>
                  <a:pt x="47424" y="3428"/>
                </a:lnTo>
                <a:lnTo>
                  <a:pt x="46642" y="4444"/>
                </a:lnTo>
                <a:lnTo>
                  <a:pt x="46171" y="4825"/>
                </a:lnTo>
                <a:lnTo>
                  <a:pt x="44871" y="5968"/>
                </a:lnTo>
                <a:lnTo>
                  <a:pt x="44043" y="6476"/>
                </a:lnTo>
                <a:lnTo>
                  <a:pt x="43020" y="7238"/>
                </a:lnTo>
                <a:lnTo>
                  <a:pt x="41835" y="8000"/>
                </a:lnTo>
                <a:lnTo>
                  <a:pt x="38891" y="9651"/>
                </a:lnTo>
                <a:lnTo>
                  <a:pt x="45229" y="9651"/>
                </a:lnTo>
                <a:lnTo>
                  <a:pt x="46044" y="8635"/>
                </a:lnTo>
                <a:lnTo>
                  <a:pt x="47183" y="6857"/>
                </a:lnTo>
                <a:lnTo>
                  <a:pt x="47735" y="6349"/>
                </a:lnTo>
                <a:lnTo>
                  <a:pt x="54220" y="3809"/>
                </a:lnTo>
                <a:lnTo>
                  <a:pt x="54542" y="3682"/>
                </a:lnTo>
                <a:lnTo>
                  <a:pt x="59346" y="3682"/>
                </a:lnTo>
                <a:lnTo>
                  <a:pt x="59142" y="3301"/>
                </a:lnTo>
                <a:lnTo>
                  <a:pt x="58625" y="2539"/>
                </a:lnTo>
                <a:lnTo>
                  <a:pt x="57958" y="1904"/>
                </a:lnTo>
                <a:lnTo>
                  <a:pt x="57210" y="1269"/>
                </a:lnTo>
                <a:lnTo>
                  <a:pt x="55842" y="507"/>
                </a:lnTo>
                <a:lnTo>
                  <a:pt x="55290" y="507"/>
                </a:lnTo>
                <a:lnTo>
                  <a:pt x="54692" y="380"/>
                </a:lnTo>
                <a:close/>
              </a:path>
              <a:path w="76200" h="51434">
                <a:moveTo>
                  <a:pt x="69871" y="127"/>
                </a:moveTo>
                <a:lnTo>
                  <a:pt x="67157" y="126"/>
                </a:lnTo>
                <a:lnTo>
                  <a:pt x="66571" y="380"/>
                </a:lnTo>
                <a:lnTo>
                  <a:pt x="65985" y="507"/>
                </a:lnTo>
                <a:lnTo>
                  <a:pt x="60361" y="6349"/>
                </a:lnTo>
                <a:lnTo>
                  <a:pt x="75835" y="6350"/>
                </a:lnTo>
                <a:lnTo>
                  <a:pt x="71251" y="635"/>
                </a:lnTo>
                <a:lnTo>
                  <a:pt x="70343" y="254"/>
                </a:lnTo>
                <a:lnTo>
                  <a:pt x="69871" y="127"/>
                </a:lnTo>
                <a:close/>
              </a:path>
              <a:path w="76200" h="51434">
                <a:moveTo>
                  <a:pt x="68813" y="0"/>
                </a:moveTo>
                <a:lnTo>
                  <a:pt x="68261" y="0"/>
                </a:lnTo>
                <a:lnTo>
                  <a:pt x="67709" y="126"/>
                </a:lnTo>
                <a:lnTo>
                  <a:pt x="69365" y="127"/>
                </a:lnTo>
                <a:lnTo>
                  <a:pt x="6881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96122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12189" y="48041"/>
                </a:moveTo>
                <a:lnTo>
                  <a:pt x="2196" y="48041"/>
                </a:lnTo>
                <a:lnTo>
                  <a:pt x="2698" y="48432"/>
                </a:lnTo>
                <a:lnTo>
                  <a:pt x="3541" y="48941"/>
                </a:lnTo>
                <a:lnTo>
                  <a:pt x="4438" y="49333"/>
                </a:lnTo>
                <a:lnTo>
                  <a:pt x="5301" y="49567"/>
                </a:lnTo>
                <a:lnTo>
                  <a:pt x="6175" y="49724"/>
                </a:lnTo>
                <a:lnTo>
                  <a:pt x="7428" y="49724"/>
                </a:lnTo>
                <a:lnTo>
                  <a:pt x="8210" y="49646"/>
                </a:lnTo>
                <a:lnTo>
                  <a:pt x="12189" y="48041"/>
                </a:lnTo>
                <a:close/>
              </a:path>
              <a:path w="20954" h="50165">
                <a:moveTo>
                  <a:pt x="7624" y="1096"/>
                </a:moveTo>
                <a:lnTo>
                  <a:pt x="0" y="48510"/>
                </a:lnTo>
                <a:lnTo>
                  <a:pt x="908" y="48510"/>
                </a:lnTo>
                <a:lnTo>
                  <a:pt x="1366" y="48393"/>
                </a:lnTo>
                <a:lnTo>
                  <a:pt x="2046" y="48159"/>
                </a:lnTo>
                <a:lnTo>
                  <a:pt x="2196" y="48041"/>
                </a:lnTo>
                <a:lnTo>
                  <a:pt x="12189" y="48041"/>
                </a:lnTo>
                <a:lnTo>
                  <a:pt x="20871" y="28739"/>
                </a:lnTo>
                <a:lnTo>
                  <a:pt x="20791" y="22709"/>
                </a:lnTo>
                <a:lnTo>
                  <a:pt x="11327" y="2036"/>
                </a:lnTo>
                <a:lnTo>
                  <a:pt x="10970" y="1840"/>
                </a:lnTo>
                <a:lnTo>
                  <a:pt x="10303" y="1526"/>
                </a:lnTo>
                <a:lnTo>
                  <a:pt x="9901" y="1409"/>
                </a:lnTo>
                <a:lnTo>
                  <a:pt x="8808" y="1175"/>
                </a:lnTo>
                <a:lnTo>
                  <a:pt x="8417" y="1134"/>
                </a:lnTo>
                <a:lnTo>
                  <a:pt x="7624" y="1096"/>
                </a:lnTo>
                <a:close/>
              </a:path>
              <a:path w="20954" h="50165">
                <a:moveTo>
                  <a:pt x="15455" y="0"/>
                </a:moveTo>
                <a:lnTo>
                  <a:pt x="11327" y="2036"/>
                </a:lnTo>
                <a:lnTo>
                  <a:pt x="16190" y="2036"/>
                </a:lnTo>
                <a:lnTo>
                  <a:pt x="1545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18902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1" y="0"/>
                </a:moveTo>
                <a:lnTo>
                  <a:pt x="0" y="148"/>
                </a:lnTo>
                <a:lnTo>
                  <a:pt x="160" y="148"/>
                </a:lnTo>
                <a:lnTo>
                  <a:pt x="551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18396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57" y="0"/>
                </a:moveTo>
                <a:lnTo>
                  <a:pt x="0" y="309"/>
                </a:lnTo>
                <a:lnTo>
                  <a:pt x="229" y="309"/>
                </a:lnTo>
                <a:lnTo>
                  <a:pt x="1057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17844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8" y="0"/>
                </a:moveTo>
                <a:lnTo>
                  <a:pt x="1057" y="0"/>
                </a:lnTo>
                <a:lnTo>
                  <a:pt x="0" y="320"/>
                </a:lnTo>
                <a:lnTo>
                  <a:pt x="356" y="320"/>
                </a:lnTo>
                <a:lnTo>
                  <a:pt x="781" y="194"/>
                </a:lnTo>
                <a:lnTo>
                  <a:pt x="121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17338" y="210717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1287" y="0"/>
                </a:moveTo>
                <a:lnTo>
                  <a:pt x="1057" y="0"/>
                </a:lnTo>
                <a:lnTo>
                  <a:pt x="0" y="355"/>
                </a:lnTo>
                <a:lnTo>
                  <a:pt x="390" y="355"/>
                </a:lnTo>
                <a:lnTo>
                  <a:pt x="862" y="194"/>
                </a:lnTo>
                <a:lnTo>
                  <a:pt x="1287" y="0"/>
                </a:lnTo>
                <a:close/>
              </a:path>
              <a:path w="7620" h="635">
                <a:moveTo>
                  <a:pt x="7106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16820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1379" y="0"/>
                </a:moveTo>
                <a:lnTo>
                  <a:pt x="1023" y="0"/>
                </a:lnTo>
                <a:lnTo>
                  <a:pt x="0" y="343"/>
                </a:lnTo>
                <a:lnTo>
                  <a:pt x="436" y="343"/>
                </a:lnTo>
                <a:lnTo>
                  <a:pt x="908" y="194"/>
                </a:lnTo>
                <a:lnTo>
                  <a:pt x="1379" y="0"/>
                </a:lnTo>
                <a:close/>
              </a:path>
              <a:path w="8254" h="635">
                <a:moveTo>
                  <a:pt x="7624" y="114"/>
                </a:moveTo>
                <a:lnTo>
                  <a:pt x="7313" y="343"/>
                </a:lnTo>
                <a:lnTo>
                  <a:pt x="7750" y="343"/>
                </a:lnTo>
                <a:lnTo>
                  <a:pt x="762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16268" y="211072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436" y="309"/>
                </a:lnTo>
                <a:lnTo>
                  <a:pt x="1460" y="0"/>
                </a:lnTo>
                <a:close/>
              </a:path>
              <a:path w="8889" h="635">
                <a:moveTo>
                  <a:pt x="8222" y="0"/>
                </a:moveTo>
                <a:lnTo>
                  <a:pt x="7589" y="309"/>
                </a:lnTo>
                <a:lnTo>
                  <a:pt x="8371" y="309"/>
                </a:lnTo>
                <a:lnTo>
                  <a:pt x="8222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15762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1494" y="0"/>
                </a:moveTo>
                <a:lnTo>
                  <a:pt x="1057" y="0"/>
                </a:lnTo>
                <a:lnTo>
                  <a:pt x="0" y="320"/>
                </a:lnTo>
                <a:lnTo>
                  <a:pt x="390" y="320"/>
                </a:lnTo>
                <a:lnTo>
                  <a:pt x="1494" y="0"/>
                </a:lnTo>
                <a:close/>
              </a:path>
              <a:path w="9525" h="635">
                <a:moveTo>
                  <a:pt x="8808" y="0"/>
                </a:moveTo>
                <a:lnTo>
                  <a:pt x="8371" y="0"/>
                </a:lnTo>
                <a:lnTo>
                  <a:pt x="7819" y="320"/>
                </a:lnTo>
                <a:lnTo>
                  <a:pt x="9004" y="320"/>
                </a:lnTo>
                <a:lnTo>
                  <a:pt x="8877" y="160"/>
                </a:lnTo>
                <a:lnTo>
                  <a:pt x="880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15245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1460" y="0"/>
                </a:moveTo>
                <a:lnTo>
                  <a:pt x="1023" y="0"/>
                </a:lnTo>
                <a:lnTo>
                  <a:pt x="0" y="309"/>
                </a:lnTo>
                <a:lnTo>
                  <a:pt x="275" y="309"/>
                </a:lnTo>
                <a:lnTo>
                  <a:pt x="597" y="240"/>
                </a:lnTo>
                <a:lnTo>
                  <a:pt x="1460" y="0"/>
                </a:lnTo>
                <a:close/>
              </a:path>
              <a:path w="10160" h="635">
                <a:moveTo>
                  <a:pt x="9395" y="0"/>
                </a:moveTo>
                <a:lnTo>
                  <a:pt x="8613" y="0"/>
                </a:lnTo>
                <a:lnTo>
                  <a:pt x="8061" y="309"/>
                </a:lnTo>
                <a:lnTo>
                  <a:pt x="9602" y="309"/>
                </a:lnTo>
                <a:lnTo>
                  <a:pt x="9521" y="160"/>
                </a:lnTo>
                <a:lnTo>
                  <a:pt x="939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14693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1460" y="0"/>
                </a:lnTo>
                <a:close/>
              </a:path>
              <a:path w="10795" h="635">
                <a:moveTo>
                  <a:pt x="10073" y="0"/>
                </a:moveTo>
                <a:lnTo>
                  <a:pt x="8889" y="0"/>
                </a:lnTo>
                <a:lnTo>
                  <a:pt x="8337" y="309"/>
                </a:lnTo>
                <a:lnTo>
                  <a:pt x="10223" y="309"/>
                </a:lnTo>
                <a:lnTo>
                  <a:pt x="1007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14429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092" y="0"/>
                </a:moveTo>
                <a:lnTo>
                  <a:pt x="816" y="0"/>
                </a:lnTo>
                <a:lnTo>
                  <a:pt x="0" y="240"/>
                </a:lnTo>
                <a:lnTo>
                  <a:pt x="1092" y="0"/>
                </a:lnTo>
                <a:close/>
              </a:path>
              <a:path w="10795" h="635">
                <a:moveTo>
                  <a:pt x="10418" y="0"/>
                </a:moveTo>
                <a:lnTo>
                  <a:pt x="8877" y="0"/>
                </a:lnTo>
                <a:lnTo>
                  <a:pt x="8325" y="320"/>
                </a:lnTo>
                <a:lnTo>
                  <a:pt x="10568" y="320"/>
                </a:lnTo>
                <a:lnTo>
                  <a:pt x="10418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14429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390" y="0"/>
                </a:moveTo>
                <a:lnTo>
                  <a:pt x="0" y="80"/>
                </a:lnTo>
                <a:lnTo>
                  <a:pt x="390" y="0"/>
                </a:lnTo>
                <a:close/>
              </a:path>
              <a:path w="10795" h="635">
                <a:moveTo>
                  <a:pt x="10487" y="0"/>
                </a:moveTo>
                <a:lnTo>
                  <a:pt x="8601" y="0"/>
                </a:lnTo>
                <a:lnTo>
                  <a:pt x="8325" y="160"/>
                </a:lnTo>
                <a:lnTo>
                  <a:pt x="8015" y="309"/>
                </a:lnTo>
                <a:lnTo>
                  <a:pt x="10648" y="309"/>
                </a:lnTo>
                <a:lnTo>
                  <a:pt x="10487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22133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620" y="0"/>
                </a:moveTo>
                <a:lnTo>
                  <a:pt x="2863" y="0"/>
                </a:lnTo>
                <a:lnTo>
                  <a:pt x="3024" y="309"/>
                </a:lnTo>
                <a:lnTo>
                  <a:pt x="0" y="309"/>
                </a:lnTo>
                <a:lnTo>
                  <a:pt x="62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21811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632" y="0"/>
                </a:moveTo>
                <a:lnTo>
                  <a:pt x="3265" y="0"/>
                </a:lnTo>
                <a:lnTo>
                  <a:pt x="3426" y="320"/>
                </a:lnTo>
                <a:lnTo>
                  <a:pt x="0" y="320"/>
                </a:lnTo>
                <a:lnTo>
                  <a:pt x="632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32145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678" y="0"/>
                </a:moveTo>
                <a:lnTo>
                  <a:pt x="3702" y="0"/>
                </a:lnTo>
                <a:lnTo>
                  <a:pt x="3863" y="309"/>
                </a:lnTo>
                <a:lnTo>
                  <a:pt x="0" y="309"/>
                </a:lnTo>
                <a:lnTo>
                  <a:pt x="678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321144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093" y="0"/>
                </a:moveTo>
                <a:lnTo>
                  <a:pt x="666" y="0"/>
                </a:lnTo>
                <a:lnTo>
                  <a:pt x="310" y="148"/>
                </a:lnTo>
                <a:lnTo>
                  <a:pt x="0" y="309"/>
                </a:lnTo>
                <a:lnTo>
                  <a:pt x="4243" y="309"/>
                </a:lnTo>
                <a:lnTo>
                  <a:pt x="4093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20753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701" y="0"/>
                </a:moveTo>
                <a:lnTo>
                  <a:pt x="4565" y="0"/>
                </a:lnTo>
                <a:lnTo>
                  <a:pt x="4680" y="320"/>
                </a:lnTo>
                <a:lnTo>
                  <a:pt x="0" y="320"/>
                </a:lnTo>
                <a:lnTo>
                  <a:pt x="701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20397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4990" y="0"/>
                </a:moveTo>
                <a:lnTo>
                  <a:pt x="747" y="0"/>
                </a:lnTo>
                <a:lnTo>
                  <a:pt x="0" y="309"/>
                </a:lnTo>
                <a:lnTo>
                  <a:pt x="5117" y="309"/>
                </a:lnTo>
                <a:lnTo>
                  <a:pt x="4990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20006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427" y="0"/>
                </a:moveTo>
                <a:lnTo>
                  <a:pt x="747" y="0"/>
                </a:lnTo>
                <a:lnTo>
                  <a:pt x="0" y="355"/>
                </a:lnTo>
                <a:lnTo>
                  <a:pt x="5577" y="355"/>
                </a:lnTo>
                <a:lnTo>
                  <a:pt x="5508" y="148"/>
                </a:lnTo>
                <a:lnTo>
                  <a:pt x="5427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19569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945" y="0"/>
                </a:moveTo>
                <a:lnTo>
                  <a:pt x="827" y="0"/>
                </a:lnTo>
                <a:lnTo>
                  <a:pt x="402" y="206"/>
                </a:lnTo>
                <a:lnTo>
                  <a:pt x="0" y="355"/>
                </a:lnTo>
                <a:lnTo>
                  <a:pt x="6060" y="355"/>
                </a:lnTo>
                <a:lnTo>
                  <a:pt x="5945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19143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5" h="635">
                <a:moveTo>
                  <a:pt x="6439" y="0"/>
                </a:moveTo>
                <a:lnTo>
                  <a:pt x="862" y="0"/>
                </a:lnTo>
                <a:lnTo>
                  <a:pt x="0" y="309"/>
                </a:lnTo>
                <a:lnTo>
                  <a:pt x="6566" y="309"/>
                </a:lnTo>
                <a:lnTo>
                  <a:pt x="6439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95397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232" y="0"/>
                </a:moveTo>
                <a:lnTo>
                  <a:pt x="24172" y="0"/>
                </a:lnTo>
                <a:lnTo>
                  <a:pt x="23309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  <a:path w="30479" h="635">
                <a:moveTo>
                  <a:pt x="0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95351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359" y="0"/>
                </a:moveTo>
                <a:lnTo>
                  <a:pt x="23792" y="0"/>
                </a:lnTo>
                <a:lnTo>
                  <a:pt x="22849" y="309"/>
                </a:lnTo>
                <a:lnTo>
                  <a:pt x="30474" y="309"/>
                </a:lnTo>
                <a:lnTo>
                  <a:pt x="30359" y="0"/>
                </a:lnTo>
                <a:close/>
              </a:path>
              <a:path w="30479" h="635">
                <a:moveTo>
                  <a:pt x="0" y="114"/>
                </a:moveTo>
                <a:lnTo>
                  <a:pt x="241" y="309"/>
                </a:lnTo>
                <a:lnTo>
                  <a:pt x="747" y="309"/>
                </a:lnTo>
                <a:lnTo>
                  <a:pt x="0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95397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0" y="0"/>
                </a:moveTo>
                <a:lnTo>
                  <a:pt x="390" y="309"/>
                </a:lnTo>
                <a:lnTo>
                  <a:pt x="1448" y="309"/>
                </a:lnTo>
                <a:lnTo>
                  <a:pt x="80" y="0"/>
                </a:lnTo>
                <a:close/>
              </a:path>
              <a:path w="30479" h="635">
                <a:moveTo>
                  <a:pt x="30347" y="0"/>
                </a:moveTo>
                <a:lnTo>
                  <a:pt x="23309" y="0"/>
                </a:lnTo>
                <a:lnTo>
                  <a:pt x="22286" y="309"/>
                </a:lnTo>
                <a:lnTo>
                  <a:pt x="30462" y="309"/>
                </a:lnTo>
                <a:lnTo>
                  <a:pt x="30347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95592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505" y="0"/>
                </a:moveTo>
                <a:lnTo>
                  <a:pt x="0" y="0"/>
                </a:lnTo>
                <a:lnTo>
                  <a:pt x="390" y="320"/>
                </a:lnTo>
                <a:lnTo>
                  <a:pt x="2196" y="320"/>
                </a:lnTo>
                <a:lnTo>
                  <a:pt x="505" y="0"/>
                </a:lnTo>
                <a:close/>
              </a:path>
              <a:path w="30479" h="635">
                <a:moveTo>
                  <a:pt x="2127" y="274"/>
                </a:moveTo>
                <a:close/>
              </a:path>
              <a:path w="30479" h="635">
                <a:moveTo>
                  <a:pt x="30232" y="0"/>
                </a:moveTo>
                <a:lnTo>
                  <a:pt x="22608" y="0"/>
                </a:lnTo>
                <a:lnTo>
                  <a:pt x="21538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9578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057" y="0"/>
                </a:moveTo>
                <a:lnTo>
                  <a:pt x="0" y="0"/>
                </a:lnTo>
                <a:lnTo>
                  <a:pt x="251" y="194"/>
                </a:lnTo>
                <a:lnTo>
                  <a:pt x="436" y="309"/>
                </a:lnTo>
                <a:lnTo>
                  <a:pt x="2633" y="309"/>
                </a:lnTo>
                <a:lnTo>
                  <a:pt x="1972" y="143"/>
                </a:lnTo>
                <a:lnTo>
                  <a:pt x="1057" y="0"/>
                </a:lnTo>
                <a:close/>
              </a:path>
              <a:path w="30479" h="635">
                <a:moveTo>
                  <a:pt x="30071" y="0"/>
                </a:moveTo>
                <a:lnTo>
                  <a:pt x="21895" y="0"/>
                </a:lnTo>
                <a:lnTo>
                  <a:pt x="20756" y="309"/>
                </a:lnTo>
                <a:lnTo>
                  <a:pt x="30198" y="309"/>
                </a:lnTo>
                <a:lnTo>
                  <a:pt x="30071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95983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805" y="0"/>
                </a:moveTo>
                <a:lnTo>
                  <a:pt x="0" y="0"/>
                </a:lnTo>
                <a:lnTo>
                  <a:pt x="297" y="194"/>
                </a:lnTo>
                <a:lnTo>
                  <a:pt x="436" y="309"/>
                </a:lnTo>
                <a:lnTo>
                  <a:pt x="3150" y="309"/>
                </a:lnTo>
                <a:lnTo>
                  <a:pt x="2713" y="194"/>
                </a:lnTo>
                <a:lnTo>
                  <a:pt x="1805" y="0"/>
                </a:lnTo>
                <a:close/>
              </a:path>
              <a:path w="30479" h="635">
                <a:moveTo>
                  <a:pt x="29956" y="0"/>
                </a:moveTo>
                <a:lnTo>
                  <a:pt x="21147" y="0"/>
                </a:lnTo>
                <a:lnTo>
                  <a:pt x="19928" y="309"/>
                </a:lnTo>
                <a:lnTo>
                  <a:pt x="30037" y="309"/>
                </a:lnTo>
                <a:lnTo>
                  <a:pt x="29956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96225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196" y="0"/>
                </a:moveTo>
                <a:lnTo>
                  <a:pt x="0" y="0"/>
                </a:lnTo>
                <a:lnTo>
                  <a:pt x="425" y="320"/>
                </a:lnTo>
                <a:lnTo>
                  <a:pt x="3725" y="320"/>
                </a:lnTo>
                <a:lnTo>
                  <a:pt x="3254" y="240"/>
                </a:lnTo>
                <a:lnTo>
                  <a:pt x="2196" y="0"/>
                </a:lnTo>
                <a:close/>
              </a:path>
              <a:path w="29845" h="635">
                <a:moveTo>
                  <a:pt x="29761" y="0"/>
                </a:moveTo>
                <a:lnTo>
                  <a:pt x="20319" y="0"/>
                </a:lnTo>
                <a:lnTo>
                  <a:pt x="18939" y="320"/>
                </a:lnTo>
                <a:lnTo>
                  <a:pt x="29830" y="320"/>
                </a:lnTo>
                <a:lnTo>
                  <a:pt x="2976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96420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713" y="0"/>
                </a:moveTo>
                <a:lnTo>
                  <a:pt x="0" y="0"/>
                </a:lnTo>
                <a:lnTo>
                  <a:pt x="425" y="309"/>
                </a:lnTo>
                <a:lnTo>
                  <a:pt x="4404" y="309"/>
                </a:lnTo>
                <a:lnTo>
                  <a:pt x="3495" y="160"/>
                </a:lnTo>
                <a:lnTo>
                  <a:pt x="2713" y="0"/>
                </a:lnTo>
                <a:close/>
              </a:path>
              <a:path w="29845" h="635">
                <a:moveTo>
                  <a:pt x="29600" y="0"/>
                </a:moveTo>
                <a:lnTo>
                  <a:pt x="19491" y="0"/>
                </a:lnTo>
                <a:lnTo>
                  <a:pt x="17962" y="309"/>
                </a:lnTo>
                <a:lnTo>
                  <a:pt x="29715" y="309"/>
                </a:lnTo>
                <a:lnTo>
                  <a:pt x="29600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96650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300" y="0"/>
                </a:moveTo>
                <a:lnTo>
                  <a:pt x="0" y="0"/>
                </a:lnTo>
                <a:lnTo>
                  <a:pt x="436" y="309"/>
                </a:lnTo>
                <a:lnTo>
                  <a:pt x="5232" y="309"/>
                </a:lnTo>
                <a:lnTo>
                  <a:pt x="3300" y="0"/>
                </a:lnTo>
                <a:close/>
              </a:path>
              <a:path w="29845" h="635">
                <a:moveTo>
                  <a:pt x="29404" y="0"/>
                </a:moveTo>
                <a:lnTo>
                  <a:pt x="18514" y="0"/>
                </a:lnTo>
                <a:lnTo>
                  <a:pt x="18088" y="68"/>
                </a:lnTo>
                <a:lnTo>
                  <a:pt x="17651" y="194"/>
                </a:lnTo>
                <a:lnTo>
                  <a:pt x="17226" y="229"/>
                </a:lnTo>
                <a:lnTo>
                  <a:pt x="16754" y="309"/>
                </a:lnTo>
                <a:lnTo>
                  <a:pt x="29531" y="309"/>
                </a:lnTo>
                <a:lnTo>
                  <a:pt x="29404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96846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978" y="0"/>
                </a:moveTo>
                <a:lnTo>
                  <a:pt x="0" y="0"/>
                </a:lnTo>
                <a:lnTo>
                  <a:pt x="471" y="320"/>
                </a:lnTo>
                <a:lnTo>
                  <a:pt x="6290" y="320"/>
                </a:lnTo>
                <a:lnTo>
                  <a:pt x="3978" y="0"/>
                </a:lnTo>
                <a:close/>
              </a:path>
              <a:path w="29845" h="635">
                <a:moveTo>
                  <a:pt x="29289" y="0"/>
                </a:moveTo>
                <a:lnTo>
                  <a:pt x="17536" y="0"/>
                </a:lnTo>
                <a:lnTo>
                  <a:pt x="16984" y="125"/>
                </a:lnTo>
                <a:lnTo>
                  <a:pt x="15927" y="274"/>
                </a:lnTo>
                <a:lnTo>
                  <a:pt x="15409" y="320"/>
                </a:lnTo>
                <a:lnTo>
                  <a:pt x="29370" y="320"/>
                </a:lnTo>
                <a:lnTo>
                  <a:pt x="29289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97087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4795" y="0"/>
                </a:moveTo>
                <a:lnTo>
                  <a:pt x="0" y="0"/>
                </a:lnTo>
                <a:lnTo>
                  <a:pt x="471" y="309"/>
                </a:lnTo>
                <a:lnTo>
                  <a:pt x="7865" y="309"/>
                </a:lnTo>
                <a:lnTo>
                  <a:pt x="7037" y="274"/>
                </a:lnTo>
                <a:lnTo>
                  <a:pt x="5496" y="114"/>
                </a:lnTo>
                <a:lnTo>
                  <a:pt x="4795" y="0"/>
                </a:lnTo>
                <a:close/>
              </a:path>
              <a:path w="29210" h="635">
                <a:moveTo>
                  <a:pt x="29094" y="0"/>
                </a:moveTo>
                <a:lnTo>
                  <a:pt x="16318" y="0"/>
                </a:lnTo>
                <a:lnTo>
                  <a:pt x="15605" y="114"/>
                </a:lnTo>
                <a:lnTo>
                  <a:pt x="14190" y="274"/>
                </a:lnTo>
                <a:lnTo>
                  <a:pt x="13477" y="309"/>
                </a:lnTo>
                <a:lnTo>
                  <a:pt x="29174" y="309"/>
                </a:lnTo>
                <a:lnTo>
                  <a:pt x="2909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97317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5818" y="0"/>
                </a:moveTo>
                <a:lnTo>
                  <a:pt x="0" y="0"/>
                </a:lnTo>
                <a:lnTo>
                  <a:pt x="471" y="309"/>
                </a:lnTo>
                <a:lnTo>
                  <a:pt x="28944" y="309"/>
                </a:lnTo>
                <a:lnTo>
                  <a:pt x="10073" y="274"/>
                </a:lnTo>
                <a:lnTo>
                  <a:pt x="7831" y="194"/>
                </a:lnTo>
                <a:lnTo>
                  <a:pt x="6807" y="114"/>
                </a:lnTo>
                <a:lnTo>
                  <a:pt x="5818" y="0"/>
                </a:lnTo>
                <a:close/>
              </a:path>
              <a:path w="29210" h="635">
                <a:moveTo>
                  <a:pt x="28898" y="0"/>
                </a:moveTo>
                <a:lnTo>
                  <a:pt x="14938" y="0"/>
                </a:lnTo>
                <a:lnTo>
                  <a:pt x="13684" y="148"/>
                </a:lnTo>
                <a:lnTo>
                  <a:pt x="12431" y="229"/>
                </a:lnTo>
                <a:lnTo>
                  <a:pt x="11212" y="274"/>
                </a:lnTo>
                <a:lnTo>
                  <a:pt x="28944" y="274"/>
                </a:lnTo>
                <a:lnTo>
                  <a:pt x="28898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97559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7394" y="0"/>
                </a:moveTo>
                <a:lnTo>
                  <a:pt x="0" y="0"/>
                </a:lnTo>
                <a:lnTo>
                  <a:pt x="471" y="355"/>
                </a:lnTo>
                <a:lnTo>
                  <a:pt x="28737" y="355"/>
                </a:lnTo>
                <a:lnTo>
                  <a:pt x="28703" y="125"/>
                </a:lnTo>
                <a:lnTo>
                  <a:pt x="10062" y="125"/>
                </a:lnTo>
                <a:lnTo>
                  <a:pt x="8682" y="80"/>
                </a:lnTo>
                <a:lnTo>
                  <a:pt x="7394" y="0"/>
                </a:lnTo>
                <a:close/>
              </a:path>
              <a:path w="29210" h="635">
                <a:moveTo>
                  <a:pt x="28703" y="0"/>
                </a:moveTo>
                <a:lnTo>
                  <a:pt x="13006" y="0"/>
                </a:lnTo>
                <a:lnTo>
                  <a:pt x="11522" y="80"/>
                </a:lnTo>
                <a:lnTo>
                  <a:pt x="10062" y="125"/>
                </a:lnTo>
                <a:lnTo>
                  <a:pt x="28703" y="125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97789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473" y="0"/>
                </a:moveTo>
                <a:lnTo>
                  <a:pt x="0" y="0"/>
                </a:lnTo>
                <a:lnTo>
                  <a:pt x="241" y="194"/>
                </a:lnTo>
                <a:lnTo>
                  <a:pt x="517" y="355"/>
                </a:lnTo>
                <a:lnTo>
                  <a:pt x="28542" y="355"/>
                </a:lnTo>
                <a:lnTo>
                  <a:pt x="28473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98030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0" y="0"/>
                </a:moveTo>
                <a:lnTo>
                  <a:pt x="28266" y="0"/>
                </a:lnTo>
                <a:lnTo>
                  <a:pt x="28346" y="309"/>
                </a:lnTo>
                <a:lnTo>
                  <a:pt x="505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98306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24" y="0"/>
                </a:moveTo>
                <a:lnTo>
                  <a:pt x="0" y="0"/>
                </a:lnTo>
                <a:lnTo>
                  <a:pt x="505" y="309"/>
                </a:lnTo>
                <a:lnTo>
                  <a:pt x="28070" y="309"/>
                </a:lnTo>
                <a:lnTo>
                  <a:pt x="28024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98536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840" y="0"/>
                </a:moveTo>
                <a:lnTo>
                  <a:pt x="0" y="0"/>
                </a:lnTo>
                <a:lnTo>
                  <a:pt x="551" y="320"/>
                </a:lnTo>
                <a:lnTo>
                  <a:pt x="27875" y="320"/>
                </a:lnTo>
                <a:lnTo>
                  <a:pt x="27840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98812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564" y="0"/>
                </a:moveTo>
                <a:lnTo>
                  <a:pt x="0" y="0"/>
                </a:lnTo>
                <a:lnTo>
                  <a:pt x="551" y="309"/>
                </a:lnTo>
                <a:lnTo>
                  <a:pt x="27599" y="309"/>
                </a:lnTo>
                <a:lnTo>
                  <a:pt x="27564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99088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0" y="0"/>
                </a:moveTo>
                <a:lnTo>
                  <a:pt x="27323" y="0"/>
                </a:lnTo>
                <a:lnTo>
                  <a:pt x="27323" y="309"/>
                </a:lnTo>
                <a:lnTo>
                  <a:pt x="551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99364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241" y="125"/>
                </a:lnTo>
                <a:lnTo>
                  <a:pt x="471" y="274"/>
                </a:lnTo>
                <a:lnTo>
                  <a:pt x="27047" y="274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99640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195" y="114"/>
                </a:lnTo>
                <a:lnTo>
                  <a:pt x="26771" y="114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42671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89" h="28575">
                <a:moveTo>
                  <a:pt x="14271" y="0"/>
                </a:moveTo>
                <a:lnTo>
                  <a:pt x="13960" y="0"/>
                </a:lnTo>
                <a:lnTo>
                  <a:pt x="13247" y="114"/>
                </a:lnTo>
                <a:lnTo>
                  <a:pt x="12971" y="274"/>
                </a:lnTo>
                <a:lnTo>
                  <a:pt x="12891" y="4466"/>
                </a:lnTo>
                <a:lnTo>
                  <a:pt x="12776" y="5474"/>
                </a:lnTo>
                <a:lnTo>
                  <a:pt x="0" y="19767"/>
                </a:lnTo>
                <a:lnTo>
                  <a:pt x="1253" y="20282"/>
                </a:lnTo>
                <a:lnTo>
                  <a:pt x="17226" y="28425"/>
                </a:lnTo>
                <a:lnTo>
                  <a:pt x="18836" y="28104"/>
                </a:lnTo>
                <a:lnTo>
                  <a:pt x="34245" y="15380"/>
                </a:lnTo>
                <a:lnTo>
                  <a:pt x="33317" y="13388"/>
                </a:lnTo>
                <a:lnTo>
                  <a:pt x="32199" y="10685"/>
                </a:lnTo>
                <a:lnTo>
                  <a:pt x="15881" y="274"/>
                </a:lnTo>
                <a:lnTo>
                  <a:pt x="15685" y="229"/>
                </a:lnTo>
                <a:lnTo>
                  <a:pt x="15409" y="194"/>
                </a:lnTo>
                <a:lnTo>
                  <a:pt x="15214" y="148"/>
                </a:lnTo>
                <a:lnTo>
                  <a:pt x="14662" y="34"/>
                </a:lnTo>
                <a:lnTo>
                  <a:pt x="14271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3462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66623" y="25146"/>
                </a:moveTo>
                <a:lnTo>
                  <a:pt x="42484" y="25145"/>
                </a:lnTo>
                <a:lnTo>
                  <a:pt x="43231" y="27431"/>
                </a:lnTo>
                <a:lnTo>
                  <a:pt x="43542" y="28701"/>
                </a:lnTo>
                <a:lnTo>
                  <a:pt x="48467" y="39369"/>
                </a:lnTo>
                <a:lnTo>
                  <a:pt x="48970" y="40131"/>
                </a:lnTo>
                <a:lnTo>
                  <a:pt x="50269" y="41782"/>
                </a:lnTo>
                <a:lnTo>
                  <a:pt x="52592" y="44195"/>
                </a:lnTo>
                <a:lnTo>
                  <a:pt x="53408" y="44830"/>
                </a:lnTo>
                <a:lnTo>
                  <a:pt x="54317" y="45592"/>
                </a:lnTo>
                <a:lnTo>
                  <a:pt x="56249" y="46863"/>
                </a:lnTo>
                <a:lnTo>
                  <a:pt x="59503" y="48387"/>
                </a:lnTo>
                <a:lnTo>
                  <a:pt x="60722" y="48768"/>
                </a:lnTo>
                <a:lnTo>
                  <a:pt x="63241" y="49276"/>
                </a:lnTo>
                <a:lnTo>
                  <a:pt x="63045" y="49276"/>
                </a:lnTo>
                <a:lnTo>
                  <a:pt x="63908" y="49403"/>
                </a:lnTo>
                <a:lnTo>
                  <a:pt x="65920" y="49911"/>
                </a:lnTo>
                <a:lnTo>
                  <a:pt x="67254" y="50038"/>
                </a:lnTo>
                <a:lnTo>
                  <a:pt x="68784" y="50292"/>
                </a:lnTo>
                <a:lnTo>
                  <a:pt x="70520" y="50419"/>
                </a:lnTo>
                <a:lnTo>
                  <a:pt x="75430" y="50419"/>
                </a:lnTo>
                <a:lnTo>
                  <a:pt x="79800" y="49911"/>
                </a:lnTo>
                <a:lnTo>
                  <a:pt x="82031" y="49403"/>
                </a:lnTo>
                <a:lnTo>
                  <a:pt x="84274" y="48768"/>
                </a:lnTo>
                <a:lnTo>
                  <a:pt x="86796" y="47625"/>
                </a:lnTo>
                <a:lnTo>
                  <a:pt x="72691" y="47620"/>
                </a:lnTo>
                <a:lnTo>
                  <a:pt x="70600" y="47498"/>
                </a:lnTo>
                <a:lnTo>
                  <a:pt x="69577" y="47498"/>
                </a:lnTo>
                <a:lnTo>
                  <a:pt x="68669" y="47371"/>
                </a:lnTo>
                <a:lnTo>
                  <a:pt x="76599" y="47371"/>
                </a:lnTo>
                <a:lnTo>
                  <a:pt x="78387" y="47194"/>
                </a:lnTo>
                <a:lnTo>
                  <a:pt x="80051" y="46858"/>
                </a:lnTo>
                <a:lnTo>
                  <a:pt x="80467" y="46736"/>
                </a:lnTo>
                <a:lnTo>
                  <a:pt x="81550" y="46529"/>
                </a:lnTo>
                <a:lnTo>
                  <a:pt x="83610" y="45917"/>
                </a:lnTo>
                <a:lnTo>
                  <a:pt x="85769" y="45085"/>
                </a:lnTo>
                <a:lnTo>
                  <a:pt x="86401" y="44704"/>
                </a:lnTo>
                <a:lnTo>
                  <a:pt x="87274" y="44277"/>
                </a:lnTo>
                <a:lnTo>
                  <a:pt x="87620" y="44069"/>
                </a:lnTo>
                <a:lnTo>
                  <a:pt x="86677" y="43942"/>
                </a:lnTo>
                <a:lnTo>
                  <a:pt x="84354" y="43434"/>
                </a:lnTo>
                <a:lnTo>
                  <a:pt x="83722" y="43180"/>
                </a:lnTo>
                <a:lnTo>
                  <a:pt x="81560" y="42418"/>
                </a:lnTo>
                <a:lnTo>
                  <a:pt x="80030" y="41529"/>
                </a:lnTo>
                <a:lnTo>
                  <a:pt x="78455" y="40513"/>
                </a:lnTo>
                <a:lnTo>
                  <a:pt x="76810" y="39370"/>
                </a:lnTo>
                <a:lnTo>
                  <a:pt x="75120" y="37846"/>
                </a:lnTo>
                <a:lnTo>
                  <a:pt x="73464" y="36068"/>
                </a:lnTo>
                <a:lnTo>
                  <a:pt x="72601" y="35179"/>
                </a:lnTo>
                <a:lnTo>
                  <a:pt x="70945" y="32893"/>
                </a:lnTo>
                <a:lnTo>
                  <a:pt x="68473" y="28956"/>
                </a:lnTo>
                <a:lnTo>
                  <a:pt x="66944" y="25908"/>
                </a:lnTo>
                <a:lnTo>
                  <a:pt x="66623" y="25146"/>
                </a:lnTo>
                <a:close/>
              </a:path>
              <a:path w="90170" h="50800">
                <a:moveTo>
                  <a:pt x="72838" y="47620"/>
                </a:moveTo>
                <a:close/>
              </a:path>
              <a:path w="90170" h="50800">
                <a:moveTo>
                  <a:pt x="88321" y="43561"/>
                </a:moveTo>
                <a:lnTo>
                  <a:pt x="87700" y="44069"/>
                </a:lnTo>
                <a:lnTo>
                  <a:pt x="87274" y="44277"/>
                </a:lnTo>
                <a:lnTo>
                  <a:pt x="86987" y="44450"/>
                </a:lnTo>
                <a:lnTo>
                  <a:pt x="85769" y="45085"/>
                </a:lnTo>
                <a:lnTo>
                  <a:pt x="83848" y="45847"/>
                </a:lnTo>
                <a:lnTo>
                  <a:pt x="83610" y="45917"/>
                </a:lnTo>
                <a:lnTo>
                  <a:pt x="83135" y="46101"/>
                </a:lnTo>
                <a:lnTo>
                  <a:pt x="81801" y="46482"/>
                </a:lnTo>
                <a:lnTo>
                  <a:pt x="81550" y="46529"/>
                </a:lnTo>
                <a:lnTo>
                  <a:pt x="81284" y="46609"/>
                </a:lnTo>
                <a:lnTo>
                  <a:pt x="80034" y="46863"/>
                </a:lnTo>
                <a:lnTo>
                  <a:pt x="79168" y="47117"/>
                </a:lnTo>
                <a:lnTo>
                  <a:pt x="78387" y="47194"/>
                </a:lnTo>
                <a:lnTo>
                  <a:pt x="77512" y="47371"/>
                </a:lnTo>
                <a:lnTo>
                  <a:pt x="76258" y="47498"/>
                </a:lnTo>
                <a:lnTo>
                  <a:pt x="75315" y="47498"/>
                </a:lnTo>
                <a:lnTo>
                  <a:pt x="72912" y="47625"/>
                </a:lnTo>
                <a:lnTo>
                  <a:pt x="86806" y="47620"/>
                </a:lnTo>
                <a:lnTo>
                  <a:pt x="88758" y="46736"/>
                </a:lnTo>
                <a:lnTo>
                  <a:pt x="89816" y="45974"/>
                </a:lnTo>
                <a:lnTo>
                  <a:pt x="88873" y="44450"/>
                </a:lnTo>
                <a:lnTo>
                  <a:pt x="89425" y="44069"/>
                </a:lnTo>
                <a:lnTo>
                  <a:pt x="88643" y="44069"/>
                </a:lnTo>
                <a:lnTo>
                  <a:pt x="88321" y="43688"/>
                </a:lnTo>
                <a:close/>
              </a:path>
              <a:path w="90170" h="50800">
                <a:moveTo>
                  <a:pt x="75039" y="47498"/>
                </a:moveTo>
                <a:lnTo>
                  <a:pt x="70669" y="47498"/>
                </a:lnTo>
                <a:lnTo>
                  <a:pt x="72838" y="47620"/>
                </a:lnTo>
                <a:lnTo>
                  <a:pt x="75039" y="47498"/>
                </a:lnTo>
                <a:close/>
              </a:path>
              <a:path w="90170" h="50800">
                <a:moveTo>
                  <a:pt x="76599" y="47371"/>
                </a:moveTo>
                <a:lnTo>
                  <a:pt x="68669" y="47371"/>
                </a:lnTo>
                <a:lnTo>
                  <a:pt x="69612" y="47498"/>
                </a:lnTo>
                <a:lnTo>
                  <a:pt x="75315" y="47498"/>
                </a:lnTo>
                <a:lnTo>
                  <a:pt x="76599" y="47371"/>
                </a:lnTo>
                <a:close/>
              </a:path>
              <a:path w="90170" h="50800">
                <a:moveTo>
                  <a:pt x="6708" y="12572"/>
                </a:moveTo>
                <a:lnTo>
                  <a:pt x="6191" y="12572"/>
                </a:lnTo>
                <a:lnTo>
                  <a:pt x="5213" y="12699"/>
                </a:lnTo>
                <a:lnTo>
                  <a:pt x="4776" y="12826"/>
                </a:lnTo>
                <a:lnTo>
                  <a:pt x="3914" y="12953"/>
                </a:lnTo>
                <a:lnTo>
                  <a:pt x="3132" y="13334"/>
                </a:lnTo>
                <a:lnTo>
                  <a:pt x="2776" y="13461"/>
                </a:lnTo>
                <a:lnTo>
                  <a:pt x="1557" y="14604"/>
                </a:lnTo>
                <a:lnTo>
                  <a:pt x="0" y="20319"/>
                </a:lnTo>
                <a:lnTo>
                  <a:pt x="241" y="22351"/>
                </a:lnTo>
                <a:lnTo>
                  <a:pt x="7766" y="29971"/>
                </a:lnTo>
                <a:lnTo>
                  <a:pt x="8514" y="29844"/>
                </a:lnTo>
                <a:lnTo>
                  <a:pt x="8905" y="29717"/>
                </a:lnTo>
                <a:lnTo>
                  <a:pt x="9652" y="29590"/>
                </a:lnTo>
                <a:lnTo>
                  <a:pt x="10446" y="29209"/>
                </a:lnTo>
                <a:lnTo>
                  <a:pt x="10917" y="29082"/>
                </a:lnTo>
                <a:lnTo>
                  <a:pt x="12136" y="28447"/>
                </a:lnTo>
                <a:lnTo>
                  <a:pt x="12953" y="27939"/>
                </a:lnTo>
                <a:lnTo>
                  <a:pt x="13861" y="27304"/>
                </a:lnTo>
                <a:lnTo>
                  <a:pt x="14191" y="27050"/>
                </a:lnTo>
                <a:lnTo>
                  <a:pt x="6708" y="27050"/>
                </a:lnTo>
                <a:lnTo>
                  <a:pt x="5685" y="26669"/>
                </a:lnTo>
                <a:lnTo>
                  <a:pt x="2877" y="20827"/>
                </a:lnTo>
                <a:lnTo>
                  <a:pt x="2971" y="17906"/>
                </a:lnTo>
                <a:lnTo>
                  <a:pt x="5328" y="15493"/>
                </a:lnTo>
                <a:lnTo>
                  <a:pt x="14511" y="15493"/>
                </a:lnTo>
                <a:lnTo>
                  <a:pt x="13861" y="15366"/>
                </a:lnTo>
                <a:lnTo>
                  <a:pt x="12688" y="15239"/>
                </a:lnTo>
                <a:lnTo>
                  <a:pt x="12366" y="14858"/>
                </a:lnTo>
                <a:lnTo>
                  <a:pt x="12056" y="14604"/>
                </a:lnTo>
                <a:lnTo>
                  <a:pt x="11699" y="14477"/>
                </a:lnTo>
                <a:lnTo>
                  <a:pt x="10722" y="13715"/>
                </a:lnTo>
                <a:lnTo>
                  <a:pt x="10089" y="13461"/>
                </a:lnTo>
                <a:lnTo>
                  <a:pt x="9066" y="12953"/>
                </a:lnTo>
                <a:lnTo>
                  <a:pt x="8479" y="12826"/>
                </a:lnTo>
                <a:lnTo>
                  <a:pt x="8318" y="12826"/>
                </a:lnTo>
                <a:lnTo>
                  <a:pt x="7766" y="12699"/>
                </a:lnTo>
                <a:lnTo>
                  <a:pt x="6708" y="12572"/>
                </a:lnTo>
                <a:close/>
              </a:path>
              <a:path w="90170" h="50800">
                <a:moveTo>
                  <a:pt x="60281" y="10160"/>
                </a:moveTo>
                <a:lnTo>
                  <a:pt x="22118" y="10159"/>
                </a:lnTo>
                <a:lnTo>
                  <a:pt x="23417" y="10286"/>
                </a:lnTo>
                <a:lnTo>
                  <a:pt x="25499" y="10667"/>
                </a:lnTo>
                <a:lnTo>
                  <a:pt x="28650" y="11683"/>
                </a:lnTo>
                <a:lnTo>
                  <a:pt x="30490" y="12445"/>
                </a:lnTo>
                <a:lnTo>
                  <a:pt x="33204" y="13969"/>
                </a:lnTo>
                <a:lnTo>
                  <a:pt x="33871" y="14477"/>
                </a:lnTo>
                <a:lnTo>
                  <a:pt x="35251" y="15366"/>
                </a:lnTo>
                <a:lnTo>
                  <a:pt x="42507" y="25952"/>
                </a:lnTo>
                <a:lnTo>
                  <a:pt x="43151" y="27177"/>
                </a:lnTo>
                <a:lnTo>
                  <a:pt x="42484" y="25145"/>
                </a:lnTo>
                <a:lnTo>
                  <a:pt x="66623" y="25146"/>
                </a:lnTo>
                <a:lnTo>
                  <a:pt x="64736" y="20447"/>
                </a:lnTo>
                <a:lnTo>
                  <a:pt x="64152" y="18669"/>
                </a:lnTo>
                <a:lnTo>
                  <a:pt x="63632" y="16383"/>
                </a:lnTo>
                <a:lnTo>
                  <a:pt x="63287" y="15240"/>
                </a:lnTo>
                <a:lnTo>
                  <a:pt x="62387" y="13335"/>
                </a:lnTo>
                <a:lnTo>
                  <a:pt x="61194" y="11303"/>
                </a:lnTo>
                <a:lnTo>
                  <a:pt x="60281" y="10160"/>
                </a:lnTo>
                <a:close/>
              </a:path>
              <a:path w="90170" h="50800">
                <a:moveTo>
                  <a:pt x="20979" y="12445"/>
                </a:moveTo>
                <a:lnTo>
                  <a:pt x="18185" y="12445"/>
                </a:lnTo>
                <a:lnTo>
                  <a:pt x="18231" y="12826"/>
                </a:lnTo>
                <a:lnTo>
                  <a:pt x="18024" y="15239"/>
                </a:lnTo>
                <a:lnTo>
                  <a:pt x="7962" y="27050"/>
                </a:lnTo>
                <a:lnTo>
                  <a:pt x="14191" y="27050"/>
                </a:lnTo>
                <a:lnTo>
                  <a:pt x="20919" y="14858"/>
                </a:lnTo>
                <a:lnTo>
                  <a:pt x="20979" y="12445"/>
                </a:lnTo>
                <a:close/>
              </a:path>
              <a:path w="90170" h="50800">
                <a:moveTo>
                  <a:pt x="14511" y="15493"/>
                </a:moveTo>
                <a:lnTo>
                  <a:pt x="7732" y="15493"/>
                </a:lnTo>
                <a:lnTo>
                  <a:pt x="9066" y="16001"/>
                </a:lnTo>
                <a:lnTo>
                  <a:pt x="10124" y="16763"/>
                </a:lnTo>
                <a:lnTo>
                  <a:pt x="10837" y="17398"/>
                </a:lnTo>
                <a:lnTo>
                  <a:pt x="11230" y="18033"/>
                </a:lnTo>
                <a:lnTo>
                  <a:pt x="11297" y="19811"/>
                </a:lnTo>
                <a:lnTo>
                  <a:pt x="11113" y="20319"/>
                </a:lnTo>
                <a:lnTo>
                  <a:pt x="10917" y="20700"/>
                </a:lnTo>
                <a:lnTo>
                  <a:pt x="10641" y="21081"/>
                </a:lnTo>
                <a:lnTo>
                  <a:pt x="11619" y="21716"/>
                </a:lnTo>
                <a:lnTo>
                  <a:pt x="10998" y="22478"/>
                </a:lnTo>
                <a:lnTo>
                  <a:pt x="14689" y="22859"/>
                </a:lnTo>
                <a:lnTo>
                  <a:pt x="15713" y="21462"/>
                </a:lnTo>
                <a:lnTo>
                  <a:pt x="17914" y="15871"/>
                </a:lnTo>
                <a:lnTo>
                  <a:pt x="15161" y="15620"/>
                </a:lnTo>
                <a:lnTo>
                  <a:pt x="14511" y="15493"/>
                </a:lnTo>
                <a:close/>
              </a:path>
              <a:path w="90170" h="50800">
                <a:moveTo>
                  <a:pt x="18185" y="12601"/>
                </a:moveTo>
                <a:lnTo>
                  <a:pt x="18185" y="12826"/>
                </a:lnTo>
                <a:lnTo>
                  <a:pt x="18185" y="12601"/>
                </a:lnTo>
                <a:close/>
              </a:path>
              <a:path w="90170" h="50800">
                <a:moveTo>
                  <a:pt x="22313" y="7238"/>
                </a:moveTo>
                <a:lnTo>
                  <a:pt x="21957" y="7238"/>
                </a:lnTo>
                <a:lnTo>
                  <a:pt x="20979" y="7365"/>
                </a:lnTo>
                <a:lnTo>
                  <a:pt x="20393" y="7619"/>
                </a:lnTo>
                <a:lnTo>
                  <a:pt x="19841" y="7746"/>
                </a:lnTo>
                <a:lnTo>
                  <a:pt x="18933" y="8508"/>
                </a:lnTo>
                <a:lnTo>
                  <a:pt x="18461" y="9143"/>
                </a:lnTo>
                <a:lnTo>
                  <a:pt x="18185" y="9778"/>
                </a:lnTo>
                <a:lnTo>
                  <a:pt x="18102" y="12191"/>
                </a:lnTo>
                <a:lnTo>
                  <a:pt x="18185" y="12601"/>
                </a:lnTo>
                <a:lnTo>
                  <a:pt x="18185" y="12445"/>
                </a:lnTo>
                <a:lnTo>
                  <a:pt x="20979" y="12445"/>
                </a:lnTo>
                <a:lnTo>
                  <a:pt x="20864" y="11683"/>
                </a:lnTo>
                <a:lnTo>
                  <a:pt x="20933" y="10540"/>
                </a:lnTo>
                <a:lnTo>
                  <a:pt x="21290" y="10286"/>
                </a:lnTo>
                <a:lnTo>
                  <a:pt x="21761" y="10159"/>
                </a:lnTo>
                <a:lnTo>
                  <a:pt x="60281" y="10160"/>
                </a:lnTo>
                <a:lnTo>
                  <a:pt x="59469" y="9144"/>
                </a:lnTo>
                <a:lnTo>
                  <a:pt x="58756" y="8382"/>
                </a:lnTo>
                <a:lnTo>
                  <a:pt x="58104" y="7747"/>
                </a:lnTo>
                <a:lnTo>
                  <a:pt x="25338" y="7746"/>
                </a:lnTo>
                <a:lnTo>
                  <a:pt x="24004" y="7492"/>
                </a:lnTo>
                <a:lnTo>
                  <a:pt x="22313" y="7238"/>
                </a:lnTo>
                <a:close/>
              </a:path>
              <a:path w="90170" h="50800">
                <a:moveTo>
                  <a:pt x="43266" y="0"/>
                </a:moveTo>
                <a:lnTo>
                  <a:pt x="42047" y="0"/>
                </a:lnTo>
                <a:lnTo>
                  <a:pt x="41104" y="380"/>
                </a:lnTo>
                <a:lnTo>
                  <a:pt x="40080" y="1142"/>
                </a:lnTo>
                <a:lnTo>
                  <a:pt x="39218" y="1650"/>
                </a:lnTo>
                <a:lnTo>
                  <a:pt x="35998" y="3428"/>
                </a:lnTo>
                <a:lnTo>
                  <a:pt x="31203" y="5587"/>
                </a:lnTo>
                <a:lnTo>
                  <a:pt x="28374" y="6730"/>
                </a:lnTo>
                <a:lnTo>
                  <a:pt x="25338" y="7746"/>
                </a:lnTo>
                <a:lnTo>
                  <a:pt x="58104" y="7747"/>
                </a:lnTo>
                <a:lnTo>
                  <a:pt x="52903" y="3937"/>
                </a:lnTo>
                <a:lnTo>
                  <a:pt x="51649" y="3175"/>
                </a:lnTo>
                <a:lnTo>
                  <a:pt x="43864" y="254"/>
                </a:lnTo>
                <a:lnTo>
                  <a:pt x="4326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43418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8222" y="0"/>
                </a:moveTo>
                <a:lnTo>
                  <a:pt x="0" y="5359"/>
                </a:lnTo>
                <a:lnTo>
                  <a:pt x="666" y="5325"/>
                </a:lnTo>
                <a:lnTo>
                  <a:pt x="4875" y="3401"/>
                </a:lnTo>
                <a:lnTo>
                  <a:pt x="5427" y="3012"/>
                </a:lnTo>
                <a:lnTo>
                  <a:pt x="6370" y="2107"/>
                </a:lnTo>
                <a:lnTo>
                  <a:pt x="7589" y="778"/>
                </a:lnTo>
                <a:lnTo>
                  <a:pt x="8222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37519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3622" y="0"/>
                </a:moveTo>
                <a:lnTo>
                  <a:pt x="0" y="5405"/>
                </a:lnTo>
                <a:lnTo>
                  <a:pt x="114" y="6218"/>
                </a:lnTo>
                <a:lnTo>
                  <a:pt x="4645" y="11670"/>
                </a:lnTo>
                <a:lnTo>
                  <a:pt x="5071" y="11624"/>
                </a:lnTo>
                <a:lnTo>
                  <a:pt x="6014" y="11395"/>
                </a:lnTo>
                <a:lnTo>
                  <a:pt x="6681" y="11120"/>
                </a:lnTo>
                <a:lnTo>
                  <a:pt x="7597" y="10685"/>
                </a:lnTo>
                <a:lnTo>
                  <a:pt x="6014" y="10685"/>
                </a:lnTo>
                <a:lnTo>
                  <a:pt x="9199" y="6619"/>
                </a:lnTo>
                <a:lnTo>
                  <a:pt x="7750" y="5669"/>
                </a:lnTo>
                <a:lnTo>
                  <a:pt x="8026" y="5245"/>
                </a:lnTo>
                <a:lnTo>
                  <a:pt x="8222" y="4855"/>
                </a:lnTo>
                <a:lnTo>
                  <a:pt x="8371" y="4466"/>
                </a:lnTo>
                <a:lnTo>
                  <a:pt x="8498" y="4065"/>
                </a:lnTo>
                <a:lnTo>
                  <a:pt x="8417" y="2737"/>
                </a:lnTo>
                <a:lnTo>
                  <a:pt x="4289" y="34"/>
                </a:lnTo>
                <a:lnTo>
                  <a:pt x="3622" y="0"/>
                </a:lnTo>
                <a:close/>
              </a:path>
              <a:path w="12064" h="12064">
                <a:moveTo>
                  <a:pt x="8969" y="6928"/>
                </a:moveTo>
                <a:lnTo>
                  <a:pt x="6014" y="10685"/>
                </a:lnTo>
                <a:lnTo>
                  <a:pt x="7597" y="10685"/>
                </a:lnTo>
                <a:lnTo>
                  <a:pt x="9199" y="9746"/>
                </a:lnTo>
                <a:lnTo>
                  <a:pt x="10062" y="9081"/>
                </a:lnTo>
                <a:lnTo>
                  <a:pt x="10970" y="8257"/>
                </a:lnTo>
                <a:lnTo>
                  <a:pt x="11442" y="7787"/>
                </a:lnTo>
                <a:lnTo>
                  <a:pt x="11879" y="7283"/>
                </a:lnTo>
                <a:lnTo>
                  <a:pt x="11197" y="7203"/>
                </a:lnTo>
                <a:lnTo>
                  <a:pt x="10142" y="7203"/>
                </a:lnTo>
                <a:lnTo>
                  <a:pt x="9912" y="7043"/>
                </a:lnTo>
                <a:lnTo>
                  <a:pt x="8969" y="6928"/>
                </a:lnTo>
                <a:close/>
              </a:path>
              <a:path w="12064" h="12064">
                <a:moveTo>
                  <a:pt x="10223" y="7089"/>
                </a:moveTo>
                <a:lnTo>
                  <a:pt x="11197" y="7203"/>
                </a:lnTo>
                <a:lnTo>
                  <a:pt x="10223" y="7089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8546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534"/>
                </a:lnTo>
                <a:lnTo>
                  <a:pt x="117" y="1339"/>
                </a:lnTo>
                <a:lnTo>
                  <a:pt x="156" y="629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85310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0" y="2267"/>
                </a:lnTo>
                <a:lnTo>
                  <a:pt x="196" y="1958"/>
                </a:lnTo>
                <a:lnTo>
                  <a:pt x="353" y="1569"/>
                </a:lnTo>
                <a:lnTo>
                  <a:pt x="274" y="85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85114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897"/>
                </a:lnTo>
                <a:lnTo>
                  <a:pt x="196" y="2622"/>
                </a:lnTo>
                <a:lnTo>
                  <a:pt x="354" y="2313"/>
                </a:lnTo>
                <a:lnTo>
                  <a:pt x="235" y="435"/>
                </a:lnTo>
                <a:lnTo>
                  <a:pt x="0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84956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367"/>
                </a:lnTo>
                <a:lnTo>
                  <a:pt x="196" y="3126"/>
                </a:lnTo>
                <a:lnTo>
                  <a:pt x="354" y="2851"/>
                </a:lnTo>
                <a:lnTo>
                  <a:pt x="354" y="584"/>
                </a:lnTo>
                <a:lnTo>
                  <a:pt x="19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84760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802"/>
                </a:lnTo>
                <a:lnTo>
                  <a:pt x="196" y="3607"/>
                </a:lnTo>
                <a:lnTo>
                  <a:pt x="354" y="3367"/>
                </a:lnTo>
                <a:lnTo>
                  <a:pt x="354" y="469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84602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0"/>
                </a:moveTo>
                <a:lnTo>
                  <a:pt x="0" y="4145"/>
                </a:lnTo>
                <a:lnTo>
                  <a:pt x="196" y="3996"/>
                </a:lnTo>
                <a:lnTo>
                  <a:pt x="354" y="3802"/>
                </a:lnTo>
                <a:lnTo>
                  <a:pt x="354" y="435"/>
                </a:lnTo>
                <a:lnTo>
                  <a:pt x="196" y="194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8444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13" y="355"/>
                </a:moveTo>
                <a:lnTo>
                  <a:pt x="313" y="4157"/>
                </a:lnTo>
                <a:lnTo>
                  <a:pt x="0" y="4466"/>
                </a:lnTo>
                <a:lnTo>
                  <a:pt x="0" y="0"/>
                </a:lnTo>
                <a:lnTo>
                  <a:pt x="313" y="355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84249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729"/>
                </a:lnTo>
                <a:lnTo>
                  <a:pt x="196" y="4615"/>
                </a:lnTo>
                <a:lnTo>
                  <a:pt x="353" y="4455"/>
                </a:lnTo>
                <a:lnTo>
                  <a:pt x="353" y="309"/>
                </a:lnTo>
                <a:lnTo>
                  <a:pt x="19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84091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981"/>
                </a:lnTo>
                <a:lnTo>
                  <a:pt x="157" y="4855"/>
                </a:lnTo>
                <a:lnTo>
                  <a:pt x="354" y="4741"/>
                </a:lnTo>
                <a:lnTo>
                  <a:pt x="354" y="274"/>
                </a:lnTo>
                <a:lnTo>
                  <a:pt x="15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83895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165"/>
                </a:lnTo>
                <a:lnTo>
                  <a:pt x="196" y="5050"/>
                </a:lnTo>
                <a:lnTo>
                  <a:pt x="354" y="4924"/>
                </a:lnTo>
                <a:lnTo>
                  <a:pt x="354" y="194"/>
                </a:lnTo>
                <a:lnTo>
                  <a:pt x="19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83737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371"/>
                </a:lnTo>
                <a:lnTo>
                  <a:pt x="354" y="5176"/>
                </a:lnTo>
                <a:lnTo>
                  <a:pt x="354" y="194"/>
                </a:lnTo>
                <a:lnTo>
                  <a:pt x="157" y="125"/>
                </a:lnTo>
                <a:lnTo>
                  <a:pt x="0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83541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520"/>
                </a:lnTo>
                <a:lnTo>
                  <a:pt x="196" y="5451"/>
                </a:lnTo>
                <a:lnTo>
                  <a:pt x="354" y="5371"/>
                </a:lnTo>
                <a:lnTo>
                  <a:pt x="354" y="206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83384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148"/>
                </a:moveTo>
                <a:lnTo>
                  <a:pt x="353" y="5520"/>
                </a:lnTo>
                <a:lnTo>
                  <a:pt x="0" y="563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83188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3" y="148"/>
                </a:moveTo>
                <a:lnTo>
                  <a:pt x="353" y="5669"/>
                </a:lnTo>
                <a:lnTo>
                  <a:pt x="0" y="579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83030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5875"/>
                </a:lnTo>
                <a:lnTo>
                  <a:pt x="157" y="5840"/>
                </a:lnTo>
                <a:lnTo>
                  <a:pt x="354" y="5760"/>
                </a:lnTo>
                <a:lnTo>
                  <a:pt x="354" y="125"/>
                </a:lnTo>
                <a:lnTo>
                  <a:pt x="196" y="45"/>
                </a:lnTo>
                <a:lnTo>
                  <a:pt x="0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82872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5" y="80"/>
                </a:moveTo>
                <a:lnTo>
                  <a:pt x="315" y="5875"/>
                </a:lnTo>
                <a:lnTo>
                  <a:pt x="0" y="5955"/>
                </a:lnTo>
                <a:lnTo>
                  <a:pt x="0" y="0"/>
                </a:lnTo>
                <a:lnTo>
                  <a:pt x="315" y="8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82676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069"/>
                </a:lnTo>
                <a:lnTo>
                  <a:pt x="354" y="5989"/>
                </a:lnTo>
                <a:lnTo>
                  <a:pt x="354" y="114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82518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80"/>
                </a:moveTo>
                <a:lnTo>
                  <a:pt x="354" y="6035"/>
                </a:lnTo>
                <a:lnTo>
                  <a:pt x="0" y="6104"/>
                </a:lnTo>
                <a:lnTo>
                  <a:pt x="0" y="0"/>
                </a:lnTo>
                <a:lnTo>
                  <a:pt x="354" y="80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82322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138"/>
                </a:lnTo>
                <a:lnTo>
                  <a:pt x="196" y="6138"/>
                </a:lnTo>
                <a:lnTo>
                  <a:pt x="354" y="6104"/>
                </a:lnTo>
                <a:lnTo>
                  <a:pt x="354" y="34"/>
                </a:lnTo>
                <a:lnTo>
                  <a:pt x="196" y="34"/>
                </a:lnTo>
                <a:lnTo>
                  <a:pt x="0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82165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9" y="0"/>
                </a:moveTo>
                <a:lnTo>
                  <a:pt x="0" y="6230"/>
                </a:lnTo>
                <a:lnTo>
                  <a:pt x="156" y="6184"/>
                </a:lnTo>
                <a:lnTo>
                  <a:pt x="353" y="6184"/>
                </a:lnTo>
                <a:lnTo>
                  <a:pt x="353" y="80"/>
                </a:lnTo>
                <a:lnTo>
                  <a:pt x="39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81969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3" y="0"/>
                </a:moveTo>
                <a:lnTo>
                  <a:pt x="0" y="125"/>
                </a:lnTo>
                <a:lnTo>
                  <a:pt x="0" y="6230"/>
                </a:lnTo>
                <a:lnTo>
                  <a:pt x="196" y="6230"/>
                </a:lnTo>
                <a:lnTo>
                  <a:pt x="353" y="6184"/>
                </a:lnTo>
                <a:lnTo>
                  <a:pt x="313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81811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6184"/>
                </a:lnTo>
                <a:lnTo>
                  <a:pt x="0" y="6184"/>
                </a:lnTo>
                <a:lnTo>
                  <a:pt x="0" y="148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81614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196" y="68"/>
                </a:lnTo>
                <a:lnTo>
                  <a:pt x="0" y="309"/>
                </a:lnTo>
                <a:lnTo>
                  <a:pt x="0" y="6104"/>
                </a:lnTo>
                <a:lnTo>
                  <a:pt x="354" y="6104"/>
                </a:lnTo>
                <a:lnTo>
                  <a:pt x="354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81457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989"/>
                </a:lnTo>
                <a:lnTo>
                  <a:pt x="0" y="5989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81260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794"/>
                </a:lnTo>
                <a:lnTo>
                  <a:pt x="0" y="5794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81104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0"/>
                </a:moveTo>
                <a:lnTo>
                  <a:pt x="353" y="5565"/>
                </a:lnTo>
                <a:lnTo>
                  <a:pt x="0" y="5565"/>
                </a:lnTo>
                <a:lnTo>
                  <a:pt x="0" y="400"/>
                </a:lnTo>
                <a:lnTo>
                  <a:pt x="353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80946" y="190194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13" y="0"/>
                </a:moveTo>
                <a:lnTo>
                  <a:pt x="0" y="400"/>
                </a:lnTo>
                <a:lnTo>
                  <a:pt x="0" y="5325"/>
                </a:lnTo>
                <a:lnTo>
                  <a:pt x="157" y="5371"/>
                </a:lnTo>
                <a:lnTo>
                  <a:pt x="313" y="5371"/>
                </a:lnTo>
                <a:lnTo>
                  <a:pt x="313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80750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5119"/>
                </a:lnTo>
                <a:lnTo>
                  <a:pt x="196" y="5119"/>
                </a:lnTo>
                <a:lnTo>
                  <a:pt x="354" y="5165"/>
                </a:lnTo>
                <a:lnTo>
                  <a:pt x="354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805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890"/>
                </a:lnTo>
                <a:lnTo>
                  <a:pt x="157" y="4924"/>
                </a:lnTo>
                <a:lnTo>
                  <a:pt x="354" y="4924"/>
                </a:lnTo>
                <a:lnTo>
                  <a:pt x="354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80395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4695"/>
                </a:lnTo>
                <a:lnTo>
                  <a:pt x="196" y="4695"/>
                </a:lnTo>
                <a:lnTo>
                  <a:pt x="354" y="4729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80238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466"/>
                </a:lnTo>
                <a:lnTo>
                  <a:pt x="157" y="4500"/>
                </a:lnTo>
                <a:lnTo>
                  <a:pt x="354" y="4500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80041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4" y="0"/>
                </a:moveTo>
                <a:lnTo>
                  <a:pt x="196" y="194"/>
                </a:lnTo>
                <a:lnTo>
                  <a:pt x="0" y="355"/>
                </a:lnTo>
                <a:lnTo>
                  <a:pt x="0" y="4225"/>
                </a:lnTo>
                <a:lnTo>
                  <a:pt x="354" y="4306"/>
                </a:lnTo>
                <a:lnTo>
                  <a:pt x="354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7988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56" y="160"/>
                </a:lnTo>
                <a:lnTo>
                  <a:pt x="0" y="355"/>
                </a:lnTo>
                <a:lnTo>
                  <a:pt x="0" y="3996"/>
                </a:lnTo>
                <a:lnTo>
                  <a:pt x="353" y="4077"/>
                </a:lnTo>
                <a:lnTo>
                  <a:pt x="353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79688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96" y="194"/>
                </a:lnTo>
                <a:lnTo>
                  <a:pt x="0" y="343"/>
                </a:lnTo>
                <a:lnTo>
                  <a:pt x="0" y="3790"/>
                </a:lnTo>
                <a:lnTo>
                  <a:pt x="353" y="3870"/>
                </a:lnTo>
                <a:lnTo>
                  <a:pt x="353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79531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55"/>
                </a:lnTo>
                <a:lnTo>
                  <a:pt x="0" y="3561"/>
                </a:lnTo>
                <a:lnTo>
                  <a:pt x="354" y="3641"/>
                </a:lnTo>
                <a:lnTo>
                  <a:pt x="354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79334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96" y="206"/>
                </a:lnTo>
                <a:lnTo>
                  <a:pt x="0" y="355"/>
                </a:lnTo>
                <a:lnTo>
                  <a:pt x="0" y="3367"/>
                </a:lnTo>
                <a:lnTo>
                  <a:pt x="354" y="3447"/>
                </a:lnTo>
                <a:lnTo>
                  <a:pt x="354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79176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43"/>
                </a:lnTo>
                <a:lnTo>
                  <a:pt x="0" y="3126"/>
                </a:lnTo>
                <a:lnTo>
                  <a:pt x="354" y="3206"/>
                </a:lnTo>
                <a:lnTo>
                  <a:pt x="354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79020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13" y="0"/>
                </a:moveTo>
                <a:lnTo>
                  <a:pt x="313" y="3012"/>
                </a:lnTo>
                <a:lnTo>
                  <a:pt x="0" y="2943"/>
                </a:lnTo>
                <a:lnTo>
                  <a:pt x="0" y="355"/>
                </a:lnTo>
                <a:lnTo>
                  <a:pt x="313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7882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3" y="0"/>
                </a:moveTo>
                <a:lnTo>
                  <a:pt x="196" y="160"/>
                </a:lnTo>
                <a:lnTo>
                  <a:pt x="0" y="320"/>
                </a:lnTo>
                <a:lnTo>
                  <a:pt x="0" y="2668"/>
                </a:lnTo>
                <a:lnTo>
                  <a:pt x="156" y="2748"/>
                </a:lnTo>
                <a:lnTo>
                  <a:pt x="353" y="2782"/>
                </a:lnTo>
                <a:lnTo>
                  <a:pt x="353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78666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4" y="0"/>
                </a:moveTo>
                <a:lnTo>
                  <a:pt x="354" y="2588"/>
                </a:lnTo>
                <a:lnTo>
                  <a:pt x="0" y="2462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78469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354" y="2347"/>
                </a:lnTo>
                <a:lnTo>
                  <a:pt x="0" y="2233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78312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57" y="160"/>
                </a:lnTo>
                <a:lnTo>
                  <a:pt x="0" y="320"/>
                </a:lnTo>
                <a:lnTo>
                  <a:pt x="0" y="2038"/>
                </a:lnTo>
                <a:lnTo>
                  <a:pt x="354" y="2153"/>
                </a:lnTo>
                <a:lnTo>
                  <a:pt x="354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78115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96" y="160"/>
                </a:lnTo>
                <a:lnTo>
                  <a:pt x="0" y="309"/>
                </a:lnTo>
                <a:lnTo>
                  <a:pt x="0" y="1798"/>
                </a:lnTo>
                <a:lnTo>
                  <a:pt x="354" y="1924"/>
                </a:lnTo>
                <a:lnTo>
                  <a:pt x="354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77958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4" y="0"/>
                </a:moveTo>
                <a:lnTo>
                  <a:pt x="157" y="148"/>
                </a:lnTo>
                <a:lnTo>
                  <a:pt x="0" y="309"/>
                </a:lnTo>
                <a:lnTo>
                  <a:pt x="0" y="1557"/>
                </a:lnTo>
                <a:lnTo>
                  <a:pt x="354" y="1717"/>
                </a:lnTo>
                <a:lnTo>
                  <a:pt x="354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77762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3" y="0"/>
                </a:moveTo>
                <a:lnTo>
                  <a:pt x="195" y="160"/>
                </a:lnTo>
                <a:lnTo>
                  <a:pt x="0" y="320"/>
                </a:lnTo>
                <a:lnTo>
                  <a:pt x="0" y="1374"/>
                </a:lnTo>
                <a:lnTo>
                  <a:pt x="195" y="1408"/>
                </a:lnTo>
                <a:lnTo>
                  <a:pt x="353" y="1488"/>
                </a:lnTo>
                <a:lnTo>
                  <a:pt x="353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77604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3" y="0"/>
                </a:moveTo>
                <a:lnTo>
                  <a:pt x="0" y="274"/>
                </a:lnTo>
                <a:lnTo>
                  <a:pt x="0" y="1133"/>
                </a:lnTo>
                <a:lnTo>
                  <a:pt x="157" y="1213"/>
                </a:lnTo>
                <a:lnTo>
                  <a:pt x="353" y="1248"/>
                </a:lnTo>
                <a:lnTo>
                  <a:pt x="353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77408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1053"/>
                </a:lnTo>
                <a:lnTo>
                  <a:pt x="0" y="893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77250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858"/>
                </a:lnTo>
                <a:lnTo>
                  <a:pt x="0" y="710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77211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39" y="114"/>
                </a:lnTo>
                <a:lnTo>
                  <a:pt x="0" y="549"/>
                </a:lnTo>
                <a:lnTo>
                  <a:pt x="196" y="618"/>
                </a:lnTo>
                <a:lnTo>
                  <a:pt x="19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76896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4" y="0"/>
                </a:moveTo>
                <a:lnTo>
                  <a:pt x="354" y="435"/>
                </a:lnTo>
                <a:lnTo>
                  <a:pt x="0" y="274"/>
                </a:lnTo>
                <a:lnTo>
                  <a:pt x="196" y="160"/>
                </a:lnTo>
                <a:lnTo>
                  <a:pt x="354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76896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0" y="114"/>
                </a:lnTo>
                <a:lnTo>
                  <a:pt x="196" y="194"/>
                </a:lnTo>
                <a:lnTo>
                  <a:pt x="196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79963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294"/>
                </a:moveTo>
                <a:lnTo>
                  <a:pt x="0" y="0"/>
                </a:lnTo>
                <a:lnTo>
                  <a:pt x="0" y="1294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79885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717"/>
                </a:lnTo>
                <a:lnTo>
                  <a:pt x="117" y="778"/>
                </a:lnTo>
                <a:lnTo>
                  <a:pt x="15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7980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9" y="0"/>
                </a:moveTo>
                <a:lnTo>
                  <a:pt x="0" y="1946"/>
                </a:lnTo>
                <a:lnTo>
                  <a:pt x="118" y="1637"/>
                </a:lnTo>
                <a:lnTo>
                  <a:pt x="79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79727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7" y="45"/>
                </a:moveTo>
                <a:lnTo>
                  <a:pt x="0" y="45"/>
                </a:lnTo>
                <a:lnTo>
                  <a:pt x="0" y="2198"/>
                </a:lnTo>
                <a:lnTo>
                  <a:pt x="157" y="1763"/>
                </a:lnTo>
                <a:lnTo>
                  <a:pt x="157" y="45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79649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8" y="0"/>
                </a:moveTo>
                <a:lnTo>
                  <a:pt x="0" y="2347"/>
                </a:lnTo>
                <a:lnTo>
                  <a:pt x="156" y="1992"/>
                </a:lnTo>
                <a:lnTo>
                  <a:pt x="78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7953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96" y="34"/>
                </a:moveTo>
                <a:lnTo>
                  <a:pt x="0" y="34"/>
                </a:lnTo>
                <a:lnTo>
                  <a:pt x="0" y="2542"/>
                </a:lnTo>
                <a:lnTo>
                  <a:pt x="118" y="2382"/>
                </a:lnTo>
                <a:lnTo>
                  <a:pt x="196" y="34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7945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702"/>
                </a:lnTo>
                <a:lnTo>
                  <a:pt x="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79373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782"/>
                </a:lnTo>
                <a:lnTo>
                  <a:pt x="157" y="2588"/>
                </a:lnTo>
                <a:lnTo>
                  <a:pt x="79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79295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34"/>
                </a:moveTo>
                <a:lnTo>
                  <a:pt x="0" y="34"/>
                </a:lnTo>
                <a:lnTo>
                  <a:pt x="0" y="2897"/>
                </a:lnTo>
                <a:lnTo>
                  <a:pt x="157" y="2737"/>
                </a:lnTo>
                <a:lnTo>
                  <a:pt x="157" y="34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7921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977"/>
                </a:lnTo>
                <a:lnTo>
                  <a:pt x="156" y="2817"/>
                </a:lnTo>
                <a:lnTo>
                  <a:pt x="78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79137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45"/>
                </a:moveTo>
                <a:lnTo>
                  <a:pt x="0" y="45"/>
                </a:lnTo>
                <a:lnTo>
                  <a:pt x="0" y="3103"/>
                </a:lnTo>
                <a:lnTo>
                  <a:pt x="157" y="2943"/>
                </a:lnTo>
                <a:lnTo>
                  <a:pt x="157" y="45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7905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3172"/>
                </a:lnTo>
                <a:lnTo>
                  <a:pt x="157" y="3023"/>
                </a:lnTo>
                <a:lnTo>
                  <a:pt x="78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7894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138"/>
                </a:lnTo>
                <a:lnTo>
                  <a:pt x="0" y="3252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7886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206"/>
                </a:lnTo>
                <a:lnTo>
                  <a:pt x="0" y="3286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7878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252"/>
                </a:lnTo>
                <a:lnTo>
                  <a:pt x="0" y="3332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7870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321"/>
                </a:lnTo>
                <a:lnTo>
                  <a:pt x="0" y="340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78627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367"/>
                </a:lnTo>
                <a:lnTo>
                  <a:pt x="0" y="3435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7854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45"/>
                </a:moveTo>
                <a:lnTo>
                  <a:pt x="157" y="3447"/>
                </a:lnTo>
                <a:lnTo>
                  <a:pt x="0" y="3527"/>
                </a:lnTo>
                <a:lnTo>
                  <a:pt x="0" y="0"/>
                </a:lnTo>
                <a:lnTo>
                  <a:pt x="157" y="4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7843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45"/>
                </a:moveTo>
                <a:lnTo>
                  <a:pt x="196" y="3481"/>
                </a:lnTo>
                <a:lnTo>
                  <a:pt x="0" y="3527"/>
                </a:lnTo>
                <a:lnTo>
                  <a:pt x="0" y="0"/>
                </a:lnTo>
                <a:lnTo>
                  <a:pt x="196" y="45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7835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56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78273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27"/>
                </a:lnTo>
                <a:lnTo>
                  <a:pt x="0" y="356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7819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596"/>
                </a:lnTo>
                <a:lnTo>
                  <a:pt x="0" y="3641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781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596"/>
                </a:lnTo>
                <a:lnTo>
                  <a:pt x="0" y="364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7803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779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7784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76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7776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5" y="0"/>
                </a:moveTo>
                <a:lnTo>
                  <a:pt x="195" y="3676"/>
                </a:lnTo>
                <a:lnTo>
                  <a:pt x="0" y="3676"/>
                </a:lnTo>
                <a:lnTo>
                  <a:pt x="0" y="0"/>
                </a:lnTo>
                <a:lnTo>
                  <a:pt x="195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7768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7760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7752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7744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7732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7725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771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641"/>
                </a:lnTo>
                <a:lnTo>
                  <a:pt x="0" y="3641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7709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770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7693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561"/>
                </a:lnTo>
                <a:lnTo>
                  <a:pt x="0" y="3527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7685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61"/>
                </a:lnTo>
                <a:lnTo>
                  <a:pt x="0" y="3527"/>
                </a:lnTo>
                <a:lnTo>
                  <a:pt x="0" y="45"/>
                </a:lnTo>
                <a:lnTo>
                  <a:pt x="157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7674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481"/>
                </a:lnTo>
                <a:lnTo>
                  <a:pt x="0" y="80"/>
                </a:lnTo>
                <a:lnTo>
                  <a:pt x="196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76660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481"/>
                </a:lnTo>
                <a:lnTo>
                  <a:pt x="0" y="3435"/>
                </a:lnTo>
                <a:lnTo>
                  <a:pt x="0" y="34"/>
                </a:lnTo>
                <a:lnTo>
                  <a:pt x="196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76582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7650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80"/>
                </a:lnTo>
                <a:lnTo>
                  <a:pt x="157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76425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332"/>
                </a:lnTo>
                <a:lnTo>
                  <a:pt x="0" y="3298"/>
                </a:lnTo>
                <a:lnTo>
                  <a:pt x="0" y="125"/>
                </a:lnTo>
                <a:lnTo>
                  <a:pt x="157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76346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286"/>
                </a:lnTo>
                <a:lnTo>
                  <a:pt x="0" y="3252"/>
                </a:lnTo>
                <a:lnTo>
                  <a:pt x="0" y="114"/>
                </a:lnTo>
                <a:lnTo>
                  <a:pt x="156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76228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96" y="0"/>
                </a:moveTo>
                <a:lnTo>
                  <a:pt x="0" y="114"/>
                </a:lnTo>
                <a:lnTo>
                  <a:pt x="0" y="2977"/>
                </a:lnTo>
                <a:lnTo>
                  <a:pt x="157" y="3172"/>
                </a:lnTo>
                <a:lnTo>
                  <a:pt x="196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76267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3012"/>
                </a:lnTo>
                <a:lnTo>
                  <a:pt x="79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76150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702"/>
                </a:lnTo>
                <a:lnTo>
                  <a:pt x="78" y="2863"/>
                </a:lnTo>
                <a:lnTo>
                  <a:pt x="78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76070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382"/>
                </a:lnTo>
                <a:lnTo>
                  <a:pt x="79" y="2576"/>
                </a:lnTo>
                <a:lnTo>
                  <a:pt x="79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75914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6" y="0"/>
                </a:moveTo>
                <a:lnTo>
                  <a:pt x="156" y="2301"/>
                </a:lnTo>
                <a:lnTo>
                  <a:pt x="0" y="1752"/>
                </a:lnTo>
                <a:lnTo>
                  <a:pt x="0" y="309"/>
                </a:lnTo>
                <a:lnTo>
                  <a:pt x="15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75874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18" y="0"/>
                </a:moveTo>
                <a:lnTo>
                  <a:pt x="0" y="1534"/>
                </a:lnTo>
                <a:lnTo>
                  <a:pt x="118" y="1878"/>
                </a:lnTo>
                <a:lnTo>
                  <a:pt x="118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44029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4" h="128270">
                <a:moveTo>
                  <a:pt x="64399" y="126999"/>
                </a:moveTo>
                <a:lnTo>
                  <a:pt x="57636" y="126999"/>
                </a:lnTo>
                <a:lnTo>
                  <a:pt x="57872" y="128269"/>
                </a:lnTo>
                <a:lnTo>
                  <a:pt x="63258" y="128269"/>
                </a:lnTo>
                <a:lnTo>
                  <a:pt x="64399" y="126999"/>
                </a:lnTo>
                <a:close/>
              </a:path>
              <a:path w="107314" h="128270">
                <a:moveTo>
                  <a:pt x="70218" y="119379"/>
                </a:moveTo>
                <a:lnTo>
                  <a:pt x="42068" y="119379"/>
                </a:lnTo>
                <a:lnTo>
                  <a:pt x="42932" y="120649"/>
                </a:lnTo>
                <a:lnTo>
                  <a:pt x="51542" y="120649"/>
                </a:lnTo>
                <a:lnTo>
                  <a:pt x="52604" y="121919"/>
                </a:lnTo>
                <a:lnTo>
                  <a:pt x="54687" y="121919"/>
                </a:lnTo>
                <a:lnTo>
                  <a:pt x="55041" y="123189"/>
                </a:lnTo>
                <a:lnTo>
                  <a:pt x="55906" y="123189"/>
                </a:lnTo>
                <a:lnTo>
                  <a:pt x="56378" y="124459"/>
                </a:lnTo>
                <a:lnTo>
                  <a:pt x="56968" y="125729"/>
                </a:lnTo>
                <a:lnTo>
                  <a:pt x="57242" y="125729"/>
                </a:lnTo>
                <a:lnTo>
                  <a:pt x="57478" y="126999"/>
                </a:lnTo>
                <a:lnTo>
                  <a:pt x="65577" y="126999"/>
                </a:lnTo>
                <a:lnTo>
                  <a:pt x="66757" y="125729"/>
                </a:lnTo>
                <a:lnTo>
                  <a:pt x="67386" y="124459"/>
                </a:lnTo>
                <a:lnTo>
                  <a:pt x="67741" y="124459"/>
                </a:lnTo>
                <a:lnTo>
                  <a:pt x="68054" y="123189"/>
                </a:lnTo>
                <a:lnTo>
                  <a:pt x="68763" y="121919"/>
                </a:lnTo>
                <a:lnTo>
                  <a:pt x="69509" y="120649"/>
                </a:lnTo>
                <a:lnTo>
                  <a:pt x="70218" y="119379"/>
                </a:lnTo>
                <a:close/>
              </a:path>
              <a:path w="107314" h="128270">
                <a:moveTo>
                  <a:pt x="71593" y="118109"/>
                </a:moveTo>
                <a:lnTo>
                  <a:pt x="40376" y="118109"/>
                </a:lnTo>
                <a:lnTo>
                  <a:pt x="41202" y="119379"/>
                </a:lnTo>
                <a:lnTo>
                  <a:pt x="70925" y="119379"/>
                </a:lnTo>
                <a:lnTo>
                  <a:pt x="71593" y="118109"/>
                </a:lnTo>
                <a:close/>
              </a:path>
              <a:path w="107314" h="128270">
                <a:moveTo>
                  <a:pt x="72890" y="116839"/>
                </a:moveTo>
                <a:lnTo>
                  <a:pt x="38607" y="116839"/>
                </a:lnTo>
                <a:lnTo>
                  <a:pt x="39433" y="118109"/>
                </a:lnTo>
                <a:lnTo>
                  <a:pt x="72261" y="118109"/>
                </a:lnTo>
                <a:lnTo>
                  <a:pt x="72890" y="116839"/>
                </a:lnTo>
                <a:close/>
              </a:path>
              <a:path w="107314" h="128270">
                <a:moveTo>
                  <a:pt x="74424" y="115569"/>
                </a:moveTo>
                <a:lnTo>
                  <a:pt x="22016" y="115569"/>
                </a:lnTo>
                <a:lnTo>
                  <a:pt x="22566" y="116839"/>
                </a:lnTo>
                <a:lnTo>
                  <a:pt x="73992" y="116839"/>
                </a:lnTo>
                <a:lnTo>
                  <a:pt x="74424" y="115569"/>
                </a:lnTo>
                <a:close/>
              </a:path>
              <a:path w="107314" h="128270">
                <a:moveTo>
                  <a:pt x="79609" y="114299"/>
                </a:moveTo>
                <a:lnTo>
                  <a:pt x="20561" y="114299"/>
                </a:lnTo>
                <a:lnTo>
                  <a:pt x="20993" y="115569"/>
                </a:lnTo>
                <a:lnTo>
                  <a:pt x="77569" y="115569"/>
                </a:lnTo>
                <a:lnTo>
                  <a:pt x="79609" y="114299"/>
                </a:lnTo>
                <a:close/>
              </a:path>
              <a:path w="107314" h="128270">
                <a:moveTo>
                  <a:pt x="88970" y="113029"/>
                </a:moveTo>
                <a:lnTo>
                  <a:pt x="19854" y="113029"/>
                </a:lnTo>
                <a:lnTo>
                  <a:pt x="20168" y="114299"/>
                </a:lnTo>
                <a:lnTo>
                  <a:pt x="88223" y="114299"/>
                </a:lnTo>
                <a:lnTo>
                  <a:pt x="88970" y="113029"/>
                </a:lnTo>
                <a:close/>
              </a:path>
              <a:path w="107314" h="128270">
                <a:moveTo>
                  <a:pt x="96008" y="100329"/>
                </a:moveTo>
                <a:lnTo>
                  <a:pt x="61293" y="100329"/>
                </a:lnTo>
                <a:lnTo>
                  <a:pt x="61607" y="101599"/>
                </a:lnTo>
                <a:lnTo>
                  <a:pt x="62118" y="102869"/>
                </a:lnTo>
                <a:lnTo>
                  <a:pt x="62393" y="104139"/>
                </a:lnTo>
                <a:lnTo>
                  <a:pt x="62551" y="106679"/>
                </a:lnTo>
                <a:lnTo>
                  <a:pt x="62393" y="107949"/>
                </a:lnTo>
                <a:lnTo>
                  <a:pt x="19106" y="107949"/>
                </a:lnTo>
                <a:lnTo>
                  <a:pt x="19186" y="110489"/>
                </a:lnTo>
                <a:lnTo>
                  <a:pt x="19342" y="111759"/>
                </a:lnTo>
                <a:lnTo>
                  <a:pt x="19579" y="113029"/>
                </a:lnTo>
                <a:lnTo>
                  <a:pt x="90695" y="113029"/>
                </a:lnTo>
                <a:lnTo>
                  <a:pt x="91132" y="111759"/>
                </a:lnTo>
                <a:lnTo>
                  <a:pt x="91523" y="111759"/>
                </a:lnTo>
                <a:lnTo>
                  <a:pt x="91845" y="110489"/>
                </a:lnTo>
                <a:lnTo>
                  <a:pt x="92270" y="110489"/>
                </a:lnTo>
                <a:lnTo>
                  <a:pt x="92512" y="109219"/>
                </a:lnTo>
                <a:lnTo>
                  <a:pt x="92512" y="106679"/>
                </a:lnTo>
                <a:lnTo>
                  <a:pt x="92351" y="105409"/>
                </a:lnTo>
                <a:lnTo>
                  <a:pt x="92121" y="104139"/>
                </a:lnTo>
                <a:lnTo>
                  <a:pt x="91879" y="104139"/>
                </a:lnTo>
                <a:lnTo>
                  <a:pt x="91373" y="102869"/>
                </a:lnTo>
                <a:lnTo>
                  <a:pt x="91132" y="101599"/>
                </a:lnTo>
                <a:lnTo>
                  <a:pt x="94904" y="101599"/>
                </a:lnTo>
                <a:lnTo>
                  <a:pt x="96008" y="100329"/>
                </a:lnTo>
                <a:close/>
              </a:path>
              <a:path w="107314" h="128270">
                <a:moveTo>
                  <a:pt x="61922" y="106679"/>
                </a:moveTo>
                <a:lnTo>
                  <a:pt x="9160" y="106679"/>
                </a:lnTo>
                <a:lnTo>
                  <a:pt x="10851" y="107949"/>
                </a:lnTo>
                <a:lnTo>
                  <a:pt x="62393" y="107949"/>
                </a:lnTo>
                <a:lnTo>
                  <a:pt x="61922" y="106679"/>
                </a:lnTo>
                <a:close/>
              </a:path>
              <a:path w="107314" h="128270">
                <a:moveTo>
                  <a:pt x="60428" y="104139"/>
                </a:moveTo>
                <a:lnTo>
                  <a:pt x="4993" y="104139"/>
                </a:lnTo>
                <a:lnTo>
                  <a:pt x="5542" y="105409"/>
                </a:lnTo>
                <a:lnTo>
                  <a:pt x="6841" y="105409"/>
                </a:lnTo>
                <a:lnTo>
                  <a:pt x="7587" y="106679"/>
                </a:lnTo>
                <a:lnTo>
                  <a:pt x="61489" y="106679"/>
                </a:lnTo>
                <a:lnTo>
                  <a:pt x="61096" y="105409"/>
                </a:lnTo>
                <a:lnTo>
                  <a:pt x="60428" y="104139"/>
                </a:lnTo>
                <a:close/>
              </a:path>
              <a:path w="107314" h="128270">
                <a:moveTo>
                  <a:pt x="59209" y="101599"/>
                </a:moveTo>
                <a:lnTo>
                  <a:pt x="3931" y="101599"/>
                </a:lnTo>
                <a:lnTo>
                  <a:pt x="4206" y="102869"/>
                </a:lnTo>
                <a:lnTo>
                  <a:pt x="4560" y="104139"/>
                </a:lnTo>
                <a:lnTo>
                  <a:pt x="60113" y="104139"/>
                </a:lnTo>
                <a:lnTo>
                  <a:pt x="59877" y="102869"/>
                </a:lnTo>
                <a:lnTo>
                  <a:pt x="59602" y="102869"/>
                </a:lnTo>
                <a:lnTo>
                  <a:pt x="59209" y="101599"/>
                </a:lnTo>
                <a:close/>
              </a:path>
              <a:path w="107314" h="128270">
                <a:moveTo>
                  <a:pt x="27009" y="67309"/>
                </a:moveTo>
                <a:lnTo>
                  <a:pt x="11361" y="67309"/>
                </a:lnTo>
                <a:lnTo>
                  <a:pt x="11361" y="69849"/>
                </a:lnTo>
                <a:lnTo>
                  <a:pt x="11519" y="71119"/>
                </a:lnTo>
                <a:lnTo>
                  <a:pt x="11754" y="72389"/>
                </a:lnTo>
                <a:lnTo>
                  <a:pt x="12029" y="73659"/>
                </a:lnTo>
                <a:lnTo>
                  <a:pt x="12344" y="73659"/>
                </a:lnTo>
                <a:lnTo>
                  <a:pt x="12934" y="74929"/>
                </a:lnTo>
                <a:lnTo>
                  <a:pt x="13170" y="76199"/>
                </a:lnTo>
                <a:lnTo>
                  <a:pt x="1336" y="76199"/>
                </a:lnTo>
                <a:lnTo>
                  <a:pt x="942" y="77469"/>
                </a:lnTo>
                <a:lnTo>
                  <a:pt x="629" y="77469"/>
                </a:lnTo>
                <a:lnTo>
                  <a:pt x="393" y="78739"/>
                </a:lnTo>
                <a:lnTo>
                  <a:pt x="235" y="78739"/>
                </a:lnTo>
                <a:lnTo>
                  <a:pt x="117" y="80009"/>
                </a:lnTo>
                <a:lnTo>
                  <a:pt x="39" y="81279"/>
                </a:lnTo>
                <a:lnTo>
                  <a:pt x="0" y="83819"/>
                </a:lnTo>
                <a:lnTo>
                  <a:pt x="235" y="85089"/>
                </a:lnTo>
                <a:lnTo>
                  <a:pt x="629" y="87629"/>
                </a:lnTo>
                <a:lnTo>
                  <a:pt x="785" y="88899"/>
                </a:lnTo>
                <a:lnTo>
                  <a:pt x="1139" y="88899"/>
                </a:lnTo>
                <a:lnTo>
                  <a:pt x="1454" y="90169"/>
                </a:lnTo>
                <a:lnTo>
                  <a:pt x="1807" y="90169"/>
                </a:lnTo>
                <a:lnTo>
                  <a:pt x="2594" y="91439"/>
                </a:lnTo>
                <a:lnTo>
                  <a:pt x="3852" y="92709"/>
                </a:lnTo>
                <a:lnTo>
                  <a:pt x="5700" y="93979"/>
                </a:lnTo>
                <a:lnTo>
                  <a:pt x="5857" y="93979"/>
                </a:lnTo>
                <a:lnTo>
                  <a:pt x="5110" y="95249"/>
                </a:lnTo>
                <a:lnTo>
                  <a:pt x="4560" y="96519"/>
                </a:lnTo>
                <a:lnTo>
                  <a:pt x="4128" y="97789"/>
                </a:lnTo>
                <a:lnTo>
                  <a:pt x="3891" y="99059"/>
                </a:lnTo>
                <a:lnTo>
                  <a:pt x="3774" y="101599"/>
                </a:lnTo>
                <a:lnTo>
                  <a:pt x="59051" y="101599"/>
                </a:lnTo>
                <a:lnTo>
                  <a:pt x="58697" y="99059"/>
                </a:lnTo>
                <a:lnTo>
                  <a:pt x="58580" y="95249"/>
                </a:lnTo>
                <a:lnTo>
                  <a:pt x="50874" y="95249"/>
                </a:lnTo>
                <a:lnTo>
                  <a:pt x="50716" y="93979"/>
                </a:lnTo>
                <a:lnTo>
                  <a:pt x="50520" y="91439"/>
                </a:lnTo>
                <a:lnTo>
                  <a:pt x="49969" y="88899"/>
                </a:lnTo>
                <a:lnTo>
                  <a:pt x="49262" y="86359"/>
                </a:lnTo>
                <a:lnTo>
                  <a:pt x="48868" y="85089"/>
                </a:lnTo>
                <a:lnTo>
                  <a:pt x="48436" y="85089"/>
                </a:lnTo>
                <a:lnTo>
                  <a:pt x="47965" y="83819"/>
                </a:lnTo>
                <a:lnTo>
                  <a:pt x="47020" y="82549"/>
                </a:lnTo>
                <a:lnTo>
                  <a:pt x="38921" y="82549"/>
                </a:lnTo>
                <a:lnTo>
                  <a:pt x="38804" y="81279"/>
                </a:lnTo>
                <a:lnTo>
                  <a:pt x="38646" y="80009"/>
                </a:lnTo>
                <a:lnTo>
                  <a:pt x="38411" y="77469"/>
                </a:lnTo>
                <a:lnTo>
                  <a:pt x="38136" y="76199"/>
                </a:lnTo>
                <a:lnTo>
                  <a:pt x="37821" y="74929"/>
                </a:lnTo>
                <a:lnTo>
                  <a:pt x="37467" y="74929"/>
                </a:lnTo>
                <a:lnTo>
                  <a:pt x="36681" y="72389"/>
                </a:lnTo>
                <a:lnTo>
                  <a:pt x="36208" y="71119"/>
                </a:lnTo>
                <a:lnTo>
                  <a:pt x="35737" y="71119"/>
                </a:lnTo>
                <a:lnTo>
                  <a:pt x="35265" y="69849"/>
                </a:lnTo>
                <a:lnTo>
                  <a:pt x="27009" y="69849"/>
                </a:lnTo>
                <a:lnTo>
                  <a:pt x="27009" y="67309"/>
                </a:lnTo>
                <a:close/>
              </a:path>
              <a:path w="107314" h="128270">
                <a:moveTo>
                  <a:pt x="106266" y="78740"/>
                </a:moveTo>
                <a:lnTo>
                  <a:pt x="69784" y="78739"/>
                </a:lnTo>
                <a:lnTo>
                  <a:pt x="69745" y="82549"/>
                </a:lnTo>
                <a:lnTo>
                  <a:pt x="69981" y="83819"/>
                </a:lnTo>
                <a:lnTo>
                  <a:pt x="68683" y="83819"/>
                </a:lnTo>
                <a:lnTo>
                  <a:pt x="67386" y="85089"/>
                </a:lnTo>
                <a:lnTo>
                  <a:pt x="65184" y="85089"/>
                </a:lnTo>
                <a:lnTo>
                  <a:pt x="64241" y="86359"/>
                </a:lnTo>
                <a:lnTo>
                  <a:pt x="62629" y="86359"/>
                </a:lnTo>
                <a:lnTo>
                  <a:pt x="62000" y="87629"/>
                </a:lnTo>
                <a:lnTo>
                  <a:pt x="61450" y="87629"/>
                </a:lnTo>
                <a:lnTo>
                  <a:pt x="60978" y="88899"/>
                </a:lnTo>
                <a:lnTo>
                  <a:pt x="60545" y="88899"/>
                </a:lnTo>
                <a:lnTo>
                  <a:pt x="60231" y="90169"/>
                </a:lnTo>
                <a:lnTo>
                  <a:pt x="59995" y="90169"/>
                </a:lnTo>
                <a:lnTo>
                  <a:pt x="59799" y="91439"/>
                </a:lnTo>
                <a:lnTo>
                  <a:pt x="59641" y="92709"/>
                </a:lnTo>
                <a:lnTo>
                  <a:pt x="59562" y="95249"/>
                </a:lnTo>
                <a:lnTo>
                  <a:pt x="59720" y="96519"/>
                </a:lnTo>
                <a:lnTo>
                  <a:pt x="60074" y="97789"/>
                </a:lnTo>
                <a:lnTo>
                  <a:pt x="60625" y="99059"/>
                </a:lnTo>
                <a:lnTo>
                  <a:pt x="60860" y="100329"/>
                </a:lnTo>
                <a:lnTo>
                  <a:pt x="98917" y="100329"/>
                </a:lnTo>
                <a:lnTo>
                  <a:pt x="99780" y="99059"/>
                </a:lnTo>
                <a:lnTo>
                  <a:pt x="101275" y="99059"/>
                </a:lnTo>
                <a:lnTo>
                  <a:pt x="101942" y="97790"/>
                </a:lnTo>
                <a:lnTo>
                  <a:pt x="102540" y="97790"/>
                </a:lnTo>
                <a:lnTo>
                  <a:pt x="103126" y="96520"/>
                </a:lnTo>
                <a:lnTo>
                  <a:pt x="103632" y="96520"/>
                </a:lnTo>
                <a:lnTo>
                  <a:pt x="104506" y="95250"/>
                </a:lnTo>
                <a:lnTo>
                  <a:pt x="104506" y="82550"/>
                </a:lnTo>
                <a:lnTo>
                  <a:pt x="106817" y="82550"/>
                </a:lnTo>
                <a:lnTo>
                  <a:pt x="106507" y="80010"/>
                </a:lnTo>
                <a:lnTo>
                  <a:pt x="106266" y="78740"/>
                </a:lnTo>
                <a:close/>
              </a:path>
              <a:path w="107314" h="128270">
                <a:moveTo>
                  <a:pt x="58304" y="82549"/>
                </a:moveTo>
                <a:lnTo>
                  <a:pt x="50677" y="82549"/>
                </a:lnTo>
                <a:lnTo>
                  <a:pt x="51424" y="83819"/>
                </a:lnTo>
                <a:lnTo>
                  <a:pt x="51739" y="85089"/>
                </a:lnTo>
                <a:lnTo>
                  <a:pt x="52210" y="85089"/>
                </a:lnTo>
                <a:lnTo>
                  <a:pt x="52407" y="86359"/>
                </a:lnTo>
                <a:lnTo>
                  <a:pt x="52485" y="88899"/>
                </a:lnTo>
                <a:lnTo>
                  <a:pt x="52249" y="91439"/>
                </a:lnTo>
                <a:lnTo>
                  <a:pt x="51935" y="92709"/>
                </a:lnTo>
                <a:lnTo>
                  <a:pt x="51542" y="93979"/>
                </a:lnTo>
                <a:lnTo>
                  <a:pt x="50874" y="95249"/>
                </a:lnTo>
                <a:lnTo>
                  <a:pt x="58580" y="95249"/>
                </a:lnTo>
                <a:lnTo>
                  <a:pt x="58658" y="93979"/>
                </a:lnTo>
                <a:lnTo>
                  <a:pt x="58894" y="92709"/>
                </a:lnTo>
                <a:lnTo>
                  <a:pt x="59051" y="91439"/>
                </a:lnTo>
                <a:lnTo>
                  <a:pt x="59170" y="90169"/>
                </a:lnTo>
                <a:lnTo>
                  <a:pt x="59209" y="86359"/>
                </a:lnTo>
                <a:lnTo>
                  <a:pt x="59051" y="85089"/>
                </a:lnTo>
                <a:lnTo>
                  <a:pt x="58816" y="83819"/>
                </a:lnTo>
                <a:lnTo>
                  <a:pt x="58344" y="83819"/>
                </a:lnTo>
                <a:lnTo>
                  <a:pt x="58304" y="82549"/>
                </a:lnTo>
                <a:close/>
              </a:path>
              <a:path w="107314" h="128270">
                <a:moveTo>
                  <a:pt x="44937" y="81279"/>
                </a:moveTo>
                <a:lnTo>
                  <a:pt x="41871" y="81279"/>
                </a:lnTo>
                <a:lnTo>
                  <a:pt x="41005" y="82549"/>
                </a:lnTo>
                <a:lnTo>
                  <a:pt x="45448" y="82549"/>
                </a:lnTo>
                <a:lnTo>
                  <a:pt x="44937" y="81279"/>
                </a:lnTo>
                <a:close/>
              </a:path>
              <a:path w="107314" h="128270">
                <a:moveTo>
                  <a:pt x="70886" y="74929"/>
                </a:moveTo>
                <a:lnTo>
                  <a:pt x="48633" y="74929"/>
                </a:lnTo>
                <a:lnTo>
                  <a:pt x="48711" y="76199"/>
                </a:lnTo>
                <a:lnTo>
                  <a:pt x="48948" y="77469"/>
                </a:lnTo>
                <a:lnTo>
                  <a:pt x="49223" y="78739"/>
                </a:lnTo>
                <a:lnTo>
                  <a:pt x="49537" y="80009"/>
                </a:lnTo>
                <a:lnTo>
                  <a:pt x="50284" y="82549"/>
                </a:lnTo>
                <a:lnTo>
                  <a:pt x="58226" y="82549"/>
                </a:lnTo>
                <a:lnTo>
                  <a:pt x="58265" y="81279"/>
                </a:lnTo>
                <a:lnTo>
                  <a:pt x="58501" y="80009"/>
                </a:lnTo>
                <a:lnTo>
                  <a:pt x="59406" y="80009"/>
                </a:lnTo>
                <a:lnTo>
                  <a:pt x="59759" y="78739"/>
                </a:lnTo>
                <a:lnTo>
                  <a:pt x="68448" y="78739"/>
                </a:lnTo>
                <a:lnTo>
                  <a:pt x="69784" y="77469"/>
                </a:lnTo>
                <a:lnTo>
                  <a:pt x="70138" y="77469"/>
                </a:lnTo>
                <a:lnTo>
                  <a:pt x="70335" y="76199"/>
                </a:lnTo>
                <a:lnTo>
                  <a:pt x="70886" y="74929"/>
                </a:lnTo>
                <a:close/>
              </a:path>
              <a:path w="107314" h="128270">
                <a:moveTo>
                  <a:pt x="67347" y="80009"/>
                </a:moveTo>
                <a:lnTo>
                  <a:pt x="63258" y="80009"/>
                </a:lnTo>
                <a:lnTo>
                  <a:pt x="63573" y="81279"/>
                </a:lnTo>
                <a:lnTo>
                  <a:pt x="66993" y="81279"/>
                </a:lnTo>
                <a:lnTo>
                  <a:pt x="67347" y="80009"/>
                </a:lnTo>
                <a:close/>
              </a:path>
              <a:path w="107314" h="128270">
                <a:moveTo>
                  <a:pt x="68330" y="78739"/>
                </a:moveTo>
                <a:lnTo>
                  <a:pt x="61922" y="78739"/>
                </a:lnTo>
                <a:lnTo>
                  <a:pt x="62590" y="80009"/>
                </a:lnTo>
                <a:lnTo>
                  <a:pt x="67661" y="80009"/>
                </a:lnTo>
                <a:lnTo>
                  <a:pt x="68330" y="78739"/>
                </a:lnTo>
                <a:close/>
              </a:path>
              <a:path w="107314" h="128270">
                <a:moveTo>
                  <a:pt x="105714" y="77470"/>
                </a:moveTo>
                <a:lnTo>
                  <a:pt x="69981" y="77469"/>
                </a:lnTo>
                <a:lnTo>
                  <a:pt x="69863" y="78739"/>
                </a:lnTo>
                <a:lnTo>
                  <a:pt x="105990" y="78740"/>
                </a:lnTo>
                <a:lnTo>
                  <a:pt x="105714" y="77470"/>
                </a:lnTo>
                <a:close/>
              </a:path>
              <a:path w="107314" h="128270">
                <a:moveTo>
                  <a:pt x="104978" y="76200"/>
                </a:moveTo>
                <a:lnTo>
                  <a:pt x="70767" y="76199"/>
                </a:lnTo>
                <a:lnTo>
                  <a:pt x="70335" y="77469"/>
                </a:lnTo>
                <a:lnTo>
                  <a:pt x="105369" y="77470"/>
                </a:lnTo>
                <a:lnTo>
                  <a:pt x="104978" y="76200"/>
                </a:lnTo>
                <a:close/>
              </a:path>
              <a:path w="107314" h="128270">
                <a:moveTo>
                  <a:pt x="11519" y="74929"/>
                </a:moveTo>
                <a:lnTo>
                  <a:pt x="2280" y="74929"/>
                </a:lnTo>
                <a:lnTo>
                  <a:pt x="1768" y="76199"/>
                </a:lnTo>
                <a:lnTo>
                  <a:pt x="13170" y="76199"/>
                </a:lnTo>
                <a:lnTo>
                  <a:pt x="11519" y="74929"/>
                </a:lnTo>
                <a:close/>
              </a:path>
              <a:path w="107314" h="128270">
                <a:moveTo>
                  <a:pt x="104150" y="74930"/>
                </a:moveTo>
                <a:lnTo>
                  <a:pt x="71672" y="74929"/>
                </a:lnTo>
                <a:lnTo>
                  <a:pt x="71435" y="76199"/>
                </a:lnTo>
                <a:lnTo>
                  <a:pt x="104575" y="76200"/>
                </a:lnTo>
                <a:lnTo>
                  <a:pt x="104150" y="74930"/>
                </a:lnTo>
                <a:close/>
              </a:path>
              <a:path w="107314" h="128270">
                <a:moveTo>
                  <a:pt x="7429" y="73659"/>
                </a:moveTo>
                <a:lnTo>
                  <a:pt x="5307" y="73659"/>
                </a:lnTo>
                <a:lnTo>
                  <a:pt x="4403" y="74929"/>
                </a:lnTo>
                <a:lnTo>
                  <a:pt x="8687" y="74929"/>
                </a:lnTo>
                <a:lnTo>
                  <a:pt x="7429" y="73659"/>
                </a:lnTo>
                <a:close/>
              </a:path>
              <a:path w="107314" h="128270">
                <a:moveTo>
                  <a:pt x="60978" y="67309"/>
                </a:moveTo>
                <a:lnTo>
                  <a:pt x="40888" y="67309"/>
                </a:lnTo>
                <a:lnTo>
                  <a:pt x="41359" y="68579"/>
                </a:lnTo>
                <a:lnTo>
                  <a:pt x="42263" y="68579"/>
                </a:lnTo>
                <a:lnTo>
                  <a:pt x="43168" y="69849"/>
                </a:lnTo>
                <a:lnTo>
                  <a:pt x="44426" y="69849"/>
                </a:lnTo>
                <a:lnTo>
                  <a:pt x="45213" y="71119"/>
                </a:lnTo>
                <a:lnTo>
                  <a:pt x="48554" y="71119"/>
                </a:lnTo>
                <a:lnTo>
                  <a:pt x="48594" y="74929"/>
                </a:lnTo>
                <a:lnTo>
                  <a:pt x="57597" y="74929"/>
                </a:lnTo>
                <a:lnTo>
                  <a:pt x="57675" y="73659"/>
                </a:lnTo>
                <a:lnTo>
                  <a:pt x="57970" y="73659"/>
                </a:lnTo>
                <a:lnTo>
                  <a:pt x="58344" y="72389"/>
                </a:lnTo>
                <a:lnTo>
                  <a:pt x="59090" y="71119"/>
                </a:lnTo>
                <a:lnTo>
                  <a:pt x="59759" y="69849"/>
                </a:lnTo>
                <a:lnTo>
                  <a:pt x="60388" y="68579"/>
                </a:lnTo>
                <a:lnTo>
                  <a:pt x="60978" y="67309"/>
                </a:lnTo>
                <a:close/>
              </a:path>
              <a:path w="107314" h="128270">
                <a:moveTo>
                  <a:pt x="71632" y="73659"/>
                </a:moveTo>
                <a:lnTo>
                  <a:pt x="57970" y="73659"/>
                </a:lnTo>
                <a:lnTo>
                  <a:pt x="57597" y="74929"/>
                </a:lnTo>
                <a:lnTo>
                  <a:pt x="71239" y="74929"/>
                </a:lnTo>
                <a:lnTo>
                  <a:pt x="71632" y="73659"/>
                </a:lnTo>
                <a:close/>
              </a:path>
              <a:path w="107314" h="128270">
                <a:moveTo>
                  <a:pt x="93064" y="66040"/>
                </a:moveTo>
                <a:lnTo>
                  <a:pt x="81737" y="66039"/>
                </a:lnTo>
                <a:lnTo>
                  <a:pt x="81070" y="67309"/>
                </a:lnTo>
                <a:lnTo>
                  <a:pt x="80518" y="67309"/>
                </a:lnTo>
                <a:lnTo>
                  <a:pt x="80127" y="68579"/>
                </a:lnTo>
                <a:lnTo>
                  <a:pt x="79575" y="69849"/>
                </a:lnTo>
                <a:lnTo>
                  <a:pt x="78277" y="69849"/>
                </a:lnTo>
                <a:lnTo>
                  <a:pt x="77215" y="71119"/>
                </a:lnTo>
                <a:lnTo>
                  <a:pt x="74582" y="71119"/>
                </a:lnTo>
                <a:lnTo>
                  <a:pt x="73834" y="72389"/>
                </a:lnTo>
                <a:lnTo>
                  <a:pt x="73205" y="72389"/>
                </a:lnTo>
                <a:lnTo>
                  <a:pt x="72615" y="73659"/>
                </a:lnTo>
                <a:lnTo>
                  <a:pt x="71947" y="73659"/>
                </a:lnTo>
                <a:lnTo>
                  <a:pt x="71908" y="74929"/>
                </a:lnTo>
                <a:lnTo>
                  <a:pt x="95375" y="74930"/>
                </a:lnTo>
                <a:lnTo>
                  <a:pt x="95295" y="73660"/>
                </a:lnTo>
                <a:lnTo>
                  <a:pt x="95180" y="72390"/>
                </a:lnTo>
                <a:lnTo>
                  <a:pt x="94869" y="71120"/>
                </a:lnTo>
                <a:lnTo>
                  <a:pt x="94628" y="69850"/>
                </a:lnTo>
                <a:lnTo>
                  <a:pt x="94087" y="68580"/>
                </a:lnTo>
                <a:lnTo>
                  <a:pt x="93765" y="67310"/>
                </a:lnTo>
                <a:lnTo>
                  <a:pt x="93064" y="66040"/>
                </a:lnTo>
                <a:close/>
              </a:path>
              <a:path w="107314" h="128270">
                <a:moveTo>
                  <a:pt x="101712" y="73660"/>
                </a:moveTo>
                <a:lnTo>
                  <a:pt x="99193" y="73660"/>
                </a:lnTo>
                <a:lnTo>
                  <a:pt x="97813" y="74930"/>
                </a:lnTo>
                <a:lnTo>
                  <a:pt x="102218" y="74930"/>
                </a:lnTo>
                <a:lnTo>
                  <a:pt x="101712" y="73660"/>
                </a:lnTo>
                <a:close/>
              </a:path>
              <a:path w="107314" h="128270">
                <a:moveTo>
                  <a:pt x="69195" y="69849"/>
                </a:moveTo>
                <a:lnTo>
                  <a:pt x="62000" y="69849"/>
                </a:lnTo>
                <a:lnTo>
                  <a:pt x="61842" y="71119"/>
                </a:lnTo>
                <a:lnTo>
                  <a:pt x="61646" y="72389"/>
                </a:lnTo>
                <a:lnTo>
                  <a:pt x="61646" y="73659"/>
                </a:lnTo>
                <a:lnTo>
                  <a:pt x="71908" y="73659"/>
                </a:lnTo>
                <a:lnTo>
                  <a:pt x="71672" y="72389"/>
                </a:lnTo>
                <a:lnTo>
                  <a:pt x="71279" y="72389"/>
                </a:lnTo>
                <a:lnTo>
                  <a:pt x="71043" y="71119"/>
                </a:lnTo>
                <a:lnTo>
                  <a:pt x="69745" y="71119"/>
                </a:lnTo>
                <a:lnTo>
                  <a:pt x="69195" y="69849"/>
                </a:lnTo>
                <a:close/>
              </a:path>
              <a:path w="107314" h="128270">
                <a:moveTo>
                  <a:pt x="33143" y="68579"/>
                </a:moveTo>
                <a:lnTo>
                  <a:pt x="28031" y="68579"/>
                </a:lnTo>
                <a:lnTo>
                  <a:pt x="27481" y="69849"/>
                </a:lnTo>
                <a:lnTo>
                  <a:pt x="33692" y="69849"/>
                </a:lnTo>
                <a:lnTo>
                  <a:pt x="33143" y="68579"/>
                </a:lnTo>
                <a:close/>
              </a:path>
              <a:path w="107314" h="128270">
                <a:moveTo>
                  <a:pt x="67425" y="68579"/>
                </a:moveTo>
                <a:lnTo>
                  <a:pt x="62512" y="68579"/>
                </a:lnTo>
                <a:lnTo>
                  <a:pt x="62236" y="69849"/>
                </a:lnTo>
                <a:lnTo>
                  <a:pt x="67976" y="69849"/>
                </a:lnTo>
                <a:lnTo>
                  <a:pt x="67425" y="68579"/>
                </a:lnTo>
                <a:close/>
              </a:path>
              <a:path w="107314" h="128270">
                <a:moveTo>
                  <a:pt x="65499" y="67309"/>
                </a:moveTo>
                <a:lnTo>
                  <a:pt x="63770" y="67309"/>
                </a:lnTo>
                <a:lnTo>
                  <a:pt x="63258" y="68579"/>
                </a:lnTo>
                <a:lnTo>
                  <a:pt x="65932" y="68579"/>
                </a:lnTo>
                <a:lnTo>
                  <a:pt x="65499" y="67309"/>
                </a:lnTo>
                <a:close/>
              </a:path>
              <a:path w="107314" h="128270">
                <a:moveTo>
                  <a:pt x="26027" y="63499"/>
                </a:moveTo>
                <a:lnTo>
                  <a:pt x="12266" y="63499"/>
                </a:lnTo>
                <a:lnTo>
                  <a:pt x="11990" y="64769"/>
                </a:lnTo>
                <a:lnTo>
                  <a:pt x="11754" y="64769"/>
                </a:lnTo>
                <a:lnTo>
                  <a:pt x="11558" y="66039"/>
                </a:lnTo>
                <a:lnTo>
                  <a:pt x="11441" y="67309"/>
                </a:lnTo>
                <a:lnTo>
                  <a:pt x="26891" y="67309"/>
                </a:lnTo>
                <a:lnTo>
                  <a:pt x="26576" y="64769"/>
                </a:lnTo>
                <a:lnTo>
                  <a:pt x="26027" y="63499"/>
                </a:lnTo>
                <a:close/>
              </a:path>
              <a:path w="107314" h="128270">
                <a:moveTo>
                  <a:pt x="63455" y="64769"/>
                </a:moveTo>
                <a:lnTo>
                  <a:pt x="38450" y="64769"/>
                </a:lnTo>
                <a:lnTo>
                  <a:pt x="39904" y="67309"/>
                </a:lnTo>
                <a:lnTo>
                  <a:pt x="61528" y="67309"/>
                </a:lnTo>
                <a:lnTo>
                  <a:pt x="62000" y="66039"/>
                </a:lnTo>
                <a:lnTo>
                  <a:pt x="62826" y="66039"/>
                </a:lnTo>
                <a:lnTo>
                  <a:pt x="63455" y="64769"/>
                </a:lnTo>
                <a:close/>
              </a:path>
              <a:path w="107314" h="128270">
                <a:moveTo>
                  <a:pt x="91373" y="64770"/>
                </a:moveTo>
                <a:lnTo>
                  <a:pt x="82921" y="64769"/>
                </a:lnTo>
                <a:lnTo>
                  <a:pt x="82484" y="66039"/>
                </a:lnTo>
                <a:lnTo>
                  <a:pt x="92236" y="66040"/>
                </a:lnTo>
                <a:lnTo>
                  <a:pt x="91373" y="64770"/>
                </a:lnTo>
                <a:close/>
              </a:path>
              <a:path w="107314" h="128270">
                <a:moveTo>
                  <a:pt x="43718" y="63499"/>
                </a:moveTo>
                <a:lnTo>
                  <a:pt x="34597" y="63499"/>
                </a:lnTo>
                <a:lnTo>
                  <a:pt x="35462" y="64769"/>
                </a:lnTo>
                <a:lnTo>
                  <a:pt x="44701" y="64769"/>
                </a:lnTo>
                <a:lnTo>
                  <a:pt x="43718" y="63499"/>
                </a:lnTo>
                <a:close/>
              </a:path>
              <a:path w="107314" h="128270">
                <a:moveTo>
                  <a:pt x="73951" y="63499"/>
                </a:moveTo>
                <a:lnTo>
                  <a:pt x="46510" y="63499"/>
                </a:lnTo>
                <a:lnTo>
                  <a:pt x="47139" y="64769"/>
                </a:lnTo>
                <a:lnTo>
                  <a:pt x="72419" y="64769"/>
                </a:lnTo>
                <a:lnTo>
                  <a:pt x="73951" y="63499"/>
                </a:lnTo>
                <a:close/>
              </a:path>
              <a:path w="107314" h="128270">
                <a:moveTo>
                  <a:pt x="89442" y="63499"/>
                </a:moveTo>
                <a:lnTo>
                  <a:pt x="86337" y="63499"/>
                </a:lnTo>
                <a:lnTo>
                  <a:pt x="85313" y="64769"/>
                </a:lnTo>
                <a:lnTo>
                  <a:pt x="90430" y="64769"/>
                </a:lnTo>
                <a:lnTo>
                  <a:pt x="89442" y="63499"/>
                </a:lnTo>
                <a:close/>
              </a:path>
              <a:path w="107314" h="128270">
                <a:moveTo>
                  <a:pt x="25357" y="62229"/>
                </a:moveTo>
                <a:lnTo>
                  <a:pt x="13052" y="62229"/>
                </a:lnTo>
                <a:lnTo>
                  <a:pt x="12619" y="63499"/>
                </a:lnTo>
                <a:lnTo>
                  <a:pt x="25712" y="63499"/>
                </a:lnTo>
                <a:lnTo>
                  <a:pt x="25357" y="62229"/>
                </a:lnTo>
                <a:close/>
              </a:path>
              <a:path w="107314" h="128270">
                <a:moveTo>
                  <a:pt x="42617" y="62229"/>
                </a:moveTo>
                <a:lnTo>
                  <a:pt x="31098" y="62229"/>
                </a:lnTo>
                <a:lnTo>
                  <a:pt x="31885" y="63499"/>
                </a:lnTo>
                <a:lnTo>
                  <a:pt x="42932" y="63499"/>
                </a:lnTo>
                <a:lnTo>
                  <a:pt x="42617" y="62229"/>
                </a:lnTo>
                <a:close/>
              </a:path>
              <a:path w="107314" h="128270">
                <a:moveTo>
                  <a:pt x="82450" y="52069"/>
                </a:moveTo>
                <a:lnTo>
                  <a:pt x="44190" y="52069"/>
                </a:lnTo>
                <a:lnTo>
                  <a:pt x="44072" y="53339"/>
                </a:lnTo>
                <a:lnTo>
                  <a:pt x="43994" y="55879"/>
                </a:lnTo>
                <a:lnTo>
                  <a:pt x="44111" y="57149"/>
                </a:lnTo>
                <a:lnTo>
                  <a:pt x="44347" y="58419"/>
                </a:lnTo>
                <a:lnTo>
                  <a:pt x="44662" y="59689"/>
                </a:lnTo>
                <a:lnTo>
                  <a:pt x="45252" y="60959"/>
                </a:lnTo>
                <a:lnTo>
                  <a:pt x="46117" y="63499"/>
                </a:lnTo>
                <a:lnTo>
                  <a:pt x="76586" y="63499"/>
                </a:lnTo>
                <a:lnTo>
                  <a:pt x="77727" y="62229"/>
                </a:lnTo>
                <a:lnTo>
                  <a:pt x="79575" y="62229"/>
                </a:lnTo>
                <a:lnTo>
                  <a:pt x="80357" y="60959"/>
                </a:lnTo>
                <a:lnTo>
                  <a:pt x="80989" y="60959"/>
                </a:lnTo>
                <a:lnTo>
                  <a:pt x="81541" y="59689"/>
                </a:lnTo>
                <a:lnTo>
                  <a:pt x="81967" y="59689"/>
                </a:lnTo>
                <a:lnTo>
                  <a:pt x="82369" y="58419"/>
                </a:lnTo>
                <a:lnTo>
                  <a:pt x="82645" y="58419"/>
                </a:lnTo>
                <a:lnTo>
                  <a:pt x="82841" y="57149"/>
                </a:lnTo>
                <a:lnTo>
                  <a:pt x="82921" y="54609"/>
                </a:lnTo>
                <a:lnTo>
                  <a:pt x="82450" y="52069"/>
                </a:lnTo>
                <a:close/>
              </a:path>
              <a:path w="107314" h="128270">
                <a:moveTo>
                  <a:pt x="24179" y="60959"/>
                </a:moveTo>
                <a:lnTo>
                  <a:pt x="14113" y="60959"/>
                </a:lnTo>
                <a:lnTo>
                  <a:pt x="13524" y="62229"/>
                </a:lnTo>
                <a:lnTo>
                  <a:pt x="24572" y="62229"/>
                </a:lnTo>
                <a:lnTo>
                  <a:pt x="24179" y="60959"/>
                </a:lnTo>
                <a:close/>
              </a:path>
              <a:path w="107314" h="128270">
                <a:moveTo>
                  <a:pt x="41634" y="60959"/>
                </a:moveTo>
                <a:lnTo>
                  <a:pt x="29840" y="60959"/>
                </a:lnTo>
                <a:lnTo>
                  <a:pt x="30390" y="62229"/>
                </a:lnTo>
                <a:lnTo>
                  <a:pt x="42107" y="62229"/>
                </a:lnTo>
                <a:lnTo>
                  <a:pt x="41634" y="60959"/>
                </a:lnTo>
                <a:close/>
              </a:path>
              <a:path w="107314" h="128270">
                <a:moveTo>
                  <a:pt x="22802" y="59689"/>
                </a:moveTo>
                <a:lnTo>
                  <a:pt x="15490" y="59689"/>
                </a:lnTo>
                <a:lnTo>
                  <a:pt x="14742" y="60959"/>
                </a:lnTo>
                <a:lnTo>
                  <a:pt x="23706" y="60959"/>
                </a:lnTo>
                <a:lnTo>
                  <a:pt x="22802" y="59689"/>
                </a:lnTo>
                <a:close/>
              </a:path>
              <a:path w="107314" h="128270">
                <a:moveTo>
                  <a:pt x="41202" y="53339"/>
                </a:moveTo>
                <a:lnTo>
                  <a:pt x="30508" y="53339"/>
                </a:lnTo>
                <a:lnTo>
                  <a:pt x="30311" y="54609"/>
                </a:lnTo>
                <a:lnTo>
                  <a:pt x="30154" y="55879"/>
                </a:lnTo>
                <a:lnTo>
                  <a:pt x="29879" y="57149"/>
                </a:lnTo>
                <a:lnTo>
                  <a:pt x="29643" y="57149"/>
                </a:lnTo>
                <a:lnTo>
                  <a:pt x="29368" y="58419"/>
                </a:lnTo>
                <a:lnTo>
                  <a:pt x="29368" y="59689"/>
                </a:lnTo>
                <a:lnTo>
                  <a:pt x="29486" y="60959"/>
                </a:lnTo>
                <a:lnTo>
                  <a:pt x="42068" y="60959"/>
                </a:lnTo>
                <a:lnTo>
                  <a:pt x="42656" y="59689"/>
                </a:lnTo>
                <a:lnTo>
                  <a:pt x="43011" y="58419"/>
                </a:lnTo>
                <a:lnTo>
                  <a:pt x="43011" y="55879"/>
                </a:lnTo>
                <a:lnTo>
                  <a:pt x="42775" y="55879"/>
                </a:lnTo>
                <a:lnTo>
                  <a:pt x="42381" y="54609"/>
                </a:lnTo>
                <a:lnTo>
                  <a:pt x="41831" y="54609"/>
                </a:lnTo>
                <a:lnTo>
                  <a:pt x="41202" y="53339"/>
                </a:lnTo>
                <a:close/>
              </a:path>
              <a:path w="107314" h="128270">
                <a:moveTo>
                  <a:pt x="19579" y="58419"/>
                </a:moveTo>
                <a:lnTo>
                  <a:pt x="17219" y="58419"/>
                </a:lnTo>
                <a:lnTo>
                  <a:pt x="16276" y="59689"/>
                </a:lnTo>
                <a:lnTo>
                  <a:pt x="20444" y="59689"/>
                </a:lnTo>
                <a:lnTo>
                  <a:pt x="19579" y="58419"/>
                </a:lnTo>
                <a:close/>
              </a:path>
              <a:path w="107314" h="128270">
                <a:moveTo>
                  <a:pt x="39079" y="52069"/>
                </a:moveTo>
                <a:lnTo>
                  <a:pt x="31137" y="52069"/>
                </a:lnTo>
                <a:lnTo>
                  <a:pt x="30783" y="53339"/>
                </a:lnTo>
                <a:lnTo>
                  <a:pt x="39787" y="53339"/>
                </a:lnTo>
                <a:lnTo>
                  <a:pt x="39079" y="52069"/>
                </a:lnTo>
                <a:close/>
              </a:path>
              <a:path w="107314" h="128270">
                <a:moveTo>
                  <a:pt x="35934" y="50799"/>
                </a:moveTo>
                <a:lnTo>
                  <a:pt x="32041" y="50799"/>
                </a:lnTo>
                <a:lnTo>
                  <a:pt x="31334" y="52069"/>
                </a:lnTo>
                <a:lnTo>
                  <a:pt x="36445" y="52069"/>
                </a:lnTo>
                <a:lnTo>
                  <a:pt x="35934" y="50799"/>
                </a:lnTo>
                <a:close/>
              </a:path>
              <a:path w="107314" h="128270">
                <a:moveTo>
                  <a:pt x="81024" y="49529"/>
                </a:moveTo>
                <a:lnTo>
                  <a:pt x="44780" y="49529"/>
                </a:lnTo>
                <a:lnTo>
                  <a:pt x="44543" y="50799"/>
                </a:lnTo>
                <a:lnTo>
                  <a:pt x="44347" y="52069"/>
                </a:lnTo>
                <a:lnTo>
                  <a:pt x="82243" y="52069"/>
                </a:lnTo>
                <a:lnTo>
                  <a:pt x="81817" y="50799"/>
                </a:lnTo>
                <a:lnTo>
                  <a:pt x="81024" y="49529"/>
                </a:lnTo>
                <a:close/>
              </a:path>
              <a:path w="107314" h="128270">
                <a:moveTo>
                  <a:pt x="90821" y="40640"/>
                </a:moveTo>
                <a:lnTo>
                  <a:pt x="41831" y="40639"/>
                </a:lnTo>
                <a:lnTo>
                  <a:pt x="42775" y="43179"/>
                </a:lnTo>
                <a:lnTo>
                  <a:pt x="43482" y="44449"/>
                </a:lnTo>
                <a:lnTo>
                  <a:pt x="44976" y="46989"/>
                </a:lnTo>
                <a:lnTo>
                  <a:pt x="45488" y="48259"/>
                </a:lnTo>
                <a:lnTo>
                  <a:pt x="45094" y="49529"/>
                </a:lnTo>
                <a:lnTo>
                  <a:pt x="80679" y="49529"/>
                </a:lnTo>
                <a:lnTo>
                  <a:pt x="82565" y="48259"/>
                </a:lnTo>
                <a:lnTo>
                  <a:pt x="84209" y="46989"/>
                </a:lnTo>
                <a:lnTo>
                  <a:pt x="85670" y="45720"/>
                </a:lnTo>
                <a:lnTo>
                  <a:pt x="86969" y="45720"/>
                </a:lnTo>
                <a:lnTo>
                  <a:pt x="88027" y="44450"/>
                </a:lnTo>
                <a:lnTo>
                  <a:pt x="88970" y="43180"/>
                </a:lnTo>
                <a:lnTo>
                  <a:pt x="89718" y="43180"/>
                </a:lnTo>
                <a:lnTo>
                  <a:pt x="90350" y="41910"/>
                </a:lnTo>
                <a:lnTo>
                  <a:pt x="90821" y="40640"/>
                </a:lnTo>
                <a:close/>
              </a:path>
              <a:path w="107314" h="128270">
                <a:moveTo>
                  <a:pt x="91017" y="35560"/>
                </a:moveTo>
                <a:lnTo>
                  <a:pt x="40966" y="35559"/>
                </a:lnTo>
                <a:lnTo>
                  <a:pt x="41005" y="38099"/>
                </a:lnTo>
                <a:lnTo>
                  <a:pt x="41320" y="39369"/>
                </a:lnTo>
                <a:lnTo>
                  <a:pt x="41556" y="40639"/>
                </a:lnTo>
                <a:lnTo>
                  <a:pt x="91178" y="40640"/>
                </a:lnTo>
                <a:lnTo>
                  <a:pt x="91373" y="39370"/>
                </a:lnTo>
                <a:lnTo>
                  <a:pt x="91408" y="36830"/>
                </a:lnTo>
                <a:lnTo>
                  <a:pt x="91247" y="36830"/>
                </a:lnTo>
                <a:lnTo>
                  <a:pt x="91017" y="35560"/>
                </a:lnTo>
                <a:close/>
              </a:path>
              <a:path w="107314" h="128270">
                <a:moveTo>
                  <a:pt x="87717" y="31750"/>
                </a:moveTo>
                <a:lnTo>
                  <a:pt x="41752" y="31749"/>
                </a:lnTo>
                <a:lnTo>
                  <a:pt x="41398" y="33019"/>
                </a:lnTo>
                <a:lnTo>
                  <a:pt x="41163" y="34289"/>
                </a:lnTo>
                <a:lnTo>
                  <a:pt x="41005" y="35559"/>
                </a:lnTo>
                <a:lnTo>
                  <a:pt x="90695" y="35560"/>
                </a:lnTo>
                <a:lnTo>
                  <a:pt x="90350" y="34290"/>
                </a:lnTo>
                <a:lnTo>
                  <a:pt x="89959" y="34290"/>
                </a:lnTo>
                <a:lnTo>
                  <a:pt x="89085" y="33020"/>
                </a:lnTo>
                <a:lnTo>
                  <a:pt x="88614" y="33020"/>
                </a:lnTo>
                <a:lnTo>
                  <a:pt x="87717" y="31750"/>
                </a:lnTo>
                <a:close/>
              </a:path>
              <a:path w="107314" h="128270">
                <a:moveTo>
                  <a:pt x="89212" y="15240"/>
                </a:moveTo>
                <a:lnTo>
                  <a:pt x="49380" y="15239"/>
                </a:lnTo>
                <a:lnTo>
                  <a:pt x="48987" y="17779"/>
                </a:lnTo>
                <a:lnTo>
                  <a:pt x="48751" y="19049"/>
                </a:lnTo>
                <a:lnTo>
                  <a:pt x="48633" y="24129"/>
                </a:lnTo>
                <a:lnTo>
                  <a:pt x="48751" y="26669"/>
                </a:lnTo>
                <a:lnTo>
                  <a:pt x="47375" y="26669"/>
                </a:lnTo>
                <a:lnTo>
                  <a:pt x="46156" y="27939"/>
                </a:lnTo>
                <a:lnTo>
                  <a:pt x="45094" y="27939"/>
                </a:lnTo>
                <a:lnTo>
                  <a:pt x="44190" y="29209"/>
                </a:lnTo>
                <a:lnTo>
                  <a:pt x="43404" y="29209"/>
                </a:lnTo>
                <a:lnTo>
                  <a:pt x="42736" y="30479"/>
                </a:lnTo>
                <a:lnTo>
                  <a:pt x="42185" y="31749"/>
                </a:lnTo>
                <a:lnTo>
                  <a:pt x="86843" y="31750"/>
                </a:lnTo>
                <a:lnTo>
                  <a:pt x="85670" y="30480"/>
                </a:lnTo>
                <a:lnTo>
                  <a:pt x="85474" y="30480"/>
                </a:lnTo>
                <a:lnTo>
                  <a:pt x="86843" y="29210"/>
                </a:lnTo>
                <a:lnTo>
                  <a:pt x="91408" y="21590"/>
                </a:lnTo>
                <a:lnTo>
                  <a:pt x="91603" y="21590"/>
                </a:lnTo>
                <a:lnTo>
                  <a:pt x="91603" y="19050"/>
                </a:lnTo>
                <a:lnTo>
                  <a:pt x="91373" y="17780"/>
                </a:lnTo>
                <a:lnTo>
                  <a:pt x="91051" y="17780"/>
                </a:lnTo>
                <a:lnTo>
                  <a:pt x="90695" y="16510"/>
                </a:lnTo>
                <a:lnTo>
                  <a:pt x="89752" y="16510"/>
                </a:lnTo>
                <a:lnTo>
                  <a:pt x="89212" y="15240"/>
                </a:lnTo>
                <a:close/>
              </a:path>
              <a:path w="107314" h="128270">
                <a:moveTo>
                  <a:pt x="81461" y="5080"/>
                </a:moveTo>
                <a:lnTo>
                  <a:pt x="62432" y="5079"/>
                </a:lnTo>
                <a:lnTo>
                  <a:pt x="61803" y="6349"/>
                </a:lnTo>
                <a:lnTo>
                  <a:pt x="60742" y="7619"/>
                </a:lnTo>
                <a:lnTo>
                  <a:pt x="59641" y="8889"/>
                </a:lnTo>
                <a:lnTo>
                  <a:pt x="59248" y="10159"/>
                </a:lnTo>
                <a:lnTo>
                  <a:pt x="52761" y="10159"/>
                </a:lnTo>
                <a:lnTo>
                  <a:pt x="52132" y="11429"/>
                </a:lnTo>
                <a:lnTo>
                  <a:pt x="51110" y="11429"/>
                </a:lnTo>
                <a:lnTo>
                  <a:pt x="50638" y="12699"/>
                </a:lnTo>
                <a:lnTo>
                  <a:pt x="50245" y="12699"/>
                </a:lnTo>
                <a:lnTo>
                  <a:pt x="49616" y="15239"/>
                </a:lnTo>
                <a:lnTo>
                  <a:pt x="87395" y="15240"/>
                </a:lnTo>
                <a:lnTo>
                  <a:pt x="86774" y="13970"/>
                </a:lnTo>
                <a:lnTo>
                  <a:pt x="82208" y="13970"/>
                </a:lnTo>
                <a:lnTo>
                  <a:pt x="82323" y="12700"/>
                </a:lnTo>
                <a:lnTo>
                  <a:pt x="82243" y="8890"/>
                </a:lnTo>
                <a:lnTo>
                  <a:pt x="82128" y="7620"/>
                </a:lnTo>
                <a:lnTo>
                  <a:pt x="81967" y="7620"/>
                </a:lnTo>
                <a:lnTo>
                  <a:pt x="81737" y="6350"/>
                </a:lnTo>
                <a:lnTo>
                  <a:pt x="81461" y="5080"/>
                </a:lnTo>
                <a:close/>
              </a:path>
              <a:path w="107314" h="128270">
                <a:moveTo>
                  <a:pt x="80794" y="3810"/>
                </a:moveTo>
                <a:lnTo>
                  <a:pt x="63887" y="3809"/>
                </a:lnTo>
                <a:lnTo>
                  <a:pt x="63141" y="5079"/>
                </a:lnTo>
                <a:lnTo>
                  <a:pt x="81150" y="5080"/>
                </a:lnTo>
                <a:lnTo>
                  <a:pt x="80794" y="3810"/>
                </a:lnTo>
                <a:close/>
              </a:path>
              <a:path w="107314" h="128270">
                <a:moveTo>
                  <a:pt x="79966" y="2540"/>
                </a:moveTo>
                <a:lnTo>
                  <a:pt x="65617" y="2539"/>
                </a:lnTo>
                <a:lnTo>
                  <a:pt x="64713" y="3809"/>
                </a:lnTo>
                <a:lnTo>
                  <a:pt x="80403" y="3810"/>
                </a:lnTo>
                <a:lnTo>
                  <a:pt x="79966" y="2540"/>
                </a:lnTo>
                <a:close/>
              </a:path>
              <a:path w="107314" h="128270">
                <a:moveTo>
                  <a:pt x="78471" y="1270"/>
                </a:moveTo>
                <a:lnTo>
                  <a:pt x="67583" y="1269"/>
                </a:lnTo>
                <a:lnTo>
                  <a:pt x="66561" y="2539"/>
                </a:lnTo>
                <a:lnTo>
                  <a:pt x="79494" y="2540"/>
                </a:lnTo>
                <a:lnTo>
                  <a:pt x="78471" y="1270"/>
                </a:lnTo>
                <a:close/>
              </a:path>
              <a:path w="107314" h="128270">
                <a:moveTo>
                  <a:pt x="75486" y="0"/>
                </a:moveTo>
                <a:lnTo>
                  <a:pt x="72183" y="0"/>
                </a:lnTo>
                <a:lnTo>
                  <a:pt x="70847" y="1269"/>
                </a:lnTo>
                <a:lnTo>
                  <a:pt x="76115" y="1270"/>
                </a:lnTo>
                <a:lnTo>
                  <a:pt x="7548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88154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12685" y="8127"/>
                </a:moveTo>
                <a:lnTo>
                  <a:pt x="11585" y="8127"/>
                </a:lnTo>
                <a:lnTo>
                  <a:pt x="11074" y="8254"/>
                </a:lnTo>
                <a:lnTo>
                  <a:pt x="10602" y="8254"/>
                </a:lnTo>
                <a:lnTo>
                  <a:pt x="9383" y="8635"/>
                </a:lnTo>
                <a:lnTo>
                  <a:pt x="8715" y="9016"/>
                </a:lnTo>
                <a:lnTo>
                  <a:pt x="8440" y="9270"/>
                </a:lnTo>
                <a:lnTo>
                  <a:pt x="8165" y="9397"/>
                </a:lnTo>
                <a:lnTo>
                  <a:pt x="5962" y="13207"/>
                </a:lnTo>
                <a:lnTo>
                  <a:pt x="5844" y="13588"/>
                </a:lnTo>
                <a:lnTo>
                  <a:pt x="5648" y="14731"/>
                </a:lnTo>
                <a:lnTo>
                  <a:pt x="5525" y="19303"/>
                </a:lnTo>
                <a:lnTo>
                  <a:pt x="5733" y="20954"/>
                </a:lnTo>
                <a:lnTo>
                  <a:pt x="6278" y="23875"/>
                </a:lnTo>
                <a:lnTo>
                  <a:pt x="6395" y="24129"/>
                </a:lnTo>
                <a:lnTo>
                  <a:pt x="5215" y="24764"/>
                </a:lnTo>
                <a:lnTo>
                  <a:pt x="0" y="32892"/>
                </a:lnTo>
                <a:lnTo>
                  <a:pt x="118" y="34035"/>
                </a:lnTo>
                <a:lnTo>
                  <a:pt x="4534" y="43052"/>
                </a:lnTo>
                <a:lnTo>
                  <a:pt x="4508" y="44195"/>
                </a:lnTo>
                <a:lnTo>
                  <a:pt x="4194" y="47243"/>
                </a:lnTo>
                <a:lnTo>
                  <a:pt x="4070" y="55498"/>
                </a:lnTo>
                <a:lnTo>
                  <a:pt x="4179" y="57403"/>
                </a:lnTo>
                <a:lnTo>
                  <a:pt x="4390" y="59816"/>
                </a:lnTo>
                <a:lnTo>
                  <a:pt x="4626" y="61340"/>
                </a:lnTo>
                <a:lnTo>
                  <a:pt x="4823" y="62864"/>
                </a:lnTo>
                <a:lnTo>
                  <a:pt x="10288" y="78612"/>
                </a:lnTo>
                <a:lnTo>
                  <a:pt x="10563" y="79374"/>
                </a:lnTo>
                <a:lnTo>
                  <a:pt x="10798" y="80263"/>
                </a:lnTo>
                <a:lnTo>
                  <a:pt x="11074" y="81025"/>
                </a:lnTo>
                <a:lnTo>
                  <a:pt x="11663" y="83438"/>
                </a:lnTo>
                <a:lnTo>
                  <a:pt x="11998" y="85343"/>
                </a:lnTo>
                <a:lnTo>
                  <a:pt x="12189" y="86613"/>
                </a:lnTo>
                <a:lnTo>
                  <a:pt x="12332" y="87883"/>
                </a:lnTo>
                <a:lnTo>
                  <a:pt x="12450" y="96011"/>
                </a:lnTo>
                <a:lnTo>
                  <a:pt x="12297" y="96900"/>
                </a:lnTo>
                <a:lnTo>
                  <a:pt x="12253" y="100456"/>
                </a:lnTo>
                <a:lnTo>
                  <a:pt x="12371" y="101091"/>
                </a:lnTo>
                <a:lnTo>
                  <a:pt x="12528" y="101599"/>
                </a:lnTo>
                <a:lnTo>
                  <a:pt x="13118" y="102742"/>
                </a:lnTo>
                <a:lnTo>
                  <a:pt x="13314" y="102869"/>
                </a:lnTo>
                <a:lnTo>
                  <a:pt x="13472" y="103123"/>
                </a:lnTo>
                <a:lnTo>
                  <a:pt x="13865" y="103250"/>
                </a:lnTo>
                <a:lnTo>
                  <a:pt x="14062" y="101726"/>
                </a:lnTo>
                <a:lnTo>
                  <a:pt x="14361" y="98170"/>
                </a:lnTo>
                <a:lnTo>
                  <a:pt x="14488" y="95630"/>
                </a:lnTo>
                <a:lnTo>
                  <a:pt x="14405" y="87883"/>
                </a:lnTo>
                <a:lnTo>
                  <a:pt x="11742" y="70992"/>
                </a:lnTo>
                <a:lnTo>
                  <a:pt x="11332" y="69341"/>
                </a:lnTo>
                <a:lnTo>
                  <a:pt x="10878" y="67309"/>
                </a:lnTo>
                <a:lnTo>
                  <a:pt x="10759" y="66166"/>
                </a:lnTo>
                <a:lnTo>
                  <a:pt x="10759" y="62229"/>
                </a:lnTo>
                <a:lnTo>
                  <a:pt x="11034" y="60578"/>
                </a:lnTo>
                <a:lnTo>
                  <a:pt x="11427" y="59181"/>
                </a:lnTo>
                <a:lnTo>
                  <a:pt x="11538" y="58927"/>
                </a:lnTo>
                <a:lnTo>
                  <a:pt x="8833" y="58927"/>
                </a:lnTo>
                <a:lnTo>
                  <a:pt x="5530" y="33908"/>
                </a:lnTo>
                <a:lnTo>
                  <a:pt x="12647" y="33908"/>
                </a:lnTo>
                <a:lnTo>
                  <a:pt x="12369" y="32765"/>
                </a:lnTo>
                <a:lnTo>
                  <a:pt x="11703" y="30733"/>
                </a:lnTo>
                <a:lnTo>
                  <a:pt x="11507" y="30352"/>
                </a:lnTo>
                <a:lnTo>
                  <a:pt x="10720" y="28574"/>
                </a:lnTo>
                <a:lnTo>
                  <a:pt x="10371" y="27558"/>
                </a:lnTo>
                <a:lnTo>
                  <a:pt x="9886" y="25653"/>
                </a:lnTo>
                <a:lnTo>
                  <a:pt x="9651" y="24129"/>
                </a:lnTo>
                <a:lnTo>
                  <a:pt x="9737" y="18922"/>
                </a:lnTo>
                <a:lnTo>
                  <a:pt x="10288" y="16382"/>
                </a:lnTo>
                <a:lnTo>
                  <a:pt x="11270" y="13715"/>
                </a:lnTo>
                <a:lnTo>
                  <a:pt x="11703" y="12826"/>
                </a:lnTo>
                <a:lnTo>
                  <a:pt x="17797" y="12826"/>
                </a:lnTo>
                <a:lnTo>
                  <a:pt x="17679" y="9905"/>
                </a:lnTo>
                <a:lnTo>
                  <a:pt x="17639" y="9651"/>
                </a:lnTo>
                <a:lnTo>
                  <a:pt x="16814" y="9270"/>
                </a:lnTo>
                <a:lnTo>
                  <a:pt x="15281" y="8762"/>
                </a:lnTo>
                <a:lnTo>
                  <a:pt x="13904" y="8381"/>
                </a:lnTo>
                <a:lnTo>
                  <a:pt x="12685" y="8127"/>
                </a:lnTo>
                <a:close/>
              </a:path>
              <a:path w="36195" h="103504">
                <a:moveTo>
                  <a:pt x="35354" y="25272"/>
                </a:moveTo>
                <a:lnTo>
                  <a:pt x="21571" y="25272"/>
                </a:lnTo>
                <a:lnTo>
                  <a:pt x="22711" y="25399"/>
                </a:lnTo>
                <a:lnTo>
                  <a:pt x="23969" y="25780"/>
                </a:lnTo>
                <a:lnTo>
                  <a:pt x="23262" y="26161"/>
                </a:lnTo>
                <a:lnTo>
                  <a:pt x="22711" y="26542"/>
                </a:lnTo>
                <a:lnTo>
                  <a:pt x="22043" y="27177"/>
                </a:lnTo>
                <a:lnTo>
                  <a:pt x="21689" y="27558"/>
                </a:lnTo>
                <a:lnTo>
                  <a:pt x="21256" y="27939"/>
                </a:lnTo>
                <a:lnTo>
                  <a:pt x="20635" y="28828"/>
                </a:lnTo>
                <a:lnTo>
                  <a:pt x="19881" y="29844"/>
                </a:lnTo>
                <a:lnTo>
                  <a:pt x="19290" y="30733"/>
                </a:lnTo>
                <a:lnTo>
                  <a:pt x="8833" y="58927"/>
                </a:lnTo>
                <a:lnTo>
                  <a:pt x="11538" y="58927"/>
                </a:lnTo>
                <a:lnTo>
                  <a:pt x="11978" y="57911"/>
                </a:lnTo>
                <a:lnTo>
                  <a:pt x="12253" y="57403"/>
                </a:lnTo>
                <a:lnTo>
                  <a:pt x="16460" y="53212"/>
                </a:lnTo>
                <a:lnTo>
                  <a:pt x="20077" y="51561"/>
                </a:lnTo>
                <a:lnTo>
                  <a:pt x="21610" y="50799"/>
                </a:lnTo>
                <a:lnTo>
                  <a:pt x="22987" y="50037"/>
                </a:lnTo>
                <a:lnTo>
                  <a:pt x="24166" y="49148"/>
                </a:lnTo>
                <a:lnTo>
                  <a:pt x="25227" y="48386"/>
                </a:lnTo>
                <a:lnTo>
                  <a:pt x="29133" y="42417"/>
                </a:lnTo>
                <a:lnTo>
                  <a:pt x="29085" y="40258"/>
                </a:lnTo>
                <a:lnTo>
                  <a:pt x="25974" y="35178"/>
                </a:lnTo>
                <a:lnTo>
                  <a:pt x="25424" y="34289"/>
                </a:lnTo>
                <a:lnTo>
                  <a:pt x="27429" y="32003"/>
                </a:lnTo>
                <a:lnTo>
                  <a:pt x="28962" y="31241"/>
                </a:lnTo>
                <a:lnTo>
                  <a:pt x="30299" y="30352"/>
                </a:lnTo>
                <a:lnTo>
                  <a:pt x="32500" y="28701"/>
                </a:lnTo>
                <a:lnTo>
                  <a:pt x="34152" y="27050"/>
                </a:lnTo>
                <a:lnTo>
                  <a:pt x="35289" y="25399"/>
                </a:lnTo>
                <a:close/>
              </a:path>
              <a:path w="36195" h="103504">
                <a:moveTo>
                  <a:pt x="12647" y="33908"/>
                </a:moveTo>
                <a:lnTo>
                  <a:pt x="5530" y="33908"/>
                </a:lnTo>
                <a:lnTo>
                  <a:pt x="8046" y="36067"/>
                </a:lnTo>
                <a:lnTo>
                  <a:pt x="8991" y="37083"/>
                </a:lnTo>
                <a:lnTo>
                  <a:pt x="9934" y="38353"/>
                </a:lnTo>
                <a:lnTo>
                  <a:pt x="10878" y="39877"/>
                </a:lnTo>
                <a:lnTo>
                  <a:pt x="11270" y="40639"/>
                </a:lnTo>
                <a:lnTo>
                  <a:pt x="11782" y="40258"/>
                </a:lnTo>
                <a:lnTo>
                  <a:pt x="12921" y="37083"/>
                </a:lnTo>
                <a:lnTo>
                  <a:pt x="12804" y="34670"/>
                </a:lnTo>
                <a:lnTo>
                  <a:pt x="12647" y="33908"/>
                </a:lnTo>
                <a:close/>
              </a:path>
              <a:path w="36195" h="103504">
                <a:moveTo>
                  <a:pt x="33916" y="0"/>
                </a:moveTo>
                <a:lnTo>
                  <a:pt x="18347" y="26161"/>
                </a:lnTo>
                <a:lnTo>
                  <a:pt x="18701" y="25907"/>
                </a:lnTo>
                <a:lnTo>
                  <a:pt x="19172" y="25653"/>
                </a:lnTo>
                <a:lnTo>
                  <a:pt x="19801" y="25526"/>
                </a:lnTo>
                <a:lnTo>
                  <a:pt x="20195" y="25399"/>
                </a:lnTo>
                <a:lnTo>
                  <a:pt x="21059" y="25272"/>
                </a:lnTo>
                <a:lnTo>
                  <a:pt x="35354" y="25272"/>
                </a:lnTo>
                <a:lnTo>
                  <a:pt x="35680" y="24637"/>
                </a:lnTo>
                <a:lnTo>
                  <a:pt x="36002" y="23875"/>
                </a:lnTo>
                <a:lnTo>
                  <a:pt x="36198" y="23113"/>
                </a:lnTo>
                <a:lnTo>
                  <a:pt x="36140" y="20319"/>
                </a:lnTo>
                <a:lnTo>
                  <a:pt x="36030" y="19811"/>
                </a:lnTo>
                <a:lnTo>
                  <a:pt x="35761" y="19049"/>
                </a:lnTo>
                <a:lnTo>
                  <a:pt x="34898" y="17398"/>
                </a:lnTo>
                <a:lnTo>
                  <a:pt x="34542" y="17017"/>
                </a:lnTo>
                <a:lnTo>
                  <a:pt x="33838" y="16128"/>
                </a:lnTo>
                <a:lnTo>
                  <a:pt x="32816" y="15112"/>
                </a:lnTo>
                <a:lnTo>
                  <a:pt x="32265" y="14604"/>
                </a:lnTo>
                <a:lnTo>
                  <a:pt x="31754" y="14223"/>
                </a:lnTo>
                <a:lnTo>
                  <a:pt x="32029" y="13969"/>
                </a:lnTo>
                <a:lnTo>
                  <a:pt x="32658" y="13207"/>
                </a:lnTo>
                <a:lnTo>
                  <a:pt x="33051" y="12572"/>
                </a:lnTo>
                <a:lnTo>
                  <a:pt x="33484" y="11937"/>
                </a:lnTo>
                <a:lnTo>
                  <a:pt x="35209" y="6349"/>
                </a:lnTo>
                <a:lnTo>
                  <a:pt x="35094" y="3683"/>
                </a:lnTo>
                <a:lnTo>
                  <a:pt x="34783" y="2286"/>
                </a:lnTo>
                <a:lnTo>
                  <a:pt x="34270" y="762"/>
                </a:lnTo>
                <a:lnTo>
                  <a:pt x="33916" y="0"/>
                </a:lnTo>
                <a:close/>
              </a:path>
              <a:path w="36195" h="103504">
                <a:moveTo>
                  <a:pt x="17797" y="12826"/>
                </a:moveTo>
                <a:lnTo>
                  <a:pt x="11703" y="12826"/>
                </a:lnTo>
                <a:lnTo>
                  <a:pt x="11762" y="13588"/>
                </a:lnTo>
                <a:lnTo>
                  <a:pt x="11880" y="14604"/>
                </a:lnTo>
                <a:lnTo>
                  <a:pt x="16342" y="24256"/>
                </a:lnTo>
                <a:lnTo>
                  <a:pt x="17010" y="21208"/>
                </a:lnTo>
                <a:lnTo>
                  <a:pt x="17443" y="18414"/>
                </a:lnTo>
                <a:lnTo>
                  <a:pt x="17569" y="17398"/>
                </a:lnTo>
                <a:lnTo>
                  <a:pt x="17692" y="15747"/>
                </a:lnTo>
                <a:lnTo>
                  <a:pt x="17797" y="1282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57612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45314" y="54483"/>
                </a:moveTo>
                <a:lnTo>
                  <a:pt x="36740" y="54483"/>
                </a:lnTo>
                <a:lnTo>
                  <a:pt x="37448" y="54737"/>
                </a:lnTo>
                <a:lnTo>
                  <a:pt x="38863" y="55118"/>
                </a:lnTo>
                <a:lnTo>
                  <a:pt x="40121" y="55753"/>
                </a:lnTo>
                <a:lnTo>
                  <a:pt x="47198" y="66167"/>
                </a:lnTo>
                <a:lnTo>
                  <a:pt x="47787" y="66167"/>
                </a:lnTo>
                <a:lnTo>
                  <a:pt x="50029" y="65786"/>
                </a:lnTo>
                <a:lnTo>
                  <a:pt x="50658" y="65532"/>
                </a:lnTo>
                <a:lnTo>
                  <a:pt x="51641" y="65024"/>
                </a:lnTo>
                <a:lnTo>
                  <a:pt x="51822" y="63754"/>
                </a:lnTo>
                <a:lnTo>
                  <a:pt x="51994" y="62865"/>
                </a:lnTo>
                <a:lnTo>
                  <a:pt x="52230" y="61849"/>
                </a:lnTo>
                <a:lnTo>
                  <a:pt x="52820" y="59944"/>
                </a:lnTo>
                <a:lnTo>
                  <a:pt x="52983" y="59563"/>
                </a:lnTo>
                <a:lnTo>
                  <a:pt x="47867" y="59563"/>
                </a:lnTo>
                <a:lnTo>
                  <a:pt x="45800" y="55372"/>
                </a:lnTo>
                <a:lnTo>
                  <a:pt x="45314" y="54483"/>
                </a:lnTo>
                <a:close/>
              </a:path>
              <a:path w="82550" h="66675">
                <a:moveTo>
                  <a:pt x="53331" y="24257"/>
                </a:moveTo>
                <a:lnTo>
                  <a:pt x="52977" y="24257"/>
                </a:lnTo>
                <a:lnTo>
                  <a:pt x="52663" y="24384"/>
                </a:lnTo>
                <a:lnTo>
                  <a:pt x="51758" y="24511"/>
                </a:lnTo>
                <a:lnTo>
                  <a:pt x="51523" y="24765"/>
                </a:lnTo>
                <a:lnTo>
                  <a:pt x="50854" y="25146"/>
                </a:lnTo>
                <a:lnTo>
                  <a:pt x="50029" y="26289"/>
                </a:lnTo>
                <a:lnTo>
                  <a:pt x="49320" y="27940"/>
                </a:lnTo>
                <a:lnTo>
                  <a:pt x="48947" y="29464"/>
                </a:lnTo>
                <a:lnTo>
                  <a:pt x="48832" y="32131"/>
                </a:lnTo>
                <a:lnTo>
                  <a:pt x="48956" y="33528"/>
                </a:lnTo>
                <a:lnTo>
                  <a:pt x="49179" y="34798"/>
                </a:lnTo>
                <a:lnTo>
                  <a:pt x="49519" y="36322"/>
                </a:lnTo>
                <a:lnTo>
                  <a:pt x="50264" y="38608"/>
                </a:lnTo>
                <a:lnTo>
                  <a:pt x="50336" y="39370"/>
                </a:lnTo>
                <a:lnTo>
                  <a:pt x="48771" y="48895"/>
                </a:lnTo>
                <a:lnTo>
                  <a:pt x="48416" y="49784"/>
                </a:lnTo>
                <a:lnTo>
                  <a:pt x="47906" y="51689"/>
                </a:lnTo>
                <a:lnTo>
                  <a:pt x="47827" y="52197"/>
                </a:lnTo>
                <a:lnTo>
                  <a:pt x="47709" y="58420"/>
                </a:lnTo>
                <a:lnTo>
                  <a:pt x="47867" y="59563"/>
                </a:lnTo>
                <a:lnTo>
                  <a:pt x="52983" y="59563"/>
                </a:lnTo>
                <a:lnTo>
                  <a:pt x="53528" y="58293"/>
                </a:lnTo>
                <a:lnTo>
                  <a:pt x="54314" y="56769"/>
                </a:lnTo>
                <a:lnTo>
                  <a:pt x="55139" y="55372"/>
                </a:lnTo>
                <a:lnTo>
                  <a:pt x="56718" y="53467"/>
                </a:lnTo>
                <a:lnTo>
                  <a:pt x="57200" y="52959"/>
                </a:lnTo>
                <a:lnTo>
                  <a:pt x="51916" y="52959"/>
                </a:lnTo>
                <a:lnTo>
                  <a:pt x="54364" y="37719"/>
                </a:lnTo>
                <a:lnTo>
                  <a:pt x="54274" y="33020"/>
                </a:lnTo>
                <a:lnTo>
                  <a:pt x="54039" y="31242"/>
                </a:lnTo>
                <a:lnTo>
                  <a:pt x="60369" y="31242"/>
                </a:lnTo>
                <a:lnTo>
                  <a:pt x="61470" y="28321"/>
                </a:lnTo>
                <a:lnTo>
                  <a:pt x="61986" y="26543"/>
                </a:lnTo>
                <a:lnTo>
                  <a:pt x="58718" y="26543"/>
                </a:lnTo>
                <a:lnTo>
                  <a:pt x="57852" y="26289"/>
                </a:lnTo>
                <a:lnTo>
                  <a:pt x="57696" y="26162"/>
                </a:lnTo>
                <a:lnTo>
                  <a:pt x="56555" y="25400"/>
                </a:lnTo>
                <a:lnTo>
                  <a:pt x="56005" y="25146"/>
                </a:lnTo>
                <a:lnTo>
                  <a:pt x="55022" y="24638"/>
                </a:lnTo>
                <a:lnTo>
                  <a:pt x="54550" y="24511"/>
                </a:lnTo>
                <a:lnTo>
                  <a:pt x="53725" y="24384"/>
                </a:lnTo>
                <a:lnTo>
                  <a:pt x="53331" y="24257"/>
                </a:lnTo>
                <a:close/>
              </a:path>
              <a:path w="82550" h="66675">
                <a:moveTo>
                  <a:pt x="3832" y="0"/>
                </a:moveTo>
                <a:lnTo>
                  <a:pt x="1466" y="9651"/>
                </a:lnTo>
                <a:lnTo>
                  <a:pt x="1587" y="10921"/>
                </a:lnTo>
                <a:lnTo>
                  <a:pt x="1809" y="12445"/>
                </a:lnTo>
                <a:lnTo>
                  <a:pt x="2258" y="14477"/>
                </a:lnTo>
                <a:lnTo>
                  <a:pt x="2693" y="16001"/>
                </a:lnTo>
                <a:lnTo>
                  <a:pt x="1945" y="16763"/>
                </a:lnTo>
                <a:lnTo>
                  <a:pt x="0" y="22351"/>
                </a:lnTo>
                <a:lnTo>
                  <a:pt x="114" y="22859"/>
                </a:lnTo>
                <a:lnTo>
                  <a:pt x="2732" y="26923"/>
                </a:lnTo>
                <a:lnTo>
                  <a:pt x="3242" y="27431"/>
                </a:lnTo>
                <a:lnTo>
                  <a:pt x="3715" y="27812"/>
                </a:lnTo>
                <a:lnTo>
                  <a:pt x="6192" y="29463"/>
                </a:lnTo>
                <a:lnTo>
                  <a:pt x="7686" y="30225"/>
                </a:lnTo>
                <a:lnTo>
                  <a:pt x="8276" y="30479"/>
                </a:lnTo>
                <a:lnTo>
                  <a:pt x="11067" y="32003"/>
                </a:lnTo>
                <a:lnTo>
                  <a:pt x="15077" y="35814"/>
                </a:lnTo>
                <a:lnTo>
                  <a:pt x="14644" y="36703"/>
                </a:lnTo>
                <a:lnTo>
                  <a:pt x="14330" y="37718"/>
                </a:lnTo>
                <a:lnTo>
                  <a:pt x="14212" y="40639"/>
                </a:lnTo>
                <a:lnTo>
                  <a:pt x="14330" y="41020"/>
                </a:lnTo>
                <a:lnTo>
                  <a:pt x="14723" y="41909"/>
                </a:lnTo>
                <a:lnTo>
                  <a:pt x="15312" y="42798"/>
                </a:lnTo>
                <a:lnTo>
                  <a:pt x="16021" y="43306"/>
                </a:lnTo>
                <a:lnTo>
                  <a:pt x="16806" y="43942"/>
                </a:lnTo>
                <a:lnTo>
                  <a:pt x="17200" y="44196"/>
                </a:lnTo>
                <a:lnTo>
                  <a:pt x="17632" y="44323"/>
                </a:lnTo>
                <a:lnTo>
                  <a:pt x="18458" y="44704"/>
                </a:lnTo>
                <a:lnTo>
                  <a:pt x="19283" y="44958"/>
                </a:lnTo>
                <a:lnTo>
                  <a:pt x="20031" y="45085"/>
                </a:lnTo>
                <a:lnTo>
                  <a:pt x="21170" y="45339"/>
                </a:lnTo>
                <a:lnTo>
                  <a:pt x="29939" y="49403"/>
                </a:lnTo>
                <a:lnTo>
                  <a:pt x="30331" y="49784"/>
                </a:lnTo>
                <a:lnTo>
                  <a:pt x="30646" y="50292"/>
                </a:lnTo>
                <a:lnTo>
                  <a:pt x="30843" y="50546"/>
                </a:lnTo>
                <a:lnTo>
                  <a:pt x="30948" y="50800"/>
                </a:lnTo>
                <a:lnTo>
                  <a:pt x="32376" y="53594"/>
                </a:lnTo>
                <a:lnTo>
                  <a:pt x="32847" y="53975"/>
                </a:lnTo>
                <a:lnTo>
                  <a:pt x="33320" y="54229"/>
                </a:lnTo>
                <a:lnTo>
                  <a:pt x="33869" y="54483"/>
                </a:lnTo>
                <a:lnTo>
                  <a:pt x="34892" y="54737"/>
                </a:lnTo>
                <a:lnTo>
                  <a:pt x="37094" y="54737"/>
                </a:lnTo>
                <a:lnTo>
                  <a:pt x="36740" y="54483"/>
                </a:lnTo>
                <a:lnTo>
                  <a:pt x="45314" y="54483"/>
                </a:lnTo>
                <a:lnTo>
                  <a:pt x="36072" y="47879"/>
                </a:lnTo>
                <a:lnTo>
                  <a:pt x="35836" y="47625"/>
                </a:lnTo>
                <a:lnTo>
                  <a:pt x="33005" y="44831"/>
                </a:lnTo>
                <a:lnTo>
                  <a:pt x="27382" y="39751"/>
                </a:lnTo>
                <a:lnTo>
                  <a:pt x="25063" y="37719"/>
                </a:lnTo>
                <a:lnTo>
                  <a:pt x="19795" y="33528"/>
                </a:lnTo>
                <a:lnTo>
                  <a:pt x="18418" y="32385"/>
                </a:lnTo>
                <a:lnTo>
                  <a:pt x="15509" y="30353"/>
                </a:lnTo>
                <a:lnTo>
                  <a:pt x="14015" y="29210"/>
                </a:lnTo>
                <a:lnTo>
                  <a:pt x="12521" y="28194"/>
                </a:lnTo>
                <a:lnTo>
                  <a:pt x="9455" y="26288"/>
                </a:lnTo>
                <a:lnTo>
                  <a:pt x="6348" y="24510"/>
                </a:lnTo>
                <a:lnTo>
                  <a:pt x="3283" y="22859"/>
                </a:lnTo>
                <a:lnTo>
                  <a:pt x="1709" y="22224"/>
                </a:lnTo>
                <a:lnTo>
                  <a:pt x="1867" y="22097"/>
                </a:lnTo>
                <a:lnTo>
                  <a:pt x="2654" y="21716"/>
                </a:lnTo>
                <a:lnTo>
                  <a:pt x="4029" y="21208"/>
                </a:lnTo>
                <a:lnTo>
                  <a:pt x="5209" y="20954"/>
                </a:lnTo>
                <a:lnTo>
                  <a:pt x="6624" y="20827"/>
                </a:lnTo>
                <a:lnTo>
                  <a:pt x="9796" y="20827"/>
                </a:lnTo>
                <a:lnTo>
                  <a:pt x="9254" y="19811"/>
                </a:lnTo>
                <a:lnTo>
                  <a:pt x="3864" y="1904"/>
                </a:lnTo>
                <a:lnTo>
                  <a:pt x="3832" y="0"/>
                </a:lnTo>
                <a:close/>
              </a:path>
              <a:path w="82550" h="66675">
                <a:moveTo>
                  <a:pt x="72592" y="4826"/>
                </a:moveTo>
                <a:lnTo>
                  <a:pt x="72834" y="6223"/>
                </a:lnTo>
                <a:lnTo>
                  <a:pt x="72898" y="6731"/>
                </a:lnTo>
                <a:lnTo>
                  <a:pt x="72995" y="11684"/>
                </a:lnTo>
                <a:lnTo>
                  <a:pt x="72878" y="12827"/>
                </a:lnTo>
                <a:lnTo>
                  <a:pt x="64025" y="30480"/>
                </a:lnTo>
                <a:lnTo>
                  <a:pt x="61215" y="34798"/>
                </a:lnTo>
                <a:lnTo>
                  <a:pt x="57082" y="42037"/>
                </a:lnTo>
                <a:lnTo>
                  <a:pt x="52767" y="50927"/>
                </a:lnTo>
                <a:lnTo>
                  <a:pt x="51916" y="52959"/>
                </a:lnTo>
                <a:lnTo>
                  <a:pt x="57200" y="52959"/>
                </a:lnTo>
                <a:lnTo>
                  <a:pt x="58284" y="51816"/>
                </a:lnTo>
                <a:lnTo>
                  <a:pt x="59150" y="51181"/>
                </a:lnTo>
                <a:lnTo>
                  <a:pt x="60605" y="50165"/>
                </a:lnTo>
                <a:lnTo>
                  <a:pt x="61627" y="49530"/>
                </a:lnTo>
                <a:lnTo>
                  <a:pt x="62019" y="49403"/>
                </a:lnTo>
                <a:lnTo>
                  <a:pt x="62885" y="48895"/>
                </a:lnTo>
                <a:lnTo>
                  <a:pt x="67618" y="43434"/>
                </a:lnTo>
                <a:lnTo>
                  <a:pt x="67508" y="41529"/>
                </a:lnTo>
                <a:lnTo>
                  <a:pt x="67095" y="40640"/>
                </a:lnTo>
                <a:lnTo>
                  <a:pt x="66072" y="39497"/>
                </a:lnTo>
                <a:lnTo>
                  <a:pt x="67325" y="38862"/>
                </a:lnTo>
                <a:lnTo>
                  <a:pt x="82331" y="24892"/>
                </a:lnTo>
                <a:lnTo>
                  <a:pt x="82263" y="22987"/>
                </a:lnTo>
                <a:lnTo>
                  <a:pt x="77319" y="19812"/>
                </a:lnTo>
                <a:lnTo>
                  <a:pt x="78135" y="17780"/>
                </a:lnTo>
                <a:lnTo>
                  <a:pt x="78577" y="15875"/>
                </a:lnTo>
                <a:lnTo>
                  <a:pt x="78699" y="15240"/>
                </a:lnTo>
                <a:lnTo>
                  <a:pt x="78825" y="14224"/>
                </a:lnTo>
                <a:lnTo>
                  <a:pt x="78739" y="12065"/>
                </a:lnTo>
                <a:lnTo>
                  <a:pt x="76916" y="7874"/>
                </a:lnTo>
                <a:lnTo>
                  <a:pt x="76215" y="6985"/>
                </a:lnTo>
                <a:lnTo>
                  <a:pt x="75858" y="6731"/>
                </a:lnTo>
                <a:lnTo>
                  <a:pt x="75467" y="6350"/>
                </a:lnTo>
                <a:lnTo>
                  <a:pt x="74754" y="5842"/>
                </a:lnTo>
                <a:lnTo>
                  <a:pt x="74087" y="5461"/>
                </a:lnTo>
                <a:lnTo>
                  <a:pt x="73029" y="4953"/>
                </a:lnTo>
                <a:lnTo>
                  <a:pt x="72592" y="4826"/>
                </a:lnTo>
                <a:close/>
              </a:path>
              <a:path w="82550" h="66675">
                <a:moveTo>
                  <a:pt x="33806" y="25273"/>
                </a:moveTo>
                <a:lnTo>
                  <a:pt x="28837" y="25273"/>
                </a:lnTo>
                <a:lnTo>
                  <a:pt x="28877" y="26289"/>
                </a:lnTo>
                <a:lnTo>
                  <a:pt x="28995" y="27813"/>
                </a:lnTo>
                <a:lnTo>
                  <a:pt x="40613" y="47879"/>
                </a:lnTo>
                <a:lnTo>
                  <a:pt x="39413" y="46736"/>
                </a:lnTo>
                <a:lnTo>
                  <a:pt x="38902" y="46482"/>
                </a:lnTo>
                <a:lnTo>
                  <a:pt x="38745" y="46355"/>
                </a:lnTo>
                <a:lnTo>
                  <a:pt x="35140" y="29591"/>
                </a:lnTo>
                <a:lnTo>
                  <a:pt x="34841" y="28194"/>
                </a:lnTo>
                <a:lnTo>
                  <a:pt x="34229" y="26289"/>
                </a:lnTo>
                <a:lnTo>
                  <a:pt x="33806" y="25273"/>
                </a:lnTo>
                <a:close/>
              </a:path>
              <a:path w="82550" h="66675">
                <a:moveTo>
                  <a:pt x="60369" y="31242"/>
                </a:moveTo>
                <a:lnTo>
                  <a:pt x="54039" y="31242"/>
                </a:lnTo>
                <a:lnTo>
                  <a:pt x="54590" y="31750"/>
                </a:lnTo>
                <a:lnTo>
                  <a:pt x="55100" y="32131"/>
                </a:lnTo>
                <a:lnTo>
                  <a:pt x="56280" y="33401"/>
                </a:lnTo>
                <a:lnTo>
                  <a:pt x="57129" y="34798"/>
                </a:lnTo>
                <a:lnTo>
                  <a:pt x="57430" y="35433"/>
                </a:lnTo>
                <a:lnTo>
                  <a:pt x="57577" y="35814"/>
                </a:lnTo>
                <a:lnTo>
                  <a:pt x="57696" y="36322"/>
                </a:lnTo>
                <a:lnTo>
                  <a:pt x="59071" y="33909"/>
                </a:lnTo>
                <a:lnTo>
                  <a:pt x="60264" y="31496"/>
                </a:lnTo>
                <a:lnTo>
                  <a:pt x="60369" y="31242"/>
                </a:lnTo>
                <a:close/>
              </a:path>
              <a:path w="82550" h="66675">
                <a:moveTo>
                  <a:pt x="13898" y="9017"/>
                </a:moveTo>
                <a:lnTo>
                  <a:pt x="12561" y="9017"/>
                </a:lnTo>
                <a:lnTo>
                  <a:pt x="12089" y="9271"/>
                </a:lnTo>
                <a:lnTo>
                  <a:pt x="11657" y="9398"/>
                </a:lnTo>
                <a:lnTo>
                  <a:pt x="11185" y="9779"/>
                </a:lnTo>
                <a:lnTo>
                  <a:pt x="10752" y="10033"/>
                </a:lnTo>
                <a:lnTo>
                  <a:pt x="10799" y="10414"/>
                </a:lnTo>
                <a:lnTo>
                  <a:pt x="24317" y="34036"/>
                </a:lnTo>
                <a:lnTo>
                  <a:pt x="24434" y="33147"/>
                </a:lnTo>
                <a:lnTo>
                  <a:pt x="24827" y="31623"/>
                </a:lnTo>
                <a:lnTo>
                  <a:pt x="28091" y="26035"/>
                </a:lnTo>
                <a:lnTo>
                  <a:pt x="23137" y="26035"/>
                </a:lnTo>
                <a:lnTo>
                  <a:pt x="23018" y="25908"/>
                </a:lnTo>
                <a:lnTo>
                  <a:pt x="22862" y="25781"/>
                </a:lnTo>
                <a:lnTo>
                  <a:pt x="22744" y="25527"/>
                </a:lnTo>
                <a:lnTo>
                  <a:pt x="22638" y="25019"/>
                </a:lnTo>
                <a:lnTo>
                  <a:pt x="22522" y="22225"/>
                </a:lnTo>
                <a:lnTo>
                  <a:pt x="22275" y="19812"/>
                </a:lnTo>
                <a:lnTo>
                  <a:pt x="16611" y="10287"/>
                </a:lnTo>
                <a:lnTo>
                  <a:pt x="16177" y="9906"/>
                </a:lnTo>
                <a:lnTo>
                  <a:pt x="15745" y="9652"/>
                </a:lnTo>
                <a:lnTo>
                  <a:pt x="14841" y="9271"/>
                </a:lnTo>
                <a:lnTo>
                  <a:pt x="13898" y="9017"/>
                </a:lnTo>
                <a:close/>
              </a:path>
              <a:path w="82550" h="66675">
                <a:moveTo>
                  <a:pt x="60565" y="11557"/>
                </a:moveTo>
                <a:lnTo>
                  <a:pt x="60093" y="12065"/>
                </a:lnTo>
                <a:lnTo>
                  <a:pt x="59661" y="12446"/>
                </a:lnTo>
                <a:lnTo>
                  <a:pt x="58954" y="13335"/>
                </a:lnTo>
                <a:lnTo>
                  <a:pt x="57899" y="19177"/>
                </a:lnTo>
                <a:lnTo>
                  <a:pt x="58109" y="20320"/>
                </a:lnTo>
                <a:lnTo>
                  <a:pt x="58442" y="21717"/>
                </a:lnTo>
                <a:lnTo>
                  <a:pt x="59727" y="24892"/>
                </a:lnTo>
                <a:lnTo>
                  <a:pt x="59818" y="26162"/>
                </a:lnTo>
                <a:lnTo>
                  <a:pt x="59268" y="26543"/>
                </a:lnTo>
                <a:lnTo>
                  <a:pt x="61986" y="26543"/>
                </a:lnTo>
                <a:lnTo>
                  <a:pt x="62426" y="24511"/>
                </a:lnTo>
                <a:lnTo>
                  <a:pt x="62640" y="23241"/>
                </a:lnTo>
                <a:lnTo>
                  <a:pt x="62761" y="22225"/>
                </a:lnTo>
                <a:lnTo>
                  <a:pt x="62648" y="16764"/>
                </a:lnTo>
                <a:lnTo>
                  <a:pt x="62457" y="15748"/>
                </a:lnTo>
                <a:lnTo>
                  <a:pt x="62212" y="14859"/>
                </a:lnTo>
                <a:lnTo>
                  <a:pt x="62019" y="14351"/>
                </a:lnTo>
                <a:lnTo>
                  <a:pt x="66078" y="14351"/>
                </a:lnTo>
                <a:lnTo>
                  <a:pt x="60958" y="11684"/>
                </a:lnTo>
                <a:lnTo>
                  <a:pt x="60565" y="11557"/>
                </a:lnTo>
                <a:close/>
              </a:path>
              <a:path w="82550" h="66675">
                <a:moveTo>
                  <a:pt x="30449" y="22225"/>
                </a:moveTo>
                <a:lnTo>
                  <a:pt x="24002" y="25527"/>
                </a:lnTo>
                <a:lnTo>
                  <a:pt x="23608" y="25908"/>
                </a:lnTo>
                <a:lnTo>
                  <a:pt x="23412" y="25908"/>
                </a:lnTo>
                <a:lnTo>
                  <a:pt x="23215" y="26035"/>
                </a:lnTo>
                <a:lnTo>
                  <a:pt x="28091" y="26035"/>
                </a:lnTo>
                <a:lnTo>
                  <a:pt x="28444" y="25654"/>
                </a:lnTo>
                <a:lnTo>
                  <a:pt x="28837" y="25273"/>
                </a:lnTo>
                <a:lnTo>
                  <a:pt x="33806" y="25273"/>
                </a:lnTo>
                <a:lnTo>
                  <a:pt x="33201" y="24257"/>
                </a:lnTo>
                <a:lnTo>
                  <a:pt x="32926" y="23749"/>
                </a:lnTo>
                <a:lnTo>
                  <a:pt x="32572" y="23241"/>
                </a:lnTo>
                <a:lnTo>
                  <a:pt x="32455" y="23114"/>
                </a:lnTo>
                <a:lnTo>
                  <a:pt x="31747" y="22606"/>
                </a:lnTo>
                <a:lnTo>
                  <a:pt x="30449" y="22225"/>
                </a:lnTo>
                <a:close/>
              </a:path>
              <a:path w="82550" h="66675">
                <a:moveTo>
                  <a:pt x="66078" y="14351"/>
                </a:moveTo>
                <a:lnTo>
                  <a:pt x="62019" y="14351"/>
                </a:lnTo>
                <a:lnTo>
                  <a:pt x="62531" y="14605"/>
                </a:lnTo>
                <a:lnTo>
                  <a:pt x="63396" y="15367"/>
                </a:lnTo>
                <a:lnTo>
                  <a:pt x="67015" y="22733"/>
                </a:lnTo>
                <a:lnTo>
                  <a:pt x="67245" y="21717"/>
                </a:lnTo>
                <a:lnTo>
                  <a:pt x="67360" y="21082"/>
                </a:lnTo>
                <a:lnTo>
                  <a:pt x="67486" y="19939"/>
                </a:lnTo>
                <a:lnTo>
                  <a:pt x="67371" y="17272"/>
                </a:lnTo>
                <a:lnTo>
                  <a:pt x="67176" y="16383"/>
                </a:lnTo>
                <a:lnTo>
                  <a:pt x="66497" y="14859"/>
                </a:lnTo>
                <a:lnTo>
                  <a:pt x="66078" y="14351"/>
                </a:lnTo>
                <a:close/>
              </a:path>
              <a:path w="82550" h="66675">
                <a:moveTo>
                  <a:pt x="9796" y="20827"/>
                </a:moveTo>
                <a:lnTo>
                  <a:pt x="8236" y="20827"/>
                </a:lnTo>
                <a:lnTo>
                  <a:pt x="9101" y="20954"/>
                </a:lnTo>
                <a:lnTo>
                  <a:pt x="10005" y="21208"/>
                </a:lnTo>
                <a:lnTo>
                  <a:pt x="9796" y="2082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20008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30" h="69850">
                <a:moveTo>
                  <a:pt x="59056" y="57755"/>
                </a:moveTo>
                <a:lnTo>
                  <a:pt x="45211" y="57755"/>
                </a:lnTo>
                <a:lnTo>
                  <a:pt x="46823" y="57835"/>
                </a:lnTo>
                <a:lnTo>
                  <a:pt x="47964" y="57995"/>
                </a:lnTo>
                <a:lnTo>
                  <a:pt x="53939" y="61122"/>
                </a:lnTo>
                <a:lnTo>
                  <a:pt x="54529" y="61672"/>
                </a:lnTo>
                <a:lnTo>
                  <a:pt x="55080" y="62336"/>
                </a:lnTo>
                <a:lnTo>
                  <a:pt x="55629" y="63046"/>
                </a:lnTo>
                <a:lnTo>
                  <a:pt x="55709" y="63470"/>
                </a:lnTo>
                <a:lnTo>
                  <a:pt x="56102" y="64684"/>
                </a:lnTo>
                <a:lnTo>
                  <a:pt x="58735" y="69230"/>
                </a:lnTo>
                <a:lnTo>
                  <a:pt x="58861" y="62336"/>
                </a:lnTo>
                <a:lnTo>
                  <a:pt x="58971" y="59163"/>
                </a:lnTo>
                <a:lnTo>
                  <a:pt x="59056" y="57755"/>
                </a:lnTo>
                <a:close/>
              </a:path>
              <a:path w="62230" h="69850">
                <a:moveTo>
                  <a:pt x="8451" y="13869"/>
                </a:moveTo>
                <a:lnTo>
                  <a:pt x="0" y="24554"/>
                </a:lnTo>
                <a:lnTo>
                  <a:pt x="108" y="25413"/>
                </a:lnTo>
                <a:lnTo>
                  <a:pt x="11399" y="38537"/>
                </a:lnTo>
                <a:lnTo>
                  <a:pt x="11124" y="39121"/>
                </a:lnTo>
                <a:lnTo>
                  <a:pt x="10850" y="39786"/>
                </a:lnTo>
                <a:lnTo>
                  <a:pt x="10613" y="40690"/>
                </a:lnTo>
                <a:lnTo>
                  <a:pt x="10456" y="41194"/>
                </a:lnTo>
                <a:lnTo>
                  <a:pt x="10317" y="42168"/>
                </a:lnTo>
                <a:lnTo>
                  <a:pt x="10255" y="44092"/>
                </a:lnTo>
                <a:lnTo>
                  <a:pt x="10377" y="44836"/>
                </a:lnTo>
                <a:lnTo>
                  <a:pt x="26811" y="52899"/>
                </a:lnTo>
                <a:lnTo>
                  <a:pt x="27440" y="54078"/>
                </a:lnTo>
                <a:lnTo>
                  <a:pt x="32866" y="58144"/>
                </a:lnTo>
                <a:lnTo>
                  <a:pt x="33495" y="58385"/>
                </a:lnTo>
                <a:lnTo>
                  <a:pt x="34163" y="58534"/>
                </a:lnTo>
                <a:lnTo>
                  <a:pt x="35658" y="58774"/>
                </a:lnTo>
                <a:lnTo>
                  <a:pt x="36482" y="58854"/>
                </a:lnTo>
                <a:lnTo>
                  <a:pt x="37348" y="58854"/>
                </a:lnTo>
                <a:lnTo>
                  <a:pt x="39195" y="58740"/>
                </a:lnTo>
                <a:lnTo>
                  <a:pt x="40178" y="58614"/>
                </a:lnTo>
                <a:lnTo>
                  <a:pt x="41240" y="58419"/>
                </a:lnTo>
                <a:lnTo>
                  <a:pt x="41594" y="58304"/>
                </a:lnTo>
                <a:lnTo>
                  <a:pt x="42655" y="58030"/>
                </a:lnTo>
                <a:lnTo>
                  <a:pt x="43403" y="57915"/>
                </a:lnTo>
                <a:lnTo>
                  <a:pt x="45211" y="57755"/>
                </a:lnTo>
                <a:lnTo>
                  <a:pt x="59056" y="57755"/>
                </a:lnTo>
                <a:lnTo>
                  <a:pt x="59412" y="52624"/>
                </a:lnTo>
                <a:lnTo>
                  <a:pt x="59772" y="49303"/>
                </a:lnTo>
                <a:lnTo>
                  <a:pt x="60118" y="46795"/>
                </a:lnTo>
                <a:lnTo>
                  <a:pt x="60622" y="43977"/>
                </a:lnTo>
                <a:lnTo>
                  <a:pt x="60858" y="43428"/>
                </a:lnTo>
                <a:lnTo>
                  <a:pt x="61055" y="42878"/>
                </a:lnTo>
                <a:lnTo>
                  <a:pt x="61314" y="42294"/>
                </a:lnTo>
                <a:lnTo>
                  <a:pt x="61352" y="36338"/>
                </a:lnTo>
                <a:lnTo>
                  <a:pt x="61487" y="34815"/>
                </a:lnTo>
                <a:lnTo>
                  <a:pt x="62077" y="31643"/>
                </a:lnTo>
                <a:lnTo>
                  <a:pt x="62038" y="28860"/>
                </a:lnTo>
                <a:lnTo>
                  <a:pt x="61921" y="28471"/>
                </a:lnTo>
                <a:lnTo>
                  <a:pt x="50636" y="23775"/>
                </a:lnTo>
                <a:lnTo>
                  <a:pt x="50755" y="23535"/>
                </a:lnTo>
                <a:lnTo>
                  <a:pt x="51115" y="22366"/>
                </a:lnTo>
                <a:lnTo>
                  <a:pt x="51345" y="21152"/>
                </a:lnTo>
                <a:lnTo>
                  <a:pt x="51466" y="19938"/>
                </a:lnTo>
                <a:lnTo>
                  <a:pt x="17179" y="19938"/>
                </a:lnTo>
                <a:lnTo>
                  <a:pt x="16943" y="19538"/>
                </a:lnTo>
                <a:lnTo>
                  <a:pt x="9080" y="13949"/>
                </a:lnTo>
                <a:lnTo>
                  <a:pt x="8451" y="13869"/>
                </a:lnTo>
                <a:close/>
              </a:path>
              <a:path w="62230" h="69850">
                <a:moveTo>
                  <a:pt x="51894" y="23729"/>
                </a:moveTo>
                <a:lnTo>
                  <a:pt x="50636" y="23775"/>
                </a:lnTo>
                <a:lnTo>
                  <a:pt x="53074" y="23775"/>
                </a:lnTo>
                <a:lnTo>
                  <a:pt x="51894" y="23729"/>
                </a:lnTo>
                <a:close/>
              </a:path>
              <a:path w="62230" h="69850">
                <a:moveTo>
                  <a:pt x="22801" y="15117"/>
                </a:moveTo>
                <a:lnTo>
                  <a:pt x="17179" y="19938"/>
                </a:lnTo>
                <a:lnTo>
                  <a:pt x="51466" y="19938"/>
                </a:lnTo>
                <a:lnTo>
                  <a:pt x="51371" y="16571"/>
                </a:lnTo>
                <a:lnTo>
                  <a:pt x="51142" y="15357"/>
                </a:lnTo>
                <a:lnTo>
                  <a:pt x="24098" y="15357"/>
                </a:lnTo>
                <a:lnTo>
                  <a:pt x="23863" y="15277"/>
                </a:lnTo>
                <a:lnTo>
                  <a:pt x="23234" y="15163"/>
                </a:lnTo>
                <a:lnTo>
                  <a:pt x="22801" y="15117"/>
                </a:lnTo>
                <a:close/>
              </a:path>
              <a:path w="62230" h="69850">
                <a:moveTo>
                  <a:pt x="31608" y="0"/>
                </a:moveTo>
                <a:lnTo>
                  <a:pt x="23707" y="11910"/>
                </a:lnTo>
                <a:lnTo>
                  <a:pt x="23823" y="13158"/>
                </a:lnTo>
                <a:lnTo>
                  <a:pt x="24098" y="15357"/>
                </a:lnTo>
                <a:lnTo>
                  <a:pt x="51142" y="15357"/>
                </a:lnTo>
                <a:lnTo>
                  <a:pt x="50765" y="13869"/>
                </a:lnTo>
                <a:lnTo>
                  <a:pt x="39668" y="10181"/>
                </a:lnTo>
                <a:lnTo>
                  <a:pt x="39629" y="7913"/>
                </a:lnTo>
                <a:lnTo>
                  <a:pt x="32389" y="320"/>
                </a:lnTo>
                <a:lnTo>
                  <a:pt x="31608" y="0"/>
                </a:lnTo>
                <a:close/>
              </a:path>
              <a:path w="62230" h="69850">
                <a:moveTo>
                  <a:pt x="45132" y="7993"/>
                </a:moveTo>
                <a:lnTo>
                  <a:pt x="39668" y="10181"/>
                </a:lnTo>
                <a:lnTo>
                  <a:pt x="49136" y="10181"/>
                </a:lnTo>
                <a:lnTo>
                  <a:pt x="47177" y="8497"/>
                </a:lnTo>
                <a:lnTo>
                  <a:pt x="46823" y="8303"/>
                </a:lnTo>
                <a:lnTo>
                  <a:pt x="46036" y="8074"/>
                </a:lnTo>
                <a:lnTo>
                  <a:pt x="45132" y="7993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23652" y="333340"/>
            <a:ext cx="55880" cy="44450"/>
          </a:xfrm>
          <a:custGeom>
            <a:avLst/>
            <a:gdLst/>
            <a:ahLst/>
            <a:cxnLst/>
            <a:rect l="l" t="t" r="r" b="b"/>
            <a:pathLst>
              <a:path w="55880" h="44450">
                <a:moveTo>
                  <a:pt x="54369" y="37472"/>
                </a:moveTo>
                <a:lnTo>
                  <a:pt x="44516" y="37472"/>
                </a:lnTo>
                <a:lnTo>
                  <a:pt x="45853" y="37552"/>
                </a:lnTo>
                <a:lnTo>
                  <a:pt x="46482" y="37633"/>
                </a:lnTo>
                <a:lnTo>
                  <a:pt x="47111" y="37747"/>
                </a:lnTo>
                <a:lnTo>
                  <a:pt x="47701" y="37907"/>
                </a:lnTo>
                <a:lnTo>
                  <a:pt x="48250" y="38022"/>
                </a:lnTo>
                <a:lnTo>
                  <a:pt x="55210" y="43977"/>
                </a:lnTo>
                <a:lnTo>
                  <a:pt x="55319" y="41469"/>
                </a:lnTo>
                <a:lnTo>
                  <a:pt x="54369" y="37472"/>
                </a:lnTo>
                <a:close/>
              </a:path>
              <a:path w="55880" h="44450">
                <a:moveTo>
                  <a:pt x="45895" y="31723"/>
                </a:moveTo>
                <a:lnTo>
                  <a:pt x="23874" y="31723"/>
                </a:lnTo>
                <a:lnTo>
                  <a:pt x="24425" y="33601"/>
                </a:lnTo>
                <a:lnTo>
                  <a:pt x="24865" y="34460"/>
                </a:lnTo>
                <a:lnTo>
                  <a:pt x="34530" y="38881"/>
                </a:lnTo>
                <a:lnTo>
                  <a:pt x="35905" y="38801"/>
                </a:lnTo>
                <a:lnTo>
                  <a:pt x="37203" y="38652"/>
                </a:lnTo>
                <a:lnTo>
                  <a:pt x="38304" y="38411"/>
                </a:lnTo>
                <a:lnTo>
                  <a:pt x="40624" y="37862"/>
                </a:lnTo>
                <a:lnTo>
                  <a:pt x="42275" y="37587"/>
                </a:lnTo>
                <a:lnTo>
                  <a:pt x="44516" y="37472"/>
                </a:lnTo>
                <a:lnTo>
                  <a:pt x="54369" y="37472"/>
                </a:lnTo>
                <a:lnTo>
                  <a:pt x="53872" y="35709"/>
                </a:lnTo>
                <a:lnTo>
                  <a:pt x="53388" y="34300"/>
                </a:lnTo>
                <a:lnTo>
                  <a:pt x="50137" y="34300"/>
                </a:lnTo>
                <a:lnTo>
                  <a:pt x="48920" y="33475"/>
                </a:lnTo>
                <a:lnTo>
                  <a:pt x="47268" y="32468"/>
                </a:lnTo>
                <a:lnTo>
                  <a:pt x="45895" y="31723"/>
                </a:lnTo>
                <a:close/>
              </a:path>
              <a:path w="55880" h="44450">
                <a:moveTo>
                  <a:pt x="44183" y="18518"/>
                </a:moveTo>
                <a:lnTo>
                  <a:pt x="37557" y="18518"/>
                </a:lnTo>
                <a:lnTo>
                  <a:pt x="37950" y="19389"/>
                </a:lnTo>
                <a:lnTo>
                  <a:pt x="38679" y="20637"/>
                </a:lnTo>
                <a:lnTo>
                  <a:pt x="45498" y="27211"/>
                </a:lnTo>
                <a:lnTo>
                  <a:pt x="45892" y="27486"/>
                </a:lnTo>
                <a:lnTo>
                  <a:pt x="50137" y="34300"/>
                </a:lnTo>
                <a:lnTo>
                  <a:pt x="53388" y="34300"/>
                </a:lnTo>
                <a:lnTo>
                  <a:pt x="44869" y="20992"/>
                </a:lnTo>
                <a:lnTo>
                  <a:pt x="44555" y="19732"/>
                </a:lnTo>
                <a:lnTo>
                  <a:pt x="44183" y="18518"/>
                </a:lnTo>
                <a:close/>
              </a:path>
              <a:path w="55880" h="44450">
                <a:moveTo>
                  <a:pt x="1190" y="206"/>
                </a:moveTo>
                <a:lnTo>
                  <a:pt x="648" y="1259"/>
                </a:lnTo>
                <a:lnTo>
                  <a:pt x="325" y="2004"/>
                </a:lnTo>
                <a:lnTo>
                  <a:pt x="119" y="2782"/>
                </a:lnTo>
                <a:lnTo>
                  <a:pt x="0" y="5875"/>
                </a:lnTo>
                <a:lnTo>
                  <a:pt x="285" y="7169"/>
                </a:lnTo>
                <a:lnTo>
                  <a:pt x="11431" y="18598"/>
                </a:lnTo>
                <a:lnTo>
                  <a:pt x="9347" y="26741"/>
                </a:lnTo>
                <a:lnTo>
                  <a:pt x="9564" y="27680"/>
                </a:lnTo>
                <a:lnTo>
                  <a:pt x="19944" y="32032"/>
                </a:lnTo>
                <a:lnTo>
                  <a:pt x="22971" y="31838"/>
                </a:lnTo>
                <a:lnTo>
                  <a:pt x="23874" y="31723"/>
                </a:lnTo>
                <a:lnTo>
                  <a:pt x="45895" y="31723"/>
                </a:lnTo>
                <a:lnTo>
                  <a:pt x="26116" y="22836"/>
                </a:lnTo>
                <a:lnTo>
                  <a:pt x="25369" y="22481"/>
                </a:lnTo>
                <a:lnTo>
                  <a:pt x="2842" y="2977"/>
                </a:lnTo>
                <a:lnTo>
                  <a:pt x="1190" y="206"/>
                </a:lnTo>
                <a:close/>
              </a:path>
              <a:path w="55880" h="44450">
                <a:moveTo>
                  <a:pt x="26912" y="5875"/>
                </a:moveTo>
                <a:lnTo>
                  <a:pt x="21005" y="5875"/>
                </a:lnTo>
                <a:lnTo>
                  <a:pt x="21123" y="6264"/>
                </a:lnTo>
                <a:lnTo>
                  <a:pt x="21688" y="7638"/>
                </a:lnTo>
                <a:lnTo>
                  <a:pt x="37911" y="25023"/>
                </a:lnTo>
                <a:lnTo>
                  <a:pt x="37544" y="24004"/>
                </a:lnTo>
                <a:lnTo>
                  <a:pt x="37203" y="22676"/>
                </a:lnTo>
                <a:lnTo>
                  <a:pt x="37323" y="19389"/>
                </a:lnTo>
                <a:lnTo>
                  <a:pt x="37360" y="19194"/>
                </a:lnTo>
                <a:lnTo>
                  <a:pt x="37557" y="18518"/>
                </a:lnTo>
                <a:lnTo>
                  <a:pt x="44183" y="18518"/>
                </a:lnTo>
                <a:lnTo>
                  <a:pt x="42874" y="14888"/>
                </a:lnTo>
                <a:lnTo>
                  <a:pt x="42252" y="13399"/>
                </a:lnTo>
                <a:lnTo>
                  <a:pt x="41173" y="11864"/>
                </a:lnTo>
                <a:lnTo>
                  <a:pt x="30519" y="11784"/>
                </a:lnTo>
                <a:lnTo>
                  <a:pt x="27861" y="7169"/>
                </a:lnTo>
                <a:lnTo>
                  <a:pt x="27217" y="6264"/>
                </a:lnTo>
                <a:lnTo>
                  <a:pt x="26912" y="5875"/>
                </a:lnTo>
                <a:close/>
              </a:path>
              <a:path w="55880" h="44450">
                <a:moveTo>
                  <a:pt x="17584" y="0"/>
                </a:moveTo>
                <a:lnTo>
                  <a:pt x="12906" y="6470"/>
                </a:lnTo>
                <a:lnTo>
                  <a:pt x="13023" y="7008"/>
                </a:lnTo>
                <a:lnTo>
                  <a:pt x="22735" y="18679"/>
                </a:lnTo>
                <a:lnTo>
                  <a:pt x="22616" y="18484"/>
                </a:lnTo>
                <a:lnTo>
                  <a:pt x="21713" y="16022"/>
                </a:lnTo>
                <a:lnTo>
                  <a:pt x="21189" y="13708"/>
                </a:lnTo>
                <a:lnTo>
                  <a:pt x="21075" y="13078"/>
                </a:lnTo>
                <a:lnTo>
                  <a:pt x="20956" y="12185"/>
                </a:lnTo>
                <a:lnTo>
                  <a:pt x="20832" y="10307"/>
                </a:lnTo>
                <a:lnTo>
                  <a:pt x="20953" y="6344"/>
                </a:lnTo>
                <a:lnTo>
                  <a:pt x="21005" y="5875"/>
                </a:lnTo>
                <a:lnTo>
                  <a:pt x="26912" y="5875"/>
                </a:lnTo>
                <a:lnTo>
                  <a:pt x="25958" y="4661"/>
                </a:lnTo>
                <a:lnTo>
                  <a:pt x="18253" y="45"/>
                </a:lnTo>
                <a:lnTo>
                  <a:pt x="17584" y="0"/>
                </a:lnTo>
                <a:close/>
              </a:path>
              <a:path w="55880" h="44450">
                <a:moveTo>
                  <a:pt x="36024" y="8818"/>
                </a:moveTo>
                <a:lnTo>
                  <a:pt x="30519" y="11784"/>
                </a:lnTo>
                <a:lnTo>
                  <a:pt x="41101" y="11784"/>
                </a:lnTo>
                <a:lnTo>
                  <a:pt x="36024" y="881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49651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5">
                <a:moveTo>
                  <a:pt x="2043" y="0"/>
                </a:moveTo>
                <a:lnTo>
                  <a:pt x="0" y="7913"/>
                </a:lnTo>
                <a:lnTo>
                  <a:pt x="313" y="9288"/>
                </a:lnTo>
                <a:lnTo>
                  <a:pt x="5503" y="16881"/>
                </a:lnTo>
                <a:lnTo>
                  <a:pt x="5601" y="15506"/>
                </a:lnTo>
                <a:lnTo>
                  <a:pt x="204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64002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80" h="12064">
                <a:moveTo>
                  <a:pt x="274" y="0"/>
                </a:moveTo>
                <a:lnTo>
                  <a:pt x="0" y="45"/>
                </a:lnTo>
                <a:lnTo>
                  <a:pt x="186" y="790"/>
                </a:lnTo>
                <a:lnTo>
                  <a:pt x="260" y="3722"/>
                </a:lnTo>
                <a:lnTo>
                  <a:pt x="4088" y="11555"/>
                </a:lnTo>
                <a:lnTo>
                  <a:pt x="4599" y="11441"/>
                </a:lnTo>
                <a:lnTo>
                  <a:pt x="4796" y="11360"/>
                </a:lnTo>
                <a:lnTo>
                  <a:pt x="5033" y="9127"/>
                </a:lnTo>
                <a:lnTo>
                  <a:pt x="4913" y="4981"/>
                </a:lnTo>
                <a:lnTo>
                  <a:pt x="982" y="45"/>
                </a:lnTo>
                <a:lnTo>
                  <a:pt x="27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98363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0811" y="0"/>
                </a:moveTo>
                <a:lnTo>
                  <a:pt x="4875" y="10971"/>
                </a:lnTo>
                <a:lnTo>
                  <a:pt x="4325" y="12219"/>
                </a:lnTo>
                <a:lnTo>
                  <a:pt x="0" y="30383"/>
                </a:lnTo>
                <a:lnTo>
                  <a:pt x="589" y="29639"/>
                </a:lnTo>
                <a:lnTo>
                  <a:pt x="2280" y="27680"/>
                </a:lnTo>
                <a:lnTo>
                  <a:pt x="4285" y="27680"/>
                </a:lnTo>
                <a:lnTo>
                  <a:pt x="5072" y="27062"/>
                </a:lnTo>
                <a:lnTo>
                  <a:pt x="6015" y="26432"/>
                </a:lnTo>
                <a:lnTo>
                  <a:pt x="12975" y="17190"/>
                </a:lnTo>
                <a:lnTo>
                  <a:pt x="12975" y="14453"/>
                </a:lnTo>
                <a:lnTo>
                  <a:pt x="12817" y="13903"/>
                </a:lnTo>
                <a:lnTo>
                  <a:pt x="12502" y="13124"/>
                </a:lnTo>
                <a:lnTo>
                  <a:pt x="12346" y="12884"/>
                </a:lnTo>
                <a:lnTo>
                  <a:pt x="12699" y="11784"/>
                </a:lnTo>
                <a:lnTo>
                  <a:pt x="16669" y="7638"/>
                </a:lnTo>
                <a:lnTo>
                  <a:pt x="15906" y="6585"/>
                </a:lnTo>
                <a:lnTo>
                  <a:pt x="14626" y="6585"/>
                </a:lnTo>
                <a:lnTo>
                  <a:pt x="10498" y="2782"/>
                </a:lnTo>
                <a:lnTo>
                  <a:pt x="11716" y="1488"/>
                </a:lnTo>
                <a:lnTo>
                  <a:pt x="11008" y="400"/>
                </a:lnTo>
                <a:lnTo>
                  <a:pt x="10811" y="0"/>
                </a:lnTo>
                <a:close/>
              </a:path>
              <a:path w="17145" h="30479">
                <a:moveTo>
                  <a:pt x="15333" y="5794"/>
                </a:moveTo>
                <a:lnTo>
                  <a:pt x="14626" y="6585"/>
                </a:lnTo>
                <a:lnTo>
                  <a:pt x="15906" y="6585"/>
                </a:lnTo>
                <a:lnTo>
                  <a:pt x="15333" y="579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06462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9435" y="0"/>
                </a:moveTo>
                <a:lnTo>
                  <a:pt x="0" y="14246"/>
                </a:lnTo>
                <a:lnTo>
                  <a:pt x="432" y="14246"/>
                </a:lnTo>
                <a:lnTo>
                  <a:pt x="4599" y="11704"/>
                </a:lnTo>
                <a:lnTo>
                  <a:pt x="8453" y="9242"/>
                </a:lnTo>
                <a:lnTo>
                  <a:pt x="12030" y="6779"/>
                </a:lnTo>
                <a:lnTo>
                  <a:pt x="13010" y="6069"/>
                </a:lnTo>
                <a:lnTo>
                  <a:pt x="10457" y="6069"/>
                </a:lnTo>
                <a:lnTo>
                  <a:pt x="10359" y="1454"/>
                </a:lnTo>
                <a:lnTo>
                  <a:pt x="10301" y="1133"/>
                </a:lnTo>
                <a:lnTo>
                  <a:pt x="10182" y="824"/>
                </a:lnTo>
                <a:lnTo>
                  <a:pt x="10065" y="584"/>
                </a:lnTo>
                <a:lnTo>
                  <a:pt x="9789" y="240"/>
                </a:lnTo>
                <a:lnTo>
                  <a:pt x="9435" y="0"/>
                </a:lnTo>
                <a:close/>
              </a:path>
              <a:path w="15875" h="14604">
                <a:moveTo>
                  <a:pt x="14036" y="2267"/>
                </a:moveTo>
                <a:lnTo>
                  <a:pt x="13298" y="3286"/>
                </a:lnTo>
                <a:lnTo>
                  <a:pt x="12582" y="4111"/>
                </a:lnTo>
                <a:lnTo>
                  <a:pt x="11475" y="5245"/>
                </a:lnTo>
                <a:lnTo>
                  <a:pt x="10733" y="5829"/>
                </a:lnTo>
                <a:lnTo>
                  <a:pt x="10457" y="6069"/>
                </a:lnTo>
                <a:lnTo>
                  <a:pt x="13010" y="6069"/>
                </a:lnTo>
                <a:lnTo>
                  <a:pt x="15333" y="4386"/>
                </a:lnTo>
                <a:lnTo>
                  <a:pt x="14036" y="226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23834" y="432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21" y="0"/>
                </a:moveTo>
                <a:lnTo>
                  <a:pt x="0" y="2301"/>
                </a:lnTo>
                <a:lnTo>
                  <a:pt x="3656" y="2301"/>
                </a:lnTo>
                <a:lnTo>
                  <a:pt x="3426" y="1878"/>
                </a:lnTo>
                <a:lnTo>
                  <a:pt x="3185" y="1488"/>
                </a:lnTo>
                <a:lnTo>
                  <a:pt x="2759" y="664"/>
                </a:lnTo>
                <a:lnTo>
                  <a:pt x="1690" y="469"/>
                </a:lnTo>
                <a:lnTo>
                  <a:pt x="436" y="8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95721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8499" y="1523"/>
                </a:moveTo>
                <a:lnTo>
                  <a:pt x="0" y="6104"/>
                </a:lnTo>
                <a:lnTo>
                  <a:pt x="2052" y="8417"/>
                </a:lnTo>
                <a:lnTo>
                  <a:pt x="3939" y="10250"/>
                </a:lnTo>
                <a:lnTo>
                  <a:pt x="5905" y="11864"/>
                </a:lnTo>
                <a:lnTo>
                  <a:pt x="7005" y="12643"/>
                </a:lnTo>
                <a:lnTo>
                  <a:pt x="7282" y="12803"/>
                </a:lnTo>
                <a:lnTo>
                  <a:pt x="9954" y="14602"/>
                </a:lnTo>
                <a:lnTo>
                  <a:pt x="28550" y="42168"/>
                </a:lnTo>
                <a:lnTo>
                  <a:pt x="30045" y="40049"/>
                </a:lnTo>
                <a:lnTo>
                  <a:pt x="41159" y="18472"/>
                </a:lnTo>
                <a:lnTo>
                  <a:pt x="41130" y="14132"/>
                </a:lnTo>
                <a:lnTo>
                  <a:pt x="22653" y="6264"/>
                </a:lnTo>
                <a:lnTo>
                  <a:pt x="21395" y="6184"/>
                </a:lnTo>
                <a:lnTo>
                  <a:pt x="15223" y="3790"/>
                </a:lnTo>
                <a:lnTo>
                  <a:pt x="14082" y="3172"/>
                </a:lnTo>
                <a:lnTo>
                  <a:pt x="12982" y="2622"/>
                </a:lnTo>
                <a:lnTo>
                  <a:pt x="11959" y="2233"/>
                </a:lnTo>
                <a:lnTo>
                  <a:pt x="11016" y="1912"/>
                </a:lnTo>
                <a:lnTo>
                  <a:pt x="9247" y="1557"/>
                </a:lnTo>
                <a:lnTo>
                  <a:pt x="8499" y="1523"/>
                </a:lnTo>
                <a:close/>
              </a:path>
              <a:path w="41275" h="42545">
                <a:moveTo>
                  <a:pt x="30045" y="0"/>
                </a:moveTo>
                <a:lnTo>
                  <a:pt x="23282" y="6264"/>
                </a:lnTo>
                <a:lnTo>
                  <a:pt x="39624" y="6264"/>
                </a:lnTo>
                <a:lnTo>
                  <a:pt x="37393" y="2427"/>
                </a:lnTo>
                <a:lnTo>
                  <a:pt x="38336" y="1557"/>
                </a:lnTo>
                <a:lnTo>
                  <a:pt x="31701" y="664"/>
                </a:lnTo>
                <a:lnTo>
                  <a:pt x="30045" y="0"/>
                </a:lnTo>
                <a:close/>
              </a:path>
              <a:path w="41275" h="42545">
                <a:moveTo>
                  <a:pt x="38463" y="1328"/>
                </a:moveTo>
                <a:lnTo>
                  <a:pt x="37750" y="1488"/>
                </a:lnTo>
                <a:lnTo>
                  <a:pt x="36301" y="1557"/>
                </a:lnTo>
                <a:lnTo>
                  <a:pt x="38336" y="1557"/>
                </a:lnTo>
                <a:lnTo>
                  <a:pt x="38463" y="13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81654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14911" y="37312"/>
                </a:moveTo>
                <a:lnTo>
                  <a:pt x="1022" y="37312"/>
                </a:lnTo>
                <a:lnTo>
                  <a:pt x="1730" y="37346"/>
                </a:lnTo>
                <a:lnTo>
                  <a:pt x="2516" y="37507"/>
                </a:lnTo>
                <a:lnTo>
                  <a:pt x="7284" y="46233"/>
                </a:lnTo>
                <a:lnTo>
                  <a:pt x="7115" y="47562"/>
                </a:lnTo>
                <a:lnTo>
                  <a:pt x="6880" y="48856"/>
                </a:lnTo>
                <a:lnTo>
                  <a:pt x="6566" y="50230"/>
                </a:lnTo>
                <a:lnTo>
                  <a:pt x="5583" y="53437"/>
                </a:lnTo>
                <a:lnTo>
                  <a:pt x="5504" y="55201"/>
                </a:lnTo>
                <a:lnTo>
                  <a:pt x="9160" y="63779"/>
                </a:lnTo>
                <a:lnTo>
                  <a:pt x="9357" y="63584"/>
                </a:lnTo>
                <a:lnTo>
                  <a:pt x="11166" y="56140"/>
                </a:lnTo>
                <a:lnTo>
                  <a:pt x="10875" y="55201"/>
                </a:lnTo>
                <a:lnTo>
                  <a:pt x="10720" y="54262"/>
                </a:lnTo>
                <a:lnTo>
                  <a:pt x="13918" y="41733"/>
                </a:lnTo>
                <a:lnTo>
                  <a:pt x="14075" y="41343"/>
                </a:lnTo>
                <a:lnTo>
                  <a:pt x="14389" y="40244"/>
                </a:lnTo>
                <a:lnTo>
                  <a:pt x="14565" y="39545"/>
                </a:lnTo>
                <a:lnTo>
                  <a:pt x="14911" y="37312"/>
                </a:lnTo>
                <a:close/>
              </a:path>
              <a:path w="27304" h="64134">
                <a:moveTo>
                  <a:pt x="23826" y="0"/>
                </a:moveTo>
                <a:lnTo>
                  <a:pt x="1044" y="30773"/>
                </a:lnTo>
                <a:lnTo>
                  <a:pt x="196" y="32880"/>
                </a:lnTo>
                <a:lnTo>
                  <a:pt x="471" y="37266"/>
                </a:lnTo>
                <a:lnTo>
                  <a:pt x="0" y="37312"/>
                </a:lnTo>
                <a:lnTo>
                  <a:pt x="14911" y="37312"/>
                </a:lnTo>
                <a:lnTo>
                  <a:pt x="11166" y="24348"/>
                </a:lnTo>
                <a:lnTo>
                  <a:pt x="12064" y="21691"/>
                </a:lnTo>
                <a:lnTo>
                  <a:pt x="12266" y="21565"/>
                </a:lnTo>
                <a:lnTo>
                  <a:pt x="14919" y="21565"/>
                </a:lnTo>
                <a:lnTo>
                  <a:pt x="14782" y="20511"/>
                </a:lnTo>
                <a:lnTo>
                  <a:pt x="14665" y="18988"/>
                </a:lnTo>
                <a:lnTo>
                  <a:pt x="14762" y="14957"/>
                </a:lnTo>
                <a:lnTo>
                  <a:pt x="15018" y="14487"/>
                </a:lnTo>
                <a:lnTo>
                  <a:pt x="21269" y="7089"/>
                </a:lnTo>
                <a:lnTo>
                  <a:pt x="26950" y="7089"/>
                </a:lnTo>
                <a:lnTo>
                  <a:pt x="26891" y="6539"/>
                </a:lnTo>
                <a:lnTo>
                  <a:pt x="24100" y="148"/>
                </a:lnTo>
                <a:lnTo>
                  <a:pt x="23826" y="0"/>
                </a:lnTo>
                <a:close/>
              </a:path>
              <a:path w="27304" h="64134">
                <a:moveTo>
                  <a:pt x="26950" y="7089"/>
                </a:moveTo>
                <a:lnTo>
                  <a:pt x="21269" y="7089"/>
                </a:lnTo>
                <a:lnTo>
                  <a:pt x="20798" y="8566"/>
                </a:lnTo>
                <a:lnTo>
                  <a:pt x="20504" y="10181"/>
                </a:lnTo>
                <a:lnTo>
                  <a:pt x="20471" y="14876"/>
                </a:lnTo>
                <a:lnTo>
                  <a:pt x="20679" y="16285"/>
                </a:lnTo>
                <a:lnTo>
                  <a:pt x="21271" y="17224"/>
                </a:lnTo>
                <a:lnTo>
                  <a:pt x="21427" y="17533"/>
                </a:lnTo>
                <a:lnTo>
                  <a:pt x="23245" y="27440"/>
                </a:lnTo>
                <a:lnTo>
                  <a:pt x="23353" y="27955"/>
                </a:lnTo>
                <a:lnTo>
                  <a:pt x="23520" y="28150"/>
                </a:lnTo>
                <a:lnTo>
                  <a:pt x="23668" y="28230"/>
                </a:lnTo>
                <a:lnTo>
                  <a:pt x="23826" y="28150"/>
                </a:lnTo>
                <a:lnTo>
                  <a:pt x="24021" y="27955"/>
                </a:lnTo>
                <a:lnTo>
                  <a:pt x="24494" y="27165"/>
                </a:lnTo>
                <a:lnTo>
                  <a:pt x="24730" y="26936"/>
                </a:lnTo>
                <a:lnTo>
                  <a:pt x="24926" y="26581"/>
                </a:lnTo>
                <a:lnTo>
                  <a:pt x="25123" y="25997"/>
                </a:lnTo>
                <a:lnTo>
                  <a:pt x="25232" y="25172"/>
                </a:lnTo>
                <a:lnTo>
                  <a:pt x="25162" y="21450"/>
                </a:lnTo>
                <a:lnTo>
                  <a:pt x="25004" y="20820"/>
                </a:lnTo>
                <a:lnTo>
                  <a:pt x="24817" y="19183"/>
                </a:lnTo>
                <a:lnTo>
                  <a:pt x="24926" y="15735"/>
                </a:lnTo>
                <a:lnTo>
                  <a:pt x="25043" y="14957"/>
                </a:lnTo>
                <a:lnTo>
                  <a:pt x="25437" y="13273"/>
                </a:lnTo>
                <a:lnTo>
                  <a:pt x="26223" y="13273"/>
                </a:lnTo>
                <a:lnTo>
                  <a:pt x="26420" y="13113"/>
                </a:lnTo>
                <a:lnTo>
                  <a:pt x="26617" y="12918"/>
                </a:lnTo>
                <a:lnTo>
                  <a:pt x="26774" y="12609"/>
                </a:lnTo>
                <a:lnTo>
                  <a:pt x="26931" y="12208"/>
                </a:lnTo>
                <a:lnTo>
                  <a:pt x="27049" y="11670"/>
                </a:lnTo>
                <a:lnTo>
                  <a:pt x="26950" y="7089"/>
                </a:lnTo>
                <a:close/>
              </a:path>
              <a:path w="27304" h="64134">
                <a:moveTo>
                  <a:pt x="14919" y="21565"/>
                </a:moveTo>
                <a:lnTo>
                  <a:pt x="12502" y="21565"/>
                </a:lnTo>
                <a:lnTo>
                  <a:pt x="13053" y="21805"/>
                </a:lnTo>
                <a:lnTo>
                  <a:pt x="13328" y="22000"/>
                </a:lnTo>
                <a:lnTo>
                  <a:pt x="13602" y="22240"/>
                </a:lnTo>
                <a:lnTo>
                  <a:pt x="13957" y="22504"/>
                </a:lnTo>
                <a:lnTo>
                  <a:pt x="14782" y="23328"/>
                </a:lnTo>
                <a:lnTo>
                  <a:pt x="15331" y="23915"/>
                </a:lnTo>
                <a:lnTo>
                  <a:pt x="15097" y="22710"/>
                </a:lnTo>
                <a:lnTo>
                  <a:pt x="14919" y="21565"/>
                </a:lnTo>
                <a:close/>
              </a:path>
              <a:path w="27304" h="64134">
                <a:moveTo>
                  <a:pt x="26223" y="13273"/>
                </a:moveTo>
                <a:lnTo>
                  <a:pt x="25437" y="13273"/>
                </a:lnTo>
                <a:lnTo>
                  <a:pt x="25830" y="13353"/>
                </a:lnTo>
                <a:lnTo>
                  <a:pt x="26027" y="13353"/>
                </a:lnTo>
                <a:lnTo>
                  <a:pt x="26223" y="13273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88456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34276" y="6653"/>
                </a:moveTo>
                <a:lnTo>
                  <a:pt x="27205" y="6653"/>
                </a:lnTo>
                <a:lnTo>
                  <a:pt x="29997" y="7478"/>
                </a:lnTo>
                <a:lnTo>
                  <a:pt x="29793" y="9517"/>
                </a:lnTo>
                <a:lnTo>
                  <a:pt x="29447" y="14327"/>
                </a:lnTo>
                <a:lnTo>
                  <a:pt x="29329" y="24084"/>
                </a:lnTo>
                <a:lnTo>
                  <a:pt x="29447" y="27291"/>
                </a:lnTo>
                <a:lnTo>
                  <a:pt x="29643" y="30028"/>
                </a:lnTo>
                <a:lnTo>
                  <a:pt x="29840" y="32261"/>
                </a:lnTo>
                <a:lnTo>
                  <a:pt x="30037" y="33991"/>
                </a:lnTo>
                <a:lnTo>
                  <a:pt x="31216" y="31322"/>
                </a:lnTo>
                <a:lnTo>
                  <a:pt x="32631" y="28471"/>
                </a:lnTo>
                <a:lnTo>
                  <a:pt x="35700" y="14602"/>
                </a:lnTo>
                <a:lnTo>
                  <a:pt x="35654" y="12334"/>
                </a:lnTo>
                <a:lnTo>
                  <a:pt x="35539" y="11154"/>
                </a:lnTo>
                <a:lnTo>
                  <a:pt x="35103" y="8932"/>
                </a:lnTo>
                <a:lnTo>
                  <a:pt x="34792" y="7913"/>
                </a:lnTo>
                <a:lnTo>
                  <a:pt x="34401" y="6894"/>
                </a:lnTo>
                <a:lnTo>
                  <a:pt x="34276" y="6653"/>
                </a:lnTo>
                <a:close/>
              </a:path>
              <a:path w="36195" h="34289">
                <a:moveTo>
                  <a:pt x="28779" y="0"/>
                </a:moveTo>
                <a:lnTo>
                  <a:pt x="22331" y="9517"/>
                </a:lnTo>
                <a:lnTo>
                  <a:pt x="23511" y="8932"/>
                </a:lnTo>
                <a:lnTo>
                  <a:pt x="24728" y="8257"/>
                </a:lnTo>
                <a:lnTo>
                  <a:pt x="27205" y="6653"/>
                </a:lnTo>
                <a:lnTo>
                  <a:pt x="34276" y="6653"/>
                </a:lnTo>
                <a:lnTo>
                  <a:pt x="28739" y="1374"/>
                </a:lnTo>
                <a:lnTo>
                  <a:pt x="29289" y="160"/>
                </a:lnTo>
                <a:lnTo>
                  <a:pt x="28779" y="0"/>
                </a:lnTo>
                <a:close/>
              </a:path>
              <a:path w="36195" h="34289">
                <a:moveTo>
                  <a:pt x="1139" y="4157"/>
                </a:moveTo>
                <a:lnTo>
                  <a:pt x="2477" y="4890"/>
                </a:lnTo>
                <a:lnTo>
                  <a:pt x="2280" y="5840"/>
                </a:lnTo>
                <a:lnTo>
                  <a:pt x="0" y="9711"/>
                </a:lnTo>
                <a:lnTo>
                  <a:pt x="157" y="9940"/>
                </a:lnTo>
                <a:lnTo>
                  <a:pt x="3106" y="11429"/>
                </a:lnTo>
                <a:lnTo>
                  <a:pt x="4364" y="11750"/>
                </a:lnTo>
                <a:lnTo>
                  <a:pt x="5857" y="12059"/>
                </a:lnTo>
                <a:lnTo>
                  <a:pt x="8295" y="12300"/>
                </a:lnTo>
                <a:lnTo>
                  <a:pt x="9828" y="12334"/>
                </a:lnTo>
                <a:lnTo>
                  <a:pt x="10693" y="12334"/>
                </a:lnTo>
                <a:lnTo>
                  <a:pt x="11597" y="12300"/>
                </a:lnTo>
                <a:lnTo>
                  <a:pt x="12541" y="12219"/>
                </a:lnTo>
                <a:lnTo>
                  <a:pt x="13524" y="12105"/>
                </a:lnTo>
                <a:lnTo>
                  <a:pt x="13435" y="11315"/>
                </a:lnTo>
                <a:lnTo>
                  <a:pt x="13052" y="9711"/>
                </a:lnTo>
                <a:lnTo>
                  <a:pt x="12541" y="8383"/>
                </a:lnTo>
                <a:lnTo>
                  <a:pt x="11951" y="7398"/>
                </a:lnTo>
                <a:lnTo>
                  <a:pt x="11715" y="7089"/>
                </a:lnTo>
                <a:lnTo>
                  <a:pt x="11480" y="6734"/>
                </a:lnTo>
                <a:lnTo>
                  <a:pt x="10615" y="5840"/>
                </a:lnTo>
                <a:lnTo>
                  <a:pt x="10261" y="5600"/>
                </a:lnTo>
                <a:lnTo>
                  <a:pt x="9906" y="5325"/>
                </a:lnTo>
                <a:lnTo>
                  <a:pt x="2987" y="4351"/>
                </a:lnTo>
                <a:lnTo>
                  <a:pt x="2083" y="4271"/>
                </a:lnTo>
                <a:lnTo>
                  <a:pt x="1139" y="4157"/>
                </a:lnTo>
                <a:close/>
              </a:path>
              <a:path w="36195" h="34289">
                <a:moveTo>
                  <a:pt x="5936" y="4157"/>
                </a:moveTo>
                <a:lnTo>
                  <a:pt x="4521" y="4306"/>
                </a:lnTo>
                <a:lnTo>
                  <a:pt x="3813" y="4351"/>
                </a:lnTo>
                <a:lnTo>
                  <a:pt x="7487" y="4351"/>
                </a:lnTo>
                <a:lnTo>
                  <a:pt x="7115" y="4271"/>
                </a:lnTo>
                <a:lnTo>
                  <a:pt x="6565" y="4191"/>
                </a:lnTo>
                <a:lnTo>
                  <a:pt x="5936" y="415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14403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48"/>
                </a:moveTo>
                <a:lnTo>
                  <a:pt x="40" y="0"/>
                </a:lnTo>
                <a:lnTo>
                  <a:pt x="196" y="34"/>
                </a:lnTo>
                <a:lnTo>
                  <a:pt x="196" y="263"/>
                </a:lnTo>
                <a:lnTo>
                  <a:pt x="0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0591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05833" y="3724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84944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3216" y="45"/>
                </a:moveTo>
                <a:lnTo>
                  <a:pt x="3078" y="45"/>
                </a:lnTo>
                <a:lnTo>
                  <a:pt x="0" y="6653"/>
                </a:lnTo>
                <a:lnTo>
                  <a:pt x="122" y="7169"/>
                </a:lnTo>
                <a:lnTo>
                  <a:pt x="4689" y="10960"/>
                </a:lnTo>
                <a:lnTo>
                  <a:pt x="5320" y="11784"/>
                </a:lnTo>
                <a:lnTo>
                  <a:pt x="6695" y="13662"/>
                </a:lnTo>
                <a:lnTo>
                  <a:pt x="7403" y="14727"/>
                </a:lnTo>
                <a:lnTo>
                  <a:pt x="9723" y="18324"/>
                </a:lnTo>
                <a:lnTo>
                  <a:pt x="10508" y="19652"/>
                </a:lnTo>
                <a:lnTo>
                  <a:pt x="11885" y="20282"/>
                </a:lnTo>
                <a:lnTo>
                  <a:pt x="16288" y="28619"/>
                </a:lnTo>
                <a:lnTo>
                  <a:pt x="16131" y="29249"/>
                </a:lnTo>
                <a:lnTo>
                  <a:pt x="16013" y="29994"/>
                </a:lnTo>
                <a:lnTo>
                  <a:pt x="15895" y="30933"/>
                </a:lnTo>
                <a:lnTo>
                  <a:pt x="16288" y="31918"/>
                </a:lnTo>
                <a:lnTo>
                  <a:pt x="17298" y="34815"/>
                </a:lnTo>
                <a:lnTo>
                  <a:pt x="17271" y="35044"/>
                </a:lnTo>
                <a:lnTo>
                  <a:pt x="17173" y="35239"/>
                </a:lnTo>
                <a:lnTo>
                  <a:pt x="17075" y="36293"/>
                </a:lnTo>
                <a:lnTo>
                  <a:pt x="22500" y="38056"/>
                </a:lnTo>
                <a:lnTo>
                  <a:pt x="23326" y="38022"/>
                </a:lnTo>
                <a:lnTo>
                  <a:pt x="24269" y="37907"/>
                </a:lnTo>
                <a:lnTo>
                  <a:pt x="24191" y="37438"/>
                </a:lnTo>
                <a:lnTo>
                  <a:pt x="25684" y="37438"/>
                </a:lnTo>
                <a:lnTo>
                  <a:pt x="31661" y="34334"/>
                </a:lnTo>
                <a:lnTo>
                  <a:pt x="32212" y="33865"/>
                </a:lnTo>
                <a:lnTo>
                  <a:pt x="32526" y="33006"/>
                </a:lnTo>
                <a:lnTo>
                  <a:pt x="33548" y="30429"/>
                </a:lnTo>
                <a:lnTo>
                  <a:pt x="33344" y="28619"/>
                </a:lnTo>
                <a:lnTo>
                  <a:pt x="33169" y="26627"/>
                </a:lnTo>
                <a:lnTo>
                  <a:pt x="33043" y="24909"/>
                </a:lnTo>
                <a:lnTo>
                  <a:pt x="32925" y="22824"/>
                </a:lnTo>
                <a:lnTo>
                  <a:pt x="33045" y="9517"/>
                </a:lnTo>
                <a:lnTo>
                  <a:pt x="33097" y="8772"/>
                </a:lnTo>
                <a:lnTo>
                  <a:pt x="12592" y="8772"/>
                </a:lnTo>
                <a:lnTo>
                  <a:pt x="11137" y="8692"/>
                </a:lnTo>
                <a:lnTo>
                  <a:pt x="9408" y="8497"/>
                </a:lnTo>
                <a:lnTo>
                  <a:pt x="7875" y="8188"/>
                </a:lnTo>
                <a:lnTo>
                  <a:pt x="6617" y="7867"/>
                </a:lnTo>
                <a:lnTo>
                  <a:pt x="6066" y="7753"/>
                </a:lnTo>
                <a:lnTo>
                  <a:pt x="4533" y="7089"/>
                </a:lnTo>
                <a:lnTo>
                  <a:pt x="3904" y="6653"/>
                </a:lnTo>
                <a:lnTo>
                  <a:pt x="3511" y="6150"/>
                </a:lnTo>
                <a:lnTo>
                  <a:pt x="3550" y="5130"/>
                </a:lnTo>
                <a:lnTo>
                  <a:pt x="3786" y="4626"/>
                </a:lnTo>
                <a:lnTo>
                  <a:pt x="4101" y="4111"/>
                </a:lnTo>
                <a:lnTo>
                  <a:pt x="4926" y="3092"/>
                </a:lnTo>
                <a:lnTo>
                  <a:pt x="5791" y="2279"/>
                </a:lnTo>
                <a:lnTo>
                  <a:pt x="5988" y="1328"/>
                </a:lnTo>
                <a:lnTo>
                  <a:pt x="3216" y="45"/>
                </a:lnTo>
                <a:close/>
              </a:path>
              <a:path w="33654" h="38100">
                <a:moveTo>
                  <a:pt x="25684" y="37438"/>
                </a:moveTo>
                <a:lnTo>
                  <a:pt x="24191" y="37438"/>
                </a:lnTo>
                <a:lnTo>
                  <a:pt x="24426" y="37472"/>
                </a:lnTo>
                <a:lnTo>
                  <a:pt x="25135" y="37472"/>
                </a:lnTo>
                <a:lnTo>
                  <a:pt x="25684" y="37438"/>
                </a:lnTo>
                <a:close/>
              </a:path>
              <a:path w="33654" h="38100">
                <a:moveTo>
                  <a:pt x="30717" y="3092"/>
                </a:moveTo>
                <a:lnTo>
                  <a:pt x="28240" y="4695"/>
                </a:lnTo>
                <a:lnTo>
                  <a:pt x="27022" y="5371"/>
                </a:lnTo>
                <a:lnTo>
                  <a:pt x="25803" y="5955"/>
                </a:lnTo>
                <a:lnTo>
                  <a:pt x="25449" y="6150"/>
                </a:lnTo>
                <a:lnTo>
                  <a:pt x="24820" y="6424"/>
                </a:lnTo>
                <a:lnTo>
                  <a:pt x="23365" y="7008"/>
                </a:lnTo>
                <a:lnTo>
                  <a:pt x="23168" y="7054"/>
                </a:lnTo>
                <a:lnTo>
                  <a:pt x="23011" y="7089"/>
                </a:lnTo>
                <a:lnTo>
                  <a:pt x="22749" y="7203"/>
                </a:lnTo>
                <a:lnTo>
                  <a:pt x="21164" y="7719"/>
                </a:lnTo>
                <a:lnTo>
                  <a:pt x="20888" y="7753"/>
                </a:lnTo>
                <a:lnTo>
                  <a:pt x="20416" y="7913"/>
                </a:lnTo>
                <a:lnTo>
                  <a:pt x="20062" y="7993"/>
                </a:lnTo>
                <a:lnTo>
                  <a:pt x="19826" y="8028"/>
                </a:lnTo>
                <a:lnTo>
                  <a:pt x="19591" y="8108"/>
                </a:lnTo>
                <a:lnTo>
                  <a:pt x="19237" y="8188"/>
                </a:lnTo>
                <a:lnTo>
                  <a:pt x="19001" y="8222"/>
                </a:lnTo>
                <a:lnTo>
                  <a:pt x="18843" y="8222"/>
                </a:lnTo>
                <a:lnTo>
                  <a:pt x="18647" y="8303"/>
                </a:lnTo>
                <a:lnTo>
                  <a:pt x="18372" y="8337"/>
                </a:lnTo>
                <a:lnTo>
                  <a:pt x="18214" y="8337"/>
                </a:lnTo>
                <a:lnTo>
                  <a:pt x="17978" y="8417"/>
                </a:lnTo>
                <a:lnTo>
                  <a:pt x="17743" y="8417"/>
                </a:lnTo>
                <a:lnTo>
                  <a:pt x="17507" y="8463"/>
                </a:lnTo>
                <a:lnTo>
                  <a:pt x="17271" y="8497"/>
                </a:lnTo>
                <a:lnTo>
                  <a:pt x="16171" y="8658"/>
                </a:lnTo>
                <a:lnTo>
                  <a:pt x="15188" y="8738"/>
                </a:lnTo>
                <a:lnTo>
                  <a:pt x="14284" y="8772"/>
                </a:lnTo>
                <a:lnTo>
                  <a:pt x="33097" y="8772"/>
                </a:lnTo>
                <a:lnTo>
                  <a:pt x="33340" y="5600"/>
                </a:lnTo>
                <a:lnTo>
                  <a:pt x="33437" y="4626"/>
                </a:lnTo>
                <a:lnTo>
                  <a:pt x="33392" y="3882"/>
                </a:lnTo>
                <a:lnTo>
                  <a:pt x="30717" y="3092"/>
                </a:lnTo>
                <a:close/>
              </a:path>
              <a:path w="33654" h="38100">
                <a:moveTo>
                  <a:pt x="3117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78804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3085" y="154939"/>
                </a:moveTo>
                <a:lnTo>
                  <a:pt x="2849" y="158749"/>
                </a:lnTo>
                <a:lnTo>
                  <a:pt x="3282" y="158749"/>
                </a:lnTo>
                <a:lnTo>
                  <a:pt x="3085" y="154939"/>
                </a:lnTo>
                <a:close/>
              </a:path>
              <a:path w="61595" h="158750">
                <a:moveTo>
                  <a:pt x="47353" y="90169"/>
                </a:moveTo>
                <a:lnTo>
                  <a:pt x="11971" y="90169"/>
                </a:lnTo>
                <a:lnTo>
                  <a:pt x="11223" y="91439"/>
                </a:lnTo>
                <a:lnTo>
                  <a:pt x="9809" y="93979"/>
                </a:lnTo>
                <a:lnTo>
                  <a:pt x="8472" y="96519"/>
                </a:lnTo>
                <a:lnTo>
                  <a:pt x="7293" y="97789"/>
                </a:lnTo>
                <a:lnTo>
                  <a:pt x="5209" y="101599"/>
                </a:lnTo>
                <a:lnTo>
                  <a:pt x="3636" y="105409"/>
                </a:lnTo>
                <a:lnTo>
                  <a:pt x="1827" y="109219"/>
                </a:lnTo>
                <a:lnTo>
                  <a:pt x="1434" y="111759"/>
                </a:lnTo>
                <a:lnTo>
                  <a:pt x="1120" y="114299"/>
                </a:lnTo>
                <a:lnTo>
                  <a:pt x="845" y="115569"/>
                </a:lnTo>
                <a:lnTo>
                  <a:pt x="608" y="118109"/>
                </a:lnTo>
                <a:lnTo>
                  <a:pt x="255" y="123189"/>
                </a:lnTo>
                <a:lnTo>
                  <a:pt x="97" y="126999"/>
                </a:lnTo>
                <a:lnTo>
                  <a:pt x="0" y="143509"/>
                </a:lnTo>
                <a:lnTo>
                  <a:pt x="98" y="147319"/>
                </a:lnTo>
                <a:lnTo>
                  <a:pt x="1042" y="148589"/>
                </a:lnTo>
                <a:lnTo>
                  <a:pt x="1749" y="149859"/>
                </a:lnTo>
                <a:lnTo>
                  <a:pt x="2889" y="154939"/>
                </a:lnTo>
                <a:lnTo>
                  <a:pt x="3046" y="154939"/>
                </a:lnTo>
                <a:lnTo>
                  <a:pt x="2929" y="152399"/>
                </a:lnTo>
                <a:lnTo>
                  <a:pt x="3990" y="152399"/>
                </a:lnTo>
                <a:lnTo>
                  <a:pt x="5366" y="149859"/>
                </a:lnTo>
                <a:lnTo>
                  <a:pt x="7293" y="146049"/>
                </a:lnTo>
                <a:lnTo>
                  <a:pt x="8472" y="143509"/>
                </a:lnTo>
                <a:lnTo>
                  <a:pt x="10516" y="140969"/>
                </a:lnTo>
                <a:lnTo>
                  <a:pt x="26676" y="121919"/>
                </a:lnTo>
                <a:lnTo>
                  <a:pt x="26439" y="119379"/>
                </a:lnTo>
                <a:lnTo>
                  <a:pt x="26479" y="118109"/>
                </a:lnTo>
                <a:lnTo>
                  <a:pt x="26518" y="116839"/>
                </a:lnTo>
                <a:lnTo>
                  <a:pt x="26754" y="116839"/>
                </a:lnTo>
                <a:lnTo>
                  <a:pt x="27068" y="115569"/>
                </a:lnTo>
                <a:lnTo>
                  <a:pt x="28090" y="115569"/>
                </a:lnTo>
                <a:lnTo>
                  <a:pt x="28405" y="114299"/>
                </a:lnTo>
                <a:lnTo>
                  <a:pt x="33712" y="114299"/>
                </a:lnTo>
                <a:lnTo>
                  <a:pt x="32808" y="109219"/>
                </a:lnTo>
                <a:lnTo>
                  <a:pt x="32651" y="106679"/>
                </a:lnTo>
                <a:lnTo>
                  <a:pt x="32612" y="104139"/>
                </a:lnTo>
                <a:lnTo>
                  <a:pt x="32769" y="102869"/>
                </a:lnTo>
                <a:lnTo>
                  <a:pt x="33162" y="100329"/>
                </a:lnTo>
                <a:lnTo>
                  <a:pt x="33437" y="100329"/>
                </a:lnTo>
                <a:lnTo>
                  <a:pt x="33792" y="99059"/>
                </a:lnTo>
                <a:lnTo>
                  <a:pt x="34224" y="99059"/>
                </a:lnTo>
                <a:lnTo>
                  <a:pt x="34734" y="97789"/>
                </a:lnTo>
                <a:lnTo>
                  <a:pt x="43696" y="97789"/>
                </a:lnTo>
                <a:lnTo>
                  <a:pt x="44018" y="96519"/>
                </a:lnTo>
                <a:lnTo>
                  <a:pt x="44214" y="95249"/>
                </a:lnTo>
                <a:lnTo>
                  <a:pt x="44685" y="93979"/>
                </a:lnTo>
                <a:lnTo>
                  <a:pt x="44996" y="93979"/>
                </a:lnTo>
                <a:lnTo>
                  <a:pt x="45582" y="92709"/>
                </a:lnTo>
                <a:lnTo>
                  <a:pt x="46054" y="91439"/>
                </a:lnTo>
                <a:lnTo>
                  <a:pt x="46330" y="91439"/>
                </a:lnTo>
                <a:lnTo>
                  <a:pt x="47353" y="90169"/>
                </a:lnTo>
                <a:close/>
              </a:path>
              <a:path w="61595" h="158750">
                <a:moveTo>
                  <a:pt x="3080" y="154849"/>
                </a:moveTo>
                <a:close/>
              </a:path>
              <a:path w="61595" h="158750">
                <a:moveTo>
                  <a:pt x="3990" y="152399"/>
                </a:moveTo>
                <a:lnTo>
                  <a:pt x="2929" y="152399"/>
                </a:lnTo>
                <a:lnTo>
                  <a:pt x="3046" y="153669"/>
                </a:lnTo>
                <a:lnTo>
                  <a:pt x="3080" y="154849"/>
                </a:lnTo>
                <a:lnTo>
                  <a:pt x="3990" y="152399"/>
                </a:lnTo>
                <a:close/>
              </a:path>
              <a:path w="61595" h="158750">
                <a:moveTo>
                  <a:pt x="43696" y="97789"/>
                </a:moveTo>
                <a:lnTo>
                  <a:pt x="40828" y="97789"/>
                </a:lnTo>
                <a:lnTo>
                  <a:pt x="42166" y="99059"/>
                </a:lnTo>
                <a:lnTo>
                  <a:pt x="43581" y="100329"/>
                </a:lnTo>
                <a:lnTo>
                  <a:pt x="43696" y="97789"/>
                </a:lnTo>
                <a:close/>
              </a:path>
              <a:path w="61595" h="158750">
                <a:moveTo>
                  <a:pt x="57024" y="91439"/>
                </a:moveTo>
                <a:lnTo>
                  <a:pt x="55529" y="91439"/>
                </a:lnTo>
                <a:lnTo>
                  <a:pt x="56081" y="92709"/>
                </a:lnTo>
                <a:lnTo>
                  <a:pt x="56553" y="92709"/>
                </a:lnTo>
                <a:lnTo>
                  <a:pt x="57024" y="91439"/>
                </a:lnTo>
                <a:close/>
              </a:path>
              <a:path w="61595" h="158750">
                <a:moveTo>
                  <a:pt x="58094" y="90169"/>
                </a:moveTo>
                <a:lnTo>
                  <a:pt x="54000" y="90169"/>
                </a:lnTo>
                <a:lnTo>
                  <a:pt x="54632" y="91439"/>
                </a:lnTo>
                <a:lnTo>
                  <a:pt x="57346" y="91439"/>
                </a:lnTo>
                <a:lnTo>
                  <a:pt x="58094" y="90169"/>
                </a:lnTo>
                <a:close/>
              </a:path>
              <a:path w="61595" h="158750">
                <a:moveTo>
                  <a:pt x="60210" y="54610"/>
                </a:moveTo>
                <a:lnTo>
                  <a:pt x="36189" y="54609"/>
                </a:lnTo>
                <a:lnTo>
                  <a:pt x="36150" y="58419"/>
                </a:lnTo>
                <a:lnTo>
                  <a:pt x="36072" y="59689"/>
                </a:lnTo>
                <a:lnTo>
                  <a:pt x="29545" y="72389"/>
                </a:lnTo>
                <a:lnTo>
                  <a:pt x="26950" y="76199"/>
                </a:lnTo>
                <a:lnTo>
                  <a:pt x="25221" y="77469"/>
                </a:lnTo>
                <a:lnTo>
                  <a:pt x="22744" y="80009"/>
                </a:lnTo>
                <a:lnTo>
                  <a:pt x="21289" y="81279"/>
                </a:lnTo>
                <a:lnTo>
                  <a:pt x="20070" y="82549"/>
                </a:lnTo>
                <a:lnTo>
                  <a:pt x="18222" y="83819"/>
                </a:lnTo>
                <a:lnTo>
                  <a:pt x="17122" y="85089"/>
                </a:lnTo>
                <a:lnTo>
                  <a:pt x="16178" y="85089"/>
                </a:lnTo>
                <a:lnTo>
                  <a:pt x="14409" y="87629"/>
                </a:lnTo>
                <a:lnTo>
                  <a:pt x="12758" y="90169"/>
                </a:lnTo>
                <a:lnTo>
                  <a:pt x="50423" y="90169"/>
                </a:lnTo>
                <a:lnTo>
                  <a:pt x="51090" y="88899"/>
                </a:lnTo>
                <a:lnTo>
                  <a:pt x="58933" y="88899"/>
                </a:lnTo>
                <a:lnTo>
                  <a:pt x="61509" y="73660"/>
                </a:lnTo>
                <a:lnTo>
                  <a:pt x="61429" y="66040"/>
                </a:lnTo>
                <a:lnTo>
                  <a:pt x="61072" y="60960"/>
                </a:lnTo>
                <a:lnTo>
                  <a:pt x="60796" y="58420"/>
                </a:lnTo>
                <a:lnTo>
                  <a:pt x="60210" y="54610"/>
                </a:lnTo>
                <a:close/>
              </a:path>
              <a:path w="61595" h="158750">
                <a:moveTo>
                  <a:pt x="58933" y="88899"/>
                </a:moveTo>
                <a:lnTo>
                  <a:pt x="51090" y="88899"/>
                </a:lnTo>
                <a:lnTo>
                  <a:pt x="52068" y="90169"/>
                </a:lnTo>
                <a:lnTo>
                  <a:pt x="58519" y="90169"/>
                </a:lnTo>
                <a:lnTo>
                  <a:pt x="58933" y="88899"/>
                </a:lnTo>
                <a:close/>
              </a:path>
              <a:path w="61595" h="158750">
                <a:moveTo>
                  <a:pt x="44766" y="3810"/>
                </a:moveTo>
                <a:lnTo>
                  <a:pt x="40553" y="3809"/>
                </a:lnTo>
                <a:lnTo>
                  <a:pt x="41457" y="5080"/>
                </a:lnTo>
                <a:lnTo>
                  <a:pt x="42283" y="5080"/>
                </a:lnTo>
                <a:lnTo>
                  <a:pt x="42952" y="6350"/>
                </a:lnTo>
                <a:lnTo>
                  <a:pt x="43541" y="7620"/>
                </a:lnTo>
                <a:lnTo>
                  <a:pt x="44053" y="8890"/>
                </a:lnTo>
                <a:lnTo>
                  <a:pt x="44444" y="8890"/>
                </a:lnTo>
                <a:lnTo>
                  <a:pt x="45352" y="16510"/>
                </a:lnTo>
                <a:lnTo>
                  <a:pt x="44881" y="20319"/>
                </a:lnTo>
                <a:lnTo>
                  <a:pt x="44490" y="22859"/>
                </a:lnTo>
                <a:lnTo>
                  <a:pt x="44018" y="24129"/>
                </a:lnTo>
                <a:lnTo>
                  <a:pt x="43502" y="26669"/>
                </a:lnTo>
                <a:lnTo>
                  <a:pt x="42283" y="30479"/>
                </a:lnTo>
                <a:lnTo>
                  <a:pt x="41497" y="31749"/>
                </a:lnTo>
                <a:lnTo>
                  <a:pt x="39492" y="35559"/>
                </a:lnTo>
                <a:lnTo>
                  <a:pt x="36701" y="44449"/>
                </a:lnTo>
                <a:lnTo>
                  <a:pt x="36308" y="45719"/>
                </a:lnTo>
                <a:lnTo>
                  <a:pt x="36150" y="46989"/>
                </a:lnTo>
                <a:lnTo>
                  <a:pt x="36032" y="48259"/>
                </a:lnTo>
                <a:lnTo>
                  <a:pt x="35835" y="50799"/>
                </a:lnTo>
                <a:lnTo>
                  <a:pt x="35796" y="52069"/>
                </a:lnTo>
                <a:lnTo>
                  <a:pt x="35914" y="53339"/>
                </a:lnTo>
                <a:lnTo>
                  <a:pt x="36111" y="54609"/>
                </a:lnTo>
                <a:lnTo>
                  <a:pt x="36269" y="55879"/>
                </a:lnTo>
                <a:lnTo>
                  <a:pt x="36189" y="54609"/>
                </a:lnTo>
                <a:lnTo>
                  <a:pt x="60210" y="54610"/>
                </a:lnTo>
                <a:lnTo>
                  <a:pt x="59934" y="53340"/>
                </a:lnTo>
                <a:lnTo>
                  <a:pt x="59704" y="52070"/>
                </a:lnTo>
                <a:lnTo>
                  <a:pt x="59382" y="50800"/>
                </a:lnTo>
                <a:lnTo>
                  <a:pt x="58680" y="48260"/>
                </a:lnTo>
                <a:lnTo>
                  <a:pt x="58910" y="46990"/>
                </a:lnTo>
                <a:lnTo>
                  <a:pt x="59382" y="45720"/>
                </a:lnTo>
                <a:lnTo>
                  <a:pt x="59934" y="43180"/>
                </a:lnTo>
                <a:lnTo>
                  <a:pt x="60014" y="41910"/>
                </a:lnTo>
                <a:lnTo>
                  <a:pt x="60095" y="35560"/>
                </a:lnTo>
                <a:lnTo>
                  <a:pt x="59980" y="34290"/>
                </a:lnTo>
                <a:lnTo>
                  <a:pt x="59819" y="33020"/>
                </a:lnTo>
                <a:lnTo>
                  <a:pt x="59313" y="31750"/>
                </a:lnTo>
                <a:lnTo>
                  <a:pt x="58565" y="29210"/>
                </a:lnTo>
                <a:lnTo>
                  <a:pt x="54632" y="22860"/>
                </a:lnTo>
                <a:lnTo>
                  <a:pt x="54310" y="21590"/>
                </a:lnTo>
                <a:lnTo>
                  <a:pt x="53172" y="21590"/>
                </a:lnTo>
                <a:lnTo>
                  <a:pt x="51723" y="19050"/>
                </a:lnTo>
                <a:lnTo>
                  <a:pt x="50423" y="16510"/>
                </a:lnTo>
                <a:lnTo>
                  <a:pt x="49676" y="16510"/>
                </a:lnTo>
                <a:lnTo>
                  <a:pt x="49097" y="15240"/>
                </a:lnTo>
                <a:lnTo>
                  <a:pt x="48066" y="15240"/>
                </a:lnTo>
                <a:lnTo>
                  <a:pt x="48020" y="13970"/>
                </a:lnTo>
                <a:lnTo>
                  <a:pt x="47790" y="11430"/>
                </a:lnTo>
                <a:lnTo>
                  <a:pt x="47595" y="10160"/>
                </a:lnTo>
                <a:lnTo>
                  <a:pt x="47043" y="8890"/>
                </a:lnTo>
                <a:lnTo>
                  <a:pt x="46652" y="7620"/>
                </a:lnTo>
                <a:lnTo>
                  <a:pt x="46215" y="6350"/>
                </a:lnTo>
                <a:lnTo>
                  <a:pt x="45939" y="6350"/>
                </a:lnTo>
                <a:lnTo>
                  <a:pt x="45709" y="5080"/>
                </a:lnTo>
                <a:lnTo>
                  <a:pt x="44766" y="3810"/>
                </a:lnTo>
                <a:close/>
              </a:path>
              <a:path w="61595" h="158750">
                <a:moveTo>
                  <a:pt x="47940" y="12700"/>
                </a:moveTo>
                <a:lnTo>
                  <a:pt x="48066" y="15240"/>
                </a:lnTo>
                <a:lnTo>
                  <a:pt x="49097" y="15240"/>
                </a:lnTo>
                <a:lnTo>
                  <a:pt x="47940" y="12700"/>
                </a:lnTo>
                <a:close/>
              </a:path>
              <a:path w="61595" h="158750">
                <a:moveTo>
                  <a:pt x="39728" y="0"/>
                </a:moveTo>
                <a:lnTo>
                  <a:pt x="39492" y="0"/>
                </a:lnTo>
                <a:lnTo>
                  <a:pt x="39256" y="1269"/>
                </a:lnTo>
                <a:lnTo>
                  <a:pt x="38391" y="2539"/>
                </a:lnTo>
                <a:lnTo>
                  <a:pt x="39531" y="3809"/>
                </a:lnTo>
                <a:lnTo>
                  <a:pt x="44053" y="3810"/>
                </a:lnTo>
                <a:lnTo>
                  <a:pt x="43659" y="2540"/>
                </a:lnTo>
                <a:lnTo>
                  <a:pt x="42362" y="2540"/>
                </a:lnTo>
                <a:lnTo>
                  <a:pt x="40868" y="1270"/>
                </a:lnTo>
                <a:lnTo>
                  <a:pt x="39728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77488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5" h="147320">
                <a:moveTo>
                  <a:pt x="51263" y="88803"/>
                </a:moveTo>
                <a:lnTo>
                  <a:pt x="1610" y="88803"/>
                </a:lnTo>
                <a:lnTo>
                  <a:pt x="1532" y="89112"/>
                </a:lnTo>
                <a:lnTo>
                  <a:pt x="0" y="104619"/>
                </a:lnTo>
                <a:lnTo>
                  <a:pt x="113" y="105833"/>
                </a:lnTo>
                <a:lnTo>
                  <a:pt x="2003" y="114054"/>
                </a:lnTo>
                <a:lnTo>
                  <a:pt x="2790" y="117578"/>
                </a:lnTo>
                <a:lnTo>
                  <a:pt x="3379" y="119654"/>
                </a:lnTo>
                <a:lnTo>
                  <a:pt x="3497" y="119967"/>
                </a:lnTo>
                <a:lnTo>
                  <a:pt x="3930" y="121455"/>
                </a:lnTo>
                <a:lnTo>
                  <a:pt x="15567" y="146748"/>
                </a:lnTo>
                <a:lnTo>
                  <a:pt x="16629" y="146709"/>
                </a:lnTo>
                <a:lnTo>
                  <a:pt x="17768" y="146630"/>
                </a:lnTo>
                <a:lnTo>
                  <a:pt x="19026" y="146630"/>
                </a:lnTo>
                <a:lnTo>
                  <a:pt x="20325" y="146591"/>
                </a:lnTo>
                <a:lnTo>
                  <a:pt x="26257" y="146591"/>
                </a:lnTo>
                <a:lnTo>
                  <a:pt x="25867" y="146239"/>
                </a:lnTo>
                <a:lnTo>
                  <a:pt x="24019" y="142285"/>
                </a:lnTo>
                <a:lnTo>
                  <a:pt x="24138" y="139896"/>
                </a:lnTo>
                <a:lnTo>
                  <a:pt x="24413" y="138996"/>
                </a:lnTo>
                <a:lnTo>
                  <a:pt x="28031" y="135354"/>
                </a:lnTo>
                <a:lnTo>
                  <a:pt x="25474" y="133592"/>
                </a:lnTo>
                <a:lnTo>
                  <a:pt x="13090" y="123765"/>
                </a:lnTo>
                <a:lnTo>
                  <a:pt x="28152" y="123765"/>
                </a:lnTo>
                <a:lnTo>
                  <a:pt x="28227" y="122434"/>
                </a:lnTo>
                <a:lnTo>
                  <a:pt x="38370" y="104619"/>
                </a:lnTo>
                <a:lnTo>
                  <a:pt x="44465" y="97060"/>
                </a:lnTo>
                <a:lnTo>
                  <a:pt x="49140" y="91345"/>
                </a:lnTo>
                <a:lnTo>
                  <a:pt x="51263" y="88803"/>
                </a:lnTo>
                <a:close/>
              </a:path>
              <a:path w="64135" h="147320">
                <a:moveTo>
                  <a:pt x="26257" y="146591"/>
                </a:moveTo>
                <a:lnTo>
                  <a:pt x="21740" y="146591"/>
                </a:lnTo>
                <a:lnTo>
                  <a:pt x="24767" y="146670"/>
                </a:lnTo>
                <a:lnTo>
                  <a:pt x="26457" y="146748"/>
                </a:lnTo>
                <a:lnTo>
                  <a:pt x="26257" y="146591"/>
                </a:lnTo>
                <a:close/>
              </a:path>
              <a:path w="64135" h="147320">
                <a:moveTo>
                  <a:pt x="28152" y="123765"/>
                </a:moveTo>
                <a:lnTo>
                  <a:pt x="13090" y="123765"/>
                </a:lnTo>
                <a:lnTo>
                  <a:pt x="14152" y="124744"/>
                </a:lnTo>
                <a:lnTo>
                  <a:pt x="17061" y="127210"/>
                </a:lnTo>
                <a:lnTo>
                  <a:pt x="28031" y="135354"/>
                </a:lnTo>
                <a:lnTo>
                  <a:pt x="29249" y="135119"/>
                </a:lnTo>
                <a:lnTo>
                  <a:pt x="30664" y="134963"/>
                </a:lnTo>
                <a:lnTo>
                  <a:pt x="28187" y="125331"/>
                </a:lnTo>
                <a:lnTo>
                  <a:pt x="28152" y="123765"/>
                </a:lnTo>
                <a:close/>
              </a:path>
              <a:path w="64135" h="147320">
                <a:moveTo>
                  <a:pt x="1555" y="88984"/>
                </a:moveTo>
                <a:lnTo>
                  <a:pt x="1516" y="89112"/>
                </a:lnTo>
                <a:lnTo>
                  <a:pt x="1555" y="88984"/>
                </a:lnTo>
                <a:close/>
              </a:path>
              <a:path w="64135" h="147320">
                <a:moveTo>
                  <a:pt x="62898" y="19068"/>
                </a:moveTo>
                <a:lnTo>
                  <a:pt x="59444" y="19068"/>
                </a:lnTo>
                <a:lnTo>
                  <a:pt x="59364" y="19503"/>
                </a:lnTo>
                <a:lnTo>
                  <a:pt x="37702" y="52315"/>
                </a:lnTo>
                <a:lnTo>
                  <a:pt x="29249" y="58373"/>
                </a:lnTo>
                <a:lnTo>
                  <a:pt x="24689" y="61591"/>
                </a:lnTo>
                <a:lnTo>
                  <a:pt x="1555" y="88984"/>
                </a:lnTo>
                <a:lnTo>
                  <a:pt x="1610" y="88803"/>
                </a:lnTo>
                <a:lnTo>
                  <a:pt x="51263" y="88803"/>
                </a:lnTo>
                <a:lnTo>
                  <a:pt x="57984" y="81244"/>
                </a:lnTo>
                <a:lnTo>
                  <a:pt x="58887" y="79950"/>
                </a:lnTo>
                <a:lnTo>
                  <a:pt x="63929" y="68280"/>
                </a:lnTo>
                <a:lnTo>
                  <a:pt x="63848" y="66058"/>
                </a:lnTo>
                <a:lnTo>
                  <a:pt x="63687" y="65382"/>
                </a:lnTo>
                <a:lnTo>
                  <a:pt x="63492" y="64878"/>
                </a:lnTo>
                <a:lnTo>
                  <a:pt x="63136" y="64214"/>
                </a:lnTo>
                <a:lnTo>
                  <a:pt x="62986" y="64019"/>
                </a:lnTo>
                <a:lnTo>
                  <a:pt x="62364" y="61591"/>
                </a:lnTo>
                <a:lnTo>
                  <a:pt x="59855" y="36487"/>
                </a:lnTo>
                <a:lnTo>
                  <a:pt x="60077" y="32845"/>
                </a:lnTo>
                <a:lnTo>
                  <a:pt x="60340" y="30269"/>
                </a:lnTo>
                <a:lnTo>
                  <a:pt x="60548" y="28585"/>
                </a:lnTo>
                <a:lnTo>
                  <a:pt x="61125" y="25218"/>
                </a:lnTo>
                <a:lnTo>
                  <a:pt x="60698" y="25218"/>
                </a:lnTo>
                <a:lnTo>
                  <a:pt x="61526" y="23294"/>
                </a:lnTo>
                <a:lnTo>
                  <a:pt x="62584" y="20752"/>
                </a:lnTo>
                <a:lnTo>
                  <a:pt x="62860" y="19812"/>
                </a:lnTo>
                <a:lnTo>
                  <a:pt x="62898" y="19068"/>
                </a:lnTo>
                <a:close/>
              </a:path>
              <a:path w="64135" h="147320">
                <a:moveTo>
                  <a:pt x="61445" y="23809"/>
                </a:moveTo>
                <a:lnTo>
                  <a:pt x="61018" y="24588"/>
                </a:lnTo>
                <a:lnTo>
                  <a:pt x="60893" y="24863"/>
                </a:lnTo>
                <a:lnTo>
                  <a:pt x="60698" y="25218"/>
                </a:lnTo>
                <a:lnTo>
                  <a:pt x="61125" y="25218"/>
                </a:lnTo>
                <a:lnTo>
                  <a:pt x="61272" y="24508"/>
                </a:lnTo>
                <a:lnTo>
                  <a:pt x="61411" y="24004"/>
                </a:lnTo>
                <a:lnTo>
                  <a:pt x="61445" y="23809"/>
                </a:lnTo>
                <a:close/>
              </a:path>
              <a:path w="64135" h="147320">
                <a:moveTo>
                  <a:pt x="59364" y="19246"/>
                </a:moveTo>
                <a:lnTo>
                  <a:pt x="59254" y="19503"/>
                </a:lnTo>
                <a:lnTo>
                  <a:pt x="59364" y="19246"/>
                </a:lnTo>
                <a:close/>
              </a:path>
              <a:path w="64135" h="147320">
                <a:moveTo>
                  <a:pt x="58191" y="0"/>
                </a:moveTo>
                <a:lnTo>
                  <a:pt x="55626" y="2393"/>
                </a:lnTo>
                <a:lnTo>
                  <a:pt x="56063" y="2897"/>
                </a:lnTo>
                <a:lnTo>
                  <a:pt x="56454" y="3412"/>
                </a:lnTo>
                <a:lnTo>
                  <a:pt x="59364" y="19246"/>
                </a:lnTo>
                <a:lnTo>
                  <a:pt x="59444" y="19068"/>
                </a:lnTo>
                <a:lnTo>
                  <a:pt x="62898" y="19068"/>
                </a:lnTo>
                <a:lnTo>
                  <a:pt x="62787" y="12769"/>
                </a:lnTo>
                <a:lnTo>
                  <a:pt x="62515" y="10421"/>
                </a:lnTo>
                <a:lnTo>
                  <a:pt x="58731" y="584"/>
                </a:lnTo>
                <a:lnTo>
                  <a:pt x="58191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49965" y="260326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10" h="59054">
                <a:moveTo>
                  <a:pt x="45199" y="55626"/>
                </a:moveTo>
                <a:lnTo>
                  <a:pt x="32632" y="55626"/>
                </a:lnTo>
                <a:lnTo>
                  <a:pt x="32868" y="56261"/>
                </a:lnTo>
                <a:lnTo>
                  <a:pt x="33182" y="56896"/>
                </a:lnTo>
                <a:lnTo>
                  <a:pt x="33536" y="57404"/>
                </a:lnTo>
                <a:lnTo>
                  <a:pt x="33929" y="57785"/>
                </a:lnTo>
                <a:lnTo>
                  <a:pt x="34362" y="58039"/>
                </a:lnTo>
                <a:lnTo>
                  <a:pt x="34794" y="58420"/>
                </a:lnTo>
                <a:lnTo>
                  <a:pt x="35265" y="58547"/>
                </a:lnTo>
                <a:lnTo>
                  <a:pt x="35777" y="58801"/>
                </a:lnTo>
                <a:lnTo>
                  <a:pt x="38411" y="58801"/>
                </a:lnTo>
                <a:lnTo>
                  <a:pt x="39512" y="58547"/>
                </a:lnTo>
                <a:lnTo>
                  <a:pt x="41123" y="57912"/>
                </a:lnTo>
                <a:lnTo>
                  <a:pt x="42146" y="57404"/>
                </a:lnTo>
                <a:lnTo>
                  <a:pt x="43051" y="57023"/>
                </a:lnTo>
                <a:lnTo>
                  <a:pt x="43876" y="56515"/>
                </a:lnTo>
                <a:lnTo>
                  <a:pt x="45055" y="55753"/>
                </a:lnTo>
                <a:lnTo>
                  <a:pt x="45199" y="55626"/>
                </a:lnTo>
                <a:close/>
              </a:path>
              <a:path w="67310" h="59054">
                <a:moveTo>
                  <a:pt x="6566" y="29590"/>
                </a:moveTo>
                <a:lnTo>
                  <a:pt x="5386" y="29717"/>
                </a:lnTo>
                <a:lnTo>
                  <a:pt x="3499" y="30225"/>
                </a:lnTo>
                <a:lnTo>
                  <a:pt x="2751" y="30733"/>
                </a:lnTo>
                <a:lnTo>
                  <a:pt x="2398" y="30860"/>
                </a:lnTo>
                <a:lnTo>
                  <a:pt x="0" y="38099"/>
                </a:lnTo>
                <a:lnTo>
                  <a:pt x="118" y="39115"/>
                </a:lnTo>
                <a:lnTo>
                  <a:pt x="9789" y="48894"/>
                </a:lnTo>
                <a:lnTo>
                  <a:pt x="10418" y="49148"/>
                </a:lnTo>
                <a:lnTo>
                  <a:pt x="12856" y="49783"/>
                </a:lnTo>
                <a:lnTo>
                  <a:pt x="13563" y="49910"/>
                </a:lnTo>
                <a:lnTo>
                  <a:pt x="13878" y="51180"/>
                </a:lnTo>
                <a:lnTo>
                  <a:pt x="24100" y="58292"/>
                </a:lnTo>
                <a:lnTo>
                  <a:pt x="26537" y="57911"/>
                </a:lnTo>
                <a:lnTo>
                  <a:pt x="28032" y="57531"/>
                </a:lnTo>
                <a:lnTo>
                  <a:pt x="29408" y="57023"/>
                </a:lnTo>
                <a:lnTo>
                  <a:pt x="31924" y="56007"/>
                </a:lnTo>
                <a:lnTo>
                  <a:pt x="32632" y="55626"/>
                </a:lnTo>
                <a:lnTo>
                  <a:pt x="45199" y="55626"/>
                </a:lnTo>
                <a:lnTo>
                  <a:pt x="45488" y="55372"/>
                </a:lnTo>
                <a:lnTo>
                  <a:pt x="46942" y="54483"/>
                </a:lnTo>
                <a:lnTo>
                  <a:pt x="47690" y="54229"/>
                </a:lnTo>
                <a:lnTo>
                  <a:pt x="48437" y="53848"/>
                </a:lnTo>
                <a:lnTo>
                  <a:pt x="49931" y="53340"/>
                </a:lnTo>
                <a:lnTo>
                  <a:pt x="51386" y="53213"/>
                </a:lnTo>
                <a:lnTo>
                  <a:pt x="52132" y="53086"/>
                </a:lnTo>
                <a:lnTo>
                  <a:pt x="65058" y="47498"/>
                </a:lnTo>
                <a:lnTo>
                  <a:pt x="65048" y="44704"/>
                </a:lnTo>
                <a:lnTo>
                  <a:pt x="64870" y="43942"/>
                </a:lnTo>
                <a:lnTo>
                  <a:pt x="64714" y="42926"/>
                </a:lnTo>
                <a:lnTo>
                  <a:pt x="64634" y="41529"/>
                </a:lnTo>
                <a:lnTo>
                  <a:pt x="64163" y="41148"/>
                </a:lnTo>
                <a:lnTo>
                  <a:pt x="64639" y="41148"/>
                </a:lnTo>
                <a:lnTo>
                  <a:pt x="64695" y="39624"/>
                </a:lnTo>
                <a:lnTo>
                  <a:pt x="61764" y="39624"/>
                </a:lnTo>
                <a:lnTo>
                  <a:pt x="60428" y="38735"/>
                </a:lnTo>
                <a:lnTo>
                  <a:pt x="57990" y="37592"/>
                </a:lnTo>
                <a:lnTo>
                  <a:pt x="57598" y="37465"/>
                </a:lnTo>
                <a:lnTo>
                  <a:pt x="57244" y="37465"/>
                </a:lnTo>
                <a:lnTo>
                  <a:pt x="56418" y="37084"/>
                </a:lnTo>
                <a:lnTo>
                  <a:pt x="52089" y="32639"/>
                </a:lnTo>
                <a:lnTo>
                  <a:pt x="14743" y="32638"/>
                </a:lnTo>
                <a:lnTo>
                  <a:pt x="7195" y="29717"/>
                </a:lnTo>
                <a:lnTo>
                  <a:pt x="6566" y="29590"/>
                </a:lnTo>
                <a:close/>
              </a:path>
              <a:path w="67310" h="59054">
                <a:moveTo>
                  <a:pt x="63848" y="53086"/>
                </a:moveTo>
                <a:lnTo>
                  <a:pt x="54216" y="53086"/>
                </a:lnTo>
                <a:lnTo>
                  <a:pt x="55592" y="53213"/>
                </a:lnTo>
                <a:lnTo>
                  <a:pt x="56221" y="53340"/>
                </a:lnTo>
                <a:lnTo>
                  <a:pt x="56850" y="53594"/>
                </a:lnTo>
                <a:lnTo>
                  <a:pt x="58030" y="53848"/>
                </a:lnTo>
                <a:lnTo>
                  <a:pt x="59092" y="54229"/>
                </a:lnTo>
                <a:lnTo>
                  <a:pt x="60860" y="54991"/>
                </a:lnTo>
                <a:lnTo>
                  <a:pt x="62433" y="55880"/>
                </a:lnTo>
                <a:lnTo>
                  <a:pt x="63848" y="53086"/>
                </a:lnTo>
                <a:close/>
              </a:path>
              <a:path w="67310" h="59054">
                <a:moveTo>
                  <a:pt x="65048" y="44704"/>
                </a:moveTo>
                <a:lnTo>
                  <a:pt x="65107" y="44958"/>
                </a:lnTo>
                <a:lnTo>
                  <a:pt x="65048" y="44704"/>
                </a:lnTo>
                <a:close/>
              </a:path>
              <a:path w="67310" h="59054">
                <a:moveTo>
                  <a:pt x="64639" y="41148"/>
                </a:moveTo>
                <a:lnTo>
                  <a:pt x="64163" y="41148"/>
                </a:lnTo>
                <a:lnTo>
                  <a:pt x="64634" y="41275"/>
                </a:lnTo>
                <a:close/>
              </a:path>
              <a:path w="67310" h="59054">
                <a:moveTo>
                  <a:pt x="66915" y="29210"/>
                </a:moveTo>
                <a:lnTo>
                  <a:pt x="65185" y="30353"/>
                </a:lnTo>
                <a:lnTo>
                  <a:pt x="63652" y="31115"/>
                </a:lnTo>
                <a:lnTo>
                  <a:pt x="62315" y="31623"/>
                </a:lnTo>
                <a:lnTo>
                  <a:pt x="61214" y="31877"/>
                </a:lnTo>
                <a:lnTo>
                  <a:pt x="60311" y="32131"/>
                </a:lnTo>
                <a:lnTo>
                  <a:pt x="59191" y="32131"/>
                </a:lnTo>
                <a:lnTo>
                  <a:pt x="59406" y="33401"/>
                </a:lnTo>
                <a:lnTo>
                  <a:pt x="59680" y="34671"/>
                </a:lnTo>
                <a:lnTo>
                  <a:pt x="64695" y="39624"/>
                </a:lnTo>
                <a:lnTo>
                  <a:pt x="64794" y="38481"/>
                </a:lnTo>
                <a:lnTo>
                  <a:pt x="65067" y="36322"/>
                </a:lnTo>
                <a:lnTo>
                  <a:pt x="65812" y="32893"/>
                </a:lnTo>
                <a:lnTo>
                  <a:pt x="66915" y="29210"/>
                </a:lnTo>
                <a:close/>
              </a:path>
              <a:path w="67310" h="59054">
                <a:moveTo>
                  <a:pt x="12344" y="0"/>
                </a:moveTo>
                <a:lnTo>
                  <a:pt x="8531" y="1777"/>
                </a:lnTo>
                <a:lnTo>
                  <a:pt x="8334" y="2031"/>
                </a:lnTo>
                <a:lnTo>
                  <a:pt x="7785" y="3301"/>
                </a:lnTo>
                <a:lnTo>
                  <a:pt x="7470" y="4444"/>
                </a:lnTo>
                <a:lnTo>
                  <a:pt x="7061" y="6603"/>
                </a:lnTo>
                <a:lnTo>
                  <a:pt x="6959" y="10540"/>
                </a:lnTo>
                <a:lnTo>
                  <a:pt x="7104" y="11556"/>
                </a:lnTo>
                <a:lnTo>
                  <a:pt x="13563" y="20954"/>
                </a:lnTo>
                <a:lnTo>
                  <a:pt x="13170" y="22478"/>
                </a:lnTo>
                <a:lnTo>
                  <a:pt x="13014" y="23240"/>
                </a:lnTo>
                <a:lnTo>
                  <a:pt x="12895" y="24002"/>
                </a:lnTo>
                <a:lnTo>
                  <a:pt x="12777" y="27939"/>
                </a:lnTo>
                <a:lnTo>
                  <a:pt x="13014" y="29209"/>
                </a:lnTo>
                <a:lnTo>
                  <a:pt x="52089" y="32639"/>
                </a:lnTo>
                <a:lnTo>
                  <a:pt x="51722" y="31877"/>
                </a:lnTo>
                <a:lnTo>
                  <a:pt x="51267" y="30480"/>
                </a:lnTo>
                <a:lnTo>
                  <a:pt x="50913" y="28702"/>
                </a:lnTo>
                <a:lnTo>
                  <a:pt x="50953" y="24892"/>
                </a:lnTo>
                <a:lnTo>
                  <a:pt x="51150" y="23622"/>
                </a:lnTo>
                <a:lnTo>
                  <a:pt x="51267" y="23241"/>
                </a:lnTo>
                <a:lnTo>
                  <a:pt x="51032" y="21971"/>
                </a:lnTo>
                <a:lnTo>
                  <a:pt x="38175" y="15240"/>
                </a:lnTo>
                <a:lnTo>
                  <a:pt x="37429" y="13843"/>
                </a:lnTo>
                <a:lnTo>
                  <a:pt x="22213" y="7874"/>
                </a:lnTo>
                <a:lnTo>
                  <a:pt x="20640" y="6096"/>
                </a:lnTo>
                <a:lnTo>
                  <a:pt x="19068" y="4445"/>
                </a:lnTo>
                <a:lnTo>
                  <a:pt x="18124" y="3556"/>
                </a:lnTo>
                <a:lnTo>
                  <a:pt x="17220" y="2794"/>
                </a:lnTo>
                <a:lnTo>
                  <a:pt x="16395" y="2032"/>
                </a:lnTo>
                <a:lnTo>
                  <a:pt x="14861" y="1016"/>
                </a:lnTo>
                <a:lnTo>
                  <a:pt x="14153" y="635"/>
                </a:lnTo>
                <a:lnTo>
                  <a:pt x="13524" y="381"/>
                </a:lnTo>
                <a:lnTo>
                  <a:pt x="12344" y="0"/>
                </a:lnTo>
                <a:close/>
              </a:path>
              <a:path w="67310" h="59054">
                <a:moveTo>
                  <a:pt x="59170" y="32004"/>
                </a:moveTo>
                <a:lnTo>
                  <a:pt x="59288" y="32131"/>
                </a:lnTo>
                <a:lnTo>
                  <a:pt x="59170" y="32004"/>
                </a:lnTo>
                <a:close/>
              </a:path>
              <a:path w="67310" h="59054">
                <a:moveTo>
                  <a:pt x="43365" y="13970"/>
                </a:moveTo>
                <a:lnTo>
                  <a:pt x="38175" y="15240"/>
                </a:lnTo>
                <a:lnTo>
                  <a:pt x="47424" y="15240"/>
                </a:lnTo>
                <a:lnTo>
                  <a:pt x="47296" y="15113"/>
                </a:lnTo>
                <a:lnTo>
                  <a:pt x="45055" y="14097"/>
                </a:lnTo>
                <a:lnTo>
                  <a:pt x="44505" y="14097"/>
                </a:lnTo>
                <a:lnTo>
                  <a:pt x="43365" y="13970"/>
                </a:lnTo>
                <a:close/>
              </a:path>
              <a:path w="67310" h="59054">
                <a:moveTo>
                  <a:pt x="28346" y="6096"/>
                </a:moveTo>
                <a:lnTo>
                  <a:pt x="26617" y="6096"/>
                </a:lnTo>
                <a:lnTo>
                  <a:pt x="25633" y="6223"/>
                </a:lnTo>
                <a:lnTo>
                  <a:pt x="24297" y="6604"/>
                </a:lnTo>
                <a:lnTo>
                  <a:pt x="23943" y="6858"/>
                </a:lnTo>
                <a:lnTo>
                  <a:pt x="23589" y="6985"/>
                </a:lnTo>
                <a:lnTo>
                  <a:pt x="22566" y="7620"/>
                </a:lnTo>
                <a:lnTo>
                  <a:pt x="22331" y="7874"/>
                </a:lnTo>
                <a:lnTo>
                  <a:pt x="32297" y="7874"/>
                </a:lnTo>
                <a:lnTo>
                  <a:pt x="31610" y="7366"/>
                </a:lnTo>
                <a:lnTo>
                  <a:pt x="30901" y="6985"/>
                </a:lnTo>
                <a:lnTo>
                  <a:pt x="29604" y="6350"/>
                </a:lnTo>
                <a:lnTo>
                  <a:pt x="28346" y="6096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90578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7047" y="14292"/>
                </a:moveTo>
                <a:lnTo>
                  <a:pt x="6054" y="14292"/>
                </a:lnTo>
                <a:lnTo>
                  <a:pt x="6644" y="14602"/>
                </a:lnTo>
                <a:lnTo>
                  <a:pt x="7047" y="14292"/>
                </a:lnTo>
                <a:close/>
              </a:path>
              <a:path w="19050" h="14604">
                <a:moveTo>
                  <a:pt x="7037" y="0"/>
                </a:moveTo>
                <a:lnTo>
                  <a:pt x="1218" y="5680"/>
                </a:lnTo>
                <a:lnTo>
                  <a:pt x="825" y="6424"/>
                </a:lnTo>
                <a:lnTo>
                  <a:pt x="235" y="7753"/>
                </a:lnTo>
                <a:lnTo>
                  <a:pt x="78" y="8383"/>
                </a:lnTo>
                <a:lnTo>
                  <a:pt x="0" y="10456"/>
                </a:lnTo>
                <a:lnTo>
                  <a:pt x="118" y="10879"/>
                </a:lnTo>
                <a:lnTo>
                  <a:pt x="3145" y="13662"/>
                </a:lnTo>
                <a:lnTo>
                  <a:pt x="3499" y="13823"/>
                </a:lnTo>
                <a:lnTo>
                  <a:pt x="4954" y="14246"/>
                </a:lnTo>
                <a:lnTo>
                  <a:pt x="6015" y="14453"/>
                </a:lnTo>
                <a:lnTo>
                  <a:pt x="6408" y="14487"/>
                </a:lnTo>
                <a:lnTo>
                  <a:pt x="6206" y="14372"/>
                </a:lnTo>
                <a:lnTo>
                  <a:pt x="6015" y="14292"/>
                </a:lnTo>
                <a:lnTo>
                  <a:pt x="7047" y="14292"/>
                </a:lnTo>
                <a:lnTo>
                  <a:pt x="18448" y="3012"/>
                </a:lnTo>
                <a:lnTo>
                  <a:pt x="13721" y="3012"/>
                </a:lnTo>
                <a:lnTo>
                  <a:pt x="11879" y="1649"/>
                </a:lnTo>
                <a:lnTo>
                  <a:pt x="7627" y="34"/>
                </a:lnTo>
                <a:lnTo>
                  <a:pt x="7037" y="0"/>
                </a:lnTo>
                <a:close/>
              </a:path>
              <a:path w="19050" h="14604">
                <a:moveTo>
                  <a:pt x="16630" y="2118"/>
                </a:moveTo>
                <a:lnTo>
                  <a:pt x="13721" y="3012"/>
                </a:lnTo>
                <a:lnTo>
                  <a:pt x="18448" y="3012"/>
                </a:lnTo>
                <a:lnTo>
                  <a:pt x="18714" y="2668"/>
                </a:lnTo>
                <a:lnTo>
                  <a:pt x="18124" y="2427"/>
                </a:lnTo>
                <a:lnTo>
                  <a:pt x="17614" y="2267"/>
                </a:lnTo>
                <a:lnTo>
                  <a:pt x="16630" y="21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28931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4" h="187959">
                <a:moveTo>
                  <a:pt x="32632" y="186689"/>
                </a:moveTo>
                <a:lnTo>
                  <a:pt x="24022" y="186689"/>
                </a:lnTo>
                <a:lnTo>
                  <a:pt x="24533" y="187959"/>
                </a:lnTo>
                <a:lnTo>
                  <a:pt x="31767" y="187959"/>
                </a:lnTo>
                <a:lnTo>
                  <a:pt x="32632" y="186689"/>
                </a:lnTo>
                <a:close/>
              </a:path>
              <a:path w="120014" h="187959">
                <a:moveTo>
                  <a:pt x="34401" y="185419"/>
                </a:moveTo>
                <a:lnTo>
                  <a:pt x="22763" y="185419"/>
                </a:lnTo>
                <a:lnTo>
                  <a:pt x="23550" y="186689"/>
                </a:lnTo>
                <a:lnTo>
                  <a:pt x="33536" y="186689"/>
                </a:lnTo>
                <a:lnTo>
                  <a:pt x="34401" y="185419"/>
                </a:lnTo>
                <a:close/>
              </a:path>
              <a:path w="120014" h="187959">
                <a:moveTo>
                  <a:pt x="39512" y="180339"/>
                </a:moveTo>
                <a:lnTo>
                  <a:pt x="4364" y="180339"/>
                </a:lnTo>
                <a:lnTo>
                  <a:pt x="5032" y="181609"/>
                </a:lnTo>
                <a:lnTo>
                  <a:pt x="6605" y="181609"/>
                </a:lnTo>
                <a:lnTo>
                  <a:pt x="7548" y="182879"/>
                </a:lnTo>
                <a:lnTo>
                  <a:pt x="21388" y="182879"/>
                </a:lnTo>
                <a:lnTo>
                  <a:pt x="21742" y="184149"/>
                </a:lnTo>
                <a:lnTo>
                  <a:pt x="22174" y="185419"/>
                </a:lnTo>
                <a:lnTo>
                  <a:pt x="35306" y="185419"/>
                </a:lnTo>
                <a:lnTo>
                  <a:pt x="36171" y="184149"/>
                </a:lnTo>
                <a:lnTo>
                  <a:pt x="37035" y="184149"/>
                </a:lnTo>
                <a:lnTo>
                  <a:pt x="37900" y="182879"/>
                </a:lnTo>
                <a:lnTo>
                  <a:pt x="38726" y="181609"/>
                </a:lnTo>
                <a:lnTo>
                  <a:pt x="39512" y="180339"/>
                </a:lnTo>
                <a:close/>
              </a:path>
              <a:path w="120014" h="187959">
                <a:moveTo>
                  <a:pt x="21388" y="182879"/>
                </a:moveTo>
                <a:lnTo>
                  <a:pt x="11047" y="182879"/>
                </a:lnTo>
                <a:lnTo>
                  <a:pt x="12424" y="184149"/>
                </a:lnTo>
                <a:lnTo>
                  <a:pt x="17338" y="184149"/>
                </a:lnTo>
                <a:lnTo>
                  <a:pt x="21388" y="182879"/>
                </a:lnTo>
                <a:close/>
              </a:path>
              <a:path w="120014" h="187959">
                <a:moveTo>
                  <a:pt x="47493" y="181609"/>
                </a:moveTo>
                <a:lnTo>
                  <a:pt x="41399" y="181609"/>
                </a:lnTo>
                <a:lnTo>
                  <a:pt x="42579" y="182879"/>
                </a:lnTo>
                <a:lnTo>
                  <a:pt x="46432" y="182879"/>
                </a:lnTo>
                <a:lnTo>
                  <a:pt x="47493" y="181609"/>
                </a:lnTo>
                <a:close/>
              </a:path>
              <a:path w="120014" h="187959">
                <a:moveTo>
                  <a:pt x="49105" y="180339"/>
                </a:moveTo>
                <a:lnTo>
                  <a:pt x="39512" y="180339"/>
                </a:lnTo>
                <a:lnTo>
                  <a:pt x="39826" y="181609"/>
                </a:lnTo>
                <a:lnTo>
                  <a:pt x="48044" y="181609"/>
                </a:lnTo>
                <a:lnTo>
                  <a:pt x="49105" y="180339"/>
                </a:lnTo>
                <a:close/>
              </a:path>
              <a:path w="120014" h="187959">
                <a:moveTo>
                  <a:pt x="50167" y="179069"/>
                </a:moveTo>
                <a:lnTo>
                  <a:pt x="3263" y="179069"/>
                </a:lnTo>
                <a:lnTo>
                  <a:pt x="3774" y="180339"/>
                </a:lnTo>
                <a:lnTo>
                  <a:pt x="49655" y="180339"/>
                </a:lnTo>
                <a:lnTo>
                  <a:pt x="50167" y="179069"/>
                </a:lnTo>
                <a:close/>
              </a:path>
              <a:path w="120014" h="187959">
                <a:moveTo>
                  <a:pt x="52486" y="172719"/>
                </a:moveTo>
                <a:lnTo>
                  <a:pt x="1297" y="172719"/>
                </a:lnTo>
                <a:lnTo>
                  <a:pt x="1454" y="175259"/>
                </a:lnTo>
                <a:lnTo>
                  <a:pt x="1730" y="176529"/>
                </a:lnTo>
                <a:lnTo>
                  <a:pt x="1927" y="176529"/>
                </a:lnTo>
                <a:lnTo>
                  <a:pt x="2163" y="177799"/>
                </a:lnTo>
                <a:lnTo>
                  <a:pt x="2477" y="177799"/>
                </a:lnTo>
                <a:lnTo>
                  <a:pt x="2831" y="179069"/>
                </a:lnTo>
                <a:lnTo>
                  <a:pt x="50677" y="179069"/>
                </a:lnTo>
                <a:lnTo>
                  <a:pt x="52211" y="175259"/>
                </a:lnTo>
                <a:lnTo>
                  <a:pt x="52211" y="173989"/>
                </a:lnTo>
                <a:lnTo>
                  <a:pt x="52369" y="173989"/>
                </a:lnTo>
                <a:lnTo>
                  <a:pt x="52486" y="172719"/>
                </a:lnTo>
                <a:close/>
              </a:path>
              <a:path w="120014" h="187959">
                <a:moveTo>
                  <a:pt x="53037" y="171449"/>
                </a:moveTo>
                <a:lnTo>
                  <a:pt x="1415" y="171449"/>
                </a:lnTo>
                <a:lnTo>
                  <a:pt x="1337" y="172719"/>
                </a:lnTo>
                <a:lnTo>
                  <a:pt x="52683" y="172719"/>
                </a:lnTo>
                <a:lnTo>
                  <a:pt x="53037" y="171449"/>
                </a:lnTo>
                <a:close/>
              </a:path>
              <a:path w="120014" h="187959">
                <a:moveTo>
                  <a:pt x="61018" y="168909"/>
                </a:moveTo>
                <a:lnTo>
                  <a:pt x="2202" y="168909"/>
                </a:lnTo>
                <a:lnTo>
                  <a:pt x="1651" y="171449"/>
                </a:lnTo>
                <a:lnTo>
                  <a:pt x="54845" y="171449"/>
                </a:lnTo>
                <a:lnTo>
                  <a:pt x="55160" y="170179"/>
                </a:lnTo>
                <a:lnTo>
                  <a:pt x="60389" y="170179"/>
                </a:lnTo>
                <a:lnTo>
                  <a:pt x="61018" y="168909"/>
                </a:lnTo>
                <a:close/>
              </a:path>
              <a:path w="120014" h="187959">
                <a:moveTo>
                  <a:pt x="59170" y="170179"/>
                </a:moveTo>
                <a:lnTo>
                  <a:pt x="55867" y="170179"/>
                </a:lnTo>
                <a:lnTo>
                  <a:pt x="56025" y="171449"/>
                </a:lnTo>
                <a:lnTo>
                  <a:pt x="58620" y="171449"/>
                </a:lnTo>
                <a:lnTo>
                  <a:pt x="59170" y="170179"/>
                </a:lnTo>
                <a:close/>
              </a:path>
              <a:path w="120014" h="187959">
                <a:moveTo>
                  <a:pt x="62394" y="167639"/>
                </a:moveTo>
                <a:lnTo>
                  <a:pt x="3302" y="167639"/>
                </a:lnTo>
                <a:lnTo>
                  <a:pt x="2909" y="168909"/>
                </a:lnTo>
                <a:lnTo>
                  <a:pt x="61725" y="168909"/>
                </a:lnTo>
                <a:lnTo>
                  <a:pt x="62394" y="167639"/>
                </a:lnTo>
                <a:close/>
              </a:path>
              <a:path w="120014" h="187959">
                <a:moveTo>
                  <a:pt x="75682" y="165099"/>
                </a:moveTo>
                <a:lnTo>
                  <a:pt x="64556" y="165099"/>
                </a:lnTo>
                <a:lnTo>
                  <a:pt x="65028" y="166369"/>
                </a:lnTo>
                <a:lnTo>
                  <a:pt x="67780" y="166369"/>
                </a:lnTo>
                <a:lnTo>
                  <a:pt x="69078" y="167639"/>
                </a:lnTo>
                <a:lnTo>
                  <a:pt x="69982" y="167639"/>
                </a:lnTo>
                <a:lnTo>
                  <a:pt x="71082" y="168909"/>
                </a:lnTo>
                <a:lnTo>
                  <a:pt x="72381" y="167639"/>
                </a:lnTo>
                <a:lnTo>
                  <a:pt x="74739" y="166369"/>
                </a:lnTo>
                <a:lnTo>
                  <a:pt x="75682" y="165099"/>
                </a:lnTo>
                <a:close/>
              </a:path>
              <a:path w="120014" h="187959">
                <a:moveTo>
                  <a:pt x="9357" y="166369"/>
                </a:moveTo>
                <a:lnTo>
                  <a:pt x="5032" y="166369"/>
                </a:lnTo>
                <a:lnTo>
                  <a:pt x="4560" y="167639"/>
                </a:lnTo>
                <a:lnTo>
                  <a:pt x="11362" y="167639"/>
                </a:lnTo>
                <a:lnTo>
                  <a:pt x="9357" y="166369"/>
                </a:lnTo>
                <a:close/>
              </a:path>
              <a:path w="120014" h="187959">
                <a:moveTo>
                  <a:pt x="63102" y="166369"/>
                </a:moveTo>
                <a:lnTo>
                  <a:pt x="12581" y="166369"/>
                </a:lnTo>
                <a:lnTo>
                  <a:pt x="12817" y="167639"/>
                </a:lnTo>
                <a:lnTo>
                  <a:pt x="63102" y="167639"/>
                </a:lnTo>
                <a:lnTo>
                  <a:pt x="63102" y="166369"/>
                </a:lnTo>
                <a:close/>
              </a:path>
              <a:path w="120014" h="187959">
                <a:moveTo>
                  <a:pt x="77806" y="163829"/>
                </a:moveTo>
                <a:lnTo>
                  <a:pt x="12502" y="163829"/>
                </a:lnTo>
                <a:lnTo>
                  <a:pt x="12424" y="166369"/>
                </a:lnTo>
                <a:lnTo>
                  <a:pt x="64163" y="166369"/>
                </a:lnTo>
                <a:lnTo>
                  <a:pt x="64556" y="165099"/>
                </a:lnTo>
                <a:lnTo>
                  <a:pt x="76508" y="165099"/>
                </a:lnTo>
                <a:lnTo>
                  <a:pt x="77806" y="163829"/>
                </a:lnTo>
                <a:close/>
              </a:path>
              <a:path w="120014" h="187959">
                <a:moveTo>
                  <a:pt x="79929" y="162559"/>
                </a:moveTo>
                <a:lnTo>
                  <a:pt x="13014" y="162559"/>
                </a:lnTo>
                <a:lnTo>
                  <a:pt x="12738" y="163829"/>
                </a:lnTo>
                <a:lnTo>
                  <a:pt x="78868" y="163829"/>
                </a:lnTo>
                <a:lnTo>
                  <a:pt x="79929" y="162559"/>
                </a:lnTo>
                <a:close/>
              </a:path>
              <a:path w="120014" h="187959">
                <a:moveTo>
                  <a:pt x="78278" y="160019"/>
                </a:moveTo>
                <a:lnTo>
                  <a:pt x="15018" y="160019"/>
                </a:lnTo>
                <a:lnTo>
                  <a:pt x="14389" y="161289"/>
                </a:lnTo>
                <a:lnTo>
                  <a:pt x="13878" y="161289"/>
                </a:lnTo>
                <a:lnTo>
                  <a:pt x="13407" y="162559"/>
                </a:lnTo>
                <a:lnTo>
                  <a:pt x="79339" y="162559"/>
                </a:lnTo>
                <a:lnTo>
                  <a:pt x="78632" y="161289"/>
                </a:lnTo>
                <a:lnTo>
                  <a:pt x="78278" y="160019"/>
                </a:lnTo>
                <a:close/>
              </a:path>
              <a:path w="120014" h="187959">
                <a:moveTo>
                  <a:pt x="77216" y="157479"/>
                </a:moveTo>
                <a:lnTo>
                  <a:pt x="55670" y="157479"/>
                </a:lnTo>
                <a:lnTo>
                  <a:pt x="54688" y="158749"/>
                </a:lnTo>
                <a:lnTo>
                  <a:pt x="18714" y="158749"/>
                </a:lnTo>
                <a:lnTo>
                  <a:pt x="17888" y="160019"/>
                </a:lnTo>
                <a:lnTo>
                  <a:pt x="77884" y="160019"/>
                </a:lnTo>
                <a:lnTo>
                  <a:pt x="77216" y="158749"/>
                </a:lnTo>
                <a:lnTo>
                  <a:pt x="77216" y="157479"/>
                </a:lnTo>
                <a:close/>
              </a:path>
              <a:path w="120014" h="187959">
                <a:moveTo>
                  <a:pt x="51779" y="157479"/>
                </a:moveTo>
                <a:lnTo>
                  <a:pt x="29055" y="157479"/>
                </a:lnTo>
                <a:lnTo>
                  <a:pt x="28819" y="158749"/>
                </a:lnTo>
                <a:lnTo>
                  <a:pt x="52644" y="158749"/>
                </a:lnTo>
                <a:lnTo>
                  <a:pt x="51779" y="157479"/>
                </a:lnTo>
                <a:close/>
              </a:path>
              <a:path w="120014" h="187959">
                <a:moveTo>
                  <a:pt x="45292" y="154939"/>
                </a:moveTo>
                <a:lnTo>
                  <a:pt x="30509" y="154939"/>
                </a:lnTo>
                <a:lnTo>
                  <a:pt x="30037" y="156209"/>
                </a:lnTo>
                <a:lnTo>
                  <a:pt x="29643" y="156209"/>
                </a:lnTo>
                <a:lnTo>
                  <a:pt x="29290" y="157479"/>
                </a:lnTo>
                <a:lnTo>
                  <a:pt x="48790" y="157479"/>
                </a:lnTo>
                <a:lnTo>
                  <a:pt x="47886" y="156209"/>
                </a:lnTo>
                <a:lnTo>
                  <a:pt x="45292" y="154939"/>
                </a:lnTo>
                <a:close/>
              </a:path>
              <a:path w="120014" h="187959">
                <a:moveTo>
                  <a:pt x="75132" y="151129"/>
                </a:moveTo>
                <a:lnTo>
                  <a:pt x="62394" y="151129"/>
                </a:lnTo>
                <a:lnTo>
                  <a:pt x="63023" y="152399"/>
                </a:lnTo>
                <a:lnTo>
                  <a:pt x="63612" y="152399"/>
                </a:lnTo>
                <a:lnTo>
                  <a:pt x="63849" y="153669"/>
                </a:lnTo>
                <a:lnTo>
                  <a:pt x="64321" y="153669"/>
                </a:lnTo>
                <a:lnTo>
                  <a:pt x="64634" y="154939"/>
                </a:lnTo>
                <a:lnTo>
                  <a:pt x="64870" y="156209"/>
                </a:lnTo>
                <a:lnTo>
                  <a:pt x="57990" y="156209"/>
                </a:lnTo>
                <a:lnTo>
                  <a:pt x="56969" y="157479"/>
                </a:lnTo>
                <a:lnTo>
                  <a:pt x="77137" y="157479"/>
                </a:lnTo>
                <a:lnTo>
                  <a:pt x="76351" y="154939"/>
                </a:lnTo>
                <a:lnTo>
                  <a:pt x="75840" y="153669"/>
                </a:lnTo>
                <a:lnTo>
                  <a:pt x="75132" y="151129"/>
                </a:lnTo>
                <a:close/>
              </a:path>
              <a:path w="120014" h="187959">
                <a:moveTo>
                  <a:pt x="41832" y="153669"/>
                </a:moveTo>
                <a:lnTo>
                  <a:pt x="31532" y="153669"/>
                </a:lnTo>
                <a:lnTo>
                  <a:pt x="30981" y="154939"/>
                </a:lnTo>
                <a:lnTo>
                  <a:pt x="42971" y="154939"/>
                </a:lnTo>
                <a:lnTo>
                  <a:pt x="41832" y="153669"/>
                </a:lnTo>
                <a:close/>
              </a:path>
              <a:path w="120014" h="187959">
                <a:moveTo>
                  <a:pt x="36957" y="152399"/>
                </a:moveTo>
                <a:lnTo>
                  <a:pt x="34087" y="152399"/>
                </a:lnTo>
                <a:lnTo>
                  <a:pt x="33419" y="153669"/>
                </a:lnTo>
                <a:lnTo>
                  <a:pt x="39158" y="153669"/>
                </a:lnTo>
                <a:lnTo>
                  <a:pt x="36957" y="152399"/>
                </a:lnTo>
                <a:close/>
              </a:path>
              <a:path w="120014" h="187959">
                <a:moveTo>
                  <a:pt x="39119" y="151129"/>
                </a:moveTo>
                <a:lnTo>
                  <a:pt x="35581" y="151129"/>
                </a:lnTo>
                <a:lnTo>
                  <a:pt x="36367" y="152399"/>
                </a:lnTo>
                <a:lnTo>
                  <a:pt x="38136" y="152399"/>
                </a:lnTo>
                <a:lnTo>
                  <a:pt x="39119" y="151129"/>
                </a:lnTo>
                <a:close/>
              </a:path>
              <a:path w="120014" h="187959">
                <a:moveTo>
                  <a:pt x="47729" y="148589"/>
                </a:moveTo>
                <a:lnTo>
                  <a:pt x="31020" y="148589"/>
                </a:lnTo>
                <a:lnTo>
                  <a:pt x="31885" y="149859"/>
                </a:lnTo>
                <a:lnTo>
                  <a:pt x="32946" y="151129"/>
                </a:lnTo>
                <a:lnTo>
                  <a:pt x="43641" y="151129"/>
                </a:lnTo>
                <a:lnTo>
                  <a:pt x="44938" y="149859"/>
                </a:lnTo>
                <a:lnTo>
                  <a:pt x="46313" y="149859"/>
                </a:lnTo>
                <a:lnTo>
                  <a:pt x="47729" y="148589"/>
                </a:lnTo>
                <a:close/>
              </a:path>
              <a:path w="120014" h="187959">
                <a:moveTo>
                  <a:pt x="74188" y="149859"/>
                </a:moveTo>
                <a:lnTo>
                  <a:pt x="61057" y="149859"/>
                </a:lnTo>
                <a:lnTo>
                  <a:pt x="61725" y="151129"/>
                </a:lnTo>
                <a:lnTo>
                  <a:pt x="74700" y="151129"/>
                </a:lnTo>
                <a:lnTo>
                  <a:pt x="74188" y="149859"/>
                </a:lnTo>
                <a:close/>
              </a:path>
              <a:path w="120014" h="187959">
                <a:moveTo>
                  <a:pt x="76233" y="147319"/>
                </a:moveTo>
                <a:lnTo>
                  <a:pt x="56850" y="147319"/>
                </a:lnTo>
                <a:lnTo>
                  <a:pt x="57715" y="148589"/>
                </a:lnTo>
                <a:lnTo>
                  <a:pt x="59092" y="148589"/>
                </a:lnTo>
                <a:lnTo>
                  <a:pt x="60350" y="149859"/>
                </a:lnTo>
                <a:lnTo>
                  <a:pt x="74582" y="149859"/>
                </a:lnTo>
                <a:lnTo>
                  <a:pt x="75565" y="148589"/>
                </a:lnTo>
                <a:lnTo>
                  <a:pt x="76233" y="147319"/>
                </a:lnTo>
                <a:close/>
              </a:path>
              <a:path w="120014" h="187959">
                <a:moveTo>
                  <a:pt x="78513" y="143509"/>
                </a:moveTo>
                <a:lnTo>
                  <a:pt x="72930" y="143509"/>
                </a:lnTo>
                <a:lnTo>
                  <a:pt x="72223" y="144779"/>
                </a:lnTo>
                <a:lnTo>
                  <a:pt x="13524" y="144779"/>
                </a:lnTo>
                <a:lnTo>
                  <a:pt x="14272" y="146049"/>
                </a:lnTo>
                <a:lnTo>
                  <a:pt x="28819" y="146049"/>
                </a:lnTo>
                <a:lnTo>
                  <a:pt x="29565" y="147319"/>
                </a:lnTo>
                <a:lnTo>
                  <a:pt x="30037" y="148589"/>
                </a:lnTo>
                <a:lnTo>
                  <a:pt x="47886" y="148589"/>
                </a:lnTo>
                <a:lnTo>
                  <a:pt x="48751" y="147319"/>
                </a:lnTo>
                <a:lnTo>
                  <a:pt x="76233" y="147319"/>
                </a:lnTo>
                <a:lnTo>
                  <a:pt x="76980" y="146049"/>
                </a:lnTo>
                <a:lnTo>
                  <a:pt x="78120" y="144779"/>
                </a:lnTo>
                <a:lnTo>
                  <a:pt x="78513" y="143509"/>
                </a:lnTo>
                <a:close/>
              </a:path>
              <a:path w="120014" h="187959">
                <a:moveTo>
                  <a:pt x="69117" y="143509"/>
                </a:moveTo>
                <a:lnTo>
                  <a:pt x="11912" y="143509"/>
                </a:lnTo>
                <a:lnTo>
                  <a:pt x="12344" y="144779"/>
                </a:lnTo>
                <a:lnTo>
                  <a:pt x="69824" y="144779"/>
                </a:lnTo>
                <a:lnTo>
                  <a:pt x="69117" y="143509"/>
                </a:lnTo>
                <a:close/>
              </a:path>
              <a:path w="120014" h="187959">
                <a:moveTo>
                  <a:pt x="67111" y="142239"/>
                </a:moveTo>
                <a:lnTo>
                  <a:pt x="11244" y="142239"/>
                </a:lnTo>
                <a:lnTo>
                  <a:pt x="11559" y="143509"/>
                </a:lnTo>
                <a:lnTo>
                  <a:pt x="68213" y="143509"/>
                </a:lnTo>
                <a:lnTo>
                  <a:pt x="67111" y="142239"/>
                </a:lnTo>
                <a:close/>
              </a:path>
              <a:path w="120014" h="187959">
                <a:moveTo>
                  <a:pt x="82720" y="142239"/>
                </a:moveTo>
                <a:lnTo>
                  <a:pt x="73717" y="142239"/>
                </a:lnTo>
                <a:lnTo>
                  <a:pt x="73520" y="143509"/>
                </a:lnTo>
                <a:lnTo>
                  <a:pt x="81855" y="143509"/>
                </a:lnTo>
                <a:lnTo>
                  <a:pt x="82720" y="142239"/>
                </a:lnTo>
                <a:close/>
              </a:path>
              <a:path w="120014" h="187959">
                <a:moveTo>
                  <a:pt x="64989" y="140969"/>
                </a:moveTo>
                <a:lnTo>
                  <a:pt x="10891" y="140969"/>
                </a:lnTo>
                <a:lnTo>
                  <a:pt x="11047" y="142239"/>
                </a:lnTo>
                <a:lnTo>
                  <a:pt x="66443" y="142239"/>
                </a:lnTo>
                <a:lnTo>
                  <a:pt x="64989" y="140969"/>
                </a:lnTo>
                <a:close/>
              </a:path>
              <a:path w="120014" h="187959">
                <a:moveTo>
                  <a:pt x="85355" y="140969"/>
                </a:moveTo>
                <a:lnTo>
                  <a:pt x="73049" y="140969"/>
                </a:lnTo>
                <a:lnTo>
                  <a:pt x="73756" y="142239"/>
                </a:lnTo>
                <a:lnTo>
                  <a:pt x="84726" y="142239"/>
                </a:lnTo>
                <a:lnTo>
                  <a:pt x="85355" y="140969"/>
                </a:lnTo>
                <a:close/>
              </a:path>
              <a:path w="120014" h="187959">
                <a:moveTo>
                  <a:pt x="61333" y="132079"/>
                </a:moveTo>
                <a:lnTo>
                  <a:pt x="2477" y="132079"/>
                </a:lnTo>
                <a:lnTo>
                  <a:pt x="3499" y="133349"/>
                </a:lnTo>
                <a:lnTo>
                  <a:pt x="4796" y="133349"/>
                </a:lnTo>
                <a:lnTo>
                  <a:pt x="6330" y="134619"/>
                </a:lnTo>
                <a:lnTo>
                  <a:pt x="8177" y="134619"/>
                </a:lnTo>
                <a:lnTo>
                  <a:pt x="9199" y="135889"/>
                </a:lnTo>
                <a:lnTo>
                  <a:pt x="11283" y="135889"/>
                </a:lnTo>
                <a:lnTo>
                  <a:pt x="10891" y="138429"/>
                </a:lnTo>
                <a:lnTo>
                  <a:pt x="10772" y="140969"/>
                </a:lnTo>
                <a:lnTo>
                  <a:pt x="64124" y="140969"/>
                </a:lnTo>
                <a:lnTo>
                  <a:pt x="63731" y="138429"/>
                </a:lnTo>
                <a:lnTo>
                  <a:pt x="63337" y="137159"/>
                </a:lnTo>
                <a:lnTo>
                  <a:pt x="62827" y="135889"/>
                </a:lnTo>
                <a:lnTo>
                  <a:pt x="62512" y="134619"/>
                </a:lnTo>
                <a:lnTo>
                  <a:pt x="61765" y="133349"/>
                </a:lnTo>
                <a:lnTo>
                  <a:pt x="61333" y="132079"/>
                </a:lnTo>
                <a:close/>
              </a:path>
              <a:path w="120014" h="187959">
                <a:moveTo>
                  <a:pt x="85984" y="139699"/>
                </a:moveTo>
                <a:lnTo>
                  <a:pt x="71947" y="139699"/>
                </a:lnTo>
                <a:lnTo>
                  <a:pt x="72459" y="140969"/>
                </a:lnTo>
                <a:lnTo>
                  <a:pt x="85826" y="140969"/>
                </a:lnTo>
                <a:lnTo>
                  <a:pt x="85984" y="139699"/>
                </a:lnTo>
                <a:close/>
              </a:path>
              <a:path w="120014" h="187959">
                <a:moveTo>
                  <a:pt x="85629" y="137159"/>
                </a:moveTo>
                <a:lnTo>
                  <a:pt x="70768" y="137159"/>
                </a:lnTo>
                <a:lnTo>
                  <a:pt x="71201" y="138429"/>
                </a:lnTo>
                <a:lnTo>
                  <a:pt x="71515" y="139699"/>
                </a:lnTo>
                <a:lnTo>
                  <a:pt x="86141" y="139699"/>
                </a:lnTo>
                <a:lnTo>
                  <a:pt x="86101" y="138429"/>
                </a:lnTo>
                <a:lnTo>
                  <a:pt x="85865" y="138429"/>
                </a:lnTo>
                <a:lnTo>
                  <a:pt x="85629" y="137159"/>
                </a:lnTo>
                <a:close/>
              </a:path>
              <a:path w="120014" h="187959">
                <a:moveTo>
                  <a:pt x="83900" y="130809"/>
                </a:moveTo>
                <a:lnTo>
                  <a:pt x="76784" y="130809"/>
                </a:lnTo>
                <a:lnTo>
                  <a:pt x="75997" y="132079"/>
                </a:lnTo>
                <a:lnTo>
                  <a:pt x="73834" y="132079"/>
                </a:lnTo>
                <a:lnTo>
                  <a:pt x="72813" y="133349"/>
                </a:lnTo>
                <a:lnTo>
                  <a:pt x="71830" y="133349"/>
                </a:lnTo>
                <a:lnTo>
                  <a:pt x="71555" y="134619"/>
                </a:lnTo>
                <a:lnTo>
                  <a:pt x="70886" y="134619"/>
                </a:lnTo>
                <a:lnTo>
                  <a:pt x="70768" y="135889"/>
                </a:lnTo>
                <a:lnTo>
                  <a:pt x="70689" y="137159"/>
                </a:lnTo>
                <a:lnTo>
                  <a:pt x="85315" y="137159"/>
                </a:lnTo>
                <a:lnTo>
                  <a:pt x="84882" y="135889"/>
                </a:lnTo>
                <a:lnTo>
                  <a:pt x="84568" y="133349"/>
                </a:lnTo>
                <a:lnTo>
                  <a:pt x="84371" y="132079"/>
                </a:lnTo>
                <a:lnTo>
                  <a:pt x="83900" y="130809"/>
                </a:lnTo>
                <a:close/>
              </a:path>
              <a:path w="120014" h="187959">
                <a:moveTo>
                  <a:pt x="23982" y="105409"/>
                </a:moveTo>
                <a:lnTo>
                  <a:pt x="11559" y="105409"/>
                </a:lnTo>
                <a:lnTo>
                  <a:pt x="11401" y="106679"/>
                </a:lnTo>
                <a:lnTo>
                  <a:pt x="11166" y="109219"/>
                </a:lnTo>
                <a:lnTo>
                  <a:pt x="11323" y="110489"/>
                </a:lnTo>
                <a:lnTo>
                  <a:pt x="11676" y="113029"/>
                </a:lnTo>
                <a:lnTo>
                  <a:pt x="11991" y="114299"/>
                </a:lnTo>
                <a:lnTo>
                  <a:pt x="12817" y="118109"/>
                </a:lnTo>
                <a:lnTo>
                  <a:pt x="2359" y="118109"/>
                </a:lnTo>
                <a:lnTo>
                  <a:pt x="1927" y="119379"/>
                </a:lnTo>
                <a:lnTo>
                  <a:pt x="1101" y="119379"/>
                </a:lnTo>
                <a:lnTo>
                  <a:pt x="786" y="120649"/>
                </a:lnTo>
                <a:lnTo>
                  <a:pt x="511" y="121919"/>
                </a:lnTo>
                <a:lnTo>
                  <a:pt x="275" y="121919"/>
                </a:lnTo>
                <a:lnTo>
                  <a:pt x="118" y="123189"/>
                </a:lnTo>
                <a:lnTo>
                  <a:pt x="0" y="124459"/>
                </a:lnTo>
                <a:lnTo>
                  <a:pt x="0" y="126999"/>
                </a:lnTo>
                <a:lnTo>
                  <a:pt x="235" y="128269"/>
                </a:lnTo>
                <a:lnTo>
                  <a:pt x="550" y="129539"/>
                </a:lnTo>
                <a:lnTo>
                  <a:pt x="1022" y="129539"/>
                </a:lnTo>
                <a:lnTo>
                  <a:pt x="1651" y="130809"/>
                </a:lnTo>
                <a:lnTo>
                  <a:pt x="2044" y="132079"/>
                </a:lnTo>
                <a:lnTo>
                  <a:pt x="60860" y="132079"/>
                </a:lnTo>
                <a:lnTo>
                  <a:pt x="60350" y="130809"/>
                </a:lnTo>
                <a:lnTo>
                  <a:pt x="60271" y="129539"/>
                </a:lnTo>
                <a:lnTo>
                  <a:pt x="60231" y="126999"/>
                </a:lnTo>
                <a:lnTo>
                  <a:pt x="57990" y="126999"/>
                </a:lnTo>
                <a:lnTo>
                  <a:pt x="56103" y="124459"/>
                </a:lnTo>
                <a:lnTo>
                  <a:pt x="56260" y="123189"/>
                </a:lnTo>
                <a:lnTo>
                  <a:pt x="56496" y="120649"/>
                </a:lnTo>
                <a:lnTo>
                  <a:pt x="56496" y="116839"/>
                </a:lnTo>
                <a:lnTo>
                  <a:pt x="52054" y="116839"/>
                </a:lnTo>
                <a:lnTo>
                  <a:pt x="51306" y="115569"/>
                </a:lnTo>
                <a:lnTo>
                  <a:pt x="50914" y="115569"/>
                </a:lnTo>
                <a:lnTo>
                  <a:pt x="50442" y="114299"/>
                </a:lnTo>
                <a:lnTo>
                  <a:pt x="49223" y="114299"/>
                </a:lnTo>
                <a:lnTo>
                  <a:pt x="48476" y="113029"/>
                </a:lnTo>
                <a:lnTo>
                  <a:pt x="47690" y="113029"/>
                </a:lnTo>
                <a:lnTo>
                  <a:pt x="46353" y="111759"/>
                </a:lnTo>
                <a:lnTo>
                  <a:pt x="41399" y="111759"/>
                </a:lnTo>
                <a:lnTo>
                  <a:pt x="41125" y="110489"/>
                </a:lnTo>
                <a:lnTo>
                  <a:pt x="40377" y="110489"/>
                </a:lnTo>
                <a:lnTo>
                  <a:pt x="39787" y="109219"/>
                </a:lnTo>
                <a:lnTo>
                  <a:pt x="39119" y="107949"/>
                </a:lnTo>
                <a:lnTo>
                  <a:pt x="26381" y="107949"/>
                </a:lnTo>
                <a:lnTo>
                  <a:pt x="25084" y="106679"/>
                </a:lnTo>
                <a:lnTo>
                  <a:pt x="23982" y="105409"/>
                </a:lnTo>
                <a:close/>
              </a:path>
              <a:path w="120014" h="187959">
                <a:moveTo>
                  <a:pt x="82917" y="129539"/>
                </a:moveTo>
                <a:lnTo>
                  <a:pt x="78239" y="129539"/>
                </a:lnTo>
                <a:lnTo>
                  <a:pt x="77530" y="130809"/>
                </a:lnTo>
                <a:lnTo>
                  <a:pt x="83467" y="130809"/>
                </a:lnTo>
                <a:lnTo>
                  <a:pt x="82917" y="129539"/>
                </a:lnTo>
                <a:close/>
              </a:path>
              <a:path w="120014" h="187959">
                <a:moveTo>
                  <a:pt x="90426" y="60959"/>
                </a:moveTo>
                <a:lnTo>
                  <a:pt x="66562" y="60959"/>
                </a:lnTo>
                <a:lnTo>
                  <a:pt x="66837" y="62229"/>
                </a:lnTo>
                <a:lnTo>
                  <a:pt x="67072" y="63499"/>
                </a:lnTo>
                <a:lnTo>
                  <a:pt x="67387" y="64769"/>
                </a:lnTo>
                <a:lnTo>
                  <a:pt x="67623" y="66039"/>
                </a:lnTo>
                <a:lnTo>
                  <a:pt x="67623" y="69849"/>
                </a:lnTo>
                <a:lnTo>
                  <a:pt x="67308" y="71119"/>
                </a:lnTo>
                <a:lnTo>
                  <a:pt x="67111" y="72389"/>
                </a:lnTo>
                <a:lnTo>
                  <a:pt x="66798" y="73659"/>
                </a:lnTo>
                <a:lnTo>
                  <a:pt x="66640" y="73659"/>
                </a:lnTo>
                <a:lnTo>
                  <a:pt x="66169" y="74929"/>
                </a:lnTo>
                <a:lnTo>
                  <a:pt x="65343" y="76199"/>
                </a:lnTo>
                <a:lnTo>
                  <a:pt x="64438" y="78739"/>
                </a:lnTo>
                <a:lnTo>
                  <a:pt x="64202" y="78739"/>
                </a:lnTo>
                <a:lnTo>
                  <a:pt x="64005" y="80009"/>
                </a:lnTo>
                <a:lnTo>
                  <a:pt x="63691" y="81279"/>
                </a:lnTo>
                <a:lnTo>
                  <a:pt x="63376" y="83819"/>
                </a:lnTo>
                <a:lnTo>
                  <a:pt x="63376" y="86359"/>
                </a:lnTo>
                <a:lnTo>
                  <a:pt x="63573" y="87629"/>
                </a:lnTo>
                <a:lnTo>
                  <a:pt x="63888" y="87629"/>
                </a:lnTo>
                <a:lnTo>
                  <a:pt x="63849" y="91439"/>
                </a:lnTo>
                <a:lnTo>
                  <a:pt x="63376" y="93979"/>
                </a:lnTo>
                <a:lnTo>
                  <a:pt x="62866" y="95249"/>
                </a:lnTo>
                <a:lnTo>
                  <a:pt x="61922" y="95249"/>
                </a:lnTo>
                <a:lnTo>
                  <a:pt x="62237" y="97789"/>
                </a:lnTo>
                <a:lnTo>
                  <a:pt x="62276" y="102869"/>
                </a:lnTo>
                <a:lnTo>
                  <a:pt x="62157" y="104139"/>
                </a:lnTo>
                <a:lnTo>
                  <a:pt x="62001" y="106679"/>
                </a:lnTo>
                <a:lnTo>
                  <a:pt x="58777" y="123189"/>
                </a:lnTo>
                <a:lnTo>
                  <a:pt x="57990" y="126999"/>
                </a:lnTo>
                <a:lnTo>
                  <a:pt x="60231" y="126999"/>
                </a:lnTo>
                <a:lnTo>
                  <a:pt x="60428" y="124459"/>
                </a:lnTo>
                <a:lnTo>
                  <a:pt x="60703" y="123189"/>
                </a:lnTo>
                <a:lnTo>
                  <a:pt x="60899" y="121919"/>
                </a:lnTo>
                <a:lnTo>
                  <a:pt x="61136" y="121919"/>
                </a:lnTo>
                <a:lnTo>
                  <a:pt x="61411" y="120649"/>
                </a:lnTo>
                <a:lnTo>
                  <a:pt x="61725" y="119379"/>
                </a:lnTo>
                <a:lnTo>
                  <a:pt x="62118" y="118109"/>
                </a:lnTo>
                <a:lnTo>
                  <a:pt x="63023" y="116839"/>
                </a:lnTo>
                <a:lnTo>
                  <a:pt x="63573" y="115569"/>
                </a:lnTo>
                <a:lnTo>
                  <a:pt x="64202" y="114299"/>
                </a:lnTo>
                <a:lnTo>
                  <a:pt x="64870" y="114299"/>
                </a:lnTo>
                <a:lnTo>
                  <a:pt x="65618" y="113029"/>
                </a:lnTo>
                <a:lnTo>
                  <a:pt x="66443" y="111759"/>
                </a:lnTo>
                <a:lnTo>
                  <a:pt x="67347" y="110489"/>
                </a:lnTo>
                <a:lnTo>
                  <a:pt x="68330" y="110489"/>
                </a:lnTo>
                <a:lnTo>
                  <a:pt x="70572" y="107949"/>
                </a:lnTo>
                <a:lnTo>
                  <a:pt x="72930" y="107949"/>
                </a:lnTo>
                <a:lnTo>
                  <a:pt x="73953" y="106679"/>
                </a:lnTo>
                <a:lnTo>
                  <a:pt x="96478" y="106679"/>
                </a:lnTo>
                <a:lnTo>
                  <a:pt x="96835" y="105409"/>
                </a:lnTo>
                <a:lnTo>
                  <a:pt x="108357" y="105409"/>
                </a:lnTo>
                <a:lnTo>
                  <a:pt x="108829" y="104139"/>
                </a:lnTo>
                <a:lnTo>
                  <a:pt x="109059" y="104139"/>
                </a:lnTo>
                <a:lnTo>
                  <a:pt x="109415" y="102869"/>
                </a:lnTo>
                <a:lnTo>
                  <a:pt x="109772" y="100329"/>
                </a:lnTo>
                <a:lnTo>
                  <a:pt x="109806" y="97789"/>
                </a:lnTo>
                <a:lnTo>
                  <a:pt x="69431" y="97789"/>
                </a:lnTo>
                <a:lnTo>
                  <a:pt x="69667" y="95249"/>
                </a:lnTo>
                <a:lnTo>
                  <a:pt x="69863" y="93979"/>
                </a:lnTo>
                <a:lnTo>
                  <a:pt x="70139" y="91439"/>
                </a:lnTo>
                <a:lnTo>
                  <a:pt x="70533" y="90169"/>
                </a:lnTo>
                <a:lnTo>
                  <a:pt x="71004" y="87629"/>
                </a:lnTo>
                <a:lnTo>
                  <a:pt x="71987" y="85089"/>
                </a:lnTo>
                <a:lnTo>
                  <a:pt x="72381" y="83819"/>
                </a:lnTo>
                <a:lnTo>
                  <a:pt x="72813" y="82549"/>
                </a:lnTo>
                <a:lnTo>
                  <a:pt x="73756" y="80009"/>
                </a:lnTo>
                <a:lnTo>
                  <a:pt x="74307" y="78739"/>
                </a:lnTo>
                <a:lnTo>
                  <a:pt x="75014" y="76199"/>
                </a:lnTo>
                <a:lnTo>
                  <a:pt x="80400" y="67309"/>
                </a:lnTo>
                <a:lnTo>
                  <a:pt x="81030" y="66039"/>
                </a:lnTo>
                <a:lnTo>
                  <a:pt x="81698" y="66039"/>
                </a:lnTo>
                <a:lnTo>
                  <a:pt x="82406" y="64769"/>
                </a:lnTo>
                <a:lnTo>
                  <a:pt x="83152" y="64769"/>
                </a:lnTo>
                <a:lnTo>
                  <a:pt x="83978" y="63499"/>
                </a:lnTo>
                <a:lnTo>
                  <a:pt x="85668" y="63499"/>
                </a:lnTo>
                <a:lnTo>
                  <a:pt x="86574" y="62229"/>
                </a:lnTo>
                <a:lnTo>
                  <a:pt x="89875" y="62229"/>
                </a:lnTo>
                <a:lnTo>
                  <a:pt x="90426" y="60959"/>
                </a:lnTo>
                <a:close/>
              </a:path>
              <a:path w="120014" h="187959">
                <a:moveTo>
                  <a:pt x="12305" y="116839"/>
                </a:moveTo>
                <a:lnTo>
                  <a:pt x="3341" y="116839"/>
                </a:lnTo>
                <a:lnTo>
                  <a:pt x="2831" y="118109"/>
                </a:lnTo>
                <a:lnTo>
                  <a:pt x="12817" y="118109"/>
                </a:lnTo>
                <a:lnTo>
                  <a:pt x="12305" y="116839"/>
                </a:lnTo>
                <a:close/>
              </a:path>
              <a:path w="120014" h="187959">
                <a:moveTo>
                  <a:pt x="50757" y="100329"/>
                </a:moveTo>
                <a:lnTo>
                  <a:pt x="41360" y="100329"/>
                </a:lnTo>
                <a:lnTo>
                  <a:pt x="42971" y="101599"/>
                </a:lnTo>
                <a:lnTo>
                  <a:pt x="43797" y="101599"/>
                </a:lnTo>
                <a:lnTo>
                  <a:pt x="45448" y="102869"/>
                </a:lnTo>
                <a:lnTo>
                  <a:pt x="46313" y="102869"/>
                </a:lnTo>
                <a:lnTo>
                  <a:pt x="47179" y="104139"/>
                </a:lnTo>
                <a:lnTo>
                  <a:pt x="48005" y="105409"/>
                </a:lnTo>
                <a:lnTo>
                  <a:pt x="48870" y="105409"/>
                </a:lnTo>
                <a:lnTo>
                  <a:pt x="49734" y="106679"/>
                </a:lnTo>
                <a:lnTo>
                  <a:pt x="50560" y="107949"/>
                </a:lnTo>
                <a:lnTo>
                  <a:pt x="51425" y="109219"/>
                </a:lnTo>
                <a:lnTo>
                  <a:pt x="52250" y="109219"/>
                </a:lnTo>
                <a:lnTo>
                  <a:pt x="53076" y="110489"/>
                </a:lnTo>
                <a:lnTo>
                  <a:pt x="53154" y="113029"/>
                </a:lnTo>
                <a:lnTo>
                  <a:pt x="52761" y="114299"/>
                </a:lnTo>
                <a:lnTo>
                  <a:pt x="52564" y="115569"/>
                </a:lnTo>
                <a:lnTo>
                  <a:pt x="52054" y="116839"/>
                </a:lnTo>
                <a:lnTo>
                  <a:pt x="56496" y="116839"/>
                </a:lnTo>
                <a:lnTo>
                  <a:pt x="55750" y="111759"/>
                </a:lnTo>
                <a:lnTo>
                  <a:pt x="55474" y="110489"/>
                </a:lnTo>
                <a:lnTo>
                  <a:pt x="51621" y="101599"/>
                </a:lnTo>
                <a:lnTo>
                  <a:pt x="50757" y="100329"/>
                </a:lnTo>
                <a:close/>
              </a:path>
              <a:path w="120014" h="187959">
                <a:moveTo>
                  <a:pt x="94753" y="109219"/>
                </a:moveTo>
                <a:lnTo>
                  <a:pt x="82523" y="109219"/>
                </a:lnTo>
                <a:lnTo>
                  <a:pt x="83861" y="110489"/>
                </a:lnTo>
                <a:lnTo>
                  <a:pt x="85826" y="111759"/>
                </a:lnTo>
                <a:lnTo>
                  <a:pt x="92549" y="111759"/>
                </a:lnTo>
                <a:lnTo>
                  <a:pt x="93139" y="110489"/>
                </a:lnTo>
                <a:lnTo>
                  <a:pt x="94236" y="110489"/>
                </a:lnTo>
                <a:lnTo>
                  <a:pt x="94753" y="109219"/>
                </a:lnTo>
                <a:close/>
              </a:path>
              <a:path w="120014" h="187959">
                <a:moveTo>
                  <a:pt x="95696" y="107949"/>
                </a:moveTo>
                <a:lnTo>
                  <a:pt x="79771" y="107949"/>
                </a:lnTo>
                <a:lnTo>
                  <a:pt x="80872" y="109219"/>
                </a:lnTo>
                <a:lnTo>
                  <a:pt x="95259" y="109219"/>
                </a:lnTo>
                <a:lnTo>
                  <a:pt x="95696" y="107949"/>
                </a:lnTo>
                <a:close/>
              </a:path>
              <a:path w="120014" h="187959">
                <a:moveTo>
                  <a:pt x="37900" y="106679"/>
                </a:moveTo>
                <a:lnTo>
                  <a:pt x="27403" y="106679"/>
                </a:lnTo>
                <a:lnTo>
                  <a:pt x="26538" y="107949"/>
                </a:lnTo>
                <a:lnTo>
                  <a:pt x="38332" y="107949"/>
                </a:lnTo>
                <a:lnTo>
                  <a:pt x="37900" y="106679"/>
                </a:lnTo>
                <a:close/>
              </a:path>
              <a:path w="120014" h="187959">
                <a:moveTo>
                  <a:pt x="96478" y="106679"/>
                </a:moveTo>
                <a:lnTo>
                  <a:pt x="76036" y="106679"/>
                </a:lnTo>
                <a:lnTo>
                  <a:pt x="77806" y="107949"/>
                </a:lnTo>
                <a:lnTo>
                  <a:pt x="96122" y="107949"/>
                </a:lnTo>
                <a:lnTo>
                  <a:pt x="96478" y="106679"/>
                </a:lnTo>
                <a:close/>
              </a:path>
              <a:path w="120014" h="187959">
                <a:moveTo>
                  <a:pt x="35855" y="105409"/>
                </a:moveTo>
                <a:lnTo>
                  <a:pt x="29801" y="105409"/>
                </a:lnTo>
                <a:lnTo>
                  <a:pt x="29014" y="106679"/>
                </a:lnTo>
                <a:lnTo>
                  <a:pt x="36406" y="106679"/>
                </a:lnTo>
                <a:lnTo>
                  <a:pt x="35855" y="105409"/>
                </a:lnTo>
                <a:close/>
              </a:path>
              <a:path w="120014" h="187959">
                <a:moveTo>
                  <a:pt x="106747" y="105409"/>
                </a:moveTo>
                <a:lnTo>
                  <a:pt x="97617" y="105409"/>
                </a:lnTo>
                <a:lnTo>
                  <a:pt x="98560" y="106679"/>
                </a:lnTo>
                <a:lnTo>
                  <a:pt x="105448" y="106679"/>
                </a:lnTo>
                <a:lnTo>
                  <a:pt x="106747" y="105409"/>
                </a:lnTo>
                <a:close/>
              </a:path>
              <a:path w="120014" h="187959">
                <a:moveTo>
                  <a:pt x="107449" y="105409"/>
                </a:moveTo>
                <a:lnTo>
                  <a:pt x="106943" y="105409"/>
                </a:lnTo>
                <a:lnTo>
                  <a:pt x="107138" y="106679"/>
                </a:lnTo>
                <a:lnTo>
                  <a:pt x="107449" y="105409"/>
                </a:lnTo>
                <a:close/>
              </a:path>
              <a:path w="120014" h="187959">
                <a:moveTo>
                  <a:pt x="21781" y="104139"/>
                </a:moveTo>
                <a:lnTo>
                  <a:pt x="12541" y="104139"/>
                </a:lnTo>
                <a:lnTo>
                  <a:pt x="11991" y="105409"/>
                </a:lnTo>
                <a:lnTo>
                  <a:pt x="23314" y="105409"/>
                </a:lnTo>
                <a:lnTo>
                  <a:pt x="21781" y="104139"/>
                </a:lnTo>
                <a:close/>
              </a:path>
              <a:path w="120014" h="187959">
                <a:moveTo>
                  <a:pt x="17967" y="102869"/>
                </a:moveTo>
                <a:lnTo>
                  <a:pt x="13485" y="102869"/>
                </a:lnTo>
                <a:lnTo>
                  <a:pt x="13170" y="104139"/>
                </a:lnTo>
                <a:lnTo>
                  <a:pt x="19029" y="104139"/>
                </a:lnTo>
                <a:lnTo>
                  <a:pt x="17967" y="102869"/>
                </a:lnTo>
                <a:close/>
              </a:path>
              <a:path w="120014" h="187959">
                <a:moveTo>
                  <a:pt x="46353" y="96519"/>
                </a:moveTo>
                <a:lnTo>
                  <a:pt x="21545" y="96519"/>
                </a:lnTo>
                <a:lnTo>
                  <a:pt x="23353" y="97789"/>
                </a:lnTo>
                <a:lnTo>
                  <a:pt x="24926" y="97789"/>
                </a:lnTo>
                <a:lnTo>
                  <a:pt x="26813" y="99059"/>
                </a:lnTo>
                <a:lnTo>
                  <a:pt x="36052" y="99059"/>
                </a:lnTo>
                <a:lnTo>
                  <a:pt x="37822" y="100329"/>
                </a:lnTo>
                <a:lnTo>
                  <a:pt x="49773" y="100329"/>
                </a:lnTo>
                <a:lnTo>
                  <a:pt x="48751" y="99059"/>
                </a:lnTo>
                <a:lnTo>
                  <a:pt x="47612" y="97789"/>
                </a:lnTo>
                <a:lnTo>
                  <a:pt x="46353" y="96519"/>
                </a:lnTo>
                <a:close/>
              </a:path>
              <a:path w="120014" h="187959">
                <a:moveTo>
                  <a:pt x="54983" y="100060"/>
                </a:moveTo>
                <a:lnTo>
                  <a:pt x="55041" y="100329"/>
                </a:lnTo>
                <a:lnTo>
                  <a:pt x="54983" y="100060"/>
                </a:lnTo>
                <a:close/>
              </a:path>
              <a:path w="120014" h="187959">
                <a:moveTo>
                  <a:pt x="41713" y="73659"/>
                </a:moveTo>
                <a:lnTo>
                  <a:pt x="34087" y="73659"/>
                </a:lnTo>
                <a:lnTo>
                  <a:pt x="35738" y="74929"/>
                </a:lnTo>
                <a:lnTo>
                  <a:pt x="37468" y="76199"/>
                </a:lnTo>
                <a:lnTo>
                  <a:pt x="38332" y="77469"/>
                </a:lnTo>
                <a:lnTo>
                  <a:pt x="39197" y="77469"/>
                </a:lnTo>
                <a:lnTo>
                  <a:pt x="40102" y="78739"/>
                </a:lnTo>
                <a:lnTo>
                  <a:pt x="40967" y="78739"/>
                </a:lnTo>
                <a:lnTo>
                  <a:pt x="42697" y="81279"/>
                </a:lnTo>
                <a:lnTo>
                  <a:pt x="43561" y="81279"/>
                </a:lnTo>
                <a:lnTo>
                  <a:pt x="44426" y="82549"/>
                </a:lnTo>
                <a:lnTo>
                  <a:pt x="46077" y="85089"/>
                </a:lnTo>
                <a:lnTo>
                  <a:pt x="46864" y="85089"/>
                </a:lnTo>
                <a:lnTo>
                  <a:pt x="47612" y="86359"/>
                </a:lnTo>
                <a:lnTo>
                  <a:pt x="43012" y="86359"/>
                </a:lnTo>
                <a:lnTo>
                  <a:pt x="42422" y="87629"/>
                </a:lnTo>
                <a:lnTo>
                  <a:pt x="43955" y="87629"/>
                </a:lnTo>
                <a:lnTo>
                  <a:pt x="45331" y="88899"/>
                </a:lnTo>
                <a:lnTo>
                  <a:pt x="46157" y="88899"/>
                </a:lnTo>
                <a:lnTo>
                  <a:pt x="47061" y="90169"/>
                </a:lnTo>
                <a:lnTo>
                  <a:pt x="48044" y="91439"/>
                </a:lnTo>
                <a:lnTo>
                  <a:pt x="53822" y="97789"/>
                </a:lnTo>
                <a:lnTo>
                  <a:pt x="54983" y="100060"/>
                </a:lnTo>
                <a:lnTo>
                  <a:pt x="54492" y="97789"/>
                </a:lnTo>
                <a:lnTo>
                  <a:pt x="53115" y="92709"/>
                </a:lnTo>
                <a:lnTo>
                  <a:pt x="52408" y="91439"/>
                </a:lnTo>
                <a:lnTo>
                  <a:pt x="51582" y="90169"/>
                </a:lnTo>
                <a:lnTo>
                  <a:pt x="50599" y="87629"/>
                </a:lnTo>
                <a:lnTo>
                  <a:pt x="49460" y="85089"/>
                </a:lnTo>
                <a:lnTo>
                  <a:pt x="48122" y="83819"/>
                </a:lnTo>
                <a:lnTo>
                  <a:pt x="46628" y="81279"/>
                </a:lnTo>
                <a:lnTo>
                  <a:pt x="45803" y="80009"/>
                </a:lnTo>
                <a:lnTo>
                  <a:pt x="43994" y="77469"/>
                </a:lnTo>
                <a:lnTo>
                  <a:pt x="42971" y="76199"/>
                </a:lnTo>
                <a:lnTo>
                  <a:pt x="42815" y="74929"/>
                </a:lnTo>
                <a:lnTo>
                  <a:pt x="41713" y="73659"/>
                </a:lnTo>
                <a:close/>
              </a:path>
              <a:path w="120014" h="187959">
                <a:moveTo>
                  <a:pt x="113463" y="97789"/>
                </a:moveTo>
                <a:lnTo>
                  <a:pt x="110945" y="97789"/>
                </a:lnTo>
                <a:lnTo>
                  <a:pt x="111347" y="99059"/>
                </a:lnTo>
                <a:lnTo>
                  <a:pt x="112290" y="99059"/>
                </a:lnTo>
                <a:lnTo>
                  <a:pt x="113463" y="97789"/>
                </a:lnTo>
                <a:close/>
              </a:path>
              <a:path w="120014" h="187959">
                <a:moveTo>
                  <a:pt x="118385" y="62230"/>
                </a:moveTo>
                <a:lnTo>
                  <a:pt x="105321" y="62229"/>
                </a:lnTo>
                <a:lnTo>
                  <a:pt x="104459" y="63499"/>
                </a:lnTo>
                <a:lnTo>
                  <a:pt x="103562" y="64769"/>
                </a:lnTo>
                <a:lnTo>
                  <a:pt x="93845" y="64769"/>
                </a:lnTo>
                <a:lnTo>
                  <a:pt x="93296" y="66039"/>
                </a:lnTo>
                <a:lnTo>
                  <a:pt x="92784" y="66039"/>
                </a:lnTo>
                <a:lnTo>
                  <a:pt x="92274" y="67309"/>
                </a:lnTo>
                <a:lnTo>
                  <a:pt x="91802" y="67309"/>
                </a:lnTo>
                <a:lnTo>
                  <a:pt x="91370" y="68579"/>
                </a:lnTo>
                <a:lnTo>
                  <a:pt x="90977" y="69849"/>
                </a:lnTo>
                <a:lnTo>
                  <a:pt x="90268" y="72389"/>
                </a:lnTo>
                <a:lnTo>
                  <a:pt x="89993" y="73659"/>
                </a:lnTo>
                <a:lnTo>
                  <a:pt x="84843" y="73659"/>
                </a:lnTo>
                <a:lnTo>
                  <a:pt x="84293" y="74929"/>
                </a:lnTo>
                <a:lnTo>
                  <a:pt x="83191" y="74929"/>
                </a:lnTo>
                <a:lnTo>
                  <a:pt x="82130" y="76199"/>
                </a:lnTo>
                <a:lnTo>
                  <a:pt x="81030" y="78739"/>
                </a:lnTo>
                <a:lnTo>
                  <a:pt x="79968" y="80009"/>
                </a:lnTo>
                <a:lnTo>
                  <a:pt x="78513" y="83819"/>
                </a:lnTo>
                <a:lnTo>
                  <a:pt x="78081" y="85089"/>
                </a:lnTo>
                <a:lnTo>
                  <a:pt x="77688" y="86359"/>
                </a:lnTo>
                <a:lnTo>
                  <a:pt x="77294" y="88899"/>
                </a:lnTo>
                <a:lnTo>
                  <a:pt x="76901" y="90169"/>
                </a:lnTo>
                <a:lnTo>
                  <a:pt x="76626" y="90169"/>
                </a:lnTo>
                <a:lnTo>
                  <a:pt x="75722" y="91439"/>
                </a:lnTo>
                <a:lnTo>
                  <a:pt x="74975" y="91439"/>
                </a:lnTo>
                <a:lnTo>
                  <a:pt x="73010" y="93979"/>
                </a:lnTo>
                <a:lnTo>
                  <a:pt x="71711" y="95249"/>
                </a:lnTo>
                <a:lnTo>
                  <a:pt x="70021" y="96519"/>
                </a:lnTo>
                <a:lnTo>
                  <a:pt x="69431" y="97789"/>
                </a:lnTo>
                <a:lnTo>
                  <a:pt x="114878" y="97789"/>
                </a:lnTo>
                <a:lnTo>
                  <a:pt x="115625" y="96519"/>
                </a:lnTo>
                <a:lnTo>
                  <a:pt x="116453" y="96519"/>
                </a:lnTo>
                <a:lnTo>
                  <a:pt x="117316" y="95249"/>
                </a:lnTo>
                <a:lnTo>
                  <a:pt x="118385" y="93979"/>
                </a:lnTo>
                <a:lnTo>
                  <a:pt x="119604" y="92709"/>
                </a:lnTo>
                <a:lnTo>
                  <a:pt x="119604" y="68580"/>
                </a:lnTo>
                <a:lnTo>
                  <a:pt x="118385" y="62230"/>
                </a:lnTo>
                <a:close/>
              </a:path>
              <a:path w="120014" h="187959">
                <a:moveTo>
                  <a:pt x="42815" y="95249"/>
                </a:moveTo>
                <a:lnTo>
                  <a:pt x="20011" y="95249"/>
                </a:lnTo>
                <a:lnTo>
                  <a:pt x="21073" y="96519"/>
                </a:lnTo>
                <a:lnTo>
                  <a:pt x="44387" y="96519"/>
                </a:lnTo>
                <a:lnTo>
                  <a:pt x="42815" y="95249"/>
                </a:lnTo>
                <a:close/>
              </a:path>
              <a:path w="120014" h="187959">
                <a:moveTo>
                  <a:pt x="40613" y="93979"/>
                </a:moveTo>
                <a:lnTo>
                  <a:pt x="19382" y="93979"/>
                </a:lnTo>
                <a:lnTo>
                  <a:pt x="19658" y="95249"/>
                </a:lnTo>
                <a:lnTo>
                  <a:pt x="41754" y="95249"/>
                </a:lnTo>
                <a:lnTo>
                  <a:pt x="40613" y="93979"/>
                </a:lnTo>
                <a:close/>
              </a:path>
              <a:path w="120014" h="187959">
                <a:moveTo>
                  <a:pt x="34283" y="87629"/>
                </a:moveTo>
                <a:lnTo>
                  <a:pt x="18832" y="87629"/>
                </a:lnTo>
                <a:lnTo>
                  <a:pt x="18675" y="88899"/>
                </a:lnTo>
                <a:lnTo>
                  <a:pt x="18517" y="88899"/>
                </a:lnTo>
                <a:lnTo>
                  <a:pt x="18478" y="91439"/>
                </a:lnTo>
                <a:lnTo>
                  <a:pt x="19029" y="93979"/>
                </a:lnTo>
                <a:lnTo>
                  <a:pt x="39433" y="93979"/>
                </a:lnTo>
                <a:lnTo>
                  <a:pt x="38215" y="92709"/>
                </a:lnTo>
                <a:lnTo>
                  <a:pt x="37074" y="91439"/>
                </a:lnTo>
                <a:lnTo>
                  <a:pt x="35974" y="90169"/>
                </a:lnTo>
                <a:lnTo>
                  <a:pt x="35502" y="90169"/>
                </a:lnTo>
                <a:lnTo>
                  <a:pt x="34636" y="88899"/>
                </a:lnTo>
                <a:lnTo>
                  <a:pt x="34283" y="87629"/>
                </a:lnTo>
                <a:close/>
              </a:path>
              <a:path w="120014" h="187959">
                <a:moveTo>
                  <a:pt x="59995" y="74929"/>
                </a:moveTo>
                <a:lnTo>
                  <a:pt x="57479" y="74929"/>
                </a:lnTo>
                <a:lnTo>
                  <a:pt x="57558" y="77469"/>
                </a:lnTo>
                <a:lnTo>
                  <a:pt x="57322" y="78739"/>
                </a:lnTo>
                <a:lnTo>
                  <a:pt x="57125" y="78739"/>
                </a:lnTo>
                <a:lnTo>
                  <a:pt x="56850" y="80009"/>
                </a:lnTo>
                <a:lnTo>
                  <a:pt x="56221" y="81279"/>
                </a:lnTo>
                <a:lnTo>
                  <a:pt x="56103" y="82549"/>
                </a:lnTo>
                <a:lnTo>
                  <a:pt x="55867" y="82549"/>
                </a:lnTo>
                <a:lnTo>
                  <a:pt x="55789" y="85089"/>
                </a:lnTo>
                <a:lnTo>
                  <a:pt x="56103" y="87629"/>
                </a:lnTo>
                <a:lnTo>
                  <a:pt x="56418" y="88899"/>
                </a:lnTo>
                <a:lnTo>
                  <a:pt x="56811" y="90169"/>
                </a:lnTo>
                <a:lnTo>
                  <a:pt x="57047" y="90169"/>
                </a:lnTo>
                <a:lnTo>
                  <a:pt x="57322" y="91439"/>
                </a:lnTo>
                <a:lnTo>
                  <a:pt x="57990" y="92709"/>
                </a:lnTo>
                <a:lnTo>
                  <a:pt x="59760" y="92709"/>
                </a:lnTo>
                <a:lnTo>
                  <a:pt x="59366" y="91439"/>
                </a:lnTo>
                <a:lnTo>
                  <a:pt x="59053" y="90169"/>
                </a:lnTo>
                <a:lnTo>
                  <a:pt x="58580" y="88899"/>
                </a:lnTo>
                <a:lnTo>
                  <a:pt x="58423" y="88899"/>
                </a:lnTo>
                <a:lnTo>
                  <a:pt x="58266" y="87629"/>
                </a:lnTo>
                <a:lnTo>
                  <a:pt x="58227" y="86359"/>
                </a:lnTo>
                <a:lnTo>
                  <a:pt x="58305" y="85089"/>
                </a:lnTo>
                <a:lnTo>
                  <a:pt x="59288" y="82549"/>
                </a:lnTo>
                <a:lnTo>
                  <a:pt x="59602" y="81279"/>
                </a:lnTo>
                <a:lnTo>
                  <a:pt x="59838" y="80009"/>
                </a:lnTo>
                <a:lnTo>
                  <a:pt x="59995" y="78739"/>
                </a:lnTo>
                <a:lnTo>
                  <a:pt x="59995" y="74929"/>
                </a:lnTo>
                <a:close/>
              </a:path>
              <a:path w="120014" h="187959">
                <a:moveTo>
                  <a:pt x="33772" y="86359"/>
                </a:moveTo>
                <a:lnTo>
                  <a:pt x="15254" y="86359"/>
                </a:lnTo>
                <a:lnTo>
                  <a:pt x="17692" y="87629"/>
                </a:lnTo>
                <a:lnTo>
                  <a:pt x="34007" y="87629"/>
                </a:lnTo>
                <a:lnTo>
                  <a:pt x="33772" y="86359"/>
                </a:lnTo>
                <a:close/>
              </a:path>
              <a:path w="120014" h="187959">
                <a:moveTo>
                  <a:pt x="33497" y="83819"/>
                </a:moveTo>
                <a:lnTo>
                  <a:pt x="10615" y="83819"/>
                </a:lnTo>
                <a:lnTo>
                  <a:pt x="12227" y="85089"/>
                </a:lnTo>
                <a:lnTo>
                  <a:pt x="13170" y="85089"/>
                </a:lnTo>
                <a:lnTo>
                  <a:pt x="14192" y="86359"/>
                </a:lnTo>
                <a:lnTo>
                  <a:pt x="33615" y="86359"/>
                </a:lnTo>
                <a:lnTo>
                  <a:pt x="33497" y="83819"/>
                </a:lnTo>
                <a:close/>
              </a:path>
              <a:path w="120014" h="187959">
                <a:moveTo>
                  <a:pt x="30233" y="78739"/>
                </a:moveTo>
                <a:lnTo>
                  <a:pt x="5898" y="78739"/>
                </a:lnTo>
                <a:lnTo>
                  <a:pt x="6094" y="80009"/>
                </a:lnTo>
                <a:lnTo>
                  <a:pt x="6605" y="80009"/>
                </a:lnTo>
                <a:lnTo>
                  <a:pt x="7273" y="81279"/>
                </a:lnTo>
                <a:lnTo>
                  <a:pt x="8177" y="82549"/>
                </a:lnTo>
                <a:lnTo>
                  <a:pt x="8689" y="82549"/>
                </a:lnTo>
                <a:lnTo>
                  <a:pt x="9908" y="83819"/>
                </a:lnTo>
                <a:lnTo>
                  <a:pt x="33615" y="83819"/>
                </a:lnTo>
                <a:lnTo>
                  <a:pt x="33772" y="82549"/>
                </a:lnTo>
                <a:lnTo>
                  <a:pt x="34048" y="81279"/>
                </a:lnTo>
                <a:lnTo>
                  <a:pt x="30233" y="78739"/>
                </a:lnTo>
                <a:close/>
              </a:path>
              <a:path w="120014" h="187959">
                <a:moveTo>
                  <a:pt x="22882" y="71119"/>
                </a:moveTo>
                <a:lnTo>
                  <a:pt x="6133" y="71119"/>
                </a:lnTo>
                <a:lnTo>
                  <a:pt x="5818" y="72389"/>
                </a:lnTo>
                <a:lnTo>
                  <a:pt x="5347" y="74929"/>
                </a:lnTo>
                <a:lnTo>
                  <a:pt x="5386" y="77469"/>
                </a:lnTo>
                <a:lnTo>
                  <a:pt x="5504" y="78739"/>
                </a:lnTo>
                <a:lnTo>
                  <a:pt x="28819" y="78739"/>
                </a:lnTo>
                <a:lnTo>
                  <a:pt x="26617" y="76199"/>
                </a:lnTo>
                <a:lnTo>
                  <a:pt x="25909" y="76199"/>
                </a:lnTo>
                <a:lnTo>
                  <a:pt x="24651" y="74929"/>
                </a:lnTo>
                <a:lnTo>
                  <a:pt x="24100" y="73659"/>
                </a:lnTo>
                <a:lnTo>
                  <a:pt x="23589" y="72389"/>
                </a:lnTo>
                <a:lnTo>
                  <a:pt x="23197" y="72389"/>
                </a:lnTo>
                <a:lnTo>
                  <a:pt x="22882" y="71119"/>
                </a:lnTo>
                <a:close/>
              </a:path>
              <a:path w="120014" h="187959">
                <a:moveTo>
                  <a:pt x="58580" y="71119"/>
                </a:moveTo>
                <a:lnTo>
                  <a:pt x="54609" y="71119"/>
                </a:lnTo>
                <a:lnTo>
                  <a:pt x="55514" y="72389"/>
                </a:lnTo>
                <a:lnTo>
                  <a:pt x="56457" y="72389"/>
                </a:lnTo>
                <a:lnTo>
                  <a:pt x="56889" y="73659"/>
                </a:lnTo>
                <a:lnTo>
                  <a:pt x="57361" y="74929"/>
                </a:lnTo>
                <a:lnTo>
                  <a:pt x="59878" y="74929"/>
                </a:lnTo>
                <a:lnTo>
                  <a:pt x="59721" y="73659"/>
                </a:lnTo>
                <a:lnTo>
                  <a:pt x="59485" y="73659"/>
                </a:lnTo>
                <a:lnTo>
                  <a:pt x="59209" y="72389"/>
                </a:lnTo>
                <a:lnTo>
                  <a:pt x="58580" y="71119"/>
                </a:lnTo>
                <a:close/>
              </a:path>
              <a:path w="120014" h="187959">
                <a:moveTo>
                  <a:pt x="34244" y="62229"/>
                </a:moveTo>
                <a:lnTo>
                  <a:pt x="28779" y="62229"/>
                </a:lnTo>
                <a:lnTo>
                  <a:pt x="29055" y="63499"/>
                </a:lnTo>
                <a:lnTo>
                  <a:pt x="30627" y="63499"/>
                </a:lnTo>
                <a:lnTo>
                  <a:pt x="31138" y="64769"/>
                </a:lnTo>
                <a:lnTo>
                  <a:pt x="32239" y="66039"/>
                </a:lnTo>
                <a:lnTo>
                  <a:pt x="32829" y="66039"/>
                </a:lnTo>
                <a:lnTo>
                  <a:pt x="34087" y="68579"/>
                </a:lnTo>
                <a:lnTo>
                  <a:pt x="34755" y="69849"/>
                </a:lnTo>
                <a:lnTo>
                  <a:pt x="28346" y="69849"/>
                </a:lnTo>
                <a:lnTo>
                  <a:pt x="26538" y="71119"/>
                </a:lnTo>
                <a:lnTo>
                  <a:pt x="28700" y="71119"/>
                </a:lnTo>
                <a:lnTo>
                  <a:pt x="29840" y="72389"/>
                </a:lnTo>
                <a:lnTo>
                  <a:pt x="32553" y="73659"/>
                </a:lnTo>
                <a:lnTo>
                  <a:pt x="40849" y="73659"/>
                </a:lnTo>
                <a:lnTo>
                  <a:pt x="39787" y="71119"/>
                </a:lnTo>
                <a:lnTo>
                  <a:pt x="38019" y="69849"/>
                </a:lnTo>
                <a:lnTo>
                  <a:pt x="36131" y="66039"/>
                </a:lnTo>
                <a:lnTo>
                  <a:pt x="35462" y="64769"/>
                </a:lnTo>
                <a:lnTo>
                  <a:pt x="34833" y="63499"/>
                </a:lnTo>
                <a:lnTo>
                  <a:pt x="34244" y="62229"/>
                </a:lnTo>
                <a:close/>
              </a:path>
              <a:path w="120014" h="187959">
                <a:moveTo>
                  <a:pt x="51386" y="71119"/>
                </a:moveTo>
                <a:lnTo>
                  <a:pt x="49813" y="71119"/>
                </a:lnTo>
                <a:lnTo>
                  <a:pt x="50048" y="72389"/>
                </a:lnTo>
                <a:lnTo>
                  <a:pt x="51189" y="72389"/>
                </a:lnTo>
                <a:lnTo>
                  <a:pt x="51386" y="71119"/>
                </a:lnTo>
                <a:close/>
              </a:path>
              <a:path w="120014" h="187959">
                <a:moveTo>
                  <a:pt x="29723" y="41909"/>
                </a:moveTo>
                <a:lnTo>
                  <a:pt x="25280" y="41909"/>
                </a:lnTo>
                <a:lnTo>
                  <a:pt x="24808" y="43179"/>
                </a:lnTo>
                <a:lnTo>
                  <a:pt x="23943" y="43179"/>
                </a:lnTo>
                <a:lnTo>
                  <a:pt x="23550" y="44449"/>
                </a:lnTo>
                <a:lnTo>
                  <a:pt x="23197" y="44449"/>
                </a:lnTo>
                <a:lnTo>
                  <a:pt x="22842" y="45719"/>
                </a:lnTo>
                <a:lnTo>
                  <a:pt x="22568" y="45719"/>
                </a:lnTo>
                <a:lnTo>
                  <a:pt x="22292" y="46989"/>
                </a:lnTo>
                <a:lnTo>
                  <a:pt x="21898" y="49529"/>
                </a:lnTo>
                <a:lnTo>
                  <a:pt x="21898" y="53339"/>
                </a:lnTo>
                <a:lnTo>
                  <a:pt x="22056" y="54609"/>
                </a:lnTo>
                <a:lnTo>
                  <a:pt x="22292" y="57149"/>
                </a:lnTo>
                <a:lnTo>
                  <a:pt x="18911" y="57149"/>
                </a:lnTo>
                <a:lnTo>
                  <a:pt x="18163" y="58419"/>
                </a:lnTo>
                <a:lnTo>
                  <a:pt x="3224" y="58419"/>
                </a:lnTo>
                <a:lnTo>
                  <a:pt x="3421" y="59689"/>
                </a:lnTo>
                <a:lnTo>
                  <a:pt x="3695" y="60959"/>
                </a:lnTo>
                <a:lnTo>
                  <a:pt x="4050" y="60959"/>
                </a:lnTo>
                <a:lnTo>
                  <a:pt x="4482" y="62229"/>
                </a:lnTo>
                <a:lnTo>
                  <a:pt x="9357" y="69849"/>
                </a:lnTo>
                <a:lnTo>
                  <a:pt x="7234" y="69849"/>
                </a:lnTo>
                <a:lnTo>
                  <a:pt x="6841" y="71119"/>
                </a:lnTo>
                <a:lnTo>
                  <a:pt x="22646" y="71119"/>
                </a:lnTo>
                <a:lnTo>
                  <a:pt x="22527" y="68579"/>
                </a:lnTo>
                <a:lnTo>
                  <a:pt x="22685" y="68579"/>
                </a:lnTo>
                <a:lnTo>
                  <a:pt x="22960" y="67309"/>
                </a:lnTo>
                <a:lnTo>
                  <a:pt x="23392" y="67309"/>
                </a:lnTo>
                <a:lnTo>
                  <a:pt x="24022" y="66039"/>
                </a:lnTo>
                <a:lnTo>
                  <a:pt x="24769" y="64769"/>
                </a:lnTo>
                <a:lnTo>
                  <a:pt x="25752" y="64769"/>
                </a:lnTo>
                <a:lnTo>
                  <a:pt x="26891" y="63499"/>
                </a:lnTo>
                <a:lnTo>
                  <a:pt x="28268" y="62229"/>
                </a:lnTo>
                <a:lnTo>
                  <a:pt x="34244" y="62229"/>
                </a:lnTo>
                <a:lnTo>
                  <a:pt x="33615" y="60959"/>
                </a:lnTo>
                <a:lnTo>
                  <a:pt x="30313" y="50799"/>
                </a:lnTo>
                <a:lnTo>
                  <a:pt x="30037" y="49529"/>
                </a:lnTo>
                <a:lnTo>
                  <a:pt x="29801" y="48259"/>
                </a:lnTo>
                <a:lnTo>
                  <a:pt x="29644" y="45719"/>
                </a:lnTo>
                <a:lnTo>
                  <a:pt x="29565" y="43179"/>
                </a:lnTo>
                <a:lnTo>
                  <a:pt x="29723" y="41909"/>
                </a:lnTo>
                <a:close/>
              </a:path>
              <a:path w="120014" h="187959">
                <a:moveTo>
                  <a:pt x="51700" y="59689"/>
                </a:moveTo>
                <a:lnTo>
                  <a:pt x="48830" y="59689"/>
                </a:lnTo>
                <a:lnTo>
                  <a:pt x="49263" y="62229"/>
                </a:lnTo>
                <a:lnTo>
                  <a:pt x="49577" y="64769"/>
                </a:lnTo>
                <a:lnTo>
                  <a:pt x="49656" y="66039"/>
                </a:lnTo>
                <a:lnTo>
                  <a:pt x="49773" y="71119"/>
                </a:lnTo>
                <a:lnTo>
                  <a:pt x="57794" y="71119"/>
                </a:lnTo>
                <a:lnTo>
                  <a:pt x="56969" y="69849"/>
                </a:lnTo>
                <a:lnTo>
                  <a:pt x="52722" y="69849"/>
                </a:lnTo>
                <a:lnTo>
                  <a:pt x="52722" y="63499"/>
                </a:lnTo>
                <a:lnTo>
                  <a:pt x="52564" y="63499"/>
                </a:lnTo>
                <a:lnTo>
                  <a:pt x="52447" y="62229"/>
                </a:lnTo>
                <a:lnTo>
                  <a:pt x="52132" y="60959"/>
                </a:lnTo>
                <a:lnTo>
                  <a:pt x="51935" y="60959"/>
                </a:lnTo>
                <a:lnTo>
                  <a:pt x="51700" y="59689"/>
                </a:lnTo>
                <a:close/>
              </a:path>
              <a:path w="120014" h="187959">
                <a:moveTo>
                  <a:pt x="101825" y="63499"/>
                </a:moveTo>
                <a:lnTo>
                  <a:pt x="95501" y="63499"/>
                </a:lnTo>
                <a:lnTo>
                  <a:pt x="94397" y="64769"/>
                </a:lnTo>
                <a:lnTo>
                  <a:pt x="103090" y="64769"/>
                </a:lnTo>
                <a:lnTo>
                  <a:pt x="101825" y="63499"/>
                </a:lnTo>
                <a:close/>
              </a:path>
              <a:path w="120014" h="187959">
                <a:moveTo>
                  <a:pt x="116258" y="59690"/>
                </a:moveTo>
                <a:lnTo>
                  <a:pt x="108507" y="59689"/>
                </a:lnTo>
                <a:lnTo>
                  <a:pt x="107759" y="60959"/>
                </a:lnTo>
                <a:lnTo>
                  <a:pt x="106149" y="62229"/>
                </a:lnTo>
                <a:lnTo>
                  <a:pt x="118144" y="62230"/>
                </a:lnTo>
                <a:lnTo>
                  <a:pt x="117431" y="60960"/>
                </a:lnTo>
                <a:lnTo>
                  <a:pt x="117166" y="60960"/>
                </a:lnTo>
                <a:lnTo>
                  <a:pt x="116258" y="59690"/>
                </a:lnTo>
                <a:close/>
              </a:path>
              <a:path w="120014" h="187959">
                <a:moveTo>
                  <a:pt x="65775" y="53339"/>
                </a:moveTo>
                <a:lnTo>
                  <a:pt x="64753" y="53339"/>
                </a:lnTo>
                <a:lnTo>
                  <a:pt x="63888" y="55879"/>
                </a:lnTo>
                <a:lnTo>
                  <a:pt x="64478" y="57149"/>
                </a:lnTo>
                <a:lnTo>
                  <a:pt x="65460" y="58419"/>
                </a:lnTo>
                <a:lnTo>
                  <a:pt x="66247" y="60959"/>
                </a:lnTo>
                <a:lnTo>
                  <a:pt x="76351" y="60959"/>
                </a:lnTo>
                <a:lnTo>
                  <a:pt x="76272" y="59689"/>
                </a:lnTo>
                <a:lnTo>
                  <a:pt x="75918" y="59689"/>
                </a:lnTo>
                <a:lnTo>
                  <a:pt x="75801" y="57149"/>
                </a:lnTo>
                <a:lnTo>
                  <a:pt x="68685" y="57149"/>
                </a:lnTo>
                <a:lnTo>
                  <a:pt x="67505" y="55879"/>
                </a:lnTo>
                <a:lnTo>
                  <a:pt x="66679" y="54609"/>
                </a:lnTo>
                <a:lnTo>
                  <a:pt x="66050" y="54609"/>
                </a:lnTo>
                <a:lnTo>
                  <a:pt x="65775" y="53339"/>
                </a:lnTo>
                <a:close/>
              </a:path>
              <a:path w="120014" h="187959">
                <a:moveTo>
                  <a:pt x="93335" y="59689"/>
                </a:moveTo>
                <a:lnTo>
                  <a:pt x="76548" y="59689"/>
                </a:lnTo>
                <a:lnTo>
                  <a:pt x="76391" y="60959"/>
                </a:lnTo>
                <a:lnTo>
                  <a:pt x="92510" y="60959"/>
                </a:lnTo>
                <a:lnTo>
                  <a:pt x="93335" y="59689"/>
                </a:lnTo>
                <a:close/>
              </a:path>
              <a:path w="120014" h="187959">
                <a:moveTo>
                  <a:pt x="49026" y="55879"/>
                </a:moveTo>
                <a:lnTo>
                  <a:pt x="47454" y="55879"/>
                </a:lnTo>
                <a:lnTo>
                  <a:pt x="48044" y="57149"/>
                </a:lnTo>
                <a:lnTo>
                  <a:pt x="48594" y="59689"/>
                </a:lnTo>
                <a:lnTo>
                  <a:pt x="51425" y="59689"/>
                </a:lnTo>
                <a:lnTo>
                  <a:pt x="51110" y="58419"/>
                </a:lnTo>
                <a:lnTo>
                  <a:pt x="50796" y="58419"/>
                </a:lnTo>
                <a:lnTo>
                  <a:pt x="50009" y="57149"/>
                </a:lnTo>
                <a:lnTo>
                  <a:pt x="49538" y="57149"/>
                </a:lnTo>
                <a:lnTo>
                  <a:pt x="49026" y="55879"/>
                </a:lnTo>
                <a:close/>
              </a:path>
              <a:path w="120014" h="187959">
                <a:moveTo>
                  <a:pt x="95144" y="58419"/>
                </a:moveTo>
                <a:lnTo>
                  <a:pt x="77452" y="58419"/>
                </a:lnTo>
                <a:lnTo>
                  <a:pt x="77216" y="59689"/>
                </a:lnTo>
                <a:lnTo>
                  <a:pt x="94201" y="59689"/>
                </a:lnTo>
                <a:lnTo>
                  <a:pt x="95144" y="58419"/>
                </a:lnTo>
                <a:close/>
              </a:path>
              <a:path w="120014" h="187959">
                <a:moveTo>
                  <a:pt x="113624" y="58419"/>
                </a:moveTo>
                <a:lnTo>
                  <a:pt x="111301" y="58419"/>
                </a:lnTo>
                <a:lnTo>
                  <a:pt x="110634" y="59689"/>
                </a:lnTo>
                <a:lnTo>
                  <a:pt x="114130" y="59689"/>
                </a:lnTo>
                <a:lnTo>
                  <a:pt x="113624" y="58419"/>
                </a:lnTo>
                <a:close/>
              </a:path>
              <a:path w="120014" h="187959">
                <a:moveTo>
                  <a:pt x="15726" y="53339"/>
                </a:moveTo>
                <a:lnTo>
                  <a:pt x="3617" y="53339"/>
                </a:lnTo>
                <a:lnTo>
                  <a:pt x="3421" y="54609"/>
                </a:lnTo>
                <a:lnTo>
                  <a:pt x="3263" y="54609"/>
                </a:lnTo>
                <a:lnTo>
                  <a:pt x="3145" y="55879"/>
                </a:lnTo>
                <a:lnTo>
                  <a:pt x="3106" y="58419"/>
                </a:lnTo>
                <a:lnTo>
                  <a:pt x="18163" y="58419"/>
                </a:lnTo>
                <a:lnTo>
                  <a:pt x="17967" y="57149"/>
                </a:lnTo>
                <a:lnTo>
                  <a:pt x="16905" y="55879"/>
                </a:lnTo>
                <a:lnTo>
                  <a:pt x="16355" y="54609"/>
                </a:lnTo>
                <a:lnTo>
                  <a:pt x="15726" y="53339"/>
                </a:lnTo>
                <a:close/>
              </a:path>
              <a:path w="120014" h="187959">
                <a:moveTo>
                  <a:pt x="99238" y="53339"/>
                </a:moveTo>
                <a:lnTo>
                  <a:pt x="77884" y="53339"/>
                </a:lnTo>
                <a:lnTo>
                  <a:pt x="77923" y="57149"/>
                </a:lnTo>
                <a:lnTo>
                  <a:pt x="77845" y="58419"/>
                </a:lnTo>
                <a:lnTo>
                  <a:pt x="95616" y="58419"/>
                </a:lnTo>
                <a:lnTo>
                  <a:pt x="97111" y="55879"/>
                </a:lnTo>
                <a:lnTo>
                  <a:pt x="98169" y="54609"/>
                </a:lnTo>
                <a:lnTo>
                  <a:pt x="98686" y="54609"/>
                </a:lnTo>
                <a:lnTo>
                  <a:pt x="99238" y="53339"/>
                </a:lnTo>
                <a:close/>
              </a:path>
              <a:path w="120014" h="187959">
                <a:moveTo>
                  <a:pt x="21505" y="55879"/>
                </a:moveTo>
                <a:lnTo>
                  <a:pt x="20994" y="55879"/>
                </a:lnTo>
                <a:lnTo>
                  <a:pt x="20679" y="57149"/>
                </a:lnTo>
                <a:lnTo>
                  <a:pt x="21939" y="57149"/>
                </a:lnTo>
                <a:lnTo>
                  <a:pt x="21505" y="55879"/>
                </a:lnTo>
                <a:close/>
              </a:path>
              <a:path w="120014" h="187959">
                <a:moveTo>
                  <a:pt x="38254" y="55879"/>
                </a:moveTo>
                <a:lnTo>
                  <a:pt x="37822" y="55879"/>
                </a:lnTo>
                <a:lnTo>
                  <a:pt x="37939" y="57149"/>
                </a:lnTo>
                <a:lnTo>
                  <a:pt x="38097" y="57149"/>
                </a:lnTo>
                <a:lnTo>
                  <a:pt x="38254" y="55879"/>
                </a:lnTo>
                <a:close/>
              </a:path>
              <a:path w="120014" h="187959">
                <a:moveTo>
                  <a:pt x="73245" y="46989"/>
                </a:moveTo>
                <a:lnTo>
                  <a:pt x="67347" y="46989"/>
                </a:lnTo>
                <a:lnTo>
                  <a:pt x="67387" y="50799"/>
                </a:lnTo>
                <a:lnTo>
                  <a:pt x="67505" y="52069"/>
                </a:lnTo>
                <a:lnTo>
                  <a:pt x="67820" y="54609"/>
                </a:lnTo>
                <a:lnTo>
                  <a:pt x="68056" y="55879"/>
                </a:lnTo>
                <a:lnTo>
                  <a:pt x="68685" y="57149"/>
                </a:lnTo>
                <a:lnTo>
                  <a:pt x="75801" y="57149"/>
                </a:lnTo>
                <a:lnTo>
                  <a:pt x="75722" y="55879"/>
                </a:lnTo>
                <a:lnTo>
                  <a:pt x="75407" y="53339"/>
                </a:lnTo>
                <a:lnTo>
                  <a:pt x="75211" y="53339"/>
                </a:lnTo>
                <a:lnTo>
                  <a:pt x="74817" y="50799"/>
                </a:lnTo>
                <a:lnTo>
                  <a:pt x="74582" y="50799"/>
                </a:lnTo>
                <a:lnTo>
                  <a:pt x="74149" y="49529"/>
                </a:lnTo>
                <a:lnTo>
                  <a:pt x="73953" y="49529"/>
                </a:lnTo>
                <a:lnTo>
                  <a:pt x="73520" y="48259"/>
                </a:lnTo>
                <a:lnTo>
                  <a:pt x="73245" y="46989"/>
                </a:lnTo>
                <a:close/>
              </a:path>
              <a:path w="120014" h="187959">
                <a:moveTo>
                  <a:pt x="39316" y="54609"/>
                </a:moveTo>
                <a:lnTo>
                  <a:pt x="37271" y="54609"/>
                </a:lnTo>
                <a:lnTo>
                  <a:pt x="37507" y="55879"/>
                </a:lnTo>
                <a:lnTo>
                  <a:pt x="38922" y="55879"/>
                </a:lnTo>
                <a:lnTo>
                  <a:pt x="39316" y="54609"/>
                </a:lnTo>
                <a:close/>
              </a:path>
              <a:path w="120014" h="187959">
                <a:moveTo>
                  <a:pt x="47218" y="54609"/>
                </a:moveTo>
                <a:lnTo>
                  <a:pt x="46510" y="54609"/>
                </a:lnTo>
                <a:lnTo>
                  <a:pt x="46825" y="55879"/>
                </a:lnTo>
                <a:lnTo>
                  <a:pt x="47886" y="55879"/>
                </a:lnTo>
                <a:lnTo>
                  <a:pt x="47218" y="54609"/>
                </a:lnTo>
                <a:close/>
              </a:path>
              <a:path w="120014" h="187959">
                <a:moveTo>
                  <a:pt x="39197" y="46989"/>
                </a:moveTo>
                <a:lnTo>
                  <a:pt x="37271" y="46989"/>
                </a:lnTo>
                <a:lnTo>
                  <a:pt x="37389" y="53339"/>
                </a:lnTo>
                <a:lnTo>
                  <a:pt x="37232" y="54609"/>
                </a:lnTo>
                <a:lnTo>
                  <a:pt x="39906" y="54609"/>
                </a:lnTo>
                <a:lnTo>
                  <a:pt x="39826" y="50799"/>
                </a:lnTo>
                <a:lnTo>
                  <a:pt x="39630" y="49529"/>
                </a:lnTo>
                <a:lnTo>
                  <a:pt x="39512" y="48259"/>
                </a:lnTo>
                <a:lnTo>
                  <a:pt x="39197" y="46989"/>
                </a:lnTo>
                <a:close/>
              </a:path>
              <a:path w="120014" h="187959">
                <a:moveTo>
                  <a:pt x="14625" y="52069"/>
                </a:moveTo>
                <a:lnTo>
                  <a:pt x="4364" y="52069"/>
                </a:lnTo>
                <a:lnTo>
                  <a:pt x="4089" y="53339"/>
                </a:lnTo>
                <a:lnTo>
                  <a:pt x="15018" y="53339"/>
                </a:lnTo>
                <a:lnTo>
                  <a:pt x="14625" y="52069"/>
                </a:lnTo>
                <a:close/>
              </a:path>
              <a:path w="120014" h="187959">
                <a:moveTo>
                  <a:pt x="107725" y="48259"/>
                </a:moveTo>
                <a:lnTo>
                  <a:pt x="77569" y="48259"/>
                </a:lnTo>
                <a:lnTo>
                  <a:pt x="77530" y="50799"/>
                </a:lnTo>
                <a:lnTo>
                  <a:pt x="77727" y="53339"/>
                </a:lnTo>
                <a:lnTo>
                  <a:pt x="102964" y="53339"/>
                </a:lnTo>
                <a:lnTo>
                  <a:pt x="104424" y="52069"/>
                </a:lnTo>
                <a:lnTo>
                  <a:pt x="104930" y="52069"/>
                </a:lnTo>
                <a:lnTo>
                  <a:pt x="105873" y="50799"/>
                </a:lnTo>
                <a:lnTo>
                  <a:pt x="106391" y="50799"/>
                </a:lnTo>
                <a:lnTo>
                  <a:pt x="106816" y="49529"/>
                </a:lnTo>
                <a:lnTo>
                  <a:pt x="107288" y="49529"/>
                </a:lnTo>
                <a:lnTo>
                  <a:pt x="107725" y="48259"/>
                </a:lnTo>
                <a:close/>
              </a:path>
              <a:path w="120014" h="187959">
                <a:moveTo>
                  <a:pt x="13367" y="50799"/>
                </a:moveTo>
                <a:lnTo>
                  <a:pt x="6054" y="50799"/>
                </a:lnTo>
                <a:lnTo>
                  <a:pt x="5228" y="52069"/>
                </a:lnTo>
                <a:lnTo>
                  <a:pt x="13839" y="52069"/>
                </a:lnTo>
                <a:lnTo>
                  <a:pt x="13367" y="50799"/>
                </a:lnTo>
                <a:close/>
              </a:path>
              <a:path w="120014" h="187959">
                <a:moveTo>
                  <a:pt x="10930" y="49529"/>
                </a:moveTo>
                <a:lnTo>
                  <a:pt x="7509" y="49529"/>
                </a:lnTo>
                <a:lnTo>
                  <a:pt x="6802" y="50799"/>
                </a:lnTo>
                <a:lnTo>
                  <a:pt x="11480" y="50799"/>
                </a:lnTo>
                <a:lnTo>
                  <a:pt x="10930" y="49529"/>
                </a:lnTo>
                <a:close/>
              </a:path>
              <a:path w="120014" h="187959">
                <a:moveTo>
                  <a:pt x="114843" y="38100"/>
                </a:moveTo>
                <a:lnTo>
                  <a:pt x="79614" y="38099"/>
                </a:lnTo>
                <a:lnTo>
                  <a:pt x="79890" y="40639"/>
                </a:lnTo>
                <a:lnTo>
                  <a:pt x="79890" y="43179"/>
                </a:lnTo>
                <a:lnTo>
                  <a:pt x="79653" y="44449"/>
                </a:lnTo>
                <a:lnTo>
                  <a:pt x="79339" y="44449"/>
                </a:lnTo>
                <a:lnTo>
                  <a:pt x="79142" y="45719"/>
                </a:lnTo>
                <a:lnTo>
                  <a:pt x="78159" y="45719"/>
                </a:lnTo>
                <a:lnTo>
                  <a:pt x="77766" y="46989"/>
                </a:lnTo>
                <a:lnTo>
                  <a:pt x="77649" y="48259"/>
                </a:lnTo>
                <a:lnTo>
                  <a:pt x="108116" y="48259"/>
                </a:lnTo>
                <a:lnTo>
                  <a:pt x="108472" y="46989"/>
                </a:lnTo>
                <a:lnTo>
                  <a:pt x="108829" y="46989"/>
                </a:lnTo>
                <a:lnTo>
                  <a:pt x="110048" y="39370"/>
                </a:lnTo>
                <a:lnTo>
                  <a:pt x="113348" y="39370"/>
                </a:lnTo>
                <a:lnTo>
                  <a:pt x="114843" y="38100"/>
                </a:lnTo>
                <a:close/>
              </a:path>
              <a:path w="120014" h="187959">
                <a:moveTo>
                  <a:pt x="38765" y="45719"/>
                </a:moveTo>
                <a:lnTo>
                  <a:pt x="36917" y="45719"/>
                </a:lnTo>
                <a:lnTo>
                  <a:pt x="37113" y="46989"/>
                </a:lnTo>
                <a:lnTo>
                  <a:pt x="39001" y="46989"/>
                </a:lnTo>
                <a:lnTo>
                  <a:pt x="38765" y="45719"/>
                </a:lnTo>
                <a:close/>
              </a:path>
              <a:path w="120014" h="187959">
                <a:moveTo>
                  <a:pt x="73992" y="39369"/>
                </a:moveTo>
                <a:lnTo>
                  <a:pt x="73166" y="40639"/>
                </a:lnTo>
                <a:lnTo>
                  <a:pt x="71711" y="41909"/>
                </a:lnTo>
                <a:lnTo>
                  <a:pt x="71043" y="41909"/>
                </a:lnTo>
                <a:lnTo>
                  <a:pt x="69904" y="43179"/>
                </a:lnTo>
                <a:lnTo>
                  <a:pt x="68999" y="44449"/>
                </a:lnTo>
                <a:lnTo>
                  <a:pt x="68252" y="45719"/>
                </a:lnTo>
                <a:lnTo>
                  <a:pt x="67741" y="46989"/>
                </a:lnTo>
                <a:lnTo>
                  <a:pt x="73127" y="46989"/>
                </a:lnTo>
                <a:lnTo>
                  <a:pt x="73205" y="41909"/>
                </a:lnTo>
                <a:lnTo>
                  <a:pt x="73520" y="40639"/>
                </a:lnTo>
                <a:lnTo>
                  <a:pt x="73992" y="39369"/>
                </a:lnTo>
                <a:close/>
              </a:path>
              <a:path w="120014" h="187959">
                <a:moveTo>
                  <a:pt x="37113" y="43179"/>
                </a:moveTo>
                <a:lnTo>
                  <a:pt x="35738" y="43179"/>
                </a:lnTo>
                <a:lnTo>
                  <a:pt x="36052" y="44449"/>
                </a:lnTo>
                <a:lnTo>
                  <a:pt x="36367" y="44449"/>
                </a:lnTo>
                <a:lnTo>
                  <a:pt x="36642" y="45719"/>
                </a:lnTo>
                <a:lnTo>
                  <a:pt x="38215" y="45719"/>
                </a:lnTo>
                <a:lnTo>
                  <a:pt x="37507" y="44449"/>
                </a:lnTo>
                <a:lnTo>
                  <a:pt x="37113" y="43179"/>
                </a:lnTo>
                <a:close/>
              </a:path>
              <a:path w="120014" h="187959">
                <a:moveTo>
                  <a:pt x="35659" y="41909"/>
                </a:moveTo>
                <a:lnTo>
                  <a:pt x="34636" y="41909"/>
                </a:lnTo>
                <a:lnTo>
                  <a:pt x="35384" y="43179"/>
                </a:lnTo>
                <a:lnTo>
                  <a:pt x="36171" y="43179"/>
                </a:lnTo>
                <a:lnTo>
                  <a:pt x="35659" y="41909"/>
                </a:lnTo>
                <a:close/>
              </a:path>
              <a:path w="120014" h="187959">
                <a:moveTo>
                  <a:pt x="33772" y="40639"/>
                </a:moveTo>
                <a:lnTo>
                  <a:pt x="27127" y="40639"/>
                </a:lnTo>
                <a:lnTo>
                  <a:pt x="26695" y="41909"/>
                </a:lnTo>
                <a:lnTo>
                  <a:pt x="34440" y="41909"/>
                </a:lnTo>
                <a:lnTo>
                  <a:pt x="33772" y="40639"/>
                </a:lnTo>
                <a:close/>
              </a:path>
              <a:path w="120014" h="187959">
                <a:moveTo>
                  <a:pt x="115982" y="10160"/>
                </a:moveTo>
                <a:lnTo>
                  <a:pt x="83035" y="10159"/>
                </a:lnTo>
                <a:lnTo>
                  <a:pt x="82642" y="12699"/>
                </a:lnTo>
                <a:lnTo>
                  <a:pt x="82484" y="13969"/>
                </a:lnTo>
                <a:lnTo>
                  <a:pt x="82484" y="16509"/>
                </a:lnTo>
                <a:lnTo>
                  <a:pt x="82681" y="19049"/>
                </a:lnTo>
                <a:lnTo>
                  <a:pt x="82917" y="20319"/>
                </a:lnTo>
                <a:lnTo>
                  <a:pt x="83191" y="21589"/>
                </a:lnTo>
                <a:lnTo>
                  <a:pt x="83585" y="24129"/>
                </a:lnTo>
                <a:lnTo>
                  <a:pt x="78749" y="24129"/>
                </a:lnTo>
                <a:lnTo>
                  <a:pt x="78120" y="25399"/>
                </a:lnTo>
                <a:lnTo>
                  <a:pt x="77177" y="25399"/>
                </a:lnTo>
                <a:lnTo>
                  <a:pt x="76823" y="26669"/>
                </a:lnTo>
                <a:lnTo>
                  <a:pt x="76587" y="26669"/>
                </a:lnTo>
                <a:lnTo>
                  <a:pt x="76391" y="27939"/>
                </a:lnTo>
                <a:lnTo>
                  <a:pt x="76311" y="30479"/>
                </a:lnTo>
                <a:lnTo>
                  <a:pt x="76587" y="31749"/>
                </a:lnTo>
                <a:lnTo>
                  <a:pt x="76980" y="33019"/>
                </a:lnTo>
                <a:lnTo>
                  <a:pt x="77766" y="34289"/>
                </a:lnTo>
                <a:lnTo>
                  <a:pt x="78278" y="35559"/>
                </a:lnTo>
                <a:lnTo>
                  <a:pt x="79221" y="38099"/>
                </a:lnTo>
                <a:lnTo>
                  <a:pt x="116453" y="38100"/>
                </a:lnTo>
                <a:lnTo>
                  <a:pt x="117235" y="36830"/>
                </a:lnTo>
                <a:lnTo>
                  <a:pt x="118063" y="36830"/>
                </a:lnTo>
                <a:lnTo>
                  <a:pt x="118856" y="35560"/>
                </a:lnTo>
                <a:lnTo>
                  <a:pt x="119201" y="35560"/>
                </a:lnTo>
                <a:lnTo>
                  <a:pt x="119604" y="34290"/>
                </a:lnTo>
                <a:lnTo>
                  <a:pt x="119604" y="11430"/>
                </a:lnTo>
                <a:lnTo>
                  <a:pt x="117120" y="11430"/>
                </a:lnTo>
                <a:lnTo>
                  <a:pt x="115982" y="10160"/>
                </a:lnTo>
                <a:close/>
              </a:path>
              <a:path w="120014" h="187959">
                <a:moveTo>
                  <a:pt x="92038" y="8889"/>
                </a:moveTo>
                <a:lnTo>
                  <a:pt x="83664" y="8889"/>
                </a:lnTo>
                <a:lnTo>
                  <a:pt x="83310" y="10159"/>
                </a:lnTo>
                <a:lnTo>
                  <a:pt x="93454" y="10159"/>
                </a:lnTo>
                <a:lnTo>
                  <a:pt x="92038" y="8889"/>
                </a:lnTo>
                <a:close/>
              </a:path>
              <a:path w="120014" h="187959">
                <a:moveTo>
                  <a:pt x="106943" y="3810"/>
                </a:moveTo>
                <a:lnTo>
                  <a:pt x="94558" y="3809"/>
                </a:lnTo>
                <a:lnTo>
                  <a:pt x="94086" y="5079"/>
                </a:lnTo>
                <a:lnTo>
                  <a:pt x="93891" y="6349"/>
                </a:lnTo>
                <a:lnTo>
                  <a:pt x="93569" y="7619"/>
                </a:lnTo>
                <a:lnTo>
                  <a:pt x="93454" y="10159"/>
                </a:lnTo>
                <a:lnTo>
                  <a:pt x="108472" y="10160"/>
                </a:lnTo>
                <a:lnTo>
                  <a:pt x="108277" y="8890"/>
                </a:lnTo>
                <a:lnTo>
                  <a:pt x="107805" y="6350"/>
                </a:lnTo>
                <a:lnTo>
                  <a:pt x="107253" y="5080"/>
                </a:lnTo>
                <a:lnTo>
                  <a:pt x="106943" y="3810"/>
                </a:lnTo>
                <a:close/>
              </a:path>
              <a:path w="120014" h="187959">
                <a:moveTo>
                  <a:pt x="89522" y="7619"/>
                </a:moveTo>
                <a:lnTo>
                  <a:pt x="85158" y="7619"/>
                </a:lnTo>
                <a:lnTo>
                  <a:pt x="84607" y="8889"/>
                </a:lnTo>
                <a:lnTo>
                  <a:pt x="90701" y="8889"/>
                </a:lnTo>
                <a:lnTo>
                  <a:pt x="89522" y="7619"/>
                </a:lnTo>
                <a:close/>
              </a:path>
              <a:path w="120014" h="187959">
                <a:moveTo>
                  <a:pt x="103838" y="0"/>
                </a:moveTo>
                <a:lnTo>
                  <a:pt x="97663" y="0"/>
                </a:lnTo>
                <a:lnTo>
                  <a:pt x="96915" y="1269"/>
                </a:lnTo>
                <a:lnTo>
                  <a:pt x="95926" y="2539"/>
                </a:lnTo>
                <a:lnTo>
                  <a:pt x="95455" y="2539"/>
                </a:lnTo>
                <a:lnTo>
                  <a:pt x="94868" y="3809"/>
                </a:lnTo>
                <a:lnTo>
                  <a:pt x="106586" y="3810"/>
                </a:lnTo>
                <a:lnTo>
                  <a:pt x="105873" y="2540"/>
                </a:lnTo>
                <a:lnTo>
                  <a:pt x="105091" y="1270"/>
                </a:lnTo>
                <a:lnTo>
                  <a:pt x="104263" y="1270"/>
                </a:lnTo>
                <a:lnTo>
                  <a:pt x="10383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58421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39" h="42545">
                <a:moveTo>
                  <a:pt x="51151" y="37518"/>
                </a:moveTo>
                <a:lnTo>
                  <a:pt x="33573" y="37518"/>
                </a:lnTo>
                <a:lnTo>
                  <a:pt x="34870" y="37552"/>
                </a:lnTo>
                <a:lnTo>
                  <a:pt x="37347" y="37713"/>
                </a:lnTo>
                <a:lnTo>
                  <a:pt x="53152" y="41939"/>
                </a:lnTo>
                <a:lnTo>
                  <a:pt x="52326" y="39820"/>
                </a:lnTo>
                <a:lnTo>
                  <a:pt x="51399" y="37942"/>
                </a:lnTo>
                <a:lnTo>
                  <a:pt x="51151" y="37518"/>
                </a:lnTo>
                <a:close/>
              </a:path>
              <a:path w="53339" h="42545">
                <a:moveTo>
                  <a:pt x="33638" y="29020"/>
                </a:moveTo>
                <a:lnTo>
                  <a:pt x="19694" y="29020"/>
                </a:lnTo>
                <a:lnTo>
                  <a:pt x="19458" y="29914"/>
                </a:lnTo>
                <a:lnTo>
                  <a:pt x="19350" y="30509"/>
                </a:lnTo>
                <a:lnTo>
                  <a:pt x="19261" y="33555"/>
                </a:lnTo>
                <a:lnTo>
                  <a:pt x="19380" y="34151"/>
                </a:lnTo>
                <a:lnTo>
                  <a:pt x="26613" y="37942"/>
                </a:lnTo>
                <a:lnTo>
                  <a:pt x="28068" y="37747"/>
                </a:lnTo>
                <a:lnTo>
                  <a:pt x="29483" y="37633"/>
                </a:lnTo>
                <a:lnTo>
                  <a:pt x="30899" y="37552"/>
                </a:lnTo>
                <a:lnTo>
                  <a:pt x="32235" y="37518"/>
                </a:lnTo>
                <a:lnTo>
                  <a:pt x="51151" y="37518"/>
                </a:lnTo>
                <a:lnTo>
                  <a:pt x="50872" y="37049"/>
                </a:lnTo>
                <a:lnTo>
                  <a:pt x="50400" y="36178"/>
                </a:lnTo>
                <a:lnTo>
                  <a:pt x="49888" y="35399"/>
                </a:lnTo>
                <a:lnTo>
                  <a:pt x="48375" y="33326"/>
                </a:lnTo>
                <a:lnTo>
                  <a:pt x="40767" y="33326"/>
                </a:lnTo>
                <a:lnTo>
                  <a:pt x="38093" y="31792"/>
                </a:lnTo>
                <a:lnTo>
                  <a:pt x="35577" y="30269"/>
                </a:lnTo>
                <a:lnTo>
                  <a:pt x="33638" y="29020"/>
                </a:lnTo>
                <a:close/>
              </a:path>
              <a:path w="53339" h="42545">
                <a:moveTo>
                  <a:pt x="26049" y="8612"/>
                </a:moveTo>
                <a:lnTo>
                  <a:pt x="22013" y="8612"/>
                </a:lnTo>
                <a:lnTo>
                  <a:pt x="23091" y="11315"/>
                </a:lnTo>
                <a:lnTo>
                  <a:pt x="24373" y="13937"/>
                </a:lnTo>
                <a:lnTo>
                  <a:pt x="48375" y="33326"/>
                </a:lnTo>
                <a:lnTo>
                  <a:pt x="47254" y="32032"/>
                </a:lnTo>
                <a:lnTo>
                  <a:pt x="40453" y="27016"/>
                </a:lnTo>
                <a:lnTo>
                  <a:pt x="40351" y="23500"/>
                </a:lnTo>
                <a:lnTo>
                  <a:pt x="27518" y="13468"/>
                </a:lnTo>
                <a:lnTo>
                  <a:pt x="27361" y="13399"/>
                </a:lnTo>
                <a:lnTo>
                  <a:pt x="27170" y="13193"/>
                </a:lnTo>
                <a:lnTo>
                  <a:pt x="27053" y="12998"/>
                </a:lnTo>
                <a:lnTo>
                  <a:pt x="26928" y="12219"/>
                </a:lnTo>
                <a:lnTo>
                  <a:pt x="26815" y="11280"/>
                </a:lnTo>
                <a:lnTo>
                  <a:pt x="26634" y="10536"/>
                </a:lnTo>
                <a:lnTo>
                  <a:pt x="26049" y="8612"/>
                </a:lnTo>
                <a:close/>
              </a:path>
              <a:path w="53339" h="42545">
                <a:moveTo>
                  <a:pt x="2395" y="0"/>
                </a:moveTo>
                <a:lnTo>
                  <a:pt x="0" y="4111"/>
                </a:lnTo>
                <a:lnTo>
                  <a:pt x="125" y="5016"/>
                </a:lnTo>
                <a:lnTo>
                  <a:pt x="6878" y="14808"/>
                </a:lnTo>
                <a:lnTo>
                  <a:pt x="6933" y="15037"/>
                </a:lnTo>
                <a:lnTo>
                  <a:pt x="6220" y="16365"/>
                </a:lnTo>
                <a:lnTo>
                  <a:pt x="5698" y="17625"/>
                </a:lnTo>
                <a:lnTo>
                  <a:pt x="5343" y="18839"/>
                </a:lnTo>
                <a:lnTo>
                  <a:pt x="5226" y="22595"/>
                </a:lnTo>
                <a:lnTo>
                  <a:pt x="5343" y="23065"/>
                </a:lnTo>
                <a:lnTo>
                  <a:pt x="5423" y="23500"/>
                </a:lnTo>
                <a:lnTo>
                  <a:pt x="16903" y="29249"/>
                </a:lnTo>
                <a:lnTo>
                  <a:pt x="17610" y="29215"/>
                </a:lnTo>
                <a:lnTo>
                  <a:pt x="18239" y="29215"/>
                </a:lnTo>
                <a:lnTo>
                  <a:pt x="19694" y="29020"/>
                </a:lnTo>
                <a:lnTo>
                  <a:pt x="33638" y="29020"/>
                </a:lnTo>
                <a:lnTo>
                  <a:pt x="30821" y="27176"/>
                </a:lnTo>
                <a:lnTo>
                  <a:pt x="3456" y="1683"/>
                </a:lnTo>
                <a:lnTo>
                  <a:pt x="2395" y="0"/>
                </a:lnTo>
                <a:close/>
              </a:path>
              <a:path w="53339" h="42545">
                <a:moveTo>
                  <a:pt x="19341" y="2393"/>
                </a:moveTo>
                <a:lnTo>
                  <a:pt x="14582" y="5920"/>
                </a:lnTo>
                <a:lnTo>
                  <a:pt x="14701" y="6310"/>
                </a:lnTo>
                <a:lnTo>
                  <a:pt x="15094" y="6894"/>
                </a:lnTo>
                <a:lnTo>
                  <a:pt x="20559" y="16365"/>
                </a:lnTo>
                <a:lnTo>
                  <a:pt x="22013" y="8612"/>
                </a:lnTo>
                <a:lnTo>
                  <a:pt x="26049" y="8612"/>
                </a:lnTo>
                <a:lnTo>
                  <a:pt x="25867" y="8074"/>
                </a:lnTo>
                <a:lnTo>
                  <a:pt x="20323" y="2508"/>
                </a:lnTo>
                <a:lnTo>
                  <a:pt x="19341" y="2393"/>
                </a:lnTo>
                <a:close/>
              </a:path>
              <a:path w="53339" h="42545">
                <a:moveTo>
                  <a:pt x="32354" y="12219"/>
                </a:moveTo>
                <a:lnTo>
                  <a:pt x="28383" y="13273"/>
                </a:lnTo>
                <a:lnTo>
                  <a:pt x="28029" y="13433"/>
                </a:lnTo>
                <a:lnTo>
                  <a:pt x="27754" y="13468"/>
                </a:lnTo>
                <a:lnTo>
                  <a:pt x="36101" y="13468"/>
                </a:lnTo>
                <a:lnTo>
                  <a:pt x="35499" y="13078"/>
                </a:lnTo>
                <a:lnTo>
                  <a:pt x="34948" y="12803"/>
                </a:lnTo>
                <a:lnTo>
                  <a:pt x="34438" y="12609"/>
                </a:lnTo>
                <a:lnTo>
                  <a:pt x="33376" y="12334"/>
                </a:lnTo>
                <a:lnTo>
                  <a:pt x="32864" y="12254"/>
                </a:lnTo>
                <a:lnTo>
                  <a:pt x="32354" y="122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52245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0"/>
                </a:moveTo>
                <a:lnTo>
                  <a:pt x="7234" y="10811"/>
                </a:lnTo>
                <a:lnTo>
                  <a:pt x="8060" y="10731"/>
                </a:lnTo>
                <a:lnTo>
                  <a:pt x="9318" y="10501"/>
                </a:lnTo>
                <a:lnTo>
                  <a:pt x="9828" y="10376"/>
                </a:lnTo>
                <a:lnTo>
                  <a:pt x="8767" y="9757"/>
                </a:lnTo>
                <a:lnTo>
                  <a:pt x="7745" y="9093"/>
                </a:lnTo>
                <a:lnTo>
                  <a:pt x="747" y="1213"/>
                </a:lnTo>
                <a:lnTo>
                  <a:pt x="196" y="355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66085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392" y="0"/>
                </a:moveTo>
                <a:lnTo>
                  <a:pt x="0" y="1523"/>
                </a:lnTo>
                <a:lnTo>
                  <a:pt x="353" y="2072"/>
                </a:lnTo>
                <a:lnTo>
                  <a:pt x="1297" y="3447"/>
                </a:lnTo>
                <a:lnTo>
                  <a:pt x="2004" y="4260"/>
                </a:lnTo>
                <a:lnTo>
                  <a:pt x="2790" y="5210"/>
                </a:lnTo>
                <a:lnTo>
                  <a:pt x="9120" y="8807"/>
                </a:lnTo>
                <a:lnTo>
                  <a:pt x="9710" y="8772"/>
                </a:lnTo>
                <a:lnTo>
                  <a:pt x="13877" y="5749"/>
                </a:lnTo>
                <a:lnTo>
                  <a:pt x="11243" y="4615"/>
                </a:lnTo>
                <a:lnTo>
                  <a:pt x="7351" y="3012"/>
                </a:lnTo>
                <a:lnTo>
                  <a:pt x="39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94510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459" y="0"/>
                </a:moveTo>
                <a:lnTo>
                  <a:pt x="0" y="3676"/>
                </a:lnTo>
                <a:lnTo>
                  <a:pt x="196" y="4031"/>
                </a:lnTo>
                <a:lnTo>
                  <a:pt x="707" y="4386"/>
                </a:lnTo>
                <a:lnTo>
                  <a:pt x="2790" y="6069"/>
                </a:lnTo>
                <a:lnTo>
                  <a:pt x="3765" y="6963"/>
                </a:lnTo>
                <a:lnTo>
                  <a:pt x="4481" y="7707"/>
                </a:lnTo>
                <a:lnTo>
                  <a:pt x="5307" y="8612"/>
                </a:lnTo>
                <a:lnTo>
                  <a:pt x="5464" y="8337"/>
                </a:lnTo>
                <a:lnTo>
                  <a:pt x="5739" y="7512"/>
                </a:lnTo>
                <a:lnTo>
                  <a:pt x="6054" y="6298"/>
                </a:lnTo>
                <a:lnTo>
                  <a:pt x="6171" y="5634"/>
                </a:lnTo>
                <a:lnTo>
                  <a:pt x="6093" y="2702"/>
                </a:lnTo>
                <a:lnTo>
                  <a:pt x="3892" y="160"/>
                </a:lnTo>
                <a:lnTo>
                  <a:pt x="345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91679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1730" y="34"/>
                </a:moveTo>
                <a:lnTo>
                  <a:pt x="235" y="34"/>
                </a:lnTo>
                <a:lnTo>
                  <a:pt x="79" y="584"/>
                </a:lnTo>
                <a:lnTo>
                  <a:pt x="0" y="3012"/>
                </a:lnTo>
                <a:lnTo>
                  <a:pt x="79" y="3241"/>
                </a:lnTo>
                <a:lnTo>
                  <a:pt x="1651" y="4180"/>
                </a:lnTo>
                <a:lnTo>
                  <a:pt x="2044" y="4100"/>
                </a:lnTo>
                <a:lnTo>
                  <a:pt x="2825" y="3836"/>
                </a:lnTo>
                <a:lnTo>
                  <a:pt x="3263" y="3630"/>
                </a:lnTo>
                <a:lnTo>
                  <a:pt x="3460" y="3515"/>
                </a:lnTo>
                <a:lnTo>
                  <a:pt x="3557" y="3012"/>
                </a:lnTo>
                <a:lnTo>
                  <a:pt x="3538" y="1557"/>
                </a:lnTo>
                <a:lnTo>
                  <a:pt x="1730" y="34"/>
                </a:lnTo>
                <a:close/>
              </a:path>
              <a:path w="3810" h="4445">
                <a:moveTo>
                  <a:pt x="1101" y="0"/>
                </a:moveTo>
                <a:lnTo>
                  <a:pt x="944" y="34"/>
                </a:lnTo>
                <a:lnTo>
                  <a:pt x="1454" y="34"/>
                </a:lnTo>
                <a:lnTo>
                  <a:pt x="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41473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65" y="0"/>
                </a:moveTo>
                <a:lnTo>
                  <a:pt x="0" y="5165"/>
                </a:lnTo>
                <a:lnTo>
                  <a:pt x="2437" y="5909"/>
                </a:lnTo>
                <a:lnTo>
                  <a:pt x="3460" y="6264"/>
                </a:lnTo>
                <a:lnTo>
                  <a:pt x="8531" y="8887"/>
                </a:lnTo>
                <a:lnTo>
                  <a:pt x="7721" y="7512"/>
                </a:lnTo>
                <a:lnTo>
                  <a:pt x="1534" y="423"/>
                </a:lnTo>
                <a:lnTo>
                  <a:pt x="86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5806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1612" y="0"/>
                </a:moveTo>
                <a:lnTo>
                  <a:pt x="0" y="4306"/>
                </a:lnTo>
                <a:lnTo>
                  <a:pt x="0" y="5004"/>
                </a:lnTo>
                <a:lnTo>
                  <a:pt x="903" y="5714"/>
                </a:lnTo>
                <a:lnTo>
                  <a:pt x="3184" y="7593"/>
                </a:lnTo>
                <a:lnTo>
                  <a:pt x="4678" y="8887"/>
                </a:lnTo>
                <a:lnTo>
                  <a:pt x="8060" y="11933"/>
                </a:lnTo>
                <a:lnTo>
                  <a:pt x="9828" y="13617"/>
                </a:lnTo>
                <a:lnTo>
                  <a:pt x="9716" y="11933"/>
                </a:lnTo>
                <a:lnTo>
                  <a:pt x="2273" y="423"/>
                </a:lnTo>
                <a:lnTo>
                  <a:pt x="161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31235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32441" y="4953"/>
                </a:moveTo>
                <a:lnTo>
                  <a:pt x="23644" y="4952"/>
                </a:lnTo>
                <a:lnTo>
                  <a:pt x="25649" y="5841"/>
                </a:lnTo>
                <a:lnTo>
                  <a:pt x="29541" y="7620"/>
                </a:lnTo>
                <a:lnTo>
                  <a:pt x="53602" y="22479"/>
                </a:lnTo>
                <a:lnTo>
                  <a:pt x="55882" y="24130"/>
                </a:lnTo>
                <a:lnTo>
                  <a:pt x="57849" y="25781"/>
                </a:lnTo>
                <a:lnTo>
                  <a:pt x="62410" y="29464"/>
                </a:lnTo>
                <a:lnTo>
                  <a:pt x="65555" y="33655"/>
                </a:lnTo>
                <a:lnTo>
                  <a:pt x="66733" y="35052"/>
                </a:lnTo>
                <a:lnTo>
                  <a:pt x="67362" y="35687"/>
                </a:lnTo>
                <a:lnTo>
                  <a:pt x="65712" y="32512"/>
                </a:lnTo>
                <a:lnTo>
                  <a:pt x="54232" y="16510"/>
                </a:lnTo>
                <a:lnTo>
                  <a:pt x="53602" y="15748"/>
                </a:lnTo>
                <a:lnTo>
                  <a:pt x="48491" y="13081"/>
                </a:lnTo>
                <a:lnTo>
                  <a:pt x="47508" y="10795"/>
                </a:lnTo>
                <a:lnTo>
                  <a:pt x="46530" y="8890"/>
                </a:lnTo>
                <a:lnTo>
                  <a:pt x="45638" y="7366"/>
                </a:lnTo>
                <a:lnTo>
                  <a:pt x="34967" y="7366"/>
                </a:lnTo>
                <a:lnTo>
                  <a:pt x="34219" y="6985"/>
                </a:lnTo>
                <a:lnTo>
                  <a:pt x="33944" y="6731"/>
                </a:lnTo>
                <a:lnTo>
                  <a:pt x="33709" y="6477"/>
                </a:lnTo>
                <a:lnTo>
                  <a:pt x="33434" y="6223"/>
                </a:lnTo>
                <a:lnTo>
                  <a:pt x="32441" y="4953"/>
                </a:lnTo>
                <a:close/>
              </a:path>
              <a:path w="67945" h="36195">
                <a:moveTo>
                  <a:pt x="41179" y="20320"/>
                </a:moveTo>
                <a:lnTo>
                  <a:pt x="29699" y="20319"/>
                </a:lnTo>
                <a:lnTo>
                  <a:pt x="30052" y="20446"/>
                </a:lnTo>
                <a:lnTo>
                  <a:pt x="30170" y="20573"/>
                </a:lnTo>
                <a:lnTo>
                  <a:pt x="30249" y="20700"/>
                </a:lnTo>
                <a:lnTo>
                  <a:pt x="30328" y="21843"/>
                </a:lnTo>
                <a:lnTo>
                  <a:pt x="30131" y="22478"/>
                </a:lnTo>
                <a:lnTo>
                  <a:pt x="29703" y="23494"/>
                </a:lnTo>
                <a:lnTo>
                  <a:pt x="29463" y="24383"/>
                </a:lnTo>
                <a:lnTo>
                  <a:pt x="29250" y="25399"/>
                </a:lnTo>
                <a:lnTo>
                  <a:pt x="29128" y="27558"/>
                </a:lnTo>
                <a:lnTo>
                  <a:pt x="29246" y="28193"/>
                </a:lnTo>
                <a:lnTo>
                  <a:pt x="33434" y="30734"/>
                </a:lnTo>
                <a:lnTo>
                  <a:pt x="34692" y="30607"/>
                </a:lnTo>
                <a:lnTo>
                  <a:pt x="35478" y="30480"/>
                </a:lnTo>
                <a:lnTo>
                  <a:pt x="36618" y="30099"/>
                </a:lnTo>
                <a:lnTo>
                  <a:pt x="39802" y="29210"/>
                </a:lnTo>
                <a:lnTo>
                  <a:pt x="42318" y="28575"/>
                </a:lnTo>
                <a:lnTo>
                  <a:pt x="43537" y="28448"/>
                </a:lnTo>
                <a:lnTo>
                  <a:pt x="45857" y="27940"/>
                </a:lnTo>
                <a:lnTo>
                  <a:pt x="49002" y="27559"/>
                </a:lnTo>
                <a:lnTo>
                  <a:pt x="49985" y="27559"/>
                </a:lnTo>
                <a:lnTo>
                  <a:pt x="52620" y="27432"/>
                </a:lnTo>
                <a:lnTo>
                  <a:pt x="58989" y="27432"/>
                </a:lnTo>
                <a:lnTo>
                  <a:pt x="58203" y="26924"/>
                </a:lnTo>
                <a:lnTo>
                  <a:pt x="55392" y="25527"/>
                </a:lnTo>
                <a:lnTo>
                  <a:pt x="35478" y="25527"/>
                </a:lnTo>
                <a:lnTo>
                  <a:pt x="36303" y="24384"/>
                </a:lnTo>
                <a:lnTo>
                  <a:pt x="37129" y="23368"/>
                </a:lnTo>
                <a:lnTo>
                  <a:pt x="38387" y="22098"/>
                </a:lnTo>
                <a:lnTo>
                  <a:pt x="39212" y="21463"/>
                </a:lnTo>
                <a:lnTo>
                  <a:pt x="40392" y="20701"/>
                </a:lnTo>
                <a:lnTo>
                  <a:pt x="41179" y="20320"/>
                </a:lnTo>
                <a:close/>
              </a:path>
              <a:path w="67945" h="36195">
                <a:moveTo>
                  <a:pt x="58989" y="27432"/>
                </a:moveTo>
                <a:lnTo>
                  <a:pt x="54192" y="27432"/>
                </a:lnTo>
                <a:lnTo>
                  <a:pt x="55568" y="27559"/>
                </a:lnTo>
                <a:lnTo>
                  <a:pt x="57810" y="27813"/>
                </a:lnTo>
                <a:lnTo>
                  <a:pt x="58635" y="27940"/>
                </a:lnTo>
                <a:lnTo>
                  <a:pt x="59775" y="28194"/>
                </a:lnTo>
                <a:lnTo>
                  <a:pt x="60168" y="28321"/>
                </a:lnTo>
                <a:lnTo>
                  <a:pt x="59185" y="27559"/>
                </a:lnTo>
                <a:lnTo>
                  <a:pt x="58989" y="27432"/>
                </a:lnTo>
                <a:close/>
              </a:path>
              <a:path w="67945" h="36195">
                <a:moveTo>
                  <a:pt x="47862" y="23876"/>
                </a:moveTo>
                <a:lnTo>
                  <a:pt x="35478" y="25527"/>
                </a:lnTo>
                <a:lnTo>
                  <a:pt x="55392" y="25527"/>
                </a:lnTo>
                <a:lnTo>
                  <a:pt x="55136" y="25400"/>
                </a:lnTo>
                <a:lnTo>
                  <a:pt x="54075" y="25146"/>
                </a:lnTo>
                <a:lnTo>
                  <a:pt x="51991" y="24511"/>
                </a:lnTo>
                <a:lnTo>
                  <a:pt x="49907" y="24130"/>
                </a:lnTo>
                <a:lnTo>
                  <a:pt x="47862" y="23876"/>
                </a:lnTo>
                <a:close/>
              </a:path>
              <a:path w="67945" h="36195">
                <a:moveTo>
                  <a:pt x="8782" y="761"/>
                </a:moveTo>
                <a:lnTo>
                  <a:pt x="0" y="9524"/>
                </a:lnTo>
                <a:lnTo>
                  <a:pt x="291" y="10540"/>
                </a:lnTo>
                <a:lnTo>
                  <a:pt x="10237" y="15112"/>
                </a:lnTo>
                <a:lnTo>
                  <a:pt x="10984" y="15239"/>
                </a:lnTo>
                <a:lnTo>
                  <a:pt x="17668" y="25145"/>
                </a:lnTo>
                <a:lnTo>
                  <a:pt x="19044" y="25018"/>
                </a:lnTo>
                <a:lnTo>
                  <a:pt x="20381" y="24764"/>
                </a:lnTo>
                <a:lnTo>
                  <a:pt x="21678" y="24383"/>
                </a:lnTo>
                <a:lnTo>
                  <a:pt x="22268" y="24129"/>
                </a:lnTo>
                <a:lnTo>
                  <a:pt x="23408" y="23494"/>
                </a:lnTo>
                <a:lnTo>
                  <a:pt x="23919" y="23240"/>
                </a:lnTo>
                <a:lnTo>
                  <a:pt x="24823" y="22732"/>
                </a:lnTo>
                <a:lnTo>
                  <a:pt x="26710" y="21462"/>
                </a:lnTo>
                <a:lnTo>
                  <a:pt x="27732" y="20954"/>
                </a:lnTo>
                <a:lnTo>
                  <a:pt x="28558" y="20573"/>
                </a:lnTo>
                <a:lnTo>
                  <a:pt x="28912" y="20446"/>
                </a:lnTo>
                <a:lnTo>
                  <a:pt x="29463" y="20319"/>
                </a:lnTo>
                <a:lnTo>
                  <a:pt x="41179" y="20320"/>
                </a:lnTo>
                <a:lnTo>
                  <a:pt x="41886" y="19939"/>
                </a:lnTo>
                <a:lnTo>
                  <a:pt x="43144" y="19558"/>
                </a:lnTo>
                <a:lnTo>
                  <a:pt x="44992" y="19558"/>
                </a:lnTo>
                <a:lnTo>
                  <a:pt x="42398" y="18542"/>
                </a:lnTo>
                <a:lnTo>
                  <a:pt x="3278" y="8381"/>
                </a:lnTo>
                <a:lnTo>
                  <a:pt x="2768" y="8254"/>
                </a:lnTo>
                <a:lnTo>
                  <a:pt x="2610" y="8254"/>
                </a:lnTo>
                <a:lnTo>
                  <a:pt x="3750" y="8000"/>
                </a:lnTo>
                <a:lnTo>
                  <a:pt x="4930" y="7619"/>
                </a:lnTo>
                <a:lnTo>
                  <a:pt x="6109" y="7492"/>
                </a:lnTo>
                <a:lnTo>
                  <a:pt x="7249" y="7238"/>
                </a:lnTo>
                <a:lnTo>
                  <a:pt x="9569" y="7111"/>
                </a:lnTo>
                <a:lnTo>
                  <a:pt x="26887" y="7112"/>
                </a:lnTo>
                <a:lnTo>
                  <a:pt x="26238" y="6350"/>
                </a:lnTo>
                <a:lnTo>
                  <a:pt x="26081" y="6222"/>
                </a:lnTo>
                <a:lnTo>
                  <a:pt x="19438" y="6222"/>
                </a:lnTo>
                <a:lnTo>
                  <a:pt x="19201" y="6095"/>
                </a:lnTo>
                <a:lnTo>
                  <a:pt x="18139" y="5333"/>
                </a:lnTo>
                <a:lnTo>
                  <a:pt x="17117" y="4444"/>
                </a:lnTo>
                <a:lnTo>
                  <a:pt x="16135" y="3809"/>
                </a:lnTo>
                <a:lnTo>
                  <a:pt x="15191" y="3301"/>
                </a:lnTo>
                <a:lnTo>
                  <a:pt x="14287" y="2666"/>
                </a:lnTo>
                <a:lnTo>
                  <a:pt x="13383" y="2285"/>
                </a:lnTo>
                <a:lnTo>
                  <a:pt x="11732" y="1523"/>
                </a:lnTo>
                <a:lnTo>
                  <a:pt x="10945" y="1269"/>
                </a:lnTo>
                <a:lnTo>
                  <a:pt x="10198" y="1142"/>
                </a:lnTo>
                <a:lnTo>
                  <a:pt x="8782" y="761"/>
                </a:lnTo>
                <a:close/>
              </a:path>
              <a:path w="67945" h="36195">
                <a:moveTo>
                  <a:pt x="49671" y="12954"/>
                </a:moveTo>
                <a:lnTo>
                  <a:pt x="48570" y="12954"/>
                </a:lnTo>
                <a:lnTo>
                  <a:pt x="50045" y="13081"/>
                </a:lnTo>
                <a:lnTo>
                  <a:pt x="49671" y="12954"/>
                </a:lnTo>
                <a:close/>
              </a:path>
              <a:path w="67945" h="36195">
                <a:moveTo>
                  <a:pt x="26887" y="7112"/>
                </a:moveTo>
                <a:lnTo>
                  <a:pt x="11810" y="7111"/>
                </a:lnTo>
                <a:lnTo>
                  <a:pt x="15073" y="7492"/>
                </a:lnTo>
                <a:lnTo>
                  <a:pt x="17157" y="7873"/>
                </a:lnTo>
                <a:lnTo>
                  <a:pt x="20026" y="8635"/>
                </a:lnTo>
                <a:lnTo>
                  <a:pt x="21757" y="9143"/>
                </a:lnTo>
                <a:lnTo>
                  <a:pt x="23329" y="9651"/>
                </a:lnTo>
                <a:lnTo>
                  <a:pt x="24706" y="10286"/>
                </a:lnTo>
                <a:lnTo>
                  <a:pt x="25885" y="10794"/>
                </a:lnTo>
                <a:lnTo>
                  <a:pt x="27536" y="11556"/>
                </a:lnTo>
                <a:lnTo>
                  <a:pt x="28126" y="11938"/>
                </a:lnTo>
                <a:lnTo>
                  <a:pt x="28008" y="9144"/>
                </a:lnTo>
                <a:lnTo>
                  <a:pt x="27812" y="8509"/>
                </a:lnTo>
                <a:lnTo>
                  <a:pt x="27497" y="7874"/>
                </a:lnTo>
                <a:lnTo>
                  <a:pt x="26887" y="7112"/>
                </a:lnTo>
                <a:close/>
              </a:path>
              <a:path w="67945" h="36195">
                <a:moveTo>
                  <a:pt x="41415" y="3429"/>
                </a:moveTo>
                <a:lnTo>
                  <a:pt x="40078" y="3429"/>
                </a:lnTo>
                <a:lnTo>
                  <a:pt x="39567" y="3683"/>
                </a:lnTo>
                <a:lnTo>
                  <a:pt x="38348" y="4445"/>
                </a:lnTo>
                <a:lnTo>
                  <a:pt x="37483" y="4953"/>
                </a:lnTo>
                <a:lnTo>
                  <a:pt x="36776" y="5588"/>
                </a:lnTo>
                <a:lnTo>
                  <a:pt x="36225" y="5969"/>
                </a:lnTo>
                <a:lnTo>
                  <a:pt x="35360" y="7112"/>
                </a:lnTo>
                <a:lnTo>
                  <a:pt x="35085" y="7366"/>
                </a:lnTo>
                <a:lnTo>
                  <a:pt x="45638" y="7366"/>
                </a:lnTo>
                <a:lnTo>
                  <a:pt x="45267" y="6731"/>
                </a:lnTo>
                <a:lnTo>
                  <a:pt x="43695" y="4826"/>
                </a:lnTo>
                <a:lnTo>
                  <a:pt x="43302" y="4445"/>
                </a:lnTo>
                <a:lnTo>
                  <a:pt x="42634" y="3937"/>
                </a:lnTo>
                <a:lnTo>
                  <a:pt x="42279" y="3810"/>
                </a:lnTo>
                <a:lnTo>
                  <a:pt x="41415" y="3429"/>
                </a:lnTo>
                <a:close/>
              </a:path>
              <a:path w="67945" h="36195">
                <a:moveTo>
                  <a:pt x="25767" y="0"/>
                </a:moveTo>
                <a:lnTo>
                  <a:pt x="24312" y="0"/>
                </a:lnTo>
                <a:lnTo>
                  <a:pt x="23919" y="253"/>
                </a:lnTo>
                <a:lnTo>
                  <a:pt x="23526" y="380"/>
                </a:lnTo>
                <a:lnTo>
                  <a:pt x="23172" y="634"/>
                </a:lnTo>
                <a:lnTo>
                  <a:pt x="22543" y="1142"/>
                </a:lnTo>
                <a:lnTo>
                  <a:pt x="22307" y="1523"/>
                </a:lnTo>
                <a:lnTo>
                  <a:pt x="22032" y="1777"/>
                </a:lnTo>
                <a:lnTo>
                  <a:pt x="21481" y="2920"/>
                </a:lnTo>
                <a:lnTo>
                  <a:pt x="20852" y="4825"/>
                </a:lnTo>
                <a:lnTo>
                  <a:pt x="20774" y="5333"/>
                </a:lnTo>
                <a:lnTo>
                  <a:pt x="20538" y="5968"/>
                </a:lnTo>
                <a:lnTo>
                  <a:pt x="20341" y="6095"/>
                </a:lnTo>
                <a:lnTo>
                  <a:pt x="20067" y="6222"/>
                </a:lnTo>
                <a:lnTo>
                  <a:pt x="26081" y="6222"/>
                </a:lnTo>
                <a:lnTo>
                  <a:pt x="25767" y="5968"/>
                </a:lnTo>
                <a:lnTo>
                  <a:pt x="25296" y="5714"/>
                </a:lnTo>
                <a:lnTo>
                  <a:pt x="23880" y="5079"/>
                </a:lnTo>
                <a:lnTo>
                  <a:pt x="23644" y="4952"/>
                </a:lnTo>
                <a:lnTo>
                  <a:pt x="32441" y="4953"/>
                </a:lnTo>
                <a:lnTo>
                  <a:pt x="32176" y="4572"/>
                </a:lnTo>
                <a:lnTo>
                  <a:pt x="31271" y="3556"/>
                </a:lnTo>
                <a:lnTo>
                  <a:pt x="30445" y="2794"/>
                </a:lnTo>
                <a:lnTo>
                  <a:pt x="29660" y="2032"/>
                </a:lnTo>
                <a:lnTo>
                  <a:pt x="28205" y="1016"/>
                </a:lnTo>
                <a:lnTo>
                  <a:pt x="27536" y="635"/>
                </a:lnTo>
                <a:lnTo>
                  <a:pt x="26318" y="127"/>
                </a:lnTo>
                <a:lnTo>
                  <a:pt x="257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02768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2239" y="0"/>
                </a:moveTo>
                <a:lnTo>
                  <a:pt x="667" y="435"/>
                </a:lnTo>
                <a:lnTo>
                  <a:pt x="352" y="1053"/>
                </a:lnTo>
                <a:lnTo>
                  <a:pt x="62" y="1992"/>
                </a:lnTo>
                <a:lnTo>
                  <a:pt x="0" y="3641"/>
                </a:lnTo>
                <a:lnTo>
                  <a:pt x="116" y="4191"/>
                </a:lnTo>
                <a:lnTo>
                  <a:pt x="5345" y="7512"/>
                </a:lnTo>
                <a:lnTo>
                  <a:pt x="6011" y="7283"/>
                </a:lnTo>
                <a:lnTo>
                  <a:pt x="8018" y="4615"/>
                </a:lnTo>
                <a:lnTo>
                  <a:pt x="7744" y="4111"/>
                </a:lnTo>
                <a:lnTo>
                  <a:pt x="4480" y="1328"/>
                </a:lnTo>
                <a:lnTo>
                  <a:pt x="4087" y="939"/>
                </a:lnTo>
                <a:lnTo>
                  <a:pt x="3261" y="355"/>
                </a:lnTo>
                <a:lnTo>
                  <a:pt x="2907" y="194"/>
                </a:lnTo>
                <a:lnTo>
                  <a:pt x="223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06697" y="4706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988" y="0"/>
                </a:moveTo>
                <a:lnTo>
                  <a:pt x="0" y="1065"/>
                </a:lnTo>
                <a:lnTo>
                  <a:pt x="1101" y="1374"/>
                </a:lnTo>
                <a:lnTo>
                  <a:pt x="2083" y="1729"/>
                </a:lnTo>
                <a:lnTo>
                  <a:pt x="2870" y="2153"/>
                </a:lnTo>
                <a:lnTo>
                  <a:pt x="3538" y="2553"/>
                </a:lnTo>
                <a:lnTo>
                  <a:pt x="4443" y="3218"/>
                </a:lnTo>
                <a:lnTo>
                  <a:pt x="4757" y="3493"/>
                </a:lnTo>
                <a:lnTo>
                  <a:pt x="4679" y="1649"/>
                </a:lnTo>
                <a:lnTo>
                  <a:pt x="4560" y="1339"/>
                </a:lnTo>
                <a:lnTo>
                  <a:pt x="4482" y="1019"/>
                </a:lnTo>
                <a:lnTo>
                  <a:pt x="4011" y="400"/>
                </a:lnTo>
                <a:lnTo>
                  <a:pt x="3656" y="160"/>
                </a:lnTo>
                <a:lnTo>
                  <a:pt x="3421" y="80"/>
                </a:lnTo>
                <a:lnTo>
                  <a:pt x="298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32234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4" h="28575">
                <a:moveTo>
                  <a:pt x="33068" y="25756"/>
                </a:moveTo>
                <a:lnTo>
                  <a:pt x="17770" y="25756"/>
                </a:lnTo>
                <a:lnTo>
                  <a:pt x="18439" y="26226"/>
                </a:lnTo>
                <a:lnTo>
                  <a:pt x="18831" y="26421"/>
                </a:lnTo>
                <a:lnTo>
                  <a:pt x="19304" y="26695"/>
                </a:lnTo>
                <a:lnTo>
                  <a:pt x="25988" y="28184"/>
                </a:lnTo>
                <a:lnTo>
                  <a:pt x="27166" y="28150"/>
                </a:lnTo>
                <a:lnTo>
                  <a:pt x="32159" y="26581"/>
                </a:lnTo>
                <a:lnTo>
                  <a:pt x="33068" y="25756"/>
                </a:lnTo>
                <a:close/>
              </a:path>
              <a:path w="69214" h="28575">
                <a:moveTo>
                  <a:pt x="0" y="19022"/>
                </a:moveTo>
                <a:lnTo>
                  <a:pt x="15844" y="25951"/>
                </a:lnTo>
                <a:lnTo>
                  <a:pt x="16788" y="25882"/>
                </a:lnTo>
                <a:lnTo>
                  <a:pt x="17770" y="25756"/>
                </a:lnTo>
                <a:lnTo>
                  <a:pt x="33068" y="25756"/>
                </a:lnTo>
                <a:lnTo>
                  <a:pt x="33897" y="24897"/>
                </a:lnTo>
                <a:lnTo>
                  <a:pt x="35069" y="23374"/>
                </a:lnTo>
                <a:lnTo>
                  <a:pt x="35855" y="22160"/>
                </a:lnTo>
                <a:lnTo>
                  <a:pt x="36642" y="20752"/>
                </a:lnTo>
                <a:lnTo>
                  <a:pt x="45395" y="20752"/>
                </a:lnTo>
                <a:lnTo>
                  <a:pt x="45833" y="20202"/>
                </a:lnTo>
                <a:lnTo>
                  <a:pt x="8413" y="20202"/>
                </a:lnTo>
                <a:lnTo>
                  <a:pt x="6722" y="20122"/>
                </a:lnTo>
                <a:lnTo>
                  <a:pt x="5032" y="19961"/>
                </a:lnTo>
                <a:lnTo>
                  <a:pt x="3380" y="19732"/>
                </a:lnTo>
                <a:lnTo>
                  <a:pt x="1690" y="19412"/>
                </a:lnTo>
                <a:lnTo>
                  <a:pt x="0" y="19022"/>
                </a:lnTo>
                <a:close/>
              </a:path>
              <a:path w="69214" h="28575">
                <a:moveTo>
                  <a:pt x="45395" y="20752"/>
                </a:moveTo>
                <a:lnTo>
                  <a:pt x="36642" y="20752"/>
                </a:lnTo>
                <a:lnTo>
                  <a:pt x="36759" y="20981"/>
                </a:lnTo>
                <a:lnTo>
                  <a:pt x="36996" y="21645"/>
                </a:lnTo>
                <a:lnTo>
                  <a:pt x="40220" y="24897"/>
                </a:lnTo>
                <a:lnTo>
                  <a:pt x="40770" y="24817"/>
                </a:lnTo>
                <a:lnTo>
                  <a:pt x="44741" y="21530"/>
                </a:lnTo>
                <a:lnTo>
                  <a:pt x="45395" y="20752"/>
                </a:lnTo>
                <a:close/>
              </a:path>
              <a:path w="69214" h="28575">
                <a:moveTo>
                  <a:pt x="67899" y="7512"/>
                </a:moveTo>
                <a:lnTo>
                  <a:pt x="37429" y="12414"/>
                </a:lnTo>
                <a:lnTo>
                  <a:pt x="34283" y="14017"/>
                </a:lnTo>
                <a:lnTo>
                  <a:pt x="10064" y="20202"/>
                </a:lnTo>
                <a:lnTo>
                  <a:pt x="45833" y="20202"/>
                </a:lnTo>
                <a:lnTo>
                  <a:pt x="47336" y="18163"/>
                </a:lnTo>
                <a:lnTo>
                  <a:pt x="48105" y="17029"/>
                </a:lnTo>
                <a:lnTo>
                  <a:pt x="49655" y="14567"/>
                </a:lnTo>
                <a:lnTo>
                  <a:pt x="49852" y="14567"/>
                </a:lnTo>
                <a:lnTo>
                  <a:pt x="56654" y="11624"/>
                </a:lnTo>
                <a:lnTo>
                  <a:pt x="57047" y="11074"/>
                </a:lnTo>
                <a:lnTo>
                  <a:pt x="63966" y="8337"/>
                </a:lnTo>
                <a:lnTo>
                  <a:pt x="68641" y="8337"/>
                </a:lnTo>
                <a:lnTo>
                  <a:pt x="68252" y="7867"/>
                </a:lnTo>
                <a:lnTo>
                  <a:pt x="67899" y="7512"/>
                </a:lnTo>
                <a:close/>
              </a:path>
              <a:path w="69214" h="28575">
                <a:moveTo>
                  <a:pt x="18006" y="4936"/>
                </a:moveTo>
                <a:lnTo>
                  <a:pt x="11125" y="11945"/>
                </a:lnTo>
                <a:lnTo>
                  <a:pt x="11237" y="12414"/>
                </a:lnTo>
                <a:lnTo>
                  <a:pt x="19815" y="16594"/>
                </a:lnTo>
                <a:lnTo>
                  <a:pt x="20915" y="16560"/>
                </a:lnTo>
                <a:lnTo>
                  <a:pt x="22095" y="16445"/>
                </a:lnTo>
                <a:lnTo>
                  <a:pt x="23392" y="16285"/>
                </a:lnTo>
                <a:lnTo>
                  <a:pt x="23156" y="16125"/>
                </a:lnTo>
                <a:lnTo>
                  <a:pt x="22437" y="15701"/>
                </a:lnTo>
                <a:lnTo>
                  <a:pt x="21505" y="15071"/>
                </a:lnTo>
                <a:lnTo>
                  <a:pt x="15450" y="8222"/>
                </a:lnTo>
                <a:lnTo>
                  <a:pt x="36013" y="8222"/>
                </a:lnTo>
                <a:lnTo>
                  <a:pt x="35154" y="7432"/>
                </a:lnTo>
                <a:lnTo>
                  <a:pt x="34519" y="6734"/>
                </a:lnTo>
                <a:lnTo>
                  <a:pt x="33929" y="5794"/>
                </a:lnTo>
                <a:lnTo>
                  <a:pt x="25398" y="5794"/>
                </a:lnTo>
                <a:lnTo>
                  <a:pt x="19382" y="4970"/>
                </a:lnTo>
                <a:lnTo>
                  <a:pt x="18006" y="4936"/>
                </a:lnTo>
                <a:close/>
              </a:path>
              <a:path w="69214" h="28575">
                <a:moveTo>
                  <a:pt x="36013" y="8222"/>
                </a:moveTo>
                <a:lnTo>
                  <a:pt x="15450" y="8222"/>
                </a:lnTo>
                <a:lnTo>
                  <a:pt x="15962" y="8451"/>
                </a:lnTo>
                <a:lnTo>
                  <a:pt x="17377" y="8921"/>
                </a:lnTo>
                <a:lnTo>
                  <a:pt x="29879" y="10925"/>
                </a:lnTo>
                <a:lnTo>
                  <a:pt x="31963" y="10845"/>
                </a:lnTo>
                <a:lnTo>
                  <a:pt x="38529" y="9826"/>
                </a:lnTo>
                <a:lnTo>
                  <a:pt x="38019" y="9551"/>
                </a:lnTo>
                <a:lnTo>
                  <a:pt x="36013" y="8222"/>
                </a:lnTo>
                <a:close/>
              </a:path>
              <a:path w="69214" h="28575">
                <a:moveTo>
                  <a:pt x="68641" y="8337"/>
                </a:moveTo>
                <a:lnTo>
                  <a:pt x="64674" y="8337"/>
                </a:lnTo>
                <a:lnTo>
                  <a:pt x="66247" y="8417"/>
                </a:lnTo>
                <a:lnTo>
                  <a:pt x="68015" y="8646"/>
                </a:lnTo>
                <a:lnTo>
                  <a:pt x="68959" y="8807"/>
                </a:lnTo>
                <a:lnTo>
                  <a:pt x="68736" y="8451"/>
                </a:lnTo>
                <a:close/>
              </a:path>
              <a:path w="69214" h="28575">
                <a:moveTo>
                  <a:pt x="34126" y="0"/>
                </a:moveTo>
                <a:lnTo>
                  <a:pt x="25398" y="5794"/>
                </a:lnTo>
                <a:lnTo>
                  <a:pt x="33929" y="5794"/>
                </a:lnTo>
                <a:lnTo>
                  <a:pt x="34283" y="5909"/>
                </a:lnTo>
                <a:lnTo>
                  <a:pt x="49655" y="7673"/>
                </a:lnTo>
                <a:lnTo>
                  <a:pt x="51700" y="7627"/>
                </a:lnTo>
                <a:lnTo>
                  <a:pt x="53822" y="7512"/>
                </a:lnTo>
                <a:lnTo>
                  <a:pt x="67899" y="7512"/>
                </a:lnTo>
                <a:lnTo>
                  <a:pt x="50442" y="4225"/>
                </a:lnTo>
                <a:lnTo>
                  <a:pt x="49419" y="4191"/>
                </a:lnTo>
                <a:lnTo>
                  <a:pt x="37271" y="698"/>
                </a:lnTo>
                <a:lnTo>
                  <a:pt x="36564" y="423"/>
                </a:lnTo>
                <a:lnTo>
                  <a:pt x="35305" y="114"/>
                </a:lnTo>
                <a:lnTo>
                  <a:pt x="34126" y="0"/>
                </a:lnTo>
                <a:close/>
              </a:path>
              <a:path w="69214" h="28575">
                <a:moveTo>
                  <a:pt x="58030" y="3756"/>
                </a:moveTo>
                <a:lnTo>
                  <a:pt x="56142" y="3756"/>
                </a:lnTo>
                <a:lnTo>
                  <a:pt x="54098" y="3916"/>
                </a:lnTo>
                <a:lnTo>
                  <a:pt x="53783" y="3996"/>
                </a:lnTo>
                <a:lnTo>
                  <a:pt x="52171" y="4191"/>
                </a:lnTo>
                <a:lnTo>
                  <a:pt x="51386" y="4225"/>
                </a:lnTo>
                <a:lnTo>
                  <a:pt x="61607" y="4225"/>
                </a:lnTo>
                <a:lnTo>
                  <a:pt x="61254" y="4145"/>
                </a:lnTo>
                <a:lnTo>
                  <a:pt x="59721" y="3916"/>
                </a:lnTo>
                <a:lnTo>
                  <a:pt x="58030" y="375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94392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4403" y="34797"/>
                </a:moveTo>
                <a:lnTo>
                  <a:pt x="4692" y="36194"/>
                </a:lnTo>
                <a:lnTo>
                  <a:pt x="5019" y="38353"/>
                </a:lnTo>
                <a:lnTo>
                  <a:pt x="5307" y="41147"/>
                </a:lnTo>
                <a:lnTo>
                  <a:pt x="5422" y="46227"/>
                </a:lnTo>
                <a:lnTo>
                  <a:pt x="5298" y="48005"/>
                </a:lnTo>
                <a:lnTo>
                  <a:pt x="5189" y="49021"/>
                </a:lnTo>
                <a:lnTo>
                  <a:pt x="4954" y="50418"/>
                </a:lnTo>
                <a:lnTo>
                  <a:pt x="4796" y="51180"/>
                </a:lnTo>
                <a:lnTo>
                  <a:pt x="4167" y="52577"/>
                </a:lnTo>
                <a:lnTo>
                  <a:pt x="3145" y="56133"/>
                </a:lnTo>
                <a:lnTo>
                  <a:pt x="0" y="83819"/>
                </a:lnTo>
                <a:lnTo>
                  <a:pt x="825" y="80644"/>
                </a:lnTo>
                <a:lnTo>
                  <a:pt x="1966" y="76961"/>
                </a:lnTo>
                <a:lnTo>
                  <a:pt x="3617" y="72262"/>
                </a:lnTo>
                <a:lnTo>
                  <a:pt x="5032" y="68706"/>
                </a:lnTo>
                <a:lnTo>
                  <a:pt x="6723" y="64896"/>
                </a:lnTo>
                <a:lnTo>
                  <a:pt x="6880" y="64896"/>
                </a:lnTo>
                <a:lnTo>
                  <a:pt x="7312" y="64642"/>
                </a:lnTo>
                <a:lnTo>
                  <a:pt x="7627" y="64515"/>
                </a:lnTo>
                <a:lnTo>
                  <a:pt x="8334" y="64134"/>
                </a:lnTo>
                <a:lnTo>
                  <a:pt x="8767" y="63753"/>
                </a:lnTo>
                <a:lnTo>
                  <a:pt x="9633" y="63118"/>
                </a:lnTo>
                <a:lnTo>
                  <a:pt x="12149" y="57657"/>
                </a:lnTo>
                <a:lnTo>
                  <a:pt x="12471" y="56514"/>
                </a:lnTo>
                <a:lnTo>
                  <a:pt x="8060" y="56514"/>
                </a:lnTo>
                <a:lnTo>
                  <a:pt x="8178" y="56006"/>
                </a:lnTo>
                <a:lnTo>
                  <a:pt x="8374" y="54609"/>
                </a:lnTo>
                <a:lnTo>
                  <a:pt x="8492" y="53593"/>
                </a:lnTo>
                <a:lnTo>
                  <a:pt x="8419" y="46862"/>
                </a:lnTo>
                <a:lnTo>
                  <a:pt x="8217" y="45338"/>
                </a:lnTo>
                <a:lnTo>
                  <a:pt x="7693" y="42671"/>
                </a:lnTo>
                <a:lnTo>
                  <a:pt x="7066" y="40512"/>
                </a:lnTo>
                <a:lnTo>
                  <a:pt x="5976" y="37718"/>
                </a:lnTo>
                <a:lnTo>
                  <a:pt x="4845" y="35559"/>
                </a:lnTo>
                <a:lnTo>
                  <a:pt x="4403" y="34797"/>
                </a:lnTo>
                <a:close/>
              </a:path>
              <a:path w="52070" h="83820">
                <a:moveTo>
                  <a:pt x="23197" y="15874"/>
                </a:moveTo>
                <a:lnTo>
                  <a:pt x="22213" y="15874"/>
                </a:lnTo>
                <a:lnTo>
                  <a:pt x="19972" y="16128"/>
                </a:lnTo>
                <a:lnTo>
                  <a:pt x="18872" y="16382"/>
                </a:lnTo>
                <a:lnTo>
                  <a:pt x="18321" y="16636"/>
                </a:lnTo>
                <a:lnTo>
                  <a:pt x="17810" y="16763"/>
                </a:lnTo>
                <a:lnTo>
                  <a:pt x="15316" y="21589"/>
                </a:lnTo>
                <a:lnTo>
                  <a:pt x="15450" y="22351"/>
                </a:lnTo>
                <a:lnTo>
                  <a:pt x="15687" y="23113"/>
                </a:lnTo>
                <a:lnTo>
                  <a:pt x="16040" y="24129"/>
                </a:lnTo>
                <a:lnTo>
                  <a:pt x="16513" y="25145"/>
                </a:lnTo>
                <a:lnTo>
                  <a:pt x="17220" y="25653"/>
                </a:lnTo>
                <a:lnTo>
                  <a:pt x="17849" y="26415"/>
                </a:lnTo>
                <a:lnTo>
                  <a:pt x="18439" y="27431"/>
                </a:lnTo>
                <a:lnTo>
                  <a:pt x="18706" y="28320"/>
                </a:lnTo>
                <a:lnTo>
                  <a:pt x="18832" y="28828"/>
                </a:lnTo>
                <a:lnTo>
                  <a:pt x="18900" y="30225"/>
                </a:lnTo>
                <a:lnTo>
                  <a:pt x="18780" y="31241"/>
                </a:lnTo>
                <a:lnTo>
                  <a:pt x="18548" y="32257"/>
                </a:lnTo>
                <a:lnTo>
                  <a:pt x="17968" y="33781"/>
                </a:lnTo>
                <a:lnTo>
                  <a:pt x="17653" y="34416"/>
                </a:lnTo>
                <a:lnTo>
                  <a:pt x="17298" y="35051"/>
                </a:lnTo>
                <a:lnTo>
                  <a:pt x="17142" y="35051"/>
                </a:lnTo>
                <a:lnTo>
                  <a:pt x="16237" y="35940"/>
                </a:lnTo>
                <a:lnTo>
                  <a:pt x="13839" y="44576"/>
                </a:lnTo>
                <a:lnTo>
                  <a:pt x="14036" y="45338"/>
                </a:lnTo>
                <a:lnTo>
                  <a:pt x="14036" y="46862"/>
                </a:lnTo>
                <a:lnTo>
                  <a:pt x="8060" y="56514"/>
                </a:lnTo>
                <a:lnTo>
                  <a:pt x="12471" y="56514"/>
                </a:lnTo>
                <a:lnTo>
                  <a:pt x="21191" y="47243"/>
                </a:lnTo>
                <a:lnTo>
                  <a:pt x="27733" y="42671"/>
                </a:lnTo>
                <a:lnTo>
                  <a:pt x="19972" y="42671"/>
                </a:lnTo>
                <a:lnTo>
                  <a:pt x="20208" y="42290"/>
                </a:lnTo>
                <a:lnTo>
                  <a:pt x="21064" y="40512"/>
                </a:lnTo>
                <a:lnTo>
                  <a:pt x="23891" y="29844"/>
                </a:lnTo>
                <a:lnTo>
                  <a:pt x="23826" y="25653"/>
                </a:lnTo>
                <a:lnTo>
                  <a:pt x="31179" y="25653"/>
                </a:lnTo>
                <a:lnTo>
                  <a:pt x="31064" y="24510"/>
                </a:lnTo>
                <a:lnTo>
                  <a:pt x="30788" y="23113"/>
                </a:lnTo>
                <a:lnTo>
                  <a:pt x="30592" y="22351"/>
                </a:lnTo>
                <a:lnTo>
                  <a:pt x="30155" y="20954"/>
                </a:lnTo>
                <a:lnTo>
                  <a:pt x="30270" y="16636"/>
                </a:lnTo>
                <a:lnTo>
                  <a:pt x="30316" y="16128"/>
                </a:lnTo>
                <a:lnTo>
                  <a:pt x="25359" y="16128"/>
                </a:lnTo>
                <a:lnTo>
                  <a:pt x="24769" y="16001"/>
                </a:lnTo>
                <a:lnTo>
                  <a:pt x="23197" y="15874"/>
                </a:lnTo>
                <a:close/>
              </a:path>
              <a:path w="52070" h="83820">
                <a:moveTo>
                  <a:pt x="42204" y="29488"/>
                </a:moveTo>
                <a:lnTo>
                  <a:pt x="40654" y="30987"/>
                </a:lnTo>
                <a:lnTo>
                  <a:pt x="39516" y="31876"/>
                </a:lnTo>
                <a:lnTo>
                  <a:pt x="38803" y="32257"/>
                </a:lnTo>
                <a:lnTo>
                  <a:pt x="37078" y="33273"/>
                </a:lnTo>
                <a:lnTo>
                  <a:pt x="34916" y="34289"/>
                </a:lnTo>
                <a:lnTo>
                  <a:pt x="33651" y="34797"/>
                </a:lnTo>
                <a:lnTo>
                  <a:pt x="33375" y="34797"/>
                </a:lnTo>
                <a:lnTo>
                  <a:pt x="32593" y="34924"/>
                </a:lnTo>
                <a:lnTo>
                  <a:pt x="31340" y="35051"/>
                </a:lnTo>
                <a:lnTo>
                  <a:pt x="30592" y="35305"/>
                </a:lnTo>
                <a:lnTo>
                  <a:pt x="29684" y="35559"/>
                </a:lnTo>
                <a:lnTo>
                  <a:pt x="28741" y="35940"/>
                </a:lnTo>
                <a:lnTo>
                  <a:pt x="27678" y="36575"/>
                </a:lnTo>
                <a:lnTo>
                  <a:pt x="25988" y="37464"/>
                </a:lnTo>
                <a:lnTo>
                  <a:pt x="19972" y="42671"/>
                </a:lnTo>
                <a:lnTo>
                  <a:pt x="27733" y="42671"/>
                </a:lnTo>
                <a:lnTo>
                  <a:pt x="29914" y="41147"/>
                </a:lnTo>
                <a:lnTo>
                  <a:pt x="32984" y="38861"/>
                </a:lnTo>
                <a:lnTo>
                  <a:pt x="35732" y="36702"/>
                </a:lnTo>
                <a:lnTo>
                  <a:pt x="36526" y="36321"/>
                </a:lnTo>
                <a:lnTo>
                  <a:pt x="41954" y="30225"/>
                </a:lnTo>
                <a:lnTo>
                  <a:pt x="42204" y="29488"/>
                </a:lnTo>
                <a:close/>
              </a:path>
              <a:path w="52070" h="83820">
                <a:moveTo>
                  <a:pt x="31179" y="25653"/>
                </a:moveTo>
                <a:lnTo>
                  <a:pt x="23943" y="25653"/>
                </a:lnTo>
                <a:lnTo>
                  <a:pt x="24297" y="25780"/>
                </a:lnTo>
                <a:lnTo>
                  <a:pt x="24494" y="25780"/>
                </a:lnTo>
                <a:lnTo>
                  <a:pt x="25084" y="26161"/>
                </a:lnTo>
                <a:lnTo>
                  <a:pt x="28269" y="32003"/>
                </a:lnTo>
                <a:lnTo>
                  <a:pt x="28465" y="31876"/>
                </a:lnTo>
                <a:lnTo>
                  <a:pt x="31092" y="27431"/>
                </a:lnTo>
                <a:lnTo>
                  <a:pt x="31179" y="25653"/>
                </a:lnTo>
                <a:close/>
              </a:path>
              <a:path w="52070" h="83820">
                <a:moveTo>
                  <a:pt x="43554" y="9778"/>
                </a:moveTo>
                <a:lnTo>
                  <a:pt x="31535" y="9778"/>
                </a:lnTo>
                <a:lnTo>
                  <a:pt x="31765" y="10921"/>
                </a:lnTo>
                <a:lnTo>
                  <a:pt x="32512" y="13842"/>
                </a:lnTo>
                <a:lnTo>
                  <a:pt x="36135" y="21589"/>
                </a:lnTo>
                <a:lnTo>
                  <a:pt x="36836" y="19938"/>
                </a:lnTo>
                <a:lnTo>
                  <a:pt x="37341" y="18922"/>
                </a:lnTo>
                <a:lnTo>
                  <a:pt x="42575" y="10921"/>
                </a:lnTo>
                <a:lnTo>
                  <a:pt x="43554" y="9778"/>
                </a:lnTo>
                <a:close/>
              </a:path>
              <a:path w="52070" h="83820">
                <a:moveTo>
                  <a:pt x="31765" y="4444"/>
                </a:moveTo>
                <a:lnTo>
                  <a:pt x="25359" y="16128"/>
                </a:lnTo>
                <a:lnTo>
                  <a:pt x="30316" y="16128"/>
                </a:lnTo>
                <a:lnTo>
                  <a:pt x="30394" y="15493"/>
                </a:lnTo>
                <a:lnTo>
                  <a:pt x="31161" y="11429"/>
                </a:lnTo>
                <a:lnTo>
                  <a:pt x="31535" y="9778"/>
                </a:lnTo>
                <a:lnTo>
                  <a:pt x="43554" y="9778"/>
                </a:lnTo>
                <a:lnTo>
                  <a:pt x="43989" y="9270"/>
                </a:lnTo>
                <a:lnTo>
                  <a:pt x="45611" y="7492"/>
                </a:lnTo>
                <a:lnTo>
                  <a:pt x="46287" y="6857"/>
                </a:lnTo>
                <a:lnTo>
                  <a:pt x="37112" y="6857"/>
                </a:lnTo>
                <a:lnTo>
                  <a:pt x="36606" y="6476"/>
                </a:lnTo>
                <a:lnTo>
                  <a:pt x="34364" y="5206"/>
                </a:lnTo>
                <a:lnTo>
                  <a:pt x="33375" y="4825"/>
                </a:lnTo>
                <a:lnTo>
                  <a:pt x="31765" y="4444"/>
                </a:lnTo>
                <a:close/>
              </a:path>
              <a:path w="52070" h="83820">
                <a:moveTo>
                  <a:pt x="46634" y="0"/>
                </a:moveTo>
                <a:lnTo>
                  <a:pt x="41011" y="2666"/>
                </a:lnTo>
                <a:lnTo>
                  <a:pt x="40263" y="3301"/>
                </a:lnTo>
                <a:lnTo>
                  <a:pt x="39516" y="4063"/>
                </a:lnTo>
                <a:lnTo>
                  <a:pt x="38722" y="4825"/>
                </a:lnTo>
                <a:lnTo>
                  <a:pt x="37940" y="5841"/>
                </a:lnTo>
                <a:lnTo>
                  <a:pt x="37112" y="6857"/>
                </a:lnTo>
                <a:lnTo>
                  <a:pt x="46287" y="6857"/>
                </a:lnTo>
                <a:lnTo>
                  <a:pt x="47370" y="5841"/>
                </a:lnTo>
                <a:lnTo>
                  <a:pt x="48359" y="4953"/>
                </a:lnTo>
                <a:lnTo>
                  <a:pt x="50406" y="3175"/>
                </a:lnTo>
                <a:lnTo>
                  <a:pt x="51544" y="2286"/>
                </a:lnTo>
                <a:lnTo>
                  <a:pt x="51268" y="2032"/>
                </a:lnTo>
                <a:lnTo>
                  <a:pt x="50521" y="1270"/>
                </a:lnTo>
                <a:lnTo>
                  <a:pt x="49969" y="1016"/>
                </a:lnTo>
                <a:lnTo>
                  <a:pt x="49302" y="635"/>
                </a:lnTo>
                <a:lnTo>
                  <a:pt x="48520" y="254"/>
                </a:lnTo>
                <a:lnTo>
                  <a:pt x="4663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29975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8560" y="0"/>
                </a:moveTo>
                <a:lnTo>
                  <a:pt x="14972" y="2233"/>
                </a:lnTo>
                <a:lnTo>
                  <a:pt x="13880" y="3012"/>
                </a:lnTo>
                <a:lnTo>
                  <a:pt x="12741" y="3790"/>
                </a:lnTo>
                <a:lnTo>
                  <a:pt x="0" y="9906"/>
                </a:lnTo>
                <a:lnTo>
                  <a:pt x="1575" y="9986"/>
                </a:lnTo>
                <a:lnTo>
                  <a:pt x="18470" y="2233"/>
                </a:lnTo>
                <a:lnTo>
                  <a:pt x="18560" y="0"/>
                </a:lnTo>
                <a:close/>
              </a:path>
              <a:path w="19050" h="10160">
                <a:moveTo>
                  <a:pt x="17410" y="389"/>
                </a:moveTo>
                <a:lnTo>
                  <a:pt x="16467" y="1133"/>
                </a:lnTo>
                <a:lnTo>
                  <a:pt x="15466" y="1874"/>
                </a:lnTo>
                <a:lnTo>
                  <a:pt x="16594" y="1053"/>
                </a:lnTo>
                <a:lnTo>
                  <a:pt x="17341" y="46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92820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39" h="49529">
                <a:moveTo>
                  <a:pt x="25043" y="13207"/>
                </a:moveTo>
                <a:lnTo>
                  <a:pt x="24296" y="13207"/>
                </a:lnTo>
                <a:lnTo>
                  <a:pt x="22685" y="13461"/>
                </a:lnTo>
                <a:lnTo>
                  <a:pt x="22252" y="13715"/>
                </a:lnTo>
                <a:lnTo>
                  <a:pt x="21427" y="13969"/>
                </a:lnTo>
                <a:lnTo>
                  <a:pt x="20640" y="14477"/>
                </a:lnTo>
                <a:lnTo>
                  <a:pt x="20247" y="14858"/>
                </a:lnTo>
                <a:lnTo>
                  <a:pt x="19540" y="15493"/>
                </a:lnTo>
                <a:lnTo>
                  <a:pt x="18596" y="17017"/>
                </a:lnTo>
                <a:lnTo>
                  <a:pt x="18317" y="17652"/>
                </a:lnTo>
                <a:lnTo>
                  <a:pt x="17888" y="18922"/>
                </a:lnTo>
                <a:lnTo>
                  <a:pt x="18045" y="19176"/>
                </a:lnTo>
                <a:lnTo>
                  <a:pt x="18399" y="20065"/>
                </a:lnTo>
                <a:lnTo>
                  <a:pt x="18517" y="20446"/>
                </a:lnTo>
                <a:lnTo>
                  <a:pt x="18584" y="22732"/>
                </a:lnTo>
                <a:lnTo>
                  <a:pt x="18488" y="23367"/>
                </a:lnTo>
                <a:lnTo>
                  <a:pt x="11441" y="32511"/>
                </a:lnTo>
                <a:lnTo>
                  <a:pt x="10654" y="33019"/>
                </a:lnTo>
                <a:lnTo>
                  <a:pt x="0" y="49148"/>
                </a:lnTo>
                <a:lnTo>
                  <a:pt x="1572" y="47243"/>
                </a:lnTo>
                <a:lnTo>
                  <a:pt x="2436" y="46354"/>
                </a:lnTo>
                <a:lnTo>
                  <a:pt x="3459" y="45211"/>
                </a:lnTo>
                <a:lnTo>
                  <a:pt x="4638" y="44195"/>
                </a:lnTo>
                <a:lnTo>
                  <a:pt x="5307" y="43687"/>
                </a:lnTo>
                <a:lnTo>
                  <a:pt x="6722" y="42544"/>
                </a:lnTo>
                <a:lnTo>
                  <a:pt x="16944" y="38734"/>
                </a:lnTo>
                <a:lnTo>
                  <a:pt x="28805" y="38734"/>
                </a:lnTo>
                <a:lnTo>
                  <a:pt x="28936" y="38607"/>
                </a:lnTo>
                <a:lnTo>
                  <a:pt x="30843" y="34543"/>
                </a:lnTo>
                <a:lnTo>
                  <a:pt x="12580" y="34543"/>
                </a:lnTo>
                <a:lnTo>
                  <a:pt x="13721" y="33654"/>
                </a:lnTo>
                <a:lnTo>
                  <a:pt x="23077" y="19430"/>
                </a:lnTo>
                <a:lnTo>
                  <a:pt x="29157" y="19430"/>
                </a:lnTo>
                <a:lnTo>
                  <a:pt x="30313" y="17271"/>
                </a:lnTo>
                <a:lnTo>
                  <a:pt x="31361" y="14858"/>
                </a:lnTo>
                <a:lnTo>
                  <a:pt x="31846" y="13588"/>
                </a:lnTo>
                <a:lnTo>
                  <a:pt x="27560" y="13588"/>
                </a:lnTo>
                <a:lnTo>
                  <a:pt x="26341" y="13334"/>
                </a:lnTo>
                <a:lnTo>
                  <a:pt x="25043" y="13207"/>
                </a:lnTo>
                <a:close/>
              </a:path>
              <a:path w="53339" h="49529">
                <a:moveTo>
                  <a:pt x="28805" y="38734"/>
                </a:moveTo>
                <a:lnTo>
                  <a:pt x="18045" y="38734"/>
                </a:lnTo>
                <a:lnTo>
                  <a:pt x="19186" y="38861"/>
                </a:lnTo>
                <a:lnTo>
                  <a:pt x="20325" y="38861"/>
                </a:lnTo>
                <a:lnTo>
                  <a:pt x="21505" y="39115"/>
                </a:lnTo>
                <a:lnTo>
                  <a:pt x="21898" y="39369"/>
                </a:lnTo>
                <a:lnTo>
                  <a:pt x="23550" y="40004"/>
                </a:lnTo>
                <a:lnTo>
                  <a:pt x="24728" y="40258"/>
                </a:lnTo>
                <a:lnTo>
                  <a:pt x="25554" y="40258"/>
                </a:lnTo>
                <a:lnTo>
                  <a:pt x="25986" y="40131"/>
                </a:lnTo>
                <a:lnTo>
                  <a:pt x="26420" y="40131"/>
                </a:lnTo>
                <a:lnTo>
                  <a:pt x="27285" y="39877"/>
                </a:lnTo>
                <a:lnTo>
                  <a:pt x="27717" y="39623"/>
                </a:lnTo>
                <a:lnTo>
                  <a:pt x="28543" y="38988"/>
                </a:lnTo>
                <a:lnTo>
                  <a:pt x="28805" y="38734"/>
                </a:lnTo>
                <a:close/>
              </a:path>
              <a:path w="53339" h="49529">
                <a:moveTo>
                  <a:pt x="49264" y="0"/>
                </a:moveTo>
                <a:lnTo>
                  <a:pt x="47999" y="0"/>
                </a:lnTo>
                <a:lnTo>
                  <a:pt x="47769" y="126"/>
                </a:lnTo>
                <a:lnTo>
                  <a:pt x="48160" y="254"/>
                </a:lnTo>
                <a:lnTo>
                  <a:pt x="48356" y="254"/>
                </a:lnTo>
                <a:lnTo>
                  <a:pt x="48747" y="508"/>
                </a:lnTo>
                <a:lnTo>
                  <a:pt x="49023" y="889"/>
                </a:lnTo>
                <a:lnTo>
                  <a:pt x="49264" y="1270"/>
                </a:lnTo>
                <a:lnTo>
                  <a:pt x="49345" y="3048"/>
                </a:lnTo>
                <a:lnTo>
                  <a:pt x="49184" y="3683"/>
                </a:lnTo>
                <a:lnTo>
                  <a:pt x="40352" y="14096"/>
                </a:lnTo>
                <a:lnTo>
                  <a:pt x="38454" y="16001"/>
                </a:lnTo>
                <a:lnTo>
                  <a:pt x="32831" y="20827"/>
                </a:lnTo>
                <a:lnTo>
                  <a:pt x="31221" y="22097"/>
                </a:lnTo>
                <a:lnTo>
                  <a:pt x="29486" y="23367"/>
                </a:lnTo>
                <a:lnTo>
                  <a:pt x="27717" y="24764"/>
                </a:lnTo>
                <a:lnTo>
                  <a:pt x="25830" y="26161"/>
                </a:lnTo>
                <a:lnTo>
                  <a:pt x="23864" y="27431"/>
                </a:lnTo>
                <a:lnTo>
                  <a:pt x="21780" y="28955"/>
                </a:lnTo>
                <a:lnTo>
                  <a:pt x="19618" y="30352"/>
                </a:lnTo>
                <a:lnTo>
                  <a:pt x="17377" y="31749"/>
                </a:lnTo>
                <a:lnTo>
                  <a:pt x="12580" y="34543"/>
                </a:lnTo>
                <a:lnTo>
                  <a:pt x="30843" y="34543"/>
                </a:lnTo>
                <a:lnTo>
                  <a:pt x="31014" y="33654"/>
                </a:lnTo>
                <a:lnTo>
                  <a:pt x="31336" y="31368"/>
                </a:lnTo>
                <a:lnTo>
                  <a:pt x="43284" y="31368"/>
                </a:lnTo>
                <a:lnTo>
                  <a:pt x="47666" y="27050"/>
                </a:lnTo>
                <a:lnTo>
                  <a:pt x="47547" y="24510"/>
                </a:lnTo>
                <a:lnTo>
                  <a:pt x="47217" y="23367"/>
                </a:lnTo>
                <a:lnTo>
                  <a:pt x="46550" y="21970"/>
                </a:lnTo>
                <a:lnTo>
                  <a:pt x="45985" y="21081"/>
                </a:lnTo>
                <a:lnTo>
                  <a:pt x="44860" y="19557"/>
                </a:lnTo>
                <a:lnTo>
                  <a:pt x="45297" y="19430"/>
                </a:lnTo>
                <a:lnTo>
                  <a:pt x="46355" y="18795"/>
                </a:lnTo>
                <a:lnTo>
                  <a:pt x="47850" y="17652"/>
                </a:lnTo>
                <a:lnTo>
                  <a:pt x="48241" y="17271"/>
                </a:lnTo>
                <a:lnTo>
                  <a:pt x="48678" y="16890"/>
                </a:lnTo>
                <a:lnTo>
                  <a:pt x="52875" y="8255"/>
                </a:lnTo>
                <a:lnTo>
                  <a:pt x="52806" y="2921"/>
                </a:lnTo>
                <a:lnTo>
                  <a:pt x="49690" y="127"/>
                </a:lnTo>
                <a:lnTo>
                  <a:pt x="49264" y="0"/>
                </a:lnTo>
                <a:close/>
              </a:path>
              <a:path w="53339" h="49529">
                <a:moveTo>
                  <a:pt x="43284" y="31368"/>
                </a:moveTo>
                <a:lnTo>
                  <a:pt x="31336" y="31368"/>
                </a:lnTo>
                <a:lnTo>
                  <a:pt x="31486" y="31495"/>
                </a:lnTo>
                <a:lnTo>
                  <a:pt x="32038" y="31622"/>
                </a:lnTo>
                <a:lnTo>
                  <a:pt x="32981" y="32003"/>
                </a:lnTo>
                <a:lnTo>
                  <a:pt x="33578" y="32130"/>
                </a:lnTo>
                <a:lnTo>
                  <a:pt x="35936" y="32257"/>
                </a:lnTo>
                <a:lnTo>
                  <a:pt x="38017" y="32257"/>
                </a:lnTo>
                <a:lnTo>
                  <a:pt x="40455" y="32003"/>
                </a:lnTo>
                <a:lnTo>
                  <a:pt x="43284" y="31368"/>
                </a:lnTo>
                <a:close/>
              </a:path>
              <a:path w="53339" h="49529">
                <a:moveTo>
                  <a:pt x="29157" y="19430"/>
                </a:moveTo>
                <a:lnTo>
                  <a:pt x="23077" y="19430"/>
                </a:lnTo>
                <a:lnTo>
                  <a:pt x="23353" y="19557"/>
                </a:lnTo>
                <a:lnTo>
                  <a:pt x="23707" y="20065"/>
                </a:lnTo>
                <a:lnTo>
                  <a:pt x="23884" y="20446"/>
                </a:lnTo>
                <a:lnTo>
                  <a:pt x="23982" y="20827"/>
                </a:lnTo>
                <a:lnTo>
                  <a:pt x="24099" y="25526"/>
                </a:lnTo>
                <a:lnTo>
                  <a:pt x="25554" y="24256"/>
                </a:lnTo>
                <a:lnTo>
                  <a:pt x="26734" y="22986"/>
                </a:lnTo>
                <a:lnTo>
                  <a:pt x="27491" y="21970"/>
                </a:lnTo>
                <a:lnTo>
                  <a:pt x="28818" y="20065"/>
                </a:lnTo>
                <a:lnTo>
                  <a:pt x="29157" y="19430"/>
                </a:lnTo>
                <a:close/>
              </a:path>
              <a:path w="53339" h="49529">
                <a:moveTo>
                  <a:pt x="39530" y="9651"/>
                </a:moveTo>
                <a:lnTo>
                  <a:pt x="33176" y="9651"/>
                </a:lnTo>
                <a:lnTo>
                  <a:pt x="33532" y="9778"/>
                </a:lnTo>
                <a:lnTo>
                  <a:pt x="33774" y="9905"/>
                </a:lnTo>
                <a:lnTo>
                  <a:pt x="35349" y="16509"/>
                </a:lnTo>
                <a:lnTo>
                  <a:pt x="35223" y="17906"/>
                </a:lnTo>
                <a:lnTo>
                  <a:pt x="36246" y="17144"/>
                </a:lnTo>
                <a:lnTo>
                  <a:pt x="39484" y="9905"/>
                </a:lnTo>
                <a:lnTo>
                  <a:pt x="39530" y="9651"/>
                </a:lnTo>
                <a:close/>
              </a:path>
              <a:path w="53339" h="49529">
                <a:moveTo>
                  <a:pt x="36246" y="4444"/>
                </a:moveTo>
                <a:lnTo>
                  <a:pt x="35775" y="4444"/>
                </a:lnTo>
                <a:lnTo>
                  <a:pt x="34751" y="4571"/>
                </a:lnTo>
                <a:lnTo>
                  <a:pt x="33693" y="4825"/>
                </a:lnTo>
                <a:lnTo>
                  <a:pt x="33142" y="5079"/>
                </a:lnTo>
                <a:lnTo>
                  <a:pt x="32636" y="5206"/>
                </a:lnTo>
                <a:lnTo>
                  <a:pt x="27560" y="13588"/>
                </a:lnTo>
                <a:lnTo>
                  <a:pt x="31846" y="13588"/>
                </a:lnTo>
                <a:lnTo>
                  <a:pt x="32477" y="11683"/>
                </a:lnTo>
                <a:lnTo>
                  <a:pt x="33061" y="9651"/>
                </a:lnTo>
                <a:lnTo>
                  <a:pt x="39530" y="9651"/>
                </a:lnTo>
                <a:lnTo>
                  <a:pt x="39851" y="7365"/>
                </a:lnTo>
                <a:lnTo>
                  <a:pt x="39903" y="6349"/>
                </a:lnTo>
                <a:lnTo>
                  <a:pt x="39984" y="5460"/>
                </a:lnTo>
                <a:lnTo>
                  <a:pt x="39547" y="5206"/>
                </a:lnTo>
                <a:lnTo>
                  <a:pt x="38408" y="4825"/>
                </a:lnTo>
                <a:lnTo>
                  <a:pt x="36246" y="44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0886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4">
                <a:moveTo>
                  <a:pt x="2436" y="0"/>
                </a:moveTo>
                <a:lnTo>
                  <a:pt x="0" y="2576"/>
                </a:lnTo>
                <a:lnTo>
                  <a:pt x="4128" y="6379"/>
                </a:lnTo>
                <a:lnTo>
                  <a:pt x="6526" y="3790"/>
                </a:lnTo>
                <a:lnTo>
                  <a:pt x="2436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51577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5" h="85090">
                <a:moveTo>
                  <a:pt x="6132" y="21081"/>
                </a:moveTo>
                <a:lnTo>
                  <a:pt x="0" y="28955"/>
                </a:lnTo>
                <a:lnTo>
                  <a:pt x="202" y="29717"/>
                </a:lnTo>
                <a:lnTo>
                  <a:pt x="550" y="30606"/>
                </a:lnTo>
                <a:lnTo>
                  <a:pt x="942" y="31368"/>
                </a:lnTo>
                <a:lnTo>
                  <a:pt x="1454" y="32003"/>
                </a:lnTo>
                <a:lnTo>
                  <a:pt x="2005" y="32765"/>
                </a:lnTo>
                <a:lnTo>
                  <a:pt x="11401" y="39750"/>
                </a:lnTo>
                <a:lnTo>
                  <a:pt x="11125" y="40766"/>
                </a:lnTo>
                <a:lnTo>
                  <a:pt x="11014" y="41401"/>
                </a:lnTo>
                <a:lnTo>
                  <a:pt x="10924" y="43814"/>
                </a:lnTo>
                <a:lnTo>
                  <a:pt x="11047" y="44703"/>
                </a:lnTo>
                <a:lnTo>
                  <a:pt x="19107" y="53212"/>
                </a:lnTo>
                <a:lnTo>
                  <a:pt x="20169" y="53720"/>
                </a:lnTo>
                <a:lnTo>
                  <a:pt x="21741" y="54355"/>
                </a:lnTo>
                <a:lnTo>
                  <a:pt x="22370" y="54482"/>
                </a:lnTo>
                <a:lnTo>
                  <a:pt x="23707" y="55371"/>
                </a:lnTo>
                <a:lnTo>
                  <a:pt x="33850" y="79502"/>
                </a:lnTo>
                <a:lnTo>
                  <a:pt x="33733" y="80899"/>
                </a:lnTo>
                <a:lnTo>
                  <a:pt x="33614" y="81915"/>
                </a:lnTo>
                <a:lnTo>
                  <a:pt x="33457" y="82804"/>
                </a:lnTo>
                <a:lnTo>
                  <a:pt x="35344" y="85090"/>
                </a:lnTo>
                <a:lnTo>
                  <a:pt x="39708" y="58547"/>
                </a:lnTo>
                <a:lnTo>
                  <a:pt x="32475" y="58547"/>
                </a:lnTo>
                <a:lnTo>
                  <a:pt x="31176" y="56515"/>
                </a:lnTo>
                <a:lnTo>
                  <a:pt x="24414" y="48514"/>
                </a:lnTo>
                <a:lnTo>
                  <a:pt x="23511" y="47625"/>
                </a:lnTo>
                <a:lnTo>
                  <a:pt x="22685" y="47117"/>
                </a:lnTo>
                <a:lnTo>
                  <a:pt x="21308" y="46100"/>
                </a:lnTo>
                <a:lnTo>
                  <a:pt x="20758" y="45846"/>
                </a:lnTo>
                <a:lnTo>
                  <a:pt x="19775" y="45338"/>
                </a:lnTo>
                <a:lnTo>
                  <a:pt x="20365" y="45084"/>
                </a:lnTo>
                <a:lnTo>
                  <a:pt x="21427" y="44957"/>
                </a:lnTo>
                <a:lnTo>
                  <a:pt x="21898" y="44831"/>
                </a:lnTo>
                <a:lnTo>
                  <a:pt x="22802" y="44704"/>
                </a:lnTo>
                <a:lnTo>
                  <a:pt x="24716" y="44704"/>
                </a:lnTo>
                <a:lnTo>
                  <a:pt x="24021" y="43688"/>
                </a:lnTo>
                <a:lnTo>
                  <a:pt x="17456" y="36702"/>
                </a:lnTo>
                <a:lnTo>
                  <a:pt x="16551" y="35940"/>
                </a:lnTo>
                <a:lnTo>
                  <a:pt x="4481" y="29209"/>
                </a:lnTo>
                <a:lnTo>
                  <a:pt x="3892" y="28955"/>
                </a:lnTo>
                <a:lnTo>
                  <a:pt x="5700" y="28320"/>
                </a:lnTo>
                <a:lnTo>
                  <a:pt x="7312" y="27939"/>
                </a:lnTo>
                <a:lnTo>
                  <a:pt x="8060" y="27812"/>
                </a:lnTo>
                <a:lnTo>
                  <a:pt x="11866" y="27812"/>
                </a:lnTo>
                <a:lnTo>
                  <a:pt x="11441" y="26923"/>
                </a:lnTo>
                <a:lnTo>
                  <a:pt x="6408" y="21208"/>
                </a:lnTo>
                <a:lnTo>
                  <a:pt x="6132" y="21081"/>
                </a:lnTo>
                <a:close/>
              </a:path>
              <a:path w="40005" h="85090">
                <a:moveTo>
                  <a:pt x="9986" y="0"/>
                </a:moveTo>
                <a:lnTo>
                  <a:pt x="8531" y="0"/>
                </a:lnTo>
                <a:lnTo>
                  <a:pt x="7470" y="126"/>
                </a:lnTo>
                <a:lnTo>
                  <a:pt x="7076" y="253"/>
                </a:lnTo>
                <a:lnTo>
                  <a:pt x="6997" y="4571"/>
                </a:lnTo>
                <a:lnTo>
                  <a:pt x="7118" y="5841"/>
                </a:lnTo>
                <a:lnTo>
                  <a:pt x="20169" y="33655"/>
                </a:lnTo>
                <a:lnTo>
                  <a:pt x="20325" y="33909"/>
                </a:lnTo>
                <a:lnTo>
                  <a:pt x="32475" y="58547"/>
                </a:lnTo>
                <a:lnTo>
                  <a:pt x="39708" y="58547"/>
                </a:lnTo>
                <a:lnTo>
                  <a:pt x="35344" y="50673"/>
                </a:lnTo>
                <a:lnTo>
                  <a:pt x="34621" y="49149"/>
                </a:lnTo>
                <a:lnTo>
                  <a:pt x="34356" y="48514"/>
                </a:lnTo>
                <a:lnTo>
                  <a:pt x="33772" y="46863"/>
                </a:lnTo>
                <a:lnTo>
                  <a:pt x="33457" y="45720"/>
                </a:lnTo>
                <a:lnTo>
                  <a:pt x="33216" y="43942"/>
                </a:lnTo>
                <a:lnTo>
                  <a:pt x="33339" y="40894"/>
                </a:lnTo>
                <a:lnTo>
                  <a:pt x="33575" y="39878"/>
                </a:lnTo>
                <a:lnTo>
                  <a:pt x="34426" y="37846"/>
                </a:lnTo>
                <a:lnTo>
                  <a:pt x="34676" y="36957"/>
                </a:lnTo>
                <a:lnTo>
                  <a:pt x="34864" y="35941"/>
                </a:lnTo>
                <a:lnTo>
                  <a:pt x="34754" y="32766"/>
                </a:lnTo>
                <a:lnTo>
                  <a:pt x="34243" y="31496"/>
                </a:lnTo>
                <a:lnTo>
                  <a:pt x="34027" y="31242"/>
                </a:lnTo>
                <a:lnTo>
                  <a:pt x="27795" y="31242"/>
                </a:lnTo>
                <a:lnTo>
                  <a:pt x="27560" y="30988"/>
                </a:lnTo>
                <a:lnTo>
                  <a:pt x="27343" y="30226"/>
                </a:lnTo>
                <a:lnTo>
                  <a:pt x="27225" y="29718"/>
                </a:lnTo>
                <a:lnTo>
                  <a:pt x="27012" y="24003"/>
                </a:lnTo>
                <a:lnTo>
                  <a:pt x="26761" y="21590"/>
                </a:lnTo>
                <a:lnTo>
                  <a:pt x="15176" y="14859"/>
                </a:lnTo>
                <a:lnTo>
                  <a:pt x="15018" y="14605"/>
                </a:lnTo>
                <a:lnTo>
                  <a:pt x="14905" y="14351"/>
                </a:lnTo>
                <a:lnTo>
                  <a:pt x="14625" y="13335"/>
                </a:lnTo>
                <a:lnTo>
                  <a:pt x="14750" y="11303"/>
                </a:lnTo>
                <a:lnTo>
                  <a:pt x="14625" y="5842"/>
                </a:lnTo>
                <a:lnTo>
                  <a:pt x="13092" y="1905"/>
                </a:lnTo>
                <a:lnTo>
                  <a:pt x="12738" y="1397"/>
                </a:lnTo>
                <a:lnTo>
                  <a:pt x="11990" y="762"/>
                </a:lnTo>
                <a:lnTo>
                  <a:pt x="11598" y="635"/>
                </a:lnTo>
                <a:lnTo>
                  <a:pt x="11165" y="381"/>
                </a:lnTo>
                <a:lnTo>
                  <a:pt x="9986" y="0"/>
                </a:lnTo>
                <a:close/>
              </a:path>
              <a:path w="40005" h="85090">
                <a:moveTo>
                  <a:pt x="36445" y="50419"/>
                </a:moveTo>
                <a:lnTo>
                  <a:pt x="36169" y="50419"/>
                </a:lnTo>
                <a:lnTo>
                  <a:pt x="35344" y="50673"/>
                </a:lnTo>
                <a:lnTo>
                  <a:pt x="37035" y="50673"/>
                </a:lnTo>
                <a:lnTo>
                  <a:pt x="36445" y="50419"/>
                </a:lnTo>
                <a:close/>
              </a:path>
              <a:path w="40005" h="85090">
                <a:moveTo>
                  <a:pt x="24716" y="44704"/>
                </a:moveTo>
                <a:lnTo>
                  <a:pt x="23195" y="44704"/>
                </a:lnTo>
                <a:lnTo>
                  <a:pt x="24140" y="44831"/>
                </a:lnTo>
                <a:lnTo>
                  <a:pt x="24611" y="44958"/>
                </a:lnTo>
                <a:lnTo>
                  <a:pt x="24965" y="45085"/>
                </a:lnTo>
                <a:lnTo>
                  <a:pt x="24716" y="44704"/>
                </a:lnTo>
                <a:close/>
              </a:path>
              <a:path w="40005" h="85090">
                <a:moveTo>
                  <a:pt x="30666" y="29083"/>
                </a:moveTo>
                <a:lnTo>
                  <a:pt x="28228" y="30861"/>
                </a:lnTo>
                <a:lnTo>
                  <a:pt x="27992" y="31115"/>
                </a:lnTo>
                <a:lnTo>
                  <a:pt x="34027" y="31242"/>
                </a:lnTo>
                <a:lnTo>
                  <a:pt x="33339" y="30480"/>
                </a:lnTo>
                <a:lnTo>
                  <a:pt x="32868" y="30099"/>
                </a:lnTo>
                <a:lnTo>
                  <a:pt x="31963" y="29464"/>
                </a:lnTo>
                <a:lnTo>
                  <a:pt x="31295" y="29210"/>
                </a:lnTo>
                <a:lnTo>
                  <a:pt x="30666" y="29083"/>
                </a:lnTo>
                <a:close/>
              </a:path>
              <a:path w="40005" h="85090">
                <a:moveTo>
                  <a:pt x="11866" y="27812"/>
                </a:moveTo>
                <a:lnTo>
                  <a:pt x="10418" y="27812"/>
                </a:lnTo>
                <a:lnTo>
                  <a:pt x="11244" y="27939"/>
                </a:lnTo>
                <a:lnTo>
                  <a:pt x="11990" y="28193"/>
                </a:lnTo>
                <a:lnTo>
                  <a:pt x="12109" y="28320"/>
                </a:lnTo>
                <a:lnTo>
                  <a:pt x="11866" y="27812"/>
                </a:lnTo>
                <a:close/>
              </a:path>
              <a:path w="40005" h="85090">
                <a:moveTo>
                  <a:pt x="21191" y="11303"/>
                </a:moveTo>
                <a:lnTo>
                  <a:pt x="16001" y="14351"/>
                </a:lnTo>
                <a:lnTo>
                  <a:pt x="15608" y="14859"/>
                </a:lnTo>
                <a:lnTo>
                  <a:pt x="24867" y="14859"/>
                </a:lnTo>
                <a:lnTo>
                  <a:pt x="24140" y="13716"/>
                </a:lnTo>
                <a:lnTo>
                  <a:pt x="23550" y="12954"/>
                </a:lnTo>
                <a:lnTo>
                  <a:pt x="22960" y="12319"/>
                </a:lnTo>
                <a:lnTo>
                  <a:pt x="21937" y="11684"/>
                </a:lnTo>
                <a:lnTo>
                  <a:pt x="21191" y="1130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37030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09">
                <a:moveTo>
                  <a:pt x="1493" y="0"/>
                </a:moveTo>
                <a:lnTo>
                  <a:pt x="0" y="80"/>
                </a:lnTo>
                <a:lnTo>
                  <a:pt x="11" y="1878"/>
                </a:lnTo>
                <a:lnTo>
                  <a:pt x="235" y="3092"/>
                </a:lnTo>
                <a:lnTo>
                  <a:pt x="7470" y="16445"/>
                </a:lnTo>
                <a:lnTo>
                  <a:pt x="7374" y="15426"/>
                </a:lnTo>
                <a:lnTo>
                  <a:pt x="7470" y="10811"/>
                </a:lnTo>
                <a:lnTo>
                  <a:pt x="7588" y="9906"/>
                </a:lnTo>
                <a:lnTo>
                  <a:pt x="8021" y="8028"/>
                </a:lnTo>
                <a:lnTo>
                  <a:pt x="8295" y="7089"/>
                </a:lnTo>
                <a:lnTo>
                  <a:pt x="8650" y="6115"/>
                </a:lnTo>
                <a:lnTo>
                  <a:pt x="8499" y="5096"/>
                </a:lnTo>
                <a:lnTo>
                  <a:pt x="7076" y="2198"/>
                </a:lnTo>
                <a:lnTo>
                  <a:pt x="6841" y="1878"/>
                </a:lnTo>
                <a:lnTo>
                  <a:pt x="2831" y="80"/>
                </a:lnTo>
                <a:lnTo>
                  <a:pt x="149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698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59098" y="99821"/>
                </a:moveTo>
                <a:lnTo>
                  <a:pt x="21663" y="99821"/>
                </a:lnTo>
                <a:lnTo>
                  <a:pt x="21819" y="100329"/>
                </a:lnTo>
                <a:lnTo>
                  <a:pt x="21966" y="100710"/>
                </a:lnTo>
                <a:lnTo>
                  <a:pt x="22960" y="102488"/>
                </a:lnTo>
                <a:lnTo>
                  <a:pt x="23509" y="103250"/>
                </a:lnTo>
                <a:lnTo>
                  <a:pt x="23824" y="103504"/>
                </a:lnTo>
                <a:lnTo>
                  <a:pt x="24689" y="104266"/>
                </a:lnTo>
                <a:lnTo>
                  <a:pt x="25908" y="104901"/>
                </a:lnTo>
                <a:lnTo>
                  <a:pt x="27048" y="105282"/>
                </a:lnTo>
                <a:lnTo>
                  <a:pt x="27560" y="105409"/>
                </a:lnTo>
                <a:lnTo>
                  <a:pt x="28857" y="105663"/>
                </a:lnTo>
                <a:lnTo>
                  <a:pt x="28267" y="109092"/>
                </a:lnTo>
                <a:lnTo>
                  <a:pt x="28175" y="109981"/>
                </a:lnTo>
                <a:lnTo>
                  <a:pt x="28070" y="115823"/>
                </a:lnTo>
                <a:lnTo>
                  <a:pt x="28189" y="116839"/>
                </a:lnTo>
                <a:lnTo>
                  <a:pt x="31098" y="122427"/>
                </a:lnTo>
                <a:lnTo>
                  <a:pt x="31924" y="123062"/>
                </a:lnTo>
                <a:lnTo>
                  <a:pt x="32356" y="123189"/>
                </a:lnTo>
                <a:lnTo>
                  <a:pt x="33143" y="123570"/>
                </a:lnTo>
                <a:lnTo>
                  <a:pt x="33889" y="123697"/>
                </a:lnTo>
                <a:lnTo>
                  <a:pt x="35501" y="123697"/>
                </a:lnTo>
                <a:lnTo>
                  <a:pt x="36681" y="123316"/>
                </a:lnTo>
                <a:lnTo>
                  <a:pt x="38765" y="122681"/>
                </a:lnTo>
                <a:lnTo>
                  <a:pt x="40612" y="121919"/>
                </a:lnTo>
                <a:lnTo>
                  <a:pt x="43561" y="120268"/>
                </a:lnTo>
                <a:lnTo>
                  <a:pt x="44701" y="119506"/>
                </a:lnTo>
                <a:lnTo>
                  <a:pt x="45213" y="118998"/>
                </a:lnTo>
                <a:lnTo>
                  <a:pt x="46077" y="118236"/>
                </a:lnTo>
                <a:lnTo>
                  <a:pt x="46431" y="117855"/>
                </a:lnTo>
                <a:lnTo>
                  <a:pt x="46746" y="117347"/>
                </a:lnTo>
                <a:lnTo>
                  <a:pt x="47532" y="116331"/>
                </a:lnTo>
                <a:lnTo>
                  <a:pt x="48043" y="115315"/>
                </a:lnTo>
                <a:lnTo>
                  <a:pt x="48273" y="114680"/>
                </a:lnTo>
                <a:lnTo>
                  <a:pt x="48475" y="113918"/>
                </a:lnTo>
                <a:lnTo>
                  <a:pt x="48475" y="113664"/>
                </a:lnTo>
                <a:lnTo>
                  <a:pt x="53532" y="113664"/>
                </a:lnTo>
                <a:lnTo>
                  <a:pt x="59433" y="103504"/>
                </a:lnTo>
                <a:lnTo>
                  <a:pt x="59339" y="101218"/>
                </a:lnTo>
                <a:lnTo>
                  <a:pt x="59098" y="99821"/>
                </a:lnTo>
                <a:close/>
              </a:path>
              <a:path w="148590" h="123825">
                <a:moveTo>
                  <a:pt x="53532" y="113664"/>
                </a:moveTo>
                <a:lnTo>
                  <a:pt x="48475" y="113664"/>
                </a:lnTo>
                <a:lnTo>
                  <a:pt x="50559" y="113918"/>
                </a:lnTo>
                <a:lnTo>
                  <a:pt x="52368" y="113918"/>
                </a:lnTo>
                <a:lnTo>
                  <a:pt x="53158" y="113791"/>
                </a:lnTo>
                <a:lnTo>
                  <a:pt x="53532" y="113664"/>
                </a:lnTo>
                <a:close/>
              </a:path>
              <a:path w="148590" h="123825">
                <a:moveTo>
                  <a:pt x="31963" y="72135"/>
                </a:moveTo>
                <a:lnTo>
                  <a:pt x="25004" y="72135"/>
                </a:lnTo>
                <a:lnTo>
                  <a:pt x="21112" y="72516"/>
                </a:lnTo>
                <a:lnTo>
                  <a:pt x="18202" y="72897"/>
                </a:lnTo>
                <a:lnTo>
                  <a:pt x="17455" y="73151"/>
                </a:lnTo>
                <a:lnTo>
                  <a:pt x="16158" y="73532"/>
                </a:lnTo>
                <a:lnTo>
                  <a:pt x="15174" y="74040"/>
                </a:lnTo>
                <a:lnTo>
                  <a:pt x="14782" y="74167"/>
                </a:lnTo>
                <a:lnTo>
                  <a:pt x="14192" y="74675"/>
                </a:lnTo>
                <a:lnTo>
                  <a:pt x="13681" y="75310"/>
                </a:lnTo>
                <a:lnTo>
                  <a:pt x="13529" y="76961"/>
                </a:lnTo>
                <a:lnTo>
                  <a:pt x="13406" y="77596"/>
                </a:lnTo>
                <a:lnTo>
                  <a:pt x="14035" y="82803"/>
                </a:lnTo>
                <a:lnTo>
                  <a:pt x="14349" y="83184"/>
                </a:lnTo>
                <a:lnTo>
                  <a:pt x="12109" y="83565"/>
                </a:lnTo>
                <a:lnTo>
                  <a:pt x="9986" y="84073"/>
                </a:lnTo>
                <a:lnTo>
                  <a:pt x="8098" y="84454"/>
                </a:lnTo>
                <a:lnTo>
                  <a:pt x="6447" y="84962"/>
                </a:lnTo>
                <a:lnTo>
                  <a:pt x="5032" y="85597"/>
                </a:lnTo>
                <a:lnTo>
                  <a:pt x="3813" y="86105"/>
                </a:lnTo>
                <a:lnTo>
                  <a:pt x="0" y="92201"/>
                </a:lnTo>
                <a:lnTo>
                  <a:pt x="156" y="92963"/>
                </a:lnTo>
                <a:lnTo>
                  <a:pt x="9357" y="100964"/>
                </a:lnTo>
                <a:lnTo>
                  <a:pt x="11007" y="101345"/>
                </a:lnTo>
                <a:lnTo>
                  <a:pt x="11794" y="101472"/>
                </a:lnTo>
                <a:lnTo>
                  <a:pt x="13248" y="101599"/>
                </a:lnTo>
                <a:lnTo>
                  <a:pt x="16433" y="101599"/>
                </a:lnTo>
                <a:lnTo>
                  <a:pt x="17534" y="101345"/>
                </a:lnTo>
                <a:lnTo>
                  <a:pt x="18477" y="101218"/>
                </a:lnTo>
                <a:lnTo>
                  <a:pt x="19303" y="100964"/>
                </a:lnTo>
                <a:lnTo>
                  <a:pt x="20011" y="100710"/>
                </a:lnTo>
                <a:lnTo>
                  <a:pt x="21387" y="100075"/>
                </a:lnTo>
                <a:lnTo>
                  <a:pt x="21663" y="99821"/>
                </a:lnTo>
                <a:lnTo>
                  <a:pt x="59098" y="99821"/>
                </a:lnTo>
                <a:lnTo>
                  <a:pt x="58310" y="95249"/>
                </a:lnTo>
                <a:lnTo>
                  <a:pt x="66034" y="95249"/>
                </a:lnTo>
                <a:lnTo>
                  <a:pt x="66325" y="94995"/>
                </a:lnTo>
                <a:lnTo>
                  <a:pt x="66681" y="94487"/>
                </a:lnTo>
                <a:lnTo>
                  <a:pt x="66992" y="93852"/>
                </a:lnTo>
                <a:lnTo>
                  <a:pt x="67268" y="93344"/>
                </a:lnTo>
                <a:lnTo>
                  <a:pt x="67560" y="92201"/>
                </a:lnTo>
                <a:lnTo>
                  <a:pt x="67673" y="91566"/>
                </a:lnTo>
                <a:lnTo>
                  <a:pt x="67791" y="90169"/>
                </a:lnTo>
                <a:lnTo>
                  <a:pt x="67679" y="87248"/>
                </a:lnTo>
                <a:lnTo>
                  <a:pt x="67554" y="86105"/>
                </a:lnTo>
                <a:lnTo>
                  <a:pt x="67242" y="84200"/>
                </a:lnTo>
                <a:lnTo>
                  <a:pt x="67120" y="83565"/>
                </a:lnTo>
                <a:lnTo>
                  <a:pt x="66909" y="82676"/>
                </a:lnTo>
                <a:lnTo>
                  <a:pt x="66698" y="81533"/>
                </a:lnTo>
                <a:lnTo>
                  <a:pt x="66573" y="80644"/>
                </a:lnTo>
                <a:lnTo>
                  <a:pt x="66681" y="76453"/>
                </a:lnTo>
                <a:lnTo>
                  <a:pt x="66877" y="75564"/>
                </a:lnTo>
                <a:lnTo>
                  <a:pt x="67215" y="74675"/>
                </a:lnTo>
                <a:lnTo>
                  <a:pt x="67820" y="73532"/>
                </a:lnTo>
                <a:lnTo>
                  <a:pt x="68211" y="72897"/>
                </a:lnTo>
                <a:lnTo>
                  <a:pt x="68792" y="72262"/>
                </a:lnTo>
                <a:lnTo>
                  <a:pt x="34086" y="72262"/>
                </a:lnTo>
                <a:lnTo>
                  <a:pt x="31963" y="72135"/>
                </a:lnTo>
                <a:close/>
              </a:path>
              <a:path w="148590" h="123825">
                <a:moveTo>
                  <a:pt x="66034" y="95249"/>
                </a:moveTo>
                <a:lnTo>
                  <a:pt x="58310" y="95249"/>
                </a:lnTo>
                <a:lnTo>
                  <a:pt x="59529" y="95757"/>
                </a:lnTo>
                <a:lnTo>
                  <a:pt x="60621" y="96138"/>
                </a:lnTo>
                <a:lnTo>
                  <a:pt x="62553" y="96392"/>
                </a:lnTo>
                <a:lnTo>
                  <a:pt x="63381" y="96392"/>
                </a:lnTo>
                <a:lnTo>
                  <a:pt x="64795" y="96138"/>
                </a:lnTo>
                <a:lnTo>
                  <a:pt x="65382" y="95757"/>
                </a:lnTo>
                <a:lnTo>
                  <a:pt x="66034" y="95249"/>
                </a:lnTo>
                <a:close/>
              </a:path>
              <a:path w="148590" h="123825">
                <a:moveTo>
                  <a:pt x="102638" y="69087"/>
                </a:moveTo>
                <a:lnTo>
                  <a:pt x="74595" y="76453"/>
                </a:lnTo>
                <a:lnTo>
                  <a:pt x="74708" y="77596"/>
                </a:lnTo>
                <a:lnTo>
                  <a:pt x="74892" y="78612"/>
                </a:lnTo>
                <a:lnTo>
                  <a:pt x="75053" y="79120"/>
                </a:lnTo>
                <a:lnTo>
                  <a:pt x="74743" y="79374"/>
                </a:lnTo>
                <a:lnTo>
                  <a:pt x="70810" y="86867"/>
                </a:lnTo>
                <a:lnTo>
                  <a:pt x="70978" y="87375"/>
                </a:lnTo>
                <a:lnTo>
                  <a:pt x="81309" y="91185"/>
                </a:lnTo>
                <a:lnTo>
                  <a:pt x="82528" y="90931"/>
                </a:lnTo>
                <a:lnTo>
                  <a:pt x="87304" y="85724"/>
                </a:lnTo>
                <a:lnTo>
                  <a:pt x="87197" y="83692"/>
                </a:lnTo>
                <a:lnTo>
                  <a:pt x="86967" y="82930"/>
                </a:lnTo>
                <a:lnTo>
                  <a:pt x="86300" y="81787"/>
                </a:lnTo>
                <a:lnTo>
                  <a:pt x="85978" y="81533"/>
                </a:lnTo>
                <a:lnTo>
                  <a:pt x="85196" y="80771"/>
                </a:lnTo>
                <a:lnTo>
                  <a:pt x="84724" y="80517"/>
                </a:lnTo>
                <a:lnTo>
                  <a:pt x="83586" y="80009"/>
                </a:lnTo>
                <a:lnTo>
                  <a:pt x="82919" y="79755"/>
                </a:lnTo>
                <a:lnTo>
                  <a:pt x="81378" y="79501"/>
                </a:lnTo>
                <a:lnTo>
                  <a:pt x="80627" y="78231"/>
                </a:lnTo>
                <a:lnTo>
                  <a:pt x="80431" y="77850"/>
                </a:lnTo>
                <a:lnTo>
                  <a:pt x="80339" y="77596"/>
                </a:lnTo>
                <a:lnTo>
                  <a:pt x="80108" y="76453"/>
                </a:lnTo>
                <a:lnTo>
                  <a:pt x="80150" y="74675"/>
                </a:lnTo>
                <a:lnTo>
                  <a:pt x="80239" y="74294"/>
                </a:lnTo>
                <a:lnTo>
                  <a:pt x="80481" y="73532"/>
                </a:lnTo>
                <a:lnTo>
                  <a:pt x="81102" y="72262"/>
                </a:lnTo>
                <a:lnTo>
                  <a:pt x="81654" y="71373"/>
                </a:lnTo>
                <a:lnTo>
                  <a:pt x="114227" y="71374"/>
                </a:lnTo>
                <a:lnTo>
                  <a:pt x="114451" y="70993"/>
                </a:lnTo>
                <a:lnTo>
                  <a:pt x="114837" y="70231"/>
                </a:lnTo>
                <a:lnTo>
                  <a:pt x="105320" y="70231"/>
                </a:lnTo>
                <a:lnTo>
                  <a:pt x="102638" y="69087"/>
                </a:lnTo>
                <a:close/>
              </a:path>
              <a:path w="148590" h="123825">
                <a:moveTo>
                  <a:pt x="114227" y="71374"/>
                </a:moveTo>
                <a:lnTo>
                  <a:pt x="81654" y="71373"/>
                </a:lnTo>
                <a:lnTo>
                  <a:pt x="85357" y="72643"/>
                </a:lnTo>
                <a:lnTo>
                  <a:pt x="101548" y="78993"/>
                </a:lnTo>
                <a:lnTo>
                  <a:pt x="107528" y="81533"/>
                </a:lnTo>
                <a:lnTo>
                  <a:pt x="111024" y="82169"/>
                </a:lnTo>
                <a:lnTo>
                  <a:pt x="112876" y="82550"/>
                </a:lnTo>
                <a:lnTo>
                  <a:pt x="117441" y="83312"/>
                </a:lnTo>
                <a:lnTo>
                  <a:pt x="120074" y="83693"/>
                </a:lnTo>
                <a:lnTo>
                  <a:pt x="122938" y="84201"/>
                </a:lnTo>
                <a:lnTo>
                  <a:pt x="129148" y="85090"/>
                </a:lnTo>
                <a:lnTo>
                  <a:pt x="132413" y="85471"/>
                </a:lnTo>
                <a:lnTo>
                  <a:pt x="135794" y="85725"/>
                </a:lnTo>
                <a:lnTo>
                  <a:pt x="139175" y="86106"/>
                </a:lnTo>
                <a:lnTo>
                  <a:pt x="142556" y="86233"/>
                </a:lnTo>
                <a:lnTo>
                  <a:pt x="145903" y="86487"/>
                </a:lnTo>
                <a:lnTo>
                  <a:pt x="145424" y="84836"/>
                </a:lnTo>
                <a:lnTo>
                  <a:pt x="147879" y="77343"/>
                </a:lnTo>
                <a:lnTo>
                  <a:pt x="137013" y="77343"/>
                </a:lnTo>
                <a:lnTo>
                  <a:pt x="113703" y="72263"/>
                </a:lnTo>
                <a:lnTo>
                  <a:pt x="114227" y="71374"/>
                </a:lnTo>
                <a:close/>
              </a:path>
              <a:path w="148590" h="123825">
                <a:moveTo>
                  <a:pt x="148214" y="76962"/>
                </a:moveTo>
                <a:lnTo>
                  <a:pt x="142395" y="77343"/>
                </a:lnTo>
                <a:lnTo>
                  <a:pt x="147879" y="77343"/>
                </a:lnTo>
                <a:lnTo>
                  <a:pt x="148214" y="76962"/>
                </a:lnTo>
                <a:close/>
              </a:path>
              <a:path w="148590" h="123825">
                <a:moveTo>
                  <a:pt x="42421" y="60324"/>
                </a:moveTo>
                <a:lnTo>
                  <a:pt x="41123" y="60324"/>
                </a:lnTo>
                <a:lnTo>
                  <a:pt x="38882" y="60451"/>
                </a:lnTo>
                <a:lnTo>
                  <a:pt x="37899" y="60578"/>
                </a:lnTo>
                <a:lnTo>
                  <a:pt x="36208" y="60705"/>
                </a:lnTo>
                <a:lnTo>
                  <a:pt x="32002" y="64515"/>
                </a:lnTo>
                <a:lnTo>
                  <a:pt x="31923" y="64896"/>
                </a:lnTo>
                <a:lnTo>
                  <a:pt x="31766" y="65404"/>
                </a:lnTo>
                <a:lnTo>
                  <a:pt x="31671" y="67944"/>
                </a:lnTo>
                <a:lnTo>
                  <a:pt x="31798" y="68579"/>
                </a:lnTo>
                <a:lnTo>
                  <a:pt x="68792" y="72262"/>
                </a:lnTo>
                <a:lnTo>
                  <a:pt x="69119" y="71881"/>
                </a:lnTo>
                <a:lnTo>
                  <a:pt x="70143" y="71119"/>
                </a:lnTo>
                <a:lnTo>
                  <a:pt x="71201" y="70484"/>
                </a:lnTo>
                <a:lnTo>
                  <a:pt x="72811" y="69722"/>
                </a:lnTo>
                <a:lnTo>
                  <a:pt x="73834" y="69468"/>
                </a:lnTo>
                <a:lnTo>
                  <a:pt x="74777" y="69341"/>
                </a:lnTo>
                <a:lnTo>
                  <a:pt x="76238" y="69087"/>
                </a:lnTo>
                <a:lnTo>
                  <a:pt x="102638" y="69087"/>
                </a:lnTo>
                <a:lnTo>
                  <a:pt x="101744" y="68706"/>
                </a:lnTo>
                <a:lnTo>
                  <a:pt x="98363" y="67436"/>
                </a:lnTo>
                <a:lnTo>
                  <a:pt x="95143" y="66166"/>
                </a:lnTo>
                <a:lnTo>
                  <a:pt x="92119" y="65150"/>
                </a:lnTo>
                <a:lnTo>
                  <a:pt x="89244" y="64261"/>
                </a:lnTo>
                <a:lnTo>
                  <a:pt x="86576" y="63499"/>
                </a:lnTo>
                <a:lnTo>
                  <a:pt x="84057" y="62737"/>
                </a:lnTo>
                <a:lnTo>
                  <a:pt x="81700" y="62229"/>
                </a:lnTo>
                <a:lnTo>
                  <a:pt x="81431" y="60832"/>
                </a:lnTo>
                <a:lnTo>
                  <a:pt x="48790" y="60832"/>
                </a:lnTo>
                <a:lnTo>
                  <a:pt x="45369" y="60451"/>
                </a:lnTo>
                <a:lnTo>
                  <a:pt x="43836" y="60451"/>
                </a:lnTo>
                <a:lnTo>
                  <a:pt x="42421" y="60324"/>
                </a:lnTo>
                <a:close/>
              </a:path>
              <a:path w="148590" h="123825">
                <a:moveTo>
                  <a:pt x="84011" y="0"/>
                </a:moveTo>
                <a:lnTo>
                  <a:pt x="83701" y="3936"/>
                </a:lnTo>
                <a:lnTo>
                  <a:pt x="82953" y="4444"/>
                </a:lnTo>
                <a:lnTo>
                  <a:pt x="81700" y="5841"/>
                </a:lnTo>
                <a:lnTo>
                  <a:pt x="79262" y="13715"/>
                </a:lnTo>
                <a:lnTo>
                  <a:pt x="79492" y="15874"/>
                </a:lnTo>
                <a:lnTo>
                  <a:pt x="79883" y="17779"/>
                </a:lnTo>
                <a:lnTo>
                  <a:pt x="80239" y="18922"/>
                </a:lnTo>
                <a:lnTo>
                  <a:pt x="80616" y="19938"/>
                </a:lnTo>
                <a:lnTo>
                  <a:pt x="81378" y="21716"/>
                </a:lnTo>
                <a:lnTo>
                  <a:pt x="80090" y="22351"/>
                </a:lnTo>
                <a:lnTo>
                  <a:pt x="79021" y="23113"/>
                </a:lnTo>
                <a:lnTo>
                  <a:pt x="78078" y="23748"/>
                </a:lnTo>
                <a:lnTo>
                  <a:pt x="77330" y="24637"/>
                </a:lnTo>
                <a:lnTo>
                  <a:pt x="75902" y="29971"/>
                </a:lnTo>
                <a:lnTo>
                  <a:pt x="76031" y="30733"/>
                </a:lnTo>
                <a:lnTo>
                  <a:pt x="85545" y="43941"/>
                </a:lnTo>
                <a:lnTo>
                  <a:pt x="85618" y="44195"/>
                </a:lnTo>
                <a:lnTo>
                  <a:pt x="84644" y="45719"/>
                </a:lnTo>
                <a:lnTo>
                  <a:pt x="84249" y="46735"/>
                </a:lnTo>
                <a:lnTo>
                  <a:pt x="84057" y="47370"/>
                </a:lnTo>
                <a:lnTo>
                  <a:pt x="83937" y="49148"/>
                </a:lnTo>
                <a:lnTo>
                  <a:pt x="84057" y="49910"/>
                </a:lnTo>
                <a:lnTo>
                  <a:pt x="95224" y="59054"/>
                </a:lnTo>
                <a:lnTo>
                  <a:pt x="95925" y="59562"/>
                </a:lnTo>
                <a:lnTo>
                  <a:pt x="97224" y="60451"/>
                </a:lnTo>
                <a:lnTo>
                  <a:pt x="98961" y="61848"/>
                </a:lnTo>
                <a:lnTo>
                  <a:pt x="99984" y="62737"/>
                </a:lnTo>
                <a:lnTo>
                  <a:pt x="100881" y="63753"/>
                </a:lnTo>
                <a:lnTo>
                  <a:pt x="101709" y="64642"/>
                </a:lnTo>
                <a:lnTo>
                  <a:pt x="105320" y="70231"/>
                </a:lnTo>
                <a:lnTo>
                  <a:pt x="114837" y="70231"/>
                </a:lnTo>
                <a:lnTo>
                  <a:pt x="118970" y="55499"/>
                </a:lnTo>
                <a:lnTo>
                  <a:pt x="118855" y="51816"/>
                </a:lnTo>
                <a:lnTo>
                  <a:pt x="118533" y="49530"/>
                </a:lnTo>
                <a:lnTo>
                  <a:pt x="118027" y="47625"/>
                </a:lnTo>
                <a:lnTo>
                  <a:pt x="117832" y="47117"/>
                </a:lnTo>
                <a:lnTo>
                  <a:pt x="117625" y="46355"/>
                </a:lnTo>
                <a:lnTo>
                  <a:pt x="121489" y="41529"/>
                </a:lnTo>
                <a:lnTo>
                  <a:pt x="121880" y="41402"/>
                </a:lnTo>
                <a:lnTo>
                  <a:pt x="125537" y="35179"/>
                </a:lnTo>
                <a:lnTo>
                  <a:pt x="117234" y="26035"/>
                </a:lnTo>
                <a:lnTo>
                  <a:pt x="115037" y="25146"/>
                </a:lnTo>
                <a:lnTo>
                  <a:pt x="112795" y="24130"/>
                </a:lnTo>
                <a:lnTo>
                  <a:pt x="111691" y="23749"/>
                </a:lnTo>
                <a:lnTo>
                  <a:pt x="109380" y="22606"/>
                </a:lnTo>
                <a:lnTo>
                  <a:pt x="108230" y="21971"/>
                </a:lnTo>
                <a:lnTo>
                  <a:pt x="100410" y="18542"/>
                </a:lnTo>
                <a:lnTo>
                  <a:pt x="95891" y="13716"/>
                </a:lnTo>
                <a:lnTo>
                  <a:pt x="93453" y="11430"/>
                </a:lnTo>
                <a:lnTo>
                  <a:pt x="92268" y="10160"/>
                </a:lnTo>
                <a:lnTo>
                  <a:pt x="89991" y="7620"/>
                </a:lnTo>
                <a:lnTo>
                  <a:pt x="87875" y="4826"/>
                </a:lnTo>
                <a:lnTo>
                  <a:pt x="86852" y="3429"/>
                </a:lnTo>
                <a:lnTo>
                  <a:pt x="84011" y="0"/>
                </a:lnTo>
                <a:close/>
              </a:path>
              <a:path w="148590" h="123825">
                <a:moveTo>
                  <a:pt x="58459" y="57911"/>
                </a:moveTo>
                <a:lnTo>
                  <a:pt x="56021" y="57911"/>
                </a:lnTo>
                <a:lnTo>
                  <a:pt x="54607" y="58038"/>
                </a:lnTo>
                <a:lnTo>
                  <a:pt x="53974" y="58292"/>
                </a:lnTo>
                <a:lnTo>
                  <a:pt x="52249" y="58673"/>
                </a:lnTo>
                <a:lnTo>
                  <a:pt x="51306" y="59181"/>
                </a:lnTo>
                <a:lnTo>
                  <a:pt x="50520" y="59562"/>
                </a:lnTo>
                <a:lnTo>
                  <a:pt x="49891" y="59943"/>
                </a:lnTo>
                <a:lnTo>
                  <a:pt x="49065" y="60578"/>
                </a:lnTo>
                <a:lnTo>
                  <a:pt x="48790" y="60832"/>
                </a:lnTo>
                <a:lnTo>
                  <a:pt x="81431" y="60832"/>
                </a:lnTo>
                <a:lnTo>
                  <a:pt x="81382" y="60578"/>
                </a:lnTo>
                <a:lnTo>
                  <a:pt x="71638" y="60578"/>
                </a:lnTo>
                <a:lnTo>
                  <a:pt x="68993" y="60451"/>
                </a:lnTo>
                <a:lnTo>
                  <a:pt x="68096" y="60451"/>
                </a:lnTo>
                <a:lnTo>
                  <a:pt x="66877" y="59943"/>
                </a:lnTo>
                <a:lnTo>
                  <a:pt x="64519" y="59181"/>
                </a:lnTo>
                <a:lnTo>
                  <a:pt x="62312" y="58546"/>
                </a:lnTo>
                <a:lnTo>
                  <a:pt x="61288" y="58292"/>
                </a:lnTo>
                <a:lnTo>
                  <a:pt x="58459" y="57911"/>
                </a:lnTo>
                <a:close/>
              </a:path>
              <a:path w="148590" h="123825">
                <a:moveTo>
                  <a:pt x="75517" y="44576"/>
                </a:moveTo>
                <a:lnTo>
                  <a:pt x="45252" y="44576"/>
                </a:lnTo>
                <a:lnTo>
                  <a:pt x="49733" y="45211"/>
                </a:lnTo>
                <a:lnTo>
                  <a:pt x="52962" y="45973"/>
                </a:lnTo>
                <a:lnTo>
                  <a:pt x="62231" y="49529"/>
                </a:lnTo>
                <a:lnTo>
                  <a:pt x="62829" y="49910"/>
                </a:lnTo>
                <a:lnTo>
                  <a:pt x="63887" y="50672"/>
                </a:lnTo>
                <a:lnTo>
                  <a:pt x="64393" y="51180"/>
                </a:lnTo>
                <a:lnTo>
                  <a:pt x="64864" y="51561"/>
                </a:lnTo>
                <a:lnTo>
                  <a:pt x="71638" y="60578"/>
                </a:lnTo>
                <a:lnTo>
                  <a:pt x="81382" y="60578"/>
                </a:lnTo>
                <a:lnTo>
                  <a:pt x="75700" y="45973"/>
                </a:lnTo>
                <a:lnTo>
                  <a:pt x="75596" y="45719"/>
                </a:lnTo>
                <a:lnTo>
                  <a:pt x="75517" y="44576"/>
                </a:lnTo>
                <a:close/>
              </a:path>
              <a:path w="148590" h="123825">
                <a:moveTo>
                  <a:pt x="58896" y="15366"/>
                </a:moveTo>
                <a:lnTo>
                  <a:pt x="58068" y="16382"/>
                </a:lnTo>
                <a:lnTo>
                  <a:pt x="56573" y="18033"/>
                </a:lnTo>
                <a:lnTo>
                  <a:pt x="55872" y="18668"/>
                </a:lnTo>
                <a:lnTo>
                  <a:pt x="54607" y="19938"/>
                </a:lnTo>
                <a:lnTo>
                  <a:pt x="53583" y="20700"/>
                </a:lnTo>
                <a:lnTo>
                  <a:pt x="52407" y="22224"/>
                </a:lnTo>
                <a:lnTo>
                  <a:pt x="52914" y="23748"/>
                </a:lnTo>
                <a:lnTo>
                  <a:pt x="53549" y="26415"/>
                </a:lnTo>
                <a:lnTo>
                  <a:pt x="53815" y="27939"/>
                </a:lnTo>
                <a:lnTo>
                  <a:pt x="54065" y="29717"/>
                </a:lnTo>
                <a:lnTo>
                  <a:pt x="54101" y="34797"/>
                </a:lnTo>
                <a:lnTo>
                  <a:pt x="53974" y="36067"/>
                </a:lnTo>
                <a:lnTo>
                  <a:pt x="42656" y="39242"/>
                </a:lnTo>
                <a:lnTo>
                  <a:pt x="38450" y="39242"/>
                </a:lnTo>
                <a:lnTo>
                  <a:pt x="38002" y="40131"/>
                </a:lnTo>
                <a:lnTo>
                  <a:pt x="37304" y="41782"/>
                </a:lnTo>
                <a:lnTo>
                  <a:pt x="36720" y="43433"/>
                </a:lnTo>
                <a:lnTo>
                  <a:pt x="36312" y="45084"/>
                </a:lnTo>
                <a:lnTo>
                  <a:pt x="36091" y="46354"/>
                </a:lnTo>
                <a:lnTo>
                  <a:pt x="36759" y="45973"/>
                </a:lnTo>
                <a:lnTo>
                  <a:pt x="38253" y="45338"/>
                </a:lnTo>
                <a:lnTo>
                  <a:pt x="39079" y="45084"/>
                </a:lnTo>
                <a:lnTo>
                  <a:pt x="40769" y="44703"/>
                </a:lnTo>
                <a:lnTo>
                  <a:pt x="42500" y="44576"/>
                </a:lnTo>
                <a:lnTo>
                  <a:pt x="75517" y="44576"/>
                </a:lnTo>
                <a:lnTo>
                  <a:pt x="75307" y="42544"/>
                </a:lnTo>
                <a:lnTo>
                  <a:pt x="74777" y="39623"/>
                </a:lnTo>
                <a:lnTo>
                  <a:pt x="74493" y="38353"/>
                </a:lnTo>
                <a:lnTo>
                  <a:pt x="69269" y="38353"/>
                </a:lnTo>
                <a:lnTo>
                  <a:pt x="68763" y="37591"/>
                </a:lnTo>
                <a:lnTo>
                  <a:pt x="68487" y="37337"/>
                </a:lnTo>
                <a:lnTo>
                  <a:pt x="68211" y="36956"/>
                </a:lnTo>
                <a:lnTo>
                  <a:pt x="67038" y="35940"/>
                </a:lnTo>
                <a:lnTo>
                  <a:pt x="65853" y="35178"/>
                </a:lnTo>
                <a:lnTo>
                  <a:pt x="65267" y="34924"/>
                </a:lnTo>
                <a:lnTo>
                  <a:pt x="64669" y="34797"/>
                </a:lnTo>
                <a:lnTo>
                  <a:pt x="63220" y="34416"/>
                </a:lnTo>
                <a:lnTo>
                  <a:pt x="62036" y="34416"/>
                </a:lnTo>
                <a:lnTo>
                  <a:pt x="61824" y="31749"/>
                </a:lnTo>
                <a:lnTo>
                  <a:pt x="61279" y="27177"/>
                </a:lnTo>
                <a:lnTo>
                  <a:pt x="60817" y="24002"/>
                </a:lnTo>
                <a:lnTo>
                  <a:pt x="60035" y="19811"/>
                </a:lnTo>
                <a:lnTo>
                  <a:pt x="59530" y="17779"/>
                </a:lnTo>
                <a:lnTo>
                  <a:pt x="58896" y="15366"/>
                </a:lnTo>
                <a:close/>
              </a:path>
              <a:path w="148590" h="123825">
                <a:moveTo>
                  <a:pt x="72454" y="32638"/>
                </a:moveTo>
                <a:lnTo>
                  <a:pt x="69269" y="33146"/>
                </a:lnTo>
                <a:lnTo>
                  <a:pt x="69505" y="33781"/>
                </a:lnTo>
                <a:lnTo>
                  <a:pt x="69706" y="34416"/>
                </a:lnTo>
                <a:lnTo>
                  <a:pt x="69678" y="36702"/>
                </a:lnTo>
                <a:lnTo>
                  <a:pt x="69457" y="37718"/>
                </a:lnTo>
                <a:lnTo>
                  <a:pt x="69269" y="38353"/>
                </a:lnTo>
                <a:lnTo>
                  <a:pt x="74493" y="38353"/>
                </a:lnTo>
                <a:lnTo>
                  <a:pt x="73705" y="35686"/>
                </a:lnTo>
                <a:lnTo>
                  <a:pt x="72857" y="33400"/>
                </a:lnTo>
                <a:lnTo>
                  <a:pt x="72535" y="32892"/>
                </a:lnTo>
                <a:lnTo>
                  <a:pt x="72454" y="3263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95707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5232" y="15191"/>
                </a:moveTo>
                <a:lnTo>
                  <a:pt x="0" y="18793"/>
                </a:lnTo>
                <a:lnTo>
                  <a:pt x="2242" y="19185"/>
                </a:lnTo>
                <a:lnTo>
                  <a:pt x="15846" y="20046"/>
                </a:lnTo>
                <a:lnTo>
                  <a:pt x="19031" y="19890"/>
                </a:lnTo>
                <a:lnTo>
                  <a:pt x="20676" y="19772"/>
                </a:lnTo>
                <a:lnTo>
                  <a:pt x="22366" y="19615"/>
                </a:lnTo>
                <a:lnTo>
                  <a:pt x="22884" y="19068"/>
                </a:lnTo>
                <a:lnTo>
                  <a:pt x="24574" y="17501"/>
                </a:lnTo>
                <a:lnTo>
                  <a:pt x="26184" y="16209"/>
                </a:lnTo>
                <a:lnTo>
                  <a:pt x="9245" y="16209"/>
                </a:lnTo>
                <a:lnTo>
                  <a:pt x="8693" y="16171"/>
                </a:lnTo>
                <a:lnTo>
                  <a:pt x="7474" y="15936"/>
                </a:lnTo>
                <a:lnTo>
                  <a:pt x="6014" y="15505"/>
                </a:lnTo>
                <a:lnTo>
                  <a:pt x="5232" y="15191"/>
                </a:lnTo>
                <a:close/>
              </a:path>
              <a:path w="40004" h="20320">
                <a:moveTo>
                  <a:pt x="22387" y="19615"/>
                </a:moveTo>
                <a:close/>
              </a:path>
              <a:path w="40004" h="20320">
                <a:moveTo>
                  <a:pt x="32670" y="0"/>
                </a:moveTo>
                <a:lnTo>
                  <a:pt x="31693" y="0"/>
                </a:lnTo>
                <a:lnTo>
                  <a:pt x="30704" y="79"/>
                </a:lnTo>
                <a:lnTo>
                  <a:pt x="30278" y="156"/>
                </a:lnTo>
                <a:lnTo>
                  <a:pt x="30117" y="274"/>
                </a:lnTo>
                <a:lnTo>
                  <a:pt x="29069" y="901"/>
                </a:lnTo>
                <a:lnTo>
                  <a:pt x="15766" y="5833"/>
                </a:lnTo>
                <a:lnTo>
                  <a:pt x="15731" y="6970"/>
                </a:lnTo>
                <a:lnTo>
                  <a:pt x="13523" y="11824"/>
                </a:lnTo>
                <a:lnTo>
                  <a:pt x="13474" y="12500"/>
                </a:lnTo>
                <a:lnTo>
                  <a:pt x="9751" y="16209"/>
                </a:lnTo>
                <a:lnTo>
                  <a:pt x="26184" y="16209"/>
                </a:lnTo>
                <a:lnTo>
                  <a:pt x="27300" y="15348"/>
                </a:lnTo>
                <a:lnTo>
                  <a:pt x="28979" y="14212"/>
                </a:lnTo>
                <a:lnTo>
                  <a:pt x="31829" y="12500"/>
                </a:lnTo>
                <a:lnTo>
                  <a:pt x="32912" y="11942"/>
                </a:lnTo>
                <a:lnTo>
                  <a:pt x="33409" y="11942"/>
                </a:lnTo>
                <a:lnTo>
                  <a:pt x="34475" y="11159"/>
                </a:lnTo>
                <a:lnTo>
                  <a:pt x="38926" y="4660"/>
                </a:lnTo>
                <a:lnTo>
                  <a:pt x="38408" y="4268"/>
                </a:lnTo>
                <a:lnTo>
                  <a:pt x="32716" y="2271"/>
                </a:lnTo>
                <a:lnTo>
                  <a:pt x="39385" y="2271"/>
                </a:lnTo>
                <a:lnTo>
                  <a:pt x="33257" y="40"/>
                </a:lnTo>
                <a:lnTo>
                  <a:pt x="32670" y="0"/>
                </a:lnTo>
                <a:close/>
              </a:path>
              <a:path w="40004" h="20320">
                <a:moveTo>
                  <a:pt x="32540" y="12500"/>
                </a:moveTo>
                <a:lnTo>
                  <a:pt x="32245" y="12685"/>
                </a:lnTo>
                <a:lnTo>
                  <a:pt x="32521" y="12529"/>
                </a:lnTo>
                <a:close/>
              </a:path>
              <a:path w="40004" h="20320">
                <a:moveTo>
                  <a:pt x="33409" y="11942"/>
                </a:moveTo>
                <a:lnTo>
                  <a:pt x="32912" y="11942"/>
                </a:lnTo>
                <a:lnTo>
                  <a:pt x="32540" y="12500"/>
                </a:lnTo>
                <a:lnTo>
                  <a:pt x="33409" y="11942"/>
                </a:lnTo>
                <a:close/>
              </a:path>
              <a:path w="40004" h="20320">
                <a:moveTo>
                  <a:pt x="39385" y="2271"/>
                </a:moveTo>
                <a:lnTo>
                  <a:pt x="32716" y="2271"/>
                </a:lnTo>
                <a:lnTo>
                  <a:pt x="33417" y="2350"/>
                </a:lnTo>
                <a:lnTo>
                  <a:pt x="34165" y="2466"/>
                </a:lnTo>
                <a:lnTo>
                  <a:pt x="38926" y="4660"/>
                </a:lnTo>
                <a:lnTo>
                  <a:pt x="39295" y="2819"/>
                </a:lnTo>
                <a:lnTo>
                  <a:pt x="39385" y="2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28170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0" y="20007"/>
                </a:moveTo>
                <a:lnTo>
                  <a:pt x="1138" y="26585"/>
                </a:lnTo>
                <a:lnTo>
                  <a:pt x="4082" y="27798"/>
                </a:lnTo>
                <a:lnTo>
                  <a:pt x="4944" y="27994"/>
                </a:lnTo>
                <a:lnTo>
                  <a:pt x="6290" y="28386"/>
                </a:lnTo>
                <a:lnTo>
                  <a:pt x="41674" y="33828"/>
                </a:lnTo>
                <a:lnTo>
                  <a:pt x="45090" y="33750"/>
                </a:lnTo>
                <a:lnTo>
                  <a:pt x="46746" y="33632"/>
                </a:lnTo>
                <a:lnTo>
                  <a:pt x="46455" y="32379"/>
                </a:lnTo>
                <a:lnTo>
                  <a:pt x="46576" y="29365"/>
                </a:lnTo>
                <a:lnTo>
                  <a:pt x="59671" y="23296"/>
                </a:lnTo>
                <a:lnTo>
                  <a:pt x="64467" y="23296"/>
                </a:lnTo>
                <a:lnTo>
                  <a:pt x="64467" y="22670"/>
                </a:lnTo>
                <a:lnTo>
                  <a:pt x="64647" y="21143"/>
                </a:lnTo>
                <a:lnTo>
                  <a:pt x="4243" y="21143"/>
                </a:lnTo>
                <a:lnTo>
                  <a:pt x="3334" y="21064"/>
                </a:lnTo>
                <a:lnTo>
                  <a:pt x="2311" y="20829"/>
                </a:lnTo>
                <a:lnTo>
                  <a:pt x="1218" y="20477"/>
                </a:lnTo>
                <a:lnTo>
                  <a:pt x="0" y="20007"/>
                </a:lnTo>
                <a:close/>
              </a:path>
              <a:path w="90170" h="34290">
                <a:moveTo>
                  <a:pt x="64467" y="23296"/>
                </a:moveTo>
                <a:lnTo>
                  <a:pt x="61212" y="23296"/>
                </a:lnTo>
                <a:lnTo>
                  <a:pt x="64467" y="23453"/>
                </a:lnTo>
                <a:lnTo>
                  <a:pt x="64467" y="23296"/>
                </a:lnTo>
                <a:close/>
              </a:path>
              <a:path w="90170" h="34290">
                <a:moveTo>
                  <a:pt x="8682" y="0"/>
                </a:moveTo>
                <a:lnTo>
                  <a:pt x="8416" y="940"/>
                </a:lnTo>
                <a:lnTo>
                  <a:pt x="8301" y="1644"/>
                </a:lnTo>
                <a:lnTo>
                  <a:pt x="8190" y="4542"/>
                </a:lnTo>
                <a:lnTo>
                  <a:pt x="8312" y="5872"/>
                </a:lnTo>
                <a:lnTo>
                  <a:pt x="8647" y="7674"/>
                </a:lnTo>
                <a:lnTo>
                  <a:pt x="8857" y="8496"/>
                </a:lnTo>
                <a:lnTo>
                  <a:pt x="9213" y="10532"/>
                </a:lnTo>
                <a:lnTo>
                  <a:pt x="9335" y="11589"/>
                </a:lnTo>
                <a:lnTo>
                  <a:pt x="9448" y="15348"/>
                </a:lnTo>
                <a:lnTo>
                  <a:pt x="9323" y="16640"/>
                </a:lnTo>
                <a:lnTo>
                  <a:pt x="5071" y="21143"/>
                </a:lnTo>
                <a:lnTo>
                  <a:pt x="64647" y="21143"/>
                </a:lnTo>
                <a:lnTo>
                  <a:pt x="68280" y="15936"/>
                </a:lnTo>
                <a:lnTo>
                  <a:pt x="21734" y="15936"/>
                </a:lnTo>
                <a:lnTo>
                  <a:pt x="12500" y="11589"/>
                </a:lnTo>
                <a:lnTo>
                  <a:pt x="12534" y="9592"/>
                </a:lnTo>
                <a:lnTo>
                  <a:pt x="16640" y="3993"/>
                </a:lnTo>
                <a:lnTo>
                  <a:pt x="16521" y="3054"/>
                </a:lnTo>
                <a:lnTo>
                  <a:pt x="16431" y="2584"/>
                </a:lnTo>
                <a:lnTo>
                  <a:pt x="16305" y="1448"/>
                </a:lnTo>
                <a:lnTo>
                  <a:pt x="16237" y="430"/>
                </a:lnTo>
                <a:lnTo>
                  <a:pt x="15329" y="391"/>
                </a:lnTo>
                <a:lnTo>
                  <a:pt x="13443" y="234"/>
                </a:lnTo>
                <a:lnTo>
                  <a:pt x="11557" y="156"/>
                </a:lnTo>
                <a:lnTo>
                  <a:pt x="10568" y="79"/>
                </a:lnTo>
                <a:lnTo>
                  <a:pt x="8682" y="0"/>
                </a:lnTo>
                <a:close/>
              </a:path>
              <a:path w="90170" h="34290">
                <a:moveTo>
                  <a:pt x="89056" y="14643"/>
                </a:moveTo>
                <a:lnTo>
                  <a:pt x="74103" y="14643"/>
                </a:lnTo>
                <a:lnTo>
                  <a:pt x="74770" y="14683"/>
                </a:lnTo>
                <a:lnTo>
                  <a:pt x="75483" y="14761"/>
                </a:lnTo>
                <a:lnTo>
                  <a:pt x="80635" y="16522"/>
                </a:lnTo>
                <a:lnTo>
                  <a:pt x="81222" y="16875"/>
                </a:lnTo>
                <a:lnTo>
                  <a:pt x="84050" y="17501"/>
                </a:lnTo>
                <a:lnTo>
                  <a:pt x="84717" y="17462"/>
                </a:lnTo>
                <a:lnTo>
                  <a:pt x="85936" y="17228"/>
                </a:lnTo>
                <a:lnTo>
                  <a:pt x="87707" y="16640"/>
                </a:lnTo>
                <a:lnTo>
                  <a:pt x="89639" y="15661"/>
                </a:lnTo>
                <a:lnTo>
                  <a:pt x="89217" y="14957"/>
                </a:lnTo>
                <a:lnTo>
                  <a:pt x="89056" y="14643"/>
                </a:lnTo>
                <a:close/>
              </a:path>
              <a:path w="90170" h="34290">
                <a:moveTo>
                  <a:pt x="21780" y="940"/>
                </a:moveTo>
                <a:lnTo>
                  <a:pt x="24609" y="4542"/>
                </a:lnTo>
                <a:lnTo>
                  <a:pt x="25276" y="4776"/>
                </a:lnTo>
                <a:lnTo>
                  <a:pt x="29025" y="10180"/>
                </a:lnTo>
                <a:lnTo>
                  <a:pt x="28906" y="11041"/>
                </a:lnTo>
                <a:lnTo>
                  <a:pt x="22366" y="15936"/>
                </a:lnTo>
                <a:lnTo>
                  <a:pt x="68280" y="15936"/>
                </a:lnTo>
                <a:lnTo>
                  <a:pt x="69308" y="15426"/>
                </a:lnTo>
                <a:lnTo>
                  <a:pt x="70055" y="15152"/>
                </a:lnTo>
                <a:lnTo>
                  <a:pt x="71389" y="14839"/>
                </a:lnTo>
                <a:lnTo>
                  <a:pt x="72332" y="14722"/>
                </a:lnTo>
                <a:lnTo>
                  <a:pt x="72689" y="14722"/>
                </a:lnTo>
                <a:lnTo>
                  <a:pt x="73402" y="14643"/>
                </a:lnTo>
                <a:lnTo>
                  <a:pt x="89056" y="14643"/>
                </a:lnTo>
                <a:lnTo>
                  <a:pt x="88585" y="13704"/>
                </a:lnTo>
                <a:lnTo>
                  <a:pt x="87592" y="11237"/>
                </a:lnTo>
                <a:lnTo>
                  <a:pt x="54565" y="7243"/>
                </a:lnTo>
                <a:lnTo>
                  <a:pt x="52714" y="6929"/>
                </a:lnTo>
                <a:lnTo>
                  <a:pt x="51265" y="6656"/>
                </a:lnTo>
                <a:lnTo>
                  <a:pt x="49218" y="6225"/>
                </a:lnTo>
                <a:lnTo>
                  <a:pt x="47356" y="5442"/>
                </a:lnTo>
                <a:lnTo>
                  <a:pt x="39386" y="5442"/>
                </a:lnTo>
                <a:lnTo>
                  <a:pt x="38247" y="5403"/>
                </a:lnTo>
                <a:lnTo>
                  <a:pt x="36166" y="5246"/>
                </a:lnTo>
                <a:lnTo>
                  <a:pt x="43477" y="5246"/>
                </a:lnTo>
                <a:lnTo>
                  <a:pt x="45952" y="4855"/>
                </a:lnTo>
                <a:lnTo>
                  <a:pt x="43710" y="3915"/>
                </a:lnTo>
                <a:lnTo>
                  <a:pt x="41779" y="3132"/>
                </a:lnTo>
                <a:lnTo>
                  <a:pt x="39662" y="3132"/>
                </a:lnTo>
                <a:lnTo>
                  <a:pt x="37937" y="3054"/>
                </a:lnTo>
                <a:lnTo>
                  <a:pt x="32314" y="2193"/>
                </a:lnTo>
                <a:lnTo>
                  <a:pt x="26656" y="1448"/>
                </a:lnTo>
                <a:lnTo>
                  <a:pt x="25115" y="1291"/>
                </a:lnTo>
                <a:lnTo>
                  <a:pt x="23505" y="1097"/>
                </a:lnTo>
                <a:lnTo>
                  <a:pt x="21780" y="940"/>
                </a:lnTo>
                <a:close/>
              </a:path>
              <a:path w="90170" h="34290">
                <a:moveTo>
                  <a:pt x="43477" y="5246"/>
                </a:moveTo>
                <a:lnTo>
                  <a:pt x="36166" y="5246"/>
                </a:lnTo>
                <a:lnTo>
                  <a:pt x="38247" y="5403"/>
                </a:lnTo>
                <a:lnTo>
                  <a:pt x="39386" y="5442"/>
                </a:lnTo>
                <a:lnTo>
                  <a:pt x="40605" y="5442"/>
                </a:lnTo>
                <a:lnTo>
                  <a:pt x="41870" y="5403"/>
                </a:lnTo>
                <a:lnTo>
                  <a:pt x="43204" y="5286"/>
                </a:lnTo>
                <a:lnTo>
                  <a:pt x="43477" y="5246"/>
                </a:lnTo>
                <a:close/>
              </a:path>
              <a:path w="90170" h="34290">
                <a:moveTo>
                  <a:pt x="45952" y="4855"/>
                </a:moveTo>
                <a:lnTo>
                  <a:pt x="44538" y="5090"/>
                </a:lnTo>
                <a:lnTo>
                  <a:pt x="43204" y="5286"/>
                </a:lnTo>
                <a:lnTo>
                  <a:pt x="41870" y="5403"/>
                </a:lnTo>
                <a:lnTo>
                  <a:pt x="40605" y="5442"/>
                </a:lnTo>
                <a:lnTo>
                  <a:pt x="47356" y="5442"/>
                </a:lnTo>
                <a:lnTo>
                  <a:pt x="46746" y="5207"/>
                </a:lnTo>
                <a:lnTo>
                  <a:pt x="45952" y="4855"/>
                </a:lnTo>
                <a:close/>
              </a:path>
              <a:path w="90170" h="34290">
                <a:moveTo>
                  <a:pt x="41594" y="3054"/>
                </a:moveTo>
                <a:lnTo>
                  <a:pt x="39662" y="3132"/>
                </a:lnTo>
                <a:lnTo>
                  <a:pt x="41779" y="3132"/>
                </a:lnTo>
                <a:lnTo>
                  <a:pt x="41594" y="305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84736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7719" y="7870"/>
                </a:moveTo>
                <a:lnTo>
                  <a:pt x="793" y="7870"/>
                </a:lnTo>
                <a:lnTo>
                  <a:pt x="597" y="8066"/>
                </a:lnTo>
                <a:lnTo>
                  <a:pt x="0" y="8496"/>
                </a:lnTo>
                <a:lnTo>
                  <a:pt x="471" y="8731"/>
                </a:lnTo>
                <a:lnTo>
                  <a:pt x="1023" y="8927"/>
                </a:lnTo>
                <a:lnTo>
                  <a:pt x="2403" y="9474"/>
                </a:lnTo>
                <a:lnTo>
                  <a:pt x="5151" y="10376"/>
                </a:lnTo>
                <a:lnTo>
                  <a:pt x="6209" y="10649"/>
                </a:lnTo>
                <a:lnTo>
                  <a:pt x="6451" y="10062"/>
                </a:lnTo>
                <a:lnTo>
                  <a:pt x="7129" y="8731"/>
                </a:lnTo>
                <a:lnTo>
                  <a:pt x="7313" y="8417"/>
                </a:lnTo>
                <a:lnTo>
                  <a:pt x="7719" y="7870"/>
                </a:lnTo>
                <a:close/>
              </a:path>
              <a:path w="12700" h="10795">
                <a:moveTo>
                  <a:pt x="653" y="7980"/>
                </a:moveTo>
                <a:close/>
              </a:path>
              <a:path w="12700" h="10795">
                <a:moveTo>
                  <a:pt x="11764" y="0"/>
                </a:moveTo>
                <a:lnTo>
                  <a:pt x="653" y="7980"/>
                </a:lnTo>
                <a:lnTo>
                  <a:pt x="793" y="7870"/>
                </a:lnTo>
                <a:lnTo>
                  <a:pt x="7719" y="7870"/>
                </a:lnTo>
                <a:lnTo>
                  <a:pt x="12385" y="4346"/>
                </a:lnTo>
                <a:lnTo>
                  <a:pt x="11959" y="2114"/>
                </a:lnTo>
                <a:lnTo>
                  <a:pt x="11833" y="1252"/>
                </a:lnTo>
                <a:lnTo>
                  <a:pt x="117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96696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05183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60" h="36829">
                <a:moveTo>
                  <a:pt x="49931" y="0"/>
                </a:moveTo>
                <a:lnTo>
                  <a:pt x="50092" y="196"/>
                </a:lnTo>
                <a:lnTo>
                  <a:pt x="49931" y="0"/>
                </a:lnTo>
                <a:close/>
              </a:path>
              <a:path w="86360" h="36829">
                <a:moveTo>
                  <a:pt x="36097" y="10650"/>
                </a:moveTo>
                <a:lnTo>
                  <a:pt x="22559" y="16209"/>
                </a:lnTo>
                <a:lnTo>
                  <a:pt x="20837" y="17580"/>
                </a:lnTo>
                <a:lnTo>
                  <a:pt x="0" y="28504"/>
                </a:lnTo>
                <a:lnTo>
                  <a:pt x="80" y="28895"/>
                </a:lnTo>
                <a:lnTo>
                  <a:pt x="10809" y="31088"/>
                </a:lnTo>
                <a:lnTo>
                  <a:pt x="13017" y="31166"/>
                </a:lnTo>
                <a:lnTo>
                  <a:pt x="38454" y="36178"/>
                </a:lnTo>
                <a:lnTo>
                  <a:pt x="39041" y="36217"/>
                </a:lnTo>
                <a:lnTo>
                  <a:pt x="50126" y="25998"/>
                </a:lnTo>
                <a:lnTo>
                  <a:pt x="50839" y="24706"/>
                </a:lnTo>
                <a:lnTo>
                  <a:pt x="66364" y="11628"/>
                </a:lnTo>
                <a:lnTo>
                  <a:pt x="67583" y="11394"/>
                </a:lnTo>
                <a:lnTo>
                  <a:pt x="69549" y="10885"/>
                </a:lnTo>
                <a:lnTo>
                  <a:pt x="70207" y="10689"/>
                </a:lnTo>
                <a:lnTo>
                  <a:pt x="36373" y="10689"/>
                </a:lnTo>
                <a:lnTo>
                  <a:pt x="36097" y="10650"/>
                </a:lnTo>
                <a:close/>
              </a:path>
              <a:path w="86360" h="36829">
                <a:moveTo>
                  <a:pt x="42583" y="7361"/>
                </a:moveTo>
                <a:lnTo>
                  <a:pt x="41916" y="7831"/>
                </a:lnTo>
                <a:lnTo>
                  <a:pt x="39708" y="9123"/>
                </a:lnTo>
                <a:lnTo>
                  <a:pt x="38098" y="9945"/>
                </a:lnTo>
                <a:lnTo>
                  <a:pt x="37235" y="10298"/>
                </a:lnTo>
                <a:lnTo>
                  <a:pt x="36373" y="10689"/>
                </a:lnTo>
                <a:lnTo>
                  <a:pt x="75138" y="8888"/>
                </a:lnTo>
                <a:lnTo>
                  <a:pt x="77591" y="7753"/>
                </a:lnTo>
                <a:lnTo>
                  <a:pt x="49540" y="7753"/>
                </a:lnTo>
                <a:lnTo>
                  <a:pt x="46079" y="7674"/>
                </a:lnTo>
                <a:lnTo>
                  <a:pt x="44354" y="7557"/>
                </a:lnTo>
                <a:lnTo>
                  <a:pt x="42583" y="7361"/>
                </a:lnTo>
                <a:close/>
              </a:path>
              <a:path w="86360" h="36829">
                <a:moveTo>
                  <a:pt x="78749" y="940"/>
                </a:moveTo>
                <a:lnTo>
                  <a:pt x="49540" y="7753"/>
                </a:lnTo>
                <a:lnTo>
                  <a:pt x="77591" y="7753"/>
                </a:lnTo>
                <a:lnTo>
                  <a:pt x="85898" y="2623"/>
                </a:lnTo>
                <a:lnTo>
                  <a:pt x="83429" y="2623"/>
                </a:lnTo>
                <a:lnTo>
                  <a:pt x="82763" y="2545"/>
                </a:lnTo>
                <a:lnTo>
                  <a:pt x="79336" y="1331"/>
                </a:lnTo>
                <a:lnTo>
                  <a:pt x="78749" y="940"/>
                </a:lnTo>
                <a:close/>
              </a:path>
              <a:path w="86360" h="36829">
                <a:moveTo>
                  <a:pt x="86224" y="2311"/>
                </a:moveTo>
                <a:lnTo>
                  <a:pt x="85511" y="2506"/>
                </a:lnTo>
                <a:lnTo>
                  <a:pt x="84809" y="2584"/>
                </a:lnTo>
                <a:lnTo>
                  <a:pt x="84096" y="2623"/>
                </a:lnTo>
                <a:lnTo>
                  <a:pt x="85898" y="2623"/>
                </a:lnTo>
                <a:lnTo>
                  <a:pt x="86156" y="242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64808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62017" y="35825"/>
                </a:moveTo>
                <a:lnTo>
                  <a:pt x="21895" y="35825"/>
                </a:lnTo>
                <a:lnTo>
                  <a:pt x="22332" y="36530"/>
                </a:lnTo>
                <a:lnTo>
                  <a:pt x="22608" y="36882"/>
                </a:lnTo>
                <a:lnTo>
                  <a:pt x="27564" y="39662"/>
                </a:lnTo>
                <a:lnTo>
                  <a:pt x="28105" y="39819"/>
                </a:lnTo>
                <a:lnTo>
                  <a:pt x="28703" y="39897"/>
                </a:lnTo>
                <a:lnTo>
                  <a:pt x="29324" y="40015"/>
                </a:lnTo>
                <a:lnTo>
                  <a:pt x="29956" y="40054"/>
                </a:lnTo>
                <a:lnTo>
                  <a:pt x="30669" y="40133"/>
                </a:lnTo>
                <a:lnTo>
                  <a:pt x="32164" y="40133"/>
                </a:lnTo>
                <a:lnTo>
                  <a:pt x="31336" y="41229"/>
                </a:lnTo>
                <a:lnTo>
                  <a:pt x="31141" y="41581"/>
                </a:lnTo>
                <a:lnTo>
                  <a:pt x="30757" y="42403"/>
                </a:lnTo>
                <a:lnTo>
                  <a:pt x="30428" y="43500"/>
                </a:lnTo>
                <a:lnTo>
                  <a:pt x="30393" y="46045"/>
                </a:lnTo>
                <a:lnTo>
                  <a:pt x="30589" y="46749"/>
                </a:lnTo>
                <a:lnTo>
                  <a:pt x="38523" y="51800"/>
                </a:lnTo>
                <a:lnTo>
                  <a:pt x="39397" y="51683"/>
                </a:lnTo>
                <a:lnTo>
                  <a:pt x="52047" y="42598"/>
                </a:lnTo>
                <a:lnTo>
                  <a:pt x="55648" y="42598"/>
                </a:lnTo>
                <a:lnTo>
                  <a:pt x="61914" y="36295"/>
                </a:lnTo>
                <a:lnTo>
                  <a:pt x="62017" y="35825"/>
                </a:lnTo>
                <a:close/>
              </a:path>
              <a:path w="68579" h="52070">
                <a:moveTo>
                  <a:pt x="55648" y="42598"/>
                </a:moveTo>
                <a:lnTo>
                  <a:pt x="52208" y="42598"/>
                </a:lnTo>
                <a:lnTo>
                  <a:pt x="52599" y="42677"/>
                </a:lnTo>
                <a:lnTo>
                  <a:pt x="53231" y="42755"/>
                </a:lnTo>
                <a:lnTo>
                  <a:pt x="54485" y="42755"/>
                </a:lnTo>
                <a:lnTo>
                  <a:pt x="54956" y="42716"/>
                </a:lnTo>
                <a:lnTo>
                  <a:pt x="55648" y="42598"/>
                </a:lnTo>
                <a:close/>
              </a:path>
              <a:path w="68579" h="52070">
                <a:moveTo>
                  <a:pt x="24448" y="8653"/>
                </a:moveTo>
                <a:lnTo>
                  <a:pt x="9751" y="15544"/>
                </a:lnTo>
                <a:lnTo>
                  <a:pt x="9786" y="17540"/>
                </a:lnTo>
                <a:lnTo>
                  <a:pt x="10027" y="18676"/>
                </a:lnTo>
                <a:lnTo>
                  <a:pt x="10372" y="19890"/>
                </a:lnTo>
                <a:lnTo>
                  <a:pt x="9947" y="19890"/>
                </a:lnTo>
                <a:lnTo>
                  <a:pt x="0" y="28269"/>
                </a:lnTo>
                <a:lnTo>
                  <a:pt x="195" y="29483"/>
                </a:lnTo>
                <a:lnTo>
                  <a:pt x="14236" y="36687"/>
                </a:lnTo>
                <a:lnTo>
                  <a:pt x="15961" y="36609"/>
                </a:lnTo>
                <a:lnTo>
                  <a:pt x="17812" y="36452"/>
                </a:lnTo>
                <a:lnTo>
                  <a:pt x="19779" y="36178"/>
                </a:lnTo>
                <a:lnTo>
                  <a:pt x="21895" y="35825"/>
                </a:lnTo>
                <a:lnTo>
                  <a:pt x="62017" y="35825"/>
                </a:lnTo>
                <a:lnTo>
                  <a:pt x="62233" y="34534"/>
                </a:lnTo>
                <a:lnTo>
                  <a:pt x="62349" y="33593"/>
                </a:lnTo>
                <a:lnTo>
                  <a:pt x="62236" y="28230"/>
                </a:lnTo>
                <a:lnTo>
                  <a:pt x="61994" y="26506"/>
                </a:lnTo>
                <a:lnTo>
                  <a:pt x="63811" y="26506"/>
                </a:lnTo>
                <a:lnTo>
                  <a:pt x="68561" y="24119"/>
                </a:lnTo>
                <a:lnTo>
                  <a:pt x="68443" y="20673"/>
                </a:lnTo>
                <a:lnTo>
                  <a:pt x="27829" y="8810"/>
                </a:lnTo>
                <a:lnTo>
                  <a:pt x="26886" y="8731"/>
                </a:lnTo>
                <a:lnTo>
                  <a:pt x="24448" y="8653"/>
                </a:lnTo>
                <a:close/>
              </a:path>
              <a:path w="68579" h="52070">
                <a:moveTo>
                  <a:pt x="63811" y="26506"/>
                </a:moveTo>
                <a:lnTo>
                  <a:pt x="62201" y="26506"/>
                </a:lnTo>
                <a:lnTo>
                  <a:pt x="62673" y="26547"/>
                </a:lnTo>
                <a:lnTo>
                  <a:pt x="63374" y="26547"/>
                </a:lnTo>
                <a:lnTo>
                  <a:pt x="63811" y="26506"/>
                </a:lnTo>
                <a:close/>
              </a:path>
              <a:path w="68579" h="52070">
                <a:moveTo>
                  <a:pt x="37465" y="0"/>
                </a:moveTo>
                <a:lnTo>
                  <a:pt x="36764" y="0"/>
                </a:lnTo>
                <a:lnTo>
                  <a:pt x="36051" y="79"/>
                </a:lnTo>
                <a:lnTo>
                  <a:pt x="35694" y="79"/>
                </a:lnTo>
                <a:lnTo>
                  <a:pt x="27829" y="8810"/>
                </a:lnTo>
                <a:lnTo>
                  <a:pt x="61233" y="8810"/>
                </a:lnTo>
                <a:lnTo>
                  <a:pt x="60430" y="8143"/>
                </a:lnTo>
                <a:lnTo>
                  <a:pt x="59487" y="7439"/>
                </a:lnTo>
                <a:lnTo>
                  <a:pt x="58073" y="6578"/>
                </a:lnTo>
                <a:lnTo>
                  <a:pt x="57130" y="5874"/>
                </a:lnTo>
                <a:lnTo>
                  <a:pt x="56693" y="5482"/>
                </a:lnTo>
                <a:lnTo>
                  <a:pt x="56256" y="5129"/>
                </a:lnTo>
                <a:lnTo>
                  <a:pt x="55368" y="4229"/>
                </a:lnTo>
                <a:lnTo>
                  <a:pt x="54726" y="3523"/>
                </a:lnTo>
                <a:lnTo>
                  <a:pt x="54245" y="2858"/>
                </a:lnTo>
                <a:lnTo>
                  <a:pt x="47413" y="2858"/>
                </a:lnTo>
                <a:lnTo>
                  <a:pt x="43721" y="1644"/>
                </a:lnTo>
                <a:lnTo>
                  <a:pt x="43054" y="1331"/>
                </a:lnTo>
                <a:lnTo>
                  <a:pt x="38132" y="40"/>
                </a:lnTo>
                <a:lnTo>
                  <a:pt x="37465" y="0"/>
                </a:lnTo>
                <a:close/>
              </a:path>
              <a:path w="68579" h="52070">
                <a:moveTo>
                  <a:pt x="53001" y="1018"/>
                </a:moveTo>
                <a:lnTo>
                  <a:pt x="51069" y="1997"/>
                </a:lnTo>
                <a:lnTo>
                  <a:pt x="49299" y="2584"/>
                </a:lnTo>
                <a:lnTo>
                  <a:pt x="48080" y="2819"/>
                </a:lnTo>
                <a:lnTo>
                  <a:pt x="47413" y="2858"/>
                </a:lnTo>
                <a:lnTo>
                  <a:pt x="54245" y="2858"/>
                </a:lnTo>
                <a:lnTo>
                  <a:pt x="53507" y="1840"/>
                </a:lnTo>
                <a:lnTo>
                  <a:pt x="53001" y="10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90797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9475" y="0"/>
                </a:moveTo>
                <a:lnTo>
                  <a:pt x="5810" y="6811"/>
                </a:lnTo>
                <a:lnTo>
                  <a:pt x="5933" y="7869"/>
                </a:lnTo>
                <a:lnTo>
                  <a:pt x="6324" y="9866"/>
                </a:lnTo>
                <a:lnTo>
                  <a:pt x="5899" y="10062"/>
                </a:lnTo>
                <a:lnTo>
                  <a:pt x="0" y="16718"/>
                </a:lnTo>
                <a:lnTo>
                  <a:pt x="1103" y="16718"/>
                </a:lnTo>
                <a:lnTo>
                  <a:pt x="2081" y="16796"/>
                </a:lnTo>
                <a:lnTo>
                  <a:pt x="3610" y="17031"/>
                </a:lnTo>
                <a:lnTo>
                  <a:pt x="4875" y="17344"/>
                </a:lnTo>
                <a:lnTo>
                  <a:pt x="5577" y="16404"/>
                </a:lnTo>
                <a:lnTo>
                  <a:pt x="6014" y="16012"/>
                </a:lnTo>
                <a:lnTo>
                  <a:pt x="6405" y="15621"/>
                </a:lnTo>
                <a:lnTo>
                  <a:pt x="7804" y="14682"/>
                </a:lnTo>
                <a:lnTo>
                  <a:pt x="8218" y="14447"/>
                </a:lnTo>
                <a:lnTo>
                  <a:pt x="9556" y="13859"/>
                </a:lnTo>
                <a:lnTo>
                  <a:pt x="10142" y="13702"/>
                </a:lnTo>
                <a:lnTo>
                  <a:pt x="17248" y="13702"/>
                </a:lnTo>
                <a:lnTo>
                  <a:pt x="17375" y="13586"/>
                </a:lnTo>
                <a:lnTo>
                  <a:pt x="18433" y="10335"/>
                </a:lnTo>
                <a:lnTo>
                  <a:pt x="19100" y="9356"/>
                </a:lnTo>
                <a:lnTo>
                  <a:pt x="19618" y="8417"/>
                </a:lnTo>
                <a:lnTo>
                  <a:pt x="20009" y="7595"/>
                </a:lnTo>
                <a:lnTo>
                  <a:pt x="20319" y="6811"/>
                </a:lnTo>
                <a:lnTo>
                  <a:pt x="20676" y="5442"/>
                </a:lnTo>
                <a:lnTo>
                  <a:pt x="20561" y="3758"/>
                </a:lnTo>
                <a:lnTo>
                  <a:pt x="12534" y="821"/>
                </a:lnTo>
                <a:lnTo>
                  <a:pt x="11637" y="469"/>
                </a:lnTo>
                <a:lnTo>
                  <a:pt x="10844" y="234"/>
                </a:lnTo>
                <a:lnTo>
                  <a:pt x="10096" y="77"/>
                </a:lnTo>
                <a:lnTo>
                  <a:pt x="9475" y="0"/>
                </a:lnTo>
                <a:close/>
              </a:path>
              <a:path w="20954" h="17779">
                <a:moveTo>
                  <a:pt x="17248" y="13702"/>
                </a:moveTo>
                <a:lnTo>
                  <a:pt x="10142" y="13702"/>
                </a:lnTo>
                <a:lnTo>
                  <a:pt x="10924" y="14016"/>
                </a:lnTo>
                <a:lnTo>
                  <a:pt x="11672" y="14251"/>
                </a:lnTo>
                <a:lnTo>
                  <a:pt x="12385" y="14447"/>
                </a:lnTo>
                <a:lnTo>
                  <a:pt x="13604" y="14682"/>
                </a:lnTo>
                <a:lnTo>
                  <a:pt x="14156" y="14721"/>
                </a:lnTo>
                <a:lnTo>
                  <a:pt x="14662" y="14721"/>
                </a:lnTo>
                <a:lnTo>
                  <a:pt x="15133" y="14682"/>
                </a:lnTo>
                <a:lnTo>
                  <a:pt x="15915" y="14525"/>
                </a:lnTo>
                <a:lnTo>
                  <a:pt x="16594" y="14212"/>
                </a:lnTo>
                <a:lnTo>
                  <a:pt x="16904" y="14016"/>
                </a:lnTo>
                <a:lnTo>
                  <a:pt x="17248" y="13702"/>
                </a:lnTo>
                <a:close/>
              </a:path>
              <a:path w="20954" h="17779">
                <a:moveTo>
                  <a:pt x="14501" y="782"/>
                </a:moveTo>
                <a:lnTo>
                  <a:pt x="13086" y="782"/>
                </a:lnTo>
                <a:lnTo>
                  <a:pt x="12534" y="821"/>
                </a:lnTo>
                <a:lnTo>
                  <a:pt x="14948" y="821"/>
                </a:lnTo>
                <a:lnTo>
                  <a:pt x="14501" y="78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44327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89" h="24765">
                <a:moveTo>
                  <a:pt x="0" y="0"/>
                </a:moveTo>
                <a:lnTo>
                  <a:pt x="17134" y="14683"/>
                </a:lnTo>
                <a:lnTo>
                  <a:pt x="18479" y="15152"/>
                </a:lnTo>
                <a:lnTo>
                  <a:pt x="57164" y="23531"/>
                </a:lnTo>
                <a:lnTo>
                  <a:pt x="70768" y="24745"/>
                </a:lnTo>
                <a:lnTo>
                  <a:pt x="70819" y="23531"/>
                </a:lnTo>
                <a:lnTo>
                  <a:pt x="70918" y="23062"/>
                </a:lnTo>
                <a:lnTo>
                  <a:pt x="71079" y="22513"/>
                </a:lnTo>
                <a:lnTo>
                  <a:pt x="71274" y="21966"/>
                </a:lnTo>
                <a:lnTo>
                  <a:pt x="71858" y="20752"/>
                </a:lnTo>
                <a:lnTo>
                  <a:pt x="72058" y="20399"/>
                </a:lnTo>
                <a:lnTo>
                  <a:pt x="66709" y="20399"/>
                </a:lnTo>
                <a:lnTo>
                  <a:pt x="27990" y="13430"/>
                </a:lnTo>
                <a:lnTo>
                  <a:pt x="1966" y="1292"/>
                </a:lnTo>
                <a:lnTo>
                  <a:pt x="0" y="0"/>
                </a:lnTo>
                <a:close/>
              </a:path>
              <a:path w="72389" h="24765">
                <a:moveTo>
                  <a:pt x="72102" y="20321"/>
                </a:moveTo>
                <a:lnTo>
                  <a:pt x="69503" y="20399"/>
                </a:lnTo>
                <a:lnTo>
                  <a:pt x="72058" y="2039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9890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2702" y="0"/>
                </a:moveTo>
                <a:lnTo>
                  <a:pt x="620" y="901"/>
                </a:lnTo>
                <a:lnTo>
                  <a:pt x="459" y="1097"/>
                </a:lnTo>
                <a:lnTo>
                  <a:pt x="344" y="1331"/>
                </a:lnTo>
                <a:lnTo>
                  <a:pt x="115" y="2193"/>
                </a:lnTo>
                <a:lnTo>
                  <a:pt x="0" y="3876"/>
                </a:lnTo>
                <a:lnTo>
                  <a:pt x="298" y="4855"/>
                </a:lnTo>
                <a:lnTo>
                  <a:pt x="6749" y="11315"/>
                </a:lnTo>
                <a:lnTo>
                  <a:pt x="7186" y="11276"/>
                </a:lnTo>
                <a:lnTo>
                  <a:pt x="7531" y="11198"/>
                </a:lnTo>
                <a:lnTo>
                  <a:pt x="7888" y="11080"/>
                </a:lnTo>
                <a:lnTo>
                  <a:pt x="8049" y="11002"/>
                </a:lnTo>
                <a:lnTo>
                  <a:pt x="8359" y="10610"/>
                </a:lnTo>
                <a:lnTo>
                  <a:pt x="8239" y="8966"/>
                </a:lnTo>
                <a:lnTo>
                  <a:pt x="8014" y="8457"/>
                </a:lnTo>
                <a:lnTo>
                  <a:pt x="7853" y="8339"/>
                </a:lnTo>
                <a:lnTo>
                  <a:pt x="7106" y="7674"/>
                </a:lnTo>
                <a:lnTo>
                  <a:pt x="6439" y="6929"/>
                </a:lnTo>
                <a:lnTo>
                  <a:pt x="6048" y="6460"/>
                </a:lnTo>
                <a:lnTo>
                  <a:pt x="5623" y="5872"/>
                </a:lnTo>
                <a:lnTo>
                  <a:pt x="5300" y="5286"/>
                </a:lnTo>
                <a:lnTo>
                  <a:pt x="4898" y="4619"/>
                </a:lnTo>
                <a:lnTo>
                  <a:pt x="3564" y="195"/>
                </a:lnTo>
                <a:lnTo>
                  <a:pt x="3415" y="117"/>
                </a:lnTo>
                <a:lnTo>
                  <a:pt x="2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15912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6566" y="0"/>
                </a:moveTo>
                <a:lnTo>
                  <a:pt x="0" y="14760"/>
                </a:lnTo>
                <a:lnTo>
                  <a:pt x="80" y="15151"/>
                </a:lnTo>
                <a:lnTo>
                  <a:pt x="269" y="15504"/>
                </a:lnTo>
                <a:lnTo>
                  <a:pt x="436" y="15739"/>
                </a:lnTo>
                <a:lnTo>
                  <a:pt x="678" y="15896"/>
                </a:lnTo>
                <a:lnTo>
                  <a:pt x="1023" y="15974"/>
                </a:lnTo>
                <a:lnTo>
                  <a:pt x="1425" y="15896"/>
                </a:lnTo>
                <a:lnTo>
                  <a:pt x="656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98206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5" h="11429">
                <a:moveTo>
                  <a:pt x="13037" y="0"/>
                </a:moveTo>
                <a:lnTo>
                  <a:pt x="2653" y="6303"/>
                </a:lnTo>
                <a:lnTo>
                  <a:pt x="1871" y="6850"/>
                </a:lnTo>
                <a:lnTo>
                  <a:pt x="0" y="9866"/>
                </a:lnTo>
                <a:lnTo>
                  <a:pt x="134" y="10219"/>
                </a:lnTo>
                <a:lnTo>
                  <a:pt x="2147" y="11197"/>
                </a:lnTo>
                <a:lnTo>
                  <a:pt x="3837" y="11041"/>
                </a:lnTo>
                <a:lnTo>
                  <a:pt x="12761" y="1096"/>
                </a:lnTo>
                <a:lnTo>
                  <a:pt x="1303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67912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5" h="33020">
                <a:moveTo>
                  <a:pt x="33383" y="30733"/>
                </a:moveTo>
                <a:lnTo>
                  <a:pt x="18675" y="30733"/>
                </a:lnTo>
                <a:lnTo>
                  <a:pt x="19261" y="30987"/>
                </a:lnTo>
                <a:lnTo>
                  <a:pt x="20871" y="31749"/>
                </a:lnTo>
                <a:lnTo>
                  <a:pt x="21941" y="32130"/>
                </a:lnTo>
                <a:lnTo>
                  <a:pt x="23194" y="32384"/>
                </a:lnTo>
                <a:lnTo>
                  <a:pt x="24574" y="32765"/>
                </a:lnTo>
                <a:lnTo>
                  <a:pt x="26023" y="32892"/>
                </a:lnTo>
                <a:lnTo>
                  <a:pt x="27518" y="32892"/>
                </a:lnTo>
                <a:lnTo>
                  <a:pt x="29013" y="32765"/>
                </a:lnTo>
                <a:lnTo>
                  <a:pt x="29807" y="32638"/>
                </a:lnTo>
                <a:lnTo>
                  <a:pt x="31256" y="32130"/>
                </a:lnTo>
                <a:lnTo>
                  <a:pt x="32003" y="31749"/>
                </a:lnTo>
                <a:lnTo>
                  <a:pt x="33383" y="30733"/>
                </a:lnTo>
                <a:close/>
              </a:path>
              <a:path w="57785" h="33020">
                <a:moveTo>
                  <a:pt x="5853" y="19557"/>
                </a:moveTo>
                <a:lnTo>
                  <a:pt x="0" y="25018"/>
                </a:lnTo>
                <a:lnTo>
                  <a:pt x="126" y="26161"/>
                </a:lnTo>
                <a:lnTo>
                  <a:pt x="1805" y="29336"/>
                </a:lnTo>
                <a:lnTo>
                  <a:pt x="2276" y="29844"/>
                </a:lnTo>
                <a:lnTo>
                  <a:pt x="10384" y="32003"/>
                </a:lnTo>
                <a:lnTo>
                  <a:pt x="13328" y="31749"/>
                </a:lnTo>
                <a:lnTo>
                  <a:pt x="14984" y="31495"/>
                </a:lnTo>
                <a:lnTo>
                  <a:pt x="16743" y="31114"/>
                </a:lnTo>
                <a:lnTo>
                  <a:pt x="18675" y="30733"/>
                </a:lnTo>
                <a:lnTo>
                  <a:pt x="36011" y="27050"/>
                </a:lnTo>
                <a:lnTo>
                  <a:pt x="9119" y="27050"/>
                </a:lnTo>
                <a:lnTo>
                  <a:pt x="8417" y="26923"/>
                </a:lnTo>
                <a:lnTo>
                  <a:pt x="3656" y="25272"/>
                </a:lnTo>
                <a:lnTo>
                  <a:pt x="3748" y="23367"/>
                </a:lnTo>
                <a:lnTo>
                  <a:pt x="7704" y="19938"/>
                </a:lnTo>
                <a:lnTo>
                  <a:pt x="7474" y="19938"/>
                </a:lnTo>
                <a:lnTo>
                  <a:pt x="6796" y="19684"/>
                </a:lnTo>
                <a:lnTo>
                  <a:pt x="5853" y="19557"/>
                </a:lnTo>
                <a:close/>
              </a:path>
              <a:path w="57785" h="33020">
                <a:moveTo>
                  <a:pt x="54189" y="3937"/>
                </a:moveTo>
                <a:lnTo>
                  <a:pt x="49184" y="3937"/>
                </a:lnTo>
                <a:lnTo>
                  <a:pt x="54025" y="4191"/>
                </a:lnTo>
                <a:lnTo>
                  <a:pt x="52334" y="5461"/>
                </a:lnTo>
                <a:lnTo>
                  <a:pt x="51035" y="6477"/>
                </a:lnTo>
                <a:lnTo>
                  <a:pt x="44779" y="11049"/>
                </a:lnTo>
                <a:lnTo>
                  <a:pt x="41559" y="13335"/>
                </a:lnTo>
                <a:lnTo>
                  <a:pt x="39788" y="14732"/>
                </a:lnTo>
                <a:lnTo>
                  <a:pt x="37741" y="16256"/>
                </a:lnTo>
                <a:lnTo>
                  <a:pt x="35108" y="17906"/>
                </a:lnTo>
                <a:lnTo>
                  <a:pt x="33532" y="18922"/>
                </a:lnTo>
                <a:lnTo>
                  <a:pt x="31808" y="19938"/>
                </a:lnTo>
                <a:lnTo>
                  <a:pt x="29922" y="20954"/>
                </a:lnTo>
                <a:lnTo>
                  <a:pt x="27875" y="21843"/>
                </a:lnTo>
                <a:lnTo>
                  <a:pt x="25678" y="22859"/>
                </a:lnTo>
                <a:lnTo>
                  <a:pt x="11246" y="26923"/>
                </a:lnTo>
                <a:lnTo>
                  <a:pt x="10533" y="27050"/>
                </a:lnTo>
                <a:lnTo>
                  <a:pt x="36011" y="27050"/>
                </a:lnTo>
                <a:lnTo>
                  <a:pt x="36683" y="25399"/>
                </a:lnTo>
                <a:lnTo>
                  <a:pt x="37385" y="25399"/>
                </a:lnTo>
                <a:lnTo>
                  <a:pt x="39156" y="25145"/>
                </a:lnTo>
                <a:lnTo>
                  <a:pt x="40340" y="25019"/>
                </a:lnTo>
                <a:lnTo>
                  <a:pt x="42387" y="24638"/>
                </a:lnTo>
                <a:lnTo>
                  <a:pt x="52288" y="13462"/>
                </a:lnTo>
                <a:lnTo>
                  <a:pt x="53312" y="13462"/>
                </a:lnTo>
                <a:lnTo>
                  <a:pt x="54335" y="13335"/>
                </a:lnTo>
                <a:lnTo>
                  <a:pt x="55474" y="13081"/>
                </a:lnTo>
                <a:lnTo>
                  <a:pt x="56532" y="12573"/>
                </a:lnTo>
                <a:lnTo>
                  <a:pt x="56969" y="12192"/>
                </a:lnTo>
                <a:lnTo>
                  <a:pt x="57164" y="12065"/>
                </a:lnTo>
                <a:lnTo>
                  <a:pt x="57601" y="11303"/>
                </a:lnTo>
                <a:lnTo>
                  <a:pt x="57475" y="9271"/>
                </a:lnTo>
                <a:lnTo>
                  <a:pt x="57325" y="9017"/>
                </a:lnTo>
                <a:lnTo>
                  <a:pt x="56929" y="8001"/>
                </a:lnTo>
                <a:lnTo>
                  <a:pt x="56808" y="7620"/>
                </a:lnTo>
                <a:lnTo>
                  <a:pt x="56727" y="5588"/>
                </a:lnTo>
                <a:lnTo>
                  <a:pt x="56187" y="5207"/>
                </a:lnTo>
                <a:lnTo>
                  <a:pt x="54646" y="4318"/>
                </a:lnTo>
                <a:lnTo>
                  <a:pt x="54189" y="3937"/>
                </a:lnTo>
                <a:close/>
              </a:path>
              <a:path w="57785" h="33020">
                <a:moveTo>
                  <a:pt x="22136" y="7873"/>
                </a:moveTo>
                <a:lnTo>
                  <a:pt x="12350" y="9524"/>
                </a:lnTo>
                <a:lnTo>
                  <a:pt x="11281" y="10032"/>
                </a:lnTo>
                <a:lnTo>
                  <a:pt x="9947" y="10794"/>
                </a:lnTo>
                <a:lnTo>
                  <a:pt x="9234" y="11175"/>
                </a:lnTo>
                <a:lnTo>
                  <a:pt x="8567" y="11683"/>
                </a:lnTo>
                <a:lnTo>
                  <a:pt x="8256" y="12064"/>
                </a:lnTo>
                <a:lnTo>
                  <a:pt x="7946" y="12318"/>
                </a:lnTo>
                <a:lnTo>
                  <a:pt x="7474" y="12953"/>
                </a:lnTo>
                <a:lnTo>
                  <a:pt x="7267" y="13334"/>
                </a:lnTo>
                <a:lnTo>
                  <a:pt x="7118" y="13715"/>
                </a:lnTo>
                <a:lnTo>
                  <a:pt x="7037" y="15112"/>
                </a:lnTo>
                <a:lnTo>
                  <a:pt x="7394" y="15874"/>
                </a:lnTo>
                <a:lnTo>
                  <a:pt x="8015" y="16763"/>
                </a:lnTo>
                <a:lnTo>
                  <a:pt x="8452" y="17144"/>
                </a:lnTo>
                <a:lnTo>
                  <a:pt x="9004" y="17525"/>
                </a:lnTo>
                <a:lnTo>
                  <a:pt x="9280" y="17652"/>
                </a:lnTo>
                <a:lnTo>
                  <a:pt x="10142" y="18160"/>
                </a:lnTo>
                <a:lnTo>
                  <a:pt x="10775" y="18414"/>
                </a:lnTo>
                <a:lnTo>
                  <a:pt x="12465" y="18922"/>
                </a:lnTo>
                <a:lnTo>
                  <a:pt x="13523" y="19303"/>
                </a:lnTo>
                <a:lnTo>
                  <a:pt x="14742" y="19557"/>
                </a:lnTo>
                <a:lnTo>
                  <a:pt x="16789" y="19811"/>
                </a:lnTo>
                <a:lnTo>
                  <a:pt x="17536" y="19938"/>
                </a:lnTo>
                <a:lnTo>
                  <a:pt x="20009" y="20065"/>
                </a:lnTo>
                <a:lnTo>
                  <a:pt x="20917" y="19938"/>
                </a:lnTo>
                <a:lnTo>
                  <a:pt x="21860" y="19938"/>
                </a:lnTo>
                <a:lnTo>
                  <a:pt x="23827" y="19811"/>
                </a:lnTo>
                <a:lnTo>
                  <a:pt x="27047" y="19430"/>
                </a:lnTo>
                <a:lnTo>
                  <a:pt x="26736" y="19430"/>
                </a:lnTo>
                <a:lnTo>
                  <a:pt x="25908" y="19303"/>
                </a:lnTo>
                <a:lnTo>
                  <a:pt x="16433" y="14985"/>
                </a:lnTo>
                <a:lnTo>
                  <a:pt x="15409" y="14096"/>
                </a:lnTo>
                <a:lnTo>
                  <a:pt x="14903" y="13461"/>
                </a:lnTo>
                <a:lnTo>
                  <a:pt x="15294" y="13334"/>
                </a:lnTo>
                <a:lnTo>
                  <a:pt x="16318" y="13080"/>
                </a:lnTo>
                <a:lnTo>
                  <a:pt x="18008" y="12699"/>
                </a:lnTo>
                <a:lnTo>
                  <a:pt x="20250" y="12318"/>
                </a:lnTo>
                <a:lnTo>
                  <a:pt x="37983" y="12319"/>
                </a:lnTo>
                <a:lnTo>
                  <a:pt x="38454" y="11938"/>
                </a:lnTo>
                <a:lnTo>
                  <a:pt x="39397" y="11049"/>
                </a:lnTo>
                <a:lnTo>
                  <a:pt x="39869" y="10541"/>
                </a:lnTo>
                <a:lnTo>
                  <a:pt x="39788" y="10287"/>
                </a:lnTo>
                <a:lnTo>
                  <a:pt x="39121" y="9398"/>
                </a:lnTo>
                <a:lnTo>
                  <a:pt x="38872" y="9144"/>
                </a:lnTo>
                <a:lnTo>
                  <a:pt x="27323" y="9143"/>
                </a:lnTo>
                <a:lnTo>
                  <a:pt x="26104" y="8508"/>
                </a:lnTo>
                <a:lnTo>
                  <a:pt x="24885" y="8254"/>
                </a:lnTo>
                <a:lnTo>
                  <a:pt x="24103" y="8000"/>
                </a:lnTo>
                <a:lnTo>
                  <a:pt x="22136" y="7873"/>
                </a:lnTo>
                <a:close/>
              </a:path>
              <a:path w="57785" h="33020">
                <a:moveTo>
                  <a:pt x="37983" y="12319"/>
                </a:moveTo>
                <a:lnTo>
                  <a:pt x="24655" y="12318"/>
                </a:lnTo>
                <a:lnTo>
                  <a:pt x="26345" y="12572"/>
                </a:lnTo>
                <a:lnTo>
                  <a:pt x="27242" y="12572"/>
                </a:lnTo>
                <a:lnTo>
                  <a:pt x="28185" y="12826"/>
                </a:lnTo>
                <a:lnTo>
                  <a:pt x="29128" y="12953"/>
                </a:lnTo>
                <a:lnTo>
                  <a:pt x="32118" y="13715"/>
                </a:lnTo>
                <a:lnTo>
                  <a:pt x="34245" y="14477"/>
                </a:lnTo>
                <a:lnTo>
                  <a:pt x="35384" y="13969"/>
                </a:lnTo>
                <a:lnTo>
                  <a:pt x="36568" y="13335"/>
                </a:lnTo>
                <a:lnTo>
                  <a:pt x="37983" y="12319"/>
                </a:lnTo>
                <a:close/>
              </a:path>
              <a:path w="57785" h="33020">
                <a:moveTo>
                  <a:pt x="36292" y="0"/>
                </a:moveTo>
                <a:lnTo>
                  <a:pt x="27093" y="4571"/>
                </a:lnTo>
                <a:lnTo>
                  <a:pt x="26932" y="4952"/>
                </a:lnTo>
                <a:lnTo>
                  <a:pt x="26854" y="7619"/>
                </a:lnTo>
                <a:lnTo>
                  <a:pt x="26966" y="8127"/>
                </a:lnTo>
                <a:lnTo>
                  <a:pt x="27323" y="9143"/>
                </a:lnTo>
                <a:lnTo>
                  <a:pt x="38872" y="9144"/>
                </a:lnTo>
                <a:lnTo>
                  <a:pt x="38374" y="8636"/>
                </a:lnTo>
                <a:lnTo>
                  <a:pt x="37902" y="8382"/>
                </a:lnTo>
                <a:lnTo>
                  <a:pt x="37316" y="7874"/>
                </a:lnTo>
                <a:lnTo>
                  <a:pt x="32981" y="6095"/>
                </a:lnTo>
                <a:lnTo>
                  <a:pt x="31808" y="5714"/>
                </a:lnTo>
                <a:lnTo>
                  <a:pt x="32199" y="5587"/>
                </a:lnTo>
                <a:lnTo>
                  <a:pt x="33383" y="5333"/>
                </a:lnTo>
                <a:lnTo>
                  <a:pt x="36488" y="4826"/>
                </a:lnTo>
                <a:lnTo>
                  <a:pt x="37856" y="4572"/>
                </a:lnTo>
                <a:lnTo>
                  <a:pt x="42893" y="4191"/>
                </a:lnTo>
                <a:lnTo>
                  <a:pt x="46987" y="3937"/>
                </a:lnTo>
                <a:lnTo>
                  <a:pt x="54189" y="3937"/>
                </a:lnTo>
                <a:lnTo>
                  <a:pt x="53427" y="3302"/>
                </a:lnTo>
                <a:lnTo>
                  <a:pt x="52495" y="2413"/>
                </a:lnTo>
                <a:lnTo>
                  <a:pt x="45607" y="2413"/>
                </a:lnTo>
                <a:lnTo>
                  <a:pt x="43054" y="1905"/>
                </a:lnTo>
                <a:lnTo>
                  <a:pt x="42859" y="1778"/>
                </a:lnTo>
                <a:lnTo>
                  <a:pt x="41916" y="1270"/>
                </a:lnTo>
                <a:lnTo>
                  <a:pt x="41398" y="1143"/>
                </a:lnTo>
                <a:lnTo>
                  <a:pt x="40064" y="635"/>
                </a:lnTo>
                <a:lnTo>
                  <a:pt x="39271" y="508"/>
                </a:lnTo>
                <a:lnTo>
                  <a:pt x="37385" y="127"/>
                </a:lnTo>
                <a:lnTo>
                  <a:pt x="36292" y="0"/>
                </a:lnTo>
                <a:close/>
              </a:path>
              <a:path w="57785" h="33020">
                <a:moveTo>
                  <a:pt x="51426" y="1143"/>
                </a:moveTo>
                <a:lnTo>
                  <a:pt x="50678" y="1524"/>
                </a:lnTo>
                <a:lnTo>
                  <a:pt x="49816" y="1905"/>
                </a:lnTo>
                <a:lnTo>
                  <a:pt x="47884" y="2413"/>
                </a:lnTo>
                <a:lnTo>
                  <a:pt x="52495" y="2413"/>
                </a:lnTo>
                <a:lnTo>
                  <a:pt x="51426" y="114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14429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89" h="31750">
                <a:moveTo>
                  <a:pt x="37083" y="21885"/>
                </a:moveTo>
                <a:lnTo>
                  <a:pt x="27633" y="21885"/>
                </a:lnTo>
                <a:lnTo>
                  <a:pt x="28300" y="22003"/>
                </a:lnTo>
                <a:lnTo>
                  <a:pt x="29209" y="22356"/>
                </a:lnTo>
                <a:lnTo>
                  <a:pt x="31490" y="28307"/>
                </a:lnTo>
                <a:lnTo>
                  <a:pt x="31405" y="29129"/>
                </a:lnTo>
                <a:lnTo>
                  <a:pt x="31095" y="30735"/>
                </a:lnTo>
                <a:lnTo>
                  <a:pt x="30853" y="31635"/>
                </a:lnTo>
                <a:lnTo>
                  <a:pt x="31405" y="31283"/>
                </a:lnTo>
                <a:lnTo>
                  <a:pt x="31762" y="30930"/>
                </a:lnTo>
                <a:lnTo>
                  <a:pt x="32705" y="29717"/>
                </a:lnTo>
                <a:lnTo>
                  <a:pt x="33647" y="28307"/>
                </a:lnTo>
                <a:lnTo>
                  <a:pt x="35538" y="24979"/>
                </a:lnTo>
                <a:lnTo>
                  <a:pt x="37083" y="21885"/>
                </a:lnTo>
                <a:close/>
              </a:path>
              <a:path w="72389" h="31750">
                <a:moveTo>
                  <a:pt x="70055" y="0"/>
                </a:moveTo>
                <a:lnTo>
                  <a:pt x="69227" y="351"/>
                </a:lnTo>
                <a:lnTo>
                  <a:pt x="66284" y="1369"/>
                </a:lnTo>
                <a:lnTo>
                  <a:pt x="64076" y="2075"/>
                </a:lnTo>
                <a:lnTo>
                  <a:pt x="61718" y="2701"/>
                </a:lnTo>
                <a:lnTo>
                  <a:pt x="59752" y="3328"/>
                </a:lnTo>
                <a:lnTo>
                  <a:pt x="42100" y="6381"/>
                </a:lnTo>
                <a:lnTo>
                  <a:pt x="39547" y="7360"/>
                </a:lnTo>
                <a:lnTo>
                  <a:pt x="26656" y="14251"/>
                </a:lnTo>
                <a:lnTo>
                  <a:pt x="26104" y="14329"/>
                </a:lnTo>
                <a:lnTo>
                  <a:pt x="0" y="26036"/>
                </a:lnTo>
                <a:lnTo>
                  <a:pt x="2000" y="25527"/>
                </a:lnTo>
                <a:lnTo>
                  <a:pt x="4392" y="24979"/>
                </a:lnTo>
                <a:lnTo>
                  <a:pt x="27392" y="21885"/>
                </a:lnTo>
                <a:lnTo>
                  <a:pt x="37083" y="21885"/>
                </a:lnTo>
                <a:lnTo>
                  <a:pt x="38799" y="18167"/>
                </a:lnTo>
                <a:lnTo>
                  <a:pt x="52909" y="6891"/>
                </a:lnTo>
                <a:lnTo>
                  <a:pt x="54048" y="6734"/>
                </a:lnTo>
                <a:lnTo>
                  <a:pt x="72332" y="978"/>
                </a:lnTo>
                <a:lnTo>
                  <a:pt x="71033" y="508"/>
                </a:lnTo>
                <a:lnTo>
                  <a:pt x="7005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6772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26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6761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0" y="0"/>
                </a:lnTo>
                <a:lnTo>
                  <a:pt x="0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6749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0" y="0"/>
                </a:lnTo>
                <a:lnTo>
                  <a:pt x="0" y="195"/>
                </a:lnTo>
                <a:lnTo>
                  <a:pt x="229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6738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156"/>
                </a:lnTo>
                <a:lnTo>
                  <a:pt x="0" y="27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6725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195"/>
                </a:lnTo>
                <a:lnTo>
                  <a:pt x="0" y="3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67143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273"/>
                </a:lnTo>
                <a:lnTo>
                  <a:pt x="0" y="43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6702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352"/>
                </a:lnTo>
                <a:lnTo>
                  <a:pt x="0" y="50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6686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430"/>
                </a:lnTo>
                <a:lnTo>
                  <a:pt x="80" y="548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66752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508"/>
                </a:lnTo>
                <a:lnTo>
                  <a:pt x="114" y="548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6663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548"/>
                </a:lnTo>
                <a:lnTo>
                  <a:pt x="0" y="626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66522" y="61732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587"/>
                </a:lnTo>
                <a:lnTo>
                  <a:pt x="0" y="665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6639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665"/>
                </a:lnTo>
                <a:lnTo>
                  <a:pt x="0" y="74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6628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704"/>
                </a:lnTo>
                <a:lnTo>
                  <a:pt x="0" y="7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6616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743"/>
                </a:lnTo>
                <a:lnTo>
                  <a:pt x="0" y="82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6603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783"/>
                </a:lnTo>
                <a:lnTo>
                  <a:pt x="0" y="861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6592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822"/>
                </a:lnTo>
                <a:lnTo>
                  <a:pt x="0" y="90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6580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861"/>
                </a:lnTo>
                <a:lnTo>
                  <a:pt x="0" y="900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65648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0" y="939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65533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114" y="93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6541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978"/>
                </a:lnTo>
                <a:lnTo>
                  <a:pt x="0" y="1057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6530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1018"/>
                </a:lnTo>
                <a:lnTo>
                  <a:pt x="0" y="109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6517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57"/>
                </a:lnTo>
                <a:lnTo>
                  <a:pt x="0" y="113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6506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96"/>
                </a:lnTo>
                <a:lnTo>
                  <a:pt x="0" y="1173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6494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1134"/>
                </a:lnTo>
                <a:lnTo>
                  <a:pt x="0" y="121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64820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173"/>
                </a:lnTo>
                <a:lnTo>
                  <a:pt x="0" y="12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6470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40"/>
                </a:moveTo>
                <a:lnTo>
                  <a:pt x="241" y="1252"/>
                </a:lnTo>
                <a:lnTo>
                  <a:pt x="0" y="1331"/>
                </a:lnTo>
                <a:lnTo>
                  <a:pt x="0" y="0"/>
                </a:lnTo>
                <a:lnTo>
                  <a:pt x="241" y="4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64556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64" y="40"/>
                </a:moveTo>
                <a:lnTo>
                  <a:pt x="264" y="1292"/>
                </a:lnTo>
                <a:lnTo>
                  <a:pt x="0" y="1370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6442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0"/>
                </a:moveTo>
                <a:lnTo>
                  <a:pt x="275" y="1331"/>
                </a:lnTo>
                <a:lnTo>
                  <a:pt x="126" y="1370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6431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0"/>
                </a:moveTo>
                <a:lnTo>
                  <a:pt x="241" y="1370"/>
                </a:lnTo>
                <a:lnTo>
                  <a:pt x="0" y="1448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6419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09"/>
                </a:lnTo>
                <a:lnTo>
                  <a:pt x="0" y="148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6408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48"/>
                </a:lnTo>
                <a:lnTo>
                  <a:pt x="0" y="1527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6395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27"/>
                </a:lnTo>
                <a:lnTo>
                  <a:pt x="0" y="1644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6384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66"/>
                </a:lnTo>
                <a:lnTo>
                  <a:pt x="0" y="16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6372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44"/>
                </a:lnTo>
                <a:lnTo>
                  <a:pt x="0" y="172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6361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83"/>
                </a:lnTo>
                <a:lnTo>
                  <a:pt x="0" y="176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63486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762"/>
                </a:lnTo>
                <a:lnTo>
                  <a:pt x="0" y="1840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6333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38"/>
                </a:moveTo>
                <a:lnTo>
                  <a:pt x="275" y="1801"/>
                </a:lnTo>
                <a:lnTo>
                  <a:pt x="0" y="1879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63210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1840"/>
                </a:lnTo>
                <a:lnTo>
                  <a:pt x="126" y="187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63095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1879"/>
                </a:lnTo>
                <a:lnTo>
                  <a:pt x="0" y="1957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62980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57"/>
                </a:lnTo>
                <a:lnTo>
                  <a:pt x="0" y="203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62865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96"/>
                </a:lnTo>
                <a:lnTo>
                  <a:pt x="0" y="2075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6273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36"/>
                </a:lnTo>
                <a:lnTo>
                  <a:pt x="0" y="211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6262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75"/>
                </a:lnTo>
                <a:lnTo>
                  <a:pt x="0" y="219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62509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2153"/>
                </a:lnTo>
                <a:lnTo>
                  <a:pt x="0" y="2271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62394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114" y="0"/>
                </a:moveTo>
                <a:lnTo>
                  <a:pt x="34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62233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0" y="0"/>
                </a:lnTo>
                <a:lnTo>
                  <a:pt x="114" y="1996"/>
                </a:lnTo>
                <a:lnTo>
                  <a:pt x="195" y="2271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62118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2114"/>
                </a:lnTo>
                <a:lnTo>
                  <a:pt x="0" y="1291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61991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0" y="38"/>
                </a:lnTo>
                <a:lnTo>
                  <a:pt x="0" y="900"/>
                </a:lnTo>
                <a:lnTo>
                  <a:pt x="241" y="1761"/>
                </a:lnTo>
                <a:lnTo>
                  <a:pt x="241" y="38"/>
                </a:lnTo>
                <a:close/>
              </a:path>
              <a:path w="635" h="1904">
                <a:moveTo>
                  <a:pt x="0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61876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114" y="0"/>
                </a:moveTo>
                <a:lnTo>
                  <a:pt x="0" y="430"/>
                </a:lnTo>
                <a:lnTo>
                  <a:pt x="241" y="1330"/>
                </a:lnTo>
                <a:lnTo>
                  <a:pt x="114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61761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0" y="0"/>
                </a:lnTo>
                <a:lnTo>
                  <a:pt x="229" y="900"/>
                </a:lnTo>
                <a:lnTo>
                  <a:pt x="229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61761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14" y="0"/>
                </a:moveTo>
                <a:lnTo>
                  <a:pt x="114" y="430"/>
                </a:lnTo>
                <a:lnTo>
                  <a:pt x="80" y="234"/>
                </a:lnTo>
                <a:lnTo>
                  <a:pt x="0" y="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37106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5" h="46354">
                <a:moveTo>
                  <a:pt x="22648" y="39779"/>
                </a:moveTo>
                <a:lnTo>
                  <a:pt x="2794" y="39779"/>
                </a:lnTo>
                <a:lnTo>
                  <a:pt x="3070" y="40053"/>
                </a:lnTo>
                <a:lnTo>
                  <a:pt x="3231" y="40170"/>
                </a:lnTo>
                <a:lnTo>
                  <a:pt x="3461" y="40444"/>
                </a:lnTo>
                <a:lnTo>
                  <a:pt x="4005" y="40993"/>
                </a:lnTo>
                <a:lnTo>
                  <a:pt x="13443" y="43890"/>
                </a:lnTo>
                <a:lnTo>
                  <a:pt x="15133" y="44282"/>
                </a:lnTo>
                <a:lnTo>
                  <a:pt x="31808" y="46043"/>
                </a:lnTo>
                <a:lnTo>
                  <a:pt x="34556" y="45378"/>
                </a:lnTo>
                <a:lnTo>
                  <a:pt x="38132" y="44672"/>
                </a:lnTo>
                <a:lnTo>
                  <a:pt x="38037" y="41580"/>
                </a:lnTo>
                <a:lnTo>
                  <a:pt x="36879" y="41540"/>
                </a:lnTo>
                <a:lnTo>
                  <a:pt x="36212" y="41462"/>
                </a:lnTo>
                <a:lnTo>
                  <a:pt x="35188" y="41384"/>
                </a:lnTo>
                <a:lnTo>
                  <a:pt x="27875" y="40523"/>
                </a:lnTo>
                <a:lnTo>
                  <a:pt x="22648" y="39779"/>
                </a:lnTo>
                <a:close/>
              </a:path>
              <a:path w="38735" h="46354">
                <a:moveTo>
                  <a:pt x="10223" y="26584"/>
                </a:moveTo>
                <a:lnTo>
                  <a:pt x="9832" y="27680"/>
                </a:lnTo>
                <a:lnTo>
                  <a:pt x="8889" y="29678"/>
                </a:lnTo>
                <a:lnTo>
                  <a:pt x="8371" y="30578"/>
                </a:lnTo>
                <a:lnTo>
                  <a:pt x="8969" y="30578"/>
                </a:lnTo>
                <a:lnTo>
                  <a:pt x="15766" y="30774"/>
                </a:lnTo>
                <a:lnTo>
                  <a:pt x="20883" y="31008"/>
                </a:lnTo>
                <a:lnTo>
                  <a:pt x="23597" y="31165"/>
                </a:lnTo>
                <a:lnTo>
                  <a:pt x="24655" y="32535"/>
                </a:lnTo>
                <a:lnTo>
                  <a:pt x="26059" y="34141"/>
                </a:lnTo>
                <a:lnTo>
                  <a:pt x="37939" y="41540"/>
                </a:lnTo>
                <a:lnTo>
                  <a:pt x="36520" y="40954"/>
                </a:lnTo>
                <a:lnTo>
                  <a:pt x="35108" y="40287"/>
                </a:lnTo>
                <a:lnTo>
                  <a:pt x="32394" y="38800"/>
                </a:lnTo>
                <a:lnTo>
                  <a:pt x="31532" y="38487"/>
                </a:lnTo>
                <a:lnTo>
                  <a:pt x="31371" y="38213"/>
                </a:lnTo>
                <a:lnTo>
                  <a:pt x="25483" y="33357"/>
                </a:lnTo>
                <a:lnTo>
                  <a:pt x="25161" y="32927"/>
                </a:lnTo>
                <a:lnTo>
                  <a:pt x="24703" y="32183"/>
                </a:lnTo>
                <a:lnTo>
                  <a:pt x="24574" y="32027"/>
                </a:lnTo>
                <a:lnTo>
                  <a:pt x="24459" y="31753"/>
                </a:lnTo>
                <a:lnTo>
                  <a:pt x="23991" y="31008"/>
                </a:lnTo>
                <a:lnTo>
                  <a:pt x="23712" y="30421"/>
                </a:lnTo>
                <a:lnTo>
                  <a:pt x="23470" y="29990"/>
                </a:lnTo>
                <a:lnTo>
                  <a:pt x="23114" y="29207"/>
                </a:lnTo>
                <a:lnTo>
                  <a:pt x="23045" y="28972"/>
                </a:lnTo>
                <a:lnTo>
                  <a:pt x="22849" y="28542"/>
                </a:lnTo>
                <a:lnTo>
                  <a:pt x="22769" y="28268"/>
                </a:lnTo>
                <a:lnTo>
                  <a:pt x="22522" y="27680"/>
                </a:lnTo>
                <a:lnTo>
                  <a:pt x="22416" y="27289"/>
                </a:lnTo>
                <a:lnTo>
                  <a:pt x="11166" y="26780"/>
                </a:lnTo>
                <a:lnTo>
                  <a:pt x="10223" y="26584"/>
                </a:lnTo>
                <a:close/>
              </a:path>
              <a:path w="38735" h="46354">
                <a:moveTo>
                  <a:pt x="8095" y="31008"/>
                </a:moveTo>
                <a:lnTo>
                  <a:pt x="0" y="37781"/>
                </a:lnTo>
                <a:lnTo>
                  <a:pt x="275" y="37938"/>
                </a:lnTo>
                <a:lnTo>
                  <a:pt x="436" y="37977"/>
                </a:lnTo>
                <a:lnTo>
                  <a:pt x="1200" y="38487"/>
                </a:lnTo>
                <a:lnTo>
                  <a:pt x="1648" y="38800"/>
                </a:lnTo>
                <a:lnTo>
                  <a:pt x="1805" y="38957"/>
                </a:lnTo>
                <a:lnTo>
                  <a:pt x="2242" y="39270"/>
                </a:lnTo>
                <a:lnTo>
                  <a:pt x="2437" y="39466"/>
                </a:lnTo>
                <a:lnTo>
                  <a:pt x="2679" y="39622"/>
                </a:lnTo>
                <a:lnTo>
                  <a:pt x="2828" y="39818"/>
                </a:lnTo>
                <a:lnTo>
                  <a:pt x="22648" y="39779"/>
                </a:lnTo>
                <a:lnTo>
                  <a:pt x="17421" y="38918"/>
                </a:lnTo>
                <a:lnTo>
                  <a:pt x="14627" y="38408"/>
                </a:lnTo>
                <a:lnTo>
                  <a:pt x="9084" y="37234"/>
                </a:lnTo>
                <a:lnTo>
                  <a:pt x="7750" y="36881"/>
                </a:lnTo>
                <a:lnTo>
                  <a:pt x="6405" y="36569"/>
                </a:lnTo>
                <a:lnTo>
                  <a:pt x="5117" y="36216"/>
                </a:lnTo>
                <a:lnTo>
                  <a:pt x="3852" y="35824"/>
                </a:lnTo>
                <a:lnTo>
                  <a:pt x="4886" y="35120"/>
                </a:lnTo>
                <a:lnTo>
                  <a:pt x="7785" y="31635"/>
                </a:lnTo>
                <a:lnTo>
                  <a:pt x="8095" y="31008"/>
                </a:lnTo>
                <a:close/>
              </a:path>
              <a:path w="38735" h="46354">
                <a:moveTo>
                  <a:pt x="7946" y="2074"/>
                </a:moveTo>
                <a:lnTo>
                  <a:pt x="11365" y="20632"/>
                </a:lnTo>
                <a:lnTo>
                  <a:pt x="11051" y="23256"/>
                </a:lnTo>
                <a:lnTo>
                  <a:pt x="10740" y="24705"/>
                </a:lnTo>
                <a:lnTo>
                  <a:pt x="10223" y="26584"/>
                </a:lnTo>
                <a:lnTo>
                  <a:pt x="11166" y="26780"/>
                </a:lnTo>
                <a:lnTo>
                  <a:pt x="18870" y="27289"/>
                </a:lnTo>
                <a:lnTo>
                  <a:pt x="20250" y="27250"/>
                </a:lnTo>
                <a:lnTo>
                  <a:pt x="21423" y="27172"/>
                </a:lnTo>
                <a:lnTo>
                  <a:pt x="22332" y="27054"/>
                </a:lnTo>
                <a:lnTo>
                  <a:pt x="22021" y="25879"/>
                </a:lnTo>
                <a:lnTo>
                  <a:pt x="21780" y="24705"/>
                </a:lnTo>
                <a:lnTo>
                  <a:pt x="21616" y="23256"/>
                </a:lnTo>
                <a:lnTo>
                  <a:pt x="21584" y="20632"/>
                </a:lnTo>
                <a:lnTo>
                  <a:pt x="21826" y="18988"/>
                </a:lnTo>
                <a:lnTo>
                  <a:pt x="21975" y="18284"/>
                </a:lnTo>
                <a:lnTo>
                  <a:pt x="22297" y="17108"/>
                </a:lnTo>
                <a:lnTo>
                  <a:pt x="22884" y="15661"/>
                </a:lnTo>
                <a:lnTo>
                  <a:pt x="23294" y="14955"/>
                </a:lnTo>
                <a:lnTo>
                  <a:pt x="23597" y="14329"/>
                </a:lnTo>
                <a:lnTo>
                  <a:pt x="25437" y="4032"/>
                </a:lnTo>
                <a:lnTo>
                  <a:pt x="25241" y="2661"/>
                </a:lnTo>
                <a:lnTo>
                  <a:pt x="25161" y="2387"/>
                </a:lnTo>
                <a:lnTo>
                  <a:pt x="24920" y="2114"/>
                </a:lnTo>
                <a:lnTo>
                  <a:pt x="8774" y="2114"/>
                </a:lnTo>
                <a:lnTo>
                  <a:pt x="7946" y="2074"/>
                </a:lnTo>
                <a:close/>
              </a:path>
              <a:path w="38735" h="46354">
                <a:moveTo>
                  <a:pt x="22332" y="27054"/>
                </a:moveTo>
                <a:lnTo>
                  <a:pt x="21423" y="27172"/>
                </a:lnTo>
                <a:lnTo>
                  <a:pt x="20250" y="27250"/>
                </a:lnTo>
                <a:lnTo>
                  <a:pt x="18870" y="27289"/>
                </a:lnTo>
                <a:lnTo>
                  <a:pt x="22416" y="27289"/>
                </a:lnTo>
                <a:lnTo>
                  <a:pt x="22332" y="27054"/>
                </a:lnTo>
                <a:close/>
              </a:path>
              <a:path w="38735" h="46354">
                <a:moveTo>
                  <a:pt x="19813" y="0"/>
                </a:moveTo>
                <a:lnTo>
                  <a:pt x="15133" y="1252"/>
                </a:lnTo>
                <a:lnTo>
                  <a:pt x="14190" y="1565"/>
                </a:lnTo>
                <a:lnTo>
                  <a:pt x="13684" y="1683"/>
                </a:lnTo>
                <a:lnTo>
                  <a:pt x="12661" y="1879"/>
                </a:lnTo>
                <a:lnTo>
                  <a:pt x="11683" y="2035"/>
                </a:lnTo>
                <a:lnTo>
                  <a:pt x="9717" y="2114"/>
                </a:lnTo>
                <a:lnTo>
                  <a:pt x="24920" y="2114"/>
                </a:lnTo>
                <a:lnTo>
                  <a:pt x="20561" y="38"/>
                </a:lnTo>
                <a:lnTo>
                  <a:pt x="1981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20983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60" h="71754">
                <a:moveTo>
                  <a:pt x="33347" y="64769"/>
                </a:moveTo>
                <a:lnTo>
                  <a:pt x="27921" y="64769"/>
                </a:lnTo>
                <a:lnTo>
                  <a:pt x="28277" y="65023"/>
                </a:lnTo>
                <a:lnTo>
                  <a:pt x="34406" y="69595"/>
                </a:lnTo>
                <a:lnTo>
                  <a:pt x="34993" y="69976"/>
                </a:lnTo>
                <a:lnTo>
                  <a:pt x="36131" y="70484"/>
                </a:lnTo>
                <a:lnTo>
                  <a:pt x="36683" y="70611"/>
                </a:lnTo>
                <a:lnTo>
                  <a:pt x="37672" y="70992"/>
                </a:lnTo>
                <a:lnTo>
                  <a:pt x="38144" y="71119"/>
                </a:lnTo>
                <a:lnTo>
                  <a:pt x="39006" y="71246"/>
                </a:lnTo>
                <a:lnTo>
                  <a:pt x="41410" y="71246"/>
                </a:lnTo>
                <a:lnTo>
                  <a:pt x="41690" y="71143"/>
                </a:lnTo>
                <a:lnTo>
                  <a:pt x="41410" y="71119"/>
                </a:lnTo>
                <a:lnTo>
                  <a:pt x="42146" y="70992"/>
                </a:lnTo>
                <a:lnTo>
                  <a:pt x="45622" y="70992"/>
                </a:lnTo>
                <a:lnTo>
                  <a:pt x="46987" y="70865"/>
                </a:lnTo>
                <a:lnTo>
                  <a:pt x="49345" y="70484"/>
                </a:lnTo>
                <a:lnTo>
                  <a:pt x="51311" y="69976"/>
                </a:lnTo>
                <a:lnTo>
                  <a:pt x="51472" y="69976"/>
                </a:lnTo>
                <a:lnTo>
                  <a:pt x="51667" y="69849"/>
                </a:lnTo>
                <a:lnTo>
                  <a:pt x="52530" y="69595"/>
                </a:lnTo>
                <a:lnTo>
                  <a:pt x="53944" y="69087"/>
                </a:lnTo>
                <a:lnTo>
                  <a:pt x="55600" y="68325"/>
                </a:lnTo>
                <a:lnTo>
                  <a:pt x="57123" y="67818"/>
                </a:lnTo>
                <a:lnTo>
                  <a:pt x="39719" y="67817"/>
                </a:lnTo>
                <a:lnTo>
                  <a:pt x="38144" y="67436"/>
                </a:lnTo>
                <a:lnTo>
                  <a:pt x="37902" y="67331"/>
                </a:lnTo>
                <a:lnTo>
                  <a:pt x="37396" y="67182"/>
                </a:lnTo>
                <a:lnTo>
                  <a:pt x="36603" y="66801"/>
                </a:lnTo>
                <a:lnTo>
                  <a:pt x="36325" y="66641"/>
                </a:lnTo>
                <a:lnTo>
                  <a:pt x="35821" y="66420"/>
                </a:lnTo>
                <a:lnTo>
                  <a:pt x="34912" y="65912"/>
                </a:lnTo>
                <a:lnTo>
                  <a:pt x="34159" y="65361"/>
                </a:lnTo>
                <a:lnTo>
                  <a:pt x="33820" y="65150"/>
                </a:lnTo>
                <a:lnTo>
                  <a:pt x="33347" y="64769"/>
                </a:lnTo>
                <a:close/>
              </a:path>
              <a:path w="60960" h="71754">
                <a:moveTo>
                  <a:pt x="45622" y="70992"/>
                </a:moveTo>
                <a:lnTo>
                  <a:pt x="42146" y="70992"/>
                </a:lnTo>
                <a:lnTo>
                  <a:pt x="41996" y="71119"/>
                </a:lnTo>
                <a:lnTo>
                  <a:pt x="41755" y="71119"/>
                </a:lnTo>
                <a:lnTo>
                  <a:pt x="42893" y="71246"/>
                </a:lnTo>
                <a:lnTo>
                  <a:pt x="45622" y="70992"/>
                </a:lnTo>
                <a:close/>
              </a:path>
              <a:path w="60960" h="71754">
                <a:moveTo>
                  <a:pt x="54416" y="51562"/>
                </a:moveTo>
                <a:lnTo>
                  <a:pt x="30474" y="62356"/>
                </a:lnTo>
                <a:lnTo>
                  <a:pt x="31701" y="63499"/>
                </a:lnTo>
                <a:lnTo>
                  <a:pt x="40616" y="67817"/>
                </a:lnTo>
                <a:lnTo>
                  <a:pt x="40858" y="67690"/>
                </a:lnTo>
                <a:lnTo>
                  <a:pt x="57504" y="67691"/>
                </a:lnTo>
                <a:lnTo>
                  <a:pt x="59407" y="67056"/>
                </a:lnTo>
                <a:lnTo>
                  <a:pt x="59835" y="66641"/>
                </a:lnTo>
                <a:lnTo>
                  <a:pt x="60200" y="66167"/>
                </a:lnTo>
                <a:lnTo>
                  <a:pt x="58659" y="64262"/>
                </a:lnTo>
                <a:lnTo>
                  <a:pt x="58544" y="64008"/>
                </a:lnTo>
                <a:lnTo>
                  <a:pt x="54611" y="53086"/>
                </a:lnTo>
                <a:lnTo>
                  <a:pt x="54416" y="51562"/>
                </a:lnTo>
                <a:close/>
              </a:path>
              <a:path w="60960" h="71754">
                <a:moveTo>
                  <a:pt x="57504" y="67691"/>
                </a:moveTo>
                <a:lnTo>
                  <a:pt x="40858" y="67690"/>
                </a:lnTo>
                <a:lnTo>
                  <a:pt x="40616" y="67817"/>
                </a:lnTo>
                <a:lnTo>
                  <a:pt x="57123" y="67818"/>
                </a:lnTo>
                <a:lnTo>
                  <a:pt x="57504" y="67691"/>
                </a:lnTo>
                <a:close/>
              </a:path>
              <a:path w="60960" h="71754">
                <a:moveTo>
                  <a:pt x="28143" y="64984"/>
                </a:moveTo>
                <a:lnTo>
                  <a:pt x="28277" y="65023"/>
                </a:lnTo>
                <a:lnTo>
                  <a:pt x="28143" y="64984"/>
                </a:lnTo>
                <a:close/>
              </a:path>
              <a:path w="60960" h="71754">
                <a:moveTo>
                  <a:pt x="21791" y="2285"/>
                </a:moveTo>
                <a:lnTo>
                  <a:pt x="20492" y="2285"/>
                </a:lnTo>
                <a:lnTo>
                  <a:pt x="18997" y="2793"/>
                </a:lnTo>
                <a:lnTo>
                  <a:pt x="18008" y="3428"/>
                </a:lnTo>
                <a:lnTo>
                  <a:pt x="17697" y="3555"/>
                </a:lnTo>
                <a:lnTo>
                  <a:pt x="14156" y="12064"/>
                </a:lnTo>
                <a:lnTo>
                  <a:pt x="14006" y="12953"/>
                </a:lnTo>
                <a:lnTo>
                  <a:pt x="12109" y="18160"/>
                </a:lnTo>
                <a:lnTo>
                  <a:pt x="5312" y="23367"/>
                </a:lnTo>
                <a:lnTo>
                  <a:pt x="5151" y="23494"/>
                </a:lnTo>
                <a:lnTo>
                  <a:pt x="0" y="33273"/>
                </a:lnTo>
                <a:lnTo>
                  <a:pt x="356" y="34670"/>
                </a:lnTo>
                <a:lnTo>
                  <a:pt x="2403" y="37972"/>
                </a:lnTo>
                <a:lnTo>
                  <a:pt x="2794" y="38480"/>
                </a:lnTo>
                <a:lnTo>
                  <a:pt x="4093" y="39750"/>
                </a:lnTo>
                <a:lnTo>
                  <a:pt x="5002" y="40512"/>
                </a:lnTo>
                <a:lnTo>
                  <a:pt x="5864" y="41147"/>
                </a:lnTo>
                <a:lnTo>
                  <a:pt x="7589" y="42163"/>
                </a:lnTo>
                <a:lnTo>
                  <a:pt x="8383" y="42671"/>
                </a:lnTo>
                <a:lnTo>
                  <a:pt x="9130" y="42925"/>
                </a:lnTo>
                <a:lnTo>
                  <a:pt x="11327" y="43814"/>
                </a:lnTo>
                <a:lnTo>
                  <a:pt x="12707" y="44068"/>
                </a:lnTo>
                <a:lnTo>
                  <a:pt x="20135" y="53085"/>
                </a:lnTo>
                <a:lnTo>
                  <a:pt x="21193" y="55752"/>
                </a:lnTo>
                <a:lnTo>
                  <a:pt x="26256" y="63499"/>
                </a:lnTo>
                <a:lnTo>
                  <a:pt x="26587" y="63880"/>
                </a:lnTo>
                <a:lnTo>
                  <a:pt x="27093" y="64261"/>
                </a:lnTo>
                <a:lnTo>
                  <a:pt x="27840" y="64896"/>
                </a:lnTo>
                <a:lnTo>
                  <a:pt x="28143" y="64984"/>
                </a:lnTo>
                <a:lnTo>
                  <a:pt x="27921" y="64769"/>
                </a:lnTo>
                <a:lnTo>
                  <a:pt x="33347" y="64769"/>
                </a:lnTo>
                <a:lnTo>
                  <a:pt x="31532" y="63372"/>
                </a:lnTo>
                <a:lnTo>
                  <a:pt x="29968" y="61975"/>
                </a:lnTo>
                <a:lnTo>
                  <a:pt x="29726" y="61848"/>
                </a:lnTo>
                <a:lnTo>
                  <a:pt x="29174" y="61467"/>
                </a:lnTo>
                <a:lnTo>
                  <a:pt x="22412" y="48513"/>
                </a:lnTo>
                <a:lnTo>
                  <a:pt x="21630" y="47116"/>
                </a:lnTo>
                <a:lnTo>
                  <a:pt x="20963" y="46100"/>
                </a:lnTo>
                <a:lnTo>
                  <a:pt x="20101" y="44957"/>
                </a:lnTo>
                <a:lnTo>
                  <a:pt x="19583" y="44322"/>
                </a:lnTo>
                <a:lnTo>
                  <a:pt x="18997" y="43814"/>
                </a:lnTo>
                <a:lnTo>
                  <a:pt x="18364" y="43179"/>
                </a:lnTo>
                <a:lnTo>
                  <a:pt x="17663" y="42671"/>
                </a:lnTo>
                <a:lnTo>
                  <a:pt x="16915" y="42163"/>
                </a:lnTo>
                <a:lnTo>
                  <a:pt x="16295" y="41782"/>
                </a:lnTo>
                <a:lnTo>
                  <a:pt x="16122" y="41782"/>
                </a:lnTo>
                <a:lnTo>
                  <a:pt x="22654" y="36956"/>
                </a:lnTo>
                <a:lnTo>
                  <a:pt x="23275" y="36321"/>
                </a:lnTo>
                <a:lnTo>
                  <a:pt x="23873" y="35432"/>
                </a:lnTo>
                <a:lnTo>
                  <a:pt x="24425" y="34670"/>
                </a:lnTo>
                <a:lnTo>
                  <a:pt x="24965" y="33781"/>
                </a:lnTo>
                <a:lnTo>
                  <a:pt x="27477" y="24383"/>
                </a:lnTo>
                <a:lnTo>
                  <a:pt x="27380" y="19684"/>
                </a:lnTo>
                <a:lnTo>
                  <a:pt x="24068" y="6095"/>
                </a:lnTo>
                <a:lnTo>
                  <a:pt x="25839" y="6095"/>
                </a:lnTo>
                <a:lnTo>
                  <a:pt x="27806" y="5968"/>
                </a:lnTo>
                <a:lnTo>
                  <a:pt x="28783" y="5841"/>
                </a:lnTo>
                <a:lnTo>
                  <a:pt x="29807" y="5587"/>
                </a:lnTo>
                <a:lnTo>
                  <a:pt x="30313" y="5587"/>
                </a:lnTo>
                <a:lnTo>
                  <a:pt x="32797" y="4571"/>
                </a:lnTo>
                <a:lnTo>
                  <a:pt x="33268" y="4444"/>
                </a:lnTo>
                <a:lnTo>
                  <a:pt x="33854" y="4190"/>
                </a:lnTo>
                <a:lnTo>
                  <a:pt x="35188" y="4063"/>
                </a:lnTo>
                <a:lnTo>
                  <a:pt x="35936" y="3936"/>
                </a:lnTo>
                <a:lnTo>
                  <a:pt x="47795" y="3937"/>
                </a:lnTo>
                <a:lnTo>
                  <a:pt x="47148" y="3556"/>
                </a:lnTo>
                <a:lnTo>
                  <a:pt x="46205" y="3048"/>
                </a:lnTo>
                <a:lnTo>
                  <a:pt x="45101" y="2540"/>
                </a:lnTo>
                <a:lnTo>
                  <a:pt x="24816" y="2539"/>
                </a:lnTo>
                <a:lnTo>
                  <a:pt x="22930" y="2412"/>
                </a:lnTo>
                <a:lnTo>
                  <a:pt x="21791" y="2285"/>
                </a:lnTo>
                <a:close/>
              </a:path>
              <a:path w="60960" h="71754">
                <a:moveTo>
                  <a:pt x="47795" y="3937"/>
                </a:moveTo>
                <a:lnTo>
                  <a:pt x="35936" y="3936"/>
                </a:lnTo>
                <a:lnTo>
                  <a:pt x="37477" y="4063"/>
                </a:lnTo>
                <a:lnTo>
                  <a:pt x="39041" y="4572"/>
                </a:lnTo>
                <a:lnTo>
                  <a:pt x="41627" y="10668"/>
                </a:lnTo>
                <a:lnTo>
                  <a:pt x="41508" y="12065"/>
                </a:lnTo>
                <a:lnTo>
                  <a:pt x="38954" y="19811"/>
                </a:lnTo>
                <a:lnTo>
                  <a:pt x="38374" y="21208"/>
                </a:lnTo>
                <a:lnTo>
                  <a:pt x="38152" y="22097"/>
                </a:lnTo>
                <a:lnTo>
                  <a:pt x="37813" y="23748"/>
                </a:lnTo>
                <a:lnTo>
                  <a:pt x="37707" y="26923"/>
                </a:lnTo>
                <a:lnTo>
                  <a:pt x="37828" y="28066"/>
                </a:lnTo>
                <a:lnTo>
                  <a:pt x="43296" y="39115"/>
                </a:lnTo>
                <a:lnTo>
                  <a:pt x="44549" y="40131"/>
                </a:lnTo>
                <a:lnTo>
                  <a:pt x="46953" y="41782"/>
                </a:lnTo>
                <a:lnTo>
                  <a:pt x="48839" y="42925"/>
                </a:lnTo>
                <a:lnTo>
                  <a:pt x="49816" y="43560"/>
                </a:lnTo>
                <a:lnTo>
                  <a:pt x="53082" y="45085"/>
                </a:lnTo>
                <a:lnTo>
                  <a:pt x="54255" y="45593"/>
                </a:lnTo>
                <a:lnTo>
                  <a:pt x="54364" y="43180"/>
                </a:lnTo>
                <a:lnTo>
                  <a:pt x="54744" y="39751"/>
                </a:lnTo>
                <a:lnTo>
                  <a:pt x="59533" y="21209"/>
                </a:lnTo>
                <a:lnTo>
                  <a:pt x="59683" y="20701"/>
                </a:lnTo>
                <a:lnTo>
                  <a:pt x="48793" y="4572"/>
                </a:lnTo>
                <a:lnTo>
                  <a:pt x="47795" y="3937"/>
                </a:lnTo>
                <a:close/>
              </a:path>
              <a:path w="60960" h="71754">
                <a:moveTo>
                  <a:pt x="16216" y="41734"/>
                </a:moveTo>
                <a:close/>
              </a:path>
              <a:path w="60960" h="71754">
                <a:moveTo>
                  <a:pt x="16369" y="41655"/>
                </a:moveTo>
                <a:lnTo>
                  <a:pt x="16122" y="41655"/>
                </a:lnTo>
                <a:lnTo>
                  <a:pt x="16369" y="41655"/>
                </a:lnTo>
                <a:close/>
              </a:path>
              <a:path w="60960" h="71754">
                <a:moveTo>
                  <a:pt x="60402" y="20701"/>
                </a:moveTo>
                <a:lnTo>
                  <a:pt x="59683" y="20701"/>
                </a:lnTo>
                <a:lnTo>
                  <a:pt x="60476" y="20828"/>
                </a:lnTo>
                <a:lnTo>
                  <a:pt x="60402" y="20701"/>
                </a:lnTo>
                <a:close/>
              </a:path>
              <a:path w="60960" h="71754">
                <a:moveTo>
                  <a:pt x="36488" y="380"/>
                </a:moveTo>
                <a:lnTo>
                  <a:pt x="30117" y="1904"/>
                </a:lnTo>
                <a:lnTo>
                  <a:pt x="28703" y="2285"/>
                </a:lnTo>
                <a:lnTo>
                  <a:pt x="27058" y="2539"/>
                </a:lnTo>
                <a:lnTo>
                  <a:pt x="45101" y="2540"/>
                </a:lnTo>
                <a:lnTo>
                  <a:pt x="44273" y="2159"/>
                </a:lnTo>
                <a:lnTo>
                  <a:pt x="42307" y="1397"/>
                </a:lnTo>
                <a:lnTo>
                  <a:pt x="39185" y="508"/>
                </a:lnTo>
                <a:lnTo>
                  <a:pt x="37040" y="507"/>
                </a:lnTo>
                <a:lnTo>
                  <a:pt x="36488" y="380"/>
                </a:lnTo>
                <a:close/>
              </a:path>
              <a:path w="60960" h="71754">
                <a:moveTo>
                  <a:pt x="37040" y="0"/>
                </a:moveTo>
                <a:lnTo>
                  <a:pt x="37546" y="508"/>
                </a:lnTo>
                <a:lnTo>
                  <a:pt x="39185" y="508"/>
                </a:lnTo>
                <a:lnTo>
                  <a:pt x="38293" y="254"/>
                </a:lnTo>
                <a:lnTo>
                  <a:pt x="3704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15154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4" h="53975">
                <a:moveTo>
                  <a:pt x="10627" y="1617"/>
                </a:moveTo>
                <a:lnTo>
                  <a:pt x="0" y="14955"/>
                </a:lnTo>
                <a:lnTo>
                  <a:pt x="217" y="15817"/>
                </a:lnTo>
                <a:lnTo>
                  <a:pt x="286" y="16169"/>
                </a:lnTo>
                <a:lnTo>
                  <a:pt x="9141" y="28072"/>
                </a:lnTo>
                <a:lnTo>
                  <a:pt x="10084" y="28776"/>
                </a:lnTo>
                <a:lnTo>
                  <a:pt x="18214" y="44243"/>
                </a:lnTo>
                <a:lnTo>
                  <a:pt x="18536" y="45731"/>
                </a:lnTo>
                <a:lnTo>
                  <a:pt x="23527" y="51329"/>
                </a:lnTo>
                <a:lnTo>
                  <a:pt x="23964" y="51565"/>
                </a:lnTo>
                <a:lnTo>
                  <a:pt x="25252" y="51995"/>
                </a:lnTo>
                <a:lnTo>
                  <a:pt x="26000" y="52191"/>
                </a:lnTo>
                <a:lnTo>
                  <a:pt x="27138" y="52386"/>
                </a:lnTo>
                <a:lnTo>
                  <a:pt x="27575" y="52426"/>
                </a:lnTo>
                <a:lnTo>
                  <a:pt x="29507" y="52856"/>
                </a:lnTo>
                <a:lnTo>
                  <a:pt x="39017" y="53679"/>
                </a:lnTo>
                <a:lnTo>
                  <a:pt x="40869" y="53639"/>
                </a:lnTo>
                <a:lnTo>
                  <a:pt x="62582" y="49371"/>
                </a:lnTo>
                <a:lnTo>
                  <a:pt x="45584" y="49371"/>
                </a:lnTo>
                <a:lnTo>
                  <a:pt x="44836" y="49294"/>
                </a:lnTo>
                <a:lnTo>
                  <a:pt x="36855" y="45496"/>
                </a:lnTo>
                <a:lnTo>
                  <a:pt x="36108" y="44947"/>
                </a:lnTo>
                <a:lnTo>
                  <a:pt x="35238" y="44243"/>
                </a:lnTo>
                <a:lnTo>
                  <a:pt x="34532" y="43617"/>
                </a:lnTo>
                <a:lnTo>
                  <a:pt x="33929" y="43042"/>
                </a:lnTo>
                <a:lnTo>
                  <a:pt x="33649" y="42872"/>
                </a:lnTo>
                <a:lnTo>
                  <a:pt x="26161" y="31557"/>
                </a:lnTo>
                <a:lnTo>
                  <a:pt x="25804" y="30617"/>
                </a:lnTo>
                <a:lnTo>
                  <a:pt x="25183" y="28581"/>
                </a:lnTo>
                <a:lnTo>
                  <a:pt x="25057" y="28307"/>
                </a:lnTo>
                <a:lnTo>
                  <a:pt x="24907" y="27759"/>
                </a:lnTo>
                <a:lnTo>
                  <a:pt x="17156" y="21846"/>
                </a:lnTo>
                <a:lnTo>
                  <a:pt x="15627" y="21299"/>
                </a:lnTo>
                <a:lnTo>
                  <a:pt x="8233" y="15974"/>
                </a:lnTo>
                <a:lnTo>
                  <a:pt x="7796" y="15465"/>
                </a:lnTo>
                <a:lnTo>
                  <a:pt x="5760" y="10570"/>
                </a:lnTo>
                <a:lnTo>
                  <a:pt x="5860" y="7987"/>
                </a:lnTo>
                <a:lnTo>
                  <a:pt x="5990" y="7321"/>
                </a:lnTo>
                <a:lnTo>
                  <a:pt x="6151" y="6891"/>
                </a:lnTo>
                <a:lnTo>
                  <a:pt x="6266" y="6460"/>
                </a:lnTo>
                <a:lnTo>
                  <a:pt x="9417" y="2426"/>
                </a:lnTo>
                <a:lnTo>
                  <a:pt x="10627" y="1617"/>
                </a:lnTo>
                <a:close/>
              </a:path>
              <a:path w="69214" h="53975">
                <a:moveTo>
                  <a:pt x="47551" y="49222"/>
                </a:moveTo>
                <a:lnTo>
                  <a:pt x="47240" y="49294"/>
                </a:lnTo>
                <a:lnTo>
                  <a:pt x="46216" y="49371"/>
                </a:lnTo>
                <a:lnTo>
                  <a:pt x="62582" y="49371"/>
                </a:lnTo>
                <a:lnTo>
                  <a:pt x="62913" y="49254"/>
                </a:lnTo>
                <a:lnTo>
                  <a:pt x="48803" y="49254"/>
                </a:lnTo>
                <a:lnTo>
                  <a:pt x="47551" y="49222"/>
                </a:lnTo>
                <a:close/>
              </a:path>
              <a:path w="69214" h="53975">
                <a:moveTo>
                  <a:pt x="66030" y="44243"/>
                </a:moveTo>
                <a:lnTo>
                  <a:pt x="65639" y="44752"/>
                </a:lnTo>
                <a:lnTo>
                  <a:pt x="65236" y="45104"/>
                </a:lnTo>
                <a:lnTo>
                  <a:pt x="61430" y="46357"/>
                </a:lnTo>
                <a:lnTo>
                  <a:pt x="60235" y="46944"/>
                </a:lnTo>
                <a:lnTo>
                  <a:pt x="48803" y="49254"/>
                </a:lnTo>
                <a:lnTo>
                  <a:pt x="62913" y="49254"/>
                </a:lnTo>
                <a:lnTo>
                  <a:pt x="65236" y="48392"/>
                </a:lnTo>
                <a:lnTo>
                  <a:pt x="66731" y="47806"/>
                </a:lnTo>
                <a:lnTo>
                  <a:pt x="68778" y="46866"/>
                </a:lnTo>
                <a:lnTo>
                  <a:pt x="68031" y="46239"/>
                </a:lnTo>
                <a:lnTo>
                  <a:pt x="67210" y="45496"/>
                </a:lnTo>
                <a:lnTo>
                  <a:pt x="66651" y="44947"/>
                </a:lnTo>
                <a:lnTo>
                  <a:pt x="66030" y="44243"/>
                </a:lnTo>
                <a:close/>
              </a:path>
              <a:path w="69214" h="53975">
                <a:moveTo>
                  <a:pt x="47975" y="49059"/>
                </a:moveTo>
                <a:lnTo>
                  <a:pt x="47240" y="49215"/>
                </a:lnTo>
                <a:lnTo>
                  <a:pt x="47585" y="49215"/>
                </a:lnTo>
                <a:lnTo>
                  <a:pt x="47975" y="49059"/>
                </a:lnTo>
                <a:close/>
              </a:path>
              <a:path w="69214" h="53975">
                <a:moveTo>
                  <a:pt x="33750" y="42872"/>
                </a:moveTo>
                <a:lnTo>
                  <a:pt x="33929" y="43042"/>
                </a:lnTo>
                <a:lnTo>
                  <a:pt x="34107" y="43146"/>
                </a:lnTo>
                <a:lnTo>
                  <a:pt x="33750" y="42872"/>
                </a:lnTo>
                <a:close/>
              </a:path>
              <a:path w="69214" h="53975">
                <a:moveTo>
                  <a:pt x="13465" y="0"/>
                </a:moveTo>
                <a:lnTo>
                  <a:pt x="12798" y="351"/>
                </a:lnTo>
                <a:lnTo>
                  <a:pt x="10720" y="1563"/>
                </a:lnTo>
                <a:lnTo>
                  <a:pt x="10981" y="1526"/>
                </a:lnTo>
                <a:lnTo>
                  <a:pt x="11142" y="1448"/>
                </a:lnTo>
                <a:lnTo>
                  <a:pt x="11579" y="1291"/>
                </a:lnTo>
                <a:lnTo>
                  <a:pt x="12246" y="1016"/>
                </a:lnTo>
                <a:lnTo>
                  <a:pt x="13074" y="586"/>
                </a:lnTo>
                <a:lnTo>
                  <a:pt x="1346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7489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44" y="0"/>
                </a:moveTo>
                <a:lnTo>
                  <a:pt x="0" y="79"/>
                </a:lnTo>
                <a:lnTo>
                  <a:pt x="0" y="2937"/>
                </a:lnTo>
                <a:lnTo>
                  <a:pt x="505" y="2858"/>
                </a:lnTo>
                <a:lnTo>
                  <a:pt x="390" y="1409"/>
                </a:lnTo>
                <a:lnTo>
                  <a:pt x="344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74342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96" y="0"/>
                </a:moveTo>
                <a:lnTo>
                  <a:pt x="0" y="156"/>
                </a:lnTo>
                <a:lnTo>
                  <a:pt x="0" y="3054"/>
                </a:lnTo>
                <a:lnTo>
                  <a:pt x="551" y="2937"/>
                </a:lnTo>
                <a:lnTo>
                  <a:pt x="1057" y="2858"/>
                </a:lnTo>
                <a:lnTo>
                  <a:pt x="942" y="1409"/>
                </a:lnTo>
                <a:lnTo>
                  <a:pt x="89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7379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7"/>
                </a:lnTo>
                <a:lnTo>
                  <a:pt x="0" y="195"/>
                </a:lnTo>
                <a:lnTo>
                  <a:pt x="0" y="3053"/>
                </a:lnTo>
                <a:lnTo>
                  <a:pt x="551" y="2975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73284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0" y="234"/>
                </a:lnTo>
                <a:lnTo>
                  <a:pt x="0" y="3093"/>
                </a:lnTo>
                <a:lnTo>
                  <a:pt x="540" y="2975"/>
                </a:lnTo>
                <a:lnTo>
                  <a:pt x="1057" y="2897"/>
                </a:lnTo>
                <a:lnTo>
                  <a:pt x="1057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72732" y="61622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551" y="116"/>
                </a:lnTo>
                <a:lnTo>
                  <a:pt x="0" y="195"/>
                </a:lnTo>
                <a:lnTo>
                  <a:pt x="0" y="3093"/>
                </a:lnTo>
                <a:lnTo>
                  <a:pt x="1057" y="2857"/>
                </a:lnTo>
                <a:lnTo>
                  <a:pt x="1057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7218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9"/>
                </a:lnTo>
                <a:lnTo>
                  <a:pt x="0" y="195"/>
                </a:lnTo>
                <a:lnTo>
                  <a:pt x="0" y="3093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7166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1069" y="2897"/>
                </a:lnTo>
                <a:lnTo>
                  <a:pt x="0" y="3132"/>
                </a:lnTo>
                <a:lnTo>
                  <a:pt x="0" y="234"/>
                </a:lnTo>
                <a:lnTo>
                  <a:pt x="1069" y="0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71122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1057" y="2897"/>
                </a:lnTo>
                <a:lnTo>
                  <a:pt x="0" y="3132"/>
                </a:lnTo>
                <a:lnTo>
                  <a:pt x="0" y="234"/>
                </a:lnTo>
                <a:lnTo>
                  <a:pt x="1057" y="0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7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92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14"/>
                </a:lnTo>
                <a:lnTo>
                  <a:pt x="1092" y="2897"/>
                </a:lnTo>
                <a:lnTo>
                  <a:pt x="1092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7005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551" y="117"/>
                </a:lnTo>
                <a:lnTo>
                  <a:pt x="0" y="274"/>
                </a:lnTo>
                <a:lnTo>
                  <a:pt x="0" y="3172"/>
                </a:lnTo>
                <a:lnTo>
                  <a:pt x="517" y="3054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69500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0" y="234"/>
                </a:lnTo>
                <a:lnTo>
                  <a:pt x="0" y="3171"/>
                </a:lnTo>
                <a:lnTo>
                  <a:pt x="551" y="3015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68948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53"/>
                </a:lnTo>
                <a:lnTo>
                  <a:pt x="1103" y="2897"/>
                </a:lnTo>
                <a:lnTo>
                  <a:pt x="1103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6844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156"/>
                </a:lnTo>
                <a:lnTo>
                  <a:pt x="0" y="274"/>
                </a:lnTo>
                <a:lnTo>
                  <a:pt x="0" y="3211"/>
                </a:lnTo>
                <a:lnTo>
                  <a:pt x="505" y="3054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67890" y="61732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897"/>
                </a:lnTo>
                <a:lnTo>
                  <a:pt x="0" y="3210"/>
                </a:lnTo>
                <a:lnTo>
                  <a:pt x="0" y="273"/>
                </a:lnTo>
                <a:lnTo>
                  <a:pt x="1057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67338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66832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66280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65728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65223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2"/>
                </a:lnTo>
                <a:lnTo>
                  <a:pt x="0" y="3288"/>
                </a:lnTo>
                <a:lnTo>
                  <a:pt x="505" y="309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64671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3"/>
                </a:lnTo>
                <a:lnTo>
                  <a:pt x="0" y="3289"/>
                </a:lnTo>
                <a:lnTo>
                  <a:pt x="551" y="313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64119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156"/>
                </a:lnTo>
                <a:lnTo>
                  <a:pt x="0" y="352"/>
                </a:lnTo>
                <a:lnTo>
                  <a:pt x="0" y="3328"/>
                </a:lnTo>
                <a:lnTo>
                  <a:pt x="551" y="3132"/>
                </a:lnTo>
                <a:lnTo>
                  <a:pt x="1103" y="2975"/>
                </a:lnTo>
                <a:lnTo>
                  <a:pt x="1103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63613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75"/>
                </a:lnTo>
                <a:lnTo>
                  <a:pt x="0" y="3367"/>
                </a:lnTo>
                <a:lnTo>
                  <a:pt x="0" y="391"/>
                </a:lnTo>
                <a:lnTo>
                  <a:pt x="1057" y="0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63061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51" y="195"/>
                </a:lnTo>
                <a:lnTo>
                  <a:pt x="0" y="351"/>
                </a:lnTo>
                <a:lnTo>
                  <a:pt x="0" y="3367"/>
                </a:lnTo>
                <a:lnTo>
                  <a:pt x="1057" y="2975"/>
                </a:lnTo>
                <a:lnTo>
                  <a:pt x="1057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62543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517" y="155"/>
                </a:lnTo>
                <a:lnTo>
                  <a:pt x="0" y="351"/>
                </a:lnTo>
                <a:lnTo>
                  <a:pt x="0" y="3367"/>
                </a:lnTo>
                <a:lnTo>
                  <a:pt x="1069" y="2975"/>
                </a:lnTo>
                <a:lnTo>
                  <a:pt x="1069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61991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1069" y="3015"/>
                </a:lnTo>
                <a:lnTo>
                  <a:pt x="0" y="3446"/>
                </a:lnTo>
                <a:lnTo>
                  <a:pt x="0" y="431"/>
                </a:lnTo>
                <a:lnTo>
                  <a:pt x="1069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61439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235"/>
                </a:lnTo>
                <a:lnTo>
                  <a:pt x="0" y="430"/>
                </a:lnTo>
                <a:lnTo>
                  <a:pt x="0" y="3446"/>
                </a:lnTo>
                <a:lnTo>
                  <a:pt x="551" y="3250"/>
                </a:lnTo>
                <a:lnTo>
                  <a:pt x="1103" y="3015"/>
                </a:lnTo>
                <a:lnTo>
                  <a:pt x="1103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60933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90"/>
                </a:lnTo>
                <a:lnTo>
                  <a:pt x="0" y="3444"/>
                </a:lnTo>
                <a:lnTo>
                  <a:pt x="505" y="3210"/>
                </a:lnTo>
                <a:lnTo>
                  <a:pt x="1057" y="3014"/>
                </a:lnTo>
                <a:lnTo>
                  <a:pt x="1057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60381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3015"/>
                </a:lnTo>
                <a:lnTo>
                  <a:pt x="0" y="3485"/>
                </a:lnTo>
                <a:lnTo>
                  <a:pt x="0" y="431"/>
                </a:lnTo>
                <a:lnTo>
                  <a:pt x="1057" y="0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59829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054"/>
                </a:lnTo>
                <a:lnTo>
                  <a:pt x="0" y="3523"/>
                </a:lnTo>
                <a:lnTo>
                  <a:pt x="0" y="470"/>
                </a:lnTo>
                <a:lnTo>
                  <a:pt x="1103" y="0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5932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05" y="328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58771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51" y="332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58219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0" y="469"/>
                </a:lnTo>
                <a:lnTo>
                  <a:pt x="0" y="3601"/>
                </a:lnTo>
                <a:lnTo>
                  <a:pt x="551" y="3328"/>
                </a:lnTo>
                <a:lnTo>
                  <a:pt x="1103" y="3093"/>
                </a:lnTo>
                <a:lnTo>
                  <a:pt x="1103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5771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234"/>
                </a:lnTo>
                <a:lnTo>
                  <a:pt x="0" y="508"/>
                </a:lnTo>
                <a:lnTo>
                  <a:pt x="0" y="3680"/>
                </a:lnTo>
                <a:lnTo>
                  <a:pt x="505" y="3367"/>
                </a:lnTo>
                <a:lnTo>
                  <a:pt x="1057" y="3093"/>
                </a:lnTo>
                <a:lnTo>
                  <a:pt x="1057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57161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548"/>
                </a:lnTo>
                <a:lnTo>
                  <a:pt x="0" y="3719"/>
                </a:lnTo>
                <a:lnTo>
                  <a:pt x="551" y="3446"/>
                </a:lnTo>
                <a:lnTo>
                  <a:pt x="1057" y="3132"/>
                </a:lnTo>
                <a:lnTo>
                  <a:pt x="1057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56609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172"/>
                </a:lnTo>
                <a:lnTo>
                  <a:pt x="0" y="3798"/>
                </a:lnTo>
                <a:lnTo>
                  <a:pt x="0" y="548"/>
                </a:lnTo>
                <a:lnTo>
                  <a:pt x="1103" y="0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5610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505" y="273"/>
                </a:lnTo>
                <a:lnTo>
                  <a:pt x="0" y="586"/>
                </a:lnTo>
                <a:lnTo>
                  <a:pt x="0" y="3836"/>
                </a:lnTo>
                <a:lnTo>
                  <a:pt x="1057" y="3171"/>
                </a:lnTo>
                <a:lnTo>
                  <a:pt x="1057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55551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0" y="626"/>
                </a:lnTo>
                <a:lnTo>
                  <a:pt x="0" y="3915"/>
                </a:lnTo>
                <a:lnTo>
                  <a:pt x="505" y="3562"/>
                </a:lnTo>
                <a:lnTo>
                  <a:pt x="1057" y="3250"/>
                </a:lnTo>
                <a:lnTo>
                  <a:pt x="1057" y="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54999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103" y="0"/>
                </a:moveTo>
                <a:lnTo>
                  <a:pt x="0" y="626"/>
                </a:lnTo>
                <a:lnTo>
                  <a:pt x="0" y="3994"/>
                </a:lnTo>
                <a:lnTo>
                  <a:pt x="551" y="3602"/>
                </a:lnTo>
                <a:lnTo>
                  <a:pt x="1103" y="3250"/>
                </a:lnTo>
                <a:lnTo>
                  <a:pt x="1103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54482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517" y="312"/>
                </a:lnTo>
                <a:lnTo>
                  <a:pt x="0" y="665"/>
                </a:lnTo>
                <a:lnTo>
                  <a:pt x="0" y="4071"/>
                </a:lnTo>
                <a:lnTo>
                  <a:pt x="1069" y="3289"/>
                </a:lnTo>
                <a:lnTo>
                  <a:pt x="1069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53930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0" y="705"/>
                </a:lnTo>
                <a:lnTo>
                  <a:pt x="0" y="4190"/>
                </a:lnTo>
                <a:lnTo>
                  <a:pt x="517" y="3758"/>
                </a:lnTo>
                <a:lnTo>
                  <a:pt x="1069" y="3368"/>
                </a:lnTo>
                <a:lnTo>
                  <a:pt x="1069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53389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92" y="0"/>
                </a:moveTo>
                <a:lnTo>
                  <a:pt x="0" y="705"/>
                </a:lnTo>
                <a:lnTo>
                  <a:pt x="0" y="4307"/>
                </a:lnTo>
                <a:lnTo>
                  <a:pt x="540" y="3837"/>
                </a:lnTo>
                <a:lnTo>
                  <a:pt x="1092" y="3405"/>
                </a:lnTo>
                <a:lnTo>
                  <a:pt x="1092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52872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17" y="352"/>
                </a:lnTo>
                <a:lnTo>
                  <a:pt x="0" y="743"/>
                </a:lnTo>
                <a:lnTo>
                  <a:pt x="0" y="4463"/>
                </a:lnTo>
                <a:lnTo>
                  <a:pt x="517" y="3954"/>
                </a:lnTo>
                <a:lnTo>
                  <a:pt x="1057" y="3485"/>
                </a:lnTo>
                <a:lnTo>
                  <a:pt x="1057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52320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69" y="0"/>
                </a:moveTo>
                <a:lnTo>
                  <a:pt x="551" y="430"/>
                </a:lnTo>
                <a:lnTo>
                  <a:pt x="0" y="821"/>
                </a:lnTo>
                <a:lnTo>
                  <a:pt x="0" y="4697"/>
                </a:lnTo>
                <a:lnTo>
                  <a:pt x="517" y="4149"/>
                </a:lnTo>
                <a:lnTo>
                  <a:pt x="1069" y="3601"/>
                </a:lnTo>
                <a:lnTo>
                  <a:pt x="1069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51768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103" y="0"/>
                </a:moveTo>
                <a:lnTo>
                  <a:pt x="551" y="430"/>
                </a:lnTo>
                <a:lnTo>
                  <a:pt x="0" y="901"/>
                </a:lnTo>
                <a:lnTo>
                  <a:pt x="0" y="4933"/>
                </a:lnTo>
                <a:lnTo>
                  <a:pt x="275" y="4621"/>
                </a:lnTo>
                <a:lnTo>
                  <a:pt x="517" y="4307"/>
                </a:lnTo>
                <a:lnTo>
                  <a:pt x="1103" y="3719"/>
                </a:lnTo>
                <a:lnTo>
                  <a:pt x="1103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51262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05" y="470"/>
                </a:lnTo>
                <a:lnTo>
                  <a:pt x="0" y="940"/>
                </a:lnTo>
                <a:lnTo>
                  <a:pt x="0" y="5286"/>
                </a:lnTo>
                <a:lnTo>
                  <a:pt x="241" y="4894"/>
                </a:lnTo>
                <a:lnTo>
                  <a:pt x="505" y="4542"/>
                </a:lnTo>
                <a:lnTo>
                  <a:pt x="1057" y="3876"/>
                </a:lnTo>
                <a:lnTo>
                  <a:pt x="1057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50710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17" y="469"/>
                </a:lnTo>
                <a:lnTo>
                  <a:pt x="0" y="1018"/>
                </a:lnTo>
                <a:lnTo>
                  <a:pt x="0" y="5011"/>
                </a:lnTo>
                <a:lnTo>
                  <a:pt x="310" y="5167"/>
                </a:lnTo>
                <a:lnTo>
                  <a:pt x="1057" y="4032"/>
                </a:lnTo>
                <a:lnTo>
                  <a:pt x="1057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50204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05" y="548"/>
                </a:lnTo>
                <a:lnTo>
                  <a:pt x="0" y="1096"/>
                </a:lnTo>
                <a:lnTo>
                  <a:pt x="0" y="4228"/>
                </a:lnTo>
                <a:lnTo>
                  <a:pt x="816" y="4697"/>
                </a:lnTo>
                <a:lnTo>
                  <a:pt x="942" y="4542"/>
                </a:lnTo>
                <a:lnTo>
                  <a:pt x="1057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49652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781" y="273"/>
                </a:lnTo>
                <a:lnTo>
                  <a:pt x="229" y="900"/>
                </a:lnTo>
                <a:lnTo>
                  <a:pt x="0" y="1212"/>
                </a:lnTo>
                <a:lnTo>
                  <a:pt x="0" y="3367"/>
                </a:lnTo>
                <a:lnTo>
                  <a:pt x="1057" y="3993"/>
                </a:lnTo>
                <a:lnTo>
                  <a:pt x="1057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4910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05" y="665"/>
                </a:lnTo>
                <a:lnTo>
                  <a:pt x="275" y="1018"/>
                </a:lnTo>
                <a:lnTo>
                  <a:pt x="0" y="1370"/>
                </a:lnTo>
                <a:lnTo>
                  <a:pt x="0" y="2544"/>
                </a:lnTo>
                <a:lnTo>
                  <a:pt x="1103" y="3132"/>
                </a:lnTo>
                <a:lnTo>
                  <a:pt x="1103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48594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1057" y="0"/>
                </a:moveTo>
                <a:lnTo>
                  <a:pt x="735" y="352"/>
                </a:lnTo>
                <a:lnTo>
                  <a:pt x="229" y="1136"/>
                </a:lnTo>
                <a:lnTo>
                  <a:pt x="0" y="1566"/>
                </a:lnTo>
                <a:lnTo>
                  <a:pt x="1057" y="2154"/>
                </a:lnTo>
                <a:lnTo>
                  <a:pt x="1057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4859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505" y="0"/>
                </a:moveTo>
                <a:lnTo>
                  <a:pt x="505" y="1173"/>
                </a:lnTo>
                <a:lnTo>
                  <a:pt x="0" y="861"/>
                </a:lnTo>
                <a:lnTo>
                  <a:pt x="229" y="430"/>
                </a:lnTo>
                <a:lnTo>
                  <a:pt x="505" y="0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40958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5703" y="0"/>
                </a:moveTo>
                <a:lnTo>
                  <a:pt x="4404" y="0"/>
                </a:lnTo>
                <a:lnTo>
                  <a:pt x="4128" y="665"/>
                </a:lnTo>
                <a:lnTo>
                  <a:pt x="3817" y="1252"/>
                </a:lnTo>
                <a:lnTo>
                  <a:pt x="0" y="5246"/>
                </a:lnTo>
                <a:lnTo>
                  <a:pt x="1264" y="5638"/>
                </a:lnTo>
                <a:lnTo>
                  <a:pt x="2552" y="5990"/>
                </a:lnTo>
                <a:lnTo>
                  <a:pt x="3898" y="6303"/>
                </a:lnTo>
                <a:lnTo>
                  <a:pt x="5232" y="6656"/>
                </a:lnTo>
                <a:lnTo>
                  <a:pt x="32360" y="10884"/>
                </a:lnTo>
                <a:lnTo>
                  <a:pt x="33027" y="10962"/>
                </a:lnTo>
                <a:lnTo>
                  <a:pt x="33268" y="10962"/>
                </a:lnTo>
                <a:lnTo>
                  <a:pt x="32555" y="10806"/>
                </a:lnTo>
                <a:lnTo>
                  <a:pt x="31888" y="10571"/>
                </a:lnTo>
                <a:lnTo>
                  <a:pt x="19744" y="587"/>
                </a:lnTo>
                <a:lnTo>
                  <a:pt x="16835" y="430"/>
                </a:lnTo>
                <a:lnTo>
                  <a:pt x="9165" y="117"/>
                </a:lnTo>
                <a:lnTo>
                  <a:pt x="7198" y="77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42729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5" h="7620">
                <a:moveTo>
                  <a:pt x="2207" y="0"/>
                </a:moveTo>
                <a:lnTo>
                  <a:pt x="26023" y="7321"/>
                </a:lnTo>
                <a:lnTo>
                  <a:pt x="24609" y="6264"/>
                </a:lnTo>
                <a:lnTo>
                  <a:pt x="23355" y="5246"/>
                </a:lnTo>
                <a:lnTo>
                  <a:pt x="22132" y="4189"/>
                </a:lnTo>
                <a:lnTo>
                  <a:pt x="20009" y="2114"/>
                </a:lnTo>
                <a:lnTo>
                  <a:pt x="19698" y="1722"/>
                </a:lnTo>
                <a:lnTo>
                  <a:pt x="2633" y="77"/>
                </a:lnTo>
                <a:lnTo>
                  <a:pt x="220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50415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7630" y="0"/>
                </a:moveTo>
                <a:lnTo>
                  <a:pt x="1980" y="10413"/>
                </a:lnTo>
                <a:lnTo>
                  <a:pt x="2076" y="11175"/>
                </a:lnTo>
                <a:lnTo>
                  <a:pt x="4755" y="16890"/>
                </a:lnTo>
                <a:lnTo>
                  <a:pt x="3663" y="17398"/>
                </a:lnTo>
                <a:lnTo>
                  <a:pt x="0" y="23875"/>
                </a:lnTo>
                <a:lnTo>
                  <a:pt x="121" y="24764"/>
                </a:lnTo>
                <a:lnTo>
                  <a:pt x="7941" y="36448"/>
                </a:lnTo>
                <a:lnTo>
                  <a:pt x="7515" y="37591"/>
                </a:lnTo>
                <a:lnTo>
                  <a:pt x="7274" y="38480"/>
                </a:lnTo>
                <a:lnTo>
                  <a:pt x="7159" y="39115"/>
                </a:lnTo>
                <a:lnTo>
                  <a:pt x="7078" y="41528"/>
                </a:lnTo>
                <a:lnTo>
                  <a:pt x="7193" y="42417"/>
                </a:lnTo>
                <a:lnTo>
                  <a:pt x="19739" y="52450"/>
                </a:lnTo>
                <a:lnTo>
                  <a:pt x="21039" y="53212"/>
                </a:lnTo>
                <a:lnTo>
                  <a:pt x="22844" y="54355"/>
                </a:lnTo>
                <a:lnTo>
                  <a:pt x="23983" y="55372"/>
                </a:lnTo>
                <a:lnTo>
                  <a:pt x="24535" y="56007"/>
                </a:lnTo>
                <a:lnTo>
                  <a:pt x="26064" y="57658"/>
                </a:lnTo>
                <a:lnTo>
                  <a:pt x="28272" y="60706"/>
                </a:lnTo>
                <a:lnTo>
                  <a:pt x="29020" y="61976"/>
                </a:lnTo>
                <a:lnTo>
                  <a:pt x="29641" y="63119"/>
                </a:lnTo>
                <a:lnTo>
                  <a:pt x="30239" y="64135"/>
                </a:lnTo>
                <a:lnTo>
                  <a:pt x="30710" y="65024"/>
                </a:lnTo>
                <a:lnTo>
                  <a:pt x="31573" y="66802"/>
                </a:lnTo>
                <a:lnTo>
                  <a:pt x="30860" y="63754"/>
                </a:lnTo>
                <a:lnTo>
                  <a:pt x="29963" y="58547"/>
                </a:lnTo>
                <a:lnTo>
                  <a:pt x="29848" y="57531"/>
                </a:lnTo>
                <a:lnTo>
                  <a:pt x="29719" y="56007"/>
                </a:lnTo>
                <a:lnTo>
                  <a:pt x="29649" y="53975"/>
                </a:lnTo>
                <a:lnTo>
                  <a:pt x="25248" y="53975"/>
                </a:lnTo>
                <a:lnTo>
                  <a:pt x="24730" y="53213"/>
                </a:lnTo>
                <a:lnTo>
                  <a:pt x="23074" y="51054"/>
                </a:lnTo>
                <a:lnTo>
                  <a:pt x="21384" y="49148"/>
                </a:lnTo>
                <a:lnTo>
                  <a:pt x="20671" y="48513"/>
                </a:lnTo>
                <a:lnTo>
                  <a:pt x="19659" y="47497"/>
                </a:lnTo>
                <a:lnTo>
                  <a:pt x="12035" y="42417"/>
                </a:lnTo>
                <a:lnTo>
                  <a:pt x="11678" y="42163"/>
                </a:lnTo>
                <a:lnTo>
                  <a:pt x="13449" y="41909"/>
                </a:lnTo>
                <a:lnTo>
                  <a:pt x="18554" y="41909"/>
                </a:lnTo>
                <a:lnTo>
                  <a:pt x="17739" y="41147"/>
                </a:lnTo>
                <a:lnTo>
                  <a:pt x="2168" y="23494"/>
                </a:lnTo>
                <a:lnTo>
                  <a:pt x="11284" y="23494"/>
                </a:lnTo>
                <a:lnTo>
                  <a:pt x="10204" y="20065"/>
                </a:lnTo>
                <a:lnTo>
                  <a:pt x="7868" y="3301"/>
                </a:lnTo>
                <a:lnTo>
                  <a:pt x="7630" y="0"/>
                </a:lnTo>
                <a:close/>
              </a:path>
              <a:path w="33654" h="67309">
                <a:moveTo>
                  <a:pt x="29783" y="30734"/>
                </a:moveTo>
                <a:lnTo>
                  <a:pt x="26110" y="30734"/>
                </a:lnTo>
                <a:lnTo>
                  <a:pt x="25685" y="33020"/>
                </a:lnTo>
                <a:lnTo>
                  <a:pt x="25478" y="33782"/>
                </a:lnTo>
                <a:lnTo>
                  <a:pt x="22649" y="38735"/>
                </a:lnTo>
                <a:lnTo>
                  <a:pt x="23753" y="41656"/>
                </a:lnTo>
                <a:lnTo>
                  <a:pt x="25248" y="53975"/>
                </a:lnTo>
                <a:lnTo>
                  <a:pt x="29649" y="53975"/>
                </a:lnTo>
                <a:lnTo>
                  <a:pt x="31216" y="49403"/>
                </a:lnTo>
                <a:lnTo>
                  <a:pt x="31573" y="49403"/>
                </a:lnTo>
                <a:lnTo>
                  <a:pt x="32080" y="48006"/>
                </a:lnTo>
                <a:lnTo>
                  <a:pt x="32677" y="45720"/>
                </a:lnTo>
                <a:lnTo>
                  <a:pt x="32848" y="44831"/>
                </a:lnTo>
                <a:lnTo>
                  <a:pt x="32966" y="44069"/>
                </a:lnTo>
                <a:lnTo>
                  <a:pt x="33091" y="42164"/>
                </a:lnTo>
                <a:lnTo>
                  <a:pt x="32980" y="40640"/>
                </a:lnTo>
                <a:lnTo>
                  <a:pt x="26973" y="34671"/>
                </a:lnTo>
                <a:lnTo>
                  <a:pt x="28226" y="33147"/>
                </a:lnTo>
                <a:lnTo>
                  <a:pt x="29250" y="31623"/>
                </a:lnTo>
                <a:lnTo>
                  <a:pt x="29783" y="30734"/>
                </a:lnTo>
                <a:close/>
              </a:path>
              <a:path w="33654" h="67309">
                <a:moveTo>
                  <a:pt x="18554" y="41909"/>
                </a:moveTo>
                <a:lnTo>
                  <a:pt x="14277" y="41909"/>
                </a:lnTo>
                <a:lnTo>
                  <a:pt x="15807" y="42036"/>
                </a:lnTo>
                <a:lnTo>
                  <a:pt x="17693" y="42417"/>
                </a:lnTo>
                <a:lnTo>
                  <a:pt x="18682" y="42798"/>
                </a:lnTo>
                <a:lnTo>
                  <a:pt x="19429" y="43052"/>
                </a:lnTo>
                <a:lnTo>
                  <a:pt x="19900" y="43179"/>
                </a:lnTo>
                <a:lnTo>
                  <a:pt x="20050" y="43306"/>
                </a:lnTo>
                <a:lnTo>
                  <a:pt x="18554" y="41909"/>
                </a:lnTo>
                <a:close/>
              </a:path>
              <a:path w="33654" h="67309">
                <a:moveTo>
                  <a:pt x="29602" y="20320"/>
                </a:moveTo>
                <a:lnTo>
                  <a:pt x="23201" y="20320"/>
                </a:lnTo>
                <a:lnTo>
                  <a:pt x="22568" y="23368"/>
                </a:lnTo>
                <a:lnTo>
                  <a:pt x="20140" y="33401"/>
                </a:lnTo>
                <a:lnTo>
                  <a:pt x="19463" y="35814"/>
                </a:lnTo>
                <a:lnTo>
                  <a:pt x="21073" y="34163"/>
                </a:lnTo>
                <a:lnTo>
                  <a:pt x="21786" y="33528"/>
                </a:lnTo>
                <a:lnTo>
                  <a:pt x="23040" y="32512"/>
                </a:lnTo>
                <a:lnTo>
                  <a:pt x="24063" y="31750"/>
                </a:lnTo>
                <a:lnTo>
                  <a:pt x="24500" y="31369"/>
                </a:lnTo>
                <a:lnTo>
                  <a:pt x="25202" y="30988"/>
                </a:lnTo>
                <a:lnTo>
                  <a:pt x="25984" y="30734"/>
                </a:lnTo>
                <a:lnTo>
                  <a:pt x="29783" y="30734"/>
                </a:lnTo>
                <a:lnTo>
                  <a:pt x="30469" y="29591"/>
                </a:lnTo>
                <a:lnTo>
                  <a:pt x="32159" y="24384"/>
                </a:lnTo>
                <a:lnTo>
                  <a:pt x="32125" y="22098"/>
                </a:lnTo>
                <a:lnTo>
                  <a:pt x="31883" y="21209"/>
                </a:lnTo>
                <a:lnTo>
                  <a:pt x="30860" y="20828"/>
                </a:lnTo>
                <a:lnTo>
                  <a:pt x="29602" y="20320"/>
                </a:lnTo>
                <a:close/>
              </a:path>
              <a:path w="33654" h="67309">
                <a:moveTo>
                  <a:pt x="11284" y="23494"/>
                </a:moveTo>
                <a:lnTo>
                  <a:pt x="2168" y="23494"/>
                </a:lnTo>
                <a:lnTo>
                  <a:pt x="3421" y="24383"/>
                </a:lnTo>
                <a:lnTo>
                  <a:pt x="5825" y="25907"/>
                </a:lnTo>
                <a:lnTo>
                  <a:pt x="8930" y="27685"/>
                </a:lnTo>
                <a:lnTo>
                  <a:pt x="12069" y="29336"/>
                </a:lnTo>
                <a:lnTo>
                  <a:pt x="13760" y="29971"/>
                </a:lnTo>
                <a:lnTo>
                  <a:pt x="14001" y="30098"/>
                </a:lnTo>
                <a:lnTo>
                  <a:pt x="13369" y="28828"/>
                </a:lnTo>
                <a:lnTo>
                  <a:pt x="11368" y="23748"/>
                </a:lnTo>
                <a:lnTo>
                  <a:pt x="11284" y="23494"/>
                </a:lnTo>
                <a:close/>
              </a:path>
              <a:path w="33654" h="67309">
                <a:moveTo>
                  <a:pt x="14864" y="9144"/>
                </a:moveTo>
                <a:lnTo>
                  <a:pt x="14231" y="11557"/>
                </a:lnTo>
                <a:lnTo>
                  <a:pt x="13806" y="13716"/>
                </a:lnTo>
                <a:lnTo>
                  <a:pt x="13539" y="15748"/>
                </a:lnTo>
                <a:lnTo>
                  <a:pt x="13454" y="22097"/>
                </a:lnTo>
                <a:lnTo>
                  <a:pt x="13568" y="23113"/>
                </a:lnTo>
                <a:lnTo>
                  <a:pt x="15416" y="29209"/>
                </a:lnTo>
                <a:lnTo>
                  <a:pt x="16117" y="27686"/>
                </a:lnTo>
                <a:lnTo>
                  <a:pt x="16830" y="26416"/>
                </a:lnTo>
                <a:lnTo>
                  <a:pt x="20717" y="21717"/>
                </a:lnTo>
                <a:lnTo>
                  <a:pt x="21269" y="21209"/>
                </a:lnTo>
                <a:lnTo>
                  <a:pt x="22177" y="20701"/>
                </a:lnTo>
                <a:lnTo>
                  <a:pt x="23201" y="20320"/>
                </a:lnTo>
                <a:lnTo>
                  <a:pt x="29602" y="20320"/>
                </a:lnTo>
                <a:lnTo>
                  <a:pt x="28974" y="20066"/>
                </a:lnTo>
                <a:lnTo>
                  <a:pt x="15140" y="9525"/>
                </a:lnTo>
                <a:lnTo>
                  <a:pt x="14864" y="91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02962" y="624020"/>
            <a:ext cx="12700" cy="17145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12699" y="0"/>
                </a:moveTo>
                <a:lnTo>
                  <a:pt x="0" y="13508"/>
                </a:lnTo>
                <a:lnTo>
                  <a:pt x="157" y="13782"/>
                </a:lnTo>
                <a:lnTo>
                  <a:pt x="5347" y="16797"/>
                </a:lnTo>
                <a:lnTo>
                  <a:pt x="6133" y="16640"/>
                </a:lnTo>
                <a:lnTo>
                  <a:pt x="12612" y="1801"/>
                </a:lnTo>
                <a:lnTo>
                  <a:pt x="1269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60468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17073" y="13158"/>
                </a:moveTo>
                <a:lnTo>
                  <a:pt x="10569" y="13158"/>
                </a:lnTo>
                <a:lnTo>
                  <a:pt x="11395" y="14372"/>
                </a:lnTo>
                <a:lnTo>
                  <a:pt x="12339" y="15346"/>
                </a:lnTo>
                <a:lnTo>
                  <a:pt x="17804" y="17934"/>
                </a:lnTo>
                <a:lnTo>
                  <a:pt x="17293" y="15197"/>
                </a:lnTo>
                <a:lnTo>
                  <a:pt x="17073" y="13158"/>
                </a:lnTo>
                <a:close/>
              </a:path>
              <a:path w="18414" h="18415">
                <a:moveTo>
                  <a:pt x="4121" y="0"/>
                </a:moveTo>
                <a:lnTo>
                  <a:pt x="0" y="6379"/>
                </a:lnTo>
                <a:lnTo>
                  <a:pt x="105" y="7089"/>
                </a:lnTo>
                <a:lnTo>
                  <a:pt x="466" y="8852"/>
                </a:lnTo>
                <a:lnTo>
                  <a:pt x="308" y="9746"/>
                </a:lnTo>
                <a:lnTo>
                  <a:pt x="4672" y="14876"/>
                </a:lnTo>
                <a:lnTo>
                  <a:pt x="6245" y="14647"/>
                </a:lnTo>
                <a:lnTo>
                  <a:pt x="6756" y="14487"/>
                </a:lnTo>
                <a:lnTo>
                  <a:pt x="7891" y="14178"/>
                </a:lnTo>
                <a:lnTo>
                  <a:pt x="8682" y="13937"/>
                </a:lnTo>
                <a:lnTo>
                  <a:pt x="10059" y="13388"/>
                </a:lnTo>
                <a:lnTo>
                  <a:pt x="10569" y="13158"/>
                </a:lnTo>
                <a:lnTo>
                  <a:pt x="17073" y="13158"/>
                </a:lnTo>
                <a:lnTo>
                  <a:pt x="17017" y="12529"/>
                </a:lnTo>
                <a:lnTo>
                  <a:pt x="16585" y="12254"/>
                </a:lnTo>
                <a:lnTo>
                  <a:pt x="16231" y="11979"/>
                </a:lnTo>
                <a:lnTo>
                  <a:pt x="15483" y="11315"/>
                </a:lnTo>
                <a:lnTo>
                  <a:pt x="14846" y="10570"/>
                </a:lnTo>
                <a:lnTo>
                  <a:pt x="14462" y="10066"/>
                </a:lnTo>
                <a:lnTo>
                  <a:pt x="13597" y="8692"/>
                </a:lnTo>
                <a:lnTo>
                  <a:pt x="13755" y="7867"/>
                </a:lnTo>
                <a:lnTo>
                  <a:pt x="13881" y="6928"/>
                </a:lnTo>
                <a:lnTo>
                  <a:pt x="8682" y="1213"/>
                </a:lnTo>
                <a:lnTo>
                  <a:pt x="7621" y="778"/>
                </a:lnTo>
                <a:lnTo>
                  <a:pt x="5695" y="194"/>
                </a:lnTo>
                <a:lnTo>
                  <a:pt x="4121" y="0"/>
                </a:lnTo>
                <a:close/>
              </a:path>
              <a:path w="18414" h="18415">
                <a:moveTo>
                  <a:pt x="10216" y="1099"/>
                </a:moveTo>
                <a:lnTo>
                  <a:pt x="9744" y="1099"/>
                </a:lnTo>
                <a:lnTo>
                  <a:pt x="8682" y="1213"/>
                </a:lnTo>
                <a:lnTo>
                  <a:pt x="11002" y="1213"/>
                </a:lnTo>
                <a:lnTo>
                  <a:pt x="10216" y="10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62467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6526" y="0"/>
                </a:moveTo>
                <a:lnTo>
                  <a:pt x="629" y="6298"/>
                </a:lnTo>
                <a:lnTo>
                  <a:pt x="393" y="6459"/>
                </a:lnTo>
                <a:lnTo>
                  <a:pt x="196" y="6814"/>
                </a:lnTo>
                <a:lnTo>
                  <a:pt x="80" y="7157"/>
                </a:lnTo>
                <a:lnTo>
                  <a:pt x="0" y="8177"/>
                </a:lnTo>
                <a:lnTo>
                  <a:pt x="157" y="8612"/>
                </a:lnTo>
                <a:lnTo>
                  <a:pt x="4482" y="10410"/>
                </a:lnTo>
                <a:lnTo>
                  <a:pt x="5308" y="9940"/>
                </a:lnTo>
                <a:lnTo>
                  <a:pt x="9121" y="5359"/>
                </a:lnTo>
                <a:lnTo>
                  <a:pt x="9043" y="3722"/>
                </a:lnTo>
                <a:lnTo>
                  <a:pt x="8769" y="2897"/>
                </a:lnTo>
                <a:lnTo>
                  <a:pt x="8492" y="2301"/>
                </a:lnTo>
                <a:lnTo>
                  <a:pt x="7902" y="1408"/>
                </a:lnTo>
                <a:lnTo>
                  <a:pt x="6802" y="229"/>
                </a:lnTo>
                <a:lnTo>
                  <a:pt x="652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61642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050" y="0"/>
                </a:moveTo>
                <a:lnTo>
                  <a:pt x="0" y="5016"/>
                </a:lnTo>
                <a:lnTo>
                  <a:pt x="118" y="5680"/>
                </a:lnTo>
                <a:lnTo>
                  <a:pt x="5154" y="1408"/>
                </a:lnTo>
                <a:lnTo>
                  <a:pt x="5108" y="858"/>
                </a:lnTo>
                <a:lnTo>
                  <a:pt x="405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06462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5" h="20320">
                <a:moveTo>
                  <a:pt x="20806" y="3015"/>
                </a:moveTo>
                <a:lnTo>
                  <a:pt x="7431" y="3015"/>
                </a:lnTo>
                <a:lnTo>
                  <a:pt x="9239" y="3093"/>
                </a:lnTo>
                <a:lnTo>
                  <a:pt x="11047" y="3328"/>
                </a:lnTo>
                <a:lnTo>
                  <a:pt x="35380" y="16562"/>
                </a:lnTo>
                <a:lnTo>
                  <a:pt x="36873" y="17971"/>
                </a:lnTo>
                <a:lnTo>
                  <a:pt x="38416" y="19577"/>
                </a:lnTo>
                <a:lnTo>
                  <a:pt x="38612" y="19811"/>
                </a:lnTo>
                <a:lnTo>
                  <a:pt x="37674" y="17854"/>
                </a:lnTo>
                <a:lnTo>
                  <a:pt x="21328" y="3211"/>
                </a:lnTo>
                <a:lnTo>
                  <a:pt x="20806" y="3015"/>
                </a:lnTo>
                <a:close/>
              </a:path>
              <a:path w="38735" h="20320">
                <a:moveTo>
                  <a:pt x="4089" y="0"/>
                </a:moveTo>
                <a:lnTo>
                  <a:pt x="1454" y="79"/>
                </a:lnTo>
                <a:lnTo>
                  <a:pt x="668" y="1919"/>
                </a:lnTo>
                <a:lnTo>
                  <a:pt x="0" y="3954"/>
                </a:lnTo>
                <a:lnTo>
                  <a:pt x="1887" y="3485"/>
                </a:lnTo>
                <a:lnTo>
                  <a:pt x="3735" y="3211"/>
                </a:lnTo>
                <a:lnTo>
                  <a:pt x="5583" y="3054"/>
                </a:lnTo>
                <a:lnTo>
                  <a:pt x="7431" y="3015"/>
                </a:lnTo>
                <a:lnTo>
                  <a:pt x="20806" y="3015"/>
                </a:lnTo>
                <a:lnTo>
                  <a:pt x="19971" y="2701"/>
                </a:lnTo>
                <a:lnTo>
                  <a:pt x="5937" y="40"/>
                </a:lnTo>
                <a:lnTo>
                  <a:pt x="408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43223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8843" y="0"/>
                </a:moveTo>
                <a:lnTo>
                  <a:pt x="0" y="6146"/>
                </a:lnTo>
                <a:lnTo>
                  <a:pt x="80" y="6303"/>
                </a:lnTo>
                <a:lnTo>
                  <a:pt x="1724" y="6811"/>
                </a:lnTo>
                <a:lnTo>
                  <a:pt x="2081" y="6773"/>
                </a:lnTo>
                <a:lnTo>
                  <a:pt x="2518" y="6656"/>
                </a:lnTo>
                <a:lnTo>
                  <a:pt x="3230" y="6146"/>
                </a:lnTo>
                <a:lnTo>
                  <a:pt x="3852" y="5754"/>
                </a:lnTo>
                <a:lnTo>
                  <a:pt x="9556" y="4228"/>
                </a:lnTo>
                <a:lnTo>
                  <a:pt x="11642" y="4228"/>
                </a:lnTo>
                <a:lnTo>
                  <a:pt x="11994" y="3523"/>
                </a:lnTo>
                <a:lnTo>
                  <a:pt x="12101" y="2936"/>
                </a:lnTo>
                <a:lnTo>
                  <a:pt x="12074" y="2153"/>
                </a:lnTo>
                <a:lnTo>
                  <a:pt x="11867" y="1604"/>
                </a:lnTo>
                <a:lnTo>
                  <a:pt x="9314" y="77"/>
                </a:lnTo>
                <a:lnTo>
                  <a:pt x="8843" y="0"/>
                </a:lnTo>
                <a:close/>
              </a:path>
              <a:path w="12700" h="6984">
                <a:moveTo>
                  <a:pt x="11642" y="4228"/>
                </a:moveTo>
                <a:lnTo>
                  <a:pt x="10533" y="4228"/>
                </a:lnTo>
                <a:lnTo>
                  <a:pt x="11603" y="430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47156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014" y="0"/>
                </a:moveTo>
                <a:lnTo>
                  <a:pt x="0" y="1761"/>
                </a:lnTo>
                <a:lnTo>
                  <a:pt x="781" y="2192"/>
                </a:lnTo>
                <a:lnTo>
                  <a:pt x="1103" y="2348"/>
                </a:lnTo>
                <a:lnTo>
                  <a:pt x="1966" y="2622"/>
                </a:lnTo>
                <a:lnTo>
                  <a:pt x="2472" y="2701"/>
                </a:lnTo>
                <a:lnTo>
                  <a:pt x="2989" y="2740"/>
                </a:lnTo>
                <a:lnTo>
                  <a:pt x="3541" y="2701"/>
                </a:lnTo>
                <a:lnTo>
                  <a:pt x="6646" y="38"/>
                </a:lnTo>
                <a:lnTo>
                  <a:pt x="601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2164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623" y="0"/>
                </a:moveTo>
                <a:lnTo>
                  <a:pt x="264" y="1957"/>
                </a:lnTo>
                <a:lnTo>
                  <a:pt x="57" y="3797"/>
                </a:lnTo>
                <a:lnTo>
                  <a:pt x="0" y="9787"/>
                </a:lnTo>
                <a:lnTo>
                  <a:pt x="191" y="11549"/>
                </a:lnTo>
                <a:lnTo>
                  <a:pt x="413" y="12880"/>
                </a:lnTo>
                <a:lnTo>
                  <a:pt x="584" y="13664"/>
                </a:lnTo>
                <a:lnTo>
                  <a:pt x="971" y="15073"/>
                </a:lnTo>
                <a:lnTo>
                  <a:pt x="1213" y="15778"/>
                </a:lnTo>
                <a:lnTo>
                  <a:pt x="1489" y="15543"/>
                </a:lnTo>
                <a:lnTo>
                  <a:pt x="4007" y="10962"/>
                </a:lnTo>
                <a:lnTo>
                  <a:pt x="3957" y="7517"/>
                </a:lnTo>
                <a:lnTo>
                  <a:pt x="6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74224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5" h="41909">
                <a:moveTo>
                  <a:pt x="31844" y="36448"/>
                </a:moveTo>
                <a:lnTo>
                  <a:pt x="18910" y="36448"/>
                </a:lnTo>
                <a:lnTo>
                  <a:pt x="19774" y="37845"/>
                </a:lnTo>
                <a:lnTo>
                  <a:pt x="20640" y="38988"/>
                </a:lnTo>
                <a:lnTo>
                  <a:pt x="26183" y="41655"/>
                </a:lnTo>
                <a:lnTo>
                  <a:pt x="26891" y="41401"/>
                </a:lnTo>
                <a:lnTo>
                  <a:pt x="28267" y="40639"/>
                </a:lnTo>
                <a:lnTo>
                  <a:pt x="28935" y="40131"/>
                </a:lnTo>
                <a:lnTo>
                  <a:pt x="29564" y="39496"/>
                </a:lnTo>
                <a:lnTo>
                  <a:pt x="30154" y="38734"/>
                </a:lnTo>
                <a:lnTo>
                  <a:pt x="30744" y="38099"/>
                </a:lnTo>
                <a:lnTo>
                  <a:pt x="31844" y="36448"/>
                </a:lnTo>
                <a:close/>
              </a:path>
              <a:path w="70485" h="41909">
                <a:moveTo>
                  <a:pt x="7076" y="26161"/>
                </a:moveTo>
                <a:lnTo>
                  <a:pt x="5739" y="26542"/>
                </a:lnTo>
                <a:lnTo>
                  <a:pt x="4559" y="26923"/>
                </a:lnTo>
                <a:lnTo>
                  <a:pt x="3538" y="27431"/>
                </a:lnTo>
                <a:lnTo>
                  <a:pt x="2633" y="27812"/>
                </a:lnTo>
                <a:lnTo>
                  <a:pt x="0" y="31876"/>
                </a:lnTo>
                <a:lnTo>
                  <a:pt x="156" y="32384"/>
                </a:lnTo>
                <a:lnTo>
                  <a:pt x="6722" y="37591"/>
                </a:lnTo>
                <a:lnTo>
                  <a:pt x="8687" y="38099"/>
                </a:lnTo>
                <a:lnTo>
                  <a:pt x="10457" y="38226"/>
                </a:lnTo>
                <a:lnTo>
                  <a:pt x="12029" y="38480"/>
                </a:lnTo>
                <a:lnTo>
                  <a:pt x="14506" y="38480"/>
                </a:lnTo>
                <a:lnTo>
                  <a:pt x="15057" y="38353"/>
                </a:lnTo>
                <a:lnTo>
                  <a:pt x="15529" y="38353"/>
                </a:lnTo>
                <a:lnTo>
                  <a:pt x="16354" y="38099"/>
                </a:lnTo>
                <a:lnTo>
                  <a:pt x="18910" y="36448"/>
                </a:lnTo>
                <a:lnTo>
                  <a:pt x="31844" y="36448"/>
                </a:lnTo>
                <a:lnTo>
                  <a:pt x="32788" y="34670"/>
                </a:lnTo>
                <a:lnTo>
                  <a:pt x="33430" y="33400"/>
                </a:lnTo>
                <a:lnTo>
                  <a:pt x="9396" y="33400"/>
                </a:lnTo>
                <a:lnTo>
                  <a:pt x="9160" y="33273"/>
                </a:lnTo>
                <a:lnTo>
                  <a:pt x="8491" y="33019"/>
                </a:lnTo>
                <a:lnTo>
                  <a:pt x="8098" y="32765"/>
                </a:lnTo>
                <a:lnTo>
                  <a:pt x="7233" y="32257"/>
                </a:lnTo>
                <a:lnTo>
                  <a:pt x="6839" y="31876"/>
                </a:lnTo>
                <a:lnTo>
                  <a:pt x="6171" y="30860"/>
                </a:lnTo>
                <a:lnTo>
                  <a:pt x="6054" y="30606"/>
                </a:lnTo>
                <a:lnTo>
                  <a:pt x="5928" y="30098"/>
                </a:lnTo>
                <a:lnTo>
                  <a:pt x="6054" y="28193"/>
                </a:lnTo>
                <a:lnTo>
                  <a:pt x="6486" y="27177"/>
                </a:lnTo>
                <a:lnTo>
                  <a:pt x="7076" y="26161"/>
                </a:lnTo>
                <a:close/>
              </a:path>
              <a:path w="70485" h="41909">
                <a:moveTo>
                  <a:pt x="64284" y="5334"/>
                </a:moveTo>
                <a:lnTo>
                  <a:pt x="47336" y="5333"/>
                </a:lnTo>
                <a:lnTo>
                  <a:pt x="54958" y="5714"/>
                </a:lnTo>
                <a:lnTo>
                  <a:pt x="52566" y="6984"/>
                </a:lnTo>
                <a:lnTo>
                  <a:pt x="40179" y="14858"/>
                </a:lnTo>
                <a:lnTo>
                  <a:pt x="37939" y="16509"/>
                </a:lnTo>
                <a:lnTo>
                  <a:pt x="36798" y="17525"/>
                </a:lnTo>
                <a:lnTo>
                  <a:pt x="35659" y="18414"/>
                </a:lnTo>
                <a:lnTo>
                  <a:pt x="34479" y="19430"/>
                </a:lnTo>
                <a:lnTo>
                  <a:pt x="33339" y="20446"/>
                </a:lnTo>
                <a:lnTo>
                  <a:pt x="31779" y="21970"/>
                </a:lnTo>
                <a:lnTo>
                  <a:pt x="28738" y="25018"/>
                </a:lnTo>
                <a:lnTo>
                  <a:pt x="27271" y="26669"/>
                </a:lnTo>
                <a:lnTo>
                  <a:pt x="26026" y="27939"/>
                </a:lnTo>
                <a:lnTo>
                  <a:pt x="25043" y="28701"/>
                </a:lnTo>
                <a:lnTo>
                  <a:pt x="23942" y="29463"/>
                </a:lnTo>
                <a:lnTo>
                  <a:pt x="23313" y="29971"/>
                </a:lnTo>
                <a:lnTo>
                  <a:pt x="11754" y="33400"/>
                </a:lnTo>
                <a:lnTo>
                  <a:pt x="33430" y="33400"/>
                </a:lnTo>
                <a:lnTo>
                  <a:pt x="34058" y="32130"/>
                </a:lnTo>
                <a:lnTo>
                  <a:pt x="35579" y="28193"/>
                </a:lnTo>
                <a:lnTo>
                  <a:pt x="35659" y="27939"/>
                </a:lnTo>
                <a:lnTo>
                  <a:pt x="45295" y="27939"/>
                </a:lnTo>
                <a:lnTo>
                  <a:pt x="48608" y="20446"/>
                </a:lnTo>
                <a:lnTo>
                  <a:pt x="49932" y="17652"/>
                </a:lnTo>
                <a:lnTo>
                  <a:pt x="50910" y="16128"/>
                </a:lnTo>
                <a:lnTo>
                  <a:pt x="51542" y="15366"/>
                </a:lnTo>
                <a:lnTo>
                  <a:pt x="52129" y="14731"/>
                </a:lnTo>
                <a:lnTo>
                  <a:pt x="52991" y="14096"/>
                </a:lnTo>
                <a:lnTo>
                  <a:pt x="53267" y="13842"/>
                </a:lnTo>
                <a:lnTo>
                  <a:pt x="54015" y="13588"/>
                </a:lnTo>
                <a:lnTo>
                  <a:pt x="54486" y="13461"/>
                </a:lnTo>
                <a:lnTo>
                  <a:pt x="56107" y="13461"/>
                </a:lnTo>
                <a:lnTo>
                  <a:pt x="56383" y="13334"/>
                </a:lnTo>
                <a:lnTo>
                  <a:pt x="57280" y="13080"/>
                </a:lnTo>
                <a:lnTo>
                  <a:pt x="57637" y="12826"/>
                </a:lnTo>
                <a:lnTo>
                  <a:pt x="57993" y="12699"/>
                </a:lnTo>
                <a:lnTo>
                  <a:pt x="58580" y="12319"/>
                </a:lnTo>
                <a:lnTo>
                  <a:pt x="58810" y="12065"/>
                </a:lnTo>
                <a:lnTo>
                  <a:pt x="59212" y="11684"/>
                </a:lnTo>
                <a:lnTo>
                  <a:pt x="59488" y="11303"/>
                </a:lnTo>
                <a:lnTo>
                  <a:pt x="59718" y="10668"/>
                </a:lnTo>
                <a:lnTo>
                  <a:pt x="59684" y="9652"/>
                </a:lnTo>
                <a:lnTo>
                  <a:pt x="59408" y="9017"/>
                </a:lnTo>
                <a:lnTo>
                  <a:pt x="59431" y="8763"/>
                </a:lnTo>
                <a:lnTo>
                  <a:pt x="59994" y="8128"/>
                </a:lnTo>
                <a:lnTo>
                  <a:pt x="60776" y="7493"/>
                </a:lnTo>
                <a:lnTo>
                  <a:pt x="61179" y="7112"/>
                </a:lnTo>
                <a:lnTo>
                  <a:pt x="64284" y="5334"/>
                </a:lnTo>
                <a:close/>
              </a:path>
              <a:path w="70485" h="41909">
                <a:moveTo>
                  <a:pt x="45295" y="27939"/>
                </a:moveTo>
                <a:lnTo>
                  <a:pt x="35659" y="27939"/>
                </a:lnTo>
                <a:lnTo>
                  <a:pt x="36366" y="28828"/>
                </a:lnTo>
                <a:lnTo>
                  <a:pt x="37073" y="29590"/>
                </a:lnTo>
                <a:lnTo>
                  <a:pt x="40966" y="31368"/>
                </a:lnTo>
                <a:lnTo>
                  <a:pt x="41556" y="31241"/>
                </a:lnTo>
                <a:lnTo>
                  <a:pt x="42656" y="30733"/>
                </a:lnTo>
                <a:lnTo>
                  <a:pt x="43168" y="30352"/>
                </a:lnTo>
                <a:lnTo>
                  <a:pt x="44623" y="28828"/>
                </a:lnTo>
                <a:lnTo>
                  <a:pt x="45295" y="27939"/>
                </a:lnTo>
                <a:close/>
              </a:path>
              <a:path w="70485" h="41909">
                <a:moveTo>
                  <a:pt x="16787" y="12826"/>
                </a:moveTo>
                <a:lnTo>
                  <a:pt x="11307" y="21589"/>
                </a:lnTo>
                <a:lnTo>
                  <a:pt x="11519" y="22732"/>
                </a:lnTo>
                <a:lnTo>
                  <a:pt x="11722" y="23494"/>
                </a:lnTo>
                <a:lnTo>
                  <a:pt x="12265" y="25018"/>
                </a:lnTo>
                <a:lnTo>
                  <a:pt x="12580" y="25526"/>
                </a:lnTo>
                <a:lnTo>
                  <a:pt x="12697" y="25780"/>
                </a:lnTo>
                <a:lnTo>
                  <a:pt x="18635" y="27304"/>
                </a:lnTo>
                <a:lnTo>
                  <a:pt x="19264" y="27177"/>
                </a:lnTo>
                <a:lnTo>
                  <a:pt x="21347" y="26669"/>
                </a:lnTo>
                <a:lnTo>
                  <a:pt x="22880" y="26161"/>
                </a:lnTo>
                <a:lnTo>
                  <a:pt x="24611" y="25526"/>
                </a:lnTo>
                <a:lnTo>
                  <a:pt x="25554" y="25018"/>
                </a:lnTo>
                <a:lnTo>
                  <a:pt x="25437" y="24891"/>
                </a:lnTo>
                <a:lnTo>
                  <a:pt x="18713" y="21843"/>
                </a:lnTo>
                <a:lnTo>
                  <a:pt x="17455" y="21589"/>
                </a:lnTo>
                <a:lnTo>
                  <a:pt x="14586" y="21589"/>
                </a:lnTo>
                <a:lnTo>
                  <a:pt x="14782" y="21208"/>
                </a:lnTo>
                <a:lnTo>
                  <a:pt x="15018" y="20827"/>
                </a:lnTo>
                <a:lnTo>
                  <a:pt x="16236" y="19938"/>
                </a:lnTo>
                <a:lnTo>
                  <a:pt x="17219" y="19430"/>
                </a:lnTo>
                <a:lnTo>
                  <a:pt x="18516" y="19176"/>
                </a:lnTo>
                <a:lnTo>
                  <a:pt x="19578" y="18922"/>
                </a:lnTo>
                <a:lnTo>
                  <a:pt x="35248" y="15874"/>
                </a:lnTo>
                <a:lnTo>
                  <a:pt x="28699" y="15874"/>
                </a:lnTo>
                <a:lnTo>
                  <a:pt x="26970" y="15493"/>
                </a:lnTo>
                <a:lnTo>
                  <a:pt x="25829" y="14858"/>
                </a:lnTo>
                <a:lnTo>
                  <a:pt x="25554" y="14604"/>
                </a:lnTo>
                <a:lnTo>
                  <a:pt x="24138" y="14223"/>
                </a:lnTo>
                <a:lnTo>
                  <a:pt x="21622" y="13461"/>
                </a:lnTo>
                <a:lnTo>
                  <a:pt x="20483" y="13207"/>
                </a:lnTo>
                <a:lnTo>
                  <a:pt x="18477" y="12953"/>
                </a:lnTo>
                <a:lnTo>
                  <a:pt x="16787" y="12826"/>
                </a:lnTo>
                <a:close/>
              </a:path>
              <a:path w="70485" h="41909">
                <a:moveTo>
                  <a:pt x="30060" y="18922"/>
                </a:moveTo>
                <a:lnTo>
                  <a:pt x="22212" y="18922"/>
                </a:lnTo>
                <a:lnTo>
                  <a:pt x="23785" y="19049"/>
                </a:lnTo>
                <a:lnTo>
                  <a:pt x="26537" y="19557"/>
                </a:lnTo>
                <a:lnTo>
                  <a:pt x="27560" y="19811"/>
                </a:lnTo>
                <a:lnTo>
                  <a:pt x="27913" y="19811"/>
                </a:lnTo>
                <a:lnTo>
                  <a:pt x="28896" y="19430"/>
                </a:lnTo>
                <a:lnTo>
                  <a:pt x="30060" y="18922"/>
                </a:lnTo>
                <a:close/>
              </a:path>
              <a:path w="70485" h="41909">
                <a:moveTo>
                  <a:pt x="38882" y="761"/>
                </a:moveTo>
                <a:lnTo>
                  <a:pt x="29737" y="7365"/>
                </a:lnTo>
                <a:lnTo>
                  <a:pt x="29860" y="8127"/>
                </a:lnTo>
                <a:lnTo>
                  <a:pt x="29965" y="8508"/>
                </a:lnTo>
                <a:lnTo>
                  <a:pt x="30154" y="9016"/>
                </a:lnTo>
                <a:lnTo>
                  <a:pt x="31098" y="10413"/>
                </a:lnTo>
                <a:lnTo>
                  <a:pt x="32199" y="11302"/>
                </a:lnTo>
                <a:lnTo>
                  <a:pt x="32473" y="11556"/>
                </a:lnTo>
                <a:lnTo>
                  <a:pt x="31019" y="15112"/>
                </a:lnTo>
                <a:lnTo>
                  <a:pt x="30783" y="15366"/>
                </a:lnTo>
                <a:lnTo>
                  <a:pt x="30469" y="15620"/>
                </a:lnTo>
                <a:lnTo>
                  <a:pt x="29918" y="15747"/>
                </a:lnTo>
                <a:lnTo>
                  <a:pt x="29604" y="15874"/>
                </a:lnTo>
                <a:lnTo>
                  <a:pt x="39708" y="10667"/>
                </a:lnTo>
                <a:lnTo>
                  <a:pt x="40101" y="10286"/>
                </a:lnTo>
                <a:lnTo>
                  <a:pt x="40337" y="9778"/>
                </a:lnTo>
                <a:lnTo>
                  <a:pt x="40259" y="8762"/>
                </a:lnTo>
                <a:lnTo>
                  <a:pt x="40023" y="8381"/>
                </a:lnTo>
                <a:lnTo>
                  <a:pt x="39630" y="8000"/>
                </a:lnTo>
                <a:lnTo>
                  <a:pt x="39394" y="7873"/>
                </a:lnTo>
                <a:lnTo>
                  <a:pt x="38725" y="7365"/>
                </a:lnTo>
                <a:lnTo>
                  <a:pt x="37899" y="6984"/>
                </a:lnTo>
                <a:lnTo>
                  <a:pt x="37388" y="6857"/>
                </a:lnTo>
                <a:lnTo>
                  <a:pt x="36208" y="6476"/>
                </a:lnTo>
                <a:lnTo>
                  <a:pt x="34793" y="6095"/>
                </a:lnTo>
                <a:lnTo>
                  <a:pt x="35737" y="5841"/>
                </a:lnTo>
                <a:lnTo>
                  <a:pt x="37073" y="5714"/>
                </a:lnTo>
                <a:lnTo>
                  <a:pt x="37978" y="5587"/>
                </a:lnTo>
                <a:lnTo>
                  <a:pt x="41752" y="5333"/>
                </a:lnTo>
                <a:lnTo>
                  <a:pt x="64284" y="5334"/>
                </a:lnTo>
                <a:lnTo>
                  <a:pt x="65181" y="5080"/>
                </a:lnTo>
                <a:lnTo>
                  <a:pt x="66089" y="4699"/>
                </a:lnTo>
                <a:lnTo>
                  <a:pt x="67699" y="4191"/>
                </a:lnTo>
                <a:lnTo>
                  <a:pt x="68412" y="4064"/>
                </a:lnTo>
                <a:lnTo>
                  <a:pt x="70252" y="3810"/>
                </a:lnTo>
                <a:lnTo>
                  <a:pt x="69700" y="3810"/>
                </a:lnTo>
                <a:lnTo>
                  <a:pt x="69355" y="3683"/>
                </a:lnTo>
                <a:lnTo>
                  <a:pt x="67188" y="2667"/>
                </a:lnTo>
                <a:lnTo>
                  <a:pt x="47768" y="2666"/>
                </a:lnTo>
                <a:lnTo>
                  <a:pt x="45527" y="2031"/>
                </a:lnTo>
                <a:lnTo>
                  <a:pt x="43521" y="1523"/>
                </a:lnTo>
                <a:lnTo>
                  <a:pt x="41752" y="1269"/>
                </a:lnTo>
                <a:lnTo>
                  <a:pt x="40220" y="1015"/>
                </a:lnTo>
                <a:lnTo>
                  <a:pt x="38882" y="761"/>
                </a:lnTo>
                <a:close/>
              </a:path>
              <a:path w="70485" h="41909">
                <a:moveTo>
                  <a:pt x="56107" y="13461"/>
                </a:moveTo>
                <a:lnTo>
                  <a:pt x="55199" y="13461"/>
                </a:lnTo>
                <a:lnTo>
                  <a:pt x="55831" y="13588"/>
                </a:lnTo>
                <a:lnTo>
                  <a:pt x="56107" y="13461"/>
                </a:lnTo>
                <a:close/>
              </a:path>
              <a:path w="70485" h="41909">
                <a:moveTo>
                  <a:pt x="57867" y="0"/>
                </a:moveTo>
                <a:lnTo>
                  <a:pt x="47768" y="2666"/>
                </a:lnTo>
                <a:lnTo>
                  <a:pt x="67188" y="2667"/>
                </a:lnTo>
                <a:lnTo>
                  <a:pt x="66917" y="2540"/>
                </a:lnTo>
                <a:lnTo>
                  <a:pt x="64364" y="1524"/>
                </a:lnTo>
                <a:lnTo>
                  <a:pt x="61995" y="889"/>
                </a:lnTo>
                <a:lnTo>
                  <a:pt x="60903" y="508"/>
                </a:lnTo>
                <a:lnTo>
                  <a:pt x="58856" y="127"/>
                </a:lnTo>
                <a:lnTo>
                  <a:pt x="578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10065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5" h="36195">
                <a:moveTo>
                  <a:pt x="38588" y="26543"/>
                </a:moveTo>
                <a:lnTo>
                  <a:pt x="28852" y="26543"/>
                </a:lnTo>
                <a:lnTo>
                  <a:pt x="29127" y="26670"/>
                </a:lnTo>
                <a:lnTo>
                  <a:pt x="29324" y="26670"/>
                </a:lnTo>
                <a:lnTo>
                  <a:pt x="29520" y="26797"/>
                </a:lnTo>
                <a:lnTo>
                  <a:pt x="29835" y="27051"/>
                </a:lnTo>
                <a:lnTo>
                  <a:pt x="30032" y="27305"/>
                </a:lnTo>
                <a:lnTo>
                  <a:pt x="30137" y="27559"/>
                </a:lnTo>
                <a:lnTo>
                  <a:pt x="30381" y="29210"/>
                </a:lnTo>
                <a:lnTo>
                  <a:pt x="30739" y="30988"/>
                </a:lnTo>
                <a:lnTo>
                  <a:pt x="33374" y="35052"/>
                </a:lnTo>
                <a:lnTo>
                  <a:pt x="33884" y="35433"/>
                </a:lnTo>
                <a:lnTo>
                  <a:pt x="34396" y="35560"/>
                </a:lnTo>
                <a:lnTo>
                  <a:pt x="34907" y="35814"/>
                </a:lnTo>
                <a:lnTo>
                  <a:pt x="35968" y="35941"/>
                </a:lnTo>
                <a:lnTo>
                  <a:pt x="37580" y="35941"/>
                </a:lnTo>
                <a:lnTo>
                  <a:pt x="40412" y="35179"/>
                </a:lnTo>
                <a:lnTo>
                  <a:pt x="42141" y="34290"/>
                </a:lnTo>
                <a:lnTo>
                  <a:pt x="46663" y="32385"/>
                </a:lnTo>
                <a:lnTo>
                  <a:pt x="48077" y="31623"/>
                </a:lnTo>
                <a:lnTo>
                  <a:pt x="50869" y="30226"/>
                </a:lnTo>
                <a:lnTo>
                  <a:pt x="52832" y="29210"/>
                </a:lnTo>
                <a:lnTo>
                  <a:pt x="35968" y="29210"/>
                </a:lnTo>
                <a:lnTo>
                  <a:pt x="37865" y="27305"/>
                </a:lnTo>
                <a:lnTo>
                  <a:pt x="38588" y="26543"/>
                </a:lnTo>
                <a:close/>
              </a:path>
              <a:path w="70485" h="36195">
                <a:moveTo>
                  <a:pt x="388" y="3301"/>
                </a:moveTo>
                <a:lnTo>
                  <a:pt x="223" y="4190"/>
                </a:lnTo>
                <a:lnTo>
                  <a:pt x="117" y="4952"/>
                </a:lnTo>
                <a:lnTo>
                  <a:pt x="0" y="7111"/>
                </a:lnTo>
                <a:lnTo>
                  <a:pt x="122" y="8762"/>
                </a:lnTo>
                <a:lnTo>
                  <a:pt x="8526" y="17017"/>
                </a:lnTo>
                <a:lnTo>
                  <a:pt x="9549" y="17271"/>
                </a:lnTo>
                <a:lnTo>
                  <a:pt x="11121" y="17398"/>
                </a:lnTo>
                <a:lnTo>
                  <a:pt x="11750" y="17398"/>
                </a:lnTo>
                <a:lnTo>
                  <a:pt x="11043" y="21081"/>
                </a:lnTo>
                <a:lnTo>
                  <a:pt x="10933" y="21970"/>
                </a:lnTo>
                <a:lnTo>
                  <a:pt x="10826" y="26034"/>
                </a:lnTo>
                <a:lnTo>
                  <a:pt x="10944" y="27050"/>
                </a:lnTo>
                <a:lnTo>
                  <a:pt x="16075" y="31876"/>
                </a:lnTo>
                <a:lnTo>
                  <a:pt x="16861" y="32003"/>
                </a:lnTo>
                <a:lnTo>
                  <a:pt x="18355" y="32003"/>
                </a:lnTo>
                <a:lnTo>
                  <a:pt x="19023" y="31876"/>
                </a:lnTo>
                <a:lnTo>
                  <a:pt x="19692" y="31876"/>
                </a:lnTo>
                <a:lnTo>
                  <a:pt x="27123" y="27051"/>
                </a:lnTo>
                <a:lnTo>
                  <a:pt x="27555" y="26797"/>
                </a:lnTo>
                <a:lnTo>
                  <a:pt x="27909" y="26670"/>
                </a:lnTo>
                <a:lnTo>
                  <a:pt x="28262" y="26670"/>
                </a:lnTo>
                <a:lnTo>
                  <a:pt x="28577" y="26543"/>
                </a:lnTo>
                <a:lnTo>
                  <a:pt x="38588" y="26543"/>
                </a:lnTo>
                <a:lnTo>
                  <a:pt x="39310" y="25781"/>
                </a:lnTo>
                <a:lnTo>
                  <a:pt x="42219" y="22098"/>
                </a:lnTo>
                <a:lnTo>
                  <a:pt x="41945" y="22098"/>
                </a:lnTo>
                <a:lnTo>
                  <a:pt x="39783" y="21971"/>
                </a:lnTo>
                <a:lnTo>
                  <a:pt x="35851" y="21336"/>
                </a:lnTo>
                <a:lnTo>
                  <a:pt x="33335" y="20701"/>
                </a:lnTo>
                <a:lnTo>
                  <a:pt x="30543" y="20066"/>
                </a:lnTo>
                <a:lnTo>
                  <a:pt x="1960" y="4825"/>
                </a:lnTo>
                <a:lnTo>
                  <a:pt x="388" y="3301"/>
                </a:lnTo>
                <a:close/>
              </a:path>
              <a:path w="70485" h="36195">
                <a:moveTo>
                  <a:pt x="53346" y="14605"/>
                </a:moveTo>
                <a:lnTo>
                  <a:pt x="41551" y="14605"/>
                </a:lnTo>
                <a:lnTo>
                  <a:pt x="43163" y="15113"/>
                </a:lnTo>
                <a:lnTo>
                  <a:pt x="44028" y="15494"/>
                </a:lnTo>
                <a:lnTo>
                  <a:pt x="50869" y="17145"/>
                </a:lnTo>
                <a:lnTo>
                  <a:pt x="52677" y="17399"/>
                </a:lnTo>
                <a:lnTo>
                  <a:pt x="56649" y="18034"/>
                </a:lnTo>
                <a:lnTo>
                  <a:pt x="63489" y="18415"/>
                </a:lnTo>
                <a:lnTo>
                  <a:pt x="62743" y="18796"/>
                </a:lnTo>
                <a:lnTo>
                  <a:pt x="60462" y="19431"/>
                </a:lnTo>
                <a:lnTo>
                  <a:pt x="59676" y="19685"/>
                </a:lnTo>
                <a:lnTo>
                  <a:pt x="57750" y="20066"/>
                </a:lnTo>
                <a:lnTo>
                  <a:pt x="55390" y="20447"/>
                </a:lnTo>
                <a:lnTo>
                  <a:pt x="51066" y="20828"/>
                </a:lnTo>
                <a:lnTo>
                  <a:pt x="49611" y="22225"/>
                </a:lnTo>
                <a:lnTo>
                  <a:pt x="42574" y="26670"/>
                </a:lnTo>
                <a:lnTo>
                  <a:pt x="41119" y="27432"/>
                </a:lnTo>
                <a:lnTo>
                  <a:pt x="38681" y="28321"/>
                </a:lnTo>
                <a:lnTo>
                  <a:pt x="35968" y="29210"/>
                </a:lnTo>
                <a:lnTo>
                  <a:pt x="52832" y="29210"/>
                </a:lnTo>
                <a:lnTo>
                  <a:pt x="69859" y="18796"/>
                </a:lnTo>
                <a:lnTo>
                  <a:pt x="70252" y="18542"/>
                </a:lnTo>
                <a:lnTo>
                  <a:pt x="70206" y="17780"/>
                </a:lnTo>
                <a:lnTo>
                  <a:pt x="69433" y="15367"/>
                </a:lnTo>
                <a:lnTo>
                  <a:pt x="56924" y="15367"/>
                </a:lnTo>
                <a:lnTo>
                  <a:pt x="55547" y="15240"/>
                </a:lnTo>
                <a:lnTo>
                  <a:pt x="54840" y="15113"/>
                </a:lnTo>
                <a:lnTo>
                  <a:pt x="53346" y="14605"/>
                </a:lnTo>
                <a:close/>
              </a:path>
              <a:path w="70485" h="36195">
                <a:moveTo>
                  <a:pt x="29285" y="6604"/>
                </a:moveTo>
                <a:lnTo>
                  <a:pt x="23938" y="6604"/>
                </a:lnTo>
                <a:lnTo>
                  <a:pt x="24764" y="8128"/>
                </a:lnTo>
                <a:lnTo>
                  <a:pt x="25370" y="9017"/>
                </a:lnTo>
                <a:lnTo>
                  <a:pt x="37777" y="17272"/>
                </a:lnTo>
                <a:lnTo>
                  <a:pt x="39074" y="17780"/>
                </a:lnTo>
                <a:lnTo>
                  <a:pt x="41945" y="18542"/>
                </a:lnTo>
                <a:lnTo>
                  <a:pt x="45090" y="19304"/>
                </a:lnTo>
                <a:lnTo>
                  <a:pt x="43517" y="17780"/>
                </a:lnTo>
                <a:lnTo>
                  <a:pt x="43045" y="17272"/>
                </a:lnTo>
                <a:lnTo>
                  <a:pt x="42180" y="16002"/>
                </a:lnTo>
                <a:lnTo>
                  <a:pt x="41551" y="14605"/>
                </a:lnTo>
                <a:lnTo>
                  <a:pt x="53346" y="14605"/>
                </a:lnTo>
                <a:lnTo>
                  <a:pt x="52599" y="14224"/>
                </a:lnTo>
                <a:lnTo>
                  <a:pt x="34081" y="9652"/>
                </a:lnTo>
                <a:lnTo>
                  <a:pt x="33335" y="9525"/>
                </a:lnTo>
                <a:lnTo>
                  <a:pt x="32981" y="9398"/>
                </a:lnTo>
                <a:lnTo>
                  <a:pt x="32116" y="8890"/>
                </a:lnTo>
                <a:lnTo>
                  <a:pt x="31604" y="8636"/>
                </a:lnTo>
                <a:lnTo>
                  <a:pt x="31054" y="8255"/>
                </a:lnTo>
                <a:lnTo>
                  <a:pt x="29285" y="6604"/>
                </a:lnTo>
                <a:close/>
              </a:path>
              <a:path w="70485" h="36195">
                <a:moveTo>
                  <a:pt x="19495" y="0"/>
                </a:moveTo>
                <a:lnTo>
                  <a:pt x="18709" y="0"/>
                </a:lnTo>
                <a:lnTo>
                  <a:pt x="18237" y="126"/>
                </a:lnTo>
                <a:lnTo>
                  <a:pt x="17411" y="253"/>
                </a:lnTo>
                <a:lnTo>
                  <a:pt x="15331" y="5333"/>
                </a:lnTo>
                <a:lnTo>
                  <a:pt x="15451" y="6603"/>
                </a:lnTo>
                <a:lnTo>
                  <a:pt x="15547" y="7111"/>
                </a:lnTo>
                <a:lnTo>
                  <a:pt x="16158" y="9524"/>
                </a:lnTo>
                <a:lnTo>
                  <a:pt x="16546" y="10794"/>
                </a:lnTo>
                <a:lnTo>
                  <a:pt x="16665" y="11429"/>
                </a:lnTo>
                <a:lnTo>
                  <a:pt x="16821" y="11556"/>
                </a:lnTo>
                <a:lnTo>
                  <a:pt x="17097" y="11937"/>
                </a:lnTo>
                <a:lnTo>
                  <a:pt x="19378" y="13588"/>
                </a:lnTo>
                <a:lnTo>
                  <a:pt x="20360" y="14096"/>
                </a:lnTo>
                <a:lnTo>
                  <a:pt x="22916" y="15366"/>
                </a:lnTo>
                <a:lnTo>
                  <a:pt x="24567" y="16129"/>
                </a:lnTo>
                <a:lnTo>
                  <a:pt x="26454" y="16891"/>
                </a:lnTo>
                <a:lnTo>
                  <a:pt x="25785" y="15748"/>
                </a:lnTo>
                <a:lnTo>
                  <a:pt x="25039" y="14097"/>
                </a:lnTo>
                <a:lnTo>
                  <a:pt x="24511" y="12446"/>
                </a:lnTo>
                <a:lnTo>
                  <a:pt x="24174" y="10922"/>
                </a:lnTo>
                <a:lnTo>
                  <a:pt x="23929" y="8636"/>
                </a:lnTo>
                <a:lnTo>
                  <a:pt x="23938" y="6604"/>
                </a:lnTo>
                <a:lnTo>
                  <a:pt x="29285" y="6604"/>
                </a:lnTo>
                <a:lnTo>
                  <a:pt x="28616" y="5715"/>
                </a:lnTo>
                <a:lnTo>
                  <a:pt x="27987" y="4953"/>
                </a:lnTo>
                <a:lnTo>
                  <a:pt x="26848" y="3175"/>
                </a:lnTo>
                <a:lnTo>
                  <a:pt x="26297" y="2667"/>
                </a:lnTo>
                <a:lnTo>
                  <a:pt x="25471" y="2032"/>
                </a:lnTo>
                <a:lnTo>
                  <a:pt x="24330" y="1397"/>
                </a:lnTo>
                <a:lnTo>
                  <a:pt x="23623" y="1143"/>
                </a:lnTo>
                <a:lnTo>
                  <a:pt x="22837" y="762"/>
                </a:lnTo>
                <a:lnTo>
                  <a:pt x="21933" y="508"/>
                </a:lnTo>
                <a:lnTo>
                  <a:pt x="20911" y="254"/>
                </a:lnTo>
                <a:lnTo>
                  <a:pt x="19810" y="127"/>
                </a:lnTo>
                <a:lnTo>
                  <a:pt x="19495" y="0"/>
                </a:lnTo>
                <a:close/>
              </a:path>
              <a:path w="70485" h="36195">
                <a:moveTo>
                  <a:pt x="66399" y="14605"/>
                </a:moveTo>
                <a:lnTo>
                  <a:pt x="65062" y="14605"/>
                </a:lnTo>
                <a:lnTo>
                  <a:pt x="62900" y="14732"/>
                </a:lnTo>
                <a:lnTo>
                  <a:pt x="61485" y="14859"/>
                </a:lnTo>
                <a:lnTo>
                  <a:pt x="59243" y="15240"/>
                </a:lnTo>
                <a:lnTo>
                  <a:pt x="58182" y="15367"/>
                </a:lnTo>
                <a:lnTo>
                  <a:pt x="69433" y="15367"/>
                </a:lnTo>
                <a:lnTo>
                  <a:pt x="69230" y="14732"/>
                </a:lnTo>
                <a:lnTo>
                  <a:pt x="68443" y="14732"/>
                </a:lnTo>
                <a:lnTo>
                  <a:pt x="66399" y="14605"/>
                </a:lnTo>
                <a:close/>
              </a:path>
              <a:path w="70485" h="36195">
                <a:moveTo>
                  <a:pt x="40412" y="4064"/>
                </a:moveTo>
                <a:lnTo>
                  <a:pt x="38760" y="4064"/>
                </a:lnTo>
                <a:lnTo>
                  <a:pt x="38131" y="4191"/>
                </a:lnTo>
                <a:lnTo>
                  <a:pt x="37816" y="4318"/>
                </a:lnTo>
                <a:lnTo>
                  <a:pt x="37502" y="4572"/>
                </a:lnTo>
                <a:lnTo>
                  <a:pt x="36873" y="4953"/>
                </a:lnTo>
                <a:lnTo>
                  <a:pt x="34239" y="9652"/>
                </a:lnTo>
                <a:lnTo>
                  <a:pt x="49913" y="9652"/>
                </a:lnTo>
                <a:lnTo>
                  <a:pt x="41748" y="4572"/>
                </a:lnTo>
                <a:lnTo>
                  <a:pt x="41512" y="4445"/>
                </a:lnTo>
                <a:lnTo>
                  <a:pt x="40412" y="406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08010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8930" y="127"/>
                </a:moveTo>
                <a:lnTo>
                  <a:pt x="6217" y="126"/>
                </a:lnTo>
                <a:lnTo>
                  <a:pt x="5745" y="253"/>
                </a:lnTo>
                <a:lnTo>
                  <a:pt x="4841" y="634"/>
                </a:lnTo>
                <a:lnTo>
                  <a:pt x="4408" y="761"/>
                </a:lnTo>
                <a:lnTo>
                  <a:pt x="0" y="10667"/>
                </a:lnTo>
                <a:lnTo>
                  <a:pt x="117" y="11429"/>
                </a:lnTo>
                <a:lnTo>
                  <a:pt x="10817" y="22605"/>
                </a:lnTo>
                <a:lnTo>
                  <a:pt x="10306" y="23240"/>
                </a:lnTo>
                <a:lnTo>
                  <a:pt x="10031" y="23875"/>
                </a:lnTo>
                <a:lnTo>
                  <a:pt x="9952" y="25018"/>
                </a:lnTo>
                <a:lnTo>
                  <a:pt x="8144" y="25526"/>
                </a:lnTo>
                <a:lnTo>
                  <a:pt x="6689" y="26288"/>
                </a:lnTo>
                <a:lnTo>
                  <a:pt x="6020" y="26669"/>
                </a:lnTo>
                <a:lnTo>
                  <a:pt x="4959" y="27431"/>
                </a:lnTo>
                <a:lnTo>
                  <a:pt x="4487" y="27939"/>
                </a:lnTo>
                <a:lnTo>
                  <a:pt x="4094" y="28320"/>
                </a:lnTo>
                <a:lnTo>
                  <a:pt x="2626" y="34289"/>
                </a:lnTo>
                <a:lnTo>
                  <a:pt x="2738" y="35051"/>
                </a:lnTo>
                <a:lnTo>
                  <a:pt x="3150" y="36702"/>
                </a:lnTo>
                <a:lnTo>
                  <a:pt x="3308" y="37464"/>
                </a:lnTo>
                <a:lnTo>
                  <a:pt x="3465" y="37972"/>
                </a:lnTo>
                <a:lnTo>
                  <a:pt x="4094" y="39115"/>
                </a:lnTo>
                <a:lnTo>
                  <a:pt x="4998" y="40131"/>
                </a:lnTo>
                <a:lnTo>
                  <a:pt x="5509" y="40512"/>
                </a:lnTo>
                <a:lnTo>
                  <a:pt x="6099" y="41020"/>
                </a:lnTo>
                <a:lnTo>
                  <a:pt x="6728" y="41401"/>
                </a:lnTo>
                <a:lnTo>
                  <a:pt x="8104" y="42036"/>
                </a:lnTo>
                <a:lnTo>
                  <a:pt x="8812" y="42417"/>
                </a:lnTo>
                <a:lnTo>
                  <a:pt x="19349" y="44449"/>
                </a:lnTo>
                <a:lnTo>
                  <a:pt x="20056" y="44576"/>
                </a:lnTo>
                <a:lnTo>
                  <a:pt x="30278" y="50927"/>
                </a:lnTo>
                <a:lnTo>
                  <a:pt x="31143" y="50800"/>
                </a:lnTo>
                <a:lnTo>
                  <a:pt x="32008" y="50546"/>
                </a:lnTo>
                <a:lnTo>
                  <a:pt x="33699" y="49911"/>
                </a:lnTo>
                <a:lnTo>
                  <a:pt x="34525" y="49530"/>
                </a:lnTo>
                <a:lnTo>
                  <a:pt x="35310" y="49022"/>
                </a:lnTo>
                <a:lnTo>
                  <a:pt x="36058" y="48641"/>
                </a:lnTo>
                <a:lnTo>
                  <a:pt x="41522" y="44069"/>
                </a:lnTo>
                <a:lnTo>
                  <a:pt x="54772" y="44069"/>
                </a:lnTo>
                <a:lnTo>
                  <a:pt x="58969" y="39624"/>
                </a:lnTo>
                <a:lnTo>
                  <a:pt x="38023" y="39624"/>
                </a:lnTo>
                <a:lnTo>
                  <a:pt x="36962" y="39497"/>
                </a:lnTo>
                <a:lnTo>
                  <a:pt x="33135" y="35687"/>
                </a:lnTo>
                <a:lnTo>
                  <a:pt x="18916" y="35687"/>
                </a:lnTo>
                <a:lnTo>
                  <a:pt x="18130" y="35560"/>
                </a:lnTo>
                <a:lnTo>
                  <a:pt x="16243" y="35305"/>
                </a:lnTo>
                <a:lnTo>
                  <a:pt x="15614" y="35051"/>
                </a:lnTo>
                <a:lnTo>
                  <a:pt x="12910" y="29971"/>
                </a:lnTo>
                <a:lnTo>
                  <a:pt x="13003" y="25526"/>
                </a:lnTo>
                <a:lnTo>
                  <a:pt x="13098" y="24764"/>
                </a:lnTo>
                <a:lnTo>
                  <a:pt x="13805" y="21082"/>
                </a:lnTo>
                <a:lnTo>
                  <a:pt x="13176" y="21081"/>
                </a:lnTo>
                <a:lnTo>
                  <a:pt x="11604" y="20954"/>
                </a:lnTo>
                <a:lnTo>
                  <a:pt x="10581" y="20700"/>
                </a:lnTo>
                <a:lnTo>
                  <a:pt x="9441" y="20446"/>
                </a:lnTo>
                <a:lnTo>
                  <a:pt x="8261" y="20065"/>
                </a:lnTo>
                <a:lnTo>
                  <a:pt x="7632" y="19684"/>
                </a:lnTo>
                <a:lnTo>
                  <a:pt x="7043" y="19430"/>
                </a:lnTo>
                <a:lnTo>
                  <a:pt x="2054" y="10794"/>
                </a:lnTo>
                <a:lnTo>
                  <a:pt x="2171" y="8635"/>
                </a:lnTo>
                <a:lnTo>
                  <a:pt x="2278" y="7873"/>
                </a:lnTo>
                <a:lnTo>
                  <a:pt x="2443" y="6984"/>
                </a:lnTo>
                <a:lnTo>
                  <a:pt x="17421" y="6985"/>
                </a:lnTo>
                <a:lnTo>
                  <a:pt x="17569" y="6350"/>
                </a:lnTo>
                <a:lnTo>
                  <a:pt x="15731" y="6350"/>
                </a:lnTo>
                <a:lnTo>
                  <a:pt x="14473" y="4318"/>
                </a:lnTo>
                <a:lnTo>
                  <a:pt x="13215" y="2794"/>
                </a:lnTo>
                <a:lnTo>
                  <a:pt x="12586" y="2159"/>
                </a:lnTo>
                <a:lnTo>
                  <a:pt x="11957" y="1651"/>
                </a:lnTo>
                <a:lnTo>
                  <a:pt x="10109" y="508"/>
                </a:lnTo>
                <a:lnTo>
                  <a:pt x="9520" y="381"/>
                </a:lnTo>
                <a:lnTo>
                  <a:pt x="8930" y="127"/>
                </a:lnTo>
                <a:close/>
              </a:path>
              <a:path w="76200" h="51434">
                <a:moveTo>
                  <a:pt x="73172" y="43180"/>
                </a:moveTo>
                <a:lnTo>
                  <a:pt x="62753" y="43180"/>
                </a:lnTo>
                <a:lnTo>
                  <a:pt x="64058" y="44958"/>
                </a:lnTo>
                <a:lnTo>
                  <a:pt x="64365" y="45339"/>
                </a:lnTo>
                <a:lnTo>
                  <a:pt x="64915" y="45847"/>
                </a:lnTo>
                <a:lnTo>
                  <a:pt x="65427" y="46355"/>
                </a:lnTo>
                <a:lnTo>
                  <a:pt x="66921" y="47117"/>
                </a:lnTo>
                <a:lnTo>
                  <a:pt x="67392" y="47244"/>
                </a:lnTo>
                <a:lnTo>
                  <a:pt x="68336" y="47244"/>
                </a:lnTo>
                <a:lnTo>
                  <a:pt x="69988" y="46736"/>
                </a:lnTo>
                <a:lnTo>
                  <a:pt x="70734" y="46228"/>
                </a:lnTo>
                <a:lnTo>
                  <a:pt x="71402" y="45593"/>
                </a:lnTo>
                <a:lnTo>
                  <a:pt x="71678" y="45212"/>
                </a:lnTo>
                <a:lnTo>
                  <a:pt x="72417" y="44323"/>
                </a:lnTo>
                <a:lnTo>
                  <a:pt x="72700" y="43942"/>
                </a:lnTo>
                <a:lnTo>
                  <a:pt x="73172" y="43180"/>
                </a:lnTo>
                <a:close/>
              </a:path>
              <a:path w="76200" h="51434">
                <a:moveTo>
                  <a:pt x="54772" y="44069"/>
                </a:moveTo>
                <a:lnTo>
                  <a:pt x="41522" y="44069"/>
                </a:lnTo>
                <a:lnTo>
                  <a:pt x="42506" y="44831"/>
                </a:lnTo>
                <a:lnTo>
                  <a:pt x="44432" y="45847"/>
                </a:lnTo>
                <a:lnTo>
                  <a:pt x="45376" y="46228"/>
                </a:lnTo>
                <a:lnTo>
                  <a:pt x="48048" y="46609"/>
                </a:lnTo>
                <a:lnTo>
                  <a:pt x="48874" y="46482"/>
                </a:lnTo>
                <a:lnTo>
                  <a:pt x="49700" y="46482"/>
                </a:lnTo>
                <a:lnTo>
                  <a:pt x="52060" y="45720"/>
                </a:lnTo>
                <a:lnTo>
                  <a:pt x="53474" y="44958"/>
                </a:lnTo>
                <a:lnTo>
                  <a:pt x="54772" y="44069"/>
                </a:lnTo>
                <a:close/>
              </a:path>
              <a:path w="76200" h="51434">
                <a:moveTo>
                  <a:pt x="76029" y="37973"/>
                </a:moveTo>
                <a:lnTo>
                  <a:pt x="60159" y="37973"/>
                </a:lnTo>
                <a:lnTo>
                  <a:pt x="60064" y="38481"/>
                </a:lnTo>
                <a:lnTo>
                  <a:pt x="59968" y="42037"/>
                </a:lnTo>
                <a:lnTo>
                  <a:pt x="60198" y="42672"/>
                </a:lnTo>
                <a:lnTo>
                  <a:pt x="60315" y="42799"/>
                </a:lnTo>
                <a:lnTo>
                  <a:pt x="60473" y="43053"/>
                </a:lnTo>
                <a:lnTo>
                  <a:pt x="60591" y="43180"/>
                </a:lnTo>
                <a:lnTo>
                  <a:pt x="61220" y="43434"/>
                </a:lnTo>
                <a:lnTo>
                  <a:pt x="61534" y="43434"/>
                </a:lnTo>
                <a:lnTo>
                  <a:pt x="62753" y="43180"/>
                </a:lnTo>
                <a:lnTo>
                  <a:pt x="73172" y="43180"/>
                </a:lnTo>
                <a:lnTo>
                  <a:pt x="73565" y="42545"/>
                </a:lnTo>
                <a:lnTo>
                  <a:pt x="74705" y="41656"/>
                </a:lnTo>
                <a:lnTo>
                  <a:pt x="75137" y="41275"/>
                </a:lnTo>
                <a:lnTo>
                  <a:pt x="75766" y="40386"/>
                </a:lnTo>
                <a:lnTo>
                  <a:pt x="75963" y="39878"/>
                </a:lnTo>
                <a:lnTo>
                  <a:pt x="76081" y="39497"/>
                </a:lnTo>
                <a:lnTo>
                  <a:pt x="76029" y="37973"/>
                </a:lnTo>
                <a:close/>
              </a:path>
              <a:path w="76200" h="51434">
                <a:moveTo>
                  <a:pt x="72230" y="18288"/>
                </a:moveTo>
                <a:lnTo>
                  <a:pt x="68453" y="18288"/>
                </a:lnTo>
                <a:lnTo>
                  <a:pt x="70498" y="18415"/>
                </a:lnTo>
                <a:lnTo>
                  <a:pt x="71285" y="18415"/>
                </a:lnTo>
                <a:lnTo>
                  <a:pt x="72465" y="22098"/>
                </a:lnTo>
                <a:lnTo>
                  <a:pt x="72307" y="22225"/>
                </a:lnTo>
                <a:lnTo>
                  <a:pt x="71914" y="22479"/>
                </a:lnTo>
                <a:lnTo>
                  <a:pt x="70381" y="23622"/>
                </a:lnTo>
                <a:lnTo>
                  <a:pt x="44196" y="37973"/>
                </a:lnTo>
                <a:lnTo>
                  <a:pt x="42467" y="38862"/>
                </a:lnTo>
                <a:lnTo>
                  <a:pt x="39635" y="39624"/>
                </a:lnTo>
                <a:lnTo>
                  <a:pt x="58969" y="39624"/>
                </a:lnTo>
                <a:lnTo>
                  <a:pt x="59765" y="38481"/>
                </a:lnTo>
                <a:lnTo>
                  <a:pt x="60159" y="37973"/>
                </a:lnTo>
                <a:lnTo>
                  <a:pt x="76029" y="37973"/>
                </a:lnTo>
                <a:lnTo>
                  <a:pt x="75780" y="37338"/>
                </a:lnTo>
                <a:lnTo>
                  <a:pt x="70970" y="32766"/>
                </a:lnTo>
                <a:lnTo>
                  <a:pt x="71599" y="31242"/>
                </a:lnTo>
                <a:lnTo>
                  <a:pt x="72346" y="29972"/>
                </a:lnTo>
                <a:lnTo>
                  <a:pt x="73447" y="28702"/>
                </a:lnTo>
                <a:lnTo>
                  <a:pt x="74115" y="28194"/>
                </a:lnTo>
                <a:lnTo>
                  <a:pt x="74705" y="27813"/>
                </a:lnTo>
                <a:lnTo>
                  <a:pt x="74940" y="27813"/>
                </a:lnTo>
                <a:lnTo>
                  <a:pt x="75295" y="27559"/>
                </a:lnTo>
                <a:lnTo>
                  <a:pt x="75452" y="27559"/>
                </a:lnTo>
                <a:lnTo>
                  <a:pt x="74901" y="26543"/>
                </a:lnTo>
                <a:lnTo>
                  <a:pt x="73914" y="24130"/>
                </a:lnTo>
                <a:lnTo>
                  <a:pt x="72700" y="20447"/>
                </a:lnTo>
                <a:lnTo>
                  <a:pt x="72230" y="18288"/>
                </a:lnTo>
                <a:close/>
              </a:path>
              <a:path w="76200" h="51434">
                <a:moveTo>
                  <a:pt x="31182" y="30226"/>
                </a:moveTo>
                <a:lnTo>
                  <a:pt x="30317" y="30226"/>
                </a:lnTo>
                <a:lnTo>
                  <a:pt x="29610" y="30480"/>
                </a:lnTo>
                <a:lnTo>
                  <a:pt x="29178" y="30734"/>
                </a:lnTo>
                <a:lnTo>
                  <a:pt x="28509" y="31750"/>
                </a:lnTo>
                <a:lnTo>
                  <a:pt x="27604" y="32639"/>
                </a:lnTo>
                <a:lnTo>
                  <a:pt x="22375" y="35433"/>
                </a:lnTo>
                <a:lnTo>
                  <a:pt x="21746" y="35433"/>
                </a:lnTo>
                <a:lnTo>
                  <a:pt x="20410" y="35687"/>
                </a:lnTo>
                <a:lnTo>
                  <a:pt x="33135" y="35687"/>
                </a:lnTo>
                <a:lnTo>
                  <a:pt x="33030" y="35433"/>
                </a:lnTo>
                <a:lnTo>
                  <a:pt x="32794" y="34671"/>
                </a:lnTo>
                <a:lnTo>
                  <a:pt x="32411" y="32766"/>
                </a:lnTo>
                <a:lnTo>
                  <a:pt x="32291" y="31750"/>
                </a:lnTo>
                <a:lnTo>
                  <a:pt x="32204" y="31242"/>
                </a:lnTo>
                <a:lnTo>
                  <a:pt x="32087" y="30988"/>
                </a:lnTo>
                <a:lnTo>
                  <a:pt x="31890" y="30734"/>
                </a:lnTo>
                <a:lnTo>
                  <a:pt x="31575" y="30480"/>
                </a:lnTo>
                <a:lnTo>
                  <a:pt x="31182" y="30226"/>
                </a:lnTo>
                <a:close/>
              </a:path>
              <a:path w="76200" h="51434">
                <a:moveTo>
                  <a:pt x="17421" y="6985"/>
                </a:moveTo>
                <a:lnTo>
                  <a:pt x="2443" y="6984"/>
                </a:lnTo>
                <a:lnTo>
                  <a:pt x="4015" y="8508"/>
                </a:lnTo>
                <a:lnTo>
                  <a:pt x="5627" y="10032"/>
                </a:lnTo>
                <a:lnTo>
                  <a:pt x="7318" y="11429"/>
                </a:lnTo>
                <a:lnTo>
                  <a:pt x="10699" y="13969"/>
                </a:lnTo>
                <a:lnTo>
                  <a:pt x="14198" y="16256"/>
                </a:lnTo>
                <a:lnTo>
                  <a:pt x="15968" y="17145"/>
                </a:lnTo>
                <a:lnTo>
                  <a:pt x="17737" y="18161"/>
                </a:lnTo>
                <a:lnTo>
                  <a:pt x="44274" y="25781"/>
                </a:lnTo>
                <a:lnTo>
                  <a:pt x="41365" y="29464"/>
                </a:lnTo>
                <a:lnTo>
                  <a:pt x="39439" y="31496"/>
                </a:lnTo>
                <a:lnTo>
                  <a:pt x="38023" y="32766"/>
                </a:lnTo>
                <a:lnTo>
                  <a:pt x="40736" y="32004"/>
                </a:lnTo>
                <a:lnTo>
                  <a:pt x="43174" y="31115"/>
                </a:lnTo>
                <a:lnTo>
                  <a:pt x="44628" y="30353"/>
                </a:lnTo>
                <a:lnTo>
                  <a:pt x="46005" y="29718"/>
                </a:lnTo>
                <a:lnTo>
                  <a:pt x="53121" y="24511"/>
                </a:lnTo>
                <a:lnTo>
                  <a:pt x="57445" y="24130"/>
                </a:lnTo>
                <a:lnTo>
                  <a:pt x="59805" y="23749"/>
                </a:lnTo>
                <a:lnTo>
                  <a:pt x="61731" y="23368"/>
                </a:lnTo>
                <a:lnTo>
                  <a:pt x="62963" y="22987"/>
                </a:lnTo>
                <a:lnTo>
                  <a:pt x="47145" y="22987"/>
                </a:lnTo>
                <a:lnTo>
                  <a:pt x="43999" y="22225"/>
                </a:lnTo>
                <a:lnTo>
                  <a:pt x="41129" y="21463"/>
                </a:lnTo>
                <a:lnTo>
                  <a:pt x="38804" y="20574"/>
                </a:lnTo>
                <a:lnTo>
                  <a:pt x="28509" y="20574"/>
                </a:lnTo>
                <a:lnTo>
                  <a:pt x="18562" y="14351"/>
                </a:lnTo>
                <a:lnTo>
                  <a:pt x="17943" y="12192"/>
                </a:lnTo>
                <a:lnTo>
                  <a:pt x="17520" y="10287"/>
                </a:lnTo>
                <a:lnTo>
                  <a:pt x="17407" y="9398"/>
                </a:lnTo>
                <a:lnTo>
                  <a:pt x="17421" y="6985"/>
                </a:lnTo>
                <a:close/>
              </a:path>
              <a:path w="76200" h="51434">
                <a:moveTo>
                  <a:pt x="43606" y="18288"/>
                </a:moveTo>
                <a:lnTo>
                  <a:pt x="44235" y="19685"/>
                </a:lnTo>
                <a:lnTo>
                  <a:pt x="45690" y="21590"/>
                </a:lnTo>
                <a:lnTo>
                  <a:pt x="47145" y="22987"/>
                </a:lnTo>
                <a:lnTo>
                  <a:pt x="62963" y="22987"/>
                </a:lnTo>
                <a:lnTo>
                  <a:pt x="63854" y="22733"/>
                </a:lnTo>
                <a:lnTo>
                  <a:pt x="64798" y="22352"/>
                </a:lnTo>
                <a:lnTo>
                  <a:pt x="65544" y="22098"/>
                </a:lnTo>
                <a:lnTo>
                  <a:pt x="58704" y="21717"/>
                </a:lnTo>
                <a:lnTo>
                  <a:pt x="54732" y="21082"/>
                </a:lnTo>
                <a:lnTo>
                  <a:pt x="52924" y="20828"/>
                </a:lnTo>
                <a:lnTo>
                  <a:pt x="46083" y="19177"/>
                </a:lnTo>
                <a:lnTo>
                  <a:pt x="45218" y="18796"/>
                </a:lnTo>
                <a:lnTo>
                  <a:pt x="43606" y="18288"/>
                </a:lnTo>
                <a:close/>
              </a:path>
              <a:path w="76200" h="51434">
                <a:moveTo>
                  <a:pt x="25993" y="10287"/>
                </a:moveTo>
                <a:lnTo>
                  <a:pt x="38804" y="20574"/>
                </a:lnTo>
                <a:lnTo>
                  <a:pt x="37433" y="20066"/>
                </a:lnTo>
                <a:lnTo>
                  <a:pt x="36333" y="19558"/>
                </a:lnTo>
                <a:lnTo>
                  <a:pt x="26819" y="11811"/>
                </a:lnTo>
                <a:lnTo>
                  <a:pt x="25993" y="10287"/>
                </a:lnTo>
                <a:close/>
              </a:path>
              <a:path w="76200" h="51434">
                <a:moveTo>
                  <a:pt x="49464" y="7620"/>
                </a:moveTo>
                <a:lnTo>
                  <a:pt x="41405" y="7620"/>
                </a:lnTo>
                <a:lnTo>
                  <a:pt x="42467" y="7747"/>
                </a:lnTo>
                <a:lnTo>
                  <a:pt x="43567" y="8128"/>
                </a:lnTo>
                <a:lnTo>
                  <a:pt x="43803" y="8255"/>
                </a:lnTo>
                <a:lnTo>
                  <a:pt x="45376" y="8763"/>
                </a:lnTo>
                <a:lnTo>
                  <a:pt x="46083" y="9017"/>
                </a:lnTo>
                <a:lnTo>
                  <a:pt x="51076" y="12446"/>
                </a:lnTo>
                <a:lnTo>
                  <a:pt x="51863" y="13208"/>
                </a:lnTo>
                <a:lnTo>
                  <a:pt x="53082" y="14732"/>
                </a:lnTo>
                <a:lnTo>
                  <a:pt x="53908" y="16129"/>
                </a:lnTo>
                <a:lnTo>
                  <a:pt x="54537" y="17526"/>
                </a:lnTo>
                <a:lnTo>
                  <a:pt x="54654" y="17907"/>
                </a:lnTo>
                <a:lnTo>
                  <a:pt x="55401" y="18161"/>
                </a:lnTo>
                <a:lnTo>
                  <a:pt x="56148" y="18542"/>
                </a:lnTo>
                <a:lnTo>
                  <a:pt x="56895" y="18669"/>
                </a:lnTo>
                <a:lnTo>
                  <a:pt x="57602" y="18923"/>
                </a:lnTo>
                <a:lnTo>
                  <a:pt x="58979" y="19050"/>
                </a:lnTo>
                <a:lnTo>
                  <a:pt x="60237" y="19050"/>
                </a:lnTo>
                <a:lnTo>
                  <a:pt x="61298" y="18923"/>
                </a:lnTo>
                <a:lnTo>
                  <a:pt x="63540" y="18542"/>
                </a:lnTo>
                <a:lnTo>
                  <a:pt x="64955" y="18415"/>
                </a:lnTo>
                <a:lnTo>
                  <a:pt x="67117" y="18288"/>
                </a:lnTo>
                <a:lnTo>
                  <a:pt x="72230" y="18288"/>
                </a:lnTo>
                <a:lnTo>
                  <a:pt x="71953" y="17018"/>
                </a:lnTo>
                <a:lnTo>
                  <a:pt x="58389" y="17018"/>
                </a:lnTo>
                <a:lnTo>
                  <a:pt x="57878" y="16764"/>
                </a:lnTo>
                <a:lnTo>
                  <a:pt x="57682" y="16764"/>
                </a:lnTo>
                <a:lnTo>
                  <a:pt x="56934" y="16256"/>
                </a:lnTo>
                <a:lnTo>
                  <a:pt x="56266" y="15875"/>
                </a:lnTo>
                <a:lnTo>
                  <a:pt x="53947" y="12700"/>
                </a:lnTo>
                <a:lnTo>
                  <a:pt x="53671" y="12192"/>
                </a:lnTo>
                <a:lnTo>
                  <a:pt x="51548" y="9525"/>
                </a:lnTo>
                <a:lnTo>
                  <a:pt x="49976" y="8001"/>
                </a:lnTo>
                <a:lnTo>
                  <a:pt x="49464" y="7620"/>
                </a:lnTo>
                <a:close/>
              </a:path>
              <a:path w="76200" h="51434">
                <a:moveTo>
                  <a:pt x="67982" y="15621"/>
                </a:moveTo>
                <a:lnTo>
                  <a:pt x="65820" y="15621"/>
                </a:lnTo>
                <a:lnTo>
                  <a:pt x="64876" y="15748"/>
                </a:lnTo>
                <a:lnTo>
                  <a:pt x="62556" y="16129"/>
                </a:lnTo>
                <a:lnTo>
                  <a:pt x="61456" y="16510"/>
                </a:lnTo>
                <a:lnTo>
                  <a:pt x="61024" y="16637"/>
                </a:lnTo>
                <a:lnTo>
                  <a:pt x="60473" y="16891"/>
                </a:lnTo>
                <a:lnTo>
                  <a:pt x="60276" y="17018"/>
                </a:lnTo>
                <a:lnTo>
                  <a:pt x="71953" y="17018"/>
                </a:lnTo>
                <a:lnTo>
                  <a:pt x="71836" y="16129"/>
                </a:lnTo>
                <a:lnTo>
                  <a:pt x="70459" y="15875"/>
                </a:lnTo>
                <a:lnTo>
                  <a:pt x="67982" y="15621"/>
                </a:lnTo>
                <a:close/>
              </a:path>
              <a:path w="76200" h="51434">
                <a:moveTo>
                  <a:pt x="28823" y="3683"/>
                </a:moveTo>
                <a:lnTo>
                  <a:pt x="21550" y="3683"/>
                </a:lnTo>
                <a:lnTo>
                  <a:pt x="21865" y="3810"/>
                </a:lnTo>
                <a:lnTo>
                  <a:pt x="22965" y="3937"/>
                </a:lnTo>
                <a:lnTo>
                  <a:pt x="23988" y="4191"/>
                </a:lnTo>
                <a:lnTo>
                  <a:pt x="30042" y="8636"/>
                </a:lnTo>
                <a:lnTo>
                  <a:pt x="31339" y="10287"/>
                </a:lnTo>
                <a:lnTo>
                  <a:pt x="33109" y="11938"/>
                </a:lnTo>
                <a:lnTo>
                  <a:pt x="33659" y="12319"/>
                </a:lnTo>
                <a:lnTo>
                  <a:pt x="34171" y="12573"/>
                </a:lnTo>
                <a:lnTo>
                  <a:pt x="35035" y="12954"/>
                </a:lnTo>
                <a:lnTo>
                  <a:pt x="35390" y="13208"/>
                </a:lnTo>
                <a:lnTo>
                  <a:pt x="36136" y="13335"/>
                </a:lnTo>
                <a:lnTo>
                  <a:pt x="36294" y="13335"/>
                </a:lnTo>
                <a:lnTo>
                  <a:pt x="37197" y="10795"/>
                </a:lnTo>
                <a:lnTo>
                  <a:pt x="37748" y="9906"/>
                </a:lnTo>
                <a:lnTo>
                  <a:pt x="37931" y="9652"/>
                </a:lnTo>
                <a:lnTo>
                  <a:pt x="37197" y="9652"/>
                </a:lnTo>
                <a:lnTo>
                  <a:pt x="34249" y="8001"/>
                </a:lnTo>
                <a:lnTo>
                  <a:pt x="33070" y="7239"/>
                </a:lnTo>
                <a:lnTo>
                  <a:pt x="32048" y="6477"/>
                </a:lnTo>
                <a:lnTo>
                  <a:pt x="31222" y="5969"/>
                </a:lnTo>
                <a:lnTo>
                  <a:pt x="29924" y="4826"/>
                </a:lnTo>
                <a:lnTo>
                  <a:pt x="29452" y="4445"/>
                </a:lnTo>
                <a:lnTo>
                  <a:pt x="28823" y="3683"/>
                </a:lnTo>
                <a:close/>
              </a:path>
              <a:path w="76200" h="51434">
                <a:moveTo>
                  <a:pt x="43016" y="4953"/>
                </a:moveTo>
                <a:lnTo>
                  <a:pt x="37670" y="8001"/>
                </a:lnTo>
                <a:lnTo>
                  <a:pt x="37512" y="8255"/>
                </a:lnTo>
                <a:lnTo>
                  <a:pt x="37316" y="9017"/>
                </a:lnTo>
                <a:lnTo>
                  <a:pt x="37197" y="9652"/>
                </a:lnTo>
                <a:lnTo>
                  <a:pt x="37931" y="9652"/>
                </a:lnTo>
                <a:lnTo>
                  <a:pt x="38613" y="8890"/>
                </a:lnTo>
                <a:lnTo>
                  <a:pt x="38928" y="8636"/>
                </a:lnTo>
                <a:lnTo>
                  <a:pt x="39557" y="8255"/>
                </a:lnTo>
                <a:lnTo>
                  <a:pt x="39871" y="8001"/>
                </a:lnTo>
                <a:lnTo>
                  <a:pt x="40186" y="7874"/>
                </a:lnTo>
                <a:lnTo>
                  <a:pt x="41405" y="7620"/>
                </a:lnTo>
                <a:lnTo>
                  <a:pt x="49464" y="7620"/>
                </a:lnTo>
                <a:lnTo>
                  <a:pt x="47970" y="6604"/>
                </a:lnTo>
                <a:lnTo>
                  <a:pt x="47499" y="6223"/>
                </a:lnTo>
                <a:lnTo>
                  <a:pt x="47027" y="6096"/>
                </a:lnTo>
                <a:lnTo>
                  <a:pt x="46122" y="5715"/>
                </a:lnTo>
                <a:lnTo>
                  <a:pt x="45690" y="5461"/>
                </a:lnTo>
                <a:lnTo>
                  <a:pt x="44903" y="5207"/>
                </a:lnTo>
                <a:lnTo>
                  <a:pt x="44196" y="5080"/>
                </a:lnTo>
                <a:lnTo>
                  <a:pt x="43016" y="4953"/>
                </a:lnTo>
                <a:close/>
              </a:path>
              <a:path w="76200" h="51434">
                <a:moveTo>
                  <a:pt x="22651" y="381"/>
                </a:moveTo>
                <a:lnTo>
                  <a:pt x="21353" y="381"/>
                </a:lnTo>
                <a:lnTo>
                  <a:pt x="20803" y="508"/>
                </a:lnTo>
                <a:lnTo>
                  <a:pt x="20253" y="508"/>
                </a:lnTo>
                <a:lnTo>
                  <a:pt x="15731" y="6350"/>
                </a:lnTo>
                <a:lnTo>
                  <a:pt x="17569" y="6350"/>
                </a:lnTo>
                <a:lnTo>
                  <a:pt x="17658" y="5969"/>
                </a:lnTo>
                <a:lnTo>
                  <a:pt x="17815" y="5588"/>
                </a:lnTo>
                <a:lnTo>
                  <a:pt x="20292" y="3810"/>
                </a:lnTo>
                <a:lnTo>
                  <a:pt x="20764" y="3683"/>
                </a:lnTo>
                <a:lnTo>
                  <a:pt x="28823" y="3683"/>
                </a:lnTo>
                <a:lnTo>
                  <a:pt x="28666" y="3429"/>
                </a:lnTo>
                <a:lnTo>
                  <a:pt x="28509" y="3302"/>
                </a:lnTo>
                <a:lnTo>
                  <a:pt x="28430" y="2921"/>
                </a:lnTo>
                <a:lnTo>
                  <a:pt x="27448" y="2286"/>
                </a:lnTo>
                <a:lnTo>
                  <a:pt x="26543" y="1651"/>
                </a:lnTo>
                <a:lnTo>
                  <a:pt x="24853" y="889"/>
                </a:lnTo>
                <a:lnTo>
                  <a:pt x="24066" y="635"/>
                </a:lnTo>
                <a:lnTo>
                  <a:pt x="22651" y="381"/>
                </a:lnTo>
                <a:close/>
              </a:path>
              <a:path w="76200" h="51434">
                <a:moveTo>
                  <a:pt x="7829" y="0"/>
                </a:moveTo>
                <a:lnTo>
                  <a:pt x="7279" y="0"/>
                </a:lnTo>
                <a:lnTo>
                  <a:pt x="6728" y="126"/>
                </a:lnTo>
                <a:lnTo>
                  <a:pt x="8379" y="127"/>
                </a:lnTo>
                <a:lnTo>
                  <a:pt x="782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75239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5427" y="0"/>
                </a:moveTo>
                <a:lnTo>
                  <a:pt x="0" y="28739"/>
                </a:lnTo>
                <a:lnTo>
                  <a:pt x="160" y="30735"/>
                </a:lnTo>
                <a:lnTo>
                  <a:pt x="14708" y="49724"/>
                </a:lnTo>
                <a:lnTo>
                  <a:pt x="15570" y="49567"/>
                </a:lnTo>
                <a:lnTo>
                  <a:pt x="16444" y="49333"/>
                </a:lnTo>
                <a:lnTo>
                  <a:pt x="17341" y="48941"/>
                </a:lnTo>
                <a:lnTo>
                  <a:pt x="18249" y="48393"/>
                </a:lnTo>
                <a:lnTo>
                  <a:pt x="18675" y="48041"/>
                </a:lnTo>
                <a:lnTo>
                  <a:pt x="20883" y="48041"/>
                </a:lnTo>
                <a:lnTo>
                  <a:pt x="20837" y="3093"/>
                </a:lnTo>
                <a:lnTo>
                  <a:pt x="19825" y="2623"/>
                </a:lnTo>
                <a:lnTo>
                  <a:pt x="18273" y="2036"/>
                </a:lnTo>
                <a:lnTo>
                  <a:pt x="9556" y="2036"/>
                </a:lnTo>
                <a:lnTo>
                  <a:pt x="9441" y="1644"/>
                </a:lnTo>
                <a:lnTo>
                  <a:pt x="6807" y="156"/>
                </a:lnTo>
                <a:lnTo>
                  <a:pt x="5427" y="0"/>
                </a:lnTo>
                <a:close/>
              </a:path>
              <a:path w="20954" h="50165">
                <a:moveTo>
                  <a:pt x="20883" y="48041"/>
                </a:moveTo>
                <a:lnTo>
                  <a:pt x="18675" y="48041"/>
                </a:lnTo>
                <a:lnTo>
                  <a:pt x="18836" y="48159"/>
                </a:lnTo>
                <a:lnTo>
                  <a:pt x="19629" y="48432"/>
                </a:lnTo>
                <a:lnTo>
                  <a:pt x="19974" y="48510"/>
                </a:lnTo>
                <a:lnTo>
                  <a:pt x="20883" y="48510"/>
                </a:lnTo>
                <a:lnTo>
                  <a:pt x="20883" y="48041"/>
                </a:lnTo>
                <a:close/>
              </a:path>
              <a:path w="20954" h="50165">
                <a:moveTo>
                  <a:pt x="14041" y="1096"/>
                </a:moveTo>
                <a:lnTo>
                  <a:pt x="9556" y="2036"/>
                </a:lnTo>
                <a:lnTo>
                  <a:pt x="18273" y="2036"/>
                </a:lnTo>
                <a:lnTo>
                  <a:pt x="17858" y="1879"/>
                </a:lnTo>
                <a:lnTo>
                  <a:pt x="16364" y="1487"/>
                </a:lnTo>
                <a:lnTo>
                  <a:pt x="14823" y="1175"/>
                </a:lnTo>
                <a:lnTo>
                  <a:pt x="14041" y="1096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86646" y="7590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9947" y="18438"/>
                </a:moveTo>
                <a:lnTo>
                  <a:pt x="9004" y="18438"/>
                </a:lnTo>
                <a:lnTo>
                  <a:pt x="9475" y="18484"/>
                </a:lnTo>
                <a:lnTo>
                  <a:pt x="9947" y="18438"/>
                </a:lnTo>
                <a:close/>
              </a:path>
              <a:path w="19050" h="19050">
                <a:moveTo>
                  <a:pt x="9947" y="0"/>
                </a:moveTo>
                <a:lnTo>
                  <a:pt x="0" y="8303"/>
                </a:lnTo>
                <a:lnTo>
                  <a:pt x="0" y="10181"/>
                </a:lnTo>
                <a:lnTo>
                  <a:pt x="2437" y="15426"/>
                </a:lnTo>
                <a:lnTo>
                  <a:pt x="2748" y="15781"/>
                </a:lnTo>
                <a:lnTo>
                  <a:pt x="3415" y="16365"/>
                </a:lnTo>
                <a:lnTo>
                  <a:pt x="3771" y="16640"/>
                </a:lnTo>
                <a:lnTo>
                  <a:pt x="4565" y="17155"/>
                </a:lnTo>
                <a:lnTo>
                  <a:pt x="4956" y="17350"/>
                </a:lnTo>
                <a:lnTo>
                  <a:pt x="5347" y="17579"/>
                </a:lnTo>
                <a:lnTo>
                  <a:pt x="6646" y="18049"/>
                </a:lnTo>
                <a:lnTo>
                  <a:pt x="7543" y="18289"/>
                </a:lnTo>
                <a:lnTo>
                  <a:pt x="8486" y="18438"/>
                </a:lnTo>
                <a:lnTo>
                  <a:pt x="10453" y="18438"/>
                </a:lnTo>
                <a:lnTo>
                  <a:pt x="11396" y="18289"/>
                </a:lnTo>
                <a:lnTo>
                  <a:pt x="12304" y="18049"/>
                </a:lnTo>
                <a:lnTo>
                  <a:pt x="13604" y="17579"/>
                </a:lnTo>
                <a:lnTo>
                  <a:pt x="13995" y="17350"/>
                </a:lnTo>
                <a:lnTo>
                  <a:pt x="14386" y="17155"/>
                </a:lnTo>
                <a:lnTo>
                  <a:pt x="14777" y="16881"/>
                </a:lnTo>
                <a:lnTo>
                  <a:pt x="15179" y="16640"/>
                </a:lnTo>
                <a:lnTo>
                  <a:pt x="16203" y="15781"/>
                </a:lnTo>
                <a:lnTo>
                  <a:pt x="16513" y="15426"/>
                </a:lnTo>
                <a:lnTo>
                  <a:pt x="16823" y="15117"/>
                </a:lnTo>
                <a:lnTo>
                  <a:pt x="17375" y="14407"/>
                </a:lnTo>
                <a:lnTo>
                  <a:pt x="18951" y="10181"/>
                </a:lnTo>
                <a:lnTo>
                  <a:pt x="18951" y="8303"/>
                </a:lnTo>
                <a:lnTo>
                  <a:pt x="11396" y="194"/>
                </a:lnTo>
                <a:lnTo>
                  <a:pt x="10924" y="80"/>
                </a:lnTo>
                <a:lnTo>
                  <a:pt x="9947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91798" y="8084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4323" y="0"/>
                </a:moveTo>
                <a:lnTo>
                  <a:pt x="0" y="5165"/>
                </a:lnTo>
                <a:lnTo>
                  <a:pt x="114" y="5554"/>
                </a:lnTo>
                <a:lnTo>
                  <a:pt x="4760" y="8577"/>
                </a:lnTo>
                <a:lnTo>
                  <a:pt x="5232" y="8497"/>
                </a:lnTo>
                <a:lnTo>
                  <a:pt x="8647" y="5165"/>
                </a:lnTo>
                <a:lnTo>
                  <a:pt x="8532" y="3012"/>
                </a:lnTo>
                <a:lnTo>
                  <a:pt x="43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85679" y="140788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60" h="19050">
                <a:moveTo>
                  <a:pt x="6370" y="5359"/>
                </a:moveTo>
                <a:lnTo>
                  <a:pt x="22608" y="19034"/>
                </a:lnTo>
                <a:lnTo>
                  <a:pt x="20216" y="15231"/>
                </a:lnTo>
                <a:lnTo>
                  <a:pt x="19698" y="14327"/>
                </a:lnTo>
                <a:lnTo>
                  <a:pt x="19146" y="13433"/>
                </a:lnTo>
                <a:lnTo>
                  <a:pt x="18594" y="12448"/>
                </a:lnTo>
                <a:lnTo>
                  <a:pt x="17030" y="11750"/>
                </a:lnTo>
                <a:lnTo>
                  <a:pt x="7865" y="6424"/>
                </a:lnTo>
                <a:lnTo>
                  <a:pt x="6370" y="5359"/>
                </a:lnTo>
                <a:close/>
              </a:path>
              <a:path w="22860" h="19050">
                <a:moveTo>
                  <a:pt x="0" y="0"/>
                </a:moveTo>
                <a:lnTo>
                  <a:pt x="8969" y="17579"/>
                </a:lnTo>
                <a:lnTo>
                  <a:pt x="5623" y="4775"/>
                </a:lnTo>
                <a:lnTo>
                  <a:pt x="4174" y="3676"/>
                </a:lnTo>
                <a:lnTo>
                  <a:pt x="2759" y="2508"/>
                </a:lnTo>
                <a:lnTo>
                  <a:pt x="1379" y="1294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33381" y="29861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299" y="0"/>
                </a:moveTo>
                <a:lnTo>
                  <a:pt x="251" y="6104"/>
                </a:lnTo>
                <a:lnTo>
                  <a:pt x="125" y="6424"/>
                </a:lnTo>
                <a:lnTo>
                  <a:pt x="0" y="8177"/>
                </a:lnTo>
                <a:lnTo>
                  <a:pt x="113" y="8451"/>
                </a:lnTo>
                <a:lnTo>
                  <a:pt x="309" y="8772"/>
                </a:lnTo>
                <a:lnTo>
                  <a:pt x="2666" y="9517"/>
                </a:lnTo>
                <a:lnTo>
                  <a:pt x="3218" y="9471"/>
                </a:lnTo>
                <a:lnTo>
                  <a:pt x="7651" y="7707"/>
                </a:lnTo>
                <a:lnTo>
                  <a:pt x="2551" y="7707"/>
                </a:lnTo>
                <a:lnTo>
                  <a:pt x="2080" y="7673"/>
                </a:lnTo>
                <a:lnTo>
                  <a:pt x="1562" y="7593"/>
                </a:lnTo>
                <a:lnTo>
                  <a:pt x="2606" y="5050"/>
                </a:lnTo>
                <a:lnTo>
                  <a:pt x="2701" y="4890"/>
                </a:lnTo>
                <a:lnTo>
                  <a:pt x="3057" y="4500"/>
                </a:lnTo>
                <a:lnTo>
                  <a:pt x="9308" y="4500"/>
                </a:lnTo>
                <a:lnTo>
                  <a:pt x="9213" y="4145"/>
                </a:lnTo>
                <a:lnTo>
                  <a:pt x="3023" y="2702"/>
                </a:lnTo>
                <a:lnTo>
                  <a:pt x="3853" y="1683"/>
                </a:lnTo>
                <a:lnTo>
                  <a:pt x="4311" y="1053"/>
                </a:lnTo>
                <a:lnTo>
                  <a:pt x="4267" y="435"/>
                </a:lnTo>
                <a:lnTo>
                  <a:pt x="3966" y="194"/>
                </a:lnTo>
                <a:lnTo>
                  <a:pt x="3644" y="114"/>
                </a:lnTo>
                <a:lnTo>
                  <a:pt x="3299" y="0"/>
                </a:lnTo>
                <a:close/>
              </a:path>
              <a:path w="9525" h="9525">
                <a:moveTo>
                  <a:pt x="9308" y="4500"/>
                </a:moveTo>
                <a:lnTo>
                  <a:pt x="3057" y="4500"/>
                </a:lnTo>
                <a:lnTo>
                  <a:pt x="3644" y="4890"/>
                </a:lnTo>
                <a:lnTo>
                  <a:pt x="4081" y="5245"/>
                </a:lnTo>
                <a:lnTo>
                  <a:pt x="4437" y="5634"/>
                </a:lnTo>
                <a:lnTo>
                  <a:pt x="4667" y="5955"/>
                </a:lnTo>
                <a:lnTo>
                  <a:pt x="4713" y="6974"/>
                </a:lnTo>
                <a:lnTo>
                  <a:pt x="4437" y="7283"/>
                </a:lnTo>
                <a:lnTo>
                  <a:pt x="4161" y="7444"/>
                </a:lnTo>
                <a:lnTo>
                  <a:pt x="3805" y="7593"/>
                </a:lnTo>
                <a:lnTo>
                  <a:pt x="3448" y="7673"/>
                </a:lnTo>
                <a:lnTo>
                  <a:pt x="3023" y="7707"/>
                </a:lnTo>
                <a:lnTo>
                  <a:pt x="7651" y="7707"/>
                </a:lnTo>
                <a:lnTo>
                  <a:pt x="9271" y="5634"/>
                </a:lnTo>
                <a:lnTo>
                  <a:pt x="9308" y="4500"/>
                </a:lnTo>
                <a:close/>
              </a:path>
              <a:path w="9525" h="9525">
                <a:moveTo>
                  <a:pt x="6162" y="2153"/>
                </a:moveTo>
                <a:lnTo>
                  <a:pt x="5771" y="2153"/>
                </a:lnTo>
                <a:lnTo>
                  <a:pt x="4989" y="2233"/>
                </a:lnTo>
                <a:lnTo>
                  <a:pt x="3805" y="2462"/>
                </a:lnTo>
                <a:lnTo>
                  <a:pt x="3023" y="2702"/>
                </a:lnTo>
                <a:lnTo>
                  <a:pt x="8144" y="2702"/>
                </a:lnTo>
                <a:lnTo>
                  <a:pt x="7622" y="2427"/>
                </a:lnTo>
                <a:lnTo>
                  <a:pt x="7266" y="2313"/>
                </a:lnTo>
                <a:lnTo>
                  <a:pt x="6909" y="2233"/>
                </a:lnTo>
                <a:lnTo>
                  <a:pt x="6162" y="2153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27354" y="270191"/>
            <a:ext cx="8890" cy="18415"/>
          </a:xfrm>
          <a:custGeom>
            <a:avLst/>
            <a:gdLst/>
            <a:ahLst/>
            <a:cxnLst/>
            <a:rect l="l" t="t" r="r" b="b"/>
            <a:pathLst>
              <a:path w="8889" h="18414">
                <a:moveTo>
                  <a:pt x="942" y="0"/>
                </a:moveTo>
                <a:lnTo>
                  <a:pt x="471" y="939"/>
                </a:lnTo>
                <a:lnTo>
                  <a:pt x="0" y="2038"/>
                </a:lnTo>
                <a:lnTo>
                  <a:pt x="2046" y="5634"/>
                </a:lnTo>
                <a:lnTo>
                  <a:pt x="3166" y="7833"/>
                </a:lnTo>
                <a:lnTo>
                  <a:pt x="7509" y="17969"/>
                </a:lnTo>
                <a:lnTo>
                  <a:pt x="7704" y="17774"/>
                </a:lnTo>
                <a:lnTo>
                  <a:pt x="8578" y="14842"/>
                </a:lnTo>
                <a:lnTo>
                  <a:pt x="8498" y="12689"/>
                </a:lnTo>
                <a:lnTo>
                  <a:pt x="8026" y="11349"/>
                </a:lnTo>
                <a:lnTo>
                  <a:pt x="7589" y="10261"/>
                </a:lnTo>
                <a:lnTo>
                  <a:pt x="7003" y="9196"/>
                </a:lnTo>
                <a:lnTo>
                  <a:pt x="6247" y="7638"/>
                </a:lnTo>
                <a:lnTo>
                  <a:pt x="2161" y="1763"/>
                </a:lnTo>
                <a:lnTo>
                  <a:pt x="1299" y="584"/>
                </a:lnTo>
                <a:lnTo>
                  <a:pt x="942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88808" y="102101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0" y="125"/>
                </a:moveTo>
                <a:lnTo>
                  <a:pt x="91" y="2153"/>
                </a:lnTo>
                <a:lnTo>
                  <a:pt x="195" y="5291"/>
                </a:lnTo>
                <a:lnTo>
                  <a:pt x="310" y="7993"/>
                </a:lnTo>
                <a:lnTo>
                  <a:pt x="471" y="13353"/>
                </a:lnTo>
                <a:lnTo>
                  <a:pt x="680" y="18919"/>
                </a:lnTo>
                <a:lnTo>
                  <a:pt x="889" y="26398"/>
                </a:lnTo>
                <a:lnTo>
                  <a:pt x="1000" y="29490"/>
                </a:lnTo>
                <a:lnTo>
                  <a:pt x="1057" y="31872"/>
                </a:lnTo>
                <a:lnTo>
                  <a:pt x="2748" y="31712"/>
                </a:lnTo>
                <a:lnTo>
                  <a:pt x="2552" y="31093"/>
                </a:lnTo>
                <a:lnTo>
                  <a:pt x="2357" y="30818"/>
                </a:lnTo>
                <a:lnTo>
                  <a:pt x="2196" y="30773"/>
                </a:lnTo>
                <a:lnTo>
                  <a:pt x="3150" y="30383"/>
                </a:lnTo>
                <a:lnTo>
                  <a:pt x="4093" y="30074"/>
                </a:lnTo>
                <a:lnTo>
                  <a:pt x="4990" y="29833"/>
                </a:lnTo>
                <a:lnTo>
                  <a:pt x="6681" y="29559"/>
                </a:lnTo>
                <a:lnTo>
                  <a:pt x="8256" y="29490"/>
                </a:lnTo>
                <a:lnTo>
                  <a:pt x="13205" y="29490"/>
                </a:lnTo>
                <a:lnTo>
                  <a:pt x="13569" y="26398"/>
                </a:lnTo>
                <a:lnTo>
                  <a:pt x="14903" y="1534"/>
                </a:lnTo>
                <a:lnTo>
                  <a:pt x="7313" y="1534"/>
                </a:lnTo>
                <a:lnTo>
                  <a:pt x="5381" y="1454"/>
                </a:lnTo>
                <a:lnTo>
                  <a:pt x="4438" y="1339"/>
                </a:lnTo>
                <a:lnTo>
                  <a:pt x="3541" y="1179"/>
                </a:lnTo>
                <a:lnTo>
                  <a:pt x="1724" y="710"/>
                </a:lnTo>
                <a:lnTo>
                  <a:pt x="862" y="435"/>
                </a:lnTo>
                <a:lnTo>
                  <a:pt x="0" y="125"/>
                </a:lnTo>
                <a:close/>
              </a:path>
              <a:path w="15239" h="32385">
                <a:moveTo>
                  <a:pt x="2256" y="30748"/>
                </a:moveTo>
                <a:close/>
              </a:path>
              <a:path w="15239" h="32385">
                <a:moveTo>
                  <a:pt x="13205" y="29490"/>
                </a:moveTo>
                <a:lnTo>
                  <a:pt x="8256" y="29490"/>
                </a:lnTo>
                <a:lnTo>
                  <a:pt x="9004" y="29524"/>
                </a:lnTo>
                <a:lnTo>
                  <a:pt x="9671" y="29604"/>
                </a:lnTo>
                <a:lnTo>
                  <a:pt x="10924" y="29833"/>
                </a:lnTo>
                <a:lnTo>
                  <a:pt x="11476" y="29959"/>
                </a:lnTo>
                <a:lnTo>
                  <a:pt x="12419" y="30234"/>
                </a:lnTo>
                <a:lnTo>
                  <a:pt x="13086" y="30498"/>
                </a:lnTo>
                <a:lnTo>
                  <a:pt x="13205" y="29490"/>
                </a:lnTo>
                <a:close/>
              </a:path>
              <a:path w="15239" h="32385">
                <a:moveTo>
                  <a:pt x="14903" y="0"/>
                </a:moveTo>
                <a:lnTo>
                  <a:pt x="7313" y="1534"/>
                </a:lnTo>
                <a:lnTo>
                  <a:pt x="14903" y="1534"/>
                </a:lnTo>
                <a:lnTo>
                  <a:pt x="1490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93184" y="106877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3720" y="0"/>
                </a:moveTo>
                <a:lnTo>
                  <a:pt x="0" y="3962"/>
                </a:lnTo>
                <a:lnTo>
                  <a:pt x="144" y="4351"/>
                </a:lnTo>
                <a:lnTo>
                  <a:pt x="339" y="4707"/>
                </a:lnTo>
                <a:lnTo>
                  <a:pt x="339" y="6505"/>
                </a:lnTo>
                <a:lnTo>
                  <a:pt x="1914" y="8108"/>
                </a:lnTo>
                <a:lnTo>
                  <a:pt x="2547" y="7879"/>
                </a:lnTo>
                <a:lnTo>
                  <a:pt x="3214" y="7799"/>
                </a:lnTo>
                <a:lnTo>
                  <a:pt x="6403" y="5600"/>
                </a:lnTo>
                <a:lnTo>
                  <a:pt x="6353" y="4351"/>
                </a:lnTo>
                <a:lnTo>
                  <a:pt x="6179" y="3916"/>
                </a:lnTo>
                <a:lnTo>
                  <a:pt x="6008" y="3607"/>
                </a:lnTo>
                <a:lnTo>
                  <a:pt x="5962" y="1809"/>
                </a:lnTo>
                <a:lnTo>
                  <a:pt x="5801" y="1408"/>
                </a:lnTo>
                <a:lnTo>
                  <a:pt x="5571" y="1019"/>
                </a:lnTo>
                <a:lnTo>
                  <a:pt x="5215" y="710"/>
                </a:lnTo>
                <a:lnTo>
                  <a:pt x="5065" y="549"/>
                </a:lnTo>
                <a:lnTo>
                  <a:pt x="4511" y="240"/>
                </a:lnTo>
                <a:lnTo>
                  <a:pt x="4318" y="160"/>
                </a:lnTo>
                <a:lnTo>
                  <a:pt x="3720" y="0"/>
                </a:lnTo>
                <a:close/>
              </a:path>
              <a:path w="6985" h="8255">
                <a:moveTo>
                  <a:pt x="4858" y="7799"/>
                </a:moveTo>
                <a:lnTo>
                  <a:pt x="3524" y="7799"/>
                </a:lnTo>
                <a:lnTo>
                  <a:pt x="3846" y="7833"/>
                </a:lnTo>
                <a:lnTo>
                  <a:pt x="4467" y="7993"/>
                </a:lnTo>
                <a:lnTo>
                  <a:pt x="4858" y="77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93684" y="118433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80" y="1603"/>
                </a:moveTo>
                <a:lnTo>
                  <a:pt x="3104" y="5359"/>
                </a:lnTo>
                <a:lnTo>
                  <a:pt x="3415" y="5325"/>
                </a:lnTo>
                <a:lnTo>
                  <a:pt x="6465" y="2508"/>
                </a:lnTo>
                <a:lnTo>
                  <a:pt x="1805" y="2508"/>
                </a:lnTo>
                <a:lnTo>
                  <a:pt x="1494" y="2427"/>
                </a:lnTo>
                <a:lnTo>
                  <a:pt x="908" y="2233"/>
                </a:lnTo>
                <a:lnTo>
                  <a:pt x="632" y="2072"/>
                </a:lnTo>
                <a:lnTo>
                  <a:pt x="80" y="1603"/>
                </a:lnTo>
                <a:close/>
              </a:path>
              <a:path w="6985" h="5714">
                <a:moveTo>
                  <a:pt x="5703" y="0"/>
                </a:moveTo>
                <a:lnTo>
                  <a:pt x="2748" y="2508"/>
                </a:lnTo>
                <a:lnTo>
                  <a:pt x="6465" y="2508"/>
                </a:lnTo>
                <a:lnTo>
                  <a:pt x="6345" y="1019"/>
                </a:lnTo>
                <a:lnTo>
                  <a:pt x="6249" y="778"/>
                </a:lnTo>
                <a:lnTo>
                  <a:pt x="6048" y="389"/>
                </a:lnTo>
                <a:lnTo>
                  <a:pt x="5899" y="194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93052" y="114676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3622" y="0"/>
                </a:moveTo>
                <a:lnTo>
                  <a:pt x="0" y="4145"/>
                </a:lnTo>
                <a:lnTo>
                  <a:pt x="114" y="4455"/>
                </a:lnTo>
                <a:lnTo>
                  <a:pt x="3380" y="6264"/>
                </a:lnTo>
                <a:lnTo>
                  <a:pt x="4013" y="6104"/>
                </a:lnTo>
                <a:lnTo>
                  <a:pt x="6372" y="3596"/>
                </a:lnTo>
                <a:lnTo>
                  <a:pt x="6290" y="1832"/>
                </a:lnTo>
                <a:lnTo>
                  <a:pt x="3622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92902" y="124033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3806" y="0"/>
                </a:moveTo>
                <a:lnTo>
                  <a:pt x="0" y="4260"/>
                </a:lnTo>
                <a:lnTo>
                  <a:pt x="149" y="4695"/>
                </a:lnTo>
                <a:lnTo>
                  <a:pt x="344" y="5084"/>
                </a:lnTo>
                <a:lnTo>
                  <a:pt x="292" y="6493"/>
                </a:lnTo>
                <a:lnTo>
                  <a:pt x="390" y="6928"/>
                </a:lnTo>
                <a:lnTo>
                  <a:pt x="540" y="7283"/>
                </a:lnTo>
                <a:lnTo>
                  <a:pt x="977" y="7867"/>
                </a:lnTo>
                <a:lnTo>
                  <a:pt x="2391" y="7627"/>
                </a:lnTo>
                <a:lnTo>
                  <a:pt x="3771" y="7558"/>
                </a:lnTo>
                <a:lnTo>
                  <a:pt x="6290" y="7558"/>
                </a:lnTo>
                <a:lnTo>
                  <a:pt x="6715" y="6928"/>
                </a:lnTo>
                <a:lnTo>
                  <a:pt x="6911" y="6493"/>
                </a:lnTo>
                <a:lnTo>
                  <a:pt x="7037" y="6024"/>
                </a:lnTo>
                <a:lnTo>
                  <a:pt x="6911" y="4260"/>
                </a:lnTo>
                <a:lnTo>
                  <a:pt x="6715" y="3870"/>
                </a:lnTo>
                <a:lnTo>
                  <a:pt x="6761" y="2427"/>
                </a:lnTo>
                <a:lnTo>
                  <a:pt x="6600" y="1958"/>
                </a:lnTo>
                <a:lnTo>
                  <a:pt x="6405" y="1523"/>
                </a:lnTo>
                <a:lnTo>
                  <a:pt x="6129" y="1133"/>
                </a:lnTo>
                <a:lnTo>
                  <a:pt x="5968" y="973"/>
                </a:lnTo>
                <a:lnTo>
                  <a:pt x="5818" y="778"/>
                </a:lnTo>
                <a:lnTo>
                  <a:pt x="5611" y="618"/>
                </a:lnTo>
                <a:lnTo>
                  <a:pt x="5381" y="503"/>
                </a:lnTo>
                <a:lnTo>
                  <a:pt x="5105" y="309"/>
                </a:lnTo>
                <a:lnTo>
                  <a:pt x="4795" y="194"/>
                </a:lnTo>
                <a:lnTo>
                  <a:pt x="4162" y="34"/>
                </a:lnTo>
                <a:lnTo>
                  <a:pt x="3806" y="0"/>
                </a:lnTo>
                <a:close/>
              </a:path>
              <a:path w="7620" h="8255">
                <a:moveTo>
                  <a:pt x="6290" y="7558"/>
                </a:moveTo>
                <a:lnTo>
                  <a:pt x="3771" y="7558"/>
                </a:lnTo>
                <a:lnTo>
                  <a:pt x="5577" y="7673"/>
                </a:lnTo>
                <a:lnTo>
                  <a:pt x="6129" y="7753"/>
                </a:lnTo>
                <a:lnTo>
                  <a:pt x="6290" y="755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47271" y="213554"/>
            <a:ext cx="298450" cy="359410"/>
          </a:xfrm>
          <a:custGeom>
            <a:avLst/>
            <a:gdLst/>
            <a:ahLst/>
            <a:cxnLst/>
            <a:rect l="l" t="t" r="r" b="b"/>
            <a:pathLst>
              <a:path w="298450" h="359409">
                <a:moveTo>
                  <a:pt x="143975" y="340360"/>
                </a:moveTo>
                <a:lnTo>
                  <a:pt x="139134" y="340360"/>
                </a:lnTo>
                <a:lnTo>
                  <a:pt x="140238" y="341630"/>
                </a:lnTo>
                <a:lnTo>
                  <a:pt x="141227" y="341630"/>
                </a:lnTo>
                <a:lnTo>
                  <a:pt x="142998" y="344170"/>
                </a:lnTo>
                <a:lnTo>
                  <a:pt x="143780" y="345440"/>
                </a:lnTo>
                <a:lnTo>
                  <a:pt x="144481" y="345440"/>
                </a:lnTo>
                <a:lnTo>
                  <a:pt x="145114" y="346710"/>
                </a:lnTo>
                <a:lnTo>
                  <a:pt x="145700" y="347980"/>
                </a:lnTo>
                <a:lnTo>
                  <a:pt x="146689" y="350520"/>
                </a:lnTo>
                <a:lnTo>
                  <a:pt x="147115" y="350520"/>
                </a:lnTo>
                <a:lnTo>
                  <a:pt x="147828" y="353060"/>
                </a:lnTo>
                <a:lnTo>
                  <a:pt x="148104" y="354330"/>
                </a:lnTo>
                <a:lnTo>
                  <a:pt x="148541" y="355600"/>
                </a:lnTo>
                <a:lnTo>
                  <a:pt x="148851" y="356870"/>
                </a:lnTo>
                <a:lnTo>
                  <a:pt x="149127" y="359410"/>
                </a:lnTo>
                <a:lnTo>
                  <a:pt x="149323" y="358140"/>
                </a:lnTo>
                <a:lnTo>
                  <a:pt x="149518" y="356870"/>
                </a:lnTo>
                <a:lnTo>
                  <a:pt x="149829" y="355600"/>
                </a:lnTo>
                <a:lnTo>
                  <a:pt x="150024" y="354330"/>
                </a:lnTo>
                <a:lnTo>
                  <a:pt x="149162" y="354330"/>
                </a:lnTo>
                <a:lnTo>
                  <a:pt x="149047" y="353060"/>
                </a:lnTo>
                <a:lnTo>
                  <a:pt x="148851" y="351790"/>
                </a:lnTo>
                <a:lnTo>
                  <a:pt x="148541" y="350520"/>
                </a:lnTo>
                <a:lnTo>
                  <a:pt x="148138" y="349250"/>
                </a:lnTo>
                <a:lnTo>
                  <a:pt x="147552" y="346710"/>
                </a:lnTo>
                <a:lnTo>
                  <a:pt x="147195" y="346710"/>
                </a:lnTo>
                <a:lnTo>
                  <a:pt x="146804" y="345440"/>
                </a:lnTo>
                <a:lnTo>
                  <a:pt x="146333" y="344170"/>
                </a:lnTo>
                <a:lnTo>
                  <a:pt x="145827" y="342900"/>
                </a:lnTo>
                <a:lnTo>
                  <a:pt x="145275" y="342900"/>
                </a:lnTo>
                <a:lnTo>
                  <a:pt x="144642" y="341630"/>
                </a:lnTo>
                <a:lnTo>
                  <a:pt x="143975" y="340360"/>
                </a:lnTo>
                <a:close/>
              </a:path>
              <a:path w="298450" h="359409">
                <a:moveTo>
                  <a:pt x="159189" y="340360"/>
                </a:moveTo>
                <a:lnTo>
                  <a:pt x="154394" y="340360"/>
                </a:lnTo>
                <a:lnTo>
                  <a:pt x="153681" y="341630"/>
                </a:lnTo>
                <a:lnTo>
                  <a:pt x="153060" y="342900"/>
                </a:lnTo>
                <a:lnTo>
                  <a:pt x="152508" y="342900"/>
                </a:lnTo>
                <a:lnTo>
                  <a:pt x="151990" y="344170"/>
                </a:lnTo>
                <a:lnTo>
                  <a:pt x="150771" y="346710"/>
                </a:lnTo>
                <a:lnTo>
                  <a:pt x="150231" y="349250"/>
                </a:lnTo>
                <a:lnTo>
                  <a:pt x="149794" y="350520"/>
                </a:lnTo>
                <a:lnTo>
                  <a:pt x="149518" y="351790"/>
                </a:lnTo>
                <a:lnTo>
                  <a:pt x="149323" y="353060"/>
                </a:lnTo>
                <a:lnTo>
                  <a:pt x="149208" y="354330"/>
                </a:lnTo>
                <a:lnTo>
                  <a:pt x="150024" y="354330"/>
                </a:lnTo>
                <a:lnTo>
                  <a:pt x="150541" y="353060"/>
                </a:lnTo>
                <a:lnTo>
                  <a:pt x="150852" y="351790"/>
                </a:lnTo>
                <a:lnTo>
                  <a:pt x="151208" y="350520"/>
                </a:lnTo>
                <a:lnTo>
                  <a:pt x="151645" y="350520"/>
                </a:lnTo>
                <a:lnTo>
                  <a:pt x="152623" y="347980"/>
                </a:lnTo>
                <a:lnTo>
                  <a:pt x="153209" y="346710"/>
                </a:lnTo>
                <a:lnTo>
                  <a:pt x="153888" y="345440"/>
                </a:lnTo>
                <a:lnTo>
                  <a:pt x="154589" y="345440"/>
                </a:lnTo>
                <a:lnTo>
                  <a:pt x="155337" y="344170"/>
                </a:lnTo>
                <a:lnTo>
                  <a:pt x="156199" y="342900"/>
                </a:lnTo>
                <a:lnTo>
                  <a:pt x="157108" y="341630"/>
                </a:lnTo>
                <a:lnTo>
                  <a:pt x="158131" y="341630"/>
                </a:lnTo>
                <a:lnTo>
                  <a:pt x="159189" y="340360"/>
                </a:lnTo>
                <a:close/>
              </a:path>
              <a:path w="298450" h="359409">
                <a:moveTo>
                  <a:pt x="141503" y="337820"/>
                </a:moveTo>
                <a:lnTo>
                  <a:pt x="133947" y="337820"/>
                </a:lnTo>
                <a:lnTo>
                  <a:pt x="135408" y="339090"/>
                </a:lnTo>
                <a:lnTo>
                  <a:pt x="136742" y="339090"/>
                </a:lnTo>
                <a:lnTo>
                  <a:pt x="137995" y="340360"/>
                </a:lnTo>
                <a:lnTo>
                  <a:pt x="143228" y="340360"/>
                </a:lnTo>
                <a:lnTo>
                  <a:pt x="142400" y="339090"/>
                </a:lnTo>
                <a:lnTo>
                  <a:pt x="141503" y="337820"/>
                </a:lnTo>
                <a:close/>
              </a:path>
              <a:path w="298450" h="359409">
                <a:moveTo>
                  <a:pt x="164376" y="337820"/>
                </a:moveTo>
                <a:lnTo>
                  <a:pt x="156832" y="337820"/>
                </a:lnTo>
                <a:lnTo>
                  <a:pt x="155969" y="339090"/>
                </a:lnTo>
                <a:lnTo>
                  <a:pt x="155141" y="340360"/>
                </a:lnTo>
                <a:lnTo>
                  <a:pt x="160374" y="340360"/>
                </a:lnTo>
                <a:lnTo>
                  <a:pt x="161627" y="339090"/>
                </a:lnTo>
                <a:lnTo>
                  <a:pt x="162961" y="339090"/>
                </a:lnTo>
                <a:lnTo>
                  <a:pt x="164376" y="337820"/>
                </a:lnTo>
                <a:close/>
              </a:path>
              <a:path w="298450" h="359409">
                <a:moveTo>
                  <a:pt x="134499" y="334010"/>
                </a:moveTo>
                <a:lnTo>
                  <a:pt x="43365" y="334009"/>
                </a:lnTo>
                <a:lnTo>
                  <a:pt x="45492" y="335279"/>
                </a:lnTo>
                <a:lnTo>
                  <a:pt x="49230" y="336549"/>
                </a:lnTo>
                <a:lnTo>
                  <a:pt x="53473" y="336549"/>
                </a:lnTo>
                <a:lnTo>
                  <a:pt x="55750" y="337819"/>
                </a:lnTo>
                <a:lnTo>
                  <a:pt x="140560" y="337820"/>
                </a:lnTo>
                <a:lnTo>
                  <a:pt x="139490" y="336550"/>
                </a:lnTo>
                <a:lnTo>
                  <a:pt x="138386" y="335280"/>
                </a:lnTo>
                <a:lnTo>
                  <a:pt x="135879" y="335280"/>
                </a:lnTo>
                <a:lnTo>
                  <a:pt x="134499" y="334010"/>
                </a:lnTo>
                <a:close/>
              </a:path>
              <a:path w="298450" h="359409">
                <a:moveTo>
                  <a:pt x="250910" y="335280"/>
                </a:moveTo>
                <a:lnTo>
                  <a:pt x="159971" y="335280"/>
                </a:lnTo>
                <a:lnTo>
                  <a:pt x="158833" y="336550"/>
                </a:lnTo>
                <a:lnTo>
                  <a:pt x="157809" y="337820"/>
                </a:lnTo>
                <a:lnTo>
                  <a:pt x="242573" y="337820"/>
                </a:lnTo>
                <a:lnTo>
                  <a:pt x="243206" y="336550"/>
                </a:lnTo>
                <a:lnTo>
                  <a:pt x="249105" y="336550"/>
                </a:lnTo>
                <a:lnTo>
                  <a:pt x="250910" y="335280"/>
                </a:lnTo>
                <a:close/>
              </a:path>
              <a:path w="298450" h="359409">
                <a:moveTo>
                  <a:pt x="254958" y="334010"/>
                </a:moveTo>
                <a:lnTo>
                  <a:pt x="163824" y="334010"/>
                </a:lnTo>
                <a:lnTo>
                  <a:pt x="162455" y="335280"/>
                </a:lnTo>
                <a:lnTo>
                  <a:pt x="252877" y="335280"/>
                </a:lnTo>
                <a:lnTo>
                  <a:pt x="254958" y="334010"/>
                </a:lnTo>
                <a:close/>
              </a:path>
              <a:path w="298450" h="359409">
                <a:moveTo>
                  <a:pt x="51035" y="331469"/>
                </a:moveTo>
                <a:lnTo>
                  <a:pt x="36442" y="331469"/>
                </a:lnTo>
                <a:lnTo>
                  <a:pt x="38845" y="332739"/>
                </a:lnTo>
                <a:lnTo>
                  <a:pt x="41168" y="334009"/>
                </a:lnTo>
                <a:lnTo>
                  <a:pt x="59050" y="334009"/>
                </a:lnTo>
                <a:lnTo>
                  <a:pt x="55669" y="332739"/>
                </a:lnTo>
                <a:lnTo>
                  <a:pt x="54301" y="332739"/>
                </a:lnTo>
                <a:lnTo>
                  <a:pt x="51035" y="331469"/>
                </a:lnTo>
                <a:close/>
              </a:path>
              <a:path w="298450" h="359409">
                <a:moveTo>
                  <a:pt x="261881" y="331470"/>
                </a:moveTo>
                <a:lnTo>
                  <a:pt x="247334" y="331470"/>
                </a:lnTo>
                <a:lnTo>
                  <a:pt x="244034" y="332740"/>
                </a:lnTo>
                <a:lnTo>
                  <a:pt x="241515" y="332740"/>
                </a:lnTo>
                <a:lnTo>
                  <a:pt x="239319" y="334010"/>
                </a:lnTo>
                <a:lnTo>
                  <a:pt x="257166" y="334010"/>
                </a:lnTo>
                <a:lnTo>
                  <a:pt x="259489" y="332740"/>
                </a:lnTo>
                <a:lnTo>
                  <a:pt x="261881" y="331470"/>
                </a:lnTo>
                <a:close/>
              </a:path>
              <a:path w="298450" h="359409">
                <a:moveTo>
                  <a:pt x="298174" y="0"/>
                </a:moveTo>
                <a:lnTo>
                  <a:pt x="0" y="0"/>
                </a:lnTo>
                <a:lnTo>
                  <a:pt x="0" y="283209"/>
                </a:lnTo>
                <a:lnTo>
                  <a:pt x="390" y="288289"/>
                </a:lnTo>
                <a:lnTo>
                  <a:pt x="6175" y="306069"/>
                </a:lnTo>
                <a:lnTo>
                  <a:pt x="7980" y="309879"/>
                </a:lnTo>
                <a:lnTo>
                  <a:pt x="18870" y="321309"/>
                </a:lnTo>
                <a:lnTo>
                  <a:pt x="21354" y="323849"/>
                </a:lnTo>
                <a:lnTo>
                  <a:pt x="23827" y="325119"/>
                </a:lnTo>
                <a:lnTo>
                  <a:pt x="26380" y="326389"/>
                </a:lnTo>
                <a:lnTo>
                  <a:pt x="28933" y="328929"/>
                </a:lnTo>
                <a:lnTo>
                  <a:pt x="33969" y="331469"/>
                </a:lnTo>
                <a:lnTo>
                  <a:pt x="47102" y="331469"/>
                </a:lnTo>
                <a:lnTo>
                  <a:pt x="44975" y="330199"/>
                </a:lnTo>
                <a:lnTo>
                  <a:pt x="42732" y="328929"/>
                </a:lnTo>
                <a:lnTo>
                  <a:pt x="40421" y="328929"/>
                </a:lnTo>
                <a:lnTo>
                  <a:pt x="38063" y="327659"/>
                </a:lnTo>
                <a:lnTo>
                  <a:pt x="25828" y="321309"/>
                </a:lnTo>
                <a:lnTo>
                  <a:pt x="23470" y="318769"/>
                </a:lnTo>
                <a:lnTo>
                  <a:pt x="21147" y="317499"/>
                </a:lnTo>
                <a:lnTo>
                  <a:pt x="7198" y="294639"/>
                </a:lnTo>
                <a:lnTo>
                  <a:pt x="6290" y="292099"/>
                </a:lnTo>
                <a:lnTo>
                  <a:pt x="5657" y="287019"/>
                </a:lnTo>
                <a:lnTo>
                  <a:pt x="5266" y="283209"/>
                </a:lnTo>
                <a:lnTo>
                  <a:pt x="5266" y="5080"/>
                </a:lnTo>
                <a:lnTo>
                  <a:pt x="298174" y="5080"/>
                </a:lnTo>
                <a:lnTo>
                  <a:pt x="298174" y="0"/>
                </a:lnTo>
                <a:close/>
              </a:path>
              <a:path w="298450" h="359409">
                <a:moveTo>
                  <a:pt x="298174" y="5080"/>
                </a:moveTo>
                <a:lnTo>
                  <a:pt x="292942" y="5080"/>
                </a:lnTo>
                <a:lnTo>
                  <a:pt x="292942" y="275590"/>
                </a:lnTo>
                <a:lnTo>
                  <a:pt x="293103" y="283210"/>
                </a:lnTo>
                <a:lnTo>
                  <a:pt x="292712" y="288290"/>
                </a:lnTo>
                <a:lnTo>
                  <a:pt x="292033" y="292100"/>
                </a:lnTo>
                <a:lnTo>
                  <a:pt x="291136" y="294640"/>
                </a:lnTo>
                <a:lnTo>
                  <a:pt x="289998" y="298450"/>
                </a:lnTo>
                <a:lnTo>
                  <a:pt x="274899" y="318770"/>
                </a:lnTo>
                <a:lnTo>
                  <a:pt x="272495" y="321310"/>
                </a:lnTo>
                <a:lnTo>
                  <a:pt x="270103" y="322580"/>
                </a:lnTo>
                <a:lnTo>
                  <a:pt x="262709" y="326390"/>
                </a:lnTo>
                <a:lnTo>
                  <a:pt x="257914" y="328930"/>
                </a:lnTo>
                <a:lnTo>
                  <a:pt x="255591" y="328930"/>
                </a:lnTo>
                <a:lnTo>
                  <a:pt x="253348" y="330200"/>
                </a:lnTo>
                <a:lnTo>
                  <a:pt x="251232" y="331470"/>
                </a:lnTo>
                <a:lnTo>
                  <a:pt x="264365" y="331470"/>
                </a:lnTo>
                <a:lnTo>
                  <a:pt x="266872" y="330200"/>
                </a:lnTo>
                <a:lnTo>
                  <a:pt x="269436" y="328930"/>
                </a:lnTo>
                <a:lnTo>
                  <a:pt x="271943" y="326390"/>
                </a:lnTo>
                <a:lnTo>
                  <a:pt x="274508" y="325120"/>
                </a:lnTo>
                <a:lnTo>
                  <a:pt x="277015" y="323850"/>
                </a:lnTo>
                <a:lnTo>
                  <a:pt x="279453" y="321310"/>
                </a:lnTo>
                <a:lnTo>
                  <a:pt x="281856" y="320040"/>
                </a:lnTo>
                <a:lnTo>
                  <a:pt x="284179" y="317500"/>
                </a:lnTo>
                <a:lnTo>
                  <a:pt x="286375" y="314960"/>
                </a:lnTo>
                <a:lnTo>
                  <a:pt x="288457" y="312420"/>
                </a:lnTo>
                <a:lnTo>
                  <a:pt x="290389" y="309880"/>
                </a:lnTo>
                <a:lnTo>
                  <a:pt x="292160" y="306070"/>
                </a:lnTo>
                <a:lnTo>
                  <a:pt x="293724" y="303530"/>
                </a:lnTo>
                <a:lnTo>
                  <a:pt x="298324" y="283210"/>
                </a:lnTo>
                <a:lnTo>
                  <a:pt x="298255" y="275590"/>
                </a:lnTo>
                <a:lnTo>
                  <a:pt x="298174" y="508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686" name="object 68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57321841"/>
              </p:ext>
            </p:extLst>
          </p:nvPr>
        </p:nvGraphicFramePr>
        <p:xfrm>
          <a:off x="120008" y="1524000"/>
          <a:ext cx="8884283" cy="259436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91552"/>
                <a:gridCol w="3456384"/>
                <a:gridCol w="864096"/>
                <a:gridCol w="720080"/>
                <a:gridCol w="720080"/>
                <a:gridCol w="760111"/>
                <a:gridCol w="647700"/>
                <a:gridCol w="618490"/>
                <a:gridCol w="605790"/>
              </a:tblGrid>
              <a:tr h="226058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30175" marR="121285" indent="17780">
                        <a:lnSpc>
                          <a:spcPts val="1090"/>
                        </a:lnSpc>
                        <a:spcBef>
                          <a:spcPts val="720"/>
                        </a:spcBef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№ 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п/п</a:t>
                      </a: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90625">
                        <a:lnSpc>
                          <a:spcPct val="100000"/>
                        </a:lnSpc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Наименование</a:t>
                      </a:r>
                      <a:r>
                        <a:rPr sz="1100" spc="1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показателя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2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5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2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0129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1526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6700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1651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66525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 marR="100330" indent="9398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sz="1100" spc="-5" dirty="0" smtClean="0">
                          <a:latin typeface="Arial" pitchFamily="34" charset="0"/>
                          <a:cs typeface="Arial" pitchFamily="34" charset="0"/>
                        </a:rPr>
                        <a:t>01.0</a:t>
                      </a:r>
                      <a:r>
                        <a:rPr lang="ru-RU" sz="1100" spc="-5" dirty="0" smtClean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8590" marR="140970" indent="93980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sz="1100" spc="-5" dirty="0" smtClean="0">
                          <a:latin typeface="Arial" pitchFamily="34" charset="0"/>
                          <a:cs typeface="Arial" pitchFamily="34" charset="0"/>
                        </a:rPr>
                        <a:t>01.07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4620" marR="126364" indent="93980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sz="1100" spc="-5" dirty="0" smtClean="0">
                          <a:latin typeface="Arial" pitchFamily="34" charset="0"/>
                          <a:cs typeface="Arial" pitchFamily="34" charset="0"/>
                        </a:rPr>
                        <a:t>01.10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8270" marR="118745" indent="94615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5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sz="1100" dirty="0" smtClean="0">
                          <a:latin typeface="Arial" pitchFamily="34" charset="0"/>
                          <a:cs typeface="Arial" pitchFamily="34" charset="0"/>
                        </a:rPr>
                        <a:t>01.12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670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2004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1100" spc="-1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 Общий объем ввода</a:t>
                      </a:r>
                      <a:r>
                        <a:rPr lang="ru-RU" sz="1100" baseline="0" dirty="0" smtClean="0">
                          <a:latin typeface="Arial" pitchFamily="34" charset="0"/>
                          <a:cs typeface="Arial" pitchFamily="34" charset="0"/>
                        </a:rPr>
                        <a:t> жилья, </a:t>
                      </a:r>
                      <a:r>
                        <a:rPr lang="ru-RU" sz="1100" baseline="0" dirty="0" err="1" smtClean="0">
                          <a:latin typeface="Arial" pitchFamily="34" charset="0"/>
                          <a:cs typeface="Arial" pitchFamily="34" charset="0"/>
                        </a:rPr>
                        <a:t>кв.м</a:t>
                      </a:r>
                      <a:r>
                        <a:rPr lang="ru-RU" sz="1100" baseline="0" dirty="0" smtClean="0">
                          <a:latin typeface="Arial" pitchFamily="34" charset="0"/>
                          <a:cs typeface="Arial" pitchFamily="34" charset="0"/>
                        </a:rPr>
                        <a:t>. 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 367 010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 398 809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434 090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 39 541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57 513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101 679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277 689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</a:tr>
              <a:tr h="363985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Ввод жилья в рамках мероприятия по стимулированию программ развития жилищного строительства, </a:t>
                      </a:r>
                      <a:r>
                        <a:rPr lang="ru-RU" sz="1100" dirty="0" err="1" smtClean="0">
                          <a:latin typeface="Arial" pitchFamily="34" charset="0"/>
                          <a:cs typeface="Arial" pitchFamily="34" charset="0"/>
                        </a:rPr>
                        <a:t>кв.м</a:t>
                      </a: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380 000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397 708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latin typeface="Arial" pitchFamily="34" charset="0"/>
                          <a:cs typeface="Arial" pitchFamily="34" charset="0"/>
                        </a:rPr>
                        <a:t>82</a:t>
                      </a:r>
                      <a:r>
                        <a:rPr lang="ru-RU" sz="1100" b="0" baseline="0" dirty="0" smtClean="0">
                          <a:latin typeface="Arial" pitchFamily="34" charset="0"/>
                          <a:cs typeface="Arial" pitchFamily="34" charset="0"/>
                        </a:rPr>
                        <a:t> 206</a:t>
                      </a:r>
                      <a:endParaRPr sz="1100" b="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dirty="0" smtClean="0">
                          <a:latin typeface="Arial" pitchFamily="34" charset="0"/>
                          <a:cs typeface="Arial" pitchFamily="34" charset="0"/>
                        </a:rPr>
                        <a:t>0</a:t>
                      </a:r>
                      <a:endParaRPr sz="1100" b="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97 572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363985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Благоустройство дворовых территорий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13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13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latin typeface="Arial" pitchFamily="34" charset="0"/>
                          <a:cs typeface="Arial" pitchFamily="34" charset="0"/>
                        </a:rPr>
                        <a:t>16</a:t>
                      </a:r>
                      <a:endParaRPr sz="1100" b="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dirty="0" smtClean="0">
                          <a:latin typeface="Arial" pitchFamily="34" charset="0"/>
                          <a:cs typeface="Arial" pitchFamily="34" charset="0"/>
                        </a:rPr>
                        <a:t>0</a:t>
                      </a:r>
                      <a:endParaRPr sz="1100" b="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16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16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363985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Благоустройство общественных территорий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dirty="0" smtClean="0">
                          <a:latin typeface="Arial" pitchFamily="34" charset="0"/>
                          <a:cs typeface="Arial" pitchFamily="34" charset="0"/>
                        </a:rPr>
                        <a:t>0</a:t>
                      </a:r>
                      <a:endParaRPr sz="1100" b="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687" name="object 687"/>
          <p:cNvSpPr txBox="1">
            <a:spLocks noGrp="1"/>
          </p:cNvSpPr>
          <p:nvPr>
            <p:ph type="title"/>
          </p:nvPr>
        </p:nvSpPr>
        <p:spPr>
          <a:xfrm>
            <a:off x="1331640" y="103253"/>
            <a:ext cx="7162799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5080" indent="0">
              <a:tabLst>
                <a:tab pos="2137410" algn="l"/>
                <a:tab pos="4521835" algn="l"/>
              </a:tabLst>
            </a:pPr>
            <a:r>
              <a:rPr spc="-10" dirty="0" smtClean="0"/>
              <a:t>НАЦИОНАЛЬН</a:t>
            </a:r>
            <a:r>
              <a:rPr lang="ru-RU" spc="-10" dirty="0" smtClean="0"/>
              <a:t>ЫЙ</a:t>
            </a:r>
            <a:r>
              <a:rPr spc="65" dirty="0" smtClean="0"/>
              <a:t> </a:t>
            </a:r>
            <a:r>
              <a:rPr spc="-5" dirty="0" smtClean="0"/>
              <a:t>ПРОЕКТ</a:t>
            </a:r>
            <a:r>
              <a:rPr spc="10" dirty="0" smtClean="0"/>
              <a:t> </a:t>
            </a:r>
            <a:r>
              <a:rPr spc="-10" dirty="0" smtClean="0"/>
              <a:t>«</a:t>
            </a:r>
            <a:r>
              <a:rPr lang="ru-RU" spc="-10" dirty="0" smtClean="0">
                <a:uFill>
                  <a:solidFill>
                    <a:srgbClr val="FEFEFE"/>
                  </a:solidFill>
                </a:uFill>
              </a:rPr>
              <a:t>ЖИЛЬЕ И ГОРОДСКАЯ СРЕДА</a:t>
            </a:r>
            <a:r>
              <a:rPr spc="-10" dirty="0" smtClean="0"/>
              <a:t>»</a:t>
            </a:r>
            <a:r>
              <a:rPr lang="ru-RU" spc="-10" dirty="0"/>
              <a:t/>
            </a:r>
            <a:br>
              <a:rPr lang="ru-RU" spc="-10" dirty="0"/>
            </a:br>
            <a:r>
              <a:rPr lang="ru-RU" spc="-10" dirty="0" err="1"/>
              <a:t>м.р.Волжский</a:t>
            </a:r>
            <a:r>
              <a:rPr lang="ru-RU" spc="-10" dirty="0"/>
              <a:t> Самарской области</a:t>
            </a:r>
            <a:endParaRPr spc="-10" dirty="0"/>
          </a:p>
        </p:txBody>
      </p:sp>
      <p:sp>
        <p:nvSpPr>
          <p:cNvPr id="688" name="object 688"/>
          <p:cNvSpPr/>
          <p:nvPr/>
        </p:nvSpPr>
        <p:spPr>
          <a:xfrm>
            <a:off x="0" y="6525350"/>
            <a:ext cx="9144000" cy="9524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 txBox="1"/>
          <p:nvPr/>
        </p:nvSpPr>
        <p:spPr>
          <a:xfrm>
            <a:off x="2072995" y="874006"/>
            <a:ext cx="4798695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1. </a:t>
            </a:r>
            <a:r>
              <a:rPr sz="1200" b="1" spc="-10" dirty="0">
                <a:latin typeface="Arial"/>
                <a:cs typeface="Arial"/>
              </a:rPr>
              <a:t>ДОСТИЖЕНИЕ </a:t>
            </a:r>
            <a:r>
              <a:rPr sz="1200" b="1" spc="-5" dirty="0">
                <a:latin typeface="Arial"/>
                <a:cs typeface="Arial"/>
              </a:rPr>
              <a:t>ЦЕЛЕВЫХ </a:t>
            </a:r>
            <a:r>
              <a:rPr sz="1200" b="1" spc="-10" dirty="0">
                <a:latin typeface="Arial"/>
                <a:cs typeface="Arial"/>
              </a:rPr>
              <a:t>ПОКАЗАТЕЛЕЙ </a:t>
            </a:r>
            <a:r>
              <a:rPr sz="1200" b="1" dirty="0">
                <a:latin typeface="Arial"/>
                <a:cs typeface="Arial"/>
              </a:rPr>
              <a:t>В </a:t>
            </a:r>
            <a:r>
              <a:rPr sz="1200" b="1" spc="-5" dirty="0">
                <a:latin typeface="Arial"/>
                <a:cs typeface="Arial"/>
              </a:rPr>
              <a:t>2019-2020</a:t>
            </a:r>
            <a:r>
              <a:rPr sz="1200" b="1" spc="114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ГОДАХ</a:t>
            </a:r>
            <a:endParaRPr sz="1200" dirty="0">
              <a:latin typeface="Arial"/>
              <a:cs typeface="Arial"/>
            </a:endParaRPr>
          </a:p>
        </p:txBody>
      </p:sp>
      <p:sp>
        <p:nvSpPr>
          <p:cNvPr id="691" name="object 69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t>14</a:t>
            </a:fld>
            <a:endParaRPr spc="-5" dirty="0"/>
          </a:p>
        </p:txBody>
      </p:sp>
      <p:sp>
        <p:nvSpPr>
          <p:cNvPr id="690" name="object 690"/>
          <p:cNvSpPr txBox="1"/>
          <p:nvPr/>
        </p:nvSpPr>
        <p:spPr>
          <a:xfrm>
            <a:off x="123652" y="5733256"/>
            <a:ext cx="8661014" cy="596958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100" b="1" u="sng" spc="-825" dirty="0">
                <a:uFill>
                  <a:solidFill>
                    <a:srgbClr val="000000"/>
                  </a:solidFill>
                </a:uFill>
                <a:latin typeface="Arial" pitchFamily="34" charset="0"/>
                <a:cs typeface="Arial" pitchFamily="34" charset="0"/>
              </a:rPr>
              <a:t>О</a:t>
            </a:r>
            <a:r>
              <a:rPr sz="1100" b="1" u="sng" spc="490" dirty="0">
                <a:latin typeface="Arial" pitchFamily="34" charset="0"/>
                <a:cs typeface="Arial" pitchFamily="34" charset="0"/>
              </a:rPr>
              <a:t> </a:t>
            </a:r>
            <a:r>
              <a:rPr sz="1100" b="1" u="sng" spc="-5" dirty="0">
                <a:uFill>
                  <a:solidFill>
                    <a:srgbClr val="000000"/>
                  </a:solidFill>
                </a:uFill>
                <a:latin typeface="Arial" pitchFamily="34" charset="0"/>
                <a:cs typeface="Arial" pitchFamily="34" charset="0"/>
              </a:rPr>
              <a:t>тветственный</a:t>
            </a:r>
            <a:r>
              <a:rPr sz="1100" b="1" u="sng" spc="30" dirty="0">
                <a:uFill>
                  <a:solidFill>
                    <a:srgbClr val="000000"/>
                  </a:solidFill>
                </a:uFill>
                <a:latin typeface="Arial" pitchFamily="34" charset="0"/>
                <a:cs typeface="Arial" pitchFamily="34" charset="0"/>
              </a:rPr>
              <a:t> </a:t>
            </a:r>
            <a:r>
              <a:rPr sz="1100" b="1" u="sng" dirty="0">
                <a:uFill>
                  <a:solidFill>
                    <a:srgbClr val="000000"/>
                  </a:solidFill>
                </a:uFill>
                <a:latin typeface="Arial" pitchFamily="34" charset="0"/>
                <a:cs typeface="Arial" pitchFamily="34" charset="0"/>
              </a:rPr>
              <a:t>исполнитель:</a:t>
            </a:r>
            <a:endParaRPr sz="1100" u="sng" dirty="0">
              <a:latin typeface="Arial" pitchFamily="34" charset="0"/>
              <a:cs typeface="Arial" pitchFamily="34" charset="0"/>
            </a:endParaRPr>
          </a:p>
          <a:p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Иванова Светлана Викторовна </a:t>
            </a:r>
            <a:r>
              <a:rPr lang="en-US" sz="1100" spc="-5" dirty="0" smtClean="0">
                <a:latin typeface="Arial" pitchFamily="34" charset="0"/>
                <a:cs typeface="Arial" pitchFamily="34" charset="0"/>
              </a:rPr>
              <a:t>- </a:t>
            </a:r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руководитель управления архитектуры и градостроительства </a:t>
            </a:r>
            <a:r>
              <a:rPr lang="ru-RU" sz="1100" spc="-5" dirty="0">
                <a:latin typeface="Arial"/>
                <a:cs typeface="Arial"/>
              </a:rPr>
              <a:t>Администрации </a:t>
            </a:r>
            <a:r>
              <a:rPr lang="ru-RU" sz="1100" spc="-5" dirty="0" err="1">
                <a:latin typeface="Arial"/>
                <a:cs typeface="Arial"/>
              </a:rPr>
              <a:t>м.р.Волжский</a:t>
            </a:r>
            <a:endParaRPr lang="ru-RU" sz="1100" dirty="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8 (846)260 33 47, </a:t>
            </a:r>
            <a:r>
              <a:rPr lang="en-US" sz="1100" spc="-5" dirty="0" smtClean="0">
                <a:latin typeface="Arial" pitchFamily="34" charset="0"/>
                <a:cs typeface="Arial" pitchFamily="34" charset="0"/>
              </a:rPr>
              <a:t>a12@v-adm63.ru</a:t>
            </a:r>
            <a:endParaRPr sz="11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693" name="object 690"/>
          <p:cNvSpPr txBox="1"/>
          <p:nvPr/>
        </p:nvSpPr>
        <p:spPr>
          <a:xfrm>
            <a:off x="235234" y="4293096"/>
            <a:ext cx="8457914" cy="258404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95"/>
              </a:spcBef>
            </a:pPr>
            <a:r>
              <a:rPr lang="ru-RU" sz="1100" b="1" dirty="0" smtClean="0">
                <a:latin typeface="Arial" pitchFamily="34" charset="0"/>
                <a:cs typeface="Arial" pitchFamily="34" charset="0"/>
              </a:rPr>
              <a:t>*</a:t>
            </a:r>
            <a:r>
              <a:rPr lang="ru-RU" sz="1100" dirty="0" smtClean="0">
                <a:latin typeface="Arial" pitchFamily="34" charset="0"/>
                <a:cs typeface="Arial" pitchFamily="34" charset="0"/>
              </a:rPr>
              <a:t> плановое значение (целевой показатель) по вводу жилья на 2020 год</a:t>
            </a:r>
            <a:endParaRPr sz="1100" dirty="0"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764593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765175"/>
          </a:xfrm>
          <a:custGeom>
            <a:avLst/>
            <a:gdLst/>
            <a:ahLst/>
            <a:cxnLst/>
            <a:rect l="l" t="t" r="r" b="b"/>
            <a:pathLst>
              <a:path w="9144000" h="765175">
                <a:moveTo>
                  <a:pt x="0" y="764705"/>
                </a:moveTo>
                <a:lnTo>
                  <a:pt x="9144000" y="764705"/>
                </a:lnTo>
                <a:lnTo>
                  <a:pt x="9144000" y="0"/>
                </a:lnTo>
                <a:lnTo>
                  <a:pt x="0" y="0"/>
                </a:lnTo>
                <a:lnTo>
                  <a:pt x="0" y="764705"/>
                </a:lnTo>
                <a:close/>
              </a:path>
            </a:pathLst>
          </a:custGeom>
          <a:solidFill>
            <a:srgbClr val="006F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3644" y="44942"/>
            <a:ext cx="224530" cy="17497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2537" y="218276"/>
            <a:ext cx="288290" cy="349885"/>
          </a:xfrm>
          <a:custGeom>
            <a:avLst/>
            <a:gdLst/>
            <a:ahLst/>
            <a:cxnLst/>
            <a:rect l="l" t="t" r="r" b="b"/>
            <a:pathLst>
              <a:path w="288290" h="349884">
                <a:moveTo>
                  <a:pt x="165054" y="328104"/>
                </a:moveTo>
                <a:lnTo>
                  <a:pt x="122505" y="328104"/>
                </a:lnTo>
                <a:lnTo>
                  <a:pt x="124518" y="328138"/>
                </a:lnTo>
                <a:lnTo>
                  <a:pt x="126208" y="328333"/>
                </a:lnTo>
                <a:lnTo>
                  <a:pt x="143895" y="349323"/>
                </a:lnTo>
                <a:lnTo>
                  <a:pt x="143941" y="348736"/>
                </a:lnTo>
                <a:lnTo>
                  <a:pt x="163283" y="328138"/>
                </a:lnTo>
                <a:lnTo>
                  <a:pt x="165054" y="328104"/>
                </a:lnTo>
                <a:close/>
              </a:path>
              <a:path w="288290" h="349884">
                <a:moveTo>
                  <a:pt x="287675" y="0"/>
                </a:moveTo>
                <a:lnTo>
                  <a:pt x="0" y="0"/>
                </a:lnTo>
                <a:lnTo>
                  <a:pt x="0" y="278262"/>
                </a:lnTo>
                <a:lnTo>
                  <a:pt x="396" y="282328"/>
                </a:lnTo>
                <a:lnTo>
                  <a:pt x="20561" y="315380"/>
                </a:lnTo>
                <a:lnTo>
                  <a:pt x="70458" y="328413"/>
                </a:lnTo>
                <a:lnTo>
                  <a:pt x="96597" y="328573"/>
                </a:lnTo>
                <a:lnTo>
                  <a:pt x="110166" y="328459"/>
                </a:lnTo>
                <a:lnTo>
                  <a:pt x="116376" y="328299"/>
                </a:lnTo>
                <a:lnTo>
                  <a:pt x="118699" y="328264"/>
                </a:lnTo>
                <a:lnTo>
                  <a:pt x="122505" y="328104"/>
                </a:lnTo>
                <a:lnTo>
                  <a:pt x="234052" y="328104"/>
                </a:lnTo>
                <a:lnTo>
                  <a:pt x="236248" y="327783"/>
                </a:lnTo>
                <a:lnTo>
                  <a:pt x="271909" y="311658"/>
                </a:lnTo>
                <a:lnTo>
                  <a:pt x="287836" y="278262"/>
                </a:lnTo>
                <a:lnTo>
                  <a:pt x="287709" y="271013"/>
                </a:lnTo>
                <a:lnTo>
                  <a:pt x="287675" y="0"/>
                </a:lnTo>
                <a:close/>
              </a:path>
              <a:path w="288290" h="349884">
                <a:moveTo>
                  <a:pt x="234052" y="328104"/>
                </a:moveTo>
                <a:lnTo>
                  <a:pt x="165054" y="328104"/>
                </a:lnTo>
                <a:lnTo>
                  <a:pt x="169102" y="328264"/>
                </a:lnTo>
                <a:lnTo>
                  <a:pt x="171413" y="328299"/>
                </a:lnTo>
                <a:lnTo>
                  <a:pt x="177669" y="328459"/>
                </a:lnTo>
                <a:lnTo>
                  <a:pt x="191193" y="328573"/>
                </a:lnTo>
                <a:lnTo>
                  <a:pt x="196851" y="328573"/>
                </a:lnTo>
                <a:lnTo>
                  <a:pt x="217343" y="328413"/>
                </a:lnTo>
                <a:lnTo>
                  <a:pt x="234052" y="328104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14544" y="275468"/>
            <a:ext cx="192405" cy="245110"/>
          </a:xfrm>
          <a:custGeom>
            <a:avLst/>
            <a:gdLst/>
            <a:ahLst/>
            <a:cxnLst/>
            <a:rect l="l" t="t" r="r" b="b"/>
            <a:pathLst>
              <a:path w="192404" h="245109">
                <a:moveTo>
                  <a:pt x="65030" y="137159"/>
                </a:moveTo>
                <a:lnTo>
                  <a:pt x="63018" y="137159"/>
                </a:lnTo>
                <a:lnTo>
                  <a:pt x="62983" y="138429"/>
                </a:lnTo>
                <a:lnTo>
                  <a:pt x="62742" y="139699"/>
                </a:lnTo>
                <a:lnTo>
                  <a:pt x="62316" y="140969"/>
                </a:lnTo>
                <a:lnTo>
                  <a:pt x="61649" y="142239"/>
                </a:lnTo>
                <a:lnTo>
                  <a:pt x="61212" y="143509"/>
                </a:lnTo>
                <a:lnTo>
                  <a:pt x="60695" y="144779"/>
                </a:lnTo>
                <a:lnTo>
                  <a:pt x="60108" y="146049"/>
                </a:lnTo>
                <a:lnTo>
                  <a:pt x="59441" y="147319"/>
                </a:lnTo>
                <a:lnTo>
                  <a:pt x="58694" y="148589"/>
                </a:lnTo>
                <a:lnTo>
                  <a:pt x="57831" y="148589"/>
                </a:lnTo>
                <a:lnTo>
                  <a:pt x="56888" y="149859"/>
                </a:lnTo>
                <a:lnTo>
                  <a:pt x="55830" y="151129"/>
                </a:lnTo>
                <a:lnTo>
                  <a:pt x="56302" y="152399"/>
                </a:lnTo>
                <a:lnTo>
                  <a:pt x="56888" y="156209"/>
                </a:lnTo>
                <a:lnTo>
                  <a:pt x="57049" y="157479"/>
                </a:lnTo>
                <a:lnTo>
                  <a:pt x="57164" y="158749"/>
                </a:lnTo>
                <a:lnTo>
                  <a:pt x="57245" y="162559"/>
                </a:lnTo>
                <a:lnTo>
                  <a:pt x="57124" y="163829"/>
                </a:lnTo>
                <a:lnTo>
                  <a:pt x="57049" y="165099"/>
                </a:lnTo>
                <a:lnTo>
                  <a:pt x="56612" y="167639"/>
                </a:lnTo>
                <a:lnTo>
                  <a:pt x="56141" y="170179"/>
                </a:lnTo>
                <a:lnTo>
                  <a:pt x="55865" y="171449"/>
                </a:lnTo>
                <a:lnTo>
                  <a:pt x="55554" y="172719"/>
                </a:lnTo>
                <a:lnTo>
                  <a:pt x="55117" y="172719"/>
                </a:lnTo>
                <a:lnTo>
                  <a:pt x="54761" y="173989"/>
                </a:lnTo>
                <a:lnTo>
                  <a:pt x="54450" y="176529"/>
                </a:lnTo>
                <a:lnTo>
                  <a:pt x="54255" y="179069"/>
                </a:lnTo>
                <a:lnTo>
                  <a:pt x="55554" y="186689"/>
                </a:lnTo>
                <a:lnTo>
                  <a:pt x="53474" y="191307"/>
                </a:lnTo>
                <a:lnTo>
                  <a:pt x="53703" y="191769"/>
                </a:lnTo>
                <a:lnTo>
                  <a:pt x="54255" y="193039"/>
                </a:lnTo>
                <a:lnTo>
                  <a:pt x="54726" y="194309"/>
                </a:lnTo>
                <a:lnTo>
                  <a:pt x="54922" y="194309"/>
                </a:lnTo>
                <a:lnTo>
                  <a:pt x="55083" y="195579"/>
                </a:lnTo>
                <a:lnTo>
                  <a:pt x="55359" y="198119"/>
                </a:lnTo>
                <a:lnTo>
                  <a:pt x="55508" y="199389"/>
                </a:lnTo>
                <a:lnTo>
                  <a:pt x="55704" y="201929"/>
                </a:lnTo>
                <a:lnTo>
                  <a:pt x="56647" y="209549"/>
                </a:lnTo>
                <a:lnTo>
                  <a:pt x="58222" y="228599"/>
                </a:lnTo>
                <a:lnTo>
                  <a:pt x="57751" y="229869"/>
                </a:lnTo>
                <a:lnTo>
                  <a:pt x="56808" y="231139"/>
                </a:lnTo>
                <a:lnTo>
                  <a:pt x="56371" y="232409"/>
                </a:lnTo>
                <a:lnTo>
                  <a:pt x="54922" y="236219"/>
                </a:lnTo>
                <a:lnTo>
                  <a:pt x="54094" y="237489"/>
                </a:lnTo>
                <a:lnTo>
                  <a:pt x="53542" y="238759"/>
                </a:lnTo>
                <a:lnTo>
                  <a:pt x="52288" y="241299"/>
                </a:lnTo>
                <a:lnTo>
                  <a:pt x="52012" y="242569"/>
                </a:lnTo>
                <a:lnTo>
                  <a:pt x="51541" y="243839"/>
                </a:lnTo>
                <a:lnTo>
                  <a:pt x="51345" y="245109"/>
                </a:lnTo>
                <a:lnTo>
                  <a:pt x="55508" y="245109"/>
                </a:lnTo>
                <a:lnTo>
                  <a:pt x="55750" y="243839"/>
                </a:lnTo>
                <a:lnTo>
                  <a:pt x="56095" y="243839"/>
                </a:lnTo>
                <a:lnTo>
                  <a:pt x="56256" y="242569"/>
                </a:lnTo>
                <a:lnTo>
                  <a:pt x="56727" y="241299"/>
                </a:lnTo>
                <a:lnTo>
                  <a:pt x="57118" y="240029"/>
                </a:lnTo>
                <a:lnTo>
                  <a:pt x="57360" y="238759"/>
                </a:lnTo>
                <a:lnTo>
                  <a:pt x="57670" y="238759"/>
                </a:lnTo>
                <a:lnTo>
                  <a:pt x="58061" y="237489"/>
                </a:lnTo>
                <a:lnTo>
                  <a:pt x="58464" y="237489"/>
                </a:lnTo>
                <a:lnTo>
                  <a:pt x="59361" y="234949"/>
                </a:lnTo>
                <a:lnTo>
                  <a:pt x="60350" y="233679"/>
                </a:lnTo>
                <a:lnTo>
                  <a:pt x="61212" y="232409"/>
                </a:lnTo>
                <a:lnTo>
                  <a:pt x="61488" y="232409"/>
                </a:lnTo>
                <a:lnTo>
                  <a:pt x="61718" y="231139"/>
                </a:lnTo>
                <a:lnTo>
                  <a:pt x="61914" y="231139"/>
                </a:lnTo>
                <a:lnTo>
                  <a:pt x="62075" y="229869"/>
                </a:lnTo>
                <a:lnTo>
                  <a:pt x="62190" y="228599"/>
                </a:lnTo>
                <a:lnTo>
                  <a:pt x="62190" y="222249"/>
                </a:lnTo>
                <a:lnTo>
                  <a:pt x="61845" y="218439"/>
                </a:lnTo>
                <a:lnTo>
                  <a:pt x="61178" y="213359"/>
                </a:lnTo>
                <a:lnTo>
                  <a:pt x="60775" y="209549"/>
                </a:lnTo>
                <a:lnTo>
                  <a:pt x="59602" y="203199"/>
                </a:lnTo>
                <a:lnTo>
                  <a:pt x="59246" y="200659"/>
                </a:lnTo>
                <a:lnTo>
                  <a:pt x="58970" y="199389"/>
                </a:lnTo>
                <a:lnTo>
                  <a:pt x="58774" y="196849"/>
                </a:lnTo>
                <a:lnTo>
                  <a:pt x="58809" y="191769"/>
                </a:lnTo>
                <a:lnTo>
                  <a:pt x="59004" y="191769"/>
                </a:lnTo>
                <a:lnTo>
                  <a:pt x="59602" y="189229"/>
                </a:lnTo>
                <a:lnTo>
                  <a:pt x="59361" y="186689"/>
                </a:lnTo>
                <a:lnTo>
                  <a:pt x="59211" y="184149"/>
                </a:lnTo>
                <a:lnTo>
                  <a:pt x="59050" y="184149"/>
                </a:lnTo>
                <a:lnTo>
                  <a:pt x="58889" y="182879"/>
                </a:lnTo>
                <a:lnTo>
                  <a:pt x="58809" y="181609"/>
                </a:lnTo>
                <a:lnTo>
                  <a:pt x="58694" y="175259"/>
                </a:lnTo>
                <a:lnTo>
                  <a:pt x="58855" y="173989"/>
                </a:lnTo>
                <a:lnTo>
                  <a:pt x="59050" y="171449"/>
                </a:lnTo>
                <a:lnTo>
                  <a:pt x="59280" y="170179"/>
                </a:lnTo>
                <a:lnTo>
                  <a:pt x="59556" y="167639"/>
                </a:lnTo>
                <a:lnTo>
                  <a:pt x="60189" y="163829"/>
                </a:lnTo>
                <a:lnTo>
                  <a:pt x="61764" y="156209"/>
                </a:lnTo>
                <a:lnTo>
                  <a:pt x="62983" y="149859"/>
                </a:lnTo>
                <a:lnTo>
                  <a:pt x="63409" y="147319"/>
                </a:lnTo>
                <a:lnTo>
                  <a:pt x="63880" y="144779"/>
                </a:lnTo>
                <a:lnTo>
                  <a:pt x="65030" y="137159"/>
                </a:lnTo>
                <a:close/>
              </a:path>
              <a:path w="192404" h="245109">
                <a:moveTo>
                  <a:pt x="190721" y="226060"/>
                </a:moveTo>
                <a:lnTo>
                  <a:pt x="184822" y="226060"/>
                </a:lnTo>
                <a:lnTo>
                  <a:pt x="184109" y="227330"/>
                </a:lnTo>
                <a:lnTo>
                  <a:pt x="183798" y="228600"/>
                </a:lnTo>
                <a:lnTo>
                  <a:pt x="183212" y="229870"/>
                </a:lnTo>
                <a:lnTo>
                  <a:pt x="182545" y="231140"/>
                </a:lnTo>
                <a:lnTo>
                  <a:pt x="182074" y="232410"/>
                </a:lnTo>
                <a:lnTo>
                  <a:pt x="181119" y="233680"/>
                </a:lnTo>
                <a:lnTo>
                  <a:pt x="180648" y="234950"/>
                </a:lnTo>
                <a:lnTo>
                  <a:pt x="179866" y="236220"/>
                </a:lnTo>
                <a:lnTo>
                  <a:pt x="179429" y="236220"/>
                </a:lnTo>
                <a:lnTo>
                  <a:pt x="179394" y="237490"/>
                </a:lnTo>
                <a:lnTo>
                  <a:pt x="179751" y="237490"/>
                </a:lnTo>
                <a:lnTo>
                  <a:pt x="179946" y="238760"/>
                </a:lnTo>
                <a:lnTo>
                  <a:pt x="182189" y="238760"/>
                </a:lnTo>
                <a:lnTo>
                  <a:pt x="184155" y="240030"/>
                </a:lnTo>
                <a:lnTo>
                  <a:pt x="184856" y="237490"/>
                </a:lnTo>
                <a:lnTo>
                  <a:pt x="185569" y="236220"/>
                </a:lnTo>
                <a:lnTo>
                  <a:pt x="186317" y="234950"/>
                </a:lnTo>
                <a:lnTo>
                  <a:pt x="187892" y="231140"/>
                </a:lnTo>
                <a:lnTo>
                  <a:pt x="189537" y="228600"/>
                </a:lnTo>
                <a:lnTo>
                  <a:pt x="190399" y="227330"/>
                </a:lnTo>
                <a:lnTo>
                  <a:pt x="190721" y="226060"/>
                </a:lnTo>
                <a:close/>
              </a:path>
              <a:path w="192404" h="245109">
                <a:moveTo>
                  <a:pt x="7152" y="229869"/>
                </a:moveTo>
                <a:lnTo>
                  <a:pt x="1494" y="229869"/>
                </a:lnTo>
                <a:lnTo>
                  <a:pt x="2552" y="231139"/>
                </a:lnTo>
                <a:lnTo>
                  <a:pt x="6405" y="231139"/>
                </a:lnTo>
                <a:lnTo>
                  <a:pt x="7152" y="229869"/>
                </a:lnTo>
                <a:close/>
              </a:path>
              <a:path w="192404" h="245109">
                <a:moveTo>
                  <a:pt x="17732" y="213359"/>
                </a:moveTo>
                <a:lnTo>
                  <a:pt x="13328" y="213359"/>
                </a:lnTo>
                <a:lnTo>
                  <a:pt x="13167" y="214629"/>
                </a:lnTo>
                <a:lnTo>
                  <a:pt x="12615" y="214629"/>
                </a:lnTo>
                <a:lnTo>
                  <a:pt x="12615" y="215899"/>
                </a:lnTo>
                <a:lnTo>
                  <a:pt x="12109" y="215899"/>
                </a:lnTo>
                <a:lnTo>
                  <a:pt x="12063" y="217169"/>
                </a:lnTo>
                <a:lnTo>
                  <a:pt x="11718" y="218439"/>
                </a:lnTo>
                <a:lnTo>
                  <a:pt x="11246" y="218439"/>
                </a:lnTo>
                <a:lnTo>
                  <a:pt x="10694" y="219709"/>
                </a:lnTo>
                <a:lnTo>
                  <a:pt x="8728" y="222249"/>
                </a:lnTo>
                <a:lnTo>
                  <a:pt x="4243" y="227329"/>
                </a:lnTo>
                <a:lnTo>
                  <a:pt x="2909" y="228599"/>
                </a:lnTo>
                <a:lnTo>
                  <a:pt x="2311" y="228599"/>
                </a:lnTo>
                <a:lnTo>
                  <a:pt x="1770" y="229869"/>
                </a:lnTo>
                <a:lnTo>
                  <a:pt x="7980" y="229869"/>
                </a:lnTo>
                <a:lnTo>
                  <a:pt x="9705" y="227329"/>
                </a:lnTo>
                <a:lnTo>
                  <a:pt x="10614" y="226059"/>
                </a:lnTo>
                <a:lnTo>
                  <a:pt x="13443" y="223519"/>
                </a:lnTo>
                <a:lnTo>
                  <a:pt x="13684" y="223519"/>
                </a:lnTo>
                <a:lnTo>
                  <a:pt x="13880" y="222249"/>
                </a:lnTo>
                <a:lnTo>
                  <a:pt x="14581" y="220979"/>
                </a:lnTo>
                <a:lnTo>
                  <a:pt x="16042" y="220979"/>
                </a:lnTo>
                <a:lnTo>
                  <a:pt x="16157" y="219709"/>
                </a:lnTo>
                <a:lnTo>
                  <a:pt x="16594" y="219709"/>
                </a:lnTo>
                <a:lnTo>
                  <a:pt x="16743" y="218439"/>
                </a:lnTo>
                <a:lnTo>
                  <a:pt x="17099" y="217169"/>
                </a:lnTo>
                <a:lnTo>
                  <a:pt x="17295" y="215899"/>
                </a:lnTo>
                <a:lnTo>
                  <a:pt x="17605" y="214629"/>
                </a:lnTo>
                <a:lnTo>
                  <a:pt x="17732" y="213359"/>
                </a:lnTo>
                <a:close/>
              </a:path>
              <a:path w="192404" h="245109">
                <a:moveTo>
                  <a:pt x="175622" y="167640"/>
                </a:moveTo>
                <a:lnTo>
                  <a:pt x="157809" y="167640"/>
                </a:lnTo>
                <a:lnTo>
                  <a:pt x="159109" y="168910"/>
                </a:lnTo>
                <a:lnTo>
                  <a:pt x="164146" y="171450"/>
                </a:lnTo>
                <a:lnTo>
                  <a:pt x="165319" y="172720"/>
                </a:lnTo>
                <a:lnTo>
                  <a:pt x="166538" y="173990"/>
                </a:lnTo>
                <a:lnTo>
                  <a:pt x="167446" y="173990"/>
                </a:lnTo>
                <a:lnTo>
                  <a:pt x="167722" y="175260"/>
                </a:lnTo>
                <a:lnTo>
                  <a:pt x="168343" y="175260"/>
                </a:lnTo>
                <a:lnTo>
                  <a:pt x="168665" y="176530"/>
                </a:lnTo>
                <a:lnTo>
                  <a:pt x="170033" y="176530"/>
                </a:lnTo>
                <a:lnTo>
                  <a:pt x="171057" y="177800"/>
                </a:lnTo>
                <a:lnTo>
                  <a:pt x="173104" y="179070"/>
                </a:lnTo>
                <a:lnTo>
                  <a:pt x="174518" y="180340"/>
                </a:lnTo>
                <a:lnTo>
                  <a:pt x="174955" y="180340"/>
                </a:lnTo>
                <a:lnTo>
                  <a:pt x="175818" y="181610"/>
                </a:lnTo>
                <a:lnTo>
                  <a:pt x="176209" y="181610"/>
                </a:lnTo>
                <a:lnTo>
                  <a:pt x="176761" y="182880"/>
                </a:lnTo>
                <a:lnTo>
                  <a:pt x="177152" y="182880"/>
                </a:lnTo>
                <a:lnTo>
                  <a:pt x="177704" y="184150"/>
                </a:lnTo>
                <a:lnTo>
                  <a:pt x="178417" y="186690"/>
                </a:lnTo>
                <a:lnTo>
                  <a:pt x="178727" y="187960"/>
                </a:lnTo>
                <a:lnTo>
                  <a:pt x="182269" y="199390"/>
                </a:lnTo>
                <a:lnTo>
                  <a:pt x="185247" y="209550"/>
                </a:lnTo>
                <a:lnTo>
                  <a:pt x="187409" y="217170"/>
                </a:lnTo>
                <a:lnTo>
                  <a:pt x="188042" y="218440"/>
                </a:lnTo>
                <a:lnTo>
                  <a:pt x="188513" y="220980"/>
                </a:lnTo>
                <a:lnTo>
                  <a:pt x="188237" y="220980"/>
                </a:lnTo>
                <a:lnTo>
                  <a:pt x="188237" y="222250"/>
                </a:lnTo>
                <a:lnTo>
                  <a:pt x="188007" y="223520"/>
                </a:lnTo>
                <a:lnTo>
                  <a:pt x="187260" y="223520"/>
                </a:lnTo>
                <a:lnTo>
                  <a:pt x="185926" y="224790"/>
                </a:lnTo>
                <a:lnTo>
                  <a:pt x="185523" y="226060"/>
                </a:lnTo>
                <a:lnTo>
                  <a:pt x="191538" y="226060"/>
                </a:lnTo>
                <a:lnTo>
                  <a:pt x="191779" y="224790"/>
                </a:lnTo>
                <a:lnTo>
                  <a:pt x="191894" y="220980"/>
                </a:lnTo>
                <a:lnTo>
                  <a:pt x="191664" y="219710"/>
                </a:lnTo>
                <a:lnTo>
                  <a:pt x="191388" y="217170"/>
                </a:lnTo>
                <a:lnTo>
                  <a:pt x="191066" y="215900"/>
                </a:lnTo>
                <a:lnTo>
                  <a:pt x="190675" y="214630"/>
                </a:lnTo>
                <a:lnTo>
                  <a:pt x="190250" y="213360"/>
                </a:lnTo>
                <a:lnTo>
                  <a:pt x="189778" y="210820"/>
                </a:lnTo>
                <a:lnTo>
                  <a:pt x="188283" y="207010"/>
                </a:lnTo>
                <a:lnTo>
                  <a:pt x="186593" y="201930"/>
                </a:lnTo>
                <a:lnTo>
                  <a:pt x="186351" y="198120"/>
                </a:lnTo>
                <a:lnTo>
                  <a:pt x="185799" y="196850"/>
                </a:lnTo>
                <a:lnTo>
                  <a:pt x="185328" y="195580"/>
                </a:lnTo>
                <a:lnTo>
                  <a:pt x="184465" y="191770"/>
                </a:lnTo>
                <a:lnTo>
                  <a:pt x="184074" y="190500"/>
                </a:lnTo>
                <a:lnTo>
                  <a:pt x="183017" y="186690"/>
                </a:lnTo>
                <a:lnTo>
                  <a:pt x="182384" y="182880"/>
                </a:lnTo>
                <a:lnTo>
                  <a:pt x="181200" y="177800"/>
                </a:lnTo>
                <a:lnTo>
                  <a:pt x="180648" y="173990"/>
                </a:lnTo>
                <a:lnTo>
                  <a:pt x="180337" y="171450"/>
                </a:lnTo>
                <a:lnTo>
                  <a:pt x="179981" y="170180"/>
                </a:lnTo>
                <a:lnTo>
                  <a:pt x="179555" y="170180"/>
                </a:lnTo>
                <a:lnTo>
                  <a:pt x="178842" y="168910"/>
                </a:lnTo>
                <a:lnTo>
                  <a:pt x="176450" y="168910"/>
                </a:lnTo>
                <a:lnTo>
                  <a:pt x="175622" y="167640"/>
                </a:lnTo>
                <a:close/>
              </a:path>
              <a:path w="192404" h="245109">
                <a:moveTo>
                  <a:pt x="29174" y="173989"/>
                </a:moveTo>
                <a:lnTo>
                  <a:pt x="24218" y="173989"/>
                </a:lnTo>
                <a:lnTo>
                  <a:pt x="23666" y="175259"/>
                </a:lnTo>
                <a:lnTo>
                  <a:pt x="23585" y="180339"/>
                </a:lnTo>
                <a:lnTo>
                  <a:pt x="19400" y="184098"/>
                </a:lnTo>
                <a:lnTo>
                  <a:pt x="19974" y="185419"/>
                </a:lnTo>
                <a:lnTo>
                  <a:pt x="19767" y="185419"/>
                </a:lnTo>
                <a:lnTo>
                  <a:pt x="19767" y="186689"/>
                </a:lnTo>
                <a:lnTo>
                  <a:pt x="14547" y="208279"/>
                </a:lnTo>
                <a:lnTo>
                  <a:pt x="14466" y="209549"/>
                </a:lnTo>
                <a:lnTo>
                  <a:pt x="14271" y="209549"/>
                </a:lnTo>
                <a:lnTo>
                  <a:pt x="14156" y="210819"/>
                </a:lnTo>
                <a:lnTo>
                  <a:pt x="13880" y="210819"/>
                </a:lnTo>
                <a:lnTo>
                  <a:pt x="13443" y="213359"/>
                </a:lnTo>
                <a:lnTo>
                  <a:pt x="18042" y="213359"/>
                </a:lnTo>
                <a:lnTo>
                  <a:pt x="18985" y="210819"/>
                </a:lnTo>
                <a:lnTo>
                  <a:pt x="19376" y="209549"/>
                </a:lnTo>
                <a:lnTo>
                  <a:pt x="19813" y="208279"/>
                </a:lnTo>
                <a:lnTo>
                  <a:pt x="20561" y="204469"/>
                </a:lnTo>
                <a:lnTo>
                  <a:pt x="21262" y="201929"/>
                </a:lnTo>
                <a:lnTo>
                  <a:pt x="21929" y="199389"/>
                </a:lnTo>
                <a:lnTo>
                  <a:pt x="23746" y="191769"/>
                </a:lnTo>
                <a:lnTo>
                  <a:pt x="23666" y="190499"/>
                </a:lnTo>
                <a:lnTo>
                  <a:pt x="23746" y="189229"/>
                </a:lnTo>
                <a:lnTo>
                  <a:pt x="24172" y="187959"/>
                </a:lnTo>
                <a:lnTo>
                  <a:pt x="24724" y="187959"/>
                </a:lnTo>
                <a:lnTo>
                  <a:pt x="27107" y="184098"/>
                </a:lnTo>
                <a:lnTo>
                  <a:pt x="27714" y="182879"/>
                </a:lnTo>
                <a:lnTo>
                  <a:pt x="28070" y="181609"/>
                </a:lnTo>
                <a:lnTo>
                  <a:pt x="28576" y="177799"/>
                </a:lnTo>
                <a:lnTo>
                  <a:pt x="28818" y="175259"/>
                </a:lnTo>
                <a:lnTo>
                  <a:pt x="29174" y="173989"/>
                </a:lnTo>
                <a:close/>
              </a:path>
              <a:path w="192404" h="245109">
                <a:moveTo>
                  <a:pt x="52449" y="189229"/>
                </a:moveTo>
                <a:lnTo>
                  <a:pt x="52840" y="190499"/>
                </a:lnTo>
                <a:lnTo>
                  <a:pt x="53266" y="191769"/>
                </a:lnTo>
                <a:lnTo>
                  <a:pt x="53474" y="191307"/>
                </a:lnTo>
                <a:lnTo>
                  <a:pt x="52449" y="189229"/>
                </a:lnTo>
                <a:close/>
              </a:path>
              <a:path w="192404" h="245109">
                <a:moveTo>
                  <a:pt x="51978" y="187959"/>
                </a:moveTo>
                <a:lnTo>
                  <a:pt x="52173" y="189229"/>
                </a:lnTo>
                <a:lnTo>
                  <a:pt x="51978" y="187959"/>
                </a:lnTo>
                <a:close/>
              </a:path>
              <a:path w="192404" h="245109">
                <a:moveTo>
                  <a:pt x="19296" y="183858"/>
                </a:moveTo>
                <a:lnTo>
                  <a:pt x="19296" y="184149"/>
                </a:lnTo>
                <a:lnTo>
                  <a:pt x="19296" y="183858"/>
                </a:lnTo>
                <a:close/>
              </a:path>
              <a:path w="192404" h="245109">
                <a:moveTo>
                  <a:pt x="19296" y="182879"/>
                </a:moveTo>
                <a:lnTo>
                  <a:pt x="18870" y="182879"/>
                </a:lnTo>
                <a:lnTo>
                  <a:pt x="19296" y="183858"/>
                </a:lnTo>
                <a:lnTo>
                  <a:pt x="19296" y="182879"/>
                </a:lnTo>
                <a:close/>
              </a:path>
              <a:path w="192404" h="245109">
                <a:moveTo>
                  <a:pt x="33222" y="146049"/>
                </a:moveTo>
                <a:lnTo>
                  <a:pt x="26690" y="168909"/>
                </a:lnTo>
                <a:lnTo>
                  <a:pt x="26414" y="168909"/>
                </a:lnTo>
                <a:lnTo>
                  <a:pt x="25632" y="171449"/>
                </a:lnTo>
                <a:lnTo>
                  <a:pt x="25080" y="172719"/>
                </a:lnTo>
                <a:lnTo>
                  <a:pt x="24609" y="173989"/>
                </a:lnTo>
                <a:lnTo>
                  <a:pt x="29404" y="173989"/>
                </a:lnTo>
                <a:lnTo>
                  <a:pt x="29715" y="172719"/>
                </a:lnTo>
                <a:lnTo>
                  <a:pt x="30071" y="172719"/>
                </a:lnTo>
                <a:lnTo>
                  <a:pt x="31141" y="170179"/>
                </a:lnTo>
                <a:lnTo>
                  <a:pt x="31647" y="170179"/>
                </a:lnTo>
                <a:lnTo>
                  <a:pt x="33452" y="165099"/>
                </a:lnTo>
                <a:lnTo>
                  <a:pt x="38132" y="149859"/>
                </a:lnTo>
                <a:lnTo>
                  <a:pt x="36994" y="148589"/>
                </a:lnTo>
                <a:lnTo>
                  <a:pt x="35775" y="147319"/>
                </a:lnTo>
                <a:lnTo>
                  <a:pt x="33222" y="146049"/>
                </a:lnTo>
                <a:close/>
              </a:path>
              <a:path w="192404" h="245109">
                <a:moveTo>
                  <a:pt x="161662" y="156210"/>
                </a:moveTo>
                <a:lnTo>
                  <a:pt x="152036" y="156210"/>
                </a:lnTo>
                <a:lnTo>
                  <a:pt x="153370" y="157480"/>
                </a:lnTo>
                <a:lnTo>
                  <a:pt x="143377" y="157480"/>
                </a:lnTo>
                <a:lnTo>
                  <a:pt x="144872" y="158750"/>
                </a:lnTo>
                <a:lnTo>
                  <a:pt x="145620" y="158750"/>
                </a:lnTo>
                <a:lnTo>
                  <a:pt x="146804" y="160020"/>
                </a:lnTo>
                <a:lnTo>
                  <a:pt x="149392" y="161290"/>
                </a:lnTo>
                <a:lnTo>
                  <a:pt x="150737" y="162560"/>
                </a:lnTo>
                <a:lnTo>
                  <a:pt x="153566" y="165100"/>
                </a:lnTo>
                <a:lnTo>
                  <a:pt x="156475" y="167640"/>
                </a:lnTo>
                <a:lnTo>
                  <a:pt x="173299" y="167640"/>
                </a:lnTo>
                <a:lnTo>
                  <a:pt x="172241" y="166370"/>
                </a:lnTo>
                <a:lnTo>
                  <a:pt x="171218" y="166370"/>
                </a:lnTo>
                <a:lnTo>
                  <a:pt x="169090" y="165100"/>
                </a:lnTo>
                <a:lnTo>
                  <a:pt x="166066" y="161290"/>
                </a:lnTo>
                <a:lnTo>
                  <a:pt x="164180" y="160020"/>
                </a:lnTo>
                <a:lnTo>
                  <a:pt x="163272" y="158750"/>
                </a:lnTo>
                <a:lnTo>
                  <a:pt x="161662" y="156210"/>
                </a:lnTo>
                <a:close/>
              </a:path>
              <a:path w="192404" h="245109">
                <a:moveTo>
                  <a:pt x="149599" y="156210"/>
                </a:moveTo>
                <a:lnTo>
                  <a:pt x="141848" y="156210"/>
                </a:lnTo>
                <a:lnTo>
                  <a:pt x="142595" y="157480"/>
                </a:lnTo>
                <a:lnTo>
                  <a:pt x="151082" y="157480"/>
                </a:lnTo>
                <a:lnTo>
                  <a:pt x="149599" y="156210"/>
                </a:lnTo>
                <a:close/>
              </a:path>
              <a:path w="192404" h="245109">
                <a:moveTo>
                  <a:pt x="146609" y="154940"/>
                </a:moveTo>
                <a:lnTo>
                  <a:pt x="139525" y="154940"/>
                </a:lnTo>
                <a:lnTo>
                  <a:pt x="140353" y="156210"/>
                </a:lnTo>
                <a:lnTo>
                  <a:pt x="147701" y="156210"/>
                </a:lnTo>
                <a:lnTo>
                  <a:pt x="146609" y="154940"/>
                </a:lnTo>
                <a:close/>
              </a:path>
              <a:path w="192404" h="245109">
                <a:moveTo>
                  <a:pt x="159419" y="152400"/>
                </a:moveTo>
                <a:lnTo>
                  <a:pt x="149668" y="152400"/>
                </a:lnTo>
                <a:lnTo>
                  <a:pt x="149127" y="153670"/>
                </a:lnTo>
                <a:lnTo>
                  <a:pt x="149392" y="153670"/>
                </a:lnTo>
                <a:lnTo>
                  <a:pt x="149748" y="154940"/>
                </a:lnTo>
                <a:lnTo>
                  <a:pt x="150610" y="154940"/>
                </a:lnTo>
                <a:lnTo>
                  <a:pt x="151013" y="156210"/>
                </a:lnTo>
                <a:lnTo>
                  <a:pt x="160960" y="156210"/>
                </a:lnTo>
                <a:lnTo>
                  <a:pt x="160282" y="154940"/>
                </a:lnTo>
                <a:lnTo>
                  <a:pt x="159971" y="153670"/>
                </a:lnTo>
                <a:lnTo>
                  <a:pt x="159419" y="152400"/>
                </a:lnTo>
                <a:close/>
              </a:path>
              <a:path w="192404" h="245109">
                <a:moveTo>
                  <a:pt x="142710" y="152400"/>
                </a:moveTo>
                <a:lnTo>
                  <a:pt x="137995" y="152400"/>
                </a:lnTo>
                <a:lnTo>
                  <a:pt x="138938" y="153670"/>
                </a:lnTo>
                <a:lnTo>
                  <a:pt x="139410" y="154940"/>
                </a:lnTo>
                <a:lnTo>
                  <a:pt x="145424" y="154940"/>
                </a:lnTo>
                <a:lnTo>
                  <a:pt x="142710" y="152400"/>
                </a:lnTo>
                <a:close/>
              </a:path>
              <a:path w="192404" h="245109">
                <a:moveTo>
                  <a:pt x="114996" y="125730"/>
                </a:moveTo>
                <a:lnTo>
                  <a:pt x="107843" y="125730"/>
                </a:lnTo>
                <a:lnTo>
                  <a:pt x="107648" y="127000"/>
                </a:lnTo>
                <a:lnTo>
                  <a:pt x="107487" y="127000"/>
                </a:lnTo>
                <a:lnTo>
                  <a:pt x="107406" y="128270"/>
                </a:lnTo>
                <a:lnTo>
                  <a:pt x="113582" y="128270"/>
                </a:lnTo>
                <a:lnTo>
                  <a:pt x="116411" y="132080"/>
                </a:lnTo>
                <a:lnTo>
                  <a:pt x="118296" y="133350"/>
                </a:lnTo>
                <a:lnTo>
                  <a:pt x="121125" y="137160"/>
                </a:lnTo>
                <a:lnTo>
                  <a:pt x="123092" y="139700"/>
                </a:lnTo>
                <a:lnTo>
                  <a:pt x="125104" y="140970"/>
                </a:lnTo>
                <a:lnTo>
                  <a:pt x="129348" y="146050"/>
                </a:lnTo>
                <a:lnTo>
                  <a:pt x="129773" y="146050"/>
                </a:lnTo>
                <a:lnTo>
                  <a:pt x="130291" y="147320"/>
                </a:lnTo>
                <a:lnTo>
                  <a:pt x="130958" y="147320"/>
                </a:lnTo>
                <a:lnTo>
                  <a:pt x="131786" y="148590"/>
                </a:lnTo>
                <a:lnTo>
                  <a:pt x="132648" y="149860"/>
                </a:lnTo>
                <a:lnTo>
                  <a:pt x="134419" y="149860"/>
                </a:lnTo>
                <a:lnTo>
                  <a:pt x="135316" y="151130"/>
                </a:lnTo>
                <a:lnTo>
                  <a:pt x="137133" y="152400"/>
                </a:lnTo>
                <a:lnTo>
                  <a:pt x="141215" y="152400"/>
                </a:lnTo>
                <a:lnTo>
                  <a:pt x="140548" y="151130"/>
                </a:lnTo>
                <a:lnTo>
                  <a:pt x="138708" y="149860"/>
                </a:lnTo>
                <a:lnTo>
                  <a:pt x="135914" y="148590"/>
                </a:lnTo>
                <a:lnTo>
                  <a:pt x="134223" y="147320"/>
                </a:lnTo>
                <a:lnTo>
                  <a:pt x="132372" y="146050"/>
                </a:lnTo>
                <a:lnTo>
                  <a:pt x="130406" y="143510"/>
                </a:lnTo>
                <a:lnTo>
                  <a:pt x="128324" y="142240"/>
                </a:lnTo>
                <a:lnTo>
                  <a:pt x="126197" y="139700"/>
                </a:lnTo>
                <a:lnTo>
                  <a:pt x="124035" y="137160"/>
                </a:lnTo>
                <a:lnTo>
                  <a:pt x="120734" y="133350"/>
                </a:lnTo>
                <a:lnTo>
                  <a:pt x="117514" y="129540"/>
                </a:lnTo>
                <a:lnTo>
                  <a:pt x="115468" y="127000"/>
                </a:lnTo>
                <a:lnTo>
                  <a:pt x="114996" y="125730"/>
                </a:lnTo>
                <a:close/>
              </a:path>
              <a:path w="192404" h="245109">
                <a:moveTo>
                  <a:pt x="159109" y="149860"/>
                </a:moveTo>
                <a:lnTo>
                  <a:pt x="151013" y="149860"/>
                </a:lnTo>
                <a:lnTo>
                  <a:pt x="150737" y="151130"/>
                </a:lnTo>
                <a:lnTo>
                  <a:pt x="150495" y="151130"/>
                </a:lnTo>
                <a:lnTo>
                  <a:pt x="150139" y="152400"/>
                </a:lnTo>
                <a:lnTo>
                  <a:pt x="159189" y="152400"/>
                </a:lnTo>
                <a:lnTo>
                  <a:pt x="159109" y="149860"/>
                </a:lnTo>
                <a:close/>
              </a:path>
              <a:path w="192404" h="245109">
                <a:moveTo>
                  <a:pt x="158246" y="148590"/>
                </a:moveTo>
                <a:lnTo>
                  <a:pt x="147862" y="148590"/>
                </a:lnTo>
                <a:lnTo>
                  <a:pt x="148104" y="149860"/>
                </a:lnTo>
                <a:lnTo>
                  <a:pt x="158798" y="149860"/>
                </a:lnTo>
                <a:lnTo>
                  <a:pt x="158246" y="148590"/>
                </a:lnTo>
                <a:close/>
              </a:path>
              <a:path w="192404" h="245109">
                <a:moveTo>
                  <a:pt x="157533" y="146050"/>
                </a:moveTo>
                <a:lnTo>
                  <a:pt x="149909" y="146050"/>
                </a:lnTo>
                <a:lnTo>
                  <a:pt x="149633" y="147320"/>
                </a:lnTo>
                <a:lnTo>
                  <a:pt x="149392" y="147320"/>
                </a:lnTo>
                <a:lnTo>
                  <a:pt x="148771" y="148590"/>
                </a:lnTo>
                <a:lnTo>
                  <a:pt x="158120" y="148590"/>
                </a:lnTo>
                <a:lnTo>
                  <a:pt x="157924" y="147320"/>
                </a:lnTo>
                <a:lnTo>
                  <a:pt x="157533" y="146050"/>
                </a:lnTo>
                <a:close/>
              </a:path>
              <a:path w="192404" h="245109">
                <a:moveTo>
                  <a:pt x="157418" y="144780"/>
                </a:moveTo>
                <a:lnTo>
                  <a:pt x="147391" y="144780"/>
                </a:lnTo>
                <a:lnTo>
                  <a:pt x="147747" y="146050"/>
                </a:lnTo>
                <a:lnTo>
                  <a:pt x="157499" y="146050"/>
                </a:lnTo>
                <a:lnTo>
                  <a:pt x="157418" y="144780"/>
                </a:lnTo>
                <a:close/>
              </a:path>
              <a:path w="192404" h="245109">
                <a:moveTo>
                  <a:pt x="74299" y="143509"/>
                </a:moveTo>
                <a:lnTo>
                  <a:pt x="71711" y="143509"/>
                </a:lnTo>
                <a:lnTo>
                  <a:pt x="73436" y="144779"/>
                </a:lnTo>
                <a:lnTo>
                  <a:pt x="74299" y="143509"/>
                </a:lnTo>
                <a:close/>
              </a:path>
              <a:path w="192404" h="245109">
                <a:moveTo>
                  <a:pt x="156866" y="143510"/>
                </a:moveTo>
                <a:lnTo>
                  <a:pt x="146137" y="143510"/>
                </a:lnTo>
                <a:lnTo>
                  <a:pt x="146218" y="144780"/>
                </a:lnTo>
                <a:lnTo>
                  <a:pt x="156947" y="144780"/>
                </a:lnTo>
                <a:lnTo>
                  <a:pt x="156866" y="143510"/>
                </a:lnTo>
                <a:close/>
              </a:path>
              <a:path w="192404" h="245109">
                <a:moveTo>
                  <a:pt x="28461" y="142239"/>
                </a:moveTo>
                <a:lnTo>
                  <a:pt x="29094" y="143509"/>
                </a:lnTo>
                <a:lnTo>
                  <a:pt x="28461" y="142239"/>
                </a:lnTo>
                <a:close/>
              </a:path>
              <a:path w="192404" h="245109">
                <a:moveTo>
                  <a:pt x="91215" y="142239"/>
                </a:moveTo>
                <a:lnTo>
                  <a:pt x="69193" y="142239"/>
                </a:lnTo>
                <a:lnTo>
                  <a:pt x="69388" y="143509"/>
                </a:lnTo>
                <a:lnTo>
                  <a:pt x="89444" y="143509"/>
                </a:lnTo>
                <a:lnTo>
                  <a:pt x="91215" y="142239"/>
                </a:lnTo>
                <a:close/>
              </a:path>
              <a:path w="192404" h="245109">
                <a:moveTo>
                  <a:pt x="157027" y="142240"/>
                </a:moveTo>
                <a:lnTo>
                  <a:pt x="146448" y="142240"/>
                </a:lnTo>
                <a:lnTo>
                  <a:pt x="146333" y="143510"/>
                </a:lnTo>
                <a:lnTo>
                  <a:pt x="157108" y="143510"/>
                </a:lnTo>
                <a:lnTo>
                  <a:pt x="157027" y="142240"/>
                </a:lnTo>
                <a:close/>
              </a:path>
              <a:path w="192404" h="245109">
                <a:moveTo>
                  <a:pt x="36442" y="114299"/>
                </a:moveTo>
                <a:lnTo>
                  <a:pt x="21860" y="114299"/>
                </a:lnTo>
                <a:lnTo>
                  <a:pt x="22136" y="116839"/>
                </a:lnTo>
                <a:lnTo>
                  <a:pt x="22366" y="118109"/>
                </a:lnTo>
                <a:lnTo>
                  <a:pt x="22527" y="120649"/>
                </a:lnTo>
                <a:lnTo>
                  <a:pt x="22723" y="121919"/>
                </a:lnTo>
                <a:lnTo>
                  <a:pt x="22884" y="124459"/>
                </a:lnTo>
                <a:lnTo>
                  <a:pt x="23229" y="126999"/>
                </a:lnTo>
                <a:lnTo>
                  <a:pt x="23551" y="128269"/>
                </a:lnTo>
                <a:lnTo>
                  <a:pt x="23942" y="129539"/>
                </a:lnTo>
                <a:lnTo>
                  <a:pt x="25276" y="134619"/>
                </a:lnTo>
                <a:lnTo>
                  <a:pt x="25793" y="135889"/>
                </a:lnTo>
                <a:lnTo>
                  <a:pt x="25943" y="137159"/>
                </a:lnTo>
                <a:lnTo>
                  <a:pt x="25943" y="138429"/>
                </a:lnTo>
                <a:lnTo>
                  <a:pt x="25793" y="139699"/>
                </a:lnTo>
                <a:lnTo>
                  <a:pt x="26690" y="140969"/>
                </a:lnTo>
                <a:lnTo>
                  <a:pt x="27518" y="142239"/>
                </a:lnTo>
                <a:lnTo>
                  <a:pt x="27909" y="142239"/>
                </a:lnTo>
                <a:lnTo>
                  <a:pt x="27438" y="140969"/>
                </a:lnTo>
                <a:lnTo>
                  <a:pt x="29565" y="140969"/>
                </a:lnTo>
                <a:lnTo>
                  <a:pt x="29922" y="139699"/>
                </a:lnTo>
                <a:lnTo>
                  <a:pt x="31808" y="139699"/>
                </a:lnTo>
                <a:lnTo>
                  <a:pt x="32233" y="138429"/>
                </a:lnTo>
                <a:lnTo>
                  <a:pt x="40570" y="138429"/>
                </a:lnTo>
                <a:lnTo>
                  <a:pt x="40375" y="137159"/>
                </a:lnTo>
                <a:lnTo>
                  <a:pt x="39984" y="137159"/>
                </a:lnTo>
                <a:lnTo>
                  <a:pt x="39351" y="135889"/>
                </a:lnTo>
                <a:lnTo>
                  <a:pt x="38604" y="134619"/>
                </a:lnTo>
                <a:lnTo>
                  <a:pt x="37776" y="132079"/>
                </a:lnTo>
                <a:lnTo>
                  <a:pt x="37028" y="130809"/>
                </a:lnTo>
                <a:lnTo>
                  <a:pt x="36361" y="128269"/>
                </a:lnTo>
                <a:lnTo>
                  <a:pt x="36085" y="128269"/>
                </a:lnTo>
                <a:lnTo>
                  <a:pt x="35890" y="126999"/>
                </a:lnTo>
                <a:lnTo>
                  <a:pt x="35970" y="124459"/>
                </a:lnTo>
                <a:lnTo>
                  <a:pt x="36361" y="121919"/>
                </a:lnTo>
                <a:lnTo>
                  <a:pt x="36879" y="120649"/>
                </a:lnTo>
                <a:lnTo>
                  <a:pt x="37189" y="119379"/>
                </a:lnTo>
                <a:lnTo>
                  <a:pt x="33923" y="119379"/>
                </a:lnTo>
                <a:lnTo>
                  <a:pt x="34429" y="118853"/>
                </a:lnTo>
                <a:lnTo>
                  <a:pt x="34866" y="118109"/>
                </a:lnTo>
                <a:lnTo>
                  <a:pt x="35418" y="116839"/>
                </a:lnTo>
                <a:lnTo>
                  <a:pt x="36442" y="114299"/>
                </a:lnTo>
                <a:close/>
              </a:path>
              <a:path w="192404" h="245109">
                <a:moveTo>
                  <a:pt x="109568" y="137160"/>
                </a:moveTo>
                <a:lnTo>
                  <a:pt x="65030" y="137159"/>
                </a:lnTo>
                <a:lnTo>
                  <a:pt x="65571" y="138429"/>
                </a:lnTo>
                <a:lnTo>
                  <a:pt x="66560" y="138429"/>
                </a:lnTo>
                <a:lnTo>
                  <a:pt x="67341" y="139699"/>
                </a:lnTo>
                <a:lnTo>
                  <a:pt x="67698" y="139699"/>
                </a:lnTo>
                <a:lnTo>
                  <a:pt x="68008" y="140969"/>
                </a:lnTo>
                <a:lnTo>
                  <a:pt x="68802" y="142239"/>
                </a:lnTo>
                <a:lnTo>
                  <a:pt x="96240" y="142239"/>
                </a:lnTo>
                <a:lnTo>
                  <a:pt x="99391" y="140969"/>
                </a:lnTo>
                <a:lnTo>
                  <a:pt x="104577" y="139700"/>
                </a:lnTo>
                <a:lnTo>
                  <a:pt x="107245" y="138430"/>
                </a:lnTo>
                <a:lnTo>
                  <a:pt x="109568" y="137160"/>
                </a:lnTo>
                <a:close/>
              </a:path>
              <a:path w="192404" h="245109">
                <a:moveTo>
                  <a:pt x="156751" y="140970"/>
                </a:moveTo>
                <a:lnTo>
                  <a:pt x="148920" y="140970"/>
                </a:lnTo>
                <a:lnTo>
                  <a:pt x="148690" y="142240"/>
                </a:lnTo>
                <a:lnTo>
                  <a:pt x="156751" y="142240"/>
                </a:lnTo>
                <a:lnTo>
                  <a:pt x="156751" y="140970"/>
                </a:lnTo>
                <a:close/>
              </a:path>
              <a:path w="192404" h="245109">
                <a:moveTo>
                  <a:pt x="37661" y="139699"/>
                </a:moveTo>
                <a:lnTo>
                  <a:pt x="34786" y="139699"/>
                </a:lnTo>
                <a:lnTo>
                  <a:pt x="35464" y="140969"/>
                </a:lnTo>
                <a:lnTo>
                  <a:pt x="37465" y="140969"/>
                </a:lnTo>
                <a:lnTo>
                  <a:pt x="37661" y="139699"/>
                </a:lnTo>
                <a:close/>
              </a:path>
              <a:path w="192404" h="245109">
                <a:moveTo>
                  <a:pt x="156705" y="139700"/>
                </a:moveTo>
                <a:lnTo>
                  <a:pt x="148380" y="139700"/>
                </a:lnTo>
                <a:lnTo>
                  <a:pt x="148725" y="140970"/>
                </a:lnTo>
                <a:lnTo>
                  <a:pt x="156590" y="140970"/>
                </a:lnTo>
                <a:lnTo>
                  <a:pt x="156705" y="139700"/>
                </a:lnTo>
                <a:close/>
              </a:path>
              <a:path w="192404" h="245109">
                <a:moveTo>
                  <a:pt x="39041" y="138429"/>
                </a:moveTo>
                <a:lnTo>
                  <a:pt x="32624" y="138429"/>
                </a:lnTo>
                <a:lnTo>
                  <a:pt x="32981" y="139699"/>
                </a:lnTo>
                <a:lnTo>
                  <a:pt x="38604" y="139699"/>
                </a:lnTo>
                <a:lnTo>
                  <a:pt x="39041" y="138429"/>
                </a:lnTo>
                <a:close/>
              </a:path>
              <a:path w="192404" h="245109">
                <a:moveTo>
                  <a:pt x="40409" y="138429"/>
                </a:moveTo>
                <a:lnTo>
                  <a:pt x="40294" y="139699"/>
                </a:lnTo>
                <a:lnTo>
                  <a:pt x="40409" y="138429"/>
                </a:lnTo>
                <a:close/>
              </a:path>
              <a:path w="192404" h="245109">
                <a:moveTo>
                  <a:pt x="156510" y="138430"/>
                </a:moveTo>
                <a:lnTo>
                  <a:pt x="145666" y="138430"/>
                </a:lnTo>
                <a:lnTo>
                  <a:pt x="145781" y="139700"/>
                </a:lnTo>
                <a:lnTo>
                  <a:pt x="156510" y="139700"/>
                </a:lnTo>
                <a:lnTo>
                  <a:pt x="156510" y="138430"/>
                </a:lnTo>
                <a:close/>
              </a:path>
              <a:path w="192404" h="245109">
                <a:moveTo>
                  <a:pt x="140272" y="99060"/>
                </a:moveTo>
                <a:lnTo>
                  <a:pt x="135799" y="99060"/>
                </a:lnTo>
                <a:lnTo>
                  <a:pt x="136029" y="100330"/>
                </a:lnTo>
                <a:lnTo>
                  <a:pt x="136029" y="101600"/>
                </a:lnTo>
                <a:lnTo>
                  <a:pt x="134775" y="101600"/>
                </a:lnTo>
                <a:lnTo>
                  <a:pt x="134649" y="102870"/>
                </a:lnTo>
                <a:lnTo>
                  <a:pt x="137685" y="102870"/>
                </a:lnTo>
                <a:lnTo>
                  <a:pt x="138743" y="104140"/>
                </a:lnTo>
                <a:lnTo>
                  <a:pt x="140318" y="104140"/>
                </a:lnTo>
                <a:lnTo>
                  <a:pt x="140790" y="105410"/>
                </a:lnTo>
                <a:lnTo>
                  <a:pt x="141215" y="105410"/>
                </a:lnTo>
                <a:lnTo>
                  <a:pt x="141848" y="106680"/>
                </a:lnTo>
                <a:lnTo>
                  <a:pt x="142285" y="106680"/>
                </a:lnTo>
                <a:lnTo>
                  <a:pt x="142561" y="107950"/>
                </a:lnTo>
                <a:lnTo>
                  <a:pt x="140433" y="107950"/>
                </a:lnTo>
                <a:lnTo>
                  <a:pt x="140238" y="109220"/>
                </a:lnTo>
                <a:lnTo>
                  <a:pt x="140744" y="109220"/>
                </a:lnTo>
                <a:lnTo>
                  <a:pt x="142319" y="110490"/>
                </a:lnTo>
                <a:lnTo>
                  <a:pt x="142319" y="111760"/>
                </a:lnTo>
                <a:lnTo>
                  <a:pt x="142043" y="111760"/>
                </a:lnTo>
                <a:lnTo>
                  <a:pt x="142285" y="113030"/>
                </a:lnTo>
                <a:lnTo>
                  <a:pt x="144205" y="113030"/>
                </a:lnTo>
                <a:lnTo>
                  <a:pt x="144527" y="114300"/>
                </a:lnTo>
                <a:lnTo>
                  <a:pt x="143895" y="114300"/>
                </a:lnTo>
                <a:lnTo>
                  <a:pt x="143458" y="115570"/>
                </a:lnTo>
                <a:lnTo>
                  <a:pt x="144044" y="116840"/>
                </a:lnTo>
                <a:lnTo>
                  <a:pt x="145344" y="116840"/>
                </a:lnTo>
                <a:lnTo>
                  <a:pt x="145620" y="118110"/>
                </a:lnTo>
                <a:lnTo>
                  <a:pt x="146011" y="118110"/>
                </a:lnTo>
                <a:lnTo>
                  <a:pt x="145976" y="119380"/>
                </a:lnTo>
                <a:lnTo>
                  <a:pt x="144757" y="119380"/>
                </a:lnTo>
                <a:lnTo>
                  <a:pt x="144286" y="120650"/>
                </a:lnTo>
                <a:lnTo>
                  <a:pt x="145148" y="121920"/>
                </a:lnTo>
                <a:lnTo>
                  <a:pt x="145470" y="121920"/>
                </a:lnTo>
                <a:lnTo>
                  <a:pt x="145735" y="123190"/>
                </a:lnTo>
                <a:lnTo>
                  <a:pt x="145148" y="124460"/>
                </a:lnTo>
                <a:lnTo>
                  <a:pt x="144251" y="124460"/>
                </a:lnTo>
                <a:lnTo>
                  <a:pt x="144205" y="125730"/>
                </a:lnTo>
                <a:lnTo>
                  <a:pt x="144642" y="125730"/>
                </a:lnTo>
                <a:lnTo>
                  <a:pt x="145148" y="127000"/>
                </a:lnTo>
                <a:lnTo>
                  <a:pt x="146609" y="127000"/>
                </a:lnTo>
                <a:lnTo>
                  <a:pt x="146724" y="128270"/>
                </a:lnTo>
                <a:lnTo>
                  <a:pt x="146919" y="128270"/>
                </a:lnTo>
                <a:lnTo>
                  <a:pt x="146885" y="129540"/>
                </a:lnTo>
                <a:lnTo>
                  <a:pt x="146172" y="129540"/>
                </a:lnTo>
                <a:lnTo>
                  <a:pt x="145700" y="130810"/>
                </a:lnTo>
                <a:lnTo>
                  <a:pt x="144757" y="130810"/>
                </a:lnTo>
                <a:lnTo>
                  <a:pt x="144757" y="132080"/>
                </a:lnTo>
                <a:lnTo>
                  <a:pt x="144918" y="132080"/>
                </a:lnTo>
                <a:lnTo>
                  <a:pt x="145148" y="133350"/>
                </a:lnTo>
                <a:lnTo>
                  <a:pt x="147310" y="133350"/>
                </a:lnTo>
                <a:lnTo>
                  <a:pt x="147437" y="134620"/>
                </a:lnTo>
                <a:lnTo>
                  <a:pt x="147747" y="134620"/>
                </a:lnTo>
                <a:lnTo>
                  <a:pt x="147747" y="135890"/>
                </a:lnTo>
                <a:lnTo>
                  <a:pt x="147586" y="135890"/>
                </a:lnTo>
                <a:lnTo>
                  <a:pt x="147437" y="137160"/>
                </a:lnTo>
                <a:lnTo>
                  <a:pt x="146011" y="137160"/>
                </a:lnTo>
                <a:lnTo>
                  <a:pt x="145861" y="138430"/>
                </a:lnTo>
                <a:lnTo>
                  <a:pt x="156475" y="138430"/>
                </a:lnTo>
                <a:lnTo>
                  <a:pt x="156199" y="135890"/>
                </a:lnTo>
                <a:lnTo>
                  <a:pt x="155958" y="134620"/>
                </a:lnTo>
                <a:lnTo>
                  <a:pt x="155728" y="132080"/>
                </a:lnTo>
                <a:lnTo>
                  <a:pt x="155532" y="130810"/>
                </a:lnTo>
                <a:lnTo>
                  <a:pt x="155210" y="127000"/>
                </a:lnTo>
                <a:lnTo>
                  <a:pt x="155141" y="121920"/>
                </a:lnTo>
                <a:lnTo>
                  <a:pt x="154670" y="120650"/>
                </a:lnTo>
                <a:lnTo>
                  <a:pt x="154233" y="119380"/>
                </a:lnTo>
                <a:lnTo>
                  <a:pt x="153761" y="118110"/>
                </a:lnTo>
                <a:lnTo>
                  <a:pt x="152738" y="115570"/>
                </a:lnTo>
                <a:lnTo>
                  <a:pt x="151634" y="114300"/>
                </a:lnTo>
                <a:lnTo>
                  <a:pt x="150461" y="111760"/>
                </a:lnTo>
                <a:lnTo>
                  <a:pt x="149196" y="109220"/>
                </a:lnTo>
                <a:lnTo>
                  <a:pt x="147862" y="107950"/>
                </a:lnTo>
                <a:lnTo>
                  <a:pt x="147195" y="106680"/>
                </a:lnTo>
                <a:lnTo>
                  <a:pt x="145781" y="105410"/>
                </a:lnTo>
                <a:lnTo>
                  <a:pt x="145033" y="104140"/>
                </a:lnTo>
                <a:lnTo>
                  <a:pt x="142756" y="101600"/>
                </a:lnTo>
                <a:lnTo>
                  <a:pt x="141100" y="100330"/>
                </a:lnTo>
                <a:lnTo>
                  <a:pt x="140272" y="99060"/>
                </a:lnTo>
                <a:close/>
              </a:path>
              <a:path w="192404" h="245109">
                <a:moveTo>
                  <a:pt x="101978" y="128270"/>
                </a:moveTo>
                <a:lnTo>
                  <a:pt x="101277" y="128270"/>
                </a:lnTo>
                <a:lnTo>
                  <a:pt x="101231" y="130809"/>
                </a:lnTo>
                <a:lnTo>
                  <a:pt x="101392" y="132079"/>
                </a:lnTo>
                <a:lnTo>
                  <a:pt x="101898" y="134619"/>
                </a:lnTo>
                <a:lnTo>
                  <a:pt x="66318" y="134619"/>
                </a:lnTo>
                <a:lnTo>
                  <a:pt x="64398" y="137159"/>
                </a:lnTo>
                <a:lnTo>
                  <a:pt x="111339" y="137160"/>
                </a:lnTo>
                <a:lnTo>
                  <a:pt x="111926" y="135890"/>
                </a:lnTo>
                <a:lnTo>
                  <a:pt x="112443" y="135890"/>
                </a:lnTo>
                <a:lnTo>
                  <a:pt x="112719" y="134620"/>
                </a:lnTo>
                <a:lnTo>
                  <a:pt x="112869" y="133350"/>
                </a:lnTo>
                <a:lnTo>
                  <a:pt x="112869" y="130810"/>
                </a:lnTo>
                <a:lnTo>
                  <a:pt x="103945" y="130810"/>
                </a:lnTo>
                <a:lnTo>
                  <a:pt x="103358" y="129540"/>
                </a:lnTo>
                <a:lnTo>
                  <a:pt x="102496" y="129540"/>
                </a:lnTo>
                <a:lnTo>
                  <a:pt x="101978" y="128270"/>
                </a:lnTo>
                <a:close/>
              </a:path>
              <a:path w="192404" h="245109">
                <a:moveTo>
                  <a:pt x="94159" y="125729"/>
                </a:moveTo>
                <a:lnTo>
                  <a:pt x="64237" y="125729"/>
                </a:lnTo>
                <a:lnTo>
                  <a:pt x="63604" y="126999"/>
                </a:lnTo>
                <a:lnTo>
                  <a:pt x="64317" y="126999"/>
                </a:lnTo>
                <a:lnTo>
                  <a:pt x="64593" y="128269"/>
                </a:lnTo>
                <a:lnTo>
                  <a:pt x="67261" y="128269"/>
                </a:lnTo>
                <a:lnTo>
                  <a:pt x="66835" y="129539"/>
                </a:lnTo>
                <a:lnTo>
                  <a:pt x="66284" y="129539"/>
                </a:lnTo>
                <a:lnTo>
                  <a:pt x="65502" y="130809"/>
                </a:lnTo>
                <a:lnTo>
                  <a:pt x="64398" y="132079"/>
                </a:lnTo>
                <a:lnTo>
                  <a:pt x="67974" y="132079"/>
                </a:lnTo>
                <a:lnTo>
                  <a:pt x="67778" y="133349"/>
                </a:lnTo>
                <a:lnTo>
                  <a:pt x="66996" y="134619"/>
                </a:lnTo>
                <a:lnTo>
                  <a:pt x="101898" y="134619"/>
                </a:lnTo>
                <a:lnTo>
                  <a:pt x="99702" y="132079"/>
                </a:lnTo>
                <a:lnTo>
                  <a:pt x="98793" y="130809"/>
                </a:lnTo>
                <a:lnTo>
                  <a:pt x="96677" y="128269"/>
                </a:lnTo>
                <a:lnTo>
                  <a:pt x="95458" y="126999"/>
                </a:lnTo>
                <a:lnTo>
                  <a:pt x="94159" y="125729"/>
                </a:lnTo>
                <a:close/>
              </a:path>
              <a:path w="192404" h="245109">
                <a:moveTo>
                  <a:pt x="67974" y="132079"/>
                </a:moveTo>
                <a:lnTo>
                  <a:pt x="65571" y="132079"/>
                </a:lnTo>
                <a:lnTo>
                  <a:pt x="66674" y="133349"/>
                </a:lnTo>
                <a:lnTo>
                  <a:pt x="67537" y="133349"/>
                </a:lnTo>
                <a:lnTo>
                  <a:pt x="67974" y="132079"/>
                </a:lnTo>
                <a:close/>
              </a:path>
              <a:path w="192404" h="245109">
                <a:moveTo>
                  <a:pt x="112788" y="128270"/>
                </a:moveTo>
                <a:lnTo>
                  <a:pt x="107372" y="128270"/>
                </a:lnTo>
                <a:lnTo>
                  <a:pt x="107050" y="129540"/>
                </a:lnTo>
                <a:lnTo>
                  <a:pt x="104221" y="129540"/>
                </a:lnTo>
                <a:lnTo>
                  <a:pt x="104140" y="130810"/>
                </a:lnTo>
                <a:lnTo>
                  <a:pt x="112869" y="130810"/>
                </a:lnTo>
                <a:lnTo>
                  <a:pt x="112788" y="128270"/>
                </a:lnTo>
                <a:close/>
              </a:path>
              <a:path w="192404" h="245109">
                <a:moveTo>
                  <a:pt x="105279" y="128270"/>
                </a:moveTo>
                <a:lnTo>
                  <a:pt x="104888" y="128270"/>
                </a:lnTo>
                <a:lnTo>
                  <a:pt x="104658" y="129540"/>
                </a:lnTo>
                <a:lnTo>
                  <a:pt x="105796" y="129540"/>
                </a:lnTo>
                <a:lnTo>
                  <a:pt x="105279" y="128270"/>
                </a:lnTo>
                <a:close/>
              </a:path>
              <a:path w="192404" h="245109">
                <a:moveTo>
                  <a:pt x="89202" y="121919"/>
                </a:moveTo>
                <a:lnTo>
                  <a:pt x="63926" y="121919"/>
                </a:lnTo>
                <a:lnTo>
                  <a:pt x="63409" y="123189"/>
                </a:lnTo>
                <a:lnTo>
                  <a:pt x="67192" y="123189"/>
                </a:lnTo>
                <a:lnTo>
                  <a:pt x="66674" y="124459"/>
                </a:lnTo>
                <a:lnTo>
                  <a:pt x="65732" y="124459"/>
                </a:lnTo>
                <a:lnTo>
                  <a:pt x="65306" y="125729"/>
                </a:lnTo>
                <a:lnTo>
                  <a:pt x="93492" y="125729"/>
                </a:lnTo>
                <a:lnTo>
                  <a:pt x="92825" y="124459"/>
                </a:lnTo>
                <a:lnTo>
                  <a:pt x="90697" y="123189"/>
                </a:lnTo>
                <a:lnTo>
                  <a:pt x="89202" y="121919"/>
                </a:lnTo>
                <a:close/>
              </a:path>
              <a:path w="192404" h="245109">
                <a:moveTo>
                  <a:pt x="110868" y="120650"/>
                </a:moveTo>
                <a:lnTo>
                  <a:pt x="109844" y="120650"/>
                </a:lnTo>
                <a:lnTo>
                  <a:pt x="110235" y="123190"/>
                </a:lnTo>
                <a:lnTo>
                  <a:pt x="110511" y="123190"/>
                </a:lnTo>
                <a:lnTo>
                  <a:pt x="110431" y="124460"/>
                </a:lnTo>
                <a:lnTo>
                  <a:pt x="108395" y="124460"/>
                </a:lnTo>
                <a:lnTo>
                  <a:pt x="108039" y="125730"/>
                </a:lnTo>
                <a:lnTo>
                  <a:pt x="114444" y="125730"/>
                </a:lnTo>
                <a:lnTo>
                  <a:pt x="112834" y="123190"/>
                </a:lnTo>
                <a:lnTo>
                  <a:pt x="111891" y="121920"/>
                </a:lnTo>
                <a:lnTo>
                  <a:pt x="110868" y="120650"/>
                </a:lnTo>
                <a:close/>
              </a:path>
              <a:path w="192404" h="245109">
                <a:moveTo>
                  <a:pt x="65145" y="123189"/>
                </a:moveTo>
                <a:lnTo>
                  <a:pt x="62822" y="123189"/>
                </a:lnTo>
                <a:lnTo>
                  <a:pt x="62190" y="124459"/>
                </a:lnTo>
                <a:lnTo>
                  <a:pt x="64283" y="124459"/>
                </a:lnTo>
                <a:lnTo>
                  <a:pt x="65145" y="123189"/>
                </a:lnTo>
                <a:close/>
              </a:path>
              <a:path w="192404" h="245109">
                <a:moveTo>
                  <a:pt x="65367" y="110609"/>
                </a:moveTo>
                <a:lnTo>
                  <a:pt x="65617" y="111759"/>
                </a:lnTo>
                <a:lnTo>
                  <a:pt x="65893" y="111759"/>
                </a:lnTo>
                <a:lnTo>
                  <a:pt x="66123" y="113029"/>
                </a:lnTo>
                <a:lnTo>
                  <a:pt x="66249" y="116839"/>
                </a:lnTo>
                <a:lnTo>
                  <a:pt x="66042" y="118109"/>
                </a:lnTo>
                <a:lnTo>
                  <a:pt x="65651" y="119379"/>
                </a:lnTo>
                <a:lnTo>
                  <a:pt x="65421" y="119379"/>
                </a:lnTo>
                <a:lnTo>
                  <a:pt x="64754" y="120649"/>
                </a:lnTo>
                <a:lnTo>
                  <a:pt x="64352" y="121919"/>
                </a:lnTo>
                <a:lnTo>
                  <a:pt x="80279" y="121919"/>
                </a:lnTo>
                <a:lnTo>
                  <a:pt x="79888" y="120649"/>
                </a:lnTo>
                <a:lnTo>
                  <a:pt x="79416" y="119379"/>
                </a:lnTo>
                <a:lnTo>
                  <a:pt x="78784" y="118109"/>
                </a:lnTo>
                <a:lnTo>
                  <a:pt x="71792" y="118109"/>
                </a:lnTo>
                <a:lnTo>
                  <a:pt x="71596" y="116839"/>
                </a:lnTo>
                <a:lnTo>
                  <a:pt x="70918" y="115569"/>
                </a:lnTo>
                <a:lnTo>
                  <a:pt x="70492" y="114299"/>
                </a:lnTo>
                <a:lnTo>
                  <a:pt x="67537" y="114299"/>
                </a:lnTo>
                <a:lnTo>
                  <a:pt x="66720" y="111759"/>
                </a:lnTo>
                <a:lnTo>
                  <a:pt x="65367" y="110609"/>
                </a:lnTo>
                <a:close/>
              </a:path>
              <a:path w="192404" h="245109">
                <a:moveTo>
                  <a:pt x="87753" y="120649"/>
                </a:moveTo>
                <a:lnTo>
                  <a:pt x="81187" y="120649"/>
                </a:lnTo>
                <a:lnTo>
                  <a:pt x="80716" y="121919"/>
                </a:lnTo>
                <a:lnTo>
                  <a:pt x="88501" y="121919"/>
                </a:lnTo>
                <a:lnTo>
                  <a:pt x="87753" y="120649"/>
                </a:lnTo>
                <a:close/>
              </a:path>
              <a:path w="192404" h="245109">
                <a:moveTo>
                  <a:pt x="82406" y="118109"/>
                </a:moveTo>
                <a:lnTo>
                  <a:pt x="82084" y="119379"/>
                </a:lnTo>
                <a:lnTo>
                  <a:pt x="81854" y="120649"/>
                </a:lnTo>
                <a:lnTo>
                  <a:pt x="83544" y="120649"/>
                </a:lnTo>
                <a:lnTo>
                  <a:pt x="82406" y="118109"/>
                </a:lnTo>
                <a:close/>
              </a:path>
              <a:path w="192404" h="245109">
                <a:moveTo>
                  <a:pt x="39271" y="114299"/>
                </a:moveTo>
                <a:lnTo>
                  <a:pt x="38914" y="114299"/>
                </a:lnTo>
                <a:lnTo>
                  <a:pt x="37937" y="115569"/>
                </a:lnTo>
                <a:lnTo>
                  <a:pt x="37155" y="116839"/>
                </a:lnTo>
                <a:lnTo>
                  <a:pt x="35142" y="118109"/>
                </a:lnTo>
                <a:lnTo>
                  <a:pt x="34429" y="118853"/>
                </a:lnTo>
                <a:lnTo>
                  <a:pt x="34119" y="119379"/>
                </a:lnTo>
                <a:lnTo>
                  <a:pt x="37189" y="119379"/>
                </a:lnTo>
                <a:lnTo>
                  <a:pt x="37580" y="118109"/>
                </a:lnTo>
                <a:lnTo>
                  <a:pt x="38650" y="115569"/>
                </a:lnTo>
                <a:lnTo>
                  <a:pt x="39271" y="114299"/>
                </a:lnTo>
                <a:close/>
              </a:path>
              <a:path w="192404" h="245109">
                <a:moveTo>
                  <a:pt x="76461" y="114299"/>
                </a:moveTo>
                <a:lnTo>
                  <a:pt x="73712" y="114299"/>
                </a:lnTo>
                <a:lnTo>
                  <a:pt x="73241" y="115569"/>
                </a:lnTo>
                <a:lnTo>
                  <a:pt x="72654" y="116839"/>
                </a:lnTo>
                <a:lnTo>
                  <a:pt x="71941" y="118109"/>
                </a:lnTo>
                <a:lnTo>
                  <a:pt x="78784" y="118109"/>
                </a:lnTo>
                <a:lnTo>
                  <a:pt x="77956" y="116839"/>
                </a:lnTo>
                <a:lnTo>
                  <a:pt x="77484" y="115569"/>
                </a:lnTo>
                <a:lnTo>
                  <a:pt x="76461" y="114299"/>
                </a:lnTo>
                <a:close/>
              </a:path>
              <a:path w="192404" h="245109">
                <a:moveTo>
                  <a:pt x="47056" y="41909"/>
                </a:moveTo>
                <a:lnTo>
                  <a:pt x="38408" y="41909"/>
                </a:lnTo>
                <a:lnTo>
                  <a:pt x="38132" y="43179"/>
                </a:lnTo>
                <a:lnTo>
                  <a:pt x="37189" y="46989"/>
                </a:lnTo>
                <a:lnTo>
                  <a:pt x="36833" y="48259"/>
                </a:lnTo>
                <a:lnTo>
                  <a:pt x="36442" y="48259"/>
                </a:lnTo>
                <a:lnTo>
                  <a:pt x="35970" y="49529"/>
                </a:lnTo>
                <a:lnTo>
                  <a:pt x="35464" y="50799"/>
                </a:lnTo>
                <a:lnTo>
                  <a:pt x="34475" y="50799"/>
                </a:lnTo>
                <a:lnTo>
                  <a:pt x="33728" y="52069"/>
                </a:lnTo>
                <a:lnTo>
                  <a:pt x="32394" y="52069"/>
                </a:lnTo>
                <a:lnTo>
                  <a:pt x="30738" y="53339"/>
                </a:lnTo>
                <a:lnTo>
                  <a:pt x="27277" y="53339"/>
                </a:lnTo>
                <a:lnTo>
                  <a:pt x="27357" y="55879"/>
                </a:lnTo>
                <a:lnTo>
                  <a:pt x="27484" y="58419"/>
                </a:lnTo>
                <a:lnTo>
                  <a:pt x="27576" y="60959"/>
                </a:lnTo>
                <a:lnTo>
                  <a:pt x="27696" y="67309"/>
                </a:lnTo>
                <a:lnTo>
                  <a:pt x="27581" y="69849"/>
                </a:lnTo>
                <a:lnTo>
                  <a:pt x="27242" y="73659"/>
                </a:lnTo>
                <a:lnTo>
                  <a:pt x="26771" y="76199"/>
                </a:lnTo>
                <a:lnTo>
                  <a:pt x="26380" y="77469"/>
                </a:lnTo>
                <a:lnTo>
                  <a:pt x="25908" y="80009"/>
                </a:lnTo>
                <a:lnTo>
                  <a:pt x="25356" y="81279"/>
                </a:lnTo>
                <a:lnTo>
                  <a:pt x="24022" y="85089"/>
                </a:lnTo>
                <a:lnTo>
                  <a:pt x="23666" y="86359"/>
                </a:lnTo>
                <a:lnTo>
                  <a:pt x="23229" y="87629"/>
                </a:lnTo>
                <a:lnTo>
                  <a:pt x="22205" y="88899"/>
                </a:lnTo>
                <a:lnTo>
                  <a:pt x="21734" y="90169"/>
                </a:lnTo>
                <a:lnTo>
                  <a:pt x="21113" y="91439"/>
                </a:lnTo>
                <a:lnTo>
                  <a:pt x="20952" y="91439"/>
                </a:lnTo>
                <a:lnTo>
                  <a:pt x="20837" y="92709"/>
                </a:lnTo>
                <a:lnTo>
                  <a:pt x="20917" y="93979"/>
                </a:lnTo>
                <a:lnTo>
                  <a:pt x="21584" y="97789"/>
                </a:lnTo>
                <a:lnTo>
                  <a:pt x="21308" y="100329"/>
                </a:lnTo>
                <a:lnTo>
                  <a:pt x="21665" y="101599"/>
                </a:lnTo>
                <a:lnTo>
                  <a:pt x="21975" y="102869"/>
                </a:lnTo>
                <a:lnTo>
                  <a:pt x="23390" y="111759"/>
                </a:lnTo>
                <a:lnTo>
                  <a:pt x="23746" y="113029"/>
                </a:lnTo>
                <a:lnTo>
                  <a:pt x="23390" y="113029"/>
                </a:lnTo>
                <a:lnTo>
                  <a:pt x="22723" y="114299"/>
                </a:lnTo>
                <a:lnTo>
                  <a:pt x="36879" y="114299"/>
                </a:lnTo>
                <a:lnTo>
                  <a:pt x="37822" y="111759"/>
                </a:lnTo>
                <a:lnTo>
                  <a:pt x="38328" y="111759"/>
                </a:lnTo>
                <a:lnTo>
                  <a:pt x="38880" y="110489"/>
                </a:lnTo>
                <a:lnTo>
                  <a:pt x="39466" y="110489"/>
                </a:lnTo>
                <a:lnTo>
                  <a:pt x="40731" y="109219"/>
                </a:lnTo>
                <a:lnTo>
                  <a:pt x="42146" y="107949"/>
                </a:lnTo>
                <a:lnTo>
                  <a:pt x="43721" y="106679"/>
                </a:lnTo>
                <a:lnTo>
                  <a:pt x="38845" y="106679"/>
                </a:lnTo>
                <a:lnTo>
                  <a:pt x="38880" y="105409"/>
                </a:lnTo>
                <a:lnTo>
                  <a:pt x="39075" y="104139"/>
                </a:lnTo>
                <a:lnTo>
                  <a:pt x="39236" y="104139"/>
                </a:lnTo>
                <a:lnTo>
                  <a:pt x="39742" y="101599"/>
                </a:lnTo>
                <a:lnTo>
                  <a:pt x="40651" y="99059"/>
                </a:lnTo>
                <a:lnTo>
                  <a:pt x="41283" y="97789"/>
                </a:lnTo>
                <a:lnTo>
                  <a:pt x="41628" y="97789"/>
                </a:lnTo>
                <a:lnTo>
                  <a:pt x="42456" y="96519"/>
                </a:lnTo>
                <a:lnTo>
                  <a:pt x="42928" y="96519"/>
                </a:lnTo>
                <a:lnTo>
                  <a:pt x="43399" y="95249"/>
                </a:lnTo>
                <a:lnTo>
                  <a:pt x="41007" y="95249"/>
                </a:lnTo>
                <a:lnTo>
                  <a:pt x="40731" y="93979"/>
                </a:lnTo>
                <a:lnTo>
                  <a:pt x="40375" y="93979"/>
                </a:lnTo>
                <a:lnTo>
                  <a:pt x="39938" y="92709"/>
                </a:lnTo>
                <a:lnTo>
                  <a:pt x="39351" y="88899"/>
                </a:lnTo>
                <a:lnTo>
                  <a:pt x="39190" y="88899"/>
                </a:lnTo>
                <a:lnTo>
                  <a:pt x="39075" y="87629"/>
                </a:lnTo>
                <a:lnTo>
                  <a:pt x="38995" y="82549"/>
                </a:lnTo>
                <a:lnTo>
                  <a:pt x="39627" y="80009"/>
                </a:lnTo>
                <a:lnTo>
                  <a:pt x="39984" y="78739"/>
                </a:lnTo>
                <a:lnTo>
                  <a:pt x="40455" y="74929"/>
                </a:lnTo>
                <a:lnTo>
                  <a:pt x="40530" y="73659"/>
                </a:lnTo>
                <a:lnTo>
                  <a:pt x="40490" y="67309"/>
                </a:lnTo>
                <a:lnTo>
                  <a:pt x="40294" y="66039"/>
                </a:lnTo>
                <a:lnTo>
                  <a:pt x="40409" y="59689"/>
                </a:lnTo>
                <a:lnTo>
                  <a:pt x="40570" y="59689"/>
                </a:lnTo>
                <a:lnTo>
                  <a:pt x="41076" y="57149"/>
                </a:lnTo>
                <a:lnTo>
                  <a:pt x="41398" y="55879"/>
                </a:lnTo>
                <a:lnTo>
                  <a:pt x="42146" y="54609"/>
                </a:lnTo>
                <a:lnTo>
                  <a:pt x="42974" y="53339"/>
                </a:lnTo>
                <a:lnTo>
                  <a:pt x="43917" y="50799"/>
                </a:lnTo>
                <a:lnTo>
                  <a:pt x="46861" y="43179"/>
                </a:lnTo>
                <a:lnTo>
                  <a:pt x="47056" y="41909"/>
                </a:lnTo>
                <a:close/>
              </a:path>
              <a:path w="192404" h="245109">
                <a:moveTo>
                  <a:pt x="69388" y="110489"/>
                </a:moveTo>
                <a:lnTo>
                  <a:pt x="68951" y="111759"/>
                </a:lnTo>
                <a:lnTo>
                  <a:pt x="68721" y="111759"/>
                </a:lnTo>
                <a:lnTo>
                  <a:pt x="68480" y="113029"/>
                </a:lnTo>
                <a:lnTo>
                  <a:pt x="67974" y="114299"/>
                </a:lnTo>
                <a:lnTo>
                  <a:pt x="70492" y="114299"/>
                </a:lnTo>
                <a:lnTo>
                  <a:pt x="69975" y="113029"/>
                </a:lnTo>
                <a:lnTo>
                  <a:pt x="69388" y="110489"/>
                </a:lnTo>
                <a:close/>
              </a:path>
              <a:path w="192404" h="245109">
                <a:moveTo>
                  <a:pt x="75242" y="113029"/>
                </a:moveTo>
                <a:lnTo>
                  <a:pt x="74506" y="113029"/>
                </a:lnTo>
                <a:lnTo>
                  <a:pt x="74069" y="114299"/>
                </a:lnTo>
                <a:lnTo>
                  <a:pt x="75874" y="114299"/>
                </a:lnTo>
                <a:lnTo>
                  <a:pt x="75242" y="113029"/>
                </a:lnTo>
                <a:close/>
              </a:path>
              <a:path w="192404" h="245109">
                <a:moveTo>
                  <a:pt x="64237" y="107949"/>
                </a:moveTo>
                <a:lnTo>
                  <a:pt x="65226" y="110489"/>
                </a:lnTo>
                <a:lnTo>
                  <a:pt x="65367" y="110609"/>
                </a:lnTo>
                <a:lnTo>
                  <a:pt x="65030" y="109219"/>
                </a:lnTo>
                <a:lnTo>
                  <a:pt x="64237" y="107949"/>
                </a:lnTo>
                <a:close/>
              </a:path>
              <a:path w="192404" h="245109">
                <a:moveTo>
                  <a:pt x="48988" y="100329"/>
                </a:moveTo>
                <a:lnTo>
                  <a:pt x="43399" y="100329"/>
                </a:lnTo>
                <a:lnTo>
                  <a:pt x="42732" y="101599"/>
                </a:lnTo>
                <a:lnTo>
                  <a:pt x="41237" y="102869"/>
                </a:lnTo>
                <a:lnTo>
                  <a:pt x="39662" y="105409"/>
                </a:lnTo>
                <a:lnTo>
                  <a:pt x="38845" y="106679"/>
                </a:lnTo>
                <a:lnTo>
                  <a:pt x="44538" y="106679"/>
                </a:lnTo>
                <a:lnTo>
                  <a:pt x="45412" y="105409"/>
                </a:lnTo>
                <a:lnTo>
                  <a:pt x="50322" y="105409"/>
                </a:lnTo>
                <a:lnTo>
                  <a:pt x="49966" y="104139"/>
                </a:lnTo>
                <a:lnTo>
                  <a:pt x="49655" y="102869"/>
                </a:lnTo>
                <a:lnTo>
                  <a:pt x="49460" y="101599"/>
                </a:lnTo>
                <a:lnTo>
                  <a:pt x="48988" y="100329"/>
                </a:lnTo>
                <a:close/>
              </a:path>
              <a:path w="192404" h="245109">
                <a:moveTo>
                  <a:pt x="47171" y="97789"/>
                </a:moveTo>
                <a:lnTo>
                  <a:pt x="47022" y="97789"/>
                </a:lnTo>
                <a:lnTo>
                  <a:pt x="46504" y="99059"/>
                </a:lnTo>
                <a:lnTo>
                  <a:pt x="44664" y="100329"/>
                </a:lnTo>
                <a:lnTo>
                  <a:pt x="48712" y="100329"/>
                </a:lnTo>
                <a:lnTo>
                  <a:pt x="47999" y="99059"/>
                </a:lnTo>
                <a:lnTo>
                  <a:pt x="47608" y="99059"/>
                </a:lnTo>
                <a:lnTo>
                  <a:pt x="47171" y="97789"/>
                </a:lnTo>
                <a:close/>
              </a:path>
              <a:path w="192404" h="245109">
                <a:moveTo>
                  <a:pt x="130176" y="91440"/>
                </a:moveTo>
                <a:lnTo>
                  <a:pt x="126519" y="91440"/>
                </a:lnTo>
                <a:lnTo>
                  <a:pt x="126438" y="92710"/>
                </a:lnTo>
                <a:lnTo>
                  <a:pt x="126795" y="92710"/>
                </a:lnTo>
                <a:lnTo>
                  <a:pt x="126944" y="93980"/>
                </a:lnTo>
                <a:lnTo>
                  <a:pt x="129026" y="93980"/>
                </a:lnTo>
                <a:lnTo>
                  <a:pt x="129233" y="95250"/>
                </a:lnTo>
                <a:lnTo>
                  <a:pt x="130486" y="95250"/>
                </a:lnTo>
                <a:lnTo>
                  <a:pt x="131981" y="96520"/>
                </a:lnTo>
                <a:lnTo>
                  <a:pt x="132062" y="99060"/>
                </a:lnTo>
                <a:lnTo>
                  <a:pt x="139444" y="99060"/>
                </a:lnTo>
                <a:lnTo>
                  <a:pt x="135914" y="96520"/>
                </a:lnTo>
                <a:lnTo>
                  <a:pt x="132142" y="92710"/>
                </a:lnTo>
                <a:lnTo>
                  <a:pt x="130176" y="91440"/>
                </a:lnTo>
                <a:close/>
              </a:path>
              <a:path w="192404" h="245109">
                <a:moveTo>
                  <a:pt x="46976" y="90169"/>
                </a:moveTo>
                <a:lnTo>
                  <a:pt x="45090" y="90169"/>
                </a:lnTo>
                <a:lnTo>
                  <a:pt x="43319" y="92709"/>
                </a:lnTo>
                <a:lnTo>
                  <a:pt x="41122" y="95249"/>
                </a:lnTo>
                <a:lnTo>
                  <a:pt x="44503" y="95249"/>
                </a:lnTo>
                <a:lnTo>
                  <a:pt x="45136" y="93979"/>
                </a:lnTo>
                <a:lnTo>
                  <a:pt x="48045" y="93979"/>
                </a:lnTo>
                <a:lnTo>
                  <a:pt x="47413" y="91439"/>
                </a:lnTo>
                <a:lnTo>
                  <a:pt x="47171" y="91439"/>
                </a:lnTo>
                <a:lnTo>
                  <a:pt x="46976" y="90169"/>
                </a:lnTo>
                <a:close/>
              </a:path>
              <a:path w="192404" h="245109">
                <a:moveTo>
                  <a:pt x="107245" y="92710"/>
                </a:moveTo>
                <a:lnTo>
                  <a:pt x="80359" y="92709"/>
                </a:lnTo>
                <a:lnTo>
                  <a:pt x="83027" y="93979"/>
                </a:lnTo>
                <a:lnTo>
                  <a:pt x="105486" y="93980"/>
                </a:lnTo>
                <a:lnTo>
                  <a:pt x="107245" y="92710"/>
                </a:lnTo>
                <a:close/>
              </a:path>
              <a:path w="192404" h="245109">
                <a:moveTo>
                  <a:pt x="82797" y="91439"/>
                </a:moveTo>
                <a:lnTo>
                  <a:pt x="74299" y="91439"/>
                </a:lnTo>
                <a:lnTo>
                  <a:pt x="76817" y="92709"/>
                </a:lnTo>
                <a:lnTo>
                  <a:pt x="85821" y="92709"/>
                </a:lnTo>
                <a:lnTo>
                  <a:pt x="82797" y="91439"/>
                </a:lnTo>
                <a:close/>
              </a:path>
              <a:path w="192404" h="245109">
                <a:moveTo>
                  <a:pt x="114364" y="91440"/>
                </a:moveTo>
                <a:lnTo>
                  <a:pt x="104336" y="91440"/>
                </a:lnTo>
                <a:lnTo>
                  <a:pt x="103002" y="92710"/>
                </a:lnTo>
                <a:lnTo>
                  <a:pt x="112593" y="92710"/>
                </a:lnTo>
                <a:lnTo>
                  <a:pt x="114364" y="91440"/>
                </a:lnTo>
                <a:close/>
              </a:path>
              <a:path w="192404" h="245109">
                <a:moveTo>
                  <a:pt x="76817" y="90169"/>
                </a:moveTo>
                <a:lnTo>
                  <a:pt x="62868" y="90169"/>
                </a:lnTo>
                <a:lnTo>
                  <a:pt x="64904" y="91439"/>
                </a:lnTo>
                <a:lnTo>
                  <a:pt x="80796" y="91439"/>
                </a:lnTo>
                <a:lnTo>
                  <a:pt x="76817" y="90169"/>
                </a:lnTo>
                <a:close/>
              </a:path>
              <a:path w="192404" h="245109">
                <a:moveTo>
                  <a:pt x="117940" y="90170"/>
                </a:moveTo>
                <a:lnTo>
                  <a:pt x="110868" y="90170"/>
                </a:lnTo>
                <a:lnTo>
                  <a:pt x="108234" y="91440"/>
                </a:lnTo>
                <a:lnTo>
                  <a:pt x="116181" y="91440"/>
                </a:lnTo>
                <a:lnTo>
                  <a:pt x="117940" y="90170"/>
                </a:lnTo>
                <a:close/>
              </a:path>
              <a:path w="192404" h="245109">
                <a:moveTo>
                  <a:pt x="124426" y="88900"/>
                </a:moveTo>
                <a:lnTo>
                  <a:pt x="120504" y="88900"/>
                </a:lnTo>
                <a:lnTo>
                  <a:pt x="121321" y="90170"/>
                </a:lnTo>
                <a:lnTo>
                  <a:pt x="123011" y="90170"/>
                </a:lnTo>
                <a:lnTo>
                  <a:pt x="122942" y="91440"/>
                </a:lnTo>
                <a:lnTo>
                  <a:pt x="128209" y="91440"/>
                </a:lnTo>
                <a:lnTo>
                  <a:pt x="126358" y="90170"/>
                </a:lnTo>
                <a:lnTo>
                  <a:pt x="124426" y="88900"/>
                </a:lnTo>
                <a:close/>
              </a:path>
              <a:path w="192404" h="245109">
                <a:moveTo>
                  <a:pt x="46780" y="88899"/>
                </a:moveTo>
                <a:lnTo>
                  <a:pt x="46309" y="88899"/>
                </a:lnTo>
                <a:lnTo>
                  <a:pt x="45803" y="90169"/>
                </a:lnTo>
                <a:lnTo>
                  <a:pt x="46826" y="90169"/>
                </a:lnTo>
                <a:lnTo>
                  <a:pt x="46780" y="88899"/>
                </a:lnTo>
                <a:close/>
              </a:path>
              <a:path w="192404" h="245109">
                <a:moveTo>
                  <a:pt x="68917" y="87629"/>
                </a:moveTo>
                <a:lnTo>
                  <a:pt x="52323" y="87629"/>
                </a:lnTo>
                <a:lnTo>
                  <a:pt x="51656" y="88899"/>
                </a:lnTo>
                <a:lnTo>
                  <a:pt x="51932" y="90169"/>
                </a:lnTo>
                <a:lnTo>
                  <a:pt x="74851" y="90169"/>
                </a:lnTo>
                <a:lnTo>
                  <a:pt x="72884" y="88899"/>
                </a:lnTo>
                <a:lnTo>
                  <a:pt x="68917" y="87629"/>
                </a:lnTo>
                <a:close/>
              </a:path>
              <a:path w="192404" h="245109">
                <a:moveTo>
                  <a:pt x="120504" y="88900"/>
                </a:moveTo>
                <a:lnTo>
                  <a:pt x="115744" y="88900"/>
                </a:lnTo>
                <a:lnTo>
                  <a:pt x="112121" y="90170"/>
                </a:lnTo>
                <a:lnTo>
                  <a:pt x="120102" y="90170"/>
                </a:lnTo>
                <a:lnTo>
                  <a:pt x="120504" y="88900"/>
                </a:lnTo>
                <a:close/>
              </a:path>
              <a:path w="192404" h="245109">
                <a:moveTo>
                  <a:pt x="56256" y="86359"/>
                </a:moveTo>
                <a:lnTo>
                  <a:pt x="53231" y="86359"/>
                </a:lnTo>
                <a:lnTo>
                  <a:pt x="52840" y="87629"/>
                </a:lnTo>
                <a:lnTo>
                  <a:pt x="56612" y="87629"/>
                </a:lnTo>
                <a:lnTo>
                  <a:pt x="56256" y="86359"/>
                </a:lnTo>
                <a:close/>
              </a:path>
              <a:path w="192404" h="245109">
                <a:moveTo>
                  <a:pt x="50759" y="49529"/>
                </a:moveTo>
                <a:lnTo>
                  <a:pt x="49414" y="49529"/>
                </a:lnTo>
                <a:lnTo>
                  <a:pt x="49494" y="53339"/>
                </a:lnTo>
                <a:lnTo>
                  <a:pt x="49299" y="53339"/>
                </a:lnTo>
                <a:lnTo>
                  <a:pt x="48586" y="55879"/>
                </a:lnTo>
                <a:lnTo>
                  <a:pt x="48471" y="57149"/>
                </a:lnTo>
                <a:lnTo>
                  <a:pt x="48747" y="58419"/>
                </a:lnTo>
                <a:lnTo>
                  <a:pt x="50011" y="58419"/>
                </a:lnTo>
                <a:lnTo>
                  <a:pt x="50011" y="60959"/>
                </a:lnTo>
                <a:lnTo>
                  <a:pt x="49655" y="63499"/>
                </a:lnTo>
                <a:lnTo>
                  <a:pt x="49264" y="64769"/>
                </a:lnTo>
                <a:lnTo>
                  <a:pt x="48908" y="66039"/>
                </a:lnTo>
                <a:lnTo>
                  <a:pt x="48793" y="67309"/>
                </a:lnTo>
                <a:lnTo>
                  <a:pt x="49138" y="67309"/>
                </a:lnTo>
                <a:lnTo>
                  <a:pt x="49540" y="68579"/>
                </a:lnTo>
                <a:lnTo>
                  <a:pt x="50678" y="68579"/>
                </a:lnTo>
                <a:lnTo>
                  <a:pt x="50632" y="71119"/>
                </a:lnTo>
                <a:lnTo>
                  <a:pt x="50437" y="71119"/>
                </a:lnTo>
                <a:lnTo>
                  <a:pt x="50276" y="72389"/>
                </a:lnTo>
                <a:lnTo>
                  <a:pt x="49770" y="72389"/>
                </a:lnTo>
                <a:lnTo>
                  <a:pt x="49414" y="73659"/>
                </a:lnTo>
                <a:lnTo>
                  <a:pt x="48390" y="73659"/>
                </a:lnTo>
                <a:lnTo>
                  <a:pt x="48390" y="74929"/>
                </a:lnTo>
                <a:lnTo>
                  <a:pt x="48712" y="74929"/>
                </a:lnTo>
                <a:lnTo>
                  <a:pt x="48908" y="76199"/>
                </a:lnTo>
                <a:lnTo>
                  <a:pt x="51897" y="76199"/>
                </a:lnTo>
                <a:lnTo>
                  <a:pt x="51736" y="77469"/>
                </a:lnTo>
                <a:lnTo>
                  <a:pt x="51150" y="77469"/>
                </a:lnTo>
                <a:lnTo>
                  <a:pt x="50598" y="78739"/>
                </a:lnTo>
                <a:lnTo>
                  <a:pt x="50276" y="78739"/>
                </a:lnTo>
                <a:lnTo>
                  <a:pt x="49460" y="80009"/>
                </a:lnTo>
                <a:lnTo>
                  <a:pt x="49736" y="80009"/>
                </a:lnTo>
                <a:lnTo>
                  <a:pt x="50356" y="81279"/>
                </a:lnTo>
                <a:lnTo>
                  <a:pt x="51265" y="81279"/>
                </a:lnTo>
                <a:lnTo>
                  <a:pt x="52449" y="82549"/>
                </a:lnTo>
                <a:lnTo>
                  <a:pt x="51495" y="82549"/>
                </a:lnTo>
                <a:lnTo>
                  <a:pt x="51023" y="83819"/>
                </a:lnTo>
                <a:lnTo>
                  <a:pt x="50517" y="83819"/>
                </a:lnTo>
                <a:lnTo>
                  <a:pt x="49931" y="85089"/>
                </a:lnTo>
                <a:lnTo>
                  <a:pt x="53933" y="85089"/>
                </a:lnTo>
                <a:lnTo>
                  <a:pt x="53542" y="86359"/>
                </a:lnTo>
                <a:lnTo>
                  <a:pt x="55945" y="86359"/>
                </a:lnTo>
                <a:lnTo>
                  <a:pt x="55669" y="85089"/>
                </a:lnTo>
                <a:lnTo>
                  <a:pt x="55198" y="83819"/>
                </a:lnTo>
                <a:lnTo>
                  <a:pt x="54726" y="81279"/>
                </a:lnTo>
                <a:lnTo>
                  <a:pt x="54450" y="80009"/>
                </a:lnTo>
                <a:lnTo>
                  <a:pt x="54209" y="78739"/>
                </a:lnTo>
                <a:lnTo>
                  <a:pt x="53312" y="74929"/>
                </a:lnTo>
                <a:lnTo>
                  <a:pt x="53036" y="73659"/>
                </a:lnTo>
                <a:lnTo>
                  <a:pt x="52794" y="72389"/>
                </a:lnTo>
                <a:lnTo>
                  <a:pt x="51932" y="64769"/>
                </a:lnTo>
                <a:lnTo>
                  <a:pt x="51265" y="55879"/>
                </a:lnTo>
                <a:lnTo>
                  <a:pt x="51023" y="53339"/>
                </a:lnTo>
                <a:lnTo>
                  <a:pt x="50759" y="49529"/>
                </a:lnTo>
                <a:close/>
              </a:path>
              <a:path w="192404" h="245109">
                <a:moveTo>
                  <a:pt x="31612" y="46989"/>
                </a:moveTo>
                <a:lnTo>
                  <a:pt x="17260" y="46989"/>
                </a:lnTo>
                <a:lnTo>
                  <a:pt x="16433" y="49529"/>
                </a:lnTo>
                <a:lnTo>
                  <a:pt x="14823" y="52069"/>
                </a:lnTo>
                <a:lnTo>
                  <a:pt x="13477" y="53339"/>
                </a:lnTo>
                <a:lnTo>
                  <a:pt x="13006" y="53339"/>
                </a:lnTo>
                <a:lnTo>
                  <a:pt x="11994" y="54609"/>
                </a:lnTo>
                <a:lnTo>
                  <a:pt x="10890" y="55879"/>
                </a:lnTo>
                <a:lnTo>
                  <a:pt x="10257" y="57149"/>
                </a:lnTo>
                <a:lnTo>
                  <a:pt x="12385" y="57149"/>
                </a:lnTo>
                <a:lnTo>
                  <a:pt x="12776" y="55879"/>
                </a:lnTo>
                <a:lnTo>
                  <a:pt x="14386" y="55879"/>
                </a:lnTo>
                <a:lnTo>
                  <a:pt x="16594" y="53339"/>
                </a:lnTo>
                <a:lnTo>
                  <a:pt x="17456" y="52069"/>
                </a:lnTo>
                <a:lnTo>
                  <a:pt x="18675" y="52069"/>
                </a:lnTo>
                <a:lnTo>
                  <a:pt x="19572" y="50799"/>
                </a:lnTo>
                <a:lnTo>
                  <a:pt x="21423" y="50799"/>
                </a:lnTo>
                <a:lnTo>
                  <a:pt x="23309" y="49529"/>
                </a:lnTo>
                <a:lnTo>
                  <a:pt x="26184" y="49529"/>
                </a:lnTo>
                <a:lnTo>
                  <a:pt x="28070" y="48259"/>
                </a:lnTo>
                <a:lnTo>
                  <a:pt x="30784" y="48259"/>
                </a:lnTo>
                <a:lnTo>
                  <a:pt x="31612" y="46989"/>
                </a:lnTo>
                <a:close/>
              </a:path>
              <a:path w="192404" h="245109">
                <a:moveTo>
                  <a:pt x="7934" y="50799"/>
                </a:moveTo>
                <a:lnTo>
                  <a:pt x="701" y="50799"/>
                </a:lnTo>
                <a:lnTo>
                  <a:pt x="1218" y="52069"/>
                </a:lnTo>
                <a:lnTo>
                  <a:pt x="7233" y="52069"/>
                </a:lnTo>
                <a:lnTo>
                  <a:pt x="7934" y="50799"/>
                </a:lnTo>
                <a:close/>
              </a:path>
              <a:path w="192404" h="245109">
                <a:moveTo>
                  <a:pt x="11913" y="48259"/>
                </a:moveTo>
                <a:lnTo>
                  <a:pt x="1172" y="48259"/>
                </a:lnTo>
                <a:lnTo>
                  <a:pt x="356" y="49529"/>
                </a:lnTo>
                <a:lnTo>
                  <a:pt x="34" y="49529"/>
                </a:lnTo>
                <a:lnTo>
                  <a:pt x="0" y="50799"/>
                </a:lnTo>
                <a:lnTo>
                  <a:pt x="8647" y="50799"/>
                </a:lnTo>
                <a:lnTo>
                  <a:pt x="9981" y="49529"/>
                </a:lnTo>
                <a:lnTo>
                  <a:pt x="11913" y="48259"/>
                </a:lnTo>
                <a:close/>
              </a:path>
              <a:path w="192404" h="245109">
                <a:moveTo>
                  <a:pt x="49494" y="41909"/>
                </a:moveTo>
                <a:lnTo>
                  <a:pt x="47378" y="41909"/>
                </a:lnTo>
                <a:lnTo>
                  <a:pt x="47608" y="43179"/>
                </a:lnTo>
                <a:lnTo>
                  <a:pt x="47804" y="43179"/>
                </a:lnTo>
                <a:lnTo>
                  <a:pt x="47965" y="44449"/>
                </a:lnTo>
                <a:lnTo>
                  <a:pt x="48080" y="45719"/>
                </a:lnTo>
                <a:lnTo>
                  <a:pt x="47884" y="46989"/>
                </a:lnTo>
                <a:lnTo>
                  <a:pt x="47689" y="46989"/>
                </a:lnTo>
                <a:lnTo>
                  <a:pt x="47447" y="48259"/>
                </a:lnTo>
                <a:lnTo>
                  <a:pt x="47137" y="48259"/>
                </a:lnTo>
                <a:lnTo>
                  <a:pt x="47137" y="50799"/>
                </a:lnTo>
                <a:lnTo>
                  <a:pt x="48793" y="50799"/>
                </a:lnTo>
                <a:lnTo>
                  <a:pt x="49264" y="49529"/>
                </a:lnTo>
                <a:lnTo>
                  <a:pt x="50759" y="49529"/>
                </a:lnTo>
                <a:lnTo>
                  <a:pt x="50437" y="46989"/>
                </a:lnTo>
                <a:lnTo>
                  <a:pt x="50241" y="45719"/>
                </a:lnTo>
                <a:lnTo>
                  <a:pt x="49770" y="43179"/>
                </a:lnTo>
                <a:lnTo>
                  <a:pt x="49494" y="41909"/>
                </a:lnTo>
                <a:close/>
              </a:path>
              <a:path w="192404" h="245109">
                <a:moveTo>
                  <a:pt x="35660" y="43179"/>
                </a:moveTo>
                <a:lnTo>
                  <a:pt x="6048" y="43179"/>
                </a:lnTo>
                <a:lnTo>
                  <a:pt x="5853" y="44449"/>
                </a:lnTo>
                <a:lnTo>
                  <a:pt x="5105" y="45719"/>
                </a:lnTo>
                <a:lnTo>
                  <a:pt x="2863" y="46989"/>
                </a:lnTo>
                <a:lnTo>
                  <a:pt x="1724" y="48259"/>
                </a:lnTo>
                <a:lnTo>
                  <a:pt x="14305" y="48259"/>
                </a:lnTo>
                <a:lnTo>
                  <a:pt x="15490" y="46989"/>
                </a:lnTo>
                <a:lnTo>
                  <a:pt x="32866" y="46989"/>
                </a:lnTo>
                <a:lnTo>
                  <a:pt x="33532" y="45719"/>
                </a:lnTo>
                <a:lnTo>
                  <a:pt x="33808" y="45719"/>
                </a:lnTo>
                <a:lnTo>
                  <a:pt x="34280" y="44449"/>
                </a:lnTo>
                <a:lnTo>
                  <a:pt x="35027" y="44449"/>
                </a:lnTo>
                <a:lnTo>
                  <a:pt x="35660" y="43179"/>
                </a:lnTo>
                <a:close/>
              </a:path>
              <a:path w="192404" h="245109">
                <a:moveTo>
                  <a:pt x="45251" y="21589"/>
                </a:moveTo>
                <a:lnTo>
                  <a:pt x="14110" y="21589"/>
                </a:lnTo>
                <a:lnTo>
                  <a:pt x="13753" y="22859"/>
                </a:lnTo>
                <a:lnTo>
                  <a:pt x="13052" y="24129"/>
                </a:lnTo>
                <a:lnTo>
                  <a:pt x="12534" y="26669"/>
                </a:lnTo>
                <a:lnTo>
                  <a:pt x="11718" y="27939"/>
                </a:lnTo>
                <a:lnTo>
                  <a:pt x="10338" y="30479"/>
                </a:lnTo>
                <a:lnTo>
                  <a:pt x="8923" y="33019"/>
                </a:lnTo>
                <a:lnTo>
                  <a:pt x="8337" y="34289"/>
                </a:lnTo>
                <a:lnTo>
                  <a:pt x="5623" y="36829"/>
                </a:lnTo>
                <a:lnTo>
                  <a:pt x="2748" y="39369"/>
                </a:lnTo>
                <a:lnTo>
                  <a:pt x="1368" y="41909"/>
                </a:lnTo>
                <a:lnTo>
                  <a:pt x="149" y="43179"/>
                </a:lnTo>
                <a:lnTo>
                  <a:pt x="36522" y="43179"/>
                </a:lnTo>
                <a:lnTo>
                  <a:pt x="37074" y="41909"/>
                </a:lnTo>
                <a:lnTo>
                  <a:pt x="49494" y="41909"/>
                </a:lnTo>
                <a:lnTo>
                  <a:pt x="49218" y="40639"/>
                </a:lnTo>
                <a:lnTo>
                  <a:pt x="48517" y="36829"/>
                </a:lnTo>
                <a:lnTo>
                  <a:pt x="47643" y="35559"/>
                </a:lnTo>
                <a:lnTo>
                  <a:pt x="47137" y="34289"/>
                </a:lnTo>
                <a:lnTo>
                  <a:pt x="45481" y="30479"/>
                </a:lnTo>
                <a:lnTo>
                  <a:pt x="43721" y="27939"/>
                </a:lnTo>
                <a:lnTo>
                  <a:pt x="43089" y="26669"/>
                </a:lnTo>
                <a:lnTo>
                  <a:pt x="42422" y="26669"/>
                </a:lnTo>
                <a:lnTo>
                  <a:pt x="41789" y="25399"/>
                </a:lnTo>
                <a:lnTo>
                  <a:pt x="41122" y="25399"/>
                </a:lnTo>
                <a:lnTo>
                  <a:pt x="42698" y="24129"/>
                </a:lnTo>
                <a:lnTo>
                  <a:pt x="44388" y="22859"/>
                </a:lnTo>
                <a:lnTo>
                  <a:pt x="45251" y="21589"/>
                </a:lnTo>
                <a:close/>
              </a:path>
              <a:path w="192404" h="245109">
                <a:moveTo>
                  <a:pt x="36476" y="17779"/>
                </a:moveTo>
                <a:lnTo>
                  <a:pt x="17812" y="17779"/>
                </a:lnTo>
                <a:lnTo>
                  <a:pt x="17214" y="19049"/>
                </a:lnTo>
                <a:lnTo>
                  <a:pt x="15800" y="20319"/>
                </a:lnTo>
                <a:lnTo>
                  <a:pt x="15099" y="20319"/>
                </a:lnTo>
                <a:lnTo>
                  <a:pt x="14305" y="21589"/>
                </a:lnTo>
                <a:lnTo>
                  <a:pt x="39788" y="21589"/>
                </a:lnTo>
                <a:lnTo>
                  <a:pt x="39156" y="20319"/>
                </a:lnTo>
                <a:lnTo>
                  <a:pt x="38799" y="19049"/>
                </a:lnTo>
                <a:lnTo>
                  <a:pt x="37500" y="19049"/>
                </a:lnTo>
                <a:lnTo>
                  <a:pt x="36476" y="17779"/>
                </a:lnTo>
                <a:close/>
              </a:path>
              <a:path w="192404" h="245109">
                <a:moveTo>
                  <a:pt x="64789" y="1270"/>
                </a:moveTo>
                <a:lnTo>
                  <a:pt x="61408" y="1269"/>
                </a:lnTo>
                <a:lnTo>
                  <a:pt x="59637" y="2539"/>
                </a:lnTo>
                <a:lnTo>
                  <a:pt x="57164" y="3809"/>
                </a:lnTo>
                <a:lnTo>
                  <a:pt x="55589" y="5079"/>
                </a:lnTo>
                <a:lnTo>
                  <a:pt x="54807" y="6349"/>
                </a:lnTo>
                <a:lnTo>
                  <a:pt x="52564" y="7619"/>
                </a:lnTo>
                <a:lnTo>
                  <a:pt x="51104" y="10159"/>
                </a:lnTo>
                <a:lnTo>
                  <a:pt x="44112" y="16509"/>
                </a:lnTo>
                <a:lnTo>
                  <a:pt x="42698" y="19049"/>
                </a:lnTo>
                <a:lnTo>
                  <a:pt x="41985" y="19049"/>
                </a:lnTo>
                <a:lnTo>
                  <a:pt x="39788" y="21589"/>
                </a:lnTo>
                <a:lnTo>
                  <a:pt x="46113" y="21589"/>
                </a:lnTo>
                <a:lnTo>
                  <a:pt x="47919" y="20319"/>
                </a:lnTo>
                <a:lnTo>
                  <a:pt x="55474" y="17779"/>
                </a:lnTo>
                <a:lnTo>
                  <a:pt x="56578" y="16509"/>
                </a:lnTo>
                <a:lnTo>
                  <a:pt x="58533" y="16509"/>
                </a:lnTo>
                <a:lnTo>
                  <a:pt x="59798" y="15239"/>
                </a:lnTo>
                <a:lnTo>
                  <a:pt x="60499" y="13969"/>
                </a:lnTo>
                <a:lnTo>
                  <a:pt x="61442" y="13969"/>
                </a:lnTo>
                <a:lnTo>
                  <a:pt x="61994" y="12699"/>
                </a:lnTo>
                <a:lnTo>
                  <a:pt x="62466" y="11429"/>
                </a:lnTo>
                <a:lnTo>
                  <a:pt x="62903" y="11429"/>
                </a:lnTo>
                <a:lnTo>
                  <a:pt x="63259" y="10159"/>
                </a:lnTo>
                <a:lnTo>
                  <a:pt x="63570" y="8889"/>
                </a:lnTo>
                <a:lnTo>
                  <a:pt x="63846" y="7619"/>
                </a:lnTo>
                <a:lnTo>
                  <a:pt x="64087" y="6349"/>
                </a:lnTo>
                <a:lnTo>
                  <a:pt x="64283" y="5079"/>
                </a:lnTo>
                <a:lnTo>
                  <a:pt x="64789" y="1270"/>
                </a:lnTo>
                <a:close/>
              </a:path>
              <a:path w="192404" h="245109">
                <a:moveTo>
                  <a:pt x="29795" y="16509"/>
                </a:moveTo>
                <a:lnTo>
                  <a:pt x="19457" y="16509"/>
                </a:lnTo>
                <a:lnTo>
                  <a:pt x="19146" y="17779"/>
                </a:lnTo>
                <a:lnTo>
                  <a:pt x="30738" y="17779"/>
                </a:lnTo>
                <a:lnTo>
                  <a:pt x="29795" y="16509"/>
                </a:lnTo>
                <a:close/>
              </a:path>
              <a:path w="192404" h="245109">
                <a:moveTo>
                  <a:pt x="29370" y="15239"/>
                </a:moveTo>
                <a:lnTo>
                  <a:pt x="21262" y="15239"/>
                </a:lnTo>
                <a:lnTo>
                  <a:pt x="20400" y="16509"/>
                </a:lnTo>
                <a:lnTo>
                  <a:pt x="29209" y="16509"/>
                </a:lnTo>
                <a:lnTo>
                  <a:pt x="29370" y="15239"/>
                </a:lnTo>
                <a:close/>
              </a:path>
              <a:path w="192404" h="245109">
                <a:moveTo>
                  <a:pt x="64513" y="0"/>
                </a:moveTo>
                <a:lnTo>
                  <a:pt x="63259" y="0"/>
                </a:lnTo>
                <a:lnTo>
                  <a:pt x="62316" y="1269"/>
                </a:lnTo>
                <a:lnTo>
                  <a:pt x="64674" y="1270"/>
                </a:lnTo>
                <a:lnTo>
                  <a:pt x="64513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4578" y="289729"/>
            <a:ext cx="36195" cy="37465"/>
          </a:xfrm>
          <a:custGeom>
            <a:avLst/>
            <a:gdLst/>
            <a:ahLst/>
            <a:cxnLst/>
            <a:rect l="l" t="t" r="r" b="b"/>
            <a:pathLst>
              <a:path w="36195" h="37464">
                <a:moveTo>
                  <a:pt x="23597" y="0"/>
                </a:moveTo>
                <a:lnTo>
                  <a:pt x="20055" y="1568"/>
                </a:lnTo>
                <a:lnTo>
                  <a:pt x="19376" y="2187"/>
                </a:lnTo>
                <a:lnTo>
                  <a:pt x="12500" y="11544"/>
                </a:lnTo>
                <a:lnTo>
                  <a:pt x="11683" y="13662"/>
                </a:lnTo>
                <a:lnTo>
                  <a:pt x="2653" y="25092"/>
                </a:lnTo>
                <a:lnTo>
                  <a:pt x="1333" y="26581"/>
                </a:lnTo>
                <a:lnTo>
                  <a:pt x="114" y="28070"/>
                </a:lnTo>
                <a:lnTo>
                  <a:pt x="6094" y="28070"/>
                </a:lnTo>
                <a:lnTo>
                  <a:pt x="5818" y="29719"/>
                </a:lnTo>
                <a:lnTo>
                  <a:pt x="4806" y="30498"/>
                </a:lnTo>
                <a:lnTo>
                  <a:pt x="2828" y="31952"/>
                </a:lnTo>
                <a:lnTo>
                  <a:pt x="1567" y="33040"/>
                </a:lnTo>
                <a:lnTo>
                  <a:pt x="1138" y="33441"/>
                </a:lnTo>
                <a:lnTo>
                  <a:pt x="321" y="34414"/>
                </a:lnTo>
                <a:lnTo>
                  <a:pt x="80" y="34884"/>
                </a:lnTo>
                <a:lnTo>
                  <a:pt x="0" y="35743"/>
                </a:lnTo>
                <a:lnTo>
                  <a:pt x="118" y="35983"/>
                </a:lnTo>
                <a:lnTo>
                  <a:pt x="4243" y="37152"/>
                </a:lnTo>
                <a:lnTo>
                  <a:pt x="5542" y="37003"/>
                </a:lnTo>
                <a:lnTo>
                  <a:pt x="11879" y="33945"/>
                </a:lnTo>
                <a:lnTo>
                  <a:pt x="12546" y="33590"/>
                </a:lnTo>
                <a:lnTo>
                  <a:pt x="13213" y="33281"/>
                </a:lnTo>
                <a:lnTo>
                  <a:pt x="14271" y="32891"/>
                </a:lnTo>
                <a:lnTo>
                  <a:pt x="15455" y="32651"/>
                </a:lnTo>
                <a:lnTo>
                  <a:pt x="15846" y="32651"/>
                </a:lnTo>
                <a:lnTo>
                  <a:pt x="16283" y="32616"/>
                </a:lnTo>
                <a:lnTo>
                  <a:pt x="19274" y="32616"/>
                </a:lnTo>
                <a:lnTo>
                  <a:pt x="18916" y="32342"/>
                </a:lnTo>
                <a:lnTo>
                  <a:pt x="18514" y="31906"/>
                </a:lnTo>
                <a:lnTo>
                  <a:pt x="18203" y="31517"/>
                </a:lnTo>
                <a:lnTo>
                  <a:pt x="17973" y="31162"/>
                </a:lnTo>
                <a:lnTo>
                  <a:pt x="17617" y="30383"/>
                </a:lnTo>
                <a:lnTo>
                  <a:pt x="21699" y="30383"/>
                </a:lnTo>
                <a:lnTo>
                  <a:pt x="22493" y="30188"/>
                </a:lnTo>
                <a:lnTo>
                  <a:pt x="22688" y="30108"/>
                </a:lnTo>
                <a:lnTo>
                  <a:pt x="22251" y="29089"/>
                </a:lnTo>
                <a:lnTo>
                  <a:pt x="22136" y="28654"/>
                </a:lnTo>
                <a:lnTo>
                  <a:pt x="22136" y="27566"/>
                </a:lnTo>
                <a:lnTo>
                  <a:pt x="23597" y="27211"/>
                </a:lnTo>
                <a:lnTo>
                  <a:pt x="24183" y="27016"/>
                </a:lnTo>
                <a:lnTo>
                  <a:pt x="25678" y="26432"/>
                </a:lnTo>
                <a:lnTo>
                  <a:pt x="25437" y="25962"/>
                </a:lnTo>
                <a:lnTo>
                  <a:pt x="25552" y="24978"/>
                </a:lnTo>
                <a:lnTo>
                  <a:pt x="25908" y="24703"/>
                </a:lnTo>
                <a:lnTo>
                  <a:pt x="26104" y="24588"/>
                </a:lnTo>
                <a:lnTo>
                  <a:pt x="26575" y="24542"/>
                </a:lnTo>
                <a:lnTo>
                  <a:pt x="26978" y="24474"/>
                </a:lnTo>
                <a:lnTo>
                  <a:pt x="27288" y="24393"/>
                </a:lnTo>
                <a:lnTo>
                  <a:pt x="27679" y="24199"/>
                </a:lnTo>
                <a:lnTo>
                  <a:pt x="27679" y="23489"/>
                </a:lnTo>
                <a:lnTo>
                  <a:pt x="27518" y="23328"/>
                </a:lnTo>
                <a:lnTo>
                  <a:pt x="28231" y="22905"/>
                </a:lnTo>
                <a:lnTo>
                  <a:pt x="34280" y="12334"/>
                </a:lnTo>
                <a:lnTo>
                  <a:pt x="34130" y="11819"/>
                </a:lnTo>
                <a:lnTo>
                  <a:pt x="30704" y="8028"/>
                </a:lnTo>
                <a:lnTo>
                  <a:pt x="29922" y="7593"/>
                </a:lnTo>
                <a:lnTo>
                  <a:pt x="29140" y="7283"/>
                </a:lnTo>
                <a:lnTo>
                  <a:pt x="28346" y="7008"/>
                </a:lnTo>
                <a:lnTo>
                  <a:pt x="27599" y="6814"/>
                </a:lnTo>
                <a:lnTo>
                  <a:pt x="26932" y="6699"/>
                </a:lnTo>
                <a:lnTo>
                  <a:pt x="26345" y="6573"/>
                </a:lnTo>
                <a:lnTo>
                  <a:pt x="25126" y="6424"/>
                </a:lnTo>
                <a:lnTo>
                  <a:pt x="26897" y="6150"/>
                </a:lnTo>
                <a:lnTo>
                  <a:pt x="29416" y="5680"/>
                </a:lnTo>
                <a:lnTo>
                  <a:pt x="30830" y="5359"/>
                </a:lnTo>
                <a:lnTo>
                  <a:pt x="31221" y="5245"/>
                </a:lnTo>
                <a:lnTo>
                  <a:pt x="31417" y="5210"/>
                </a:lnTo>
                <a:lnTo>
                  <a:pt x="30669" y="4936"/>
                </a:lnTo>
                <a:lnTo>
                  <a:pt x="29956" y="4661"/>
                </a:lnTo>
                <a:lnTo>
                  <a:pt x="29335" y="4386"/>
                </a:lnTo>
                <a:lnTo>
                  <a:pt x="28783" y="4111"/>
                </a:lnTo>
                <a:lnTo>
                  <a:pt x="28036" y="3676"/>
                </a:lnTo>
                <a:lnTo>
                  <a:pt x="27794" y="3481"/>
                </a:lnTo>
                <a:lnTo>
                  <a:pt x="35207" y="3481"/>
                </a:lnTo>
                <a:lnTo>
                  <a:pt x="33578" y="2931"/>
                </a:lnTo>
                <a:lnTo>
                  <a:pt x="31842" y="2427"/>
                </a:lnTo>
                <a:lnTo>
                  <a:pt x="31612" y="2382"/>
                </a:lnTo>
                <a:lnTo>
                  <a:pt x="29059" y="1683"/>
                </a:lnTo>
                <a:lnTo>
                  <a:pt x="29174" y="1099"/>
                </a:lnTo>
                <a:lnTo>
                  <a:pt x="29335" y="858"/>
                </a:lnTo>
                <a:lnTo>
                  <a:pt x="29533" y="469"/>
                </a:lnTo>
                <a:lnTo>
                  <a:pt x="29680" y="229"/>
                </a:lnTo>
                <a:lnTo>
                  <a:pt x="27714" y="80"/>
                </a:lnTo>
                <a:lnTo>
                  <a:pt x="23597" y="0"/>
                </a:lnTo>
                <a:close/>
              </a:path>
              <a:path w="36195" h="37464">
                <a:moveTo>
                  <a:pt x="19274" y="32616"/>
                </a:moveTo>
                <a:lnTo>
                  <a:pt x="16283" y="32616"/>
                </a:lnTo>
                <a:lnTo>
                  <a:pt x="17226" y="32697"/>
                </a:lnTo>
                <a:lnTo>
                  <a:pt x="17099" y="32845"/>
                </a:lnTo>
                <a:lnTo>
                  <a:pt x="16984" y="33040"/>
                </a:lnTo>
                <a:lnTo>
                  <a:pt x="19468" y="32765"/>
                </a:lnTo>
                <a:lnTo>
                  <a:pt x="19274" y="32616"/>
                </a:lnTo>
                <a:close/>
              </a:path>
              <a:path w="36195" h="37464">
                <a:moveTo>
                  <a:pt x="21699" y="30383"/>
                </a:moveTo>
                <a:lnTo>
                  <a:pt x="17617" y="30383"/>
                </a:lnTo>
                <a:lnTo>
                  <a:pt x="19031" y="30498"/>
                </a:lnTo>
                <a:lnTo>
                  <a:pt x="20135" y="30498"/>
                </a:lnTo>
                <a:lnTo>
                  <a:pt x="21032" y="30463"/>
                </a:lnTo>
                <a:lnTo>
                  <a:pt x="21699" y="30383"/>
                </a:lnTo>
                <a:close/>
              </a:path>
              <a:path w="36195" h="37464">
                <a:moveTo>
                  <a:pt x="6094" y="28070"/>
                </a:moveTo>
                <a:lnTo>
                  <a:pt x="2552" y="28070"/>
                </a:lnTo>
                <a:lnTo>
                  <a:pt x="3346" y="28116"/>
                </a:lnTo>
                <a:lnTo>
                  <a:pt x="5462" y="28116"/>
                </a:lnTo>
                <a:lnTo>
                  <a:pt x="6094" y="28070"/>
                </a:lnTo>
                <a:close/>
              </a:path>
              <a:path w="36195" h="37464">
                <a:moveTo>
                  <a:pt x="35579" y="3596"/>
                </a:moveTo>
                <a:close/>
              </a:path>
              <a:path w="36195" h="37464">
                <a:moveTo>
                  <a:pt x="35207" y="3481"/>
                </a:moveTo>
                <a:lnTo>
                  <a:pt x="29531" y="3481"/>
                </a:lnTo>
                <a:lnTo>
                  <a:pt x="31060" y="3527"/>
                </a:lnTo>
                <a:lnTo>
                  <a:pt x="32394" y="3527"/>
                </a:lnTo>
                <a:lnTo>
                  <a:pt x="33532" y="3561"/>
                </a:lnTo>
                <a:lnTo>
                  <a:pt x="34487" y="3561"/>
                </a:lnTo>
                <a:lnTo>
                  <a:pt x="35154" y="3596"/>
                </a:lnTo>
                <a:lnTo>
                  <a:pt x="35563" y="3596"/>
                </a:lnTo>
                <a:lnTo>
                  <a:pt x="35207" y="3481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38992" y="361891"/>
            <a:ext cx="8255" cy="20955"/>
          </a:xfrm>
          <a:custGeom>
            <a:avLst/>
            <a:gdLst/>
            <a:ahLst/>
            <a:cxnLst/>
            <a:rect l="l" t="t" r="r" b="b"/>
            <a:pathLst>
              <a:path w="8254" h="20954">
                <a:moveTo>
                  <a:pt x="471" y="0"/>
                </a:moveTo>
                <a:lnTo>
                  <a:pt x="275" y="194"/>
                </a:lnTo>
                <a:lnTo>
                  <a:pt x="80" y="939"/>
                </a:lnTo>
                <a:lnTo>
                  <a:pt x="0" y="3836"/>
                </a:lnTo>
                <a:lnTo>
                  <a:pt x="103" y="6344"/>
                </a:lnTo>
                <a:lnTo>
                  <a:pt x="4047" y="20671"/>
                </a:lnTo>
                <a:lnTo>
                  <a:pt x="4174" y="19572"/>
                </a:lnTo>
                <a:lnTo>
                  <a:pt x="4404" y="18747"/>
                </a:lnTo>
                <a:lnTo>
                  <a:pt x="7635" y="13273"/>
                </a:lnTo>
                <a:lnTo>
                  <a:pt x="7394" y="12952"/>
                </a:lnTo>
                <a:lnTo>
                  <a:pt x="1460" y="2851"/>
                </a:lnTo>
                <a:lnTo>
                  <a:pt x="1218" y="2267"/>
                </a:lnTo>
                <a:lnTo>
                  <a:pt x="1069" y="1637"/>
                </a:lnTo>
                <a:lnTo>
                  <a:pt x="873" y="1019"/>
                </a:lnTo>
                <a:lnTo>
                  <a:pt x="747" y="389"/>
                </a:lnTo>
                <a:lnTo>
                  <a:pt x="597" y="34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33886" y="414859"/>
            <a:ext cx="14604" cy="44450"/>
          </a:xfrm>
          <a:custGeom>
            <a:avLst/>
            <a:gdLst/>
            <a:ahLst/>
            <a:cxnLst/>
            <a:rect l="l" t="t" r="r" b="b"/>
            <a:pathLst>
              <a:path w="14604" h="44450">
                <a:moveTo>
                  <a:pt x="6209" y="0"/>
                </a:moveTo>
                <a:lnTo>
                  <a:pt x="3691" y="9826"/>
                </a:lnTo>
                <a:lnTo>
                  <a:pt x="3104" y="18014"/>
                </a:lnTo>
                <a:lnTo>
                  <a:pt x="2552" y="28425"/>
                </a:lnTo>
                <a:lnTo>
                  <a:pt x="1690" y="34884"/>
                </a:lnTo>
                <a:lnTo>
                  <a:pt x="1379" y="35354"/>
                </a:lnTo>
                <a:lnTo>
                  <a:pt x="1172" y="35628"/>
                </a:lnTo>
                <a:lnTo>
                  <a:pt x="1023" y="35983"/>
                </a:lnTo>
                <a:lnTo>
                  <a:pt x="0" y="43897"/>
                </a:lnTo>
                <a:lnTo>
                  <a:pt x="4243" y="40805"/>
                </a:lnTo>
                <a:lnTo>
                  <a:pt x="4323" y="34815"/>
                </a:lnTo>
                <a:lnTo>
                  <a:pt x="4875" y="34105"/>
                </a:lnTo>
                <a:lnTo>
                  <a:pt x="14156" y="5325"/>
                </a:lnTo>
                <a:lnTo>
                  <a:pt x="13604" y="5291"/>
                </a:lnTo>
                <a:lnTo>
                  <a:pt x="13328" y="5245"/>
                </a:lnTo>
                <a:lnTo>
                  <a:pt x="7152" y="984"/>
                </a:lnTo>
                <a:lnTo>
                  <a:pt x="6209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5245" y="495084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9050" y="0"/>
                </a:moveTo>
                <a:lnTo>
                  <a:pt x="0" y="10421"/>
                </a:lnTo>
                <a:lnTo>
                  <a:pt x="4519" y="11555"/>
                </a:lnTo>
                <a:lnTo>
                  <a:pt x="9050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4429" y="507774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70">
                <a:moveTo>
                  <a:pt x="5347" y="0"/>
                </a:moveTo>
                <a:lnTo>
                  <a:pt x="0" y="13227"/>
                </a:lnTo>
                <a:lnTo>
                  <a:pt x="5669" y="13502"/>
                </a:lnTo>
                <a:lnTo>
                  <a:pt x="5393" y="12093"/>
                </a:lnTo>
                <a:lnTo>
                  <a:pt x="5197" y="10570"/>
                </a:lnTo>
                <a:lnTo>
                  <a:pt x="4875" y="7593"/>
                </a:lnTo>
                <a:lnTo>
                  <a:pt x="4795" y="4225"/>
                </a:lnTo>
                <a:lnTo>
                  <a:pt x="4956" y="2038"/>
                </a:lnTo>
                <a:lnTo>
                  <a:pt x="5347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93904" y="498452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09">
                <a:moveTo>
                  <a:pt x="7348" y="0"/>
                </a:moveTo>
                <a:lnTo>
                  <a:pt x="0" y="14808"/>
                </a:lnTo>
                <a:lnTo>
                  <a:pt x="3691" y="16491"/>
                </a:lnTo>
                <a:lnTo>
                  <a:pt x="3725" y="14178"/>
                </a:lnTo>
                <a:lnTo>
                  <a:pt x="3967" y="11910"/>
                </a:lnTo>
                <a:lnTo>
                  <a:pt x="6761" y="1408"/>
                </a:lnTo>
                <a:lnTo>
                  <a:pt x="7348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7201" y="377272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3737" y="5325"/>
                </a:lnTo>
                <a:lnTo>
                  <a:pt x="4599" y="6699"/>
                </a:lnTo>
                <a:lnTo>
                  <a:pt x="6842" y="8303"/>
                </a:lnTo>
                <a:lnTo>
                  <a:pt x="7313" y="8142"/>
                </a:lnTo>
                <a:lnTo>
                  <a:pt x="7670" y="8142"/>
                </a:lnTo>
                <a:lnTo>
                  <a:pt x="8176" y="8108"/>
                </a:lnTo>
                <a:lnTo>
                  <a:pt x="7624" y="7054"/>
                </a:lnTo>
                <a:lnTo>
                  <a:pt x="6957" y="5646"/>
                </a:lnTo>
                <a:lnTo>
                  <a:pt x="74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48467" y="317509"/>
            <a:ext cx="120014" cy="149860"/>
          </a:xfrm>
          <a:custGeom>
            <a:avLst/>
            <a:gdLst/>
            <a:ahLst/>
            <a:cxnLst/>
            <a:rect l="l" t="t" r="r" b="b"/>
            <a:pathLst>
              <a:path w="120015" h="149859">
                <a:moveTo>
                  <a:pt x="28818" y="96519"/>
                </a:moveTo>
                <a:lnTo>
                  <a:pt x="6451" y="96519"/>
                </a:lnTo>
                <a:lnTo>
                  <a:pt x="6213" y="99059"/>
                </a:lnTo>
                <a:lnTo>
                  <a:pt x="6094" y="101599"/>
                </a:lnTo>
                <a:lnTo>
                  <a:pt x="6255" y="102869"/>
                </a:lnTo>
                <a:lnTo>
                  <a:pt x="6336" y="104139"/>
                </a:lnTo>
                <a:lnTo>
                  <a:pt x="7750" y="110489"/>
                </a:lnTo>
                <a:lnTo>
                  <a:pt x="10303" y="118109"/>
                </a:lnTo>
                <a:lnTo>
                  <a:pt x="13408" y="126999"/>
                </a:lnTo>
                <a:lnTo>
                  <a:pt x="16398" y="140969"/>
                </a:lnTo>
                <a:lnTo>
                  <a:pt x="17099" y="146049"/>
                </a:lnTo>
                <a:lnTo>
                  <a:pt x="18790" y="149859"/>
                </a:lnTo>
                <a:lnTo>
                  <a:pt x="21630" y="144779"/>
                </a:lnTo>
                <a:lnTo>
                  <a:pt x="20331" y="137159"/>
                </a:lnTo>
                <a:lnTo>
                  <a:pt x="20446" y="134619"/>
                </a:lnTo>
                <a:lnTo>
                  <a:pt x="20526" y="133349"/>
                </a:lnTo>
                <a:lnTo>
                  <a:pt x="20837" y="132079"/>
                </a:lnTo>
                <a:lnTo>
                  <a:pt x="21193" y="130809"/>
                </a:lnTo>
                <a:lnTo>
                  <a:pt x="21630" y="130809"/>
                </a:lnTo>
                <a:lnTo>
                  <a:pt x="21941" y="129539"/>
                </a:lnTo>
                <a:lnTo>
                  <a:pt x="22217" y="128269"/>
                </a:lnTo>
                <a:lnTo>
                  <a:pt x="22688" y="125729"/>
                </a:lnTo>
                <a:lnTo>
                  <a:pt x="22999" y="124459"/>
                </a:lnTo>
                <a:lnTo>
                  <a:pt x="23125" y="123189"/>
                </a:lnTo>
                <a:lnTo>
                  <a:pt x="23275" y="120649"/>
                </a:lnTo>
                <a:lnTo>
                  <a:pt x="21906" y="109219"/>
                </a:lnTo>
                <a:lnTo>
                  <a:pt x="22964" y="107949"/>
                </a:lnTo>
                <a:lnTo>
                  <a:pt x="23907" y="106679"/>
                </a:lnTo>
                <a:lnTo>
                  <a:pt x="24770" y="105409"/>
                </a:lnTo>
                <a:lnTo>
                  <a:pt x="25517" y="105409"/>
                </a:lnTo>
                <a:lnTo>
                  <a:pt x="26184" y="104139"/>
                </a:lnTo>
                <a:lnTo>
                  <a:pt x="26771" y="102869"/>
                </a:lnTo>
                <a:lnTo>
                  <a:pt x="27288" y="101599"/>
                </a:lnTo>
                <a:lnTo>
                  <a:pt x="27725" y="100329"/>
                </a:lnTo>
                <a:lnTo>
                  <a:pt x="28392" y="99059"/>
                </a:lnTo>
                <a:lnTo>
                  <a:pt x="28818" y="96519"/>
                </a:lnTo>
                <a:close/>
              </a:path>
              <a:path w="120015" h="149859">
                <a:moveTo>
                  <a:pt x="118112" y="114300"/>
                </a:moveTo>
                <a:lnTo>
                  <a:pt x="117158" y="114300"/>
                </a:lnTo>
                <a:lnTo>
                  <a:pt x="117790" y="115570"/>
                </a:lnTo>
                <a:lnTo>
                  <a:pt x="119446" y="115570"/>
                </a:lnTo>
                <a:lnTo>
                  <a:pt x="118112" y="114300"/>
                </a:lnTo>
                <a:close/>
              </a:path>
              <a:path w="120015" h="149859">
                <a:moveTo>
                  <a:pt x="116342" y="113030"/>
                </a:moveTo>
                <a:lnTo>
                  <a:pt x="113777" y="113030"/>
                </a:lnTo>
                <a:lnTo>
                  <a:pt x="115675" y="114300"/>
                </a:lnTo>
                <a:lnTo>
                  <a:pt x="117089" y="114300"/>
                </a:lnTo>
                <a:lnTo>
                  <a:pt x="116342" y="113030"/>
                </a:lnTo>
                <a:close/>
              </a:path>
              <a:path w="120015" h="149859">
                <a:moveTo>
                  <a:pt x="115203" y="110490"/>
                </a:moveTo>
                <a:lnTo>
                  <a:pt x="108786" y="110490"/>
                </a:lnTo>
                <a:lnTo>
                  <a:pt x="111500" y="113030"/>
                </a:lnTo>
                <a:lnTo>
                  <a:pt x="116066" y="113030"/>
                </a:lnTo>
                <a:lnTo>
                  <a:pt x="115824" y="111760"/>
                </a:lnTo>
                <a:lnTo>
                  <a:pt x="115203" y="111760"/>
                </a:lnTo>
                <a:lnTo>
                  <a:pt x="115203" y="110490"/>
                </a:lnTo>
                <a:close/>
              </a:path>
              <a:path w="120015" h="149859">
                <a:moveTo>
                  <a:pt x="110868" y="83820"/>
                </a:moveTo>
                <a:lnTo>
                  <a:pt x="81072" y="83820"/>
                </a:lnTo>
                <a:lnTo>
                  <a:pt x="81544" y="85090"/>
                </a:lnTo>
                <a:lnTo>
                  <a:pt x="83590" y="87630"/>
                </a:lnTo>
                <a:lnTo>
                  <a:pt x="86810" y="91440"/>
                </a:lnTo>
                <a:lnTo>
                  <a:pt x="90111" y="95250"/>
                </a:lnTo>
                <a:lnTo>
                  <a:pt x="94400" y="100330"/>
                </a:lnTo>
                <a:lnTo>
                  <a:pt x="96482" y="101600"/>
                </a:lnTo>
                <a:lnTo>
                  <a:pt x="98448" y="102870"/>
                </a:lnTo>
                <a:lnTo>
                  <a:pt x="100299" y="105410"/>
                </a:lnTo>
                <a:lnTo>
                  <a:pt x="101990" y="106680"/>
                </a:lnTo>
                <a:lnTo>
                  <a:pt x="104784" y="107950"/>
                </a:lnTo>
                <a:lnTo>
                  <a:pt x="106624" y="109220"/>
                </a:lnTo>
                <a:lnTo>
                  <a:pt x="107291" y="110490"/>
                </a:lnTo>
                <a:lnTo>
                  <a:pt x="116215" y="110490"/>
                </a:lnTo>
                <a:lnTo>
                  <a:pt x="116572" y="109220"/>
                </a:lnTo>
                <a:lnTo>
                  <a:pt x="116813" y="109220"/>
                </a:lnTo>
                <a:lnTo>
                  <a:pt x="117089" y="107950"/>
                </a:lnTo>
                <a:lnTo>
                  <a:pt x="114927" y="107950"/>
                </a:lnTo>
                <a:lnTo>
                  <a:pt x="114180" y="106680"/>
                </a:lnTo>
                <a:lnTo>
                  <a:pt x="114847" y="106680"/>
                </a:lnTo>
                <a:lnTo>
                  <a:pt x="115468" y="105410"/>
                </a:lnTo>
                <a:lnTo>
                  <a:pt x="115709" y="105410"/>
                </a:lnTo>
                <a:lnTo>
                  <a:pt x="115985" y="104140"/>
                </a:lnTo>
                <a:lnTo>
                  <a:pt x="114766" y="104140"/>
                </a:lnTo>
                <a:lnTo>
                  <a:pt x="113823" y="102870"/>
                </a:lnTo>
                <a:lnTo>
                  <a:pt x="112409" y="102870"/>
                </a:lnTo>
                <a:lnTo>
                  <a:pt x="112294" y="101600"/>
                </a:lnTo>
                <a:lnTo>
                  <a:pt x="112328" y="100330"/>
                </a:lnTo>
                <a:lnTo>
                  <a:pt x="114766" y="100330"/>
                </a:lnTo>
                <a:lnTo>
                  <a:pt x="114881" y="99060"/>
                </a:lnTo>
                <a:lnTo>
                  <a:pt x="114801" y="97790"/>
                </a:lnTo>
                <a:lnTo>
                  <a:pt x="111972" y="97790"/>
                </a:lnTo>
                <a:lnTo>
                  <a:pt x="111857" y="96520"/>
                </a:lnTo>
                <a:lnTo>
                  <a:pt x="111937" y="95250"/>
                </a:lnTo>
                <a:lnTo>
                  <a:pt x="113513" y="95250"/>
                </a:lnTo>
                <a:lnTo>
                  <a:pt x="113823" y="92710"/>
                </a:lnTo>
                <a:lnTo>
                  <a:pt x="113513" y="91440"/>
                </a:lnTo>
                <a:lnTo>
                  <a:pt x="111420" y="91440"/>
                </a:lnTo>
                <a:lnTo>
                  <a:pt x="111224" y="90170"/>
                </a:lnTo>
                <a:lnTo>
                  <a:pt x="110914" y="90170"/>
                </a:lnTo>
                <a:lnTo>
                  <a:pt x="110833" y="88900"/>
                </a:lnTo>
                <a:lnTo>
                  <a:pt x="111776" y="88900"/>
                </a:lnTo>
                <a:lnTo>
                  <a:pt x="112087" y="87630"/>
                </a:lnTo>
                <a:lnTo>
                  <a:pt x="112880" y="87630"/>
                </a:lnTo>
                <a:lnTo>
                  <a:pt x="112961" y="86360"/>
                </a:lnTo>
                <a:lnTo>
                  <a:pt x="112800" y="86360"/>
                </a:lnTo>
                <a:lnTo>
                  <a:pt x="112443" y="85090"/>
                </a:lnTo>
                <a:lnTo>
                  <a:pt x="111581" y="85090"/>
                </a:lnTo>
                <a:lnTo>
                  <a:pt x="110868" y="83820"/>
                </a:lnTo>
                <a:close/>
              </a:path>
              <a:path w="120015" h="149859">
                <a:moveTo>
                  <a:pt x="33337" y="86359"/>
                </a:moveTo>
                <a:lnTo>
                  <a:pt x="2437" y="86359"/>
                </a:lnTo>
                <a:lnTo>
                  <a:pt x="3104" y="88899"/>
                </a:lnTo>
                <a:lnTo>
                  <a:pt x="3852" y="90169"/>
                </a:lnTo>
                <a:lnTo>
                  <a:pt x="4680" y="92709"/>
                </a:lnTo>
                <a:lnTo>
                  <a:pt x="5427" y="93979"/>
                </a:lnTo>
                <a:lnTo>
                  <a:pt x="6060" y="95249"/>
                </a:lnTo>
                <a:lnTo>
                  <a:pt x="6451" y="95249"/>
                </a:lnTo>
                <a:lnTo>
                  <a:pt x="6646" y="96519"/>
                </a:lnTo>
                <a:lnTo>
                  <a:pt x="29059" y="96519"/>
                </a:lnTo>
                <a:lnTo>
                  <a:pt x="29094" y="95249"/>
                </a:lnTo>
                <a:lnTo>
                  <a:pt x="30474" y="93979"/>
                </a:lnTo>
                <a:lnTo>
                  <a:pt x="32394" y="92709"/>
                </a:lnTo>
                <a:lnTo>
                  <a:pt x="33073" y="91439"/>
                </a:lnTo>
                <a:lnTo>
                  <a:pt x="33854" y="91439"/>
                </a:lnTo>
                <a:lnTo>
                  <a:pt x="34050" y="90169"/>
                </a:lnTo>
                <a:lnTo>
                  <a:pt x="30474" y="90169"/>
                </a:lnTo>
                <a:lnTo>
                  <a:pt x="31578" y="88899"/>
                </a:lnTo>
                <a:lnTo>
                  <a:pt x="32360" y="87629"/>
                </a:lnTo>
                <a:lnTo>
                  <a:pt x="32912" y="87629"/>
                </a:lnTo>
                <a:lnTo>
                  <a:pt x="33337" y="86359"/>
                </a:lnTo>
                <a:close/>
              </a:path>
              <a:path w="120015" h="149859">
                <a:moveTo>
                  <a:pt x="74115" y="82550"/>
                </a:moveTo>
                <a:lnTo>
                  <a:pt x="59568" y="82550"/>
                </a:lnTo>
                <a:lnTo>
                  <a:pt x="60235" y="83820"/>
                </a:lnTo>
                <a:lnTo>
                  <a:pt x="61534" y="85090"/>
                </a:lnTo>
                <a:lnTo>
                  <a:pt x="62753" y="86360"/>
                </a:lnTo>
                <a:lnTo>
                  <a:pt x="64869" y="88900"/>
                </a:lnTo>
                <a:lnTo>
                  <a:pt x="65778" y="90170"/>
                </a:lnTo>
                <a:lnTo>
                  <a:pt x="67974" y="92710"/>
                </a:lnTo>
                <a:lnTo>
                  <a:pt x="67583" y="90170"/>
                </a:lnTo>
                <a:lnTo>
                  <a:pt x="67307" y="88900"/>
                </a:lnTo>
                <a:lnTo>
                  <a:pt x="67353" y="86360"/>
                </a:lnTo>
                <a:lnTo>
                  <a:pt x="73482" y="86360"/>
                </a:lnTo>
                <a:lnTo>
                  <a:pt x="73563" y="85090"/>
                </a:lnTo>
                <a:lnTo>
                  <a:pt x="73724" y="85090"/>
                </a:lnTo>
                <a:lnTo>
                  <a:pt x="74115" y="82550"/>
                </a:lnTo>
                <a:close/>
              </a:path>
              <a:path w="120015" h="149859">
                <a:moveTo>
                  <a:pt x="70297" y="87630"/>
                </a:moveTo>
                <a:lnTo>
                  <a:pt x="69434" y="87630"/>
                </a:lnTo>
                <a:lnTo>
                  <a:pt x="70021" y="88900"/>
                </a:lnTo>
                <a:lnTo>
                  <a:pt x="70216" y="88900"/>
                </a:lnTo>
                <a:lnTo>
                  <a:pt x="70297" y="87630"/>
                </a:lnTo>
                <a:close/>
              </a:path>
              <a:path w="120015" h="149859">
                <a:moveTo>
                  <a:pt x="70734" y="86360"/>
                </a:moveTo>
                <a:lnTo>
                  <a:pt x="68054" y="86360"/>
                </a:lnTo>
                <a:lnTo>
                  <a:pt x="68572" y="87630"/>
                </a:lnTo>
                <a:lnTo>
                  <a:pt x="70573" y="87630"/>
                </a:lnTo>
                <a:lnTo>
                  <a:pt x="70734" y="86360"/>
                </a:lnTo>
                <a:close/>
              </a:path>
              <a:path w="120015" h="149859">
                <a:moveTo>
                  <a:pt x="72850" y="86360"/>
                </a:moveTo>
                <a:lnTo>
                  <a:pt x="72102" y="86360"/>
                </a:lnTo>
                <a:lnTo>
                  <a:pt x="72344" y="87630"/>
                </a:lnTo>
                <a:lnTo>
                  <a:pt x="72700" y="87630"/>
                </a:lnTo>
                <a:lnTo>
                  <a:pt x="72850" y="86360"/>
                </a:lnTo>
                <a:close/>
              </a:path>
              <a:path w="120015" h="149859">
                <a:moveTo>
                  <a:pt x="32337" y="72389"/>
                </a:moveTo>
                <a:lnTo>
                  <a:pt x="5347" y="72389"/>
                </a:lnTo>
                <a:lnTo>
                  <a:pt x="4726" y="73659"/>
                </a:lnTo>
                <a:lnTo>
                  <a:pt x="3656" y="76199"/>
                </a:lnTo>
                <a:lnTo>
                  <a:pt x="3265" y="77469"/>
                </a:lnTo>
                <a:lnTo>
                  <a:pt x="2679" y="78739"/>
                </a:lnTo>
                <a:lnTo>
                  <a:pt x="2426" y="80084"/>
                </a:lnTo>
                <a:lnTo>
                  <a:pt x="2046" y="82549"/>
                </a:lnTo>
                <a:lnTo>
                  <a:pt x="1966" y="85089"/>
                </a:lnTo>
                <a:lnTo>
                  <a:pt x="2161" y="86359"/>
                </a:lnTo>
                <a:lnTo>
                  <a:pt x="31336" y="86359"/>
                </a:lnTo>
                <a:lnTo>
                  <a:pt x="30669" y="85089"/>
                </a:lnTo>
                <a:lnTo>
                  <a:pt x="29680" y="85089"/>
                </a:lnTo>
                <a:lnTo>
                  <a:pt x="30313" y="83819"/>
                </a:lnTo>
                <a:lnTo>
                  <a:pt x="31382" y="83819"/>
                </a:lnTo>
                <a:lnTo>
                  <a:pt x="31808" y="82549"/>
                </a:lnTo>
                <a:lnTo>
                  <a:pt x="28266" y="82549"/>
                </a:lnTo>
                <a:lnTo>
                  <a:pt x="28898" y="81279"/>
                </a:lnTo>
                <a:lnTo>
                  <a:pt x="29485" y="81279"/>
                </a:lnTo>
                <a:lnTo>
                  <a:pt x="30002" y="80009"/>
                </a:lnTo>
                <a:lnTo>
                  <a:pt x="30428" y="80009"/>
                </a:lnTo>
                <a:lnTo>
                  <a:pt x="30830" y="78739"/>
                </a:lnTo>
                <a:lnTo>
                  <a:pt x="31497" y="77469"/>
                </a:lnTo>
                <a:lnTo>
                  <a:pt x="31727" y="77469"/>
                </a:lnTo>
                <a:lnTo>
                  <a:pt x="32118" y="76199"/>
                </a:lnTo>
                <a:lnTo>
                  <a:pt x="32245" y="74929"/>
                </a:lnTo>
                <a:lnTo>
                  <a:pt x="32337" y="72389"/>
                </a:lnTo>
                <a:close/>
              </a:path>
              <a:path w="120015" h="149859">
                <a:moveTo>
                  <a:pt x="110327" y="78740"/>
                </a:moveTo>
                <a:lnTo>
                  <a:pt x="76944" y="78740"/>
                </a:lnTo>
                <a:lnTo>
                  <a:pt x="78023" y="80084"/>
                </a:lnTo>
                <a:lnTo>
                  <a:pt x="78910" y="81280"/>
                </a:lnTo>
                <a:lnTo>
                  <a:pt x="80520" y="83820"/>
                </a:lnTo>
                <a:lnTo>
                  <a:pt x="110281" y="83820"/>
                </a:lnTo>
                <a:lnTo>
                  <a:pt x="110327" y="82550"/>
                </a:lnTo>
                <a:lnTo>
                  <a:pt x="111224" y="82550"/>
                </a:lnTo>
                <a:lnTo>
                  <a:pt x="111811" y="81280"/>
                </a:lnTo>
                <a:lnTo>
                  <a:pt x="111546" y="80010"/>
                </a:lnTo>
                <a:lnTo>
                  <a:pt x="110327" y="78740"/>
                </a:lnTo>
                <a:close/>
              </a:path>
              <a:path w="120015" h="149859">
                <a:moveTo>
                  <a:pt x="33268" y="81279"/>
                </a:moveTo>
                <a:lnTo>
                  <a:pt x="31221" y="81279"/>
                </a:lnTo>
                <a:lnTo>
                  <a:pt x="30359" y="82549"/>
                </a:lnTo>
                <a:lnTo>
                  <a:pt x="32751" y="82549"/>
                </a:lnTo>
                <a:lnTo>
                  <a:pt x="33268" y="81279"/>
                </a:lnTo>
                <a:close/>
              </a:path>
              <a:path w="120015" h="149859">
                <a:moveTo>
                  <a:pt x="75920" y="78740"/>
                </a:moveTo>
                <a:lnTo>
                  <a:pt x="53829" y="78740"/>
                </a:lnTo>
                <a:lnTo>
                  <a:pt x="54577" y="80010"/>
                </a:lnTo>
                <a:lnTo>
                  <a:pt x="55278" y="80010"/>
                </a:lnTo>
                <a:lnTo>
                  <a:pt x="56773" y="81280"/>
                </a:lnTo>
                <a:lnTo>
                  <a:pt x="58188" y="82550"/>
                </a:lnTo>
                <a:lnTo>
                  <a:pt x="76231" y="82550"/>
                </a:lnTo>
                <a:lnTo>
                  <a:pt x="76507" y="81280"/>
                </a:lnTo>
                <a:lnTo>
                  <a:pt x="76311" y="81280"/>
                </a:lnTo>
                <a:lnTo>
                  <a:pt x="75920" y="78740"/>
                </a:lnTo>
                <a:close/>
              </a:path>
              <a:path w="120015" h="149859">
                <a:moveTo>
                  <a:pt x="33461" y="80084"/>
                </a:moveTo>
                <a:lnTo>
                  <a:pt x="32866" y="81279"/>
                </a:lnTo>
                <a:lnTo>
                  <a:pt x="33417" y="81279"/>
                </a:lnTo>
                <a:lnTo>
                  <a:pt x="33461" y="80084"/>
                </a:lnTo>
                <a:close/>
              </a:path>
              <a:path w="120015" h="149859">
                <a:moveTo>
                  <a:pt x="33498" y="80009"/>
                </a:moveTo>
                <a:close/>
              </a:path>
              <a:path w="120015" h="149859">
                <a:moveTo>
                  <a:pt x="48482" y="76200"/>
                </a:moveTo>
                <a:lnTo>
                  <a:pt x="44860" y="76200"/>
                </a:lnTo>
                <a:lnTo>
                  <a:pt x="45492" y="77470"/>
                </a:lnTo>
                <a:lnTo>
                  <a:pt x="45964" y="78740"/>
                </a:lnTo>
                <a:lnTo>
                  <a:pt x="46355" y="80010"/>
                </a:lnTo>
                <a:lnTo>
                  <a:pt x="46792" y="80010"/>
                </a:lnTo>
                <a:lnTo>
                  <a:pt x="47263" y="78740"/>
                </a:lnTo>
                <a:lnTo>
                  <a:pt x="47654" y="78740"/>
                </a:lnTo>
                <a:lnTo>
                  <a:pt x="47930" y="77470"/>
                </a:lnTo>
                <a:lnTo>
                  <a:pt x="48160" y="77470"/>
                </a:lnTo>
                <a:lnTo>
                  <a:pt x="48482" y="76200"/>
                </a:lnTo>
                <a:close/>
              </a:path>
              <a:path w="120015" h="149859">
                <a:moveTo>
                  <a:pt x="112052" y="76200"/>
                </a:moveTo>
                <a:lnTo>
                  <a:pt x="48482" y="76200"/>
                </a:lnTo>
                <a:lnTo>
                  <a:pt x="49621" y="78740"/>
                </a:lnTo>
                <a:lnTo>
                  <a:pt x="51069" y="78740"/>
                </a:lnTo>
                <a:lnTo>
                  <a:pt x="51587" y="77470"/>
                </a:lnTo>
                <a:lnTo>
                  <a:pt x="111972" y="77470"/>
                </a:lnTo>
                <a:lnTo>
                  <a:pt x="112052" y="76200"/>
                </a:lnTo>
                <a:close/>
              </a:path>
              <a:path w="120015" h="149859">
                <a:moveTo>
                  <a:pt x="110362" y="77470"/>
                </a:moveTo>
                <a:lnTo>
                  <a:pt x="51587" y="77470"/>
                </a:lnTo>
                <a:lnTo>
                  <a:pt x="52334" y="78740"/>
                </a:lnTo>
                <a:lnTo>
                  <a:pt x="110247" y="78740"/>
                </a:lnTo>
                <a:lnTo>
                  <a:pt x="110362" y="77470"/>
                </a:lnTo>
                <a:close/>
              </a:path>
              <a:path w="120015" h="149859">
                <a:moveTo>
                  <a:pt x="281" y="77176"/>
                </a:moveTo>
                <a:lnTo>
                  <a:pt x="0" y="77469"/>
                </a:lnTo>
                <a:lnTo>
                  <a:pt x="195" y="77469"/>
                </a:lnTo>
                <a:lnTo>
                  <a:pt x="281" y="77176"/>
                </a:lnTo>
                <a:close/>
              </a:path>
              <a:path w="120015" h="149859">
                <a:moveTo>
                  <a:pt x="31969" y="69849"/>
                </a:moveTo>
                <a:lnTo>
                  <a:pt x="3898" y="69849"/>
                </a:lnTo>
                <a:lnTo>
                  <a:pt x="2955" y="71119"/>
                </a:lnTo>
                <a:lnTo>
                  <a:pt x="2518" y="72389"/>
                </a:lnTo>
                <a:lnTo>
                  <a:pt x="1494" y="74929"/>
                </a:lnTo>
                <a:lnTo>
                  <a:pt x="942" y="74929"/>
                </a:lnTo>
                <a:lnTo>
                  <a:pt x="281" y="77176"/>
                </a:lnTo>
                <a:lnTo>
                  <a:pt x="1218" y="76199"/>
                </a:lnTo>
                <a:lnTo>
                  <a:pt x="3231" y="74929"/>
                </a:lnTo>
                <a:lnTo>
                  <a:pt x="4013" y="73659"/>
                </a:lnTo>
                <a:lnTo>
                  <a:pt x="4990" y="72389"/>
                </a:lnTo>
                <a:lnTo>
                  <a:pt x="32337" y="72389"/>
                </a:lnTo>
                <a:lnTo>
                  <a:pt x="32279" y="71119"/>
                </a:lnTo>
                <a:lnTo>
                  <a:pt x="31969" y="69849"/>
                </a:lnTo>
                <a:close/>
              </a:path>
              <a:path w="120015" h="149859">
                <a:moveTo>
                  <a:pt x="108395" y="68580"/>
                </a:moveTo>
                <a:lnTo>
                  <a:pt x="35464" y="68580"/>
                </a:lnTo>
                <a:lnTo>
                  <a:pt x="36051" y="71120"/>
                </a:lnTo>
                <a:lnTo>
                  <a:pt x="36568" y="72390"/>
                </a:lnTo>
                <a:lnTo>
                  <a:pt x="36994" y="73660"/>
                </a:lnTo>
                <a:lnTo>
                  <a:pt x="37672" y="74930"/>
                </a:lnTo>
                <a:lnTo>
                  <a:pt x="37868" y="76200"/>
                </a:lnTo>
                <a:lnTo>
                  <a:pt x="38017" y="76200"/>
                </a:lnTo>
                <a:lnTo>
                  <a:pt x="38730" y="74930"/>
                </a:lnTo>
                <a:lnTo>
                  <a:pt x="39317" y="73660"/>
                </a:lnTo>
                <a:lnTo>
                  <a:pt x="39788" y="72390"/>
                </a:lnTo>
                <a:lnTo>
                  <a:pt x="40145" y="72390"/>
                </a:lnTo>
                <a:lnTo>
                  <a:pt x="40582" y="71120"/>
                </a:lnTo>
                <a:lnTo>
                  <a:pt x="40697" y="69850"/>
                </a:lnTo>
                <a:lnTo>
                  <a:pt x="108234" y="69850"/>
                </a:lnTo>
                <a:lnTo>
                  <a:pt x="108395" y="68580"/>
                </a:lnTo>
                <a:close/>
              </a:path>
              <a:path w="120015" h="149859">
                <a:moveTo>
                  <a:pt x="110281" y="71120"/>
                </a:moveTo>
                <a:lnTo>
                  <a:pt x="41950" y="71120"/>
                </a:lnTo>
                <a:lnTo>
                  <a:pt x="42537" y="72390"/>
                </a:lnTo>
                <a:lnTo>
                  <a:pt x="43560" y="73660"/>
                </a:lnTo>
                <a:lnTo>
                  <a:pt x="44469" y="76200"/>
                </a:lnTo>
                <a:lnTo>
                  <a:pt x="111696" y="76200"/>
                </a:lnTo>
                <a:lnTo>
                  <a:pt x="111420" y="74930"/>
                </a:lnTo>
                <a:lnTo>
                  <a:pt x="110799" y="74930"/>
                </a:lnTo>
                <a:lnTo>
                  <a:pt x="110120" y="73660"/>
                </a:lnTo>
                <a:lnTo>
                  <a:pt x="109534" y="73660"/>
                </a:lnTo>
                <a:lnTo>
                  <a:pt x="109971" y="72390"/>
                </a:lnTo>
                <a:lnTo>
                  <a:pt x="110603" y="72390"/>
                </a:lnTo>
                <a:lnTo>
                  <a:pt x="110281" y="71120"/>
                </a:lnTo>
                <a:close/>
              </a:path>
              <a:path w="120015" h="149859">
                <a:moveTo>
                  <a:pt x="106314" y="66040"/>
                </a:moveTo>
                <a:lnTo>
                  <a:pt x="30313" y="66039"/>
                </a:lnTo>
                <a:lnTo>
                  <a:pt x="31302" y="67309"/>
                </a:lnTo>
                <a:lnTo>
                  <a:pt x="32797" y="69849"/>
                </a:lnTo>
                <a:lnTo>
                  <a:pt x="33613" y="71119"/>
                </a:lnTo>
                <a:lnTo>
                  <a:pt x="33889" y="72389"/>
                </a:lnTo>
                <a:lnTo>
                  <a:pt x="34050" y="72389"/>
                </a:lnTo>
                <a:lnTo>
                  <a:pt x="34556" y="71120"/>
                </a:lnTo>
                <a:lnTo>
                  <a:pt x="34797" y="69850"/>
                </a:lnTo>
                <a:lnTo>
                  <a:pt x="35027" y="69850"/>
                </a:lnTo>
                <a:lnTo>
                  <a:pt x="35349" y="68580"/>
                </a:lnTo>
                <a:lnTo>
                  <a:pt x="108395" y="68580"/>
                </a:lnTo>
                <a:lnTo>
                  <a:pt x="106670" y="67310"/>
                </a:lnTo>
                <a:lnTo>
                  <a:pt x="106268" y="67310"/>
                </a:lnTo>
                <a:lnTo>
                  <a:pt x="106314" y="66040"/>
                </a:lnTo>
                <a:close/>
              </a:path>
              <a:path w="120015" h="149859">
                <a:moveTo>
                  <a:pt x="108361" y="69850"/>
                </a:moveTo>
                <a:lnTo>
                  <a:pt x="40697" y="69850"/>
                </a:lnTo>
                <a:lnTo>
                  <a:pt x="41318" y="71120"/>
                </a:lnTo>
                <a:lnTo>
                  <a:pt x="108671" y="71120"/>
                </a:lnTo>
                <a:lnTo>
                  <a:pt x="108361" y="69850"/>
                </a:lnTo>
                <a:close/>
              </a:path>
              <a:path w="120015" h="149859">
                <a:moveTo>
                  <a:pt x="108637" y="64770"/>
                </a:moveTo>
                <a:lnTo>
                  <a:pt x="9797" y="64769"/>
                </a:lnTo>
                <a:lnTo>
                  <a:pt x="8222" y="66039"/>
                </a:lnTo>
                <a:lnTo>
                  <a:pt x="6807" y="67309"/>
                </a:lnTo>
                <a:lnTo>
                  <a:pt x="5542" y="68579"/>
                </a:lnTo>
                <a:lnTo>
                  <a:pt x="4956" y="68579"/>
                </a:lnTo>
                <a:lnTo>
                  <a:pt x="4404" y="69849"/>
                </a:lnTo>
                <a:lnTo>
                  <a:pt x="31693" y="69849"/>
                </a:lnTo>
                <a:lnTo>
                  <a:pt x="31417" y="68579"/>
                </a:lnTo>
                <a:lnTo>
                  <a:pt x="31106" y="67309"/>
                </a:lnTo>
                <a:lnTo>
                  <a:pt x="30313" y="66039"/>
                </a:lnTo>
                <a:lnTo>
                  <a:pt x="108671" y="66040"/>
                </a:lnTo>
                <a:lnTo>
                  <a:pt x="108637" y="64770"/>
                </a:lnTo>
                <a:close/>
              </a:path>
              <a:path w="120015" h="149859">
                <a:moveTo>
                  <a:pt x="12580" y="55879"/>
                </a:moveTo>
                <a:lnTo>
                  <a:pt x="7359" y="55879"/>
                </a:lnTo>
                <a:lnTo>
                  <a:pt x="6727" y="57149"/>
                </a:lnTo>
                <a:lnTo>
                  <a:pt x="5818" y="59689"/>
                </a:lnTo>
                <a:lnTo>
                  <a:pt x="5312" y="60959"/>
                </a:lnTo>
                <a:lnTo>
                  <a:pt x="5151" y="62229"/>
                </a:lnTo>
                <a:lnTo>
                  <a:pt x="4956" y="63499"/>
                </a:lnTo>
                <a:lnTo>
                  <a:pt x="4921" y="64769"/>
                </a:lnTo>
                <a:lnTo>
                  <a:pt x="6531" y="62229"/>
                </a:lnTo>
                <a:lnTo>
                  <a:pt x="7313" y="60959"/>
                </a:lnTo>
                <a:lnTo>
                  <a:pt x="8808" y="59689"/>
                </a:lnTo>
                <a:lnTo>
                  <a:pt x="9475" y="58419"/>
                </a:lnTo>
                <a:lnTo>
                  <a:pt x="10740" y="57149"/>
                </a:lnTo>
                <a:lnTo>
                  <a:pt x="12580" y="55879"/>
                </a:lnTo>
                <a:close/>
              </a:path>
              <a:path w="120015" h="149859">
                <a:moveTo>
                  <a:pt x="107924" y="63500"/>
                </a:moveTo>
                <a:lnTo>
                  <a:pt x="11488" y="63499"/>
                </a:lnTo>
                <a:lnTo>
                  <a:pt x="10614" y="64769"/>
                </a:lnTo>
                <a:lnTo>
                  <a:pt x="108361" y="64770"/>
                </a:lnTo>
                <a:lnTo>
                  <a:pt x="107924" y="63500"/>
                </a:lnTo>
                <a:close/>
              </a:path>
              <a:path w="120015" h="149859">
                <a:moveTo>
                  <a:pt x="103761" y="60960"/>
                </a:moveTo>
                <a:lnTo>
                  <a:pt x="16042" y="60959"/>
                </a:lnTo>
                <a:lnTo>
                  <a:pt x="16398" y="63499"/>
                </a:lnTo>
                <a:lnTo>
                  <a:pt x="106866" y="63500"/>
                </a:lnTo>
                <a:lnTo>
                  <a:pt x="106394" y="62230"/>
                </a:lnTo>
                <a:lnTo>
                  <a:pt x="104819" y="62230"/>
                </a:lnTo>
                <a:lnTo>
                  <a:pt x="103761" y="60960"/>
                </a:lnTo>
                <a:close/>
              </a:path>
              <a:path w="120015" h="149859">
                <a:moveTo>
                  <a:pt x="102139" y="58420"/>
                </a:moveTo>
                <a:lnTo>
                  <a:pt x="15064" y="58419"/>
                </a:lnTo>
                <a:lnTo>
                  <a:pt x="15536" y="59689"/>
                </a:lnTo>
                <a:lnTo>
                  <a:pt x="15731" y="60959"/>
                </a:lnTo>
                <a:lnTo>
                  <a:pt x="100725" y="60960"/>
                </a:lnTo>
                <a:lnTo>
                  <a:pt x="100851" y="59690"/>
                </a:lnTo>
                <a:lnTo>
                  <a:pt x="102105" y="59690"/>
                </a:lnTo>
                <a:lnTo>
                  <a:pt x="102139" y="58420"/>
                </a:lnTo>
                <a:close/>
              </a:path>
              <a:path w="120015" h="149859">
                <a:moveTo>
                  <a:pt x="101875" y="57150"/>
                </a:moveTo>
                <a:lnTo>
                  <a:pt x="14075" y="57149"/>
                </a:lnTo>
                <a:lnTo>
                  <a:pt x="14788" y="58419"/>
                </a:lnTo>
                <a:lnTo>
                  <a:pt x="102105" y="58420"/>
                </a:lnTo>
                <a:lnTo>
                  <a:pt x="101875" y="57150"/>
                </a:lnTo>
                <a:close/>
              </a:path>
              <a:path w="120015" h="149859">
                <a:moveTo>
                  <a:pt x="98138" y="55880"/>
                </a:moveTo>
                <a:lnTo>
                  <a:pt x="13247" y="55879"/>
                </a:lnTo>
                <a:lnTo>
                  <a:pt x="13684" y="57149"/>
                </a:lnTo>
                <a:lnTo>
                  <a:pt x="100299" y="57150"/>
                </a:lnTo>
                <a:lnTo>
                  <a:pt x="98138" y="55880"/>
                </a:lnTo>
                <a:close/>
              </a:path>
              <a:path w="120015" h="149859">
                <a:moveTo>
                  <a:pt x="96562" y="53340"/>
                </a:moveTo>
                <a:lnTo>
                  <a:pt x="9004" y="53339"/>
                </a:lnTo>
                <a:lnTo>
                  <a:pt x="8532" y="54609"/>
                </a:lnTo>
                <a:lnTo>
                  <a:pt x="7704" y="55879"/>
                </a:lnTo>
                <a:lnTo>
                  <a:pt x="98057" y="55880"/>
                </a:lnTo>
                <a:lnTo>
                  <a:pt x="98057" y="54610"/>
                </a:lnTo>
                <a:lnTo>
                  <a:pt x="96562" y="53340"/>
                </a:lnTo>
                <a:close/>
              </a:path>
              <a:path w="120015" h="149859">
                <a:moveTo>
                  <a:pt x="17732" y="45719"/>
                </a:moveTo>
                <a:lnTo>
                  <a:pt x="5266" y="45719"/>
                </a:lnTo>
                <a:lnTo>
                  <a:pt x="5427" y="46989"/>
                </a:lnTo>
                <a:lnTo>
                  <a:pt x="5818" y="49529"/>
                </a:lnTo>
                <a:lnTo>
                  <a:pt x="6014" y="49529"/>
                </a:lnTo>
                <a:lnTo>
                  <a:pt x="6646" y="52069"/>
                </a:lnTo>
                <a:lnTo>
                  <a:pt x="6807" y="52069"/>
                </a:lnTo>
                <a:lnTo>
                  <a:pt x="7083" y="53339"/>
                </a:lnTo>
                <a:lnTo>
                  <a:pt x="9395" y="50799"/>
                </a:lnTo>
                <a:lnTo>
                  <a:pt x="11166" y="48259"/>
                </a:lnTo>
                <a:lnTo>
                  <a:pt x="11879" y="48259"/>
                </a:lnTo>
                <a:lnTo>
                  <a:pt x="12385" y="46989"/>
                </a:lnTo>
                <a:lnTo>
                  <a:pt x="17732" y="46989"/>
                </a:lnTo>
                <a:lnTo>
                  <a:pt x="17732" y="45719"/>
                </a:lnTo>
                <a:close/>
              </a:path>
              <a:path w="120015" h="149859">
                <a:moveTo>
                  <a:pt x="95102" y="52070"/>
                </a:moveTo>
                <a:lnTo>
                  <a:pt x="10579" y="52069"/>
                </a:lnTo>
                <a:lnTo>
                  <a:pt x="10027" y="53339"/>
                </a:lnTo>
                <a:lnTo>
                  <a:pt x="95309" y="53340"/>
                </a:lnTo>
                <a:lnTo>
                  <a:pt x="95102" y="52070"/>
                </a:lnTo>
                <a:close/>
              </a:path>
              <a:path w="120015" h="149859">
                <a:moveTo>
                  <a:pt x="40375" y="49530"/>
                </a:moveTo>
                <a:lnTo>
                  <a:pt x="13489" y="49529"/>
                </a:lnTo>
                <a:lnTo>
                  <a:pt x="14121" y="52069"/>
                </a:lnTo>
                <a:lnTo>
                  <a:pt x="51035" y="52070"/>
                </a:lnTo>
                <a:lnTo>
                  <a:pt x="47574" y="50800"/>
                </a:lnTo>
                <a:lnTo>
                  <a:pt x="42893" y="50800"/>
                </a:lnTo>
                <a:lnTo>
                  <a:pt x="40375" y="49530"/>
                </a:lnTo>
                <a:close/>
              </a:path>
              <a:path w="120015" h="149859">
                <a:moveTo>
                  <a:pt x="93020" y="50800"/>
                </a:moveTo>
                <a:lnTo>
                  <a:pt x="73321" y="50800"/>
                </a:lnTo>
                <a:lnTo>
                  <a:pt x="71562" y="52070"/>
                </a:lnTo>
                <a:lnTo>
                  <a:pt x="93377" y="52070"/>
                </a:lnTo>
                <a:lnTo>
                  <a:pt x="93020" y="50800"/>
                </a:lnTo>
                <a:close/>
              </a:path>
              <a:path w="120015" h="149859">
                <a:moveTo>
                  <a:pt x="92595" y="49530"/>
                </a:moveTo>
                <a:lnTo>
                  <a:pt x="78669" y="49530"/>
                </a:lnTo>
                <a:lnTo>
                  <a:pt x="76863" y="50800"/>
                </a:lnTo>
                <a:lnTo>
                  <a:pt x="92514" y="50800"/>
                </a:lnTo>
                <a:lnTo>
                  <a:pt x="92595" y="49530"/>
                </a:lnTo>
                <a:close/>
              </a:path>
              <a:path w="120015" h="149859">
                <a:moveTo>
                  <a:pt x="17812" y="46989"/>
                </a:moveTo>
                <a:lnTo>
                  <a:pt x="12856" y="46989"/>
                </a:lnTo>
                <a:lnTo>
                  <a:pt x="13247" y="49529"/>
                </a:lnTo>
                <a:lnTo>
                  <a:pt x="33188" y="49530"/>
                </a:lnTo>
                <a:lnTo>
                  <a:pt x="30980" y="48260"/>
                </a:lnTo>
                <a:lnTo>
                  <a:pt x="18008" y="48259"/>
                </a:lnTo>
                <a:lnTo>
                  <a:pt x="17812" y="46989"/>
                </a:lnTo>
                <a:close/>
              </a:path>
              <a:path w="120015" h="149859">
                <a:moveTo>
                  <a:pt x="89018" y="48260"/>
                </a:moveTo>
                <a:lnTo>
                  <a:pt x="84016" y="48260"/>
                </a:lnTo>
                <a:lnTo>
                  <a:pt x="82257" y="49530"/>
                </a:lnTo>
                <a:lnTo>
                  <a:pt x="88892" y="49530"/>
                </a:lnTo>
                <a:lnTo>
                  <a:pt x="89018" y="48260"/>
                </a:lnTo>
                <a:close/>
              </a:path>
              <a:path w="120015" h="149859">
                <a:moveTo>
                  <a:pt x="87397" y="46990"/>
                </a:moveTo>
                <a:lnTo>
                  <a:pt x="86178" y="46990"/>
                </a:lnTo>
                <a:lnTo>
                  <a:pt x="85787" y="48260"/>
                </a:lnTo>
                <a:lnTo>
                  <a:pt x="87799" y="48260"/>
                </a:lnTo>
                <a:lnTo>
                  <a:pt x="87397" y="46990"/>
                </a:lnTo>
                <a:close/>
              </a:path>
              <a:path w="120015" h="149859">
                <a:moveTo>
                  <a:pt x="15616" y="25399"/>
                </a:moveTo>
                <a:lnTo>
                  <a:pt x="6646" y="25399"/>
                </a:lnTo>
                <a:lnTo>
                  <a:pt x="6606" y="31749"/>
                </a:lnTo>
                <a:lnTo>
                  <a:pt x="6531" y="33019"/>
                </a:lnTo>
                <a:lnTo>
                  <a:pt x="6060" y="36829"/>
                </a:lnTo>
                <a:lnTo>
                  <a:pt x="5703" y="38099"/>
                </a:lnTo>
                <a:lnTo>
                  <a:pt x="5071" y="40639"/>
                </a:lnTo>
                <a:lnTo>
                  <a:pt x="5151" y="45719"/>
                </a:lnTo>
                <a:lnTo>
                  <a:pt x="18916" y="45719"/>
                </a:lnTo>
                <a:lnTo>
                  <a:pt x="19307" y="44449"/>
                </a:lnTo>
                <a:lnTo>
                  <a:pt x="19618" y="44449"/>
                </a:lnTo>
                <a:lnTo>
                  <a:pt x="20009" y="43179"/>
                </a:lnTo>
                <a:lnTo>
                  <a:pt x="16007" y="43179"/>
                </a:lnTo>
                <a:lnTo>
                  <a:pt x="16594" y="41909"/>
                </a:lnTo>
                <a:lnTo>
                  <a:pt x="17099" y="41909"/>
                </a:lnTo>
                <a:lnTo>
                  <a:pt x="17571" y="40639"/>
                </a:lnTo>
                <a:lnTo>
                  <a:pt x="18525" y="39369"/>
                </a:lnTo>
                <a:lnTo>
                  <a:pt x="16433" y="39369"/>
                </a:lnTo>
                <a:lnTo>
                  <a:pt x="15812" y="38099"/>
                </a:lnTo>
                <a:lnTo>
                  <a:pt x="15018" y="38099"/>
                </a:lnTo>
                <a:lnTo>
                  <a:pt x="15536" y="36829"/>
                </a:lnTo>
                <a:lnTo>
                  <a:pt x="16674" y="36829"/>
                </a:lnTo>
                <a:lnTo>
                  <a:pt x="17226" y="35559"/>
                </a:lnTo>
                <a:lnTo>
                  <a:pt x="17421" y="35559"/>
                </a:lnTo>
                <a:lnTo>
                  <a:pt x="17812" y="34289"/>
                </a:lnTo>
                <a:lnTo>
                  <a:pt x="15260" y="34289"/>
                </a:lnTo>
                <a:lnTo>
                  <a:pt x="14984" y="33019"/>
                </a:lnTo>
                <a:lnTo>
                  <a:pt x="14466" y="33019"/>
                </a:lnTo>
                <a:lnTo>
                  <a:pt x="14466" y="31749"/>
                </a:lnTo>
                <a:lnTo>
                  <a:pt x="15064" y="31749"/>
                </a:lnTo>
                <a:lnTo>
                  <a:pt x="15490" y="30479"/>
                </a:lnTo>
                <a:lnTo>
                  <a:pt x="16352" y="30479"/>
                </a:lnTo>
                <a:lnTo>
                  <a:pt x="16513" y="29209"/>
                </a:lnTo>
                <a:lnTo>
                  <a:pt x="16708" y="29209"/>
                </a:lnTo>
                <a:lnTo>
                  <a:pt x="16754" y="26669"/>
                </a:lnTo>
                <a:lnTo>
                  <a:pt x="15812" y="26669"/>
                </a:lnTo>
                <a:lnTo>
                  <a:pt x="15616" y="25399"/>
                </a:lnTo>
                <a:close/>
              </a:path>
              <a:path w="120015" h="149859">
                <a:moveTo>
                  <a:pt x="16513" y="25399"/>
                </a:moveTo>
                <a:lnTo>
                  <a:pt x="16283" y="26669"/>
                </a:lnTo>
                <a:lnTo>
                  <a:pt x="16513" y="26669"/>
                </a:lnTo>
                <a:lnTo>
                  <a:pt x="16513" y="25399"/>
                </a:lnTo>
                <a:close/>
              </a:path>
              <a:path w="120015" h="149859">
                <a:moveTo>
                  <a:pt x="13213" y="6349"/>
                </a:moveTo>
                <a:lnTo>
                  <a:pt x="10970" y="6349"/>
                </a:lnTo>
                <a:lnTo>
                  <a:pt x="9993" y="8889"/>
                </a:lnTo>
                <a:lnTo>
                  <a:pt x="9050" y="11429"/>
                </a:lnTo>
                <a:lnTo>
                  <a:pt x="8222" y="12699"/>
                </a:lnTo>
                <a:lnTo>
                  <a:pt x="7474" y="13969"/>
                </a:lnTo>
                <a:lnTo>
                  <a:pt x="7152" y="15239"/>
                </a:lnTo>
                <a:lnTo>
                  <a:pt x="6646" y="16509"/>
                </a:lnTo>
                <a:lnTo>
                  <a:pt x="6485" y="17779"/>
                </a:lnTo>
                <a:lnTo>
                  <a:pt x="6382" y="22859"/>
                </a:lnTo>
                <a:lnTo>
                  <a:pt x="6566" y="25399"/>
                </a:lnTo>
                <a:lnTo>
                  <a:pt x="14869" y="25399"/>
                </a:lnTo>
                <a:lnTo>
                  <a:pt x="14984" y="24129"/>
                </a:lnTo>
                <a:lnTo>
                  <a:pt x="15340" y="22859"/>
                </a:lnTo>
                <a:lnTo>
                  <a:pt x="15616" y="21589"/>
                </a:lnTo>
                <a:lnTo>
                  <a:pt x="15961" y="20319"/>
                </a:lnTo>
                <a:lnTo>
                  <a:pt x="16088" y="19049"/>
                </a:lnTo>
                <a:lnTo>
                  <a:pt x="16088" y="16509"/>
                </a:lnTo>
                <a:lnTo>
                  <a:pt x="14823" y="16509"/>
                </a:lnTo>
                <a:lnTo>
                  <a:pt x="14593" y="15239"/>
                </a:lnTo>
                <a:lnTo>
                  <a:pt x="14593" y="13969"/>
                </a:lnTo>
                <a:lnTo>
                  <a:pt x="15375" y="11429"/>
                </a:lnTo>
                <a:lnTo>
                  <a:pt x="15530" y="8889"/>
                </a:lnTo>
                <a:lnTo>
                  <a:pt x="13213" y="8889"/>
                </a:lnTo>
                <a:lnTo>
                  <a:pt x="13213" y="6349"/>
                </a:lnTo>
                <a:close/>
              </a:path>
              <a:path w="120015" h="149859">
                <a:moveTo>
                  <a:pt x="15490" y="7620"/>
                </a:moveTo>
                <a:lnTo>
                  <a:pt x="15340" y="7619"/>
                </a:lnTo>
                <a:lnTo>
                  <a:pt x="14869" y="8889"/>
                </a:lnTo>
                <a:lnTo>
                  <a:pt x="15530" y="8889"/>
                </a:lnTo>
                <a:lnTo>
                  <a:pt x="15490" y="7620"/>
                </a:lnTo>
                <a:close/>
              </a:path>
              <a:path w="120015" h="149859">
                <a:moveTo>
                  <a:pt x="13454" y="0"/>
                </a:moveTo>
                <a:lnTo>
                  <a:pt x="13132" y="0"/>
                </a:lnTo>
                <a:lnTo>
                  <a:pt x="12937" y="1269"/>
                </a:lnTo>
                <a:lnTo>
                  <a:pt x="12661" y="2539"/>
                </a:lnTo>
                <a:lnTo>
                  <a:pt x="12304" y="3809"/>
                </a:lnTo>
                <a:lnTo>
                  <a:pt x="11442" y="6349"/>
                </a:lnTo>
                <a:lnTo>
                  <a:pt x="13523" y="6349"/>
                </a:lnTo>
                <a:lnTo>
                  <a:pt x="13765" y="5079"/>
                </a:lnTo>
                <a:lnTo>
                  <a:pt x="13960" y="5079"/>
                </a:lnTo>
                <a:lnTo>
                  <a:pt x="14075" y="3809"/>
                </a:lnTo>
                <a:lnTo>
                  <a:pt x="14121" y="2540"/>
                </a:lnTo>
                <a:lnTo>
                  <a:pt x="14041" y="1270"/>
                </a:lnTo>
                <a:lnTo>
                  <a:pt x="13684" y="1270"/>
                </a:lnTo>
                <a:lnTo>
                  <a:pt x="13454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8877" y="176188"/>
            <a:ext cx="132715" cy="20955"/>
          </a:xfrm>
          <a:custGeom>
            <a:avLst/>
            <a:gdLst/>
            <a:ahLst/>
            <a:cxnLst/>
            <a:rect l="l" t="t" r="r" b="b"/>
            <a:pathLst>
              <a:path w="132715" h="20955">
                <a:moveTo>
                  <a:pt x="126243" y="10879"/>
                </a:moveTo>
                <a:lnTo>
                  <a:pt x="124794" y="17499"/>
                </a:lnTo>
                <a:lnTo>
                  <a:pt x="124909" y="17728"/>
                </a:lnTo>
                <a:lnTo>
                  <a:pt x="126956" y="18828"/>
                </a:lnTo>
                <a:lnTo>
                  <a:pt x="129394" y="19767"/>
                </a:lnTo>
                <a:lnTo>
                  <a:pt x="130647" y="20271"/>
                </a:lnTo>
                <a:lnTo>
                  <a:pt x="131119" y="20397"/>
                </a:lnTo>
                <a:lnTo>
                  <a:pt x="131349" y="20351"/>
                </a:lnTo>
                <a:lnTo>
                  <a:pt x="132252" y="15460"/>
                </a:lnTo>
                <a:lnTo>
                  <a:pt x="132223" y="13743"/>
                </a:lnTo>
                <a:lnTo>
                  <a:pt x="127738" y="11383"/>
                </a:lnTo>
                <a:lnTo>
                  <a:pt x="126243" y="10879"/>
                </a:lnTo>
                <a:close/>
              </a:path>
              <a:path w="132715" h="20955">
                <a:moveTo>
                  <a:pt x="117353" y="8016"/>
                </a:moveTo>
                <a:lnTo>
                  <a:pt x="116069" y="10135"/>
                </a:lnTo>
                <a:lnTo>
                  <a:pt x="115594" y="13857"/>
                </a:lnTo>
                <a:lnTo>
                  <a:pt x="118066" y="15850"/>
                </a:lnTo>
                <a:lnTo>
                  <a:pt x="119400" y="16285"/>
                </a:lnTo>
                <a:lnTo>
                  <a:pt x="120802" y="16709"/>
                </a:lnTo>
                <a:lnTo>
                  <a:pt x="121999" y="17110"/>
                </a:lnTo>
                <a:lnTo>
                  <a:pt x="122505" y="17178"/>
                </a:lnTo>
                <a:lnTo>
                  <a:pt x="123920" y="11074"/>
                </a:lnTo>
                <a:lnTo>
                  <a:pt x="123805" y="10570"/>
                </a:lnTo>
                <a:lnTo>
                  <a:pt x="121562" y="9276"/>
                </a:lnTo>
                <a:lnTo>
                  <a:pt x="120263" y="8841"/>
                </a:lnTo>
                <a:lnTo>
                  <a:pt x="117629" y="8062"/>
                </a:lnTo>
                <a:lnTo>
                  <a:pt x="117353" y="8016"/>
                </a:lnTo>
                <a:close/>
              </a:path>
              <a:path w="132715" h="20955">
                <a:moveTo>
                  <a:pt x="108119" y="5588"/>
                </a:moveTo>
                <a:lnTo>
                  <a:pt x="106509" y="7787"/>
                </a:lnTo>
                <a:lnTo>
                  <a:pt x="106038" y="11429"/>
                </a:lnTo>
                <a:lnTo>
                  <a:pt x="111385" y="14006"/>
                </a:lnTo>
                <a:lnTo>
                  <a:pt x="112754" y="14361"/>
                </a:lnTo>
                <a:lnTo>
                  <a:pt x="113030" y="14407"/>
                </a:lnTo>
                <a:lnTo>
                  <a:pt x="113306" y="14407"/>
                </a:lnTo>
                <a:lnTo>
                  <a:pt x="113743" y="14246"/>
                </a:lnTo>
                <a:lnTo>
                  <a:pt x="114053" y="13937"/>
                </a:lnTo>
                <a:lnTo>
                  <a:pt x="114168" y="13697"/>
                </a:lnTo>
                <a:lnTo>
                  <a:pt x="114686" y="9780"/>
                </a:lnTo>
                <a:lnTo>
                  <a:pt x="114686" y="7787"/>
                </a:lnTo>
                <a:lnTo>
                  <a:pt x="114375" y="7352"/>
                </a:lnTo>
                <a:lnTo>
                  <a:pt x="113938" y="7043"/>
                </a:lnTo>
                <a:lnTo>
                  <a:pt x="112282" y="6608"/>
                </a:lnTo>
                <a:lnTo>
                  <a:pt x="110948" y="6298"/>
                </a:lnTo>
                <a:lnTo>
                  <a:pt x="108119" y="5588"/>
                </a:lnTo>
                <a:close/>
              </a:path>
              <a:path w="132715" h="20955">
                <a:moveTo>
                  <a:pt x="97862" y="3561"/>
                </a:moveTo>
                <a:lnTo>
                  <a:pt x="96430" y="6218"/>
                </a:lnTo>
                <a:lnTo>
                  <a:pt x="96321" y="7043"/>
                </a:lnTo>
                <a:lnTo>
                  <a:pt x="96206" y="8257"/>
                </a:lnTo>
                <a:lnTo>
                  <a:pt x="96091" y="10020"/>
                </a:lnTo>
                <a:lnTo>
                  <a:pt x="96321" y="10444"/>
                </a:lnTo>
                <a:lnTo>
                  <a:pt x="96712" y="10765"/>
                </a:lnTo>
                <a:lnTo>
                  <a:pt x="97310" y="10994"/>
                </a:lnTo>
                <a:lnTo>
                  <a:pt x="98759" y="11234"/>
                </a:lnTo>
                <a:lnTo>
                  <a:pt x="101633" y="11784"/>
                </a:lnTo>
                <a:lnTo>
                  <a:pt x="103082" y="12093"/>
                </a:lnTo>
                <a:lnTo>
                  <a:pt x="103358" y="12128"/>
                </a:lnTo>
                <a:lnTo>
                  <a:pt x="103876" y="12059"/>
                </a:lnTo>
                <a:lnTo>
                  <a:pt x="105070" y="7043"/>
                </a:lnTo>
                <a:lnTo>
                  <a:pt x="105049" y="5474"/>
                </a:lnTo>
                <a:lnTo>
                  <a:pt x="104738" y="5084"/>
                </a:lnTo>
                <a:lnTo>
                  <a:pt x="104267" y="4775"/>
                </a:lnTo>
                <a:lnTo>
                  <a:pt x="103956" y="4695"/>
                </a:lnTo>
                <a:lnTo>
                  <a:pt x="98172" y="3596"/>
                </a:lnTo>
                <a:lnTo>
                  <a:pt x="97862" y="3561"/>
                </a:lnTo>
                <a:close/>
              </a:path>
              <a:path w="132715" h="20955">
                <a:moveTo>
                  <a:pt x="87788" y="2027"/>
                </a:moveTo>
                <a:lnTo>
                  <a:pt x="85706" y="7982"/>
                </a:lnTo>
                <a:lnTo>
                  <a:pt x="85787" y="8486"/>
                </a:lnTo>
                <a:lnTo>
                  <a:pt x="87788" y="9505"/>
                </a:lnTo>
                <a:lnTo>
                  <a:pt x="89283" y="9746"/>
                </a:lnTo>
                <a:lnTo>
                  <a:pt x="89996" y="9826"/>
                </a:lnTo>
                <a:lnTo>
                  <a:pt x="90743" y="9940"/>
                </a:lnTo>
                <a:lnTo>
                  <a:pt x="91445" y="10020"/>
                </a:lnTo>
                <a:lnTo>
                  <a:pt x="92986" y="10250"/>
                </a:lnTo>
                <a:lnTo>
                  <a:pt x="93538" y="10250"/>
                </a:lnTo>
                <a:lnTo>
                  <a:pt x="93768" y="10169"/>
                </a:lnTo>
                <a:lnTo>
                  <a:pt x="95102" y="4340"/>
                </a:lnTo>
                <a:lnTo>
                  <a:pt x="95021" y="3836"/>
                </a:lnTo>
                <a:lnTo>
                  <a:pt x="90778" y="2462"/>
                </a:lnTo>
                <a:lnTo>
                  <a:pt x="88535" y="2153"/>
                </a:lnTo>
                <a:lnTo>
                  <a:pt x="87788" y="2027"/>
                </a:lnTo>
                <a:close/>
              </a:path>
              <a:path w="132715" h="20955">
                <a:moveTo>
                  <a:pt x="77093" y="939"/>
                </a:moveTo>
                <a:lnTo>
                  <a:pt x="75173" y="7432"/>
                </a:lnTo>
                <a:lnTo>
                  <a:pt x="75288" y="7673"/>
                </a:lnTo>
                <a:lnTo>
                  <a:pt x="78784" y="8486"/>
                </a:lnTo>
                <a:lnTo>
                  <a:pt x="82567" y="8887"/>
                </a:lnTo>
                <a:lnTo>
                  <a:pt x="84487" y="4145"/>
                </a:lnTo>
                <a:lnTo>
                  <a:pt x="84601" y="3286"/>
                </a:lnTo>
                <a:lnTo>
                  <a:pt x="77841" y="973"/>
                </a:lnTo>
                <a:lnTo>
                  <a:pt x="77093" y="939"/>
                </a:lnTo>
                <a:close/>
              </a:path>
              <a:path w="132715" h="20955">
                <a:moveTo>
                  <a:pt x="66169" y="229"/>
                </a:moveTo>
                <a:lnTo>
                  <a:pt x="64398" y="6848"/>
                </a:lnTo>
                <a:lnTo>
                  <a:pt x="64708" y="7238"/>
                </a:lnTo>
                <a:lnTo>
                  <a:pt x="71159" y="7902"/>
                </a:lnTo>
                <a:lnTo>
                  <a:pt x="71953" y="7982"/>
                </a:lnTo>
                <a:lnTo>
                  <a:pt x="73873" y="1912"/>
                </a:lnTo>
                <a:lnTo>
                  <a:pt x="73793" y="1443"/>
                </a:lnTo>
                <a:lnTo>
                  <a:pt x="70136" y="423"/>
                </a:lnTo>
                <a:lnTo>
                  <a:pt x="66169" y="229"/>
                </a:lnTo>
                <a:close/>
              </a:path>
              <a:path w="132715" h="20955">
                <a:moveTo>
                  <a:pt x="55911" y="0"/>
                </a:moveTo>
                <a:lnTo>
                  <a:pt x="53507" y="6688"/>
                </a:lnTo>
                <a:lnTo>
                  <a:pt x="53622" y="6882"/>
                </a:lnTo>
                <a:lnTo>
                  <a:pt x="57946" y="7432"/>
                </a:lnTo>
                <a:lnTo>
                  <a:pt x="58740" y="7478"/>
                </a:lnTo>
                <a:lnTo>
                  <a:pt x="60315" y="7478"/>
                </a:lnTo>
                <a:lnTo>
                  <a:pt x="61132" y="7512"/>
                </a:lnTo>
                <a:lnTo>
                  <a:pt x="61684" y="7432"/>
                </a:lnTo>
                <a:lnTo>
                  <a:pt x="62868" y="893"/>
                </a:lnTo>
                <a:lnTo>
                  <a:pt x="62707" y="664"/>
                </a:lnTo>
                <a:lnTo>
                  <a:pt x="62316" y="343"/>
                </a:lnTo>
                <a:lnTo>
                  <a:pt x="61764" y="114"/>
                </a:lnTo>
                <a:lnTo>
                  <a:pt x="61488" y="68"/>
                </a:lnTo>
                <a:lnTo>
                  <a:pt x="59844" y="68"/>
                </a:lnTo>
                <a:lnTo>
                  <a:pt x="59050" y="34"/>
                </a:lnTo>
                <a:lnTo>
                  <a:pt x="56693" y="34"/>
                </a:lnTo>
                <a:lnTo>
                  <a:pt x="55911" y="0"/>
                </a:lnTo>
                <a:close/>
              </a:path>
              <a:path w="132715" h="20955">
                <a:moveTo>
                  <a:pt x="50437" y="34"/>
                </a:moveTo>
                <a:lnTo>
                  <a:pt x="49621" y="68"/>
                </a:lnTo>
                <a:lnTo>
                  <a:pt x="48827" y="68"/>
                </a:lnTo>
                <a:lnTo>
                  <a:pt x="47999" y="114"/>
                </a:lnTo>
                <a:lnTo>
                  <a:pt x="47217" y="114"/>
                </a:lnTo>
                <a:lnTo>
                  <a:pt x="46389" y="148"/>
                </a:lnTo>
                <a:lnTo>
                  <a:pt x="45607" y="148"/>
                </a:lnTo>
                <a:lnTo>
                  <a:pt x="42617" y="6963"/>
                </a:lnTo>
                <a:lnTo>
                  <a:pt x="42732" y="7157"/>
                </a:lnTo>
                <a:lnTo>
                  <a:pt x="42928" y="7352"/>
                </a:lnTo>
                <a:lnTo>
                  <a:pt x="43214" y="7512"/>
                </a:lnTo>
                <a:lnTo>
                  <a:pt x="43399" y="7593"/>
                </a:lnTo>
                <a:lnTo>
                  <a:pt x="43997" y="7673"/>
                </a:lnTo>
                <a:lnTo>
                  <a:pt x="45527" y="7593"/>
                </a:lnTo>
                <a:lnTo>
                  <a:pt x="46309" y="7593"/>
                </a:lnTo>
                <a:lnTo>
                  <a:pt x="47884" y="7512"/>
                </a:lnTo>
                <a:lnTo>
                  <a:pt x="48678" y="7512"/>
                </a:lnTo>
                <a:lnTo>
                  <a:pt x="49460" y="7478"/>
                </a:lnTo>
                <a:lnTo>
                  <a:pt x="51817" y="4970"/>
                </a:lnTo>
                <a:lnTo>
                  <a:pt x="51702" y="584"/>
                </a:lnTo>
                <a:lnTo>
                  <a:pt x="51506" y="389"/>
                </a:lnTo>
                <a:lnTo>
                  <a:pt x="51228" y="229"/>
                </a:lnTo>
                <a:lnTo>
                  <a:pt x="50759" y="68"/>
                </a:lnTo>
                <a:lnTo>
                  <a:pt x="50437" y="34"/>
                </a:lnTo>
                <a:close/>
              </a:path>
              <a:path w="132715" h="20955">
                <a:moveTo>
                  <a:pt x="39673" y="469"/>
                </a:moveTo>
                <a:lnTo>
                  <a:pt x="37741" y="538"/>
                </a:lnTo>
                <a:lnTo>
                  <a:pt x="36959" y="584"/>
                </a:lnTo>
                <a:lnTo>
                  <a:pt x="36166" y="664"/>
                </a:lnTo>
                <a:lnTo>
                  <a:pt x="34636" y="744"/>
                </a:lnTo>
                <a:lnTo>
                  <a:pt x="31647" y="7203"/>
                </a:lnTo>
                <a:lnTo>
                  <a:pt x="31773" y="7627"/>
                </a:lnTo>
                <a:lnTo>
                  <a:pt x="31904" y="7867"/>
                </a:lnTo>
                <a:lnTo>
                  <a:pt x="32174" y="8096"/>
                </a:lnTo>
                <a:lnTo>
                  <a:pt x="32360" y="8211"/>
                </a:lnTo>
                <a:lnTo>
                  <a:pt x="32866" y="8337"/>
                </a:lnTo>
                <a:lnTo>
                  <a:pt x="33969" y="8291"/>
                </a:lnTo>
                <a:lnTo>
                  <a:pt x="34717" y="8211"/>
                </a:lnTo>
                <a:lnTo>
                  <a:pt x="35499" y="8177"/>
                </a:lnTo>
                <a:lnTo>
                  <a:pt x="36246" y="8096"/>
                </a:lnTo>
                <a:lnTo>
                  <a:pt x="37040" y="8062"/>
                </a:lnTo>
                <a:lnTo>
                  <a:pt x="37822" y="7982"/>
                </a:lnTo>
                <a:lnTo>
                  <a:pt x="40766" y="7043"/>
                </a:lnTo>
                <a:lnTo>
                  <a:pt x="40766" y="1133"/>
                </a:lnTo>
                <a:lnTo>
                  <a:pt x="40570" y="893"/>
                </a:lnTo>
                <a:lnTo>
                  <a:pt x="40421" y="744"/>
                </a:lnTo>
                <a:lnTo>
                  <a:pt x="39949" y="503"/>
                </a:lnTo>
                <a:lnTo>
                  <a:pt x="39673" y="469"/>
                </a:lnTo>
                <a:close/>
              </a:path>
              <a:path w="132715" h="20955">
                <a:moveTo>
                  <a:pt x="28703" y="1282"/>
                </a:moveTo>
                <a:lnTo>
                  <a:pt x="28381" y="1282"/>
                </a:lnTo>
                <a:lnTo>
                  <a:pt x="24459" y="1683"/>
                </a:lnTo>
                <a:lnTo>
                  <a:pt x="23712" y="1798"/>
                </a:lnTo>
                <a:lnTo>
                  <a:pt x="22918" y="1878"/>
                </a:lnTo>
                <a:lnTo>
                  <a:pt x="20837" y="5909"/>
                </a:lnTo>
                <a:lnTo>
                  <a:pt x="20892" y="7627"/>
                </a:lnTo>
                <a:lnTo>
                  <a:pt x="22447" y="9471"/>
                </a:lnTo>
                <a:lnTo>
                  <a:pt x="23240" y="9391"/>
                </a:lnTo>
                <a:lnTo>
                  <a:pt x="23988" y="9276"/>
                </a:lnTo>
                <a:lnTo>
                  <a:pt x="24735" y="9196"/>
                </a:lnTo>
                <a:lnTo>
                  <a:pt x="25517" y="9081"/>
                </a:lnTo>
                <a:lnTo>
                  <a:pt x="28898" y="8726"/>
                </a:lnTo>
                <a:lnTo>
                  <a:pt x="29209" y="8612"/>
                </a:lnTo>
                <a:lnTo>
                  <a:pt x="29646" y="8291"/>
                </a:lnTo>
                <a:lnTo>
                  <a:pt x="29841" y="8096"/>
                </a:lnTo>
                <a:lnTo>
                  <a:pt x="29956" y="7867"/>
                </a:lnTo>
                <a:lnTo>
                  <a:pt x="29830" y="1992"/>
                </a:lnTo>
                <a:lnTo>
                  <a:pt x="29013" y="1328"/>
                </a:lnTo>
                <a:lnTo>
                  <a:pt x="28703" y="1282"/>
                </a:lnTo>
                <a:close/>
              </a:path>
              <a:path w="132715" h="20955">
                <a:moveTo>
                  <a:pt x="17893" y="2542"/>
                </a:moveTo>
                <a:lnTo>
                  <a:pt x="10210" y="6138"/>
                </a:lnTo>
                <a:lnTo>
                  <a:pt x="10453" y="10020"/>
                </a:lnTo>
                <a:lnTo>
                  <a:pt x="11672" y="11074"/>
                </a:lnTo>
                <a:lnTo>
                  <a:pt x="17962" y="10101"/>
                </a:lnTo>
                <a:lnTo>
                  <a:pt x="19261" y="9116"/>
                </a:lnTo>
                <a:lnTo>
                  <a:pt x="19135" y="3596"/>
                </a:lnTo>
                <a:lnTo>
                  <a:pt x="17893" y="2542"/>
                </a:lnTo>
                <a:close/>
              </a:path>
              <a:path w="132715" h="20955">
                <a:moveTo>
                  <a:pt x="7394" y="4260"/>
                </a:moveTo>
                <a:lnTo>
                  <a:pt x="0" y="8371"/>
                </a:lnTo>
                <a:lnTo>
                  <a:pt x="202" y="11269"/>
                </a:lnTo>
                <a:lnTo>
                  <a:pt x="1460" y="13113"/>
                </a:lnTo>
                <a:lnTo>
                  <a:pt x="1724" y="13067"/>
                </a:lnTo>
                <a:lnTo>
                  <a:pt x="4634" y="12403"/>
                </a:lnTo>
                <a:lnTo>
                  <a:pt x="7589" y="11853"/>
                </a:lnTo>
                <a:lnTo>
                  <a:pt x="8843" y="10799"/>
                </a:lnTo>
                <a:lnTo>
                  <a:pt x="8723" y="7077"/>
                </a:lnTo>
                <a:lnTo>
                  <a:pt x="7670" y="4306"/>
                </a:lnTo>
                <a:lnTo>
                  <a:pt x="7394" y="426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23421" y="196585"/>
            <a:ext cx="144145" cy="20320"/>
          </a:xfrm>
          <a:custGeom>
            <a:avLst/>
            <a:gdLst/>
            <a:ahLst/>
            <a:cxnLst/>
            <a:rect l="l" t="t" r="r" b="b"/>
            <a:pathLst>
              <a:path w="144145" h="20320">
                <a:moveTo>
                  <a:pt x="139502" y="10994"/>
                </a:moveTo>
                <a:lnTo>
                  <a:pt x="138122" y="17384"/>
                </a:lnTo>
                <a:lnTo>
                  <a:pt x="138352" y="17854"/>
                </a:lnTo>
                <a:lnTo>
                  <a:pt x="138513" y="18083"/>
                </a:lnTo>
                <a:lnTo>
                  <a:pt x="138708" y="18278"/>
                </a:lnTo>
                <a:lnTo>
                  <a:pt x="138950" y="18438"/>
                </a:lnTo>
                <a:lnTo>
                  <a:pt x="141338" y="19343"/>
                </a:lnTo>
                <a:lnTo>
                  <a:pt x="142170" y="19686"/>
                </a:lnTo>
                <a:lnTo>
                  <a:pt x="142446" y="19767"/>
                </a:lnTo>
                <a:lnTo>
                  <a:pt x="142676" y="19732"/>
                </a:lnTo>
                <a:lnTo>
                  <a:pt x="142883" y="19652"/>
                </a:lnTo>
                <a:lnTo>
                  <a:pt x="143826" y="15105"/>
                </a:lnTo>
                <a:lnTo>
                  <a:pt x="143941" y="13891"/>
                </a:lnTo>
                <a:lnTo>
                  <a:pt x="144102" y="13147"/>
                </a:lnTo>
                <a:lnTo>
                  <a:pt x="142722" y="12529"/>
                </a:lnTo>
                <a:lnTo>
                  <a:pt x="142285" y="12288"/>
                </a:lnTo>
                <a:lnTo>
                  <a:pt x="141894" y="12013"/>
                </a:lnTo>
                <a:lnTo>
                  <a:pt x="141066" y="11544"/>
                </a:lnTo>
                <a:lnTo>
                  <a:pt x="140594" y="11349"/>
                </a:lnTo>
                <a:lnTo>
                  <a:pt x="140008" y="11074"/>
                </a:lnTo>
                <a:lnTo>
                  <a:pt x="139502" y="10994"/>
                </a:lnTo>
                <a:close/>
              </a:path>
              <a:path w="144145" h="20320">
                <a:moveTo>
                  <a:pt x="130567" y="8062"/>
                </a:moveTo>
                <a:lnTo>
                  <a:pt x="128922" y="14682"/>
                </a:lnTo>
                <a:lnTo>
                  <a:pt x="129083" y="14876"/>
                </a:lnTo>
                <a:lnTo>
                  <a:pt x="129233" y="15105"/>
                </a:lnTo>
                <a:lnTo>
                  <a:pt x="129428" y="15266"/>
                </a:lnTo>
                <a:lnTo>
                  <a:pt x="129704" y="15426"/>
                </a:lnTo>
                <a:lnTo>
                  <a:pt x="131360" y="15930"/>
                </a:lnTo>
                <a:lnTo>
                  <a:pt x="132694" y="16365"/>
                </a:lnTo>
                <a:lnTo>
                  <a:pt x="133993" y="16755"/>
                </a:lnTo>
                <a:lnTo>
                  <a:pt x="135327" y="17190"/>
                </a:lnTo>
                <a:lnTo>
                  <a:pt x="135603" y="17259"/>
                </a:lnTo>
                <a:lnTo>
                  <a:pt x="136863" y="15105"/>
                </a:lnTo>
                <a:lnTo>
                  <a:pt x="137018" y="13891"/>
                </a:lnTo>
                <a:lnTo>
                  <a:pt x="137133" y="12677"/>
                </a:lnTo>
                <a:lnTo>
                  <a:pt x="137294" y="11429"/>
                </a:lnTo>
                <a:lnTo>
                  <a:pt x="137259" y="10925"/>
                </a:lnTo>
                <a:lnTo>
                  <a:pt x="134856" y="9356"/>
                </a:lnTo>
                <a:lnTo>
                  <a:pt x="133556" y="8921"/>
                </a:lnTo>
                <a:lnTo>
                  <a:pt x="132223" y="8532"/>
                </a:lnTo>
                <a:lnTo>
                  <a:pt x="130843" y="8096"/>
                </a:lnTo>
                <a:lnTo>
                  <a:pt x="130567" y="8062"/>
                </a:lnTo>
                <a:close/>
              </a:path>
              <a:path w="144145" h="20320">
                <a:moveTo>
                  <a:pt x="121298" y="5554"/>
                </a:moveTo>
                <a:lnTo>
                  <a:pt x="119527" y="8967"/>
                </a:lnTo>
                <a:lnTo>
                  <a:pt x="119205" y="11395"/>
                </a:lnTo>
                <a:lnTo>
                  <a:pt x="126438" y="14407"/>
                </a:lnTo>
                <a:lnTo>
                  <a:pt x="126680" y="14361"/>
                </a:lnTo>
                <a:lnTo>
                  <a:pt x="127864" y="9826"/>
                </a:lnTo>
                <a:lnTo>
                  <a:pt x="127812" y="7753"/>
                </a:lnTo>
                <a:lnTo>
                  <a:pt x="127542" y="7398"/>
                </a:lnTo>
                <a:lnTo>
                  <a:pt x="127312" y="7203"/>
                </a:lnTo>
                <a:lnTo>
                  <a:pt x="126841" y="6963"/>
                </a:lnTo>
                <a:lnTo>
                  <a:pt x="121298" y="5554"/>
                </a:lnTo>
                <a:close/>
              </a:path>
              <a:path w="144145" h="20320">
                <a:moveTo>
                  <a:pt x="111155" y="3481"/>
                </a:moveTo>
                <a:lnTo>
                  <a:pt x="109499" y="10135"/>
                </a:lnTo>
                <a:lnTo>
                  <a:pt x="109660" y="10376"/>
                </a:lnTo>
                <a:lnTo>
                  <a:pt x="116813" y="12059"/>
                </a:lnTo>
                <a:lnTo>
                  <a:pt x="117043" y="12013"/>
                </a:lnTo>
                <a:lnTo>
                  <a:pt x="117284" y="11899"/>
                </a:lnTo>
                <a:lnTo>
                  <a:pt x="117445" y="11738"/>
                </a:lnTo>
                <a:lnTo>
                  <a:pt x="117721" y="11349"/>
                </a:lnTo>
                <a:lnTo>
                  <a:pt x="118227" y="7432"/>
                </a:lnTo>
                <a:lnTo>
                  <a:pt x="118227" y="5439"/>
                </a:lnTo>
                <a:lnTo>
                  <a:pt x="111155" y="3481"/>
                </a:lnTo>
                <a:close/>
              </a:path>
              <a:path w="144145" h="20320">
                <a:moveTo>
                  <a:pt x="101357" y="1958"/>
                </a:moveTo>
                <a:lnTo>
                  <a:pt x="99713" y="4260"/>
                </a:lnTo>
                <a:lnTo>
                  <a:pt x="99552" y="5439"/>
                </a:lnTo>
                <a:lnTo>
                  <a:pt x="102070" y="9505"/>
                </a:lnTo>
                <a:lnTo>
                  <a:pt x="103485" y="9746"/>
                </a:lnTo>
                <a:lnTo>
                  <a:pt x="104899" y="9940"/>
                </a:lnTo>
                <a:lnTo>
                  <a:pt x="106624" y="10215"/>
                </a:lnTo>
                <a:lnTo>
                  <a:pt x="106900" y="10181"/>
                </a:lnTo>
                <a:lnTo>
                  <a:pt x="108315" y="5520"/>
                </a:lnTo>
                <a:lnTo>
                  <a:pt x="108246" y="3515"/>
                </a:lnTo>
                <a:lnTo>
                  <a:pt x="104267" y="2347"/>
                </a:lnTo>
                <a:lnTo>
                  <a:pt x="101357" y="1958"/>
                </a:lnTo>
                <a:close/>
              </a:path>
              <a:path w="144145" h="20320">
                <a:moveTo>
                  <a:pt x="91065" y="824"/>
                </a:moveTo>
                <a:lnTo>
                  <a:pt x="89329" y="4420"/>
                </a:lnTo>
                <a:lnTo>
                  <a:pt x="89214" y="5634"/>
                </a:lnTo>
                <a:lnTo>
                  <a:pt x="91928" y="8337"/>
                </a:lnTo>
                <a:lnTo>
                  <a:pt x="96286" y="8807"/>
                </a:lnTo>
                <a:lnTo>
                  <a:pt x="98261" y="3206"/>
                </a:lnTo>
                <a:lnTo>
                  <a:pt x="98253" y="2347"/>
                </a:lnTo>
                <a:lnTo>
                  <a:pt x="93296" y="1053"/>
                </a:lnTo>
                <a:lnTo>
                  <a:pt x="91065" y="824"/>
                </a:lnTo>
                <a:close/>
              </a:path>
              <a:path w="144145" h="20320">
                <a:moveTo>
                  <a:pt x="80601" y="194"/>
                </a:moveTo>
                <a:lnTo>
                  <a:pt x="78910" y="6814"/>
                </a:lnTo>
                <a:lnTo>
                  <a:pt x="79025" y="7008"/>
                </a:lnTo>
                <a:lnTo>
                  <a:pt x="82452" y="7673"/>
                </a:lnTo>
                <a:lnTo>
                  <a:pt x="83901" y="7753"/>
                </a:lnTo>
                <a:lnTo>
                  <a:pt x="85361" y="7867"/>
                </a:lnTo>
                <a:lnTo>
                  <a:pt x="86109" y="7902"/>
                </a:lnTo>
                <a:lnTo>
                  <a:pt x="86661" y="7822"/>
                </a:lnTo>
                <a:lnTo>
                  <a:pt x="87880" y="3092"/>
                </a:lnTo>
                <a:lnTo>
                  <a:pt x="87799" y="1133"/>
                </a:lnTo>
                <a:lnTo>
                  <a:pt x="87583" y="893"/>
                </a:lnTo>
                <a:lnTo>
                  <a:pt x="87443" y="778"/>
                </a:lnTo>
                <a:lnTo>
                  <a:pt x="86937" y="549"/>
                </a:lnTo>
                <a:lnTo>
                  <a:pt x="86661" y="503"/>
                </a:lnTo>
                <a:lnTo>
                  <a:pt x="80601" y="194"/>
                </a:lnTo>
                <a:close/>
              </a:path>
              <a:path w="144145" h="20320">
                <a:moveTo>
                  <a:pt x="76392" y="7398"/>
                </a:moveTo>
                <a:lnTo>
                  <a:pt x="71320" y="7398"/>
                </a:lnTo>
                <a:lnTo>
                  <a:pt x="72068" y="7432"/>
                </a:lnTo>
                <a:lnTo>
                  <a:pt x="75058" y="7432"/>
                </a:lnTo>
                <a:lnTo>
                  <a:pt x="75805" y="7478"/>
                </a:lnTo>
                <a:lnTo>
                  <a:pt x="76392" y="7398"/>
                </a:lnTo>
                <a:close/>
              </a:path>
              <a:path w="144145" h="20320">
                <a:moveTo>
                  <a:pt x="73137" y="0"/>
                </a:moveTo>
                <a:lnTo>
                  <a:pt x="68572" y="6688"/>
                </a:lnTo>
                <a:lnTo>
                  <a:pt x="68848" y="7089"/>
                </a:lnTo>
                <a:lnTo>
                  <a:pt x="69273" y="7318"/>
                </a:lnTo>
                <a:lnTo>
                  <a:pt x="69549" y="7398"/>
                </a:lnTo>
                <a:lnTo>
                  <a:pt x="69871" y="7432"/>
                </a:lnTo>
                <a:lnTo>
                  <a:pt x="70573" y="7398"/>
                </a:lnTo>
                <a:lnTo>
                  <a:pt x="76392" y="7398"/>
                </a:lnTo>
                <a:lnTo>
                  <a:pt x="77335" y="5004"/>
                </a:lnTo>
                <a:lnTo>
                  <a:pt x="77496" y="2576"/>
                </a:lnTo>
                <a:lnTo>
                  <a:pt x="73873" y="34"/>
                </a:lnTo>
                <a:lnTo>
                  <a:pt x="73137" y="0"/>
                </a:lnTo>
                <a:close/>
              </a:path>
              <a:path w="144145" h="20320">
                <a:moveTo>
                  <a:pt x="65939" y="80"/>
                </a:moveTo>
                <a:lnTo>
                  <a:pt x="64881" y="80"/>
                </a:lnTo>
                <a:lnTo>
                  <a:pt x="64133" y="114"/>
                </a:lnTo>
                <a:lnTo>
                  <a:pt x="63386" y="114"/>
                </a:lnTo>
                <a:lnTo>
                  <a:pt x="61845" y="194"/>
                </a:lnTo>
                <a:lnTo>
                  <a:pt x="61097" y="194"/>
                </a:lnTo>
                <a:lnTo>
                  <a:pt x="59568" y="274"/>
                </a:lnTo>
                <a:lnTo>
                  <a:pt x="58168" y="6928"/>
                </a:lnTo>
                <a:lnTo>
                  <a:pt x="58251" y="7123"/>
                </a:lnTo>
                <a:lnTo>
                  <a:pt x="58357" y="7283"/>
                </a:lnTo>
                <a:lnTo>
                  <a:pt x="58659" y="7558"/>
                </a:lnTo>
                <a:lnTo>
                  <a:pt x="59211" y="7707"/>
                </a:lnTo>
                <a:lnTo>
                  <a:pt x="61730" y="7593"/>
                </a:lnTo>
                <a:lnTo>
                  <a:pt x="62477" y="7593"/>
                </a:lnTo>
                <a:lnTo>
                  <a:pt x="63972" y="7512"/>
                </a:lnTo>
                <a:lnTo>
                  <a:pt x="64720" y="7512"/>
                </a:lnTo>
                <a:lnTo>
                  <a:pt x="65467" y="7478"/>
                </a:lnTo>
                <a:lnTo>
                  <a:pt x="66916" y="6184"/>
                </a:lnTo>
                <a:lnTo>
                  <a:pt x="66812" y="549"/>
                </a:lnTo>
                <a:lnTo>
                  <a:pt x="66491" y="274"/>
                </a:lnTo>
                <a:lnTo>
                  <a:pt x="66215" y="148"/>
                </a:lnTo>
                <a:lnTo>
                  <a:pt x="65939" y="80"/>
                </a:lnTo>
                <a:close/>
              </a:path>
              <a:path w="144145" h="20320">
                <a:moveTo>
                  <a:pt x="55083" y="503"/>
                </a:moveTo>
                <a:lnTo>
                  <a:pt x="54301" y="584"/>
                </a:lnTo>
                <a:lnTo>
                  <a:pt x="53553" y="618"/>
                </a:lnTo>
                <a:lnTo>
                  <a:pt x="52806" y="698"/>
                </a:lnTo>
                <a:lnTo>
                  <a:pt x="52058" y="744"/>
                </a:lnTo>
                <a:lnTo>
                  <a:pt x="51311" y="824"/>
                </a:lnTo>
                <a:lnTo>
                  <a:pt x="50563" y="858"/>
                </a:lnTo>
                <a:lnTo>
                  <a:pt x="49816" y="939"/>
                </a:lnTo>
                <a:lnTo>
                  <a:pt x="49069" y="973"/>
                </a:lnTo>
                <a:lnTo>
                  <a:pt x="48758" y="1053"/>
                </a:lnTo>
                <a:lnTo>
                  <a:pt x="48241" y="1294"/>
                </a:lnTo>
                <a:lnTo>
                  <a:pt x="48045" y="1443"/>
                </a:lnTo>
                <a:lnTo>
                  <a:pt x="47850" y="1637"/>
                </a:lnTo>
                <a:lnTo>
                  <a:pt x="47735" y="6104"/>
                </a:lnTo>
                <a:lnTo>
                  <a:pt x="47850" y="7822"/>
                </a:lnTo>
                <a:lnTo>
                  <a:pt x="48011" y="8028"/>
                </a:lnTo>
                <a:lnTo>
                  <a:pt x="48367" y="8337"/>
                </a:lnTo>
                <a:lnTo>
                  <a:pt x="48643" y="8417"/>
                </a:lnTo>
                <a:lnTo>
                  <a:pt x="48873" y="8451"/>
                </a:lnTo>
                <a:lnTo>
                  <a:pt x="49931" y="8417"/>
                </a:lnTo>
                <a:lnTo>
                  <a:pt x="51391" y="8257"/>
                </a:lnTo>
                <a:lnTo>
                  <a:pt x="52139" y="8222"/>
                </a:lnTo>
                <a:lnTo>
                  <a:pt x="52840" y="8142"/>
                </a:lnTo>
                <a:lnTo>
                  <a:pt x="55129" y="7982"/>
                </a:lnTo>
                <a:lnTo>
                  <a:pt x="55681" y="7822"/>
                </a:lnTo>
                <a:lnTo>
                  <a:pt x="55911" y="7707"/>
                </a:lnTo>
                <a:lnTo>
                  <a:pt x="56106" y="7558"/>
                </a:lnTo>
                <a:lnTo>
                  <a:pt x="56302" y="7352"/>
                </a:lnTo>
                <a:lnTo>
                  <a:pt x="56428" y="7123"/>
                </a:lnTo>
                <a:lnTo>
                  <a:pt x="56321" y="1053"/>
                </a:lnTo>
                <a:lnTo>
                  <a:pt x="56106" y="824"/>
                </a:lnTo>
                <a:lnTo>
                  <a:pt x="55635" y="584"/>
                </a:lnTo>
                <a:lnTo>
                  <a:pt x="55083" y="503"/>
                </a:lnTo>
                <a:close/>
              </a:path>
              <a:path w="144145" h="20320">
                <a:moveTo>
                  <a:pt x="44940" y="1443"/>
                </a:moveTo>
                <a:lnTo>
                  <a:pt x="44630" y="1443"/>
                </a:lnTo>
                <a:lnTo>
                  <a:pt x="42387" y="1683"/>
                </a:lnTo>
                <a:lnTo>
                  <a:pt x="41640" y="1798"/>
                </a:lnTo>
                <a:lnTo>
                  <a:pt x="40110" y="1958"/>
                </a:lnTo>
                <a:lnTo>
                  <a:pt x="39363" y="2072"/>
                </a:lnTo>
                <a:lnTo>
                  <a:pt x="38650" y="2153"/>
                </a:lnTo>
                <a:lnTo>
                  <a:pt x="38257" y="2267"/>
                </a:lnTo>
                <a:lnTo>
                  <a:pt x="38063" y="2347"/>
                </a:lnTo>
                <a:lnTo>
                  <a:pt x="37626" y="2656"/>
                </a:lnTo>
                <a:lnTo>
                  <a:pt x="37350" y="3092"/>
                </a:lnTo>
                <a:lnTo>
                  <a:pt x="37396" y="6104"/>
                </a:lnTo>
                <a:lnTo>
                  <a:pt x="38926" y="9665"/>
                </a:lnTo>
                <a:lnTo>
                  <a:pt x="43365" y="9081"/>
                </a:lnTo>
                <a:lnTo>
                  <a:pt x="44825" y="8921"/>
                </a:lnTo>
                <a:lnTo>
                  <a:pt x="46125" y="7982"/>
                </a:lnTo>
                <a:lnTo>
                  <a:pt x="46029" y="2233"/>
                </a:lnTo>
                <a:lnTo>
                  <a:pt x="45905" y="1958"/>
                </a:lnTo>
                <a:lnTo>
                  <a:pt x="45800" y="1798"/>
                </a:lnTo>
                <a:lnTo>
                  <a:pt x="45458" y="1557"/>
                </a:lnTo>
                <a:lnTo>
                  <a:pt x="45216" y="1488"/>
                </a:lnTo>
                <a:lnTo>
                  <a:pt x="44940" y="1443"/>
                </a:lnTo>
                <a:close/>
              </a:path>
              <a:path w="144145" h="20320">
                <a:moveTo>
                  <a:pt x="34521" y="2771"/>
                </a:moveTo>
                <a:lnTo>
                  <a:pt x="27058" y="5325"/>
                </a:lnTo>
                <a:lnTo>
                  <a:pt x="27307" y="9310"/>
                </a:lnTo>
                <a:lnTo>
                  <a:pt x="28818" y="11315"/>
                </a:lnTo>
                <a:lnTo>
                  <a:pt x="30278" y="10994"/>
                </a:lnTo>
                <a:lnTo>
                  <a:pt x="34636" y="10295"/>
                </a:lnTo>
                <a:lnTo>
                  <a:pt x="35821" y="9310"/>
                </a:lnTo>
                <a:lnTo>
                  <a:pt x="35740" y="3836"/>
                </a:lnTo>
                <a:lnTo>
                  <a:pt x="35660" y="3596"/>
                </a:lnTo>
                <a:lnTo>
                  <a:pt x="35545" y="3367"/>
                </a:lnTo>
                <a:lnTo>
                  <a:pt x="35234" y="3012"/>
                </a:lnTo>
                <a:lnTo>
                  <a:pt x="34797" y="2817"/>
                </a:lnTo>
                <a:lnTo>
                  <a:pt x="34521" y="2771"/>
                </a:lnTo>
                <a:close/>
              </a:path>
              <a:path w="144145" h="20320">
                <a:moveTo>
                  <a:pt x="24379" y="4581"/>
                </a:moveTo>
                <a:lnTo>
                  <a:pt x="17145" y="8692"/>
                </a:lnTo>
                <a:lnTo>
                  <a:pt x="17387" y="12403"/>
                </a:lnTo>
                <a:lnTo>
                  <a:pt x="18560" y="13422"/>
                </a:lnTo>
                <a:lnTo>
                  <a:pt x="18836" y="13388"/>
                </a:lnTo>
                <a:lnTo>
                  <a:pt x="25793" y="11120"/>
                </a:lnTo>
                <a:lnTo>
                  <a:pt x="25678" y="7432"/>
                </a:lnTo>
                <a:lnTo>
                  <a:pt x="24379" y="4581"/>
                </a:lnTo>
                <a:close/>
              </a:path>
              <a:path w="144145" h="20320">
                <a:moveTo>
                  <a:pt x="14708" y="6814"/>
                </a:moveTo>
                <a:lnTo>
                  <a:pt x="7394" y="11234"/>
                </a:lnTo>
                <a:lnTo>
                  <a:pt x="7474" y="12483"/>
                </a:lnTo>
                <a:lnTo>
                  <a:pt x="8854" y="15930"/>
                </a:lnTo>
                <a:lnTo>
                  <a:pt x="9084" y="15896"/>
                </a:lnTo>
                <a:lnTo>
                  <a:pt x="11913" y="15105"/>
                </a:lnTo>
                <a:lnTo>
                  <a:pt x="14673" y="14407"/>
                </a:lnTo>
                <a:lnTo>
                  <a:pt x="14984" y="14292"/>
                </a:lnTo>
                <a:lnTo>
                  <a:pt x="15225" y="14166"/>
                </a:lnTo>
                <a:lnTo>
                  <a:pt x="15668" y="13743"/>
                </a:lnTo>
                <a:lnTo>
                  <a:pt x="15892" y="13307"/>
                </a:lnTo>
                <a:lnTo>
                  <a:pt x="15766" y="10295"/>
                </a:lnTo>
                <a:lnTo>
                  <a:pt x="15536" y="7512"/>
                </a:lnTo>
                <a:lnTo>
                  <a:pt x="15455" y="7318"/>
                </a:lnTo>
                <a:lnTo>
                  <a:pt x="15145" y="6963"/>
                </a:lnTo>
                <a:lnTo>
                  <a:pt x="14708" y="6814"/>
                </a:lnTo>
                <a:close/>
              </a:path>
              <a:path w="144145" h="20320">
                <a:moveTo>
                  <a:pt x="5002" y="9471"/>
                </a:moveTo>
                <a:lnTo>
                  <a:pt x="1494" y="10765"/>
                </a:lnTo>
                <a:lnTo>
                  <a:pt x="126" y="11269"/>
                </a:lnTo>
                <a:lnTo>
                  <a:pt x="3116" y="17339"/>
                </a:lnTo>
                <a:lnTo>
                  <a:pt x="4128" y="17144"/>
                </a:lnTo>
                <a:lnTo>
                  <a:pt x="4335" y="17110"/>
                </a:lnTo>
                <a:lnTo>
                  <a:pt x="5036" y="17110"/>
                </a:lnTo>
                <a:lnTo>
                  <a:pt x="5312" y="16984"/>
                </a:lnTo>
                <a:lnTo>
                  <a:pt x="5784" y="16674"/>
                </a:lnTo>
                <a:lnTo>
                  <a:pt x="6094" y="16205"/>
                </a:lnTo>
                <a:lnTo>
                  <a:pt x="6193" y="15896"/>
                </a:lnTo>
                <a:lnTo>
                  <a:pt x="6078" y="13113"/>
                </a:lnTo>
                <a:lnTo>
                  <a:pt x="5864" y="10410"/>
                </a:lnTo>
                <a:lnTo>
                  <a:pt x="5749" y="9940"/>
                </a:lnTo>
                <a:lnTo>
                  <a:pt x="5588" y="9746"/>
                </a:lnTo>
                <a:lnTo>
                  <a:pt x="5232" y="9505"/>
                </a:lnTo>
                <a:lnTo>
                  <a:pt x="5002" y="9471"/>
                </a:lnTo>
                <a:close/>
              </a:path>
              <a:path w="144145" h="20320">
                <a:moveTo>
                  <a:pt x="5036" y="17110"/>
                </a:moveTo>
                <a:lnTo>
                  <a:pt x="4335" y="17110"/>
                </a:lnTo>
                <a:lnTo>
                  <a:pt x="4254" y="17258"/>
                </a:lnTo>
                <a:lnTo>
                  <a:pt x="4530" y="17224"/>
                </a:lnTo>
                <a:lnTo>
                  <a:pt x="5036" y="1711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20638" y="184596"/>
            <a:ext cx="151130" cy="24130"/>
          </a:xfrm>
          <a:custGeom>
            <a:avLst/>
            <a:gdLst/>
            <a:ahLst/>
            <a:cxnLst/>
            <a:rect l="l" t="t" r="r" b="b"/>
            <a:pathLst>
              <a:path w="151129" h="24129">
                <a:moveTo>
                  <a:pt x="146413" y="19812"/>
                </a:moveTo>
                <a:lnTo>
                  <a:pt x="143182" y="19812"/>
                </a:lnTo>
                <a:lnTo>
                  <a:pt x="144205" y="21844"/>
                </a:lnTo>
                <a:lnTo>
                  <a:pt x="144677" y="22479"/>
                </a:lnTo>
                <a:lnTo>
                  <a:pt x="145263" y="22987"/>
                </a:lnTo>
                <a:lnTo>
                  <a:pt x="145620" y="23241"/>
                </a:lnTo>
                <a:lnTo>
                  <a:pt x="146057" y="23495"/>
                </a:lnTo>
                <a:lnTo>
                  <a:pt x="146528" y="23622"/>
                </a:lnTo>
                <a:lnTo>
                  <a:pt x="147667" y="24003"/>
                </a:lnTo>
                <a:lnTo>
                  <a:pt x="148334" y="24003"/>
                </a:lnTo>
                <a:lnTo>
                  <a:pt x="147862" y="23241"/>
                </a:lnTo>
                <a:lnTo>
                  <a:pt x="147498" y="22479"/>
                </a:lnTo>
                <a:lnTo>
                  <a:pt x="146413" y="19812"/>
                </a:lnTo>
                <a:close/>
              </a:path>
              <a:path w="151129" h="24129">
                <a:moveTo>
                  <a:pt x="11756" y="12699"/>
                </a:moveTo>
                <a:lnTo>
                  <a:pt x="2909" y="12699"/>
                </a:lnTo>
                <a:lnTo>
                  <a:pt x="3852" y="12826"/>
                </a:lnTo>
                <a:lnTo>
                  <a:pt x="5381" y="13207"/>
                </a:lnTo>
                <a:lnTo>
                  <a:pt x="6876" y="13969"/>
                </a:lnTo>
                <a:lnTo>
                  <a:pt x="7256" y="14350"/>
                </a:lnTo>
                <a:lnTo>
                  <a:pt x="7329" y="14604"/>
                </a:lnTo>
                <a:lnTo>
                  <a:pt x="6891" y="15620"/>
                </a:lnTo>
                <a:lnTo>
                  <a:pt x="5524" y="18033"/>
                </a:lnTo>
                <a:lnTo>
                  <a:pt x="4944" y="18922"/>
                </a:lnTo>
                <a:lnTo>
                  <a:pt x="2943" y="21208"/>
                </a:lnTo>
                <a:lnTo>
                  <a:pt x="2437" y="21589"/>
                </a:lnTo>
                <a:lnTo>
                  <a:pt x="3185" y="21462"/>
                </a:lnTo>
                <a:lnTo>
                  <a:pt x="7589" y="19684"/>
                </a:lnTo>
                <a:lnTo>
                  <a:pt x="7980" y="19430"/>
                </a:lnTo>
                <a:lnTo>
                  <a:pt x="9199" y="18033"/>
                </a:lnTo>
                <a:lnTo>
                  <a:pt x="9625" y="17271"/>
                </a:lnTo>
                <a:lnTo>
                  <a:pt x="16881" y="17271"/>
                </a:lnTo>
                <a:lnTo>
                  <a:pt x="16272" y="17144"/>
                </a:lnTo>
                <a:lnTo>
                  <a:pt x="15490" y="16763"/>
                </a:lnTo>
                <a:lnTo>
                  <a:pt x="14581" y="16255"/>
                </a:lnTo>
                <a:lnTo>
                  <a:pt x="14075" y="16001"/>
                </a:lnTo>
                <a:lnTo>
                  <a:pt x="13604" y="15620"/>
                </a:lnTo>
                <a:lnTo>
                  <a:pt x="13086" y="15239"/>
                </a:lnTo>
                <a:lnTo>
                  <a:pt x="12580" y="14731"/>
                </a:lnTo>
                <a:lnTo>
                  <a:pt x="11637" y="13461"/>
                </a:lnTo>
                <a:lnTo>
                  <a:pt x="11442" y="13334"/>
                </a:lnTo>
                <a:lnTo>
                  <a:pt x="11520" y="13080"/>
                </a:lnTo>
                <a:lnTo>
                  <a:pt x="11756" y="12699"/>
                </a:lnTo>
                <a:close/>
              </a:path>
              <a:path w="151129" h="24129">
                <a:moveTo>
                  <a:pt x="141204" y="10414"/>
                </a:moveTo>
                <a:lnTo>
                  <a:pt x="136063" y="10414"/>
                </a:lnTo>
                <a:lnTo>
                  <a:pt x="137248" y="10922"/>
                </a:lnTo>
                <a:lnTo>
                  <a:pt x="138743" y="11938"/>
                </a:lnTo>
                <a:lnTo>
                  <a:pt x="139916" y="13081"/>
                </a:lnTo>
                <a:lnTo>
                  <a:pt x="141020" y="14478"/>
                </a:lnTo>
                <a:lnTo>
                  <a:pt x="141652" y="15621"/>
                </a:lnTo>
                <a:lnTo>
                  <a:pt x="141100" y="16383"/>
                </a:lnTo>
                <a:lnTo>
                  <a:pt x="137052" y="19050"/>
                </a:lnTo>
                <a:lnTo>
                  <a:pt x="136466" y="19304"/>
                </a:lnTo>
                <a:lnTo>
                  <a:pt x="140859" y="20701"/>
                </a:lnTo>
                <a:lnTo>
                  <a:pt x="141652" y="20574"/>
                </a:lnTo>
                <a:lnTo>
                  <a:pt x="142009" y="20447"/>
                </a:lnTo>
                <a:lnTo>
                  <a:pt x="142630" y="20066"/>
                </a:lnTo>
                <a:lnTo>
                  <a:pt x="143182" y="19812"/>
                </a:lnTo>
                <a:lnTo>
                  <a:pt x="146413" y="19812"/>
                </a:lnTo>
                <a:lnTo>
                  <a:pt x="145585" y="17526"/>
                </a:lnTo>
                <a:lnTo>
                  <a:pt x="145505" y="17145"/>
                </a:lnTo>
                <a:lnTo>
                  <a:pt x="145390" y="17018"/>
                </a:lnTo>
                <a:lnTo>
                  <a:pt x="146758" y="15875"/>
                </a:lnTo>
                <a:lnTo>
                  <a:pt x="147391" y="15621"/>
                </a:lnTo>
                <a:lnTo>
                  <a:pt x="147667" y="15367"/>
                </a:lnTo>
                <a:lnTo>
                  <a:pt x="148219" y="15240"/>
                </a:lnTo>
                <a:lnTo>
                  <a:pt x="150104" y="15240"/>
                </a:lnTo>
                <a:lnTo>
                  <a:pt x="150541" y="15113"/>
                </a:lnTo>
                <a:lnTo>
                  <a:pt x="150438" y="14859"/>
                </a:lnTo>
                <a:lnTo>
                  <a:pt x="149443" y="13589"/>
                </a:lnTo>
                <a:lnTo>
                  <a:pt x="143814" y="13589"/>
                </a:lnTo>
                <a:lnTo>
                  <a:pt x="143228" y="12573"/>
                </a:lnTo>
                <a:lnTo>
                  <a:pt x="142871" y="12192"/>
                </a:lnTo>
                <a:lnTo>
                  <a:pt x="142158" y="11176"/>
                </a:lnTo>
                <a:lnTo>
                  <a:pt x="141204" y="10414"/>
                </a:lnTo>
                <a:close/>
              </a:path>
              <a:path w="151129" h="24129">
                <a:moveTo>
                  <a:pt x="128690" y="8001"/>
                </a:moveTo>
                <a:lnTo>
                  <a:pt x="127933" y="8001"/>
                </a:lnTo>
                <a:lnTo>
                  <a:pt x="127496" y="8255"/>
                </a:lnTo>
                <a:lnTo>
                  <a:pt x="127140" y="8382"/>
                </a:lnTo>
                <a:lnTo>
                  <a:pt x="126910" y="8763"/>
                </a:lnTo>
                <a:lnTo>
                  <a:pt x="126789" y="9271"/>
                </a:lnTo>
                <a:lnTo>
                  <a:pt x="126668" y="10033"/>
                </a:lnTo>
                <a:lnTo>
                  <a:pt x="126544" y="11303"/>
                </a:lnTo>
                <a:lnTo>
                  <a:pt x="126418" y="12065"/>
                </a:lnTo>
                <a:lnTo>
                  <a:pt x="126293" y="13208"/>
                </a:lnTo>
                <a:lnTo>
                  <a:pt x="126171" y="16002"/>
                </a:lnTo>
                <a:lnTo>
                  <a:pt x="126392" y="16510"/>
                </a:lnTo>
                <a:lnTo>
                  <a:pt x="126634" y="16764"/>
                </a:lnTo>
                <a:lnTo>
                  <a:pt x="126864" y="16891"/>
                </a:lnTo>
                <a:lnTo>
                  <a:pt x="127186" y="17145"/>
                </a:lnTo>
                <a:lnTo>
                  <a:pt x="127496" y="17272"/>
                </a:lnTo>
                <a:lnTo>
                  <a:pt x="129221" y="17653"/>
                </a:lnTo>
                <a:lnTo>
                  <a:pt x="134223" y="19050"/>
                </a:lnTo>
                <a:lnTo>
                  <a:pt x="134568" y="19177"/>
                </a:lnTo>
                <a:lnTo>
                  <a:pt x="134890" y="19177"/>
                </a:lnTo>
                <a:lnTo>
                  <a:pt x="135442" y="18923"/>
                </a:lnTo>
                <a:lnTo>
                  <a:pt x="135638" y="18796"/>
                </a:lnTo>
                <a:lnTo>
                  <a:pt x="135914" y="18288"/>
                </a:lnTo>
                <a:lnTo>
                  <a:pt x="136148" y="16764"/>
                </a:lnTo>
                <a:lnTo>
                  <a:pt x="136487" y="13589"/>
                </a:lnTo>
                <a:lnTo>
                  <a:pt x="136596" y="12827"/>
                </a:lnTo>
                <a:lnTo>
                  <a:pt x="136492" y="11049"/>
                </a:lnTo>
                <a:lnTo>
                  <a:pt x="136339" y="10668"/>
                </a:lnTo>
                <a:lnTo>
                  <a:pt x="136063" y="10414"/>
                </a:lnTo>
                <a:lnTo>
                  <a:pt x="141204" y="10414"/>
                </a:lnTo>
                <a:lnTo>
                  <a:pt x="140859" y="10160"/>
                </a:lnTo>
                <a:lnTo>
                  <a:pt x="135753" y="10160"/>
                </a:lnTo>
                <a:lnTo>
                  <a:pt x="135316" y="9906"/>
                </a:lnTo>
                <a:lnTo>
                  <a:pt x="133752" y="9525"/>
                </a:lnTo>
                <a:lnTo>
                  <a:pt x="132131" y="9017"/>
                </a:lnTo>
                <a:lnTo>
                  <a:pt x="129739" y="8382"/>
                </a:lnTo>
                <a:lnTo>
                  <a:pt x="128911" y="8128"/>
                </a:lnTo>
                <a:lnTo>
                  <a:pt x="128690" y="8001"/>
                </a:lnTo>
                <a:close/>
              </a:path>
              <a:path w="151129" h="24129">
                <a:moveTo>
                  <a:pt x="16881" y="17271"/>
                </a:moveTo>
                <a:lnTo>
                  <a:pt x="9625" y="17271"/>
                </a:lnTo>
                <a:lnTo>
                  <a:pt x="9901" y="17525"/>
                </a:lnTo>
                <a:lnTo>
                  <a:pt x="10499" y="17906"/>
                </a:lnTo>
                <a:lnTo>
                  <a:pt x="10844" y="18033"/>
                </a:lnTo>
                <a:lnTo>
                  <a:pt x="11200" y="18287"/>
                </a:lnTo>
                <a:lnTo>
                  <a:pt x="12028" y="18541"/>
                </a:lnTo>
                <a:lnTo>
                  <a:pt x="12500" y="18541"/>
                </a:lnTo>
                <a:lnTo>
                  <a:pt x="12971" y="18668"/>
                </a:lnTo>
                <a:lnTo>
                  <a:pt x="13523" y="18668"/>
                </a:lnTo>
                <a:lnTo>
                  <a:pt x="14662" y="18414"/>
                </a:lnTo>
                <a:lnTo>
                  <a:pt x="15996" y="18033"/>
                </a:lnTo>
                <a:lnTo>
                  <a:pt x="17490" y="17398"/>
                </a:lnTo>
                <a:lnTo>
                  <a:pt x="16881" y="17271"/>
                </a:lnTo>
                <a:close/>
              </a:path>
              <a:path w="151129" h="24129">
                <a:moveTo>
                  <a:pt x="26886" y="6222"/>
                </a:moveTo>
                <a:lnTo>
                  <a:pt x="17295" y="11175"/>
                </a:lnTo>
                <a:lnTo>
                  <a:pt x="17657" y="15874"/>
                </a:lnTo>
                <a:lnTo>
                  <a:pt x="19422" y="17017"/>
                </a:lnTo>
                <a:lnTo>
                  <a:pt x="25632" y="15620"/>
                </a:lnTo>
                <a:lnTo>
                  <a:pt x="26529" y="15493"/>
                </a:lnTo>
                <a:lnTo>
                  <a:pt x="27208" y="15239"/>
                </a:lnTo>
                <a:lnTo>
                  <a:pt x="27714" y="14731"/>
                </a:lnTo>
                <a:lnTo>
                  <a:pt x="27990" y="14350"/>
                </a:lnTo>
                <a:lnTo>
                  <a:pt x="28116" y="13969"/>
                </a:lnTo>
                <a:lnTo>
                  <a:pt x="27990" y="10540"/>
                </a:lnTo>
                <a:lnTo>
                  <a:pt x="27756" y="7238"/>
                </a:lnTo>
                <a:lnTo>
                  <a:pt x="27679" y="6984"/>
                </a:lnTo>
                <a:lnTo>
                  <a:pt x="27518" y="6730"/>
                </a:lnTo>
                <a:lnTo>
                  <a:pt x="27242" y="6476"/>
                </a:lnTo>
                <a:lnTo>
                  <a:pt x="26886" y="6222"/>
                </a:lnTo>
                <a:close/>
              </a:path>
              <a:path w="151129" h="24129">
                <a:moveTo>
                  <a:pt x="122913" y="13081"/>
                </a:moveTo>
                <a:lnTo>
                  <a:pt x="118929" y="13081"/>
                </a:lnTo>
                <a:lnTo>
                  <a:pt x="119906" y="14351"/>
                </a:lnTo>
                <a:lnTo>
                  <a:pt x="120573" y="14986"/>
                </a:lnTo>
                <a:lnTo>
                  <a:pt x="121401" y="15621"/>
                </a:lnTo>
                <a:lnTo>
                  <a:pt x="121873" y="15875"/>
                </a:lnTo>
                <a:lnTo>
                  <a:pt x="122931" y="16256"/>
                </a:lnTo>
                <a:lnTo>
                  <a:pt x="123529" y="16510"/>
                </a:lnTo>
                <a:lnTo>
                  <a:pt x="124150" y="16637"/>
                </a:lnTo>
                <a:lnTo>
                  <a:pt x="125610" y="16891"/>
                </a:lnTo>
                <a:lnTo>
                  <a:pt x="126392" y="16891"/>
                </a:lnTo>
                <a:lnTo>
                  <a:pt x="125300" y="16002"/>
                </a:lnTo>
                <a:lnTo>
                  <a:pt x="124230" y="14859"/>
                </a:lnTo>
                <a:lnTo>
                  <a:pt x="123839" y="14478"/>
                </a:lnTo>
                <a:lnTo>
                  <a:pt x="122913" y="13081"/>
                </a:lnTo>
                <a:close/>
              </a:path>
              <a:path w="151129" h="24129">
                <a:moveTo>
                  <a:pt x="31175" y="3555"/>
                </a:moveTo>
                <a:lnTo>
                  <a:pt x="27162" y="5714"/>
                </a:lnTo>
                <a:lnTo>
                  <a:pt x="26690" y="5841"/>
                </a:lnTo>
                <a:lnTo>
                  <a:pt x="26219" y="6222"/>
                </a:lnTo>
                <a:lnTo>
                  <a:pt x="27518" y="6222"/>
                </a:lnTo>
                <a:lnTo>
                  <a:pt x="28266" y="6349"/>
                </a:lnTo>
                <a:lnTo>
                  <a:pt x="32670" y="7746"/>
                </a:lnTo>
                <a:lnTo>
                  <a:pt x="33532" y="8381"/>
                </a:lnTo>
                <a:lnTo>
                  <a:pt x="33381" y="8762"/>
                </a:lnTo>
                <a:lnTo>
                  <a:pt x="31647" y="11556"/>
                </a:lnTo>
                <a:lnTo>
                  <a:pt x="29876" y="13461"/>
                </a:lnTo>
                <a:lnTo>
                  <a:pt x="29128" y="14096"/>
                </a:lnTo>
                <a:lnTo>
                  <a:pt x="28576" y="14604"/>
                </a:lnTo>
                <a:lnTo>
                  <a:pt x="28185" y="14858"/>
                </a:lnTo>
                <a:lnTo>
                  <a:pt x="28024" y="14858"/>
                </a:lnTo>
                <a:lnTo>
                  <a:pt x="28852" y="14985"/>
                </a:lnTo>
                <a:lnTo>
                  <a:pt x="35890" y="11556"/>
                </a:lnTo>
                <a:lnTo>
                  <a:pt x="41829" y="11556"/>
                </a:lnTo>
                <a:lnTo>
                  <a:pt x="41122" y="11175"/>
                </a:lnTo>
                <a:lnTo>
                  <a:pt x="40651" y="10794"/>
                </a:lnTo>
                <a:lnTo>
                  <a:pt x="40133" y="10286"/>
                </a:lnTo>
                <a:lnTo>
                  <a:pt x="39110" y="9397"/>
                </a:lnTo>
                <a:lnTo>
                  <a:pt x="38017" y="7873"/>
                </a:lnTo>
                <a:lnTo>
                  <a:pt x="38098" y="7492"/>
                </a:lnTo>
                <a:lnTo>
                  <a:pt x="38719" y="6730"/>
                </a:lnTo>
                <a:lnTo>
                  <a:pt x="39581" y="5841"/>
                </a:lnTo>
                <a:lnTo>
                  <a:pt x="40308" y="5333"/>
                </a:lnTo>
                <a:lnTo>
                  <a:pt x="35533" y="5333"/>
                </a:lnTo>
                <a:lnTo>
                  <a:pt x="35108" y="4952"/>
                </a:lnTo>
                <a:lnTo>
                  <a:pt x="34245" y="4444"/>
                </a:lnTo>
                <a:lnTo>
                  <a:pt x="33257" y="3936"/>
                </a:lnTo>
                <a:lnTo>
                  <a:pt x="32233" y="3682"/>
                </a:lnTo>
                <a:lnTo>
                  <a:pt x="31175" y="3555"/>
                </a:lnTo>
                <a:close/>
              </a:path>
              <a:path w="151129" h="24129">
                <a:moveTo>
                  <a:pt x="117750" y="4826"/>
                </a:moveTo>
                <a:lnTo>
                  <a:pt x="111420" y="4826"/>
                </a:lnTo>
                <a:lnTo>
                  <a:pt x="112754" y="5461"/>
                </a:lnTo>
                <a:lnTo>
                  <a:pt x="113501" y="5715"/>
                </a:lnTo>
                <a:lnTo>
                  <a:pt x="115077" y="6731"/>
                </a:lnTo>
                <a:lnTo>
                  <a:pt x="116215" y="7874"/>
                </a:lnTo>
                <a:lnTo>
                  <a:pt x="116916" y="8763"/>
                </a:lnTo>
                <a:lnTo>
                  <a:pt x="117238" y="9271"/>
                </a:lnTo>
                <a:lnTo>
                  <a:pt x="116606" y="10033"/>
                </a:lnTo>
                <a:lnTo>
                  <a:pt x="110948" y="13589"/>
                </a:lnTo>
                <a:lnTo>
                  <a:pt x="112443" y="14097"/>
                </a:lnTo>
                <a:lnTo>
                  <a:pt x="114364" y="14478"/>
                </a:lnTo>
                <a:lnTo>
                  <a:pt x="115468" y="14478"/>
                </a:lnTo>
                <a:lnTo>
                  <a:pt x="116916" y="14097"/>
                </a:lnTo>
                <a:lnTo>
                  <a:pt x="117710" y="13843"/>
                </a:lnTo>
                <a:lnTo>
                  <a:pt x="118377" y="13462"/>
                </a:lnTo>
                <a:lnTo>
                  <a:pt x="118653" y="13208"/>
                </a:lnTo>
                <a:lnTo>
                  <a:pt x="118929" y="13081"/>
                </a:lnTo>
                <a:lnTo>
                  <a:pt x="122913" y="13081"/>
                </a:lnTo>
                <a:lnTo>
                  <a:pt x="122264" y="11938"/>
                </a:lnTo>
                <a:lnTo>
                  <a:pt x="121597" y="10414"/>
                </a:lnTo>
                <a:lnTo>
                  <a:pt x="121482" y="10287"/>
                </a:lnTo>
                <a:lnTo>
                  <a:pt x="121447" y="10033"/>
                </a:lnTo>
                <a:lnTo>
                  <a:pt x="121838" y="9652"/>
                </a:lnTo>
                <a:lnTo>
                  <a:pt x="122264" y="9398"/>
                </a:lnTo>
                <a:lnTo>
                  <a:pt x="122701" y="9017"/>
                </a:lnTo>
                <a:lnTo>
                  <a:pt x="123609" y="8636"/>
                </a:lnTo>
                <a:lnTo>
                  <a:pt x="124035" y="8382"/>
                </a:lnTo>
                <a:lnTo>
                  <a:pt x="124506" y="8255"/>
                </a:lnTo>
                <a:lnTo>
                  <a:pt x="125771" y="8001"/>
                </a:lnTo>
                <a:lnTo>
                  <a:pt x="128690" y="8001"/>
                </a:lnTo>
                <a:lnTo>
                  <a:pt x="127807" y="7493"/>
                </a:lnTo>
                <a:lnTo>
                  <a:pt x="127266" y="6858"/>
                </a:lnTo>
                <a:lnTo>
                  <a:pt x="119676" y="6858"/>
                </a:lnTo>
                <a:lnTo>
                  <a:pt x="118963" y="5969"/>
                </a:lnTo>
                <a:lnTo>
                  <a:pt x="118181" y="5207"/>
                </a:lnTo>
                <a:lnTo>
                  <a:pt x="117750" y="4826"/>
                </a:lnTo>
                <a:close/>
              </a:path>
              <a:path w="151129" h="24129">
                <a:moveTo>
                  <a:pt x="103588" y="3556"/>
                </a:moveTo>
                <a:lnTo>
                  <a:pt x="102174" y="3556"/>
                </a:lnTo>
                <a:lnTo>
                  <a:pt x="101944" y="3683"/>
                </a:lnTo>
                <a:lnTo>
                  <a:pt x="101587" y="3937"/>
                </a:lnTo>
                <a:lnTo>
                  <a:pt x="101472" y="4191"/>
                </a:lnTo>
                <a:lnTo>
                  <a:pt x="101204" y="5080"/>
                </a:lnTo>
                <a:lnTo>
                  <a:pt x="100840" y="8509"/>
                </a:lnTo>
                <a:lnTo>
                  <a:pt x="100725" y="11430"/>
                </a:lnTo>
                <a:lnTo>
                  <a:pt x="100840" y="11684"/>
                </a:lnTo>
                <a:lnTo>
                  <a:pt x="110201" y="13589"/>
                </a:lnTo>
                <a:lnTo>
                  <a:pt x="110511" y="13462"/>
                </a:lnTo>
                <a:lnTo>
                  <a:pt x="111972" y="6985"/>
                </a:lnTo>
                <a:lnTo>
                  <a:pt x="111876" y="5461"/>
                </a:lnTo>
                <a:lnTo>
                  <a:pt x="111811" y="5334"/>
                </a:lnTo>
                <a:lnTo>
                  <a:pt x="111420" y="4826"/>
                </a:lnTo>
                <a:lnTo>
                  <a:pt x="117750" y="4826"/>
                </a:lnTo>
                <a:lnTo>
                  <a:pt x="117463" y="4572"/>
                </a:lnTo>
                <a:lnTo>
                  <a:pt x="110707" y="4572"/>
                </a:lnTo>
                <a:lnTo>
                  <a:pt x="110511" y="4445"/>
                </a:lnTo>
                <a:lnTo>
                  <a:pt x="103588" y="3556"/>
                </a:lnTo>
                <a:close/>
              </a:path>
              <a:path w="151129" h="24129">
                <a:moveTo>
                  <a:pt x="146919" y="12192"/>
                </a:moveTo>
                <a:lnTo>
                  <a:pt x="146137" y="12319"/>
                </a:lnTo>
                <a:lnTo>
                  <a:pt x="145344" y="12573"/>
                </a:lnTo>
                <a:lnTo>
                  <a:pt x="143814" y="13589"/>
                </a:lnTo>
                <a:lnTo>
                  <a:pt x="149443" y="13589"/>
                </a:lnTo>
                <a:lnTo>
                  <a:pt x="149116" y="13208"/>
                </a:lnTo>
                <a:lnTo>
                  <a:pt x="147782" y="12446"/>
                </a:lnTo>
                <a:lnTo>
                  <a:pt x="146919" y="12192"/>
                </a:lnTo>
                <a:close/>
              </a:path>
              <a:path w="151129" h="24129">
                <a:moveTo>
                  <a:pt x="41829" y="11556"/>
                </a:moveTo>
                <a:lnTo>
                  <a:pt x="35890" y="11556"/>
                </a:lnTo>
                <a:lnTo>
                  <a:pt x="36131" y="11810"/>
                </a:lnTo>
                <a:lnTo>
                  <a:pt x="36752" y="12191"/>
                </a:lnTo>
                <a:lnTo>
                  <a:pt x="37109" y="12445"/>
                </a:lnTo>
                <a:lnTo>
                  <a:pt x="37891" y="12826"/>
                </a:lnTo>
                <a:lnTo>
                  <a:pt x="38328" y="13080"/>
                </a:lnTo>
                <a:lnTo>
                  <a:pt x="38845" y="13080"/>
                </a:lnTo>
                <a:lnTo>
                  <a:pt x="39903" y="13334"/>
                </a:lnTo>
                <a:lnTo>
                  <a:pt x="40536" y="13334"/>
                </a:lnTo>
                <a:lnTo>
                  <a:pt x="41157" y="13207"/>
                </a:lnTo>
                <a:lnTo>
                  <a:pt x="41824" y="13207"/>
                </a:lnTo>
                <a:lnTo>
                  <a:pt x="43365" y="12826"/>
                </a:lnTo>
                <a:lnTo>
                  <a:pt x="44147" y="12572"/>
                </a:lnTo>
                <a:lnTo>
                  <a:pt x="43986" y="12572"/>
                </a:lnTo>
                <a:lnTo>
                  <a:pt x="42928" y="12191"/>
                </a:lnTo>
                <a:lnTo>
                  <a:pt x="41829" y="11556"/>
                </a:lnTo>
                <a:close/>
              </a:path>
              <a:path w="151129" h="24129">
                <a:moveTo>
                  <a:pt x="6094" y="9651"/>
                </a:moveTo>
                <a:lnTo>
                  <a:pt x="2552" y="11175"/>
                </a:lnTo>
                <a:lnTo>
                  <a:pt x="2035" y="11556"/>
                </a:lnTo>
                <a:lnTo>
                  <a:pt x="1494" y="12318"/>
                </a:lnTo>
                <a:lnTo>
                  <a:pt x="1023" y="12572"/>
                </a:lnTo>
                <a:lnTo>
                  <a:pt x="551" y="12699"/>
                </a:lnTo>
                <a:lnTo>
                  <a:pt x="0" y="12953"/>
                </a:lnTo>
                <a:lnTo>
                  <a:pt x="586" y="13080"/>
                </a:lnTo>
                <a:lnTo>
                  <a:pt x="2081" y="12826"/>
                </a:lnTo>
                <a:lnTo>
                  <a:pt x="2472" y="12826"/>
                </a:lnTo>
                <a:lnTo>
                  <a:pt x="2909" y="12699"/>
                </a:lnTo>
                <a:lnTo>
                  <a:pt x="11756" y="12699"/>
                </a:lnTo>
                <a:lnTo>
                  <a:pt x="12454" y="11683"/>
                </a:lnTo>
                <a:lnTo>
                  <a:pt x="13067" y="11048"/>
                </a:lnTo>
                <a:lnTo>
                  <a:pt x="9153" y="11048"/>
                </a:lnTo>
                <a:lnTo>
                  <a:pt x="8762" y="10667"/>
                </a:lnTo>
                <a:lnTo>
                  <a:pt x="7900" y="10286"/>
                </a:lnTo>
                <a:lnTo>
                  <a:pt x="7463" y="10032"/>
                </a:lnTo>
                <a:lnTo>
                  <a:pt x="6094" y="9651"/>
                </a:lnTo>
                <a:close/>
              </a:path>
              <a:path w="151129" h="24129">
                <a:moveTo>
                  <a:pt x="54525" y="3428"/>
                </a:moveTo>
                <a:lnTo>
                  <a:pt x="44584" y="3428"/>
                </a:lnTo>
                <a:lnTo>
                  <a:pt x="43951" y="3809"/>
                </a:lnTo>
                <a:lnTo>
                  <a:pt x="43652" y="4317"/>
                </a:lnTo>
                <a:lnTo>
                  <a:pt x="43553" y="8000"/>
                </a:lnTo>
                <a:lnTo>
                  <a:pt x="43678" y="11302"/>
                </a:lnTo>
                <a:lnTo>
                  <a:pt x="43790" y="11683"/>
                </a:lnTo>
                <a:lnTo>
                  <a:pt x="44181" y="12191"/>
                </a:lnTo>
                <a:lnTo>
                  <a:pt x="44779" y="12445"/>
                </a:lnTo>
                <a:lnTo>
                  <a:pt x="45481" y="12445"/>
                </a:lnTo>
                <a:lnTo>
                  <a:pt x="46424" y="12318"/>
                </a:lnTo>
                <a:lnTo>
                  <a:pt x="47367" y="12318"/>
                </a:lnTo>
                <a:lnTo>
                  <a:pt x="48275" y="12191"/>
                </a:lnTo>
                <a:lnTo>
                  <a:pt x="51069" y="11937"/>
                </a:lnTo>
                <a:lnTo>
                  <a:pt x="52012" y="11810"/>
                </a:lnTo>
                <a:lnTo>
                  <a:pt x="54640" y="10540"/>
                </a:lnTo>
                <a:lnTo>
                  <a:pt x="54525" y="3428"/>
                </a:lnTo>
                <a:close/>
              </a:path>
              <a:path w="151129" h="24129">
                <a:moveTo>
                  <a:pt x="97657" y="9398"/>
                </a:moveTo>
                <a:lnTo>
                  <a:pt x="93170" y="9398"/>
                </a:lnTo>
                <a:lnTo>
                  <a:pt x="94320" y="10668"/>
                </a:lnTo>
                <a:lnTo>
                  <a:pt x="94665" y="10922"/>
                </a:lnTo>
                <a:lnTo>
                  <a:pt x="99587" y="12446"/>
                </a:lnTo>
                <a:lnTo>
                  <a:pt x="101196" y="12319"/>
                </a:lnTo>
                <a:lnTo>
                  <a:pt x="100644" y="12065"/>
                </a:lnTo>
                <a:lnTo>
                  <a:pt x="100058" y="11557"/>
                </a:lnTo>
                <a:lnTo>
                  <a:pt x="99265" y="11049"/>
                </a:lnTo>
                <a:lnTo>
                  <a:pt x="97657" y="9398"/>
                </a:lnTo>
                <a:close/>
              </a:path>
              <a:path w="151129" h="24129">
                <a:moveTo>
                  <a:pt x="68641" y="0"/>
                </a:moveTo>
                <a:lnTo>
                  <a:pt x="68054" y="0"/>
                </a:lnTo>
                <a:lnTo>
                  <a:pt x="67456" y="126"/>
                </a:lnTo>
                <a:lnTo>
                  <a:pt x="66916" y="126"/>
                </a:lnTo>
                <a:lnTo>
                  <a:pt x="65295" y="888"/>
                </a:lnTo>
                <a:lnTo>
                  <a:pt x="64283" y="1523"/>
                </a:lnTo>
                <a:lnTo>
                  <a:pt x="63374" y="2285"/>
                </a:lnTo>
                <a:lnTo>
                  <a:pt x="62983" y="2666"/>
                </a:lnTo>
                <a:lnTo>
                  <a:pt x="54370" y="2666"/>
                </a:lnTo>
                <a:lnTo>
                  <a:pt x="56026" y="2920"/>
                </a:lnTo>
                <a:lnTo>
                  <a:pt x="56497" y="3047"/>
                </a:lnTo>
                <a:lnTo>
                  <a:pt x="57440" y="3428"/>
                </a:lnTo>
                <a:lnTo>
                  <a:pt x="57912" y="3555"/>
                </a:lnTo>
                <a:lnTo>
                  <a:pt x="58889" y="4063"/>
                </a:lnTo>
                <a:lnTo>
                  <a:pt x="60553" y="5460"/>
                </a:lnTo>
                <a:lnTo>
                  <a:pt x="60617" y="5714"/>
                </a:lnTo>
                <a:lnTo>
                  <a:pt x="59165" y="7873"/>
                </a:lnTo>
                <a:lnTo>
                  <a:pt x="57670" y="9397"/>
                </a:lnTo>
                <a:lnTo>
                  <a:pt x="57199" y="9778"/>
                </a:lnTo>
                <a:lnTo>
                  <a:pt x="55899" y="10667"/>
                </a:lnTo>
                <a:lnTo>
                  <a:pt x="54680" y="11302"/>
                </a:lnTo>
                <a:lnTo>
                  <a:pt x="56256" y="11556"/>
                </a:lnTo>
                <a:lnTo>
                  <a:pt x="56969" y="11556"/>
                </a:lnTo>
                <a:lnTo>
                  <a:pt x="57670" y="11429"/>
                </a:lnTo>
                <a:lnTo>
                  <a:pt x="58303" y="11429"/>
                </a:lnTo>
                <a:lnTo>
                  <a:pt x="62903" y="8889"/>
                </a:lnTo>
                <a:lnTo>
                  <a:pt x="68196" y="8889"/>
                </a:lnTo>
                <a:lnTo>
                  <a:pt x="67859" y="8635"/>
                </a:lnTo>
                <a:lnTo>
                  <a:pt x="66399" y="7111"/>
                </a:lnTo>
                <a:lnTo>
                  <a:pt x="65421" y="5714"/>
                </a:lnTo>
                <a:lnTo>
                  <a:pt x="65341" y="5460"/>
                </a:lnTo>
                <a:lnTo>
                  <a:pt x="65226" y="5333"/>
                </a:lnTo>
                <a:lnTo>
                  <a:pt x="66123" y="4444"/>
                </a:lnTo>
                <a:lnTo>
                  <a:pt x="67065" y="3682"/>
                </a:lnTo>
                <a:lnTo>
                  <a:pt x="67732" y="3174"/>
                </a:lnTo>
                <a:lnTo>
                  <a:pt x="69745" y="2413"/>
                </a:lnTo>
                <a:lnTo>
                  <a:pt x="70366" y="2159"/>
                </a:lnTo>
                <a:lnTo>
                  <a:pt x="71987" y="1778"/>
                </a:lnTo>
                <a:lnTo>
                  <a:pt x="73241" y="1778"/>
                </a:lnTo>
                <a:lnTo>
                  <a:pt x="71861" y="1270"/>
                </a:lnTo>
                <a:lnTo>
                  <a:pt x="71516" y="1016"/>
                </a:lnTo>
                <a:lnTo>
                  <a:pt x="70883" y="635"/>
                </a:lnTo>
                <a:lnTo>
                  <a:pt x="69894" y="254"/>
                </a:lnTo>
                <a:lnTo>
                  <a:pt x="68641" y="0"/>
                </a:lnTo>
                <a:close/>
              </a:path>
              <a:path w="151129" h="24129">
                <a:moveTo>
                  <a:pt x="88926" y="508"/>
                </a:moveTo>
                <a:lnTo>
                  <a:pt x="88340" y="508"/>
                </a:lnTo>
                <a:lnTo>
                  <a:pt x="87121" y="762"/>
                </a:lnTo>
                <a:lnTo>
                  <a:pt x="85821" y="1270"/>
                </a:lnTo>
                <a:lnTo>
                  <a:pt x="85154" y="1651"/>
                </a:lnTo>
                <a:lnTo>
                  <a:pt x="83740" y="2159"/>
                </a:lnTo>
                <a:lnTo>
                  <a:pt x="91159" y="5969"/>
                </a:lnTo>
                <a:lnTo>
                  <a:pt x="90111" y="7366"/>
                </a:lnTo>
                <a:lnTo>
                  <a:pt x="85039" y="10795"/>
                </a:lnTo>
                <a:lnTo>
                  <a:pt x="84878" y="10922"/>
                </a:lnTo>
                <a:lnTo>
                  <a:pt x="87201" y="11303"/>
                </a:lnTo>
                <a:lnTo>
                  <a:pt x="89087" y="11303"/>
                </a:lnTo>
                <a:lnTo>
                  <a:pt x="89674" y="11176"/>
                </a:lnTo>
                <a:lnTo>
                  <a:pt x="90191" y="11176"/>
                </a:lnTo>
                <a:lnTo>
                  <a:pt x="91134" y="10795"/>
                </a:lnTo>
                <a:lnTo>
                  <a:pt x="91951" y="10414"/>
                </a:lnTo>
                <a:lnTo>
                  <a:pt x="92629" y="9906"/>
                </a:lnTo>
                <a:lnTo>
                  <a:pt x="93170" y="9398"/>
                </a:lnTo>
                <a:lnTo>
                  <a:pt x="97657" y="9398"/>
                </a:lnTo>
                <a:lnTo>
                  <a:pt x="96275" y="7366"/>
                </a:lnTo>
                <a:lnTo>
                  <a:pt x="95802" y="6477"/>
                </a:lnTo>
                <a:lnTo>
                  <a:pt x="95688" y="6350"/>
                </a:lnTo>
                <a:lnTo>
                  <a:pt x="101702" y="3556"/>
                </a:lnTo>
                <a:lnTo>
                  <a:pt x="103588" y="3556"/>
                </a:lnTo>
                <a:lnTo>
                  <a:pt x="103197" y="3302"/>
                </a:lnTo>
                <a:lnTo>
                  <a:pt x="93687" y="3302"/>
                </a:lnTo>
                <a:lnTo>
                  <a:pt x="92894" y="2540"/>
                </a:lnTo>
                <a:lnTo>
                  <a:pt x="92031" y="1778"/>
                </a:lnTo>
                <a:lnTo>
                  <a:pt x="90582" y="1016"/>
                </a:lnTo>
                <a:lnTo>
                  <a:pt x="89513" y="635"/>
                </a:lnTo>
                <a:lnTo>
                  <a:pt x="88926" y="508"/>
                </a:lnTo>
                <a:close/>
              </a:path>
              <a:path w="151129" h="24129">
                <a:moveTo>
                  <a:pt x="68196" y="8889"/>
                </a:moveTo>
                <a:lnTo>
                  <a:pt x="62903" y="8889"/>
                </a:lnTo>
                <a:lnTo>
                  <a:pt x="63455" y="9397"/>
                </a:lnTo>
                <a:lnTo>
                  <a:pt x="64478" y="10159"/>
                </a:lnTo>
                <a:lnTo>
                  <a:pt x="64904" y="10413"/>
                </a:lnTo>
                <a:lnTo>
                  <a:pt x="65341" y="10540"/>
                </a:lnTo>
                <a:lnTo>
                  <a:pt x="66364" y="10921"/>
                </a:lnTo>
                <a:lnTo>
                  <a:pt x="67502" y="11175"/>
                </a:lnTo>
                <a:lnTo>
                  <a:pt x="68882" y="11175"/>
                </a:lnTo>
                <a:lnTo>
                  <a:pt x="71240" y="10795"/>
                </a:lnTo>
                <a:lnTo>
                  <a:pt x="70688" y="10540"/>
                </a:lnTo>
                <a:lnTo>
                  <a:pt x="70055" y="10159"/>
                </a:lnTo>
                <a:lnTo>
                  <a:pt x="69273" y="9778"/>
                </a:lnTo>
                <a:lnTo>
                  <a:pt x="68196" y="8889"/>
                </a:lnTo>
                <a:close/>
              </a:path>
              <a:path w="151129" h="24129">
                <a:moveTo>
                  <a:pt x="14857" y="6984"/>
                </a:moveTo>
                <a:lnTo>
                  <a:pt x="14581" y="6984"/>
                </a:lnTo>
                <a:lnTo>
                  <a:pt x="12937" y="7365"/>
                </a:lnTo>
                <a:lnTo>
                  <a:pt x="12419" y="7619"/>
                </a:lnTo>
                <a:lnTo>
                  <a:pt x="11913" y="8000"/>
                </a:lnTo>
                <a:lnTo>
                  <a:pt x="11442" y="8254"/>
                </a:lnTo>
                <a:lnTo>
                  <a:pt x="11005" y="8635"/>
                </a:lnTo>
                <a:lnTo>
                  <a:pt x="9820" y="10032"/>
                </a:lnTo>
                <a:lnTo>
                  <a:pt x="9153" y="11048"/>
                </a:lnTo>
                <a:lnTo>
                  <a:pt x="13067" y="11048"/>
                </a:lnTo>
                <a:lnTo>
                  <a:pt x="13558" y="10540"/>
                </a:lnTo>
                <a:lnTo>
                  <a:pt x="14144" y="10032"/>
                </a:lnTo>
                <a:lnTo>
                  <a:pt x="15294" y="9143"/>
                </a:lnTo>
                <a:lnTo>
                  <a:pt x="16858" y="8381"/>
                </a:lnTo>
                <a:lnTo>
                  <a:pt x="17295" y="8254"/>
                </a:lnTo>
                <a:lnTo>
                  <a:pt x="17651" y="8000"/>
                </a:lnTo>
                <a:lnTo>
                  <a:pt x="18203" y="7873"/>
                </a:lnTo>
                <a:lnTo>
                  <a:pt x="18042" y="7873"/>
                </a:lnTo>
                <a:lnTo>
                  <a:pt x="17410" y="7746"/>
                </a:lnTo>
                <a:lnTo>
                  <a:pt x="16076" y="7238"/>
                </a:lnTo>
                <a:lnTo>
                  <a:pt x="14857" y="6984"/>
                </a:lnTo>
                <a:close/>
              </a:path>
              <a:path w="151129" h="24129">
                <a:moveTo>
                  <a:pt x="79807" y="2286"/>
                </a:moveTo>
                <a:lnTo>
                  <a:pt x="69006" y="6730"/>
                </a:lnTo>
                <a:lnTo>
                  <a:pt x="69183" y="7238"/>
                </a:lnTo>
                <a:lnTo>
                  <a:pt x="69423" y="7746"/>
                </a:lnTo>
                <a:lnTo>
                  <a:pt x="70216" y="8635"/>
                </a:lnTo>
                <a:lnTo>
                  <a:pt x="70492" y="9016"/>
                </a:lnTo>
                <a:lnTo>
                  <a:pt x="70803" y="9144"/>
                </a:lnTo>
                <a:lnTo>
                  <a:pt x="71470" y="9652"/>
                </a:lnTo>
                <a:lnTo>
                  <a:pt x="72850" y="10160"/>
                </a:lnTo>
                <a:lnTo>
                  <a:pt x="73597" y="10414"/>
                </a:lnTo>
                <a:lnTo>
                  <a:pt x="75046" y="10668"/>
                </a:lnTo>
                <a:lnTo>
                  <a:pt x="78749" y="10668"/>
                </a:lnTo>
                <a:lnTo>
                  <a:pt x="79807" y="10795"/>
                </a:lnTo>
                <a:lnTo>
                  <a:pt x="87527" y="6985"/>
                </a:lnTo>
                <a:lnTo>
                  <a:pt x="87414" y="6477"/>
                </a:lnTo>
                <a:lnTo>
                  <a:pt x="87006" y="5715"/>
                </a:lnTo>
                <a:lnTo>
                  <a:pt x="86339" y="4953"/>
                </a:lnTo>
                <a:lnTo>
                  <a:pt x="85856" y="4572"/>
                </a:lnTo>
                <a:lnTo>
                  <a:pt x="85315" y="4064"/>
                </a:lnTo>
                <a:lnTo>
                  <a:pt x="84683" y="3683"/>
                </a:lnTo>
                <a:lnTo>
                  <a:pt x="84326" y="3429"/>
                </a:lnTo>
                <a:lnTo>
                  <a:pt x="83544" y="3175"/>
                </a:lnTo>
                <a:lnTo>
                  <a:pt x="82636" y="2794"/>
                </a:lnTo>
                <a:lnTo>
                  <a:pt x="81578" y="2540"/>
                </a:lnTo>
                <a:lnTo>
                  <a:pt x="79807" y="2286"/>
                </a:lnTo>
                <a:close/>
              </a:path>
              <a:path w="151129" h="24129">
                <a:moveTo>
                  <a:pt x="139525" y="9525"/>
                </a:moveTo>
                <a:lnTo>
                  <a:pt x="138743" y="9525"/>
                </a:lnTo>
                <a:lnTo>
                  <a:pt x="137915" y="9652"/>
                </a:lnTo>
                <a:lnTo>
                  <a:pt x="137328" y="9779"/>
                </a:lnTo>
                <a:lnTo>
                  <a:pt x="136696" y="10033"/>
                </a:lnTo>
                <a:lnTo>
                  <a:pt x="136224" y="10033"/>
                </a:lnTo>
                <a:lnTo>
                  <a:pt x="135753" y="10160"/>
                </a:lnTo>
                <a:lnTo>
                  <a:pt x="140859" y="10160"/>
                </a:lnTo>
                <a:lnTo>
                  <a:pt x="140514" y="9906"/>
                </a:lnTo>
                <a:lnTo>
                  <a:pt x="140042" y="9779"/>
                </a:lnTo>
                <a:lnTo>
                  <a:pt x="139525" y="9525"/>
                </a:lnTo>
                <a:close/>
              </a:path>
              <a:path w="151129" h="24129">
                <a:moveTo>
                  <a:pt x="124000" y="5207"/>
                </a:moveTo>
                <a:lnTo>
                  <a:pt x="123448" y="5207"/>
                </a:lnTo>
                <a:lnTo>
                  <a:pt x="121919" y="5588"/>
                </a:lnTo>
                <a:lnTo>
                  <a:pt x="121447" y="5842"/>
                </a:lnTo>
                <a:lnTo>
                  <a:pt x="120976" y="5969"/>
                </a:lnTo>
                <a:lnTo>
                  <a:pt x="119676" y="6858"/>
                </a:lnTo>
                <a:lnTo>
                  <a:pt x="127266" y="6858"/>
                </a:lnTo>
                <a:lnTo>
                  <a:pt x="126714" y="6350"/>
                </a:lnTo>
                <a:lnTo>
                  <a:pt x="126162" y="5969"/>
                </a:lnTo>
                <a:lnTo>
                  <a:pt x="125058" y="5461"/>
                </a:lnTo>
                <a:lnTo>
                  <a:pt x="124000" y="5207"/>
                </a:lnTo>
                <a:close/>
              </a:path>
              <a:path w="151129" h="24129">
                <a:moveTo>
                  <a:pt x="41513" y="2031"/>
                </a:moveTo>
                <a:lnTo>
                  <a:pt x="40294" y="2031"/>
                </a:lnTo>
                <a:lnTo>
                  <a:pt x="39742" y="2158"/>
                </a:lnTo>
                <a:lnTo>
                  <a:pt x="37626" y="3174"/>
                </a:lnTo>
                <a:lnTo>
                  <a:pt x="35533" y="5333"/>
                </a:lnTo>
                <a:lnTo>
                  <a:pt x="40308" y="5333"/>
                </a:lnTo>
                <a:lnTo>
                  <a:pt x="40961" y="4825"/>
                </a:lnTo>
                <a:lnTo>
                  <a:pt x="41433" y="4571"/>
                </a:lnTo>
                <a:lnTo>
                  <a:pt x="42341" y="4190"/>
                </a:lnTo>
                <a:lnTo>
                  <a:pt x="43169" y="3809"/>
                </a:lnTo>
                <a:lnTo>
                  <a:pt x="43951" y="3555"/>
                </a:lnTo>
                <a:lnTo>
                  <a:pt x="44584" y="3428"/>
                </a:lnTo>
                <a:lnTo>
                  <a:pt x="54525" y="3428"/>
                </a:lnTo>
                <a:lnTo>
                  <a:pt x="54485" y="3301"/>
                </a:lnTo>
                <a:lnTo>
                  <a:pt x="54370" y="3174"/>
                </a:lnTo>
                <a:lnTo>
                  <a:pt x="45400" y="3174"/>
                </a:lnTo>
                <a:lnTo>
                  <a:pt x="44147" y="2920"/>
                </a:lnTo>
                <a:lnTo>
                  <a:pt x="43480" y="2539"/>
                </a:lnTo>
                <a:lnTo>
                  <a:pt x="42813" y="2285"/>
                </a:lnTo>
                <a:lnTo>
                  <a:pt x="41513" y="2031"/>
                </a:lnTo>
                <a:close/>
              </a:path>
              <a:path w="151129" h="24129">
                <a:moveTo>
                  <a:pt x="114755" y="3556"/>
                </a:moveTo>
                <a:lnTo>
                  <a:pt x="114168" y="3556"/>
                </a:lnTo>
                <a:lnTo>
                  <a:pt x="112949" y="3810"/>
                </a:lnTo>
                <a:lnTo>
                  <a:pt x="111650" y="4318"/>
                </a:lnTo>
                <a:lnTo>
                  <a:pt x="110707" y="4572"/>
                </a:lnTo>
                <a:lnTo>
                  <a:pt x="117463" y="4572"/>
                </a:lnTo>
                <a:lnTo>
                  <a:pt x="117319" y="4445"/>
                </a:lnTo>
                <a:lnTo>
                  <a:pt x="116330" y="3937"/>
                </a:lnTo>
                <a:lnTo>
                  <a:pt x="114755" y="3556"/>
                </a:lnTo>
                <a:close/>
              </a:path>
              <a:path w="151129" h="24129">
                <a:moveTo>
                  <a:pt x="99391" y="1270"/>
                </a:moveTo>
                <a:lnTo>
                  <a:pt x="93687" y="3302"/>
                </a:lnTo>
                <a:lnTo>
                  <a:pt x="103197" y="3302"/>
                </a:lnTo>
                <a:lnTo>
                  <a:pt x="103002" y="3175"/>
                </a:lnTo>
                <a:lnTo>
                  <a:pt x="102415" y="2921"/>
                </a:lnTo>
                <a:lnTo>
                  <a:pt x="101507" y="2159"/>
                </a:lnTo>
                <a:lnTo>
                  <a:pt x="100920" y="1778"/>
                </a:lnTo>
                <a:lnTo>
                  <a:pt x="100012" y="1397"/>
                </a:lnTo>
                <a:lnTo>
                  <a:pt x="99391" y="1270"/>
                </a:lnTo>
                <a:close/>
              </a:path>
              <a:path w="151129" h="24129">
                <a:moveTo>
                  <a:pt x="58579" y="507"/>
                </a:moveTo>
                <a:lnTo>
                  <a:pt x="57992" y="507"/>
                </a:lnTo>
                <a:lnTo>
                  <a:pt x="56175" y="888"/>
                </a:lnTo>
                <a:lnTo>
                  <a:pt x="54922" y="1650"/>
                </a:lnTo>
                <a:lnTo>
                  <a:pt x="54289" y="2158"/>
                </a:lnTo>
                <a:lnTo>
                  <a:pt x="53231" y="2539"/>
                </a:lnTo>
                <a:lnTo>
                  <a:pt x="52794" y="2539"/>
                </a:lnTo>
                <a:lnTo>
                  <a:pt x="49103" y="2793"/>
                </a:lnTo>
                <a:lnTo>
                  <a:pt x="46355" y="3174"/>
                </a:lnTo>
                <a:lnTo>
                  <a:pt x="54370" y="3174"/>
                </a:lnTo>
                <a:lnTo>
                  <a:pt x="53898" y="2793"/>
                </a:lnTo>
                <a:lnTo>
                  <a:pt x="53703" y="2666"/>
                </a:lnTo>
                <a:lnTo>
                  <a:pt x="62983" y="2666"/>
                </a:lnTo>
                <a:lnTo>
                  <a:pt x="62109" y="2031"/>
                </a:lnTo>
                <a:lnTo>
                  <a:pt x="61684" y="1650"/>
                </a:lnTo>
                <a:lnTo>
                  <a:pt x="60741" y="1142"/>
                </a:lnTo>
                <a:lnTo>
                  <a:pt x="60223" y="888"/>
                </a:lnTo>
                <a:lnTo>
                  <a:pt x="58579" y="50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46052" y="9505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809" y="0"/>
                </a:moveTo>
                <a:lnTo>
                  <a:pt x="4547" y="3481"/>
                </a:lnTo>
                <a:lnTo>
                  <a:pt x="5175" y="4065"/>
                </a:lnTo>
                <a:lnTo>
                  <a:pt x="5486" y="4340"/>
                </a:lnTo>
                <a:lnTo>
                  <a:pt x="5762" y="4661"/>
                </a:lnTo>
                <a:lnTo>
                  <a:pt x="6314" y="4271"/>
                </a:lnTo>
                <a:lnTo>
                  <a:pt x="6977" y="3527"/>
                </a:lnTo>
                <a:lnTo>
                  <a:pt x="7567" y="2542"/>
                </a:lnTo>
                <a:lnTo>
                  <a:pt x="7693" y="2187"/>
                </a:lnTo>
                <a:lnTo>
                  <a:pt x="7815" y="1683"/>
                </a:lnTo>
                <a:lnTo>
                  <a:pt x="7809" y="0"/>
                </a:lnTo>
                <a:close/>
              </a:path>
              <a:path w="8254" h="5080">
                <a:moveTo>
                  <a:pt x="58" y="1248"/>
                </a:moveTo>
                <a:lnTo>
                  <a:pt x="0" y="2542"/>
                </a:lnTo>
                <a:lnTo>
                  <a:pt x="120" y="3206"/>
                </a:lnTo>
                <a:lnTo>
                  <a:pt x="449" y="3996"/>
                </a:lnTo>
                <a:lnTo>
                  <a:pt x="1242" y="3481"/>
                </a:lnTo>
                <a:lnTo>
                  <a:pt x="1553" y="3367"/>
                </a:lnTo>
                <a:lnTo>
                  <a:pt x="1116" y="2977"/>
                </a:lnTo>
                <a:lnTo>
                  <a:pt x="840" y="2702"/>
                </a:lnTo>
                <a:lnTo>
                  <a:pt x="575" y="2382"/>
                </a:lnTo>
                <a:lnTo>
                  <a:pt x="161" y="1637"/>
                </a:lnTo>
                <a:lnTo>
                  <a:pt x="58" y="1248"/>
                </a:lnTo>
                <a:close/>
              </a:path>
              <a:path w="8254" h="5080">
                <a:moveTo>
                  <a:pt x="2772" y="3172"/>
                </a:moveTo>
                <a:lnTo>
                  <a:pt x="2461" y="3172"/>
                </a:lnTo>
                <a:lnTo>
                  <a:pt x="2139" y="3206"/>
                </a:lnTo>
                <a:lnTo>
                  <a:pt x="1846" y="3286"/>
                </a:lnTo>
                <a:lnTo>
                  <a:pt x="2266" y="3561"/>
                </a:lnTo>
                <a:lnTo>
                  <a:pt x="2657" y="3641"/>
                </a:lnTo>
                <a:lnTo>
                  <a:pt x="3048" y="3676"/>
                </a:lnTo>
                <a:lnTo>
                  <a:pt x="3830" y="3676"/>
                </a:lnTo>
                <a:lnTo>
                  <a:pt x="4251" y="3561"/>
                </a:lnTo>
                <a:lnTo>
                  <a:pt x="4071" y="3401"/>
                </a:lnTo>
                <a:lnTo>
                  <a:pt x="3634" y="3286"/>
                </a:lnTo>
                <a:lnTo>
                  <a:pt x="3209" y="3206"/>
                </a:lnTo>
                <a:lnTo>
                  <a:pt x="2772" y="317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44977" y="103121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6656" y="3607"/>
                </a:moveTo>
                <a:lnTo>
                  <a:pt x="3214" y="3607"/>
                </a:lnTo>
                <a:lnTo>
                  <a:pt x="3880" y="3687"/>
                </a:lnTo>
                <a:lnTo>
                  <a:pt x="4202" y="3756"/>
                </a:lnTo>
                <a:lnTo>
                  <a:pt x="4789" y="3951"/>
                </a:lnTo>
                <a:lnTo>
                  <a:pt x="5341" y="4271"/>
                </a:lnTo>
                <a:lnTo>
                  <a:pt x="5571" y="4466"/>
                </a:lnTo>
                <a:lnTo>
                  <a:pt x="6042" y="4191"/>
                </a:lnTo>
                <a:lnTo>
                  <a:pt x="6445" y="3882"/>
                </a:lnTo>
                <a:lnTo>
                  <a:pt x="6656" y="3607"/>
                </a:lnTo>
                <a:close/>
              </a:path>
              <a:path w="7620" h="5080">
                <a:moveTo>
                  <a:pt x="109" y="0"/>
                </a:moveTo>
                <a:lnTo>
                  <a:pt x="1489" y="4077"/>
                </a:lnTo>
                <a:lnTo>
                  <a:pt x="1880" y="3882"/>
                </a:lnTo>
                <a:lnTo>
                  <a:pt x="2317" y="3722"/>
                </a:lnTo>
                <a:lnTo>
                  <a:pt x="2742" y="3641"/>
                </a:lnTo>
                <a:lnTo>
                  <a:pt x="3214" y="3607"/>
                </a:lnTo>
                <a:lnTo>
                  <a:pt x="6656" y="3607"/>
                </a:lnTo>
                <a:lnTo>
                  <a:pt x="6989" y="3172"/>
                </a:lnTo>
                <a:lnTo>
                  <a:pt x="220" y="435"/>
                </a:lnTo>
                <a:lnTo>
                  <a:pt x="109" y="0"/>
                </a:lnTo>
                <a:close/>
              </a:path>
              <a:path w="7620" h="5080">
                <a:moveTo>
                  <a:pt x="7583" y="0"/>
                </a:moveTo>
                <a:lnTo>
                  <a:pt x="3846" y="3172"/>
                </a:lnTo>
                <a:lnTo>
                  <a:pt x="6989" y="3172"/>
                </a:lnTo>
                <a:lnTo>
                  <a:pt x="7146" y="2943"/>
                </a:lnTo>
                <a:lnTo>
                  <a:pt x="7342" y="2542"/>
                </a:lnTo>
                <a:lnTo>
                  <a:pt x="7442" y="2267"/>
                </a:lnTo>
                <a:lnTo>
                  <a:pt x="7568" y="1798"/>
                </a:lnTo>
                <a:lnTo>
                  <a:pt x="75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4466" y="11165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081" y="4512"/>
                </a:lnTo>
                <a:lnTo>
                  <a:pt x="2357" y="4077"/>
                </a:lnTo>
                <a:lnTo>
                  <a:pt x="2667" y="3687"/>
                </a:lnTo>
                <a:lnTo>
                  <a:pt x="3024" y="3367"/>
                </a:lnTo>
                <a:lnTo>
                  <a:pt x="3330" y="3125"/>
                </a:lnTo>
                <a:lnTo>
                  <a:pt x="3058" y="3057"/>
                </a:lnTo>
                <a:lnTo>
                  <a:pt x="113" y="435"/>
                </a:lnTo>
                <a:lnTo>
                  <a:pt x="0" y="0"/>
                </a:lnTo>
                <a:close/>
              </a:path>
              <a:path w="7620" h="5080">
                <a:moveTo>
                  <a:pt x="5715" y="2553"/>
                </a:moveTo>
                <a:lnTo>
                  <a:pt x="4829" y="2553"/>
                </a:lnTo>
                <a:lnTo>
                  <a:pt x="4358" y="2668"/>
                </a:lnTo>
                <a:lnTo>
                  <a:pt x="3498" y="3023"/>
                </a:lnTo>
                <a:lnTo>
                  <a:pt x="4102" y="3125"/>
                </a:lnTo>
                <a:lnTo>
                  <a:pt x="4392" y="3057"/>
                </a:lnTo>
                <a:lnTo>
                  <a:pt x="4714" y="3023"/>
                </a:lnTo>
                <a:lnTo>
                  <a:pt x="5399" y="2748"/>
                </a:lnTo>
                <a:lnTo>
                  <a:pt x="5611" y="2634"/>
                </a:lnTo>
                <a:close/>
              </a:path>
              <a:path w="7620" h="5080">
                <a:moveTo>
                  <a:pt x="7463" y="0"/>
                </a:moveTo>
                <a:lnTo>
                  <a:pt x="5715" y="2553"/>
                </a:lnTo>
                <a:lnTo>
                  <a:pt x="6209" y="2634"/>
                </a:lnTo>
                <a:lnTo>
                  <a:pt x="6706" y="2782"/>
                </a:lnTo>
                <a:lnTo>
                  <a:pt x="7037" y="2943"/>
                </a:lnTo>
                <a:lnTo>
                  <a:pt x="7428" y="1958"/>
                </a:lnTo>
                <a:lnTo>
                  <a:pt x="746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46030" y="11909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45" y="0"/>
                </a:moveTo>
                <a:lnTo>
                  <a:pt x="1184" y="3802"/>
                </a:lnTo>
                <a:lnTo>
                  <a:pt x="1414" y="4031"/>
                </a:lnTo>
                <a:lnTo>
                  <a:pt x="1655" y="4225"/>
                </a:lnTo>
                <a:lnTo>
                  <a:pt x="2207" y="4546"/>
                </a:lnTo>
                <a:lnTo>
                  <a:pt x="2759" y="4775"/>
                </a:lnTo>
                <a:lnTo>
                  <a:pt x="3380" y="4031"/>
                </a:lnTo>
                <a:lnTo>
                  <a:pt x="3737" y="3722"/>
                </a:lnTo>
                <a:lnTo>
                  <a:pt x="4128" y="3481"/>
                </a:lnTo>
                <a:lnTo>
                  <a:pt x="4565" y="3252"/>
                </a:lnTo>
                <a:lnTo>
                  <a:pt x="4869" y="3138"/>
                </a:lnTo>
                <a:lnTo>
                  <a:pt x="3461" y="3138"/>
                </a:lnTo>
                <a:lnTo>
                  <a:pt x="241" y="664"/>
                </a:lnTo>
                <a:lnTo>
                  <a:pt x="45" y="0"/>
                </a:lnTo>
                <a:close/>
              </a:path>
              <a:path w="7620" h="5080">
                <a:moveTo>
                  <a:pt x="7509" y="0"/>
                </a:moveTo>
                <a:lnTo>
                  <a:pt x="4128" y="3138"/>
                </a:lnTo>
                <a:lnTo>
                  <a:pt x="4869" y="3138"/>
                </a:lnTo>
                <a:lnTo>
                  <a:pt x="5473" y="3012"/>
                </a:lnTo>
                <a:lnTo>
                  <a:pt x="5945" y="2977"/>
                </a:lnTo>
                <a:lnTo>
                  <a:pt x="7051" y="2977"/>
                </a:lnTo>
                <a:lnTo>
                  <a:pt x="7322" y="2427"/>
                </a:lnTo>
                <a:lnTo>
                  <a:pt x="7568" y="1569"/>
                </a:lnTo>
                <a:lnTo>
                  <a:pt x="7509" y="0"/>
                </a:lnTo>
                <a:close/>
              </a:path>
              <a:path w="7620" h="5080">
                <a:moveTo>
                  <a:pt x="7051" y="2977"/>
                </a:moveTo>
                <a:lnTo>
                  <a:pt x="5945" y="2977"/>
                </a:lnTo>
                <a:lnTo>
                  <a:pt x="6485" y="3012"/>
                </a:lnTo>
                <a:lnTo>
                  <a:pt x="6957" y="3138"/>
                </a:lnTo>
                <a:lnTo>
                  <a:pt x="7051" y="297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48237" y="126965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1" y="1798"/>
                </a:lnTo>
                <a:lnTo>
                  <a:pt x="142" y="2267"/>
                </a:lnTo>
                <a:lnTo>
                  <a:pt x="237" y="2542"/>
                </a:lnTo>
                <a:lnTo>
                  <a:pt x="356" y="2737"/>
                </a:lnTo>
                <a:lnTo>
                  <a:pt x="471" y="3012"/>
                </a:lnTo>
                <a:lnTo>
                  <a:pt x="666" y="3252"/>
                </a:lnTo>
                <a:lnTo>
                  <a:pt x="827" y="3527"/>
                </a:lnTo>
                <a:lnTo>
                  <a:pt x="1494" y="4157"/>
                </a:lnTo>
                <a:lnTo>
                  <a:pt x="1966" y="4466"/>
                </a:lnTo>
                <a:lnTo>
                  <a:pt x="2518" y="4695"/>
                </a:lnTo>
                <a:lnTo>
                  <a:pt x="2867" y="4157"/>
                </a:lnTo>
                <a:lnTo>
                  <a:pt x="3104" y="3836"/>
                </a:lnTo>
                <a:lnTo>
                  <a:pt x="3495" y="3481"/>
                </a:lnTo>
                <a:lnTo>
                  <a:pt x="3952" y="3172"/>
                </a:lnTo>
                <a:lnTo>
                  <a:pt x="3737" y="3172"/>
                </a:lnTo>
                <a:lnTo>
                  <a:pt x="3058" y="3092"/>
                </a:lnTo>
                <a:lnTo>
                  <a:pt x="2437" y="2943"/>
                </a:lnTo>
                <a:lnTo>
                  <a:pt x="2161" y="2782"/>
                </a:lnTo>
                <a:lnTo>
                  <a:pt x="1839" y="2668"/>
                </a:lnTo>
                <a:lnTo>
                  <a:pt x="80" y="355"/>
                </a:lnTo>
                <a:lnTo>
                  <a:pt x="0" y="0"/>
                </a:lnTo>
                <a:close/>
              </a:path>
              <a:path w="7620" h="5080">
                <a:moveTo>
                  <a:pt x="3998" y="3140"/>
                </a:moveTo>
                <a:lnTo>
                  <a:pt x="3737" y="3172"/>
                </a:lnTo>
                <a:lnTo>
                  <a:pt x="3952" y="3172"/>
                </a:lnTo>
                <a:close/>
              </a:path>
              <a:path w="7620" h="5080">
                <a:moveTo>
                  <a:pt x="5775" y="2555"/>
                </a:moveTo>
                <a:lnTo>
                  <a:pt x="5381" y="2588"/>
                </a:lnTo>
                <a:lnTo>
                  <a:pt x="4662" y="2782"/>
                </a:lnTo>
                <a:lnTo>
                  <a:pt x="4358" y="2897"/>
                </a:lnTo>
                <a:lnTo>
                  <a:pt x="3998" y="3140"/>
                </a:lnTo>
                <a:lnTo>
                  <a:pt x="4404" y="3092"/>
                </a:lnTo>
                <a:lnTo>
                  <a:pt x="5071" y="2943"/>
                </a:lnTo>
                <a:lnTo>
                  <a:pt x="5623" y="2668"/>
                </a:lnTo>
                <a:lnTo>
                  <a:pt x="5775" y="2555"/>
                </a:lnTo>
                <a:close/>
              </a:path>
              <a:path w="7620" h="5080">
                <a:moveTo>
                  <a:pt x="7235" y="2542"/>
                </a:moveTo>
                <a:lnTo>
                  <a:pt x="5933" y="2542"/>
                </a:lnTo>
                <a:lnTo>
                  <a:pt x="6842" y="2668"/>
                </a:lnTo>
                <a:lnTo>
                  <a:pt x="7152" y="2782"/>
                </a:lnTo>
                <a:lnTo>
                  <a:pt x="7235" y="2542"/>
                </a:lnTo>
                <a:close/>
              </a:path>
              <a:path w="7620" h="5080">
                <a:moveTo>
                  <a:pt x="7509" y="0"/>
                </a:moveTo>
                <a:lnTo>
                  <a:pt x="7382" y="355"/>
                </a:lnTo>
                <a:lnTo>
                  <a:pt x="7313" y="664"/>
                </a:lnTo>
                <a:lnTo>
                  <a:pt x="6842" y="1534"/>
                </a:lnTo>
                <a:lnTo>
                  <a:pt x="6405" y="2038"/>
                </a:lnTo>
                <a:lnTo>
                  <a:pt x="6163" y="2267"/>
                </a:lnTo>
                <a:lnTo>
                  <a:pt x="5775" y="2555"/>
                </a:lnTo>
                <a:lnTo>
                  <a:pt x="5933" y="2542"/>
                </a:lnTo>
                <a:lnTo>
                  <a:pt x="7235" y="2542"/>
                </a:lnTo>
                <a:lnTo>
                  <a:pt x="7408" y="2038"/>
                </a:lnTo>
                <a:lnTo>
                  <a:pt x="7522" y="1534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50399" y="13444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3806" y="4901"/>
                </a:lnTo>
                <a:lnTo>
                  <a:pt x="3852" y="4546"/>
                </a:lnTo>
                <a:lnTo>
                  <a:pt x="3985" y="4191"/>
                </a:lnTo>
                <a:lnTo>
                  <a:pt x="4128" y="3916"/>
                </a:lnTo>
                <a:lnTo>
                  <a:pt x="4243" y="3607"/>
                </a:lnTo>
                <a:lnTo>
                  <a:pt x="4577" y="3138"/>
                </a:lnTo>
                <a:lnTo>
                  <a:pt x="114" y="320"/>
                </a:lnTo>
                <a:lnTo>
                  <a:pt x="0" y="0"/>
                </a:lnTo>
                <a:close/>
              </a:path>
              <a:path w="7620" h="5080">
                <a:moveTo>
                  <a:pt x="4656" y="3036"/>
                </a:moveTo>
                <a:lnTo>
                  <a:pt x="4438" y="3092"/>
                </a:lnTo>
                <a:lnTo>
                  <a:pt x="4082" y="3138"/>
                </a:lnTo>
                <a:lnTo>
                  <a:pt x="4577" y="3138"/>
                </a:lnTo>
                <a:close/>
              </a:path>
              <a:path w="7620" h="5080">
                <a:moveTo>
                  <a:pt x="6628" y="1774"/>
                </a:moveTo>
                <a:lnTo>
                  <a:pt x="4656" y="3036"/>
                </a:lnTo>
                <a:lnTo>
                  <a:pt x="5347" y="2782"/>
                </a:lnTo>
                <a:lnTo>
                  <a:pt x="5701" y="2588"/>
                </a:lnTo>
                <a:lnTo>
                  <a:pt x="6405" y="2038"/>
                </a:lnTo>
                <a:lnTo>
                  <a:pt x="6628" y="1774"/>
                </a:lnTo>
                <a:close/>
              </a:path>
              <a:path w="7620" h="5080">
                <a:moveTo>
                  <a:pt x="7509" y="0"/>
                </a:moveTo>
                <a:lnTo>
                  <a:pt x="7428" y="320"/>
                </a:lnTo>
                <a:lnTo>
                  <a:pt x="7313" y="629"/>
                </a:lnTo>
                <a:lnTo>
                  <a:pt x="6842" y="1523"/>
                </a:lnTo>
                <a:lnTo>
                  <a:pt x="6628" y="1774"/>
                </a:lnTo>
                <a:lnTo>
                  <a:pt x="6842" y="1729"/>
                </a:lnTo>
                <a:lnTo>
                  <a:pt x="7509" y="1649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4187" y="14102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4032" y="4890"/>
                </a:lnTo>
                <a:lnTo>
                  <a:pt x="4308" y="4844"/>
                </a:lnTo>
                <a:lnTo>
                  <a:pt x="4504" y="4340"/>
                </a:lnTo>
                <a:lnTo>
                  <a:pt x="4780" y="3870"/>
                </a:lnTo>
                <a:lnTo>
                  <a:pt x="5090" y="3435"/>
                </a:lnTo>
                <a:lnTo>
                  <a:pt x="5410" y="3126"/>
                </a:lnTo>
                <a:lnTo>
                  <a:pt x="3400" y="3126"/>
                </a:lnTo>
                <a:lnTo>
                  <a:pt x="3089" y="3046"/>
                </a:lnTo>
                <a:lnTo>
                  <a:pt x="2779" y="3012"/>
                </a:lnTo>
                <a:lnTo>
                  <a:pt x="2082" y="2737"/>
                </a:lnTo>
                <a:lnTo>
                  <a:pt x="143" y="423"/>
                </a:lnTo>
                <a:lnTo>
                  <a:pt x="19" y="0"/>
                </a:lnTo>
                <a:close/>
              </a:path>
              <a:path w="7620" h="5080">
                <a:moveTo>
                  <a:pt x="7493" y="0"/>
                </a:moveTo>
                <a:lnTo>
                  <a:pt x="4423" y="3046"/>
                </a:lnTo>
                <a:lnTo>
                  <a:pt x="4113" y="3126"/>
                </a:lnTo>
                <a:lnTo>
                  <a:pt x="5410" y="3126"/>
                </a:lnTo>
                <a:lnTo>
                  <a:pt x="5883" y="2737"/>
                </a:lnTo>
                <a:lnTo>
                  <a:pt x="6355" y="2462"/>
                </a:lnTo>
                <a:lnTo>
                  <a:pt x="6631" y="2382"/>
                </a:lnTo>
                <a:lnTo>
                  <a:pt x="6861" y="2267"/>
                </a:lnTo>
                <a:lnTo>
                  <a:pt x="7137" y="2221"/>
                </a:lnTo>
                <a:lnTo>
                  <a:pt x="7378" y="2153"/>
                </a:lnTo>
                <a:lnTo>
                  <a:pt x="7503" y="1752"/>
                </a:lnTo>
                <a:lnTo>
                  <a:pt x="749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8360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3906" y="4890"/>
                </a:lnTo>
                <a:lnTo>
                  <a:pt x="4033" y="4145"/>
                </a:lnTo>
                <a:lnTo>
                  <a:pt x="4263" y="3481"/>
                </a:lnTo>
                <a:lnTo>
                  <a:pt x="4464" y="3126"/>
                </a:lnTo>
                <a:lnTo>
                  <a:pt x="3400" y="3126"/>
                </a:lnTo>
                <a:lnTo>
                  <a:pt x="2768" y="3012"/>
                </a:lnTo>
                <a:lnTo>
                  <a:pt x="142" y="423"/>
                </a:lnTo>
                <a:lnTo>
                  <a:pt x="19" y="0"/>
                </a:lnTo>
                <a:close/>
              </a:path>
              <a:path w="7620" h="5080">
                <a:moveTo>
                  <a:pt x="4506" y="3051"/>
                </a:moveTo>
                <a:lnTo>
                  <a:pt x="4067" y="3126"/>
                </a:lnTo>
                <a:lnTo>
                  <a:pt x="4464" y="3126"/>
                </a:lnTo>
                <a:close/>
              </a:path>
              <a:path w="7620" h="5080">
                <a:moveTo>
                  <a:pt x="6968" y="1305"/>
                </a:moveTo>
                <a:lnTo>
                  <a:pt x="4506" y="3051"/>
                </a:lnTo>
                <a:lnTo>
                  <a:pt x="4734" y="3012"/>
                </a:lnTo>
                <a:lnTo>
                  <a:pt x="5367" y="2782"/>
                </a:lnTo>
                <a:lnTo>
                  <a:pt x="5919" y="2427"/>
                </a:lnTo>
                <a:lnTo>
                  <a:pt x="6620" y="1763"/>
                </a:lnTo>
                <a:lnTo>
                  <a:pt x="6968" y="1305"/>
                </a:lnTo>
                <a:close/>
              </a:path>
              <a:path w="7620" h="5080">
                <a:moveTo>
                  <a:pt x="7483" y="0"/>
                </a:moveTo>
                <a:lnTo>
                  <a:pt x="7370" y="423"/>
                </a:lnTo>
                <a:lnTo>
                  <a:pt x="7172" y="939"/>
                </a:lnTo>
                <a:lnTo>
                  <a:pt x="6968" y="1305"/>
                </a:lnTo>
                <a:lnTo>
                  <a:pt x="7207" y="1248"/>
                </a:lnTo>
                <a:lnTo>
                  <a:pt x="7563" y="1213"/>
                </a:lnTo>
                <a:lnTo>
                  <a:pt x="74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3517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22325" y="54355"/>
                </a:moveTo>
                <a:lnTo>
                  <a:pt x="18600" y="54355"/>
                </a:lnTo>
                <a:lnTo>
                  <a:pt x="19382" y="54482"/>
                </a:lnTo>
                <a:lnTo>
                  <a:pt x="20095" y="54736"/>
                </a:lnTo>
                <a:lnTo>
                  <a:pt x="22407" y="60578"/>
                </a:lnTo>
                <a:lnTo>
                  <a:pt x="22924" y="60578"/>
                </a:lnTo>
                <a:lnTo>
                  <a:pt x="26339" y="63753"/>
                </a:lnTo>
                <a:lnTo>
                  <a:pt x="27524" y="64642"/>
                </a:lnTo>
                <a:lnTo>
                  <a:pt x="28467" y="65277"/>
                </a:lnTo>
                <a:lnTo>
                  <a:pt x="29249" y="65658"/>
                </a:lnTo>
                <a:lnTo>
                  <a:pt x="25908" y="60578"/>
                </a:lnTo>
                <a:lnTo>
                  <a:pt x="23911" y="57149"/>
                </a:lnTo>
                <a:lnTo>
                  <a:pt x="22325" y="54355"/>
                </a:lnTo>
                <a:close/>
              </a:path>
              <a:path w="29845" h="66039">
                <a:moveTo>
                  <a:pt x="14702" y="0"/>
                </a:moveTo>
                <a:lnTo>
                  <a:pt x="12931" y="253"/>
                </a:lnTo>
                <a:lnTo>
                  <a:pt x="11286" y="634"/>
                </a:lnTo>
                <a:lnTo>
                  <a:pt x="8101" y="1142"/>
                </a:lnTo>
                <a:lnTo>
                  <a:pt x="5111" y="1904"/>
                </a:lnTo>
                <a:lnTo>
                  <a:pt x="2397" y="2539"/>
                </a:lnTo>
                <a:lnTo>
                  <a:pt x="1669" y="5079"/>
                </a:lnTo>
                <a:lnTo>
                  <a:pt x="1178" y="7111"/>
                </a:lnTo>
                <a:lnTo>
                  <a:pt x="741" y="9397"/>
                </a:lnTo>
                <a:lnTo>
                  <a:pt x="120" y="13842"/>
                </a:lnTo>
                <a:lnTo>
                  <a:pt x="0" y="22986"/>
                </a:lnTo>
                <a:lnTo>
                  <a:pt x="110" y="24383"/>
                </a:lnTo>
                <a:lnTo>
                  <a:pt x="14000" y="59943"/>
                </a:lnTo>
                <a:lnTo>
                  <a:pt x="14863" y="61086"/>
                </a:lnTo>
                <a:lnTo>
                  <a:pt x="14943" y="57149"/>
                </a:lnTo>
                <a:lnTo>
                  <a:pt x="13644" y="57149"/>
                </a:lnTo>
                <a:lnTo>
                  <a:pt x="12931" y="56895"/>
                </a:lnTo>
                <a:lnTo>
                  <a:pt x="10644" y="53720"/>
                </a:lnTo>
                <a:lnTo>
                  <a:pt x="10688" y="50672"/>
                </a:lnTo>
                <a:lnTo>
                  <a:pt x="9872" y="50545"/>
                </a:lnTo>
                <a:lnTo>
                  <a:pt x="6842" y="46989"/>
                </a:lnTo>
                <a:lnTo>
                  <a:pt x="6945" y="43687"/>
                </a:lnTo>
                <a:lnTo>
                  <a:pt x="7032" y="43306"/>
                </a:lnTo>
                <a:lnTo>
                  <a:pt x="7239" y="42925"/>
                </a:lnTo>
                <a:lnTo>
                  <a:pt x="6687" y="42671"/>
                </a:lnTo>
                <a:lnTo>
                  <a:pt x="6215" y="42417"/>
                </a:lnTo>
                <a:lnTo>
                  <a:pt x="5548" y="41782"/>
                </a:lnTo>
                <a:lnTo>
                  <a:pt x="5387" y="41528"/>
                </a:lnTo>
                <a:lnTo>
                  <a:pt x="5192" y="41274"/>
                </a:lnTo>
                <a:lnTo>
                  <a:pt x="5077" y="41020"/>
                </a:lnTo>
                <a:lnTo>
                  <a:pt x="4916" y="40766"/>
                </a:lnTo>
                <a:lnTo>
                  <a:pt x="4765" y="40131"/>
                </a:lnTo>
                <a:lnTo>
                  <a:pt x="4801" y="36194"/>
                </a:lnTo>
                <a:lnTo>
                  <a:pt x="4916" y="35940"/>
                </a:lnTo>
                <a:lnTo>
                  <a:pt x="4996" y="35559"/>
                </a:lnTo>
                <a:lnTo>
                  <a:pt x="5146" y="35432"/>
                </a:lnTo>
                <a:lnTo>
                  <a:pt x="5272" y="35178"/>
                </a:lnTo>
                <a:lnTo>
                  <a:pt x="4674" y="34924"/>
                </a:lnTo>
                <a:lnTo>
                  <a:pt x="3892" y="34416"/>
                </a:lnTo>
                <a:lnTo>
                  <a:pt x="3260" y="33654"/>
                </a:lnTo>
                <a:lnTo>
                  <a:pt x="3110" y="33400"/>
                </a:lnTo>
                <a:lnTo>
                  <a:pt x="2903" y="33146"/>
                </a:lnTo>
                <a:lnTo>
                  <a:pt x="2673" y="32511"/>
                </a:lnTo>
                <a:lnTo>
                  <a:pt x="2512" y="31876"/>
                </a:lnTo>
                <a:lnTo>
                  <a:pt x="2593" y="28447"/>
                </a:lnTo>
                <a:lnTo>
                  <a:pt x="2849" y="27812"/>
                </a:lnTo>
                <a:lnTo>
                  <a:pt x="3030" y="27431"/>
                </a:lnTo>
                <a:lnTo>
                  <a:pt x="2558" y="27177"/>
                </a:lnTo>
                <a:lnTo>
                  <a:pt x="2121" y="26796"/>
                </a:lnTo>
                <a:lnTo>
                  <a:pt x="1765" y="26415"/>
                </a:lnTo>
                <a:lnTo>
                  <a:pt x="1454" y="25907"/>
                </a:lnTo>
                <a:lnTo>
                  <a:pt x="1178" y="25526"/>
                </a:lnTo>
                <a:lnTo>
                  <a:pt x="1061" y="25145"/>
                </a:lnTo>
                <a:lnTo>
                  <a:pt x="948" y="24637"/>
                </a:lnTo>
                <a:lnTo>
                  <a:pt x="1061" y="20700"/>
                </a:lnTo>
                <a:lnTo>
                  <a:pt x="1178" y="20319"/>
                </a:lnTo>
                <a:lnTo>
                  <a:pt x="1730" y="19430"/>
                </a:lnTo>
                <a:lnTo>
                  <a:pt x="2087" y="19049"/>
                </a:lnTo>
                <a:lnTo>
                  <a:pt x="2478" y="18795"/>
                </a:lnTo>
                <a:lnTo>
                  <a:pt x="2949" y="18414"/>
                </a:lnTo>
                <a:lnTo>
                  <a:pt x="1517" y="15874"/>
                </a:lnTo>
                <a:lnTo>
                  <a:pt x="1569" y="12572"/>
                </a:lnTo>
                <a:lnTo>
                  <a:pt x="1684" y="12064"/>
                </a:lnTo>
                <a:lnTo>
                  <a:pt x="2363" y="10921"/>
                </a:lnTo>
                <a:lnTo>
                  <a:pt x="2673" y="10540"/>
                </a:lnTo>
                <a:lnTo>
                  <a:pt x="2984" y="10286"/>
                </a:lnTo>
                <a:lnTo>
                  <a:pt x="2593" y="9397"/>
                </a:lnTo>
                <a:lnTo>
                  <a:pt x="2708" y="5333"/>
                </a:lnTo>
                <a:lnTo>
                  <a:pt x="2869" y="5079"/>
                </a:lnTo>
                <a:lnTo>
                  <a:pt x="3030" y="4698"/>
                </a:lnTo>
                <a:lnTo>
                  <a:pt x="6997" y="2158"/>
                </a:lnTo>
                <a:lnTo>
                  <a:pt x="13008" y="2158"/>
                </a:lnTo>
                <a:lnTo>
                  <a:pt x="13322" y="1650"/>
                </a:lnTo>
                <a:lnTo>
                  <a:pt x="13759" y="1142"/>
                </a:lnTo>
                <a:lnTo>
                  <a:pt x="14426" y="253"/>
                </a:lnTo>
                <a:lnTo>
                  <a:pt x="14702" y="0"/>
                </a:lnTo>
                <a:close/>
              </a:path>
              <a:path w="29845" h="66039">
                <a:moveTo>
                  <a:pt x="21214" y="52323"/>
                </a:moveTo>
                <a:lnTo>
                  <a:pt x="18163" y="52323"/>
                </a:lnTo>
                <a:lnTo>
                  <a:pt x="18163" y="54101"/>
                </a:lnTo>
                <a:lnTo>
                  <a:pt x="18048" y="54482"/>
                </a:lnTo>
                <a:lnTo>
                  <a:pt x="18324" y="54355"/>
                </a:lnTo>
                <a:lnTo>
                  <a:pt x="22325" y="54355"/>
                </a:lnTo>
                <a:lnTo>
                  <a:pt x="21214" y="52323"/>
                </a:lnTo>
                <a:close/>
              </a:path>
              <a:path w="29845" h="66039">
                <a:moveTo>
                  <a:pt x="17940" y="53042"/>
                </a:moveTo>
                <a:lnTo>
                  <a:pt x="17726" y="53466"/>
                </a:lnTo>
                <a:lnTo>
                  <a:pt x="17531" y="53720"/>
                </a:lnTo>
                <a:lnTo>
                  <a:pt x="17301" y="54101"/>
                </a:lnTo>
                <a:lnTo>
                  <a:pt x="17025" y="54355"/>
                </a:lnTo>
                <a:lnTo>
                  <a:pt x="17220" y="54228"/>
                </a:lnTo>
                <a:lnTo>
                  <a:pt x="17887" y="53212"/>
                </a:lnTo>
                <a:lnTo>
                  <a:pt x="17940" y="53042"/>
                </a:lnTo>
                <a:close/>
              </a:path>
              <a:path w="29845" h="66039">
                <a:moveTo>
                  <a:pt x="18136" y="52412"/>
                </a:moveTo>
                <a:lnTo>
                  <a:pt x="17940" y="53042"/>
                </a:lnTo>
                <a:lnTo>
                  <a:pt x="18083" y="52704"/>
                </a:lnTo>
                <a:lnTo>
                  <a:pt x="18136" y="52412"/>
                </a:lnTo>
                <a:close/>
              </a:path>
              <a:path w="29845" h="66039">
                <a:moveTo>
                  <a:pt x="13008" y="2158"/>
                </a:moveTo>
                <a:lnTo>
                  <a:pt x="7745" y="2158"/>
                </a:lnTo>
                <a:lnTo>
                  <a:pt x="8848" y="2539"/>
                </a:lnTo>
                <a:lnTo>
                  <a:pt x="9124" y="2793"/>
                </a:lnTo>
                <a:lnTo>
                  <a:pt x="10343" y="8000"/>
                </a:lnTo>
                <a:lnTo>
                  <a:pt x="10102" y="8889"/>
                </a:lnTo>
                <a:lnTo>
                  <a:pt x="9550" y="9778"/>
                </a:lnTo>
                <a:lnTo>
                  <a:pt x="8848" y="10540"/>
                </a:lnTo>
                <a:lnTo>
                  <a:pt x="8297" y="11048"/>
                </a:lnTo>
                <a:lnTo>
                  <a:pt x="8492" y="11302"/>
                </a:lnTo>
                <a:lnTo>
                  <a:pt x="8653" y="11556"/>
                </a:lnTo>
                <a:lnTo>
                  <a:pt x="8874" y="12064"/>
                </a:lnTo>
                <a:lnTo>
                  <a:pt x="8998" y="16382"/>
                </a:lnTo>
                <a:lnTo>
                  <a:pt x="8572" y="17398"/>
                </a:lnTo>
                <a:lnTo>
                  <a:pt x="8251" y="17779"/>
                </a:lnTo>
                <a:lnTo>
                  <a:pt x="7906" y="18287"/>
                </a:lnTo>
                <a:lnTo>
                  <a:pt x="7503" y="18541"/>
                </a:lnTo>
                <a:lnTo>
                  <a:pt x="7032" y="18795"/>
                </a:lnTo>
                <a:lnTo>
                  <a:pt x="7664" y="19430"/>
                </a:lnTo>
                <a:lnTo>
                  <a:pt x="8297" y="20700"/>
                </a:lnTo>
                <a:lnTo>
                  <a:pt x="8377" y="24891"/>
                </a:lnTo>
                <a:lnTo>
                  <a:pt x="7986" y="25907"/>
                </a:lnTo>
                <a:lnTo>
                  <a:pt x="8848" y="26415"/>
                </a:lnTo>
                <a:lnTo>
                  <a:pt x="9515" y="27304"/>
                </a:lnTo>
                <a:lnTo>
                  <a:pt x="9791" y="27812"/>
                </a:lnTo>
                <a:lnTo>
                  <a:pt x="9987" y="28320"/>
                </a:lnTo>
                <a:lnTo>
                  <a:pt x="10102" y="31876"/>
                </a:lnTo>
                <a:lnTo>
                  <a:pt x="9872" y="32765"/>
                </a:lnTo>
                <a:lnTo>
                  <a:pt x="9630" y="33273"/>
                </a:lnTo>
                <a:lnTo>
                  <a:pt x="9469" y="33527"/>
                </a:lnTo>
                <a:lnTo>
                  <a:pt x="9791" y="33527"/>
                </a:lnTo>
                <a:lnTo>
                  <a:pt x="10343" y="33908"/>
                </a:lnTo>
                <a:lnTo>
                  <a:pt x="10849" y="34162"/>
                </a:lnTo>
                <a:lnTo>
                  <a:pt x="11321" y="34670"/>
                </a:lnTo>
                <a:lnTo>
                  <a:pt x="12183" y="40131"/>
                </a:lnTo>
                <a:lnTo>
                  <a:pt x="12068" y="40639"/>
                </a:lnTo>
                <a:lnTo>
                  <a:pt x="11873" y="41020"/>
                </a:lnTo>
                <a:lnTo>
                  <a:pt x="12425" y="41274"/>
                </a:lnTo>
                <a:lnTo>
                  <a:pt x="12896" y="41528"/>
                </a:lnTo>
                <a:lnTo>
                  <a:pt x="13563" y="42163"/>
                </a:lnTo>
                <a:lnTo>
                  <a:pt x="13724" y="42417"/>
                </a:lnTo>
                <a:lnTo>
                  <a:pt x="13920" y="42671"/>
                </a:lnTo>
                <a:lnTo>
                  <a:pt x="14276" y="43560"/>
                </a:lnTo>
                <a:lnTo>
                  <a:pt x="14391" y="47370"/>
                </a:lnTo>
                <a:lnTo>
                  <a:pt x="15921" y="47624"/>
                </a:lnTo>
                <a:lnTo>
                  <a:pt x="16588" y="48005"/>
                </a:lnTo>
                <a:lnTo>
                  <a:pt x="17140" y="48513"/>
                </a:lnTo>
                <a:lnTo>
                  <a:pt x="17611" y="49148"/>
                </a:lnTo>
                <a:lnTo>
                  <a:pt x="17807" y="49529"/>
                </a:lnTo>
                <a:lnTo>
                  <a:pt x="17968" y="49783"/>
                </a:lnTo>
                <a:lnTo>
                  <a:pt x="18121" y="50291"/>
                </a:lnTo>
                <a:lnTo>
                  <a:pt x="18244" y="51815"/>
                </a:lnTo>
                <a:lnTo>
                  <a:pt x="18136" y="52412"/>
                </a:lnTo>
                <a:lnTo>
                  <a:pt x="21214" y="52323"/>
                </a:lnTo>
                <a:lnTo>
                  <a:pt x="19220" y="48513"/>
                </a:lnTo>
                <a:lnTo>
                  <a:pt x="15725" y="41020"/>
                </a:lnTo>
                <a:lnTo>
                  <a:pt x="9767" y="17779"/>
                </a:lnTo>
                <a:lnTo>
                  <a:pt x="9886" y="12572"/>
                </a:lnTo>
                <a:lnTo>
                  <a:pt x="12850" y="2412"/>
                </a:lnTo>
                <a:lnTo>
                  <a:pt x="13008" y="215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25377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578" y="0"/>
                </a:moveTo>
                <a:lnTo>
                  <a:pt x="7463" y="309"/>
                </a:lnTo>
                <a:lnTo>
                  <a:pt x="7382" y="629"/>
                </a:lnTo>
                <a:lnTo>
                  <a:pt x="6911" y="1523"/>
                </a:lnTo>
                <a:lnTo>
                  <a:pt x="4162" y="3126"/>
                </a:lnTo>
                <a:lnTo>
                  <a:pt x="3099" y="3126"/>
                </a:lnTo>
                <a:lnTo>
                  <a:pt x="3300" y="3481"/>
                </a:lnTo>
                <a:lnTo>
                  <a:pt x="3530" y="4145"/>
                </a:lnTo>
                <a:lnTo>
                  <a:pt x="3645" y="4890"/>
                </a:lnTo>
                <a:lnTo>
                  <a:pt x="4599" y="4810"/>
                </a:lnTo>
                <a:lnTo>
                  <a:pt x="6970" y="3126"/>
                </a:lnTo>
                <a:lnTo>
                  <a:pt x="3495" y="3126"/>
                </a:lnTo>
                <a:lnTo>
                  <a:pt x="3056" y="3051"/>
                </a:lnTo>
                <a:lnTo>
                  <a:pt x="7017" y="3051"/>
                </a:lnTo>
                <a:lnTo>
                  <a:pt x="7259" y="2622"/>
                </a:lnTo>
                <a:lnTo>
                  <a:pt x="7509" y="2072"/>
                </a:lnTo>
                <a:lnTo>
                  <a:pt x="7624" y="1213"/>
                </a:lnTo>
                <a:lnTo>
                  <a:pt x="7578" y="0"/>
                </a:lnTo>
                <a:close/>
              </a:path>
              <a:path w="7620" h="5080">
                <a:moveTo>
                  <a:pt x="634" y="1313"/>
                </a:moveTo>
                <a:lnTo>
                  <a:pt x="3056" y="3051"/>
                </a:lnTo>
                <a:lnTo>
                  <a:pt x="2748" y="2588"/>
                </a:lnTo>
                <a:lnTo>
                  <a:pt x="634" y="1313"/>
                </a:lnTo>
                <a:close/>
              </a:path>
              <a:path w="7620" h="5080">
                <a:moveTo>
                  <a:pt x="68" y="0"/>
                </a:moveTo>
                <a:lnTo>
                  <a:pt x="0" y="1213"/>
                </a:lnTo>
                <a:lnTo>
                  <a:pt x="344" y="1248"/>
                </a:lnTo>
                <a:lnTo>
                  <a:pt x="634" y="1313"/>
                </a:lnTo>
                <a:lnTo>
                  <a:pt x="264" y="629"/>
                </a:lnTo>
                <a:lnTo>
                  <a:pt x="149" y="309"/>
                </a:lnTo>
                <a:lnTo>
                  <a:pt x="6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8535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14581" y="0"/>
                </a:moveTo>
                <a:lnTo>
                  <a:pt x="19505" y="17017"/>
                </a:lnTo>
                <a:lnTo>
                  <a:pt x="19383" y="19430"/>
                </a:lnTo>
                <a:lnTo>
                  <a:pt x="3172" y="60832"/>
                </a:lnTo>
                <a:lnTo>
                  <a:pt x="0" y="65658"/>
                </a:lnTo>
                <a:lnTo>
                  <a:pt x="816" y="65277"/>
                </a:lnTo>
                <a:lnTo>
                  <a:pt x="2943" y="63753"/>
                </a:lnTo>
                <a:lnTo>
                  <a:pt x="3104" y="63118"/>
                </a:lnTo>
                <a:lnTo>
                  <a:pt x="3576" y="62229"/>
                </a:lnTo>
                <a:lnTo>
                  <a:pt x="4001" y="61721"/>
                </a:lnTo>
                <a:lnTo>
                  <a:pt x="4519" y="61213"/>
                </a:lnTo>
                <a:lnTo>
                  <a:pt x="5381" y="60832"/>
                </a:lnTo>
                <a:lnTo>
                  <a:pt x="6370" y="60578"/>
                </a:lnTo>
                <a:lnTo>
                  <a:pt x="6842" y="60578"/>
                </a:lnTo>
                <a:lnTo>
                  <a:pt x="6937" y="59308"/>
                </a:lnTo>
                <a:lnTo>
                  <a:pt x="10648" y="54355"/>
                </a:lnTo>
                <a:lnTo>
                  <a:pt x="11168" y="54355"/>
                </a:lnTo>
                <a:lnTo>
                  <a:pt x="11071" y="53974"/>
                </a:lnTo>
                <a:lnTo>
                  <a:pt x="14857" y="47370"/>
                </a:lnTo>
                <a:lnTo>
                  <a:pt x="14972" y="43560"/>
                </a:lnTo>
                <a:lnTo>
                  <a:pt x="17410" y="41020"/>
                </a:lnTo>
                <a:lnTo>
                  <a:pt x="17214" y="40639"/>
                </a:lnTo>
                <a:lnTo>
                  <a:pt x="17053" y="40131"/>
                </a:lnTo>
                <a:lnTo>
                  <a:pt x="17053" y="36321"/>
                </a:lnTo>
                <a:lnTo>
                  <a:pt x="17410" y="35432"/>
                </a:lnTo>
                <a:lnTo>
                  <a:pt x="18157" y="34416"/>
                </a:lnTo>
                <a:lnTo>
                  <a:pt x="18399" y="34162"/>
                </a:lnTo>
                <a:lnTo>
                  <a:pt x="18905" y="33908"/>
                </a:lnTo>
                <a:lnTo>
                  <a:pt x="19457" y="33527"/>
                </a:lnTo>
                <a:lnTo>
                  <a:pt x="19767" y="33527"/>
                </a:lnTo>
                <a:lnTo>
                  <a:pt x="19442" y="32892"/>
                </a:lnTo>
                <a:lnTo>
                  <a:pt x="19344" y="32638"/>
                </a:lnTo>
                <a:lnTo>
                  <a:pt x="19248" y="32257"/>
                </a:lnTo>
                <a:lnTo>
                  <a:pt x="19256" y="28447"/>
                </a:lnTo>
                <a:lnTo>
                  <a:pt x="19457" y="27812"/>
                </a:lnTo>
                <a:lnTo>
                  <a:pt x="19733" y="27304"/>
                </a:lnTo>
                <a:lnTo>
                  <a:pt x="20043" y="26923"/>
                </a:lnTo>
                <a:lnTo>
                  <a:pt x="20400" y="26415"/>
                </a:lnTo>
                <a:lnTo>
                  <a:pt x="21308" y="25907"/>
                </a:lnTo>
                <a:lnTo>
                  <a:pt x="21067" y="25399"/>
                </a:lnTo>
                <a:lnTo>
                  <a:pt x="20906" y="24891"/>
                </a:lnTo>
                <a:lnTo>
                  <a:pt x="21895" y="19177"/>
                </a:lnTo>
                <a:lnTo>
                  <a:pt x="22205" y="18796"/>
                </a:lnTo>
                <a:lnTo>
                  <a:pt x="20161" y="15748"/>
                </a:lnTo>
                <a:lnTo>
                  <a:pt x="20239" y="12446"/>
                </a:lnTo>
                <a:lnTo>
                  <a:pt x="20595" y="11557"/>
                </a:lnTo>
                <a:lnTo>
                  <a:pt x="20756" y="11303"/>
                </a:lnTo>
                <a:lnTo>
                  <a:pt x="20952" y="11049"/>
                </a:lnTo>
                <a:lnTo>
                  <a:pt x="20400" y="10541"/>
                </a:lnTo>
                <a:lnTo>
                  <a:pt x="19491" y="9525"/>
                </a:lnTo>
                <a:lnTo>
                  <a:pt x="19079" y="8636"/>
                </a:lnTo>
                <a:lnTo>
                  <a:pt x="18990" y="8382"/>
                </a:lnTo>
                <a:lnTo>
                  <a:pt x="18870" y="7874"/>
                </a:lnTo>
                <a:lnTo>
                  <a:pt x="18951" y="4445"/>
                </a:lnTo>
                <a:lnTo>
                  <a:pt x="19376" y="3556"/>
                </a:lnTo>
                <a:lnTo>
                  <a:pt x="19848" y="3048"/>
                </a:lnTo>
                <a:lnTo>
                  <a:pt x="20434" y="2540"/>
                </a:lnTo>
                <a:lnTo>
                  <a:pt x="21504" y="2159"/>
                </a:lnTo>
                <a:lnTo>
                  <a:pt x="25223" y="2159"/>
                </a:lnTo>
                <a:lnTo>
                  <a:pt x="24137" y="1905"/>
                </a:lnTo>
                <a:lnTo>
                  <a:pt x="21182" y="1143"/>
                </a:lnTo>
                <a:lnTo>
                  <a:pt x="18008" y="635"/>
                </a:lnTo>
                <a:lnTo>
                  <a:pt x="16306" y="254"/>
                </a:lnTo>
                <a:lnTo>
                  <a:pt x="14581" y="0"/>
                </a:lnTo>
                <a:close/>
              </a:path>
              <a:path w="29845" h="66039">
                <a:moveTo>
                  <a:pt x="25223" y="2159"/>
                </a:moveTo>
                <a:lnTo>
                  <a:pt x="22677" y="2159"/>
                </a:lnTo>
                <a:lnTo>
                  <a:pt x="23815" y="2540"/>
                </a:lnTo>
                <a:lnTo>
                  <a:pt x="24528" y="2921"/>
                </a:lnTo>
                <a:lnTo>
                  <a:pt x="26732" y="8890"/>
                </a:lnTo>
                <a:lnTo>
                  <a:pt x="26607" y="9525"/>
                </a:lnTo>
                <a:lnTo>
                  <a:pt x="26414" y="10033"/>
                </a:lnTo>
                <a:lnTo>
                  <a:pt x="26253" y="10287"/>
                </a:lnTo>
                <a:lnTo>
                  <a:pt x="26575" y="10541"/>
                </a:lnTo>
                <a:lnTo>
                  <a:pt x="27162" y="11303"/>
                </a:lnTo>
                <a:lnTo>
                  <a:pt x="27553" y="12065"/>
                </a:lnTo>
                <a:lnTo>
                  <a:pt x="27648" y="12446"/>
                </a:lnTo>
                <a:lnTo>
                  <a:pt x="27696" y="14351"/>
                </a:lnTo>
                <a:lnTo>
                  <a:pt x="27679" y="16129"/>
                </a:lnTo>
                <a:lnTo>
                  <a:pt x="26334" y="18415"/>
                </a:lnTo>
                <a:lnTo>
                  <a:pt x="27162" y="19050"/>
                </a:lnTo>
                <a:lnTo>
                  <a:pt x="27518" y="19431"/>
                </a:lnTo>
                <a:lnTo>
                  <a:pt x="28070" y="20320"/>
                </a:lnTo>
                <a:lnTo>
                  <a:pt x="28266" y="20955"/>
                </a:lnTo>
                <a:lnTo>
                  <a:pt x="28386" y="24384"/>
                </a:lnTo>
                <a:lnTo>
                  <a:pt x="28070" y="25527"/>
                </a:lnTo>
                <a:lnTo>
                  <a:pt x="27518" y="26416"/>
                </a:lnTo>
                <a:lnTo>
                  <a:pt x="26725" y="27178"/>
                </a:lnTo>
                <a:lnTo>
                  <a:pt x="26253" y="27432"/>
                </a:lnTo>
                <a:lnTo>
                  <a:pt x="26495" y="27940"/>
                </a:lnTo>
                <a:lnTo>
                  <a:pt x="26656" y="28448"/>
                </a:lnTo>
                <a:lnTo>
                  <a:pt x="26705" y="32131"/>
                </a:lnTo>
                <a:lnTo>
                  <a:pt x="26460" y="32893"/>
                </a:lnTo>
                <a:lnTo>
                  <a:pt x="26184" y="33401"/>
                </a:lnTo>
                <a:lnTo>
                  <a:pt x="25586" y="34163"/>
                </a:lnTo>
                <a:lnTo>
                  <a:pt x="25356" y="34417"/>
                </a:lnTo>
                <a:lnTo>
                  <a:pt x="25080" y="34544"/>
                </a:lnTo>
                <a:lnTo>
                  <a:pt x="24563" y="34924"/>
                </a:lnTo>
                <a:lnTo>
                  <a:pt x="23976" y="35178"/>
                </a:lnTo>
                <a:lnTo>
                  <a:pt x="24137" y="35432"/>
                </a:lnTo>
                <a:lnTo>
                  <a:pt x="24367" y="35940"/>
                </a:lnTo>
                <a:lnTo>
                  <a:pt x="24488" y="36321"/>
                </a:lnTo>
                <a:lnTo>
                  <a:pt x="24528" y="40131"/>
                </a:lnTo>
                <a:lnTo>
                  <a:pt x="24413" y="40385"/>
                </a:lnTo>
                <a:lnTo>
                  <a:pt x="24333" y="40766"/>
                </a:lnTo>
                <a:lnTo>
                  <a:pt x="24218" y="41020"/>
                </a:lnTo>
                <a:lnTo>
                  <a:pt x="23700" y="41782"/>
                </a:lnTo>
                <a:lnTo>
                  <a:pt x="23309" y="42163"/>
                </a:lnTo>
                <a:lnTo>
                  <a:pt x="23079" y="42417"/>
                </a:lnTo>
                <a:lnTo>
                  <a:pt x="22010" y="42925"/>
                </a:lnTo>
                <a:lnTo>
                  <a:pt x="22205" y="43306"/>
                </a:lnTo>
                <a:lnTo>
                  <a:pt x="22266" y="43560"/>
                </a:lnTo>
                <a:lnTo>
                  <a:pt x="22366" y="47370"/>
                </a:lnTo>
                <a:lnTo>
                  <a:pt x="22286" y="47751"/>
                </a:lnTo>
                <a:lnTo>
                  <a:pt x="22171" y="48132"/>
                </a:lnTo>
                <a:lnTo>
                  <a:pt x="18594" y="50672"/>
                </a:lnTo>
                <a:lnTo>
                  <a:pt x="18556" y="54101"/>
                </a:lnTo>
                <a:lnTo>
                  <a:pt x="15605" y="57149"/>
                </a:lnTo>
                <a:lnTo>
                  <a:pt x="14305" y="57149"/>
                </a:lnTo>
                <a:lnTo>
                  <a:pt x="14386" y="61086"/>
                </a:lnTo>
                <a:lnTo>
                  <a:pt x="29181" y="23749"/>
                </a:lnTo>
                <a:lnTo>
                  <a:pt x="29308" y="21971"/>
                </a:lnTo>
                <a:lnTo>
                  <a:pt x="29204" y="14859"/>
                </a:lnTo>
                <a:lnTo>
                  <a:pt x="26851" y="2540"/>
                </a:lnTo>
                <a:lnTo>
                  <a:pt x="25223" y="2159"/>
                </a:lnTo>
                <a:close/>
              </a:path>
              <a:path w="29845" h="66039">
                <a:moveTo>
                  <a:pt x="6937" y="59308"/>
                </a:moveTo>
                <a:lnTo>
                  <a:pt x="7037" y="59816"/>
                </a:lnTo>
                <a:lnTo>
                  <a:pt x="7233" y="60197"/>
                </a:lnTo>
                <a:lnTo>
                  <a:pt x="7072" y="59816"/>
                </a:lnTo>
                <a:lnTo>
                  <a:pt x="6957" y="59435"/>
                </a:lnTo>
                <a:close/>
              </a:path>
              <a:path w="29845" h="66039">
                <a:moveTo>
                  <a:pt x="11168" y="54355"/>
                </a:moveTo>
                <a:lnTo>
                  <a:pt x="10924" y="54355"/>
                </a:lnTo>
                <a:lnTo>
                  <a:pt x="11200" y="54482"/>
                </a:lnTo>
                <a:close/>
              </a:path>
              <a:path w="29845" h="66039">
                <a:moveTo>
                  <a:pt x="11543" y="53510"/>
                </a:moveTo>
                <a:lnTo>
                  <a:pt x="12028" y="54228"/>
                </a:lnTo>
                <a:lnTo>
                  <a:pt x="12258" y="54355"/>
                </a:lnTo>
                <a:lnTo>
                  <a:pt x="11982" y="54101"/>
                </a:lnTo>
                <a:lnTo>
                  <a:pt x="11543" y="53510"/>
                </a:lnTo>
                <a:close/>
              </a:path>
              <a:path w="29845" h="66039">
                <a:moveTo>
                  <a:pt x="11332" y="53118"/>
                </a:moveTo>
                <a:lnTo>
                  <a:pt x="11481" y="53408"/>
                </a:lnTo>
                <a:lnTo>
                  <a:pt x="11332" y="53118"/>
                </a:lnTo>
                <a:close/>
              </a:path>
              <a:path w="29845" h="66039">
                <a:moveTo>
                  <a:pt x="11129" y="52323"/>
                </a:moveTo>
                <a:lnTo>
                  <a:pt x="11291" y="52986"/>
                </a:lnTo>
                <a:lnTo>
                  <a:pt x="11129" y="52323"/>
                </a:lnTo>
                <a:close/>
              </a:path>
              <a:path w="29845" h="66039">
                <a:moveTo>
                  <a:pt x="27696" y="14351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0204" y="142277"/>
            <a:ext cx="43815" cy="33655"/>
          </a:xfrm>
          <a:custGeom>
            <a:avLst/>
            <a:gdLst/>
            <a:ahLst/>
            <a:cxnLst/>
            <a:rect l="l" t="t" r="r" b="b"/>
            <a:pathLst>
              <a:path w="43815" h="33655">
                <a:moveTo>
                  <a:pt x="31063" y="22859"/>
                </a:moveTo>
                <a:lnTo>
                  <a:pt x="26383" y="27371"/>
                </a:lnTo>
                <a:lnTo>
                  <a:pt x="26891" y="28035"/>
                </a:lnTo>
                <a:lnTo>
                  <a:pt x="35387" y="33636"/>
                </a:lnTo>
                <a:lnTo>
                  <a:pt x="36376" y="33006"/>
                </a:lnTo>
                <a:lnTo>
                  <a:pt x="39826" y="29868"/>
                </a:lnTo>
                <a:lnTo>
                  <a:pt x="40228" y="29444"/>
                </a:lnTo>
                <a:lnTo>
                  <a:pt x="41289" y="27955"/>
                </a:lnTo>
                <a:lnTo>
                  <a:pt x="41838" y="27050"/>
                </a:lnTo>
                <a:lnTo>
                  <a:pt x="39400" y="26627"/>
                </a:lnTo>
                <a:lnTo>
                  <a:pt x="38733" y="26466"/>
                </a:lnTo>
                <a:lnTo>
                  <a:pt x="31730" y="23374"/>
                </a:lnTo>
                <a:lnTo>
                  <a:pt x="31063" y="22859"/>
                </a:lnTo>
                <a:close/>
              </a:path>
              <a:path w="43815" h="33655">
                <a:moveTo>
                  <a:pt x="41171" y="10960"/>
                </a:moveTo>
                <a:lnTo>
                  <a:pt x="29844" y="14372"/>
                </a:lnTo>
                <a:lnTo>
                  <a:pt x="30281" y="14957"/>
                </a:lnTo>
                <a:lnTo>
                  <a:pt x="31650" y="20832"/>
                </a:lnTo>
                <a:lnTo>
                  <a:pt x="34088" y="21061"/>
                </a:lnTo>
                <a:lnTo>
                  <a:pt x="43678" y="20041"/>
                </a:lnTo>
                <a:lnTo>
                  <a:pt x="43563" y="17694"/>
                </a:lnTo>
                <a:lnTo>
                  <a:pt x="43253" y="15976"/>
                </a:lnTo>
                <a:lnTo>
                  <a:pt x="43092" y="15380"/>
                </a:lnTo>
                <a:lnTo>
                  <a:pt x="42775" y="14372"/>
                </a:lnTo>
                <a:lnTo>
                  <a:pt x="42310" y="13158"/>
                </a:lnTo>
                <a:lnTo>
                  <a:pt x="41171" y="10960"/>
                </a:lnTo>
                <a:close/>
              </a:path>
              <a:path w="43815" h="33655">
                <a:moveTo>
                  <a:pt x="24853" y="274"/>
                </a:moveTo>
                <a:lnTo>
                  <a:pt x="22806" y="11040"/>
                </a:lnTo>
                <a:lnTo>
                  <a:pt x="24186" y="11154"/>
                </a:lnTo>
                <a:lnTo>
                  <a:pt x="24612" y="11280"/>
                </a:lnTo>
                <a:lnTo>
                  <a:pt x="29131" y="13582"/>
                </a:lnTo>
                <a:lnTo>
                  <a:pt x="30621" y="10960"/>
                </a:lnTo>
                <a:lnTo>
                  <a:pt x="31374" y="9791"/>
                </a:lnTo>
                <a:lnTo>
                  <a:pt x="33030" y="7478"/>
                </a:lnTo>
                <a:lnTo>
                  <a:pt x="33812" y="6459"/>
                </a:lnTo>
                <a:lnTo>
                  <a:pt x="35306" y="4695"/>
                </a:lnTo>
                <a:lnTo>
                  <a:pt x="34525" y="4145"/>
                </a:lnTo>
                <a:lnTo>
                  <a:pt x="25716" y="435"/>
                </a:lnTo>
                <a:lnTo>
                  <a:pt x="24853" y="274"/>
                </a:lnTo>
                <a:close/>
              </a:path>
              <a:path w="43815" h="33655">
                <a:moveTo>
                  <a:pt x="118" y="14212"/>
                </a:moveTo>
                <a:lnTo>
                  <a:pt x="0" y="18988"/>
                </a:lnTo>
                <a:lnTo>
                  <a:pt x="83" y="19618"/>
                </a:lnTo>
                <a:lnTo>
                  <a:pt x="229" y="20316"/>
                </a:lnTo>
                <a:lnTo>
                  <a:pt x="6373" y="24004"/>
                </a:lnTo>
                <a:lnTo>
                  <a:pt x="7155" y="23958"/>
                </a:lnTo>
                <a:lnTo>
                  <a:pt x="13722" y="22355"/>
                </a:lnTo>
                <a:lnTo>
                  <a:pt x="13526" y="21691"/>
                </a:lnTo>
                <a:lnTo>
                  <a:pt x="13365" y="21026"/>
                </a:lnTo>
                <a:lnTo>
                  <a:pt x="13244" y="20202"/>
                </a:lnTo>
                <a:lnTo>
                  <a:pt x="13333" y="18404"/>
                </a:lnTo>
                <a:lnTo>
                  <a:pt x="13424" y="17808"/>
                </a:lnTo>
                <a:lnTo>
                  <a:pt x="13572" y="17270"/>
                </a:lnTo>
                <a:lnTo>
                  <a:pt x="13768" y="16720"/>
                </a:lnTo>
                <a:lnTo>
                  <a:pt x="13998" y="16205"/>
                </a:lnTo>
                <a:lnTo>
                  <a:pt x="8501" y="16205"/>
                </a:lnTo>
                <a:lnTo>
                  <a:pt x="7477" y="16125"/>
                </a:lnTo>
                <a:lnTo>
                  <a:pt x="6534" y="16010"/>
                </a:lnTo>
                <a:lnTo>
                  <a:pt x="4637" y="15701"/>
                </a:lnTo>
                <a:lnTo>
                  <a:pt x="2164" y="14991"/>
                </a:lnTo>
                <a:lnTo>
                  <a:pt x="118" y="14212"/>
                </a:lnTo>
                <a:close/>
              </a:path>
              <a:path w="43815" h="33655">
                <a:moveTo>
                  <a:pt x="14550" y="15186"/>
                </a:moveTo>
                <a:lnTo>
                  <a:pt x="9478" y="16205"/>
                </a:lnTo>
                <a:lnTo>
                  <a:pt x="13998" y="16205"/>
                </a:lnTo>
                <a:lnTo>
                  <a:pt x="14550" y="15186"/>
                </a:lnTo>
                <a:close/>
              </a:path>
              <a:path w="43815" h="33655">
                <a:moveTo>
                  <a:pt x="17264" y="0"/>
                </a:moveTo>
                <a:lnTo>
                  <a:pt x="6879" y="3836"/>
                </a:lnTo>
                <a:lnTo>
                  <a:pt x="7431" y="5016"/>
                </a:lnTo>
                <a:lnTo>
                  <a:pt x="14791" y="14842"/>
                </a:lnTo>
                <a:lnTo>
                  <a:pt x="15102" y="14407"/>
                </a:lnTo>
                <a:lnTo>
                  <a:pt x="15458" y="14017"/>
                </a:lnTo>
                <a:lnTo>
                  <a:pt x="21783" y="11040"/>
                </a:lnTo>
                <a:lnTo>
                  <a:pt x="22369" y="11040"/>
                </a:lnTo>
                <a:lnTo>
                  <a:pt x="21392" y="9791"/>
                </a:lnTo>
                <a:lnTo>
                  <a:pt x="20529" y="8451"/>
                </a:lnTo>
                <a:lnTo>
                  <a:pt x="19736" y="7008"/>
                </a:lnTo>
                <a:lnTo>
                  <a:pt x="19425" y="6264"/>
                </a:lnTo>
                <a:lnTo>
                  <a:pt x="19069" y="5520"/>
                </a:lnTo>
                <a:lnTo>
                  <a:pt x="18420" y="3836"/>
                </a:lnTo>
                <a:lnTo>
                  <a:pt x="17533" y="1053"/>
                </a:lnTo>
                <a:lnTo>
                  <a:pt x="1726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6602" y="270191"/>
            <a:ext cx="9525" cy="20955"/>
          </a:xfrm>
          <a:custGeom>
            <a:avLst/>
            <a:gdLst/>
            <a:ahLst/>
            <a:cxnLst/>
            <a:rect l="l" t="t" r="r" b="b"/>
            <a:pathLst>
              <a:path w="9525" h="20954">
                <a:moveTo>
                  <a:pt x="1694" y="0"/>
                </a:moveTo>
                <a:lnTo>
                  <a:pt x="1223" y="939"/>
                </a:lnTo>
                <a:lnTo>
                  <a:pt x="717" y="2072"/>
                </a:lnTo>
                <a:lnTo>
                  <a:pt x="521" y="2656"/>
                </a:lnTo>
                <a:lnTo>
                  <a:pt x="280" y="3286"/>
                </a:lnTo>
                <a:lnTo>
                  <a:pt x="130" y="3836"/>
                </a:lnTo>
                <a:lnTo>
                  <a:pt x="50" y="4386"/>
                </a:lnTo>
                <a:lnTo>
                  <a:pt x="0" y="7833"/>
                </a:lnTo>
                <a:lnTo>
                  <a:pt x="212" y="9196"/>
                </a:lnTo>
                <a:lnTo>
                  <a:pt x="5823" y="20397"/>
                </a:lnTo>
                <a:lnTo>
                  <a:pt x="6099" y="20316"/>
                </a:lnTo>
                <a:lnTo>
                  <a:pt x="6340" y="20122"/>
                </a:lnTo>
                <a:lnTo>
                  <a:pt x="6570" y="19893"/>
                </a:lnTo>
                <a:lnTo>
                  <a:pt x="7203" y="18908"/>
                </a:lnTo>
                <a:lnTo>
                  <a:pt x="7594" y="18518"/>
                </a:lnTo>
                <a:lnTo>
                  <a:pt x="8307" y="17969"/>
                </a:lnTo>
                <a:lnTo>
                  <a:pt x="8456" y="17740"/>
                </a:lnTo>
                <a:lnTo>
                  <a:pt x="8663" y="17499"/>
                </a:lnTo>
                <a:lnTo>
                  <a:pt x="8928" y="16755"/>
                </a:lnTo>
                <a:lnTo>
                  <a:pt x="9089" y="16205"/>
                </a:lnTo>
                <a:lnTo>
                  <a:pt x="9330" y="14796"/>
                </a:lnTo>
                <a:lnTo>
                  <a:pt x="9250" y="12689"/>
                </a:lnTo>
                <a:lnTo>
                  <a:pt x="8778" y="11349"/>
                </a:lnTo>
                <a:lnTo>
                  <a:pt x="8341" y="10261"/>
                </a:lnTo>
                <a:lnTo>
                  <a:pt x="7721" y="9127"/>
                </a:lnTo>
                <a:lnTo>
                  <a:pt x="6260" y="6069"/>
                </a:lnTo>
                <a:lnTo>
                  <a:pt x="5593" y="4936"/>
                </a:lnTo>
                <a:lnTo>
                  <a:pt x="5202" y="4386"/>
                </a:lnTo>
                <a:lnTo>
                  <a:pt x="2913" y="1763"/>
                </a:lnTo>
                <a:lnTo>
                  <a:pt x="2051" y="584"/>
                </a:lnTo>
                <a:lnTo>
                  <a:pt x="169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34692" y="146549"/>
            <a:ext cx="34925" cy="25400"/>
          </a:xfrm>
          <a:custGeom>
            <a:avLst/>
            <a:gdLst/>
            <a:ahLst/>
            <a:cxnLst/>
            <a:rect l="l" t="t" r="r" b="b"/>
            <a:pathLst>
              <a:path w="34925" h="25400">
                <a:moveTo>
                  <a:pt x="25586" y="20271"/>
                </a:moveTo>
                <a:lnTo>
                  <a:pt x="24528" y="21450"/>
                </a:lnTo>
                <a:lnTo>
                  <a:pt x="24137" y="21759"/>
                </a:lnTo>
                <a:lnTo>
                  <a:pt x="24574" y="22229"/>
                </a:lnTo>
                <a:lnTo>
                  <a:pt x="28818" y="25092"/>
                </a:lnTo>
                <a:lnTo>
                  <a:pt x="30117" y="23718"/>
                </a:lnTo>
                <a:lnTo>
                  <a:pt x="29680" y="23523"/>
                </a:lnTo>
                <a:lnTo>
                  <a:pt x="28576" y="22859"/>
                </a:lnTo>
                <a:lnTo>
                  <a:pt x="27829" y="22355"/>
                </a:lnTo>
                <a:lnTo>
                  <a:pt x="26690" y="21450"/>
                </a:lnTo>
                <a:lnTo>
                  <a:pt x="26334" y="21061"/>
                </a:lnTo>
                <a:lnTo>
                  <a:pt x="25943" y="20706"/>
                </a:lnTo>
                <a:lnTo>
                  <a:pt x="25586" y="20271"/>
                </a:lnTo>
                <a:close/>
              </a:path>
              <a:path w="34925" h="25400">
                <a:moveTo>
                  <a:pt x="34084" y="10250"/>
                </a:moveTo>
                <a:lnTo>
                  <a:pt x="26541" y="12013"/>
                </a:lnTo>
                <a:lnTo>
                  <a:pt x="26805" y="12643"/>
                </a:lnTo>
                <a:lnTo>
                  <a:pt x="27012" y="13307"/>
                </a:lnTo>
                <a:lnTo>
                  <a:pt x="27136" y="13857"/>
                </a:lnTo>
                <a:lnTo>
                  <a:pt x="27242" y="14682"/>
                </a:lnTo>
                <a:lnTo>
                  <a:pt x="27955" y="14716"/>
                </a:lnTo>
                <a:lnTo>
                  <a:pt x="30037" y="14716"/>
                </a:lnTo>
                <a:lnTo>
                  <a:pt x="31290" y="14636"/>
                </a:lnTo>
                <a:lnTo>
                  <a:pt x="33303" y="14407"/>
                </a:lnTo>
                <a:lnTo>
                  <a:pt x="34475" y="14212"/>
                </a:lnTo>
                <a:lnTo>
                  <a:pt x="34441" y="13857"/>
                </a:lnTo>
                <a:lnTo>
                  <a:pt x="34084" y="12838"/>
                </a:lnTo>
                <a:lnTo>
                  <a:pt x="34084" y="10250"/>
                </a:lnTo>
                <a:close/>
              </a:path>
              <a:path w="34925" h="25400">
                <a:moveTo>
                  <a:pt x="24137" y="0"/>
                </a:moveTo>
                <a:lnTo>
                  <a:pt x="20170" y="7008"/>
                </a:lnTo>
                <a:lnTo>
                  <a:pt x="21469" y="7352"/>
                </a:lnTo>
                <a:lnTo>
                  <a:pt x="22642" y="7902"/>
                </a:lnTo>
                <a:lnTo>
                  <a:pt x="23390" y="8337"/>
                </a:lnTo>
                <a:lnTo>
                  <a:pt x="23624" y="7352"/>
                </a:lnTo>
                <a:lnTo>
                  <a:pt x="23827" y="6688"/>
                </a:lnTo>
                <a:lnTo>
                  <a:pt x="26805" y="1282"/>
                </a:lnTo>
                <a:lnTo>
                  <a:pt x="26265" y="778"/>
                </a:lnTo>
                <a:lnTo>
                  <a:pt x="25552" y="343"/>
                </a:lnTo>
                <a:lnTo>
                  <a:pt x="25241" y="229"/>
                </a:lnTo>
                <a:lnTo>
                  <a:pt x="24137" y="0"/>
                </a:lnTo>
                <a:close/>
              </a:path>
              <a:path w="34925" h="25400">
                <a:moveTo>
                  <a:pt x="10257" y="309"/>
                </a:moveTo>
                <a:lnTo>
                  <a:pt x="7463" y="2027"/>
                </a:lnTo>
                <a:lnTo>
                  <a:pt x="7883" y="2966"/>
                </a:lnTo>
                <a:lnTo>
                  <a:pt x="11867" y="8921"/>
                </a:lnTo>
                <a:lnTo>
                  <a:pt x="12534" y="8417"/>
                </a:lnTo>
                <a:lnTo>
                  <a:pt x="13247" y="7982"/>
                </a:lnTo>
                <a:lnTo>
                  <a:pt x="13995" y="7593"/>
                </a:lnTo>
                <a:lnTo>
                  <a:pt x="14777" y="7272"/>
                </a:lnTo>
                <a:lnTo>
                  <a:pt x="13558" y="5989"/>
                </a:lnTo>
                <a:lnTo>
                  <a:pt x="13006" y="5325"/>
                </a:lnTo>
                <a:lnTo>
                  <a:pt x="12109" y="4111"/>
                </a:lnTo>
                <a:lnTo>
                  <a:pt x="11382" y="2851"/>
                </a:lnTo>
                <a:lnTo>
                  <a:pt x="10729" y="1603"/>
                </a:lnTo>
                <a:lnTo>
                  <a:pt x="10257" y="309"/>
                </a:lnTo>
                <a:close/>
              </a:path>
              <a:path w="34925" h="25400">
                <a:moveTo>
                  <a:pt x="195" y="14052"/>
                </a:moveTo>
                <a:lnTo>
                  <a:pt x="121" y="14281"/>
                </a:lnTo>
                <a:lnTo>
                  <a:pt x="0" y="16319"/>
                </a:lnTo>
                <a:lnTo>
                  <a:pt x="310" y="17110"/>
                </a:lnTo>
                <a:lnTo>
                  <a:pt x="1448" y="17144"/>
                </a:lnTo>
                <a:lnTo>
                  <a:pt x="2587" y="17144"/>
                </a:lnTo>
                <a:lnTo>
                  <a:pt x="4910" y="16984"/>
                </a:lnTo>
                <a:lnTo>
                  <a:pt x="7980" y="16640"/>
                </a:lnTo>
                <a:lnTo>
                  <a:pt x="8843" y="16480"/>
                </a:lnTo>
                <a:lnTo>
                  <a:pt x="8794" y="14361"/>
                </a:lnTo>
                <a:lnTo>
                  <a:pt x="2667" y="14361"/>
                </a:lnTo>
                <a:lnTo>
                  <a:pt x="1609" y="14281"/>
                </a:lnTo>
                <a:lnTo>
                  <a:pt x="195" y="14052"/>
                </a:lnTo>
                <a:close/>
              </a:path>
              <a:path w="34925" h="25400">
                <a:moveTo>
                  <a:pt x="8923" y="13697"/>
                </a:moveTo>
                <a:lnTo>
                  <a:pt x="7072" y="14086"/>
                </a:lnTo>
                <a:lnTo>
                  <a:pt x="6244" y="14212"/>
                </a:lnTo>
                <a:lnTo>
                  <a:pt x="5427" y="14281"/>
                </a:lnTo>
                <a:lnTo>
                  <a:pt x="3932" y="14361"/>
                </a:lnTo>
                <a:lnTo>
                  <a:pt x="8794" y="14361"/>
                </a:lnTo>
                <a:lnTo>
                  <a:pt x="8923" y="1369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06817" y="424296"/>
            <a:ext cx="45085" cy="78740"/>
          </a:xfrm>
          <a:custGeom>
            <a:avLst/>
            <a:gdLst/>
            <a:ahLst/>
            <a:cxnLst/>
            <a:rect l="l" t="t" r="r" b="b"/>
            <a:pathLst>
              <a:path w="45084" h="78740">
                <a:moveTo>
                  <a:pt x="33808" y="0"/>
                </a:moveTo>
                <a:lnTo>
                  <a:pt x="29013" y="1259"/>
                </a:lnTo>
                <a:lnTo>
                  <a:pt x="28105" y="1603"/>
                </a:lnTo>
                <a:lnTo>
                  <a:pt x="26690" y="2072"/>
                </a:lnTo>
                <a:lnTo>
                  <a:pt x="25276" y="2313"/>
                </a:lnTo>
                <a:lnTo>
                  <a:pt x="22286" y="2542"/>
                </a:lnTo>
                <a:lnTo>
                  <a:pt x="21343" y="2668"/>
                </a:lnTo>
                <a:lnTo>
                  <a:pt x="18912" y="5840"/>
                </a:lnTo>
                <a:lnTo>
                  <a:pt x="19146" y="7833"/>
                </a:lnTo>
                <a:lnTo>
                  <a:pt x="19126" y="11830"/>
                </a:lnTo>
                <a:lnTo>
                  <a:pt x="33027" y="39935"/>
                </a:lnTo>
                <a:lnTo>
                  <a:pt x="33923" y="40954"/>
                </a:lnTo>
                <a:lnTo>
                  <a:pt x="34360" y="41618"/>
                </a:lnTo>
                <a:lnTo>
                  <a:pt x="34280" y="42408"/>
                </a:lnTo>
                <a:lnTo>
                  <a:pt x="34084" y="42958"/>
                </a:lnTo>
                <a:lnTo>
                  <a:pt x="14501" y="70009"/>
                </a:lnTo>
                <a:lnTo>
                  <a:pt x="13604" y="70169"/>
                </a:lnTo>
                <a:lnTo>
                  <a:pt x="13167" y="70284"/>
                </a:lnTo>
                <a:lnTo>
                  <a:pt x="11396" y="71063"/>
                </a:lnTo>
                <a:lnTo>
                  <a:pt x="9625" y="72002"/>
                </a:lnTo>
                <a:lnTo>
                  <a:pt x="8762" y="72517"/>
                </a:lnTo>
                <a:lnTo>
                  <a:pt x="7865" y="72987"/>
                </a:lnTo>
                <a:lnTo>
                  <a:pt x="6034" y="73846"/>
                </a:lnTo>
                <a:lnTo>
                  <a:pt x="3139" y="74899"/>
                </a:lnTo>
                <a:lnTo>
                  <a:pt x="2437" y="75174"/>
                </a:lnTo>
                <a:lnTo>
                  <a:pt x="1728" y="75529"/>
                </a:lnTo>
                <a:lnTo>
                  <a:pt x="1218" y="75758"/>
                </a:lnTo>
                <a:lnTo>
                  <a:pt x="701" y="76079"/>
                </a:lnTo>
                <a:lnTo>
                  <a:pt x="269" y="76434"/>
                </a:lnTo>
                <a:lnTo>
                  <a:pt x="34" y="76697"/>
                </a:lnTo>
                <a:lnTo>
                  <a:pt x="0" y="77568"/>
                </a:lnTo>
                <a:lnTo>
                  <a:pt x="114" y="77717"/>
                </a:lnTo>
                <a:lnTo>
                  <a:pt x="551" y="78072"/>
                </a:lnTo>
                <a:lnTo>
                  <a:pt x="862" y="78232"/>
                </a:lnTo>
                <a:lnTo>
                  <a:pt x="1690" y="78587"/>
                </a:lnTo>
                <a:lnTo>
                  <a:pt x="2552" y="78701"/>
                </a:lnTo>
                <a:lnTo>
                  <a:pt x="3300" y="78587"/>
                </a:lnTo>
                <a:lnTo>
                  <a:pt x="3656" y="78461"/>
                </a:lnTo>
                <a:lnTo>
                  <a:pt x="4397" y="78072"/>
                </a:lnTo>
                <a:lnTo>
                  <a:pt x="5025" y="77682"/>
                </a:lnTo>
                <a:lnTo>
                  <a:pt x="6129" y="76903"/>
                </a:lnTo>
                <a:lnTo>
                  <a:pt x="7096" y="76388"/>
                </a:lnTo>
                <a:lnTo>
                  <a:pt x="7463" y="76228"/>
                </a:lnTo>
                <a:lnTo>
                  <a:pt x="8613" y="75838"/>
                </a:lnTo>
                <a:lnTo>
                  <a:pt x="9786" y="75529"/>
                </a:lnTo>
                <a:lnTo>
                  <a:pt x="12339" y="74979"/>
                </a:lnTo>
                <a:lnTo>
                  <a:pt x="13638" y="74670"/>
                </a:lnTo>
                <a:lnTo>
                  <a:pt x="18755" y="71452"/>
                </a:lnTo>
                <a:lnTo>
                  <a:pt x="19146" y="70834"/>
                </a:lnTo>
                <a:lnTo>
                  <a:pt x="19723" y="70169"/>
                </a:lnTo>
                <a:lnTo>
                  <a:pt x="20250" y="69654"/>
                </a:lnTo>
                <a:lnTo>
                  <a:pt x="22136" y="68016"/>
                </a:lnTo>
                <a:lnTo>
                  <a:pt x="22723" y="67467"/>
                </a:lnTo>
                <a:lnTo>
                  <a:pt x="25241" y="63355"/>
                </a:lnTo>
                <a:lnTo>
                  <a:pt x="25828" y="62221"/>
                </a:lnTo>
                <a:lnTo>
                  <a:pt x="34441" y="52509"/>
                </a:lnTo>
                <a:lnTo>
                  <a:pt x="35418" y="51376"/>
                </a:lnTo>
                <a:lnTo>
                  <a:pt x="36752" y="49761"/>
                </a:lnTo>
                <a:lnTo>
                  <a:pt x="37971" y="48123"/>
                </a:lnTo>
                <a:lnTo>
                  <a:pt x="39156" y="46474"/>
                </a:lnTo>
                <a:lnTo>
                  <a:pt x="40340" y="44871"/>
                </a:lnTo>
                <a:lnTo>
                  <a:pt x="41479" y="43267"/>
                </a:lnTo>
                <a:lnTo>
                  <a:pt x="43169" y="41114"/>
                </a:lnTo>
                <a:lnTo>
                  <a:pt x="44342" y="39786"/>
                </a:lnTo>
                <a:lnTo>
                  <a:pt x="44940" y="39190"/>
                </a:lnTo>
                <a:lnTo>
                  <a:pt x="44940" y="38721"/>
                </a:lnTo>
                <a:lnTo>
                  <a:pt x="44779" y="38331"/>
                </a:lnTo>
                <a:lnTo>
                  <a:pt x="44584" y="37942"/>
                </a:lnTo>
                <a:lnTo>
                  <a:pt x="43836" y="36762"/>
                </a:lnTo>
                <a:lnTo>
                  <a:pt x="42778" y="35354"/>
                </a:lnTo>
                <a:lnTo>
                  <a:pt x="41755" y="33796"/>
                </a:lnTo>
                <a:lnTo>
                  <a:pt x="37465" y="14762"/>
                </a:lnTo>
                <a:lnTo>
                  <a:pt x="37875" y="11475"/>
                </a:lnTo>
                <a:lnTo>
                  <a:pt x="38098" y="9986"/>
                </a:lnTo>
                <a:lnTo>
                  <a:pt x="38799" y="5840"/>
                </a:lnTo>
                <a:lnTo>
                  <a:pt x="38926" y="5291"/>
                </a:lnTo>
                <a:lnTo>
                  <a:pt x="38880" y="4111"/>
                </a:lnTo>
                <a:lnTo>
                  <a:pt x="38684" y="3756"/>
                </a:lnTo>
                <a:lnTo>
                  <a:pt x="37902" y="2977"/>
                </a:lnTo>
                <a:lnTo>
                  <a:pt x="37511" y="2668"/>
                </a:lnTo>
                <a:lnTo>
                  <a:pt x="36913" y="2072"/>
                </a:lnTo>
                <a:lnTo>
                  <a:pt x="34280" y="45"/>
                </a:lnTo>
                <a:lnTo>
                  <a:pt x="33808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20040" y="325277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6416" y="0"/>
                </a:moveTo>
                <a:lnTo>
                  <a:pt x="0" y="4031"/>
                </a:lnTo>
                <a:lnTo>
                  <a:pt x="160" y="4546"/>
                </a:lnTo>
                <a:lnTo>
                  <a:pt x="2759" y="6653"/>
                </a:lnTo>
                <a:lnTo>
                  <a:pt x="3150" y="6619"/>
                </a:lnTo>
                <a:lnTo>
                  <a:pt x="7555" y="1878"/>
                </a:lnTo>
                <a:lnTo>
                  <a:pt x="7555" y="629"/>
                </a:lnTo>
                <a:lnTo>
                  <a:pt x="7394" y="435"/>
                </a:lnTo>
                <a:lnTo>
                  <a:pt x="7037" y="160"/>
                </a:lnTo>
                <a:lnTo>
                  <a:pt x="6842" y="80"/>
                </a:lnTo>
                <a:lnTo>
                  <a:pt x="6416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6199" y="244663"/>
            <a:ext cx="40005" cy="46355"/>
          </a:xfrm>
          <a:custGeom>
            <a:avLst/>
            <a:gdLst/>
            <a:ahLst/>
            <a:cxnLst/>
            <a:rect l="l" t="t" r="r" b="b"/>
            <a:pathLst>
              <a:path w="40004" h="46354">
                <a:moveTo>
                  <a:pt x="12492" y="13113"/>
                </a:moveTo>
                <a:lnTo>
                  <a:pt x="11192" y="14212"/>
                </a:lnTo>
                <a:lnTo>
                  <a:pt x="10847" y="14212"/>
                </a:lnTo>
                <a:lnTo>
                  <a:pt x="8685" y="25962"/>
                </a:lnTo>
                <a:lnTo>
                  <a:pt x="8524" y="26902"/>
                </a:lnTo>
                <a:lnTo>
                  <a:pt x="5776" y="33979"/>
                </a:lnTo>
                <a:lnTo>
                  <a:pt x="5304" y="34804"/>
                </a:lnTo>
                <a:lnTo>
                  <a:pt x="4787" y="35628"/>
                </a:lnTo>
                <a:lnTo>
                  <a:pt x="4235" y="36453"/>
                </a:lnTo>
                <a:lnTo>
                  <a:pt x="3729" y="37312"/>
                </a:lnTo>
                <a:lnTo>
                  <a:pt x="3292" y="38171"/>
                </a:lnTo>
                <a:lnTo>
                  <a:pt x="2357" y="40129"/>
                </a:lnTo>
                <a:lnTo>
                  <a:pt x="2038" y="40839"/>
                </a:lnTo>
                <a:lnTo>
                  <a:pt x="302" y="43496"/>
                </a:lnTo>
                <a:lnTo>
                  <a:pt x="64" y="44046"/>
                </a:lnTo>
                <a:lnTo>
                  <a:pt x="0" y="45145"/>
                </a:lnTo>
                <a:lnTo>
                  <a:pt x="544" y="45649"/>
                </a:lnTo>
                <a:lnTo>
                  <a:pt x="854" y="45810"/>
                </a:lnTo>
                <a:lnTo>
                  <a:pt x="1130" y="45924"/>
                </a:lnTo>
                <a:lnTo>
                  <a:pt x="1762" y="46085"/>
                </a:lnTo>
                <a:lnTo>
                  <a:pt x="2429" y="46165"/>
                </a:lnTo>
                <a:lnTo>
                  <a:pt x="3809" y="46119"/>
                </a:lnTo>
                <a:lnTo>
                  <a:pt x="5143" y="46039"/>
                </a:lnTo>
                <a:lnTo>
                  <a:pt x="5339" y="45970"/>
                </a:lnTo>
                <a:lnTo>
                  <a:pt x="5891" y="45569"/>
                </a:lnTo>
                <a:lnTo>
                  <a:pt x="6040" y="45420"/>
                </a:lnTo>
                <a:lnTo>
                  <a:pt x="6397" y="45226"/>
                </a:lnTo>
                <a:lnTo>
                  <a:pt x="6558" y="45180"/>
                </a:lnTo>
                <a:lnTo>
                  <a:pt x="6834" y="45180"/>
                </a:lnTo>
                <a:lnTo>
                  <a:pt x="7144" y="45145"/>
                </a:lnTo>
                <a:lnTo>
                  <a:pt x="10100" y="40129"/>
                </a:lnTo>
                <a:lnTo>
                  <a:pt x="10376" y="39270"/>
                </a:lnTo>
                <a:lnTo>
                  <a:pt x="18195" y="31082"/>
                </a:lnTo>
                <a:lnTo>
                  <a:pt x="19253" y="30543"/>
                </a:lnTo>
                <a:lnTo>
                  <a:pt x="19771" y="30188"/>
                </a:lnTo>
                <a:lnTo>
                  <a:pt x="20242" y="29833"/>
                </a:lnTo>
                <a:lnTo>
                  <a:pt x="20875" y="29204"/>
                </a:lnTo>
                <a:lnTo>
                  <a:pt x="15206" y="29204"/>
                </a:lnTo>
                <a:lnTo>
                  <a:pt x="16389" y="26902"/>
                </a:lnTo>
                <a:lnTo>
                  <a:pt x="24647" y="19423"/>
                </a:lnTo>
                <a:lnTo>
                  <a:pt x="25187" y="19102"/>
                </a:lnTo>
                <a:lnTo>
                  <a:pt x="26096" y="18713"/>
                </a:lnTo>
                <a:lnTo>
                  <a:pt x="13906" y="18713"/>
                </a:lnTo>
                <a:lnTo>
                  <a:pt x="13711" y="18404"/>
                </a:lnTo>
                <a:lnTo>
                  <a:pt x="13588" y="18049"/>
                </a:lnTo>
                <a:lnTo>
                  <a:pt x="13468" y="17304"/>
                </a:lnTo>
                <a:lnTo>
                  <a:pt x="13361" y="14911"/>
                </a:lnTo>
                <a:lnTo>
                  <a:pt x="13285" y="14212"/>
                </a:lnTo>
                <a:lnTo>
                  <a:pt x="13205" y="13903"/>
                </a:lnTo>
                <a:lnTo>
                  <a:pt x="13078" y="13548"/>
                </a:lnTo>
                <a:lnTo>
                  <a:pt x="12883" y="13227"/>
                </a:lnTo>
                <a:lnTo>
                  <a:pt x="12733" y="13158"/>
                </a:lnTo>
                <a:lnTo>
                  <a:pt x="12492" y="13113"/>
                </a:lnTo>
                <a:close/>
              </a:path>
              <a:path w="40004" h="46354">
                <a:moveTo>
                  <a:pt x="21415" y="26970"/>
                </a:moveTo>
                <a:lnTo>
                  <a:pt x="21105" y="27050"/>
                </a:lnTo>
                <a:lnTo>
                  <a:pt x="19414" y="28035"/>
                </a:lnTo>
                <a:lnTo>
                  <a:pt x="18828" y="28345"/>
                </a:lnTo>
                <a:lnTo>
                  <a:pt x="18356" y="28539"/>
                </a:lnTo>
                <a:lnTo>
                  <a:pt x="17954" y="28654"/>
                </a:lnTo>
                <a:lnTo>
                  <a:pt x="17138" y="28814"/>
                </a:lnTo>
                <a:lnTo>
                  <a:pt x="16701" y="28860"/>
                </a:lnTo>
                <a:lnTo>
                  <a:pt x="15206" y="29204"/>
                </a:lnTo>
                <a:lnTo>
                  <a:pt x="20875" y="29204"/>
                </a:lnTo>
                <a:lnTo>
                  <a:pt x="21266" y="28619"/>
                </a:lnTo>
                <a:lnTo>
                  <a:pt x="21530" y="28035"/>
                </a:lnTo>
                <a:lnTo>
                  <a:pt x="21415" y="26970"/>
                </a:lnTo>
                <a:close/>
              </a:path>
              <a:path w="40004" h="46354">
                <a:moveTo>
                  <a:pt x="34939" y="0"/>
                </a:moveTo>
                <a:lnTo>
                  <a:pt x="32697" y="0"/>
                </a:lnTo>
                <a:lnTo>
                  <a:pt x="32306" y="160"/>
                </a:lnTo>
                <a:lnTo>
                  <a:pt x="31949" y="355"/>
                </a:lnTo>
                <a:lnTo>
                  <a:pt x="31282" y="858"/>
                </a:lnTo>
                <a:lnTo>
                  <a:pt x="30811" y="1133"/>
                </a:lnTo>
                <a:lnTo>
                  <a:pt x="26487" y="7203"/>
                </a:lnTo>
                <a:lnTo>
                  <a:pt x="26015" y="8028"/>
                </a:lnTo>
                <a:lnTo>
                  <a:pt x="25590" y="8887"/>
                </a:lnTo>
                <a:lnTo>
                  <a:pt x="24591" y="10650"/>
                </a:lnTo>
                <a:lnTo>
                  <a:pt x="24014" y="11475"/>
                </a:lnTo>
                <a:lnTo>
                  <a:pt x="23146" y="12494"/>
                </a:lnTo>
                <a:lnTo>
                  <a:pt x="21806" y="14212"/>
                </a:lnTo>
                <a:lnTo>
                  <a:pt x="15171" y="18713"/>
                </a:lnTo>
                <a:lnTo>
                  <a:pt x="26096" y="18713"/>
                </a:lnTo>
                <a:lnTo>
                  <a:pt x="27034" y="18324"/>
                </a:lnTo>
                <a:lnTo>
                  <a:pt x="28695" y="17808"/>
                </a:lnTo>
                <a:lnTo>
                  <a:pt x="31052" y="17304"/>
                </a:lnTo>
                <a:lnTo>
                  <a:pt x="32271" y="17190"/>
                </a:lnTo>
                <a:lnTo>
                  <a:pt x="32973" y="16640"/>
                </a:lnTo>
                <a:lnTo>
                  <a:pt x="33720" y="16171"/>
                </a:lnTo>
                <a:lnTo>
                  <a:pt x="34514" y="15735"/>
                </a:lnTo>
                <a:lnTo>
                  <a:pt x="36123" y="14911"/>
                </a:lnTo>
                <a:lnTo>
                  <a:pt x="37653" y="13972"/>
                </a:lnTo>
                <a:lnTo>
                  <a:pt x="38366" y="13388"/>
                </a:lnTo>
                <a:lnTo>
                  <a:pt x="38722" y="12998"/>
                </a:lnTo>
                <a:lnTo>
                  <a:pt x="39033" y="12494"/>
                </a:lnTo>
                <a:lnTo>
                  <a:pt x="39324" y="11704"/>
                </a:lnTo>
                <a:lnTo>
                  <a:pt x="30339" y="11704"/>
                </a:lnTo>
                <a:lnTo>
                  <a:pt x="29994" y="11624"/>
                </a:lnTo>
                <a:lnTo>
                  <a:pt x="29718" y="11429"/>
                </a:lnTo>
                <a:lnTo>
                  <a:pt x="29442" y="11005"/>
                </a:lnTo>
                <a:lnTo>
                  <a:pt x="29316" y="9906"/>
                </a:lnTo>
                <a:lnTo>
                  <a:pt x="29477" y="9127"/>
                </a:lnTo>
                <a:lnTo>
                  <a:pt x="32271" y="3802"/>
                </a:lnTo>
                <a:lnTo>
                  <a:pt x="34939" y="0"/>
                </a:lnTo>
                <a:close/>
              </a:path>
              <a:path w="40004" h="46354">
                <a:moveTo>
                  <a:pt x="37457" y="11120"/>
                </a:moveTo>
                <a:lnTo>
                  <a:pt x="31443" y="11670"/>
                </a:lnTo>
                <a:lnTo>
                  <a:pt x="30972" y="11704"/>
                </a:lnTo>
                <a:lnTo>
                  <a:pt x="39324" y="11704"/>
                </a:lnTo>
                <a:lnTo>
                  <a:pt x="39458" y="11280"/>
                </a:lnTo>
                <a:lnTo>
                  <a:pt x="37457" y="1112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2391" y="236474"/>
            <a:ext cx="25400" cy="52069"/>
          </a:xfrm>
          <a:custGeom>
            <a:avLst/>
            <a:gdLst/>
            <a:ahLst/>
            <a:cxnLst/>
            <a:rect l="l" t="t" r="r" b="b"/>
            <a:pathLst>
              <a:path w="25400" h="52070">
                <a:moveTo>
                  <a:pt x="551" y="15357"/>
                </a:moveTo>
                <a:lnTo>
                  <a:pt x="0" y="15357"/>
                </a:lnTo>
                <a:lnTo>
                  <a:pt x="40" y="16606"/>
                </a:lnTo>
                <a:lnTo>
                  <a:pt x="160" y="19034"/>
                </a:lnTo>
                <a:lnTo>
                  <a:pt x="2909" y="27486"/>
                </a:lnTo>
                <a:lnTo>
                  <a:pt x="3461" y="28780"/>
                </a:lnTo>
                <a:lnTo>
                  <a:pt x="5138" y="39946"/>
                </a:lnTo>
                <a:lnTo>
                  <a:pt x="5019" y="41584"/>
                </a:lnTo>
                <a:lnTo>
                  <a:pt x="4760" y="43932"/>
                </a:lnTo>
                <a:lnTo>
                  <a:pt x="4519" y="45340"/>
                </a:lnTo>
                <a:lnTo>
                  <a:pt x="3967" y="48158"/>
                </a:lnTo>
                <a:lnTo>
                  <a:pt x="3852" y="48639"/>
                </a:lnTo>
                <a:lnTo>
                  <a:pt x="3817" y="51845"/>
                </a:lnTo>
                <a:lnTo>
                  <a:pt x="4404" y="51960"/>
                </a:lnTo>
                <a:lnTo>
                  <a:pt x="4990" y="52006"/>
                </a:lnTo>
                <a:lnTo>
                  <a:pt x="5542" y="52006"/>
                </a:lnTo>
                <a:lnTo>
                  <a:pt x="7313" y="51845"/>
                </a:lnTo>
                <a:lnTo>
                  <a:pt x="8486" y="51685"/>
                </a:lnTo>
                <a:lnTo>
                  <a:pt x="8808" y="51685"/>
                </a:lnTo>
                <a:lnTo>
                  <a:pt x="11120" y="46325"/>
                </a:lnTo>
                <a:lnTo>
                  <a:pt x="11327" y="44916"/>
                </a:lnTo>
                <a:lnTo>
                  <a:pt x="11557" y="41584"/>
                </a:lnTo>
                <a:lnTo>
                  <a:pt x="11672" y="38297"/>
                </a:lnTo>
                <a:lnTo>
                  <a:pt x="12074" y="33361"/>
                </a:lnTo>
                <a:lnTo>
                  <a:pt x="12328" y="31448"/>
                </a:lnTo>
                <a:lnTo>
                  <a:pt x="12546" y="29329"/>
                </a:lnTo>
                <a:lnTo>
                  <a:pt x="12661" y="28551"/>
                </a:lnTo>
                <a:lnTo>
                  <a:pt x="15455" y="23260"/>
                </a:lnTo>
                <a:lnTo>
                  <a:pt x="5979" y="23260"/>
                </a:lnTo>
                <a:lnTo>
                  <a:pt x="2097" y="19034"/>
                </a:lnTo>
                <a:lnTo>
                  <a:pt x="1641" y="17820"/>
                </a:lnTo>
                <a:lnTo>
                  <a:pt x="1138" y="16606"/>
                </a:lnTo>
                <a:lnTo>
                  <a:pt x="551" y="15357"/>
                </a:lnTo>
                <a:close/>
              </a:path>
              <a:path w="25400" h="52070">
                <a:moveTo>
                  <a:pt x="13719" y="0"/>
                </a:moveTo>
                <a:lnTo>
                  <a:pt x="13719" y="1294"/>
                </a:lnTo>
                <a:lnTo>
                  <a:pt x="13443" y="1408"/>
                </a:lnTo>
                <a:lnTo>
                  <a:pt x="12971" y="1683"/>
                </a:lnTo>
                <a:lnTo>
                  <a:pt x="12419" y="2233"/>
                </a:lnTo>
                <a:lnTo>
                  <a:pt x="12143" y="2553"/>
                </a:lnTo>
                <a:lnTo>
                  <a:pt x="11718" y="3447"/>
                </a:lnTo>
                <a:lnTo>
                  <a:pt x="11281" y="4306"/>
                </a:lnTo>
                <a:lnTo>
                  <a:pt x="10192" y="16606"/>
                </a:lnTo>
                <a:lnTo>
                  <a:pt x="10027" y="18598"/>
                </a:lnTo>
                <a:lnTo>
                  <a:pt x="6957" y="23179"/>
                </a:lnTo>
                <a:lnTo>
                  <a:pt x="6646" y="23260"/>
                </a:lnTo>
                <a:lnTo>
                  <a:pt x="15455" y="23260"/>
                </a:lnTo>
                <a:lnTo>
                  <a:pt x="17020" y="21107"/>
                </a:lnTo>
                <a:lnTo>
                  <a:pt x="19581" y="17820"/>
                </a:lnTo>
                <a:lnTo>
                  <a:pt x="21308" y="15667"/>
                </a:lnTo>
                <a:lnTo>
                  <a:pt x="22493" y="14258"/>
                </a:lnTo>
                <a:lnTo>
                  <a:pt x="23599" y="13078"/>
                </a:lnTo>
                <a:lnTo>
                  <a:pt x="17410" y="13078"/>
                </a:lnTo>
                <a:lnTo>
                  <a:pt x="14153" y="5176"/>
                </a:lnTo>
                <a:lnTo>
                  <a:pt x="13805" y="1294"/>
                </a:lnTo>
                <a:lnTo>
                  <a:pt x="13719" y="0"/>
                </a:lnTo>
                <a:close/>
              </a:path>
              <a:path w="25400" h="52070">
                <a:moveTo>
                  <a:pt x="25161" y="8818"/>
                </a:moveTo>
                <a:lnTo>
                  <a:pt x="24609" y="8818"/>
                </a:lnTo>
                <a:lnTo>
                  <a:pt x="24218" y="8932"/>
                </a:lnTo>
                <a:lnTo>
                  <a:pt x="24022" y="9047"/>
                </a:lnTo>
                <a:lnTo>
                  <a:pt x="22731" y="10456"/>
                </a:lnTo>
                <a:lnTo>
                  <a:pt x="21895" y="11315"/>
                </a:lnTo>
                <a:lnTo>
                  <a:pt x="18203" y="13078"/>
                </a:lnTo>
                <a:lnTo>
                  <a:pt x="23599" y="13078"/>
                </a:lnTo>
                <a:lnTo>
                  <a:pt x="24689" y="11784"/>
                </a:lnTo>
                <a:lnTo>
                  <a:pt x="25112" y="11051"/>
                </a:lnTo>
                <a:lnTo>
                  <a:pt x="25241" y="10776"/>
                </a:lnTo>
                <a:lnTo>
                  <a:pt x="25356" y="10421"/>
                </a:lnTo>
                <a:lnTo>
                  <a:pt x="25276" y="885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06287" y="400638"/>
            <a:ext cx="207010" cy="132080"/>
          </a:xfrm>
          <a:custGeom>
            <a:avLst/>
            <a:gdLst/>
            <a:ahLst/>
            <a:cxnLst/>
            <a:rect l="l" t="t" r="r" b="b"/>
            <a:pathLst>
              <a:path w="207009" h="132079">
                <a:moveTo>
                  <a:pt x="61247" y="130809"/>
                </a:moveTo>
                <a:lnTo>
                  <a:pt x="53979" y="130809"/>
                </a:lnTo>
                <a:lnTo>
                  <a:pt x="53737" y="132079"/>
                </a:lnTo>
                <a:lnTo>
                  <a:pt x="60269" y="132079"/>
                </a:lnTo>
                <a:lnTo>
                  <a:pt x="61247" y="130809"/>
                </a:lnTo>
                <a:close/>
              </a:path>
              <a:path w="207009" h="132079">
                <a:moveTo>
                  <a:pt x="65375" y="129539"/>
                </a:moveTo>
                <a:lnTo>
                  <a:pt x="54094" y="129539"/>
                </a:lnTo>
                <a:lnTo>
                  <a:pt x="54094" y="130809"/>
                </a:lnTo>
                <a:lnTo>
                  <a:pt x="64674" y="130809"/>
                </a:lnTo>
                <a:lnTo>
                  <a:pt x="65375" y="129539"/>
                </a:lnTo>
                <a:close/>
              </a:path>
              <a:path w="207009" h="132079">
                <a:moveTo>
                  <a:pt x="60706" y="64770"/>
                </a:moveTo>
                <a:lnTo>
                  <a:pt x="58383" y="64770"/>
                </a:lnTo>
                <a:lnTo>
                  <a:pt x="59683" y="67310"/>
                </a:lnTo>
                <a:lnTo>
                  <a:pt x="59832" y="67310"/>
                </a:lnTo>
                <a:lnTo>
                  <a:pt x="60154" y="68580"/>
                </a:lnTo>
                <a:lnTo>
                  <a:pt x="60545" y="69850"/>
                </a:lnTo>
                <a:lnTo>
                  <a:pt x="61097" y="72390"/>
                </a:lnTo>
                <a:lnTo>
                  <a:pt x="61327" y="73660"/>
                </a:lnTo>
                <a:lnTo>
                  <a:pt x="61718" y="77470"/>
                </a:lnTo>
                <a:lnTo>
                  <a:pt x="62040" y="80010"/>
                </a:lnTo>
                <a:lnTo>
                  <a:pt x="62316" y="82550"/>
                </a:lnTo>
                <a:lnTo>
                  <a:pt x="62546" y="86360"/>
                </a:lnTo>
                <a:lnTo>
                  <a:pt x="62937" y="91440"/>
                </a:lnTo>
                <a:lnTo>
                  <a:pt x="63294" y="93980"/>
                </a:lnTo>
                <a:lnTo>
                  <a:pt x="63535" y="96520"/>
                </a:lnTo>
                <a:lnTo>
                  <a:pt x="63731" y="97790"/>
                </a:lnTo>
                <a:lnTo>
                  <a:pt x="63961" y="102870"/>
                </a:lnTo>
                <a:lnTo>
                  <a:pt x="63765" y="104140"/>
                </a:lnTo>
                <a:lnTo>
                  <a:pt x="63570" y="104140"/>
                </a:lnTo>
                <a:lnTo>
                  <a:pt x="62983" y="106680"/>
                </a:lnTo>
                <a:lnTo>
                  <a:pt x="62592" y="107950"/>
                </a:lnTo>
                <a:lnTo>
                  <a:pt x="61649" y="110490"/>
                </a:lnTo>
                <a:lnTo>
                  <a:pt x="59993" y="114299"/>
                </a:lnTo>
                <a:lnTo>
                  <a:pt x="58809" y="116839"/>
                </a:lnTo>
                <a:lnTo>
                  <a:pt x="57670" y="119379"/>
                </a:lnTo>
                <a:lnTo>
                  <a:pt x="56647" y="120649"/>
                </a:lnTo>
                <a:lnTo>
                  <a:pt x="56175" y="121919"/>
                </a:lnTo>
                <a:lnTo>
                  <a:pt x="55474" y="121919"/>
                </a:lnTo>
                <a:lnTo>
                  <a:pt x="54726" y="123189"/>
                </a:lnTo>
                <a:lnTo>
                  <a:pt x="53933" y="124459"/>
                </a:lnTo>
                <a:lnTo>
                  <a:pt x="52323" y="125729"/>
                </a:lnTo>
                <a:lnTo>
                  <a:pt x="51541" y="126999"/>
                </a:lnTo>
                <a:lnTo>
                  <a:pt x="50828" y="126999"/>
                </a:lnTo>
                <a:lnTo>
                  <a:pt x="50207" y="128269"/>
                </a:lnTo>
                <a:lnTo>
                  <a:pt x="51575" y="129539"/>
                </a:lnTo>
                <a:lnTo>
                  <a:pt x="66560" y="129539"/>
                </a:lnTo>
                <a:lnTo>
                  <a:pt x="67031" y="128270"/>
                </a:lnTo>
                <a:lnTo>
                  <a:pt x="67468" y="128270"/>
                </a:lnTo>
                <a:lnTo>
                  <a:pt x="67859" y="127000"/>
                </a:lnTo>
                <a:lnTo>
                  <a:pt x="68215" y="125730"/>
                </a:lnTo>
                <a:lnTo>
                  <a:pt x="68560" y="125730"/>
                </a:lnTo>
                <a:lnTo>
                  <a:pt x="69825" y="120650"/>
                </a:lnTo>
                <a:lnTo>
                  <a:pt x="59683" y="120649"/>
                </a:lnTo>
                <a:lnTo>
                  <a:pt x="59602" y="119379"/>
                </a:lnTo>
                <a:lnTo>
                  <a:pt x="59798" y="118109"/>
                </a:lnTo>
                <a:lnTo>
                  <a:pt x="60269" y="116839"/>
                </a:lnTo>
                <a:lnTo>
                  <a:pt x="60545" y="116839"/>
                </a:lnTo>
                <a:lnTo>
                  <a:pt x="61799" y="114299"/>
                </a:lnTo>
                <a:lnTo>
                  <a:pt x="62351" y="113030"/>
                </a:lnTo>
                <a:lnTo>
                  <a:pt x="63179" y="110490"/>
                </a:lnTo>
                <a:lnTo>
                  <a:pt x="64156" y="107950"/>
                </a:lnTo>
                <a:lnTo>
                  <a:pt x="64628" y="107950"/>
                </a:lnTo>
                <a:lnTo>
                  <a:pt x="65065" y="106680"/>
                </a:lnTo>
                <a:lnTo>
                  <a:pt x="66479" y="102870"/>
                </a:lnTo>
                <a:lnTo>
                  <a:pt x="64904" y="83820"/>
                </a:lnTo>
                <a:lnTo>
                  <a:pt x="63961" y="76200"/>
                </a:lnTo>
                <a:lnTo>
                  <a:pt x="63765" y="74930"/>
                </a:lnTo>
                <a:lnTo>
                  <a:pt x="63616" y="73660"/>
                </a:lnTo>
                <a:lnTo>
                  <a:pt x="63455" y="71120"/>
                </a:lnTo>
                <a:lnTo>
                  <a:pt x="63340" y="69850"/>
                </a:lnTo>
                <a:lnTo>
                  <a:pt x="62983" y="69850"/>
                </a:lnTo>
                <a:lnTo>
                  <a:pt x="62512" y="68580"/>
                </a:lnTo>
                <a:lnTo>
                  <a:pt x="61960" y="67310"/>
                </a:lnTo>
                <a:lnTo>
                  <a:pt x="60706" y="64770"/>
                </a:lnTo>
                <a:close/>
              </a:path>
              <a:path w="207009" h="132079">
                <a:moveTo>
                  <a:pt x="193711" y="123190"/>
                </a:moveTo>
                <a:lnTo>
                  <a:pt x="181913" y="123190"/>
                </a:lnTo>
                <a:lnTo>
                  <a:pt x="181280" y="125730"/>
                </a:lnTo>
                <a:lnTo>
                  <a:pt x="189146" y="125730"/>
                </a:lnTo>
                <a:lnTo>
                  <a:pt x="189974" y="124460"/>
                </a:lnTo>
                <a:lnTo>
                  <a:pt x="193033" y="124460"/>
                </a:lnTo>
                <a:lnTo>
                  <a:pt x="193711" y="123190"/>
                </a:lnTo>
                <a:close/>
              </a:path>
              <a:path w="207009" h="132079">
                <a:moveTo>
                  <a:pt x="195045" y="121920"/>
                </a:moveTo>
                <a:lnTo>
                  <a:pt x="181913" y="121920"/>
                </a:lnTo>
                <a:lnTo>
                  <a:pt x="181947" y="123190"/>
                </a:lnTo>
                <a:lnTo>
                  <a:pt x="194804" y="123190"/>
                </a:lnTo>
                <a:lnTo>
                  <a:pt x="195045" y="121920"/>
                </a:lnTo>
                <a:close/>
              </a:path>
              <a:path w="207009" h="132079">
                <a:moveTo>
                  <a:pt x="187651" y="111760"/>
                </a:moveTo>
                <a:lnTo>
                  <a:pt x="185523" y="111760"/>
                </a:lnTo>
                <a:lnTo>
                  <a:pt x="185098" y="113030"/>
                </a:lnTo>
                <a:lnTo>
                  <a:pt x="184155" y="114300"/>
                </a:lnTo>
                <a:lnTo>
                  <a:pt x="180774" y="118110"/>
                </a:lnTo>
                <a:lnTo>
                  <a:pt x="179590" y="119380"/>
                </a:lnTo>
                <a:lnTo>
                  <a:pt x="178486" y="119380"/>
                </a:lnTo>
                <a:lnTo>
                  <a:pt x="177508" y="120650"/>
                </a:lnTo>
                <a:lnTo>
                  <a:pt x="180579" y="121920"/>
                </a:lnTo>
                <a:lnTo>
                  <a:pt x="195275" y="121920"/>
                </a:lnTo>
                <a:lnTo>
                  <a:pt x="196264" y="120650"/>
                </a:lnTo>
                <a:lnTo>
                  <a:pt x="198150" y="115570"/>
                </a:lnTo>
                <a:lnTo>
                  <a:pt x="198662" y="114300"/>
                </a:lnTo>
                <a:lnTo>
                  <a:pt x="189456" y="114300"/>
                </a:lnTo>
                <a:lnTo>
                  <a:pt x="188709" y="113030"/>
                </a:lnTo>
                <a:lnTo>
                  <a:pt x="187731" y="113030"/>
                </a:lnTo>
                <a:lnTo>
                  <a:pt x="187651" y="111760"/>
                </a:lnTo>
                <a:close/>
              </a:path>
              <a:path w="207009" h="132079">
                <a:moveTo>
                  <a:pt x="72183" y="113030"/>
                </a:moveTo>
                <a:lnTo>
                  <a:pt x="65927" y="113030"/>
                </a:lnTo>
                <a:lnTo>
                  <a:pt x="65617" y="114300"/>
                </a:lnTo>
                <a:lnTo>
                  <a:pt x="65375" y="114300"/>
                </a:lnTo>
                <a:lnTo>
                  <a:pt x="64984" y="116840"/>
                </a:lnTo>
                <a:lnTo>
                  <a:pt x="64513" y="118110"/>
                </a:lnTo>
                <a:lnTo>
                  <a:pt x="64352" y="118110"/>
                </a:lnTo>
                <a:lnTo>
                  <a:pt x="64202" y="119380"/>
                </a:lnTo>
                <a:lnTo>
                  <a:pt x="63179" y="119379"/>
                </a:lnTo>
                <a:lnTo>
                  <a:pt x="62707" y="120649"/>
                </a:lnTo>
                <a:lnTo>
                  <a:pt x="69825" y="120650"/>
                </a:lnTo>
                <a:lnTo>
                  <a:pt x="70377" y="119380"/>
                </a:lnTo>
                <a:lnTo>
                  <a:pt x="71240" y="115570"/>
                </a:lnTo>
                <a:lnTo>
                  <a:pt x="71550" y="115570"/>
                </a:lnTo>
                <a:lnTo>
                  <a:pt x="72183" y="113030"/>
                </a:lnTo>
                <a:close/>
              </a:path>
              <a:path w="207009" h="132079">
                <a:moveTo>
                  <a:pt x="15915" y="114299"/>
                </a:moveTo>
                <a:lnTo>
                  <a:pt x="3058" y="114299"/>
                </a:lnTo>
                <a:lnTo>
                  <a:pt x="1333" y="116839"/>
                </a:lnTo>
                <a:lnTo>
                  <a:pt x="10096" y="116839"/>
                </a:lnTo>
                <a:lnTo>
                  <a:pt x="12063" y="115569"/>
                </a:lnTo>
                <a:lnTo>
                  <a:pt x="14777" y="115569"/>
                </a:lnTo>
                <a:lnTo>
                  <a:pt x="15915" y="114299"/>
                </a:lnTo>
                <a:close/>
              </a:path>
              <a:path w="207009" h="132079">
                <a:moveTo>
                  <a:pt x="74345" y="12700"/>
                </a:moveTo>
                <a:lnTo>
                  <a:pt x="73287" y="12700"/>
                </a:lnTo>
                <a:lnTo>
                  <a:pt x="72137" y="20320"/>
                </a:lnTo>
                <a:lnTo>
                  <a:pt x="71665" y="22860"/>
                </a:lnTo>
                <a:lnTo>
                  <a:pt x="71240" y="25400"/>
                </a:lnTo>
                <a:lnTo>
                  <a:pt x="70021" y="31750"/>
                </a:lnTo>
                <a:lnTo>
                  <a:pt x="68445" y="39370"/>
                </a:lnTo>
                <a:lnTo>
                  <a:pt x="67813" y="43180"/>
                </a:lnTo>
                <a:lnTo>
                  <a:pt x="67537" y="44450"/>
                </a:lnTo>
                <a:lnTo>
                  <a:pt x="67307" y="46990"/>
                </a:lnTo>
                <a:lnTo>
                  <a:pt x="67111" y="48260"/>
                </a:lnTo>
                <a:lnTo>
                  <a:pt x="66950" y="49530"/>
                </a:lnTo>
                <a:lnTo>
                  <a:pt x="66950" y="55880"/>
                </a:lnTo>
                <a:lnTo>
                  <a:pt x="67065" y="57150"/>
                </a:lnTo>
                <a:lnTo>
                  <a:pt x="67617" y="60960"/>
                </a:lnTo>
                <a:lnTo>
                  <a:pt x="67859" y="63500"/>
                </a:lnTo>
                <a:lnTo>
                  <a:pt x="67261" y="66040"/>
                </a:lnTo>
                <a:lnTo>
                  <a:pt x="67065" y="67310"/>
                </a:lnTo>
                <a:lnTo>
                  <a:pt x="66950" y="71120"/>
                </a:lnTo>
                <a:lnTo>
                  <a:pt x="67031" y="72390"/>
                </a:lnTo>
                <a:lnTo>
                  <a:pt x="67226" y="73660"/>
                </a:lnTo>
                <a:lnTo>
                  <a:pt x="67502" y="74930"/>
                </a:lnTo>
                <a:lnTo>
                  <a:pt x="67859" y="77470"/>
                </a:lnTo>
                <a:lnTo>
                  <a:pt x="69434" y="87630"/>
                </a:lnTo>
                <a:lnTo>
                  <a:pt x="70101" y="92710"/>
                </a:lnTo>
                <a:lnTo>
                  <a:pt x="70331" y="95250"/>
                </a:lnTo>
                <a:lnTo>
                  <a:pt x="70446" y="104140"/>
                </a:lnTo>
                <a:lnTo>
                  <a:pt x="70170" y="105410"/>
                </a:lnTo>
                <a:lnTo>
                  <a:pt x="69975" y="106680"/>
                </a:lnTo>
                <a:lnTo>
                  <a:pt x="69745" y="106680"/>
                </a:lnTo>
                <a:lnTo>
                  <a:pt x="69469" y="107950"/>
                </a:lnTo>
                <a:lnTo>
                  <a:pt x="68606" y="109220"/>
                </a:lnTo>
                <a:lnTo>
                  <a:pt x="67617" y="110490"/>
                </a:lnTo>
                <a:lnTo>
                  <a:pt x="66720" y="111760"/>
                </a:lnTo>
                <a:lnTo>
                  <a:pt x="66318" y="113030"/>
                </a:lnTo>
                <a:lnTo>
                  <a:pt x="72183" y="113030"/>
                </a:lnTo>
                <a:lnTo>
                  <a:pt x="73045" y="114300"/>
                </a:lnTo>
                <a:lnTo>
                  <a:pt x="74816" y="114300"/>
                </a:lnTo>
                <a:lnTo>
                  <a:pt x="75449" y="115570"/>
                </a:lnTo>
                <a:lnTo>
                  <a:pt x="75759" y="113030"/>
                </a:lnTo>
                <a:lnTo>
                  <a:pt x="72608" y="83820"/>
                </a:lnTo>
                <a:lnTo>
                  <a:pt x="72217" y="81280"/>
                </a:lnTo>
                <a:lnTo>
                  <a:pt x="71907" y="78740"/>
                </a:lnTo>
                <a:lnTo>
                  <a:pt x="71631" y="76200"/>
                </a:lnTo>
                <a:lnTo>
                  <a:pt x="71665" y="69850"/>
                </a:lnTo>
                <a:lnTo>
                  <a:pt x="71987" y="67310"/>
                </a:lnTo>
                <a:lnTo>
                  <a:pt x="72183" y="66040"/>
                </a:lnTo>
                <a:lnTo>
                  <a:pt x="72183" y="63500"/>
                </a:lnTo>
                <a:lnTo>
                  <a:pt x="72459" y="63500"/>
                </a:lnTo>
                <a:lnTo>
                  <a:pt x="72539" y="62230"/>
                </a:lnTo>
                <a:lnTo>
                  <a:pt x="72735" y="62230"/>
                </a:lnTo>
                <a:lnTo>
                  <a:pt x="71826" y="59690"/>
                </a:lnTo>
                <a:lnTo>
                  <a:pt x="71631" y="58420"/>
                </a:lnTo>
                <a:lnTo>
                  <a:pt x="71516" y="57150"/>
                </a:lnTo>
                <a:lnTo>
                  <a:pt x="71631" y="53340"/>
                </a:lnTo>
                <a:lnTo>
                  <a:pt x="71746" y="52070"/>
                </a:lnTo>
                <a:lnTo>
                  <a:pt x="71907" y="50800"/>
                </a:lnTo>
                <a:lnTo>
                  <a:pt x="72102" y="49530"/>
                </a:lnTo>
                <a:lnTo>
                  <a:pt x="72574" y="48260"/>
                </a:lnTo>
                <a:lnTo>
                  <a:pt x="73080" y="45720"/>
                </a:lnTo>
                <a:lnTo>
                  <a:pt x="73597" y="44450"/>
                </a:lnTo>
                <a:lnTo>
                  <a:pt x="74069" y="41910"/>
                </a:lnTo>
                <a:lnTo>
                  <a:pt x="74425" y="40640"/>
                </a:lnTo>
                <a:lnTo>
                  <a:pt x="74736" y="39370"/>
                </a:lnTo>
                <a:lnTo>
                  <a:pt x="75483" y="34290"/>
                </a:lnTo>
                <a:lnTo>
                  <a:pt x="75989" y="30480"/>
                </a:lnTo>
                <a:lnTo>
                  <a:pt x="76265" y="29210"/>
                </a:lnTo>
                <a:lnTo>
                  <a:pt x="88340" y="29210"/>
                </a:lnTo>
                <a:lnTo>
                  <a:pt x="93101" y="27940"/>
                </a:lnTo>
                <a:lnTo>
                  <a:pt x="98874" y="27940"/>
                </a:lnTo>
                <a:lnTo>
                  <a:pt x="100138" y="26670"/>
                </a:lnTo>
                <a:lnTo>
                  <a:pt x="127220" y="26670"/>
                </a:lnTo>
                <a:lnTo>
                  <a:pt x="128635" y="25400"/>
                </a:lnTo>
                <a:lnTo>
                  <a:pt x="131349" y="25400"/>
                </a:lnTo>
                <a:lnTo>
                  <a:pt x="132292" y="24130"/>
                </a:lnTo>
                <a:lnTo>
                  <a:pt x="140042" y="24130"/>
                </a:lnTo>
                <a:lnTo>
                  <a:pt x="139214" y="22860"/>
                </a:lnTo>
                <a:lnTo>
                  <a:pt x="138858" y="21590"/>
                </a:lnTo>
                <a:lnTo>
                  <a:pt x="138547" y="21590"/>
                </a:lnTo>
                <a:lnTo>
                  <a:pt x="138030" y="20320"/>
                </a:lnTo>
                <a:lnTo>
                  <a:pt x="137604" y="20320"/>
                </a:lnTo>
                <a:lnTo>
                  <a:pt x="136190" y="19050"/>
                </a:lnTo>
                <a:lnTo>
                  <a:pt x="78036" y="19050"/>
                </a:lnTo>
                <a:lnTo>
                  <a:pt x="77841" y="17780"/>
                </a:lnTo>
                <a:lnTo>
                  <a:pt x="77450" y="17780"/>
                </a:lnTo>
                <a:lnTo>
                  <a:pt x="77059" y="16510"/>
                </a:lnTo>
                <a:lnTo>
                  <a:pt x="76265" y="15240"/>
                </a:lnTo>
                <a:lnTo>
                  <a:pt x="75955" y="15240"/>
                </a:lnTo>
                <a:lnTo>
                  <a:pt x="75598" y="13970"/>
                </a:lnTo>
                <a:lnTo>
                  <a:pt x="74816" y="13970"/>
                </a:lnTo>
                <a:lnTo>
                  <a:pt x="74345" y="12700"/>
                </a:lnTo>
                <a:close/>
              </a:path>
              <a:path w="207009" h="132079">
                <a:moveTo>
                  <a:pt x="18008" y="111759"/>
                </a:moveTo>
                <a:lnTo>
                  <a:pt x="1414" y="111759"/>
                </a:lnTo>
                <a:lnTo>
                  <a:pt x="2472" y="113029"/>
                </a:lnTo>
                <a:lnTo>
                  <a:pt x="3495" y="113029"/>
                </a:lnTo>
                <a:lnTo>
                  <a:pt x="3300" y="114299"/>
                </a:lnTo>
                <a:lnTo>
                  <a:pt x="16663" y="114299"/>
                </a:lnTo>
                <a:lnTo>
                  <a:pt x="17065" y="113029"/>
                </a:lnTo>
                <a:lnTo>
                  <a:pt x="18008" y="111759"/>
                </a:lnTo>
                <a:close/>
              </a:path>
              <a:path w="207009" h="132079">
                <a:moveTo>
                  <a:pt x="192688" y="41910"/>
                </a:moveTo>
                <a:lnTo>
                  <a:pt x="182304" y="41910"/>
                </a:lnTo>
                <a:lnTo>
                  <a:pt x="183051" y="43180"/>
                </a:lnTo>
                <a:lnTo>
                  <a:pt x="184707" y="43180"/>
                </a:lnTo>
                <a:lnTo>
                  <a:pt x="186708" y="44450"/>
                </a:lnTo>
                <a:lnTo>
                  <a:pt x="188122" y="44450"/>
                </a:lnTo>
                <a:lnTo>
                  <a:pt x="188237" y="45720"/>
                </a:lnTo>
                <a:lnTo>
                  <a:pt x="188479" y="45720"/>
                </a:lnTo>
                <a:lnTo>
                  <a:pt x="188594" y="46990"/>
                </a:lnTo>
                <a:lnTo>
                  <a:pt x="188904" y="48260"/>
                </a:lnTo>
                <a:lnTo>
                  <a:pt x="189456" y="52070"/>
                </a:lnTo>
                <a:lnTo>
                  <a:pt x="190641" y="58420"/>
                </a:lnTo>
                <a:lnTo>
                  <a:pt x="191273" y="60960"/>
                </a:lnTo>
                <a:lnTo>
                  <a:pt x="192331" y="66040"/>
                </a:lnTo>
                <a:lnTo>
                  <a:pt x="192722" y="67310"/>
                </a:lnTo>
                <a:lnTo>
                  <a:pt x="193585" y="69850"/>
                </a:lnTo>
                <a:lnTo>
                  <a:pt x="194056" y="71120"/>
                </a:lnTo>
                <a:lnTo>
                  <a:pt x="194608" y="72390"/>
                </a:lnTo>
                <a:lnTo>
                  <a:pt x="194689" y="74930"/>
                </a:lnTo>
                <a:lnTo>
                  <a:pt x="194850" y="77470"/>
                </a:lnTo>
                <a:lnTo>
                  <a:pt x="196540" y="81280"/>
                </a:lnTo>
                <a:lnTo>
                  <a:pt x="198035" y="86360"/>
                </a:lnTo>
                <a:lnTo>
                  <a:pt x="198507" y="87630"/>
                </a:lnTo>
                <a:lnTo>
                  <a:pt x="198932" y="88900"/>
                </a:lnTo>
                <a:lnTo>
                  <a:pt x="199323" y="91440"/>
                </a:lnTo>
                <a:lnTo>
                  <a:pt x="199645" y="92710"/>
                </a:lnTo>
                <a:lnTo>
                  <a:pt x="199921" y="93980"/>
                </a:lnTo>
                <a:lnTo>
                  <a:pt x="200151" y="96520"/>
                </a:lnTo>
                <a:lnTo>
                  <a:pt x="200116" y="99060"/>
                </a:lnTo>
                <a:lnTo>
                  <a:pt x="200036" y="100330"/>
                </a:lnTo>
                <a:lnTo>
                  <a:pt x="199404" y="100330"/>
                </a:lnTo>
                <a:lnTo>
                  <a:pt x="198978" y="101600"/>
                </a:lnTo>
                <a:lnTo>
                  <a:pt x="198656" y="101600"/>
                </a:lnTo>
                <a:lnTo>
                  <a:pt x="197794" y="102870"/>
                </a:lnTo>
                <a:lnTo>
                  <a:pt x="196966" y="105410"/>
                </a:lnTo>
                <a:lnTo>
                  <a:pt x="196149" y="106680"/>
                </a:lnTo>
                <a:lnTo>
                  <a:pt x="194574" y="109220"/>
                </a:lnTo>
                <a:lnTo>
                  <a:pt x="193826" y="110490"/>
                </a:lnTo>
                <a:lnTo>
                  <a:pt x="193113" y="113030"/>
                </a:lnTo>
                <a:lnTo>
                  <a:pt x="192412" y="114300"/>
                </a:lnTo>
                <a:lnTo>
                  <a:pt x="198662" y="114300"/>
                </a:lnTo>
                <a:lnTo>
                  <a:pt x="199174" y="113030"/>
                </a:lnTo>
                <a:lnTo>
                  <a:pt x="200818" y="109220"/>
                </a:lnTo>
                <a:lnTo>
                  <a:pt x="201761" y="107950"/>
                </a:lnTo>
                <a:lnTo>
                  <a:pt x="202393" y="107950"/>
                </a:lnTo>
                <a:lnTo>
                  <a:pt x="202750" y="106680"/>
                </a:lnTo>
                <a:lnTo>
                  <a:pt x="206878" y="106680"/>
                </a:lnTo>
                <a:lnTo>
                  <a:pt x="206798" y="102870"/>
                </a:lnTo>
                <a:lnTo>
                  <a:pt x="206717" y="101600"/>
                </a:lnTo>
                <a:lnTo>
                  <a:pt x="206602" y="100330"/>
                </a:lnTo>
                <a:lnTo>
                  <a:pt x="206292" y="97790"/>
                </a:lnTo>
                <a:lnTo>
                  <a:pt x="205694" y="95250"/>
                </a:lnTo>
                <a:lnTo>
                  <a:pt x="205188" y="93980"/>
                </a:lnTo>
                <a:lnTo>
                  <a:pt x="204636" y="91440"/>
                </a:lnTo>
                <a:lnTo>
                  <a:pt x="204049" y="90170"/>
                </a:lnTo>
                <a:lnTo>
                  <a:pt x="200898" y="80010"/>
                </a:lnTo>
                <a:lnTo>
                  <a:pt x="200312" y="78740"/>
                </a:lnTo>
                <a:lnTo>
                  <a:pt x="199760" y="76200"/>
                </a:lnTo>
                <a:lnTo>
                  <a:pt x="199174" y="74930"/>
                </a:lnTo>
                <a:lnTo>
                  <a:pt x="198070" y="71120"/>
                </a:lnTo>
                <a:lnTo>
                  <a:pt x="197564" y="68580"/>
                </a:lnTo>
                <a:lnTo>
                  <a:pt x="197092" y="66040"/>
                </a:lnTo>
                <a:lnTo>
                  <a:pt x="196575" y="63500"/>
                </a:lnTo>
                <a:lnTo>
                  <a:pt x="196149" y="62230"/>
                </a:lnTo>
                <a:lnTo>
                  <a:pt x="195666" y="59690"/>
                </a:lnTo>
                <a:lnTo>
                  <a:pt x="195241" y="57150"/>
                </a:lnTo>
                <a:lnTo>
                  <a:pt x="194056" y="50800"/>
                </a:lnTo>
                <a:lnTo>
                  <a:pt x="192998" y="44450"/>
                </a:lnTo>
                <a:lnTo>
                  <a:pt x="192688" y="41910"/>
                </a:lnTo>
                <a:close/>
              </a:path>
              <a:path w="207009" h="132079">
                <a:moveTo>
                  <a:pt x="103278" y="110490"/>
                </a:moveTo>
                <a:lnTo>
                  <a:pt x="90778" y="110490"/>
                </a:lnTo>
                <a:lnTo>
                  <a:pt x="90306" y="111760"/>
                </a:lnTo>
                <a:lnTo>
                  <a:pt x="89559" y="113030"/>
                </a:lnTo>
                <a:lnTo>
                  <a:pt x="98517" y="113030"/>
                </a:lnTo>
                <a:lnTo>
                  <a:pt x="99311" y="111760"/>
                </a:lnTo>
                <a:lnTo>
                  <a:pt x="102059" y="111760"/>
                </a:lnTo>
                <a:lnTo>
                  <a:pt x="103278" y="110490"/>
                </a:lnTo>
                <a:close/>
              </a:path>
              <a:path w="207009" h="132079">
                <a:moveTo>
                  <a:pt x="36327" y="64769"/>
                </a:moveTo>
                <a:lnTo>
                  <a:pt x="31957" y="64769"/>
                </a:lnTo>
                <a:lnTo>
                  <a:pt x="31957" y="66039"/>
                </a:lnTo>
                <a:lnTo>
                  <a:pt x="31405" y="68579"/>
                </a:lnTo>
                <a:lnTo>
                  <a:pt x="27633" y="83819"/>
                </a:lnTo>
                <a:lnTo>
                  <a:pt x="27242" y="85089"/>
                </a:lnTo>
                <a:lnTo>
                  <a:pt x="26299" y="87629"/>
                </a:lnTo>
                <a:lnTo>
                  <a:pt x="26069" y="88899"/>
                </a:lnTo>
                <a:lnTo>
                  <a:pt x="25862" y="88899"/>
                </a:lnTo>
                <a:lnTo>
                  <a:pt x="25552" y="91439"/>
                </a:lnTo>
                <a:lnTo>
                  <a:pt x="25356" y="92709"/>
                </a:lnTo>
                <a:lnTo>
                  <a:pt x="25000" y="93979"/>
                </a:lnTo>
                <a:lnTo>
                  <a:pt x="24850" y="93979"/>
                </a:lnTo>
                <a:lnTo>
                  <a:pt x="24413" y="95249"/>
                </a:lnTo>
                <a:lnTo>
                  <a:pt x="23309" y="95249"/>
                </a:lnTo>
                <a:lnTo>
                  <a:pt x="22838" y="96519"/>
                </a:lnTo>
                <a:lnTo>
                  <a:pt x="22136" y="97789"/>
                </a:lnTo>
                <a:lnTo>
                  <a:pt x="21699" y="97789"/>
                </a:lnTo>
                <a:lnTo>
                  <a:pt x="18870" y="101599"/>
                </a:lnTo>
                <a:lnTo>
                  <a:pt x="17962" y="101599"/>
                </a:lnTo>
                <a:lnTo>
                  <a:pt x="16237" y="104139"/>
                </a:lnTo>
                <a:lnTo>
                  <a:pt x="15409" y="105409"/>
                </a:lnTo>
                <a:lnTo>
                  <a:pt x="14662" y="106679"/>
                </a:lnTo>
                <a:lnTo>
                  <a:pt x="4680" y="106679"/>
                </a:lnTo>
                <a:lnTo>
                  <a:pt x="1966" y="109219"/>
                </a:lnTo>
                <a:lnTo>
                  <a:pt x="0" y="111759"/>
                </a:lnTo>
                <a:lnTo>
                  <a:pt x="18514" y="111759"/>
                </a:lnTo>
                <a:lnTo>
                  <a:pt x="18790" y="110489"/>
                </a:lnTo>
                <a:lnTo>
                  <a:pt x="19652" y="109219"/>
                </a:lnTo>
                <a:lnTo>
                  <a:pt x="20515" y="106679"/>
                </a:lnTo>
                <a:lnTo>
                  <a:pt x="20986" y="105409"/>
                </a:lnTo>
                <a:lnTo>
                  <a:pt x="21538" y="105409"/>
                </a:lnTo>
                <a:lnTo>
                  <a:pt x="22171" y="104139"/>
                </a:lnTo>
                <a:lnTo>
                  <a:pt x="32831" y="78739"/>
                </a:lnTo>
                <a:lnTo>
                  <a:pt x="33061" y="77469"/>
                </a:lnTo>
                <a:lnTo>
                  <a:pt x="33923" y="73659"/>
                </a:lnTo>
                <a:lnTo>
                  <a:pt x="34751" y="69849"/>
                </a:lnTo>
                <a:lnTo>
                  <a:pt x="35223" y="68579"/>
                </a:lnTo>
                <a:lnTo>
                  <a:pt x="35740" y="67309"/>
                </a:lnTo>
                <a:lnTo>
                  <a:pt x="36005" y="66039"/>
                </a:lnTo>
                <a:lnTo>
                  <a:pt x="36327" y="64769"/>
                </a:lnTo>
                <a:close/>
              </a:path>
              <a:path w="207009" h="132079">
                <a:moveTo>
                  <a:pt x="196264" y="97790"/>
                </a:moveTo>
                <a:lnTo>
                  <a:pt x="193470" y="97790"/>
                </a:lnTo>
                <a:lnTo>
                  <a:pt x="192492" y="99060"/>
                </a:lnTo>
                <a:lnTo>
                  <a:pt x="191894" y="100330"/>
                </a:lnTo>
                <a:lnTo>
                  <a:pt x="190917" y="101600"/>
                </a:lnTo>
                <a:lnTo>
                  <a:pt x="187145" y="109220"/>
                </a:lnTo>
                <a:lnTo>
                  <a:pt x="185926" y="111760"/>
                </a:lnTo>
                <a:lnTo>
                  <a:pt x="187685" y="111760"/>
                </a:lnTo>
                <a:lnTo>
                  <a:pt x="187846" y="110490"/>
                </a:lnTo>
                <a:lnTo>
                  <a:pt x="188122" y="110490"/>
                </a:lnTo>
                <a:lnTo>
                  <a:pt x="188904" y="109220"/>
                </a:lnTo>
                <a:lnTo>
                  <a:pt x="189376" y="107950"/>
                </a:lnTo>
                <a:lnTo>
                  <a:pt x="190330" y="106680"/>
                </a:lnTo>
                <a:lnTo>
                  <a:pt x="190802" y="106680"/>
                </a:lnTo>
                <a:lnTo>
                  <a:pt x="191469" y="105410"/>
                </a:lnTo>
                <a:lnTo>
                  <a:pt x="192055" y="102870"/>
                </a:lnTo>
                <a:lnTo>
                  <a:pt x="192366" y="102870"/>
                </a:lnTo>
                <a:lnTo>
                  <a:pt x="193079" y="101600"/>
                </a:lnTo>
                <a:lnTo>
                  <a:pt x="193504" y="100330"/>
                </a:lnTo>
                <a:lnTo>
                  <a:pt x="194183" y="100330"/>
                </a:lnTo>
                <a:lnTo>
                  <a:pt x="195517" y="99060"/>
                </a:lnTo>
                <a:lnTo>
                  <a:pt x="196264" y="97790"/>
                </a:lnTo>
                <a:close/>
              </a:path>
              <a:path w="207009" h="132079">
                <a:moveTo>
                  <a:pt x="100840" y="100330"/>
                </a:moveTo>
                <a:lnTo>
                  <a:pt x="96401" y="100330"/>
                </a:lnTo>
                <a:lnTo>
                  <a:pt x="95493" y="101600"/>
                </a:lnTo>
                <a:lnTo>
                  <a:pt x="91169" y="105410"/>
                </a:lnTo>
                <a:lnTo>
                  <a:pt x="89444" y="106680"/>
                </a:lnTo>
                <a:lnTo>
                  <a:pt x="87673" y="107950"/>
                </a:lnTo>
                <a:lnTo>
                  <a:pt x="88972" y="109220"/>
                </a:lnTo>
                <a:lnTo>
                  <a:pt x="90973" y="109220"/>
                </a:lnTo>
                <a:lnTo>
                  <a:pt x="91054" y="110490"/>
                </a:lnTo>
                <a:lnTo>
                  <a:pt x="104462" y="110490"/>
                </a:lnTo>
                <a:lnTo>
                  <a:pt x="105601" y="109220"/>
                </a:lnTo>
                <a:lnTo>
                  <a:pt x="107843" y="107950"/>
                </a:lnTo>
                <a:lnTo>
                  <a:pt x="110201" y="106680"/>
                </a:lnTo>
                <a:lnTo>
                  <a:pt x="112915" y="104140"/>
                </a:lnTo>
                <a:lnTo>
                  <a:pt x="119515" y="104140"/>
                </a:lnTo>
                <a:lnTo>
                  <a:pt x="121367" y="102870"/>
                </a:lnTo>
                <a:lnTo>
                  <a:pt x="101081" y="102870"/>
                </a:lnTo>
                <a:lnTo>
                  <a:pt x="100644" y="101600"/>
                </a:lnTo>
                <a:lnTo>
                  <a:pt x="100840" y="100330"/>
                </a:lnTo>
                <a:close/>
              </a:path>
              <a:path w="207009" h="132079">
                <a:moveTo>
                  <a:pt x="206878" y="106680"/>
                </a:moveTo>
                <a:lnTo>
                  <a:pt x="203382" y="106680"/>
                </a:lnTo>
                <a:lnTo>
                  <a:pt x="203923" y="107950"/>
                </a:lnTo>
                <a:lnTo>
                  <a:pt x="206798" y="107950"/>
                </a:lnTo>
                <a:lnTo>
                  <a:pt x="206878" y="106680"/>
                </a:lnTo>
                <a:close/>
              </a:path>
              <a:path w="207009" h="132079">
                <a:moveTo>
                  <a:pt x="18951" y="93979"/>
                </a:moveTo>
                <a:lnTo>
                  <a:pt x="16387" y="93979"/>
                </a:lnTo>
                <a:lnTo>
                  <a:pt x="14627" y="95249"/>
                </a:lnTo>
                <a:lnTo>
                  <a:pt x="10372" y="100329"/>
                </a:lnTo>
                <a:lnTo>
                  <a:pt x="8808" y="102869"/>
                </a:lnTo>
                <a:lnTo>
                  <a:pt x="6370" y="105409"/>
                </a:lnTo>
                <a:lnTo>
                  <a:pt x="5496" y="106679"/>
                </a:lnTo>
                <a:lnTo>
                  <a:pt x="12500" y="106679"/>
                </a:lnTo>
                <a:lnTo>
                  <a:pt x="11913" y="105409"/>
                </a:lnTo>
                <a:lnTo>
                  <a:pt x="9751" y="105409"/>
                </a:lnTo>
                <a:lnTo>
                  <a:pt x="9786" y="104139"/>
                </a:lnTo>
                <a:lnTo>
                  <a:pt x="10568" y="104139"/>
                </a:lnTo>
                <a:lnTo>
                  <a:pt x="11166" y="102869"/>
                </a:lnTo>
                <a:lnTo>
                  <a:pt x="12500" y="101599"/>
                </a:lnTo>
                <a:lnTo>
                  <a:pt x="16984" y="96519"/>
                </a:lnTo>
                <a:lnTo>
                  <a:pt x="18951" y="93979"/>
                </a:lnTo>
                <a:close/>
              </a:path>
              <a:path w="207009" h="132079">
                <a:moveTo>
                  <a:pt x="119515" y="104140"/>
                </a:moveTo>
                <a:lnTo>
                  <a:pt x="115629" y="104140"/>
                </a:lnTo>
                <a:lnTo>
                  <a:pt x="116020" y="105410"/>
                </a:lnTo>
                <a:lnTo>
                  <a:pt x="118848" y="105410"/>
                </a:lnTo>
                <a:lnTo>
                  <a:pt x="119515" y="104140"/>
                </a:lnTo>
                <a:close/>
              </a:path>
              <a:path w="207009" h="132079">
                <a:moveTo>
                  <a:pt x="150380" y="63500"/>
                </a:moveTo>
                <a:lnTo>
                  <a:pt x="144872" y="63500"/>
                </a:lnTo>
                <a:lnTo>
                  <a:pt x="143699" y="66040"/>
                </a:lnTo>
                <a:lnTo>
                  <a:pt x="142009" y="67310"/>
                </a:lnTo>
                <a:lnTo>
                  <a:pt x="140870" y="68580"/>
                </a:lnTo>
                <a:lnTo>
                  <a:pt x="139686" y="71120"/>
                </a:lnTo>
                <a:lnTo>
                  <a:pt x="137282" y="73660"/>
                </a:lnTo>
                <a:lnTo>
                  <a:pt x="135948" y="76200"/>
                </a:lnTo>
                <a:lnTo>
                  <a:pt x="134971" y="76200"/>
                </a:lnTo>
                <a:lnTo>
                  <a:pt x="131349" y="80010"/>
                </a:lnTo>
                <a:lnTo>
                  <a:pt x="130095" y="81280"/>
                </a:lnTo>
                <a:lnTo>
                  <a:pt x="128290" y="83820"/>
                </a:lnTo>
                <a:lnTo>
                  <a:pt x="127738" y="85090"/>
                </a:lnTo>
                <a:lnTo>
                  <a:pt x="126749" y="86360"/>
                </a:lnTo>
                <a:lnTo>
                  <a:pt x="126358" y="86360"/>
                </a:lnTo>
                <a:lnTo>
                  <a:pt x="125771" y="87630"/>
                </a:lnTo>
                <a:lnTo>
                  <a:pt x="125530" y="87630"/>
                </a:lnTo>
                <a:lnTo>
                  <a:pt x="124978" y="88900"/>
                </a:lnTo>
                <a:lnTo>
                  <a:pt x="124667" y="90170"/>
                </a:lnTo>
                <a:lnTo>
                  <a:pt x="124311" y="90170"/>
                </a:lnTo>
                <a:lnTo>
                  <a:pt x="123805" y="91440"/>
                </a:lnTo>
                <a:lnTo>
                  <a:pt x="123253" y="91440"/>
                </a:lnTo>
                <a:lnTo>
                  <a:pt x="122666" y="92710"/>
                </a:lnTo>
                <a:lnTo>
                  <a:pt x="120780" y="93980"/>
                </a:lnTo>
                <a:lnTo>
                  <a:pt x="120182" y="93980"/>
                </a:lnTo>
                <a:lnTo>
                  <a:pt x="119676" y="95250"/>
                </a:lnTo>
                <a:lnTo>
                  <a:pt x="119285" y="95250"/>
                </a:lnTo>
                <a:lnTo>
                  <a:pt x="118814" y="96520"/>
                </a:lnTo>
                <a:lnTo>
                  <a:pt x="118618" y="96520"/>
                </a:lnTo>
                <a:lnTo>
                  <a:pt x="118492" y="97790"/>
                </a:lnTo>
                <a:lnTo>
                  <a:pt x="116801" y="97790"/>
                </a:lnTo>
                <a:lnTo>
                  <a:pt x="115502" y="99060"/>
                </a:lnTo>
                <a:lnTo>
                  <a:pt x="112869" y="99060"/>
                </a:lnTo>
                <a:lnTo>
                  <a:pt x="110316" y="100330"/>
                </a:lnTo>
                <a:lnTo>
                  <a:pt x="107521" y="100330"/>
                </a:lnTo>
                <a:lnTo>
                  <a:pt x="106659" y="101600"/>
                </a:lnTo>
                <a:lnTo>
                  <a:pt x="105555" y="101600"/>
                </a:lnTo>
                <a:lnTo>
                  <a:pt x="104853" y="102870"/>
                </a:lnTo>
                <a:lnTo>
                  <a:pt x="121367" y="102870"/>
                </a:lnTo>
                <a:lnTo>
                  <a:pt x="122505" y="100330"/>
                </a:lnTo>
                <a:lnTo>
                  <a:pt x="124633" y="97790"/>
                </a:lnTo>
                <a:lnTo>
                  <a:pt x="126599" y="95250"/>
                </a:lnTo>
                <a:lnTo>
                  <a:pt x="131314" y="87630"/>
                </a:lnTo>
                <a:lnTo>
                  <a:pt x="132292" y="85090"/>
                </a:lnTo>
                <a:lnTo>
                  <a:pt x="133281" y="83820"/>
                </a:lnTo>
                <a:lnTo>
                  <a:pt x="134338" y="82550"/>
                </a:lnTo>
                <a:lnTo>
                  <a:pt x="135442" y="81280"/>
                </a:lnTo>
                <a:lnTo>
                  <a:pt x="136270" y="80010"/>
                </a:lnTo>
                <a:lnTo>
                  <a:pt x="137167" y="78740"/>
                </a:lnTo>
                <a:lnTo>
                  <a:pt x="139053" y="77470"/>
                </a:lnTo>
                <a:lnTo>
                  <a:pt x="140985" y="74930"/>
                </a:lnTo>
                <a:lnTo>
                  <a:pt x="142986" y="72390"/>
                </a:lnTo>
                <a:lnTo>
                  <a:pt x="143975" y="72390"/>
                </a:lnTo>
                <a:lnTo>
                  <a:pt x="146804" y="68580"/>
                </a:lnTo>
                <a:lnTo>
                  <a:pt x="148529" y="66040"/>
                </a:lnTo>
                <a:lnTo>
                  <a:pt x="149323" y="66040"/>
                </a:lnTo>
                <a:lnTo>
                  <a:pt x="150070" y="64770"/>
                </a:lnTo>
                <a:lnTo>
                  <a:pt x="150380" y="63500"/>
                </a:lnTo>
                <a:close/>
              </a:path>
              <a:path w="207009" h="132079">
                <a:moveTo>
                  <a:pt x="102967" y="99060"/>
                </a:moveTo>
                <a:lnTo>
                  <a:pt x="98253" y="99060"/>
                </a:lnTo>
                <a:lnTo>
                  <a:pt x="97298" y="100330"/>
                </a:lnTo>
                <a:lnTo>
                  <a:pt x="102335" y="100330"/>
                </a:lnTo>
                <a:lnTo>
                  <a:pt x="102967" y="99060"/>
                </a:lnTo>
                <a:close/>
              </a:path>
              <a:path w="207009" h="132079">
                <a:moveTo>
                  <a:pt x="109292" y="96520"/>
                </a:moveTo>
                <a:lnTo>
                  <a:pt x="102300" y="96520"/>
                </a:lnTo>
                <a:lnTo>
                  <a:pt x="100207" y="97790"/>
                </a:lnTo>
                <a:lnTo>
                  <a:pt x="99196" y="99060"/>
                </a:lnTo>
                <a:lnTo>
                  <a:pt x="103669" y="99060"/>
                </a:lnTo>
                <a:lnTo>
                  <a:pt x="106659" y="97790"/>
                </a:lnTo>
                <a:lnTo>
                  <a:pt x="108395" y="97790"/>
                </a:lnTo>
                <a:lnTo>
                  <a:pt x="109292" y="96520"/>
                </a:lnTo>
                <a:close/>
              </a:path>
              <a:path w="207009" h="132079">
                <a:moveTo>
                  <a:pt x="196575" y="96520"/>
                </a:moveTo>
                <a:lnTo>
                  <a:pt x="193976" y="96520"/>
                </a:lnTo>
                <a:lnTo>
                  <a:pt x="193665" y="97790"/>
                </a:lnTo>
                <a:lnTo>
                  <a:pt x="196575" y="97790"/>
                </a:lnTo>
                <a:lnTo>
                  <a:pt x="196575" y="96520"/>
                </a:lnTo>
                <a:close/>
              </a:path>
              <a:path w="207009" h="132079">
                <a:moveTo>
                  <a:pt x="113697" y="93980"/>
                </a:moveTo>
                <a:lnTo>
                  <a:pt x="108786" y="93980"/>
                </a:lnTo>
                <a:lnTo>
                  <a:pt x="107096" y="95250"/>
                </a:lnTo>
                <a:lnTo>
                  <a:pt x="104612" y="96520"/>
                </a:lnTo>
                <a:lnTo>
                  <a:pt x="110155" y="96520"/>
                </a:lnTo>
                <a:lnTo>
                  <a:pt x="113697" y="93980"/>
                </a:lnTo>
                <a:close/>
              </a:path>
              <a:path w="207009" h="132079">
                <a:moveTo>
                  <a:pt x="153876" y="33020"/>
                </a:moveTo>
                <a:lnTo>
                  <a:pt x="145194" y="33020"/>
                </a:lnTo>
                <a:lnTo>
                  <a:pt x="148380" y="35560"/>
                </a:lnTo>
                <a:lnTo>
                  <a:pt x="151484" y="36830"/>
                </a:lnTo>
                <a:lnTo>
                  <a:pt x="154543" y="39370"/>
                </a:lnTo>
                <a:lnTo>
                  <a:pt x="157694" y="41910"/>
                </a:lnTo>
                <a:lnTo>
                  <a:pt x="159224" y="43180"/>
                </a:lnTo>
                <a:lnTo>
                  <a:pt x="160880" y="44450"/>
                </a:lnTo>
                <a:lnTo>
                  <a:pt x="168228" y="48260"/>
                </a:lnTo>
                <a:lnTo>
                  <a:pt x="172046" y="50800"/>
                </a:lnTo>
                <a:lnTo>
                  <a:pt x="173886" y="52070"/>
                </a:lnTo>
                <a:lnTo>
                  <a:pt x="176519" y="53340"/>
                </a:lnTo>
                <a:lnTo>
                  <a:pt x="177393" y="54610"/>
                </a:lnTo>
                <a:lnTo>
                  <a:pt x="178957" y="55880"/>
                </a:lnTo>
                <a:lnTo>
                  <a:pt x="179705" y="55880"/>
                </a:lnTo>
                <a:lnTo>
                  <a:pt x="180418" y="57150"/>
                </a:lnTo>
                <a:lnTo>
                  <a:pt x="181717" y="58420"/>
                </a:lnTo>
                <a:lnTo>
                  <a:pt x="182304" y="59690"/>
                </a:lnTo>
                <a:lnTo>
                  <a:pt x="182821" y="59690"/>
                </a:lnTo>
                <a:lnTo>
                  <a:pt x="183293" y="60960"/>
                </a:lnTo>
                <a:lnTo>
                  <a:pt x="183718" y="60960"/>
                </a:lnTo>
                <a:lnTo>
                  <a:pt x="184304" y="62230"/>
                </a:lnTo>
                <a:lnTo>
                  <a:pt x="189537" y="78740"/>
                </a:lnTo>
                <a:lnTo>
                  <a:pt x="190250" y="81280"/>
                </a:lnTo>
                <a:lnTo>
                  <a:pt x="190675" y="82550"/>
                </a:lnTo>
                <a:lnTo>
                  <a:pt x="192688" y="88900"/>
                </a:lnTo>
                <a:lnTo>
                  <a:pt x="193355" y="91440"/>
                </a:lnTo>
                <a:lnTo>
                  <a:pt x="193631" y="91440"/>
                </a:lnTo>
                <a:lnTo>
                  <a:pt x="193826" y="92710"/>
                </a:lnTo>
                <a:lnTo>
                  <a:pt x="194102" y="95250"/>
                </a:lnTo>
                <a:lnTo>
                  <a:pt x="194102" y="96520"/>
                </a:lnTo>
                <a:lnTo>
                  <a:pt x="196770" y="96520"/>
                </a:lnTo>
                <a:lnTo>
                  <a:pt x="196770" y="95250"/>
                </a:lnTo>
                <a:lnTo>
                  <a:pt x="196299" y="93980"/>
                </a:lnTo>
                <a:lnTo>
                  <a:pt x="195666" y="91440"/>
                </a:lnTo>
                <a:lnTo>
                  <a:pt x="193504" y="85090"/>
                </a:lnTo>
                <a:lnTo>
                  <a:pt x="190526" y="73660"/>
                </a:lnTo>
                <a:lnTo>
                  <a:pt x="188559" y="67310"/>
                </a:lnTo>
                <a:lnTo>
                  <a:pt x="186984" y="63500"/>
                </a:lnTo>
                <a:lnTo>
                  <a:pt x="186673" y="62230"/>
                </a:lnTo>
                <a:lnTo>
                  <a:pt x="185960" y="59690"/>
                </a:lnTo>
                <a:lnTo>
                  <a:pt x="185408" y="58420"/>
                </a:lnTo>
                <a:lnTo>
                  <a:pt x="185017" y="57150"/>
                </a:lnTo>
                <a:lnTo>
                  <a:pt x="184465" y="57150"/>
                </a:lnTo>
                <a:lnTo>
                  <a:pt x="184074" y="55880"/>
                </a:lnTo>
                <a:lnTo>
                  <a:pt x="183212" y="54610"/>
                </a:lnTo>
                <a:lnTo>
                  <a:pt x="182775" y="54610"/>
                </a:lnTo>
                <a:lnTo>
                  <a:pt x="181361" y="53340"/>
                </a:lnTo>
                <a:lnTo>
                  <a:pt x="179314" y="52070"/>
                </a:lnTo>
                <a:lnTo>
                  <a:pt x="178290" y="52070"/>
                </a:lnTo>
                <a:lnTo>
                  <a:pt x="177232" y="50800"/>
                </a:lnTo>
                <a:lnTo>
                  <a:pt x="176600" y="50800"/>
                </a:lnTo>
                <a:lnTo>
                  <a:pt x="175979" y="49530"/>
                </a:lnTo>
                <a:lnTo>
                  <a:pt x="175703" y="49530"/>
                </a:lnTo>
                <a:lnTo>
                  <a:pt x="175070" y="48260"/>
                </a:lnTo>
                <a:lnTo>
                  <a:pt x="174794" y="48260"/>
                </a:lnTo>
                <a:lnTo>
                  <a:pt x="173575" y="46990"/>
                </a:lnTo>
                <a:lnTo>
                  <a:pt x="172402" y="46990"/>
                </a:lnTo>
                <a:lnTo>
                  <a:pt x="167365" y="43180"/>
                </a:lnTo>
                <a:lnTo>
                  <a:pt x="166066" y="43180"/>
                </a:lnTo>
                <a:lnTo>
                  <a:pt x="164732" y="41910"/>
                </a:lnTo>
                <a:lnTo>
                  <a:pt x="163272" y="40640"/>
                </a:lnTo>
                <a:lnTo>
                  <a:pt x="161823" y="40640"/>
                </a:lnTo>
                <a:lnTo>
                  <a:pt x="158994" y="38100"/>
                </a:lnTo>
                <a:lnTo>
                  <a:pt x="157648" y="36830"/>
                </a:lnTo>
                <a:lnTo>
                  <a:pt x="155061" y="34290"/>
                </a:lnTo>
                <a:lnTo>
                  <a:pt x="153876" y="33020"/>
                </a:lnTo>
                <a:close/>
              </a:path>
              <a:path w="207009" h="132079">
                <a:moveTo>
                  <a:pt x="19974" y="92709"/>
                </a:moveTo>
                <a:lnTo>
                  <a:pt x="17456" y="92709"/>
                </a:lnTo>
                <a:lnTo>
                  <a:pt x="16938" y="93979"/>
                </a:lnTo>
                <a:lnTo>
                  <a:pt x="19503" y="93979"/>
                </a:lnTo>
                <a:lnTo>
                  <a:pt x="19974" y="92709"/>
                </a:lnTo>
                <a:close/>
              </a:path>
              <a:path w="207009" h="132079">
                <a:moveTo>
                  <a:pt x="134338" y="67310"/>
                </a:moveTo>
                <a:lnTo>
                  <a:pt x="131073" y="67310"/>
                </a:lnTo>
                <a:lnTo>
                  <a:pt x="130992" y="68580"/>
                </a:lnTo>
                <a:lnTo>
                  <a:pt x="130797" y="68580"/>
                </a:lnTo>
                <a:lnTo>
                  <a:pt x="119205" y="85090"/>
                </a:lnTo>
                <a:lnTo>
                  <a:pt x="117514" y="87630"/>
                </a:lnTo>
                <a:lnTo>
                  <a:pt x="116250" y="90170"/>
                </a:lnTo>
                <a:lnTo>
                  <a:pt x="115583" y="90170"/>
                </a:lnTo>
                <a:lnTo>
                  <a:pt x="115192" y="91440"/>
                </a:lnTo>
                <a:lnTo>
                  <a:pt x="114801" y="91440"/>
                </a:lnTo>
                <a:lnTo>
                  <a:pt x="114168" y="92710"/>
                </a:lnTo>
                <a:lnTo>
                  <a:pt x="112006" y="92710"/>
                </a:lnTo>
                <a:lnTo>
                  <a:pt x="111224" y="93980"/>
                </a:lnTo>
                <a:lnTo>
                  <a:pt x="117595" y="93980"/>
                </a:lnTo>
                <a:lnTo>
                  <a:pt x="119239" y="91440"/>
                </a:lnTo>
                <a:lnTo>
                  <a:pt x="121873" y="87630"/>
                </a:lnTo>
                <a:lnTo>
                  <a:pt x="128290" y="78740"/>
                </a:lnTo>
                <a:lnTo>
                  <a:pt x="131268" y="73660"/>
                </a:lnTo>
                <a:lnTo>
                  <a:pt x="132533" y="71120"/>
                </a:lnTo>
                <a:lnTo>
                  <a:pt x="133591" y="69850"/>
                </a:lnTo>
                <a:lnTo>
                  <a:pt x="134338" y="67310"/>
                </a:lnTo>
                <a:close/>
              </a:path>
              <a:path w="207009" h="132079">
                <a:moveTo>
                  <a:pt x="27955" y="52069"/>
                </a:moveTo>
                <a:lnTo>
                  <a:pt x="26414" y="52069"/>
                </a:lnTo>
                <a:lnTo>
                  <a:pt x="26023" y="53339"/>
                </a:lnTo>
                <a:lnTo>
                  <a:pt x="25586" y="54609"/>
                </a:lnTo>
                <a:lnTo>
                  <a:pt x="25517" y="59689"/>
                </a:lnTo>
                <a:lnTo>
                  <a:pt x="25747" y="60959"/>
                </a:lnTo>
                <a:lnTo>
                  <a:pt x="25793" y="66039"/>
                </a:lnTo>
                <a:lnTo>
                  <a:pt x="24919" y="69849"/>
                </a:lnTo>
                <a:lnTo>
                  <a:pt x="24528" y="71119"/>
                </a:lnTo>
                <a:lnTo>
                  <a:pt x="24172" y="73659"/>
                </a:lnTo>
                <a:lnTo>
                  <a:pt x="23390" y="76199"/>
                </a:lnTo>
                <a:lnTo>
                  <a:pt x="22562" y="80009"/>
                </a:lnTo>
                <a:lnTo>
                  <a:pt x="22136" y="81279"/>
                </a:lnTo>
                <a:lnTo>
                  <a:pt x="21665" y="83819"/>
                </a:lnTo>
                <a:lnTo>
                  <a:pt x="21147" y="85089"/>
                </a:lnTo>
                <a:lnTo>
                  <a:pt x="20595" y="86359"/>
                </a:lnTo>
                <a:lnTo>
                  <a:pt x="20009" y="87629"/>
                </a:lnTo>
                <a:lnTo>
                  <a:pt x="19376" y="90169"/>
                </a:lnTo>
                <a:lnTo>
                  <a:pt x="18675" y="91439"/>
                </a:lnTo>
                <a:lnTo>
                  <a:pt x="17881" y="92709"/>
                </a:lnTo>
                <a:lnTo>
                  <a:pt x="20400" y="92709"/>
                </a:lnTo>
                <a:lnTo>
                  <a:pt x="20400" y="91439"/>
                </a:lnTo>
                <a:lnTo>
                  <a:pt x="20871" y="91439"/>
                </a:lnTo>
                <a:lnTo>
                  <a:pt x="20871" y="90169"/>
                </a:lnTo>
                <a:lnTo>
                  <a:pt x="21423" y="88899"/>
                </a:lnTo>
                <a:lnTo>
                  <a:pt x="21584" y="88899"/>
                </a:lnTo>
                <a:lnTo>
                  <a:pt x="21699" y="87629"/>
                </a:lnTo>
                <a:lnTo>
                  <a:pt x="22136" y="86359"/>
                </a:lnTo>
                <a:lnTo>
                  <a:pt x="22251" y="85089"/>
                </a:lnTo>
                <a:lnTo>
                  <a:pt x="22527" y="85089"/>
                </a:lnTo>
                <a:lnTo>
                  <a:pt x="22642" y="83819"/>
                </a:lnTo>
                <a:lnTo>
                  <a:pt x="22999" y="83819"/>
                </a:lnTo>
                <a:lnTo>
                  <a:pt x="22999" y="82549"/>
                </a:lnTo>
                <a:lnTo>
                  <a:pt x="22803" y="82549"/>
                </a:lnTo>
                <a:lnTo>
                  <a:pt x="24413" y="78739"/>
                </a:lnTo>
                <a:lnTo>
                  <a:pt x="25161" y="76199"/>
                </a:lnTo>
                <a:lnTo>
                  <a:pt x="26219" y="72389"/>
                </a:lnTo>
                <a:lnTo>
                  <a:pt x="26541" y="71119"/>
                </a:lnTo>
                <a:lnTo>
                  <a:pt x="27081" y="67309"/>
                </a:lnTo>
                <a:lnTo>
                  <a:pt x="27553" y="64769"/>
                </a:lnTo>
                <a:lnTo>
                  <a:pt x="27955" y="62229"/>
                </a:lnTo>
                <a:lnTo>
                  <a:pt x="28105" y="62229"/>
                </a:lnTo>
                <a:lnTo>
                  <a:pt x="28024" y="60959"/>
                </a:lnTo>
                <a:lnTo>
                  <a:pt x="28231" y="60959"/>
                </a:lnTo>
                <a:lnTo>
                  <a:pt x="27127" y="58419"/>
                </a:lnTo>
                <a:lnTo>
                  <a:pt x="27242" y="57149"/>
                </a:lnTo>
                <a:lnTo>
                  <a:pt x="27518" y="57149"/>
                </a:lnTo>
                <a:lnTo>
                  <a:pt x="27553" y="55879"/>
                </a:lnTo>
                <a:lnTo>
                  <a:pt x="27714" y="53339"/>
                </a:lnTo>
                <a:lnTo>
                  <a:pt x="27955" y="52069"/>
                </a:lnTo>
                <a:close/>
              </a:path>
              <a:path w="207009" h="132079">
                <a:moveTo>
                  <a:pt x="119354" y="29210"/>
                </a:moveTo>
                <a:lnTo>
                  <a:pt x="113697" y="29210"/>
                </a:lnTo>
                <a:lnTo>
                  <a:pt x="113750" y="31750"/>
                </a:lnTo>
                <a:lnTo>
                  <a:pt x="113858" y="34290"/>
                </a:lnTo>
                <a:lnTo>
                  <a:pt x="117514" y="48260"/>
                </a:lnTo>
                <a:lnTo>
                  <a:pt x="119090" y="52070"/>
                </a:lnTo>
                <a:lnTo>
                  <a:pt x="120263" y="53340"/>
                </a:lnTo>
                <a:lnTo>
                  <a:pt x="122735" y="55880"/>
                </a:lnTo>
                <a:lnTo>
                  <a:pt x="124035" y="58420"/>
                </a:lnTo>
                <a:lnTo>
                  <a:pt x="126599" y="60960"/>
                </a:lnTo>
                <a:lnTo>
                  <a:pt x="127818" y="62230"/>
                </a:lnTo>
                <a:lnTo>
                  <a:pt x="128209" y="63500"/>
                </a:lnTo>
                <a:lnTo>
                  <a:pt x="128600" y="63500"/>
                </a:lnTo>
                <a:lnTo>
                  <a:pt x="129302" y="64770"/>
                </a:lnTo>
                <a:lnTo>
                  <a:pt x="129704" y="66040"/>
                </a:lnTo>
                <a:lnTo>
                  <a:pt x="130325" y="67310"/>
                </a:lnTo>
                <a:lnTo>
                  <a:pt x="134810" y="67310"/>
                </a:lnTo>
                <a:lnTo>
                  <a:pt x="134890" y="66040"/>
                </a:lnTo>
                <a:lnTo>
                  <a:pt x="134453" y="64770"/>
                </a:lnTo>
                <a:lnTo>
                  <a:pt x="133556" y="64770"/>
                </a:lnTo>
                <a:lnTo>
                  <a:pt x="132016" y="62230"/>
                </a:lnTo>
                <a:lnTo>
                  <a:pt x="130682" y="60960"/>
                </a:lnTo>
                <a:lnTo>
                  <a:pt x="130256" y="60960"/>
                </a:lnTo>
                <a:lnTo>
                  <a:pt x="129106" y="59690"/>
                </a:lnTo>
                <a:lnTo>
                  <a:pt x="126944" y="55880"/>
                </a:lnTo>
                <a:lnTo>
                  <a:pt x="125921" y="54610"/>
                </a:lnTo>
                <a:lnTo>
                  <a:pt x="124943" y="53340"/>
                </a:lnTo>
                <a:lnTo>
                  <a:pt x="124035" y="52070"/>
                </a:lnTo>
                <a:lnTo>
                  <a:pt x="123218" y="49530"/>
                </a:lnTo>
                <a:lnTo>
                  <a:pt x="122425" y="48260"/>
                </a:lnTo>
                <a:lnTo>
                  <a:pt x="122068" y="46990"/>
                </a:lnTo>
                <a:lnTo>
                  <a:pt x="121125" y="44450"/>
                </a:lnTo>
                <a:lnTo>
                  <a:pt x="120849" y="44450"/>
                </a:lnTo>
                <a:lnTo>
                  <a:pt x="120619" y="43180"/>
                </a:lnTo>
                <a:lnTo>
                  <a:pt x="120033" y="40640"/>
                </a:lnTo>
                <a:lnTo>
                  <a:pt x="119791" y="38100"/>
                </a:lnTo>
                <a:lnTo>
                  <a:pt x="119711" y="36830"/>
                </a:lnTo>
                <a:lnTo>
                  <a:pt x="119676" y="31750"/>
                </a:lnTo>
                <a:lnTo>
                  <a:pt x="119354" y="29210"/>
                </a:lnTo>
                <a:close/>
              </a:path>
              <a:path w="207009" h="132079">
                <a:moveTo>
                  <a:pt x="41088" y="57149"/>
                </a:moveTo>
                <a:lnTo>
                  <a:pt x="35970" y="57149"/>
                </a:lnTo>
                <a:lnTo>
                  <a:pt x="35338" y="58419"/>
                </a:lnTo>
                <a:lnTo>
                  <a:pt x="32981" y="62229"/>
                </a:lnTo>
                <a:lnTo>
                  <a:pt x="32429" y="63499"/>
                </a:lnTo>
                <a:lnTo>
                  <a:pt x="32003" y="64769"/>
                </a:lnTo>
                <a:lnTo>
                  <a:pt x="36603" y="64769"/>
                </a:lnTo>
                <a:lnTo>
                  <a:pt x="36913" y="63499"/>
                </a:lnTo>
                <a:lnTo>
                  <a:pt x="37304" y="63499"/>
                </a:lnTo>
                <a:lnTo>
                  <a:pt x="38914" y="60959"/>
                </a:lnTo>
                <a:lnTo>
                  <a:pt x="39512" y="60959"/>
                </a:lnTo>
                <a:lnTo>
                  <a:pt x="40018" y="59689"/>
                </a:lnTo>
                <a:lnTo>
                  <a:pt x="40570" y="59689"/>
                </a:lnTo>
                <a:lnTo>
                  <a:pt x="40846" y="58419"/>
                </a:lnTo>
                <a:lnTo>
                  <a:pt x="41088" y="57149"/>
                </a:lnTo>
                <a:close/>
              </a:path>
              <a:path w="207009" h="132079">
                <a:moveTo>
                  <a:pt x="54098" y="35560"/>
                </a:moveTo>
                <a:lnTo>
                  <a:pt x="51541" y="35560"/>
                </a:lnTo>
                <a:lnTo>
                  <a:pt x="52599" y="36830"/>
                </a:lnTo>
                <a:lnTo>
                  <a:pt x="55152" y="43180"/>
                </a:lnTo>
                <a:lnTo>
                  <a:pt x="55635" y="45720"/>
                </a:lnTo>
                <a:lnTo>
                  <a:pt x="56497" y="48260"/>
                </a:lnTo>
                <a:lnTo>
                  <a:pt x="56888" y="49530"/>
                </a:lnTo>
                <a:lnTo>
                  <a:pt x="57521" y="52070"/>
                </a:lnTo>
                <a:lnTo>
                  <a:pt x="57751" y="53340"/>
                </a:lnTo>
                <a:lnTo>
                  <a:pt x="57946" y="54610"/>
                </a:lnTo>
                <a:lnTo>
                  <a:pt x="58061" y="57150"/>
                </a:lnTo>
                <a:lnTo>
                  <a:pt x="57716" y="59690"/>
                </a:lnTo>
                <a:lnTo>
                  <a:pt x="57475" y="60960"/>
                </a:lnTo>
                <a:lnTo>
                  <a:pt x="57521" y="63500"/>
                </a:lnTo>
                <a:lnTo>
                  <a:pt x="57831" y="63500"/>
                </a:lnTo>
                <a:lnTo>
                  <a:pt x="57992" y="64770"/>
                </a:lnTo>
                <a:lnTo>
                  <a:pt x="60499" y="64770"/>
                </a:lnTo>
                <a:lnTo>
                  <a:pt x="60235" y="63500"/>
                </a:lnTo>
                <a:lnTo>
                  <a:pt x="59913" y="60960"/>
                </a:lnTo>
                <a:lnTo>
                  <a:pt x="59556" y="57150"/>
                </a:lnTo>
                <a:lnTo>
                  <a:pt x="59487" y="55880"/>
                </a:lnTo>
                <a:lnTo>
                  <a:pt x="59131" y="52070"/>
                </a:lnTo>
                <a:lnTo>
                  <a:pt x="58809" y="49530"/>
                </a:lnTo>
                <a:lnTo>
                  <a:pt x="58268" y="46990"/>
                </a:lnTo>
                <a:lnTo>
                  <a:pt x="57831" y="45720"/>
                </a:lnTo>
                <a:lnTo>
                  <a:pt x="57440" y="44450"/>
                </a:lnTo>
                <a:lnTo>
                  <a:pt x="57003" y="43180"/>
                </a:lnTo>
                <a:lnTo>
                  <a:pt x="56060" y="40640"/>
                </a:lnTo>
                <a:lnTo>
                  <a:pt x="54098" y="35560"/>
                </a:lnTo>
                <a:close/>
              </a:path>
              <a:path w="207009" h="132079">
                <a:moveTo>
                  <a:pt x="150461" y="62230"/>
                </a:moveTo>
                <a:lnTo>
                  <a:pt x="145309" y="62230"/>
                </a:lnTo>
                <a:lnTo>
                  <a:pt x="145470" y="63500"/>
                </a:lnTo>
                <a:lnTo>
                  <a:pt x="150541" y="63500"/>
                </a:lnTo>
                <a:lnTo>
                  <a:pt x="150461" y="62230"/>
                </a:lnTo>
                <a:close/>
              </a:path>
              <a:path w="207009" h="132079">
                <a:moveTo>
                  <a:pt x="143619" y="40640"/>
                </a:moveTo>
                <a:lnTo>
                  <a:pt x="137880" y="40640"/>
                </a:lnTo>
                <a:lnTo>
                  <a:pt x="137995" y="45720"/>
                </a:lnTo>
                <a:lnTo>
                  <a:pt x="138306" y="48260"/>
                </a:lnTo>
                <a:lnTo>
                  <a:pt x="138501" y="48260"/>
                </a:lnTo>
                <a:lnTo>
                  <a:pt x="138743" y="49530"/>
                </a:lnTo>
                <a:lnTo>
                  <a:pt x="139019" y="50800"/>
                </a:lnTo>
                <a:lnTo>
                  <a:pt x="139329" y="52070"/>
                </a:lnTo>
                <a:lnTo>
                  <a:pt x="140042" y="53340"/>
                </a:lnTo>
                <a:lnTo>
                  <a:pt x="140433" y="54610"/>
                </a:lnTo>
                <a:lnTo>
                  <a:pt x="140870" y="55880"/>
                </a:lnTo>
                <a:lnTo>
                  <a:pt x="142285" y="58420"/>
                </a:lnTo>
                <a:lnTo>
                  <a:pt x="143308" y="59690"/>
                </a:lnTo>
                <a:lnTo>
                  <a:pt x="144366" y="60960"/>
                </a:lnTo>
                <a:lnTo>
                  <a:pt x="145114" y="62230"/>
                </a:lnTo>
                <a:lnTo>
                  <a:pt x="150185" y="62230"/>
                </a:lnTo>
                <a:lnTo>
                  <a:pt x="149829" y="60960"/>
                </a:lnTo>
                <a:lnTo>
                  <a:pt x="148886" y="59690"/>
                </a:lnTo>
                <a:lnTo>
                  <a:pt x="147747" y="58420"/>
                </a:lnTo>
                <a:lnTo>
                  <a:pt x="145505" y="54610"/>
                </a:lnTo>
                <a:lnTo>
                  <a:pt x="145033" y="54610"/>
                </a:lnTo>
                <a:lnTo>
                  <a:pt x="144320" y="52070"/>
                </a:lnTo>
                <a:lnTo>
                  <a:pt x="143929" y="52070"/>
                </a:lnTo>
                <a:lnTo>
                  <a:pt x="143734" y="50800"/>
                </a:lnTo>
                <a:lnTo>
                  <a:pt x="143308" y="48260"/>
                </a:lnTo>
                <a:lnTo>
                  <a:pt x="143308" y="43180"/>
                </a:lnTo>
                <a:lnTo>
                  <a:pt x="143619" y="40640"/>
                </a:lnTo>
                <a:close/>
              </a:path>
              <a:path w="207009" h="132079">
                <a:moveTo>
                  <a:pt x="48551" y="12700"/>
                </a:moveTo>
                <a:lnTo>
                  <a:pt x="47919" y="12700"/>
                </a:lnTo>
                <a:lnTo>
                  <a:pt x="47493" y="13970"/>
                </a:lnTo>
                <a:lnTo>
                  <a:pt x="46861" y="13970"/>
                </a:lnTo>
                <a:lnTo>
                  <a:pt x="45918" y="15240"/>
                </a:lnTo>
                <a:lnTo>
                  <a:pt x="35464" y="15240"/>
                </a:lnTo>
                <a:lnTo>
                  <a:pt x="35694" y="16510"/>
                </a:lnTo>
                <a:lnTo>
                  <a:pt x="36166" y="16510"/>
                </a:lnTo>
                <a:lnTo>
                  <a:pt x="36718" y="17780"/>
                </a:lnTo>
                <a:lnTo>
                  <a:pt x="37350" y="17780"/>
                </a:lnTo>
                <a:lnTo>
                  <a:pt x="38328" y="19050"/>
                </a:lnTo>
                <a:lnTo>
                  <a:pt x="39236" y="19050"/>
                </a:lnTo>
                <a:lnTo>
                  <a:pt x="39984" y="20320"/>
                </a:lnTo>
                <a:lnTo>
                  <a:pt x="41755" y="20320"/>
                </a:lnTo>
                <a:lnTo>
                  <a:pt x="41479" y="21590"/>
                </a:lnTo>
                <a:lnTo>
                  <a:pt x="44032" y="22860"/>
                </a:lnTo>
                <a:lnTo>
                  <a:pt x="45251" y="22860"/>
                </a:lnTo>
                <a:lnTo>
                  <a:pt x="46389" y="24130"/>
                </a:lnTo>
                <a:lnTo>
                  <a:pt x="46194" y="25400"/>
                </a:lnTo>
                <a:lnTo>
                  <a:pt x="41709" y="39370"/>
                </a:lnTo>
                <a:lnTo>
                  <a:pt x="39903" y="44449"/>
                </a:lnTo>
                <a:lnTo>
                  <a:pt x="39397" y="45719"/>
                </a:lnTo>
                <a:lnTo>
                  <a:pt x="38328" y="46989"/>
                </a:lnTo>
                <a:lnTo>
                  <a:pt x="37971" y="48259"/>
                </a:lnTo>
                <a:lnTo>
                  <a:pt x="37431" y="48259"/>
                </a:lnTo>
                <a:lnTo>
                  <a:pt x="37074" y="50799"/>
                </a:lnTo>
                <a:lnTo>
                  <a:pt x="36833" y="52069"/>
                </a:lnTo>
                <a:lnTo>
                  <a:pt x="36488" y="55879"/>
                </a:lnTo>
                <a:lnTo>
                  <a:pt x="36327" y="55879"/>
                </a:lnTo>
                <a:lnTo>
                  <a:pt x="36085" y="57149"/>
                </a:lnTo>
                <a:lnTo>
                  <a:pt x="41122" y="57149"/>
                </a:lnTo>
                <a:lnTo>
                  <a:pt x="41237" y="55879"/>
                </a:lnTo>
                <a:lnTo>
                  <a:pt x="41352" y="53339"/>
                </a:lnTo>
                <a:lnTo>
                  <a:pt x="41513" y="52069"/>
                </a:lnTo>
                <a:lnTo>
                  <a:pt x="42146" y="50799"/>
                </a:lnTo>
                <a:lnTo>
                  <a:pt x="42571" y="49529"/>
                </a:lnTo>
                <a:lnTo>
                  <a:pt x="43595" y="46990"/>
                </a:lnTo>
                <a:lnTo>
                  <a:pt x="44193" y="45720"/>
                </a:lnTo>
                <a:lnTo>
                  <a:pt x="45446" y="44450"/>
                </a:lnTo>
                <a:lnTo>
                  <a:pt x="46113" y="43180"/>
                </a:lnTo>
                <a:lnTo>
                  <a:pt x="47493" y="40640"/>
                </a:lnTo>
                <a:lnTo>
                  <a:pt x="48908" y="39370"/>
                </a:lnTo>
                <a:lnTo>
                  <a:pt x="50287" y="36830"/>
                </a:lnTo>
                <a:lnTo>
                  <a:pt x="51541" y="35560"/>
                </a:lnTo>
                <a:lnTo>
                  <a:pt x="54098" y="35560"/>
                </a:lnTo>
                <a:lnTo>
                  <a:pt x="53116" y="33020"/>
                </a:lnTo>
                <a:lnTo>
                  <a:pt x="52173" y="30480"/>
                </a:lnTo>
                <a:lnTo>
                  <a:pt x="51299" y="26670"/>
                </a:lnTo>
                <a:lnTo>
                  <a:pt x="49851" y="22860"/>
                </a:lnTo>
                <a:lnTo>
                  <a:pt x="49264" y="20320"/>
                </a:lnTo>
                <a:lnTo>
                  <a:pt x="48942" y="19050"/>
                </a:lnTo>
                <a:lnTo>
                  <a:pt x="48712" y="17780"/>
                </a:lnTo>
                <a:lnTo>
                  <a:pt x="48591" y="15240"/>
                </a:lnTo>
                <a:lnTo>
                  <a:pt x="48551" y="12700"/>
                </a:lnTo>
                <a:close/>
              </a:path>
              <a:path w="207009" h="132079">
                <a:moveTo>
                  <a:pt x="31336" y="0"/>
                </a:moveTo>
                <a:lnTo>
                  <a:pt x="28461" y="0"/>
                </a:lnTo>
                <a:lnTo>
                  <a:pt x="28703" y="2539"/>
                </a:lnTo>
                <a:lnTo>
                  <a:pt x="29013" y="5079"/>
                </a:lnTo>
                <a:lnTo>
                  <a:pt x="29485" y="7619"/>
                </a:lnTo>
                <a:lnTo>
                  <a:pt x="30589" y="11429"/>
                </a:lnTo>
                <a:lnTo>
                  <a:pt x="30784" y="12699"/>
                </a:lnTo>
                <a:lnTo>
                  <a:pt x="30870" y="17779"/>
                </a:lnTo>
                <a:lnTo>
                  <a:pt x="30543" y="21589"/>
                </a:lnTo>
                <a:lnTo>
                  <a:pt x="30347" y="22859"/>
                </a:lnTo>
                <a:lnTo>
                  <a:pt x="30117" y="25399"/>
                </a:lnTo>
                <a:lnTo>
                  <a:pt x="30054" y="26669"/>
                </a:lnTo>
                <a:lnTo>
                  <a:pt x="29958" y="30479"/>
                </a:lnTo>
                <a:lnTo>
                  <a:pt x="29835" y="38099"/>
                </a:lnTo>
                <a:lnTo>
                  <a:pt x="29715" y="40639"/>
                </a:lnTo>
                <a:lnTo>
                  <a:pt x="29289" y="45719"/>
                </a:lnTo>
                <a:lnTo>
                  <a:pt x="29048" y="46989"/>
                </a:lnTo>
                <a:lnTo>
                  <a:pt x="28772" y="48259"/>
                </a:lnTo>
                <a:lnTo>
                  <a:pt x="28346" y="49529"/>
                </a:lnTo>
                <a:lnTo>
                  <a:pt x="27760" y="50799"/>
                </a:lnTo>
                <a:lnTo>
                  <a:pt x="26805" y="52069"/>
                </a:lnTo>
                <a:lnTo>
                  <a:pt x="28266" y="52069"/>
                </a:lnTo>
                <a:lnTo>
                  <a:pt x="28576" y="50799"/>
                </a:lnTo>
                <a:lnTo>
                  <a:pt x="28898" y="50799"/>
                </a:lnTo>
                <a:lnTo>
                  <a:pt x="29128" y="49529"/>
                </a:lnTo>
                <a:lnTo>
                  <a:pt x="29324" y="49529"/>
                </a:lnTo>
                <a:lnTo>
                  <a:pt x="30152" y="43179"/>
                </a:lnTo>
                <a:lnTo>
                  <a:pt x="30704" y="33019"/>
                </a:lnTo>
                <a:lnTo>
                  <a:pt x="31246" y="25399"/>
                </a:lnTo>
                <a:lnTo>
                  <a:pt x="31371" y="22859"/>
                </a:lnTo>
                <a:lnTo>
                  <a:pt x="31532" y="21589"/>
                </a:lnTo>
                <a:lnTo>
                  <a:pt x="31727" y="19049"/>
                </a:lnTo>
                <a:lnTo>
                  <a:pt x="32279" y="17779"/>
                </a:lnTo>
                <a:lnTo>
                  <a:pt x="33532" y="15240"/>
                </a:lnTo>
                <a:lnTo>
                  <a:pt x="34050" y="15240"/>
                </a:lnTo>
                <a:lnTo>
                  <a:pt x="34199" y="13970"/>
                </a:lnTo>
                <a:lnTo>
                  <a:pt x="34199" y="12700"/>
                </a:lnTo>
                <a:lnTo>
                  <a:pt x="34050" y="11430"/>
                </a:lnTo>
                <a:lnTo>
                  <a:pt x="33532" y="8890"/>
                </a:lnTo>
                <a:lnTo>
                  <a:pt x="32199" y="5080"/>
                </a:lnTo>
                <a:lnTo>
                  <a:pt x="32003" y="3810"/>
                </a:lnTo>
                <a:lnTo>
                  <a:pt x="31532" y="1270"/>
                </a:lnTo>
                <a:lnTo>
                  <a:pt x="31336" y="0"/>
                </a:lnTo>
                <a:close/>
              </a:path>
              <a:path w="207009" h="132079">
                <a:moveTo>
                  <a:pt x="184155" y="38100"/>
                </a:moveTo>
                <a:lnTo>
                  <a:pt x="176324" y="38100"/>
                </a:lnTo>
                <a:lnTo>
                  <a:pt x="177347" y="39370"/>
                </a:lnTo>
                <a:lnTo>
                  <a:pt x="179475" y="40640"/>
                </a:lnTo>
                <a:lnTo>
                  <a:pt x="180498" y="41910"/>
                </a:lnTo>
                <a:lnTo>
                  <a:pt x="189778" y="41910"/>
                </a:lnTo>
                <a:lnTo>
                  <a:pt x="186903" y="40640"/>
                </a:lnTo>
                <a:lnTo>
                  <a:pt x="184155" y="38100"/>
                </a:lnTo>
                <a:close/>
              </a:path>
              <a:path w="207009" h="132079">
                <a:moveTo>
                  <a:pt x="147667" y="29210"/>
                </a:moveTo>
                <a:lnTo>
                  <a:pt x="139456" y="29210"/>
                </a:lnTo>
                <a:lnTo>
                  <a:pt x="139329" y="30480"/>
                </a:lnTo>
                <a:lnTo>
                  <a:pt x="138628" y="34290"/>
                </a:lnTo>
                <a:lnTo>
                  <a:pt x="138352" y="35560"/>
                </a:lnTo>
                <a:lnTo>
                  <a:pt x="137995" y="39370"/>
                </a:lnTo>
                <a:lnTo>
                  <a:pt x="137915" y="40640"/>
                </a:lnTo>
                <a:lnTo>
                  <a:pt x="143814" y="40640"/>
                </a:lnTo>
                <a:lnTo>
                  <a:pt x="144757" y="35560"/>
                </a:lnTo>
                <a:lnTo>
                  <a:pt x="145194" y="33020"/>
                </a:lnTo>
                <a:lnTo>
                  <a:pt x="153129" y="33020"/>
                </a:lnTo>
                <a:lnTo>
                  <a:pt x="151634" y="31750"/>
                </a:lnTo>
                <a:lnTo>
                  <a:pt x="150104" y="31750"/>
                </a:lnTo>
                <a:lnTo>
                  <a:pt x="148610" y="30480"/>
                </a:lnTo>
                <a:lnTo>
                  <a:pt x="147782" y="30480"/>
                </a:lnTo>
                <a:lnTo>
                  <a:pt x="147667" y="29210"/>
                </a:lnTo>
                <a:close/>
              </a:path>
              <a:path w="207009" h="132079">
                <a:moveTo>
                  <a:pt x="172908" y="22860"/>
                </a:moveTo>
                <a:lnTo>
                  <a:pt x="166377" y="22860"/>
                </a:lnTo>
                <a:lnTo>
                  <a:pt x="166503" y="24130"/>
                </a:lnTo>
                <a:lnTo>
                  <a:pt x="167170" y="24130"/>
                </a:lnTo>
                <a:lnTo>
                  <a:pt x="167365" y="25400"/>
                </a:lnTo>
                <a:lnTo>
                  <a:pt x="167365" y="26670"/>
                </a:lnTo>
                <a:lnTo>
                  <a:pt x="167676" y="27940"/>
                </a:lnTo>
                <a:lnTo>
                  <a:pt x="168228" y="29210"/>
                </a:lnTo>
                <a:lnTo>
                  <a:pt x="168538" y="29210"/>
                </a:lnTo>
                <a:lnTo>
                  <a:pt x="169918" y="31750"/>
                </a:lnTo>
                <a:lnTo>
                  <a:pt x="171528" y="34290"/>
                </a:lnTo>
                <a:lnTo>
                  <a:pt x="172437" y="34290"/>
                </a:lnTo>
                <a:lnTo>
                  <a:pt x="174323" y="36830"/>
                </a:lnTo>
                <a:lnTo>
                  <a:pt x="175312" y="38100"/>
                </a:lnTo>
                <a:lnTo>
                  <a:pt x="182821" y="38100"/>
                </a:lnTo>
                <a:lnTo>
                  <a:pt x="180924" y="36830"/>
                </a:lnTo>
                <a:lnTo>
                  <a:pt x="179751" y="35560"/>
                </a:lnTo>
                <a:lnTo>
                  <a:pt x="178060" y="34290"/>
                </a:lnTo>
                <a:lnTo>
                  <a:pt x="177543" y="33020"/>
                </a:lnTo>
                <a:lnTo>
                  <a:pt x="176128" y="31750"/>
                </a:lnTo>
                <a:lnTo>
                  <a:pt x="175703" y="30480"/>
                </a:lnTo>
                <a:lnTo>
                  <a:pt x="174909" y="29210"/>
                </a:lnTo>
                <a:lnTo>
                  <a:pt x="174599" y="27940"/>
                </a:lnTo>
                <a:lnTo>
                  <a:pt x="174242" y="27940"/>
                </a:lnTo>
                <a:lnTo>
                  <a:pt x="173656" y="26670"/>
                </a:lnTo>
                <a:lnTo>
                  <a:pt x="173380" y="25400"/>
                </a:lnTo>
                <a:lnTo>
                  <a:pt x="172908" y="22860"/>
                </a:lnTo>
                <a:close/>
              </a:path>
              <a:path w="207009" h="132079">
                <a:moveTo>
                  <a:pt x="120619" y="26670"/>
                </a:moveTo>
                <a:lnTo>
                  <a:pt x="100138" y="26670"/>
                </a:lnTo>
                <a:lnTo>
                  <a:pt x="98368" y="31750"/>
                </a:lnTo>
                <a:lnTo>
                  <a:pt x="97896" y="33020"/>
                </a:lnTo>
                <a:lnTo>
                  <a:pt x="96597" y="35560"/>
                </a:lnTo>
                <a:lnTo>
                  <a:pt x="98759" y="34290"/>
                </a:lnTo>
                <a:lnTo>
                  <a:pt x="100840" y="34290"/>
                </a:lnTo>
                <a:lnTo>
                  <a:pt x="109258" y="30480"/>
                </a:lnTo>
                <a:lnTo>
                  <a:pt x="111454" y="30480"/>
                </a:lnTo>
                <a:lnTo>
                  <a:pt x="113697" y="29210"/>
                </a:lnTo>
                <a:lnTo>
                  <a:pt x="119354" y="29210"/>
                </a:lnTo>
                <a:lnTo>
                  <a:pt x="119435" y="27940"/>
                </a:lnTo>
                <a:lnTo>
                  <a:pt x="119952" y="27940"/>
                </a:lnTo>
                <a:lnTo>
                  <a:pt x="120619" y="26670"/>
                </a:lnTo>
                <a:close/>
              </a:path>
              <a:path w="207009" h="132079">
                <a:moveTo>
                  <a:pt x="147195" y="27940"/>
                </a:moveTo>
                <a:lnTo>
                  <a:pt x="139410" y="27940"/>
                </a:lnTo>
                <a:lnTo>
                  <a:pt x="139490" y="29210"/>
                </a:lnTo>
                <a:lnTo>
                  <a:pt x="147310" y="29210"/>
                </a:lnTo>
                <a:lnTo>
                  <a:pt x="147195" y="27940"/>
                </a:lnTo>
                <a:close/>
              </a:path>
              <a:path w="207009" h="132079">
                <a:moveTo>
                  <a:pt x="143573" y="25400"/>
                </a:moveTo>
                <a:lnTo>
                  <a:pt x="136891" y="25400"/>
                </a:lnTo>
                <a:lnTo>
                  <a:pt x="137443" y="26670"/>
                </a:lnTo>
                <a:lnTo>
                  <a:pt x="138432" y="26670"/>
                </a:lnTo>
                <a:lnTo>
                  <a:pt x="139214" y="27940"/>
                </a:lnTo>
                <a:lnTo>
                  <a:pt x="146252" y="27940"/>
                </a:lnTo>
                <a:lnTo>
                  <a:pt x="145390" y="26670"/>
                </a:lnTo>
                <a:lnTo>
                  <a:pt x="143573" y="25400"/>
                </a:lnTo>
                <a:close/>
              </a:path>
              <a:path w="207009" h="132079">
                <a:moveTo>
                  <a:pt x="140905" y="24130"/>
                </a:moveTo>
                <a:lnTo>
                  <a:pt x="135592" y="24130"/>
                </a:lnTo>
                <a:lnTo>
                  <a:pt x="135948" y="25400"/>
                </a:lnTo>
                <a:lnTo>
                  <a:pt x="142676" y="25400"/>
                </a:lnTo>
                <a:lnTo>
                  <a:pt x="140905" y="24130"/>
                </a:lnTo>
                <a:close/>
              </a:path>
              <a:path w="207009" h="132079">
                <a:moveTo>
                  <a:pt x="172402" y="20320"/>
                </a:moveTo>
                <a:lnTo>
                  <a:pt x="165756" y="20320"/>
                </a:lnTo>
                <a:lnTo>
                  <a:pt x="165790" y="21590"/>
                </a:lnTo>
                <a:lnTo>
                  <a:pt x="166181" y="22860"/>
                </a:lnTo>
                <a:lnTo>
                  <a:pt x="172713" y="22860"/>
                </a:lnTo>
                <a:lnTo>
                  <a:pt x="172402" y="20320"/>
                </a:lnTo>
                <a:close/>
              </a:path>
              <a:path w="207009" h="132079">
                <a:moveTo>
                  <a:pt x="172322" y="0"/>
                </a:moveTo>
                <a:lnTo>
                  <a:pt x="163398" y="0"/>
                </a:lnTo>
                <a:lnTo>
                  <a:pt x="163709" y="5080"/>
                </a:lnTo>
                <a:lnTo>
                  <a:pt x="163904" y="6350"/>
                </a:lnTo>
                <a:lnTo>
                  <a:pt x="164065" y="7620"/>
                </a:lnTo>
                <a:lnTo>
                  <a:pt x="164295" y="10160"/>
                </a:lnTo>
                <a:lnTo>
                  <a:pt x="164491" y="11430"/>
                </a:lnTo>
                <a:lnTo>
                  <a:pt x="164732" y="12700"/>
                </a:lnTo>
                <a:lnTo>
                  <a:pt x="164767" y="15240"/>
                </a:lnTo>
                <a:lnTo>
                  <a:pt x="165008" y="15240"/>
                </a:lnTo>
                <a:lnTo>
                  <a:pt x="165008" y="17780"/>
                </a:lnTo>
                <a:lnTo>
                  <a:pt x="165319" y="17780"/>
                </a:lnTo>
                <a:lnTo>
                  <a:pt x="165089" y="19050"/>
                </a:lnTo>
                <a:lnTo>
                  <a:pt x="165560" y="19050"/>
                </a:lnTo>
                <a:lnTo>
                  <a:pt x="165675" y="20320"/>
                </a:lnTo>
                <a:lnTo>
                  <a:pt x="172276" y="20320"/>
                </a:lnTo>
                <a:lnTo>
                  <a:pt x="172069" y="17780"/>
                </a:lnTo>
                <a:lnTo>
                  <a:pt x="171942" y="15240"/>
                </a:lnTo>
                <a:lnTo>
                  <a:pt x="172048" y="7620"/>
                </a:lnTo>
                <a:lnTo>
                  <a:pt x="172282" y="2540"/>
                </a:lnTo>
                <a:lnTo>
                  <a:pt x="172322" y="0"/>
                </a:lnTo>
                <a:close/>
              </a:path>
              <a:path w="207009" h="132079">
                <a:moveTo>
                  <a:pt x="121838" y="2540"/>
                </a:moveTo>
                <a:lnTo>
                  <a:pt x="121045" y="2540"/>
                </a:lnTo>
                <a:lnTo>
                  <a:pt x="121171" y="8890"/>
                </a:lnTo>
                <a:lnTo>
                  <a:pt x="120976" y="10160"/>
                </a:lnTo>
                <a:lnTo>
                  <a:pt x="120504" y="10160"/>
                </a:lnTo>
                <a:lnTo>
                  <a:pt x="120182" y="11430"/>
                </a:lnTo>
                <a:lnTo>
                  <a:pt x="118814" y="11430"/>
                </a:lnTo>
                <a:lnTo>
                  <a:pt x="117825" y="12700"/>
                </a:lnTo>
                <a:lnTo>
                  <a:pt x="115502" y="12700"/>
                </a:lnTo>
                <a:lnTo>
                  <a:pt x="112834" y="13970"/>
                </a:lnTo>
                <a:lnTo>
                  <a:pt x="107648" y="15240"/>
                </a:lnTo>
                <a:lnTo>
                  <a:pt x="104497" y="16510"/>
                </a:lnTo>
                <a:lnTo>
                  <a:pt x="103002" y="16510"/>
                </a:lnTo>
                <a:lnTo>
                  <a:pt x="101507" y="17780"/>
                </a:lnTo>
                <a:lnTo>
                  <a:pt x="91330" y="17780"/>
                </a:lnTo>
                <a:lnTo>
                  <a:pt x="87006" y="19050"/>
                </a:lnTo>
                <a:lnTo>
                  <a:pt x="136190" y="19050"/>
                </a:lnTo>
                <a:lnTo>
                  <a:pt x="133361" y="16510"/>
                </a:lnTo>
                <a:lnTo>
                  <a:pt x="131349" y="13970"/>
                </a:lnTo>
                <a:lnTo>
                  <a:pt x="129382" y="12700"/>
                </a:lnTo>
                <a:lnTo>
                  <a:pt x="121838" y="2540"/>
                </a:lnTo>
                <a:close/>
              </a:path>
              <a:path w="207009" h="132079">
                <a:moveTo>
                  <a:pt x="42180" y="13970"/>
                </a:moveTo>
                <a:lnTo>
                  <a:pt x="38650" y="13970"/>
                </a:lnTo>
                <a:lnTo>
                  <a:pt x="38178" y="15240"/>
                </a:lnTo>
                <a:lnTo>
                  <a:pt x="43043" y="15240"/>
                </a:lnTo>
                <a:lnTo>
                  <a:pt x="42180" y="1397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11910" y="267353"/>
            <a:ext cx="172720" cy="132080"/>
          </a:xfrm>
          <a:custGeom>
            <a:avLst/>
            <a:gdLst/>
            <a:ahLst/>
            <a:cxnLst/>
            <a:rect l="l" t="t" r="r" b="b"/>
            <a:pathLst>
              <a:path w="172720" h="132079">
                <a:moveTo>
                  <a:pt x="29910" y="62229"/>
                </a:moveTo>
                <a:lnTo>
                  <a:pt x="26932" y="62229"/>
                </a:lnTo>
                <a:lnTo>
                  <a:pt x="27277" y="64769"/>
                </a:lnTo>
                <a:lnTo>
                  <a:pt x="27875" y="71119"/>
                </a:lnTo>
                <a:lnTo>
                  <a:pt x="27949" y="72389"/>
                </a:lnTo>
                <a:lnTo>
                  <a:pt x="28070" y="77469"/>
                </a:lnTo>
                <a:lnTo>
                  <a:pt x="27748" y="82549"/>
                </a:lnTo>
                <a:lnTo>
                  <a:pt x="27553" y="83819"/>
                </a:lnTo>
                <a:lnTo>
                  <a:pt x="27277" y="85089"/>
                </a:lnTo>
                <a:lnTo>
                  <a:pt x="26932" y="87629"/>
                </a:lnTo>
                <a:lnTo>
                  <a:pt x="26690" y="87629"/>
                </a:lnTo>
                <a:lnTo>
                  <a:pt x="25989" y="90169"/>
                </a:lnTo>
                <a:lnTo>
                  <a:pt x="25552" y="90169"/>
                </a:lnTo>
                <a:lnTo>
                  <a:pt x="24609" y="92709"/>
                </a:lnTo>
                <a:lnTo>
                  <a:pt x="23585" y="93979"/>
                </a:lnTo>
                <a:lnTo>
                  <a:pt x="22642" y="96519"/>
                </a:lnTo>
                <a:lnTo>
                  <a:pt x="22205" y="97789"/>
                </a:lnTo>
                <a:lnTo>
                  <a:pt x="21814" y="97789"/>
                </a:lnTo>
                <a:lnTo>
                  <a:pt x="21504" y="99059"/>
                </a:lnTo>
                <a:lnTo>
                  <a:pt x="21228" y="100329"/>
                </a:lnTo>
                <a:lnTo>
                  <a:pt x="20986" y="101599"/>
                </a:lnTo>
                <a:lnTo>
                  <a:pt x="20983" y="105409"/>
                </a:lnTo>
                <a:lnTo>
                  <a:pt x="21113" y="107949"/>
                </a:lnTo>
                <a:lnTo>
                  <a:pt x="21262" y="109219"/>
                </a:lnTo>
                <a:lnTo>
                  <a:pt x="21458" y="110489"/>
                </a:lnTo>
                <a:lnTo>
                  <a:pt x="21699" y="111759"/>
                </a:lnTo>
                <a:lnTo>
                  <a:pt x="21895" y="114299"/>
                </a:lnTo>
                <a:lnTo>
                  <a:pt x="22056" y="115569"/>
                </a:lnTo>
                <a:lnTo>
                  <a:pt x="22382" y="121919"/>
                </a:lnTo>
                <a:lnTo>
                  <a:pt x="22481" y="124459"/>
                </a:lnTo>
                <a:lnTo>
                  <a:pt x="22577" y="128269"/>
                </a:lnTo>
                <a:lnTo>
                  <a:pt x="22677" y="130809"/>
                </a:lnTo>
                <a:lnTo>
                  <a:pt x="22838" y="132079"/>
                </a:lnTo>
                <a:lnTo>
                  <a:pt x="25586" y="132079"/>
                </a:lnTo>
                <a:lnTo>
                  <a:pt x="25310" y="130809"/>
                </a:lnTo>
                <a:lnTo>
                  <a:pt x="25241" y="129539"/>
                </a:lnTo>
                <a:lnTo>
                  <a:pt x="25000" y="126999"/>
                </a:lnTo>
                <a:lnTo>
                  <a:pt x="24689" y="124459"/>
                </a:lnTo>
                <a:lnTo>
                  <a:pt x="24494" y="121919"/>
                </a:lnTo>
                <a:lnTo>
                  <a:pt x="26023" y="121919"/>
                </a:lnTo>
                <a:lnTo>
                  <a:pt x="26380" y="120649"/>
                </a:lnTo>
                <a:lnTo>
                  <a:pt x="26023" y="119379"/>
                </a:lnTo>
                <a:lnTo>
                  <a:pt x="24609" y="111759"/>
                </a:lnTo>
                <a:lnTo>
                  <a:pt x="24298" y="109219"/>
                </a:lnTo>
                <a:lnTo>
                  <a:pt x="23942" y="107949"/>
                </a:lnTo>
                <a:lnTo>
                  <a:pt x="24218" y="105409"/>
                </a:lnTo>
                <a:lnTo>
                  <a:pt x="23551" y="102869"/>
                </a:lnTo>
                <a:lnTo>
                  <a:pt x="23390" y="101599"/>
                </a:lnTo>
                <a:lnTo>
                  <a:pt x="23390" y="100329"/>
                </a:lnTo>
                <a:lnTo>
                  <a:pt x="23585" y="100329"/>
                </a:lnTo>
                <a:lnTo>
                  <a:pt x="23746" y="99059"/>
                </a:lnTo>
                <a:lnTo>
                  <a:pt x="24367" y="97789"/>
                </a:lnTo>
                <a:lnTo>
                  <a:pt x="24839" y="96519"/>
                </a:lnTo>
                <a:lnTo>
                  <a:pt x="25862" y="95249"/>
                </a:lnTo>
                <a:lnTo>
                  <a:pt x="26299" y="93979"/>
                </a:lnTo>
                <a:lnTo>
                  <a:pt x="26656" y="93979"/>
                </a:lnTo>
                <a:lnTo>
                  <a:pt x="27990" y="90169"/>
                </a:lnTo>
                <a:lnTo>
                  <a:pt x="28542" y="87629"/>
                </a:lnTo>
                <a:lnTo>
                  <a:pt x="29013" y="86359"/>
                </a:lnTo>
                <a:lnTo>
                  <a:pt x="29404" y="83819"/>
                </a:lnTo>
                <a:lnTo>
                  <a:pt x="30117" y="80009"/>
                </a:lnTo>
                <a:lnTo>
                  <a:pt x="30247" y="77469"/>
                </a:lnTo>
                <a:lnTo>
                  <a:pt x="30163" y="67309"/>
                </a:lnTo>
                <a:lnTo>
                  <a:pt x="29910" y="62229"/>
                </a:lnTo>
                <a:close/>
              </a:path>
              <a:path w="172720" h="132079">
                <a:moveTo>
                  <a:pt x="159615" y="107950"/>
                </a:moveTo>
                <a:lnTo>
                  <a:pt x="143734" y="107950"/>
                </a:lnTo>
                <a:lnTo>
                  <a:pt x="145390" y="110490"/>
                </a:lnTo>
                <a:lnTo>
                  <a:pt x="147667" y="111760"/>
                </a:lnTo>
                <a:lnTo>
                  <a:pt x="148414" y="113030"/>
                </a:lnTo>
                <a:lnTo>
                  <a:pt x="149829" y="115570"/>
                </a:lnTo>
                <a:lnTo>
                  <a:pt x="150495" y="115570"/>
                </a:lnTo>
                <a:lnTo>
                  <a:pt x="151829" y="118110"/>
                </a:lnTo>
                <a:lnTo>
                  <a:pt x="157303" y="129540"/>
                </a:lnTo>
                <a:lnTo>
                  <a:pt x="157775" y="130810"/>
                </a:lnTo>
                <a:lnTo>
                  <a:pt x="157775" y="132080"/>
                </a:lnTo>
                <a:lnTo>
                  <a:pt x="166652" y="132080"/>
                </a:lnTo>
                <a:lnTo>
                  <a:pt x="166423" y="129540"/>
                </a:lnTo>
                <a:lnTo>
                  <a:pt x="166101" y="128270"/>
                </a:lnTo>
                <a:lnTo>
                  <a:pt x="165629" y="127000"/>
                </a:lnTo>
                <a:lnTo>
                  <a:pt x="168423" y="127000"/>
                </a:lnTo>
                <a:lnTo>
                  <a:pt x="170194" y="125730"/>
                </a:lnTo>
                <a:lnTo>
                  <a:pt x="172667" y="125730"/>
                </a:lnTo>
                <a:lnTo>
                  <a:pt x="171057" y="121920"/>
                </a:lnTo>
                <a:lnTo>
                  <a:pt x="169355" y="119380"/>
                </a:lnTo>
                <a:lnTo>
                  <a:pt x="161696" y="119380"/>
                </a:lnTo>
                <a:lnTo>
                  <a:pt x="161466" y="118110"/>
                </a:lnTo>
                <a:lnTo>
                  <a:pt x="160362" y="118110"/>
                </a:lnTo>
                <a:lnTo>
                  <a:pt x="159891" y="116840"/>
                </a:lnTo>
                <a:lnTo>
                  <a:pt x="159028" y="115570"/>
                </a:lnTo>
                <a:lnTo>
                  <a:pt x="158120" y="114300"/>
                </a:lnTo>
                <a:lnTo>
                  <a:pt x="156751" y="111760"/>
                </a:lnTo>
                <a:lnTo>
                  <a:pt x="156038" y="111760"/>
                </a:lnTo>
                <a:lnTo>
                  <a:pt x="155567" y="110490"/>
                </a:lnTo>
                <a:lnTo>
                  <a:pt x="163318" y="110490"/>
                </a:lnTo>
                <a:lnTo>
                  <a:pt x="162053" y="109220"/>
                </a:lnTo>
                <a:lnTo>
                  <a:pt x="160638" y="109220"/>
                </a:lnTo>
                <a:lnTo>
                  <a:pt x="159615" y="107950"/>
                </a:lnTo>
                <a:close/>
              </a:path>
              <a:path w="172720" h="132079">
                <a:moveTo>
                  <a:pt x="165089" y="111760"/>
                </a:moveTo>
                <a:lnTo>
                  <a:pt x="159063" y="111760"/>
                </a:lnTo>
                <a:lnTo>
                  <a:pt x="159534" y="113030"/>
                </a:lnTo>
                <a:lnTo>
                  <a:pt x="160408" y="113030"/>
                </a:lnTo>
                <a:lnTo>
                  <a:pt x="160799" y="114300"/>
                </a:lnTo>
                <a:lnTo>
                  <a:pt x="161190" y="114300"/>
                </a:lnTo>
                <a:lnTo>
                  <a:pt x="161547" y="115570"/>
                </a:lnTo>
                <a:lnTo>
                  <a:pt x="162248" y="115570"/>
                </a:lnTo>
                <a:lnTo>
                  <a:pt x="162915" y="118110"/>
                </a:lnTo>
                <a:lnTo>
                  <a:pt x="162605" y="118110"/>
                </a:lnTo>
                <a:lnTo>
                  <a:pt x="162133" y="119380"/>
                </a:lnTo>
                <a:lnTo>
                  <a:pt x="169355" y="119380"/>
                </a:lnTo>
                <a:lnTo>
                  <a:pt x="168504" y="118110"/>
                </a:lnTo>
                <a:lnTo>
                  <a:pt x="167561" y="115570"/>
                </a:lnTo>
                <a:lnTo>
                  <a:pt x="166618" y="114300"/>
                </a:lnTo>
                <a:lnTo>
                  <a:pt x="165629" y="113030"/>
                </a:lnTo>
                <a:lnTo>
                  <a:pt x="165089" y="111760"/>
                </a:lnTo>
                <a:close/>
              </a:path>
              <a:path w="172720" h="132079">
                <a:moveTo>
                  <a:pt x="163318" y="110490"/>
                </a:moveTo>
                <a:lnTo>
                  <a:pt x="156751" y="110490"/>
                </a:lnTo>
                <a:lnTo>
                  <a:pt x="157372" y="111760"/>
                </a:lnTo>
                <a:lnTo>
                  <a:pt x="164065" y="111760"/>
                </a:lnTo>
                <a:lnTo>
                  <a:pt x="163318" y="110490"/>
                </a:lnTo>
                <a:close/>
              </a:path>
              <a:path w="172720" h="132079">
                <a:moveTo>
                  <a:pt x="137719" y="97790"/>
                </a:moveTo>
                <a:lnTo>
                  <a:pt x="128991" y="97790"/>
                </a:lnTo>
                <a:lnTo>
                  <a:pt x="130843" y="99060"/>
                </a:lnTo>
                <a:lnTo>
                  <a:pt x="131705" y="100330"/>
                </a:lnTo>
                <a:lnTo>
                  <a:pt x="142906" y="107950"/>
                </a:lnTo>
                <a:lnTo>
                  <a:pt x="151760" y="107950"/>
                </a:lnTo>
                <a:lnTo>
                  <a:pt x="151358" y="106680"/>
                </a:lnTo>
                <a:lnTo>
                  <a:pt x="150610" y="106680"/>
                </a:lnTo>
                <a:lnTo>
                  <a:pt x="148368" y="104140"/>
                </a:lnTo>
                <a:lnTo>
                  <a:pt x="147632" y="104140"/>
                </a:lnTo>
                <a:lnTo>
                  <a:pt x="146885" y="102870"/>
                </a:lnTo>
                <a:lnTo>
                  <a:pt x="144757" y="101600"/>
                </a:lnTo>
                <a:lnTo>
                  <a:pt x="143619" y="101600"/>
                </a:lnTo>
                <a:lnTo>
                  <a:pt x="142480" y="100330"/>
                </a:lnTo>
                <a:lnTo>
                  <a:pt x="138938" y="99060"/>
                </a:lnTo>
                <a:lnTo>
                  <a:pt x="137719" y="97790"/>
                </a:lnTo>
                <a:close/>
              </a:path>
              <a:path w="172720" h="132079">
                <a:moveTo>
                  <a:pt x="100288" y="100330"/>
                </a:moveTo>
                <a:lnTo>
                  <a:pt x="90502" y="100330"/>
                </a:lnTo>
                <a:lnTo>
                  <a:pt x="93055" y="101600"/>
                </a:lnTo>
                <a:lnTo>
                  <a:pt x="98874" y="101600"/>
                </a:lnTo>
                <a:lnTo>
                  <a:pt x="100288" y="100330"/>
                </a:lnTo>
                <a:close/>
              </a:path>
              <a:path w="172720" h="132079">
                <a:moveTo>
                  <a:pt x="88179" y="97790"/>
                </a:moveTo>
                <a:lnTo>
                  <a:pt x="79451" y="97790"/>
                </a:lnTo>
                <a:lnTo>
                  <a:pt x="83429" y="99060"/>
                </a:lnTo>
                <a:lnTo>
                  <a:pt x="85430" y="100330"/>
                </a:lnTo>
                <a:lnTo>
                  <a:pt x="106969" y="100330"/>
                </a:lnTo>
                <a:lnTo>
                  <a:pt x="110868" y="99060"/>
                </a:lnTo>
                <a:lnTo>
                  <a:pt x="89720" y="99060"/>
                </a:lnTo>
                <a:lnTo>
                  <a:pt x="88179" y="97790"/>
                </a:lnTo>
                <a:close/>
              </a:path>
              <a:path w="172720" h="132079">
                <a:moveTo>
                  <a:pt x="114755" y="97790"/>
                </a:moveTo>
                <a:lnTo>
                  <a:pt x="107291" y="97790"/>
                </a:lnTo>
                <a:lnTo>
                  <a:pt x="103554" y="99060"/>
                </a:lnTo>
                <a:lnTo>
                  <a:pt x="113501" y="99060"/>
                </a:lnTo>
                <a:lnTo>
                  <a:pt x="114755" y="97790"/>
                </a:lnTo>
                <a:close/>
              </a:path>
              <a:path w="172720" h="132079">
                <a:moveTo>
                  <a:pt x="79221" y="95250"/>
                </a:moveTo>
                <a:lnTo>
                  <a:pt x="67537" y="95250"/>
                </a:lnTo>
                <a:lnTo>
                  <a:pt x="69584" y="96520"/>
                </a:lnTo>
                <a:lnTo>
                  <a:pt x="71550" y="96520"/>
                </a:lnTo>
                <a:lnTo>
                  <a:pt x="75518" y="97790"/>
                </a:lnTo>
                <a:lnTo>
                  <a:pt x="85120" y="97790"/>
                </a:lnTo>
                <a:lnTo>
                  <a:pt x="82130" y="96520"/>
                </a:lnTo>
                <a:lnTo>
                  <a:pt x="79221" y="95250"/>
                </a:lnTo>
                <a:close/>
              </a:path>
              <a:path w="172720" h="132079">
                <a:moveTo>
                  <a:pt x="118963" y="96520"/>
                </a:moveTo>
                <a:lnTo>
                  <a:pt x="110983" y="96520"/>
                </a:lnTo>
                <a:lnTo>
                  <a:pt x="109131" y="97790"/>
                </a:lnTo>
                <a:lnTo>
                  <a:pt x="118377" y="97790"/>
                </a:lnTo>
                <a:lnTo>
                  <a:pt x="118963" y="96520"/>
                </a:lnTo>
                <a:close/>
              </a:path>
              <a:path w="172720" h="132079">
                <a:moveTo>
                  <a:pt x="133867" y="96520"/>
                </a:moveTo>
                <a:lnTo>
                  <a:pt x="126047" y="96520"/>
                </a:lnTo>
                <a:lnTo>
                  <a:pt x="127059" y="97790"/>
                </a:lnTo>
                <a:lnTo>
                  <a:pt x="135166" y="97790"/>
                </a:lnTo>
                <a:lnTo>
                  <a:pt x="133867" y="96520"/>
                </a:lnTo>
                <a:close/>
              </a:path>
              <a:path w="172720" h="132079">
                <a:moveTo>
                  <a:pt x="128485" y="95250"/>
                </a:moveTo>
                <a:lnTo>
                  <a:pt x="116411" y="95250"/>
                </a:lnTo>
                <a:lnTo>
                  <a:pt x="114605" y="96520"/>
                </a:lnTo>
                <a:lnTo>
                  <a:pt x="131234" y="96520"/>
                </a:lnTo>
                <a:lnTo>
                  <a:pt x="128485" y="95250"/>
                </a:lnTo>
                <a:close/>
              </a:path>
              <a:path w="172720" h="132079">
                <a:moveTo>
                  <a:pt x="76392" y="93980"/>
                </a:moveTo>
                <a:lnTo>
                  <a:pt x="58579" y="93980"/>
                </a:lnTo>
                <a:lnTo>
                  <a:pt x="58889" y="95250"/>
                </a:lnTo>
                <a:lnTo>
                  <a:pt x="77806" y="95250"/>
                </a:lnTo>
                <a:lnTo>
                  <a:pt x="76392" y="93980"/>
                </a:lnTo>
                <a:close/>
              </a:path>
              <a:path w="172720" h="132079">
                <a:moveTo>
                  <a:pt x="50828" y="33020"/>
                </a:moveTo>
                <a:lnTo>
                  <a:pt x="44423" y="33020"/>
                </a:lnTo>
                <a:lnTo>
                  <a:pt x="45055" y="34290"/>
                </a:lnTo>
                <a:lnTo>
                  <a:pt x="45722" y="35560"/>
                </a:lnTo>
                <a:lnTo>
                  <a:pt x="46355" y="35560"/>
                </a:lnTo>
                <a:lnTo>
                  <a:pt x="48114" y="39370"/>
                </a:lnTo>
                <a:lnTo>
                  <a:pt x="53392" y="58420"/>
                </a:lnTo>
                <a:lnTo>
                  <a:pt x="53898" y="63500"/>
                </a:lnTo>
                <a:lnTo>
                  <a:pt x="54094" y="67310"/>
                </a:lnTo>
                <a:lnTo>
                  <a:pt x="54565" y="72390"/>
                </a:lnTo>
                <a:lnTo>
                  <a:pt x="54841" y="76200"/>
                </a:lnTo>
                <a:lnTo>
                  <a:pt x="55428" y="80010"/>
                </a:lnTo>
                <a:lnTo>
                  <a:pt x="55669" y="81280"/>
                </a:lnTo>
                <a:lnTo>
                  <a:pt x="55945" y="82550"/>
                </a:lnTo>
                <a:lnTo>
                  <a:pt x="56256" y="83820"/>
                </a:lnTo>
                <a:lnTo>
                  <a:pt x="56842" y="87630"/>
                </a:lnTo>
                <a:lnTo>
                  <a:pt x="57084" y="88900"/>
                </a:lnTo>
                <a:lnTo>
                  <a:pt x="57360" y="90170"/>
                </a:lnTo>
                <a:lnTo>
                  <a:pt x="57831" y="91440"/>
                </a:lnTo>
                <a:lnTo>
                  <a:pt x="58303" y="93980"/>
                </a:lnTo>
                <a:lnTo>
                  <a:pt x="72574" y="93980"/>
                </a:lnTo>
                <a:lnTo>
                  <a:pt x="70055" y="92710"/>
                </a:lnTo>
                <a:lnTo>
                  <a:pt x="65226" y="92710"/>
                </a:lnTo>
                <a:lnTo>
                  <a:pt x="64789" y="91440"/>
                </a:lnTo>
                <a:lnTo>
                  <a:pt x="64007" y="91440"/>
                </a:lnTo>
                <a:lnTo>
                  <a:pt x="63650" y="90170"/>
                </a:lnTo>
                <a:lnTo>
                  <a:pt x="62512" y="86360"/>
                </a:lnTo>
                <a:lnTo>
                  <a:pt x="61799" y="82550"/>
                </a:lnTo>
                <a:lnTo>
                  <a:pt x="61488" y="81280"/>
                </a:lnTo>
                <a:lnTo>
                  <a:pt x="60902" y="77470"/>
                </a:lnTo>
                <a:lnTo>
                  <a:pt x="60384" y="73660"/>
                </a:lnTo>
                <a:lnTo>
                  <a:pt x="59993" y="71120"/>
                </a:lnTo>
                <a:lnTo>
                  <a:pt x="58889" y="58420"/>
                </a:lnTo>
                <a:lnTo>
                  <a:pt x="58303" y="53340"/>
                </a:lnTo>
                <a:lnTo>
                  <a:pt x="57751" y="49530"/>
                </a:lnTo>
                <a:lnTo>
                  <a:pt x="57440" y="48260"/>
                </a:lnTo>
                <a:lnTo>
                  <a:pt x="57084" y="45720"/>
                </a:lnTo>
                <a:lnTo>
                  <a:pt x="51426" y="34290"/>
                </a:lnTo>
                <a:lnTo>
                  <a:pt x="50828" y="33020"/>
                </a:lnTo>
                <a:close/>
              </a:path>
              <a:path w="172720" h="132079">
                <a:moveTo>
                  <a:pt x="8728" y="63499"/>
                </a:moveTo>
                <a:lnTo>
                  <a:pt x="7348" y="63499"/>
                </a:lnTo>
                <a:lnTo>
                  <a:pt x="8015" y="66039"/>
                </a:lnTo>
                <a:lnTo>
                  <a:pt x="8923" y="66039"/>
                </a:lnTo>
                <a:lnTo>
                  <a:pt x="9544" y="67309"/>
                </a:lnTo>
                <a:lnTo>
                  <a:pt x="15685" y="67309"/>
                </a:lnTo>
                <a:lnTo>
                  <a:pt x="17099" y="66039"/>
                </a:lnTo>
                <a:lnTo>
                  <a:pt x="18951" y="64769"/>
                </a:lnTo>
                <a:lnTo>
                  <a:pt x="9038" y="64769"/>
                </a:lnTo>
                <a:lnTo>
                  <a:pt x="8728" y="63499"/>
                </a:lnTo>
                <a:close/>
              </a:path>
              <a:path w="172720" h="132079">
                <a:moveTo>
                  <a:pt x="19894" y="55879"/>
                </a:moveTo>
                <a:lnTo>
                  <a:pt x="15881" y="55879"/>
                </a:lnTo>
                <a:lnTo>
                  <a:pt x="15214" y="57149"/>
                </a:lnTo>
                <a:lnTo>
                  <a:pt x="14547" y="57149"/>
                </a:lnTo>
                <a:lnTo>
                  <a:pt x="12615" y="58419"/>
                </a:lnTo>
                <a:lnTo>
                  <a:pt x="15524" y="58419"/>
                </a:lnTo>
                <a:lnTo>
                  <a:pt x="15685" y="59689"/>
                </a:lnTo>
                <a:lnTo>
                  <a:pt x="15685" y="60959"/>
                </a:lnTo>
                <a:lnTo>
                  <a:pt x="15444" y="60959"/>
                </a:lnTo>
                <a:lnTo>
                  <a:pt x="15168" y="62229"/>
                </a:lnTo>
                <a:lnTo>
                  <a:pt x="14466" y="62229"/>
                </a:lnTo>
                <a:lnTo>
                  <a:pt x="13638" y="63499"/>
                </a:lnTo>
                <a:lnTo>
                  <a:pt x="13132" y="63499"/>
                </a:lnTo>
                <a:lnTo>
                  <a:pt x="12339" y="64769"/>
                </a:lnTo>
                <a:lnTo>
                  <a:pt x="13523" y="64769"/>
                </a:lnTo>
                <a:lnTo>
                  <a:pt x="14627" y="63499"/>
                </a:lnTo>
                <a:lnTo>
                  <a:pt x="15639" y="62229"/>
                </a:lnTo>
                <a:lnTo>
                  <a:pt x="16111" y="60959"/>
                </a:lnTo>
                <a:lnTo>
                  <a:pt x="17456" y="59689"/>
                </a:lnTo>
                <a:lnTo>
                  <a:pt x="19066" y="57149"/>
                </a:lnTo>
                <a:lnTo>
                  <a:pt x="19894" y="55879"/>
                </a:lnTo>
                <a:close/>
              </a:path>
              <a:path w="172720" h="132079">
                <a:moveTo>
                  <a:pt x="20365" y="63499"/>
                </a:moveTo>
                <a:lnTo>
                  <a:pt x="16433" y="63499"/>
                </a:lnTo>
                <a:lnTo>
                  <a:pt x="15409" y="64769"/>
                </a:lnTo>
                <a:lnTo>
                  <a:pt x="18951" y="64769"/>
                </a:lnTo>
                <a:lnTo>
                  <a:pt x="20365" y="63499"/>
                </a:lnTo>
                <a:close/>
              </a:path>
              <a:path w="172720" h="132079">
                <a:moveTo>
                  <a:pt x="8015" y="60959"/>
                </a:moveTo>
                <a:lnTo>
                  <a:pt x="3495" y="60959"/>
                </a:lnTo>
                <a:lnTo>
                  <a:pt x="4829" y="62229"/>
                </a:lnTo>
                <a:lnTo>
                  <a:pt x="6324" y="62229"/>
                </a:lnTo>
                <a:lnTo>
                  <a:pt x="6566" y="63499"/>
                </a:lnTo>
                <a:lnTo>
                  <a:pt x="8291" y="63499"/>
                </a:lnTo>
                <a:lnTo>
                  <a:pt x="8130" y="62229"/>
                </a:lnTo>
                <a:lnTo>
                  <a:pt x="8015" y="60959"/>
                </a:lnTo>
                <a:close/>
              </a:path>
              <a:path w="172720" h="132079">
                <a:moveTo>
                  <a:pt x="32785" y="60959"/>
                </a:moveTo>
                <a:lnTo>
                  <a:pt x="19227" y="60959"/>
                </a:lnTo>
                <a:lnTo>
                  <a:pt x="17019" y="63499"/>
                </a:lnTo>
                <a:lnTo>
                  <a:pt x="22447" y="63499"/>
                </a:lnTo>
                <a:lnTo>
                  <a:pt x="23033" y="62229"/>
                </a:lnTo>
                <a:lnTo>
                  <a:pt x="31405" y="62229"/>
                </a:lnTo>
                <a:lnTo>
                  <a:pt x="32785" y="60959"/>
                </a:lnTo>
                <a:close/>
              </a:path>
              <a:path w="172720" h="132079">
                <a:moveTo>
                  <a:pt x="10476" y="59689"/>
                </a:moveTo>
                <a:lnTo>
                  <a:pt x="471" y="59689"/>
                </a:lnTo>
                <a:lnTo>
                  <a:pt x="747" y="60959"/>
                </a:lnTo>
                <a:lnTo>
                  <a:pt x="8256" y="60959"/>
                </a:lnTo>
                <a:lnTo>
                  <a:pt x="10476" y="59689"/>
                </a:lnTo>
                <a:close/>
              </a:path>
              <a:path w="172720" h="132079">
                <a:moveTo>
                  <a:pt x="36361" y="59690"/>
                </a:moveTo>
                <a:lnTo>
                  <a:pt x="20400" y="59689"/>
                </a:lnTo>
                <a:lnTo>
                  <a:pt x="20089" y="60959"/>
                </a:lnTo>
                <a:lnTo>
                  <a:pt x="35027" y="60960"/>
                </a:lnTo>
                <a:lnTo>
                  <a:pt x="36361" y="59690"/>
                </a:lnTo>
                <a:close/>
              </a:path>
              <a:path w="172720" h="132079">
                <a:moveTo>
                  <a:pt x="3806" y="55879"/>
                </a:moveTo>
                <a:lnTo>
                  <a:pt x="114" y="55879"/>
                </a:lnTo>
                <a:lnTo>
                  <a:pt x="195" y="57149"/>
                </a:lnTo>
                <a:lnTo>
                  <a:pt x="344" y="57149"/>
                </a:lnTo>
                <a:lnTo>
                  <a:pt x="0" y="58419"/>
                </a:lnTo>
                <a:lnTo>
                  <a:pt x="0" y="59689"/>
                </a:lnTo>
                <a:lnTo>
                  <a:pt x="2909" y="59689"/>
                </a:lnTo>
                <a:lnTo>
                  <a:pt x="2748" y="58419"/>
                </a:lnTo>
                <a:lnTo>
                  <a:pt x="2989" y="57149"/>
                </a:lnTo>
                <a:lnTo>
                  <a:pt x="3806" y="55879"/>
                </a:lnTo>
                <a:close/>
              </a:path>
              <a:path w="172720" h="132079">
                <a:moveTo>
                  <a:pt x="10611" y="59612"/>
                </a:moveTo>
                <a:lnTo>
                  <a:pt x="10476" y="59689"/>
                </a:lnTo>
                <a:lnTo>
                  <a:pt x="10611" y="59612"/>
                </a:lnTo>
                <a:close/>
              </a:path>
              <a:path w="172720" h="132079">
                <a:moveTo>
                  <a:pt x="38604" y="57150"/>
                </a:moveTo>
                <a:lnTo>
                  <a:pt x="28818" y="57149"/>
                </a:lnTo>
                <a:lnTo>
                  <a:pt x="25943" y="58419"/>
                </a:lnTo>
                <a:lnTo>
                  <a:pt x="23114" y="58419"/>
                </a:lnTo>
                <a:lnTo>
                  <a:pt x="22205" y="59689"/>
                </a:lnTo>
                <a:lnTo>
                  <a:pt x="37109" y="59690"/>
                </a:lnTo>
                <a:lnTo>
                  <a:pt x="38098" y="58420"/>
                </a:lnTo>
                <a:lnTo>
                  <a:pt x="38604" y="57150"/>
                </a:lnTo>
                <a:close/>
              </a:path>
              <a:path w="172720" h="132079">
                <a:moveTo>
                  <a:pt x="12695" y="58419"/>
                </a:moveTo>
                <a:lnTo>
                  <a:pt x="11281" y="58419"/>
                </a:lnTo>
                <a:lnTo>
                  <a:pt x="10611" y="59612"/>
                </a:lnTo>
                <a:lnTo>
                  <a:pt x="12695" y="58419"/>
                </a:lnTo>
                <a:close/>
              </a:path>
              <a:path w="172720" h="132079">
                <a:moveTo>
                  <a:pt x="41042" y="49530"/>
                </a:moveTo>
                <a:lnTo>
                  <a:pt x="40329" y="50800"/>
                </a:lnTo>
                <a:lnTo>
                  <a:pt x="38293" y="50800"/>
                </a:lnTo>
                <a:lnTo>
                  <a:pt x="37661" y="52070"/>
                </a:lnTo>
                <a:lnTo>
                  <a:pt x="37385" y="52070"/>
                </a:lnTo>
                <a:lnTo>
                  <a:pt x="36913" y="53340"/>
                </a:lnTo>
                <a:lnTo>
                  <a:pt x="36166" y="53340"/>
                </a:lnTo>
                <a:lnTo>
                  <a:pt x="35499" y="54610"/>
                </a:lnTo>
                <a:lnTo>
                  <a:pt x="35062" y="54610"/>
                </a:lnTo>
                <a:lnTo>
                  <a:pt x="34245" y="55880"/>
                </a:lnTo>
                <a:lnTo>
                  <a:pt x="32509" y="55880"/>
                </a:lnTo>
                <a:lnTo>
                  <a:pt x="31601" y="57149"/>
                </a:lnTo>
                <a:lnTo>
                  <a:pt x="39075" y="57150"/>
                </a:lnTo>
                <a:lnTo>
                  <a:pt x="39466" y="55880"/>
                </a:lnTo>
                <a:lnTo>
                  <a:pt x="39823" y="54610"/>
                </a:lnTo>
                <a:lnTo>
                  <a:pt x="40766" y="50800"/>
                </a:lnTo>
                <a:lnTo>
                  <a:pt x="41042" y="49530"/>
                </a:lnTo>
                <a:close/>
              </a:path>
              <a:path w="172720" h="132079">
                <a:moveTo>
                  <a:pt x="8762" y="50799"/>
                </a:moveTo>
                <a:lnTo>
                  <a:pt x="747" y="50799"/>
                </a:lnTo>
                <a:lnTo>
                  <a:pt x="505" y="52069"/>
                </a:lnTo>
                <a:lnTo>
                  <a:pt x="344" y="52069"/>
                </a:lnTo>
                <a:lnTo>
                  <a:pt x="229" y="54609"/>
                </a:lnTo>
                <a:lnTo>
                  <a:pt x="310" y="55879"/>
                </a:lnTo>
                <a:lnTo>
                  <a:pt x="4358" y="55879"/>
                </a:lnTo>
                <a:lnTo>
                  <a:pt x="5496" y="54609"/>
                </a:lnTo>
                <a:lnTo>
                  <a:pt x="7739" y="53339"/>
                </a:lnTo>
                <a:lnTo>
                  <a:pt x="8486" y="53339"/>
                </a:lnTo>
                <a:lnTo>
                  <a:pt x="8682" y="52069"/>
                </a:lnTo>
                <a:lnTo>
                  <a:pt x="8762" y="50799"/>
                </a:lnTo>
                <a:close/>
              </a:path>
              <a:path w="172720" h="132079">
                <a:moveTo>
                  <a:pt x="17732" y="27939"/>
                </a:moveTo>
                <a:lnTo>
                  <a:pt x="16076" y="27939"/>
                </a:lnTo>
                <a:lnTo>
                  <a:pt x="15329" y="29209"/>
                </a:lnTo>
                <a:lnTo>
                  <a:pt x="14777" y="30479"/>
                </a:lnTo>
                <a:lnTo>
                  <a:pt x="13328" y="34289"/>
                </a:lnTo>
                <a:lnTo>
                  <a:pt x="13006" y="35559"/>
                </a:lnTo>
                <a:lnTo>
                  <a:pt x="9073" y="35559"/>
                </a:lnTo>
                <a:lnTo>
                  <a:pt x="9073" y="36829"/>
                </a:lnTo>
                <a:lnTo>
                  <a:pt x="11982" y="36829"/>
                </a:lnTo>
                <a:lnTo>
                  <a:pt x="11557" y="38099"/>
                </a:lnTo>
                <a:lnTo>
                  <a:pt x="11085" y="39369"/>
                </a:lnTo>
                <a:lnTo>
                  <a:pt x="10499" y="40639"/>
                </a:lnTo>
                <a:lnTo>
                  <a:pt x="9234" y="41909"/>
                </a:lnTo>
                <a:lnTo>
                  <a:pt x="8532" y="41909"/>
                </a:lnTo>
                <a:lnTo>
                  <a:pt x="7072" y="44449"/>
                </a:lnTo>
                <a:lnTo>
                  <a:pt x="4047" y="46989"/>
                </a:lnTo>
                <a:lnTo>
                  <a:pt x="3334" y="48259"/>
                </a:lnTo>
                <a:lnTo>
                  <a:pt x="2000" y="49529"/>
                </a:lnTo>
                <a:lnTo>
                  <a:pt x="1414" y="49529"/>
                </a:lnTo>
                <a:lnTo>
                  <a:pt x="1057" y="50799"/>
                </a:lnTo>
                <a:lnTo>
                  <a:pt x="2782" y="50799"/>
                </a:lnTo>
                <a:lnTo>
                  <a:pt x="4001" y="49529"/>
                </a:lnTo>
                <a:lnTo>
                  <a:pt x="5381" y="48259"/>
                </a:lnTo>
                <a:lnTo>
                  <a:pt x="8256" y="44449"/>
                </a:lnTo>
                <a:lnTo>
                  <a:pt x="10970" y="41909"/>
                </a:lnTo>
                <a:lnTo>
                  <a:pt x="11557" y="40639"/>
                </a:lnTo>
                <a:lnTo>
                  <a:pt x="12971" y="39369"/>
                </a:lnTo>
                <a:lnTo>
                  <a:pt x="14351" y="36829"/>
                </a:lnTo>
                <a:lnTo>
                  <a:pt x="15168" y="34289"/>
                </a:lnTo>
                <a:lnTo>
                  <a:pt x="15685" y="33019"/>
                </a:lnTo>
                <a:lnTo>
                  <a:pt x="16387" y="30479"/>
                </a:lnTo>
                <a:lnTo>
                  <a:pt x="16743" y="30479"/>
                </a:lnTo>
                <a:lnTo>
                  <a:pt x="16938" y="29209"/>
                </a:lnTo>
                <a:lnTo>
                  <a:pt x="17732" y="27939"/>
                </a:lnTo>
                <a:close/>
              </a:path>
              <a:path w="172720" h="132079">
                <a:moveTo>
                  <a:pt x="64754" y="24130"/>
                </a:moveTo>
                <a:lnTo>
                  <a:pt x="60223" y="24130"/>
                </a:lnTo>
                <a:lnTo>
                  <a:pt x="59211" y="25400"/>
                </a:lnTo>
                <a:lnTo>
                  <a:pt x="58107" y="25400"/>
                </a:lnTo>
                <a:lnTo>
                  <a:pt x="50552" y="29210"/>
                </a:lnTo>
                <a:lnTo>
                  <a:pt x="48747" y="29210"/>
                </a:lnTo>
                <a:lnTo>
                  <a:pt x="47884" y="30480"/>
                </a:lnTo>
                <a:lnTo>
                  <a:pt x="47022" y="30480"/>
                </a:lnTo>
                <a:lnTo>
                  <a:pt x="45331" y="31750"/>
                </a:lnTo>
                <a:lnTo>
                  <a:pt x="43756" y="33020"/>
                </a:lnTo>
                <a:lnTo>
                  <a:pt x="51656" y="33020"/>
                </a:lnTo>
                <a:lnTo>
                  <a:pt x="53542" y="31750"/>
                </a:lnTo>
                <a:lnTo>
                  <a:pt x="56612" y="29210"/>
                </a:lnTo>
                <a:lnTo>
                  <a:pt x="59752" y="27940"/>
                </a:lnTo>
                <a:lnTo>
                  <a:pt x="61718" y="26670"/>
                </a:lnTo>
                <a:lnTo>
                  <a:pt x="62661" y="26670"/>
                </a:lnTo>
                <a:lnTo>
                  <a:pt x="63535" y="25400"/>
                </a:lnTo>
                <a:lnTo>
                  <a:pt x="64754" y="24130"/>
                </a:lnTo>
                <a:close/>
              </a:path>
              <a:path w="172720" h="132079">
                <a:moveTo>
                  <a:pt x="44618" y="26670"/>
                </a:moveTo>
                <a:lnTo>
                  <a:pt x="40570" y="26670"/>
                </a:lnTo>
                <a:lnTo>
                  <a:pt x="41042" y="27940"/>
                </a:lnTo>
                <a:lnTo>
                  <a:pt x="41789" y="27940"/>
                </a:lnTo>
                <a:lnTo>
                  <a:pt x="42422" y="29210"/>
                </a:lnTo>
                <a:lnTo>
                  <a:pt x="44618" y="26670"/>
                </a:lnTo>
                <a:close/>
              </a:path>
              <a:path w="172720" h="132079">
                <a:moveTo>
                  <a:pt x="19848" y="26669"/>
                </a:moveTo>
                <a:lnTo>
                  <a:pt x="17134" y="26669"/>
                </a:lnTo>
                <a:lnTo>
                  <a:pt x="16858" y="27939"/>
                </a:lnTo>
                <a:lnTo>
                  <a:pt x="18433" y="27939"/>
                </a:lnTo>
                <a:lnTo>
                  <a:pt x="19848" y="26669"/>
                </a:lnTo>
                <a:close/>
              </a:path>
              <a:path w="172720" h="132079">
                <a:moveTo>
                  <a:pt x="15524" y="0"/>
                </a:moveTo>
                <a:lnTo>
                  <a:pt x="14857" y="1269"/>
                </a:lnTo>
                <a:lnTo>
                  <a:pt x="13799" y="5079"/>
                </a:lnTo>
                <a:lnTo>
                  <a:pt x="13247" y="6349"/>
                </a:lnTo>
                <a:lnTo>
                  <a:pt x="13092" y="7619"/>
                </a:lnTo>
                <a:lnTo>
                  <a:pt x="13006" y="12699"/>
                </a:lnTo>
                <a:lnTo>
                  <a:pt x="13282" y="15239"/>
                </a:lnTo>
                <a:lnTo>
                  <a:pt x="13914" y="16509"/>
                </a:lnTo>
                <a:lnTo>
                  <a:pt x="14305" y="17779"/>
                </a:lnTo>
                <a:lnTo>
                  <a:pt x="14742" y="19049"/>
                </a:lnTo>
                <a:lnTo>
                  <a:pt x="15214" y="20319"/>
                </a:lnTo>
                <a:lnTo>
                  <a:pt x="17260" y="24129"/>
                </a:lnTo>
                <a:lnTo>
                  <a:pt x="18238" y="26669"/>
                </a:lnTo>
                <a:lnTo>
                  <a:pt x="20446" y="26669"/>
                </a:lnTo>
                <a:lnTo>
                  <a:pt x="21780" y="25399"/>
                </a:lnTo>
                <a:lnTo>
                  <a:pt x="22090" y="25399"/>
                </a:lnTo>
                <a:lnTo>
                  <a:pt x="22723" y="24130"/>
                </a:lnTo>
                <a:lnTo>
                  <a:pt x="19652" y="24129"/>
                </a:lnTo>
                <a:lnTo>
                  <a:pt x="19020" y="22859"/>
                </a:lnTo>
                <a:lnTo>
                  <a:pt x="18399" y="22859"/>
                </a:lnTo>
                <a:lnTo>
                  <a:pt x="18077" y="21589"/>
                </a:lnTo>
                <a:lnTo>
                  <a:pt x="16858" y="19049"/>
                </a:lnTo>
                <a:lnTo>
                  <a:pt x="16042" y="17779"/>
                </a:lnTo>
                <a:lnTo>
                  <a:pt x="15570" y="15239"/>
                </a:lnTo>
                <a:lnTo>
                  <a:pt x="15168" y="13969"/>
                </a:lnTo>
                <a:lnTo>
                  <a:pt x="14892" y="12699"/>
                </a:lnTo>
                <a:lnTo>
                  <a:pt x="14662" y="11429"/>
                </a:lnTo>
                <a:lnTo>
                  <a:pt x="14581" y="8889"/>
                </a:lnTo>
                <a:lnTo>
                  <a:pt x="14742" y="7619"/>
                </a:lnTo>
                <a:lnTo>
                  <a:pt x="14972" y="6349"/>
                </a:lnTo>
                <a:lnTo>
                  <a:pt x="15214" y="6349"/>
                </a:lnTo>
                <a:lnTo>
                  <a:pt x="15409" y="5079"/>
                </a:lnTo>
                <a:lnTo>
                  <a:pt x="15915" y="3809"/>
                </a:lnTo>
                <a:lnTo>
                  <a:pt x="19537" y="3810"/>
                </a:lnTo>
                <a:lnTo>
                  <a:pt x="18514" y="2540"/>
                </a:lnTo>
                <a:lnTo>
                  <a:pt x="16513" y="1270"/>
                </a:lnTo>
                <a:lnTo>
                  <a:pt x="15524" y="0"/>
                </a:lnTo>
                <a:close/>
              </a:path>
              <a:path w="172720" h="132079">
                <a:moveTo>
                  <a:pt x="62270" y="10160"/>
                </a:moveTo>
                <a:lnTo>
                  <a:pt x="57555" y="10160"/>
                </a:lnTo>
                <a:lnTo>
                  <a:pt x="56566" y="11430"/>
                </a:lnTo>
                <a:lnTo>
                  <a:pt x="55669" y="11430"/>
                </a:lnTo>
                <a:lnTo>
                  <a:pt x="54807" y="12700"/>
                </a:lnTo>
                <a:lnTo>
                  <a:pt x="54013" y="12700"/>
                </a:lnTo>
                <a:lnTo>
                  <a:pt x="53266" y="13970"/>
                </a:lnTo>
                <a:lnTo>
                  <a:pt x="51702" y="16510"/>
                </a:lnTo>
                <a:lnTo>
                  <a:pt x="50126" y="17780"/>
                </a:lnTo>
                <a:lnTo>
                  <a:pt x="49333" y="19050"/>
                </a:lnTo>
                <a:lnTo>
                  <a:pt x="47643" y="20320"/>
                </a:lnTo>
                <a:lnTo>
                  <a:pt x="46746" y="21590"/>
                </a:lnTo>
                <a:lnTo>
                  <a:pt x="46079" y="21590"/>
                </a:lnTo>
                <a:lnTo>
                  <a:pt x="45173" y="22809"/>
                </a:lnTo>
                <a:lnTo>
                  <a:pt x="40329" y="22860"/>
                </a:lnTo>
                <a:lnTo>
                  <a:pt x="39823" y="24130"/>
                </a:lnTo>
                <a:lnTo>
                  <a:pt x="31727" y="24130"/>
                </a:lnTo>
                <a:lnTo>
                  <a:pt x="31877" y="25400"/>
                </a:lnTo>
                <a:lnTo>
                  <a:pt x="38017" y="25400"/>
                </a:lnTo>
                <a:lnTo>
                  <a:pt x="39110" y="26670"/>
                </a:lnTo>
                <a:lnTo>
                  <a:pt x="45331" y="26670"/>
                </a:lnTo>
                <a:lnTo>
                  <a:pt x="48160" y="24130"/>
                </a:lnTo>
                <a:lnTo>
                  <a:pt x="50954" y="20320"/>
                </a:lnTo>
                <a:lnTo>
                  <a:pt x="53737" y="17780"/>
                </a:lnTo>
                <a:lnTo>
                  <a:pt x="55198" y="16510"/>
                </a:lnTo>
                <a:lnTo>
                  <a:pt x="57440" y="13970"/>
                </a:lnTo>
                <a:lnTo>
                  <a:pt x="58222" y="13970"/>
                </a:lnTo>
                <a:lnTo>
                  <a:pt x="59798" y="12700"/>
                </a:lnTo>
                <a:lnTo>
                  <a:pt x="62270" y="10160"/>
                </a:lnTo>
                <a:close/>
              </a:path>
              <a:path w="172720" h="132079">
                <a:moveTo>
                  <a:pt x="23896" y="22860"/>
                </a:moveTo>
                <a:lnTo>
                  <a:pt x="21262" y="22859"/>
                </a:lnTo>
                <a:lnTo>
                  <a:pt x="21032" y="24129"/>
                </a:lnTo>
                <a:lnTo>
                  <a:pt x="23033" y="24130"/>
                </a:lnTo>
                <a:lnTo>
                  <a:pt x="23896" y="22860"/>
                </a:lnTo>
                <a:close/>
              </a:path>
              <a:path w="172720" h="132079">
                <a:moveTo>
                  <a:pt x="34314" y="22860"/>
                </a:moveTo>
                <a:lnTo>
                  <a:pt x="32348" y="22860"/>
                </a:lnTo>
                <a:lnTo>
                  <a:pt x="32153" y="24130"/>
                </a:lnTo>
                <a:lnTo>
                  <a:pt x="34832" y="24130"/>
                </a:lnTo>
                <a:lnTo>
                  <a:pt x="34314" y="22860"/>
                </a:lnTo>
                <a:close/>
              </a:path>
              <a:path w="172720" h="132079">
                <a:moveTo>
                  <a:pt x="66042" y="22860"/>
                </a:moveTo>
                <a:lnTo>
                  <a:pt x="62431" y="22860"/>
                </a:lnTo>
                <a:lnTo>
                  <a:pt x="61166" y="24130"/>
                </a:lnTo>
                <a:lnTo>
                  <a:pt x="65421" y="24130"/>
                </a:lnTo>
                <a:lnTo>
                  <a:pt x="66042" y="22860"/>
                </a:lnTo>
                <a:close/>
              </a:path>
              <a:path w="172720" h="132079">
                <a:moveTo>
                  <a:pt x="34590" y="21590"/>
                </a:moveTo>
                <a:lnTo>
                  <a:pt x="22286" y="21590"/>
                </a:lnTo>
                <a:lnTo>
                  <a:pt x="21895" y="22859"/>
                </a:lnTo>
                <a:lnTo>
                  <a:pt x="34199" y="22860"/>
                </a:lnTo>
                <a:lnTo>
                  <a:pt x="34590" y="21590"/>
                </a:lnTo>
                <a:close/>
              </a:path>
              <a:path w="172720" h="132079">
                <a:moveTo>
                  <a:pt x="45251" y="21590"/>
                </a:moveTo>
                <a:lnTo>
                  <a:pt x="43089" y="21590"/>
                </a:lnTo>
                <a:lnTo>
                  <a:pt x="42617" y="22860"/>
                </a:lnTo>
                <a:lnTo>
                  <a:pt x="45136" y="22860"/>
                </a:lnTo>
                <a:lnTo>
                  <a:pt x="45251" y="21590"/>
                </a:lnTo>
                <a:close/>
              </a:path>
              <a:path w="172720" h="132079">
                <a:moveTo>
                  <a:pt x="67341" y="20320"/>
                </a:moveTo>
                <a:lnTo>
                  <a:pt x="64628" y="20320"/>
                </a:lnTo>
                <a:lnTo>
                  <a:pt x="64076" y="21590"/>
                </a:lnTo>
                <a:lnTo>
                  <a:pt x="63765" y="21590"/>
                </a:lnTo>
                <a:lnTo>
                  <a:pt x="63133" y="22860"/>
                </a:lnTo>
                <a:lnTo>
                  <a:pt x="66594" y="22860"/>
                </a:lnTo>
                <a:lnTo>
                  <a:pt x="66870" y="21590"/>
                </a:lnTo>
                <a:lnTo>
                  <a:pt x="67341" y="20320"/>
                </a:lnTo>
                <a:close/>
              </a:path>
              <a:path w="172720" h="132079">
                <a:moveTo>
                  <a:pt x="24804" y="10160"/>
                </a:moveTo>
                <a:lnTo>
                  <a:pt x="21228" y="10160"/>
                </a:lnTo>
                <a:lnTo>
                  <a:pt x="21780" y="11430"/>
                </a:lnTo>
                <a:lnTo>
                  <a:pt x="22447" y="12700"/>
                </a:lnTo>
                <a:lnTo>
                  <a:pt x="23033" y="13970"/>
                </a:lnTo>
                <a:lnTo>
                  <a:pt x="23470" y="15240"/>
                </a:lnTo>
                <a:lnTo>
                  <a:pt x="23942" y="16510"/>
                </a:lnTo>
                <a:lnTo>
                  <a:pt x="24137" y="17780"/>
                </a:lnTo>
                <a:lnTo>
                  <a:pt x="23781" y="19050"/>
                </a:lnTo>
                <a:lnTo>
                  <a:pt x="23620" y="20320"/>
                </a:lnTo>
                <a:lnTo>
                  <a:pt x="23355" y="21590"/>
                </a:lnTo>
                <a:lnTo>
                  <a:pt x="24298" y="21590"/>
                </a:lnTo>
                <a:lnTo>
                  <a:pt x="24333" y="17780"/>
                </a:lnTo>
                <a:lnTo>
                  <a:pt x="24770" y="16510"/>
                </a:lnTo>
                <a:lnTo>
                  <a:pt x="25080" y="15240"/>
                </a:lnTo>
                <a:lnTo>
                  <a:pt x="25310" y="12700"/>
                </a:lnTo>
                <a:lnTo>
                  <a:pt x="25471" y="11430"/>
                </a:lnTo>
                <a:lnTo>
                  <a:pt x="24804" y="10160"/>
                </a:lnTo>
                <a:close/>
              </a:path>
              <a:path w="172720" h="132079">
                <a:moveTo>
                  <a:pt x="35257" y="19050"/>
                </a:moveTo>
                <a:lnTo>
                  <a:pt x="35188" y="20320"/>
                </a:lnTo>
                <a:lnTo>
                  <a:pt x="30865" y="20320"/>
                </a:lnTo>
                <a:lnTo>
                  <a:pt x="30508" y="21590"/>
                </a:lnTo>
                <a:lnTo>
                  <a:pt x="34866" y="21590"/>
                </a:lnTo>
                <a:lnTo>
                  <a:pt x="35694" y="20320"/>
                </a:lnTo>
                <a:lnTo>
                  <a:pt x="35257" y="19050"/>
                </a:lnTo>
                <a:close/>
              </a:path>
              <a:path w="172720" h="132079">
                <a:moveTo>
                  <a:pt x="31451" y="17780"/>
                </a:moveTo>
                <a:lnTo>
                  <a:pt x="31095" y="20320"/>
                </a:lnTo>
                <a:lnTo>
                  <a:pt x="33923" y="20320"/>
                </a:lnTo>
                <a:lnTo>
                  <a:pt x="33176" y="19050"/>
                </a:lnTo>
                <a:lnTo>
                  <a:pt x="31451" y="17780"/>
                </a:lnTo>
                <a:close/>
              </a:path>
              <a:path w="172720" h="132079">
                <a:moveTo>
                  <a:pt x="69877" y="8890"/>
                </a:moveTo>
                <a:lnTo>
                  <a:pt x="67387" y="8890"/>
                </a:lnTo>
                <a:lnTo>
                  <a:pt x="67422" y="10160"/>
                </a:lnTo>
                <a:lnTo>
                  <a:pt x="67261" y="10160"/>
                </a:lnTo>
                <a:lnTo>
                  <a:pt x="66916" y="13970"/>
                </a:lnTo>
                <a:lnTo>
                  <a:pt x="66720" y="15240"/>
                </a:lnTo>
                <a:lnTo>
                  <a:pt x="66479" y="16510"/>
                </a:lnTo>
                <a:lnTo>
                  <a:pt x="66203" y="16510"/>
                </a:lnTo>
                <a:lnTo>
                  <a:pt x="65893" y="17780"/>
                </a:lnTo>
                <a:lnTo>
                  <a:pt x="65536" y="19050"/>
                </a:lnTo>
                <a:lnTo>
                  <a:pt x="65295" y="19050"/>
                </a:lnTo>
                <a:lnTo>
                  <a:pt x="65099" y="20320"/>
                </a:lnTo>
                <a:lnTo>
                  <a:pt x="69779" y="10160"/>
                </a:lnTo>
                <a:lnTo>
                  <a:pt x="69877" y="8890"/>
                </a:lnTo>
                <a:close/>
              </a:path>
              <a:path w="172720" h="132079">
                <a:moveTo>
                  <a:pt x="19537" y="3810"/>
                </a:moveTo>
                <a:lnTo>
                  <a:pt x="16743" y="3810"/>
                </a:lnTo>
                <a:lnTo>
                  <a:pt x="17605" y="5080"/>
                </a:lnTo>
                <a:lnTo>
                  <a:pt x="19894" y="7620"/>
                </a:lnTo>
                <a:lnTo>
                  <a:pt x="20285" y="8890"/>
                </a:lnTo>
                <a:lnTo>
                  <a:pt x="20952" y="10160"/>
                </a:lnTo>
                <a:lnTo>
                  <a:pt x="24563" y="10160"/>
                </a:lnTo>
                <a:lnTo>
                  <a:pt x="22481" y="7620"/>
                </a:lnTo>
                <a:lnTo>
                  <a:pt x="19537" y="3810"/>
                </a:lnTo>
                <a:close/>
              </a:path>
              <a:path w="172720" h="132079">
                <a:moveTo>
                  <a:pt x="70101" y="5080"/>
                </a:moveTo>
                <a:lnTo>
                  <a:pt x="67663" y="6350"/>
                </a:lnTo>
                <a:lnTo>
                  <a:pt x="65260" y="6350"/>
                </a:lnTo>
                <a:lnTo>
                  <a:pt x="62903" y="7620"/>
                </a:lnTo>
                <a:lnTo>
                  <a:pt x="60660" y="8890"/>
                </a:lnTo>
                <a:lnTo>
                  <a:pt x="58533" y="10160"/>
                </a:lnTo>
                <a:lnTo>
                  <a:pt x="64041" y="10160"/>
                </a:lnTo>
                <a:lnTo>
                  <a:pt x="64950" y="8890"/>
                </a:lnTo>
                <a:lnTo>
                  <a:pt x="69877" y="8890"/>
                </a:lnTo>
                <a:lnTo>
                  <a:pt x="69975" y="7620"/>
                </a:lnTo>
                <a:lnTo>
                  <a:pt x="70101" y="508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34944" y="30311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494" y="0"/>
                </a:moveTo>
                <a:lnTo>
                  <a:pt x="1138" y="389"/>
                </a:lnTo>
                <a:lnTo>
                  <a:pt x="782" y="1133"/>
                </a:lnTo>
                <a:lnTo>
                  <a:pt x="0" y="3092"/>
                </a:lnTo>
                <a:lnTo>
                  <a:pt x="517" y="3172"/>
                </a:lnTo>
                <a:lnTo>
                  <a:pt x="988" y="3206"/>
                </a:lnTo>
                <a:lnTo>
                  <a:pt x="1460" y="3206"/>
                </a:lnTo>
                <a:lnTo>
                  <a:pt x="1885" y="3172"/>
                </a:lnTo>
                <a:lnTo>
                  <a:pt x="3150" y="2473"/>
                </a:lnTo>
                <a:lnTo>
                  <a:pt x="3104" y="1454"/>
                </a:lnTo>
                <a:lnTo>
                  <a:pt x="2874" y="1133"/>
                </a:lnTo>
                <a:lnTo>
                  <a:pt x="2518" y="744"/>
                </a:lnTo>
                <a:lnTo>
                  <a:pt x="2081" y="389"/>
                </a:lnTo>
                <a:lnTo>
                  <a:pt x="1494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72790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90" y="148"/>
                </a:lnTo>
                <a:lnTo>
                  <a:pt x="551" y="148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72790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16" y="309"/>
                </a:lnTo>
                <a:lnTo>
                  <a:pt x="1057" y="309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73181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60" y="0"/>
                </a:moveTo>
                <a:lnTo>
                  <a:pt x="0" y="0"/>
                </a:lnTo>
                <a:lnTo>
                  <a:pt x="425" y="194"/>
                </a:lnTo>
                <a:lnTo>
                  <a:pt x="862" y="320"/>
                </a:lnTo>
                <a:lnTo>
                  <a:pt x="1218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67753" y="21071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6094" y="0"/>
                </a:moveTo>
                <a:lnTo>
                  <a:pt x="5853" y="0"/>
                </a:lnTo>
                <a:lnTo>
                  <a:pt x="6290" y="194"/>
                </a:lnTo>
                <a:lnTo>
                  <a:pt x="6761" y="355"/>
                </a:lnTo>
                <a:lnTo>
                  <a:pt x="7152" y="355"/>
                </a:lnTo>
                <a:lnTo>
                  <a:pt x="6094" y="0"/>
                </a:lnTo>
                <a:close/>
              </a:path>
              <a:path w="7620" h="635">
                <a:moveTo>
                  <a:pt x="34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67673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6727" y="0"/>
                </a:moveTo>
                <a:lnTo>
                  <a:pt x="6370" y="0"/>
                </a:lnTo>
                <a:lnTo>
                  <a:pt x="6842" y="194"/>
                </a:lnTo>
                <a:lnTo>
                  <a:pt x="7313" y="343"/>
                </a:lnTo>
                <a:lnTo>
                  <a:pt x="7750" y="343"/>
                </a:lnTo>
                <a:lnTo>
                  <a:pt x="6727" y="0"/>
                </a:lnTo>
                <a:close/>
              </a:path>
              <a:path w="8254" h="635">
                <a:moveTo>
                  <a:pt x="114" y="114"/>
                </a:moveTo>
                <a:lnTo>
                  <a:pt x="0" y="343"/>
                </a:lnTo>
                <a:lnTo>
                  <a:pt x="436" y="343"/>
                </a:lnTo>
                <a:lnTo>
                  <a:pt x="11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67592" y="211073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275" y="0"/>
                </a:moveTo>
                <a:lnTo>
                  <a:pt x="0" y="309"/>
                </a:lnTo>
                <a:lnTo>
                  <a:pt x="793" y="309"/>
                </a:lnTo>
                <a:lnTo>
                  <a:pt x="275" y="0"/>
                </a:lnTo>
                <a:close/>
              </a:path>
              <a:path w="8890" h="635">
                <a:moveTo>
                  <a:pt x="7313" y="0"/>
                </a:moveTo>
                <a:lnTo>
                  <a:pt x="6922" y="0"/>
                </a:lnTo>
                <a:lnTo>
                  <a:pt x="7946" y="309"/>
                </a:lnTo>
                <a:lnTo>
                  <a:pt x="8383" y="309"/>
                </a:lnTo>
                <a:lnTo>
                  <a:pt x="731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67477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632" y="0"/>
                </a:moveTo>
                <a:lnTo>
                  <a:pt x="195" y="0"/>
                </a:lnTo>
                <a:lnTo>
                  <a:pt x="114" y="160"/>
                </a:lnTo>
                <a:lnTo>
                  <a:pt x="0" y="320"/>
                </a:lnTo>
                <a:lnTo>
                  <a:pt x="1184" y="320"/>
                </a:lnTo>
                <a:lnTo>
                  <a:pt x="632" y="0"/>
                </a:lnTo>
                <a:close/>
              </a:path>
              <a:path w="9525" h="635">
                <a:moveTo>
                  <a:pt x="7946" y="0"/>
                </a:moveTo>
                <a:lnTo>
                  <a:pt x="7509" y="0"/>
                </a:lnTo>
                <a:lnTo>
                  <a:pt x="8613" y="320"/>
                </a:lnTo>
                <a:lnTo>
                  <a:pt x="9004" y="320"/>
                </a:lnTo>
                <a:lnTo>
                  <a:pt x="7946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67397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59" h="635">
                <a:moveTo>
                  <a:pt x="988" y="0"/>
                </a:moveTo>
                <a:lnTo>
                  <a:pt x="195" y="0"/>
                </a:lnTo>
                <a:lnTo>
                  <a:pt x="0" y="309"/>
                </a:lnTo>
                <a:lnTo>
                  <a:pt x="1540" y="309"/>
                </a:lnTo>
                <a:lnTo>
                  <a:pt x="988" y="0"/>
                </a:lnTo>
                <a:close/>
              </a:path>
              <a:path w="10159" h="635">
                <a:moveTo>
                  <a:pt x="8578" y="0"/>
                </a:moveTo>
                <a:lnTo>
                  <a:pt x="8141" y="0"/>
                </a:lnTo>
                <a:lnTo>
                  <a:pt x="9326" y="309"/>
                </a:lnTo>
                <a:lnTo>
                  <a:pt x="9602" y="309"/>
                </a:lnTo>
                <a:lnTo>
                  <a:pt x="857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67316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345" y="0"/>
                </a:moveTo>
                <a:lnTo>
                  <a:pt x="160" y="0"/>
                </a:lnTo>
                <a:lnTo>
                  <a:pt x="0" y="309"/>
                </a:lnTo>
                <a:lnTo>
                  <a:pt x="1897" y="309"/>
                </a:lnTo>
                <a:lnTo>
                  <a:pt x="1345" y="0"/>
                </a:lnTo>
                <a:close/>
              </a:path>
              <a:path w="10795" h="635">
                <a:moveTo>
                  <a:pt x="9165" y="0"/>
                </a:moveTo>
                <a:lnTo>
                  <a:pt x="8774" y="0"/>
                </a:lnTo>
                <a:lnTo>
                  <a:pt x="10108" y="309"/>
                </a:lnTo>
                <a:lnTo>
                  <a:pt x="916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67247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690" y="0"/>
                </a:moveTo>
                <a:lnTo>
                  <a:pt x="149" y="0"/>
                </a:lnTo>
                <a:lnTo>
                  <a:pt x="0" y="320"/>
                </a:lnTo>
                <a:lnTo>
                  <a:pt x="2242" y="320"/>
                </a:lnTo>
                <a:lnTo>
                  <a:pt x="1690" y="0"/>
                </a:lnTo>
                <a:close/>
              </a:path>
              <a:path w="10795" h="635">
                <a:moveTo>
                  <a:pt x="9751" y="0"/>
                </a:moveTo>
                <a:lnTo>
                  <a:pt x="9475" y="0"/>
                </a:lnTo>
                <a:lnTo>
                  <a:pt x="10568" y="240"/>
                </a:lnTo>
                <a:lnTo>
                  <a:pt x="9751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67167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2046" y="0"/>
                </a:moveTo>
                <a:lnTo>
                  <a:pt x="149" y="0"/>
                </a:lnTo>
                <a:lnTo>
                  <a:pt x="0" y="309"/>
                </a:lnTo>
                <a:lnTo>
                  <a:pt x="2633" y="309"/>
                </a:lnTo>
                <a:lnTo>
                  <a:pt x="2322" y="160"/>
                </a:lnTo>
                <a:lnTo>
                  <a:pt x="2046" y="0"/>
                </a:lnTo>
                <a:close/>
              </a:path>
              <a:path w="10795" h="635">
                <a:moveTo>
                  <a:pt x="10372" y="0"/>
                </a:moveTo>
                <a:lnTo>
                  <a:pt x="10648" y="80"/>
                </a:lnTo>
                <a:lnTo>
                  <a:pt x="10372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67086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160" y="0"/>
                </a:moveTo>
                <a:lnTo>
                  <a:pt x="2403" y="0"/>
                </a:lnTo>
                <a:lnTo>
                  <a:pt x="302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67006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160" y="0"/>
                </a:moveTo>
                <a:lnTo>
                  <a:pt x="2794" y="0"/>
                </a:lnTo>
                <a:lnTo>
                  <a:pt x="3426" y="320"/>
                </a:lnTo>
                <a:lnTo>
                  <a:pt x="0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6692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185" y="0"/>
                </a:lnTo>
                <a:lnTo>
                  <a:pt x="3852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66845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587" y="0"/>
                </a:lnTo>
                <a:lnTo>
                  <a:pt x="425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66810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3967" y="0"/>
                </a:moveTo>
                <a:lnTo>
                  <a:pt x="114" y="0"/>
                </a:lnTo>
                <a:lnTo>
                  <a:pt x="0" y="320"/>
                </a:lnTo>
                <a:lnTo>
                  <a:pt x="4680" y="320"/>
                </a:lnTo>
                <a:lnTo>
                  <a:pt x="3967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66730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369" y="0"/>
                </a:moveTo>
                <a:lnTo>
                  <a:pt x="114" y="0"/>
                </a:lnTo>
                <a:lnTo>
                  <a:pt x="0" y="309"/>
                </a:lnTo>
                <a:lnTo>
                  <a:pt x="5117" y="309"/>
                </a:lnTo>
                <a:lnTo>
                  <a:pt x="4369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66649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841" y="0"/>
                </a:moveTo>
                <a:lnTo>
                  <a:pt x="160" y="0"/>
                </a:lnTo>
                <a:lnTo>
                  <a:pt x="0" y="355"/>
                </a:lnTo>
                <a:lnTo>
                  <a:pt x="5588" y="355"/>
                </a:lnTo>
                <a:lnTo>
                  <a:pt x="5197" y="194"/>
                </a:lnTo>
                <a:lnTo>
                  <a:pt x="4841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66615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232" y="0"/>
                </a:moveTo>
                <a:lnTo>
                  <a:pt x="114" y="0"/>
                </a:lnTo>
                <a:lnTo>
                  <a:pt x="0" y="355"/>
                </a:lnTo>
                <a:lnTo>
                  <a:pt x="6048" y="355"/>
                </a:lnTo>
                <a:lnTo>
                  <a:pt x="5657" y="206"/>
                </a:lnTo>
                <a:lnTo>
                  <a:pt x="5232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66534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4" h="635">
                <a:moveTo>
                  <a:pt x="5703" y="0"/>
                </a:moveTo>
                <a:lnTo>
                  <a:pt x="114" y="0"/>
                </a:lnTo>
                <a:lnTo>
                  <a:pt x="0" y="309"/>
                </a:lnTo>
                <a:lnTo>
                  <a:pt x="6566" y="309"/>
                </a:lnTo>
                <a:lnTo>
                  <a:pt x="5703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66500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163" y="0"/>
                </a:moveTo>
                <a:lnTo>
                  <a:pt x="114" y="0"/>
                </a:lnTo>
                <a:lnTo>
                  <a:pt x="0" y="320"/>
                </a:lnTo>
                <a:lnTo>
                  <a:pt x="7037" y="320"/>
                </a:lnTo>
                <a:lnTo>
                  <a:pt x="6163" y="0"/>
                </a:lnTo>
                <a:close/>
              </a:path>
              <a:path w="30479" h="635">
                <a:moveTo>
                  <a:pt x="30347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66419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681" y="0"/>
                </a:moveTo>
                <a:lnTo>
                  <a:pt x="114" y="0"/>
                </a:lnTo>
                <a:lnTo>
                  <a:pt x="0" y="309"/>
                </a:lnTo>
                <a:lnTo>
                  <a:pt x="7624" y="309"/>
                </a:lnTo>
                <a:lnTo>
                  <a:pt x="6681" y="0"/>
                </a:lnTo>
                <a:close/>
              </a:path>
              <a:path w="30479" h="635">
                <a:moveTo>
                  <a:pt x="30462" y="114"/>
                </a:moveTo>
                <a:lnTo>
                  <a:pt x="29715" y="309"/>
                </a:lnTo>
                <a:lnTo>
                  <a:pt x="30232" y="309"/>
                </a:lnTo>
                <a:lnTo>
                  <a:pt x="30462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66373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164" y="0"/>
                </a:moveTo>
                <a:lnTo>
                  <a:pt x="126" y="0"/>
                </a:lnTo>
                <a:lnTo>
                  <a:pt x="0" y="309"/>
                </a:lnTo>
                <a:lnTo>
                  <a:pt x="8187" y="309"/>
                </a:lnTo>
                <a:lnTo>
                  <a:pt x="7164" y="0"/>
                </a:lnTo>
                <a:close/>
              </a:path>
              <a:path w="30479" h="635">
                <a:moveTo>
                  <a:pt x="30474" y="0"/>
                </a:moveTo>
                <a:lnTo>
                  <a:pt x="29025" y="309"/>
                </a:lnTo>
                <a:lnTo>
                  <a:pt x="30083" y="309"/>
                </a:lnTo>
                <a:lnTo>
                  <a:pt x="30474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66304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739" y="0"/>
                </a:moveTo>
                <a:lnTo>
                  <a:pt x="114" y="0"/>
                </a:lnTo>
                <a:lnTo>
                  <a:pt x="0" y="320"/>
                </a:lnTo>
                <a:lnTo>
                  <a:pt x="8797" y="320"/>
                </a:lnTo>
                <a:lnTo>
                  <a:pt x="7739" y="0"/>
                </a:lnTo>
                <a:close/>
              </a:path>
              <a:path w="30479" h="635">
                <a:moveTo>
                  <a:pt x="30347" y="0"/>
                </a:moveTo>
                <a:lnTo>
                  <a:pt x="29830" y="0"/>
                </a:lnTo>
                <a:lnTo>
                  <a:pt x="28139" y="320"/>
                </a:lnTo>
                <a:lnTo>
                  <a:pt x="29956" y="320"/>
                </a:lnTo>
                <a:lnTo>
                  <a:pt x="30347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6625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302" y="0"/>
                </a:moveTo>
                <a:lnTo>
                  <a:pt x="114" y="0"/>
                </a:lnTo>
                <a:lnTo>
                  <a:pt x="0" y="309"/>
                </a:lnTo>
                <a:lnTo>
                  <a:pt x="9441" y="309"/>
                </a:lnTo>
                <a:lnTo>
                  <a:pt x="8843" y="160"/>
                </a:lnTo>
                <a:lnTo>
                  <a:pt x="8302" y="0"/>
                </a:lnTo>
                <a:close/>
              </a:path>
              <a:path w="30479" h="635">
                <a:moveTo>
                  <a:pt x="30198" y="0"/>
                </a:moveTo>
                <a:lnTo>
                  <a:pt x="29140" y="0"/>
                </a:lnTo>
                <a:lnTo>
                  <a:pt x="28174" y="160"/>
                </a:lnTo>
                <a:lnTo>
                  <a:pt x="27564" y="309"/>
                </a:lnTo>
                <a:lnTo>
                  <a:pt x="29761" y="309"/>
                </a:lnTo>
                <a:lnTo>
                  <a:pt x="30058" y="114"/>
                </a:lnTo>
                <a:lnTo>
                  <a:pt x="30198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66224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877" y="0"/>
                </a:moveTo>
                <a:lnTo>
                  <a:pt x="80" y="0"/>
                </a:lnTo>
                <a:lnTo>
                  <a:pt x="0" y="309"/>
                </a:lnTo>
                <a:lnTo>
                  <a:pt x="10096" y="309"/>
                </a:lnTo>
                <a:lnTo>
                  <a:pt x="8877" y="0"/>
                </a:lnTo>
                <a:close/>
              </a:path>
              <a:path w="30479" h="635">
                <a:moveTo>
                  <a:pt x="30037" y="0"/>
                </a:moveTo>
                <a:lnTo>
                  <a:pt x="28220" y="0"/>
                </a:lnTo>
                <a:lnTo>
                  <a:pt x="27990" y="34"/>
                </a:lnTo>
                <a:lnTo>
                  <a:pt x="26886" y="309"/>
                </a:lnTo>
                <a:lnTo>
                  <a:pt x="29600" y="309"/>
                </a:lnTo>
                <a:lnTo>
                  <a:pt x="29795" y="148"/>
                </a:lnTo>
                <a:lnTo>
                  <a:pt x="30037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66178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9521" y="0"/>
                </a:moveTo>
                <a:lnTo>
                  <a:pt x="80" y="0"/>
                </a:lnTo>
                <a:lnTo>
                  <a:pt x="0" y="320"/>
                </a:lnTo>
                <a:lnTo>
                  <a:pt x="10890" y="320"/>
                </a:lnTo>
                <a:lnTo>
                  <a:pt x="9521" y="0"/>
                </a:lnTo>
                <a:close/>
              </a:path>
              <a:path w="29845" h="635">
                <a:moveTo>
                  <a:pt x="29841" y="0"/>
                </a:moveTo>
                <a:lnTo>
                  <a:pt x="27645" y="0"/>
                </a:lnTo>
                <a:lnTo>
                  <a:pt x="27323" y="80"/>
                </a:lnTo>
                <a:lnTo>
                  <a:pt x="26104" y="320"/>
                </a:lnTo>
                <a:lnTo>
                  <a:pt x="29416" y="320"/>
                </a:lnTo>
                <a:lnTo>
                  <a:pt x="2984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66097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0223" y="0"/>
                </a:moveTo>
                <a:lnTo>
                  <a:pt x="126" y="0"/>
                </a:lnTo>
                <a:lnTo>
                  <a:pt x="0" y="309"/>
                </a:lnTo>
                <a:lnTo>
                  <a:pt x="11764" y="309"/>
                </a:lnTo>
                <a:lnTo>
                  <a:pt x="10223" y="0"/>
                </a:lnTo>
                <a:close/>
              </a:path>
              <a:path w="29845" h="635">
                <a:moveTo>
                  <a:pt x="29726" y="0"/>
                </a:moveTo>
                <a:lnTo>
                  <a:pt x="27012" y="0"/>
                </a:lnTo>
                <a:lnTo>
                  <a:pt x="25322" y="309"/>
                </a:lnTo>
                <a:lnTo>
                  <a:pt x="29301" y="309"/>
                </a:lnTo>
                <a:lnTo>
                  <a:pt x="29726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66063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005" y="0"/>
                </a:moveTo>
                <a:lnTo>
                  <a:pt x="114" y="0"/>
                </a:lnTo>
                <a:lnTo>
                  <a:pt x="0" y="309"/>
                </a:lnTo>
                <a:lnTo>
                  <a:pt x="12776" y="309"/>
                </a:lnTo>
                <a:lnTo>
                  <a:pt x="12304" y="229"/>
                </a:lnTo>
                <a:lnTo>
                  <a:pt x="11879" y="194"/>
                </a:lnTo>
                <a:lnTo>
                  <a:pt x="11442" y="68"/>
                </a:lnTo>
                <a:lnTo>
                  <a:pt x="11005" y="0"/>
                </a:lnTo>
                <a:close/>
              </a:path>
              <a:path w="29845" h="635">
                <a:moveTo>
                  <a:pt x="29531" y="0"/>
                </a:moveTo>
                <a:lnTo>
                  <a:pt x="26219" y="0"/>
                </a:lnTo>
                <a:lnTo>
                  <a:pt x="24298" y="309"/>
                </a:lnTo>
                <a:lnTo>
                  <a:pt x="29094" y="309"/>
                </a:lnTo>
                <a:lnTo>
                  <a:pt x="29531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66028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833" y="0"/>
                </a:moveTo>
                <a:lnTo>
                  <a:pt x="68" y="0"/>
                </a:lnTo>
                <a:lnTo>
                  <a:pt x="0" y="320"/>
                </a:lnTo>
                <a:lnTo>
                  <a:pt x="13949" y="320"/>
                </a:lnTo>
                <a:lnTo>
                  <a:pt x="13443" y="274"/>
                </a:lnTo>
                <a:lnTo>
                  <a:pt x="12385" y="125"/>
                </a:lnTo>
                <a:lnTo>
                  <a:pt x="11833" y="0"/>
                </a:lnTo>
                <a:close/>
              </a:path>
              <a:path w="29845" h="635">
                <a:moveTo>
                  <a:pt x="29370" y="0"/>
                </a:moveTo>
                <a:lnTo>
                  <a:pt x="25391" y="0"/>
                </a:lnTo>
                <a:lnTo>
                  <a:pt x="23079" y="320"/>
                </a:lnTo>
                <a:lnTo>
                  <a:pt x="28898" y="320"/>
                </a:lnTo>
                <a:lnTo>
                  <a:pt x="29370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65982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2856" y="0"/>
                </a:moveTo>
                <a:lnTo>
                  <a:pt x="80" y="0"/>
                </a:lnTo>
                <a:lnTo>
                  <a:pt x="0" y="309"/>
                </a:lnTo>
                <a:lnTo>
                  <a:pt x="15685" y="309"/>
                </a:lnTo>
                <a:lnTo>
                  <a:pt x="14984" y="274"/>
                </a:lnTo>
                <a:lnTo>
                  <a:pt x="13569" y="114"/>
                </a:lnTo>
                <a:lnTo>
                  <a:pt x="12856" y="0"/>
                </a:lnTo>
                <a:close/>
              </a:path>
              <a:path w="29209" h="635">
                <a:moveTo>
                  <a:pt x="29174" y="0"/>
                </a:moveTo>
                <a:lnTo>
                  <a:pt x="24379" y="0"/>
                </a:lnTo>
                <a:lnTo>
                  <a:pt x="23666" y="114"/>
                </a:lnTo>
                <a:lnTo>
                  <a:pt x="22136" y="274"/>
                </a:lnTo>
                <a:lnTo>
                  <a:pt x="21308" y="309"/>
                </a:lnTo>
                <a:lnTo>
                  <a:pt x="28703" y="309"/>
                </a:lnTo>
                <a:lnTo>
                  <a:pt x="2917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65982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3995" y="0"/>
                </a:moveTo>
                <a:lnTo>
                  <a:pt x="45" y="0"/>
                </a:lnTo>
                <a:lnTo>
                  <a:pt x="0" y="309"/>
                </a:lnTo>
                <a:lnTo>
                  <a:pt x="28461" y="309"/>
                </a:lnTo>
                <a:lnTo>
                  <a:pt x="17732" y="274"/>
                </a:lnTo>
                <a:lnTo>
                  <a:pt x="16513" y="229"/>
                </a:lnTo>
                <a:lnTo>
                  <a:pt x="15260" y="148"/>
                </a:lnTo>
                <a:lnTo>
                  <a:pt x="13995" y="0"/>
                </a:lnTo>
                <a:close/>
              </a:path>
              <a:path w="29209" h="635">
                <a:moveTo>
                  <a:pt x="28944" y="0"/>
                </a:moveTo>
                <a:lnTo>
                  <a:pt x="23125" y="0"/>
                </a:lnTo>
                <a:lnTo>
                  <a:pt x="22136" y="114"/>
                </a:lnTo>
                <a:lnTo>
                  <a:pt x="21113" y="194"/>
                </a:lnTo>
                <a:lnTo>
                  <a:pt x="18870" y="274"/>
                </a:lnTo>
                <a:lnTo>
                  <a:pt x="28515" y="274"/>
                </a:lnTo>
                <a:lnTo>
                  <a:pt x="28944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65948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5720" y="0"/>
                </a:moveTo>
                <a:lnTo>
                  <a:pt x="34" y="0"/>
                </a:lnTo>
                <a:lnTo>
                  <a:pt x="0" y="355"/>
                </a:lnTo>
                <a:lnTo>
                  <a:pt x="28266" y="355"/>
                </a:lnTo>
                <a:lnTo>
                  <a:pt x="28547" y="125"/>
                </a:lnTo>
                <a:lnTo>
                  <a:pt x="18675" y="125"/>
                </a:lnTo>
                <a:lnTo>
                  <a:pt x="17214" y="80"/>
                </a:lnTo>
                <a:lnTo>
                  <a:pt x="15720" y="0"/>
                </a:lnTo>
                <a:close/>
              </a:path>
              <a:path w="29209" h="635">
                <a:moveTo>
                  <a:pt x="28737" y="0"/>
                </a:moveTo>
                <a:lnTo>
                  <a:pt x="21343" y="0"/>
                </a:lnTo>
                <a:lnTo>
                  <a:pt x="20043" y="80"/>
                </a:lnTo>
                <a:lnTo>
                  <a:pt x="18675" y="125"/>
                </a:lnTo>
                <a:lnTo>
                  <a:pt x="28547" y="125"/>
                </a:lnTo>
                <a:lnTo>
                  <a:pt x="28737" y="0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65902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542" y="0"/>
                </a:moveTo>
                <a:lnTo>
                  <a:pt x="80" y="0"/>
                </a:lnTo>
                <a:lnTo>
                  <a:pt x="0" y="355"/>
                </a:lnTo>
                <a:lnTo>
                  <a:pt x="28036" y="355"/>
                </a:lnTo>
                <a:lnTo>
                  <a:pt x="28312" y="194"/>
                </a:lnTo>
                <a:lnTo>
                  <a:pt x="28542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65867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80" y="0"/>
                </a:moveTo>
                <a:lnTo>
                  <a:pt x="28346" y="0"/>
                </a:lnTo>
                <a:lnTo>
                  <a:pt x="27840" y="309"/>
                </a:lnTo>
                <a:lnTo>
                  <a:pt x="0" y="309"/>
                </a:lnTo>
                <a:lnTo>
                  <a:pt x="8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65867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70" y="0"/>
                </a:moveTo>
                <a:lnTo>
                  <a:pt x="34" y="0"/>
                </a:lnTo>
                <a:lnTo>
                  <a:pt x="0" y="309"/>
                </a:lnTo>
                <a:lnTo>
                  <a:pt x="27564" y="309"/>
                </a:lnTo>
                <a:lnTo>
                  <a:pt x="28070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65833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875" y="0"/>
                </a:moveTo>
                <a:lnTo>
                  <a:pt x="34" y="0"/>
                </a:lnTo>
                <a:lnTo>
                  <a:pt x="0" y="320"/>
                </a:lnTo>
                <a:lnTo>
                  <a:pt x="27323" y="320"/>
                </a:lnTo>
                <a:lnTo>
                  <a:pt x="27875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65833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599" y="0"/>
                </a:moveTo>
                <a:lnTo>
                  <a:pt x="34" y="0"/>
                </a:lnTo>
                <a:lnTo>
                  <a:pt x="0" y="309"/>
                </a:lnTo>
                <a:lnTo>
                  <a:pt x="27047" y="309"/>
                </a:lnTo>
                <a:lnTo>
                  <a:pt x="27599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65833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0" y="0"/>
                </a:moveTo>
                <a:lnTo>
                  <a:pt x="27323" y="0"/>
                </a:lnTo>
                <a:lnTo>
                  <a:pt x="26771" y="309"/>
                </a:ln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65833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0" y="274"/>
                </a:lnTo>
                <a:lnTo>
                  <a:pt x="26575" y="274"/>
                </a:lnTo>
                <a:lnTo>
                  <a:pt x="26805" y="125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65833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26575" y="114"/>
                </a:lnTo>
                <a:lnTo>
                  <a:pt x="26771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15375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90" h="28575">
                <a:moveTo>
                  <a:pt x="20238" y="0"/>
                </a:moveTo>
                <a:lnTo>
                  <a:pt x="19927" y="0"/>
                </a:lnTo>
                <a:lnTo>
                  <a:pt x="19525" y="34"/>
                </a:lnTo>
                <a:lnTo>
                  <a:pt x="18984" y="148"/>
                </a:lnTo>
                <a:lnTo>
                  <a:pt x="18789" y="148"/>
                </a:lnTo>
                <a:lnTo>
                  <a:pt x="18547" y="194"/>
                </a:lnTo>
                <a:lnTo>
                  <a:pt x="18317" y="229"/>
                </a:lnTo>
                <a:lnTo>
                  <a:pt x="18110" y="274"/>
                </a:lnTo>
                <a:lnTo>
                  <a:pt x="5966" y="6150"/>
                </a:lnTo>
                <a:lnTo>
                  <a:pt x="5414" y="6619"/>
                </a:lnTo>
                <a:lnTo>
                  <a:pt x="815" y="13548"/>
                </a:lnTo>
                <a:lnTo>
                  <a:pt x="114" y="15037"/>
                </a:lnTo>
                <a:lnTo>
                  <a:pt x="16972" y="28425"/>
                </a:lnTo>
                <a:lnTo>
                  <a:pt x="18237" y="27600"/>
                </a:lnTo>
                <a:lnTo>
                  <a:pt x="19490" y="26821"/>
                </a:lnTo>
                <a:lnTo>
                  <a:pt x="34198" y="19767"/>
                </a:lnTo>
                <a:lnTo>
                  <a:pt x="33600" y="19686"/>
                </a:lnTo>
                <a:lnTo>
                  <a:pt x="32312" y="19343"/>
                </a:lnTo>
                <a:lnTo>
                  <a:pt x="31714" y="19102"/>
                </a:lnTo>
                <a:lnTo>
                  <a:pt x="31369" y="18942"/>
                </a:lnTo>
                <a:lnTo>
                  <a:pt x="21227" y="274"/>
                </a:lnTo>
                <a:lnTo>
                  <a:pt x="20951" y="114"/>
                </a:lnTo>
                <a:lnTo>
                  <a:pt x="20238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6778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1494" y="43560"/>
                </a:moveTo>
                <a:lnTo>
                  <a:pt x="1345" y="43941"/>
                </a:lnTo>
                <a:lnTo>
                  <a:pt x="1184" y="44068"/>
                </a:lnTo>
                <a:lnTo>
                  <a:pt x="402" y="44068"/>
                </a:lnTo>
                <a:lnTo>
                  <a:pt x="954" y="44449"/>
                </a:lnTo>
                <a:lnTo>
                  <a:pt x="19307" y="50418"/>
                </a:lnTo>
                <a:lnTo>
                  <a:pt x="21044" y="50291"/>
                </a:lnTo>
                <a:lnTo>
                  <a:pt x="22573" y="50037"/>
                </a:lnTo>
                <a:lnTo>
                  <a:pt x="23907" y="49910"/>
                </a:lnTo>
                <a:lnTo>
                  <a:pt x="25920" y="49402"/>
                </a:lnTo>
                <a:lnTo>
                  <a:pt x="26782" y="49275"/>
                </a:lnTo>
                <a:lnTo>
                  <a:pt x="26587" y="49275"/>
                </a:lnTo>
                <a:lnTo>
                  <a:pt x="29094" y="48767"/>
                </a:lnTo>
                <a:lnTo>
                  <a:pt x="30313" y="48386"/>
                </a:lnTo>
                <a:lnTo>
                  <a:pt x="31969" y="47624"/>
                </a:lnTo>
                <a:lnTo>
                  <a:pt x="16836" y="47620"/>
                </a:lnTo>
                <a:lnTo>
                  <a:pt x="14512" y="47497"/>
                </a:lnTo>
                <a:lnTo>
                  <a:pt x="13569" y="47497"/>
                </a:lnTo>
                <a:lnTo>
                  <a:pt x="12316" y="47370"/>
                </a:lnTo>
                <a:lnTo>
                  <a:pt x="11435" y="47193"/>
                </a:lnTo>
                <a:lnTo>
                  <a:pt x="10660" y="47116"/>
                </a:lnTo>
                <a:lnTo>
                  <a:pt x="9793" y="46862"/>
                </a:lnTo>
                <a:lnTo>
                  <a:pt x="8532" y="46608"/>
                </a:lnTo>
                <a:lnTo>
                  <a:pt x="8249" y="46524"/>
                </a:lnTo>
                <a:lnTo>
                  <a:pt x="8026" y="46481"/>
                </a:lnTo>
                <a:lnTo>
                  <a:pt x="6692" y="46100"/>
                </a:lnTo>
                <a:lnTo>
                  <a:pt x="6221" y="45919"/>
                </a:lnTo>
                <a:lnTo>
                  <a:pt x="5979" y="45846"/>
                </a:lnTo>
                <a:lnTo>
                  <a:pt x="4059" y="45084"/>
                </a:lnTo>
                <a:lnTo>
                  <a:pt x="2840" y="44449"/>
                </a:lnTo>
                <a:lnTo>
                  <a:pt x="2553" y="44277"/>
                </a:lnTo>
                <a:lnTo>
                  <a:pt x="2127" y="44068"/>
                </a:lnTo>
                <a:lnTo>
                  <a:pt x="1494" y="43560"/>
                </a:lnTo>
                <a:close/>
              </a:path>
              <a:path w="90170" h="50800">
                <a:moveTo>
                  <a:pt x="16989" y="47620"/>
                </a:moveTo>
                <a:close/>
              </a:path>
              <a:path w="90170" h="50800">
                <a:moveTo>
                  <a:pt x="32521" y="47370"/>
                </a:moveTo>
                <a:lnTo>
                  <a:pt x="21159" y="47370"/>
                </a:lnTo>
                <a:lnTo>
                  <a:pt x="20250" y="47497"/>
                </a:lnTo>
                <a:lnTo>
                  <a:pt x="19227" y="47497"/>
                </a:lnTo>
                <a:lnTo>
                  <a:pt x="17065" y="47624"/>
                </a:lnTo>
                <a:lnTo>
                  <a:pt x="31978" y="47620"/>
                </a:lnTo>
                <a:lnTo>
                  <a:pt x="32521" y="47370"/>
                </a:lnTo>
                <a:close/>
              </a:path>
              <a:path w="90170" h="50800">
                <a:moveTo>
                  <a:pt x="19146" y="47497"/>
                </a:moveTo>
                <a:lnTo>
                  <a:pt x="14754" y="47497"/>
                </a:lnTo>
                <a:lnTo>
                  <a:pt x="16989" y="47620"/>
                </a:lnTo>
                <a:lnTo>
                  <a:pt x="19146" y="47497"/>
                </a:lnTo>
                <a:close/>
              </a:path>
              <a:path w="90170" h="50800">
                <a:moveTo>
                  <a:pt x="47769" y="0"/>
                </a:moveTo>
                <a:lnTo>
                  <a:pt x="46550" y="0"/>
                </a:lnTo>
                <a:lnTo>
                  <a:pt x="45964" y="253"/>
                </a:lnTo>
                <a:lnTo>
                  <a:pt x="44193" y="761"/>
                </a:lnTo>
                <a:lnTo>
                  <a:pt x="41007" y="1904"/>
                </a:lnTo>
                <a:lnTo>
                  <a:pt x="39558" y="2539"/>
                </a:lnTo>
                <a:lnTo>
                  <a:pt x="38178" y="3174"/>
                </a:lnTo>
                <a:lnTo>
                  <a:pt x="36925" y="3936"/>
                </a:lnTo>
                <a:lnTo>
                  <a:pt x="35740" y="4571"/>
                </a:lnTo>
                <a:lnTo>
                  <a:pt x="25798" y="18160"/>
                </a:lnTo>
                <a:lnTo>
                  <a:pt x="25675" y="18668"/>
                </a:lnTo>
                <a:lnTo>
                  <a:pt x="16364" y="36067"/>
                </a:lnTo>
                <a:lnTo>
                  <a:pt x="14708" y="37845"/>
                </a:lnTo>
                <a:lnTo>
                  <a:pt x="6094" y="43179"/>
                </a:lnTo>
                <a:lnTo>
                  <a:pt x="5473" y="43433"/>
                </a:lnTo>
                <a:lnTo>
                  <a:pt x="3150" y="43941"/>
                </a:lnTo>
                <a:lnTo>
                  <a:pt x="2207" y="44068"/>
                </a:lnTo>
                <a:lnTo>
                  <a:pt x="2553" y="44277"/>
                </a:lnTo>
                <a:lnTo>
                  <a:pt x="3426" y="44703"/>
                </a:lnTo>
                <a:lnTo>
                  <a:pt x="4059" y="45084"/>
                </a:lnTo>
                <a:lnTo>
                  <a:pt x="6221" y="45919"/>
                </a:lnTo>
                <a:lnTo>
                  <a:pt x="8249" y="46524"/>
                </a:lnTo>
                <a:lnTo>
                  <a:pt x="9360" y="46735"/>
                </a:lnTo>
                <a:lnTo>
                  <a:pt x="9793" y="46862"/>
                </a:lnTo>
                <a:lnTo>
                  <a:pt x="11435" y="47193"/>
                </a:lnTo>
                <a:lnTo>
                  <a:pt x="14512" y="47497"/>
                </a:lnTo>
                <a:lnTo>
                  <a:pt x="20216" y="47497"/>
                </a:lnTo>
                <a:lnTo>
                  <a:pt x="21159" y="47370"/>
                </a:lnTo>
                <a:lnTo>
                  <a:pt x="32521" y="47370"/>
                </a:lnTo>
                <a:lnTo>
                  <a:pt x="33544" y="46862"/>
                </a:lnTo>
                <a:lnTo>
                  <a:pt x="35510" y="45592"/>
                </a:lnTo>
                <a:lnTo>
                  <a:pt x="36407" y="44830"/>
                </a:lnTo>
                <a:lnTo>
                  <a:pt x="37235" y="44195"/>
                </a:lnTo>
                <a:lnTo>
                  <a:pt x="38188" y="43179"/>
                </a:lnTo>
                <a:lnTo>
                  <a:pt x="39558" y="41782"/>
                </a:lnTo>
                <a:lnTo>
                  <a:pt x="40858" y="40131"/>
                </a:lnTo>
                <a:lnTo>
                  <a:pt x="41444" y="39242"/>
                </a:lnTo>
                <a:lnTo>
                  <a:pt x="42031" y="38480"/>
                </a:lnTo>
                <a:lnTo>
                  <a:pt x="42548" y="37591"/>
                </a:lnTo>
                <a:lnTo>
                  <a:pt x="46306" y="28574"/>
                </a:lnTo>
                <a:lnTo>
                  <a:pt x="46596" y="27431"/>
                </a:lnTo>
                <a:lnTo>
                  <a:pt x="47344" y="25145"/>
                </a:lnTo>
                <a:lnTo>
                  <a:pt x="47697" y="25145"/>
                </a:lnTo>
                <a:lnTo>
                  <a:pt x="49224" y="21716"/>
                </a:lnTo>
                <a:lnTo>
                  <a:pt x="67709" y="10160"/>
                </a:lnTo>
                <a:lnTo>
                  <a:pt x="71716" y="10160"/>
                </a:lnTo>
                <a:lnTo>
                  <a:pt x="71642" y="9779"/>
                </a:lnTo>
                <a:lnTo>
                  <a:pt x="71516" y="9525"/>
                </a:lnTo>
                <a:lnTo>
                  <a:pt x="71366" y="9144"/>
                </a:lnTo>
                <a:lnTo>
                  <a:pt x="70895" y="8509"/>
                </a:lnTo>
                <a:lnTo>
                  <a:pt x="69986" y="7747"/>
                </a:lnTo>
                <a:lnTo>
                  <a:pt x="64478" y="7747"/>
                </a:lnTo>
                <a:lnTo>
                  <a:pt x="61454" y="6731"/>
                </a:lnTo>
                <a:lnTo>
                  <a:pt x="58625" y="5588"/>
                </a:lnTo>
                <a:lnTo>
                  <a:pt x="53829" y="3429"/>
                </a:lnTo>
                <a:lnTo>
                  <a:pt x="49425" y="889"/>
                </a:lnTo>
                <a:lnTo>
                  <a:pt x="48712" y="381"/>
                </a:lnTo>
                <a:lnTo>
                  <a:pt x="47769" y="0"/>
                </a:lnTo>
                <a:close/>
              </a:path>
              <a:path w="90170" h="50800">
                <a:moveTo>
                  <a:pt x="71716" y="10160"/>
                </a:moveTo>
                <a:lnTo>
                  <a:pt x="68066" y="10160"/>
                </a:lnTo>
                <a:lnTo>
                  <a:pt x="68537" y="10287"/>
                </a:lnTo>
                <a:lnTo>
                  <a:pt x="68813" y="10414"/>
                </a:lnTo>
                <a:lnTo>
                  <a:pt x="68911" y="10668"/>
                </a:lnTo>
                <a:lnTo>
                  <a:pt x="68946" y="15240"/>
                </a:lnTo>
                <a:lnTo>
                  <a:pt x="69033" y="15871"/>
                </a:lnTo>
                <a:lnTo>
                  <a:pt x="79382" y="29210"/>
                </a:lnTo>
                <a:lnTo>
                  <a:pt x="80175" y="29591"/>
                </a:lnTo>
                <a:lnTo>
                  <a:pt x="80923" y="29718"/>
                </a:lnTo>
                <a:lnTo>
                  <a:pt x="81314" y="29845"/>
                </a:lnTo>
                <a:lnTo>
                  <a:pt x="82061" y="29972"/>
                </a:lnTo>
                <a:lnTo>
                  <a:pt x="87698" y="27051"/>
                </a:lnTo>
                <a:lnTo>
                  <a:pt x="81866" y="27051"/>
                </a:lnTo>
                <a:lnTo>
                  <a:pt x="80923" y="26797"/>
                </a:lnTo>
                <a:lnTo>
                  <a:pt x="79934" y="26416"/>
                </a:lnTo>
                <a:lnTo>
                  <a:pt x="78876" y="25908"/>
                </a:lnTo>
                <a:lnTo>
                  <a:pt x="78163" y="25400"/>
                </a:lnTo>
                <a:lnTo>
                  <a:pt x="77024" y="24638"/>
                </a:lnTo>
                <a:lnTo>
                  <a:pt x="76633" y="24257"/>
                </a:lnTo>
                <a:lnTo>
                  <a:pt x="76196" y="23876"/>
                </a:lnTo>
                <a:lnTo>
                  <a:pt x="74977" y="22733"/>
                </a:lnTo>
                <a:lnTo>
                  <a:pt x="71642" y="12827"/>
                </a:lnTo>
                <a:lnTo>
                  <a:pt x="71792" y="11811"/>
                </a:lnTo>
                <a:lnTo>
                  <a:pt x="71716" y="10160"/>
                </a:lnTo>
                <a:close/>
              </a:path>
              <a:path w="90170" h="50800">
                <a:moveTo>
                  <a:pt x="47697" y="25145"/>
                </a:moveTo>
                <a:lnTo>
                  <a:pt x="47344" y="25145"/>
                </a:lnTo>
                <a:lnTo>
                  <a:pt x="46677" y="27177"/>
                </a:lnTo>
                <a:lnTo>
                  <a:pt x="47697" y="25145"/>
                </a:lnTo>
                <a:close/>
              </a:path>
              <a:path w="90170" h="50800">
                <a:moveTo>
                  <a:pt x="88885" y="15494"/>
                </a:moveTo>
                <a:lnTo>
                  <a:pt x="84499" y="15494"/>
                </a:lnTo>
                <a:lnTo>
                  <a:pt x="85005" y="15621"/>
                </a:lnTo>
                <a:lnTo>
                  <a:pt x="85833" y="16129"/>
                </a:lnTo>
                <a:lnTo>
                  <a:pt x="86908" y="21082"/>
                </a:lnTo>
                <a:lnTo>
                  <a:pt x="86656" y="22479"/>
                </a:lnTo>
                <a:lnTo>
                  <a:pt x="83119" y="27051"/>
                </a:lnTo>
                <a:lnTo>
                  <a:pt x="87698" y="27051"/>
                </a:lnTo>
                <a:lnTo>
                  <a:pt x="89784" y="20828"/>
                </a:lnTo>
                <a:lnTo>
                  <a:pt x="89720" y="17907"/>
                </a:lnTo>
                <a:lnTo>
                  <a:pt x="89605" y="17272"/>
                </a:lnTo>
                <a:lnTo>
                  <a:pt x="89375" y="16510"/>
                </a:lnTo>
                <a:lnTo>
                  <a:pt x="88885" y="15494"/>
                </a:lnTo>
                <a:close/>
              </a:path>
              <a:path w="90170" h="50800">
                <a:moveTo>
                  <a:pt x="83625" y="12573"/>
                </a:moveTo>
                <a:lnTo>
                  <a:pt x="82995" y="12587"/>
                </a:lnTo>
                <a:lnTo>
                  <a:pt x="82061" y="12700"/>
                </a:lnTo>
                <a:lnTo>
                  <a:pt x="81509" y="12827"/>
                </a:lnTo>
                <a:lnTo>
                  <a:pt x="81348" y="12827"/>
                </a:lnTo>
                <a:lnTo>
                  <a:pt x="80762" y="12954"/>
                </a:lnTo>
                <a:lnTo>
                  <a:pt x="79738" y="13462"/>
                </a:lnTo>
                <a:lnTo>
                  <a:pt x="79106" y="13716"/>
                </a:lnTo>
                <a:lnTo>
                  <a:pt x="78128" y="14478"/>
                </a:lnTo>
                <a:lnTo>
                  <a:pt x="77772" y="14605"/>
                </a:lnTo>
                <a:lnTo>
                  <a:pt x="77461" y="14859"/>
                </a:lnTo>
                <a:lnTo>
                  <a:pt x="77139" y="15240"/>
                </a:lnTo>
                <a:lnTo>
                  <a:pt x="75966" y="15367"/>
                </a:lnTo>
                <a:lnTo>
                  <a:pt x="74667" y="15621"/>
                </a:lnTo>
                <a:lnTo>
                  <a:pt x="71906" y="15871"/>
                </a:lnTo>
                <a:lnTo>
                  <a:pt x="72153" y="17145"/>
                </a:lnTo>
                <a:lnTo>
                  <a:pt x="72696" y="18796"/>
                </a:lnTo>
                <a:lnTo>
                  <a:pt x="73482" y="20447"/>
                </a:lnTo>
                <a:lnTo>
                  <a:pt x="73713" y="20857"/>
                </a:lnTo>
                <a:lnTo>
                  <a:pt x="74621" y="22225"/>
                </a:lnTo>
                <a:lnTo>
                  <a:pt x="75138" y="22860"/>
                </a:lnTo>
                <a:lnTo>
                  <a:pt x="78830" y="22479"/>
                </a:lnTo>
                <a:lnTo>
                  <a:pt x="78209" y="21717"/>
                </a:lnTo>
                <a:lnTo>
                  <a:pt x="79186" y="21082"/>
                </a:lnTo>
                <a:lnTo>
                  <a:pt x="78910" y="20701"/>
                </a:lnTo>
                <a:lnTo>
                  <a:pt x="78607" y="20066"/>
                </a:lnTo>
                <a:lnTo>
                  <a:pt x="78515" y="19812"/>
                </a:lnTo>
                <a:lnTo>
                  <a:pt x="78598" y="18034"/>
                </a:lnTo>
                <a:lnTo>
                  <a:pt x="78991" y="17399"/>
                </a:lnTo>
                <a:lnTo>
                  <a:pt x="79704" y="16764"/>
                </a:lnTo>
                <a:lnTo>
                  <a:pt x="80762" y="16002"/>
                </a:lnTo>
                <a:lnTo>
                  <a:pt x="82096" y="15494"/>
                </a:lnTo>
                <a:lnTo>
                  <a:pt x="88885" y="15494"/>
                </a:lnTo>
                <a:lnTo>
                  <a:pt x="88742" y="15240"/>
                </a:lnTo>
                <a:lnTo>
                  <a:pt x="88271" y="14605"/>
                </a:lnTo>
                <a:lnTo>
                  <a:pt x="87052" y="13462"/>
                </a:lnTo>
                <a:lnTo>
                  <a:pt x="86661" y="13335"/>
                </a:lnTo>
                <a:lnTo>
                  <a:pt x="85913" y="12954"/>
                </a:lnTo>
                <a:lnTo>
                  <a:pt x="85039" y="12827"/>
                </a:lnTo>
                <a:lnTo>
                  <a:pt x="84614" y="12700"/>
                </a:lnTo>
                <a:lnTo>
                  <a:pt x="83625" y="12573"/>
                </a:lnTo>
                <a:close/>
              </a:path>
              <a:path w="90170" h="50800">
                <a:moveTo>
                  <a:pt x="71642" y="12587"/>
                </a:moveTo>
                <a:lnTo>
                  <a:pt x="71596" y="12827"/>
                </a:lnTo>
                <a:lnTo>
                  <a:pt x="71642" y="12587"/>
                </a:lnTo>
                <a:close/>
              </a:path>
              <a:path w="90170" h="50800">
                <a:moveTo>
                  <a:pt x="71670" y="12446"/>
                </a:moveTo>
                <a:lnTo>
                  <a:pt x="71642" y="12587"/>
                </a:lnTo>
                <a:lnTo>
                  <a:pt x="71670" y="12446"/>
                </a:lnTo>
                <a:close/>
              </a:path>
              <a:path w="90170" h="50800">
                <a:moveTo>
                  <a:pt x="67859" y="7239"/>
                </a:moveTo>
                <a:lnTo>
                  <a:pt x="67514" y="7239"/>
                </a:lnTo>
                <a:lnTo>
                  <a:pt x="65939" y="7493"/>
                </a:lnTo>
                <a:lnTo>
                  <a:pt x="65548" y="7620"/>
                </a:lnTo>
                <a:lnTo>
                  <a:pt x="65076" y="7747"/>
                </a:lnTo>
                <a:lnTo>
                  <a:pt x="69986" y="7747"/>
                </a:lnTo>
                <a:lnTo>
                  <a:pt x="69434" y="7620"/>
                </a:lnTo>
                <a:lnTo>
                  <a:pt x="68848" y="7366"/>
                </a:lnTo>
                <a:lnTo>
                  <a:pt x="67859" y="7239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40604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0"/>
                </a:moveTo>
                <a:lnTo>
                  <a:pt x="632" y="778"/>
                </a:lnTo>
                <a:lnTo>
                  <a:pt x="1851" y="2107"/>
                </a:lnTo>
                <a:lnTo>
                  <a:pt x="2794" y="3012"/>
                </a:lnTo>
                <a:lnTo>
                  <a:pt x="3399" y="3447"/>
                </a:lnTo>
                <a:lnTo>
                  <a:pt x="3852" y="3836"/>
                </a:lnTo>
                <a:lnTo>
                  <a:pt x="8222" y="5359"/>
                </a:lnTo>
                <a:lnTo>
                  <a:pt x="7428" y="5165"/>
                </a:lnTo>
                <a:lnTo>
                  <a:pt x="6471" y="4810"/>
                </a:lnTo>
                <a:lnTo>
                  <a:pt x="551" y="618"/>
                </a:lnTo>
                <a:lnTo>
                  <a:pt x="0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42846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655" y="7089"/>
                </a:moveTo>
                <a:lnTo>
                  <a:pt x="0" y="7283"/>
                </a:lnTo>
                <a:lnTo>
                  <a:pt x="436" y="7787"/>
                </a:lnTo>
                <a:lnTo>
                  <a:pt x="995" y="8337"/>
                </a:lnTo>
                <a:lnTo>
                  <a:pt x="7670" y="11670"/>
                </a:lnTo>
                <a:lnTo>
                  <a:pt x="8061" y="11624"/>
                </a:lnTo>
                <a:lnTo>
                  <a:pt x="8417" y="11509"/>
                </a:lnTo>
                <a:lnTo>
                  <a:pt x="9084" y="11200"/>
                </a:lnTo>
                <a:lnTo>
                  <a:pt x="9434" y="10925"/>
                </a:lnTo>
                <a:lnTo>
                  <a:pt x="9693" y="10685"/>
                </a:lnTo>
                <a:lnTo>
                  <a:pt x="5864" y="10685"/>
                </a:lnTo>
                <a:lnTo>
                  <a:pt x="3125" y="7203"/>
                </a:lnTo>
                <a:lnTo>
                  <a:pt x="1736" y="7203"/>
                </a:lnTo>
                <a:close/>
              </a:path>
              <a:path w="12065" h="12064">
                <a:moveTo>
                  <a:pt x="8256" y="0"/>
                </a:moveTo>
                <a:lnTo>
                  <a:pt x="3380" y="4065"/>
                </a:lnTo>
                <a:lnTo>
                  <a:pt x="3510" y="4500"/>
                </a:lnTo>
                <a:lnTo>
                  <a:pt x="3656" y="4855"/>
                </a:lnTo>
                <a:lnTo>
                  <a:pt x="3852" y="5245"/>
                </a:lnTo>
                <a:lnTo>
                  <a:pt x="4128" y="5669"/>
                </a:lnTo>
                <a:lnTo>
                  <a:pt x="2679" y="6619"/>
                </a:lnTo>
                <a:lnTo>
                  <a:pt x="5864" y="10685"/>
                </a:lnTo>
                <a:lnTo>
                  <a:pt x="9693" y="10685"/>
                </a:lnTo>
                <a:lnTo>
                  <a:pt x="9866" y="10524"/>
                </a:lnTo>
                <a:lnTo>
                  <a:pt x="11879" y="5405"/>
                </a:lnTo>
                <a:lnTo>
                  <a:pt x="11752" y="2267"/>
                </a:lnTo>
                <a:lnTo>
                  <a:pt x="8889" y="34"/>
                </a:lnTo>
                <a:lnTo>
                  <a:pt x="8256" y="0"/>
                </a:lnTo>
                <a:close/>
              </a:path>
              <a:path w="12065" h="12064">
                <a:moveTo>
                  <a:pt x="2909" y="6928"/>
                </a:moveTo>
                <a:lnTo>
                  <a:pt x="1966" y="7043"/>
                </a:lnTo>
                <a:lnTo>
                  <a:pt x="1736" y="7203"/>
                </a:lnTo>
                <a:lnTo>
                  <a:pt x="3125" y="7203"/>
                </a:lnTo>
                <a:lnTo>
                  <a:pt x="2909" y="69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60665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14" y="0"/>
                </a:moveTo>
                <a:lnTo>
                  <a:pt x="0" y="1339"/>
                </a:lnTo>
                <a:lnTo>
                  <a:pt x="114" y="1534"/>
                </a:lnTo>
                <a:lnTo>
                  <a:pt x="114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06577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356" y="0"/>
                </a:moveTo>
                <a:lnTo>
                  <a:pt x="80" y="858"/>
                </a:lnTo>
                <a:lnTo>
                  <a:pt x="0" y="1569"/>
                </a:lnTo>
                <a:lnTo>
                  <a:pt x="160" y="1958"/>
                </a:lnTo>
                <a:lnTo>
                  <a:pt x="356" y="2267"/>
                </a:lnTo>
                <a:lnTo>
                  <a:pt x="356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06773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356" y="0"/>
                </a:moveTo>
                <a:lnTo>
                  <a:pt x="114" y="435"/>
                </a:lnTo>
                <a:lnTo>
                  <a:pt x="0" y="2313"/>
                </a:lnTo>
                <a:lnTo>
                  <a:pt x="160" y="2622"/>
                </a:lnTo>
                <a:lnTo>
                  <a:pt x="356" y="2897"/>
                </a:lnTo>
                <a:lnTo>
                  <a:pt x="356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06934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160" y="274"/>
                </a:lnTo>
                <a:lnTo>
                  <a:pt x="0" y="584"/>
                </a:lnTo>
                <a:lnTo>
                  <a:pt x="0" y="2851"/>
                </a:lnTo>
                <a:lnTo>
                  <a:pt x="160" y="3126"/>
                </a:lnTo>
                <a:lnTo>
                  <a:pt x="356" y="3367"/>
                </a:lnTo>
                <a:lnTo>
                  <a:pt x="356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07129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0" y="469"/>
                </a:lnTo>
                <a:lnTo>
                  <a:pt x="0" y="3367"/>
                </a:lnTo>
                <a:lnTo>
                  <a:pt x="160" y="3607"/>
                </a:lnTo>
                <a:lnTo>
                  <a:pt x="356" y="3802"/>
                </a:lnTo>
                <a:lnTo>
                  <a:pt x="356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07290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344" y="0"/>
                </a:moveTo>
                <a:lnTo>
                  <a:pt x="149" y="194"/>
                </a:lnTo>
                <a:lnTo>
                  <a:pt x="0" y="435"/>
                </a:lnTo>
                <a:lnTo>
                  <a:pt x="0" y="3802"/>
                </a:lnTo>
                <a:lnTo>
                  <a:pt x="149" y="3996"/>
                </a:lnTo>
                <a:lnTo>
                  <a:pt x="344" y="4145"/>
                </a:lnTo>
                <a:lnTo>
                  <a:pt x="344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0748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10" y="0"/>
                </a:moveTo>
                <a:lnTo>
                  <a:pt x="149" y="160"/>
                </a:lnTo>
                <a:lnTo>
                  <a:pt x="0" y="355"/>
                </a:lnTo>
                <a:lnTo>
                  <a:pt x="0" y="4157"/>
                </a:lnTo>
                <a:lnTo>
                  <a:pt x="310" y="4466"/>
                </a:lnTo>
                <a:lnTo>
                  <a:pt x="31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07635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60" y="148"/>
                </a:lnTo>
                <a:lnTo>
                  <a:pt x="0" y="309"/>
                </a:lnTo>
                <a:lnTo>
                  <a:pt x="0" y="4455"/>
                </a:lnTo>
                <a:lnTo>
                  <a:pt x="160" y="4615"/>
                </a:lnTo>
                <a:lnTo>
                  <a:pt x="356" y="4729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07796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95" y="160"/>
                </a:lnTo>
                <a:lnTo>
                  <a:pt x="0" y="274"/>
                </a:lnTo>
                <a:lnTo>
                  <a:pt x="0" y="4741"/>
                </a:lnTo>
                <a:lnTo>
                  <a:pt x="195" y="4855"/>
                </a:lnTo>
                <a:lnTo>
                  <a:pt x="356" y="4981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07992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68"/>
                </a:lnTo>
                <a:lnTo>
                  <a:pt x="0" y="194"/>
                </a:lnTo>
                <a:lnTo>
                  <a:pt x="0" y="4924"/>
                </a:lnTo>
                <a:lnTo>
                  <a:pt x="160" y="5050"/>
                </a:lnTo>
                <a:lnTo>
                  <a:pt x="356" y="5165"/>
                </a:lnTo>
                <a:lnTo>
                  <a:pt x="356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08153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95" y="125"/>
                </a:lnTo>
                <a:lnTo>
                  <a:pt x="0" y="194"/>
                </a:lnTo>
                <a:lnTo>
                  <a:pt x="0" y="5176"/>
                </a:lnTo>
                <a:lnTo>
                  <a:pt x="356" y="5371"/>
                </a:lnTo>
                <a:lnTo>
                  <a:pt x="356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08348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80"/>
                </a:lnTo>
                <a:lnTo>
                  <a:pt x="0" y="206"/>
                </a:lnTo>
                <a:lnTo>
                  <a:pt x="0" y="5371"/>
                </a:lnTo>
                <a:lnTo>
                  <a:pt x="356" y="5520"/>
                </a:lnTo>
                <a:lnTo>
                  <a:pt x="356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08509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20"/>
                </a:moveTo>
                <a:lnTo>
                  <a:pt x="0" y="148"/>
                </a:lnTo>
                <a:lnTo>
                  <a:pt x="344" y="0"/>
                </a:lnTo>
                <a:lnTo>
                  <a:pt x="344" y="5634"/>
                </a:lnTo>
                <a:lnTo>
                  <a:pt x="0" y="5520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08705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669"/>
                </a:moveTo>
                <a:lnTo>
                  <a:pt x="0" y="148"/>
                </a:lnTo>
                <a:lnTo>
                  <a:pt x="344" y="0"/>
                </a:lnTo>
                <a:lnTo>
                  <a:pt x="344" y="5794"/>
                </a:lnTo>
                <a:lnTo>
                  <a:pt x="0" y="5669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08854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45"/>
                </a:lnTo>
                <a:lnTo>
                  <a:pt x="0" y="125"/>
                </a:lnTo>
                <a:lnTo>
                  <a:pt x="0" y="5760"/>
                </a:lnTo>
                <a:lnTo>
                  <a:pt x="195" y="5840"/>
                </a:lnTo>
                <a:lnTo>
                  <a:pt x="356" y="5875"/>
                </a:lnTo>
                <a:lnTo>
                  <a:pt x="356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09050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875"/>
                </a:moveTo>
                <a:lnTo>
                  <a:pt x="0" y="80"/>
                </a:lnTo>
                <a:lnTo>
                  <a:pt x="321" y="0"/>
                </a:lnTo>
                <a:lnTo>
                  <a:pt x="321" y="5955"/>
                </a:lnTo>
                <a:lnTo>
                  <a:pt x="0" y="5875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09211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80"/>
                </a:lnTo>
                <a:lnTo>
                  <a:pt x="0" y="114"/>
                </a:lnTo>
                <a:lnTo>
                  <a:pt x="0" y="5989"/>
                </a:lnTo>
                <a:lnTo>
                  <a:pt x="356" y="6069"/>
                </a:lnTo>
                <a:lnTo>
                  <a:pt x="356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09372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035"/>
                </a:moveTo>
                <a:lnTo>
                  <a:pt x="0" y="80"/>
                </a:lnTo>
                <a:lnTo>
                  <a:pt x="356" y="0"/>
                </a:lnTo>
                <a:lnTo>
                  <a:pt x="356" y="6104"/>
                </a:lnTo>
                <a:lnTo>
                  <a:pt x="0" y="603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09567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34"/>
                </a:lnTo>
                <a:lnTo>
                  <a:pt x="0" y="34"/>
                </a:lnTo>
                <a:lnTo>
                  <a:pt x="0" y="6104"/>
                </a:lnTo>
                <a:lnTo>
                  <a:pt x="160" y="6138"/>
                </a:lnTo>
                <a:lnTo>
                  <a:pt x="356" y="6138"/>
                </a:lnTo>
                <a:lnTo>
                  <a:pt x="356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09728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10" y="0"/>
                </a:moveTo>
                <a:lnTo>
                  <a:pt x="0" y="80"/>
                </a:lnTo>
                <a:lnTo>
                  <a:pt x="0" y="6184"/>
                </a:lnTo>
                <a:lnTo>
                  <a:pt x="195" y="6184"/>
                </a:lnTo>
                <a:lnTo>
                  <a:pt x="344" y="6230"/>
                </a:lnTo>
                <a:lnTo>
                  <a:pt x="310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09924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114" y="0"/>
                </a:moveTo>
                <a:lnTo>
                  <a:pt x="0" y="6184"/>
                </a:lnTo>
                <a:lnTo>
                  <a:pt x="149" y="6230"/>
                </a:lnTo>
                <a:lnTo>
                  <a:pt x="344" y="6230"/>
                </a:lnTo>
                <a:lnTo>
                  <a:pt x="344" y="125"/>
                </a:lnTo>
                <a:lnTo>
                  <a:pt x="114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0073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184"/>
                </a:moveTo>
                <a:lnTo>
                  <a:pt x="0" y="0"/>
                </a:lnTo>
                <a:lnTo>
                  <a:pt x="356" y="148"/>
                </a:lnTo>
                <a:lnTo>
                  <a:pt x="356" y="6184"/>
                </a:lnTo>
                <a:lnTo>
                  <a:pt x="0" y="618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0269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0"/>
                </a:moveTo>
                <a:lnTo>
                  <a:pt x="0" y="6104"/>
                </a:lnTo>
                <a:lnTo>
                  <a:pt x="356" y="6104"/>
                </a:lnTo>
                <a:lnTo>
                  <a:pt x="356" y="309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0430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989"/>
                </a:moveTo>
                <a:lnTo>
                  <a:pt x="0" y="0"/>
                </a:lnTo>
                <a:lnTo>
                  <a:pt x="356" y="423"/>
                </a:lnTo>
                <a:lnTo>
                  <a:pt x="356" y="5989"/>
                </a:lnTo>
                <a:lnTo>
                  <a:pt x="0" y="5989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0625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794"/>
                </a:moveTo>
                <a:lnTo>
                  <a:pt x="0" y="0"/>
                </a:lnTo>
                <a:lnTo>
                  <a:pt x="356" y="423"/>
                </a:lnTo>
                <a:lnTo>
                  <a:pt x="356" y="5794"/>
                </a:lnTo>
                <a:lnTo>
                  <a:pt x="0" y="5794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0786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65"/>
                </a:moveTo>
                <a:lnTo>
                  <a:pt x="0" y="0"/>
                </a:lnTo>
                <a:lnTo>
                  <a:pt x="356" y="400"/>
                </a:lnTo>
                <a:lnTo>
                  <a:pt x="356" y="5565"/>
                </a:lnTo>
                <a:lnTo>
                  <a:pt x="0" y="5565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0982" y="19019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371"/>
                </a:lnTo>
                <a:lnTo>
                  <a:pt x="160" y="5371"/>
                </a:lnTo>
                <a:lnTo>
                  <a:pt x="310" y="5325"/>
                </a:lnTo>
                <a:lnTo>
                  <a:pt x="310" y="400"/>
                </a:lnTo>
                <a:lnTo>
                  <a:pt x="0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11143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165"/>
                </a:lnTo>
                <a:lnTo>
                  <a:pt x="149" y="5119"/>
                </a:lnTo>
                <a:lnTo>
                  <a:pt x="344" y="5119"/>
                </a:lnTo>
                <a:lnTo>
                  <a:pt x="344" y="389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112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924"/>
                </a:lnTo>
                <a:lnTo>
                  <a:pt x="195" y="4924"/>
                </a:lnTo>
                <a:lnTo>
                  <a:pt x="356" y="4890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11488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729"/>
                </a:lnTo>
                <a:lnTo>
                  <a:pt x="160" y="4695"/>
                </a:lnTo>
                <a:lnTo>
                  <a:pt x="356" y="4695"/>
                </a:lnTo>
                <a:lnTo>
                  <a:pt x="356" y="389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11649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500"/>
                </a:lnTo>
                <a:lnTo>
                  <a:pt x="195" y="4500"/>
                </a:lnTo>
                <a:lnTo>
                  <a:pt x="356" y="4466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11844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306"/>
                </a:lnTo>
                <a:lnTo>
                  <a:pt x="356" y="4225"/>
                </a:lnTo>
                <a:lnTo>
                  <a:pt x="356" y="355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1200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077"/>
                </a:lnTo>
                <a:lnTo>
                  <a:pt x="356" y="3996"/>
                </a:lnTo>
                <a:lnTo>
                  <a:pt x="356" y="355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612201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3870"/>
                </a:lnTo>
                <a:lnTo>
                  <a:pt x="356" y="3790"/>
                </a:lnTo>
                <a:lnTo>
                  <a:pt x="356" y="343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12362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641"/>
                </a:lnTo>
                <a:lnTo>
                  <a:pt x="344" y="3561"/>
                </a:lnTo>
                <a:lnTo>
                  <a:pt x="344" y="355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12557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447"/>
                </a:lnTo>
                <a:lnTo>
                  <a:pt x="356" y="3367"/>
                </a:lnTo>
                <a:lnTo>
                  <a:pt x="356" y="355"/>
                </a:lnTo>
                <a:lnTo>
                  <a:pt x="149" y="206"/>
                </a:lnTo>
                <a:lnTo>
                  <a:pt x="0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12707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206"/>
                </a:lnTo>
                <a:lnTo>
                  <a:pt x="356" y="3126"/>
                </a:lnTo>
                <a:lnTo>
                  <a:pt x="356" y="343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12914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12"/>
                </a:lnTo>
                <a:lnTo>
                  <a:pt x="310" y="2943"/>
                </a:lnTo>
                <a:lnTo>
                  <a:pt x="310" y="355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306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782"/>
                </a:lnTo>
                <a:lnTo>
                  <a:pt x="195" y="2748"/>
                </a:lnTo>
                <a:lnTo>
                  <a:pt x="356" y="2668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3224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588"/>
                </a:moveTo>
                <a:lnTo>
                  <a:pt x="0" y="0"/>
                </a:lnTo>
                <a:lnTo>
                  <a:pt x="356" y="309"/>
                </a:lnTo>
                <a:lnTo>
                  <a:pt x="356" y="2462"/>
                </a:lnTo>
                <a:lnTo>
                  <a:pt x="0" y="2588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3420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47"/>
                </a:moveTo>
                <a:lnTo>
                  <a:pt x="0" y="0"/>
                </a:lnTo>
                <a:lnTo>
                  <a:pt x="356" y="309"/>
                </a:lnTo>
                <a:lnTo>
                  <a:pt x="356" y="2233"/>
                </a:lnTo>
                <a:lnTo>
                  <a:pt x="0" y="2347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3581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2153"/>
                </a:lnTo>
                <a:lnTo>
                  <a:pt x="344" y="2038"/>
                </a:lnTo>
                <a:lnTo>
                  <a:pt x="344" y="320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13776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1924"/>
                </a:lnTo>
                <a:lnTo>
                  <a:pt x="344" y="1798"/>
                </a:lnTo>
                <a:lnTo>
                  <a:pt x="344" y="309"/>
                </a:lnTo>
                <a:lnTo>
                  <a:pt x="149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13926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717"/>
                </a:lnTo>
                <a:lnTo>
                  <a:pt x="356" y="1557"/>
                </a:lnTo>
                <a:lnTo>
                  <a:pt x="356" y="309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4121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488"/>
                </a:lnTo>
                <a:lnTo>
                  <a:pt x="160" y="1408"/>
                </a:lnTo>
                <a:lnTo>
                  <a:pt x="356" y="1374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14282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0"/>
                </a:moveTo>
                <a:lnTo>
                  <a:pt x="0" y="1248"/>
                </a:lnTo>
                <a:lnTo>
                  <a:pt x="195" y="1213"/>
                </a:lnTo>
                <a:lnTo>
                  <a:pt x="356" y="1133"/>
                </a:lnTo>
                <a:lnTo>
                  <a:pt x="35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14477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1053"/>
                </a:moveTo>
                <a:lnTo>
                  <a:pt x="0" y="0"/>
                </a:lnTo>
                <a:lnTo>
                  <a:pt x="356" y="274"/>
                </a:lnTo>
                <a:lnTo>
                  <a:pt x="356" y="893"/>
                </a:lnTo>
                <a:lnTo>
                  <a:pt x="0" y="105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614639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858"/>
                </a:moveTo>
                <a:lnTo>
                  <a:pt x="0" y="0"/>
                </a:lnTo>
                <a:lnTo>
                  <a:pt x="356" y="274"/>
                </a:lnTo>
                <a:lnTo>
                  <a:pt x="356" y="710"/>
                </a:lnTo>
                <a:lnTo>
                  <a:pt x="0" y="858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614834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618"/>
                </a:lnTo>
                <a:lnTo>
                  <a:pt x="195" y="549"/>
                </a:lnTo>
                <a:lnTo>
                  <a:pt x="310" y="27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14995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435"/>
                </a:moveTo>
                <a:lnTo>
                  <a:pt x="0" y="0"/>
                </a:lnTo>
                <a:lnTo>
                  <a:pt x="149" y="160"/>
                </a:lnTo>
                <a:lnTo>
                  <a:pt x="344" y="274"/>
                </a:lnTo>
                <a:lnTo>
                  <a:pt x="0" y="435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15145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9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12235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45" y="0"/>
                </a:moveTo>
                <a:lnTo>
                  <a:pt x="45" y="1294"/>
                </a:lnTo>
                <a:lnTo>
                  <a:pt x="45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12201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60" y="0"/>
                </a:moveTo>
                <a:lnTo>
                  <a:pt x="160" y="1717"/>
                </a:lnTo>
                <a:lnTo>
                  <a:pt x="34" y="1053"/>
                </a:lnTo>
                <a:lnTo>
                  <a:pt x="0" y="68"/>
                </a:lnTo>
                <a:lnTo>
                  <a:pt x="16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1231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14" y="0"/>
                </a:moveTo>
                <a:lnTo>
                  <a:pt x="0" y="1637"/>
                </a:lnTo>
                <a:lnTo>
                  <a:pt x="114" y="1946"/>
                </a:lnTo>
                <a:lnTo>
                  <a:pt x="114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12362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49" y="45"/>
                </a:moveTo>
                <a:lnTo>
                  <a:pt x="0" y="45"/>
                </a:lnTo>
                <a:lnTo>
                  <a:pt x="0" y="1763"/>
                </a:lnTo>
                <a:lnTo>
                  <a:pt x="149" y="2198"/>
                </a:lnTo>
                <a:lnTo>
                  <a:pt x="149" y="45"/>
                </a:lnTo>
                <a:close/>
              </a:path>
              <a:path w="634" h="2539">
                <a:moveTo>
                  <a:pt x="149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12431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60" y="0"/>
                </a:moveTo>
                <a:lnTo>
                  <a:pt x="0" y="1992"/>
                </a:lnTo>
                <a:lnTo>
                  <a:pt x="160" y="2347"/>
                </a:lnTo>
                <a:lnTo>
                  <a:pt x="16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1251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95" y="34"/>
                </a:moveTo>
                <a:lnTo>
                  <a:pt x="0" y="34"/>
                </a:lnTo>
                <a:lnTo>
                  <a:pt x="0" y="2233"/>
                </a:lnTo>
                <a:lnTo>
                  <a:pt x="195" y="2542"/>
                </a:lnTo>
                <a:lnTo>
                  <a:pt x="195" y="34"/>
                </a:lnTo>
                <a:close/>
              </a:path>
              <a:path w="634" h="2539">
                <a:moveTo>
                  <a:pt x="195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1267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14" y="0"/>
                </a:moveTo>
                <a:lnTo>
                  <a:pt x="0" y="2588"/>
                </a:lnTo>
                <a:lnTo>
                  <a:pt x="114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12707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588"/>
                </a:lnTo>
                <a:lnTo>
                  <a:pt x="160" y="2782"/>
                </a:lnTo>
                <a:lnTo>
                  <a:pt x="16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1278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34"/>
                </a:moveTo>
                <a:lnTo>
                  <a:pt x="0" y="34"/>
                </a:lnTo>
                <a:lnTo>
                  <a:pt x="0" y="2737"/>
                </a:lnTo>
                <a:lnTo>
                  <a:pt x="160" y="2897"/>
                </a:lnTo>
                <a:lnTo>
                  <a:pt x="160" y="34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12868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817"/>
                </a:lnTo>
                <a:lnTo>
                  <a:pt x="160" y="2977"/>
                </a:lnTo>
                <a:lnTo>
                  <a:pt x="16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12948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45"/>
                </a:moveTo>
                <a:lnTo>
                  <a:pt x="0" y="45"/>
                </a:lnTo>
                <a:lnTo>
                  <a:pt x="0" y="2943"/>
                </a:lnTo>
                <a:lnTo>
                  <a:pt x="160" y="3103"/>
                </a:lnTo>
                <a:lnTo>
                  <a:pt x="160" y="45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1302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0" y="3023"/>
                </a:lnTo>
                <a:lnTo>
                  <a:pt x="149" y="3172"/>
                </a:lnTo>
                <a:lnTo>
                  <a:pt x="149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13109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138"/>
                </a:moveTo>
                <a:lnTo>
                  <a:pt x="0" y="34"/>
                </a:lnTo>
                <a:lnTo>
                  <a:pt x="195" y="0"/>
                </a:lnTo>
                <a:lnTo>
                  <a:pt x="195" y="3252"/>
                </a:lnTo>
                <a:lnTo>
                  <a:pt x="0" y="313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13178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06"/>
                </a:moveTo>
                <a:lnTo>
                  <a:pt x="0" y="34"/>
                </a:lnTo>
                <a:lnTo>
                  <a:pt x="206" y="0"/>
                </a:lnTo>
                <a:lnTo>
                  <a:pt x="206" y="3286"/>
                </a:lnTo>
                <a:lnTo>
                  <a:pt x="0" y="3206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13305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52"/>
                </a:moveTo>
                <a:lnTo>
                  <a:pt x="0" y="0"/>
                </a:lnTo>
                <a:lnTo>
                  <a:pt x="149" y="0"/>
                </a:lnTo>
                <a:lnTo>
                  <a:pt x="149" y="3332"/>
                </a:lnTo>
                <a:lnTo>
                  <a:pt x="0" y="3252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1338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21"/>
                </a:moveTo>
                <a:lnTo>
                  <a:pt x="0" y="34"/>
                </a:lnTo>
                <a:lnTo>
                  <a:pt x="149" y="0"/>
                </a:lnTo>
                <a:lnTo>
                  <a:pt x="149" y="3401"/>
                </a:lnTo>
                <a:lnTo>
                  <a:pt x="0" y="3321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13454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67"/>
                </a:moveTo>
                <a:lnTo>
                  <a:pt x="0" y="34"/>
                </a:lnTo>
                <a:lnTo>
                  <a:pt x="160" y="0"/>
                </a:lnTo>
                <a:lnTo>
                  <a:pt x="160" y="3435"/>
                </a:lnTo>
                <a:lnTo>
                  <a:pt x="0" y="3367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1353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47"/>
                </a:moveTo>
                <a:lnTo>
                  <a:pt x="0" y="45"/>
                </a:lnTo>
                <a:lnTo>
                  <a:pt x="160" y="0"/>
                </a:lnTo>
                <a:lnTo>
                  <a:pt x="160" y="3527"/>
                </a:lnTo>
                <a:lnTo>
                  <a:pt x="0" y="3447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1361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45"/>
                </a:lnTo>
                <a:lnTo>
                  <a:pt x="195" y="0"/>
                </a:lnTo>
                <a:lnTo>
                  <a:pt x="195" y="3527"/>
                </a:lnTo>
                <a:lnTo>
                  <a:pt x="0" y="3481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1369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0"/>
                </a:lnTo>
                <a:lnTo>
                  <a:pt x="195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1381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60" y="0"/>
                </a:lnTo>
                <a:lnTo>
                  <a:pt x="160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1389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60" y="0"/>
                </a:lnTo>
                <a:lnTo>
                  <a:pt x="160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139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49" y="0"/>
                </a:lnTo>
                <a:lnTo>
                  <a:pt x="149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1405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0"/>
                </a:lnTo>
                <a:lnTo>
                  <a:pt x="149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1412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1420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1428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1439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1447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145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1463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471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480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491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1499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76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514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0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522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45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530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80"/>
                </a:lnTo>
                <a:lnTo>
                  <a:pt x="195" y="3481"/>
                </a:lnTo>
                <a:lnTo>
                  <a:pt x="0" y="3527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5386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0"/>
                </a:lnTo>
                <a:lnTo>
                  <a:pt x="195" y="34"/>
                </a:lnTo>
                <a:lnTo>
                  <a:pt x="195" y="3435"/>
                </a:lnTo>
                <a:lnTo>
                  <a:pt x="0" y="3481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550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34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558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80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662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32"/>
                </a:moveTo>
                <a:lnTo>
                  <a:pt x="0" y="0"/>
                </a:lnTo>
                <a:lnTo>
                  <a:pt x="160" y="125"/>
                </a:lnTo>
                <a:lnTo>
                  <a:pt x="160" y="3298"/>
                </a:lnTo>
                <a:lnTo>
                  <a:pt x="0" y="3332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5742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86"/>
                </a:moveTo>
                <a:lnTo>
                  <a:pt x="0" y="0"/>
                </a:lnTo>
                <a:lnTo>
                  <a:pt x="149" y="114"/>
                </a:lnTo>
                <a:lnTo>
                  <a:pt x="149" y="3252"/>
                </a:lnTo>
                <a:lnTo>
                  <a:pt x="0" y="3286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5823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172"/>
                </a:lnTo>
                <a:lnTo>
                  <a:pt x="195" y="2977"/>
                </a:lnTo>
                <a:lnTo>
                  <a:pt x="195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5892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92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16018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863"/>
                </a:moveTo>
                <a:lnTo>
                  <a:pt x="0" y="0"/>
                </a:lnTo>
                <a:lnTo>
                  <a:pt x="149" y="160"/>
                </a:lnTo>
                <a:lnTo>
                  <a:pt x="149" y="2462"/>
                </a:lnTo>
                <a:lnTo>
                  <a:pt x="0" y="286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16087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576"/>
                </a:lnTo>
                <a:lnTo>
                  <a:pt x="80" y="2382"/>
                </a:lnTo>
                <a:lnTo>
                  <a:pt x="160" y="229"/>
                </a:lnTo>
                <a:lnTo>
                  <a:pt x="0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16168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01"/>
                </a:moveTo>
                <a:lnTo>
                  <a:pt x="0" y="0"/>
                </a:lnTo>
                <a:lnTo>
                  <a:pt x="160" y="309"/>
                </a:lnTo>
                <a:lnTo>
                  <a:pt x="160" y="1752"/>
                </a:lnTo>
                <a:lnTo>
                  <a:pt x="0" y="2301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6248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878"/>
                </a:lnTo>
                <a:lnTo>
                  <a:pt x="114" y="1534"/>
                </a:lnTo>
                <a:lnTo>
                  <a:pt x="0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41397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5" h="128270">
                <a:moveTo>
                  <a:pt x="50908" y="123189"/>
                </a:moveTo>
                <a:lnTo>
                  <a:pt x="38719" y="123189"/>
                </a:lnTo>
                <a:lnTo>
                  <a:pt x="39432" y="124459"/>
                </a:lnTo>
                <a:lnTo>
                  <a:pt x="40053" y="125729"/>
                </a:lnTo>
                <a:lnTo>
                  <a:pt x="41237" y="126999"/>
                </a:lnTo>
                <a:lnTo>
                  <a:pt x="42422" y="126999"/>
                </a:lnTo>
                <a:lnTo>
                  <a:pt x="43560" y="128269"/>
                </a:lnTo>
                <a:lnTo>
                  <a:pt x="48942" y="128269"/>
                </a:lnTo>
                <a:lnTo>
                  <a:pt x="49333" y="126999"/>
                </a:lnTo>
                <a:lnTo>
                  <a:pt x="49575" y="125729"/>
                </a:lnTo>
                <a:lnTo>
                  <a:pt x="49851" y="125729"/>
                </a:lnTo>
                <a:lnTo>
                  <a:pt x="50437" y="124459"/>
                </a:lnTo>
                <a:lnTo>
                  <a:pt x="50908" y="123189"/>
                </a:lnTo>
                <a:close/>
              </a:path>
              <a:path w="107315" h="128270">
                <a:moveTo>
                  <a:pt x="64743" y="119379"/>
                </a:moveTo>
                <a:lnTo>
                  <a:pt x="36603" y="119379"/>
                </a:lnTo>
                <a:lnTo>
                  <a:pt x="37304" y="120649"/>
                </a:lnTo>
                <a:lnTo>
                  <a:pt x="38052" y="121919"/>
                </a:lnTo>
                <a:lnTo>
                  <a:pt x="38408" y="123189"/>
                </a:lnTo>
                <a:lnTo>
                  <a:pt x="51771" y="123189"/>
                </a:lnTo>
                <a:lnTo>
                  <a:pt x="52127" y="121919"/>
                </a:lnTo>
                <a:lnTo>
                  <a:pt x="54209" y="121919"/>
                </a:lnTo>
                <a:lnTo>
                  <a:pt x="55278" y="120649"/>
                </a:lnTo>
                <a:lnTo>
                  <a:pt x="63880" y="120649"/>
                </a:lnTo>
                <a:lnTo>
                  <a:pt x="64743" y="119379"/>
                </a:lnTo>
                <a:close/>
              </a:path>
              <a:path w="107315" h="128270">
                <a:moveTo>
                  <a:pt x="66433" y="118110"/>
                </a:moveTo>
                <a:lnTo>
                  <a:pt x="35223" y="118109"/>
                </a:lnTo>
                <a:lnTo>
                  <a:pt x="35890" y="119379"/>
                </a:lnTo>
                <a:lnTo>
                  <a:pt x="65617" y="119379"/>
                </a:lnTo>
                <a:lnTo>
                  <a:pt x="66433" y="118110"/>
                </a:lnTo>
                <a:close/>
              </a:path>
              <a:path w="107315" h="128270">
                <a:moveTo>
                  <a:pt x="68204" y="116840"/>
                </a:moveTo>
                <a:lnTo>
                  <a:pt x="33923" y="116839"/>
                </a:lnTo>
                <a:lnTo>
                  <a:pt x="34556" y="118109"/>
                </a:lnTo>
                <a:lnTo>
                  <a:pt x="67031" y="118110"/>
                </a:lnTo>
                <a:lnTo>
                  <a:pt x="68204" y="116840"/>
                </a:lnTo>
                <a:close/>
              </a:path>
              <a:path w="107315" h="128270">
                <a:moveTo>
                  <a:pt x="84798" y="115570"/>
                </a:moveTo>
                <a:lnTo>
                  <a:pt x="32394" y="115569"/>
                </a:lnTo>
                <a:lnTo>
                  <a:pt x="32820" y="116839"/>
                </a:lnTo>
                <a:lnTo>
                  <a:pt x="84246" y="116840"/>
                </a:lnTo>
                <a:lnTo>
                  <a:pt x="84798" y="115570"/>
                </a:lnTo>
                <a:close/>
              </a:path>
              <a:path w="107315" h="128270">
                <a:moveTo>
                  <a:pt x="86258" y="114300"/>
                </a:moveTo>
                <a:lnTo>
                  <a:pt x="27196" y="114299"/>
                </a:lnTo>
                <a:lnTo>
                  <a:pt x="29243" y="115569"/>
                </a:lnTo>
                <a:lnTo>
                  <a:pt x="85821" y="115570"/>
                </a:lnTo>
                <a:lnTo>
                  <a:pt x="86258" y="114300"/>
                </a:lnTo>
                <a:close/>
              </a:path>
              <a:path w="107315" h="128270">
                <a:moveTo>
                  <a:pt x="86960" y="113030"/>
                </a:moveTo>
                <a:lnTo>
                  <a:pt x="17847" y="113029"/>
                </a:lnTo>
                <a:lnTo>
                  <a:pt x="18594" y="114299"/>
                </a:lnTo>
                <a:lnTo>
                  <a:pt x="86649" y="114300"/>
                </a:lnTo>
                <a:lnTo>
                  <a:pt x="86960" y="113030"/>
                </a:lnTo>
                <a:close/>
              </a:path>
              <a:path w="107315" h="128270">
                <a:moveTo>
                  <a:pt x="45527" y="100329"/>
                </a:moveTo>
                <a:lnTo>
                  <a:pt x="10809" y="100329"/>
                </a:lnTo>
                <a:lnTo>
                  <a:pt x="11913" y="101599"/>
                </a:lnTo>
                <a:lnTo>
                  <a:pt x="15685" y="101599"/>
                </a:lnTo>
                <a:lnTo>
                  <a:pt x="15444" y="102869"/>
                </a:lnTo>
                <a:lnTo>
                  <a:pt x="14938" y="104139"/>
                </a:lnTo>
                <a:lnTo>
                  <a:pt x="14696" y="104139"/>
                </a:lnTo>
                <a:lnTo>
                  <a:pt x="14466" y="105409"/>
                </a:lnTo>
                <a:lnTo>
                  <a:pt x="14305" y="106679"/>
                </a:lnTo>
                <a:lnTo>
                  <a:pt x="14305" y="109219"/>
                </a:lnTo>
                <a:lnTo>
                  <a:pt x="14547" y="110489"/>
                </a:lnTo>
                <a:lnTo>
                  <a:pt x="14972" y="110489"/>
                </a:lnTo>
                <a:lnTo>
                  <a:pt x="15294" y="111759"/>
                </a:lnTo>
                <a:lnTo>
                  <a:pt x="15685" y="111759"/>
                </a:lnTo>
                <a:lnTo>
                  <a:pt x="16111" y="113029"/>
                </a:lnTo>
                <a:lnTo>
                  <a:pt x="87236" y="113030"/>
                </a:lnTo>
                <a:lnTo>
                  <a:pt x="87477" y="111760"/>
                </a:lnTo>
                <a:lnTo>
                  <a:pt x="87627" y="110490"/>
                </a:lnTo>
                <a:lnTo>
                  <a:pt x="87707" y="107950"/>
                </a:lnTo>
                <a:lnTo>
                  <a:pt x="44423" y="107949"/>
                </a:lnTo>
                <a:lnTo>
                  <a:pt x="44377" y="106679"/>
                </a:lnTo>
                <a:lnTo>
                  <a:pt x="44423" y="104139"/>
                </a:lnTo>
                <a:lnTo>
                  <a:pt x="44699" y="102869"/>
                </a:lnTo>
                <a:lnTo>
                  <a:pt x="45205" y="101599"/>
                </a:lnTo>
                <a:lnTo>
                  <a:pt x="45527" y="100329"/>
                </a:lnTo>
                <a:close/>
              </a:path>
              <a:path w="107315" h="128270">
                <a:moveTo>
                  <a:pt x="97655" y="106680"/>
                </a:moveTo>
                <a:lnTo>
                  <a:pt x="44894" y="106679"/>
                </a:lnTo>
                <a:lnTo>
                  <a:pt x="44423" y="107949"/>
                </a:lnTo>
                <a:lnTo>
                  <a:pt x="95964" y="107950"/>
                </a:lnTo>
                <a:lnTo>
                  <a:pt x="97655" y="106680"/>
                </a:lnTo>
                <a:close/>
              </a:path>
              <a:path w="107315" h="128270">
                <a:moveTo>
                  <a:pt x="102887" y="101600"/>
                </a:moveTo>
                <a:lnTo>
                  <a:pt x="47413" y="101599"/>
                </a:lnTo>
                <a:lnTo>
                  <a:pt x="46700" y="104139"/>
                </a:lnTo>
                <a:lnTo>
                  <a:pt x="46079" y="105409"/>
                </a:lnTo>
                <a:lnTo>
                  <a:pt x="45331" y="106679"/>
                </a:lnTo>
                <a:lnTo>
                  <a:pt x="99230" y="106680"/>
                </a:lnTo>
                <a:lnTo>
                  <a:pt x="99978" y="105410"/>
                </a:lnTo>
                <a:lnTo>
                  <a:pt x="101277" y="105410"/>
                </a:lnTo>
                <a:lnTo>
                  <a:pt x="101817" y="104140"/>
                </a:lnTo>
                <a:lnTo>
                  <a:pt x="102254" y="104140"/>
                </a:lnTo>
                <a:lnTo>
                  <a:pt x="102611" y="102870"/>
                </a:lnTo>
                <a:lnTo>
                  <a:pt x="102887" y="101600"/>
                </a:lnTo>
                <a:close/>
              </a:path>
              <a:path w="107315" h="128270">
                <a:moveTo>
                  <a:pt x="56141" y="82550"/>
                </a:moveTo>
                <a:lnTo>
                  <a:pt x="48505" y="82549"/>
                </a:lnTo>
                <a:lnTo>
                  <a:pt x="48471" y="83819"/>
                </a:lnTo>
                <a:lnTo>
                  <a:pt x="48080" y="83819"/>
                </a:lnTo>
                <a:lnTo>
                  <a:pt x="47769" y="85089"/>
                </a:lnTo>
                <a:lnTo>
                  <a:pt x="47643" y="90169"/>
                </a:lnTo>
                <a:lnTo>
                  <a:pt x="47919" y="92709"/>
                </a:lnTo>
                <a:lnTo>
                  <a:pt x="48160" y="93979"/>
                </a:lnTo>
                <a:lnTo>
                  <a:pt x="48241" y="99059"/>
                </a:lnTo>
                <a:lnTo>
                  <a:pt x="47769" y="101599"/>
                </a:lnTo>
                <a:lnTo>
                  <a:pt x="103036" y="101600"/>
                </a:lnTo>
                <a:lnTo>
                  <a:pt x="55945" y="95249"/>
                </a:lnTo>
                <a:lnTo>
                  <a:pt x="55278" y="93979"/>
                </a:lnTo>
                <a:lnTo>
                  <a:pt x="54876" y="92709"/>
                </a:lnTo>
                <a:lnTo>
                  <a:pt x="54565" y="91439"/>
                </a:lnTo>
                <a:lnTo>
                  <a:pt x="54324" y="88899"/>
                </a:lnTo>
                <a:lnTo>
                  <a:pt x="54404" y="86359"/>
                </a:lnTo>
                <a:lnTo>
                  <a:pt x="54600" y="85089"/>
                </a:lnTo>
                <a:lnTo>
                  <a:pt x="55071" y="85089"/>
                </a:lnTo>
                <a:lnTo>
                  <a:pt x="55393" y="83819"/>
                </a:lnTo>
                <a:lnTo>
                  <a:pt x="56141" y="82550"/>
                </a:lnTo>
                <a:close/>
              </a:path>
              <a:path w="107315" h="128270">
                <a:moveTo>
                  <a:pt x="37028" y="78739"/>
                </a:moveTo>
                <a:lnTo>
                  <a:pt x="540" y="78739"/>
                </a:lnTo>
                <a:lnTo>
                  <a:pt x="310" y="80009"/>
                </a:lnTo>
                <a:lnTo>
                  <a:pt x="0" y="82549"/>
                </a:lnTo>
                <a:lnTo>
                  <a:pt x="2311" y="82549"/>
                </a:lnTo>
                <a:lnTo>
                  <a:pt x="2311" y="95249"/>
                </a:lnTo>
                <a:lnTo>
                  <a:pt x="3185" y="96519"/>
                </a:lnTo>
                <a:lnTo>
                  <a:pt x="3691" y="96519"/>
                </a:lnTo>
                <a:lnTo>
                  <a:pt x="4277" y="97789"/>
                </a:lnTo>
                <a:lnTo>
                  <a:pt x="4875" y="97789"/>
                </a:lnTo>
                <a:lnTo>
                  <a:pt x="5542" y="99059"/>
                </a:lnTo>
                <a:lnTo>
                  <a:pt x="7037" y="99059"/>
                </a:lnTo>
                <a:lnTo>
                  <a:pt x="7900" y="100329"/>
                </a:lnTo>
                <a:lnTo>
                  <a:pt x="45952" y="100329"/>
                </a:lnTo>
                <a:lnTo>
                  <a:pt x="46194" y="99059"/>
                </a:lnTo>
                <a:lnTo>
                  <a:pt x="46746" y="97789"/>
                </a:lnTo>
                <a:lnTo>
                  <a:pt x="47091" y="96519"/>
                </a:lnTo>
                <a:lnTo>
                  <a:pt x="47252" y="95249"/>
                </a:lnTo>
                <a:lnTo>
                  <a:pt x="47171" y="92709"/>
                </a:lnTo>
                <a:lnTo>
                  <a:pt x="47022" y="91439"/>
                </a:lnTo>
                <a:lnTo>
                  <a:pt x="46815" y="90169"/>
                </a:lnTo>
                <a:lnTo>
                  <a:pt x="46585" y="90169"/>
                </a:lnTo>
                <a:lnTo>
                  <a:pt x="46228" y="88899"/>
                </a:lnTo>
                <a:lnTo>
                  <a:pt x="45837" y="88899"/>
                </a:lnTo>
                <a:lnTo>
                  <a:pt x="45366" y="87629"/>
                </a:lnTo>
                <a:lnTo>
                  <a:pt x="44814" y="87629"/>
                </a:lnTo>
                <a:lnTo>
                  <a:pt x="44181" y="86359"/>
                </a:lnTo>
                <a:lnTo>
                  <a:pt x="42571" y="86359"/>
                </a:lnTo>
                <a:lnTo>
                  <a:pt x="41628" y="85089"/>
                </a:lnTo>
                <a:lnTo>
                  <a:pt x="39432" y="85089"/>
                </a:lnTo>
                <a:lnTo>
                  <a:pt x="38132" y="83819"/>
                </a:lnTo>
                <a:lnTo>
                  <a:pt x="36833" y="83819"/>
                </a:lnTo>
                <a:lnTo>
                  <a:pt x="37028" y="82549"/>
                </a:lnTo>
                <a:lnTo>
                  <a:pt x="37028" y="78739"/>
                </a:lnTo>
                <a:close/>
              </a:path>
              <a:path w="107315" h="128270">
                <a:moveTo>
                  <a:pt x="94550" y="63500"/>
                </a:moveTo>
                <a:lnTo>
                  <a:pt x="80785" y="63500"/>
                </a:lnTo>
                <a:lnTo>
                  <a:pt x="80244" y="64770"/>
                </a:lnTo>
                <a:lnTo>
                  <a:pt x="79807" y="67310"/>
                </a:lnTo>
                <a:lnTo>
                  <a:pt x="79807" y="69850"/>
                </a:lnTo>
                <a:lnTo>
                  <a:pt x="71550" y="69850"/>
                </a:lnTo>
                <a:lnTo>
                  <a:pt x="71079" y="71120"/>
                </a:lnTo>
                <a:lnTo>
                  <a:pt x="70607" y="71120"/>
                </a:lnTo>
                <a:lnTo>
                  <a:pt x="70136" y="72390"/>
                </a:lnTo>
                <a:lnTo>
                  <a:pt x="69342" y="74930"/>
                </a:lnTo>
                <a:lnTo>
                  <a:pt x="68997" y="74930"/>
                </a:lnTo>
                <a:lnTo>
                  <a:pt x="68675" y="76200"/>
                </a:lnTo>
                <a:lnTo>
                  <a:pt x="68399" y="77470"/>
                </a:lnTo>
                <a:lnTo>
                  <a:pt x="68169" y="80010"/>
                </a:lnTo>
                <a:lnTo>
                  <a:pt x="68008" y="81280"/>
                </a:lnTo>
                <a:lnTo>
                  <a:pt x="67893" y="82550"/>
                </a:lnTo>
                <a:lnTo>
                  <a:pt x="59798" y="82550"/>
                </a:lnTo>
                <a:lnTo>
                  <a:pt x="58855" y="83820"/>
                </a:lnTo>
                <a:lnTo>
                  <a:pt x="58383" y="85090"/>
                </a:lnTo>
                <a:lnTo>
                  <a:pt x="57946" y="85090"/>
                </a:lnTo>
                <a:lnTo>
                  <a:pt x="57555" y="86360"/>
                </a:lnTo>
                <a:lnTo>
                  <a:pt x="56842" y="88899"/>
                </a:lnTo>
                <a:lnTo>
                  <a:pt x="56290" y="91439"/>
                </a:lnTo>
                <a:lnTo>
                  <a:pt x="56095" y="93979"/>
                </a:lnTo>
                <a:lnTo>
                  <a:pt x="55945" y="95249"/>
                </a:lnTo>
                <a:lnTo>
                  <a:pt x="101702" y="95250"/>
                </a:lnTo>
                <a:lnTo>
                  <a:pt x="100955" y="93980"/>
                </a:lnTo>
                <a:lnTo>
                  <a:pt x="101116" y="93980"/>
                </a:lnTo>
                <a:lnTo>
                  <a:pt x="102967" y="92710"/>
                </a:lnTo>
                <a:lnTo>
                  <a:pt x="104221" y="91440"/>
                </a:lnTo>
                <a:lnTo>
                  <a:pt x="105003" y="90170"/>
                </a:lnTo>
                <a:lnTo>
                  <a:pt x="105359" y="90170"/>
                </a:lnTo>
                <a:lnTo>
                  <a:pt x="105681" y="88900"/>
                </a:lnTo>
                <a:lnTo>
                  <a:pt x="106026" y="88900"/>
                </a:lnTo>
                <a:lnTo>
                  <a:pt x="106187" y="87630"/>
                </a:lnTo>
                <a:lnTo>
                  <a:pt x="106578" y="85090"/>
                </a:lnTo>
                <a:lnTo>
                  <a:pt x="106820" y="83820"/>
                </a:lnTo>
                <a:lnTo>
                  <a:pt x="106774" y="81280"/>
                </a:lnTo>
                <a:lnTo>
                  <a:pt x="106693" y="80010"/>
                </a:lnTo>
                <a:lnTo>
                  <a:pt x="106578" y="78740"/>
                </a:lnTo>
                <a:lnTo>
                  <a:pt x="106417" y="78740"/>
                </a:lnTo>
                <a:lnTo>
                  <a:pt x="106153" y="77470"/>
                </a:lnTo>
                <a:lnTo>
                  <a:pt x="105877" y="77470"/>
                </a:lnTo>
                <a:lnTo>
                  <a:pt x="105474" y="76200"/>
                </a:lnTo>
                <a:lnTo>
                  <a:pt x="93641" y="76200"/>
                </a:lnTo>
                <a:lnTo>
                  <a:pt x="93883" y="74930"/>
                </a:lnTo>
                <a:lnTo>
                  <a:pt x="94469" y="73660"/>
                </a:lnTo>
                <a:lnTo>
                  <a:pt x="94780" y="73660"/>
                </a:lnTo>
                <a:lnTo>
                  <a:pt x="95056" y="72390"/>
                </a:lnTo>
                <a:lnTo>
                  <a:pt x="95297" y="71120"/>
                </a:lnTo>
                <a:lnTo>
                  <a:pt x="95458" y="69850"/>
                </a:lnTo>
                <a:lnTo>
                  <a:pt x="95378" y="67310"/>
                </a:lnTo>
                <a:lnTo>
                  <a:pt x="95263" y="66040"/>
                </a:lnTo>
                <a:lnTo>
                  <a:pt x="95056" y="64770"/>
                </a:lnTo>
                <a:lnTo>
                  <a:pt x="94826" y="64770"/>
                </a:lnTo>
                <a:lnTo>
                  <a:pt x="94550" y="63500"/>
                </a:lnTo>
                <a:close/>
              </a:path>
              <a:path w="107315" h="128270">
                <a:moveTo>
                  <a:pt x="57590" y="78740"/>
                </a:moveTo>
                <a:lnTo>
                  <a:pt x="47056" y="78739"/>
                </a:lnTo>
                <a:lnTo>
                  <a:pt x="47413" y="80009"/>
                </a:lnTo>
                <a:lnTo>
                  <a:pt x="48310" y="80009"/>
                </a:lnTo>
                <a:lnTo>
                  <a:pt x="48551" y="81279"/>
                </a:lnTo>
                <a:lnTo>
                  <a:pt x="48586" y="82549"/>
                </a:lnTo>
                <a:lnTo>
                  <a:pt x="56532" y="82550"/>
                </a:lnTo>
                <a:lnTo>
                  <a:pt x="57590" y="78740"/>
                </a:lnTo>
                <a:close/>
              </a:path>
              <a:path w="107315" h="128270">
                <a:moveTo>
                  <a:pt x="64950" y="81280"/>
                </a:moveTo>
                <a:lnTo>
                  <a:pt x="61879" y="81280"/>
                </a:lnTo>
                <a:lnTo>
                  <a:pt x="61362" y="82550"/>
                </a:lnTo>
                <a:lnTo>
                  <a:pt x="65812" y="82550"/>
                </a:lnTo>
                <a:lnTo>
                  <a:pt x="64950" y="81280"/>
                </a:lnTo>
                <a:close/>
              </a:path>
              <a:path w="107315" h="128270">
                <a:moveTo>
                  <a:pt x="43560" y="80009"/>
                </a:moveTo>
                <a:lnTo>
                  <a:pt x="39466" y="80009"/>
                </a:lnTo>
                <a:lnTo>
                  <a:pt x="39823" y="81279"/>
                </a:lnTo>
                <a:lnTo>
                  <a:pt x="42928" y="81279"/>
                </a:lnTo>
                <a:lnTo>
                  <a:pt x="43560" y="80009"/>
                </a:lnTo>
                <a:close/>
              </a:path>
              <a:path w="107315" h="128270">
                <a:moveTo>
                  <a:pt x="68365" y="64770"/>
                </a:moveTo>
                <a:lnTo>
                  <a:pt x="43365" y="64769"/>
                </a:lnTo>
                <a:lnTo>
                  <a:pt x="43986" y="66039"/>
                </a:lnTo>
                <a:lnTo>
                  <a:pt x="44814" y="66039"/>
                </a:lnTo>
                <a:lnTo>
                  <a:pt x="45285" y="67309"/>
                </a:lnTo>
                <a:lnTo>
                  <a:pt x="45837" y="67309"/>
                </a:lnTo>
                <a:lnTo>
                  <a:pt x="46424" y="68579"/>
                </a:lnTo>
                <a:lnTo>
                  <a:pt x="47056" y="69849"/>
                </a:lnTo>
                <a:lnTo>
                  <a:pt x="47723" y="71119"/>
                </a:lnTo>
                <a:lnTo>
                  <a:pt x="48471" y="72389"/>
                </a:lnTo>
                <a:lnTo>
                  <a:pt x="48844" y="73659"/>
                </a:lnTo>
                <a:lnTo>
                  <a:pt x="49138" y="73659"/>
                </a:lnTo>
                <a:lnTo>
                  <a:pt x="49218" y="74929"/>
                </a:lnTo>
                <a:lnTo>
                  <a:pt x="35924" y="74929"/>
                </a:lnTo>
                <a:lnTo>
                  <a:pt x="36442" y="76199"/>
                </a:lnTo>
                <a:lnTo>
                  <a:pt x="36672" y="77469"/>
                </a:lnTo>
                <a:lnTo>
                  <a:pt x="37028" y="77469"/>
                </a:lnTo>
                <a:lnTo>
                  <a:pt x="38362" y="78739"/>
                </a:lnTo>
                <a:lnTo>
                  <a:pt x="39156" y="80009"/>
                </a:lnTo>
                <a:lnTo>
                  <a:pt x="44227" y="80009"/>
                </a:lnTo>
                <a:lnTo>
                  <a:pt x="44894" y="78739"/>
                </a:lnTo>
                <a:lnTo>
                  <a:pt x="57590" y="78740"/>
                </a:lnTo>
                <a:lnTo>
                  <a:pt x="57866" y="77470"/>
                </a:lnTo>
                <a:lnTo>
                  <a:pt x="58107" y="76200"/>
                </a:lnTo>
                <a:lnTo>
                  <a:pt x="58188" y="74930"/>
                </a:lnTo>
                <a:lnTo>
                  <a:pt x="58257" y="71120"/>
                </a:lnTo>
                <a:lnTo>
                  <a:pt x="61603" y="71120"/>
                </a:lnTo>
                <a:lnTo>
                  <a:pt x="62385" y="69850"/>
                </a:lnTo>
                <a:lnTo>
                  <a:pt x="63650" y="69850"/>
                </a:lnTo>
                <a:lnTo>
                  <a:pt x="64547" y="68580"/>
                </a:lnTo>
                <a:lnTo>
                  <a:pt x="65456" y="68580"/>
                </a:lnTo>
                <a:lnTo>
                  <a:pt x="66916" y="67310"/>
                </a:lnTo>
                <a:lnTo>
                  <a:pt x="68365" y="64770"/>
                </a:lnTo>
                <a:close/>
              </a:path>
              <a:path w="107315" h="128270">
                <a:moveTo>
                  <a:pt x="36833" y="77469"/>
                </a:moveTo>
                <a:lnTo>
                  <a:pt x="1092" y="77469"/>
                </a:lnTo>
                <a:lnTo>
                  <a:pt x="816" y="78739"/>
                </a:lnTo>
                <a:lnTo>
                  <a:pt x="36948" y="78739"/>
                </a:lnTo>
                <a:lnTo>
                  <a:pt x="36833" y="77469"/>
                </a:lnTo>
                <a:close/>
              </a:path>
              <a:path w="107315" h="128270">
                <a:moveTo>
                  <a:pt x="36051" y="76199"/>
                </a:moveTo>
                <a:lnTo>
                  <a:pt x="1839" y="76199"/>
                </a:lnTo>
                <a:lnTo>
                  <a:pt x="1448" y="77469"/>
                </a:lnTo>
                <a:lnTo>
                  <a:pt x="36476" y="77469"/>
                </a:lnTo>
                <a:lnTo>
                  <a:pt x="36051" y="76199"/>
                </a:lnTo>
                <a:close/>
              </a:path>
              <a:path w="107315" h="128270">
                <a:moveTo>
                  <a:pt x="35142" y="74929"/>
                </a:moveTo>
                <a:lnTo>
                  <a:pt x="2667" y="74929"/>
                </a:lnTo>
                <a:lnTo>
                  <a:pt x="2230" y="76199"/>
                </a:lnTo>
                <a:lnTo>
                  <a:pt x="35384" y="76199"/>
                </a:lnTo>
                <a:lnTo>
                  <a:pt x="35142" y="74929"/>
                </a:lnTo>
                <a:close/>
              </a:path>
              <a:path w="107315" h="128270">
                <a:moveTo>
                  <a:pt x="104531" y="74930"/>
                </a:moveTo>
                <a:lnTo>
                  <a:pt x="95297" y="74930"/>
                </a:lnTo>
                <a:lnTo>
                  <a:pt x="93641" y="76200"/>
                </a:lnTo>
                <a:lnTo>
                  <a:pt x="105049" y="76200"/>
                </a:lnTo>
                <a:lnTo>
                  <a:pt x="104531" y="74930"/>
                </a:lnTo>
                <a:close/>
              </a:path>
              <a:path w="107315" h="128270">
                <a:moveTo>
                  <a:pt x="7624" y="73659"/>
                </a:moveTo>
                <a:lnTo>
                  <a:pt x="5105" y="73659"/>
                </a:lnTo>
                <a:lnTo>
                  <a:pt x="4599" y="74929"/>
                </a:lnTo>
                <a:lnTo>
                  <a:pt x="9004" y="74929"/>
                </a:lnTo>
                <a:lnTo>
                  <a:pt x="7624" y="73659"/>
                </a:lnTo>
                <a:close/>
              </a:path>
              <a:path w="107315" h="128270">
                <a:moveTo>
                  <a:pt x="26299" y="67309"/>
                </a:moveTo>
                <a:lnTo>
                  <a:pt x="13052" y="67309"/>
                </a:lnTo>
                <a:lnTo>
                  <a:pt x="12730" y="68579"/>
                </a:lnTo>
                <a:lnTo>
                  <a:pt x="12454" y="68579"/>
                </a:lnTo>
                <a:lnTo>
                  <a:pt x="12178" y="69849"/>
                </a:lnTo>
                <a:lnTo>
                  <a:pt x="11948" y="71119"/>
                </a:lnTo>
                <a:lnTo>
                  <a:pt x="11637" y="72389"/>
                </a:lnTo>
                <a:lnTo>
                  <a:pt x="11511" y="73659"/>
                </a:lnTo>
                <a:lnTo>
                  <a:pt x="11430" y="74929"/>
                </a:lnTo>
                <a:lnTo>
                  <a:pt x="34866" y="74929"/>
                </a:lnTo>
                <a:lnTo>
                  <a:pt x="34832" y="73659"/>
                </a:lnTo>
                <a:lnTo>
                  <a:pt x="34199" y="73659"/>
                </a:lnTo>
                <a:lnTo>
                  <a:pt x="33613" y="72389"/>
                </a:lnTo>
                <a:lnTo>
                  <a:pt x="32981" y="72389"/>
                </a:lnTo>
                <a:lnTo>
                  <a:pt x="32233" y="71119"/>
                </a:lnTo>
                <a:lnTo>
                  <a:pt x="29600" y="71119"/>
                </a:lnTo>
                <a:lnTo>
                  <a:pt x="28542" y="69849"/>
                </a:lnTo>
                <a:lnTo>
                  <a:pt x="27242" y="69849"/>
                </a:lnTo>
                <a:lnTo>
                  <a:pt x="26690" y="68579"/>
                </a:lnTo>
                <a:lnTo>
                  <a:pt x="26299" y="67309"/>
                </a:lnTo>
                <a:close/>
              </a:path>
              <a:path w="107315" h="128270">
                <a:moveTo>
                  <a:pt x="48844" y="73659"/>
                </a:moveTo>
                <a:lnTo>
                  <a:pt x="35177" y="73659"/>
                </a:lnTo>
                <a:lnTo>
                  <a:pt x="35579" y="74929"/>
                </a:lnTo>
                <a:lnTo>
                  <a:pt x="49218" y="74929"/>
                </a:lnTo>
                <a:lnTo>
                  <a:pt x="48844" y="73659"/>
                </a:lnTo>
                <a:close/>
              </a:path>
              <a:path w="107315" h="128270">
                <a:moveTo>
                  <a:pt x="101507" y="73660"/>
                </a:moveTo>
                <a:lnTo>
                  <a:pt x="99380" y="73660"/>
                </a:lnTo>
                <a:lnTo>
                  <a:pt x="98126" y="74930"/>
                </a:lnTo>
                <a:lnTo>
                  <a:pt x="102415" y="74930"/>
                </a:lnTo>
                <a:lnTo>
                  <a:pt x="101507" y="73660"/>
                </a:lnTo>
                <a:close/>
              </a:path>
              <a:path w="107315" h="128270">
                <a:moveTo>
                  <a:pt x="44814" y="69849"/>
                </a:moveTo>
                <a:lnTo>
                  <a:pt x="37615" y="69849"/>
                </a:lnTo>
                <a:lnTo>
                  <a:pt x="37074" y="71119"/>
                </a:lnTo>
                <a:lnTo>
                  <a:pt x="36246" y="71119"/>
                </a:lnTo>
                <a:lnTo>
                  <a:pt x="35533" y="72389"/>
                </a:lnTo>
                <a:lnTo>
                  <a:pt x="35142" y="72389"/>
                </a:lnTo>
                <a:lnTo>
                  <a:pt x="34912" y="73659"/>
                </a:lnTo>
                <a:lnTo>
                  <a:pt x="45170" y="73659"/>
                </a:lnTo>
                <a:lnTo>
                  <a:pt x="45055" y="71119"/>
                </a:lnTo>
                <a:lnTo>
                  <a:pt x="44814" y="69849"/>
                </a:lnTo>
                <a:close/>
              </a:path>
              <a:path w="107315" h="128270">
                <a:moveTo>
                  <a:pt x="44308" y="68579"/>
                </a:moveTo>
                <a:lnTo>
                  <a:pt x="39386" y="68579"/>
                </a:lnTo>
                <a:lnTo>
                  <a:pt x="38834" y="69849"/>
                </a:lnTo>
                <a:lnTo>
                  <a:pt x="44584" y="69849"/>
                </a:lnTo>
                <a:lnTo>
                  <a:pt x="44308" y="68579"/>
                </a:lnTo>
                <a:close/>
              </a:path>
              <a:path w="107315" h="128270">
                <a:moveTo>
                  <a:pt x="78784" y="68580"/>
                </a:moveTo>
                <a:lnTo>
                  <a:pt x="73678" y="68580"/>
                </a:lnTo>
                <a:lnTo>
                  <a:pt x="73126" y="69850"/>
                </a:lnTo>
                <a:lnTo>
                  <a:pt x="79336" y="69850"/>
                </a:lnTo>
                <a:lnTo>
                  <a:pt x="78784" y="68580"/>
                </a:lnTo>
                <a:close/>
              </a:path>
              <a:path w="107315" h="128270">
                <a:moveTo>
                  <a:pt x="43043" y="67309"/>
                </a:moveTo>
                <a:lnTo>
                  <a:pt x="41318" y="67309"/>
                </a:lnTo>
                <a:lnTo>
                  <a:pt x="40881" y="68579"/>
                </a:lnTo>
                <a:lnTo>
                  <a:pt x="43560" y="68579"/>
                </a:lnTo>
                <a:lnTo>
                  <a:pt x="43043" y="67309"/>
                </a:lnTo>
                <a:close/>
              </a:path>
              <a:path w="107315" h="128270">
                <a:moveTo>
                  <a:pt x="25080" y="66039"/>
                </a:moveTo>
                <a:lnTo>
                  <a:pt x="13753" y="66039"/>
                </a:lnTo>
                <a:lnTo>
                  <a:pt x="13397" y="67309"/>
                </a:lnTo>
                <a:lnTo>
                  <a:pt x="25747" y="67309"/>
                </a:lnTo>
                <a:lnTo>
                  <a:pt x="25080" y="66039"/>
                </a:lnTo>
                <a:close/>
              </a:path>
              <a:path w="107315" h="128270">
                <a:moveTo>
                  <a:pt x="23896" y="64769"/>
                </a:moveTo>
                <a:lnTo>
                  <a:pt x="15444" y="64769"/>
                </a:lnTo>
                <a:lnTo>
                  <a:pt x="14581" y="66039"/>
                </a:lnTo>
                <a:lnTo>
                  <a:pt x="24333" y="66039"/>
                </a:lnTo>
                <a:lnTo>
                  <a:pt x="23896" y="64769"/>
                </a:lnTo>
                <a:close/>
              </a:path>
              <a:path w="107315" h="128270">
                <a:moveTo>
                  <a:pt x="20480" y="63499"/>
                </a:moveTo>
                <a:lnTo>
                  <a:pt x="17375" y="63499"/>
                </a:lnTo>
                <a:lnTo>
                  <a:pt x="16387" y="64769"/>
                </a:lnTo>
                <a:lnTo>
                  <a:pt x="21504" y="64769"/>
                </a:lnTo>
                <a:lnTo>
                  <a:pt x="20480" y="63499"/>
                </a:lnTo>
                <a:close/>
              </a:path>
              <a:path w="107315" h="128270">
                <a:moveTo>
                  <a:pt x="62627" y="52070"/>
                </a:moveTo>
                <a:lnTo>
                  <a:pt x="24367" y="52069"/>
                </a:lnTo>
                <a:lnTo>
                  <a:pt x="23896" y="54609"/>
                </a:lnTo>
                <a:lnTo>
                  <a:pt x="23861" y="57149"/>
                </a:lnTo>
                <a:lnTo>
                  <a:pt x="24172" y="58419"/>
                </a:lnTo>
                <a:lnTo>
                  <a:pt x="24448" y="58419"/>
                </a:lnTo>
                <a:lnTo>
                  <a:pt x="24839" y="59689"/>
                </a:lnTo>
                <a:lnTo>
                  <a:pt x="25276" y="59689"/>
                </a:lnTo>
                <a:lnTo>
                  <a:pt x="25828" y="60959"/>
                </a:lnTo>
                <a:lnTo>
                  <a:pt x="26460" y="60959"/>
                </a:lnTo>
                <a:lnTo>
                  <a:pt x="27242" y="62229"/>
                </a:lnTo>
                <a:lnTo>
                  <a:pt x="29094" y="62229"/>
                </a:lnTo>
                <a:lnTo>
                  <a:pt x="30232" y="63499"/>
                </a:lnTo>
                <a:lnTo>
                  <a:pt x="32866" y="63499"/>
                </a:lnTo>
                <a:lnTo>
                  <a:pt x="34395" y="64769"/>
                </a:lnTo>
                <a:lnTo>
                  <a:pt x="59671" y="64770"/>
                </a:lnTo>
                <a:lnTo>
                  <a:pt x="60304" y="63500"/>
                </a:lnTo>
                <a:lnTo>
                  <a:pt x="61132" y="62230"/>
                </a:lnTo>
                <a:lnTo>
                  <a:pt x="61569" y="60960"/>
                </a:lnTo>
                <a:lnTo>
                  <a:pt x="62155" y="59690"/>
                </a:lnTo>
                <a:lnTo>
                  <a:pt x="62466" y="58420"/>
                </a:lnTo>
                <a:lnTo>
                  <a:pt x="62707" y="57150"/>
                </a:lnTo>
                <a:lnTo>
                  <a:pt x="62822" y="55880"/>
                </a:lnTo>
                <a:lnTo>
                  <a:pt x="62742" y="53340"/>
                </a:lnTo>
                <a:lnTo>
                  <a:pt x="62627" y="52070"/>
                </a:lnTo>
                <a:close/>
              </a:path>
              <a:path w="107315" h="128270">
                <a:moveTo>
                  <a:pt x="73126" y="63500"/>
                </a:moveTo>
                <a:lnTo>
                  <a:pt x="63098" y="63500"/>
                </a:lnTo>
                <a:lnTo>
                  <a:pt x="62109" y="64770"/>
                </a:lnTo>
                <a:lnTo>
                  <a:pt x="71355" y="64770"/>
                </a:lnTo>
                <a:lnTo>
                  <a:pt x="73126" y="63500"/>
                </a:lnTo>
                <a:close/>
              </a:path>
              <a:path w="107315" h="128270">
                <a:moveTo>
                  <a:pt x="75713" y="62230"/>
                </a:moveTo>
                <a:lnTo>
                  <a:pt x="64202" y="62230"/>
                </a:lnTo>
                <a:lnTo>
                  <a:pt x="63524" y="63500"/>
                </a:lnTo>
                <a:lnTo>
                  <a:pt x="74931" y="63500"/>
                </a:lnTo>
                <a:lnTo>
                  <a:pt x="75713" y="62230"/>
                </a:lnTo>
                <a:close/>
              </a:path>
              <a:path w="107315" h="128270">
                <a:moveTo>
                  <a:pt x="93768" y="62230"/>
                </a:moveTo>
                <a:lnTo>
                  <a:pt x="81452" y="62230"/>
                </a:lnTo>
                <a:lnTo>
                  <a:pt x="81107" y="63500"/>
                </a:lnTo>
                <a:lnTo>
                  <a:pt x="94193" y="63500"/>
                </a:lnTo>
                <a:lnTo>
                  <a:pt x="93768" y="62230"/>
                </a:lnTo>
                <a:close/>
              </a:path>
              <a:path w="107315" h="128270">
                <a:moveTo>
                  <a:pt x="76978" y="60960"/>
                </a:moveTo>
                <a:lnTo>
                  <a:pt x="65180" y="60960"/>
                </a:lnTo>
                <a:lnTo>
                  <a:pt x="64869" y="62230"/>
                </a:lnTo>
                <a:lnTo>
                  <a:pt x="76426" y="62230"/>
                </a:lnTo>
                <a:lnTo>
                  <a:pt x="76978" y="60960"/>
                </a:lnTo>
                <a:close/>
              </a:path>
              <a:path w="107315" h="128270">
                <a:moveTo>
                  <a:pt x="92698" y="60960"/>
                </a:moveTo>
                <a:lnTo>
                  <a:pt x="82636" y="60960"/>
                </a:lnTo>
                <a:lnTo>
                  <a:pt x="82245" y="62230"/>
                </a:lnTo>
                <a:lnTo>
                  <a:pt x="93296" y="62230"/>
                </a:lnTo>
                <a:lnTo>
                  <a:pt x="92698" y="60960"/>
                </a:lnTo>
                <a:close/>
              </a:path>
              <a:path w="107315" h="128270">
                <a:moveTo>
                  <a:pt x="76311" y="53340"/>
                </a:moveTo>
                <a:lnTo>
                  <a:pt x="65617" y="53340"/>
                </a:lnTo>
                <a:lnTo>
                  <a:pt x="64984" y="54610"/>
                </a:lnTo>
                <a:lnTo>
                  <a:pt x="64432" y="54610"/>
                </a:lnTo>
                <a:lnTo>
                  <a:pt x="64041" y="55880"/>
                </a:lnTo>
                <a:lnTo>
                  <a:pt x="63800" y="55880"/>
                </a:lnTo>
                <a:lnTo>
                  <a:pt x="63800" y="58420"/>
                </a:lnTo>
                <a:lnTo>
                  <a:pt x="64156" y="59690"/>
                </a:lnTo>
                <a:lnTo>
                  <a:pt x="64743" y="60960"/>
                </a:lnTo>
                <a:lnTo>
                  <a:pt x="77335" y="60960"/>
                </a:lnTo>
                <a:lnTo>
                  <a:pt x="77450" y="59690"/>
                </a:lnTo>
                <a:lnTo>
                  <a:pt x="77335" y="58420"/>
                </a:lnTo>
                <a:lnTo>
                  <a:pt x="77174" y="57150"/>
                </a:lnTo>
                <a:lnTo>
                  <a:pt x="76932" y="57150"/>
                </a:lnTo>
                <a:lnTo>
                  <a:pt x="76311" y="53340"/>
                </a:lnTo>
                <a:close/>
              </a:path>
              <a:path w="107315" h="128270">
                <a:moveTo>
                  <a:pt x="91330" y="59690"/>
                </a:moveTo>
                <a:lnTo>
                  <a:pt x="84016" y="59690"/>
                </a:lnTo>
                <a:lnTo>
                  <a:pt x="83108" y="60960"/>
                </a:lnTo>
                <a:lnTo>
                  <a:pt x="92077" y="60960"/>
                </a:lnTo>
                <a:lnTo>
                  <a:pt x="91330" y="59690"/>
                </a:lnTo>
                <a:close/>
              </a:path>
              <a:path w="107315" h="128270">
                <a:moveTo>
                  <a:pt x="89593" y="58420"/>
                </a:moveTo>
                <a:lnTo>
                  <a:pt x="87236" y="58420"/>
                </a:lnTo>
                <a:lnTo>
                  <a:pt x="86373" y="59690"/>
                </a:lnTo>
                <a:lnTo>
                  <a:pt x="90536" y="59690"/>
                </a:lnTo>
                <a:lnTo>
                  <a:pt x="89593" y="58420"/>
                </a:lnTo>
                <a:close/>
              </a:path>
              <a:path w="107315" h="128270">
                <a:moveTo>
                  <a:pt x="75679" y="52070"/>
                </a:moveTo>
                <a:lnTo>
                  <a:pt x="67732" y="52070"/>
                </a:lnTo>
                <a:lnTo>
                  <a:pt x="67031" y="53340"/>
                </a:lnTo>
                <a:lnTo>
                  <a:pt x="76035" y="53340"/>
                </a:lnTo>
                <a:lnTo>
                  <a:pt x="75679" y="52070"/>
                </a:lnTo>
                <a:close/>
              </a:path>
              <a:path w="107315" h="128270">
                <a:moveTo>
                  <a:pt x="62040" y="49530"/>
                </a:moveTo>
                <a:lnTo>
                  <a:pt x="25782" y="49529"/>
                </a:lnTo>
                <a:lnTo>
                  <a:pt x="25000" y="50799"/>
                </a:lnTo>
                <a:lnTo>
                  <a:pt x="24563" y="52069"/>
                </a:lnTo>
                <a:lnTo>
                  <a:pt x="62466" y="52070"/>
                </a:lnTo>
                <a:lnTo>
                  <a:pt x="62270" y="50800"/>
                </a:lnTo>
                <a:lnTo>
                  <a:pt x="62040" y="49530"/>
                </a:lnTo>
                <a:close/>
              </a:path>
              <a:path w="107315" h="128270">
                <a:moveTo>
                  <a:pt x="75012" y="50800"/>
                </a:moveTo>
                <a:lnTo>
                  <a:pt x="70883" y="50800"/>
                </a:lnTo>
                <a:lnTo>
                  <a:pt x="70366" y="52070"/>
                </a:lnTo>
                <a:lnTo>
                  <a:pt x="75483" y="52070"/>
                </a:lnTo>
                <a:lnTo>
                  <a:pt x="75012" y="50800"/>
                </a:lnTo>
                <a:close/>
              </a:path>
              <a:path w="107315" h="128270">
                <a:moveTo>
                  <a:pt x="64984" y="40640"/>
                </a:moveTo>
                <a:lnTo>
                  <a:pt x="15996" y="40639"/>
                </a:lnTo>
                <a:lnTo>
                  <a:pt x="16467" y="41909"/>
                </a:lnTo>
                <a:lnTo>
                  <a:pt x="17099" y="43179"/>
                </a:lnTo>
                <a:lnTo>
                  <a:pt x="17847" y="43179"/>
                </a:lnTo>
                <a:lnTo>
                  <a:pt x="18790" y="44449"/>
                </a:lnTo>
                <a:lnTo>
                  <a:pt x="19848" y="45719"/>
                </a:lnTo>
                <a:lnTo>
                  <a:pt x="21147" y="45719"/>
                </a:lnTo>
                <a:lnTo>
                  <a:pt x="22596" y="46989"/>
                </a:lnTo>
                <a:lnTo>
                  <a:pt x="24252" y="48259"/>
                </a:lnTo>
                <a:lnTo>
                  <a:pt x="26138" y="49529"/>
                </a:lnTo>
                <a:lnTo>
                  <a:pt x="61718" y="49530"/>
                </a:lnTo>
                <a:lnTo>
                  <a:pt x="61327" y="48260"/>
                </a:lnTo>
                <a:lnTo>
                  <a:pt x="61833" y="46990"/>
                </a:lnTo>
                <a:lnTo>
                  <a:pt x="63328" y="44450"/>
                </a:lnTo>
                <a:lnTo>
                  <a:pt x="64041" y="43180"/>
                </a:lnTo>
                <a:lnTo>
                  <a:pt x="64984" y="40640"/>
                </a:lnTo>
                <a:close/>
              </a:path>
              <a:path w="107315" h="128270">
                <a:moveTo>
                  <a:pt x="65847" y="35560"/>
                </a:moveTo>
                <a:lnTo>
                  <a:pt x="15800" y="35559"/>
                </a:lnTo>
                <a:lnTo>
                  <a:pt x="15559" y="36829"/>
                </a:lnTo>
                <a:lnTo>
                  <a:pt x="15444" y="39369"/>
                </a:lnTo>
                <a:lnTo>
                  <a:pt x="15639" y="40639"/>
                </a:lnTo>
                <a:lnTo>
                  <a:pt x="65260" y="40640"/>
                </a:lnTo>
                <a:lnTo>
                  <a:pt x="65490" y="39370"/>
                </a:lnTo>
                <a:lnTo>
                  <a:pt x="65812" y="38100"/>
                </a:lnTo>
                <a:lnTo>
                  <a:pt x="65847" y="35560"/>
                </a:lnTo>
                <a:close/>
              </a:path>
              <a:path w="107315" h="128270">
                <a:moveTo>
                  <a:pt x="65065" y="31750"/>
                </a:moveTo>
                <a:lnTo>
                  <a:pt x="19100" y="31749"/>
                </a:lnTo>
                <a:lnTo>
                  <a:pt x="18203" y="33019"/>
                </a:lnTo>
                <a:lnTo>
                  <a:pt x="17732" y="33019"/>
                </a:lnTo>
                <a:lnTo>
                  <a:pt x="16858" y="34289"/>
                </a:lnTo>
                <a:lnTo>
                  <a:pt x="16467" y="34289"/>
                </a:lnTo>
                <a:lnTo>
                  <a:pt x="16111" y="35559"/>
                </a:lnTo>
                <a:lnTo>
                  <a:pt x="65812" y="35560"/>
                </a:lnTo>
                <a:lnTo>
                  <a:pt x="65651" y="34290"/>
                </a:lnTo>
                <a:lnTo>
                  <a:pt x="65421" y="33020"/>
                </a:lnTo>
                <a:lnTo>
                  <a:pt x="65065" y="31750"/>
                </a:lnTo>
                <a:close/>
              </a:path>
              <a:path w="107315" h="128270">
                <a:moveTo>
                  <a:pt x="57440" y="15240"/>
                </a:moveTo>
                <a:lnTo>
                  <a:pt x="17605" y="15239"/>
                </a:lnTo>
                <a:lnTo>
                  <a:pt x="17053" y="16509"/>
                </a:lnTo>
                <a:lnTo>
                  <a:pt x="16111" y="16509"/>
                </a:lnTo>
                <a:lnTo>
                  <a:pt x="15720" y="17779"/>
                </a:lnTo>
                <a:lnTo>
                  <a:pt x="15444" y="17779"/>
                </a:lnTo>
                <a:lnTo>
                  <a:pt x="15214" y="19049"/>
                </a:lnTo>
                <a:lnTo>
                  <a:pt x="15214" y="21589"/>
                </a:lnTo>
                <a:lnTo>
                  <a:pt x="15409" y="21589"/>
                </a:lnTo>
                <a:lnTo>
                  <a:pt x="15800" y="22859"/>
                </a:lnTo>
                <a:lnTo>
                  <a:pt x="21343" y="30479"/>
                </a:lnTo>
                <a:lnTo>
                  <a:pt x="21147" y="30479"/>
                </a:lnTo>
                <a:lnTo>
                  <a:pt x="19963" y="31749"/>
                </a:lnTo>
                <a:lnTo>
                  <a:pt x="64628" y="31750"/>
                </a:lnTo>
                <a:lnTo>
                  <a:pt x="64076" y="30480"/>
                </a:lnTo>
                <a:lnTo>
                  <a:pt x="63409" y="29210"/>
                </a:lnTo>
                <a:lnTo>
                  <a:pt x="62627" y="29210"/>
                </a:lnTo>
                <a:lnTo>
                  <a:pt x="61718" y="27940"/>
                </a:lnTo>
                <a:lnTo>
                  <a:pt x="60660" y="27940"/>
                </a:lnTo>
                <a:lnTo>
                  <a:pt x="59441" y="26670"/>
                </a:lnTo>
                <a:lnTo>
                  <a:pt x="58061" y="26670"/>
                </a:lnTo>
                <a:lnTo>
                  <a:pt x="58182" y="24130"/>
                </a:lnTo>
                <a:lnTo>
                  <a:pt x="58061" y="19050"/>
                </a:lnTo>
                <a:lnTo>
                  <a:pt x="57831" y="17780"/>
                </a:lnTo>
                <a:lnTo>
                  <a:pt x="57440" y="15240"/>
                </a:lnTo>
                <a:close/>
              </a:path>
              <a:path w="107315" h="128270">
                <a:moveTo>
                  <a:pt x="44377" y="5080"/>
                </a:moveTo>
                <a:lnTo>
                  <a:pt x="25356" y="5079"/>
                </a:lnTo>
                <a:lnTo>
                  <a:pt x="25080" y="6349"/>
                </a:lnTo>
                <a:lnTo>
                  <a:pt x="24839" y="7619"/>
                </a:lnTo>
                <a:lnTo>
                  <a:pt x="24528" y="8889"/>
                </a:lnTo>
                <a:lnTo>
                  <a:pt x="24494" y="12699"/>
                </a:lnTo>
                <a:lnTo>
                  <a:pt x="24609" y="13969"/>
                </a:lnTo>
                <a:lnTo>
                  <a:pt x="20043" y="13969"/>
                </a:lnTo>
                <a:lnTo>
                  <a:pt x="19422" y="15239"/>
                </a:lnTo>
                <a:lnTo>
                  <a:pt x="57199" y="15240"/>
                </a:lnTo>
                <a:lnTo>
                  <a:pt x="56888" y="13970"/>
                </a:lnTo>
                <a:lnTo>
                  <a:pt x="56175" y="12700"/>
                </a:lnTo>
                <a:lnTo>
                  <a:pt x="55704" y="11430"/>
                </a:lnTo>
                <a:lnTo>
                  <a:pt x="54680" y="11430"/>
                </a:lnTo>
                <a:lnTo>
                  <a:pt x="54059" y="10160"/>
                </a:lnTo>
                <a:lnTo>
                  <a:pt x="47562" y="10160"/>
                </a:lnTo>
                <a:lnTo>
                  <a:pt x="47171" y="8890"/>
                </a:lnTo>
                <a:lnTo>
                  <a:pt x="45009" y="6350"/>
                </a:lnTo>
                <a:lnTo>
                  <a:pt x="44377" y="5080"/>
                </a:lnTo>
                <a:close/>
              </a:path>
              <a:path w="107315" h="128270">
                <a:moveTo>
                  <a:pt x="42928" y="3810"/>
                </a:moveTo>
                <a:lnTo>
                  <a:pt x="26023" y="3809"/>
                </a:lnTo>
                <a:lnTo>
                  <a:pt x="25667" y="5079"/>
                </a:lnTo>
                <a:lnTo>
                  <a:pt x="43675" y="5080"/>
                </a:lnTo>
                <a:lnTo>
                  <a:pt x="42928" y="3810"/>
                </a:lnTo>
                <a:close/>
              </a:path>
              <a:path w="107315" h="128270">
                <a:moveTo>
                  <a:pt x="41203" y="2540"/>
                </a:moveTo>
                <a:lnTo>
                  <a:pt x="26851" y="2539"/>
                </a:lnTo>
                <a:lnTo>
                  <a:pt x="26414" y="3809"/>
                </a:lnTo>
                <a:lnTo>
                  <a:pt x="42100" y="3810"/>
                </a:lnTo>
                <a:lnTo>
                  <a:pt x="41203" y="2540"/>
                </a:lnTo>
                <a:close/>
              </a:path>
              <a:path w="107315" h="128270">
                <a:moveTo>
                  <a:pt x="39236" y="1270"/>
                </a:moveTo>
                <a:lnTo>
                  <a:pt x="28346" y="1269"/>
                </a:lnTo>
                <a:lnTo>
                  <a:pt x="27323" y="2539"/>
                </a:lnTo>
                <a:lnTo>
                  <a:pt x="40260" y="2540"/>
                </a:lnTo>
                <a:lnTo>
                  <a:pt x="39236" y="1270"/>
                </a:lnTo>
                <a:close/>
              </a:path>
              <a:path w="107315" h="128270">
                <a:moveTo>
                  <a:pt x="34636" y="0"/>
                </a:moveTo>
                <a:lnTo>
                  <a:pt x="31325" y="0"/>
                </a:lnTo>
                <a:lnTo>
                  <a:pt x="30704" y="1269"/>
                </a:lnTo>
                <a:lnTo>
                  <a:pt x="35970" y="1270"/>
                </a:lnTo>
                <a:lnTo>
                  <a:pt x="3463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67892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2276" y="0"/>
                </a:moveTo>
                <a:lnTo>
                  <a:pt x="1920" y="761"/>
                </a:lnTo>
                <a:lnTo>
                  <a:pt x="1414" y="2285"/>
                </a:lnTo>
                <a:lnTo>
                  <a:pt x="1103" y="3682"/>
                </a:lnTo>
                <a:lnTo>
                  <a:pt x="977" y="6349"/>
                </a:lnTo>
                <a:lnTo>
                  <a:pt x="1165" y="7619"/>
                </a:lnTo>
                <a:lnTo>
                  <a:pt x="4438" y="14223"/>
                </a:lnTo>
                <a:lnTo>
                  <a:pt x="3932" y="14604"/>
                </a:lnTo>
                <a:lnTo>
                  <a:pt x="3380" y="15112"/>
                </a:lnTo>
                <a:lnTo>
                  <a:pt x="2357" y="16128"/>
                </a:lnTo>
                <a:lnTo>
                  <a:pt x="1537" y="17144"/>
                </a:lnTo>
                <a:lnTo>
                  <a:pt x="1299" y="17398"/>
                </a:lnTo>
                <a:lnTo>
                  <a:pt x="436" y="19049"/>
                </a:lnTo>
                <a:lnTo>
                  <a:pt x="163" y="19811"/>
                </a:lnTo>
                <a:lnTo>
                  <a:pt x="34" y="20319"/>
                </a:lnTo>
                <a:lnTo>
                  <a:pt x="0" y="23113"/>
                </a:lnTo>
                <a:lnTo>
                  <a:pt x="195" y="23875"/>
                </a:lnTo>
                <a:lnTo>
                  <a:pt x="9280" y="32130"/>
                </a:lnTo>
                <a:lnTo>
                  <a:pt x="10027" y="32384"/>
                </a:lnTo>
                <a:lnTo>
                  <a:pt x="10303" y="32511"/>
                </a:lnTo>
                <a:lnTo>
                  <a:pt x="10499" y="32638"/>
                </a:lnTo>
                <a:lnTo>
                  <a:pt x="10694" y="32892"/>
                </a:lnTo>
                <a:lnTo>
                  <a:pt x="10775" y="34289"/>
                </a:lnTo>
                <a:lnTo>
                  <a:pt x="10223" y="35178"/>
                </a:lnTo>
                <a:lnTo>
                  <a:pt x="10062" y="35305"/>
                </a:lnTo>
                <a:lnTo>
                  <a:pt x="8682" y="36829"/>
                </a:lnTo>
                <a:lnTo>
                  <a:pt x="7037" y="42290"/>
                </a:lnTo>
                <a:lnTo>
                  <a:pt x="7152" y="43052"/>
                </a:lnTo>
                <a:lnTo>
                  <a:pt x="12028" y="49148"/>
                </a:lnTo>
                <a:lnTo>
                  <a:pt x="13213" y="50037"/>
                </a:lnTo>
                <a:lnTo>
                  <a:pt x="14581" y="50799"/>
                </a:lnTo>
                <a:lnTo>
                  <a:pt x="16122" y="51561"/>
                </a:lnTo>
                <a:lnTo>
                  <a:pt x="19733" y="53213"/>
                </a:lnTo>
                <a:lnTo>
                  <a:pt x="20089" y="53340"/>
                </a:lnTo>
                <a:lnTo>
                  <a:pt x="21032" y="53975"/>
                </a:lnTo>
                <a:lnTo>
                  <a:pt x="25437" y="66167"/>
                </a:lnTo>
                <a:lnTo>
                  <a:pt x="25276" y="67310"/>
                </a:lnTo>
                <a:lnTo>
                  <a:pt x="25080" y="68326"/>
                </a:lnTo>
                <a:lnTo>
                  <a:pt x="24494" y="70866"/>
                </a:lnTo>
                <a:lnTo>
                  <a:pt x="23505" y="74802"/>
                </a:lnTo>
                <a:lnTo>
                  <a:pt x="21757" y="97154"/>
                </a:lnTo>
                <a:lnTo>
                  <a:pt x="21876" y="99059"/>
                </a:lnTo>
                <a:lnTo>
                  <a:pt x="22136" y="101726"/>
                </a:lnTo>
                <a:lnTo>
                  <a:pt x="22332" y="103250"/>
                </a:lnTo>
                <a:lnTo>
                  <a:pt x="22723" y="103123"/>
                </a:lnTo>
                <a:lnTo>
                  <a:pt x="22884" y="102869"/>
                </a:lnTo>
                <a:lnTo>
                  <a:pt x="23079" y="102742"/>
                </a:lnTo>
                <a:lnTo>
                  <a:pt x="23666" y="101599"/>
                </a:lnTo>
                <a:lnTo>
                  <a:pt x="23827" y="101091"/>
                </a:lnTo>
                <a:lnTo>
                  <a:pt x="23942" y="100456"/>
                </a:lnTo>
                <a:lnTo>
                  <a:pt x="23898" y="96900"/>
                </a:lnTo>
                <a:lnTo>
                  <a:pt x="23746" y="96011"/>
                </a:lnTo>
                <a:lnTo>
                  <a:pt x="23627" y="93852"/>
                </a:lnTo>
                <a:lnTo>
                  <a:pt x="26299" y="77978"/>
                </a:lnTo>
                <a:lnTo>
                  <a:pt x="27242" y="76200"/>
                </a:lnTo>
                <a:lnTo>
                  <a:pt x="31862" y="58928"/>
                </a:lnTo>
                <a:lnTo>
                  <a:pt x="27357" y="58928"/>
                </a:lnTo>
                <a:lnTo>
                  <a:pt x="25908" y="53340"/>
                </a:lnTo>
                <a:lnTo>
                  <a:pt x="24404" y="48387"/>
                </a:lnTo>
                <a:lnTo>
                  <a:pt x="23700" y="46355"/>
                </a:lnTo>
                <a:lnTo>
                  <a:pt x="23033" y="44196"/>
                </a:lnTo>
                <a:lnTo>
                  <a:pt x="15375" y="28575"/>
                </a:lnTo>
                <a:lnTo>
                  <a:pt x="14938" y="27940"/>
                </a:lnTo>
                <a:lnTo>
                  <a:pt x="14501" y="27559"/>
                </a:lnTo>
                <a:lnTo>
                  <a:pt x="14156" y="27178"/>
                </a:lnTo>
                <a:lnTo>
                  <a:pt x="13489" y="26543"/>
                </a:lnTo>
                <a:lnTo>
                  <a:pt x="12546" y="25908"/>
                </a:lnTo>
                <a:lnTo>
                  <a:pt x="12224" y="25781"/>
                </a:lnTo>
                <a:lnTo>
                  <a:pt x="13489" y="25400"/>
                </a:lnTo>
                <a:lnTo>
                  <a:pt x="14627" y="25273"/>
                </a:lnTo>
                <a:lnTo>
                  <a:pt x="17531" y="25273"/>
                </a:lnTo>
                <a:lnTo>
                  <a:pt x="15214" y="19558"/>
                </a:lnTo>
                <a:lnTo>
                  <a:pt x="3737" y="1397"/>
                </a:lnTo>
                <a:lnTo>
                  <a:pt x="2276" y="0"/>
                </a:lnTo>
                <a:close/>
              </a:path>
              <a:path w="36195" h="103504">
                <a:moveTo>
                  <a:pt x="36091" y="33909"/>
                </a:moveTo>
                <a:lnTo>
                  <a:pt x="27357" y="58928"/>
                </a:lnTo>
                <a:lnTo>
                  <a:pt x="31862" y="58928"/>
                </a:lnTo>
                <a:lnTo>
                  <a:pt x="31687" y="44196"/>
                </a:lnTo>
                <a:lnTo>
                  <a:pt x="31659" y="43053"/>
                </a:lnTo>
                <a:lnTo>
                  <a:pt x="35953" y="34671"/>
                </a:lnTo>
                <a:lnTo>
                  <a:pt x="36091" y="33909"/>
                </a:lnTo>
                <a:close/>
              </a:path>
              <a:path w="36195" h="103504">
                <a:moveTo>
                  <a:pt x="30140" y="12827"/>
                </a:moveTo>
                <a:lnTo>
                  <a:pt x="24494" y="12827"/>
                </a:lnTo>
                <a:lnTo>
                  <a:pt x="24919" y="13716"/>
                </a:lnTo>
                <a:lnTo>
                  <a:pt x="25908" y="16383"/>
                </a:lnTo>
                <a:lnTo>
                  <a:pt x="26460" y="18923"/>
                </a:lnTo>
                <a:lnTo>
                  <a:pt x="26561" y="23876"/>
                </a:lnTo>
                <a:lnTo>
                  <a:pt x="26315" y="25654"/>
                </a:lnTo>
                <a:lnTo>
                  <a:pt x="25828" y="27559"/>
                </a:lnTo>
                <a:lnTo>
                  <a:pt x="25471" y="28575"/>
                </a:lnTo>
                <a:lnTo>
                  <a:pt x="24689" y="30353"/>
                </a:lnTo>
                <a:lnTo>
                  <a:pt x="24494" y="30734"/>
                </a:lnTo>
                <a:lnTo>
                  <a:pt x="23820" y="32766"/>
                </a:lnTo>
                <a:lnTo>
                  <a:pt x="23390" y="34671"/>
                </a:lnTo>
                <a:lnTo>
                  <a:pt x="23275" y="37084"/>
                </a:lnTo>
                <a:lnTo>
                  <a:pt x="23390" y="38227"/>
                </a:lnTo>
                <a:lnTo>
                  <a:pt x="23746" y="39243"/>
                </a:lnTo>
                <a:lnTo>
                  <a:pt x="23976" y="39751"/>
                </a:lnTo>
                <a:lnTo>
                  <a:pt x="24413" y="40259"/>
                </a:lnTo>
                <a:lnTo>
                  <a:pt x="24919" y="40640"/>
                </a:lnTo>
                <a:lnTo>
                  <a:pt x="25400" y="39751"/>
                </a:lnTo>
                <a:lnTo>
                  <a:pt x="26453" y="38100"/>
                </a:lnTo>
                <a:lnTo>
                  <a:pt x="27208" y="37084"/>
                </a:lnTo>
                <a:lnTo>
                  <a:pt x="28151" y="36068"/>
                </a:lnTo>
                <a:lnTo>
                  <a:pt x="30669" y="33909"/>
                </a:lnTo>
                <a:lnTo>
                  <a:pt x="36091" y="33909"/>
                </a:lnTo>
                <a:lnTo>
                  <a:pt x="35979" y="30607"/>
                </a:lnTo>
                <a:lnTo>
                  <a:pt x="29795" y="24130"/>
                </a:lnTo>
                <a:lnTo>
                  <a:pt x="29922" y="23876"/>
                </a:lnTo>
                <a:lnTo>
                  <a:pt x="30089" y="23114"/>
                </a:lnTo>
                <a:lnTo>
                  <a:pt x="30464" y="20955"/>
                </a:lnTo>
                <a:lnTo>
                  <a:pt x="30669" y="19304"/>
                </a:lnTo>
                <a:lnTo>
                  <a:pt x="30543" y="14732"/>
                </a:lnTo>
                <a:lnTo>
                  <a:pt x="30347" y="13589"/>
                </a:lnTo>
                <a:lnTo>
                  <a:pt x="30140" y="12827"/>
                </a:lnTo>
                <a:close/>
              </a:path>
              <a:path w="36195" h="103504">
                <a:moveTo>
                  <a:pt x="17531" y="25273"/>
                </a:moveTo>
                <a:lnTo>
                  <a:pt x="15133" y="25273"/>
                </a:lnTo>
                <a:lnTo>
                  <a:pt x="15996" y="25400"/>
                </a:lnTo>
                <a:lnTo>
                  <a:pt x="16398" y="25527"/>
                </a:lnTo>
                <a:lnTo>
                  <a:pt x="17019" y="25654"/>
                </a:lnTo>
                <a:lnTo>
                  <a:pt x="17766" y="26162"/>
                </a:lnTo>
                <a:lnTo>
                  <a:pt x="17531" y="25273"/>
                </a:lnTo>
                <a:close/>
              </a:path>
              <a:path w="36195" h="103504">
                <a:moveTo>
                  <a:pt x="24609" y="8128"/>
                </a:moveTo>
                <a:lnTo>
                  <a:pt x="18476" y="15367"/>
                </a:lnTo>
                <a:lnTo>
                  <a:pt x="18586" y="17018"/>
                </a:lnTo>
                <a:lnTo>
                  <a:pt x="18951" y="19812"/>
                </a:lnTo>
                <a:lnTo>
                  <a:pt x="19181" y="21209"/>
                </a:lnTo>
                <a:lnTo>
                  <a:pt x="19848" y="24257"/>
                </a:lnTo>
                <a:lnTo>
                  <a:pt x="20285" y="23876"/>
                </a:lnTo>
                <a:lnTo>
                  <a:pt x="24494" y="12827"/>
                </a:lnTo>
                <a:lnTo>
                  <a:pt x="30140" y="12827"/>
                </a:lnTo>
                <a:lnTo>
                  <a:pt x="27760" y="9271"/>
                </a:lnTo>
                <a:lnTo>
                  <a:pt x="27484" y="9017"/>
                </a:lnTo>
                <a:lnTo>
                  <a:pt x="27162" y="8890"/>
                </a:lnTo>
                <a:lnTo>
                  <a:pt x="26817" y="8636"/>
                </a:lnTo>
                <a:lnTo>
                  <a:pt x="25598" y="8255"/>
                </a:lnTo>
                <a:lnTo>
                  <a:pt x="25126" y="8255"/>
                </a:lnTo>
                <a:lnTo>
                  <a:pt x="24609" y="812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52301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9738" y="4825"/>
                </a:moveTo>
                <a:lnTo>
                  <a:pt x="6472" y="6730"/>
                </a:lnTo>
                <a:lnTo>
                  <a:pt x="6115" y="6984"/>
                </a:lnTo>
                <a:lnTo>
                  <a:pt x="3505" y="14223"/>
                </a:lnTo>
                <a:lnTo>
                  <a:pt x="3627" y="15239"/>
                </a:lnTo>
                <a:lnTo>
                  <a:pt x="3741" y="15874"/>
                </a:lnTo>
                <a:lnTo>
                  <a:pt x="4183" y="17779"/>
                </a:lnTo>
                <a:lnTo>
                  <a:pt x="5011" y="19811"/>
                </a:lnTo>
                <a:lnTo>
                  <a:pt x="3010" y="20319"/>
                </a:lnTo>
                <a:lnTo>
                  <a:pt x="0" y="24891"/>
                </a:lnTo>
                <a:lnTo>
                  <a:pt x="237" y="25907"/>
                </a:lnTo>
                <a:lnTo>
                  <a:pt x="7886" y="34670"/>
                </a:lnTo>
                <a:lnTo>
                  <a:pt x="9611" y="35940"/>
                </a:lnTo>
                <a:lnTo>
                  <a:pt x="12647" y="37718"/>
                </a:lnTo>
                <a:lnTo>
                  <a:pt x="15005" y="38861"/>
                </a:lnTo>
                <a:lnTo>
                  <a:pt x="16258" y="39496"/>
                </a:lnTo>
                <a:lnTo>
                  <a:pt x="15235" y="40639"/>
                </a:lnTo>
                <a:lnTo>
                  <a:pt x="14822" y="41528"/>
                </a:lnTo>
                <a:lnTo>
                  <a:pt x="14711" y="43433"/>
                </a:lnTo>
                <a:lnTo>
                  <a:pt x="14878" y="44195"/>
                </a:lnTo>
                <a:lnTo>
                  <a:pt x="15591" y="45465"/>
                </a:lnTo>
                <a:lnTo>
                  <a:pt x="15948" y="45846"/>
                </a:lnTo>
                <a:lnTo>
                  <a:pt x="16810" y="46862"/>
                </a:lnTo>
                <a:lnTo>
                  <a:pt x="20697" y="49529"/>
                </a:lnTo>
                <a:lnTo>
                  <a:pt x="21720" y="50164"/>
                </a:lnTo>
                <a:lnTo>
                  <a:pt x="30690" y="65023"/>
                </a:lnTo>
                <a:lnTo>
                  <a:pt x="31668" y="65531"/>
                </a:lnTo>
                <a:lnTo>
                  <a:pt x="32300" y="65785"/>
                </a:lnTo>
                <a:lnTo>
                  <a:pt x="33048" y="65912"/>
                </a:lnTo>
                <a:lnTo>
                  <a:pt x="33473" y="66039"/>
                </a:lnTo>
                <a:lnTo>
                  <a:pt x="34543" y="66166"/>
                </a:lnTo>
                <a:lnTo>
                  <a:pt x="35129" y="66166"/>
                </a:lnTo>
                <a:lnTo>
                  <a:pt x="35911" y="63753"/>
                </a:lnTo>
                <a:lnTo>
                  <a:pt x="36313" y="62864"/>
                </a:lnTo>
                <a:lnTo>
                  <a:pt x="37337" y="60959"/>
                </a:lnTo>
                <a:lnTo>
                  <a:pt x="37647" y="60451"/>
                </a:lnTo>
                <a:lnTo>
                  <a:pt x="38261" y="59562"/>
                </a:lnTo>
                <a:lnTo>
                  <a:pt x="34462" y="59562"/>
                </a:lnTo>
                <a:lnTo>
                  <a:pt x="34623" y="58419"/>
                </a:lnTo>
                <a:lnTo>
                  <a:pt x="34599" y="52958"/>
                </a:lnTo>
                <a:lnTo>
                  <a:pt x="30414" y="52958"/>
                </a:lnTo>
                <a:lnTo>
                  <a:pt x="26194" y="43941"/>
                </a:lnTo>
                <a:lnTo>
                  <a:pt x="24967" y="41528"/>
                </a:lnTo>
                <a:lnTo>
                  <a:pt x="20404" y="33654"/>
                </a:lnTo>
                <a:lnTo>
                  <a:pt x="18305" y="30479"/>
                </a:lnTo>
                <a:lnTo>
                  <a:pt x="17104" y="29209"/>
                </a:lnTo>
                <a:lnTo>
                  <a:pt x="16534" y="28574"/>
                </a:lnTo>
                <a:lnTo>
                  <a:pt x="9335" y="11683"/>
                </a:lnTo>
                <a:lnTo>
                  <a:pt x="9432" y="6730"/>
                </a:lnTo>
                <a:lnTo>
                  <a:pt x="9738" y="4825"/>
                </a:lnTo>
                <a:close/>
              </a:path>
              <a:path w="82550" h="66675">
                <a:moveTo>
                  <a:pt x="53022" y="22224"/>
                </a:moveTo>
                <a:lnTo>
                  <a:pt x="47095" y="34543"/>
                </a:lnTo>
                <a:lnTo>
                  <a:pt x="46973" y="35686"/>
                </a:lnTo>
                <a:lnTo>
                  <a:pt x="42914" y="46735"/>
                </a:lnTo>
                <a:lnTo>
                  <a:pt x="42132" y="47497"/>
                </a:lnTo>
                <a:lnTo>
                  <a:pt x="34462" y="59562"/>
                </a:lnTo>
                <a:lnTo>
                  <a:pt x="38261" y="59562"/>
                </a:lnTo>
                <a:lnTo>
                  <a:pt x="39249" y="58292"/>
                </a:lnTo>
                <a:lnTo>
                  <a:pt x="39568" y="57911"/>
                </a:lnTo>
                <a:lnTo>
                  <a:pt x="44881" y="54736"/>
                </a:lnTo>
                <a:lnTo>
                  <a:pt x="45594" y="54482"/>
                </a:lnTo>
                <a:lnTo>
                  <a:pt x="48457" y="54482"/>
                </a:lnTo>
                <a:lnTo>
                  <a:pt x="49009" y="54228"/>
                </a:lnTo>
                <a:lnTo>
                  <a:pt x="49481" y="53974"/>
                </a:lnTo>
                <a:lnTo>
                  <a:pt x="49952" y="53593"/>
                </a:lnTo>
                <a:lnTo>
                  <a:pt x="50194" y="53466"/>
                </a:lnTo>
                <a:lnTo>
                  <a:pt x="50585" y="53085"/>
                </a:lnTo>
                <a:lnTo>
                  <a:pt x="50895" y="52577"/>
                </a:lnTo>
                <a:lnTo>
                  <a:pt x="51332" y="50926"/>
                </a:lnTo>
                <a:lnTo>
                  <a:pt x="51482" y="50545"/>
                </a:lnTo>
                <a:lnTo>
                  <a:pt x="51677" y="50291"/>
                </a:lnTo>
                <a:lnTo>
                  <a:pt x="51953" y="49783"/>
                </a:lnTo>
                <a:lnTo>
                  <a:pt x="52861" y="48894"/>
                </a:lnTo>
                <a:lnTo>
                  <a:pt x="53494" y="48386"/>
                </a:lnTo>
                <a:lnTo>
                  <a:pt x="54276" y="47878"/>
                </a:lnTo>
                <a:lnTo>
                  <a:pt x="46261" y="47878"/>
                </a:lnTo>
                <a:lnTo>
                  <a:pt x="53494" y="25272"/>
                </a:lnTo>
                <a:lnTo>
                  <a:pt x="58089" y="25272"/>
                </a:lnTo>
                <a:lnTo>
                  <a:pt x="54356" y="22478"/>
                </a:lnTo>
                <a:lnTo>
                  <a:pt x="53022" y="22224"/>
                </a:lnTo>
                <a:close/>
              </a:path>
              <a:path w="82550" h="66675">
                <a:moveTo>
                  <a:pt x="48457" y="54482"/>
                </a:moveTo>
                <a:lnTo>
                  <a:pt x="45594" y="54482"/>
                </a:lnTo>
                <a:lnTo>
                  <a:pt x="45237" y="54736"/>
                </a:lnTo>
                <a:lnTo>
                  <a:pt x="47434" y="54736"/>
                </a:lnTo>
                <a:lnTo>
                  <a:pt x="48457" y="54482"/>
                </a:lnTo>
                <a:close/>
              </a:path>
              <a:path w="82550" h="66675">
                <a:moveTo>
                  <a:pt x="33519" y="31241"/>
                </a:moveTo>
                <a:lnTo>
                  <a:pt x="28287" y="31241"/>
                </a:lnTo>
                <a:lnTo>
                  <a:pt x="28212" y="31876"/>
                </a:lnTo>
                <a:lnTo>
                  <a:pt x="28091" y="32638"/>
                </a:lnTo>
                <a:lnTo>
                  <a:pt x="34599" y="52958"/>
                </a:lnTo>
                <a:lnTo>
                  <a:pt x="34428" y="51688"/>
                </a:lnTo>
                <a:lnTo>
                  <a:pt x="33910" y="49783"/>
                </a:lnTo>
                <a:lnTo>
                  <a:pt x="33715" y="49402"/>
                </a:lnTo>
                <a:lnTo>
                  <a:pt x="33554" y="48894"/>
                </a:lnTo>
                <a:lnTo>
                  <a:pt x="31900" y="43433"/>
                </a:lnTo>
                <a:lnTo>
                  <a:pt x="31997" y="39369"/>
                </a:lnTo>
                <a:lnTo>
                  <a:pt x="32059" y="38607"/>
                </a:lnTo>
                <a:lnTo>
                  <a:pt x="32461" y="37464"/>
                </a:lnTo>
                <a:lnTo>
                  <a:pt x="32813" y="36321"/>
                </a:lnTo>
                <a:lnTo>
                  <a:pt x="33209" y="34543"/>
                </a:lnTo>
                <a:lnTo>
                  <a:pt x="33315" y="33908"/>
                </a:lnTo>
                <a:lnTo>
                  <a:pt x="33416" y="33019"/>
                </a:lnTo>
                <a:lnTo>
                  <a:pt x="33519" y="31241"/>
                </a:lnTo>
                <a:close/>
              </a:path>
              <a:path w="82550" h="66675">
                <a:moveTo>
                  <a:pt x="82344" y="20827"/>
                </a:moveTo>
                <a:lnTo>
                  <a:pt x="75700" y="20827"/>
                </a:lnTo>
                <a:lnTo>
                  <a:pt x="77114" y="20954"/>
                </a:lnTo>
                <a:lnTo>
                  <a:pt x="78299" y="21208"/>
                </a:lnTo>
                <a:lnTo>
                  <a:pt x="79679" y="21716"/>
                </a:lnTo>
                <a:lnTo>
                  <a:pt x="80461" y="22097"/>
                </a:lnTo>
                <a:lnTo>
                  <a:pt x="80622" y="22224"/>
                </a:lnTo>
                <a:lnTo>
                  <a:pt x="79046" y="22859"/>
                </a:lnTo>
                <a:lnTo>
                  <a:pt x="75976" y="24510"/>
                </a:lnTo>
                <a:lnTo>
                  <a:pt x="72871" y="26288"/>
                </a:lnTo>
                <a:lnTo>
                  <a:pt x="69812" y="28193"/>
                </a:lnTo>
                <a:lnTo>
                  <a:pt x="68317" y="29209"/>
                </a:lnTo>
                <a:lnTo>
                  <a:pt x="66822" y="30352"/>
                </a:lnTo>
                <a:lnTo>
                  <a:pt x="63913" y="32384"/>
                </a:lnTo>
                <a:lnTo>
                  <a:pt x="59819" y="35686"/>
                </a:lnTo>
                <a:lnTo>
                  <a:pt x="57266" y="37718"/>
                </a:lnTo>
                <a:lnTo>
                  <a:pt x="52781" y="41655"/>
                </a:lnTo>
                <a:lnTo>
                  <a:pt x="49320" y="44830"/>
                </a:lnTo>
                <a:lnTo>
                  <a:pt x="46491" y="47624"/>
                </a:lnTo>
                <a:lnTo>
                  <a:pt x="46261" y="47878"/>
                </a:lnTo>
                <a:lnTo>
                  <a:pt x="54276" y="47878"/>
                </a:lnTo>
                <a:lnTo>
                  <a:pt x="55184" y="47370"/>
                </a:lnTo>
                <a:lnTo>
                  <a:pt x="56909" y="46608"/>
                </a:lnTo>
                <a:lnTo>
                  <a:pt x="58243" y="46100"/>
                </a:lnTo>
                <a:lnTo>
                  <a:pt x="60681" y="45338"/>
                </a:lnTo>
                <a:lnTo>
                  <a:pt x="61153" y="45338"/>
                </a:lnTo>
                <a:lnTo>
                  <a:pt x="62303" y="45084"/>
                </a:lnTo>
                <a:lnTo>
                  <a:pt x="63039" y="44957"/>
                </a:lnTo>
                <a:lnTo>
                  <a:pt x="64304" y="44449"/>
                </a:lnTo>
                <a:lnTo>
                  <a:pt x="65132" y="44195"/>
                </a:lnTo>
                <a:lnTo>
                  <a:pt x="65523" y="43941"/>
                </a:lnTo>
                <a:lnTo>
                  <a:pt x="66305" y="43306"/>
                </a:lnTo>
                <a:lnTo>
                  <a:pt x="67018" y="42798"/>
                </a:lnTo>
                <a:lnTo>
                  <a:pt x="67604" y="41909"/>
                </a:lnTo>
                <a:lnTo>
                  <a:pt x="67995" y="41020"/>
                </a:lnTo>
                <a:lnTo>
                  <a:pt x="68116" y="40639"/>
                </a:lnTo>
                <a:lnTo>
                  <a:pt x="68002" y="37718"/>
                </a:lnTo>
                <a:lnTo>
                  <a:pt x="67634" y="36575"/>
                </a:lnTo>
                <a:lnTo>
                  <a:pt x="67328" y="35813"/>
                </a:lnTo>
                <a:lnTo>
                  <a:pt x="67248" y="35051"/>
                </a:lnTo>
                <a:lnTo>
                  <a:pt x="74642" y="30225"/>
                </a:lnTo>
                <a:lnTo>
                  <a:pt x="76137" y="29463"/>
                </a:lnTo>
                <a:lnTo>
                  <a:pt x="78609" y="27812"/>
                </a:lnTo>
                <a:lnTo>
                  <a:pt x="79081" y="27431"/>
                </a:lnTo>
                <a:lnTo>
                  <a:pt x="79598" y="26923"/>
                </a:lnTo>
                <a:lnTo>
                  <a:pt x="80070" y="26542"/>
                </a:lnTo>
                <a:lnTo>
                  <a:pt x="80932" y="25526"/>
                </a:lnTo>
                <a:lnTo>
                  <a:pt x="81645" y="24383"/>
                </a:lnTo>
                <a:lnTo>
                  <a:pt x="82105" y="23240"/>
                </a:lnTo>
                <a:lnTo>
                  <a:pt x="82332" y="22351"/>
                </a:lnTo>
                <a:lnTo>
                  <a:pt x="82344" y="20827"/>
                </a:lnTo>
                <a:close/>
              </a:path>
              <a:path w="82550" h="66675">
                <a:moveTo>
                  <a:pt x="23931" y="14350"/>
                </a:moveTo>
                <a:lnTo>
                  <a:pt x="19569" y="22224"/>
                </a:lnTo>
                <a:lnTo>
                  <a:pt x="19689" y="23240"/>
                </a:lnTo>
                <a:lnTo>
                  <a:pt x="24630" y="36321"/>
                </a:lnTo>
                <a:lnTo>
                  <a:pt x="24756" y="35813"/>
                </a:lnTo>
                <a:lnTo>
                  <a:pt x="24952" y="35305"/>
                </a:lnTo>
                <a:lnTo>
                  <a:pt x="26044" y="33400"/>
                </a:lnTo>
                <a:lnTo>
                  <a:pt x="27229" y="32130"/>
                </a:lnTo>
                <a:lnTo>
                  <a:pt x="27735" y="31749"/>
                </a:lnTo>
                <a:lnTo>
                  <a:pt x="28287" y="31241"/>
                </a:lnTo>
                <a:lnTo>
                  <a:pt x="33519" y="31241"/>
                </a:lnTo>
                <a:lnTo>
                  <a:pt x="33398" y="29590"/>
                </a:lnTo>
                <a:lnTo>
                  <a:pt x="33326" y="29209"/>
                </a:lnTo>
                <a:lnTo>
                  <a:pt x="33002" y="27939"/>
                </a:lnTo>
                <a:lnTo>
                  <a:pt x="32530" y="26796"/>
                </a:lnTo>
                <a:lnTo>
                  <a:pt x="32395" y="26542"/>
                </a:lnTo>
                <a:lnTo>
                  <a:pt x="23066" y="26542"/>
                </a:lnTo>
                <a:lnTo>
                  <a:pt x="22663" y="26288"/>
                </a:lnTo>
                <a:lnTo>
                  <a:pt x="22474" y="26034"/>
                </a:lnTo>
                <a:lnTo>
                  <a:pt x="22548" y="25018"/>
                </a:lnTo>
                <a:lnTo>
                  <a:pt x="23882" y="21716"/>
                </a:lnTo>
                <a:lnTo>
                  <a:pt x="24317" y="19811"/>
                </a:lnTo>
                <a:lnTo>
                  <a:pt x="24427" y="19176"/>
                </a:lnTo>
                <a:lnTo>
                  <a:pt x="24314" y="15620"/>
                </a:lnTo>
                <a:lnTo>
                  <a:pt x="24239" y="15239"/>
                </a:lnTo>
                <a:lnTo>
                  <a:pt x="23931" y="14350"/>
                </a:lnTo>
                <a:close/>
              </a:path>
              <a:path w="82550" h="66675">
                <a:moveTo>
                  <a:pt x="58089" y="25272"/>
                </a:moveTo>
                <a:lnTo>
                  <a:pt x="53494" y="25272"/>
                </a:lnTo>
                <a:lnTo>
                  <a:pt x="54241" y="26034"/>
                </a:lnTo>
                <a:lnTo>
                  <a:pt x="54552" y="26288"/>
                </a:lnTo>
                <a:lnTo>
                  <a:pt x="55932" y="28066"/>
                </a:lnTo>
                <a:lnTo>
                  <a:pt x="56748" y="29590"/>
                </a:lnTo>
                <a:lnTo>
                  <a:pt x="57300" y="30987"/>
                </a:lnTo>
                <a:lnTo>
                  <a:pt x="57898" y="33146"/>
                </a:lnTo>
                <a:lnTo>
                  <a:pt x="58013" y="34035"/>
                </a:lnTo>
                <a:lnTo>
                  <a:pt x="60403" y="31495"/>
                </a:lnTo>
                <a:lnTo>
                  <a:pt x="62330" y="29209"/>
                </a:lnTo>
                <a:lnTo>
                  <a:pt x="64695" y="26034"/>
                </a:lnTo>
                <a:lnTo>
                  <a:pt x="59117" y="26034"/>
                </a:lnTo>
                <a:lnTo>
                  <a:pt x="58922" y="25907"/>
                </a:lnTo>
                <a:lnTo>
                  <a:pt x="58715" y="25907"/>
                </a:lnTo>
                <a:lnTo>
                  <a:pt x="58089" y="25272"/>
                </a:lnTo>
                <a:close/>
              </a:path>
              <a:path w="82550" h="66675">
                <a:moveTo>
                  <a:pt x="29356" y="24256"/>
                </a:moveTo>
                <a:lnTo>
                  <a:pt x="29000" y="24256"/>
                </a:lnTo>
                <a:lnTo>
                  <a:pt x="28609" y="24383"/>
                </a:lnTo>
                <a:lnTo>
                  <a:pt x="28206" y="24383"/>
                </a:lnTo>
                <a:lnTo>
                  <a:pt x="27309" y="24637"/>
                </a:lnTo>
                <a:lnTo>
                  <a:pt x="26320" y="25145"/>
                </a:lnTo>
                <a:lnTo>
                  <a:pt x="25768" y="25399"/>
                </a:lnTo>
                <a:lnTo>
                  <a:pt x="24480" y="26288"/>
                </a:lnTo>
                <a:lnTo>
                  <a:pt x="23606" y="26542"/>
                </a:lnTo>
                <a:lnTo>
                  <a:pt x="32395" y="26542"/>
                </a:lnTo>
                <a:lnTo>
                  <a:pt x="32059" y="25907"/>
                </a:lnTo>
                <a:lnTo>
                  <a:pt x="31472" y="25145"/>
                </a:lnTo>
                <a:lnTo>
                  <a:pt x="30805" y="24764"/>
                </a:lnTo>
                <a:lnTo>
                  <a:pt x="30575" y="24510"/>
                </a:lnTo>
                <a:lnTo>
                  <a:pt x="29667" y="24383"/>
                </a:lnTo>
                <a:lnTo>
                  <a:pt x="29356" y="24256"/>
                </a:lnTo>
                <a:close/>
              </a:path>
              <a:path w="82550" h="66675">
                <a:moveTo>
                  <a:pt x="69766" y="9016"/>
                </a:moveTo>
                <a:lnTo>
                  <a:pt x="59713" y="24891"/>
                </a:lnTo>
                <a:lnTo>
                  <a:pt x="59589" y="25526"/>
                </a:lnTo>
                <a:lnTo>
                  <a:pt x="59462" y="25780"/>
                </a:lnTo>
                <a:lnTo>
                  <a:pt x="59313" y="25907"/>
                </a:lnTo>
                <a:lnTo>
                  <a:pt x="59117" y="26034"/>
                </a:lnTo>
                <a:lnTo>
                  <a:pt x="64695" y="26034"/>
                </a:lnTo>
                <a:lnTo>
                  <a:pt x="71571" y="10032"/>
                </a:lnTo>
                <a:lnTo>
                  <a:pt x="71146" y="9778"/>
                </a:lnTo>
                <a:lnTo>
                  <a:pt x="70674" y="9397"/>
                </a:lnTo>
                <a:lnTo>
                  <a:pt x="70237" y="9270"/>
                </a:lnTo>
                <a:lnTo>
                  <a:pt x="69766" y="9016"/>
                </a:lnTo>
                <a:close/>
              </a:path>
              <a:path w="82550" h="66675">
                <a:moveTo>
                  <a:pt x="21766" y="11556"/>
                </a:moveTo>
                <a:lnTo>
                  <a:pt x="21364" y="11683"/>
                </a:lnTo>
                <a:lnTo>
                  <a:pt x="20352" y="11810"/>
                </a:lnTo>
                <a:lnTo>
                  <a:pt x="18616" y="12445"/>
                </a:lnTo>
                <a:lnTo>
                  <a:pt x="14844" y="19938"/>
                </a:lnTo>
                <a:lnTo>
                  <a:pt x="14967" y="21081"/>
                </a:lnTo>
                <a:lnTo>
                  <a:pt x="15074" y="21716"/>
                </a:lnTo>
                <a:lnTo>
                  <a:pt x="15315" y="22732"/>
                </a:lnTo>
                <a:lnTo>
                  <a:pt x="15430" y="20954"/>
                </a:lnTo>
                <a:lnTo>
                  <a:pt x="15752" y="19811"/>
                </a:lnTo>
                <a:lnTo>
                  <a:pt x="18938" y="15366"/>
                </a:lnTo>
                <a:lnTo>
                  <a:pt x="19800" y="14604"/>
                </a:lnTo>
                <a:lnTo>
                  <a:pt x="20306" y="14350"/>
                </a:lnTo>
                <a:lnTo>
                  <a:pt x="23931" y="14350"/>
                </a:lnTo>
                <a:lnTo>
                  <a:pt x="23652" y="13715"/>
                </a:lnTo>
                <a:lnTo>
                  <a:pt x="23275" y="13207"/>
                </a:lnTo>
                <a:lnTo>
                  <a:pt x="22663" y="12445"/>
                </a:lnTo>
                <a:lnTo>
                  <a:pt x="22238" y="12064"/>
                </a:lnTo>
                <a:lnTo>
                  <a:pt x="21766" y="11556"/>
                </a:lnTo>
                <a:close/>
              </a:path>
              <a:path w="82550" h="66675">
                <a:moveTo>
                  <a:pt x="78494" y="0"/>
                </a:moveTo>
                <a:lnTo>
                  <a:pt x="72319" y="21208"/>
                </a:lnTo>
                <a:lnTo>
                  <a:pt x="74090" y="20827"/>
                </a:lnTo>
                <a:lnTo>
                  <a:pt x="82344" y="20827"/>
                </a:lnTo>
                <a:lnTo>
                  <a:pt x="82151" y="19811"/>
                </a:lnTo>
                <a:lnTo>
                  <a:pt x="81921" y="19176"/>
                </a:lnTo>
                <a:lnTo>
                  <a:pt x="81406" y="18160"/>
                </a:lnTo>
                <a:lnTo>
                  <a:pt x="81013" y="17525"/>
                </a:lnTo>
                <a:lnTo>
                  <a:pt x="80006" y="16382"/>
                </a:lnTo>
                <a:lnTo>
                  <a:pt x="79633" y="16001"/>
                </a:lnTo>
                <a:lnTo>
                  <a:pt x="80070" y="14477"/>
                </a:lnTo>
                <a:lnTo>
                  <a:pt x="80514" y="12445"/>
                </a:lnTo>
                <a:lnTo>
                  <a:pt x="80741" y="10921"/>
                </a:lnTo>
                <a:lnTo>
                  <a:pt x="80865" y="9651"/>
                </a:lnTo>
                <a:lnTo>
                  <a:pt x="80785" y="6223"/>
                </a:lnTo>
                <a:lnTo>
                  <a:pt x="79276" y="1270"/>
                </a:lnTo>
                <a:lnTo>
                  <a:pt x="7849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10154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29" h="69850">
                <a:moveTo>
                  <a:pt x="10142" y="23729"/>
                </a:moveTo>
                <a:lnTo>
                  <a:pt x="0" y="31643"/>
                </a:lnTo>
                <a:lnTo>
                  <a:pt x="356" y="33441"/>
                </a:lnTo>
                <a:lnTo>
                  <a:pt x="586" y="34815"/>
                </a:lnTo>
                <a:lnTo>
                  <a:pt x="724" y="36338"/>
                </a:lnTo>
                <a:lnTo>
                  <a:pt x="768" y="42294"/>
                </a:lnTo>
                <a:lnTo>
                  <a:pt x="1023" y="42878"/>
                </a:lnTo>
                <a:lnTo>
                  <a:pt x="1269" y="43542"/>
                </a:lnTo>
                <a:lnTo>
                  <a:pt x="1460" y="43977"/>
                </a:lnTo>
                <a:lnTo>
                  <a:pt x="1960" y="46795"/>
                </a:lnTo>
                <a:lnTo>
                  <a:pt x="3346" y="69230"/>
                </a:lnTo>
                <a:lnTo>
                  <a:pt x="3852" y="68520"/>
                </a:lnTo>
                <a:lnTo>
                  <a:pt x="6451" y="63046"/>
                </a:lnTo>
                <a:lnTo>
                  <a:pt x="7003" y="62336"/>
                </a:lnTo>
                <a:lnTo>
                  <a:pt x="16869" y="57755"/>
                </a:lnTo>
                <a:lnTo>
                  <a:pt x="30221" y="57755"/>
                </a:lnTo>
                <a:lnTo>
                  <a:pt x="31451" y="57125"/>
                </a:lnTo>
                <a:lnTo>
                  <a:pt x="35269" y="52899"/>
                </a:lnTo>
                <a:lnTo>
                  <a:pt x="37350" y="52784"/>
                </a:lnTo>
                <a:lnTo>
                  <a:pt x="51823" y="44092"/>
                </a:lnTo>
                <a:lnTo>
                  <a:pt x="51764" y="42168"/>
                </a:lnTo>
                <a:lnTo>
                  <a:pt x="51621" y="41194"/>
                </a:lnTo>
                <a:lnTo>
                  <a:pt x="51196" y="39786"/>
                </a:lnTo>
                <a:lnTo>
                  <a:pt x="50954" y="39121"/>
                </a:lnTo>
                <a:lnTo>
                  <a:pt x="50678" y="38537"/>
                </a:lnTo>
                <a:lnTo>
                  <a:pt x="52449" y="37438"/>
                </a:lnTo>
                <a:lnTo>
                  <a:pt x="62121" y="23775"/>
                </a:lnTo>
                <a:lnTo>
                  <a:pt x="11442" y="23775"/>
                </a:lnTo>
                <a:lnTo>
                  <a:pt x="10142" y="23729"/>
                </a:lnTo>
                <a:close/>
              </a:path>
              <a:path w="62229" h="69850">
                <a:moveTo>
                  <a:pt x="30221" y="57755"/>
                </a:moveTo>
                <a:lnTo>
                  <a:pt x="16869" y="57755"/>
                </a:lnTo>
                <a:lnTo>
                  <a:pt x="18675" y="57915"/>
                </a:lnTo>
                <a:lnTo>
                  <a:pt x="19422" y="58030"/>
                </a:lnTo>
                <a:lnTo>
                  <a:pt x="25598" y="58854"/>
                </a:lnTo>
                <a:lnTo>
                  <a:pt x="26380" y="58774"/>
                </a:lnTo>
                <a:lnTo>
                  <a:pt x="27921" y="58534"/>
                </a:lnTo>
                <a:lnTo>
                  <a:pt x="28588" y="58385"/>
                </a:lnTo>
                <a:lnTo>
                  <a:pt x="29908" y="57915"/>
                </a:lnTo>
                <a:lnTo>
                  <a:pt x="30221" y="57755"/>
                </a:lnTo>
                <a:close/>
              </a:path>
              <a:path w="62229" h="69850">
                <a:moveTo>
                  <a:pt x="16950" y="7993"/>
                </a:moveTo>
                <a:lnTo>
                  <a:pt x="16042" y="8074"/>
                </a:lnTo>
                <a:lnTo>
                  <a:pt x="15260" y="8303"/>
                </a:lnTo>
                <a:lnTo>
                  <a:pt x="14903" y="8497"/>
                </a:lnTo>
                <a:lnTo>
                  <a:pt x="14547" y="8658"/>
                </a:lnTo>
                <a:lnTo>
                  <a:pt x="10616" y="19938"/>
                </a:lnTo>
                <a:lnTo>
                  <a:pt x="10740" y="21152"/>
                </a:lnTo>
                <a:lnTo>
                  <a:pt x="10970" y="22401"/>
                </a:lnTo>
                <a:lnTo>
                  <a:pt x="11327" y="23535"/>
                </a:lnTo>
                <a:lnTo>
                  <a:pt x="11442" y="23775"/>
                </a:lnTo>
                <a:lnTo>
                  <a:pt x="62121" y="23775"/>
                </a:lnTo>
                <a:lnTo>
                  <a:pt x="62040" y="22366"/>
                </a:lnTo>
                <a:lnTo>
                  <a:pt x="61925" y="21542"/>
                </a:lnTo>
                <a:lnTo>
                  <a:pt x="61509" y="19938"/>
                </a:lnTo>
                <a:lnTo>
                  <a:pt x="44906" y="19938"/>
                </a:lnTo>
                <a:lnTo>
                  <a:pt x="44584" y="18839"/>
                </a:lnTo>
                <a:lnTo>
                  <a:pt x="37983" y="15357"/>
                </a:lnTo>
                <a:lnTo>
                  <a:pt x="38260" y="13158"/>
                </a:lnTo>
                <a:lnTo>
                  <a:pt x="38373" y="11910"/>
                </a:lnTo>
                <a:lnTo>
                  <a:pt x="38408" y="10181"/>
                </a:lnTo>
                <a:lnTo>
                  <a:pt x="22412" y="10181"/>
                </a:lnTo>
                <a:lnTo>
                  <a:pt x="20998" y="9242"/>
                </a:lnTo>
                <a:lnTo>
                  <a:pt x="19698" y="8577"/>
                </a:lnTo>
                <a:lnTo>
                  <a:pt x="19066" y="8348"/>
                </a:lnTo>
                <a:lnTo>
                  <a:pt x="18514" y="8188"/>
                </a:lnTo>
                <a:lnTo>
                  <a:pt x="17973" y="8074"/>
                </a:lnTo>
                <a:lnTo>
                  <a:pt x="16950" y="7993"/>
                </a:lnTo>
                <a:close/>
              </a:path>
              <a:path w="62229" h="69850">
                <a:moveTo>
                  <a:pt x="54968" y="13869"/>
                </a:moveTo>
                <a:lnTo>
                  <a:pt x="44906" y="19938"/>
                </a:lnTo>
                <a:lnTo>
                  <a:pt x="61509" y="19938"/>
                </a:lnTo>
                <a:lnTo>
                  <a:pt x="54968" y="13869"/>
                </a:lnTo>
                <a:close/>
              </a:path>
              <a:path w="62229" h="69850">
                <a:moveTo>
                  <a:pt x="39754" y="15117"/>
                </a:moveTo>
                <a:lnTo>
                  <a:pt x="39282" y="15117"/>
                </a:lnTo>
                <a:lnTo>
                  <a:pt x="38845" y="15163"/>
                </a:lnTo>
                <a:lnTo>
                  <a:pt x="38213" y="15277"/>
                </a:lnTo>
                <a:lnTo>
                  <a:pt x="37983" y="15357"/>
                </a:lnTo>
                <a:lnTo>
                  <a:pt x="41147" y="15357"/>
                </a:lnTo>
                <a:lnTo>
                  <a:pt x="40306" y="15163"/>
                </a:lnTo>
                <a:lnTo>
                  <a:pt x="39754" y="15117"/>
                </a:lnTo>
                <a:close/>
              </a:path>
              <a:path w="62229" h="69850">
                <a:moveTo>
                  <a:pt x="30899" y="0"/>
                </a:moveTo>
                <a:lnTo>
                  <a:pt x="22412" y="10181"/>
                </a:lnTo>
                <a:lnTo>
                  <a:pt x="38408" y="10181"/>
                </a:lnTo>
                <a:lnTo>
                  <a:pt x="308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13385" y="333340"/>
            <a:ext cx="55244" cy="44450"/>
          </a:xfrm>
          <a:custGeom>
            <a:avLst/>
            <a:gdLst/>
            <a:ahLst/>
            <a:cxnLst/>
            <a:rect l="l" t="t" r="r" b="b"/>
            <a:pathLst>
              <a:path w="55245" h="44450">
                <a:moveTo>
                  <a:pt x="19181" y="8818"/>
                </a:moveTo>
                <a:lnTo>
                  <a:pt x="10338" y="20992"/>
                </a:lnTo>
                <a:lnTo>
                  <a:pt x="9199" y="21771"/>
                </a:lnTo>
                <a:lnTo>
                  <a:pt x="0" y="43977"/>
                </a:lnTo>
                <a:lnTo>
                  <a:pt x="310" y="43382"/>
                </a:lnTo>
                <a:lnTo>
                  <a:pt x="701" y="42718"/>
                </a:lnTo>
                <a:lnTo>
                  <a:pt x="7509" y="37907"/>
                </a:lnTo>
                <a:lnTo>
                  <a:pt x="8095" y="37747"/>
                </a:lnTo>
                <a:lnTo>
                  <a:pt x="8728" y="37633"/>
                </a:lnTo>
                <a:lnTo>
                  <a:pt x="9349" y="37552"/>
                </a:lnTo>
                <a:lnTo>
                  <a:pt x="10683" y="37472"/>
                </a:lnTo>
                <a:lnTo>
                  <a:pt x="27438" y="37472"/>
                </a:lnTo>
                <a:lnTo>
                  <a:pt x="28381" y="36842"/>
                </a:lnTo>
                <a:lnTo>
                  <a:pt x="28933" y="36338"/>
                </a:lnTo>
                <a:lnTo>
                  <a:pt x="29519" y="35709"/>
                </a:lnTo>
                <a:lnTo>
                  <a:pt x="29956" y="35124"/>
                </a:lnTo>
                <a:lnTo>
                  <a:pt x="30423" y="34300"/>
                </a:lnTo>
                <a:lnTo>
                  <a:pt x="5071" y="34300"/>
                </a:lnTo>
                <a:lnTo>
                  <a:pt x="5391" y="33246"/>
                </a:lnTo>
                <a:lnTo>
                  <a:pt x="9866" y="27142"/>
                </a:lnTo>
                <a:lnTo>
                  <a:pt x="11022" y="26398"/>
                </a:lnTo>
                <a:lnTo>
                  <a:pt x="17651" y="18518"/>
                </a:lnTo>
                <a:lnTo>
                  <a:pt x="25264" y="18518"/>
                </a:lnTo>
                <a:lnTo>
                  <a:pt x="31102" y="11784"/>
                </a:lnTo>
                <a:lnTo>
                  <a:pt x="24689" y="11784"/>
                </a:lnTo>
                <a:lnTo>
                  <a:pt x="23621" y="10696"/>
                </a:lnTo>
                <a:lnTo>
                  <a:pt x="22419" y="9837"/>
                </a:lnTo>
                <a:lnTo>
                  <a:pt x="21780" y="9482"/>
                </a:lnTo>
                <a:lnTo>
                  <a:pt x="20986" y="9127"/>
                </a:lnTo>
                <a:lnTo>
                  <a:pt x="20124" y="8887"/>
                </a:lnTo>
                <a:lnTo>
                  <a:pt x="19181" y="8818"/>
                </a:lnTo>
                <a:close/>
              </a:path>
              <a:path w="55245" h="44450">
                <a:moveTo>
                  <a:pt x="27438" y="37472"/>
                </a:moveTo>
                <a:lnTo>
                  <a:pt x="10683" y="37472"/>
                </a:lnTo>
                <a:lnTo>
                  <a:pt x="12925" y="37587"/>
                </a:lnTo>
                <a:lnTo>
                  <a:pt x="14581" y="37862"/>
                </a:lnTo>
                <a:lnTo>
                  <a:pt x="17996" y="38652"/>
                </a:lnTo>
                <a:lnTo>
                  <a:pt x="19296" y="38801"/>
                </a:lnTo>
                <a:lnTo>
                  <a:pt x="20676" y="38881"/>
                </a:lnTo>
                <a:lnTo>
                  <a:pt x="22125" y="38881"/>
                </a:lnTo>
                <a:lnTo>
                  <a:pt x="22838" y="38847"/>
                </a:lnTo>
                <a:lnTo>
                  <a:pt x="23585" y="38766"/>
                </a:lnTo>
                <a:lnTo>
                  <a:pt x="25034" y="38457"/>
                </a:lnTo>
                <a:lnTo>
                  <a:pt x="25747" y="38262"/>
                </a:lnTo>
                <a:lnTo>
                  <a:pt x="26715" y="37862"/>
                </a:lnTo>
                <a:lnTo>
                  <a:pt x="27438" y="37472"/>
                </a:lnTo>
                <a:close/>
              </a:path>
              <a:path w="55245" h="44450">
                <a:moveTo>
                  <a:pt x="54013" y="206"/>
                </a:moveTo>
                <a:lnTo>
                  <a:pt x="39386" y="16445"/>
                </a:lnTo>
                <a:lnTo>
                  <a:pt x="38408" y="17190"/>
                </a:lnTo>
                <a:lnTo>
                  <a:pt x="22918" y="25264"/>
                </a:lnTo>
                <a:lnTo>
                  <a:pt x="20239" y="26398"/>
                </a:lnTo>
                <a:lnTo>
                  <a:pt x="5071" y="34300"/>
                </a:lnTo>
                <a:lnTo>
                  <a:pt x="30423" y="34300"/>
                </a:lnTo>
                <a:lnTo>
                  <a:pt x="30784" y="33601"/>
                </a:lnTo>
                <a:lnTo>
                  <a:pt x="31325" y="31723"/>
                </a:lnTo>
                <a:lnTo>
                  <a:pt x="39529" y="31723"/>
                </a:lnTo>
                <a:lnTo>
                  <a:pt x="45858" y="26741"/>
                </a:lnTo>
                <a:lnTo>
                  <a:pt x="45738" y="23924"/>
                </a:lnTo>
                <a:lnTo>
                  <a:pt x="45481" y="22836"/>
                </a:lnTo>
                <a:lnTo>
                  <a:pt x="44423" y="20167"/>
                </a:lnTo>
                <a:lnTo>
                  <a:pt x="43629" y="18679"/>
                </a:lnTo>
                <a:lnTo>
                  <a:pt x="44308" y="18289"/>
                </a:lnTo>
                <a:lnTo>
                  <a:pt x="47252" y="16365"/>
                </a:lnTo>
                <a:lnTo>
                  <a:pt x="48471" y="15392"/>
                </a:lnTo>
                <a:lnTo>
                  <a:pt x="49138" y="14888"/>
                </a:lnTo>
                <a:lnTo>
                  <a:pt x="49770" y="14292"/>
                </a:lnTo>
                <a:lnTo>
                  <a:pt x="50437" y="13708"/>
                </a:lnTo>
                <a:lnTo>
                  <a:pt x="51069" y="13078"/>
                </a:lnTo>
                <a:lnTo>
                  <a:pt x="55229" y="5726"/>
                </a:lnTo>
                <a:lnTo>
                  <a:pt x="55117" y="2897"/>
                </a:lnTo>
                <a:lnTo>
                  <a:pt x="54876" y="2004"/>
                </a:lnTo>
                <a:lnTo>
                  <a:pt x="54485" y="1099"/>
                </a:lnTo>
                <a:lnTo>
                  <a:pt x="54013" y="206"/>
                </a:lnTo>
                <a:close/>
              </a:path>
              <a:path w="55245" h="44450">
                <a:moveTo>
                  <a:pt x="39529" y="31723"/>
                </a:moveTo>
                <a:lnTo>
                  <a:pt x="31325" y="31723"/>
                </a:lnTo>
                <a:lnTo>
                  <a:pt x="32233" y="31838"/>
                </a:lnTo>
                <a:lnTo>
                  <a:pt x="35257" y="32032"/>
                </a:lnTo>
                <a:lnTo>
                  <a:pt x="36051" y="32032"/>
                </a:lnTo>
                <a:lnTo>
                  <a:pt x="37661" y="31952"/>
                </a:lnTo>
                <a:lnTo>
                  <a:pt x="38489" y="31872"/>
                </a:lnTo>
                <a:lnTo>
                  <a:pt x="39529" y="31723"/>
                </a:lnTo>
                <a:close/>
              </a:path>
              <a:path w="55245" h="44450">
                <a:moveTo>
                  <a:pt x="25264" y="18518"/>
                </a:moveTo>
                <a:lnTo>
                  <a:pt x="17651" y="18518"/>
                </a:lnTo>
                <a:lnTo>
                  <a:pt x="17847" y="19194"/>
                </a:lnTo>
                <a:lnTo>
                  <a:pt x="17883" y="19389"/>
                </a:lnTo>
                <a:lnTo>
                  <a:pt x="17990" y="22481"/>
                </a:lnTo>
                <a:lnTo>
                  <a:pt x="17881" y="23145"/>
                </a:lnTo>
                <a:lnTo>
                  <a:pt x="17660" y="24004"/>
                </a:lnTo>
                <a:lnTo>
                  <a:pt x="17295" y="25023"/>
                </a:lnTo>
                <a:lnTo>
                  <a:pt x="19882" y="23145"/>
                </a:lnTo>
                <a:lnTo>
                  <a:pt x="21122" y="22160"/>
                </a:lnTo>
                <a:lnTo>
                  <a:pt x="23275" y="20362"/>
                </a:lnTo>
                <a:lnTo>
                  <a:pt x="25264" y="18518"/>
                </a:lnTo>
                <a:close/>
              </a:path>
              <a:path w="55245" h="44450">
                <a:moveTo>
                  <a:pt x="42360" y="5875"/>
                </a:moveTo>
                <a:lnTo>
                  <a:pt x="34199" y="5875"/>
                </a:lnTo>
                <a:lnTo>
                  <a:pt x="34244" y="6264"/>
                </a:lnTo>
                <a:lnTo>
                  <a:pt x="34371" y="10307"/>
                </a:lnTo>
                <a:lnTo>
                  <a:pt x="32475" y="18679"/>
                </a:lnTo>
                <a:lnTo>
                  <a:pt x="33417" y="17980"/>
                </a:lnTo>
                <a:lnTo>
                  <a:pt x="42295" y="6470"/>
                </a:lnTo>
                <a:lnTo>
                  <a:pt x="42360" y="5875"/>
                </a:lnTo>
                <a:close/>
              </a:path>
              <a:path w="55245" h="44450">
                <a:moveTo>
                  <a:pt x="37615" y="0"/>
                </a:moveTo>
                <a:lnTo>
                  <a:pt x="24689" y="11784"/>
                </a:lnTo>
                <a:lnTo>
                  <a:pt x="31102" y="11784"/>
                </a:lnTo>
                <a:lnTo>
                  <a:pt x="32678" y="9288"/>
                </a:lnTo>
                <a:lnTo>
                  <a:pt x="33613" y="7444"/>
                </a:lnTo>
                <a:lnTo>
                  <a:pt x="34084" y="6264"/>
                </a:lnTo>
                <a:lnTo>
                  <a:pt x="34199" y="5875"/>
                </a:lnTo>
                <a:lnTo>
                  <a:pt x="42360" y="5875"/>
                </a:lnTo>
                <a:lnTo>
                  <a:pt x="38489" y="125"/>
                </a:lnTo>
                <a:lnTo>
                  <a:pt x="3761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36985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5" h="17145">
                <a:moveTo>
                  <a:pt x="3561" y="0"/>
                </a:moveTo>
                <a:lnTo>
                  <a:pt x="0" y="15506"/>
                </a:lnTo>
                <a:lnTo>
                  <a:pt x="100" y="16881"/>
                </a:lnTo>
                <a:lnTo>
                  <a:pt x="5608" y="7913"/>
                </a:lnTo>
                <a:lnTo>
                  <a:pt x="5482" y="4111"/>
                </a:lnTo>
                <a:lnTo>
                  <a:pt x="35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3206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4760" y="0"/>
                </a:moveTo>
                <a:lnTo>
                  <a:pt x="0" y="9162"/>
                </a:lnTo>
                <a:lnTo>
                  <a:pt x="241" y="11360"/>
                </a:lnTo>
                <a:lnTo>
                  <a:pt x="436" y="11441"/>
                </a:lnTo>
                <a:lnTo>
                  <a:pt x="942" y="11555"/>
                </a:lnTo>
                <a:lnTo>
                  <a:pt x="1299" y="11555"/>
                </a:lnTo>
                <a:lnTo>
                  <a:pt x="1690" y="11509"/>
                </a:lnTo>
                <a:lnTo>
                  <a:pt x="4849" y="790"/>
                </a:lnTo>
                <a:lnTo>
                  <a:pt x="5036" y="45"/>
                </a:lnTo>
                <a:lnTo>
                  <a:pt x="476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77207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333" y="5794"/>
                </a:moveTo>
                <a:lnTo>
                  <a:pt x="1023" y="6230"/>
                </a:lnTo>
                <a:lnTo>
                  <a:pt x="666" y="6665"/>
                </a:lnTo>
                <a:lnTo>
                  <a:pt x="0" y="7638"/>
                </a:lnTo>
                <a:lnTo>
                  <a:pt x="4323" y="12884"/>
                </a:lnTo>
                <a:lnTo>
                  <a:pt x="4174" y="13124"/>
                </a:lnTo>
                <a:lnTo>
                  <a:pt x="3852" y="13903"/>
                </a:lnTo>
                <a:lnTo>
                  <a:pt x="3702" y="14453"/>
                </a:lnTo>
                <a:lnTo>
                  <a:pt x="3702" y="17190"/>
                </a:lnTo>
                <a:lnTo>
                  <a:pt x="3932" y="18175"/>
                </a:lnTo>
                <a:lnTo>
                  <a:pt x="10660" y="26432"/>
                </a:lnTo>
                <a:lnTo>
                  <a:pt x="11603" y="27062"/>
                </a:lnTo>
                <a:lnTo>
                  <a:pt x="12385" y="27680"/>
                </a:lnTo>
                <a:lnTo>
                  <a:pt x="14386" y="27680"/>
                </a:lnTo>
                <a:lnTo>
                  <a:pt x="16088" y="29639"/>
                </a:lnTo>
                <a:lnTo>
                  <a:pt x="16674" y="30383"/>
                </a:lnTo>
                <a:lnTo>
                  <a:pt x="16559" y="28826"/>
                </a:lnTo>
                <a:lnTo>
                  <a:pt x="16237" y="26203"/>
                </a:lnTo>
                <a:lnTo>
                  <a:pt x="11798" y="10971"/>
                </a:lnTo>
                <a:lnTo>
                  <a:pt x="11476" y="9952"/>
                </a:lnTo>
                <a:lnTo>
                  <a:pt x="10464" y="7329"/>
                </a:lnTo>
                <a:lnTo>
                  <a:pt x="10142" y="6585"/>
                </a:lnTo>
                <a:lnTo>
                  <a:pt x="2046" y="6585"/>
                </a:lnTo>
                <a:lnTo>
                  <a:pt x="1333" y="5794"/>
                </a:lnTo>
                <a:close/>
              </a:path>
              <a:path w="17145" h="30479">
                <a:moveTo>
                  <a:pt x="5864" y="0"/>
                </a:moveTo>
                <a:lnTo>
                  <a:pt x="5669" y="400"/>
                </a:lnTo>
                <a:lnTo>
                  <a:pt x="5186" y="1099"/>
                </a:lnTo>
                <a:lnTo>
                  <a:pt x="4956" y="1488"/>
                </a:lnTo>
                <a:lnTo>
                  <a:pt x="6175" y="2782"/>
                </a:lnTo>
                <a:lnTo>
                  <a:pt x="2046" y="6585"/>
                </a:lnTo>
                <a:lnTo>
                  <a:pt x="10142" y="6585"/>
                </a:lnTo>
                <a:lnTo>
                  <a:pt x="6646" y="939"/>
                </a:lnTo>
                <a:lnTo>
                  <a:pt x="58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70445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299" y="2267"/>
                </a:moveTo>
                <a:lnTo>
                  <a:pt x="15329" y="14246"/>
                </a:lnTo>
                <a:lnTo>
                  <a:pt x="14466" y="13433"/>
                </a:lnTo>
                <a:lnTo>
                  <a:pt x="12776" y="11704"/>
                </a:lnTo>
                <a:lnTo>
                  <a:pt x="12155" y="11005"/>
                </a:lnTo>
                <a:lnTo>
                  <a:pt x="10775" y="9242"/>
                </a:lnTo>
                <a:lnTo>
                  <a:pt x="9521" y="7444"/>
                </a:lnTo>
                <a:lnTo>
                  <a:pt x="8709" y="6069"/>
                </a:lnTo>
                <a:lnTo>
                  <a:pt x="4875" y="6069"/>
                </a:lnTo>
                <a:lnTo>
                  <a:pt x="3817" y="5210"/>
                </a:lnTo>
                <a:lnTo>
                  <a:pt x="3300" y="4695"/>
                </a:lnTo>
                <a:lnTo>
                  <a:pt x="2679" y="4031"/>
                </a:lnTo>
                <a:lnTo>
                  <a:pt x="2012" y="3252"/>
                </a:lnTo>
                <a:lnTo>
                  <a:pt x="1299" y="2267"/>
                </a:lnTo>
                <a:close/>
              </a:path>
              <a:path w="15875" h="14604">
                <a:moveTo>
                  <a:pt x="5899" y="0"/>
                </a:moveTo>
                <a:lnTo>
                  <a:pt x="4875" y="6069"/>
                </a:lnTo>
                <a:lnTo>
                  <a:pt x="8709" y="6069"/>
                </a:lnTo>
                <a:lnTo>
                  <a:pt x="8102" y="5016"/>
                </a:lnTo>
                <a:lnTo>
                  <a:pt x="7500" y="3836"/>
                </a:lnTo>
                <a:lnTo>
                  <a:pt x="6405" y="1454"/>
                </a:lnTo>
                <a:lnTo>
                  <a:pt x="5899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64742" y="43268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40">
                <a:moveTo>
                  <a:pt x="3346" y="0"/>
                </a:moveTo>
                <a:lnTo>
                  <a:pt x="1966" y="469"/>
                </a:lnTo>
                <a:lnTo>
                  <a:pt x="908" y="664"/>
                </a:lnTo>
                <a:lnTo>
                  <a:pt x="0" y="2301"/>
                </a:lnTo>
                <a:lnTo>
                  <a:pt x="3656" y="2301"/>
                </a:lnTo>
                <a:lnTo>
                  <a:pt x="3346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55364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2696" y="1328"/>
                </a:moveTo>
                <a:lnTo>
                  <a:pt x="3555" y="2233"/>
                </a:lnTo>
                <a:lnTo>
                  <a:pt x="3666" y="2542"/>
                </a:lnTo>
                <a:lnTo>
                  <a:pt x="0" y="18472"/>
                </a:lnTo>
                <a:lnTo>
                  <a:pt x="118" y="19538"/>
                </a:lnTo>
                <a:lnTo>
                  <a:pt x="12609" y="42168"/>
                </a:lnTo>
                <a:lnTo>
                  <a:pt x="12839" y="40599"/>
                </a:lnTo>
                <a:lnTo>
                  <a:pt x="13000" y="39820"/>
                </a:lnTo>
                <a:lnTo>
                  <a:pt x="34147" y="12643"/>
                </a:lnTo>
                <a:lnTo>
                  <a:pt x="35251" y="11864"/>
                </a:lnTo>
                <a:lnTo>
                  <a:pt x="37218" y="10250"/>
                </a:lnTo>
                <a:lnTo>
                  <a:pt x="39104" y="8417"/>
                </a:lnTo>
                <a:lnTo>
                  <a:pt x="41018" y="6264"/>
                </a:lnTo>
                <a:lnTo>
                  <a:pt x="17875" y="6264"/>
                </a:lnTo>
                <a:lnTo>
                  <a:pt x="16611" y="6104"/>
                </a:lnTo>
                <a:lnTo>
                  <a:pt x="11685" y="1557"/>
                </a:lnTo>
                <a:lnTo>
                  <a:pt x="4858" y="1557"/>
                </a:lnTo>
                <a:lnTo>
                  <a:pt x="3409" y="1488"/>
                </a:lnTo>
                <a:lnTo>
                  <a:pt x="2696" y="1328"/>
                </a:lnTo>
                <a:close/>
              </a:path>
              <a:path w="41275" h="42545">
                <a:moveTo>
                  <a:pt x="33366" y="1523"/>
                </a:moveTo>
                <a:lnTo>
                  <a:pt x="25419" y="4111"/>
                </a:lnTo>
                <a:lnTo>
                  <a:pt x="24085" y="4810"/>
                </a:lnTo>
                <a:lnTo>
                  <a:pt x="18508" y="6264"/>
                </a:lnTo>
                <a:lnTo>
                  <a:pt x="41018" y="6264"/>
                </a:lnTo>
                <a:lnTo>
                  <a:pt x="41160" y="6104"/>
                </a:lnTo>
                <a:lnTo>
                  <a:pt x="41091" y="5875"/>
                </a:lnTo>
                <a:lnTo>
                  <a:pt x="40622" y="5394"/>
                </a:lnTo>
                <a:lnTo>
                  <a:pt x="33998" y="1557"/>
                </a:lnTo>
                <a:lnTo>
                  <a:pt x="33366" y="1523"/>
                </a:lnTo>
                <a:close/>
              </a:path>
              <a:path w="41275" h="42545">
                <a:moveTo>
                  <a:pt x="11114" y="0"/>
                </a:moveTo>
                <a:lnTo>
                  <a:pt x="4858" y="1557"/>
                </a:lnTo>
                <a:lnTo>
                  <a:pt x="11685" y="1557"/>
                </a:lnTo>
                <a:lnTo>
                  <a:pt x="1111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83470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21420" y="21565"/>
                </a:moveTo>
                <a:lnTo>
                  <a:pt x="14850" y="21565"/>
                </a:lnTo>
                <a:lnTo>
                  <a:pt x="15045" y="21725"/>
                </a:lnTo>
                <a:lnTo>
                  <a:pt x="15168" y="22000"/>
                </a:lnTo>
                <a:lnTo>
                  <a:pt x="15954" y="24348"/>
                </a:lnTo>
                <a:lnTo>
                  <a:pt x="15367" y="25172"/>
                </a:lnTo>
                <a:lnTo>
                  <a:pt x="14378" y="26776"/>
                </a:lnTo>
                <a:lnTo>
                  <a:pt x="12181" y="36957"/>
                </a:lnTo>
                <a:lnTo>
                  <a:pt x="12289" y="37930"/>
                </a:lnTo>
                <a:lnTo>
                  <a:pt x="12547" y="39545"/>
                </a:lnTo>
                <a:lnTo>
                  <a:pt x="13044" y="41343"/>
                </a:lnTo>
                <a:lnTo>
                  <a:pt x="13254" y="41813"/>
                </a:lnTo>
                <a:lnTo>
                  <a:pt x="13702" y="42557"/>
                </a:lnTo>
                <a:lnTo>
                  <a:pt x="14157" y="43416"/>
                </a:lnTo>
                <a:lnTo>
                  <a:pt x="16478" y="53437"/>
                </a:lnTo>
                <a:lnTo>
                  <a:pt x="16394" y="54262"/>
                </a:lnTo>
                <a:lnTo>
                  <a:pt x="16240" y="55201"/>
                </a:lnTo>
                <a:lnTo>
                  <a:pt x="15954" y="56140"/>
                </a:lnTo>
                <a:lnTo>
                  <a:pt x="15958" y="58808"/>
                </a:lnTo>
                <a:lnTo>
                  <a:pt x="17955" y="63779"/>
                </a:lnTo>
                <a:lnTo>
                  <a:pt x="18507" y="62989"/>
                </a:lnTo>
                <a:lnTo>
                  <a:pt x="21612" y="55201"/>
                </a:lnTo>
                <a:lnTo>
                  <a:pt x="21531" y="53437"/>
                </a:lnTo>
                <a:lnTo>
                  <a:pt x="20979" y="51673"/>
                </a:lnTo>
                <a:lnTo>
                  <a:pt x="20554" y="50230"/>
                </a:lnTo>
                <a:lnTo>
                  <a:pt x="20243" y="48856"/>
                </a:lnTo>
                <a:lnTo>
                  <a:pt x="20002" y="47562"/>
                </a:lnTo>
                <a:lnTo>
                  <a:pt x="19841" y="46394"/>
                </a:lnTo>
                <a:lnTo>
                  <a:pt x="19976" y="42511"/>
                </a:lnTo>
                <a:lnTo>
                  <a:pt x="26097" y="37312"/>
                </a:lnTo>
                <a:lnTo>
                  <a:pt x="27120" y="37312"/>
                </a:lnTo>
                <a:lnTo>
                  <a:pt x="26649" y="37266"/>
                </a:lnTo>
                <a:lnTo>
                  <a:pt x="26925" y="32880"/>
                </a:lnTo>
                <a:lnTo>
                  <a:pt x="25982" y="30532"/>
                </a:lnTo>
                <a:lnTo>
                  <a:pt x="24399" y="27050"/>
                </a:lnTo>
                <a:lnTo>
                  <a:pt x="22670" y="23718"/>
                </a:lnTo>
                <a:lnTo>
                  <a:pt x="21420" y="21565"/>
                </a:lnTo>
                <a:close/>
              </a:path>
              <a:path w="27304" h="64134">
                <a:moveTo>
                  <a:pt x="27120" y="37312"/>
                </a:moveTo>
                <a:close/>
              </a:path>
              <a:path w="27304" h="64134">
                <a:moveTo>
                  <a:pt x="6754" y="13273"/>
                </a:moveTo>
                <a:lnTo>
                  <a:pt x="1683" y="13273"/>
                </a:lnTo>
                <a:lnTo>
                  <a:pt x="2074" y="14957"/>
                </a:lnTo>
                <a:lnTo>
                  <a:pt x="2189" y="15735"/>
                </a:lnTo>
                <a:lnTo>
                  <a:pt x="2259" y="19492"/>
                </a:lnTo>
                <a:lnTo>
                  <a:pt x="2108" y="20820"/>
                </a:lnTo>
                <a:lnTo>
                  <a:pt x="1959" y="21450"/>
                </a:lnTo>
                <a:lnTo>
                  <a:pt x="1882" y="25172"/>
                </a:lnTo>
                <a:lnTo>
                  <a:pt x="1993" y="25997"/>
                </a:lnTo>
                <a:lnTo>
                  <a:pt x="2189" y="26581"/>
                </a:lnTo>
                <a:lnTo>
                  <a:pt x="2465" y="27050"/>
                </a:lnTo>
                <a:lnTo>
                  <a:pt x="2626" y="27165"/>
                </a:lnTo>
                <a:lnTo>
                  <a:pt x="3097" y="27955"/>
                </a:lnTo>
                <a:lnTo>
                  <a:pt x="3293" y="28150"/>
                </a:lnTo>
                <a:lnTo>
                  <a:pt x="3569" y="28184"/>
                </a:lnTo>
                <a:lnTo>
                  <a:pt x="3764" y="27955"/>
                </a:lnTo>
                <a:lnTo>
                  <a:pt x="3873" y="27440"/>
                </a:lnTo>
                <a:lnTo>
                  <a:pt x="4121" y="23718"/>
                </a:lnTo>
                <a:lnTo>
                  <a:pt x="4466" y="21450"/>
                </a:lnTo>
                <a:lnTo>
                  <a:pt x="6432" y="16285"/>
                </a:lnTo>
                <a:lnTo>
                  <a:pt x="6643" y="14876"/>
                </a:lnTo>
                <a:lnTo>
                  <a:pt x="6754" y="13273"/>
                </a:lnTo>
                <a:close/>
              </a:path>
              <a:path w="27304" h="64134">
                <a:moveTo>
                  <a:pt x="10628" y="7089"/>
                </a:moveTo>
                <a:lnTo>
                  <a:pt x="5846" y="7089"/>
                </a:lnTo>
                <a:lnTo>
                  <a:pt x="6674" y="7902"/>
                </a:lnTo>
                <a:lnTo>
                  <a:pt x="8123" y="9436"/>
                </a:lnTo>
                <a:lnTo>
                  <a:pt x="12416" y="19492"/>
                </a:lnTo>
                <a:lnTo>
                  <a:pt x="12293" y="20820"/>
                </a:lnTo>
                <a:lnTo>
                  <a:pt x="12174" y="21771"/>
                </a:lnTo>
                <a:lnTo>
                  <a:pt x="11906" y="23374"/>
                </a:lnTo>
                <a:lnTo>
                  <a:pt x="11779" y="23921"/>
                </a:lnTo>
                <a:lnTo>
                  <a:pt x="12331" y="23328"/>
                </a:lnTo>
                <a:lnTo>
                  <a:pt x="13159" y="22504"/>
                </a:lnTo>
                <a:lnTo>
                  <a:pt x="13516" y="22240"/>
                </a:lnTo>
                <a:lnTo>
                  <a:pt x="13792" y="22000"/>
                </a:lnTo>
                <a:lnTo>
                  <a:pt x="14459" y="21610"/>
                </a:lnTo>
                <a:lnTo>
                  <a:pt x="14620" y="21565"/>
                </a:lnTo>
                <a:lnTo>
                  <a:pt x="21420" y="21565"/>
                </a:lnTo>
                <a:lnTo>
                  <a:pt x="19140" y="17888"/>
                </a:lnTo>
                <a:lnTo>
                  <a:pt x="11032" y="7512"/>
                </a:lnTo>
                <a:lnTo>
                  <a:pt x="10628" y="7089"/>
                </a:lnTo>
                <a:close/>
              </a:path>
              <a:path w="27304" h="64134">
                <a:moveTo>
                  <a:pt x="3293" y="0"/>
                </a:moveTo>
                <a:lnTo>
                  <a:pt x="3017" y="148"/>
                </a:lnTo>
                <a:lnTo>
                  <a:pt x="2626" y="1362"/>
                </a:lnTo>
                <a:lnTo>
                  <a:pt x="2189" y="2542"/>
                </a:lnTo>
                <a:lnTo>
                  <a:pt x="1292" y="4581"/>
                </a:lnTo>
                <a:lnTo>
                  <a:pt x="544" y="5989"/>
                </a:lnTo>
                <a:lnTo>
                  <a:pt x="222" y="6539"/>
                </a:lnTo>
                <a:lnTo>
                  <a:pt x="118" y="7512"/>
                </a:lnTo>
                <a:lnTo>
                  <a:pt x="1292" y="13353"/>
                </a:lnTo>
                <a:lnTo>
                  <a:pt x="1683" y="13273"/>
                </a:lnTo>
                <a:lnTo>
                  <a:pt x="6754" y="13273"/>
                </a:lnTo>
                <a:lnTo>
                  <a:pt x="6663" y="10960"/>
                </a:lnTo>
                <a:lnTo>
                  <a:pt x="6472" y="9436"/>
                </a:lnTo>
                <a:lnTo>
                  <a:pt x="6317" y="8566"/>
                </a:lnTo>
                <a:lnTo>
                  <a:pt x="5846" y="7089"/>
                </a:lnTo>
                <a:lnTo>
                  <a:pt x="10628" y="7089"/>
                </a:lnTo>
                <a:lnTo>
                  <a:pt x="8640" y="5004"/>
                </a:lnTo>
                <a:lnTo>
                  <a:pt x="7387" y="3756"/>
                </a:lnTo>
                <a:lnTo>
                  <a:pt x="6087" y="2508"/>
                </a:lnTo>
                <a:lnTo>
                  <a:pt x="4707" y="1248"/>
                </a:lnTo>
                <a:lnTo>
                  <a:pt x="329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68088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6922" y="0"/>
                </a:moveTo>
                <a:lnTo>
                  <a:pt x="6405" y="160"/>
                </a:lnTo>
                <a:lnTo>
                  <a:pt x="6957" y="1374"/>
                </a:lnTo>
                <a:lnTo>
                  <a:pt x="5818" y="1924"/>
                </a:lnTo>
                <a:lnTo>
                  <a:pt x="0" y="14602"/>
                </a:lnTo>
                <a:lnTo>
                  <a:pt x="160" y="16915"/>
                </a:lnTo>
                <a:lnTo>
                  <a:pt x="4484" y="31322"/>
                </a:lnTo>
                <a:lnTo>
                  <a:pt x="5657" y="33991"/>
                </a:lnTo>
                <a:lnTo>
                  <a:pt x="6060" y="30028"/>
                </a:lnTo>
                <a:lnTo>
                  <a:pt x="6255" y="27291"/>
                </a:lnTo>
                <a:lnTo>
                  <a:pt x="6370" y="24084"/>
                </a:lnTo>
                <a:lnTo>
                  <a:pt x="6255" y="14327"/>
                </a:lnTo>
                <a:lnTo>
                  <a:pt x="5903" y="9517"/>
                </a:lnTo>
                <a:lnTo>
                  <a:pt x="5703" y="7478"/>
                </a:lnTo>
                <a:lnTo>
                  <a:pt x="8486" y="6653"/>
                </a:lnTo>
                <a:lnTo>
                  <a:pt x="12106" y="6653"/>
                </a:lnTo>
                <a:lnTo>
                  <a:pt x="11722" y="5909"/>
                </a:lnTo>
                <a:lnTo>
                  <a:pt x="10924" y="4581"/>
                </a:lnTo>
                <a:lnTo>
                  <a:pt x="9671" y="2782"/>
                </a:lnTo>
                <a:lnTo>
                  <a:pt x="9234" y="2267"/>
                </a:lnTo>
                <a:lnTo>
                  <a:pt x="8417" y="1374"/>
                </a:lnTo>
                <a:lnTo>
                  <a:pt x="6922" y="0"/>
                </a:lnTo>
                <a:close/>
              </a:path>
              <a:path w="36195" h="34289">
                <a:moveTo>
                  <a:pt x="12106" y="6653"/>
                </a:moveTo>
                <a:lnTo>
                  <a:pt x="8486" y="6653"/>
                </a:lnTo>
                <a:lnTo>
                  <a:pt x="10970" y="8257"/>
                </a:lnTo>
                <a:lnTo>
                  <a:pt x="12258" y="8967"/>
                </a:lnTo>
                <a:lnTo>
                  <a:pt x="13362" y="9517"/>
                </a:lnTo>
                <a:lnTo>
                  <a:pt x="13017" y="8577"/>
                </a:lnTo>
                <a:lnTo>
                  <a:pt x="12518" y="7478"/>
                </a:lnTo>
                <a:lnTo>
                  <a:pt x="12106" y="6653"/>
                </a:lnTo>
                <a:close/>
              </a:path>
              <a:path w="36195" h="34289">
                <a:moveTo>
                  <a:pt x="29761" y="4157"/>
                </a:moveTo>
                <a:lnTo>
                  <a:pt x="25437" y="5600"/>
                </a:lnTo>
                <a:lnTo>
                  <a:pt x="25080" y="5840"/>
                </a:lnTo>
                <a:lnTo>
                  <a:pt x="24218" y="6734"/>
                </a:lnTo>
                <a:lnTo>
                  <a:pt x="23925" y="7169"/>
                </a:lnTo>
                <a:lnTo>
                  <a:pt x="23746" y="7398"/>
                </a:lnTo>
                <a:lnTo>
                  <a:pt x="23160" y="8383"/>
                </a:lnTo>
                <a:lnTo>
                  <a:pt x="22642" y="9711"/>
                </a:lnTo>
                <a:lnTo>
                  <a:pt x="22262" y="11315"/>
                </a:lnTo>
                <a:lnTo>
                  <a:pt x="22171" y="12105"/>
                </a:lnTo>
                <a:lnTo>
                  <a:pt x="23160" y="12219"/>
                </a:lnTo>
                <a:lnTo>
                  <a:pt x="24103" y="12300"/>
                </a:lnTo>
                <a:lnTo>
                  <a:pt x="25000" y="12334"/>
                </a:lnTo>
                <a:lnTo>
                  <a:pt x="27403" y="12300"/>
                </a:lnTo>
                <a:lnTo>
                  <a:pt x="29841" y="12059"/>
                </a:lnTo>
                <a:lnTo>
                  <a:pt x="31336" y="11750"/>
                </a:lnTo>
                <a:lnTo>
                  <a:pt x="32590" y="11429"/>
                </a:lnTo>
                <a:lnTo>
                  <a:pt x="33142" y="11315"/>
                </a:lnTo>
                <a:lnTo>
                  <a:pt x="35694" y="9711"/>
                </a:lnTo>
                <a:lnTo>
                  <a:pt x="35660" y="8692"/>
                </a:lnTo>
                <a:lnTo>
                  <a:pt x="33417" y="5840"/>
                </a:lnTo>
                <a:lnTo>
                  <a:pt x="33222" y="4890"/>
                </a:lnTo>
                <a:lnTo>
                  <a:pt x="34368" y="4351"/>
                </a:lnTo>
                <a:lnTo>
                  <a:pt x="31888" y="4351"/>
                </a:lnTo>
                <a:lnTo>
                  <a:pt x="31175" y="4306"/>
                </a:lnTo>
                <a:lnTo>
                  <a:pt x="29761" y="4157"/>
                </a:lnTo>
                <a:close/>
              </a:path>
              <a:path w="36195" h="34289">
                <a:moveTo>
                  <a:pt x="34556" y="4157"/>
                </a:moveTo>
                <a:lnTo>
                  <a:pt x="33613" y="4271"/>
                </a:lnTo>
                <a:lnTo>
                  <a:pt x="32716" y="4351"/>
                </a:lnTo>
                <a:lnTo>
                  <a:pt x="34368" y="4351"/>
                </a:lnTo>
                <a:lnTo>
                  <a:pt x="34539" y="4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77644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5" y="148"/>
                </a:moveTo>
                <a:lnTo>
                  <a:pt x="149" y="0"/>
                </a:lnTo>
                <a:lnTo>
                  <a:pt x="0" y="34"/>
                </a:lnTo>
                <a:lnTo>
                  <a:pt x="0" y="263"/>
                </a:lnTo>
                <a:lnTo>
                  <a:pt x="195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8629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3746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15011" y="37438"/>
                </a:moveTo>
                <a:lnTo>
                  <a:pt x="9360" y="37438"/>
                </a:lnTo>
                <a:lnTo>
                  <a:pt x="9280" y="37907"/>
                </a:lnTo>
                <a:lnTo>
                  <a:pt x="10223" y="38022"/>
                </a:lnTo>
                <a:lnTo>
                  <a:pt x="11051" y="38056"/>
                </a:lnTo>
                <a:lnTo>
                  <a:pt x="11764" y="38056"/>
                </a:lnTo>
                <a:lnTo>
                  <a:pt x="12385" y="38022"/>
                </a:lnTo>
                <a:lnTo>
                  <a:pt x="13293" y="37907"/>
                </a:lnTo>
                <a:lnTo>
                  <a:pt x="14351" y="37667"/>
                </a:lnTo>
                <a:lnTo>
                  <a:pt x="15011" y="37438"/>
                </a:lnTo>
                <a:close/>
              </a:path>
              <a:path w="33654" h="38100">
                <a:moveTo>
                  <a:pt x="2828" y="3092"/>
                </a:moveTo>
                <a:lnTo>
                  <a:pt x="161" y="3882"/>
                </a:lnTo>
                <a:lnTo>
                  <a:pt x="164" y="5130"/>
                </a:lnTo>
                <a:lnTo>
                  <a:pt x="264" y="6150"/>
                </a:lnTo>
                <a:lnTo>
                  <a:pt x="508" y="9517"/>
                </a:lnTo>
                <a:lnTo>
                  <a:pt x="630" y="22824"/>
                </a:lnTo>
                <a:lnTo>
                  <a:pt x="513" y="24909"/>
                </a:lnTo>
                <a:lnTo>
                  <a:pt x="387" y="26627"/>
                </a:lnTo>
                <a:lnTo>
                  <a:pt x="0" y="30429"/>
                </a:lnTo>
                <a:lnTo>
                  <a:pt x="712" y="32181"/>
                </a:lnTo>
                <a:lnTo>
                  <a:pt x="9130" y="37472"/>
                </a:lnTo>
                <a:lnTo>
                  <a:pt x="9360" y="37438"/>
                </a:lnTo>
                <a:lnTo>
                  <a:pt x="15011" y="37438"/>
                </a:lnTo>
                <a:lnTo>
                  <a:pt x="16479" y="36293"/>
                </a:lnTo>
                <a:lnTo>
                  <a:pt x="16381" y="35239"/>
                </a:lnTo>
                <a:lnTo>
                  <a:pt x="16283" y="35044"/>
                </a:lnTo>
                <a:lnTo>
                  <a:pt x="16254" y="34815"/>
                </a:lnTo>
                <a:lnTo>
                  <a:pt x="17260" y="31918"/>
                </a:lnTo>
                <a:lnTo>
                  <a:pt x="17651" y="30933"/>
                </a:lnTo>
                <a:lnTo>
                  <a:pt x="17536" y="29994"/>
                </a:lnTo>
                <a:lnTo>
                  <a:pt x="17421" y="29249"/>
                </a:lnTo>
                <a:lnTo>
                  <a:pt x="17260" y="28619"/>
                </a:lnTo>
                <a:lnTo>
                  <a:pt x="17694" y="26466"/>
                </a:lnTo>
                <a:lnTo>
                  <a:pt x="23045" y="19652"/>
                </a:lnTo>
                <a:lnTo>
                  <a:pt x="23827" y="18324"/>
                </a:lnTo>
                <a:lnTo>
                  <a:pt x="26851" y="13662"/>
                </a:lnTo>
                <a:lnTo>
                  <a:pt x="28231" y="11784"/>
                </a:lnTo>
                <a:lnTo>
                  <a:pt x="28864" y="10960"/>
                </a:lnTo>
                <a:lnTo>
                  <a:pt x="29437" y="10765"/>
                </a:lnTo>
                <a:lnTo>
                  <a:pt x="30635" y="10227"/>
                </a:lnTo>
                <a:lnTo>
                  <a:pt x="31382" y="9757"/>
                </a:lnTo>
                <a:lnTo>
                  <a:pt x="31693" y="9517"/>
                </a:lnTo>
                <a:lnTo>
                  <a:pt x="32279" y="9013"/>
                </a:lnTo>
                <a:lnTo>
                  <a:pt x="32485" y="8772"/>
                </a:lnTo>
                <a:lnTo>
                  <a:pt x="19273" y="8772"/>
                </a:lnTo>
                <a:lnTo>
                  <a:pt x="18364" y="8738"/>
                </a:lnTo>
                <a:lnTo>
                  <a:pt x="17375" y="8658"/>
                </a:lnTo>
                <a:lnTo>
                  <a:pt x="16398" y="8543"/>
                </a:lnTo>
                <a:lnTo>
                  <a:pt x="16157" y="8497"/>
                </a:lnTo>
                <a:lnTo>
                  <a:pt x="15927" y="8463"/>
                </a:lnTo>
                <a:lnTo>
                  <a:pt x="15570" y="8417"/>
                </a:lnTo>
                <a:lnTo>
                  <a:pt x="15375" y="8383"/>
                </a:lnTo>
                <a:lnTo>
                  <a:pt x="15179" y="8337"/>
                </a:lnTo>
                <a:lnTo>
                  <a:pt x="15018" y="8303"/>
                </a:lnTo>
                <a:lnTo>
                  <a:pt x="14708" y="8222"/>
                </a:lnTo>
                <a:lnTo>
                  <a:pt x="14547" y="8222"/>
                </a:lnTo>
                <a:lnTo>
                  <a:pt x="14317" y="8188"/>
                </a:lnTo>
                <a:lnTo>
                  <a:pt x="14075" y="8108"/>
                </a:lnTo>
                <a:lnTo>
                  <a:pt x="13730" y="8028"/>
                </a:lnTo>
                <a:lnTo>
                  <a:pt x="13489" y="7993"/>
                </a:lnTo>
                <a:lnTo>
                  <a:pt x="13247" y="7913"/>
                </a:lnTo>
                <a:lnTo>
                  <a:pt x="12741" y="7799"/>
                </a:lnTo>
                <a:lnTo>
                  <a:pt x="12511" y="7719"/>
                </a:lnTo>
                <a:lnTo>
                  <a:pt x="10694" y="7169"/>
                </a:lnTo>
                <a:lnTo>
                  <a:pt x="10545" y="7089"/>
                </a:lnTo>
                <a:lnTo>
                  <a:pt x="10384" y="7054"/>
                </a:lnTo>
                <a:lnTo>
                  <a:pt x="10188" y="7008"/>
                </a:lnTo>
                <a:lnTo>
                  <a:pt x="9671" y="6779"/>
                </a:lnTo>
                <a:lnTo>
                  <a:pt x="8969" y="6505"/>
                </a:lnTo>
                <a:lnTo>
                  <a:pt x="8808" y="6424"/>
                </a:lnTo>
                <a:lnTo>
                  <a:pt x="8107" y="6150"/>
                </a:lnTo>
                <a:lnTo>
                  <a:pt x="7511" y="5840"/>
                </a:lnTo>
                <a:lnTo>
                  <a:pt x="6531" y="5371"/>
                </a:lnTo>
                <a:lnTo>
                  <a:pt x="5206" y="4626"/>
                </a:lnTo>
                <a:lnTo>
                  <a:pt x="2828" y="3092"/>
                </a:lnTo>
                <a:close/>
              </a:path>
              <a:path w="33654" h="38100">
                <a:moveTo>
                  <a:pt x="30474" y="45"/>
                </a:moveTo>
                <a:lnTo>
                  <a:pt x="30340" y="45"/>
                </a:lnTo>
                <a:lnTo>
                  <a:pt x="27564" y="1328"/>
                </a:lnTo>
                <a:lnTo>
                  <a:pt x="27760" y="2279"/>
                </a:lnTo>
                <a:lnTo>
                  <a:pt x="28197" y="2668"/>
                </a:lnTo>
                <a:lnTo>
                  <a:pt x="28622" y="3092"/>
                </a:lnTo>
                <a:lnTo>
                  <a:pt x="29450" y="4111"/>
                </a:lnTo>
                <a:lnTo>
                  <a:pt x="29794" y="4695"/>
                </a:lnTo>
                <a:lnTo>
                  <a:pt x="30002" y="5130"/>
                </a:lnTo>
                <a:lnTo>
                  <a:pt x="30083" y="6035"/>
                </a:lnTo>
                <a:lnTo>
                  <a:pt x="29962" y="6264"/>
                </a:lnTo>
                <a:lnTo>
                  <a:pt x="26932" y="7867"/>
                </a:lnTo>
                <a:lnTo>
                  <a:pt x="25678" y="8188"/>
                </a:lnTo>
                <a:lnTo>
                  <a:pt x="24149" y="8497"/>
                </a:lnTo>
                <a:lnTo>
                  <a:pt x="22412" y="8692"/>
                </a:lnTo>
                <a:lnTo>
                  <a:pt x="20963" y="8772"/>
                </a:lnTo>
                <a:lnTo>
                  <a:pt x="32485" y="8772"/>
                </a:lnTo>
                <a:lnTo>
                  <a:pt x="32800" y="8383"/>
                </a:lnTo>
                <a:lnTo>
                  <a:pt x="33303" y="7524"/>
                </a:lnTo>
                <a:lnTo>
                  <a:pt x="33426" y="7169"/>
                </a:lnTo>
                <a:lnTo>
                  <a:pt x="33551" y="6653"/>
                </a:lnTo>
                <a:lnTo>
                  <a:pt x="33445" y="4111"/>
                </a:lnTo>
                <a:lnTo>
                  <a:pt x="30508" y="114"/>
                </a:lnTo>
                <a:close/>
              </a:path>
              <a:path w="33654" h="38100">
                <a:moveTo>
                  <a:pt x="30439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51931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58544" y="154939"/>
                </a:moveTo>
                <a:lnTo>
                  <a:pt x="58303" y="157479"/>
                </a:lnTo>
                <a:lnTo>
                  <a:pt x="58222" y="158749"/>
                </a:lnTo>
                <a:lnTo>
                  <a:pt x="58659" y="158749"/>
                </a:lnTo>
                <a:lnTo>
                  <a:pt x="58544" y="154939"/>
                </a:lnTo>
                <a:close/>
              </a:path>
              <a:path w="61595" h="158750">
                <a:moveTo>
                  <a:pt x="58425" y="154827"/>
                </a:moveTo>
                <a:close/>
              </a:path>
              <a:path w="61595" h="158750">
                <a:moveTo>
                  <a:pt x="58889" y="152399"/>
                </a:moveTo>
                <a:lnTo>
                  <a:pt x="58579" y="152399"/>
                </a:lnTo>
                <a:lnTo>
                  <a:pt x="58464" y="154939"/>
                </a:lnTo>
                <a:lnTo>
                  <a:pt x="58613" y="154939"/>
                </a:lnTo>
                <a:lnTo>
                  <a:pt x="58889" y="152399"/>
                </a:lnTo>
                <a:close/>
              </a:path>
              <a:path w="61595" h="158750">
                <a:moveTo>
                  <a:pt x="54209" y="97790"/>
                </a:moveTo>
                <a:lnTo>
                  <a:pt x="26771" y="97789"/>
                </a:lnTo>
                <a:lnTo>
                  <a:pt x="27288" y="99059"/>
                </a:lnTo>
                <a:lnTo>
                  <a:pt x="27714" y="99059"/>
                </a:lnTo>
                <a:lnTo>
                  <a:pt x="28070" y="100329"/>
                </a:lnTo>
                <a:lnTo>
                  <a:pt x="28346" y="100329"/>
                </a:lnTo>
                <a:lnTo>
                  <a:pt x="28737" y="102869"/>
                </a:lnTo>
                <a:lnTo>
                  <a:pt x="28898" y="104139"/>
                </a:lnTo>
                <a:lnTo>
                  <a:pt x="28898" y="106679"/>
                </a:lnTo>
                <a:lnTo>
                  <a:pt x="28461" y="110489"/>
                </a:lnTo>
                <a:lnTo>
                  <a:pt x="27955" y="113029"/>
                </a:lnTo>
                <a:lnTo>
                  <a:pt x="27794" y="114299"/>
                </a:lnTo>
                <a:lnTo>
                  <a:pt x="33107" y="114299"/>
                </a:lnTo>
                <a:lnTo>
                  <a:pt x="33417" y="115569"/>
                </a:lnTo>
                <a:lnTo>
                  <a:pt x="34441" y="115569"/>
                </a:lnTo>
                <a:lnTo>
                  <a:pt x="34751" y="116839"/>
                </a:lnTo>
                <a:lnTo>
                  <a:pt x="34993" y="116839"/>
                </a:lnTo>
                <a:lnTo>
                  <a:pt x="35027" y="118109"/>
                </a:lnTo>
                <a:lnTo>
                  <a:pt x="35142" y="119379"/>
                </a:lnTo>
                <a:lnTo>
                  <a:pt x="34751" y="121919"/>
                </a:lnTo>
                <a:lnTo>
                  <a:pt x="37626" y="124459"/>
                </a:lnTo>
                <a:lnTo>
                  <a:pt x="50989" y="140969"/>
                </a:lnTo>
                <a:lnTo>
                  <a:pt x="51702" y="140969"/>
                </a:lnTo>
                <a:lnTo>
                  <a:pt x="53036" y="143509"/>
                </a:lnTo>
                <a:lnTo>
                  <a:pt x="54209" y="146049"/>
                </a:lnTo>
                <a:lnTo>
                  <a:pt x="56141" y="149859"/>
                </a:lnTo>
                <a:lnTo>
                  <a:pt x="57521" y="152399"/>
                </a:lnTo>
                <a:lnTo>
                  <a:pt x="58027" y="153669"/>
                </a:lnTo>
                <a:lnTo>
                  <a:pt x="58425" y="154827"/>
                </a:lnTo>
                <a:lnTo>
                  <a:pt x="58464" y="153669"/>
                </a:lnTo>
                <a:lnTo>
                  <a:pt x="58579" y="152399"/>
                </a:lnTo>
                <a:lnTo>
                  <a:pt x="58889" y="152399"/>
                </a:lnTo>
                <a:lnTo>
                  <a:pt x="59085" y="151129"/>
                </a:lnTo>
                <a:lnTo>
                  <a:pt x="59556" y="149859"/>
                </a:lnTo>
                <a:lnTo>
                  <a:pt x="59993" y="148589"/>
                </a:lnTo>
                <a:lnTo>
                  <a:pt x="60465" y="148589"/>
                </a:lnTo>
                <a:lnTo>
                  <a:pt x="61408" y="147319"/>
                </a:lnTo>
                <a:lnTo>
                  <a:pt x="61508" y="143509"/>
                </a:lnTo>
                <a:lnTo>
                  <a:pt x="61413" y="127000"/>
                </a:lnTo>
                <a:lnTo>
                  <a:pt x="60384" y="114300"/>
                </a:lnTo>
                <a:lnTo>
                  <a:pt x="60074" y="111760"/>
                </a:lnTo>
                <a:lnTo>
                  <a:pt x="59717" y="109220"/>
                </a:lnTo>
                <a:lnTo>
                  <a:pt x="57866" y="105410"/>
                </a:lnTo>
                <a:lnTo>
                  <a:pt x="56302" y="101600"/>
                </a:lnTo>
                <a:lnTo>
                  <a:pt x="54209" y="97790"/>
                </a:lnTo>
                <a:close/>
              </a:path>
              <a:path w="61595" h="158750">
                <a:moveTo>
                  <a:pt x="49494" y="90170"/>
                </a:moveTo>
                <a:lnTo>
                  <a:pt x="14156" y="90169"/>
                </a:lnTo>
                <a:lnTo>
                  <a:pt x="15179" y="91439"/>
                </a:lnTo>
                <a:lnTo>
                  <a:pt x="15685" y="92709"/>
                </a:lnTo>
                <a:lnTo>
                  <a:pt x="16122" y="92709"/>
                </a:lnTo>
                <a:lnTo>
                  <a:pt x="16467" y="93979"/>
                </a:lnTo>
                <a:lnTo>
                  <a:pt x="16823" y="93979"/>
                </a:lnTo>
                <a:lnTo>
                  <a:pt x="17295" y="95249"/>
                </a:lnTo>
                <a:lnTo>
                  <a:pt x="17490" y="96519"/>
                </a:lnTo>
                <a:lnTo>
                  <a:pt x="17812" y="97789"/>
                </a:lnTo>
                <a:lnTo>
                  <a:pt x="17927" y="100329"/>
                </a:lnTo>
                <a:lnTo>
                  <a:pt x="19342" y="99059"/>
                </a:lnTo>
                <a:lnTo>
                  <a:pt x="20676" y="97789"/>
                </a:lnTo>
                <a:lnTo>
                  <a:pt x="54209" y="97790"/>
                </a:lnTo>
                <a:lnTo>
                  <a:pt x="53036" y="96520"/>
                </a:lnTo>
                <a:lnTo>
                  <a:pt x="51702" y="93980"/>
                </a:lnTo>
                <a:lnTo>
                  <a:pt x="50287" y="91440"/>
                </a:lnTo>
                <a:lnTo>
                  <a:pt x="49494" y="90170"/>
                </a:lnTo>
                <a:close/>
              </a:path>
              <a:path w="61595" h="158750">
                <a:moveTo>
                  <a:pt x="5979" y="91439"/>
                </a:moveTo>
                <a:lnTo>
                  <a:pt x="4484" y="91439"/>
                </a:lnTo>
                <a:lnTo>
                  <a:pt x="4956" y="92709"/>
                </a:lnTo>
                <a:lnTo>
                  <a:pt x="5427" y="92709"/>
                </a:lnTo>
                <a:lnTo>
                  <a:pt x="5979" y="91439"/>
                </a:lnTo>
                <a:close/>
              </a:path>
              <a:path w="61595" h="158750">
                <a:moveTo>
                  <a:pt x="7509" y="90169"/>
                </a:moveTo>
                <a:lnTo>
                  <a:pt x="3415" y="90169"/>
                </a:lnTo>
                <a:lnTo>
                  <a:pt x="4162" y="91439"/>
                </a:lnTo>
                <a:lnTo>
                  <a:pt x="6876" y="91439"/>
                </a:lnTo>
                <a:lnTo>
                  <a:pt x="7509" y="90169"/>
                </a:lnTo>
                <a:close/>
              </a:path>
              <a:path w="61595" h="158750">
                <a:moveTo>
                  <a:pt x="13558" y="12699"/>
                </a:moveTo>
                <a:lnTo>
                  <a:pt x="12661" y="13969"/>
                </a:lnTo>
                <a:lnTo>
                  <a:pt x="11085" y="16509"/>
                </a:lnTo>
                <a:lnTo>
                  <a:pt x="9786" y="19049"/>
                </a:lnTo>
                <a:lnTo>
                  <a:pt x="8337" y="21589"/>
                </a:lnTo>
                <a:lnTo>
                  <a:pt x="7198" y="21589"/>
                </a:lnTo>
                <a:lnTo>
                  <a:pt x="6876" y="22859"/>
                </a:lnTo>
                <a:lnTo>
                  <a:pt x="6014" y="22859"/>
                </a:lnTo>
                <a:lnTo>
                  <a:pt x="2196" y="31749"/>
                </a:lnTo>
                <a:lnTo>
                  <a:pt x="1920" y="31749"/>
                </a:lnTo>
                <a:lnTo>
                  <a:pt x="1690" y="33019"/>
                </a:lnTo>
                <a:lnTo>
                  <a:pt x="1529" y="34289"/>
                </a:lnTo>
                <a:lnTo>
                  <a:pt x="1414" y="35559"/>
                </a:lnTo>
                <a:lnTo>
                  <a:pt x="1379" y="41909"/>
                </a:lnTo>
                <a:lnTo>
                  <a:pt x="1575" y="43179"/>
                </a:lnTo>
                <a:lnTo>
                  <a:pt x="2115" y="45719"/>
                </a:lnTo>
                <a:lnTo>
                  <a:pt x="2598" y="46989"/>
                </a:lnTo>
                <a:lnTo>
                  <a:pt x="2828" y="48259"/>
                </a:lnTo>
                <a:lnTo>
                  <a:pt x="0" y="73659"/>
                </a:lnTo>
                <a:lnTo>
                  <a:pt x="195" y="77469"/>
                </a:lnTo>
                <a:lnTo>
                  <a:pt x="666" y="82549"/>
                </a:lnTo>
                <a:lnTo>
                  <a:pt x="977" y="83819"/>
                </a:lnTo>
                <a:lnTo>
                  <a:pt x="1172" y="85089"/>
                </a:lnTo>
                <a:lnTo>
                  <a:pt x="1724" y="86359"/>
                </a:lnTo>
                <a:lnTo>
                  <a:pt x="2161" y="87629"/>
                </a:lnTo>
                <a:lnTo>
                  <a:pt x="2989" y="90169"/>
                </a:lnTo>
                <a:lnTo>
                  <a:pt x="9429" y="90169"/>
                </a:lnTo>
                <a:lnTo>
                  <a:pt x="10418" y="88899"/>
                </a:lnTo>
                <a:lnTo>
                  <a:pt x="47924" y="88899"/>
                </a:lnTo>
                <a:lnTo>
                  <a:pt x="47102" y="87629"/>
                </a:lnTo>
                <a:lnTo>
                  <a:pt x="46194" y="86359"/>
                </a:lnTo>
                <a:lnTo>
                  <a:pt x="45331" y="85089"/>
                </a:lnTo>
                <a:lnTo>
                  <a:pt x="44388" y="85089"/>
                </a:lnTo>
                <a:lnTo>
                  <a:pt x="43365" y="83819"/>
                </a:lnTo>
                <a:lnTo>
                  <a:pt x="43054" y="83819"/>
                </a:lnTo>
                <a:lnTo>
                  <a:pt x="41433" y="82549"/>
                </a:lnTo>
                <a:lnTo>
                  <a:pt x="40214" y="81279"/>
                </a:lnTo>
                <a:lnTo>
                  <a:pt x="38765" y="80009"/>
                </a:lnTo>
                <a:lnTo>
                  <a:pt x="36281" y="77469"/>
                </a:lnTo>
                <a:lnTo>
                  <a:pt x="34556" y="76199"/>
                </a:lnTo>
                <a:lnTo>
                  <a:pt x="31957" y="72389"/>
                </a:lnTo>
                <a:lnTo>
                  <a:pt x="30313" y="71119"/>
                </a:lnTo>
                <a:lnTo>
                  <a:pt x="25356" y="58419"/>
                </a:lnTo>
                <a:lnTo>
                  <a:pt x="25391" y="54609"/>
                </a:lnTo>
                <a:lnTo>
                  <a:pt x="25598" y="53339"/>
                </a:lnTo>
                <a:lnTo>
                  <a:pt x="25713" y="52069"/>
                </a:lnTo>
                <a:lnTo>
                  <a:pt x="25552" y="48259"/>
                </a:lnTo>
                <a:lnTo>
                  <a:pt x="25356" y="46989"/>
                </a:lnTo>
                <a:lnTo>
                  <a:pt x="25000" y="45719"/>
                </a:lnTo>
                <a:lnTo>
                  <a:pt x="24528" y="43179"/>
                </a:lnTo>
                <a:lnTo>
                  <a:pt x="19227" y="30479"/>
                </a:lnTo>
                <a:lnTo>
                  <a:pt x="18008" y="26669"/>
                </a:lnTo>
                <a:lnTo>
                  <a:pt x="17490" y="24129"/>
                </a:lnTo>
                <a:lnTo>
                  <a:pt x="17019" y="22859"/>
                </a:lnTo>
                <a:lnTo>
                  <a:pt x="16628" y="20319"/>
                </a:lnTo>
                <a:lnTo>
                  <a:pt x="16157" y="16509"/>
                </a:lnTo>
                <a:lnTo>
                  <a:pt x="16157" y="15239"/>
                </a:lnTo>
                <a:lnTo>
                  <a:pt x="13443" y="15239"/>
                </a:lnTo>
                <a:lnTo>
                  <a:pt x="13558" y="12699"/>
                </a:lnTo>
                <a:close/>
              </a:path>
              <a:path w="61595" h="158750">
                <a:moveTo>
                  <a:pt x="47924" y="88899"/>
                </a:moveTo>
                <a:lnTo>
                  <a:pt x="10418" y="88899"/>
                </a:lnTo>
                <a:lnTo>
                  <a:pt x="11085" y="90169"/>
                </a:lnTo>
                <a:lnTo>
                  <a:pt x="48747" y="90170"/>
                </a:lnTo>
                <a:lnTo>
                  <a:pt x="47924" y="88899"/>
                </a:lnTo>
                <a:close/>
              </a:path>
              <a:path w="61595" h="158750">
                <a:moveTo>
                  <a:pt x="25391" y="54609"/>
                </a:moveTo>
                <a:lnTo>
                  <a:pt x="25241" y="55879"/>
                </a:lnTo>
                <a:lnTo>
                  <a:pt x="25391" y="54609"/>
                </a:lnTo>
                <a:close/>
              </a:path>
              <a:path w="61595" h="158750">
                <a:moveTo>
                  <a:pt x="17065" y="8889"/>
                </a:moveTo>
                <a:lnTo>
                  <a:pt x="13443" y="15239"/>
                </a:lnTo>
                <a:lnTo>
                  <a:pt x="16157" y="15239"/>
                </a:lnTo>
                <a:lnTo>
                  <a:pt x="16219" y="13715"/>
                </a:lnTo>
                <a:lnTo>
                  <a:pt x="16467" y="11429"/>
                </a:lnTo>
                <a:lnTo>
                  <a:pt x="16743" y="10159"/>
                </a:lnTo>
                <a:lnTo>
                  <a:pt x="17065" y="8889"/>
                </a:lnTo>
                <a:close/>
              </a:path>
              <a:path w="61595" h="158750">
                <a:moveTo>
                  <a:pt x="20952" y="3809"/>
                </a:moveTo>
                <a:lnTo>
                  <a:pt x="16743" y="3809"/>
                </a:lnTo>
                <a:lnTo>
                  <a:pt x="15800" y="5079"/>
                </a:lnTo>
                <a:lnTo>
                  <a:pt x="15570" y="6349"/>
                </a:lnTo>
                <a:lnTo>
                  <a:pt x="15294" y="6349"/>
                </a:lnTo>
                <a:lnTo>
                  <a:pt x="14857" y="7619"/>
                </a:lnTo>
                <a:lnTo>
                  <a:pt x="14466" y="8889"/>
                </a:lnTo>
                <a:lnTo>
                  <a:pt x="17456" y="8889"/>
                </a:lnTo>
                <a:lnTo>
                  <a:pt x="17962" y="7619"/>
                </a:lnTo>
                <a:lnTo>
                  <a:pt x="18560" y="6349"/>
                </a:lnTo>
                <a:lnTo>
                  <a:pt x="19227" y="5079"/>
                </a:lnTo>
                <a:lnTo>
                  <a:pt x="20043" y="5079"/>
                </a:lnTo>
                <a:lnTo>
                  <a:pt x="20952" y="3809"/>
                </a:lnTo>
                <a:close/>
              </a:path>
              <a:path w="61595" h="158750">
                <a:moveTo>
                  <a:pt x="22010" y="0"/>
                </a:moveTo>
                <a:lnTo>
                  <a:pt x="21780" y="0"/>
                </a:lnTo>
                <a:lnTo>
                  <a:pt x="20641" y="1269"/>
                </a:lnTo>
                <a:lnTo>
                  <a:pt x="19146" y="2539"/>
                </a:lnTo>
                <a:lnTo>
                  <a:pt x="17847" y="2539"/>
                </a:lnTo>
                <a:lnTo>
                  <a:pt x="17456" y="3809"/>
                </a:lnTo>
                <a:lnTo>
                  <a:pt x="21975" y="3809"/>
                </a:lnTo>
                <a:lnTo>
                  <a:pt x="23114" y="2540"/>
                </a:lnTo>
                <a:lnTo>
                  <a:pt x="22251" y="1270"/>
                </a:lnTo>
                <a:lnTo>
                  <a:pt x="2201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50827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4" h="147320">
                <a:moveTo>
                  <a:pt x="59205" y="123765"/>
                </a:moveTo>
                <a:lnTo>
                  <a:pt x="50839" y="123765"/>
                </a:lnTo>
                <a:lnTo>
                  <a:pt x="49770" y="124744"/>
                </a:lnTo>
                <a:lnTo>
                  <a:pt x="46861" y="127210"/>
                </a:lnTo>
                <a:lnTo>
                  <a:pt x="35901" y="135354"/>
                </a:lnTo>
                <a:lnTo>
                  <a:pt x="36649" y="135550"/>
                </a:lnTo>
                <a:lnTo>
                  <a:pt x="39558" y="138878"/>
                </a:lnTo>
                <a:lnTo>
                  <a:pt x="39673" y="139465"/>
                </a:lnTo>
                <a:lnTo>
                  <a:pt x="39788" y="139896"/>
                </a:lnTo>
                <a:lnTo>
                  <a:pt x="39869" y="140327"/>
                </a:lnTo>
                <a:lnTo>
                  <a:pt x="39949" y="141932"/>
                </a:lnTo>
                <a:lnTo>
                  <a:pt x="39788" y="142950"/>
                </a:lnTo>
                <a:lnTo>
                  <a:pt x="37465" y="146748"/>
                </a:lnTo>
                <a:lnTo>
                  <a:pt x="39156" y="146670"/>
                </a:lnTo>
                <a:lnTo>
                  <a:pt x="42192" y="146591"/>
                </a:lnTo>
                <a:lnTo>
                  <a:pt x="48440" y="146591"/>
                </a:lnTo>
                <a:lnTo>
                  <a:pt x="50172" y="143381"/>
                </a:lnTo>
                <a:lnTo>
                  <a:pt x="58383" y="125997"/>
                </a:lnTo>
                <a:lnTo>
                  <a:pt x="59205" y="123765"/>
                </a:lnTo>
                <a:close/>
              </a:path>
              <a:path w="64134" h="147320">
                <a:moveTo>
                  <a:pt x="48440" y="146591"/>
                </a:moveTo>
                <a:lnTo>
                  <a:pt x="43606" y="146591"/>
                </a:lnTo>
                <a:lnTo>
                  <a:pt x="44894" y="146630"/>
                </a:lnTo>
                <a:lnTo>
                  <a:pt x="46159" y="146630"/>
                </a:lnTo>
                <a:lnTo>
                  <a:pt x="47298" y="146709"/>
                </a:lnTo>
                <a:lnTo>
                  <a:pt x="48356" y="146748"/>
                </a:lnTo>
                <a:lnTo>
                  <a:pt x="48440" y="146591"/>
                </a:lnTo>
                <a:close/>
              </a:path>
              <a:path w="64134" h="147320">
                <a:moveTo>
                  <a:pt x="2483" y="23809"/>
                </a:moveTo>
                <a:lnTo>
                  <a:pt x="2518" y="24004"/>
                </a:lnTo>
                <a:lnTo>
                  <a:pt x="2679" y="24588"/>
                </a:lnTo>
                <a:lnTo>
                  <a:pt x="2978" y="26191"/>
                </a:lnTo>
                <a:lnTo>
                  <a:pt x="3414" y="28860"/>
                </a:lnTo>
                <a:lnTo>
                  <a:pt x="3622" y="30543"/>
                </a:lnTo>
                <a:lnTo>
                  <a:pt x="3852" y="32845"/>
                </a:lnTo>
                <a:lnTo>
                  <a:pt x="4074" y="36487"/>
                </a:lnTo>
                <a:lnTo>
                  <a:pt x="4015" y="44642"/>
                </a:lnTo>
                <a:lnTo>
                  <a:pt x="793" y="64214"/>
                </a:lnTo>
                <a:lnTo>
                  <a:pt x="436" y="64878"/>
                </a:lnTo>
                <a:lnTo>
                  <a:pt x="241" y="65382"/>
                </a:lnTo>
                <a:lnTo>
                  <a:pt x="80" y="66058"/>
                </a:lnTo>
                <a:lnTo>
                  <a:pt x="0" y="68280"/>
                </a:lnTo>
                <a:lnTo>
                  <a:pt x="160" y="69425"/>
                </a:lnTo>
                <a:lnTo>
                  <a:pt x="6060" y="81324"/>
                </a:lnTo>
                <a:lnTo>
                  <a:pt x="7348" y="82653"/>
                </a:lnTo>
                <a:lnTo>
                  <a:pt x="25552" y="104619"/>
                </a:lnTo>
                <a:lnTo>
                  <a:pt x="26265" y="105168"/>
                </a:lnTo>
                <a:lnTo>
                  <a:pt x="35625" y="126819"/>
                </a:lnTo>
                <a:lnTo>
                  <a:pt x="35330" y="128659"/>
                </a:lnTo>
                <a:lnTo>
                  <a:pt x="35073" y="129952"/>
                </a:lnTo>
                <a:lnTo>
                  <a:pt x="34602" y="131595"/>
                </a:lnTo>
                <a:lnTo>
                  <a:pt x="33969" y="133240"/>
                </a:lnTo>
                <a:lnTo>
                  <a:pt x="33257" y="134963"/>
                </a:lnTo>
                <a:lnTo>
                  <a:pt x="34682" y="135119"/>
                </a:lnTo>
                <a:lnTo>
                  <a:pt x="50839" y="123765"/>
                </a:lnTo>
                <a:lnTo>
                  <a:pt x="59205" y="123765"/>
                </a:lnTo>
                <a:lnTo>
                  <a:pt x="59522" y="122904"/>
                </a:lnTo>
                <a:lnTo>
                  <a:pt x="60108" y="121063"/>
                </a:lnTo>
                <a:lnTo>
                  <a:pt x="60496" y="119771"/>
                </a:lnTo>
                <a:lnTo>
                  <a:pt x="60706" y="119145"/>
                </a:lnTo>
                <a:lnTo>
                  <a:pt x="61204" y="117266"/>
                </a:lnTo>
                <a:lnTo>
                  <a:pt x="61925" y="114054"/>
                </a:lnTo>
                <a:lnTo>
                  <a:pt x="62327" y="112880"/>
                </a:lnTo>
                <a:lnTo>
                  <a:pt x="63930" y="104619"/>
                </a:lnTo>
                <a:lnTo>
                  <a:pt x="63832" y="97060"/>
                </a:lnTo>
                <a:lnTo>
                  <a:pt x="62397" y="89112"/>
                </a:lnTo>
                <a:lnTo>
                  <a:pt x="62155" y="87818"/>
                </a:lnTo>
                <a:lnTo>
                  <a:pt x="34682" y="58373"/>
                </a:lnTo>
                <a:lnTo>
                  <a:pt x="32866" y="57365"/>
                </a:lnTo>
                <a:lnTo>
                  <a:pt x="31141" y="56220"/>
                </a:lnTo>
                <a:lnTo>
                  <a:pt x="7152" y="25218"/>
                </a:lnTo>
                <a:lnTo>
                  <a:pt x="3219" y="25218"/>
                </a:lnTo>
                <a:lnTo>
                  <a:pt x="3024" y="24863"/>
                </a:lnTo>
                <a:lnTo>
                  <a:pt x="2874" y="24508"/>
                </a:lnTo>
                <a:lnTo>
                  <a:pt x="2483" y="23809"/>
                </a:lnTo>
                <a:close/>
              </a:path>
              <a:path w="64134" h="147320">
                <a:moveTo>
                  <a:pt x="62373" y="88987"/>
                </a:moveTo>
                <a:close/>
              </a:path>
              <a:path w="64134" h="147320">
                <a:moveTo>
                  <a:pt x="62339" y="88803"/>
                </a:moveTo>
                <a:lnTo>
                  <a:pt x="62373" y="88987"/>
                </a:lnTo>
                <a:lnTo>
                  <a:pt x="62339" y="88803"/>
                </a:lnTo>
                <a:close/>
              </a:path>
              <a:path w="64134" h="147320">
                <a:moveTo>
                  <a:pt x="5738" y="0"/>
                </a:moveTo>
                <a:lnTo>
                  <a:pt x="1057" y="19812"/>
                </a:lnTo>
                <a:lnTo>
                  <a:pt x="1333" y="20752"/>
                </a:lnTo>
                <a:lnTo>
                  <a:pt x="3219" y="25218"/>
                </a:lnTo>
                <a:lnTo>
                  <a:pt x="7152" y="25218"/>
                </a:lnTo>
                <a:lnTo>
                  <a:pt x="6470" y="23809"/>
                </a:lnTo>
                <a:lnTo>
                  <a:pt x="4632" y="19503"/>
                </a:lnTo>
                <a:lnTo>
                  <a:pt x="8302" y="2393"/>
                </a:lnTo>
                <a:lnTo>
                  <a:pt x="5738" y="0"/>
                </a:lnTo>
                <a:close/>
              </a:path>
              <a:path w="64134" h="147320">
                <a:moveTo>
                  <a:pt x="4565" y="19317"/>
                </a:moveTo>
                <a:lnTo>
                  <a:pt x="4565" y="19503"/>
                </a:lnTo>
                <a:lnTo>
                  <a:pt x="4565" y="19317"/>
                </a:lnTo>
                <a:close/>
              </a:path>
              <a:path w="64134" h="147320">
                <a:moveTo>
                  <a:pt x="4565" y="19068"/>
                </a:moveTo>
                <a:lnTo>
                  <a:pt x="4565" y="19317"/>
                </a:lnTo>
                <a:lnTo>
                  <a:pt x="4565" y="1906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5367" y="260284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09" h="59054">
                <a:moveTo>
                  <a:pt x="52390" y="53048"/>
                </a:moveTo>
                <a:lnTo>
                  <a:pt x="14777" y="53048"/>
                </a:lnTo>
                <a:lnTo>
                  <a:pt x="15524" y="53128"/>
                </a:lnTo>
                <a:lnTo>
                  <a:pt x="16973" y="53368"/>
                </a:lnTo>
                <a:lnTo>
                  <a:pt x="23033" y="56495"/>
                </a:lnTo>
                <a:lnTo>
                  <a:pt x="23861" y="56965"/>
                </a:lnTo>
                <a:lnTo>
                  <a:pt x="30106" y="58843"/>
                </a:lnTo>
                <a:lnTo>
                  <a:pt x="30623" y="58808"/>
                </a:lnTo>
                <a:lnTo>
                  <a:pt x="34280" y="55602"/>
                </a:lnTo>
                <a:lnTo>
                  <a:pt x="50825" y="55602"/>
                </a:lnTo>
                <a:lnTo>
                  <a:pt x="51338" y="54937"/>
                </a:lnTo>
                <a:lnTo>
                  <a:pt x="51736" y="54342"/>
                </a:lnTo>
                <a:lnTo>
                  <a:pt x="52242" y="53403"/>
                </a:lnTo>
                <a:lnTo>
                  <a:pt x="52390" y="53048"/>
                </a:lnTo>
                <a:close/>
              </a:path>
              <a:path w="67309" h="59054">
                <a:moveTo>
                  <a:pt x="50825" y="55602"/>
                </a:moveTo>
                <a:lnTo>
                  <a:pt x="34280" y="55602"/>
                </a:lnTo>
                <a:lnTo>
                  <a:pt x="34981" y="55945"/>
                </a:lnTo>
                <a:lnTo>
                  <a:pt x="36867" y="56770"/>
                </a:lnTo>
                <a:lnTo>
                  <a:pt x="44457" y="58304"/>
                </a:lnTo>
                <a:lnTo>
                  <a:pt x="45285" y="58259"/>
                </a:lnTo>
                <a:lnTo>
                  <a:pt x="50825" y="55602"/>
                </a:lnTo>
                <a:close/>
              </a:path>
              <a:path w="67309" h="59054">
                <a:moveTo>
                  <a:pt x="66251" y="41149"/>
                </a:moveTo>
                <a:lnTo>
                  <a:pt x="2748" y="41149"/>
                </a:lnTo>
                <a:lnTo>
                  <a:pt x="2276" y="41458"/>
                </a:lnTo>
                <a:lnTo>
                  <a:pt x="2205" y="42752"/>
                </a:lnTo>
                <a:lnTo>
                  <a:pt x="2107" y="43496"/>
                </a:lnTo>
                <a:lnTo>
                  <a:pt x="1885" y="44630"/>
                </a:lnTo>
                <a:lnTo>
                  <a:pt x="1853" y="47413"/>
                </a:lnTo>
                <a:lnTo>
                  <a:pt x="1949" y="48432"/>
                </a:lnTo>
                <a:lnTo>
                  <a:pt x="4473" y="55796"/>
                </a:lnTo>
                <a:lnTo>
                  <a:pt x="6048" y="54937"/>
                </a:lnTo>
                <a:lnTo>
                  <a:pt x="7819" y="54193"/>
                </a:lnTo>
                <a:lnTo>
                  <a:pt x="13362" y="53048"/>
                </a:lnTo>
                <a:lnTo>
                  <a:pt x="52390" y="53048"/>
                </a:lnTo>
                <a:lnTo>
                  <a:pt x="52679" y="52349"/>
                </a:lnTo>
                <a:lnTo>
                  <a:pt x="53081" y="50975"/>
                </a:lnTo>
                <a:lnTo>
                  <a:pt x="53346" y="49841"/>
                </a:lnTo>
                <a:lnTo>
                  <a:pt x="54048" y="49727"/>
                </a:lnTo>
                <a:lnTo>
                  <a:pt x="56486" y="49142"/>
                </a:lnTo>
                <a:lnTo>
                  <a:pt x="57118" y="48902"/>
                </a:lnTo>
                <a:lnTo>
                  <a:pt x="57751" y="48707"/>
                </a:lnTo>
                <a:lnTo>
                  <a:pt x="65927" y="41939"/>
                </a:lnTo>
                <a:lnTo>
                  <a:pt x="66251" y="41149"/>
                </a:lnTo>
                <a:close/>
              </a:path>
              <a:path w="67309" h="59054">
                <a:moveTo>
                  <a:pt x="0" y="29249"/>
                </a:moveTo>
                <a:lnTo>
                  <a:pt x="1138" y="33040"/>
                </a:lnTo>
                <a:lnTo>
                  <a:pt x="1792" y="36098"/>
                </a:lnTo>
                <a:lnTo>
                  <a:pt x="2160" y="38766"/>
                </a:lnTo>
                <a:lnTo>
                  <a:pt x="2276" y="41229"/>
                </a:lnTo>
                <a:lnTo>
                  <a:pt x="2748" y="41149"/>
                </a:lnTo>
                <a:lnTo>
                  <a:pt x="66251" y="41149"/>
                </a:lnTo>
                <a:lnTo>
                  <a:pt x="66560" y="40129"/>
                </a:lnTo>
                <a:lnTo>
                  <a:pt x="66689" y="39580"/>
                </a:lnTo>
                <a:lnTo>
                  <a:pt x="5140" y="39580"/>
                </a:lnTo>
                <a:lnTo>
                  <a:pt x="5462" y="39041"/>
                </a:lnTo>
                <a:lnTo>
                  <a:pt x="7733" y="32067"/>
                </a:lnTo>
                <a:lnTo>
                  <a:pt x="6600" y="32067"/>
                </a:lnTo>
                <a:lnTo>
                  <a:pt x="5692" y="31906"/>
                </a:lnTo>
                <a:lnTo>
                  <a:pt x="4599" y="31631"/>
                </a:lnTo>
                <a:lnTo>
                  <a:pt x="3254" y="31128"/>
                </a:lnTo>
                <a:lnTo>
                  <a:pt x="2211" y="30612"/>
                </a:lnTo>
                <a:lnTo>
                  <a:pt x="1724" y="30349"/>
                </a:lnTo>
                <a:lnTo>
                  <a:pt x="0" y="29249"/>
                </a:lnTo>
                <a:close/>
              </a:path>
              <a:path w="67309" h="59054">
                <a:moveTo>
                  <a:pt x="24091" y="13937"/>
                </a:moveTo>
                <a:lnTo>
                  <a:pt x="15754" y="23649"/>
                </a:lnTo>
                <a:lnTo>
                  <a:pt x="15961" y="24863"/>
                </a:lnTo>
                <a:lnTo>
                  <a:pt x="16040" y="27955"/>
                </a:lnTo>
                <a:lnTo>
                  <a:pt x="9314" y="37426"/>
                </a:lnTo>
                <a:lnTo>
                  <a:pt x="8923" y="37552"/>
                </a:lnTo>
                <a:lnTo>
                  <a:pt x="8325" y="37781"/>
                </a:lnTo>
                <a:lnTo>
                  <a:pt x="7543" y="38171"/>
                </a:lnTo>
                <a:lnTo>
                  <a:pt x="6485" y="38766"/>
                </a:lnTo>
                <a:lnTo>
                  <a:pt x="5140" y="39580"/>
                </a:lnTo>
                <a:lnTo>
                  <a:pt x="66689" y="39580"/>
                </a:lnTo>
                <a:lnTo>
                  <a:pt x="66802" y="39041"/>
                </a:lnTo>
                <a:lnTo>
                  <a:pt x="66926" y="37552"/>
                </a:lnTo>
                <a:lnTo>
                  <a:pt x="66845" y="35594"/>
                </a:lnTo>
                <a:lnTo>
                  <a:pt x="66709" y="34529"/>
                </a:lnTo>
                <a:lnTo>
                  <a:pt x="66399" y="33200"/>
                </a:lnTo>
                <a:lnTo>
                  <a:pt x="66062" y="32616"/>
                </a:lnTo>
                <a:lnTo>
                  <a:pt x="52162" y="32616"/>
                </a:lnTo>
                <a:lnTo>
                  <a:pt x="52323" y="32456"/>
                </a:lnTo>
                <a:lnTo>
                  <a:pt x="54128" y="27955"/>
                </a:lnTo>
                <a:lnTo>
                  <a:pt x="54013" y="23924"/>
                </a:lnTo>
                <a:lnTo>
                  <a:pt x="53898" y="23214"/>
                </a:lnTo>
                <a:lnTo>
                  <a:pt x="53737" y="22469"/>
                </a:lnTo>
                <a:lnTo>
                  <a:pt x="53346" y="20946"/>
                </a:lnTo>
                <a:lnTo>
                  <a:pt x="54761" y="19973"/>
                </a:lnTo>
                <a:lnTo>
                  <a:pt x="58654" y="15186"/>
                </a:lnTo>
                <a:lnTo>
                  <a:pt x="28737" y="15186"/>
                </a:lnTo>
                <a:lnTo>
                  <a:pt x="28220" y="14957"/>
                </a:lnTo>
                <a:lnTo>
                  <a:pt x="26966" y="14487"/>
                </a:lnTo>
                <a:lnTo>
                  <a:pt x="26104" y="14246"/>
                </a:lnTo>
                <a:lnTo>
                  <a:pt x="25161" y="14052"/>
                </a:lnTo>
                <a:lnTo>
                  <a:pt x="24091" y="13937"/>
                </a:lnTo>
                <a:close/>
              </a:path>
              <a:path w="67309" h="59054">
                <a:moveTo>
                  <a:pt x="60338" y="29604"/>
                </a:moveTo>
                <a:lnTo>
                  <a:pt x="52162" y="32616"/>
                </a:lnTo>
                <a:lnTo>
                  <a:pt x="66062" y="32616"/>
                </a:lnTo>
                <a:lnTo>
                  <a:pt x="60338" y="29604"/>
                </a:lnTo>
                <a:close/>
              </a:path>
              <a:path w="67309" h="59054">
                <a:moveTo>
                  <a:pt x="7739" y="32032"/>
                </a:moveTo>
                <a:close/>
              </a:path>
              <a:path w="67309" h="59054">
                <a:moveTo>
                  <a:pt x="40294" y="6035"/>
                </a:moveTo>
                <a:lnTo>
                  <a:pt x="28737" y="15186"/>
                </a:lnTo>
                <a:lnTo>
                  <a:pt x="58654" y="15186"/>
                </a:lnTo>
                <a:lnTo>
                  <a:pt x="59963" y="7913"/>
                </a:lnTo>
                <a:lnTo>
                  <a:pt x="44699" y="7913"/>
                </a:lnTo>
                <a:lnTo>
                  <a:pt x="44342" y="7593"/>
                </a:lnTo>
                <a:lnTo>
                  <a:pt x="43319" y="6974"/>
                </a:lnTo>
                <a:lnTo>
                  <a:pt x="42962" y="6814"/>
                </a:lnTo>
                <a:lnTo>
                  <a:pt x="42617" y="6619"/>
                </a:lnTo>
                <a:lnTo>
                  <a:pt x="41743" y="6298"/>
                </a:lnTo>
                <a:lnTo>
                  <a:pt x="41272" y="6184"/>
                </a:lnTo>
                <a:lnTo>
                  <a:pt x="40294" y="6035"/>
                </a:lnTo>
                <a:close/>
              </a:path>
              <a:path w="67309" h="59054">
                <a:moveTo>
                  <a:pt x="55589" y="0"/>
                </a:moveTo>
                <a:lnTo>
                  <a:pt x="44699" y="7913"/>
                </a:lnTo>
                <a:lnTo>
                  <a:pt x="59963" y="7913"/>
                </a:lnTo>
                <a:lnTo>
                  <a:pt x="5558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82945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2518" y="2118"/>
                </a:moveTo>
                <a:lnTo>
                  <a:pt x="2092" y="2118"/>
                </a:lnTo>
                <a:lnTo>
                  <a:pt x="1103" y="2267"/>
                </a:lnTo>
                <a:lnTo>
                  <a:pt x="597" y="2427"/>
                </a:lnTo>
                <a:lnTo>
                  <a:pt x="0" y="2668"/>
                </a:lnTo>
                <a:lnTo>
                  <a:pt x="908" y="3836"/>
                </a:lnTo>
                <a:lnTo>
                  <a:pt x="12074" y="14602"/>
                </a:lnTo>
                <a:lnTo>
                  <a:pt x="12661" y="14292"/>
                </a:lnTo>
                <a:lnTo>
                  <a:pt x="13529" y="14292"/>
                </a:lnTo>
                <a:lnTo>
                  <a:pt x="18721" y="10456"/>
                </a:lnTo>
                <a:lnTo>
                  <a:pt x="18640" y="8383"/>
                </a:lnTo>
                <a:lnTo>
                  <a:pt x="18479" y="7753"/>
                </a:lnTo>
                <a:lnTo>
                  <a:pt x="17893" y="6424"/>
                </a:lnTo>
                <a:lnTo>
                  <a:pt x="17502" y="5680"/>
                </a:lnTo>
                <a:lnTo>
                  <a:pt x="16904" y="4145"/>
                </a:lnTo>
                <a:lnTo>
                  <a:pt x="16559" y="3447"/>
                </a:lnTo>
                <a:lnTo>
                  <a:pt x="16304" y="3012"/>
                </a:lnTo>
                <a:lnTo>
                  <a:pt x="5002" y="3012"/>
                </a:lnTo>
                <a:lnTo>
                  <a:pt x="4645" y="2737"/>
                </a:lnTo>
                <a:lnTo>
                  <a:pt x="3656" y="2313"/>
                </a:lnTo>
                <a:lnTo>
                  <a:pt x="2955" y="2153"/>
                </a:lnTo>
                <a:lnTo>
                  <a:pt x="2518" y="2118"/>
                </a:lnTo>
                <a:close/>
              </a:path>
              <a:path w="19050" h="14604">
                <a:moveTo>
                  <a:pt x="13529" y="14292"/>
                </a:moveTo>
                <a:lnTo>
                  <a:pt x="12707" y="14292"/>
                </a:lnTo>
                <a:lnTo>
                  <a:pt x="12304" y="14487"/>
                </a:lnTo>
                <a:lnTo>
                  <a:pt x="12736" y="14447"/>
                </a:lnTo>
                <a:lnTo>
                  <a:pt x="13529" y="14292"/>
                </a:lnTo>
                <a:close/>
              </a:path>
              <a:path w="19050" h="14604">
                <a:moveTo>
                  <a:pt x="11683" y="0"/>
                </a:moveTo>
                <a:lnTo>
                  <a:pt x="5002" y="3012"/>
                </a:lnTo>
                <a:lnTo>
                  <a:pt x="16304" y="3012"/>
                </a:lnTo>
                <a:lnTo>
                  <a:pt x="116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43709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5" h="187959">
                <a:moveTo>
                  <a:pt x="95585" y="186690"/>
                </a:moveTo>
                <a:lnTo>
                  <a:pt x="86971" y="186690"/>
                </a:lnTo>
                <a:lnTo>
                  <a:pt x="87834" y="187960"/>
                </a:lnTo>
                <a:lnTo>
                  <a:pt x="95067" y="187960"/>
                </a:lnTo>
                <a:lnTo>
                  <a:pt x="95585" y="186690"/>
                </a:lnTo>
                <a:close/>
              </a:path>
              <a:path w="120015" h="187959">
                <a:moveTo>
                  <a:pt x="96804" y="185420"/>
                </a:moveTo>
                <a:lnTo>
                  <a:pt x="85200" y="185420"/>
                </a:lnTo>
                <a:lnTo>
                  <a:pt x="86063" y="186690"/>
                </a:lnTo>
                <a:lnTo>
                  <a:pt x="96447" y="186690"/>
                </a:lnTo>
                <a:lnTo>
                  <a:pt x="96804" y="185420"/>
                </a:lnTo>
                <a:close/>
              </a:path>
              <a:path w="120015" h="187959">
                <a:moveTo>
                  <a:pt x="115238" y="180340"/>
                </a:moveTo>
                <a:lnTo>
                  <a:pt x="80095" y="180340"/>
                </a:lnTo>
                <a:lnTo>
                  <a:pt x="80877" y="181610"/>
                </a:lnTo>
                <a:lnTo>
                  <a:pt x="81705" y="182880"/>
                </a:lnTo>
                <a:lnTo>
                  <a:pt x="82567" y="184150"/>
                </a:lnTo>
                <a:lnTo>
                  <a:pt x="83429" y="184150"/>
                </a:lnTo>
                <a:lnTo>
                  <a:pt x="84292" y="185420"/>
                </a:lnTo>
                <a:lnTo>
                  <a:pt x="97425" y="185420"/>
                </a:lnTo>
                <a:lnTo>
                  <a:pt x="97862" y="184150"/>
                </a:lnTo>
                <a:lnTo>
                  <a:pt x="98218" y="182880"/>
                </a:lnTo>
                <a:lnTo>
                  <a:pt x="112052" y="182880"/>
                </a:lnTo>
                <a:lnTo>
                  <a:pt x="112995" y="181610"/>
                </a:lnTo>
                <a:lnTo>
                  <a:pt x="114571" y="181610"/>
                </a:lnTo>
                <a:lnTo>
                  <a:pt x="115238" y="180340"/>
                </a:lnTo>
                <a:close/>
              </a:path>
              <a:path w="120015" h="187959">
                <a:moveTo>
                  <a:pt x="108556" y="182880"/>
                </a:moveTo>
                <a:lnTo>
                  <a:pt x="98218" y="182880"/>
                </a:lnTo>
                <a:lnTo>
                  <a:pt x="102266" y="184150"/>
                </a:lnTo>
                <a:lnTo>
                  <a:pt x="107176" y="184150"/>
                </a:lnTo>
                <a:lnTo>
                  <a:pt x="108556" y="182880"/>
                </a:lnTo>
                <a:close/>
              </a:path>
              <a:path w="120015" h="187959">
                <a:moveTo>
                  <a:pt x="78197" y="181610"/>
                </a:moveTo>
                <a:lnTo>
                  <a:pt x="72654" y="181610"/>
                </a:lnTo>
                <a:lnTo>
                  <a:pt x="73678" y="182880"/>
                </a:lnTo>
                <a:lnTo>
                  <a:pt x="77024" y="182880"/>
                </a:lnTo>
                <a:lnTo>
                  <a:pt x="78197" y="181610"/>
                </a:lnTo>
                <a:close/>
              </a:path>
              <a:path w="120015" h="187959">
                <a:moveTo>
                  <a:pt x="80095" y="180340"/>
                </a:moveTo>
                <a:lnTo>
                  <a:pt x="70492" y="180340"/>
                </a:lnTo>
                <a:lnTo>
                  <a:pt x="71562" y="181610"/>
                </a:lnTo>
                <a:lnTo>
                  <a:pt x="79773" y="181610"/>
                </a:lnTo>
                <a:lnTo>
                  <a:pt x="80095" y="180340"/>
                </a:lnTo>
                <a:close/>
              </a:path>
              <a:path w="120015" h="187959">
                <a:moveTo>
                  <a:pt x="116342" y="179070"/>
                </a:moveTo>
                <a:lnTo>
                  <a:pt x="69434" y="179070"/>
                </a:lnTo>
                <a:lnTo>
                  <a:pt x="69940" y="180340"/>
                </a:lnTo>
                <a:lnTo>
                  <a:pt x="115824" y="180340"/>
                </a:lnTo>
                <a:lnTo>
                  <a:pt x="116342" y="179070"/>
                </a:lnTo>
                <a:close/>
              </a:path>
              <a:path w="120015" h="187959">
                <a:moveTo>
                  <a:pt x="118308" y="172720"/>
                </a:moveTo>
                <a:lnTo>
                  <a:pt x="67111" y="172720"/>
                </a:lnTo>
                <a:lnTo>
                  <a:pt x="67238" y="173990"/>
                </a:lnTo>
                <a:lnTo>
                  <a:pt x="67387" y="173990"/>
                </a:lnTo>
                <a:lnTo>
                  <a:pt x="67387" y="175260"/>
                </a:lnTo>
                <a:lnTo>
                  <a:pt x="68928" y="179070"/>
                </a:lnTo>
                <a:lnTo>
                  <a:pt x="116767" y="179070"/>
                </a:lnTo>
                <a:lnTo>
                  <a:pt x="117123" y="177800"/>
                </a:lnTo>
                <a:lnTo>
                  <a:pt x="117434" y="177800"/>
                </a:lnTo>
                <a:lnTo>
                  <a:pt x="117675" y="176530"/>
                </a:lnTo>
                <a:lnTo>
                  <a:pt x="117871" y="176530"/>
                </a:lnTo>
                <a:lnTo>
                  <a:pt x="118032" y="175260"/>
                </a:lnTo>
                <a:lnTo>
                  <a:pt x="118308" y="172720"/>
                </a:lnTo>
                <a:close/>
              </a:path>
              <a:path w="120015" h="187959">
                <a:moveTo>
                  <a:pt x="118181" y="171450"/>
                </a:moveTo>
                <a:lnTo>
                  <a:pt x="66560" y="171450"/>
                </a:lnTo>
                <a:lnTo>
                  <a:pt x="66686" y="172720"/>
                </a:lnTo>
                <a:lnTo>
                  <a:pt x="118262" y="172720"/>
                </a:lnTo>
                <a:lnTo>
                  <a:pt x="118181" y="171450"/>
                </a:lnTo>
                <a:close/>
              </a:path>
              <a:path w="120015" h="187959">
                <a:moveTo>
                  <a:pt x="63731" y="170179"/>
                </a:moveTo>
                <a:lnTo>
                  <a:pt x="60430" y="170179"/>
                </a:lnTo>
                <a:lnTo>
                  <a:pt x="60982" y="171449"/>
                </a:lnTo>
                <a:lnTo>
                  <a:pt x="63581" y="171449"/>
                </a:lnTo>
                <a:lnTo>
                  <a:pt x="63731" y="170179"/>
                </a:lnTo>
                <a:close/>
              </a:path>
              <a:path w="120015" h="187959">
                <a:moveTo>
                  <a:pt x="117399" y="168910"/>
                </a:moveTo>
                <a:lnTo>
                  <a:pt x="58544" y="168909"/>
                </a:lnTo>
                <a:lnTo>
                  <a:pt x="59211" y="170179"/>
                </a:lnTo>
                <a:lnTo>
                  <a:pt x="64444" y="170179"/>
                </a:lnTo>
                <a:lnTo>
                  <a:pt x="64754" y="171449"/>
                </a:lnTo>
                <a:lnTo>
                  <a:pt x="117951" y="171450"/>
                </a:lnTo>
                <a:lnTo>
                  <a:pt x="117399" y="168910"/>
                </a:lnTo>
                <a:close/>
              </a:path>
              <a:path w="120015" h="187959">
                <a:moveTo>
                  <a:pt x="55048" y="165099"/>
                </a:moveTo>
                <a:lnTo>
                  <a:pt x="43917" y="165099"/>
                </a:lnTo>
                <a:lnTo>
                  <a:pt x="44860" y="166369"/>
                </a:lnTo>
                <a:lnTo>
                  <a:pt x="47217" y="167639"/>
                </a:lnTo>
                <a:lnTo>
                  <a:pt x="48517" y="168909"/>
                </a:lnTo>
                <a:lnTo>
                  <a:pt x="49621" y="167639"/>
                </a:lnTo>
                <a:lnTo>
                  <a:pt x="50529" y="167639"/>
                </a:lnTo>
                <a:lnTo>
                  <a:pt x="51817" y="166369"/>
                </a:lnTo>
                <a:lnTo>
                  <a:pt x="54577" y="166369"/>
                </a:lnTo>
                <a:lnTo>
                  <a:pt x="55048" y="165099"/>
                </a:lnTo>
                <a:close/>
              </a:path>
              <a:path w="120015" h="187959">
                <a:moveTo>
                  <a:pt x="116296" y="167640"/>
                </a:moveTo>
                <a:lnTo>
                  <a:pt x="57210" y="167639"/>
                </a:lnTo>
                <a:lnTo>
                  <a:pt x="57877" y="168909"/>
                </a:lnTo>
                <a:lnTo>
                  <a:pt x="116686" y="168910"/>
                </a:lnTo>
                <a:lnTo>
                  <a:pt x="116296" y="167640"/>
                </a:lnTo>
                <a:close/>
              </a:path>
              <a:path w="120015" h="187959">
                <a:moveTo>
                  <a:pt x="107015" y="166370"/>
                </a:moveTo>
                <a:lnTo>
                  <a:pt x="56497" y="166369"/>
                </a:lnTo>
                <a:lnTo>
                  <a:pt x="56497" y="167639"/>
                </a:lnTo>
                <a:lnTo>
                  <a:pt x="106785" y="167640"/>
                </a:lnTo>
                <a:lnTo>
                  <a:pt x="107015" y="166370"/>
                </a:lnTo>
                <a:close/>
              </a:path>
              <a:path w="120015" h="187959">
                <a:moveTo>
                  <a:pt x="114571" y="166370"/>
                </a:moveTo>
                <a:lnTo>
                  <a:pt x="110247" y="166370"/>
                </a:lnTo>
                <a:lnTo>
                  <a:pt x="108234" y="167640"/>
                </a:lnTo>
                <a:lnTo>
                  <a:pt x="115042" y="167640"/>
                </a:lnTo>
                <a:lnTo>
                  <a:pt x="114571" y="166370"/>
                </a:lnTo>
                <a:close/>
              </a:path>
              <a:path w="120015" h="187959">
                <a:moveTo>
                  <a:pt x="107096" y="163830"/>
                </a:moveTo>
                <a:lnTo>
                  <a:pt x="41801" y="163829"/>
                </a:lnTo>
                <a:lnTo>
                  <a:pt x="43089" y="165099"/>
                </a:lnTo>
                <a:lnTo>
                  <a:pt x="55048" y="165099"/>
                </a:lnTo>
                <a:lnTo>
                  <a:pt x="55439" y="166369"/>
                </a:lnTo>
                <a:lnTo>
                  <a:pt x="107176" y="166370"/>
                </a:lnTo>
                <a:lnTo>
                  <a:pt x="107096" y="163830"/>
                </a:lnTo>
                <a:close/>
              </a:path>
              <a:path w="120015" h="187959">
                <a:moveTo>
                  <a:pt x="106590" y="162560"/>
                </a:moveTo>
                <a:lnTo>
                  <a:pt x="39673" y="162559"/>
                </a:lnTo>
                <a:lnTo>
                  <a:pt x="41249" y="163829"/>
                </a:lnTo>
                <a:lnTo>
                  <a:pt x="106866" y="163830"/>
                </a:lnTo>
                <a:lnTo>
                  <a:pt x="106590" y="162560"/>
                </a:lnTo>
                <a:close/>
              </a:path>
              <a:path w="120015" h="187959">
                <a:moveTo>
                  <a:pt x="104577" y="160020"/>
                </a:moveTo>
                <a:lnTo>
                  <a:pt x="41329" y="160019"/>
                </a:lnTo>
                <a:lnTo>
                  <a:pt x="40973" y="161289"/>
                </a:lnTo>
                <a:lnTo>
                  <a:pt x="40260" y="162559"/>
                </a:lnTo>
                <a:lnTo>
                  <a:pt x="106199" y="162560"/>
                </a:lnTo>
                <a:lnTo>
                  <a:pt x="105727" y="161290"/>
                </a:lnTo>
                <a:lnTo>
                  <a:pt x="105210" y="161290"/>
                </a:lnTo>
                <a:lnTo>
                  <a:pt x="104577" y="160020"/>
                </a:lnTo>
                <a:close/>
              </a:path>
              <a:path w="120015" h="187959">
                <a:moveTo>
                  <a:pt x="100886" y="158750"/>
                </a:moveTo>
                <a:lnTo>
                  <a:pt x="42031" y="158749"/>
                </a:lnTo>
                <a:lnTo>
                  <a:pt x="41720" y="160019"/>
                </a:lnTo>
                <a:lnTo>
                  <a:pt x="101714" y="160020"/>
                </a:lnTo>
                <a:lnTo>
                  <a:pt x="100886" y="158750"/>
                </a:lnTo>
                <a:close/>
              </a:path>
              <a:path w="120015" h="187959">
                <a:moveTo>
                  <a:pt x="63926" y="157480"/>
                </a:moveTo>
                <a:lnTo>
                  <a:pt x="42387" y="157479"/>
                </a:lnTo>
                <a:lnTo>
                  <a:pt x="42387" y="158749"/>
                </a:lnTo>
                <a:lnTo>
                  <a:pt x="64915" y="158750"/>
                </a:lnTo>
                <a:lnTo>
                  <a:pt x="63926" y="157480"/>
                </a:lnTo>
                <a:close/>
              </a:path>
              <a:path w="120015" h="187959">
                <a:moveTo>
                  <a:pt x="90548" y="157480"/>
                </a:moveTo>
                <a:lnTo>
                  <a:pt x="67824" y="157480"/>
                </a:lnTo>
                <a:lnTo>
                  <a:pt x="66962" y="158750"/>
                </a:lnTo>
                <a:lnTo>
                  <a:pt x="90778" y="158750"/>
                </a:lnTo>
                <a:lnTo>
                  <a:pt x="90548" y="157480"/>
                </a:lnTo>
                <a:close/>
              </a:path>
              <a:path w="120015" h="187959">
                <a:moveTo>
                  <a:pt x="58544" y="149859"/>
                </a:moveTo>
                <a:lnTo>
                  <a:pt x="45412" y="149859"/>
                </a:lnTo>
                <a:lnTo>
                  <a:pt x="44469" y="151129"/>
                </a:lnTo>
                <a:lnTo>
                  <a:pt x="43767" y="153669"/>
                </a:lnTo>
                <a:lnTo>
                  <a:pt x="43250" y="154939"/>
                </a:lnTo>
                <a:lnTo>
                  <a:pt x="42468" y="157479"/>
                </a:lnTo>
                <a:lnTo>
                  <a:pt x="62638" y="157480"/>
                </a:lnTo>
                <a:lnTo>
                  <a:pt x="61615" y="156209"/>
                </a:lnTo>
                <a:lnTo>
                  <a:pt x="54726" y="156209"/>
                </a:lnTo>
                <a:lnTo>
                  <a:pt x="54853" y="154939"/>
                </a:lnTo>
                <a:lnTo>
                  <a:pt x="55278" y="153669"/>
                </a:lnTo>
                <a:lnTo>
                  <a:pt x="55750" y="153669"/>
                </a:lnTo>
                <a:lnTo>
                  <a:pt x="55991" y="152399"/>
                </a:lnTo>
                <a:lnTo>
                  <a:pt x="56578" y="152399"/>
                </a:lnTo>
                <a:lnTo>
                  <a:pt x="57210" y="151129"/>
                </a:lnTo>
                <a:lnTo>
                  <a:pt x="57877" y="151129"/>
                </a:lnTo>
                <a:lnTo>
                  <a:pt x="58544" y="149859"/>
                </a:lnTo>
                <a:close/>
              </a:path>
              <a:path w="120015" h="187959">
                <a:moveTo>
                  <a:pt x="89087" y="154940"/>
                </a:moveTo>
                <a:lnTo>
                  <a:pt x="74310" y="154940"/>
                </a:lnTo>
                <a:lnTo>
                  <a:pt x="71711" y="156210"/>
                </a:lnTo>
                <a:lnTo>
                  <a:pt x="70814" y="157480"/>
                </a:lnTo>
                <a:lnTo>
                  <a:pt x="90306" y="157480"/>
                </a:lnTo>
                <a:lnTo>
                  <a:pt x="89961" y="156210"/>
                </a:lnTo>
                <a:lnTo>
                  <a:pt x="89559" y="156210"/>
                </a:lnTo>
                <a:lnTo>
                  <a:pt x="89087" y="154940"/>
                </a:lnTo>
                <a:close/>
              </a:path>
              <a:path w="120015" h="187959">
                <a:moveTo>
                  <a:pt x="88075" y="153670"/>
                </a:moveTo>
                <a:lnTo>
                  <a:pt x="77772" y="153670"/>
                </a:lnTo>
                <a:lnTo>
                  <a:pt x="76633" y="154940"/>
                </a:lnTo>
                <a:lnTo>
                  <a:pt x="88616" y="154940"/>
                </a:lnTo>
                <a:lnTo>
                  <a:pt x="88075" y="153670"/>
                </a:lnTo>
                <a:close/>
              </a:path>
              <a:path w="120015" h="187959">
                <a:moveTo>
                  <a:pt x="85511" y="152400"/>
                </a:moveTo>
                <a:lnTo>
                  <a:pt x="82602" y="152400"/>
                </a:lnTo>
                <a:lnTo>
                  <a:pt x="80440" y="153670"/>
                </a:lnTo>
                <a:lnTo>
                  <a:pt x="86178" y="153670"/>
                </a:lnTo>
                <a:lnTo>
                  <a:pt x="85511" y="152400"/>
                </a:lnTo>
                <a:close/>
              </a:path>
              <a:path w="120015" h="187959">
                <a:moveTo>
                  <a:pt x="84016" y="151130"/>
                </a:moveTo>
                <a:lnTo>
                  <a:pt x="80486" y="151130"/>
                </a:lnTo>
                <a:lnTo>
                  <a:pt x="81463" y="152400"/>
                </a:lnTo>
                <a:lnTo>
                  <a:pt x="83234" y="152400"/>
                </a:lnTo>
                <a:lnTo>
                  <a:pt x="84016" y="151130"/>
                </a:lnTo>
                <a:close/>
              </a:path>
              <a:path w="120015" h="187959">
                <a:moveTo>
                  <a:pt x="88581" y="148590"/>
                </a:moveTo>
                <a:lnTo>
                  <a:pt x="71872" y="148590"/>
                </a:lnTo>
                <a:lnTo>
                  <a:pt x="73287" y="149860"/>
                </a:lnTo>
                <a:lnTo>
                  <a:pt x="74667" y="149860"/>
                </a:lnTo>
                <a:lnTo>
                  <a:pt x="75966" y="151130"/>
                </a:lnTo>
                <a:lnTo>
                  <a:pt x="86649" y="151130"/>
                </a:lnTo>
                <a:lnTo>
                  <a:pt x="87719" y="149860"/>
                </a:lnTo>
                <a:lnTo>
                  <a:pt x="88581" y="148590"/>
                </a:lnTo>
                <a:close/>
              </a:path>
              <a:path w="120015" h="187959">
                <a:moveTo>
                  <a:pt x="90582" y="146050"/>
                </a:moveTo>
                <a:lnTo>
                  <a:pt x="42617" y="146049"/>
                </a:lnTo>
                <a:lnTo>
                  <a:pt x="43365" y="147319"/>
                </a:lnTo>
                <a:lnTo>
                  <a:pt x="44032" y="148589"/>
                </a:lnTo>
                <a:lnTo>
                  <a:pt x="45021" y="149859"/>
                </a:lnTo>
                <a:lnTo>
                  <a:pt x="59257" y="149859"/>
                </a:lnTo>
                <a:lnTo>
                  <a:pt x="60511" y="148590"/>
                </a:lnTo>
                <a:lnTo>
                  <a:pt x="61891" y="148590"/>
                </a:lnTo>
                <a:lnTo>
                  <a:pt x="62753" y="147320"/>
                </a:lnTo>
                <a:lnTo>
                  <a:pt x="90042" y="147320"/>
                </a:lnTo>
                <a:lnTo>
                  <a:pt x="90582" y="146050"/>
                </a:lnTo>
                <a:close/>
              </a:path>
              <a:path w="120015" h="187959">
                <a:moveTo>
                  <a:pt x="90042" y="147320"/>
                </a:moveTo>
                <a:lnTo>
                  <a:pt x="70849" y="147320"/>
                </a:lnTo>
                <a:lnTo>
                  <a:pt x="71711" y="148590"/>
                </a:lnTo>
                <a:lnTo>
                  <a:pt x="89559" y="148590"/>
                </a:lnTo>
                <a:lnTo>
                  <a:pt x="90042" y="147320"/>
                </a:lnTo>
                <a:close/>
              </a:path>
              <a:path w="120015" h="187959">
                <a:moveTo>
                  <a:pt x="46677" y="143509"/>
                </a:moveTo>
                <a:lnTo>
                  <a:pt x="41088" y="143509"/>
                </a:lnTo>
                <a:lnTo>
                  <a:pt x="41479" y="144779"/>
                </a:lnTo>
                <a:lnTo>
                  <a:pt x="42226" y="146049"/>
                </a:lnTo>
                <a:lnTo>
                  <a:pt x="105325" y="146050"/>
                </a:lnTo>
                <a:lnTo>
                  <a:pt x="106072" y="144780"/>
                </a:lnTo>
                <a:lnTo>
                  <a:pt x="47378" y="144779"/>
                </a:lnTo>
                <a:lnTo>
                  <a:pt x="46677" y="143509"/>
                </a:lnTo>
                <a:close/>
              </a:path>
              <a:path w="120015" h="187959">
                <a:moveTo>
                  <a:pt x="108361" y="142240"/>
                </a:moveTo>
                <a:lnTo>
                  <a:pt x="53116" y="142239"/>
                </a:lnTo>
                <a:lnTo>
                  <a:pt x="51391" y="143509"/>
                </a:lnTo>
                <a:lnTo>
                  <a:pt x="50483" y="143509"/>
                </a:lnTo>
                <a:lnTo>
                  <a:pt x="49782" y="144779"/>
                </a:lnTo>
                <a:lnTo>
                  <a:pt x="107257" y="144780"/>
                </a:lnTo>
                <a:lnTo>
                  <a:pt x="107694" y="143510"/>
                </a:lnTo>
                <a:lnTo>
                  <a:pt x="108361" y="142240"/>
                </a:lnTo>
                <a:close/>
              </a:path>
              <a:path w="120015" h="187959">
                <a:moveTo>
                  <a:pt x="45883" y="142239"/>
                </a:moveTo>
                <a:lnTo>
                  <a:pt x="36879" y="142239"/>
                </a:lnTo>
                <a:lnTo>
                  <a:pt x="37741" y="143509"/>
                </a:lnTo>
                <a:lnTo>
                  <a:pt x="46079" y="143509"/>
                </a:lnTo>
                <a:lnTo>
                  <a:pt x="45883" y="142239"/>
                </a:lnTo>
                <a:close/>
              </a:path>
              <a:path w="120015" h="187959">
                <a:moveTo>
                  <a:pt x="46550" y="140969"/>
                </a:moveTo>
                <a:lnTo>
                  <a:pt x="34245" y="140969"/>
                </a:lnTo>
                <a:lnTo>
                  <a:pt x="34878" y="142239"/>
                </a:lnTo>
                <a:lnTo>
                  <a:pt x="45849" y="142239"/>
                </a:lnTo>
                <a:lnTo>
                  <a:pt x="46550" y="140969"/>
                </a:lnTo>
                <a:close/>
              </a:path>
              <a:path w="120015" h="187959">
                <a:moveTo>
                  <a:pt x="111420" y="134620"/>
                </a:moveTo>
                <a:lnTo>
                  <a:pt x="57095" y="134620"/>
                </a:lnTo>
                <a:lnTo>
                  <a:pt x="56773" y="135890"/>
                </a:lnTo>
                <a:lnTo>
                  <a:pt x="56267" y="137160"/>
                </a:lnTo>
                <a:lnTo>
                  <a:pt x="55876" y="138429"/>
                </a:lnTo>
                <a:lnTo>
                  <a:pt x="55600" y="139699"/>
                </a:lnTo>
                <a:lnTo>
                  <a:pt x="55439" y="140969"/>
                </a:lnTo>
                <a:lnTo>
                  <a:pt x="54611" y="140969"/>
                </a:lnTo>
                <a:lnTo>
                  <a:pt x="53829" y="142239"/>
                </a:lnTo>
                <a:lnTo>
                  <a:pt x="108556" y="142240"/>
                </a:lnTo>
                <a:lnTo>
                  <a:pt x="108832" y="140970"/>
                </a:lnTo>
                <a:lnTo>
                  <a:pt x="108867" y="139700"/>
                </a:lnTo>
                <a:lnTo>
                  <a:pt x="108706" y="138430"/>
                </a:lnTo>
                <a:lnTo>
                  <a:pt x="108315" y="135890"/>
                </a:lnTo>
                <a:lnTo>
                  <a:pt x="110396" y="135890"/>
                </a:lnTo>
                <a:lnTo>
                  <a:pt x="111420" y="134620"/>
                </a:lnTo>
                <a:close/>
              </a:path>
              <a:path w="120015" h="187959">
                <a:moveTo>
                  <a:pt x="47654" y="139699"/>
                </a:moveTo>
                <a:lnTo>
                  <a:pt x="33613" y="139699"/>
                </a:lnTo>
                <a:lnTo>
                  <a:pt x="33774" y="140969"/>
                </a:lnTo>
                <a:lnTo>
                  <a:pt x="47148" y="140969"/>
                </a:lnTo>
                <a:lnTo>
                  <a:pt x="47654" y="139699"/>
                </a:lnTo>
                <a:close/>
              </a:path>
              <a:path w="120015" h="187959">
                <a:moveTo>
                  <a:pt x="42813" y="130809"/>
                </a:moveTo>
                <a:lnTo>
                  <a:pt x="35706" y="130809"/>
                </a:lnTo>
                <a:lnTo>
                  <a:pt x="35234" y="132079"/>
                </a:lnTo>
                <a:lnTo>
                  <a:pt x="35039" y="133349"/>
                </a:lnTo>
                <a:lnTo>
                  <a:pt x="34717" y="135889"/>
                </a:lnTo>
                <a:lnTo>
                  <a:pt x="34291" y="137159"/>
                </a:lnTo>
                <a:lnTo>
                  <a:pt x="33969" y="137159"/>
                </a:lnTo>
                <a:lnTo>
                  <a:pt x="33739" y="138429"/>
                </a:lnTo>
                <a:lnTo>
                  <a:pt x="33463" y="138429"/>
                </a:lnTo>
                <a:lnTo>
                  <a:pt x="33463" y="139699"/>
                </a:lnTo>
                <a:lnTo>
                  <a:pt x="48091" y="139699"/>
                </a:lnTo>
                <a:lnTo>
                  <a:pt x="48402" y="138429"/>
                </a:lnTo>
                <a:lnTo>
                  <a:pt x="48839" y="137159"/>
                </a:lnTo>
                <a:lnTo>
                  <a:pt x="48839" y="135889"/>
                </a:lnTo>
                <a:lnTo>
                  <a:pt x="48712" y="134619"/>
                </a:lnTo>
                <a:lnTo>
                  <a:pt x="48045" y="134619"/>
                </a:lnTo>
                <a:lnTo>
                  <a:pt x="47459" y="133349"/>
                </a:lnTo>
                <a:lnTo>
                  <a:pt x="46792" y="133349"/>
                </a:lnTo>
                <a:lnTo>
                  <a:pt x="45768" y="132079"/>
                </a:lnTo>
                <a:lnTo>
                  <a:pt x="43606" y="132079"/>
                </a:lnTo>
                <a:lnTo>
                  <a:pt x="42813" y="130809"/>
                </a:lnTo>
                <a:close/>
              </a:path>
              <a:path w="120015" h="187959">
                <a:moveTo>
                  <a:pt x="117123" y="132080"/>
                </a:moveTo>
                <a:lnTo>
                  <a:pt x="58268" y="132080"/>
                </a:lnTo>
                <a:lnTo>
                  <a:pt x="57831" y="133350"/>
                </a:lnTo>
                <a:lnTo>
                  <a:pt x="57440" y="134620"/>
                </a:lnTo>
                <a:lnTo>
                  <a:pt x="113271" y="134620"/>
                </a:lnTo>
                <a:lnTo>
                  <a:pt x="114801" y="133350"/>
                </a:lnTo>
                <a:lnTo>
                  <a:pt x="116100" y="133350"/>
                </a:lnTo>
                <a:lnTo>
                  <a:pt x="117123" y="132080"/>
                </a:lnTo>
                <a:close/>
              </a:path>
              <a:path w="120015" h="187959">
                <a:moveTo>
                  <a:pt x="57686" y="106680"/>
                </a:moveTo>
                <a:lnTo>
                  <a:pt x="45653" y="106679"/>
                </a:lnTo>
                <a:lnTo>
                  <a:pt x="46677" y="107949"/>
                </a:lnTo>
                <a:lnTo>
                  <a:pt x="49034" y="107950"/>
                </a:lnTo>
                <a:lnTo>
                  <a:pt x="51276" y="110490"/>
                </a:lnTo>
                <a:lnTo>
                  <a:pt x="52254" y="110490"/>
                </a:lnTo>
                <a:lnTo>
                  <a:pt x="53162" y="111760"/>
                </a:lnTo>
                <a:lnTo>
                  <a:pt x="53979" y="113030"/>
                </a:lnTo>
                <a:lnTo>
                  <a:pt x="54726" y="114300"/>
                </a:lnTo>
                <a:lnTo>
                  <a:pt x="55393" y="114300"/>
                </a:lnTo>
                <a:lnTo>
                  <a:pt x="56026" y="115570"/>
                </a:lnTo>
                <a:lnTo>
                  <a:pt x="56578" y="116840"/>
                </a:lnTo>
                <a:lnTo>
                  <a:pt x="57486" y="118110"/>
                </a:lnTo>
                <a:lnTo>
                  <a:pt x="57877" y="119380"/>
                </a:lnTo>
                <a:lnTo>
                  <a:pt x="58188" y="120650"/>
                </a:lnTo>
                <a:lnTo>
                  <a:pt x="58705" y="121920"/>
                </a:lnTo>
                <a:lnTo>
                  <a:pt x="58901" y="123190"/>
                </a:lnTo>
                <a:lnTo>
                  <a:pt x="59177" y="124460"/>
                </a:lnTo>
                <a:lnTo>
                  <a:pt x="59274" y="125730"/>
                </a:lnTo>
                <a:lnTo>
                  <a:pt x="59332" y="129540"/>
                </a:lnTo>
                <a:lnTo>
                  <a:pt x="59257" y="130810"/>
                </a:lnTo>
                <a:lnTo>
                  <a:pt x="58740" y="132080"/>
                </a:lnTo>
                <a:lnTo>
                  <a:pt x="117560" y="132080"/>
                </a:lnTo>
                <a:lnTo>
                  <a:pt x="117951" y="130810"/>
                </a:lnTo>
                <a:lnTo>
                  <a:pt x="118584" y="129540"/>
                </a:lnTo>
                <a:lnTo>
                  <a:pt x="119055" y="129540"/>
                </a:lnTo>
                <a:lnTo>
                  <a:pt x="119366" y="128270"/>
                </a:lnTo>
                <a:lnTo>
                  <a:pt x="119596" y="127000"/>
                </a:lnTo>
                <a:lnTo>
                  <a:pt x="61615" y="127000"/>
                </a:lnTo>
                <a:lnTo>
                  <a:pt x="60821" y="123190"/>
                </a:lnTo>
                <a:lnTo>
                  <a:pt x="59487" y="118110"/>
                </a:lnTo>
                <a:lnTo>
                  <a:pt x="58935" y="115570"/>
                </a:lnTo>
                <a:lnTo>
                  <a:pt x="58107" y="110490"/>
                </a:lnTo>
                <a:lnTo>
                  <a:pt x="57686" y="106680"/>
                </a:lnTo>
                <a:close/>
              </a:path>
              <a:path w="120015" h="187959">
                <a:moveTo>
                  <a:pt x="41364" y="129539"/>
                </a:moveTo>
                <a:lnTo>
                  <a:pt x="36683" y="129539"/>
                </a:lnTo>
                <a:lnTo>
                  <a:pt x="36131" y="130809"/>
                </a:lnTo>
                <a:lnTo>
                  <a:pt x="42065" y="130809"/>
                </a:lnTo>
                <a:lnTo>
                  <a:pt x="41364" y="129539"/>
                </a:lnTo>
                <a:close/>
              </a:path>
              <a:path w="120015" h="187959">
                <a:moveTo>
                  <a:pt x="78197" y="100330"/>
                </a:moveTo>
                <a:lnTo>
                  <a:pt x="64122" y="110490"/>
                </a:lnTo>
                <a:lnTo>
                  <a:pt x="63616" y="111760"/>
                </a:lnTo>
                <a:lnTo>
                  <a:pt x="63420" y="113030"/>
                </a:lnTo>
                <a:lnTo>
                  <a:pt x="63259" y="114300"/>
                </a:lnTo>
                <a:lnTo>
                  <a:pt x="63144" y="115570"/>
                </a:lnTo>
                <a:lnTo>
                  <a:pt x="63110" y="120650"/>
                </a:lnTo>
                <a:lnTo>
                  <a:pt x="63225" y="123190"/>
                </a:lnTo>
                <a:lnTo>
                  <a:pt x="63501" y="124460"/>
                </a:lnTo>
                <a:lnTo>
                  <a:pt x="61615" y="127000"/>
                </a:lnTo>
                <a:lnTo>
                  <a:pt x="119596" y="127000"/>
                </a:lnTo>
                <a:lnTo>
                  <a:pt x="119596" y="124460"/>
                </a:lnTo>
                <a:lnTo>
                  <a:pt x="119481" y="123190"/>
                </a:lnTo>
                <a:lnTo>
                  <a:pt x="119331" y="121920"/>
                </a:lnTo>
                <a:lnTo>
                  <a:pt x="119090" y="121920"/>
                </a:lnTo>
                <a:lnTo>
                  <a:pt x="118814" y="120650"/>
                </a:lnTo>
                <a:lnTo>
                  <a:pt x="118503" y="119380"/>
                </a:lnTo>
                <a:lnTo>
                  <a:pt x="117675" y="119380"/>
                </a:lnTo>
                <a:lnTo>
                  <a:pt x="117238" y="118110"/>
                </a:lnTo>
                <a:lnTo>
                  <a:pt x="106785" y="118110"/>
                </a:lnTo>
                <a:lnTo>
                  <a:pt x="107061" y="116840"/>
                </a:lnTo>
                <a:lnTo>
                  <a:pt x="67548" y="116840"/>
                </a:lnTo>
                <a:lnTo>
                  <a:pt x="67031" y="115570"/>
                </a:lnTo>
                <a:lnTo>
                  <a:pt x="66835" y="114300"/>
                </a:lnTo>
                <a:lnTo>
                  <a:pt x="66525" y="113030"/>
                </a:lnTo>
                <a:lnTo>
                  <a:pt x="66525" y="110490"/>
                </a:lnTo>
                <a:lnTo>
                  <a:pt x="67353" y="109220"/>
                </a:lnTo>
                <a:lnTo>
                  <a:pt x="68997" y="107950"/>
                </a:lnTo>
                <a:lnTo>
                  <a:pt x="70734" y="105410"/>
                </a:lnTo>
                <a:lnTo>
                  <a:pt x="71596" y="105410"/>
                </a:lnTo>
                <a:lnTo>
                  <a:pt x="72424" y="104140"/>
                </a:lnTo>
                <a:lnTo>
                  <a:pt x="73287" y="102870"/>
                </a:lnTo>
                <a:lnTo>
                  <a:pt x="74149" y="102870"/>
                </a:lnTo>
                <a:lnTo>
                  <a:pt x="75805" y="101600"/>
                </a:lnTo>
                <a:lnTo>
                  <a:pt x="76633" y="101600"/>
                </a:lnTo>
                <a:lnTo>
                  <a:pt x="78197" y="100330"/>
                </a:lnTo>
                <a:close/>
              </a:path>
              <a:path w="120015" h="187959">
                <a:moveTo>
                  <a:pt x="116261" y="116840"/>
                </a:moveTo>
                <a:lnTo>
                  <a:pt x="107291" y="116840"/>
                </a:lnTo>
                <a:lnTo>
                  <a:pt x="106785" y="118110"/>
                </a:lnTo>
                <a:lnTo>
                  <a:pt x="116767" y="118110"/>
                </a:lnTo>
                <a:lnTo>
                  <a:pt x="116261" y="116840"/>
                </a:lnTo>
                <a:close/>
              </a:path>
              <a:path w="120015" h="187959">
                <a:moveTo>
                  <a:pt x="108039" y="105410"/>
                </a:moveTo>
                <a:lnTo>
                  <a:pt x="95619" y="105410"/>
                </a:lnTo>
                <a:lnTo>
                  <a:pt x="94515" y="106680"/>
                </a:lnTo>
                <a:lnTo>
                  <a:pt x="93733" y="107950"/>
                </a:lnTo>
                <a:lnTo>
                  <a:pt x="80486" y="107950"/>
                </a:lnTo>
                <a:lnTo>
                  <a:pt x="79819" y="109220"/>
                </a:lnTo>
                <a:lnTo>
                  <a:pt x="79221" y="110490"/>
                </a:lnTo>
                <a:lnTo>
                  <a:pt x="78473" y="110490"/>
                </a:lnTo>
                <a:lnTo>
                  <a:pt x="78197" y="111760"/>
                </a:lnTo>
                <a:lnTo>
                  <a:pt x="72815" y="111760"/>
                </a:lnTo>
                <a:lnTo>
                  <a:pt x="71907" y="113030"/>
                </a:lnTo>
                <a:lnTo>
                  <a:pt x="71125" y="113030"/>
                </a:lnTo>
                <a:lnTo>
                  <a:pt x="70377" y="114300"/>
                </a:lnTo>
                <a:lnTo>
                  <a:pt x="69158" y="114300"/>
                </a:lnTo>
                <a:lnTo>
                  <a:pt x="68687" y="115570"/>
                </a:lnTo>
                <a:lnTo>
                  <a:pt x="68296" y="115570"/>
                </a:lnTo>
                <a:lnTo>
                  <a:pt x="67548" y="116840"/>
                </a:lnTo>
                <a:lnTo>
                  <a:pt x="107061" y="116840"/>
                </a:lnTo>
                <a:lnTo>
                  <a:pt x="107613" y="114300"/>
                </a:lnTo>
                <a:lnTo>
                  <a:pt x="107924" y="113030"/>
                </a:lnTo>
                <a:lnTo>
                  <a:pt x="108280" y="110490"/>
                </a:lnTo>
                <a:lnTo>
                  <a:pt x="108395" y="109220"/>
                </a:lnTo>
                <a:lnTo>
                  <a:pt x="108315" y="106680"/>
                </a:lnTo>
                <a:lnTo>
                  <a:pt x="108039" y="105410"/>
                </a:lnTo>
                <a:close/>
              </a:path>
              <a:path w="120015" h="187959">
                <a:moveTo>
                  <a:pt x="37074" y="109219"/>
                </a:moveTo>
                <a:lnTo>
                  <a:pt x="24850" y="109219"/>
                </a:lnTo>
                <a:lnTo>
                  <a:pt x="25356" y="110489"/>
                </a:lnTo>
                <a:lnTo>
                  <a:pt x="26460" y="110489"/>
                </a:lnTo>
                <a:lnTo>
                  <a:pt x="27047" y="111759"/>
                </a:lnTo>
                <a:lnTo>
                  <a:pt x="33774" y="111759"/>
                </a:lnTo>
                <a:lnTo>
                  <a:pt x="35740" y="110489"/>
                </a:lnTo>
                <a:lnTo>
                  <a:pt x="37074" y="109219"/>
                </a:lnTo>
                <a:close/>
              </a:path>
              <a:path w="120015" h="187959">
                <a:moveTo>
                  <a:pt x="39834" y="107949"/>
                </a:moveTo>
                <a:lnTo>
                  <a:pt x="23907" y="107949"/>
                </a:lnTo>
                <a:lnTo>
                  <a:pt x="24344" y="109219"/>
                </a:lnTo>
                <a:lnTo>
                  <a:pt x="38730" y="109219"/>
                </a:lnTo>
                <a:lnTo>
                  <a:pt x="39834" y="107949"/>
                </a:lnTo>
                <a:close/>
              </a:path>
              <a:path w="120015" h="187959">
                <a:moveTo>
                  <a:pt x="53036" y="60960"/>
                </a:moveTo>
                <a:lnTo>
                  <a:pt x="29174" y="60959"/>
                </a:lnTo>
                <a:lnTo>
                  <a:pt x="29726" y="62229"/>
                </a:lnTo>
                <a:lnTo>
                  <a:pt x="33027" y="62229"/>
                </a:lnTo>
                <a:lnTo>
                  <a:pt x="33935" y="63499"/>
                </a:lnTo>
                <a:lnTo>
                  <a:pt x="35625" y="63500"/>
                </a:lnTo>
                <a:lnTo>
                  <a:pt x="36453" y="64770"/>
                </a:lnTo>
                <a:lnTo>
                  <a:pt x="37201" y="64770"/>
                </a:lnTo>
                <a:lnTo>
                  <a:pt x="37902" y="66040"/>
                </a:lnTo>
                <a:lnTo>
                  <a:pt x="39202" y="67310"/>
                </a:lnTo>
                <a:lnTo>
                  <a:pt x="40375" y="68580"/>
                </a:lnTo>
                <a:lnTo>
                  <a:pt x="45297" y="78740"/>
                </a:lnTo>
                <a:lnTo>
                  <a:pt x="45849" y="80010"/>
                </a:lnTo>
                <a:lnTo>
                  <a:pt x="46792" y="82550"/>
                </a:lnTo>
                <a:lnTo>
                  <a:pt x="47620" y="85090"/>
                </a:lnTo>
                <a:lnTo>
                  <a:pt x="48597" y="87630"/>
                </a:lnTo>
                <a:lnTo>
                  <a:pt x="49069" y="90170"/>
                </a:lnTo>
                <a:lnTo>
                  <a:pt x="49460" y="91440"/>
                </a:lnTo>
                <a:lnTo>
                  <a:pt x="49736" y="93980"/>
                </a:lnTo>
                <a:lnTo>
                  <a:pt x="49931" y="95250"/>
                </a:lnTo>
                <a:lnTo>
                  <a:pt x="50172" y="97790"/>
                </a:lnTo>
                <a:lnTo>
                  <a:pt x="9797" y="97789"/>
                </a:lnTo>
                <a:lnTo>
                  <a:pt x="9832" y="100329"/>
                </a:lnTo>
                <a:lnTo>
                  <a:pt x="10188" y="102869"/>
                </a:lnTo>
                <a:lnTo>
                  <a:pt x="10545" y="104139"/>
                </a:lnTo>
                <a:lnTo>
                  <a:pt x="10775" y="104139"/>
                </a:lnTo>
                <a:lnTo>
                  <a:pt x="11246" y="105409"/>
                </a:lnTo>
                <a:lnTo>
                  <a:pt x="22769" y="105409"/>
                </a:lnTo>
                <a:lnTo>
                  <a:pt x="23470" y="107949"/>
                </a:lnTo>
                <a:lnTo>
                  <a:pt x="42698" y="107949"/>
                </a:lnTo>
                <a:lnTo>
                  <a:pt x="43560" y="106679"/>
                </a:lnTo>
                <a:lnTo>
                  <a:pt x="57686" y="106680"/>
                </a:lnTo>
                <a:lnTo>
                  <a:pt x="57406" y="104140"/>
                </a:lnTo>
                <a:lnTo>
                  <a:pt x="57325" y="102870"/>
                </a:lnTo>
                <a:lnTo>
                  <a:pt x="57360" y="97790"/>
                </a:lnTo>
                <a:lnTo>
                  <a:pt x="57682" y="95250"/>
                </a:lnTo>
                <a:lnTo>
                  <a:pt x="56739" y="95250"/>
                </a:lnTo>
                <a:lnTo>
                  <a:pt x="56463" y="93980"/>
                </a:lnTo>
                <a:lnTo>
                  <a:pt x="56221" y="93980"/>
                </a:lnTo>
                <a:lnTo>
                  <a:pt x="55750" y="91440"/>
                </a:lnTo>
                <a:lnTo>
                  <a:pt x="55715" y="87630"/>
                </a:lnTo>
                <a:lnTo>
                  <a:pt x="56026" y="87630"/>
                </a:lnTo>
                <a:lnTo>
                  <a:pt x="56221" y="86360"/>
                </a:lnTo>
                <a:lnTo>
                  <a:pt x="56221" y="83820"/>
                </a:lnTo>
                <a:lnTo>
                  <a:pt x="56026" y="81280"/>
                </a:lnTo>
                <a:lnTo>
                  <a:pt x="55600" y="80010"/>
                </a:lnTo>
                <a:lnTo>
                  <a:pt x="55163" y="78740"/>
                </a:lnTo>
                <a:lnTo>
                  <a:pt x="54577" y="77470"/>
                </a:lnTo>
                <a:lnTo>
                  <a:pt x="53864" y="74930"/>
                </a:lnTo>
                <a:lnTo>
                  <a:pt x="53438" y="74930"/>
                </a:lnTo>
                <a:lnTo>
                  <a:pt x="52967" y="73660"/>
                </a:lnTo>
                <a:lnTo>
                  <a:pt x="52806" y="73660"/>
                </a:lnTo>
                <a:lnTo>
                  <a:pt x="52484" y="72390"/>
                </a:lnTo>
                <a:lnTo>
                  <a:pt x="52288" y="71120"/>
                </a:lnTo>
                <a:lnTo>
                  <a:pt x="51978" y="69850"/>
                </a:lnTo>
                <a:lnTo>
                  <a:pt x="51978" y="66040"/>
                </a:lnTo>
                <a:lnTo>
                  <a:pt x="52219" y="64770"/>
                </a:lnTo>
                <a:lnTo>
                  <a:pt x="52530" y="63500"/>
                </a:lnTo>
                <a:lnTo>
                  <a:pt x="52760" y="62230"/>
                </a:lnTo>
                <a:lnTo>
                  <a:pt x="53036" y="60960"/>
                </a:lnTo>
                <a:close/>
              </a:path>
              <a:path w="120015" h="187959">
                <a:moveTo>
                  <a:pt x="92204" y="106680"/>
                </a:moveTo>
                <a:lnTo>
                  <a:pt x="81705" y="106680"/>
                </a:lnTo>
                <a:lnTo>
                  <a:pt x="81268" y="107950"/>
                </a:lnTo>
                <a:lnTo>
                  <a:pt x="93066" y="107950"/>
                </a:lnTo>
                <a:lnTo>
                  <a:pt x="92204" y="106680"/>
                </a:lnTo>
                <a:close/>
              </a:path>
              <a:path w="120015" h="187959">
                <a:moveTo>
                  <a:pt x="12661" y="105409"/>
                </a:moveTo>
                <a:lnTo>
                  <a:pt x="11833" y="105409"/>
                </a:lnTo>
                <a:lnTo>
                  <a:pt x="12465" y="106679"/>
                </a:lnTo>
                <a:lnTo>
                  <a:pt x="12661" y="105409"/>
                </a:lnTo>
                <a:close/>
              </a:path>
              <a:path w="120015" h="187959">
                <a:moveTo>
                  <a:pt x="21975" y="105409"/>
                </a:moveTo>
                <a:lnTo>
                  <a:pt x="12856" y="105409"/>
                </a:lnTo>
                <a:lnTo>
                  <a:pt x="14156" y="106679"/>
                </a:lnTo>
                <a:lnTo>
                  <a:pt x="21032" y="106679"/>
                </a:lnTo>
                <a:lnTo>
                  <a:pt x="21975" y="105409"/>
                </a:lnTo>
                <a:close/>
              </a:path>
              <a:path w="120015" h="187959">
                <a:moveTo>
                  <a:pt x="89800" y="105410"/>
                </a:moveTo>
                <a:lnTo>
                  <a:pt x="83740" y="105410"/>
                </a:lnTo>
                <a:lnTo>
                  <a:pt x="83200" y="106680"/>
                </a:lnTo>
                <a:lnTo>
                  <a:pt x="90582" y="106680"/>
                </a:lnTo>
                <a:lnTo>
                  <a:pt x="89800" y="105410"/>
                </a:lnTo>
                <a:close/>
              </a:path>
              <a:path w="120015" h="187959">
                <a:moveTo>
                  <a:pt x="107061" y="104140"/>
                </a:moveTo>
                <a:lnTo>
                  <a:pt x="97816" y="104140"/>
                </a:lnTo>
                <a:lnTo>
                  <a:pt x="96286" y="105410"/>
                </a:lnTo>
                <a:lnTo>
                  <a:pt x="107613" y="105410"/>
                </a:lnTo>
                <a:lnTo>
                  <a:pt x="107061" y="104140"/>
                </a:lnTo>
                <a:close/>
              </a:path>
              <a:path w="120015" h="187959">
                <a:moveTo>
                  <a:pt x="106118" y="102870"/>
                </a:moveTo>
                <a:lnTo>
                  <a:pt x="101633" y="102870"/>
                </a:lnTo>
                <a:lnTo>
                  <a:pt x="100575" y="104140"/>
                </a:lnTo>
                <a:lnTo>
                  <a:pt x="106429" y="104140"/>
                </a:lnTo>
                <a:lnTo>
                  <a:pt x="106118" y="102870"/>
                </a:lnTo>
                <a:close/>
              </a:path>
              <a:path w="120015" h="187959">
                <a:moveTo>
                  <a:pt x="64618" y="100056"/>
                </a:moveTo>
                <a:lnTo>
                  <a:pt x="64478" y="100330"/>
                </a:lnTo>
                <a:lnTo>
                  <a:pt x="64618" y="100056"/>
                </a:lnTo>
                <a:close/>
              </a:path>
              <a:path w="120015" h="187959">
                <a:moveTo>
                  <a:pt x="98057" y="96520"/>
                </a:moveTo>
                <a:lnTo>
                  <a:pt x="73252" y="96520"/>
                </a:lnTo>
                <a:lnTo>
                  <a:pt x="71987" y="97790"/>
                </a:lnTo>
                <a:lnTo>
                  <a:pt x="70849" y="99060"/>
                </a:lnTo>
                <a:lnTo>
                  <a:pt x="69825" y="100330"/>
                </a:lnTo>
                <a:lnTo>
                  <a:pt x="81785" y="100330"/>
                </a:lnTo>
                <a:lnTo>
                  <a:pt x="83544" y="99060"/>
                </a:lnTo>
                <a:lnTo>
                  <a:pt x="92790" y="99060"/>
                </a:lnTo>
                <a:lnTo>
                  <a:pt x="94676" y="97790"/>
                </a:lnTo>
                <a:lnTo>
                  <a:pt x="96252" y="97790"/>
                </a:lnTo>
                <a:lnTo>
                  <a:pt x="98057" y="96520"/>
                </a:lnTo>
                <a:close/>
              </a:path>
              <a:path w="120015" h="187959">
                <a:moveTo>
                  <a:pt x="94320" y="41910"/>
                </a:moveTo>
                <a:lnTo>
                  <a:pt x="89881" y="41910"/>
                </a:lnTo>
                <a:lnTo>
                  <a:pt x="89961" y="45720"/>
                </a:lnTo>
                <a:lnTo>
                  <a:pt x="89800" y="48260"/>
                </a:lnTo>
                <a:lnTo>
                  <a:pt x="89294" y="50800"/>
                </a:lnTo>
                <a:lnTo>
                  <a:pt x="88938" y="53340"/>
                </a:lnTo>
                <a:lnTo>
                  <a:pt x="88547" y="54610"/>
                </a:lnTo>
                <a:lnTo>
                  <a:pt x="83475" y="66040"/>
                </a:lnTo>
                <a:lnTo>
                  <a:pt x="82211" y="68580"/>
                </a:lnTo>
                <a:lnTo>
                  <a:pt x="80957" y="69850"/>
                </a:lnTo>
                <a:lnTo>
                  <a:pt x="79819" y="71120"/>
                </a:lnTo>
                <a:lnTo>
                  <a:pt x="77887" y="73660"/>
                </a:lnTo>
                <a:lnTo>
                  <a:pt x="76633" y="76200"/>
                </a:lnTo>
                <a:lnTo>
                  <a:pt x="75610" y="77470"/>
                </a:lnTo>
                <a:lnTo>
                  <a:pt x="73804" y="80010"/>
                </a:lnTo>
                <a:lnTo>
                  <a:pt x="72976" y="81280"/>
                </a:lnTo>
                <a:lnTo>
                  <a:pt x="71481" y="83820"/>
                </a:lnTo>
                <a:lnTo>
                  <a:pt x="70147" y="85090"/>
                </a:lnTo>
                <a:lnTo>
                  <a:pt x="68997" y="87630"/>
                </a:lnTo>
                <a:lnTo>
                  <a:pt x="68020" y="90170"/>
                </a:lnTo>
                <a:lnTo>
                  <a:pt x="67192" y="91440"/>
                </a:lnTo>
                <a:lnTo>
                  <a:pt x="66491" y="92710"/>
                </a:lnTo>
                <a:lnTo>
                  <a:pt x="65111" y="97790"/>
                </a:lnTo>
                <a:lnTo>
                  <a:pt x="64618" y="100056"/>
                </a:lnTo>
                <a:lnTo>
                  <a:pt x="65778" y="97790"/>
                </a:lnTo>
                <a:lnTo>
                  <a:pt x="67031" y="96520"/>
                </a:lnTo>
                <a:lnTo>
                  <a:pt x="67629" y="95250"/>
                </a:lnTo>
                <a:lnTo>
                  <a:pt x="68250" y="95250"/>
                </a:lnTo>
                <a:lnTo>
                  <a:pt x="68802" y="93980"/>
                </a:lnTo>
                <a:lnTo>
                  <a:pt x="70492" y="92710"/>
                </a:lnTo>
                <a:lnTo>
                  <a:pt x="72539" y="90170"/>
                </a:lnTo>
                <a:lnTo>
                  <a:pt x="73448" y="88900"/>
                </a:lnTo>
                <a:lnTo>
                  <a:pt x="74276" y="88900"/>
                </a:lnTo>
                <a:lnTo>
                  <a:pt x="75644" y="87630"/>
                </a:lnTo>
                <a:lnTo>
                  <a:pt x="77185" y="87630"/>
                </a:lnTo>
                <a:lnTo>
                  <a:pt x="76587" y="86360"/>
                </a:lnTo>
                <a:lnTo>
                  <a:pt x="71987" y="86360"/>
                </a:lnTo>
                <a:lnTo>
                  <a:pt x="72735" y="85090"/>
                </a:lnTo>
                <a:lnTo>
                  <a:pt x="73528" y="85090"/>
                </a:lnTo>
                <a:lnTo>
                  <a:pt x="75173" y="82550"/>
                </a:lnTo>
                <a:lnTo>
                  <a:pt x="76035" y="81280"/>
                </a:lnTo>
                <a:lnTo>
                  <a:pt x="76909" y="81280"/>
                </a:lnTo>
                <a:lnTo>
                  <a:pt x="78634" y="78740"/>
                </a:lnTo>
                <a:lnTo>
                  <a:pt x="79497" y="78740"/>
                </a:lnTo>
                <a:lnTo>
                  <a:pt x="80405" y="77470"/>
                </a:lnTo>
                <a:lnTo>
                  <a:pt x="81268" y="77470"/>
                </a:lnTo>
                <a:lnTo>
                  <a:pt x="82130" y="76200"/>
                </a:lnTo>
                <a:lnTo>
                  <a:pt x="83866" y="74930"/>
                </a:lnTo>
                <a:lnTo>
                  <a:pt x="85511" y="73660"/>
                </a:lnTo>
                <a:lnTo>
                  <a:pt x="87052" y="73660"/>
                </a:lnTo>
                <a:lnTo>
                  <a:pt x="89766" y="72390"/>
                </a:lnTo>
                <a:lnTo>
                  <a:pt x="90904" y="71120"/>
                </a:lnTo>
                <a:lnTo>
                  <a:pt x="93066" y="71120"/>
                </a:lnTo>
                <a:lnTo>
                  <a:pt x="91249" y="69850"/>
                </a:lnTo>
                <a:lnTo>
                  <a:pt x="84844" y="69850"/>
                </a:lnTo>
                <a:lnTo>
                  <a:pt x="85511" y="68580"/>
                </a:lnTo>
                <a:lnTo>
                  <a:pt x="86143" y="67310"/>
                </a:lnTo>
                <a:lnTo>
                  <a:pt x="87362" y="66040"/>
                </a:lnTo>
                <a:lnTo>
                  <a:pt x="88466" y="64770"/>
                </a:lnTo>
                <a:lnTo>
                  <a:pt x="88972" y="63500"/>
                </a:lnTo>
                <a:lnTo>
                  <a:pt x="90548" y="63500"/>
                </a:lnTo>
                <a:lnTo>
                  <a:pt x="90824" y="62230"/>
                </a:lnTo>
                <a:lnTo>
                  <a:pt x="115123" y="62230"/>
                </a:lnTo>
                <a:lnTo>
                  <a:pt x="115548" y="60960"/>
                </a:lnTo>
                <a:lnTo>
                  <a:pt x="115905" y="60960"/>
                </a:lnTo>
                <a:lnTo>
                  <a:pt x="116181" y="59690"/>
                </a:lnTo>
                <a:lnTo>
                  <a:pt x="116376" y="58420"/>
                </a:lnTo>
                <a:lnTo>
                  <a:pt x="101438" y="58420"/>
                </a:lnTo>
                <a:lnTo>
                  <a:pt x="100690" y="57150"/>
                </a:lnTo>
                <a:lnTo>
                  <a:pt x="97310" y="57150"/>
                </a:lnTo>
                <a:lnTo>
                  <a:pt x="97551" y="54610"/>
                </a:lnTo>
                <a:lnTo>
                  <a:pt x="97701" y="53340"/>
                </a:lnTo>
                <a:lnTo>
                  <a:pt x="97666" y="49530"/>
                </a:lnTo>
                <a:lnTo>
                  <a:pt x="97505" y="48260"/>
                </a:lnTo>
                <a:lnTo>
                  <a:pt x="97310" y="46990"/>
                </a:lnTo>
                <a:lnTo>
                  <a:pt x="97034" y="45720"/>
                </a:lnTo>
                <a:lnTo>
                  <a:pt x="96758" y="45720"/>
                </a:lnTo>
                <a:lnTo>
                  <a:pt x="96401" y="44450"/>
                </a:lnTo>
                <a:lnTo>
                  <a:pt x="96056" y="44450"/>
                </a:lnTo>
                <a:lnTo>
                  <a:pt x="95654" y="43180"/>
                </a:lnTo>
                <a:lnTo>
                  <a:pt x="94791" y="43180"/>
                </a:lnTo>
                <a:lnTo>
                  <a:pt x="94320" y="41910"/>
                </a:lnTo>
                <a:close/>
              </a:path>
              <a:path w="120015" h="187959">
                <a:moveTo>
                  <a:pt x="9004" y="97789"/>
                </a:moveTo>
                <a:lnTo>
                  <a:pt x="6140" y="97789"/>
                </a:lnTo>
                <a:lnTo>
                  <a:pt x="7313" y="99059"/>
                </a:lnTo>
                <a:lnTo>
                  <a:pt x="8256" y="99059"/>
                </a:lnTo>
                <a:lnTo>
                  <a:pt x="9004" y="97789"/>
                </a:lnTo>
                <a:close/>
              </a:path>
              <a:path w="120015" h="187959">
                <a:moveTo>
                  <a:pt x="11051" y="59689"/>
                </a:moveTo>
                <a:lnTo>
                  <a:pt x="3346" y="59689"/>
                </a:lnTo>
                <a:lnTo>
                  <a:pt x="2161" y="60959"/>
                </a:lnTo>
                <a:lnTo>
                  <a:pt x="1460" y="62229"/>
                </a:lnTo>
                <a:lnTo>
                  <a:pt x="1218" y="62229"/>
                </a:lnTo>
                <a:lnTo>
                  <a:pt x="0" y="68579"/>
                </a:lnTo>
                <a:lnTo>
                  <a:pt x="0" y="92709"/>
                </a:lnTo>
                <a:lnTo>
                  <a:pt x="1218" y="93979"/>
                </a:lnTo>
                <a:lnTo>
                  <a:pt x="2242" y="95249"/>
                </a:lnTo>
                <a:lnTo>
                  <a:pt x="3150" y="96519"/>
                </a:lnTo>
                <a:lnTo>
                  <a:pt x="3576" y="96519"/>
                </a:lnTo>
                <a:lnTo>
                  <a:pt x="4726" y="97789"/>
                </a:lnTo>
                <a:lnTo>
                  <a:pt x="50172" y="97790"/>
                </a:lnTo>
                <a:lnTo>
                  <a:pt x="49586" y="96520"/>
                </a:lnTo>
                <a:lnTo>
                  <a:pt x="47884" y="95250"/>
                </a:lnTo>
                <a:lnTo>
                  <a:pt x="46596" y="93980"/>
                </a:lnTo>
                <a:lnTo>
                  <a:pt x="44630" y="91440"/>
                </a:lnTo>
                <a:lnTo>
                  <a:pt x="43882" y="91440"/>
                </a:lnTo>
                <a:lnTo>
                  <a:pt x="42974" y="90170"/>
                </a:lnTo>
                <a:lnTo>
                  <a:pt x="42698" y="90170"/>
                </a:lnTo>
                <a:lnTo>
                  <a:pt x="42307" y="88900"/>
                </a:lnTo>
                <a:lnTo>
                  <a:pt x="41916" y="86360"/>
                </a:lnTo>
                <a:lnTo>
                  <a:pt x="41525" y="85090"/>
                </a:lnTo>
                <a:lnTo>
                  <a:pt x="41088" y="83820"/>
                </a:lnTo>
                <a:lnTo>
                  <a:pt x="39639" y="80010"/>
                </a:lnTo>
                <a:lnTo>
                  <a:pt x="39087" y="78740"/>
                </a:lnTo>
                <a:lnTo>
                  <a:pt x="38569" y="78739"/>
                </a:lnTo>
                <a:lnTo>
                  <a:pt x="37465" y="76199"/>
                </a:lnTo>
                <a:lnTo>
                  <a:pt x="36373" y="74929"/>
                </a:lnTo>
                <a:lnTo>
                  <a:pt x="35303" y="74929"/>
                </a:lnTo>
                <a:lnTo>
                  <a:pt x="34763" y="73659"/>
                </a:lnTo>
                <a:lnTo>
                  <a:pt x="29611" y="73659"/>
                </a:lnTo>
                <a:lnTo>
                  <a:pt x="29335" y="72389"/>
                </a:lnTo>
                <a:lnTo>
                  <a:pt x="28622" y="69849"/>
                </a:lnTo>
                <a:lnTo>
                  <a:pt x="28231" y="68579"/>
                </a:lnTo>
                <a:lnTo>
                  <a:pt x="27794" y="67309"/>
                </a:lnTo>
                <a:lnTo>
                  <a:pt x="27323" y="67309"/>
                </a:lnTo>
                <a:lnTo>
                  <a:pt x="26817" y="66039"/>
                </a:lnTo>
                <a:lnTo>
                  <a:pt x="26311" y="66039"/>
                </a:lnTo>
                <a:lnTo>
                  <a:pt x="25759" y="64769"/>
                </a:lnTo>
                <a:lnTo>
                  <a:pt x="16042" y="64769"/>
                </a:lnTo>
                <a:lnTo>
                  <a:pt x="15145" y="63499"/>
                </a:lnTo>
                <a:lnTo>
                  <a:pt x="13454" y="62229"/>
                </a:lnTo>
                <a:lnTo>
                  <a:pt x="12626" y="60959"/>
                </a:lnTo>
                <a:lnTo>
                  <a:pt x="11833" y="60959"/>
                </a:lnTo>
                <a:lnTo>
                  <a:pt x="11051" y="59689"/>
                </a:lnTo>
                <a:close/>
              </a:path>
              <a:path w="120015" h="187959">
                <a:moveTo>
                  <a:pt x="99587" y="95250"/>
                </a:moveTo>
                <a:lnTo>
                  <a:pt x="76783" y="95250"/>
                </a:lnTo>
                <a:lnTo>
                  <a:pt x="75219" y="96520"/>
                </a:lnTo>
                <a:lnTo>
                  <a:pt x="98529" y="96520"/>
                </a:lnTo>
                <a:lnTo>
                  <a:pt x="99587" y="95250"/>
                </a:lnTo>
                <a:close/>
              </a:path>
              <a:path w="120015" h="187959">
                <a:moveTo>
                  <a:pt x="100219" y="93980"/>
                </a:moveTo>
                <a:lnTo>
                  <a:pt x="78991" y="93980"/>
                </a:lnTo>
                <a:lnTo>
                  <a:pt x="77852" y="95250"/>
                </a:lnTo>
                <a:lnTo>
                  <a:pt x="99943" y="95250"/>
                </a:lnTo>
                <a:lnTo>
                  <a:pt x="100219" y="93980"/>
                </a:lnTo>
                <a:close/>
              </a:path>
              <a:path w="120015" h="187959">
                <a:moveTo>
                  <a:pt x="100771" y="87630"/>
                </a:moveTo>
                <a:lnTo>
                  <a:pt x="85315" y="87630"/>
                </a:lnTo>
                <a:lnTo>
                  <a:pt x="84959" y="88900"/>
                </a:lnTo>
                <a:lnTo>
                  <a:pt x="84533" y="90170"/>
                </a:lnTo>
                <a:lnTo>
                  <a:pt x="83625" y="90170"/>
                </a:lnTo>
                <a:lnTo>
                  <a:pt x="82533" y="91440"/>
                </a:lnTo>
                <a:lnTo>
                  <a:pt x="81981" y="92710"/>
                </a:lnTo>
                <a:lnTo>
                  <a:pt x="81383" y="92710"/>
                </a:lnTo>
                <a:lnTo>
                  <a:pt x="80164" y="93980"/>
                </a:lnTo>
                <a:lnTo>
                  <a:pt x="100575" y="93980"/>
                </a:lnTo>
                <a:lnTo>
                  <a:pt x="101047" y="91440"/>
                </a:lnTo>
                <a:lnTo>
                  <a:pt x="101081" y="88900"/>
                </a:lnTo>
                <a:lnTo>
                  <a:pt x="100932" y="88900"/>
                </a:lnTo>
                <a:lnTo>
                  <a:pt x="100771" y="87630"/>
                </a:lnTo>
                <a:close/>
              </a:path>
              <a:path w="120015" h="187959">
                <a:moveTo>
                  <a:pt x="62121" y="74930"/>
                </a:moveTo>
                <a:lnTo>
                  <a:pt x="59602" y="74930"/>
                </a:lnTo>
                <a:lnTo>
                  <a:pt x="59602" y="78740"/>
                </a:lnTo>
                <a:lnTo>
                  <a:pt x="59763" y="80010"/>
                </a:lnTo>
                <a:lnTo>
                  <a:pt x="60005" y="81280"/>
                </a:lnTo>
                <a:lnTo>
                  <a:pt x="60315" y="82550"/>
                </a:lnTo>
                <a:lnTo>
                  <a:pt x="60741" y="83820"/>
                </a:lnTo>
                <a:lnTo>
                  <a:pt x="61293" y="85090"/>
                </a:lnTo>
                <a:lnTo>
                  <a:pt x="61373" y="86360"/>
                </a:lnTo>
                <a:lnTo>
                  <a:pt x="61339" y="87630"/>
                </a:lnTo>
                <a:lnTo>
                  <a:pt x="61178" y="88900"/>
                </a:lnTo>
                <a:lnTo>
                  <a:pt x="61017" y="88900"/>
                </a:lnTo>
                <a:lnTo>
                  <a:pt x="60545" y="90170"/>
                </a:lnTo>
                <a:lnTo>
                  <a:pt x="60235" y="91440"/>
                </a:lnTo>
                <a:lnTo>
                  <a:pt x="59844" y="92710"/>
                </a:lnTo>
                <a:lnTo>
                  <a:pt x="61615" y="92710"/>
                </a:lnTo>
                <a:lnTo>
                  <a:pt x="62282" y="91440"/>
                </a:lnTo>
                <a:lnTo>
                  <a:pt x="62558" y="90170"/>
                </a:lnTo>
                <a:lnTo>
                  <a:pt x="62788" y="90170"/>
                </a:lnTo>
                <a:lnTo>
                  <a:pt x="63501" y="87630"/>
                </a:lnTo>
                <a:lnTo>
                  <a:pt x="63777" y="85090"/>
                </a:lnTo>
                <a:lnTo>
                  <a:pt x="63731" y="82550"/>
                </a:lnTo>
                <a:lnTo>
                  <a:pt x="63501" y="82550"/>
                </a:lnTo>
                <a:lnTo>
                  <a:pt x="63386" y="81280"/>
                </a:lnTo>
                <a:lnTo>
                  <a:pt x="62753" y="80010"/>
                </a:lnTo>
                <a:lnTo>
                  <a:pt x="62477" y="78740"/>
                </a:lnTo>
                <a:lnTo>
                  <a:pt x="62282" y="78740"/>
                </a:lnTo>
                <a:lnTo>
                  <a:pt x="62040" y="77470"/>
                </a:lnTo>
                <a:lnTo>
                  <a:pt x="61960" y="76200"/>
                </a:lnTo>
                <a:lnTo>
                  <a:pt x="62121" y="74930"/>
                </a:lnTo>
                <a:close/>
              </a:path>
              <a:path w="120015" h="187959">
                <a:moveTo>
                  <a:pt x="104347" y="86360"/>
                </a:moveTo>
                <a:lnTo>
                  <a:pt x="85833" y="86360"/>
                </a:lnTo>
                <a:lnTo>
                  <a:pt x="85591" y="87630"/>
                </a:lnTo>
                <a:lnTo>
                  <a:pt x="101909" y="87630"/>
                </a:lnTo>
                <a:lnTo>
                  <a:pt x="104347" y="86360"/>
                </a:lnTo>
                <a:close/>
              </a:path>
              <a:path w="120015" h="187959">
                <a:moveTo>
                  <a:pt x="108982" y="83820"/>
                </a:moveTo>
                <a:lnTo>
                  <a:pt x="86063" y="83820"/>
                </a:lnTo>
                <a:lnTo>
                  <a:pt x="85982" y="86360"/>
                </a:lnTo>
                <a:lnTo>
                  <a:pt x="105405" y="86360"/>
                </a:lnTo>
                <a:lnTo>
                  <a:pt x="106429" y="85090"/>
                </a:lnTo>
                <a:lnTo>
                  <a:pt x="107337" y="85090"/>
                </a:lnTo>
                <a:lnTo>
                  <a:pt x="108982" y="83820"/>
                </a:lnTo>
                <a:close/>
              </a:path>
              <a:path w="120015" h="187959">
                <a:moveTo>
                  <a:pt x="113708" y="78740"/>
                </a:moveTo>
                <a:lnTo>
                  <a:pt x="89363" y="78740"/>
                </a:lnTo>
                <a:lnTo>
                  <a:pt x="85557" y="81280"/>
                </a:lnTo>
                <a:lnTo>
                  <a:pt x="85833" y="82550"/>
                </a:lnTo>
                <a:lnTo>
                  <a:pt x="85982" y="83820"/>
                </a:lnTo>
                <a:lnTo>
                  <a:pt x="109695" y="83820"/>
                </a:lnTo>
                <a:lnTo>
                  <a:pt x="110914" y="82550"/>
                </a:lnTo>
                <a:lnTo>
                  <a:pt x="112328" y="81280"/>
                </a:lnTo>
                <a:lnTo>
                  <a:pt x="112995" y="80010"/>
                </a:lnTo>
                <a:lnTo>
                  <a:pt x="113513" y="80010"/>
                </a:lnTo>
                <a:lnTo>
                  <a:pt x="113708" y="78740"/>
                </a:lnTo>
                <a:close/>
              </a:path>
              <a:path w="120015" h="187959">
                <a:moveTo>
                  <a:pt x="113467" y="71120"/>
                </a:moveTo>
                <a:lnTo>
                  <a:pt x="96723" y="71120"/>
                </a:lnTo>
                <a:lnTo>
                  <a:pt x="96401" y="72390"/>
                </a:lnTo>
                <a:lnTo>
                  <a:pt x="96010" y="72390"/>
                </a:lnTo>
                <a:lnTo>
                  <a:pt x="95504" y="73660"/>
                </a:lnTo>
                <a:lnTo>
                  <a:pt x="94952" y="74930"/>
                </a:lnTo>
                <a:lnTo>
                  <a:pt x="93687" y="76200"/>
                </a:lnTo>
                <a:lnTo>
                  <a:pt x="92986" y="76200"/>
                </a:lnTo>
                <a:lnTo>
                  <a:pt x="90778" y="78740"/>
                </a:lnTo>
                <a:lnTo>
                  <a:pt x="114099" y="78740"/>
                </a:lnTo>
                <a:lnTo>
                  <a:pt x="114214" y="77470"/>
                </a:lnTo>
                <a:lnTo>
                  <a:pt x="114260" y="74930"/>
                </a:lnTo>
                <a:lnTo>
                  <a:pt x="113789" y="72390"/>
                </a:lnTo>
                <a:lnTo>
                  <a:pt x="113467" y="71120"/>
                </a:lnTo>
                <a:close/>
              </a:path>
              <a:path w="120015" h="187959">
                <a:moveTo>
                  <a:pt x="64996" y="71120"/>
                </a:moveTo>
                <a:lnTo>
                  <a:pt x="61017" y="71120"/>
                </a:lnTo>
                <a:lnTo>
                  <a:pt x="60396" y="72390"/>
                </a:lnTo>
                <a:lnTo>
                  <a:pt x="60120" y="73660"/>
                </a:lnTo>
                <a:lnTo>
                  <a:pt x="59878" y="73660"/>
                </a:lnTo>
                <a:lnTo>
                  <a:pt x="59729" y="74930"/>
                </a:lnTo>
                <a:lnTo>
                  <a:pt x="62236" y="74930"/>
                </a:lnTo>
                <a:lnTo>
                  <a:pt x="62707" y="73660"/>
                </a:lnTo>
                <a:lnTo>
                  <a:pt x="63144" y="72390"/>
                </a:lnTo>
                <a:lnTo>
                  <a:pt x="64087" y="72390"/>
                </a:lnTo>
                <a:lnTo>
                  <a:pt x="64996" y="71120"/>
                </a:lnTo>
                <a:close/>
              </a:path>
              <a:path w="120015" h="187959">
                <a:moveTo>
                  <a:pt x="69791" y="71120"/>
                </a:moveTo>
                <a:lnTo>
                  <a:pt x="68215" y="71120"/>
                </a:lnTo>
                <a:lnTo>
                  <a:pt x="68411" y="72390"/>
                </a:lnTo>
                <a:lnTo>
                  <a:pt x="69549" y="72390"/>
                </a:lnTo>
                <a:lnTo>
                  <a:pt x="69791" y="71120"/>
                </a:lnTo>
                <a:close/>
              </a:path>
              <a:path w="120015" h="187959">
                <a:moveTo>
                  <a:pt x="70768" y="59690"/>
                </a:moveTo>
                <a:lnTo>
                  <a:pt x="67905" y="59690"/>
                </a:lnTo>
                <a:lnTo>
                  <a:pt x="67663" y="60960"/>
                </a:lnTo>
                <a:lnTo>
                  <a:pt x="67468" y="60960"/>
                </a:lnTo>
                <a:lnTo>
                  <a:pt x="67157" y="62230"/>
                </a:lnTo>
                <a:lnTo>
                  <a:pt x="67031" y="63500"/>
                </a:lnTo>
                <a:lnTo>
                  <a:pt x="66881" y="63500"/>
                </a:lnTo>
                <a:lnTo>
                  <a:pt x="66881" y="69850"/>
                </a:lnTo>
                <a:lnTo>
                  <a:pt x="63064" y="69850"/>
                </a:lnTo>
                <a:lnTo>
                  <a:pt x="62201" y="71120"/>
                </a:lnTo>
                <a:lnTo>
                  <a:pt x="69825" y="71120"/>
                </a:lnTo>
                <a:lnTo>
                  <a:pt x="69946" y="66040"/>
                </a:lnTo>
                <a:lnTo>
                  <a:pt x="70021" y="64770"/>
                </a:lnTo>
                <a:lnTo>
                  <a:pt x="70343" y="62230"/>
                </a:lnTo>
                <a:lnTo>
                  <a:pt x="70768" y="59690"/>
                </a:lnTo>
                <a:close/>
              </a:path>
              <a:path w="120015" h="187959">
                <a:moveTo>
                  <a:pt x="115123" y="62230"/>
                </a:moveTo>
                <a:lnTo>
                  <a:pt x="91330" y="62230"/>
                </a:lnTo>
                <a:lnTo>
                  <a:pt x="92710" y="63500"/>
                </a:lnTo>
                <a:lnTo>
                  <a:pt x="93848" y="64770"/>
                </a:lnTo>
                <a:lnTo>
                  <a:pt x="94837" y="64770"/>
                </a:lnTo>
                <a:lnTo>
                  <a:pt x="95585" y="66040"/>
                </a:lnTo>
                <a:lnTo>
                  <a:pt x="96206" y="67310"/>
                </a:lnTo>
                <a:lnTo>
                  <a:pt x="96643" y="67310"/>
                </a:lnTo>
                <a:lnTo>
                  <a:pt x="96919" y="68580"/>
                </a:lnTo>
                <a:lnTo>
                  <a:pt x="96953" y="71120"/>
                </a:lnTo>
                <a:lnTo>
                  <a:pt x="112765" y="71120"/>
                </a:lnTo>
                <a:lnTo>
                  <a:pt x="112363" y="69850"/>
                </a:lnTo>
                <a:lnTo>
                  <a:pt x="110247" y="69850"/>
                </a:lnTo>
                <a:lnTo>
                  <a:pt x="111351" y="68580"/>
                </a:lnTo>
                <a:lnTo>
                  <a:pt x="112328" y="67310"/>
                </a:lnTo>
                <a:lnTo>
                  <a:pt x="113191" y="66040"/>
                </a:lnTo>
                <a:lnTo>
                  <a:pt x="113938" y="64770"/>
                </a:lnTo>
                <a:lnTo>
                  <a:pt x="114571" y="63500"/>
                </a:lnTo>
                <a:lnTo>
                  <a:pt x="115123" y="62230"/>
                </a:lnTo>
                <a:close/>
              </a:path>
              <a:path w="120015" h="187959">
                <a:moveTo>
                  <a:pt x="24103" y="63499"/>
                </a:moveTo>
                <a:lnTo>
                  <a:pt x="17778" y="63499"/>
                </a:lnTo>
                <a:lnTo>
                  <a:pt x="16513" y="64769"/>
                </a:lnTo>
                <a:lnTo>
                  <a:pt x="25207" y="64769"/>
                </a:lnTo>
                <a:lnTo>
                  <a:pt x="24103" y="63499"/>
                </a:lnTo>
                <a:close/>
              </a:path>
              <a:path w="120015" h="187959">
                <a:moveTo>
                  <a:pt x="43054" y="59690"/>
                </a:moveTo>
                <a:lnTo>
                  <a:pt x="26265" y="59689"/>
                </a:lnTo>
                <a:lnTo>
                  <a:pt x="27093" y="60959"/>
                </a:lnTo>
                <a:lnTo>
                  <a:pt x="43169" y="60960"/>
                </a:lnTo>
                <a:lnTo>
                  <a:pt x="43054" y="59690"/>
                </a:lnTo>
                <a:close/>
              </a:path>
              <a:path w="120015" h="187959">
                <a:moveTo>
                  <a:pt x="52254" y="46990"/>
                </a:moveTo>
                <a:lnTo>
                  <a:pt x="46355" y="46990"/>
                </a:lnTo>
                <a:lnTo>
                  <a:pt x="46194" y="48260"/>
                </a:lnTo>
                <a:lnTo>
                  <a:pt x="45653" y="49530"/>
                </a:lnTo>
                <a:lnTo>
                  <a:pt x="45251" y="49530"/>
                </a:lnTo>
                <a:lnTo>
                  <a:pt x="44779" y="50800"/>
                </a:lnTo>
                <a:lnTo>
                  <a:pt x="44388" y="53340"/>
                </a:lnTo>
                <a:lnTo>
                  <a:pt x="44193" y="53340"/>
                </a:lnTo>
                <a:lnTo>
                  <a:pt x="43882" y="55880"/>
                </a:lnTo>
                <a:lnTo>
                  <a:pt x="43802" y="57150"/>
                </a:lnTo>
                <a:lnTo>
                  <a:pt x="43687" y="59690"/>
                </a:lnTo>
                <a:lnTo>
                  <a:pt x="43330" y="59690"/>
                </a:lnTo>
                <a:lnTo>
                  <a:pt x="43169" y="60960"/>
                </a:lnTo>
                <a:lnTo>
                  <a:pt x="53358" y="60960"/>
                </a:lnTo>
                <a:lnTo>
                  <a:pt x="54140" y="58420"/>
                </a:lnTo>
                <a:lnTo>
                  <a:pt x="55129" y="57150"/>
                </a:lnTo>
                <a:lnTo>
                  <a:pt x="50920" y="57150"/>
                </a:lnTo>
                <a:lnTo>
                  <a:pt x="51541" y="55880"/>
                </a:lnTo>
                <a:lnTo>
                  <a:pt x="52219" y="50800"/>
                </a:lnTo>
                <a:lnTo>
                  <a:pt x="52254" y="46990"/>
                </a:lnTo>
                <a:close/>
              </a:path>
              <a:path w="120015" h="187959">
                <a:moveTo>
                  <a:pt x="8302" y="58419"/>
                </a:moveTo>
                <a:lnTo>
                  <a:pt x="5979" y="58419"/>
                </a:lnTo>
                <a:lnTo>
                  <a:pt x="5473" y="59689"/>
                </a:lnTo>
                <a:lnTo>
                  <a:pt x="8969" y="59689"/>
                </a:lnTo>
                <a:lnTo>
                  <a:pt x="8302" y="58419"/>
                </a:lnTo>
                <a:close/>
              </a:path>
              <a:path w="120015" h="187959">
                <a:moveTo>
                  <a:pt x="41950" y="58420"/>
                </a:moveTo>
                <a:lnTo>
                  <a:pt x="24459" y="58419"/>
                </a:lnTo>
                <a:lnTo>
                  <a:pt x="25402" y="59689"/>
                </a:lnTo>
                <a:lnTo>
                  <a:pt x="42226" y="59690"/>
                </a:lnTo>
                <a:lnTo>
                  <a:pt x="41950" y="58420"/>
                </a:lnTo>
                <a:close/>
              </a:path>
              <a:path w="120015" h="187959">
                <a:moveTo>
                  <a:pt x="72148" y="55880"/>
                </a:moveTo>
                <a:lnTo>
                  <a:pt x="70573" y="55880"/>
                </a:lnTo>
                <a:lnTo>
                  <a:pt x="69595" y="57150"/>
                </a:lnTo>
                <a:lnTo>
                  <a:pt x="68802" y="58420"/>
                </a:lnTo>
                <a:lnTo>
                  <a:pt x="68491" y="58420"/>
                </a:lnTo>
                <a:lnTo>
                  <a:pt x="68181" y="59690"/>
                </a:lnTo>
                <a:lnTo>
                  <a:pt x="71010" y="59690"/>
                </a:lnTo>
                <a:lnTo>
                  <a:pt x="71562" y="57150"/>
                </a:lnTo>
                <a:lnTo>
                  <a:pt x="72148" y="55880"/>
                </a:lnTo>
                <a:close/>
              </a:path>
              <a:path w="120015" h="187959">
                <a:moveTo>
                  <a:pt x="41720" y="53340"/>
                </a:moveTo>
                <a:lnTo>
                  <a:pt x="20365" y="53339"/>
                </a:lnTo>
                <a:lnTo>
                  <a:pt x="20917" y="54609"/>
                </a:lnTo>
                <a:lnTo>
                  <a:pt x="21435" y="54609"/>
                </a:lnTo>
                <a:lnTo>
                  <a:pt x="22493" y="55879"/>
                </a:lnTo>
                <a:lnTo>
                  <a:pt x="22999" y="57149"/>
                </a:lnTo>
                <a:lnTo>
                  <a:pt x="23988" y="58419"/>
                </a:lnTo>
                <a:lnTo>
                  <a:pt x="41755" y="58420"/>
                </a:lnTo>
                <a:lnTo>
                  <a:pt x="41674" y="57150"/>
                </a:lnTo>
                <a:lnTo>
                  <a:pt x="41720" y="53340"/>
                </a:lnTo>
                <a:close/>
              </a:path>
              <a:path w="120015" h="187959">
                <a:moveTo>
                  <a:pt x="115985" y="53340"/>
                </a:moveTo>
                <a:lnTo>
                  <a:pt x="103876" y="53340"/>
                </a:lnTo>
                <a:lnTo>
                  <a:pt x="103243" y="54610"/>
                </a:lnTo>
                <a:lnTo>
                  <a:pt x="102691" y="55880"/>
                </a:lnTo>
                <a:lnTo>
                  <a:pt x="101633" y="57150"/>
                </a:lnTo>
                <a:lnTo>
                  <a:pt x="101438" y="58420"/>
                </a:lnTo>
                <a:lnTo>
                  <a:pt x="116491" y="58420"/>
                </a:lnTo>
                <a:lnTo>
                  <a:pt x="116457" y="55880"/>
                </a:lnTo>
                <a:lnTo>
                  <a:pt x="116342" y="54610"/>
                </a:lnTo>
                <a:lnTo>
                  <a:pt x="116181" y="54610"/>
                </a:lnTo>
                <a:lnTo>
                  <a:pt x="115985" y="53340"/>
                </a:lnTo>
                <a:close/>
              </a:path>
              <a:path w="120015" h="187959">
                <a:moveTo>
                  <a:pt x="54853" y="53340"/>
                </a:moveTo>
                <a:lnTo>
                  <a:pt x="53829" y="53340"/>
                </a:lnTo>
                <a:lnTo>
                  <a:pt x="53553" y="54610"/>
                </a:lnTo>
                <a:lnTo>
                  <a:pt x="52921" y="54610"/>
                </a:lnTo>
                <a:lnTo>
                  <a:pt x="52093" y="55880"/>
                </a:lnTo>
                <a:lnTo>
                  <a:pt x="50920" y="57150"/>
                </a:lnTo>
                <a:lnTo>
                  <a:pt x="55129" y="57150"/>
                </a:lnTo>
                <a:lnTo>
                  <a:pt x="55715" y="55880"/>
                </a:lnTo>
                <a:lnTo>
                  <a:pt x="54853" y="53340"/>
                </a:lnTo>
                <a:close/>
              </a:path>
              <a:path w="120015" h="187959">
                <a:moveTo>
                  <a:pt x="81785" y="55880"/>
                </a:moveTo>
                <a:lnTo>
                  <a:pt x="81348" y="55880"/>
                </a:lnTo>
                <a:lnTo>
                  <a:pt x="81509" y="57150"/>
                </a:lnTo>
                <a:lnTo>
                  <a:pt x="81659" y="57150"/>
                </a:lnTo>
                <a:lnTo>
                  <a:pt x="81785" y="55880"/>
                </a:lnTo>
                <a:close/>
              </a:path>
              <a:path w="120015" h="187959">
                <a:moveTo>
                  <a:pt x="98609" y="55880"/>
                </a:moveTo>
                <a:lnTo>
                  <a:pt x="98092" y="55880"/>
                </a:lnTo>
                <a:lnTo>
                  <a:pt x="97666" y="57150"/>
                </a:lnTo>
                <a:lnTo>
                  <a:pt x="98920" y="57150"/>
                </a:lnTo>
                <a:lnTo>
                  <a:pt x="98609" y="55880"/>
                </a:lnTo>
                <a:close/>
              </a:path>
              <a:path w="120015" h="187959">
                <a:moveTo>
                  <a:pt x="73091" y="54610"/>
                </a:moveTo>
                <a:lnTo>
                  <a:pt x="72378" y="54610"/>
                </a:lnTo>
                <a:lnTo>
                  <a:pt x="71711" y="55880"/>
                </a:lnTo>
                <a:lnTo>
                  <a:pt x="72781" y="55880"/>
                </a:lnTo>
                <a:lnTo>
                  <a:pt x="73091" y="54610"/>
                </a:lnTo>
                <a:close/>
              </a:path>
              <a:path w="120015" h="187959">
                <a:moveTo>
                  <a:pt x="82326" y="54610"/>
                </a:moveTo>
                <a:lnTo>
                  <a:pt x="80290" y="54610"/>
                </a:lnTo>
                <a:lnTo>
                  <a:pt x="80681" y="55880"/>
                </a:lnTo>
                <a:lnTo>
                  <a:pt x="82096" y="55880"/>
                </a:lnTo>
                <a:lnTo>
                  <a:pt x="82326" y="54610"/>
                </a:lnTo>
                <a:close/>
              </a:path>
              <a:path w="120015" h="187959">
                <a:moveTo>
                  <a:pt x="82326" y="46990"/>
                </a:moveTo>
                <a:lnTo>
                  <a:pt x="80405" y="46990"/>
                </a:lnTo>
                <a:lnTo>
                  <a:pt x="79968" y="49530"/>
                </a:lnTo>
                <a:lnTo>
                  <a:pt x="79773" y="50800"/>
                </a:lnTo>
                <a:lnTo>
                  <a:pt x="79692" y="54610"/>
                </a:lnTo>
                <a:lnTo>
                  <a:pt x="82372" y="54610"/>
                </a:lnTo>
                <a:lnTo>
                  <a:pt x="82211" y="53340"/>
                </a:lnTo>
                <a:lnTo>
                  <a:pt x="82326" y="46990"/>
                </a:lnTo>
                <a:close/>
              </a:path>
              <a:path w="120015" h="187959">
                <a:moveTo>
                  <a:pt x="42031" y="48260"/>
                </a:moveTo>
                <a:lnTo>
                  <a:pt x="11879" y="48259"/>
                </a:lnTo>
                <a:lnTo>
                  <a:pt x="12304" y="49529"/>
                </a:lnTo>
                <a:lnTo>
                  <a:pt x="12776" y="49529"/>
                </a:lnTo>
                <a:lnTo>
                  <a:pt x="13213" y="50799"/>
                </a:lnTo>
                <a:lnTo>
                  <a:pt x="13730" y="50799"/>
                </a:lnTo>
                <a:lnTo>
                  <a:pt x="14673" y="52069"/>
                </a:lnTo>
                <a:lnTo>
                  <a:pt x="15179" y="52069"/>
                </a:lnTo>
                <a:lnTo>
                  <a:pt x="16628" y="53339"/>
                </a:lnTo>
                <a:lnTo>
                  <a:pt x="41870" y="53340"/>
                </a:lnTo>
                <a:lnTo>
                  <a:pt x="42065" y="50800"/>
                </a:lnTo>
                <a:lnTo>
                  <a:pt x="42031" y="48260"/>
                </a:lnTo>
                <a:close/>
              </a:path>
              <a:path w="120015" h="187959">
                <a:moveTo>
                  <a:pt x="113547" y="50800"/>
                </a:moveTo>
                <a:lnTo>
                  <a:pt x="106199" y="50800"/>
                </a:lnTo>
                <a:lnTo>
                  <a:pt x="105762" y="52070"/>
                </a:lnTo>
                <a:lnTo>
                  <a:pt x="104577" y="53340"/>
                </a:lnTo>
                <a:lnTo>
                  <a:pt x="115514" y="53340"/>
                </a:lnTo>
                <a:lnTo>
                  <a:pt x="115238" y="52070"/>
                </a:lnTo>
                <a:lnTo>
                  <a:pt x="114375" y="52070"/>
                </a:lnTo>
                <a:lnTo>
                  <a:pt x="113547" y="50800"/>
                </a:lnTo>
                <a:close/>
              </a:path>
              <a:path w="120015" h="187959">
                <a:moveTo>
                  <a:pt x="112087" y="49530"/>
                </a:moveTo>
                <a:lnTo>
                  <a:pt x="108671" y="49530"/>
                </a:lnTo>
                <a:lnTo>
                  <a:pt x="108119" y="50800"/>
                </a:lnTo>
                <a:lnTo>
                  <a:pt x="112800" y="50800"/>
                </a:lnTo>
                <a:lnTo>
                  <a:pt x="112087" y="49530"/>
                </a:lnTo>
                <a:close/>
              </a:path>
              <a:path w="120015" h="187959">
                <a:moveTo>
                  <a:pt x="36568" y="10160"/>
                </a:moveTo>
                <a:lnTo>
                  <a:pt x="3622" y="10159"/>
                </a:lnTo>
                <a:lnTo>
                  <a:pt x="2483" y="11429"/>
                </a:lnTo>
                <a:lnTo>
                  <a:pt x="0" y="11429"/>
                </a:lnTo>
                <a:lnTo>
                  <a:pt x="0" y="34289"/>
                </a:lnTo>
                <a:lnTo>
                  <a:pt x="402" y="35559"/>
                </a:lnTo>
                <a:lnTo>
                  <a:pt x="747" y="35559"/>
                </a:lnTo>
                <a:lnTo>
                  <a:pt x="1540" y="36829"/>
                </a:lnTo>
                <a:lnTo>
                  <a:pt x="2357" y="36829"/>
                </a:lnTo>
                <a:lnTo>
                  <a:pt x="3150" y="38099"/>
                </a:lnTo>
                <a:lnTo>
                  <a:pt x="4760" y="38099"/>
                </a:lnTo>
                <a:lnTo>
                  <a:pt x="5508" y="39369"/>
                </a:lnTo>
                <a:lnTo>
                  <a:pt x="9556" y="39369"/>
                </a:lnTo>
                <a:lnTo>
                  <a:pt x="9636" y="40639"/>
                </a:lnTo>
                <a:lnTo>
                  <a:pt x="11131" y="46989"/>
                </a:lnTo>
                <a:lnTo>
                  <a:pt x="11488" y="48259"/>
                </a:lnTo>
                <a:lnTo>
                  <a:pt x="41950" y="48260"/>
                </a:lnTo>
                <a:lnTo>
                  <a:pt x="41835" y="46990"/>
                </a:lnTo>
                <a:lnTo>
                  <a:pt x="41444" y="45720"/>
                </a:lnTo>
                <a:lnTo>
                  <a:pt x="40455" y="45720"/>
                </a:lnTo>
                <a:lnTo>
                  <a:pt x="40260" y="44450"/>
                </a:lnTo>
                <a:lnTo>
                  <a:pt x="39949" y="44450"/>
                </a:lnTo>
                <a:lnTo>
                  <a:pt x="39708" y="43180"/>
                </a:lnTo>
                <a:lnTo>
                  <a:pt x="39790" y="39882"/>
                </a:lnTo>
                <a:lnTo>
                  <a:pt x="39984" y="38100"/>
                </a:lnTo>
                <a:lnTo>
                  <a:pt x="41329" y="35560"/>
                </a:lnTo>
                <a:lnTo>
                  <a:pt x="42341" y="33020"/>
                </a:lnTo>
                <a:lnTo>
                  <a:pt x="42813" y="31750"/>
                </a:lnTo>
                <a:lnTo>
                  <a:pt x="43020" y="31750"/>
                </a:lnTo>
                <a:lnTo>
                  <a:pt x="43169" y="30480"/>
                </a:lnTo>
                <a:lnTo>
                  <a:pt x="43215" y="27940"/>
                </a:lnTo>
                <a:lnTo>
                  <a:pt x="43020" y="26670"/>
                </a:lnTo>
                <a:lnTo>
                  <a:pt x="42778" y="26670"/>
                </a:lnTo>
                <a:lnTo>
                  <a:pt x="42422" y="25400"/>
                </a:lnTo>
                <a:lnTo>
                  <a:pt x="41479" y="25400"/>
                </a:lnTo>
                <a:lnTo>
                  <a:pt x="40858" y="24130"/>
                </a:lnTo>
                <a:lnTo>
                  <a:pt x="36016" y="24130"/>
                </a:lnTo>
                <a:lnTo>
                  <a:pt x="36407" y="21590"/>
                </a:lnTo>
                <a:lnTo>
                  <a:pt x="36683" y="20320"/>
                </a:lnTo>
                <a:lnTo>
                  <a:pt x="37074" y="16510"/>
                </a:lnTo>
                <a:lnTo>
                  <a:pt x="37120" y="13970"/>
                </a:lnTo>
                <a:lnTo>
                  <a:pt x="36959" y="12700"/>
                </a:lnTo>
                <a:lnTo>
                  <a:pt x="36568" y="10160"/>
                </a:lnTo>
                <a:close/>
              </a:path>
              <a:path w="120015" h="187959">
                <a:moveTo>
                  <a:pt x="45942" y="39882"/>
                </a:moveTo>
                <a:lnTo>
                  <a:pt x="46079" y="40640"/>
                </a:lnTo>
                <a:lnTo>
                  <a:pt x="46274" y="41910"/>
                </a:lnTo>
                <a:lnTo>
                  <a:pt x="46395" y="43180"/>
                </a:lnTo>
                <a:lnTo>
                  <a:pt x="46470" y="46990"/>
                </a:lnTo>
                <a:lnTo>
                  <a:pt x="51863" y="46990"/>
                </a:lnTo>
                <a:lnTo>
                  <a:pt x="51311" y="45720"/>
                </a:lnTo>
                <a:lnTo>
                  <a:pt x="50598" y="44450"/>
                </a:lnTo>
                <a:lnTo>
                  <a:pt x="49701" y="43180"/>
                </a:lnTo>
                <a:lnTo>
                  <a:pt x="47884" y="41910"/>
                </a:lnTo>
                <a:lnTo>
                  <a:pt x="46435" y="40640"/>
                </a:lnTo>
                <a:lnTo>
                  <a:pt x="45942" y="39882"/>
                </a:lnTo>
                <a:close/>
              </a:path>
              <a:path w="120015" h="187959">
                <a:moveTo>
                  <a:pt x="82682" y="45720"/>
                </a:moveTo>
                <a:lnTo>
                  <a:pt x="80831" y="45720"/>
                </a:lnTo>
                <a:lnTo>
                  <a:pt x="80601" y="46990"/>
                </a:lnTo>
                <a:lnTo>
                  <a:pt x="82487" y="46990"/>
                </a:lnTo>
                <a:lnTo>
                  <a:pt x="82682" y="45720"/>
                </a:lnTo>
                <a:close/>
              </a:path>
              <a:path w="120015" h="187959">
                <a:moveTo>
                  <a:pt x="83866" y="43180"/>
                </a:moveTo>
                <a:lnTo>
                  <a:pt x="82487" y="43180"/>
                </a:lnTo>
                <a:lnTo>
                  <a:pt x="82096" y="44450"/>
                </a:lnTo>
                <a:lnTo>
                  <a:pt x="81383" y="45720"/>
                </a:lnTo>
                <a:lnTo>
                  <a:pt x="82958" y="45720"/>
                </a:lnTo>
                <a:lnTo>
                  <a:pt x="83234" y="44450"/>
                </a:lnTo>
                <a:lnTo>
                  <a:pt x="83544" y="44450"/>
                </a:lnTo>
                <a:lnTo>
                  <a:pt x="83866" y="43180"/>
                </a:lnTo>
                <a:close/>
              </a:path>
              <a:path w="120015" h="187959">
                <a:moveTo>
                  <a:pt x="84959" y="41910"/>
                </a:moveTo>
                <a:lnTo>
                  <a:pt x="83947" y="41910"/>
                </a:lnTo>
                <a:lnTo>
                  <a:pt x="83429" y="43180"/>
                </a:lnTo>
                <a:lnTo>
                  <a:pt x="84223" y="43180"/>
                </a:lnTo>
                <a:lnTo>
                  <a:pt x="84959" y="41910"/>
                </a:lnTo>
                <a:close/>
              </a:path>
              <a:path w="120015" h="187959">
                <a:moveTo>
                  <a:pt x="92468" y="40640"/>
                </a:moveTo>
                <a:lnTo>
                  <a:pt x="85833" y="40640"/>
                </a:lnTo>
                <a:lnTo>
                  <a:pt x="85166" y="41910"/>
                </a:lnTo>
                <a:lnTo>
                  <a:pt x="92905" y="41910"/>
                </a:lnTo>
                <a:lnTo>
                  <a:pt x="92468" y="40640"/>
                </a:lnTo>
                <a:close/>
              </a:path>
              <a:path w="120015" h="187959">
                <a:moveTo>
                  <a:pt x="45849" y="39370"/>
                </a:moveTo>
                <a:lnTo>
                  <a:pt x="45607" y="39370"/>
                </a:lnTo>
                <a:lnTo>
                  <a:pt x="45942" y="39882"/>
                </a:lnTo>
                <a:lnTo>
                  <a:pt x="45849" y="39370"/>
                </a:lnTo>
                <a:close/>
              </a:path>
              <a:path w="120015" h="187959">
                <a:moveTo>
                  <a:pt x="25046" y="3810"/>
                </a:moveTo>
                <a:lnTo>
                  <a:pt x="12661" y="3809"/>
                </a:lnTo>
                <a:lnTo>
                  <a:pt x="12350" y="5079"/>
                </a:lnTo>
                <a:lnTo>
                  <a:pt x="11798" y="6349"/>
                </a:lnTo>
                <a:lnTo>
                  <a:pt x="11327" y="8889"/>
                </a:lnTo>
                <a:lnTo>
                  <a:pt x="11131" y="10159"/>
                </a:lnTo>
                <a:lnTo>
                  <a:pt x="26150" y="10160"/>
                </a:lnTo>
                <a:lnTo>
                  <a:pt x="26035" y="7620"/>
                </a:lnTo>
                <a:lnTo>
                  <a:pt x="25713" y="6350"/>
                </a:lnTo>
                <a:lnTo>
                  <a:pt x="25517" y="5080"/>
                </a:lnTo>
                <a:lnTo>
                  <a:pt x="25046" y="3810"/>
                </a:lnTo>
                <a:close/>
              </a:path>
              <a:path w="120015" h="187959">
                <a:moveTo>
                  <a:pt x="35936" y="8890"/>
                </a:moveTo>
                <a:lnTo>
                  <a:pt x="27564" y="8890"/>
                </a:lnTo>
                <a:lnTo>
                  <a:pt x="26150" y="10160"/>
                </a:lnTo>
                <a:lnTo>
                  <a:pt x="36292" y="10160"/>
                </a:lnTo>
                <a:lnTo>
                  <a:pt x="35936" y="8890"/>
                </a:lnTo>
                <a:close/>
              </a:path>
              <a:path w="120015" h="187959">
                <a:moveTo>
                  <a:pt x="34441" y="7620"/>
                </a:moveTo>
                <a:lnTo>
                  <a:pt x="30083" y="7620"/>
                </a:lnTo>
                <a:lnTo>
                  <a:pt x="28898" y="8890"/>
                </a:lnTo>
                <a:lnTo>
                  <a:pt x="34993" y="8890"/>
                </a:lnTo>
                <a:lnTo>
                  <a:pt x="34441" y="7620"/>
                </a:lnTo>
                <a:close/>
              </a:path>
              <a:path w="120015" h="187959">
                <a:moveTo>
                  <a:pt x="23401" y="1270"/>
                </a:moveTo>
                <a:lnTo>
                  <a:pt x="14512" y="1269"/>
                </a:lnTo>
                <a:lnTo>
                  <a:pt x="13730" y="2539"/>
                </a:lnTo>
                <a:lnTo>
                  <a:pt x="13017" y="3809"/>
                </a:lnTo>
                <a:lnTo>
                  <a:pt x="24689" y="3810"/>
                </a:lnTo>
                <a:lnTo>
                  <a:pt x="24344" y="2540"/>
                </a:lnTo>
                <a:lnTo>
                  <a:pt x="23666" y="2540"/>
                </a:lnTo>
                <a:lnTo>
                  <a:pt x="23401" y="1270"/>
                </a:lnTo>
                <a:close/>
              </a:path>
              <a:path w="120015" h="187959">
                <a:moveTo>
                  <a:pt x="21941" y="0"/>
                </a:moveTo>
                <a:lnTo>
                  <a:pt x="15766" y="0"/>
                </a:lnTo>
                <a:lnTo>
                  <a:pt x="15340" y="1269"/>
                </a:lnTo>
                <a:lnTo>
                  <a:pt x="22688" y="1270"/>
                </a:lnTo>
                <a:lnTo>
                  <a:pt x="2194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80669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40" h="42545">
                <a:moveTo>
                  <a:pt x="21699" y="12219"/>
                </a:moveTo>
                <a:lnTo>
                  <a:pt x="12695" y="27016"/>
                </a:lnTo>
                <a:lnTo>
                  <a:pt x="12304" y="27176"/>
                </a:lnTo>
                <a:lnTo>
                  <a:pt x="0" y="41939"/>
                </a:lnTo>
                <a:lnTo>
                  <a:pt x="471" y="41698"/>
                </a:lnTo>
                <a:lnTo>
                  <a:pt x="1931" y="41034"/>
                </a:lnTo>
                <a:lnTo>
                  <a:pt x="19583" y="37518"/>
                </a:lnTo>
                <a:lnTo>
                  <a:pt x="30365" y="37518"/>
                </a:lnTo>
                <a:lnTo>
                  <a:pt x="31060" y="37243"/>
                </a:lnTo>
                <a:lnTo>
                  <a:pt x="33921" y="33326"/>
                </a:lnTo>
                <a:lnTo>
                  <a:pt x="12385" y="33326"/>
                </a:lnTo>
                <a:lnTo>
                  <a:pt x="12971" y="32857"/>
                </a:lnTo>
                <a:lnTo>
                  <a:pt x="21343" y="24634"/>
                </a:lnTo>
                <a:lnTo>
                  <a:pt x="22136" y="23729"/>
                </a:lnTo>
                <a:lnTo>
                  <a:pt x="29013" y="13468"/>
                </a:lnTo>
                <a:lnTo>
                  <a:pt x="25402" y="13468"/>
                </a:lnTo>
                <a:lnTo>
                  <a:pt x="25126" y="13433"/>
                </a:lnTo>
                <a:lnTo>
                  <a:pt x="24770" y="13273"/>
                </a:lnTo>
                <a:lnTo>
                  <a:pt x="23942" y="12655"/>
                </a:lnTo>
                <a:lnTo>
                  <a:pt x="23436" y="12494"/>
                </a:lnTo>
                <a:lnTo>
                  <a:pt x="22136" y="12254"/>
                </a:lnTo>
                <a:lnTo>
                  <a:pt x="21699" y="12219"/>
                </a:lnTo>
                <a:close/>
              </a:path>
              <a:path w="53340" h="42545">
                <a:moveTo>
                  <a:pt x="30365" y="37518"/>
                </a:moveTo>
                <a:lnTo>
                  <a:pt x="20917" y="37518"/>
                </a:lnTo>
                <a:lnTo>
                  <a:pt x="22251" y="37552"/>
                </a:lnTo>
                <a:lnTo>
                  <a:pt x="23666" y="37633"/>
                </a:lnTo>
                <a:lnTo>
                  <a:pt x="25080" y="37747"/>
                </a:lnTo>
                <a:lnTo>
                  <a:pt x="26541" y="37942"/>
                </a:lnTo>
                <a:lnTo>
                  <a:pt x="28036" y="37942"/>
                </a:lnTo>
                <a:lnTo>
                  <a:pt x="28703" y="37907"/>
                </a:lnTo>
                <a:lnTo>
                  <a:pt x="29996" y="37633"/>
                </a:lnTo>
                <a:lnTo>
                  <a:pt x="30365" y="37518"/>
                </a:lnTo>
                <a:close/>
              </a:path>
              <a:path w="53340" h="42545">
                <a:moveTo>
                  <a:pt x="50759" y="0"/>
                </a:moveTo>
                <a:lnTo>
                  <a:pt x="49600" y="1809"/>
                </a:lnTo>
                <a:lnTo>
                  <a:pt x="47504" y="4661"/>
                </a:lnTo>
                <a:lnTo>
                  <a:pt x="46168" y="6310"/>
                </a:lnTo>
                <a:lnTo>
                  <a:pt x="45260" y="7329"/>
                </a:lnTo>
                <a:lnTo>
                  <a:pt x="44469" y="8268"/>
                </a:lnTo>
                <a:lnTo>
                  <a:pt x="12385" y="33326"/>
                </a:lnTo>
                <a:lnTo>
                  <a:pt x="33921" y="33326"/>
                </a:lnTo>
                <a:lnTo>
                  <a:pt x="33804" y="30509"/>
                </a:lnTo>
                <a:lnTo>
                  <a:pt x="33693" y="29914"/>
                </a:lnTo>
                <a:lnTo>
                  <a:pt x="33452" y="29020"/>
                </a:lnTo>
                <a:lnTo>
                  <a:pt x="39359" y="29020"/>
                </a:lnTo>
                <a:lnTo>
                  <a:pt x="47804" y="23065"/>
                </a:lnTo>
                <a:lnTo>
                  <a:pt x="47930" y="22595"/>
                </a:lnTo>
                <a:lnTo>
                  <a:pt x="46221" y="15037"/>
                </a:lnTo>
                <a:lnTo>
                  <a:pt x="46276" y="14808"/>
                </a:lnTo>
                <a:lnTo>
                  <a:pt x="53029" y="5016"/>
                </a:lnTo>
                <a:lnTo>
                  <a:pt x="52921" y="2347"/>
                </a:lnTo>
                <a:lnTo>
                  <a:pt x="52679" y="1809"/>
                </a:lnTo>
                <a:lnTo>
                  <a:pt x="52369" y="1339"/>
                </a:lnTo>
                <a:lnTo>
                  <a:pt x="51932" y="824"/>
                </a:lnTo>
                <a:lnTo>
                  <a:pt x="51391" y="400"/>
                </a:lnTo>
                <a:lnTo>
                  <a:pt x="50759" y="0"/>
                </a:lnTo>
                <a:close/>
              </a:path>
              <a:path w="53340" h="42545">
                <a:moveTo>
                  <a:pt x="39359" y="29020"/>
                </a:moveTo>
                <a:lnTo>
                  <a:pt x="33452" y="29020"/>
                </a:lnTo>
                <a:lnTo>
                  <a:pt x="34912" y="29215"/>
                </a:lnTo>
                <a:lnTo>
                  <a:pt x="35545" y="29215"/>
                </a:lnTo>
                <a:lnTo>
                  <a:pt x="36246" y="29249"/>
                </a:lnTo>
                <a:lnTo>
                  <a:pt x="37040" y="29249"/>
                </a:lnTo>
                <a:lnTo>
                  <a:pt x="39359" y="29020"/>
                </a:lnTo>
                <a:close/>
              </a:path>
              <a:path w="53340" h="42545">
                <a:moveTo>
                  <a:pt x="37071" y="8612"/>
                </a:moveTo>
                <a:lnTo>
                  <a:pt x="31141" y="8612"/>
                </a:lnTo>
                <a:lnTo>
                  <a:pt x="31417" y="9162"/>
                </a:lnTo>
                <a:lnTo>
                  <a:pt x="31693" y="9872"/>
                </a:lnTo>
                <a:lnTo>
                  <a:pt x="32108" y="11280"/>
                </a:lnTo>
                <a:lnTo>
                  <a:pt x="32350" y="12334"/>
                </a:lnTo>
                <a:lnTo>
                  <a:pt x="32470" y="13193"/>
                </a:lnTo>
                <a:lnTo>
                  <a:pt x="32590" y="16365"/>
                </a:lnTo>
                <a:lnTo>
                  <a:pt x="37071" y="8612"/>
                </a:lnTo>
                <a:close/>
              </a:path>
              <a:path w="53340" h="42545">
                <a:moveTo>
                  <a:pt x="34360" y="2393"/>
                </a:moveTo>
                <a:lnTo>
                  <a:pt x="26194" y="12609"/>
                </a:lnTo>
                <a:lnTo>
                  <a:pt x="26069" y="13078"/>
                </a:lnTo>
                <a:lnTo>
                  <a:pt x="25793" y="13399"/>
                </a:lnTo>
                <a:lnTo>
                  <a:pt x="25632" y="13468"/>
                </a:lnTo>
                <a:lnTo>
                  <a:pt x="29013" y="13468"/>
                </a:lnTo>
                <a:lnTo>
                  <a:pt x="30071" y="11280"/>
                </a:lnTo>
                <a:lnTo>
                  <a:pt x="31141" y="8612"/>
                </a:lnTo>
                <a:lnTo>
                  <a:pt x="37071" y="8612"/>
                </a:lnTo>
                <a:lnTo>
                  <a:pt x="38063" y="6894"/>
                </a:lnTo>
                <a:lnTo>
                  <a:pt x="38454" y="6310"/>
                </a:lnTo>
                <a:lnTo>
                  <a:pt x="38567" y="5920"/>
                </a:lnTo>
                <a:lnTo>
                  <a:pt x="35154" y="2508"/>
                </a:lnTo>
                <a:lnTo>
                  <a:pt x="34360" y="239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0163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9832" y="0"/>
                </a:moveTo>
                <a:lnTo>
                  <a:pt x="0" y="10376"/>
                </a:lnTo>
                <a:lnTo>
                  <a:pt x="517" y="10501"/>
                </a:lnTo>
                <a:lnTo>
                  <a:pt x="1770" y="10731"/>
                </a:lnTo>
                <a:lnTo>
                  <a:pt x="2598" y="10811"/>
                </a:lnTo>
                <a:lnTo>
                  <a:pt x="4013" y="10811"/>
                </a:lnTo>
                <a:lnTo>
                  <a:pt x="5002" y="10650"/>
                </a:lnTo>
                <a:lnTo>
                  <a:pt x="9832" y="4546"/>
                </a:lnTo>
                <a:lnTo>
                  <a:pt x="983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12281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3477" y="0"/>
                </a:moveTo>
                <a:lnTo>
                  <a:pt x="6520" y="3012"/>
                </a:lnTo>
                <a:lnTo>
                  <a:pt x="2633" y="4615"/>
                </a:lnTo>
                <a:lnTo>
                  <a:pt x="0" y="5749"/>
                </a:lnTo>
                <a:lnTo>
                  <a:pt x="4749" y="8807"/>
                </a:lnTo>
                <a:lnTo>
                  <a:pt x="5347" y="8772"/>
                </a:lnTo>
                <a:lnTo>
                  <a:pt x="10648" y="5634"/>
                </a:lnTo>
                <a:lnTo>
                  <a:pt x="11085" y="5210"/>
                </a:lnTo>
                <a:lnTo>
                  <a:pt x="11867" y="4260"/>
                </a:lnTo>
                <a:lnTo>
                  <a:pt x="12580" y="3447"/>
                </a:lnTo>
                <a:lnTo>
                  <a:pt x="13880" y="1523"/>
                </a:lnTo>
                <a:lnTo>
                  <a:pt x="1347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91559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713" y="0"/>
                </a:moveTo>
                <a:lnTo>
                  <a:pt x="0" y="5634"/>
                </a:lnTo>
                <a:lnTo>
                  <a:pt x="114" y="6298"/>
                </a:lnTo>
                <a:lnTo>
                  <a:pt x="275" y="6963"/>
                </a:lnTo>
                <a:lnTo>
                  <a:pt x="712" y="8337"/>
                </a:lnTo>
                <a:lnTo>
                  <a:pt x="862" y="8612"/>
                </a:lnTo>
                <a:lnTo>
                  <a:pt x="1655" y="7707"/>
                </a:lnTo>
                <a:lnTo>
                  <a:pt x="2518" y="6848"/>
                </a:lnTo>
                <a:lnTo>
                  <a:pt x="3380" y="6069"/>
                </a:lnTo>
                <a:lnTo>
                  <a:pt x="5462" y="4386"/>
                </a:lnTo>
                <a:lnTo>
                  <a:pt x="5979" y="4031"/>
                </a:lnTo>
                <a:lnTo>
                  <a:pt x="5991" y="2702"/>
                </a:lnTo>
                <a:lnTo>
                  <a:pt x="3219" y="80"/>
                </a:lnTo>
                <a:lnTo>
                  <a:pt x="271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97002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3319" y="34"/>
                </a:moveTo>
                <a:lnTo>
                  <a:pt x="0" y="3012"/>
                </a:lnTo>
                <a:lnTo>
                  <a:pt x="99" y="3515"/>
                </a:lnTo>
                <a:lnTo>
                  <a:pt x="812" y="3870"/>
                </a:lnTo>
                <a:lnTo>
                  <a:pt x="1514" y="4100"/>
                </a:lnTo>
                <a:lnTo>
                  <a:pt x="1905" y="4180"/>
                </a:lnTo>
                <a:lnTo>
                  <a:pt x="2307" y="4180"/>
                </a:lnTo>
                <a:lnTo>
                  <a:pt x="2652" y="4100"/>
                </a:lnTo>
                <a:lnTo>
                  <a:pt x="3561" y="3012"/>
                </a:lnTo>
                <a:lnTo>
                  <a:pt x="3480" y="584"/>
                </a:lnTo>
                <a:lnTo>
                  <a:pt x="3319" y="34"/>
                </a:lnTo>
                <a:close/>
              </a:path>
              <a:path w="3809" h="4445">
                <a:moveTo>
                  <a:pt x="2457" y="0"/>
                </a:moveTo>
                <a:lnTo>
                  <a:pt x="2100" y="34"/>
                </a:lnTo>
                <a:lnTo>
                  <a:pt x="2618" y="34"/>
                </a:lnTo>
                <a:lnTo>
                  <a:pt x="24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2238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7670" y="0"/>
                </a:moveTo>
                <a:lnTo>
                  <a:pt x="0" y="8887"/>
                </a:lnTo>
                <a:lnTo>
                  <a:pt x="781" y="8257"/>
                </a:lnTo>
                <a:lnTo>
                  <a:pt x="2046" y="7512"/>
                </a:lnTo>
                <a:lnTo>
                  <a:pt x="3346" y="6928"/>
                </a:lnTo>
                <a:lnTo>
                  <a:pt x="5071" y="6264"/>
                </a:lnTo>
                <a:lnTo>
                  <a:pt x="6094" y="5909"/>
                </a:lnTo>
                <a:lnTo>
                  <a:pt x="8532" y="5165"/>
                </a:lnTo>
                <a:lnTo>
                  <a:pt x="8417" y="1878"/>
                </a:lnTo>
                <a:lnTo>
                  <a:pt x="8208" y="1019"/>
                </a:lnTo>
                <a:lnTo>
                  <a:pt x="8061" y="664"/>
                </a:lnTo>
                <a:lnTo>
                  <a:pt x="767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2434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8256" y="0"/>
                </a:moveTo>
                <a:lnTo>
                  <a:pt x="0" y="13617"/>
                </a:lnTo>
                <a:lnTo>
                  <a:pt x="1770" y="11933"/>
                </a:lnTo>
                <a:lnTo>
                  <a:pt x="5151" y="8887"/>
                </a:lnTo>
                <a:lnTo>
                  <a:pt x="6646" y="7593"/>
                </a:lnTo>
                <a:lnTo>
                  <a:pt x="7946" y="6539"/>
                </a:lnTo>
                <a:lnTo>
                  <a:pt x="8923" y="5714"/>
                </a:lnTo>
                <a:lnTo>
                  <a:pt x="9832" y="5004"/>
                </a:lnTo>
                <a:lnTo>
                  <a:pt x="9832" y="4306"/>
                </a:lnTo>
                <a:lnTo>
                  <a:pt x="9508" y="2622"/>
                </a:lnTo>
                <a:lnTo>
                  <a:pt x="8383" y="3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93640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18790" y="12953"/>
                </a:moveTo>
                <a:lnTo>
                  <a:pt x="15536" y="14096"/>
                </a:lnTo>
                <a:lnTo>
                  <a:pt x="14984" y="14477"/>
                </a:lnTo>
                <a:lnTo>
                  <a:pt x="14271" y="15239"/>
                </a:lnTo>
                <a:lnTo>
                  <a:pt x="13765" y="15747"/>
                </a:lnTo>
                <a:lnTo>
                  <a:pt x="13132" y="16509"/>
                </a:lnTo>
                <a:lnTo>
                  <a:pt x="0" y="35686"/>
                </a:lnTo>
                <a:lnTo>
                  <a:pt x="1138" y="34543"/>
                </a:lnTo>
                <a:lnTo>
                  <a:pt x="2693" y="32511"/>
                </a:lnTo>
                <a:lnTo>
                  <a:pt x="4956" y="29463"/>
                </a:lnTo>
                <a:lnTo>
                  <a:pt x="9521" y="25780"/>
                </a:lnTo>
                <a:lnTo>
                  <a:pt x="11488" y="24129"/>
                </a:lnTo>
                <a:lnTo>
                  <a:pt x="13765" y="22478"/>
                </a:lnTo>
                <a:lnTo>
                  <a:pt x="16283" y="20573"/>
                </a:lnTo>
                <a:lnTo>
                  <a:pt x="22056" y="16636"/>
                </a:lnTo>
                <a:lnTo>
                  <a:pt x="25287" y="14477"/>
                </a:lnTo>
                <a:lnTo>
                  <a:pt x="26932" y="13461"/>
                </a:lnTo>
                <a:lnTo>
                  <a:pt x="27587" y="13080"/>
                </a:lnTo>
                <a:lnTo>
                  <a:pt x="18870" y="13080"/>
                </a:lnTo>
                <a:lnTo>
                  <a:pt x="18790" y="12953"/>
                </a:lnTo>
                <a:close/>
              </a:path>
              <a:path w="67945" h="36195">
                <a:moveTo>
                  <a:pt x="38259" y="27431"/>
                </a:moveTo>
                <a:lnTo>
                  <a:pt x="14742" y="27431"/>
                </a:lnTo>
                <a:lnTo>
                  <a:pt x="17375" y="27558"/>
                </a:lnTo>
                <a:lnTo>
                  <a:pt x="18364" y="27558"/>
                </a:lnTo>
                <a:lnTo>
                  <a:pt x="20411" y="27812"/>
                </a:lnTo>
                <a:lnTo>
                  <a:pt x="23827" y="28447"/>
                </a:lnTo>
                <a:lnTo>
                  <a:pt x="25046" y="28574"/>
                </a:lnTo>
                <a:lnTo>
                  <a:pt x="27564" y="29209"/>
                </a:lnTo>
                <a:lnTo>
                  <a:pt x="30750" y="30098"/>
                </a:lnTo>
                <a:lnTo>
                  <a:pt x="31888" y="30479"/>
                </a:lnTo>
                <a:lnTo>
                  <a:pt x="32670" y="30606"/>
                </a:lnTo>
                <a:lnTo>
                  <a:pt x="33935" y="30733"/>
                </a:lnTo>
                <a:lnTo>
                  <a:pt x="34797" y="30733"/>
                </a:lnTo>
                <a:lnTo>
                  <a:pt x="35625" y="30606"/>
                </a:lnTo>
                <a:lnTo>
                  <a:pt x="38121" y="28193"/>
                </a:lnTo>
                <a:lnTo>
                  <a:pt x="38259" y="27431"/>
                </a:lnTo>
                <a:close/>
              </a:path>
              <a:path w="67945" h="36195">
                <a:moveTo>
                  <a:pt x="23390" y="23875"/>
                </a:moveTo>
                <a:lnTo>
                  <a:pt x="19503" y="23875"/>
                </a:lnTo>
                <a:lnTo>
                  <a:pt x="17456" y="24129"/>
                </a:lnTo>
                <a:lnTo>
                  <a:pt x="15375" y="24510"/>
                </a:lnTo>
                <a:lnTo>
                  <a:pt x="13293" y="25145"/>
                </a:lnTo>
                <a:lnTo>
                  <a:pt x="12235" y="25399"/>
                </a:lnTo>
                <a:lnTo>
                  <a:pt x="9165" y="26923"/>
                </a:lnTo>
                <a:lnTo>
                  <a:pt x="8176" y="27558"/>
                </a:lnTo>
                <a:lnTo>
                  <a:pt x="7198" y="28320"/>
                </a:lnTo>
                <a:lnTo>
                  <a:pt x="7589" y="28193"/>
                </a:lnTo>
                <a:lnTo>
                  <a:pt x="8728" y="27939"/>
                </a:lnTo>
                <a:lnTo>
                  <a:pt x="9556" y="27812"/>
                </a:lnTo>
                <a:lnTo>
                  <a:pt x="11798" y="27558"/>
                </a:lnTo>
                <a:lnTo>
                  <a:pt x="13178" y="27431"/>
                </a:lnTo>
                <a:lnTo>
                  <a:pt x="38259" y="27431"/>
                </a:lnTo>
                <a:lnTo>
                  <a:pt x="38293" y="26796"/>
                </a:lnTo>
                <a:lnTo>
                  <a:pt x="38130" y="25526"/>
                </a:lnTo>
                <a:lnTo>
                  <a:pt x="31888" y="25526"/>
                </a:lnTo>
                <a:lnTo>
                  <a:pt x="29450" y="24891"/>
                </a:lnTo>
                <a:lnTo>
                  <a:pt x="28231" y="24637"/>
                </a:lnTo>
                <a:lnTo>
                  <a:pt x="26782" y="24383"/>
                </a:lnTo>
                <a:lnTo>
                  <a:pt x="23390" y="23875"/>
                </a:lnTo>
                <a:close/>
              </a:path>
              <a:path w="67945" h="36195">
                <a:moveTo>
                  <a:pt x="67246" y="7112"/>
                </a:moveTo>
                <a:lnTo>
                  <a:pt x="57797" y="7112"/>
                </a:lnTo>
                <a:lnTo>
                  <a:pt x="60120" y="7239"/>
                </a:lnTo>
                <a:lnTo>
                  <a:pt x="61258" y="7493"/>
                </a:lnTo>
                <a:lnTo>
                  <a:pt x="62431" y="7620"/>
                </a:lnTo>
                <a:lnTo>
                  <a:pt x="63616" y="8001"/>
                </a:lnTo>
                <a:lnTo>
                  <a:pt x="64754" y="8255"/>
                </a:lnTo>
                <a:lnTo>
                  <a:pt x="64593" y="8255"/>
                </a:lnTo>
                <a:lnTo>
                  <a:pt x="64087" y="8382"/>
                </a:lnTo>
                <a:lnTo>
                  <a:pt x="60626" y="8890"/>
                </a:lnTo>
                <a:lnTo>
                  <a:pt x="22378" y="19557"/>
                </a:lnTo>
                <a:lnTo>
                  <a:pt x="24218" y="19557"/>
                </a:lnTo>
                <a:lnTo>
                  <a:pt x="25483" y="19938"/>
                </a:lnTo>
                <a:lnTo>
                  <a:pt x="31888" y="25526"/>
                </a:lnTo>
                <a:lnTo>
                  <a:pt x="38130" y="25526"/>
                </a:lnTo>
                <a:lnTo>
                  <a:pt x="37902" y="24383"/>
                </a:lnTo>
                <a:lnTo>
                  <a:pt x="37626" y="23367"/>
                </a:lnTo>
                <a:lnTo>
                  <a:pt x="37329" y="22732"/>
                </a:lnTo>
                <a:lnTo>
                  <a:pt x="37040" y="21843"/>
                </a:lnTo>
                <a:lnTo>
                  <a:pt x="37074" y="20573"/>
                </a:lnTo>
                <a:lnTo>
                  <a:pt x="37316" y="20446"/>
                </a:lnTo>
                <a:lnTo>
                  <a:pt x="37672" y="20319"/>
                </a:lnTo>
                <a:lnTo>
                  <a:pt x="55438" y="20320"/>
                </a:lnTo>
                <a:lnTo>
                  <a:pt x="55746" y="19304"/>
                </a:lnTo>
                <a:lnTo>
                  <a:pt x="56026" y="18161"/>
                </a:lnTo>
                <a:lnTo>
                  <a:pt x="56204" y="16891"/>
                </a:lnTo>
                <a:lnTo>
                  <a:pt x="56382" y="15240"/>
                </a:lnTo>
                <a:lnTo>
                  <a:pt x="57130" y="15113"/>
                </a:lnTo>
                <a:lnTo>
                  <a:pt x="67395" y="9144"/>
                </a:lnTo>
                <a:lnTo>
                  <a:pt x="67272" y="7239"/>
                </a:lnTo>
                <a:close/>
              </a:path>
              <a:path w="67945" h="36195">
                <a:moveTo>
                  <a:pt x="55438" y="20320"/>
                </a:moveTo>
                <a:lnTo>
                  <a:pt x="37902" y="20319"/>
                </a:lnTo>
                <a:lnTo>
                  <a:pt x="38454" y="20446"/>
                </a:lnTo>
                <a:lnTo>
                  <a:pt x="38811" y="20573"/>
                </a:lnTo>
                <a:lnTo>
                  <a:pt x="39627" y="20954"/>
                </a:lnTo>
                <a:lnTo>
                  <a:pt x="41249" y="21843"/>
                </a:lnTo>
                <a:lnTo>
                  <a:pt x="42537" y="22732"/>
                </a:lnTo>
                <a:lnTo>
                  <a:pt x="43963" y="23494"/>
                </a:lnTo>
                <a:lnTo>
                  <a:pt x="50368" y="25146"/>
                </a:lnTo>
                <a:lnTo>
                  <a:pt x="51035" y="25019"/>
                </a:lnTo>
                <a:lnTo>
                  <a:pt x="55303" y="20701"/>
                </a:lnTo>
                <a:lnTo>
                  <a:pt x="55438" y="20320"/>
                </a:lnTo>
                <a:close/>
              </a:path>
              <a:path w="67945" h="36195">
                <a:moveTo>
                  <a:pt x="27288" y="3428"/>
                </a:moveTo>
                <a:lnTo>
                  <a:pt x="25954" y="3428"/>
                </a:lnTo>
                <a:lnTo>
                  <a:pt x="25092" y="3809"/>
                </a:lnTo>
                <a:lnTo>
                  <a:pt x="24735" y="3936"/>
                </a:lnTo>
                <a:lnTo>
                  <a:pt x="18870" y="13080"/>
                </a:lnTo>
                <a:lnTo>
                  <a:pt x="27587" y="13080"/>
                </a:lnTo>
                <a:lnTo>
                  <a:pt x="30428" y="11429"/>
                </a:lnTo>
                <a:lnTo>
                  <a:pt x="32245" y="10540"/>
                </a:lnTo>
                <a:lnTo>
                  <a:pt x="34084" y="9524"/>
                </a:lnTo>
                <a:lnTo>
                  <a:pt x="37822" y="7619"/>
                </a:lnTo>
                <a:lnTo>
                  <a:pt x="38379" y="7365"/>
                </a:lnTo>
                <a:lnTo>
                  <a:pt x="32279" y="7365"/>
                </a:lnTo>
                <a:lnTo>
                  <a:pt x="32084" y="7238"/>
                </a:lnTo>
                <a:lnTo>
                  <a:pt x="31141" y="5968"/>
                </a:lnTo>
                <a:lnTo>
                  <a:pt x="30589" y="5587"/>
                </a:lnTo>
                <a:lnTo>
                  <a:pt x="29887" y="4952"/>
                </a:lnTo>
                <a:lnTo>
                  <a:pt x="29013" y="4444"/>
                </a:lnTo>
                <a:lnTo>
                  <a:pt x="27794" y="3682"/>
                </a:lnTo>
                <a:lnTo>
                  <a:pt x="27288" y="3428"/>
                </a:lnTo>
                <a:close/>
              </a:path>
              <a:path w="67945" h="36195">
                <a:moveTo>
                  <a:pt x="46536" y="4953"/>
                </a:moveTo>
                <a:lnTo>
                  <a:pt x="43721" y="4953"/>
                </a:lnTo>
                <a:lnTo>
                  <a:pt x="43491" y="5080"/>
                </a:lnTo>
                <a:lnTo>
                  <a:pt x="42065" y="5714"/>
                </a:lnTo>
                <a:lnTo>
                  <a:pt x="39236" y="11937"/>
                </a:lnTo>
                <a:lnTo>
                  <a:pt x="39834" y="11556"/>
                </a:lnTo>
                <a:lnTo>
                  <a:pt x="41479" y="10794"/>
                </a:lnTo>
                <a:lnTo>
                  <a:pt x="42663" y="10286"/>
                </a:lnTo>
                <a:lnTo>
                  <a:pt x="44032" y="9651"/>
                </a:lnTo>
                <a:lnTo>
                  <a:pt x="45607" y="9144"/>
                </a:lnTo>
                <a:lnTo>
                  <a:pt x="47344" y="8636"/>
                </a:lnTo>
                <a:lnTo>
                  <a:pt x="50207" y="7874"/>
                </a:lnTo>
                <a:lnTo>
                  <a:pt x="52288" y="7493"/>
                </a:lnTo>
                <a:lnTo>
                  <a:pt x="55554" y="7112"/>
                </a:lnTo>
                <a:lnTo>
                  <a:pt x="67246" y="7112"/>
                </a:lnTo>
                <a:lnTo>
                  <a:pt x="66998" y="6223"/>
                </a:lnTo>
                <a:lnTo>
                  <a:pt x="47298" y="6223"/>
                </a:lnTo>
                <a:lnTo>
                  <a:pt x="47022" y="6096"/>
                </a:lnTo>
                <a:lnTo>
                  <a:pt x="46826" y="5969"/>
                </a:lnTo>
                <a:lnTo>
                  <a:pt x="46596" y="5334"/>
                </a:lnTo>
                <a:lnTo>
                  <a:pt x="46536" y="4953"/>
                </a:lnTo>
                <a:close/>
              </a:path>
              <a:path w="67945" h="36195">
                <a:moveTo>
                  <a:pt x="43054" y="0"/>
                </a:moveTo>
                <a:lnTo>
                  <a:pt x="38454" y="1523"/>
                </a:lnTo>
                <a:lnTo>
                  <a:pt x="37707" y="2031"/>
                </a:lnTo>
                <a:lnTo>
                  <a:pt x="36925" y="2793"/>
                </a:lnTo>
                <a:lnTo>
                  <a:pt x="36097" y="3555"/>
                </a:lnTo>
                <a:lnTo>
                  <a:pt x="35188" y="4571"/>
                </a:lnTo>
                <a:lnTo>
                  <a:pt x="34832" y="5079"/>
                </a:lnTo>
                <a:lnTo>
                  <a:pt x="33935" y="6222"/>
                </a:lnTo>
                <a:lnTo>
                  <a:pt x="33142" y="6984"/>
                </a:lnTo>
                <a:lnTo>
                  <a:pt x="32394" y="7365"/>
                </a:lnTo>
                <a:lnTo>
                  <a:pt x="38379" y="7365"/>
                </a:lnTo>
                <a:lnTo>
                  <a:pt x="41720" y="5841"/>
                </a:lnTo>
                <a:lnTo>
                  <a:pt x="43721" y="4953"/>
                </a:lnTo>
                <a:lnTo>
                  <a:pt x="46536" y="4953"/>
                </a:lnTo>
                <a:lnTo>
                  <a:pt x="46021" y="3302"/>
                </a:lnTo>
                <a:lnTo>
                  <a:pt x="45883" y="2921"/>
                </a:lnTo>
                <a:lnTo>
                  <a:pt x="45527" y="2286"/>
                </a:lnTo>
                <a:lnTo>
                  <a:pt x="45297" y="1778"/>
                </a:lnTo>
                <a:lnTo>
                  <a:pt x="45055" y="1524"/>
                </a:lnTo>
                <a:lnTo>
                  <a:pt x="44825" y="1143"/>
                </a:lnTo>
                <a:lnTo>
                  <a:pt x="44193" y="635"/>
                </a:lnTo>
                <a:lnTo>
                  <a:pt x="43836" y="381"/>
                </a:lnTo>
                <a:lnTo>
                  <a:pt x="43445" y="254"/>
                </a:lnTo>
                <a:lnTo>
                  <a:pt x="43054" y="0"/>
                </a:lnTo>
                <a:close/>
              </a:path>
              <a:path w="67945" h="36195">
                <a:moveTo>
                  <a:pt x="60396" y="762"/>
                </a:moveTo>
                <a:lnTo>
                  <a:pt x="58579" y="762"/>
                </a:lnTo>
                <a:lnTo>
                  <a:pt x="57164" y="1143"/>
                </a:lnTo>
                <a:lnTo>
                  <a:pt x="56417" y="1270"/>
                </a:lnTo>
                <a:lnTo>
                  <a:pt x="55635" y="1524"/>
                </a:lnTo>
                <a:lnTo>
                  <a:pt x="53979" y="2286"/>
                </a:lnTo>
                <a:lnTo>
                  <a:pt x="53082" y="2667"/>
                </a:lnTo>
                <a:lnTo>
                  <a:pt x="52173" y="3302"/>
                </a:lnTo>
                <a:lnTo>
                  <a:pt x="51230" y="3810"/>
                </a:lnTo>
                <a:lnTo>
                  <a:pt x="50253" y="4445"/>
                </a:lnTo>
                <a:lnTo>
                  <a:pt x="49230" y="5334"/>
                </a:lnTo>
                <a:lnTo>
                  <a:pt x="48160" y="6096"/>
                </a:lnTo>
                <a:lnTo>
                  <a:pt x="47930" y="6223"/>
                </a:lnTo>
                <a:lnTo>
                  <a:pt x="66998" y="6223"/>
                </a:lnTo>
                <a:lnTo>
                  <a:pt x="61960" y="1016"/>
                </a:lnTo>
                <a:lnTo>
                  <a:pt x="60396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81450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6336" y="0"/>
                </a:moveTo>
                <a:lnTo>
                  <a:pt x="3541" y="1328"/>
                </a:lnTo>
                <a:lnTo>
                  <a:pt x="2437" y="1992"/>
                </a:lnTo>
                <a:lnTo>
                  <a:pt x="2012" y="2347"/>
                </a:lnTo>
                <a:lnTo>
                  <a:pt x="1494" y="2737"/>
                </a:lnTo>
                <a:lnTo>
                  <a:pt x="1023" y="3172"/>
                </a:lnTo>
                <a:lnTo>
                  <a:pt x="597" y="3641"/>
                </a:lnTo>
                <a:lnTo>
                  <a:pt x="232" y="4191"/>
                </a:lnTo>
                <a:lnTo>
                  <a:pt x="0" y="4615"/>
                </a:lnTo>
                <a:lnTo>
                  <a:pt x="0" y="5634"/>
                </a:lnTo>
                <a:lnTo>
                  <a:pt x="2679" y="7512"/>
                </a:lnTo>
                <a:lnTo>
                  <a:pt x="2989" y="7478"/>
                </a:lnTo>
                <a:lnTo>
                  <a:pt x="8022" y="3641"/>
                </a:lnTo>
                <a:lnTo>
                  <a:pt x="7956" y="1992"/>
                </a:lnTo>
                <a:lnTo>
                  <a:pt x="7625" y="939"/>
                </a:lnTo>
                <a:lnTo>
                  <a:pt x="7440" y="469"/>
                </a:lnTo>
                <a:lnTo>
                  <a:pt x="7164" y="274"/>
                </a:lnTo>
                <a:lnTo>
                  <a:pt x="7003" y="194"/>
                </a:lnTo>
                <a:lnTo>
                  <a:pt x="6566" y="34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80784" y="47069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242" y="0"/>
                </a:moveTo>
                <a:lnTo>
                  <a:pt x="195" y="1339"/>
                </a:lnTo>
                <a:lnTo>
                  <a:pt x="80" y="1649"/>
                </a:lnTo>
                <a:lnTo>
                  <a:pt x="0" y="3493"/>
                </a:lnTo>
                <a:lnTo>
                  <a:pt x="321" y="3218"/>
                </a:lnTo>
                <a:lnTo>
                  <a:pt x="1218" y="2553"/>
                </a:lnTo>
                <a:lnTo>
                  <a:pt x="1885" y="2153"/>
                </a:lnTo>
                <a:lnTo>
                  <a:pt x="2679" y="1729"/>
                </a:lnTo>
                <a:lnTo>
                  <a:pt x="3779" y="1339"/>
                </a:lnTo>
                <a:lnTo>
                  <a:pt x="4760" y="1065"/>
                </a:lnTo>
                <a:lnTo>
                  <a:pt x="4565" y="904"/>
                </a:lnTo>
                <a:lnTo>
                  <a:pt x="3576" y="400"/>
                </a:lnTo>
                <a:lnTo>
                  <a:pt x="3150" y="240"/>
                </a:lnTo>
                <a:lnTo>
                  <a:pt x="224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91053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5" h="28575">
                <a:moveTo>
                  <a:pt x="67119" y="20752"/>
                </a:moveTo>
                <a:lnTo>
                  <a:pt x="32314" y="20752"/>
                </a:lnTo>
                <a:lnTo>
                  <a:pt x="33167" y="22275"/>
                </a:lnTo>
                <a:lnTo>
                  <a:pt x="33671" y="23053"/>
                </a:lnTo>
                <a:lnTo>
                  <a:pt x="42962" y="28184"/>
                </a:lnTo>
                <a:lnTo>
                  <a:pt x="44066" y="28104"/>
                </a:lnTo>
                <a:lnTo>
                  <a:pt x="50126" y="26421"/>
                </a:lnTo>
                <a:lnTo>
                  <a:pt x="50517" y="26226"/>
                </a:lnTo>
                <a:lnTo>
                  <a:pt x="51184" y="25756"/>
                </a:lnTo>
                <a:lnTo>
                  <a:pt x="56469" y="25756"/>
                </a:lnTo>
                <a:lnTo>
                  <a:pt x="57590" y="25562"/>
                </a:lnTo>
                <a:lnTo>
                  <a:pt x="66146" y="21530"/>
                </a:lnTo>
                <a:lnTo>
                  <a:pt x="67119" y="20752"/>
                </a:lnTo>
                <a:close/>
              </a:path>
              <a:path w="69215" h="28575">
                <a:moveTo>
                  <a:pt x="56469" y="25756"/>
                </a:moveTo>
                <a:lnTo>
                  <a:pt x="51184" y="25756"/>
                </a:lnTo>
                <a:lnTo>
                  <a:pt x="52162" y="25882"/>
                </a:lnTo>
                <a:lnTo>
                  <a:pt x="53116" y="25951"/>
                </a:lnTo>
                <a:lnTo>
                  <a:pt x="54059" y="25951"/>
                </a:lnTo>
                <a:lnTo>
                  <a:pt x="55002" y="25917"/>
                </a:lnTo>
                <a:lnTo>
                  <a:pt x="55865" y="25836"/>
                </a:lnTo>
                <a:lnTo>
                  <a:pt x="56469" y="25756"/>
                </a:lnTo>
                <a:close/>
              </a:path>
              <a:path w="69215" h="28575">
                <a:moveTo>
                  <a:pt x="19291" y="8337"/>
                </a:moveTo>
                <a:lnTo>
                  <a:pt x="4990" y="8337"/>
                </a:lnTo>
                <a:lnTo>
                  <a:pt x="5657" y="8371"/>
                </a:lnTo>
                <a:lnTo>
                  <a:pt x="7463" y="8612"/>
                </a:lnTo>
                <a:lnTo>
                  <a:pt x="12534" y="12093"/>
                </a:lnTo>
                <a:lnTo>
                  <a:pt x="12974" y="12609"/>
                </a:lnTo>
                <a:lnTo>
                  <a:pt x="19296" y="14567"/>
                </a:lnTo>
                <a:lnTo>
                  <a:pt x="20871" y="17064"/>
                </a:lnTo>
                <a:lnTo>
                  <a:pt x="28737" y="24897"/>
                </a:lnTo>
                <a:lnTo>
                  <a:pt x="29013" y="24863"/>
                </a:lnTo>
                <a:lnTo>
                  <a:pt x="32199" y="20981"/>
                </a:lnTo>
                <a:lnTo>
                  <a:pt x="32314" y="20752"/>
                </a:lnTo>
                <a:lnTo>
                  <a:pt x="67119" y="20752"/>
                </a:lnTo>
                <a:lnTo>
                  <a:pt x="67737" y="20202"/>
                </a:lnTo>
                <a:lnTo>
                  <a:pt x="58889" y="20202"/>
                </a:lnTo>
                <a:lnTo>
                  <a:pt x="57199" y="20156"/>
                </a:lnTo>
                <a:lnTo>
                  <a:pt x="31290" y="12254"/>
                </a:lnTo>
                <a:lnTo>
                  <a:pt x="29876" y="11624"/>
                </a:lnTo>
                <a:lnTo>
                  <a:pt x="26897" y="10490"/>
                </a:lnTo>
                <a:lnTo>
                  <a:pt x="23938" y="9551"/>
                </a:lnTo>
                <a:lnTo>
                  <a:pt x="21619" y="8887"/>
                </a:lnTo>
                <a:lnTo>
                  <a:pt x="19291" y="8337"/>
                </a:lnTo>
                <a:close/>
              </a:path>
              <a:path w="69215" h="28575">
                <a:moveTo>
                  <a:pt x="68951" y="19022"/>
                </a:moveTo>
                <a:lnTo>
                  <a:pt x="60545" y="20202"/>
                </a:lnTo>
                <a:lnTo>
                  <a:pt x="67737" y="20202"/>
                </a:lnTo>
                <a:lnTo>
                  <a:pt x="68640" y="19343"/>
                </a:lnTo>
                <a:lnTo>
                  <a:pt x="68951" y="19022"/>
                </a:lnTo>
                <a:close/>
              </a:path>
              <a:path w="69215" h="28575">
                <a:moveTo>
                  <a:pt x="57656" y="8222"/>
                </a:moveTo>
                <a:lnTo>
                  <a:pt x="53507" y="8222"/>
                </a:lnTo>
                <a:lnTo>
                  <a:pt x="52413" y="10055"/>
                </a:lnTo>
                <a:lnTo>
                  <a:pt x="51665" y="11074"/>
                </a:lnTo>
                <a:lnTo>
                  <a:pt x="45561" y="16285"/>
                </a:lnTo>
                <a:lnTo>
                  <a:pt x="46861" y="16445"/>
                </a:lnTo>
                <a:lnTo>
                  <a:pt x="48034" y="16560"/>
                </a:lnTo>
                <a:lnTo>
                  <a:pt x="49138" y="16594"/>
                </a:lnTo>
                <a:lnTo>
                  <a:pt x="50161" y="16594"/>
                </a:lnTo>
                <a:lnTo>
                  <a:pt x="51104" y="16560"/>
                </a:lnTo>
                <a:lnTo>
                  <a:pt x="57795" y="12093"/>
                </a:lnTo>
                <a:lnTo>
                  <a:pt x="57686" y="8337"/>
                </a:lnTo>
                <a:close/>
              </a:path>
              <a:path w="69215" h="28575">
                <a:moveTo>
                  <a:pt x="50943" y="4936"/>
                </a:moveTo>
                <a:lnTo>
                  <a:pt x="43560" y="5794"/>
                </a:lnTo>
                <a:lnTo>
                  <a:pt x="35027" y="5794"/>
                </a:lnTo>
                <a:lnTo>
                  <a:pt x="30428" y="9826"/>
                </a:lnTo>
                <a:lnTo>
                  <a:pt x="31532" y="10101"/>
                </a:lnTo>
                <a:lnTo>
                  <a:pt x="33762" y="10524"/>
                </a:lnTo>
                <a:lnTo>
                  <a:pt x="35924" y="10765"/>
                </a:lnTo>
                <a:lnTo>
                  <a:pt x="36994" y="10845"/>
                </a:lnTo>
                <a:lnTo>
                  <a:pt x="39075" y="10925"/>
                </a:lnTo>
                <a:lnTo>
                  <a:pt x="42065" y="10799"/>
                </a:lnTo>
                <a:lnTo>
                  <a:pt x="53507" y="8222"/>
                </a:lnTo>
                <a:lnTo>
                  <a:pt x="57656" y="8222"/>
                </a:lnTo>
                <a:lnTo>
                  <a:pt x="52323" y="5004"/>
                </a:lnTo>
                <a:lnTo>
                  <a:pt x="50943" y="4936"/>
                </a:lnTo>
                <a:close/>
              </a:path>
              <a:path w="69215" h="28575">
                <a:moveTo>
                  <a:pt x="12810" y="3756"/>
                </a:moveTo>
                <a:lnTo>
                  <a:pt x="0" y="8807"/>
                </a:lnTo>
                <a:lnTo>
                  <a:pt x="942" y="8646"/>
                </a:lnTo>
                <a:lnTo>
                  <a:pt x="2713" y="8417"/>
                </a:lnTo>
                <a:lnTo>
                  <a:pt x="4277" y="8337"/>
                </a:lnTo>
                <a:lnTo>
                  <a:pt x="19291" y="8337"/>
                </a:lnTo>
                <a:lnTo>
                  <a:pt x="18272" y="8096"/>
                </a:lnTo>
                <a:lnTo>
                  <a:pt x="15133" y="7512"/>
                </a:lnTo>
                <a:lnTo>
                  <a:pt x="23741" y="7512"/>
                </a:lnTo>
                <a:lnTo>
                  <a:pt x="24839" y="7432"/>
                </a:lnTo>
                <a:lnTo>
                  <a:pt x="35027" y="5794"/>
                </a:lnTo>
                <a:lnTo>
                  <a:pt x="43560" y="5794"/>
                </a:lnTo>
                <a:lnTo>
                  <a:pt x="42426" y="4225"/>
                </a:lnTo>
                <a:lnTo>
                  <a:pt x="17571" y="4225"/>
                </a:lnTo>
                <a:lnTo>
                  <a:pt x="16777" y="4191"/>
                </a:lnTo>
                <a:lnTo>
                  <a:pt x="15168" y="3996"/>
                </a:lnTo>
                <a:lnTo>
                  <a:pt x="14857" y="3916"/>
                </a:lnTo>
                <a:lnTo>
                  <a:pt x="12810" y="3756"/>
                </a:lnTo>
                <a:close/>
              </a:path>
              <a:path w="69215" h="28575">
                <a:moveTo>
                  <a:pt x="23741" y="7512"/>
                </a:moveTo>
                <a:lnTo>
                  <a:pt x="15133" y="7512"/>
                </a:lnTo>
                <a:lnTo>
                  <a:pt x="17260" y="7627"/>
                </a:lnTo>
                <a:lnTo>
                  <a:pt x="19296" y="7673"/>
                </a:lnTo>
                <a:lnTo>
                  <a:pt x="21262" y="7627"/>
                </a:lnTo>
                <a:lnTo>
                  <a:pt x="23114" y="7558"/>
                </a:lnTo>
                <a:lnTo>
                  <a:pt x="23741" y="7512"/>
                </a:lnTo>
                <a:close/>
              </a:path>
              <a:path w="69215" h="28575">
                <a:moveTo>
                  <a:pt x="35257" y="0"/>
                </a:moveTo>
                <a:lnTo>
                  <a:pt x="30428" y="1328"/>
                </a:lnTo>
                <a:lnTo>
                  <a:pt x="29565" y="1717"/>
                </a:lnTo>
                <a:lnTo>
                  <a:pt x="18514" y="4225"/>
                </a:lnTo>
                <a:lnTo>
                  <a:pt x="42426" y="4225"/>
                </a:lnTo>
                <a:lnTo>
                  <a:pt x="35694" y="34"/>
                </a:lnTo>
                <a:lnTo>
                  <a:pt x="352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46308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9327" y="29476"/>
                </a:moveTo>
                <a:lnTo>
                  <a:pt x="15570" y="36575"/>
                </a:lnTo>
                <a:lnTo>
                  <a:pt x="15800" y="36703"/>
                </a:lnTo>
                <a:lnTo>
                  <a:pt x="18560" y="38862"/>
                </a:lnTo>
                <a:lnTo>
                  <a:pt x="21619" y="41148"/>
                </a:lnTo>
                <a:lnTo>
                  <a:pt x="30347" y="47244"/>
                </a:lnTo>
                <a:lnTo>
                  <a:pt x="34441" y="50038"/>
                </a:lnTo>
                <a:lnTo>
                  <a:pt x="35464" y="51054"/>
                </a:lnTo>
                <a:lnTo>
                  <a:pt x="39432" y="58928"/>
                </a:lnTo>
                <a:lnTo>
                  <a:pt x="39844" y="59944"/>
                </a:lnTo>
                <a:lnTo>
                  <a:pt x="42778" y="63754"/>
                </a:lnTo>
                <a:lnTo>
                  <a:pt x="43560" y="64389"/>
                </a:lnTo>
                <a:lnTo>
                  <a:pt x="44227" y="64643"/>
                </a:lnTo>
                <a:lnTo>
                  <a:pt x="44664" y="64897"/>
                </a:lnTo>
                <a:lnTo>
                  <a:pt x="44814" y="64897"/>
                </a:lnTo>
                <a:lnTo>
                  <a:pt x="51541" y="83820"/>
                </a:lnTo>
                <a:lnTo>
                  <a:pt x="51460" y="81534"/>
                </a:lnTo>
                <a:lnTo>
                  <a:pt x="43480" y="56515"/>
                </a:lnTo>
                <a:lnTo>
                  <a:pt x="42111" y="54991"/>
                </a:lnTo>
                <a:lnTo>
                  <a:pt x="37511" y="46863"/>
                </a:lnTo>
                <a:lnTo>
                  <a:pt x="37626" y="44831"/>
                </a:lnTo>
                <a:lnTo>
                  <a:pt x="37580" y="42672"/>
                </a:lnTo>
                <a:lnTo>
                  <a:pt x="31566" y="42672"/>
                </a:lnTo>
                <a:lnTo>
                  <a:pt x="30152" y="41148"/>
                </a:lnTo>
                <a:lnTo>
                  <a:pt x="29450" y="40513"/>
                </a:lnTo>
                <a:lnTo>
                  <a:pt x="28105" y="39370"/>
                </a:lnTo>
                <a:lnTo>
                  <a:pt x="26817" y="38354"/>
                </a:lnTo>
                <a:lnTo>
                  <a:pt x="25552" y="37465"/>
                </a:lnTo>
                <a:lnTo>
                  <a:pt x="23861" y="36576"/>
                </a:lnTo>
                <a:lnTo>
                  <a:pt x="22803" y="35941"/>
                </a:lnTo>
                <a:lnTo>
                  <a:pt x="21860" y="35560"/>
                </a:lnTo>
                <a:lnTo>
                  <a:pt x="20952" y="35306"/>
                </a:lnTo>
                <a:lnTo>
                  <a:pt x="20204" y="35052"/>
                </a:lnTo>
                <a:lnTo>
                  <a:pt x="18951" y="34925"/>
                </a:lnTo>
                <a:lnTo>
                  <a:pt x="18157" y="34798"/>
                </a:lnTo>
                <a:lnTo>
                  <a:pt x="17893" y="34798"/>
                </a:lnTo>
                <a:lnTo>
                  <a:pt x="16628" y="34290"/>
                </a:lnTo>
                <a:lnTo>
                  <a:pt x="14466" y="33273"/>
                </a:lnTo>
                <a:lnTo>
                  <a:pt x="12741" y="32257"/>
                </a:lnTo>
                <a:lnTo>
                  <a:pt x="12028" y="31876"/>
                </a:lnTo>
                <a:lnTo>
                  <a:pt x="10890" y="30987"/>
                </a:lnTo>
                <a:lnTo>
                  <a:pt x="9327" y="29476"/>
                </a:lnTo>
                <a:close/>
              </a:path>
              <a:path w="52070" h="83820">
                <a:moveTo>
                  <a:pt x="47137" y="34798"/>
                </a:moveTo>
                <a:lnTo>
                  <a:pt x="43054" y="53594"/>
                </a:lnTo>
                <a:lnTo>
                  <a:pt x="43365" y="56007"/>
                </a:lnTo>
                <a:lnTo>
                  <a:pt x="43480" y="56515"/>
                </a:lnTo>
                <a:lnTo>
                  <a:pt x="48483" y="56515"/>
                </a:lnTo>
                <a:lnTo>
                  <a:pt x="48366" y="56007"/>
                </a:lnTo>
                <a:lnTo>
                  <a:pt x="47378" y="52578"/>
                </a:lnTo>
                <a:lnTo>
                  <a:pt x="46746" y="51181"/>
                </a:lnTo>
                <a:lnTo>
                  <a:pt x="46355" y="49022"/>
                </a:lnTo>
                <a:lnTo>
                  <a:pt x="46245" y="48006"/>
                </a:lnTo>
                <a:lnTo>
                  <a:pt x="46123" y="46228"/>
                </a:lnTo>
                <a:lnTo>
                  <a:pt x="46233" y="41148"/>
                </a:lnTo>
                <a:lnTo>
                  <a:pt x="46524" y="38354"/>
                </a:lnTo>
                <a:lnTo>
                  <a:pt x="46852" y="36195"/>
                </a:lnTo>
                <a:lnTo>
                  <a:pt x="47137" y="34798"/>
                </a:lnTo>
                <a:close/>
              </a:path>
              <a:path w="52070" h="83820">
                <a:moveTo>
                  <a:pt x="34326" y="25654"/>
                </a:moveTo>
                <a:lnTo>
                  <a:pt x="27714" y="25654"/>
                </a:lnTo>
                <a:lnTo>
                  <a:pt x="27673" y="30099"/>
                </a:lnTo>
                <a:lnTo>
                  <a:pt x="27794" y="31242"/>
                </a:lnTo>
                <a:lnTo>
                  <a:pt x="37580" y="42672"/>
                </a:lnTo>
                <a:lnTo>
                  <a:pt x="37511" y="41910"/>
                </a:lnTo>
                <a:lnTo>
                  <a:pt x="34245" y="35052"/>
                </a:lnTo>
                <a:lnTo>
                  <a:pt x="33827" y="34290"/>
                </a:lnTo>
                <a:lnTo>
                  <a:pt x="33107" y="32639"/>
                </a:lnTo>
                <a:lnTo>
                  <a:pt x="32986" y="32258"/>
                </a:lnTo>
                <a:lnTo>
                  <a:pt x="32758" y="31242"/>
                </a:lnTo>
                <a:lnTo>
                  <a:pt x="32843" y="28321"/>
                </a:lnTo>
                <a:lnTo>
                  <a:pt x="33107" y="27432"/>
                </a:lnTo>
                <a:lnTo>
                  <a:pt x="33693" y="26416"/>
                </a:lnTo>
                <a:lnTo>
                  <a:pt x="34326" y="25654"/>
                </a:lnTo>
                <a:close/>
              </a:path>
              <a:path w="52070" h="83820">
                <a:moveTo>
                  <a:pt x="25534" y="9779"/>
                </a:moveTo>
                <a:lnTo>
                  <a:pt x="20009" y="9779"/>
                </a:lnTo>
                <a:lnTo>
                  <a:pt x="21020" y="14732"/>
                </a:lnTo>
                <a:lnTo>
                  <a:pt x="21150" y="15494"/>
                </a:lnTo>
                <a:lnTo>
                  <a:pt x="21274" y="16637"/>
                </a:lnTo>
                <a:lnTo>
                  <a:pt x="21389" y="20955"/>
                </a:lnTo>
                <a:lnTo>
                  <a:pt x="20952" y="22352"/>
                </a:lnTo>
                <a:lnTo>
                  <a:pt x="20595" y="23749"/>
                </a:lnTo>
                <a:lnTo>
                  <a:pt x="23275" y="32004"/>
                </a:lnTo>
                <a:lnTo>
                  <a:pt x="23976" y="29845"/>
                </a:lnTo>
                <a:lnTo>
                  <a:pt x="24689" y="28321"/>
                </a:lnTo>
                <a:lnTo>
                  <a:pt x="27047" y="25781"/>
                </a:lnTo>
                <a:lnTo>
                  <a:pt x="27242" y="25781"/>
                </a:lnTo>
                <a:lnTo>
                  <a:pt x="27599" y="25654"/>
                </a:lnTo>
                <a:lnTo>
                  <a:pt x="36223" y="21590"/>
                </a:lnTo>
                <a:lnTo>
                  <a:pt x="36127" y="19431"/>
                </a:lnTo>
                <a:lnTo>
                  <a:pt x="33222" y="16637"/>
                </a:lnTo>
                <a:lnTo>
                  <a:pt x="32670" y="16383"/>
                </a:lnTo>
                <a:lnTo>
                  <a:pt x="31566" y="16129"/>
                </a:lnTo>
                <a:lnTo>
                  <a:pt x="26184" y="16129"/>
                </a:lnTo>
                <a:lnTo>
                  <a:pt x="26129" y="14097"/>
                </a:lnTo>
                <a:lnTo>
                  <a:pt x="25874" y="11430"/>
                </a:lnTo>
                <a:lnTo>
                  <a:pt x="25667" y="10287"/>
                </a:lnTo>
                <a:lnTo>
                  <a:pt x="25534" y="9779"/>
                </a:lnTo>
                <a:close/>
              </a:path>
              <a:path w="52070" h="83820">
                <a:moveTo>
                  <a:pt x="4910" y="0"/>
                </a:moveTo>
                <a:lnTo>
                  <a:pt x="3024" y="253"/>
                </a:lnTo>
                <a:lnTo>
                  <a:pt x="2242" y="634"/>
                </a:lnTo>
                <a:lnTo>
                  <a:pt x="1575" y="1015"/>
                </a:lnTo>
                <a:lnTo>
                  <a:pt x="1023" y="1269"/>
                </a:lnTo>
                <a:lnTo>
                  <a:pt x="275" y="2031"/>
                </a:lnTo>
                <a:lnTo>
                  <a:pt x="0" y="2285"/>
                </a:lnTo>
                <a:lnTo>
                  <a:pt x="1138" y="3174"/>
                </a:lnTo>
                <a:lnTo>
                  <a:pt x="3185" y="4952"/>
                </a:lnTo>
                <a:lnTo>
                  <a:pt x="5933" y="7492"/>
                </a:lnTo>
                <a:lnTo>
                  <a:pt x="6761" y="8381"/>
                </a:lnTo>
                <a:lnTo>
                  <a:pt x="7543" y="9270"/>
                </a:lnTo>
                <a:lnTo>
                  <a:pt x="8256" y="10033"/>
                </a:lnTo>
                <a:lnTo>
                  <a:pt x="15409" y="21590"/>
                </a:lnTo>
                <a:lnTo>
                  <a:pt x="16042" y="20701"/>
                </a:lnTo>
                <a:lnTo>
                  <a:pt x="20009" y="9779"/>
                </a:lnTo>
                <a:lnTo>
                  <a:pt x="25534" y="9779"/>
                </a:lnTo>
                <a:lnTo>
                  <a:pt x="14432" y="6858"/>
                </a:lnTo>
                <a:lnTo>
                  <a:pt x="13604" y="5842"/>
                </a:lnTo>
                <a:lnTo>
                  <a:pt x="12822" y="4826"/>
                </a:lnTo>
                <a:lnTo>
                  <a:pt x="12028" y="4064"/>
                </a:lnTo>
                <a:lnTo>
                  <a:pt x="11281" y="3302"/>
                </a:lnTo>
                <a:lnTo>
                  <a:pt x="10533" y="2667"/>
                </a:lnTo>
                <a:lnTo>
                  <a:pt x="9832" y="2032"/>
                </a:lnTo>
                <a:lnTo>
                  <a:pt x="9119" y="1524"/>
                </a:lnTo>
                <a:lnTo>
                  <a:pt x="7785" y="762"/>
                </a:lnTo>
                <a:lnTo>
                  <a:pt x="7152" y="508"/>
                </a:lnTo>
                <a:lnTo>
                  <a:pt x="4910" y="0"/>
                </a:lnTo>
                <a:close/>
              </a:path>
              <a:path w="52070" h="83820">
                <a:moveTo>
                  <a:pt x="29324" y="15875"/>
                </a:moveTo>
                <a:lnTo>
                  <a:pt x="28346" y="15875"/>
                </a:lnTo>
                <a:lnTo>
                  <a:pt x="26771" y="16002"/>
                </a:lnTo>
                <a:lnTo>
                  <a:pt x="26184" y="16129"/>
                </a:lnTo>
                <a:lnTo>
                  <a:pt x="31566" y="16129"/>
                </a:lnTo>
                <a:lnTo>
                  <a:pt x="29324" y="15875"/>
                </a:lnTo>
                <a:close/>
              </a:path>
              <a:path w="52070" h="83820">
                <a:moveTo>
                  <a:pt x="20837" y="4445"/>
                </a:moveTo>
                <a:lnTo>
                  <a:pt x="14432" y="6858"/>
                </a:lnTo>
                <a:lnTo>
                  <a:pt x="24411" y="6858"/>
                </a:lnTo>
                <a:lnTo>
                  <a:pt x="20837" y="444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43709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0" y="0"/>
                </a:moveTo>
                <a:lnTo>
                  <a:pt x="16984" y="9986"/>
                </a:lnTo>
                <a:lnTo>
                  <a:pt x="18560" y="9906"/>
                </a:lnTo>
                <a:lnTo>
                  <a:pt x="15294" y="8612"/>
                </a:lnTo>
                <a:lnTo>
                  <a:pt x="13178" y="7673"/>
                </a:lnTo>
                <a:lnTo>
                  <a:pt x="10775" y="6539"/>
                </a:lnTo>
                <a:lnTo>
                  <a:pt x="8256" y="5210"/>
                </a:lnTo>
                <a:lnTo>
                  <a:pt x="5818" y="3790"/>
                </a:lnTo>
                <a:lnTo>
                  <a:pt x="3503" y="2187"/>
                </a:lnTo>
                <a:lnTo>
                  <a:pt x="0" y="0"/>
                </a:lnTo>
                <a:close/>
              </a:path>
              <a:path w="19050" h="10160">
                <a:moveTo>
                  <a:pt x="1138" y="389"/>
                </a:moveTo>
                <a:lnTo>
                  <a:pt x="2075" y="1133"/>
                </a:lnTo>
                <a:lnTo>
                  <a:pt x="3576" y="2233"/>
                </a:lnTo>
                <a:lnTo>
                  <a:pt x="1990" y="1053"/>
                </a:lnTo>
                <a:lnTo>
                  <a:pt x="1138" y="38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46538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40" h="49529">
                <a:moveTo>
                  <a:pt x="47468" y="38735"/>
                </a:moveTo>
                <a:lnTo>
                  <a:pt x="35936" y="38735"/>
                </a:lnTo>
                <a:lnTo>
                  <a:pt x="38063" y="38989"/>
                </a:lnTo>
                <a:lnTo>
                  <a:pt x="40110" y="39497"/>
                </a:lnTo>
                <a:lnTo>
                  <a:pt x="50448" y="46355"/>
                </a:lnTo>
                <a:lnTo>
                  <a:pt x="51311" y="47244"/>
                </a:lnTo>
                <a:lnTo>
                  <a:pt x="52886" y="49149"/>
                </a:lnTo>
                <a:lnTo>
                  <a:pt x="50805" y="44450"/>
                </a:lnTo>
                <a:lnTo>
                  <a:pt x="50287" y="43434"/>
                </a:lnTo>
                <a:lnTo>
                  <a:pt x="49230" y="41529"/>
                </a:lnTo>
                <a:lnTo>
                  <a:pt x="47468" y="38735"/>
                </a:lnTo>
                <a:close/>
              </a:path>
              <a:path w="53340" h="49529">
                <a:moveTo>
                  <a:pt x="34899" y="31369"/>
                </a:moveTo>
                <a:lnTo>
                  <a:pt x="21550" y="31369"/>
                </a:lnTo>
                <a:lnTo>
                  <a:pt x="21860" y="33655"/>
                </a:lnTo>
                <a:lnTo>
                  <a:pt x="22056" y="34671"/>
                </a:lnTo>
                <a:lnTo>
                  <a:pt x="26897" y="40132"/>
                </a:lnTo>
                <a:lnTo>
                  <a:pt x="27334" y="40259"/>
                </a:lnTo>
                <a:lnTo>
                  <a:pt x="28151" y="40259"/>
                </a:lnTo>
                <a:lnTo>
                  <a:pt x="29335" y="40005"/>
                </a:lnTo>
                <a:lnTo>
                  <a:pt x="30991" y="39370"/>
                </a:lnTo>
                <a:lnTo>
                  <a:pt x="31382" y="39116"/>
                </a:lnTo>
                <a:lnTo>
                  <a:pt x="32555" y="38862"/>
                </a:lnTo>
                <a:lnTo>
                  <a:pt x="33693" y="38862"/>
                </a:lnTo>
                <a:lnTo>
                  <a:pt x="34843" y="38735"/>
                </a:lnTo>
                <a:lnTo>
                  <a:pt x="47468" y="38735"/>
                </a:lnTo>
                <a:lnTo>
                  <a:pt x="40306" y="34544"/>
                </a:lnTo>
                <a:lnTo>
                  <a:pt x="35510" y="31750"/>
                </a:lnTo>
                <a:lnTo>
                  <a:pt x="34899" y="31369"/>
                </a:lnTo>
                <a:close/>
              </a:path>
              <a:path w="53340" h="49529">
                <a:moveTo>
                  <a:pt x="34736" y="19431"/>
                </a:moveTo>
                <a:lnTo>
                  <a:pt x="29807" y="19431"/>
                </a:lnTo>
                <a:lnTo>
                  <a:pt x="30117" y="20447"/>
                </a:lnTo>
                <a:lnTo>
                  <a:pt x="31256" y="23114"/>
                </a:lnTo>
                <a:lnTo>
                  <a:pt x="43959" y="34544"/>
                </a:lnTo>
                <a:lnTo>
                  <a:pt x="43445" y="34036"/>
                </a:lnTo>
                <a:lnTo>
                  <a:pt x="42226" y="33020"/>
                </a:lnTo>
                <a:lnTo>
                  <a:pt x="41444" y="32512"/>
                </a:lnTo>
                <a:lnTo>
                  <a:pt x="41168" y="32385"/>
                </a:lnTo>
                <a:lnTo>
                  <a:pt x="40260" y="31623"/>
                </a:lnTo>
                <a:lnTo>
                  <a:pt x="39443" y="30988"/>
                </a:lnTo>
                <a:lnTo>
                  <a:pt x="38696" y="30226"/>
                </a:lnTo>
                <a:lnTo>
                  <a:pt x="37396" y="28956"/>
                </a:lnTo>
                <a:lnTo>
                  <a:pt x="34336" y="22987"/>
                </a:lnTo>
                <a:lnTo>
                  <a:pt x="34372" y="20447"/>
                </a:lnTo>
                <a:lnTo>
                  <a:pt x="34521" y="19939"/>
                </a:lnTo>
                <a:lnTo>
                  <a:pt x="34736" y="19431"/>
                </a:lnTo>
                <a:close/>
              </a:path>
              <a:path w="53340" h="49529">
                <a:moveTo>
                  <a:pt x="4875" y="0"/>
                </a:moveTo>
                <a:lnTo>
                  <a:pt x="0" y="8254"/>
                </a:lnTo>
                <a:lnTo>
                  <a:pt x="356" y="10032"/>
                </a:lnTo>
                <a:lnTo>
                  <a:pt x="4645" y="17271"/>
                </a:lnTo>
                <a:lnTo>
                  <a:pt x="5036" y="17652"/>
                </a:lnTo>
                <a:lnTo>
                  <a:pt x="6531" y="18795"/>
                </a:lnTo>
                <a:lnTo>
                  <a:pt x="7589" y="19430"/>
                </a:lnTo>
                <a:lnTo>
                  <a:pt x="8026" y="19557"/>
                </a:lnTo>
                <a:lnTo>
                  <a:pt x="6807" y="21208"/>
                </a:lnTo>
                <a:lnTo>
                  <a:pt x="5215" y="27050"/>
                </a:lnTo>
                <a:lnTo>
                  <a:pt x="5588" y="28193"/>
                </a:lnTo>
                <a:lnTo>
                  <a:pt x="16950" y="32258"/>
                </a:lnTo>
                <a:lnTo>
                  <a:pt x="19307" y="32131"/>
                </a:lnTo>
                <a:lnTo>
                  <a:pt x="19894" y="32004"/>
                </a:lnTo>
                <a:lnTo>
                  <a:pt x="20837" y="31623"/>
                </a:lnTo>
                <a:lnTo>
                  <a:pt x="21389" y="31496"/>
                </a:lnTo>
                <a:lnTo>
                  <a:pt x="21550" y="31369"/>
                </a:lnTo>
                <a:lnTo>
                  <a:pt x="34899" y="31369"/>
                </a:lnTo>
                <a:lnTo>
                  <a:pt x="33268" y="30353"/>
                </a:lnTo>
                <a:lnTo>
                  <a:pt x="31106" y="28956"/>
                </a:lnTo>
                <a:lnTo>
                  <a:pt x="29025" y="27432"/>
                </a:lnTo>
                <a:lnTo>
                  <a:pt x="27058" y="26162"/>
                </a:lnTo>
                <a:lnTo>
                  <a:pt x="12155" y="13716"/>
                </a:lnTo>
                <a:lnTo>
                  <a:pt x="10726" y="12319"/>
                </a:lnTo>
                <a:lnTo>
                  <a:pt x="9245" y="10795"/>
                </a:lnTo>
                <a:lnTo>
                  <a:pt x="7003" y="8382"/>
                </a:lnTo>
                <a:lnTo>
                  <a:pt x="5036" y="5841"/>
                </a:lnTo>
                <a:lnTo>
                  <a:pt x="4093" y="4571"/>
                </a:lnTo>
                <a:lnTo>
                  <a:pt x="3978" y="4444"/>
                </a:lnTo>
                <a:lnTo>
                  <a:pt x="3702" y="3682"/>
                </a:lnTo>
                <a:lnTo>
                  <a:pt x="3541" y="3047"/>
                </a:lnTo>
                <a:lnTo>
                  <a:pt x="3461" y="2031"/>
                </a:lnTo>
                <a:lnTo>
                  <a:pt x="3622" y="1269"/>
                </a:lnTo>
                <a:lnTo>
                  <a:pt x="3932" y="762"/>
                </a:lnTo>
                <a:lnTo>
                  <a:pt x="4128" y="508"/>
                </a:lnTo>
                <a:lnTo>
                  <a:pt x="4530" y="254"/>
                </a:lnTo>
                <a:lnTo>
                  <a:pt x="4726" y="254"/>
                </a:lnTo>
                <a:lnTo>
                  <a:pt x="5117" y="127"/>
                </a:lnTo>
                <a:lnTo>
                  <a:pt x="4875" y="0"/>
                </a:lnTo>
                <a:close/>
              </a:path>
              <a:path w="53340" h="49529">
                <a:moveTo>
                  <a:pt x="24085" y="9652"/>
                </a:moveTo>
                <a:lnTo>
                  <a:pt x="19825" y="9652"/>
                </a:lnTo>
                <a:lnTo>
                  <a:pt x="20446" y="11811"/>
                </a:lnTo>
                <a:lnTo>
                  <a:pt x="21113" y="13843"/>
                </a:lnTo>
                <a:lnTo>
                  <a:pt x="28783" y="25527"/>
                </a:lnTo>
                <a:lnTo>
                  <a:pt x="28904" y="20828"/>
                </a:lnTo>
                <a:lnTo>
                  <a:pt x="29002" y="20447"/>
                </a:lnTo>
                <a:lnTo>
                  <a:pt x="29174" y="20066"/>
                </a:lnTo>
                <a:lnTo>
                  <a:pt x="29531" y="19558"/>
                </a:lnTo>
                <a:lnTo>
                  <a:pt x="29807" y="19431"/>
                </a:lnTo>
                <a:lnTo>
                  <a:pt x="34736" y="19431"/>
                </a:lnTo>
                <a:lnTo>
                  <a:pt x="34843" y="19177"/>
                </a:lnTo>
                <a:lnTo>
                  <a:pt x="32636" y="14859"/>
                </a:lnTo>
                <a:lnTo>
                  <a:pt x="32245" y="14478"/>
                </a:lnTo>
                <a:lnTo>
                  <a:pt x="31463" y="13970"/>
                </a:lnTo>
                <a:lnTo>
                  <a:pt x="30635" y="13716"/>
                </a:lnTo>
                <a:lnTo>
                  <a:pt x="30416" y="13589"/>
                </a:lnTo>
                <a:lnTo>
                  <a:pt x="25322" y="13589"/>
                </a:lnTo>
                <a:lnTo>
                  <a:pt x="24691" y="11176"/>
                </a:lnTo>
                <a:lnTo>
                  <a:pt x="24425" y="10414"/>
                </a:lnTo>
                <a:lnTo>
                  <a:pt x="24085" y="9652"/>
                </a:lnTo>
                <a:close/>
              </a:path>
              <a:path w="53340" h="49529">
                <a:moveTo>
                  <a:pt x="17111" y="4445"/>
                </a:moveTo>
                <a:lnTo>
                  <a:pt x="16640" y="4445"/>
                </a:lnTo>
                <a:lnTo>
                  <a:pt x="14478" y="4826"/>
                </a:lnTo>
                <a:lnTo>
                  <a:pt x="13328" y="5207"/>
                </a:lnTo>
                <a:lnTo>
                  <a:pt x="12902" y="5461"/>
                </a:lnTo>
                <a:lnTo>
                  <a:pt x="13035" y="7366"/>
                </a:lnTo>
                <a:lnTo>
                  <a:pt x="17663" y="17907"/>
                </a:lnTo>
                <a:lnTo>
                  <a:pt x="17536" y="16510"/>
                </a:lnTo>
                <a:lnTo>
                  <a:pt x="17647" y="12827"/>
                </a:lnTo>
                <a:lnTo>
                  <a:pt x="19698" y="9652"/>
                </a:lnTo>
                <a:lnTo>
                  <a:pt x="24085" y="9652"/>
                </a:lnTo>
                <a:lnTo>
                  <a:pt x="23631" y="8636"/>
                </a:lnTo>
                <a:lnTo>
                  <a:pt x="18134" y="4572"/>
                </a:lnTo>
                <a:lnTo>
                  <a:pt x="17111" y="4445"/>
                </a:lnTo>
                <a:close/>
              </a:path>
              <a:path w="53340" h="49529">
                <a:moveTo>
                  <a:pt x="28588" y="13208"/>
                </a:moveTo>
                <a:lnTo>
                  <a:pt x="27840" y="13208"/>
                </a:lnTo>
                <a:lnTo>
                  <a:pt x="26541" y="13335"/>
                </a:lnTo>
                <a:lnTo>
                  <a:pt x="25322" y="13589"/>
                </a:lnTo>
                <a:lnTo>
                  <a:pt x="30416" y="13589"/>
                </a:lnTo>
                <a:lnTo>
                  <a:pt x="30198" y="13462"/>
                </a:lnTo>
                <a:lnTo>
                  <a:pt x="28588" y="1320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685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4093" y="0"/>
                </a:moveTo>
                <a:lnTo>
                  <a:pt x="0" y="3790"/>
                </a:lnTo>
                <a:lnTo>
                  <a:pt x="2403" y="6379"/>
                </a:lnTo>
                <a:lnTo>
                  <a:pt x="6531" y="2576"/>
                </a:lnTo>
                <a:lnTo>
                  <a:pt x="4093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01028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4" h="85090">
                <a:moveTo>
                  <a:pt x="3467" y="50418"/>
                </a:moveTo>
                <a:lnTo>
                  <a:pt x="0" y="61213"/>
                </a:lnTo>
                <a:lnTo>
                  <a:pt x="362" y="65150"/>
                </a:lnTo>
                <a:lnTo>
                  <a:pt x="4295" y="85089"/>
                </a:lnTo>
                <a:lnTo>
                  <a:pt x="6181" y="82803"/>
                </a:lnTo>
                <a:lnTo>
                  <a:pt x="6020" y="81914"/>
                </a:lnTo>
                <a:lnTo>
                  <a:pt x="5905" y="80898"/>
                </a:lnTo>
                <a:lnTo>
                  <a:pt x="5790" y="79501"/>
                </a:lnTo>
                <a:lnTo>
                  <a:pt x="5825" y="73913"/>
                </a:lnTo>
                <a:lnTo>
                  <a:pt x="6101" y="71754"/>
                </a:lnTo>
                <a:lnTo>
                  <a:pt x="12139" y="58546"/>
                </a:lnTo>
                <a:lnTo>
                  <a:pt x="7158" y="58546"/>
                </a:lnTo>
                <a:lnTo>
                  <a:pt x="7791" y="55752"/>
                </a:lnTo>
                <a:lnTo>
                  <a:pt x="9171" y="51688"/>
                </a:lnTo>
                <a:lnTo>
                  <a:pt x="9572" y="50672"/>
                </a:lnTo>
                <a:lnTo>
                  <a:pt x="4295" y="50672"/>
                </a:lnTo>
                <a:lnTo>
                  <a:pt x="3467" y="50418"/>
                </a:lnTo>
                <a:close/>
              </a:path>
              <a:path w="40004" h="85090">
                <a:moveTo>
                  <a:pt x="28588" y="44703"/>
                </a:moveTo>
                <a:lnTo>
                  <a:pt x="16830" y="44703"/>
                </a:lnTo>
                <a:lnTo>
                  <a:pt x="17738" y="44830"/>
                </a:lnTo>
                <a:lnTo>
                  <a:pt x="18210" y="44957"/>
                </a:lnTo>
                <a:lnTo>
                  <a:pt x="19268" y="45084"/>
                </a:lnTo>
                <a:lnTo>
                  <a:pt x="19866" y="45338"/>
                </a:lnTo>
                <a:lnTo>
                  <a:pt x="18877" y="45846"/>
                </a:lnTo>
                <a:lnTo>
                  <a:pt x="18325" y="46100"/>
                </a:lnTo>
                <a:lnTo>
                  <a:pt x="16956" y="47116"/>
                </a:lnTo>
                <a:lnTo>
                  <a:pt x="16128" y="47624"/>
                </a:lnTo>
                <a:lnTo>
                  <a:pt x="15220" y="48513"/>
                </a:lnTo>
                <a:lnTo>
                  <a:pt x="13173" y="50418"/>
                </a:lnTo>
                <a:lnTo>
                  <a:pt x="10309" y="53847"/>
                </a:lnTo>
                <a:lnTo>
                  <a:pt x="9622" y="54863"/>
                </a:lnTo>
                <a:lnTo>
                  <a:pt x="8458" y="56514"/>
                </a:lnTo>
                <a:lnTo>
                  <a:pt x="7158" y="58546"/>
                </a:lnTo>
                <a:lnTo>
                  <a:pt x="12139" y="58546"/>
                </a:lnTo>
                <a:lnTo>
                  <a:pt x="13529" y="57149"/>
                </a:lnTo>
                <a:lnTo>
                  <a:pt x="14668" y="56260"/>
                </a:lnTo>
                <a:lnTo>
                  <a:pt x="15933" y="55371"/>
                </a:lnTo>
                <a:lnTo>
                  <a:pt x="17267" y="54482"/>
                </a:lnTo>
                <a:lnTo>
                  <a:pt x="17899" y="54355"/>
                </a:lnTo>
                <a:lnTo>
                  <a:pt x="19463" y="53720"/>
                </a:lnTo>
                <a:lnTo>
                  <a:pt x="20533" y="53212"/>
                </a:lnTo>
                <a:lnTo>
                  <a:pt x="21671" y="52704"/>
                </a:lnTo>
                <a:lnTo>
                  <a:pt x="24063" y="51180"/>
                </a:lnTo>
                <a:lnTo>
                  <a:pt x="28433" y="45338"/>
                </a:lnTo>
                <a:lnTo>
                  <a:pt x="28588" y="44703"/>
                </a:lnTo>
                <a:close/>
              </a:path>
              <a:path w="40004" h="85090">
                <a:moveTo>
                  <a:pt x="9562" y="29082"/>
                </a:moveTo>
                <a:lnTo>
                  <a:pt x="4656" y="35178"/>
                </a:lnTo>
                <a:lnTo>
                  <a:pt x="4769" y="35940"/>
                </a:lnTo>
                <a:lnTo>
                  <a:pt x="4962" y="36956"/>
                </a:lnTo>
                <a:lnTo>
                  <a:pt x="5125" y="37591"/>
                </a:lnTo>
                <a:lnTo>
                  <a:pt x="5211" y="37845"/>
                </a:lnTo>
                <a:lnTo>
                  <a:pt x="6066" y="39877"/>
                </a:lnTo>
                <a:lnTo>
                  <a:pt x="6296" y="40893"/>
                </a:lnTo>
                <a:lnTo>
                  <a:pt x="4295" y="50672"/>
                </a:lnTo>
                <a:lnTo>
                  <a:pt x="9572" y="50672"/>
                </a:lnTo>
                <a:lnTo>
                  <a:pt x="21482" y="31241"/>
                </a:lnTo>
                <a:lnTo>
                  <a:pt x="11724" y="31241"/>
                </a:lnTo>
                <a:lnTo>
                  <a:pt x="11643" y="31114"/>
                </a:lnTo>
                <a:lnTo>
                  <a:pt x="11402" y="30860"/>
                </a:lnTo>
                <a:lnTo>
                  <a:pt x="11091" y="30225"/>
                </a:lnTo>
                <a:lnTo>
                  <a:pt x="10896" y="29971"/>
                </a:lnTo>
                <a:lnTo>
                  <a:pt x="10620" y="29717"/>
                </a:lnTo>
                <a:lnTo>
                  <a:pt x="10263" y="29336"/>
                </a:lnTo>
                <a:lnTo>
                  <a:pt x="10068" y="29209"/>
                </a:lnTo>
                <a:lnTo>
                  <a:pt x="9562" y="29082"/>
                </a:lnTo>
                <a:close/>
              </a:path>
              <a:path w="40004" h="85090">
                <a:moveTo>
                  <a:pt x="39748" y="27813"/>
                </a:moveTo>
                <a:lnTo>
                  <a:pt x="31572" y="27812"/>
                </a:lnTo>
                <a:lnTo>
                  <a:pt x="33113" y="28066"/>
                </a:lnTo>
                <a:lnTo>
                  <a:pt x="33930" y="28320"/>
                </a:lnTo>
                <a:lnTo>
                  <a:pt x="35747" y="28955"/>
                </a:lnTo>
                <a:lnTo>
                  <a:pt x="35149" y="29209"/>
                </a:lnTo>
                <a:lnTo>
                  <a:pt x="33585" y="29717"/>
                </a:lnTo>
                <a:lnTo>
                  <a:pt x="32446" y="30225"/>
                </a:lnTo>
                <a:lnTo>
                  <a:pt x="23085" y="35940"/>
                </a:lnTo>
                <a:lnTo>
                  <a:pt x="22177" y="36702"/>
                </a:lnTo>
                <a:lnTo>
                  <a:pt x="14668" y="45084"/>
                </a:lnTo>
                <a:lnTo>
                  <a:pt x="15024" y="44957"/>
                </a:lnTo>
                <a:lnTo>
                  <a:pt x="15496" y="44830"/>
                </a:lnTo>
                <a:lnTo>
                  <a:pt x="16439" y="44703"/>
                </a:lnTo>
                <a:lnTo>
                  <a:pt x="28588" y="44703"/>
                </a:lnTo>
                <a:lnTo>
                  <a:pt x="28709" y="43814"/>
                </a:lnTo>
                <a:lnTo>
                  <a:pt x="28620" y="41401"/>
                </a:lnTo>
                <a:lnTo>
                  <a:pt x="28513" y="40766"/>
                </a:lnTo>
                <a:lnTo>
                  <a:pt x="28237" y="39750"/>
                </a:lnTo>
                <a:lnTo>
                  <a:pt x="30123" y="38734"/>
                </a:lnTo>
                <a:lnTo>
                  <a:pt x="38185" y="32003"/>
                </a:lnTo>
                <a:lnTo>
                  <a:pt x="38691" y="31368"/>
                </a:lnTo>
                <a:lnTo>
                  <a:pt x="39135" y="30480"/>
                </a:lnTo>
                <a:lnTo>
                  <a:pt x="39350" y="29972"/>
                </a:lnTo>
                <a:lnTo>
                  <a:pt x="39634" y="28956"/>
                </a:lnTo>
                <a:lnTo>
                  <a:pt x="39748" y="27813"/>
                </a:lnTo>
                <a:close/>
              </a:path>
              <a:path w="40004" h="85090">
                <a:moveTo>
                  <a:pt x="18716" y="11302"/>
                </a:moveTo>
                <a:lnTo>
                  <a:pt x="12411" y="29717"/>
                </a:lnTo>
                <a:lnTo>
                  <a:pt x="12080" y="30987"/>
                </a:lnTo>
                <a:lnTo>
                  <a:pt x="11839" y="31241"/>
                </a:lnTo>
                <a:lnTo>
                  <a:pt x="21482" y="31241"/>
                </a:lnTo>
                <a:lnTo>
                  <a:pt x="24055" y="27812"/>
                </a:lnTo>
                <a:lnTo>
                  <a:pt x="30535" y="14858"/>
                </a:lnTo>
                <a:lnTo>
                  <a:pt x="24028" y="14858"/>
                </a:lnTo>
                <a:lnTo>
                  <a:pt x="23557" y="14223"/>
                </a:lnTo>
                <a:lnTo>
                  <a:pt x="20096" y="11810"/>
                </a:lnTo>
                <a:lnTo>
                  <a:pt x="18716" y="11302"/>
                </a:lnTo>
                <a:close/>
              </a:path>
              <a:path w="40004" h="85090">
                <a:moveTo>
                  <a:pt x="34010" y="21081"/>
                </a:moveTo>
                <a:lnTo>
                  <a:pt x="27524" y="28320"/>
                </a:lnTo>
                <a:lnTo>
                  <a:pt x="28387" y="27939"/>
                </a:lnTo>
                <a:lnTo>
                  <a:pt x="29215" y="27812"/>
                </a:lnTo>
                <a:lnTo>
                  <a:pt x="39748" y="27813"/>
                </a:lnTo>
                <a:lnTo>
                  <a:pt x="39649" y="26924"/>
                </a:lnTo>
                <a:lnTo>
                  <a:pt x="35390" y="21843"/>
                </a:lnTo>
                <a:lnTo>
                  <a:pt x="34010" y="21081"/>
                </a:lnTo>
                <a:close/>
              </a:path>
              <a:path w="40004" h="85090">
                <a:moveTo>
                  <a:pt x="31101" y="0"/>
                </a:moveTo>
                <a:lnTo>
                  <a:pt x="29652" y="0"/>
                </a:lnTo>
                <a:lnTo>
                  <a:pt x="28467" y="380"/>
                </a:lnTo>
                <a:lnTo>
                  <a:pt x="28042" y="634"/>
                </a:lnTo>
                <a:lnTo>
                  <a:pt x="27639" y="761"/>
                </a:lnTo>
                <a:lnTo>
                  <a:pt x="26903" y="1396"/>
                </a:lnTo>
                <a:lnTo>
                  <a:pt x="26547" y="1904"/>
                </a:lnTo>
                <a:lnTo>
                  <a:pt x="26225" y="2285"/>
                </a:lnTo>
                <a:lnTo>
                  <a:pt x="25914" y="2920"/>
                </a:lnTo>
                <a:lnTo>
                  <a:pt x="25638" y="3428"/>
                </a:lnTo>
                <a:lnTo>
                  <a:pt x="25362" y="4190"/>
                </a:lnTo>
                <a:lnTo>
                  <a:pt x="25167" y="4952"/>
                </a:lnTo>
                <a:lnTo>
                  <a:pt x="25006" y="5841"/>
                </a:lnTo>
                <a:lnTo>
                  <a:pt x="24891" y="6730"/>
                </a:lnTo>
                <a:lnTo>
                  <a:pt x="24810" y="10032"/>
                </a:lnTo>
                <a:lnTo>
                  <a:pt x="25029" y="13080"/>
                </a:lnTo>
                <a:lnTo>
                  <a:pt x="24902" y="13715"/>
                </a:lnTo>
                <a:lnTo>
                  <a:pt x="24695" y="14477"/>
                </a:lnTo>
                <a:lnTo>
                  <a:pt x="24465" y="14858"/>
                </a:lnTo>
                <a:lnTo>
                  <a:pt x="30535" y="14858"/>
                </a:lnTo>
                <a:lnTo>
                  <a:pt x="32642" y="4572"/>
                </a:lnTo>
                <a:lnTo>
                  <a:pt x="32561" y="254"/>
                </a:lnTo>
                <a:lnTo>
                  <a:pt x="32170" y="127"/>
                </a:lnTo>
                <a:lnTo>
                  <a:pt x="3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6633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90" h="16509">
                <a:moveTo>
                  <a:pt x="7081" y="0"/>
                </a:moveTo>
                <a:lnTo>
                  <a:pt x="1504" y="2198"/>
                </a:lnTo>
                <a:lnTo>
                  <a:pt x="1228" y="2473"/>
                </a:lnTo>
                <a:lnTo>
                  <a:pt x="0" y="6310"/>
                </a:lnTo>
                <a:lnTo>
                  <a:pt x="285" y="7089"/>
                </a:lnTo>
                <a:lnTo>
                  <a:pt x="561" y="8028"/>
                </a:lnTo>
                <a:lnTo>
                  <a:pt x="986" y="9906"/>
                </a:lnTo>
                <a:lnTo>
                  <a:pt x="1113" y="10811"/>
                </a:lnTo>
                <a:lnTo>
                  <a:pt x="1202" y="15426"/>
                </a:lnTo>
                <a:lnTo>
                  <a:pt x="1113" y="16445"/>
                </a:lnTo>
                <a:lnTo>
                  <a:pt x="1895" y="15426"/>
                </a:lnTo>
                <a:lnTo>
                  <a:pt x="8576" y="80"/>
                </a:lnTo>
                <a:lnTo>
                  <a:pt x="708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741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120265" y="113665"/>
                </a:moveTo>
                <a:lnTo>
                  <a:pt x="99748" y="113665"/>
                </a:lnTo>
                <a:lnTo>
                  <a:pt x="99748" y="113919"/>
                </a:lnTo>
                <a:lnTo>
                  <a:pt x="99989" y="114808"/>
                </a:lnTo>
                <a:lnTo>
                  <a:pt x="100184" y="115316"/>
                </a:lnTo>
                <a:lnTo>
                  <a:pt x="100690" y="116332"/>
                </a:lnTo>
                <a:lnTo>
                  <a:pt x="100932" y="116586"/>
                </a:lnTo>
                <a:lnTo>
                  <a:pt x="101162" y="116967"/>
                </a:lnTo>
                <a:lnTo>
                  <a:pt x="101472" y="117348"/>
                </a:lnTo>
                <a:lnTo>
                  <a:pt x="101794" y="117856"/>
                </a:lnTo>
                <a:lnTo>
                  <a:pt x="102151" y="118237"/>
                </a:lnTo>
                <a:lnTo>
                  <a:pt x="103013" y="118999"/>
                </a:lnTo>
                <a:lnTo>
                  <a:pt x="103519" y="119507"/>
                </a:lnTo>
                <a:lnTo>
                  <a:pt x="104658" y="120269"/>
                </a:lnTo>
                <a:lnTo>
                  <a:pt x="107613" y="121920"/>
                </a:lnTo>
                <a:lnTo>
                  <a:pt x="109453" y="122682"/>
                </a:lnTo>
                <a:lnTo>
                  <a:pt x="111546" y="123317"/>
                </a:lnTo>
                <a:lnTo>
                  <a:pt x="112719" y="123698"/>
                </a:lnTo>
                <a:lnTo>
                  <a:pt x="114329" y="123698"/>
                </a:lnTo>
                <a:lnTo>
                  <a:pt x="115077" y="123571"/>
                </a:lnTo>
                <a:lnTo>
                  <a:pt x="115870" y="123190"/>
                </a:lnTo>
                <a:lnTo>
                  <a:pt x="116296" y="123063"/>
                </a:lnTo>
                <a:lnTo>
                  <a:pt x="116732" y="122682"/>
                </a:lnTo>
                <a:lnTo>
                  <a:pt x="117560" y="122174"/>
                </a:lnTo>
                <a:lnTo>
                  <a:pt x="118342" y="121158"/>
                </a:lnTo>
                <a:lnTo>
                  <a:pt x="120148" y="115824"/>
                </a:lnTo>
                <a:lnTo>
                  <a:pt x="120265" y="113665"/>
                </a:lnTo>
                <a:close/>
              </a:path>
              <a:path w="148590" h="123825">
                <a:moveTo>
                  <a:pt x="146951" y="95250"/>
                </a:moveTo>
                <a:lnTo>
                  <a:pt x="89915" y="95249"/>
                </a:lnTo>
                <a:lnTo>
                  <a:pt x="88930" y="100964"/>
                </a:lnTo>
                <a:lnTo>
                  <a:pt x="88817" y="104012"/>
                </a:lnTo>
                <a:lnTo>
                  <a:pt x="88909" y="104901"/>
                </a:lnTo>
                <a:lnTo>
                  <a:pt x="97666" y="113918"/>
                </a:lnTo>
                <a:lnTo>
                  <a:pt x="99748" y="113665"/>
                </a:lnTo>
                <a:lnTo>
                  <a:pt x="120265" y="113665"/>
                </a:lnTo>
                <a:lnTo>
                  <a:pt x="120152" y="111125"/>
                </a:lnTo>
                <a:lnTo>
                  <a:pt x="119952" y="109093"/>
                </a:lnTo>
                <a:lnTo>
                  <a:pt x="119366" y="105664"/>
                </a:lnTo>
                <a:lnTo>
                  <a:pt x="120665" y="105410"/>
                </a:lnTo>
                <a:lnTo>
                  <a:pt x="121171" y="105283"/>
                </a:lnTo>
                <a:lnTo>
                  <a:pt x="122310" y="104902"/>
                </a:lnTo>
                <a:lnTo>
                  <a:pt x="123529" y="104267"/>
                </a:lnTo>
                <a:lnTo>
                  <a:pt x="123805" y="104013"/>
                </a:lnTo>
                <a:lnTo>
                  <a:pt x="124713" y="103251"/>
                </a:lnTo>
                <a:lnTo>
                  <a:pt x="125265" y="102489"/>
                </a:lnTo>
                <a:lnTo>
                  <a:pt x="126141" y="100965"/>
                </a:lnTo>
                <a:lnTo>
                  <a:pt x="126404" y="100330"/>
                </a:lnTo>
                <a:lnTo>
                  <a:pt x="126565" y="99822"/>
                </a:lnTo>
                <a:lnTo>
                  <a:pt x="142446" y="99822"/>
                </a:lnTo>
                <a:lnTo>
                  <a:pt x="143895" y="98679"/>
                </a:lnTo>
                <a:lnTo>
                  <a:pt x="144803" y="97790"/>
                </a:lnTo>
                <a:lnTo>
                  <a:pt x="145275" y="97282"/>
                </a:lnTo>
                <a:lnTo>
                  <a:pt x="146218" y="96139"/>
                </a:lnTo>
                <a:lnTo>
                  <a:pt x="146689" y="95631"/>
                </a:lnTo>
                <a:lnTo>
                  <a:pt x="146951" y="95250"/>
                </a:lnTo>
                <a:close/>
              </a:path>
              <a:path w="148590" h="123825">
                <a:moveTo>
                  <a:pt x="142446" y="99822"/>
                </a:moveTo>
                <a:lnTo>
                  <a:pt x="126565" y="99822"/>
                </a:lnTo>
                <a:lnTo>
                  <a:pt x="127623" y="100457"/>
                </a:lnTo>
                <a:lnTo>
                  <a:pt x="128209" y="100711"/>
                </a:lnTo>
                <a:lnTo>
                  <a:pt x="128922" y="100965"/>
                </a:lnTo>
                <a:lnTo>
                  <a:pt x="129750" y="101219"/>
                </a:lnTo>
                <a:lnTo>
                  <a:pt x="130693" y="101346"/>
                </a:lnTo>
                <a:lnTo>
                  <a:pt x="131786" y="101600"/>
                </a:lnTo>
                <a:lnTo>
                  <a:pt x="140594" y="100584"/>
                </a:lnTo>
                <a:lnTo>
                  <a:pt x="142446" y="99822"/>
                </a:lnTo>
                <a:close/>
              </a:path>
              <a:path w="148590" h="123825">
                <a:moveTo>
                  <a:pt x="116296" y="69088"/>
                </a:moveTo>
                <a:lnTo>
                  <a:pt x="71987" y="69087"/>
                </a:lnTo>
                <a:lnTo>
                  <a:pt x="73448" y="69341"/>
                </a:lnTo>
                <a:lnTo>
                  <a:pt x="74391" y="69468"/>
                </a:lnTo>
                <a:lnTo>
                  <a:pt x="75414" y="69722"/>
                </a:lnTo>
                <a:lnTo>
                  <a:pt x="77024" y="70484"/>
                </a:lnTo>
                <a:lnTo>
                  <a:pt x="78082" y="71119"/>
                </a:lnTo>
                <a:lnTo>
                  <a:pt x="79106" y="71881"/>
                </a:lnTo>
                <a:lnTo>
                  <a:pt x="79543" y="72389"/>
                </a:lnTo>
                <a:lnTo>
                  <a:pt x="80014" y="72897"/>
                </a:lnTo>
                <a:lnTo>
                  <a:pt x="81642" y="80644"/>
                </a:lnTo>
                <a:lnTo>
                  <a:pt x="81526" y="81533"/>
                </a:lnTo>
                <a:lnTo>
                  <a:pt x="81316" y="82676"/>
                </a:lnTo>
                <a:lnTo>
                  <a:pt x="81105" y="83565"/>
                </a:lnTo>
                <a:lnTo>
                  <a:pt x="80760" y="85470"/>
                </a:lnTo>
                <a:lnTo>
                  <a:pt x="80550" y="87248"/>
                </a:lnTo>
                <a:lnTo>
                  <a:pt x="80434" y="90423"/>
                </a:lnTo>
                <a:lnTo>
                  <a:pt x="80557" y="91566"/>
                </a:lnTo>
                <a:lnTo>
                  <a:pt x="85672" y="96392"/>
                </a:lnTo>
                <a:lnTo>
                  <a:pt x="87604" y="96138"/>
                </a:lnTo>
                <a:lnTo>
                  <a:pt x="88696" y="95757"/>
                </a:lnTo>
                <a:lnTo>
                  <a:pt x="89915" y="95249"/>
                </a:lnTo>
                <a:lnTo>
                  <a:pt x="146951" y="95250"/>
                </a:lnTo>
                <a:lnTo>
                  <a:pt x="147126" y="94996"/>
                </a:lnTo>
                <a:lnTo>
                  <a:pt x="147483" y="94361"/>
                </a:lnTo>
                <a:lnTo>
                  <a:pt x="148069" y="92964"/>
                </a:lnTo>
                <a:lnTo>
                  <a:pt x="148219" y="92202"/>
                </a:lnTo>
                <a:lnTo>
                  <a:pt x="148092" y="89916"/>
                </a:lnTo>
                <a:lnTo>
                  <a:pt x="143193" y="85598"/>
                </a:lnTo>
                <a:lnTo>
                  <a:pt x="141779" y="84963"/>
                </a:lnTo>
                <a:lnTo>
                  <a:pt x="140123" y="84455"/>
                </a:lnTo>
                <a:lnTo>
                  <a:pt x="138237" y="84074"/>
                </a:lnTo>
                <a:lnTo>
                  <a:pt x="136109" y="83566"/>
                </a:lnTo>
                <a:lnTo>
                  <a:pt x="133752" y="83185"/>
                </a:lnTo>
                <a:lnTo>
                  <a:pt x="134189" y="82804"/>
                </a:lnTo>
                <a:lnTo>
                  <a:pt x="134350" y="82677"/>
                </a:lnTo>
                <a:lnTo>
                  <a:pt x="134545" y="82296"/>
                </a:lnTo>
                <a:lnTo>
                  <a:pt x="134796" y="81534"/>
                </a:lnTo>
                <a:lnTo>
                  <a:pt x="134916" y="80772"/>
                </a:lnTo>
                <a:lnTo>
                  <a:pt x="134821" y="77597"/>
                </a:lnTo>
                <a:lnTo>
                  <a:pt x="134699" y="76962"/>
                </a:lnTo>
                <a:lnTo>
                  <a:pt x="134545" y="75311"/>
                </a:lnTo>
                <a:lnTo>
                  <a:pt x="134419" y="75184"/>
                </a:lnTo>
                <a:lnTo>
                  <a:pt x="134028" y="74676"/>
                </a:lnTo>
                <a:lnTo>
                  <a:pt x="133441" y="74168"/>
                </a:lnTo>
                <a:lnTo>
                  <a:pt x="133051" y="74041"/>
                </a:lnTo>
                <a:lnTo>
                  <a:pt x="132062" y="73533"/>
                </a:lnTo>
                <a:lnTo>
                  <a:pt x="130762" y="73152"/>
                </a:lnTo>
                <a:lnTo>
                  <a:pt x="114134" y="72263"/>
                </a:lnTo>
                <a:lnTo>
                  <a:pt x="114732" y="71755"/>
                </a:lnTo>
                <a:lnTo>
                  <a:pt x="115548" y="70739"/>
                </a:lnTo>
                <a:lnTo>
                  <a:pt x="116066" y="69723"/>
                </a:lnTo>
                <a:lnTo>
                  <a:pt x="116296" y="69088"/>
                </a:lnTo>
                <a:close/>
              </a:path>
              <a:path w="148590" h="123825">
                <a:moveTo>
                  <a:pt x="72852" y="71373"/>
                </a:moveTo>
                <a:lnTo>
                  <a:pt x="66560" y="71373"/>
                </a:lnTo>
                <a:lnTo>
                  <a:pt x="67175" y="72389"/>
                </a:lnTo>
                <a:lnTo>
                  <a:pt x="67744" y="73532"/>
                </a:lnTo>
                <a:lnTo>
                  <a:pt x="67945" y="74167"/>
                </a:lnTo>
                <a:lnTo>
                  <a:pt x="68054" y="74675"/>
                </a:lnTo>
                <a:lnTo>
                  <a:pt x="68149" y="76199"/>
                </a:lnTo>
                <a:lnTo>
                  <a:pt x="68031" y="76961"/>
                </a:lnTo>
                <a:lnTo>
                  <a:pt x="65306" y="79755"/>
                </a:lnTo>
                <a:lnTo>
                  <a:pt x="64639" y="80009"/>
                </a:lnTo>
                <a:lnTo>
                  <a:pt x="63501" y="80517"/>
                </a:lnTo>
                <a:lnTo>
                  <a:pt x="63029" y="80771"/>
                </a:lnTo>
                <a:lnTo>
                  <a:pt x="62236" y="81533"/>
                </a:lnTo>
                <a:lnTo>
                  <a:pt x="61925" y="81787"/>
                </a:lnTo>
                <a:lnTo>
                  <a:pt x="61258" y="82930"/>
                </a:lnTo>
                <a:lnTo>
                  <a:pt x="61017" y="83692"/>
                </a:lnTo>
                <a:lnTo>
                  <a:pt x="60921" y="85724"/>
                </a:lnTo>
                <a:lnTo>
                  <a:pt x="61040" y="86486"/>
                </a:lnTo>
                <a:lnTo>
                  <a:pt x="68181" y="91185"/>
                </a:lnTo>
                <a:lnTo>
                  <a:pt x="69434" y="91058"/>
                </a:lnTo>
                <a:lnTo>
                  <a:pt x="77415" y="86867"/>
                </a:lnTo>
                <a:lnTo>
                  <a:pt x="77296" y="84581"/>
                </a:lnTo>
                <a:lnTo>
                  <a:pt x="73172" y="79120"/>
                </a:lnTo>
                <a:lnTo>
                  <a:pt x="73356" y="78485"/>
                </a:lnTo>
                <a:lnTo>
                  <a:pt x="73471" y="77850"/>
                </a:lnTo>
                <a:lnTo>
                  <a:pt x="73592" y="76961"/>
                </a:lnTo>
                <a:lnTo>
                  <a:pt x="73482" y="73532"/>
                </a:lnTo>
                <a:lnTo>
                  <a:pt x="73168" y="72262"/>
                </a:lnTo>
                <a:lnTo>
                  <a:pt x="72976" y="71627"/>
                </a:lnTo>
                <a:lnTo>
                  <a:pt x="72852" y="71373"/>
                </a:lnTo>
                <a:close/>
              </a:path>
              <a:path w="148590" h="123825">
                <a:moveTo>
                  <a:pt x="0" y="76961"/>
                </a:moveTo>
                <a:lnTo>
                  <a:pt x="2895" y="84454"/>
                </a:lnTo>
                <a:lnTo>
                  <a:pt x="2322" y="86486"/>
                </a:lnTo>
                <a:lnTo>
                  <a:pt x="5669" y="86232"/>
                </a:lnTo>
                <a:lnTo>
                  <a:pt x="9050" y="86105"/>
                </a:lnTo>
                <a:lnTo>
                  <a:pt x="12431" y="85724"/>
                </a:lnTo>
                <a:lnTo>
                  <a:pt x="15812" y="85470"/>
                </a:lnTo>
                <a:lnTo>
                  <a:pt x="19066" y="85089"/>
                </a:lnTo>
                <a:lnTo>
                  <a:pt x="25287" y="84200"/>
                </a:lnTo>
                <a:lnTo>
                  <a:pt x="28151" y="83692"/>
                </a:lnTo>
                <a:lnTo>
                  <a:pt x="30784" y="83311"/>
                </a:lnTo>
                <a:lnTo>
                  <a:pt x="35349" y="82549"/>
                </a:lnTo>
                <a:lnTo>
                  <a:pt x="37201" y="82168"/>
                </a:lnTo>
                <a:lnTo>
                  <a:pt x="40697" y="81533"/>
                </a:lnTo>
                <a:lnTo>
                  <a:pt x="46677" y="78993"/>
                </a:lnTo>
                <a:lnTo>
                  <a:pt x="50867" y="77342"/>
                </a:lnTo>
                <a:lnTo>
                  <a:pt x="5818" y="77342"/>
                </a:lnTo>
                <a:lnTo>
                  <a:pt x="0" y="76961"/>
                </a:lnTo>
                <a:close/>
              </a:path>
              <a:path w="148590" h="123825">
                <a:moveTo>
                  <a:pt x="64202" y="0"/>
                </a:moveTo>
                <a:lnTo>
                  <a:pt x="61373" y="3428"/>
                </a:lnTo>
                <a:lnTo>
                  <a:pt x="60350" y="4825"/>
                </a:lnTo>
                <a:lnTo>
                  <a:pt x="58234" y="7619"/>
                </a:lnTo>
                <a:lnTo>
                  <a:pt x="55945" y="10159"/>
                </a:lnTo>
                <a:lnTo>
                  <a:pt x="54772" y="11429"/>
                </a:lnTo>
                <a:lnTo>
                  <a:pt x="52334" y="13715"/>
                </a:lnTo>
                <a:lnTo>
                  <a:pt x="47815" y="18541"/>
                </a:lnTo>
                <a:lnTo>
                  <a:pt x="39984" y="21970"/>
                </a:lnTo>
                <a:lnTo>
                  <a:pt x="38845" y="22605"/>
                </a:lnTo>
                <a:lnTo>
                  <a:pt x="33188" y="25145"/>
                </a:lnTo>
                <a:lnTo>
                  <a:pt x="30980" y="25907"/>
                </a:lnTo>
                <a:lnTo>
                  <a:pt x="22803" y="35051"/>
                </a:lnTo>
                <a:lnTo>
                  <a:pt x="28001" y="41782"/>
                </a:lnTo>
                <a:lnTo>
                  <a:pt x="28898" y="42163"/>
                </a:lnTo>
                <a:lnTo>
                  <a:pt x="30678" y="45719"/>
                </a:lnTo>
                <a:lnTo>
                  <a:pt x="30590" y="46354"/>
                </a:lnTo>
                <a:lnTo>
                  <a:pt x="30514" y="46735"/>
                </a:lnTo>
                <a:lnTo>
                  <a:pt x="30037" y="48132"/>
                </a:lnTo>
                <a:lnTo>
                  <a:pt x="29692" y="49529"/>
                </a:lnTo>
                <a:lnTo>
                  <a:pt x="29359" y="51942"/>
                </a:lnTo>
                <a:lnTo>
                  <a:pt x="29284" y="56387"/>
                </a:lnTo>
                <a:lnTo>
                  <a:pt x="29485" y="58419"/>
                </a:lnTo>
                <a:lnTo>
                  <a:pt x="34521" y="72262"/>
                </a:lnTo>
                <a:lnTo>
                  <a:pt x="33935" y="72643"/>
                </a:lnTo>
                <a:lnTo>
                  <a:pt x="11212" y="77342"/>
                </a:lnTo>
                <a:lnTo>
                  <a:pt x="50867" y="77342"/>
                </a:lnTo>
                <a:lnTo>
                  <a:pt x="62868" y="72643"/>
                </a:lnTo>
                <a:lnTo>
                  <a:pt x="66560" y="71373"/>
                </a:lnTo>
                <a:lnTo>
                  <a:pt x="72852" y="71373"/>
                </a:lnTo>
                <a:lnTo>
                  <a:pt x="72291" y="70230"/>
                </a:lnTo>
                <a:lnTo>
                  <a:pt x="42893" y="70230"/>
                </a:lnTo>
                <a:lnTo>
                  <a:pt x="43799" y="68452"/>
                </a:lnTo>
                <a:lnTo>
                  <a:pt x="45136" y="66420"/>
                </a:lnTo>
                <a:lnTo>
                  <a:pt x="53714" y="58800"/>
                </a:lnTo>
                <a:lnTo>
                  <a:pt x="55474" y="58038"/>
                </a:lnTo>
                <a:lnTo>
                  <a:pt x="64288" y="49148"/>
                </a:lnTo>
                <a:lnTo>
                  <a:pt x="64168" y="47370"/>
                </a:lnTo>
                <a:lnTo>
                  <a:pt x="63926" y="46608"/>
                </a:lnTo>
                <a:lnTo>
                  <a:pt x="63581" y="45719"/>
                </a:lnTo>
                <a:lnTo>
                  <a:pt x="62512" y="44068"/>
                </a:lnTo>
                <a:lnTo>
                  <a:pt x="63305" y="43433"/>
                </a:lnTo>
                <a:lnTo>
                  <a:pt x="72321" y="29971"/>
                </a:lnTo>
                <a:lnTo>
                  <a:pt x="72281" y="27558"/>
                </a:lnTo>
                <a:lnTo>
                  <a:pt x="69204" y="23113"/>
                </a:lnTo>
                <a:lnTo>
                  <a:pt x="68135" y="22351"/>
                </a:lnTo>
                <a:lnTo>
                  <a:pt x="66835" y="21716"/>
                </a:lnTo>
                <a:lnTo>
                  <a:pt x="67130" y="21081"/>
                </a:lnTo>
                <a:lnTo>
                  <a:pt x="67663" y="19811"/>
                </a:lnTo>
                <a:lnTo>
                  <a:pt x="67985" y="18922"/>
                </a:lnTo>
                <a:lnTo>
                  <a:pt x="68330" y="17779"/>
                </a:lnTo>
                <a:lnTo>
                  <a:pt x="68733" y="15874"/>
                </a:lnTo>
                <a:lnTo>
                  <a:pt x="68963" y="13716"/>
                </a:lnTo>
                <a:lnTo>
                  <a:pt x="68863" y="11430"/>
                </a:lnTo>
                <a:lnTo>
                  <a:pt x="64524" y="3936"/>
                </a:lnTo>
                <a:lnTo>
                  <a:pt x="64202" y="0"/>
                </a:lnTo>
                <a:close/>
              </a:path>
              <a:path w="148590" h="123825">
                <a:moveTo>
                  <a:pt x="123218" y="72136"/>
                </a:moveTo>
                <a:lnTo>
                  <a:pt x="116261" y="72136"/>
                </a:lnTo>
                <a:lnTo>
                  <a:pt x="114134" y="72263"/>
                </a:lnTo>
                <a:lnTo>
                  <a:pt x="124558" y="72263"/>
                </a:lnTo>
                <a:lnTo>
                  <a:pt x="123218" y="72136"/>
                </a:lnTo>
                <a:close/>
              </a:path>
              <a:path w="148590" h="123825">
                <a:moveTo>
                  <a:pt x="75759" y="32639"/>
                </a:moveTo>
                <a:lnTo>
                  <a:pt x="75690" y="32893"/>
                </a:lnTo>
                <a:lnTo>
                  <a:pt x="75368" y="33401"/>
                </a:lnTo>
                <a:lnTo>
                  <a:pt x="74196" y="36575"/>
                </a:lnTo>
                <a:lnTo>
                  <a:pt x="72629" y="45719"/>
                </a:lnTo>
                <a:lnTo>
                  <a:pt x="72525" y="45973"/>
                </a:lnTo>
                <a:lnTo>
                  <a:pt x="66525" y="62229"/>
                </a:lnTo>
                <a:lnTo>
                  <a:pt x="64168" y="62737"/>
                </a:lnTo>
                <a:lnTo>
                  <a:pt x="61649" y="63499"/>
                </a:lnTo>
                <a:lnTo>
                  <a:pt x="58981" y="64261"/>
                </a:lnTo>
                <a:lnTo>
                  <a:pt x="56106" y="65150"/>
                </a:lnTo>
                <a:lnTo>
                  <a:pt x="53082" y="66166"/>
                </a:lnTo>
                <a:lnTo>
                  <a:pt x="49851" y="67436"/>
                </a:lnTo>
                <a:lnTo>
                  <a:pt x="46470" y="68706"/>
                </a:lnTo>
                <a:lnTo>
                  <a:pt x="42893" y="70230"/>
                </a:lnTo>
                <a:lnTo>
                  <a:pt x="72291" y="70230"/>
                </a:lnTo>
                <a:lnTo>
                  <a:pt x="71987" y="69722"/>
                </a:lnTo>
                <a:lnTo>
                  <a:pt x="71596" y="69341"/>
                </a:lnTo>
                <a:lnTo>
                  <a:pt x="71435" y="69087"/>
                </a:lnTo>
                <a:lnTo>
                  <a:pt x="116296" y="69088"/>
                </a:lnTo>
                <a:lnTo>
                  <a:pt x="116457" y="68453"/>
                </a:lnTo>
                <a:lnTo>
                  <a:pt x="116537" y="67945"/>
                </a:lnTo>
                <a:lnTo>
                  <a:pt x="116457" y="65405"/>
                </a:lnTo>
                <a:lnTo>
                  <a:pt x="116220" y="64643"/>
                </a:lnTo>
                <a:lnTo>
                  <a:pt x="116181" y="62992"/>
                </a:lnTo>
                <a:lnTo>
                  <a:pt x="99437" y="60833"/>
                </a:lnTo>
                <a:lnTo>
                  <a:pt x="99161" y="60579"/>
                </a:lnTo>
                <a:lnTo>
                  <a:pt x="76587" y="60578"/>
                </a:lnTo>
                <a:lnTo>
                  <a:pt x="78176" y="57911"/>
                </a:lnTo>
                <a:lnTo>
                  <a:pt x="79152" y="56387"/>
                </a:lnTo>
                <a:lnTo>
                  <a:pt x="102967" y="44577"/>
                </a:lnTo>
                <a:lnTo>
                  <a:pt x="111783" y="44577"/>
                </a:lnTo>
                <a:lnTo>
                  <a:pt x="111500" y="43434"/>
                </a:lnTo>
                <a:lnTo>
                  <a:pt x="110769" y="41402"/>
                </a:lnTo>
                <a:lnTo>
                  <a:pt x="110166" y="40005"/>
                </a:lnTo>
                <a:lnTo>
                  <a:pt x="109775" y="39243"/>
                </a:lnTo>
                <a:lnTo>
                  <a:pt x="105566" y="39243"/>
                </a:lnTo>
                <a:lnTo>
                  <a:pt x="103370" y="38989"/>
                </a:lnTo>
                <a:lnTo>
                  <a:pt x="101001" y="38608"/>
                </a:lnTo>
                <a:lnTo>
                  <a:pt x="99805" y="38354"/>
                </a:lnTo>
                <a:lnTo>
                  <a:pt x="78945" y="38354"/>
                </a:lnTo>
                <a:lnTo>
                  <a:pt x="78768" y="37719"/>
                </a:lnTo>
                <a:lnTo>
                  <a:pt x="78547" y="36703"/>
                </a:lnTo>
                <a:lnTo>
                  <a:pt x="78519" y="34417"/>
                </a:lnTo>
                <a:lnTo>
                  <a:pt x="78749" y="33655"/>
                </a:lnTo>
                <a:lnTo>
                  <a:pt x="78945" y="33147"/>
                </a:lnTo>
                <a:lnTo>
                  <a:pt x="75759" y="32639"/>
                </a:lnTo>
                <a:close/>
              </a:path>
              <a:path w="148590" h="123825">
                <a:moveTo>
                  <a:pt x="107096" y="60325"/>
                </a:moveTo>
                <a:lnTo>
                  <a:pt x="105808" y="60325"/>
                </a:lnTo>
                <a:lnTo>
                  <a:pt x="104382" y="60452"/>
                </a:lnTo>
                <a:lnTo>
                  <a:pt x="102852" y="60452"/>
                </a:lnTo>
                <a:lnTo>
                  <a:pt x="99437" y="60833"/>
                </a:lnTo>
                <a:lnTo>
                  <a:pt x="112462" y="60833"/>
                </a:lnTo>
                <a:lnTo>
                  <a:pt x="112018" y="60706"/>
                </a:lnTo>
                <a:lnTo>
                  <a:pt x="110327" y="60579"/>
                </a:lnTo>
                <a:lnTo>
                  <a:pt x="109338" y="60452"/>
                </a:lnTo>
                <a:lnTo>
                  <a:pt x="107096" y="60325"/>
                </a:lnTo>
                <a:close/>
              </a:path>
              <a:path w="148590" h="123825">
                <a:moveTo>
                  <a:pt x="92204" y="57912"/>
                </a:moveTo>
                <a:lnTo>
                  <a:pt x="89766" y="57912"/>
                </a:lnTo>
                <a:lnTo>
                  <a:pt x="86925" y="58293"/>
                </a:lnTo>
                <a:lnTo>
                  <a:pt x="84844" y="58801"/>
                </a:lnTo>
                <a:lnTo>
                  <a:pt x="82567" y="59563"/>
                </a:lnTo>
                <a:lnTo>
                  <a:pt x="81348" y="59943"/>
                </a:lnTo>
                <a:lnTo>
                  <a:pt x="80129" y="60451"/>
                </a:lnTo>
                <a:lnTo>
                  <a:pt x="79221" y="60451"/>
                </a:lnTo>
                <a:lnTo>
                  <a:pt x="76587" y="60578"/>
                </a:lnTo>
                <a:lnTo>
                  <a:pt x="99161" y="60579"/>
                </a:lnTo>
                <a:lnTo>
                  <a:pt x="98333" y="59944"/>
                </a:lnTo>
                <a:lnTo>
                  <a:pt x="97701" y="59563"/>
                </a:lnTo>
                <a:lnTo>
                  <a:pt x="96919" y="59182"/>
                </a:lnTo>
                <a:lnTo>
                  <a:pt x="95976" y="58674"/>
                </a:lnTo>
                <a:lnTo>
                  <a:pt x="94239" y="58293"/>
                </a:lnTo>
                <a:lnTo>
                  <a:pt x="93618" y="58039"/>
                </a:lnTo>
                <a:lnTo>
                  <a:pt x="92204" y="57912"/>
                </a:lnTo>
                <a:close/>
              </a:path>
              <a:path w="148590" h="123825">
                <a:moveTo>
                  <a:pt x="111783" y="44577"/>
                </a:moveTo>
                <a:lnTo>
                  <a:pt x="105727" y="44577"/>
                </a:lnTo>
                <a:lnTo>
                  <a:pt x="107452" y="44704"/>
                </a:lnTo>
                <a:lnTo>
                  <a:pt x="109143" y="45085"/>
                </a:lnTo>
                <a:lnTo>
                  <a:pt x="109971" y="45339"/>
                </a:lnTo>
                <a:lnTo>
                  <a:pt x="111466" y="45974"/>
                </a:lnTo>
                <a:lnTo>
                  <a:pt x="112133" y="46355"/>
                </a:lnTo>
                <a:lnTo>
                  <a:pt x="111909" y="45085"/>
                </a:lnTo>
                <a:lnTo>
                  <a:pt x="111783" y="44577"/>
                </a:lnTo>
                <a:close/>
              </a:path>
              <a:path w="148590" h="123825">
                <a:moveTo>
                  <a:pt x="89329" y="15367"/>
                </a:moveTo>
                <a:lnTo>
                  <a:pt x="86178" y="34417"/>
                </a:lnTo>
                <a:lnTo>
                  <a:pt x="85005" y="34417"/>
                </a:lnTo>
                <a:lnTo>
                  <a:pt x="83544" y="34798"/>
                </a:lnTo>
                <a:lnTo>
                  <a:pt x="82958" y="34925"/>
                </a:lnTo>
                <a:lnTo>
                  <a:pt x="82372" y="35179"/>
                </a:lnTo>
                <a:lnTo>
                  <a:pt x="81187" y="35941"/>
                </a:lnTo>
                <a:lnTo>
                  <a:pt x="80014" y="36957"/>
                </a:lnTo>
                <a:lnTo>
                  <a:pt x="79738" y="37338"/>
                </a:lnTo>
                <a:lnTo>
                  <a:pt x="79462" y="37592"/>
                </a:lnTo>
                <a:lnTo>
                  <a:pt x="78945" y="38354"/>
                </a:lnTo>
                <a:lnTo>
                  <a:pt x="99805" y="38354"/>
                </a:lnTo>
                <a:lnTo>
                  <a:pt x="98609" y="38100"/>
                </a:lnTo>
                <a:lnTo>
                  <a:pt x="97425" y="37719"/>
                </a:lnTo>
                <a:lnTo>
                  <a:pt x="94711" y="36449"/>
                </a:lnTo>
                <a:lnTo>
                  <a:pt x="94239" y="36068"/>
                </a:lnTo>
                <a:lnTo>
                  <a:pt x="94117" y="34925"/>
                </a:lnTo>
                <a:lnTo>
                  <a:pt x="94159" y="29718"/>
                </a:lnTo>
                <a:lnTo>
                  <a:pt x="94459" y="27559"/>
                </a:lnTo>
                <a:lnTo>
                  <a:pt x="94987" y="25019"/>
                </a:lnTo>
                <a:lnTo>
                  <a:pt x="95343" y="23622"/>
                </a:lnTo>
                <a:lnTo>
                  <a:pt x="95815" y="22225"/>
                </a:lnTo>
                <a:lnTo>
                  <a:pt x="94906" y="21082"/>
                </a:lnTo>
                <a:lnTo>
                  <a:pt x="94642" y="20701"/>
                </a:lnTo>
                <a:lnTo>
                  <a:pt x="93618" y="19939"/>
                </a:lnTo>
                <a:lnTo>
                  <a:pt x="92353" y="18669"/>
                </a:lnTo>
                <a:lnTo>
                  <a:pt x="91652" y="18034"/>
                </a:lnTo>
                <a:lnTo>
                  <a:pt x="90157" y="16383"/>
                </a:lnTo>
                <a:lnTo>
                  <a:pt x="89329" y="1536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139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33809" y="19615"/>
                </a:moveTo>
                <a:lnTo>
                  <a:pt x="17019" y="19615"/>
                </a:lnTo>
                <a:lnTo>
                  <a:pt x="18709" y="19772"/>
                </a:lnTo>
                <a:lnTo>
                  <a:pt x="20365" y="19890"/>
                </a:lnTo>
                <a:lnTo>
                  <a:pt x="23551" y="20046"/>
                </a:lnTo>
                <a:lnTo>
                  <a:pt x="26575" y="20046"/>
                </a:lnTo>
                <a:lnTo>
                  <a:pt x="29485" y="19968"/>
                </a:lnTo>
                <a:lnTo>
                  <a:pt x="30865" y="19890"/>
                </a:lnTo>
                <a:lnTo>
                  <a:pt x="33809" y="19615"/>
                </a:lnTo>
                <a:close/>
              </a:path>
              <a:path w="40004" h="20320">
                <a:moveTo>
                  <a:pt x="25878" y="11942"/>
                </a:moveTo>
                <a:lnTo>
                  <a:pt x="6485" y="11942"/>
                </a:lnTo>
                <a:lnTo>
                  <a:pt x="7624" y="12529"/>
                </a:lnTo>
                <a:lnTo>
                  <a:pt x="10418" y="14212"/>
                </a:lnTo>
                <a:lnTo>
                  <a:pt x="17295" y="19929"/>
                </a:lnTo>
                <a:lnTo>
                  <a:pt x="17019" y="19615"/>
                </a:lnTo>
                <a:lnTo>
                  <a:pt x="33809" y="19615"/>
                </a:lnTo>
                <a:lnTo>
                  <a:pt x="37155" y="19185"/>
                </a:lnTo>
                <a:lnTo>
                  <a:pt x="39397" y="18793"/>
                </a:lnTo>
                <a:lnTo>
                  <a:pt x="39041" y="18285"/>
                </a:lnTo>
                <a:lnTo>
                  <a:pt x="29646" y="16209"/>
                </a:lnTo>
                <a:lnTo>
                  <a:pt x="29174" y="16171"/>
                </a:lnTo>
                <a:lnTo>
                  <a:pt x="25896" y="12493"/>
                </a:lnTo>
                <a:lnTo>
                  <a:pt x="25878" y="11942"/>
                </a:lnTo>
                <a:close/>
              </a:path>
              <a:path w="40004" h="20320">
                <a:moveTo>
                  <a:pt x="34165" y="15191"/>
                </a:moveTo>
                <a:lnTo>
                  <a:pt x="30152" y="16209"/>
                </a:lnTo>
                <a:lnTo>
                  <a:pt x="36545" y="16209"/>
                </a:lnTo>
                <a:lnTo>
                  <a:pt x="36043" y="15936"/>
                </a:lnTo>
                <a:lnTo>
                  <a:pt x="34717" y="15348"/>
                </a:lnTo>
                <a:lnTo>
                  <a:pt x="34165" y="15191"/>
                </a:lnTo>
                <a:close/>
              </a:path>
              <a:path w="40004" h="20320">
                <a:moveTo>
                  <a:pt x="6852" y="12493"/>
                </a:moveTo>
                <a:lnTo>
                  <a:pt x="7152" y="12685"/>
                </a:lnTo>
                <a:lnTo>
                  <a:pt x="6852" y="12493"/>
                </a:lnTo>
                <a:close/>
              </a:path>
              <a:path w="40004" h="20320">
                <a:moveTo>
                  <a:pt x="12935" y="2271"/>
                </a:moveTo>
                <a:lnTo>
                  <a:pt x="471" y="4660"/>
                </a:lnTo>
                <a:lnTo>
                  <a:pt x="834" y="5833"/>
                </a:lnTo>
                <a:lnTo>
                  <a:pt x="6852" y="12493"/>
                </a:lnTo>
                <a:lnTo>
                  <a:pt x="6485" y="11942"/>
                </a:lnTo>
                <a:lnTo>
                  <a:pt x="25878" y="11942"/>
                </a:lnTo>
                <a:lnTo>
                  <a:pt x="25195" y="10806"/>
                </a:lnTo>
                <a:lnTo>
                  <a:pt x="24689" y="9906"/>
                </a:lnTo>
                <a:lnTo>
                  <a:pt x="23631" y="5833"/>
                </a:lnTo>
                <a:lnTo>
                  <a:pt x="22056" y="5521"/>
                </a:lnTo>
                <a:lnTo>
                  <a:pt x="19537" y="4855"/>
                </a:lnTo>
                <a:lnTo>
                  <a:pt x="17671" y="4268"/>
                </a:lnTo>
                <a:lnTo>
                  <a:pt x="16904" y="3954"/>
                </a:lnTo>
                <a:lnTo>
                  <a:pt x="15053" y="3250"/>
                </a:lnTo>
                <a:lnTo>
                  <a:pt x="12935" y="2271"/>
                </a:lnTo>
                <a:close/>
              </a:path>
              <a:path w="40004" h="20320">
                <a:moveTo>
                  <a:pt x="7704" y="0"/>
                </a:moveTo>
                <a:lnTo>
                  <a:pt x="0" y="2193"/>
                </a:lnTo>
                <a:lnTo>
                  <a:pt x="471" y="4660"/>
                </a:lnTo>
                <a:lnTo>
                  <a:pt x="977" y="4268"/>
                </a:lnTo>
                <a:lnTo>
                  <a:pt x="1494" y="3954"/>
                </a:lnTo>
                <a:lnTo>
                  <a:pt x="6681" y="2271"/>
                </a:lnTo>
                <a:lnTo>
                  <a:pt x="12935" y="2271"/>
                </a:lnTo>
                <a:lnTo>
                  <a:pt x="11246" y="1409"/>
                </a:lnTo>
                <a:lnTo>
                  <a:pt x="10257" y="862"/>
                </a:lnTo>
                <a:lnTo>
                  <a:pt x="9280" y="274"/>
                </a:lnTo>
                <a:lnTo>
                  <a:pt x="9119" y="156"/>
                </a:lnTo>
                <a:lnTo>
                  <a:pt x="8693" y="79"/>
                </a:lnTo>
                <a:lnTo>
                  <a:pt x="770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74435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89070" y="23296"/>
                </a:moveTo>
                <a:lnTo>
                  <a:pt x="29956" y="23296"/>
                </a:lnTo>
                <a:lnTo>
                  <a:pt x="31693" y="23374"/>
                </a:lnTo>
                <a:lnTo>
                  <a:pt x="32601" y="23453"/>
                </a:lnTo>
                <a:lnTo>
                  <a:pt x="43249" y="31793"/>
                </a:lnTo>
                <a:lnTo>
                  <a:pt x="43131" y="32654"/>
                </a:lnTo>
                <a:lnTo>
                  <a:pt x="42893" y="33632"/>
                </a:lnTo>
                <a:lnTo>
                  <a:pt x="44549" y="33750"/>
                </a:lnTo>
                <a:lnTo>
                  <a:pt x="47965" y="33828"/>
                </a:lnTo>
                <a:lnTo>
                  <a:pt x="49736" y="33789"/>
                </a:lnTo>
                <a:lnTo>
                  <a:pt x="51506" y="33711"/>
                </a:lnTo>
                <a:lnTo>
                  <a:pt x="84694" y="27994"/>
                </a:lnTo>
                <a:lnTo>
                  <a:pt x="85557" y="27798"/>
                </a:lnTo>
                <a:lnTo>
                  <a:pt x="88501" y="26585"/>
                </a:lnTo>
                <a:lnTo>
                  <a:pt x="89070" y="23296"/>
                </a:lnTo>
                <a:close/>
              </a:path>
              <a:path w="90170" h="34290">
                <a:moveTo>
                  <a:pt x="63090" y="14643"/>
                </a:moveTo>
                <a:lnTo>
                  <a:pt x="16237" y="14643"/>
                </a:lnTo>
                <a:lnTo>
                  <a:pt x="16950" y="14722"/>
                </a:lnTo>
                <a:lnTo>
                  <a:pt x="17306" y="14722"/>
                </a:lnTo>
                <a:lnTo>
                  <a:pt x="18249" y="14839"/>
                </a:lnTo>
                <a:lnTo>
                  <a:pt x="25161" y="23453"/>
                </a:lnTo>
                <a:lnTo>
                  <a:pt x="28427" y="23296"/>
                </a:lnTo>
                <a:lnTo>
                  <a:pt x="89070" y="23296"/>
                </a:lnTo>
                <a:lnTo>
                  <a:pt x="89443" y="21143"/>
                </a:lnTo>
                <a:lnTo>
                  <a:pt x="84568" y="21143"/>
                </a:lnTo>
                <a:lnTo>
                  <a:pt x="83820" y="21025"/>
                </a:lnTo>
                <a:lnTo>
                  <a:pt x="80238" y="15936"/>
                </a:lnTo>
                <a:lnTo>
                  <a:pt x="67272" y="15936"/>
                </a:lnTo>
                <a:lnTo>
                  <a:pt x="66640" y="15896"/>
                </a:lnTo>
                <a:lnTo>
                  <a:pt x="65421" y="15661"/>
                </a:lnTo>
                <a:lnTo>
                  <a:pt x="64001" y="15152"/>
                </a:lnTo>
                <a:lnTo>
                  <a:pt x="63581" y="14957"/>
                </a:lnTo>
                <a:lnTo>
                  <a:pt x="63090" y="14643"/>
                </a:lnTo>
                <a:close/>
              </a:path>
              <a:path w="90170" h="34290">
                <a:moveTo>
                  <a:pt x="89639" y="20007"/>
                </a:moveTo>
                <a:lnTo>
                  <a:pt x="88296" y="20517"/>
                </a:lnTo>
                <a:lnTo>
                  <a:pt x="87328" y="20829"/>
                </a:lnTo>
                <a:lnTo>
                  <a:pt x="86304" y="21064"/>
                </a:lnTo>
                <a:lnTo>
                  <a:pt x="85396" y="21143"/>
                </a:lnTo>
                <a:lnTo>
                  <a:pt x="89443" y="21143"/>
                </a:lnTo>
                <a:lnTo>
                  <a:pt x="89639" y="20007"/>
                </a:lnTo>
                <a:close/>
              </a:path>
              <a:path w="90170" h="34290">
                <a:moveTo>
                  <a:pt x="43687" y="4855"/>
                </a:moveTo>
                <a:lnTo>
                  <a:pt x="41974" y="5560"/>
                </a:lnTo>
                <a:lnTo>
                  <a:pt x="40421" y="6225"/>
                </a:lnTo>
                <a:lnTo>
                  <a:pt x="38374" y="6656"/>
                </a:lnTo>
                <a:lnTo>
                  <a:pt x="36925" y="6929"/>
                </a:lnTo>
                <a:lnTo>
                  <a:pt x="35073" y="7243"/>
                </a:lnTo>
                <a:lnTo>
                  <a:pt x="30508" y="8066"/>
                </a:lnTo>
                <a:lnTo>
                  <a:pt x="2046" y="11237"/>
                </a:lnTo>
                <a:lnTo>
                  <a:pt x="1023" y="13781"/>
                </a:lnTo>
                <a:lnTo>
                  <a:pt x="5588" y="17501"/>
                </a:lnTo>
                <a:lnTo>
                  <a:pt x="6209" y="17462"/>
                </a:lnTo>
                <a:lnTo>
                  <a:pt x="9280" y="16287"/>
                </a:lnTo>
                <a:lnTo>
                  <a:pt x="10245" y="15857"/>
                </a:lnTo>
                <a:lnTo>
                  <a:pt x="15536" y="14643"/>
                </a:lnTo>
                <a:lnTo>
                  <a:pt x="63090" y="14643"/>
                </a:lnTo>
                <a:lnTo>
                  <a:pt x="62431" y="14173"/>
                </a:lnTo>
                <a:lnTo>
                  <a:pt x="60614" y="10180"/>
                </a:lnTo>
                <a:lnTo>
                  <a:pt x="60733" y="8496"/>
                </a:lnTo>
                <a:lnTo>
                  <a:pt x="62956" y="5442"/>
                </a:lnTo>
                <a:lnTo>
                  <a:pt x="49034" y="5442"/>
                </a:lnTo>
                <a:lnTo>
                  <a:pt x="47769" y="5403"/>
                </a:lnTo>
                <a:lnTo>
                  <a:pt x="46435" y="5286"/>
                </a:lnTo>
                <a:lnTo>
                  <a:pt x="45101" y="5090"/>
                </a:lnTo>
                <a:lnTo>
                  <a:pt x="43687" y="4855"/>
                </a:lnTo>
                <a:close/>
              </a:path>
              <a:path w="90170" h="34290">
                <a:moveTo>
                  <a:pt x="80957" y="0"/>
                </a:moveTo>
                <a:lnTo>
                  <a:pt x="79071" y="79"/>
                </a:lnTo>
                <a:lnTo>
                  <a:pt x="78082" y="156"/>
                </a:lnTo>
                <a:lnTo>
                  <a:pt x="76196" y="234"/>
                </a:lnTo>
                <a:lnTo>
                  <a:pt x="74310" y="391"/>
                </a:lnTo>
                <a:lnTo>
                  <a:pt x="73402" y="430"/>
                </a:lnTo>
                <a:lnTo>
                  <a:pt x="73244" y="2193"/>
                </a:lnTo>
                <a:lnTo>
                  <a:pt x="72999" y="3993"/>
                </a:lnTo>
                <a:lnTo>
                  <a:pt x="73291" y="4229"/>
                </a:lnTo>
                <a:lnTo>
                  <a:pt x="74862" y="5794"/>
                </a:lnTo>
                <a:lnTo>
                  <a:pt x="77139" y="11589"/>
                </a:lnTo>
                <a:lnTo>
                  <a:pt x="77024" y="11981"/>
                </a:lnTo>
                <a:lnTo>
                  <a:pt x="67905" y="15936"/>
                </a:lnTo>
                <a:lnTo>
                  <a:pt x="80238" y="15936"/>
                </a:lnTo>
                <a:lnTo>
                  <a:pt x="80349" y="11198"/>
                </a:lnTo>
                <a:lnTo>
                  <a:pt x="80447" y="10376"/>
                </a:lnTo>
                <a:lnTo>
                  <a:pt x="80782" y="8496"/>
                </a:lnTo>
                <a:lnTo>
                  <a:pt x="80992" y="7674"/>
                </a:lnTo>
                <a:lnTo>
                  <a:pt x="81261" y="6225"/>
                </a:lnTo>
                <a:lnTo>
                  <a:pt x="81388" y="5403"/>
                </a:lnTo>
                <a:lnTo>
                  <a:pt x="81268" y="1097"/>
                </a:lnTo>
                <a:lnTo>
                  <a:pt x="80957" y="0"/>
                </a:lnTo>
                <a:close/>
              </a:path>
              <a:path w="90170" h="34290">
                <a:moveTo>
                  <a:pt x="48045" y="3054"/>
                </a:moveTo>
                <a:lnTo>
                  <a:pt x="43687" y="4855"/>
                </a:lnTo>
                <a:lnTo>
                  <a:pt x="45101" y="5090"/>
                </a:lnTo>
                <a:lnTo>
                  <a:pt x="46435" y="5286"/>
                </a:lnTo>
                <a:lnTo>
                  <a:pt x="47769" y="5403"/>
                </a:lnTo>
                <a:lnTo>
                  <a:pt x="49034" y="5442"/>
                </a:lnTo>
                <a:lnTo>
                  <a:pt x="50253" y="5442"/>
                </a:lnTo>
                <a:lnTo>
                  <a:pt x="51391" y="5403"/>
                </a:lnTo>
                <a:lnTo>
                  <a:pt x="53473" y="5246"/>
                </a:lnTo>
                <a:lnTo>
                  <a:pt x="63305" y="5246"/>
                </a:lnTo>
                <a:lnTo>
                  <a:pt x="63777" y="5011"/>
                </a:lnTo>
                <a:lnTo>
                  <a:pt x="64363" y="4776"/>
                </a:lnTo>
                <a:lnTo>
                  <a:pt x="65030" y="4542"/>
                </a:lnTo>
                <a:lnTo>
                  <a:pt x="66560" y="4229"/>
                </a:lnTo>
                <a:lnTo>
                  <a:pt x="66816" y="3915"/>
                </a:lnTo>
                <a:lnTo>
                  <a:pt x="67192" y="3328"/>
                </a:lnTo>
                <a:lnTo>
                  <a:pt x="67273" y="3132"/>
                </a:lnTo>
                <a:lnTo>
                  <a:pt x="49977" y="3132"/>
                </a:lnTo>
                <a:lnTo>
                  <a:pt x="48045" y="3054"/>
                </a:lnTo>
                <a:close/>
              </a:path>
              <a:path w="90170" h="34290">
                <a:moveTo>
                  <a:pt x="63305" y="5246"/>
                </a:moveTo>
                <a:lnTo>
                  <a:pt x="53473" y="5246"/>
                </a:lnTo>
                <a:lnTo>
                  <a:pt x="51391" y="5403"/>
                </a:lnTo>
                <a:lnTo>
                  <a:pt x="50253" y="5442"/>
                </a:lnTo>
                <a:lnTo>
                  <a:pt x="62956" y="5442"/>
                </a:lnTo>
                <a:lnTo>
                  <a:pt x="63305" y="5246"/>
                </a:lnTo>
                <a:close/>
              </a:path>
              <a:path w="90170" h="34290">
                <a:moveTo>
                  <a:pt x="67859" y="940"/>
                </a:moveTo>
                <a:lnTo>
                  <a:pt x="66134" y="1097"/>
                </a:lnTo>
                <a:lnTo>
                  <a:pt x="64524" y="1291"/>
                </a:lnTo>
                <a:lnTo>
                  <a:pt x="62983" y="1448"/>
                </a:lnTo>
                <a:lnTo>
                  <a:pt x="57440" y="2193"/>
                </a:lnTo>
                <a:lnTo>
                  <a:pt x="57245" y="2232"/>
                </a:lnTo>
                <a:lnTo>
                  <a:pt x="49977" y="3132"/>
                </a:lnTo>
                <a:lnTo>
                  <a:pt x="67273" y="3132"/>
                </a:lnTo>
                <a:lnTo>
                  <a:pt x="67648" y="2193"/>
                </a:lnTo>
                <a:lnTo>
                  <a:pt x="67778" y="1644"/>
                </a:lnTo>
                <a:lnTo>
                  <a:pt x="67859" y="94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95123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620" y="0"/>
                </a:moveTo>
                <a:lnTo>
                  <a:pt x="540" y="1252"/>
                </a:lnTo>
                <a:lnTo>
                  <a:pt x="423" y="2114"/>
                </a:lnTo>
                <a:lnTo>
                  <a:pt x="0" y="4346"/>
                </a:lnTo>
                <a:lnTo>
                  <a:pt x="701" y="4619"/>
                </a:lnTo>
                <a:lnTo>
                  <a:pt x="5624" y="9474"/>
                </a:lnTo>
                <a:lnTo>
                  <a:pt x="5933" y="10062"/>
                </a:lnTo>
                <a:lnTo>
                  <a:pt x="6163" y="10649"/>
                </a:lnTo>
                <a:lnTo>
                  <a:pt x="7233" y="10376"/>
                </a:lnTo>
                <a:lnTo>
                  <a:pt x="9981" y="9474"/>
                </a:lnTo>
                <a:lnTo>
                  <a:pt x="11913" y="8731"/>
                </a:lnTo>
                <a:lnTo>
                  <a:pt x="12385" y="8496"/>
                </a:lnTo>
                <a:lnTo>
                  <a:pt x="11839" y="8066"/>
                </a:lnTo>
                <a:lnTo>
                  <a:pt x="11701" y="7980"/>
                </a:lnTo>
                <a:lnTo>
                  <a:pt x="1839" y="430"/>
                </a:lnTo>
                <a:lnTo>
                  <a:pt x="620" y="0"/>
                </a:lnTo>
                <a:close/>
              </a:path>
              <a:path w="12700" h="10795">
                <a:moveTo>
                  <a:pt x="11731" y="7980"/>
                </a:moveTo>
                <a:close/>
              </a:path>
              <a:path w="12700" h="10795">
                <a:moveTo>
                  <a:pt x="11659" y="7870"/>
                </a:move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95514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34" y="0"/>
                </a:moveTo>
                <a:close/>
              </a:path>
            </a:pathLst>
          </a:custGeom>
          <a:solidFill>
            <a:srgbClr val="005C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00837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59" h="36829">
                <a:moveTo>
                  <a:pt x="36292" y="0"/>
                </a:moveTo>
                <a:lnTo>
                  <a:pt x="36131" y="196"/>
                </a:lnTo>
                <a:lnTo>
                  <a:pt x="36373" y="117"/>
                </a:lnTo>
                <a:close/>
              </a:path>
              <a:path w="86359" h="36829">
                <a:moveTo>
                  <a:pt x="0" y="2311"/>
                </a:moveTo>
                <a:lnTo>
                  <a:pt x="20285" y="11667"/>
                </a:lnTo>
                <a:lnTo>
                  <a:pt x="21443" y="12098"/>
                </a:lnTo>
                <a:lnTo>
                  <a:pt x="36327" y="26468"/>
                </a:lnTo>
                <a:lnTo>
                  <a:pt x="36959" y="27525"/>
                </a:lnTo>
                <a:lnTo>
                  <a:pt x="47183" y="36217"/>
                </a:lnTo>
                <a:lnTo>
                  <a:pt x="47769" y="36178"/>
                </a:lnTo>
                <a:lnTo>
                  <a:pt x="50920" y="35160"/>
                </a:lnTo>
                <a:lnTo>
                  <a:pt x="53749" y="34377"/>
                </a:lnTo>
                <a:lnTo>
                  <a:pt x="75414" y="31088"/>
                </a:lnTo>
                <a:lnTo>
                  <a:pt x="76702" y="31088"/>
                </a:lnTo>
                <a:lnTo>
                  <a:pt x="78439" y="31049"/>
                </a:lnTo>
                <a:lnTo>
                  <a:pt x="86224" y="28504"/>
                </a:lnTo>
                <a:lnTo>
                  <a:pt x="84763" y="27956"/>
                </a:lnTo>
                <a:lnTo>
                  <a:pt x="80635" y="26272"/>
                </a:lnTo>
                <a:lnTo>
                  <a:pt x="63305" y="15857"/>
                </a:lnTo>
                <a:lnTo>
                  <a:pt x="61845" y="14840"/>
                </a:lnTo>
                <a:lnTo>
                  <a:pt x="49851" y="10689"/>
                </a:lnTo>
                <a:lnTo>
                  <a:pt x="48988" y="10298"/>
                </a:lnTo>
                <a:lnTo>
                  <a:pt x="48126" y="9945"/>
                </a:lnTo>
                <a:lnTo>
                  <a:pt x="46516" y="9123"/>
                </a:lnTo>
                <a:lnTo>
                  <a:pt x="44197" y="7753"/>
                </a:lnTo>
                <a:lnTo>
                  <a:pt x="36683" y="7753"/>
                </a:lnTo>
                <a:lnTo>
                  <a:pt x="19813" y="5325"/>
                </a:lnTo>
                <a:lnTo>
                  <a:pt x="18514" y="5012"/>
                </a:lnTo>
                <a:lnTo>
                  <a:pt x="16122" y="4268"/>
                </a:lnTo>
                <a:lnTo>
                  <a:pt x="13960" y="3564"/>
                </a:lnTo>
                <a:lnTo>
                  <a:pt x="12074" y="2897"/>
                </a:lnTo>
                <a:lnTo>
                  <a:pt x="11386" y="2623"/>
                </a:lnTo>
                <a:lnTo>
                  <a:pt x="2127" y="2623"/>
                </a:lnTo>
                <a:lnTo>
                  <a:pt x="1414" y="2584"/>
                </a:lnTo>
                <a:lnTo>
                  <a:pt x="712" y="2506"/>
                </a:lnTo>
                <a:lnTo>
                  <a:pt x="0" y="2311"/>
                </a:lnTo>
                <a:close/>
              </a:path>
              <a:path w="86359" h="36829">
                <a:moveTo>
                  <a:pt x="50126" y="10650"/>
                </a:moveTo>
                <a:lnTo>
                  <a:pt x="49851" y="10689"/>
                </a:lnTo>
                <a:lnTo>
                  <a:pt x="50759" y="10689"/>
                </a:lnTo>
                <a:lnTo>
                  <a:pt x="50126" y="10650"/>
                </a:lnTo>
                <a:close/>
              </a:path>
              <a:path w="86359" h="36829">
                <a:moveTo>
                  <a:pt x="43641" y="7361"/>
                </a:moveTo>
                <a:lnTo>
                  <a:pt x="41870" y="7557"/>
                </a:lnTo>
                <a:lnTo>
                  <a:pt x="40145" y="7674"/>
                </a:lnTo>
                <a:lnTo>
                  <a:pt x="36683" y="7753"/>
                </a:lnTo>
                <a:lnTo>
                  <a:pt x="44197" y="7753"/>
                </a:lnTo>
                <a:lnTo>
                  <a:pt x="43641" y="7361"/>
                </a:lnTo>
                <a:close/>
              </a:path>
              <a:path w="86359" h="36829">
                <a:moveTo>
                  <a:pt x="7474" y="940"/>
                </a:moveTo>
                <a:lnTo>
                  <a:pt x="2794" y="2623"/>
                </a:lnTo>
                <a:lnTo>
                  <a:pt x="11386" y="2623"/>
                </a:lnTo>
                <a:lnTo>
                  <a:pt x="8256" y="1331"/>
                </a:lnTo>
                <a:lnTo>
                  <a:pt x="7670" y="1058"/>
                </a:lnTo>
                <a:lnTo>
                  <a:pt x="7474" y="94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8873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37860" y="42598"/>
                </a:moveTo>
                <a:lnTo>
                  <a:pt x="16504" y="42598"/>
                </a:lnTo>
                <a:lnTo>
                  <a:pt x="17884" y="44165"/>
                </a:lnTo>
                <a:lnTo>
                  <a:pt x="19264" y="45575"/>
                </a:lnTo>
                <a:lnTo>
                  <a:pt x="30821" y="51800"/>
                </a:lnTo>
                <a:lnTo>
                  <a:pt x="31603" y="51722"/>
                </a:lnTo>
                <a:lnTo>
                  <a:pt x="38169" y="46045"/>
                </a:lnTo>
                <a:lnTo>
                  <a:pt x="38135" y="43500"/>
                </a:lnTo>
                <a:lnTo>
                  <a:pt x="37860" y="42598"/>
                </a:lnTo>
                <a:close/>
              </a:path>
              <a:path w="68579" h="52070">
                <a:moveTo>
                  <a:pt x="68525" y="26506"/>
                </a:moveTo>
                <a:lnTo>
                  <a:pt x="6557" y="26506"/>
                </a:lnTo>
                <a:lnTo>
                  <a:pt x="6327" y="28230"/>
                </a:lnTo>
                <a:lnTo>
                  <a:pt x="6214" y="33593"/>
                </a:lnTo>
                <a:lnTo>
                  <a:pt x="6407" y="35081"/>
                </a:lnTo>
                <a:lnTo>
                  <a:pt x="15331" y="42755"/>
                </a:lnTo>
                <a:lnTo>
                  <a:pt x="15952" y="42677"/>
                </a:lnTo>
                <a:lnTo>
                  <a:pt x="16355" y="42598"/>
                </a:lnTo>
                <a:lnTo>
                  <a:pt x="37860" y="42598"/>
                </a:lnTo>
                <a:lnTo>
                  <a:pt x="37422" y="41581"/>
                </a:lnTo>
                <a:lnTo>
                  <a:pt x="36997" y="40915"/>
                </a:lnTo>
                <a:lnTo>
                  <a:pt x="36399" y="40133"/>
                </a:lnTo>
                <a:lnTo>
                  <a:pt x="37894" y="40133"/>
                </a:lnTo>
                <a:lnTo>
                  <a:pt x="38606" y="40054"/>
                </a:lnTo>
                <a:lnTo>
                  <a:pt x="39227" y="40015"/>
                </a:lnTo>
                <a:lnTo>
                  <a:pt x="39860" y="39897"/>
                </a:lnTo>
                <a:lnTo>
                  <a:pt x="40446" y="39819"/>
                </a:lnTo>
                <a:lnTo>
                  <a:pt x="40998" y="39662"/>
                </a:lnTo>
                <a:lnTo>
                  <a:pt x="41516" y="39545"/>
                </a:lnTo>
                <a:lnTo>
                  <a:pt x="46668" y="35825"/>
                </a:lnTo>
                <a:lnTo>
                  <a:pt x="61773" y="35825"/>
                </a:lnTo>
                <a:lnTo>
                  <a:pt x="68563" y="28269"/>
                </a:lnTo>
                <a:lnTo>
                  <a:pt x="68525" y="26506"/>
                </a:lnTo>
                <a:close/>
              </a:path>
              <a:path w="68579" h="52070">
                <a:moveTo>
                  <a:pt x="61773" y="35825"/>
                </a:moveTo>
                <a:lnTo>
                  <a:pt x="46668" y="35825"/>
                </a:lnTo>
                <a:lnTo>
                  <a:pt x="48784" y="36178"/>
                </a:lnTo>
                <a:lnTo>
                  <a:pt x="50750" y="36452"/>
                </a:lnTo>
                <a:lnTo>
                  <a:pt x="52602" y="36609"/>
                </a:lnTo>
                <a:lnTo>
                  <a:pt x="54327" y="36687"/>
                </a:lnTo>
                <a:lnTo>
                  <a:pt x="55936" y="36687"/>
                </a:lnTo>
                <a:lnTo>
                  <a:pt x="57397" y="36609"/>
                </a:lnTo>
                <a:lnTo>
                  <a:pt x="58731" y="36491"/>
                </a:lnTo>
                <a:lnTo>
                  <a:pt x="59996" y="36295"/>
                </a:lnTo>
                <a:lnTo>
                  <a:pt x="61134" y="36021"/>
                </a:lnTo>
                <a:lnTo>
                  <a:pt x="61773" y="35825"/>
                </a:lnTo>
                <a:close/>
              </a:path>
              <a:path w="68579" h="52070">
                <a:moveTo>
                  <a:pt x="15561" y="1018"/>
                </a:moveTo>
                <a:lnTo>
                  <a:pt x="11870" y="5482"/>
                </a:lnTo>
                <a:lnTo>
                  <a:pt x="11433" y="5874"/>
                </a:lnTo>
                <a:lnTo>
                  <a:pt x="10490" y="6578"/>
                </a:lnTo>
                <a:lnTo>
                  <a:pt x="9075" y="7439"/>
                </a:lnTo>
                <a:lnTo>
                  <a:pt x="8132" y="8143"/>
                </a:lnTo>
                <a:lnTo>
                  <a:pt x="0" y="24119"/>
                </a:lnTo>
                <a:lnTo>
                  <a:pt x="512" y="24627"/>
                </a:lnTo>
                <a:lnTo>
                  <a:pt x="5890" y="26547"/>
                </a:lnTo>
                <a:lnTo>
                  <a:pt x="6361" y="26506"/>
                </a:lnTo>
                <a:lnTo>
                  <a:pt x="68525" y="26506"/>
                </a:lnTo>
                <a:lnTo>
                  <a:pt x="58179" y="19890"/>
                </a:lnTo>
                <a:lnTo>
                  <a:pt x="58535" y="18676"/>
                </a:lnTo>
                <a:lnTo>
                  <a:pt x="58777" y="17540"/>
                </a:lnTo>
                <a:lnTo>
                  <a:pt x="58811" y="15544"/>
                </a:lnTo>
                <a:lnTo>
                  <a:pt x="58616" y="14644"/>
                </a:lnTo>
                <a:lnTo>
                  <a:pt x="40722" y="8810"/>
                </a:lnTo>
                <a:lnTo>
                  <a:pt x="40662" y="7439"/>
                </a:lnTo>
                <a:lnTo>
                  <a:pt x="21150" y="2858"/>
                </a:lnTo>
                <a:lnTo>
                  <a:pt x="20483" y="2819"/>
                </a:lnTo>
                <a:lnTo>
                  <a:pt x="19218" y="2584"/>
                </a:lnTo>
                <a:lnTo>
                  <a:pt x="17493" y="1997"/>
                </a:lnTo>
                <a:lnTo>
                  <a:pt x="15561" y="1018"/>
                </a:lnTo>
                <a:close/>
              </a:path>
              <a:path w="68579" h="52070">
                <a:moveTo>
                  <a:pt x="44103" y="8653"/>
                </a:moveTo>
                <a:lnTo>
                  <a:pt x="41665" y="8731"/>
                </a:lnTo>
                <a:lnTo>
                  <a:pt x="40722" y="8810"/>
                </a:lnTo>
                <a:lnTo>
                  <a:pt x="47963" y="8810"/>
                </a:lnTo>
                <a:lnTo>
                  <a:pt x="47484" y="8770"/>
                </a:lnTo>
                <a:lnTo>
                  <a:pt x="45725" y="8692"/>
                </a:lnTo>
                <a:lnTo>
                  <a:pt x="44103" y="8653"/>
                </a:lnTo>
                <a:close/>
              </a:path>
              <a:path w="68579" h="52070">
                <a:moveTo>
                  <a:pt x="31799" y="0"/>
                </a:moveTo>
                <a:lnTo>
                  <a:pt x="24565" y="1879"/>
                </a:lnTo>
                <a:lnTo>
                  <a:pt x="23979" y="2232"/>
                </a:lnTo>
                <a:lnTo>
                  <a:pt x="21150" y="2858"/>
                </a:lnTo>
                <a:lnTo>
                  <a:pt x="38847" y="2858"/>
                </a:lnTo>
                <a:lnTo>
                  <a:pt x="32512" y="79"/>
                </a:lnTo>
                <a:lnTo>
                  <a:pt x="317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80771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19234" y="13702"/>
                </a:moveTo>
                <a:lnTo>
                  <a:pt x="10533" y="13702"/>
                </a:lnTo>
                <a:lnTo>
                  <a:pt x="11120" y="13859"/>
                </a:lnTo>
                <a:lnTo>
                  <a:pt x="12601" y="14525"/>
                </a:lnTo>
                <a:lnTo>
                  <a:pt x="12937" y="14721"/>
                </a:lnTo>
                <a:lnTo>
                  <a:pt x="14271" y="15621"/>
                </a:lnTo>
                <a:lnTo>
                  <a:pt x="14662" y="16012"/>
                </a:lnTo>
                <a:lnTo>
                  <a:pt x="15099" y="16404"/>
                </a:lnTo>
                <a:lnTo>
                  <a:pt x="15800" y="17344"/>
                </a:lnTo>
                <a:lnTo>
                  <a:pt x="17065" y="17031"/>
                </a:lnTo>
                <a:lnTo>
                  <a:pt x="18594" y="16796"/>
                </a:lnTo>
                <a:lnTo>
                  <a:pt x="19572" y="16718"/>
                </a:lnTo>
                <a:lnTo>
                  <a:pt x="20676" y="16718"/>
                </a:lnTo>
                <a:lnTo>
                  <a:pt x="20400" y="15856"/>
                </a:lnTo>
                <a:lnTo>
                  <a:pt x="19733" y="14447"/>
                </a:lnTo>
                <a:lnTo>
                  <a:pt x="19234" y="13702"/>
                </a:lnTo>
                <a:close/>
              </a:path>
              <a:path w="20954" h="17779">
                <a:moveTo>
                  <a:pt x="7589" y="782"/>
                </a:moveTo>
                <a:lnTo>
                  <a:pt x="0" y="5442"/>
                </a:lnTo>
                <a:lnTo>
                  <a:pt x="344" y="6811"/>
                </a:lnTo>
                <a:lnTo>
                  <a:pt x="666" y="7595"/>
                </a:lnTo>
                <a:lnTo>
                  <a:pt x="1057" y="8417"/>
                </a:lnTo>
                <a:lnTo>
                  <a:pt x="1563" y="9356"/>
                </a:lnTo>
                <a:lnTo>
                  <a:pt x="2160" y="10217"/>
                </a:lnTo>
                <a:lnTo>
                  <a:pt x="2266" y="11119"/>
                </a:lnTo>
                <a:lnTo>
                  <a:pt x="6520" y="14721"/>
                </a:lnTo>
                <a:lnTo>
                  <a:pt x="7072" y="14682"/>
                </a:lnTo>
                <a:lnTo>
                  <a:pt x="8291" y="14447"/>
                </a:lnTo>
                <a:lnTo>
                  <a:pt x="9751" y="14016"/>
                </a:lnTo>
                <a:lnTo>
                  <a:pt x="10533" y="13702"/>
                </a:lnTo>
                <a:lnTo>
                  <a:pt x="19234" y="13702"/>
                </a:lnTo>
                <a:lnTo>
                  <a:pt x="14777" y="10062"/>
                </a:lnTo>
                <a:lnTo>
                  <a:pt x="14351" y="9866"/>
                </a:lnTo>
                <a:lnTo>
                  <a:pt x="14742" y="7869"/>
                </a:lnTo>
                <a:lnTo>
                  <a:pt x="14866" y="6811"/>
                </a:lnTo>
                <a:lnTo>
                  <a:pt x="14823" y="3249"/>
                </a:lnTo>
                <a:lnTo>
                  <a:pt x="14563" y="2230"/>
                </a:lnTo>
                <a:lnTo>
                  <a:pt x="14190" y="1408"/>
                </a:lnTo>
                <a:lnTo>
                  <a:pt x="13681" y="821"/>
                </a:lnTo>
                <a:lnTo>
                  <a:pt x="8130" y="821"/>
                </a:lnTo>
                <a:lnTo>
                  <a:pt x="7589" y="782"/>
                </a:lnTo>
                <a:close/>
              </a:path>
              <a:path w="20954" h="17779">
                <a:moveTo>
                  <a:pt x="11833" y="0"/>
                </a:moveTo>
                <a:lnTo>
                  <a:pt x="8130" y="821"/>
                </a:lnTo>
                <a:lnTo>
                  <a:pt x="13681" y="821"/>
                </a:lnTo>
                <a:lnTo>
                  <a:pt x="13247" y="469"/>
                </a:lnTo>
                <a:lnTo>
                  <a:pt x="12810" y="234"/>
                </a:lnTo>
                <a:lnTo>
                  <a:pt x="12339" y="77"/>
                </a:lnTo>
                <a:lnTo>
                  <a:pt x="1183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75815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90" h="24765">
                <a:moveTo>
                  <a:pt x="0" y="20321"/>
                </a:moveTo>
                <a:lnTo>
                  <a:pt x="1333" y="24745"/>
                </a:lnTo>
                <a:lnTo>
                  <a:pt x="4128" y="24588"/>
                </a:lnTo>
                <a:lnTo>
                  <a:pt x="33434" y="20399"/>
                </a:lnTo>
                <a:lnTo>
                  <a:pt x="2598" y="20399"/>
                </a:lnTo>
                <a:lnTo>
                  <a:pt x="0" y="20321"/>
                </a:lnTo>
                <a:close/>
              </a:path>
              <a:path w="72390" h="24765">
                <a:moveTo>
                  <a:pt x="72102" y="0"/>
                </a:moveTo>
                <a:lnTo>
                  <a:pt x="51897" y="10493"/>
                </a:lnTo>
                <a:lnTo>
                  <a:pt x="49931" y="11316"/>
                </a:lnTo>
                <a:lnTo>
                  <a:pt x="8371" y="20360"/>
                </a:lnTo>
                <a:lnTo>
                  <a:pt x="5381" y="20399"/>
                </a:lnTo>
                <a:lnTo>
                  <a:pt x="33434" y="20399"/>
                </a:lnTo>
                <a:lnTo>
                  <a:pt x="54968" y="14683"/>
                </a:lnTo>
                <a:lnTo>
                  <a:pt x="56106" y="14330"/>
                </a:lnTo>
                <a:lnTo>
                  <a:pt x="72068" y="234"/>
                </a:lnTo>
                <a:lnTo>
                  <a:pt x="721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8493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36" y="0"/>
                </a:moveTo>
                <a:lnTo>
                  <a:pt x="5703" y="0"/>
                </a:lnTo>
                <a:lnTo>
                  <a:pt x="4990" y="117"/>
                </a:lnTo>
                <a:lnTo>
                  <a:pt x="4841" y="195"/>
                </a:lnTo>
                <a:lnTo>
                  <a:pt x="4651" y="1331"/>
                </a:lnTo>
                <a:lnTo>
                  <a:pt x="4438" y="2193"/>
                </a:lnTo>
                <a:lnTo>
                  <a:pt x="390" y="8457"/>
                </a:lnTo>
                <a:lnTo>
                  <a:pt x="80" y="9162"/>
                </a:lnTo>
                <a:lnTo>
                  <a:pt x="1655" y="11315"/>
                </a:lnTo>
                <a:lnTo>
                  <a:pt x="2483" y="11237"/>
                </a:lnTo>
                <a:lnTo>
                  <a:pt x="8404" y="3876"/>
                </a:lnTo>
                <a:lnTo>
                  <a:pt x="8292" y="2193"/>
                </a:lnTo>
                <a:lnTo>
                  <a:pt x="8222" y="1879"/>
                </a:lnTo>
                <a:lnTo>
                  <a:pt x="8061" y="1331"/>
                </a:lnTo>
                <a:lnTo>
                  <a:pt x="7946" y="1097"/>
                </a:lnTo>
                <a:lnTo>
                  <a:pt x="7785" y="901"/>
                </a:lnTo>
                <a:lnTo>
                  <a:pt x="7670" y="705"/>
                </a:lnTo>
                <a:lnTo>
                  <a:pt x="7348" y="391"/>
                </a:lnTo>
                <a:lnTo>
                  <a:pt x="7037" y="195"/>
                </a:lnTo>
                <a:lnTo>
                  <a:pt x="6681" y="79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69754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0"/>
                </a:moveTo>
                <a:lnTo>
                  <a:pt x="5542" y="15974"/>
                </a:lnTo>
                <a:lnTo>
                  <a:pt x="5899" y="15896"/>
                </a:lnTo>
                <a:lnTo>
                  <a:pt x="6140" y="15739"/>
                </a:lnTo>
                <a:lnTo>
                  <a:pt x="6336" y="15465"/>
                </a:lnTo>
                <a:lnTo>
                  <a:pt x="6566" y="14760"/>
                </a:lnTo>
                <a:lnTo>
                  <a:pt x="6504" y="1241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81001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0" y="0"/>
                </a:moveTo>
                <a:lnTo>
                  <a:pt x="11246" y="11197"/>
                </a:lnTo>
                <a:lnTo>
                  <a:pt x="12062" y="10845"/>
                </a:lnTo>
                <a:lnTo>
                  <a:pt x="12546" y="10570"/>
                </a:lnTo>
                <a:lnTo>
                  <a:pt x="12767" y="10335"/>
                </a:lnTo>
                <a:lnTo>
                  <a:pt x="12971" y="10023"/>
                </a:lnTo>
                <a:lnTo>
                  <a:pt x="12939" y="8848"/>
                </a:lnTo>
                <a:lnTo>
                  <a:pt x="10384" y="6303"/>
                </a:lnTo>
                <a:lnTo>
                  <a:pt x="9280" y="5363"/>
                </a:lnTo>
                <a:lnTo>
                  <a:pt x="195" y="38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66730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4" h="33020">
                <a:moveTo>
                  <a:pt x="6175" y="1142"/>
                </a:moveTo>
                <a:lnTo>
                  <a:pt x="5232" y="2285"/>
                </a:lnTo>
                <a:lnTo>
                  <a:pt x="4174" y="3301"/>
                </a:lnTo>
                <a:lnTo>
                  <a:pt x="2955" y="4317"/>
                </a:lnTo>
                <a:lnTo>
                  <a:pt x="1414" y="5206"/>
                </a:lnTo>
                <a:lnTo>
                  <a:pt x="862" y="5587"/>
                </a:lnTo>
                <a:lnTo>
                  <a:pt x="793" y="7619"/>
                </a:lnTo>
                <a:lnTo>
                  <a:pt x="275" y="9016"/>
                </a:lnTo>
                <a:lnTo>
                  <a:pt x="114" y="9270"/>
                </a:lnTo>
                <a:lnTo>
                  <a:pt x="0" y="11302"/>
                </a:lnTo>
                <a:lnTo>
                  <a:pt x="114" y="11556"/>
                </a:lnTo>
                <a:lnTo>
                  <a:pt x="436" y="12064"/>
                </a:lnTo>
                <a:lnTo>
                  <a:pt x="632" y="12191"/>
                </a:lnTo>
                <a:lnTo>
                  <a:pt x="1057" y="12572"/>
                </a:lnTo>
                <a:lnTo>
                  <a:pt x="2127" y="13080"/>
                </a:lnTo>
                <a:lnTo>
                  <a:pt x="3265" y="13334"/>
                </a:lnTo>
                <a:lnTo>
                  <a:pt x="4289" y="13461"/>
                </a:lnTo>
                <a:lnTo>
                  <a:pt x="5312" y="13461"/>
                </a:lnTo>
                <a:lnTo>
                  <a:pt x="5404" y="15112"/>
                </a:lnTo>
                <a:lnTo>
                  <a:pt x="18445" y="25145"/>
                </a:lnTo>
                <a:lnTo>
                  <a:pt x="20204" y="25399"/>
                </a:lnTo>
                <a:lnTo>
                  <a:pt x="20917" y="25399"/>
                </a:lnTo>
                <a:lnTo>
                  <a:pt x="21413" y="26669"/>
                </a:lnTo>
                <a:lnTo>
                  <a:pt x="21826" y="27558"/>
                </a:lnTo>
                <a:lnTo>
                  <a:pt x="31578" y="32893"/>
                </a:lnTo>
                <a:lnTo>
                  <a:pt x="33027" y="32766"/>
                </a:lnTo>
                <a:lnTo>
                  <a:pt x="34406" y="32385"/>
                </a:lnTo>
                <a:lnTo>
                  <a:pt x="35660" y="32131"/>
                </a:lnTo>
                <a:lnTo>
                  <a:pt x="36718" y="31750"/>
                </a:lnTo>
                <a:lnTo>
                  <a:pt x="38339" y="30988"/>
                </a:lnTo>
                <a:lnTo>
                  <a:pt x="38926" y="30734"/>
                </a:lnTo>
                <a:lnTo>
                  <a:pt x="53902" y="30734"/>
                </a:lnTo>
                <a:lnTo>
                  <a:pt x="54772" y="30226"/>
                </a:lnTo>
                <a:lnTo>
                  <a:pt x="55324" y="29845"/>
                </a:lnTo>
                <a:lnTo>
                  <a:pt x="55796" y="29337"/>
                </a:lnTo>
                <a:lnTo>
                  <a:pt x="56187" y="28956"/>
                </a:lnTo>
                <a:lnTo>
                  <a:pt x="56543" y="28448"/>
                </a:lnTo>
                <a:lnTo>
                  <a:pt x="57245" y="27051"/>
                </a:lnTo>
                <a:lnTo>
                  <a:pt x="47068" y="27051"/>
                </a:lnTo>
                <a:lnTo>
                  <a:pt x="46355" y="26924"/>
                </a:lnTo>
                <a:lnTo>
                  <a:pt x="29726" y="21844"/>
                </a:lnTo>
                <a:lnTo>
                  <a:pt x="27679" y="20955"/>
                </a:lnTo>
                <a:lnTo>
                  <a:pt x="25793" y="19938"/>
                </a:lnTo>
                <a:lnTo>
                  <a:pt x="24068" y="18922"/>
                </a:lnTo>
                <a:lnTo>
                  <a:pt x="22493" y="17906"/>
                </a:lnTo>
                <a:lnTo>
                  <a:pt x="19859" y="16255"/>
                </a:lnTo>
                <a:lnTo>
                  <a:pt x="17812" y="14731"/>
                </a:lnTo>
                <a:lnTo>
                  <a:pt x="16042" y="13334"/>
                </a:lnTo>
                <a:lnTo>
                  <a:pt x="12822" y="11048"/>
                </a:lnTo>
                <a:lnTo>
                  <a:pt x="6566" y="6476"/>
                </a:lnTo>
                <a:lnTo>
                  <a:pt x="5266" y="5460"/>
                </a:lnTo>
                <a:lnTo>
                  <a:pt x="3576" y="4190"/>
                </a:lnTo>
                <a:lnTo>
                  <a:pt x="8371" y="3936"/>
                </a:lnTo>
                <a:lnTo>
                  <a:pt x="30255" y="3937"/>
                </a:lnTo>
                <a:lnTo>
                  <a:pt x="29841" y="3175"/>
                </a:lnTo>
                <a:lnTo>
                  <a:pt x="29404" y="2540"/>
                </a:lnTo>
                <a:lnTo>
                  <a:pt x="29286" y="2413"/>
                </a:lnTo>
                <a:lnTo>
                  <a:pt x="9717" y="2412"/>
                </a:lnTo>
                <a:lnTo>
                  <a:pt x="7785" y="1904"/>
                </a:lnTo>
                <a:lnTo>
                  <a:pt x="6922" y="1523"/>
                </a:lnTo>
                <a:lnTo>
                  <a:pt x="6175" y="1142"/>
                </a:lnTo>
                <a:close/>
              </a:path>
              <a:path w="57784" h="33020">
                <a:moveTo>
                  <a:pt x="53902" y="30734"/>
                </a:moveTo>
                <a:lnTo>
                  <a:pt x="38926" y="30734"/>
                </a:lnTo>
                <a:lnTo>
                  <a:pt x="40846" y="31115"/>
                </a:lnTo>
                <a:lnTo>
                  <a:pt x="42617" y="31496"/>
                </a:lnTo>
                <a:lnTo>
                  <a:pt x="44273" y="31750"/>
                </a:lnTo>
                <a:lnTo>
                  <a:pt x="47217" y="32004"/>
                </a:lnTo>
                <a:lnTo>
                  <a:pt x="48517" y="32004"/>
                </a:lnTo>
                <a:lnTo>
                  <a:pt x="50793" y="31750"/>
                </a:lnTo>
                <a:lnTo>
                  <a:pt x="52645" y="31242"/>
                </a:lnTo>
                <a:lnTo>
                  <a:pt x="53427" y="30988"/>
                </a:lnTo>
                <a:lnTo>
                  <a:pt x="53902" y="30734"/>
                </a:lnTo>
                <a:close/>
              </a:path>
              <a:path w="57784" h="33020">
                <a:moveTo>
                  <a:pt x="52921" y="19558"/>
                </a:moveTo>
                <a:lnTo>
                  <a:pt x="51736" y="19558"/>
                </a:lnTo>
                <a:lnTo>
                  <a:pt x="50793" y="19685"/>
                </a:lnTo>
                <a:lnTo>
                  <a:pt x="50126" y="19939"/>
                </a:lnTo>
                <a:lnTo>
                  <a:pt x="49897" y="19939"/>
                </a:lnTo>
                <a:lnTo>
                  <a:pt x="50793" y="20447"/>
                </a:lnTo>
                <a:lnTo>
                  <a:pt x="51587" y="20828"/>
                </a:lnTo>
                <a:lnTo>
                  <a:pt x="52760" y="21717"/>
                </a:lnTo>
                <a:lnTo>
                  <a:pt x="53507" y="22606"/>
                </a:lnTo>
                <a:lnTo>
                  <a:pt x="53749" y="23114"/>
                </a:lnTo>
                <a:lnTo>
                  <a:pt x="53841" y="23368"/>
                </a:lnTo>
                <a:lnTo>
                  <a:pt x="53944" y="25273"/>
                </a:lnTo>
                <a:lnTo>
                  <a:pt x="53427" y="25654"/>
                </a:lnTo>
                <a:lnTo>
                  <a:pt x="52369" y="26162"/>
                </a:lnTo>
                <a:lnTo>
                  <a:pt x="51150" y="26670"/>
                </a:lnTo>
                <a:lnTo>
                  <a:pt x="49851" y="26924"/>
                </a:lnTo>
                <a:lnTo>
                  <a:pt x="49184" y="26924"/>
                </a:lnTo>
                <a:lnTo>
                  <a:pt x="48482" y="27051"/>
                </a:lnTo>
                <a:lnTo>
                  <a:pt x="57245" y="27051"/>
                </a:lnTo>
                <a:lnTo>
                  <a:pt x="57366" y="26670"/>
                </a:lnTo>
                <a:lnTo>
                  <a:pt x="57470" y="26162"/>
                </a:lnTo>
                <a:lnTo>
                  <a:pt x="57590" y="25273"/>
                </a:lnTo>
                <a:lnTo>
                  <a:pt x="57472" y="23114"/>
                </a:lnTo>
                <a:lnTo>
                  <a:pt x="54174" y="19812"/>
                </a:lnTo>
                <a:lnTo>
                  <a:pt x="52921" y="19558"/>
                </a:lnTo>
                <a:close/>
              </a:path>
              <a:path w="57784" h="33020">
                <a:moveTo>
                  <a:pt x="49655" y="12319"/>
                </a:moveTo>
                <a:lnTo>
                  <a:pt x="37350" y="12319"/>
                </a:lnTo>
                <a:lnTo>
                  <a:pt x="39593" y="12700"/>
                </a:lnTo>
                <a:lnTo>
                  <a:pt x="41283" y="13081"/>
                </a:lnTo>
                <a:lnTo>
                  <a:pt x="42307" y="13335"/>
                </a:lnTo>
                <a:lnTo>
                  <a:pt x="42698" y="13462"/>
                </a:lnTo>
                <a:lnTo>
                  <a:pt x="42192" y="14097"/>
                </a:lnTo>
                <a:lnTo>
                  <a:pt x="41168" y="14986"/>
                </a:lnTo>
                <a:lnTo>
                  <a:pt x="40616" y="15494"/>
                </a:lnTo>
                <a:lnTo>
                  <a:pt x="30865" y="19431"/>
                </a:lnTo>
                <a:lnTo>
                  <a:pt x="30554" y="19431"/>
                </a:lnTo>
                <a:lnTo>
                  <a:pt x="33774" y="19812"/>
                </a:lnTo>
                <a:lnTo>
                  <a:pt x="35740" y="19939"/>
                </a:lnTo>
                <a:lnTo>
                  <a:pt x="36683" y="19939"/>
                </a:lnTo>
                <a:lnTo>
                  <a:pt x="37592" y="20066"/>
                </a:lnTo>
                <a:lnTo>
                  <a:pt x="40064" y="19939"/>
                </a:lnTo>
                <a:lnTo>
                  <a:pt x="40812" y="19812"/>
                </a:lnTo>
                <a:lnTo>
                  <a:pt x="42859" y="19558"/>
                </a:lnTo>
                <a:lnTo>
                  <a:pt x="44078" y="19304"/>
                </a:lnTo>
                <a:lnTo>
                  <a:pt x="45136" y="18923"/>
                </a:lnTo>
                <a:lnTo>
                  <a:pt x="46826" y="18415"/>
                </a:lnTo>
                <a:lnTo>
                  <a:pt x="47459" y="18161"/>
                </a:lnTo>
                <a:lnTo>
                  <a:pt x="48321" y="17653"/>
                </a:lnTo>
                <a:lnTo>
                  <a:pt x="48597" y="17526"/>
                </a:lnTo>
                <a:lnTo>
                  <a:pt x="50563" y="15113"/>
                </a:lnTo>
                <a:lnTo>
                  <a:pt x="50483" y="13716"/>
                </a:lnTo>
                <a:lnTo>
                  <a:pt x="50126" y="12954"/>
                </a:lnTo>
                <a:lnTo>
                  <a:pt x="49655" y="12319"/>
                </a:lnTo>
                <a:close/>
              </a:path>
              <a:path w="57784" h="33020">
                <a:moveTo>
                  <a:pt x="30255" y="3937"/>
                </a:moveTo>
                <a:lnTo>
                  <a:pt x="10614" y="3936"/>
                </a:lnTo>
                <a:lnTo>
                  <a:pt x="14662" y="4190"/>
                </a:lnTo>
                <a:lnTo>
                  <a:pt x="19733" y="4571"/>
                </a:lnTo>
                <a:lnTo>
                  <a:pt x="21113" y="4825"/>
                </a:lnTo>
                <a:lnTo>
                  <a:pt x="24218" y="5334"/>
                </a:lnTo>
                <a:lnTo>
                  <a:pt x="25402" y="5588"/>
                </a:lnTo>
                <a:lnTo>
                  <a:pt x="25793" y="5715"/>
                </a:lnTo>
                <a:lnTo>
                  <a:pt x="24609" y="6096"/>
                </a:lnTo>
                <a:lnTo>
                  <a:pt x="23516" y="6350"/>
                </a:lnTo>
                <a:lnTo>
                  <a:pt x="22527" y="6730"/>
                </a:lnTo>
                <a:lnTo>
                  <a:pt x="18042" y="10032"/>
                </a:lnTo>
                <a:lnTo>
                  <a:pt x="17812" y="10286"/>
                </a:lnTo>
                <a:lnTo>
                  <a:pt x="23355" y="14477"/>
                </a:lnTo>
                <a:lnTo>
                  <a:pt x="25483" y="13716"/>
                </a:lnTo>
                <a:lnTo>
                  <a:pt x="28461" y="12954"/>
                </a:lnTo>
                <a:lnTo>
                  <a:pt x="29404" y="12827"/>
                </a:lnTo>
                <a:lnTo>
                  <a:pt x="30359" y="12573"/>
                </a:lnTo>
                <a:lnTo>
                  <a:pt x="31256" y="12573"/>
                </a:lnTo>
                <a:lnTo>
                  <a:pt x="32946" y="12319"/>
                </a:lnTo>
                <a:lnTo>
                  <a:pt x="49655" y="12319"/>
                </a:lnTo>
                <a:lnTo>
                  <a:pt x="49345" y="12065"/>
                </a:lnTo>
                <a:lnTo>
                  <a:pt x="49034" y="11684"/>
                </a:lnTo>
                <a:lnTo>
                  <a:pt x="48356" y="11176"/>
                </a:lnTo>
                <a:lnTo>
                  <a:pt x="46320" y="10033"/>
                </a:lnTo>
                <a:lnTo>
                  <a:pt x="45251" y="9525"/>
                </a:lnTo>
                <a:lnTo>
                  <a:pt x="44860" y="9271"/>
                </a:lnTo>
                <a:lnTo>
                  <a:pt x="44368" y="9144"/>
                </a:lnTo>
                <a:lnTo>
                  <a:pt x="30278" y="9144"/>
                </a:lnTo>
                <a:lnTo>
                  <a:pt x="30425" y="8763"/>
                </a:lnTo>
                <a:lnTo>
                  <a:pt x="30750" y="7620"/>
                </a:lnTo>
                <a:lnTo>
                  <a:pt x="30710" y="5207"/>
                </a:lnTo>
                <a:lnTo>
                  <a:pt x="30393" y="4191"/>
                </a:lnTo>
                <a:lnTo>
                  <a:pt x="30255" y="3937"/>
                </a:lnTo>
                <a:close/>
              </a:path>
              <a:path w="57784" h="33020">
                <a:moveTo>
                  <a:pt x="36683" y="7874"/>
                </a:moveTo>
                <a:lnTo>
                  <a:pt x="35464" y="7874"/>
                </a:lnTo>
                <a:lnTo>
                  <a:pt x="33498" y="8001"/>
                </a:lnTo>
                <a:lnTo>
                  <a:pt x="32716" y="8255"/>
                </a:lnTo>
                <a:lnTo>
                  <a:pt x="31497" y="8509"/>
                </a:lnTo>
                <a:lnTo>
                  <a:pt x="30278" y="9144"/>
                </a:lnTo>
                <a:lnTo>
                  <a:pt x="44368" y="9144"/>
                </a:lnTo>
                <a:lnTo>
                  <a:pt x="42893" y="8763"/>
                </a:lnTo>
                <a:lnTo>
                  <a:pt x="41122" y="8382"/>
                </a:lnTo>
                <a:lnTo>
                  <a:pt x="39478" y="8128"/>
                </a:lnTo>
                <a:lnTo>
                  <a:pt x="36683" y="7874"/>
                </a:lnTo>
                <a:close/>
              </a:path>
              <a:path w="57784" h="33020">
                <a:moveTo>
                  <a:pt x="25161" y="0"/>
                </a:moveTo>
                <a:lnTo>
                  <a:pt x="21308" y="0"/>
                </a:lnTo>
                <a:lnTo>
                  <a:pt x="20204" y="126"/>
                </a:lnTo>
                <a:lnTo>
                  <a:pt x="18318" y="507"/>
                </a:lnTo>
                <a:lnTo>
                  <a:pt x="17536" y="634"/>
                </a:lnTo>
                <a:lnTo>
                  <a:pt x="16203" y="1142"/>
                </a:lnTo>
                <a:lnTo>
                  <a:pt x="15685" y="1269"/>
                </a:lnTo>
                <a:lnTo>
                  <a:pt x="14742" y="1777"/>
                </a:lnTo>
                <a:lnTo>
                  <a:pt x="14547" y="1904"/>
                </a:lnTo>
                <a:lnTo>
                  <a:pt x="11994" y="2412"/>
                </a:lnTo>
                <a:lnTo>
                  <a:pt x="29286" y="2413"/>
                </a:lnTo>
                <a:lnTo>
                  <a:pt x="28461" y="1524"/>
                </a:lnTo>
                <a:lnTo>
                  <a:pt x="27564" y="762"/>
                </a:lnTo>
                <a:lnTo>
                  <a:pt x="26932" y="254"/>
                </a:lnTo>
                <a:lnTo>
                  <a:pt x="26656" y="127"/>
                </a:lnTo>
                <a:lnTo>
                  <a:pt x="251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05483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90" h="31750">
                <a:moveTo>
                  <a:pt x="2276" y="0"/>
                </a:moveTo>
                <a:lnTo>
                  <a:pt x="1287" y="508"/>
                </a:lnTo>
                <a:lnTo>
                  <a:pt x="0" y="978"/>
                </a:lnTo>
                <a:lnTo>
                  <a:pt x="2000" y="1879"/>
                </a:lnTo>
                <a:lnTo>
                  <a:pt x="19848" y="6929"/>
                </a:lnTo>
                <a:lnTo>
                  <a:pt x="20837" y="7360"/>
                </a:lnTo>
                <a:lnTo>
                  <a:pt x="35343" y="22082"/>
                </a:lnTo>
                <a:lnTo>
                  <a:pt x="36833" y="25057"/>
                </a:lnTo>
                <a:lnTo>
                  <a:pt x="41479" y="31635"/>
                </a:lnTo>
                <a:lnTo>
                  <a:pt x="41237" y="30735"/>
                </a:lnTo>
                <a:lnTo>
                  <a:pt x="40927" y="29129"/>
                </a:lnTo>
                <a:lnTo>
                  <a:pt x="44699" y="21885"/>
                </a:lnTo>
                <a:lnTo>
                  <a:pt x="66149" y="21885"/>
                </a:lnTo>
                <a:lnTo>
                  <a:pt x="64743" y="21064"/>
                </a:lnTo>
                <a:lnTo>
                  <a:pt x="45676" y="14251"/>
                </a:lnTo>
                <a:lnTo>
                  <a:pt x="43123" y="12645"/>
                </a:lnTo>
                <a:lnTo>
                  <a:pt x="27403" y="6225"/>
                </a:lnTo>
                <a:lnTo>
                  <a:pt x="24643" y="5911"/>
                </a:lnTo>
                <a:lnTo>
                  <a:pt x="10614" y="2701"/>
                </a:lnTo>
                <a:lnTo>
                  <a:pt x="8256" y="2075"/>
                </a:lnTo>
                <a:lnTo>
                  <a:pt x="6048" y="1369"/>
                </a:lnTo>
                <a:lnTo>
                  <a:pt x="3104" y="351"/>
                </a:lnTo>
                <a:lnTo>
                  <a:pt x="2276" y="0"/>
                </a:lnTo>
                <a:close/>
              </a:path>
              <a:path w="72390" h="31750">
                <a:moveTo>
                  <a:pt x="66149" y="21885"/>
                </a:moveTo>
                <a:lnTo>
                  <a:pt x="44929" y="21885"/>
                </a:lnTo>
                <a:lnTo>
                  <a:pt x="47919" y="22082"/>
                </a:lnTo>
                <a:lnTo>
                  <a:pt x="53461" y="22630"/>
                </a:lnTo>
                <a:lnTo>
                  <a:pt x="72332" y="26036"/>
                </a:lnTo>
                <a:lnTo>
                  <a:pt x="69779" y="24196"/>
                </a:lnTo>
                <a:lnTo>
                  <a:pt x="68417" y="23295"/>
                </a:lnTo>
                <a:lnTo>
                  <a:pt x="66149" y="2188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114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241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24503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126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2463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56"/>
                </a:moveTo>
                <a:lnTo>
                  <a:pt x="0" y="0"/>
                </a:lnTo>
                <a:lnTo>
                  <a:pt x="229" y="0"/>
                </a:lnTo>
                <a:lnTo>
                  <a:pt x="229" y="273"/>
                </a:lnTo>
                <a:lnTo>
                  <a:pt x="0" y="156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2474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95"/>
                </a:moveTo>
                <a:lnTo>
                  <a:pt x="0" y="0"/>
                </a:lnTo>
                <a:lnTo>
                  <a:pt x="229" y="0"/>
                </a:lnTo>
                <a:lnTo>
                  <a:pt x="229" y="352"/>
                </a:lnTo>
                <a:lnTo>
                  <a:pt x="0" y="195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2486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273"/>
                </a:moveTo>
                <a:lnTo>
                  <a:pt x="0" y="0"/>
                </a:lnTo>
                <a:lnTo>
                  <a:pt x="241" y="0"/>
                </a:lnTo>
                <a:lnTo>
                  <a:pt x="241" y="430"/>
                </a:lnTo>
                <a:lnTo>
                  <a:pt x="0" y="273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2497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352"/>
                </a:moveTo>
                <a:lnTo>
                  <a:pt x="0" y="0"/>
                </a:lnTo>
                <a:lnTo>
                  <a:pt x="241" y="0"/>
                </a:lnTo>
                <a:lnTo>
                  <a:pt x="241" y="508"/>
                </a:lnTo>
                <a:lnTo>
                  <a:pt x="0" y="352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25101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275" y="0"/>
                </a:lnTo>
                <a:lnTo>
                  <a:pt x="275" y="548"/>
                </a:lnTo>
                <a:lnTo>
                  <a:pt x="114" y="469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25216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08"/>
                </a:moveTo>
                <a:lnTo>
                  <a:pt x="0" y="0"/>
                </a:lnTo>
                <a:lnTo>
                  <a:pt x="160" y="0"/>
                </a:lnTo>
                <a:lnTo>
                  <a:pt x="275" y="587"/>
                </a:lnTo>
                <a:lnTo>
                  <a:pt x="80" y="548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25377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48"/>
                </a:moveTo>
                <a:lnTo>
                  <a:pt x="0" y="0"/>
                </a:lnTo>
                <a:lnTo>
                  <a:pt x="229" y="0"/>
                </a:lnTo>
                <a:lnTo>
                  <a:pt x="229" y="626"/>
                </a:lnTo>
                <a:lnTo>
                  <a:pt x="0" y="548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25492" y="61732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587"/>
                </a:moveTo>
                <a:lnTo>
                  <a:pt x="0" y="0"/>
                </a:lnTo>
                <a:lnTo>
                  <a:pt x="229" y="0"/>
                </a:lnTo>
                <a:lnTo>
                  <a:pt x="229" y="665"/>
                </a:lnTo>
                <a:lnTo>
                  <a:pt x="0" y="587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25607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665"/>
                </a:moveTo>
                <a:lnTo>
                  <a:pt x="0" y="38"/>
                </a:lnTo>
                <a:lnTo>
                  <a:pt x="241" y="0"/>
                </a:lnTo>
                <a:lnTo>
                  <a:pt x="241" y="743"/>
                </a:lnTo>
                <a:lnTo>
                  <a:pt x="0" y="665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25722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04"/>
                </a:moveTo>
                <a:lnTo>
                  <a:pt x="0" y="38"/>
                </a:lnTo>
                <a:lnTo>
                  <a:pt x="241" y="0"/>
                </a:lnTo>
                <a:lnTo>
                  <a:pt x="241" y="783"/>
                </a:lnTo>
                <a:lnTo>
                  <a:pt x="0" y="704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2584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43"/>
                </a:moveTo>
                <a:lnTo>
                  <a:pt x="0" y="0"/>
                </a:lnTo>
                <a:lnTo>
                  <a:pt x="229" y="0"/>
                </a:lnTo>
                <a:lnTo>
                  <a:pt x="229" y="822"/>
                </a:lnTo>
                <a:lnTo>
                  <a:pt x="0" y="743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2596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83"/>
                </a:moveTo>
                <a:lnTo>
                  <a:pt x="0" y="0"/>
                </a:lnTo>
                <a:lnTo>
                  <a:pt x="229" y="0"/>
                </a:lnTo>
                <a:lnTo>
                  <a:pt x="229" y="861"/>
                </a:lnTo>
                <a:lnTo>
                  <a:pt x="0" y="783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2607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22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22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2619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61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61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632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275" y="0"/>
                </a:lnTo>
                <a:lnTo>
                  <a:pt x="275" y="939"/>
                </a:lnTo>
                <a:lnTo>
                  <a:pt x="114" y="90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2643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160" y="0"/>
                </a:lnTo>
                <a:lnTo>
                  <a:pt x="275" y="979"/>
                </a:lnTo>
                <a:lnTo>
                  <a:pt x="0" y="90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2659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78"/>
                </a:moveTo>
                <a:lnTo>
                  <a:pt x="0" y="38"/>
                </a:lnTo>
                <a:lnTo>
                  <a:pt x="229" y="0"/>
                </a:lnTo>
                <a:lnTo>
                  <a:pt x="229" y="1057"/>
                </a:lnTo>
                <a:lnTo>
                  <a:pt x="0" y="97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2671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18"/>
                </a:moveTo>
                <a:lnTo>
                  <a:pt x="0" y="38"/>
                </a:lnTo>
                <a:lnTo>
                  <a:pt x="229" y="0"/>
                </a:lnTo>
                <a:lnTo>
                  <a:pt x="229" y="1096"/>
                </a:lnTo>
                <a:lnTo>
                  <a:pt x="0" y="101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2682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57"/>
                </a:moveTo>
                <a:lnTo>
                  <a:pt x="0" y="0"/>
                </a:lnTo>
                <a:lnTo>
                  <a:pt x="241" y="0"/>
                </a:lnTo>
                <a:lnTo>
                  <a:pt x="241" y="1134"/>
                </a:lnTo>
                <a:lnTo>
                  <a:pt x="0" y="1057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2694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96"/>
                </a:moveTo>
                <a:lnTo>
                  <a:pt x="0" y="0"/>
                </a:lnTo>
                <a:lnTo>
                  <a:pt x="241" y="0"/>
                </a:lnTo>
                <a:lnTo>
                  <a:pt x="241" y="1173"/>
                </a:lnTo>
                <a:lnTo>
                  <a:pt x="0" y="1096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2706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34"/>
                </a:moveTo>
                <a:lnTo>
                  <a:pt x="0" y="0"/>
                </a:lnTo>
                <a:lnTo>
                  <a:pt x="229" y="0"/>
                </a:lnTo>
                <a:lnTo>
                  <a:pt x="229" y="1212"/>
                </a:lnTo>
                <a:lnTo>
                  <a:pt x="0" y="1134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2718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29" y="0"/>
                </a:lnTo>
                <a:lnTo>
                  <a:pt x="229" y="1252"/>
                </a:lnTo>
                <a:lnTo>
                  <a:pt x="0" y="1173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27298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52"/>
                </a:moveTo>
                <a:lnTo>
                  <a:pt x="0" y="40"/>
                </a:lnTo>
                <a:lnTo>
                  <a:pt x="241" y="0"/>
                </a:lnTo>
                <a:lnTo>
                  <a:pt x="241" y="1331"/>
                </a:lnTo>
                <a:lnTo>
                  <a:pt x="0" y="1252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27413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92"/>
                </a:moveTo>
                <a:lnTo>
                  <a:pt x="0" y="40"/>
                </a:lnTo>
                <a:lnTo>
                  <a:pt x="275" y="0"/>
                </a:lnTo>
                <a:lnTo>
                  <a:pt x="275" y="1370"/>
                </a:lnTo>
                <a:lnTo>
                  <a:pt x="126" y="1331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2753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31"/>
                </a:moveTo>
                <a:lnTo>
                  <a:pt x="0" y="0"/>
                </a:lnTo>
                <a:lnTo>
                  <a:pt x="149" y="0"/>
                </a:lnTo>
                <a:lnTo>
                  <a:pt x="275" y="1409"/>
                </a:lnTo>
                <a:lnTo>
                  <a:pt x="0" y="1331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2768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70"/>
                </a:moveTo>
                <a:lnTo>
                  <a:pt x="0" y="0"/>
                </a:lnTo>
                <a:lnTo>
                  <a:pt x="241" y="0"/>
                </a:lnTo>
                <a:lnTo>
                  <a:pt x="241" y="1448"/>
                </a:lnTo>
                <a:lnTo>
                  <a:pt x="0" y="137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2781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09"/>
                </a:moveTo>
                <a:lnTo>
                  <a:pt x="0" y="0"/>
                </a:lnTo>
                <a:lnTo>
                  <a:pt x="229" y="0"/>
                </a:lnTo>
                <a:lnTo>
                  <a:pt x="229" y="1488"/>
                </a:lnTo>
                <a:lnTo>
                  <a:pt x="0" y="1409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27930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48"/>
                </a:moveTo>
                <a:lnTo>
                  <a:pt x="0" y="0"/>
                </a:lnTo>
                <a:lnTo>
                  <a:pt x="229" y="0"/>
                </a:lnTo>
                <a:lnTo>
                  <a:pt x="229" y="1527"/>
                </a:lnTo>
                <a:lnTo>
                  <a:pt x="0" y="1448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28045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27"/>
                </a:moveTo>
                <a:lnTo>
                  <a:pt x="0" y="38"/>
                </a:lnTo>
                <a:lnTo>
                  <a:pt x="241" y="0"/>
                </a:lnTo>
                <a:lnTo>
                  <a:pt x="241" y="1644"/>
                </a:lnTo>
                <a:lnTo>
                  <a:pt x="0" y="1527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28160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66"/>
                </a:moveTo>
                <a:lnTo>
                  <a:pt x="0" y="38"/>
                </a:lnTo>
                <a:lnTo>
                  <a:pt x="241" y="0"/>
                </a:lnTo>
                <a:lnTo>
                  <a:pt x="241" y="1683"/>
                </a:lnTo>
                <a:lnTo>
                  <a:pt x="0" y="1566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28287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44"/>
                </a:moveTo>
                <a:lnTo>
                  <a:pt x="0" y="0"/>
                </a:lnTo>
                <a:lnTo>
                  <a:pt x="229" y="0"/>
                </a:lnTo>
                <a:lnTo>
                  <a:pt x="229" y="1723"/>
                </a:lnTo>
                <a:lnTo>
                  <a:pt x="0" y="1644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28402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83"/>
                </a:moveTo>
                <a:lnTo>
                  <a:pt x="0" y="0"/>
                </a:lnTo>
                <a:lnTo>
                  <a:pt x="229" y="0"/>
                </a:lnTo>
                <a:lnTo>
                  <a:pt x="229" y="1762"/>
                </a:lnTo>
                <a:lnTo>
                  <a:pt x="0" y="1683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2851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762"/>
                </a:moveTo>
                <a:lnTo>
                  <a:pt x="0" y="38"/>
                </a:lnTo>
                <a:lnTo>
                  <a:pt x="241" y="0"/>
                </a:lnTo>
                <a:lnTo>
                  <a:pt x="241" y="1840"/>
                </a:lnTo>
                <a:lnTo>
                  <a:pt x="0" y="1762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28632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801"/>
                </a:moveTo>
                <a:lnTo>
                  <a:pt x="0" y="38"/>
                </a:lnTo>
                <a:lnTo>
                  <a:pt x="275" y="0"/>
                </a:lnTo>
                <a:lnTo>
                  <a:pt x="275" y="1879"/>
                </a:lnTo>
                <a:lnTo>
                  <a:pt x="126" y="184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2875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40"/>
                </a:moveTo>
                <a:lnTo>
                  <a:pt x="0" y="0"/>
                </a:lnTo>
                <a:lnTo>
                  <a:pt x="149" y="0"/>
                </a:lnTo>
                <a:lnTo>
                  <a:pt x="264" y="1918"/>
                </a:lnTo>
                <a:lnTo>
                  <a:pt x="0" y="184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2890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79"/>
                </a:moveTo>
                <a:lnTo>
                  <a:pt x="0" y="0"/>
                </a:lnTo>
                <a:lnTo>
                  <a:pt x="241" y="0"/>
                </a:lnTo>
                <a:lnTo>
                  <a:pt x="241" y="1957"/>
                </a:lnTo>
                <a:lnTo>
                  <a:pt x="0" y="1879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29023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57"/>
                </a:moveTo>
                <a:lnTo>
                  <a:pt x="0" y="38"/>
                </a:lnTo>
                <a:lnTo>
                  <a:pt x="241" y="0"/>
                </a:lnTo>
                <a:lnTo>
                  <a:pt x="241" y="2036"/>
                </a:lnTo>
                <a:lnTo>
                  <a:pt x="0" y="1957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2914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96"/>
                </a:moveTo>
                <a:lnTo>
                  <a:pt x="0" y="38"/>
                </a:lnTo>
                <a:lnTo>
                  <a:pt x="229" y="0"/>
                </a:lnTo>
                <a:lnTo>
                  <a:pt x="229" y="2075"/>
                </a:lnTo>
                <a:lnTo>
                  <a:pt x="0" y="1996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2926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36"/>
                </a:moveTo>
                <a:lnTo>
                  <a:pt x="0" y="0"/>
                </a:lnTo>
                <a:lnTo>
                  <a:pt x="241" y="0"/>
                </a:lnTo>
                <a:lnTo>
                  <a:pt x="241" y="2114"/>
                </a:lnTo>
                <a:lnTo>
                  <a:pt x="0" y="2036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2937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75"/>
                </a:moveTo>
                <a:lnTo>
                  <a:pt x="0" y="0"/>
                </a:lnTo>
                <a:lnTo>
                  <a:pt x="241" y="0"/>
                </a:lnTo>
                <a:lnTo>
                  <a:pt x="241" y="2192"/>
                </a:lnTo>
                <a:lnTo>
                  <a:pt x="0" y="2075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2950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53"/>
                </a:moveTo>
                <a:lnTo>
                  <a:pt x="0" y="38"/>
                </a:lnTo>
                <a:lnTo>
                  <a:pt x="229" y="0"/>
                </a:lnTo>
                <a:lnTo>
                  <a:pt x="229" y="2271"/>
                </a:lnTo>
                <a:lnTo>
                  <a:pt x="0" y="2153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14" y="0"/>
                </a:moveTo>
                <a:lnTo>
                  <a:pt x="0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275" y="0"/>
                </a:moveTo>
                <a:lnTo>
                  <a:pt x="0" y="0"/>
                </a:lnTo>
                <a:lnTo>
                  <a:pt x="0" y="2271"/>
                </a:lnTo>
                <a:lnTo>
                  <a:pt x="160" y="1996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29851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14"/>
                </a:moveTo>
                <a:lnTo>
                  <a:pt x="0" y="0"/>
                </a:lnTo>
                <a:lnTo>
                  <a:pt x="275" y="0"/>
                </a:lnTo>
                <a:lnTo>
                  <a:pt x="275" y="1291"/>
                </a:lnTo>
                <a:lnTo>
                  <a:pt x="0" y="2114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30012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29" y="38"/>
                </a:moveTo>
                <a:lnTo>
                  <a:pt x="0" y="38"/>
                </a:lnTo>
                <a:lnTo>
                  <a:pt x="0" y="1761"/>
                </a:lnTo>
                <a:lnTo>
                  <a:pt x="229" y="900"/>
                </a:lnTo>
                <a:lnTo>
                  <a:pt x="229" y="38"/>
                </a:lnTo>
                <a:close/>
              </a:path>
              <a:path w="634" h="1904">
                <a:moveTo>
                  <a:pt x="229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30127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41" y="0"/>
                </a:moveTo>
                <a:lnTo>
                  <a:pt x="0" y="1330"/>
                </a:lnTo>
                <a:lnTo>
                  <a:pt x="241" y="430"/>
                </a:lnTo>
                <a:lnTo>
                  <a:pt x="241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30242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41" y="0"/>
                </a:moveTo>
                <a:lnTo>
                  <a:pt x="0" y="0"/>
                </a:lnTo>
                <a:lnTo>
                  <a:pt x="0" y="900"/>
                </a:lnTo>
                <a:lnTo>
                  <a:pt x="241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30368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34" y="234"/>
                </a:lnTo>
                <a:lnTo>
                  <a:pt x="0" y="43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16994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4" h="46354">
                <a:moveTo>
                  <a:pt x="15812" y="27054"/>
                </a:moveTo>
                <a:lnTo>
                  <a:pt x="15616" y="27719"/>
                </a:lnTo>
                <a:lnTo>
                  <a:pt x="15490" y="27954"/>
                </a:lnTo>
                <a:lnTo>
                  <a:pt x="15294" y="28542"/>
                </a:lnTo>
                <a:lnTo>
                  <a:pt x="15179" y="28776"/>
                </a:lnTo>
                <a:lnTo>
                  <a:pt x="15064" y="29129"/>
                </a:lnTo>
                <a:lnTo>
                  <a:pt x="14938" y="29364"/>
                </a:lnTo>
                <a:lnTo>
                  <a:pt x="14869" y="29560"/>
                </a:lnTo>
                <a:lnTo>
                  <a:pt x="14512" y="30225"/>
                </a:lnTo>
                <a:lnTo>
                  <a:pt x="14153" y="31008"/>
                </a:lnTo>
                <a:lnTo>
                  <a:pt x="13684" y="31753"/>
                </a:lnTo>
                <a:lnTo>
                  <a:pt x="13569" y="32027"/>
                </a:lnTo>
                <a:lnTo>
                  <a:pt x="13440" y="32183"/>
                </a:lnTo>
                <a:lnTo>
                  <a:pt x="12822" y="33162"/>
                </a:lnTo>
                <a:lnTo>
                  <a:pt x="12661" y="33357"/>
                </a:lnTo>
                <a:lnTo>
                  <a:pt x="6761" y="38213"/>
                </a:lnTo>
                <a:lnTo>
                  <a:pt x="6612" y="38487"/>
                </a:lnTo>
                <a:lnTo>
                  <a:pt x="5738" y="38800"/>
                </a:lnTo>
                <a:lnTo>
                  <a:pt x="3035" y="40287"/>
                </a:lnTo>
                <a:lnTo>
                  <a:pt x="1540" y="40993"/>
                </a:lnTo>
                <a:lnTo>
                  <a:pt x="95" y="41580"/>
                </a:lnTo>
                <a:lnTo>
                  <a:pt x="0" y="44672"/>
                </a:lnTo>
                <a:lnTo>
                  <a:pt x="1264" y="44908"/>
                </a:lnTo>
                <a:lnTo>
                  <a:pt x="3576" y="45378"/>
                </a:lnTo>
                <a:lnTo>
                  <a:pt x="6336" y="46043"/>
                </a:lnTo>
                <a:lnTo>
                  <a:pt x="8222" y="46043"/>
                </a:lnTo>
                <a:lnTo>
                  <a:pt x="10108" y="45965"/>
                </a:lnTo>
                <a:lnTo>
                  <a:pt x="24689" y="43890"/>
                </a:lnTo>
                <a:lnTo>
                  <a:pt x="26380" y="43538"/>
                </a:lnTo>
                <a:lnTo>
                  <a:pt x="28001" y="43146"/>
                </a:lnTo>
                <a:lnTo>
                  <a:pt x="30980" y="42363"/>
                </a:lnTo>
                <a:lnTo>
                  <a:pt x="33693" y="41580"/>
                </a:lnTo>
                <a:lnTo>
                  <a:pt x="1023" y="41540"/>
                </a:lnTo>
                <a:lnTo>
                  <a:pt x="1736" y="41384"/>
                </a:lnTo>
                <a:lnTo>
                  <a:pt x="14547" y="31165"/>
                </a:lnTo>
                <a:lnTo>
                  <a:pt x="17260" y="31008"/>
                </a:lnTo>
                <a:lnTo>
                  <a:pt x="22378" y="30774"/>
                </a:lnTo>
                <a:lnTo>
                  <a:pt x="29174" y="30578"/>
                </a:lnTo>
                <a:lnTo>
                  <a:pt x="29761" y="30578"/>
                </a:lnTo>
                <a:lnTo>
                  <a:pt x="28312" y="27680"/>
                </a:lnTo>
                <a:lnTo>
                  <a:pt x="28172" y="27289"/>
                </a:lnTo>
                <a:lnTo>
                  <a:pt x="19273" y="27289"/>
                </a:lnTo>
                <a:lnTo>
                  <a:pt x="17893" y="27250"/>
                </a:lnTo>
                <a:lnTo>
                  <a:pt x="16708" y="27172"/>
                </a:lnTo>
                <a:lnTo>
                  <a:pt x="15812" y="27054"/>
                </a:lnTo>
                <a:close/>
              </a:path>
              <a:path w="38734" h="46354">
                <a:moveTo>
                  <a:pt x="30037" y="31008"/>
                </a:moveTo>
                <a:lnTo>
                  <a:pt x="34291" y="35824"/>
                </a:lnTo>
                <a:lnTo>
                  <a:pt x="33027" y="36216"/>
                </a:lnTo>
                <a:lnTo>
                  <a:pt x="31727" y="36569"/>
                </a:lnTo>
                <a:lnTo>
                  <a:pt x="30393" y="36881"/>
                </a:lnTo>
                <a:lnTo>
                  <a:pt x="29059" y="37234"/>
                </a:lnTo>
                <a:lnTo>
                  <a:pt x="1931" y="41462"/>
                </a:lnTo>
                <a:lnTo>
                  <a:pt x="1264" y="41540"/>
                </a:lnTo>
                <a:lnTo>
                  <a:pt x="33724" y="41540"/>
                </a:lnTo>
                <a:lnTo>
                  <a:pt x="34165" y="40954"/>
                </a:lnTo>
                <a:lnTo>
                  <a:pt x="34682" y="40444"/>
                </a:lnTo>
                <a:lnTo>
                  <a:pt x="34796" y="40287"/>
                </a:lnTo>
                <a:lnTo>
                  <a:pt x="35073" y="40053"/>
                </a:lnTo>
                <a:lnTo>
                  <a:pt x="35234" y="39857"/>
                </a:lnTo>
                <a:lnTo>
                  <a:pt x="35464" y="39622"/>
                </a:lnTo>
                <a:lnTo>
                  <a:pt x="35625" y="39505"/>
                </a:lnTo>
                <a:lnTo>
                  <a:pt x="35821" y="39309"/>
                </a:lnTo>
                <a:lnTo>
                  <a:pt x="36097" y="39113"/>
                </a:lnTo>
                <a:lnTo>
                  <a:pt x="36327" y="38957"/>
                </a:lnTo>
                <a:lnTo>
                  <a:pt x="36522" y="38761"/>
                </a:lnTo>
                <a:lnTo>
                  <a:pt x="37120" y="38369"/>
                </a:lnTo>
                <a:lnTo>
                  <a:pt x="37592" y="38095"/>
                </a:lnTo>
                <a:lnTo>
                  <a:pt x="37868" y="37938"/>
                </a:lnTo>
                <a:lnTo>
                  <a:pt x="38098" y="37781"/>
                </a:lnTo>
                <a:lnTo>
                  <a:pt x="31512" y="32927"/>
                </a:lnTo>
                <a:lnTo>
                  <a:pt x="30037" y="31008"/>
                </a:lnTo>
                <a:close/>
              </a:path>
              <a:path w="38734" h="46354">
                <a:moveTo>
                  <a:pt x="15651" y="27484"/>
                </a:moveTo>
                <a:close/>
              </a:path>
              <a:path w="38734" h="46354">
                <a:moveTo>
                  <a:pt x="18330" y="0"/>
                </a:moveTo>
                <a:lnTo>
                  <a:pt x="12661" y="7321"/>
                </a:lnTo>
                <a:lnTo>
                  <a:pt x="12776" y="8338"/>
                </a:lnTo>
                <a:lnTo>
                  <a:pt x="15260" y="15661"/>
                </a:lnTo>
                <a:lnTo>
                  <a:pt x="15846" y="17108"/>
                </a:lnTo>
                <a:lnTo>
                  <a:pt x="16080" y="17971"/>
                </a:lnTo>
                <a:lnTo>
                  <a:pt x="16318" y="18988"/>
                </a:lnTo>
                <a:lnTo>
                  <a:pt x="16433" y="19810"/>
                </a:lnTo>
                <a:lnTo>
                  <a:pt x="16527" y="23256"/>
                </a:lnTo>
                <a:lnTo>
                  <a:pt x="16364" y="24705"/>
                </a:lnTo>
                <a:lnTo>
                  <a:pt x="16122" y="25879"/>
                </a:lnTo>
                <a:lnTo>
                  <a:pt x="15812" y="27054"/>
                </a:lnTo>
                <a:lnTo>
                  <a:pt x="16708" y="27172"/>
                </a:lnTo>
                <a:lnTo>
                  <a:pt x="17893" y="27250"/>
                </a:lnTo>
                <a:lnTo>
                  <a:pt x="19273" y="27289"/>
                </a:lnTo>
                <a:lnTo>
                  <a:pt x="20802" y="27289"/>
                </a:lnTo>
                <a:lnTo>
                  <a:pt x="22447" y="27250"/>
                </a:lnTo>
                <a:lnTo>
                  <a:pt x="25126" y="27054"/>
                </a:lnTo>
                <a:lnTo>
                  <a:pt x="26069" y="26937"/>
                </a:lnTo>
                <a:lnTo>
                  <a:pt x="26978" y="26780"/>
                </a:lnTo>
                <a:lnTo>
                  <a:pt x="27921" y="26584"/>
                </a:lnTo>
                <a:lnTo>
                  <a:pt x="27599" y="25527"/>
                </a:lnTo>
                <a:lnTo>
                  <a:pt x="27323" y="24431"/>
                </a:lnTo>
                <a:lnTo>
                  <a:pt x="27093" y="23256"/>
                </a:lnTo>
                <a:lnTo>
                  <a:pt x="26782" y="20750"/>
                </a:lnTo>
                <a:lnTo>
                  <a:pt x="26879" y="15661"/>
                </a:lnTo>
                <a:lnTo>
                  <a:pt x="30183" y="2114"/>
                </a:lnTo>
                <a:lnTo>
                  <a:pt x="28427" y="2114"/>
                </a:lnTo>
                <a:lnTo>
                  <a:pt x="21469" y="586"/>
                </a:lnTo>
                <a:lnTo>
                  <a:pt x="20411" y="273"/>
                </a:lnTo>
                <a:lnTo>
                  <a:pt x="19066" y="38"/>
                </a:lnTo>
                <a:lnTo>
                  <a:pt x="18330" y="0"/>
                </a:lnTo>
                <a:close/>
              </a:path>
              <a:path w="38734" h="46354">
                <a:moveTo>
                  <a:pt x="27921" y="26584"/>
                </a:moveTo>
                <a:lnTo>
                  <a:pt x="20802" y="27289"/>
                </a:lnTo>
                <a:lnTo>
                  <a:pt x="28172" y="27289"/>
                </a:lnTo>
                <a:lnTo>
                  <a:pt x="27921" y="26584"/>
                </a:lnTo>
                <a:close/>
              </a:path>
              <a:path w="38734" h="46354">
                <a:moveTo>
                  <a:pt x="30198" y="2074"/>
                </a:moveTo>
                <a:lnTo>
                  <a:pt x="29370" y="2114"/>
                </a:lnTo>
                <a:lnTo>
                  <a:pt x="30183" y="211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10784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59" h="71754">
                <a:moveTo>
                  <a:pt x="6060" y="51561"/>
                </a:moveTo>
                <a:lnTo>
                  <a:pt x="2081" y="63753"/>
                </a:lnTo>
                <a:lnTo>
                  <a:pt x="1805" y="64261"/>
                </a:lnTo>
                <a:lnTo>
                  <a:pt x="1057" y="65150"/>
                </a:lnTo>
                <a:lnTo>
                  <a:pt x="793" y="65531"/>
                </a:lnTo>
                <a:lnTo>
                  <a:pt x="275" y="66166"/>
                </a:lnTo>
                <a:lnTo>
                  <a:pt x="862" y="66928"/>
                </a:lnTo>
                <a:lnTo>
                  <a:pt x="1057" y="67055"/>
                </a:lnTo>
                <a:lnTo>
                  <a:pt x="4875" y="68325"/>
                </a:lnTo>
                <a:lnTo>
                  <a:pt x="6531" y="69087"/>
                </a:lnTo>
                <a:lnTo>
                  <a:pt x="7946" y="69595"/>
                </a:lnTo>
                <a:lnTo>
                  <a:pt x="8808" y="69849"/>
                </a:lnTo>
                <a:lnTo>
                  <a:pt x="9004" y="69976"/>
                </a:lnTo>
                <a:lnTo>
                  <a:pt x="9165" y="69976"/>
                </a:lnTo>
                <a:lnTo>
                  <a:pt x="11131" y="70484"/>
                </a:lnTo>
                <a:lnTo>
                  <a:pt x="13489" y="70865"/>
                </a:lnTo>
                <a:lnTo>
                  <a:pt x="17571" y="71246"/>
                </a:lnTo>
                <a:lnTo>
                  <a:pt x="18786" y="71143"/>
                </a:lnTo>
                <a:lnTo>
                  <a:pt x="18479" y="71119"/>
                </a:lnTo>
                <a:lnTo>
                  <a:pt x="18318" y="70992"/>
                </a:lnTo>
                <a:lnTo>
                  <a:pt x="22803" y="70992"/>
                </a:lnTo>
                <a:lnTo>
                  <a:pt x="23792" y="70611"/>
                </a:lnTo>
                <a:lnTo>
                  <a:pt x="24333" y="70484"/>
                </a:lnTo>
                <a:lnTo>
                  <a:pt x="25483" y="69976"/>
                </a:lnTo>
                <a:lnTo>
                  <a:pt x="26069" y="69595"/>
                </a:lnTo>
                <a:lnTo>
                  <a:pt x="27369" y="68833"/>
                </a:lnTo>
                <a:lnTo>
                  <a:pt x="28920" y="67817"/>
                </a:lnTo>
                <a:lnTo>
                  <a:pt x="19859" y="67817"/>
                </a:lnTo>
                <a:lnTo>
                  <a:pt x="19618" y="67690"/>
                </a:lnTo>
                <a:lnTo>
                  <a:pt x="30002" y="62356"/>
                </a:lnTo>
                <a:lnTo>
                  <a:pt x="29531" y="61721"/>
                </a:lnTo>
                <a:lnTo>
                  <a:pt x="29013" y="61213"/>
                </a:lnTo>
                <a:lnTo>
                  <a:pt x="28461" y="60578"/>
                </a:lnTo>
                <a:lnTo>
                  <a:pt x="8371" y="51942"/>
                </a:lnTo>
                <a:lnTo>
                  <a:pt x="6060" y="51561"/>
                </a:lnTo>
                <a:close/>
              </a:path>
              <a:path w="60959" h="71754">
                <a:moveTo>
                  <a:pt x="22803" y="70992"/>
                </a:moveTo>
                <a:lnTo>
                  <a:pt x="18318" y="70992"/>
                </a:lnTo>
                <a:lnTo>
                  <a:pt x="19066" y="71119"/>
                </a:lnTo>
                <a:lnTo>
                  <a:pt x="18786" y="71143"/>
                </a:lnTo>
                <a:lnTo>
                  <a:pt x="19066" y="71246"/>
                </a:lnTo>
                <a:lnTo>
                  <a:pt x="21469" y="71246"/>
                </a:lnTo>
                <a:lnTo>
                  <a:pt x="22332" y="71119"/>
                </a:lnTo>
                <a:lnTo>
                  <a:pt x="22803" y="70992"/>
                </a:lnTo>
                <a:close/>
              </a:path>
              <a:path w="60959" h="71754">
                <a:moveTo>
                  <a:pt x="21228" y="67690"/>
                </a:moveTo>
                <a:lnTo>
                  <a:pt x="19618" y="67690"/>
                </a:lnTo>
                <a:lnTo>
                  <a:pt x="19859" y="67817"/>
                </a:lnTo>
                <a:lnTo>
                  <a:pt x="20411" y="67817"/>
                </a:lnTo>
                <a:lnTo>
                  <a:pt x="21228" y="67690"/>
                </a:lnTo>
                <a:close/>
              </a:path>
              <a:path w="60959" h="71754">
                <a:moveTo>
                  <a:pt x="53749" y="41656"/>
                </a:moveTo>
                <a:lnTo>
                  <a:pt x="44388" y="41656"/>
                </a:lnTo>
                <a:lnTo>
                  <a:pt x="44181" y="41783"/>
                </a:lnTo>
                <a:lnTo>
                  <a:pt x="43560" y="42164"/>
                </a:lnTo>
                <a:lnTo>
                  <a:pt x="42813" y="42672"/>
                </a:lnTo>
                <a:lnTo>
                  <a:pt x="42111" y="43180"/>
                </a:lnTo>
                <a:lnTo>
                  <a:pt x="41479" y="43815"/>
                </a:lnTo>
                <a:lnTo>
                  <a:pt x="40892" y="44323"/>
                </a:lnTo>
                <a:lnTo>
                  <a:pt x="39478" y="46101"/>
                </a:lnTo>
                <a:lnTo>
                  <a:pt x="38778" y="47244"/>
                </a:lnTo>
                <a:lnTo>
                  <a:pt x="37937" y="48895"/>
                </a:lnTo>
                <a:lnTo>
                  <a:pt x="36798" y="52450"/>
                </a:lnTo>
                <a:lnTo>
                  <a:pt x="36120" y="54101"/>
                </a:lnTo>
                <a:lnTo>
                  <a:pt x="30508" y="61975"/>
                </a:lnTo>
                <a:lnTo>
                  <a:pt x="28783" y="63499"/>
                </a:lnTo>
                <a:lnTo>
                  <a:pt x="27645" y="64388"/>
                </a:lnTo>
                <a:lnTo>
                  <a:pt x="27346" y="64595"/>
                </a:lnTo>
                <a:lnTo>
                  <a:pt x="26656" y="65150"/>
                </a:lnTo>
                <a:lnTo>
                  <a:pt x="26046" y="65531"/>
                </a:lnTo>
                <a:lnTo>
                  <a:pt x="25552" y="65912"/>
                </a:lnTo>
                <a:lnTo>
                  <a:pt x="24655" y="66420"/>
                </a:lnTo>
                <a:lnTo>
                  <a:pt x="24110" y="66659"/>
                </a:lnTo>
                <a:lnTo>
                  <a:pt x="23861" y="66801"/>
                </a:lnTo>
                <a:lnTo>
                  <a:pt x="23079" y="67182"/>
                </a:lnTo>
                <a:lnTo>
                  <a:pt x="22573" y="67331"/>
                </a:lnTo>
                <a:lnTo>
                  <a:pt x="22332" y="67436"/>
                </a:lnTo>
                <a:lnTo>
                  <a:pt x="20756" y="67817"/>
                </a:lnTo>
                <a:lnTo>
                  <a:pt x="28920" y="67817"/>
                </a:lnTo>
                <a:lnTo>
                  <a:pt x="30198" y="66928"/>
                </a:lnTo>
                <a:lnTo>
                  <a:pt x="31788" y="65517"/>
                </a:lnTo>
                <a:lnTo>
                  <a:pt x="32294" y="65023"/>
                </a:lnTo>
                <a:lnTo>
                  <a:pt x="32555" y="64769"/>
                </a:lnTo>
                <a:lnTo>
                  <a:pt x="32785" y="64769"/>
                </a:lnTo>
                <a:lnTo>
                  <a:pt x="33383" y="64261"/>
                </a:lnTo>
                <a:lnTo>
                  <a:pt x="33889" y="63880"/>
                </a:lnTo>
                <a:lnTo>
                  <a:pt x="34567" y="63118"/>
                </a:lnTo>
                <a:lnTo>
                  <a:pt x="35073" y="62610"/>
                </a:lnTo>
                <a:lnTo>
                  <a:pt x="36407" y="60959"/>
                </a:lnTo>
                <a:lnTo>
                  <a:pt x="41398" y="49657"/>
                </a:lnTo>
                <a:lnTo>
                  <a:pt x="42261" y="48260"/>
                </a:lnTo>
                <a:lnTo>
                  <a:pt x="49149" y="43815"/>
                </a:lnTo>
                <a:lnTo>
                  <a:pt x="50046" y="43434"/>
                </a:lnTo>
                <a:lnTo>
                  <a:pt x="51345" y="42926"/>
                </a:lnTo>
                <a:lnTo>
                  <a:pt x="52093" y="42672"/>
                </a:lnTo>
                <a:lnTo>
                  <a:pt x="52886" y="42164"/>
                </a:lnTo>
                <a:lnTo>
                  <a:pt x="53533" y="41783"/>
                </a:lnTo>
                <a:lnTo>
                  <a:pt x="44354" y="41783"/>
                </a:lnTo>
                <a:lnTo>
                  <a:pt x="53615" y="41734"/>
                </a:lnTo>
                <a:lnTo>
                  <a:pt x="53749" y="41656"/>
                </a:lnTo>
                <a:close/>
              </a:path>
              <a:path w="60959" h="71754">
                <a:moveTo>
                  <a:pt x="32335" y="64984"/>
                </a:moveTo>
                <a:lnTo>
                  <a:pt x="32199" y="65023"/>
                </a:lnTo>
                <a:lnTo>
                  <a:pt x="32335" y="64984"/>
                </a:lnTo>
                <a:close/>
              </a:path>
              <a:path w="60959" h="71754">
                <a:moveTo>
                  <a:pt x="32785" y="64769"/>
                </a:moveTo>
                <a:lnTo>
                  <a:pt x="32555" y="64769"/>
                </a:lnTo>
                <a:lnTo>
                  <a:pt x="32335" y="64984"/>
                </a:lnTo>
                <a:lnTo>
                  <a:pt x="32636" y="64896"/>
                </a:lnTo>
                <a:lnTo>
                  <a:pt x="32785" y="64769"/>
                </a:lnTo>
                <a:close/>
              </a:path>
              <a:path w="60959" h="71754">
                <a:moveTo>
                  <a:pt x="21891" y="20700"/>
                </a:moveTo>
                <a:lnTo>
                  <a:pt x="793" y="20700"/>
                </a:lnTo>
                <a:lnTo>
                  <a:pt x="1037" y="21462"/>
                </a:lnTo>
                <a:lnTo>
                  <a:pt x="2161" y="24637"/>
                </a:lnTo>
                <a:lnTo>
                  <a:pt x="3024" y="27304"/>
                </a:lnTo>
                <a:lnTo>
                  <a:pt x="6209" y="45592"/>
                </a:lnTo>
                <a:lnTo>
                  <a:pt x="7394" y="45084"/>
                </a:lnTo>
                <a:lnTo>
                  <a:pt x="10660" y="43560"/>
                </a:lnTo>
                <a:lnTo>
                  <a:pt x="11637" y="42925"/>
                </a:lnTo>
                <a:lnTo>
                  <a:pt x="13708" y="41655"/>
                </a:lnTo>
                <a:lnTo>
                  <a:pt x="15927" y="40131"/>
                </a:lnTo>
                <a:lnTo>
                  <a:pt x="17180" y="39115"/>
                </a:lnTo>
                <a:lnTo>
                  <a:pt x="17697" y="38734"/>
                </a:lnTo>
                <a:lnTo>
                  <a:pt x="18479" y="37972"/>
                </a:lnTo>
                <a:lnTo>
                  <a:pt x="19342" y="36702"/>
                </a:lnTo>
                <a:lnTo>
                  <a:pt x="19959" y="35686"/>
                </a:lnTo>
                <a:lnTo>
                  <a:pt x="20482" y="34670"/>
                </a:lnTo>
                <a:lnTo>
                  <a:pt x="20837" y="34035"/>
                </a:lnTo>
                <a:lnTo>
                  <a:pt x="22729" y="27304"/>
                </a:lnTo>
                <a:lnTo>
                  <a:pt x="22610" y="23494"/>
                </a:lnTo>
                <a:lnTo>
                  <a:pt x="22297" y="21970"/>
                </a:lnTo>
                <a:lnTo>
                  <a:pt x="22102" y="21208"/>
                </a:lnTo>
                <a:lnTo>
                  <a:pt x="21891" y="20700"/>
                </a:lnTo>
                <a:close/>
              </a:path>
              <a:path w="60959" h="71754">
                <a:moveTo>
                  <a:pt x="43192" y="3937"/>
                </a:moveTo>
                <a:lnTo>
                  <a:pt x="24540" y="3936"/>
                </a:lnTo>
                <a:lnTo>
                  <a:pt x="25276" y="4064"/>
                </a:lnTo>
                <a:lnTo>
                  <a:pt x="26621" y="4191"/>
                </a:lnTo>
                <a:lnTo>
                  <a:pt x="27679" y="4572"/>
                </a:lnTo>
                <a:lnTo>
                  <a:pt x="36407" y="6096"/>
                </a:lnTo>
                <a:lnTo>
                  <a:pt x="35540" y="8509"/>
                </a:lnTo>
                <a:lnTo>
                  <a:pt x="32994" y="24384"/>
                </a:lnTo>
                <a:lnTo>
                  <a:pt x="33105" y="25654"/>
                </a:lnTo>
                <a:lnTo>
                  <a:pt x="37822" y="36957"/>
                </a:lnTo>
                <a:lnTo>
                  <a:pt x="38454" y="37719"/>
                </a:lnTo>
                <a:lnTo>
                  <a:pt x="44260" y="41734"/>
                </a:lnTo>
                <a:lnTo>
                  <a:pt x="53749" y="41656"/>
                </a:lnTo>
                <a:lnTo>
                  <a:pt x="60465" y="33274"/>
                </a:lnTo>
                <a:lnTo>
                  <a:pt x="60421" y="29845"/>
                </a:lnTo>
                <a:lnTo>
                  <a:pt x="55313" y="23495"/>
                </a:lnTo>
                <a:lnTo>
                  <a:pt x="55163" y="23368"/>
                </a:lnTo>
                <a:lnTo>
                  <a:pt x="46142" y="10287"/>
                </a:lnTo>
                <a:lnTo>
                  <a:pt x="46044" y="9652"/>
                </a:lnTo>
                <a:lnTo>
                  <a:pt x="43330" y="4064"/>
                </a:lnTo>
                <a:lnTo>
                  <a:pt x="43192" y="3937"/>
                </a:lnTo>
                <a:close/>
              </a:path>
              <a:path w="60959" h="71754">
                <a:moveTo>
                  <a:pt x="23436" y="0"/>
                </a:moveTo>
                <a:lnTo>
                  <a:pt x="0" y="20827"/>
                </a:lnTo>
                <a:lnTo>
                  <a:pt x="793" y="20700"/>
                </a:lnTo>
                <a:lnTo>
                  <a:pt x="21891" y="20700"/>
                </a:lnTo>
                <a:lnTo>
                  <a:pt x="21469" y="19684"/>
                </a:lnTo>
                <a:lnTo>
                  <a:pt x="20756" y="18287"/>
                </a:lnTo>
                <a:lnTo>
                  <a:pt x="20204" y="17017"/>
                </a:lnTo>
                <a:lnTo>
                  <a:pt x="19856" y="16001"/>
                </a:lnTo>
                <a:lnTo>
                  <a:pt x="19422" y="14604"/>
                </a:lnTo>
                <a:lnTo>
                  <a:pt x="19146" y="13461"/>
                </a:lnTo>
                <a:lnTo>
                  <a:pt x="18957" y="12064"/>
                </a:lnTo>
                <a:lnTo>
                  <a:pt x="19023" y="7238"/>
                </a:lnTo>
                <a:lnTo>
                  <a:pt x="24540" y="3936"/>
                </a:lnTo>
                <a:lnTo>
                  <a:pt x="43192" y="3937"/>
                </a:lnTo>
                <a:lnTo>
                  <a:pt x="42778" y="3556"/>
                </a:lnTo>
                <a:lnTo>
                  <a:pt x="42468" y="3429"/>
                </a:lnTo>
                <a:lnTo>
                  <a:pt x="41479" y="2794"/>
                </a:lnTo>
                <a:lnTo>
                  <a:pt x="40731" y="2540"/>
                </a:lnTo>
                <a:lnTo>
                  <a:pt x="29680" y="1524"/>
                </a:lnTo>
                <a:lnTo>
                  <a:pt x="28933" y="1270"/>
                </a:lnTo>
                <a:lnTo>
                  <a:pt x="28070" y="1016"/>
                </a:lnTo>
                <a:lnTo>
                  <a:pt x="26150" y="508"/>
                </a:lnTo>
                <a:lnTo>
                  <a:pt x="22918" y="507"/>
                </a:lnTo>
                <a:lnTo>
                  <a:pt x="23436" y="0"/>
                </a:lnTo>
                <a:close/>
              </a:path>
              <a:path w="60959" h="71754">
                <a:moveTo>
                  <a:pt x="39984" y="2286"/>
                </a:moveTo>
                <a:lnTo>
                  <a:pt x="38684" y="2286"/>
                </a:lnTo>
                <a:lnTo>
                  <a:pt x="37546" y="2413"/>
                </a:lnTo>
                <a:lnTo>
                  <a:pt x="35660" y="2540"/>
                </a:lnTo>
                <a:lnTo>
                  <a:pt x="40731" y="2540"/>
                </a:lnTo>
                <a:lnTo>
                  <a:pt x="39984" y="2286"/>
                </a:lnTo>
                <a:close/>
              </a:path>
              <a:path w="60959" h="71754">
                <a:moveTo>
                  <a:pt x="24540" y="381"/>
                </a:moveTo>
                <a:lnTo>
                  <a:pt x="23988" y="381"/>
                </a:lnTo>
                <a:lnTo>
                  <a:pt x="23436" y="507"/>
                </a:lnTo>
                <a:lnTo>
                  <a:pt x="26150" y="508"/>
                </a:lnTo>
                <a:lnTo>
                  <a:pt x="24540" y="381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08312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5" h="53975">
                <a:moveTo>
                  <a:pt x="2748" y="44243"/>
                </a:moveTo>
                <a:lnTo>
                  <a:pt x="1958" y="45104"/>
                </a:lnTo>
                <a:lnTo>
                  <a:pt x="1448" y="45613"/>
                </a:lnTo>
                <a:lnTo>
                  <a:pt x="0" y="46866"/>
                </a:lnTo>
                <a:lnTo>
                  <a:pt x="2046" y="47806"/>
                </a:lnTo>
                <a:lnTo>
                  <a:pt x="29761" y="53679"/>
                </a:lnTo>
                <a:lnTo>
                  <a:pt x="31612" y="53639"/>
                </a:lnTo>
                <a:lnTo>
                  <a:pt x="41203" y="52426"/>
                </a:lnTo>
                <a:lnTo>
                  <a:pt x="41628" y="52386"/>
                </a:lnTo>
                <a:lnTo>
                  <a:pt x="42767" y="52191"/>
                </a:lnTo>
                <a:lnTo>
                  <a:pt x="43514" y="51995"/>
                </a:lnTo>
                <a:lnTo>
                  <a:pt x="44779" y="51565"/>
                </a:lnTo>
                <a:lnTo>
                  <a:pt x="45251" y="51329"/>
                </a:lnTo>
                <a:lnTo>
                  <a:pt x="45722" y="51133"/>
                </a:lnTo>
                <a:lnTo>
                  <a:pt x="46631" y="50585"/>
                </a:lnTo>
                <a:lnTo>
                  <a:pt x="47537" y="49880"/>
                </a:lnTo>
                <a:lnTo>
                  <a:pt x="48097" y="49371"/>
                </a:lnTo>
                <a:lnTo>
                  <a:pt x="22562" y="49371"/>
                </a:lnTo>
                <a:lnTo>
                  <a:pt x="21538" y="49294"/>
                </a:lnTo>
                <a:lnTo>
                  <a:pt x="21363" y="49254"/>
                </a:lnTo>
                <a:lnTo>
                  <a:pt x="19974" y="49254"/>
                </a:lnTo>
                <a:lnTo>
                  <a:pt x="18479" y="49176"/>
                </a:lnTo>
                <a:lnTo>
                  <a:pt x="7348" y="46357"/>
                </a:lnTo>
                <a:lnTo>
                  <a:pt x="3530" y="45104"/>
                </a:lnTo>
                <a:lnTo>
                  <a:pt x="3334" y="44947"/>
                </a:lnTo>
                <a:lnTo>
                  <a:pt x="3139" y="44752"/>
                </a:lnTo>
                <a:lnTo>
                  <a:pt x="2748" y="44243"/>
                </a:lnTo>
                <a:close/>
              </a:path>
              <a:path w="69215" h="53975">
                <a:moveTo>
                  <a:pt x="55313" y="0"/>
                </a:moveTo>
                <a:lnTo>
                  <a:pt x="55704" y="586"/>
                </a:lnTo>
                <a:lnTo>
                  <a:pt x="56532" y="1016"/>
                </a:lnTo>
                <a:lnTo>
                  <a:pt x="57199" y="1291"/>
                </a:lnTo>
                <a:lnTo>
                  <a:pt x="57636" y="1448"/>
                </a:lnTo>
                <a:lnTo>
                  <a:pt x="57785" y="1526"/>
                </a:lnTo>
                <a:lnTo>
                  <a:pt x="63018" y="10570"/>
                </a:lnTo>
                <a:lnTo>
                  <a:pt x="62912" y="11431"/>
                </a:lnTo>
                <a:lnTo>
                  <a:pt x="50241" y="22160"/>
                </a:lnTo>
                <a:lnTo>
                  <a:pt x="49333" y="22473"/>
                </a:lnTo>
                <a:lnTo>
                  <a:pt x="43790" y="28033"/>
                </a:lnTo>
                <a:lnTo>
                  <a:pt x="43675" y="28307"/>
                </a:lnTo>
                <a:lnTo>
                  <a:pt x="34858" y="43034"/>
                </a:lnTo>
                <a:lnTo>
                  <a:pt x="34245" y="43617"/>
                </a:lnTo>
                <a:lnTo>
                  <a:pt x="23194" y="49371"/>
                </a:lnTo>
                <a:lnTo>
                  <a:pt x="48097" y="49371"/>
                </a:lnTo>
                <a:lnTo>
                  <a:pt x="50669" y="41384"/>
                </a:lnTo>
                <a:lnTo>
                  <a:pt x="50884" y="40014"/>
                </a:lnTo>
                <a:lnTo>
                  <a:pt x="60660" y="27446"/>
                </a:lnTo>
                <a:lnTo>
                  <a:pt x="61799" y="26662"/>
                </a:lnTo>
                <a:lnTo>
                  <a:pt x="62351" y="26232"/>
                </a:lnTo>
                <a:lnTo>
                  <a:pt x="62822" y="25762"/>
                </a:lnTo>
                <a:lnTo>
                  <a:pt x="63340" y="25292"/>
                </a:lnTo>
                <a:lnTo>
                  <a:pt x="68756" y="15073"/>
                </a:lnTo>
                <a:lnTo>
                  <a:pt x="68704" y="12684"/>
                </a:lnTo>
                <a:lnTo>
                  <a:pt x="55980" y="351"/>
                </a:lnTo>
                <a:lnTo>
                  <a:pt x="55313" y="0"/>
                </a:lnTo>
                <a:close/>
              </a:path>
              <a:path w="69215" h="53975">
                <a:moveTo>
                  <a:pt x="21227" y="49222"/>
                </a:moveTo>
                <a:lnTo>
                  <a:pt x="19974" y="49254"/>
                </a:lnTo>
                <a:lnTo>
                  <a:pt x="21363" y="49254"/>
                </a:lnTo>
                <a:lnTo>
                  <a:pt x="21227" y="49222"/>
                </a:lnTo>
                <a:close/>
              </a:path>
              <a:path w="69215" h="53975">
                <a:moveTo>
                  <a:pt x="20791" y="49059"/>
                </a:moveTo>
                <a:lnTo>
                  <a:pt x="21227" y="49222"/>
                </a:lnTo>
                <a:lnTo>
                  <a:pt x="21538" y="49215"/>
                </a:lnTo>
                <a:lnTo>
                  <a:pt x="20791" y="49059"/>
                </a:lnTo>
                <a:close/>
              </a:path>
              <a:path w="69215" h="53975">
                <a:moveTo>
                  <a:pt x="35027" y="42872"/>
                </a:moveTo>
                <a:lnTo>
                  <a:pt x="34671" y="43146"/>
                </a:lnTo>
                <a:lnTo>
                  <a:pt x="34858" y="43034"/>
                </a:lnTo>
                <a:lnTo>
                  <a:pt x="35027" y="42872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1684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505" y="79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16844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1057" y="3054"/>
                </a:lnTo>
                <a:lnTo>
                  <a:pt x="1057" y="156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1735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551" y="2975"/>
                </a:lnTo>
                <a:lnTo>
                  <a:pt x="1103" y="3053"/>
                </a:lnTo>
                <a:lnTo>
                  <a:pt x="1103" y="195"/>
                </a:lnTo>
                <a:lnTo>
                  <a:pt x="551" y="77"/>
                </a:lnTo>
                <a:lnTo>
                  <a:pt x="0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17902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05" y="2975"/>
                </a:lnTo>
                <a:lnTo>
                  <a:pt x="1057" y="3093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18454" y="61622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7"/>
                </a:lnTo>
                <a:lnTo>
                  <a:pt x="1057" y="3093"/>
                </a:lnTo>
                <a:lnTo>
                  <a:pt x="1057" y="195"/>
                </a:lnTo>
                <a:lnTo>
                  <a:pt x="505" y="116"/>
                </a:lnTo>
                <a:lnTo>
                  <a:pt x="0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1896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1103" y="3093"/>
                </a:lnTo>
                <a:lnTo>
                  <a:pt x="1103" y="195"/>
                </a:lnTo>
                <a:lnTo>
                  <a:pt x="551" y="79"/>
                </a:lnTo>
                <a:lnTo>
                  <a:pt x="0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1951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20064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2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14"/>
                </a:lnTo>
                <a:lnTo>
                  <a:pt x="1103" y="3171"/>
                </a:lnTo>
                <a:lnTo>
                  <a:pt x="1103" y="273"/>
                </a:lnTo>
                <a:lnTo>
                  <a:pt x="551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2112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54"/>
                </a:lnTo>
                <a:lnTo>
                  <a:pt x="1069" y="3172"/>
                </a:lnTo>
                <a:lnTo>
                  <a:pt x="1069" y="274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21674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17" y="3015"/>
                </a:lnTo>
                <a:lnTo>
                  <a:pt x="1057" y="3171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22192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40" y="3053"/>
                </a:lnTo>
                <a:lnTo>
                  <a:pt x="1092" y="3171"/>
                </a:lnTo>
                <a:lnTo>
                  <a:pt x="1092" y="273"/>
                </a:lnTo>
                <a:lnTo>
                  <a:pt x="540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2273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54"/>
                </a:lnTo>
                <a:lnTo>
                  <a:pt x="1069" y="3211"/>
                </a:lnTo>
                <a:lnTo>
                  <a:pt x="1069" y="274"/>
                </a:lnTo>
                <a:lnTo>
                  <a:pt x="517" y="156"/>
                </a:lnTo>
                <a:lnTo>
                  <a:pt x="0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23284" y="6173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897"/>
                </a:lnTo>
                <a:lnTo>
                  <a:pt x="1069" y="3210"/>
                </a:lnTo>
                <a:lnTo>
                  <a:pt x="1069" y="273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23802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24354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24906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425412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25964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92"/>
                </a:lnTo>
                <a:lnTo>
                  <a:pt x="1057" y="3288"/>
                </a:lnTo>
                <a:lnTo>
                  <a:pt x="1057" y="312"/>
                </a:lnTo>
                <a:lnTo>
                  <a:pt x="0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26516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05" y="3132"/>
                </a:lnTo>
                <a:lnTo>
                  <a:pt x="1057" y="3289"/>
                </a:lnTo>
                <a:lnTo>
                  <a:pt x="1057" y="313"/>
                </a:lnTo>
                <a:lnTo>
                  <a:pt x="0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27022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551" y="3132"/>
                </a:lnTo>
                <a:lnTo>
                  <a:pt x="1103" y="3328"/>
                </a:lnTo>
                <a:lnTo>
                  <a:pt x="1103" y="352"/>
                </a:lnTo>
                <a:lnTo>
                  <a:pt x="551" y="156"/>
                </a:lnTo>
                <a:lnTo>
                  <a:pt x="0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27574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75"/>
                </a:moveTo>
                <a:lnTo>
                  <a:pt x="0" y="0"/>
                </a:lnTo>
                <a:lnTo>
                  <a:pt x="1057" y="391"/>
                </a:lnTo>
                <a:lnTo>
                  <a:pt x="1057" y="3367"/>
                </a:lnTo>
                <a:lnTo>
                  <a:pt x="0" y="2975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28126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57" y="3367"/>
                </a:lnTo>
                <a:lnTo>
                  <a:pt x="1057" y="351"/>
                </a:lnTo>
                <a:lnTo>
                  <a:pt x="505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28632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69" y="3367"/>
                </a:lnTo>
                <a:lnTo>
                  <a:pt x="1069" y="351"/>
                </a:lnTo>
                <a:lnTo>
                  <a:pt x="551" y="155"/>
                </a:lnTo>
                <a:lnTo>
                  <a:pt x="0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29184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17" y="3211"/>
                </a:lnTo>
                <a:lnTo>
                  <a:pt x="1057" y="3446"/>
                </a:lnTo>
                <a:lnTo>
                  <a:pt x="1057" y="431"/>
                </a:lnTo>
                <a:lnTo>
                  <a:pt x="517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29701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40" y="3250"/>
                </a:lnTo>
                <a:lnTo>
                  <a:pt x="1092" y="3446"/>
                </a:lnTo>
                <a:lnTo>
                  <a:pt x="1092" y="430"/>
                </a:lnTo>
                <a:lnTo>
                  <a:pt x="540" y="235"/>
                </a:lnTo>
                <a:lnTo>
                  <a:pt x="0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30242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4"/>
                </a:lnTo>
                <a:lnTo>
                  <a:pt x="551" y="3210"/>
                </a:lnTo>
                <a:lnTo>
                  <a:pt x="1069" y="3444"/>
                </a:lnTo>
                <a:lnTo>
                  <a:pt x="1069" y="390"/>
                </a:lnTo>
                <a:lnTo>
                  <a:pt x="0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30794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15"/>
                </a:moveTo>
                <a:lnTo>
                  <a:pt x="0" y="0"/>
                </a:lnTo>
                <a:lnTo>
                  <a:pt x="1069" y="431"/>
                </a:lnTo>
                <a:lnTo>
                  <a:pt x="1069" y="3485"/>
                </a:lnTo>
                <a:lnTo>
                  <a:pt x="0" y="3015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31311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54"/>
                </a:moveTo>
                <a:lnTo>
                  <a:pt x="0" y="0"/>
                </a:lnTo>
                <a:lnTo>
                  <a:pt x="1103" y="470"/>
                </a:lnTo>
                <a:lnTo>
                  <a:pt x="1103" y="3523"/>
                </a:lnTo>
                <a:lnTo>
                  <a:pt x="0" y="3054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3186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51" y="328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32415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05" y="332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32921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28"/>
                </a:lnTo>
                <a:lnTo>
                  <a:pt x="1103" y="3601"/>
                </a:lnTo>
                <a:lnTo>
                  <a:pt x="1103" y="469"/>
                </a:lnTo>
                <a:lnTo>
                  <a:pt x="0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3347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67"/>
                </a:lnTo>
                <a:lnTo>
                  <a:pt x="1057" y="3680"/>
                </a:lnTo>
                <a:lnTo>
                  <a:pt x="1057" y="508"/>
                </a:lnTo>
                <a:lnTo>
                  <a:pt x="551" y="234"/>
                </a:lnTo>
                <a:lnTo>
                  <a:pt x="0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34025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132"/>
                </a:lnTo>
                <a:lnTo>
                  <a:pt x="505" y="3446"/>
                </a:lnTo>
                <a:lnTo>
                  <a:pt x="1057" y="3719"/>
                </a:lnTo>
                <a:lnTo>
                  <a:pt x="1057" y="548"/>
                </a:lnTo>
                <a:lnTo>
                  <a:pt x="0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34531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172"/>
                </a:moveTo>
                <a:lnTo>
                  <a:pt x="0" y="0"/>
                </a:lnTo>
                <a:lnTo>
                  <a:pt x="1103" y="548"/>
                </a:lnTo>
                <a:lnTo>
                  <a:pt x="1103" y="3798"/>
                </a:lnTo>
                <a:lnTo>
                  <a:pt x="0" y="3172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3508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171"/>
                </a:lnTo>
                <a:lnTo>
                  <a:pt x="1057" y="3836"/>
                </a:lnTo>
                <a:lnTo>
                  <a:pt x="1057" y="586"/>
                </a:lnTo>
                <a:lnTo>
                  <a:pt x="551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35635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250"/>
                </a:moveTo>
                <a:lnTo>
                  <a:pt x="0" y="0"/>
                </a:lnTo>
                <a:lnTo>
                  <a:pt x="1057" y="626"/>
                </a:lnTo>
                <a:lnTo>
                  <a:pt x="1057" y="3915"/>
                </a:lnTo>
                <a:lnTo>
                  <a:pt x="0" y="325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36141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50"/>
                </a:lnTo>
                <a:lnTo>
                  <a:pt x="551" y="3602"/>
                </a:lnTo>
                <a:lnTo>
                  <a:pt x="1103" y="3994"/>
                </a:lnTo>
                <a:lnTo>
                  <a:pt x="1103" y="626"/>
                </a:lnTo>
                <a:lnTo>
                  <a:pt x="0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36693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89"/>
                </a:lnTo>
                <a:lnTo>
                  <a:pt x="551" y="3680"/>
                </a:lnTo>
                <a:lnTo>
                  <a:pt x="1057" y="4071"/>
                </a:lnTo>
                <a:lnTo>
                  <a:pt x="1057" y="665"/>
                </a:lnTo>
                <a:lnTo>
                  <a:pt x="551" y="312"/>
                </a:lnTo>
                <a:lnTo>
                  <a:pt x="0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37245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368"/>
                </a:lnTo>
                <a:lnTo>
                  <a:pt x="551" y="3758"/>
                </a:lnTo>
                <a:lnTo>
                  <a:pt x="1057" y="4190"/>
                </a:lnTo>
                <a:lnTo>
                  <a:pt x="1057" y="705"/>
                </a:lnTo>
                <a:lnTo>
                  <a:pt x="505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37751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405"/>
                </a:lnTo>
                <a:lnTo>
                  <a:pt x="551" y="3837"/>
                </a:lnTo>
                <a:lnTo>
                  <a:pt x="1103" y="4307"/>
                </a:lnTo>
                <a:lnTo>
                  <a:pt x="1103" y="705"/>
                </a:lnTo>
                <a:lnTo>
                  <a:pt x="0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38303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485"/>
                </a:lnTo>
                <a:lnTo>
                  <a:pt x="551" y="3954"/>
                </a:lnTo>
                <a:lnTo>
                  <a:pt x="1069" y="4463"/>
                </a:lnTo>
                <a:lnTo>
                  <a:pt x="1069" y="743"/>
                </a:lnTo>
                <a:lnTo>
                  <a:pt x="551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38855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601"/>
                </a:lnTo>
                <a:lnTo>
                  <a:pt x="551" y="4149"/>
                </a:lnTo>
                <a:lnTo>
                  <a:pt x="1069" y="4697"/>
                </a:lnTo>
                <a:lnTo>
                  <a:pt x="1069" y="821"/>
                </a:lnTo>
                <a:lnTo>
                  <a:pt x="517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39372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719"/>
                </a:lnTo>
                <a:lnTo>
                  <a:pt x="586" y="4307"/>
                </a:lnTo>
                <a:lnTo>
                  <a:pt x="816" y="4621"/>
                </a:lnTo>
                <a:lnTo>
                  <a:pt x="1092" y="4933"/>
                </a:lnTo>
                <a:lnTo>
                  <a:pt x="1092" y="901"/>
                </a:lnTo>
                <a:lnTo>
                  <a:pt x="551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39924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3876"/>
                </a:lnTo>
                <a:lnTo>
                  <a:pt x="816" y="4894"/>
                </a:lnTo>
                <a:lnTo>
                  <a:pt x="1057" y="5286"/>
                </a:lnTo>
                <a:lnTo>
                  <a:pt x="1057" y="940"/>
                </a:lnTo>
                <a:lnTo>
                  <a:pt x="0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40465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4032"/>
                </a:lnTo>
                <a:lnTo>
                  <a:pt x="747" y="5167"/>
                </a:lnTo>
                <a:lnTo>
                  <a:pt x="1069" y="5011"/>
                </a:lnTo>
                <a:lnTo>
                  <a:pt x="1069" y="1018"/>
                </a:lnTo>
                <a:lnTo>
                  <a:pt x="551" y="469"/>
                </a:lnTo>
                <a:lnTo>
                  <a:pt x="0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40982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4346"/>
                </a:lnTo>
                <a:lnTo>
                  <a:pt x="229" y="4697"/>
                </a:lnTo>
                <a:lnTo>
                  <a:pt x="1057" y="4228"/>
                </a:lnTo>
                <a:lnTo>
                  <a:pt x="1057" y="1096"/>
                </a:lnTo>
                <a:lnTo>
                  <a:pt x="551" y="548"/>
                </a:lnTo>
                <a:lnTo>
                  <a:pt x="0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41534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993"/>
                </a:lnTo>
                <a:lnTo>
                  <a:pt x="1057" y="3367"/>
                </a:lnTo>
                <a:lnTo>
                  <a:pt x="1057" y="1212"/>
                </a:lnTo>
                <a:lnTo>
                  <a:pt x="816" y="900"/>
                </a:lnTo>
                <a:lnTo>
                  <a:pt x="275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4204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3132"/>
                </a:lnTo>
                <a:lnTo>
                  <a:pt x="1103" y="2544"/>
                </a:lnTo>
                <a:lnTo>
                  <a:pt x="1103" y="1370"/>
                </a:lnTo>
                <a:lnTo>
                  <a:pt x="827" y="1018"/>
                </a:lnTo>
                <a:lnTo>
                  <a:pt x="586" y="665"/>
                </a:lnTo>
                <a:lnTo>
                  <a:pt x="0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42592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0" y="2154"/>
                </a:lnTo>
                <a:lnTo>
                  <a:pt x="1057" y="1566"/>
                </a:lnTo>
                <a:lnTo>
                  <a:pt x="827" y="1136"/>
                </a:lnTo>
                <a:lnTo>
                  <a:pt x="586" y="744"/>
                </a:lnTo>
                <a:lnTo>
                  <a:pt x="310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4314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75" y="430"/>
                </a:lnTo>
                <a:lnTo>
                  <a:pt x="505" y="861"/>
                </a:lnTo>
                <a:lnTo>
                  <a:pt x="0" y="1173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18017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28864" y="0"/>
                </a:moveTo>
                <a:lnTo>
                  <a:pt x="27564" y="0"/>
                </a:lnTo>
                <a:lnTo>
                  <a:pt x="26069" y="77"/>
                </a:lnTo>
                <a:lnTo>
                  <a:pt x="24103" y="117"/>
                </a:lnTo>
                <a:lnTo>
                  <a:pt x="16433" y="430"/>
                </a:lnTo>
                <a:lnTo>
                  <a:pt x="13523" y="587"/>
                </a:lnTo>
                <a:lnTo>
                  <a:pt x="12465" y="1957"/>
                </a:lnTo>
                <a:lnTo>
                  <a:pt x="11212" y="3405"/>
                </a:lnTo>
                <a:lnTo>
                  <a:pt x="0" y="10962"/>
                </a:lnTo>
                <a:lnTo>
                  <a:pt x="241" y="10962"/>
                </a:lnTo>
                <a:lnTo>
                  <a:pt x="908" y="10884"/>
                </a:lnTo>
                <a:lnTo>
                  <a:pt x="1931" y="10806"/>
                </a:lnTo>
                <a:lnTo>
                  <a:pt x="9245" y="9945"/>
                </a:lnTo>
                <a:lnTo>
                  <a:pt x="29370" y="6303"/>
                </a:lnTo>
                <a:lnTo>
                  <a:pt x="30704" y="5990"/>
                </a:lnTo>
                <a:lnTo>
                  <a:pt x="32003" y="5638"/>
                </a:lnTo>
                <a:lnTo>
                  <a:pt x="33268" y="5246"/>
                </a:lnTo>
                <a:lnTo>
                  <a:pt x="32797" y="4972"/>
                </a:lnTo>
                <a:lnTo>
                  <a:pt x="32245" y="4542"/>
                </a:lnTo>
                <a:lnTo>
                  <a:pt x="29140" y="665"/>
                </a:lnTo>
                <a:lnTo>
                  <a:pt x="28864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23480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4" h="7620">
                <a:moveTo>
                  <a:pt x="23827" y="0"/>
                </a:moveTo>
                <a:lnTo>
                  <a:pt x="6451" y="1605"/>
                </a:lnTo>
                <a:lnTo>
                  <a:pt x="0" y="7321"/>
                </a:lnTo>
                <a:lnTo>
                  <a:pt x="2840" y="6891"/>
                </a:lnTo>
                <a:lnTo>
                  <a:pt x="5899" y="6381"/>
                </a:lnTo>
                <a:lnTo>
                  <a:pt x="18249" y="4189"/>
                </a:lnTo>
                <a:lnTo>
                  <a:pt x="22378" y="3328"/>
                </a:lnTo>
                <a:lnTo>
                  <a:pt x="26035" y="2505"/>
                </a:lnTo>
                <a:lnTo>
                  <a:pt x="2382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08737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18228" y="9143"/>
                </a:moveTo>
                <a:lnTo>
                  <a:pt x="6751" y="18668"/>
                </a:lnTo>
                <a:lnTo>
                  <a:pt x="5877" y="19176"/>
                </a:lnTo>
                <a:lnTo>
                  <a:pt x="4118" y="20065"/>
                </a:lnTo>
                <a:lnTo>
                  <a:pt x="2221" y="20827"/>
                </a:lnTo>
                <a:lnTo>
                  <a:pt x="1209" y="21208"/>
                </a:lnTo>
                <a:lnTo>
                  <a:pt x="967" y="22097"/>
                </a:lnTo>
                <a:lnTo>
                  <a:pt x="6119" y="34670"/>
                </a:lnTo>
                <a:lnTo>
                  <a:pt x="4659" y="35051"/>
                </a:lnTo>
                <a:lnTo>
                  <a:pt x="4348" y="35051"/>
                </a:lnTo>
                <a:lnTo>
                  <a:pt x="3635" y="35432"/>
                </a:lnTo>
                <a:lnTo>
                  <a:pt x="3290" y="35559"/>
                </a:lnTo>
                <a:lnTo>
                  <a:pt x="0" y="42163"/>
                </a:lnTo>
                <a:lnTo>
                  <a:pt x="125" y="44068"/>
                </a:lnTo>
                <a:lnTo>
                  <a:pt x="415" y="45719"/>
                </a:lnTo>
                <a:lnTo>
                  <a:pt x="1048" y="48132"/>
                </a:lnTo>
                <a:lnTo>
                  <a:pt x="1519" y="49402"/>
                </a:lnTo>
                <a:lnTo>
                  <a:pt x="1876" y="49402"/>
                </a:lnTo>
                <a:lnTo>
                  <a:pt x="2382" y="49783"/>
                </a:lnTo>
                <a:lnTo>
                  <a:pt x="2497" y="49910"/>
                </a:lnTo>
                <a:lnTo>
                  <a:pt x="2658" y="50164"/>
                </a:lnTo>
                <a:lnTo>
                  <a:pt x="2773" y="50291"/>
                </a:lnTo>
                <a:lnTo>
                  <a:pt x="3084" y="51180"/>
                </a:lnTo>
                <a:lnTo>
                  <a:pt x="3189" y="51688"/>
                </a:lnTo>
                <a:lnTo>
                  <a:pt x="3290" y="52323"/>
                </a:lnTo>
                <a:lnTo>
                  <a:pt x="3330" y="56514"/>
                </a:lnTo>
                <a:lnTo>
                  <a:pt x="3244" y="57530"/>
                </a:lnTo>
                <a:lnTo>
                  <a:pt x="3129" y="58546"/>
                </a:lnTo>
                <a:lnTo>
                  <a:pt x="2221" y="63753"/>
                </a:lnTo>
                <a:lnTo>
                  <a:pt x="1519" y="66801"/>
                </a:lnTo>
                <a:lnTo>
                  <a:pt x="2382" y="65023"/>
                </a:lnTo>
                <a:lnTo>
                  <a:pt x="8557" y="56006"/>
                </a:lnTo>
                <a:lnTo>
                  <a:pt x="9109" y="55371"/>
                </a:lnTo>
                <a:lnTo>
                  <a:pt x="10247" y="54355"/>
                </a:lnTo>
                <a:lnTo>
                  <a:pt x="10849" y="53974"/>
                </a:lnTo>
                <a:lnTo>
                  <a:pt x="7844" y="53974"/>
                </a:lnTo>
                <a:lnTo>
                  <a:pt x="10443" y="38734"/>
                </a:lnTo>
                <a:lnTo>
                  <a:pt x="9810" y="38099"/>
                </a:lnTo>
                <a:lnTo>
                  <a:pt x="6981" y="30733"/>
                </a:lnTo>
                <a:lnTo>
                  <a:pt x="12290" y="30733"/>
                </a:lnTo>
                <a:lnTo>
                  <a:pt x="10471" y="23113"/>
                </a:lnTo>
                <a:lnTo>
                  <a:pt x="9891" y="20319"/>
                </a:lnTo>
                <a:lnTo>
                  <a:pt x="19758" y="20319"/>
                </a:lnTo>
                <a:lnTo>
                  <a:pt x="19634" y="16509"/>
                </a:lnTo>
                <a:lnTo>
                  <a:pt x="19429" y="14731"/>
                </a:lnTo>
                <a:lnTo>
                  <a:pt x="19261" y="13588"/>
                </a:lnTo>
                <a:lnTo>
                  <a:pt x="18861" y="11556"/>
                </a:lnTo>
                <a:lnTo>
                  <a:pt x="18585" y="10413"/>
                </a:lnTo>
                <a:lnTo>
                  <a:pt x="18228" y="9143"/>
                </a:lnTo>
                <a:close/>
              </a:path>
              <a:path w="33654" h="67309">
                <a:moveTo>
                  <a:pt x="25964" y="41909"/>
                </a:moveTo>
                <a:lnTo>
                  <a:pt x="19643" y="41909"/>
                </a:lnTo>
                <a:lnTo>
                  <a:pt x="21414" y="42163"/>
                </a:lnTo>
                <a:lnTo>
                  <a:pt x="21057" y="42417"/>
                </a:lnTo>
                <a:lnTo>
                  <a:pt x="12294" y="48640"/>
                </a:lnTo>
                <a:lnTo>
                  <a:pt x="11696" y="49148"/>
                </a:lnTo>
                <a:lnTo>
                  <a:pt x="9812" y="51307"/>
                </a:lnTo>
                <a:lnTo>
                  <a:pt x="8361" y="53212"/>
                </a:lnTo>
                <a:lnTo>
                  <a:pt x="7844" y="53974"/>
                </a:lnTo>
                <a:lnTo>
                  <a:pt x="10849" y="53974"/>
                </a:lnTo>
                <a:lnTo>
                  <a:pt x="12053" y="53212"/>
                </a:lnTo>
                <a:lnTo>
                  <a:pt x="13352" y="52450"/>
                </a:lnTo>
                <a:lnTo>
                  <a:pt x="24599" y="45465"/>
                </a:lnTo>
                <a:lnTo>
                  <a:pt x="25024" y="44830"/>
                </a:lnTo>
                <a:lnTo>
                  <a:pt x="25381" y="44068"/>
                </a:lnTo>
                <a:lnTo>
                  <a:pt x="25898" y="42417"/>
                </a:lnTo>
                <a:lnTo>
                  <a:pt x="25964" y="41909"/>
                </a:lnTo>
                <a:close/>
              </a:path>
              <a:path w="33654" h="67309">
                <a:moveTo>
                  <a:pt x="33112" y="23495"/>
                </a:moveTo>
                <a:lnTo>
                  <a:pt x="30924" y="23494"/>
                </a:lnTo>
                <a:lnTo>
                  <a:pt x="29946" y="24891"/>
                </a:lnTo>
                <a:lnTo>
                  <a:pt x="26324" y="29336"/>
                </a:lnTo>
                <a:lnTo>
                  <a:pt x="22713" y="33527"/>
                </a:lnTo>
                <a:lnTo>
                  <a:pt x="20844" y="35559"/>
                </a:lnTo>
                <a:lnTo>
                  <a:pt x="15353" y="41147"/>
                </a:lnTo>
                <a:lnTo>
                  <a:pt x="13042" y="43306"/>
                </a:lnTo>
                <a:lnTo>
                  <a:pt x="13191" y="43179"/>
                </a:lnTo>
                <a:lnTo>
                  <a:pt x="13663" y="43052"/>
                </a:lnTo>
                <a:lnTo>
                  <a:pt x="14410" y="42798"/>
                </a:lnTo>
                <a:lnTo>
                  <a:pt x="15399" y="42417"/>
                </a:lnTo>
                <a:lnTo>
                  <a:pt x="17285" y="42036"/>
                </a:lnTo>
                <a:lnTo>
                  <a:pt x="18815" y="41909"/>
                </a:lnTo>
                <a:lnTo>
                  <a:pt x="25964" y="41909"/>
                </a:lnTo>
                <a:lnTo>
                  <a:pt x="26013" y="39623"/>
                </a:lnTo>
                <a:lnTo>
                  <a:pt x="25818" y="38480"/>
                </a:lnTo>
                <a:lnTo>
                  <a:pt x="25529" y="37464"/>
                </a:lnTo>
                <a:lnTo>
                  <a:pt x="25151" y="36448"/>
                </a:lnTo>
                <a:lnTo>
                  <a:pt x="25346" y="36321"/>
                </a:lnTo>
                <a:lnTo>
                  <a:pt x="33092" y="23876"/>
                </a:lnTo>
                <a:lnTo>
                  <a:pt x="33112" y="23495"/>
                </a:lnTo>
                <a:close/>
              </a:path>
              <a:path w="33654" h="67309">
                <a:moveTo>
                  <a:pt x="12290" y="30733"/>
                </a:moveTo>
                <a:lnTo>
                  <a:pt x="7096" y="30733"/>
                </a:lnTo>
                <a:lnTo>
                  <a:pt x="7890" y="30987"/>
                </a:lnTo>
                <a:lnTo>
                  <a:pt x="8591" y="31368"/>
                </a:lnTo>
                <a:lnTo>
                  <a:pt x="9500" y="32003"/>
                </a:lnTo>
                <a:lnTo>
                  <a:pt x="10052" y="32511"/>
                </a:lnTo>
                <a:lnTo>
                  <a:pt x="11305" y="33527"/>
                </a:lnTo>
                <a:lnTo>
                  <a:pt x="12018" y="34162"/>
                </a:lnTo>
                <a:lnTo>
                  <a:pt x="13628" y="35813"/>
                </a:lnTo>
                <a:lnTo>
                  <a:pt x="12850" y="33019"/>
                </a:lnTo>
                <a:lnTo>
                  <a:pt x="12290" y="30733"/>
                </a:lnTo>
                <a:close/>
              </a:path>
              <a:path w="33654" h="67309">
                <a:moveTo>
                  <a:pt x="25461" y="0"/>
                </a:moveTo>
                <a:lnTo>
                  <a:pt x="25224" y="3301"/>
                </a:lnTo>
                <a:lnTo>
                  <a:pt x="25105" y="7365"/>
                </a:lnTo>
                <a:lnTo>
                  <a:pt x="24990" y="8762"/>
                </a:lnTo>
                <a:lnTo>
                  <a:pt x="19091" y="30098"/>
                </a:lnTo>
                <a:lnTo>
                  <a:pt x="19332" y="29971"/>
                </a:lnTo>
                <a:lnTo>
                  <a:pt x="30924" y="23494"/>
                </a:lnTo>
                <a:lnTo>
                  <a:pt x="33112" y="23495"/>
                </a:lnTo>
                <a:lnTo>
                  <a:pt x="28336" y="16890"/>
                </a:lnTo>
                <a:lnTo>
                  <a:pt x="28647" y="16509"/>
                </a:lnTo>
                <a:lnTo>
                  <a:pt x="31112" y="10414"/>
                </a:lnTo>
                <a:lnTo>
                  <a:pt x="31084" y="8763"/>
                </a:lnTo>
                <a:lnTo>
                  <a:pt x="27658" y="1778"/>
                </a:lnTo>
                <a:lnTo>
                  <a:pt x="25461" y="0"/>
                </a:lnTo>
                <a:close/>
              </a:path>
              <a:path w="33654" h="67309">
                <a:moveTo>
                  <a:pt x="19758" y="20319"/>
                </a:moveTo>
                <a:lnTo>
                  <a:pt x="9891" y="20319"/>
                </a:lnTo>
                <a:lnTo>
                  <a:pt x="10914" y="20700"/>
                </a:lnTo>
                <a:lnTo>
                  <a:pt x="11823" y="21208"/>
                </a:lnTo>
                <a:lnTo>
                  <a:pt x="12363" y="21716"/>
                </a:lnTo>
                <a:lnTo>
                  <a:pt x="12915" y="22097"/>
                </a:lnTo>
                <a:lnTo>
                  <a:pt x="13548" y="22732"/>
                </a:lnTo>
                <a:lnTo>
                  <a:pt x="15549" y="25272"/>
                </a:lnTo>
                <a:lnTo>
                  <a:pt x="16262" y="26415"/>
                </a:lnTo>
                <a:lnTo>
                  <a:pt x="16963" y="27685"/>
                </a:lnTo>
                <a:lnTo>
                  <a:pt x="17676" y="29209"/>
                </a:lnTo>
                <a:lnTo>
                  <a:pt x="17837" y="28955"/>
                </a:lnTo>
                <a:lnTo>
                  <a:pt x="19638" y="22097"/>
                </a:lnTo>
                <a:lnTo>
                  <a:pt x="19758" y="203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76575" y="624020"/>
            <a:ext cx="13335" cy="17145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0" y="0"/>
                </a:moveTo>
                <a:lnTo>
                  <a:pt x="8107" y="16797"/>
                </a:lnTo>
                <a:lnTo>
                  <a:pt x="8808" y="16640"/>
                </a:lnTo>
                <a:lnTo>
                  <a:pt x="12707" y="13508"/>
                </a:lnTo>
                <a:lnTo>
                  <a:pt x="12074" y="13273"/>
                </a:lnTo>
                <a:lnTo>
                  <a:pt x="11442" y="12998"/>
                </a:lnTo>
                <a:lnTo>
                  <a:pt x="1023" y="180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13972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8061" y="1099"/>
                </a:moveTo>
                <a:lnTo>
                  <a:pt x="3922" y="6928"/>
                </a:lnTo>
                <a:lnTo>
                  <a:pt x="4047" y="7867"/>
                </a:lnTo>
                <a:lnTo>
                  <a:pt x="4106" y="8852"/>
                </a:lnTo>
                <a:lnTo>
                  <a:pt x="781" y="12529"/>
                </a:lnTo>
                <a:lnTo>
                  <a:pt x="628" y="14178"/>
                </a:lnTo>
                <a:lnTo>
                  <a:pt x="505" y="15197"/>
                </a:lnTo>
                <a:lnTo>
                  <a:pt x="0" y="17934"/>
                </a:lnTo>
                <a:lnTo>
                  <a:pt x="666" y="17820"/>
                </a:lnTo>
                <a:lnTo>
                  <a:pt x="7233" y="13158"/>
                </a:lnTo>
                <a:lnTo>
                  <a:pt x="17216" y="13158"/>
                </a:lnTo>
                <a:lnTo>
                  <a:pt x="17456" y="12574"/>
                </a:lnTo>
                <a:lnTo>
                  <a:pt x="17571" y="11979"/>
                </a:lnTo>
                <a:lnTo>
                  <a:pt x="17528" y="10066"/>
                </a:lnTo>
                <a:lnTo>
                  <a:pt x="17341" y="8852"/>
                </a:lnTo>
                <a:lnTo>
                  <a:pt x="17699" y="7089"/>
                </a:lnTo>
                <a:lnTo>
                  <a:pt x="17803" y="6379"/>
                </a:lnTo>
                <a:lnTo>
                  <a:pt x="17766" y="3092"/>
                </a:lnTo>
                <a:lnTo>
                  <a:pt x="17651" y="2622"/>
                </a:lnTo>
                <a:lnTo>
                  <a:pt x="17433" y="2038"/>
                </a:lnTo>
                <a:lnTo>
                  <a:pt x="17295" y="1763"/>
                </a:lnTo>
                <a:lnTo>
                  <a:pt x="16887" y="1213"/>
                </a:lnTo>
                <a:lnTo>
                  <a:pt x="9119" y="1213"/>
                </a:lnTo>
                <a:lnTo>
                  <a:pt x="8061" y="1099"/>
                </a:lnTo>
                <a:close/>
              </a:path>
              <a:path w="18415" h="18415">
                <a:moveTo>
                  <a:pt x="17216" y="13158"/>
                </a:moveTo>
                <a:lnTo>
                  <a:pt x="7233" y="13158"/>
                </a:lnTo>
                <a:lnTo>
                  <a:pt x="7739" y="13388"/>
                </a:lnTo>
                <a:lnTo>
                  <a:pt x="9119" y="13937"/>
                </a:lnTo>
                <a:lnTo>
                  <a:pt x="10027" y="14212"/>
                </a:lnTo>
                <a:lnTo>
                  <a:pt x="11051" y="14487"/>
                </a:lnTo>
                <a:lnTo>
                  <a:pt x="11557" y="14647"/>
                </a:lnTo>
                <a:lnTo>
                  <a:pt x="13132" y="14876"/>
                </a:lnTo>
                <a:lnTo>
                  <a:pt x="14190" y="14876"/>
                </a:lnTo>
                <a:lnTo>
                  <a:pt x="14662" y="14842"/>
                </a:lnTo>
                <a:lnTo>
                  <a:pt x="15605" y="14602"/>
                </a:lnTo>
                <a:lnTo>
                  <a:pt x="16387" y="14178"/>
                </a:lnTo>
                <a:lnTo>
                  <a:pt x="17019" y="13514"/>
                </a:lnTo>
                <a:lnTo>
                  <a:pt x="17216" y="13158"/>
                </a:lnTo>
                <a:close/>
              </a:path>
              <a:path w="18415" h="18415">
                <a:moveTo>
                  <a:pt x="14351" y="0"/>
                </a:moveTo>
                <a:lnTo>
                  <a:pt x="13684" y="0"/>
                </a:lnTo>
                <a:lnTo>
                  <a:pt x="12109" y="194"/>
                </a:lnTo>
                <a:lnTo>
                  <a:pt x="10177" y="778"/>
                </a:lnTo>
                <a:lnTo>
                  <a:pt x="9119" y="1213"/>
                </a:lnTo>
                <a:lnTo>
                  <a:pt x="16887" y="1213"/>
                </a:lnTo>
                <a:lnTo>
                  <a:pt x="1435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20653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598" y="0"/>
                </a:moveTo>
                <a:lnTo>
                  <a:pt x="0" y="5359"/>
                </a:lnTo>
                <a:lnTo>
                  <a:pt x="241" y="6264"/>
                </a:lnTo>
                <a:lnTo>
                  <a:pt x="4634" y="10410"/>
                </a:lnTo>
                <a:lnTo>
                  <a:pt x="5542" y="10295"/>
                </a:lnTo>
                <a:lnTo>
                  <a:pt x="9119" y="8177"/>
                </a:lnTo>
                <a:lnTo>
                  <a:pt x="9038" y="7157"/>
                </a:lnTo>
                <a:lnTo>
                  <a:pt x="8923" y="6814"/>
                </a:lnTo>
                <a:lnTo>
                  <a:pt x="8728" y="6459"/>
                </a:lnTo>
                <a:lnTo>
                  <a:pt x="8438" y="6264"/>
                </a:lnTo>
                <a:lnTo>
                  <a:pt x="7819" y="5909"/>
                </a:lnTo>
                <a:lnTo>
                  <a:pt x="6876" y="5245"/>
                </a:lnTo>
                <a:lnTo>
                  <a:pt x="2828" y="893"/>
                </a:lnTo>
                <a:lnTo>
                  <a:pt x="259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25445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1773" y="0"/>
                </a:moveTo>
                <a:lnTo>
                  <a:pt x="0" y="1408"/>
                </a:lnTo>
                <a:lnTo>
                  <a:pt x="164" y="2153"/>
                </a:lnTo>
                <a:lnTo>
                  <a:pt x="5039" y="5680"/>
                </a:lnTo>
                <a:lnTo>
                  <a:pt x="5157" y="4661"/>
                </a:lnTo>
                <a:lnTo>
                  <a:pt x="177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7170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4" h="20320">
                <a:moveTo>
                  <a:pt x="34521" y="0"/>
                </a:moveTo>
                <a:lnTo>
                  <a:pt x="862" y="17971"/>
                </a:lnTo>
                <a:lnTo>
                  <a:pt x="0" y="19811"/>
                </a:lnTo>
                <a:lnTo>
                  <a:pt x="195" y="19576"/>
                </a:lnTo>
                <a:lnTo>
                  <a:pt x="1851" y="17854"/>
                </a:lnTo>
                <a:lnTo>
                  <a:pt x="3231" y="16562"/>
                </a:lnTo>
                <a:lnTo>
                  <a:pt x="4013" y="15779"/>
                </a:lnTo>
                <a:lnTo>
                  <a:pt x="5864" y="14173"/>
                </a:lnTo>
                <a:lnTo>
                  <a:pt x="31175" y="3015"/>
                </a:lnTo>
                <a:lnTo>
                  <a:pt x="38317" y="3015"/>
                </a:lnTo>
                <a:lnTo>
                  <a:pt x="37887" y="1801"/>
                </a:lnTo>
                <a:lnTo>
                  <a:pt x="37155" y="79"/>
                </a:lnTo>
                <a:lnTo>
                  <a:pt x="34521" y="0"/>
                </a:lnTo>
                <a:close/>
              </a:path>
              <a:path w="38734" h="20320">
                <a:moveTo>
                  <a:pt x="38317" y="3015"/>
                </a:moveTo>
                <a:lnTo>
                  <a:pt x="31175" y="3015"/>
                </a:lnTo>
                <a:lnTo>
                  <a:pt x="33027" y="3054"/>
                </a:lnTo>
                <a:lnTo>
                  <a:pt x="34878" y="3211"/>
                </a:lnTo>
                <a:lnTo>
                  <a:pt x="36718" y="3485"/>
                </a:lnTo>
                <a:lnTo>
                  <a:pt x="38604" y="3954"/>
                </a:lnTo>
                <a:lnTo>
                  <a:pt x="38317" y="301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36916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11924" y="4228"/>
                </a:moveTo>
                <a:lnTo>
                  <a:pt x="2549" y="4228"/>
                </a:lnTo>
                <a:lnTo>
                  <a:pt x="3458" y="4267"/>
                </a:lnTo>
                <a:lnTo>
                  <a:pt x="4355" y="4385"/>
                </a:lnTo>
                <a:lnTo>
                  <a:pt x="9587" y="6656"/>
                </a:lnTo>
                <a:lnTo>
                  <a:pt x="10024" y="6773"/>
                </a:lnTo>
                <a:lnTo>
                  <a:pt x="10369" y="6811"/>
                </a:lnTo>
                <a:lnTo>
                  <a:pt x="11001" y="6811"/>
                </a:lnTo>
                <a:lnTo>
                  <a:pt x="11438" y="6734"/>
                </a:lnTo>
                <a:lnTo>
                  <a:pt x="11634" y="6656"/>
                </a:lnTo>
                <a:lnTo>
                  <a:pt x="11795" y="6538"/>
                </a:lnTo>
                <a:lnTo>
                  <a:pt x="12025" y="6303"/>
                </a:lnTo>
                <a:lnTo>
                  <a:pt x="12105" y="6146"/>
                </a:lnTo>
                <a:lnTo>
                  <a:pt x="12093" y="4776"/>
                </a:lnTo>
                <a:lnTo>
                  <a:pt x="11924" y="4228"/>
                </a:lnTo>
                <a:close/>
              </a:path>
              <a:path w="12700" h="6984">
                <a:moveTo>
                  <a:pt x="3262" y="0"/>
                </a:moveTo>
                <a:lnTo>
                  <a:pt x="0" y="2936"/>
                </a:lnTo>
                <a:lnTo>
                  <a:pt x="111" y="3523"/>
                </a:lnTo>
                <a:lnTo>
                  <a:pt x="502" y="4306"/>
                </a:lnTo>
                <a:lnTo>
                  <a:pt x="1572" y="4228"/>
                </a:lnTo>
                <a:lnTo>
                  <a:pt x="11924" y="4228"/>
                </a:lnTo>
                <a:lnTo>
                  <a:pt x="4286" y="38"/>
                </a:lnTo>
                <a:lnTo>
                  <a:pt x="326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38442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1333" y="0"/>
                </a:moveTo>
                <a:lnTo>
                  <a:pt x="632" y="0"/>
                </a:lnTo>
                <a:lnTo>
                  <a:pt x="0" y="38"/>
                </a:lnTo>
                <a:lnTo>
                  <a:pt x="471" y="861"/>
                </a:lnTo>
                <a:lnTo>
                  <a:pt x="3656" y="2740"/>
                </a:lnTo>
                <a:lnTo>
                  <a:pt x="4174" y="2701"/>
                </a:lnTo>
                <a:lnTo>
                  <a:pt x="4680" y="2622"/>
                </a:lnTo>
                <a:lnTo>
                  <a:pt x="5542" y="2348"/>
                </a:lnTo>
                <a:lnTo>
                  <a:pt x="6646" y="1761"/>
                </a:lnTo>
                <a:lnTo>
                  <a:pt x="6094" y="1369"/>
                </a:lnTo>
                <a:lnTo>
                  <a:pt x="4956" y="782"/>
                </a:lnTo>
                <a:lnTo>
                  <a:pt x="4369" y="547"/>
                </a:lnTo>
                <a:lnTo>
                  <a:pt x="2759" y="116"/>
                </a:lnTo>
                <a:lnTo>
                  <a:pt x="133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6659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3380" y="0"/>
                </a:moveTo>
                <a:lnTo>
                  <a:pt x="0" y="10962"/>
                </a:lnTo>
                <a:lnTo>
                  <a:pt x="141" y="11549"/>
                </a:lnTo>
                <a:lnTo>
                  <a:pt x="2794" y="15778"/>
                </a:lnTo>
                <a:lnTo>
                  <a:pt x="3091" y="14839"/>
                </a:lnTo>
                <a:lnTo>
                  <a:pt x="3426" y="13664"/>
                </a:lnTo>
                <a:lnTo>
                  <a:pt x="3589" y="12880"/>
                </a:lnTo>
                <a:lnTo>
                  <a:pt x="3817" y="11549"/>
                </a:lnTo>
                <a:lnTo>
                  <a:pt x="4058" y="9160"/>
                </a:lnTo>
                <a:lnTo>
                  <a:pt x="3946" y="3797"/>
                </a:lnTo>
                <a:lnTo>
                  <a:pt x="3741" y="1957"/>
                </a:lnTo>
                <a:lnTo>
                  <a:pt x="338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7757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4" h="41909">
                <a:moveTo>
                  <a:pt x="44239" y="27940"/>
                </a:moveTo>
                <a:lnTo>
                  <a:pt x="34602" y="27940"/>
                </a:lnTo>
                <a:lnTo>
                  <a:pt x="36318" y="32385"/>
                </a:lnTo>
                <a:lnTo>
                  <a:pt x="37040" y="33909"/>
                </a:lnTo>
                <a:lnTo>
                  <a:pt x="37477" y="34671"/>
                </a:lnTo>
                <a:lnTo>
                  <a:pt x="38420" y="36449"/>
                </a:lnTo>
                <a:lnTo>
                  <a:pt x="39512" y="38100"/>
                </a:lnTo>
                <a:lnTo>
                  <a:pt x="40110" y="38735"/>
                </a:lnTo>
                <a:lnTo>
                  <a:pt x="40697" y="39497"/>
                </a:lnTo>
                <a:lnTo>
                  <a:pt x="45607" y="41656"/>
                </a:lnTo>
                <a:lnTo>
                  <a:pt x="46355" y="41529"/>
                </a:lnTo>
                <a:lnTo>
                  <a:pt x="51345" y="36449"/>
                </a:lnTo>
                <a:lnTo>
                  <a:pt x="66144" y="36449"/>
                </a:lnTo>
                <a:lnTo>
                  <a:pt x="66525" y="36195"/>
                </a:lnTo>
                <a:lnTo>
                  <a:pt x="68181" y="34925"/>
                </a:lnTo>
                <a:lnTo>
                  <a:pt x="68963" y="34163"/>
                </a:lnTo>
                <a:lnTo>
                  <a:pt x="69529" y="33401"/>
                </a:lnTo>
                <a:lnTo>
                  <a:pt x="58510" y="33401"/>
                </a:lnTo>
                <a:lnTo>
                  <a:pt x="56302" y="33274"/>
                </a:lnTo>
                <a:lnTo>
                  <a:pt x="45734" y="29083"/>
                </a:lnTo>
                <a:lnTo>
                  <a:pt x="44239" y="27940"/>
                </a:lnTo>
                <a:close/>
              </a:path>
              <a:path w="70484" h="41909">
                <a:moveTo>
                  <a:pt x="66144" y="36449"/>
                </a:moveTo>
                <a:lnTo>
                  <a:pt x="51345" y="36449"/>
                </a:lnTo>
                <a:lnTo>
                  <a:pt x="51426" y="36703"/>
                </a:lnTo>
                <a:lnTo>
                  <a:pt x="51748" y="37084"/>
                </a:lnTo>
                <a:lnTo>
                  <a:pt x="52024" y="37338"/>
                </a:lnTo>
                <a:lnTo>
                  <a:pt x="52921" y="37846"/>
                </a:lnTo>
                <a:lnTo>
                  <a:pt x="53553" y="38100"/>
                </a:lnTo>
                <a:lnTo>
                  <a:pt x="53910" y="38100"/>
                </a:lnTo>
                <a:lnTo>
                  <a:pt x="54738" y="38354"/>
                </a:lnTo>
                <a:lnTo>
                  <a:pt x="55209" y="38354"/>
                </a:lnTo>
                <a:lnTo>
                  <a:pt x="55715" y="38481"/>
                </a:lnTo>
                <a:lnTo>
                  <a:pt x="58234" y="38481"/>
                </a:lnTo>
                <a:lnTo>
                  <a:pt x="59809" y="38227"/>
                </a:lnTo>
                <a:lnTo>
                  <a:pt x="61534" y="38100"/>
                </a:lnTo>
                <a:lnTo>
                  <a:pt x="64605" y="37338"/>
                </a:lnTo>
                <a:lnTo>
                  <a:pt x="65191" y="37084"/>
                </a:lnTo>
                <a:lnTo>
                  <a:pt x="66144" y="36449"/>
                </a:lnTo>
                <a:close/>
              </a:path>
              <a:path w="70484" h="41909">
                <a:moveTo>
                  <a:pt x="63190" y="26162"/>
                </a:moveTo>
                <a:lnTo>
                  <a:pt x="63777" y="27178"/>
                </a:lnTo>
                <a:lnTo>
                  <a:pt x="64112" y="27940"/>
                </a:lnTo>
                <a:lnTo>
                  <a:pt x="64200" y="28194"/>
                </a:lnTo>
                <a:lnTo>
                  <a:pt x="64299" y="30226"/>
                </a:lnTo>
                <a:lnTo>
                  <a:pt x="64202" y="30607"/>
                </a:lnTo>
                <a:lnTo>
                  <a:pt x="60867" y="33401"/>
                </a:lnTo>
                <a:lnTo>
                  <a:pt x="69529" y="33401"/>
                </a:lnTo>
                <a:lnTo>
                  <a:pt x="69906" y="32893"/>
                </a:lnTo>
                <a:lnTo>
                  <a:pt x="70262" y="31877"/>
                </a:lnTo>
                <a:lnTo>
                  <a:pt x="70142" y="30226"/>
                </a:lnTo>
                <a:lnTo>
                  <a:pt x="66720" y="27432"/>
                </a:lnTo>
                <a:lnTo>
                  <a:pt x="65697" y="26924"/>
                </a:lnTo>
                <a:lnTo>
                  <a:pt x="64524" y="26543"/>
                </a:lnTo>
                <a:lnTo>
                  <a:pt x="63190" y="26162"/>
                </a:lnTo>
                <a:close/>
              </a:path>
              <a:path w="70484" h="41909">
                <a:moveTo>
                  <a:pt x="28223" y="13462"/>
                </a:moveTo>
                <a:lnTo>
                  <a:pt x="15766" y="13461"/>
                </a:lnTo>
                <a:lnTo>
                  <a:pt x="16237" y="13588"/>
                </a:lnTo>
                <a:lnTo>
                  <a:pt x="16984" y="13843"/>
                </a:lnTo>
                <a:lnTo>
                  <a:pt x="17260" y="14097"/>
                </a:lnTo>
                <a:lnTo>
                  <a:pt x="17536" y="14224"/>
                </a:lnTo>
                <a:lnTo>
                  <a:pt x="17812" y="14478"/>
                </a:lnTo>
                <a:lnTo>
                  <a:pt x="21860" y="21209"/>
                </a:lnTo>
                <a:lnTo>
                  <a:pt x="22189" y="22225"/>
                </a:lnTo>
                <a:lnTo>
                  <a:pt x="29887" y="31369"/>
                </a:lnTo>
                <a:lnTo>
                  <a:pt x="31141" y="31115"/>
                </a:lnTo>
                <a:lnTo>
                  <a:pt x="34602" y="27940"/>
                </a:lnTo>
                <a:lnTo>
                  <a:pt x="44239" y="27940"/>
                </a:lnTo>
                <a:lnTo>
                  <a:pt x="43411" y="27178"/>
                </a:lnTo>
                <a:lnTo>
                  <a:pt x="41835" y="25400"/>
                </a:lnTo>
                <a:lnTo>
                  <a:pt x="41525" y="25019"/>
                </a:lnTo>
                <a:lnTo>
                  <a:pt x="38098" y="21590"/>
                </a:lnTo>
                <a:lnTo>
                  <a:pt x="35786" y="19431"/>
                </a:lnTo>
                <a:lnTo>
                  <a:pt x="34602" y="18415"/>
                </a:lnTo>
                <a:lnTo>
                  <a:pt x="33463" y="17526"/>
                </a:lnTo>
                <a:lnTo>
                  <a:pt x="32325" y="16510"/>
                </a:lnTo>
                <a:lnTo>
                  <a:pt x="30083" y="14859"/>
                </a:lnTo>
                <a:lnTo>
                  <a:pt x="28979" y="14097"/>
                </a:lnTo>
                <a:lnTo>
                  <a:pt x="28223" y="13462"/>
                </a:lnTo>
                <a:close/>
              </a:path>
              <a:path w="70484" h="41909">
                <a:moveTo>
                  <a:pt x="59035" y="18923"/>
                </a:moveTo>
                <a:lnTo>
                  <a:pt x="50678" y="18923"/>
                </a:lnTo>
                <a:lnTo>
                  <a:pt x="51748" y="19177"/>
                </a:lnTo>
                <a:lnTo>
                  <a:pt x="53047" y="19431"/>
                </a:lnTo>
                <a:lnTo>
                  <a:pt x="54025" y="19939"/>
                </a:lnTo>
                <a:lnTo>
                  <a:pt x="55244" y="20828"/>
                </a:lnTo>
                <a:lnTo>
                  <a:pt x="55554" y="21336"/>
                </a:lnTo>
                <a:lnTo>
                  <a:pt x="55681" y="21590"/>
                </a:lnTo>
                <a:lnTo>
                  <a:pt x="52806" y="21590"/>
                </a:lnTo>
                <a:lnTo>
                  <a:pt x="51552" y="21844"/>
                </a:lnTo>
                <a:lnTo>
                  <a:pt x="44710" y="25019"/>
                </a:lnTo>
                <a:lnTo>
                  <a:pt x="45653" y="25527"/>
                </a:lnTo>
                <a:lnTo>
                  <a:pt x="53243" y="27305"/>
                </a:lnTo>
                <a:lnTo>
                  <a:pt x="54611" y="27178"/>
                </a:lnTo>
                <a:lnTo>
                  <a:pt x="57759" y="25400"/>
                </a:lnTo>
                <a:lnTo>
                  <a:pt x="57992" y="25019"/>
                </a:lnTo>
                <a:lnTo>
                  <a:pt x="58590" y="23368"/>
                </a:lnTo>
                <a:lnTo>
                  <a:pt x="58740" y="22733"/>
                </a:lnTo>
                <a:lnTo>
                  <a:pt x="58981" y="21463"/>
                </a:lnTo>
                <a:lnTo>
                  <a:pt x="59035" y="18923"/>
                </a:lnTo>
                <a:close/>
              </a:path>
              <a:path w="70484" h="41909">
                <a:moveTo>
                  <a:pt x="40158" y="5334"/>
                </a:moveTo>
                <a:lnTo>
                  <a:pt x="28507" y="5334"/>
                </a:lnTo>
                <a:lnTo>
                  <a:pt x="32279" y="5588"/>
                </a:lnTo>
                <a:lnTo>
                  <a:pt x="33188" y="5715"/>
                </a:lnTo>
                <a:lnTo>
                  <a:pt x="34521" y="5842"/>
                </a:lnTo>
                <a:lnTo>
                  <a:pt x="35464" y="6096"/>
                </a:lnTo>
                <a:lnTo>
                  <a:pt x="34050" y="6477"/>
                </a:lnTo>
                <a:lnTo>
                  <a:pt x="33417" y="6604"/>
                </a:lnTo>
                <a:lnTo>
                  <a:pt x="32360" y="6985"/>
                </a:lnTo>
                <a:lnTo>
                  <a:pt x="29868" y="9525"/>
                </a:lnTo>
                <a:lnTo>
                  <a:pt x="29982" y="9906"/>
                </a:lnTo>
                <a:lnTo>
                  <a:pt x="30163" y="10287"/>
                </a:lnTo>
                <a:lnTo>
                  <a:pt x="30554" y="10668"/>
                </a:lnTo>
                <a:lnTo>
                  <a:pt x="31808" y="12573"/>
                </a:lnTo>
                <a:lnTo>
                  <a:pt x="42698" y="19812"/>
                </a:lnTo>
                <a:lnTo>
                  <a:pt x="43721" y="19558"/>
                </a:lnTo>
                <a:lnTo>
                  <a:pt x="46481" y="19050"/>
                </a:lnTo>
                <a:lnTo>
                  <a:pt x="48045" y="18923"/>
                </a:lnTo>
                <a:lnTo>
                  <a:pt x="59035" y="18923"/>
                </a:lnTo>
                <a:lnTo>
                  <a:pt x="58855" y="17526"/>
                </a:lnTo>
                <a:lnTo>
                  <a:pt x="58747" y="16002"/>
                </a:lnTo>
                <a:lnTo>
                  <a:pt x="58708" y="15875"/>
                </a:lnTo>
                <a:lnTo>
                  <a:pt x="40662" y="15875"/>
                </a:lnTo>
                <a:lnTo>
                  <a:pt x="40340" y="15748"/>
                </a:lnTo>
                <a:lnTo>
                  <a:pt x="37787" y="11557"/>
                </a:lnTo>
                <a:lnTo>
                  <a:pt x="38063" y="11303"/>
                </a:lnTo>
                <a:lnTo>
                  <a:pt x="38730" y="10795"/>
                </a:lnTo>
                <a:lnTo>
                  <a:pt x="39231" y="10287"/>
                </a:lnTo>
                <a:lnTo>
                  <a:pt x="39558" y="9906"/>
                </a:lnTo>
                <a:lnTo>
                  <a:pt x="39754" y="9525"/>
                </a:lnTo>
                <a:lnTo>
                  <a:pt x="40110" y="9017"/>
                </a:lnTo>
                <a:lnTo>
                  <a:pt x="40455" y="7874"/>
                </a:lnTo>
                <a:lnTo>
                  <a:pt x="40333" y="5715"/>
                </a:lnTo>
                <a:lnTo>
                  <a:pt x="40158" y="5334"/>
                </a:lnTo>
                <a:close/>
              </a:path>
              <a:path w="70484" h="41909">
                <a:moveTo>
                  <a:pt x="54220" y="12827"/>
                </a:moveTo>
                <a:lnTo>
                  <a:pt x="46125" y="14224"/>
                </a:lnTo>
                <a:lnTo>
                  <a:pt x="44710" y="14605"/>
                </a:lnTo>
                <a:lnTo>
                  <a:pt x="44434" y="14859"/>
                </a:lnTo>
                <a:lnTo>
                  <a:pt x="43296" y="15494"/>
                </a:lnTo>
                <a:lnTo>
                  <a:pt x="41559" y="15875"/>
                </a:lnTo>
                <a:lnTo>
                  <a:pt x="58708" y="15875"/>
                </a:lnTo>
                <a:lnTo>
                  <a:pt x="54887" y="12954"/>
                </a:lnTo>
                <a:lnTo>
                  <a:pt x="54220" y="12827"/>
                </a:lnTo>
                <a:close/>
              </a:path>
              <a:path w="70484" h="41909">
                <a:moveTo>
                  <a:pt x="15731" y="0"/>
                </a:moveTo>
                <a:lnTo>
                  <a:pt x="12385" y="0"/>
                </a:lnTo>
                <a:lnTo>
                  <a:pt x="11407" y="126"/>
                </a:lnTo>
                <a:lnTo>
                  <a:pt x="9360" y="507"/>
                </a:lnTo>
                <a:lnTo>
                  <a:pt x="8256" y="888"/>
                </a:lnTo>
                <a:lnTo>
                  <a:pt x="5899" y="1523"/>
                </a:lnTo>
                <a:lnTo>
                  <a:pt x="3346" y="2539"/>
                </a:lnTo>
                <a:lnTo>
                  <a:pt x="908" y="3682"/>
                </a:lnTo>
                <a:lnTo>
                  <a:pt x="551" y="3809"/>
                </a:lnTo>
                <a:lnTo>
                  <a:pt x="0" y="3809"/>
                </a:lnTo>
                <a:lnTo>
                  <a:pt x="1851" y="4063"/>
                </a:lnTo>
                <a:lnTo>
                  <a:pt x="2564" y="4190"/>
                </a:lnTo>
                <a:lnTo>
                  <a:pt x="10936" y="8889"/>
                </a:lnTo>
                <a:lnTo>
                  <a:pt x="10690" y="9397"/>
                </a:lnTo>
                <a:lnTo>
                  <a:pt x="12626" y="12826"/>
                </a:lnTo>
                <a:lnTo>
                  <a:pt x="12983" y="13080"/>
                </a:lnTo>
                <a:lnTo>
                  <a:pt x="13880" y="13334"/>
                </a:lnTo>
                <a:lnTo>
                  <a:pt x="14432" y="13588"/>
                </a:lnTo>
                <a:lnTo>
                  <a:pt x="15064" y="13461"/>
                </a:lnTo>
                <a:lnTo>
                  <a:pt x="28223" y="13462"/>
                </a:lnTo>
                <a:lnTo>
                  <a:pt x="27921" y="13208"/>
                </a:lnTo>
                <a:lnTo>
                  <a:pt x="25839" y="11811"/>
                </a:lnTo>
                <a:lnTo>
                  <a:pt x="22056" y="9398"/>
                </a:lnTo>
                <a:lnTo>
                  <a:pt x="20411" y="8382"/>
                </a:lnTo>
                <a:lnTo>
                  <a:pt x="17697" y="6985"/>
                </a:lnTo>
                <a:lnTo>
                  <a:pt x="15294" y="5715"/>
                </a:lnTo>
                <a:lnTo>
                  <a:pt x="22930" y="5334"/>
                </a:lnTo>
                <a:lnTo>
                  <a:pt x="40158" y="5334"/>
                </a:lnTo>
                <a:lnTo>
                  <a:pt x="39754" y="4572"/>
                </a:lnTo>
                <a:lnTo>
                  <a:pt x="39006" y="3556"/>
                </a:lnTo>
                <a:lnTo>
                  <a:pt x="38535" y="3048"/>
                </a:lnTo>
                <a:lnTo>
                  <a:pt x="38121" y="2667"/>
                </a:lnTo>
                <a:lnTo>
                  <a:pt x="22493" y="2667"/>
                </a:lnTo>
                <a:lnTo>
                  <a:pt x="22217" y="2413"/>
                </a:lnTo>
                <a:lnTo>
                  <a:pt x="17145" y="127"/>
                </a:lnTo>
                <a:lnTo>
                  <a:pt x="15731" y="0"/>
                </a:lnTo>
                <a:close/>
              </a:path>
              <a:path w="70484" h="41909">
                <a:moveTo>
                  <a:pt x="34993" y="762"/>
                </a:moveTo>
                <a:lnTo>
                  <a:pt x="31382" y="762"/>
                </a:lnTo>
                <a:lnTo>
                  <a:pt x="30037" y="1016"/>
                </a:lnTo>
                <a:lnTo>
                  <a:pt x="28507" y="1270"/>
                </a:lnTo>
                <a:lnTo>
                  <a:pt x="26736" y="1524"/>
                </a:lnTo>
                <a:lnTo>
                  <a:pt x="24735" y="2032"/>
                </a:lnTo>
                <a:lnTo>
                  <a:pt x="22493" y="2667"/>
                </a:lnTo>
                <a:lnTo>
                  <a:pt x="38121" y="2667"/>
                </a:lnTo>
                <a:lnTo>
                  <a:pt x="37983" y="2540"/>
                </a:lnTo>
                <a:lnTo>
                  <a:pt x="36212" y="1143"/>
                </a:lnTo>
                <a:lnTo>
                  <a:pt x="35901" y="1016"/>
                </a:lnTo>
                <a:lnTo>
                  <a:pt x="35510" y="889"/>
                </a:lnTo>
                <a:lnTo>
                  <a:pt x="34993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11764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4" h="36195">
                <a:moveTo>
                  <a:pt x="6761" y="14604"/>
                </a:moveTo>
                <a:lnTo>
                  <a:pt x="4013" y="14604"/>
                </a:lnTo>
                <a:lnTo>
                  <a:pt x="1966" y="14731"/>
                </a:lnTo>
                <a:lnTo>
                  <a:pt x="1184" y="14731"/>
                </a:lnTo>
                <a:lnTo>
                  <a:pt x="0" y="18414"/>
                </a:lnTo>
                <a:lnTo>
                  <a:pt x="160" y="18541"/>
                </a:lnTo>
                <a:lnTo>
                  <a:pt x="4599" y="21589"/>
                </a:lnTo>
                <a:lnTo>
                  <a:pt x="7946" y="23748"/>
                </a:lnTo>
                <a:lnTo>
                  <a:pt x="12074" y="26288"/>
                </a:lnTo>
                <a:lnTo>
                  <a:pt x="16904" y="28955"/>
                </a:lnTo>
                <a:lnTo>
                  <a:pt x="19549" y="30225"/>
                </a:lnTo>
                <a:lnTo>
                  <a:pt x="22332" y="31622"/>
                </a:lnTo>
                <a:lnTo>
                  <a:pt x="23746" y="32384"/>
                </a:lnTo>
                <a:lnTo>
                  <a:pt x="28277" y="34289"/>
                </a:lnTo>
                <a:lnTo>
                  <a:pt x="30002" y="35178"/>
                </a:lnTo>
                <a:lnTo>
                  <a:pt x="31808" y="35686"/>
                </a:lnTo>
                <a:lnTo>
                  <a:pt x="32831" y="35940"/>
                </a:lnTo>
                <a:lnTo>
                  <a:pt x="34441" y="35940"/>
                </a:lnTo>
                <a:lnTo>
                  <a:pt x="35510" y="35813"/>
                </a:lnTo>
                <a:lnTo>
                  <a:pt x="36016" y="35559"/>
                </a:lnTo>
                <a:lnTo>
                  <a:pt x="36522" y="35432"/>
                </a:lnTo>
                <a:lnTo>
                  <a:pt x="37005" y="35051"/>
                </a:lnTo>
                <a:lnTo>
                  <a:pt x="37511" y="34797"/>
                </a:lnTo>
                <a:lnTo>
                  <a:pt x="38374" y="33781"/>
                </a:lnTo>
                <a:lnTo>
                  <a:pt x="38765" y="33273"/>
                </a:lnTo>
                <a:lnTo>
                  <a:pt x="39432" y="31749"/>
                </a:lnTo>
                <a:lnTo>
                  <a:pt x="39668" y="30987"/>
                </a:lnTo>
                <a:lnTo>
                  <a:pt x="40035" y="29209"/>
                </a:lnTo>
                <a:lnTo>
                  <a:pt x="34441" y="29209"/>
                </a:lnTo>
                <a:lnTo>
                  <a:pt x="31727" y="28320"/>
                </a:lnTo>
                <a:lnTo>
                  <a:pt x="29289" y="27431"/>
                </a:lnTo>
                <a:lnTo>
                  <a:pt x="27840" y="26669"/>
                </a:lnTo>
                <a:lnTo>
                  <a:pt x="26460" y="26034"/>
                </a:lnTo>
                <a:lnTo>
                  <a:pt x="19342" y="20827"/>
                </a:lnTo>
                <a:lnTo>
                  <a:pt x="15018" y="20446"/>
                </a:lnTo>
                <a:lnTo>
                  <a:pt x="12661" y="20065"/>
                </a:lnTo>
                <a:lnTo>
                  <a:pt x="10740" y="19684"/>
                </a:lnTo>
                <a:lnTo>
                  <a:pt x="9947" y="19430"/>
                </a:lnTo>
                <a:lnTo>
                  <a:pt x="7670" y="18795"/>
                </a:lnTo>
                <a:lnTo>
                  <a:pt x="6922" y="18414"/>
                </a:lnTo>
                <a:lnTo>
                  <a:pt x="13765" y="18033"/>
                </a:lnTo>
                <a:lnTo>
                  <a:pt x="17732" y="17398"/>
                </a:lnTo>
                <a:lnTo>
                  <a:pt x="19549" y="17144"/>
                </a:lnTo>
                <a:lnTo>
                  <a:pt x="26380" y="15493"/>
                </a:lnTo>
                <a:lnTo>
                  <a:pt x="26671" y="15366"/>
                </a:lnTo>
                <a:lnTo>
                  <a:pt x="12235" y="15366"/>
                </a:lnTo>
                <a:lnTo>
                  <a:pt x="11166" y="15239"/>
                </a:lnTo>
                <a:lnTo>
                  <a:pt x="8923" y="14858"/>
                </a:lnTo>
                <a:lnTo>
                  <a:pt x="7474" y="14731"/>
                </a:lnTo>
                <a:lnTo>
                  <a:pt x="6761" y="14604"/>
                </a:lnTo>
                <a:close/>
              </a:path>
              <a:path w="70484" h="36195">
                <a:moveTo>
                  <a:pt x="59527" y="26543"/>
                </a:moveTo>
                <a:lnTo>
                  <a:pt x="41835" y="26542"/>
                </a:lnTo>
                <a:lnTo>
                  <a:pt x="42146" y="26669"/>
                </a:lnTo>
                <a:lnTo>
                  <a:pt x="42502" y="26669"/>
                </a:lnTo>
                <a:lnTo>
                  <a:pt x="42859" y="26796"/>
                </a:lnTo>
                <a:lnTo>
                  <a:pt x="43296" y="27050"/>
                </a:lnTo>
                <a:lnTo>
                  <a:pt x="43963" y="28066"/>
                </a:lnTo>
                <a:lnTo>
                  <a:pt x="44860" y="28955"/>
                </a:lnTo>
                <a:lnTo>
                  <a:pt x="45458" y="29463"/>
                </a:lnTo>
                <a:lnTo>
                  <a:pt x="46159" y="30098"/>
                </a:lnTo>
                <a:lnTo>
                  <a:pt x="46987" y="30606"/>
                </a:lnTo>
                <a:lnTo>
                  <a:pt x="51391" y="31876"/>
                </a:lnTo>
                <a:lnTo>
                  <a:pt x="52058" y="32003"/>
                </a:lnTo>
                <a:lnTo>
                  <a:pt x="53553" y="32003"/>
                </a:lnTo>
                <a:lnTo>
                  <a:pt x="55129" y="31749"/>
                </a:lnTo>
                <a:lnTo>
                  <a:pt x="56221" y="31622"/>
                </a:lnTo>
                <a:lnTo>
                  <a:pt x="59367" y="27686"/>
                </a:lnTo>
                <a:lnTo>
                  <a:pt x="59527" y="26543"/>
                </a:lnTo>
                <a:close/>
              </a:path>
              <a:path w="70484" h="36195">
                <a:moveTo>
                  <a:pt x="70021" y="3302"/>
                </a:moveTo>
                <a:lnTo>
                  <a:pt x="37074" y="20700"/>
                </a:lnTo>
                <a:lnTo>
                  <a:pt x="34567" y="21335"/>
                </a:lnTo>
                <a:lnTo>
                  <a:pt x="30635" y="21970"/>
                </a:lnTo>
                <a:lnTo>
                  <a:pt x="28473" y="22097"/>
                </a:lnTo>
                <a:lnTo>
                  <a:pt x="28197" y="22097"/>
                </a:lnTo>
                <a:lnTo>
                  <a:pt x="29761" y="24129"/>
                </a:lnTo>
                <a:lnTo>
                  <a:pt x="31106" y="25780"/>
                </a:lnTo>
                <a:lnTo>
                  <a:pt x="33027" y="27812"/>
                </a:lnTo>
                <a:lnTo>
                  <a:pt x="34441" y="29209"/>
                </a:lnTo>
                <a:lnTo>
                  <a:pt x="40035" y="29209"/>
                </a:lnTo>
                <a:lnTo>
                  <a:pt x="40260" y="27558"/>
                </a:lnTo>
                <a:lnTo>
                  <a:pt x="40386" y="27304"/>
                </a:lnTo>
                <a:lnTo>
                  <a:pt x="40582" y="27050"/>
                </a:lnTo>
                <a:lnTo>
                  <a:pt x="40892" y="26796"/>
                </a:lnTo>
                <a:lnTo>
                  <a:pt x="41088" y="26669"/>
                </a:lnTo>
                <a:lnTo>
                  <a:pt x="41283" y="26669"/>
                </a:lnTo>
                <a:lnTo>
                  <a:pt x="41559" y="26542"/>
                </a:lnTo>
                <a:lnTo>
                  <a:pt x="59527" y="26543"/>
                </a:lnTo>
                <a:lnTo>
                  <a:pt x="59403" y="21336"/>
                </a:lnTo>
                <a:lnTo>
                  <a:pt x="59198" y="20066"/>
                </a:lnTo>
                <a:lnTo>
                  <a:pt x="58659" y="17399"/>
                </a:lnTo>
                <a:lnTo>
                  <a:pt x="59292" y="17399"/>
                </a:lnTo>
                <a:lnTo>
                  <a:pt x="60867" y="17272"/>
                </a:lnTo>
                <a:lnTo>
                  <a:pt x="61891" y="17018"/>
                </a:lnTo>
                <a:lnTo>
                  <a:pt x="63029" y="16764"/>
                </a:lnTo>
                <a:lnTo>
                  <a:pt x="70389" y="7747"/>
                </a:lnTo>
                <a:lnTo>
                  <a:pt x="70262" y="4572"/>
                </a:lnTo>
                <a:lnTo>
                  <a:pt x="70021" y="3302"/>
                </a:lnTo>
                <a:close/>
              </a:path>
              <a:path w="70484" h="36195">
                <a:moveTo>
                  <a:pt x="38484" y="14604"/>
                </a:moveTo>
                <a:lnTo>
                  <a:pt x="28864" y="14604"/>
                </a:lnTo>
                <a:lnTo>
                  <a:pt x="28231" y="16001"/>
                </a:lnTo>
                <a:lnTo>
                  <a:pt x="27369" y="17271"/>
                </a:lnTo>
                <a:lnTo>
                  <a:pt x="26782" y="17906"/>
                </a:lnTo>
                <a:lnTo>
                  <a:pt x="25759" y="18922"/>
                </a:lnTo>
                <a:lnTo>
                  <a:pt x="25322" y="19303"/>
                </a:lnTo>
                <a:lnTo>
                  <a:pt x="28473" y="18541"/>
                </a:lnTo>
                <a:lnTo>
                  <a:pt x="31336" y="17779"/>
                </a:lnTo>
                <a:lnTo>
                  <a:pt x="32636" y="17271"/>
                </a:lnTo>
                <a:lnTo>
                  <a:pt x="35039" y="16382"/>
                </a:lnTo>
                <a:lnTo>
                  <a:pt x="36131" y="15874"/>
                </a:lnTo>
                <a:lnTo>
                  <a:pt x="37155" y="15366"/>
                </a:lnTo>
                <a:lnTo>
                  <a:pt x="38098" y="14858"/>
                </a:lnTo>
                <a:lnTo>
                  <a:pt x="38484" y="14604"/>
                </a:lnTo>
                <a:close/>
              </a:path>
              <a:path w="70484" h="36195">
                <a:moveTo>
                  <a:pt x="54966" y="6604"/>
                </a:moveTo>
                <a:lnTo>
                  <a:pt x="46470" y="6603"/>
                </a:lnTo>
                <a:lnTo>
                  <a:pt x="46495" y="8254"/>
                </a:lnTo>
                <a:lnTo>
                  <a:pt x="46369" y="9778"/>
                </a:lnTo>
                <a:lnTo>
                  <a:pt x="43963" y="16890"/>
                </a:lnTo>
                <a:lnTo>
                  <a:pt x="45849" y="16128"/>
                </a:lnTo>
                <a:lnTo>
                  <a:pt x="53588" y="11556"/>
                </a:lnTo>
                <a:lnTo>
                  <a:pt x="53749" y="11429"/>
                </a:lnTo>
                <a:lnTo>
                  <a:pt x="53864" y="10794"/>
                </a:lnTo>
                <a:lnTo>
                  <a:pt x="54496" y="8636"/>
                </a:lnTo>
                <a:lnTo>
                  <a:pt x="54871" y="7112"/>
                </a:lnTo>
                <a:lnTo>
                  <a:pt x="54966" y="6604"/>
                </a:lnTo>
                <a:close/>
              </a:path>
              <a:path w="70484" h="36195">
                <a:moveTo>
                  <a:pt x="31658" y="4063"/>
                </a:moveTo>
                <a:lnTo>
                  <a:pt x="30002" y="4063"/>
                </a:lnTo>
                <a:lnTo>
                  <a:pt x="28898" y="4444"/>
                </a:lnTo>
                <a:lnTo>
                  <a:pt x="28668" y="4571"/>
                </a:lnTo>
                <a:lnTo>
                  <a:pt x="27093" y="5079"/>
                </a:lnTo>
                <a:lnTo>
                  <a:pt x="21389" y="8762"/>
                </a:lnTo>
                <a:lnTo>
                  <a:pt x="20607" y="9524"/>
                </a:lnTo>
                <a:lnTo>
                  <a:pt x="19388" y="11048"/>
                </a:lnTo>
                <a:lnTo>
                  <a:pt x="18560" y="12445"/>
                </a:lnTo>
                <a:lnTo>
                  <a:pt x="17927" y="13842"/>
                </a:lnTo>
                <a:lnTo>
                  <a:pt x="17812" y="14223"/>
                </a:lnTo>
                <a:lnTo>
                  <a:pt x="17065" y="14604"/>
                </a:lnTo>
                <a:lnTo>
                  <a:pt x="15570" y="15112"/>
                </a:lnTo>
                <a:lnTo>
                  <a:pt x="14869" y="15239"/>
                </a:lnTo>
                <a:lnTo>
                  <a:pt x="13489" y="15366"/>
                </a:lnTo>
                <a:lnTo>
                  <a:pt x="26671" y="15366"/>
                </a:lnTo>
                <a:lnTo>
                  <a:pt x="27254" y="15112"/>
                </a:lnTo>
                <a:lnTo>
                  <a:pt x="28864" y="14604"/>
                </a:lnTo>
                <a:lnTo>
                  <a:pt x="38484" y="14604"/>
                </a:lnTo>
                <a:lnTo>
                  <a:pt x="39834" y="13715"/>
                </a:lnTo>
                <a:lnTo>
                  <a:pt x="44564" y="9651"/>
                </a:lnTo>
                <a:lnTo>
                  <a:pt x="36177" y="9651"/>
                </a:lnTo>
                <a:lnTo>
                  <a:pt x="35269" y="7111"/>
                </a:lnTo>
                <a:lnTo>
                  <a:pt x="32912" y="4571"/>
                </a:lnTo>
                <a:lnTo>
                  <a:pt x="32601" y="4317"/>
                </a:lnTo>
                <a:lnTo>
                  <a:pt x="32279" y="4190"/>
                </a:lnTo>
                <a:lnTo>
                  <a:pt x="31658" y="4063"/>
                </a:lnTo>
                <a:close/>
              </a:path>
              <a:path w="70484" h="36195">
                <a:moveTo>
                  <a:pt x="51702" y="0"/>
                </a:moveTo>
                <a:lnTo>
                  <a:pt x="50920" y="0"/>
                </a:lnTo>
                <a:lnTo>
                  <a:pt x="50598" y="126"/>
                </a:lnTo>
                <a:lnTo>
                  <a:pt x="49506" y="253"/>
                </a:lnTo>
                <a:lnTo>
                  <a:pt x="48482" y="507"/>
                </a:lnTo>
                <a:lnTo>
                  <a:pt x="47574" y="761"/>
                </a:lnTo>
                <a:lnTo>
                  <a:pt x="46792" y="1142"/>
                </a:lnTo>
                <a:lnTo>
                  <a:pt x="46079" y="1396"/>
                </a:lnTo>
                <a:lnTo>
                  <a:pt x="44940" y="2031"/>
                </a:lnTo>
                <a:lnTo>
                  <a:pt x="44112" y="2666"/>
                </a:lnTo>
                <a:lnTo>
                  <a:pt x="43560" y="3174"/>
                </a:lnTo>
                <a:lnTo>
                  <a:pt x="42422" y="4952"/>
                </a:lnTo>
                <a:lnTo>
                  <a:pt x="41122" y="6603"/>
                </a:lnTo>
                <a:lnTo>
                  <a:pt x="39363" y="8254"/>
                </a:lnTo>
                <a:lnTo>
                  <a:pt x="38811" y="8635"/>
                </a:lnTo>
                <a:lnTo>
                  <a:pt x="38293" y="8889"/>
                </a:lnTo>
                <a:lnTo>
                  <a:pt x="37431" y="9397"/>
                </a:lnTo>
                <a:lnTo>
                  <a:pt x="37074" y="9524"/>
                </a:lnTo>
                <a:lnTo>
                  <a:pt x="36327" y="9651"/>
                </a:lnTo>
                <a:lnTo>
                  <a:pt x="44564" y="9651"/>
                </a:lnTo>
                <a:lnTo>
                  <a:pt x="45653" y="8127"/>
                </a:lnTo>
                <a:lnTo>
                  <a:pt x="46470" y="6603"/>
                </a:lnTo>
                <a:lnTo>
                  <a:pt x="54966" y="6604"/>
                </a:lnTo>
                <a:lnTo>
                  <a:pt x="55092" y="5207"/>
                </a:lnTo>
                <a:lnTo>
                  <a:pt x="55018" y="3175"/>
                </a:lnTo>
                <a:lnTo>
                  <a:pt x="54807" y="2286"/>
                </a:lnTo>
                <a:lnTo>
                  <a:pt x="52173" y="127"/>
                </a:lnTo>
                <a:lnTo>
                  <a:pt x="51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08141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60323" y="44068"/>
                </a:moveTo>
                <a:lnTo>
                  <a:pt x="34567" y="44068"/>
                </a:lnTo>
                <a:lnTo>
                  <a:pt x="34728" y="44322"/>
                </a:lnTo>
                <a:lnTo>
                  <a:pt x="35867" y="45465"/>
                </a:lnTo>
                <a:lnTo>
                  <a:pt x="37362" y="46735"/>
                </a:lnTo>
                <a:lnTo>
                  <a:pt x="39282" y="48132"/>
                </a:lnTo>
                <a:lnTo>
                  <a:pt x="40030" y="48640"/>
                </a:lnTo>
                <a:lnTo>
                  <a:pt x="40777" y="49021"/>
                </a:lnTo>
                <a:lnTo>
                  <a:pt x="41571" y="49529"/>
                </a:lnTo>
                <a:lnTo>
                  <a:pt x="48528" y="50926"/>
                </a:lnTo>
                <a:lnTo>
                  <a:pt x="50299" y="50418"/>
                </a:lnTo>
                <a:lnTo>
                  <a:pt x="51161" y="50037"/>
                </a:lnTo>
                <a:lnTo>
                  <a:pt x="52886" y="48767"/>
                </a:lnTo>
                <a:lnTo>
                  <a:pt x="54542" y="46989"/>
                </a:lnTo>
                <a:lnTo>
                  <a:pt x="56037" y="44576"/>
                </a:lnTo>
                <a:lnTo>
                  <a:pt x="56739" y="44449"/>
                </a:lnTo>
                <a:lnTo>
                  <a:pt x="58590" y="44322"/>
                </a:lnTo>
                <a:lnTo>
                  <a:pt x="60323" y="44068"/>
                </a:lnTo>
                <a:close/>
              </a:path>
              <a:path w="76200" h="51434">
                <a:moveTo>
                  <a:pt x="10269" y="15620"/>
                </a:moveTo>
                <a:lnTo>
                  <a:pt x="8107" y="15620"/>
                </a:lnTo>
                <a:lnTo>
                  <a:pt x="5634" y="15874"/>
                </a:lnTo>
                <a:lnTo>
                  <a:pt x="4254" y="16128"/>
                </a:lnTo>
                <a:lnTo>
                  <a:pt x="4084" y="17271"/>
                </a:lnTo>
                <a:lnTo>
                  <a:pt x="3392" y="20446"/>
                </a:lnTo>
                <a:lnTo>
                  <a:pt x="1603" y="25526"/>
                </a:lnTo>
                <a:lnTo>
                  <a:pt x="1116" y="26669"/>
                </a:lnTo>
                <a:lnTo>
                  <a:pt x="643" y="27558"/>
                </a:lnTo>
                <a:lnTo>
                  <a:pt x="793" y="27558"/>
                </a:lnTo>
                <a:lnTo>
                  <a:pt x="1115" y="27812"/>
                </a:lnTo>
                <a:lnTo>
                  <a:pt x="1379" y="27812"/>
                </a:lnTo>
                <a:lnTo>
                  <a:pt x="1977" y="28193"/>
                </a:lnTo>
                <a:lnTo>
                  <a:pt x="2288" y="28447"/>
                </a:lnTo>
                <a:lnTo>
                  <a:pt x="2644" y="28701"/>
                </a:lnTo>
                <a:lnTo>
                  <a:pt x="3748" y="29971"/>
                </a:lnTo>
                <a:lnTo>
                  <a:pt x="4496" y="31241"/>
                </a:lnTo>
                <a:lnTo>
                  <a:pt x="5117" y="32765"/>
                </a:lnTo>
                <a:lnTo>
                  <a:pt x="3748" y="33654"/>
                </a:lnTo>
                <a:lnTo>
                  <a:pt x="2449" y="34670"/>
                </a:lnTo>
                <a:lnTo>
                  <a:pt x="1662" y="35432"/>
                </a:lnTo>
                <a:lnTo>
                  <a:pt x="1184" y="35940"/>
                </a:lnTo>
                <a:lnTo>
                  <a:pt x="643" y="36702"/>
                </a:lnTo>
                <a:lnTo>
                  <a:pt x="436" y="36956"/>
                </a:lnTo>
                <a:lnTo>
                  <a:pt x="91" y="37845"/>
                </a:lnTo>
                <a:lnTo>
                  <a:pt x="0" y="39369"/>
                </a:lnTo>
                <a:lnTo>
                  <a:pt x="126" y="39877"/>
                </a:lnTo>
                <a:lnTo>
                  <a:pt x="321" y="40385"/>
                </a:lnTo>
                <a:lnTo>
                  <a:pt x="954" y="41274"/>
                </a:lnTo>
                <a:lnTo>
                  <a:pt x="1379" y="41655"/>
                </a:lnTo>
                <a:lnTo>
                  <a:pt x="1897" y="42163"/>
                </a:lnTo>
                <a:lnTo>
                  <a:pt x="2529" y="42544"/>
                </a:lnTo>
                <a:lnTo>
                  <a:pt x="3486" y="44068"/>
                </a:lnTo>
                <a:lnTo>
                  <a:pt x="4691" y="45592"/>
                </a:lnTo>
                <a:lnTo>
                  <a:pt x="5358" y="46227"/>
                </a:lnTo>
                <a:lnTo>
                  <a:pt x="6106" y="46735"/>
                </a:lnTo>
                <a:lnTo>
                  <a:pt x="7750" y="47243"/>
                </a:lnTo>
                <a:lnTo>
                  <a:pt x="8693" y="47243"/>
                </a:lnTo>
                <a:lnTo>
                  <a:pt x="9165" y="47116"/>
                </a:lnTo>
                <a:lnTo>
                  <a:pt x="10660" y="46354"/>
                </a:lnTo>
                <a:lnTo>
                  <a:pt x="11729" y="45338"/>
                </a:lnTo>
                <a:lnTo>
                  <a:pt x="13339" y="43179"/>
                </a:lnTo>
                <a:lnTo>
                  <a:pt x="15501" y="43179"/>
                </a:lnTo>
                <a:lnTo>
                  <a:pt x="15777" y="42798"/>
                </a:lnTo>
                <a:lnTo>
                  <a:pt x="16108" y="42036"/>
                </a:lnTo>
                <a:lnTo>
                  <a:pt x="16228" y="41274"/>
                </a:lnTo>
                <a:lnTo>
                  <a:pt x="16144" y="39115"/>
                </a:lnTo>
                <a:lnTo>
                  <a:pt x="15927" y="37972"/>
                </a:lnTo>
                <a:lnTo>
                  <a:pt x="31900" y="37972"/>
                </a:lnTo>
                <a:lnTo>
                  <a:pt x="25954" y="35305"/>
                </a:lnTo>
                <a:lnTo>
                  <a:pt x="23171" y="33908"/>
                </a:lnTo>
                <a:lnTo>
                  <a:pt x="20526" y="32638"/>
                </a:lnTo>
                <a:lnTo>
                  <a:pt x="15697" y="29971"/>
                </a:lnTo>
                <a:lnTo>
                  <a:pt x="11568" y="27431"/>
                </a:lnTo>
                <a:lnTo>
                  <a:pt x="8222" y="25272"/>
                </a:lnTo>
                <a:lnTo>
                  <a:pt x="3783" y="22224"/>
                </a:lnTo>
                <a:lnTo>
                  <a:pt x="3908" y="21208"/>
                </a:lnTo>
                <a:lnTo>
                  <a:pt x="4806" y="18414"/>
                </a:lnTo>
                <a:lnTo>
                  <a:pt x="5588" y="18414"/>
                </a:lnTo>
                <a:lnTo>
                  <a:pt x="7635" y="18287"/>
                </a:lnTo>
                <a:lnTo>
                  <a:pt x="20438" y="18287"/>
                </a:lnTo>
                <a:lnTo>
                  <a:pt x="20687" y="18160"/>
                </a:lnTo>
                <a:lnTo>
                  <a:pt x="21435" y="17906"/>
                </a:lnTo>
                <a:lnTo>
                  <a:pt x="21550" y="17525"/>
                </a:lnTo>
                <a:lnTo>
                  <a:pt x="21780" y="17017"/>
                </a:lnTo>
                <a:lnTo>
                  <a:pt x="15812" y="17017"/>
                </a:lnTo>
                <a:lnTo>
                  <a:pt x="15616" y="16890"/>
                </a:lnTo>
                <a:lnTo>
                  <a:pt x="14639" y="16509"/>
                </a:lnTo>
                <a:lnTo>
                  <a:pt x="13535" y="16128"/>
                </a:lnTo>
                <a:lnTo>
                  <a:pt x="11212" y="15747"/>
                </a:lnTo>
                <a:lnTo>
                  <a:pt x="10269" y="15620"/>
                </a:lnTo>
                <a:close/>
              </a:path>
              <a:path w="76200" h="51434">
                <a:moveTo>
                  <a:pt x="31900" y="37972"/>
                </a:moveTo>
                <a:lnTo>
                  <a:pt x="15927" y="37972"/>
                </a:lnTo>
                <a:lnTo>
                  <a:pt x="18134" y="41020"/>
                </a:lnTo>
                <a:lnTo>
                  <a:pt x="19169" y="42163"/>
                </a:lnTo>
                <a:lnTo>
                  <a:pt x="27219" y="46481"/>
                </a:lnTo>
                <a:lnTo>
                  <a:pt x="28036" y="46608"/>
                </a:lnTo>
                <a:lnTo>
                  <a:pt x="30715" y="46227"/>
                </a:lnTo>
                <a:lnTo>
                  <a:pt x="31658" y="45846"/>
                </a:lnTo>
                <a:lnTo>
                  <a:pt x="33590" y="44830"/>
                </a:lnTo>
                <a:lnTo>
                  <a:pt x="34567" y="44068"/>
                </a:lnTo>
                <a:lnTo>
                  <a:pt x="60323" y="44068"/>
                </a:lnTo>
                <a:lnTo>
                  <a:pt x="67985" y="42036"/>
                </a:lnTo>
                <a:lnTo>
                  <a:pt x="69365" y="41401"/>
                </a:lnTo>
                <a:lnTo>
                  <a:pt x="69986" y="41020"/>
                </a:lnTo>
                <a:lnTo>
                  <a:pt x="70584" y="40512"/>
                </a:lnTo>
                <a:lnTo>
                  <a:pt x="71090" y="40131"/>
                </a:lnTo>
                <a:lnTo>
                  <a:pt x="71562" y="39623"/>
                </a:lnTo>
                <a:lnTo>
                  <a:pt x="36453" y="39623"/>
                </a:lnTo>
                <a:lnTo>
                  <a:pt x="35430" y="39369"/>
                </a:lnTo>
                <a:lnTo>
                  <a:pt x="33624" y="38861"/>
                </a:lnTo>
                <a:lnTo>
                  <a:pt x="31900" y="37972"/>
                </a:lnTo>
                <a:close/>
              </a:path>
              <a:path w="76200" h="51434">
                <a:moveTo>
                  <a:pt x="15501" y="43179"/>
                </a:moveTo>
                <a:lnTo>
                  <a:pt x="13339" y="43179"/>
                </a:lnTo>
                <a:lnTo>
                  <a:pt x="14558" y="43433"/>
                </a:lnTo>
                <a:lnTo>
                  <a:pt x="14869" y="43433"/>
                </a:lnTo>
                <a:lnTo>
                  <a:pt x="15501" y="43179"/>
                </a:lnTo>
                <a:close/>
              </a:path>
              <a:path w="76200" h="51434">
                <a:moveTo>
                  <a:pt x="45768" y="30225"/>
                </a:moveTo>
                <a:lnTo>
                  <a:pt x="43882" y="31241"/>
                </a:lnTo>
                <a:lnTo>
                  <a:pt x="38063" y="39623"/>
                </a:lnTo>
                <a:lnTo>
                  <a:pt x="71562" y="39623"/>
                </a:lnTo>
                <a:lnTo>
                  <a:pt x="71999" y="39115"/>
                </a:lnTo>
                <a:lnTo>
                  <a:pt x="72620" y="37972"/>
                </a:lnTo>
                <a:lnTo>
                  <a:pt x="72785" y="37464"/>
                </a:lnTo>
                <a:lnTo>
                  <a:pt x="72942" y="36702"/>
                </a:lnTo>
                <a:lnTo>
                  <a:pt x="73202" y="35686"/>
                </a:lnTo>
                <a:lnTo>
                  <a:pt x="55681" y="35686"/>
                </a:lnTo>
                <a:lnTo>
                  <a:pt x="54347" y="35432"/>
                </a:lnTo>
                <a:lnTo>
                  <a:pt x="53714" y="35432"/>
                </a:lnTo>
                <a:lnTo>
                  <a:pt x="49080" y="33146"/>
                </a:lnTo>
                <a:lnTo>
                  <a:pt x="48482" y="32638"/>
                </a:lnTo>
                <a:lnTo>
                  <a:pt x="47585" y="31749"/>
                </a:lnTo>
                <a:lnTo>
                  <a:pt x="47068" y="30987"/>
                </a:lnTo>
                <a:lnTo>
                  <a:pt x="46918" y="30733"/>
                </a:lnTo>
                <a:lnTo>
                  <a:pt x="46481" y="30479"/>
                </a:lnTo>
                <a:lnTo>
                  <a:pt x="45768" y="30225"/>
                </a:lnTo>
                <a:close/>
              </a:path>
              <a:path w="76200" h="51434">
                <a:moveTo>
                  <a:pt x="75986" y="6985"/>
                </a:moveTo>
                <a:lnTo>
                  <a:pt x="73643" y="6985"/>
                </a:lnTo>
                <a:lnTo>
                  <a:pt x="73812" y="7874"/>
                </a:lnTo>
                <a:lnTo>
                  <a:pt x="73919" y="8636"/>
                </a:lnTo>
                <a:lnTo>
                  <a:pt x="68457" y="19684"/>
                </a:lnTo>
                <a:lnTo>
                  <a:pt x="67824" y="20065"/>
                </a:lnTo>
                <a:lnTo>
                  <a:pt x="66652" y="20446"/>
                </a:lnTo>
                <a:lnTo>
                  <a:pt x="65513" y="20700"/>
                </a:lnTo>
                <a:lnTo>
                  <a:pt x="64490" y="20954"/>
                </a:lnTo>
                <a:lnTo>
                  <a:pt x="62914" y="21081"/>
                </a:lnTo>
                <a:lnTo>
                  <a:pt x="62282" y="21081"/>
                </a:lnTo>
                <a:lnTo>
                  <a:pt x="62821" y="23748"/>
                </a:lnTo>
                <a:lnTo>
                  <a:pt x="63056" y="25272"/>
                </a:lnTo>
                <a:lnTo>
                  <a:pt x="63180" y="29971"/>
                </a:lnTo>
                <a:lnTo>
                  <a:pt x="63059" y="30987"/>
                </a:lnTo>
                <a:lnTo>
                  <a:pt x="58751" y="35432"/>
                </a:lnTo>
                <a:lnTo>
                  <a:pt x="57176" y="35686"/>
                </a:lnTo>
                <a:lnTo>
                  <a:pt x="73202" y="35686"/>
                </a:lnTo>
                <a:lnTo>
                  <a:pt x="73300" y="35305"/>
                </a:lnTo>
                <a:lnTo>
                  <a:pt x="73409" y="34670"/>
                </a:lnTo>
                <a:lnTo>
                  <a:pt x="73293" y="31114"/>
                </a:lnTo>
                <a:lnTo>
                  <a:pt x="66134" y="25018"/>
                </a:lnTo>
                <a:lnTo>
                  <a:pt x="66010" y="23748"/>
                </a:lnTo>
                <a:lnTo>
                  <a:pt x="65789" y="23240"/>
                </a:lnTo>
                <a:lnTo>
                  <a:pt x="65272" y="22605"/>
                </a:lnTo>
                <a:lnTo>
                  <a:pt x="65985" y="22224"/>
                </a:lnTo>
                <a:lnTo>
                  <a:pt x="67709" y="21208"/>
                </a:lnTo>
                <a:lnTo>
                  <a:pt x="68848" y="20573"/>
                </a:lnTo>
                <a:lnTo>
                  <a:pt x="70067" y="19684"/>
                </a:lnTo>
                <a:lnTo>
                  <a:pt x="76091" y="10668"/>
                </a:lnTo>
                <a:lnTo>
                  <a:pt x="75986" y="6985"/>
                </a:lnTo>
                <a:close/>
              </a:path>
              <a:path w="76200" h="51434">
                <a:moveTo>
                  <a:pt x="32486" y="18287"/>
                </a:moveTo>
                <a:lnTo>
                  <a:pt x="30876" y="18795"/>
                </a:lnTo>
                <a:lnTo>
                  <a:pt x="30002" y="19176"/>
                </a:lnTo>
                <a:lnTo>
                  <a:pt x="23171" y="20827"/>
                </a:lnTo>
                <a:lnTo>
                  <a:pt x="21354" y="21081"/>
                </a:lnTo>
                <a:lnTo>
                  <a:pt x="17387" y="21716"/>
                </a:lnTo>
                <a:lnTo>
                  <a:pt x="10545" y="22097"/>
                </a:lnTo>
                <a:lnTo>
                  <a:pt x="11292" y="22351"/>
                </a:lnTo>
                <a:lnTo>
                  <a:pt x="12235" y="22732"/>
                </a:lnTo>
                <a:lnTo>
                  <a:pt x="13569" y="23113"/>
                </a:lnTo>
                <a:lnTo>
                  <a:pt x="14363" y="23367"/>
                </a:lnTo>
                <a:lnTo>
                  <a:pt x="16283" y="23748"/>
                </a:lnTo>
                <a:lnTo>
                  <a:pt x="18640" y="24129"/>
                </a:lnTo>
                <a:lnTo>
                  <a:pt x="22964" y="24510"/>
                </a:lnTo>
                <a:lnTo>
                  <a:pt x="24425" y="25907"/>
                </a:lnTo>
                <a:lnTo>
                  <a:pt x="31463" y="30352"/>
                </a:lnTo>
                <a:lnTo>
                  <a:pt x="32912" y="31114"/>
                </a:lnTo>
                <a:lnTo>
                  <a:pt x="35349" y="32003"/>
                </a:lnTo>
                <a:lnTo>
                  <a:pt x="38063" y="32765"/>
                </a:lnTo>
                <a:lnTo>
                  <a:pt x="36649" y="31495"/>
                </a:lnTo>
                <a:lnTo>
                  <a:pt x="34418" y="29082"/>
                </a:lnTo>
                <a:lnTo>
                  <a:pt x="33090" y="27431"/>
                </a:lnTo>
                <a:lnTo>
                  <a:pt x="31819" y="25780"/>
                </a:lnTo>
                <a:lnTo>
                  <a:pt x="32095" y="25780"/>
                </a:lnTo>
                <a:lnTo>
                  <a:pt x="34257" y="25526"/>
                </a:lnTo>
                <a:lnTo>
                  <a:pt x="46176" y="22986"/>
                </a:lnTo>
                <a:lnTo>
                  <a:pt x="28944" y="22986"/>
                </a:lnTo>
                <a:lnTo>
                  <a:pt x="29381" y="22605"/>
                </a:lnTo>
                <a:lnTo>
                  <a:pt x="30405" y="21589"/>
                </a:lnTo>
                <a:lnTo>
                  <a:pt x="31854" y="19684"/>
                </a:lnTo>
                <a:lnTo>
                  <a:pt x="32486" y="18287"/>
                </a:lnTo>
                <a:close/>
              </a:path>
              <a:path w="76200" h="51434">
                <a:moveTo>
                  <a:pt x="50092" y="10286"/>
                </a:moveTo>
                <a:lnTo>
                  <a:pt x="36258" y="20954"/>
                </a:lnTo>
                <a:lnTo>
                  <a:pt x="34958" y="21462"/>
                </a:lnTo>
                <a:lnTo>
                  <a:pt x="32095" y="22224"/>
                </a:lnTo>
                <a:lnTo>
                  <a:pt x="28944" y="22986"/>
                </a:lnTo>
                <a:lnTo>
                  <a:pt x="46176" y="22986"/>
                </a:lnTo>
                <a:lnTo>
                  <a:pt x="49747" y="21843"/>
                </a:lnTo>
                <a:lnTo>
                  <a:pt x="51437" y="21208"/>
                </a:lnTo>
                <a:lnTo>
                  <a:pt x="52990" y="20573"/>
                </a:lnTo>
                <a:lnTo>
                  <a:pt x="47585" y="20573"/>
                </a:lnTo>
                <a:lnTo>
                  <a:pt x="48252" y="19430"/>
                </a:lnTo>
                <a:lnTo>
                  <a:pt x="49000" y="17779"/>
                </a:lnTo>
                <a:lnTo>
                  <a:pt x="49428" y="16509"/>
                </a:lnTo>
                <a:lnTo>
                  <a:pt x="49834" y="14731"/>
                </a:lnTo>
                <a:lnTo>
                  <a:pt x="50049" y="12953"/>
                </a:lnTo>
                <a:lnTo>
                  <a:pt x="50092" y="10286"/>
                </a:lnTo>
                <a:close/>
              </a:path>
              <a:path w="76200" h="51434">
                <a:moveTo>
                  <a:pt x="59346" y="3682"/>
                </a:moveTo>
                <a:lnTo>
                  <a:pt x="55324" y="3682"/>
                </a:lnTo>
                <a:lnTo>
                  <a:pt x="55796" y="3809"/>
                </a:lnTo>
                <a:lnTo>
                  <a:pt x="56624" y="3936"/>
                </a:lnTo>
                <a:lnTo>
                  <a:pt x="56900" y="4063"/>
                </a:lnTo>
                <a:lnTo>
                  <a:pt x="58685" y="9397"/>
                </a:lnTo>
                <a:lnTo>
                  <a:pt x="58575" y="10286"/>
                </a:lnTo>
                <a:lnTo>
                  <a:pt x="58050" y="12572"/>
                </a:lnTo>
                <a:lnTo>
                  <a:pt x="57526" y="14350"/>
                </a:lnTo>
                <a:lnTo>
                  <a:pt x="57452" y="14858"/>
                </a:lnTo>
                <a:lnTo>
                  <a:pt x="47585" y="20573"/>
                </a:lnTo>
                <a:lnTo>
                  <a:pt x="52990" y="20573"/>
                </a:lnTo>
                <a:lnTo>
                  <a:pt x="54853" y="19811"/>
                </a:lnTo>
                <a:lnTo>
                  <a:pt x="56624" y="19049"/>
                </a:lnTo>
                <a:lnTo>
                  <a:pt x="58349" y="18160"/>
                </a:lnTo>
                <a:lnTo>
                  <a:pt x="60120" y="17144"/>
                </a:lnTo>
                <a:lnTo>
                  <a:pt x="61891" y="16255"/>
                </a:lnTo>
                <a:lnTo>
                  <a:pt x="73643" y="6985"/>
                </a:lnTo>
                <a:lnTo>
                  <a:pt x="75986" y="6985"/>
                </a:lnTo>
                <a:lnTo>
                  <a:pt x="75835" y="6350"/>
                </a:lnTo>
                <a:lnTo>
                  <a:pt x="60361" y="6349"/>
                </a:lnTo>
                <a:lnTo>
                  <a:pt x="60246" y="5841"/>
                </a:lnTo>
                <a:lnTo>
                  <a:pt x="59890" y="4698"/>
                </a:lnTo>
                <a:lnTo>
                  <a:pt x="59346" y="3682"/>
                </a:lnTo>
                <a:close/>
              </a:path>
              <a:path w="76200" h="51434">
                <a:moveTo>
                  <a:pt x="20438" y="18287"/>
                </a:moveTo>
                <a:lnTo>
                  <a:pt x="10384" y="18287"/>
                </a:lnTo>
                <a:lnTo>
                  <a:pt x="11097" y="18414"/>
                </a:lnTo>
                <a:lnTo>
                  <a:pt x="12546" y="18541"/>
                </a:lnTo>
                <a:lnTo>
                  <a:pt x="14788" y="18922"/>
                </a:lnTo>
                <a:lnTo>
                  <a:pt x="15858" y="19049"/>
                </a:lnTo>
                <a:lnTo>
                  <a:pt x="17111" y="19049"/>
                </a:lnTo>
                <a:lnTo>
                  <a:pt x="18491" y="18922"/>
                </a:lnTo>
                <a:lnTo>
                  <a:pt x="19192" y="18668"/>
                </a:lnTo>
                <a:lnTo>
                  <a:pt x="19940" y="18541"/>
                </a:lnTo>
                <a:lnTo>
                  <a:pt x="20438" y="18287"/>
                </a:lnTo>
                <a:close/>
              </a:path>
              <a:path w="76200" h="51434">
                <a:moveTo>
                  <a:pt x="33854" y="4952"/>
                </a:moveTo>
                <a:lnTo>
                  <a:pt x="33073" y="4952"/>
                </a:lnTo>
                <a:lnTo>
                  <a:pt x="32521" y="5079"/>
                </a:lnTo>
                <a:lnTo>
                  <a:pt x="31900" y="5079"/>
                </a:lnTo>
                <a:lnTo>
                  <a:pt x="31187" y="5206"/>
                </a:lnTo>
                <a:lnTo>
                  <a:pt x="30405" y="5460"/>
                </a:lnTo>
                <a:lnTo>
                  <a:pt x="29968" y="5714"/>
                </a:lnTo>
                <a:lnTo>
                  <a:pt x="29059" y="6095"/>
                </a:lnTo>
                <a:lnTo>
                  <a:pt x="28588" y="6222"/>
                </a:lnTo>
                <a:lnTo>
                  <a:pt x="28116" y="6603"/>
                </a:lnTo>
                <a:lnTo>
                  <a:pt x="26621" y="7619"/>
                </a:lnTo>
                <a:lnTo>
                  <a:pt x="26115" y="8000"/>
                </a:lnTo>
                <a:lnTo>
                  <a:pt x="25609" y="8508"/>
                </a:lnTo>
                <a:lnTo>
                  <a:pt x="24540" y="9524"/>
                </a:lnTo>
                <a:lnTo>
                  <a:pt x="23482" y="10794"/>
                </a:lnTo>
                <a:lnTo>
                  <a:pt x="22424" y="12191"/>
                </a:lnTo>
                <a:lnTo>
                  <a:pt x="22148" y="12699"/>
                </a:lnTo>
                <a:lnTo>
                  <a:pt x="19825" y="15874"/>
                </a:lnTo>
                <a:lnTo>
                  <a:pt x="19158" y="16255"/>
                </a:lnTo>
                <a:lnTo>
                  <a:pt x="18410" y="16763"/>
                </a:lnTo>
                <a:lnTo>
                  <a:pt x="18215" y="16763"/>
                </a:lnTo>
                <a:lnTo>
                  <a:pt x="17663" y="17017"/>
                </a:lnTo>
                <a:lnTo>
                  <a:pt x="21780" y="17017"/>
                </a:lnTo>
                <a:lnTo>
                  <a:pt x="22182" y="16128"/>
                </a:lnTo>
                <a:lnTo>
                  <a:pt x="23010" y="14731"/>
                </a:lnTo>
                <a:lnTo>
                  <a:pt x="32291" y="8254"/>
                </a:lnTo>
                <a:lnTo>
                  <a:pt x="32521" y="8127"/>
                </a:lnTo>
                <a:lnTo>
                  <a:pt x="33624" y="7746"/>
                </a:lnTo>
                <a:lnTo>
                  <a:pt x="34682" y="7619"/>
                </a:lnTo>
                <a:lnTo>
                  <a:pt x="38233" y="7619"/>
                </a:lnTo>
                <a:lnTo>
                  <a:pt x="37983" y="7111"/>
                </a:lnTo>
                <a:lnTo>
                  <a:pt x="34924" y="5206"/>
                </a:lnTo>
                <a:lnTo>
                  <a:pt x="33854" y="4952"/>
                </a:lnTo>
                <a:close/>
              </a:path>
              <a:path w="76200" h="51434">
                <a:moveTo>
                  <a:pt x="38233" y="7619"/>
                </a:moveTo>
                <a:lnTo>
                  <a:pt x="34682" y="7619"/>
                </a:lnTo>
                <a:lnTo>
                  <a:pt x="35901" y="7873"/>
                </a:lnTo>
                <a:lnTo>
                  <a:pt x="36223" y="8000"/>
                </a:lnTo>
                <a:lnTo>
                  <a:pt x="36534" y="8254"/>
                </a:lnTo>
                <a:lnTo>
                  <a:pt x="37166" y="8635"/>
                </a:lnTo>
                <a:lnTo>
                  <a:pt x="37477" y="8889"/>
                </a:lnTo>
                <a:lnTo>
                  <a:pt x="38063" y="9524"/>
                </a:lnTo>
                <a:lnTo>
                  <a:pt x="38891" y="10794"/>
                </a:lnTo>
                <a:lnTo>
                  <a:pt x="39557" y="12572"/>
                </a:lnTo>
                <a:lnTo>
                  <a:pt x="39800" y="13334"/>
                </a:lnTo>
                <a:lnTo>
                  <a:pt x="39949" y="13334"/>
                </a:lnTo>
                <a:lnTo>
                  <a:pt x="40697" y="13207"/>
                </a:lnTo>
                <a:lnTo>
                  <a:pt x="41053" y="12953"/>
                </a:lnTo>
                <a:lnTo>
                  <a:pt x="41916" y="12572"/>
                </a:lnTo>
                <a:lnTo>
                  <a:pt x="42433" y="12318"/>
                </a:lnTo>
                <a:lnTo>
                  <a:pt x="42985" y="11937"/>
                </a:lnTo>
                <a:lnTo>
                  <a:pt x="44745" y="10286"/>
                </a:lnTo>
                <a:lnTo>
                  <a:pt x="45229" y="9651"/>
                </a:lnTo>
                <a:lnTo>
                  <a:pt x="38891" y="9651"/>
                </a:lnTo>
                <a:lnTo>
                  <a:pt x="38776" y="9016"/>
                </a:lnTo>
                <a:lnTo>
                  <a:pt x="38581" y="8254"/>
                </a:lnTo>
                <a:lnTo>
                  <a:pt x="38420" y="8000"/>
                </a:lnTo>
                <a:lnTo>
                  <a:pt x="38233" y="7619"/>
                </a:lnTo>
                <a:close/>
              </a:path>
              <a:path w="76200" h="51434">
                <a:moveTo>
                  <a:pt x="54692" y="380"/>
                </a:moveTo>
                <a:lnTo>
                  <a:pt x="48643" y="2285"/>
                </a:lnTo>
                <a:lnTo>
                  <a:pt x="47654" y="2920"/>
                </a:lnTo>
                <a:lnTo>
                  <a:pt x="47585" y="3301"/>
                </a:lnTo>
                <a:lnTo>
                  <a:pt x="47424" y="3428"/>
                </a:lnTo>
                <a:lnTo>
                  <a:pt x="46642" y="4444"/>
                </a:lnTo>
                <a:lnTo>
                  <a:pt x="46171" y="4825"/>
                </a:lnTo>
                <a:lnTo>
                  <a:pt x="44871" y="5968"/>
                </a:lnTo>
                <a:lnTo>
                  <a:pt x="44043" y="6476"/>
                </a:lnTo>
                <a:lnTo>
                  <a:pt x="43020" y="7238"/>
                </a:lnTo>
                <a:lnTo>
                  <a:pt x="41835" y="8000"/>
                </a:lnTo>
                <a:lnTo>
                  <a:pt x="38891" y="9651"/>
                </a:lnTo>
                <a:lnTo>
                  <a:pt x="45229" y="9651"/>
                </a:lnTo>
                <a:lnTo>
                  <a:pt x="46044" y="8635"/>
                </a:lnTo>
                <a:lnTo>
                  <a:pt x="47183" y="6857"/>
                </a:lnTo>
                <a:lnTo>
                  <a:pt x="47735" y="6349"/>
                </a:lnTo>
                <a:lnTo>
                  <a:pt x="54220" y="3809"/>
                </a:lnTo>
                <a:lnTo>
                  <a:pt x="54542" y="3682"/>
                </a:lnTo>
                <a:lnTo>
                  <a:pt x="59346" y="3682"/>
                </a:lnTo>
                <a:lnTo>
                  <a:pt x="59142" y="3301"/>
                </a:lnTo>
                <a:lnTo>
                  <a:pt x="58625" y="2539"/>
                </a:lnTo>
                <a:lnTo>
                  <a:pt x="57958" y="1904"/>
                </a:lnTo>
                <a:lnTo>
                  <a:pt x="57210" y="1269"/>
                </a:lnTo>
                <a:lnTo>
                  <a:pt x="55842" y="507"/>
                </a:lnTo>
                <a:lnTo>
                  <a:pt x="55290" y="507"/>
                </a:lnTo>
                <a:lnTo>
                  <a:pt x="54692" y="380"/>
                </a:lnTo>
                <a:close/>
              </a:path>
              <a:path w="76200" h="51434">
                <a:moveTo>
                  <a:pt x="69871" y="127"/>
                </a:moveTo>
                <a:lnTo>
                  <a:pt x="67157" y="126"/>
                </a:lnTo>
                <a:lnTo>
                  <a:pt x="66571" y="380"/>
                </a:lnTo>
                <a:lnTo>
                  <a:pt x="65985" y="507"/>
                </a:lnTo>
                <a:lnTo>
                  <a:pt x="60361" y="6349"/>
                </a:lnTo>
                <a:lnTo>
                  <a:pt x="75835" y="6350"/>
                </a:lnTo>
                <a:lnTo>
                  <a:pt x="71251" y="635"/>
                </a:lnTo>
                <a:lnTo>
                  <a:pt x="70343" y="254"/>
                </a:lnTo>
                <a:lnTo>
                  <a:pt x="69871" y="127"/>
                </a:lnTo>
                <a:close/>
              </a:path>
              <a:path w="76200" h="51434">
                <a:moveTo>
                  <a:pt x="68813" y="0"/>
                </a:moveTo>
                <a:lnTo>
                  <a:pt x="68261" y="0"/>
                </a:lnTo>
                <a:lnTo>
                  <a:pt x="67709" y="126"/>
                </a:lnTo>
                <a:lnTo>
                  <a:pt x="69365" y="127"/>
                </a:lnTo>
                <a:lnTo>
                  <a:pt x="6881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96122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12189" y="48041"/>
                </a:moveTo>
                <a:lnTo>
                  <a:pt x="2196" y="48041"/>
                </a:lnTo>
                <a:lnTo>
                  <a:pt x="2698" y="48432"/>
                </a:lnTo>
                <a:lnTo>
                  <a:pt x="3541" y="48941"/>
                </a:lnTo>
                <a:lnTo>
                  <a:pt x="4438" y="49333"/>
                </a:lnTo>
                <a:lnTo>
                  <a:pt x="5301" y="49567"/>
                </a:lnTo>
                <a:lnTo>
                  <a:pt x="6175" y="49724"/>
                </a:lnTo>
                <a:lnTo>
                  <a:pt x="7428" y="49724"/>
                </a:lnTo>
                <a:lnTo>
                  <a:pt x="8210" y="49646"/>
                </a:lnTo>
                <a:lnTo>
                  <a:pt x="12189" y="48041"/>
                </a:lnTo>
                <a:close/>
              </a:path>
              <a:path w="20954" h="50165">
                <a:moveTo>
                  <a:pt x="7624" y="1096"/>
                </a:moveTo>
                <a:lnTo>
                  <a:pt x="0" y="48510"/>
                </a:lnTo>
                <a:lnTo>
                  <a:pt x="908" y="48510"/>
                </a:lnTo>
                <a:lnTo>
                  <a:pt x="1366" y="48393"/>
                </a:lnTo>
                <a:lnTo>
                  <a:pt x="2046" y="48159"/>
                </a:lnTo>
                <a:lnTo>
                  <a:pt x="2196" y="48041"/>
                </a:lnTo>
                <a:lnTo>
                  <a:pt x="12189" y="48041"/>
                </a:lnTo>
                <a:lnTo>
                  <a:pt x="20871" y="28739"/>
                </a:lnTo>
                <a:lnTo>
                  <a:pt x="20791" y="22709"/>
                </a:lnTo>
                <a:lnTo>
                  <a:pt x="11327" y="2036"/>
                </a:lnTo>
                <a:lnTo>
                  <a:pt x="10970" y="1840"/>
                </a:lnTo>
                <a:lnTo>
                  <a:pt x="10303" y="1526"/>
                </a:lnTo>
                <a:lnTo>
                  <a:pt x="9901" y="1409"/>
                </a:lnTo>
                <a:lnTo>
                  <a:pt x="8808" y="1175"/>
                </a:lnTo>
                <a:lnTo>
                  <a:pt x="8417" y="1134"/>
                </a:lnTo>
                <a:lnTo>
                  <a:pt x="7624" y="1096"/>
                </a:lnTo>
                <a:close/>
              </a:path>
              <a:path w="20954" h="50165">
                <a:moveTo>
                  <a:pt x="15455" y="0"/>
                </a:moveTo>
                <a:lnTo>
                  <a:pt x="11327" y="2036"/>
                </a:lnTo>
                <a:lnTo>
                  <a:pt x="16190" y="2036"/>
                </a:lnTo>
                <a:lnTo>
                  <a:pt x="1545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18902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1" y="0"/>
                </a:moveTo>
                <a:lnTo>
                  <a:pt x="0" y="148"/>
                </a:lnTo>
                <a:lnTo>
                  <a:pt x="160" y="148"/>
                </a:lnTo>
                <a:lnTo>
                  <a:pt x="551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18396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57" y="0"/>
                </a:moveTo>
                <a:lnTo>
                  <a:pt x="0" y="309"/>
                </a:lnTo>
                <a:lnTo>
                  <a:pt x="229" y="309"/>
                </a:lnTo>
                <a:lnTo>
                  <a:pt x="1057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17844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8" y="0"/>
                </a:moveTo>
                <a:lnTo>
                  <a:pt x="1057" y="0"/>
                </a:lnTo>
                <a:lnTo>
                  <a:pt x="0" y="320"/>
                </a:lnTo>
                <a:lnTo>
                  <a:pt x="356" y="320"/>
                </a:lnTo>
                <a:lnTo>
                  <a:pt x="781" y="194"/>
                </a:lnTo>
                <a:lnTo>
                  <a:pt x="121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17338" y="210717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1287" y="0"/>
                </a:moveTo>
                <a:lnTo>
                  <a:pt x="1057" y="0"/>
                </a:lnTo>
                <a:lnTo>
                  <a:pt x="0" y="355"/>
                </a:lnTo>
                <a:lnTo>
                  <a:pt x="390" y="355"/>
                </a:lnTo>
                <a:lnTo>
                  <a:pt x="862" y="194"/>
                </a:lnTo>
                <a:lnTo>
                  <a:pt x="1287" y="0"/>
                </a:lnTo>
                <a:close/>
              </a:path>
              <a:path w="7620" h="635">
                <a:moveTo>
                  <a:pt x="7106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16820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1379" y="0"/>
                </a:moveTo>
                <a:lnTo>
                  <a:pt x="1023" y="0"/>
                </a:lnTo>
                <a:lnTo>
                  <a:pt x="0" y="343"/>
                </a:lnTo>
                <a:lnTo>
                  <a:pt x="436" y="343"/>
                </a:lnTo>
                <a:lnTo>
                  <a:pt x="908" y="194"/>
                </a:lnTo>
                <a:lnTo>
                  <a:pt x="1379" y="0"/>
                </a:lnTo>
                <a:close/>
              </a:path>
              <a:path w="8254" h="635">
                <a:moveTo>
                  <a:pt x="7624" y="114"/>
                </a:moveTo>
                <a:lnTo>
                  <a:pt x="7313" y="343"/>
                </a:lnTo>
                <a:lnTo>
                  <a:pt x="7750" y="343"/>
                </a:lnTo>
                <a:lnTo>
                  <a:pt x="762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16268" y="211072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436" y="309"/>
                </a:lnTo>
                <a:lnTo>
                  <a:pt x="1460" y="0"/>
                </a:lnTo>
                <a:close/>
              </a:path>
              <a:path w="8889" h="635">
                <a:moveTo>
                  <a:pt x="8222" y="0"/>
                </a:moveTo>
                <a:lnTo>
                  <a:pt x="7589" y="309"/>
                </a:lnTo>
                <a:lnTo>
                  <a:pt x="8371" y="309"/>
                </a:lnTo>
                <a:lnTo>
                  <a:pt x="8222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15762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1494" y="0"/>
                </a:moveTo>
                <a:lnTo>
                  <a:pt x="1057" y="0"/>
                </a:lnTo>
                <a:lnTo>
                  <a:pt x="0" y="320"/>
                </a:lnTo>
                <a:lnTo>
                  <a:pt x="390" y="320"/>
                </a:lnTo>
                <a:lnTo>
                  <a:pt x="1494" y="0"/>
                </a:lnTo>
                <a:close/>
              </a:path>
              <a:path w="9525" h="635">
                <a:moveTo>
                  <a:pt x="8808" y="0"/>
                </a:moveTo>
                <a:lnTo>
                  <a:pt x="8371" y="0"/>
                </a:lnTo>
                <a:lnTo>
                  <a:pt x="7819" y="320"/>
                </a:lnTo>
                <a:lnTo>
                  <a:pt x="9004" y="320"/>
                </a:lnTo>
                <a:lnTo>
                  <a:pt x="8877" y="160"/>
                </a:lnTo>
                <a:lnTo>
                  <a:pt x="880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15245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1460" y="0"/>
                </a:moveTo>
                <a:lnTo>
                  <a:pt x="1023" y="0"/>
                </a:lnTo>
                <a:lnTo>
                  <a:pt x="0" y="309"/>
                </a:lnTo>
                <a:lnTo>
                  <a:pt x="275" y="309"/>
                </a:lnTo>
                <a:lnTo>
                  <a:pt x="597" y="240"/>
                </a:lnTo>
                <a:lnTo>
                  <a:pt x="1460" y="0"/>
                </a:lnTo>
                <a:close/>
              </a:path>
              <a:path w="10160" h="635">
                <a:moveTo>
                  <a:pt x="9395" y="0"/>
                </a:moveTo>
                <a:lnTo>
                  <a:pt x="8613" y="0"/>
                </a:lnTo>
                <a:lnTo>
                  <a:pt x="8061" y="309"/>
                </a:lnTo>
                <a:lnTo>
                  <a:pt x="9602" y="309"/>
                </a:lnTo>
                <a:lnTo>
                  <a:pt x="9521" y="160"/>
                </a:lnTo>
                <a:lnTo>
                  <a:pt x="939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14693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1460" y="0"/>
                </a:lnTo>
                <a:close/>
              </a:path>
              <a:path w="10795" h="635">
                <a:moveTo>
                  <a:pt x="10073" y="0"/>
                </a:moveTo>
                <a:lnTo>
                  <a:pt x="8889" y="0"/>
                </a:lnTo>
                <a:lnTo>
                  <a:pt x="8337" y="309"/>
                </a:lnTo>
                <a:lnTo>
                  <a:pt x="10223" y="309"/>
                </a:lnTo>
                <a:lnTo>
                  <a:pt x="1007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14429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092" y="0"/>
                </a:moveTo>
                <a:lnTo>
                  <a:pt x="816" y="0"/>
                </a:lnTo>
                <a:lnTo>
                  <a:pt x="0" y="240"/>
                </a:lnTo>
                <a:lnTo>
                  <a:pt x="1092" y="0"/>
                </a:lnTo>
                <a:close/>
              </a:path>
              <a:path w="10795" h="635">
                <a:moveTo>
                  <a:pt x="10418" y="0"/>
                </a:moveTo>
                <a:lnTo>
                  <a:pt x="8877" y="0"/>
                </a:lnTo>
                <a:lnTo>
                  <a:pt x="8325" y="320"/>
                </a:lnTo>
                <a:lnTo>
                  <a:pt x="10568" y="320"/>
                </a:lnTo>
                <a:lnTo>
                  <a:pt x="10418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14429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390" y="0"/>
                </a:moveTo>
                <a:lnTo>
                  <a:pt x="0" y="80"/>
                </a:lnTo>
                <a:lnTo>
                  <a:pt x="390" y="0"/>
                </a:lnTo>
                <a:close/>
              </a:path>
              <a:path w="10795" h="635">
                <a:moveTo>
                  <a:pt x="10487" y="0"/>
                </a:moveTo>
                <a:lnTo>
                  <a:pt x="8601" y="0"/>
                </a:lnTo>
                <a:lnTo>
                  <a:pt x="8325" y="160"/>
                </a:lnTo>
                <a:lnTo>
                  <a:pt x="8015" y="309"/>
                </a:lnTo>
                <a:lnTo>
                  <a:pt x="10648" y="309"/>
                </a:lnTo>
                <a:lnTo>
                  <a:pt x="10487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22133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620" y="0"/>
                </a:moveTo>
                <a:lnTo>
                  <a:pt x="2863" y="0"/>
                </a:lnTo>
                <a:lnTo>
                  <a:pt x="3024" y="309"/>
                </a:lnTo>
                <a:lnTo>
                  <a:pt x="0" y="309"/>
                </a:lnTo>
                <a:lnTo>
                  <a:pt x="62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21811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632" y="0"/>
                </a:moveTo>
                <a:lnTo>
                  <a:pt x="3265" y="0"/>
                </a:lnTo>
                <a:lnTo>
                  <a:pt x="3426" y="320"/>
                </a:lnTo>
                <a:lnTo>
                  <a:pt x="0" y="320"/>
                </a:lnTo>
                <a:lnTo>
                  <a:pt x="632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32145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678" y="0"/>
                </a:moveTo>
                <a:lnTo>
                  <a:pt x="3702" y="0"/>
                </a:lnTo>
                <a:lnTo>
                  <a:pt x="3863" y="309"/>
                </a:lnTo>
                <a:lnTo>
                  <a:pt x="0" y="309"/>
                </a:lnTo>
                <a:lnTo>
                  <a:pt x="678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321144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093" y="0"/>
                </a:moveTo>
                <a:lnTo>
                  <a:pt x="666" y="0"/>
                </a:lnTo>
                <a:lnTo>
                  <a:pt x="310" y="148"/>
                </a:lnTo>
                <a:lnTo>
                  <a:pt x="0" y="309"/>
                </a:lnTo>
                <a:lnTo>
                  <a:pt x="4243" y="309"/>
                </a:lnTo>
                <a:lnTo>
                  <a:pt x="4093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20753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701" y="0"/>
                </a:moveTo>
                <a:lnTo>
                  <a:pt x="4565" y="0"/>
                </a:lnTo>
                <a:lnTo>
                  <a:pt x="4680" y="320"/>
                </a:lnTo>
                <a:lnTo>
                  <a:pt x="0" y="320"/>
                </a:lnTo>
                <a:lnTo>
                  <a:pt x="701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20397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4990" y="0"/>
                </a:moveTo>
                <a:lnTo>
                  <a:pt x="747" y="0"/>
                </a:lnTo>
                <a:lnTo>
                  <a:pt x="0" y="309"/>
                </a:lnTo>
                <a:lnTo>
                  <a:pt x="5117" y="309"/>
                </a:lnTo>
                <a:lnTo>
                  <a:pt x="4990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20006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427" y="0"/>
                </a:moveTo>
                <a:lnTo>
                  <a:pt x="747" y="0"/>
                </a:lnTo>
                <a:lnTo>
                  <a:pt x="0" y="355"/>
                </a:lnTo>
                <a:lnTo>
                  <a:pt x="5577" y="355"/>
                </a:lnTo>
                <a:lnTo>
                  <a:pt x="5508" y="148"/>
                </a:lnTo>
                <a:lnTo>
                  <a:pt x="5427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19569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945" y="0"/>
                </a:moveTo>
                <a:lnTo>
                  <a:pt x="827" y="0"/>
                </a:lnTo>
                <a:lnTo>
                  <a:pt x="402" y="206"/>
                </a:lnTo>
                <a:lnTo>
                  <a:pt x="0" y="355"/>
                </a:lnTo>
                <a:lnTo>
                  <a:pt x="6060" y="355"/>
                </a:lnTo>
                <a:lnTo>
                  <a:pt x="5945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19143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5" h="635">
                <a:moveTo>
                  <a:pt x="6439" y="0"/>
                </a:moveTo>
                <a:lnTo>
                  <a:pt x="862" y="0"/>
                </a:lnTo>
                <a:lnTo>
                  <a:pt x="0" y="309"/>
                </a:lnTo>
                <a:lnTo>
                  <a:pt x="6566" y="309"/>
                </a:lnTo>
                <a:lnTo>
                  <a:pt x="6439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95397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232" y="0"/>
                </a:moveTo>
                <a:lnTo>
                  <a:pt x="24172" y="0"/>
                </a:lnTo>
                <a:lnTo>
                  <a:pt x="23309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  <a:path w="30479" h="635">
                <a:moveTo>
                  <a:pt x="0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95351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359" y="0"/>
                </a:moveTo>
                <a:lnTo>
                  <a:pt x="23792" y="0"/>
                </a:lnTo>
                <a:lnTo>
                  <a:pt x="22849" y="309"/>
                </a:lnTo>
                <a:lnTo>
                  <a:pt x="30474" y="309"/>
                </a:lnTo>
                <a:lnTo>
                  <a:pt x="30359" y="0"/>
                </a:lnTo>
                <a:close/>
              </a:path>
              <a:path w="30479" h="635">
                <a:moveTo>
                  <a:pt x="0" y="114"/>
                </a:moveTo>
                <a:lnTo>
                  <a:pt x="241" y="309"/>
                </a:lnTo>
                <a:lnTo>
                  <a:pt x="747" y="309"/>
                </a:lnTo>
                <a:lnTo>
                  <a:pt x="0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95397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0" y="0"/>
                </a:moveTo>
                <a:lnTo>
                  <a:pt x="390" y="309"/>
                </a:lnTo>
                <a:lnTo>
                  <a:pt x="1448" y="309"/>
                </a:lnTo>
                <a:lnTo>
                  <a:pt x="80" y="0"/>
                </a:lnTo>
                <a:close/>
              </a:path>
              <a:path w="30479" h="635">
                <a:moveTo>
                  <a:pt x="30347" y="0"/>
                </a:moveTo>
                <a:lnTo>
                  <a:pt x="23309" y="0"/>
                </a:lnTo>
                <a:lnTo>
                  <a:pt x="22286" y="309"/>
                </a:lnTo>
                <a:lnTo>
                  <a:pt x="30462" y="309"/>
                </a:lnTo>
                <a:lnTo>
                  <a:pt x="30347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95592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505" y="0"/>
                </a:moveTo>
                <a:lnTo>
                  <a:pt x="0" y="0"/>
                </a:lnTo>
                <a:lnTo>
                  <a:pt x="390" y="320"/>
                </a:lnTo>
                <a:lnTo>
                  <a:pt x="2196" y="320"/>
                </a:lnTo>
                <a:lnTo>
                  <a:pt x="505" y="0"/>
                </a:lnTo>
                <a:close/>
              </a:path>
              <a:path w="30479" h="635">
                <a:moveTo>
                  <a:pt x="2127" y="274"/>
                </a:moveTo>
                <a:close/>
              </a:path>
              <a:path w="30479" h="635">
                <a:moveTo>
                  <a:pt x="30232" y="0"/>
                </a:moveTo>
                <a:lnTo>
                  <a:pt x="22608" y="0"/>
                </a:lnTo>
                <a:lnTo>
                  <a:pt x="21538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9578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057" y="0"/>
                </a:moveTo>
                <a:lnTo>
                  <a:pt x="0" y="0"/>
                </a:lnTo>
                <a:lnTo>
                  <a:pt x="251" y="194"/>
                </a:lnTo>
                <a:lnTo>
                  <a:pt x="436" y="309"/>
                </a:lnTo>
                <a:lnTo>
                  <a:pt x="2633" y="309"/>
                </a:lnTo>
                <a:lnTo>
                  <a:pt x="1972" y="143"/>
                </a:lnTo>
                <a:lnTo>
                  <a:pt x="1057" y="0"/>
                </a:lnTo>
                <a:close/>
              </a:path>
              <a:path w="30479" h="635">
                <a:moveTo>
                  <a:pt x="30071" y="0"/>
                </a:moveTo>
                <a:lnTo>
                  <a:pt x="21895" y="0"/>
                </a:lnTo>
                <a:lnTo>
                  <a:pt x="20756" y="309"/>
                </a:lnTo>
                <a:lnTo>
                  <a:pt x="30198" y="309"/>
                </a:lnTo>
                <a:lnTo>
                  <a:pt x="30071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95983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805" y="0"/>
                </a:moveTo>
                <a:lnTo>
                  <a:pt x="0" y="0"/>
                </a:lnTo>
                <a:lnTo>
                  <a:pt x="297" y="194"/>
                </a:lnTo>
                <a:lnTo>
                  <a:pt x="436" y="309"/>
                </a:lnTo>
                <a:lnTo>
                  <a:pt x="3150" y="309"/>
                </a:lnTo>
                <a:lnTo>
                  <a:pt x="2713" y="194"/>
                </a:lnTo>
                <a:lnTo>
                  <a:pt x="1805" y="0"/>
                </a:lnTo>
                <a:close/>
              </a:path>
              <a:path w="30479" h="635">
                <a:moveTo>
                  <a:pt x="29956" y="0"/>
                </a:moveTo>
                <a:lnTo>
                  <a:pt x="21147" y="0"/>
                </a:lnTo>
                <a:lnTo>
                  <a:pt x="19928" y="309"/>
                </a:lnTo>
                <a:lnTo>
                  <a:pt x="30037" y="309"/>
                </a:lnTo>
                <a:lnTo>
                  <a:pt x="29956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96225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196" y="0"/>
                </a:moveTo>
                <a:lnTo>
                  <a:pt x="0" y="0"/>
                </a:lnTo>
                <a:lnTo>
                  <a:pt x="425" y="320"/>
                </a:lnTo>
                <a:lnTo>
                  <a:pt x="3725" y="320"/>
                </a:lnTo>
                <a:lnTo>
                  <a:pt x="3254" y="240"/>
                </a:lnTo>
                <a:lnTo>
                  <a:pt x="2196" y="0"/>
                </a:lnTo>
                <a:close/>
              </a:path>
              <a:path w="29845" h="635">
                <a:moveTo>
                  <a:pt x="29761" y="0"/>
                </a:moveTo>
                <a:lnTo>
                  <a:pt x="20319" y="0"/>
                </a:lnTo>
                <a:lnTo>
                  <a:pt x="18939" y="320"/>
                </a:lnTo>
                <a:lnTo>
                  <a:pt x="29830" y="320"/>
                </a:lnTo>
                <a:lnTo>
                  <a:pt x="2976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96420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713" y="0"/>
                </a:moveTo>
                <a:lnTo>
                  <a:pt x="0" y="0"/>
                </a:lnTo>
                <a:lnTo>
                  <a:pt x="425" y="309"/>
                </a:lnTo>
                <a:lnTo>
                  <a:pt x="4404" y="309"/>
                </a:lnTo>
                <a:lnTo>
                  <a:pt x="3495" y="160"/>
                </a:lnTo>
                <a:lnTo>
                  <a:pt x="2713" y="0"/>
                </a:lnTo>
                <a:close/>
              </a:path>
              <a:path w="29845" h="635">
                <a:moveTo>
                  <a:pt x="29600" y="0"/>
                </a:moveTo>
                <a:lnTo>
                  <a:pt x="19491" y="0"/>
                </a:lnTo>
                <a:lnTo>
                  <a:pt x="17962" y="309"/>
                </a:lnTo>
                <a:lnTo>
                  <a:pt x="29715" y="309"/>
                </a:lnTo>
                <a:lnTo>
                  <a:pt x="29600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96650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300" y="0"/>
                </a:moveTo>
                <a:lnTo>
                  <a:pt x="0" y="0"/>
                </a:lnTo>
                <a:lnTo>
                  <a:pt x="436" y="309"/>
                </a:lnTo>
                <a:lnTo>
                  <a:pt x="5232" y="309"/>
                </a:lnTo>
                <a:lnTo>
                  <a:pt x="3300" y="0"/>
                </a:lnTo>
                <a:close/>
              </a:path>
              <a:path w="29845" h="635">
                <a:moveTo>
                  <a:pt x="29404" y="0"/>
                </a:moveTo>
                <a:lnTo>
                  <a:pt x="18514" y="0"/>
                </a:lnTo>
                <a:lnTo>
                  <a:pt x="18088" y="68"/>
                </a:lnTo>
                <a:lnTo>
                  <a:pt x="17651" y="194"/>
                </a:lnTo>
                <a:lnTo>
                  <a:pt x="17226" y="229"/>
                </a:lnTo>
                <a:lnTo>
                  <a:pt x="16754" y="309"/>
                </a:lnTo>
                <a:lnTo>
                  <a:pt x="29531" y="309"/>
                </a:lnTo>
                <a:lnTo>
                  <a:pt x="29404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96846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978" y="0"/>
                </a:moveTo>
                <a:lnTo>
                  <a:pt x="0" y="0"/>
                </a:lnTo>
                <a:lnTo>
                  <a:pt x="471" y="320"/>
                </a:lnTo>
                <a:lnTo>
                  <a:pt x="6290" y="320"/>
                </a:lnTo>
                <a:lnTo>
                  <a:pt x="3978" y="0"/>
                </a:lnTo>
                <a:close/>
              </a:path>
              <a:path w="29845" h="635">
                <a:moveTo>
                  <a:pt x="29289" y="0"/>
                </a:moveTo>
                <a:lnTo>
                  <a:pt x="17536" y="0"/>
                </a:lnTo>
                <a:lnTo>
                  <a:pt x="16984" y="125"/>
                </a:lnTo>
                <a:lnTo>
                  <a:pt x="15927" y="274"/>
                </a:lnTo>
                <a:lnTo>
                  <a:pt x="15409" y="320"/>
                </a:lnTo>
                <a:lnTo>
                  <a:pt x="29370" y="320"/>
                </a:lnTo>
                <a:lnTo>
                  <a:pt x="29289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97087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4795" y="0"/>
                </a:moveTo>
                <a:lnTo>
                  <a:pt x="0" y="0"/>
                </a:lnTo>
                <a:lnTo>
                  <a:pt x="471" y="309"/>
                </a:lnTo>
                <a:lnTo>
                  <a:pt x="7865" y="309"/>
                </a:lnTo>
                <a:lnTo>
                  <a:pt x="7037" y="274"/>
                </a:lnTo>
                <a:lnTo>
                  <a:pt x="5496" y="114"/>
                </a:lnTo>
                <a:lnTo>
                  <a:pt x="4795" y="0"/>
                </a:lnTo>
                <a:close/>
              </a:path>
              <a:path w="29210" h="635">
                <a:moveTo>
                  <a:pt x="29094" y="0"/>
                </a:moveTo>
                <a:lnTo>
                  <a:pt x="16318" y="0"/>
                </a:lnTo>
                <a:lnTo>
                  <a:pt x="15605" y="114"/>
                </a:lnTo>
                <a:lnTo>
                  <a:pt x="14190" y="274"/>
                </a:lnTo>
                <a:lnTo>
                  <a:pt x="13477" y="309"/>
                </a:lnTo>
                <a:lnTo>
                  <a:pt x="29174" y="309"/>
                </a:lnTo>
                <a:lnTo>
                  <a:pt x="2909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97317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5818" y="0"/>
                </a:moveTo>
                <a:lnTo>
                  <a:pt x="0" y="0"/>
                </a:lnTo>
                <a:lnTo>
                  <a:pt x="471" y="309"/>
                </a:lnTo>
                <a:lnTo>
                  <a:pt x="28944" y="309"/>
                </a:lnTo>
                <a:lnTo>
                  <a:pt x="10073" y="274"/>
                </a:lnTo>
                <a:lnTo>
                  <a:pt x="7831" y="194"/>
                </a:lnTo>
                <a:lnTo>
                  <a:pt x="6807" y="114"/>
                </a:lnTo>
                <a:lnTo>
                  <a:pt x="5818" y="0"/>
                </a:lnTo>
                <a:close/>
              </a:path>
              <a:path w="29210" h="635">
                <a:moveTo>
                  <a:pt x="28898" y="0"/>
                </a:moveTo>
                <a:lnTo>
                  <a:pt x="14938" y="0"/>
                </a:lnTo>
                <a:lnTo>
                  <a:pt x="13684" y="148"/>
                </a:lnTo>
                <a:lnTo>
                  <a:pt x="12431" y="229"/>
                </a:lnTo>
                <a:lnTo>
                  <a:pt x="11212" y="274"/>
                </a:lnTo>
                <a:lnTo>
                  <a:pt x="28944" y="274"/>
                </a:lnTo>
                <a:lnTo>
                  <a:pt x="28898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97559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7394" y="0"/>
                </a:moveTo>
                <a:lnTo>
                  <a:pt x="0" y="0"/>
                </a:lnTo>
                <a:lnTo>
                  <a:pt x="471" y="355"/>
                </a:lnTo>
                <a:lnTo>
                  <a:pt x="28737" y="355"/>
                </a:lnTo>
                <a:lnTo>
                  <a:pt x="28703" y="125"/>
                </a:lnTo>
                <a:lnTo>
                  <a:pt x="10062" y="125"/>
                </a:lnTo>
                <a:lnTo>
                  <a:pt x="8682" y="80"/>
                </a:lnTo>
                <a:lnTo>
                  <a:pt x="7394" y="0"/>
                </a:lnTo>
                <a:close/>
              </a:path>
              <a:path w="29210" h="635">
                <a:moveTo>
                  <a:pt x="28703" y="0"/>
                </a:moveTo>
                <a:lnTo>
                  <a:pt x="13006" y="0"/>
                </a:lnTo>
                <a:lnTo>
                  <a:pt x="11522" y="80"/>
                </a:lnTo>
                <a:lnTo>
                  <a:pt x="10062" y="125"/>
                </a:lnTo>
                <a:lnTo>
                  <a:pt x="28703" y="125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97789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473" y="0"/>
                </a:moveTo>
                <a:lnTo>
                  <a:pt x="0" y="0"/>
                </a:lnTo>
                <a:lnTo>
                  <a:pt x="241" y="194"/>
                </a:lnTo>
                <a:lnTo>
                  <a:pt x="517" y="355"/>
                </a:lnTo>
                <a:lnTo>
                  <a:pt x="28542" y="355"/>
                </a:lnTo>
                <a:lnTo>
                  <a:pt x="28473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98030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0" y="0"/>
                </a:moveTo>
                <a:lnTo>
                  <a:pt x="28266" y="0"/>
                </a:lnTo>
                <a:lnTo>
                  <a:pt x="28346" y="309"/>
                </a:lnTo>
                <a:lnTo>
                  <a:pt x="505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98306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24" y="0"/>
                </a:moveTo>
                <a:lnTo>
                  <a:pt x="0" y="0"/>
                </a:lnTo>
                <a:lnTo>
                  <a:pt x="505" y="309"/>
                </a:lnTo>
                <a:lnTo>
                  <a:pt x="28070" y="309"/>
                </a:lnTo>
                <a:lnTo>
                  <a:pt x="28024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98536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840" y="0"/>
                </a:moveTo>
                <a:lnTo>
                  <a:pt x="0" y="0"/>
                </a:lnTo>
                <a:lnTo>
                  <a:pt x="551" y="320"/>
                </a:lnTo>
                <a:lnTo>
                  <a:pt x="27875" y="320"/>
                </a:lnTo>
                <a:lnTo>
                  <a:pt x="27840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98812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564" y="0"/>
                </a:moveTo>
                <a:lnTo>
                  <a:pt x="0" y="0"/>
                </a:lnTo>
                <a:lnTo>
                  <a:pt x="551" y="309"/>
                </a:lnTo>
                <a:lnTo>
                  <a:pt x="27599" y="309"/>
                </a:lnTo>
                <a:lnTo>
                  <a:pt x="27564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99088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0" y="0"/>
                </a:moveTo>
                <a:lnTo>
                  <a:pt x="27323" y="0"/>
                </a:lnTo>
                <a:lnTo>
                  <a:pt x="27323" y="309"/>
                </a:lnTo>
                <a:lnTo>
                  <a:pt x="551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99364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241" y="125"/>
                </a:lnTo>
                <a:lnTo>
                  <a:pt x="471" y="274"/>
                </a:lnTo>
                <a:lnTo>
                  <a:pt x="27047" y="274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99640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195" y="114"/>
                </a:lnTo>
                <a:lnTo>
                  <a:pt x="26771" y="114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42671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89" h="28575">
                <a:moveTo>
                  <a:pt x="14271" y="0"/>
                </a:moveTo>
                <a:lnTo>
                  <a:pt x="13960" y="0"/>
                </a:lnTo>
                <a:lnTo>
                  <a:pt x="13247" y="114"/>
                </a:lnTo>
                <a:lnTo>
                  <a:pt x="12971" y="274"/>
                </a:lnTo>
                <a:lnTo>
                  <a:pt x="12891" y="4466"/>
                </a:lnTo>
                <a:lnTo>
                  <a:pt x="12776" y="5474"/>
                </a:lnTo>
                <a:lnTo>
                  <a:pt x="0" y="19767"/>
                </a:lnTo>
                <a:lnTo>
                  <a:pt x="1253" y="20282"/>
                </a:lnTo>
                <a:lnTo>
                  <a:pt x="17226" y="28425"/>
                </a:lnTo>
                <a:lnTo>
                  <a:pt x="18836" y="28104"/>
                </a:lnTo>
                <a:lnTo>
                  <a:pt x="34245" y="15380"/>
                </a:lnTo>
                <a:lnTo>
                  <a:pt x="33317" y="13388"/>
                </a:lnTo>
                <a:lnTo>
                  <a:pt x="32199" y="10685"/>
                </a:lnTo>
                <a:lnTo>
                  <a:pt x="15881" y="274"/>
                </a:lnTo>
                <a:lnTo>
                  <a:pt x="15685" y="229"/>
                </a:lnTo>
                <a:lnTo>
                  <a:pt x="15409" y="194"/>
                </a:lnTo>
                <a:lnTo>
                  <a:pt x="15214" y="148"/>
                </a:lnTo>
                <a:lnTo>
                  <a:pt x="14662" y="34"/>
                </a:lnTo>
                <a:lnTo>
                  <a:pt x="14271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3462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66623" y="25146"/>
                </a:moveTo>
                <a:lnTo>
                  <a:pt x="42484" y="25145"/>
                </a:lnTo>
                <a:lnTo>
                  <a:pt x="43231" y="27431"/>
                </a:lnTo>
                <a:lnTo>
                  <a:pt x="43542" y="28701"/>
                </a:lnTo>
                <a:lnTo>
                  <a:pt x="48467" y="39369"/>
                </a:lnTo>
                <a:lnTo>
                  <a:pt x="48970" y="40131"/>
                </a:lnTo>
                <a:lnTo>
                  <a:pt x="50269" y="41782"/>
                </a:lnTo>
                <a:lnTo>
                  <a:pt x="52592" y="44195"/>
                </a:lnTo>
                <a:lnTo>
                  <a:pt x="53408" y="44830"/>
                </a:lnTo>
                <a:lnTo>
                  <a:pt x="54317" y="45592"/>
                </a:lnTo>
                <a:lnTo>
                  <a:pt x="56249" y="46863"/>
                </a:lnTo>
                <a:lnTo>
                  <a:pt x="59503" y="48387"/>
                </a:lnTo>
                <a:lnTo>
                  <a:pt x="60722" y="48768"/>
                </a:lnTo>
                <a:lnTo>
                  <a:pt x="63241" y="49276"/>
                </a:lnTo>
                <a:lnTo>
                  <a:pt x="63045" y="49276"/>
                </a:lnTo>
                <a:lnTo>
                  <a:pt x="63908" y="49403"/>
                </a:lnTo>
                <a:lnTo>
                  <a:pt x="65920" y="49911"/>
                </a:lnTo>
                <a:lnTo>
                  <a:pt x="67254" y="50038"/>
                </a:lnTo>
                <a:lnTo>
                  <a:pt x="68784" y="50292"/>
                </a:lnTo>
                <a:lnTo>
                  <a:pt x="70520" y="50419"/>
                </a:lnTo>
                <a:lnTo>
                  <a:pt x="75430" y="50419"/>
                </a:lnTo>
                <a:lnTo>
                  <a:pt x="79800" y="49911"/>
                </a:lnTo>
                <a:lnTo>
                  <a:pt x="82031" y="49403"/>
                </a:lnTo>
                <a:lnTo>
                  <a:pt x="84274" y="48768"/>
                </a:lnTo>
                <a:lnTo>
                  <a:pt x="86796" y="47625"/>
                </a:lnTo>
                <a:lnTo>
                  <a:pt x="72691" y="47620"/>
                </a:lnTo>
                <a:lnTo>
                  <a:pt x="70600" y="47498"/>
                </a:lnTo>
                <a:lnTo>
                  <a:pt x="69577" y="47498"/>
                </a:lnTo>
                <a:lnTo>
                  <a:pt x="68669" y="47371"/>
                </a:lnTo>
                <a:lnTo>
                  <a:pt x="76599" y="47371"/>
                </a:lnTo>
                <a:lnTo>
                  <a:pt x="78387" y="47194"/>
                </a:lnTo>
                <a:lnTo>
                  <a:pt x="80051" y="46858"/>
                </a:lnTo>
                <a:lnTo>
                  <a:pt x="80467" y="46736"/>
                </a:lnTo>
                <a:lnTo>
                  <a:pt x="81550" y="46529"/>
                </a:lnTo>
                <a:lnTo>
                  <a:pt x="83610" y="45917"/>
                </a:lnTo>
                <a:lnTo>
                  <a:pt x="85769" y="45085"/>
                </a:lnTo>
                <a:lnTo>
                  <a:pt x="86401" y="44704"/>
                </a:lnTo>
                <a:lnTo>
                  <a:pt x="87274" y="44277"/>
                </a:lnTo>
                <a:lnTo>
                  <a:pt x="87620" y="44069"/>
                </a:lnTo>
                <a:lnTo>
                  <a:pt x="86677" y="43942"/>
                </a:lnTo>
                <a:lnTo>
                  <a:pt x="84354" y="43434"/>
                </a:lnTo>
                <a:lnTo>
                  <a:pt x="83722" y="43180"/>
                </a:lnTo>
                <a:lnTo>
                  <a:pt x="81560" y="42418"/>
                </a:lnTo>
                <a:lnTo>
                  <a:pt x="80030" y="41529"/>
                </a:lnTo>
                <a:lnTo>
                  <a:pt x="78455" y="40513"/>
                </a:lnTo>
                <a:lnTo>
                  <a:pt x="76810" y="39370"/>
                </a:lnTo>
                <a:lnTo>
                  <a:pt x="75120" y="37846"/>
                </a:lnTo>
                <a:lnTo>
                  <a:pt x="73464" y="36068"/>
                </a:lnTo>
                <a:lnTo>
                  <a:pt x="72601" y="35179"/>
                </a:lnTo>
                <a:lnTo>
                  <a:pt x="70945" y="32893"/>
                </a:lnTo>
                <a:lnTo>
                  <a:pt x="68473" y="28956"/>
                </a:lnTo>
                <a:lnTo>
                  <a:pt x="66944" y="25908"/>
                </a:lnTo>
                <a:lnTo>
                  <a:pt x="66623" y="25146"/>
                </a:lnTo>
                <a:close/>
              </a:path>
              <a:path w="90170" h="50800">
                <a:moveTo>
                  <a:pt x="72838" y="47620"/>
                </a:moveTo>
                <a:close/>
              </a:path>
              <a:path w="90170" h="50800">
                <a:moveTo>
                  <a:pt x="88321" y="43561"/>
                </a:moveTo>
                <a:lnTo>
                  <a:pt x="87700" y="44069"/>
                </a:lnTo>
                <a:lnTo>
                  <a:pt x="87274" y="44277"/>
                </a:lnTo>
                <a:lnTo>
                  <a:pt x="86987" y="44450"/>
                </a:lnTo>
                <a:lnTo>
                  <a:pt x="85769" y="45085"/>
                </a:lnTo>
                <a:lnTo>
                  <a:pt x="83848" y="45847"/>
                </a:lnTo>
                <a:lnTo>
                  <a:pt x="83610" y="45917"/>
                </a:lnTo>
                <a:lnTo>
                  <a:pt x="83135" y="46101"/>
                </a:lnTo>
                <a:lnTo>
                  <a:pt x="81801" y="46482"/>
                </a:lnTo>
                <a:lnTo>
                  <a:pt x="81550" y="46529"/>
                </a:lnTo>
                <a:lnTo>
                  <a:pt x="81284" y="46609"/>
                </a:lnTo>
                <a:lnTo>
                  <a:pt x="80034" y="46863"/>
                </a:lnTo>
                <a:lnTo>
                  <a:pt x="79168" y="47117"/>
                </a:lnTo>
                <a:lnTo>
                  <a:pt x="78387" y="47194"/>
                </a:lnTo>
                <a:lnTo>
                  <a:pt x="77512" y="47371"/>
                </a:lnTo>
                <a:lnTo>
                  <a:pt x="76258" y="47498"/>
                </a:lnTo>
                <a:lnTo>
                  <a:pt x="75315" y="47498"/>
                </a:lnTo>
                <a:lnTo>
                  <a:pt x="72912" y="47625"/>
                </a:lnTo>
                <a:lnTo>
                  <a:pt x="86806" y="47620"/>
                </a:lnTo>
                <a:lnTo>
                  <a:pt x="88758" y="46736"/>
                </a:lnTo>
                <a:lnTo>
                  <a:pt x="89816" y="45974"/>
                </a:lnTo>
                <a:lnTo>
                  <a:pt x="88873" y="44450"/>
                </a:lnTo>
                <a:lnTo>
                  <a:pt x="89425" y="44069"/>
                </a:lnTo>
                <a:lnTo>
                  <a:pt x="88643" y="44069"/>
                </a:lnTo>
                <a:lnTo>
                  <a:pt x="88321" y="43688"/>
                </a:lnTo>
                <a:close/>
              </a:path>
              <a:path w="90170" h="50800">
                <a:moveTo>
                  <a:pt x="75039" y="47498"/>
                </a:moveTo>
                <a:lnTo>
                  <a:pt x="70669" y="47498"/>
                </a:lnTo>
                <a:lnTo>
                  <a:pt x="72838" y="47620"/>
                </a:lnTo>
                <a:lnTo>
                  <a:pt x="75039" y="47498"/>
                </a:lnTo>
                <a:close/>
              </a:path>
              <a:path w="90170" h="50800">
                <a:moveTo>
                  <a:pt x="76599" y="47371"/>
                </a:moveTo>
                <a:lnTo>
                  <a:pt x="68669" y="47371"/>
                </a:lnTo>
                <a:lnTo>
                  <a:pt x="69612" y="47498"/>
                </a:lnTo>
                <a:lnTo>
                  <a:pt x="75315" y="47498"/>
                </a:lnTo>
                <a:lnTo>
                  <a:pt x="76599" y="47371"/>
                </a:lnTo>
                <a:close/>
              </a:path>
              <a:path w="90170" h="50800">
                <a:moveTo>
                  <a:pt x="6708" y="12572"/>
                </a:moveTo>
                <a:lnTo>
                  <a:pt x="6191" y="12572"/>
                </a:lnTo>
                <a:lnTo>
                  <a:pt x="5213" y="12699"/>
                </a:lnTo>
                <a:lnTo>
                  <a:pt x="4776" y="12826"/>
                </a:lnTo>
                <a:lnTo>
                  <a:pt x="3914" y="12953"/>
                </a:lnTo>
                <a:lnTo>
                  <a:pt x="3132" y="13334"/>
                </a:lnTo>
                <a:lnTo>
                  <a:pt x="2776" y="13461"/>
                </a:lnTo>
                <a:lnTo>
                  <a:pt x="1557" y="14604"/>
                </a:lnTo>
                <a:lnTo>
                  <a:pt x="0" y="20319"/>
                </a:lnTo>
                <a:lnTo>
                  <a:pt x="241" y="22351"/>
                </a:lnTo>
                <a:lnTo>
                  <a:pt x="7766" y="29971"/>
                </a:lnTo>
                <a:lnTo>
                  <a:pt x="8514" y="29844"/>
                </a:lnTo>
                <a:lnTo>
                  <a:pt x="8905" y="29717"/>
                </a:lnTo>
                <a:lnTo>
                  <a:pt x="9652" y="29590"/>
                </a:lnTo>
                <a:lnTo>
                  <a:pt x="10446" y="29209"/>
                </a:lnTo>
                <a:lnTo>
                  <a:pt x="10917" y="29082"/>
                </a:lnTo>
                <a:lnTo>
                  <a:pt x="12136" y="28447"/>
                </a:lnTo>
                <a:lnTo>
                  <a:pt x="12953" y="27939"/>
                </a:lnTo>
                <a:lnTo>
                  <a:pt x="13861" y="27304"/>
                </a:lnTo>
                <a:lnTo>
                  <a:pt x="14191" y="27050"/>
                </a:lnTo>
                <a:lnTo>
                  <a:pt x="6708" y="27050"/>
                </a:lnTo>
                <a:lnTo>
                  <a:pt x="5685" y="26669"/>
                </a:lnTo>
                <a:lnTo>
                  <a:pt x="2877" y="20827"/>
                </a:lnTo>
                <a:lnTo>
                  <a:pt x="2971" y="17906"/>
                </a:lnTo>
                <a:lnTo>
                  <a:pt x="5328" y="15493"/>
                </a:lnTo>
                <a:lnTo>
                  <a:pt x="14511" y="15493"/>
                </a:lnTo>
                <a:lnTo>
                  <a:pt x="13861" y="15366"/>
                </a:lnTo>
                <a:lnTo>
                  <a:pt x="12688" y="15239"/>
                </a:lnTo>
                <a:lnTo>
                  <a:pt x="12366" y="14858"/>
                </a:lnTo>
                <a:lnTo>
                  <a:pt x="12056" y="14604"/>
                </a:lnTo>
                <a:lnTo>
                  <a:pt x="11699" y="14477"/>
                </a:lnTo>
                <a:lnTo>
                  <a:pt x="10722" y="13715"/>
                </a:lnTo>
                <a:lnTo>
                  <a:pt x="10089" y="13461"/>
                </a:lnTo>
                <a:lnTo>
                  <a:pt x="9066" y="12953"/>
                </a:lnTo>
                <a:lnTo>
                  <a:pt x="8479" y="12826"/>
                </a:lnTo>
                <a:lnTo>
                  <a:pt x="8318" y="12826"/>
                </a:lnTo>
                <a:lnTo>
                  <a:pt x="7766" y="12699"/>
                </a:lnTo>
                <a:lnTo>
                  <a:pt x="6708" y="12572"/>
                </a:lnTo>
                <a:close/>
              </a:path>
              <a:path w="90170" h="50800">
                <a:moveTo>
                  <a:pt x="60281" y="10160"/>
                </a:moveTo>
                <a:lnTo>
                  <a:pt x="22118" y="10159"/>
                </a:lnTo>
                <a:lnTo>
                  <a:pt x="23417" y="10286"/>
                </a:lnTo>
                <a:lnTo>
                  <a:pt x="25499" y="10667"/>
                </a:lnTo>
                <a:lnTo>
                  <a:pt x="28650" y="11683"/>
                </a:lnTo>
                <a:lnTo>
                  <a:pt x="30490" y="12445"/>
                </a:lnTo>
                <a:lnTo>
                  <a:pt x="33204" y="13969"/>
                </a:lnTo>
                <a:lnTo>
                  <a:pt x="33871" y="14477"/>
                </a:lnTo>
                <a:lnTo>
                  <a:pt x="35251" y="15366"/>
                </a:lnTo>
                <a:lnTo>
                  <a:pt x="42507" y="25952"/>
                </a:lnTo>
                <a:lnTo>
                  <a:pt x="43151" y="27177"/>
                </a:lnTo>
                <a:lnTo>
                  <a:pt x="42484" y="25145"/>
                </a:lnTo>
                <a:lnTo>
                  <a:pt x="66623" y="25146"/>
                </a:lnTo>
                <a:lnTo>
                  <a:pt x="64736" y="20447"/>
                </a:lnTo>
                <a:lnTo>
                  <a:pt x="64152" y="18669"/>
                </a:lnTo>
                <a:lnTo>
                  <a:pt x="63632" y="16383"/>
                </a:lnTo>
                <a:lnTo>
                  <a:pt x="63287" y="15240"/>
                </a:lnTo>
                <a:lnTo>
                  <a:pt x="62387" y="13335"/>
                </a:lnTo>
                <a:lnTo>
                  <a:pt x="61194" y="11303"/>
                </a:lnTo>
                <a:lnTo>
                  <a:pt x="60281" y="10160"/>
                </a:lnTo>
                <a:close/>
              </a:path>
              <a:path w="90170" h="50800">
                <a:moveTo>
                  <a:pt x="20979" y="12445"/>
                </a:moveTo>
                <a:lnTo>
                  <a:pt x="18185" y="12445"/>
                </a:lnTo>
                <a:lnTo>
                  <a:pt x="18231" y="12826"/>
                </a:lnTo>
                <a:lnTo>
                  <a:pt x="18024" y="15239"/>
                </a:lnTo>
                <a:lnTo>
                  <a:pt x="7962" y="27050"/>
                </a:lnTo>
                <a:lnTo>
                  <a:pt x="14191" y="27050"/>
                </a:lnTo>
                <a:lnTo>
                  <a:pt x="20919" y="14858"/>
                </a:lnTo>
                <a:lnTo>
                  <a:pt x="20979" y="12445"/>
                </a:lnTo>
                <a:close/>
              </a:path>
              <a:path w="90170" h="50800">
                <a:moveTo>
                  <a:pt x="14511" y="15493"/>
                </a:moveTo>
                <a:lnTo>
                  <a:pt x="7732" y="15493"/>
                </a:lnTo>
                <a:lnTo>
                  <a:pt x="9066" y="16001"/>
                </a:lnTo>
                <a:lnTo>
                  <a:pt x="10124" y="16763"/>
                </a:lnTo>
                <a:lnTo>
                  <a:pt x="10837" y="17398"/>
                </a:lnTo>
                <a:lnTo>
                  <a:pt x="11230" y="18033"/>
                </a:lnTo>
                <a:lnTo>
                  <a:pt x="11297" y="19811"/>
                </a:lnTo>
                <a:lnTo>
                  <a:pt x="11113" y="20319"/>
                </a:lnTo>
                <a:lnTo>
                  <a:pt x="10917" y="20700"/>
                </a:lnTo>
                <a:lnTo>
                  <a:pt x="10641" y="21081"/>
                </a:lnTo>
                <a:lnTo>
                  <a:pt x="11619" y="21716"/>
                </a:lnTo>
                <a:lnTo>
                  <a:pt x="10998" y="22478"/>
                </a:lnTo>
                <a:lnTo>
                  <a:pt x="14689" y="22859"/>
                </a:lnTo>
                <a:lnTo>
                  <a:pt x="15713" y="21462"/>
                </a:lnTo>
                <a:lnTo>
                  <a:pt x="17914" y="15871"/>
                </a:lnTo>
                <a:lnTo>
                  <a:pt x="15161" y="15620"/>
                </a:lnTo>
                <a:lnTo>
                  <a:pt x="14511" y="15493"/>
                </a:lnTo>
                <a:close/>
              </a:path>
              <a:path w="90170" h="50800">
                <a:moveTo>
                  <a:pt x="18185" y="12601"/>
                </a:moveTo>
                <a:lnTo>
                  <a:pt x="18185" y="12826"/>
                </a:lnTo>
                <a:lnTo>
                  <a:pt x="18185" y="12601"/>
                </a:lnTo>
                <a:close/>
              </a:path>
              <a:path w="90170" h="50800">
                <a:moveTo>
                  <a:pt x="22313" y="7238"/>
                </a:moveTo>
                <a:lnTo>
                  <a:pt x="21957" y="7238"/>
                </a:lnTo>
                <a:lnTo>
                  <a:pt x="20979" y="7365"/>
                </a:lnTo>
                <a:lnTo>
                  <a:pt x="20393" y="7619"/>
                </a:lnTo>
                <a:lnTo>
                  <a:pt x="19841" y="7746"/>
                </a:lnTo>
                <a:lnTo>
                  <a:pt x="18933" y="8508"/>
                </a:lnTo>
                <a:lnTo>
                  <a:pt x="18461" y="9143"/>
                </a:lnTo>
                <a:lnTo>
                  <a:pt x="18185" y="9778"/>
                </a:lnTo>
                <a:lnTo>
                  <a:pt x="18102" y="12191"/>
                </a:lnTo>
                <a:lnTo>
                  <a:pt x="18185" y="12601"/>
                </a:lnTo>
                <a:lnTo>
                  <a:pt x="18185" y="12445"/>
                </a:lnTo>
                <a:lnTo>
                  <a:pt x="20979" y="12445"/>
                </a:lnTo>
                <a:lnTo>
                  <a:pt x="20864" y="11683"/>
                </a:lnTo>
                <a:lnTo>
                  <a:pt x="20933" y="10540"/>
                </a:lnTo>
                <a:lnTo>
                  <a:pt x="21290" y="10286"/>
                </a:lnTo>
                <a:lnTo>
                  <a:pt x="21761" y="10159"/>
                </a:lnTo>
                <a:lnTo>
                  <a:pt x="60281" y="10160"/>
                </a:lnTo>
                <a:lnTo>
                  <a:pt x="59469" y="9144"/>
                </a:lnTo>
                <a:lnTo>
                  <a:pt x="58756" y="8382"/>
                </a:lnTo>
                <a:lnTo>
                  <a:pt x="58104" y="7747"/>
                </a:lnTo>
                <a:lnTo>
                  <a:pt x="25338" y="7746"/>
                </a:lnTo>
                <a:lnTo>
                  <a:pt x="24004" y="7492"/>
                </a:lnTo>
                <a:lnTo>
                  <a:pt x="22313" y="7238"/>
                </a:lnTo>
                <a:close/>
              </a:path>
              <a:path w="90170" h="50800">
                <a:moveTo>
                  <a:pt x="43266" y="0"/>
                </a:moveTo>
                <a:lnTo>
                  <a:pt x="42047" y="0"/>
                </a:lnTo>
                <a:lnTo>
                  <a:pt x="41104" y="380"/>
                </a:lnTo>
                <a:lnTo>
                  <a:pt x="40080" y="1142"/>
                </a:lnTo>
                <a:lnTo>
                  <a:pt x="39218" y="1650"/>
                </a:lnTo>
                <a:lnTo>
                  <a:pt x="35998" y="3428"/>
                </a:lnTo>
                <a:lnTo>
                  <a:pt x="31203" y="5587"/>
                </a:lnTo>
                <a:lnTo>
                  <a:pt x="28374" y="6730"/>
                </a:lnTo>
                <a:lnTo>
                  <a:pt x="25338" y="7746"/>
                </a:lnTo>
                <a:lnTo>
                  <a:pt x="58104" y="7747"/>
                </a:lnTo>
                <a:lnTo>
                  <a:pt x="52903" y="3937"/>
                </a:lnTo>
                <a:lnTo>
                  <a:pt x="51649" y="3175"/>
                </a:lnTo>
                <a:lnTo>
                  <a:pt x="43864" y="254"/>
                </a:lnTo>
                <a:lnTo>
                  <a:pt x="4326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43418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8222" y="0"/>
                </a:moveTo>
                <a:lnTo>
                  <a:pt x="0" y="5359"/>
                </a:lnTo>
                <a:lnTo>
                  <a:pt x="666" y="5325"/>
                </a:lnTo>
                <a:lnTo>
                  <a:pt x="4875" y="3401"/>
                </a:lnTo>
                <a:lnTo>
                  <a:pt x="5427" y="3012"/>
                </a:lnTo>
                <a:lnTo>
                  <a:pt x="6370" y="2107"/>
                </a:lnTo>
                <a:lnTo>
                  <a:pt x="7589" y="778"/>
                </a:lnTo>
                <a:lnTo>
                  <a:pt x="8222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37519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3622" y="0"/>
                </a:moveTo>
                <a:lnTo>
                  <a:pt x="0" y="5405"/>
                </a:lnTo>
                <a:lnTo>
                  <a:pt x="114" y="6218"/>
                </a:lnTo>
                <a:lnTo>
                  <a:pt x="4645" y="11670"/>
                </a:lnTo>
                <a:lnTo>
                  <a:pt x="5071" y="11624"/>
                </a:lnTo>
                <a:lnTo>
                  <a:pt x="6014" y="11395"/>
                </a:lnTo>
                <a:lnTo>
                  <a:pt x="6681" y="11120"/>
                </a:lnTo>
                <a:lnTo>
                  <a:pt x="7597" y="10685"/>
                </a:lnTo>
                <a:lnTo>
                  <a:pt x="6014" y="10685"/>
                </a:lnTo>
                <a:lnTo>
                  <a:pt x="9199" y="6619"/>
                </a:lnTo>
                <a:lnTo>
                  <a:pt x="7750" y="5669"/>
                </a:lnTo>
                <a:lnTo>
                  <a:pt x="8026" y="5245"/>
                </a:lnTo>
                <a:lnTo>
                  <a:pt x="8222" y="4855"/>
                </a:lnTo>
                <a:lnTo>
                  <a:pt x="8371" y="4466"/>
                </a:lnTo>
                <a:lnTo>
                  <a:pt x="8498" y="4065"/>
                </a:lnTo>
                <a:lnTo>
                  <a:pt x="8417" y="2737"/>
                </a:lnTo>
                <a:lnTo>
                  <a:pt x="4289" y="34"/>
                </a:lnTo>
                <a:lnTo>
                  <a:pt x="3622" y="0"/>
                </a:lnTo>
                <a:close/>
              </a:path>
              <a:path w="12064" h="12064">
                <a:moveTo>
                  <a:pt x="8969" y="6928"/>
                </a:moveTo>
                <a:lnTo>
                  <a:pt x="6014" y="10685"/>
                </a:lnTo>
                <a:lnTo>
                  <a:pt x="7597" y="10685"/>
                </a:lnTo>
                <a:lnTo>
                  <a:pt x="9199" y="9746"/>
                </a:lnTo>
                <a:lnTo>
                  <a:pt x="10062" y="9081"/>
                </a:lnTo>
                <a:lnTo>
                  <a:pt x="10970" y="8257"/>
                </a:lnTo>
                <a:lnTo>
                  <a:pt x="11442" y="7787"/>
                </a:lnTo>
                <a:lnTo>
                  <a:pt x="11879" y="7283"/>
                </a:lnTo>
                <a:lnTo>
                  <a:pt x="11197" y="7203"/>
                </a:lnTo>
                <a:lnTo>
                  <a:pt x="10142" y="7203"/>
                </a:lnTo>
                <a:lnTo>
                  <a:pt x="9912" y="7043"/>
                </a:lnTo>
                <a:lnTo>
                  <a:pt x="8969" y="6928"/>
                </a:lnTo>
                <a:close/>
              </a:path>
              <a:path w="12064" h="12064">
                <a:moveTo>
                  <a:pt x="10223" y="7089"/>
                </a:moveTo>
                <a:lnTo>
                  <a:pt x="11197" y="7203"/>
                </a:lnTo>
                <a:lnTo>
                  <a:pt x="10223" y="7089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8546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534"/>
                </a:lnTo>
                <a:lnTo>
                  <a:pt x="117" y="1339"/>
                </a:lnTo>
                <a:lnTo>
                  <a:pt x="156" y="629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85310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0" y="2267"/>
                </a:lnTo>
                <a:lnTo>
                  <a:pt x="196" y="1958"/>
                </a:lnTo>
                <a:lnTo>
                  <a:pt x="353" y="1569"/>
                </a:lnTo>
                <a:lnTo>
                  <a:pt x="274" y="85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85114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897"/>
                </a:lnTo>
                <a:lnTo>
                  <a:pt x="196" y="2622"/>
                </a:lnTo>
                <a:lnTo>
                  <a:pt x="354" y="2313"/>
                </a:lnTo>
                <a:lnTo>
                  <a:pt x="235" y="435"/>
                </a:lnTo>
                <a:lnTo>
                  <a:pt x="0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84956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367"/>
                </a:lnTo>
                <a:lnTo>
                  <a:pt x="196" y="3126"/>
                </a:lnTo>
                <a:lnTo>
                  <a:pt x="354" y="2851"/>
                </a:lnTo>
                <a:lnTo>
                  <a:pt x="354" y="584"/>
                </a:lnTo>
                <a:lnTo>
                  <a:pt x="19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84760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802"/>
                </a:lnTo>
                <a:lnTo>
                  <a:pt x="196" y="3607"/>
                </a:lnTo>
                <a:lnTo>
                  <a:pt x="354" y="3367"/>
                </a:lnTo>
                <a:lnTo>
                  <a:pt x="354" y="469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84602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0"/>
                </a:moveTo>
                <a:lnTo>
                  <a:pt x="0" y="4145"/>
                </a:lnTo>
                <a:lnTo>
                  <a:pt x="196" y="3996"/>
                </a:lnTo>
                <a:lnTo>
                  <a:pt x="354" y="3802"/>
                </a:lnTo>
                <a:lnTo>
                  <a:pt x="354" y="435"/>
                </a:lnTo>
                <a:lnTo>
                  <a:pt x="196" y="194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8444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13" y="355"/>
                </a:moveTo>
                <a:lnTo>
                  <a:pt x="313" y="4157"/>
                </a:lnTo>
                <a:lnTo>
                  <a:pt x="0" y="4466"/>
                </a:lnTo>
                <a:lnTo>
                  <a:pt x="0" y="0"/>
                </a:lnTo>
                <a:lnTo>
                  <a:pt x="313" y="355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84249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729"/>
                </a:lnTo>
                <a:lnTo>
                  <a:pt x="196" y="4615"/>
                </a:lnTo>
                <a:lnTo>
                  <a:pt x="353" y="4455"/>
                </a:lnTo>
                <a:lnTo>
                  <a:pt x="353" y="309"/>
                </a:lnTo>
                <a:lnTo>
                  <a:pt x="19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84091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981"/>
                </a:lnTo>
                <a:lnTo>
                  <a:pt x="157" y="4855"/>
                </a:lnTo>
                <a:lnTo>
                  <a:pt x="354" y="4741"/>
                </a:lnTo>
                <a:lnTo>
                  <a:pt x="354" y="274"/>
                </a:lnTo>
                <a:lnTo>
                  <a:pt x="15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83895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165"/>
                </a:lnTo>
                <a:lnTo>
                  <a:pt x="196" y="5050"/>
                </a:lnTo>
                <a:lnTo>
                  <a:pt x="354" y="4924"/>
                </a:lnTo>
                <a:lnTo>
                  <a:pt x="354" y="194"/>
                </a:lnTo>
                <a:lnTo>
                  <a:pt x="19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83737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371"/>
                </a:lnTo>
                <a:lnTo>
                  <a:pt x="354" y="5176"/>
                </a:lnTo>
                <a:lnTo>
                  <a:pt x="354" y="194"/>
                </a:lnTo>
                <a:lnTo>
                  <a:pt x="157" y="125"/>
                </a:lnTo>
                <a:lnTo>
                  <a:pt x="0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83541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520"/>
                </a:lnTo>
                <a:lnTo>
                  <a:pt x="196" y="5451"/>
                </a:lnTo>
                <a:lnTo>
                  <a:pt x="354" y="5371"/>
                </a:lnTo>
                <a:lnTo>
                  <a:pt x="354" y="206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83384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148"/>
                </a:moveTo>
                <a:lnTo>
                  <a:pt x="353" y="5520"/>
                </a:lnTo>
                <a:lnTo>
                  <a:pt x="0" y="563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83188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3" y="148"/>
                </a:moveTo>
                <a:lnTo>
                  <a:pt x="353" y="5669"/>
                </a:lnTo>
                <a:lnTo>
                  <a:pt x="0" y="579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83030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5875"/>
                </a:lnTo>
                <a:lnTo>
                  <a:pt x="157" y="5840"/>
                </a:lnTo>
                <a:lnTo>
                  <a:pt x="354" y="5760"/>
                </a:lnTo>
                <a:lnTo>
                  <a:pt x="354" y="125"/>
                </a:lnTo>
                <a:lnTo>
                  <a:pt x="196" y="45"/>
                </a:lnTo>
                <a:lnTo>
                  <a:pt x="0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82872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5" y="80"/>
                </a:moveTo>
                <a:lnTo>
                  <a:pt x="315" y="5875"/>
                </a:lnTo>
                <a:lnTo>
                  <a:pt x="0" y="5955"/>
                </a:lnTo>
                <a:lnTo>
                  <a:pt x="0" y="0"/>
                </a:lnTo>
                <a:lnTo>
                  <a:pt x="315" y="8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82676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069"/>
                </a:lnTo>
                <a:lnTo>
                  <a:pt x="354" y="5989"/>
                </a:lnTo>
                <a:lnTo>
                  <a:pt x="354" y="114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82518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80"/>
                </a:moveTo>
                <a:lnTo>
                  <a:pt x="354" y="6035"/>
                </a:lnTo>
                <a:lnTo>
                  <a:pt x="0" y="6104"/>
                </a:lnTo>
                <a:lnTo>
                  <a:pt x="0" y="0"/>
                </a:lnTo>
                <a:lnTo>
                  <a:pt x="354" y="80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82322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138"/>
                </a:lnTo>
                <a:lnTo>
                  <a:pt x="196" y="6138"/>
                </a:lnTo>
                <a:lnTo>
                  <a:pt x="354" y="6104"/>
                </a:lnTo>
                <a:lnTo>
                  <a:pt x="354" y="34"/>
                </a:lnTo>
                <a:lnTo>
                  <a:pt x="196" y="34"/>
                </a:lnTo>
                <a:lnTo>
                  <a:pt x="0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82165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9" y="0"/>
                </a:moveTo>
                <a:lnTo>
                  <a:pt x="0" y="6230"/>
                </a:lnTo>
                <a:lnTo>
                  <a:pt x="156" y="6184"/>
                </a:lnTo>
                <a:lnTo>
                  <a:pt x="353" y="6184"/>
                </a:lnTo>
                <a:lnTo>
                  <a:pt x="353" y="80"/>
                </a:lnTo>
                <a:lnTo>
                  <a:pt x="39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81969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3" y="0"/>
                </a:moveTo>
                <a:lnTo>
                  <a:pt x="0" y="125"/>
                </a:lnTo>
                <a:lnTo>
                  <a:pt x="0" y="6230"/>
                </a:lnTo>
                <a:lnTo>
                  <a:pt x="196" y="6230"/>
                </a:lnTo>
                <a:lnTo>
                  <a:pt x="353" y="6184"/>
                </a:lnTo>
                <a:lnTo>
                  <a:pt x="313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81811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6184"/>
                </a:lnTo>
                <a:lnTo>
                  <a:pt x="0" y="6184"/>
                </a:lnTo>
                <a:lnTo>
                  <a:pt x="0" y="148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81614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196" y="68"/>
                </a:lnTo>
                <a:lnTo>
                  <a:pt x="0" y="309"/>
                </a:lnTo>
                <a:lnTo>
                  <a:pt x="0" y="6104"/>
                </a:lnTo>
                <a:lnTo>
                  <a:pt x="354" y="6104"/>
                </a:lnTo>
                <a:lnTo>
                  <a:pt x="354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81457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989"/>
                </a:lnTo>
                <a:lnTo>
                  <a:pt x="0" y="5989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81260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794"/>
                </a:lnTo>
                <a:lnTo>
                  <a:pt x="0" y="5794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81104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0"/>
                </a:moveTo>
                <a:lnTo>
                  <a:pt x="353" y="5565"/>
                </a:lnTo>
                <a:lnTo>
                  <a:pt x="0" y="5565"/>
                </a:lnTo>
                <a:lnTo>
                  <a:pt x="0" y="400"/>
                </a:lnTo>
                <a:lnTo>
                  <a:pt x="353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80946" y="190194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13" y="0"/>
                </a:moveTo>
                <a:lnTo>
                  <a:pt x="0" y="400"/>
                </a:lnTo>
                <a:lnTo>
                  <a:pt x="0" y="5325"/>
                </a:lnTo>
                <a:lnTo>
                  <a:pt x="157" y="5371"/>
                </a:lnTo>
                <a:lnTo>
                  <a:pt x="313" y="5371"/>
                </a:lnTo>
                <a:lnTo>
                  <a:pt x="313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80750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5119"/>
                </a:lnTo>
                <a:lnTo>
                  <a:pt x="196" y="5119"/>
                </a:lnTo>
                <a:lnTo>
                  <a:pt x="354" y="5165"/>
                </a:lnTo>
                <a:lnTo>
                  <a:pt x="354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805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890"/>
                </a:lnTo>
                <a:lnTo>
                  <a:pt x="157" y="4924"/>
                </a:lnTo>
                <a:lnTo>
                  <a:pt x="354" y="4924"/>
                </a:lnTo>
                <a:lnTo>
                  <a:pt x="354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80395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4695"/>
                </a:lnTo>
                <a:lnTo>
                  <a:pt x="196" y="4695"/>
                </a:lnTo>
                <a:lnTo>
                  <a:pt x="354" y="4729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80238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466"/>
                </a:lnTo>
                <a:lnTo>
                  <a:pt x="157" y="4500"/>
                </a:lnTo>
                <a:lnTo>
                  <a:pt x="354" y="4500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80041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4" y="0"/>
                </a:moveTo>
                <a:lnTo>
                  <a:pt x="196" y="194"/>
                </a:lnTo>
                <a:lnTo>
                  <a:pt x="0" y="355"/>
                </a:lnTo>
                <a:lnTo>
                  <a:pt x="0" y="4225"/>
                </a:lnTo>
                <a:lnTo>
                  <a:pt x="354" y="4306"/>
                </a:lnTo>
                <a:lnTo>
                  <a:pt x="354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7988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56" y="160"/>
                </a:lnTo>
                <a:lnTo>
                  <a:pt x="0" y="355"/>
                </a:lnTo>
                <a:lnTo>
                  <a:pt x="0" y="3996"/>
                </a:lnTo>
                <a:lnTo>
                  <a:pt x="353" y="4077"/>
                </a:lnTo>
                <a:lnTo>
                  <a:pt x="353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79688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96" y="194"/>
                </a:lnTo>
                <a:lnTo>
                  <a:pt x="0" y="343"/>
                </a:lnTo>
                <a:lnTo>
                  <a:pt x="0" y="3790"/>
                </a:lnTo>
                <a:lnTo>
                  <a:pt x="353" y="3870"/>
                </a:lnTo>
                <a:lnTo>
                  <a:pt x="353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79531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55"/>
                </a:lnTo>
                <a:lnTo>
                  <a:pt x="0" y="3561"/>
                </a:lnTo>
                <a:lnTo>
                  <a:pt x="354" y="3641"/>
                </a:lnTo>
                <a:lnTo>
                  <a:pt x="354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79334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96" y="206"/>
                </a:lnTo>
                <a:lnTo>
                  <a:pt x="0" y="355"/>
                </a:lnTo>
                <a:lnTo>
                  <a:pt x="0" y="3367"/>
                </a:lnTo>
                <a:lnTo>
                  <a:pt x="354" y="3447"/>
                </a:lnTo>
                <a:lnTo>
                  <a:pt x="354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79176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43"/>
                </a:lnTo>
                <a:lnTo>
                  <a:pt x="0" y="3126"/>
                </a:lnTo>
                <a:lnTo>
                  <a:pt x="354" y="3206"/>
                </a:lnTo>
                <a:lnTo>
                  <a:pt x="354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79020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13" y="0"/>
                </a:moveTo>
                <a:lnTo>
                  <a:pt x="313" y="3012"/>
                </a:lnTo>
                <a:lnTo>
                  <a:pt x="0" y="2943"/>
                </a:lnTo>
                <a:lnTo>
                  <a:pt x="0" y="355"/>
                </a:lnTo>
                <a:lnTo>
                  <a:pt x="313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7882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3" y="0"/>
                </a:moveTo>
                <a:lnTo>
                  <a:pt x="196" y="160"/>
                </a:lnTo>
                <a:lnTo>
                  <a:pt x="0" y="320"/>
                </a:lnTo>
                <a:lnTo>
                  <a:pt x="0" y="2668"/>
                </a:lnTo>
                <a:lnTo>
                  <a:pt x="156" y="2748"/>
                </a:lnTo>
                <a:lnTo>
                  <a:pt x="353" y="2782"/>
                </a:lnTo>
                <a:lnTo>
                  <a:pt x="353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78666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4" y="0"/>
                </a:moveTo>
                <a:lnTo>
                  <a:pt x="354" y="2588"/>
                </a:lnTo>
                <a:lnTo>
                  <a:pt x="0" y="2462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78469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354" y="2347"/>
                </a:lnTo>
                <a:lnTo>
                  <a:pt x="0" y="2233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78312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57" y="160"/>
                </a:lnTo>
                <a:lnTo>
                  <a:pt x="0" y="320"/>
                </a:lnTo>
                <a:lnTo>
                  <a:pt x="0" y="2038"/>
                </a:lnTo>
                <a:lnTo>
                  <a:pt x="354" y="2153"/>
                </a:lnTo>
                <a:lnTo>
                  <a:pt x="354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78115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96" y="160"/>
                </a:lnTo>
                <a:lnTo>
                  <a:pt x="0" y="309"/>
                </a:lnTo>
                <a:lnTo>
                  <a:pt x="0" y="1798"/>
                </a:lnTo>
                <a:lnTo>
                  <a:pt x="354" y="1924"/>
                </a:lnTo>
                <a:lnTo>
                  <a:pt x="354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77958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4" y="0"/>
                </a:moveTo>
                <a:lnTo>
                  <a:pt x="157" y="148"/>
                </a:lnTo>
                <a:lnTo>
                  <a:pt x="0" y="309"/>
                </a:lnTo>
                <a:lnTo>
                  <a:pt x="0" y="1557"/>
                </a:lnTo>
                <a:lnTo>
                  <a:pt x="354" y="1717"/>
                </a:lnTo>
                <a:lnTo>
                  <a:pt x="354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77762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3" y="0"/>
                </a:moveTo>
                <a:lnTo>
                  <a:pt x="195" y="160"/>
                </a:lnTo>
                <a:lnTo>
                  <a:pt x="0" y="320"/>
                </a:lnTo>
                <a:lnTo>
                  <a:pt x="0" y="1374"/>
                </a:lnTo>
                <a:lnTo>
                  <a:pt x="195" y="1408"/>
                </a:lnTo>
                <a:lnTo>
                  <a:pt x="353" y="1488"/>
                </a:lnTo>
                <a:lnTo>
                  <a:pt x="353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77604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3" y="0"/>
                </a:moveTo>
                <a:lnTo>
                  <a:pt x="0" y="274"/>
                </a:lnTo>
                <a:lnTo>
                  <a:pt x="0" y="1133"/>
                </a:lnTo>
                <a:lnTo>
                  <a:pt x="157" y="1213"/>
                </a:lnTo>
                <a:lnTo>
                  <a:pt x="353" y="1248"/>
                </a:lnTo>
                <a:lnTo>
                  <a:pt x="353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77408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1053"/>
                </a:lnTo>
                <a:lnTo>
                  <a:pt x="0" y="893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77250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858"/>
                </a:lnTo>
                <a:lnTo>
                  <a:pt x="0" y="710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77211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39" y="114"/>
                </a:lnTo>
                <a:lnTo>
                  <a:pt x="0" y="549"/>
                </a:lnTo>
                <a:lnTo>
                  <a:pt x="196" y="618"/>
                </a:lnTo>
                <a:lnTo>
                  <a:pt x="19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76896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4" y="0"/>
                </a:moveTo>
                <a:lnTo>
                  <a:pt x="354" y="435"/>
                </a:lnTo>
                <a:lnTo>
                  <a:pt x="0" y="274"/>
                </a:lnTo>
                <a:lnTo>
                  <a:pt x="196" y="160"/>
                </a:lnTo>
                <a:lnTo>
                  <a:pt x="354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76896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0" y="114"/>
                </a:lnTo>
                <a:lnTo>
                  <a:pt x="196" y="194"/>
                </a:lnTo>
                <a:lnTo>
                  <a:pt x="196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79963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294"/>
                </a:moveTo>
                <a:lnTo>
                  <a:pt x="0" y="0"/>
                </a:lnTo>
                <a:lnTo>
                  <a:pt x="0" y="1294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79885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717"/>
                </a:lnTo>
                <a:lnTo>
                  <a:pt x="117" y="778"/>
                </a:lnTo>
                <a:lnTo>
                  <a:pt x="15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7980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9" y="0"/>
                </a:moveTo>
                <a:lnTo>
                  <a:pt x="0" y="1946"/>
                </a:lnTo>
                <a:lnTo>
                  <a:pt x="118" y="1637"/>
                </a:lnTo>
                <a:lnTo>
                  <a:pt x="79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79727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7" y="45"/>
                </a:moveTo>
                <a:lnTo>
                  <a:pt x="0" y="45"/>
                </a:lnTo>
                <a:lnTo>
                  <a:pt x="0" y="2198"/>
                </a:lnTo>
                <a:lnTo>
                  <a:pt x="157" y="1763"/>
                </a:lnTo>
                <a:lnTo>
                  <a:pt x="157" y="45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79649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8" y="0"/>
                </a:moveTo>
                <a:lnTo>
                  <a:pt x="0" y="2347"/>
                </a:lnTo>
                <a:lnTo>
                  <a:pt x="156" y="1992"/>
                </a:lnTo>
                <a:lnTo>
                  <a:pt x="78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7953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96" y="34"/>
                </a:moveTo>
                <a:lnTo>
                  <a:pt x="0" y="34"/>
                </a:lnTo>
                <a:lnTo>
                  <a:pt x="0" y="2542"/>
                </a:lnTo>
                <a:lnTo>
                  <a:pt x="118" y="2382"/>
                </a:lnTo>
                <a:lnTo>
                  <a:pt x="196" y="34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7945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702"/>
                </a:lnTo>
                <a:lnTo>
                  <a:pt x="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79373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782"/>
                </a:lnTo>
                <a:lnTo>
                  <a:pt x="157" y="2588"/>
                </a:lnTo>
                <a:lnTo>
                  <a:pt x="79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79295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34"/>
                </a:moveTo>
                <a:lnTo>
                  <a:pt x="0" y="34"/>
                </a:lnTo>
                <a:lnTo>
                  <a:pt x="0" y="2897"/>
                </a:lnTo>
                <a:lnTo>
                  <a:pt x="157" y="2737"/>
                </a:lnTo>
                <a:lnTo>
                  <a:pt x="157" y="34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7921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977"/>
                </a:lnTo>
                <a:lnTo>
                  <a:pt x="156" y="2817"/>
                </a:lnTo>
                <a:lnTo>
                  <a:pt x="78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79137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45"/>
                </a:moveTo>
                <a:lnTo>
                  <a:pt x="0" y="45"/>
                </a:lnTo>
                <a:lnTo>
                  <a:pt x="0" y="3103"/>
                </a:lnTo>
                <a:lnTo>
                  <a:pt x="157" y="2943"/>
                </a:lnTo>
                <a:lnTo>
                  <a:pt x="157" y="45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7905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3172"/>
                </a:lnTo>
                <a:lnTo>
                  <a:pt x="157" y="3023"/>
                </a:lnTo>
                <a:lnTo>
                  <a:pt x="78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7894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138"/>
                </a:lnTo>
                <a:lnTo>
                  <a:pt x="0" y="3252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7886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206"/>
                </a:lnTo>
                <a:lnTo>
                  <a:pt x="0" y="3286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7878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252"/>
                </a:lnTo>
                <a:lnTo>
                  <a:pt x="0" y="3332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7870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321"/>
                </a:lnTo>
                <a:lnTo>
                  <a:pt x="0" y="340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78627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367"/>
                </a:lnTo>
                <a:lnTo>
                  <a:pt x="0" y="3435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7854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45"/>
                </a:moveTo>
                <a:lnTo>
                  <a:pt x="157" y="3447"/>
                </a:lnTo>
                <a:lnTo>
                  <a:pt x="0" y="3527"/>
                </a:lnTo>
                <a:lnTo>
                  <a:pt x="0" y="0"/>
                </a:lnTo>
                <a:lnTo>
                  <a:pt x="157" y="4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7843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45"/>
                </a:moveTo>
                <a:lnTo>
                  <a:pt x="196" y="3481"/>
                </a:lnTo>
                <a:lnTo>
                  <a:pt x="0" y="3527"/>
                </a:lnTo>
                <a:lnTo>
                  <a:pt x="0" y="0"/>
                </a:lnTo>
                <a:lnTo>
                  <a:pt x="196" y="45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7835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56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78273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27"/>
                </a:lnTo>
                <a:lnTo>
                  <a:pt x="0" y="356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7819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596"/>
                </a:lnTo>
                <a:lnTo>
                  <a:pt x="0" y="3641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781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596"/>
                </a:lnTo>
                <a:lnTo>
                  <a:pt x="0" y="364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7803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779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7784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76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7776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5" y="0"/>
                </a:moveTo>
                <a:lnTo>
                  <a:pt x="195" y="3676"/>
                </a:lnTo>
                <a:lnTo>
                  <a:pt x="0" y="3676"/>
                </a:lnTo>
                <a:lnTo>
                  <a:pt x="0" y="0"/>
                </a:lnTo>
                <a:lnTo>
                  <a:pt x="195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7768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7760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7752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7744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7732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7725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771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641"/>
                </a:lnTo>
                <a:lnTo>
                  <a:pt x="0" y="3641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7709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770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7693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561"/>
                </a:lnTo>
                <a:lnTo>
                  <a:pt x="0" y="3527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7685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61"/>
                </a:lnTo>
                <a:lnTo>
                  <a:pt x="0" y="3527"/>
                </a:lnTo>
                <a:lnTo>
                  <a:pt x="0" y="45"/>
                </a:lnTo>
                <a:lnTo>
                  <a:pt x="157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7674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481"/>
                </a:lnTo>
                <a:lnTo>
                  <a:pt x="0" y="80"/>
                </a:lnTo>
                <a:lnTo>
                  <a:pt x="196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76660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481"/>
                </a:lnTo>
                <a:lnTo>
                  <a:pt x="0" y="3435"/>
                </a:lnTo>
                <a:lnTo>
                  <a:pt x="0" y="34"/>
                </a:lnTo>
                <a:lnTo>
                  <a:pt x="196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76582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7650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80"/>
                </a:lnTo>
                <a:lnTo>
                  <a:pt x="157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76425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332"/>
                </a:lnTo>
                <a:lnTo>
                  <a:pt x="0" y="3298"/>
                </a:lnTo>
                <a:lnTo>
                  <a:pt x="0" y="125"/>
                </a:lnTo>
                <a:lnTo>
                  <a:pt x="157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76346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286"/>
                </a:lnTo>
                <a:lnTo>
                  <a:pt x="0" y="3252"/>
                </a:lnTo>
                <a:lnTo>
                  <a:pt x="0" y="114"/>
                </a:lnTo>
                <a:lnTo>
                  <a:pt x="156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76228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96" y="0"/>
                </a:moveTo>
                <a:lnTo>
                  <a:pt x="0" y="114"/>
                </a:lnTo>
                <a:lnTo>
                  <a:pt x="0" y="2977"/>
                </a:lnTo>
                <a:lnTo>
                  <a:pt x="157" y="3172"/>
                </a:lnTo>
                <a:lnTo>
                  <a:pt x="196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76267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3012"/>
                </a:lnTo>
                <a:lnTo>
                  <a:pt x="79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76150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702"/>
                </a:lnTo>
                <a:lnTo>
                  <a:pt x="78" y="2863"/>
                </a:lnTo>
                <a:lnTo>
                  <a:pt x="78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76070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382"/>
                </a:lnTo>
                <a:lnTo>
                  <a:pt x="79" y="2576"/>
                </a:lnTo>
                <a:lnTo>
                  <a:pt x="79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75914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6" y="0"/>
                </a:moveTo>
                <a:lnTo>
                  <a:pt x="156" y="2301"/>
                </a:lnTo>
                <a:lnTo>
                  <a:pt x="0" y="1752"/>
                </a:lnTo>
                <a:lnTo>
                  <a:pt x="0" y="309"/>
                </a:lnTo>
                <a:lnTo>
                  <a:pt x="15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75874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18" y="0"/>
                </a:moveTo>
                <a:lnTo>
                  <a:pt x="0" y="1534"/>
                </a:lnTo>
                <a:lnTo>
                  <a:pt x="118" y="1878"/>
                </a:lnTo>
                <a:lnTo>
                  <a:pt x="118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44029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4" h="128270">
                <a:moveTo>
                  <a:pt x="64399" y="126999"/>
                </a:moveTo>
                <a:lnTo>
                  <a:pt x="57636" y="126999"/>
                </a:lnTo>
                <a:lnTo>
                  <a:pt x="57872" y="128269"/>
                </a:lnTo>
                <a:lnTo>
                  <a:pt x="63258" y="128269"/>
                </a:lnTo>
                <a:lnTo>
                  <a:pt x="64399" y="126999"/>
                </a:lnTo>
                <a:close/>
              </a:path>
              <a:path w="107314" h="128270">
                <a:moveTo>
                  <a:pt x="70218" y="119379"/>
                </a:moveTo>
                <a:lnTo>
                  <a:pt x="42068" y="119379"/>
                </a:lnTo>
                <a:lnTo>
                  <a:pt x="42932" y="120649"/>
                </a:lnTo>
                <a:lnTo>
                  <a:pt x="51542" y="120649"/>
                </a:lnTo>
                <a:lnTo>
                  <a:pt x="52604" y="121919"/>
                </a:lnTo>
                <a:lnTo>
                  <a:pt x="54687" y="121919"/>
                </a:lnTo>
                <a:lnTo>
                  <a:pt x="55041" y="123189"/>
                </a:lnTo>
                <a:lnTo>
                  <a:pt x="55906" y="123189"/>
                </a:lnTo>
                <a:lnTo>
                  <a:pt x="56378" y="124459"/>
                </a:lnTo>
                <a:lnTo>
                  <a:pt x="56968" y="125729"/>
                </a:lnTo>
                <a:lnTo>
                  <a:pt x="57242" y="125729"/>
                </a:lnTo>
                <a:lnTo>
                  <a:pt x="57478" y="126999"/>
                </a:lnTo>
                <a:lnTo>
                  <a:pt x="65577" y="126999"/>
                </a:lnTo>
                <a:lnTo>
                  <a:pt x="66757" y="125729"/>
                </a:lnTo>
                <a:lnTo>
                  <a:pt x="67386" y="124459"/>
                </a:lnTo>
                <a:lnTo>
                  <a:pt x="67741" y="124459"/>
                </a:lnTo>
                <a:lnTo>
                  <a:pt x="68054" y="123189"/>
                </a:lnTo>
                <a:lnTo>
                  <a:pt x="68763" y="121919"/>
                </a:lnTo>
                <a:lnTo>
                  <a:pt x="69509" y="120649"/>
                </a:lnTo>
                <a:lnTo>
                  <a:pt x="70218" y="119379"/>
                </a:lnTo>
                <a:close/>
              </a:path>
              <a:path w="107314" h="128270">
                <a:moveTo>
                  <a:pt x="71593" y="118109"/>
                </a:moveTo>
                <a:lnTo>
                  <a:pt x="40376" y="118109"/>
                </a:lnTo>
                <a:lnTo>
                  <a:pt x="41202" y="119379"/>
                </a:lnTo>
                <a:lnTo>
                  <a:pt x="70925" y="119379"/>
                </a:lnTo>
                <a:lnTo>
                  <a:pt x="71593" y="118109"/>
                </a:lnTo>
                <a:close/>
              </a:path>
              <a:path w="107314" h="128270">
                <a:moveTo>
                  <a:pt x="72890" y="116839"/>
                </a:moveTo>
                <a:lnTo>
                  <a:pt x="38607" y="116839"/>
                </a:lnTo>
                <a:lnTo>
                  <a:pt x="39433" y="118109"/>
                </a:lnTo>
                <a:lnTo>
                  <a:pt x="72261" y="118109"/>
                </a:lnTo>
                <a:lnTo>
                  <a:pt x="72890" y="116839"/>
                </a:lnTo>
                <a:close/>
              </a:path>
              <a:path w="107314" h="128270">
                <a:moveTo>
                  <a:pt x="74424" y="115569"/>
                </a:moveTo>
                <a:lnTo>
                  <a:pt x="22016" y="115569"/>
                </a:lnTo>
                <a:lnTo>
                  <a:pt x="22566" y="116839"/>
                </a:lnTo>
                <a:lnTo>
                  <a:pt x="73992" y="116839"/>
                </a:lnTo>
                <a:lnTo>
                  <a:pt x="74424" y="115569"/>
                </a:lnTo>
                <a:close/>
              </a:path>
              <a:path w="107314" h="128270">
                <a:moveTo>
                  <a:pt x="79609" y="114299"/>
                </a:moveTo>
                <a:lnTo>
                  <a:pt x="20561" y="114299"/>
                </a:lnTo>
                <a:lnTo>
                  <a:pt x="20993" y="115569"/>
                </a:lnTo>
                <a:lnTo>
                  <a:pt x="77569" y="115569"/>
                </a:lnTo>
                <a:lnTo>
                  <a:pt x="79609" y="114299"/>
                </a:lnTo>
                <a:close/>
              </a:path>
              <a:path w="107314" h="128270">
                <a:moveTo>
                  <a:pt x="88970" y="113029"/>
                </a:moveTo>
                <a:lnTo>
                  <a:pt x="19854" y="113029"/>
                </a:lnTo>
                <a:lnTo>
                  <a:pt x="20168" y="114299"/>
                </a:lnTo>
                <a:lnTo>
                  <a:pt x="88223" y="114299"/>
                </a:lnTo>
                <a:lnTo>
                  <a:pt x="88970" y="113029"/>
                </a:lnTo>
                <a:close/>
              </a:path>
              <a:path w="107314" h="128270">
                <a:moveTo>
                  <a:pt x="96008" y="100329"/>
                </a:moveTo>
                <a:lnTo>
                  <a:pt x="61293" y="100329"/>
                </a:lnTo>
                <a:lnTo>
                  <a:pt x="61607" y="101599"/>
                </a:lnTo>
                <a:lnTo>
                  <a:pt x="62118" y="102869"/>
                </a:lnTo>
                <a:lnTo>
                  <a:pt x="62393" y="104139"/>
                </a:lnTo>
                <a:lnTo>
                  <a:pt x="62551" y="106679"/>
                </a:lnTo>
                <a:lnTo>
                  <a:pt x="62393" y="107949"/>
                </a:lnTo>
                <a:lnTo>
                  <a:pt x="19106" y="107949"/>
                </a:lnTo>
                <a:lnTo>
                  <a:pt x="19186" y="110489"/>
                </a:lnTo>
                <a:lnTo>
                  <a:pt x="19342" y="111759"/>
                </a:lnTo>
                <a:lnTo>
                  <a:pt x="19579" y="113029"/>
                </a:lnTo>
                <a:lnTo>
                  <a:pt x="90695" y="113029"/>
                </a:lnTo>
                <a:lnTo>
                  <a:pt x="91132" y="111759"/>
                </a:lnTo>
                <a:lnTo>
                  <a:pt x="91523" y="111759"/>
                </a:lnTo>
                <a:lnTo>
                  <a:pt x="91845" y="110489"/>
                </a:lnTo>
                <a:lnTo>
                  <a:pt x="92270" y="110489"/>
                </a:lnTo>
                <a:lnTo>
                  <a:pt x="92512" y="109219"/>
                </a:lnTo>
                <a:lnTo>
                  <a:pt x="92512" y="106679"/>
                </a:lnTo>
                <a:lnTo>
                  <a:pt x="92351" y="105409"/>
                </a:lnTo>
                <a:lnTo>
                  <a:pt x="92121" y="104139"/>
                </a:lnTo>
                <a:lnTo>
                  <a:pt x="91879" y="104139"/>
                </a:lnTo>
                <a:lnTo>
                  <a:pt x="91373" y="102869"/>
                </a:lnTo>
                <a:lnTo>
                  <a:pt x="91132" y="101599"/>
                </a:lnTo>
                <a:lnTo>
                  <a:pt x="94904" y="101599"/>
                </a:lnTo>
                <a:lnTo>
                  <a:pt x="96008" y="100329"/>
                </a:lnTo>
                <a:close/>
              </a:path>
              <a:path w="107314" h="128270">
                <a:moveTo>
                  <a:pt x="61922" y="106679"/>
                </a:moveTo>
                <a:lnTo>
                  <a:pt x="9160" y="106679"/>
                </a:lnTo>
                <a:lnTo>
                  <a:pt x="10851" y="107949"/>
                </a:lnTo>
                <a:lnTo>
                  <a:pt x="62393" y="107949"/>
                </a:lnTo>
                <a:lnTo>
                  <a:pt x="61922" y="106679"/>
                </a:lnTo>
                <a:close/>
              </a:path>
              <a:path w="107314" h="128270">
                <a:moveTo>
                  <a:pt x="60428" y="104139"/>
                </a:moveTo>
                <a:lnTo>
                  <a:pt x="4993" y="104139"/>
                </a:lnTo>
                <a:lnTo>
                  <a:pt x="5542" y="105409"/>
                </a:lnTo>
                <a:lnTo>
                  <a:pt x="6841" y="105409"/>
                </a:lnTo>
                <a:lnTo>
                  <a:pt x="7587" y="106679"/>
                </a:lnTo>
                <a:lnTo>
                  <a:pt x="61489" y="106679"/>
                </a:lnTo>
                <a:lnTo>
                  <a:pt x="61096" y="105409"/>
                </a:lnTo>
                <a:lnTo>
                  <a:pt x="60428" y="104139"/>
                </a:lnTo>
                <a:close/>
              </a:path>
              <a:path w="107314" h="128270">
                <a:moveTo>
                  <a:pt x="59209" y="101599"/>
                </a:moveTo>
                <a:lnTo>
                  <a:pt x="3931" y="101599"/>
                </a:lnTo>
                <a:lnTo>
                  <a:pt x="4206" y="102869"/>
                </a:lnTo>
                <a:lnTo>
                  <a:pt x="4560" y="104139"/>
                </a:lnTo>
                <a:lnTo>
                  <a:pt x="60113" y="104139"/>
                </a:lnTo>
                <a:lnTo>
                  <a:pt x="59877" y="102869"/>
                </a:lnTo>
                <a:lnTo>
                  <a:pt x="59602" y="102869"/>
                </a:lnTo>
                <a:lnTo>
                  <a:pt x="59209" y="101599"/>
                </a:lnTo>
                <a:close/>
              </a:path>
              <a:path w="107314" h="128270">
                <a:moveTo>
                  <a:pt x="27009" y="67309"/>
                </a:moveTo>
                <a:lnTo>
                  <a:pt x="11361" y="67309"/>
                </a:lnTo>
                <a:lnTo>
                  <a:pt x="11361" y="69849"/>
                </a:lnTo>
                <a:lnTo>
                  <a:pt x="11519" y="71119"/>
                </a:lnTo>
                <a:lnTo>
                  <a:pt x="11754" y="72389"/>
                </a:lnTo>
                <a:lnTo>
                  <a:pt x="12029" y="73659"/>
                </a:lnTo>
                <a:lnTo>
                  <a:pt x="12344" y="73659"/>
                </a:lnTo>
                <a:lnTo>
                  <a:pt x="12934" y="74929"/>
                </a:lnTo>
                <a:lnTo>
                  <a:pt x="13170" y="76199"/>
                </a:lnTo>
                <a:lnTo>
                  <a:pt x="1336" y="76199"/>
                </a:lnTo>
                <a:lnTo>
                  <a:pt x="942" y="77469"/>
                </a:lnTo>
                <a:lnTo>
                  <a:pt x="629" y="77469"/>
                </a:lnTo>
                <a:lnTo>
                  <a:pt x="393" y="78739"/>
                </a:lnTo>
                <a:lnTo>
                  <a:pt x="235" y="78739"/>
                </a:lnTo>
                <a:lnTo>
                  <a:pt x="117" y="80009"/>
                </a:lnTo>
                <a:lnTo>
                  <a:pt x="39" y="81279"/>
                </a:lnTo>
                <a:lnTo>
                  <a:pt x="0" y="83819"/>
                </a:lnTo>
                <a:lnTo>
                  <a:pt x="235" y="85089"/>
                </a:lnTo>
                <a:lnTo>
                  <a:pt x="629" y="87629"/>
                </a:lnTo>
                <a:lnTo>
                  <a:pt x="785" y="88899"/>
                </a:lnTo>
                <a:lnTo>
                  <a:pt x="1139" y="88899"/>
                </a:lnTo>
                <a:lnTo>
                  <a:pt x="1454" y="90169"/>
                </a:lnTo>
                <a:lnTo>
                  <a:pt x="1807" y="90169"/>
                </a:lnTo>
                <a:lnTo>
                  <a:pt x="2594" y="91439"/>
                </a:lnTo>
                <a:lnTo>
                  <a:pt x="3852" y="92709"/>
                </a:lnTo>
                <a:lnTo>
                  <a:pt x="5700" y="93979"/>
                </a:lnTo>
                <a:lnTo>
                  <a:pt x="5857" y="93979"/>
                </a:lnTo>
                <a:lnTo>
                  <a:pt x="5110" y="95249"/>
                </a:lnTo>
                <a:lnTo>
                  <a:pt x="4560" y="96519"/>
                </a:lnTo>
                <a:lnTo>
                  <a:pt x="4128" y="97789"/>
                </a:lnTo>
                <a:lnTo>
                  <a:pt x="3891" y="99059"/>
                </a:lnTo>
                <a:lnTo>
                  <a:pt x="3774" y="101599"/>
                </a:lnTo>
                <a:lnTo>
                  <a:pt x="59051" y="101599"/>
                </a:lnTo>
                <a:lnTo>
                  <a:pt x="58697" y="99059"/>
                </a:lnTo>
                <a:lnTo>
                  <a:pt x="58580" y="95249"/>
                </a:lnTo>
                <a:lnTo>
                  <a:pt x="50874" y="95249"/>
                </a:lnTo>
                <a:lnTo>
                  <a:pt x="50716" y="93979"/>
                </a:lnTo>
                <a:lnTo>
                  <a:pt x="50520" y="91439"/>
                </a:lnTo>
                <a:lnTo>
                  <a:pt x="49969" y="88899"/>
                </a:lnTo>
                <a:lnTo>
                  <a:pt x="49262" y="86359"/>
                </a:lnTo>
                <a:lnTo>
                  <a:pt x="48868" y="85089"/>
                </a:lnTo>
                <a:lnTo>
                  <a:pt x="48436" y="85089"/>
                </a:lnTo>
                <a:lnTo>
                  <a:pt x="47965" y="83819"/>
                </a:lnTo>
                <a:lnTo>
                  <a:pt x="47020" y="82549"/>
                </a:lnTo>
                <a:lnTo>
                  <a:pt x="38921" y="82549"/>
                </a:lnTo>
                <a:lnTo>
                  <a:pt x="38804" y="81279"/>
                </a:lnTo>
                <a:lnTo>
                  <a:pt x="38646" y="80009"/>
                </a:lnTo>
                <a:lnTo>
                  <a:pt x="38411" y="77469"/>
                </a:lnTo>
                <a:lnTo>
                  <a:pt x="38136" y="76199"/>
                </a:lnTo>
                <a:lnTo>
                  <a:pt x="37821" y="74929"/>
                </a:lnTo>
                <a:lnTo>
                  <a:pt x="37467" y="74929"/>
                </a:lnTo>
                <a:lnTo>
                  <a:pt x="36681" y="72389"/>
                </a:lnTo>
                <a:lnTo>
                  <a:pt x="36208" y="71119"/>
                </a:lnTo>
                <a:lnTo>
                  <a:pt x="35737" y="71119"/>
                </a:lnTo>
                <a:lnTo>
                  <a:pt x="35265" y="69849"/>
                </a:lnTo>
                <a:lnTo>
                  <a:pt x="27009" y="69849"/>
                </a:lnTo>
                <a:lnTo>
                  <a:pt x="27009" y="67309"/>
                </a:lnTo>
                <a:close/>
              </a:path>
              <a:path w="107314" h="128270">
                <a:moveTo>
                  <a:pt x="106266" y="78740"/>
                </a:moveTo>
                <a:lnTo>
                  <a:pt x="69784" y="78739"/>
                </a:lnTo>
                <a:lnTo>
                  <a:pt x="69745" y="82549"/>
                </a:lnTo>
                <a:lnTo>
                  <a:pt x="69981" y="83819"/>
                </a:lnTo>
                <a:lnTo>
                  <a:pt x="68683" y="83819"/>
                </a:lnTo>
                <a:lnTo>
                  <a:pt x="67386" y="85089"/>
                </a:lnTo>
                <a:lnTo>
                  <a:pt x="65184" y="85089"/>
                </a:lnTo>
                <a:lnTo>
                  <a:pt x="64241" y="86359"/>
                </a:lnTo>
                <a:lnTo>
                  <a:pt x="62629" y="86359"/>
                </a:lnTo>
                <a:lnTo>
                  <a:pt x="62000" y="87629"/>
                </a:lnTo>
                <a:lnTo>
                  <a:pt x="61450" y="87629"/>
                </a:lnTo>
                <a:lnTo>
                  <a:pt x="60978" y="88899"/>
                </a:lnTo>
                <a:lnTo>
                  <a:pt x="60545" y="88899"/>
                </a:lnTo>
                <a:lnTo>
                  <a:pt x="60231" y="90169"/>
                </a:lnTo>
                <a:lnTo>
                  <a:pt x="59995" y="90169"/>
                </a:lnTo>
                <a:lnTo>
                  <a:pt x="59799" y="91439"/>
                </a:lnTo>
                <a:lnTo>
                  <a:pt x="59641" y="92709"/>
                </a:lnTo>
                <a:lnTo>
                  <a:pt x="59562" y="95249"/>
                </a:lnTo>
                <a:lnTo>
                  <a:pt x="59720" y="96519"/>
                </a:lnTo>
                <a:lnTo>
                  <a:pt x="60074" y="97789"/>
                </a:lnTo>
                <a:lnTo>
                  <a:pt x="60625" y="99059"/>
                </a:lnTo>
                <a:lnTo>
                  <a:pt x="60860" y="100329"/>
                </a:lnTo>
                <a:lnTo>
                  <a:pt x="98917" y="100329"/>
                </a:lnTo>
                <a:lnTo>
                  <a:pt x="99780" y="99059"/>
                </a:lnTo>
                <a:lnTo>
                  <a:pt x="101275" y="99059"/>
                </a:lnTo>
                <a:lnTo>
                  <a:pt x="101942" y="97790"/>
                </a:lnTo>
                <a:lnTo>
                  <a:pt x="102540" y="97790"/>
                </a:lnTo>
                <a:lnTo>
                  <a:pt x="103126" y="96520"/>
                </a:lnTo>
                <a:lnTo>
                  <a:pt x="103632" y="96520"/>
                </a:lnTo>
                <a:lnTo>
                  <a:pt x="104506" y="95250"/>
                </a:lnTo>
                <a:lnTo>
                  <a:pt x="104506" y="82550"/>
                </a:lnTo>
                <a:lnTo>
                  <a:pt x="106817" y="82550"/>
                </a:lnTo>
                <a:lnTo>
                  <a:pt x="106507" y="80010"/>
                </a:lnTo>
                <a:lnTo>
                  <a:pt x="106266" y="78740"/>
                </a:lnTo>
                <a:close/>
              </a:path>
              <a:path w="107314" h="128270">
                <a:moveTo>
                  <a:pt x="58304" y="82549"/>
                </a:moveTo>
                <a:lnTo>
                  <a:pt x="50677" y="82549"/>
                </a:lnTo>
                <a:lnTo>
                  <a:pt x="51424" y="83819"/>
                </a:lnTo>
                <a:lnTo>
                  <a:pt x="51739" y="85089"/>
                </a:lnTo>
                <a:lnTo>
                  <a:pt x="52210" y="85089"/>
                </a:lnTo>
                <a:lnTo>
                  <a:pt x="52407" y="86359"/>
                </a:lnTo>
                <a:lnTo>
                  <a:pt x="52485" y="88899"/>
                </a:lnTo>
                <a:lnTo>
                  <a:pt x="52249" y="91439"/>
                </a:lnTo>
                <a:lnTo>
                  <a:pt x="51935" y="92709"/>
                </a:lnTo>
                <a:lnTo>
                  <a:pt x="51542" y="93979"/>
                </a:lnTo>
                <a:lnTo>
                  <a:pt x="50874" y="95249"/>
                </a:lnTo>
                <a:lnTo>
                  <a:pt x="58580" y="95249"/>
                </a:lnTo>
                <a:lnTo>
                  <a:pt x="58658" y="93979"/>
                </a:lnTo>
                <a:lnTo>
                  <a:pt x="58894" y="92709"/>
                </a:lnTo>
                <a:lnTo>
                  <a:pt x="59051" y="91439"/>
                </a:lnTo>
                <a:lnTo>
                  <a:pt x="59170" y="90169"/>
                </a:lnTo>
                <a:lnTo>
                  <a:pt x="59209" y="86359"/>
                </a:lnTo>
                <a:lnTo>
                  <a:pt x="59051" y="85089"/>
                </a:lnTo>
                <a:lnTo>
                  <a:pt x="58816" y="83819"/>
                </a:lnTo>
                <a:lnTo>
                  <a:pt x="58344" y="83819"/>
                </a:lnTo>
                <a:lnTo>
                  <a:pt x="58304" y="82549"/>
                </a:lnTo>
                <a:close/>
              </a:path>
              <a:path w="107314" h="128270">
                <a:moveTo>
                  <a:pt x="44937" y="81279"/>
                </a:moveTo>
                <a:lnTo>
                  <a:pt x="41871" y="81279"/>
                </a:lnTo>
                <a:lnTo>
                  <a:pt x="41005" y="82549"/>
                </a:lnTo>
                <a:lnTo>
                  <a:pt x="45448" y="82549"/>
                </a:lnTo>
                <a:lnTo>
                  <a:pt x="44937" y="81279"/>
                </a:lnTo>
                <a:close/>
              </a:path>
              <a:path w="107314" h="128270">
                <a:moveTo>
                  <a:pt x="70886" y="74929"/>
                </a:moveTo>
                <a:lnTo>
                  <a:pt x="48633" y="74929"/>
                </a:lnTo>
                <a:lnTo>
                  <a:pt x="48711" y="76199"/>
                </a:lnTo>
                <a:lnTo>
                  <a:pt x="48948" y="77469"/>
                </a:lnTo>
                <a:lnTo>
                  <a:pt x="49223" y="78739"/>
                </a:lnTo>
                <a:lnTo>
                  <a:pt x="49537" y="80009"/>
                </a:lnTo>
                <a:lnTo>
                  <a:pt x="50284" y="82549"/>
                </a:lnTo>
                <a:lnTo>
                  <a:pt x="58226" y="82549"/>
                </a:lnTo>
                <a:lnTo>
                  <a:pt x="58265" y="81279"/>
                </a:lnTo>
                <a:lnTo>
                  <a:pt x="58501" y="80009"/>
                </a:lnTo>
                <a:lnTo>
                  <a:pt x="59406" y="80009"/>
                </a:lnTo>
                <a:lnTo>
                  <a:pt x="59759" y="78739"/>
                </a:lnTo>
                <a:lnTo>
                  <a:pt x="68448" y="78739"/>
                </a:lnTo>
                <a:lnTo>
                  <a:pt x="69784" y="77469"/>
                </a:lnTo>
                <a:lnTo>
                  <a:pt x="70138" y="77469"/>
                </a:lnTo>
                <a:lnTo>
                  <a:pt x="70335" y="76199"/>
                </a:lnTo>
                <a:lnTo>
                  <a:pt x="70886" y="74929"/>
                </a:lnTo>
                <a:close/>
              </a:path>
              <a:path w="107314" h="128270">
                <a:moveTo>
                  <a:pt x="67347" y="80009"/>
                </a:moveTo>
                <a:lnTo>
                  <a:pt x="63258" y="80009"/>
                </a:lnTo>
                <a:lnTo>
                  <a:pt x="63573" y="81279"/>
                </a:lnTo>
                <a:lnTo>
                  <a:pt x="66993" y="81279"/>
                </a:lnTo>
                <a:lnTo>
                  <a:pt x="67347" y="80009"/>
                </a:lnTo>
                <a:close/>
              </a:path>
              <a:path w="107314" h="128270">
                <a:moveTo>
                  <a:pt x="68330" y="78739"/>
                </a:moveTo>
                <a:lnTo>
                  <a:pt x="61922" y="78739"/>
                </a:lnTo>
                <a:lnTo>
                  <a:pt x="62590" y="80009"/>
                </a:lnTo>
                <a:lnTo>
                  <a:pt x="67661" y="80009"/>
                </a:lnTo>
                <a:lnTo>
                  <a:pt x="68330" y="78739"/>
                </a:lnTo>
                <a:close/>
              </a:path>
              <a:path w="107314" h="128270">
                <a:moveTo>
                  <a:pt x="105714" y="77470"/>
                </a:moveTo>
                <a:lnTo>
                  <a:pt x="69981" y="77469"/>
                </a:lnTo>
                <a:lnTo>
                  <a:pt x="69863" y="78739"/>
                </a:lnTo>
                <a:lnTo>
                  <a:pt x="105990" y="78740"/>
                </a:lnTo>
                <a:lnTo>
                  <a:pt x="105714" y="77470"/>
                </a:lnTo>
                <a:close/>
              </a:path>
              <a:path w="107314" h="128270">
                <a:moveTo>
                  <a:pt x="104978" y="76200"/>
                </a:moveTo>
                <a:lnTo>
                  <a:pt x="70767" y="76199"/>
                </a:lnTo>
                <a:lnTo>
                  <a:pt x="70335" y="77469"/>
                </a:lnTo>
                <a:lnTo>
                  <a:pt x="105369" y="77470"/>
                </a:lnTo>
                <a:lnTo>
                  <a:pt x="104978" y="76200"/>
                </a:lnTo>
                <a:close/>
              </a:path>
              <a:path w="107314" h="128270">
                <a:moveTo>
                  <a:pt x="11519" y="74929"/>
                </a:moveTo>
                <a:lnTo>
                  <a:pt x="2280" y="74929"/>
                </a:lnTo>
                <a:lnTo>
                  <a:pt x="1768" y="76199"/>
                </a:lnTo>
                <a:lnTo>
                  <a:pt x="13170" y="76199"/>
                </a:lnTo>
                <a:lnTo>
                  <a:pt x="11519" y="74929"/>
                </a:lnTo>
                <a:close/>
              </a:path>
              <a:path w="107314" h="128270">
                <a:moveTo>
                  <a:pt x="104150" y="74930"/>
                </a:moveTo>
                <a:lnTo>
                  <a:pt x="71672" y="74929"/>
                </a:lnTo>
                <a:lnTo>
                  <a:pt x="71435" y="76199"/>
                </a:lnTo>
                <a:lnTo>
                  <a:pt x="104575" y="76200"/>
                </a:lnTo>
                <a:lnTo>
                  <a:pt x="104150" y="74930"/>
                </a:lnTo>
                <a:close/>
              </a:path>
              <a:path w="107314" h="128270">
                <a:moveTo>
                  <a:pt x="7429" y="73659"/>
                </a:moveTo>
                <a:lnTo>
                  <a:pt x="5307" y="73659"/>
                </a:lnTo>
                <a:lnTo>
                  <a:pt x="4403" y="74929"/>
                </a:lnTo>
                <a:lnTo>
                  <a:pt x="8687" y="74929"/>
                </a:lnTo>
                <a:lnTo>
                  <a:pt x="7429" y="73659"/>
                </a:lnTo>
                <a:close/>
              </a:path>
              <a:path w="107314" h="128270">
                <a:moveTo>
                  <a:pt x="60978" y="67309"/>
                </a:moveTo>
                <a:lnTo>
                  <a:pt x="40888" y="67309"/>
                </a:lnTo>
                <a:lnTo>
                  <a:pt x="41359" y="68579"/>
                </a:lnTo>
                <a:lnTo>
                  <a:pt x="42263" y="68579"/>
                </a:lnTo>
                <a:lnTo>
                  <a:pt x="43168" y="69849"/>
                </a:lnTo>
                <a:lnTo>
                  <a:pt x="44426" y="69849"/>
                </a:lnTo>
                <a:lnTo>
                  <a:pt x="45213" y="71119"/>
                </a:lnTo>
                <a:lnTo>
                  <a:pt x="48554" y="71119"/>
                </a:lnTo>
                <a:lnTo>
                  <a:pt x="48594" y="74929"/>
                </a:lnTo>
                <a:lnTo>
                  <a:pt x="57597" y="74929"/>
                </a:lnTo>
                <a:lnTo>
                  <a:pt x="57675" y="73659"/>
                </a:lnTo>
                <a:lnTo>
                  <a:pt x="57970" y="73659"/>
                </a:lnTo>
                <a:lnTo>
                  <a:pt x="58344" y="72389"/>
                </a:lnTo>
                <a:lnTo>
                  <a:pt x="59090" y="71119"/>
                </a:lnTo>
                <a:lnTo>
                  <a:pt x="59759" y="69849"/>
                </a:lnTo>
                <a:lnTo>
                  <a:pt x="60388" y="68579"/>
                </a:lnTo>
                <a:lnTo>
                  <a:pt x="60978" y="67309"/>
                </a:lnTo>
                <a:close/>
              </a:path>
              <a:path w="107314" h="128270">
                <a:moveTo>
                  <a:pt x="71632" y="73659"/>
                </a:moveTo>
                <a:lnTo>
                  <a:pt x="57970" y="73659"/>
                </a:lnTo>
                <a:lnTo>
                  <a:pt x="57597" y="74929"/>
                </a:lnTo>
                <a:lnTo>
                  <a:pt x="71239" y="74929"/>
                </a:lnTo>
                <a:lnTo>
                  <a:pt x="71632" y="73659"/>
                </a:lnTo>
                <a:close/>
              </a:path>
              <a:path w="107314" h="128270">
                <a:moveTo>
                  <a:pt x="93064" y="66040"/>
                </a:moveTo>
                <a:lnTo>
                  <a:pt x="81737" y="66039"/>
                </a:lnTo>
                <a:lnTo>
                  <a:pt x="81070" y="67309"/>
                </a:lnTo>
                <a:lnTo>
                  <a:pt x="80518" y="67309"/>
                </a:lnTo>
                <a:lnTo>
                  <a:pt x="80127" y="68579"/>
                </a:lnTo>
                <a:lnTo>
                  <a:pt x="79575" y="69849"/>
                </a:lnTo>
                <a:lnTo>
                  <a:pt x="78277" y="69849"/>
                </a:lnTo>
                <a:lnTo>
                  <a:pt x="77215" y="71119"/>
                </a:lnTo>
                <a:lnTo>
                  <a:pt x="74582" y="71119"/>
                </a:lnTo>
                <a:lnTo>
                  <a:pt x="73834" y="72389"/>
                </a:lnTo>
                <a:lnTo>
                  <a:pt x="73205" y="72389"/>
                </a:lnTo>
                <a:lnTo>
                  <a:pt x="72615" y="73659"/>
                </a:lnTo>
                <a:lnTo>
                  <a:pt x="71947" y="73659"/>
                </a:lnTo>
                <a:lnTo>
                  <a:pt x="71908" y="74929"/>
                </a:lnTo>
                <a:lnTo>
                  <a:pt x="95375" y="74930"/>
                </a:lnTo>
                <a:lnTo>
                  <a:pt x="95295" y="73660"/>
                </a:lnTo>
                <a:lnTo>
                  <a:pt x="95180" y="72390"/>
                </a:lnTo>
                <a:lnTo>
                  <a:pt x="94869" y="71120"/>
                </a:lnTo>
                <a:lnTo>
                  <a:pt x="94628" y="69850"/>
                </a:lnTo>
                <a:lnTo>
                  <a:pt x="94087" y="68580"/>
                </a:lnTo>
                <a:lnTo>
                  <a:pt x="93765" y="67310"/>
                </a:lnTo>
                <a:lnTo>
                  <a:pt x="93064" y="66040"/>
                </a:lnTo>
                <a:close/>
              </a:path>
              <a:path w="107314" h="128270">
                <a:moveTo>
                  <a:pt x="101712" y="73660"/>
                </a:moveTo>
                <a:lnTo>
                  <a:pt x="99193" y="73660"/>
                </a:lnTo>
                <a:lnTo>
                  <a:pt x="97813" y="74930"/>
                </a:lnTo>
                <a:lnTo>
                  <a:pt x="102218" y="74930"/>
                </a:lnTo>
                <a:lnTo>
                  <a:pt x="101712" y="73660"/>
                </a:lnTo>
                <a:close/>
              </a:path>
              <a:path w="107314" h="128270">
                <a:moveTo>
                  <a:pt x="69195" y="69849"/>
                </a:moveTo>
                <a:lnTo>
                  <a:pt x="62000" y="69849"/>
                </a:lnTo>
                <a:lnTo>
                  <a:pt x="61842" y="71119"/>
                </a:lnTo>
                <a:lnTo>
                  <a:pt x="61646" y="72389"/>
                </a:lnTo>
                <a:lnTo>
                  <a:pt x="61646" y="73659"/>
                </a:lnTo>
                <a:lnTo>
                  <a:pt x="71908" y="73659"/>
                </a:lnTo>
                <a:lnTo>
                  <a:pt x="71672" y="72389"/>
                </a:lnTo>
                <a:lnTo>
                  <a:pt x="71279" y="72389"/>
                </a:lnTo>
                <a:lnTo>
                  <a:pt x="71043" y="71119"/>
                </a:lnTo>
                <a:lnTo>
                  <a:pt x="69745" y="71119"/>
                </a:lnTo>
                <a:lnTo>
                  <a:pt x="69195" y="69849"/>
                </a:lnTo>
                <a:close/>
              </a:path>
              <a:path w="107314" h="128270">
                <a:moveTo>
                  <a:pt x="33143" y="68579"/>
                </a:moveTo>
                <a:lnTo>
                  <a:pt x="28031" y="68579"/>
                </a:lnTo>
                <a:lnTo>
                  <a:pt x="27481" y="69849"/>
                </a:lnTo>
                <a:lnTo>
                  <a:pt x="33692" y="69849"/>
                </a:lnTo>
                <a:lnTo>
                  <a:pt x="33143" y="68579"/>
                </a:lnTo>
                <a:close/>
              </a:path>
              <a:path w="107314" h="128270">
                <a:moveTo>
                  <a:pt x="67425" y="68579"/>
                </a:moveTo>
                <a:lnTo>
                  <a:pt x="62512" y="68579"/>
                </a:lnTo>
                <a:lnTo>
                  <a:pt x="62236" y="69849"/>
                </a:lnTo>
                <a:lnTo>
                  <a:pt x="67976" y="69849"/>
                </a:lnTo>
                <a:lnTo>
                  <a:pt x="67425" y="68579"/>
                </a:lnTo>
                <a:close/>
              </a:path>
              <a:path w="107314" h="128270">
                <a:moveTo>
                  <a:pt x="65499" y="67309"/>
                </a:moveTo>
                <a:lnTo>
                  <a:pt x="63770" y="67309"/>
                </a:lnTo>
                <a:lnTo>
                  <a:pt x="63258" y="68579"/>
                </a:lnTo>
                <a:lnTo>
                  <a:pt x="65932" y="68579"/>
                </a:lnTo>
                <a:lnTo>
                  <a:pt x="65499" y="67309"/>
                </a:lnTo>
                <a:close/>
              </a:path>
              <a:path w="107314" h="128270">
                <a:moveTo>
                  <a:pt x="26027" y="63499"/>
                </a:moveTo>
                <a:lnTo>
                  <a:pt x="12266" y="63499"/>
                </a:lnTo>
                <a:lnTo>
                  <a:pt x="11990" y="64769"/>
                </a:lnTo>
                <a:lnTo>
                  <a:pt x="11754" y="64769"/>
                </a:lnTo>
                <a:lnTo>
                  <a:pt x="11558" y="66039"/>
                </a:lnTo>
                <a:lnTo>
                  <a:pt x="11441" y="67309"/>
                </a:lnTo>
                <a:lnTo>
                  <a:pt x="26891" y="67309"/>
                </a:lnTo>
                <a:lnTo>
                  <a:pt x="26576" y="64769"/>
                </a:lnTo>
                <a:lnTo>
                  <a:pt x="26027" y="63499"/>
                </a:lnTo>
                <a:close/>
              </a:path>
              <a:path w="107314" h="128270">
                <a:moveTo>
                  <a:pt x="63455" y="64769"/>
                </a:moveTo>
                <a:lnTo>
                  <a:pt x="38450" y="64769"/>
                </a:lnTo>
                <a:lnTo>
                  <a:pt x="39904" y="67309"/>
                </a:lnTo>
                <a:lnTo>
                  <a:pt x="61528" y="67309"/>
                </a:lnTo>
                <a:lnTo>
                  <a:pt x="62000" y="66039"/>
                </a:lnTo>
                <a:lnTo>
                  <a:pt x="62826" y="66039"/>
                </a:lnTo>
                <a:lnTo>
                  <a:pt x="63455" y="64769"/>
                </a:lnTo>
                <a:close/>
              </a:path>
              <a:path w="107314" h="128270">
                <a:moveTo>
                  <a:pt x="91373" y="64770"/>
                </a:moveTo>
                <a:lnTo>
                  <a:pt x="82921" y="64769"/>
                </a:lnTo>
                <a:lnTo>
                  <a:pt x="82484" y="66039"/>
                </a:lnTo>
                <a:lnTo>
                  <a:pt x="92236" y="66040"/>
                </a:lnTo>
                <a:lnTo>
                  <a:pt x="91373" y="64770"/>
                </a:lnTo>
                <a:close/>
              </a:path>
              <a:path w="107314" h="128270">
                <a:moveTo>
                  <a:pt x="43718" y="63499"/>
                </a:moveTo>
                <a:lnTo>
                  <a:pt x="34597" y="63499"/>
                </a:lnTo>
                <a:lnTo>
                  <a:pt x="35462" y="64769"/>
                </a:lnTo>
                <a:lnTo>
                  <a:pt x="44701" y="64769"/>
                </a:lnTo>
                <a:lnTo>
                  <a:pt x="43718" y="63499"/>
                </a:lnTo>
                <a:close/>
              </a:path>
              <a:path w="107314" h="128270">
                <a:moveTo>
                  <a:pt x="73951" y="63499"/>
                </a:moveTo>
                <a:lnTo>
                  <a:pt x="46510" y="63499"/>
                </a:lnTo>
                <a:lnTo>
                  <a:pt x="47139" y="64769"/>
                </a:lnTo>
                <a:lnTo>
                  <a:pt x="72419" y="64769"/>
                </a:lnTo>
                <a:lnTo>
                  <a:pt x="73951" y="63499"/>
                </a:lnTo>
                <a:close/>
              </a:path>
              <a:path w="107314" h="128270">
                <a:moveTo>
                  <a:pt x="89442" y="63499"/>
                </a:moveTo>
                <a:lnTo>
                  <a:pt x="86337" y="63499"/>
                </a:lnTo>
                <a:lnTo>
                  <a:pt x="85313" y="64769"/>
                </a:lnTo>
                <a:lnTo>
                  <a:pt x="90430" y="64769"/>
                </a:lnTo>
                <a:lnTo>
                  <a:pt x="89442" y="63499"/>
                </a:lnTo>
                <a:close/>
              </a:path>
              <a:path w="107314" h="128270">
                <a:moveTo>
                  <a:pt x="25357" y="62229"/>
                </a:moveTo>
                <a:lnTo>
                  <a:pt x="13052" y="62229"/>
                </a:lnTo>
                <a:lnTo>
                  <a:pt x="12619" y="63499"/>
                </a:lnTo>
                <a:lnTo>
                  <a:pt x="25712" y="63499"/>
                </a:lnTo>
                <a:lnTo>
                  <a:pt x="25357" y="62229"/>
                </a:lnTo>
                <a:close/>
              </a:path>
              <a:path w="107314" h="128270">
                <a:moveTo>
                  <a:pt x="42617" y="62229"/>
                </a:moveTo>
                <a:lnTo>
                  <a:pt x="31098" y="62229"/>
                </a:lnTo>
                <a:lnTo>
                  <a:pt x="31885" y="63499"/>
                </a:lnTo>
                <a:lnTo>
                  <a:pt x="42932" y="63499"/>
                </a:lnTo>
                <a:lnTo>
                  <a:pt x="42617" y="62229"/>
                </a:lnTo>
                <a:close/>
              </a:path>
              <a:path w="107314" h="128270">
                <a:moveTo>
                  <a:pt x="82450" y="52069"/>
                </a:moveTo>
                <a:lnTo>
                  <a:pt x="44190" y="52069"/>
                </a:lnTo>
                <a:lnTo>
                  <a:pt x="44072" y="53339"/>
                </a:lnTo>
                <a:lnTo>
                  <a:pt x="43994" y="55879"/>
                </a:lnTo>
                <a:lnTo>
                  <a:pt x="44111" y="57149"/>
                </a:lnTo>
                <a:lnTo>
                  <a:pt x="44347" y="58419"/>
                </a:lnTo>
                <a:lnTo>
                  <a:pt x="44662" y="59689"/>
                </a:lnTo>
                <a:lnTo>
                  <a:pt x="45252" y="60959"/>
                </a:lnTo>
                <a:lnTo>
                  <a:pt x="46117" y="63499"/>
                </a:lnTo>
                <a:lnTo>
                  <a:pt x="76586" y="63499"/>
                </a:lnTo>
                <a:lnTo>
                  <a:pt x="77727" y="62229"/>
                </a:lnTo>
                <a:lnTo>
                  <a:pt x="79575" y="62229"/>
                </a:lnTo>
                <a:lnTo>
                  <a:pt x="80357" y="60959"/>
                </a:lnTo>
                <a:lnTo>
                  <a:pt x="80989" y="60959"/>
                </a:lnTo>
                <a:lnTo>
                  <a:pt x="81541" y="59689"/>
                </a:lnTo>
                <a:lnTo>
                  <a:pt x="81967" y="59689"/>
                </a:lnTo>
                <a:lnTo>
                  <a:pt x="82369" y="58419"/>
                </a:lnTo>
                <a:lnTo>
                  <a:pt x="82645" y="58419"/>
                </a:lnTo>
                <a:lnTo>
                  <a:pt x="82841" y="57149"/>
                </a:lnTo>
                <a:lnTo>
                  <a:pt x="82921" y="54609"/>
                </a:lnTo>
                <a:lnTo>
                  <a:pt x="82450" y="52069"/>
                </a:lnTo>
                <a:close/>
              </a:path>
              <a:path w="107314" h="128270">
                <a:moveTo>
                  <a:pt x="24179" y="60959"/>
                </a:moveTo>
                <a:lnTo>
                  <a:pt x="14113" y="60959"/>
                </a:lnTo>
                <a:lnTo>
                  <a:pt x="13524" y="62229"/>
                </a:lnTo>
                <a:lnTo>
                  <a:pt x="24572" y="62229"/>
                </a:lnTo>
                <a:lnTo>
                  <a:pt x="24179" y="60959"/>
                </a:lnTo>
                <a:close/>
              </a:path>
              <a:path w="107314" h="128270">
                <a:moveTo>
                  <a:pt x="41634" y="60959"/>
                </a:moveTo>
                <a:lnTo>
                  <a:pt x="29840" y="60959"/>
                </a:lnTo>
                <a:lnTo>
                  <a:pt x="30390" y="62229"/>
                </a:lnTo>
                <a:lnTo>
                  <a:pt x="42107" y="62229"/>
                </a:lnTo>
                <a:lnTo>
                  <a:pt x="41634" y="60959"/>
                </a:lnTo>
                <a:close/>
              </a:path>
              <a:path w="107314" h="128270">
                <a:moveTo>
                  <a:pt x="22802" y="59689"/>
                </a:moveTo>
                <a:lnTo>
                  <a:pt x="15490" y="59689"/>
                </a:lnTo>
                <a:lnTo>
                  <a:pt x="14742" y="60959"/>
                </a:lnTo>
                <a:lnTo>
                  <a:pt x="23706" y="60959"/>
                </a:lnTo>
                <a:lnTo>
                  <a:pt x="22802" y="59689"/>
                </a:lnTo>
                <a:close/>
              </a:path>
              <a:path w="107314" h="128270">
                <a:moveTo>
                  <a:pt x="41202" y="53339"/>
                </a:moveTo>
                <a:lnTo>
                  <a:pt x="30508" y="53339"/>
                </a:lnTo>
                <a:lnTo>
                  <a:pt x="30311" y="54609"/>
                </a:lnTo>
                <a:lnTo>
                  <a:pt x="30154" y="55879"/>
                </a:lnTo>
                <a:lnTo>
                  <a:pt x="29879" y="57149"/>
                </a:lnTo>
                <a:lnTo>
                  <a:pt x="29643" y="57149"/>
                </a:lnTo>
                <a:lnTo>
                  <a:pt x="29368" y="58419"/>
                </a:lnTo>
                <a:lnTo>
                  <a:pt x="29368" y="59689"/>
                </a:lnTo>
                <a:lnTo>
                  <a:pt x="29486" y="60959"/>
                </a:lnTo>
                <a:lnTo>
                  <a:pt x="42068" y="60959"/>
                </a:lnTo>
                <a:lnTo>
                  <a:pt x="42656" y="59689"/>
                </a:lnTo>
                <a:lnTo>
                  <a:pt x="43011" y="58419"/>
                </a:lnTo>
                <a:lnTo>
                  <a:pt x="43011" y="55879"/>
                </a:lnTo>
                <a:lnTo>
                  <a:pt x="42775" y="55879"/>
                </a:lnTo>
                <a:lnTo>
                  <a:pt x="42381" y="54609"/>
                </a:lnTo>
                <a:lnTo>
                  <a:pt x="41831" y="54609"/>
                </a:lnTo>
                <a:lnTo>
                  <a:pt x="41202" y="53339"/>
                </a:lnTo>
                <a:close/>
              </a:path>
              <a:path w="107314" h="128270">
                <a:moveTo>
                  <a:pt x="19579" y="58419"/>
                </a:moveTo>
                <a:lnTo>
                  <a:pt x="17219" y="58419"/>
                </a:lnTo>
                <a:lnTo>
                  <a:pt x="16276" y="59689"/>
                </a:lnTo>
                <a:lnTo>
                  <a:pt x="20444" y="59689"/>
                </a:lnTo>
                <a:lnTo>
                  <a:pt x="19579" y="58419"/>
                </a:lnTo>
                <a:close/>
              </a:path>
              <a:path w="107314" h="128270">
                <a:moveTo>
                  <a:pt x="39079" y="52069"/>
                </a:moveTo>
                <a:lnTo>
                  <a:pt x="31137" y="52069"/>
                </a:lnTo>
                <a:lnTo>
                  <a:pt x="30783" y="53339"/>
                </a:lnTo>
                <a:lnTo>
                  <a:pt x="39787" y="53339"/>
                </a:lnTo>
                <a:lnTo>
                  <a:pt x="39079" y="52069"/>
                </a:lnTo>
                <a:close/>
              </a:path>
              <a:path w="107314" h="128270">
                <a:moveTo>
                  <a:pt x="35934" y="50799"/>
                </a:moveTo>
                <a:lnTo>
                  <a:pt x="32041" y="50799"/>
                </a:lnTo>
                <a:lnTo>
                  <a:pt x="31334" y="52069"/>
                </a:lnTo>
                <a:lnTo>
                  <a:pt x="36445" y="52069"/>
                </a:lnTo>
                <a:lnTo>
                  <a:pt x="35934" y="50799"/>
                </a:lnTo>
                <a:close/>
              </a:path>
              <a:path w="107314" h="128270">
                <a:moveTo>
                  <a:pt x="81024" y="49529"/>
                </a:moveTo>
                <a:lnTo>
                  <a:pt x="44780" y="49529"/>
                </a:lnTo>
                <a:lnTo>
                  <a:pt x="44543" y="50799"/>
                </a:lnTo>
                <a:lnTo>
                  <a:pt x="44347" y="52069"/>
                </a:lnTo>
                <a:lnTo>
                  <a:pt x="82243" y="52069"/>
                </a:lnTo>
                <a:lnTo>
                  <a:pt x="81817" y="50799"/>
                </a:lnTo>
                <a:lnTo>
                  <a:pt x="81024" y="49529"/>
                </a:lnTo>
                <a:close/>
              </a:path>
              <a:path w="107314" h="128270">
                <a:moveTo>
                  <a:pt x="90821" y="40640"/>
                </a:moveTo>
                <a:lnTo>
                  <a:pt x="41831" y="40639"/>
                </a:lnTo>
                <a:lnTo>
                  <a:pt x="42775" y="43179"/>
                </a:lnTo>
                <a:lnTo>
                  <a:pt x="43482" y="44449"/>
                </a:lnTo>
                <a:lnTo>
                  <a:pt x="44976" y="46989"/>
                </a:lnTo>
                <a:lnTo>
                  <a:pt x="45488" y="48259"/>
                </a:lnTo>
                <a:lnTo>
                  <a:pt x="45094" y="49529"/>
                </a:lnTo>
                <a:lnTo>
                  <a:pt x="80679" y="49529"/>
                </a:lnTo>
                <a:lnTo>
                  <a:pt x="82565" y="48259"/>
                </a:lnTo>
                <a:lnTo>
                  <a:pt x="84209" y="46989"/>
                </a:lnTo>
                <a:lnTo>
                  <a:pt x="85670" y="45720"/>
                </a:lnTo>
                <a:lnTo>
                  <a:pt x="86969" y="45720"/>
                </a:lnTo>
                <a:lnTo>
                  <a:pt x="88027" y="44450"/>
                </a:lnTo>
                <a:lnTo>
                  <a:pt x="88970" y="43180"/>
                </a:lnTo>
                <a:lnTo>
                  <a:pt x="89718" y="43180"/>
                </a:lnTo>
                <a:lnTo>
                  <a:pt x="90350" y="41910"/>
                </a:lnTo>
                <a:lnTo>
                  <a:pt x="90821" y="40640"/>
                </a:lnTo>
                <a:close/>
              </a:path>
              <a:path w="107314" h="128270">
                <a:moveTo>
                  <a:pt x="91017" y="35560"/>
                </a:moveTo>
                <a:lnTo>
                  <a:pt x="40966" y="35559"/>
                </a:lnTo>
                <a:lnTo>
                  <a:pt x="41005" y="38099"/>
                </a:lnTo>
                <a:lnTo>
                  <a:pt x="41320" y="39369"/>
                </a:lnTo>
                <a:lnTo>
                  <a:pt x="41556" y="40639"/>
                </a:lnTo>
                <a:lnTo>
                  <a:pt x="91178" y="40640"/>
                </a:lnTo>
                <a:lnTo>
                  <a:pt x="91373" y="39370"/>
                </a:lnTo>
                <a:lnTo>
                  <a:pt x="91408" y="36830"/>
                </a:lnTo>
                <a:lnTo>
                  <a:pt x="91247" y="36830"/>
                </a:lnTo>
                <a:lnTo>
                  <a:pt x="91017" y="35560"/>
                </a:lnTo>
                <a:close/>
              </a:path>
              <a:path w="107314" h="128270">
                <a:moveTo>
                  <a:pt x="87717" y="31750"/>
                </a:moveTo>
                <a:lnTo>
                  <a:pt x="41752" y="31749"/>
                </a:lnTo>
                <a:lnTo>
                  <a:pt x="41398" y="33019"/>
                </a:lnTo>
                <a:lnTo>
                  <a:pt x="41163" y="34289"/>
                </a:lnTo>
                <a:lnTo>
                  <a:pt x="41005" y="35559"/>
                </a:lnTo>
                <a:lnTo>
                  <a:pt x="90695" y="35560"/>
                </a:lnTo>
                <a:lnTo>
                  <a:pt x="90350" y="34290"/>
                </a:lnTo>
                <a:lnTo>
                  <a:pt x="89959" y="34290"/>
                </a:lnTo>
                <a:lnTo>
                  <a:pt x="89085" y="33020"/>
                </a:lnTo>
                <a:lnTo>
                  <a:pt x="88614" y="33020"/>
                </a:lnTo>
                <a:lnTo>
                  <a:pt x="87717" y="31750"/>
                </a:lnTo>
                <a:close/>
              </a:path>
              <a:path w="107314" h="128270">
                <a:moveTo>
                  <a:pt x="89212" y="15240"/>
                </a:moveTo>
                <a:lnTo>
                  <a:pt x="49380" y="15239"/>
                </a:lnTo>
                <a:lnTo>
                  <a:pt x="48987" y="17779"/>
                </a:lnTo>
                <a:lnTo>
                  <a:pt x="48751" y="19049"/>
                </a:lnTo>
                <a:lnTo>
                  <a:pt x="48633" y="24129"/>
                </a:lnTo>
                <a:lnTo>
                  <a:pt x="48751" y="26669"/>
                </a:lnTo>
                <a:lnTo>
                  <a:pt x="47375" y="26669"/>
                </a:lnTo>
                <a:lnTo>
                  <a:pt x="46156" y="27939"/>
                </a:lnTo>
                <a:lnTo>
                  <a:pt x="45094" y="27939"/>
                </a:lnTo>
                <a:lnTo>
                  <a:pt x="44190" y="29209"/>
                </a:lnTo>
                <a:lnTo>
                  <a:pt x="43404" y="29209"/>
                </a:lnTo>
                <a:lnTo>
                  <a:pt x="42736" y="30479"/>
                </a:lnTo>
                <a:lnTo>
                  <a:pt x="42185" y="31749"/>
                </a:lnTo>
                <a:lnTo>
                  <a:pt x="86843" y="31750"/>
                </a:lnTo>
                <a:lnTo>
                  <a:pt x="85670" y="30480"/>
                </a:lnTo>
                <a:lnTo>
                  <a:pt x="85474" y="30480"/>
                </a:lnTo>
                <a:lnTo>
                  <a:pt x="86843" y="29210"/>
                </a:lnTo>
                <a:lnTo>
                  <a:pt x="91408" y="21590"/>
                </a:lnTo>
                <a:lnTo>
                  <a:pt x="91603" y="21590"/>
                </a:lnTo>
                <a:lnTo>
                  <a:pt x="91603" y="19050"/>
                </a:lnTo>
                <a:lnTo>
                  <a:pt x="91373" y="17780"/>
                </a:lnTo>
                <a:lnTo>
                  <a:pt x="91051" y="17780"/>
                </a:lnTo>
                <a:lnTo>
                  <a:pt x="90695" y="16510"/>
                </a:lnTo>
                <a:lnTo>
                  <a:pt x="89752" y="16510"/>
                </a:lnTo>
                <a:lnTo>
                  <a:pt x="89212" y="15240"/>
                </a:lnTo>
                <a:close/>
              </a:path>
              <a:path w="107314" h="128270">
                <a:moveTo>
                  <a:pt x="81461" y="5080"/>
                </a:moveTo>
                <a:lnTo>
                  <a:pt x="62432" y="5079"/>
                </a:lnTo>
                <a:lnTo>
                  <a:pt x="61803" y="6349"/>
                </a:lnTo>
                <a:lnTo>
                  <a:pt x="60742" y="7619"/>
                </a:lnTo>
                <a:lnTo>
                  <a:pt x="59641" y="8889"/>
                </a:lnTo>
                <a:lnTo>
                  <a:pt x="59248" y="10159"/>
                </a:lnTo>
                <a:lnTo>
                  <a:pt x="52761" y="10159"/>
                </a:lnTo>
                <a:lnTo>
                  <a:pt x="52132" y="11429"/>
                </a:lnTo>
                <a:lnTo>
                  <a:pt x="51110" y="11429"/>
                </a:lnTo>
                <a:lnTo>
                  <a:pt x="50638" y="12699"/>
                </a:lnTo>
                <a:lnTo>
                  <a:pt x="50245" y="12699"/>
                </a:lnTo>
                <a:lnTo>
                  <a:pt x="49616" y="15239"/>
                </a:lnTo>
                <a:lnTo>
                  <a:pt x="87395" y="15240"/>
                </a:lnTo>
                <a:lnTo>
                  <a:pt x="86774" y="13970"/>
                </a:lnTo>
                <a:lnTo>
                  <a:pt x="82208" y="13970"/>
                </a:lnTo>
                <a:lnTo>
                  <a:pt x="82323" y="12700"/>
                </a:lnTo>
                <a:lnTo>
                  <a:pt x="82243" y="8890"/>
                </a:lnTo>
                <a:lnTo>
                  <a:pt x="82128" y="7620"/>
                </a:lnTo>
                <a:lnTo>
                  <a:pt x="81967" y="7620"/>
                </a:lnTo>
                <a:lnTo>
                  <a:pt x="81737" y="6350"/>
                </a:lnTo>
                <a:lnTo>
                  <a:pt x="81461" y="5080"/>
                </a:lnTo>
                <a:close/>
              </a:path>
              <a:path w="107314" h="128270">
                <a:moveTo>
                  <a:pt x="80794" y="3810"/>
                </a:moveTo>
                <a:lnTo>
                  <a:pt x="63887" y="3809"/>
                </a:lnTo>
                <a:lnTo>
                  <a:pt x="63141" y="5079"/>
                </a:lnTo>
                <a:lnTo>
                  <a:pt x="81150" y="5080"/>
                </a:lnTo>
                <a:lnTo>
                  <a:pt x="80794" y="3810"/>
                </a:lnTo>
                <a:close/>
              </a:path>
              <a:path w="107314" h="128270">
                <a:moveTo>
                  <a:pt x="79966" y="2540"/>
                </a:moveTo>
                <a:lnTo>
                  <a:pt x="65617" y="2539"/>
                </a:lnTo>
                <a:lnTo>
                  <a:pt x="64713" y="3809"/>
                </a:lnTo>
                <a:lnTo>
                  <a:pt x="80403" y="3810"/>
                </a:lnTo>
                <a:lnTo>
                  <a:pt x="79966" y="2540"/>
                </a:lnTo>
                <a:close/>
              </a:path>
              <a:path w="107314" h="128270">
                <a:moveTo>
                  <a:pt x="78471" y="1270"/>
                </a:moveTo>
                <a:lnTo>
                  <a:pt x="67583" y="1269"/>
                </a:lnTo>
                <a:lnTo>
                  <a:pt x="66561" y="2539"/>
                </a:lnTo>
                <a:lnTo>
                  <a:pt x="79494" y="2540"/>
                </a:lnTo>
                <a:lnTo>
                  <a:pt x="78471" y="1270"/>
                </a:lnTo>
                <a:close/>
              </a:path>
              <a:path w="107314" h="128270">
                <a:moveTo>
                  <a:pt x="75486" y="0"/>
                </a:moveTo>
                <a:lnTo>
                  <a:pt x="72183" y="0"/>
                </a:lnTo>
                <a:lnTo>
                  <a:pt x="70847" y="1269"/>
                </a:lnTo>
                <a:lnTo>
                  <a:pt x="76115" y="1270"/>
                </a:lnTo>
                <a:lnTo>
                  <a:pt x="7548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88154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12685" y="8127"/>
                </a:moveTo>
                <a:lnTo>
                  <a:pt x="11585" y="8127"/>
                </a:lnTo>
                <a:lnTo>
                  <a:pt x="11074" y="8254"/>
                </a:lnTo>
                <a:lnTo>
                  <a:pt x="10602" y="8254"/>
                </a:lnTo>
                <a:lnTo>
                  <a:pt x="9383" y="8635"/>
                </a:lnTo>
                <a:lnTo>
                  <a:pt x="8715" y="9016"/>
                </a:lnTo>
                <a:lnTo>
                  <a:pt x="8440" y="9270"/>
                </a:lnTo>
                <a:lnTo>
                  <a:pt x="8165" y="9397"/>
                </a:lnTo>
                <a:lnTo>
                  <a:pt x="5962" y="13207"/>
                </a:lnTo>
                <a:lnTo>
                  <a:pt x="5844" y="13588"/>
                </a:lnTo>
                <a:lnTo>
                  <a:pt x="5648" y="14731"/>
                </a:lnTo>
                <a:lnTo>
                  <a:pt x="5525" y="19303"/>
                </a:lnTo>
                <a:lnTo>
                  <a:pt x="5733" y="20954"/>
                </a:lnTo>
                <a:lnTo>
                  <a:pt x="6278" y="23875"/>
                </a:lnTo>
                <a:lnTo>
                  <a:pt x="6395" y="24129"/>
                </a:lnTo>
                <a:lnTo>
                  <a:pt x="5215" y="24764"/>
                </a:lnTo>
                <a:lnTo>
                  <a:pt x="0" y="32892"/>
                </a:lnTo>
                <a:lnTo>
                  <a:pt x="118" y="34035"/>
                </a:lnTo>
                <a:lnTo>
                  <a:pt x="4534" y="43052"/>
                </a:lnTo>
                <a:lnTo>
                  <a:pt x="4508" y="44195"/>
                </a:lnTo>
                <a:lnTo>
                  <a:pt x="4194" y="47243"/>
                </a:lnTo>
                <a:lnTo>
                  <a:pt x="4070" y="55498"/>
                </a:lnTo>
                <a:lnTo>
                  <a:pt x="4179" y="57403"/>
                </a:lnTo>
                <a:lnTo>
                  <a:pt x="4390" y="59816"/>
                </a:lnTo>
                <a:lnTo>
                  <a:pt x="4626" y="61340"/>
                </a:lnTo>
                <a:lnTo>
                  <a:pt x="4823" y="62864"/>
                </a:lnTo>
                <a:lnTo>
                  <a:pt x="10288" y="78612"/>
                </a:lnTo>
                <a:lnTo>
                  <a:pt x="10563" y="79374"/>
                </a:lnTo>
                <a:lnTo>
                  <a:pt x="10798" y="80263"/>
                </a:lnTo>
                <a:lnTo>
                  <a:pt x="11074" y="81025"/>
                </a:lnTo>
                <a:lnTo>
                  <a:pt x="11663" y="83438"/>
                </a:lnTo>
                <a:lnTo>
                  <a:pt x="11998" y="85343"/>
                </a:lnTo>
                <a:lnTo>
                  <a:pt x="12189" y="86613"/>
                </a:lnTo>
                <a:lnTo>
                  <a:pt x="12332" y="87883"/>
                </a:lnTo>
                <a:lnTo>
                  <a:pt x="12450" y="96011"/>
                </a:lnTo>
                <a:lnTo>
                  <a:pt x="12297" y="96900"/>
                </a:lnTo>
                <a:lnTo>
                  <a:pt x="12253" y="100456"/>
                </a:lnTo>
                <a:lnTo>
                  <a:pt x="12371" y="101091"/>
                </a:lnTo>
                <a:lnTo>
                  <a:pt x="12528" y="101599"/>
                </a:lnTo>
                <a:lnTo>
                  <a:pt x="13118" y="102742"/>
                </a:lnTo>
                <a:lnTo>
                  <a:pt x="13314" y="102869"/>
                </a:lnTo>
                <a:lnTo>
                  <a:pt x="13472" y="103123"/>
                </a:lnTo>
                <a:lnTo>
                  <a:pt x="13865" y="103250"/>
                </a:lnTo>
                <a:lnTo>
                  <a:pt x="14062" y="101726"/>
                </a:lnTo>
                <a:lnTo>
                  <a:pt x="14361" y="98170"/>
                </a:lnTo>
                <a:lnTo>
                  <a:pt x="14488" y="95630"/>
                </a:lnTo>
                <a:lnTo>
                  <a:pt x="14405" y="87883"/>
                </a:lnTo>
                <a:lnTo>
                  <a:pt x="11742" y="70992"/>
                </a:lnTo>
                <a:lnTo>
                  <a:pt x="11332" y="69341"/>
                </a:lnTo>
                <a:lnTo>
                  <a:pt x="10878" y="67309"/>
                </a:lnTo>
                <a:lnTo>
                  <a:pt x="10759" y="66166"/>
                </a:lnTo>
                <a:lnTo>
                  <a:pt x="10759" y="62229"/>
                </a:lnTo>
                <a:lnTo>
                  <a:pt x="11034" y="60578"/>
                </a:lnTo>
                <a:lnTo>
                  <a:pt x="11427" y="59181"/>
                </a:lnTo>
                <a:lnTo>
                  <a:pt x="11538" y="58927"/>
                </a:lnTo>
                <a:lnTo>
                  <a:pt x="8833" y="58927"/>
                </a:lnTo>
                <a:lnTo>
                  <a:pt x="5530" y="33908"/>
                </a:lnTo>
                <a:lnTo>
                  <a:pt x="12647" y="33908"/>
                </a:lnTo>
                <a:lnTo>
                  <a:pt x="12369" y="32765"/>
                </a:lnTo>
                <a:lnTo>
                  <a:pt x="11703" y="30733"/>
                </a:lnTo>
                <a:lnTo>
                  <a:pt x="11507" y="30352"/>
                </a:lnTo>
                <a:lnTo>
                  <a:pt x="10720" y="28574"/>
                </a:lnTo>
                <a:lnTo>
                  <a:pt x="10371" y="27558"/>
                </a:lnTo>
                <a:lnTo>
                  <a:pt x="9886" y="25653"/>
                </a:lnTo>
                <a:lnTo>
                  <a:pt x="9651" y="24129"/>
                </a:lnTo>
                <a:lnTo>
                  <a:pt x="9737" y="18922"/>
                </a:lnTo>
                <a:lnTo>
                  <a:pt x="10288" y="16382"/>
                </a:lnTo>
                <a:lnTo>
                  <a:pt x="11270" y="13715"/>
                </a:lnTo>
                <a:lnTo>
                  <a:pt x="11703" y="12826"/>
                </a:lnTo>
                <a:lnTo>
                  <a:pt x="17797" y="12826"/>
                </a:lnTo>
                <a:lnTo>
                  <a:pt x="17679" y="9905"/>
                </a:lnTo>
                <a:lnTo>
                  <a:pt x="17639" y="9651"/>
                </a:lnTo>
                <a:lnTo>
                  <a:pt x="16814" y="9270"/>
                </a:lnTo>
                <a:lnTo>
                  <a:pt x="15281" y="8762"/>
                </a:lnTo>
                <a:lnTo>
                  <a:pt x="13904" y="8381"/>
                </a:lnTo>
                <a:lnTo>
                  <a:pt x="12685" y="8127"/>
                </a:lnTo>
                <a:close/>
              </a:path>
              <a:path w="36195" h="103504">
                <a:moveTo>
                  <a:pt x="35354" y="25272"/>
                </a:moveTo>
                <a:lnTo>
                  <a:pt x="21571" y="25272"/>
                </a:lnTo>
                <a:lnTo>
                  <a:pt x="22711" y="25399"/>
                </a:lnTo>
                <a:lnTo>
                  <a:pt x="23969" y="25780"/>
                </a:lnTo>
                <a:lnTo>
                  <a:pt x="23262" y="26161"/>
                </a:lnTo>
                <a:lnTo>
                  <a:pt x="22711" y="26542"/>
                </a:lnTo>
                <a:lnTo>
                  <a:pt x="22043" y="27177"/>
                </a:lnTo>
                <a:lnTo>
                  <a:pt x="21689" y="27558"/>
                </a:lnTo>
                <a:lnTo>
                  <a:pt x="21256" y="27939"/>
                </a:lnTo>
                <a:lnTo>
                  <a:pt x="20635" y="28828"/>
                </a:lnTo>
                <a:lnTo>
                  <a:pt x="19881" y="29844"/>
                </a:lnTo>
                <a:lnTo>
                  <a:pt x="19290" y="30733"/>
                </a:lnTo>
                <a:lnTo>
                  <a:pt x="8833" y="58927"/>
                </a:lnTo>
                <a:lnTo>
                  <a:pt x="11538" y="58927"/>
                </a:lnTo>
                <a:lnTo>
                  <a:pt x="11978" y="57911"/>
                </a:lnTo>
                <a:lnTo>
                  <a:pt x="12253" y="57403"/>
                </a:lnTo>
                <a:lnTo>
                  <a:pt x="16460" y="53212"/>
                </a:lnTo>
                <a:lnTo>
                  <a:pt x="20077" y="51561"/>
                </a:lnTo>
                <a:lnTo>
                  <a:pt x="21610" y="50799"/>
                </a:lnTo>
                <a:lnTo>
                  <a:pt x="22987" y="50037"/>
                </a:lnTo>
                <a:lnTo>
                  <a:pt x="24166" y="49148"/>
                </a:lnTo>
                <a:lnTo>
                  <a:pt x="25227" y="48386"/>
                </a:lnTo>
                <a:lnTo>
                  <a:pt x="29133" y="42417"/>
                </a:lnTo>
                <a:lnTo>
                  <a:pt x="29085" y="40258"/>
                </a:lnTo>
                <a:lnTo>
                  <a:pt x="25974" y="35178"/>
                </a:lnTo>
                <a:lnTo>
                  <a:pt x="25424" y="34289"/>
                </a:lnTo>
                <a:lnTo>
                  <a:pt x="27429" y="32003"/>
                </a:lnTo>
                <a:lnTo>
                  <a:pt x="28962" y="31241"/>
                </a:lnTo>
                <a:lnTo>
                  <a:pt x="30299" y="30352"/>
                </a:lnTo>
                <a:lnTo>
                  <a:pt x="32500" y="28701"/>
                </a:lnTo>
                <a:lnTo>
                  <a:pt x="34152" y="27050"/>
                </a:lnTo>
                <a:lnTo>
                  <a:pt x="35289" y="25399"/>
                </a:lnTo>
                <a:close/>
              </a:path>
              <a:path w="36195" h="103504">
                <a:moveTo>
                  <a:pt x="12647" y="33908"/>
                </a:moveTo>
                <a:lnTo>
                  <a:pt x="5530" y="33908"/>
                </a:lnTo>
                <a:lnTo>
                  <a:pt x="8046" y="36067"/>
                </a:lnTo>
                <a:lnTo>
                  <a:pt x="8991" y="37083"/>
                </a:lnTo>
                <a:lnTo>
                  <a:pt x="9934" y="38353"/>
                </a:lnTo>
                <a:lnTo>
                  <a:pt x="10878" y="39877"/>
                </a:lnTo>
                <a:lnTo>
                  <a:pt x="11270" y="40639"/>
                </a:lnTo>
                <a:lnTo>
                  <a:pt x="11782" y="40258"/>
                </a:lnTo>
                <a:lnTo>
                  <a:pt x="12921" y="37083"/>
                </a:lnTo>
                <a:lnTo>
                  <a:pt x="12804" y="34670"/>
                </a:lnTo>
                <a:lnTo>
                  <a:pt x="12647" y="33908"/>
                </a:lnTo>
                <a:close/>
              </a:path>
              <a:path w="36195" h="103504">
                <a:moveTo>
                  <a:pt x="33916" y="0"/>
                </a:moveTo>
                <a:lnTo>
                  <a:pt x="18347" y="26161"/>
                </a:lnTo>
                <a:lnTo>
                  <a:pt x="18701" y="25907"/>
                </a:lnTo>
                <a:lnTo>
                  <a:pt x="19172" y="25653"/>
                </a:lnTo>
                <a:lnTo>
                  <a:pt x="19801" y="25526"/>
                </a:lnTo>
                <a:lnTo>
                  <a:pt x="20195" y="25399"/>
                </a:lnTo>
                <a:lnTo>
                  <a:pt x="21059" y="25272"/>
                </a:lnTo>
                <a:lnTo>
                  <a:pt x="35354" y="25272"/>
                </a:lnTo>
                <a:lnTo>
                  <a:pt x="35680" y="24637"/>
                </a:lnTo>
                <a:lnTo>
                  <a:pt x="36002" y="23875"/>
                </a:lnTo>
                <a:lnTo>
                  <a:pt x="36198" y="23113"/>
                </a:lnTo>
                <a:lnTo>
                  <a:pt x="36140" y="20319"/>
                </a:lnTo>
                <a:lnTo>
                  <a:pt x="36030" y="19811"/>
                </a:lnTo>
                <a:lnTo>
                  <a:pt x="35761" y="19049"/>
                </a:lnTo>
                <a:lnTo>
                  <a:pt x="34898" y="17398"/>
                </a:lnTo>
                <a:lnTo>
                  <a:pt x="34542" y="17017"/>
                </a:lnTo>
                <a:lnTo>
                  <a:pt x="33838" y="16128"/>
                </a:lnTo>
                <a:lnTo>
                  <a:pt x="32816" y="15112"/>
                </a:lnTo>
                <a:lnTo>
                  <a:pt x="32265" y="14604"/>
                </a:lnTo>
                <a:lnTo>
                  <a:pt x="31754" y="14223"/>
                </a:lnTo>
                <a:lnTo>
                  <a:pt x="32029" y="13969"/>
                </a:lnTo>
                <a:lnTo>
                  <a:pt x="32658" y="13207"/>
                </a:lnTo>
                <a:lnTo>
                  <a:pt x="33051" y="12572"/>
                </a:lnTo>
                <a:lnTo>
                  <a:pt x="33484" y="11937"/>
                </a:lnTo>
                <a:lnTo>
                  <a:pt x="35209" y="6349"/>
                </a:lnTo>
                <a:lnTo>
                  <a:pt x="35094" y="3683"/>
                </a:lnTo>
                <a:lnTo>
                  <a:pt x="34783" y="2286"/>
                </a:lnTo>
                <a:lnTo>
                  <a:pt x="34270" y="762"/>
                </a:lnTo>
                <a:lnTo>
                  <a:pt x="33916" y="0"/>
                </a:lnTo>
                <a:close/>
              </a:path>
              <a:path w="36195" h="103504">
                <a:moveTo>
                  <a:pt x="17797" y="12826"/>
                </a:moveTo>
                <a:lnTo>
                  <a:pt x="11703" y="12826"/>
                </a:lnTo>
                <a:lnTo>
                  <a:pt x="11762" y="13588"/>
                </a:lnTo>
                <a:lnTo>
                  <a:pt x="11880" y="14604"/>
                </a:lnTo>
                <a:lnTo>
                  <a:pt x="16342" y="24256"/>
                </a:lnTo>
                <a:lnTo>
                  <a:pt x="17010" y="21208"/>
                </a:lnTo>
                <a:lnTo>
                  <a:pt x="17443" y="18414"/>
                </a:lnTo>
                <a:lnTo>
                  <a:pt x="17569" y="17398"/>
                </a:lnTo>
                <a:lnTo>
                  <a:pt x="17692" y="15747"/>
                </a:lnTo>
                <a:lnTo>
                  <a:pt x="17797" y="1282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57612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45314" y="54483"/>
                </a:moveTo>
                <a:lnTo>
                  <a:pt x="36740" y="54483"/>
                </a:lnTo>
                <a:lnTo>
                  <a:pt x="37448" y="54737"/>
                </a:lnTo>
                <a:lnTo>
                  <a:pt x="38863" y="55118"/>
                </a:lnTo>
                <a:lnTo>
                  <a:pt x="40121" y="55753"/>
                </a:lnTo>
                <a:lnTo>
                  <a:pt x="47198" y="66167"/>
                </a:lnTo>
                <a:lnTo>
                  <a:pt x="47787" y="66167"/>
                </a:lnTo>
                <a:lnTo>
                  <a:pt x="50029" y="65786"/>
                </a:lnTo>
                <a:lnTo>
                  <a:pt x="50658" y="65532"/>
                </a:lnTo>
                <a:lnTo>
                  <a:pt x="51641" y="65024"/>
                </a:lnTo>
                <a:lnTo>
                  <a:pt x="51822" y="63754"/>
                </a:lnTo>
                <a:lnTo>
                  <a:pt x="51994" y="62865"/>
                </a:lnTo>
                <a:lnTo>
                  <a:pt x="52230" y="61849"/>
                </a:lnTo>
                <a:lnTo>
                  <a:pt x="52820" y="59944"/>
                </a:lnTo>
                <a:lnTo>
                  <a:pt x="52983" y="59563"/>
                </a:lnTo>
                <a:lnTo>
                  <a:pt x="47867" y="59563"/>
                </a:lnTo>
                <a:lnTo>
                  <a:pt x="45800" y="55372"/>
                </a:lnTo>
                <a:lnTo>
                  <a:pt x="45314" y="54483"/>
                </a:lnTo>
                <a:close/>
              </a:path>
              <a:path w="82550" h="66675">
                <a:moveTo>
                  <a:pt x="53331" y="24257"/>
                </a:moveTo>
                <a:lnTo>
                  <a:pt x="52977" y="24257"/>
                </a:lnTo>
                <a:lnTo>
                  <a:pt x="52663" y="24384"/>
                </a:lnTo>
                <a:lnTo>
                  <a:pt x="51758" y="24511"/>
                </a:lnTo>
                <a:lnTo>
                  <a:pt x="51523" y="24765"/>
                </a:lnTo>
                <a:lnTo>
                  <a:pt x="50854" y="25146"/>
                </a:lnTo>
                <a:lnTo>
                  <a:pt x="50029" y="26289"/>
                </a:lnTo>
                <a:lnTo>
                  <a:pt x="49320" y="27940"/>
                </a:lnTo>
                <a:lnTo>
                  <a:pt x="48947" y="29464"/>
                </a:lnTo>
                <a:lnTo>
                  <a:pt x="48832" y="32131"/>
                </a:lnTo>
                <a:lnTo>
                  <a:pt x="48956" y="33528"/>
                </a:lnTo>
                <a:lnTo>
                  <a:pt x="49179" y="34798"/>
                </a:lnTo>
                <a:lnTo>
                  <a:pt x="49519" y="36322"/>
                </a:lnTo>
                <a:lnTo>
                  <a:pt x="50264" y="38608"/>
                </a:lnTo>
                <a:lnTo>
                  <a:pt x="50336" y="39370"/>
                </a:lnTo>
                <a:lnTo>
                  <a:pt x="48771" y="48895"/>
                </a:lnTo>
                <a:lnTo>
                  <a:pt x="48416" y="49784"/>
                </a:lnTo>
                <a:lnTo>
                  <a:pt x="47906" y="51689"/>
                </a:lnTo>
                <a:lnTo>
                  <a:pt x="47827" y="52197"/>
                </a:lnTo>
                <a:lnTo>
                  <a:pt x="47709" y="58420"/>
                </a:lnTo>
                <a:lnTo>
                  <a:pt x="47867" y="59563"/>
                </a:lnTo>
                <a:lnTo>
                  <a:pt x="52983" y="59563"/>
                </a:lnTo>
                <a:lnTo>
                  <a:pt x="53528" y="58293"/>
                </a:lnTo>
                <a:lnTo>
                  <a:pt x="54314" y="56769"/>
                </a:lnTo>
                <a:lnTo>
                  <a:pt x="55139" y="55372"/>
                </a:lnTo>
                <a:lnTo>
                  <a:pt x="56718" y="53467"/>
                </a:lnTo>
                <a:lnTo>
                  <a:pt x="57200" y="52959"/>
                </a:lnTo>
                <a:lnTo>
                  <a:pt x="51916" y="52959"/>
                </a:lnTo>
                <a:lnTo>
                  <a:pt x="54364" y="37719"/>
                </a:lnTo>
                <a:lnTo>
                  <a:pt x="54274" y="33020"/>
                </a:lnTo>
                <a:lnTo>
                  <a:pt x="54039" y="31242"/>
                </a:lnTo>
                <a:lnTo>
                  <a:pt x="60369" y="31242"/>
                </a:lnTo>
                <a:lnTo>
                  <a:pt x="61470" y="28321"/>
                </a:lnTo>
                <a:lnTo>
                  <a:pt x="61986" y="26543"/>
                </a:lnTo>
                <a:lnTo>
                  <a:pt x="58718" y="26543"/>
                </a:lnTo>
                <a:lnTo>
                  <a:pt x="57852" y="26289"/>
                </a:lnTo>
                <a:lnTo>
                  <a:pt x="57696" y="26162"/>
                </a:lnTo>
                <a:lnTo>
                  <a:pt x="56555" y="25400"/>
                </a:lnTo>
                <a:lnTo>
                  <a:pt x="56005" y="25146"/>
                </a:lnTo>
                <a:lnTo>
                  <a:pt x="55022" y="24638"/>
                </a:lnTo>
                <a:lnTo>
                  <a:pt x="54550" y="24511"/>
                </a:lnTo>
                <a:lnTo>
                  <a:pt x="53725" y="24384"/>
                </a:lnTo>
                <a:lnTo>
                  <a:pt x="53331" y="24257"/>
                </a:lnTo>
                <a:close/>
              </a:path>
              <a:path w="82550" h="66675">
                <a:moveTo>
                  <a:pt x="3832" y="0"/>
                </a:moveTo>
                <a:lnTo>
                  <a:pt x="1466" y="9651"/>
                </a:lnTo>
                <a:lnTo>
                  <a:pt x="1587" y="10921"/>
                </a:lnTo>
                <a:lnTo>
                  <a:pt x="1809" y="12445"/>
                </a:lnTo>
                <a:lnTo>
                  <a:pt x="2258" y="14477"/>
                </a:lnTo>
                <a:lnTo>
                  <a:pt x="2693" y="16001"/>
                </a:lnTo>
                <a:lnTo>
                  <a:pt x="1945" y="16763"/>
                </a:lnTo>
                <a:lnTo>
                  <a:pt x="0" y="22351"/>
                </a:lnTo>
                <a:lnTo>
                  <a:pt x="114" y="22859"/>
                </a:lnTo>
                <a:lnTo>
                  <a:pt x="2732" y="26923"/>
                </a:lnTo>
                <a:lnTo>
                  <a:pt x="3242" y="27431"/>
                </a:lnTo>
                <a:lnTo>
                  <a:pt x="3715" y="27812"/>
                </a:lnTo>
                <a:lnTo>
                  <a:pt x="6192" y="29463"/>
                </a:lnTo>
                <a:lnTo>
                  <a:pt x="7686" y="30225"/>
                </a:lnTo>
                <a:lnTo>
                  <a:pt x="8276" y="30479"/>
                </a:lnTo>
                <a:lnTo>
                  <a:pt x="11067" y="32003"/>
                </a:lnTo>
                <a:lnTo>
                  <a:pt x="15077" y="35814"/>
                </a:lnTo>
                <a:lnTo>
                  <a:pt x="14644" y="36703"/>
                </a:lnTo>
                <a:lnTo>
                  <a:pt x="14330" y="37718"/>
                </a:lnTo>
                <a:lnTo>
                  <a:pt x="14212" y="40639"/>
                </a:lnTo>
                <a:lnTo>
                  <a:pt x="14330" y="41020"/>
                </a:lnTo>
                <a:lnTo>
                  <a:pt x="14723" y="41909"/>
                </a:lnTo>
                <a:lnTo>
                  <a:pt x="15312" y="42798"/>
                </a:lnTo>
                <a:lnTo>
                  <a:pt x="16021" y="43306"/>
                </a:lnTo>
                <a:lnTo>
                  <a:pt x="16806" y="43942"/>
                </a:lnTo>
                <a:lnTo>
                  <a:pt x="17200" y="44196"/>
                </a:lnTo>
                <a:lnTo>
                  <a:pt x="17632" y="44323"/>
                </a:lnTo>
                <a:lnTo>
                  <a:pt x="18458" y="44704"/>
                </a:lnTo>
                <a:lnTo>
                  <a:pt x="19283" y="44958"/>
                </a:lnTo>
                <a:lnTo>
                  <a:pt x="20031" y="45085"/>
                </a:lnTo>
                <a:lnTo>
                  <a:pt x="21170" y="45339"/>
                </a:lnTo>
                <a:lnTo>
                  <a:pt x="29939" y="49403"/>
                </a:lnTo>
                <a:lnTo>
                  <a:pt x="30331" y="49784"/>
                </a:lnTo>
                <a:lnTo>
                  <a:pt x="30646" y="50292"/>
                </a:lnTo>
                <a:lnTo>
                  <a:pt x="30843" y="50546"/>
                </a:lnTo>
                <a:lnTo>
                  <a:pt x="30948" y="50800"/>
                </a:lnTo>
                <a:lnTo>
                  <a:pt x="32376" y="53594"/>
                </a:lnTo>
                <a:lnTo>
                  <a:pt x="32847" y="53975"/>
                </a:lnTo>
                <a:lnTo>
                  <a:pt x="33320" y="54229"/>
                </a:lnTo>
                <a:lnTo>
                  <a:pt x="33869" y="54483"/>
                </a:lnTo>
                <a:lnTo>
                  <a:pt x="34892" y="54737"/>
                </a:lnTo>
                <a:lnTo>
                  <a:pt x="37094" y="54737"/>
                </a:lnTo>
                <a:lnTo>
                  <a:pt x="36740" y="54483"/>
                </a:lnTo>
                <a:lnTo>
                  <a:pt x="45314" y="54483"/>
                </a:lnTo>
                <a:lnTo>
                  <a:pt x="36072" y="47879"/>
                </a:lnTo>
                <a:lnTo>
                  <a:pt x="35836" y="47625"/>
                </a:lnTo>
                <a:lnTo>
                  <a:pt x="33005" y="44831"/>
                </a:lnTo>
                <a:lnTo>
                  <a:pt x="27382" y="39751"/>
                </a:lnTo>
                <a:lnTo>
                  <a:pt x="25063" y="37719"/>
                </a:lnTo>
                <a:lnTo>
                  <a:pt x="19795" y="33528"/>
                </a:lnTo>
                <a:lnTo>
                  <a:pt x="18418" y="32385"/>
                </a:lnTo>
                <a:lnTo>
                  <a:pt x="15509" y="30353"/>
                </a:lnTo>
                <a:lnTo>
                  <a:pt x="14015" y="29210"/>
                </a:lnTo>
                <a:lnTo>
                  <a:pt x="12521" y="28194"/>
                </a:lnTo>
                <a:lnTo>
                  <a:pt x="9455" y="26288"/>
                </a:lnTo>
                <a:lnTo>
                  <a:pt x="6348" y="24510"/>
                </a:lnTo>
                <a:lnTo>
                  <a:pt x="3283" y="22859"/>
                </a:lnTo>
                <a:lnTo>
                  <a:pt x="1709" y="22224"/>
                </a:lnTo>
                <a:lnTo>
                  <a:pt x="1867" y="22097"/>
                </a:lnTo>
                <a:lnTo>
                  <a:pt x="2654" y="21716"/>
                </a:lnTo>
                <a:lnTo>
                  <a:pt x="4029" y="21208"/>
                </a:lnTo>
                <a:lnTo>
                  <a:pt x="5209" y="20954"/>
                </a:lnTo>
                <a:lnTo>
                  <a:pt x="6624" y="20827"/>
                </a:lnTo>
                <a:lnTo>
                  <a:pt x="9796" y="20827"/>
                </a:lnTo>
                <a:lnTo>
                  <a:pt x="9254" y="19811"/>
                </a:lnTo>
                <a:lnTo>
                  <a:pt x="3864" y="1904"/>
                </a:lnTo>
                <a:lnTo>
                  <a:pt x="3832" y="0"/>
                </a:lnTo>
                <a:close/>
              </a:path>
              <a:path w="82550" h="66675">
                <a:moveTo>
                  <a:pt x="72592" y="4826"/>
                </a:moveTo>
                <a:lnTo>
                  <a:pt x="72834" y="6223"/>
                </a:lnTo>
                <a:lnTo>
                  <a:pt x="72898" y="6731"/>
                </a:lnTo>
                <a:lnTo>
                  <a:pt x="72995" y="11684"/>
                </a:lnTo>
                <a:lnTo>
                  <a:pt x="72878" y="12827"/>
                </a:lnTo>
                <a:lnTo>
                  <a:pt x="64025" y="30480"/>
                </a:lnTo>
                <a:lnTo>
                  <a:pt x="61215" y="34798"/>
                </a:lnTo>
                <a:lnTo>
                  <a:pt x="57082" y="42037"/>
                </a:lnTo>
                <a:lnTo>
                  <a:pt x="52767" y="50927"/>
                </a:lnTo>
                <a:lnTo>
                  <a:pt x="51916" y="52959"/>
                </a:lnTo>
                <a:lnTo>
                  <a:pt x="57200" y="52959"/>
                </a:lnTo>
                <a:lnTo>
                  <a:pt x="58284" y="51816"/>
                </a:lnTo>
                <a:lnTo>
                  <a:pt x="59150" y="51181"/>
                </a:lnTo>
                <a:lnTo>
                  <a:pt x="60605" y="50165"/>
                </a:lnTo>
                <a:lnTo>
                  <a:pt x="61627" y="49530"/>
                </a:lnTo>
                <a:lnTo>
                  <a:pt x="62019" y="49403"/>
                </a:lnTo>
                <a:lnTo>
                  <a:pt x="62885" y="48895"/>
                </a:lnTo>
                <a:lnTo>
                  <a:pt x="67618" y="43434"/>
                </a:lnTo>
                <a:lnTo>
                  <a:pt x="67508" y="41529"/>
                </a:lnTo>
                <a:lnTo>
                  <a:pt x="67095" y="40640"/>
                </a:lnTo>
                <a:lnTo>
                  <a:pt x="66072" y="39497"/>
                </a:lnTo>
                <a:lnTo>
                  <a:pt x="67325" y="38862"/>
                </a:lnTo>
                <a:lnTo>
                  <a:pt x="82331" y="24892"/>
                </a:lnTo>
                <a:lnTo>
                  <a:pt x="82263" y="22987"/>
                </a:lnTo>
                <a:lnTo>
                  <a:pt x="77319" y="19812"/>
                </a:lnTo>
                <a:lnTo>
                  <a:pt x="78135" y="17780"/>
                </a:lnTo>
                <a:lnTo>
                  <a:pt x="78577" y="15875"/>
                </a:lnTo>
                <a:lnTo>
                  <a:pt x="78699" y="15240"/>
                </a:lnTo>
                <a:lnTo>
                  <a:pt x="78825" y="14224"/>
                </a:lnTo>
                <a:lnTo>
                  <a:pt x="78739" y="12065"/>
                </a:lnTo>
                <a:lnTo>
                  <a:pt x="76916" y="7874"/>
                </a:lnTo>
                <a:lnTo>
                  <a:pt x="76215" y="6985"/>
                </a:lnTo>
                <a:lnTo>
                  <a:pt x="75858" y="6731"/>
                </a:lnTo>
                <a:lnTo>
                  <a:pt x="75467" y="6350"/>
                </a:lnTo>
                <a:lnTo>
                  <a:pt x="74754" y="5842"/>
                </a:lnTo>
                <a:lnTo>
                  <a:pt x="74087" y="5461"/>
                </a:lnTo>
                <a:lnTo>
                  <a:pt x="73029" y="4953"/>
                </a:lnTo>
                <a:lnTo>
                  <a:pt x="72592" y="4826"/>
                </a:lnTo>
                <a:close/>
              </a:path>
              <a:path w="82550" h="66675">
                <a:moveTo>
                  <a:pt x="33806" y="25273"/>
                </a:moveTo>
                <a:lnTo>
                  <a:pt x="28837" y="25273"/>
                </a:lnTo>
                <a:lnTo>
                  <a:pt x="28877" y="26289"/>
                </a:lnTo>
                <a:lnTo>
                  <a:pt x="28995" y="27813"/>
                </a:lnTo>
                <a:lnTo>
                  <a:pt x="40613" y="47879"/>
                </a:lnTo>
                <a:lnTo>
                  <a:pt x="39413" y="46736"/>
                </a:lnTo>
                <a:lnTo>
                  <a:pt x="38902" y="46482"/>
                </a:lnTo>
                <a:lnTo>
                  <a:pt x="38745" y="46355"/>
                </a:lnTo>
                <a:lnTo>
                  <a:pt x="35140" y="29591"/>
                </a:lnTo>
                <a:lnTo>
                  <a:pt x="34841" y="28194"/>
                </a:lnTo>
                <a:lnTo>
                  <a:pt x="34229" y="26289"/>
                </a:lnTo>
                <a:lnTo>
                  <a:pt x="33806" y="25273"/>
                </a:lnTo>
                <a:close/>
              </a:path>
              <a:path w="82550" h="66675">
                <a:moveTo>
                  <a:pt x="60369" y="31242"/>
                </a:moveTo>
                <a:lnTo>
                  <a:pt x="54039" y="31242"/>
                </a:lnTo>
                <a:lnTo>
                  <a:pt x="54590" y="31750"/>
                </a:lnTo>
                <a:lnTo>
                  <a:pt x="55100" y="32131"/>
                </a:lnTo>
                <a:lnTo>
                  <a:pt x="56280" y="33401"/>
                </a:lnTo>
                <a:lnTo>
                  <a:pt x="57129" y="34798"/>
                </a:lnTo>
                <a:lnTo>
                  <a:pt x="57430" y="35433"/>
                </a:lnTo>
                <a:lnTo>
                  <a:pt x="57577" y="35814"/>
                </a:lnTo>
                <a:lnTo>
                  <a:pt x="57696" y="36322"/>
                </a:lnTo>
                <a:lnTo>
                  <a:pt x="59071" y="33909"/>
                </a:lnTo>
                <a:lnTo>
                  <a:pt x="60264" y="31496"/>
                </a:lnTo>
                <a:lnTo>
                  <a:pt x="60369" y="31242"/>
                </a:lnTo>
                <a:close/>
              </a:path>
              <a:path w="82550" h="66675">
                <a:moveTo>
                  <a:pt x="13898" y="9017"/>
                </a:moveTo>
                <a:lnTo>
                  <a:pt x="12561" y="9017"/>
                </a:lnTo>
                <a:lnTo>
                  <a:pt x="12089" y="9271"/>
                </a:lnTo>
                <a:lnTo>
                  <a:pt x="11657" y="9398"/>
                </a:lnTo>
                <a:lnTo>
                  <a:pt x="11185" y="9779"/>
                </a:lnTo>
                <a:lnTo>
                  <a:pt x="10752" y="10033"/>
                </a:lnTo>
                <a:lnTo>
                  <a:pt x="10799" y="10414"/>
                </a:lnTo>
                <a:lnTo>
                  <a:pt x="24317" y="34036"/>
                </a:lnTo>
                <a:lnTo>
                  <a:pt x="24434" y="33147"/>
                </a:lnTo>
                <a:lnTo>
                  <a:pt x="24827" y="31623"/>
                </a:lnTo>
                <a:lnTo>
                  <a:pt x="28091" y="26035"/>
                </a:lnTo>
                <a:lnTo>
                  <a:pt x="23137" y="26035"/>
                </a:lnTo>
                <a:lnTo>
                  <a:pt x="23018" y="25908"/>
                </a:lnTo>
                <a:lnTo>
                  <a:pt x="22862" y="25781"/>
                </a:lnTo>
                <a:lnTo>
                  <a:pt x="22744" y="25527"/>
                </a:lnTo>
                <a:lnTo>
                  <a:pt x="22638" y="25019"/>
                </a:lnTo>
                <a:lnTo>
                  <a:pt x="22522" y="22225"/>
                </a:lnTo>
                <a:lnTo>
                  <a:pt x="22275" y="19812"/>
                </a:lnTo>
                <a:lnTo>
                  <a:pt x="16611" y="10287"/>
                </a:lnTo>
                <a:lnTo>
                  <a:pt x="16177" y="9906"/>
                </a:lnTo>
                <a:lnTo>
                  <a:pt x="15745" y="9652"/>
                </a:lnTo>
                <a:lnTo>
                  <a:pt x="14841" y="9271"/>
                </a:lnTo>
                <a:lnTo>
                  <a:pt x="13898" y="9017"/>
                </a:lnTo>
                <a:close/>
              </a:path>
              <a:path w="82550" h="66675">
                <a:moveTo>
                  <a:pt x="60565" y="11557"/>
                </a:moveTo>
                <a:lnTo>
                  <a:pt x="60093" y="12065"/>
                </a:lnTo>
                <a:lnTo>
                  <a:pt x="59661" y="12446"/>
                </a:lnTo>
                <a:lnTo>
                  <a:pt x="58954" y="13335"/>
                </a:lnTo>
                <a:lnTo>
                  <a:pt x="57899" y="19177"/>
                </a:lnTo>
                <a:lnTo>
                  <a:pt x="58109" y="20320"/>
                </a:lnTo>
                <a:lnTo>
                  <a:pt x="58442" y="21717"/>
                </a:lnTo>
                <a:lnTo>
                  <a:pt x="59727" y="24892"/>
                </a:lnTo>
                <a:lnTo>
                  <a:pt x="59818" y="26162"/>
                </a:lnTo>
                <a:lnTo>
                  <a:pt x="59268" y="26543"/>
                </a:lnTo>
                <a:lnTo>
                  <a:pt x="61986" y="26543"/>
                </a:lnTo>
                <a:lnTo>
                  <a:pt x="62426" y="24511"/>
                </a:lnTo>
                <a:lnTo>
                  <a:pt x="62640" y="23241"/>
                </a:lnTo>
                <a:lnTo>
                  <a:pt x="62761" y="22225"/>
                </a:lnTo>
                <a:lnTo>
                  <a:pt x="62648" y="16764"/>
                </a:lnTo>
                <a:lnTo>
                  <a:pt x="62457" y="15748"/>
                </a:lnTo>
                <a:lnTo>
                  <a:pt x="62212" y="14859"/>
                </a:lnTo>
                <a:lnTo>
                  <a:pt x="62019" y="14351"/>
                </a:lnTo>
                <a:lnTo>
                  <a:pt x="66078" y="14351"/>
                </a:lnTo>
                <a:lnTo>
                  <a:pt x="60958" y="11684"/>
                </a:lnTo>
                <a:lnTo>
                  <a:pt x="60565" y="11557"/>
                </a:lnTo>
                <a:close/>
              </a:path>
              <a:path w="82550" h="66675">
                <a:moveTo>
                  <a:pt x="30449" y="22225"/>
                </a:moveTo>
                <a:lnTo>
                  <a:pt x="24002" y="25527"/>
                </a:lnTo>
                <a:lnTo>
                  <a:pt x="23608" y="25908"/>
                </a:lnTo>
                <a:lnTo>
                  <a:pt x="23412" y="25908"/>
                </a:lnTo>
                <a:lnTo>
                  <a:pt x="23215" y="26035"/>
                </a:lnTo>
                <a:lnTo>
                  <a:pt x="28091" y="26035"/>
                </a:lnTo>
                <a:lnTo>
                  <a:pt x="28444" y="25654"/>
                </a:lnTo>
                <a:lnTo>
                  <a:pt x="28837" y="25273"/>
                </a:lnTo>
                <a:lnTo>
                  <a:pt x="33806" y="25273"/>
                </a:lnTo>
                <a:lnTo>
                  <a:pt x="33201" y="24257"/>
                </a:lnTo>
                <a:lnTo>
                  <a:pt x="32926" y="23749"/>
                </a:lnTo>
                <a:lnTo>
                  <a:pt x="32572" y="23241"/>
                </a:lnTo>
                <a:lnTo>
                  <a:pt x="32455" y="23114"/>
                </a:lnTo>
                <a:lnTo>
                  <a:pt x="31747" y="22606"/>
                </a:lnTo>
                <a:lnTo>
                  <a:pt x="30449" y="22225"/>
                </a:lnTo>
                <a:close/>
              </a:path>
              <a:path w="82550" h="66675">
                <a:moveTo>
                  <a:pt x="66078" y="14351"/>
                </a:moveTo>
                <a:lnTo>
                  <a:pt x="62019" y="14351"/>
                </a:lnTo>
                <a:lnTo>
                  <a:pt x="62531" y="14605"/>
                </a:lnTo>
                <a:lnTo>
                  <a:pt x="63396" y="15367"/>
                </a:lnTo>
                <a:lnTo>
                  <a:pt x="67015" y="22733"/>
                </a:lnTo>
                <a:lnTo>
                  <a:pt x="67245" y="21717"/>
                </a:lnTo>
                <a:lnTo>
                  <a:pt x="67360" y="21082"/>
                </a:lnTo>
                <a:lnTo>
                  <a:pt x="67486" y="19939"/>
                </a:lnTo>
                <a:lnTo>
                  <a:pt x="67371" y="17272"/>
                </a:lnTo>
                <a:lnTo>
                  <a:pt x="67176" y="16383"/>
                </a:lnTo>
                <a:lnTo>
                  <a:pt x="66497" y="14859"/>
                </a:lnTo>
                <a:lnTo>
                  <a:pt x="66078" y="14351"/>
                </a:lnTo>
                <a:close/>
              </a:path>
              <a:path w="82550" h="66675">
                <a:moveTo>
                  <a:pt x="9796" y="20827"/>
                </a:moveTo>
                <a:lnTo>
                  <a:pt x="8236" y="20827"/>
                </a:lnTo>
                <a:lnTo>
                  <a:pt x="9101" y="20954"/>
                </a:lnTo>
                <a:lnTo>
                  <a:pt x="10005" y="21208"/>
                </a:lnTo>
                <a:lnTo>
                  <a:pt x="9796" y="2082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20008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30" h="69850">
                <a:moveTo>
                  <a:pt x="59056" y="57755"/>
                </a:moveTo>
                <a:lnTo>
                  <a:pt x="45211" y="57755"/>
                </a:lnTo>
                <a:lnTo>
                  <a:pt x="46823" y="57835"/>
                </a:lnTo>
                <a:lnTo>
                  <a:pt x="47964" y="57995"/>
                </a:lnTo>
                <a:lnTo>
                  <a:pt x="53939" y="61122"/>
                </a:lnTo>
                <a:lnTo>
                  <a:pt x="54529" y="61672"/>
                </a:lnTo>
                <a:lnTo>
                  <a:pt x="55080" y="62336"/>
                </a:lnTo>
                <a:lnTo>
                  <a:pt x="55629" y="63046"/>
                </a:lnTo>
                <a:lnTo>
                  <a:pt x="55709" y="63470"/>
                </a:lnTo>
                <a:lnTo>
                  <a:pt x="56102" y="64684"/>
                </a:lnTo>
                <a:lnTo>
                  <a:pt x="58735" y="69230"/>
                </a:lnTo>
                <a:lnTo>
                  <a:pt x="58861" y="62336"/>
                </a:lnTo>
                <a:lnTo>
                  <a:pt x="58971" y="59163"/>
                </a:lnTo>
                <a:lnTo>
                  <a:pt x="59056" y="57755"/>
                </a:lnTo>
                <a:close/>
              </a:path>
              <a:path w="62230" h="69850">
                <a:moveTo>
                  <a:pt x="8451" y="13869"/>
                </a:moveTo>
                <a:lnTo>
                  <a:pt x="0" y="24554"/>
                </a:lnTo>
                <a:lnTo>
                  <a:pt x="108" y="25413"/>
                </a:lnTo>
                <a:lnTo>
                  <a:pt x="11399" y="38537"/>
                </a:lnTo>
                <a:lnTo>
                  <a:pt x="11124" y="39121"/>
                </a:lnTo>
                <a:lnTo>
                  <a:pt x="10850" y="39786"/>
                </a:lnTo>
                <a:lnTo>
                  <a:pt x="10613" y="40690"/>
                </a:lnTo>
                <a:lnTo>
                  <a:pt x="10456" y="41194"/>
                </a:lnTo>
                <a:lnTo>
                  <a:pt x="10317" y="42168"/>
                </a:lnTo>
                <a:lnTo>
                  <a:pt x="10255" y="44092"/>
                </a:lnTo>
                <a:lnTo>
                  <a:pt x="10377" y="44836"/>
                </a:lnTo>
                <a:lnTo>
                  <a:pt x="26811" y="52899"/>
                </a:lnTo>
                <a:lnTo>
                  <a:pt x="27440" y="54078"/>
                </a:lnTo>
                <a:lnTo>
                  <a:pt x="32866" y="58144"/>
                </a:lnTo>
                <a:lnTo>
                  <a:pt x="33495" y="58385"/>
                </a:lnTo>
                <a:lnTo>
                  <a:pt x="34163" y="58534"/>
                </a:lnTo>
                <a:lnTo>
                  <a:pt x="35658" y="58774"/>
                </a:lnTo>
                <a:lnTo>
                  <a:pt x="36482" y="58854"/>
                </a:lnTo>
                <a:lnTo>
                  <a:pt x="37348" y="58854"/>
                </a:lnTo>
                <a:lnTo>
                  <a:pt x="39195" y="58740"/>
                </a:lnTo>
                <a:lnTo>
                  <a:pt x="40178" y="58614"/>
                </a:lnTo>
                <a:lnTo>
                  <a:pt x="41240" y="58419"/>
                </a:lnTo>
                <a:lnTo>
                  <a:pt x="41594" y="58304"/>
                </a:lnTo>
                <a:lnTo>
                  <a:pt x="42655" y="58030"/>
                </a:lnTo>
                <a:lnTo>
                  <a:pt x="43403" y="57915"/>
                </a:lnTo>
                <a:lnTo>
                  <a:pt x="45211" y="57755"/>
                </a:lnTo>
                <a:lnTo>
                  <a:pt x="59056" y="57755"/>
                </a:lnTo>
                <a:lnTo>
                  <a:pt x="59412" y="52624"/>
                </a:lnTo>
                <a:lnTo>
                  <a:pt x="59772" y="49303"/>
                </a:lnTo>
                <a:lnTo>
                  <a:pt x="60118" y="46795"/>
                </a:lnTo>
                <a:lnTo>
                  <a:pt x="60622" y="43977"/>
                </a:lnTo>
                <a:lnTo>
                  <a:pt x="60858" y="43428"/>
                </a:lnTo>
                <a:lnTo>
                  <a:pt x="61055" y="42878"/>
                </a:lnTo>
                <a:lnTo>
                  <a:pt x="61314" y="42294"/>
                </a:lnTo>
                <a:lnTo>
                  <a:pt x="61352" y="36338"/>
                </a:lnTo>
                <a:lnTo>
                  <a:pt x="61487" y="34815"/>
                </a:lnTo>
                <a:lnTo>
                  <a:pt x="62077" y="31643"/>
                </a:lnTo>
                <a:lnTo>
                  <a:pt x="62038" y="28860"/>
                </a:lnTo>
                <a:lnTo>
                  <a:pt x="61921" y="28471"/>
                </a:lnTo>
                <a:lnTo>
                  <a:pt x="50636" y="23775"/>
                </a:lnTo>
                <a:lnTo>
                  <a:pt x="50755" y="23535"/>
                </a:lnTo>
                <a:lnTo>
                  <a:pt x="51115" y="22366"/>
                </a:lnTo>
                <a:lnTo>
                  <a:pt x="51345" y="21152"/>
                </a:lnTo>
                <a:lnTo>
                  <a:pt x="51466" y="19938"/>
                </a:lnTo>
                <a:lnTo>
                  <a:pt x="17179" y="19938"/>
                </a:lnTo>
                <a:lnTo>
                  <a:pt x="16943" y="19538"/>
                </a:lnTo>
                <a:lnTo>
                  <a:pt x="9080" y="13949"/>
                </a:lnTo>
                <a:lnTo>
                  <a:pt x="8451" y="13869"/>
                </a:lnTo>
                <a:close/>
              </a:path>
              <a:path w="62230" h="69850">
                <a:moveTo>
                  <a:pt x="51894" y="23729"/>
                </a:moveTo>
                <a:lnTo>
                  <a:pt x="50636" y="23775"/>
                </a:lnTo>
                <a:lnTo>
                  <a:pt x="53074" y="23775"/>
                </a:lnTo>
                <a:lnTo>
                  <a:pt x="51894" y="23729"/>
                </a:lnTo>
                <a:close/>
              </a:path>
              <a:path w="62230" h="69850">
                <a:moveTo>
                  <a:pt x="22801" y="15117"/>
                </a:moveTo>
                <a:lnTo>
                  <a:pt x="17179" y="19938"/>
                </a:lnTo>
                <a:lnTo>
                  <a:pt x="51466" y="19938"/>
                </a:lnTo>
                <a:lnTo>
                  <a:pt x="51371" y="16571"/>
                </a:lnTo>
                <a:lnTo>
                  <a:pt x="51142" y="15357"/>
                </a:lnTo>
                <a:lnTo>
                  <a:pt x="24098" y="15357"/>
                </a:lnTo>
                <a:lnTo>
                  <a:pt x="23863" y="15277"/>
                </a:lnTo>
                <a:lnTo>
                  <a:pt x="23234" y="15163"/>
                </a:lnTo>
                <a:lnTo>
                  <a:pt x="22801" y="15117"/>
                </a:lnTo>
                <a:close/>
              </a:path>
              <a:path w="62230" h="69850">
                <a:moveTo>
                  <a:pt x="31608" y="0"/>
                </a:moveTo>
                <a:lnTo>
                  <a:pt x="23707" y="11910"/>
                </a:lnTo>
                <a:lnTo>
                  <a:pt x="23823" y="13158"/>
                </a:lnTo>
                <a:lnTo>
                  <a:pt x="24098" y="15357"/>
                </a:lnTo>
                <a:lnTo>
                  <a:pt x="51142" y="15357"/>
                </a:lnTo>
                <a:lnTo>
                  <a:pt x="50765" y="13869"/>
                </a:lnTo>
                <a:lnTo>
                  <a:pt x="39668" y="10181"/>
                </a:lnTo>
                <a:lnTo>
                  <a:pt x="39629" y="7913"/>
                </a:lnTo>
                <a:lnTo>
                  <a:pt x="32389" y="320"/>
                </a:lnTo>
                <a:lnTo>
                  <a:pt x="31608" y="0"/>
                </a:lnTo>
                <a:close/>
              </a:path>
              <a:path w="62230" h="69850">
                <a:moveTo>
                  <a:pt x="45132" y="7993"/>
                </a:moveTo>
                <a:lnTo>
                  <a:pt x="39668" y="10181"/>
                </a:lnTo>
                <a:lnTo>
                  <a:pt x="49136" y="10181"/>
                </a:lnTo>
                <a:lnTo>
                  <a:pt x="47177" y="8497"/>
                </a:lnTo>
                <a:lnTo>
                  <a:pt x="46823" y="8303"/>
                </a:lnTo>
                <a:lnTo>
                  <a:pt x="46036" y="8074"/>
                </a:lnTo>
                <a:lnTo>
                  <a:pt x="45132" y="7993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23652" y="333340"/>
            <a:ext cx="55880" cy="44450"/>
          </a:xfrm>
          <a:custGeom>
            <a:avLst/>
            <a:gdLst/>
            <a:ahLst/>
            <a:cxnLst/>
            <a:rect l="l" t="t" r="r" b="b"/>
            <a:pathLst>
              <a:path w="55880" h="44450">
                <a:moveTo>
                  <a:pt x="54369" y="37472"/>
                </a:moveTo>
                <a:lnTo>
                  <a:pt x="44516" y="37472"/>
                </a:lnTo>
                <a:lnTo>
                  <a:pt x="45853" y="37552"/>
                </a:lnTo>
                <a:lnTo>
                  <a:pt x="46482" y="37633"/>
                </a:lnTo>
                <a:lnTo>
                  <a:pt x="47111" y="37747"/>
                </a:lnTo>
                <a:lnTo>
                  <a:pt x="47701" y="37907"/>
                </a:lnTo>
                <a:lnTo>
                  <a:pt x="48250" y="38022"/>
                </a:lnTo>
                <a:lnTo>
                  <a:pt x="55210" y="43977"/>
                </a:lnTo>
                <a:lnTo>
                  <a:pt x="55319" y="41469"/>
                </a:lnTo>
                <a:lnTo>
                  <a:pt x="54369" y="37472"/>
                </a:lnTo>
                <a:close/>
              </a:path>
              <a:path w="55880" h="44450">
                <a:moveTo>
                  <a:pt x="45895" y="31723"/>
                </a:moveTo>
                <a:lnTo>
                  <a:pt x="23874" y="31723"/>
                </a:lnTo>
                <a:lnTo>
                  <a:pt x="24425" y="33601"/>
                </a:lnTo>
                <a:lnTo>
                  <a:pt x="24865" y="34460"/>
                </a:lnTo>
                <a:lnTo>
                  <a:pt x="34530" y="38881"/>
                </a:lnTo>
                <a:lnTo>
                  <a:pt x="35905" y="38801"/>
                </a:lnTo>
                <a:lnTo>
                  <a:pt x="37203" y="38652"/>
                </a:lnTo>
                <a:lnTo>
                  <a:pt x="38304" y="38411"/>
                </a:lnTo>
                <a:lnTo>
                  <a:pt x="40624" y="37862"/>
                </a:lnTo>
                <a:lnTo>
                  <a:pt x="42275" y="37587"/>
                </a:lnTo>
                <a:lnTo>
                  <a:pt x="44516" y="37472"/>
                </a:lnTo>
                <a:lnTo>
                  <a:pt x="54369" y="37472"/>
                </a:lnTo>
                <a:lnTo>
                  <a:pt x="53872" y="35709"/>
                </a:lnTo>
                <a:lnTo>
                  <a:pt x="53388" y="34300"/>
                </a:lnTo>
                <a:lnTo>
                  <a:pt x="50137" y="34300"/>
                </a:lnTo>
                <a:lnTo>
                  <a:pt x="48920" y="33475"/>
                </a:lnTo>
                <a:lnTo>
                  <a:pt x="47268" y="32468"/>
                </a:lnTo>
                <a:lnTo>
                  <a:pt x="45895" y="31723"/>
                </a:lnTo>
                <a:close/>
              </a:path>
              <a:path w="55880" h="44450">
                <a:moveTo>
                  <a:pt x="44183" y="18518"/>
                </a:moveTo>
                <a:lnTo>
                  <a:pt x="37557" y="18518"/>
                </a:lnTo>
                <a:lnTo>
                  <a:pt x="37950" y="19389"/>
                </a:lnTo>
                <a:lnTo>
                  <a:pt x="38679" y="20637"/>
                </a:lnTo>
                <a:lnTo>
                  <a:pt x="45498" y="27211"/>
                </a:lnTo>
                <a:lnTo>
                  <a:pt x="45892" y="27486"/>
                </a:lnTo>
                <a:lnTo>
                  <a:pt x="50137" y="34300"/>
                </a:lnTo>
                <a:lnTo>
                  <a:pt x="53388" y="34300"/>
                </a:lnTo>
                <a:lnTo>
                  <a:pt x="44869" y="20992"/>
                </a:lnTo>
                <a:lnTo>
                  <a:pt x="44555" y="19732"/>
                </a:lnTo>
                <a:lnTo>
                  <a:pt x="44183" y="18518"/>
                </a:lnTo>
                <a:close/>
              </a:path>
              <a:path w="55880" h="44450">
                <a:moveTo>
                  <a:pt x="1190" y="206"/>
                </a:moveTo>
                <a:lnTo>
                  <a:pt x="648" y="1259"/>
                </a:lnTo>
                <a:lnTo>
                  <a:pt x="325" y="2004"/>
                </a:lnTo>
                <a:lnTo>
                  <a:pt x="119" y="2782"/>
                </a:lnTo>
                <a:lnTo>
                  <a:pt x="0" y="5875"/>
                </a:lnTo>
                <a:lnTo>
                  <a:pt x="285" y="7169"/>
                </a:lnTo>
                <a:lnTo>
                  <a:pt x="11431" y="18598"/>
                </a:lnTo>
                <a:lnTo>
                  <a:pt x="9347" y="26741"/>
                </a:lnTo>
                <a:lnTo>
                  <a:pt x="9564" y="27680"/>
                </a:lnTo>
                <a:lnTo>
                  <a:pt x="19944" y="32032"/>
                </a:lnTo>
                <a:lnTo>
                  <a:pt x="22971" y="31838"/>
                </a:lnTo>
                <a:lnTo>
                  <a:pt x="23874" y="31723"/>
                </a:lnTo>
                <a:lnTo>
                  <a:pt x="45895" y="31723"/>
                </a:lnTo>
                <a:lnTo>
                  <a:pt x="26116" y="22836"/>
                </a:lnTo>
                <a:lnTo>
                  <a:pt x="25369" y="22481"/>
                </a:lnTo>
                <a:lnTo>
                  <a:pt x="2842" y="2977"/>
                </a:lnTo>
                <a:lnTo>
                  <a:pt x="1190" y="206"/>
                </a:lnTo>
                <a:close/>
              </a:path>
              <a:path w="55880" h="44450">
                <a:moveTo>
                  <a:pt x="26912" y="5875"/>
                </a:moveTo>
                <a:lnTo>
                  <a:pt x="21005" y="5875"/>
                </a:lnTo>
                <a:lnTo>
                  <a:pt x="21123" y="6264"/>
                </a:lnTo>
                <a:lnTo>
                  <a:pt x="21688" y="7638"/>
                </a:lnTo>
                <a:lnTo>
                  <a:pt x="37911" y="25023"/>
                </a:lnTo>
                <a:lnTo>
                  <a:pt x="37544" y="24004"/>
                </a:lnTo>
                <a:lnTo>
                  <a:pt x="37203" y="22676"/>
                </a:lnTo>
                <a:lnTo>
                  <a:pt x="37323" y="19389"/>
                </a:lnTo>
                <a:lnTo>
                  <a:pt x="37360" y="19194"/>
                </a:lnTo>
                <a:lnTo>
                  <a:pt x="37557" y="18518"/>
                </a:lnTo>
                <a:lnTo>
                  <a:pt x="44183" y="18518"/>
                </a:lnTo>
                <a:lnTo>
                  <a:pt x="42874" y="14888"/>
                </a:lnTo>
                <a:lnTo>
                  <a:pt x="42252" y="13399"/>
                </a:lnTo>
                <a:lnTo>
                  <a:pt x="41173" y="11864"/>
                </a:lnTo>
                <a:lnTo>
                  <a:pt x="30519" y="11784"/>
                </a:lnTo>
                <a:lnTo>
                  <a:pt x="27861" y="7169"/>
                </a:lnTo>
                <a:lnTo>
                  <a:pt x="27217" y="6264"/>
                </a:lnTo>
                <a:lnTo>
                  <a:pt x="26912" y="5875"/>
                </a:lnTo>
                <a:close/>
              </a:path>
              <a:path w="55880" h="44450">
                <a:moveTo>
                  <a:pt x="17584" y="0"/>
                </a:moveTo>
                <a:lnTo>
                  <a:pt x="12906" y="6470"/>
                </a:lnTo>
                <a:lnTo>
                  <a:pt x="13023" y="7008"/>
                </a:lnTo>
                <a:lnTo>
                  <a:pt x="22735" y="18679"/>
                </a:lnTo>
                <a:lnTo>
                  <a:pt x="22616" y="18484"/>
                </a:lnTo>
                <a:lnTo>
                  <a:pt x="21713" y="16022"/>
                </a:lnTo>
                <a:lnTo>
                  <a:pt x="21189" y="13708"/>
                </a:lnTo>
                <a:lnTo>
                  <a:pt x="21075" y="13078"/>
                </a:lnTo>
                <a:lnTo>
                  <a:pt x="20956" y="12185"/>
                </a:lnTo>
                <a:lnTo>
                  <a:pt x="20832" y="10307"/>
                </a:lnTo>
                <a:lnTo>
                  <a:pt x="20953" y="6344"/>
                </a:lnTo>
                <a:lnTo>
                  <a:pt x="21005" y="5875"/>
                </a:lnTo>
                <a:lnTo>
                  <a:pt x="26912" y="5875"/>
                </a:lnTo>
                <a:lnTo>
                  <a:pt x="25958" y="4661"/>
                </a:lnTo>
                <a:lnTo>
                  <a:pt x="18253" y="45"/>
                </a:lnTo>
                <a:lnTo>
                  <a:pt x="17584" y="0"/>
                </a:lnTo>
                <a:close/>
              </a:path>
              <a:path w="55880" h="44450">
                <a:moveTo>
                  <a:pt x="36024" y="8818"/>
                </a:moveTo>
                <a:lnTo>
                  <a:pt x="30519" y="11784"/>
                </a:lnTo>
                <a:lnTo>
                  <a:pt x="41101" y="11784"/>
                </a:lnTo>
                <a:lnTo>
                  <a:pt x="36024" y="881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49651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5">
                <a:moveTo>
                  <a:pt x="2043" y="0"/>
                </a:moveTo>
                <a:lnTo>
                  <a:pt x="0" y="7913"/>
                </a:lnTo>
                <a:lnTo>
                  <a:pt x="313" y="9288"/>
                </a:lnTo>
                <a:lnTo>
                  <a:pt x="5503" y="16881"/>
                </a:lnTo>
                <a:lnTo>
                  <a:pt x="5601" y="15506"/>
                </a:lnTo>
                <a:lnTo>
                  <a:pt x="204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64002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80" h="12064">
                <a:moveTo>
                  <a:pt x="274" y="0"/>
                </a:moveTo>
                <a:lnTo>
                  <a:pt x="0" y="45"/>
                </a:lnTo>
                <a:lnTo>
                  <a:pt x="186" y="790"/>
                </a:lnTo>
                <a:lnTo>
                  <a:pt x="260" y="3722"/>
                </a:lnTo>
                <a:lnTo>
                  <a:pt x="4088" y="11555"/>
                </a:lnTo>
                <a:lnTo>
                  <a:pt x="4599" y="11441"/>
                </a:lnTo>
                <a:lnTo>
                  <a:pt x="4796" y="11360"/>
                </a:lnTo>
                <a:lnTo>
                  <a:pt x="5033" y="9127"/>
                </a:lnTo>
                <a:lnTo>
                  <a:pt x="4913" y="4981"/>
                </a:lnTo>
                <a:lnTo>
                  <a:pt x="982" y="45"/>
                </a:lnTo>
                <a:lnTo>
                  <a:pt x="27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98363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0811" y="0"/>
                </a:moveTo>
                <a:lnTo>
                  <a:pt x="4875" y="10971"/>
                </a:lnTo>
                <a:lnTo>
                  <a:pt x="4325" y="12219"/>
                </a:lnTo>
                <a:lnTo>
                  <a:pt x="0" y="30383"/>
                </a:lnTo>
                <a:lnTo>
                  <a:pt x="589" y="29639"/>
                </a:lnTo>
                <a:lnTo>
                  <a:pt x="2280" y="27680"/>
                </a:lnTo>
                <a:lnTo>
                  <a:pt x="4285" y="27680"/>
                </a:lnTo>
                <a:lnTo>
                  <a:pt x="5072" y="27062"/>
                </a:lnTo>
                <a:lnTo>
                  <a:pt x="6015" y="26432"/>
                </a:lnTo>
                <a:lnTo>
                  <a:pt x="12975" y="17190"/>
                </a:lnTo>
                <a:lnTo>
                  <a:pt x="12975" y="14453"/>
                </a:lnTo>
                <a:lnTo>
                  <a:pt x="12817" y="13903"/>
                </a:lnTo>
                <a:lnTo>
                  <a:pt x="12502" y="13124"/>
                </a:lnTo>
                <a:lnTo>
                  <a:pt x="12346" y="12884"/>
                </a:lnTo>
                <a:lnTo>
                  <a:pt x="12699" y="11784"/>
                </a:lnTo>
                <a:lnTo>
                  <a:pt x="16669" y="7638"/>
                </a:lnTo>
                <a:lnTo>
                  <a:pt x="15906" y="6585"/>
                </a:lnTo>
                <a:lnTo>
                  <a:pt x="14626" y="6585"/>
                </a:lnTo>
                <a:lnTo>
                  <a:pt x="10498" y="2782"/>
                </a:lnTo>
                <a:lnTo>
                  <a:pt x="11716" y="1488"/>
                </a:lnTo>
                <a:lnTo>
                  <a:pt x="11008" y="400"/>
                </a:lnTo>
                <a:lnTo>
                  <a:pt x="10811" y="0"/>
                </a:lnTo>
                <a:close/>
              </a:path>
              <a:path w="17145" h="30479">
                <a:moveTo>
                  <a:pt x="15333" y="5794"/>
                </a:moveTo>
                <a:lnTo>
                  <a:pt x="14626" y="6585"/>
                </a:lnTo>
                <a:lnTo>
                  <a:pt x="15906" y="6585"/>
                </a:lnTo>
                <a:lnTo>
                  <a:pt x="15333" y="579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06462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9435" y="0"/>
                </a:moveTo>
                <a:lnTo>
                  <a:pt x="0" y="14246"/>
                </a:lnTo>
                <a:lnTo>
                  <a:pt x="432" y="14246"/>
                </a:lnTo>
                <a:lnTo>
                  <a:pt x="4599" y="11704"/>
                </a:lnTo>
                <a:lnTo>
                  <a:pt x="8453" y="9242"/>
                </a:lnTo>
                <a:lnTo>
                  <a:pt x="12030" y="6779"/>
                </a:lnTo>
                <a:lnTo>
                  <a:pt x="13010" y="6069"/>
                </a:lnTo>
                <a:lnTo>
                  <a:pt x="10457" y="6069"/>
                </a:lnTo>
                <a:lnTo>
                  <a:pt x="10359" y="1454"/>
                </a:lnTo>
                <a:lnTo>
                  <a:pt x="10301" y="1133"/>
                </a:lnTo>
                <a:lnTo>
                  <a:pt x="10182" y="824"/>
                </a:lnTo>
                <a:lnTo>
                  <a:pt x="10065" y="584"/>
                </a:lnTo>
                <a:lnTo>
                  <a:pt x="9789" y="240"/>
                </a:lnTo>
                <a:lnTo>
                  <a:pt x="9435" y="0"/>
                </a:lnTo>
                <a:close/>
              </a:path>
              <a:path w="15875" h="14604">
                <a:moveTo>
                  <a:pt x="14036" y="2267"/>
                </a:moveTo>
                <a:lnTo>
                  <a:pt x="13298" y="3286"/>
                </a:lnTo>
                <a:lnTo>
                  <a:pt x="12582" y="4111"/>
                </a:lnTo>
                <a:lnTo>
                  <a:pt x="11475" y="5245"/>
                </a:lnTo>
                <a:lnTo>
                  <a:pt x="10733" y="5829"/>
                </a:lnTo>
                <a:lnTo>
                  <a:pt x="10457" y="6069"/>
                </a:lnTo>
                <a:lnTo>
                  <a:pt x="13010" y="6069"/>
                </a:lnTo>
                <a:lnTo>
                  <a:pt x="15333" y="4386"/>
                </a:lnTo>
                <a:lnTo>
                  <a:pt x="14036" y="226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23834" y="432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21" y="0"/>
                </a:moveTo>
                <a:lnTo>
                  <a:pt x="0" y="2301"/>
                </a:lnTo>
                <a:lnTo>
                  <a:pt x="3656" y="2301"/>
                </a:lnTo>
                <a:lnTo>
                  <a:pt x="3426" y="1878"/>
                </a:lnTo>
                <a:lnTo>
                  <a:pt x="3185" y="1488"/>
                </a:lnTo>
                <a:lnTo>
                  <a:pt x="2759" y="664"/>
                </a:lnTo>
                <a:lnTo>
                  <a:pt x="1690" y="469"/>
                </a:lnTo>
                <a:lnTo>
                  <a:pt x="436" y="8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95721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8499" y="1523"/>
                </a:moveTo>
                <a:lnTo>
                  <a:pt x="0" y="6104"/>
                </a:lnTo>
                <a:lnTo>
                  <a:pt x="2052" y="8417"/>
                </a:lnTo>
                <a:lnTo>
                  <a:pt x="3939" y="10250"/>
                </a:lnTo>
                <a:lnTo>
                  <a:pt x="5905" y="11864"/>
                </a:lnTo>
                <a:lnTo>
                  <a:pt x="7005" y="12643"/>
                </a:lnTo>
                <a:lnTo>
                  <a:pt x="7282" y="12803"/>
                </a:lnTo>
                <a:lnTo>
                  <a:pt x="9954" y="14602"/>
                </a:lnTo>
                <a:lnTo>
                  <a:pt x="28550" y="42168"/>
                </a:lnTo>
                <a:lnTo>
                  <a:pt x="30045" y="40049"/>
                </a:lnTo>
                <a:lnTo>
                  <a:pt x="41159" y="18472"/>
                </a:lnTo>
                <a:lnTo>
                  <a:pt x="41130" y="14132"/>
                </a:lnTo>
                <a:lnTo>
                  <a:pt x="22653" y="6264"/>
                </a:lnTo>
                <a:lnTo>
                  <a:pt x="21395" y="6184"/>
                </a:lnTo>
                <a:lnTo>
                  <a:pt x="15223" y="3790"/>
                </a:lnTo>
                <a:lnTo>
                  <a:pt x="14082" y="3172"/>
                </a:lnTo>
                <a:lnTo>
                  <a:pt x="12982" y="2622"/>
                </a:lnTo>
                <a:lnTo>
                  <a:pt x="11959" y="2233"/>
                </a:lnTo>
                <a:lnTo>
                  <a:pt x="11016" y="1912"/>
                </a:lnTo>
                <a:lnTo>
                  <a:pt x="9247" y="1557"/>
                </a:lnTo>
                <a:lnTo>
                  <a:pt x="8499" y="1523"/>
                </a:lnTo>
                <a:close/>
              </a:path>
              <a:path w="41275" h="42545">
                <a:moveTo>
                  <a:pt x="30045" y="0"/>
                </a:moveTo>
                <a:lnTo>
                  <a:pt x="23282" y="6264"/>
                </a:lnTo>
                <a:lnTo>
                  <a:pt x="39624" y="6264"/>
                </a:lnTo>
                <a:lnTo>
                  <a:pt x="37393" y="2427"/>
                </a:lnTo>
                <a:lnTo>
                  <a:pt x="38336" y="1557"/>
                </a:lnTo>
                <a:lnTo>
                  <a:pt x="31701" y="664"/>
                </a:lnTo>
                <a:lnTo>
                  <a:pt x="30045" y="0"/>
                </a:lnTo>
                <a:close/>
              </a:path>
              <a:path w="41275" h="42545">
                <a:moveTo>
                  <a:pt x="38463" y="1328"/>
                </a:moveTo>
                <a:lnTo>
                  <a:pt x="37750" y="1488"/>
                </a:lnTo>
                <a:lnTo>
                  <a:pt x="36301" y="1557"/>
                </a:lnTo>
                <a:lnTo>
                  <a:pt x="38336" y="1557"/>
                </a:lnTo>
                <a:lnTo>
                  <a:pt x="38463" y="13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81654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14911" y="37312"/>
                </a:moveTo>
                <a:lnTo>
                  <a:pt x="1022" y="37312"/>
                </a:lnTo>
                <a:lnTo>
                  <a:pt x="1730" y="37346"/>
                </a:lnTo>
                <a:lnTo>
                  <a:pt x="2516" y="37507"/>
                </a:lnTo>
                <a:lnTo>
                  <a:pt x="7284" y="46233"/>
                </a:lnTo>
                <a:lnTo>
                  <a:pt x="7115" y="47562"/>
                </a:lnTo>
                <a:lnTo>
                  <a:pt x="6880" y="48856"/>
                </a:lnTo>
                <a:lnTo>
                  <a:pt x="6566" y="50230"/>
                </a:lnTo>
                <a:lnTo>
                  <a:pt x="5583" y="53437"/>
                </a:lnTo>
                <a:lnTo>
                  <a:pt x="5504" y="55201"/>
                </a:lnTo>
                <a:lnTo>
                  <a:pt x="9160" y="63779"/>
                </a:lnTo>
                <a:lnTo>
                  <a:pt x="9357" y="63584"/>
                </a:lnTo>
                <a:lnTo>
                  <a:pt x="11166" y="56140"/>
                </a:lnTo>
                <a:lnTo>
                  <a:pt x="10875" y="55201"/>
                </a:lnTo>
                <a:lnTo>
                  <a:pt x="10720" y="54262"/>
                </a:lnTo>
                <a:lnTo>
                  <a:pt x="13918" y="41733"/>
                </a:lnTo>
                <a:lnTo>
                  <a:pt x="14075" y="41343"/>
                </a:lnTo>
                <a:lnTo>
                  <a:pt x="14389" y="40244"/>
                </a:lnTo>
                <a:lnTo>
                  <a:pt x="14565" y="39545"/>
                </a:lnTo>
                <a:lnTo>
                  <a:pt x="14911" y="37312"/>
                </a:lnTo>
                <a:close/>
              </a:path>
              <a:path w="27304" h="64134">
                <a:moveTo>
                  <a:pt x="23826" y="0"/>
                </a:moveTo>
                <a:lnTo>
                  <a:pt x="1044" y="30773"/>
                </a:lnTo>
                <a:lnTo>
                  <a:pt x="196" y="32880"/>
                </a:lnTo>
                <a:lnTo>
                  <a:pt x="471" y="37266"/>
                </a:lnTo>
                <a:lnTo>
                  <a:pt x="0" y="37312"/>
                </a:lnTo>
                <a:lnTo>
                  <a:pt x="14911" y="37312"/>
                </a:lnTo>
                <a:lnTo>
                  <a:pt x="11166" y="24348"/>
                </a:lnTo>
                <a:lnTo>
                  <a:pt x="12064" y="21691"/>
                </a:lnTo>
                <a:lnTo>
                  <a:pt x="12266" y="21565"/>
                </a:lnTo>
                <a:lnTo>
                  <a:pt x="14919" y="21565"/>
                </a:lnTo>
                <a:lnTo>
                  <a:pt x="14782" y="20511"/>
                </a:lnTo>
                <a:lnTo>
                  <a:pt x="14665" y="18988"/>
                </a:lnTo>
                <a:lnTo>
                  <a:pt x="14762" y="14957"/>
                </a:lnTo>
                <a:lnTo>
                  <a:pt x="15018" y="14487"/>
                </a:lnTo>
                <a:lnTo>
                  <a:pt x="21269" y="7089"/>
                </a:lnTo>
                <a:lnTo>
                  <a:pt x="26950" y="7089"/>
                </a:lnTo>
                <a:lnTo>
                  <a:pt x="26891" y="6539"/>
                </a:lnTo>
                <a:lnTo>
                  <a:pt x="24100" y="148"/>
                </a:lnTo>
                <a:lnTo>
                  <a:pt x="23826" y="0"/>
                </a:lnTo>
                <a:close/>
              </a:path>
              <a:path w="27304" h="64134">
                <a:moveTo>
                  <a:pt x="26950" y="7089"/>
                </a:moveTo>
                <a:lnTo>
                  <a:pt x="21269" y="7089"/>
                </a:lnTo>
                <a:lnTo>
                  <a:pt x="20798" y="8566"/>
                </a:lnTo>
                <a:lnTo>
                  <a:pt x="20504" y="10181"/>
                </a:lnTo>
                <a:lnTo>
                  <a:pt x="20471" y="14876"/>
                </a:lnTo>
                <a:lnTo>
                  <a:pt x="20679" y="16285"/>
                </a:lnTo>
                <a:lnTo>
                  <a:pt x="21271" y="17224"/>
                </a:lnTo>
                <a:lnTo>
                  <a:pt x="21427" y="17533"/>
                </a:lnTo>
                <a:lnTo>
                  <a:pt x="23245" y="27440"/>
                </a:lnTo>
                <a:lnTo>
                  <a:pt x="23353" y="27955"/>
                </a:lnTo>
                <a:lnTo>
                  <a:pt x="23520" y="28150"/>
                </a:lnTo>
                <a:lnTo>
                  <a:pt x="23668" y="28230"/>
                </a:lnTo>
                <a:lnTo>
                  <a:pt x="23826" y="28150"/>
                </a:lnTo>
                <a:lnTo>
                  <a:pt x="24021" y="27955"/>
                </a:lnTo>
                <a:lnTo>
                  <a:pt x="24494" y="27165"/>
                </a:lnTo>
                <a:lnTo>
                  <a:pt x="24730" y="26936"/>
                </a:lnTo>
                <a:lnTo>
                  <a:pt x="24926" y="26581"/>
                </a:lnTo>
                <a:lnTo>
                  <a:pt x="25123" y="25997"/>
                </a:lnTo>
                <a:lnTo>
                  <a:pt x="25232" y="25172"/>
                </a:lnTo>
                <a:lnTo>
                  <a:pt x="25162" y="21450"/>
                </a:lnTo>
                <a:lnTo>
                  <a:pt x="25004" y="20820"/>
                </a:lnTo>
                <a:lnTo>
                  <a:pt x="24817" y="19183"/>
                </a:lnTo>
                <a:lnTo>
                  <a:pt x="24926" y="15735"/>
                </a:lnTo>
                <a:lnTo>
                  <a:pt x="25043" y="14957"/>
                </a:lnTo>
                <a:lnTo>
                  <a:pt x="25437" y="13273"/>
                </a:lnTo>
                <a:lnTo>
                  <a:pt x="26223" y="13273"/>
                </a:lnTo>
                <a:lnTo>
                  <a:pt x="26420" y="13113"/>
                </a:lnTo>
                <a:lnTo>
                  <a:pt x="26617" y="12918"/>
                </a:lnTo>
                <a:lnTo>
                  <a:pt x="26774" y="12609"/>
                </a:lnTo>
                <a:lnTo>
                  <a:pt x="26931" y="12208"/>
                </a:lnTo>
                <a:lnTo>
                  <a:pt x="27049" y="11670"/>
                </a:lnTo>
                <a:lnTo>
                  <a:pt x="26950" y="7089"/>
                </a:lnTo>
                <a:close/>
              </a:path>
              <a:path w="27304" h="64134">
                <a:moveTo>
                  <a:pt x="14919" y="21565"/>
                </a:moveTo>
                <a:lnTo>
                  <a:pt x="12502" y="21565"/>
                </a:lnTo>
                <a:lnTo>
                  <a:pt x="13053" y="21805"/>
                </a:lnTo>
                <a:lnTo>
                  <a:pt x="13328" y="22000"/>
                </a:lnTo>
                <a:lnTo>
                  <a:pt x="13602" y="22240"/>
                </a:lnTo>
                <a:lnTo>
                  <a:pt x="13957" y="22504"/>
                </a:lnTo>
                <a:lnTo>
                  <a:pt x="14782" y="23328"/>
                </a:lnTo>
                <a:lnTo>
                  <a:pt x="15331" y="23915"/>
                </a:lnTo>
                <a:lnTo>
                  <a:pt x="15097" y="22710"/>
                </a:lnTo>
                <a:lnTo>
                  <a:pt x="14919" y="21565"/>
                </a:lnTo>
                <a:close/>
              </a:path>
              <a:path w="27304" h="64134">
                <a:moveTo>
                  <a:pt x="26223" y="13273"/>
                </a:moveTo>
                <a:lnTo>
                  <a:pt x="25437" y="13273"/>
                </a:lnTo>
                <a:lnTo>
                  <a:pt x="25830" y="13353"/>
                </a:lnTo>
                <a:lnTo>
                  <a:pt x="26027" y="13353"/>
                </a:lnTo>
                <a:lnTo>
                  <a:pt x="26223" y="13273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88456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34276" y="6653"/>
                </a:moveTo>
                <a:lnTo>
                  <a:pt x="27205" y="6653"/>
                </a:lnTo>
                <a:lnTo>
                  <a:pt x="29997" y="7478"/>
                </a:lnTo>
                <a:lnTo>
                  <a:pt x="29793" y="9517"/>
                </a:lnTo>
                <a:lnTo>
                  <a:pt x="29447" y="14327"/>
                </a:lnTo>
                <a:lnTo>
                  <a:pt x="29329" y="24084"/>
                </a:lnTo>
                <a:lnTo>
                  <a:pt x="29447" y="27291"/>
                </a:lnTo>
                <a:lnTo>
                  <a:pt x="29643" y="30028"/>
                </a:lnTo>
                <a:lnTo>
                  <a:pt x="29840" y="32261"/>
                </a:lnTo>
                <a:lnTo>
                  <a:pt x="30037" y="33991"/>
                </a:lnTo>
                <a:lnTo>
                  <a:pt x="31216" y="31322"/>
                </a:lnTo>
                <a:lnTo>
                  <a:pt x="32631" y="28471"/>
                </a:lnTo>
                <a:lnTo>
                  <a:pt x="35700" y="14602"/>
                </a:lnTo>
                <a:lnTo>
                  <a:pt x="35654" y="12334"/>
                </a:lnTo>
                <a:lnTo>
                  <a:pt x="35539" y="11154"/>
                </a:lnTo>
                <a:lnTo>
                  <a:pt x="35103" y="8932"/>
                </a:lnTo>
                <a:lnTo>
                  <a:pt x="34792" y="7913"/>
                </a:lnTo>
                <a:lnTo>
                  <a:pt x="34401" y="6894"/>
                </a:lnTo>
                <a:lnTo>
                  <a:pt x="34276" y="6653"/>
                </a:lnTo>
                <a:close/>
              </a:path>
              <a:path w="36195" h="34289">
                <a:moveTo>
                  <a:pt x="28779" y="0"/>
                </a:moveTo>
                <a:lnTo>
                  <a:pt x="22331" y="9517"/>
                </a:lnTo>
                <a:lnTo>
                  <a:pt x="23511" y="8932"/>
                </a:lnTo>
                <a:lnTo>
                  <a:pt x="24728" y="8257"/>
                </a:lnTo>
                <a:lnTo>
                  <a:pt x="27205" y="6653"/>
                </a:lnTo>
                <a:lnTo>
                  <a:pt x="34276" y="6653"/>
                </a:lnTo>
                <a:lnTo>
                  <a:pt x="28739" y="1374"/>
                </a:lnTo>
                <a:lnTo>
                  <a:pt x="29289" y="160"/>
                </a:lnTo>
                <a:lnTo>
                  <a:pt x="28779" y="0"/>
                </a:lnTo>
                <a:close/>
              </a:path>
              <a:path w="36195" h="34289">
                <a:moveTo>
                  <a:pt x="1139" y="4157"/>
                </a:moveTo>
                <a:lnTo>
                  <a:pt x="2477" y="4890"/>
                </a:lnTo>
                <a:lnTo>
                  <a:pt x="2280" y="5840"/>
                </a:lnTo>
                <a:lnTo>
                  <a:pt x="0" y="9711"/>
                </a:lnTo>
                <a:lnTo>
                  <a:pt x="157" y="9940"/>
                </a:lnTo>
                <a:lnTo>
                  <a:pt x="3106" y="11429"/>
                </a:lnTo>
                <a:lnTo>
                  <a:pt x="4364" y="11750"/>
                </a:lnTo>
                <a:lnTo>
                  <a:pt x="5857" y="12059"/>
                </a:lnTo>
                <a:lnTo>
                  <a:pt x="8295" y="12300"/>
                </a:lnTo>
                <a:lnTo>
                  <a:pt x="9828" y="12334"/>
                </a:lnTo>
                <a:lnTo>
                  <a:pt x="10693" y="12334"/>
                </a:lnTo>
                <a:lnTo>
                  <a:pt x="11597" y="12300"/>
                </a:lnTo>
                <a:lnTo>
                  <a:pt x="12541" y="12219"/>
                </a:lnTo>
                <a:lnTo>
                  <a:pt x="13524" y="12105"/>
                </a:lnTo>
                <a:lnTo>
                  <a:pt x="13435" y="11315"/>
                </a:lnTo>
                <a:lnTo>
                  <a:pt x="13052" y="9711"/>
                </a:lnTo>
                <a:lnTo>
                  <a:pt x="12541" y="8383"/>
                </a:lnTo>
                <a:lnTo>
                  <a:pt x="11951" y="7398"/>
                </a:lnTo>
                <a:lnTo>
                  <a:pt x="11715" y="7089"/>
                </a:lnTo>
                <a:lnTo>
                  <a:pt x="11480" y="6734"/>
                </a:lnTo>
                <a:lnTo>
                  <a:pt x="10615" y="5840"/>
                </a:lnTo>
                <a:lnTo>
                  <a:pt x="10261" y="5600"/>
                </a:lnTo>
                <a:lnTo>
                  <a:pt x="9906" y="5325"/>
                </a:lnTo>
                <a:lnTo>
                  <a:pt x="2987" y="4351"/>
                </a:lnTo>
                <a:lnTo>
                  <a:pt x="2083" y="4271"/>
                </a:lnTo>
                <a:lnTo>
                  <a:pt x="1139" y="4157"/>
                </a:lnTo>
                <a:close/>
              </a:path>
              <a:path w="36195" h="34289">
                <a:moveTo>
                  <a:pt x="5936" y="4157"/>
                </a:moveTo>
                <a:lnTo>
                  <a:pt x="4521" y="4306"/>
                </a:lnTo>
                <a:lnTo>
                  <a:pt x="3813" y="4351"/>
                </a:lnTo>
                <a:lnTo>
                  <a:pt x="7487" y="4351"/>
                </a:lnTo>
                <a:lnTo>
                  <a:pt x="7115" y="4271"/>
                </a:lnTo>
                <a:lnTo>
                  <a:pt x="6565" y="4191"/>
                </a:lnTo>
                <a:lnTo>
                  <a:pt x="5936" y="415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14403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48"/>
                </a:moveTo>
                <a:lnTo>
                  <a:pt x="40" y="0"/>
                </a:lnTo>
                <a:lnTo>
                  <a:pt x="196" y="34"/>
                </a:lnTo>
                <a:lnTo>
                  <a:pt x="196" y="263"/>
                </a:lnTo>
                <a:lnTo>
                  <a:pt x="0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0591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05833" y="3724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84944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3216" y="45"/>
                </a:moveTo>
                <a:lnTo>
                  <a:pt x="3078" y="45"/>
                </a:lnTo>
                <a:lnTo>
                  <a:pt x="0" y="6653"/>
                </a:lnTo>
                <a:lnTo>
                  <a:pt x="122" y="7169"/>
                </a:lnTo>
                <a:lnTo>
                  <a:pt x="4689" y="10960"/>
                </a:lnTo>
                <a:lnTo>
                  <a:pt x="5320" y="11784"/>
                </a:lnTo>
                <a:lnTo>
                  <a:pt x="6695" y="13662"/>
                </a:lnTo>
                <a:lnTo>
                  <a:pt x="7403" y="14727"/>
                </a:lnTo>
                <a:lnTo>
                  <a:pt x="9723" y="18324"/>
                </a:lnTo>
                <a:lnTo>
                  <a:pt x="10508" y="19652"/>
                </a:lnTo>
                <a:lnTo>
                  <a:pt x="11885" y="20282"/>
                </a:lnTo>
                <a:lnTo>
                  <a:pt x="16288" y="28619"/>
                </a:lnTo>
                <a:lnTo>
                  <a:pt x="16131" y="29249"/>
                </a:lnTo>
                <a:lnTo>
                  <a:pt x="16013" y="29994"/>
                </a:lnTo>
                <a:lnTo>
                  <a:pt x="15895" y="30933"/>
                </a:lnTo>
                <a:lnTo>
                  <a:pt x="16288" y="31918"/>
                </a:lnTo>
                <a:lnTo>
                  <a:pt x="17298" y="34815"/>
                </a:lnTo>
                <a:lnTo>
                  <a:pt x="17271" y="35044"/>
                </a:lnTo>
                <a:lnTo>
                  <a:pt x="17173" y="35239"/>
                </a:lnTo>
                <a:lnTo>
                  <a:pt x="17075" y="36293"/>
                </a:lnTo>
                <a:lnTo>
                  <a:pt x="22500" y="38056"/>
                </a:lnTo>
                <a:lnTo>
                  <a:pt x="23326" y="38022"/>
                </a:lnTo>
                <a:lnTo>
                  <a:pt x="24269" y="37907"/>
                </a:lnTo>
                <a:lnTo>
                  <a:pt x="24191" y="37438"/>
                </a:lnTo>
                <a:lnTo>
                  <a:pt x="25684" y="37438"/>
                </a:lnTo>
                <a:lnTo>
                  <a:pt x="31661" y="34334"/>
                </a:lnTo>
                <a:lnTo>
                  <a:pt x="32212" y="33865"/>
                </a:lnTo>
                <a:lnTo>
                  <a:pt x="32526" y="33006"/>
                </a:lnTo>
                <a:lnTo>
                  <a:pt x="33548" y="30429"/>
                </a:lnTo>
                <a:lnTo>
                  <a:pt x="33344" y="28619"/>
                </a:lnTo>
                <a:lnTo>
                  <a:pt x="33169" y="26627"/>
                </a:lnTo>
                <a:lnTo>
                  <a:pt x="33043" y="24909"/>
                </a:lnTo>
                <a:lnTo>
                  <a:pt x="32925" y="22824"/>
                </a:lnTo>
                <a:lnTo>
                  <a:pt x="33045" y="9517"/>
                </a:lnTo>
                <a:lnTo>
                  <a:pt x="33097" y="8772"/>
                </a:lnTo>
                <a:lnTo>
                  <a:pt x="12592" y="8772"/>
                </a:lnTo>
                <a:lnTo>
                  <a:pt x="11137" y="8692"/>
                </a:lnTo>
                <a:lnTo>
                  <a:pt x="9408" y="8497"/>
                </a:lnTo>
                <a:lnTo>
                  <a:pt x="7875" y="8188"/>
                </a:lnTo>
                <a:lnTo>
                  <a:pt x="6617" y="7867"/>
                </a:lnTo>
                <a:lnTo>
                  <a:pt x="6066" y="7753"/>
                </a:lnTo>
                <a:lnTo>
                  <a:pt x="4533" y="7089"/>
                </a:lnTo>
                <a:lnTo>
                  <a:pt x="3904" y="6653"/>
                </a:lnTo>
                <a:lnTo>
                  <a:pt x="3511" y="6150"/>
                </a:lnTo>
                <a:lnTo>
                  <a:pt x="3550" y="5130"/>
                </a:lnTo>
                <a:lnTo>
                  <a:pt x="3786" y="4626"/>
                </a:lnTo>
                <a:lnTo>
                  <a:pt x="4101" y="4111"/>
                </a:lnTo>
                <a:lnTo>
                  <a:pt x="4926" y="3092"/>
                </a:lnTo>
                <a:lnTo>
                  <a:pt x="5791" y="2279"/>
                </a:lnTo>
                <a:lnTo>
                  <a:pt x="5988" y="1328"/>
                </a:lnTo>
                <a:lnTo>
                  <a:pt x="3216" y="45"/>
                </a:lnTo>
                <a:close/>
              </a:path>
              <a:path w="33654" h="38100">
                <a:moveTo>
                  <a:pt x="25684" y="37438"/>
                </a:moveTo>
                <a:lnTo>
                  <a:pt x="24191" y="37438"/>
                </a:lnTo>
                <a:lnTo>
                  <a:pt x="24426" y="37472"/>
                </a:lnTo>
                <a:lnTo>
                  <a:pt x="25135" y="37472"/>
                </a:lnTo>
                <a:lnTo>
                  <a:pt x="25684" y="37438"/>
                </a:lnTo>
                <a:close/>
              </a:path>
              <a:path w="33654" h="38100">
                <a:moveTo>
                  <a:pt x="30717" y="3092"/>
                </a:moveTo>
                <a:lnTo>
                  <a:pt x="28240" y="4695"/>
                </a:lnTo>
                <a:lnTo>
                  <a:pt x="27022" y="5371"/>
                </a:lnTo>
                <a:lnTo>
                  <a:pt x="25803" y="5955"/>
                </a:lnTo>
                <a:lnTo>
                  <a:pt x="25449" y="6150"/>
                </a:lnTo>
                <a:lnTo>
                  <a:pt x="24820" y="6424"/>
                </a:lnTo>
                <a:lnTo>
                  <a:pt x="23365" y="7008"/>
                </a:lnTo>
                <a:lnTo>
                  <a:pt x="23168" y="7054"/>
                </a:lnTo>
                <a:lnTo>
                  <a:pt x="23011" y="7089"/>
                </a:lnTo>
                <a:lnTo>
                  <a:pt x="22749" y="7203"/>
                </a:lnTo>
                <a:lnTo>
                  <a:pt x="21164" y="7719"/>
                </a:lnTo>
                <a:lnTo>
                  <a:pt x="20888" y="7753"/>
                </a:lnTo>
                <a:lnTo>
                  <a:pt x="20416" y="7913"/>
                </a:lnTo>
                <a:lnTo>
                  <a:pt x="20062" y="7993"/>
                </a:lnTo>
                <a:lnTo>
                  <a:pt x="19826" y="8028"/>
                </a:lnTo>
                <a:lnTo>
                  <a:pt x="19591" y="8108"/>
                </a:lnTo>
                <a:lnTo>
                  <a:pt x="19237" y="8188"/>
                </a:lnTo>
                <a:lnTo>
                  <a:pt x="19001" y="8222"/>
                </a:lnTo>
                <a:lnTo>
                  <a:pt x="18843" y="8222"/>
                </a:lnTo>
                <a:lnTo>
                  <a:pt x="18647" y="8303"/>
                </a:lnTo>
                <a:lnTo>
                  <a:pt x="18372" y="8337"/>
                </a:lnTo>
                <a:lnTo>
                  <a:pt x="18214" y="8337"/>
                </a:lnTo>
                <a:lnTo>
                  <a:pt x="17978" y="8417"/>
                </a:lnTo>
                <a:lnTo>
                  <a:pt x="17743" y="8417"/>
                </a:lnTo>
                <a:lnTo>
                  <a:pt x="17507" y="8463"/>
                </a:lnTo>
                <a:lnTo>
                  <a:pt x="17271" y="8497"/>
                </a:lnTo>
                <a:lnTo>
                  <a:pt x="16171" y="8658"/>
                </a:lnTo>
                <a:lnTo>
                  <a:pt x="15188" y="8738"/>
                </a:lnTo>
                <a:lnTo>
                  <a:pt x="14284" y="8772"/>
                </a:lnTo>
                <a:lnTo>
                  <a:pt x="33097" y="8772"/>
                </a:lnTo>
                <a:lnTo>
                  <a:pt x="33340" y="5600"/>
                </a:lnTo>
                <a:lnTo>
                  <a:pt x="33437" y="4626"/>
                </a:lnTo>
                <a:lnTo>
                  <a:pt x="33392" y="3882"/>
                </a:lnTo>
                <a:lnTo>
                  <a:pt x="30717" y="3092"/>
                </a:lnTo>
                <a:close/>
              </a:path>
              <a:path w="33654" h="38100">
                <a:moveTo>
                  <a:pt x="3117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78804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3085" y="154939"/>
                </a:moveTo>
                <a:lnTo>
                  <a:pt x="2849" y="158749"/>
                </a:lnTo>
                <a:lnTo>
                  <a:pt x="3282" y="158749"/>
                </a:lnTo>
                <a:lnTo>
                  <a:pt x="3085" y="154939"/>
                </a:lnTo>
                <a:close/>
              </a:path>
              <a:path w="61595" h="158750">
                <a:moveTo>
                  <a:pt x="47353" y="90169"/>
                </a:moveTo>
                <a:lnTo>
                  <a:pt x="11971" y="90169"/>
                </a:lnTo>
                <a:lnTo>
                  <a:pt x="11223" y="91439"/>
                </a:lnTo>
                <a:lnTo>
                  <a:pt x="9809" y="93979"/>
                </a:lnTo>
                <a:lnTo>
                  <a:pt x="8472" y="96519"/>
                </a:lnTo>
                <a:lnTo>
                  <a:pt x="7293" y="97789"/>
                </a:lnTo>
                <a:lnTo>
                  <a:pt x="5209" y="101599"/>
                </a:lnTo>
                <a:lnTo>
                  <a:pt x="3636" y="105409"/>
                </a:lnTo>
                <a:lnTo>
                  <a:pt x="1827" y="109219"/>
                </a:lnTo>
                <a:lnTo>
                  <a:pt x="1434" y="111759"/>
                </a:lnTo>
                <a:lnTo>
                  <a:pt x="1120" y="114299"/>
                </a:lnTo>
                <a:lnTo>
                  <a:pt x="845" y="115569"/>
                </a:lnTo>
                <a:lnTo>
                  <a:pt x="608" y="118109"/>
                </a:lnTo>
                <a:lnTo>
                  <a:pt x="255" y="123189"/>
                </a:lnTo>
                <a:lnTo>
                  <a:pt x="97" y="126999"/>
                </a:lnTo>
                <a:lnTo>
                  <a:pt x="0" y="143509"/>
                </a:lnTo>
                <a:lnTo>
                  <a:pt x="98" y="147319"/>
                </a:lnTo>
                <a:lnTo>
                  <a:pt x="1042" y="148589"/>
                </a:lnTo>
                <a:lnTo>
                  <a:pt x="1749" y="149859"/>
                </a:lnTo>
                <a:lnTo>
                  <a:pt x="2889" y="154939"/>
                </a:lnTo>
                <a:lnTo>
                  <a:pt x="3046" y="154939"/>
                </a:lnTo>
                <a:lnTo>
                  <a:pt x="2929" y="152399"/>
                </a:lnTo>
                <a:lnTo>
                  <a:pt x="3990" y="152399"/>
                </a:lnTo>
                <a:lnTo>
                  <a:pt x="5366" y="149859"/>
                </a:lnTo>
                <a:lnTo>
                  <a:pt x="7293" y="146049"/>
                </a:lnTo>
                <a:lnTo>
                  <a:pt x="8472" y="143509"/>
                </a:lnTo>
                <a:lnTo>
                  <a:pt x="10516" y="140969"/>
                </a:lnTo>
                <a:lnTo>
                  <a:pt x="26676" y="121919"/>
                </a:lnTo>
                <a:lnTo>
                  <a:pt x="26439" y="119379"/>
                </a:lnTo>
                <a:lnTo>
                  <a:pt x="26479" y="118109"/>
                </a:lnTo>
                <a:lnTo>
                  <a:pt x="26518" y="116839"/>
                </a:lnTo>
                <a:lnTo>
                  <a:pt x="26754" y="116839"/>
                </a:lnTo>
                <a:lnTo>
                  <a:pt x="27068" y="115569"/>
                </a:lnTo>
                <a:lnTo>
                  <a:pt x="28090" y="115569"/>
                </a:lnTo>
                <a:lnTo>
                  <a:pt x="28405" y="114299"/>
                </a:lnTo>
                <a:lnTo>
                  <a:pt x="33712" y="114299"/>
                </a:lnTo>
                <a:lnTo>
                  <a:pt x="32808" y="109219"/>
                </a:lnTo>
                <a:lnTo>
                  <a:pt x="32651" y="106679"/>
                </a:lnTo>
                <a:lnTo>
                  <a:pt x="32612" y="104139"/>
                </a:lnTo>
                <a:lnTo>
                  <a:pt x="32769" y="102869"/>
                </a:lnTo>
                <a:lnTo>
                  <a:pt x="33162" y="100329"/>
                </a:lnTo>
                <a:lnTo>
                  <a:pt x="33437" y="100329"/>
                </a:lnTo>
                <a:lnTo>
                  <a:pt x="33792" y="99059"/>
                </a:lnTo>
                <a:lnTo>
                  <a:pt x="34224" y="99059"/>
                </a:lnTo>
                <a:lnTo>
                  <a:pt x="34734" y="97789"/>
                </a:lnTo>
                <a:lnTo>
                  <a:pt x="43696" y="97789"/>
                </a:lnTo>
                <a:lnTo>
                  <a:pt x="44018" y="96519"/>
                </a:lnTo>
                <a:lnTo>
                  <a:pt x="44214" y="95249"/>
                </a:lnTo>
                <a:lnTo>
                  <a:pt x="44685" y="93979"/>
                </a:lnTo>
                <a:lnTo>
                  <a:pt x="44996" y="93979"/>
                </a:lnTo>
                <a:lnTo>
                  <a:pt x="45582" y="92709"/>
                </a:lnTo>
                <a:lnTo>
                  <a:pt x="46054" y="91439"/>
                </a:lnTo>
                <a:lnTo>
                  <a:pt x="46330" y="91439"/>
                </a:lnTo>
                <a:lnTo>
                  <a:pt x="47353" y="90169"/>
                </a:lnTo>
                <a:close/>
              </a:path>
              <a:path w="61595" h="158750">
                <a:moveTo>
                  <a:pt x="3080" y="154849"/>
                </a:moveTo>
                <a:close/>
              </a:path>
              <a:path w="61595" h="158750">
                <a:moveTo>
                  <a:pt x="3990" y="152399"/>
                </a:moveTo>
                <a:lnTo>
                  <a:pt x="2929" y="152399"/>
                </a:lnTo>
                <a:lnTo>
                  <a:pt x="3046" y="153669"/>
                </a:lnTo>
                <a:lnTo>
                  <a:pt x="3080" y="154849"/>
                </a:lnTo>
                <a:lnTo>
                  <a:pt x="3990" y="152399"/>
                </a:lnTo>
                <a:close/>
              </a:path>
              <a:path w="61595" h="158750">
                <a:moveTo>
                  <a:pt x="43696" y="97789"/>
                </a:moveTo>
                <a:lnTo>
                  <a:pt x="40828" y="97789"/>
                </a:lnTo>
                <a:lnTo>
                  <a:pt x="42166" y="99059"/>
                </a:lnTo>
                <a:lnTo>
                  <a:pt x="43581" y="100329"/>
                </a:lnTo>
                <a:lnTo>
                  <a:pt x="43696" y="97789"/>
                </a:lnTo>
                <a:close/>
              </a:path>
              <a:path w="61595" h="158750">
                <a:moveTo>
                  <a:pt x="57024" y="91439"/>
                </a:moveTo>
                <a:lnTo>
                  <a:pt x="55529" y="91439"/>
                </a:lnTo>
                <a:lnTo>
                  <a:pt x="56081" y="92709"/>
                </a:lnTo>
                <a:lnTo>
                  <a:pt x="56553" y="92709"/>
                </a:lnTo>
                <a:lnTo>
                  <a:pt x="57024" y="91439"/>
                </a:lnTo>
                <a:close/>
              </a:path>
              <a:path w="61595" h="158750">
                <a:moveTo>
                  <a:pt x="58094" y="90169"/>
                </a:moveTo>
                <a:lnTo>
                  <a:pt x="54000" y="90169"/>
                </a:lnTo>
                <a:lnTo>
                  <a:pt x="54632" y="91439"/>
                </a:lnTo>
                <a:lnTo>
                  <a:pt x="57346" y="91439"/>
                </a:lnTo>
                <a:lnTo>
                  <a:pt x="58094" y="90169"/>
                </a:lnTo>
                <a:close/>
              </a:path>
              <a:path w="61595" h="158750">
                <a:moveTo>
                  <a:pt x="60210" y="54610"/>
                </a:moveTo>
                <a:lnTo>
                  <a:pt x="36189" y="54609"/>
                </a:lnTo>
                <a:lnTo>
                  <a:pt x="36150" y="58419"/>
                </a:lnTo>
                <a:lnTo>
                  <a:pt x="36072" y="59689"/>
                </a:lnTo>
                <a:lnTo>
                  <a:pt x="29545" y="72389"/>
                </a:lnTo>
                <a:lnTo>
                  <a:pt x="26950" y="76199"/>
                </a:lnTo>
                <a:lnTo>
                  <a:pt x="25221" y="77469"/>
                </a:lnTo>
                <a:lnTo>
                  <a:pt x="22744" y="80009"/>
                </a:lnTo>
                <a:lnTo>
                  <a:pt x="21289" y="81279"/>
                </a:lnTo>
                <a:lnTo>
                  <a:pt x="20070" y="82549"/>
                </a:lnTo>
                <a:lnTo>
                  <a:pt x="18222" y="83819"/>
                </a:lnTo>
                <a:lnTo>
                  <a:pt x="17122" y="85089"/>
                </a:lnTo>
                <a:lnTo>
                  <a:pt x="16178" y="85089"/>
                </a:lnTo>
                <a:lnTo>
                  <a:pt x="14409" y="87629"/>
                </a:lnTo>
                <a:lnTo>
                  <a:pt x="12758" y="90169"/>
                </a:lnTo>
                <a:lnTo>
                  <a:pt x="50423" y="90169"/>
                </a:lnTo>
                <a:lnTo>
                  <a:pt x="51090" y="88899"/>
                </a:lnTo>
                <a:lnTo>
                  <a:pt x="58933" y="88899"/>
                </a:lnTo>
                <a:lnTo>
                  <a:pt x="61509" y="73660"/>
                </a:lnTo>
                <a:lnTo>
                  <a:pt x="61429" y="66040"/>
                </a:lnTo>
                <a:lnTo>
                  <a:pt x="61072" y="60960"/>
                </a:lnTo>
                <a:lnTo>
                  <a:pt x="60796" y="58420"/>
                </a:lnTo>
                <a:lnTo>
                  <a:pt x="60210" y="54610"/>
                </a:lnTo>
                <a:close/>
              </a:path>
              <a:path w="61595" h="158750">
                <a:moveTo>
                  <a:pt x="58933" y="88899"/>
                </a:moveTo>
                <a:lnTo>
                  <a:pt x="51090" y="88899"/>
                </a:lnTo>
                <a:lnTo>
                  <a:pt x="52068" y="90169"/>
                </a:lnTo>
                <a:lnTo>
                  <a:pt x="58519" y="90169"/>
                </a:lnTo>
                <a:lnTo>
                  <a:pt x="58933" y="88899"/>
                </a:lnTo>
                <a:close/>
              </a:path>
              <a:path w="61595" h="158750">
                <a:moveTo>
                  <a:pt x="44766" y="3810"/>
                </a:moveTo>
                <a:lnTo>
                  <a:pt x="40553" y="3809"/>
                </a:lnTo>
                <a:lnTo>
                  <a:pt x="41457" y="5080"/>
                </a:lnTo>
                <a:lnTo>
                  <a:pt x="42283" y="5080"/>
                </a:lnTo>
                <a:lnTo>
                  <a:pt x="42952" y="6350"/>
                </a:lnTo>
                <a:lnTo>
                  <a:pt x="43541" y="7620"/>
                </a:lnTo>
                <a:lnTo>
                  <a:pt x="44053" y="8890"/>
                </a:lnTo>
                <a:lnTo>
                  <a:pt x="44444" y="8890"/>
                </a:lnTo>
                <a:lnTo>
                  <a:pt x="45352" y="16510"/>
                </a:lnTo>
                <a:lnTo>
                  <a:pt x="44881" y="20319"/>
                </a:lnTo>
                <a:lnTo>
                  <a:pt x="44490" y="22859"/>
                </a:lnTo>
                <a:lnTo>
                  <a:pt x="44018" y="24129"/>
                </a:lnTo>
                <a:lnTo>
                  <a:pt x="43502" y="26669"/>
                </a:lnTo>
                <a:lnTo>
                  <a:pt x="42283" y="30479"/>
                </a:lnTo>
                <a:lnTo>
                  <a:pt x="41497" y="31749"/>
                </a:lnTo>
                <a:lnTo>
                  <a:pt x="39492" y="35559"/>
                </a:lnTo>
                <a:lnTo>
                  <a:pt x="36701" y="44449"/>
                </a:lnTo>
                <a:lnTo>
                  <a:pt x="36308" y="45719"/>
                </a:lnTo>
                <a:lnTo>
                  <a:pt x="36150" y="46989"/>
                </a:lnTo>
                <a:lnTo>
                  <a:pt x="36032" y="48259"/>
                </a:lnTo>
                <a:lnTo>
                  <a:pt x="35835" y="50799"/>
                </a:lnTo>
                <a:lnTo>
                  <a:pt x="35796" y="52069"/>
                </a:lnTo>
                <a:lnTo>
                  <a:pt x="35914" y="53339"/>
                </a:lnTo>
                <a:lnTo>
                  <a:pt x="36111" y="54609"/>
                </a:lnTo>
                <a:lnTo>
                  <a:pt x="36269" y="55879"/>
                </a:lnTo>
                <a:lnTo>
                  <a:pt x="36189" y="54609"/>
                </a:lnTo>
                <a:lnTo>
                  <a:pt x="60210" y="54610"/>
                </a:lnTo>
                <a:lnTo>
                  <a:pt x="59934" y="53340"/>
                </a:lnTo>
                <a:lnTo>
                  <a:pt x="59704" y="52070"/>
                </a:lnTo>
                <a:lnTo>
                  <a:pt x="59382" y="50800"/>
                </a:lnTo>
                <a:lnTo>
                  <a:pt x="58680" y="48260"/>
                </a:lnTo>
                <a:lnTo>
                  <a:pt x="58910" y="46990"/>
                </a:lnTo>
                <a:lnTo>
                  <a:pt x="59382" y="45720"/>
                </a:lnTo>
                <a:lnTo>
                  <a:pt x="59934" y="43180"/>
                </a:lnTo>
                <a:lnTo>
                  <a:pt x="60014" y="41910"/>
                </a:lnTo>
                <a:lnTo>
                  <a:pt x="60095" y="35560"/>
                </a:lnTo>
                <a:lnTo>
                  <a:pt x="59980" y="34290"/>
                </a:lnTo>
                <a:lnTo>
                  <a:pt x="59819" y="33020"/>
                </a:lnTo>
                <a:lnTo>
                  <a:pt x="59313" y="31750"/>
                </a:lnTo>
                <a:lnTo>
                  <a:pt x="58565" y="29210"/>
                </a:lnTo>
                <a:lnTo>
                  <a:pt x="54632" y="22860"/>
                </a:lnTo>
                <a:lnTo>
                  <a:pt x="54310" y="21590"/>
                </a:lnTo>
                <a:lnTo>
                  <a:pt x="53172" y="21590"/>
                </a:lnTo>
                <a:lnTo>
                  <a:pt x="51723" y="19050"/>
                </a:lnTo>
                <a:lnTo>
                  <a:pt x="50423" y="16510"/>
                </a:lnTo>
                <a:lnTo>
                  <a:pt x="49676" y="16510"/>
                </a:lnTo>
                <a:lnTo>
                  <a:pt x="49097" y="15240"/>
                </a:lnTo>
                <a:lnTo>
                  <a:pt x="48066" y="15240"/>
                </a:lnTo>
                <a:lnTo>
                  <a:pt x="48020" y="13970"/>
                </a:lnTo>
                <a:lnTo>
                  <a:pt x="47790" y="11430"/>
                </a:lnTo>
                <a:lnTo>
                  <a:pt x="47595" y="10160"/>
                </a:lnTo>
                <a:lnTo>
                  <a:pt x="47043" y="8890"/>
                </a:lnTo>
                <a:lnTo>
                  <a:pt x="46652" y="7620"/>
                </a:lnTo>
                <a:lnTo>
                  <a:pt x="46215" y="6350"/>
                </a:lnTo>
                <a:lnTo>
                  <a:pt x="45939" y="6350"/>
                </a:lnTo>
                <a:lnTo>
                  <a:pt x="45709" y="5080"/>
                </a:lnTo>
                <a:lnTo>
                  <a:pt x="44766" y="3810"/>
                </a:lnTo>
                <a:close/>
              </a:path>
              <a:path w="61595" h="158750">
                <a:moveTo>
                  <a:pt x="47940" y="12700"/>
                </a:moveTo>
                <a:lnTo>
                  <a:pt x="48066" y="15240"/>
                </a:lnTo>
                <a:lnTo>
                  <a:pt x="49097" y="15240"/>
                </a:lnTo>
                <a:lnTo>
                  <a:pt x="47940" y="12700"/>
                </a:lnTo>
                <a:close/>
              </a:path>
              <a:path w="61595" h="158750">
                <a:moveTo>
                  <a:pt x="39728" y="0"/>
                </a:moveTo>
                <a:lnTo>
                  <a:pt x="39492" y="0"/>
                </a:lnTo>
                <a:lnTo>
                  <a:pt x="39256" y="1269"/>
                </a:lnTo>
                <a:lnTo>
                  <a:pt x="38391" y="2539"/>
                </a:lnTo>
                <a:lnTo>
                  <a:pt x="39531" y="3809"/>
                </a:lnTo>
                <a:lnTo>
                  <a:pt x="44053" y="3810"/>
                </a:lnTo>
                <a:lnTo>
                  <a:pt x="43659" y="2540"/>
                </a:lnTo>
                <a:lnTo>
                  <a:pt x="42362" y="2540"/>
                </a:lnTo>
                <a:lnTo>
                  <a:pt x="40868" y="1270"/>
                </a:lnTo>
                <a:lnTo>
                  <a:pt x="39728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77488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5" h="147320">
                <a:moveTo>
                  <a:pt x="51263" y="88803"/>
                </a:moveTo>
                <a:lnTo>
                  <a:pt x="1610" y="88803"/>
                </a:lnTo>
                <a:lnTo>
                  <a:pt x="1532" y="89112"/>
                </a:lnTo>
                <a:lnTo>
                  <a:pt x="0" y="104619"/>
                </a:lnTo>
                <a:lnTo>
                  <a:pt x="113" y="105833"/>
                </a:lnTo>
                <a:lnTo>
                  <a:pt x="2003" y="114054"/>
                </a:lnTo>
                <a:lnTo>
                  <a:pt x="2790" y="117578"/>
                </a:lnTo>
                <a:lnTo>
                  <a:pt x="3379" y="119654"/>
                </a:lnTo>
                <a:lnTo>
                  <a:pt x="3497" y="119967"/>
                </a:lnTo>
                <a:lnTo>
                  <a:pt x="3930" y="121455"/>
                </a:lnTo>
                <a:lnTo>
                  <a:pt x="15567" y="146748"/>
                </a:lnTo>
                <a:lnTo>
                  <a:pt x="16629" y="146709"/>
                </a:lnTo>
                <a:lnTo>
                  <a:pt x="17768" y="146630"/>
                </a:lnTo>
                <a:lnTo>
                  <a:pt x="19026" y="146630"/>
                </a:lnTo>
                <a:lnTo>
                  <a:pt x="20325" y="146591"/>
                </a:lnTo>
                <a:lnTo>
                  <a:pt x="26257" y="146591"/>
                </a:lnTo>
                <a:lnTo>
                  <a:pt x="25867" y="146239"/>
                </a:lnTo>
                <a:lnTo>
                  <a:pt x="24019" y="142285"/>
                </a:lnTo>
                <a:lnTo>
                  <a:pt x="24138" y="139896"/>
                </a:lnTo>
                <a:lnTo>
                  <a:pt x="24413" y="138996"/>
                </a:lnTo>
                <a:lnTo>
                  <a:pt x="28031" y="135354"/>
                </a:lnTo>
                <a:lnTo>
                  <a:pt x="25474" y="133592"/>
                </a:lnTo>
                <a:lnTo>
                  <a:pt x="13090" y="123765"/>
                </a:lnTo>
                <a:lnTo>
                  <a:pt x="28152" y="123765"/>
                </a:lnTo>
                <a:lnTo>
                  <a:pt x="28227" y="122434"/>
                </a:lnTo>
                <a:lnTo>
                  <a:pt x="38370" y="104619"/>
                </a:lnTo>
                <a:lnTo>
                  <a:pt x="44465" y="97060"/>
                </a:lnTo>
                <a:lnTo>
                  <a:pt x="49140" y="91345"/>
                </a:lnTo>
                <a:lnTo>
                  <a:pt x="51263" y="88803"/>
                </a:lnTo>
                <a:close/>
              </a:path>
              <a:path w="64135" h="147320">
                <a:moveTo>
                  <a:pt x="26257" y="146591"/>
                </a:moveTo>
                <a:lnTo>
                  <a:pt x="21740" y="146591"/>
                </a:lnTo>
                <a:lnTo>
                  <a:pt x="24767" y="146670"/>
                </a:lnTo>
                <a:lnTo>
                  <a:pt x="26457" y="146748"/>
                </a:lnTo>
                <a:lnTo>
                  <a:pt x="26257" y="146591"/>
                </a:lnTo>
                <a:close/>
              </a:path>
              <a:path w="64135" h="147320">
                <a:moveTo>
                  <a:pt x="28152" y="123765"/>
                </a:moveTo>
                <a:lnTo>
                  <a:pt x="13090" y="123765"/>
                </a:lnTo>
                <a:lnTo>
                  <a:pt x="14152" y="124744"/>
                </a:lnTo>
                <a:lnTo>
                  <a:pt x="17061" y="127210"/>
                </a:lnTo>
                <a:lnTo>
                  <a:pt x="28031" y="135354"/>
                </a:lnTo>
                <a:lnTo>
                  <a:pt x="29249" y="135119"/>
                </a:lnTo>
                <a:lnTo>
                  <a:pt x="30664" y="134963"/>
                </a:lnTo>
                <a:lnTo>
                  <a:pt x="28187" y="125331"/>
                </a:lnTo>
                <a:lnTo>
                  <a:pt x="28152" y="123765"/>
                </a:lnTo>
                <a:close/>
              </a:path>
              <a:path w="64135" h="147320">
                <a:moveTo>
                  <a:pt x="1555" y="88984"/>
                </a:moveTo>
                <a:lnTo>
                  <a:pt x="1516" y="89112"/>
                </a:lnTo>
                <a:lnTo>
                  <a:pt x="1555" y="88984"/>
                </a:lnTo>
                <a:close/>
              </a:path>
              <a:path w="64135" h="147320">
                <a:moveTo>
                  <a:pt x="62898" y="19068"/>
                </a:moveTo>
                <a:lnTo>
                  <a:pt x="59444" y="19068"/>
                </a:lnTo>
                <a:lnTo>
                  <a:pt x="59364" y="19503"/>
                </a:lnTo>
                <a:lnTo>
                  <a:pt x="37702" y="52315"/>
                </a:lnTo>
                <a:lnTo>
                  <a:pt x="29249" y="58373"/>
                </a:lnTo>
                <a:lnTo>
                  <a:pt x="24689" y="61591"/>
                </a:lnTo>
                <a:lnTo>
                  <a:pt x="1555" y="88984"/>
                </a:lnTo>
                <a:lnTo>
                  <a:pt x="1610" y="88803"/>
                </a:lnTo>
                <a:lnTo>
                  <a:pt x="51263" y="88803"/>
                </a:lnTo>
                <a:lnTo>
                  <a:pt x="57984" y="81244"/>
                </a:lnTo>
                <a:lnTo>
                  <a:pt x="58887" y="79950"/>
                </a:lnTo>
                <a:lnTo>
                  <a:pt x="63929" y="68280"/>
                </a:lnTo>
                <a:lnTo>
                  <a:pt x="63848" y="66058"/>
                </a:lnTo>
                <a:lnTo>
                  <a:pt x="63687" y="65382"/>
                </a:lnTo>
                <a:lnTo>
                  <a:pt x="63492" y="64878"/>
                </a:lnTo>
                <a:lnTo>
                  <a:pt x="63136" y="64214"/>
                </a:lnTo>
                <a:lnTo>
                  <a:pt x="62986" y="64019"/>
                </a:lnTo>
                <a:lnTo>
                  <a:pt x="62364" y="61591"/>
                </a:lnTo>
                <a:lnTo>
                  <a:pt x="59855" y="36487"/>
                </a:lnTo>
                <a:lnTo>
                  <a:pt x="60077" y="32845"/>
                </a:lnTo>
                <a:lnTo>
                  <a:pt x="60340" y="30269"/>
                </a:lnTo>
                <a:lnTo>
                  <a:pt x="60548" y="28585"/>
                </a:lnTo>
                <a:lnTo>
                  <a:pt x="61125" y="25218"/>
                </a:lnTo>
                <a:lnTo>
                  <a:pt x="60698" y="25218"/>
                </a:lnTo>
                <a:lnTo>
                  <a:pt x="61526" y="23294"/>
                </a:lnTo>
                <a:lnTo>
                  <a:pt x="62584" y="20752"/>
                </a:lnTo>
                <a:lnTo>
                  <a:pt x="62860" y="19812"/>
                </a:lnTo>
                <a:lnTo>
                  <a:pt x="62898" y="19068"/>
                </a:lnTo>
                <a:close/>
              </a:path>
              <a:path w="64135" h="147320">
                <a:moveTo>
                  <a:pt x="61445" y="23809"/>
                </a:moveTo>
                <a:lnTo>
                  <a:pt x="61018" y="24588"/>
                </a:lnTo>
                <a:lnTo>
                  <a:pt x="60893" y="24863"/>
                </a:lnTo>
                <a:lnTo>
                  <a:pt x="60698" y="25218"/>
                </a:lnTo>
                <a:lnTo>
                  <a:pt x="61125" y="25218"/>
                </a:lnTo>
                <a:lnTo>
                  <a:pt x="61272" y="24508"/>
                </a:lnTo>
                <a:lnTo>
                  <a:pt x="61411" y="24004"/>
                </a:lnTo>
                <a:lnTo>
                  <a:pt x="61445" y="23809"/>
                </a:lnTo>
                <a:close/>
              </a:path>
              <a:path w="64135" h="147320">
                <a:moveTo>
                  <a:pt x="59364" y="19246"/>
                </a:moveTo>
                <a:lnTo>
                  <a:pt x="59254" y="19503"/>
                </a:lnTo>
                <a:lnTo>
                  <a:pt x="59364" y="19246"/>
                </a:lnTo>
                <a:close/>
              </a:path>
              <a:path w="64135" h="147320">
                <a:moveTo>
                  <a:pt x="58191" y="0"/>
                </a:moveTo>
                <a:lnTo>
                  <a:pt x="55626" y="2393"/>
                </a:lnTo>
                <a:lnTo>
                  <a:pt x="56063" y="2897"/>
                </a:lnTo>
                <a:lnTo>
                  <a:pt x="56454" y="3412"/>
                </a:lnTo>
                <a:lnTo>
                  <a:pt x="59364" y="19246"/>
                </a:lnTo>
                <a:lnTo>
                  <a:pt x="59444" y="19068"/>
                </a:lnTo>
                <a:lnTo>
                  <a:pt x="62898" y="19068"/>
                </a:lnTo>
                <a:lnTo>
                  <a:pt x="62787" y="12769"/>
                </a:lnTo>
                <a:lnTo>
                  <a:pt x="62515" y="10421"/>
                </a:lnTo>
                <a:lnTo>
                  <a:pt x="58731" y="584"/>
                </a:lnTo>
                <a:lnTo>
                  <a:pt x="58191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49965" y="260326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10" h="59054">
                <a:moveTo>
                  <a:pt x="45199" y="55626"/>
                </a:moveTo>
                <a:lnTo>
                  <a:pt x="32632" y="55626"/>
                </a:lnTo>
                <a:lnTo>
                  <a:pt x="32868" y="56261"/>
                </a:lnTo>
                <a:lnTo>
                  <a:pt x="33182" y="56896"/>
                </a:lnTo>
                <a:lnTo>
                  <a:pt x="33536" y="57404"/>
                </a:lnTo>
                <a:lnTo>
                  <a:pt x="33929" y="57785"/>
                </a:lnTo>
                <a:lnTo>
                  <a:pt x="34362" y="58039"/>
                </a:lnTo>
                <a:lnTo>
                  <a:pt x="34794" y="58420"/>
                </a:lnTo>
                <a:lnTo>
                  <a:pt x="35265" y="58547"/>
                </a:lnTo>
                <a:lnTo>
                  <a:pt x="35777" y="58801"/>
                </a:lnTo>
                <a:lnTo>
                  <a:pt x="38411" y="58801"/>
                </a:lnTo>
                <a:lnTo>
                  <a:pt x="39512" y="58547"/>
                </a:lnTo>
                <a:lnTo>
                  <a:pt x="41123" y="57912"/>
                </a:lnTo>
                <a:lnTo>
                  <a:pt x="42146" y="57404"/>
                </a:lnTo>
                <a:lnTo>
                  <a:pt x="43051" y="57023"/>
                </a:lnTo>
                <a:lnTo>
                  <a:pt x="43876" y="56515"/>
                </a:lnTo>
                <a:lnTo>
                  <a:pt x="45055" y="55753"/>
                </a:lnTo>
                <a:lnTo>
                  <a:pt x="45199" y="55626"/>
                </a:lnTo>
                <a:close/>
              </a:path>
              <a:path w="67310" h="59054">
                <a:moveTo>
                  <a:pt x="6566" y="29590"/>
                </a:moveTo>
                <a:lnTo>
                  <a:pt x="5386" y="29717"/>
                </a:lnTo>
                <a:lnTo>
                  <a:pt x="3499" y="30225"/>
                </a:lnTo>
                <a:lnTo>
                  <a:pt x="2751" y="30733"/>
                </a:lnTo>
                <a:lnTo>
                  <a:pt x="2398" y="30860"/>
                </a:lnTo>
                <a:lnTo>
                  <a:pt x="0" y="38099"/>
                </a:lnTo>
                <a:lnTo>
                  <a:pt x="118" y="39115"/>
                </a:lnTo>
                <a:lnTo>
                  <a:pt x="9789" y="48894"/>
                </a:lnTo>
                <a:lnTo>
                  <a:pt x="10418" y="49148"/>
                </a:lnTo>
                <a:lnTo>
                  <a:pt x="12856" y="49783"/>
                </a:lnTo>
                <a:lnTo>
                  <a:pt x="13563" y="49910"/>
                </a:lnTo>
                <a:lnTo>
                  <a:pt x="13878" y="51180"/>
                </a:lnTo>
                <a:lnTo>
                  <a:pt x="24100" y="58292"/>
                </a:lnTo>
                <a:lnTo>
                  <a:pt x="26537" y="57911"/>
                </a:lnTo>
                <a:lnTo>
                  <a:pt x="28032" y="57531"/>
                </a:lnTo>
                <a:lnTo>
                  <a:pt x="29408" y="57023"/>
                </a:lnTo>
                <a:lnTo>
                  <a:pt x="31924" y="56007"/>
                </a:lnTo>
                <a:lnTo>
                  <a:pt x="32632" y="55626"/>
                </a:lnTo>
                <a:lnTo>
                  <a:pt x="45199" y="55626"/>
                </a:lnTo>
                <a:lnTo>
                  <a:pt x="45488" y="55372"/>
                </a:lnTo>
                <a:lnTo>
                  <a:pt x="46942" y="54483"/>
                </a:lnTo>
                <a:lnTo>
                  <a:pt x="47690" y="54229"/>
                </a:lnTo>
                <a:lnTo>
                  <a:pt x="48437" y="53848"/>
                </a:lnTo>
                <a:lnTo>
                  <a:pt x="49931" y="53340"/>
                </a:lnTo>
                <a:lnTo>
                  <a:pt x="51386" y="53213"/>
                </a:lnTo>
                <a:lnTo>
                  <a:pt x="52132" y="53086"/>
                </a:lnTo>
                <a:lnTo>
                  <a:pt x="65058" y="47498"/>
                </a:lnTo>
                <a:lnTo>
                  <a:pt x="65048" y="44704"/>
                </a:lnTo>
                <a:lnTo>
                  <a:pt x="64870" y="43942"/>
                </a:lnTo>
                <a:lnTo>
                  <a:pt x="64714" y="42926"/>
                </a:lnTo>
                <a:lnTo>
                  <a:pt x="64634" y="41529"/>
                </a:lnTo>
                <a:lnTo>
                  <a:pt x="64163" y="41148"/>
                </a:lnTo>
                <a:lnTo>
                  <a:pt x="64639" y="41148"/>
                </a:lnTo>
                <a:lnTo>
                  <a:pt x="64695" y="39624"/>
                </a:lnTo>
                <a:lnTo>
                  <a:pt x="61764" y="39624"/>
                </a:lnTo>
                <a:lnTo>
                  <a:pt x="60428" y="38735"/>
                </a:lnTo>
                <a:lnTo>
                  <a:pt x="57990" y="37592"/>
                </a:lnTo>
                <a:lnTo>
                  <a:pt x="57598" y="37465"/>
                </a:lnTo>
                <a:lnTo>
                  <a:pt x="57244" y="37465"/>
                </a:lnTo>
                <a:lnTo>
                  <a:pt x="56418" y="37084"/>
                </a:lnTo>
                <a:lnTo>
                  <a:pt x="52089" y="32639"/>
                </a:lnTo>
                <a:lnTo>
                  <a:pt x="14743" y="32638"/>
                </a:lnTo>
                <a:lnTo>
                  <a:pt x="7195" y="29717"/>
                </a:lnTo>
                <a:lnTo>
                  <a:pt x="6566" y="29590"/>
                </a:lnTo>
                <a:close/>
              </a:path>
              <a:path w="67310" h="59054">
                <a:moveTo>
                  <a:pt x="63848" y="53086"/>
                </a:moveTo>
                <a:lnTo>
                  <a:pt x="54216" y="53086"/>
                </a:lnTo>
                <a:lnTo>
                  <a:pt x="55592" y="53213"/>
                </a:lnTo>
                <a:lnTo>
                  <a:pt x="56221" y="53340"/>
                </a:lnTo>
                <a:lnTo>
                  <a:pt x="56850" y="53594"/>
                </a:lnTo>
                <a:lnTo>
                  <a:pt x="58030" y="53848"/>
                </a:lnTo>
                <a:lnTo>
                  <a:pt x="59092" y="54229"/>
                </a:lnTo>
                <a:lnTo>
                  <a:pt x="60860" y="54991"/>
                </a:lnTo>
                <a:lnTo>
                  <a:pt x="62433" y="55880"/>
                </a:lnTo>
                <a:lnTo>
                  <a:pt x="63848" y="53086"/>
                </a:lnTo>
                <a:close/>
              </a:path>
              <a:path w="67310" h="59054">
                <a:moveTo>
                  <a:pt x="65048" y="44704"/>
                </a:moveTo>
                <a:lnTo>
                  <a:pt x="65107" y="44958"/>
                </a:lnTo>
                <a:lnTo>
                  <a:pt x="65048" y="44704"/>
                </a:lnTo>
                <a:close/>
              </a:path>
              <a:path w="67310" h="59054">
                <a:moveTo>
                  <a:pt x="64639" y="41148"/>
                </a:moveTo>
                <a:lnTo>
                  <a:pt x="64163" y="41148"/>
                </a:lnTo>
                <a:lnTo>
                  <a:pt x="64634" y="41275"/>
                </a:lnTo>
                <a:close/>
              </a:path>
              <a:path w="67310" h="59054">
                <a:moveTo>
                  <a:pt x="66915" y="29210"/>
                </a:moveTo>
                <a:lnTo>
                  <a:pt x="65185" y="30353"/>
                </a:lnTo>
                <a:lnTo>
                  <a:pt x="63652" y="31115"/>
                </a:lnTo>
                <a:lnTo>
                  <a:pt x="62315" y="31623"/>
                </a:lnTo>
                <a:lnTo>
                  <a:pt x="61214" y="31877"/>
                </a:lnTo>
                <a:lnTo>
                  <a:pt x="60311" y="32131"/>
                </a:lnTo>
                <a:lnTo>
                  <a:pt x="59191" y="32131"/>
                </a:lnTo>
                <a:lnTo>
                  <a:pt x="59406" y="33401"/>
                </a:lnTo>
                <a:lnTo>
                  <a:pt x="59680" y="34671"/>
                </a:lnTo>
                <a:lnTo>
                  <a:pt x="64695" y="39624"/>
                </a:lnTo>
                <a:lnTo>
                  <a:pt x="64794" y="38481"/>
                </a:lnTo>
                <a:lnTo>
                  <a:pt x="65067" y="36322"/>
                </a:lnTo>
                <a:lnTo>
                  <a:pt x="65812" y="32893"/>
                </a:lnTo>
                <a:lnTo>
                  <a:pt x="66915" y="29210"/>
                </a:lnTo>
                <a:close/>
              </a:path>
              <a:path w="67310" h="59054">
                <a:moveTo>
                  <a:pt x="12344" y="0"/>
                </a:moveTo>
                <a:lnTo>
                  <a:pt x="8531" y="1777"/>
                </a:lnTo>
                <a:lnTo>
                  <a:pt x="8334" y="2031"/>
                </a:lnTo>
                <a:lnTo>
                  <a:pt x="7785" y="3301"/>
                </a:lnTo>
                <a:lnTo>
                  <a:pt x="7470" y="4444"/>
                </a:lnTo>
                <a:lnTo>
                  <a:pt x="7061" y="6603"/>
                </a:lnTo>
                <a:lnTo>
                  <a:pt x="6959" y="10540"/>
                </a:lnTo>
                <a:lnTo>
                  <a:pt x="7104" y="11556"/>
                </a:lnTo>
                <a:lnTo>
                  <a:pt x="13563" y="20954"/>
                </a:lnTo>
                <a:lnTo>
                  <a:pt x="13170" y="22478"/>
                </a:lnTo>
                <a:lnTo>
                  <a:pt x="13014" y="23240"/>
                </a:lnTo>
                <a:lnTo>
                  <a:pt x="12895" y="24002"/>
                </a:lnTo>
                <a:lnTo>
                  <a:pt x="12777" y="27939"/>
                </a:lnTo>
                <a:lnTo>
                  <a:pt x="13014" y="29209"/>
                </a:lnTo>
                <a:lnTo>
                  <a:pt x="52089" y="32639"/>
                </a:lnTo>
                <a:lnTo>
                  <a:pt x="51722" y="31877"/>
                </a:lnTo>
                <a:lnTo>
                  <a:pt x="51267" y="30480"/>
                </a:lnTo>
                <a:lnTo>
                  <a:pt x="50913" y="28702"/>
                </a:lnTo>
                <a:lnTo>
                  <a:pt x="50953" y="24892"/>
                </a:lnTo>
                <a:lnTo>
                  <a:pt x="51150" y="23622"/>
                </a:lnTo>
                <a:lnTo>
                  <a:pt x="51267" y="23241"/>
                </a:lnTo>
                <a:lnTo>
                  <a:pt x="51032" y="21971"/>
                </a:lnTo>
                <a:lnTo>
                  <a:pt x="38175" y="15240"/>
                </a:lnTo>
                <a:lnTo>
                  <a:pt x="37429" y="13843"/>
                </a:lnTo>
                <a:lnTo>
                  <a:pt x="22213" y="7874"/>
                </a:lnTo>
                <a:lnTo>
                  <a:pt x="20640" y="6096"/>
                </a:lnTo>
                <a:lnTo>
                  <a:pt x="19068" y="4445"/>
                </a:lnTo>
                <a:lnTo>
                  <a:pt x="18124" y="3556"/>
                </a:lnTo>
                <a:lnTo>
                  <a:pt x="17220" y="2794"/>
                </a:lnTo>
                <a:lnTo>
                  <a:pt x="16395" y="2032"/>
                </a:lnTo>
                <a:lnTo>
                  <a:pt x="14861" y="1016"/>
                </a:lnTo>
                <a:lnTo>
                  <a:pt x="14153" y="635"/>
                </a:lnTo>
                <a:lnTo>
                  <a:pt x="13524" y="381"/>
                </a:lnTo>
                <a:lnTo>
                  <a:pt x="12344" y="0"/>
                </a:lnTo>
                <a:close/>
              </a:path>
              <a:path w="67310" h="59054">
                <a:moveTo>
                  <a:pt x="59170" y="32004"/>
                </a:moveTo>
                <a:lnTo>
                  <a:pt x="59288" y="32131"/>
                </a:lnTo>
                <a:lnTo>
                  <a:pt x="59170" y="32004"/>
                </a:lnTo>
                <a:close/>
              </a:path>
              <a:path w="67310" h="59054">
                <a:moveTo>
                  <a:pt x="43365" y="13970"/>
                </a:moveTo>
                <a:lnTo>
                  <a:pt x="38175" y="15240"/>
                </a:lnTo>
                <a:lnTo>
                  <a:pt x="47424" y="15240"/>
                </a:lnTo>
                <a:lnTo>
                  <a:pt x="47296" y="15113"/>
                </a:lnTo>
                <a:lnTo>
                  <a:pt x="45055" y="14097"/>
                </a:lnTo>
                <a:lnTo>
                  <a:pt x="44505" y="14097"/>
                </a:lnTo>
                <a:lnTo>
                  <a:pt x="43365" y="13970"/>
                </a:lnTo>
                <a:close/>
              </a:path>
              <a:path w="67310" h="59054">
                <a:moveTo>
                  <a:pt x="28346" y="6096"/>
                </a:moveTo>
                <a:lnTo>
                  <a:pt x="26617" y="6096"/>
                </a:lnTo>
                <a:lnTo>
                  <a:pt x="25633" y="6223"/>
                </a:lnTo>
                <a:lnTo>
                  <a:pt x="24297" y="6604"/>
                </a:lnTo>
                <a:lnTo>
                  <a:pt x="23943" y="6858"/>
                </a:lnTo>
                <a:lnTo>
                  <a:pt x="23589" y="6985"/>
                </a:lnTo>
                <a:lnTo>
                  <a:pt x="22566" y="7620"/>
                </a:lnTo>
                <a:lnTo>
                  <a:pt x="22331" y="7874"/>
                </a:lnTo>
                <a:lnTo>
                  <a:pt x="32297" y="7874"/>
                </a:lnTo>
                <a:lnTo>
                  <a:pt x="31610" y="7366"/>
                </a:lnTo>
                <a:lnTo>
                  <a:pt x="30901" y="6985"/>
                </a:lnTo>
                <a:lnTo>
                  <a:pt x="29604" y="6350"/>
                </a:lnTo>
                <a:lnTo>
                  <a:pt x="28346" y="6096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90578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7047" y="14292"/>
                </a:moveTo>
                <a:lnTo>
                  <a:pt x="6054" y="14292"/>
                </a:lnTo>
                <a:lnTo>
                  <a:pt x="6644" y="14602"/>
                </a:lnTo>
                <a:lnTo>
                  <a:pt x="7047" y="14292"/>
                </a:lnTo>
                <a:close/>
              </a:path>
              <a:path w="19050" h="14604">
                <a:moveTo>
                  <a:pt x="7037" y="0"/>
                </a:moveTo>
                <a:lnTo>
                  <a:pt x="1218" y="5680"/>
                </a:lnTo>
                <a:lnTo>
                  <a:pt x="825" y="6424"/>
                </a:lnTo>
                <a:lnTo>
                  <a:pt x="235" y="7753"/>
                </a:lnTo>
                <a:lnTo>
                  <a:pt x="78" y="8383"/>
                </a:lnTo>
                <a:lnTo>
                  <a:pt x="0" y="10456"/>
                </a:lnTo>
                <a:lnTo>
                  <a:pt x="118" y="10879"/>
                </a:lnTo>
                <a:lnTo>
                  <a:pt x="3145" y="13662"/>
                </a:lnTo>
                <a:lnTo>
                  <a:pt x="3499" y="13823"/>
                </a:lnTo>
                <a:lnTo>
                  <a:pt x="4954" y="14246"/>
                </a:lnTo>
                <a:lnTo>
                  <a:pt x="6015" y="14453"/>
                </a:lnTo>
                <a:lnTo>
                  <a:pt x="6408" y="14487"/>
                </a:lnTo>
                <a:lnTo>
                  <a:pt x="6206" y="14372"/>
                </a:lnTo>
                <a:lnTo>
                  <a:pt x="6015" y="14292"/>
                </a:lnTo>
                <a:lnTo>
                  <a:pt x="7047" y="14292"/>
                </a:lnTo>
                <a:lnTo>
                  <a:pt x="18448" y="3012"/>
                </a:lnTo>
                <a:lnTo>
                  <a:pt x="13721" y="3012"/>
                </a:lnTo>
                <a:lnTo>
                  <a:pt x="11879" y="1649"/>
                </a:lnTo>
                <a:lnTo>
                  <a:pt x="7627" y="34"/>
                </a:lnTo>
                <a:lnTo>
                  <a:pt x="7037" y="0"/>
                </a:lnTo>
                <a:close/>
              </a:path>
              <a:path w="19050" h="14604">
                <a:moveTo>
                  <a:pt x="16630" y="2118"/>
                </a:moveTo>
                <a:lnTo>
                  <a:pt x="13721" y="3012"/>
                </a:lnTo>
                <a:lnTo>
                  <a:pt x="18448" y="3012"/>
                </a:lnTo>
                <a:lnTo>
                  <a:pt x="18714" y="2668"/>
                </a:lnTo>
                <a:lnTo>
                  <a:pt x="18124" y="2427"/>
                </a:lnTo>
                <a:lnTo>
                  <a:pt x="17614" y="2267"/>
                </a:lnTo>
                <a:lnTo>
                  <a:pt x="16630" y="21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28931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4" h="187959">
                <a:moveTo>
                  <a:pt x="32632" y="186689"/>
                </a:moveTo>
                <a:lnTo>
                  <a:pt x="24022" y="186689"/>
                </a:lnTo>
                <a:lnTo>
                  <a:pt x="24533" y="187959"/>
                </a:lnTo>
                <a:lnTo>
                  <a:pt x="31767" y="187959"/>
                </a:lnTo>
                <a:lnTo>
                  <a:pt x="32632" y="186689"/>
                </a:lnTo>
                <a:close/>
              </a:path>
              <a:path w="120014" h="187959">
                <a:moveTo>
                  <a:pt x="34401" y="185419"/>
                </a:moveTo>
                <a:lnTo>
                  <a:pt x="22763" y="185419"/>
                </a:lnTo>
                <a:lnTo>
                  <a:pt x="23550" y="186689"/>
                </a:lnTo>
                <a:lnTo>
                  <a:pt x="33536" y="186689"/>
                </a:lnTo>
                <a:lnTo>
                  <a:pt x="34401" y="185419"/>
                </a:lnTo>
                <a:close/>
              </a:path>
              <a:path w="120014" h="187959">
                <a:moveTo>
                  <a:pt x="39512" y="180339"/>
                </a:moveTo>
                <a:lnTo>
                  <a:pt x="4364" y="180339"/>
                </a:lnTo>
                <a:lnTo>
                  <a:pt x="5032" y="181609"/>
                </a:lnTo>
                <a:lnTo>
                  <a:pt x="6605" y="181609"/>
                </a:lnTo>
                <a:lnTo>
                  <a:pt x="7548" y="182879"/>
                </a:lnTo>
                <a:lnTo>
                  <a:pt x="21388" y="182879"/>
                </a:lnTo>
                <a:lnTo>
                  <a:pt x="21742" y="184149"/>
                </a:lnTo>
                <a:lnTo>
                  <a:pt x="22174" y="185419"/>
                </a:lnTo>
                <a:lnTo>
                  <a:pt x="35306" y="185419"/>
                </a:lnTo>
                <a:lnTo>
                  <a:pt x="36171" y="184149"/>
                </a:lnTo>
                <a:lnTo>
                  <a:pt x="37035" y="184149"/>
                </a:lnTo>
                <a:lnTo>
                  <a:pt x="37900" y="182879"/>
                </a:lnTo>
                <a:lnTo>
                  <a:pt x="38726" y="181609"/>
                </a:lnTo>
                <a:lnTo>
                  <a:pt x="39512" y="180339"/>
                </a:lnTo>
                <a:close/>
              </a:path>
              <a:path w="120014" h="187959">
                <a:moveTo>
                  <a:pt x="21388" y="182879"/>
                </a:moveTo>
                <a:lnTo>
                  <a:pt x="11047" y="182879"/>
                </a:lnTo>
                <a:lnTo>
                  <a:pt x="12424" y="184149"/>
                </a:lnTo>
                <a:lnTo>
                  <a:pt x="17338" y="184149"/>
                </a:lnTo>
                <a:lnTo>
                  <a:pt x="21388" y="182879"/>
                </a:lnTo>
                <a:close/>
              </a:path>
              <a:path w="120014" h="187959">
                <a:moveTo>
                  <a:pt x="47493" y="181609"/>
                </a:moveTo>
                <a:lnTo>
                  <a:pt x="41399" y="181609"/>
                </a:lnTo>
                <a:lnTo>
                  <a:pt x="42579" y="182879"/>
                </a:lnTo>
                <a:lnTo>
                  <a:pt x="46432" y="182879"/>
                </a:lnTo>
                <a:lnTo>
                  <a:pt x="47493" y="181609"/>
                </a:lnTo>
                <a:close/>
              </a:path>
              <a:path w="120014" h="187959">
                <a:moveTo>
                  <a:pt x="49105" y="180339"/>
                </a:moveTo>
                <a:lnTo>
                  <a:pt x="39512" y="180339"/>
                </a:lnTo>
                <a:lnTo>
                  <a:pt x="39826" y="181609"/>
                </a:lnTo>
                <a:lnTo>
                  <a:pt x="48044" y="181609"/>
                </a:lnTo>
                <a:lnTo>
                  <a:pt x="49105" y="180339"/>
                </a:lnTo>
                <a:close/>
              </a:path>
              <a:path w="120014" h="187959">
                <a:moveTo>
                  <a:pt x="50167" y="179069"/>
                </a:moveTo>
                <a:lnTo>
                  <a:pt x="3263" y="179069"/>
                </a:lnTo>
                <a:lnTo>
                  <a:pt x="3774" y="180339"/>
                </a:lnTo>
                <a:lnTo>
                  <a:pt x="49655" y="180339"/>
                </a:lnTo>
                <a:lnTo>
                  <a:pt x="50167" y="179069"/>
                </a:lnTo>
                <a:close/>
              </a:path>
              <a:path w="120014" h="187959">
                <a:moveTo>
                  <a:pt x="52486" y="172719"/>
                </a:moveTo>
                <a:lnTo>
                  <a:pt x="1297" y="172719"/>
                </a:lnTo>
                <a:lnTo>
                  <a:pt x="1454" y="175259"/>
                </a:lnTo>
                <a:lnTo>
                  <a:pt x="1730" y="176529"/>
                </a:lnTo>
                <a:lnTo>
                  <a:pt x="1927" y="176529"/>
                </a:lnTo>
                <a:lnTo>
                  <a:pt x="2163" y="177799"/>
                </a:lnTo>
                <a:lnTo>
                  <a:pt x="2477" y="177799"/>
                </a:lnTo>
                <a:lnTo>
                  <a:pt x="2831" y="179069"/>
                </a:lnTo>
                <a:lnTo>
                  <a:pt x="50677" y="179069"/>
                </a:lnTo>
                <a:lnTo>
                  <a:pt x="52211" y="175259"/>
                </a:lnTo>
                <a:lnTo>
                  <a:pt x="52211" y="173989"/>
                </a:lnTo>
                <a:lnTo>
                  <a:pt x="52369" y="173989"/>
                </a:lnTo>
                <a:lnTo>
                  <a:pt x="52486" y="172719"/>
                </a:lnTo>
                <a:close/>
              </a:path>
              <a:path w="120014" h="187959">
                <a:moveTo>
                  <a:pt x="53037" y="171449"/>
                </a:moveTo>
                <a:lnTo>
                  <a:pt x="1415" y="171449"/>
                </a:lnTo>
                <a:lnTo>
                  <a:pt x="1337" y="172719"/>
                </a:lnTo>
                <a:lnTo>
                  <a:pt x="52683" y="172719"/>
                </a:lnTo>
                <a:lnTo>
                  <a:pt x="53037" y="171449"/>
                </a:lnTo>
                <a:close/>
              </a:path>
              <a:path w="120014" h="187959">
                <a:moveTo>
                  <a:pt x="61018" y="168909"/>
                </a:moveTo>
                <a:lnTo>
                  <a:pt x="2202" y="168909"/>
                </a:lnTo>
                <a:lnTo>
                  <a:pt x="1651" y="171449"/>
                </a:lnTo>
                <a:lnTo>
                  <a:pt x="54845" y="171449"/>
                </a:lnTo>
                <a:lnTo>
                  <a:pt x="55160" y="170179"/>
                </a:lnTo>
                <a:lnTo>
                  <a:pt x="60389" y="170179"/>
                </a:lnTo>
                <a:lnTo>
                  <a:pt x="61018" y="168909"/>
                </a:lnTo>
                <a:close/>
              </a:path>
              <a:path w="120014" h="187959">
                <a:moveTo>
                  <a:pt x="59170" y="170179"/>
                </a:moveTo>
                <a:lnTo>
                  <a:pt x="55867" y="170179"/>
                </a:lnTo>
                <a:lnTo>
                  <a:pt x="56025" y="171449"/>
                </a:lnTo>
                <a:lnTo>
                  <a:pt x="58620" y="171449"/>
                </a:lnTo>
                <a:lnTo>
                  <a:pt x="59170" y="170179"/>
                </a:lnTo>
                <a:close/>
              </a:path>
              <a:path w="120014" h="187959">
                <a:moveTo>
                  <a:pt x="62394" y="167639"/>
                </a:moveTo>
                <a:lnTo>
                  <a:pt x="3302" y="167639"/>
                </a:lnTo>
                <a:lnTo>
                  <a:pt x="2909" y="168909"/>
                </a:lnTo>
                <a:lnTo>
                  <a:pt x="61725" y="168909"/>
                </a:lnTo>
                <a:lnTo>
                  <a:pt x="62394" y="167639"/>
                </a:lnTo>
                <a:close/>
              </a:path>
              <a:path w="120014" h="187959">
                <a:moveTo>
                  <a:pt x="75682" y="165099"/>
                </a:moveTo>
                <a:lnTo>
                  <a:pt x="64556" y="165099"/>
                </a:lnTo>
                <a:lnTo>
                  <a:pt x="65028" y="166369"/>
                </a:lnTo>
                <a:lnTo>
                  <a:pt x="67780" y="166369"/>
                </a:lnTo>
                <a:lnTo>
                  <a:pt x="69078" y="167639"/>
                </a:lnTo>
                <a:lnTo>
                  <a:pt x="69982" y="167639"/>
                </a:lnTo>
                <a:lnTo>
                  <a:pt x="71082" y="168909"/>
                </a:lnTo>
                <a:lnTo>
                  <a:pt x="72381" y="167639"/>
                </a:lnTo>
                <a:lnTo>
                  <a:pt x="74739" y="166369"/>
                </a:lnTo>
                <a:lnTo>
                  <a:pt x="75682" y="165099"/>
                </a:lnTo>
                <a:close/>
              </a:path>
              <a:path w="120014" h="187959">
                <a:moveTo>
                  <a:pt x="9357" y="166369"/>
                </a:moveTo>
                <a:lnTo>
                  <a:pt x="5032" y="166369"/>
                </a:lnTo>
                <a:lnTo>
                  <a:pt x="4560" y="167639"/>
                </a:lnTo>
                <a:lnTo>
                  <a:pt x="11362" y="167639"/>
                </a:lnTo>
                <a:lnTo>
                  <a:pt x="9357" y="166369"/>
                </a:lnTo>
                <a:close/>
              </a:path>
              <a:path w="120014" h="187959">
                <a:moveTo>
                  <a:pt x="63102" y="166369"/>
                </a:moveTo>
                <a:lnTo>
                  <a:pt x="12581" y="166369"/>
                </a:lnTo>
                <a:lnTo>
                  <a:pt x="12817" y="167639"/>
                </a:lnTo>
                <a:lnTo>
                  <a:pt x="63102" y="167639"/>
                </a:lnTo>
                <a:lnTo>
                  <a:pt x="63102" y="166369"/>
                </a:lnTo>
                <a:close/>
              </a:path>
              <a:path w="120014" h="187959">
                <a:moveTo>
                  <a:pt x="77806" y="163829"/>
                </a:moveTo>
                <a:lnTo>
                  <a:pt x="12502" y="163829"/>
                </a:lnTo>
                <a:lnTo>
                  <a:pt x="12424" y="166369"/>
                </a:lnTo>
                <a:lnTo>
                  <a:pt x="64163" y="166369"/>
                </a:lnTo>
                <a:lnTo>
                  <a:pt x="64556" y="165099"/>
                </a:lnTo>
                <a:lnTo>
                  <a:pt x="76508" y="165099"/>
                </a:lnTo>
                <a:lnTo>
                  <a:pt x="77806" y="163829"/>
                </a:lnTo>
                <a:close/>
              </a:path>
              <a:path w="120014" h="187959">
                <a:moveTo>
                  <a:pt x="79929" y="162559"/>
                </a:moveTo>
                <a:lnTo>
                  <a:pt x="13014" y="162559"/>
                </a:lnTo>
                <a:lnTo>
                  <a:pt x="12738" y="163829"/>
                </a:lnTo>
                <a:lnTo>
                  <a:pt x="78868" y="163829"/>
                </a:lnTo>
                <a:lnTo>
                  <a:pt x="79929" y="162559"/>
                </a:lnTo>
                <a:close/>
              </a:path>
              <a:path w="120014" h="187959">
                <a:moveTo>
                  <a:pt x="78278" y="160019"/>
                </a:moveTo>
                <a:lnTo>
                  <a:pt x="15018" y="160019"/>
                </a:lnTo>
                <a:lnTo>
                  <a:pt x="14389" y="161289"/>
                </a:lnTo>
                <a:lnTo>
                  <a:pt x="13878" y="161289"/>
                </a:lnTo>
                <a:lnTo>
                  <a:pt x="13407" y="162559"/>
                </a:lnTo>
                <a:lnTo>
                  <a:pt x="79339" y="162559"/>
                </a:lnTo>
                <a:lnTo>
                  <a:pt x="78632" y="161289"/>
                </a:lnTo>
                <a:lnTo>
                  <a:pt x="78278" y="160019"/>
                </a:lnTo>
                <a:close/>
              </a:path>
              <a:path w="120014" h="187959">
                <a:moveTo>
                  <a:pt x="77216" y="157479"/>
                </a:moveTo>
                <a:lnTo>
                  <a:pt x="55670" y="157479"/>
                </a:lnTo>
                <a:lnTo>
                  <a:pt x="54688" y="158749"/>
                </a:lnTo>
                <a:lnTo>
                  <a:pt x="18714" y="158749"/>
                </a:lnTo>
                <a:lnTo>
                  <a:pt x="17888" y="160019"/>
                </a:lnTo>
                <a:lnTo>
                  <a:pt x="77884" y="160019"/>
                </a:lnTo>
                <a:lnTo>
                  <a:pt x="77216" y="158749"/>
                </a:lnTo>
                <a:lnTo>
                  <a:pt x="77216" y="157479"/>
                </a:lnTo>
                <a:close/>
              </a:path>
              <a:path w="120014" h="187959">
                <a:moveTo>
                  <a:pt x="51779" y="157479"/>
                </a:moveTo>
                <a:lnTo>
                  <a:pt x="29055" y="157479"/>
                </a:lnTo>
                <a:lnTo>
                  <a:pt x="28819" y="158749"/>
                </a:lnTo>
                <a:lnTo>
                  <a:pt x="52644" y="158749"/>
                </a:lnTo>
                <a:lnTo>
                  <a:pt x="51779" y="157479"/>
                </a:lnTo>
                <a:close/>
              </a:path>
              <a:path w="120014" h="187959">
                <a:moveTo>
                  <a:pt x="45292" y="154939"/>
                </a:moveTo>
                <a:lnTo>
                  <a:pt x="30509" y="154939"/>
                </a:lnTo>
                <a:lnTo>
                  <a:pt x="30037" y="156209"/>
                </a:lnTo>
                <a:lnTo>
                  <a:pt x="29643" y="156209"/>
                </a:lnTo>
                <a:lnTo>
                  <a:pt x="29290" y="157479"/>
                </a:lnTo>
                <a:lnTo>
                  <a:pt x="48790" y="157479"/>
                </a:lnTo>
                <a:lnTo>
                  <a:pt x="47886" y="156209"/>
                </a:lnTo>
                <a:lnTo>
                  <a:pt x="45292" y="154939"/>
                </a:lnTo>
                <a:close/>
              </a:path>
              <a:path w="120014" h="187959">
                <a:moveTo>
                  <a:pt x="75132" y="151129"/>
                </a:moveTo>
                <a:lnTo>
                  <a:pt x="62394" y="151129"/>
                </a:lnTo>
                <a:lnTo>
                  <a:pt x="63023" y="152399"/>
                </a:lnTo>
                <a:lnTo>
                  <a:pt x="63612" y="152399"/>
                </a:lnTo>
                <a:lnTo>
                  <a:pt x="63849" y="153669"/>
                </a:lnTo>
                <a:lnTo>
                  <a:pt x="64321" y="153669"/>
                </a:lnTo>
                <a:lnTo>
                  <a:pt x="64634" y="154939"/>
                </a:lnTo>
                <a:lnTo>
                  <a:pt x="64870" y="156209"/>
                </a:lnTo>
                <a:lnTo>
                  <a:pt x="57990" y="156209"/>
                </a:lnTo>
                <a:lnTo>
                  <a:pt x="56969" y="157479"/>
                </a:lnTo>
                <a:lnTo>
                  <a:pt x="77137" y="157479"/>
                </a:lnTo>
                <a:lnTo>
                  <a:pt x="76351" y="154939"/>
                </a:lnTo>
                <a:lnTo>
                  <a:pt x="75840" y="153669"/>
                </a:lnTo>
                <a:lnTo>
                  <a:pt x="75132" y="151129"/>
                </a:lnTo>
                <a:close/>
              </a:path>
              <a:path w="120014" h="187959">
                <a:moveTo>
                  <a:pt x="41832" y="153669"/>
                </a:moveTo>
                <a:lnTo>
                  <a:pt x="31532" y="153669"/>
                </a:lnTo>
                <a:lnTo>
                  <a:pt x="30981" y="154939"/>
                </a:lnTo>
                <a:lnTo>
                  <a:pt x="42971" y="154939"/>
                </a:lnTo>
                <a:lnTo>
                  <a:pt x="41832" y="153669"/>
                </a:lnTo>
                <a:close/>
              </a:path>
              <a:path w="120014" h="187959">
                <a:moveTo>
                  <a:pt x="36957" y="152399"/>
                </a:moveTo>
                <a:lnTo>
                  <a:pt x="34087" y="152399"/>
                </a:lnTo>
                <a:lnTo>
                  <a:pt x="33419" y="153669"/>
                </a:lnTo>
                <a:lnTo>
                  <a:pt x="39158" y="153669"/>
                </a:lnTo>
                <a:lnTo>
                  <a:pt x="36957" y="152399"/>
                </a:lnTo>
                <a:close/>
              </a:path>
              <a:path w="120014" h="187959">
                <a:moveTo>
                  <a:pt x="39119" y="151129"/>
                </a:moveTo>
                <a:lnTo>
                  <a:pt x="35581" y="151129"/>
                </a:lnTo>
                <a:lnTo>
                  <a:pt x="36367" y="152399"/>
                </a:lnTo>
                <a:lnTo>
                  <a:pt x="38136" y="152399"/>
                </a:lnTo>
                <a:lnTo>
                  <a:pt x="39119" y="151129"/>
                </a:lnTo>
                <a:close/>
              </a:path>
              <a:path w="120014" h="187959">
                <a:moveTo>
                  <a:pt x="47729" y="148589"/>
                </a:moveTo>
                <a:lnTo>
                  <a:pt x="31020" y="148589"/>
                </a:lnTo>
                <a:lnTo>
                  <a:pt x="31885" y="149859"/>
                </a:lnTo>
                <a:lnTo>
                  <a:pt x="32946" y="151129"/>
                </a:lnTo>
                <a:lnTo>
                  <a:pt x="43641" y="151129"/>
                </a:lnTo>
                <a:lnTo>
                  <a:pt x="44938" y="149859"/>
                </a:lnTo>
                <a:lnTo>
                  <a:pt x="46313" y="149859"/>
                </a:lnTo>
                <a:lnTo>
                  <a:pt x="47729" y="148589"/>
                </a:lnTo>
                <a:close/>
              </a:path>
              <a:path w="120014" h="187959">
                <a:moveTo>
                  <a:pt x="74188" y="149859"/>
                </a:moveTo>
                <a:lnTo>
                  <a:pt x="61057" y="149859"/>
                </a:lnTo>
                <a:lnTo>
                  <a:pt x="61725" y="151129"/>
                </a:lnTo>
                <a:lnTo>
                  <a:pt x="74700" y="151129"/>
                </a:lnTo>
                <a:lnTo>
                  <a:pt x="74188" y="149859"/>
                </a:lnTo>
                <a:close/>
              </a:path>
              <a:path w="120014" h="187959">
                <a:moveTo>
                  <a:pt x="76233" y="147319"/>
                </a:moveTo>
                <a:lnTo>
                  <a:pt x="56850" y="147319"/>
                </a:lnTo>
                <a:lnTo>
                  <a:pt x="57715" y="148589"/>
                </a:lnTo>
                <a:lnTo>
                  <a:pt x="59092" y="148589"/>
                </a:lnTo>
                <a:lnTo>
                  <a:pt x="60350" y="149859"/>
                </a:lnTo>
                <a:lnTo>
                  <a:pt x="74582" y="149859"/>
                </a:lnTo>
                <a:lnTo>
                  <a:pt x="75565" y="148589"/>
                </a:lnTo>
                <a:lnTo>
                  <a:pt x="76233" y="147319"/>
                </a:lnTo>
                <a:close/>
              </a:path>
              <a:path w="120014" h="187959">
                <a:moveTo>
                  <a:pt x="78513" y="143509"/>
                </a:moveTo>
                <a:lnTo>
                  <a:pt x="72930" y="143509"/>
                </a:lnTo>
                <a:lnTo>
                  <a:pt x="72223" y="144779"/>
                </a:lnTo>
                <a:lnTo>
                  <a:pt x="13524" y="144779"/>
                </a:lnTo>
                <a:lnTo>
                  <a:pt x="14272" y="146049"/>
                </a:lnTo>
                <a:lnTo>
                  <a:pt x="28819" y="146049"/>
                </a:lnTo>
                <a:lnTo>
                  <a:pt x="29565" y="147319"/>
                </a:lnTo>
                <a:lnTo>
                  <a:pt x="30037" y="148589"/>
                </a:lnTo>
                <a:lnTo>
                  <a:pt x="47886" y="148589"/>
                </a:lnTo>
                <a:lnTo>
                  <a:pt x="48751" y="147319"/>
                </a:lnTo>
                <a:lnTo>
                  <a:pt x="76233" y="147319"/>
                </a:lnTo>
                <a:lnTo>
                  <a:pt x="76980" y="146049"/>
                </a:lnTo>
                <a:lnTo>
                  <a:pt x="78120" y="144779"/>
                </a:lnTo>
                <a:lnTo>
                  <a:pt x="78513" y="143509"/>
                </a:lnTo>
                <a:close/>
              </a:path>
              <a:path w="120014" h="187959">
                <a:moveTo>
                  <a:pt x="69117" y="143509"/>
                </a:moveTo>
                <a:lnTo>
                  <a:pt x="11912" y="143509"/>
                </a:lnTo>
                <a:lnTo>
                  <a:pt x="12344" y="144779"/>
                </a:lnTo>
                <a:lnTo>
                  <a:pt x="69824" y="144779"/>
                </a:lnTo>
                <a:lnTo>
                  <a:pt x="69117" y="143509"/>
                </a:lnTo>
                <a:close/>
              </a:path>
              <a:path w="120014" h="187959">
                <a:moveTo>
                  <a:pt x="67111" y="142239"/>
                </a:moveTo>
                <a:lnTo>
                  <a:pt x="11244" y="142239"/>
                </a:lnTo>
                <a:lnTo>
                  <a:pt x="11559" y="143509"/>
                </a:lnTo>
                <a:lnTo>
                  <a:pt x="68213" y="143509"/>
                </a:lnTo>
                <a:lnTo>
                  <a:pt x="67111" y="142239"/>
                </a:lnTo>
                <a:close/>
              </a:path>
              <a:path w="120014" h="187959">
                <a:moveTo>
                  <a:pt x="82720" y="142239"/>
                </a:moveTo>
                <a:lnTo>
                  <a:pt x="73717" y="142239"/>
                </a:lnTo>
                <a:lnTo>
                  <a:pt x="73520" y="143509"/>
                </a:lnTo>
                <a:lnTo>
                  <a:pt x="81855" y="143509"/>
                </a:lnTo>
                <a:lnTo>
                  <a:pt x="82720" y="142239"/>
                </a:lnTo>
                <a:close/>
              </a:path>
              <a:path w="120014" h="187959">
                <a:moveTo>
                  <a:pt x="64989" y="140969"/>
                </a:moveTo>
                <a:lnTo>
                  <a:pt x="10891" y="140969"/>
                </a:lnTo>
                <a:lnTo>
                  <a:pt x="11047" y="142239"/>
                </a:lnTo>
                <a:lnTo>
                  <a:pt x="66443" y="142239"/>
                </a:lnTo>
                <a:lnTo>
                  <a:pt x="64989" y="140969"/>
                </a:lnTo>
                <a:close/>
              </a:path>
              <a:path w="120014" h="187959">
                <a:moveTo>
                  <a:pt x="85355" y="140969"/>
                </a:moveTo>
                <a:lnTo>
                  <a:pt x="73049" y="140969"/>
                </a:lnTo>
                <a:lnTo>
                  <a:pt x="73756" y="142239"/>
                </a:lnTo>
                <a:lnTo>
                  <a:pt x="84726" y="142239"/>
                </a:lnTo>
                <a:lnTo>
                  <a:pt x="85355" y="140969"/>
                </a:lnTo>
                <a:close/>
              </a:path>
              <a:path w="120014" h="187959">
                <a:moveTo>
                  <a:pt x="61333" y="132079"/>
                </a:moveTo>
                <a:lnTo>
                  <a:pt x="2477" y="132079"/>
                </a:lnTo>
                <a:lnTo>
                  <a:pt x="3499" y="133349"/>
                </a:lnTo>
                <a:lnTo>
                  <a:pt x="4796" y="133349"/>
                </a:lnTo>
                <a:lnTo>
                  <a:pt x="6330" y="134619"/>
                </a:lnTo>
                <a:lnTo>
                  <a:pt x="8177" y="134619"/>
                </a:lnTo>
                <a:lnTo>
                  <a:pt x="9199" y="135889"/>
                </a:lnTo>
                <a:lnTo>
                  <a:pt x="11283" y="135889"/>
                </a:lnTo>
                <a:lnTo>
                  <a:pt x="10891" y="138429"/>
                </a:lnTo>
                <a:lnTo>
                  <a:pt x="10772" y="140969"/>
                </a:lnTo>
                <a:lnTo>
                  <a:pt x="64124" y="140969"/>
                </a:lnTo>
                <a:lnTo>
                  <a:pt x="63731" y="138429"/>
                </a:lnTo>
                <a:lnTo>
                  <a:pt x="63337" y="137159"/>
                </a:lnTo>
                <a:lnTo>
                  <a:pt x="62827" y="135889"/>
                </a:lnTo>
                <a:lnTo>
                  <a:pt x="62512" y="134619"/>
                </a:lnTo>
                <a:lnTo>
                  <a:pt x="61765" y="133349"/>
                </a:lnTo>
                <a:lnTo>
                  <a:pt x="61333" y="132079"/>
                </a:lnTo>
                <a:close/>
              </a:path>
              <a:path w="120014" h="187959">
                <a:moveTo>
                  <a:pt x="85984" y="139699"/>
                </a:moveTo>
                <a:lnTo>
                  <a:pt x="71947" y="139699"/>
                </a:lnTo>
                <a:lnTo>
                  <a:pt x="72459" y="140969"/>
                </a:lnTo>
                <a:lnTo>
                  <a:pt x="85826" y="140969"/>
                </a:lnTo>
                <a:lnTo>
                  <a:pt x="85984" y="139699"/>
                </a:lnTo>
                <a:close/>
              </a:path>
              <a:path w="120014" h="187959">
                <a:moveTo>
                  <a:pt x="85629" y="137159"/>
                </a:moveTo>
                <a:lnTo>
                  <a:pt x="70768" y="137159"/>
                </a:lnTo>
                <a:lnTo>
                  <a:pt x="71201" y="138429"/>
                </a:lnTo>
                <a:lnTo>
                  <a:pt x="71515" y="139699"/>
                </a:lnTo>
                <a:lnTo>
                  <a:pt x="86141" y="139699"/>
                </a:lnTo>
                <a:lnTo>
                  <a:pt x="86101" y="138429"/>
                </a:lnTo>
                <a:lnTo>
                  <a:pt x="85865" y="138429"/>
                </a:lnTo>
                <a:lnTo>
                  <a:pt x="85629" y="137159"/>
                </a:lnTo>
                <a:close/>
              </a:path>
              <a:path w="120014" h="187959">
                <a:moveTo>
                  <a:pt x="83900" y="130809"/>
                </a:moveTo>
                <a:lnTo>
                  <a:pt x="76784" y="130809"/>
                </a:lnTo>
                <a:lnTo>
                  <a:pt x="75997" y="132079"/>
                </a:lnTo>
                <a:lnTo>
                  <a:pt x="73834" y="132079"/>
                </a:lnTo>
                <a:lnTo>
                  <a:pt x="72813" y="133349"/>
                </a:lnTo>
                <a:lnTo>
                  <a:pt x="71830" y="133349"/>
                </a:lnTo>
                <a:lnTo>
                  <a:pt x="71555" y="134619"/>
                </a:lnTo>
                <a:lnTo>
                  <a:pt x="70886" y="134619"/>
                </a:lnTo>
                <a:lnTo>
                  <a:pt x="70768" y="135889"/>
                </a:lnTo>
                <a:lnTo>
                  <a:pt x="70689" y="137159"/>
                </a:lnTo>
                <a:lnTo>
                  <a:pt x="85315" y="137159"/>
                </a:lnTo>
                <a:lnTo>
                  <a:pt x="84882" y="135889"/>
                </a:lnTo>
                <a:lnTo>
                  <a:pt x="84568" y="133349"/>
                </a:lnTo>
                <a:lnTo>
                  <a:pt x="84371" y="132079"/>
                </a:lnTo>
                <a:lnTo>
                  <a:pt x="83900" y="130809"/>
                </a:lnTo>
                <a:close/>
              </a:path>
              <a:path w="120014" h="187959">
                <a:moveTo>
                  <a:pt x="23982" y="105409"/>
                </a:moveTo>
                <a:lnTo>
                  <a:pt x="11559" y="105409"/>
                </a:lnTo>
                <a:lnTo>
                  <a:pt x="11401" y="106679"/>
                </a:lnTo>
                <a:lnTo>
                  <a:pt x="11166" y="109219"/>
                </a:lnTo>
                <a:lnTo>
                  <a:pt x="11323" y="110489"/>
                </a:lnTo>
                <a:lnTo>
                  <a:pt x="11676" y="113029"/>
                </a:lnTo>
                <a:lnTo>
                  <a:pt x="11991" y="114299"/>
                </a:lnTo>
                <a:lnTo>
                  <a:pt x="12817" y="118109"/>
                </a:lnTo>
                <a:lnTo>
                  <a:pt x="2359" y="118109"/>
                </a:lnTo>
                <a:lnTo>
                  <a:pt x="1927" y="119379"/>
                </a:lnTo>
                <a:lnTo>
                  <a:pt x="1101" y="119379"/>
                </a:lnTo>
                <a:lnTo>
                  <a:pt x="786" y="120649"/>
                </a:lnTo>
                <a:lnTo>
                  <a:pt x="511" y="121919"/>
                </a:lnTo>
                <a:lnTo>
                  <a:pt x="275" y="121919"/>
                </a:lnTo>
                <a:lnTo>
                  <a:pt x="118" y="123189"/>
                </a:lnTo>
                <a:lnTo>
                  <a:pt x="0" y="124459"/>
                </a:lnTo>
                <a:lnTo>
                  <a:pt x="0" y="126999"/>
                </a:lnTo>
                <a:lnTo>
                  <a:pt x="235" y="128269"/>
                </a:lnTo>
                <a:lnTo>
                  <a:pt x="550" y="129539"/>
                </a:lnTo>
                <a:lnTo>
                  <a:pt x="1022" y="129539"/>
                </a:lnTo>
                <a:lnTo>
                  <a:pt x="1651" y="130809"/>
                </a:lnTo>
                <a:lnTo>
                  <a:pt x="2044" y="132079"/>
                </a:lnTo>
                <a:lnTo>
                  <a:pt x="60860" y="132079"/>
                </a:lnTo>
                <a:lnTo>
                  <a:pt x="60350" y="130809"/>
                </a:lnTo>
                <a:lnTo>
                  <a:pt x="60271" y="129539"/>
                </a:lnTo>
                <a:lnTo>
                  <a:pt x="60231" y="126999"/>
                </a:lnTo>
                <a:lnTo>
                  <a:pt x="57990" y="126999"/>
                </a:lnTo>
                <a:lnTo>
                  <a:pt x="56103" y="124459"/>
                </a:lnTo>
                <a:lnTo>
                  <a:pt x="56260" y="123189"/>
                </a:lnTo>
                <a:lnTo>
                  <a:pt x="56496" y="120649"/>
                </a:lnTo>
                <a:lnTo>
                  <a:pt x="56496" y="116839"/>
                </a:lnTo>
                <a:lnTo>
                  <a:pt x="52054" y="116839"/>
                </a:lnTo>
                <a:lnTo>
                  <a:pt x="51306" y="115569"/>
                </a:lnTo>
                <a:lnTo>
                  <a:pt x="50914" y="115569"/>
                </a:lnTo>
                <a:lnTo>
                  <a:pt x="50442" y="114299"/>
                </a:lnTo>
                <a:lnTo>
                  <a:pt x="49223" y="114299"/>
                </a:lnTo>
                <a:lnTo>
                  <a:pt x="48476" y="113029"/>
                </a:lnTo>
                <a:lnTo>
                  <a:pt x="47690" y="113029"/>
                </a:lnTo>
                <a:lnTo>
                  <a:pt x="46353" y="111759"/>
                </a:lnTo>
                <a:lnTo>
                  <a:pt x="41399" y="111759"/>
                </a:lnTo>
                <a:lnTo>
                  <a:pt x="41125" y="110489"/>
                </a:lnTo>
                <a:lnTo>
                  <a:pt x="40377" y="110489"/>
                </a:lnTo>
                <a:lnTo>
                  <a:pt x="39787" y="109219"/>
                </a:lnTo>
                <a:lnTo>
                  <a:pt x="39119" y="107949"/>
                </a:lnTo>
                <a:lnTo>
                  <a:pt x="26381" y="107949"/>
                </a:lnTo>
                <a:lnTo>
                  <a:pt x="25084" y="106679"/>
                </a:lnTo>
                <a:lnTo>
                  <a:pt x="23982" y="105409"/>
                </a:lnTo>
                <a:close/>
              </a:path>
              <a:path w="120014" h="187959">
                <a:moveTo>
                  <a:pt x="82917" y="129539"/>
                </a:moveTo>
                <a:lnTo>
                  <a:pt x="78239" y="129539"/>
                </a:lnTo>
                <a:lnTo>
                  <a:pt x="77530" y="130809"/>
                </a:lnTo>
                <a:lnTo>
                  <a:pt x="83467" y="130809"/>
                </a:lnTo>
                <a:lnTo>
                  <a:pt x="82917" y="129539"/>
                </a:lnTo>
                <a:close/>
              </a:path>
              <a:path w="120014" h="187959">
                <a:moveTo>
                  <a:pt x="90426" y="60959"/>
                </a:moveTo>
                <a:lnTo>
                  <a:pt x="66562" y="60959"/>
                </a:lnTo>
                <a:lnTo>
                  <a:pt x="66837" y="62229"/>
                </a:lnTo>
                <a:lnTo>
                  <a:pt x="67072" y="63499"/>
                </a:lnTo>
                <a:lnTo>
                  <a:pt x="67387" y="64769"/>
                </a:lnTo>
                <a:lnTo>
                  <a:pt x="67623" y="66039"/>
                </a:lnTo>
                <a:lnTo>
                  <a:pt x="67623" y="69849"/>
                </a:lnTo>
                <a:lnTo>
                  <a:pt x="67308" y="71119"/>
                </a:lnTo>
                <a:lnTo>
                  <a:pt x="67111" y="72389"/>
                </a:lnTo>
                <a:lnTo>
                  <a:pt x="66798" y="73659"/>
                </a:lnTo>
                <a:lnTo>
                  <a:pt x="66640" y="73659"/>
                </a:lnTo>
                <a:lnTo>
                  <a:pt x="66169" y="74929"/>
                </a:lnTo>
                <a:lnTo>
                  <a:pt x="65343" y="76199"/>
                </a:lnTo>
                <a:lnTo>
                  <a:pt x="64438" y="78739"/>
                </a:lnTo>
                <a:lnTo>
                  <a:pt x="64202" y="78739"/>
                </a:lnTo>
                <a:lnTo>
                  <a:pt x="64005" y="80009"/>
                </a:lnTo>
                <a:lnTo>
                  <a:pt x="63691" y="81279"/>
                </a:lnTo>
                <a:lnTo>
                  <a:pt x="63376" y="83819"/>
                </a:lnTo>
                <a:lnTo>
                  <a:pt x="63376" y="86359"/>
                </a:lnTo>
                <a:lnTo>
                  <a:pt x="63573" y="87629"/>
                </a:lnTo>
                <a:lnTo>
                  <a:pt x="63888" y="87629"/>
                </a:lnTo>
                <a:lnTo>
                  <a:pt x="63849" y="91439"/>
                </a:lnTo>
                <a:lnTo>
                  <a:pt x="63376" y="93979"/>
                </a:lnTo>
                <a:lnTo>
                  <a:pt x="62866" y="95249"/>
                </a:lnTo>
                <a:lnTo>
                  <a:pt x="61922" y="95249"/>
                </a:lnTo>
                <a:lnTo>
                  <a:pt x="62237" y="97789"/>
                </a:lnTo>
                <a:lnTo>
                  <a:pt x="62276" y="102869"/>
                </a:lnTo>
                <a:lnTo>
                  <a:pt x="62157" y="104139"/>
                </a:lnTo>
                <a:lnTo>
                  <a:pt x="62001" y="106679"/>
                </a:lnTo>
                <a:lnTo>
                  <a:pt x="58777" y="123189"/>
                </a:lnTo>
                <a:lnTo>
                  <a:pt x="57990" y="126999"/>
                </a:lnTo>
                <a:lnTo>
                  <a:pt x="60231" y="126999"/>
                </a:lnTo>
                <a:lnTo>
                  <a:pt x="60428" y="124459"/>
                </a:lnTo>
                <a:lnTo>
                  <a:pt x="60703" y="123189"/>
                </a:lnTo>
                <a:lnTo>
                  <a:pt x="60899" y="121919"/>
                </a:lnTo>
                <a:lnTo>
                  <a:pt x="61136" y="121919"/>
                </a:lnTo>
                <a:lnTo>
                  <a:pt x="61411" y="120649"/>
                </a:lnTo>
                <a:lnTo>
                  <a:pt x="61725" y="119379"/>
                </a:lnTo>
                <a:lnTo>
                  <a:pt x="62118" y="118109"/>
                </a:lnTo>
                <a:lnTo>
                  <a:pt x="63023" y="116839"/>
                </a:lnTo>
                <a:lnTo>
                  <a:pt x="63573" y="115569"/>
                </a:lnTo>
                <a:lnTo>
                  <a:pt x="64202" y="114299"/>
                </a:lnTo>
                <a:lnTo>
                  <a:pt x="64870" y="114299"/>
                </a:lnTo>
                <a:lnTo>
                  <a:pt x="65618" y="113029"/>
                </a:lnTo>
                <a:lnTo>
                  <a:pt x="66443" y="111759"/>
                </a:lnTo>
                <a:lnTo>
                  <a:pt x="67347" y="110489"/>
                </a:lnTo>
                <a:lnTo>
                  <a:pt x="68330" y="110489"/>
                </a:lnTo>
                <a:lnTo>
                  <a:pt x="70572" y="107949"/>
                </a:lnTo>
                <a:lnTo>
                  <a:pt x="72930" y="107949"/>
                </a:lnTo>
                <a:lnTo>
                  <a:pt x="73953" y="106679"/>
                </a:lnTo>
                <a:lnTo>
                  <a:pt x="96478" y="106679"/>
                </a:lnTo>
                <a:lnTo>
                  <a:pt x="96835" y="105409"/>
                </a:lnTo>
                <a:lnTo>
                  <a:pt x="108357" y="105409"/>
                </a:lnTo>
                <a:lnTo>
                  <a:pt x="108829" y="104139"/>
                </a:lnTo>
                <a:lnTo>
                  <a:pt x="109059" y="104139"/>
                </a:lnTo>
                <a:lnTo>
                  <a:pt x="109415" y="102869"/>
                </a:lnTo>
                <a:lnTo>
                  <a:pt x="109772" y="100329"/>
                </a:lnTo>
                <a:lnTo>
                  <a:pt x="109806" y="97789"/>
                </a:lnTo>
                <a:lnTo>
                  <a:pt x="69431" y="97789"/>
                </a:lnTo>
                <a:lnTo>
                  <a:pt x="69667" y="95249"/>
                </a:lnTo>
                <a:lnTo>
                  <a:pt x="69863" y="93979"/>
                </a:lnTo>
                <a:lnTo>
                  <a:pt x="70139" y="91439"/>
                </a:lnTo>
                <a:lnTo>
                  <a:pt x="70533" y="90169"/>
                </a:lnTo>
                <a:lnTo>
                  <a:pt x="71004" y="87629"/>
                </a:lnTo>
                <a:lnTo>
                  <a:pt x="71987" y="85089"/>
                </a:lnTo>
                <a:lnTo>
                  <a:pt x="72381" y="83819"/>
                </a:lnTo>
                <a:lnTo>
                  <a:pt x="72813" y="82549"/>
                </a:lnTo>
                <a:lnTo>
                  <a:pt x="73756" y="80009"/>
                </a:lnTo>
                <a:lnTo>
                  <a:pt x="74307" y="78739"/>
                </a:lnTo>
                <a:lnTo>
                  <a:pt x="75014" y="76199"/>
                </a:lnTo>
                <a:lnTo>
                  <a:pt x="80400" y="67309"/>
                </a:lnTo>
                <a:lnTo>
                  <a:pt x="81030" y="66039"/>
                </a:lnTo>
                <a:lnTo>
                  <a:pt x="81698" y="66039"/>
                </a:lnTo>
                <a:lnTo>
                  <a:pt x="82406" y="64769"/>
                </a:lnTo>
                <a:lnTo>
                  <a:pt x="83152" y="64769"/>
                </a:lnTo>
                <a:lnTo>
                  <a:pt x="83978" y="63499"/>
                </a:lnTo>
                <a:lnTo>
                  <a:pt x="85668" y="63499"/>
                </a:lnTo>
                <a:lnTo>
                  <a:pt x="86574" y="62229"/>
                </a:lnTo>
                <a:lnTo>
                  <a:pt x="89875" y="62229"/>
                </a:lnTo>
                <a:lnTo>
                  <a:pt x="90426" y="60959"/>
                </a:lnTo>
                <a:close/>
              </a:path>
              <a:path w="120014" h="187959">
                <a:moveTo>
                  <a:pt x="12305" y="116839"/>
                </a:moveTo>
                <a:lnTo>
                  <a:pt x="3341" y="116839"/>
                </a:lnTo>
                <a:lnTo>
                  <a:pt x="2831" y="118109"/>
                </a:lnTo>
                <a:lnTo>
                  <a:pt x="12817" y="118109"/>
                </a:lnTo>
                <a:lnTo>
                  <a:pt x="12305" y="116839"/>
                </a:lnTo>
                <a:close/>
              </a:path>
              <a:path w="120014" h="187959">
                <a:moveTo>
                  <a:pt x="50757" y="100329"/>
                </a:moveTo>
                <a:lnTo>
                  <a:pt x="41360" y="100329"/>
                </a:lnTo>
                <a:lnTo>
                  <a:pt x="42971" y="101599"/>
                </a:lnTo>
                <a:lnTo>
                  <a:pt x="43797" y="101599"/>
                </a:lnTo>
                <a:lnTo>
                  <a:pt x="45448" y="102869"/>
                </a:lnTo>
                <a:lnTo>
                  <a:pt x="46313" y="102869"/>
                </a:lnTo>
                <a:lnTo>
                  <a:pt x="47179" y="104139"/>
                </a:lnTo>
                <a:lnTo>
                  <a:pt x="48005" y="105409"/>
                </a:lnTo>
                <a:lnTo>
                  <a:pt x="48870" y="105409"/>
                </a:lnTo>
                <a:lnTo>
                  <a:pt x="49734" y="106679"/>
                </a:lnTo>
                <a:lnTo>
                  <a:pt x="50560" y="107949"/>
                </a:lnTo>
                <a:lnTo>
                  <a:pt x="51425" y="109219"/>
                </a:lnTo>
                <a:lnTo>
                  <a:pt x="52250" y="109219"/>
                </a:lnTo>
                <a:lnTo>
                  <a:pt x="53076" y="110489"/>
                </a:lnTo>
                <a:lnTo>
                  <a:pt x="53154" y="113029"/>
                </a:lnTo>
                <a:lnTo>
                  <a:pt x="52761" y="114299"/>
                </a:lnTo>
                <a:lnTo>
                  <a:pt x="52564" y="115569"/>
                </a:lnTo>
                <a:lnTo>
                  <a:pt x="52054" y="116839"/>
                </a:lnTo>
                <a:lnTo>
                  <a:pt x="56496" y="116839"/>
                </a:lnTo>
                <a:lnTo>
                  <a:pt x="55750" y="111759"/>
                </a:lnTo>
                <a:lnTo>
                  <a:pt x="55474" y="110489"/>
                </a:lnTo>
                <a:lnTo>
                  <a:pt x="51621" y="101599"/>
                </a:lnTo>
                <a:lnTo>
                  <a:pt x="50757" y="100329"/>
                </a:lnTo>
                <a:close/>
              </a:path>
              <a:path w="120014" h="187959">
                <a:moveTo>
                  <a:pt x="94753" y="109219"/>
                </a:moveTo>
                <a:lnTo>
                  <a:pt x="82523" y="109219"/>
                </a:lnTo>
                <a:lnTo>
                  <a:pt x="83861" y="110489"/>
                </a:lnTo>
                <a:lnTo>
                  <a:pt x="85826" y="111759"/>
                </a:lnTo>
                <a:lnTo>
                  <a:pt x="92549" y="111759"/>
                </a:lnTo>
                <a:lnTo>
                  <a:pt x="93139" y="110489"/>
                </a:lnTo>
                <a:lnTo>
                  <a:pt x="94236" y="110489"/>
                </a:lnTo>
                <a:lnTo>
                  <a:pt x="94753" y="109219"/>
                </a:lnTo>
                <a:close/>
              </a:path>
              <a:path w="120014" h="187959">
                <a:moveTo>
                  <a:pt x="95696" y="107949"/>
                </a:moveTo>
                <a:lnTo>
                  <a:pt x="79771" y="107949"/>
                </a:lnTo>
                <a:lnTo>
                  <a:pt x="80872" y="109219"/>
                </a:lnTo>
                <a:lnTo>
                  <a:pt x="95259" y="109219"/>
                </a:lnTo>
                <a:lnTo>
                  <a:pt x="95696" y="107949"/>
                </a:lnTo>
                <a:close/>
              </a:path>
              <a:path w="120014" h="187959">
                <a:moveTo>
                  <a:pt x="37900" y="106679"/>
                </a:moveTo>
                <a:lnTo>
                  <a:pt x="27403" y="106679"/>
                </a:lnTo>
                <a:lnTo>
                  <a:pt x="26538" y="107949"/>
                </a:lnTo>
                <a:lnTo>
                  <a:pt x="38332" y="107949"/>
                </a:lnTo>
                <a:lnTo>
                  <a:pt x="37900" y="106679"/>
                </a:lnTo>
                <a:close/>
              </a:path>
              <a:path w="120014" h="187959">
                <a:moveTo>
                  <a:pt x="96478" y="106679"/>
                </a:moveTo>
                <a:lnTo>
                  <a:pt x="76036" y="106679"/>
                </a:lnTo>
                <a:lnTo>
                  <a:pt x="77806" y="107949"/>
                </a:lnTo>
                <a:lnTo>
                  <a:pt x="96122" y="107949"/>
                </a:lnTo>
                <a:lnTo>
                  <a:pt x="96478" y="106679"/>
                </a:lnTo>
                <a:close/>
              </a:path>
              <a:path w="120014" h="187959">
                <a:moveTo>
                  <a:pt x="35855" y="105409"/>
                </a:moveTo>
                <a:lnTo>
                  <a:pt x="29801" y="105409"/>
                </a:lnTo>
                <a:lnTo>
                  <a:pt x="29014" y="106679"/>
                </a:lnTo>
                <a:lnTo>
                  <a:pt x="36406" y="106679"/>
                </a:lnTo>
                <a:lnTo>
                  <a:pt x="35855" y="105409"/>
                </a:lnTo>
                <a:close/>
              </a:path>
              <a:path w="120014" h="187959">
                <a:moveTo>
                  <a:pt x="106747" y="105409"/>
                </a:moveTo>
                <a:lnTo>
                  <a:pt x="97617" y="105409"/>
                </a:lnTo>
                <a:lnTo>
                  <a:pt x="98560" y="106679"/>
                </a:lnTo>
                <a:lnTo>
                  <a:pt x="105448" y="106679"/>
                </a:lnTo>
                <a:lnTo>
                  <a:pt x="106747" y="105409"/>
                </a:lnTo>
                <a:close/>
              </a:path>
              <a:path w="120014" h="187959">
                <a:moveTo>
                  <a:pt x="107449" y="105409"/>
                </a:moveTo>
                <a:lnTo>
                  <a:pt x="106943" y="105409"/>
                </a:lnTo>
                <a:lnTo>
                  <a:pt x="107138" y="106679"/>
                </a:lnTo>
                <a:lnTo>
                  <a:pt x="107449" y="105409"/>
                </a:lnTo>
                <a:close/>
              </a:path>
              <a:path w="120014" h="187959">
                <a:moveTo>
                  <a:pt x="21781" y="104139"/>
                </a:moveTo>
                <a:lnTo>
                  <a:pt x="12541" y="104139"/>
                </a:lnTo>
                <a:lnTo>
                  <a:pt x="11991" y="105409"/>
                </a:lnTo>
                <a:lnTo>
                  <a:pt x="23314" y="105409"/>
                </a:lnTo>
                <a:lnTo>
                  <a:pt x="21781" y="104139"/>
                </a:lnTo>
                <a:close/>
              </a:path>
              <a:path w="120014" h="187959">
                <a:moveTo>
                  <a:pt x="17967" y="102869"/>
                </a:moveTo>
                <a:lnTo>
                  <a:pt x="13485" y="102869"/>
                </a:lnTo>
                <a:lnTo>
                  <a:pt x="13170" y="104139"/>
                </a:lnTo>
                <a:lnTo>
                  <a:pt x="19029" y="104139"/>
                </a:lnTo>
                <a:lnTo>
                  <a:pt x="17967" y="102869"/>
                </a:lnTo>
                <a:close/>
              </a:path>
              <a:path w="120014" h="187959">
                <a:moveTo>
                  <a:pt x="46353" y="96519"/>
                </a:moveTo>
                <a:lnTo>
                  <a:pt x="21545" y="96519"/>
                </a:lnTo>
                <a:lnTo>
                  <a:pt x="23353" y="97789"/>
                </a:lnTo>
                <a:lnTo>
                  <a:pt x="24926" y="97789"/>
                </a:lnTo>
                <a:lnTo>
                  <a:pt x="26813" y="99059"/>
                </a:lnTo>
                <a:lnTo>
                  <a:pt x="36052" y="99059"/>
                </a:lnTo>
                <a:lnTo>
                  <a:pt x="37822" y="100329"/>
                </a:lnTo>
                <a:lnTo>
                  <a:pt x="49773" y="100329"/>
                </a:lnTo>
                <a:lnTo>
                  <a:pt x="48751" y="99059"/>
                </a:lnTo>
                <a:lnTo>
                  <a:pt x="47612" y="97789"/>
                </a:lnTo>
                <a:lnTo>
                  <a:pt x="46353" y="96519"/>
                </a:lnTo>
                <a:close/>
              </a:path>
              <a:path w="120014" h="187959">
                <a:moveTo>
                  <a:pt x="54983" y="100060"/>
                </a:moveTo>
                <a:lnTo>
                  <a:pt x="55041" y="100329"/>
                </a:lnTo>
                <a:lnTo>
                  <a:pt x="54983" y="100060"/>
                </a:lnTo>
                <a:close/>
              </a:path>
              <a:path w="120014" h="187959">
                <a:moveTo>
                  <a:pt x="41713" y="73659"/>
                </a:moveTo>
                <a:lnTo>
                  <a:pt x="34087" y="73659"/>
                </a:lnTo>
                <a:lnTo>
                  <a:pt x="35738" y="74929"/>
                </a:lnTo>
                <a:lnTo>
                  <a:pt x="37468" y="76199"/>
                </a:lnTo>
                <a:lnTo>
                  <a:pt x="38332" y="77469"/>
                </a:lnTo>
                <a:lnTo>
                  <a:pt x="39197" y="77469"/>
                </a:lnTo>
                <a:lnTo>
                  <a:pt x="40102" y="78739"/>
                </a:lnTo>
                <a:lnTo>
                  <a:pt x="40967" y="78739"/>
                </a:lnTo>
                <a:lnTo>
                  <a:pt x="42697" y="81279"/>
                </a:lnTo>
                <a:lnTo>
                  <a:pt x="43561" y="81279"/>
                </a:lnTo>
                <a:lnTo>
                  <a:pt x="44426" y="82549"/>
                </a:lnTo>
                <a:lnTo>
                  <a:pt x="46077" y="85089"/>
                </a:lnTo>
                <a:lnTo>
                  <a:pt x="46864" y="85089"/>
                </a:lnTo>
                <a:lnTo>
                  <a:pt x="47612" y="86359"/>
                </a:lnTo>
                <a:lnTo>
                  <a:pt x="43012" y="86359"/>
                </a:lnTo>
                <a:lnTo>
                  <a:pt x="42422" y="87629"/>
                </a:lnTo>
                <a:lnTo>
                  <a:pt x="43955" y="87629"/>
                </a:lnTo>
                <a:lnTo>
                  <a:pt x="45331" y="88899"/>
                </a:lnTo>
                <a:lnTo>
                  <a:pt x="46157" y="88899"/>
                </a:lnTo>
                <a:lnTo>
                  <a:pt x="47061" y="90169"/>
                </a:lnTo>
                <a:lnTo>
                  <a:pt x="48044" y="91439"/>
                </a:lnTo>
                <a:lnTo>
                  <a:pt x="53822" y="97789"/>
                </a:lnTo>
                <a:lnTo>
                  <a:pt x="54983" y="100060"/>
                </a:lnTo>
                <a:lnTo>
                  <a:pt x="54492" y="97789"/>
                </a:lnTo>
                <a:lnTo>
                  <a:pt x="53115" y="92709"/>
                </a:lnTo>
                <a:lnTo>
                  <a:pt x="52408" y="91439"/>
                </a:lnTo>
                <a:lnTo>
                  <a:pt x="51582" y="90169"/>
                </a:lnTo>
                <a:lnTo>
                  <a:pt x="50599" y="87629"/>
                </a:lnTo>
                <a:lnTo>
                  <a:pt x="49460" y="85089"/>
                </a:lnTo>
                <a:lnTo>
                  <a:pt x="48122" y="83819"/>
                </a:lnTo>
                <a:lnTo>
                  <a:pt x="46628" y="81279"/>
                </a:lnTo>
                <a:lnTo>
                  <a:pt x="45803" y="80009"/>
                </a:lnTo>
                <a:lnTo>
                  <a:pt x="43994" y="77469"/>
                </a:lnTo>
                <a:lnTo>
                  <a:pt x="42971" y="76199"/>
                </a:lnTo>
                <a:lnTo>
                  <a:pt x="42815" y="74929"/>
                </a:lnTo>
                <a:lnTo>
                  <a:pt x="41713" y="73659"/>
                </a:lnTo>
                <a:close/>
              </a:path>
              <a:path w="120014" h="187959">
                <a:moveTo>
                  <a:pt x="113463" y="97789"/>
                </a:moveTo>
                <a:lnTo>
                  <a:pt x="110945" y="97789"/>
                </a:lnTo>
                <a:lnTo>
                  <a:pt x="111347" y="99059"/>
                </a:lnTo>
                <a:lnTo>
                  <a:pt x="112290" y="99059"/>
                </a:lnTo>
                <a:lnTo>
                  <a:pt x="113463" y="97789"/>
                </a:lnTo>
                <a:close/>
              </a:path>
              <a:path w="120014" h="187959">
                <a:moveTo>
                  <a:pt x="118385" y="62230"/>
                </a:moveTo>
                <a:lnTo>
                  <a:pt x="105321" y="62229"/>
                </a:lnTo>
                <a:lnTo>
                  <a:pt x="104459" y="63499"/>
                </a:lnTo>
                <a:lnTo>
                  <a:pt x="103562" y="64769"/>
                </a:lnTo>
                <a:lnTo>
                  <a:pt x="93845" y="64769"/>
                </a:lnTo>
                <a:lnTo>
                  <a:pt x="93296" y="66039"/>
                </a:lnTo>
                <a:lnTo>
                  <a:pt x="92784" y="66039"/>
                </a:lnTo>
                <a:lnTo>
                  <a:pt x="92274" y="67309"/>
                </a:lnTo>
                <a:lnTo>
                  <a:pt x="91802" y="67309"/>
                </a:lnTo>
                <a:lnTo>
                  <a:pt x="91370" y="68579"/>
                </a:lnTo>
                <a:lnTo>
                  <a:pt x="90977" y="69849"/>
                </a:lnTo>
                <a:lnTo>
                  <a:pt x="90268" y="72389"/>
                </a:lnTo>
                <a:lnTo>
                  <a:pt x="89993" y="73659"/>
                </a:lnTo>
                <a:lnTo>
                  <a:pt x="84843" y="73659"/>
                </a:lnTo>
                <a:lnTo>
                  <a:pt x="84293" y="74929"/>
                </a:lnTo>
                <a:lnTo>
                  <a:pt x="83191" y="74929"/>
                </a:lnTo>
                <a:lnTo>
                  <a:pt x="82130" y="76199"/>
                </a:lnTo>
                <a:lnTo>
                  <a:pt x="81030" y="78739"/>
                </a:lnTo>
                <a:lnTo>
                  <a:pt x="79968" y="80009"/>
                </a:lnTo>
                <a:lnTo>
                  <a:pt x="78513" y="83819"/>
                </a:lnTo>
                <a:lnTo>
                  <a:pt x="78081" y="85089"/>
                </a:lnTo>
                <a:lnTo>
                  <a:pt x="77688" y="86359"/>
                </a:lnTo>
                <a:lnTo>
                  <a:pt x="77294" y="88899"/>
                </a:lnTo>
                <a:lnTo>
                  <a:pt x="76901" y="90169"/>
                </a:lnTo>
                <a:lnTo>
                  <a:pt x="76626" y="90169"/>
                </a:lnTo>
                <a:lnTo>
                  <a:pt x="75722" y="91439"/>
                </a:lnTo>
                <a:lnTo>
                  <a:pt x="74975" y="91439"/>
                </a:lnTo>
                <a:lnTo>
                  <a:pt x="73010" y="93979"/>
                </a:lnTo>
                <a:lnTo>
                  <a:pt x="71711" y="95249"/>
                </a:lnTo>
                <a:lnTo>
                  <a:pt x="70021" y="96519"/>
                </a:lnTo>
                <a:lnTo>
                  <a:pt x="69431" y="97789"/>
                </a:lnTo>
                <a:lnTo>
                  <a:pt x="114878" y="97789"/>
                </a:lnTo>
                <a:lnTo>
                  <a:pt x="115625" y="96519"/>
                </a:lnTo>
                <a:lnTo>
                  <a:pt x="116453" y="96519"/>
                </a:lnTo>
                <a:lnTo>
                  <a:pt x="117316" y="95249"/>
                </a:lnTo>
                <a:lnTo>
                  <a:pt x="118385" y="93979"/>
                </a:lnTo>
                <a:lnTo>
                  <a:pt x="119604" y="92709"/>
                </a:lnTo>
                <a:lnTo>
                  <a:pt x="119604" y="68580"/>
                </a:lnTo>
                <a:lnTo>
                  <a:pt x="118385" y="62230"/>
                </a:lnTo>
                <a:close/>
              </a:path>
              <a:path w="120014" h="187959">
                <a:moveTo>
                  <a:pt x="42815" y="95249"/>
                </a:moveTo>
                <a:lnTo>
                  <a:pt x="20011" y="95249"/>
                </a:lnTo>
                <a:lnTo>
                  <a:pt x="21073" y="96519"/>
                </a:lnTo>
                <a:lnTo>
                  <a:pt x="44387" y="96519"/>
                </a:lnTo>
                <a:lnTo>
                  <a:pt x="42815" y="95249"/>
                </a:lnTo>
                <a:close/>
              </a:path>
              <a:path w="120014" h="187959">
                <a:moveTo>
                  <a:pt x="40613" y="93979"/>
                </a:moveTo>
                <a:lnTo>
                  <a:pt x="19382" y="93979"/>
                </a:lnTo>
                <a:lnTo>
                  <a:pt x="19658" y="95249"/>
                </a:lnTo>
                <a:lnTo>
                  <a:pt x="41754" y="95249"/>
                </a:lnTo>
                <a:lnTo>
                  <a:pt x="40613" y="93979"/>
                </a:lnTo>
                <a:close/>
              </a:path>
              <a:path w="120014" h="187959">
                <a:moveTo>
                  <a:pt x="34283" y="87629"/>
                </a:moveTo>
                <a:lnTo>
                  <a:pt x="18832" y="87629"/>
                </a:lnTo>
                <a:lnTo>
                  <a:pt x="18675" y="88899"/>
                </a:lnTo>
                <a:lnTo>
                  <a:pt x="18517" y="88899"/>
                </a:lnTo>
                <a:lnTo>
                  <a:pt x="18478" y="91439"/>
                </a:lnTo>
                <a:lnTo>
                  <a:pt x="19029" y="93979"/>
                </a:lnTo>
                <a:lnTo>
                  <a:pt x="39433" y="93979"/>
                </a:lnTo>
                <a:lnTo>
                  <a:pt x="38215" y="92709"/>
                </a:lnTo>
                <a:lnTo>
                  <a:pt x="37074" y="91439"/>
                </a:lnTo>
                <a:lnTo>
                  <a:pt x="35974" y="90169"/>
                </a:lnTo>
                <a:lnTo>
                  <a:pt x="35502" y="90169"/>
                </a:lnTo>
                <a:lnTo>
                  <a:pt x="34636" y="88899"/>
                </a:lnTo>
                <a:lnTo>
                  <a:pt x="34283" y="87629"/>
                </a:lnTo>
                <a:close/>
              </a:path>
              <a:path w="120014" h="187959">
                <a:moveTo>
                  <a:pt x="59995" y="74929"/>
                </a:moveTo>
                <a:lnTo>
                  <a:pt x="57479" y="74929"/>
                </a:lnTo>
                <a:lnTo>
                  <a:pt x="57558" y="77469"/>
                </a:lnTo>
                <a:lnTo>
                  <a:pt x="57322" y="78739"/>
                </a:lnTo>
                <a:lnTo>
                  <a:pt x="57125" y="78739"/>
                </a:lnTo>
                <a:lnTo>
                  <a:pt x="56850" y="80009"/>
                </a:lnTo>
                <a:lnTo>
                  <a:pt x="56221" y="81279"/>
                </a:lnTo>
                <a:lnTo>
                  <a:pt x="56103" y="82549"/>
                </a:lnTo>
                <a:lnTo>
                  <a:pt x="55867" y="82549"/>
                </a:lnTo>
                <a:lnTo>
                  <a:pt x="55789" y="85089"/>
                </a:lnTo>
                <a:lnTo>
                  <a:pt x="56103" y="87629"/>
                </a:lnTo>
                <a:lnTo>
                  <a:pt x="56418" y="88899"/>
                </a:lnTo>
                <a:lnTo>
                  <a:pt x="56811" y="90169"/>
                </a:lnTo>
                <a:lnTo>
                  <a:pt x="57047" y="90169"/>
                </a:lnTo>
                <a:lnTo>
                  <a:pt x="57322" y="91439"/>
                </a:lnTo>
                <a:lnTo>
                  <a:pt x="57990" y="92709"/>
                </a:lnTo>
                <a:lnTo>
                  <a:pt x="59760" y="92709"/>
                </a:lnTo>
                <a:lnTo>
                  <a:pt x="59366" y="91439"/>
                </a:lnTo>
                <a:lnTo>
                  <a:pt x="59053" y="90169"/>
                </a:lnTo>
                <a:lnTo>
                  <a:pt x="58580" y="88899"/>
                </a:lnTo>
                <a:lnTo>
                  <a:pt x="58423" y="88899"/>
                </a:lnTo>
                <a:lnTo>
                  <a:pt x="58266" y="87629"/>
                </a:lnTo>
                <a:lnTo>
                  <a:pt x="58227" y="86359"/>
                </a:lnTo>
                <a:lnTo>
                  <a:pt x="58305" y="85089"/>
                </a:lnTo>
                <a:lnTo>
                  <a:pt x="59288" y="82549"/>
                </a:lnTo>
                <a:lnTo>
                  <a:pt x="59602" y="81279"/>
                </a:lnTo>
                <a:lnTo>
                  <a:pt x="59838" y="80009"/>
                </a:lnTo>
                <a:lnTo>
                  <a:pt x="59995" y="78739"/>
                </a:lnTo>
                <a:lnTo>
                  <a:pt x="59995" y="74929"/>
                </a:lnTo>
                <a:close/>
              </a:path>
              <a:path w="120014" h="187959">
                <a:moveTo>
                  <a:pt x="33772" y="86359"/>
                </a:moveTo>
                <a:lnTo>
                  <a:pt x="15254" y="86359"/>
                </a:lnTo>
                <a:lnTo>
                  <a:pt x="17692" y="87629"/>
                </a:lnTo>
                <a:lnTo>
                  <a:pt x="34007" y="87629"/>
                </a:lnTo>
                <a:lnTo>
                  <a:pt x="33772" y="86359"/>
                </a:lnTo>
                <a:close/>
              </a:path>
              <a:path w="120014" h="187959">
                <a:moveTo>
                  <a:pt x="33497" y="83819"/>
                </a:moveTo>
                <a:lnTo>
                  <a:pt x="10615" y="83819"/>
                </a:lnTo>
                <a:lnTo>
                  <a:pt x="12227" y="85089"/>
                </a:lnTo>
                <a:lnTo>
                  <a:pt x="13170" y="85089"/>
                </a:lnTo>
                <a:lnTo>
                  <a:pt x="14192" y="86359"/>
                </a:lnTo>
                <a:lnTo>
                  <a:pt x="33615" y="86359"/>
                </a:lnTo>
                <a:lnTo>
                  <a:pt x="33497" y="83819"/>
                </a:lnTo>
                <a:close/>
              </a:path>
              <a:path w="120014" h="187959">
                <a:moveTo>
                  <a:pt x="30233" y="78739"/>
                </a:moveTo>
                <a:lnTo>
                  <a:pt x="5898" y="78739"/>
                </a:lnTo>
                <a:lnTo>
                  <a:pt x="6094" y="80009"/>
                </a:lnTo>
                <a:lnTo>
                  <a:pt x="6605" y="80009"/>
                </a:lnTo>
                <a:lnTo>
                  <a:pt x="7273" y="81279"/>
                </a:lnTo>
                <a:lnTo>
                  <a:pt x="8177" y="82549"/>
                </a:lnTo>
                <a:lnTo>
                  <a:pt x="8689" y="82549"/>
                </a:lnTo>
                <a:lnTo>
                  <a:pt x="9908" y="83819"/>
                </a:lnTo>
                <a:lnTo>
                  <a:pt x="33615" y="83819"/>
                </a:lnTo>
                <a:lnTo>
                  <a:pt x="33772" y="82549"/>
                </a:lnTo>
                <a:lnTo>
                  <a:pt x="34048" y="81279"/>
                </a:lnTo>
                <a:lnTo>
                  <a:pt x="30233" y="78739"/>
                </a:lnTo>
                <a:close/>
              </a:path>
              <a:path w="120014" h="187959">
                <a:moveTo>
                  <a:pt x="22882" y="71119"/>
                </a:moveTo>
                <a:lnTo>
                  <a:pt x="6133" y="71119"/>
                </a:lnTo>
                <a:lnTo>
                  <a:pt x="5818" y="72389"/>
                </a:lnTo>
                <a:lnTo>
                  <a:pt x="5347" y="74929"/>
                </a:lnTo>
                <a:lnTo>
                  <a:pt x="5386" y="77469"/>
                </a:lnTo>
                <a:lnTo>
                  <a:pt x="5504" y="78739"/>
                </a:lnTo>
                <a:lnTo>
                  <a:pt x="28819" y="78739"/>
                </a:lnTo>
                <a:lnTo>
                  <a:pt x="26617" y="76199"/>
                </a:lnTo>
                <a:lnTo>
                  <a:pt x="25909" y="76199"/>
                </a:lnTo>
                <a:lnTo>
                  <a:pt x="24651" y="74929"/>
                </a:lnTo>
                <a:lnTo>
                  <a:pt x="24100" y="73659"/>
                </a:lnTo>
                <a:lnTo>
                  <a:pt x="23589" y="72389"/>
                </a:lnTo>
                <a:lnTo>
                  <a:pt x="23197" y="72389"/>
                </a:lnTo>
                <a:lnTo>
                  <a:pt x="22882" y="71119"/>
                </a:lnTo>
                <a:close/>
              </a:path>
              <a:path w="120014" h="187959">
                <a:moveTo>
                  <a:pt x="58580" y="71119"/>
                </a:moveTo>
                <a:lnTo>
                  <a:pt x="54609" y="71119"/>
                </a:lnTo>
                <a:lnTo>
                  <a:pt x="55514" y="72389"/>
                </a:lnTo>
                <a:lnTo>
                  <a:pt x="56457" y="72389"/>
                </a:lnTo>
                <a:lnTo>
                  <a:pt x="56889" y="73659"/>
                </a:lnTo>
                <a:lnTo>
                  <a:pt x="57361" y="74929"/>
                </a:lnTo>
                <a:lnTo>
                  <a:pt x="59878" y="74929"/>
                </a:lnTo>
                <a:lnTo>
                  <a:pt x="59721" y="73659"/>
                </a:lnTo>
                <a:lnTo>
                  <a:pt x="59485" y="73659"/>
                </a:lnTo>
                <a:lnTo>
                  <a:pt x="59209" y="72389"/>
                </a:lnTo>
                <a:lnTo>
                  <a:pt x="58580" y="71119"/>
                </a:lnTo>
                <a:close/>
              </a:path>
              <a:path w="120014" h="187959">
                <a:moveTo>
                  <a:pt x="34244" y="62229"/>
                </a:moveTo>
                <a:lnTo>
                  <a:pt x="28779" y="62229"/>
                </a:lnTo>
                <a:lnTo>
                  <a:pt x="29055" y="63499"/>
                </a:lnTo>
                <a:lnTo>
                  <a:pt x="30627" y="63499"/>
                </a:lnTo>
                <a:lnTo>
                  <a:pt x="31138" y="64769"/>
                </a:lnTo>
                <a:lnTo>
                  <a:pt x="32239" y="66039"/>
                </a:lnTo>
                <a:lnTo>
                  <a:pt x="32829" y="66039"/>
                </a:lnTo>
                <a:lnTo>
                  <a:pt x="34087" y="68579"/>
                </a:lnTo>
                <a:lnTo>
                  <a:pt x="34755" y="69849"/>
                </a:lnTo>
                <a:lnTo>
                  <a:pt x="28346" y="69849"/>
                </a:lnTo>
                <a:lnTo>
                  <a:pt x="26538" y="71119"/>
                </a:lnTo>
                <a:lnTo>
                  <a:pt x="28700" y="71119"/>
                </a:lnTo>
                <a:lnTo>
                  <a:pt x="29840" y="72389"/>
                </a:lnTo>
                <a:lnTo>
                  <a:pt x="32553" y="73659"/>
                </a:lnTo>
                <a:lnTo>
                  <a:pt x="40849" y="73659"/>
                </a:lnTo>
                <a:lnTo>
                  <a:pt x="39787" y="71119"/>
                </a:lnTo>
                <a:lnTo>
                  <a:pt x="38019" y="69849"/>
                </a:lnTo>
                <a:lnTo>
                  <a:pt x="36131" y="66039"/>
                </a:lnTo>
                <a:lnTo>
                  <a:pt x="35462" y="64769"/>
                </a:lnTo>
                <a:lnTo>
                  <a:pt x="34833" y="63499"/>
                </a:lnTo>
                <a:lnTo>
                  <a:pt x="34244" y="62229"/>
                </a:lnTo>
                <a:close/>
              </a:path>
              <a:path w="120014" h="187959">
                <a:moveTo>
                  <a:pt x="51386" y="71119"/>
                </a:moveTo>
                <a:lnTo>
                  <a:pt x="49813" y="71119"/>
                </a:lnTo>
                <a:lnTo>
                  <a:pt x="50048" y="72389"/>
                </a:lnTo>
                <a:lnTo>
                  <a:pt x="51189" y="72389"/>
                </a:lnTo>
                <a:lnTo>
                  <a:pt x="51386" y="71119"/>
                </a:lnTo>
                <a:close/>
              </a:path>
              <a:path w="120014" h="187959">
                <a:moveTo>
                  <a:pt x="29723" y="41909"/>
                </a:moveTo>
                <a:lnTo>
                  <a:pt x="25280" y="41909"/>
                </a:lnTo>
                <a:lnTo>
                  <a:pt x="24808" y="43179"/>
                </a:lnTo>
                <a:lnTo>
                  <a:pt x="23943" y="43179"/>
                </a:lnTo>
                <a:lnTo>
                  <a:pt x="23550" y="44449"/>
                </a:lnTo>
                <a:lnTo>
                  <a:pt x="23197" y="44449"/>
                </a:lnTo>
                <a:lnTo>
                  <a:pt x="22842" y="45719"/>
                </a:lnTo>
                <a:lnTo>
                  <a:pt x="22568" y="45719"/>
                </a:lnTo>
                <a:lnTo>
                  <a:pt x="22292" y="46989"/>
                </a:lnTo>
                <a:lnTo>
                  <a:pt x="21898" y="49529"/>
                </a:lnTo>
                <a:lnTo>
                  <a:pt x="21898" y="53339"/>
                </a:lnTo>
                <a:lnTo>
                  <a:pt x="22056" y="54609"/>
                </a:lnTo>
                <a:lnTo>
                  <a:pt x="22292" y="57149"/>
                </a:lnTo>
                <a:lnTo>
                  <a:pt x="18911" y="57149"/>
                </a:lnTo>
                <a:lnTo>
                  <a:pt x="18163" y="58419"/>
                </a:lnTo>
                <a:lnTo>
                  <a:pt x="3224" y="58419"/>
                </a:lnTo>
                <a:lnTo>
                  <a:pt x="3421" y="59689"/>
                </a:lnTo>
                <a:lnTo>
                  <a:pt x="3695" y="60959"/>
                </a:lnTo>
                <a:lnTo>
                  <a:pt x="4050" y="60959"/>
                </a:lnTo>
                <a:lnTo>
                  <a:pt x="4482" y="62229"/>
                </a:lnTo>
                <a:lnTo>
                  <a:pt x="9357" y="69849"/>
                </a:lnTo>
                <a:lnTo>
                  <a:pt x="7234" y="69849"/>
                </a:lnTo>
                <a:lnTo>
                  <a:pt x="6841" y="71119"/>
                </a:lnTo>
                <a:lnTo>
                  <a:pt x="22646" y="71119"/>
                </a:lnTo>
                <a:lnTo>
                  <a:pt x="22527" y="68579"/>
                </a:lnTo>
                <a:lnTo>
                  <a:pt x="22685" y="68579"/>
                </a:lnTo>
                <a:lnTo>
                  <a:pt x="22960" y="67309"/>
                </a:lnTo>
                <a:lnTo>
                  <a:pt x="23392" y="67309"/>
                </a:lnTo>
                <a:lnTo>
                  <a:pt x="24022" y="66039"/>
                </a:lnTo>
                <a:lnTo>
                  <a:pt x="24769" y="64769"/>
                </a:lnTo>
                <a:lnTo>
                  <a:pt x="25752" y="64769"/>
                </a:lnTo>
                <a:lnTo>
                  <a:pt x="26891" y="63499"/>
                </a:lnTo>
                <a:lnTo>
                  <a:pt x="28268" y="62229"/>
                </a:lnTo>
                <a:lnTo>
                  <a:pt x="34244" y="62229"/>
                </a:lnTo>
                <a:lnTo>
                  <a:pt x="33615" y="60959"/>
                </a:lnTo>
                <a:lnTo>
                  <a:pt x="30313" y="50799"/>
                </a:lnTo>
                <a:lnTo>
                  <a:pt x="30037" y="49529"/>
                </a:lnTo>
                <a:lnTo>
                  <a:pt x="29801" y="48259"/>
                </a:lnTo>
                <a:lnTo>
                  <a:pt x="29644" y="45719"/>
                </a:lnTo>
                <a:lnTo>
                  <a:pt x="29565" y="43179"/>
                </a:lnTo>
                <a:lnTo>
                  <a:pt x="29723" y="41909"/>
                </a:lnTo>
                <a:close/>
              </a:path>
              <a:path w="120014" h="187959">
                <a:moveTo>
                  <a:pt x="51700" y="59689"/>
                </a:moveTo>
                <a:lnTo>
                  <a:pt x="48830" y="59689"/>
                </a:lnTo>
                <a:lnTo>
                  <a:pt x="49263" y="62229"/>
                </a:lnTo>
                <a:lnTo>
                  <a:pt x="49577" y="64769"/>
                </a:lnTo>
                <a:lnTo>
                  <a:pt x="49656" y="66039"/>
                </a:lnTo>
                <a:lnTo>
                  <a:pt x="49773" y="71119"/>
                </a:lnTo>
                <a:lnTo>
                  <a:pt x="57794" y="71119"/>
                </a:lnTo>
                <a:lnTo>
                  <a:pt x="56969" y="69849"/>
                </a:lnTo>
                <a:lnTo>
                  <a:pt x="52722" y="69849"/>
                </a:lnTo>
                <a:lnTo>
                  <a:pt x="52722" y="63499"/>
                </a:lnTo>
                <a:lnTo>
                  <a:pt x="52564" y="63499"/>
                </a:lnTo>
                <a:lnTo>
                  <a:pt x="52447" y="62229"/>
                </a:lnTo>
                <a:lnTo>
                  <a:pt x="52132" y="60959"/>
                </a:lnTo>
                <a:lnTo>
                  <a:pt x="51935" y="60959"/>
                </a:lnTo>
                <a:lnTo>
                  <a:pt x="51700" y="59689"/>
                </a:lnTo>
                <a:close/>
              </a:path>
              <a:path w="120014" h="187959">
                <a:moveTo>
                  <a:pt x="101825" y="63499"/>
                </a:moveTo>
                <a:lnTo>
                  <a:pt x="95501" y="63499"/>
                </a:lnTo>
                <a:lnTo>
                  <a:pt x="94397" y="64769"/>
                </a:lnTo>
                <a:lnTo>
                  <a:pt x="103090" y="64769"/>
                </a:lnTo>
                <a:lnTo>
                  <a:pt x="101825" y="63499"/>
                </a:lnTo>
                <a:close/>
              </a:path>
              <a:path w="120014" h="187959">
                <a:moveTo>
                  <a:pt x="116258" y="59690"/>
                </a:moveTo>
                <a:lnTo>
                  <a:pt x="108507" y="59689"/>
                </a:lnTo>
                <a:lnTo>
                  <a:pt x="107759" y="60959"/>
                </a:lnTo>
                <a:lnTo>
                  <a:pt x="106149" y="62229"/>
                </a:lnTo>
                <a:lnTo>
                  <a:pt x="118144" y="62230"/>
                </a:lnTo>
                <a:lnTo>
                  <a:pt x="117431" y="60960"/>
                </a:lnTo>
                <a:lnTo>
                  <a:pt x="117166" y="60960"/>
                </a:lnTo>
                <a:lnTo>
                  <a:pt x="116258" y="59690"/>
                </a:lnTo>
                <a:close/>
              </a:path>
              <a:path w="120014" h="187959">
                <a:moveTo>
                  <a:pt x="65775" y="53339"/>
                </a:moveTo>
                <a:lnTo>
                  <a:pt x="64753" y="53339"/>
                </a:lnTo>
                <a:lnTo>
                  <a:pt x="63888" y="55879"/>
                </a:lnTo>
                <a:lnTo>
                  <a:pt x="64478" y="57149"/>
                </a:lnTo>
                <a:lnTo>
                  <a:pt x="65460" y="58419"/>
                </a:lnTo>
                <a:lnTo>
                  <a:pt x="66247" y="60959"/>
                </a:lnTo>
                <a:lnTo>
                  <a:pt x="76351" y="60959"/>
                </a:lnTo>
                <a:lnTo>
                  <a:pt x="76272" y="59689"/>
                </a:lnTo>
                <a:lnTo>
                  <a:pt x="75918" y="59689"/>
                </a:lnTo>
                <a:lnTo>
                  <a:pt x="75801" y="57149"/>
                </a:lnTo>
                <a:lnTo>
                  <a:pt x="68685" y="57149"/>
                </a:lnTo>
                <a:lnTo>
                  <a:pt x="67505" y="55879"/>
                </a:lnTo>
                <a:lnTo>
                  <a:pt x="66679" y="54609"/>
                </a:lnTo>
                <a:lnTo>
                  <a:pt x="66050" y="54609"/>
                </a:lnTo>
                <a:lnTo>
                  <a:pt x="65775" y="53339"/>
                </a:lnTo>
                <a:close/>
              </a:path>
              <a:path w="120014" h="187959">
                <a:moveTo>
                  <a:pt x="93335" y="59689"/>
                </a:moveTo>
                <a:lnTo>
                  <a:pt x="76548" y="59689"/>
                </a:lnTo>
                <a:lnTo>
                  <a:pt x="76391" y="60959"/>
                </a:lnTo>
                <a:lnTo>
                  <a:pt x="92510" y="60959"/>
                </a:lnTo>
                <a:lnTo>
                  <a:pt x="93335" y="59689"/>
                </a:lnTo>
                <a:close/>
              </a:path>
              <a:path w="120014" h="187959">
                <a:moveTo>
                  <a:pt x="49026" y="55879"/>
                </a:moveTo>
                <a:lnTo>
                  <a:pt x="47454" y="55879"/>
                </a:lnTo>
                <a:lnTo>
                  <a:pt x="48044" y="57149"/>
                </a:lnTo>
                <a:lnTo>
                  <a:pt x="48594" y="59689"/>
                </a:lnTo>
                <a:lnTo>
                  <a:pt x="51425" y="59689"/>
                </a:lnTo>
                <a:lnTo>
                  <a:pt x="51110" y="58419"/>
                </a:lnTo>
                <a:lnTo>
                  <a:pt x="50796" y="58419"/>
                </a:lnTo>
                <a:lnTo>
                  <a:pt x="50009" y="57149"/>
                </a:lnTo>
                <a:lnTo>
                  <a:pt x="49538" y="57149"/>
                </a:lnTo>
                <a:lnTo>
                  <a:pt x="49026" y="55879"/>
                </a:lnTo>
                <a:close/>
              </a:path>
              <a:path w="120014" h="187959">
                <a:moveTo>
                  <a:pt x="95144" y="58419"/>
                </a:moveTo>
                <a:lnTo>
                  <a:pt x="77452" y="58419"/>
                </a:lnTo>
                <a:lnTo>
                  <a:pt x="77216" y="59689"/>
                </a:lnTo>
                <a:lnTo>
                  <a:pt x="94201" y="59689"/>
                </a:lnTo>
                <a:lnTo>
                  <a:pt x="95144" y="58419"/>
                </a:lnTo>
                <a:close/>
              </a:path>
              <a:path w="120014" h="187959">
                <a:moveTo>
                  <a:pt x="113624" y="58419"/>
                </a:moveTo>
                <a:lnTo>
                  <a:pt x="111301" y="58419"/>
                </a:lnTo>
                <a:lnTo>
                  <a:pt x="110634" y="59689"/>
                </a:lnTo>
                <a:lnTo>
                  <a:pt x="114130" y="59689"/>
                </a:lnTo>
                <a:lnTo>
                  <a:pt x="113624" y="58419"/>
                </a:lnTo>
                <a:close/>
              </a:path>
              <a:path w="120014" h="187959">
                <a:moveTo>
                  <a:pt x="15726" y="53339"/>
                </a:moveTo>
                <a:lnTo>
                  <a:pt x="3617" y="53339"/>
                </a:lnTo>
                <a:lnTo>
                  <a:pt x="3421" y="54609"/>
                </a:lnTo>
                <a:lnTo>
                  <a:pt x="3263" y="54609"/>
                </a:lnTo>
                <a:lnTo>
                  <a:pt x="3145" y="55879"/>
                </a:lnTo>
                <a:lnTo>
                  <a:pt x="3106" y="58419"/>
                </a:lnTo>
                <a:lnTo>
                  <a:pt x="18163" y="58419"/>
                </a:lnTo>
                <a:lnTo>
                  <a:pt x="17967" y="57149"/>
                </a:lnTo>
                <a:lnTo>
                  <a:pt x="16905" y="55879"/>
                </a:lnTo>
                <a:lnTo>
                  <a:pt x="16355" y="54609"/>
                </a:lnTo>
                <a:lnTo>
                  <a:pt x="15726" y="53339"/>
                </a:lnTo>
                <a:close/>
              </a:path>
              <a:path w="120014" h="187959">
                <a:moveTo>
                  <a:pt x="99238" y="53339"/>
                </a:moveTo>
                <a:lnTo>
                  <a:pt x="77884" y="53339"/>
                </a:lnTo>
                <a:lnTo>
                  <a:pt x="77923" y="57149"/>
                </a:lnTo>
                <a:lnTo>
                  <a:pt x="77845" y="58419"/>
                </a:lnTo>
                <a:lnTo>
                  <a:pt x="95616" y="58419"/>
                </a:lnTo>
                <a:lnTo>
                  <a:pt x="97111" y="55879"/>
                </a:lnTo>
                <a:lnTo>
                  <a:pt x="98169" y="54609"/>
                </a:lnTo>
                <a:lnTo>
                  <a:pt x="98686" y="54609"/>
                </a:lnTo>
                <a:lnTo>
                  <a:pt x="99238" y="53339"/>
                </a:lnTo>
                <a:close/>
              </a:path>
              <a:path w="120014" h="187959">
                <a:moveTo>
                  <a:pt x="21505" y="55879"/>
                </a:moveTo>
                <a:lnTo>
                  <a:pt x="20994" y="55879"/>
                </a:lnTo>
                <a:lnTo>
                  <a:pt x="20679" y="57149"/>
                </a:lnTo>
                <a:lnTo>
                  <a:pt x="21939" y="57149"/>
                </a:lnTo>
                <a:lnTo>
                  <a:pt x="21505" y="55879"/>
                </a:lnTo>
                <a:close/>
              </a:path>
              <a:path w="120014" h="187959">
                <a:moveTo>
                  <a:pt x="38254" y="55879"/>
                </a:moveTo>
                <a:lnTo>
                  <a:pt x="37822" y="55879"/>
                </a:lnTo>
                <a:lnTo>
                  <a:pt x="37939" y="57149"/>
                </a:lnTo>
                <a:lnTo>
                  <a:pt x="38097" y="57149"/>
                </a:lnTo>
                <a:lnTo>
                  <a:pt x="38254" y="55879"/>
                </a:lnTo>
                <a:close/>
              </a:path>
              <a:path w="120014" h="187959">
                <a:moveTo>
                  <a:pt x="73245" y="46989"/>
                </a:moveTo>
                <a:lnTo>
                  <a:pt x="67347" y="46989"/>
                </a:lnTo>
                <a:lnTo>
                  <a:pt x="67387" y="50799"/>
                </a:lnTo>
                <a:lnTo>
                  <a:pt x="67505" y="52069"/>
                </a:lnTo>
                <a:lnTo>
                  <a:pt x="67820" y="54609"/>
                </a:lnTo>
                <a:lnTo>
                  <a:pt x="68056" y="55879"/>
                </a:lnTo>
                <a:lnTo>
                  <a:pt x="68685" y="57149"/>
                </a:lnTo>
                <a:lnTo>
                  <a:pt x="75801" y="57149"/>
                </a:lnTo>
                <a:lnTo>
                  <a:pt x="75722" y="55879"/>
                </a:lnTo>
                <a:lnTo>
                  <a:pt x="75407" y="53339"/>
                </a:lnTo>
                <a:lnTo>
                  <a:pt x="75211" y="53339"/>
                </a:lnTo>
                <a:lnTo>
                  <a:pt x="74817" y="50799"/>
                </a:lnTo>
                <a:lnTo>
                  <a:pt x="74582" y="50799"/>
                </a:lnTo>
                <a:lnTo>
                  <a:pt x="74149" y="49529"/>
                </a:lnTo>
                <a:lnTo>
                  <a:pt x="73953" y="49529"/>
                </a:lnTo>
                <a:lnTo>
                  <a:pt x="73520" y="48259"/>
                </a:lnTo>
                <a:lnTo>
                  <a:pt x="73245" y="46989"/>
                </a:lnTo>
                <a:close/>
              </a:path>
              <a:path w="120014" h="187959">
                <a:moveTo>
                  <a:pt x="39316" y="54609"/>
                </a:moveTo>
                <a:lnTo>
                  <a:pt x="37271" y="54609"/>
                </a:lnTo>
                <a:lnTo>
                  <a:pt x="37507" y="55879"/>
                </a:lnTo>
                <a:lnTo>
                  <a:pt x="38922" y="55879"/>
                </a:lnTo>
                <a:lnTo>
                  <a:pt x="39316" y="54609"/>
                </a:lnTo>
                <a:close/>
              </a:path>
              <a:path w="120014" h="187959">
                <a:moveTo>
                  <a:pt x="47218" y="54609"/>
                </a:moveTo>
                <a:lnTo>
                  <a:pt x="46510" y="54609"/>
                </a:lnTo>
                <a:lnTo>
                  <a:pt x="46825" y="55879"/>
                </a:lnTo>
                <a:lnTo>
                  <a:pt x="47886" y="55879"/>
                </a:lnTo>
                <a:lnTo>
                  <a:pt x="47218" y="54609"/>
                </a:lnTo>
                <a:close/>
              </a:path>
              <a:path w="120014" h="187959">
                <a:moveTo>
                  <a:pt x="39197" y="46989"/>
                </a:moveTo>
                <a:lnTo>
                  <a:pt x="37271" y="46989"/>
                </a:lnTo>
                <a:lnTo>
                  <a:pt x="37389" y="53339"/>
                </a:lnTo>
                <a:lnTo>
                  <a:pt x="37232" y="54609"/>
                </a:lnTo>
                <a:lnTo>
                  <a:pt x="39906" y="54609"/>
                </a:lnTo>
                <a:lnTo>
                  <a:pt x="39826" y="50799"/>
                </a:lnTo>
                <a:lnTo>
                  <a:pt x="39630" y="49529"/>
                </a:lnTo>
                <a:lnTo>
                  <a:pt x="39512" y="48259"/>
                </a:lnTo>
                <a:lnTo>
                  <a:pt x="39197" y="46989"/>
                </a:lnTo>
                <a:close/>
              </a:path>
              <a:path w="120014" h="187959">
                <a:moveTo>
                  <a:pt x="14625" y="52069"/>
                </a:moveTo>
                <a:lnTo>
                  <a:pt x="4364" y="52069"/>
                </a:lnTo>
                <a:lnTo>
                  <a:pt x="4089" y="53339"/>
                </a:lnTo>
                <a:lnTo>
                  <a:pt x="15018" y="53339"/>
                </a:lnTo>
                <a:lnTo>
                  <a:pt x="14625" y="52069"/>
                </a:lnTo>
                <a:close/>
              </a:path>
              <a:path w="120014" h="187959">
                <a:moveTo>
                  <a:pt x="107725" y="48259"/>
                </a:moveTo>
                <a:lnTo>
                  <a:pt x="77569" y="48259"/>
                </a:lnTo>
                <a:lnTo>
                  <a:pt x="77530" y="50799"/>
                </a:lnTo>
                <a:lnTo>
                  <a:pt x="77727" y="53339"/>
                </a:lnTo>
                <a:lnTo>
                  <a:pt x="102964" y="53339"/>
                </a:lnTo>
                <a:lnTo>
                  <a:pt x="104424" y="52069"/>
                </a:lnTo>
                <a:lnTo>
                  <a:pt x="104930" y="52069"/>
                </a:lnTo>
                <a:lnTo>
                  <a:pt x="105873" y="50799"/>
                </a:lnTo>
                <a:lnTo>
                  <a:pt x="106391" y="50799"/>
                </a:lnTo>
                <a:lnTo>
                  <a:pt x="106816" y="49529"/>
                </a:lnTo>
                <a:lnTo>
                  <a:pt x="107288" y="49529"/>
                </a:lnTo>
                <a:lnTo>
                  <a:pt x="107725" y="48259"/>
                </a:lnTo>
                <a:close/>
              </a:path>
              <a:path w="120014" h="187959">
                <a:moveTo>
                  <a:pt x="13367" y="50799"/>
                </a:moveTo>
                <a:lnTo>
                  <a:pt x="6054" y="50799"/>
                </a:lnTo>
                <a:lnTo>
                  <a:pt x="5228" y="52069"/>
                </a:lnTo>
                <a:lnTo>
                  <a:pt x="13839" y="52069"/>
                </a:lnTo>
                <a:lnTo>
                  <a:pt x="13367" y="50799"/>
                </a:lnTo>
                <a:close/>
              </a:path>
              <a:path w="120014" h="187959">
                <a:moveTo>
                  <a:pt x="10930" y="49529"/>
                </a:moveTo>
                <a:lnTo>
                  <a:pt x="7509" y="49529"/>
                </a:lnTo>
                <a:lnTo>
                  <a:pt x="6802" y="50799"/>
                </a:lnTo>
                <a:lnTo>
                  <a:pt x="11480" y="50799"/>
                </a:lnTo>
                <a:lnTo>
                  <a:pt x="10930" y="49529"/>
                </a:lnTo>
                <a:close/>
              </a:path>
              <a:path w="120014" h="187959">
                <a:moveTo>
                  <a:pt x="114843" y="38100"/>
                </a:moveTo>
                <a:lnTo>
                  <a:pt x="79614" y="38099"/>
                </a:lnTo>
                <a:lnTo>
                  <a:pt x="79890" y="40639"/>
                </a:lnTo>
                <a:lnTo>
                  <a:pt x="79890" y="43179"/>
                </a:lnTo>
                <a:lnTo>
                  <a:pt x="79653" y="44449"/>
                </a:lnTo>
                <a:lnTo>
                  <a:pt x="79339" y="44449"/>
                </a:lnTo>
                <a:lnTo>
                  <a:pt x="79142" y="45719"/>
                </a:lnTo>
                <a:lnTo>
                  <a:pt x="78159" y="45719"/>
                </a:lnTo>
                <a:lnTo>
                  <a:pt x="77766" y="46989"/>
                </a:lnTo>
                <a:lnTo>
                  <a:pt x="77649" y="48259"/>
                </a:lnTo>
                <a:lnTo>
                  <a:pt x="108116" y="48259"/>
                </a:lnTo>
                <a:lnTo>
                  <a:pt x="108472" y="46989"/>
                </a:lnTo>
                <a:lnTo>
                  <a:pt x="108829" y="46989"/>
                </a:lnTo>
                <a:lnTo>
                  <a:pt x="110048" y="39370"/>
                </a:lnTo>
                <a:lnTo>
                  <a:pt x="113348" y="39370"/>
                </a:lnTo>
                <a:lnTo>
                  <a:pt x="114843" y="38100"/>
                </a:lnTo>
                <a:close/>
              </a:path>
              <a:path w="120014" h="187959">
                <a:moveTo>
                  <a:pt x="38765" y="45719"/>
                </a:moveTo>
                <a:lnTo>
                  <a:pt x="36917" y="45719"/>
                </a:lnTo>
                <a:lnTo>
                  <a:pt x="37113" y="46989"/>
                </a:lnTo>
                <a:lnTo>
                  <a:pt x="39001" y="46989"/>
                </a:lnTo>
                <a:lnTo>
                  <a:pt x="38765" y="45719"/>
                </a:lnTo>
                <a:close/>
              </a:path>
              <a:path w="120014" h="187959">
                <a:moveTo>
                  <a:pt x="73992" y="39369"/>
                </a:moveTo>
                <a:lnTo>
                  <a:pt x="73166" y="40639"/>
                </a:lnTo>
                <a:lnTo>
                  <a:pt x="71711" y="41909"/>
                </a:lnTo>
                <a:lnTo>
                  <a:pt x="71043" y="41909"/>
                </a:lnTo>
                <a:lnTo>
                  <a:pt x="69904" y="43179"/>
                </a:lnTo>
                <a:lnTo>
                  <a:pt x="68999" y="44449"/>
                </a:lnTo>
                <a:lnTo>
                  <a:pt x="68252" y="45719"/>
                </a:lnTo>
                <a:lnTo>
                  <a:pt x="67741" y="46989"/>
                </a:lnTo>
                <a:lnTo>
                  <a:pt x="73127" y="46989"/>
                </a:lnTo>
                <a:lnTo>
                  <a:pt x="73205" y="41909"/>
                </a:lnTo>
                <a:lnTo>
                  <a:pt x="73520" y="40639"/>
                </a:lnTo>
                <a:lnTo>
                  <a:pt x="73992" y="39369"/>
                </a:lnTo>
                <a:close/>
              </a:path>
              <a:path w="120014" h="187959">
                <a:moveTo>
                  <a:pt x="37113" y="43179"/>
                </a:moveTo>
                <a:lnTo>
                  <a:pt x="35738" y="43179"/>
                </a:lnTo>
                <a:lnTo>
                  <a:pt x="36052" y="44449"/>
                </a:lnTo>
                <a:lnTo>
                  <a:pt x="36367" y="44449"/>
                </a:lnTo>
                <a:lnTo>
                  <a:pt x="36642" y="45719"/>
                </a:lnTo>
                <a:lnTo>
                  <a:pt x="38215" y="45719"/>
                </a:lnTo>
                <a:lnTo>
                  <a:pt x="37507" y="44449"/>
                </a:lnTo>
                <a:lnTo>
                  <a:pt x="37113" y="43179"/>
                </a:lnTo>
                <a:close/>
              </a:path>
              <a:path w="120014" h="187959">
                <a:moveTo>
                  <a:pt x="35659" y="41909"/>
                </a:moveTo>
                <a:lnTo>
                  <a:pt x="34636" y="41909"/>
                </a:lnTo>
                <a:lnTo>
                  <a:pt x="35384" y="43179"/>
                </a:lnTo>
                <a:lnTo>
                  <a:pt x="36171" y="43179"/>
                </a:lnTo>
                <a:lnTo>
                  <a:pt x="35659" y="41909"/>
                </a:lnTo>
                <a:close/>
              </a:path>
              <a:path w="120014" h="187959">
                <a:moveTo>
                  <a:pt x="33772" y="40639"/>
                </a:moveTo>
                <a:lnTo>
                  <a:pt x="27127" y="40639"/>
                </a:lnTo>
                <a:lnTo>
                  <a:pt x="26695" y="41909"/>
                </a:lnTo>
                <a:lnTo>
                  <a:pt x="34440" y="41909"/>
                </a:lnTo>
                <a:lnTo>
                  <a:pt x="33772" y="40639"/>
                </a:lnTo>
                <a:close/>
              </a:path>
              <a:path w="120014" h="187959">
                <a:moveTo>
                  <a:pt x="115982" y="10160"/>
                </a:moveTo>
                <a:lnTo>
                  <a:pt x="83035" y="10159"/>
                </a:lnTo>
                <a:lnTo>
                  <a:pt x="82642" y="12699"/>
                </a:lnTo>
                <a:lnTo>
                  <a:pt x="82484" y="13969"/>
                </a:lnTo>
                <a:lnTo>
                  <a:pt x="82484" y="16509"/>
                </a:lnTo>
                <a:lnTo>
                  <a:pt x="82681" y="19049"/>
                </a:lnTo>
                <a:lnTo>
                  <a:pt x="82917" y="20319"/>
                </a:lnTo>
                <a:lnTo>
                  <a:pt x="83191" y="21589"/>
                </a:lnTo>
                <a:lnTo>
                  <a:pt x="83585" y="24129"/>
                </a:lnTo>
                <a:lnTo>
                  <a:pt x="78749" y="24129"/>
                </a:lnTo>
                <a:lnTo>
                  <a:pt x="78120" y="25399"/>
                </a:lnTo>
                <a:lnTo>
                  <a:pt x="77177" y="25399"/>
                </a:lnTo>
                <a:lnTo>
                  <a:pt x="76823" y="26669"/>
                </a:lnTo>
                <a:lnTo>
                  <a:pt x="76587" y="26669"/>
                </a:lnTo>
                <a:lnTo>
                  <a:pt x="76391" y="27939"/>
                </a:lnTo>
                <a:lnTo>
                  <a:pt x="76311" y="30479"/>
                </a:lnTo>
                <a:lnTo>
                  <a:pt x="76587" y="31749"/>
                </a:lnTo>
                <a:lnTo>
                  <a:pt x="76980" y="33019"/>
                </a:lnTo>
                <a:lnTo>
                  <a:pt x="77766" y="34289"/>
                </a:lnTo>
                <a:lnTo>
                  <a:pt x="78278" y="35559"/>
                </a:lnTo>
                <a:lnTo>
                  <a:pt x="79221" y="38099"/>
                </a:lnTo>
                <a:lnTo>
                  <a:pt x="116453" y="38100"/>
                </a:lnTo>
                <a:lnTo>
                  <a:pt x="117235" y="36830"/>
                </a:lnTo>
                <a:lnTo>
                  <a:pt x="118063" y="36830"/>
                </a:lnTo>
                <a:lnTo>
                  <a:pt x="118856" y="35560"/>
                </a:lnTo>
                <a:lnTo>
                  <a:pt x="119201" y="35560"/>
                </a:lnTo>
                <a:lnTo>
                  <a:pt x="119604" y="34290"/>
                </a:lnTo>
                <a:lnTo>
                  <a:pt x="119604" y="11430"/>
                </a:lnTo>
                <a:lnTo>
                  <a:pt x="117120" y="11430"/>
                </a:lnTo>
                <a:lnTo>
                  <a:pt x="115982" y="10160"/>
                </a:lnTo>
                <a:close/>
              </a:path>
              <a:path w="120014" h="187959">
                <a:moveTo>
                  <a:pt x="92038" y="8889"/>
                </a:moveTo>
                <a:lnTo>
                  <a:pt x="83664" y="8889"/>
                </a:lnTo>
                <a:lnTo>
                  <a:pt x="83310" y="10159"/>
                </a:lnTo>
                <a:lnTo>
                  <a:pt x="93454" y="10159"/>
                </a:lnTo>
                <a:lnTo>
                  <a:pt x="92038" y="8889"/>
                </a:lnTo>
                <a:close/>
              </a:path>
              <a:path w="120014" h="187959">
                <a:moveTo>
                  <a:pt x="106943" y="3810"/>
                </a:moveTo>
                <a:lnTo>
                  <a:pt x="94558" y="3809"/>
                </a:lnTo>
                <a:lnTo>
                  <a:pt x="94086" y="5079"/>
                </a:lnTo>
                <a:lnTo>
                  <a:pt x="93891" y="6349"/>
                </a:lnTo>
                <a:lnTo>
                  <a:pt x="93569" y="7619"/>
                </a:lnTo>
                <a:lnTo>
                  <a:pt x="93454" y="10159"/>
                </a:lnTo>
                <a:lnTo>
                  <a:pt x="108472" y="10160"/>
                </a:lnTo>
                <a:lnTo>
                  <a:pt x="108277" y="8890"/>
                </a:lnTo>
                <a:lnTo>
                  <a:pt x="107805" y="6350"/>
                </a:lnTo>
                <a:lnTo>
                  <a:pt x="107253" y="5080"/>
                </a:lnTo>
                <a:lnTo>
                  <a:pt x="106943" y="3810"/>
                </a:lnTo>
                <a:close/>
              </a:path>
              <a:path w="120014" h="187959">
                <a:moveTo>
                  <a:pt x="89522" y="7619"/>
                </a:moveTo>
                <a:lnTo>
                  <a:pt x="85158" y="7619"/>
                </a:lnTo>
                <a:lnTo>
                  <a:pt x="84607" y="8889"/>
                </a:lnTo>
                <a:lnTo>
                  <a:pt x="90701" y="8889"/>
                </a:lnTo>
                <a:lnTo>
                  <a:pt x="89522" y="7619"/>
                </a:lnTo>
                <a:close/>
              </a:path>
              <a:path w="120014" h="187959">
                <a:moveTo>
                  <a:pt x="103838" y="0"/>
                </a:moveTo>
                <a:lnTo>
                  <a:pt x="97663" y="0"/>
                </a:lnTo>
                <a:lnTo>
                  <a:pt x="96915" y="1269"/>
                </a:lnTo>
                <a:lnTo>
                  <a:pt x="95926" y="2539"/>
                </a:lnTo>
                <a:lnTo>
                  <a:pt x="95455" y="2539"/>
                </a:lnTo>
                <a:lnTo>
                  <a:pt x="94868" y="3809"/>
                </a:lnTo>
                <a:lnTo>
                  <a:pt x="106586" y="3810"/>
                </a:lnTo>
                <a:lnTo>
                  <a:pt x="105873" y="2540"/>
                </a:lnTo>
                <a:lnTo>
                  <a:pt x="105091" y="1270"/>
                </a:lnTo>
                <a:lnTo>
                  <a:pt x="104263" y="1270"/>
                </a:lnTo>
                <a:lnTo>
                  <a:pt x="10383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58421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39" h="42545">
                <a:moveTo>
                  <a:pt x="51151" y="37518"/>
                </a:moveTo>
                <a:lnTo>
                  <a:pt x="33573" y="37518"/>
                </a:lnTo>
                <a:lnTo>
                  <a:pt x="34870" y="37552"/>
                </a:lnTo>
                <a:lnTo>
                  <a:pt x="37347" y="37713"/>
                </a:lnTo>
                <a:lnTo>
                  <a:pt x="53152" y="41939"/>
                </a:lnTo>
                <a:lnTo>
                  <a:pt x="52326" y="39820"/>
                </a:lnTo>
                <a:lnTo>
                  <a:pt x="51399" y="37942"/>
                </a:lnTo>
                <a:lnTo>
                  <a:pt x="51151" y="37518"/>
                </a:lnTo>
                <a:close/>
              </a:path>
              <a:path w="53339" h="42545">
                <a:moveTo>
                  <a:pt x="33638" y="29020"/>
                </a:moveTo>
                <a:lnTo>
                  <a:pt x="19694" y="29020"/>
                </a:lnTo>
                <a:lnTo>
                  <a:pt x="19458" y="29914"/>
                </a:lnTo>
                <a:lnTo>
                  <a:pt x="19350" y="30509"/>
                </a:lnTo>
                <a:lnTo>
                  <a:pt x="19261" y="33555"/>
                </a:lnTo>
                <a:lnTo>
                  <a:pt x="19380" y="34151"/>
                </a:lnTo>
                <a:lnTo>
                  <a:pt x="26613" y="37942"/>
                </a:lnTo>
                <a:lnTo>
                  <a:pt x="28068" y="37747"/>
                </a:lnTo>
                <a:lnTo>
                  <a:pt x="29483" y="37633"/>
                </a:lnTo>
                <a:lnTo>
                  <a:pt x="30899" y="37552"/>
                </a:lnTo>
                <a:lnTo>
                  <a:pt x="32235" y="37518"/>
                </a:lnTo>
                <a:lnTo>
                  <a:pt x="51151" y="37518"/>
                </a:lnTo>
                <a:lnTo>
                  <a:pt x="50872" y="37049"/>
                </a:lnTo>
                <a:lnTo>
                  <a:pt x="50400" y="36178"/>
                </a:lnTo>
                <a:lnTo>
                  <a:pt x="49888" y="35399"/>
                </a:lnTo>
                <a:lnTo>
                  <a:pt x="48375" y="33326"/>
                </a:lnTo>
                <a:lnTo>
                  <a:pt x="40767" y="33326"/>
                </a:lnTo>
                <a:lnTo>
                  <a:pt x="38093" y="31792"/>
                </a:lnTo>
                <a:lnTo>
                  <a:pt x="35577" y="30269"/>
                </a:lnTo>
                <a:lnTo>
                  <a:pt x="33638" y="29020"/>
                </a:lnTo>
                <a:close/>
              </a:path>
              <a:path w="53339" h="42545">
                <a:moveTo>
                  <a:pt x="26049" y="8612"/>
                </a:moveTo>
                <a:lnTo>
                  <a:pt x="22013" y="8612"/>
                </a:lnTo>
                <a:lnTo>
                  <a:pt x="23091" y="11315"/>
                </a:lnTo>
                <a:lnTo>
                  <a:pt x="24373" y="13937"/>
                </a:lnTo>
                <a:lnTo>
                  <a:pt x="48375" y="33326"/>
                </a:lnTo>
                <a:lnTo>
                  <a:pt x="47254" y="32032"/>
                </a:lnTo>
                <a:lnTo>
                  <a:pt x="40453" y="27016"/>
                </a:lnTo>
                <a:lnTo>
                  <a:pt x="40351" y="23500"/>
                </a:lnTo>
                <a:lnTo>
                  <a:pt x="27518" y="13468"/>
                </a:lnTo>
                <a:lnTo>
                  <a:pt x="27361" y="13399"/>
                </a:lnTo>
                <a:lnTo>
                  <a:pt x="27170" y="13193"/>
                </a:lnTo>
                <a:lnTo>
                  <a:pt x="27053" y="12998"/>
                </a:lnTo>
                <a:lnTo>
                  <a:pt x="26928" y="12219"/>
                </a:lnTo>
                <a:lnTo>
                  <a:pt x="26815" y="11280"/>
                </a:lnTo>
                <a:lnTo>
                  <a:pt x="26634" y="10536"/>
                </a:lnTo>
                <a:lnTo>
                  <a:pt x="26049" y="8612"/>
                </a:lnTo>
                <a:close/>
              </a:path>
              <a:path w="53339" h="42545">
                <a:moveTo>
                  <a:pt x="2395" y="0"/>
                </a:moveTo>
                <a:lnTo>
                  <a:pt x="0" y="4111"/>
                </a:lnTo>
                <a:lnTo>
                  <a:pt x="125" y="5016"/>
                </a:lnTo>
                <a:lnTo>
                  <a:pt x="6878" y="14808"/>
                </a:lnTo>
                <a:lnTo>
                  <a:pt x="6933" y="15037"/>
                </a:lnTo>
                <a:lnTo>
                  <a:pt x="6220" y="16365"/>
                </a:lnTo>
                <a:lnTo>
                  <a:pt x="5698" y="17625"/>
                </a:lnTo>
                <a:lnTo>
                  <a:pt x="5343" y="18839"/>
                </a:lnTo>
                <a:lnTo>
                  <a:pt x="5226" y="22595"/>
                </a:lnTo>
                <a:lnTo>
                  <a:pt x="5343" y="23065"/>
                </a:lnTo>
                <a:lnTo>
                  <a:pt x="5423" y="23500"/>
                </a:lnTo>
                <a:lnTo>
                  <a:pt x="16903" y="29249"/>
                </a:lnTo>
                <a:lnTo>
                  <a:pt x="17610" y="29215"/>
                </a:lnTo>
                <a:lnTo>
                  <a:pt x="18239" y="29215"/>
                </a:lnTo>
                <a:lnTo>
                  <a:pt x="19694" y="29020"/>
                </a:lnTo>
                <a:lnTo>
                  <a:pt x="33638" y="29020"/>
                </a:lnTo>
                <a:lnTo>
                  <a:pt x="30821" y="27176"/>
                </a:lnTo>
                <a:lnTo>
                  <a:pt x="3456" y="1683"/>
                </a:lnTo>
                <a:lnTo>
                  <a:pt x="2395" y="0"/>
                </a:lnTo>
                <a:close/>
              </a:path>
              <a:path w="53339" h="42545">
                <a:moveTo>
                  <a:pt x="19341" y="2393"/>
                </a:moveTo>
                <a:lnTo>
                  <a:pt x="14582" y="5920"/>
                </a:lnTo>
                <a:lnTo>
                  <a:pt x="14701" y="6310"/>
                </a:lnTo>
                <a:lnTo>
                  <a:pt x="15094" y="6894"/>
                </a:lnTo>
                <a:lnTo>
                  <a:pt x="20559" y="16365"/>
                </a:lnTo>
                <a:lnTo>
                  <a:pt x="22013" y="8612"/>
                </a:lnTo>
                <a:lnTo>
                  <a:pt x="26049" y="8612"/>
                </a:lnTo>
                <a:lnTo>
                  <a:pt x="25867" y="8074"/>
                </a:lnTo>
                <a:lnTo>
                  <a:pt x="20323" y="2508"/>
                </a:lnTo>
                <a:lnTo>
                  <a:pt x="19341" y="2393"/>
                </a:lnTo>
                <a:close/>
              </a:path>
              <a:path w="53339" h="42545">
                <a:moveTo>
                  <a:pt x="32354" y="12219"/>
                </a:moveTo>
                <a:lnTo>
                  <a:pt x="28383" y="13273"/>
                </a:lnTo>
                <a:lnTo>
                  <a:pt x="28029" y="13433"/>
                </a:lnTo>
                <a:lnTo>
                  <a:pt x="27754" y="13468"/>
                </a:lnTo>
                <a:lnTo>
                  <a:pt x="36101" y="13468"/>
                </a:lnTo>
                <a:lnTo>
                  <a:pt x="35499" y="13078"/>
                </a:lnTo>
                <a:lnTo>
                  <a:pt x="34948" y="12803"/>
                </a:lnTo>
                <a:lnTo>
                  <a:pt x="34438" y="12609"/>
                </a:lnTo>
                <a:lnTo>
                  <a:pt x="33376" y="12334"/>
                </a:lnTo>
                <a:lnTo>
                  <a:pt x="32864" y="12254"/>
                </a:lnTo>
                <a:lnTo>
                  <a:pt x="32354" y="122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52245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0"/>
                </a:moveTo>
                <a:lnTo>
                  <a:pt x="7234" y="10811"/>
                </a:lnTo>
                <a:lnTo>
                  <a:pt x="8060" y="10731"/>
                </a:lnTo>
                <a:lnTo>
                  <a:pt x="9318" y="10501"/>
                </a:lnTo>
                <a:lnTo>
                  <a:pt x="9828" y="10376"/>
                </a:lnTo>
                <a:lnTo>
                  <a:pt x="8767" y="9757"/>
                </a:lnTo>
                <a:lnTo>
                  <a:pt x="7745" y="9093"/>
                </a:lnTo>
                <a:lnTo>
                  <a:pt x="747" y="1213"/>
                </a:lnTo>
                <a:lnTo>
                  <a:pt x="196" y="355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66085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392" y="0"/>
                </a:moveTo>
                <a:lnTo>
                  <a:pt x="0" y="1523"/>
                </a:lnTo>
                <a:lnTo>
                  <a:pt x="353" y="2072"/>
                </a:lnTo>
                <a:lnTo>
                  <a:pt x="1297" y="3447"/>
                </a:lnTo>
                <a:lnTo>
                  <a:pt x="2004" y="4260"/>
                </a:lnTo>
                <a:lnTo>
                  <a:pt x="2790" y="5210"/>
                </a:lnTo>
                <a:lnTo>
                  <a:pt x="9120" y="8807"/>
                </a:lnTo>
                <a:lnTo>
                  <a:pt x="9710" y="8772"/>
                </a:lnTo>
                <a:lnTo>
                  <a:pt x="13877" y="5749"/>
                </a:lnTo>
                <a:lnTo>
                  <a:pt x="11243" y="4615"/>
                </a:lnTo>
                <a:lnTo>
                  <a:pt x="7351" y="3012"/>
                </a:lnTo>
                <a:lnTo>
                  <a:pt x="39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94510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459" y="0"/>
                </a:moveTo>
                <a:lnTo>
                  <a:pt x="0" y="3676"/>
                </a:lnTo>
                <a:lnTo>
                  <a:pt x="196" y="4031"/>
                </a:lnTo>
                <a:lnTo>
                  <a:pt x="707" y="4386"/>
                </a:lnTo>
                <a:lnTo>
                  <a:pt x="2790" y="6069"/>
                </a:lnTo>
                <a:lnTo>
                  <a:pt x="3765" y="6963"/>
                </a:lnTo>
                <a:lnTo>
                  <a:pt x="4481" y="7707"/>
                </a:lnTo>
                <a:lnTo>
                  <a:pt x="5307" y="8612"/>
                </a:lnTo>
                <a:lnTo>
                  <a:pt x="5464" y="8337"/>
                </a:lnTo>
                <a:lnTo>
                  <a:pt x="5739" y="7512"/>
                </a:lnTo>
                <a:lnTo>
                  <a:pt x="6054" y="6298"/>
                </a:lnTo>
                <a:lnTo>
                  <a:pt x="6171" y="5634"/>
                </a:lnTo>
                <a:lnTo>
                  <a:pt x="6093" y="2702"/>
                </a:lnTo>
                <a:lnTo>
                  <a:pt x="3892" y="160"/>
                </a:lnTo>
                <a:lnTo>
                  <a:pt x="345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91679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1730" y="34"/>
                </a:moveTo>
                <a:lnTo>
                  <a:pt x="235" y="34"/>
                </a:lnTo>
                <a:lnTo>
                  <a:pt x="79" y="584"/>
                </a:lnTo>
                <a:lnTo>
                  <a:pt x="0" y="3012"/>
                </a:lnTo>
                <a:lnTo>
                  <a:pt x="79" y="3241"/>
                </a:lnTo>
                <a:lnTo>
                  <a:pt x="1651" y="4180"/>
                </a:lnTo>
                <a:lnTo>
                  <a:pt x="2044" y="4100"/>
                </a:lnTo>
                <a:lnTo>
                  <a:pt x="2825" y="3836"/>
                </a:lnTo>
                <a:lnTo>
                  <a:pt x="3263" y="3630"/>
                </a:lnTo>
                <a:lnTo>
                  <a:pt x="3460" y="3515"/>
                </a:lnTo>
                <a:lnTo>
                  <a:pt x="3557" y="3012"/>
                </a:lnTo>
                <a:lnTo>
                  <a:pt x="3538" y="1557"/>
                </a:lnTo>
                <a:lnTo>
                  <a:pt x="1730" y="34"/>
                </a:lnTo>
                <a:close/>
              </a:path>
              <a:path w="3810" h="4445">
                <a:moveTo>
                  <a:pt x="1101" y="0"/>
                </a:moveTo>
                <a:lnTo>
                  <a:pt x="944" y="34"/>
                </a:lnTo>
                <a:lnTo>
                  <a:pt x="1454" y="34"/>
                </a:lnTo>
                <a:lnTo>
                  <a:pt x="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41473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65" y="0"/>
                </a:moveTo>
                <a:lnTo>
                  <a:pt x="0" y="5165"/>
                </a:lnTo>
                <a:lnTo>
                  <a:pt x="2437" y="5909"/>
                </a:lnTo>
                <a:lnTo>
                  <a:pt x="3460" y="6264"/>
                </a:lnTo>
                <a:lnTo>
                  <a:pt x="8531" y="8887"/>
                </a:lnTo>
                <a:lnTo>
                  <a:pt x="7721" y="7512"/>
                </a:lnTo>
                <a:lnTo>
                  <a:pt x="1534" y="423"/>
                </a:lnTo>
                <a:lnTo>
                  <a:pt x="86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5806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1612" y="0"/>
                </a:moveTo>
                <a:lnTo>
                  <a:pt x="0" y="4306"/>
                </a:lnTo>
                <a:lnTo>
                  <a:pt x="0" y="5004"/>
                </a:lnTo>
                <a:lnTo>
                  <a:pt x="903" y="5714"/>
                </a:lnTo>
                <a:lnTo>
                  <a:pt x="3184" y="7593"/>
                </a:lnTo>
                <a:lnTo>
                  <a:pt x="4678" y="8887"/>
                </a:lnTo>
                <a:lnTo>
                  <a:pt x="8060" y="11933"/>
                </a:lnTo>
                <a:lnTo>
                  <a:pt x="9828" y="13617"/>
                </a:lnTo>
                <a:lnTo>
                  <a:pt x="9716" y="11933"/>
                </a:lnTo>
                <a:lnTo>
                  <a:pt x="2273" y="423"/>
                </a:lnTo>
                <a:lnTo>
                  <a:pt x="161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31235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32441" y="4953"/>
                </a:moveTo>
                <a:lnTo>
                  <a:pt x="23644" y="4952"/>
                </a:lnTo>
                <a:lnTo>
                  <a:pt x="25649" y="5841"/>
                </a:lnTo>
                <a:lnTo>
                  <a:pt x="29541" y="7620"/>
                </a:lnTo>
                <a:lnTo>
                  <a:pt x="53602" y="22479"/>
                </a:lnTo>
                <a:lnTo>
                  <a:pt x="55882" y="24130"/>
                </a:lnTo>
                <a:lnTo>
                  <a:pt x="57849" y="25781"/>
                </a:lnTo>
                <a:lnTo>
                  <a:pt x="62410" y="29464"/>
                </a:lnTo>
                <a:lnTo>
                  <a:pt x="65555" y="33655"/>
                </a:lnTo>
                <a:lnTo>
                  <a:pt x="66733" y="35052"/>
                </a:lnTo>
                <a:lnTo>
                  <a:pt x="67362" y="35687"/>
                </a:lnTo>
                <a:lnTo>
                  <a:pt x="65712" y="32512"/>
                </a:lnTo>
                <a:lnTo>
                  <a:pt x="54232" y="16510"/>
                </a:lnTo>
                <a:lnTo>
                  <a:pt x="53602" y="15748"/>
                </a:lnTo>
                <a:lnTo>
                  <a:pt x="48491" y="13081"/>
                </a:lnTo>
                <a:lnTo>
                  <a:pt x="47508" y="10795"/>
                </a:lnTo>
                <a:lnTo>
                  <a:pt x="46530" y="8890"/>
                </a:lnTo>
                <a:lnTo>
                  <a:pt x="45638" y="7366"/>
                </a:lnTo>
                <a:lnTo>
                  <a:pt x="34967" y="7366"/>
                </a:lnTo>
                <a:lnTo>
                  <a:pt x="34219" y="6985"/>
                </a:lnTo>
                <a:lnTo>
                  <a:pt x="33944" y="6731"/>
                </a:lnTo>
                <a:lnTo>
                  <a:pt x="33709" y="6477"/>
                </a:lnTo>
                <a:lnTo>
                  <a:pt x="33434" y="6223"/>
                </a:lnTo>
                <a:lnTo>
                  <a:pt x="32441" y="4953"/>
                </a:lnTo>
                <a:close/>
              </a:path>
              <a:path w="67945" h="36195">
                <a:moveTo>
                  <a:pt x="41179" y="20320"/>
                </a:moveTo>
                <a:lnTo>
                  <a:pt x="29699" y="20319"/>
                </a:lnTo>
                <a:lnTo>
                  <a:pt x="30052" y="20446"/>
                </a:lnTo>
                <a:lnTo>
                  <a:pt x="30170" y="20573"/>
                </a:lnTo>
                <a:lnTo>
                  <a:pt x="30249" y="20700"/>
                </a:lnTo>
                <a:lnTo>
                  <a:pt x="30328" y="21843"/>
                </a:lnTo>
                <a:lnTo>
                  <a:pt x="30131" y="22478"/>
                </a:lnTo>
                <a:lnTo>
                  <a:pt x="29703" y="23494"/>
                </a:lnTo>
                <a:lnTo>
                  <a:pt x="29463" y="24383"/>
                </a:lnTo>
                <a:lnTo>
                  <a:pt x="29250" y="25399"/>
                </a:lnTo>
                <a:lnTo>
                  <a:pt x="29128" y="27558"/>
                </a:lnTo>
                <a:lnTo>
                  <a:pt x="29246" y="28193"/>
                </a:lnTo>
                <a:lnTo>
                  <a:pt x="33434" y="30734"/>
                </a:lnTo>
                <a:lnTo>
                  <a:pt x="34692" y="30607"/>
                </a:lnTo>
                <a:lnTo>
                  <a:pt x="35478" y="30480"/>
                </a:lnTo>
                <a:lnTo>
                  <a:pt x="36618" y="30099"/>
                </a:lnTo>
                <a:lnTo>
                  <a:pt x="39802" y="29210"/>
                </a:lnTo>
                <a:lnTo>
                  <a:pt x="42318" y="28575"/>
                </a:lnTo>
                <a:lnTo>
                  <a:pt x="43537" y="28448"/>
                </a:lnTo>
                <a:lnTo>
                  <a:pt x="45857" y="27940"/>
                </a:lnTo>
                <a:lnTo>
                  <a:pt x="49002" y="27559"/>
                </a:lnTo>
                <a:lnTo>
                  <a:pt x="49985" y="27559"/>
                </a:lnTo>
                <a:lnTo>
                  <a:pt x="52620" y="27432"/>
                </a:lnTo>
                <a:lnTo>
                  <a:pt x="58989" y="27432"/>
                </a:lnTo>
                <a:lnTo>
                  <a:pt x="58203" y="26924"/>
                </a:lnTo>
                <a:lnTo>
                  <a:pt x="55392" y="25527"/>
                </a:lnTo>
                <a:lnTo>
                  <a:pt x="35478" y="25527"/>
                </a:lnTo>
                <a:lnTo>
                  <a:pt x="36303" y="24384"/>
                </a:lnTo>
                <a:lnTo>
                  <a:pt x="37129" y="23368"/>
                </a:lnTo>
                <a:lnTo>
                  <a:pt x="38387" y="22098"/>
                </a:lnTo>
                <a:lnTo>
                  <a:pt x="39212" y="21463"/>
                </a:lnTo>
                <a:lnTo>
                  <a:pt x="40392" y="20701"/>
                </a:lnTo>
                <a:lnTo>
                  <a:pt x="41179" y="20320"/>
                </a:lnTo>
                <a:close/>
              </a:path>
              <a:path w="67945" h="36195">
                <a:moveTo>
                  <a:pt x="58989" y="27432"/>
                </a:moveTo>
                <a:lnTo>
                  <a:pt x="54192" y="27432"/>
                </a:lnTo>
                <a:lnTo>
                  <a:pt x="55568" y="27559"/>
                </a:lnTo>
                <a:lnTo>
                  <a:pt x="57810" y="27813"/>
                </a:lnTo>
                <a:lnTo>
                  <a:pt x="58635" y="27940"/>
                </a:lnTo>
                <a:lnTo>
                  <a:pt x="59775" y="28194"/>
                </a:lnTo>
                <a:lnTo>
                  <a:pt x="60168" y="28321"/>
                </a:lnTo>
                <a:lnTo>
                  <a:pt x="59185" y="27559"/>
                </a:lnTo>
                <a:lnTo>
                  <a:pt x="58989" y="27432"/>
                </a:lnTo>
                <a:close/>
              </a:path>
              <a:path w="67945" h="36195">
                <a:moveTo>
                  <a:pt x="47862" y="23876"/>
                </a:moveTo>
                <a:lnTo>
                  <a:pt x="35478" y="25527"/>
                </a:lnTo>
                <a:lnTo>
                  <a:pt x="55392" y="25527"/>
                </a:lnTo>
                <a:lnTo>
                  <a:pt x="55136" y="25400"/>
                </a:lnTo>
                <a:lnTo>
                  <a:pt x="54075" y="25146"/>
                </a:lnTo>
                <a:lnTo>
                  <a:pt x="51991" y="24511"/>
                </a:lnTo>
                <a:lnTo>
                  <a:pt x="49907" y="24130"/>
                </a:lnTo>
                <a:lnTo>
                  <a:pt x="47862" y="23876"/>
                </a:lnTo>
                <a:close/>
              </a:path>
              <a:path w="67945" h="36195">
                <a:moveTo>
                  <a:pt x="8782" y="761"/>
                </a:moveTo>
                <a:lnTo>
                  <a:pt x="0" y="9524"/>
                </a:lnTo>
                <a:lnTo>
                  <a:pt x="291" y="10540"/>
                </a:lnTo>
                <a:lnTo>
                  <a:pt x="10237" y="15112"/>
                </a:lnTo>
                <a:lnTo>
                  <a:pt x="10984" y="15239"/>
                </a:lnTo>
                <a:lnTo>
                  <a:pt x="17668" y="25145"/>
                </a:lnTo>
                <a:lnTo>
                  <a:pt x="19044" y="25018"/>
                </a:lnTo>
                <a:lnTo>
                  <a:pt x="20381" y="24764"/>
                </a:lnTo>
                <a:lnTo>
                  <a:pt x="21678" y="24383"/>
                </a:lnTo>
                <a:lnTo>
                  <a:pt x="22268" y="24129"/>
                </a:lnTo>
                <a:lnTo>
                  <a:pt x="23408" y="23494"/>
                </a:lnTo>
                <a:lnTo>
                  <a:pt x="23919" y="23240"/>
                </a:lnTo>
                <a:lnTo>
                  <a:pt x="24823" y="22732"/>
                </a:lnTo>
                <a:lnTo>
                  <a:pt x="26710" y="21462"/>
                </a:lnTo>
                <a:lnTo>
                  <a:pt x="27732" y="20954"/>
                </a:lnTo>
                <a:lnTo>
                  <a:pt x="28558" y="20573"/>
                </a:lnTo>
                <a:lnTo>
                  <a:pt x="28912" y="20446"/>
                </a:lnTo>
                <a:lnTo>
                  <a:pt x="29463" y="20319"/>
                </a:lnTo>
                <a:lnTo>
                  <a:pt x="41179" y="20320"/>
                </a:lnTo>
                <a:lnTo>
                  <a:pt x="41886" y="19939"/>
                </a:lnTo>
                <a:lnTo>
                  <a:pt x="43144" y="19558"/>
                </a:lnTo>
                <a:lnTo>
                  <a:pt x="44992" y="19558"/>
                </a:lnTo>
                <a:lnTo>
                  <a:pt x="42398" y="18542"/>
                </a:lnTo>
                <a:lnTo>
                  <a:pt x="3278" y="8381"/>
                </a:lnTo>
                <a:lnTo>
                  <a:pt x="2768" y="8254"/>
                </a:lnTo>
                <a:lnTo>
                  <a:pt x="2610" y="8254"/>
                </a:lnTo>
                <a:lnTo>
                  <a:pt x="3750" y="8000"/>
                </a:lnTo>
                <a:lnTo>
                  <a:pt x="4930" y="7619"/>
                </a:lnTo>
                <a:lnTo>
                  <a:pt x="6109" y="7492"/>
                </a:lnTo>
                <a:lnTo>
                  <a:pt x="7249" y="7238"/>
                </a:lnTo>
                <a:lnTo>
                  <a:pt x="9569" y="7111"/>
                </a:lnTo>
                <a:lnTo>
                  <a:pt x="26887" y="7112"/>
                </a:lnTo>
                <a:lnTo>
                  <a:pt x="26238" y="6350"/>
                </a:lnTo>
                <a:lnTo>
                  <a:pt x="26081" y="6222"/>
                </a:lnTo>
                <a:lnTo>
                  <a:pt x="19438" y="6222"/>
                </a:lnTo>
                <a:lnTo>
                  <a:pt x="19201" y="6095"/>
                </a:lnTo>
                <a:lnTo>
                  <a:pt x="18139" y="5333"/>
                </a:lnTo>
                <a:lnTo>
                  <a:pt x="17117" y="4444"/>
                </a:lnTo>
                <a:lnTo>
                  <a:pt x="16135" y="3809"/>
                </a:lnTo>
                <a:lnTo>
                  <a:pt x="15191" y="3301"/>
                </a:lnTo>
                <a:lnTo>
                  <a:pt x="14287" y="2666"/>
                </a:lnTo>
                <a:lnTo>
                  <a:pt x="13383" y="2285"/>
                </a:lnTo>
                <a:lnTo>
                  <a:pt x="11732" y="1523"/>
                </a:lnTo>
                <a:lnTo>
                  <a:pt x="10945" y="1269"/>
                </a:lnTo>
                <a:lnTo>
                  <a:pt x="10198" y="1142"/>
                </a:lnTo>
                <a:lnTo>
                  <a:pt x="8782" y="761"/>
                </a:lnTo>
                <a:close/>
              </a:path>
              <a:path w="67945" h="36195">
                <a:moveTo>
                  <a:pt x="49671" y="12954"/>
                </a:moveTo>
                <a:lnTo>
                  <a:pt x="48570" y="12954"/>
                </a:lnTo>
                <a:lnTo>
                  <a:pt x="50045" y="13081"/>
                </a:lnTo>
                <a:lnTo>
                  <a:pt x="49671" y="12954"/>
                </a:lnTo>
                <a:close/>
              </a:path>
              <a:path w="67945" h="36195">
                <a:moveTo>
                  <a:pt x="26887" y="7112"/>
                </a:moveTo>
                <a:lnTo>
                  <a:pt x="11810" y="7111"/>
                </a:lnTo>
                <a:lnTo>
                  <a:pt x="15073" y="7492"/>
                </a:lnTo>
                <a:lnTo>
                  <a:pt x="17157" y="7873"/>
                </a:lnTo>
                <a:lnTo>
                  <a:pt x="20026" y="8635"/>
                </a:lnTo>
                <a:lnTo>
                  <a:pt x="21757" y="9143"/>
                </a:lnTo>
                <a:lnTo>
                  <a:pt x="23329" y="9651"/>
                </a:lnTo>
                <a:lnTo>
                  <a:pt x="24706" y="10286"/>
                </a:lnTo>
                <a:lnTo>
                  <a:pt x="25885" y="10794"/>
                </a:lnTo>
                <a:lnTo>
                  <a:pt x="27536" y="11556"/>
                </a:lnTo>
                <a:lnTo>
                  <a:pt x="28126" y="11938"/>
                </a:lnTo>
                <a:lnTo>
                  <a:pt x="28008" y="9144"/>
                </a:lnTo>
                <a:lnTo>
                  <a:pt x="27812" y="8509"/>
                </a:lnTo>
                <a:lnTo>
                  <a:pt x="27497" y="7874"/>
                </a:lnTo>
                <a:lnTo>
                  <a:pt x="26887" y="7112"/>
                </a:lnTo>
                <a:close/>
              </a:path>
              <a:path w="67945" h="36195">
                <a:moveTo>
                  <a:pt x="41415" y="3429"/>
                </a:moveTo>
                <a:lnTo>
                  <a:pt x="40078" y="3429"/>
                </a:lnTo>
                <a:lnTo>
                  <a:pt x="39567" y="3683"/>
                </a:lnTo>
                <a:lnTo>
                  <a:pt x="38348" y="4445"/>
                </a:lnTo>
                <a:lnTo>
                  <a:pt x="37483" y="4953"/>
                </a:lnTo>
                <a:lnTo>
                  <a:pt x="36776" y="5588"/>
                </a:lnTo>
                <a:lnTo>
                  <a:pt x="36225" y="5969"/>
                </a:lnTo>
                <a:lnTo>
                  <a:pt x="35360" y="7112"/>
                </a:lnTo>
                <a:lnTo>
                  <a:pt x="35085" y="7366"/>
                </a:lnTo>
                <a:lnTo>
                  <a:pt x="45638" y="7366"/>
                </a:lnTo>
                <a:lnTo>
                  <a:pt x="45267" y="6731"/>
                </a:lnTo>
                <a:lnTo>
                  <a:pt x="43695" y="4826"/>
                </a:lnTo>
                <a:lnTo>
                  <a:pt x="43302" y="4445"/>
                </a:lnTo>
                <a:lnTo>
                  <a:pt x="42634" y="3937"/>
                </a:lnTo>
                <a:lnTo>
                  <a:pt x="42279" y="3810"/>
                </a:lnTo>
                <a:lnTo>
                  <a:pt x="41415" y="3429"/>
                </a:lnTo>
                <a:close/>
              </a:path>
              <a:path w="67945" h="36195">
                <a:moveTo>
                  <a:pt x="25767" y="0"/>
                </a:moveTo>
                <a:lnTo>
                  <a:pt x="24312" y="0"/>
                </a:lnTo>
                <a:lnTo>
                  <a:pt x="23919" y="253"/>
                </a:lnTo>
                <a:lnTo>
                  <a:pt x="23526" y="380"/>
                </a:lnTo>
                <a:lnTo>
                  <a:pt x="23172" y="634"/>
                </a:lnTo>
                <a:lnTo>
                  <a:pt x="22543" y="1142"/>
                </a:lnTo>
                <a:lnTo>
                  <a:pt x="22307" y="1523"/>
                </a:lnTo>
                <a:lnTo>
                  <a:pt x="22032" y="1777"/>
                </a:lnTo>
                <a:lnTo>
                  <a:pt x="21481" y="2920"/>
                </a:lnTo>
                <a:lnTo>
                  <a:pt x="20852" y="4825"/>
                </a:lnTo>
                <a:lnTo>
                  <a:pt x="20774" y="5333"/>
                </a:lnTo>
                <a:lnTo>
                  <a:pt x="20538" y="5968"/>
                </a:lnTo>
                <a:lnTo>
                  <a:pt x="20341" y="6095"/>
                </a:lnTo>
                <a:lnTo>
                  <a:pt x="20067" y="6222"/>
                </a:lnTo>
                <a:lnTo>
                  <a:pt x="26081" y="6222"/>
                </a:lnTo>
                <a:lnTo>
                  <a:pt x="25767" y="5968"/>
                </a:lnTo>
                <a:lnTo>
                  <a:pt x="25296" y="5714"/>
                </a:lnTo>
                <a:lnTo>
                  <a:pt x="23880" y="5079"/>
                </a:lnTo>
                <a:lnTo>
                  <a:pt x="23644" y="4952"/>
                </a:lnTo>
                <a:lnTo>
                  <a:pt x="32441" y="4953"/>
                </a:lnTo>
                <a:lnTo>
                  <a:pt x="32176" y="4572"/>
                </a:lnTo>
                <a:lnTo>
                  <a:pt x="31271" y="3556"/>
                </a:lnTo>
                <a:lnTo>
                  <a:pt x="30445" y="2794"/>
                </a:lnTo>
                <a:lnTo>
                  <a:pt x="29660" y="2032"/>
                </a:lnTo>
                <a:lnTo>
                  <a:pt x="28205" y="1016"/>
                </a:lnTo>
                <a:lnTo>
                  <a:pt x="27536" y="635"/>
                </a:lnTo>
                <a:lnTo>
                  <a:pt x="26318" y="127"/>
                </a:lnTo>
                <a:lnTo>
                  <a:pt x="257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02768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2239" y="0"/>
                </a:moveTo>
                <a:lnTo>
                  <a:pt x="667" y="435"/>
                </a:lnTo>
                <a:lnTo>
                  <a:pt x="352" y="1053"/>
                </a:lnTo>
                <a:lnTo>
                  <a:pt x="62" y="1992"/>
                </a:lnTo>
                <a:lnTo>
                  <a:pt x="0" y="3641"/>
                </a:lnTo>
                <a:lnTo>
                  <a:pt x="116" y="4191"/>
                </a:lnTo>
                <a:lnTo>
                  <a:pt x="5345" y="7512"/>
                </a:lnTo>
                <a:lnTo>
                  <a:pt x="6011" y="7283"/>
                </a:lnTo>
                <a:lnTo>
                  <a:pt x="8018" y="4615"/>
                </a:lnTo>
                <a:lnTo>
                  <a:pt x="7744" y="4111"/>
                </a:lnTo>
                <a:lnTo>
                  <a:pt x="4480" y="1328"/>
                </a:lnTo>
                <a:lnTo>
                  <a:pt x="4087" y="939"/>
                </a:lnTo>
                <a:lnTo>
                  <a:pt x="3261" y="355"/>
                </a:lnTo>
                <a:lnTo>
                  <a:pt x="2907" y="194"/>
                </a:lnTo>
                <a:lnTo>
                  <a:pt x="223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06697" y="4706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988" y="0"/>
                </a:moveTo>
                <a:lnTo>
                  <a:pt x="0" y="1065"/>
                </a:lnTo>
                <a:lnTo>
                  <a:pt x="1101" y="1374"/>
                </a:lnTo>
                <a:lnTo>
                  <a:pt x="2083" y="1729"/>
                </a:lnTo>
                <a:lnTo>
                  <a:pt x="2870" y="2153"/>
                </a:lnTo>
                <a:lnTo>
                  <a:pt x="3538" y="2553"/>
                </a:lnTo>
                <a:lnTo>
                  <a:pt x="4443" y="3218"/>
                </a:lnTo>
                <a:lnTo>
                  <a:pt x="4757" y="3493"/>
                </a:lnTo>
                <a:lnTo>
                  <a:pt x="4679" y="1649"/>
                </a:lnTo>
                <a:lnTo>
                  <a:pt x="4560" y="1339"/>
                </a:lnTo>
                <a:lnTo>
                  <a:pt x="4482" y="1019"/>
                </a:lnTo>
                <a:lnTo>
                  <a:pt x="4011" y="400"/>
                </a:lnTo>
                <a:lnTo>
                  <a:pt x="3656" y="160"/>
                </a:lnTo>
                <a:lnTo>
                  <a:pt x="3421" y="80"/>
                </a:lnTo>
                <a:lnTo>
                  <a:pt x="298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32234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4" h="28575">
                <a:moveTo>
                  <a:pt x="33068" y="25756"/>
                </a:moveTo>
                <a:lnTo>
                  <a:pt x="17770" y="25756"/>
                </a:lnTo>
                <a:lnTo>
                  <a:pt x="18439" y="26226"/>
                </a:lnTo>
                <a:lnTo>
                  <a:pt x="18831" y="26421"/>
                </a:lnTo>
                <a:lnTo>
                  <a:pt x="19304" y="26695"/>
                </a:lnTo>
                <a:lnTo>
                  <a:pt x="25988" y="28184"/>
                </a:lnTo>
                <a:lnTo>
                  <a:pt x="27166" y="28150"/>
                </a:lnTo>
                <a:lnTo>
                  <a:pt x="32159" y="26581"/>
                </a:lnTo>
                <a:lnTo>
                  <a:pt x="33068" y="25756"/>
                </a:lnTo>
                <a:close/>
              </a:path>
              <a:path w="69214" h="28575">
                <a:moveTo>
                  <a:pt x="0" y="19022"/>
                </a:moveTo>
                <a:lnTo>
                  <a:pt x="15844" y="25951"/>
                </a:lnTo>
                <a:lnTo>
                  <a:pt x="16788" y="25882"/>
                </a:lnTo>
                <a:lnTo>
                  <a:pt x="17770" y="25756"/>
                </a:lnTo>
                <a:lnTo>
                  <a:pt x="33068" y="25756"/>
                </a:lnTo>
                <a:lnTo>
                  <a:pt x="33897" y="24897"/>
                </a:lnTo>
                <a:lnTo>
                  <a:pt x="35069" y="23374"/>
                </a:lnTo>
                <a:lnTo>
                  <a:pt x="35855" y="22160"/>
                </a:lnTo>
                <a:lnTo>
                  <a:pt x="36642" y="20752"/>
                </a:lnTo>
                <a:lnTo>
                  <a:pt x="45395" y="20752"/>
                </a:lnTo>
                <a:lnTo>
                  <a:pt x="45833" y="20202"/>
                </a:lnTo>
                <a:lnTo>
                  <a:pt x="8413" y="20202"/>
                </a:lnTo>
                <a:lnTo>
                  <a:pt x="6722" y="20122"/>
                </a:lnTo>
                <a:lnTo>
                  <a:pt x="5032" y="19961"/>
                </a:lnTo>
                <a:lnTo>
                  <a:pt x="3380" y="19732"/>
                </a:lnTo>
                <a:lnTo>
                  <a:pt x="1690" y="19412"/>
                </a:lnTo>
                <a:lnTo>
                  <a:pt x="0" y="19022"/>
                </a:lnTo>
                <a:close/>
              </a:path>
              <a:path w="69214" h="28575">
                <a:moveTo>
                  <a:pt x="45395" y="20752"/>
                </a:moveTo>
                <a:lnTo>
                  <a:pt x="36642" y="20752"/>
                </a:lnTo>
                <a:lnTo>
                  <a:pt x="36759" y="20981"/>
                </a:lnTo>
                <a:lnTo>
                  <a:pt x="36996" y="21645"/>
                </a:lnTo>
                <a:lnTo>
                  <a:pt x="40220" y="24897"/>
                </a:lnTo>
                <a:lnTo>
                  <a:pt x="40770" y="24817"/>
                </a:lnTo>
                <a:lnTo>
                  <a:pt x="44741" y="21530"/>
                </a:lnTo>
                <a:lnTo>
                  <a:pt x="45395" y="20752"/>
                </a:lnTo>
                <a:close/>
              </a:path>
              <a:path w="69214" h="28575">
                <a:moveTo>
                  <a:pt x="67899" y="7512"/>
                </a:moveTo>
                <a:lnTo>
                  <a:pt x="37429" y="12414"/>
                </a:lnTo>
                <a:lnTo>
                  <a:pt x="34283" y="14017"/>
                </a:lnTo>
                <a:lnTo>
                  <a:pt x="10064" y="20202"/>
                </a:lnTo>
                <a:lnTo>
                  <a:pt x="45833" y="20202"/>
                </a:lnTo>
                <a:lnTo>
                  <a:pt x="47336" y="18163"/>
                </a:lnTo>
                <a:lnTo>
                  <a:pt x="48105" y="17029"/>
                </a:lnTo>
                <a:lnTo>
                  <a:pt x="49655" y="14567"/>
                </a:lnTo>
                <a:lnTo>
                  <a:pt x="49852" y="14567"/>
                </a:lnTo>
                <a:lnTo>
                  <a:pt x="56654" y="11624"/>
                </a:lnTo>
                <a:lnTo>
                  <a:pt x="57047" y="11074"/>
                </a:lnTo>
                <a:lnTo>
                  <a:pt x="63966" y="8337"/>
                </a:lnTo>
                <a:lnTo>
                  <a:pt x="68641" y="8337"/>
                </a:lnTo>
                <a:lnTo>
                  <a:pt x="68252" y="7867"/>
                </a:lnTo>
                <a:lnTo>
                  <a:pt x="67899" y="7512"/>
                </a:lnTo>
                <a:close/>
              </a:path>
              <a:path w="69214" h="28575">
                <a:moveTo>
                  <a:pt x="18006" y="4936"/>
                </a:moveTo>
                <a:lnTo>
                  <a:pt x="11125" y="11945"/>
                </a:lnTo>
                <a:lnTo>
                  <a:pt x="11237" y="12414"/>
                </a:lnTo>
                <a:lnTo>
                  <a:pt x="19815" y="16594"/>
                </a:lnTo>
                <a:lnTo>
                  <a:pt x="20915" y="16560"/>
                </a:lnTo>
                <a:lnTo>
                  <a:pt x="22095" y="16445"/>
                </a:lnTo>
                <a:lnTo>
                  <a:pt x="23392" y="16285"/>
                </a:lnTo>
                <a:lnTo>
                  <a:pt x="23156" y="16125"/>
                </a:lnTo>
                <a:lnTo>
                  <a:pt x="22437" y="15701"/>
                </a:lnTo>
                <a:lnTo>
                  <a:pt x="21505" y="15071"/>
                </a:lnTo>
                <a:lnTo>
                  <a:pt x="15450" y="8222"/>
                </a:lnTo>
                <a:lnTo>
                  <a:pt x="36013" y="8222"/>
                </a:lnTo>
                <a:lnTo>
                  <a:pt x="35154" y="7432"/>
                </a:lnTo>
                <a:lnTo>
                  <a:pt x="34519" y="6734"/>
                </a:lnTo>
                <a:lnTo>
                  <a:pt x="33929" y="5794"/>
                </a:lnTo>
                <a:lnTo>
                  <a:pt x="25398" y="5794"/>
                </a:lnTo>
                <a:lnTo>
                  <a:pt x="19382" y="4970"/>
                </a:lnTo>
                <a:lnTo>
                  <a:pt x="18006" y="4936"/>
                </a:lnTo>
                <a:close/>
              </a:path>
              <a:path w="69214" h="28575">
                <a:moveTo>
                  <a:pt x="36013" y="8222"/>
                </a:moveTo>
                <a:lnTo>
                  <a:pt x="15450" y="8222"/>
                </a:lnTo>
                <a:lnTo>
                  <a:pt x="15962" y="8451"/>
                </a:lnTo>
                <a:lnTo>
                  <a:pt x="17377" y="8921"/>
                </a:lnTo>
                <a:lnTo>
                  <a:pt x="29879" y="10925"/>
                </a:lnTo>
                <a:lnTo>
                  <a:pt x="31963" y="10845"/>
                </a:lnTo>
                <a:lnTo>
                  <a:pt x="38529" y="9826"/>
                </a:lnTo>
                <a:lnTo>
                  <a:pt x="38019" y="9551"/>
                </a:lnTo>
                <a:lnTo>
                  <a:pt x="36013" y="8222"/>
                </a:lnTo>
                <a:close/>
              </a:path>
              <a:path w="69214" h="28575">
                <a:moveTo>
                  <a:pt x="68641" y="8337"/>
                </a:moveTo>
                <a:lnTo>
                  <a:pt x="64674" y="8337"/>
                </a:lnTo>
                <a:lnTo>
                  <a:pt x="66247" y="8417"/>
                </a:lnTo>
                <a:lnTo>
                  <a:pt x="68015" y="8646"/>
                </a:lnTo>
                <a:lnTo>
                  <a:pt x="68959" y="8807"/>
                </a:lnTo>
                <a:lnTo>
                  <a:pt x="68736" y="8451"/>
                </a:lnTo>
                <a:close/>
              </a:path>
              <a:path w="69214" h="28575">
                <a:moveTo>
                  <a:pt x="34126" y="0"/>
                </a:moveTo>
                <a:lnTo>
                  <a:pt x="25398" y="5794"/>
                </a:lnTo>
                <a:lnTo>
                  <a:pt x="33929" y="5794"/>
                </a:lnTo>
                <a:lnTo>
                  <a:pt x="34283" y="5909"/>
                </a:lnTo>
                <a:lnTo>
                  <a:pt x="49655" y="7673"/>
                </a:lnTo>
                <a:lnTo>
                  <a:pt x="51700" y="7627"/>
                </a:lnTo>
                <a:lnTo>
                  <a:pt x="53822" y="7512"/>
                </a:lnTo>
                <a:lnTo>
                  <a:pt x="67899" y="7512"/>
                </a:lnTo>
                <a:lnTo>
                  <a:pt x="50442" y="4225"/>
                </a:lnTo>
                <a:lnTo>
                  <a:pt x="49419" y="4191"/>
                </a:lnTo>
                <a:lnTo>
                  <a:pt x="37271" y="698"/>
                </a:lnTo>
                <a:lnTo>
                  <a:pt x="36564" y="423"/>
                </a:lnTo>
                <a:lnTo>
                  <a:pt x="35305" y="114"/>
                </a:lnTo>
                <a:lnTo>
                  <a:pt x="34126" y="0"/>
                </a:lnTo>
                <a:close/>
              </a:path>
              <a:path w="69214" h="28575">
                <a:moveTo>
                  <a:pt x="58030" y="3756"/>
                </a:moveTo>
                <a:lnTo>
                  <a:pt x="56142" y="3756"/>
                </a:lnTo>
                <a:lnTo>
                  <a:pt x="54098" y="3916"/>
                </a:lnTo>
                <a:lnTo>
                  <a:pt x="53783" y="3996"/>
                </a:lnTo>
                <a:lnTo>
                  <a:pt x="52171" y="4191"/>
                </a:lnTo>
                <a:lnTo>
                  <a:pt x="51386" y="4225"/>
                </a:lnTo>
                <a:lnTo>
                  <a:pt x="61607" y="4225"/>
                </a:lnTo>
                <a:lnTo>
                  <a:pt x="61254" y="4145"/>
                </a:lnTo>
                <a:lnTo>
                  <a:pt x="59721" y="3916"/>
                </a:lnTo>
                <a:lnTo>
                  <a:pt x="58030" y="375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94392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4403" y="34797"/>
                </a:moveTo>
                <a:lnTo>
                  <a:pt x="4692" y="36194"/>
                </a:lnTo>
                <a:lnTo>
                  <a:pt x="5019" y="38353"/>
                </a:lnTo>
                <a:lnTo>
                  <a:pt x="5307" y="41147"/>
                </a:lnTo>
                <a:lnTo>
                  <a:pt x="5422" y="46227"/>
                </a:lnTo>
                <a:lnTo>
                  <a:pt x="5298" y="48005"/>
                </a:lnTo>
                <a:lnTo>
                  <a:pt x="5189" y="49021"/>
                </a:lnTo>
                <a:lnTo>
                  <a:pt x="4954" y="50418"/>
                </a:lnTo>
                <a:lnTo>
                  <a:pt x="4796" y="51180"/>
                </a:lnTo>
                <a:lnTo>
                  <a:pt x="4167" y="52577"/>
                </a:lnTo>
                <a:lnTo>
                  <a:pt x="3145" y="56133"/>
                </a:lnTo>
                <a:lnTo>
                  <a:pt x="0" y="83819"/>
                </a:lnTo>
                <a:lnTo>
                  <a:pt x="825" y="80644"/>
                </a:lnTo>
                <a:lnTo>
                  <a:pt x="1966" y="76961"/>
                </a:lnTo>
                <a:lnTo>
                  <a:pt x="3617" y="72262"/>
                </a:lnTo>
                <a:lnTo>
                  <a:pt x="5032" y="68706"/>
                </a:lnTo>
                <a:lnTo>
                  <a:pt x="6723" y="64896"/>
                </a:lnTo>
                <a:lnTo>
                  <a:pt x="6880" y="64896"/>
                </a:lnTo>
                <a:lnTo>
                  <a:pt x="7312" y="64642"/>
                </a:lnTo>
                <a:lnTo>
                  <a:pt x="7627" y="64515"/>
                </a:lnTo>
                <a:lnTo>
                  <a:pt x="8334" y="64134"/>
                </a:lnTo>
                <a:lnTo>
                  <a:pt x="8767" y="63753"/>
                </a:lnTo>
                <a:lnTo>
                  <a:pt x="9633" y="63118"/>
                </a:lnTo>
                <a:lnTo>
                  <a:pt x="12149" y="57657"/>
                </a:lnTo>
                <a:lnTo>
                  <a:pt x="12471" y="56514"/>
                </a:lnTo>
                <a:lnTo>
                  <a:pt x="8060" y="56514"/>
                </a:lnTo>
                <a:lnTo>
                  <a:pt x="8178" y="56006"/>
                </a:lnTo>
                <a:lnTo>
                  <a:pt x="8374" y="54609"/>
                </a:lnTo>
                <a:lnTo>
                  <a:pt x="8492" y="53593"/>
                </a:lnTo>
                <a:lnTo>
                  <a:pt x="8419" y="46862"/>
                </a:lnTo>
                <a:lnTo>
                  <a:pt x="8217" y="45338"/>
                </a:lnTo>
                <a:lnTo>
                  <a:pt x="7693" y="42671"/>
                </a:lnTo>
                <a:lnTo>
                  <a:pt x="7066" y="40512"/>
                </a:lnTo>
                <a:lnTo>
                  <a:pt x="5976" y="37718"/>
                </a:lnTo>
                <a:lnTo>
                  <a:pt x="4845" y="35559"/>
                </a:lnTo>
                <a:lnTo>
                  <a:pt x="4403" y="34797"/>
                </a:lnTo>
                <a:close/>
              </a:path>
              <a:path w="52070" h="83820">
                <a:moveTo>
                  <a:pt x="23197" y="15874"/>
                </a:moveTo>
                <a:lnTo>
                  <a:pt x="22213" y="15874"/>
                </a:lnTo>
                <a:lnTo>
                  <a:pt x="19972" y="16128"/>
                </a:lnTo>
                <a:lnTo>
                  <a:pt x="18872" y="16382"/>
                </a:lnTo>
                <a:lnTo>
                  <a:pt x="18321" y="16636"/>
                </a:lnTo>
                <a:lnTo>
                  <a:pt x="17810" y="16763"/>
                </a:lnTo>
                <a:lnTo>
                  <a:pt x="15316" y="21589"/>
                </a:lnTo>
                <a:lnTo>
                  <a:pt x="15450" y="22351"/>
                </a:lnTo>
                <a:lnTo>
                  <a:pt x="15687" y="23113"/>
                </a:lnTo>
                <a:lnTo>
                  <a:pt x="16040" y="24129"/>
                </a:lnTo>
                <a:lnTo>
                  <a:pt x="16513" y="25145"/>
                </a:lnTo>
                <a:lnTo>
                  <a:pt x="17220" y="25653"/>
                </a:lnTo>
                <a:lnTo>
                  <a:pt x="17849" y="26415"/>
                </a:lnTo>
                <a:lnTo>
                  <a:pt x="18439" y="27431"/>
                </a:lnTo>
                <a:lnTo>
                  <a:pt x="18706" y="28320"/>
                </a:lnTo>
                <a:lnTo>
                  <a:pt x="18832" y="28828"/>
                </a:lnTo>
                <a:lnTo>
                  <a:pt x="18900" y="30225"/>
                </a:lnTo>
                <a:lnTo>
                  <a:pt x="18780" y="31241"/>
                </a:lnTo>
                <a:lnTo>
                  <a:pt x="18548" y="32257"/>
                </a:lnTo>
                <a:lnTo>
                  <a:pt x="17968" y="33781"/>
                </a:lnTo>
                <a:lnTo>
                  <a:pt x="17653" y="34416"/>
                </a:lnTo>
                <a:lnTo>
                  <a:pt x="17298" y="35051"/>
                </a:lnTo>
                <a:lnTo>
                  <a:pt x="17142" y="35051"/>
                </a:lnTo>
                <a:lnTo>
                  <a:pt x="16237" y="35940"/>
                </a:lnTo>
                <a:lnTo>
                  <a:pt x="13839" y="44576"/>
                </a:lnTo>
                <a:lnTo>
                  <a:pt x="14036" y="45338"/>
                </a:lnTo>
                <a:lnTo>
                  <a:pt x="14036" y="46862"/>
                </a:lnTo>
                <a:lnTo>
                  <a:pt x="8060" y="56514"/>
                </a:lnTo>
                <a:lnTo>
                  <a:pt x="12471" y="56514"/>
                </a:lnTo>
                <a:lnTo>
                  <a:pt x="21191" y="47243"/>
                </a:lnTo>
                <a:lnTo>
                  <a:pt x="27733" y="42671"/>
                </a:lnTo>
                <a:lnTo>
                  <a:pt x="19972" y="42671"/>
                </a:lnTo>
                <a:lnTo>
                  <a:pt x="20208" y="42290"/>
                </a:lnTo>
                <a:lnTo>
                  <a:pt x="21064" y="40512"/>
                </a:lnTo>
                <a:lnTo>
                  <a:pt x="23891" y="29844"/>
                </a:lnTo>
                <a:lnTo>
                  <a:pt x="23826" y="25653"/>
                </a:lnTo>
                <a:lnTo>
                  <a:pt x="31179" y="25653"/>
                </a:lnTo>
                <a:lnTo>
                  <a:pt x="31064" y="24510"/>
                </a:lnTo>
                <a:lnTo>
                  <a:pt x="30788" y="23113"/>
                </a:lnTo>
                <a:lnTo>
                  <a:pt x="30592" y="22351"/>
                </a:lnTo>
                <a:lnTo>
                  <a:pt x="30155" y="20954"/>
                </a:lnTo>
                <a:lnTo>
                  <a:pt x="30270" y="16636"/>
                </a:lnTo>
                <a:lnTo>
                  <a:pt x="30316" y="16128"/>
                </a:lnTo>
                <a:lnTo>
                  <a:pt x="25359" y="16128"/>
                </a:lnTo>
                <a:lnTo>
                  <a:pt x="24769" y="16001"/>
                </a:lnTo>
                <a:lnTo>
                  <a:pt x="23197" y="15874"/>
                </a:lnTo>
                <a:close/>
              </a:path>
              <a:path w="52070" h="83820">
                <a:moveTo>
                  <a:pt x="42204" y="29488"/>
                </a:moveTo>
                <a:lnTo>
                  <a:pt x="40654" y="30987"/>
                </a:lnTo>
                <a:lnTo>
                  <a:pt x="39516" y="31876"/>
                </a:lnTo>
                <a:lnTo>
                  <a:pt x="38803" y="32257"/>
                </a:lnTo>
                <a:lnTo>
                  <a:pt x="37078" y="33273"/>
                </a:lnTo>
                <a:lnTo>
                  <a:pt x="34916" y="34289"/>
                </a:lnTo>
                <a:lnTo>
                  <a:pt x="33651" y="34797"/>
                </a:lnTo>
                <a:lnTo>
                  <a:pt x="33375" y="34797"/>
                </a:lnTo>
                <a:lnTo>
                  <a:pt x="32593" y="34924"/>
                </a:lnTo>
                <a:lnTo>
                  <a:pt x="31340" y="35051"/>
                </a:lnTo>
                <a:lnTo>
                  <a:pt x="30592" y="35305"/>
                </a:lnTo>
                <a:lnTo>
                  <a:pt x="29684" y="35559"/>
                </a:lnTo>
                <a:lnTo>
                  <a:pt x="28741" y="35940"/>
                </a:lnTo>
                <a:lnTo>
                  <a:pt x="27678" y="36575"/>
                </a:lnTo>
                <a:lnTo>
                  <a:pt x="25988" y="37464"/>
                </a:lnTo>
                <a:lnTo>
                  <a:pt x="19972" y="42671"/>
                </a:lnTo>
                <a:lnTo>
                  <a:pt x="27733" y="42671"/>
                </a:lnTo>
                <a:lnTo>
                  <a:pt x="29914" y="41147"/>
                </a:lnTo>
                <a:lnTo>
                  <a:pt x="32984" y="38861"/>
                </a:lnTo>
                <a:lnTo>
                  <a:pt x="35732" y="36702"/>
                </a:lnTo>
                <a:lnTo>
                  <a:pt x="36526" y="36321"/>
                </a:lnTo>
                <a:lnTo>
                  <a:pt x="41954" y="30225"/>
                </a:lnTo>
                <a:lnTo>
                  <a:pt x="42204" y="29488"/>
                </a:lnTo>
                <a:close/>
              </a:path>
              <a:path w="52070" h="83820">
                <a:moveTo>
                  <a:pt x="31179" y="25653"/>
                </a:moveTo>
                <a:lnTo>
                  <a:pt x="23943" y="25653"/>
                </a:lnTo>
                <a:lnTo>
                  <a:pt x="24297" y="25780"/>
                </a:lnTo>
                <a:lnTo>
                  <a:pt x="24494" y="25780"/>
                </a:lnTo>
                <a:lnTo>
                  <a:pt x="25084" y="26161"/>
                </a:lnTo>
                <a:lnTo>
                  <a:pt x="28269" y="32003"/>
                </a:lnTo>
                <a:lnTo>
                  <a:pt x="28465" y="31876"/>
                </a:lnTo>
                <a:lnTo>
                  <a:pt x="31092" y="27431"/>
                </a:lnTo>
                <a:lnTo>
                  <a:pt x="31179" y="25653"/>
                </a:lnTo>
                <a:close/>
              </a:path>
              <a:path w="52070" h="83820">
                <a:moveTo>
                  <a:pt x="43554" y="9778"/>
                </a:moveTo>
                <a:lnTo>
                  <a:pt x="31535" y="9778"/>
                </a:lnTo>
                <a:lnTo>
                  <a:pt x="31765" y="10921"/>
                </a:lnTo>
                <a:lnTo>
                  <a:pt x="32512" y="13842"/>
                </a:lnTo>
                <a:lnTo>
                  <a:pt x="36135" y="21589"/>
                </a:lnTo>
                <a:lnTo>
                  <a:pt x="36836" y="19938"/>
                </a:lnTo>
                <a:lnTo>
                  <a:pt x="37341" y="18922"/>
                </a:lnTo>
                <a:lnTo>
                  <a:pt x="42575" y="10921"/>
                </a:lnTo>
                <a:lnTo>
                  <a:pt x="43554" y="9778"/>
                </a:lnTo>
                <a:close/>
              </a:path>
              <a:path w="52070" h="83820">
                <a:moveTo>
                  <a:pt x="31765" y="4444"/>
                </a:moveTo>
                <a:lnTo>
                  <a:pt x="25359" y="16128"/>
                </a:lnTo>
                <a:lnTo>
                  <a:pt x="30316" y="16128"/>
                </a:lnTo>
                <a:lnTo>
                  <a:pt x="30394" y="15493"/>
                </a:lnTo>
                <a:lnTo>
                  <a:pt x="31161" y="11429"/>
                </a:lnTo>
                <a:lnTo>
                  <a:pt x="31535" y="9778"/>
                </a:lnTo>
                <a:lnTo>
                  <a:pt x="43554" y="9778"/>
                </a:lnTo>
                <a:lnTo>
                  <a:pt x="43989" y="9270"/>
                </a:lnTo>
                <a:lnTo>
                  <a:pt x="45611" y="7492"/>
                </a:lnTo>
                <a:lnTo>
                  <a:pt x="46287" y="6857"/>
                </a:lnTo>
                <a:lnTo>
                  <a:pt x="37112" y="6857"/>
                </a:lnTo>
                <a:lnTo>
                  <a:pt x="36606" y="6476"/>
                </a:lnTo>
                <a:lnTo>
                  <a:pt x="34364" y="5206"/>
                </a:lnTo>
                <a:lnTo>
                  <a:pt x="33375" y="4825"/>
                </a:lnTo>
                <a:lnTo>
                  <a:pt x="31765" y="4444"/>
                </a:lnTo>
                <a:close/>
              </a:path>
              <a:path w="52070" h="83820">
                <a:moveTo>
                  <a:pt x="46634" y="0"/>
                </a:moveTo>
                <a:lnTo>
                  <a:pt x="41011" y="2666"/>
                </a:lnTo>
                <a:lnTo>
                  <a:pt x="40263" y="3301"/>
                </a:lnTo>
                <a:lnTo>
                  <a:pt x="39516" y="4063"/>
                </a:lnTo>
                <a:lnTo>
                  <a:pt x="38722" y="4825"/>
                </a:lnTo>
                <a:lnTo>
                  <a:pt x="37940" y="5841"/>
                </a:lnTo>
                <a:lnTo>
                  <a:pt x="37112" y="6857"/>
                </a:lnTo>
                <a:lnTo>
                  <a:pt x="46287" y="6857"/>
                </a:lnTo>
                <a:lnTo>
                  <a:pt x="47370" y="5841"/>
                </a:lnTo>
                <a:lnTo>
                  <a:pt x="48359" y="4953"/>
                </a:lnTo>
                <a:lnTo>
                  <a:pt x="50406" y="3175"/>
                </a:lnTo>
                <a:lnTo>
                  <a:pt x="51544" y="2286"/>
                </a:lnTo>
                <a:lnTo>
                  <a:pt x="51268" y="2032"/>
                </a:lnTo>
                <a:lnTo>
                  <a:pt x="50521" y="1270"/>
                </a:lnTo>
                <a:lnTo>
                  <a:pt x="49969" y="1016"/>
                </a:lnTo>
                <a:lnTo>
                  <a:pt x="49302" y="635"/>
                </a:lnTo>
                <a:lnTo>
                  <a:pt x="48520" y="254"/>
                </a:lnTo>
                <a:lnTo>
                  <a:pt x="4663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29975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8560" y="0"/>
                </a:moveTo>
                <a:lnTo>
                  <a:pt x="14972" y="2233"/>
                </a:lnTo>
                <a:lnTo>
                  <a:pt x="13880" y="3012"/>
                </a:lnTo>
                <a:lnTo>
                  <a:pt x="12741" y="3790"/>
                </a:lnTo>
                <a:lnTo>
                  <a:pt x="0" y="9906"/>
                </a:lnTo>
                <a:lnTo>
                  <a:pt x="1575" y="9986"/>
                </a:lnTo>
                <a:lnTo>
                  <a:pt x="18470" y="2233"/>
                </a:lnTo>
                <a:lnTo>
                  <a:pt x="18560" y="0"/>
                </a:lnTo>
                <a:close/>
              </a:path>
              <a:path w="19050" h="10160">
                <a:moveTo>
                  <a:pt x="17410" y="389"/>
                </a:moveTo>
                <a:lnTo>
                  <a:pt x="16467" y="1133"/>
                </a:lnTo>
                <a:lnTo>
                  <a:pt x="15466" y="1874"/>
                </a:lnTo>
                <a:lnTo>
                  <a:pt x="16594" y="1053"/>
                </a:lnTo>
                <a:lnTo>
                  <a:pt x="17341" y="46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92820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39" h="49529">
                <a:moveTo>
                  <a:pt x="25043" y="13207"/>
                </a:moveTo>
                <a:lnTo>
                  <a:pt x="24296" y="13207"/>
                </a:lnTo>
                <a:lnTo>
                  <a:pt x="22685" y="13461"/>
                </a:lnTo>
                <a:lnTo>
                  <a:pt x="22252" y="13715"/>
                </a:lnTo>
                <a:lnTo>
                  <a:pt x="21427" y="13969"/>
                </a:lnTo>
                <a:lnTo>
                  <a:pt x="20640" y="14477"/>
                </a:lnTo>
                <a:lnTo>
                  <a:pt x="20247" y="14858"/>
                </a:lnTo>
                <a:lnTo>
                  <a:pt x="19540" y="15493"/>
                </a:lnTo>
                <a:lnTo>
                  <a:pt x="18596" y="17017"/>
                </a:lnTo>
                <a:lnTo>
                  <a:pt x="18317" y="17652"/>
                </a:lnTo>
                <a:lnTo>
                  <a:pt x="17888" y="18922"/>
                </a:lnTo>
                <a:lnTo>
                  <a:pt x="18045" y="19176"/>
                </a:lnTo>
                <a:lnTo>
                  <a:pt x="18399" y="20065"/>
                </a:lnTo>
                <a:lnTo>
                  <a:pt x="18517" y="20446"/>
                </a:lnTo>
                <a:lnTo>
                  <a:pt x="18584" y="22732"/>
                </a:lnTo>
                <a:lnTo>
                  <a:pt x="18488" y="23367"/>
                </a:lnTo>
                <a:lnTo>
                  <a:pt x="11441" y="32511"/>
                </a:lnTo>
                <a:lnTo>
                  <a:pt x="10654" y="33019"/>
                </a:lnTo>
                <a:lnTo>
                  <a:pt x="0" y="49148"/>
                </a:lnTo>
                <a:lnTo>
                  <a:pt x="1572" y="47243"/>
                </a:lnTo>
                <a:lnTo>
                  <a:pt x="2436" y="46354"/>
                </a:lnTo>
                <a:lnTo>
                  <a:pt x="3459" y="45211"/>
                </a:lnTo>
                <a:lnTo>
                  <a:pt x="4638" y="44195"/>
                </a:lnTo>
                <a:lnTo>
                  <a:pt x="5307" y="43687"/>
                </a:lnTo>
                <a:lnTo>
                  <a:pt x="6722" y="42544"/>
                </a:lnTo>
                <a:lnTo>
                  <a:pt x="16944" y="38734"/>
                </a:lnTo>
                <a:lnTo>
                  <a:pt x="28805" y="38734"/>
                </a:lnTo>
                <a:lnTo>
                  <a:pt x="28936" y="38607"/>
                </a:lnTo>
                <a:lnTo>
                  <a:pt x="30843" y="34543"/>
                </a:lnTo>
                <a:lnTo>
                  <a:pt x="12580" y="34543"/>
                </a:lnTo>
                <a:lnTo>
                  <a:pt x="13721" y="33654"/>
                </a:lnTo>
                <a:lnTo>
                  <a:pt x="23077" y="19430"/>
                </a:lnTo>
                <a:lnTo>
                  <a:pt x="29157" y="19430"/>
                </a:lnTo>
                <a:lnTo>
                  <a:pt x="30313" y="17271"/>
                </a:lnTo>
                <a:lnTo>
                  <a:pt x="31361" y="14858"/>
                </a:lnTo>
                <a:lnTo>
                  <a:pt x="31846" y="13588"/>
                </a:lnTo>
                <a:lnTo>
                  <a:pt x="27560" y="13588"/>
                </a:lnTo>
                <a:lnTo>
                  <a:pt x="26341" y="13334"/>
                </a:lnTo>
                <a:lnTo>
                  <a:pt x="25043" y="13207"/>
                </a:lnTo>
                <a:close/>
              </a:path>
              <a:path w="53339" h="49529">
                <a:moveTo>
                  <a:pt x="28805" y="38734"/>
                </a:moveTo>
                <a:lnTo>
                  <a:pt x="18045" y="38734"/>
                </a:lnTo>
                <a:lnTo>
                  <a:pt x="19186" y="38861"/>
                </a:lnTo>
                <a:lnTo>
                  <a:pt x="20325" y="38861"/>
                </a:lnTo>
                <a:lnTo>
                  <a:pt x="21505" y="39115"/>
                </a:lnTo>
                <a:lnTo>
                  <a:pt x="21898" y="39369"/>
                </a:lnTo>
                <a:lnTo>
                  <a:pt x="23550" y="40004"/>
                </a:lnTo>
                <a:lnTo>
                  <a:pt x="24728" y="40258"/>
                </a:lnTo>
                <a:lnTo>
                  <a:pt x="25554" y="40258"/>
                </a:lnTo>
                <a:lnTo>
                  <a:pt x="25986" y="40131"/>
                </a:lnTo>
                <a:lnTo>
                  <a:pt x="26420" y="40131"/>
                </a:lnTo>
                <a:lnTo>
                  <a:pt x="27285" y="39877"/>
                </a:lnTo>
                <a:lnTo>
                  <a:pt x="27717" y="39623"/>
                </a:lnTo>
                <a:lnTo>
                  <a:pt x="28543" y="38988"/>
                </a:lnTo>
                <a:lnTo>
                  <a:pt x="28805" y="38734"/>
                </a:lnTo>
                <a:close/>
              </a:path>
              <a:path w="53339" h="49529">
                <a:moveTo>
                  <a:pt x="49264" y="0"/>
                </a:moveTo>
                <a:lnTo>
                  <a:pt x="47999" y="0"/>
                </a:lnTo>
                <a:lnTo>
                  <a:pt x="47769" y="126"/>
                </a:lnTo>
                <a:lnTo>
                  <a:pt x="48160" y="254"/>
                </a:lnTo>
                <a:lnTo>
                  <a:pt x="48356" y="254"/>
                </a:lnTo>
                <a:lnTo>
                  <a:pt x="48747" y="508"/>
                </a:lnTo>
                <a:lnTo>
                  <a:pt x="49023" y="889"/>
                </a:lnTo>
                <a:lnTo>
                  <a:pt x="49264" y="1270"/>
                </a:lnTo>
                <a:lnTo>
                  <a:pt x="49345" y="3048"/>
                </a:lnTo>
                <a:lnTo>
                  <a:pt x="49184" y="3683"/>
                </a:lnTo>
                <a:lnTo>
                  <a:pt x="40352" y="14096"/>
                </a:lnTo>
                <a:lnTo>
                  <a:pt x="38454" y="16001"/>
                </a:lnTo>
                <a:lnTo>
                  <a:pt x="32831" y="20827"/>
                </a:lnTo>
                <a:lnTo>
                  <a:pt x="31221" y="22097"/>
                </a:lnTo>
                <a:lnTo>
                  <a:pt x="29486" y="23367"/>
                </a:lnTo>
                <a:lnTo>
                  <a:pt x="27717" y="24764"/>
                </a:lnTo>
                <a:lnTo>
                  <a:pt x="25830" y="26161"/>
                </a:lnTo>
                <a:lnTo>
                  <a:pt x="23864" y="27431"/>
                </a:lnTo>
                <a:lnTo>
                  <a:pt x="21780" y="28955"/>
                </a:lnTo>
                <a:lnTo>
                  <a:pt x="19618" y="30352"/>
                </a:lnTo>
                <a:lnTo>
                  <a:pt x="17377" y="31749"/>
                </a:lnTo>
                <a:lnTo>
                  <a:pt x="12580" y="34543"/>
                </a:lnTo>
                <a:lnTo>
                  <a:pt x="30843" y="34543"/>
                </a:lnTo>
                <a:lnTo>
                  <a:pt x="31014" y="33654"/>
                </a:lnTo>
                <a:lnTo>
                  <a:pt x="31336" y="31368"/>
                </a:lnTo>
                <a:lnTo>
                  <a:pt x="43284" y="31368"/>
                </a:lnTo>
                <a:lnTo>
                  <a:pt x="47666" y="27050"/>
                </a:lnTo>
                <a:lnTo>
                  <a:pt x="47547" y="24510"/>
                </a:lnTo>
                <a:lnTo>
                  <a:pt x="47217" y="23367"/>
                </a:lnTo>
                <a:lnTo>
                  <a:pt x="46550" y="21970"/>
                </a:lnTo>
                <a:lnTo>
                  <a:pt x="45985" y="21081"/>
                </a:lnTo>
                <a:lnTo>
                  <a:pt x="44860" y="19557"/>
                </a:lnTo>
                <a:lnTo>
                  <a:pt x="45297" y="19430"/>
                </a:lnTo>
                <a:lnTo>
                  <a:pt x="46355" y="18795"/>
                </a:lnTo>
                <a:lnTo>
                  <a:pt x="47850" y="17652"/>
                </a:lnTo>
                <a:lnTo>
                  <a:pt x="48241" y="17271"/>
                </a:lnTo>
                <a:lnTo>
                  <a:pt x="48678" y="16890"/>
                </a:lnTo>
                <a:lnTo>
                  <a:pt x="52875" y="8255"/>
                </a:lnTo>
                <a:lnTo>
                  <a:pt x="52806" y="2921"/>
                </a:lnTo>
                <a:lnTo>
                  <a:pt x="49690" y="127"/>
                </a:lnTo>
                <a:lnTo>
                  <a:pt x="49264" y="0"/>
                </a:lnTo>
                <a:close/>
              </a:path>
              <a:path w="53339" h="49529">
                <a:moveTo>
                  <a:pt x="43284" y="31368"/>
                </a:moveTo>
                <a:lnTo>
                  <a:pt x="31336" y="31368"/>
                </a:lnTo>
                <a:lnTo>
                  <a:pt x="31486" y="31495"/>
                </a:lnTo>
                <a:lnTo>
                  <a:pt x="32038" y="31622"/>
                </a:lnTo>
                <a:lnTo>
                  <a:pt x="32981" y="32003"/>
                </a:lnTo>
                <a:lnTo>
                  <a:pt x="33578" y="32130"/>
                </a:lnTo>
                <a:lnTo>
                  <a:pt x="35936" y="32257"/>
                </a:lnTo>
                <a:lnTo>
                  <a:pt x="38017" y="32257"/>
                </a:lnTo>
                <a:lnTo>
                  <a:pt x="40455" y="32003"/>
                </a:lnTo>
                <a:lnTo>
                  <a:pt x="43284" y="31368"/>
                </a:lnTo>
                <a:close/>
              </a:path>
              <a:path w="53339" h="49529">
                <a:moveTo>
                  <a:pt x="29157" y="19430"/>
                </a:moveTo>
                <a:lnTo>
                  <a:pt x="23077" y="19430"/>
                </a:lnTo>
                <a:lnTo>
                  <a:pt x="23353" y="19557"/>
                </a:lnTo>
                <a:lnTo>
                  <a:pt x="23707" y="20065"/>
                </a:lnTo>
                <a:lnTo>
                  <a:pt x="23884" y="20446"/>
                </a:lnTo>
                <a:lnTo>
                  <a:pt x="23982" y="20827"/>
                </a:lnTo>
                <a:lnTo>
                  <a:pt x="24099" y="25526"/>
                </a:lnTo>
                <a:lnTo>
                  <a:pt x="25554" y="24256"/>
                </a:lnTo>
                <a:lnTo>
                  <a:pt x="26734" y="22986"/>
                </a:lnTo>
                <a:lnTo>
                  <a:pt x="27491" y="21970"/>
                </a:lnTo>
                <a:lnTo>
                  <a:pt x="28818" y="20065"/>
                </a:lnTo>
                <a:lnTo>
                  <a:pt x="29157" y="19430"/>
                </a:lnTo>
                <a:close/>
              </a:path>
              <a:path w="53339" h="49529">
                <a:moveTo>
                  <a:pt x="39530" y="9651"/>
                </a:moveTo>
                <a:lnTo>
                  <a:pt x="33176" y="9651"/>
                </a:lnTo>
                <a:lnTo>
                  <a:pt x="33532" y="9778"/>
                </a:lnTo>
                <a:lnTo>
                  <a:pt x="33774" y="9905"/>
                </a:lnTo>
                <a:lnTo>
                  <a:pt x="35349" y="16509"/>
                </a:lnTo>
                <a:lnTo>
                  <a:pt x="35223" y="17906"/>
                </a:lnTo>
                <a:lnTo>
                  <a:pt x="36246" y="17144"/>
                </a:lnTo>
                <a:lnTo>
                  <a:pt x="39484" y="9905"/>
                </a:lnTo>
                <a:lnTo>
                  <a:pt x="39530" y="9651"/>
                </a:lnTo>
                <a:close/>
              </a:path>
              <a:path w="53339" h="49529">
                <a:moveTo>
                  <a:pt x="36246" y="4444"/>
                </a:moveTo>
                <a:lnTo>
                  <a:pt x="35775" y="4444"/>
                </a:lnTo>
                <a:lnTo>
                  <a:pt x="34751" y="4571"/>
                </a:lnTo>
                <a:lnTo>
                  <a:pt x="33693" y="4825"/>
                </a:lnTo>
                <a:lnTo>
                  <a:pt x="33142" y="5079"/>
                </a:lnTo>
                <a:lnTo>
                  <a:pt x="32636" y="5206"/>
                </a:lnTo>
                <a:lnTo>
                  <a:pt x="27560" y="13588"/>
                </a:lnTo>
                <a:lnTo>
                  <a:pt x="31846" y="13588"/>
                </a:lnTo>
                <a:lnTo>
                  <a:pt x="32477" y="11683"/>
                </a:lnTo>
                <a:lnTo>
                  <a:pt x="33061" y="9651"/>
                </a:lnTo>
                <a:lnTo>
                  <a:pt x="39530" y="9651"/>
                </a:lnTo>
                <a:lnTo>
                  <a:pt x="39851" y="7365"/>
                </a:lnTo>
                <a:lnTo>
                  <a:pt x="39903" y="6349"/>
                </a:lnTo>
                <a:lnTo>
                  <a:pt x="39984" y="5460"/>
                </a:lnTo>
                <a:lnTo>
                  <a:pt x="39547" y="5206"/>
                </a:lnTo>
                <a:lnTo>
                  <a:pt x="38408" y="4825"/>
                </a:lnTo>
                <a:lnTo>
                  <a:pt x="36246" y="44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0886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4">
                <a:moveTo>
                  <a:pt x="2436" y="0"/>
                </a:moveTo>
                <a:lnTo>
                  <a:pt x="0" y="2576"/>
                </a:lnTo>
                <a:lnTo>
                  <a:pt x="4128" y="6379"/>
                </a:lnTo>
                <a:lnTo>
                  <a:pt x="6526" y="3790"/>
                </a:lnTo>
                <a:lnTo>
                  <a:pt x="2436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51577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5" h="85090">
                <a:moveTo>
                  <a:pt x="6132" y="21081"/>
                </a:moveTo>
                <a:lnTo>
                  <a:pt x="0" y="28955"/>
                </a:lnTo>
                <a:lnTo>
                  <a:pt x="202" y="29717"/>
                </a:lnTo>
                <a:lnTo>
                  <a:pt x="550" y="30606"/>
                </a:lnTo>
                <a:lnTo>
                  <a:pt x="942" y="31368"/>
                </a:lnTo>
                <a:lnTo>
                  <a:pt x="1454" y="32003"/>
                </a:lnTo>
                <a:lnTo>
                  <a:pt x="2005" y="32765"/>
                </a:lnTo>
                <a:lnTo>
                  <a:pt x="11401" y="39750"/>
                </a:lnTo>
                <a:lnTo>
                  <a:pt x="11125" y="40766"/>
                </a:lnTo>
                <a:lnTo>
                  <a:pt x="11014" y="41401"/>
                </a:lnTo>
                <a:lnTo>
                  <a:pt x="10924" y="43814"/>
                </a:lnTo>
                <a:lnTo>
                  <a:pt x="11047" y="44703"/>
                </a:lnTo>
                <a:lnTo>
                  <a:pt x="19107" y="53212"/>
                </a:lnTo>
                <a:lnTo>
                  <a:pt x="20169" y="53720"/>
                </a:lnTo>
                <a:lnTo>
                  <a:pt x="21741" y="54355"/>
                </a:lnTo>
                <a:lnTo>
                  <a:pt x="22370" y="54482"/>
                </a:lnTo>
                <a:lnTo>
                  <a:pt x="23707" y="55371"/>
                </a:lnTo>
                <a:lnTo>
                  <a:pt x="33850" y="79502"/>
                </a:lnTo>
                <a:lnTo>
                  <a:pt x="33733" y="80899"/>
                </a:lnTo>
                <a:lnTo>
                  <a:pt x="33614" y="81915"/>
                </a:lnTo>
                <a:lnTo>
                  <a:pt x="33457" y="82804"/>
                </a:lnTo>
                <a:lnTo>
                  <a:pt x="35344" y="85090"/>
                </a:lnTo>
                <a:lnTo>
                  <a:pt x="39708" y="58547"/>
                </a:lnTo>
                <a:lnTo>
                  <a:pt x="32475" y="58547"/>
                </a:lnTo>
                <a:lnTo>
                  <a:pt x="31176" y="56515"/>
                </a:lnTo>
                <a:lnTo>
                  <a:pt x="24414" y="48514"/>
                </a:lnTo>
                <a:lnTo>
                  <a:pt x="23511" y="47625"/>
                </a:lnTo>
                <a:lnTo>
                  <a:pt x="22685" y="47117"/>
                </a:lnTo>
                <a:lnTo>
                  <a:pt x="21308" y="46100"/>
                </a:lnTo>
                <a:lnTo>
                  <a:pt x="20758" y="45846"/>
                </a:lnTo>
                <a:lnTo>
                  <a:pt x="19775" y="45338"/>
                </a:lnTo>
                <a:lnTo>
                  <a:pt x="20365" y="45084"/>
                </a:lnTo>
                <a:lnTo>
                  <a:pt x="21427" y="44957"/>
                </a:lnTo>
                <a:lnTo>
                  <a:pt x="21898" y="44831"/>
                </a:lnTo>
                <a:lnTo>
                  <a:pt x="22802" y="44704"/>
                </a:lnTo>
                <a:lnTo>
                  <a:pt x="24716" y="44704"/>
                </a:lnTo>
                <a:lnTo>
                  <a:pt x="24021" y="43688"/>
                </a:lnTo>
                <a:lnTo>
                  <a:pt x="17456" y="36702"/>
                </a:lnTo>
                <a:lnTo>
                  <a:pt x="16551" y="35940"/>
                </a:lnTo>
                <a:lnTo>
                  <a:pt x="4481" y="29209"/>
                </a:lnTo>
                <a:lnTo>
                  <a:pt x="3892" y="28955"/>
                </a:lnTo>
                <a:lnTo>
                  <a:pt x="5700" y="28320"/>
                </a:lnTo>
                <a:lnTo>
                  <a:pt x="7312" y="27939"/>
                </a:lnTo>
                <a:lnTo>
                  <a:pt x="8060" y="27812"/>
                </a:lnTo>
                <a:lnTo>
                  <a:pt x="11866" y="27812"/>
                </a:lnTo>
                <a:lnTo>
                  <a:pt x="11441" y="26923"/>
                </a:lnTo>
                <a:lnTo>
                  <a:pt x="6408" y="21208"/>
                </a:lnTo>
                <a:lnTo>
                  <a:pt x="6132" y="21081"/>
                </a:lnTo>
                <a:close/>
              </a:path>
              <a:path w="40005" h="85090">
                <a:moveTo>
                  <a:pt x="9986" y="0"/>
                </a:moveTo>
                <a:lnTo>
                  <a:pt x="8531" y="0"/>
                </a:lnTo>
                <a:lnTo>
                  <a:pt x="7470" y="126"/>
                </a:lnTo>
                <a:lnTo>
                  <a:pt x="7076" y="253"/>
                </a:lnTo>
                <a:lnTo>
                  <a:pt x="6997" y="4571"/>
                </a:lnTo>
                <a:lnTo>
                  <a:pt x="7118" y="5841"/>
                </a:lnTo>
                <a:lnTo>
                  <a:pt x="20169" y="33655"/>
                </a:lnTo>
                <a:lnTo>
                  <a:pt x="20325" y="33909"/>
                </a:lnTo>
                <a:lnTo>
                  <a:pt x="32475" y="58547"/>
                </a:lnTo>
                <a:lnTo>
                  <a:pt x="39708" y="58547"/>
                </a:lnTo>
                <a:lnTo>
                  <a:pt x="35344" y="50673"/>
                </a:lnTo>
                <a:lnTo>
                  <a:pt x="34621" y="49149"/>
                </a:lnTo>
                <a:lnTo>
                  <a:pt x="34356" y="48514"/>
                </a:lnTo>
                <a:lnTo>
                  <a:pt x="33772" y="46863"/>
                </a:lnTo>
                <a:lnTo>
                  <a:pt x="33457" y="45720"/>
                </a:lnTo>
                <a:lnTo>
                  <a:pt x="33216" y="43942"/>
                </a:lnTo>
                <a:lnTo>
                  <a:pt x="33339" y="40894"/>
                </a:lnTo>
                <a:lnTo>
                  <a:pt x="33575" y="39878"/>
                </a:lnTo>
                <a:lnTo>
                  <a:pt x="34426" y="37846"/>
                </a:lnTo>
                <a:lnTo>
                  <a:pt x="34676" y="36957"/>
                </a:lnTo>
                <a:lnTo>
                  <a:pt x="34864" y="35941"/>
                </a:lnTo>
                <a:lnTo>
                  <a:pt x="34754" y="32766"/>
                </a:lnTo>
                <a:lnTo>
                  <a:pt x="34243" y="31496"/>
                </a:lnTo>
                <a:lnTo>
                  <a:pt x="34027" y="31242"/>
                </a:lnTo>
                <a:lnTo>
                  <a:pt x="27795" y="31242"/>
                </a:lnTo>
                <a:lnTo>
                  <a:pt x="27560" y="30988"/>
                </a:lnTo>
                <a:lnTo>
                  <a:pt x="27343" y="30226"/>
                </a:lnTo>
                <a:lnTo>
                  <a:pt x="27225" y="29718"/>
                </a:lnTo>
                <a:lnTo>
                  <a:pt x="27012" y="24003"/>
                </a:lnTo>
                <a:lnTo>
                  <a:pt x="26761" y="21590"/>
                </a:lnTo>
                <a:lnTo>
                  <a:pt x="15176" y="14859"/>
                </a:lnTo>
                <a:lnTo>
                  <a:pt x="15018" y="14605"/>
                </a:lnTo>
                <a:lnTo>
                  <a:pt x="14905" y="14351"/>
                </a:lnTo>
                <a:lnTo>
                  <a:pt x="14625" y="13335"/>
                </a:lnTo>
                <a:lnTo>
                  <a:pt x="14750" y="11303"/>
                </a:lnTo>
                <a:lnTo>
                  <a:pt x="14625" y="5842"/>
                </a:lnTo>
                <a:lnTo>
                  <a:pt x="13092" y="1905"/>
                </a:lnTo>
                <a:lnTo>
                  <a:pt x="12738" y="1397"/>
                </a:lnTo>
                <a:lnTo>
                  <a:pt x="11990" y="762"/>
                </a:lnTo>
                <a:lnTo>
                  <a:pt x="11598" y="635"/>
                </a:lnTo>
                <a:lnTo>
                  <a:pt x="11165" y="381"/>
                </a:lnTo>
                <a:lnTo>
                  <a:pt x="9986" y="0"/>
                </a:lnTo>
                <a:close/>
              </a:path>
              <a:path w="40005" h="85090">
                <a:moveTo>
                  <a:pt x="36445" y="50419"/>
                </a:moveTo>
                <a:lnTo>
                  <a:pt x="36169" y="50419"/>
                </a:lnTo>
                <a:lnTo>
                  <a:pt x="35344" y="50673"/>
                </a:lnTo>
                <a:lnTo>
                  <a:pt x="37035" y="50673"/>
                </a:lnTo>
                <a:lnTo>
                  <a:pt x="36445" y="50419"/>
                </a:lnTo>
                <a:close/>
              </a:path>
              <a:path w="40005" h="85090">
                <a:moveTo>
                  <a:pt x="24716" y="44704"/>
                </a:moveTo>
                <a:lnTo>
                  <a:pt x="23195" y="44704"/>
                </a:lnTo>
                <a:lnTo>
                  <a:pt x="24140" y="44831"/>
                </a:lnTo>
                <a:lnTo>
                  <a:pt x="24611" y="44958"/>
                </a:lnTo>
                <a:lnTo>
                  <a:pt x="24965" y="45085"/>
                </a:lnTo>
                <a:lnTo>
                  <a:pt x="24716" y="44704"/>
                </a:lnTo>
                <a:close/>
              </a:path>
              <a:path w="40005" h="85090">
                <a:moveTo>
                  <a:pt x="30666" y="29083"/>
                </a:moveTo>
                <a:lnTo>
                  <a:pt x="28228" y="30861"/>
                </a:lnTo>
                <a:lnTo>
                  <a:pt x="27992" y="31115"/>
                </a:lnTo>
                <a:lnTo>
                  <a:pt x="34027" y="31242"/>
                </a:lnTo>
                <a:lnTo>
                  <a:pt x="33339" y="30480"/>
                </a:lnTo>
                <a:lnTo>
                  <a:pt x="32868" y="30099"/>
                </a:lnTo>
                <a:lnTo>
                  <a:pt x="31963" y="29464"/>
                </a:lnTo>
                <a:lnTo>
                  <a:pt x="31295" y="29210"/>
                </a:lnTo>
                <a:lnTo>
                  <a:pt x="30666" y="29083"/>
                </a:lnTo>
                <a:close/>
              </a:path>
              <a:path w="40005" h="85090">
                <a:moveTo>
                  <a:pt x="11866" y="27812"/>
                </a:moveTo>
                <a:lnTo>
                  <a:pt x="10418" y="27812"/>
                </a:lnTo>
                <a:lnTo>
                  <a:pt x="11244" y="27939"/>
                </a:lnTo>
                <a:lnTo>
                  <a:pt x="11990" y="28193"/>
                </a:lnTo>
                <a:lnTo>
                  <a:pt x="12109" y="28320"/>
                </a:lnTo>
                <a:lnTo>
                  <a:pt x="11866" y="27812"/>
                </a:lnTo>
                <a:close/>
              </a:path>
              <a:path w="40005" h="85090">
                <a:moveTo>
                  <a:pt x="21191" y="11303"/>
                </a:moveTo>
                <a:lnTo>
                  <a:pt x="16001" y="14351"/>
                </a:lnTo>
                <a:lnTo>
                  <a:pt x="15608" y="14859"/>
                </a:lnTo>
                <a:lnTo>
                  <a:pt x="24867" y="14859"/>
                </a:lnTo>
                <a:lnTo>
                  <a:pt x="24140" y="13716"/>
                </a:lnTo>
                <a:lnTo>
                  <a:pt x="23550" y="12954"/>
                </a:lnTo>
                <a:lnTo>
                  <a:pt x="22960" y="12319"/>
                </a:lnTo>
                <a:lnTo>
                  <a:pt x="21937" y="11684"/>
                </a:lnTo>
                <a:lnTo>
                  <a:pt x="21191" y="1130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37030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09">
                <a:moveTo>
                  <a:pt x="1493" y="0"/>
                </a:moveTo>
                <a:lnTo>
                  <a:pt x="0" y="80"/>
                </a:lnTo>
                <a:lnTo>
                  <a:pt x="11" y="1878"/>
                </a:lnTo>
                <a:lnTo>
                  <a:pt x="235" y="3092"/>
                </a:lnTo>
                <a:lnTo>
                  <a:pt x="7470" y="16445"/>
                </a:lnTo>
                <a:lnTo>
                  <a:pt x="7374" y="15426"/>
                </a:lnTo>
                <a:lnTo>
                  <a:pt x="7470" y="10811"/>
                </a:lnTo>
                <a:lnTo>
                  <a:pt x="7588" y="9906"/>
                </a:lnTo>
                <a:lnTo>
                  <a:pt x="8021" y="8028"/>
                </a:lnTo>
                <a:lnTo>
                  <a:pt x="8295" y="7089"/>
                </a:lnTo>
                <a:lnTo>
                  <a:pt x="8650" y="6115"/>
                </a:lnTo>
                <a:lnTo>
                  <a:pt x="8499" y="5096"/>
                </a:lnTo>
                <a:lnTo>
                  <a:pt x="7076" y="2198"/>
                </a:lnTo>
                <a:lnTo>
                  <a:pt x="6841" y="1878"/>
                </a:lnTo>
                <a:lnTo>
                  <a:pt x="2831" y="80"/>
                </a:lnTo>
                <a:lnTo>
                  <a:pt x="149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698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59098" y="99821"/>
                </a:moveTo>
                <a:lnTo>
                  <a:pt x="21663" y="99821"/>
                </a:lnTo>
                <a:lnTo>
                  <a:pt x="21819" y="100329"/>
                </a:lnTo>
                <a:lnTo>
                  <a:pt x="21966" y="100710"/>
                </a:lnTo>
                <a:lnTo>
                  <a:pt x="22960" y="102488"/>
                </a:lnTo>
                <a:lnTo>
                  <a:pt x="23509" y="103250"/>
                </a:lnTo>
                <a:lnTo>
                  <a:pt x="23824" y="103504"/>
                </a:lnTo>
                <a:lnTo>
                  <a:pt x="24689" y="104266"/>
                </a:lnTo>
                <a:lnTo>
                  <a:pt x="25908" y="104901"/>
                </a:lnTo>
                <a:lnTo>
                  <a:pt x="27048" y="105282"/>
                </a:lnTo>
                <a:lnTo>
                  <a:pt x="27560" y="105409"/>
                </a:lnTo>
                <a:lnTo>
                  <a:pt x="28857" y="105663"/>
                </a:lnTo>
                <a:lnTo>
                  <a:pt x="28267" y="109092"/>
                </a:lnTo>
                <a:lnTo>
                  <a:pt x="28175" y="109981"/>
                </a:lnTo>
                <a:lnTo>
                  <a:pt x="28070" y="115823"/>
                </a:lnTo>
                <a:lnTo>
                  <a:pt x="28189" y="116839"/>
                </a:lnTo>
                <a:lnTo>
                  <a:pt x="31098" y="122427"/>
                </a:lnTo>
                <a:lnTo>
                  <a:pt x="31924" y="123062"/>
                </a:lnTo>
                <a:lnTo>
                  <a:pt x="32356" y="123189"/>
                </a:lnTo>
                <a:lnTo>
                  <a:pt x="33143" y="123570"/>
                </a:lnTo>
                <a:lnTo>
                  <a:pt x="33889" y="123697"/>
                </a:lnTo>
                <a:lnTo>
                  <a:pt x="35501" y="123697"/>
                </a:lnTo>
                <a:lnTo>
                  <a:pt x="36681" y="123316"/>
                </a:lnTo>
                <a:lnTo>
                  <a:pt x="38765" y="122681"/>
                </a:lnTo>
                <a:lnTo>
                  <a:pt x="40612" y="121919"/>
                </a:lnTo>
                <a:lnTo>
                  <a:pt x="43561" y="120268"/>
                </a:lnTo>
                <a:lnTo>
                  <a:pt x="44701" y="119506"/>
                </a:lnTo>
                <a:lnTo>
                  <a:pt x="45213" y="118998"/>
                </a:lnTo>
                <a:lnTo>
                  <a:pt x="46077" y="118236"/>
                </a:lnTo>
                <a:lnTo>
                  <a:pt x="46431" y="117855"/>
                </a:lnTo>
                <a:lnTo>
                  <a:pt x="46746" y="117347"/>
                </a:lnTo>
                <a:lnTo>
                  <a:pt x="47532" y="116331"/>
                </a:lnTo>
                <a:lnTo>
                  <a:pt x="48043" y="115315"/>
                </a:lnTo>
                <a:lnTo>
                  <a:pt x="48273" y="114680"/>
                </a:lnTo>
                <a:lnTo>
                  <a:pt x="48475" y="113918"/>
                </a:lnTo>
                <a:lnTo>
                  <a:pt x="48475" y="113664"/>
                </a:lnTo>
                <a:lnTo>
                  <a:pt x="53532" y="113664"/>
                </a:lnTo>
                <a:lnTo>
                  <a:pt x="59433" y="103504"/>
                </a:lnTo>
                <a:lnTo>
                  <a:pt x="59339" y="101218"/>
                </a:lnTo>
                <a:lnTo>
                  <a:pt x="59098" y="99821"/>
                </a:lnTo>
                <a:close/>
              </a:path>
              <a:path w="148590" h="123825">
                <a:moveTo>
                  <a:pt x="53532" y="113664"/>
                </a:moveTo>
                <a:lnTo>
                  <a:pt x="48475" y="113664"/>
                </a:lnTo>
                <a:lnTo>
                  <a:pt x="50559" y="113918"/>
                </a:lnTo>
                <a:lnTo>
                  <a:pt x="52368" y="113918"/>
                </a:lnTo>
                <a:lnTo>
                  <a:pt x="53158" y="113791"/>
                </a:lnTo>
                <a:lnTo>
                  <a:pt x="53532" y="113664"/>
                </a:lnTo>
                <a:close/>
              </a:path>
              <a:path w="148590" h="123825">
                <a:moveTo>
                  <a:pt x="31963" y="72135"/>
                </a:moveTo>
                <a:lnTo>
                  <a:pt x="25004" y="72135"/>
                </a:lnTo>
                <a:lnTo>
                  <a:pt x="21112" y="72516"/>
                </a:lnTo>
                <a:lnTo>
                  <a:pt x="18202" y="72897"/>
                </a:lnTo>
                <a:lnTo>
                  <a:pt x="17455" y="73151"/>
                </a:lnTo>
                <a:lnTo>
                  <a:pt x="16158" y="73532"/>
                </a:lnTo>
                <a:lnTo>
                  <a:pt x="15174" y="74040"/>
                </a:lnTo>
                <a:lnTo>
                  <a:pt x="14782" y="74167"/>
                </a:lnTo>
                <a:lnTo>
                  <a:pt x="14192" y="74675"/>
                </a:lnTo>
                <a:lnTo>
                  <a:pt x="13681" y="75310"/>
                </a:lnTo>
                <a:lnTo>
                  <a:pt x="13529" y="76961"/>
                </a:lnTo>
                <a:lnTo>
                  <a:pt x="13406" y="77596"/>
                </a:lnTo>
                <a:lnTo>
                  <a:pt x="14035" y="82803"/>
                </a:lnTo>
                <a:lnTo>
                  <a:pt x="14349" y="83184"/>
                </a:lnTo>
                <a:lnTo>
                  <a:pt x="12109" y="83565"/>
                </a:lnTo>
                <a:lnTo>
                  <a:pt x="9986" y="84073"/>
                </a:lnTo>
                <a:lnTo>
                  <a:pt x="8098" y="84454"/>
                </a:lnTo>
                <a:lnTo>
                  <a:pt x="6447" y="84962"/>
                </a:lnTo>
                <a:lnTo>
                  <a:pt x="5032" y="85597"/>
                </a:lnTo>
                <a:lnTo>
                  <a:pt x="3813" y="86105"/>
                </a:lnTo>
                <a:lnTo>
                  <a:pt x="0" y="92201"/>
                </a:lnTo>
                <a:lnTo>
                  <a:pt x="156" y="92963"/>
                </a:lnTo>
                <a:lnTo>
                  <a:pt x="9357" y="100964"/>
                </a:lnTo>
                <a:lnTo>
                  <a:pt x="11007" y="101345"/>
                </a:lnTo>
                <a:lnTo>
                  <a:pt x="11794" y="101472"/>
                </a:lnTo>
                <a:lnTo>
                  <a:pt x="13248" y="101599"/>
                </a:lnTo>
                <a:lnTo>
                  <a:pt x="16433" y="101599"/>
                </a:lnTo>
                <a:lnTo>
                  <a:pt x="17534" y="101345"/>
                </a:lnTo>
                <a:lnTo>
                  <a:pt x="18477" y="101218"/>
                </a:lnTo>
                <a:lnTo>
                  <a:pt x="19303" y="100964"/>
                </a:lnTo>
                <a:lnTo>
                  <a:pt x="20011" y="100710"/>
                </a:lnTo>
                <a:lnTo>
                  <a:pt x="21387" y="100075"/>
                </a:lnTo>
                <a:lnTo>
                  <a:pt x="21663" y="99821"/>
                </a:lnTo>
                <a:lnTo>
                  <a:pt x="59098" y="99821"/>
                </a:lnTo>
                <a:lnTo>
                  <a:pt x="58310" y="95249"/>
                </a:lnTo>
                <a:lnTo>
                  <a:pt x="66034" y="95249"/>
                </a:lnTo>
                <a:lnTo>
                  <a:pt x="66325" y="94995"/>
                </a:lnTo>
                <a:lnTo>
                  <a:pt x="66681" y="94487"/>
                </a:lnTo>
                <a:lnTo>
                  <a:pt x="66992" y="93852"/>
                </a:lnTo>
                <a:lnTo>
                  <a:pt x="67268" y="93344"/>
                </a:lnTo>
                <a:lnTo>
                  <a:pt x="67560" y="92201"/>
                </a:lnTo>
                <a:lnTo>
                  <a:pt x="67673" y="91566"/>
                </a:lnTo>
                <a:lnTo>
                  <a:pt x="67791" y="90169"/>
                </a:lnTo>
                <a:lnTo>
                  <a:pt x="67679" y="87248"/>
                </a:lnTo>
                <a:lnTo>
                  <a:pt x="67554" y="86105"/>
                </a:lnTo>
                <a:lnTo>
                  <a:pt x="67242" y="84200"/>
                </a:lnTo>
                <a:lnTo>
                  <a:pt x="67120" y="83565"/>
                </a:lnTo>
                <a:lnTo>
                  <a:pt x="66909" y="82676"/>
                </a:lnTo>
                <a:lnTo>
                  <a:pt x="66698" y="81533"/>
                </a:lnTo>
                <a:lnTo>
                  <a:pt x="66573" y="80644"/>
                </a:lnTo>
                <a:lnTo>
                  <a:pt x="66681" y="76453"/>
                </a:lnTo>
                <a:lnTo>
                  <a:pt x="66877" y="75564"/>
                </a:lnTo>
                <a:lnTo>
                  <a:pt x="67215" y="74675"/>
                </a:lnTo>
                <a:lnTo>
                  <a:pt x="67820" y="73532"/>
                </a:lnTo>
                <a:lnTo>
                  <a:pt x="68211" y="72897"/>
                </a:lnTo>
                <a:lnTo>
                  <a:pt x="68792" y="72262"/>
                </a:lnTo>
                <a:lnTo>
                  <a:pt x="34086" y="72262"/>
                </a:lnTo>
                <a:lnTo>
                  <a:pt x="31963" y="72135"/>
                </a:lnTo>
                <a:close/>
              </a:path>
              <a:path w="148590" h="123825">
                <a:moveTo>
                  <a:pt x="66034" y="95249"/>
                </a:moveTo>
                <a:lnTo>
                  <a:pt x="58310" y="95249"/>
                </a:lnTo>
                <a:lnTo>
                  <a:pt x="59529" y="95757"/>
                </a:lnTo>
                <a:lnTo>
                  <a:pt x="60621" y="96138"/>
                </a:lnTo>
                <a:lnTo>
                  <a:pt x="62553" y="96392"/>
                </a:lnTo>
                <a:lnTo>
                  <a:pt x="63381" y="96392"/>
                </a:lnTo>
                <a:lnTo>
                  <a:pt x="64795" y="96138"/>
                </a:lnTo>
                <a:lnTo>
                  <a:pt x="65382" y="95757"/>
                </a:lnTo>
                <a:lnTo>
                  <a:pt x="66034" y="95249"/>
                </a:lnTo>
                <a:close/>
              </a:path>
              <a:path w="148590" h="123825">
                <a:moveTo>
                  <a:pt x="102638" y="69087"/>
                </a:moveTo>
                <a:lnTo>
                  <a:pt x="74595" y="76453"/>
                </a:lnTo>
                <a:lnTo>
                  <a:pt x="74708" y="77596"/>
                </a:lnTo>
                <a:lnTo>
                  <a:pt x="74892" y="78612"/>
                </a:lnTo>
                <a:lnTo>
                  <a:pt x="75053" y="79120"/>
                </a:lnTo>
                <a:lnTo>
                  <a:pt x="74743" y="79374"/>
                </a:lnTo>
                <a:lnTo>
                  <a:pt x="70810" y="86867"/>
                </a:lnTo>
                <a:lnTo>
                  <a:pt x="70978" y="87375"/>
                </a:lnTo>
                <a:lnTo>
                  <a:pt x="81309" y="91185"/>
                </a:lnTo>
                <a:lnTo>
                  <a:pt x="82528" y="90931"/>
                </a:lnTo>
                <a:lnTo>
                  <a:pt x="87304" y="85724"/>
                </a:lnTo>
                <a:lnTo>
                  <a:pt x="87197" y="83692"/>
                </a:lnTo>
                <a:lnTo>
                  <a:pt x="86967" y="82930"/>
                </a:lnTo>
                <a:lnTo>
                  <a:pt x="86300" y="81787"/>
                </a:lnTo>
                <a:lnTo>
                  <a:pt x="85978" y="81533"/>
                </a:lnTo>
                <a:lnTo>
                  <a:pt x="85196" y="80771"/>
                </a:lnTo>
                <a:lnTo>
                  <a:pt x="84724" y="80517"/>
                </a:lnTo>
                <a:lnTo>
                  <a:pt x="83586" y="80009"/>
                </a:lnTo>
                <a:lnTo>
                  <a:pt x="82919" y="79755"/>
                </a:lnTo>
                <a:lnTo>
                  <a:pt x="81378" y="79501"/>
                </a:lnTo>
                <a:lnTo>
                  <a:pt x="80627" y="78231"/>
                </a:lnTo>
                <a:lnTo>
                  <a:pt x="80431" y="77850"/>
                </a:lnTo>
                <a:lnTo>
                  <a:pt x="80339" y="77596"/>
                </a:lnTo>
                <a:lnTo>
                  <a:pt x="80108" y="76453"/>
                </a:lnTo>
                <a:lnTo>
                  <a:pt x="80150" y="74675"/>
                </a:lnTo>
                <a:lnTo>
                  <a:pt x="80239" y="74294"/>
                </a:lnTo>
                <a:lnTo>
                  <a:pt x="80481" y="73532"/>
                </a:lnTo>
                <a:lnTo>
                  <a:pt x="81102" y="72262"/>
                </a:lnTo>
                <a:lnTo>
                  <a:pt x="81654" y="71373"/>
                </a:lnTo>
                <a:lnTo>
                  <a:pt x="114227" y="71374"/>
                </a:lnTo>
                <a:lnTo>
                  <a:pt x="114451" y="70993"/>
                </a:lnTo>
                <a:lnTo>
                  <a:pt x="114837" y="70231"/>
                </a:lnTo>
                <a:lnTo>
                  <a:pt x="105320" y="70231"/>
                </a:lnTo>
                <a:lnTo>
                  <a:pt x="102638" y="69087"/>
                </a:lnTo>
                <a:close/>
              </a:path>
              <a:path w="148590" h="123825">
                <a:moveTo>
                  <a:pt x="114227" y="71374"/>
                </a:moveTo>
                <a:lnTo>
                  <a:pt x="81654" y="71373"/>
                </a:lnTo>
                <a:lnTo>
                  <a:pt x="85357" y="72643"/>
                </a:lnTo>
                <a:lnTo>
                  <a:pt x="101548" y="78993"/>
                </a:lnTo>
                <a:lnTo>
                  <a:pt x="107528" y="81533"/>
                </a:lnTo>
                <a:lnTo>
                  <a:pt x="111024" y="82169"/>
                </a:lnTo>
                <a:lnTo>
                  <a:pt x="112876" y="82550"/>
                </a:lnTo>
                <a:lnTo>
                  <a:pt x="117441" y="83312"/>
                </a:lnTo>
                <a:lnTo>
                  <a:pt x="120074" y="83693"/>
                </a:lnTo>
                <a:lnTo>
                  <a:pt x="122938" y="84201"/>
                </a:lnTo>
                <a:lnTo>
                  <a:pt x="129148" y="85090"/>
                </a:lnTo>
                <a:lnTo>
                  <a:pt x="132413" y="85471"/>
                </a:lnTo>
                <a:lnTo>
                  <a:pt x="135794" y="85725"/>
                </a:lnTo>
                <a:lnTo>
                  <a:pt x="139175" y="86106"/>
                </a:lnTo>
                <a:lnTo>
                  <a:pt x="142556" y="86233"/>
                </a:lnTo>
                <a:lnTo>
                  <a:pt x="145903" y="86487"/>
                </a:lnTo>
                <a:lnTo>
                  <a:pt x="145424" y="84836"/>
                </a:lnTo>
                <a:lnTo>
                  <a:pt x="147879" y="77343"/>
                </a:lnTo>
                <a:lnTo>
                  <a:pt x="137013" y="77343"/>
                </a:lnTo>
                <a:lnTo>
                  <a:pt x="113703" y="72263"/>
                </a:lnTo>
                <a:lnTo>
                  <a:pt x="114227" y="71374"/>
                </a:lnTo>
                <a:close/>
              </a:path>
              <a:path w="148590" h="123825">
                <a:moveTo>
                  <a:pt x="148214" y="76962"/>
                </a:moveTo>
                <a:lnTo>
                  <a:pt x="142395" y="77343"/>
                </a:lnTo>
                <a:lnTo>
                  <a:pt x="147879" y="77343"/>
                </a:lnTo>
                <a:lnTo>
                  <a:pt x="148214" y="76962"/>
                </a:lnTo>
                <a:close/>
              </a:path>
              <a:path w="148590" h="123825">
                <a:moveTo>
                  <a:pt x="42421" y="60324"/>
                </a:moveTo>
                <a:lnTo>
                  <a:pt x="41123" y="60324"/>
                </a:lnTo>
                <a:lnTo>
                  <a:pt x="38882" y="60451"/>
                </a:lnTo>
                <a:lnTo>
                  <a:pt x="37899" y="60578"/>
                </a:lnTo>
                <a:lnTo>
                  <a:pt x="36208" y="60705"/>
                </a:lnTo>
                <a:lnTo>
                  <a:pt x="32002" y="64515"/>
                </a:lnTo>
                <a:lnTo>
                  <a:pt x="31923" y="64896"/>
                </a:lnTo>
                <a:lnTo>
                  <a:pt x="31766" y="65404"/>
                </a:lnTo>
                <a:lnTo>
                  <a:pt x="31671" y="67944"/>
                </a:lnTo>
                <a:lnTo>
                  <a:pt x="31798" y="68579"/>
                </a:lnTo>
                <a:lnTo>
                  <a:pt x="68792" y="72262"/>
                </a:lnTo>
                <a:lnTo>
                  <a:pt x="69119" y="71881"/>
                </a:lnTo>
                <a:lnTo>
                  <a:pt x="70143" y="71119"/>
                </a:lnTo>
                <a:lnTo>
                  <a:pt x="71201" y="70484"/>
                </a:lnTo>
                <a:lnTo>
                  <a:pt x="72811" y="69722"/>
                </a:lnTo>
                <a:lnTo>
                  <a:pt x="73834" y="69468"/>
                </a:lnTo>
                <a:lnTo>
                  <a:pt x="74777" y="69341"/>
                </a:lnTo>
                <a:lnTo>
                  <a:pt x="76238" y="69087"/>
                </a:lnTo>
                <a:lnTo>
                  <a:pt x="102638" y="69087"/>
                </a:lnTo>
                <a:lnTo>
                  <a:pt x="101744" y="68706"/>
                </a:lnTo>
                <a:lnTo>
                  <a:pt x="98363" y="67436"/>
                </a:lnTo>
                <a:lnTo>
                  <a:pt x="95143" y="66166"/>
                </a:lnTo>
                <a:lnTo>
                  <a:pt x="92119" y="65150"/>
                </a:lnTo>
                <a:lnTo>
                  <a:pt x="89244" y="64261"/>
                </a:lnTo>
                <a:lnTo>
                  <a:pt x="86576" y="63499"/>
                </a:lnTo>
                <a:lnTo>
                  <a:pt x="84057" y="62737"/>
                </a:lnTo>
                <a:lnTo>
                  <a:pt x="81700" y="62229"/>
                </a:lnTo>
                <a:lnTo>
                  <a:pt x="81431" y="60832"/>
                </a:lnTo>
                <a:lnTo>
                  <a:pt x="48790" y="60832"/>
                </a:lnTo>
                <a:lnTo>
                  <a:pt x="45369" y="60451"/>
                </a:lnTo>
                <a:lnTo>
                  <a:pt x="43836" y="60451"/>
                </a:lnTo>
                <a:lnTo>
                  <a:pt x="42421" y="60324"/>
                </a:lnTo>
                <a:close/>
              </a:path>
              <a:path w="148590" h="123825">
                <a:moveTo>
                  <a:pt x="84011" y="0"/>
                </a:moveTo>
                <a:lnTo>
                  <a:pt x="83701" y="3936"/>
                </a:lnTo>
                <a:lnTo>
                  <a:pt x="82953" y="4444"/>
                </a:lnTo>
                <a:lnTo>
                  <a:pt x="81700" y="5841"/>
                </a:lnTo>
                <a:lnTo>
                  <a:pt x="79262" y="13715"/>
                </a:lnTo>
                <a:lnTo>
                  <a:pt x="79492" y="15874"/>
                </a:lnTo>
                <a:lnTo>
                  <a:pt x="79883" y="17779"/>
                </a:lnTo>
                <a:lnTo>
                  <a:pt x="80239" y="18922"/>
                </a:lnTo>
                <a:lnTo>
                  <a:pt x="80616" y="19938"/>
                </a:lnTo>
                <a:lnTo>
                  <a:pt x="81378" y="21716"/>
                </a:lnTo>
                <a:lnTo>
                  <a:pt x="80090" y="22351"/>
                </a:lnTo>
                <a:lnTo>
                  <a:pt x="79021" y="23113"/>
                </a:lnTo>
                <a:lnTo>
                  <a:pt x="78078" y="23748"/>
                </a:lnTo>
                <a:lnTo>
                  <a:pt x="77330" y="24637"/>
                </a:lnTo>
                <a:lnTo>
                  <a:pt x="75902" y="29971"/>
                </a:lnTo>
                <a:lnTo>
                  <a:pt x="76031" y="30733"/>
                </a:lnTo>
                <a:lnTo>
                  <a:pt x="85545" y="43941"/>
                </a:lnTo>
                <a:lnTo>
                  <a:pt x="85618" y="44195"/>
                </a:lnTo>
                <a:lnTo>
                  <a:pt x="84644" y="45719"/>
                </a:lnTo>
                <a:lnTo>
                  <a:pt x="84249" y="46735"/>
                </a:lnTo>
                <a:lnTo>
                  <a:pt x="84057" y="47370"/>
                </a:lnTo>
                <a:lnTo>
                  <a:pt x="83937" y="49148"/>
                </a:lnTo>
                <a:lnTo>
                  <a:pt x="84057" y="49910"/>
                </a:lnTo>
                <a:lnTo>
                  <a:pt x="95224" y="59054"/>
                </a:lnTo>
                <a:lnTo>
                  <a:pt x="95925" y="59562"/>
                </a:lnTo>
                <a:lnTo>
                  <a:pt x="97224" y="60451"/>
                </a:lnTo>
                <a:lnTo>
                  <a:pt x="98961" y="61848"/>
                </a:lnTo>
                <a:lnTo>
                  <a:pt x="99984" y="62737"/>
                </a:lnTo>
                <a:lnTo>
                  <a:pt x="100881" y="63753"/>
                </a:lnTo>
                <a:lnTo>
                  <a:pt x="101709" y="64642"/>
                </a:lnTo>
                <a:lnTo>
                  <a:pt x="105320" y="70231"/>
                </a:lnTo>
                <a:lnTo>
                  <a:pt x="114837" y="70231"/>
                </a:lnTo>
                <a:lnTo>
                  <a:pt x="118970" y="55499"/>
                </a:lnTo>
                <a:lnTo>
                  <a:pt x="118855" y="51816"/>
                </a:lnTo>
                <a:lnTo>
                  <a:pt x="118533" y="49530"/>
                </a:lnTo>
                <a:lnTo>
                  <a:pt x="118027" y="47625"/>
                </a:lnTo>
                <a:lnTo>
                  <a:pt x="117832" y="47117"/>
                </a:lnTo>
                <a:lnTo>
                  <a:pt x="117625" y="46355"/>
                </a:lnTo>
                <a:lnTo>
                  <a:pt x="121489" y="41529"/>
                </a:lnTo>
                <a:lnTo>
                  <a:pt x="121880" y="41402"/>
                </a:lnTo>
                <a:lnTo>
                  <a:pt x="125537" y="35179"/>
                </a:lnTo>
                <a:lnTo>
                  <a:pt x="117234" y="26035"/>
                </a:lnTo>
                <a:lnTo>
                  <a:pt x="115037" y="25146"/>
                </a:lnTo>
                <a:lnTo>
                  <a:pt x="112795" y="24130"/>
                </a:lnTo>
                <a:lnTo>
                  <a:pt x="111691" y="23749"/>
                </a:lnTo>
                <a:lnTo>
                  <a:pt x="109380" y="22606"/>
                </a:lnTo>
                <a:lnTo>
                  <a:pt x="108230" y="21971"/>
                </a:lnTo>
                <a:lnTo>
                  <a:pt x="100410" y="18542"/>
                </a:lnTo>
                <a:lnTo>
                  <a:pt x="95891" y="13716"/>
                </a:lnTo>
                <a:lnTo>
                  <a:pt x="93453" y="11430"/>
                </a:lnTo>
                <a:lnTo>
                  <a:pt x="92268" y="10160"/>
                </a:lnTo>
                <a:lnTo>
                  <a:pt x="89991" y="7620"/>
                </a:lnTo>
                <a:lnTo>
                  <a:pt x="87875" y="4826"/>
                </a:lnTo>
                <a:lnTo>
                  <a:pt x="86852" y="3429"/>
                </a:lnTo>
                <a:lnTo>
                  <a:pt x="84011" y="0"/>
                </a:lnTo>
                <a:close/>
              </a:path>
              <a:path w="148590" h="123825">
                <a:moveTo>
                  <a:pt x="58459" y="57911"/>
                </a:moveTo>
                <a:lnTo>
                  <a:pt x="56021" y="57911"/>
                </a:lnTo>
                <a:lnTo>
                  <a:pt x="54607" y="58038"/>
                </a:lnTo>
                <a:lnTo>
                  <a:pt x="53974" y="58292"/>
                </a:lnTo>
                <a:lnTo>
                  <a:pt x="52249" y="58673"/>
                </a:lnTo>
                <a:lnTo>
                  <a:pt x="51306" y="59181"/>
                </a:lnTo>
                <a:lnTo>
                  <a:pt x="50520" y="59562"/>
                </a:lnTo>
                <a:lnTo>
                  <a:pt x="49891" y="59943"/>
                </a:lnTo>
                <a:lnTo>
                  <a:pt x="49065" y="60578"/>
                </a:lnTo>
                <a:lnTo>
                  <a:pt x="48790" y="60832"/>
                </a:lnTo>
                <a:lnTo>
                  <a:pt x="81431" y="60832"/>
                </a:lnTo>
                <a:lnTo>
                  <a:pt x="81382" y="60578"/>
                </a:lnTo>
                <a:lnTo>
                  <a:pt x="71638" y="60578"/>
                </a:lnTo>
                <a:lnTo>
                  <a:pt x="68993" y="60451"/>
                </a:lnTo>
                <a:lnTo>
                  <a:pt x="68096" y="60451"/>
                </a:lnTo>
                <a:lnTo>
                  <a:pt x="66877" y="59943"/>
                </a:lnTo>
                <a:lnTo>
                  <a:pt x="64519" y="59181"/>
                </a:lnTo>
                <a:lnTo>
                  <a:pt x="62312" y="58546"/>
                </a:lnTo>
                <a:lnTo>
                  <a:pt x="61288" y="58292"/>
                </a:lnTo>
                <a:lnTo>
                  <a:pt x="58459" y="57911"/>
                </a:lnTo>
                <a:close/>
              </a:path>
              <a:path w="148590" h="123825">
                <a:moveTo>
                  <a:pt x="75517" y="44576"/>
                </a:moveTo>
                <a:lnTo>
                  <a:pt x="45252" y="44576"/>
                </a:lnTo>
                <a:lnTo>
                  <a:pt x="49733" y="45211"/>
                </a:lnTo>
                <a:lnTo>
                  <a:pt x="52962" y="45973"/>
                </a:lnTo>
                <a:lnTo>
                  <a:pt x="62231" y="49529"/>
                </a:lnTo>
                <a:lnTo>
                  <a:pt x="62829" y="49910"/>
                </a:lnTo>
                <a:lnTo>
                  <a:pt x="63887" y="50672"/>
                </a:lnTo>
                <a:lnTo>
                  <a:pt x="64393" y="51180"/>
                </a:lnTo>
                <a:lnTo>
                  <a:pt x="64864" y="51561"/>
                </a:lnTo>
                <a:lnTo>
                  <a:pt x="71638" y="60578"/>
                </a:lnTo>
                <a:lnTo>
                  <a:pt x="81382" y="60578"/>
                </a:lnTo>
                <a:lnTo>
                  <a:pt x="75700" y="45973"/>
                </a:lnTo>
                <a:lnTo>
                  <a:pt x="75596" y="45719"/>
                </a:lnTo>
                <a:lnTo>
                  <a:pt x="75517" y="44576"/>
                </a:lnTo>
                <a:close/>
              </a:path>
              <a:path w="148590" h="123825">
                <a:moveTo>
                  <a:pt x="58896" y="15366"/>
                </a:moveTo>
                <a:lnTo>
                  <a:pt x="58068" y="16382"/>
                </a:lnTo>
                <a:lnTo>
                  <a:pt x="56573" y="18033"/>
                </a:lnTo>
                <a:lnTo>
                  <a:pt x="55872" y="18668"/>
                </a:lnTo>
                <a:lnTo>
                  <a:pt x="54607" y="19938"/>
                </a:lnTo>
                <a:lnTo>
                  <a:pt x="53583" y="20700"/>
                </a:lnTo>
                <a:lnTo>
                  <a:pt x="52407" y="22224"/>
                </a:lnTo>
                <a:lnTo>
                  <a:pt x="52914" y="23748"/>
                </a:lnTo>
                <a:lnTo>
                  <a:pt x="53549" y="26415"/>
                </a:lnTo>
                <a:lnTo>
                  <a:pt x="53815" y="27939"/>
                </a:lnTo>
                <a:lnTo>
                  <a:pt x="54065" y="29717"/>
                </a:lnTo>
                <a:lnTo>
                  <a:pt x="54101" y="34797"/>
                </a:lnTo>
                <a:lnTo>
                  <a:pt x="53974" y="36067"/>
                </a:lnTo>
                <a:lnTo>
                  <a:pt x="42656" y="39242"/>
                </a:lnTo>
                <a:lnTo>
                  <a:pt x="38450" y="39242"/>
                </a:lnTo>
                <a:lnTo>
                  <a:pt x="38002" y="40131"/>
                </a:lnTo>
                <a:lnTo>
                  <a:pt x="37304" y="41782"/>
                </a:lnTo>
                <a:lnTo>
                  <a:pt x="36720" y="43433"/>
                </a:lnTo>
                <a:lnTo>
                  <a:pt x="36312" y="45084"/>
                </a:lnTo>
                <a:lnTo>
                  <a:pt x="36091" y="46354"/>
                </a:lnTo>
                <a:lnTo>
                  <a:pt x="36759" y="45973"/>
                </a:lnTo>
                <a:lnTo>
                  <a:pt x="38253" y="45338"/>
                </a:lnTo>
                <a:lnTo>
                  <a:pt x="39079" y="45084"/>
                </a:lnTo>
                <a:lnTo>
                  <a:pt x="40769" y="44703"/>
                </a:lnTo>
                <a:lnTo>
                  <a:pt x="42500" y="44576"/>
                </a:lnTo>
                <a:lnTo>
                  <a:pt x="75517" y="44576"/>
                </a:lnTo>
                <a:lnTo>
                  <a:pt x="75307" y="42544"/>
                </a:lnTo>
                <a:lnTo>
                  <a:pt x="74777" y="39623"/>
                </a:lnTo>
                <a:lnTo>
                  <a:pt x="74493" y="38353"/>
                </a:lnTo>
                <a:lnTo>
                  <a:pt x="69269" y="38353"/>
                </a:lnTo>
                <a:lnTo>
                  <a:pt x="68763" y="37591"/>
                </a:lnTo>
                <a:lnTo>
                  <a:pt x="68487" y="37337"/>
                </a:lnTo>
                <a:lnTo>
                  <a:pt x="68211" y="36956"/>
                </a:lnTo>
                <a:lnTo>
                  <a:pt x="67038" y="35940"/>
                </a:lnTo>
                <a:lnTo>
                  <a:pt x="65853" y="35178"/>
                </a:lnTo>
                <a:lnTo>
                  <a:pt x="65267" y="34924"/>
                </a:lnTo>
                <a:lnTo>
                  <a:pt x="64669" y="34797"/>
                </a:lnTo>
                <a:lnTo>
                  <a:pt x="63220" y="34416"/>
                </a:lnTo>
                <a:lnTo>
                  <a:pt x="62036" y="34416"/>
                </a:lnTo>
                <a:lnTo>
                  <a:pt x="61824" y="31749"/>
                </a:lnTo>
                <a:lnTo>
                  <a:pt x="61279" y="27177"/>
                </a:lnTo>
                <a:lnTo>
                  <a:pt x="60817" y="24002"/>
                </a:lnTo>
                <a:lnTo>
                  <a:pt x="60035" y="19811"/>
                </a:lnTo>
                <a:lnTo>
                  <a:pt x="59530" y="17779"/>
                </a:lnTo>
                <a:lnTo>
                  <a:pt x="58896" y="15366"/>
                </a:lnTo>
                <a:close/>
              </a:path>
              <a:path w="148590" h="123825">
                <a:moveTo>
                  <a:pt x="72454" y="32638"/>
                </a:moveTo>
                <a:lnTo>
                  <a:pt x="69269" y="33146"/>
                </a:lnTo>
                <a:lnTo>
                  <a:pt x="69505" y="33781"/>
                </a:lnTo>
                <a:lnTo>
                  <a:pt x="69706" y="34416"/>
                </a:lnTo>
                <a:lnTo>
                  <a:pt x="69678" y="36702"/>
                </a:lnTo>
                <a:lnTo>
                  <a:pt x="69457" y="37718"/>
                </a:lnTo>
                <a:lnTo>
                  <a:pt x="69269" y="38353"/>
                </a:lnTo>
                <a:lnTo>
                  <a:pt x="74493" y="38353"/>
                </a:lnTo>
                <a:lnTo>
                  <a:pt x="73705" y="35686"/>
                </a:lnTo>
                <a:lnTo>
                  <a:pt x="72857" y="33400"/>
                </a:lnTo>
                <a:lnTo>
                  <a:pt x="72535" y="32892"/>
                </a:lnTo>
                <a:lnTo>
                  <a:pt x="72454" y="3263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95707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5232" y="15191"/>
                </a:moveTo>
                <a:lnTo>
                  <a:pt x="0" y="18793"/>
                </a:lnTo>
                <a:lnTo>
                  <a:pt x="2242" y="19185"/>
                </a:lnTo>
                <a:lnTo>
                  <a:pt x="15846" y="20046"/>
                </a:lnTo>
                <a:lnTo>
                  <a:pt x="19031" y="19890"/>
                </a:lnTo>
                <a:lnTo>
                  <a:pt x="20676" y="19772"/>
                </a:lnTo>
                <a:lnTo>
                  <a:pt x="22366" y="19615"/>
                </a:lnTo>
                <a:lnTo>
                  <a:pt x="22884" y="19068"/>
                </a:lnTo>
                <a:lnTo>
                  <a:pt x="24574" y="17501"/>
                </a:lnTo>
                <a:lnTo>
                  <a:pt x="26184" y="16209"/>
                </a:lnTo>
                <a:lnTo>
                  <a:pt x="9245" y="16209"/>
                </a:lnTo>
                <a:lnTo>
                  <a:pt x="8693" y="16171"/>
                </a:lnTo>
                <a:lnTo>
                  <a:pt x="7474" y="15936"/>
                </a:lnTo>
                <a:lnTo>
                  <a:pt x="6014" y="15505"/>
                </a:lnTo>
                <a:lnTo>
                  <a:pt x="5232" y="15191"/>
                </a:lnTo>
                <a:close/>
              </a:path>
              <a:path w="40004" h="20320">
                <a:moveTo>
                  <a:pt x="22387" y="19615"/>
                </a:moveTo>
                <a:close/>
              </a:path>
              <a:path w="40004" h="20320">
                <a:moveTo>
                  <a:pt x="32670" y="0"/>
                </a:moveTo>
                <a:lnTo>
                  <a:pt x="31693" y="0"/>
                </a:lnTo>
                <a:lnTo>
                  <a:pt x="30704" y="79"/>
                </a:lnTo>
                <a:lnTo>
                  <a:pt x="30278" y="156"/>
                </a:lnTo>
                <a:lnTo>
                  <a:pt x="30117" y="274"/>
                </a:lnTo>
                <a:lnTo>
                  <a:pt x="29069" y="901"/>
                </a:lnTo>
                <a:lnTo>
                  <a:pt x="15766" y="5833"/>
                </a:lnTo>
                <a:lnTo>
                  <a:pt x="15731" y="6970"/>
                </a:lnTo>
                <a:lnTo>
                  <a:pt x="13523" y="11824"/>
                </a:lnTo>
                <a:lnTo>
                  <a:pt x="13474" y="12500"/>
                </a:lnTo>
                <a:lnTo>
                  <a:pt x="9751" y="16209"/>
                </a:lnTo>
                <a:lnTo>
                  <a:pt x="26184" y="16209"/>
                </a:lnTo>
                <a:lnTo>
                  <a:pt x="27300" y="15348"/>
                </a:lnTo>
                <a:lnTo>
                  <a:pt x="28979" y="14212"/>
                </a:lnTo>
                <a:lnTo>
                  <a:pt x="31829" y="12500"/>
                </a:lnTo>
                <a:lnTo>
                  <a:pt x="32912" y="11942"/>
                </a:lnTo>
                <a:lnTo>
                  <a:pt x="33409" y="11942"/>
                </a:lnTo>
                <a:lnTo>
                  <a:pt x="34475" y="11159"/>
                </a:lnTo>
                <a:lnTo>
                  <a:pt x="38926" y="4660"/>
                </a:lnTo>
                <a:lnTo>
                  <a:pt x="38408" y="4268"/>
                </a:lnTo>
                <a:lnTo>
                  <a:pt x="32716" y="2271"/>
                </a:lnTo>
                <a:lnTo>
                  <a:pt x="39385" y="2271"/>
                </a:lnTo>
                <a:lnTo>
                  <a:pt x="33257" y="40"/>
                </a:lnTo>
                <a:lnTo>
                  <a:pt x="32670" y="0"/>
                </a:lnTo>
                <a:close/>
              </a:path>
              <a:path w="40004" h="20320">
                <a:moveTo>
                  <a:pt x="32540" y="12500"/>
                </a:moveTo>
                <a:lnTo>
                  <a:pt x="32245" y="12685"/>
                </a:lnTo>
                <a:lnTo>
                  <a:pt x="32521" y="12529"/>
                </a:lnTo>
                <a:close/>
              </a:path>
              <a:path w="40004" h="20320">
                <a:moveTo>
                  <a:pt x="33409" y="11942"/>
                </a:moveTo>
                <a:lnTo>
                  <a:pt x="32912" y="11942"/>
                </a:lnTo>
                <a:lnTo>
                  <a:pt x="32540" y="12500"/>
                </a:lnTo>
                <a:lnTo>
                  <a:pt x="33409" y="11942"/>
                </a:lnTo>
                <a:close/>
              </a:path>
              <a:path w="40004" h="20320">
                <a:moveTo>
                  <a:pt x="39385" y="2271"/>
                </a:moveTo>
                <a:lnTo>
                  <a:pt x="32716" y="2271"/>
                </a:lnTo>
                <a:lnTo>
                  <a:pt x="33417" y="2350"/>
                </a:lnTo>
                <a:lnTo>
                  <a:pt x="34165" y="2466"/>
                </a:lnTo>
                <a:lnTo>
                  <a:pt x="38926" y="4660"/>
                </a:lnTo>
                <a:lnTo>
                  <a:pt x="39295" y="2819"/>
                </a:lnTo>
                <a:lnTo>
                  <a:pt x="39385" y="2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28170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0" y="20007"/>
                </a:moveTo>
                <a:lnTo>
                  <a:pt x="1138" y="26585"/>
                </a:lnTo>
                <a:lnTo>
                  <a:pt x="4082" y="27798"/>
                </a:lnTo>
                <a:lnTo>
                  <a:pt x="4944" y="27994"/>
                </a:lnTo>
                <a:lnTo>
                  <a:pt x="6290" y="28386"/>
                </a:lnTo>
                <a:lnTo>
                  <a:pt x="41674" y="33828"/>
                </a:lnTo>
                <a:lnTo>
                  <a:pt x="45090" y="33750"/>
                </a:lnTo>
                <a:lnTo>
                  <a:pt x="46746" y="33632"/>
                </a:lnTo>
                <a:lnTo>
                  <a:pt x="46455" y="32379"/>
                </a:lnTo>
                <a:lnTo>
                  <a:pt x="46576" y="29365"/>
                </a:lnTo>
                <a:lnTo>
                  <a:pt x="59671" y="23296"/>
                </a:lnTo>
                <a:lnTo>
                  <a:pt x="64467" y="23296"/>
                </a:lnTo>
                <a:lnTo>
                  <a:pt x="64467" y="22670"/>
                </a:lnTo>
                <a:lnTo>
                  <a:pt x="64647" y="21143"/>
                </a:lnTo>
                <a:lnTo>
                  <a:pt x="4243" y="21143"/>
                </a:lnTo>
                <a:lnTo>
                  <a:pt x="3334" y="21064"/>
                </a:lnTo>
                <a:lnTo>
                  <a:pt x="2311" y="20829"/>
                </a:lnTo>
                <a:lnTo>
                  <a:pt x="1218" y="20477"/>
                </a:lnTo>
                <a:lnTo>
                  <a:pt x="0" y="20007"/>
                </a:lnTo>
                <a:close/>
              </a:path>
              <a:path w="90170" h="34290">
                <a:moveTo>
                  <a:pt x="64467" y="23296"/>
                </a:moveTo>
                <a:lnTo>
                  <a:pt x="61212" y="23296"/>
                </a:lnTo>
                <a:lnTo>
                  <a:pt x="64467" y="23453"/>
                </a:lnTo>
                <a:lnTo>
                  <a:pt x="64467" y="23296"/>
                </a:lnTo>
                <a:close/>
              </a:path>
              <a:path w="90170" h="34290">
                <a:moveTo>
                  <a:pt x="8682" y="0"/>
                </a:moveTo>
                <a:lnTo>
                  <a:pt x="8416" y="940"/>
                </a:lnTo>
                <a:lnTo>
                  <a:pt x="8301" y="1644"/>
                </a:lnTo>
                <a:lnTo>
                  <a:pt x="8190" y="4542"/>
                </a:lnTo>
                <a:lnTo>
                  <a:pt x="8312" y="5872"/>
                </a:lnTo>
                <a:lnTo>
                  <a:pt x="8647" y="7674"/>
                </a:lnTo>
                <a:lnTo>
                  <a:pt x="8857" y="8496"/>
                </a:lnTo>
                <a:lnTo>
                  <a:pt x="9213" y="10532"/>
                </a:lnTo>
                <a:lnTo>
                  <a:pt x="9335" y="11589"/>
                </a:lnTo>
                <a:lnTo>
                  <a:pt x="9448" y="15348"/>
                </a:lnTo>
                <a:lnTo>
                  <a:pt x="9323" y="16640"/>
                </a:lnTo>
                <a:lnTo>
                  <a:pt x="5071" y="21143"/>
                </a:lnTo>
                <a:lnTo>
                  <a:pt x="64647" y="21143"/>
                </a:lnTo>
                <a:lnTo>
                  <a:pt x="68280" y="15936"/>
                </a:lnTo>
                <a:lnTo>
                  <a:pt x="21734" y="15936"/>
                </a:lnTo>
                <a:lnTo>
                  <a:pt x="12500" y="11589"/>
                </a:lnTo>
                <a:lnTo>
                  <a:pt x="12534" y="9592"/>
                </a:lnTo>
                <a:lnTo>
                  <a:pt x="16640" y="3993"/>
                </a:lnTo>
                <a:lnTo>
                  <a:pt x="16521" y="3054"/>
                </a:lnTo>
                <a:lnTo>
                  <a:pt x="16431" y="2584"/>
                </a:lnTo>
                <a:lnTo>
                  <a:pt x="16305" y="1448"/>
                </a:lnTo>
                <a:lnTo>
                  <a:pt x="16237" y="430"/>
                </a:lnTo>
                <a:lnTo>
                  <a:pt x="15329" y="391"/>
                </a:lnTo>
                <a:lnTo>
                  <a:pt x="13443" y="234"/>
                </a:lnTo>
                <a:lnTo>
                  <a:pt x="11557" y="156"/>
                </a:lnTo>
                <a:lnTo>
                  <a:pt x="10568" y="79"/>
                </a:lnTo>
                <a:lnTo>
                  <a:pt x="8682" y="0"/>
                </a:lnTo>
                <a:close/>
              </a:path>
              <a:path w="90170" h="34290">
                <a:moveTo>
                  <a:pt x="89056" y="14643"/>
                </a:moveTo>
                <a:lnTo>
                  <a:pt x="74103" y="14643"/>
                </a:lnTo>
                <a:lnTo>
                  <a:pt x="74770" y="14683"/>
                </a:lnTo>
                <a:lnTo>
                  <a:pt x="75483" y="14761"/>
                </a:lnTo>
                <a:lnTo>
                  <a:pt x="80635" y="16522"/>
                </a:lnTo>
                <a:lnTo>
                  <a:pt x="81222" y="16875"/>
                </a:lnTo>
                <a:lnTo>
                  <a:pt x="84050" y="17501"/>
                </a:lnTo>
                <a:lnTo>
                  <a:pt x="84717" y="17462"/>
                </a:lnTo>
                <a:lnTo>
                  <a:pt x="85936" y="17228"/>
                </a:lnTo>
                <a:lnTo>
                  <a:pt x="87707" y="16640"/>
                </a:lnTo>
                <a:lnTo>
                  <a:pt x="89639" y="15661"/>
                </a:lnTo>
                <a:lnTo>
                  <a:pt x="89217" y="14957"/>
                </a:lnTo>
                <a:lnTo>
                  <a:pt x="89056" y="14643"/>
                </a:lnTo>
                <a:close/>
              </a:path>
              <a:path w="90170" h="34290">
                <a:moveTo>
                  <a:pt x="21780" y="940"/>
                </a:moveTo>
                <a:lnTo>
                  <a:pt x="24609" y="4542"/>
                </a:lnTo>
                <a:lnTo>
                  <a:pt x="25276" y="4776"/>
                </a:lnTo>
                <a:lnTo>
                  <a:pt x="29025" y="10180"/>
                </a:lnTo>
                <a:lnTo>
                  <a:pt x="28906" y="11041"/>
                </a:lnTo>
                <a:lnTo>
                  <a:pt x="22366" y="15936"/>
                </a:lnTo>
                <a:lnTo>
                  <a:pt x="68280" y="15936"/>
                </a:lnTo>
                <a:lnTo>
                  <a:pt x="69308" y="15426"/>
                </a:lnTo>
                <a:lnTo>
                  <a:pt x="70055" y="15152"/>
                </a:lnTo>
                <a:lnTo>
                  <a:pt x="71389" y="14839"/>
                </a:lnTo>
                <a:lnTo>
                  <a:pt x="72332" y="14722"/>
                </a:lnTo>
                <a:lnTo>
                  <a:pt x="72689" y="14722"/>
                </a:lnTo>
                <a:lnTo>
                  <a:pt x="73402" y="14643"/>
                </a:lnTo>
                <a:lnTo>
                  <a:pt x="89056" y="14643"/>
                </a:lnTo>
                <a:lnTo>
                  <a:pt x="88585" y="13704"/>
                </a:lnTo>
                <a:lnTo>
                  <a:pt x="87592" y="11237"/>
                </a:lnTo>
                <a:lnTo>
                  <a:pt x="54565" y="7243"/>
                </a:lnTo>
                <a:lnTo>
                  <a:pt x="52714" y="6929"/>
                </a:lnTo>
                <a:lnTo>
                  <a:pt x="51265" y="6656"/>
                </a:lnTo>
                <a:lnTo>
                  <a:pt x="49218" y="6225"/>
                </a:lnTo>
                <a:lnTo>
                  <a:pt x="47356" y="5442"/>
                </a:lnTo>
                <a:lnTo>
                  <a:pt x="39386" y="5442"/>
                </a:lnTo>
                <a:lnTo>
                  <a:pt x="38247" y="5403"/>
                </a:lnTo>
                <a:lnTo>
                  <a:pt x="36166" y="5246"/>
                </a:lnTo>
                <a:lnTo>
                  <a:pt x="43477" y="5246"/>
                </a:lnTo>
                <a:lnTo>
                  <a:pt x="45952" y="4855"/>
                </a:lnTo>
                <a:lnTo>
                  <a:pt x="43710" y="3915"/>
                </a:lnTo>
                <a:lnTo>
                  <a:pt x="41779" y="3132"/>
                </a:lnTo>
                <a:lnTo>
                  <a:pt x="39662" y="3132"/>
                </a:lnTo>
                <a:lnTo>
                  <a:pt x="37937" y="3054"/>
                </a:lnTo>
                <a:lnTo>
                  <a:pt x="32314" y="2193"/>
                </a:lnTo>
                <a:lnTo>
                  <a:pt x="26656" y="1448"/>
                </a:lnTo>
                <a:lnTo>
                  <a:pt x="25115" y="1291"/>
                </a:lnTo>
                <a:lnTo>
                  <a:pt x="23505" y="1097"/>
                </a:lnTo>
                <a:lnTo>
                  <a:pt x="21780" y="940"/>
                </a:lnTo>
                <a:close/>
              </a:path>
              <a:path w="90170" h="34290">
                <a:moveTo>
                  <a:pt x="43477" y="5246"/>
                </a:moveTo>
                <a:lnTo>
                  <a:pt x="36166" y="5246"/>
                </a:lnTo>
                <a:lnTo>
                  <a:pt x="38247" y="5403"/>
                </a:lnTo>
                <a:lnTo>
                  <a:pt x="39386" y="5442"/>
                </a:lnTo>
                <a:lnTo>
                  <a:pt x="40605" y="5442"/>
                </a:lnTo>
                <a:lnTo>
                  <a:pt x="41870" y="5403"/>
                </a:lnTo>
                <a:lnTo>
                  <a:pt x="43204" y="5286"/>
                </a:lnTo>
                <a:lnTo>
                  <a:pt x="43477" y="5246"/>
                </a:lnTo>
                <a:close/>
              </a:path>
              <a:path w="90170" h="34290">
                <a:moveTo>
                  <a:pt x="45952" y="4855"/>
                </a:moveTo>
                <a:lnTo>
                  <a:pt x="44538" y="5090"/>
                </a:lnTo>
                <a:lnTo>
                  <a:pt x="43204" y="5286"/>
                </a:lnTo>
                <a:lnTo>
                  <a:pt x="41870" y="5403"/>
                </a:lnTo>
                <a:lnTo>
                  <a:pt x="40605" y="5442"/>
                </a:lnTo>
                <a:lnTo>
                  <a:pt x="47356" y="5442"/>
                </a:lnTo>
                <a:lnTo>
                  <a:pt x="46746" y="5207"/>
                </a:lnTo>
                <a:lnTo>
                  <a:pt x="45952" y="4855"/>
                </a:lnTo>
                <a:close/>
              </a:path>
              <a:path w="90170" h="34290">
                <a:moveTo>
                  <a:pt x="41594" y="3054"/>
                </a:moveTo>
                <a:lnTo>
                  <a:pt x="39662" y="3132"/>
                </a:lnTo>
                <a:lnTo>
                  <a:pt x="41779" y="3132"/>
                </a:lnTo>
                <a:lnTo>
                  <a:pt x="41594" y="305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84736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7719" y="7870"/>
                </a:moveTo>
                <a:lnTo>
                  <a:pt x="793" y="7870"/>
                </a:lnTo>
                <a:lnTo>
                  <a:pt x="597" y="8066"/>
                </a:lnTo>
                <a:lnTo>
                  <a:pt x="0" y="8496"/>
                </a:lnTo>
                <a:lnTo>
                  <a:pt x="471" y="8731"/>
                </a:lnTo>
                <a:lnTo>
                  <a:pt x="1023" y="8927"/>
                </a:lnTo>
                <a:lnTo>
                  <a:pt x="2403" y="9474"/>
                </a:lnTo>
                <a:lnTo>
                  <a:pt x="5151" y="10376"/>
                </a:lnTo>
                <a:lnTo>
                  <a:pt x="6209" y="10649"/>
                </a:lnTo>
                <a:lnTo>
                  <a:pt x="6451" y="10062"/>
                </a:lnTo>
                <a:lnTo>
                  <a:pt x="7129" y="8731"/>
                </a:lnTo>
                <a:lnTo>
                  <a:pt x="7313" y="8417"/>
                </a:lnTo>
                <a:lnTo>
                  <a:pt x="7719" y="7870"/>
                </a:lnTo>
                <a:close/>
              </a:path>
              <a:path w="12700" h="10795">
                <a:moveTo>
                  <a:pt x="653" y="7980"/>
                </a:moveTo>
                <a:close/>
              </a:path>
              <a:path w="12700" h="10795">
                <a:moveTo>
                  <a:pt x="11764" y="0"/>
                </a:moveTo>
                <a:lnTo>
                  <a:pt x="653" y="7980"/>
                </a:lnTo>
                <a:lnTo>
                  <a:pt x="793" y="7870"/>
                </a:lnTo>
                <a:lnTo>
                  <a:pt x="7719" y="7870"/>
                </a:lnTo>
                <a:lnTo>
                  <a:pt x="12385" y="4346"/>
                </a:lnTo>
                <a:lnTo>
                  <a:pt x="11959" y="2114"/>
                </a:lnTo>
                <a:lnTo>
                  <a:pt x="11833" y="1252"/>
                </a:lnTo>
                <a:lnTo>
                  <a:pt x="117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96696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05183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60" h="36829">
                <a:moveTo>
                  <a:pt x="49931" y="0"/>
                </a:moveTo>
                <a:lnTo>
                  <a:pt x="50092" y="196"/>
                </a:lnTo>
                <a:lnTo>
                  <a:pt x="49931" y="0"/>
                </a:lnTo>
                <a:close/>
              </a:path>
              <a:path w="86360" h="36829">
                <a:moveTo>
                  <a:pt x="36097" y="10650"/>
                </a:moveTo>
                <a:lnTo>
                  <a:pt x="22559" y="16209"/>
                </a:lnTo>
                <a:lnTo>
                  <a:pt x="20837" y="17580"/>
                </a:lnTo>
                <a:lnTo>
                  <a:pt x="0" y="28504"/>
                </a:lnTo>
                <a:lnTo>
                  <a:pt x="80" y="28895"/>
                </a:lnTo>
                <a:lnTo>
                  <a:pt x="10809" y="31088"/>
                </a:lnTo>
                <a:lnTo>
                  <a:pt x="13017" y="31166"/>
                </a:lnTo>
                <a:lnTo>
                  <a:pt x="38454" y="36178"/>
                </a:lnTo>
                <a:lnTo>
                  <a:pt x="39041" y="36217"/>
                </a:lnTo>
                <a:lnTo>
                  <a:pt x="50126" y="25998"/>
                </a:lnTo>
                <a:lnTo>
                  <a:pt x="50839" y="24706"/>
                </a:lnTo>
                <a:lnTo>
                  <a:pt x="66364" y="11628"/>
                </a:lnTo>
                <a:lnTo>
                  <a:pt x="67583" y="11394"/>
                </a:lnTo>
                <a:lnTo>
                  <a:pt x="69549" y="10885"/>
                </a:lnTo>
                <a:lnTo>
                  <a:pt x="70207" y="10689"/>
                </a:lnTo>
                <a:lnTo>
                  <a:pt x="36373" y="10689"/>
                </a:lnTo>
                <a:lnTo>
                  <a:pt x="36097" y="10650"/>
                </a:lnTo>
                <a:close/>
              </a:path>
              <a:path w="86360" h="36829">
                <a:moveTo>
                  <a:pt x="42583" y="7361"/>
                </a:moveTo>
                <a:lnTo>
                  <a:pt x="41916" y="7831"/>
                </a:lnTo>
                <a:lnTo>
                  <a:pt x="39708" y="9123"/>
                </a:lnTo>
                <a:lnTo>
                  <a:pt x="38098" y="9945"/>
                </a:lnTo>
                <a:lnTo>
                  <a:pt x="37235" y="10298"/>
                </a:lnTo>
                <a:lnTo>
                  <a:pt x="36373" y="10689"/>
                </a:lnTo>
                <a:lnTo>
                  <a:pt x="75138" y="8888"/>
                </a:lnTo>
                <a:lnTo>
                  <a:pt x="77591" y="7753"/>
                </a:lnTo>
                <a:lnTo>
                  <a:pt x="49540" y="7753"/>
                </a:lnTo>
                <a:lnTo>
                  <a:pt x="46079" y="7674"/>
                </a:lnTo>
                <a:lnTo>
                  <a:pt x="44354" y="7557"/>
                </a:lnTo>
                <a:lnTo>
                  <a:pt x="42583" y="7361"/>
                </a:lnTo>
                <a:close/>
              </a:path>
              <a:path w="86360" h="36829">
                <a:moveTo>
                  <a:pt x="78749" y="940"/>
                </a:moveTo>
                <a:lnTo>
                  <a:pt x="49540" y="7753"/>
                </a:lnTo>
                <a:lnTo>
                  <a:pt x="77591" y="7753"/>
                </a:lnTo>
                <a:lnTo>
                  <a:pt x="85898" y="2623"/>
                </a:lnTo>
                <a:lnTo>
                  <a:pt x="83429" y="2623"/>
                </a:lnTo>
                <a:lnTo>
                  <a:pt x="82763" y="2545"/>
                </a:lnTo>
                <a:lnTo>
                  <a:pt x="79336" y="1331"/>
                </a:lnTo>
                <a:lnTo>
                  <a:pt x="78749" y="940"/>
                </a:lnTo>
                <a:close/>
              </a:path>
              <a:path w="86360" h="36829">
                <a:moveTo>
                  <a:pt x="86224" y="2311"/>
                </a:moveTo>
                <a:lnTo>
                  <a:pt x="85511" y="2506"/>
                </a:lnTo>
                <a:lnTo>
                  <a:pt x="84809" y="2584"/>
                </a:lnTo>
                <a:lnTo>
                  <a:pt x="84096" y="2623"/>
                </a:lnTo>
                <a:lnTo>
                  <a:pt x="85898" y="2623"/>
                </a:lnTo>
                <a:lnTo>
                  <a:pt x="86156" y="242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64808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62017" y="35825"/>
                </a:moveTo>
                <a:lnTo>
                  <a:pt x="21895" y="35825"/>
                </a:lnTo>
                <a:lnTo>
                  <a:pt x="22332" y="36530"/>
                </a:lnTo>
                <a:lnTo>
                  <a:pt x="22608" y="36882"/>
                </a:lnTo>
                <a:lnTo>
                  <a:pt x="27564" y="39662"/>
                </a:lnTo>
                <a:lnTo>
                  <a:pt x="28105" y="39819"/>
                </a:lnTo>
                <a:lnTo>
                  <a:pt x="28703" y="39897"/>
                </a:lnTo>
                <a:lnTo>
                  <a:pt x="29324" y="40015"/>
                </a:lnTo>
                <a:lnTo>
                  <a:pt x="29956" y="40054"/>
                </a:lnTo>
                <a:lnTo>
                  <a:pt x="30669" y="40133"/>
                </a:lnTo>
                <a:lnTo>
                  <a:pt x="32164" y="40133"/>
                </a:lnTo>
                <a:lnTo>
                  <a:pt x="31336" y="41229"/>
                </a:lnTo>
                <a:lnTo>
                  <a:pt x="31141" y="41581"/>
                </a:lnTo>
                <a:lnTo>
                  <a:pt x="30757" y="42403"/>
                </a:lnTo>
                <a:lnTo>
                  <a:pt x="30428" y="43500"/>
                </a:lnTo>
                <a:lnTo>
                  <a:pt x="30393" y="46045"/>
                </a:lnTo>
                <a:lnTo>
                  <a:pt x="30589" y="46749"/>
                </a:lnTo>
                <a:lnTo>
                  <a:pt x="38523" y="51800"/>
                </a:lnTo>
                <a:lnTo>
                  <a:pt x="39397" y="51683"/>
                </a:lnTo>
                <a:lnTo>
                  <a:pt x="52047" y="42598"/>
                </a:lnTo>
                <a:lnTo>
                  <a:pt x="55648" y="42598"/>
                </a:lnTo>
                <a:lnTo>
                  <a:pt x="61914" y="36295"/>
                </a:lnTo>
                <a:lnTo>
                  <a:pt x="62017" y="35825"/>
                </a:lnTo>
                <a:close/>
              </a:path>
              <a:path w="68579" h="52070">
                <a:moveTo>
                  <a:pt x="55648" y="42598"/>
                </a:moveTo>
                <a:lnTo>
                  <a:pt x="52208" y="42598"/>
                </a:lnTo>
                <a:lnTo>
                  <a:pt x="52599" y="42677"/>
                </a:lnTo>
                <a:lnTo>
                  <a:pt x="53231" y="42755"/>
                </a:lnTo>
                <a:lnTo>
                  <a:pt x="54485" y="42755"/>
                </a:lnTo>
                <a:lnTo>
                  <a:pt x="54956" y="42716"/>
                </a:lnTo>
                <a:lnTo>
                  <a:pt x="55648" y="42598"/>
                </a:lnTo>
                <a:close/>
              </a:path>
              <a:path w="68579" h="52070">
                <a:moveTo>
                  <a:pt x="24448" y="8653"/>
                </a:moveTo>
                <a:lnTo>
                  <a:pt x="9751" y="15544"/>
                </a:lnTo>
                <a:lnTo>
                  <a:pt x="9786" y="17540"/>
                </a:lnTo>
                <a:lnTo>
                  <a:pt x="10027" y="18676"/>
                </a:lnTo>
                <a:lnTo>
                  <a:pt x="10372" y="19890"/>
                </a:lnTo>
                <a:lnTo>
                  <a:pt x="9947" y="19890"/>
                </a:lnTo>
                <a:lnTo>
                  <a:pt x="0" y="28269"/>
                </a:lnTo>
                <a:lnTo>
                  <a:pt x="195" y="29483"/>
                </a:lnTo>
                <a:lnTo>
                  <a:pt x="14236" y="36687"/>
                </a:lnTo>
                <a:lnTo>
                  <a:pt x="15961" y="36609"/>
                </a:lnTo>
                <a:lnTo>
                  <a:pt x="17812" y="36452"/>
                </a:lnTo>
                <a:lnTo>
                  <a:pt x="19779" y="36178"/>
                </a:lnTo>
                <a:lnTo>
                  <a:pt x="21895" y="35825"/>
                </a:lnTo>
                <a:lnTo>
                  <a:pt x="62017" y="35825"/>
                </a:lnTo>
                <a:lnTo>
                  <a:pt x="62233" y="34534"/>
                </a:lnTo>
                <a:lnTo>
                  <a:pt x="62349" y="33593"/>
                </a:lnTo>
                <a:lnTo>
                  <a:pt x="62236" y="28230"/>
                </a:lnTo>
                <a:lnTo>
                  <a:pt x="61994" y="26506"/>
                </a:lnTo>
                <a:lnTo>
                  <a:pt x="63811" y="26506"/>
                </a:lnTo>
                <a:lnTo>
                  <a:pt x="68561" y="24119"/>
                </a:lnTo>
                <a:lnTo>
                  <a:pt x="68443" y="20673"/>
                </a:lnTo>
                <a:lnTo>
                  <a:pt x="27829" y="8810"/>
                </a:lnTo>
                <a:lnTo>
                  <a:pt x="26886" y="8731"/>
                </a:lnTo>
                <a:lnTo>
                  <a:pt x="24448" y="8653"/>
                </a:lnTo>
                <a:close/>
              </a:path>
              <a:path w="68579" h="52070">
                <a:moveTo>
                  <a:pt x="63811" y="26506"/>
                </a:moveTo>
                <a:lnTo>
                  <a:pt x="62201" y="26506"/>
                </a:lnTo>
                <a:lnTo>
                  <a:pt x="62673" y="26547"/>
                </a:lnTo>
                <a:lnTo>
                  <a:pt x="63374" y="26547"/>
                </a:lnTo>
                <a:lnTo>
                  <a:pt x="63811" y="26506"/>
                </a:lnTo>
                <a:close/>
              </a:path>
              <a:path w="68579" h="52070">
                <a:moveTo>
                  <a:pt x="37465" y="0"/>
                </a:moveTo>
                <a:lnTo>
                  <a:pt x="36764" y="0"/>
                </a:lnTo>
                <a:lnTo>
                  <a:pt x="36051" y="79"/>
                </a:lnTo>
                <a:lnTo>
                  <a:pt x="35694" y="79"/>
                </a:lnTo>
                <a:lnTo>
                  <a:pt x="27829" y="8810"/>
                </a:lnTo>
                <a:lnTo>
                  <a:pt x="61233" y="8810"/>
                </a:lnTo>
                <a:lnTo>
                  <a:pt x="60430" y="8143"/>
                </a:lnTo>
                <a:lnTo>
                  <a:pt x="59487" y="7439"/>
                </a:lnTo>
                <a:lnTo>
                  <a:pt x="58073" y="6578"/>
                </a:lnTo>
                <a:lnTo>
                  <a:pt x="57130" y="5874"/>
                </a:lnTo>
                <a:lnTo>
                  <a:pt x="56693" y="5482"/>
                </a:lnTo>
                <a:lnTo>
                  <a:pt x="56256" y="5129"/>
                </a:lnTo>
                <a:lnTo>
                  <a:pt x="55368" y="4229"/>
                </a:lnTo>
                <a:lnTo>
                  <a:pt x="54726" y="3523"/>
                </a:lnTo>
                <a:lnTo>
                  <a:pt x="54245" y="2858"/>
                </a:lnTo>
                <a:lnTo>
                  <a:pt x="47413" y="2858"/>
                </a:lnTo>
                <a:lnTo>
                  <a:pt x="43721" y="1644"/>
                </a:lnTo>
                <a:lnTo>
                  <a:pt x="43054" y="1331"/>
                </a:lnTo>
                <a:lnTo>
                  <a:pt x="38132" y="40"/>
                </a:lnTo>
                <a:lnTo>
                  <a:pt x="37465" y="0"/>
                </a:lnTo>
                <a:close/>
              </a:path>
              <a:path w="68579" h="52070">
                <a:moveTo>
                  <a:pt x="53001" y="1018"/>
                </a:moveTo>
                <a:lnTo>
                  <a:pt x="51069" y="1997"/>
                </a:lnTo>
                <a:lnTo>
                  <a:pt x="49299" y="2584"/>
                </a:lnTo>
                <a:lnTo>
                  <a:pt x="48080" y="2819"/>
                </a:lnTo>
                <a:lnTo>
                  <a:pt x="47413" y="2858"/>
                </a:lnTo>
                <a:lnTo>
                  <a:pt x="54245" y="2858"/>
                </a:lnTo>
                <a:lnTo>
                  <a:pt x="53507" y="1840"/>
                </a:lnTo>
                <a:lnTo>
                  <a:pt x="53001" y="10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90797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9475" y="0"/>
                </a:moveTo>
                <a:lnTo>
                  <a:pt x="5810" y="6811"/>
                </a:lnTo>
                <a:lnTo>
                  <a:pt x="5933" y="7869"/>
                </a:lnTo>
                <a:lnTo>
                  <a:pt x="6324" y="9866"/>
                </a:lnTo>
                <a:lnTo>
                  <a:pt x="5899" y="10062"/>
                </a:lnTo>
                <a:lnTo>
                  <a:pt x="0" y="16718"/>
                </a:lnTo>
                <a:lnTo>
                  <a:pt x="1103" y="16718"/>
                </a:lnTo>
                <a:lnTo>
                  <a:pt x="2081" y="16796"/>
                </a:lnTo>
                <a:lnTo>
                  <a:pt x="3610" y="17031"/>
                </a:lnTo>
                <a:lnTo>
                  <a:pt x="4875" y="17344"/>
                </a:lnTo>
                <a:lnTo>
                  <a:pt x="5577" y="16404"/>
                </a:lnTo>
                <a:lnTo>
                  <a:pt x="6014" y="16012"/>
                </a:lnTo>
                <a:lnTo>
                  <a:pt x="6405" y="15621"/>
                </a:lnTo>
                <a:lnTo>
                  <a:pt x="7804" y="14682"/>
                </a:lnTo>
                <a:lnTo>
                  <a:pt x="8218" y="14447"/>
                </a:lnTo>
                <a:lnTo>
                  <a:pt x="9556" y="13859"/>
                </a:lnTo>
                <a:lnTo>
                  <a:pt x="10142" y="13702"/>
                </a:lnTo>
                <a:lnTo>
                  <a:pt x="17248" y="13702"/>
                </a:lnTo>
                <a:lnTo>
                  <a:pt x="17375" y="13586"/>
                </a:lnTo>
                <a:lnTo>
                  <a:pt x="18433" y="10335"/>
                </a:lnTo>
                <a:lnTo>
                  <a:pt x="19100" y="9356"/>
                </a:lnTo>
                <a:lnTo>
                  <a:pt x="19618" y="8417"/>
                </a:lnTo>
                <a:lnTo>
                  <a:pt x="20009" y="7595"/>
                </a:lnTo>
                <a:lnTo>
                  <a:pt x="20319" y="6811"/>
                </a:lnTo>
                <a:lnTo>
                  <a:pt x="20676" y="5442"/>
                </a:lnTo>
                <a:lnTo>
                  <a:pt x="20561" y="3758"/>
                </a:lnTo>
                <a:lnTo>
                  <a:pt x="12534" y="821"/>
                </a:lnTo>
                <a:lnTo>
                  <a:pt x="11637" y="469"/>
                </a:lnTo>
                <a:lnTo>
                  <a:pt x="10844" y="234"/>
                </a:lnTo>
                <a:lnTo>
                  <a:pt x="10096" y="77"/>
                </a:lnTo>
                <a:lnTo>
                  <a:pt x="9475" y="0"/>
                </a:lnTo>
                <a:close/>
              </a:path>
              <a:path w="20954" h="17779">
                <a:moveTo>
                  <a:pt x="17248" y="13702"/>
                </a:moveTo>
                <a:lnTo>
                  <a:pt x="10142" y="13702"/>
                </a:lnTo>
                <a:lnTo>
                  <a:pt x="10924" y="14016"/>
                </a:lnTo>
                <a:lnTo>
                  <a:pt x="11672" y="14251"/>
                </a:lnTo>
                <a:lnTo>
                  <a:pt x="12385" y="14447"/>
                </a:lnTo>
                <a:lnTo>
                  <a:pt x="13604" y="14682"/>
                </a:lnTo>
                <a:lnTo>
                  <a:pt x="14156" y="14721"/>
                </a:lnTo>
                <a:lnTo>
                  <a:pt x="14662" y="14721"/>
                </a:lnTo>
                <a:lnTo>
                  <a:pt x="15133" y="14682"/>
                </a:lnTo>
                <a:lnTo>
                  <a:pt x="15915" y="14525"/>
                </a:lnTo>
                <a:lnTo>
                  <a:pt x="16594" y="14212"/>
                </a:lnTo>
                <a:lnTo>
                  <a:pt x="16904" y="14016"/>
                </a:lnTo>
                <a:lnTo>
                  <a:pt x="17248" y="13702"/>
                </a:lnTo>
                <a:close/>
              </a:path>
              <a:path w="20954" h="17779">
                <a:moveTo>
                  <a:pt x="14501" y="782"/>
                </a:moveTo>
                <a:lnTo>
                  <a:pt x="13086" y="782"/>
                </a:lnTo>
                <a:lnTo>
                  <a:pt x="12534" y="821"/>
                </a:lnTo>
                <a:lnTo>
                  <a:pt x="14948" y="821"/>
                </a:lnTo>
                <a:lnTo>
                  <a:pt x="14501" y="78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44327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89" h="24765">
                <a:moveTo>
                  <a:pt x="0" y="0"/>
                </a:moveTo>
                <a:lnTo>
                  <a:pt x="17134" y="14683"/>
                </a:lnTo>
                <a:lnTo>
                  <a:pt x="18479" y="15152"/>
                </a:lnTo>
                <a:lnTo>
                  <a:pt x="57164" y="23531"/>
                </a:lnTo>
                <a:lnTo>
                  <a:pt x="70768" y="24745"/>
                </a:lnTo>
                <a:lnTo>
                  <a:pt x="70819" y="23531"/>
                </a:lnTo>
                <a:lnTo>
                  <a:pt x="70918" y="23062"/>
                </a:lnTo>
                <a:lnTo>
                  <a:pt x="71079" y="22513"/>
                </a:lnTo>
                <a:lnTo>
                  <a:pt x="71274" y="21966"/>
                </a:lnTo>
                <a:lnTo>
                  <a:pt x="71858" y="20752"/>
                </a:lnTo>
                <a:lnTo>
                  <a:pt x="72058" y="20399"/>
                </a:lnTo>
                <a:lnTo>
                  <a:pt x="66709" y="20399"/>
                </a:lnTo>
                <a:lnTo>
                  <a:pt x="27990" y="13430"/>
                </a:lnTo>
                <a:lnTo>
                  <a:pt x="1966" y="1292"/>
                </a:lnTo>
                <a:lnTo>
                  <a:pt x="0" y="0"/>
                </a:lnTo>
                <a:close/>
              </a:path>
              <a:path w="72389" h="24765">
                <a:moveTo>
                  <a:pt x="72102" y="20321"/>
                </a:moveTo>
                <a:lnTo>
                  <a:pt x="69503" y="20399"/>
                </a:lnTo>
                <a:lnTo>
                  <a:pt x="72058" y="2039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9890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2702" y="0"/>
                </a:moveTo>
                <a:lnTo>
                  <a:pt x="620" y="901"/>
                </a:lnTo>
                <a:lnTo>
                  <a:pt x="459" y="1097"/>
                </a:lnTo>
                <a:lnTo>
                  <a:pt x="344" y="1331"/>
                </a:lnTo>
                <a:lnTo>
                  <a:pt x="115" y="2193"/>
                </a:lnTo>
                <a:lnTo>
                  <a:pt x="0" y="3876"/>
                </a:lnTo>
                <a:lnTo>
                  <a:pt x="298" y="4855"/>
                </a:lnTo>
                <a:lnTo>
                  <a:pt x="6749" y="11315"/>
                </a:lnTo>
                <a:lnTo>
                  <a:pt x="7186" y="11276"/>
                </a:lnTo>
                <a:lnTo>
                  <a:pt x="7531" y="11198"/>
                </a:lnTo>
                <a:lnTo>
                  <a:pt x="7888" y="11080"/>
                </a:lnTo>
                <a:lnTo>
                  <a:pt x="8049" y="11002"/>
                </a:lnTo>
                <a:lnTo>
                  <a:pt x="8359" y="10610"/>
                </a:lnTo>
                <a:lnTo>
                  <a:pt x="8239" y="8966"/>
                </a:lnTo>
                <a:lnTo>
                  <a:pt x="8014" y="8457"/>
                </a:lnTo>
                <a:lnTo>
                  <a:pt x="7853" y="8339"/>
                </a:lnTo>
                <a:lnTo>
                  <a:pt x="7106" y="7674"/>
                </a:lnTo>
                <a:lnTo>
                  <a:pt x="6439" y="6929"/>
                </a:lnTo>
                <a:lnTo>
                  <a:pt x="6048" y="6460"/>
                </a:lnTo>
                <a:lnTo>
                  <a:pt x="5623" y="5872"/>
                </a:lnTo>
                <a:lnTo>
                  <a:pt x="5300" y="5286"/>
                </a:lnTo>
                <a:lnTo>
                  <a:pt x="4898" y="4619"/>
                </a:lnTo>
                <a:lnTo>
                  <a:pt x="3564" y="195"/>
                </a:lnTo>
                <a:lnTo>
                  <a:pt x="3415" y="117"/>
                </a:lnTo>
                <a:lnTo>
                  <a:pt x="2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15912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6566" y="0"/>
                </a:moveTo>
                <a:lnTo>
                  <a:pt x="0" y="14760"/>
                </a:lnTo>
                <a:lnTo>
                  <a:pt x="80" y="15151"/>
                </a:lnTo>
                <a:lnTo>
                  <a:pt x="269" y="15504"/>
                </a:lnTo>
                <a:lnTo>
                  <a:pt x="436" y="15739"/>
                </a:lnTo>
                <a:lnTo>
                  <a:pt x="678" y="15896"/>
                </a:lnTo>
                <a:lnTo>
                  <a:pt x="1023" y="15974"/>
                </a:lnTo>
                <a:lnTo>
                  <a:pt x="1425" y="15896"/>
                </a:lnTo>
                <a:lnTo>
                  <a:pt x="656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98206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5" h="11429">
                <a:moveTo>
                  <a:pt x="13037" y="0"/>
                </a:moveTo>
                <a:lnTo>
                  <a:pt x="2653" y="6303"/>
                </a:lnTo>
                <a:lnTo>
                  <a:pt x="1871" y="6850"/>
                </a:lnTo>
                <a:lnTo>
                  <a:pt x="0" y="9866"/>
                </a:lnTo>
                <a:lnTo>
                  <a:pt x="134" y="10219"/>
                </a:lnTo>
                <a:lnTo>
                  <a:pt x="2147" y="11197"/>
                </a:lnTo>
                <a:lnTo>
                  <a:pt x="3837" y="11041"/>
                </a:lnTo>
                <a:lnTo>
                  <a:pt x="12761" y="1096"/>
                </a:lnTo>
                <a:lnTo>
                  <a:pt x="1303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67912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5" h="33020">
                <a:moveTo>
                  <a:pt x="33383" y="30733"/>
                </a:moveTo>
                <a:lnTo>
                  <a:pt x="18675" y="30733"/>
                </a:lnTo>
                <a:lnTo>
                  <a:pt x="19261" y="30987"/>
                </a:lnTo>
                <a:lnTo>
                  <a:pt x="20871" y="31749"/>
                </a:lnTo>
                <a:lnTo>
                  <a:pt x="21941" y="32130"/>
                </a:lnTo>
                <a:lnTo>
                  <a:pt x="23194" y="32384"/>
                </a:lnTo>
                <a:lnTo>
                  <a:pt x="24574" y="32765"/>
                </a:lnTo>
                <a:lnTo>
                  <a:pt x="26023" y="32892"/>
                </a:lnTo>
                <a:lnTo>
                  <a:pt x="27518" y="32892"/>
                </a:lnTo>
                <a:lnTo>
                  <a:pt x="29013" y="32765"/>
                </a:lnTo>
                <a:lnTo>
                  <a:pt x="29807" y="32638"/>
                </a:lnTo>
                <a:lnTo>
                  <a:pt x="31256" y="32130"/>
                </a:lnTo>
                <a:lnTo>
                  <a:pt x="32003" y="31749"/>
                </a:lnTo>
                <a:lnTo>
                  <a:pt x="33383" y="30733"/>
                </a:lnTo>
                <a:close/>
              </a:path>
              <a:path w="57785" h="33020">
                <a:moveTo>
                  <a:pt x="5853" y="19557"/>
                </a:moveTo>
                <a:lnTo>
                  <a:pt x="0" y="25018"/>
                </a:lnTo>
                <a:lnTo>
                  <a:pt x="126" y="26161"/>
                </a:lnTo>
                <a:lnTo>
                  <a:pt x="1805" y="29336"/>
                </a:lnTo>
                <a:lnTo>
                  <a:pt x="2276" y="29844"/>
                </a:lnTo>
                <a:lnTo>
                  <a:pt x="10384" y="32003"/>
                </a:lnTo>
                <a:lnTo>
                  <a:pt x="13328" y="31749"/>
                </a:lnTo>
                <a:lnTo>
                  <a:pt x="14984" y="31495"/>
                </a:lnTo>
                <a:lnTo>
                  <a:pt x="16743" y="31114"/>
                </a:lnTo>
                <a:lnTo>
                  <a:pt x="18675" y="30733"/>
                </a:lnTo>
                <a:lnTo>
                  <a:pt x="36011" y="27050"/>
                </a:lnTo>
                <a:lnTo>
                  <a:pt x="9119" y="27050"/>
                </a:lnTo>
                <a:lnTo>
                  <a:pt x="8417" y="26923"/>
                </a:lnTo>
                <a:lnTo>
                  <a:pt x="3656" y="25272"/>
                </a:lnTo>
                <a:lnTo>
                  <a:pt x="3748" y="23367"/>
                </a:lnTo>
                <a:lnTo>
                  <a:pt x="7704" y="19938"/>
                </a:lnTo>
                <a:lnTo>
                  <a:pt x="7474" y="19938"/>
                </a:lnTo>
                <a:lnTo>
                  <a:pt x="6796" y="19684"/>
                </a:lnTo>
                <a:lnTo>
                  <a:pt x="5853" y="19557"/>
                </a:lnTo>
                <a:close/>
              </a:path>
              <a:path w="57785" h="33020">
                <a:moveTo>
                  <a:pt x="54189" y="3937"/>
                </a:moveTo>
                <a:lnTo>
                  <a:pt x="49184" y="3937"/>
                </a:lnTo>
                <a:lnTo>
                  <a:pt x="54025" y="4191"/>
                </a:lnTo>
                <a:lnTo>
                  <a:pt x="52334" y="5461"/>
                </a:lnTo>
                <a:lnTo>
                  <a:pt x="51035" y="6477"/>
                </a:lnTo>
                <a:lnTo>
                  <a:pt x="44779" y="11049"/>
                </a:lnTo>
                <a:lnTo>
                  <a:pt x="41559" y="13335"/>
                </a:lnTo>
                <a:lnTo>
                  <a:pt x="39788" y="14732"/>
                </a:lnTo>
                <a:lnTo>
                  <a:pt x="37741" y="16256"/>
                </a:lnTo>
                <a:lnTo>
                  <a:pt x="35108" y="17906"/>
                </a:lnTo>
                <a:lnTo>
                  <a:pt x="33532" y="18922"/>
                </a:lnTo>
                <a:lnTo>
                  <a:pt x="31808" y="19938"/>
                </a:lnTo>
                <a:lnTo>
                  <a:pt x="29922" y="20954"/>
                </a:lnTo>
                <a:lnTo>
                  <a:pt x="27875" y="21843"/>
                </a:lnTo>
                <a:lnTo>
                  <a:pt x="25678" y="22859"/>
                </a:lnTo>
                <a:lnTo>
                  <a:pt x="11246" y="26923"/>
                </a:lnTo>
                <a:lnTo>
                  <a:pt x="10533" y="27050"/>
                </a:lnTo>
                <a:lnTo>
                  <a:pt x="36011" y="27050"/>
                </a:lnTo>
                <a:lnTo>
                  <a:pt x="36683" y="25399"/>
                </a:lnTo>
                <a:lnTo>
                  <a:pt x="37385" y="25399"/>
                </a:lnTo>
                <a:lnTo>
                  <a:pt x="39156" y="25145"/>
                </a:lnTo>
                <a:lnTo>
                  <a:pt x="40340" y="25019"/>
                </a:lnTo>
                <a:lnTo>
                  <a:pt x="42387" y="24638"/>
                </a:lnTo>
                <a:lnTo>
                  <a:pt x="52288" y="13462"/>
                </a:lnTo>
                <a:lnTo>
                  <a:pt x="53312" y="13462"/>
                </a:lnTo>
                <a:lnTo>
                  <a:pt x="54335" y="13335"/>
                </a:lnTo>
                <a:lnTo>
                  <a:pt x="55474" y="13081"/>
                </a:lnTo>
                <a:lnTo>
                  <a:pt x="56532" y="12573"/>
                </a:lnTo>
                <a:lnTo>
                  <a:pt x="56969" y="12192"/>
                </a:lnTo>
                <a:lnTo>
                  <a:pt x="57164" y="12065"/>
                </a:lnTo>
                <a:lnTo>
                  <a:pt x="57601" y="11303"/>
                </a:lnTo>
                <a:lnTo>
                  <a:pt x="57475" y="9271"/>
                </a:lnTo>
                <a:lnTo>
                  <a:pt x="57325" y="9017"/>
                </a:lnTo>
                <a:lnTo>
                  <a:pt x="56929" y="8001"/>
                </a:lnTo>
                <a:lnTo>
                  <a:pt x="56808" y="7620"/>
                </a:lnTo>
                <a:lnTo>
                  <a:pt x="56727" y="5588"/>
                </a:lnTo>
                <a:lnTo>
                  <a:pt x="56187" y="5207"/>
                </a:lnTo>
                <a:lnTo>
                  <a:pt x="54646" y="4318"/>
                </a:lnTo>
                <a:lnTo>
                  <a:pt x="54189" y="3937"/>
                </a:lnTo>
                <a:close/>
              </a:path>
              <a:path w="57785" h="33020">
                <a:moveTo>
                  <a:pt x="22136" y="7873"/>
                </a:moveTo>
                <a:lnTo>
                  <a:pt x="12350" y="9524"/>
                </a:lnTo>
                <a:lnTo>
                  <a:pt x="11281" y="10032"/>
                </a:lnTo>
                <a:lnTo>
                  <a:pt x="9947" y="10794"/>
                </a:lnTo>
                <a:lnTo>
                  <a:pt x="9234" y="11175"/>
                </a:lnTo>
                <a:lnTo>
                  <a:pt x="8567" y="11683"/>
                </a:lnTo>
                <a:lnTo>
                  <a:pt x="8256" y="12064"/>
                </a:lnTo>
                <a:lnTo>
                  <a:pt x="7946" y="12318"/>
                </a:lnTo>
                <a:lnTo>
                  <a:pt x="7474" y="12953"/>
                </a:lnTo>
                <a:lnTo>
                  <a:pt x="7267" y="13334"/>
                </a:lnTo>
                <a:lnTo>
                  <a:pt x="7118" y="13715"/>
                </a:lnTo>
                <a:lnTo>
                  <a:pt x="7037" y="15112"/>
                </a:lnTo>
                <a:lnTo>
                  <a:pt x="7394" y="15874"/>
                </a:lnTo>
                <a:lnTo>
                  <a:pt x="8015" y="16763"/>
                </a:lnTo>
                <a:lnTo>
                  <a:pt x="8452" y="17144"/>
                </a:lnTo>
                <a:lnTo>
                  <a:pt x="9004" y="17525"/>
                </a:lnTo>
                <a:lnTo>
                  <a:pt x="9280" y="17652"/>
                </a:lnTo>
                <a:lnTo>
                  <a:pt x="10142" y="18160"/>
                </a:lnTo>
                <a:lnTo>
                  <a:pt x="10775" y="18414"/>
                </a:lnTo>
                <a:lnTo>
                  <a:pt x="12465" y="18922"/>
                </a:lnTo>
                <a:lnTo>
                  <a:pt x="13523" y="19303"/>
                </a:lnTo>
                <a:lnTo>
                  <a:pt x="14742" y="19557"/>
                </a:lnTo>
                <a:lnTo>
                  <a:pt x="16789" y="19811"/>
                </a:lnTo>
                <a:lnTo>
                  <a:pt x="17536" y="19938"/>
                </a:lnTo>
                <a:lnTo>
                  <a:pt x="20009" y="20065"/>
                </a:lnTo>
                <a:lnTo>
                  <a:pt x="20917" y="19938"/>
                </a:lnTo>
                <a:lnTo>
                  <a:pt x="21860" y="19938"/>
                </a:lnTo>
                <a:lnTo>
                  <a:pt x="23827" y="19811"/>
                </a:lnTo>
                <a:lnTo>
                  <a:pt x="27047" y="19430"/>
                </a:lnTo>
                <a:lnTo>
                  <a:pt x="26736" y="19430"/>
                </a:lnTo>
                <a:lnTo>
                  <a:pt x="25908" y="19303"/>
                </a:lnTo>
                <a:lnTo>
                  <a:pt x="16433" y="14985"/>
                </a:lnTo>
                <a:lnTo>
                  <a:pt x="15409" y="14096"/>
                </a:lnTo>
                <a:lnTo>
                  <a:pt x="14903" y="13461"/>
                </a:lnTo>
                <a:lnTo>
                  <a:pt x="15294" y="13334"/>
                </a:lnTo>
                <a:lnTo>
                  <a:pt x="16318" y="13080"/>
                </a:lnTo>
                <a:lnTo>
                  <a:pt x="18008" y="12699"/>
                </a:lnTo>
                <a:lnTo>
                  <a:pt x="20250" y="12318"/>
                </a:lnTo>
                <a:lnTo>
                  <a:pt x="37983" y="12319"/>
                </a:lnTo>
                <a:lnTo>
                  <a:pt x="38454" y="11938"/>
                </a:lnTo>
                <a:lnTo>
                  <a:pt x="39397" y="11049"/>
                </a:lnTo>
                <a:lnTo>
                  <a:pt x="39869" y="10541"/>
                </a:lnTo>
                <a:lnTo>
                  <a:pt x="39788" y="10287"/>
                </a:lnTo>
                <a:lnTo>
                  <a:pt x="39121" y="9398"/>
                </a:lnTo>
                <a:lnTo>
                  <a:pt x="38872" y="9144"/>
                </a:lnTo>
                <a:lnTo>
                  <a:pt x="27323" y="9143"/>
                </a:lnTo>
                <a:lnTo>
                  <a:pt x="26104" y="8508"/>
                </a:lnTo>
                <a:lnTo>
                  <a:pt x="24885" y="8254"/>
                </a:lnTo>
                <a:lnTo>
                  <a:pt x="24103" y="8000"/>
                </a:lnTo>
                <a:lnTo>
                  <a:pt x="22136" y="7873"/>
                </a:lnTo>
                <a:close/>
              </a:path>
              <a:path w="57785" h="33020">
                <a:moveTo>
                  <a:pt x="37983" y="12319"/>
                </a:moveTo>
                <a:lnTo>
                  <a:pt x="24655" y="12318"/>
                </a:lnTo>
                <a:lnTo>
                  <a:pt x="26345" y="12572"/>
                </a:lnTo>
                <a:lnTo>
                  <a:pt x="27242" y="12572"/>
                </a:lnTo>
                <a:lnTo>
                  <a:pt x="28185" y="12826"/>
                </a:lnTo>
                <a:lnTo>
                  <a:pt x="29128" y="12953"/>
                </a:lnTo>
                <a:lnTo>
                  <a:pt x="32118" y="13715"/>
                </a:lnTo>
                <a:lnTo>
                  <a:pt x="34245" y="14477"/>
                </a:lnTo>
                <a:lnTo>
                  <a:pt x="35384" y="13969"/>
                </a:lnTo>
                <a:lnTo>
                  <a:pt x="36568" y="13335"/>
                </a:lnTo>
                <a:lnTo>
                  <a:pt x="37983" y="12319"/>
                </a:lnTo>
                <a:close/>
              </a:path>
              <a:path w="57785" h="33020">
                <a:moveTo>
                  <a:pt x="36292" y="0"/>
                </a:moveTo>
                <a:lnTo>
                  <a:pt x="27093" y="4571"/>
                </a:lnTo>
                <a:lnTo>
                  <a:pt x="26932" y="4952"/>
                </a:lnTo>
                <a:lnTo>
                  <a:pt x="26854" y="7619"/>
                </a:lnTo>
                <a:lnTo>
                  <a:pt x="26966" y="8127"/>
                </a:lnTo>
                <a:lnTo>
                  <a:pt x="27323" y="9143"/>
                </a:lnTo>
                <a:lnTo>
                  <a:pt x="38872" y="9144"/>
                </a:lnTo>
                <a:lnTo>
                  <a:pt x="38374" y="8636"/>
                </a:lnTo>
                <a:lnTo>
                  <a:pt x="37902" y="8382"/>
                </a:lnTo>
                <a:lnTo>
                  <a:pt x="37316" y="7874"/>
                </a:lnTo>
                <a:lnTo>
                  <a:pt x="32981" y="6095"/>
                </a:lnTo>
                <a:lnTo>
                  <a:pt x="31808" y="5714"/>
                </a:lnTo>
                <a:lnTo>
                  <a:pt x="32199" y="5587"/>
                </a:lnTo>
                <a:lnTo>
                  <a:pt x="33383" y="5333"/>
                </a:lnTo>
                <a:lnTo>
                  <a:pt x="36488" y="4826"/>
                </a:lnTo>
                <a:lnTo>
                  <a:pt x="37856" y="4572"/>
                </a:lnTo>
                <a:lnTo>
                  <a:pt x="42893" y="4191"/>
                </a:lnTo>
                <a:lnTo>
                  <a:pt x="46987" y="3937"/>
                </a:lnTo>
                <a:lnTo>
                  <a:pt x="54189" y="3937"/>
                </a:lnTo>
                <a:lnTo>
                  <a:pt x="53427" y="3302"/>
                </a:lnTo>
                <a:lnTo>
                  <a:pt x="52495" y="2413"/>
                </a:lnTo>
                <a:lnTo>
                  <a:pt x="45607" y="2413"/>
                </a:lnTo>
                <a:lnTo>
                  <a:pt x="43054" y="1905"/>
                </a:lnTo>
                <a:lnTo>
                  <a:pt x="42859" y="1778"/>
                </a:lnTo>
                <a:lnTo>
                  <a:pt x="41916" y="1270"/>
                </a:lnTo>
                <a:lnTo>
                  <a:pt x="41398" y="1143"/>
                </a:lnTo>
                <a:lnTo>
                  <a:pt x="40064" y="635"/>
                </a:lnTo>
                <a:lnTo>
                  <a:pt x="39271" y="508"/>
                </a:lnTo>
                <a:lnTo>
                  <a:pt x="37385" y="127"/>
                </a:lnTo>
                <a:lnTo>
                  <a:pt x="36292" y="0"/>
                </a:lnTo>
                <a:close/>
              </a:path>
              <a:path w="57785" h="33020">
                <a:moveTo>
                  <a:pt x="51426" y="1143"/>
                </a:moveTo>
                <a:lnTo>
                  <a:pt x="50678" y="1524"/>
                </a:lnTo>
                <a:lnTo>
                  <a:pt x="49816" y="1905"/>
                </a:lnTo>
                <a:lnTo>
                  <a:pt x="47884" y="2413"/>
                </a:lnTo>
                <a:lnTo>
                  <a:pt x="52495" y="2413"/>
                </a:lnTo>
                <a:lnTo>
                  <a:pt x="51426" y="114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14429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89" h="31750">
                <a:moveTo>
                  <a:pt x="37083" y="21885"/>
                </a:moveTo>
                <a:lnTo>
                  <a:pt x="27633" y="21885"/>
                </a:lnTo>
                <a:lnTo>
                  <a:pt x="28300" y="22003"/>
                </a:lnTo>
                <a:lnTo>
                  <a:pt x="29209" y="22356"/>
                </a:lnTo>
                <a:lnTo>
                  <a:pt x="31490" y="28307"/>
                </a:lnTo>
                <a:lnTo>
                  <a:pt x="31405" y="29129"/>
                </a:lnTo>
                <a:lnTo>
                  <a:pt x="31095" y="30735"/>
                </a:lnTo>
                <a:lnTo>
                  <a:pt x="30853" y="31635"/>
                </a:lnTo>
                <a:lnTo>
                  <a:pt x="31405" y="31283"/>
                </a:lnTo>
                <a:lnTo>
                  <a:pt x="31762" y="30930"/>
                </a:lnTo>
                <a:lnTo>
                  <a:pt x="32705" y="29717"/>
                </a:lnTo>
                <a:lnTo>
                  <a:pt x="33647" y="28307"/>
                </a:lnTo>
                <a:lnTo>
                  <a:pt x="35538" y="24979"/>
                </a:lnTo>
                <a:lnTo>
                  <a:pt x="37083" y="21885"/>
                </a:lnTo>
                <a:close/>
              </a:path>
              <a:path w="72389" h="31750">
                <a:moveTo>
                  <a:pt x="70055" y="0"/>
                </a:moveTo>
                <a:lnTo>
                  <a:pt x="69227" y="351"/>
                </a:lnTo>
                <a:lnTo>
                  <a:pt x="66284" y="1369"/>
                </a:lnTo>
                <a:lnTo>
                  <a:pt x="64076" y="2075"/>
                </a:lnTo>
                <a:lnTo>
                  <a:pt x="61718" y="2701"/>
                </a:lnTo>
                <a:lnTo>
                  <a:pt x="59752" y="3328"/>
                </a:lnTo>
                <a:lnTo>
                  <a:pt x="42100" y="6381"/>
                </a:lnTo>
                <a:lnTo>
                  <a:pt x="39547" y="7360"/>
                </a:lnTo>
                <a:lnTo>
                  <a:pt x="26656" y="14251"/>
                </a:lnTo>
                <a:lnTo>
                  <a:pt x="26104" y="14329"/>
                </a:lnTo>
                <a:lnTo>
                  <a:pt x="0" y="26036"/>
                </a:lnTo>
                <a:lnTo>
                  <a:pt x="2000" y="25527"/>
                </a:lnTo>
                <a:lnTo>
                  <a:pt x="4392" y="24979"/>
                </a:lnTo>
                <a:lnTo>
                  <a:pt x="27392" y="21885"/>
                </a:lnTo>
                <a:lnTo>
                  <a:pt x="37083" y="21885"/>
                </a:lnTo>
                <a:lnTo>
                  <a:pt x="38799" y="18167"/>
                </a:lnTo>
                <a:lnTo>
                  <a:pt x="52909" y="6891"/>
                </a:lnTo>
                <a:lnTo>
                  <a:pt x="54048" y="6734"/>
                </a:lnTo>
                <a:lnTo>
                  <a:pt x="72332" y="978"/>
                </a:lnTo>
                <a:lnTo>
                  <a:pt x="71033" y="508"/>
                </a:lnTo>
                <a:lnTo>
                  <a:pt x="7005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6772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26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6761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0" y="0"/>
                </a:lnTo>
                <a:lnTo>
                  <a:pt x="0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6749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0" y="0"/>
                </a:lnTo>
                <a:lnTo>
                  <a:pt x="0" y="195"/>
                </a:lnTo>
                <a:lnTo>
                  <a:pt x="229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6738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156"/>
                </a:lnTo>
                <a:lnTo>
                  <a:pt x="0" y="27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6725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195"/>
                </a:lnTo>
                <a:lnTo>
                  <a:pt x="0" y="3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67143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273"/>
                </a:lnTo>
                <a:lnTo>
                  <a:pt x="0" y="43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6702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352"/>
                </a:lnTo>
                <a:lnTo>
                  <a:pt x="0" y="50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6686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430"/>
                </a:lnTo>
                <a:lnTo>
                  <a:pt x="80" y="548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66752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508"/>
                </a:lnTo>
                <a:lnTo>
                  <a:pt x="114" y="548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6663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548"/>
                </a:lnTo>
                <a:lnTo>
                  <a:pt x="0" y="626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66522" y="61732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587"/>
                </a:lnTo>
                <a:lnTo>
                  <a:pt x="0" y="665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6639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665"/>
                </a:lnTo>
                <a:lnTo>
                  <a:pt x="0" y="74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6628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704"/>
                </a:lnTo>
                <a:lnTo>
                  <a:pt x="0" y="7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6616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743"/>
                </a:lnTo>
                <a:lnTo>
                  <a:pt x="0" y="82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6603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783"/>
                </a:lnTo>
                <a:lnTo>
                  <a:pt x="0" y="861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6592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822"/>
                </a:lnTo>
                <a:lnTo>
                  <a:pt x="0" y="90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6580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861"/>
                </a:lnTo>
                <a:lnTo>
                  <a:pt x="0" y="900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65648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0" y="939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65533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114" y="93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6541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978"/>
                </a:lnTo>
                <a:lnTo>
                  <a:pt x="0" y="1057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6530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1018"/>
                </a:lnTo>
                <a:lnTo>
                  <a:pt x="0" y="109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6517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57"/>
                </a:lnTo>
                <a:lnTo>
                  <a:pt x="0" y="113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6506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96"/>
                </a:lnTo>
                <a:lnTo>
                  <a:pt x="0" y="1173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6494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1134"/>
                </a:lnTo>
                <a:lnTo>
                  <a:pt x="0" y="121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64820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173"/>
                </a:lnTo>
                <a:lnTo>
                  <a:pt x="0" y="12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6470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40"/>
                </a:moveTo>
                <a:lnTo>
                  <a:pt x="241" y="1252"/>
                </a:lnTo>
                <a:lnTo>
                  <a:pt x="0" y="1331"/>
                </a:lnTo>
                <a:lnTo>
                  <a:pt x="0" y="0"/>
                </a:lnTo>
                <a:lnTo>
                  <a:pt x="241" y="4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64556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64" y="40"/>
                </a:moveTo>
                <a:lnTo>
                  <a:pt x="264" y="1292"/>
                </a:lnTo>
                <a:lnTo>
                  <a:pt x="0" y="1370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6442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0"/>
                </a:moveTo>
                <a:lnTo>
                  <a:pt x="275" y="1331"/>
                </a:lnTo>
                <a:lnTo>
                  <a:pt x="126" y="1370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6431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0"/>
                </a:moveTo>
                <a:lnTo>
                  <a:pt x="241" y="1370"/>
                </a:lnTo>
                <a:lnTo>
                  <a:pt x="0" y="1448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6419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09"/>
                </a:lnTo>
                <a:lnTo>
                  <a:pt x="0" y="148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6408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48"/>
                </a:lnTo>
                <a:lnTo>
                  <a:pt x="0" y="1527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6395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27"/>
                </a:lnTo>
                <a:lnTo>
                  <a:pt x="0" y="1644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6384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66"/>
                </a:lnTo>
                <a:lnTo>
                  <a:pt x="0" y="16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6372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44"/>
                </a:lnTo>
                <a:lnTo>
                  <a:pt x="0" y="172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6361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83"/>
                </a:lnTo>
                <a:lnTo>
                  <a:pt x="0" y="176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63486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762"/>
                </a:lnTo>
                <a:lnTo>
                  <a:pt x="0" y="1840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6333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38"/>
                </a:moveTo>
                <a:lnTo>
                  <a:pt x="275" y="1801"/>
                </a:lnTo>
                <a:lnTo>
                  <a:pt x="0" y="1879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63210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1840"/>
                </a:lnTo>
                <a:lnTo>
                  <a:pt x="126" y="187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63095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1879"/>
                </a:lnTo>
                <a:lnTo>
                  <a:pt x="0" y="1957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62980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57"/>
                </a:lnTo>
                <a:lnTo>
                  <a:pt x="0" y="203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62865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96"/>
                </a:lnTo>
                <a:lnTo>
                  <a:pt x="0" y="2075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6273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36"/>
                </a:lnTo>
                <a:lnTo>
                  <a:pt x="0" y="211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6262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75"/>
                </a:lnTo>
                <a:lnTo>
                  <a:pt x="0" y="219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62509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2153"/>
                </a:lnTo>
                <a:lnTo>
                  <a:pt x="0" y="2271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62394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114" y="0"/>
                </a:moveTo>
                <a:lnTo>
                  <a:pt x="34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62233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0" y="0"/>
                </a:lnTo>
                <a:lnTo>
                  <a:pt x="114" y="1996"/>
                </a:lnTo>
                <a:lnTo>
                  <a:pt x="195" y="2271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62118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2114"/>
                </a:lnTo>
                <a:lnTo>
                  <a:pt x="0" y="1291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61991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0" y="38"/>
                </a:lnTo>
                <a:lnTo>
                  <a:pt x="0" y="900"/>
                </a:lnTo>
                <a:lnTo>
                  <a:pt x="241" y="1761"/>
                </a:lnTo>
                <a:lnTo>
                  <a:pt x="241" y="38"/>
                </a:lnTo>
                <a:close/>
              </a:path>
              <a:path w="635" h="1904">
                <a:moveTo>
                  <a:pt x="0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61876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114" y="0"/>
                </a:moveTo>
                <a:lnTo>
                  <a:pt x="0" y="430"/>
                </a:lnTo>
                <a:lnTo>
                  <a:pt x="241" y="1330"/>
                </a:lnTo>
                <a:lnTo>
                  <a:pt x="114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61761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0" y="0"/>
                </a:lnTo>
                <a:lnTo>
                  <a:pt x="229" y="900"/>
                </a:lnTo>
                <a:lnTo>
                  <a:pt x="229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61761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14" y="0"/>
                </a:moveTo>
                <a:lnTo>
                  <a:pt x="114" y="430"/>
                </a:lnTo>
                <a:lnTo>
                  <a:pt x="80" y="234"/>
                </a:lnTo>
                <a:lnTo>
                  <a:pt x="0" y="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37106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5" h="46354">
                <a:moveTo>
                  <a:pt x="22648" y="39779"/>
                </a:moveTo>
                <a:lnTo>
                  <a:pt x="2794" y="39779"/>
                </a:lnTo>
                <a:lnTo>
                  <a:pt x="3070" y="40053"/>
                </a:lnTo>
                <a:lnTo>
                  <a:pt x="3231" y="40170"/>
                </a:lnTo>
                <a:lnTo>
                  <a:pt x="3461" y="40444"/>
                </a:lnTo>
                <a:lnTo>
                  <a:pt x="4005" y="40993"/>
                </a:lnTo>
                <a:lnTo>
                  <a:pt x="13443" y="43890"/>
                </a:lnTo>
                <a:lnTo>
                  <a:pt x="15133" y="44282"/>
                </a:lnTo>
                <a:lnTo>
                  <a:pt x="31808" y="46043"/>
                </a:lnTo>
                <a:lnTo>
                  <a:pt x="34556" y="45378"/>
                </a:lnTo>
                <a:lnTo>
                  <a:pt x="38132" y="44672"/>
                </a:lnTo>
                <a:lnTo>
                  <a:pt x="38037" y="41580"/>
                </a:lnTo>
                <a:lnTo>
                  <a:pt x="36879" y="41540"/>
                </a:lnTo>
                <a:lnTo>
                  <a:pt x="36212" y="41462"/>
                </a:lnTo>
                <a:lnTo>
                  <a:pt x="35188" y="41384"/>
                </a:lnTo>
                <a:lnTo>
                  <a:pt x="27875" y="40523"/>
                </a:lnTo>
                <a:lnTo>
                  <a:pt x="22648" y="39779"/>
                </a:lnTo>
                <a:close/>
              </a:path>
              <a:path w="38735" h="46354">
                <a:moveTo>
                  <a:pt x="10223" y="26584"/>
                </a:moveTo>
                <a:lnTo>
                  <a:pt x="9832" y="27680"/>
                </a:lnTo>
                <a:lnTo>
                  <a:pt x="8889" y="29678"/>
                </a:lnTo>
                <a:lnTo>
                  <a:pt x="8371" y="30578"/>
                </a:lnTo>
                <a:lnTo>
                  <a:pt x="8969" y="30578"/>
                </a:lnTo>
                <a:lnTo>
                  <a:pt x="15766" y="30774"/>
                </a:lnTo>
                <a:lnTo>
                  <a:pt x="20883" y="31008"/>
                </a:lnTo>
                <a:lnTo>
                  <a:pt x="23597" y="31165"/>
                </a:lnTo>
                <a:lnTo>
                  <a:pt x="24655" y="32535"/>
                </a:lnTo>
                <a:lnTo>
                  <a:pt x="26059" y="34141"/>
                </a:lnTo>
                <a:lnTo>
                  <a:pt x="37939" y="41540"/>
                </a:lnTo>
                <a:lnTo>
                  <a:pt x="36520" y="40954"/>
                </a:lnTo>
                <a:lnTo>
                  <a:pt x="35108" y="40287"/>
                </a:lnTo>
                <a:lnTo>
                  <a:pt x="32394" y="38800"/>
                </a:lnTo>
                <a:lnTo>
                  <a:pt x="31532" y="38487"/>
                </a:lnTo>
                <a:lnTo>
                  <a:pt x="31371" y="38213"/>
                </a:lnTo>
                <a:lnTo>
                  <a:pt x="25483" y="33357"/>
                </a:lnTo>
                <a:lnTo>
                  <a:pt x="25161" y="32927"/>
                </a:lnTo>
                <a:lnTo>
                  <a:pt x="24703" y="32183"/>
                </a:lnTo>
                <a:lnTo>
                  <a:pt x="24574" y="32027"/>
                </a:lnTo>
                <a:lnTo>
                  <a:pt x="24459" y="31753"/>
                </a:lnTo>
                <a:lnTo>
                  <a:pt x="23991" y="31008"/>
                </a:lnTo>
                <a:lnTo>
                  <a:pt x="23712" y="30421"/>
                </a:lnTo>
                <a:lnTo>
                  <a:pt x="23470" y="29990"/>
                </a:lnTo>
                <a:lnTo>
                  <a:pt x="23114" y="29207"/>
                </a:lnTo>
                <a:lnTo>
                  <a:pt x="23045" y="28972"/>
                </a:lnTo>
                <a:lnTo>
                  <a:pt x="22849" y="28542"/>
                </a:lnTo>
                <a:lnTo>
                  <a:pt x="22769" y="28268"/>
                </a:lnTo>
                <a:lnTo>
                  <a:pt x="22522" y="27680"/>
                </a:lnTo>
                <a:lnTo>
                  <a:pt x="22416" y="27289"/>
                </a:lnTo>
                <a:lnTo>
                  <a:pt x="11166" y="26780"/>
                </a:lnTo>
                <a:lnTo>
                  <a:pt x="10223" y="26584"/>
                </a:lnTo>
                <a:close/>
              </a:path>
              <a:path w="38735" h="46354">
                <a:moveTo>
                  <a:pt x="8095" y="31008"/>
                </a:moveTo>
                <a:lnTo>
                  <a:pt x="0" y="37781"/>
                </a:lnTo>
                <a:lnTo>
                  <a:pt x="275" y="37938"/>
                </a:lnTo>
                <a:lnTo>
                  <a:pt x="436" y="37977"/>
                </a:lnTo>
                <a:lnTo>
                  <a:pt x="1200" y="38487"/>
                </a:lnTo>
                <a:lnTo>
                  <a:pt x="1648" y="38800"/>
                </a:lnTo>
                <a:lnTo>
                  <a:pt x="1805" y="38957"/>
                </a:lnTo>
                <a:lnTo>
                  <a:pt x="2242" y="39270"/>
                </a:lnTo>
                <a:lnTo>
                  <a:pt x="2437" y="39466"/>
                </a:lnTo>
                <a:lnTo>
                  <a:pt x="2679" y="39622"/>
                </a:lnTo>
                <a:lnTo>
                  <a:pt x="2828" y="39818"/>
                </a:lnTo>
                <a:lnTo>
                  <a:pt x="22648" y="39779"/>
                </a:lnTo>
                <a:lnTo>
                  <a:pt x="17421" y="38918"/>
                </a:lnTo>
                <a:lnTo>
                  <a:pt x="14627" y="38408"/>
                </a:lnTo>
                <a:lnTo>
                  <a:pt x="9084" y="37234"/>
                </a:lnTo>
                <a:lnTo>
                  <a:pt x="7750" y="36881"/>
                </a:lnTo>
                <a:lnTo>
                  <a:pt x="6405" y="36569"/>
                </a:lnTo>
                <a:lnTo>
                  <a:pt x="5117" y="36216"/>
                </a:lnTo>
                <a:lnTo>
                  <a:pt x="3852" y="35824"/>
                </a:lnTo>
                <a:lnTo>
                  <a:pt x="4886" y="35120"/>
                </a:lnTo>
                <a:lnTo>
                  <a:pt x="7785" y="31635"/>
                </a:lnTo>
                <a:lnTo>
                  <a:pt x="8095" y="31008"/>
                </a:lnTo>
                <a:close/>
              </a:path>
              <a:path w="38735" h="46354">
                <a:moveTo>
                  <a:pt x="7946" y="2074"/>
                </a:moveTo>
                <a:lnTo>
                  <a:pt x="11365" y="20632"/>
                </a:lnTo>
                <a:lnTo>
                  <a:pt x="11051" y="23256"/>
                </a:lnTo>
                <a:lnTo>
                  <a:pt x="10740" y="24705"/>
                </a:lnTo>
                <a:lnTo>
                  <a:pt x="10223" y="26584"/>
                </a:lnTo>
                <a:lnTo>
                  <a:pt x="11166" y="26780"/>
                </a:lnTo>
                <a:lnTo>
                  <a:pt x="18870" y="27289"/>
                </a:lnTo>
                <a:lnTo>
                  <a:pt x="20250" y="27250"/>
                </a:lnTo>
                <a:lnTo>
                  <a:pt x="21423" y="27172"/>
                </a:lnTo>
                <a:lnTo>
                  <a:pt x="22332" y="27054"/>
                </a:lnTo>
                <a:lnTo>
                  <a:pt x="22021" y="25879"/>
                </a:lnTo>
                <a:lnTo>
                  <a:pt x="21780" y="24705"/>
                </a:lnTo>
                <a:lnTo>
                  <a:pt x="21616" y="23256"/>
                </a:lnTo>
                <a:lnTo>
                  <a:pt x="21584" y="20632"/>
                </a:lnTo>
                <a:lnTo>
                  <a:pt x="21826" y="18988"/>
                </a:lnTo>
                <a:lnTo>
                  <a:pt x="21975" y="18284"/>
                </a:lnTo>
                <a:lnTo>
                  <a:pt x="22297" y="17108"/>
                </a:lnTo>
                <a:lnTo>
                  <a:pt x="22884" y="15661"/>
                </a:lnTo>
                <a:lnTo>
                  <a:pt x="23294" y="14955"/>
                </a:lnTo>
                <a:lnTo>
                  <a:pt x="23597" y="14329"/>
                </a:lnTo>
                <a:lnTo>
                  <a:pt x="25437" y="4032"/>
                </a:lnTo>
                <a:lnTo>
                  <a:pt x="25241" y="2661"/>
                </a:lnTo>
                <a:lnTo>
                  <a:pt x="25161" y="2387"/>
                </a:lnTo>
                <a:lnTo>
                  <a:pt x="24920" y="2114"/>
                </a:lnTo>
                <a:lnTo>
                  <a:pt x="8774" y="2114"/>
                </a:lnTo>
                <a:lnTo>
                  <a:pt x="7946" y="2074"/>
                </a:lnTo>
                <a:close/>
              </a:path>
              <a:path w="38735" h="46354">
                <a:moveTo>
                  <a:pt x="22332" y="27054"/>
                </a:moveTo>
                <a:lnTo>
                  <a:pt x="21423" y="27172"/>
                </a:lnTo>
                <a:lnTo>
                  <a:pt x="20250" y="27250"/>
                </a:lnTo>
                <a:lnTo>
                  <a:pt x="18870" y="27289"/>
                </a:lnTo>
                <a:lnTo>
                  <a:pt x="22416" y="27289"/>
                </a:lnTo>
                <a:lnTo>
                  <a:pt x="22332" y="27054"/>
                </a:lnTo>
                <a:close/>
              </a:path>
              <a:path w="38735" h="46354">
                <a:moveTo>
                  <a:pt x="19813" y="0"/>
                </a:moveTo>
                <a:lnTo>
                  <a:pt x="15133" y="1252"/>
                </a:lnTo>
                <a:lnTo>
                  <a:pt x="14190" y="1565"/>
                </a:lnTo>
                <a:lnTo>
                  <a:pt x="13684" y="1683"/>
                </a:lnTo>
                <a:lnTo>
                  <a:pt x="12661" y="1879"/>
                </a:lnTo>
                <a:lnTo>
                  <a:pt x="11683" y="2035"/>
                </a:lnTo>
                <a:lnTo>
                  <a:pt x="9717" y="2114"/>
                </a:lnTo>
                <a:lnTo>
                  <a:pt x="24920" y="2114"/>
                </a:lnTo>
                <a:lnTo>
                  <a:pt x="20561" y="38"/>
                </a:lnTo>
                <a:lnTo>
                  <a:pt x="1981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20983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60" h="71754">
                <a:moveTo>
                  <a:pt x="33347" y="64769"/>
                </a:moveTo>
                <a:lnTo>
                  <a:pt x="27921" y="64769"/>
                </a:lnTo>
                <a:lnTo>
                  <a:pt x="28277" y="65023"/>
                </a:lnTo>
                <a:lnTo>
                  <a:pt x="34406" y="69595"/>
                </a:lnTo>
                <a:lnTo>
                  <a:pt x="34993" y="69976"/>
                </a:lnTo>
                <a:lnTo>
                  <a:pt x="36131" y="70484"/>
                </a:lnTo>
                <a:lnTo>
                  <a:pt x="36683" y="70611"/>
                </a:lnTo>
                <a:lnTo>
                  <a:pt x="37672" y="70992"/>
                </a:lnTo>
                <a:lnTo>
                  <a:pt x="38144" y="71119"/>
                </a:lnTo>
                <a:lnTo>
                  <a:pt x="39006" y="71246"/>
                </a:lnTo>
                <a:lnTo>
                  <a:pt x="41410" y="71246"/>
                </a:lnTo>
                <a:lnTo>
                  <a:pt x="41690" y="71143"/>
                </a:lnTo>
                <a:lnTo>
                  <a:pt x="41410" y="71119"/>
                </a:lnTo>
                <a:lnTo>
                  <a:pt x="42146" y="70992"/>
                </a:lnTo>
                <a:lnTo>
                  <a:pt x="45622" y="70992"/>
                </a:lnTo>
                <a:lnTo>
                  <a:pt x="46987" y="70865"/>
                </a:lnTo>
                <a:lnTo>
                  <a:pt x="49345" y="70484"/>
                </a:lnTo>
                <a:lnTo>
                  <a:pt x="51311" y="69976"/>
                </a:lnTo>
                <a:lnTo>
                  <a:pt x="51472" y="69976"/>
                </a:lnTo>
                <a:lnTo>
                  <a:pt x="51667" y="69849"/>
                </a:lnTo>
                <a:lnTo>
                  <a:pt x="52530" y="69595"/>
                </a:lnTo>
                <a:lnTo>
                  <a:pt x="53944" y="69087"/>
                </a:lnTo>
                <a:lnTo>
                  <a:pt x="55600" y="68325"/>
                </a:lnTo>
                <a:lnTo>
                  <a:pt x="57123" y="67818"/>
                </a:lnTo>
                <a:lnTo>
                  <a:pt x="39719" y="67817"/>
                </a:lnTo>
                <a:lnTo>
                  <a:pt x="38144" y="67436"/>
                </a:lnTo>
                <a:lnTo>
                  <a:pt x="37902" y="67331"/>
                </a:lnTo>
                <a:lnTo>
                  <a:pt x="37396" y="67182"/>
                </a:lnTo>
                <a:lnTo>
                  <a:pt x="36603" y="66801"/>
                </a:lnTo>
                <a:lnTo>
                  <a:pt x="36325" y="66641"/>
                </a:lnTo>
                <a:lnTo>
                  <a:pt x="35821" y="66420"/>
                </a:lnTo>
                <a:lnTo>
                  <a:pt x="34912" y="65912"/>
                </a:lnTo>
                <a:lnTo>
                  <a:pt x="34159" y="65361"/>
                </a:lnTo>
                <a:lnTo>
                  <a:pt x="33820" y="65150"/>
                </a:lnTo>
                <a:lnTo>
                  <a:pt x="33347" y="64769"/>
                </a:lnTo>
                <a:close/>
              </a:path>
              <a:path w="60960" h="71754">
                <a:moveTo>
                  <a:pt x="45622" y="70992"/>
                </a:moveTo>
                <a:lnTo>
                  <a:pt x="42146" y="70992"/>
                </a:lnTo>
                <a:lnTo>
                  <a:pt x="41996" y="71119"/>
                </a:lnTo>
                <a:lnTo>
                  <a:pt x="41755" y="71119"/>
                </a:lnTo>
                <a:lnTo>
                  <a:pt x="42893" y="71246"/>
                </a:lnTo>
                <a:lnTo>
                  <a:pt x="45622" y="70992"/>
                </a:lnTo>
                <a:close/>
              </a:path>
              <a:path w="60960" h="71754">
                <a:moveTo>
                  <a:pt x="54416" y="51562"/>
                </a:moveTo>
                <a:lnTo>
                  <a:pt x="30474" y="62356"/>
                </a:lnTo>
                <a:lnTo>
                  <a:pt x="31701" y="63499"/>
                </a:lnTo>
                <a:lnTo>
                  <a:pt x="40616" y="67817"/>
                </a:lnTo>
                <a:lnTo>
                  <a:pt x="40858" y="67690"/>
                </a:lnTo>
                <a:lnTo>
                  <a:pt x="57504" y="67691"/>
                </a:lnTo>
                <a:lnTo>
                  <a:pt x="59407" y="67056"/>
                </a:lnTo>
                <a:lnTo>
                  <a:pt x="59835" y="66641"/>
                </a:lnTo>
                <a:lnTo>
                  <a:pt x="60200" y="66167"/>
                </a:lnTo>
                <a:lnTo>
                  <a:pt x="58659" y="64262"/>
                </a:lnTo>
                <a:lnTo>
                  <a:pt x="58544" y="64008"/>
                </a:lnTo>
                <a:lnTo>
                  <a:pt x="54611" y="53086"/>
                </a:lnTo>
                <a:lnTo>
                  <a:pt x="54416" y="51562"/>
                </a:lnTo>
                <a:close/>
              </a:path>
              <a:path w="60960" h="71754">
                <a:moveTo>
                  <a:pt x="57504" y="67691"/>
                </a:moveTo>
                <a:lnTo>
                  <a:pt x="40858" y="67690"/>
                </a:lnTo>
                <a:lnTo>
                  <a:pt x="40616" y="67817"/>
                </a:lnTo>
                <a:lnTo>
                  <a:pt x="57123" y="67818"/>
                </a:lnTo>
                <a:lnTo>
                  <a:pt x="57504" y="67691"/>
                </a:lnTo>
                <a:close/>
              </a:path>
              <a:path w="60960" h="71754">
                <a:moveTo>
                  <a:pt x="28143" y="64984"/>
                </a:moveTo>
                <a:lnTo>
                  <a:pt x="28277" y="65023"/>
                </a:lnTo>
                <a:lnTo>
                  <a:pt x="28143" y="64984"/>
                </a:lnTo>
                <a:close/>
              </a:path>
              <a:path w="60960" h="71754">
                <a:moveTo>
                  <a:pt x="21791" y="2285"/>
                </a:moveTo>
                <a:lnTo>
                  <a:pt x="20492" y="2285"/>
                </a:lnTo>
                <a:lnTo>
                  <a:pt x="18997" y="2793"/>
                </a:lnTo>
                <a:lnTo>
                  <a:pt x="18008" y="3428"/>
                </a:lnTo>
                <a:lnTo>
                  <a:pt x="17697" y="3555"/>
                </a:lnTo>
                <a:lnTo>
                  <a:pt x="14156" y="12064"/>
                </a:lnTo>
                <a:lnTo>
                  <a:pt x="14006" y="12953"/>
                </a:lnTo>
                <a:lnTo>
                  <a:pt x="12109" y="18160"/>
                </a:lnTo>
                <a:lnTo>
                  <a:pt x="5312" y="23367"/>
                </a:lnTo>
                <a:lnTo>
                  <a:pt x="5151" y="23494"/>
                </a:lnTo>
                <a:lnTo>
                  <a:pt x="0" y="33273"/>
                </a:lnTo>
                <a:lnTo>
                  <a:pt x="356" y="34670"/>
                </a:lnTo>
                <a:lnTo>
                  <a:pt x="2403" y="37972"/>
                </a:lnTo>
                <a:lnTo>
                  <a:pt x="2794" y="38480"/>
                </a:lnTo>
                <a:lnTo>
                  <a:pt x="4093" y="39750"/>
                </a:lnTo>
                <a:lnTo>
                  <a:pt x="5002" y="40512"/>
                </a:lnTo>
                <a:lnTo>
                  <a:pt x="5864" y="41147"/>
                </a:lnTo>
                <a:lnTo>
                  <a:pt x="7589" y="42163"/>
                </a:lnTo>
                <a:lnTo>
                  <a:pt x="8383" y="42671"/>
                </a:lnTo>
                <a:lnTo>
                  <a:pt x="9130" y="42925"/>
                </a:lnTo>
                <a:lnTo>
                  <a:pt x="11327" y="43814"/>
                </a:lnTo>
                <a:lnTo>
                  <a:pt x="12707" y="44068"/>
                </a:lnTo>
                <a:lnTo>
                  <a:pt x="20135" y="53085"/>
                </a:lnTo>
                <a:lnTo>
                  <a:pt x="21193" y="55752"/>
                </a:lnTo>
                <a:lnTo>
                  <a:pt x="26256" y="63499"/>
                </a:lnTo>
                <a:lnTo>
                  <a:pt x="26587" y="63880"/>
                </a:lnTo>
                <a:lnTo>
                  <a:pt x="27093" y="64261"/>
                </a:lnTo>
                <a:lnTo>
                  <a:pt x="27840" y="64896"/>
                </a:lnTo>
                <a:lnTo>
                  <a:pt x="28143" y="64984"/>
                </a:lnTo>
                <a:lnTo>
                  <a:pt x="27921" y="64769"/>
                </a:lnTo>
                <a:lnTo>
                  <a:pt x="33347" y="64769"/>
                </a:lnTo>
                <a:lnTo>
                  <a:pt x="31532" y="63372"/>
                </a:lnTo>
                <a:lnTo>
                  <a:pt x="29968" y="61975"/>
                </a:lnTo>
                <a:lnTo>
                  <a:pt x="29726" y="61848"/>
                </a:lnTo>
                <a:lnTo>
                  <a:pt x="29174" y="61467"/>
                </a:lnTo>
                <a:lnTo>
                  <a:pt x="22412" y="48513"/>
                </a:lnTo>
                <a:lnTo>
                  <a:pt x="21630" y="47116"/>
                </a:lnTo>
                <a:lnTo>
                  <a:pt x="20963" y="46100"/>
                </a:lnTo>
                <a:lnTo>
                  <a:pt x="20101" y="44957"/>
                </a:lnTo>
                <a:lnTo>
                  <a:pt x="19583" y="44322"/>
                </a:lnTo>
                <a:lnTo>
                  <a:pt x="18997" y="43814"/>
                </a:lnTo>
                <a:lnTo>
                  <a:pt x="18364" y="43179"/>
                </a:lnTo>
                <a:lnTo>
                  <a:pt x="17663" y="42671"/>
                </a:lnTo>
                <a:lnTo>
                  <a:pt x="16915" y="42163"/>
                </a:lnTo>
                <a:lnTo>
                  <a:pt x="16295" y="41782"/>
                </a:lnTo>
                <a:lnTo>
                  <a:pt x="16122" y="41782"/>
                </a:lnTo>
                <a:lnTo>
                  <a:pt x="22654" y="36956"/>
                </a:lnTo>
                <a:lnTo>
                  <a:pt x="23275" y="36321"/>
                </a:lnTo>
                <a:lnTo>
                  <a:pt x="23873" y="35432"/>
                </a:lnTo>
                <a:lnTo>
                  <a:pt x="24425" y="34670"/>
                </a:lnTo>
                <a:lnTo>
                  <a:pt x="24965" y="33781"/>
                </a:lnTo>
                <a:lnTo>
                  <a:pt x="27477" y="24383"/>
                </a:lnTo>
                <a:lnTo>
                  <a:pt x="27380" y="19684"/>
                </a:lnTo>
                <a:lnTo>
                  <a:pt x="24068" y="6095"/>
                </a:lnTo>
                <a:lnTo>
                  <a:pt x="25839" y="6095"/>
                </a:lnTo>
                <a:lnTo>
                  <a:pt x="27806" y="5968"/>
                </a:lnTo>
                <a:lnTo>
                  <a:pt x="28783" y="5841"/>
                </a:lnTo>
                <a:lnTo>
                  <a:pt x="29807" y="5587"/>
                </a:lnTo>
                <a:lnTo>
                  <a:pt x="30313" y="5587"/>
                </a:lnTo>
                <a:lnTo>
                  <a:pt x="32797" y="4571"/>
                </a:lnTo>
                <a:lnTo>
                  <a:pt x="33268" y="4444"/>
                </a:lnTo>
                <a:lnTo>
                  <a:pt x="33854" y="4190"/>
                </a:lnTo>
                <a:lnTo>
                  <a:pt x="35188" y="4063"/>
                </a:lnTo>
                <a:lnTo>
                  <a:pt x="35936" y="3936"/>
                </a:lnTo>
                <a:lnTo>
                  <a:pt x="47795" y="3937"/>
                </a:lnTo>
                <a:lnTo>
                  <a:pt x="47148" y="3556"/>
                </a:lnTo>
                <a:lnTo>
                  <a:pt x="46205" y="3048"/>
                </a:lnTo>
                <a:lnTo>
                  <a:pt x="45101" y="2540"/>
                </a:lnTo>
                <a:lnTo>
                  <a:pt x="24816" y="2539"/>
                </a:lnTo>
                <a:lnTo>
                  <a:pt x="22930" y="2412"/>
                </a:lnTo>
                <a:lnTo>
                  <a:pt x="21791" y="2285"/>
                </a:lnTo>
                <a:close/>
              </a:path>
              <a:path w="60960" h="71754">
                <a:moveTo>
                  <a:pt x="47795" y="3937"/>
                </a:moveTo>
                <a:lnTo>
                  <a:pt x="35936" y="3936"/>
                </a:lnTo>
                <a:lnTo>
                  <a:pt x="37477" y="4063"/>
                </a:lnTo>
                <a:lnTo>
                  <a:pt x="39041" y="4572"/>
                </a:lnTo>
                <a:lnTo>
                  <a:pt x="41627" y="10668"/>
                </a:lnTo>
                <a:lnTo>
                  <a:pt x="41508" y="12065"/>
                </a:lnTo>
                <a:lnTo>
                  <a:pt x="38954" y="19811"/>
                </a:lnTo>
                <a:lnTo>
                  <a:pt x="38374" y="21208"/>
                </a:lnTo>
                <a:lnTo>
                  <a:pt x="38152" y="22097"/>
                </a:lnTo>
                <a:lnTo>
                  <a:pt x="37813" y="23748"/>
                </a:lnTo>
                <a:lnTo>
                  <a:pt x="37707" y="26923"/>
                </a:lnTo>
                <a:lnTo>
                  <a:pt x="37828" y="28066"/>
                </a:lnTo>
                <a:lnTo>
                  <a:pt x="43296" y="39115"/>
                </a:lnTo>
                <a:lnTo>
                  <a:pt x="44549" y="40131"/>
                </a:lnTo>
                <a:lnTo>
                  <a:pt x="46953" y="41782"/>
                </a:lnTo>
                <a:lnTo>
                  <a:pt x="48839" y="42925"/>
                </a:lnTo>
                <a:lnTo>
                  <a:pt x="49816" y="43560"/>
                </a:lnTo>
                <a:lnTo>
                  <a:pt x="53082" y="45085"/>
                </a:lnTo>
                <a:lnTo>
                  <a:pt x="54255" y="45593"/>
                </a:lnTo>
                <a:lnTo>
                  <a:pt x="54364" y="43180"/>
                </a:lnTo>
                <a:lnTo>
                  <a:pt x="54744" y="39751"/>
                </a:lnTo>
                <a:lnTo>
                  <a:pt x="59533" y="21209"/>
                </a:lnTo>
                <a:lnTo>
                  <a:pt x="59683" y="20701"/>
                </a:lnTo>
                <a:lnTo>
                  <a:pt x="48793" y="4572"/>
                </a:lnTo>
                <a:lnTo>
                  <a:pt x="47795" y="3937"/>
                </a:lnTo>
                <a:close/>
              </a:path>
              <a:path w="60960" h="71754">
                <a:moveTo>
                  <a:pt x="16216" y="41734"/>
                </a:moveTo>
                <a:close/>
              </a:path>
              <a:path w="60960" h="71754">
                <a:moveTo>
                  <a:pt x="16369" y="41655"/>
                </a:moveTo>
                <a:lnTo>
                  <a:pt x="16122" y="41655"/>
                </a:lnTo>
                <a:lnTo>
                  <a:pt x="16369" y="41655"/>
                </a:lnTo>
                <a:close/>
              </a:path>
              <a:path w="60960" h="71754">
                <a:moveTo>
                  <a:pt x="60402" y="20701"/>
                </a:moveTo>
                <a:lnTo>
                  <a:pt x="59683" y="20701"/>
                </a:lnTo>
                <a:lnTo>
                  <a:pt x="60476" y="20828"/>
                </a:lnTo>
                <a:lnTo>
                  <a:pt x="60402" y="20701"/>
                </a:lnTo>
                <a:close/>
              </a:path>
              <a:path w="60960" h="71754">
                <a:moveTo>
                  <a:pt x="36488" y="380"/>
                </a:moveTo>
                <a:lnTo>
                  <a:pt x="30117" y="1904"/>
                </a:lnTo>
                <a:lnTo>
                  <a:pt x="28703" y="2285"/>
                </a:lnTo>
                <a:lnTo>
                  <a:pt x="27058" y="2539"/>
                </a:lnTo>
                <a:lnTo>
                  <a:pt x="45101" y="2540"/>
                </a:lnTo>
                <a:lnTo>
                  <a:pt x="44273" y="2159"/>
                </a:lnTo>
                <a:lnTo>
                  <a:pt x="42307" y="1397"/>
                </a:lnTo>
                <a:lnTo>
                  <a:pt x="39185" y="508"/>
                </a:lnTo>
                <a:lnTo>
                  <a:pt x="37040" y="507"/>
                </a:lnTo>
                <a:lnTo>
                  <a:pt x="36488" y="380"/>
                </a:lnTo>
                <a:close/>
              </a:path>
              <a:path w="60960" h="71754">
                <a:moveTo>
                  <a:pt x="37040" y="0"/>
                </a:moveTo>
                <a:lnTo>
                  <a:pt x="37546" y="508"/>
                </a:lnTo>
                <a:lnTo>
                  <a:pt x="39185" y="508"/>
                </a:lnTo>
                <a:lnTo>
                  <a:pt x="38293" y="254"/>
                </a:lnTo>
                <a:lnTo>
                  <a:pt x="3704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15154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4" h="53975">
                <a:moveTo>
                  <a:pt x="10627" y="1617"/>
                </a:moveTo>
                <a:lnTo>
                  <a:pt x="0" y="14955"/>
                </a:lnTo>
                <a:lnTo>
                  <a:pt x="217" y="15817"/>
                </a:lnTo>
                <a:lnTo>
                  <a:pt x="286" y="16169"/>
                </a:lnTo>
                <a:lnTo>
                  <a:pt x="9141" y="28072"/>
                </a:lnTo>
                <a:lnTo>
                  <a:pt x="10084" y="28776"/>
                </a:lnTo>
                <a:lnTo>
                  <a:pt x="18214" y="44243"/>
                </a:lnTo>
                <a:lnTo>
                  <a:pt x="18536" y="45731"/>
                </a:lnTo>
                <a:lnTo>
                  <a:pt x="23527" y="51329"/>
                </a:lnTo>
                <a:lnTo>
                  <a:pt x="23964" y="51565"/>
                </a:lnTo>
                <a:lnTo>
                  <a:pt x="25252" y="51995"/>
                </a:lnTo>
                <a:lnTo>
                  <a:pt x="26000" y="52191"/>
                </a:lnTo>
                <a:lnTo>
                  <a:pt x="27138" y="52386"/>
                </a:lnTo>
                <a:lnTo>
                  <a:pt x="27575" y="52426"/>
                </a:lnTo>
                <a:lnTo>
                  <a:pt x="29507" y="52856"/>
                </a:lnTo>
                <a:lnTo>
                  <a:pt x="39017" y="53679"/>
                </a:lnTo>
                <a:lnTo>
                  <a:pt x="40869" y="53639"/>
                </a:lnTo>
                <a:lnTo>
                  <a:pt x="62582" y="49371"/>
                </a:lnTo>
                <a:lnTo>
                  <a:pt x="45584" y="49371"/>
                </a:lnTo>
                <a:lnTo>
                  <a:pt x="44836" y="49294"/>
                </a:lnTo>
                <a:lnTo>
                  <a:pt x="36855" y="45496"/>
                </a:lnTo>
                <a:lnTo>
                  <a:pt x="36108" y="44947"/>
                </a:lnTo>
                <a:lnTo>
                  <a:pt x="35238" y="44243"/>
                </a:lnTo>
                <a:lnTo>
                  <a:pt x="34532" y="43617"/>
                </a:lnTo>
                <a:lnTo>
                  <a:pt x="33929" y="43042"/>
                </a:lnTo>
                <a:lnTo>
                  <a:pt x="33649" y="42872"/>
                </a:lnTo>
                <a:lnTo>
                  <a:pt x="26161" y="31557"/>
                </a:lnTo>
                <a:lnTo>
                  <a:pt x="25804" y="30617"/>
                </a:lnTo>
                <a:lnTo>
                  <a:pt x="25183" y="28581"/>
                </a:lnTo>
                <a:lnTo>
                  <a:pt x="25057" y="28307"/>
                </a:lnTo>
                <a:lnTo>
                  <a:pt x="24907" y="27759"/>
                </a:lnTo>
                <a:lnTo>
                  <a:pt x="17156" y="21846"/>
                </a:lnTo>
                <a:lnTo>
                  <a:pt x="15627" y="21299"/>
                </a:lnTo>
                <a:lnTo>
                  <a:pt x="8233" y="15974"/>
                </a:lnTo>
                <a:lnTo>
                  <a:pt x="7796" y="15465"/>
                </a:lnTo>
                <a:lnTo>
                  <a:pt x="5760" y="10570"/>
                </a:lnTo>
                <a:lnTo>
                  <a:pt x="5860" y="7987"/>
                </a:lnTo>
                <a:lnTo>
                  <a:pt x="5990" y="7321"/>
                </a:lnTo>
                <a:lnTo>
                  <a:pt x="6151" y="6891"/>
                </a:lnTo>
                <a:lnTo>
                  <a:pt x="6266" y="6460"/>
                </a:lnTo>
                <a:lnTo>
                  <a:pt x="9417" y="2426"/>
                </a:lnTo>
                <a:lnTo>
                  <a:pt x="10627" y="1617"/>
                </a:lnTo>
                <a:close/>
              </a:path>
              <a:path w="69214" h="53975">
                <a:moveTo>
                  <a:pt x="47551" y="49222"/>
                </a:moveTo>
                <a:lnTo>
                  <a:pt x="47240" y="49294"/>
                </a:lnTo>
                <a:lnTo>
                  <a:pt x="46216" y="49371"/>
                </a:lnTo>
                <a:lnTo>
                  <a:pt x="62582" y="49371"/>
                </a:lnTo>
                <a:lnTo>
                  <a:pt x="62913" y="49254"/>
                </a:lnTo>
                <a:lnTo>
                  <a:pt x="48803" y="49254"/>
                </a:lnTo>
                <a:lnTo>
                  <a:pt x="47551" y="49222"/>
                </a:lnTo>
                <a:close/>
              </a:path>
              <a:path w="69214" h="53975">
                <a:moveTo>
                  <a:pt x="66030" y="44243"/>
                </a:moveTo>
                <a:lnTo>
                  <a:pt x="65639" y="44752"/>
                </a:lnTo>
                <a:lnTo>
                  <a:pt x="65236" y="45104"/>
                </a:lnTo>
                <a:lnTo>
                  <a:pt x="61430" y="46357"/>
                </a:lnTo>
                <a:lnTo>
                  <a:pt x="60235" y="46944"/>
                </a:lnTo>
                <a:lnTo>
                  <a:pt x="48803" y="49254"/>
                </a:lnTo>
                <a:lnTo>
                  <a:pt x="62913" y="49254"/>
                </a:lnTo>
                <a:lnTo>
                  <a:pt x="65236" y="48392"/>
                </a:lnTo>
                <a:lnTo>
                  <a:pt x="66731" y="47806"/>
                </a:lnTo>
                <a:lnTo>
                  <a:pt x="68778" y="46866"/>
                </a:lnTo>
                <a:lnTo>
                  <a:pt x="68031" y="46239"/>
                </a:lnTo>
                <a:lnTo>
                  <a:pt x="67210" y="45496"/>
                </a:lnTo>
                <a:lnTo>
                  <a:pt x="66651" y="44947"/>
                </a:lnTo>
                <a:lnTo>
                  <a:pt x="66030" y="44243"/>
                </a:lnTo>
                <a:close/>
              </a:path>
              <a:path w="69214" h="53975">
                <a:moveTo>
                  <a:pt x="47975" y="49059"/>
                </a:moveTo>
                <a:lnTo>
                  <a:pt x="47240" y="49215"/>
                </a:lnTo>
                <a:lnTo>
                  <a:pt x="47585" y="49215"/>
                </a:lnTo>
                <a:lnTo>
                  <a:pt x="47975" y="49059"/>
                </a:lnTo>
                <a:close/>
              </a:path>
              <a:path w="69214" h="53975">
                <a:moveTo>
                  <a:pt x="33750" y="42872"/>
                </a:moveTo>
                <a:lnTo>
                  <a:pt x="33929" y="43042"/>
                </a:lnTo>
                <a:lnTo>
                  <a:pt x="34107" y="43146"/>
                </a:lnTo>
                <a:lnTo>
                  <a:pt x="33750" y="42872"/>
                </a:lnTo>
                <a:close/>
              </a:path>
              <a:path w="69214" h="53975">
                <a:moveTo>
                  <a:pt x="13465" y="0"/>
                </a:moveTo>
                <a:lnTo>
                  <a:pt x="12798" y="351"/>
                </a:lnTo>
                <a:lnTo>
                  <a:pt x="10720" y="1563"/>
                </a:lnTo>
                <a:lnTo>
                  <a:pt x="10981" y="1526"/>
                </a:lnTo>
                <a:lnTo>
                  <a:pt x="11142" y="1448"/>
                </a:lnTo>
                <a:lnTo>
                  <a:pt x="11579" y="1291"/>
                </a:lnTo>
                <a:lnTo>
                  <a:pt x="12246" y="1016"/>
                </a:lnTo>
                <a:lnTo>
                  <a:pt x="13074" y="586"/>
                </a:lnTo>
                <a:lnTo>
                  <a:pt x="1346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7489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44" y="0"/>
                </a:moveTo>
                <a:lnTo>
                  <a:pt x="0" y="79"/>
                </a:lnTo>
                <a:lnTo>
                  <a:pt x="0" y="2937"/>
                </a:lnTo>
                <a:lnTo>
                  <a:pt x="505" y="2858"/>
                </a:lnTo>
                <a:lnTo>
                  <a:pt x="390" y="1409"/>
                </a:lnTo>
                <a:lnTo>
                  <a:pt x="344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74342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96" y="0"/>
                </a:moveTo>
                <a:lnTo>
                  <a:pt x="0" y="156"/>
                </a:lnTo>
                <a:lnTo>
                  <a:pt x="0" y="3054"/>
                </a:lnTo>
                <a:lnTo>
                  <a:pt x="551" y="2937"/>
                </a:lnTo>
                <a:lnTo>
                  <a:pt x="1057" y="2858"/>
                </a:lnTo>
                <a:lnTo>
                  <a:pt x="942" y="1409"/>
                </a:lnTo>
                <a:lnTo>
                  <a:pt x="89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7379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7"/>
                </a:lnTo>
                <a:lnTo>
                  <a:pt x="0" y="195"/>
                </a:lnTo>
                <a:lnTo>
                  <a:pt x="0" y="3053"/>
                </a:lnTo>
                <a:lnTo>
                  <a:pt x="551" y="2975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73284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0" y="234"/>
                </a:lnTo>
                <a:lnTo>
                  <a:pt x="0" y="3093"/>
                </a:lnTo>
                <a:lnTo>
                  <a:pt x="540" y="2975"/>
                </a:lnTo>
                <a:lnTo>
                  <a:pt x="1057" y="2897"/>
                </a:lnTo>
                <a:lnTo>
                  <a:pt x="1057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72732" y="61622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551" y="116"/>
                </a:lnTo>
                <a:lnTo>
                  <a:pt x="0" y="195"/>
                </a:lnTo>
                <a:lnTo>
                  <a:pt x="0" y="3093"/>
                </a:lnTo>
                <a:lnTo>
                  <a:pt x="1057" y="2857"/>
                </a:lnTo>
                <a:lnTo>
                  <a:pt x="1057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7218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9"/>
                </a:lnTo>
                <a:lnTo>
                  <a:pt x="0" y="195"/>
                </a:lnTo>
                <a:lnTo>
                  <a:pt x="0" y="3093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7166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1069" y="2897"/>
                </a:lnTo>
                <a:lnTo>
                  <a:pt x="0" y="3132"/>
                </a:lnTo>
                <a:lnTo>
                  <a:pt x="0" y="234"/>
                </a:lnTo>
                <a:lnTo>
                  <a:pt x="1069" y="0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71122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1057" y="2897"/>
                </a:lnTo>
                <a:lnTo>
                  <a:pt x="0" y="3132"/>
                </a:lnTo>
                <a:lnTo>
                  <a:pt x="0" y="234"/>
                </a:lnTo>
                <a:lnTo>
                  <a:pt x="1057" y="0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7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92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14"/>
                </a:lnTo>
                <a:lnTo>
                  <a:pt x="1092" y="2897"/>
                </a:lnTo>
                <a:lnTo>
                  <a:pt x="1092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7005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551" y="117"/>
                </a:lnTo>
                <a:lnTo>
                  <a:pt x="0" y="274"/>
                </a:lnTo>
                <a:lnTo>
                  <a:pt x="0" y="3172"/>
                </a:lnTo>
                <a:lnTo>
                  <a:pt x="517" y="3054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69500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0" y="234"/>
                </a:lnTo>
                <a:lnTo>
                  <a:pt x="0" y="3171"/>
                </a:lnTo>
                <a:lnTo>
                  <a:pt x="551" y="3015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68948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53"/>
                </a:lnTo>
                <a:lnTo>
                  <a:pt x="1103" y="2897"/>
                </a:lnTo>
                <a:lnTo>
                  <a:pt x="1103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6844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156"/>
                </a:lnTo>
                <a:lnTo>
                  <a:pt x="0" y="274"/>
                </a:lnTo>
                <a:lnTo>
                  <a:pt x="0" y="3211"/>
                </a:lnTo>
                <a:lnTo>
                  <a:pt x="505" y="3054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67890" y="61732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897"/>
                </a:lnTo>
                <a:lnTo>
                  <a:pt x="0" y="3210"/>
                </a:lnTo>
                <a:lnTo>
                  <a:pt x="0" y="273"/>
                </a:lnTo>
                <a:lnTo>
                  <a:pt x="1057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67338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66832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66280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65728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65223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2"/>
                </a:lnTo>
                <a:lnTo>
                  <a:pt x="0" y="3288"/>
                </a:lnTo>
                <a:lnTo>
                  <a:pt x="505" y="309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64671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3"/>
                </a:lnTo>
                <a:lnTo>
                  <a:pt x="0" y="3289"/>
                </a:lnTo>
                <a:lnTo>
                  <a:pt x="551" y="313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64119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156"/>
                </a:lnTo>
                <a:lnTo>
                  <a:pt x="0" y="352"/>
                </a:lnTo>
                <a:lnTo>
                  <a:pt x="0" y="3328"/>
                </a:lnTo>
                <a:lnTo>
                  <a:pt x="551" y="3132"/>
                </a:lnTo>
                <a:lnTo>
                  <a:pt x="1103" y="2975"/>
                </a:lnTo>
                <a:lnTo>
                  <a:pt x="1103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63613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75"/>
                </a:lnTo>
                <a:lnTo>
                  <a:pt x="0" y="3367"/>
                </a:lnTo>
                <a:lnTo>
                  <a:pt x="0" y="391"/>
                </a:lnTo>
                <a:lnTo>
                  <a:pt x="1057" y="0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63061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51" y="195"/>
                </a:lnTo>
                <a:lnTo>
                  <a:pt x="0" y="351"/>
                </a:lnTo>
                <a:lnTo>
                  <a:pt x="0" y="3367"/>
                </a:lnTo>
                <a:lnTo>
                  <a:pt x="1057" y="2975"/>
                </a:lnTo>
                <a:lnTo>
                  <a:pt x="1057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62543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517" y="155"/>
                </a:lnTo>
                <a:lnTo>
                  <a:pt x="0" y="351"/>
                </a:lnTo>
                <a:lnTo>
                  <a:pt x="0" y="3367"/>
                </a:lnTo>
                <a:lnTo>
                  <a:pt x="1069" y="2975"/>
                </a:lnTo>
                <a:lnTo>
                  <a:pt x="1069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61991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1069" y="3015"/>
                </a:lnTo>
                <a:lnTo>
                  <a:pt x="0" y="3446"/>
                </a:lnTo>
                <a:lnTo>
                  <a:pt x="0" y="431"/>
                </a:lnTo>
                <a:lnTo>
                  <a:pt x="1069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61439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235"/>
                </a:lnTo>
                <a:lnTo>
                  <a:pt x="0" y="430"/>
                </a:lnTo>
                <a:lnTo>
                  <a:pt x="0" y="3446"/>
                </a:lnTo>
                <a:lnTo>
                  <a:pt x="551" y="3250"/>
                </a:lnTo>
                <a:lnTo>
                  <a:pt x="1103" y="3015"/>
                </a:lnTo>
                <a:lnTo>
                  <a:pt x="1103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60933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90"/>
                </a:lnTo>
                <a:lnTo>
                  <a:pt x="0" y="3444"/>
                </a:lnTo>
                <a:lnTo>
                  <a:pt x="505" y="3210"/>
                </a:lnTo>
                <a:lnTo>
                  <a:pt x="1057" y="3014"/>
                </a:lnTo>
                <a:lnTo>
                  <a:pt x="1057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60381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3015"/>
                </a:lnTo>
                <a:lnTo>
                  <a:pt x="0" y="3485"/>
                </a:lnTo>
                <a:lnTo>
                  <a:pt x="0" y="431"/>
                </a:lnTo>
                <a:lnTo>
                  <a:pt x="1057" y="0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59829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054"/>
                </a:lnTo>
                <a:lnTo>
                  <a:pt x="0" y="3523"/>
                </a:lnTo>
                <a:lnTo>
                  <a:pt x="0" y="470"/>
                </a:lnTo>
                <a:lnTo>
                  <a:pt x="1103" y="0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5932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05" y="328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58771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51" y="332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58219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0" y="469"/>
                </a:lnTo>
                <a:lnTo>
                  <a:pt x="0" y="3601"/>
                </a:lnTo>
                <a:lnTo>
                  <a:pt x="551" y="3328"/>
                </a:lnTo>
                <a:lnTo>
                  <a:pt x="1103" y="3093"/>
                </a:lnTo>
                <a:lnTo>
                  <a:pt x="1103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5771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234"/>
                </a:lnTo>
                <a:lnTo>
                  <a:pt x="0" y="508"/>
                </a:lnTo>
                <a:lnTo>
                  <a:pt x="0" y="3680"/>
                </a:lnTo>
                <a:lnTo>
                  <a:pt x="505" y="3367"/>
                </a:lnTo>
                <a:lnTo>
                  <a:pt x="1057" y="3093"/>
                </a:lnTo>
                <a:lnTo>
                  <a:pt x="1057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57161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548"/>
                </a:lnTo>
                <a:lnTo>
                  <a:pt x="0" y="3719"/>
                </a:lnTo>
                <a:lnTo>
                  <a:pt x="551" y="3446"/>
                </a:lnTo>
                <a:lnTo>
                  <a:pt x="1057" y="3132"/>
                </a:lnTo>
                <a:lnTo>
                  <a:pt x="1057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56609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172"/>
                </a:lnTo>
                <a:lnTo>
                  <a:pt x="0" y="3798"/>
                </a:lnTo>
                <a:lnTo>
                  <a:pt x="0" y="548"/>
                </a:lnTo>
                <a:lnTo>
                  <a:pt x="1103" y="0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5610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505" y="273"/>
                </a:lnTo>
                <a:lnTo>
                  <a:pt x="0" y="586"/>
                </a:lnTo>
                <a:lnTo>
                  <a:pt x="0" y="3836"/>
                </a:lnTo>
                <a:lnTo>
                  <a:pt x="1057" y="3171"/>
                </a:lnTo>
                <a:lnTo>
                  <a:pt x="1057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55551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0" y="626"/>
                </a:lnTo>
                <a:lnTo>
                  <a:pt x="0" y="3915"/>
                </a:lnTo>
                <a:lnTo>
                  <a:pt x="505" y="3562"/>
                </a:lnTo>
                <a:lnTo>
                  <a:pt x="1057" y="3250"/>
                </a:lnTo>
                <a:lnTo>
                  <a:pt x="1057" y="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54999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103" y="0"/>
                </a:moveTo>
                <a:lnTo>
                  <a:pt x="0" y="626"/>
                </a:lnTo>
                <a:lnTo>
                  <a:pt x="0" y="3994"/>
                </a:lnTo>
                <a:lnTo>
                  <a:pt x="551" y="3602"/>
                </a:lnTo>
                <a:lnTo>
                  <a:pt x="1103" y="3250"/>
                </a:lnTo>
                <a:lnTo>
                  <a:pt x="1103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54482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517" y="312"/>
                </a:lnTo>
                <a:lnTo>
                  <a:pt x="0" y="665"/>
                </a:lnTo>
                <a:lnTo>
                  <a:pt x="0" y="4071"/>
                </a:lnTo>
                <a:lnTo>
                  <a:pt x="1069" y="3289"/>
                </a:lnTo>
                <a:lnTo>
                  <a:pt x="1069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53930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0" y="705"/>
                </a:lnTo>
                <a:lnTo>
                  <a:pt x="0" y="4190"/>
                </a:lnTo>
                <a:lnTo>
                  <a:pt x="517" y="3758"/>
                </a:lnTo>
                <a:lnTo>
                  <a:pt x="1069" y="3368"/>
                </a:lnTo>
                <a:lnTo>
                  <a:pt x="1069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53389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92" y="0"/>
                </a:moveTo>
                <a:lnTo>
                  <a:pt x="0" y="705"/>
                </a:lnTo>
                <a:lnTo>
                  <a:pt x="0" y="4307"/>
                </a:lnTo>
                <a:lnTo>
                  <a:pt x="540" y="3837"/>
                </a:lnTo>
                <a:lnTo>
                  <a:pt x="1092" y="3405"/>
                </a:lnTo>
                <a:lnTo>
                  <a:pt x="1092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52872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17" y="352"/>
                </a:lnTo>
                <a:lnTo>
                  <a:pt x="0" y="743"/>
                </a:lnTo>
                <a:lnTo>
                  <a:pt x="0" y="4463"/>
                </a:lnTo>
                <a:lnTo>
                  <a:pt x="517" y="3954"/>
                </a:lnTo>
                <a:lnTo>
                  <a:pt x="1057" y="3485"/>
                </a:lnTo>
                <a:lnTo>
                  <a:pt x="1057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52320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69" y="0"/>
                </a:moveTo>
                <a:lnTo>
                  <a:pt x="551" y="430"/>
                </a:lnTo>
                <a:lnTo>
                  <a:pt x="0" y="821"/>
                </a:lnTo>
                <a:lnTo>
                  <a:pt x="0" y="4697"/>
                </a:lnTo>
                <a:lnTo>
                  <a:pt x="517" y="4149"/>
                </a:lnTo>
                <a:lnTo>
                  <a:pt x="1069" y="3601"/>
                </a:lnTo>
                <a:lnTo>
                  <a:pt x="1069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51768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103" y="0"/>
                </a:moveTo>
                <a:lnTo>
                  <a:pt x="551" y="430"/>
                </a:lnTo>
                <a:lnTo>
                  <a:pt x="0" y="901"/>
                </a:lnTo>
                <a:lnTo>
                  <a:pt x="0" y="4933"/>
                </a:lnTo>
                <a:lnTo>
                  <a:pt x="275" y="4621"/>
                </a:lnTo>
                <a:lnTo>
                  <a:pt x="517" y="4307"/>
                </a:lnTo>
                <a:lnTo>
                  <a:pt x="1103" y="3719"/>
                </a:lnTo>
                <a:lnTo>
                  <a:pt x="1103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51262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05" y="470"/>
                </a:lnTo>
                <a:lnTo>
                  <a:pt x="0" y="940"/>
                </a:lnTo>
                <a:lnTo>
                  <a:pt x="0" y="5286"/>
                </a:lnTo>
                <a:lnTo>
                  <a:pt x="241" y="4894"/>
                </a:lnTo>
                <a:lnTo>
                  <a:pt x="505" y="4542"/>
                </a:lnTo>
                <a:lnTo>
                  <a:pt x="1057" y="3876"/>
                </a:lnTo>
                <a:lnTo>
                  <a:pt x="1057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50710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17" y="469"/>
                </a:lnTo>
                <a:lnTo>
                  <a:pt x="0" y="1018"/>
                </a:lnTo>
                <a:lnTo>
                  <a:pt x="0" y="5011"/>
                </a:lnTo>
                <a:lnTo>
                  <a:pt x="310" y="5167"/>
                </a:lnTo>
                <a:lnTo>
                  <a:pt x="1057" y="4032"/>
                </a:lnTo>
                <a:lnTo>
                  <a:pt x="1057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50204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05" y="548"/>
                </a:lnTo>
                <a:lnTo>
                  <a:pt x="0" y="1096"/>
                </a:lnTo>
                <a:lnTo>
                  <a:pt x="0" y="4228"/>
                </a:lnTo>
                <a:lnTo>
                  <a:pt x="816" y="4697"/>
                </a:lnTo>
                <a:lnTo>
                  <a:pt x="942" y="4542"/>
                </a:lnTo>
                <a:lnTo>
                  <a:pt x="1057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49652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781" y="273"/>
                </a:lnTo>
                <a:lnTo>
                  <a:pt x="229" y="900"/>
                </a:lnTo>
                <a:lnTo>
                  <a:pt x="0" y="1212"/>
                </a:lnTo>
                <a:lnTo>
                  <a:pt x="0" y="3367"/>
                </a:lnTo>
                <a:lnTo>
                  <a:pt x="1057" y="3993"/>
                </a:lnTo>
                <a:lnTo>
                  <a:pt x="1057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4910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05" y="665"/>
                </a:lnTo>
                <a:lnTo>
                  <a:pt x="275" y="1018"/>
                </a:lnTo>
                <a:lnTo>
                  <a:pt x="0" y="1370"/>
                </a:lnTo>
                <a:lnTo>
                  <a:pt x="0" y="2544"/>
                </a:lnTo>
                <a:lnTo>
                  <a:pt x="1103" y="3132"/>
                </a:lnTo>
                <a:lnTo>
                  <a:pt x="1103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48594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1057" y="0"/>
                </a:moveTo>
                <a:lnTo>
                  <a:pt x="735" y="352"/>
                </a:lnTo>
                <a:lnTo>
                  <a:pt x="229" y="1136"/>
                </a:lnTo>
                <a:lnTo>
                  <a:pt x="0" y="1566"/>
                </a:lnTo>
                <a:lnTo>
                  <a:pt x="1057" y="2154"/>
                </a:lnTo>
                <a:lnTo>
                  <a:pt x="1057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4859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505" y="0"/>
                </a:moveTo>
                <a:lnTo>
                  <a:pt x="505" y="1173"/>
                </a:lnTo>
                <a:lnTo>
                  <a:pt x="0" y="861"/>
                </a:lnTo>
                <a:lnTo>
                  <a:pt x="229" y="430"/>
                </a:lnTo>
                <a:lnTo>
                  <a:pt x="505" y="0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40958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5703" y="0"/>
                </a:moveTo>
                <a:lnTo>
                  <a:pt x="4404" y="0"/>
                </a:lnTo>
                <a:lnTo>
                  <a:pt x="4128" y="665"/>
                </a:lnTo>
                <a:lnTo>
                  <a:pt x="3817" y="1252"/>
                </a:lnTo>
                <a:lnTo>
                  <a:pt x="0" y="5246"/>
                </a:lnTo>
                <a:lnTo>
                  <a:pt x="1264" y="5638"/>
                </a:lnTo>
                <a:lnTo>
                  <a:pt x="2552" y="5990"/>
                </a:lnTo>
                <a:lnTo>
                  <a:pt x="3898" y="6303"/>
                </a:lnTo>
                <a:lnTo>
                  <a:pt x="5232" y="6656"/>
                </a:lnTo>
                <a:lnTo>
                  <a:pt x="32360" y="10884"/>
                </a:lnTo>
                <a:lnTo>
                  <a:pt x="33027" y="10962"/>
                </a:lnTo>
                <a:lnTo>
                  <a:pt x="33268" y="10962"/>
                </a:lnTo>
                <a:lnTo>
                  <a:pt x="32555" y="10806"/>
                </a:lnTo>
                <a:lnTo>
                  <a:pt x="31888" y="10571"/>
                </a:lnTo>
                <a:lnTo>
                  <a:pt x="19744" y="587"/>
                </a:lnTo>
                <a:lnTo>
                  <a:pt x="16835" y="430"/>
                </a:lnTo>
                <a:lnTo>
                  <a:pt x="9165" y="117"/>
                </a:lnTo>
                <a:lnTo>
                  <a:pt x="7198" y="77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42729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5" h="7620">
                <a:moveTo>
                  <a:pt x="2207" y="0"/>
                </a:moveTo>
                <a:lnTo>
                  <a:pt x="26023" y="7321"/>
                </a:lnTo>
                <a:lnTo>
                  <a:pt x="24609" y="6264"/>
                </a:lnTo>
                <a:lnTo>
                  <a:pt x="23355" y="5246"/>
                </a:lnTo>
                <a:lnTo>
                  <a:pt x="22132" y="4189"/>
                </a:lnTo>
                <a:lnTo>
                  <a:pt x="20009" y="2114"/>
                </a:lnTo>
                <a:lnTo>
                  <a:pt x="19698" y="1722"/>
                </a:lnTo>
                <a:lnTo>
                  <a:pt x="2633" y="77"/>
                </a:lnTo>
                <a:lnTo>
                  <a:pt x="220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50415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7630" y="0"/>
                </a:moveTo>
                <a:lnTo>
                  <a:pt x="1980" y="10413"/>
                </a:lnTo>
                <a:lnTo>
                  <a:pt x="2076" y="11175"/>
                </a:lnTo>
                <a:lnTo>
                  <a:pt x="4755" y="16890"/>
                </a:lnTo>
                <a:lnTo>
                  <a:pt x="3663" y="17398"/>
                </a:lnTo>
                <a:lnTo>
                  <a:pt x="0" y="23875"/>
                </a:lnTo>
                <a:lnTo>
                  <a:pt x="121" y="24764"/>
                </a:lnTo>
                <a:lnTo>
                  <a:pt x="7941" y="36448"/>
                </a:lnTo>
                <a:lnTo>
                  <a:pt x="7515" y="37591"/>
                </a:lnTo>
                <a:lnTo>
                  <a:pt x="7274" y="38480"/>
                </a:lnTo>
                <a:lnTo>
                  <a:pt x="7159" y="39115"/>
                </a:lnTo>
                <a:lnTo>
                  <a:pt x="7078" y="41528"/>
                </a:lnTo>
                <a:lnTo>
                  <a:pt x="7193" y="42417"/>
                </a:lnTo>
                <a:lnTo>
                  <a:pt x="19739" y="52450"/>
                </a:lnTo>
                <a:lnTo>
                  <a:pt x="21039" y="53212"/>
                </a:lnTo>
                <a:lnTo>
                  <a:pt x="22844" y="54355"/>
                </a:lnTo>
                <a:lnTo>
                  <a:pt x="23983" y="55372"/>
                </a:lnTo>
                <a:lnTo>
                  <a:pt x="24535" y="56007"/>
                </a:lnTo>
                <a:lnTo>
                  <a:pt x="26064" y="57658"/>
                </a:lnTo>
                <a:lnTo>
                  <a:pt x="28272" y="60706"/>
                </a:lnTo>
                <a:lnTo>
                  <a:pt x="29020" y="61976"/>
                </a:lnTo>
                <a:lnTo>
                  <a:pt x="29641" y="63119"/>
                </a:lnTo>
                <a:lnTo>
                  <a:pt x="30239" y="64135"/>
                </a:lnTo>
                <a:lnTo>
                  <a:pt x="30710" y="65024"/>
                </a:lnTo>
                <a:lnTo>
                  <a:pt x="31573" y="66802"/>
                </a:lnTo>
                <a:lnTo>
                  <a:pt x="30860" y="63754"/>
                </a:lnTo>
                <a:lnTo>
                  <a:pt x="29963" y="58547"/>
                </a:lnTo>
                <a:lnTo>
                  <a:pt x="29848" y="57531"/>
                </a:lnTo>
                <a:lnTo>
                  <a:pt x="29719" y="56007"/>
                </a:lnTo>
                <a:lnTo>
                  <a:pt x="29649" y="53975"/>
                </a:lnTo>
                <a:lnTo>
                  <a:pt x="25248" y="53975"/>
                </a:lnTo>
                <a:lnTo>
                  <a:pt x="24730" y="53213"/>
                </a:lnTo>
                <a:lnTo>
                  <a:pt x="23074" y="51054"/>
                </a:lnTo>
                <a:lnTo>
                  <a:pt x="21384" y="49148"/>
                </a:lnTo>
                <a:lnTo>
                  <a:pt x="20671" y="48513"/>
                </a:lnTo>
                <a:lnTo>
                  <a:pt x="19659" y="47497"/>
                </a:lnTo>
                <a:lnTo>
                  <a:pt x="12035" y="42417"/>
                </a:lnTo>
                <a:lnTo>
                  <a:pt x="11678" y="42163"/>
                </a:lnTo>
                <a:lnTo>
                  <a:pt x="13449" y="41909"/>
                </a:lnTo>
                <a:lnTo>
                  <a:pt x="18554" y="41909"/>
                </a:lnTo>
                <a:lnTo>
                  <a:pt x="17739" y="41147"/>
                </a:lnTo>
                <a:lnTo>
                  <a:pt x="2168" y="23494"/>
                </a:lnTo>
                <a:lnTo>
                  <a:pt x="11284" y="23494"/>
                </a:lnTo>
                <a:lnTo>
                  <a:pt x="10204" y="20065"/>
                </a:lnTo>
                <a:lnTo>
                  <a:pt x="7868" y="3301"/>
                </a:lnTo>
                <a:lnTo>
                  <a:pt x="7630" y="0"/>
                </a:lnTo>
                <a:close/>
              </a:path>
              <a:path w="33654" h="67309">
                <a:moveTo>
                  <a:pt x="29783" y="30734"/>
                </a:moveTo>
                <a:lnTo>
                  <a:pt x="26110" y="30734"/>
                </a:lnTo>
                <a:lnTo>
                  <a:pt x="25685" y="33020"/>
                </a:lnTo>
                <a:lnTo>
                  <a:pt x="25478" y="33782"/>
                </a:lnTo>
                <a:lnTo>
                  <a:pt x="22649" y="38735"/>
                </a:lnTo>
                <a:lnTo>
                  <a:pt x="23753" y="41656"/>
                </a:lnTo>
                <a:lnTo>
                  <a:pt x="25248" y="53975"/>
                </a:lnTo>
                <a:lnTo>
                  <a:pt x="29649" y="53975"/>
                </a:lnTo>
                <a:lnTo>
                  <a:pt x="31216" y="49403"/>
                </a:lnTo>
                <a:lnTo>
                  <a:pt x="31573" y="49403"/>
                </a:lnTo>
                <a:lnTo>
                  <a:pt x="32080" y="48006"/>
                </a:lnTo>
                <a:lnTo>
                  <a:pt x="32677" y="45720"/>
                </a:lnTo>
                <a:lnTo>
                  <a:pt x="32848" y="44831"/>
                </a:lnTo>
                <a:lnTo>
                  <a:pt x="32966" y="44069"/>
                </a:lnTo>
                <a:lnTo>
                  <a:pt x="33091" y="42164"/>
                </a:lnTo>
                <a:lnTo>
                  <a:pt x="32980" y="40640"/>
                </a:lnTo>
                <a:lnTo>
                  <a:pt x="26973" y="34671"/>
                </a:lnTo>
                <a:lnTo>
                  <a:pt x="28226" y="33147"/>
                </a:lnTo>
                <a:lnTo>
                  <a:pt x="29250" y="31623"/>
                </a:lnTo>
                <a:lnTo>
                  <a:pt x="29783" y="30734"/>
                </a:lnTo>
                <a:close/>
              </a:path>
              <a:path w="33654" h="67309">
                <a:moveTo>
                  <a:pt x="18554" y="41909"/>
                </a:moveTo>
                <a:lnTo>
                  <a:pt x="14277" y="41909"/>
                </a:lnTo>
                <a:lnTo>
                  <a:pt x="15807" y="42036"/>
                </a:lnTo>
                <a:lnTo>
                  <a:pt x="17693" y="42417"/>
                </a:lnTo>
                <a:lnTo>
                  <a:pt x="18682" y="42798"/>
                </a:lnTo>
                <a:lnTo>
                  <a:pt x="19429" y="43052"/>
                </a:lnTo>
                <a:lnTo>
                  <a:pt x="19900" y="43179"/>
                </a:lnTo>
                <a:lnTo>
                  <a:pt x="20050" y="43306"/>
                </a:lnTo>
                <a:lnTo>
                  <a:pt x="18554" y="41909"/>
                </a:lnTo>
                <a:close/>
              </a:path>
              <a:path w="33654" h="67309">
                <a:moveTo>
                  <a:pt x="29602" y="20320"/>
                </a:moveTo>
                <a:lnTo>
                  <a:pt x="23201" y="20320"/>
                </a:lnTo>
                <a:lnTo>
                  <a:pt x="22568" y="23368"/>
                </a:lnTo>
                <a:lnTo>
                  <a:pt x="20140" y="33401"/>
                </a:lnTo>
                <a:lnTo>
                  <a:pt x="19463" y="35814"/>
                </a:lnTo>
                <a:lnTo>
                  <a:pt x="21073" y="34163"/>
                </a:lnTo>
                <a:lnTo>
                  <a:pt x="21786" y="33528"/>
                </a:lnTo>
                <a:lnTo>
                  <a:pt x="23040" y="32512"/>
                </a:lnTo>
                <a:lnTo>
                  <a:pt x="24063" y="31750"/>
                </a:lnTo>
                <a:lnTo>
                  <a:pt x="24500" y="31369"/>
                </a:lnTo>
                <a:lnTo>
                  <a:pt x="25202" y="30988"/>
                </a:lnTo>
                <a:lnTo>
                  <a:pt x="25984" y="30734"/>
                </a:lnTo>
                <a:lnTo>
                  <a:pt x="29783" y="30734"/>
                </a:lnTo>
                <a:lnTo>
                  <a:pt x="30469" y="29591"/>
                </a:lnTo>
                <a:lnTo>
                  <a:pt x="32159" y="24384"/>
                </a:lnTo>
                <a:lnTo>
                  <a:pt x="32125" y="22098"/>
                </a:lnTo>
                <a:lnTo>
                  <a:pt x="31883" y="21209"/>
                </a:lnTo>
                <a:lnTo>
                  <a:pt x="30860" y="20828"/>
                </a:lnTo>
                <a:lnTo>
                  <a:pt x="29602" y="20320"/>
                </a:lnTo>
                <a:close/>
              </a:path>
              <a:path w="33654" h="67309">
                <a:moveTo>
                  <a:pt x="11284" y="23494"/>
                </a:moveTo>
                <a:lnTo>
                  <a:pt x="2168" y="23494"/>
                </a:lnTo>
                <a:lnTo>
                  <a:pt x="3421" y="24383"/>
                </a:lnTo>
                <a:lnTo>
                  <a:pt x="5825" y="25907"/>
                </a:lnTo>
                <a:lnTo>
                  <a:pt x="8930" y="27685"/>
                </a:lnTo>
                <a:lnTo>
                  <a:pt x="12069" y="29336"/>
                </a:lnTo>
                <a:lnTo>
                  <a:pt x="13760" y="29971"/>
                </a:lnTo>
                <a:lnTo>
                  <a:pt x="14001" y="30098"/>
                </a:lnTo>
                <a:lnTo>
                  <a:pt x="13369" y="28828"/>
                </a:lnTo>
                <a:lnTo>
                  <a:pt x="11368" y="23748"/>
                </a:lnTo>
                <a:lnTo>
                  <a:pt x="11284" y="23494"/>
                </a:lnTo>
                <a:close/>
              </a:path>
              <a:path w="33654" h="67309">
                <a:moveTo>
                  <a:pt x="14864" y="9144"/>
                </a:moveTo>
                <a:lnTo>
                  <a:pt x="14231" y="11557"/>
                </a:lnTo>
                <a:lnTo>
                  <a:pt x="13806" y="13716"/>
                </a:lnTo>
                <a:lnTo>
                  <a:pt x="13539" y="15748"/>
                </a:lnTo>
                <a:lnTo>
                  <a:pt x="13454" y="22097"/>
                </a:lnTo>
                <a:lnTo>
                  <a:pt x="13568" y="23113"/>
                </a:lnTo>
                <a:lnTo>
                  <a:pt x="15416" y="29209"/>
                </a:lnTo>
                <a:lnTo>
                  <a:pt x="16117" y="27686"/>
                </a:lnTo>
                <a:lnTo>
                  <a:pt x="16830" y="26416"/>
                </a:lnTo>
                <a:lnTo>
                  <a:pt x="20717" y="21717"/>
                </a:lnTo>
                <a:lnTo>
                  <a:pt x="21269" y="21209"/>
                </a:lnTo>
                <a:lnTo>
                  <a:pt x="22177" y="20701"/>
                </a:lnTo>
                <a:lnTo>
                  <a:pt x="23201" y="20320"/>
                </a:lnTo>
                <a:lnTo>
                  <a:pt x="29602" y="20320"/>
                </a:lnTo>
                <a:lnTo>
                  <a:pt x="28974" y="20066"/>
                </a:lnTo>
                <a:lnTo>
                  <a:pt x="15140" y="9525"/>
                </a:lnTo>
                <a:lnTo>
                  <a:pt x="14864" y="91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02962" y="624020"/>
            <a:ext cx="12700" cy="17145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12699" y="0"/>
                </a:moveTo>
                <a:lnTo>
                  <a:pt x="0" y="13508"/>
                </a:lnTo>
                <a:lnTo>
                  <a:pt x="157" y="13782"/>
                </a:lnTo>
                <a:lnTo>
                  <a:pt x="5347" y="16797"/>
                </a:lnTo>
                <a:lnTo>
                  <a:pt x="6133" y="16640"/>
                </a:lnTo>
                <a:lnTo>
                  <a:pt x="12612" y="1801"/>
                </a:lnTo>
                <a:lnTo>
                  <a:pt x="1269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60468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17073" y="13158"/>
                </a:moveTo>
                <a:lnTo>
                  <a:pt x="10569" y="13158"/>
                </a:lnTo>
                <a:lnTo>
                  <a:pt x="11395" y="14372"/>
                </a:lnTo>
                <a:lnTo>
                  <a:pt x="12339" y="15346"/>
                </a:lnTo>
                <a:lnTo>
                  <a:pt x="17804" y="17934"/>
                </a:lnTo>
                <a:lnTo>
                  <a:pt x="17293" y="15197"/>
                </a:lnTo>
                <a:lnTo>
                  <a:pt x="17073" y="13158"/>
                </a:lnTo>
                <a:close/>
              </a:path>
              <a:path w="18414" h="18415">
                <a:moveTo>
                  <a:pt x="4121" y="0"/>
                </a:moveTo>
                <a:lnTo>
                  <a:pt x="0" y="6379"/>
                </a:lnTo>
                <a:lnTo>
                  <a:pt x="105" y="7089"/>
                </a:lnTo>
                <a:lnTo>
                  <a:pt x="466" y="8852"/>
                </a:lnTo>
                <a:lnTo>
                  <a:pt x="308" y="9746"/>
                </a:lnTo>
                <a:lnTo>
                  <a:pt x="4672" y="14876"/>
                </a:lnTo>
                <a:lnTo>
                  <a:pt x="6245" y="14647"/>
                </a:lnTo>
                <a:lnTo>
                  <a:pt x="6756" y="14487"/>
                </a:lnTo>
                <a:lnTo>
                  <a:pt x="7891" y="14178"/>
                </a:lnTo>
                <a:lnTo>
                  <a:pt x="8682" y="13937"/>
                </a:lnTo>
                <a:lnTo>
                  <a:pt x="10059" y="13388"/>
                </a:lnTo>
                <a:lnTo>
                  <a:pt x="10569" y="13158"/>
                </a:lnTo>
                <a:lnTo>
                  <a:pt x="17073" y="13158"/>
                </a:lnTo>
                <a:lnTo>
                  <a:pt x="17017" y="12529"/>
                </a:lnTo>
                <a:lnTo>
                  <a:pt x="16585" y="12254"/>
                </a:lnTo>
                <a:lnTo>
                  <a:pt x="16231" y="11979"/>
                </a:lnTo>
                <a:lnTo>
                  <a:pt x="15483" y="11315"/>
                </a:lnTo>
                <a:lnTo>
                  <a:pt x="14846" y="10570"/>
                </a:lnTo>
                <a:lnTo>
                  <a:pt x="14462" y="10066"/>
                </a:lnTo>
                <a:lnTo>
                  <a:pt x="13597" y="8692"/>
                </a:lnTo>
                <a:lnTo>
                  <a:pt x="13755" y="7867"/>
                </a:lnTo>
                <a:lnTo>
                  <a:pt x="13881" y="6928"/>
                </a:lnTo>
                <a:lnTo>
                  <a:pt x="8682" y="1213"/>
                </a:lnTo>
                <a:lnTo>
                  <a:pt x="7621" y="778"/>
                </a:lnTo>
                <a:lnTo>
                  <a:pt x="5695" y="194"/>
                </a:lnTo>
                <a:lnTo>
                  <a:pt x="4121" y="0"/>
                </a:lnTo>
                <a:close/>
              </a:path>
              <a:path w="18414" h="18415">
                <a:moveTo>
                  <a:pt x="10216" y="1099"/>
                </a:moveTo>
                <a:lnTo>
                  <a:pt x="9744" y="1099"/>
                </a:lnTo>
                <a:lnTo>
                  <a:pt x="8682" y="1213"/>
                </a:lnTo>
                <a:lnTo>
                  <a:pt x="11002" y="1213"/>
                </a:lnTo>
                <a:lnTo>
                  <a:pt x="10216" y="10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62467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6526" y="0"/>
                </a:moveTo>
                <a:lnTo>
                  <a:pt x="629" y="6298"/>
                </a:lnTo>
                <a:lnTo>
                  <a:pt x="393" y="6459"/>
                </a:lnTo>
                <a:lnTo>
                  <a:pt x="196" y="6814"/>
                </a:lnTo>
                <a:lnTo>
                  <a:pt x="80" y="7157"/>
                </a:lnTo>
                <a:lnTo>
                  <a:pt x="0" y="8177"/>
                </a:lnTo>
                <a:lnTo>
                  <a:pt x="157" y="8612"/>
                </a:lnTo>
                <a:lnTo>
                  <a:pt x="4482" y="10410"/>
                </a:lnTo>
                <a:lnTo>
                  <a:pt x="5308" y="9940"/>
                </a:lnTo>
                <a:lnTo>
                  <a:pt x="9121" y="5359"/>
                </a:lnTo>
                <a:lnTo>
                  <a:pt x="9043" y="3722"/>
                </a:lnTo>
                <a:lnTo>
                  <a:pt x="8769" y="2897"/>
                </a:lnTo>
                <a:lnTo>
                  <a:pt x="8492" y="2301"/>
                </a:lnTo>
                <a:lnTo>
                  <a:pt x="7902" y="1408"/>
                </a:lnTo>
                <a:lnTo>
                  <a:pt x="6802" y="229"/>
                </a:lnTo>
                <a:lnTo>
                  <a:pt x="652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61642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050" y="0"/>
                </a:moveTo>
                <a:lnTo>
                  <a:pt x="0" y="5016"/>
                </a:lnTo>
                <a:lnTo>
                  <a:pt x="118" y="5680"/>
                </a:lnTo>
                <a:lnTo>
                  <a:pt x="5154" y="1408"/>
                </a:lnTo>
                <a:lnTo>
                  <a:pt x="5108" y="858"/>
                </a:lnTo>
                <a:lnTo>
                  <a:pt x="405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06462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5" h="20320">
                <a:moveTo>
                  <a:pt x="20806" y="3015"/>
                </a:moveTo>
                <a:lnTo>
                  <a:pt x="7431" y="3015"/>
                </a:lnTo>
                <a:lnTo>
                  <a:pt x="9239" y="3093"/>
                </a:lnTo>
                <a:lnTo>
                  <a:pt x="11047" y="3328"/>
                </a:lnTo>
                <a:lnTo>
                  <a:pt x="35380" y="16562"/>
                </a:lnTo>
                <a:lnTo>
                  <a:pt x="36873" y="17971"/>
                </a:lnTo>
                <a:lnTo>
                  <a:pt x="38416" y="19577"/>
                </a:lnTo>
                <a:lnTo>
                  <a:pt x="38612" y="19811"/>
                </a:lnTo>
                <a:lnTo>
                  <a:pt x="37674" y="17854"/>
                </a:lnTo>
                <a:lnTo>
                  <a:pt x="21328" y="3211"/>
                </a:lnTo>
                <a:lnTo>
                  <a:pt x="20806" y="3015"/>
                </a:lnTo>
                <a:close/>
              </a:path>
              <a:path w="38735" h="20320">
                <a:moveTo>
                  <a:pt x="4089" y="0"/>
                </a:moveTo>
                <a:lnTo>
                  <a:pt x="1454" y="79"/>
                </a:lnTo>
                <a:lnTo>
                  <a:pt x="668" y="1919"/>
                </a:lnTo>
                <a:lnTo>
                  <a:pt x="0" y="3954"/>
                </a:lnTo>
                <a:lnTo>
                  <a:pt x="1887" y="3485"/>
                </a:lnTo>
                <a:lnTo>
                  <a:pt x="3735" y="3211"/>
                </a:lnTo>
                <a:lnTo>
                  <a:pt x="5583" y="3054"/>
                </a:lnTo>
                <a:lnTo>
                  <a:pt x="7431" y="3015"/>
                </a:lnTo>
                <a:lnTo>
                  <a:pt x="20806" y="3015"/>
                </a:lnTo>
                <a:lnTo>
                  <a:pt x="19971" y="2701"/>
                </a:lnTo>
                <a:lnTo>
                  <a:pt x="5937" y="40"/>
                </a:lnTo>
                <a:lnTo>
                  <a:pt x="408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43223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8843" y="0"/>
                </a:moveTo>
                <a:lnTo>
                  <a:pt x="0" y="6146"/>
                </a:lnTo>
                <a:lnTo>
                  <a:pt x="80" y="6303"/>
                </a:lnTo>
                <a:lnTo>
                  <a:pt x="1724" y="6811"/>
                </a:lnTo>
                <a:lnTo>
                  <a:pt x="2081" y="6773"/>
                </a:lnTo>
                <a:lnTo>
                  <a:pt x="2518" y="6656"/>
                </a:lnTo>
                <a:lnTo>
                  <a:pt x="3230" y="6146"/>
                </a:lnTo>
                <a:lnTo>
                  <a:pt x="3852" y="5754"/>
                </a:lnTo>
                <a:lnTo>
                  <a:pt x="9556" y="4228"/>
                </a:lnTo>
                <a:lnTo>
                  <a:pt x="11642" y="4228"/>
                </a:lnTo>
                <a:lnTo>
                  <a:pt x="11994" y="3523"/>
                </a:lnTo>
                <a:lnTo>
                  <a:pt x="12101" y="2936"/>
                </a:lnTo>
                <a:lnTo>
                  <a:pt x="12074" y="2153"/>
                </a:lnTo>
                <a:lnTo>
                  <a:pt x="11867" y="1604"/>
                </a:lnTo>
                <a:lnTo>
                  <a:pt x="9314" y="77"/>
                </a:lnTo>
                <a:lnTo>
                  <a:pt x="8843" y="0"/>
                </a:lnTo>
                <a:close/>
              </a:path>
              <a:path w="12700" h="6984">
                <a:moveTo>
                  <a:pt x="11642" y="4228"/>
                </a:moveTo>
                <a:lnTo>
                  <a:pt x="10533" y="4228"/>
                </a:lnTo>
                <a:lnTo>
                  <a:pt x="11603" y="430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47156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014" y="0"/>
                </a:moveTo>
                <a:lnTo>
                  <a:pt x="0" y="1761"/>
                </a:lnTo>
                <a:lnTo>
                  <a:pt x="781" y="2192"/>
                </a:lnTo>
                <a:lnTo>
                  <a:pt x="1103" y="2348"/>
                </a:lnTo>
                <a:lnTo>
                  <a:pt x="1966" y="2622"/>
                </a:lnTo>
                <a:lnTo>
                  <a:pt x="2472" y="2701"/>
                </a:lnTo>
                <a:lnTo>
                  <a:pt x="2989" y="2740"/>
                </a:lnTo>
                <a:lnTo>
                  <a:pt x="3541" y="2701"/>
                </a:lnTo>
                <a:lnTo>
                  <a:pt x="6646" y="38"/>
                </a:lnTo>
                <a:lnTo>
                  <a:pt x="601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2164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623" y="0"/>
                </a:moveTo>
                <a:lnTo>
                  <a:pt x="264" y="1957"/>
                </a:lnTo>
                <a:lnTo>
                  <a:pt x="57" y="3797"/>
                </a:lnTo>
                <a:lnTo>
                  <a:pt x="0" y="9787"/>
                </a:lnTo>
                <a:lnTo>
                  <a:pt x="191" y="11549"/>
                </a:lnTo>
                <a:lnTo>
                  <a:pt x="413" y="12880"/>
                </a:lnTo>
                <a:lnTo>
                  <a:pt x="584" y="13664"/>
                </a:lnTo>
                <a:lnTo>
                  <a:pt x="971" y="15073"/>
                </a:lnTo>
                <a:lnTo>
                  <a:pt x="1213" y="15778"/>
                </a:lnTo>
                <a:lnTo>
                  <a:pt x="1489" y="15543"/>
                </a:lnTo>
                <a:lnTo>
                  <a:pt x="4007" y="10962"/>
                </a:lnTo>
                <a:lnTo>
                  <a:pt x="3957" y="7517"/>
                </a:lnTo>
                <a:lnTo>
                  <a:pt x="6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74224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5" h="41909">
                <a:moveTo>
                  <a:pt x="31844" y="36448"/>
                </a:moveTo>
                <a:lnTo>
                  <a:pt x="18910" y="36448"/>
                </a:lnTo>
                <a:lnTo>
                  <a:pt x="19774" y="37845"/>
                </a:lnTo>
                <a:lnTo>
                  <a:pt x="20640" y="38988"/>
                </a:lnTo>
                <a:lnTo>
                  <a:pt x="26183" y="41655"/>
                </a:lnTo>
                <a:lnTo>
                  <a:pt x="26891" y="41401"/>
                </a:lnTo>
                <a:lnTo>
                  <a:pt x="28267" y="40639"/>
                </a:lnTo>
                <a:lnTo>
                  <a:pt x="28935" y="40131"/>
                </a:lnTo>
                <a:lnTo>
                  <a:pt x="29564" y="39496"/>
                </a:lnTo>
                <a:lnTo>
                  <a:pt x="30154" y="38734"/>
                </a:lnTo>
                <a:lnTo>
                  <a:pt x="30744" y="38099"/>
                </a:lnTo>
                <a:lnTo>
                  <a:pt x="31844" y="36448"/>
                </a:lnTo>
                <a:close/>
              </a:path>
              <a:path w="70485" h="41909">
                <a:moveTo>
                  <a:pt x="7076" y="26161"/>
                </a:moveTo>
                <a:lnTo>
                  <a:pt x="5739" y="26542"/>
                </a:lnTo>
                <a:lnTo>
                  <a:pt x="4559" y="26923"/>
                </a:lnTo>
                <a:lnTo>
                  <a:pt x="3538" y="27431"/>
                </a:lnTo>
                <a:lnTo>
                  <a:pt x="2633" y="27812"/>
                </a:lnTo>
                <a:lnTo>
                  <a:pt x="0" y="31876"/>
                </a:lnTo>
                <a:lnTo>
                  <a:pt x="156" y="32384"/>
                </a:lnTo>
                <a:lnTo>
                  <a:pt x="6722" y="37591"/>
                </a:lnTo>
                <a:lnTo>
                  <a:pt x="8687" y="38099"/>
                </a:lnTo>
                <a:lnTo>
                  <a:pt x="10457" y="38226"/>
                </a:lnTo>
                <a:lnTo>
                  <a:pt x="12029" y="38480"/>
                </a:lnTo>
                <a:lnTo>
                  <a:pt x="14506" y="38480"/>
                </a:lnTo>
                <a:lnTo>
                  <a:pt x="15057" y="38353"/>
                </a:lnTo>
                <a:lnTo>
                  <a:pt x="15529" y="38353"/>
                </a:lnTo>
                <a:lnTo>
                  <a:pt x="16354" y="38099"/>
                </a:lnTo>
                <a:lnTo>
                  <a:pt x="18910" y="36448"/>
                </a:lnTo>
                <a:lnTo>
                  <a:pt x="31844" y="36448"/>
                </a:lnTo>
                <a:lnTo>
                  <a:pt x="32788" y="34670"/>
                </a:lnTo>
                <a:lnTo>
                  <a:pt x="33430" y="33400"/>
                </a:lnTo>
                <a:lnTo>
                  <a:pt x="9396" y="33400"/>
                </a:lnTo>
                <a:lnTo>
                  <a:pt x="9160" y="33273"/>
                </a:lnTo>
                <a:lnTo>
                  <a:pt x="8491" y="33019"/>
                </a:lnTo>
                <a:lnTo>
                  <a:pt x="8098" y="32765"/>
                </a:lnTo>
                <a:lnTo>
                  <a:pt x="7233" y="32257"/>
                </a:lnTo>
                <a:lnTo>
                  <a:pt x="6839" y="31876"/>
                </a:lnTo>
                <a:lnTo>
                  <a:pt x="6171" y="30860"/>
                </a:lnTo>
                <a:lnTo>
                  <a:pt x="6054" y="30606"/>
                </a:lnTo>
                <a:lnTo>
                  <a:pt x="5928" y="30098"/>
                </a:lnTo>
                <a:lnTo>
                  <a:pt x="6054" y="28193"/>
                </a:lnTo>
                <a:lnTo>
                  <a:pt x="6486" y="27177"/>
                </a:lnTo>
                <a:lnTo>
                  <a:pt x="7076" y="26161"/>
                </a:lnTo>
                <a:close/>
              </a:path>
              <a:path w="70485" h="41909">
                <a:moveTo>
                  <a:pt x="64284" y="5334"/>
                </a:moveTo>
                <a:lnTo>
                  <a:pt x="47336" y="5333"/>
                </a:lnTo>
                <a:lnTo>
                  <a:pt x="54958" y="5714"/>
                </a:lnTo>
                <a:lnTo>
                  <a:pt x="52566" y="6984"/>
                </a:lnTo>
                <a:lnTo>
                  <a:pt x="40179" y="14858"/>
                </a:lnTo>
                <a:lnTo>
                  <a:pt x="37939" y="16509"/>
                </a:lnTo>
                <a:lnTo>
                  <a:pt x="36798" y="17525"/>
                </a:lnTo>
                <a:lnTo>
                  <a:pt x="35659" y="18414"/>
                </a:lnTo>
                <a:lnTo>
                  <a:pt x="34479" y="19430"/>
                </a:lnTo>
                <a:lnTo>
                  <a:pt x="33339" y="20446"/>
                </a:lnTo>
                <a:lnTo>
                  <a:pt x="31779" y="21970"/>
                </a:lnTo>
                <a:lnTo>
                  <a:pt x="28738" y="25018"/>
                </a:lnTo>
                <a:lnTo>
                  <a:pt x="27271" y="26669"/>
                </a:lnTo>
                <a:lnTo>
                  <a:pt x="26026" y="27939"/>
                </a:lnTo>
                <a:lnTo>
                  <a:pt x="25043" y="28701"/>
                </a:lnTo>
                <a:lnTo>
                  <a:pt x="23942" y="29463"/>
                </a:lnTo>
                <a:lnTo>
                  <a:pt x="23313" y="29971"/>
                </a:lnTo>
                <a:lnTo>
                  <a:pt x="11754" y="33400"/>
                </a:lnTo>
                <a:lnTo>
                  <a:pt x="33430" y="33400"/>
                </a:lnTo>
                <a:lnTo>
                  <a:pt x="34058" y="32130"/>
                </a:lnTo>
                <a:lnTo>
                  <a:pt x="35579" y="28193"/>
                </a:lnTo>
                <a:lnTo>
                  <a:pt x="35659" y="27939"/>
                </a:lnTo>
                <a:lnTo>
                  <a:pt x="45295" y="27939"/>
                </a:lnTo>
                <a:lnTo>
                  <a:pt x="48608" y="20446"/>
                </a:lnTo>
                <a:lnTo>
                  <a:pt x="49932" y="17652"/>
                </a:lnTo>
                <a:lnTo>
                  <a:pt x="50910" y="16128"/>
                </a:lnTo>
                <a:lnTo>
                  <a:pt x="51542" y="15366"/>
                </a:lnTo>
                <a:lnTo>
                  <a:pt x="52129" y="14731"/>
                </a:lnTo>
                <a:lnTo>
                  <a:pt x="52991" y="14096"/>
                </a:lnTo>
                <a:lnTo>
                  <a:pt x="53267" y="13842"/>
                </a:lnTo>
                <a:lnTo>
                  <a:pt x="54015" y="13588"/>
                </a:lnTo>
                <a:lnTo>
                  <a:pt x="54486" y="13461"/>
                </a:lnTo>
                <a:lnTo>
                  <a:pt x="56107" y="13461"/>
                </a:lnTo>
                <a:lnTo>
                  <a:pt x="56383" y="13334"/>
                </a:lnTo>
                <a:lnTo>
                  <a:pt x="57280" y="13080"/>
                </a:lnTo>
                <a:lnTo>
                  <a:pt x="57637" y="12826"/>
                </a:lnTo>
                <a:lnTo>
                  <a:pt x="57993" y="12699"/>
                </a:lnTo>
                <a:lnTo>
                  <a:pt x="58580" y="12319"/>
                </a:lnTo>
                <a:lnTo>
                  <a:pt x="58810" y="12065"/>
                </a:lnTo>
                <a:lnTo>
                  <a:pt x="59212" y="11684"/>
                </a:lnTo>
                <a:lnTo>
                  <a:pt x="59488" y="11303"/>
                </a:lnTo>
                <a:lnTo>
                  <a:pt x="59718" y="10668"/>
                </a:lnTo>
                <a:lnTo>
                  <a:pt x="59684" y="9652"/>
                </a:lnTo>
                <a:lnTo>
                  <a:pt x="59408" y="9017"/>
                </a:lnTo>
                <a:lnTo>
                  <a:pt x="59431" y="8763"/>
                </a:lnTo>
                <a:lnTo>
                  <a:pt x="59994" y="8128"/>
                </a:lnTo>
                <a:lnTo>
                  <a:pt x="60776" y="7493"/>
                </a:lnTo>
                <a:lnTo>
                  <a:pt x="61179" y="7112"/>
                </a:lnTo>
                <a:lnTo>
                  <a:pt x="64284" y="5334"/>
                </a:lnTo>
                <a:close/>
              </a:path>
              <a:path w="70485" h="41909">
                <a:moveTo>
                  <a:pt x="45295" y="27939"/>
                </a:moveTo>
                <a:lnTo>
                  <a:pt x="35659" y="27939"/>
                </a:lnTo>
                <a:lnTo>
                  <a:pt x="36366" y="28828"/>
                </a:lnTo>
                <a:lnTo>
                  <a:pt x="37073" y="29590"/>
                </a:lnTo>
                <a:lnTo>
                  <a:pt x="40966" y="31368"/>
                </a:lnTo>
                <a:lnTo>
                  <a:pt x="41556" y="31241"/>
                </a:lnTo>
                <a:lnTo>
                  <a:pt x="42656" y="30733"/>
                </a:lnTo>
                <a:lnTo>
                  <a:pt x="43168" y="30352"/>
                </a:lnTo>
                <a:lnTo>
                  <a:pt x="44623" y="28828"/>
                </a:lnTo>
                <a:lnTo>
                  <a:pt x="45295" y="27939"/>
                </a:lnTo>
                <a:close/>
              </a:path>
              <a:path w="70485" h="41909">
                <a:moveTo>
                  <a:pt x="16787" y="12826"/>
                </a:moveTo>
                <a:lnTo>
                  <a:pt x="11307" y="21589"/>
                </a:lnTo>
                <a:lnTo>
                  <a:pt x="11519" y="22732"/>
                </a:lnTo>
                <a:lnTo>
                  <a:pt x="11722" y="23494"/>
                </a:lnTo>
                <a:lnTo>
                  <a:pt x="12265" y="25018"/>
                </a:lnTo>
                <a:lnTo>
                  <a:pt x="12580" y="25526"/>
                </a:lnTo>
                <a:lnTo>
                  <a:pt x="12697" y="25780"/>
                </a:lnTo>
                <a:lnTo>
                  <a:pt x="18635" y="27304"/>
                </a:lnTo>
                <a:lnTo>
                  <a:pt x="19264" y="27177"/>
                </a:lnTo>
                <a:lnTo>
                  <a:pt x="21347" y="26669"/>
                </a:lnTo>
                <a:lnTo>
                  <a:pt x="22880" y="26161"/>
                </a:lnTo>
                <a:lnTo>
                  <a:pt x="24611" y="25526"/>
                </a:lnTo>
                <a:lnTo>
                  <a:pt x="25554" y="25018"/>
                </a:lnTo>
                <a:lnTo>
                  <a:pt x="25437" y="24891"/>
                </a:lnTo>
                <a:lnTo>
                  <a:pt x="18713" y="21843"/>
                </a:lnTo>
                <a:lnTo>
                  <a:pt x="17455" y="21589"/>
                </a:lnTo>
                <a:lnTo>
                  <a:pt x="14586" y="21589"/>
                </a:lnTo>
                <a:lnTo>
                  <a:pt x="14782" y="21208"/>
                </a:lnTo>
                <a:lnTo>
                  <a:pt x="15018" y="20827"/>
                </a:lnTo>
                <a:lnTo>
                  <a:pt x="16236" y="19938"/>
                </a:lnTo>
                <a:lnTo>
                  <a:pt x="17219" y="19430"/>
                </a:lnTo>
                <a:lnTo>
                  <a:pt x="18516" y="19176"/>
                </a:lnTo>
                <a:lnTo>
                  <a:pt x="19578" y="18922"/>
                </a:lnTo>
                <a:lnTo>
                  <a:pt x="35248" y="15874"/>
                </a:lnTo>
                <a:lnTo>
                  <a:pt x="28699" y="15874"/>
                </a:lnTo>
                <a:lnTo>
                  <a:pt x="26970" y="15493"/>
                </a:lnTo>
                <a:lnTo>
                  <a:pt x="25829" y="14858"/>
                </a:lnTo>
                <a:lnTo>
                  <a:pt x="25554" y="14604"/>
                </a:lnTo>
                <a:lnTo>
                  <a:pt x="24138" y="14223"/>
                </a:lnTo>
                <a:lnTo>
                  <a:pt x="21622" y="13461"/>
                </a:lnTo>
                <a:lnTo>
                  <a:pt x="20483" y="13207"/>
                </a:lnTo>
                <a:lnTo>
                  <a:pt x="18477" y="12953"/>
                </a:lnTo>
                <a:lnTo>
                  <a:pt x="16787" y="12826"/>
                </a:lnTo>
                <a:close/>
              </a:path>
              <a:path w="70485" h="41909">
                <a:moveTo>
                  <a:pt x="30060" y="18922"/>
                </a:moveTo>
                <a:lnTo>
                  <a:pt x="22212" y="18922"/>
                </a:lnTo>
                <a:lnTo>
                  <a:pt x="23785" y="19049"/>
                </a:lnTo>
                <a:lnTo>
                  <a:pt x="26537" y="19557"/>
                </a:lnTo>
                <a:lnTo>
                  <a:pt x="27560" y="19811"/>
                </a:lnTo>
                <a:lnTo>
                  <a:pt x="27913" y="19811"/>
                </a:lnTo>
                <a:lnTo>
                  <a:pt x="28896" y="19430"/>
                </a:lnTo>
                <a:lnTo>
                  <a:pt x="30060" y="18922"/>
                </a:lnTo>
                <a:close/>
              </a:path>
              <a:path w="70485" h="41909">
                <a:moveTo>
                  <a:pt x="38882" y="761"/>
                </a:moveTo>
                <a:lnTo>
                  <a:pt x="29737" y="7365"/>
                </a:lnTo>
                <a:lnTo>
                  <a:pt x="29860" y="8127"/>
                </a:lnTo>
                <a:lnTo>
                  <a:pt x="29965" y="8508"/>
                </a:lnTo>
                <a:lnTo>
                  <a:pt x="30154" y="9016"/>
                </a:lnTo>
                <a:lnTo>
                  <a:pt x="31098" y="10413"/>
                </a:lnTo>
                <a:lnTo>
                  <a:pt x="32199" y="11302"/>
                </a:lnTo>
                <a:lnTo>
                  <a:pt x="32473" y="11556"/>
                </a:lnTo>
                <a:lnTo>
                  <a:pt x="31019" y="15112"/>
                </a:lnTo>
                <a:lnTo>
                  <a:pt x="30783" y="15366"/>
                </a:lnTo>
                <a:lnTo>
                  <a:pt x="30469" y="15620"/>
                </a:lnTo>
                <a:lnTo>
                  <a:pt x="29918" y="15747"/>
                </a:lnTo>
                <a:lnTo>
                  <a:pt x="29604" y="15874"/>
                </a:lnTo>
                <a:lnTo>
                  <a:pt x="39708" y="10667"/>
                </a:lnTo>
                <a:lnTo>
                  <a:pt x="40101" y="10286"/>
                </a:lnTo>
                <a:lnTo>
                  <a:pt x="40337" y="9778"/>
                </a:lnTo>
                <a:lnTo>
                  <a:pt x="40259" y="8762"/>
                </a:lnTo>
                <a:lnTo>
                  <a:pt x="40023" y="8381"/>
                </a:lnTo>
                <a:lnTo>
                  <a:pt x="39630" y="8000"/>
                </a:lnTo>
                <a:lnTo>
                  <a:pt x="39394" y="7873"/>
                </a:lnTo>
                <a:lnTo>
                  <a:pt x="38725" y="7365"/>
                </a:lnTo>
                <a:lnTo>
                  <a:pt x="37899" y="6984"/>
                </a:lnTo>
                <a:lnTo>
                  <a:pt x="37388" y="6857"/>
                </a:lnTo>
                <a:lnTo>
                  <a:pt x="36208" y="6476"/>
                </a:lnTo>
                <a:lnTo>
                  <a:pt x="34793" y="6095"/>
                </a:lnTo>
                <a:lnTo>
                  <a:pt x="35737" y="5841"/>
                </a:lnTo>
                <a:lnTo>
                  <a:pt x="37073" y="5714"/>
                </a:lnTo>
                <a:lnTo>
                  <a:pt x="37978" y="5587"/>
                </a:lnTo>
                <a:lnTo>
                  <a:pt x="41752" y="5333"/>
                </a:lnTo>
                <a:lnTo>
                  <a:pt x="64284" y="5334"/>
                </a:lnTo>
                <a:lnTo>
                  <a:pt x="65181" y="5080"/>
                </a:lnTo>
                <a:lnTo>
                  <a:pt x="66089" y="4699"/>
                </a:lnTo>
                <a:lnTo>
                  <a:pt x="67699" y="4191"/>
                </a:lnTo>
                <a:lnTo>
                  <a:pt x="68412" y="4064"/>
                </a:lnTo>
                <a:lnTo>
                  <a:pt x="70252" y="3810"/>
                </a:lnTo>
                <a:lnTo>
                  <a:pt x="69700" y="3810"/>
                </a:lnTo>
                <a:lnTo>
                  <a:pt x="69355" y="3683"/>
                </a:lnTo>
                <a:lnTo>
                  <a:pt x="67188" y="2667"/>
                </a:lnTo>
                <a:lnTo>
                  <a:pt x="47768" y="2666"/>
                </a:lnTo>
                <a:lnTo>
                  <a:pt x="45527" y="2031"/>
                </a:lnTo>
                <a:lnTo>
                  <a:pt x="43521" y="1523"/>
                </a:lnTo>
                <a:lnTo>
                  <a:pt x="41752" y="1269"/>
                </a:lnTo>
                <a:lnTo>
                  <a:pt x="40220" y="1015"/>
                </a:lnTo>
                <a:lnTo>
                  <a:pt x="38882" y="761"/>
                </a:lnTo>
                <a:close/>
              </a:path>
              <a:path w="70485" h="41909">
                <a:moveTo>
                  <a:pt x="56107" y="13461"/>
                </a:moveTo>
                <a:lnTo>
                  <a:pt x="55199" y="13461"/>
                </a:lnTo>
                <a:lnTo>
                  <a:pt x="55831" y="13588"/>
                </a:lnTo>
                <a:lnTo>
                  <a:pt x="56107" y="13461"/>
                </a:lnTo>
                <a:close/>
              </a:path>
              <a:path w="70485" h="41909">
                <a:moveTo>
                  <a:pt x="57867" y="0"/>
                </a:moveTo>
                <a:lnTo>
                  <a:pt x="47768" y="2666"/>
                </a:lnTo>
                <a:lnTo>
                  <a:pt x="67188" y="2667"/>
                </a:lnTo>
                <a:lnTo>
                  <a:pt x="66917" y="2540"/>
                </a:lnTo>
                <a:lnTo>
                  <a:pt x="64364" y="1524"/>
                </a:lnTo>
                <a:lnTo>
                  <a:pt x="61995" y="889"/>
                </a:lnTo>
                <a:lnTo>
                  <a:pt x="60903" y="508"/>
                </a:lnTo>
                <a:lnTo>
                  <a:pt x="58856" y="127"/>
                </a:lnTo>
                <a:lnTo>
                  <a:pt x="578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10065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5" h="36195">
                <a:moveTo>
                  <a:pt x="38588" y="26543"/>
                </a:moveTo>
                <a:lnTo>
                  <a:pt x="28852" y="26543"/>
                </a:lnTo>
                <a:lnTo>
                  <a:pt x="29127" y="26670"/>
                </a:lnTo>
                <a:lnTo>
                  <a:pt x="29324" y="26670"/>
                </a:lnTo>
                <a:lnTo>
                  <a:pt x="29520" y="26797"/>
                </a:lnTo>
                <a:lnTo>
                  <a:pt x="29835" y="27051"/>
                </a:lnTo>
                <a:lnTo>
                  <a:pt x="30032" y="27305"/>
                </a:lnTo>
                <a:lnTo>
                  <a:pt x="30137" y="27559"/>
                </a:lnTo>
                <a:lnTo>
                  <a:pt x="30381" y="29210"/>
                </a:lnTo>
                <a:lnTo>
                  <a:pt x="30739" y="30988"/>
                </a:lnTo>
                <a:lnTo>
                  <a:pt x="33374" y="35052"/>
                </a:lnTo>
                <a:lnTo>
                  <a:pt x="33884" y="35433"/>
                </a:lnTo>
                <a:lnTo>
                  <a:pt x="34396" y="35560"/>
                </a:lnTo>
                <a:lnTo>
                  <a:pt x="34907" y="35814"/>
                </a:lnTo>
                <a:lnTo>
                  <a:pt x="35968" y="35941"/>
                </a:lnTo>
                <a:lnTo>
                  <a:pt x="37580" y="35941"/>
                </a:lnTo>
                <a:lnTo>
                  <a:pt x="40412" y="35179"/>
                </a:lnTo>
                <a:lnTo>
                  <a:pt x="42141" y="34290"/>
                </a:lnTo>
                <a:lnTo>
                  <a:pt x="46663" y="32385"/>
                </a:lnTo>
                <a:lnTo>
                  <a:pt x="48077" y="31623"/>
                </a:lnTo>
                <a:lnTo>
                  <a:pt x="50869" y="30226"/>
                </a:lnTo>
                <a:lnTo>
                  <a:pt x="52832" y="29210"/>
                </a:lnTo>
                <a:lnTo>
                  <a:pt x="35968" y="29210"/>
                </a:lnTo>
                <a:lnTo>
                  <a:pt x="37865" y="27305"/>
                </a:lnTo>
                <a:lnTo>
                  <a:pt x="38588" y="26543"/>
                </a:lnTo>
                <a:close/>
              </a:path>
              <a:path w="70485" h="36195">
                <a:moveTo>
                  <a:pt x="388" y="3301"/>
                </a:moveTo>
                <a:lnTo>
                  <a:pt x="223" y="4190"/>
                </a:lnTo>
                <a:lnTo>
                  <a:pt x="117" y="4952"/>
                </a:lnTo>
                <a:lnTo>
                  <a:pt x="0" y="7111"/>
                </a:lnTo>
                <a:lnTo>
                  <a:pt x="122" y="8762"/>
                </a:lnTo>
                <a:lnTo>
                  <a:pt x="8526" y="17017"/>
                </a:lnTo>
                <a:lnTo>
                  <a:pt x="9549" y="17271"/>
                </a:lnTo>
                <a:lnTo>
                  <a:pt x="11121" y="17398"/>
                </a:lnTo>
                <a:lnTo>
                  <a:pt x="11750" y="17398"/>
                </a:lnTo>
                <a:lnTo>
                  <a:pt x="11043" y="21081"/>
                </a:lnTo>
                <a:lnTo>
                  <a:pt x="10933" y="21970"/>
                </a:lnTo>
                <a:lnTo>
                  <a:pt x="10826" y="26034"/>
                </a:lnTo>
                <a:lnTo>
                  <a:pt x="10944" y="27050"/>
                </a:lnTo>
                <a:lnTo>
                  <a:pt x="16075" y="31876"/>
                </a:lnTo>
                <a:lnTo>
                  <a:pt x="16861" y="32003"/>
                </a:lnTo>
                <a:lnTo>
                  <a:pt x="18355" y="32003"/>
                </a:lnTo>
                <a:lnTo>
                  <a:pt x="19023" y="31876"/>
                </a:lnTo>
                <a:lnTo>
                  <a:pt x="19692" y="31876"/>
                </a:lnTo>
                <a:lnTo>
                  <a:pt x="27123" y="27051"/>
                </a:lnTo>
                <a:lnTo>
                  <a:pt x="27555" y="26797"/>
                </a:lnTo>
                <a:lnTo>
                  <a:pt x="27909" y="26670"/>
                </a:lnTo>
                <a:lnTo>
                  <a:pt x="28262" y="26670"/>
                </a:lnTo>
                <a:lnTo>
                  <a:pt x="28577" y="26543"/>
                </a:lnTo>
                <a:lnTo>
                  <a:pt x="38588" y="26543"/>
                </a:lnTo>
                <a:lnTo>
                  <a:pt x="39310" y="25781"/>
                </a:lnTo>
                <a:lnTo>
                  <a:pt x="42219" y="22098"/>
                </a:lnTo>
                <a:lnTo>
                  <a:pt x="41945" y="22098"/>
                </a:lnTo>
                <a:lnTo>
                  <a:pt x="39783" y="21971"/>
                </a:lnTo>
                <a:lnTo>
                  <a:pt x="35851" y="21336"/>
                </a:lnTo>
                <a:lnTo>
                  <a:pt x="33335" y="20701"/>
                </a:lnTo>
                <a:lnTo>
                  <a:pt x="30543" y="20066"/>
                </a:lnTo>
                <a:lnTo>
                  <a:pt x="1960" y="4825"/>
                </a:lnTo>
                <a:lnTo>
                  <a:pt x="388" y="3301"/>
                </a:lnTo>
                <a:close/>
              </a:path>
              <a:path w="70485" h="36195">
                <a:moveTo>
                  <a:pt x="53346" y="14605"/>
                </a:moveTo>
                <a:lnTo>
                  <a:pt x="41551" y="14605"/>
                </a:lnTo>
                <a:lnTo>
                  <a:pt x="43163" y="15113"/>
                </a:lnTo>
                <a:lnTo>
                  <a:pt x="44028" y="15494"/>
                </a:lnTo>
                <a:lnTo>
                  <a:pt x="50869" y="17145"/>
                </a:lnTo>
                <a:lnTo>
                  <a:pt x="52677" y="17399"/>
                </a:lnTo>
                <a:lnTo>
                  <a:pt x="56649" y="18034"/>
                </a:lnTo>
                <a:lnTo>
                  <a:pt x="63489" y="18415"/>
                </a:lnTo>
                <a:lnTo>
                  <a:pt x="62743" y="18796"/>
                </a:lnTo>
                <a:lnTo>
                  <a:pt x="60462" y="19431"/>
                </a:lnTo>
                <a:lnTo>
                  <a:pt x="59676" y="19685"/>
                </a:lnTo>
                <a:lnTo>
                  <a:pt x="57750" y="20066"/>
                </a:lnTo>
                <a:lnTo>
                  <a:pt x="55390" y="20447"/>
                </a:lnTo>
                <a:lnTo>
                  <a:pt x="51066" y="20828"/>
                </a:lnTo>
                <a:lnTo>
                  <a:pt x="49611" y="22225"/>
                </a:lnTo>
                <a:lnTo>
                  <a:pt x="42574" y="26670"/>
                </a:lnTo>
                <a:lnTo>
                  <a:pt x="41119" y="27432"/>
                </a:lnTo>
                <a:lnTo>
                  <a:pt x="38681" y="28321"/>
                </a:lnTo>
                <a:lnTo>
                  <a:pt x="35968" y="29210"/>
                </a:lnTo>
                <a:lnTo>
                  <a:pt x="52832" y="29210"/>
                </a:lnTo>
                <a:lnTo>
                  <a:pt x="69859" y="18796"/>
                </a:lnTo>
                <a:lnTo>
                  <a:pt x="70252" y="18542"/>
                </a:lnTo>
                <a:lnTo>
                  <a:pt x="70206" y="17780"/>
                </a:lnTo>
                <a:lnTo>
                  <a:pt x="69433" y="15367"/>
                </a:lnTo>
                <a:lnTo>
                  <a:pt x="56924" y="15367"/>
                </a:lnTo>
                <a:lnTo>
                  <a:pt x="55547" y="15240"/>
                </a:lnTo>
                <a:lnTo>
                  <a:pt x="54840" y="15113"/>
                </a:lnTo>
                <a:lnTo>
                  <a:pt x="53346" y="14605"/>
                </a:lnTo>
                <a:close/>
              </a:path>
              <a:path w="70485" h="36195">
                <a:moveTo>
                  <a:pt x="29285" y="6604"/>
                </a:moveTo>
                <a:lnTo>
                  <a:pt x="23938" y="6604"/>
                </a:lnTo>
                <a:lnTo>
                  <a:pt x="24764" y="8128"/>
                </a:lnTo>
                <a:lnTo>
                  <a:pt x="25370" y="9017"/>
                </a:lnTo>
                <a:lnTo>
                  <a:pt x="37777" y="17272"/>
                </a:lnTo>
                <a:lnTo>
                  <a:pt x="39074" y="17780"/>
                </a:lnTo>
                <a:lnTo>
                  <a:pt x="41945" y="18542"/>
                </a:lnTo>
                <a:lnTo>
                  <a:pt x="45090" y="19304"/>
                </a:lnTo>
                <a:lnTo>
                  <a:pt x="43517" y="17780"/>
                </a:lnTo>
                <a:lnTo>
                  <a:pt x="43045" y="17272"/>
                </a:lnTo>
                <a:lnTo>
                  <a:pt x="42180" y="16002"/>
                </a:lnTo>
                <a:lnTo>
                  <a:pt x="41551" y="14605"/>
                </a:lnTo>
                <a:lnTo>
                  <a:pt x="53346" y="14605"/>
                </a:lnTo>
                <a:lnTo>
                  <a:pt x="52599" y="14224"/>
                </a:lnTo>
                <a:lnTo>
                  <a:pt x="34081" y="9652"/>
                </a:lnTo>
                <a:lnTo>
                  <a:pt x="33335" y="9525"/>
                </a:lnTo>
                <a:lnTo>
                  <a:pt x="32981" y="9398"/>
                </a:lnTo>
                <a:lnTo>
                  <a:pt x="32116" y="8890"/>
                </a:lnTo>
                <a:lnTo>
                  <a:pt x="31604" y="8636"/>
                </a:lnTo>
                <a:lnTo>
                  <a:pt x="31054" y="8255"/>
                </a:lnTo>
                <a:lnTo>
                  <a:pt x="29285" y="6604"/>
                </a:lnTo>
                <a:close/>
              </a:path>
              <a:path w="70485" h="36195">
                <a:moveTo>
                  <a:pt x="19495" y="0"/>
                </a:moveTo>
                <a:lnTo>
                  <a:pt x="18709" y="0"/>
                </a:lnTo>
                <a:lnTo>
                  <a:pt x="18237" y="126"/>
                </a:lnTo>
                <a:lnTo>
                  <a:pt x="17411" y="253"/>
                </a:lnTo>
                <a:lnTo>
                  <a:pt x="15331" y="5333"/>
                </a:lnTo>
                <a:lnTo>
                  <a:pt x="15451" y="6603"/>
                </a:lnTo>
                <a:lnTo>
                  <a:pt x="15547" y="7111"/>
                </a:lnTo>
                <a:lnTo>
                  <a:pt x="16158" y="9524"/>
                </a:lnTo>
                <a:lnTo>
                  <a:pt x="16546" y="10794"/>
                </a:lnTo>
                <a:lnTo>
                  <a:pt x="16665" y="11429"/>
                </a:lnTo>
                <a:lnTo>
                  <a:pt x="16821" y="11556"/>
                </a:lnTo>
                <a:lnTo>
                  <a:pt x="17097" y="11937"/>
                </a:lnTo>
                <a:lnTo>
                  <a:pt x="19378" y="13588"/>
                </a:lnTo>
                <a:lnTo>
                  <a:pt x="20360" y="14096"/>
                </a:lnTo>
                <a:lnTo>
                  <a:pt x="22916" y="15366"/>
                </a:lnTo>
                <a:lnTo>
                  <a:pt x="24567" y="16129"/>
                </a:lnTo>
                <a:lnTo>
                  <a:pt x="26454" y="16891"/>
                </a:lnTo>
                <a:lnTo>
                  <a:pt x="25785" y="15748"/>
                </a:lnTo>
                <a:lnTo>
                  <a:pt x="25039" y="14097"/>
                </a:lnTo>
                <a:lnTo>
                  <a:pt x="24511" y="12446"/>
                </a:lnTo>
                <a:lnTo>
                  <a:pt x="24174" y="10922"/>
                </a:lnTo>
                <a:lnTo>
                  <a:pt x="23929" y="8636"/>
                </a:lnTo>
                <a:lnTo>
                  <a:pt x="23938" y="6604"/>
                </a:lnTo>
                <a:lnTo>
                  <a:pt x="29285" y="6604"/>
                </a:lnTo>
                <a:lnTo>
                  <a:pt x="28616" y="5715"/>
                </a:lnTo>
                <a:lnTo>
                  <a:pt x="27987" y="4953"/>
                </a:lnTo>
                <a:lnTo>
                  <a:pt x="26848" y="3175"/>
                </a:lnTo>
                <a:lnTo>
                  <a:pt x="26297" y="2667"/>
                </a:lnTo>
                <a:lnTo>
                  <a:pt x="25471" y="2032"/>
                </a:lnTo>
                <a:lnTo>
                  <a:pt x="24330" y="1397"/>
                </a:lnTo>
                <a:lnTo>
                  <a:pt x="23623" y="1143"/>
                </a:lnTo>
                <a:lnTo>
                  <a:pt x="22837" y="762"/>
                </a:lnTo>
                <a:lnTo>
                  <a:pt x="21933" y="508"/>
                </a:lnTo>
                <a:lnTo>
                  <a:pt x="20911" y="254"/>
                </a:lnTo>
                <a:lnTo>
                  <a:pt x="19810" y="127"/>
                </a:lnTo>
                <a:lnTo>
                  <a:pt x="19495" y="0"/>
                </a:lnTo>
                <a:close/>
              </a:path>
              <a:path w="70485" h="36195">
                <a:moveTo>
                  <a:pt x="66399" y="14605"/>
                </a:moveTo>
                <a:lnTo>
                  <a:pt x="65062" y="14605"/>
                </a:lnTo>
                <a:lnTo>
                  <a:pt x="62900" y="14732"/>
                </a:lnTo>
                <a:lnTo>
                  <a:pt x="61485" y="14859"/>
                </a:lnTo>
                <a:lnTo>
                  <a:pt x="59243" y="15240"/>
                </a:lnTo>
                <a:lnTo>
                  <a:pt x="58182" y="15367"/>
                </a:lnTo>
                <a:lnTo>
                  <a:pt x="69433" y="15367"/>
                </a:lnTo>
                <a:lnTo>
                  <a:pt x="69230" y="14732"/>
                </a:lnTo>
                <a:lnTo>
                  <a:pt x="68443" y="14732"/>
                </a:lnTo>
                <a:lnTo>
                  <a:pt x="66399" y="14605"/>
                </a:lnTo>
                <a:close/>
              </a:path>
              <a:path w="70485" h="36195">
                <a:moveTo>
                  <a:pt x="40412" y="4064"/>
                </a:moveTo>
                <a:lnTo>
                  <a:pt x="38760" y="4064"/>
                </a:lnTo>
                <a:lnTo>
                  <a:pt x="38131" y="4191"/>
                </a:lnTo>
                <a:lnTo>
                  <a:pt x="37816" y="4318"/>
                </a:lnTo>
                <a:lnTo>
                  <a:pt x="37502" y="4572"/>
                </a:lnTo>
                <a:lnTo>
                  <a:pt x="36873" y="4953"/>
                </a:lnTo>
                <a:lnTo>
                  <a:pt x="34239" y="9652"/>
                </a:lnTo>
                <a:lnTo>
                  <a:pt x="49913" y="9652"/>
                </a:lnTo>
                <a:lnTo>
                  <a:pt x="41748" y="4572"/>
                </a:lnTo>
                <a:lnTo>
                  <a:pt x="41512" y="4445"/>
                </a:lnTo>
                <a:lnTo>
                  <a:pt x="40412" y="406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08010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8930" y="127"/>
                </a:moveTo>
                <a:lnTo>
                  <a:pt x="6217" y="126"/>
                </a:lnTo>
                <a:lnTo>
                  <a:pt x="5745" y="253"/>
                </a:lnTo>
                <a:lnTo>
                  <a:pt x="4841" y="634"/>
                </a:lnTo>
                <a:lnTo>
                  <a:pt x="4408" y="761"/>
                </a:lnTo>
                <a:lnTo>
                  <a:pt x="0" y="10667"/>
                </a:lnTo>
                <a:lnTo>
                  <a:pt x="117" y="11429"/>
                </a:lnTo>
                <a:lnTo>
                  <a:pt x="10817" y="22605"/>
                </a:lnTo>
                <a:lnTo>
                  <a:pt x="10306" y="23240"/>
                </a:lnTo>
                <a:lnTo>
                  <a:pt x="10031" y="23875"/>
                </a:lnTo>
                <a:lnTo>
                  <a:pt x="9952" y="25018"/>
                </a:lnTo>
                <a:lnTo>
                  <a:pt x="8144" y="25526"/>
                </a:lnTo>
                <a:lnTo>
                  <a:pt x="6689" y="26288"/>
                </a:lnTo>
                <a:lnTo>
                  <a:pt x="6020" y="26669"/>
                </a:lnTo>
                <a:lnTo>
                  <a:pt x="4959" y="27431"/>
                </a:lnTo>
                <a:lnTo>
                  <a:pt x="4487" y="27939"/>
                </a:lnTo>
                <a:lnTo>
                  <a:pt x="4094" y="28320"/>
                </a:lnTo>
                <a:lnTo>
                  <a:pt x="2626" y="34289"/>
                </a:lnTo>
                <a:lnTo>
                  <a:pt x="2738" y="35051"/>
                </a:lnTo>
                <a:lnTo>
                  <a:pt x="3150" y="36702"/>
                </a:lnTo>
                <a:lnTo>
                  <a:pt x="3308" y="37464"/>
                </a:lnTo>
                <a:lnTo>
                  <a:pt x="3465" y="37972"/>
                </a:lnTo>
                <a:lnTo>
                  <a:pt x="4094" y="39115"/>
                </a:lnTo>
                <a:lnTo>
                  <a:pt x="4998" y="40131"/>
                </a:lnTo>
                <a:lnTo>
                  <a:pt x="5509" y="40512"/>
                </a:lnTo>
                <a:lnTo>
                  <a:pt x="6099" y="41020"/>
                </a:lnTo>
                <a:lnTo>
                  <a:pt x="6728" y="41401"/>
                </a:lnTo>
                <a:lnTo>
                  <a:pt x="8104" y="42036"/>
                </a:lnTo>
                <a:lnTo>
                  <a:pt x="8812" y="42417"/>
                </a:lnTo>
                <a:lnTo>
                  <a:pt x="19349" y="44449"/>
                </a:lnTo>
                <a:lnTo>
                  <a:pt x="20056" y="44576"/>
                </a:lnTo>
                <a:lnTo>
                  <a:pt x="30278" y="50927"/>
                </a:lnTo>
                <a:lnTo>
                  <a:pt x="31143" y="50800"/>
                </a:lnTo>
                <a:lnTo>
                  <a:pt x="32008" y="50546"/>
                </a:lnTo>
                <a:lnTo>
                  <a:pt x="33699" y="49911"/>
                </a:lnTo>
                <a:lnTo>
                  <a:pt x="34525" y="49530"/>
                </a:lnTo>
                <a:lnTo>
                  <a:pt x="35310" y="49022"/>
                </a:lnTo>
                <a:lnTo>
                  <a:pt x="36058" y="48641"/>
                </a:lnTo>
                <a:lnTo>
                  <a:pt x="41522" y="44069"/>
                </a:lnTo>
                <a:lnTo>
                  <a:pt x="54772" y="44069"/>
                </a:lnTo>
                <a:lnTo>
                  <a:pt x="58969" y="39624"/>
                </a:lnTo>
                <a:lnTo>
                  <a:pt x="38023" y="39624"/>
                </a:lnTo>
                <a:lnTo>
                  <a:pt x="36962" y="39497"/>
                </a:lnTo>
                <a:lnTo>
                  <a:pt x="33135" y="35687"/>
                </a:lnTo>
                <a:lnTo>
                  <a:pt x="18916" y="35687"/>
                </a:lnTo>
                <a:lnTo>
                  <a:pt x="18130" y="35560"/>
                </a:lnTo>
                <a:lnTo>
                  <a:pt x="16243" y="35305"/>
                </a:lnTo>
                <a:lnTo>
                  <a:pt x="15614" y="35051"/>
                </a:lnTo>
                <a:lnTo>
                  <a:pt x="12910" y="29971"/>
                </a:lnTo>
                <a:lnTo>
                  <a:pt x="13003" y="25526"/>
                </a:lnTo>
                <a:lnTo>
                  <a:pt x="13098" y="24764"/>
                </a:lnTo>
                <a:lnTo>
                  <a:pt x="13805" y="21082"/>
                </a:lnTo>
                <a:lnTo>
                  <a:pt x="13176" y="21081"/>
                </a:lnTo>
                <a:lnTo>
                  <a:pt x="11604" y="20954"/>
                </a:lnTo>
                <a:lnTo>
                  <a:pt x="10581" y="20700"/>
                </a:lnTo>
                <a:lnTo>
                  <a:pt x="9441" y="20446"/>
                </a:lnTo>
                <a:lnTo>
                  <a:pt x="8261" y="20065"/>
                </a:lnTo>
                <a:lnTo>
                  <a:pt x="7632" y="19684"/>
                </a:lnTo>
                <a:lnTo>
                  <a:pt x="7043" y="19430"/>
                </a:lnTo>
                <a:lnTo>
                  <a:pt x="2054" y="10794"/>
                </a:lnTo>
                <a:lnTo>
                  <a:pt x="2171" y="8635"/>
                </a:lnTo>
                <a:lnTo>
                  <a:pt x="2278" y="7873"/>
                </a:lnTo>
                <a:lnTo>
                  <a:pt x="2443" y="6984"/>
                </a:lnTo>
                <a:lnTo>
                  <a:pt x="17421" y="6985"/>
                </a:lnTo>
                <a:lnTo>
                  <a:pt x="17569" y="6350"/>
                </a:lnTo>
                <a:lnTo>
                  <a:pt x="15731" y="6350"/>
                </a:lnTo>
                <a:lnTo>
                  <a:pt x="14473" y="4318"/>
                </a:lnTo>
                <a:lnTo>
                  <a:pt x="13215" y="2794"/>
                </a:lnTo>
                <a:lnTo>
                  <a:pt x="12586" y="2159"/>
                </a:lnTo>
                <a:lnTo>
                  <a:pt x="11957" y="1651"/>
                </a:lnTo>
                <a:lnTo>
                  <a:pt x="10109" y="508"/>
                </a:lnTo>
                <a:lnTo>
                  <a:pt x="9520" y="381"/>
                </a:lnTo>
                <a:lnTo>
                  <a:pt x="8930" y="127"/>
                </a:lnTo>
                <a:close/>
              </a:path>
              <a:path w="76200" h="51434">
                <a:moveTo>
                  <a:pt x="73172" y="43180"/>
                </a:moveTo>
                <a:lnTo>
                  <a:pt x="62753" y="43180"/>
                </a:lnTo>
                <a:lnTo>
                  <a:pt x="64058" y="44958"/>
                </a:lnTo>
                <a:lnTo>
                  <a:pt x="64365" y="45339"/>
                </a:lnTo>
                <a:lnTo>
                  <a:pt x="64915" y="45847"/>
                </a:lnTo>
                <a:lnTo>
                  <a:pt x="65427" y="46355"/>
                </a:lnTo>
                <a:lnTo>
                  <a:pt x="66921" y="47117"/>
                </a:lnTo>
                <a:lnTo>
                  <a:pt x="67392" y="47244"/>
                </a:lnTo>
                <a:lnTo>
                  <a:pt x="68336" y="47244"/>
                </a:lnTo>
                <a:lnTo>
                  <a:pt x="69988" y="46736"/>
                </a:lnTo>
                <a:lnTo>
                  <a:pt x="70734" y="46228"/>
                </a:lnTo>
                <a:lnTo>
                  <a:pt x="71402" y="45593"/>
                </a:lnTo>
                <a:lnTo>
                  <a:pt x="71678" y="45212"/>
                </a:lnTo>
                <a:lnTo>
                  <a:pt x="72417" y="44323"/>
                </a:lnTo>
                <a:lnTo>
                  <a:pt x="72700" y="43942"/>
                </a:lnTo>
                <a:lnTo>
                  <a:pt x="73172" y="43180"/>
                </a:lnTo>
                <a:close/>
              </a:path>
              <a:path w="76200" h="51434">
                <a:moveTo>
                  <a:pt x="54772" y="44069"/>
                </a:moveTo>
                <a:lnTo>
                  <a:pt x="41522" y="44069"/>
                </a:lnTo>
                <a:lnTo>
                  <a:pt x="42506" y="44831"/>
                </a:lnTo>
                <a:lnTo>
                  <a:pt x="44432" y="45847"/>
                </a:lnTo>
                <a:lnTo>
                  <a:pt x="45376" y="46228"/>
                </a:lnTo>
                <a:lnTo>
                  <a:pt x="48048" y="46609"/>
                </a:lnTo>
                <a:lnTo>
                  <a:pt x="48874" y="46482"/>
                </a:lnTo>
                <a:lnTo>
                  <a:pt x="49700" y="46482"/>
                </a:lnTo>
                <a:lnTo>
                  <a:pt x="52060" y="45720"/>
                </a:lnTo>
                <a:lnTo>
                  <a:pt x="53474" y="44958"/>
                </a:lnTo>
                <a:lnTo>
                  <a:pt x="54772" y="44069"/>
                </a:lnTo>
                <a:close/>
              </a:path>
              <a:path w="76200" h="51434">
                <a:moveTo>
                  <a:pt x="76029" y="37973"/>
                </a:moveTo>
                <a:lnTo>
                  <a:pt x="60159" y="37973"/>
                </a:lnTo>
                <a:lnTo>
                  <a:pt x="60064" y="38481"/>
                </a:lnTo>
                <a:lnTo>
                  <a:pt x="59968" y="42037"/>
                </a:lnTo>
                <a:lnTo>
                  <a:pt x="60198" y="42672"/>
                </a:lnTo>
                <a:lnTo>
                  <a:pt x="60315" y="42799"/>
                </a:lnTo>
                <a:lnTo>
                  <a:pt x="60473" y="43053"/>
                </a:lnTo>
                <a:lnTo>
                  <a:pt x="60591" y="43180"/>
                </a:lnTo>
                <a:lnTo>
                  <a:pt x="61220" y="43434"/>
                </a:lnTo>
                <a:lnTo>
                  <a:pt x="61534" y="43434"/>
                </a:lnTo>
                <a:lnTo>
                  <a:pt x="62753" y="43180"/>
                </a:lnTo>
                <a:lnTo>
                  <a:pt x="73172" y="43180"/>
                </a:lnTo>
                <a:lnTo>
                  <a:pt x="73565" y="42545"/>
                </a:lnTo>
                <a:lnTo>
                  <a:pt x="74705" y="41656"/>
                </a:lnTo>
                <a:lnTo>
                  <a:pt x="75137" y="41275"/>
                </a:lnTo>
                <a:lnTo>
                  <a:pt x="75766" y="40386"/>
                </a:lnTo>
                <a:lnTo>
                  <a:pt x="75963" y="39878"/>
                </a:lnTo>
                <a:lnTo>
                  <a:pt x="76081" y="39497"/>
                </a:lnTo>
                <a:lnTo>
                  <a:pt x="76029" y="37973"/>
                </a:lnTo>
                <a:close/>
              </a:path>
              <a:path w="76200" h="51434">
                <a:moveTo>
                  <a:pt x="72230" y="18288"/>
                </a:moveTo>
                <a:lnTo>
                  <a:pt x="68453" y="18288"/>
                </a:lnTo>
                <a:lnTo>
                  <a:pt x="70498" y="18415"/>
                </a:lnTo>
                <a:lnTo>
                  <a:pt x="71285" y="18415"/>
                </a:lnTo>
                <a:lnTo>
                  <a:pt x="72465" y="22098"/>
                </a:lnTo>
                <a:lnTo>
                  <a:pt x="72307" y="22225"/>
                </a:lnTo>
                <a:lnTo>
                  <a:pt x="71914" y="22479"/>
                </a:lnTo>
                <a:lnTo>
                  <a:pt x="70381" y="23622"/>
                </a:lnTo>
                <a:lnTo>
                  <a:pt x="44196" y="37973"/>
                </a:lnTo>
                <a:lnTo>
                  <a:pt x="42467" y="38862"/>
                </a:lnTo>
                <a:lnTo>
                  <a:pt x="39635" y="39624"/>
                </a:lnTo>
                <a:lnTo>
                  <a:pt x="58969" y="39624"/>
                </a:lnTo>
                <a:lnTo>
                  <a:pt x="59765" y="38481"/>
                </a:lnTo>
                <a:lnTo>
                  <a:pt x="60159" y="37973"/>
                </a:lnTo>
                <a:lnTo>
                  <a:pt x="76029" y="37973"/>
                </a:lnTo>
                <a:lnTo>
                  <a:pt x="75780" y="37338"/>
                </a:lnTo>
                <a:lnTo>
                  <a:pt x="70970" y="32766"/>
                </a:lnTo>
                <a:lnTo>
                  <a:pt x="71599" y="31242"/>
                </a:lnTo>
                <a:lnTo>
                  <a:pt x="72346" y="29972"/>
                </a:lnTo>
                <a:lnTo>
                  <a:pt x="73447" y="28702"/>
                </a:lnTo>
                <a:lnTo>
                  <a:pt x="74115" y="28194"/>
                </a:lnTo>
                <a:lnTo>
                  <a:pt x="74705" y="27813"/>
                </a:lnTo>
                <a:lnTo>
                  <a:pt x="74940" y="27813"/>
                </a:lnTo>
                <a:lnTo>
                  <a:pt x="75295" y="27559"/>
                </a:lnTo>
                <a:lnTo>
                  <a:pt x="75452" y="27559"/>
                </a:lnTo>
                <a:lnTo>
                  <a:pt x="74901" y="26543"/>
                </a:lnTo>
                <a:lnTo>
                  <a:pt x="73914" y="24130"/>
                </a:lnTo>
                <a:lnTo>
                  <a:pt x="72700" y="20447"/>
                </a:lnTo>
                <a:lnTo>
                  <a:pt x="72230" y="18288"/>
                </a:lnTo>
                <a:close/>
              </a:path>
              <a:path w="76200" h="51434">
                <a:moveTo>
                  <a:pt x="31182" y="30226"/>
                </a:moveTo>
                <a:lnTo>
                  <a:pt x="30317" y="30226"/>
                </a:lnTo>
                <a:lnTo>
                  <a:pt x="29610" y="30480"/>
                </a:lnTo>
                <a:lnTo>
                  <a:pt x="29178" y="30734"/>
                </a:lnTo>
                <a:lnTo>
                  <a:pt x="28509" y="31750"/>
                </a:lnTo>
                <a:lnTo>
                  <a:pt x="27604" y="32639"/>
                </a:lnTo>
                <a:lnTo>
                  <a:pt x="22375" y="35433"/>
                </a:lnTo>
                <a:lnTo>
                  <a:pt x="21746" y="35433"/>
                </a:lnTo>
                <a:lnTo>
                  <a:pt x="20410" y="35687"/>
                </a:lnTo>
                <a:lnTo>
                  <a:pt x="33135" y="35687"/>
                </a:lnTo>
                <a:lnTo>
                  <a:pt x="33030" y="35433"/>
                </a:lnTo>
                <a:lnTo>
                  <a:pt x="32794" y="34671"/>
                </a:lnTo>
                <a:lnTo>
                  <a:pt x="32411" y="32766"/>
                </a:lnTo>
                <a:lnTo>
                  <a:pt x="32291" y="31750"/>
                </a:lnTo>
                <a:lnTo>
                  <a:pt x="32204" y="31242"/>
                </a:lnTo>
                <a:lnTo>
                  <a:pt x="32087" y="30988"/>
                </a:lnTo>
                <a:lnTo>
                  <a:pt x="31890" y="30734"/>
                </a:lnTo>
                <a:lnTo>
                  <a:pt x="31575" y="30480"/>
                </a:lnTo>
                <a:lnTo>
                  <a:pt x="31182" y="30226"/>
                </a:lnTo>
                <a:close/>
              </a:path>
              <a:path w="76200" h="51434">
                <a:moveTo>
                  <a:pt x="17421" y="6985"/>
                </a:moveTo>
                <a:lnTo>
                  <a:pt x="2443" y="6984"/>
                </a:lnTo>
                <a:lnTo>
                  <a:pt x="4015" y="8508"/>
                </a:lnTo>
                <a:lnTo>
                  <a:pt x="5627" y="10032"/>
                </a:lnTo>
                <a:lnTo>
                  <a:pt x="7318" y="11429"/>
                </a:lnTo>
                <a:lnTo>
                  <a:pt x="10699" y="13969"/>
                </a:lnTo>
                <a:lnTo>
                  <a:pt x="14198" y="16256"/>
                </a:lnTo>
                <a:lnTo>
                  <a:pt x="15968" y="17145"/>
                </a:lnTo>
                <a:lnTo>
                  <a:pt x="17737" y="18161"/>
                </a:lnTo>
                <a:lnTo>
                  <a:pt x="44274" y="25781"/>
                </a:lnTo>
                <a:lnTo>
                  <a:pt x="41365" y="29464"/>
                </a:lnTo>
                <a:lnTo>
                  <a:pt x="39439" y="31496"/>
                </a:lnTo>
                <a:lnTo>
                  <a:pt x="38023" y="32766"/>
                </a:lnTo>
                <a:lnTo>
                  <a:pt x="40736" y="32004"/>
                </a:lnTo>
                <a:lnTo>
                  <a:pt x="43174" y="31115"/>
                </a:lnTo>
                <a:lnTo>
                  <a:pt x="44628" y="30353"/>
                </a:lnTo>
                <a:lnTo>
                  <a:pt x="46005" y="29718"/>
                </a:lnTo>
                <a:lnTo>
                  <a:pt x="53121" y="24511"/>
                </a:lnTo>
                <a:lnTo>
                  <a:pt x="57445" y="24130"/>
                </a:lnTo>
                <a:lnTo>
                  <a:pt x="59805" y="23749"/>
                </a:lnTo>
                <a:lnTo>
                  <a:pt x="61731" y="23368"/>
                </a:lnTo>
                <a:lnTo>
                  <a:pt x="62963" y="22987"/>
                </a:lnTo>
                <a:lnTo>
                  <a:pt x="47145" y="22987"/>
                </a:lnTo>
                <a:lnTo>
                  <a:pt x="43999" y="22225"/>
                </a:lnTo>
                <a:lnTo>
                  <a:pt x="41129" y="21463"/>
                </a:lnTo>
                <a:lnTo>
                  <a:pt x="38804" y="20574"/>
                </a:lnTo>
                <a:lnTo>
                  <a:pt x="28509" y="20574"/>
                </a:lnTo>
                <a:lnTo>
                  <a:pt x="18562" y="14351"/>
                </a:lnTo>
                <a:lnTo>
                  <a:pt x="17943" y="12192"/>
                </a:lnTo>
                <a:lnTo>
                  <a:pt x="17520" y="10287"/>
                </a:lnTo>
                <a:lnTo>
                  <a:pt x="17407" y="9398"/>
                </a:lnTo>
                <a:lnTo>
                  <a:pt x="17421" y="6985"/>
                </a:lnTo>
                <a:close/>
              </a:path>
              <a:path w="76200" h="51434">
                <a:moveTo>
                  <a:pt x="43606" y="18288"/>
                </a:moveTo>
                <a:lnTo>
                  <a:pt x="44235" y="19685"/>
                </a:lnTo>
                <a:lnTo>
                  <a:pt x="45690" y="21590"/>
                </a:lnTo>
                <a:lnTo>
                  <a:pt x="47145" y="22987"/>
                </a:lnTo>
                <a:lnTo>
                  <a:pt x="62963" y="22987"/>
                </a:lnTo>
                <a:lnTo>
                  <a:pt x="63854" y="22733"/>
                </a:lnTo>
                <a:lnTo>
                  <a:pt x="64798" y="22352"/>
                </a:lnTo>
                <a:lnTo>
                  <a:pt x="65544" y="22098"/>
                </a:lnTo>
                <a:lnTo>
                  <a:pt x="58704" y="21717"/>
                </a:lnTo>
                <a:lnTo>
                  <a:pt x="54732" y="21082"/>
                </a:lnTo>
                <a:lnTo>
                  <a:pt x="52924" y="20828"/>
                </a:lnTo>
                <a:lnTo>
                  <a:pt x="46083" y="19177"/>
                </a:lnTo>
                <a:lnTo>
                  <a:pt x="45218" y="18796"/>
                </a:lnTo>
                <a:lnTo>
                  <a:pt x="43606" y="18288"/>
                </a:lnTo>
                <a:close/>
              </a:path>
              <a:path w="76200" h="51434">
                <a:moveTo>
                  <a:pt x="25993" y="10287"/>
                </a:moveTo>
                <a:lnTo>
                  <a:pt x="38804" y="20574"/>
                </a:lnTo>
                <a:lnTo>
                  <a:pt x="37433" y="20066"/>
                </a:lnTo>
                <a:lnTo>
                  <a:pt x="36333" y="19558"/>
                </a:lnTo>
                <a:lnTo>
                  <a:pt x="26819" y="11811"/>
                </a:lnTo>
                <a:lnTo>
                  <a:pt x="25993" y="10287"/>
                </a:lnTo>
                <a:close/>
              </a:path>
              <a:path w="76200" h="51434">
                <a:moveTo>
                  <a:pt x="49464" y="7620"/>
                </a:moveTo>
                <a:lnTo>
                  <a:pt x="41405" y="7620"/>
                </a:lnTo>
                <a:lnTo>
                  <a:pt x="42467" y="7747"/>
                </a:lnTo>
                <a:lnTo>
                  <a:pt x="43567" y="8128"/>
                </a:lnTo>
                <a:lnTo>
                  <a:pt x="43803" y="8255"/>
                </a:lnTo>
                <a:lnTo>
                  <a:pt x="45376" y="8763"/>
                </a:lnTo>
                <a:lnTo>
                  <a:pt x="46083" y="9017"/>
                </a:lnTo>
                <a:lnTo>
                  <a:pt x="51076" y="12446"/>
                </a:lnTo>
                <a:lnTo>
                  <a:pt x="51863" y="13208"/>
                </a:lnTo>
                <a:lnTo>
                  <a:pt x="53082" y="14732"/>
                </a:lnTo>
                <a:lnTo>
                  <a:pt x="53908" y="16129"/>
                </a:lnTo>
                <a:lnTo>
                  <a:pt x="54537" y="17526"/>
                </a:lnTo>
                <a:lnTo>
                  <a:pt x="54654" y="17907"/>
                </a:lnTo>
                <a:lnTo>
                  <a:pt x="55401" y="18161"/>
                </a:lnTo>
                <a:lnTo>
                  <a:pt x="56148" y="18542"/>
                </a:lnTo>
                <a:lnTo>
                  <a:pt x="56895" y="18669"/>
                </a:lnTo>
                <a:lnTo>
                  <a:pt x="57602" y="18923"/>
                </a:lnTo>
                <a:lnTo>
                  <a:pt x="58979" y="19050"/>
                </a:lnTo>
                <a:lnTo>
                  <a:pt x="60237" y="19050"/>
                </a:lnTo>
                <a:lnTo>
                  <a:pt x="61298" y="18923"/>
                </a:lnTo>
                <a:lnTo>
                  <a:pt x="63540" y="18542"/>
                </a:lnTo>
                <a:lnTo>
                  <a:pt x="64955" y="18415"/>
                </a:lnTo>
                <a:lnTo>
                  <a:pt x="67117" y="18288"/>
                </a:lnTo>
                <a:lnTo>
                  <a:pt x="72230" y="18288"/>
                </a:lnTo>
                <a:lnTo>
                  <a:pt x="71953" y="17018"/>
                </a:lnTo>
                <a:lnTo>
                  <a:pt x="58389" y="17018"/>
                </a:lnTo>
                <a:lnTo>
                  <a:pt x="57878" y="16764"/>
                </a:lnTo>
                <a:lnTo>
                  <a:pt x="57682" y="16764"/>
                </a:lnTo>
                <a:lnTo>
                  <a:pt x="56934" y="16256"/>
                </a:lnTo>
                <a:lnTo>
                  <a:pt x="56266" y="15875"/>
                </a:lnTo>
                <a:lnTo>
                  <a:pt x="53947" y="12700"/>
                </a:lnTo>
                <a:lnTo>
                  <a:pt x="53671" y="12192"/>
                </a:lnTo>
                <a:lnTo>
                  <a:pt x="51548" y="9525"/>
                </a:lnTo>
                <a:lnTo>
                  <a:pt x="49976" y="8001"/>
                </a:lnTo>
                <a:lnTo>
                  <a:pt x="49464" y="7620"/>
                </a:lnTo>
                <a:close/>
              </a:path>
              <a:path w="76200" h="51434">
                <a:moveTo>
                  <a:pt x="67982" y="15621"/>
                </a:moveTo>
                <a:lnTo>
                  <a:pt x="65820" y="15621"/>
                </a:lnTo>
                <a:lnTo>
                  <a:pt x="64876" y="15748"/>
                </a:lnTo>
                <a:lnTo>
                  <a:pt x="62556" y="16129"/>
                </a:lnTo>
                <a:lnTo>
                  <a:pt x="61456" y="16510"/>
                </a:lnTo>
                <a:lnTo>
                  <a:pt x="61024" y="16637"/>
                </a:lnTo>
                <a:lnTo>
                  <a:pt x="60473" y="16891"/>
                </a:lnTo>
                <a:lnTo>
                  <a:pt x="60276" y="17018"/>
                </a:lnTo>
                <a:lnTo>
                  <a:pt x="71953" y="17018"/>
                </a:lnTo>
                <a:lnTo>
                  <a:pt x="71836" y="16129"/>
                </a:lnTo>
                <a:lnTo>
                  <a:pt x="70459" y="15875"/>
                </a:lnTo>
                <a:lnTo>
                  <a:pt x="67982" y="15621"/>
                </a:lnTo>
                <a:close/>
              </a:path>
              <a:path w="76200" h="51434">
                <a:moveTo>
                  <a:pt x="28823" y="3683"/>
                </a:moveTo>
                <a:lnTo>
                  <a:pt x="21550" y="3683"/>
                </a:lnTo>
                <a:lnTo>
                  <a:pt x="21865" y="3810"/>
                </a:lnTo>
                <a:lnTo>
                  <a:pt x="22965" y="3937"/>
                </a:lnTo>
                <a:lnTo>
                  <a:pt x="23988" y="4191"/>
                </a:lnTo>
                <a:lnTo>
                  <a:pt x="30042" y="8636"/>
                </a:lnTo>
                <a:lnTo>
                  <a:pt x="31339" y="10287"/>
                </a:lnTo>
                <a:lnTo>
                  <a:pt x="33109" y="11938"/>
                </a:lnTo>
                <a:lnTo>
                  <a:pt x="33659" y="12319"/>
                </a:lnTo>
                <a:lnTo>
                  <a:pt x="34171" y="12573"/>
                </a:lnTo>
                <a:lnTo>
                  <a:pt x="35035" y="12954"/>
                </a:lnTo>
                <a:lnTo>
                  <a:pt x="35390" y="13208"/>
                </a:lnTo>
                <a:lnTo>
                  <a:pt x="36136" y="13335"/>
                </a:lnTo>
                <a:lnTo>
                  <a:pt x="36294" y="13335"/>
                </a:lnTo>
                <a:lnTo>
                  <a:pt x="37197" y="10795"/>
                </a:lnTo>
                <a:lnTo>
                  <a:pt x="37748" y="9906"/>
                </a:lnTo>
                <a:lnTo>
                  <a:pt x="37931" y="9652"/>
                </a:lnTo>
                <a:lnTo>
                  <a:pt x="37197" y="9652"/>
                </a:lnTo>
                <a:lnTo>
                  <a:pt x="34249" y="8001"/>
                </a:lnTo>
                <a:lnTo>
                  <a:pt x="33070" y="7239"/>
                </a:lnTo>
                <a:lnTo>
                  <a:pt x="32048" y="6477"/>
                </a:lnTo>
                <a:lnTo>
                  <a:pt x="31222" y="5969"/>
                </a:lnTo>
                <a:lnTo>
                  <a:pt x="29924" y="4826"/>
                </a:lnTo>
                <a:lnTo>
                  <a:pt x="29452" y="4445"/>
                </a:lnTo>
                <a:lnTo>
                  <a:pt x="28823" y="3683"/>
                </a:lnTo>
                <a:close/>
              </a:path>
              <a:path w="76200" h="51434">
                <a:moveTo>
                  <a:pt x="43016" y="4953"/>
                </a:moveTo>
                <a:lnTo>
                  <a:pt x="37670" y="8001"/>
                </a:lnTo>
                <a:lnTo>
                  <a:pt x="37512" y="8255"/>
                </a:lnTo>
                <a:lnTo>
                  <a:pt x="37316" y="9017"/>
                </a:lnTo>
                <a:lnTo>
                  <a:pt x="37197" y="9652"/>
                </a:lnTo>
                <a:lnTo>
                  <a:pt x="37931" y="9652"/>
                </a:lnTo>
                <a:lnTo>
                  <a:pt x="38613" y="8890"/>
                </a:lnTo>
                <a:lnTo>
                  <a:pt x="38928" y="8636"/>
                </a:lnTo>
                <a:lnTo>
                  <a:pt x="39557" y="8255"/>
                </a:lnTo>
                <a:lnTo>
                  <a:pt x="39871" y="8001"/>
                </a:lnTo>
                <a:lnTo>
                  <a:pt x="40186" y="7874"/>
                </a:lnTo>
                <a:lnTo>
                  <a:pt x="41405" y="7620"/>
                </a:lnTo>
                <a:lnTo>
                  <a:pt x="49464" y="7620"/>
                </a:lnTo>
                <a:lnTo>
                  <a:pt x="47970" y="6604"/>
                </a:lnTo>
                <a:lnTo>
                  <a:pt x="47499" y="6223"/>
                </a:lnTo>
                <a:lnTo>
                  <a:pt x="47027" y="6096"/>
                </a:lnTo>
                <a:lnTo>
                  <a:pt x="46122" y="5715"/>
                </a:lnTo>
                <a:lnTo>
                  <a:pt x="45690" y="5461"/>
                </a:lnTo>
                <a:lnTo>
                  <a:pt x="44903" y="5207"/>
                </a:lnTo>
                <a:lnTo>
                  <a:pt x="44196" y="5080"/>
                </a:lnTo>
                <a:lnTo>
                  <a:pt x="43016" y="4953"/>
                </a:lnTo>
                <a:close/>
              </a:path>
              <a:path w="76200" h="51434">
                <a:moveTo>
                  <a:pt x="22651" y="381"/>
                </a:moveTo>
                <a:lnTo>
                  <a:pt x="21353" y="381"/>
                </a:lnTo>
                <a:lnTo>
                  <a:pt x="20803" y="508"/>
                </a:lnTo>
                <a:lnTo>
                  <a:pt x="20253" y="508"/>
                </a:lnTo>
                <a:lnTo>
                  <a:pt x="15731" y="6350"/>
                </a:lnTo>
                <a:lnTo>
                  <a:pt x="17569" y="6350"/>
                </a:lnTo>
                <a:lnTo>
                  <a:pt x="17658" y="5969"/>
                </a:lnTo>
                <a:lnTo>
                  <a:pt x="17815" y="5588"/>
                </a:lnTo>
                <a:lnTo>
                  <a:pt x="20292" y="3810"/>
                </a:lnTo>
                <a:lnTo>
                  <a:pt x="20764" y="3683"/>
                </a:lnTo>
                <a:lnTo>
                  <a:pt x="28823" y="3683"/>
                </a:lnTo>
                <a:lnTo>
                  <a:pt x="28666" y="3429"/>
                </a:lnTo>
                <a:lnTo>
                  <a:pt x="28509" y="3302"/>
                </a:lnTo>
                <a:lnTo>
                  <a:pt x="28430" y="2921"/>
                </a:lnTo>
                <a:lnTo>
                  <a:pt x="27448" y="2286"/>
                </a:lnTo>
                <a:lnTo>
                  <a:pt x="26543" y="1651"/>
                </a:lnTo>
                <a:lnTo>
                  <a:pt x="24853" y="889"/>
                </a:lnTo>
                <a:lnTo>
                  <a:pt x="24066" y="635"/>
                </a:lnTo>
                <a:lnTo>
                  <a:pt x="22651" y="381"/>
                </a:lnTo>
                <a:close/>
              </a:path>
              <a:path w="76200" h="51434">
                <a:moveTo>
                  <a:pt x="7829" y="0"/>
                </a:moveTo>
                <a:lnTo>
                  <a:pt x="7279" y="0"/>
                </a:lnTo>
                <a:lnTo>
                  <a:pt x="6728" y="126"/>
                </a:lnTo>
                <a:lnTo>
                  <a:pt x="8379" y="127"/>
                </a:lnTo>
                <a:lnTo>
                  <a:pt x="782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75239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5427" y="0"/>
                </a:moveTo>
                <a:lnTo>
                  <a:pt x="0" y="28739"/>
                </a:lnTo>
                <a:lnTo>
                  <a:pt x="160" y="30735"/>
                </a:lnTo>
                <a:lnTo>
                  <a:pt x="14708" y="49724"/>
                </a:lnTo>
                <a:lnTo>
                  <a:pt x="15570" y="49567"/>
                </a:lnTo>
                <a:lnTo>
                  <a:pt x="16444" y="49333"/>
                </a:lnTo>
                <a:lnTo>
                  <a:pt x="17341" y="48941"/>
                </a:lnTo>
                <a:lnTo>
                  <a:pt x="18249" y="48393"/>
                </a:lnTo>
                <a:lnTo>
                  <a:pt x="18675" y="48041"/>
                </a:lnTo>
                <a:lnTo>
                  <a:pt x="20883" y="48041"/>
                </a:lnTo>
                <a:lnTo>
                  <a:pt x="20837" y="3093"/>
                </a:lnTo>
                <a:lnTo>
                  <a:pt x="19825" y="2623"/>
                </a:lnTo>
                <a:lnTo>
                  <a:pt x="18273" y="2036"/>
                </a:lnTo>
                <a:lnTo>
                  <a:pt x="9556" y="2036"/>
                </a:lnTo>
                <a:lnTo>
                  <a:pt x="9441" y="1644"/>
                </a:lnTo>
                <a:lnTo>
                  <a:pt x="6807" y="156"/>
                </a:lnTo>
                <a:lnTo>
                  <a:pt x="5427" y="0"/>
                </a:lnTo>
                <a:close/>
              </a:path>
              <a:path w="20954" h="50165">
                <a:moveTo>
                  <a:pt x="20883" y="48041"/>
                </a:moveTo>
                <a:lnTo>
                  <a:pt x="18675" y="48041"/>
                </a:lnTo>
                <a:lnTo>
                  <a:pt x="18836" y="48159"/>
                </a:lnTo>
                <a:lnTo>
                  <a:pt x="19629" y="48432"/>
                </a:lnTo>
                <a:lnTo>
                  <a:pt x="19974" y="48510"/>
                </a:lnTo>
                <a:lnTo>
                  <a:pt x="20883" y="48510"/>
                </a:lnTo>
                <a:lnTo>
                  <a:pt x="20883" y="48041"/>
                </a:lnTo>
                <a:close/>
              </a:path>
              <a:path w="20954" h="50165">
                <a:moveTo>
                  <a:pt x="14041" y="1096"/>
                </a:moveTo>
                <a:lnTo>
                  <a:pt x="9556" y="2036"/>
                </a:lnTo>
                <a:lnTo>
                  <a:pt x="18273" y="2036"/>
                </a:lnTo>
                <a:lnTo>
                  <a:pt x="17858" y="1879"/>
                </a:lnTo>
                <a:lnTo>
                  <a:pt x="16364" y="1487"/>
                </a:lnTo>
                <a:lnTo>
                  <a:pt x="14823" y="1175"/>
                </a:lnTo>
                <a:lnTo>
                  <a:pt x="14041" y="1096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86646" y="7590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9947" y="18438"/>
                </a:moveTo>
                <a:lnTo>
                  <a:pt x="9004" y="18438"/>
                </a:lnTo>
                <a:lnTo>
                  <a:pt x="9475" y="18484"/>
                </a:lnTo>
                <a:lnTo>
                  <a:pt x="9947" y="18438"/>
                </a:lnTo>
                <a:close/>
              </a:path>
              <a:path w="19050" h="19050">
                <a:moveTo>
                  <a:pt x="9947" y="0"/>
                </a:moveTo>
                <a:lnTo>
                  <a:pt x="0" y="8303"/>
                </a:lnTo>
                <a:lnTo>
                  <a:pt x="0" y="10181"/>
                </a:lnTo>
                <a:lnTo>
                  <a:pt x="2437" y="15426"/>
                </a:lnTo>
                <a:lnTo>
                  <a:pt x="2748" y="15781"/>
                </a:lnTo>
                <a:lnTo>
                  <a:pt x="3415" y="16365"/>
                </a:lnTo>
                <a:lnTo>
                  <a:pt x="3771" y="16640"/>
                </a:lnTo>
                <a:lnTo>
                  <a:pt x="4565" y="17155"/>
                </a:lnTo>
                <a:lnTo>
                  <a:pt x="4956" y="17350"/>
                </a:lnTo>
                <a:lnTo>
                  <a:pt x="5347" y="17579"/>
                </a:lnTo>
                <a:lnTo>
                  <a:pt x="6646" y="18049"/>
                </a:lnTo>
                <a:lnTo>
                  <a:pt x="7543" y="18289"/>
                </a:lnTo>
                <a:lnTo>
                  <a:pt x="8486" y="18438"/>
                </a:lnTo>
                <a:lnTo>
                  <a:pt x="10453" y="18438"/>
                </a:lnTo>
                <a:lnTo>
                  <a:pt x="11396" y="18289"/>
                </a:lnTo>
                <a:lnTo>
                  <a:pt x="12304" y="18049"/>
                </a:lnTo>
                <a:lnTo>
                  <a:pt x="13604" y="17579"/>
                </a:lnTo>
                <a:lnTo>
                  <a:pt x="13995" y="17350"/>
                </a:lnTo>
                <a:lnTo>
                  <a:pt x="14386" y="17155"/>
                </a:lnTo>
                <a:lnTo>
                  <a:pt x="14777" y="16881"/>
                </a:lnTo>
                <a:lnTo>
                  <a:pt x="15179" y="16640"/>
                </a:lnTo>
                <a:lnTo>
                  <a:pt x="16203" y="15781"/>
                </a:lnTo>
                <a:lnTo>
                  <a:pt x="16513" y="15426"/>
                </a:lnTo>
                <a:lnTo>
                  <a:pt x="16823" y="15117"/>
                </a:lnTo>
                <a:lnTo>
                  <a:pt x="17375" y="14407"/>
                </a:lnTo>
                <a:lnTo>
                  <a:pt x="18951" y="10181"/>
                </a:lnTo>
                <a:lnTo>
                  <a:pt x="18951" y="8303"/>
                </a:lnTo>
                <a:lnTo>
                  <a:pt x="11396" y="194"/>
                </a:lnTo>
                <a:lnTo>
                  <a:pt x="10924" y="80"/>
                </a:lnTo>
                <a:lnTo>
                  <a:pt x="9947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91798" y="8084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4323" y="0"/>
                </a:moveTo>
                <a:lnTo>
                  <a:pt x="0" y="5165"/>
                </a:lnTo>
                <a:lnTo>
                  <a:pt x="114" y="5554"/>
                </a:lnTo>
                <a:lnTo>
                  <a:pt x="4760" y="8577"/>
                </a:lnTo>
                <a:lnTo>
                  <a:pt x="5232" y="8497"/>
                </a:lnTo>
                <a:lnTo>
                  <a:pt x="8647" y="5165"/>
                </a:lnTo>
                <a:lnTo>
                  <a:pt x="8532" y="3012"/>
                </a:lnTo>
                <a:lnTo>
                  <a:pt x="43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85679" y="140788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60" h="19050">
                <a:moveTo>
                  <a:pt x="6370" y="5359"/>
                </a:moveTo>
                <a:lnTo>
                  <a:pt x="22608" y="19034"/>
                </a:lnTo>
                <a:lnTo>
                  <a:pt x="20216" y="15231"/>
                </a:lnTo>
                <a:lnTo>
                  <a:pt x="19698" y="14327"/>
                </a:lnTo>
                <a:lnTo>
                  <a:pt x="19146" y="13433"/>
                </a:lnTo>
                <a:lnTo>
                  <a:pt x="18594" y="12448"/>
                </a:lnTo>
                <a:lnTo>
                  <a:pt x="17030" y="11750"/>
                </a:lnTo>
                <a:lnTo>
                  <a:pt x="7865" y="6424"/>
                </a:lnTo>
                <a:lnTo>
                  <a:pt x="6370" y="5359"/>
                </a:lnTo>
                <a:close/>
              </a:path>
              <a:path w="22860" h="19050">
                <a:moveTo>
                  <a:pt x="0" y="0"/>
                </a:moveTo>
                <a:lnTo>
                  <a:pt x="8969" y="17579"/>
                </a:lnTo>
                <a:lnTo>
                  <a:pt x="5623" y="4775"/>
                </a:lnTo>
                <a:lnTo>
                  <a:pt x="4174" y="3676"/>
                </a:lnTo>
                <a:lnTo>
                  <a:pt x="2759" y="2508"/>
                </a:lnTo>
                <a:lnTo>
                  <a:pt x="1379" y="1294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33381" y="29861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299" y="0"/>
                </a:moveTo>
                <a:lnTo>
                  <a:pt x="251" y="6104"/>
                </a:lnTo>
                <a:lnTo>
                  <a:pt x="125" y="6424"/>
                </a:lnTo>
                <a:lnTo>
                  <a:pt x="0" y="8177"/>
                </a:lnTo>
                <a:lnTo>
                  <a:pt x="113" y="8451"/>
                </a:lnTo>
                <a:lnTo>
                  <a:pt x="309" y="8772"/>
                </a:lnTo>
                <a:lnTo>
                  <a:pt x="2666" y="9517"/>
                </a:lnTo>
                <a:lnTo>
                  <a:pt x="3218" y="9471"/>
                </a:lnTo>
                <a:lnTo>
                  <a:pt x="7651" y="7707"/>
                </a:lnTo>
                <a:lnTo>
                  <a:pt x="2551" y="7707"/>
                </a:lnTo>
                <a:lnTo>
                  <a:pt x="2080" y="7673"/>
                </a:lnTo>
                <a:lnTo>
                  <a:pt x="1562" y="7593"/>
                </a:lnTo>
                <a:lnTo>
                  <a:pt x="2606" y="5050"/>
                </a:lnTo>
                <a:lnTo>
                  <a:pt x="2701" y="4890"/>
                </a:lnTo>
                <a:lnTo>
                  <a:pt x="3057" y="4500"/>
                </a:lnTo>
                <a:lnTo>
                  <a:pt x="9308" y="4500"/>
                </a:lnTo>
                <a:lnTo>
                  <a:pt x="9213" y="4145"/>
                </a:lnTo>
                <a:lnTo>
                  <a:pt x="3023" y="2702"/>
                </a:lnTo>
                <a:lnTo>
                  <a:pt x="3853" y="1683"/>
                </a:lnTo>
                <a:lnTo>
                  <a:pt x="4311" y="1053"/>
                </a:lnTo>
                <a:lnTo>
                  <a:pt x="4267" y="435"/>
                </a:lnTo>
                <a:lnTo>
                  <a:pt x="3966" y="194"/>
                </a:lnTo>
                <a:lnTo>
                  <a:pt x="3644" y="114"/>
                </a:lnTo>
                <a:lnTo>
                  <a:pt x="3299" y="0"/>
                </a:lnTo>
                <a:close/>
              </a:path>
              <a:path w="9525" h="9525">
                <a:moveTo>
                  <a:pt x="9308" y="4500"/>
                </a:moveTo>
                <a:lnTo>
                  <a:pt x="3057" y="4500"/>
                </a:lnTo>
                <a:lnTo>
                  <a:pt x="3644" y="4890"/>
                </a:lnTo>
                <a:lnTo>
                  <a:pt x="4081" y="5245"/>
                </a:lnTo>
                <a:lnTo>
                  <a:pt x="4437" y="5634"/>
                </a:lnTo>
                <a:lnTo>
                  <a:pt x="4667" y="5955"/>
                </a:lnTo>
                <a:lnTo>
                  <a:pt x="4713" y="6974"/>
                </a:lnTo>
                <a:lnTo>
                  <a:pt x="4437" y="7283"/>
                </a:lnTo>
                <a:lnTo>
                  <a:pt x="4161" y="7444"/>
                </a:lnTo>
                <a:lnTo>
                  <a:pt x="3805" y="7593"/>
                </a:lnTo>
                <a:lnTo>
                  <a:pt x="3448" y="7673"/>
                </a:lnTo>
                <a:lnTo>
                  <a:pt x="3023" y="7707"/>
                </a:lnTo>
                <a:lnTo>
                  <a:pt x="7651" y="7707"/>
                </a:lnTo>
                <a:lnTo>
                  <a:pt x="9271" y="5634"/>
                </a:lnTo>
                <a:lnTo>
                  <a:pt x="9308" y="4500"/>
                </a:lnTo>
                <a:close/>
              </a:path>
              <a:path w="9525" h="9525">
                <a:moveTo>
                  <a:pt x="6162" y="2153"/>
                </a:moveTo>
                <a:lnTo>
                  <a:pt x="5771" y="2153"/>
                </a:lnTo>
                <a:lnTo>
                  <a:pt x="4989" y="2233"/>
                </a:lnTo>
                <a:lnTo>
                  <a:pt x="3805" y="2462"/>
                </a:lnTo>
                <a:lnTo>
                  <a:pt x="3023" y="2702"/>
                </a:lnTo>
                <a:lnTo>
                  <a:pt x="8144" y="2702"/>
                </a:lnTo>
                <a:lnTo>
                  <a:pt x="7622" y="2427"/>
                </a:lnTo>
                <a:lnTo>
                  <a:pt x="7266" y="2313"/>
                </a:lnTo>
                <a:lnTo>
                  <a:pt x="6909" y="2233"/>
                </a:lnTo>
                <a:lnTo>
                  <a:pt x="6162" y="2153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27354" y="270191"/>
            <a:ext cx="8890" cy="18415"/>
          </a:xfrm>
          <a:custGeom>
            <a:avLst/>
            <a:gdLst/>
            <a:ahLst/>
            <a:cxnLst/>
            <a:rect l="l" t="t" r="r" b="b"/>
            <a:pathLst>
              <a:path w="8889" h="18414">
                <a:moveTo>
                  <a:pt x="942" y="0"/>
                </a:moveTo>
                <a:lnTo>
                  <a:pt x="471" y="939"/>
                </a:lnTo>
                <a:lnTo>
                  <a:pt x="0" y="2038"/>
                </a:lnTo>
                <a:lnTo>
                  <a:pt x="2046" y="5634"/>
                </a:lnTo>
                <a:lnTo>
                  <a:pt x="3166" y="7833"/>
                </a:lnTo>
                <a:lnTo>
                  <a:pt x="7509" y="17969"/>
                </a:lnTo>
                <a:lnTo>
                  <a:pt x="7704" y="17774"/>
                </a:lnTo>
                <a:lnTo>
                  <a:pt x="8578" y="14842"/>
                </a:lnTo>
                <a:lnTo>
                  <a:pt x="8498" y="12689"/>
                </a:lnTo>
                <a:lnTo>
                  <a:pt x="8026" y="11349"/>
                </a:lnTo>
                <a:lnTo>
                  <a:pt x="7589" y="10261"/>
                </a:lnTo>
                <a:lnTo>
                  <a:pt x="7003" y="9196"/>
                </a:lnTo>
                <a:lnTo>
                  <a:pt x="6247" y="7638"/>
                </a:lnTo>
                <a:lnTo>
                  <a:pt x="2161" y="1763"/>
                </a:lnTo>
                <a:lnTo>
                  <a:pt x="1299" y="584"/>
                </a:lnTo>
                <a:lnTo>
                  <a:pt x="942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88808" y="102101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0" y="125"/>
                </a:moveTo>
                <a:lnTo>
                  <a:pt x="91" y="2153"/>
                </a:lnTo>
                <a:lnTo>
                  <a:pt x="195" y="5291"/>
                </a:lnTo>
                <a:lnTo>
                  <a:pt x="310" y="7993"/>
                </a:lnTo>
                <a:lnTo>
                  <a:pt x="471" y="13353"/>
                </a:lnTo>
                <a:lnTo>
                  <a:pt x="680" y="18919"/>
                </a:lnTo>
                <a:lnTo>
                  <a:pt x="889" y="26398"/>
                </a:lnTo>
                <a:lnTo>
                  <a:pt x="1000" y="29490"/>
                </a:lnTo>
                <a:lnTo>
                  <a:pt x="1057" y="31872"/>
                </a:lnTo>
                <a:lnTo>
                  <a:pt x="2748" y="31712"/>
                </a:lnTo>
                <a:lnTo>
                  <a:pt x="2552" y="31093"/>
                </a:lnTo>
                <a:lnTo>
                  <a:pt x="2357" y="30818"/>
                </a:lnTo>
                <a:lnTo>
                  <a:pt x="2196" y="30773"/>
                </a:lnTo>
                <a:lnTo>
                  <a:pt x="3150" y="30383"/>
                </a:lnTo>
                <a:lnTo>
                  <a:pt x="4093" y="30074"/>
                </a:lnTo>
                <a:lnTo>
                  <a:pt x="4990" y="29833"/>
                </a:lnTo>
                <a:lnTo>
                  <a:pt x="6681" y="29559"/>
                </a:lnTo>
                <a:lnTo>
                  <a:pt x="8256" y="29490"/>
                </a:lnTo>
                <a:lnTo>
                  <a:pt x="13205" y="29490"/>
                </a:lnTo>
                <a:lnTo>
                  <a:pt x="13569" y="26398"/>
                </a:lnTo>
                <a:lnTo>
                  <a:pt x="14903" y="1534"/>
                </a:lnTo>
                <a:lnTo>
                  <a:pt x="7313" y="1534"/>
                </a:lnTo>
                <a:lnTo>
                  <a:pt x="5381" y="1454"/>
                </a:lnTo>
                <a:lnTo>
                  <a:pt x="4438" y="1339"/>
                </a:lnTo>
                <a:lnTo>
                  <a:pt x="3541" y="1179"/>
                </a:lnTo>
                <a:lnTo>
                  <a:pt x="1724" y="710"/>
                </a:lnTo>
                <a:lnTo>
                  <a:pt x="862" y="435"/>
                </a:lnTo>
                <a:lnTo>
                  <a:pt x="0" y="125"/>
                </a:lnTo>
                <a:close/>
              </a:path>
              <a:path w="15239" h="32385">
                <a:moveTo>
                  <a:pt x="2256" y="30748"/>
                </a:moveTo>
                <a:close/>
              </a:path>
              <a:path w="15239" h="32385">
                <a:moveTo>
                  <a:pt x="13205" y="29490"/>
                </a:moveTo>
                <a:lnTo>
                  <a:pt x="8256" y="29490"/>
                </a:lnTo>
                <a:lnTo>
                  <a:pt x="9004" y="29524"/>
                </a:lnTo>
                <a:lnTo>
                  <a:pt x="9671" y="29604"/>
                </a:lnTo>
                <a:lnTo>
                  <a:pt x="10924" y="29833"/>
                </a:lnTo>
                <a:lnTo>
                  <a:pt x="11476" y="29959"/>
                </a:lnTo>
                <a:lnTo>
                  <a:pt x="12419" y="30234"/>
                </a:lnTo>
                <a:lnTo>
                  <a:pt x="13086" y="30498"/>
                </a:lnTo>
                <a:lnTo>
                  <a:pt x="13205" y="29490"/>
                </a:lnTo>
                <a:close/>
              </a:path>
              <a:path w="15239" h="32385">
                <a:moveTo>
                  <a:pt x="14903" y="0"/>
                </a:moveTo>
                <a:lnTo>
                  <a:pt x="7313" y="1534"/>
                </a:lnTo>
                <a:lnTo>
                  <a:pt x="14903" y="1534"/>
                </a:lnTo>
                <a:lnTo>
                  <a:pt x="1490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93184" y="106877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3720" y="0"/>
                </a:moveTo>
                <a:lnTo>
                  <a:pt x="0" y="3962"/>
                </a:lnTo>
                <a:lnTo>
                  <a:pt x="144" y="4351"/>
                </a:lnTo>
                <a:lnTo>
                  <a:pt x="339" y="4707"/>
                </a:lnTo>
                <a:lnTo>
                  <a:pt x="339" y="6505"/>
                </a:lnTo>
                <a:lnTo>
                  <a:pt x="1914" y="8108"/>
                </a:lnTo>
                <a:lnTo>
                  <a:pt x="2547" y="7879"/>
                </a:lnTo>
                <a:lnTo>
                  <a:pt x="3214" y="7799"/>
                </a:lnTo>
                <a:lnTo>
                  <a:pt x="6403" y="5600"/>
                </a:lnTo>
                <a:lnTo>
                  <a:pt x="6353" y="4351"/>
                </a:lnTo>
                <a:lnTo>
                  <a:pt x="6179" y="3916"/>
                </a:lnTo>
                <a:lnTo>
                  <a:pt x="6008" y="3607"/>
                </a:lnTo>
                <a:lnTo>
                  <a:pt x="5962" y="1809"/>
                </a:lnTo>
                <a:lnTo>
                  <a:pt x="5801" y="1408"/>
                </a:lnTo>
                <a:lnTo>
                  <a:pt x="5571" y="1019"/>
                </a:lnTo>
                <a:lnTo>
                  <a:pt x="5215" y="710"/>
                </a:lnTo>
                <a:lnTo>
                  <a:pt x="5065" y="549"/>
                </a:lnTo>
                <a:lnTo>
                  <a:pt x="4511" y="240"/>
                </a:lnTo>
                <a:lnTo>
                  <a:pt x="4318" y="160"/>
                </a:lnTo>
                <a:lnTo>
                  <a:pt x="3720" y="0"/>
                </a:lnTo>
                <a:close/>
              </a:path>
              <a:path w="6985" h="8255">
                <a:moveTo>
                  <a:pt x="4858" y="7799"/>
                </a:moveTo>
                <a:lnTo>
                  <a:pt x="3524" y="7799"/>
                </a:lnTo>
                <a:lnTo>
                  <a:pt x="3846" y="7833"/>
                </a:lnTo>
                <a:lnTo>
                  <a:pt x="4467" y="7993"/>
                </a:lnTo>
                <a:lnTo>
                  <a:pt x="4858" y="77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93684" y="118433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80" y="1603"/>
                </a:moveTo>
                <a:lnTo>
                  <a:pt x="3104" y="5359"/>
                </a:lnTo>
                <a:lnTo>
                  <a:pt x="3415" y="5325"/>
                </a:lnTo>
                <a:lnTo>
                  <a:pt x="6465" y="2508"/>
                </a:lnTo>
                <a:lnTo>
                  <a:pt x="1805" y="2508"/>
                </a:lnTo>
                <a:lnTo>
                  <a:pt x="1494" y="2427"/>
                </a:lnTo>
                <a:lnTo>
                  <a:pt x="908" y="2233"/>
                </a:lnTo>
                <a:lnTo>
                  <a:pt x="632" y="2072"/>
                </a:lnTo>
                <a:lnTo>
                  <a:pt x="80" y="1603"/>
                </a:lnTo>
                <a:close/>
              </a:path>
              <a:path w="6985" h="5714">
                <a:moveTo>
                  <a:pt x="5703" y="0"/>
                </a:moveTo>
                <a:lnTo>
                  <a:pt x="2748" y="2508"/>
                </a:lnTo>
                <a:lnTo>
                  <a:pt x="6465" y="2508"/>
                </a:lnTo>
                <a:lnTo>
                  <a:pt x="6345" y="1019"/>
                </a:lnTo>
                <a:lnTo>
                  <a:pt x="6249" y="778"/>
                </a:lnTo>
                <a:lnTo>
                  <a:pt x="6048" y="389"/>
                </a:lnTo>
                <a:lnTo>
                  <a:pt x="5899" y="194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93052" y="114676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3622" y="0"/>
                </a:moveTo>
                <a:lnTo>
                  <a:pt x="0" y="4145"/>
                </a:lnTo>
                <a:lnTo>
                  <a:pt x="114" y="4455"/>
                </a:lnTo>
                <a:lnTo>
                  <a:pt x="3380" y="6264"/>
                </a:lnTo>
                <a:lnTo>
                  <a:pt x="4013" y="6104"/>
                </a:lnTo>
                <a:lnTo>
                  <a:pt x="6372" y="3596"/>
                </a:lnTo>
                <a:lnTo>
                  <a:pt x="6290" y="1832"/>
                </a:lnTo>
                <a:lnTo>
                  <a:pt x="3622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92902" y="124033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3806" y="0"/>
                </a:moveTo>
                <a:lnTo>
                  <a:pt x="0" y="4260"/>
                </a:lnTo>
                <a:lnTo>
                  <a:pt x="149" y="4695"/>
                </a:lnTo>
                <a:lnTo>
                  <a:pt x="344" y="5084"/>
                </a:lnTo>
                <a:lnTo>
                  <a:pt x="292" y="6493"/>
                </a:lnTo>
                <a:lnTo>
                  <a:pt x="390" y="6928"/>
                </a:lnTo>
                <a:lnTo>
                  <a:pt x="540" y="7283"/>
                </a:lnTo>
                <a:lnTo>
                  <a:pt x="977" y="7867"/>
                </a:lnTo>
                <a:lnTo>
                  <a:pt x="2391" y="7627"/>
                </a:lnTo>
                <a:lnTo>
                  <a:pt x="3771" y="7558"/>
                </a:lnTo>
                <a:lnTo>
                  <a:pt x="6290" y="7558"/>
                </a:lnTo>
                <a:lnTo>
                  <a:pt x="6715" y="6928"/>
                </a:lnTo>
                <a:lnTo>
                  <a:pt x="6911" y="6493"/>
                </a:lnTo>
                <a:lnTo>
                  <a:pt x="7037" y="6024"/>
                </a:lnTo>
                <a:lnTo>
                  <a:pt x="6911" y="4260"/>
                </a:lnTo>
                <a:lnTo>
                  <a:pt x="6715" y="3870"/>
                </a:lnTo>
                <a:lnTo>
                  <a:pt x="6761" y="2427"/>
                </a:lnTo>
                <a:lnTo>
                  <a:pt x="6600" y="1958"/>
                </a:lnTo>
                <a:lnTo>
                  <a:pt x="6405" y="1523"/>
                </a:lnTo>
                <a:lnTo>
                  <a:pt x="6129" y="1133"/>
                </a:lnTo>
                <a:lnTo>
                  <a:pt x="5968" y="973"/>
                </a:lnTo>
                <a:lnTo>
                  <a:pt x="5818" y="778"/>
                </a:lnTo>
                <a:lnTo>
                  <a:pt x="5611" y="618"/>
                </a:lnTo>
                <a:lnTo>
                  <a:pt x="5381" y="503"/>
                </a:lnTo>
                <a:lnTo>
                  <a:pt x="5105" y="309"/>
                </a:lnTo>
                <a:lnTo>
                  <a:pt x="4795" y="194"/>
                </a:lnTo>
                <a:lnTo>
                  <a:pt x="4162" y="34"/>
                </a:lnTo>
                <a:lnTo>
                  <a:pt x="3806" y="0"/>
                </a:lnTo>
                <a:close/>
              </a:path>
              <a:path w="7620" h="8255">
                <a:moveTo>
                  <a:pt x="6290" y="7558"/>
                </a:moveTo>
                <a:lnTo>
                  <a:pt x="3771" y="7558"/>
                </a:lnTo>
                <a:lnTo>
                  <a:pt x="5577" y="7673"/>
                </a:lnTo>
                <a:lnTo>
                  <a:pt x="6129" y="7753"/>
                </a:lnTo>
                <a:lnTo>
                  <a:pt x="6290" y="755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47271" y="213554"/>
            <a:ext cx="298450" cy="359410"/>
          </a:xfrm>
          <a:custGeom>
            <a:avLst/>
            <a:gdLst/>
            <a:ahLst/>
            <a:cxnLst/>
            <a:rect l="l" t="t" r="r" b="b"/>
            <a:pathLst>
              <a:path w="298450" h="359409">
                <a:moveTo>
                  <a:pt x="143975" y="340360"/>
                </a:moveTo>
                <a:lnTo>
                  <a:pt x="139134" y="340360"/>
                </a:lnTo>
                <a:lnTo>
                  <a:pt x="140238" y="341630"/>
                </a:lnTo>
                <a:lnTo>
                  <a:pt x="141227" y="341630"/>
                </a:lnTo>
                <a:lnTo>
                  <a:pt x="142998" y="344170"/>
                </a:lnTo>
                <a:lnTo>
                  <a:pt x="143780" y="345440"/>
                </a:lnTo>
                <a:lnTo>
                  <a:pt x="144481" y="345440"/>
                </a:lnTo>
                <a:lnTo>
                  <a:pt x="145114" y="346710"/>
                </a:lnTo>
                <a:lnTo>
                  <a:pt x="145700" y="347980"/>
                </a:lnTo>
                <a:lnTo>
                  <a:pt x="146689" y="350520"/>
                </a:lnTo>
                <a:lnTo>
                  <a:pt x="147115" y="350520"/>
                </a:lnTo>
                <a:lnTo>
                  <a:pt x="147828" y="353060"/>
                </a:lnTo>
                <a:lnTo>
                  <a:pt x="148104" y="354330"/>
                </a:lnTo>
                <a:lnTo>
                  <a:pt x="148541" y="355600"/>
                </a:lnTo>
                <a:lnTo>
                  <a:pt x="148851" y="356870"/>
                </a:lnTo>
                <a:lnTo>
                  <a:pt x="149127" y="359410"/>
                </a:lnTo>
                <a:lnTo>
                  <a:pt x="149323" y="358140"/>
                </a:lnTo>
                <a:lnTo>
                  <a:pt x="149518" y="356870"/>
                </a:lnTo>
                <a:lnTo>
                  <a:pt x="149829" y="355600"/>
                </a:lnTo>
                <a:lnTo>
                  <a:pt x="150024" y="354330"/>
                </a:lnTo>
                <a:lnTo>
                  <a:pt x="149162" y="354330"/>
                </a:lnTo>
                <a:lnTo>
                  <a:pt x="149047" y="353060"/>
                </a:lnTo>
                <a:lnTo>
                  <a:pt x="148851" y="351790"/>
                </a:lnTo>
                <a:lnTo>
                  <a:pt x="148541" y="350520"/>
                </a:lnTo>
                <a:lnTo>
                  <a:pt x="148138" y="349250"/>
                </a:lnTo>
                <a:lnTo>
                  <a:pt x="147552" y="346710"/>
                </a:lnTo>
                <a:lnTo>
                  <a:pt x="147195" y="346710"/>
                </a:lnTo>
                <a:lnTo>
                  <a:pt x="146804" y="345440"/>
                </a:lnTo>
                <a:lnTo>
                  <a:pt x="146333" y="344170"/>
                </a:lnTo>
                <a:lnTo>
                  <a:pt x="145827" y="342900"/>
                </a:lnTo>
                <a:lnTo>
                  <a:pt x="145275" y="342900"/>
                </a:lnTo>
                <a:lnTo>
                  <a:pt x="144642" y="341630"/>
                </a:lnTo>
                <a:lnTo>
                  <a:pt x="143975" y="340360"/>
                </a:lnTo>
                <a:close/>
              </a:path>
              <a:path w="298450" h="359409">
                <a:moveTo>
                  <a:pt x="159189" y="340360"/>
                </a:moveTo>
                <a:lnTo>
                  <a:pt x="154394" y="340360"/>
                </a:lnTo>
                <a:lnTo>
                  <a:pt x="153681" y="341630"/>
                </a:lnTo>
                <a:lnTo>
                  <a:pt x="153060" y="342900"/>
                </a:lnTo>
                <a:lnTo>
                  <a:pt x="152508" y="342900"/>
                </a:lnTo>
                <a:lnTo>
                  <a:pt x="151990" y="344170"/>
                </a:lnTo>
                <a:lnTo>
                  <a:pt x="150771" y="346710"/>
                </a:lnTo>
                <a:lnTo>
                  <a:pt x="150231" y="349250"/>
                </a:lnTo>
                <a:lnTo>
                  <a:pt x="149794" y="350520"/>
                </a:lnTo>
                <a:lnTo>
                  <a:pt x="149518" y="351790"/>
                </a:lnTo>
                <a:lnTo>
                  <a:pt x="149323" y="353060"/>
                </a:lnTo>
                <a:lnTo>
                  <a:pt x="149208" y="354330"/>
                </a:lnTo>
                <a:lnTo>
                  <a:pt x="150024" y="354330"/>
                </a:lnTo>
                <a:lnTo>
                  <a:pt x="150541" y="353060"/>
                </a:lnTo>
                <a:lnTo>
                  <a:pt x="150852" y="351790"/>
                </a:lnTo>
                <a:lnTo>
                  <a:pt x="151208" y="350520"/>
                </a:lnTo>
                <a:lnTo>
                  <a:pt x="151645" y="350520"/>
                </a:lnTo>
                <a:lnTo>
                  <a:pt x="152623" y="347980"/>
                </a:lnTo>
                <a:lnTo>
                  <a:pt x="153209" y="346710"/>
                </a:lnTo>
                <a:lnTo>
                  <a:pt x="153888" y="345440"/>
                </a:lnTo>
                <a:lnTo>
                  <a:pt x="154589" y="345440"/>
                </a:lnTo>
                <a:lnTo>
                  <a:pt x="155337" y="344170"/>
                </a:lnTo>
                <a:lnTo>
                  <a:pt x="156199" y="342900"/>
                </a:lnTo>
                <a:lnTo>
                  <a:pt x="157108" y="341630"/>
                </a:lnTo>
                <a:lnTo>
                  <a:pt x="158131" y="341630"/>
                </a:lnTo>
                <a:lnTo>
                  <a:pt x="159189" y="340360"/>
                </a:lnTo>
                <a:close/>
              </a:path>
              <a:path w="298450" h="359409">
                <a:moveTo>
                  <a:pt x="141503" y="337820"/>
                </a:moveTo>
                <a:lnTo>
                  <a:pt x="133947" y="337820"/>
                </a:lnTo>
                <a:lnTo>
                  <a:pt x="135408" y="339090"/>
                </a:lnTo>
                <a:lnTo>
                  <a:pt x="136742" y="339090"/>
                </a:lnTo>
                <a:lnTo>
                  <a:pt x="137995" y="340360"/>
                </a:lnTo>
                <a:lnTo>
                  <a:pt x="143228" y="340360"/>
                </a:lnTo>
                <a:lnTo>
                  <a:pt x="142400" y="339090"/>
                </a:lnTo>
                <a:lnTo>
                  <a:pt x="141503" y="337820"/>
                </a:lnTo>
                <a:close/>
              </a:path>
              <a:path w="298450" h="359409">
                <a:moveTo>
                  <a:pt x="164376" y="337820"/>
                </a:moveTo>
                <a:lnTo>
                  <a:pt x="156832" y="337820"/>
                </a:lnTo>
                <a:lnTo>
                  <a:pt x="155969" y="339090"/>
                </a:lnTo>
                <a:lnTo>
                  <a:pt x="155141" y="340360"/>
                </a:lnTo>
                <a:lnTo>
                  <a:pt x="160374" y="340360"/>
                </a:lnTo>
                <a:lnTo>
                  <a:pt x="161627" y="339090"/>
                </a:lnTo>
                <a:lnTo>
                  <a:pt x="162961" y="339090"/>
                </a:lnTo>
                <a:lnTo>
                  <a:pt x="164376" y="337820"/>
                </a:lnTo>
                <a:close/>
              </a:path>
              <a:path w="298450" h="359409">
                <a:moveTo>
                  <a:pt x="134499" y="334010"/>
                </a:moveTo>
                <a:lnTo>
                  <a:pt x="43365" y="334009"/>
                </a:lnTo>
                <a:lnTo>
                  <a:pt x="45492" y="335279"/>
                </a:lnTo>
                <a:lnTo>
                  <a:pt x="49230" y="336549"/>
                </a:lnTo>
                <a:lnTo>
                  <a:pt x="53473" y="336549"/>
                </a:lnTo>
                <a:lnTo>
                  <a:pt x="55750" y="337819"/>
                </a:lnTo>
                <a:lnTo>
                  <a:pt x="140560" y="337820"/>
                </a:lnTo>
                <a:lnTo>
                  <a:pt x="139490" y="336550"/>
                </a:lnTo>
                <a:lnTo>
                  <a:pt x="138386" y="335280"/>
                </a:lnTo>
                <a:lnTo>
                  <a:pt x="135879" y="335280"/>
                </a:lnTo>
                <a:lnTo>
                  <a:pt x="134499" y="334010"/>
                </a:lnTo>
                <a:close/>
              </a:path>
              <a:path w="298450" h="359409">
                <a:moveTo>
                  <a:pt x="250910" y="335280"/>
                </a:moveTo>
                <a:lnTo>
                  <a:pt x="159971" y="335280"/>
                </a:lnTo>
                <a:lnTo>
                  <a:pt x="158833" y="336550"/>
                </a:lnTo>
                <a:lnTo>
                  <a:pt x="157809" y="337820"/>
                </a:lnTo>
                <a:lnTo>
                  <a:pt x="242573" y="337820"/>
                </a:lnTo>
                <a:lnTo>
                  <a:pt x="243206" y="336550"/>
                </a:lnTo>
                <a:lnTo>
                  <a:pt x="249105" y="336550"/>
                </a:lnTo>
                <a:lnTo>
                  <a:pt x="250910" y="335280"/>
                </a:lnTo>
                <a:close/>
              </a:path>
              <a:path w="298450" h="359409">
                <a:moveTo>
                  <a:pt x="254958" y="334010"/>
                </a:moveTo>
                <a:lnTo>
                  <a:pt x="163824" y="334010"/>
                </a:lnTo>
                <a:lnTo>
                  <a:pt x="162455" y="335280"/>
                </a:lnTo>
                <a:lnTo>
                  <a:pt x="252877" y="335280"/>
                </a:lnTo>
                <a:lnTo>
                  <a:pt x="254958" y="334010"/>
                </a:lnTo>
                <a:close/>
              </a:path>
              <a:path w="298450" h="359409">
                <a:moveTo>
                  <a:pt x="51035" y="331469"/>
                </a:moveTo>
                <a:lnTo>
                  <a:pt x="36442" y="331469"/>
                </a:lnTo>
                <a:lnTo>
                  <a:pt x="38845" y="332739"/>
                </a:lnTo>
                <a:lnTo>
                  <a:pt x="41168" y="334009"/>
                </a:lnTo>
                <a:lnTo>
                  <a:pt x="59050" y="334009"/>
                </a:lnTo>
                <a:lnTo>
                  <a:pt x="55669" y="332739"/>
                </a:lnTo>
                <a:lnTo>
                  <a:pt x="54301" y="332739"/>
                </a:lnTo>
                <a:lnTo>
                  <a:pt x="51035" y="331469"/>
                </a:lnTo>
                <a:close/>
              </a:path>
              <a:path w="298450" h="359409">
                <a:moveTo>
                  <a:pt x="261881" y="331470"/>
                </a:moveTo>
                <a:lnTo>
                  <a:pt x="247334" y="331470"/>
                </a:lnTo>
                <a:lnTo>
                  <a:pt x="244034" y="332740"/>
                </a:lnTo>
                <a:lnTo>
                  <a:pt x="241515" y="332740"/>
                </a:lnTo>
                <a:lnTo>
                  <a:pt x="239319" y="334010"/>
                </a:lnTo>
                <a:lnTo>
                  <a:pt x="257166" y="334010"/>
                </a:lnTo>
                <a:lnTo>
                  <a:pt x="259489" y="332740"/>
                </a:lnTo>
                <a:lnTo>
                  <a:pt x="261881" y="331470"/>
                </a:lnTo>
                <a:close/>
              </a:path>
              <a:path w="298450" h="359409">
                <a:moveTo>
                  <a:pt x="298174" y="0"/>
                </a:moveTo>
                <a:lnTo>
                  <a:pt x="0" y="0"/>
                </a:lnTo>
                <a:lnTo>
                  <a:pt x="0" y="283209"/>
                </a:lnTo>
                <a:lnTo>
                  <a:pt x="390" y="288289"/>
                </a:lnTo>
                <a:lnTo>
                  <a:pt x="6175" y="306069"/>
                </a:lnTo>
                <a:lnTo>
                  <a:pt x="7980" y="309879"/>
                </a:lnTo>
                <a:lnTo>
                  <a:pt x="18870" y="321309"/>
                </a:lnTo>
                <a:lnTo>
                  <a:pt x="21354" y="323849"/>
                </a:lnTo>
                <a:lnTo>
                  <a:pt x="23827" y="325119"/>
                </a:lnTo>
                <a:lnTo>
                  <a:pt x="26380" y="326389"/>
                </a:lnTo>
                <a:lnTo>
                  <a:pt x="28933" y="328929"/>
                </a:lnTo>
                <a:lnTo>
                  <a:pt x="33969" y="331469"/>
                </a:lnTo>
                <a:lnTo>
                  <a:pt x="47102" y="331469"/>
                </a:lnTo>
                <a:lnTo>
                  <a:pt x="44975" y="330199"/>
                </a:lnTo>
                <a:lnTo>
                  <a:pt x="42732" y="328929"/>
                </a:lnTo>
                <a:lnTo>
                  <a:pt x="40421" y="328929"/>
                </a:lnTo>
                <a:lnTo>
                  <a:pt x="38063" y="327659"/>
                </a:lnTo>
                <a:lnTo>
                  <a:pt x="25828" y="321309"/>
                </a:lnTo>
                <a:lnTo>
                  <a:pt x="23470" y="318769"/>
                </a:lnTo>
                <a:lnTo>
                  <a:pt x="21147" y="317499"/>
                </a:lnTo>
                <a:lnTo>
                  <a:pt x="7198" y="294639"/>
                </a:lnTo>
                <a:lnTo>
                  <a:pt x="6290" y="292099"/>
                </a:lnTo>
                <a:lnTo>
                  <a:pt x="5657" y="287019"/>
                </a:lnTo>
                <a:lnTo>
                  <a:pt x="5266" y="283209"/>
                </a:lnTo>
                <a:lnTo>
                  <a:pt x="5266" y="5080"/>
                </a:lnTo>
                <a:lnTo>
                  <a:pt x="298174" y="5080"/>
                </a:lnTo>
                <a:lnTo>
                  <a:pt x="298174" y="0"/>
                </a:lnTo>
                <a:close/>
              </a:path>
              <a:path w="298450" h="359409">
                <a:moveTo>
                  <a:pt x="298174" y="5080"/>
                </a:moveTo>
                <a:lnTo>
                  <a:pt x="292942" y="5080"/>
                </a:lnTo>
                <a:lnTo>
                  <a:pt x="292942" y="275590"/>
                </a:lnTo>
                <a:lnTo>
                  <a:pt x="293103" y="283210"/>
                </a:lnTo>
                <a:lnTo>
                  <a:pt x="292712" y="288290"/>
                </a:lnTo>
                <a:lnTo>
                  <a:pt x="292033" y="292100"/>
                </a:lnTo>
                <a:lnTo>
                  <a:pt x="291136" y="294640"/>
                </a:lnTo>
                <a:lnTo>
                  <a:pt x="289998" y="298450"/>
                </a:lnTo>
                <a:lnTo>
                  <a:pt x="274899" y="318770"/>
                </a:lnTo>
                <a:lnTo>
                  <a:pt x="272495" y="321310"/>
                </a:lnTo>
                <a:lnTo>
                  <a:pt x="270103" y="322580"/>
                </a:lnTo>
                <a:lnTo>
                  <a:pt x="262709" y="326390"/>
                </a:lnTo>
                <a:lnTo>
                  <a:pt x="257914" y="328930"/>
                </a:lnTo>
                <a:lnTo>
                  <a:pt x="255591" y="328930"/>
                </a:lnTo>
                <a:lnTo>
                  <a:pt x="253348" y="330200"/>
                </a:lnTo>
                <a:lnTo>
                  <a:pt x="251232" y="331470"/>
                </a:lnTo>
                <a:lnTo>
                  <a:pt x="264365" y="331470"/>
                </a:lnTo>
                <a:lnTo>
                  <a:pt x="266872" y="330200"/>
                </a:lnTo>
                <a:lnTo>
                  <a:pt x="269436" y="328930"/>
                </a:lnTo>
                <a:lnTo>
                  <a:pt x="271943" y="326390"/>
                </a:lnTo>
                <a:lnTo>
                  <a:pt x="274508" y="325120"/>
                </a:lnTo>
                <a:lnTo>
                  <a:pt x="277015" y="323850"/>
                </a:lnTo>
                <a:lnTo>
                  <a:pt x="279453" y="321310"/>
                </a:lnTo>
                <a:lnTo>
                  <a:pt x="281856" y="320040"/>
                </a:lnTo>
                <a:lnTo>
                  <a:pt x="284179" y="317500"/>
                </a:lnTo>
                <a:lnTo>
                  <a:pt x="286375" y="314960"/>
                </a:lnTo>
                <a:lnTo>
                  <a:pt x="288457" y="312420"/>
                </a:lnTo>
                <a:lnTo>
                  <a:pt x="290389" y="309880"/>
                </a:lnTo>
                <a:lnTo>
                  <a:pt x="292160" y="306070"/>
                </a:lnTo>
                <a:lnTo>
                  <a:pt x="293724" y="303530"/>
                </a:lnTo>
                <a:lnTo>
                  <a:pt x="298324" y="283210"/>
                </a:lnTo>
                <a:lnTo>
                  <a:pt x="298255" y="275590"/>
                </a:lnTo>
                <a:lnTo>
                  <a:pt x="298174" y="508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-26504" y="6636229"/>
            <a:ext cx="9144000" cy="9524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690" name="object 69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56746247"/>
              </p:ext>
            </p:extLst>
          </p:nvPr>
        </p:nvGraphicFramePr>
        <p:xfrm>
          <a:off x="208861" y="1268760"/>
          <a:ext cx="8686292" cy="388843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47317"/>
                <a:gridCol w="5483974"/>
                <a:gridCol w="1080120"/>
                <a:gridCol w="1874881"/>
              </a:tblGrid>
              <a:tr h="53516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270" algn="ctr">
                        <a:lnSpc>
                          <a:spcPct val="100000"/>
                        </a:lnSpc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№</a:t>
                      </a:r>
                    </a:p>
                  </a:txBody>
                  <a:tcPr marL="0" marR="0" marT="31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Наименование основных мероприятий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и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контрольных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точек</a:t>
                      </a:r>
                    </a:p>
                  </a:txBody>
                  <a:tcPr marL="0" marR="0" marT="31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905" algn="ctr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Срок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317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50"/>
                        </a:lnSpc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Исполнение</a:t>
                      </a:r>
                      <a:r>
                        <a:rPr sz="1100" spc="-3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(выполнено/в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36220" marR="227965" algn="ctr">
                        <a:lnSpc>
                          <a:spcPts val="1100"/>
                        </a:lnSpc>
                        <a:spcBef>
                          <a:spcPts val="10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процессе/ведется</a:t>
                      </a:r>
                      <a:r>
                        <a:rPr sz="1100" spc="-8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подготовка/не  выполнено)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0994">
                <a:tc>
                  <a:txBody>
                    <a:bodyPr/>
                    <a:lstStyle/>
                    <a:p>
                      <a:pPr marR="30480"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R="27305"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71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2432">
                <a:tc gridSpan="4"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lang="ru-RU" sz="1100" b="1" dirty="0" smtClean="0">
                          <a:latin typeface="Arial" pitchFamily="34" charset="0"/>
                          <a:cs typeface="Arial" pitchFamily="34" charset="0"/>
                        </a:rPr>
                        <a:t>         </a:t>
                      </a:r>
                      <a:r>
                        <a:rPr sz="1100" b="1" dirty="0" smtClean="0"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  <a:r>
                        <a:rPr sz="1100" b="1" spc="-20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b="1" spc="-5" dirty="0">
                          <a:latin typeface="Arial" pitchFamily="34" charset="0"/>
                          <a:cs typeface="Arial" pitchFamily="34" charset="0"/>
                        </a:rPr>
                        <a:t>год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09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90526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1.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 Определение планового объема ввода ИЖС по поселениям Волжского района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 февраль 2019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 Выполнено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3204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2.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Актуализация</a:t>
                      </a:r>
                      <a:r>
                        <a:rPr lang="ru-RU" sz="1100" baseline="0" dirty="0" smtClean="0">
                          <a:latin typeface="Arial" pitchFamily="34" charset="0"/>
                          <a:cs typeface="Arial" pitchFamily="34" charset="0"/>
                        </a:rPr>
                        <a:t> муниципальных программ по «Формированию комфортной городской среды на 2018-2024 годы»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31.03.2019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6004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spc="-10" dirty="0" smtClean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r>
                        <a:rPr sz="1100" spc="-10" dirty="0" smtClean="0">
                          <a:latin typeface="Arial" pitchFamily="34" charset="0"/>
                          <a:cs typeface="Arial" pitchFamily="34" charset="0"/>
                        </a:rPr>
                        <a:t>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Заключение контрактов на выполнение работ по благоустройству дворовых территорий 2019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01.05.2019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1327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4.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Заключение контрактов на выполнение работ по благоустройству общественных</a:t>
                      </a:r>
                      <a:r>
                        <a:rPr lang="ru-RU" sz="1100" baseline="0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территорий 2019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01.07.2019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0680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5.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Завершение работ</a:t>
                      </a:r>
                      <a:r>
                        <a:rPr lang="ru-RU" sz="1100" baseline="0" dirty="0" smtClean="0">
                          <a:latin typeface="Arial" pitchFamily="34" charset="0"/>
                          <a:cs typeface="Arial" pitchFamily="34" charset="0"/>
                        </a:rPr>
                        <a:t> по благоустройству дворовых и общественных территорий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01.09.2019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3976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6.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Контроль многоквартирного жилищного строительства объектов «Южный город», «КОШЕЛЕВ-ПРОЕКТ»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 постоянно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 Выполнено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568349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7.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Инвентаризация территорий поселений по вопросу строительства и ввода в эксплуатацию индивидуальных жилых домов с целью обеспечения выполнения планового задания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 постоянно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 Выполнено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</a:tbl>
          </a:graphicData>
        </a:graphic>
      </p:graphicFrame>
      <p:sp>
        <p:nvSpPr>
          <p:cNvPr id="696" name="object 69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t>15</a:t>
            </a:fld>
            <a:endParaRPr spc="-5" dirty="0"/>
          </a:p>
        </p:txBody>
      </p:sp>
      <p:sp>
        <p:nvSpPr>
          <p:cNvPr id="691" name="object 691"/>
          <p:cNvSpPr txBox="1"/>
          <p:nvPr/>
        </p:nvSpPr>
        <p:spPr>
          <a:xfrm>
            <a:off x="2490976" y="919106"/>
            <a:ext cx="4387215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2. </a:t>
            </a:r>
            <a:r>
              <a:rPr sz="1200" b="1" spc="-5" dirty="0">
                <a:latin typeface="Arial"/>
                <a:cs typeface="Arial"/>
              </a:rPr>
              <a:t>ОСНОВНЫЕ МЕРОПРИЯТИЯ </a:t>
            </a:r>
            <a:r>
              <a:rPr sz="1200" b="1" dirty="0">
                <a:latin typeface="Arial"/>
                <a:cs typeface="Arial"/>
              </a:rPr>
              <a:t>И </a:t>
            </a:r>
            <a:r>
              <a:rPr sz="1200" b="1" spc="-5" dirty="0">
                <a:latin typeface="Arial"/>
                <a:cs typeface="Arial"/>
              </a:rPr>
              <a:t>КОНТРОЛЬНЫЕ</a:t>
            </a:r>
            <a:r>
              <a:rPr sz="1200" b="1" dirty="0">
                <a:latin typeface="Arial"/>
                <a:cs typeface="Arial"/>
              </a:rPr>
              <a:t> </a:t>
            </a:r>
            <a:r>
              <a:rPr sz="1200" b="1" dirty="0" smtClean="0">
                <a:latin typeface="Arial"/>
                <a:cs typeface="Arial"/>
              </a:rPr>
              <a:t>ТОЧКИ</a:t>
            </a:r>
            <a:endParaRPr sz="1200" dirty="0">
              <a:latin typeface="Arial"/>
              <a:cs typeface="Arial"/>
            </a:endParaRPr>
          </a:p>
        </p:txBody>
      </p:sp>
      <p:sp>
        <p:nvSpPr>
          <p:cNvPr id="692" name="object 687"/>
          <p:cNvSpPr txBox="1">
            <a:spLocks/>
          </p:cNvSpPr>
          <p:nvPr/>
        </p:nvSpPr>
        <p:spPr>
          <a:xfrm>
            <a:off x="1331640" y="103253"/>
            <a:ext cx="7162799" cy="504625"/>
          </a:xfrm>
          <a:prstGeom prst="rect">
            <a:avLst/>
          </a:prstGeom>
          <a:solidFill>
            <a:srgbClr val="0070C1"/>
          </a:solidFill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vert="horz" wrap="square" lIns="0" tIns="12065" rIns="0" bIns="0" rtlCol="0" anchor="ctr">
            <a:spAutoFit/>
          </a:bodyPr>
          <a:lstStyle>
            <a:lvl1pPr marL="0" marR="0" indent="450000" algn="ctr" defTabSz="91440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none" strike="noStrike" cap="none" spc="0" baseline="0">
                <a:ln>
                  <a:noFill/>
                </a:ln>
                <a:solidFill>
                  <a:schemeClr val="bg1"/>
                </a:solidFill>
                <a:uFillTx/>
                <a:latin typeface="Arial"/>
                <a:ea typeface="Arial"/>
                <a:cs typeface="Arial"/>
                <a:sym typeface="Arial"/>
              </a:defRPr>
            </a:lvl1pPr>
            <a:lvl2pPr marL="0" marR="0" indent="450000" algn="ctr" defTabSz="91440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4400" b="0" i="0" u="none" strike="noStrike" cap="none" spc="0" baseline="0">
                <a:ln>
                  <a:noFill/>
                </a:ln>
                <a:solidFill>
                  <a:srgbClr val="FFFFFF"/>
                </a:solidFill>
                <a:uFillTx/>
                <a:latin typeface="Arial"/>
                <a:ea typeface="Arial"/>
                <a:cs typeface="Arial"/>
                <a:sym typeface="Arial"/>
              </a:defRPr>
            </a:lvl2pPr>
            <a:lvl3pPr marL="0" marR="0" indent="450000" algn="ctr" defTabSz="91440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4400" b="0" i="0" u="none" strike="noStrike" cap="none" spc="0" baseline="0">
                <a:ln>
                  <a:noFill/>
                </a:ln>
                <a:solidFill>
                  <a:srgbClr val="FFFFFF"/>
                </a:solidFill>
                <a:uFillTx/>
                <a:latin typeface="Arial"/>
                <a:ea typeface="Arial"/>
                <a:cs typeface="Arial"/>
                <a:sym typeface="Arial"/>
              </a:defRPr>
            </a:lvl3pPr>
            <a:lvl4pPr marL="0" marR="0" indent="450000" algn="ctr" defTabSz="91440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4400" b="0" i="0" u="none" strike="noStrike" cap="none" spc="0" baseline="0">
                <a:ln>
                  <a:noFill/>
                </a:ln>
                <a:solidFill>
                  <a:srgbClr val="FFFFFF"/>
                </a:solidFill>
                <a:uFillTx/>
                <a:latin typeface="Arial"/>
                <a:ea typeface="Arial"/>
                <a:cs typeface="Arial"/>
                <a:sym typeface="Arial"/>
              </a:defRPr>
            </a:lvl4pPr>
            <a:lvl5pPr marL="0" marR="0" indent="450000" algn="ctr" defTabSz="91440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4400" b="0" i="0" u="none" strike="noStrike" cap="none" spc="0" baseline="0">
                <a:ln>
                  <a:noFill/>
                </a:ln>
                <a:solidFill>
                  <a:srgbClr val="FFFFFF"/>
                </a:solidFill>
                <a:uFillTx/>
                <a:latin typeface="Arial"/>
                <a:ea typeface="Arial"/>
                <a:cs typeface="Arial"/>
                <a:sym typeface="Arial"/>
              </a:defRPr>
            </a:lvl5pPr>
            <a:lvl6pPr marL="0" marR="0" indent="450000" algn="ctr" defTabSz="91440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4400" b="0" i="0" u="none" strike="noStrike" cap="none" spc="0" baseline="0">
                <a:ln>
                  <a:noFill/>
                </a:ln>
                <a:solidFill>
                  <a:srgbClr val="FFFFFF"/>
                </a:solidFill>
                <a:uFillTx/>
                <a:latin typeface="Arial"/>
                <a:ea typeface="Arial"/>
                <a:cs typeface="Arial"/>
                <a:sym typeface="Arial"/>
              </a:defRPr>
            </a:lvl6pPr>
            <a:lvl7pPr marL="0" marR="0" indent="450000" algn="ctr" defTabSz="91440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4400" b="0" i="0" u="none" strike="noStrike" cap="none" spc="0" baseline="0">
                <a:ln>
                  <a:noFill/>
                </a:ln>
                <a:solidFill>
                  <a:srgbClr val="FFFFFF"/>
                </a:solidFill>
                <a:uFillTx/>
                <a:latin typeface="Arial"/>
                <a:ea typeface="Arial"/>
                <a:cs typeface="Arial"/>
                <a:sym typeface="Arial"/>
              </a:defRPr>
            </a:lvl7pPr>
            <a:lvl8pPr marL="0" marR="0" indent="450000" algn="ctr" defTabSz="91440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4400" b="0" i="0" u="none" strike="noStrike" cap="none" spc="0" baseline="0">
                <a:ln>
                  <a:noFill/>
                </a:ln>
                <a:solidFill>
                  <a:srgbClr val="FFFFFF"/>
                </a:solidFill>
                <a:uFillTx/>
                <a:latin typeface="Arial"/>
                <a:ea typeface="Arial"/>
                <a:cs typeface="Arial"/>
                <a:sym typeface="Arial"/>
              </a:defRPr>
            </a:lvl8pPr>
            <a:lvl9pPr marL="0" marR="0" indent="450000" algn="ctr" defTabSz="91440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4400" b="0" i="0" u="none" strike="noStrike" cap="none" spc="0" baseline="0">
                <a:ln>
                  <a:noFill/>
                </a:ln>
                <a:solidFill>
                  <a:srgbClr val="FFFFFF"/>
                </a:solidFill>
                <a:uFillTx/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R="5080" indent="0">
              <a:tabLst>
                <a:tab pos="2137410" algn="l"/>
                <a:tab pos="4521835" algn="l"/>
              </a:tabLst>
            </a:pPr>
            <a:r>
              <a:rPr lang="ru-RU" spc="-10" dirty="0" smtClean="0"/>
              <a:t>НАЦИОНАЛЬНЫЙ</a:t>
            </a:r>
            <a:r>
              <a:rPr lang="ru-RU" spc="65" dirty="0" smtClean="0"/>
              <a:t> </a:t>
            </a:r>
            <a:r>
              <a:rPr lang="ru-RU" spc="-5" dirty="0" smtClean="0"/>
              <a:t>ПРОЕКТ</a:t>
            </a:r>
            <a:r>
              <a:rPr lang="ru-RU" spc="10" dirty="0" smtClean="0"/>
              <a:t> </a:t>
            </a:r>
            <a:r>
              <a:rPr lang="ru-RU" spc="-10" dirty="0" smtClean="0"/>
              <a:t>«</a:t>
            </a:r>
            <a:r>
              <a:rPr lang="ru-RU" spc="-10" dirty="0" smtClean="0">
                <a:uFill>
                  <a:solidFill>
                    <a:srgbClr val="FEFEFE"/>
                  </a:solidFill>
                </a:uFill>
              </a:rPr>
              <a:t>ЖИЛЬЕ И ГОРОДСКАЯ СРЕДА</a:t>
            </a:r>
            <a:r>
              <a:rPr lang="ru-RU" spc="-10" dirty="0" smtClean="0"/>
              <a:t>»</a:t>
            </a:r>
            <a:br>
              <a:rPr lang="ru-RU" spc="-10" dirty="0" smtClean="0"/>
            </a:br>
            <a:r>
              <a:rPr lang="ru-RU" spc="-10" dirty="0" err="1" smtClean="0"/>
              <a:t>м.р.Волжский</a:t>
            </a:r>
            <a:r>
              <a:rPr lang="ru-RU" spc="-10" dirty="0" smtClean="0"/>
              <a:t> Самарской области</a:t>
            </a:r>
            <a:endParaRPr lang="ru-RU" spc="-10" dirty="0"/>
          </a:p>
        </p:txBody>
      </p:sp>
      <p:sp>
        <p:nvSpPr>
          <p:cNvPr id="694" name="object 690"/>
          <p:cNvSpPr txBox="1"/>
          <p:nvPr/>
        </p:nvSpPr>
        <p:spPr>
          <a:xfrm>
            <a:off x="123652" y="5733256"/>
            <a:ext cx="8661014" cy="596958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100" b="1" u="sng" spc="-825" dirty="0">
                <a:uFill>
                  <a:solidFill>
                    <a:srgbClr val="000000"/>
                  </a:solidFill>
                </a:uFill>
                <a:latin typeface="Arial" pitchFamily="34" charset="0"/>
                <a:cs typeface="Arial" pitchFamily="34" charset="0"/>
              </a:rPr>
              <a:t>О</a:t>
            </a:r>
            <a:r>
              <a:rPr sz="1100" b="1" u="sng" spc="490" dirty="0">
                <a:latin typeface="Arial" pitchFamily="34" charset="0"/>
                <a:cs typeface="Arial" pitchFamily="34" charset="0"/>
              </a:rPr>
              <a:t> </a:t>
            </a:r>
            <a:r>
              <a:rPr sz="1100" b="1" u="sng" spc="-5" dirty="0">
                <a:uFill>
                  <a:solidFill>
                    <a:srgbClr val="000000"/>
                  </a:solidFill>
                </a:uFill>
                <a:latin typeface="Arial" pitchFamily="34" charset="0"/>
                <a:cs typeface="Arial" pitchFamily="34" charset="0"/>
              </a:rPr>
              <a:t>тветственный</a:t>
            </a:r>
            <a:r>
              <a:rPr sz="1100" b="1" u="sng" spc="30" dirty="0">
                <a:uFill>
                  <a:solidFill>
                    <a:srgbClr val="000000"/>
                  </a:solidFill>
                </a:uFill>
                <a:latin typeface="Arial" pitchFamily="34" charset="0"/>
                <a:cs typeface="Arial" pitchFamily="34" charset="0"/>
              </a:rPr>
              <a:t> </a:t>
            </a:r>
            <a:r>
              <a:rPr sz="1100" b="1" u="sng" dirty="0">
                <a:uFill>
                  <a:solidFill>
                    <a:srgbClr val="000000"/>
                  </a:solidFill>
                </a:uFill>
                <a:latin typeface="Arial" pitchFamily="34" charset="0"/>
                <a:cs typeface="Arial" pitchFamily="34" charset="0"/>
              </a:rPr>
              <a:t>исполнитель:</a:t>
            </a:r>
            <a:endParaRPr sz="1100" u="sng" dirty="0">
              <a:latin typeface="Arial" pitchFamily="34" charset="0"/>
              <a:cs typeface="Arial" pitchFamily="34" charset="0"/>
            </a:endParaRPr>
          </a:p>
          <a:p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Иванова Светлана Викторовна </a:t>
            </a:r>
            <a:r>
              <a:rPr lang="en-US" sz="1100" spc="-5" dirty="0" smtClean="0">
                <a:latin typeface="Arial" pitchFamily="34" charset="0"/>
                <a:cs typeface="Arial" pitchFamily="34" charset="0"/>
              </a:rPr>
              <a:t>- </a:t>
            </a:r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руководитель управления архитектуры и градостроительства </a:t>
            </a:r>
            <a:r>
              <a:rPr lang="ru-RU" sz="1100" spc="-5" dirty="0">
                <a:latin typeface="Arial"/>
                <a:cs typeface="Arial"/>
              </a:rPr>
              <a:t>Администрации </a:t>
            </a:r>
            <a:r>
              <a:rPr lang="ru-RU" sz="1100" spc="-5" dirty="0" err="1">
                <a:latin typeface="Arial"/>
                <a:cs typeface="Arial"/>
              </a:rPr>
              <a:t>м.р.Волжский</a:t>
            </a:r>
            <a:endParaRPr lang="ru-RU" sz="1100" dirty="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8 (846)260 33 47, </a:t>
            </a:r>
            <a:r>
              <a:rPr lang="en-US" sz="1100" spc="-5" dirty="0" smtClean="0">
                <a:latin typeface="Arial" pitchFamily="34" charset="0"/>
                <a:cs typeface="Arial" pitchFamily="34" charset="0"/>
              </a:rPr>
              <a:t>a12@v-adm63.ru</a:t>
            </a:r>
            <a:endParaRPr sz="1100" dirty="0"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044142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765175"/>
          </a:xfrm>
          <a:custGeom>
            <a:avLst/>
            <a:gdLst/>
            <a:ahLst/>
            <a:cxnLst/>
            <a:rect l="l" t="t" r="r" b="b"/>
            <a:pathLst>
              <a:path w="9144000" h="765175">
                <a:moveTo>
                  <a:pt x="0" y="764705"/>
                </a:moveTo>
                <a:lnTo>
                  <a:pt x="9144000" y="764705"/>
                </a:lnTo>
                <a:lnTo>
                  <a:pt x="9144000" y="0"/>
                </a:lnTo>
                <a:lnTo>
                  <a:pt x="0" y="0"/>
                </a:lnTo>
                <a:lnTo>
                  <a:pt x="0" y="764705"/>
                </a:lnTo>
                <a:close/>
              </a:path>
            </a:pathLst>
          </a:custGeom>
          <a:solidFill>
            <a:srgbClr val="006F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3644" y="44942"/>
            <a:ext cx="224530" cy="17497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2537" y="218276"/>
            <a:ext cx="288290" cy="349885"/>
          </a:xfrm>
          <a:custGeom>
            <a:avLst/>
            <a:gdLst/>
            <a:ahLst/>
            <a:cxnLst/>
            <a:rect l="l" t="t" r="r" b="b"/>
            <a:pathLst>
              <a:path w="288290" h="349884">
                <a:moveTo>
                  <a:pt x="165054" y="328104"/>
                </a:moveTo>
                <a:lnTo>
                  <a:pt x="122505" y="328104"/>
                </a:lnTo>
                <a:lnTo>
                  <a:pt x="124518" y="328138"/>
                </a:lnTo>
                <a:lnTo>
                  <a:pt x="126208" y="328333"/>
                </a:lnTo>
                <a:lnTo>
                  <a:pt x="143895" y="349323"/>
                </a:lnTo>
                <a:lnTo>
                  <a:pt x="143941" y="348736"/>
                </a:lnTo>
                <a:lnTo>
                  <a:pt x="163283" y="328138"/>
                </a:lnTo>
                <a:lnTo>
                  <a:pt x="165054" y="328104"/>
                </a:lnTo>
                <a:close/>
              </a:path>
              <a:path w="288290" h="349884">
                <a:moveTo>
                  <a:pt x="287675" y="0"/>
                </a:moveTo>
                <a:lnTo>
                  <a:pt x="0" y="0"/>
                </a:lnTo>
                <a:lnTo>
                  <a:pt x="0" y="278262"/>
                </a:lnTo>
                <a:lnTo>
                  <a:pt x="396" y="282328"/>
                </a:lnTo>
                <a:lnTo>
                  <a:pt x="20561" y="315380"/>
                </a:lnTo>
                <a:lnTo>
                  <a:pt x="70458" y="328413"/>
                </a:lnTo>
                <a:lnTo>
                  <a:pt x="96597" y="328573"/>
                </a:lnTo>
                <a:lnTo>
                  <a:pt x="110166" y="328459"/>
                </a:lnTo>
                <a:lnTo>
                  <a:pt x="116376" y="328299"/>
                </a:lnTo>
                <a:lnTo>
                  <a:pt x="118699" y="328264"/>
                </a:lnTo>
                <a:lnTo>
                  <a:pt x="122505" y="328104"/>
                </a:lnTo>
                <a:lnTo>
                  <a:pt x="234052" y="328104"/>
                </a:lnTo>
                <a:lnTo>
                  <a:pt x="236248" y="327783"/>
                </a:lnTo>
                <a:lnTo>
                  <a:pt x="271909" y="311658"/>
                </a:lnTo>
                <a:lnTo>
                  <a:pt x="287836" y="278262"/>
                </a:lnTo>
                <a:lnTo>
                  <a:pt x="287709" y="271013"/>
                </a:lnTo>
                <a:lnTo>
                  <a:pt x="287675" y="0"/>
                </a:lnTo>
                <a:close/>
              </a:path>
              <a:path w="288290" h="349884">
                <a:moveTo>
                  <a:pt x="234052" y="328104"/>
                </a:moveTo>
                <a:lnTo>
                  <a:pt x="165054" y="328104"/>
                </a:lnTo>
                <a:lnTo>
                  <a:pt x="169102" y="328264"/>
                </a:lnTo>
                <a:lnTo>
                  <a:pt x="171413" y="328299"/>
                </a:lnTo>
                <a:lnTo>
                  <a:pt x="177669" y="328459"/>
                </a:lnTo>
                <a:lnTo>
                  <a:pt x="191193" y="328573"/>
                </a:lnTo>
                <a:lnTo>
                  <a:pt x="196851" y="328573"/>
                </a:lnTo>
                <a:lnTo>
                  <a:pt x="217343" y="328413"/>
                </a:lnTo>
                <a:lnTo>
                  <a:pt x="234052" y="328104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14544" y="275468"/>
            <a:ext cx="192405" cy="245110"/>
          </a:xfrm>
          <a:custGeom>
            <a:avLst/>
            <a:gdLst/>
            <a:ahLst/>
            <a:cxnLst/>
            <a:rect l="l" t="t" r="r" b="b"/>
            <a:pathLst>
              <a:path w="192404" h="245109">
                <a:moveTo>
                  <a:pt x="65030" y="137159"/>
                </a:moveTo>
                <a:lnTo>
                  <a:pt x="63018" y="137159"/>
                </a:lnTo>
                <a:lnTo>
                  <a:pt x="62983" y="138429"/>
                </a:lnTo>
                <a:lnTo>
                  <a:pt x="62742" y="139699"/>
                </a:lnTo>
                <a:lnTo>
                  <a:pt x="62316" y="140969"/>
                </a:lnTo>
                <a:lnTo>
                  <a:pt x="61649" y="142239"/>
                </a:lnTo>
                <a:lnTo>
                  <a:pt x="61212" y="143509"/>
                </a:lnTo>
                <a:lnTo>
                  <a:pt x="60695" y="144779"/>
                </a:lnTo>
                <a:lnTo>
                  <a:pt x="60108" y="146049"/>
                </a:lnTo>
                <a:lnTo>
                  <a:pt x="59441" y="147319"/>
                </a:lnTo>
                <a:lnTo>
                  <a:pt x="58694" y="148589"/>
                </a:lnTo>
                <a:lnTo>
                  <a:pt x="57831" y="148589"/>
                </a:lnTo>
                <a:lnTo>
                  <a:pt x="56888" y="149859"/>
                </a:lnTo>
                <a:lnTo>
                  <a:pt x="55830" y="151129"/>
                </a:lnTo>
                <a:lnTo>
                  <a:pt x="56302" y="152399"/>
                </a:lnTo>
                <a:lnTo>
                  <a:pt x="56888" y="156209"/>
                </a:lnTo>
                <a:lnTo>
                  <a:pt x="57049" y="157479"/>
                </a:lnTo>
                <a:lnTo>
                  <a:pt x="57164" y="158749"/>
                </a:lnTo>
                <a:lnTo>
                  <a:pt x="57245" y="162559"/>
                </a:lnTo>
                <a:lnTo>
                  <a:pt x="57124" y="163829"/>
                </a:lnTo>
                <a:lnTo>
                  <a:pt x="57049" y="165099"/>
                </a:lnTo>
                <a:lnTo>
                  <a:pt x="56612" y="167639"/>
                </a:lnTo>
                <a:lnTo>
                  <a:pt x="56141" y="170179"/>
                </a:lnTo>
                <a:lnTo>
                  <a:pt x="55865" y="171449"/>
                </a:lnTo>
                <a:lnTo>
                  <a:pt x="55554" y="172719"/>
                </a:lnTo>
                <a:lnTo>
                  <a:pt x="55117" y="172719"/>
                </a:lnTo>
                <a:lnTo>
                  <a:pt x="54761" y="173989"/>
                </a:lnTo>
                <a:lnTo>
                  <a:pt x="54450" y="176529"/>
                </a:lnTo>
                <a:lnTo>
                  <a:pt x="54255" y="179069"/>
                </a:lnTo>
                <a:lnTo>
                  <a:pt x="55554" y="186689"/>
                </a:lnTo>
                <a:lnTo>
                  <a:pt x="53474" y="191307"/>
                </a:lnTo>
                <a:lnTo>
                  <a:pt x="53703" y="191769"/>
                </a:lnTo>
                <a:lnTo>
                  <a:pt x="54255" y="193039"/>
                </a:lnTo>
                <a:lnTo>
                  <a:pt x="54726" y="194309"/>
                </a:lnTo>
                <a:lnTo>
                  <a:pt x="54922" y="194309"/>
                </a:lnTo>
                <a:lnTo>
                  <a:pt x="55083" y="195579"/>
                </a:lnTo>
                <a:lnTo>
                  <a:pt x="55359" y="198119"/>
                </a:lnTo>
                <a:lnTo>
                  <a:pt x="55508" y="199389"/>
                </a:lnTo>
                <a:lnTo>
                  <a:pt x="55704" y="201929"/>
                </a:lnTo>
                <a:lnTo>
                  <a:pt x="56647" y="209549"/>
                </a:lnTo>
                <a:lnTo>
                  <a:pt x="58222" y="228599"/>
                </a:lnTo>
                <a:lnTo>
                  <a:pt x="57751" y="229869"/>
                </a:lnTo>
                <a:lnTo>
                  <a:pt x="56808" y="231139"/>
                </a:lnTo>
                <a:lnTo>
                  <a:pt x="56371" y="232409"/>
                </a:lnTo>
                <a:lnTo>
                  <a:pt x="54922" y="236219"/>
                </a:lnTo>
                <a:lnTo>
                  <a:pt x="54094" y="237489"/>
                </a:lnTo>
                <a:lnTo>
                  <a:pt x="53542" y="238759"/>
                </a:lnTo>
                <a:lnTo>
                  <a:pt x="52288" y="241299"/>
                </a:lnTo>
                <a:lnTo>
                  <a:pt x="52012" y="242569"/>
                </a:lnTo>
                <a:lnTo>
                  <a:pt x="51541" y="243839"/>
                </a:lnTo>
                <a:lnTo>
                  <a:pt x="51345" y="245109"/>
                </a:lnTo>
                <a:lnTo>
                  <a:pt x="55508" y="245109"/>
                </a:lnTo>
                <a:lnTo>
                  <a:pt x="55750" y="243839"/>
                </a:lnTo>
                <a:lnTo>
                  <a:pt x="56095" y="243839"/>
                </a:lnTo>
                <a:lnTo>
                  <a:pt x="56256" y="242569"/>
                </a:lnTo>
                <a:lnTo>
                  <a:pt x="56727" y="241299"/>
                </a:lnTo>
                <a:lnTo>
                  <a:pt x="57118" y="240029"/>
                </a:lnTo>
                <a:lnTo>
                  <a:pt x="57360" y="238759"/>
                </a:lnTo>
                <a:lnTo>
                  <a:pt x="57670" y="238759"/>
                </a:lnTo>
                <a:lnTo>
                  <a:pt x="58061" y="237489"/>
                </a:lnTo>
                <a:lnTo>
                  <a:pt x="58464" y="237489"/>
                </a:lnTo>
                <a:lnTo>
                  <a:pt x="59361" y="234949"/>
                </a:lnTo>
                <a:lnTo>
                  <a:pt x="60350" y="233679"/>
                </a:lnTo>
                <a:lnTo>
                  <a:pt x="61212" y="232409"/>
                </a:lnTo>
                <a:lnTo>
                  <a:pt x="61488" y="232409"/>
                </a:lnTo>
                <a:lnTo>
                  <a:pt x="61718" y="231139"/>
                </a:lnTo>
                <a:lnTo>
                  <a:pt x="61914" y="231139"/>
                </a:lnTo>
                <a:lnTo>
                  <a:pt x="62075" y="229869"/>
                </a:lnTo>
                <a:lnTo>
                  <a:pt x="62190" y="228599"/>
                </a:lnTo>
                <a:lnTo>
                  <a:pt x="62190" y="222249"/>
                </a:lnTo>
                <a:lnTo>
                  <a:pt x="61845" y="218439"/>
                </a:lnTo>
                <a:lnTo>
                  <a:pt x="61178" y="213359"/>
                </a:lnTo>
                <a:lnTo>
                  <a:pt x="60775" y="209549"/>
                </a:lnTo>
                <a:lnTo>
                  <a:pt x="59602" y="203199"/>
                </a:lnTo>
                <a:lnTo>
                  <a:pt x="59246" y="200659"/>
                </a:lnTo>
                <a:lnTo>
                  <a:pt x="58970" y="199389"/>
                </a:lnTo>
                <a:lnTo>
                  <a:pt x="58774" y="196849"/>
                </a:lnTo>
                <a:lnTo>
                  <a:pt x="58809" y="191769"/>
                </a:lnTo>
                <a:lnTo>
                  <a:pt x="59004" y="191769"/>
                </a:lnTo>
                <a:lnTo>
                  <a:pt x="59602" y="189229"/>
                </a:lnTo>
                <a:lnTo>
                  <a:pt x="59361" y="186689"/>
                </a:lnTo>
                <a:lnTo>
                  <a:pt x="59211" y="184149"/>
                </a:lnTo>
                <a:lnTo>
                  <a:pt x="59050" y="184149"/>
                </a:lnTo>
                <a:lnTo>
                  <a:pt x="58889" y="182879"/>
                </a:lnTo>
                <a:lnTo>
                  <a:pt x="58809" y="181609"/>
                </a:lnTo>
                <a:lnTo>
                  <a:pt x="58694" y="175259"/>
                </a:lnTo>
                <a:lnTo>
                  <a:pt x="58855" y="173989"/>
                </a:lnTo>
                <a:lnTo>
                  <a:pt x="59050" y="171449"/>
                </a:lnTo>
                <a:lnTo>
                  <a:pt x="59280" y="170179"/>
                </a:lnTo>
                <a:lnTo>
                  <a:pt x="59556" y="167639"/>
                </a:lnTo>
                <a:lnTo>
                  <a:pt x="60189" y="163829"/>
                </a:lnTo>
                <a:lnTo>
                  <a:pt x="61764" y="156209"/>
                </a:lnTo>
                <a:lnTo>
                  <a:pt x="62983" y="149859"/>
                </a:lnTo>
                <a:lnTo>
                  <a:pt x="63409" y="147319"/>
                </a:lnTo>
                <a:lnTo>
                  <a:pt x="63880" y="144779"/>
                </a:lnTo>
                <a:lnTo>
                  <a:pt x="65030" y="137159"/>
                </a:lnTo>
                <a:close/>
              </a:path>
              <a:path w="192404" h="245109">
                <a:moveTo>
                  <a:pt x="190721" y="226060"/>
                </a:moveTo>
                <a:lnTo>
                  <a:pt x="184822" y="226060"/>
                </a:lnTo>
                <a:lnTo>
                  <a:pt x="184109" y="227330"/>
                </a:lnTo>
                <a:lnTo>
                  <a:pt x="183798" y="228600"/>
                </a:lnTo>
                <a:lnTo>
                  <a:pt x="183212" y="229870"/>
                </a:lnTo>
                <a:lnTo>
                  <a:pt x="182545" y="231140"/>
                </a:lnTo>
                <a:lnTo>
                  <a:pt x="182074" y="232410"/>
                </a:lnTo>
                <a:lnTo>
                  <a:pt x="181119" y="233680"/>
                </a:lnTo>
                <a:lnTo>
                  <a:pt x="180648" y="234950"/>
                </a:lnTo>
                <a:lnTo>
                  <a:pt x="179866" y="236220"/>
                </a:lnTo>
                <a:lnTo>
                  <a:pt x="179429" y="236220"/>
                </a:lnTo>
                <a:lnTo>
                  <a:pt x="179394" y="237490"/>
                </a:lnTo>
                <a:lnTo>
                  <a:pt x="179751" y="237490"/>
                </a:lnTo>
                <a:lnTo>
                  <a:pt x="179946" y="238760"/>
                </a:lnTo>
                <a:lnTo>
                  <a:pt x="182189" y="238760"/>
                </a:lnTo>
                <a:lnTo>
                  <a:pt x="184155" y="240030"/>
                </a:lnTo>
                <a:lnTo>
                  <a:pt x="184856" y="237490"/>
                </a:lnTo>
                <a:lnTo>
                  <a:pt x="185569" y="236220"/>
                </a:lnTo>
                <a:lnTo>
                  <a:pt x="186317" y="234950"/>
                </a:lnTo>
                <a:lnTo>
                  <a:pt x="187892" y="231140"/>
                </a:lnTo>
                <a:lnTo>
                  <a:pt x="189537" y="228600"/>
                </a:lnTo>
                <a:lnTo>
                  <a:pt x="190399" y="227330"/>
                </a:lnTo>
                <a:lnTo>
                  <a:pt x="190721" y="226060"/>
                </a:lnTo>
                <a:close/>
              </a:path>
              <a:path w="192404" h="245109">
                <a:moveTo>
                  <a:pt x="7152" y="229869"/>
                </a:moveTo>
                <a:lnTo>
                  <a:pt x="1494" y="229869"/>
                </a:lnTo>
                <a:lnTo>
                  <a:pt x="2552" y="231139"/>
                </a:lnTo>
                <a:lnTo>
                  <a:pt x="6405" y="231139"/>
                </a:lnTo>
                <a:lnTo>
                  <a:pt x="7152" y="229869"/>
                </a:lnTo>
                <a:close/>
              </a:path>
              <a:path w="192404" h="245109">
                <a:moveTo>
                  <a:pt x="17732" y="213359"/>
                </a:moveTo>
                <a:lnTo>
                  <a:pt x="13328" y="213359"/>
                </a:lnTo>
                <a:lnTo>
                  <a:pt x="13167" y="214629"/>
                </a:lnTo>
                <a:lnTo>
                  <a:pt x="12615" y="214629"/>
                </a:lnTo>
                <a:lnTo>
                  <a:pt x="12615" y="215899"/>
                </a:lnTo>
                <a:lnTo>
                  <a:pt x="12109" y="215899"/>
                </a:lnTo>
                <a:lnTo>
                  <a:pt x="12063" y="217169"/>
                </a:lnTo>
                <a:lnTo>
                  <a:pt x="11718" y="218439"/>
                </a:lnTo>
                <a:lnTo>
                  <a:pt x="11246" y="218439"/>
                </a:lnTo>
                <a:lnTo>
                  <a:pt x="10694" y="219709"/>
                </a:lnTo>
                <a:lnTo>
                  <a:pt x="8728" y="222249"/>
                </a:lnTo>
                <a:lnTo>
                  <a:pt x="4243" y="227329"/>
                </a:lnTo>
                <a:lnTo>
                  <a:pt x="2909" y="228599"/>
                </a:lnTo>
                <a:lnTo>
                  <a:pt x="2311" y="228599"/>
                </a:lnTo>
                <a:lnTo>
                  <a:pt x="1770" y="229869"/>
                </a:lnTo>
                <a:lnTo>
                  <a:pt x="7980" y="229869"/>
                </a:lnTo>
                <a:lnTo>
                  <a:pt x="9705" y="227329"/>
                </a:lnTo>
                <a:lnTo>
                  <a:pt x="10614" y="226059"/>
                </a:lnTo>
                <a:lnTo>
                  <a:pt x="13443" y="223519"/>
                </a:lnTo>
                <a:lnTo>
                  <a:pt x="13684" y="223519"/>
                </a:lnTo>
                <a:lnTo>
                  <a:pt x="13880" y="222249"/>
                </a:lnTo>
                <a:lnTo>
                  <a:pt x="14581" y="220979"/>
                </a:lnTo>
                <a:lnTo>
                  <a:pt x="16042" y="220979"/>
                </a:lnTo>
                <a:lnTo>
                  <a:pt x="16157" y="219709"/>
                </a:lnTo>
                <a:lnTo>
                  <a:pt x="16594" y="219709"/>
                </a:lnTo>
                <a:lnTo>
                  <a:pt x="16743" y="218439"/>
                </a:lnTo>
                <a:lnTo>
                  <a:pt x="17099" y="217169"/>
                </a:lnTo>
                <a:lnTo>
                  <a:pt x="17295" y="215899"/>
                </a:lnTo>
                <a:lnTo>
                  <a:pt x="17605" y="214629"/>
                </a:lnTo>
                <a:lnTo>
                  <a:pt x="17732" y="213359"/>
                </a:lnTo>
                <a:close/>
              </a:path>
              <a:path w="192404" h="245109">
                <a:moveTo>
                  <a:pt x="175622" y="167640"/>
                </a:moveTo>
                <a:lnTo>
                  <a:pt x="157809" y="167640"/>
                </a:lnTo>
                <a:lnTo>
                  <a:pt x="159109" y="168910"/>
                </a:lnTo>
                <a:lnTo>
                  <a:pt x="164146" y="171450"/>
                </a:lnTo>
                <a:lnTo>
                  <a:pt x="165319" y="172720"/>
                </a:lnTo>
                <a:lnTo>
                  <a:pt x="166538" y="173990"/>
                </a:lnTo>
                <a:lnTo>
                  <a:pt x="167446" y="173990"/>
                </a:lnTo>
                <a:lnTo>
                  <a:pt x="167722" y="175260"/>
                </a:lnTo>
                <a:lnTo>
                  <a:pt x="168343" y="175260"/>
                </a:lnTo>
                <a:lnTo>
                  <a:pt x="168665" y="176530"/>
                </a:lnTo>
                <a:lnTo>
                  <a:pt x="170033" y="176530"/>
                </a:lnTo>
                <a:lnTo>
                  <a:pt x="171057" y="177800"/>
                </a:lnTo>
                <a:lnTo>
                  <a:pt x="173104" y="179070"/>
                </a:lnTo>
                <a:lnTo>
                  <a:pt x="174518" y="180340"/>
                </a:lnTo>
                <a:lnTo>
                  <a:pt x="174955" y="180340"/>
                </a:lnTo>
                <a:lnTo>
                  <a:pt x="175818" y="181610"/>
                </a:lnTo>
                <a:lnTo>
                  <a:pt x="176209" y="181610"/>
                </a:lnTo>
                <a:lnTo>
                  <a:pt x="176761" y="182880"/>
                </a:lnTo>
                <a:lnTo>
                  <a:pt x="177152" y="182880"/>
                </a:lnTo>
                <a:lnTo>
                  <a:pt x="177704" y="184150"/>
                </a:lnTo>
                <a:lnTo>
                  <a:pt x="178417" y="186690"/>
                </a:lnTo>
                <a:lnTo>
                  <a:pt x="178727" y="187960"/>
                </a:lnTo>
                <a:lnTo>
                  <a:pt x="182269" y="199390"/>
                </a:lnTo>
                <a:lnTo>
                  <a:pt x="185247" y="209550"/>
                </a:lnTo>
                <a:lnTo>
                  <a:pt x="187409" y="217170"/>
                </a:lnTo>
                <a:lnTo>
                  <a:pt x="188042" y="218440"/>
                </a:lnTo>
                <a:lnTo>
                  <a:pt x="188513" y="220980"/>
                </a:lnTo>
                <a:lnTo>
                  <a:pt x="188237" y="220980"/>
                </a:lnTo>
                <a:lnTo>
                  <a:pt x="188237" y="222250"/>
                </a:lnTo>
                <a:lnTo>
                  <a:pt x="188007" y="223520"/>
                </a:lnTo>
                <a:lnTo>
                  <a:pt x="187260" y="223520"/>
                </a:lnTo>
                <a:lnTo>
                  <a:pt x="185926" y="224790"/>
                </a:lnTo>
                <a:lnTo>
                  <a:pt x="185523" y="226060"/>
                </a:lnTo>
                <a:lnTo>
                  <a:pt x="191538" y="226060"/>
                </a:lnTo>
                <a:lnTo>
                  <a:pt x="191779" y="224790"/>
                </a:lnTo>
                <a:lnTo>
                  <a:pt x="191894" y="220980"/>
                </a:lnTo>
                <a:lnTo>
                  <a:pt x="191664" y="219710"/>
                </a:lnTo>
                <a:lnTo>
                  <a:pt x="191388" y="217170"/>
                </a:lnTo>
                <a:lnTo>
                  <a:pt x="191066" y="215900"/>
                </a:lnTo>
                <a:lnTo>
                  <a:pt x="190675" y="214630"/>
                </a:lnTo>
                <a:lnTo>
                  <a:pt x="190250" y="213360"/>
                </a:lnTo>
                <a:lnTo>
                  <a:pt x="189778" y="210820"/>
                </a:lnTo>
                <a:lnTo>
                  <a:pt x="188283" y="207010"/>
                </a:lnTo>
                <a:lnTo>
                  <a:pt x="186593" y="201930"/>
                </a:lnTo>
                <a:lnTo>
                  <a:pt x="186351" y="198120"/>
                </a:lnTo>
                <a:lnTo>
                  <a:pt x="185799" y="196850"/>
                </a:lnTo>
                <a:lnTo>
                  <a:pt x="185328" y="195580"/>
                </a:lnTo>
                <a:lnTo>
                  <a:pt x="184465" y="191770"/>
                </a:lnTo>
                <a:lnTo>
                  <a:pt x="184074" y="190500"/>
                </a:lnTo>
                <a:lnTo>
                  <a:pt x="183017" y="186690"/>
                </a:lnTo>
                <a:lnTo>
                  <a:pt x="182384" y="182880"/>
                </a:lnTo>
                <a:lnTo>
                  <a:pt x="181200" y="177800"/>
                </a:lnTo>
                <a:lnTo>
                  <a:pt x="180648" y="173990"/>
                </a:lnTo>
                <a:lnTo>
                  <a:pt x="180337" y="171450"/>
                </a:lnTo>
                <a:lnTo>
                  <a:pt x="179981" y="170180"/>
                </a:lnTo>
                <a:lnTo>
                  <a:pt x="179555" y="170180"/>
                </a:lnTo>
                <a:lnTo>
                  <a:pt x="178842" y="168910"/>
                </a:lnTo>
                <a:lnTo>
                  <a:pt x="176450" y="168910"/>
                </a:lnTo>
                <a:lnTo>
                  <a:pt x="175622" y="167640"/>
                </a:lnTo>
                <a:close/>
              </a:path>
              <a:path w="192404" h="245109">
                <a:moveTo>
                  <a:pt x="29174" y="173989"/>
                </a:moveTo>
                <a:lnTo>
                  <a:pt x="24218" y="173989"/>
                </a:lnTo>
                <a:lnTo>
                  <a:pt x="23666" y="175259"/>
                </a:lnTo>
                <a:lnTo>
                  <a:pt x="23585" y="180339"/>
                </a:lnTo>
                <a:lnTo>
                  <a:pt x="19400" y="184098"/>
                </a:lnTo>
                <a:lnTo>
                  <a:pt x="19974" y="185419"/>
                </a:lnTo>
                <a:lnTo>
                  <a:pt x="19767" y="185419"/>
                </a:lnTo>
                <a:lnTo>
                  <a:pt x="19767" y="186689"/>
                </a:lnTo>
                <a:lnTo>
                  <a:pt x="14547" y="208279"/>
                </a:lnTo>
                <a:lnTo>
                  <a:pt x="14466" y="209549"/>
                </a:lnTo>
                <a:lnTo>
                  <a:pt x="14271" y="209549"/>
                </a:lnTo>
                <a:lnTo>
                  <a:pt x="14156" y="210819"/>
                </a:lnTo>
                <a:lnTo>
                  <a:pt x="13880" y="210819"/>
                </a:lnTo>
                <a:lnTo>
                  <a:pt x="13443" y="213359"/>
                </a:lnTo>
                <a:lnTo>
                  <a:pt x="18042" y="213359"/>
                </a:lnTo>
                <a:lnTo>
                  <a:pt x="18985" y="210819"/>
                </a:lnTo>
                <a:lnTo>
                  <a:pt x="19376" y="209549"/>
                </a:lnTo>
                <a:lnTo>
                  <a:pt x="19813" y="208279"/>
                </a:lnTo>
                <a:lnTo>
                  <a:pt x="20561" y="204469"/>
                </a:lnTo>
                <a:lnTo>
                  <a:pt x="21262" y="201929"/>
                </a:lnTo>
                <a:lnTo>
                  <a:pt x="21929" y="199389"/>
                </a:lnTo>
                <a:lnTo>
                  <a:pt x="23746" y="191769"/>
                </a:lnTo>
                <a:lnTo>
                  <a:pt x="23666" y="190499"/>
                </a:lnTo>
                <a:lnTo>
                  <a:pt x="23746" y="189229"/>
                </a:lnTo>
                <a:lnTo>
                  <a:pt x="24172" y="187959"/>
                </a:lnTo>
                <a:lnTo>
                  <a:pt x="24724" y="187959"/>
                </a:lnTo>
                <a:lnTo>
                  <a:pt x="27107" y="184098"/>
                </a:lnTo>
                <a:lnTo>
                  <a:pt x="27714" y="182879"/>
                </a:lnTo>
                <a:lnTo>
                  <a:pt x="28070" y="181609"/>
                </a:lnTo>
                <a:lnTo>
                  <a:pt x="28576" y="177799"/>
                </a:lnTo>
                <a:lnTo>
                  <a:pt x="28818" y="175259"/>
                </a:lnTo>
                <a:lnTo>
                  <a:pt x="29174" y="173989"/>
                </a:lnTo>
                <a:close/>
              </a:path>
              <a:path w="192404" h="245109">
                <a:moveTo>
                  <a:pt x="52449" y="189229"/>
                </a:moveTo>
                <a:lnTo>
                  <a:pt x="52840" y="190499"/>
                </a:lnTo>
                <a:lnTo>
                  <a:pt x="53266" y="191769"/>
                </a:lnTo>
                <a:lnTo>
                  <a:pt x="53474" y="191307"/>
                </a:lnTo>
                <a:lnTo>
                  <a:pt x="52449" y="189229"/>
                </a:lnTo>
                <a:close/>
              </a:path>
              <a:path w="192404" h="245109">
                <a:moveTo>
                  <a:pt x="51978" y="187959"/>
                </a:moveTo>
                <a:lnTo>
                  <a:pt x="52173" y="189229"/>
                </a:lnTo>
                <a:lnTo>
                  <a:pt x="51978" y="187959"/>
                </a:lnTo>
                <a:close/>
              </a:path>
              <a:path w="192404" h="245109">
                <a:moveTo>
                  <a:pt x="19296" y="183858"/>
                </a:moveTo>
                <a:lnTo>
                  <a:pt x="19296" y="184149"/>
                </a:lnTo>
                <a:lnTo>
                  <a:pt x="19296" y="183858"/>
                </a:lnTo>
                <a:close/>
              </a:path>
              <a:path w="192404" h="245109">
                <a:moveTo>
                  <a:pt x="19296" y="182879"/>
                </a:moveTo>
                <a:lnTo>
                  <a:pt x="18870" y="182879"/>
                </a:lnTo>
                <a:lnTo>
                  <a:pt x="19296" y="183858"/>
                </a:lnTo>
                <a:lnTo>
                  <a:pt x="19296" y="182879"/>
                </a:lnTo>
                <a:close/>
              </a:path>
              <a:path w="192404" h="245109">
                <a:moveTo>
                  <a:pt x="33222" y="146049"/>
                </a:moveTo>
                <a:lnTo>
                  <a:pt x="26690" y="168909"/>
                </a:lnTo>
                <a:lnTo>
                  <a:pt x="26414" y="168909"/>
                </a:lnTo>
                <a:lnTo>
                  <a:pt x="25632" y="171449"/>
                </a:lnTo>
                <a:lnTo>
                  <a:pt x="25080" y="172719"/>
                </a:lnTo>
                <a:lnTo>
                  <a:pt x="24609" y="173989"/>
                </a:lnTo>
                <a:lnTo>
                  <a:pt x="29404" y="173989"/>
                </a:lnTo>
                <a:lnTo>
                  <a:pt x="29715" y="172719"/>
                </a:lnTo>
                <a:lnTo>
                  <a:pt x="30071" y="172719"/>
                </a:lnTo>
                <a:lnTo>
                  <a:pt x="31141" y="170179"/>
                </a:lnTo>
                <a:lnTo>
                  <a:pt x="31647" y="170179"/>
                </a:lnTo>
                <a:lnTo>
                  <a:pt x="33452" y="165099"/>
                </a:lnTo>
                <a:lnTo>
                  <a:pt x="38132" y="149859"/>
                </a:lnTo>
                <a:lnTo>
                  <a:pt x="36994" y="148589"/>
                </a:lnTo>
                <a:lnTo>
                  <a:pt x="35775" y="147319"/>
                </a:lnTo>
                <a:lnTo>
                  <a:pt x="33222" y="146049"/>
                </a:lnTo>
                <a:close/>
              </a:path>
              <a:path w="192404" h="245109">
                <a:moveTo>
                  <a:pt x="161662" y="156210"/>
                </a:moveTo>
                <a:lnTo>
                  <a:pt x="152036" y="156210"/>
                </a:lnTo>
                <a:lnTo>
                  <a:pt x="153370" y="157480"/>
                </a:lnTo>
                <a:lnTo>
                  <a:pt x="143377" y="157480"/>
                </a:lnTo>
                <a:lnTo>
                  <a:pt x="144872" y="158750"/>
                </a:lnTo>
                <a:lnTo>
                  <a:pt x="145620" y="158750"/>
                </a:lnTo>
                <a:lnTo>
                  <a:pt x="146804" y="160020"/>
                </a:lnTo>
                <a:lnTo>
                  <a:pt x="149392" y="161290"/>
                </a:lnTo>
                <a:lnTo>
                  <a:pt x="150737" y="162560"/>
                </a:lnTo>
                <a:lnTo>
                  <a:pt x="153566" y="165100"/>
                </a:lnTo>
                <a:lnTo>
                  <a:pt x="156475" y="167640"/>
                </a:lnTo>
                <a:lnTo>
                  <a:pt x="173299" y="167640"/>
                </a:lnTo>
                <a:lnTo>
                  <a:pt x="172241" y="166370"/>
                </a:lnTo>
                <a:lnTo>
                  <a:pt x="171218" y="166370"/>
                </a:lnTo>
                <a:lnTo>
                  <a:pt x="169090" y="165100"/>
                </a:lnTo>
                <a:lnTo>
                  <a:pt x="166066" y="161290"/>
                </a:lnTo>
                <a:lnTo>
                  <a:pt x="164180" y="160020"/>
                </a:lnTo>
                <a:lnTo>
                  <a:pt x="163272" y="158750"/>
                </a:lnTo>
                <a:lnTo>
                  <a:pt x="161662" y="156210"/>
                </a:lnTo>
                <a:close/>
              </a:path>
              <a:path w="192404" h="245109">
                <a:moveTo>
                  <a:pt x="149599" y="156210"/>
                </a:moveTo>
                <a:lnTo>
                  <a:pt x="141848" y="156210"/>
                </a:lnTo>
                <a:lnTo>
                  <a:pt x="142595" y="157480"/>
                </a:lnTo>
                <a:lnTo>
                  <a:pt x="151082" y="157480"/>
                </a:lnTo>
                <a:lnTo>
                  <a:pt x="149599" y="156210"/>
                </a:lnTo>
                <a:close/>
              </a:path>
              <a:path w="192404" h="245109">
                <a:moveTo>
                  <a:pt x="146609" y="154940"/>
                </a:moveTo>
                <a:lnTo>
                  <a:pt x="139525" y="154940"/>
                </a:lnTo>
                <a:lnTo>
                  <a:pt x="140353" y="156210"/>
                </a:lnTo>
                <a:lnTo>
                  <a:pt x="147701" y="156210"/>
                </a:lnTo>
                <a:lnTo>
                  <a:pt x="146609" y="154940"/>
                </a:lnTo>
                <a:close/>
              </a:path>
              <a:path w="192404" h="245109">
                <a:moveTo>
                  <a:pt x="159419" y="152400"/>
                </a:moveTo>
                <a:lnTo>
                  <a:pt x="149668" y="152400"/>
                </a:lnTo>
                <a:lnTo>
                  <a:pt x="149127" y="153670"/>
                </a:lnTo>
                <a:lnTo>
                  <a:pt x="149392" y="153670"/>
                </a:lnTo>
                <a:lnTo>
                  <a:pt x="149748" y="154940"/>
                </a:lnTo>
                <a:lnTo>
                  <a:pt x="150610" y="154940"/>
                </a:lnTo>
                <a:lnTo>
                  <a:pt x="151013" y="156210"/>
                </a:lnTo>
                <a:lnTo>
                  <a:pt x="160960" y="156210"/>
                </a:lnTo>
                <a:lnTo>
                  <a:pt x="160282" y="154940"/>
                </a:lnTo>
                <a:lnTo>
                  <a:pt x="159971" y="153670"/>
                </a:lnTo>
                <a:lnTo>
                  <a:pt x="159419" y="152400"/>
                </a:lnTo>
                <a:close/>
              </a:path>
              <a:path w="192404" h="245109">
                <a:moveTo>
                  <a:pt x="142710" y="152400"/>
                </a:moveTo>
                <a:lnTo>
                  <a:pt x="137995" y="152400"/>
                </a:lnTo>
                <a:lnTo>
                  <a:pt x="138938" y="153670"/>
                </a:lnTo>
                <a:lnTo>
                  <a:pt x="139410" y="154940"/>
                </a:lnTo>
                <a:lnTo>
                  <a:pt x="145424" y="154940"/>
                </a:lnTo>
                <a:lnTo>
                  <a:pt x="142710" y="152400"/>
                </a:lnTo>
                <a:close/>
              </a:path>
              <a:path w="192404" h="245109">
                <a:moveTo>
                  <a:pt x="114996" y="125730"/>
                </a:moveTo>
                <a:lnTo>
                  <a:pt x="107843" y="125730"/>
                </a:lnTo>
                <a:lnTo>
                  <a:pt x="107648" y="127000"/>
                </a:lnTo>
                <a:lnTo>
                  <a:pt x="107487" y="127000"/>
                </a:lnTo>
                <a:lnTo>
                  <a:pt x="107406" y="128270"/>
                </a:lnTo>
                <a:lnTo>
                  <a:pt x="113582" y="128270"/>
                </a:lnTo>
                <a:lnTo>
                  <a:pt x="116411" y="132080"/>
                </a:lnTo>
                <a:lnTo>
                  <a:pt x="118296" y="133350"/>
                </a:lnTo>
                <a:lnTo>
                  <a:pt x="121125" y="137160"/>
                </a:lnTo>
                <a:lnTo>
                  <a:pt x="123092" y="139700"/>
                </a:lnTo>
                <a:lnTo>
                  <a:pt x="125104" y="140970"/>
                </a:lnTo>
                <a:lnTo>
                  <a:pt x="129348" y="146050"/>
                </a:lnTo>
                <a:lnTo>
                  <a:pt x="129773" y="146050"/>
                </a:lnTo>
                <a:lnTo>
                  <a:pt x="130291" y="147320"/>
                </a:lnTo>
                <a:lnTo>
                  <a:pt x="130958" y="147320"/>
                </a:lnTo>
                <a:lnTo>
                  <a:pt x="131786" y="148590"/>
                </a:lnTo>
                <a:lnTo>
                  <a:pt x="132648" y="149860"/>
                </a:lnTo>
                <a:lnTo>
                  <a:pt x="134419" y="149860"/>
                </a:lnTo>
                <a:lnTo>
                  <a:pt x="135316" y="151130"/>
                </a:lnTo>
                <a:lnTo>
                  <a:pt x="137133" y="152400"/>
                </a:lnTo>
                <a:lnTo>
                  <a:pt x="141215" y="152400"/>
                </a:lnTo>
                <a:lnTo>
                  <a:pt x="140548" y="151130"/>
                </a:lnTo>
                <a:lnTo>
                  <a:pt x="138708" y="149860"/>
                </a:lnTo>
                <a:lnTo>
                  <a:pt x="135914" y="148590"/>
                </a:lnTo>
                <a:lnTo>
                  <a:pt x="134223" y="147320"/>
                </a:lnTo>
                <a:lnTo>
                  <a:pt x="132372" y="146050"/>
                </a:lnTo>
                <a:lnTo>
                  <a:pt x="130406" y="143510"/>
                </a:lnTo>
                <a:lnTo>
                  <a:pt x="128324" y="142240"/>
                </a:lnTo>
                <a:lnTo>
                  <a:pt x="126197" y="139700"/>
                </a:lnTo>
                <a:lnTo>
                  <a:pt x="124035" y="137160"/>
                </a:lnTo>
                <a:lnTo>
                  <a:pt x="120734" y="133350"/>
                </a:lnTo>
                <a:lnTo>
                  <a:pt x="117514" y="129540"/>
                </a:lnTo>
                <a:lnTo>
                  <a:pt x="115468" y="127000"/>
                </a:lnTo>
                <a:lnTo>
                  <a:pt x="114996" y="125730"/>
                </a:lnTo>
                <a:close/>
              </a:path>
              <a:path w="192404" h="245109">
                <a:moveTo>
                  <a:pt x="159109" y="149860"/>
                </a:moveTo>
                <a:lnTo>
                  <a:pt x="151013" y="149860"/>
                </a:lnTo>
                <a:lnTo>
                  <a:pt x="150737" y="151130"/>
                </a:lnTo>
                <a:lnTo>
                  <a:pt x="150495" y="151130"/>
                </a:lnTo>
                <a:lnTo>
                  <a:pt x="150139" y="152400"/>
                </a:lnTo>
                <a:lnTo>
                  <a:pt x="159189" y="152400"/>
                </a:lnTo>
                <a:lnTo>
                  <a:pt x="159109" y="149860"/>
                </a:lnTo>
                <a:close/>
              </a:path>
              <a:path w="192404" h="245109">
                <a:moveTo>
                  <a:pt x="158246" y="148590"/>
                </a:moveTo>
                <a:lnTo>
                  <a:pt x="147862" y="148590"/>
                </a:lnTo>
                <a:lnTo>
                  <a:pt x="148104" y="149860"/>
                </a:lnTo>
                <a:lnTo>
                  <a:pt x="158798" y="149860"/>
                </a:lnTo>
                <a:lnTo>
                  <a:pt x="158246" y="148590"/>
                </a:lnTo>
                <a:close/>
              </a:path>
              <a:path w="192404" h="245109">
                <a:moveTo>
                  <a:pt x="157533" y="146050"/>
                </a:moveTo>
                <a:lnTo>
                  <a:pt x="149909" y="146050"/>
                </a:lnTo>
                <a:lnTo>
                  <a:pt x="149633" y="147320"/>
                </a:lnTo>
                <a:lnTo>
                  <a:pt x="149392" y="147320"/>
                </a:lnTo>
                <a:lnTo>
                  <a:pt x="148771" y="148590"/>
                </a:lnTo>
                <a:lnTo>
                  <a:pt x="158120" y="148590"/>
                </a:lnTo>
                <a:lnTo>
                  <a:pt x="157924" y="147320"/>
                </a:lnTo>
                <a:lnTo>
                  <a:pt x="157533" y="146050"/>
                </a:lnTo>
                <a:close/>
              </a:path>
              <a:path w="192404" h="245109">
                <a:moveTo>
                  <a:pt x="157418" y="144780"/>
                </a:moveTo>
                <a:lnTo>
                  <a:pt x="147391" y="144780"/>
                </a:lnTo>
                <a:lnTo>
                  <a:pt x="147747" y="146050"/>
                </a:lnTo>
                <a:lnTo>
                  <a:pt x="157499" y="146050"/>
                </a:lnTo>
                <a:lnTo>
                  <a:pt x="157418" y="144780"/>
                </a:lnTo>
                <a:close/>
              </a:path>
              <a:path w="192404" h="245109">
                <a:moveTo>
                  <a:pt x="74299" y="143509"/>
                </a:moveTo>
                <a:lnTo>
                  <a:pt x="71711" y="143509"/>
                </a:lnTo>
                <a:lnTo>
                  <a:pt x="73436" y="144779"/>
                </a:lnTo>
                <a:lnTo>
                  <a:pt x="74299" y="143509"/>
                </a:lnTo>
                <a:close/>
              </a:path>
              <a:path w="192404" h="245109">
                <a:moveTo>
                  <a:pt x="156866" y="143510"/>
                </a:moveTo>
                <a:lnTo>
                  <a:pt x="146137" y="143510"/>
                </a:lnTo>
                <a:lnTo>
                  <a:pt x="146218" y="144780"/>
                </a:lnTo>
                <a:lnTo>
                  <a:pt x="156947" y="144780"/>
                </a:lnTo>
                <a:lnTo>
                  <a:pt x="156866" y="143510"/>
                </a:lnTo>
                <a:close/>
              </a:path>
              <a:path w="192404" h="245109">
                <a:moveTo>
                  <a:pt x="28461" y="142239"/>
                </a:moveTo>
                <a:lnTo>
                  <a:pt x="29094" y="143509"/>
                </a:lnTo>
                <a:lnTo>
                  <a:pt x="28461" y="142239"/>
                </a:lnTo>
                <a:close/>
              </a:path>
              <a:path w="192404" h="245109">
                <a:moveTo>
                  <a:pt x="91215" y="142239"/>
                </a:moveTo>
                <a:lnTo>
                  <a:pt x="69193" y="142239"/>
                </a:lnTo>
                <a:lnTo>
                  <a:pt x="69388" y="143509"/>
                </a:lnTo>
                <a:lnTo>
                  <a:pt x="89444" y="143509"/>
                </a:lnTo>
                <a:lnTo>
                  <a:pt x="91215" y="142239"/>
                </a:lnTo>
                <a:close/>
              </a:path>
              <a:path w="192404" h="245109">
                <a:moveTo>
                  <a:pt x="157027" y="142240"/>
                </a:moveTo>
                <a:lnTo>
                  <a:pt x="146448" y="142240"/>
                </a:lnTo>
                <a:lnTo>
                  <a:pt x="146333" y="143510"/>
                </a:lnTo>
                <a:lnTo>
                  <a:pt x="157108" y="143510"/>
                </a:lnTo>
                <a:lnTo>
                  <a:pt x="157027" y="142240"/>
                </a:lnTo>
                <a:close/>
              </a:path>
              <a:path w="192404" h="245109">
                <a:moveTo>
                  <a:pt x="36442" y="114299"/>
                </a:moveTo>
                <a:lnTo>
                  <a:pt x="21860" y="114299"/>
                </a:lnTo>
                <a:lnTo>
                  <a:pt x="22136" y="116839"/>
                </a:lnTo>
                <a:lnTo>
                  <a:pt x="22366" y="118109"/>
                </a:lnTo>
                <a:lnTo>
                  <a:pt x="22527" y="120649"/>
                </a:lnTo>
                <a:lnTo>
                  <a:pt x="22723" y="121919"/>
                </a:lnTo>
                <a:lnTo>
                  <a:pt x="22884" y="124459"/>
                </a:lnTo>
                <a:lnTo>
                  <a:pt x="23229" y="126999"/>
                </a:lnTo>
                <a:lnTo>
                  <a:pt x="23551" y="128269"/>
                </a:lnTo>
                <a:lnTo>
                  <a:pt x="23942" y="129539"/>
                </a:lnTo>
                <a:lnTo>
                  <a:pt x="25276" y="134619"/>
                </a:lnTo>
                <a:lnTo>
                  <a:pt x="25793" y="135889"/>
                </a:lnTo>
                <a:lnTo>
                  <a:pt x="25943" y="137159"/>
                </a:lnTo>
                <a:lnTo>
                  <a:pt x="25943" y="138429"/>
                </a:lnTo>
                <a:lnTo>
                  <a:pt x="25793" y="139699"/>
                </a:lnTo>
                <a:lnTo>
                  <a:pt x="26690" y="140969"/>
                </a:lnTo>
                <a:lnTo>
                  <a:pt x="27518" y="142239"/>
                </a:lnTo>
                <a:lnTo>
                  <a:pt x="27909" y="142239"/>
                </a:lnTo>
                <a:lnTo>
                  <a:pt x="27438" y="140969"/>
                </a:lnTo>
                <a:lnTo>
                  <a:pt x="29565" y="140969"/>
                </a:lnTo>
                <a:lnTo>
                  <a:pt x="29922" y="139699"/>
                </a:lnTo>
                <a:lnTo>
                  <a:pt x="31808" y="139699"/>
                </a:lnTo>
                <a:lnTo>
                  <a:pt x="32233" y="138429"/>
                </a:lnTo>
                <a:lnTo>
                  <a:pt x="40570" y="138429"/>
                </a:lnTo>
                <a:lnTo>
                  <a:pt x="40375" y="137159"/>
                </a:lnTo>
                <a:lnTo>
                  <a:pt x="39984" y="137159"/>
                </a:lnTo>
                <a:lnTo>
                  <a:pt x="39351" y="135889"/>
                </a:lnTo>
                <a:lnTo>
                  <a:pt x="38604" y="134619"/>
                </a:lnTo>
                <a:lnTo>
                  <a:pt x="37776" y="132079"/>
                </a:lnTo>
                <a:lnTo>
                  <a:pt x="37028" y="130809"/>
                </a:lnTo>
                <a:lnTo>
                  <a:pt x="36361" y="128269"/>
                </a:lnTo>
                <a:lnTo>
                  <a:pt x="36085" y="128269"/>
                </a:lnTo>
                <a:lnTo>
                  <a:pt x="35890" y="126999"/>
                </a:lnTo>
                <a:lnTo>
                  <a:pt x="35970" y="124459"/>
                </a:lnTo>
                <a:lnTo>
                  <a:pt x="36361" y="121919"/>
                </a:lnTo>
                <a:lnTo>
                  <a:pt x="36879" y="120649"/>
                </a:lnTo>
                <a:lnTo>
                  <a:pt x="37189" y="119379"/>
                </a:lnTo>
                <a:lnTo>
                  <a:pt x="33923" y="119379"/>
                </a:lnTo>
                <a:lnTo>
                  <a:pt x="34429" y="118853"/>
                </a:lnTo>
                <a:lnTo>
                  <a:pt x="34866" y="118109"/>
                </a:lnTo>
                <a:lnTo>
                  <a:pt x="35418" y="116839"/>
                </a:lnTo>
                <a:lnTo>
                  <a:pt x="36442" y="114299"/>
                </a:lnTo>
                <a:close/>
              </a:path>
              <a:path w="192404" h="245109">
                <a:moveTo>
                  <a:pt x="109568" y="137160"/>
                </a:moveTo>
                <a:lnTo>
                  <a:pt x="65030" y="137159"/>
                </a:lnTo>
                <a:lnTo>
                  <a:pt x="65571" y="138429"/>
                </a:lnTo>
                <a:lnTo>
                  <a:pt x="66560" y="138429"/>
                </a:lnTo>
                <a:lnTo>
                  <a:pt x="67341" y="139699"/>
                </a:lnTo>
                <a:lnTo>
                  <a:pt x="67698" y="139699"/>
                </a:lnTo>
                <a:lnTo>
                  <a:pt x="68008" y="140969"/>
                </a:lnTo>
                <a:lnTo>
                  <a:pt x="68802" y="142239"/>
                </a:lnTo>
                <a:lnTo>
                  <a:pt x="96240" y="142239"/>
                </a:lnTo>
                <a:lnTo>
                  <a:pt x="99391" y="140969"/>
                </a:lnTo>
                <a:lnTo>
                  <a:pt x="104577" y="139700"/>
                </a:lnTo>
                <a:lnTo>
                  <a:pt x="107245" y="138430"/>
                </a:lnTo>
                <a:lnTo>
                  <a:pt x="109568" y="137160"/>
                </a:lnTo>
                <a:close/>
              </a:path>
              <a:path w="192404" h="245109">
                <a:moveTo>
                  <a:pt x="156751" y="140970"/>
                </a:moveTo>
                <a:lnTo>
                  <a:pt x="148920" y="140970"/>
                </a:lnTo>
                <a:lnTo>
                  <a:pt x="148690" y="142240"/>
                </a:lnTo>
                <a:lnTo>
                  <a:pt x="156751" y="142240"/>
                </a:lnTo>
                <a:lnTo>
                  <a:pt x="156751" y="140970"/>
                </a:lnTo>
                <a:close/>
              </a:path>
              <a:path w="192404" h="245109">
                <a:moveTo>
                  <a:pt x="37661" y="139699"/>
                </a:moveTo>
                <a:lnTo>
                  <a:pt x="34786" y="139699"/>
                </a:lnTo>
                <a:lnTo>
                  <a:pt x="35464" y="140969"/>
                </a:lnTo>
                <a:lnTo>
                  <a:pt x="37465" y="140969"/>
                </a:lnTo>
                <a:lnTo>
                  <a:pt x="37661" y="139699"/>
                </a:lnTo>
                <a:close/>
              </a:path>
              <a:path w="192404" h="245109">
                <a:moveTo>
                  <a:pt x="156705" y="139700"/>
                </a:moveTo>
                <a:lnTo>
                  <a:pt x="148380" y="139700"/>
                </a:lnTo>
                <a:lnTo>
                  <a:pt x="148725" y="140970"/>
                </a:lnTo>
                <a:lnTo>
                  <a:pt x="156590" y="140970"/>
                </a:lnTo>
                <a:lnTo>
                  <a:pt x="156705" y="139700"/>
                </a:lnTo>
                <a:close/>
              </a:path>
              <a:path w="192404" h="245109">
                <a:moveTo>
                  <a:pt x="39041" y="138429"/>
                </a:moveTo>
                <a:lnTo>
                  <a:pt x="32624" y="138429"/>
                </a:lnTo>
                <a:lnTo>
                  <a:pt x="32981" y="139699"/>
                </a:lnTo>
                <a:lnTo>
                  <a:pt x="38604" y="139699"/>
                </a:lnTo>
                <a:lnTo>
                  <a:pt x="39041" y="138429"/>
                </a:lnTo>
                <a:close/>
              </a:path>
              <a:path w="192404" h="245109">
                <a:moveTo>
                  <a:pt x="40409" y="138429"/>
                </a:moveTo>
                <a:lnTo>
                  <a:pt x="40294" y="139699"/>
                </a:lnTo>
                <a:lnTo>
                  <a:pt x="40409" y="138429"/>
                </a:lnTo>
                <a:close/>
              </a:path>
              <a:path w="192404" h="245109">
                <a:moveTo>
                  <a:pt x="156510" y="138430"/>
                </a:moveTo>
                <a:lnTo>
                  <a:pt x="145666" y="138430"/>
                </a:lnTo>
                <a:lnTo>
                  <a:pt x="145781" y="139700"/>
                </a:lnTo>
                <a:lnTo>
                  <a:pt x="156510" y="139700"/>
                </a:lnTo>
                <a:lnTo>
                  <a:pt x="156510" y="138430"/>
                </a:lnTo>
                <a:close/>
              </a:path>
              <a:path w="192404" h="245109">
                <a:moveTo>
                  <a:pt x="140272" y="99060"/>
                </a:moveTo>
                <a:lnTo>
                  <a:pt x="135799" y="99060"/>
                </a:lnTo>
                <a:lnTo>
                  <a:pt x="136029" y="100330"/>
                </a:lnTo>
                <a:lnTo>
                  <a:pt x="136029" y="101600"/>
                </a:lnTo>
                <a:lnTo>
                  <a:pt x="134775" y="101600"/>
                </a:lnTo>
                <a:lnTo>
                  <a:pt x="134649" y="102870"/>
                </a:lnTo>
                <a:lnTo>
                  <a:pt x="137685" y="102870"/>
                </a:lnTo>
                <a:lnTo>
                  <a:pt x="138743" y="104140"/>
                </a:lnTo>
                <a:lnTo>
                  <a:pt x="140318" y="104140"/>
                </a:lnTo>
                <a:lnTo>
                  <a:pt x="140790" y="105410"/>
                </a:lnTo>
                <a:lnTo>
                  <a:pt x="141215" y="105410"/>
                </a:lnTo>
                <a:lnTo>
                  <a:pt x="141848" y="106680"/>
                </a:lnTo>
                <a:lnTo>
                  <a:pt x="142285" y="106680"/>
                </a:lnTo>
                <a:lnTo>
                  <a:pt x="142561" y="107950"/>
                </a:lnTo>
                <a:lnTo>
                  <a:pt x="140433" y="107950"/>
                </a:lnTo>
                <a:lnTo>
                  <a:pt x="140238" y="109220"/>
                </a:lnTo>
                <a:lnTo>
                  <a:pt x="140744" y="109220"/>
                </a:lnTo>
                <a:lnTo>
                  <a:pt x="142319" y="110490"/>
                </a:lnTo>
                <a:lnTo>
                  <a:pt x="142319" y="111760"/>
                </a:lnTo>
                <a:lnTo>
                  <a:pt x="142043" y="111760"/>
                </a:lnTo>
                <a:lnTo>
                  <a:pt x="142285" y="113030"/>
                </a:lnTo>
                <a:lnTo>
                  <a:pt x="144205" y="113030"/>
                </a:lnTo>
                <a:lnTo>
                  <a:pt x="144527" y="114300"/>
                </a:lnTo>
                <a:lnTo>
                  <a:pt x="143895" y="114300"/>
                </a:lnTo>
                <a:lnTo>
                  <a:pt x="143458" y="115570"/>
                </a:lnTo>
                <a:lnTo>
                  <a:pt x="144044" y="116840"/>
                </a:lnTo>
                <a:lnTo>
                  <a:pt x="145344" y="116840"/>
                </a:lnTo>
                <a:lnTo>
                  <a:pt x="145620" y="118110"/>
                </a:lnTo>
                <a:lnTo>
                  <a:pt x="146011" y="118110"/>
                </a:lnTo>
                <a:lnTo>
                  <a:pt x="145976" y="119380"/>
                </a:lnTo>
                <a:lnTo>
                  <a:pt x="144757" y="119380"/>
                </a:lnTo>
                <a:lnTo>
                  <a:pt x="144286" y="120650"/>
                </a:lnTo>
                <a:lnTo>
                  <a:pt x="145148" y="121920"/>
                </a:lnTo>
                <a:lnTo>
                  <a:pt x="145470" y="121920"/>
                </a:lnTo>
                <a:lnTo>
                  <a:pt x="145735" y="123190"/>
                </a:lnTo>
                <a:lnTo>
                  <a:pt x="145148" y="124460"/>
                </a:lnTo>
                <a:lnTo>
                  <a:pt x="144251" y="124460"/>
                </a:lnTo>
                <a:lnTo>
                  <a:pt x="144205" y="125730"/>
                </a:lnTo>
                <a:lnTo>
                  <a:pt x="144642" y="125730"/>
                </a:lnTo>
                <a:lnTo>
                  <a:pt x="145148" y="127000"/>
                </a:lnTo>
                <a:lnTo>
                  <a:pt x="146609" y="127000"/>
                </a:lnTo>
                <a:lnTo>
                  <a:pt x="146724" y="128270"/>
                </a:lnTo>
                <a:lnTo>
                  <a:pt x="146919" y="128270"/>
                </a:lnTo>
                <a:lnTo>
                  <a:pt x="146885" y="129540"/>
                </a:lnTo>
                <a:lnTo>
                  <a:pt x="146172" y="129540"/>
                </a:lnTo>
                <a:lnTo>
                  <a:pt x="145700" y="130810"/>
                </a:lnTo>
                <a:lnTo>
                  <a:pt x="144757" y="130810"/>
                </a:lnTo>
                <a:lnTo>
                  <a:pt x="144757" y="132080"/>
                </a:lnTo>
                <a:lnTo>
                  <a:pt x="144918" y="132080"/>
                </a:lnTo>
                <a:lnTo>
                  <a:pt x="145148" y="133350"/>
                </a:lnTo>
                <a:lnTo>
                  <a:pt x="147310" y="133350"/>
                </a:lnTo>
                <a:lnTo>
                  <a:pt x="147437" y="134620"/>
                </a:lnTo>
                <a:lnTo>
                  <a:pt x="147747" y="134620"/>
                </a:lnTo>
                <a:lnTo>
                  <a:pt x="147747" y="135890"/>
                </a:lnTo>
                <a:lnTo>
                  <a:pt x="147586" y="135890"/>
                </a:lnTo>
                <a:lnTo>
                  <a:pt x="147437" y="137160"/>
                </a:lnTo>
                <a:lnTo>
                  <a:pt x="146011" y="137160"/>
                </a:lnTo>
                <a:lnTo>
                  <a:pt x="145861" y="138430"/>
                </a:lnTo>
                <a:lnTo>
                  <a:pt x="156475" y="138430"/>
                </a:lnTo>
                <a:lnTo>
                  <a:pt x="156199" y="135890"/>
                </a:lnTo>
                <a:lnTo>
                  <a:pt x="155958" y="134620"/>
                </a:lnTo>
                <a:lnTo>
                  <a:pt x="155728" y="132080"/>
                </a:lnTo>
                <a:lnTo>
                  <a:pt x="155532" y="130810"/>
                </a:lnTo>
                <a:lnTo>
                  <a:pt x="155210" y="127000"/>
                </a:lnTo>
                <a:lnTo>
                  <a:pt x="155141" y="121920"/>
                </a:lnTo>
                <a:lnTo>
                  <a:pt x="154670" y="120650"/>
                </a:lnTo>
                <a:lnTo>
                  <a:pt x="154233" y="119380"/>
                </a:lnTo>
                <a:lnTo>
                  <a:pt x="153761" y="118110"/>
                </a:lnTo>
                <a:lnTo>
                  <a:pt x="152738" y="115570"/>
                </a:lnTo>
                <a:lnTo>
                  <a:pt x="151634" y="114300"/>
                </a:lnTo>
                <a:lnTo>
                  <a:pt x="150461" y="111760"/>
                </a:lnTo>
                <a:lnTo>
                  <a:pt x="149196" y="109220"/>
                </a:lnTo>
                <a:lnTo>
                  <a:pt x="147862" y="107950"/>
                </a:lnTo>
                <a:lnTo>
                  <a:pt x="147195" y="106680"/>
                </a:lnTo>
                <a:lnTo>
                  <a:pt x="145781" y="105410"/>
                </a:lnTo>
                <a:lnTo>
                  <a:pt x="145033" y="104140"/>
                </a:lnTo>
                <a:lnTo>
                  <a:pt x="142756" y="101600"/>
                </a:lnTo>
                <a:lnTo>
                  <a:pt x="141100" y="100330"/>
                </a:lnTo>
                <a:lnTo>
                  <a:pt x="140272" y="99060"/>
                </a:lnTo>
                <a:close/>
              </a:path>
              <a:path w="192404" h="245109">
                <a:moveTo>
                  <a:pt x="101978" y="128270"/>
                </a:moveTo>
                <a:lnTo>
                  <a:pt x="101277" y="128270"/>
                </a:lnTo>
                <a:lnTo>
                  <a:pt x="101231" y="130809"/>
                </a:lnTo>
                <a:lnTo>
                  <a:pt x="101392" y="132079"/>
                </a:lnTo>
                <a:lnTo>
                  <a:pt x="101898" y="134619"/>
                </a:lnTo>
                <a:lnTo>
                  <a:pt x="66318" y="134619"/>
                </a:lnTo>
                <a:lnTo>
                  <a:pt x="64398" y="137159"/>
                </a:lnTo>
                <a:lnTo>
                  <a:pt x="111339" y="137160"/>
                </a:lnTo>
                <a:lnTo>
                  <a:pt x="111926" y="135890"/>
                </a:lnTo>
                <a:lnTo>
                  <a:pt x="112443" y="135890"/>
                </a:lnTo>
                <a:lnTo>
                  <a:pt x="112719" y="134620"/>
                </a:lnTo>
                <a:lnTo>
                  <a:pt x="112869" y="133350"/>
                </a:lnTo>
                <a:lnTo>
                  <a:pt x="112869" y="130810"/>
                </a:lnTo>
                <a:lnTo>
                  <a:pt x="103945" y="130810"/>
                </a:lnTo>
                <a:lnTo>
                  <a:pt x="103358" y="129540"/>
                </a:lnTo>
                <a:lnTo>
                  <a:pt x="102496" y="129540"/>
                </a:lnTo>
                <a:lnTo>
                  <a:pt x="101978" y="128270"/>
                </a:lnTo>
                <a:close/>
              </a:path>
              <a:path w="192404" h="245109">
                <a:moveTo>
                  <a:pt x="94159" y="125729"/>
                </a:moveTo>
                <a:lnTo>
                  <a:pt x="64237" y="125729"/>
                </a:lnTo>
                <a:lnTo>
                  <a:pt x="63604" y="126999"/>
                </a:lnTo>
                <a:lnTo>
                  <a:pt x="64317" y="126999"/>
                </a:lnTo>
                <a:lnTo>
                  <a:pt x="64593" y="128269"/>
                </a:lnTo>
                <a:lnTo>
                  <a:pt x="67261" y="128269"/>
                </a:lnTo>
                <a:lnTo>
                  <a:pt x="66835" y="129539"/>
                </a:lnTo>
                <a:lnTo>
                  <a:pt x="66284" y="129539"/>
                </a:lnTo>
                <a:lnTo>
                  <a:pt x="65502" y="130809"/>
                </a:lnTo>
                <a:lnTo>
                  <a:pt x="64398" y="132079"/>
                </a:lnTo>
                <a:lnTo>
                  <a:pt x="67974" y="132079"/>
                </a:lnTo>
                <a:lnTo>
                  <a:pt x="67778" y="133349"/>
                </a:lnTo>
                <a:lnTo>
                  <a:pt x="66996" y="134619"/>
                </a:lnTo>
                <a:lnTo>
                  <a:pt x="101898" y="134619"/>
                </a:lnTo>
                <a:lnTo>
                  <a:pt x="99702" y="132079"/>
                </a:lnTo>
                <a:lnTo>
                  <a:pt x="98793" y="130809"/>
                </a:lnTo>
                <a:lnTo>
                  <a:pt x="96677" y="128269"/>
                </a:lnTo>
                <a:lnTo>
                  <a:pt x="95458" y="126999"/>
                </a:lnTo>
                <a:lnTo>
                  <a:pt x="94159" y="125729"/>
                </a:lnTo>
                <a:close/>
              </a:path>
              <a:path w="192404" h="245109">
                <a:moveTo>
                  <a:pt x="67974" y="132079"/>
                </a:moveTo>
                <a:lnTo>
                  <a:pt x="65571" y="132079"/>
                </a:lnTo>
                <a:lnTo>
                  <a:pt x="66674" y="133349"/>
                </a:lnTo>
                <a:lnTo>
                  <a:pt x="67537" y="133349"/>
                </a:lnTo>
                <a:lnTo>
                  <a:pt x="67974" y="132079"/>
                </a:lnTo>
                <a:close/>
              </a:path>
              <a:path w="192404" h="245109">
                <a:moveTo>
                  <a:pt x="112788" y="128270"/>
                </a:moveTo>
                <a:lnTo>
                  <a:pt x="107372" y="128270"/>
                </a:lnTo>
                <a:lnTo>
                  <a:pt x="107050" y="129540"/>
                </a:lnTo>
                <a:lnTo>
                  <a:pt x="104221" y="129540"/>
                </a:lnTo>
                <a:lnTo>
                  <a:pt x="104140" y="130810"/>
                </a:lnTo>
                <a:lnTo>
                  <a:pt x="112869" y="130810"/>
                </a:lnTo>
                <a:lnTo>
                  <a:pt x="112788" y="128270"/>
                </a:lnTo>
                <a:close/>
              </a:path>
              <a:path w="192404" h="245109">
                <a:moveTo>
                  <a:pt x="105279" y="128270"/>
                </a:moveTo>
                <a:lnTo>
                  <a:pt x="104888" y="128270"/>
                </a:lnTo>
                <a:lnTo>
                  <a:pt x="104658" y="129540"/>
                </a:lnTo>
                <a:lnTo>
                  <a:pt x="105796" y="129540"/>
                </a:lnTo>
                <a:lnTo>
                  <a:pt x="105279" y="128270"/>
                </a:lnTo>
                <a:close/>
              </a:path>
              <a:path w="192404" h="245109">
                <a:moveTo>
                  <a:pt x="89202" y="121919"/>
                </a:moveTo>
                <a:lnTo>
                  <a:pt x="63926" y="121919"/>
                </a:lnTo>
                <a:lnTo>
                  <a:pt x="63409" y="123189"/>
                </a:lnTo>
                <a:lnTo>
                  <a:pt x="67192" y="123189"/>
                </a:lnTo>
                <a:lnTo>
                  <a:pt x="66674" y="124459"/>
                </a:lnTo>
                <a:lnTo>
                  <a:pt x="65732" y="124459"/>
                </a:lnTo>
                <a:lnTo>
                  <a:pt x="65306" y="125729"/>
                </a:lnTo>
                <a:lnTo>
                  <a:pt x="93492" y="125729"/>
                </a:lnTo>
                <a:lnTo>
                  <a:pt x="92825" y="124459"/>
                </a:lnTo>
                <a:lnTo>
                  <a:pt x="90697" y="123189"/>
                </a:lnTo>
                <a:lnTo>
                  <a:pt x="89202" y="121919"/>
                </a:lnTo>
                <a:close/>
              </a:path>
              <a:path w="192404" h="245109">
                <a:moveTo>
                  <a:pt x="110868" y="120650"/>
                </a:moveTo>
                <a:lnTo>
                  <a:pt x="109844" y="120650"/>
                </a:lnTo>
                <a:lnTo>
                  <a:pt x="110235" y="123190"/>
                </a:lnTo>
                <a:lnTo>
                  <a:pt x="110511" y="123190"/>
                </a:lnTo>
                <a:lnTo>
                  <a:pt x="110431" y="124460"/>
                </a:lnTo>
                <a:lnTo>
                  <a:pt x="108395" y="124460"/>
                </a:lnTo>
                <a:lnTo>
                  <a:pt x="108039" y="125730"/>
                </a:lnTo>
                <a:lnTo>
                  <a:pt x="114444" y="125730"/>
                </a:lnTo>
                <a:lnTo>
                  <a:pt x="112834" y="123190"/>
                </a:lnTo>
                <a:lnTo>
                  <a:pt x="111891" y="121920"/>
                </a:lnTo>
                <a:lnTo>
                  <a:pt x="110868" y="120650"/>
                </a:lnTo>
                <a:close/>
              </a:path>
              <a:path w="192404" h="245109">
                <a:moveTo>
                  <a:pt x="65145" y="123189"/>
                </a:moveTo>
                <a:lnTo>
                  <a:pt x="62822" y="123189"/>
                </a:lnTo>
                <a:lnTo>
                  <a:pt x="62190" y="124459"/>
                </a:lnTo>
                <a:lnTo>
                  <a:pt x="64283" y="124459"/>
                </a:lnTo>
                <a:lnTo>
                  <a:pt x="65145" y="123189"/>
                </a:lnTo>
                <a:close/>
              </a:path>
              <a:path w="192404" h="245109">
                <a:moveTo>
                  <a:pt x="65367" y="110609"/>
                </a:moveTo>
                <a:lnTo>
                  <a:pt x="65617" y="111759"/>
                </a:lnTo>
                <a:lnTo>
                  <a:pt x="65893" y="111759"/>
                </a:lnTo>
                <a:lnTo>
                  <a:pt x="66123" y="113029"/>
                </a:lnTo>
                <a:lnTo>
                  <a:pt x="66249" y="116839"/>
                </a:lnTo>
                <a:lnTo>
                  <a:pt x="66042" y="118109"/>
                </a:lnTo>
                <a:lnTo>
                  <a:pt x="65651" y="119379"/>
                </a:lnTo>
                <a:lnTo>
                  <a:pt x="65421" y="119379"/>
                </a:lnTo>
                <a:lnTo>
                  <a:pt x="64754" y="120649"/>
                </a:lnTo>
                <a:lnTo>
                  <a:pt x="64352" y="121919"/>
                </a:lnTo>
                <a:lnTo>
                  <a:pt x="80279" y="121919"/>
                </a:lnTo>
                <a:lnTo>
                  <a:pt x="79888" y="120649"/>
                </a:lnTo>
                <a:lnTo>
                  <a:pt x="79416" y="119379"/>
                </a:lnTo>
                <a:lnTo>
                  <a:pt x="78784" y="118109"/>
                </a:lnTo>
                <a:lnTo>
                  <a:pt x="71792" y="118109"/>
                </a:lnTo>
                <a:lnTo>
                  <a:pt x="71596" y="116839"/>
                </a:lnTo>
                <a:lnTo>
                  <a:pt x="70918" y="115569"/>
                </a:lnTo>
                <a:lnTo>
                  <a:pt x="70492" y="114299"/>
                </a:lnTo>
                <a:lnTo>
                  <a:pt x="67537" y="114299"/>
                </a:lnTo>
                <a:lnTo>
                  <a:pt x="66720" y="111759"/>
                </a:lnTo>
                <a:lnTo>
                  <a:pt x="65367" y="110609"/>
                </a:lnTo>
                <a:close/>
              </a:path>
              <a:path w="192404" h="245109">
                <a:moveTo>
                  <a:pt x="87753" y="120649"/>
                </a:moveTo>
                <a:lnTo>
                  <a:pt x="81187" y="120649"/>
                </a:lnTo>
                <a:lnTo>
                  <a:pt x="80716" y="121919"/>
                </a:lnTo>
                <a:lnTo>
                  <a:pt x="88501" y="121919"/>
                </a:lnTo>
                <a:lnTo>
                  <a:pt x="87753" y="120649"/>
                </a:lnTo>
                <a:close/>
              </a:path>
              <a:path w="192404" h="245109">
                <a:moveTo>
                  <a:pt x="82406" y="118109"/>
                </a:moveTo>
                <a:lnTo>
                  <a:pt x="82084" y="119379"/>
                </a:lnTo>
                <a:lnTo>
                  <a:pt x="81854" y="120649"/>
                </a:lnTo>
                <a:lnTo>
                  <a:pt x="83544" y="120649"/>
                </a:lnTo>
                <a:lnTo>
                  <a:pt x="82406" y="118109"/>
                </a:lnTo>
                <a:close/>
              </a:path>
              <a:path w="192404" h="245109">
                <a:moveTo>
                  <a:pt x="39271" y="114299"/>
                </a:moveTo>
                <a:lnTo>
                  <a:pt x="38914" y="114299"/>
                </a:lnTo>
                <a:lnTo>
                  <a:pt x="37937" y="115569"/>
                </a:lnTo>
                <a:lnTo>
                  <a:pt x="37155" y="116839"/>
                </a:lnTo>
                <a:lnTo>
                  <a:pt x="35142" y="118109"/>
                </a:lnTo>
                <a:lnTo>
                  <a:pt x="34429" y="118853"/>
                </a:lnTo>
                <a:lnTo>
                  <a:pt x="34119" y="119379"/>
                </a:lnTo>
                <a:lnTo>
                  <a:pt x="37189" y="119379"/>
                </a:lnTo>
                <a:lnTo>
                  <a:pt x="37580" y="118109"/>
                </a:lnTo>
                <a:lnTo>
                  <a:pt x="38650" y="115569"/>
                </a:lnTo>
                <a:lnTo>
                  <a:pt x="39271" y="114299"/>
                </a:lnTo>
                <a:close/>
              </a:path>
              <a:path w="192404" h="245109">
                <a:moveTo>
                  <a:pt x="76461" y="114299"/>
                </a:moveTo>
                <a:lnTo>
                  <a:pt x="73712" y="114299"/>
                </a:lnTo>
                <a:lnTo>
                  <a:pt x="73241" y="115569"/>
                </a:lnTo>
                <a:lnTo>
                  <a:pt x="72654" y="116839"/>
                </a:lnTo>
                <a:lnTo>
                  <a:pt x="71941" y="118109"/>
                </a:lnTo>
                <a:lnTo>
                  <a:pt x="78784" y="118109"/>
                </a:lnTo>
                <a:lnTo>
                  <a:pt x="77956" y="116839"/>
                </a:lnTo>
                <a:lnTo>
                  <a:pt x="77484" y="115569"/>
                </a:lnTo>
                <a:lnTo>
                  <a:pt x="76461" y="114299"/>
                </a:lnTo>
                <a:close/>
              </a:path>
              <a:path w="192404" h="245109">
                <a:moveTo>
                  <a:pt x="47056" y="41909"/>
                </a:moveTo>
                <a:lnTo>
                  <a:pt x="38408" y="41909"/>
                </a:lnTo>
                <a:lnTo>
                  <a:pt x="38132" y="43179"/>
                </a:lnTo>
                <a:lnTo>
                  <a:pt x="37189" y="46989"/>
                </a:lnTo>
                <a:lnTo>
                  <a:pt x="36833" y="48259"/>
                </a:lnTo>
                <a:lnTo>
                  <a:pt x="36442" y="48259"/>
                </a:lnTo>
                <a:lnTo>
                  <a:pt x="35970" y="49529"/>
                </a:lnTo>
                <a:lnTo>
                  <a:pt x="35464" y="50799"/>
                </a:lnTo>
                <a:lnTo>
                  <a:pt x="34475" y="50799"/>
                </a:lnTo>
                <a:lnTo>
                  <a:pt x="33728" y="52069"/>
                </a:lnTo>
                <a:lnTo>
                  <a:pt x="32394" y="52069"/>
                </a:lnTo>
                <a:lnTo>
                  <a:pt x="30738" y="53339"/>
                </a:lnTo>
                <a:lnTo>
                  <a:pt x="27277" y="53339"/>
                </a:lnTo>
                <a:lnTo>
                  <a:pt x="27357" y="55879"/>
                </a:lnTo>
                <a:lnTo>
                  <a:pt x="27484" y="58419"/>
                </a:lnTo>
                <a:lnTo>
                  <a:pt x="27576" y="60959"/>
                </a:lnTo>
                <a:lnTo>
                  <a:pt x="27696" y="67309"/>
                </a:lnTo>
                <a:lnTo>
                  <a:pt x="27581" y="69849"/>
                </a:lnTo>
                <a:lnTo>
                  <a:pt x="27242" y="73659"/>
                </a:lnTo>
                <a:lnTo>
                  <a:pt x="26771" y="76199"/>
                </a:lnTo>
                <a:lnTo>
                  <a:pt x="26380" y="77469"/>
                </a:lnTo>
                <a:lnTo>
                  <a:pt x="25908" y="80009"/>
                </a:lnTo>
                <a:lnTo>
                  <a:pt x="25356" y="81279"/>
                </a:lnTo>
                <a:lnTo>
                  <a:pt x="24022" y="85089"/>
                </a:lnTo>
                <a:lnTo>
                  <a:pt x="23666" y="86359"/>
                </a:lnTo>
                <a:lnTo>
                  <a:pt x="23229" y="87629"/>
                </a:lnTo>
                <a:lnTo>
                  <a:pt x="22205" y="88899"/>
                </a:lnTo>
                <a:lnTo>
                  <a:pt x="21734" y="90169"/>
                </a:lnTo>
                <a:lnTo>
                  <a:pt x="21113" y="91439"/>
                </a:lnTo>
                <a:lnTo>
                  <a:pt x="20952" y="91439"/>
                </a:lnTo>
                <a:lnTo>
                  <a:pt x="20837" y="92709"/>
                </a:lnTo>
                <a:lnTo>
                  <a:pt x="20917" y="93979"/>
                </a:lnTo>
                <a:lnTo>
                  <a:pt x="21584" y="97789"/>
                </a:lnTo>
                <a:lnTo>
                  <a:pt x="21308" y="100329"/>
                </a:lnTo>
                <a:lnTo>
                  <a:pt x="21665" y="101599"/>
                </a:lnTo>
                <a:lnTo>
                  <a:pt x="21975" y="102869"/>
                </a:lnTo>
                <a:lnTo>
                  <a:pt x="23390" y="111759"/>
                </a:lnTo>
                <a:lnTo>
                  <a:pt x="23746" y="113029"/>
                </a:lnTo>
                <a:lnTo>
                  <a:pt x="23390" y="113029"/>
                </a:lnTo>
                <a:lnTo>
                  <a:pt x="22723" y="114299"/>
                </a:lnTo>
                <a:lnTo>
                  <a:pt x="36879" y="114299"/>
                </a:lnTo>
                <a:lnTo>
                  <a:pt x="37822" y="111759"/>
                </a:lnTo>
                <a:lnTo>
                  <a:pt x="38328" y="111759"/>
                </a:lnTo>
                <a:lnTo>
                  <a:pt x="38880" y="110489"/>
                </a:lnTo>
                <a:lnTo>
                  <a:pt x="39466" y="110489"/>
                </a:lnTo>
                <a:lnTo>
                  <a:pt x="40731" y="109219"/>
                </a:lnTo>
                <a:lnTo>
                  <a:pt x="42146" y="107949"/>
                </a:lnTo>
                <a:lnTo>
                  <a:pt x="43721" y="106679"/>
                </a:lnTo>
                <a:lnTo>
                  <a:pt x="38845" y="106679"/>
                </a:lnTo>
                <a:lnTo>
                  <a:pt x="38880" y="105409"/>
                </a:lnTo>
                <a:lnTo>
                  <a:pt x="39075" y="104139"/>
                </a:lnTo>
                <a:lnTo>
                  <a:pt x="39236" y="104139"/>
                </a:lnTo>
                <a:lnTo>
                  <a:pt x="39742" y="101599"/>
                </a:lnTo>
                <a:lnTo>
                  <a:pt x="40651" y="99059"/>
                </a:lnTo>
                <a:lnTo>
                  <a:pt x="41283" y="97789"/>
                </a:lnTo>
                <a:lnTo>
                  <a:pt x="41628" y="97789"/>
                </a:lnTo>
                <a:lnTo>
                  <a:pt x="42456" y="96519"/>
                </a:lnTo>
                <a:lnTo>
                  <a:pt x="42928" y="96519"/>
                </a:lnTo>
                <a:lnTo>
                  <a:pt x="43399" y="95249"/>
                </a:lnTo>
                <a:lnTo>
                  <a:pt x="41007" y="95249"/>
                </a:lnTo>
                <a:lnTo>
                  <a:pt x="40731" y="93979"/>
                </a:lnTo>
                <a:lnTo>
                  <a:pt x="40375" y="93979"/>
                </a:lnTo>
                <a:lnTo>
                  <a:pt x="39938" y="92709"/>
                </a:lnTo>
                <a:lnTo>
                  <a:pt x="39351" y="88899"/>
                </a:lnTo>
                <a:lnTo>
                  <a:pt x="39190" y="88899"/>
                </a:lnTo>
                <a:lnTo>
                  <a:pt x="39075" y="87629"/>
                </a:lnTo>
                <a:lnTo>
                  <a:pt x="38995" y="82549"/>
                </a:lnTo>
                <a:lnTo>
                  <a:pt x="39627" y="80009"/>
                </a:lnTo>
                <a:lnTo>
                  <a:pt x="39984" y="78739"/>
                </a:lnTo>
                <a:lnTo>
                  <a:pt x="40455" y="74929"/>
                </a:lnTo>
                <a:lnTo>
                  <a:pt x="40530" y="73659"/>
                </a:lnTo>
                <a:lnTo>
                  <a:pt x="40490" y="67309"/>
                </a:lnTo>
                <a:lnTo>
                  <a:pt x="40294" y="66039"/>
                </a:lnTo>
                <a:lnTo>
                  <a:pt x="40409" y="59689"/>
                </a:lnTo>
                <a:lnTo>
                  <a:pt x="40570" y="59689"/>
                </a:lnTo>
                <a:lnTo>
                  <a:pt x="41076" y="57149"/>
                </a:lnTo>
                <a:lnTo>
                  <a:pt x="41398" y="55879"/>
                </a:lnTo>
                <a:lnTo>
                  <a:pt x="42146" y="54609"/>
                </a:lnTo>
                <a:lnTo>
                  <a:pt x="42974" y="53339"/>
                </a:lnTo>
                <a:lnTo>
                  <a:pt x="43917" y="50799"/>
                </a:lnTo>
                <a:lnTo>
                  <a:pt x="46861" y="43179"/>
                </a:lnTo>
                <a:lnTo>
                  <a:pt x="47056" y="41909"/>
                </a:lnTo>
                <a:close/>
              </a:path>
              <a:path w="192404" h="245109">
                <a:moveTo>
                  <a:pt x="69388" y="110489"/>
                </a:moveTo>
                <a:lnTo>
                  <a:pt x="68951" y="111759"/>
                </a:lnTo>
                <a:lnTo>
                  <a:pt x="68721" y="111759"/>
                </a:lnTo>
                <a:lnTo>
                  <a:pt x="68480" y="113029"/>
                </a:lnTo>
                <a:lnTo>
                  <a:pt x="67974" y="114299"/>
                </a:lnTo>
                <a:lnTo>
                  <a:pt x="70492" y="114299"/>
                </a:lnTo>
                <a:lnTo>
                  <a:pt x="69975" y="113029"/>
                </a:lnTo>
                <a:lnTo>
                  <a:pt x="69388" y="110489"/>
                </a:lnTo>
                <a:close/>
              </a:path>
              <a:path w="192404" h="245109">
                <a:moveTo>
                  <a:pt x="75242" y="113029"/>
                </a:moveTo>
                <a:lnTo>
                  <a:pt x="74506" y="113029"/>
                </a:lnTo>
                <a:lnTo>
                  <a:pt x="74069" y="114299"/>
                </a:lnTo>
                <a:lnTo>
                  <a:pt x="75874" y="114299"/>
                </a:lnTo>
                <a:lnTo>
                  <a:pt x="75242" y="113029"/>
                </a:lnTo>
                <a:close/>
              </a:path>
              <a:path w="192404" h="245109">
                <a:moveTo>
                  <a:pt x="64237" y="107949"/>
                </a:moveTo>
                <a:lnTo>
                  <a:pt x="65226" y="110489"/>
                </a:lnTo>
                <a:lnTo>
                  <a:pt x="65367" y="110609"/>
                </a:lnTo>
                <a:lnTo>
                  <a:pt x="65030" y="109219"/>
                </a:lnTo>
                <a:lnTo>
                  <a:pt x="64237" y="107949"/>
                </a:lnTo>
                <a:close/>
              </a:path>
              <a:path w="192404" h="245109">
                <a:moveTo>
                  <a:pt x="48988" y="100329"/>
                </a:moveTo>
                <a:lnTo>
                  <a:pt x="43399" y="100329"/>
                </a:lnTo>
                <a:lnTo>
                  <a:pt x="42732" y="101599"/>
                </a:lnTo>
                <a:lnTo>
                  <a:pt x="41237" y="102869"/>
                </a:lnTo>
                <a:lnTo>
                  <a:pt x="39662" y="105409"/>
                </a:lnTo>
                <a:lnTo>
                  <a:pt x="38845" y="106679"/>
                </a:lnTo>
                <a:lnTo>
                  <a:pt x="44538" y="106679"/>
                </a:lnTo>
                <a:lnTo>
                  <a:pt x="45412" y="105409"/>
                </a:lnTo>
                <a:lnTo>
                  <a:pt x="50322" y="105409"/>
                </a:lnTo>
                <a:lnTo>
                  <a:pt x="49966" y="104139"/>
                </a:lnTo>
                <a:lnTo>
                  <a:pt x="49655" y="102869"/>
                </a:lnTo>
                <a:lnTo>
                  <a:pt x="49460" y="101599"/>
                </a:lnTo>
                <a:lnTo>
                  <a:pt x="48988" y="100329"/>
                </a:lnTo>
                <a:close/>
              </a:path>
              <a:path w="192404" h="245109">
                <a:moveTo>
                  <a:pt x="47171" y="97789"/>
                </a:moveTo>
                <a:lnTo>
                  <a:pt x="47022" y="97789"/>
                </a:lnTo>
                <a:lnTo>
                  <a:pt x="46504" y="99059"/>
                </a:lnTo>
                <a:lnTo>
                  <a:pt x="44664" y="100329"/>
                </a:lnTo>
                <a:lnTo>
                  <a:pt x="48712" y="100329"/>
                </a:lnTo>
                <a:lnTo>
                  <a:pt x="47999" y="99059"/>
                </a:lnTo>
                <a:lnTo>
                  <a:pt x="47608" y="99059"/>
                </a:lnTo>
                <a:lnTo>
                  <a:pt x="47171" y="97789"/>
                </a:lnTo>
                <a:close/>
              </a:path>
              <a:path w="192404" h="245109">
                <a:moveTo>
                  <a:pt x="130176" y="91440"/>
                </a:moveTo>
                <a:lnTo>
                  <a:pt x="126519" y="91440"/>
                </a:lnTo>
                <a:lnTo>
                  <a:pt x="126438" y="92710"/>
                </a:lnTo>
                <a:lnTo>
                  <a:pt x="126795" y="92710"/>
                </a:lnTo>
                <a:lnTo>
                  <a:pt x="126944" y="93980"/>
                </a:lnTo>
                <a:lnTo>
                  <a:pt x="129026" y="93980"/>
                </a:lnTo>
                <a:lnTo>
                  <a:pt x="129233" y="95250"/>
                </a:lnTo>
                <a:lnTo>
                  <a:pt x="130486" y="95250"/>
                </a:lnTo>
                <a:lnTo>
                  <a:pt x="131981" y="96520"/>
                </a:lnTo>
                <a:lnTo>
                  <a:pt x="132062" y="99060"/>
                </a:lnTo>
                <a:lnTo>
                  <a:pt x="139444" y="99060"/>
                </a:lnTo>
                <a:lnTo>
                  <a:pt x="135914" y="96520"/>
                </a:lnTo>
                <a:lnTo>
                  <a:pt x="132142" y="92710"/>
                </a:lnTo>
                <a:lnTo>
                  <a:pt x="130176" y="91440"/>
                </a:lnTo>
                <a:close/>
              </a:path>
              <a:path w="192404" h="245109">
                <a:moveTo>
                  <a:pt x="46976" y="90169"/>
                </a:moveTo>
                <a:lnTo>
                  <a:pt x="45090" y="90169"/>
                </a:lnTo>
                <a:lnTo>
                  <a:pt x="43319" y="92709"/>
                </a:lnTo>
                <a:lnTo>
                  <a:pt x="41122" y="95249"/>
                </a:lnTo>
                <a:lnTo>
                  <a:pt x="44503" y="95249"/>
                </a:lnTo>
                <a:lnTo>
                  <a:pt x="45136" y="93979"/>
                </a:lnTo>
                <a:lnTo>
                  <a:pt x="48045" y="93979"/>
                </a:lnTo>
                <a:lnTo>
                  <a:pt x="47413" y="91439"/>
                </a:lnTo>
                <a:lnTo>
                  <a:pt x="47171" y="91439"/>
                </a:lnTo>
                <a:lnTo>
                  <a:pt x="46976" y="90169"/>
                </a:lnTo>
                <a:close/>
              </a:path>
              <a:path w="192404" h="245109">
                <a:moveTo>
                  <a:pt x="107245" y="92710"/>
                </a:moveTo>
                <a:lnTo>
                  <a:pt x="80359" y="92709"/>
                </a:lnTo>
                <a:lnTo>
                  <a:pt x="83027" y="93979"/>
                </a:lnTo>
                <a:lnTo>
                  <a:pt x="105486" y="93980"/>
                </a:lnTo>
                <a:lnTo>
                  <a:pt x="107245" y="92710"/>
                </a:lnTo>
                <a:close/>
              </a:path>
              <a:path w="192404" h="245109">
                <a:moveTo>
                  <a:pt x="82797" y="91439"/>
                </a:moveTo>
                <a:lnTo>
                  <a:pt x="74299" y="91439"/>
                </a:lnTo>
                <a:lnTo>
                  <a:pt x="76817" y="92709"/>
                </a:lnTo>
                <a:lnTo>
                  <a:pt x="85821" y="92709"/>
                </a:lnTo>
                <a:lnTo>
                  <a:pt x="82797" y="91439"/>
                </a:lnTo>
                <a:close/>
              </a:path>
              <a:path w="192404" h="245109">
                <a:moveTo>
                  <a:pt x="114364" y="91440"/>
                </a:moveTo>
                <a:lnTo>
                  <a:pt x="104336" y="91440"/>
                </a:lnTo>
                <a:lnTo>
                  <a:pt x="103002" y="92710"/>
                </a:lnTo>
                <a:lnTo>
                  <a:pt x="112593" y="92710"/>
                </a:lnTo>
                <a:lnTo>
                  <a:pt x="114364" y="91440"/>
                </a:lnTo>
                <a:close/>
              </a:path>
              <a:path w="192404" h="245109">
                <a:moveTo>
                  <a:pt x="76817" y="90169"/>
                </a:moveTo>
                <a:lnTo>
                  <a:pt x="62868" y="90169"/>
                </a:lnTo>
                <a:lnTo>
                  <a:pt x="64904" y="91439"/>
                </a:lnTo>
                <a:lnTo>
                  <a:pt x="80796" y="91439"/>
                </a:lnTo>
                <a:lnTo>
                  <a:pt x="76817" y="90169"/>
                </a:lnTo>
                <a:close/>
              </a:path>
              <a:path w="192404" h="245109">
                <a:moveTo>
                  <a:pt x="117940" y="90170"/>
                </a:moveTo>
                <a:lnTo>
                  <a:pt x="110868" y="90170"/>
                </a:lnTo>
                <a:lnTo>
                  <a:pt x="108234" y="91440"/>
                </a:lnTo>
                <a:lnTo>
                  <a:pt x="116181" y="91440"/>
                </a:lnTo>
                <a:lnTo>
                  <a:pt x="117940" y="90170"/>
                </a:lnTo>
                <a:close/>
              </a:path>
              <a:path w="192404" h="245109">
                <a:moveTo>
                  <a:pt x="124426" y="88900"/>
                </a:moveTo>
                <a:lnTo>
                  <a:pt x="120504" y="88900"/>
                </a:lnTo>
                <a:lnTo>
                  <a:pt x="121321" y="90170"/>
                </a:lnTo>
                <a:lnTo>
                  <a:pt x="123011" y="90170"/>
                </a:lnTo>
                <a:lnTo>
                  <a:pt x="122942" y="91440"/>
                </a:lnTo>
                <a:lnTo>
                  <a:pt x="128209" y="91440"/>
                </a:lnTo>
                <a:lnTo>
                  <a:pt x="126358" y="90170"/>
                </a:lnTo>
                <a:lnTo>
                  <a:pt x="124426" y="88900"/>
                </a:lnTo>
                <a:close/>
              </a:path>
              <a:path w="192404" h="245109">
                <a:moveTo>
                  <a:pt x="46780" y="88899"/>
                </a:moveTo>
                <a:lnTo>
                  <a:pt x="46309" y="88899"/>
                </a:lnTo>
                <a:lnTo>
                  <a:pt x="45803" y="90169"/>
                </a:lnTo>
                <a:lnTo>
                  <a:pt x="46826" y="90169"/>
                </a:lnTo>
                <a:lnTo>
                  <a:pt x="46780" y="88899"/>
                </a:lnTo>
                <a:close/>
              </a:path>
              <a:path w="192404" h="245109">
                <a:moveTo>
                  <a:pt x="68917" y="87629"/>
                </a:moveTo>
                <a:lnTo>
                  <a:pt x="52323" y="87629"/>
                </a:lnTo>
                <a:lnTo>
                  <a:pt x="51656" y="88899"/>
                </a:lnTo>
                <a:lnTo>
                  <a:pt x="51932" y="90169"/>
                </a:lnTo>
                <a:lnTo>
                  <a:pt x="74851" y="90169"/>
                </a:lnTo>
                <a:lnTo>
                  <a:pt x="72884" y="88899"/>
                </a:lnTo>
                <a:lnTo>
                  <a:pt x="68917" y="87629"/>
                </a:lnTo>
                <a:close/>
              </a:path>
              <a:path w="192404" h="245109">
                <a:moveTo>
                  <a:pt x="120504" y="88900"/>
                </a:moveTo>
                <a:lnTo>
                  <a:pt x="115744" y="88900"/>
                </a:lnTo>
                <a:lnTo>
                  <a:pt x="112121" y="90170"/>
                </a:lnTo>
                <a:lnTo>
                  <a:pt x="120102" y="90170"/>
                </a:lnTo>
                <a:lnTo>
                  <a:pt x="120504" y="88900"/>
                </a:lnTo>
                <a:close/>
              </a:path>
              <a:path w="192404" h="245109">
                <a:moveTo>
                  <a:pt x="56256" y="86359"/>
                </a:moveTo>
                <a:lnTo>
                  <a:pt x="53231" y="86359"/>
                </a:lnTo>
                <a:lnTo>
                  <a:pt x="52840" y="87629"/>
                </a:lnTo>
                <a:lnTo>
                  <a:pt x="56612" y="87629"/>
                </a:lnTo>
                <a:lnTo>
                  <a:pt x="56256" y="86359"/>
                </a:lnTo>
                <a:close/>
              </a:path>
              <a:path w="192404" h="245109">
                <a:moveTo>
                  <a:pt x="50759" y="49529"/>
                </a:moveTo>
                <a:lnTo>
                  <a:pt x="49414" y="49529"/>
                </a:lnTo>
                <a:lnTo>
                  <a:pt x="49494" y="53339"/>
                </a:lnTo>
                <a:lnTo>
                  <a:pt x="49299" y="53339"/>
                </a:lnTo>
                <a:lnTo>
                  <a:pt x="48586" y="55879"/>
                </a:lnTo>
                <a:lnTo>
                  <a:pt x="48471" y="57149"/>
                </a:lnTo>
                <a:lnTo>
                  <a:pt x="48747" y="58419"/>
                </a:lnTo>
                <a:lnTo>
                  <a:pt x="50011" y="58419"/>
                </a:lnTo>
                <a:lnTo>
                  <a:pt x="50011" y="60959"/>
                </a:lnTo>
                <a:lnTo>
                  <a:pt x="49655" y="63499"/>
                </a:lnTo>
                <a:lnTo>
                  <a:pt x="49264" y="64769"/>
                </a:lnTo>
                <a:lnTo>
                  <a:pt x="48908" y="66039"/>
                </a:lnTo>
                <a:lnTo>
                  <a:pt x="48793" y="67309"/>
                </a:lnTo>
                <a:lnTo>
                  <a:pt x="49138" y="67309"/>
                </a:lnTo>
                <a:lnTo>
                  <a:pt x="49540" y="68579"/>
                </a:lnTo>
                <a:lnTo>
                  <a:pt x="50678" y="68579"/>
                </a:lnTo>
                <a:lnTo>
                  <a:pt x="50632" y="71119"/>
                </a:lnTo>
                <a:lnTo>
                  <a:pt x="50437" y="71119"/>
                </a:lnTo>
                <a:lnTo>
                  <a:pt x="50276" y="72389"/>
                </a:lnTo>
                <a:lnTo>
                  <a:pt x="49770" y="72389"/>
                </a:lnTo>
                <a:lnTo>
                  <a:pt x="49414" y="73659"/>
                </a:lnTo>
                <a:lnTo>
                  <a:pt x="48390" y="73659"/>
                </a:lnTo>
                <a:lnTo>
                  <a:pt x="48390" y="74929"/>
                </a:lnTo>
                <a:lnTo>
                  <a:pt x="48712" y="74929"/>
                </a:lnTo>
                <a:lnTo>
                  <a:pt x="48908" y="76199"/>
                </a:lnTo>
                <a:lnTo>
                  <a:pt x="51897" y="76199"/>
                </a:lnTo>
                <a:lnTo>
                  <a:pt x="51736" y="77469"/>
                </a:lnTo>
                <a:lnTo>
                  <a:pt x="51150" y="77469"/>
                </a:lnTo>
                <a:lnTo>
                  <a:pt x="50598" y="78739"/>
                </a:lnTo>
                <a:lnTo>
                  <a:pt x="50276" y="78739"/>
                </a:lnTo>
                <a:lnTo>
                  <a:pt x="49460" y="80009"/>
                </a:lnTo>
                <a:lnTo>
                  <a:pt x="49736" y="80009"/>
                </a:lnTo>
                <a:lnTo>
                  <a:pt x="50356" y="81279"/>
                </a:lnTo>
                <a:lnTo>
                  <a:pt x="51265" y="81279"/>
                </a:lnTo>
                <a:lnTo>
                  <a:pt x="52449" y="82549"/>
                </a:lnTo>
                <a:lnTo>
                  <a:pt x="51495" y="82549"/>
                </a:lnTo>
                <a:lnTo>
                  <a:pt x="51023" y="83819"/>
                </a:lnTo>
                <a:lnTo>
                  <a:pt x="50517" y="83819"/>
                </a:lnTo>
                <a:lnTo>
                  <a:pt x="49931" y="85089"/>
                </a:lnTo>
                <a:lnTo>
                  <a:pt x="53933" y="85089"/>
                </a:lnTo>
                <a:lnTo>
                  <a:pt x="53542" y="86359"/>
                </a:lnTo>
                <a:lnTo>
                  <a:pt x="55945" y="86359"/>
                </a:lnTo>
                <a:lnTo>
                  <a:pt x="55669" y="85089"/>
                </a:lnTo>
                <a:lnTo>
                  <a:pt x="55198" y="83819"/>
                </a:lnTo>
                <a:lnTo>
                  <a:pt x="54726" y="81279"/>
                </a:lnTo>
                <a:lnTo>
                  <a:pt x="54450" y="80009"/>
                </a:lnTo>
                <a:lnTo>
                  <a:pt x="54209" y="78739"/>
                </a:lnTo>
                <a:lnTo>
                  <a:pt x="53312" y="74929"/>
                </a:lnTo>
                <a:lnTo>
                  <a:pt x="53036" y="73659"/>
                </a:lnTo>
                <a:lnTo>
                  <a:pt x="52794" y="72389"/>
                </a:lnTo>
                <a:lnTo>
                  <a:pt x="51932" y="64769"/>
                </a:lnTo>
                <a:lnTo>
                  <a:pt x="51265" y="55879"/>
                </a:lnTo>
                <a:lnTo>
                  <a:pt x="51023" y="53339"/>
                </a:lnTo>
                <a:lnTo>
                  <a:pt x="50759" y="49529"/>
                </a:lnTo>
                <a:close/>
              </a:path>
              <a:path w="192404" h="245109">
                <a:moveTo>
                  <a:pt x="31612" y="46989"/>
                </a:moveTo>
                <a:lnTo>
                  <a:pt x="17260" y="46989"/>
                </a:lnTo>
                <a:lnTo>
                  <a:pt x="16433" y="49529"/>
                </a:lnTo>
                <a:lnTo>
                  <a:pt x="14823" y="52069"/>
                </a:lnTo>
                <a:lnTo>
                  <a:pt x="13477" y="53339"/>
                </a:lnTo>
                <a:lnTo>
                  <a:pt x="13006" y="53339"/>
                </a:lnTo>
                <a:lnTo>
                  <a:pt x="11994" y="54609"/>
                </a:lnTo>
                <a:lnTo>
                  <a:pt x="10890" y="55879"/>
                </a:lnTo>
                <a:lnTo>
                  <a:pt x="10257" y="57149"/>
                </a:lnTo>
                <a:lnTo>
                  <a:pt x="12385" y="57149"/>
                </a:lnTo>
                <a:lnTo>
                  <a:pt x="12776" y="55879"/>
                </a:lnTo>
                <a:lnTo>
                  <a:pt x="14386" y="55879"/>
                </a:lnTo>
                <a:lnTo>
                  <a:pt x="16594" y="53339"/>
                </a:lnTo>
                <a:lnTo>
                  <a:pt x="17456" y="52069"/>
                </a:lnTo>
                <a:lnTo>
                  <a:pt x="18675" y="52069"/>
                </a:lnTo>
                <a:lnTo>
                  <a:pt x="19572" y="50799"/>
                </a:lnTo>
                <a:lnTo>
                  <a:pt x="21423" y="50799"/>
                </a:lnTo>
                <a:lnTo>
                  <a:pt x="23309" y="49529"/>
                </a:lnTo>
                <a:lnTo>
                  <a:pt x="26184" y="49529"/>
                </a:lnTo>
                <a:lnTo>
                  <a:pt x="28070" y="48259"/>
                </a:lnTo>
                <a:lnTo>
                  <a:pt x="30784" y="48259"/>
                </a:lnTo>
                <a:lnTo>
                  <a:pt x="31612" y="46989"/>
                </a:lnTo>
                <a:close/>
              </a:path>
              <a:path w="192404" h="245109">
                <a:moveTo>
                  <a:pt x="7934" y="50799"/>
                </a:moveTo>
                <a:lnTo>
                  <a:pt x="701" y="50799"/>
                </a:lnTo>
                <a:lnTo>
                  <a:pt x="1218" y="52069"/>
                </a:lnTo>
                <a:lnTo>
                  <a:pt x="7233" y="52069"/>
                </a:lnTo>
                <a:lnTo>
                  <a:pt x="7934" y="50799"/>
                </a:lnTo>
                <a:close/>
              </a:path>
              <a:path w="192404" h="245109">
                <a:moveTo>
                  <a:pt x="11913" y="48259"/>
                </a:moveTo>
                <a:lnTo>
                  <a:pt x="1172" y="48259"/>
                </a:lnTo>
                <a:lnTo>
                  <a:pt x="356" y="49529"/>
                </a:lnTo>
                <a:lnTo>
                  <a:pt x="34" y="49529"/>
                </a:lnTo>
                <a:lnTo>
                  <a:pt x="0" y="50799"/>
                </a:lnTo>
                <a:lnTo>
                  <a:pt x="8647" y="50799"/>
                </a:lnTo>
                <a:lnTo>
                  <a:pt x="9981" y="49529"/>
                </a:lnTo>
                <a:lnTo>
                  <a:pt x="11913" y="48259"/>
                </a:lnTo>
                <a:close/>
              </a:path>
              <a:path w="192404" h="245109">
                <a:moveTo>
                  <a:pt x="49494" y="41909"/>
                </a:moveTo>
                <a:lnTo>
                  <a:pt x="47378" y="41909"/>
                </a:lnTo>
                <a:lnTo>
                  <a:pt x="47608" y="43179"/>
                </a:lnTo>
                <a:lnTo>
                  <a:pt x="47804" y="43179"/>
                </a:lnTo>
                <a:lnTo>
                  <a:pt x="47965" y="44449"/>
                </a:lnTo>
                <a:lnTo>
                  <a:pt x="48080" y="45719"/>
                </a:lnTo>
                <a:lnTo>
                  <a:pt x="47884" y="46989"/>
                </a:lnTo>
                <a:lnTo>
                  <a:pt x="47689" y="46989"/>
                </a:lnTo>
                <a:lnTo>
                  <a:pt x="47447" y="48259"/>
                </a:lnTo>
                <a:lnTo>
                  <a:pt x="47137" y="48259"/>
                </a:lnTo>
                <a:lnTo>
                  <a:pt x="47137" y="50799"/>
                </a:lnTo>
                <a:lnTo>
                  <a:pt x="48793" y="50799"/>
                </a:lnTo>
                <a:lnTo>
                  <a:pt x="49264" y="49529"/>
                </a:lnTo>
                <a:lnTo>
                  <a:pt x="50759" y="49529"/>
                </a:lnTo>
                <a:lnTo>
                  <a:pt x="50437" y="46989"/>
                </a:lnTo>
                <a:lnTo>
                  <a:pt x="50241" y="45719"/>
                </a:lnTo>
                <a:lnTo>
                  <a:pt x="49770" y="43179"/>
                </a:lnTo>
                <a:lnTo>
                  <a:pt x="49494" y="41909"/>
                </a:lnTo>
                <a:close/>
              </a:path>
              <a:path w="192404" h="245109">
                <a:moveTo>
                  <a:pt x="35660" y="43179"/>
                </a:moveTo>
                <a:lnTo>
                  <a:pt x="6048" y="43179"/>
                </a:lnTo>
                <a:lnTo>
                  <a:pt x="5853" y="44449"/>
                </a:lnTo>
                <a:lnTo>
                  <a:pt x="5105" y="45719"/>
                </a:lnTo>
                <a:lnTo>
                  <a:pt x="2863" y="46989"/>
                </a:lnTo>
                <a:lnTo>
                  <a:pt x="1724" y="48259"/>
                </a:lnTo>
                <a:lnTo>
                  <a:pt x="14305" y="48259"/>
                </a:lnTo>
                <a:lnTo>
                  <a:pt x="15490" y="46989"/>
                </a:lnTo>
                <a:lnTo>
                  <a:pt x="32866" y="46989"/>
                </a:lnTo>
                <a:lnTo>
                  <a:pt x="33532" y="45719"/>
                </a:lnTo>
                <a:lnTo>
                  <a:pt x="33808" y="45719"/>
                </a:lnTo>
                <a:lnTo>
                  <a:pt x="34280" y="44449"/>
                </a:lnTo>
                <a:lnTo>
                  <a:pt x="35027" y="44449"/>
                </a:lnTo>
                <a:lnTo>
                  <a:pt x="35660" y="43179"/>
                </a:lnTo>
                <a:close/>
              </a:path>
              <a:path w="192404" h="245109">
                <a:moveTo>
                  <a:pt x="45251" y="21589"/>
                </a:moveTo>
                <a:lnTo>
                  <a:pt x="14110" y="21589"/>
                </a:lnTo>
                <a:lnTo>
                  <a:pt x="13753" y="22859"/>
                </a:lnTo>
                <a:lnTo>
                  <a:pt x="13052" y="24129"/>
                </a:lnTo>
                <a:lnTo>
                  <a:pt x="12534" y="26669"/>
                </a:lnTo>
                <a:lnTo>
                  <a:pt x="11718" y="27939"/>
                </a:lnTo>
                <a:lnTo>
                  <a:pt x="10338" y="30479"/>
                </a:lnTo>
                <a:lnTo>
                  <a:pt x="8923" y="33019"/>
                </a:lnTo>
                <a:lnTo>
                  <a:pt x="8337" y="34289"/>
                </a:lnTo>
                <a:lnTo>
                  <a:pt x="5623" y="36829"/>
                </a:lnTo>
                <a:lnTo>
                  <a:pt x="2748" y="39369"/>
                </a:lnTo>
                <a:lnTo>
                  <a:pt x="1368" y="41909"/>
                </a:lnTo>
                <a:lnTo>
                  <a:pt x="149" y="43179"/>
                </a:lnTo>
                <a:lnTo>
                  <a:pt x="36522" y="43179"/>
                </a:lnTo>
                <a:lnTo>
                  <a:pt x="37074" y="41909"/>
                </a:lnTo>
                <a:lnTo>
                  <a:pt x="49494" y="41909"/>
                </a:lnTo>
                <a:lnTo>
                  <a:pt x="49218" y="40639"/>
                </a:lnTo>
                <a:lnTo>
                  <a:pt x="48517" y="36829"/>
                </a:lnTo>
                <a:lnTo>
                  <a:pt x="47643" y="35559"/>
                </a:lnTo>
                <a:lnTo>
                  <a:pt x="47137" y="34289"/>
                </a:lnTo>
                <a:lnTo>
                  <a:pt x="45481" y="30479"/>
                </a:lnTo>
                <a:lnTo>
                  <a:pt x="43721" y="27939"/>
                </a:lnTo>
                <a:lnTo>
                  <a:pt x="43089" y="26669"/>
                </a:lnTo>
                <a:lnTo>
                  <a:pt x="42422" y="26669"/>
                </a:lnTo>
                <a:lnTo>
                  <a:pt x="41789" y="25399"/>
                </a:lnTo>
                <a:lnTo>
                  <a:pt x="41122" y="25399"/>
                </a:lnTo>
                <a:lnTo>
                  <a:pt x="42698" y="24129"/>
                </a:lnTo>
                <a:lnTo>
                  <a:pt x="44388" y="22859"/>
                </a:lnTo>
                <a:lnTo>
                  <a:pt x="45251" y="21589"/>
                </a:lnTo>
                <a:close/>
              </a:path>
              <a:path w="192404" h="245109">
                <a:moveTo>
                  <a:pt x="36476" y="17779"/>
                </a:moveTo>
                <a:lnTo>
                  <a:pt x="17812" y="17779"/>
                </a:lnTo>
                <a:lnTo>
                  <a:pt x="17214" y="19049"/>
                </a:lnTo>
                <a:lnTo>
                  <a:pt x="15800" y="20319"/>
                </a:lnTo>
                <a:lnTo>
                  <a:pt x="15099" y="20319"/>
                </a:lnTo>
                <a:lnTo>
                  <a:pt x="14305" y="21589"/>
                </a:lnTo>
                <a:lnTo>
                  <a:pt x="39788" y="21589"/>
                </a:lnTo>
                <a:lnTo>
                  <a:pt x="39156" y="20319"/>
                </a:lnTo>
                <a:lnTo>
                  <a:pt x="38799" y="19049"/>
                </a:lnTo>
                <a:lnTo>
                  <a:pt x="37500" y="19049"/>
                </a:lnTo>
                <a:lnTo>
                  <a:pt x="36476" y="17779"/>
                </a:lnTo>
                <a:close/>
              </a:path>
              <a:path w="192404" h="245109">
                <a:moveTo>
                  <a:pt x="64789" y="1270"/>
                </a:moveTo>
                <a:lnTo>
                  <a:pt x="61408" y="1269"/>
                </a:lnTo>
                <a:lnTo>
                  <a:pt x="59637" y="2539"/>
                </a:lnTo>
                <a:lnTo>
                  <a:pt x="57164" y="3809"/>
                </a:lnTo>
                <a:lnTo>
                  <a:pt x="55589" y="5079"/>
                </a:lnTo>
                <a:lnTo>
                  <a:pt x="54807" y="6349"/>
                </a:lnTo>
                <a:lnTo>
                  <a:pt x="52564" y="7619"/>
                </a:lnTo>
                <a:lnTo>
                  <a:pt x="51104" y="10159"/>
                </a:lnTo>
                <a:lnTo>
                  <a:pt x="44112" y="16509"/>
                </a:lnTo>
                <a:lnTo>
                  <a:pt x="42698" y="19049"/>
                </a:lnTo>
                <a:lnTo>
                  <a:pt x="41985" y="19049"/>
                </a:lnTo>
                <a:lnTo>
                  <a:pt x="39788" y="21589"/>
                </a:lnTo>
                <a:lnTo>
                  <a:pt x="46113" y="21589"/>
                </a:lnTo>
                <a:lnTo>
                  <a:pt x="47919" y="20319"/>
                </a:lnTo>
                <a:lnTo>
                  <a:pt x="55474" y="17779"/>
                </a:lnTo>
                <a:lnTo>
                  <a:pt x="56578" y="16509"/>
                </a:lnTo>
                <a:lnTo>
                  <a:pt x="58533" y="16509"/>
                </a:lnTo>
                <a:lnTo>
                  <a:pt x="59798" y="15239"/>
                </a:lnTo>
                <a:lnTo>
                  <a:pt x="60499" y="13969"/>
                </a:lnTo>
                <a:lnTo>
                  <a:pt x="61442" y="13969"/>
                </a:lnTo>
                <a:lnTo>
                  <a:pt x="61994" y="12699"/>
                </a:lnTo>
                <a:lnTo>
                  <a:pt x="62466" y="11429"/>
                </a:lnTo>
                <a:lnTo>
                  <a:pt x="62903" y="11429"/>
                </a:lnTo>
                <a:lnTo>
                  <a:pt x="63259" y="10159"/>
                </a:lnTo>
                <a:lnTo>
                  <a:pt x="63570" y="8889"/>
                </a:lnTo>
                <a:lnTo>
                  <a:pt x="63846" y="7619"/>
                </a:lnTo>
                <a:lnTo>
                  <a:pt x="64087" y="6349"/>
                </a:lnTo>
                <a:lnTo>
                  <a:pt x="64283" y="5079"/>
                </a:lnTo>
                <a:lnTo>
                  <a:pt x="64789" y="1270"/>
                </a:lnTo>
                <a:close/>
              </a:path>
              <a:path w="192404" h="245109">
                <a:moveTo>
                  <a:pt x="29795" y="16509"/>
                </a:moveTo>
                <a:lnTo>
                  <a:pt x="19457" y="16509"/>
                </a:lnTo>
                <a:lnTo>
                  <a:pt x="19146" y="17779"/>
                </a:lnTo>
                <a:lnTo>
                  <a:pt x="30738" y="17779"/>
                </a:lnTo>
                <a:lnTo>
                  <a:pt x="29795" y="16509"/>
                </a:lnTo>
                <a:close/>
              </a:path>
              <a:path w="192404" h="245109">
                <a:moveTo>
                  <a:pt x="29370" y="15239"/>
                </a:moveTo>
                <a:lnTo>
                  <a:pt x="21262" y="15239"/>
                </a:lnTo>
                <a:lnTo>
                  <a:pt x="20400" y="16509"/>
                </a:lnTo>
                <a:lnTo>
                  <a:pt x="29209" y="16509"/>
                </a:lnTo>
                <a:lnTo>
                  <a:pt x="29370" y="15239"/>
                </a:lnTo>
                <a:close/>
              </a:path>
              <a:path w="192404" h="245109">
                <a:moveTo>
                  <a:pt x="64513" y="0"/>
                </a:moveTo>
                <a:lnTo>
                  <a:pt x="63259" y="0"/>
                </a:lnTo>
                <a:lnTo>
                  <a:pt x="62316" y="1269"/>
                </a:lnTo>
                <a:lnTo>
                  <a:pt x="64674" y="1270"/>
                </a:lnTo>
                <a:lnTo>
                  <a:pt x="64513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4578" y="289729"/>
            <a:ext cx="36195" cy="37465"/>
          </a:xfrm>
          <a:custGeom>
            <a:avLst/>
            <a:gdLst/>
            <a:ahLst/>
            <a:cxnLst/>
            <a:rect l="l" t="t" r="r" b="b"/>
            <a:pathLst>
              <a:path w="36195" h="37464">
                <a:moveTo>
                  <a:pt x="23597" y="0"/>
                </a:moveTo>
                <a:lnTo>
                  <a:pt x="20055" y="1568"/>
                </a:lnTo>
                <a:lnTo>
                  <a:pt x="19376" y="2187"/>
                </a:lnTo>
                <a:lnTo>
                  <a:pt x="12500" y="11544"/>
                </a:lnTo>
                <a:lnTo>
                  <a:pt x="11683" y="13662"/>
                </a:lnTo>
                <a:lnTo>
                  <a:pt x="2653" y="25092"/>
                </a:lnTo>
                <a:lnTo>
                  <a:pt x="1333" y="26581"/>
                </a:lnTo>
                <a:lnTo>
                  <a:pt x="114" y="28070"/>
                </a:lnTo>
                <a:lnTo>
                  <a:pt x="6094" y="28070"/>
                </a:lnTo>
                <a:lnTo>
                  <a:pt x="5818" y="29719"/>
                </a:lnTo>
                <a:lnTo>
                  <a:pt x="4806" y="30498"/>
                </a:lnTo>
                <a:lnTo>
                  <a:pt x="2828" y="31952"/>
                </a:lnTo>
                <a:lnTo>
                  <a:pt x="1567" y="33040"/>
                </a:lnTo>
                <a:lnTo>
                  <a:pt x="1138" y="33441"/>
                </a:lnTo>
                <a:lnTo>
                  <a:pt x="321" y="34414"/>
                </a:lnTo>
                <a:lnTo>
                  <a:pt x="80" y="34884"/>
                </a:lnTo>
                <a:lnTo>
                  <a:pt x="0" y="35743"/>
                </a:lnTo>
                <a:lnTo>
                  <a:pt x="118" y="35983"/>
                </a:lnTo>
                <a:lnTo>
                  <a:pt x="4243" y="37152"/>
                </a:lnTo>
                <a:lnTo>
                  <a:pt x="5542" y="37003"/>
                </a:lnTo>
                <a:lnTo>
                  <a:pt x="11879" y="33945"/>
                </a:lnTo>
                <a:lnTo>
                  <a:pt x="12546" y="33590"/>
                </a:lnTo>
                <a:lnTo>
                  <a:pt x="13213" y="33281"/>
                </a:lnTo>
                <a:lnTo>
                  <a:pt x="14271" y="32891"/>
                </a:lnTo>
                <a:lnTo>
                  <a:pt x="15455" y="32651"/>
                </a:lnTo>
                <a:lnTo>
                  <a:pt x="15846" y="32651"/>
                </a:lnTo>
                <a:lnTo>
                  <a:pt x="16283" y="32616"/>
                </a:lnTo>
                <a:lnTo>
                  <a:pt x="19274" y="32616"/>
                </a:lnTo>
                <a:lnTo>
                  <a:pt x="18916" y="32342"/>
                </a:lnTo>
                <a:lnTo>
                  <a:pt x="18514" y="31906"/>
                </a:lnTo>
                <a:lnTo>
                  <a:pt x="18203" y="31517"/>
                </a:lnTo>
                <a:lnTo>
                  <a:pt x="17973" y="31162"/>
                </a:lnTo>
                <a:lnTo>
                  <a:pt x="17617" y="30383"/>
                </a:lnTo>
                <a:lnTo>
                  <a:pt x="21699" y="30383"/>
                </a:lnTo>
                <a:lnTo>
                  <a:pt x="22493" y="30188"/>
                </a:lnTo>
                <a:lnTo>
                  <a:pt x="22688" y="30108"/>
                </a:lnTo>
                <a:lnTo>
                  <a:pt x="22251" y="29089"/>
                </a:lnTo>
                <a:lnTo>
                  <a:pt x="22136" y="28654"/>
                </a:lnTo>
                <a:lnTo>
                  <a:pt x="22136" y="27566"/>
                </a:lnTo>
                <a:lnTo>
                  <a:pt x="23597" y="27211"/>
                </a:lnTo>
                <a:lnTo>
                  <a:pt x="24183" y="27016"/>
                </a:lnTo>
                <a:lnTo>
                  <a:pt x="25678" y="26432"/>
                </a:lnTo>
                <a:lnTo>
                  <a:pt x="25437" y="25962"/>
                </a:lnTo>
                <a:lnTo>
                  <a:pt x="25552" y="24978"/>
                </a:lnTo>
                <a:lnTo>
                  <a:pt x="25908" y="24703"/>
                </a:lnTo>
                <a:lnTo>
                  <a:pt x="26104" y="24588"/>
                </a:lnTo>
                <a:lnTo>
                  <a:pt x="26575" y="24542"/>
                </a:lnTo>
                <a:lnTo>
                  <a:pt x="26978" y="24474"/>
                </a:lnTo>
                <a:lnTo>
                  <a:pt x="27288" y="24393"/>
                </a:lnTo>
                <a:lnTo>
                  <a:pt x="27679" y="24199"/>
                </a:lnTo>
                <a:lnTo>
                  <a:pt x="27679" y="23489"/>
                </a:lnTo>
                <a:lnTo>
                  <a:pt x="27518" y="23328"/>
                </a:lnTo>
                <a:lnTo>
                  <a:pt x="28231" y="22905"/>
                </a:lnTo>
                <a:lnTo>
                  <a:pt x="34280" y="12334"/>
                </a:lnTo>
                <a:lnTo>
                  <a:pt x="34130" y="11819"/>
                </a:lnTo>
                <a:lnTo>
                  <a:pt x="30704" y="8028"/>
                </a:lnTo>
                <a:lnTo>
                  <a:pt x="29922" y="7593"/>
                </a:lnTo>
                <a:lnTo>
                  <a:pt x="29140" y="7283"/>
                </a:lnTo>
                <a:lnTo>
                  <a:pt x="28346" y="7008"/>
                </a:lnTo>
                <a:lnTo>
                  <a:pt x="27599" y="6814"/>
                </a:lnTo>
                <a:lnTo>
                  <a:pt x="26932" y="6699"/>
                </a:lnTo>
                <a:lnTo>
                  <a:pt x="26345" y="6573"/>
                </a:lnTo>
                <a:lnTo>
                  <a:pt x="25126" y="6424"/>
                </a:lnTo>
                <a:lnTo>
                  <a:pt x="26897" y="6150"/>
                </a:lnTo>
                <a:lnTo>
                  <a:pt x="29416" y="5680"/>
                </a:lnTo>
                <a:lnTo>
                  <a:pt x="30830" y="5359"/>
                </a:lnTo>
                <a:lnTo>
                  <a:pt x="31221" y="5245"/>
                </a:lnTo>
                <a:lnTo>
                  <a:pt x="31417" y="5210"/>
                </a:lnTo>
                <a:lnTo>
                  <a:pt x="30669" y="4936"/>
                </a:lnTo>
                <a:lnTo>
                  <a:pt x="29956" y="4661"/>
                </a:lnTo>
                <a:lnTo>
                  <a:pt x="29335" y="4386"/>
                </a:lnTo>
                <a:lnTo>
                  <a:pt x="28783" y="4111"/>
                </a:lnTo>
                <a:lnTo>
                  <a:pt x="28036" y="3676"/>
                </a:lnTo>
                <a:lnTo>
                  <a:pt x="27794" y="3481"/>
                </a:lnTo>
                <a:lnTo>
                  <a:pt x="35207" y="3481"/>
                </a:lnTo>
                <a:lnTo>
                  <a:pt x="33578" y="2931"/>
                </a:lnTo>
                <a:lnTo>
                  <a:pt x="31842" y="2427"/>
                </a:lnTo>
                <a:lnTo>
                  <a:pt x="31612" y="2382"/>
                </a:lnTo>
                <a:lnTo>
                  <a:pt x="29059" y="1683"/>
                </a:lnTo>
                <a:lnTo>
                  <a:pt x="29174" y="1099"/>
                </a:lnTo>
                <a:lnTo>
                  <a:pt x="29335" y="858"/>
                </a:lnTo>
                <a:lnTo>
                  <a:pt x="29533" y="469"/>
                </a:lnTo>
                <a:lnTo>
                  <a:pt x="29680" y="229"/>
                </a:lnTo>
                <a:lnTo>
                  <a:pt x="27714" y="80"/>
                </a:lnTo>
                <a:lnTo>
                  <a:pt x="23597" y="0"/>
                </a:lnTo>
                <a:close/>
              </a:path>
              <a:path w="36195" h="37464">
                <a:moveTo>
                  <a:pt x="19274" y="32616"/>
                </a:moveTo>
                <a:lnTo>
                  <a:pt x="16283" y="32616"/>
                </a:lnTo>
                <a:lnTo>
                  <a:pt x="17226" y="32697"/>
                </a:lnTo>
                <a:lnTo>
                  <a:pt x="17099" y="32845"/>
                </a:lnTo>
                <a:lnTo>
                  <a:pt x="16984" y="33040"/>
                </a:lnTo>
                <a:lnTo>
                  <a:pt x="19468" y="32765"/>
                </a:lnTo>
                <a:lnTo>
                  <a:pt x="19274" y="32616"/>
                </a:lnTo>
                <a:close/>
              </a:path>
              <a:path w="36195" h="37464">
                <a:moveTo>
                  <a:pt x="21699" y="30383"/>
                </a:moveTo>
                <a:lnTo>
                  <a:pt x="17617" y="30383"/>
                </a:lnTo>
                <a:lnTo>
                  <a:pt x="19031" y="30498"/>
                </a:lnTo>
                <a:lnTo>
                  <a:pt x="20135" y="30498"/>
                </a:lnTo>
                <a:lnTo>
                  <a:pt x="21032" y="30463"/>
                </a:lnTo>
                <a:lnTo>
                  <a:pt x="21699" y="30383"/>
                </a:lnTo>
                <a:close/>
              </a:path>
              <a:path w="36195" h="37464">
                <a:moveTo>
                  <a:pt x="6094" y="28070"/>
                </a:moveTo>
                <a:lnTo>
                  <a:pt x="2552" y="28070"/>
                </a:lnTo>
                <a:lnTo>
                  <a:pt x="3346" y="28116"/>
                </a:lnTo>
                <a:lnTo>
                  <a:pt x="5462" y="28116"/>
                </a:lnTo>
                <a:lnTo>
                  <a:pt x="6094" y="28070"/>
                </a:lnTo>
                <a:close/>
              </a:path>
              <a:path w="36195" h="37464">
                <a:moveTo>
                  <a:pt x="35579" y="3596"/>
                </a:moveTo>
                <a:close/>
              </a:path>
              <a:path w="36195" h="37464">
                <a:moveTo>
                  <a:pt x="35207" y="3481"/>
                </a:moveTo>
                <a:lnTo>
                  <a:pt x="29531" y="3481"/>
                </a:lnTo>
                <a:lnTo>
                  <a:pt x="31060" y="3527"/>
                </a:lnTo>
                <a:lnTo>
                  <a:pt x="32394" y="3527"/>
                </a:lnTo>
                <a:lnTo>
                  <a:pt x="33532" y="3561"/>
                </a:lnTo>
                <a:lnTo>
                  <a:pt x="34487" y="3561"/>
                </a:lnTo>
                <a:lnTo>
                  <a:pt x="35154" y="3596"/>
                </a:lnTo>
                <a:lnTo>
                  <a:pt x="35563" y="3596"/>
                </a:lnTo>
                <a:lnTo>
                  <a:pt x="35207" y="3481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38992" y="361891"/>
            <a:ext cx="8255" cy="20955"/>
          </a:xfrm>
          <a:custGeom>
            <a:avLst/>
            <a:gdLst/>
            <a:ahLst/>
            <a:cxnLst/>
            <a:rect l="l" t="t" r="r" b="b"/>
            <a:pathLst>
              <a:path w="8254" h="20954">
                <a:moveTo>
                  <a:pt x="471" y="0"/>
                </a:moveTo>
                <a:lnTo>
                  <a:pt x="275" y="194"/>
                </a:lnTo>
                <a:lnTo>
                  <a:pt x="80" y="939"/>
                </a:lnTo>
                <a:lnTo>
                  <a:pt x="0" y="3836"/>
                </a:lnTo>
                <a:lnTo>
                  <a:pt x="103" y="6344"/>
                </a:lnTo>
                <a:lnTo>
                  <a:pt x="4047" y="20671"/>
                </a:lnTo>
                <a:lnTo>
                  <a:pt x="4174" y="19572"/>
                </a:lnTo>
                <a:lnTo>
                  <a:pt x="4404" y="18747"/>
                </a:lnTo>
                <a:lnTo>
                  <a:pt x="7635" y="13273"/>
                </a:lnTo>
                <a:lnTo>
                  <a:pt x="7394" y="12952"/>
                </a:lnTo>
                <a:lnTo>
                  <a:pt x="1460" y="2851"/>
                </a:lnTo>
                <a:lnTo>
                  <a:pt x="1218" y="2267"/>
                </a:lnTo>
                <a:lnTo>
                  <a:pt x="1069" y="1637"/>
                </a:lnTo>
                <a:lnTo>
                  <a:pt x="873" y="1019"/>
                </a:lnTo>
                <a:lnTo>
                  <a:pt x="747" y="389"/>
                </a:lnTo>
                <a:lnTo>
                  <a:pt x="597" y="34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33886" y="414859"/>
            <a:ext cx="14604" cy="44450"/>
          </a:xfrm>
          <a:custGeom>
            <a:avLst/>
            <a:gdLst/>
            <a:ahLst/>
            <a:cxnLst/>
            <a:rect l="l" t="t" r="r" b="b"/>
            <a:pathLst>
              <a:path w="14604" h="44450">
                <a:moveTo>
                  <a:pt x="6209" y="0"/>
                </a:moveTo>
                <a:lnTo>
                  <a:pt x="3691" y="9826"/>
                </a:lnTo>
                <a:lnTo>
                  <a:pt x="3104" y="18014"/>
                </a:lnTo>
                <a:lnTo>
                  <a:pt x="2552" y="28425"/>
                </a:lnTo>
                <a:lnTo>
                  <a:pt x="1690" y="34884"/>
                </a:lnTo>
                <a:lnTo>
                  <a:pt x="1379" y="35354"/>
                </a:lnTo>
                <a:lnTo>
                  <a:pt x="1172" y="35628"/>
                </a:lnTo>
                <a:lnTo>
                  <a:pt x="1023" y="35983"/>
                </a:lnTo>
                <a:lnTo>
                  <a:pt x="0" y="43897"/>
                </a:lnTo>
                <a:lnTo>
                  <a:pt x="4243" y="40805"/>
                </a:lnTo>
                <a:lnTo>
                  <a:pt x="4323" y="34815"/>
                </a:lnTo>
                <a:lnTo>
                  <a:pt x="4875" y="34105"/>
                </a:lnTo>
                <a:lnTo>
                  <a:pt x="14156" y="5325"/>
                </a:lnTo>
                <a:lnTo>
                  <a:pt x="13604" y="5291"/>
                </a:lnTo>
                <a:lnTo>
                  <a:pt x="13328" y="5245"/>
                </a:lnTo>
                <a:lnTo>
                  <a:pt x="7152" y="984"/>
                </a:lnTo>
                <a:lnTo>
                  <a:pt x="6209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5245" y="495084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9050" y="0"/>
                </a:moveTo>
                <a:lnTo>
                  <a:pt x="0" y="10421"/>
                </a:lnTo>
                <a:lnTo>
                  <a:pt x="4519" y="11555"/>
                </a:lnTo>
                <a:lnTo>
                  <a:pt x="9050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4429" y="507774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70">
                <a:moveTo>
                  <a:pt x="5347" y="0"/>
                </a:moveTo>
                <a:lnTo>
                  <a:pt x="0" y="13227"/>
                </a:lnTo>
                <a:lnTo>
                  <a:pt x="5669" y="13502"/>
                </a:lnTo>
                <a:lnTo>
                  <a:pt x="5393" y="12093"/>
                </a:lnTo>
                <a:lnTo>
                  <a:pt x="5197" y="10570"/>
                </a:lnTo>
                <a:lnTo>
                  <a:pt x="4875" y="7593"/>
                </a:lnTo>
                <a:lnTo>
                  <a:pt x="4795" y="4225"/>
                </a:lnTo>
                <a:lnTo>
                  <a:pt x="4956" y="2038"/>
                </a:lnTo>
                <a:lnTo>
                  <a:pt x="5347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93904" y="498452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09">
                <a:moveTo>
                  <a:pt x="7348" y="0"/>
                </a:moveTo>
                <a:lnTo>
                  <a:pt x="0" y="14808"/>
                </a:lnTo>
                <a:lnTo>
                  <a:pt x="3691" y="16491"/>
                </a:lnTo>
                <a:lnTo>
                  <a:pt x="3725" y="14178"/>
                </a:lnTo>
                <a:lnTo>
                  <a:pt x="3967" y="11910"/>
                </a:lnTo>
                <a:lnTo>
                  <a:pt x="6761" y="1408"/>
                </a:lnTo>
                <a:lnTo>
                  <a:pt x="7348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7201" y="377272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3737" y="5325"/>
                </a:lnTo>
                <a:lnTo>
                  <a:pt x="4599" y="6699"/>
                </a:lnTo>
                <a:lnTo>
                  <a:pt x="6842" y="8303"/>
                </a:lnTo>
                <a:lnTo>
                  <a:pt x="7313" y="8142"/>
                </a:lnTo>
                <a:lnTo>
                  <a:pt x="7670" y="8142"/>
                </a:lnTo>
                <a:lnTo>
                  <a:pt x="8176" y="8108"/>
                </a:lnTo>
                <a:lnTo>
                  <a:pt x="7624" y="7054"/>
                </a:lnTo>
                <a:lnTo>
                  <a:pt x="6957" y="5646"/>
                </a:lnTo>
                <a:lnTo>
                  <a:pt x="74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48467" y="317509"/>
            <a:ext cx="120014" cy="149860"/>
          </a:xfrm>
          <a:custGeom>
            <a:avLst/>
            <a:gdLst/>
            <a:ahLst/>
            <a:cxnLst/>
            <a:rect l="l" t="t" r="r" b="b"/>
            <a:pathLst>
              <a:path w="120015" h="149859">
                <a:moveTo>
                  <a:pt x="28818" y="96519"/>
                </a:moveTo>
                <a:lnTo>
                  <a:pt x="6451" y="96519"/>
                </a:lnTo>
                <a:lnTo>
                  <a:pt x="6213" y="99059"/>
                </a:lnTo>
                <a:lnTo>
                  <a:pt x="6094" y="101599"/>
                </a:lnTo>
                <a:lnTo>
                  <a:pt x="6255" y="102869"/>
                </a:lnTo>
                <a:lnTo>
                  <a:pt x="6336" y="104139"/>
                </a:lnTo>
                <a:lnTo>
                  <a:pt x="7750" y="110489"/>
                </a:lnTo>
                <a:lnTo>
                  <a:pt x="10303" y="118109"/>
                </a:lnTo>
                <a:lnTo>
                  <a:pt x="13408" y="126999"/>
                </a:lnTo>
                <a:lnTo>
                  <a:pt x="16398" y="140969"/>
                </a:lnTo>
                <a:lnTo>
                  <a:pt x="17099" y="146049"/>
                </a:lnTo>
                <a:lnTo>
                  <a:pt x="18790" y="149859"/>
                </a:lnTo>
                <a:lnTo>
                  <a:pt x="21630" y="144779"/>
                </a:lnTo>
                <a:lnTo>
                  <a:pt x="20331" y="137159"/>
                </a:lnTo>
                <a:lnTo>
                  <a:pt x="20446" y="134619"/>
                </a:lnTo>
                <a:lnTo>
                  <a:pt x="20526" y="133349"/>
                </a:lnTo>
                <a:lnTo>
                  <a:pt x="20837" y="132079"/>
                </a:lnTo>
                <a:lnTo>
                  <a:pt x="21193" y="130809"/>
                </a:lnTo>
                <a:lnTo>
                  <a:pt x="21630" y="130809"/>
                </a:lnTo>
                <a:lnTo>
                  <a:pt x="21941" y="129539"/>
                </a:lnTo>
                <a:lnTo>
                  <a:pt x="22217" y="128269"/>
                </a:lnTo>
                <a:lnTo>
                  <a:pt x="22688" y="125729"/>
                </a:lnTo>
                <a:lnTo>
                  <a:pt x="22999" y="124459"/>
                </a:lnTo>
                <a:lnTo>
                  <a:pt x="23125" y="123189"/>
                </a:lnTo>
                <a:lnTo>
                  <a:pt x="23275" y="120649"/>
                </a:lnTo>
                <a:lnTo>
                  <a:pt x="21906" y="109219"/>
                </a:lnTo>
                <a:lnTo>
                  <a:pt x="22964" y="107949"/>
                </a:lnTo>
                <a:lnTo>
                  <a:pt x="23907" y="106679"/>
                </a:lnTo>
                <a:lnTo>
                  <a:pt x="24770" y="105409"/>
                </a:lnTo>
                <a:lnTo>
                  <a:pt x="25517" y="105409"/>
                </a:lnTo>
                <a:lnTo>
                  <a:pt x="26184" y="104139"/>
                </a:lnTo>
                <a:lnTo>
                  <a:pt x="26771" y="102869"/>
                </a:lnTo>
                <a:lnTo>
                  <a:pt x="27288" y="101599"/>
                </a:lnTo>
                <a:lnTo>
                  <a:pt x="27725" y="100329"/>
                </a:lnTo>
                <a:lnTo>
                  <a:pt x="28392" y="99059"/>
                </a:lnTo>
                <a:lnTo>
                  <a:pt x="28818" y="96519"/>
                </a:lnTo>
                <a:close/>
              </a:path>
              <a:path w="120015" h="149859">
                <a:moveTo>
                  <a:pt x="118112" y="114300"/>
                </a:moveTo>
                <a:lnTo>
                  <a:pt x="117158" y="114300"/>
                </a:lnTo>
                <a:lnTo>
                  <a:pt x="117790" y="115570"/>
                </a:lnTo>
                <a:lnTo>
                  <a:pt x="119446" y="115570"/>
                </a:lnTo>
                <a:lnTo>
                  <a:pt x="118112" y="114300"/>
                </a:lnTo>
                <a:close/>
              </a:path>
              <a:path w="120015" h="149859">
                <a:moveTo>
                  <a:pt x="116342" y="113030"/>
                </a:moveTo>
                <a:lnTo>
                  <a:pt x="113777" y="113030"/>
                </a:lnTo>
                <a:lnTo>
                  <a:pt x="115675" y="114300"/>
                </a:lnTo>
                <a:lnTo>
                  <a:pt x="117089" y="114300"/>
                </a:lnTo>
                <a:lnTo>
                  <a:pt x="116342" y="113030"/>
                </a:lnTo>
                <a:close/>
              </a:path>
              <a:path w="120015" h="149859">
                <a:moveTo>
                  <a:pt x="115203" y="110490"/>
                </a:moveTo>
                <a:lnTo>
                  <a:pt x="108786" y="110490"/>
                </a:lnTo>
                <a:lnTo>
                  <a:pt x="111500" y="113030"/>
                </a:lnTo>
                <a:lnTo>
                  <a:pt x="116066" y="113030"/>
                </a:lnTo>
                <a:lnTo>
                  <a:pt x="115824" y="111760"/>
                </a:lnTo>
                <a:lnTo>
                  <a:pt x="115203" y="111760"/>
                </a:lnTo>
                <a:lnTo>
                  <a:pt x="115203" y="110490"/>
                </a:lnTo>
                <a:close/>
              </a:path>
              <a:path w="120015" h="149859">
                <a:moveTo>
                  <a:pt x="110868" y="83820"/>
                </a:moveTo>
                <a:lnTo>
                  <a:pt x="81072" y="83820"/>
                </a:lnTo>
                <a:lnTo>
                  <a:pt x="81544" y="85090"/>
                </a:lnTo>
                <a:lnTo>
                  <a:pt x="83590" y="87630"/>
                </a:lnTo>
                <a:lnTo>
                  <a:pt x="86810" y="91440"/>
                </a:lnTo>
                <a:lnTo>
                  <a:pt x="90111" y="95250"/>
                </a:lnTo>
                <a:lnTo>
                  <a:pt x="94400" y="100330"/>
                </a:lnTo>
                <a:lnTo>
                  <a:pt x="96482" y="101600"/>
                </a:lnTo>
                <a:lnTo>
                  <a:pt x="98448" y="102870"/>
                </a:lnTo>
                <a:lnTo>
                  <a:pt x="100299" y="105410"/>
                </a:lnTo>
                <a:lnTo>
                  <a:pt x="101990" y="106680"/>
                </a:lnTo>
                <a:lnTo>
                  <a:pt x="104784" y="107950"/>
                </a:lnTo>
                <a:lnTo>
                  <a:pt x="106624" y="109220"/>
                </a:lnTo>
                <a:lnTo>
                  <a:pt x="107291" y="110490"/>
                </a:lnTo>
                <a:lnTo>
                  <a:pt x="116215" y="110490"/>
                </a:lnTo>
                <a:lnTo>
                  <a:pt x="116572" y="109220"/>
                </a:lnTo>
                <a:lnTo>
                  <a:pt x="116813" y="109220"/>
                </a:lnTo>
                <a:lnTo>
                  <a:pt x="117089" y="107950"/>
                </a:lnTo>
                <a:lnTo>
                  <a:pt x="114927" y="107950"/>
                </a:lnTo>
                <a:lnTo>
                  <a:pt x="114180" y="106680"/>
                </a:lnTo>
                <a:lnTo>
                  <a:pt x="114847" y="106680"/>
                </a:lnTo>
                <a:lnTo>
                  <a:pt x="115468" y="105410"/>
                </a:lnTo>
                <a:lnTo>
                  <a:pt x="115709" y="105410"/>
                </a:lnTo>
                <a:lnTo>
                  <a:pt x="115985" y="104140"/>
                </a:lnTo>
                <a:lnTo>
                  <a:pt x="114766" y="104140"/>
                </a:lnTo>
                <a:lnTo>
                  <a:pt x="113823" y="102870"/>
                </a:lnTo>
                <a:lnTo>
                  <a:pt x="112409" y="102870"/>
                </a:lnTo>
                <a:lnTo>
                  <a:pt x="112294" y="101600"/>
                </a:lnTo>
                <a:lnTo>
                  <a:pt x="112328" y="100330"/>
                </a:lnTo>
                <a:lnTo>
                  <a:pt x="114766" y="100330"/>
                </a:lnTo>
                <a:lnTo>
                  <a:pt x="114881" y="99060"/>
                </a:lnTo>
                <a:lnTo>
                  <a:pt x="114801" y="97790"/>
                </a:lnTo>
                <a:lnTo>
                  <a:pt x="111972" y="97790"/>
                </a:lnTo>
                <a:lnTo>
                  <a:pt x="111857" y="96520"/>
                </a:lnTo>
                <a:lnTo>
                  <a:pt x="111937" y="95250"/>
                </a:lnTo>
                <a:lnTo>
                  <a:pt x="113513" y="95250"/>
                </a:lnTo>
                <a:lnTo>
                  <a:pt x="113823" y="92710"/>
                </a:lnTo>
                <a:lnTo>
                  <a:pt x="113513" y="91440"/>
                </a:lnTo>
                <a:lnTo>
                  <a:pt x="111420" y="91440"/>
                </a:lnTo>
                <a:lnTo>
                  <a:pt x="111224" y="90170"/>
                </a:lnTo>
                <a:lnTo>
                  <a:pt x="110914" y="90170"/>
                </a:lnTo>
                <a:lnTo>
                  <a:pt x="110833" y="88900"/>
                </a:lnTo>
                <a:lnTo>
                  <a:pt x="111776" y="88900"/>
                </a:lnTo>
                <a:lnTo>
                  <a:pt x="112087" y="87630"/>
                </a:lnTo>
                <a:lnTo>
                  <a:pt x="112880" y="87630"/>
                </a:lnTo>
                <a:lnTo>
                  <a:pt x="112961" y="86360"/>
                </a:lnTo>
                <a:lnTo>
                  <a:pt x="112800" y="86360"/>
                </a:lnTo>
                <a:lnTo>
                  <a:pt x="112443" y="85090"/>
                </a:lnTo>
                <a:lnTo>
                  <a:pt x="111581" y="85090"/>
                </a:lnTo>
                <a:lnTo>
                  <a:pt x="110868" y="83820"/>
                </a:lnTo>
                <a:close/>
              </a:path>
              <a:path w="120015" h="149859">
                <a:moveTo>
                  <a:pt x="33337" y="86359"/>
                </a:moveTo>
                <a:lnTo>
                  <a:pt x="2437" y="86359"/>
                </a:lnTo>
                <a:lnTo>
                  <a:pt x="3104" y="88899"/>
                </a:lnTo>
                <a:lnTo>
                  <a:pt x="3852" y="90169"/>
                </a:lnTo>
                <a:lnTo>
                  <a:pt x="4680" y="92709"/>
                </a:lnTo>
                <a:lnTo>
                  <a:pt x="5427" y="93979"/>
                </a:lnTo>
                <a:lnTo>
                  <a:pt x="6060" y="95249"/>
                </a:lnTo>
                <a:lnTo>
                  <a:pt x="6451" y="95249"/>
                </a:lnTo>
                <a:lnTo>
                  <a:pt x="6646" y="96519"/>
                </a:lnTo>
                <a:lnTo>
                  <a:pt x="29059" y="96519"/>
                </a:lnTo>
                <a:lnTo>
                  <a:pt x="29094" y="95249"/>
                </a:lnTo>
                <a:lnTo>
                  <a:pt x="30474" y="93979"/>
                </a:lnTo>
                <a:lnTo>
                  <a:pt x="32394" y="92709"/>
                </a:lnTo>
                <a:lnTo>
                  <a:pt x="33073" y="91439"/>
                </a:lnTo>
                <a:lnTo>
                  <a:pt x="33854" y="91439"/>
                </a:lnTo>
                <a:lnTo>
                  <a:pt x="34050" y="90169"/>
                </a:lnTo>
                <a:lnTo>
                  <a:pt x="30474" y="90169"/>
                </a:lnTo>
                <a:lnTo>
                  <a:pt x="31578" y="88899"/>
                </a:lnTo>
                <a:lnTo>
                  <a:pt x="32360" y="87629"/>
                </a:lnTo>
                <a:lnTo>
                  <a:pt x="32912" y="87629"/>
                </a:lnTo>
                <a:lnTo>
                  <a:pt x="33337" y="86359"/>
                </a:lnTo>
                <a:close/>
              </a:path>
              <a:path w="120015" h="149859">
                <a:moveTo>
                  <a:pt x="74115" y="82550"/>
                </a:moveTo>
                <a:lnTo>
                  <a:pt x="59568" y="82550"/>
                </a:lnTo>
                <a:lnTo>
                  <a:pt x="60235" y="83820"/>
                </a:lnTo>
                <a:lnTo>
                  <a:pt x="61534" y="85090"/>
                </a:lnTo>
                <a:lnTo>
                  <a:pt x="62753" y="86360"/>
                </a:lnTo>
                <a:lnTo>
                  <a:pt x="64869" y="88900"/>
                </a:lnTo>
                <a:lnTo>
                  <a:pt x="65778" y="90170"/>
                </a:lnTo>
                <a:lnTo>
                  <a:pt x="67974" y="92710"/>
                </a:lnTo>
                <a:lnTo>
                  <a:pt x="67583" y="90170"/>
                </a:lnTo>
                <a:lnTo>
                  <a:pt x="67307" y="88900"/>
                </a:lnTo>
                <a:lnTo>
                  <a:pt x="67353" y="86360"/>
                </a:lnTo>
                <a:lnTo>
                  <a:pt x="73482" y="86360"/>
                </a:lnTo>
                <a:lnTo>
                  <a:pt x="73563" y="85090"/>
                </a:lnTo>
                <a:lnTo>
                  <a:pt x="73724" y="85090"/>
                </a:lnTo>
                <a:lnTo>
                  <a:pt x="74115" y="82550"/>
                </a:lnTo>
                <a:close/>
              </a:path>
              <a:path w="120015" h="149859">
                <a:moveTo>
                  <a:pt x="70297" y="87630"/>
                </a:moveTo>
                <a:lnTo>
                  <a:pt x="69434" y="87630"/>
                </a:lnTo>
                <a:lnTo>
                  <a:pt x="70021" y="88900"/>
                </a:lnTo>
                <a:lnTo>
                  <a:pt x="70216" y="88900"/>
                </a:lnTo>
                <a:lnTo>
                  <a:pt x="70297" y="87630"/>
                </a:lnTo>
                <a:close/>
              </a:path>
              <a:path w="120015" h="149859">
                <a:moveTo>
                  <a:pt x="70734" y="86360"/>
                </a:moveTo>
                <a:lnTo>
                  <a:pt x="68054" y="86360"/>
                </a:lnTo>
                <a:lnTo>
                  <a:pt x="68572" y="87630"/>
                </a:lnTo>
                <a:lnTo>
                  <a:pt x="70573" y="87630"/>
                </a:lnTo>
                <a:lnTo>
                  <a:pt x="70734" y="86360"/>
                </a:lnTo>
                <a:close/>
              </a:path>
              <a:path w="120015" h="149859">
                <a:moveTo>
                  <a:pt x="72850" y="86360"/>
                </a:moveTo>
                <a:lnTo>
                  <a:pt x="72102" y="86360"/>
                </a:lnTo>
                <a:lnTo>
                  <a:pt x="72344" y="87630"/>
                </a:lnTo>
                <a:lnTo>
                  <a:pt x="72700" y="87630"/>
                </a:lnTo>
                <a:lnTo>
                  <a:pt x="72850" y="86360"/>
                </a:lnTo>
                <a:close/>
              </a:path>
              <a:path w="120015" h="149859">
                <a:moveTo>
                  <a:pt x="32337" y="72389"/>
                </a:moveTo>
                <a:lnTo>
                  <a:pt x="5347" y="72389"/>
                </a:lnTo>
                <a:lnTo>
                  <a:pt x="4726" y="73659"/>
                </a:lnTo>
                <a:lnTo>
                  <a:pt x="3656" y="76199"/>
                </a:lnTo>
                <a:lnTo>
                  <a:pt x="3265" y="77469"/>
                </a:lnTo>
                <a:lnTo>
                  <a:pt x="2679" y="78739"/>
                </a:lnTo>
                <a:lnTo>
                  <a:pt x="2426" y="80084"/>
                </a:lnTo>
                <a:lnTo>
                  <a:pt x="2046" y="82549"/>
                </a:lnTo>
                <a:lnTo>
                  <a:pt x="1966" y="85089"/>
                </a:lnTo>
                <a:lnTo>
                  <a:pt x="2161" y="86359"/>
                </a:lnTo>
                <a:lnTo>
                  <a:pt x="31336" y="86359"/>
                </a:lnTo>
                <a:lnTo>
                  <a:pt x="30669" y="85089"/>
                </a:lnTo>
                <a:lnTo>
                  <a:pt x="29680" y="85089"/>
                </a:lnTo>
                <a:lnTo>
                  <a:pt x="30313" y="83819"/>
                </a:lnTo>
                <a:lnTo>
                  <a:pt x="31382" y="83819"/>
                </a:lnTo>
                <a:lnTo>
                  <a:pt x="31808" y="82549"/>
                </a:lnTo>
                <a:lnTo>
                  <a:pt x="28266" y="82549"/>
                </a:lnTo>
                <a:lnTo>
                  <a:pt x="28898" y="81279"/>
                </a:lnTo>
                <a:lnTo>
                  <a:pt x="29485" y="81279"/>
                </a:lnTo>
                <a:lnTo>
                  <a:pt x="30002" y="80009"/>
                </a:lnTo>
                <a:lnTo>
                  <a:pt x="30428" y="80009"/>
                </a:lnTo>
                <a:lnTo>
                  <a:pt x="30830" y="78739"/>
                </a:lnTo>
                <a:lnTo>
                  <a:pt x="31497" y="77469"/>
                </a:lnTo>
                <a:lnTo>
                  <a:pt x="31727" y="77469"/>
                </a:lnTo>
                <a:lnTo>
                  <a:pt x="32118" y="76199"/>
                </a:lnTo>
                <a:lnTo>
                  <a:pt x="32245" y="74929"/>
                </a:lnTo>
                <a:lnTo>
                  <a:pt x="32337" y="72389"/>
                </a:lnTo>
                <a:close/>
              </a:path>
              <a:path w="120015" h="149859">
                <a:moveTo>
                  <a:pt x="110327" y="78740"/>
                </a:moveTo>
                <a:lnTo>
                  <a:pt x="76944" y="78740"/>
                </a:lnTo>
                <a:lnTo>
                  <a:pt x="78023" y="80084"/>
                </a:lnTo>
                <a:lnTo>
                  <a:pt x="78910" y="81280"/>
                </a:lnTo>
                <a:lnTo>
                  <a:pt x="80520" y="83820"/>
                </a:lnTo>
                <a:lnTo>
                  <a:pt x="110281" y="83820"/>
                </a:lnTo>
                <a:lnTo>
                  <a:pt x="110327" y="82550"/>
                </a:lnTo>
                <a:lnTo>
                  <a:pt x="111224" y="82550"/>
                </a:lnTo>
                <a:lnTo>
                  <a:pt x="111811" y="81280"/>
                </a:lnTo>
                <a:lnTo>
                  <a:pt x="111546" y="80010"/>
                </a:lnTo>
                <a:lnTo>
                  <a:pt x="110327" y="78740"/>
                </a:lnTo>
                <a:close/>
              </a:path>
              <a:path w="120015" h="149859">
                <a:moveTo>
                  <a:pt x="33268" y="81279"/>
                </a:moveTo>
                <a:lnTo>
                  <a:pt x="31221" y="81279"/>
                </a:lnTo>
                <a:lnTo>
                  <a:pt x="30359" y="82549"/>
                </a:lnTo>
                <a:lnTo>
                  <a:pt x="32751" y="82549"/>
                </a:lnTo>
                <a:lnTo>
                  <a:pt x="33268" y="81279"/>
                </a:lnTo>
                <a:close/>
              </a:path>
              <a:path w="120015" h="149859">
                <a:moveTo>
                  <a:pt x="75920" y="78740"/>
                </a:moveTo>
                <a:lnTo>
                  <a:pt x="53829" y="78740"/>
                </a:lnTo>
                <a:lnTo>
                  <a:pt x="54577" y="80010"/>
                </a:lnTo>
                <a:lnTo>
                  <a:pt x="55278" y="80010"/>
                </a:lnTo>
                <a:lnTo>
                  <a:pt x="56773" y="81280"/>
                </a:lnTo>
                <a:lnTo>
                  <a:pt x="58188" y="82550"/>
                </a:lnTo>
                <a:lnTo>
                  <a:pt x="76231" y="82550"/>
                </a:lnTo>
                <a:lnTo>
                  <a:pt x="76507" y="81280"/>
                </a:lnTo>
                <a:lnTo>
                  <a:pt x="76311" y="81280"/>
                </a:lnTo>
                <a:lnTo>
                  <a:pt x="75920" y="78740"/>
                </a:lnTo>
                <a:close/>
              </a:path>
              <a:path w="120015" h="149859">
                <a:moveTo>
                  <a:pt x="33461" y="80084"/>
                </a:moveTo>
                <a:lnTo>
                  <a:pt x="32866" y="81279"/>
                </a:lnTo>
                <a:lnTo>
                  <a:pt x="33417" y="81279"/>
                </a:lnTo>
                <a:lnTo>
                  <a:pt x="33461" y="80084"/>
                </a:lnTo>
                <a:close/>
              </a:path>
              <a:path w="120015" h="149859">
                <a:moveTo>
                  <a:pt x="33498" y="80009"/>
                </a:moveTo>
                <a:close/>
              </a:path>
              <a:path w="120015" h="149859">
                <a:moveTo>
                  <a:pt x="48482" y="76200"/>
                </a:moveTo>
                <a:lnTo>
                  <a:pt x="44860" y="76200"/>
                </a:lnTo>
                <a:lnTo>
                  <a:pt x="45492" y="77470"/>
                </a:lnTo>
                <a:lnTo>
                  <a:pt x="45964" y="78740"/>
                </a:lnTo>
                <a:lnTo>
                  <a:pt x="46355" y="80010"/>
                </a:lnTo>
                <a:lnTo>
                  <a:pt x="46792" y="80010"/>
                </a:lnTo>
                <a:lnTo>
                  <a:pt x="47263" y="78740"/>
                </a:lnTo>
                <a:lnTo>
                  <a:pt x="47654" y="78740"/>
                </a:lnTo>
                <a:lnTo>
                  <a:pt x="47930" y="77470"/>
                </a:lnTo>
                <a:lnTo>
                  <a:pt x="48160" y="77470"/>
                </a:lnTo>
                <a:lnTo>
                  <a:pt x="48482" y="76200"/>
                </a:lnTo>
                <a:close/>
              </a:path>
              <a:path w="120015" h="149859">
                <a:moveTo>
                  <a:pt x="112052" y="76200"/>
                </a:moveTo>
                <a:lnTo>
                  <a:pt x="48482" y="76200"/>
                </a:lnTo>
                <a:lnTo>
                  <a:pt x="49621" y="78740"/>
                </a:lnTo>
                <a:lnTo>
                  <a:pt x="51069" y="78740"/>
                </a:lnTo>
                <a:lnTo>
                  <a:pt x="51587" y="77470"/>
                </a:lnTo>
                <a:lnTo>
                  <a:pt x="111972" y="77470"/>
                </a:lnTo>
                <a:lnTo>
                  <a:pt x="112052" y="76200"/>
                </a:lnTo>
                <a:close/>
              </a:path>
              <a:path w="120015" h="149859">
                <a:moveTo>
                  <a:pt x="110362" y="77470"/>
                </a:moveTo>
                <a:lnTo>
                  <a:pt x="51587" y="77470"/>
                </a:lnTo>
                <a:lnTo>
                  <a:pt x="52334" y="78740"/>
                </a:lnTo>
                <a:lnTo>
                  <a:pt x="110247" y="78740"/>
                </a:lnTo>
                <a:lnTo>
                  <a:pt x="110362" y="77470"/>
                </a:lnTo>
                <a:close/>
              </a:path>
              <a:path w="120015" h="149859">
                <a:moveTo>
                  <a:pt x="281" y="77176"/>
                </a:moveTo>
                <a:lnTo>
                  <a:pt x="0" y="77469"/>
                </a:lnTo>
                <a:lnTo>
                  <a:pt x="195" y="77469"/>
                </a:lnTo>
                <a:lnTo>
                  <a:pt x="281" y="77176"/>
                </a:lnTo>
                <a:close/>
              </a:path>
              <a:path w="120015" h="149859">
                <a:moveTo>
                  <a:pt x="31969" y="69849"/>
                </a:moveTo>
                <a:lnTo>
                  <a:pt x="3898" y="69849"/>
                </a:lnTo>
                <a:lnTo>
                  <a:pt x="2955" y="71119"/>
                </a:lnTo>
                <a:lnTo>
                  <a:pt x="2518" y="72389"/>
                </a:lnTo>
                <a:lnTo>
                  <a:pt x="1494" y="74929"/>
                </a:lnTo>
                <a:lnTo>
                  <a:pt x="942" y="74929"/>
                </a:lnTo>
                <a:lnTo>
                  <a:pt x="281" y="77176"/>
                </a:lnTo>
                <a:lnTo>
                  <a:pt x="1218" y="76199"/>
                </a:lnTo>
                <a:lnTo>
                  <a:pt x="3231" y="74929"/>
                </a:lnTo>
                <a:lnTo>
                  <a:pt x="4013" y="73659"/>
                </a:lnTo>
                <a:lnTo>
                  <a:pt x="4990" y="72389"/>
                </a:lnTo>
                <a:lnTo>
                  <a:pt x="32337" y="72389"/>
                </a:lnTo>
                <a:lnTo>
                  <a:pt x="32279" y="71119"/>
                </a:lnTo>
                <a:lnTo>
                  <a:pt x="31969" y="69849"/>
                </a:lnTo>
                <a:close/>
              </a:path>
              <a:path w="120015" h="149859">
                <a:moveTo>
                  <a:pt x="108395" y="68580"/>
                </a:moveTo>
                <a:lnTo>
                  <a:pt x="35464" y="68580"/>
                </a:lnTo>
                <a:lnTo>
                  <a:pt x="36051" y="71120"/>
                </a:lnTo>
                <a:lnTo>
                  <a:pt x="36568" y="72390"/>
                </a:lnTo>
                <a:lnTo>
                  <a:pt x="36994" y="73660"/>
                </a:lnTo>
                <a:lnTo>
                  <a:pt x="37672" y="74930"/>
                </a:lnTo>
                <a:lnTo>
                  <a:pt x="37868" y="76200"/>
                </a:lnTo>
                <a:lnTo>
                  <a:pt x="38017" y="76200"/>
                </a:lnTo>
                <a:lnTo>
                  <a:pt x="38730" y="74930"/>
                </a:lnTo>
                <a:lnTo>
                  <a:pt x="39317" y="73660"/>
                </a:lnTo>
                <a:lnTo>
                  <a:pt x="39788" y="72390"/>
                </a:lnTo>
                <a:lnTo>
                  <a:pt x="40145" y="72390"/>
                </a:lnTo>
                <a:lnTo>
                  <a:pt x="40582" y="71120"/>
                </a:lnTo>
                <a:lnTo>
                  <a:pt x="40697" y="69850"/>
                </a:lnTo>
                <a:lnTo>
                  <a:pt x="108234" y="69850"/>
                </a:lnTo>
                <a:lnTo>
                  <a:pt x="108395" y="68580"/>
                </a:lnTo>
                <a:close/>
              </a:path>
              <a:path w="120015" h="149859">
                <a:moveTo>
                  <a:pt x="110281" y="71120"/>
                </a:moveTo>
                <a:lnTo>
                  <a:pt x="41950" y="71120"/>
                </a:lnTo>
                <a:lnTo>
                  <a:pt x="42537" y="72390"/>
                </a:lnTo>
                <a:lnTo>
                  <a:pt x="43560" y="73660"/>
                </a:lnTo>
                <a:lnTo>
                  <a:pt x="44469" y="76200"/>
                </a:lnTo>
                <a:lnTo>
                  <a:pt x="111696" y="76200"/>
                </a:lnTo>
                <a:lnTo>
                  <a:pt x="111420" y="74930"/>
                </a:lnTo>
                <a:lnTo>
                  <a:pt x="110799" y="74930"/>
                </a:lnTo>
                <a:lnTo>
                  <a:pt x="110120" y="73660"/>
                </a:lnTo>
                <a:lnTo>
                  <a:pt x="109534" y="73660"/>
                </a:lnTo>
                <a:lnTo>
                  <a:pt x="109971" y="72390"/>
                </a:lnTo>
                <a:lnTo>
                  <a:pt x="110603" y="72390"/>
                </a:lnTo>
                <a:lnTo>
                  <a:pt x="110281" y="71120"/>
                </a:lnTo>
                <a:close/>
              </a:path>
              <a:path w="120015" h="149859">
                <a:moveTo>
                  <a:pt x="106314" y="66040"/>
                </a:moveTo>
                <a:lnTo>
                  <a:pt x="30313" y="66039"/>
                </a:lnTo>
                <a:lnTo>
                  <a:pt x="31302" y="67309"/>
                </a:lnTo>
                <a:lnTo>
                  <a:pt x="32797" y="69849"/>
                </a:lnTo>
                <a:lnTo>
                  <a:pt x="33613" y="71119"/>
                </a:lnTo>
                <a:lnTo>
                  <a:pt x="33889" y="72389"/>
                </a:lnTo>
                <a:lnTo>
                  <a:pt x="34050" y="72389"/>
                </a:lnTo>
                <a:lnTo>
                  <a:pt x="34556" y="71120"/>
                </a:lnTo>
                <a:lnTo>
                  <a:pt x="34797" y="69850"/>
                </a:lnTo>
                <a:lnTo>
                  <a:pt x="35027" y="69850"/>
                </a:lnTo>
                <a:lnTo>
                  <a:pt x="35349" y="68580"/>
                </a:lnTo>
                <a:lnTo>
                  <a:pt x="108395" y="68580"/>
                </a:lnTo>
                <a:lnTo>
                  <a:pt x="106670" y="67310"/>
                </a:lnTo>
                <a:lnTo>
                  <a:pt x="106268" y="67310"/>
                </a:lnTo>
                <a:lnTo>
                  <a:pt x="106314" y="66040"/>
                </a:lnTo>
                <a:close/>
              </a:path>
              <a:path w="120015" h="149859">
                <a:moveTo>
                  <a:pt x="108361" y="69850"/>
                </a:moveTo>
                <a:lnTo>
                  <a:pt x="40697" y="69850"/>
                </a:lnTo>
                <a:lnTo>
                  <a:pt x="41318" y="71120"/>
                </a:lnTo>
                <a:lnTo>
                  <a:pt x="108671" y="71120"/>
                </a:lnTo>
                <a:lnTo>
                  <a:pt x="108361" y="69850"/>
                </a:lnTo>
                <a:close/>
              </a:path>
              <a:path w="120015" h="149859">
                <a:moveTo>
                  <a:pt x="108637" y="64770"/>
                </a:moveTo>
                <a:lnTo>
                  <a:pt x="9797" y="64769"/>
                </a:lnTo>
                <a:lnTo>
                  <a:pt x="8222" y="66039"/>
                </a:lnTo>
                <a:lnTo>
                  <a:pt x="6807" y="67309"/>
                </a:lnTo>
                <a:lnTo>
                  <a:pt x="5542" y="68579"/>
                </a:lnTo>
                <a:lnTo>
                  <a:pt x="4956" y="68579"/>
                </a:lnTo>
                <a:lnTo>
                  <a:pt x="4404" y="69849"/>
                </a:lnTo>
                <a:lnTo>
                  <a:pt x="31693" y="69849"/>
                </a:lnTo>
                <a:lnTo>
                  <a:pt x="31417" y="68579"/>
                </a:lnTo>
                <a:lnTo>
                  <a:pt x="31106" y="67309"/>
                </a:lnTo>
                <a:lnTo>
                  <a:pt x="30313" y="66039"/>
                </a:lnTo>
                <a:lnTo>
                  <a:pt x="108671" y="66040"/>
                </a:lnTo>
                <a:lnTo>
                  <a:pt x="108637" y="64770"/>
                </a:lnTo>
                <a:close/>
              </a:path>
              <a:path w="120015" h="149859">
                <a:moveTo>
                  <a:pt x="12580" y="55879"/>
                </a:moveTo>
                <a:lnTo>
                  <a:pt x="7359" y="55879"/>
                </a:lnTo>
                <a:lnTo>
                  <a:pt x="6727" y="57149"/>
                </a:lnTo>
                <a:lnTo>
                  <a:pt x="5818" y="59689"/>
                </a:lnTo>
                <a:lnTo>
                  <a:pt x="5312" y="60959"/>
                </a:lnTo>
                <a:lnTo>
                  <a:pt x="5151" y="62229"/>
                </a:lnTo>
                <a:lnTo>
                  <a:pt x="4956" y="63499"/>
                </a:lnTo>
                <a:lnTo>
                  <a:pt x="4921" y="64769"/>
                </a:lnTo>
                <a:lnTo>
                  <a:pt x="6531" y="62229"/>
                </a:lnTo>
                <a:lnTo>
                  <a:pt x="7313" y="60959"/>
                </a:lnTo>
                <a:lnTo>
                  <a:pt x="8808" y="59689"/>
                </a:lnTo>
                <a:lnTo>
                  <a:pt x="9475" y="58419"/>
                </a:lnTo>
                <a:lnTo>
                  <a:pt x="10740" y="57149"/>
                </a:lnTo>
                <a:lnTo>
                  <a:pt x="12580" y="55879"/>
                </a:lnTo>
                <a:close/>
              </a:path>
              <a:path w="120015" h="149859">
                <a:moveTo>
                  <a:pt x="107924" y="63500"/>
                </a:moveTo>
                <a:lnTo>
                  <a:pt x="11488" y="63499"/>
                </a:lnTo>
                <a:lnTo>
                  <a:pt x="10614" y="64769"/>
                </a:lnTo>
                <a:lnTo>
                  <a:pt x="108361" y="64770"/>
                </a:lnTo>
                <a:lnTo>
                  <a:pt x="107924" y="63500"/>
                </a:lnTo>
                <a:close/>
              </a:path>
              <a:path w="120015" h="149859">
                <a:moveTo>
                  <a:pt x="103761" y="60960"/>
                </a:moveTo>
                <a:lnTo>
                  <a:pt x="16042" y="60959"/>
                </a:lnTo>
                <a:lnTo>
                  <a:pt x="16398" y="63499"/>
                </a:lnTo>
                <a:lnTo>
                  <a:pt x="106866" y="63500"/>
                </a:lnTo>
                <a:lnTo>
                  <a:pt x="106394" y="62230"/>
                </a:lnTo>
                <a:lnTo>
                  <a:pt x="104819" y="62230"/>
                </a:lnTo>
                <a:lnTo>
                  <a:pt x="103761" y="60960"/>
                </a:lnTo>
                <a:close/>
              </a:path>
              <a:path w="120015" h="149859">
                <a:moveTo>
                  <a:pt x="102139" y="58420"/>
                </a:moveTo>
                <a:lnTo>
                  <a:pt x="15064" y="58419"/>
                </a:lnTo>
                <a:lnTo>
                  <a:pt x="15536" y="59689"/>
                </a:lnTo>
                <a:lnTo>
                  <a:pt x="15731" y="60959"/>
                </a:lnTo>
                <a:lnTo>
                  <a:pt x="100725" y="60960"/>
                </a:lnTo>
                <a:lnTo>
                  <a:pt x="100851" y="59690"/>
                </a:lnTo>
                <a:lnTo>
                  <a:pt x="102105" y="59690"/>
                </a:lnTo>
                <a:lnTo>
                  <a:pt x="102139" y="58420"/>
                </a:lnTo>
                <a:close/>
              </a:path>
              <a:path w="120015" h="149859">
                <a:moveTo>
                  <a:pt x="101875" y="57150"/>
                </a:moveTo>
                <a:lnTo>
                  <a:pt x="14075" y="57149"/>
                </a:lnTo>
                <a:lnTo>
                  <a:pt x="14788" y="58419"/>
                </a:lnTo>
                <a:lnTo>
                  <a:pt x="102105" y="58420"/>
                </a:lnTo>
                <a:lnTo>
                  <a:pt x="101875" y="57150"/>
                </a:lnTo>
                <a:close/>
              </a:path>
              <a:path w="120015" h="149859">
                <a:moveTo>
                  <a:pt x="98138" y="55880"/>
                </a:moveTo>
                <a:lnTo>
                  <a:pt x="13247" y="55879"/>
                </a:lnTo>
                <a:lnTo>
                  <a:pt x="13684" y="57149"/>
                </a:lnTo>
                <a:lnTo>
                  <a:pt x="100299" y="57150"/>
                </a:lnTo>
                <a:lnTo>
                  <a:pt x="98138" y="55880"/>
                </a:lnTo>
                <a:close/>
              </a:path>
              <a:path w="120015" h="149859">
                <a:moveTo>
                  <a:pt x="96562" y="53340"/>
                </a:moveTo>
                <a:lnTo>
                  <a:pt x="9004" y="53339"/>
                </a:lnTo>
                <a:lnTo>
                  <a:pt x="8532" y="54609"/>
                </a:lnTo>
                <a:lnTo>
                  <a:pt x="7704" y="55879"/>
                </a:lnTo>
                <a:lnTo>
                  <a:pt x="98057" y="55880"/>
                </a:lnTo>
                <a:lnTo>
                  <a:pt x="98057" y="54610"/>
                </a:lnTo>
                <a:lnTo>
                  <a:pt x="96562" y="53340"/>
                </a:lnTo>
                <a:close/>
              </a:path>
              <a:path w="120015" h="149859">
                <a:moveTo>
                  <a:pt x="17732" y="45719"/>
                </a:moveTo>
                <a:lnTo>
                  <a:pt x="5266" y="45719"/>
                </a:lnTo>
                <a:lnTo>
                  <a:pt x="5427" y="46989"/>
                </a:lnTo>
                <a:lnTo>
                  <a:pt x="5818" y="49529"/>
                </a:lnTo>
                <a:lnTo>
                  <a:pt x="6014" y="49529"/>
                </a:lnTo>
                <a:lnTo>
                  <a:pt x="6646" y="52069"/>
                </a:lnTo>
                <a:lnTo>
                  <a:pt x="6807" y="52069"/>
                </a:lnTo>
                <a:lnTo>
                  <a:pt x="7083" y="53339"/>
                </a:lnTo>
                <a:lnTo>
                  <a:pt x="9395" y="50799"/>
                </a:lnTo>
                <a:lnTo>
                  <a:pt x="11166" y="48259"/>
                </a:lnTo>
                <a:lnTo>
                  <a:pt x="11879" y="48259"/>
                </a:lnTo>
                <a:lnTo>
                  <a:pt x="12385" y="46989"/>
                </a:lnTo>
                <a:lnTo>
                  <a:pt x="17732" y="46989"/>
                </a:lnTo>
                <a:lnTo>
                  <a:pt x="17732" y="45719"/>
                </a:lnTo>
                <a:close/>
              </a:path>
              <a:path w="120015" h="149859">
                <a:moveTo>
                  <a:pt x="95102" y="52070"/>
                </a:moveTo>
                <a:lnTo>
                  <a:pt x="10579" y="52069"/>
                </a:lnTo>
                <a:lnTo>
                  <a:pt x="10027" y="53339"/>
                </a:lnTo>
                <a:lnTo>
                  <a:pt x="95309" y="53340"/>
                </a:lnTo>
                <a:lnTo>
                  <a:pt x="95102" y="52070"/>
                </a:lnTo>
                <a:close/>
              </a:path>
              <a:path w="120015" h="149859">
                <a:moveTo>
                  <a:pt x="40375" y="49530"/>
                </a:moveTo>
                <a:lnTo>
                  <a:pt x="13489" y="49529"/>
                </a:lnTo>
                <a:lnTo>
                  <a:pt x="14121" y="52069"/>
                </a:lnTo>
                <a:lnTo>
                  <a:pt x="51035" y="52070"/>
                </a:lnTo>
                <a:lnTo>
                  <a:pt x="47574" y="50800"/>
                </a:lnTo>
                <a:lnTo>
                  <a:pt x="42893" y="50800"/>
                </a:lnTo>
                <a:lnTo>
                  <a:pt x="40375" y="49530"/>
                </a:lnTo>
                <a:close/>
              </a:path>
              <a:path w="120015" h="149859">
                <a:moveTo>
                  <a:pt x="93020" y="50800"/>
                </a:moveTo>
                <a:lnTo>
                  <a:pt x="73321" y="50800"/>
                </a:lnTo>
                <a:lnTo>
                  <a:pt x="71562" y="52070"/>
                </a:lnTo>
                <a:lnTo>
                  <a:pt x="93377" y="52070"/>
                </a:lnTo>
                <a:lnTo>
                  <a:pt x="93020" y="50800"/>
                </a:lnTo>
                <a:close/>
              </a:path>
              <a:path w="120015" h="149859">
                <a:moveTo>
                  <a:pt x="92595" y="49530"/>
                </a:moveTo>
                <a:lnTo>
                  <a:pt x="78669" y="49530"/>
                </a:lnTo>
                <a:lnTo>
                  <a:pt x="76863" y="50800"/>
                </a:lnTo>
                <a:lnTo>
                  <a:pt x="92514" y="50800"/>
                </a:lnTo>
                <a:lnTo>
                  <a:pt x="92595" y="49530"/>
                </a:lnTo>
                <a:close/>
              </a:path>
              <a:path w="120015" h="149859">
                <a:moveTo>
                  <a:pt x="17812" y="46989"/>
                </a:moveTo>
                <a:lnTo>
                  <a:pt x="12856" y="46989"/>
                </a:lnTo>
                <a:lnTo>
                  <a:pt x="13247" y="49529"/>
                </a:lnTo>
                <a:lnTo>
                  <a:pt x="33188" y="49530"/>
                </a:lnTo>
                <a:lnTo>
                  <a:pt x="30980" y="48260"/>
                </a:lnTo>
                <a:lnTo>
                  <a:pt x="18008" y="48259"/>
                </a:lnTo>
                <a:lnTo>
                  <a:pt x="17812" y="46989"/>
                </a:lnTo>
                <a:close/>
              </a:path>
              <a:path w="120015" h="149859">
                <a:moveTo>
                  <a:pt x="89018" y="48260"/>
                </a:moveTo>
                <a:lnTo>
                  <a:pt x="84016" y="48260"/>
                </a:lnTo>
                <a:lnTo>
                  <a:pt x="82257" y="49530"/>
                </a:lnTo>
                <a:lnTo>
                  <a:pt x="88892" y="49530"/>
                </a:lnTo>
                <a:lnTo>
                  <a:pt x="89018" y="48260"/>
                </a:lnTo>
                <a:close/>
              </a:path>
              <a:path w="120015" h="149859">
                <a:moveTo>
                  <a:pt x="87397" y="46990"/>
                </a:moveTo>
                <a:lnTo>
                  <a:pt x="86178" y="46990"/>
                </a:lnTo>
                <a:lnTo>
                  <a:pt x="85787" y="48260"/>
                </a:lnTo>
                <a:lnTo>
                  <a:pt x="87799" y="48260"/>
                </a:lnTo>
                <a:lnTo>
                  <a:pt x="87397" y="46990"/>
                </a:lnTo>
                <a:close/>
              </a:path>
              <a:path w="120015" h="149859">
                <a:moveTo>
                  <a:pt x="15616" y="25399"/>
                </a:moveTo>
                <a:lnTo>
                  <a:pt x="6646" y="25399"/>
                </a:lnTo>
                <a:lnTo>
                  <a:pt x="6606" y="31749"/>
                </a:lnTo>
                <a:lnTo>
                  <a:pt x="6531" y="33019"/>
                </a:lnTo>
                <a:lnTo>
                  <a:pt x="6060" y="36829"/>
                </a:lnTo>
                <a:lnTo>
                  <a:pt x="5703" y="38099"/>
                </a:lnTo>
                <a:lnTo>
                  <a:pt x="5071" y="40639"/>
                </a:lnTo>
                <a:lnTo>
                  <a:pt x="5151" y="45719"/>
                </a:lnTo>
                <a:lnTo>
                  <a:pt x="18916" y="45719"/>
                </a:lnTo>
                <a:lnTo>
                  <a:pt x="19307" y="44449"/>
                </a:lnTo>
                <a:lnTo>
                  <a:pt x="19618" y="44449"/>
                </a:lnTo>
                <a:lnTo>
                  <a:pt x="20009" y="43179"/>
                </a:lnTo>
                <a:lnTo>
                  <a:pt x="16007" y="43179"/>
                </a:lnTo>
                <a:lnTo>
                  <a:pt x="16594" y="41909"/>
                </a:lnTo>
                <a:lnTo>
                  <a:pt x="17099" y="41909"/>
                </a:lnTo>
                <a:lnTo>
                  <a:pt x="17571" y="40639"/>
                </a:lnTo>
                <a:lnTo>
                  <a:pt x="18525" y="39369"/>
                </a:lnTo>
                <a:lnTo>
                  <a:pt x="16433" y="39369"/>
                </a:lnTo>
                <a:lnTo>
                  <a:pt x="15812" y="38099"/>
                </a:lnTo>
                <a:lnTo>
                  <a:pt x="15018" y="38099"/>
                </a:lnTo>
                <a:lnTo>
                  <a:pt x="15536" y="36829"/>
                </a:lnTo>
                <a:lnTo>
                  <a:pt x="16674" y="36829"/>
                </a:lnTo>
                <a:lnTo>
                  <a:pt x="17226" y="35559"/>
                </a:lnTo>
                <a:lnTo>
                  <a:pt x="17421" y="35559"/>
                </a:lnTo>
                <a:lnTo>
                  <a:pt x="17812" y="34289"/>
                </a:lnTo>
                <a:lnTo>
                  <a:pt x="15260" y="34289"/>
                </a:lnTo>
                <a:lnTo>
                  <a:pt x="14984" y="33019"/>
                </a:lnTo>
                <a:lnTo>
                  <a:pt x="14466" y="33019"/>
                </a:lnTo>
                <a:lnTo>
                  <a:pt x="14466" y="31749"/>
                </a:lnTo>
                <a:lnTo>
                  <a:pt x="15064" y="31749"/>
                </a:lnTo>
                <a:lnTo>
                  <a:pt x="15490" y="30479"/>
                </a:lnTo>
                <a:lnTo>
                  <a:pt x="16352" y="30479"/>
                </a:lnTo>
                <a:lnTo>
                  <a:pt x="16513" y="29209"/>
                </a:lnTo>
                <a:lnTo>
                  <a:pt x="16708" y="29209"/>
                </a:lnTo>
                <a:lnTo>
                  <a:pt x="16754" y="26669"/>
                </a:lnTo>
                <a:lnTo>
                  <a:pt x="15812" y="26669"/>
                </a:lnTo>
                <a:lnTo>
                  <a:pt x="15616" y="25399"/>
                </a:lnTo>
                <a:close/>
              </a:path>
              <a:path w="120015" h="149859">
                <a:moveTo>
                  <a:pt x="16513" y="25399"/>
                </a:moveTo>
                <a:lnTo>
                  <a:pt x="16283" y="26669"/>
                </a:lnTo>
                <a:lnTo>
                  <a:pt x="16513" y="26669"/>
                </a:lnTo>
                <a:lnTo>
                  <a:pt x="16513" y="25399"/>
                </a:lnTo>
                <a:close/>
              </a:path>
              <a:path w="120015" h="149859">
                <a:moveTo>
                  <a:pt x="13213" y="6349"/>
                </a:moveTo>
                <a:lnTo>
                  <a:pt x="10970" y="6349"/>
                </a:lnTo>
                <a:lnTo>
                  <a:pt x="9993" y="8889"/>
                </a:lnTo>
                <a:lnTo>
                  <a:pt x="9050" y="11429"/>
                </a:lnTo>
                <a:lnTo>
                  <a:pt x="8222" y="12699"/>
                </a:lnTo>
                <a:lnTo>
                  <a:pt x="7474" y="13969"/>
                </a:lnTo>
                <a:lnTo>
                  <a:pt x="7152" y="15239"/>
                </a:lnTo>
                <a:lnTo>
                  <a:pt x="6646" y="16509"/>
                </a:lnTo>
                <a:lnTo>
                  <a:pt x="6485" y="17779"/>
                </a:lnTo>
                <a:lnTo>
                  <a:pt x="6382" y="22859"/>
                </a:lnTo>
                <a:lnTo>
                  <a:pt x="6566" y="25399"/>
                </a:lnTo>
                <a:lnTo>
                  <a:pt x="14869" y="25399"/>
                </a:lnTo>
                <a:lnTo>
                  <a:pt x="14984" y="24129"/>
                </a:lnTo>
                <a:lnTo>
                  <a:pt x="15340" y="22859"/>
                </a:lnTo>
                <a:lnTo>
                  <a:pt x="15616" y="21589"/>
                </a:lnTo>
                <a:lnTo>
                  <a:pt x="15961" y="20319"/>
                </a:lnTo>
                <a:lnTo>
                  <a:pt x="16088" y="19049"/>
                </a:lnTo>
                <a:lnTo>
                  <a:pt x="16088" y="16509"/>
                </a:lnTo>
                <a:lnTo>
                  <a:pt x="14823" y="16509"/>
                </a:lnTo>
                <a:lnTo>
                  <a:pt x="14593" y="15239"/>
                </a:lnTo>
                <a:lnTo>
                  <a:pt x="14593" y="13969"/>
                </a:lnTo>
                <a:lnTo>
                  <a:pt x="15375" y="11429"/>
                </a:lnTo>
                <a:lnTo>
                  <a:pt x="15530" y="8889"/>
                </a:lnTo>
                <a:lnTo>
                  <a:pt x="13213" y="8889"/>
                </a:lnTo>
                <a:lnTo>
                  <a:pt x="13213" y="6349"/>
                </a:lnTo>
                <a:close/>
              </a:path>
              <a:path w="120015" h="149859">
                <a:moveTo>
                  <a:pt x="15490" y="7620"/>
                </a:moveTo>
                <a:lnTo>
                  <a:pt x="15340" y="7619"/>
                </a:lnTo>
                <a:lnTo>
                  <a:pt x="14869" y="8889"/>
                </a:lnTo>
                <a:lnTo>
                  <a:pt x="15530" y="8889"/>
                </a:lnTo>
                <a:lnTo>
                  <a:pt x="15490" y="7620"/>
                </a:lnTo>
                <a:close/>
              </a:path>
              <a:path w="120015" h="149859">
                <a:moveTo>
                  <a:pt x="13454" y="0"/>
                </a:moveTo>
                <a:lnTo>
                  <a:pt x="13132" y="0"/>
                </a:lnTo>
                <a:lnTo>
                  <a:pt x="12937" y="1269"/>
                </a:lnTo>
                <a:lnTo>
                  <a:pt x="12661" y="2539"/>
                </a:lnTo>
                <a:lnTo>
                  <a:pt x="12304" y="3809"/>
                </a:lnTo>
                <a:lnTo>
                  <a:pt x="11442" y="6349"/>
                </a:lnTo>
                <a:lnTo>
                  <a:pt x="13523" y="6349"/>
                </a:lnTo>
                <a:lnTo>
                  <a:pt x="13765" y="5079"/>
                </a:lnTo>
                <a:lnTo>
                  <a:pt x="13960" y="5079"/>
                </a:lnTo>
                <a:lnTo>
                  <a:pt x="14075" y="3809"/>
                </a:lnTo>
                <a:lnTo>
                  <a:pt x="14121" y="2540"/>
                </a:lnTo>
                <a:lnTo>
                  <a:pt x="14041" y="1270"/>
                </a:lnTo>
                <a:lnTo>
                  <a:pt x="13684" y="1270"/>
                </a:lnTo>
                <a:lnTo>
                  <a:pt x="13454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8877" y="176188"/>
            <a:ext cx="132715" cy="20955"/>
          </a:xfrm>
          <a:custGeom>
            <a:avLst/>
            <a:gdLst/>
            <a:ahLst/>
            <a:cxnLst/>
            <a:rect l="l" t="t" r="r" b="b"/>
            <a:pathLst>
              <a:path w="132715" h="20955">
                <a:moveTo>
                  <a:pt x="126243" y="10879"/>
                </a:moveTo>
                <a:lnTo>
                  <a:pt x="124794" y="17499"/>
                </a:lnTo>
                <a:lnTo>
                  <a:pt x="124909" y="17728"/>
                </a:lnTo>
                <a:lnTo>
                  <a:pt x="126956" y="18828"/>
                </a:lnTo>
                <a:lnTo>
                  <a:pt x="129394" y="19767"/>
                </a:lnTo>
                <a:lnTo>
                  <a:pt x="130647" y="20271"/>
                </a:lnTo>
                <a:lnTo>
                  <a:pt x="131119" y="20397"/>
                </a:lnTo>
                <a:lnTo>
                  <a:pt x="131349" y="20351"/>
                </a:lnTo>
                <a:lnTo>
                  <a:pt x="132252" y="15460"/>
                </a:lnTo>
                <a:lnTo>
                  <a:pt x="132223" y="13743"/>
                </a:lnTo>
                <a:lnTo>
                  <a:pt x="127738" y="11383"/>
                </a:lnTo>
                <a:lnTo>
                  <a:pt x="126243" y="10879"/>
                </a:lnTo>
                <a:close/>
              </a:path>
              <a:path w="132715" h="20955">
                <a:moveTo>
                  <a:pt x="117353" y="8016"/>
                </a:moveTo>
                <a:lnTo>
                  <a:pt x="116069" y="10135"/>
                </a:lnTo>
                <a:lnTo>
                  <a:pt x="115594" y="13857"/>
                </a:lnTo>
                <a:lnTo>
                  <a:pt x="118066" y="15850"/>
                </a:lnTo>
                <a:lnTo>
                  <a:pt x="119400" y="16285"/>
                </a:lnTo>
                <a:lnTo>
                  <a:pt x="120802" y="16709"/>
                </a:lnTo>
                <a:lnTo>
                  <a:pt x="121999" y="17110"/>
                </a:lnTo>
                <a:lnTo>
                  <a:pt x="122505" y="17178"/>
                </a:lnTo>
                <a:lnTo>
                  <a:pt x="123920" y="11074"/>
                </a:lnTo>
                <a:lnTo>
                  <a:pt x="123805" y="10570"/>
                </a:lnTo>
                <a:lnTo>
                  <a:pt x="121562" y="9276"/>
                </a:lnTo>
                <a:lnTo>
                  <a:pt x="120263" y="8841"/>
                </a:lnTo>
                <a:lnTo>
                  <a:pt x="117629" y="8062"/>
                </a:lnTo>
                <a:lnTo>
                  <a:pt x="117353" y="8016"/>
                </a:lnTo>
                <a:close/>
              </a:path>
              <a:path w="132715" h="20955">
                <a:moveTo>
                  <a:pt x="108119" y="5588"/>
                </a:moveTo>
                <a:lnTo>
                  <a:pt x="106509" y="7787"/>
                </a:lnTo>
                <a:lnTo>
                  <a:pt x="106038" y="11429"/>
                </a:lnTo>
                <a:lnTo>
                  <a:pt x="111385" y="14006"/>
                </a:lnTo>
                <a:lnTo>
                  <a:pt x="112754" y="14361"/>
                </a:lnTo>
                <a:lnTo>
                  <a:pt x="113030" y="14407"/>
                </a:lnTo>
                <a:lnTo>
                  <a:pt x="113306" y="14407"/>
                </a:lnTo>
                <a:lnTo>
                  <a:pt x="113743" y="14246"/>
                </a:lnTo>
                <a:lnTo>
                  <a:pt x="114053" y="13937"/>
                </a:lnTo>
                <a:lnTo>
                  <a:pt x="114168" y="13697"/>
                </a:lnTo>
                <a:lnTo>
                  <a:pt x="114686" y="9780"/>
                </a:lnTo>
                <a:lnTo>
                  <a:pt x="114686" y="7787"/>
                </a:lnTo>
                <a:lnTo>
                  <a:pt x="114375" y="7352"/>
                </a:lnTo>
                <a:lnTo>
                  <a:pt x="113938" y="7043"/>
                </a:lnTo>
                <a:lnTo>
                  <a:pt x="112282" y="6608"/>
                </a:lnTo>
                <a:lnTo>
                  <a:pt x="110948" y="6298"/>
                </a:lnTo>
                <a:lnTo>
                  <a:pt x="108119" y="5588"/>
                </a:lnTo>
                <a:close/>
              </a:path>
              <a:path w="132715" h="20955">
                <a:moveTo>
                  <a:pt x="97862" y="3561"/>
                </a:moveTo>
                <a:lnTo>
                  <a:pt x="96430" y="6218"/>
                </a:lnTo>
                <a:lnTo>
                  <a:pt x="96321" y="7043"/>
                </a:lnTo>
                <a:lnTo>
                  <a:pt x="96206" y="8257"/>
                </a:lnTo>
                <a:lnTo>
                  <a:pt x="96091" y="10020"/>
                </a:lnTo>
                <a:lnTo>
                  <a:pt x="96321" y="10444"/>
                </a:lnTo>
                <a:lnTo>
                  <a:pt x="96712" y="10765"/>
                </a:lnTo>
                <a:lnTo>
                  <a:pt x="97310" y="10994"/>
                </a:lnTo>
                <a:lnTo>
                  <a:pt x="98759" y="11234"/>
                </a:lnTo>
                <a:lnTo>
                  <a:pt x="101633" y="11784"/>
                </a:lnTo>
                <a:lnTo>
                  <a:pt x="103082" y="12093"/>
                </a:lnTo>
                <a:lnTo>
                  <a:pt x="103358" y="12128"/>
                </a:lnTo>
                <a:lnTo>
                  <a:pt x="103876" y="12059"/>
                </a:lnTo>
                <a:lnTo>
                  <a:pt x="105070" y="7043"/>
                </a:lnTo>
                <a:lnTo>
                  <a:pt x="105049" y="5474"/>
                </a:lnTo>
                <a:lnTo>
                  <a:pt x="104738" y="5084"/>
                </a:lnTo>
                <a:lnTo>
                  <a:pt x="104267" y="4775"/>
                </a:lnTo>
                <a:lnTo>
                  <a:pt x="103956" y="4695"/>
                </a:lnTo>
                <a:lnTo>
                  <a:pt x="98172" y="3596"/>
                </a:lnTo>
                <a:lnTo>
                  <a:pt x="97862" y="3561"/>
                </a:lnTo>
                <a:close/>
              </a:path>
              <a:path w="132715" h="20955">
                <a:moveTo>
                  <a:pt x="87788" y="2027"/>
                </a:moveTo>
                <a:lnTo>
                  <a:pt x="85706" y="7982"/>
                </a:lnTo>
                <a:lnTo>
                  <a:pt x="85787" y="8486"/>
                </a:lnTo>
                <a:lnTo>
                  <a:pt x="87788" y="9505"/>
                </a:lnTo>
                <a:lnTo>
                  <a:pt x="89283" y="9746"/>
                </a:lnTo>
                <a:lnTo>
                  <a:pt x="89996" y="9826"/>
                </a:lnTo>
                <a:lnTo>
                  <a:pt x="90743" y="9940"/>
                </a:lnTo>
                <a:lnTo>
                  <a:pt x="91445" y="10020"/>
                </a:lnTo>
                <a:lnTo>
                  <a:pt x="92986" y="10250"/>
                </a:lnTo>
                <a:lnTo>
                  <a:pt x="93538" y="10250"/>
                </a:lnTo>
                <a:lnTo>
                  <a:pt x="93768" y="10169"/>
                </a:lnTo>
                <a:lnTo>
                  <a:pt x="95102" y="4340"/>
                </a:lnTo>
                <a:lnTo>
                  <a:pt x="95021" y="3836"/>
                </a:lnTo>
                <a:lnTo>
                  <a:pt x="90778" y="2462"/>
                </a:lnTo>
                <a:lnTo>
                  <a:pt x="88535" y="2153"/>
                </a:lnTo>
                <a:lnTo>
                  <a:pt x="87788" y="2027"/>
                </a:lnTo>
                <a:close/>
              </a:path>
              <a:path w="132715" h="20955">
                <a:moveTo>
                  <a:pt x="77093" y="939"/>
                </a:moveTo>
                <a:lnTo>
                  <a:pt x="75173" y="7432"/>
                </a:lnTo>
                <a:lnTo>
                  <a:pt x="75288" y="7673"/>
                </a:lnTo>
                <a:lnTo>
                  <a:pt x="78784" y="8486"/>
                </a:lnTo>
                <a:lnTo>
                  <a:pt x="82567" y="8887"/>
                </a:lnTo>
                <a:lnTo>
                  <a:pt x="84487" y="4145"/>
                </a:lnTo>
                <a:lnTo>
                  <a:pt x="84601" y="3286"/>
                </a:lnTo>
                <a:lnTo>
                  <a:pt x="77841" y="973"/>
                </a:lnTo>
                <a:lnTo>
                  <a:pt x="77093" y="939"/>
                </a:lnTo>
                <a:close/>
              </a:path>
              <a:path w="132715" h="20955">
                <a:moveTo>
                  <a:pt x="66169" y="229"/>
                </a:moveTo>
                <a:lnTo>
                  <a:pt x="64398" y="6848"/>
                </a:lnTo>
                <a:lnTo>
                  <a:pt x="64708" y="7238"/>
                </a:lnTo>
                <a:lnTo>
                  <a:pt x="71159" y="7902"/>
                </a:lnTo>
                <a:lnTo>
                  <a:pt x="71953" y="7982"/>
                </a:lnTo>
                <a:lnTo>
                  <a:pt x="73873" y="1912"/>
                </a:lnTo>
                <a:lnTo>
                  <a:pt x="73793" y="1443"/>
                </a:lnTo>
                <a:lnTo>
                  <a:pt x="70136" y="423"/>
                </a:lnTo>
                <a:lnTo>
                  <a:pt x="66169" y="229"/>
                </a:lnTo>
                <a:close/>
              </a:path>
              <a:path w="132715" h="20955">
                <a:moveTo>
                  <a:pt x="55911" y="0"/>
                </a:moveTo>
                <a:lnTo>
                  <a:pt x="53507" y="6688"/>
                </a:lnTo>
                <a:lnTo>
                  <a:pt x="53622" y="6882"/>
                </a:lnTo>
                <a:lnTo>
                  <a:pt x="57946" y="7432"/>
                </a:lnTo>
                <a:lnTo>
                  <a:pt x="58740" y="7478"/>
                </a:lnTo>
                <a:lnTo>
                  <a:pt x="60315" y="7478"/>
                </a:lnTo>
                <a:lnTo>
                  <a:pt x="61132" y="7512"/>
                </a:lnTo>
                <a:lnTo>
                  <a:pt x="61684" y="7432"/>
                </a:lnTo>
                <a:lnTo>
                  <a:pt x="62868" y="893"/>
                </a:lnTo>
                <a:lnTo>
                  <a:pt x="62707" y="664"/>
                </a:lnTo>
                <a:lnTo>
                  <a:pt x="62316" y="343"/>
                </a:lnTo>
                <a:lnTo>
                  <a:pt x="61764" y="114"/>
                </a:lnTo>
                <a:lnTo>
                  <a:pt x="61488" y="68"/>
                </a:lnTo>
                <a:lnTo>
                  <a:pt x="59844" y="68"/>
                </a:lnTo>
                <a:lnTo>
                  <a:pt x="59050" y="34"/>
                </a:lnTo>
                <a:lnTo>
                  <a:pt x="56693" y="34"/>
                </a:lnTo>
                <a:lnTo>
                  <a:pt x="55911" y="0"/>
                </a:lnTo>
                <a:close/>
              </a:path>
              <a:path w="132715" h="20955">
                <a:moveTo>
                  <a:pt x="50437" y="34"/>
                </a:moveTo>
                <a:lnTo>
                  <a:pt x="49621" y="68"/>
                </a:lnTo>
                <a:lnTo>
                  <a:pt x="48827" y="68"/>
                </a:lnTo>
                <a:lnTo>
                  <a:pt x="47999" y="114"/>
                </a:lnTo>
                <a:lnTo>
                  <a:pt x="47217" y="114"/>
                </a:lnTo>
                <a:lnTo>
                  <a:pt x="46389" y="148"/>
                </a:lnTo>
                <a:lnTo>
                  <a:pt x="45607" y="148"/>
                </a:lnTo>
                <a:lnTo>
                  <a:pt x="42617" y="6963"/>
                </a:lnTo>
                <a:lnTo>
                  <a:pt x="42732" y="7157"/>
                </a:lnTo>
                <a:lnTo>
                  <a:pt x="42928" y="7352"/>
                </a:lnTo>
                <a:lnTo>
                  <a:pt x="43214" y="7512"/>
                </a:lnTo>
                <a:lnTo>
                  <a:pt x="43399" y="7593"/>
                </a:lnTo>
                <a:lnTo>
                  <a:pt x="43997" y="7673"/>
                </a:lnTo>
                <a:lnTo>
                  <a:pt x="45527" y="7593"/>
                </a:lnTo>
                <a:lnTo>
                  <a:pt x="46309" y="7593"/>
                </a:lnTo>
                <a:lnTo>
                  <a:pt x="47884" y="7512"/>
                </a:lnTo>
                <a:lnTo>
                  <a:pt x="48678" y="7512"/>
                </a:lnTo>
                <a:lnTo>
                  <a:pt x="49460" y="7478"/>
                </a:lnTo>
                <a:lnTo>
                  <a:pt x="51817" y="4970"/>
                </a:lnTo>
                <a:lnTo>
                  <a:pt x="51702" y="584"/>
                </a:lnTo>
                <a:lnTo>
                  <a:pt x="51506" y="389"/>
                </a:lnTo>
                <a:lnTo>
                  <a:pt x="51228" y="229"/>
                </a:lnTo>
                <a:lnTo>
                  <a:pt x="50759" y="68"/>
                </a:lnTo>
                <a:lnTo>
                  <a:pt x="50437" y="34"/>
                </a:lnTo>
                <a:close/>
              </a:path>
              <a:path w="132715" h="20955">
                <a:moveTo>
                  <a:pt x="39673" y="469"/>
                </a:moveTo>
                <a:lnTo>
                  <a:pt x="37741" y="538"/>
                </a:lnTo>
                <a:lnTo>
                  <a:pt x="36959" y="584"/>
                </a:lnTo>
                <a:lnTo>
                  <a:pt x="36166" y="664"/>
                </a:lnTo>
                <a:lnTo>
                  <a:pt x="34636" y="744"/>
                </a:lnTo>
                <a:lnTo>
                  <a:pt x="31647" y="7203"/>
                </a:lnTo>
                <a:lnTo>
                  <a:pt x="31773" y="7627"/>
                </a:lnTo>
                <a:lnTo>
                  <a:pt x="31904" y="7867"/>
                </a:lnTo>
                <a:lnTo>
                  <a:pt x="32174" y="8096"/>
                </a:lnTo>
                <a:lnTo>
                  <a:pt x="32360" y="8211"/>
                </a:lnTo>
                <a:lnTo>
                  <a:pt x="32866" y="8337"/>
                </a:lnTo>
                <a:lnTo>
                  <a:pt x="33969" y="8291"/>
                </a:lnTo>
                <a:lnTo>
                  <a:pt x="34717" y="8211"/>
                </a:lnTo>
                <a:lnTo>
                  <a:pt x="35499" y="8177"/>
                </a:lnTo>
                <a:lnTo>
                  <a:pt x="36246" y="8096"/>
                </a:lnTo>
                <a:lnTo>
                  <a:pt x="37040" y="8062"/>
                </a:lnTo>
                <a:lnTo>
                  <a:pt x="37822" y="7982"/>
                </a:lnTo>
                <a:lnTo>
                  <a:pt x="40766" y="7043"/>
                </a:lnTo>
                <a:lnTo>
                  <a:pt x="40766" y="1133"/>
                </a:lnTo>
                <a:lnTo>
                  <a:pt x="40570" y="893"/>
                </a:lnTo>
                <a:lnTo>
                  <a:pt x="40421" y="744"/>
                </a:lnTo>
                <a:lnTo>
                  <a:pt x="39949" y="503"/>
                </a:lnTo>
                <a:lnTo>
                  <a:pt x="39673" y="469"/>
                </a:lnTo>
                <a:close/>
              </a:path>
              <a:path w="132715" h="20955">
                <a:moveTo>
                  <a:pt x="28703" y="1282"/>
                </a:moveTo>
                <a:lnTo>
                  <a:pt x="28381" y="1282"/>
                </a:lnTo>
                <a:lnTo>
                  <a:pt x="24459" y="1683"/>
                </a:lnTo>
                <a:lnTo>
                  <a:pt x="23712" y="1798"/>
                </a:lnTo>
                <a:lnTo>
                  <a:pt x="22918" y="1878"/>
                </a:lnTo>
                <a:lnTo>
                  <a:pt x="20837" y="5909"/>
                </a:lnTo>
                <a:lnTo>
                  <a:pt x="20892" y="7627"/>
                </a:lnTo>
                <a:lnTo>
                  <a:pt x="22447" y="9471"/>
                </a:lnTo>
                <a:lnTo>
                  <a:pt x="23240" y="9391"/>
                </a:lnTo>
                <a:lnTo>
                  <a:pt x="23988" y="9276"/>
                </a:lnTo>
                <a:lnTo>
                  <a:pt x="24735" y="9196"/>
                </a:lnTo>
                <a:lnTo>
                  <a:pt x="25517" y="9081"/>
                </a:lnTo>
                <a:lnTo>
                  <a:pt x="28898" y="8726"/>
                </a:lnTo>
                <a:lnTo>
                  <a:pt x="29209" y="8612"/>
                </a:lnTo>
                <a:lnTo>
                  <a:pt x="29646" y="8291"/>
                </a:lnTo>
                <a:lnTo>
                  <a:pt x="29841" y="8096"/>
                </a:lnTo>
                <a:lnTo>
                  <a:pt x="29956" y="7867"/>
                </a:lnTo>
                <a:lnTo>
                  <a:pt x="29830" y="1992"/>
                </a:lnTo>
                <a:lnTo>
                  <a:pt x="29013" y="1328"/>
                </a:lnTo>
                <a:lnTo>
                  <a:pt x="28703" y="1282"/>
                </a:lnTo>
                <a:close/>
              </a:path>
              <a:path w="132715" h="20955">
                <a:moveTo>
                  <a:pt x="17893" y="2542"/>
                </a:moveTo>
                <a:lnTo>
                  <a:pt x="10210" y="6138"/>
                </a:lnTo>
                <a:lnTo>
                  <a:pt x="10453" y="10020"/>
                </a:lnTo>
                <a:lnTo>
                  <a:pt x="11672" y="11074"/>
                </a:lnTo>
                <a:lnTo>
                  <a:pt x="17962" y="10101"/>
                </a:lnTo>
                <a:lnTo>
                  <a:pt x="19261" y="9116"/>
                </a:lnTo>
                <a:lnTo>
                  <a:pt x="19135" y="3596"/>
                </a:lnTo>
                <a:lnTo>
                  <a:pt x="17893" y="2542"/>
                </a:lnTo>
                <a:close/>
              </a:path>
              <a:path w="132715" h="20955">
                <a:moveTo>
                  <a:pt x="7394" y="4260"/>
                </a:moveTo>
                <a:lnTo>
                  <a:pt x="0" y="8371"/>
                </a:lnTo>
                <a:lnTo>
                  <a:pt x="202" y="11269"/>
                </a:lnTo>
                <a:lnTo>
                  <a:pt x="1460" y="13113"/>
                </a:lnTo>
                <a:lnTo>
                  <a:pt x="1724" y="13067"/>
                </a:lnTo>
                <a:lnTo>
                  <a:pt x="4634" y="12403"/>
                </a:lnTo>
                <a:lnTo>
                  <a:pt x="7589" y="11853"/>
                </a:lnTo>
                <a:lnTo>
                  <a:pt x="8843" y="10799"/>
                </a:lnTo>
                <a:lnTo>
                  <a:pt x="8723" y="7077"/>
                </a:lnTo>
                <a:lnTo>
                  <a:pt x="7670" y="4306"/>
                </a:lnTo>
                <a:lnTo>
                  <a:pt x="7394" y="426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23421" y="196585"/>
            <a:ext cx="144145" cy="20320"/>
          </a:xfrm>
          <a:custGeom>
            <a:avLst/>
            <a:gdLst/>
            <a:ahLst/>
            <a:cxnLst/>
            <a:rect l="l" t="t" r="r" b="b"/>
            <a:pathLst>
              <a:path w="144145" h="20320">
                <a:moveTo>
                  <a:pt x="139502" y="10994"/>
                </a:moveTo>
                <a:lnTo>
                  <a:pt x="138122" y="17384"/>
                </a:lnTo>
                <a:lnTo>
                  <a:pt x="138352" y="17854"/>
                </a:lnTo>
                <a:lnTo>
                  <a:pt x="138513" y="18083"/>
                </a:lnTo>
                <a:lnTo>
                  <a:pt x="138708" y="18278"/>
                </a:lnTo>
                <a:lnTo>
                  <a:pt x="138950" y="18438"/>
                </a:lnTo>
                <a:lnTo>
                  <a:pt x="141338" y="19343"/>
                </a:lnTo>
                <a:lnTo>
                  <a:pt x="142170" y="19686"/>
                </a:lnTo>
                <a:lnTo>
                  <a:pt x="142446" y="19767"/>
                </a:lnTo>
                <a:lnTo>
                  <a:pt x="142676" y="19732"/>
                </a:lnTo>
                <a:lnTo>
                  <a:pt x="142883" y="19652"/>
                </a:lnTo>
                <a:lnTo>
                  <a:pt x="143826" y="15105"/>
                </a:lnTo>
                <a:lnTo>
                  <a:pt x="143941" y="13891"/>
                </a:lnTo>
                <a:lnTo>
                  <a:pt x="144102" y="13147"/>
                </a:lnTo>
                <a:lnTo>
                  <a:pt x="142722" y="12529"/>
                </a:lnTo>
                <a:lnTo>
                  <a:pt x="142285" y="12288"/>
                </a:lnTo>
                <a:lnTo>
                  <a:pt x="141894" y="12013"/>
                </a:lnTo>
                <a:lnTo>
                  <a:pt x="141066" y="11544"/>
                </a:lnTo>
                <a:lnTo>
                  <a:pt x="140594" y="11349"/>
                </a:lnTo>
                <a:lnTo>
                  <a:pt x="140008" y="11074"/>
                </a:lnTo>
                <a:lnTo>
                  <a:pt x="139502" y="10994"/>
                </a:lnTo>
                <a:close/>
              </a:path>
              <a:path w="144145" h="20320">
                <a:moveTo>
                  <a:pt x="130567" y="8062"/>
                </a:moveTo>
                <a:lnTo>
                  <a:pt x="128922" y="14682"/>
                </a:lnTo>
                <a:lnTo>
                  <a:pt x="129083" y="14876"/>
                </a:lnTo>
                <a:lnTo>
                  <a:pt x="129233" y="15105"/>
                </a:lnTo>
                <a:lnTo>
                  <a:pt x="129428" y="15266"/>
                </a:lnTo>
                <a:lnTo>
                  <a:pt x="129704" y="15426"/>
                </a:lnTo>
                <a:lnTo>
                  <a:pt x="131360" y="15930"/>
                </a:lnTo>
                <a:lnTo>
                  <a:pt x="132694" y="16365"/>
                </a:lnTo>
                <a:lnTo>
                  <a:pt x="133993" y="16755"/>
                </a:lnTo>
                <a:lnTo>
                  <a:pt x="135327" y="17190"/>
                </a:lnTo>
                <a:lnTo>
                  <a:pt x="135603" y="17259"/>
                </a:lnTo>
                <a:lnTo>
                  <a:pt x="136863" y="15105"/>
                </a:lnTo>
                <a:lnTo>
                  <a:pt x="137018" y="13891"/>
                </a:lnTo>
                <a:lnTo>
                  <a:pt x="137133" y="12677"/>
                </a:lnTo>
                <a:lnTo>
                  <a:pt x="137294" y="11429"/>
                </a:lnTo>
                <a:lnTo>
                  <a:pt x="137259" y="10925"/>
                </a:lnTo>
                <a:lnTo>
                  <a:pt x="134856" y="9356"/>
                </a:lnTo>
                <a:lnTo>
                  <a:pt x="133556" y="8921"/>
                </a:lnTo>
                <a:lnTo>
                  <a:pt x="132223" y="8532"/>
                </a:lnTo>
                <a:lnTo>
                  <a:pt x="130843" y="8096"/>
                </a:lnTo>
                <a:lnTo>
                  <a:pt x="130567" y="8062"/>
                </a:lnTo>
                <a:close/>
              </a:path>
              <a:path w="144145" h="20320">
                <a:moveTo>
                  <a:pt x="121298" y="5554"/>
                </a:moveTo>
                <a:lnTo>
                  <a:pt x="119527" y="8967"/>
                </a:lnTo>
                <a:lnTo>
                  <a:pt x="119205" y="11395"/>
                </a:lnTo>
                <a:lnTo>
                  <a:pt x="126438" y="14407"/>
                </a:lnTo>
                <a:lnTo>
                  <a:pt x="126680" y="14361"/>
                </a:lnTo>
                <a:lnTo>
                  <a:pt x="127864" y="9826"/>
                </a:lnTo>
                <a:lnTo>
                  <a:pt x="127812" y="7753"/>
                </a:lnTo>
                <a:lnTo>
                  <a:pt x="127542" y="7398"/>
                </a:lnTo>
                <a:lnTo>
                  <a:pt x="127312" y="7203"/>
                </a:lnTo>
                <a:lnTo>
                  <a:pt x="126841" y="6963"/>
                </a:lnTo>
                <a:lnTo>
                  <a:pt x="121298" y="5554"/>
                </a:lnTo>
                <a:close/>
              </a:path>
              <a:path w="144145" h="20320">
                <a:moveTo>
                  <a:pt x="111155" y="3481"/>
                </a:moveTo>
                <a:lnTo>
                  <a:pt x="109499" y="10135"/>
                </a:lnTo>
                <a:lnTo>
                  <a:pt x="109660" y="10376"/>
                </a:lnTo>
                <a:lnTo>
                  <a:pt x="116813" y="12059"/>
                </a:lnTo>
                <a:lnTo>
                  <a:pt x="117043" y="12013"/>
                </a:lnTo>
                <a:lnTo>
                  <a:pt x="117284" y="11899"/>
                </a:lnTo>
                <a:lnTo>
                  <a:pt x="117445" y="11738"/>
                </a:lnTo>
                <a:lnTo>
                  <a:pt x="117721" y="11349"/>
                </a:lnTo>
                <a:lnTo>
                  <a:pt x="118227" y="7432"/>
                </a:lnTo>
                <a:lnTo>
                  <a:pt x="118227" y="5439"/>
                </a:lnTo>
                <a:lnTo>
                  <a:pt x="111155" y="3481"/>
                </a:lnTo>
                <a:close/>
              </a:path>
              <a:path w="144145" h="20320">
                <a:moveTo>
                  <a:pt x="101357" y="1958"/>
                </a:moveTo>
                <a:lnTo>
                  <a:pt x="99713" y="4260"/>
                </a:lnTo>
                <a:lnTo>
                  <a:pt x="99552" y="5439"/>
                </a:lnTo>
                <a:lnTo>
                  <a:pt x="102070" y="9505"/>
                </a:lnTo>
                <a:lnTo>
                  <a:pt x="103485" y="9746"/>
                </a:lnTo>
                <a:lnTo>
                  <a:pt x="104899" y="9940"/>
                </a:lnTo>
                <a:lnTo>
                  <a:pt x="106624" y="10215"/>
                </a:lnTo>
                <a:lnTo>
                  <a:pt x="106900" y="10181"/>
                </a:lnTo>
                <a:lnTo>
                  <a:pt x="108315" y="5520"/>
                </a:lnTo>
                <a:lnTo>
                  <a:pt x="108246" y="3515"/>
                </a:lnTo>
                <a:lnTo>
                  <a:pt x="104267" y="2347"/>
                </a:lnTo>
                <a:lnTo>
                  <a:pt x="101357" y="1958"/>
                </a:lnTo>
                <a:close/>
              </a:path>
              <a:path w="144145" h="20320">
                <a:moveTo>
                  <a:pt x="91065" y="824"/>
                </a:moveTo>
                <a:lnTo>
                  <a:pt x="89329" y="4420"/>
                </a:lnTo>
                <a:lnTo>
                  <a:pt x="89214" y="5634"/>
                </a:lnTo>
                <a:lnTo>
                  <a:pt x="91928" y="8337"/>
                </a:lnTo>
                <a:lnTo>
                  <a:pt x="96286" y="8807"/>
                </a:lnTo>
                <a:lnTo>
                  <a:pt x="98261" y="3206"/>
                </a:lnTo>
                <a:lnTo>
                  <a:pt x="98253" y="2347"/>
                </a:lnTo>
                <a:lnTo>
                  <a:pt x="93296" y="1053"/>
                </a:lnTo>
                <a:lnTo>
                  <a:pt x="91065" y="824"/>
                </a:lnTo>
                <a:close/>
              </a:path>
              <a:path w="144145" h="20320">
                <a:moveTo>
                  <a:pt x="80601" y="194"/>
                </a:moveTo>
                <a:lnTo>
                  <a:pt x="78910" y="6814"/>
                </a:lnTo>
                <a:lnTo>
                  <a:pt x="79025" y="7008"/>
                </a:lnTo>
                <a:lnTo>
                  <a:pt x="82452" y="7673"/>
                </a:lnTo>
                <a:lnTo>
                  <a:pt x="83901" y="7753"/>
                </a:lnTo>
                <a:lnTo>
                  <a:pt x="85361" y="7867"/>
                </a:lnTo>
                <a:lnTo>
                  <a:pt x="86109" y="7902"/>
                </a:lnTo>
                <a:lnTo>
                  <a:pt x="86661" y="7822"/>
                </a:lnTo>
                <a:lnTo>
                  <a:pt x="87880" y="3092"/>
                </a:lnTo>
                <a:lnTo>
                  <a:pt x="87799" y="1133"/>
                </a:lnTo>
                <a:lnTo>
                  <a:pt x="87583" y="893"/>
                </a:lnTo>
                <a:lnTo>
                  <a:pt x="87443" y="778"/>
                </a:lnTo>
                <a:lnTo>
                  <a:pt x="86937" y="549"/>
                </a:lnTo>
                <a:lnTo>
                  <a:pt x="86661" y="503"/>
                </a:lnTo>
                <a:lnTo>
                  <a:pt x="80601" y="194"/>
                </a:lnTo>
                <a:close/>
              </a:path>
              <a:path w="144145" h="20320">
                <a:moveTo>
                  <a:pt x="76392" y="7398"/>
                </a:moveTo>
                <a:lnTo>
                  <a:pt x="71320" y="7398"/>
                </a:lnTo>
                <a:lnTo>
                  <a:pt x="72068" y="7432"/>
                </a:lnTo>
                <a:lnTo>
                  <a:pt x="75058" y="7432"/>
                </a:lnTo>
                <a:lnTo>
                  <a:pt x="75805" y="7478"/>
                </a:lnTo>
                <a:lnTo>
                  <a:pt x="76392" y="7398"/>
                </a:lnTo>
                <a:close/>
              </a:path>
              <a:path w="144145" h="20320">
                <a:moveTo>
                  <a:pt x="73137" y="0"/>
                </a:moveTo>
                <a:lnTo>
                  <a:pt x="68572" y="6688"/>
                </a:lnTo>
                <a:lnTo>
                  <a:pt x="68848" y="7089"/>
                </a:lnTo>
                <a:lnTo>
                  <a:pt x="69273" y="7318"/>
                </a:lnTo>
                <a:lnTo>
                  <a:pt x="69549" y="7398"/>
                </a:lnTo>
                <a:lnTo>
                  <a:pt x="69871" y="7432"/>
                </a:lnTo>
                <a:lnTo>
                  <a:pt x="70573" y="7398"/>
                </a:lnTo>
                <a:lnTo>
                  <a:pt x="76392" y="7398"/>
                </a:lnTo>
                <a:lnTo>
                  <a:pt x="77335" y="5004"/>
                </a:lnTo>
                <a:lnTo>
                  <a:pt x="77496" y="2576"/>
                </a:lnTo>
                <a:lnTo>
                  <a:pt x="73873" y="34"/>
                </a:lnTo>
                <a:lnTo>
                  <a:pt x="73137" y="0"/>
                </a:lnTo>
                <a:close/>
              </a:path>
              <a:path w="144145" h="20320">
                <a:moveTo>
                  <a:pt x="65939" y="80"/>
                </a:moveTo>
                <a:lnTo>
                  <a:pt x="64881" y="80"/>
                </a:lnTo>
                <a:lnTo>
                  <a:pt x="64133" y="114"/>
                </a:lnTo>
                <a:lnTo>
                  <a:pt x="63386" y="114"/>
                </a:lnTo>
                <a:lnTo>
                  <a:pt x="61845" y="194"/>
                </a:lnTo>
                <a:lnTo>
                  <a:pt x="61097" y="194"/>
                </a:lnTo>
                <a:lnTo>
                  <a:pt x="59568" y="274"/>
                </a:lnTo>
                <a:lnTo>
                  <a:pt x="58168" y="6928"/>
                </a:lnTo>
                <a:lnTo>
                  <a:pt x="58251" y="7123"/>
                </a:lnTo>
                <a:lnTo>
                  <a:pt x="58357" y="7283"/>
                </a:lnTo>
                <a:lnTo>
                  <a:pt x="58659" y="7558"/>
                </a:lnTo>
                <a:lnTo>
                  <a:pt x="59211" y="7707"/>
                </a:lnTo>
                <a:lnTo>
                  <a:pt x="61730" y="7593"/>
                </a:lnTo>
                <a:lnTo>
                  <a:pt x="62477" y="7593"/>
                </a:lnTo>
                <a:lnTo>
                  <a:pt x="63972" y="7512"/>
                </a:lnTo>
                <a:lnTo>
                  <a:pt x="64720" y="7512"/>
                </a:lnTo>
                <a:lnTo>
                  <a:pt x="65467" y="7478"/>
                </a:lnTo>
                <a:lnTo>
                  <a:pt x="66916" y="6184"/>
                </a:lnTo>
                <a:lnTo>
                  <a:pt x="66812" y="549"/>
                </a:lnTo>
                <a:lnTo>
                  <a:pt x="66491" y="274"/>
                </a:lnTo>
                <a:lnTo>
                  <a:pt x="66215" y="148"/>
                </a:lnTo>
                <a:lnTo>
                  <a:pt x="65939" y="80"/>
                </a:lnTo>
                <a:close/>
              </a:path>
              <a:path w="144145" h="20320">
                <a:moveTo>
                  <a:pt x="55083" y="503"/>
                </a:moveTo>
                <a:lnTo>
                  <a:pt x="54301" y="584"/>
                </a:lnTo>
                <a:lnTo>
                  <a:pt x="53553" y="618"/>
                </a:lnTo>
                <a:lnTo>
                  <a:pt x="52806" y="698"/>
                </a:lnTo>
                <a:lnTo>
                  <a:pt x="52058" y="744"/>
                </a:lnTo>
                <a:lnTo>
                  <a:pt x="51311" y="824"/>
                </a:lnTo>
                <a:lnTo>
                  <a:pt x="50563" y="858"/>
                </a:lnTo>
                <a:lnTo>
                  <a:pt x="49816" y="939"/>
                </a:lnTo>
                <a:lnTo>
                  <a:pt x="49069" y="973"/>
                </a:lnTo>
                <a:lnTo>
                  <a:pt x="48758" y="1053"/>
                </a:lnTo>
                <a:lnTo>
                  <a:pt x="48241" y="1294"/>
                </a:lnTo>
                <a:lnTo>
                  <a:pt x="48045" y="1443"/>
                </a:lnTo>
                <a:lnTo>
                  <a:pt x="47850" y="1637"/>
                </a:lnTo>
                <a:lnTo>
                  <a:pt x="47735" y="6104"/>
                </a:lnTo>
                <a:lnTo>
                  <a:pt x="47850" y="7822"/>
                </a:lnTo>
                <a:lnTo>
                  <a:pt x="48011" y="8028"/>
                </a:lnTo>
                <a:lnTo>
                  <a:pt x="48367" y="8337"/>
                </a:lnTo>
                <a:lnTo>
                  <a:pt x="48643" y="8417"/>
                </a:lnTo>
                <a:lnTo>
                  <a:pt x="48873" y="8451"/>
                </a:lnTo>
                <a:lnTo>
                  <a:pt x="49931" y="8417"/>
                </a:lnTo>
                <a:lnTo>
                  <a:pt x="51391" y="8257"/>
                </a:lnTo>
                <a:lnTo>
                  <a:pt x="52139" y="8222"/>
                </a:lnTo>
                <a:lnTo>
                  <a:pt x="52840" y="8142"/>
                </a:lnTo>
                <a:lnTo>
                  <a:pt x="55129" y="7982"/>
                </a:lnTo>
                <a:lnTo>
                  <a:pt x="55681" y="7822"/>
                </a:lnTo>
                <a:lnTo>
                  <a:pt x="55911" y="7707"/>
                </a:lnTo>
                <a:lnTo>
                  <a:pt x="56106" y="7558"/>
                </a:lnTo>
                <a:lnTo>
                  <a:pt x="56302" y="7352"/>
                </a:lnTo>
                <a:lnTo>
                  <a:pt x="56428" y="7123"/>
                </a:lnTo>
                <a:lnTo>
                  <a:pt x="56321" y="1053"/>
                </a:lnTo>
                <a:lnTo>
                  <a:pt x="56106" y="824"/>
                </a:lnTo>
                <a:lnTo>
                  <a:pt x="55635" y="584"/>
                </a:lnTo>
                <a:lnTo>
                  <a:pt x="55083" y="503"/>
                </a:lnTo>
                <a:close/>
              </a:path>
              <a:path w="144145" h="20320">
                <a:moveTo>
                  <a:pt x="44940" y="1443"/>
                </a:moveTo>
                <a:lnTo>
                  <a:pt x="44630" y="1443"/>
                </a:lnTo>
                <a:lnTo>
                  <a:pt x="42387" y="1683"/>
                </a:lnTo>
                <a:lnTo>
                  <a:pt x="41640" y="1798"/>
                </a:lnTo>
                <a:lnTo>
                  <a:pt x="40110" y="1958"/>
                </a:lnTo>
                <a:lnTo>
                  <a:pt x="39363" y="2072"/>
                </a:lnTo>
                <a:lnTo>
                  <a:pt x="38650" y="2153"/>
                </a:lnTo>
                <a:lnTo>
                  <a:pt x="38257" y="2267"/>
                </a:lnTo>
                <a:lnTo>
                  <a:pt x="38063" y="2347"/>
                </a:lnTo>
                <a:lnTo>
                  <a:pt x="37626" y="2656"/>
                </a:lnTo>
                <a:lnTo>
                  <a:pt x="37350" y="3092"/>
                </a:lnTo>
                <a:lnTo>
                  <a:pt x="37396" y="6104"/>
                </a:lnTo>
                <a:lnTo>
                  <a:pt x="38926" y="9665"/>
                </a:lnTo>
                <a:lnTo>
                  <a:pt x="43365" y="9081"/>
                </a:lnTo>
                <a:lnTo>
                  <a:pt x="44825" y="8921"/>
                </a:lnTo>
                <a:lnTo>
                  <a:pt x="46125" y="7982"/>
                </a:lnTo>
                <a:lnTo>
                  <a:pt x="46029" y="2233"/>
                </a:lnTo>
                <a:lnTo>
                  <a:pt x="45905" y="1958"/>
                </a:lnTo>
                <a:lnTo>
                  <a:pt x="45800" y="1798"/>
                </a:lnTo>
                <a:lnTo>
                  <a:pt x="45458" y="1557"/>
                </a:lnTo>
                <a:lnTo>
                  <a:pt x="45216" y="1488"/>
                </a:lnTo>
                <a:lnTo>
                  <a:pt x="44940" y="1443"/>
                </a:lnTo>
                <a:close/>
              </a:path>
              <a:path w="144145" h="20320">
                <a:moveTo>
                  <a:pt x="34521" y="2771"/>
                </a:moveTo>
                <a:lnTo>
                  <a:pt x="27058" y="5325"/>
                </a:lnTo>
                <a:lnTo>
                  <a:pt x="27307" y="9310"/>
                </a:lnTo>
                <a:lnTo>
                  <a:pt x="28818" y="11315"/>
                </a:lnTo>
                <a:lnTo>
                  <a:pt x="30278" y="10994"/>
                </a:lnTo>
                <a:lnTo>
                  <a:pt x="34636" y="10295"/>
                </a:lnTo>
                <a:lnTo>
                  <a:pt x="35821" y="9310"/>
                </a:lnTo>
                <a:lnTo>
                  <a:pt x="35740" y="3836"/>
                </a:lnTo>
                <a:lnTo>
                  <a:pt x="35660" y="3596"/>
                </a:lnTo>
                <a:lnTo>
                  <a:pt x="35545" y="3367"/>
                </a:lnTo>
                <a:lnTo>
                  <a:pt x="35234" y="3012"/>
                </a:lnTo>
                <a:lnTo>
                  <a:pt x="34797" y="2817"/>
                </a:lnTo>
                <a:lnTo>
                  <a:pt x="34521" y="2771"/>
                </a:lnTo>
                <a:close/>
              </a:path>
              <a:path w="144145" h="20320">
                <a:moveTo>
                  <a:pt x="24379" y="4581"/>
                </a:moveTo>
                <a:lnTo>
                  <a:pt x="17145" y="8692"/>
                </a:lnTo>
                <a:lnTo>
                  <a:pt x="17387" y="12403"/>
                </a:lnTo>
                <a:lnTo>
                  <a:pt x="18560" y="13422"/>
                </a:lnTo>
                <a:lnTo>
                  <a:pt x="18836" y="13388"/>
                </a:lnTo>
                <a:lnTo>
                  <a:pt x="25793" y="11120"/>
                </a:lnTo>
                <a:lnTo>
                  <a:pt x="25678" y="7432"/>
                </a:lnTo>
                <a:lnTo>
                  <a:pt x="24379" y="4581"/>
                </a:lnTo>
                <a:close/>
              </a:path>
              <a:path w="144145" h="20320">
                <a:moveTo>
                  <a:pt x="14708" y="6814"/>
                </a:moveTo>
                <a:lnTo>
                  <a:pt x="7394" y="11234"/>
                </a:lnTo>
                <a:lnTo>
                  <a:pt x="7474" y="12483"/>
                </a:lnTo>
                <a:lnTo>
                  <a:pt x="8854" y="15930"/>
                </a:lnTo>
                <a:lnTo>
                  <a:pt x="9084" y="15896"/>
                </a:lnTo>
                <a:lnTo>
                  <a:pt x="11913" y="15105"/>
                </a:lnTo>
                <a:lnTo>
                  <a:pt x="14673" y="14407"/>
                </a:lnTo>
                <a:lnTo>
                  <a:pt x="14984" y="14292"/>
                </a:lnTo>
                <a:lnTo>
                  <a:pt x="15225" y="14166"/>
                </a:lnTo>
                <a:lnTo>
                  <a:pt x="15668" y="13743"/>
                </a:lnTo>
                <a:lnTo>
                  <a:pt x="15892" y="13307"/>
                </a:lnTo>
                <a:lnTo>
                  <a:pt x="15766" y="10295"/>
                </a:lnTo>
                <a:lnTo>
                  <a:pt x="15536" y="7512"/>
                </a:lnTo>
                <a:lnTo>
                  <a:pt x="15455" y="7318"/>
                </a:lnTo>
                <a:lnTo>
                  <a:pt x="15145" y="6963"/>
                </a:lnTo>
                <a:lnTo>
                  <a:pt x="14708" y="6814"/>
                </a:lnTo>
                <a:close/>
              </a:path>
              <a:path w="144145" h="20320">
                <a:moveTo>
                  <a:pt x="5002" y="9471"/>
                </a:moveTo>
                <a:lnTo>
                  <a:pt x="1494" y="10765"/>
                </a:lnTo>
                <a:lnTo>
                  <a:pt x="126" y="11269"/>
                </a:lnTo>
                <a:lnTo>
                  <a:pt x="3116" y="17339"/>
                </a:lnTo>
                <a:lnTo>
                  <a:pt x="4128" y="17144"/>
                </a:lnTo>
                <a:lnTo>
                  <a:pt x="4335" y="17110"/>
                </a:lnTo>
                <a:lnTo>
                  <a:pt x="5036" y="17110"/>
                </a:lnTo>
                <a:lnTo>
                  <a:pt x="5312" y="16984"/>
                </a:lnTo>
                <a:lnTo>
                  <a:pt x="5784" y="16674"/>
                </a:lnTo>
                <a:lnTo>
                  <a:pt x="6094" y="16205"/>
                </a:lnTo>
                <a:lnTo>
                  <a:pt x="6193" y="15896"/>
                </a:lnTo>
                <a:lnTo>
                  <a:pt x="6078" y="13113"/>
                </a:lnTo>
                <a:lnTo>
                  <a:pt x="5864" y="10410"/>
                </a:lnTo>
                <a:lnTo>
                  <a:pt x="5749" y="9940"/>
                </a:lnTo>
                <a:lnTo>
                  <a:pt x="5588" y="9746"/>
                </a:lnTo>
                <a:lnTo>
                  <a:pt x="5232" y="9505"/>
                </a:lnTo>
                <a:lnTo>
                  <a:pt x="5002" y="9471"/>
                </a:lnTo>
                <a:close/>
              </a:path>
              <a:path w="144145" h="20320">
                <a:moveTo>
                  <a:pt x="5036" y="17110"/>
                </a:moveTo>
                <a:lnTo>
                  <a:pt x="4335" y="17110"/>
                </a:lnTo>
                <a:lnTo>
                  <a:pt x="4254" y="17258"/>
                </a:lnTo>
                <a:lnTo>
                  <a:pt x="4530" y="17224"/>
                </a:lnTo>
                <a:lnTo>
                  <a:pt x="5036" y="1711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20638" y="184596"/>
            <a:ext cx="151130" cy="24130"/>
          </a:xfrm>
          <a:custGeom>
            <a:avLst/>
            <a:gdLst/>
            <a:ahLst/>
            <a:cxnLst/>
            <a:rect l="l" t="t" r="r" b="b"/>
            <a:pathLst>
              <a:path w="151129" h="24129">
                <a:moveTo>
                  <a:pt x="146413" y="19812"/>
                </a:moveTo>
                <a:lnTo>
                  <a:pt x="143182" y="19812"/>
                </a:lnTo>
                <a:lnTo>
                  <a:pt x="144205" y="21844"/>
                </a:lnTo>
                <a:lnTo>
                  <a:pt x="144677" y="22479"/>
                </a:lnTo>
                <a:lnTo>
                  <a:pt x="145263" y="22987"/>
                </a:lnTo>
                <a:lnTo>
                  <a:pt x="145620" y="23241"/>
                </a:lnTo>
                <a:lnTo>
                  <a:pt x="146057" y="23495"/>
                </a:lnTo>
                <a:lnTo>
                  <a:pt x="146528" y="23622"/>
                </a:lnTo>
                <a:lnTo>
                  <a:pt x="147667" y="24003"/>
                </a:lnTo>
                <a:lnTo>
                  <a:pt x="148334" y="24003"/>
                </a:lnTo>
                <a:lnTo>
                  <a:pt x="147862" y="23241"/>
                </a:lnTo>
                <a:lnTo>
                  <a:pt x="147498" y="22479"/>
                </a:lnTo>
                <a:lnTo>
                  <a:pt x="146413" y="19812"/>
                </a:lnTo>
                <a:close/>
              </a:path>
              <a:path w="151129" h="24129">
                <a:moveTo>
                  <a:pt x="11756" y="12699"/>
                </a:moveTo>
                <a:lnTo>
                  <a:pt x="2909" y="12699"/>
                </a:lnTo>
                <a:lnTo>
                  <a:pt x="3852" y="12826"/>
                </a:lnTo>
                <a:lnTo>
                  <a:pt x="5381" y="13207"/>
                </a:lnTo>
                <a:lnTo>
                  <a:pt x="6876" y="13969"/>
                </a:lnTo>
                <a:lnTo>
                  <a:pt x="7256" y="14350"/>
                </a:lnTo>
                <a:lnTo>
                  <a:pt x="7329" y="14604"/>
                </a:lnTo>
                <a:lnTo>
                  <a:pt x="6891" y="15620"/>
                </a:lnTo>
                <a:lnTo>
                  <a:pt x="5524" y="18033"/>
                </a:lnTo>
                <a:lnTo>
                  <a:pt x="4944" y="18922"/>
                </a:lnTo>
                <a:lnTo>
                  <a:pt x="2943" y="21208"/>
                </a:lnTo>
                <a:lnTo>
                  <a:pt x="2437" y="21589"/>
                </a:lnTo>
                <a:lnTo>
                  <a:pt x="3185" y="21462"/>
                </a:lnTo>
                <a:lnTo>
                  <a:pt x="7589" y="19684"/>
                </a:lnTo>
                <a:lnTo>
                  <a:pt x="7980" y="19430"/>
                </a:lnTo>
                <a:lnTo>
                  <a:pt x="9199" y="18033"/>
                </a:lnTo>
                <a:lnTo>
                  <a:pt x="9625" y="17271"/>
                </a:lnTo>
                <a:lnTo>
                  <a:pt x="16881" y="17271"/>
                </a:lnTo>
                <a:lnTo>
                  <a:pt x="16272" y="17144"/>
                </a:lnTo>
                <a:lnTo>
                  <a:pt x="15490" y="16763"/>
                </a:lnTo>
                <a:lnTo>
                  <a:pt x="14581" y="16255"/>
                </a:lnTo>
                <a:lnTo>
                  <a:pt x="14075" y="16001"/>
                </a:lnTo>
                <a:lnTo>
                  <a:pt x="13604" y="15620"/>
                </a:lnTo>
                <a:lnTo>
                  <a:pt x="13086" y="15239"/>
                </a:lnTo>
                <a:lnTo>
                  <a:pt x="12580" y="14731"/>
                </a:lnTo>
                <a:lnTo>
                  <a:pt x="11637" y="13461"/>
                </a:lnTo>
                <a:lnTo>
                  <a:pt x="11442" y="13334"/>
                </a:lnTo>
                <a:lnTo>
                  <a:pt x="11520" y="13080"/>
                </a:lnTo>
                <a:lnTo>
                  <a:pt x="11756" y="12699"/>
                </a:lnTo>
                <a:close/>
              </a:path>
              <a:path w="151129" h="24129">
                <a:moveTo>
                  <a:pt x="141204" y="10414"/>
                </a:moveTo>
                <a:lnTo>
                  <a:pt x="136063" y="10414"/>
                </a:lnTo>
                <a:lnTo>
                  <a:pt x="137248" y="10922"/>
                </a:lnTo>
                <a:lnTo>
                  <a:pt x="138743" y="11938"/>
                </a:lnTo>
                <a:lnTo>
                  <a:pt x="139916" y="13081"/>
                </a:lnTo>
                <a:lnTo>
                  <a:pt x="141020" y="14478"/>
                </a:lnTo>
                <a:lnTo>
                  <a:pt x="141652" y="15621"/>
                </a:lnTo>
                <a:lnTo>
                  <a:pt x="141100" y="16383"/>
                </a:lnTo>
                <a:lnTo>
                  <a:pt x="137052" y="19050"/>
                </a:lnTo>
                <a:lnTo>
                  <a:pt x="136466" y="19304"/>
                </a:lnTo>
                <a:lnTo>
                  <a:pt x="140859" y="20701"/>
                </a:lnTo>
                <a:lnTo>
                  <a:pt x="141652" y="20574"/>
                </a:lnTo>
                <a:lnTo>
                  <a:pt x="142009" y="20447"/>
                </a:lnTo>
                <a:lnTo>
                  <a:pt x="142630" y="20066"/>
                </a:lnTo>
                <a:lnTo>
                  <a:pt x="143182" y="19812"/>
                </a:lnTo>
                <a:lnTo>
                  <a:pt x="146413" y="19812"/>
                </a:lnTo>
                <a:lnTo>
                  <a:pt x="145585" y="17526"/>
                </a:lnTo>
                <a:lnTo>
                  <a:pt x="145505" y="17145"/>
                </a:lnTo>
                <a:lnTo>
                  <a:pt x="145390" y="17018"/>
                </a:lnTo>
                <a:lnTo>
                  <a:pt x="146758" y="15875"/>
                </a:lnTo>
                <a:lnTo>
                  <a:pt x="147391" y="15621"/>
                </a:lnTo>
                <a:lnTo>
                  <a:pt x="147667" y="15367"/>
                </a:lnTo>
                <a:lnTo>
                  <a:pt x="148219" y="15240"/>
                </a:lnTo>
                <a:lnTo>
                  <a:pt x="150104" y="15240"/>
                </a:lnTo>
                <a:lnTo>
                  <a:pt x="150541" y="15113"/>
                </a:lnTo>
                <a:lnTo>
                  <a:pt x="150438" y="14859"/>
                </a:lnTo>
                <a:lnTo>
                  <a:pt x="149443" y="13589"/>
                </a:lnTo>
                <a:lnTo>
                  <a:pt x="143814" y="13589"/>
                </a:lnTo>
                <a:lnTo>
                  <a:pt x="143228" y="12573"/>
                </a:lnTo>
                <a:lnTo>
                  <a:pt x="142871" y="12192"/>
                </a:lnTo>
                <a:lnTo>
                  <a:pt x="142158" y="11176"/>
                </a:lnTo>
                <a:lnTo>
                  <a:pt x="141204" y="10414"/>
                </a:lnTo>
                <a:close/>
              </a:path>
              <a:path w="151129" h="24129">
                <a:moveTo>
                  <a:pt x="128690" y="8001"/>
                </a:moveTo>
                <a:lnTo>
                  <a:pt x="127933" y="8001"/>
                </a:lnTo>
                <a:lnTo>
                  <a:pt x="127496" y="8255"/>
                </a:lnTo>
                <a:lnTo>
                  <a:pt x="127140" y="8382"/>
                </a:lnTo>
                <a:lnTo>
                  <a:pt x="126910" y="8763"/>
                </a:lnTo>
                <a:lnTo>
                  <a:pt x="126789" y="9271"/>
                </a:lnTo>
                <a:lnTo>
                  <a:pt x="126668" y="10033"/>
                </a:lnTo>
                <a:lnTo>
                  <a:pt x="126544" y="11303"/>
                </a:lnTo>
                <a:lnTo>
                  <a:pt x="126418" y="12065"/>
                </a:lnTo>
                <a:lnTo>
                  <a:pt x="126293" y="13208"/>
                </a:lnTo>
                <a:lnTo>
                  <a:pt x="126171" y="16002"/>
                </a:lnTo>
                <a:lnTo>
                  <a:pt x="126392" y="16510"/>
                </a:lnTo>
                <a:lnTo>
                  <a:pt x="126634" y="16764"/>
                </a:lnTo>
                <a:lnTo>
                  <a:pt x="126864" y="16891"/>
                </a:lnTo>
                <a:lnTo>
                  <a:pt x="127186" y="17145"/>
                </a:lnTo>
                <a:lnTo>
                  <a:pt x="127496" y="17272"/>
                </a:lnTo>
                <a:lnTo>
                  <a:pt x="129221" y="17653"/>
                </a:lnTo>
                <a:lnTo>
                  <a:pt x="134223" y="19050"/>
                </a:lnTo>
                <a:lnTo>
                  <a:pt x="134568" y="19177"/>
                </a:lnTo>
                <a:lnTo>
                  <a:pt x="134890" y="19177"/>
                </a:lnTo>
                <a:lnTo>
                  <a:pt x="135442" y="18923"/>
                </a:lnTo>
                <a:lnTo>
                  <a:pt x="135638" y="18796"/>
                </a:lnTo>
                <a:lnTo>
                  <a:pt x="135914" y="18288"/>
                </a:lnTo>
                <a:lnTo>
                  <a:pt x="136148" y="16764"/>
                </a:lnTo>
                <a:lnTo>
                  <a:pt x="136487" y="13589"/>
                </a:lnTo>
                <a:lnTo>
                  <a:pt x="136596" y="12827"/>
                </a:lnTo>
                <a:lnTo>
                  <a:pt x="136492" y="11049"/>
                </a:lnTo>
                <a:lnTo>
                  <a:pt x="136339" y="10668"/>
                </a:lnTo>
                <a:lnTo>
                  <a:pt x="136063" y="10414"/>
                </a:lnTo>
                <a:lnTo>
                  <a:pt x="141204" y="10414"/>
                </a:lnTo>
                <a:lnTo>
                  <a:pt x="140859" y="10160"/>
                </a:lnTo>
                <a:lnTo>
                  <a:pt x="135753" y="10160"/>
                </a:lnTo>
                <a:lnTo>
                  <a:pt x="135316" y="9906"/>
                </a:lnTo>
                <a:lnTo>
                  <a:pt x="133752" y="9525"/>
                </a:lnTo>
                <a:lnTo>
                  <a:pt x="132131" y="9017"/>
                </a:lnTo>
                <a:lnTo>
                  <a:pt x="129739" y="8382"/>
                </a:lnTo>
                <a:lnTo>
                  <a:pt x="128911" y="8128"/>
                </a:lnTo>
                <a:lnTo>
                  <a:pt x="128690" y="8001"/>
                </a:lnTo>
                <a:close/>
              </a:path>
              <a:path w="151129" h="24129">
                <a:moveTo>
                  <a:pt x="16881" y="17271"/>
                </a:moveTo>
                <a:lnTo>
                  <a:pt x="9625" y="17271"/>
                </a:lnTo>
                <a:lnTo>
                  <a:pt x="9901" y="17525"/>
                </a:lnTo>
                <a:lnTo>
                  <a:pt x="10499" y="17906"/>
                </a:lnTo>
                <a:lnTo>
                  <a:pt x="10844" y="18033"/>
                </a:lnTo>
                <a:lnTo>
                  <a:pt x="11200" y="18287"/>
                </a:lnTo>
                <a:lnTo>
                  <a:pt x="12028" y="18541"/>
                </a:lnTo>
                <a:lnTo>
                  <a:pt x="12500" y="18541"/>
                </a:lnTo>
                <a:lnTo>
                  <a:pt x="12971" y="18668"/>
                </a:lnTo>
                <a:lnTo>
                  <a:pt x="13523" y="18668"/>
                </a:lnTo>
                <a:lnTo>
                  <a:pt x="14662" y="18414"/>
                </a:lnTo>
                <a:lnTo>
                  <a:pt x="15996" y="18033"/>
                </a:lnTo>
                <a:lnTo>
                  <a:pt x="17490" y="17398"/>
                </a:lnTo>
                <a:lnTo>
                  <a:pt x="16881" y="17271"/>
                </a:lnTo>
                <a:close/>
              </a:path>
              <a:path w="151129" h="24129">
                <a:moveTo>
                  <a:pt x="26886" y="6222"/>
                </a:moveTo>
                <a:lnTo>
                  <a:pt x="17295" y="11175"/>
                </a:lnTo>
                <a:lnTo>
                  <a:pt x="17657" y="15874"/>
                </a:lnTo>
                <a:lnTo>
                  <a:pt x="19422" y="17017"/>
                </a:lnTo>
                <a:lnTo>
                  <a:pt x="25632" y="15620"/>
                </a:lnTo>
                <a:lnTo>
                  <a:pt x="26529" y="15493"/>
                </a:lnTo>
                <a:lnTo>
                  <a:pt x="27208" y="15239"/>
                </a:lnTo>
                <a:lnTo>
                  <a:pt x="27714" y="14731"/>
                </a:lnTo>
                <a:lnTo>
                  <a:pt x="27990" y="14350"/>
                </a:lnTo>
                <a:lnTo>
                  <a:pt x="28116" y="13969"/>
                </a:lnTo>
                <a:lnTo>
                  <a:pt x="27990" y="10540"/>
                </a:lnTo>
                <a:lnTo>
                  <a:pt x="27756" y="7238"/>
                </a:lnTo>
                <a:lnTo>
                  <a:pt x="27679" y="6984"/>
                </a:lnTo>
                <a:lnTo>
                  <a:pt x="27518" y="6730"/>
                </a:lnTo>
                <a:lnTo>
                  <a:pt x="27242" y="6476"/>
                </a:lnTo>
                <a:lnTo>
                  <a:pt x="26886" y="6222"/>
                </a:lnTo>
                <a:close/>
              </a:path>
              <a:path w="151129" h="24129">
                <a:moveTo>
                  <a:pt x="122913" y="13081"/>
                </a:moveTo>
                <a:lnTo>
                  <a:pt x="118929" y="13081"/>
                </a:lnTo>
                <a:lnTo>
                  <a:pt x="119906" y="14351"/>
                </a:lnTo>
                <a:lnTo>
                  <a:pt x="120573" y="14986"/>
                </a:lnTo>
                <a:lnTo>
                  <a:pt x="121401" y="15621"/>
                </a:lnTo>
                <a:lnTo>
                  <a:pt x="121873" y="15875"/>
                </a:lnTo>
                <a:lnTo>
                  <a:pt x="122931" y="16256"/>
                </a:lnTo>
                <a:lnTo>
                  <a:pt x="123529" y="16510"/>
                </a:lnTo>
                <a:lnTo>
                  <a:pt x="124150" y="16637"/>
                </a:lnTo>
                <a:lnTo>
                  <a:pt x="125610" y="16891"/>
                </a:lnTo>
                <a:lnTo>
                  <a:pt x="126392" y="16891"/>
                </a:lnTo>
                <a:lnTo>
                  <a:pt x="125300" y="16002"/>
                </a:lnTo>
                <a:lnTo>
                  <a:pt x="124230" y="14859"/>
                </a:lnTo>
                <a:lnTo>
                  <a:pt x="123839" y="14478"/>
                </a:lnTo>
                <a:lnTo>
                  <a:pt x="122913" y="13081"/>
                </a:lnTo>
                <a:close/>
              </a:path>
              <a:path w="151129" h="24129">
                <a:moveTo>
                  <a:pt x="31175" y="3555"/>
                </a:moveTo>
                <a:lnTo>
                  <a:pt x="27162" y="5714"/>
                </a:lnTo>
                <a:lnTo>
                  <a:pt x="26690" y="5841"/>
                </a:lnTo>
                <a:lnTo>
                  <a:pt x="26219" y="6222"/>
                </a:lnTo>
                <a:lnTo>
                  <a:pt x="27518" y="6222"/>
                </a:lnTo>
                <a:lnTo>
                  <a:pt x="28266" y="6349"/>
                </a:lnTo>
                <a:lnTo>
                  <a:pt x="32670" y="7746"/>
                </a:lnTo>
                <a:lnTo>
                  <a:pt x="33532" y="8381"/>
                </a:lnTo>
                <a:lnTo>
                  <a:pt x="33381" y="8762"/>
                </a:lnTo>
                <a:lnTo>
                  <a:pt x="31647" y="11556"/>
                </a:lnTo>
                <a:lnTo>
                  <a:pt x="29876" y="13461"/>
                </a:lnTo>
                <a:lnTo>
                  <a:pt x="29128" y="14096"/>
                </a:lnTo>
                <a:lnTo>
                  <a:pt x="28576" y="14604"/>
                </a:lnTo>
                <a:lnTo>
                  <a:pt x="28185" y="14858"/>
                </a:lnTo>
                <a:lnTo>
                  <a:pt x="28024" y="14858"/>
                </a:lnTo>
                <a:lnTo>
                  <a:pt x="28852" y="14985"/>
                </a:lnTo>
                <a:lnTo>
                  <a:pt x="35890" y="11556"/>
                </a:lnTo>
                <a:lnTo>
                  <a:pt x="41829" y="11556"/>
                </a:lnTo>
                <a:lnTo>
                  <a:pt x="41122" y="11175"/>
                </a:lnTo>
                <a:lnTo>
                  <a:pt x="40651" y="10794"/>
                </a:lnTo>
                <a:lnTo>
                  <a:pt x="40133" y="10286"/>
                </a:lnTo>
                <a:lnTo>
                  <a:pt x="39110" y="9397"/>
                </a:lnTo>
                <a:lnTo>
                  <a:pt x="38017" y="7873"/>
                </a:lnTo>
                <a:lnTo>
                  <a:pt x="38098" y="7492"/>
                </a:lnTo>
                <a:lnTo>
                  <a:pt x="38719" y="6730"/>
                </a:lnTo>
                <a:lnTo>
                  <a:pt x="39581" y="5841"/>
                </a:lnTo>
                <a:lnTo>
                  <a:pt x="40308" y="5333"/>
                </a:lnTo>
                <a:lnTo>
                  <a:pt x="35533" y="5333"/>
                </a:lnTo>
                <a:lnTo>
                  <a:pt x="35108" y="4952"/>
                </a:lnTo>
                <a:lnTo>
                  <a:pt x="34245" y="4444"/>
                </a:lnTo>
                <a:lnTo>
                  <a:pt x="33257" y="3936"/>
                </a:lnTo>
                <a:lnTo>
                  <a:pt x="32233" y="3682"/>
                </a:lnTo>
                <a:lnTo>
                  <a:pt x="31175" y="3555"/>
                </a:lnTo>
                <a:close/>
              </a:path>
              <a:path w="151129" h="24129">
                <a:moveTo>
                  <a:pt x="117750" y="4826"/>
                </a:moveTo>
                <a:lnTo>
                  <a:pt x="111420" y="4826"/>
                </a:lnTo>
                <a:lnTo>
                  <a:pt x="112754" y="5461"/>
                </a:lnTo>
                <a:lnTo>
                  <a:pt x="113501" y="5715"/>
                </a:lnTo>
                <a:lnTo>
                  <a:pt x="115077" y="6731"/>
                </a:lnTo>
                <a:lnTo>
                  <a:pt x="116215" y="7874"/>
                </a:lnTo>
                <a:lnTo>
                  <a:pt x="116916" y="8763"/>
                </a:lnTo>
                <a:lnTo>
                  <a:pt x="117238" y="9271"/>
                </a:lnTo>
                <a:lnTo>
                  <a:pt x="116606" y="10033"/>
                </a:lnTo>
                <a:lnTo>
                  <a:pt x="110948" y="13589"/>
                </a:lnTo>
                <a:lnTo>
                  <a:pt x="112443" y="14097"/>
                </a:lnTo>
                <a:lnTo>
                  <a:pt x="114364" y="14478"/>
                </a:lnTo>
                <a:lnTo>
                  <a:pt x="115468" y="14478"/>
                </a:lnTo>
                <a:lnTo>
                  <a:pt x="116916" y="14097"/>
                </a:lnTo>
                <a:lnTo>
                  <a:pt x="117710" y="13843"/>
                </a:lnTo>
                <a:lnTo>
                  <a:pt x="118377" y="13462"/>
                </a:lnTo>
                <a:lnTo>
                  <a:pt x="118653" y="13208"/>
                </a:lnTo>
                <a:lnTo>
                  <a:pt x="118929" y="13081"/>
                </a:lnTo>
                <a:lnTo>
                  <a:pt x="122913" y="13081"/>
                </a:lnTo>
                <a:lnTo>
                  <a:pt x="122264" y="11938"/>
                </a:lnTo>
                <a:lnTo>
                  <a:pt x="121597" y="10414"/>
                </a:lnTo>
                <a:lnTo>
                  <a:pt x="121482" y="10287"/>
                </a:lnTo>
                <a:lnTo>
                  <a:pt x="121447" y="10033"/>
                </a:lnTo>
                <a:lnTo>
                  <a:pt x="121838" y="9652"/>
                </a:lnTo>
                <a:lnTo>
                  <a:pt x="122264" y="9398"/>
                </a:lnTo>
                <a:lnTo>
                  <a:pt x="122701" y="9017"/>
                </a:lnTo>
                <a:lnTo>
                  <a:pt x="123609" y="8636"/>
                </a:lnTo>
                <a:lnTo>
                  <a:pt x="124035" y="8382"/>
                </a:lnTo>
                <a:lnTo>
                  <a:pt x="124506" y="8255"/>
                </a:lnTo>
                <a:lnTo>
                  <a:pt x="125771" y="8001"/>
                </a:lnTo>
                <a:lnTo>
                  <a:pt x="128690" y="8001"/>
                </a:lnTo>
                <a:lnTo>
                  <a:pt x="127807" y="7493"/>
                </a:lnTo>
                <a:lnTo>
                  <a:pt x="127266" y="6858"/>
                </a:lnTo>
                <a:lnTo>
                  <a:pt x="119676" y="6858"/>
                </a:lnTo>
                <a:lnTo>
                  <a:pt x="118963" y="5969"/>
                </a:lnTo>
                <a:lnTo>
                  <a:pt x="118181" y="5207"/>
                </a:lnTo>
                <a:lnTo>
                  <a:pt x="117750" y="4826"/>
                </a:lnTo>
                <a:close/>
              </a:path>
              <a:path w="151129" h="24129">
                <a:moveTo>
                  <a:pt x="103588" y="3556"/>
                </a:moveTo>
                <a:lnTo>
                  <a:pt x="102174" y="3556"/>
                </a:lnTo>
                <a:lnTo>
                  <a:pt x="101944" y="3683"/>
                </a:lnTo>
                <a:lnTo>
                  <a:pt x="101587" y="3937"/>
                </a:lnTo>
                <a:lnTo>
                  <a:pt x="101472" y="4191"/>
                </a:lnTo>
                <a:lnTo>
                  <a:pt x="101204" y="5080"/>
                </a:lnTo>
                <a:lnTo>
                  <a:pt x="100840" y="8509"/>
                </a:lnTo>
                <a:lnTo>
                  <a:pt x="100725" y="11430"/>
                </a:lnTo>
                <a:lnTo>
                  <a:pt x="100840" y="11684"/>
                </a:lnTo>
                <a:lnTo>
                  <a:pt x="110201" y="13589"/>
                </a:lnTo>
                <a:lnTo>
                  <a:pt x="110511" y="13462"/>
                </a:lnTo>
                <a:lnTo>
                  <a:pt x="111972" y="6985"/>
                </a:lnTo>
                <a:lnTo>
                  <a:pt x="111876" y="5461"/>
                </a:lnTo>
                <a:lnTo>
                  <a:pt x="111811" y="5334"/>
                </a:lnTo>
                <a:lnTo>
                  <a:pt x="111420" y="4826"/>
                </a:lnTo>
                <a:lnTo>
                  <a:pt x="117750" y="4826"/>
                </a:lnTo>
                <a:lnTo>
                  <a:pt x="117463" y="4572"/>
                </a:lnTo>
                <a:lnTo>
                  <a:pt x="110707" y="4572"/>
                </a:lnTo>
                <a:lnTo>
                  <a:pt x="110511" y="4445"/>
                </a:lnTo>
                <a:lnTo>
                  <a:pt x="103588" y="3556"/>
                </a:lnTo>
                <a:close/>
              </a:path>
              <a:path w="151129" h="24129">
                <a:moveTo>
                  <a:pt x="146919" y="12192"/>
                </a:moveTo>
                <a:lnTo>
                  <a:pt x="146137" y="12319"/>
                </a:lnTo>
                <a:lnTo>
                  <a:pt x="145344" y="12573"/>
                </a:lnTo>
                <a:lnTo>
                  <a:pt x="143814" y="13589"/>
                </a:lnTo>
                <a:lnTo>
                  <a:pt x="149443" y="13589"/>
                </a:lnTo>
                <a:lnTo>
                  <a:pt x="149116" y="13208"/>
                </a:lnTo>
                <a:lnTo>
                  <a:pt x="147782" y="12446"/>
                </a:lnTo>
                <a:lnTo>
                  <a:pt x="146919" y="12192"/>
                </a:lnTo>
                <a:close/>
              </a:path>
              <a:path w="151129" h="24129">
                <a:moveTo>
                  <a:pt x="41829" y="11556"/>
                </a:moveTo>
                <a:lnTo>
                  <a:pt x="35890" y="11556"/>
                </a:lnTo>
                <a:lnTo>
                  <a:pt x="36131" y="11810"/>
                </a:lnTo>
                <a:lnTo>
                  <a:pt x="36752" y="12191"/>
                </a:lnTo>
                <a:lnTo>
                  <a:pt x="37109" y="12445"/>
                </a:lnTo>
                <a:lnTo>
                  <a:pt x="37891" y="12826"/>
                </a:lnTo>
                <a:lnTo>
                  <a:pt x="38328" y="13080"/>
                </a:lnTo>
                <a:lnTo>
                  <a:pt x="38845" y="13080"/>
                </a:lnTo>
                <a:lnTo>
                  <a:pt x="39903" y="13334"/>
                </a:lnTo>
                <a:lnTo>
                  <a:pt x="40536" y="13334"/>
                </a:lnTo>
                <a:lnTo>
                  <a:pt x="41157" y="13207"/>
                </a:lnTo>
                <a:lnTo>
                  <a:pt x="41824" y="13207"/>
                </a:lnTo>
                <a:lnTo>
                  <a:pt x="43365" y="12826"/>
                </a:lnTo>
                <a:lnTo>
                  <a:pt x="44147" y="12572"/>
                </a:lnTo>
                <a:lnTo>
                  <a:pt x="43986" y="12572"/>
                </a:lnTo>
                <a:lnTo>
                  <a:pt x="42928" y="12191"/>
                </a:lnTo>
                <a:lnTo>
                  <a:pt x="41829" y="11556"/>
                </a:lnTo>
                <a:close/>
              </a:path>
              <a:path w="151129" h="24129">
                <a:moveTo>
                  <a:pt x="6094" y="9651"/>
                </a:moveTo>
                <a:lnTo>
                  <a:pt x="2552" y="11175"/>
                </a:lnTo>
                <a:lnTo>
                  <a:pt x="2035" y="11556"/>
                </a:lnTo>
                <a:lnTo>
                  <a:pt x="1494" y="12318"/>
                </a:lnTo>
                <a:lnTo>
                  <a:pt x="1023" y="12572"/>
                </a:lnTo>
                <a:lnTo>
                  <a:pt x="551" y="12699"/>
                </a:lnTo>
                <a:lnTo>
                  <a:pt x="0" y="12953"/>
                </a:lnTo>
                <a:lnTo>
                  <a:pt x="586" y="13080"/>
                </a:lnTo>
                <a:lnTo>
                  <a:pt x="2081" y="12826"/>
                </a:lnTo>
                <a:lnTo>
                  <a:pt x="2472" y="12826"/>
                </a:lnTo>
                <a:lnTo>
                  <a:pt x="2909" y="12699"/>
                </a:lnTo>
                <a:lnTo>
                  <a:pt x="11756" y="12699"/>
                </a:lnTo>
                <a:lnTo>
                  <a:pt x="12454" y="11683"/>
                </a:lnTo>
                <a:lnTo>
                  <a:pt x="13067" y="11048"/>
                </a:lnTo>
                <a:lnTo>
                  <a:pt x="9153" y="11048"/>
                </a:lnTo>
                <a:lnTo>
                  <a:pt x="8762" y="10667"/>
                </a:lnTo>
                <a:lnTo>
                  <a:pt x="7900" y="10286"/>
                </a:lnTo>
                <a:lnTo>
                  <a:pt x="7463" y="10032"/>
                </a:lnTo>
                <a:lnTo>
                  <a:pt x="6094" y="9651"/>
                </a:lnTo>
                <a:close/>
              </a:path>
              <a:path w="151129" h="24129">
                <a:moveTo>
                  <a:pt x="54525" y="3428"/>
                </a:moveTo>
                <a:lnTo>
                  <a:pt x="44584" y="3428"/>
                </a:lnTo>
                <a:lnTo>
                  <a:pt x="43951" y="3809"/>
                </a:lnTo>
                <a:lnTo>
                  <a:pt x="43652" y="4317"/>
                </a:lnTo>
                <a:lnTo>
                  <a:pt x="43553" y="8000"/>
                </a:lnTo>
                <a:lnTo>
                  <a:pt x="43678" y="11302"/>
                </a:lnTo>
                <a:lnTo>
                  <a:pt x="43790" y="11683"/>
                </a:lnTo>
                <a:lnTo>
                  <a:pt x="44181" y="12191"/>
                </a:lnTo>
                <a:lnTo>
                  <a:pt x="44779" y="12445"/>
                </a:lnTo>
                <a:lnTo>
                  <a:pt x="45481" y="12445"/>
                </a:lnTo>
                <a:lnTo>
                  <a:pt x="46424" y="12318"/>
                </a:lnTo>
                <a:lnTo>
                  <a:pt x="47367" y="12318"/>
                </a:lnTo>
                <a:lnTo>
                  <a:pt x="48275" y="12191"/>
                </a:lnTo>
                <a:lnTo>
                  <a:pt x="51069" y="11937"/>
                </a:lnTo>
                <a:lnTo>
                  <a:pt x="52012" y="11810"/>
                </a:lnTo>
                <a:lnTo>
                  <a:pt x="54640" y="10540"/>
                </a:lnTo>
                <a:lnTo>
                  <a:pt x="54525" y="3428"/>
                </a:lnTo>
                <a:close/>
              </a:path>
              <a:path w="151129" h="24129">
                <a:moveTo>
                  <a:pt x="97657" y="9398"/>
                </a:moveTo>
                <a:lnTo>
                  <a:pt x="93170" y="9398"/>
                </a:lnTo>
                <a:lnTo>
                  <a:pt x="94320" y="10668"/>
                </a:lnTo>
                <a:lnTo>
                  <a:pt x="94665" y="10922"/>
                </a:lnTo>
                <a:lnTo>
                  <a:pt x="99587" y="12446"/>
                </a:lnTo>
                <a:lnTo>
                  <a:pt x="101196" y="12319"/>
                </a:lnTo>
                <a:lnTo>
                  <a:pt x="100644" y="12065"/>
                </a:lnTo>
                <a:lnTo>
                  <a:pt x="100058" y="11557"/>
                </a:lnTo>
                <a:lnTo>
                  <a:pt x="99265" y="11049"/>
                </a:lnTo>
                <a:lnTo>
                  <a:pt x="97657" y="9398"/>
                </a:lnTo>
                <a:close/>
              </a:path>
              <a:path w="151129" h="24129">
                <a:moveTo>
                  <a:pt x="68641" y="0"/>
                </a:moveTo>
                <a:lnTo>
                  <a:pt x="68054" y="0"/>
                </a:lnTo>
                <a:lnTo>
                  <a:pt x="67456" y="126"/>
                </a:lnTo>
                <a:lnTo>
                  <a:pt x="66916" y="126"/>
                </a:lnTo>
                <a:lnTo>
                  <a:pt x="65295" y="888"/>
                </a:lnTo>
                <a:lnTo>
                  <a:pt x="64283" y="1523"/>
                </a:lnTo>
                <a:lnTo>
                  <a:pt x="63374" y="2285"/>
                </a:lnTo>
                <a:lnTo>
                  <a:pt x="62983" y="2666"/>
                </a:lnTo>
                <a:lnTo>
                  <a:pt x="54370" y="2666"/>
                </a:lnTo>
                <a:lnTo>
                  <a:pt x="56026" y="2920"/>
                </a:lnTo>
                <a:lnTo>
                  <a:pt x="56497" y="3047"/>
                </a:lnTo>
                <a:lnTo>
                  <a:pt x="57440" y="3428"/>
                </a:lnTo>
                <a:lnTo>
                  <a:pt x="57912" y="3555"/>
                </a:lnTo>
                <a:lnTo>
                  <a:pt x="58889" y="4063"/>
                </a:lnTo>
                <a:lnTo>
                  <a:pt x="60553" y="5460"/>
                </a:lnTo>
                <a:lnTo>
                  <a:pt x="60617" y="5714"/>
                </a:lnTo>
                <a:lnTo>
                  <a:pt x="59165" y="7873"/>
                </a:lnTo>
                <a:lnTo>
                  <a:pt x="57670" y="9397"/>
                </a:lnTo>
                <a:lnTo>
                  <a:pt x="57199" y="9778"/>
                </a:lnTo>
                <a:lnTo>
                  <a:pt x="55899" y="10667"/>
                </a:lnTo>
                <a:lnTo>
                  <a:pt x="54680" y="11302"/>
                </a:lnTo>
                <a:lnTo>
                  <a:pt x="56256" y="11556"/>
                </a:lnTo>
                <a:lnTo>
                  <a:pt x="56969" y="11556"/>
                </a:lnTo>
                <a:lnTo>
                  <a:pt x="57670" y="11429"/>
                </a:lnTo>
                <a:lnTo>
                  <a:pt x="58303" y="11429"/>
                </a:lnTo>
                <a:lnTo>
                  <a:pt x="62903" y="8889"/>
                </a:lnTo>
                <a:lnTo>
                  <a:pt x="68196" y="8889"/>
                </a:lnTo>
                <a:lnTo>
                  <a:pt x="67859" y="8635"/>
                </a:lnTo>
                <a:lnTo>
                  <a:pt x="66399" y="7111"/>
                </a:lnTo>
                <a:lnTo>
                  <a:pt x="65421" y="5714"/>
                </a:lnTo>
                <a:lnTo>
                  <a:pt x="65341" y="5460"/>
                </a:lnTo>
                <a:lnTo>
                  <a:pt x="65226" y="5333"/>
                </a:lnTo>
                <a:lnTo>
                  <a:pt x="66123" y="4444"/>
                </a:lnTo>
                <a:lnTo>
                  <a:pt x="67065" y="3682"/>
                </a:lnTo>
                <a:lnTo>
                  <a:pt x="67732" y="3174"/>
                </a:lnTo>
                <a:lnTo>
                  <a:pt x="69745" y="2413"/>
                </a:lnTo>
                <a:lnTo>
                  <a:pt x="70366" y="2159"/>
                </a:lnTo>
                <a:lnTo>
                  <a:pt x="71987" y="1778"/>
                </a:lnTo>
                <a:lnTo>
                  <a:pt x="73241" y="1778"/>
                </a:lnTo>
                <a:lnTo>
                  <a:pt x="71861" y="1270"/>
                </a:lnTo>
                <a:lnTo>
                  <a:pt x="71516" y="1016"/>
                </a:lnTo>
                <a:lnTo>
                  <a:pt x="70883" y="635"/>
                </a:lnTo>
                <a:lnTo>
                  <a:pt x="69894" y="254"/>
                </a:lnTo>
                <a:lnTo>
                  <a:pt x="68641" y="0"/>
                </a:lnTo>
                <a:close/>
              </a:path>
              <a:path w="151129" h="24129">
                <a:moveTo>
                  <a:pt x="88926" y="508"/>
                </a:moveTo>
                <a:lnTo>
                  <a:pt x="88340" y="508"/>
                </a:lnTo>
                <a:lnTo>
                  <a:pt x="87121" y="762"/>
                </a:lnTo>
                <a:lnTo>
                  <a:pt x="85821" y="1270"/>
                </a:lnTo>
                <a:lnTo>
                  <a:pt x="85154" y="1651"/>
                </a:lnTo>
                <a:lnTo>
                  <a:pt x="83740" y="2159"/>
                </a:lnTo>
                <a:lnTo>
                  <a:pt x="91159" y="5969"/>
                </a:lnTo>
                <a:lnTo>
                  <a:pt x="90111" y="7366"/>
                </a:lnTo>
                <a:lnTo>
                  <a:pt x="85039" y="10795"/>
                </a:lnTo>
                <a:lnTo>
                  <a:pt x="84878" y="10922"/>
                </a:lnTo>
                <a:lnTo>
                  <a:pt x="87201" y="11303"/>
                </a:lnTo>
                <a:lnTo>
                  <a:pt x="89087" y="11303"/>
                </a:lnTo>
                <a:lnTo>
                  <a:pt x="89674" y="11176"/>
                </a:lnTo>
                <a:lnTo>
                  <a:pt x="90191" y="11176"/>
                </a:lnTo>
                <a:lnTo>
                  <a:pt x="91134" y="10795"/>
                </a:lnTo>
                <a:lnTo>
                  <a:pt x="91951" y="10414"/>
                </a:lnTo>
                <a:lnTo>
                  <a:pt x="92629" y="9906"/>
                </a:lnTo>
                <a:lnTo>
                  <a:pt x="93170" y="9398"/>
                </a:lnTo>
                <a:lnTo>
                  <a:pt x="97657" y="9398"/>
                </a:lnTo>
                <a:lnTo>
                  <a:pt x="96275" y="7366"/>
                </a:lnTo>
                <a:lnTo>
                  <a:pt x="95802" y="6477"/>
                </a:lnTo>
                <a:lnTo>
                  <a:pt x="95688" y="6350"/>
                </a:lnTo>
                <a:lnTo>
                  <a:pt x="101702" y="3556"/>
                </a:lnTo>
                <a:lnTo>
                  <a:pt x="103588" y="3556"/>
                </a:lnTo>
                <a:lnTo>
                  <a:pt x="103197" y="3302"/>
                </a:lnTo>
                <a:lnTo>
                  <a:pt x="93687" y="3302"/>
                </a:lnTo>
                <a:lnTo>
                  <a:pt x="92894" y="2540"/>
                </a:lnTo>
                <a:lnTo>
                  <a:pt x="92031" y="1778"/>
                </a:lnTo>
                <a:lnTo>
                  <a:pt x="90582" y="1016"/>
                </a:lnTo>
                <a:lnTo>
                  <a:pt x="89513" y="635"/>
                </a:lnTo>
                <a:lnTo>
                  <a:pt x="88926" y="508"/>
                </a:lnTo>
                <a:close/>
              </a:path>
              <a:path w="151129" h="24129">
                <a:moveTo>
                  <a:pt x="68196" y="8889"/>
                </a:moveTo>
                <a:lnTo>
                  <a:pt x="62903" y="8889"/>
                </a:lnTo>
                <a:lnTo>
                  <a:pt x="63455" y="9397"/>
                </a:lnTo>
                <a:lnTo>
                  <a:pt x="64478" y="10159"/>
                </a:lnTo>
                <a:lnTo>
                  <a:pt x="64904" y="10413"/>
                </a:lnTo>
                <a:lnTo>
                  <a:pt x="65341" y="10540"/>
                </a:lnTo>
                <a:lnTo>
                  <a:pt x="66364" y="10921"/>
                </a:lnTo>
                <a:lnTo>
                  <a:pt x="67502" y="11175"/>
                </a:lnTo>
                <a:lnTo>
                  <a:pt x="68882" y="11175"/>
                </a:lnTo>
                <a:lnTo>
                  <a:pt x="71240" y="10795"/>
                </a:lnTo>
                <a:lnTo>
                  <a:pt x="70688" y="10540"/>
                </a:lnTo>
                <a:lnTo>
                  <a:pt x="70055" y="10159"/>
                </a:lnTo>
                <a:lnTo>
                  <a:pt x="69273" y="9778"/>
                </a:lnTo>
                <a:lnTo>
                  <a:pt x="68196" y="8889"/>
                </a:lnTo>
                <a:close/>
              </a:path>
              <a:path w="151129" h="24129">
                <a:moveTo>
                  <a:pt x="14857" y="6984"/>
                </a:moveTo>
                <a:lnTo>
                  <a:pt x="14581" y="6984"/>
                </a:lnTo>
                <a:lnTo>
                  <a:pt x="12937" y="7365"/>
                </a:lnTo>
                <a:lnTo>
                  <a:pt x="12419" y="7619"/>
                </a:lnTo>
                <a:lnTo>
                  <a:pt x="11913" y="8000"/>
                </a:lnTo>
                <a:lnTo>
                  <a:pt x="11442" y="8254"/>
                </a:lnTo>
                <a:lnTo>
                  <a:pt x="11005" y="8635"/>
                </a:lnTo>
                <a:lnTo>
                  <a:pt x="9820" y="10032"/>
                </a:lnTo>
                <a:lnTo>
                  <a:pt x="9153" y="11048"/>
                </a:lnTo>
                <a:lnTo>
                  <a:pt x="13067" y="11048"/>
                </a:lnTo>
                <a:lnTo>
                  <a:pt x="13558" y="10540"/>
                </a:lnTo>
                <a:lnTo>
                  <a:pt x="14144" y="10032"/>
                </a:lnTo>
                <a:lnTo>
                  <a:pt x="15294" y="9143"/>
                </a:lnTo>
                <a:lnTo>
                  <a:pt x="16858" y="8381"/>
                </a:lnTo>
                <a:lnTo>
                  <a:pt x="17295" y="8254"/>
                </a:lnTo>
                <a:lnTo>
                  <a:pt x="17651" y="8000"/>
                </a:lnTo>
                <a:lnTo>
                  <a:pt x="18203" y="7873"/>
                </a:lnTo>
                <a:lnTo>
                  <a:pt x="18042" y="7873"/>
                </a:lnTo>
                <a:lnTo>
                  <a:pt x="17410" y="7746"/>
                </a:lnTo>
                <a:lnTo>
                  <a:pt x="16076" y="7238"/>
                </a:lnTo>
                <a:lnTo>
                  <a:pt x="14857" y="6984"/>
                </a:lnTo>
                <a:close/>
              </a:path>
              <a:path w="151129" h="24129">
                <a:moveTo>
                  <a:pt x="79807" y="2286"/>
                </a:moveTo>
                <a:lnTo>
                  <a:pt x="69006" y="6730"/>
                </a:lnTo>
                <a:lnTo>
                  <a:pt x="69183" y="7238"/>
                </a:lnTo>
                <a:lnTo>
                  <a:pt x="69423" y="7746"/>
                </a:lnTo>
                <a:lnTo>
                  <a:pt x="70216" y="8635"/>
                </a:lnTo>
                <a:lnTo>
                  <a:pt x="70492" y="9016"/>
                </a:lnTo>
                <a:lnTo>
                  <a:pt x="70803" y="9144"/>
                </a:lnTo>
                <a:lnTo>
                  <a:pt x="71470" y="9652"/>
                </a:lnTo>
                <a:lnTo>
                  <a:pt x="72850" y="10160"/>
                </a:lnTo>
                <a:lnTo>
                  <a:pt x="73597" y="10414"/>
                </a:lnTo>
                <a:lnTo>
                  <a:pt x="75046" y="10668"/>
                </a:lnTo>
                <a:lnTo>
                  <a:pt x="78749" y="10668"/>
                </a:lnTo>
                <a:lnTo>
                  <a:pt x="79807" y="10795"/>
                </a:lnTo>
                <a:lnTo>
                  <a:pt x="87527" y="6985"/>
                </a:lnTo>
                <a:lnTo>
                  <a:pt x="87414" y="6477"/>
                </a:lnTo>
                <a:lnTo>
                  <a:pt x="87006" y="5715"/>
                </a:lnTo>
                <a:lnTo>
                  <a:pt x="86339" y="4953"/>
                </a:lnTo>
                <a:lnTo>
                  <a:pt x="85856" y="4572"/>
                </a:lnTo>
                <a:lnTo>
                  <a:pt x="85315" y="4064"/>
                </a:lnTo>
                <a:lnTo>
                  <a:pt x="84683" y="3683"/>
                </a:lnTo>
                <a:lnTo>
                  <a:pt x="84326" y="3429"/>
                </a:lnTo>
                <a:lnTo>
                  <a:pt x="83544" y="3175"/>
                </a:lnTo>
                <a:lnTo>
                  <a:pt x="82636" y="2794"/>
                </a:lnTo>
                <a:lnTo>
                  <a:pt x="81578" y="2540"/>
                </a:lnTo>
                <a:lnTo>
                  <a:pt x="79807" y="2286"/>
                </a:lnTo>
                <a:close/>
              </a:path>
              <a:path w="151129" h="24129">
                <a:moveTo>
                  <a:pt x="139525" y="9525"/>
                </a:moveTo>
                <a:lnTo>
                  <a:pt x="138743" y="9525"/>
                </a:lnTo>
                <a:lnTo>
                  <a:pt x="137915" y="9652"/>
                </a:lnTo>
                <a:lnTo>
                  <a:pt x="137328" y="9779"/>
                </a:lnTo>
                <a:lnTo>
                  <a:pt x="136696" y="10033"/>
                </a:lnTo>
                <a:lnTo>
                  <a:pt x="136224" y="10033"/>
                </a:lnTo>
                <a:lnTo>
                  <a:pt x="135753" y="10160"/>
                </a:lnTo>
                <a:lnTo>
                  <a:pt x="140859" y="10160"/>
                </a:lnTo>
                <a:lnTo>
                  <a:pt x="140514" y="9906"/>
                </a:lnTo>
                <a:lnTo>
                  <a:pt x="140042" y="9779"/>
                </a:lnTo>
                <a:lnTo>
                  <a:pt x="139525" y="9525"/>
                </a:lnTo>
                <a:close/>
              </a:path>
              <a:path w="151129" h="24129">
                <a:moveTo>
                  <a:pt x="124000" y="5207"/>
                </a:moveTo>
                <a:lnTo>
                  <a:pt x="123448" y="5207"/>
                </a:lnTo>
                <a:lnTo>
                  <a:pt x="121919" y="5588"/>
                </a:lnTo>
                <a:lnTo>
                  <a:pt x="121447" y="5842"/>
                </a:lnTo>
                <a:lnTo>
                  <a:pt x="120976" y="5969"/>
                </a:lnTo>
                <a:lnTo>
                  <a:pt x="119676" y="6858"/>
                </a:lnTo>
                <a:lnTo>
                  <a:pt x="127266" y="6858"/>
                </a:lnTo>
                <a:lnTo>
                  <a:pt x="126714" y="6350"/>
                </a:lnTo>
                <a:lnTo>
                  <a:pt x="126162" y="5969"/>
                </a:lnTo>
                <a:lnTo>
                  <a:pt x="125058" y="5461"/>
                </a:lnTo>
                <a:lnTo>
                  <a:pt x="124000" y="5207"/>
                </a:lnTo>
                <a:close/>
              </a:path>
              <a:path w="151129" h="24129">
                <a:moveTo>
                  <a:pt x="41513" y="2031"/>
                </a:moveTo>
                <a:lnTo>
                  <a:pt x="40294" y="2031"/>
                </a:lnTo>
                <a:lnTo>
                  <a:pt x="39742" y="2158"/>
                </a:lnTo>
                <a:lnTo>
                  <a:pt x="37626" y="3174"/>
                </a:lnTo>
                <a:lnTo>
                  <a:pt x="35533" y="5333"/>
                </a:lnTo>
                <a:lnTo>
                  <a:pt x="40308" y="5333"/>
                </a:lnTo>
                <a:lnTo>
                  <a:pt x="40961" y="4825"/>
                </a:lnTo>
                <a:lnTo>
                  <a:pt x="41433" y="4571"/>
                </a:lnTo>
                <a:lnTo>
                  <a:pt x="42341" y="4190"/>
                </a:lnTo>
                <a:lnTo>
                  <a:pt x="43169" y="3809"/>
                </a:lnTo>
                <a:lnTo>
                  <a:pt x="43951" y="3555"/>
                </a:lnTo>
                <a:lnTo>
                  <a:pt x="44584" y="3428"/>
                </a:lnTo>
                <a:lnTo>
                  <a:pt x="54525" y="3428"/>
                </a:lnTo>
                <a:lnTo>
                  <a:pt x="54485" y="3301"/>
                </a:lnTo>
                <a:lnTo>
                  <a:pt x="54370" y="3174"/>
                </a:lnTo>
                <a:lnTo>
                  <a:pt x="45400" y="3174"/>
                </a:lnTo>
                <a:lnTo>
                  <a:pt x="44147" y="2920"/>
                </a:lnTo>
                <a:lnTo>
                  <a:pt x="43480" y="2539"/>
                </a:lnTo>
                <a:lnTo>
                  <a:pt x="42813" y="2285"/>
                </a:lnTo>
                <a:lnTo>
                  <a:pt x="41513" y="2031"/>
                </a:lnTo>
                <a:close/>
              </a:path>
              <a:path w="151129" h="24129">
                <a:moveTo>
                  <a:pt x="114755" y="3556"/>
                </a:moveTo>
                <a:lnTo>
                  <a:pt x="114168" y="3556"/>
                </a:lnTo>
                <a:lnTo>
                  <a:pt x="112949" y="3810"/>
                </a:lnTo>
                <a:lnTo>
                  <a:pt x="111650" y="4318"/>
                </a:lnTo>
                <a:lnTo>
                  <a:pt x="110707" y="4572"/>
                </a:lnTo>
                <a:lnTo>
                  <a:pt x="117463" y="4572"/>
                </a:lnTo>
                <a:lnTo>
                  <a:pt x="117319" y="4445"/>
                </a:lnTo>
                <a:lnTo>
                  <a:pt x="116330" y="3937"/>
                </a:lnTo>
                <a:lnTo>
                  <a:pt x="114755" y="3556"/>
                </a:lnTo>
                <a:close/>
              </a:path>
              <a:path w="151129" h="24129">
                <a:moveTo>
                  <a:pt x="99391" y="1270"/>
                </a:moveTo>
                <a:lnTo>
                  <a:pt x="93687" y="3302"/>
                </a:lnTo>
                <a:lnTo>
                  <a:pt x="103197" y="3302"/>
                </a:lnTo>
                <a:lnTo>
                  <a:pt x="103002" y="3175"/>
                </a:lnTo>
                <a:lnTo>
                  <a:pt x="102415" y="2921"/>
                </a:lnTo>
                <a:lnTo>
                  <a:pt x="101507" y="2159"/>
                </a:lnTo>
                <a:lnTo>
                  <a:pt x="100920" y="1778"/>
                </a:lnTo>
                <a:lnTo>
                  <a:pt x="100012" y="1397"/>
                </a:lnTo>
                <a:lnTo>
                  <a:pt x="99391" y="1270"/>
                </a:lnTo>
                <a:close/>
              </a:path>
              <a:path w="151129" h="24129">
                <a:moveTo>
                  <a:pt x="58579" y="507"/>
                </a:moveTo>
                <a:lnTo>
                  <a:pt x="57992" y="507"/>
                </a:lnTo>
                <a:lnTo>
                  <a:pt x="56175" y="888"/>
                </a:lnTo>
                <a:lnTo>
                  <a:pt x="54922" y="1650"/>
                </a:lnTo>
                <a:lnTo>
                  <a:pt x="54289" y="2158"/>
                </a:lnTo>
                <a:lnTo>
                  <a:pt x="53231" y="2539"/>
                </a:lnTo>
                <a:lnTo>
                  <a:pt x="52794" y="2539"/>
                </a:lnTo>
                <a:lnTo>
                  <a:pt x="49103" y="2793"/>
                </a:lnTo>
                <a:lnTo>
                  <a:pt x="46355" y="3174"/>
                </a:lnTo>
                <a:lnTo>
                  <a:pt x="54370" y="3174"/>
                </a:lnTo>
                <a:lnTo>
                  <a:pt x="53898" y="2793"/>
                </a:lnTo>
                <a:lnTo>
                  <a:pt x="53703" y="2666"/>
                </a:lnTo>
                <a:lnTo>
                  <a:pt x="62983" y="2666"/>
                </a:lnTo>
                <a:lnTo>
                  <a:pt x="62109" y="2031"/>
                </a:lnTo>
                <a:lnTo>
                  <a:pt x="61684" y="1650"/>
                </a:lnTo>
                <a:lnTo>
                  <a:pt x="60741" y="1142"/>
                </a:lnTo>
                <a:lnTo>
                  <a:pt x="60223" y="888"/>
                </a:lnTo>
                <a:lnTo>
                  <a:pt x="58579" y="50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46052" y="9505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809" y="0"/>
                </a:moveTo>
                <a:lnTo>
                  <a:pt x="4547" y="3481"/>
                </a:lnTo>
                <a:lnTo>
                  <a:pt x="5175" y="4065"/>
                </a:lnTo>
                <a:lnTo>
                  <a:pt x="5486" y="4340"/>
                </a:lnTo>
                <a:lnTo>
                  <a:pt x="5762" y="4661"/>
                </a:lnTo>
                <a:lnTo>
                  <a:pt x="6314" y="4271"/>
                </a:lnTo>
                <a:lnTo>
                  <a:pt x="6977" y="3527"/>
                </a:lnTo>
                <a:lnTo>
                  <a:pt x="7567" y="2542"/>
                </a:lnTo>
                <a:lnTo>
                  <a:pt x="7693" y="2187"/>
                </a:lnTo>
                <a:lnTo>
                  <a:pt x="7815" y="1683"/>
                </a:lnTo>
                <a:lnTo>
                  <a:pt x="7809" y="0"/>
                </a:lnTo>
                <a:close/>
              </a:path>
              <a:path w="8254" h="5080">
                <a:moveTo>
                  <a:pt x="58" y="1248"/>
                </a:moveTo>
                <a:lnTo>
                  <a:pt x="0" y="2542"/>
                </a:lnTo>
                <a:lnTo>
                  <a:pt x="120" y="3206"/>
                </a:lnTo>
                <a:lnTo>
                  <a:pt x="449" y="3996"/>
                </a:lnTo>
                <a:lnTo>
                  <a:pt x="1242" y="3481"/>
                </a:lnTo>
                <a:lnTo>
                  <a:pt x="1553" y="3367"/>
                </a:lnTo>
                <a:lnTo>
                  <a:pt x="1116" y="2977"/>
                </a:lnTo>
                <a:lnTo>
                  <a:pt x="840" y="2702"/>
                </a:lnTo>
                <a:lnTo>
                  <a:pt x="575" y="2382"/>
                </a:lnTo>
                <a:lnTo>
                  <a:pt x="161" y="1637"/>
                </a:lnTo>
                <a:lnTo>
                  <a:pt x="58" y="1248"/>
                </a:lnTo>
                <a:close/>
              </a:path>
              <a:path w="8254" h="5080">
                <a:moveTo>
                  <a:pt x="2772" y="3172"/>
                </a:moveTo>
                <a:lnTo>
                  <a:pt x="2461" y="3172"/>
                </a:lnTo>
                <a:lnTo>
                  <a:pt x="2139" y="3206"/>
                </a:lnTo>
                <a:lnTo>
                  <a:pt x="1846" y="3286"/>
                </a:lnTo>
                <a:lnTo>
                  <a:pt x="2266" y="3561"/>
                </a:lnTo>
                <a:lnTo>
                  <a:pt x="2657" y="3641"/>
                </a:lnTo>
                <a:lnTo>
                  <a:pt x="3048" y="3676"/>
                </a:lnTo>
                <a:lnTo>
                  <a:pt x="3830" y="3676"/>
                </a:lnTo>
                <a:lnTo>
                  <a:pt x="4251" y="3561"/>
                </a:lnTo>
                <a:lnTo>
                  <a:pt x="4071" y="3401"/>
                </a:lnTo>
                <a:lnTo>
                  <a:pt x="3634" y="3286"/>
                </a:lnTo>
                <a:lnTo>
                  <a:pt x="3209" y="3206"/>
                </a:lnTo>
                <a:lnTo>
                  <a:pt x="2772" y="317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44977" y="103121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6656" y="3607"/>
                </a:moveTo>
                <a:lnTo>
                  <a:pt x="3214" y="3607"/>
                </a:lnTo>
                <a:lnTo>
                  <a:pt x="3880" y="3687"/>
                </a:lnTo>
                <a:lnTo>
                  <a:pt x="4202" y="3756"/>
                </a:lnTo>
                <a:lnTo>
                  <a:pt x="4789" y="3951"/>
                </a:lnTo>
                <a:lnTo>
                  <a:pt x="5341" y="4271"/>
                </a:lnTo>
                <a:lnTo>
                  <a:pt x="5571" y="4466"/>
                </a:lnTo>
                <a:lnTo>
                  <a:pt x="6042" y="4191"/>
                </a:lnTo>
                <a:lnTo>
                  <a:pt x="6445" y="3882"/>
                </a:lnTo>
                <a:lnTo>
                  <a:pt x="6656" y="3607"/>
                </a:lnTo>
                <a:close/>
              </a:path>
              <a:path w="7620" h="5080">
                <a:moveTo>
                  <a:pt x="109" y="0"/>
                </a:moveTo>
                <a:lnTo>
                  <a:pt x="1489" y="4077"/>
                </a:lnTo>
                <a:lnTo>
                  <a:pt x="1880" y="3882"/>
                </a:lnTo>
                <a:lnTo>
                  <a:pt x="2317" y="3722"/>
                </a:lnTo>
                <a:lnTo>
                  <a:pt x="2742" y="3641"/>
                </a:lnTo>
                <a:lnTo>
                  <a:pt x="3214" y="3607"/>
                </a:lnTo>
                <a:lnTo>
                  <a:pt x="6656" y="3607"/>
                </a:lnTo>
                <a:lnTo>
                  <a:pt x="6989" y="3172"/>
                </a:lnTo>
                <a:lnTo>
                  <a:pt x="220" y="435"/>
                </a:lnTo>
                <a:lnTo>
                  <a:pt x="109" y="0"/>
                </a:lnTo>
                <a:close/>
              </a:path>
              <a:path w="7620" h="5080">
                <a:moveTo>
                  <a:pt x="7583" y="0"/>
                </a:moveTo>
                <a:lnTo>
                  <a:pt x="3846" y="3172"/>
                </a:lnTo>
                <a:lnTo>
                  <a:pt x="6989" y="3172"/>
                </a:lnTo>
                <a:lnTo>
                  <a:pt x="7146" y="2943"/>
                </a:lnTo>
                <a:lnTo>
                  <a:pt x="7342" y="2542"/>
                </a:lnTo>
                <a:lnTo>
                  <a:pt x="7442" y="2267"/>
                </a:lnTo>
                <a:lnTo>
                  <a:pt x="7568" y="1798"/>
                </a:lnTo>
                <a:lnTo>
                  <a:pt x="75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4466" y="11165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081" y="4512"/>
                </a:lnTo>
                <a:lnTo>
                  <a:pt x="2357" y="4077"/>
                </a:lnTo>
                <a:lnTo>
                  <a:pt x="2667" y="3687"/>
                </a:lnTo>
                <a:lnTo>
                  <a:pt x="3024" y="3367"/>
                </a:lnTo>
                <a:lnTo>
                  <a:pt x="3330" y="3125"/>
                </a:lnTo>
                <a:lnTo>
                  <a:pt x="3058" y="3057"/>
                </a:lnTo>
                <a:lnTo>
                  <a:pt x="113" y="435"/>
                </a:lnTo>
                <a:lnTo>
                  <a:pt x="0" y="0"/>
                </a:lnTo>
                <a:close/>
              </a:path>
              <a:path w="7620" h="5080">
                <a:moveTo>
                  <a:pt x="5715" y="2553"/>
                </a:moveTo>
                <a:lnTo>
                  <a:pt x="4829" y="2553"/>
                </a:lnTo>
                <a:lnTo>
                  <a:pt x="4358" y="2668"/>
                </a:lnTo>
                <a:lnTo>
                  <a:pt x="3498" y="3023"/>
                </a:lnTo>
                <a:lnTo>
                  <a:pt x="4102" y="3125"/>
                </a:lnTo>
                <a:lnTo>
                  <a:pt x="4392" y="3057"/>
                </a:lnTo>
                <a:lnTo>
                  <a:pt x="4714" y="3023"/>
                </a:lnTo>
                <a:lnTo>
                  <a:pt x="5399" y="2748"/>
                </a:lnTo>
                <a:lnTo>
                  <a:pt x="5611" y="2634"/>
                </a:lnTo>
                <a:close/>
              </a:path>
              <a:path w="7620" h="5080">
                <a:moveTo>
                  <a:pt x="7463" y="0"/>
                </a:moveTo>
                <a:lnTo>
                  <a:pt x="5715" y="2553"/>
                </a:lnTo>
                <a:lnTo>
                  <a:pt x="6209" y="2634"/>
                </a:lnTo>
                <a:lnTo>
                  <a:pt x="6706" y="2782"/>
                </a:lnTo>
                <a:lnTo>
                  <a:pt x="7037" y="2943"/>
                </a:lnTo>
                <a:lnTo>
                  <a:pt x="7428" y="1958"/>
                </a:lnTo>
                <a:lnTo>
                  <a:pt x="746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46030" y="11909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45" y="0"/>
                </a:moveTo>
                <a:lnTo>
                  <a:pt x="1184" y="3802"/>
                </a:lnTo>
                <a:lnTo>
                  <a:pt x="1414" y="4031"/>
                </a:lnTo>
                <a:lnTo>
                  <a:pt x="1655" y="4225"/>
                </a:lnTo>
                <a:lnTo>
                  <a:pt x="2207" y="4546"/>
                </a:lnTo>
                <a:lnTo>
                  <a:pt x="2759" y="4775"/>
                </a:lnTo>
                <a:lnTo>
                  <a:pt x="3380" y="4031"/>
                </a:lnTo>
                <a:lnTo>
                  <a:pt x="3737" y="3722"/>
                </a:lnTo>
                <a:lnTo>
                  <a:pt x="4128" y="3481"/>
                </a:lnTo>
                <a:lnTo>
                  <a:pt x="4565" y="3252"/>
                </a:lnTo>
                <a:lnTo>
                  <a:pt x="4869" y="3138"/>
                </a:lnTo>
                <a:lnTo>
                  <a:pt x="3461" y="3138"/>
                </a:lnTo>
                <a:lnTo>
                  <a:pt x="241" y="664"/>
                </a:lnTo>
                <a:lnTo>
                  <a:pt x="45" y="0"/>
                </a:lnTo>
                <a:close/>
              </a:path>
              <a:path w="7620" h="5080">
                <a:moveTo>
                  <a:pt x="7509" y="0"/>
                </a:moveTo>
                <a:lnTo>
                  <a:pt x="4128" y="3138"/>
                </a:lnTo>
                <a:lnTo>
                  <a:pt x="4869" y="3138"/>
                </a:lnTo>
                <a:lnTo>
                  <a:pt x="5473" y="3012"/>
                </a:lnTo>
                <a:lnTo>
                  <a:pt x="5945" y="2977"/>
                </a:lnTo>
                <a:lnTo>
                  <a:pt x="7051" y="2977"/>
                </a:lnTo>
                <a:lnTo>
                  <a:pt x="7322" y="2427"/>
                </a:lnTo>
                <a:lnTo>
                  <a:pt x="7568" y="1569"/>
                </a:lnTo>
                <a:lnTo>
                  <a:pt x="7509" y="0"/>
                </a:lnTo>
                <a:close/>
              </a:path>
              <a:path w="7620" h="5080">
                <a:moveTo>
                  <a:pt x="7051" y="2977"/>
                </a:moveTo>
                <a:lnTo>
                  <a:pt x="5945" y="2977"/>
                </a:lnTo>
                <a:lnTo>
                  <a:pt x="6485" y="3012"/>
                </a:lnTo>
                <a:lnTo>
                  <a:pt x="6957" y="3138"/>
                </a:lnTo>
                <a:lnTo>
                  <a:pt x="7051" y="297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48237" y="126965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1" y="1798"/>
                </a:lnTo>
                <a:lnTo>
                  <a:pt x="142" y="2267"/>
                </a:lnTo>
                <a:lnTo>
                  <a:pt x="237" y="2542"/>
                </a:lnTo>
                <a:lnTo>
                  <a:pt x="356" y="2737"/>
                </a:lnTo>
                <a:lnTo>
                  <a:pt x="471" y="3012"/>
                </a:lnTo>
                <a:lnTo>
                  <a:pt x="666" y="3252"/>
                </a:lnTo>
                <a:lnTo>
                  <a:pt x="827" y="3527"/>
                </a:lnTo>
                <a:lnTo>
                  <a:pt x="1494" y="4157"/>
                </a:lnTo>
                <a:lnTo>
                  <a:pt x="1966" y="4466"/>
                </a:lnTo>
                <a:lnTo>
                  <a:pt x="2518" y="4695"/>
                </a:lnTo>
                <a:lnTo>
                  <a:pt x="2867" y="4157"/>
                </a:lnTo>
                <a:lnTo>
                  <a:pt x="3104" y="3836"/>
                </a:lnTo>
                <a:lnTo>
                  <a:pt x="3495" y="3481"/>
                </a:lnTo>
                <a:lnTo>
                  <a:pt x="3952" y="3172"/>
                </a:lnTo>
                <a:lnTo>
                  <a:pt x="3737" y="3172"/>
                </a:lnTo>
                <a:lnTo>
                  <a:pt x="3058" y="3092"/>
                </a:lnTo>
                <a:lnTo>
                  <a:pt x="2437" y="2943"/>
                </a:lnTo>
                <a:lnTo>
                  <a:pt x="2161" y="2782"/>
                </a:lnTo>
                <a:lnTo>
                  <a:pt x="1839" y="2668"/>
                </a:lnTo>
                <a:lnTo>
                  <a:pt x="80" y="355"/>
                </a:lnTo>
                <a:lnTo>
                  <a:pt x="0" y="0"/>
                </a:lnTo>
                <a:close/>
              </a:path>
              <a:path w="7620" h="5080">
                <a:moveTo>
                  <a:pt x="3998" y="3140"/>
                </a:moveTo>
                <a:lnTo>
                  <a:pt x="3737" y="3172"/>
                </a:lnTo>
                <a:lnTo>
                  <a:pt x="3952" y="3172"/>
                </a:lnTo>
                <a:close/>
              </a:path>
              <a:path w="7620" h="5080">
                <a:moveTo>
                  <a:pt x="5775" y="2555"/>
                </a:moveTo>
                <a:lnTo>
                  <a:pt x="5381" y="2588"/>
                </a:lnTo>
                <a:lnTo>
                  <a:pt x="4662" y="2782"/>
                </a:lnTo>
                <a:lnTo>
                  <a:pt x="4358" y="2897"/>
                </a:lnTo>
                <a:lnTo>
                  <a:pt x="3998" y="3140"/>
                </a:lnTo>
                <a:lnTo>
                  <a:pt x="4404" y="3092"/>
                </a:lnTo>
                <a:lnTo>
                  <a:pt x="5071" y="2943"/>
                </a:lnTo>
                <a:lnTo>
                  <a:pt x="5623" y="2668"/>
                </a:lnTo>
                <a:lnTo>
                  <a:pt x="5775" y="2555"/>
                </a:lnTo>
                <a:close/>
              </a:path>
              <a:path w="7620" h="5080">
                <a:moveTo>
                  <a:pt x="7235" y="2542"/>
                </a:moveTo>
                <a:lnTo>
                  <a:pt x="5933" y="2542"/>
                </a:lnTo>
                <a:lnTo>
                  <a:pt x="6842" y="2668"/>
                </a:lnTo>
                <a:lnTo>
                  <a:pt x="7152" y="2782"/>
                </a:lnTo>
                <a:lnTo>
                  <a:pt x="7235" y="2542"/>
                </a:lnTo>
                <a:close/>
              </a:path>
              <a:path w="7620" h="5080">
                <a:moveTo>
                  <a:pt x="7509" y="0"/>
                </a:moveTo>
                <a:lnTo>
                  <a:pt x="7382" y="355"/>
                </a:lnTo>
                <a:lnTo>
                  <a:pt x="7313" y="664"/>
                </a:lnTo>
                <a:lnTo>
                  <a:pt x="6842" y="1534"/>
                </a:lnTo>
                <a:lnTo>
                  <a:pt x="6405" y="2038"/>
                </a:lnTo>
                <a:lnTo>
                  <a:pt x="6163" y="2267"/>
                </a:lnTo>
                <a:lnTo>
                  <a:pt x="5775" y="2555"/>
                </a:lnTo>
                <a:lnTo>
                  <a:pt x="5933" y="2542"/>
                </a:lnTo>
                <a:lnTo>
                  <a:pt x="7235" y="2542"/>
                </a:lnTo>
                <a:lnTo>
                  <a:pt x="7408" y="2038"/>
                </a:lnTo>
                <a:lnTo>
                  <a:pt x="7522" y="1534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50399" y="13444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3806" y="4901"/>
                </a:lnTo>
                <a:lnTo>
                  <a:pt x="3852" y="4546"/>
                </a:lnTo>
                <a:lnTo>
                  <a:pt x="3985" y="4191"/>
                </a:lnTo>
                <a:lnTo>
                  <a:pt x="4128" y="3916"/>
                </a:lnTo>
                <a:lnTo>
                  <a:pt x="4243" y="3607"/>
                </a:lnTo>
                <a:lnTo>
                  <a:pt x="4577" y="3138"/>
                </a:lnTo>
                <a:lnTo>
                  <a:pt x="114" y="320"/>
                </a:lnTo>
                <a:lnTo>
                  <a:pt x="0" y="0"/>
                </a:lnTo>
                <a:close/>
              </a:path>
              <a:path w="7620" h="5080">
                <a:moveTo>
                  <a:pt x="4656" y="3036"/>
                </a:moveTo>
                <a:lnTo>
                  <a:pt x="4438" y="3092"/>
                </a:lnTo>
                <a:lnTo>
                  <a:pt x="4082" y="3138"/>
                </a:lnTo>
                <a:lnTo>
                  <a:pt x="4577" y="3138"/>
                </a:lnTo>
                <a:close/>
              </a:path>
              <a:path w="7620" h="5080">
                <a:moveTo>
                  <a:pt x="6628" y="1774"/>
                </a:moveTo>
                <a:lnTo>
                  <a:pt x="4656" y="3036"/>
                </a:lnTo>
                <a:lnTo>
                  <a:pt x="5347" y="2782"/>
                </a:lnTo>
                <a:lnTo>
                  <a:pt x="5701" y="2588"/>
                </a:lnTo>
                <a:lnTo>
                  <a:pt x="6405" y="2038"/>
                </a:lnTo>
                <a:lnTo>
                  <a:pt x="6628" y="1774"/>
                </a:lnTo>
                <a:close/>
              </a:path>
              <a:path w="7620" h="5080">
                <a:moveTo>
                  <a:pt x="7509" y="0"/>
                </a:moveTo>
                <a:lnTo>
                  <a:pt x="7428" y="320"/>
                </a:lnTo>
                <a:lnTo>
                  <a:pt x="7313" y="629"/>
                </a:lnTo>
                <a:lnTo>
                  <a:pt x="6842" y="1523"/>
                </a:lnTo>
                <a:lnTo>
                  <a:pt x="6628" y="1774"/>
                </a:lnTo>
                <a:lnTo>
                  <a:pt x="6842" y="1729"/>
                </a:lnTo>
                <a:lnTo>
                  <a:pt x="7509" y="1649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4187" y="14102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4032" y="4890"/>
                </a:lnTo>
                <a:lnTo>
                  <a:pt x="4308" y="4844"/>
                </a:lnTo>
                <a:lnTo>
                  <a:pt x="4504" y="4340"/>
                </a:lnTo>
                <a:lnTo>
                  <a:pt x="4780" y="3870"/>
                </a:lnTo>
                <a:lnTo>
                  <a:pt x="5090" y="3435"/>
                </a:lnTo>
                <a:lnTo>
                  <a:pt x="5410" y="3126"/>
                </a:lnTo>
                <a:lnTo>
                  <a:pt x="3400" y="3126"/>
                </a:lnTo>
                <a:lnTo>
                  <a:pt x="3089" y="3046"/>
                </a:lnTo>
                <a:lnTo>
                  <a:pt x="2779" y="3012"/>
                </a:lnTo>
                <a:lnTo>
                  <a:pt x="2082" y="2737"/>
                </a:lnTo>
                <a:lnTo>
                  <a:pt x="143" y="423"/>
                </a:lnTo>
                <a:lnTo>
                  <a:pt x="19" y="0"/>
                </a:lnTo>
                <a:close/>
              </a:path>
              <a:path w="7620" h="5080">
                <a:moveTo>
                  <a:pt x="7493" y="0"/>
                </a:moveTo>
                <a:lnTo>
                  <a:pt x="4423" y="3046"/>
                </a:lnTo>
                <a:lnTo>
                  <a:pt x="4113" y="3126"/>
                </a:lnTo>
                <a:lnTo>
                  <a:pt x="5410" y="3126"/>
                </a:lnTo>
                <a:lnTo>
                  <a:pt x="5883" y="2737"/>
                </a:lnTo>
                <a:lnTo>
                  <a:pt x="6355" y="2462"/>
                </a:lnTo>
                <a:lnTo>
                  <a:pt x="6631" y="2382"/>
                </a:lnTo>
                <a:lnTo>
                  <a:pt x="6861" y="2267"/>
                </a:lnTo>
                <a:lnTo>
                  <a:pt x="7137" y="2221"/>
                </a:lnTo>
                <a:lnTo>
                  <a:pt x="7378" y="2153"/>
                </a:lnTo>
                <a:lnTo>
                  <a:pt x="7503" y="1752"/>
                </a:lnTo>
                <a:lnTo>
                  <a:pt x="749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8360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3906" y="4890"/>
                </a:lnTo>
                <a:lnTo>
                  <a:pt x="4033" y="4145"/>
                </a:lnTo>
                <a:lnTo>
                  <a:pt x="4263" y="3481"/>
                </a:lnTo>
                <a:lnTo>
                  <a:pt x="4464" y="3126"/>
                </a:lnTo>
                <a:lnTo>
                  <a:pt x="3400" y="3126"/>
                </a:lnTo>
                <a:lnTo>
                  <a:pt x="2768" y="3012"/>
                </a:lnTo>
                <a:lnTo>
                  <a:pt x="142" y="423"/>
                </a:lnTo>
                <a:lnTo>
                  <a:pt x="19" y="0"/>
                </a:lnTo>
                <a:close/>
              </a:path>
              <a:path w="7620" h="5080">
                <a:moveTo>
                  <a:pt x="4506" y="3051"/>
                </a:moveTo>
                <a:lnTo>
                  <a:pt x="4067" y="3126"/>
                </a:lnTo>
                <a:lnTo>
                  <a:pt x="4464" y="3126"/>
                </a:lnTo>
                <a:close/>
              </a:path>
              <a:path w="7620" h="5080">
                <a:moveTo>
                  <a:pt x="6968" y="1305"/>
                </a:moveTo>
                <a:lnTo>
                  <a:pt x="4506" y="3051"/>
                </a:lnTo>
                <a:lnTo>
                  <a:pt x="4734" y="3012"/>
                </a:lnTo>
                <a:lnTo>
                  <a:pt x="5367" y="2782"/>
                </a:lnTo>
                <a:lnTo>
                  <a:pt x="5919" y="2427"/>
                </a:lnTo>
                <a:lnTo>
                  <a:pt x="6620" y="1763"/>
                </a:lnTo>
                <a:lnTo>
                  <a:pt x="6968" y="1305"/>
                </a:lnTo>
                <a:close/>
              </a:path>
              <a:path w="7620" h="5080">
                <a:moveTo>
                  <a:pt x="7483" y="0"/>
                </a:moveTo>
                <a:lnTo>
                  <a:pt x="7370" y="423"/>
                </a:lnTo>
                <a:lnTo>
                  <a:pt x="7172" y="939"/>
                </a:lnTo>
                <a:lnTo>
                  <a:pt x="6968" y="1305"/>
                </a:lnTo>
                <a:lnTo>
                  <a:pt x="7207" y="1248"/>
                </a:lnTo>
                <a:lnTo>
                  <a:pt x="7563" y="1213"/>
                </a:lnTo>
                <a:lnTo>
                  <a:pt x="74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3517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22325" y="54355"/>
                </a:moveTo>
                <a:lnTo>
                  <a:pt x="18600" y="54355"/>
                </a:lnTo>
                <a:lnTo>
                  <a:pt x="19382" y="54482"/>
                </a:lnTo>
                <a:lnTo>
                  <a:pt x="20095" y="54736"/>
                </a:lnTo>
                <a:lnTo>
                  <a:pt x="22407" y="60578"/>
                </a:lnTo>
                <a:lnTo>
                  <a:pt x="22924" y="60578"/>
                </a:lnTo>
                <a:lnTo>
                  <a:pt x="26339" y="63753"/>
                </a:lnTo>
                <a:lnTo>
                  <a:pt x="27524" y="64642"/>
                </a:lnTo>
                <a:lnTo>
                  <a:pt x="28467" y="65277"/>
                </a:lnTo>
                <a:lnTo>
                  <a:pt x="29249" y="65658"/>
                </a:lnTo>
                <a:lnTo>
                  <a:pt x="25908" y="60578"/>
                </a:lnTo>
                <a:lnTo>
                  <a:pt x="23911" y="57149"/>
                </a:lnTo>
                <a:lnTo>
                  <a:pt x="22325" y="54355"/>
                </a:lnTo>
                <a:close/>
              </a:path>
              <a:path w="29845" h="66039">
                <a:moveTo>
                  <a:pt x="14702" y="0"/>
                </a:moveTo>
                <a:lnTo>
                  <a:pt x="12931" y="253"/>
                </a:lnTo>
                <a:lnTo>
                  <a:pt x="11286" y="634"/>
                </a:lnTo>
                <a:lnTo>
                  <a:pt x="8101" y="1142"/>
                </a:lnTo>
                <a:lnTo>
                  <a:pt x="5111" y="1904"/>
                </a:lnTo>
                <a:lnTo>
                  <a:pt x="2397" y="2539"/>
                </a:lnTo>
                <a:lnTo>
                  <a:pt x="1669" y="5079"/>
                </a:lnTo>
                <a:lnTo>
                  <a:pt x="1178" y="7111"/>
                </a:lnTo>
                <a:lnTo>
                  <a:pt x="741" y="9397"/>
                </a:lnTo>
                <a:lnTo>
                  <a:pt x="120" y="13842"/>
                </a:lnTo>
                <a:lnTo>
                  <a:pt x="0" y="22986"/>
                </a:lnTo>
                <a:lnTo>
                  <a:pt x="110" y="24383"/>
                </a:lnTo>
                <a:lnTo>
                  <a:pt x="14000" y="59943"/>
                </a:lnTo>
                <a:lnTo>
                  <a:pt x="14863" y="61086"/>
                </a:lnTo>
                <a:lnTo>
                  <a:pt x="14943" y="57149"/>
                </a:lnTo>
                <a:lnTo>
                  <a:pt x="13644" y="57149"/>
                </a:lnTo>
                <a:lnTo>
                  <a:pt x="12931" y="56895"/>
                </a:lnTo>
                <a:lnTo>
                  <a:pt x="10644" y="53720"/>
                </a:lnTo>
                <a:lnTo>
                  <a:pt x="10688" y="50672"/>
                </a:lnTo>
                <a:lnTo>
                  <a:pt x="9872" y="50545"/>
                </a:lnTo>
                <a:lnTo>
                  <a:pt x="6842" y="46989"/>
                </a:lnTo>
                <a:lnTo>
                  <a:pt x="6945" y="43687"/>
                </a:lnTo>
                <a:lnTo>
                  <a:pt x="7032" y="43306"/>
                </a:lnTo>
                <a:lnTo>
                  <a:pt x="7239" y="42925"/>
                </a:lnTo>
                <a:lnTo>
                  <a:pt x="6687" y="42671"/>
                </a:lnTo>
                <a:lnTo>
                  <a:pt x="6215" y="42417"/>
                </a:lnTo>
                <a:lnTo>
                  <a:pt x="5548" y="41782"/>
                </a:lnTo>
                <a:lnTo>
                  <a:pt x="5387" y="41528"/>
                </a:lnTo>
                <a:lnTo>
                  <a:pt x="5192" y="41274"/>
                </a:lnTo>
                <a:lnTo>
                  <a:pt x="5077" y="41020"/>
                </a:lnTo>
                <a:lnTo>
                  <a:pt x="4916" y="40766"/>
                </a:lnTo>
                <a:lnTo>
                  <a:pt x="4765" y="40131"/>
                </a:lnTo>
                <a:lnTo>
                  <a:pt x="4801" y="36194"/>
                </a:lnTo>
                <a:lnTo>
                  <a:pt x="4916" y="35940"/>
                </a:lnTo>
                <a:lnTo>
                  <a:pt x="4996" y="35559"/>
                </a:lnTo>
                <a:lnTo>
                  <a:pt x="5146" y="35432"/>
                </a:lnTo>
                <a:lnTo>
                  <a:pt x="5272" y="35178"/>
                </a:lnTo>
                <a:lnTo>
                  <a:pt x="4674" y="34924"/>
                </a:lnTo>
                <a:lnTo>
                  <a:pt x="3892" y="34416"/>
                </a:lnTo>
                <a:lnTo>
                  <a:pt x="3260" y="33654"/>
                </a:lnTo>
                <a:lnTo>
                  <a:pt x="3110" y="33400"/>
                </a:lnTo>
                <a:lnTo>
                  <a:pt x="2903" y="33146"/>
                </a:lnTo>
                <a:lnTo>
                  <a:pt x="2673" y="32511"/>
                </a:lnTo>
                <a:lnTo>
                  <a:pt x="2512" y="31876"/>
                </a:lnTo>
                <a:lnTo>
                  <a:pt x="2593" y="28447"/>
                </a:lnTo>
                <a:lnTo>
                  <a:pt x="2849" y="27812"/>
                </a:lnTo>
                <a:lnTo>
                  <a:pt x="3030" y="27431"/>
                </a:lnTo>
                <a:lnTo>
                  <a:pt x="2558" y="27177"/>
                </a:lnTo>
                <a:lnTo>
                  <a:pt x="2121" y="26796"/>
                </a:lnTo>
                <a:lnTo>
                  <a:pt x="1765" y="26415"/>
                </a:lnTo>
                <a:lnTo>
                  <a:pt x="1454" y="25907"/>
                </a:lnTo>
                <a:lnTo>
                  <a:pt x="1178" y="25526"/>
                </a:lnTo>
                <a:lnTo>
                  <a:pt x="1061" y="25145"/>
                </a:lnTo>
                <a:lnTo>
                  <a:pt x="948" y="24637"/>
                </a:lnTo>
                <a:lnTo>
                  <a:pt x="1061" y="20700"/>
                </a:lnTo>
                <a:lnTo>
                  <a:pt x="1178" y="20319"/>
                </a:lnTo>
                <a:lnTo>
                  <a:pt x="1730" y="19430"/>
                </a:lnTo>
                <a:lnTo>
                  <a:pt x="2087" y="19049"/>
                </a:lnTo>
                <a:lnTo>
                  <a:pt x="2478" y="18795"/>
                </a:lnTo>
                <a:lnTo>
                  <a:pt x="2949" y="18414"/>
                </a:lnTo>
                <a:lnTo>
                  <a:pt x="1517" y="15874"/>
                </a:lnTo>
                <a:lnTo>
                  <a:pt x="1569" y="12572"/>
                </a:lnTo>
                <a:lnTo>
                  <a:pt x="1684" y="12064"/>
                </a:lnTo>
                <a:lnTo>
                  <a:pt x="2363" y="10921"/>
                </a:lnTo>
                <a:lnTo>
                  <a:pt x="2673" y="10540"/>
                </a:lnTo>
                <a:lnTo>
                  <a:pt x="2984" y="10286"/>
                </a:lnTo>
                <a:lnTo>
                  <a:pt x="2593" y="9397"/>
                </a:lnTo>
                <a:lnTo>
                  <a:pt x="2708" y="5333"/>
                </a:lnTo>
                <a:lnTo>
                  <a:pt x="2869" y="5079"/>
                </a:lnTo>
                <a:lnTo>
                  <a:pt x="3030" y="4698"/>
                </a:lnTo>
                <a:lnTo>
                  <a:pt x="6997" y="2158"/>
                </a:lnTo>
                <a:lnTo>
                  <a:pt x="13008" y="2158"/>
                </a:lnTo>
                <a:lnTo>
                  <a:pt x="13322" y="1650"/>
                </a:lnTo>
                <a:lnTo>
                  <a:pt x="13759" y="1142"/>
                </a:lnTo>
                <a:lnTo>
                  <a:pt x="14426" y="253"/>
                </a:lnTo>
                <a:lnTo>
                  <a:pt x="14702" y="0"/>
                </a:lnTo>
                <a:close/>
              </a:path>
              <a:path w="29845" h="66039">
                <a:moveTo>
                  <a:pt x="21214" y="52323"/>
                </a:moveTo>
                <a:lnTo>
                  <a:pt x="18163" y="52323"/>
                </a:lnTo>
                <a:lnTo>
                  <a:pt x="18163" y="54101"/>
                </a:lnTo>
                <a:lnTo>
                  <a:pt x="18048" y="54482"/>
                </a:lnTo>
                <a:lnTo>
                  <a:pt x="18324" y="54355"/>
                </a:lnTo>
                <a:lnTo>
                  <a:pt x="22325" y="54355"/>
                </a:lnTo>
                <a:lnTo>
                  <a:pt x="21214" y="52323"/>
                </a:lnTo>
                <a:close/>
              </a:path>
              <a:path w="29845" h="66039">
                <a:moveTo>
                  <a:pt x="17940" y="53042"/>
                </a:moveTo>
                <a:lnTo>
                  <a:pt x="17726" y="53466"/>
                </a:lnTo>
                <a:lnTo>
                  <a:pt x="17531" y="53720"/>
                </a:lnTo>
                <a:lnTo>
                  <a:pt x="17301" y="54101"/>
                </a:lnTo>
                <a:lnTo>
                  <a:pt x="17025" y="54355"/>
                </a:lnTo>
                <a:lnTo>
                  <a:pt x="17220" y="54228"/>
                </a:lnTo>
                <a:lnTo>
                  <a:pt x="17887" y="53212"/>
                </a:lnTo>
                <a:lnTo>
                  <a:pt x="17940" y="53042"/>
                </a:lnTo>
                <a:close/>
              </a:path>
              <a:path w="29845" h="66039">
                <a:moveTo>
                  <a:pt x="18136" y="52412"/>
                </a:moveTo>
                <a:lnTo>
                  <a:pt x="17940" y="53042"/>
                </a:lnTo>
                <a:lnTo>
                  <a:pt x="18083" y="52704"/>
                </a:lnTo>
                <a:lnTo>
                  <a:pt x="18136" y="52412"/>
                </a:lnTo>
                <a:close/>
              </a:path>
              <a:path w="29845" h="66039">
                <a:moveTo>
                  <a:pt x="13008" y="2158"/>
                </a:moveTo>
                <a:lnTo>
                  <a:pt x="7745" y="2158"/>
                </a:lnTo>
                <a:lnTo>
                  <a:pt x="8848" y="2539"/>
                </a:lnTo>
                <a:lnTo>
                  <a:pt x="9124" y="2793"/>
                </a:lnTo>
                <a:lnTo>
                  <a:pt x="10343" y="8000"/>
                </a:lnTo>
                <a:lnTo>
                  <a:pt x="10102" y="8889"/>
                </a:lnTo>
                <a:lnTo>
                  <a:pt x="9550" y="9778"/>
                </a:lnTo>
                <a:lnTo>
                  <a:pt x="8848" y="10540"/>
                </a:lnTo>
                <a:lnTo>
                  <a:pt x="8297" y="11048"/>
                </a:lnTo>
                <a:lnTo>
                  <a:pt x="8492" y="11302"/>
                </a:lnTo>
                <a:lnTo>
                  <a:pt x="8653" y="11556"/>
                </a:lnTo>
                <a:lnTo>
                  <a:pt x="8874" y="12064"/>
                </a:lnTo>
                <a:lnTo>
                  <a:pt x="8998" y="16382"/>
                </a:lnTo>
                <a:lnTo>
                  <a:pt x="8572" y="17398"/>
                </a:lnTo>
                <a:lnTo>
                  <a:pt x="8251" y="17779"/>
                </a:lnTo>
                <a:lnTo>
                  <a:pt x="7906" y="18287"/>
                </a:lnTo>
                <a:lnTo>
                  <a:pt x="7503" y="18541"/>
                </a:lnTo>
                <a:lnTo>
                  <a:pt x="7032" y="18795"/>
                </a:lnTo>
                <a:lnTo>
                  <a:pt x="7664" y="19430"/>
                </a:lnTo>
                <a:lnTo>
                  <a:pt x="8297" y="20700"/>
                </a:lnTo>
                <a:lnTo>
                  <a:pt x="8377" y="24891"/>
                </a:lnTo>
                <a:lnTo>
                  <a:pt x="7986" y="25907"/>
                </a:lnTo>
                <a:lnTo>
                  <a:pt x="8848" y="26415"/>
                </a:lnTo>
                <a:lnTo>
                  <a:pt x="9515" y="27304"/>
                </a:lnTo>
                <a:lnTo>
                  <a:pt x="9791" y="27812"/>
                </a:lnTo>
                <a:lnTo>
                  <a:pt x="9987" y="28320"/>
                </a:lnTo>
                <a:lnTo>
                  <a:pt x="10102" y="31876"/>
                </a:lnTo>
                <a:lnTo>
                  <a:pt x="9872" y="32765"/>
                </a:lnTo>
                <a:lnTo>
                  <a:pt x="9630" y="33273"/>
                </a:lnTo>
                <a:lnTo>
                  <a:pt x="9469" y="33527"/>
                </a:lnTo>
                <a:lnTo>
                  <a:pt x="9791" y="33527"/>
                </a:lnTo>
                <a:lnTo>
                  <a:pt x="10343" y="33908"/>
                </a:lnTo>
                <a:lnTo>
                  <a:pt x="10849" y="34162"/>
                </a:lnTo>
                <a:lnTo>
                  <a:pt x="11321" y="34670"/>
                </a:lnTo>
                <a:lnTo>
                  <a:pt x="12183" y="40131"/>
                </a:lnTo>
                <a:lnTo>
                  <a:pt x="12068" y="40639"/>
                </a:lnTo>
                <a:lnTo>
                  <a:pt x="11873" y="41020"/>
                </a:lnTo>
                <a:lnTo>
                  <a:pt x="12425" y="41274"/>
                </a:lnTo>
                <a:lnTo>
                  <a:pt x="12896" y="41528"/>
                </a:lnTo>
                <a:lnTo>
                  <a:pt x="13563" y="42163"/>
                </a:lnTo>
                <a:lnTo>
                  <a:pt x="13724" y="42417"/>
                </a:lnTo>
                <a:lnTo>
                  <a:pt x="13920" y="42671"/>
                </a:lnTo>
                <a:lnTo>
                  <a:pt x="14276" y="43560"/>
                </a:lnTo>
                <a:lnTo>
                  <a:pt x="14391" y="47370"/>
                </a:lnTo>
                <a:lnTo>
                  <a:pt x="15921" y="47624"/>
                </a:lnTo>
                <a:lnTo>
                  <a:pt x="16588" y="48005"/>
                </a:lnTo>
                <a:lnTo>
                  <a:pt x="17140" y="48513"/>
                </a:lnTo>
                <a:lnTo>
                  <a:pt x="17611" y="49148"/>
                </a:lnTo>
                <a:lnTo>
                  <a:pt x="17807" y="49529"/>
                </a:lnTo>
                <a:lnTo>
                  <a:pt x="17968" y="49783"/>
                </a:lnTo>
                <a:lnTo>
                  <a:pt x="18121" y="50291"/>
                </a:lnTo>
                <a:lnTo>
                  <a:pt x="18244" y="51815"/>
                </a:lnTo>
                <a:lnTo>
                  <a:pt x="18136" y="52412"/>
                </a:lnTo>
                <a:lnTo>
                  <a:pt x="21214" y="52323"/>
                </a:lnTo>
                <a:lnTo>
                  <a:pt x="19220" y="48513"/>
                </a:lnTo>
                <a:lnTo>
                  <a:pt x="15725" y="41020"/>
                </a:lnTo>
                <a:lnTo>
                  <a:pt x="9767" y="17779"/>
                </a:lnTo>
                <a:lnTo>
                  <a:pt x="9886" y="12572"/>
                </a:lnTo>
                <a:lnTo>
                  <a:pt x="12850" y="2412"/>
                </a:lnTo>
                <a:lnTo>
                  <a:pt x="13008" y="215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25377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578" y="0"/>
                </a:moveTo>
                <a:lnTo>
                  <a:pt x="7463" y="309"/>
                </a:lnTo>
                <a:lnTo>
                  <a:pt x="7382" y="629"/>
                </a:lnTo>
                <a:lnTo>
                  <a:pt x="6911" y="1523"/>
                </a:lnTo>
                <a:lnTo>
                  <a:pt x="4162" y="3126"/>
                </a:lnTo>
                <a:lnTo>
                  <a:pt x="3099" y="3126"/>
                </a:lnTo>
                <a:lnTo>
                  <a:pt x="3300" y="3481"/>
                </a:lnTo>
                <a:lnTo>
                  <a:pt x="3530" y="4145"/>
                </a:lnTo>
                <a:lnTo>
                  <a:pt x="3645" y="4890"/>
                </a:lnTo>
                <a:lnTo>
                  <a:pt x="4599" y="4810"/>
                </a:lnTo>
                <a:lnTo>
                  <a:pt x="6970" y="3126"/>
                </a:lnTo>
                <a:lnTo>
                  <a:pt x="3495" y="3126"/>
                </a:lnTo>
                <a:lnTo>
                  <a:pt x="3056" y="3051"/>
                </a:lnTo>
                <a:lnTo>
                  <a:pt x="7017" y="3051"/>
                </a:lnTo>
                <a:lnTo>
                  <a:pt x="7259" y="2622"/>
                </a:lnTo>
                <a:lnTo>
                  <a:pt x="7509" y="2072"/>
                </a:lnTo>
                <a:lnTo>
                  <a:pt x="7624" y="1213"/>
                </a:lnTo>
                <a:lnTo>
                  <a:pt x="7578" y="0"/>
                </a:lnTo>
                <a:close/>
              </a:path>
              <a:path w="7620" h="5080">
                <a:moveTo>
                  <a:pt x="634" y="1313"/>
                </a:moveTo>
                <a:lnTo>
                  <a:pt x="3056" y="3051"/>
                </a:lnTo>
                <a:lnTo>
                  <a:pt x="2748" y="2588"/>
                </a:lnTo>
                <a:lnTo>
                  <a:pt x="634" y="1313"/>
                </a:lnTo>
                <a:close/>
              </a:path>
              <a:path w="7620" h="5080">
                <a:moveTo>
                  <a:pt x="68" y="0"/>
                </a:moveTo>
                <a:lnTo>
                  <a:pt x="0" y="1213"/>
                </a:lnTo>
                <a:lnTo>
                  <a:pt x="344" y="1248"/>
                </a:lnTo>
                <a:lnTo>
                  <a:pt x="634" y="1313"/>
                </a:lnTo>
                <a:lnTo>
                  <a:pt x="264" y="629"/>
                </a:lnTo>
                <a:lnTo>
                  <a:pt x="149" y="309"/>
                </a:lnTo>
                <a:lnTo>
                  <a:pt x="6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8535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14581" y="0"/>
                </a:moveTo>
                <a:lnTo>
                  <a:pt x="19505" y="17017"/>
                </a:lnTo>
                <a:lnTo>
                  <a:pt x="19383" y="19430"/>
                </a:lnTo>
                <a:lnTo>
                  <a:pt x="3172" y="60832"/>
                </a:lnTo>
                <a:lnTo>
                  <a:pt x="0" y="65658"/>
                </a:lnTo>
                <a:lnTo>
                  <a:pt x="816" y="65277"/>
                </a:lnTo>
                <a:lnTo>
                  <a:pt x="2943" y="63753"/>
                </a:lnTo>
                <a:lnTo>
                  <a:pt x="3104" y="63118"/>
                </a:lnTo>
                <a:lnTo>
                  <a:pt x="3576" y="62229"/>
                </a:lnTo>
                <a:lnTo>
                  <a:pt x="4001" y="61721"/>
                </a:lnTo>
                <a:lnTo>
                  <a:pt x="4519" y="61213"/>
                </a:lnTo>
                <a:lnTo>
                  <a:pt x="5381" y="60832"/>
                </a:lnTo>
                <a:lnTo>
                  <a:pt x="6370" y="60578"/>
                </a:lnTo>
                <a:lnTo>
                  <a:pt x="6842" y="60578"/>
                </a:lnTo>
                <a:lnTo>
                  <a:pt x="6937" y="59308"/>
                </a:lnTo>
                <a:lnTo>
                  <a:pt x="10648" y="54355"/>
                </a:lnTo>
                <a:lnTo>
                  <a:pt x="11168" y="54355"/>
                </a:lnTo>
                <a:lnTo>
                  <a:pt x="11071" y="53974"/>
                </a:lnTo>
                <a:lnTo>
                  <a:pt x="14857" y="47370"/>
                </a:lnTo>
                <a:lnTo>
                  <a:pt x="14972" y="43560"/>
                </a:lnTo>
                <a:lnTo>
                  <a:pt x="17410" y="41020"/>
                </a:lnTo>
                <a:lnTo>
                  <a:pt x="17214" y="40639"/>
                </a:lnTo>
                <a:lnTo>
                  <a:pt x="17053" y="40131"/>
                </a:lnTo>
                <a:lnTo>
                  <a:pt x="17053" y="36321"/>
                </a:lnTo>
                <a:lnTo>
                  <a:pt x="17410" y="35432"/>
                </a:lnTo>
                <a:lnTo>
                  <a:pt x="18157" y="34416"/>
                </a:lnTo>
                <a:lnTo>
                  <a:pt x="18399" y="34162"/>
                </a:lnTo>
                <a:lnTo>
                  <a:pt x="18905" y="33908"/>
                </a:lnTo>
                <a:lnTo>
                  <a:pt x="19457" y="33527"/>
                </a:lnTo>
                <a:lnTo>
                  <a:pt x="19767" y="33527"/>
                </a:lnTo>
                <a:lnTo>
                  <a:pt x="19442" y="32892"/>
                </a:lnTo>
                <a:lnTo>
                  <a:pt x="19344" y="32638"/>
                </a:lnTo>
                <a:lnTo>
                  <a:pt x="19248" y="32257"/>
                </a:lnTo>
                <a:lnTo>
                  <a:pt x="19256" y="28447"/>
                </a:lnTo>
                <a:lnTo>
                  <a:pt x="19457" y="27812"/>
                </a:lnTo>
                <a:lnTo>
                  <a:pt x="19733" y="27304"/>
                </a:lnTo>
                <a:lnTo>
                  <a:pt x="20043" y="26923"/>
                </a:lnTo>
                <a:lnTo>
                  <a:pt x="20400" y="26415"/>
                </a:lnTo>
                <a:lnTo>
                  <a:pt x="21308" y="25907"/>
                </a:lnTo>
                <a:lnTo>
                  <a:pt x="21067" y="25399"/>
                </a:lnTo>
                <a:lnTo>
                  <a:pt x="20906" y="24891"/>
                </a:lnTo>
                <a:lnTo>
                  <a:pt x="21895" y="19177"/>
                </a:lnTo>
                <a:lnTo>
                  <a:pt x="22205" y="18796"/>
                </a:lnTo>
                <a:lnTo>
                  <a:pt x="20161" y="15748"/>
                </a:lnTo>
                <a:lnTo>
                  <a:pt x="20239" y="12446"/>
                </a:lnTo>
                <a:lnTo>
                  <a:pt x="20595" y="11557"/>
                </a:lnTo>
                <a:lnTo>
                  <a:pt x="20756" y="11303"/>
                </a:lnTo>
                <a:lnTo>
                  <a:pt x="20952" y="11049"/>
                </a:lnTo>
                <a:lnTo>
                  <a:pt x="20400" y="10541"/>
                </a:lnTo>
                <a:lnTo>
                  <a:pt x="19491" y="9525"/>
                </a:lnTo>
                <a:lnTo>
                  <a:pt x="19079" y="8636"/>
                </a:lnTo>
                <a:lnTo>
                  <a:pt x="18990" y="8382"/>
                </a:lnTo>
                <a:lnTo>
                  <a:pt x="18870" y="7874"/>
                </a:lnTo>
                <a:lnTo>
                  <a:pt x="18951" y="4445"/>
                </a:lnTo>
                <a:lnTo>
                  <a:pt x="19376" y="3556"/>
                </a:lnTo>
                <a:lnTo>
                  <a:pt x="19848" y="3048"/>
                </a:lnTo>
                <a:lnTo>
                  <a:pt x="20434" y="2540"/>
                </a:lnTo>
                <a:lnTo>
                  <a:pt x="21504" y="2159"/>
                </a:lnTo>
                <a:lnTo>
                  <a:pt x="25223" y="2159"/>
                </a:lnTo>
                <a:lnTo>
                  <a:pt x="24137" y="1905"/>
                </a:lnTo>
                <a:lnTo>
                  <a:pt x="21182" y="1143"/>
                </a:lnTo>
                <a:lnTo>
                  <a:pt x="18008" y="635"/>
                </a:lnTo>
                <a:lnTo>
                  <a:pt x="16306" y="254"/>
                </a:lnTo>
                <a:lnTo>
                  <a:pt x="14581" y="0"/>
                </a:lnTo>
                <a:close/>
              </a:path>
              <a:path w="29845" h="66039">
                <a:moveTo>
                  <a:pt x="25223" y="2159"/>
                </a:moveTo>
                <a:lnTo>
                  <a:pt x="22677" y="2159"/>
                </a:lnTo>
                <a:lnTo>
                  <a:pt x="23815" y="2540"/>
                </a:lnTo>
                <a:lnTo>
                  <a:pt x="24528" y="2921"/>
                </a:lnTo>
                <a:lnTo>
                  <a:pt x="26732" y="8890"/>
                </a:lnTo>
                <a:lnTo>
                  <a:pt x="26607" y="9525"/>
                </a:lnTo>
                <a:lnTo>
                  <a:pt x="26414" y="10033"/>
                </a:lnTo>
                <a:lnTo>
                  <a:pt x="26253" y="10287"/>
                </a:lnTo>
                <a:lnTo>
                  <a:pt x="26575" y="10541"/>
                </a:lnTo>
                <a:lnTo>
                  <a:pt x="27162" y="11303"/>
                </a:lnTo>
                <a:lnTo>
                  <a:pt x="27553" y="12065"/>
                </a:lnTo>
                <a:lnTo>
                  <a:pt x="27648" y="12446"/>
                </a:lnTo>
                <a:lnTo>
                  <a:pt x="27696" y="14351"/>
                </a:lnTo>
                <a:lnTo>
                  <a:pt x="27679" y="16129"/>
                </a:lnTo>
                <a:lnTo>
                  <a:pt x="26334" y="18415"/>
                </a:lnTo>
                <a:lnTo>
                  <a:pt x="27162" y="19050"/>
                </a:lnTo>
                <a:lnTo>
                  <a:pt x="27518" y="19431"/>
                </a:lnTo>
                <a:lnTo>
                  <a:pt x="28070" y="20320"/>
                </a:lnTo>
                <a:lnTo>
                  <a:pt x="28266" y="20955"/>
                </a:lnTo>
                <a:lnTo>
                  <a:pt x="28386" y="24384"/>
                </a:lnTo>
                <a:lnTo>
                  <a:pt x="28070" y="25527"/>
                </a:lnTo>
                <a:lnTo>
                  <a:pt x="27518" y="26416"/>
                </a:lnTo>
                <a:lnTo>
                  <a:pt x="26725" y="27178"/>
                </a:lnTo>
                <a:lnTo>
                  <a:pt x="26253" y="27432"/>
                </a:lnTo>
                <a:lnTo>
                  <a:pt x="26495" y="27940"/>
                </a:lnTo>
                <a:lnTo>
                  <a:pt x="26656" y="28448"/>
                </a:lnTo>
                <a:lnTo>
                  <a:pt x="26705" y="32131"/>
                </a:lnTo>
                <a:lnTo>
                  <a:pt x="26460" y="32893"/>
                </a:lnTo>
                <a:lnTo>
                  <a:pt x="26184" y="33401"/>
                </a:lnTo>
                <a:lnTo>
                  <a:pt x="25586" y="34163"/>
                </a:lnTo>
                <a:lnTo>
                  <a:pt x="25356" y="34417"/>
                </a:lnTo>
                <a:lnTo>
                  <a:pt x="25080" y="34544"/>
                </a:lnTo>
                <a:lnTo>
                  <a:pt x="24563" y="34924"/>
                </a:lnTo>
                <a:lnTo>
                  <a:pt x="23976" y="35178"/>
                </a:lnTo>
                <a:lnTo>
                  <a:pt x="24137" y="35432"/>
                </a:lnTo>
                <a:lnTo>
                  <a:pt x="24367" y="35940"/>
                </a:lnTo>
                <a:lnTo>
                  <a:pt x="24488" y="36321"/>
                </a:lnTo>
                <a:lnTo>
                  <a:pt x="24528" y="40131"/>
                </a:lnTo>
                <a:lnTo>
                  <a:pt x="24413" y="40385"/>
                </a:lnTo>
                <a:lnTo>
                  <a:pt x="24333" y="40766"/>
                </a:lnTo>
                <a:lnTo>
                  <a:pt x="24218" y="41020"/>
                </a:lnTo>
                <a:lnTo>
                  <a:pt x="23700" y="41782"/>
                </a:lnTo>
                <a:lnTo>
                  <a:pt x="23309" y="42163"/>
                </a:lnTo>
                <a:lnTo>
                  <a:pt x="23079" y="42417"/>
                </a:lnTo>
                <a:lnTo>
                  <a:pt x="22010" y="42925"/>
                </a:lnTo>
                <a:lnTo>
                  <a:pt x="22205" y="43306"/>
                </a:lnTo>
                <a:lnTo>
                  <a:pt x="22266" y="43560"/>
                </a:lnTo>
                <a:lnTo>
                  <a:pt x="22366" y="47370"/>
                </a:lnTo>
                <a:lnTo>
                  <a:pt x="22286" y="47751"/>
                </a:lnTo>
                <a:lnTo>
                  <a:pt x="22171" y="48132"/>
                </a:lnTo>
                <a:lnTo>
                  <a:pt x="18594" y="50672"/>
                </a:lnTo>
                <a:lnTo>
                  <a:pt x="18556" y="54101"/>
                </a:lnTo>
                <a:lnTo>
                  <a:pt x="15605" y="57149"/>
                </a:lnTo>
                <a:lnTo>
                  <a:pt x="14305" y="57149"/>
                </a:lnTo>
                <a:lnTo>
                  <a:pt x="14386" y="61086"/>
                </a:lnTo>
                <a:lnTo>
                  <a:pt x="29181" y="23749"/>
                </a:lnTo>
                <a:lnTo>
                  <a:pt x="29308" y="21971"/>
                </a:lnTo>
                <a:lnTo>
                  <a:pt x="29204" y="14859"/>
                </a:lnTo>
                <a:lnTo>
                  <a:pt x="26851" y="2540"/>
                </a:lnTo>
                <a:lnTo>
                  <a:pt x="25223" y="2159"/>
                </a:lnTo>
                <a:close/>
              </a:path>
              <a:path w="29845" h="66039">
                <a:moveTo>
                  <a:pt x="6937" y="59308"/>
                </a:moveTo>
                <a:lnTo>
                  <a:pt x="7037" y="59816"/>
                </a:lnTo>
                <a:lnTo>
                  <a:pt x="7233" y="60197"/>
                </a:lnTo>
                <a:lnTo>
                  <a:pt x="7072" y="59816"/>
                </a:lnTo>
                <a:lnTo>
                  <a:pt x="6957" y="59435"/>
                </a:lnTo>
                <a:close/>
              </a:path>
              <a:path w="29845" h="66039">
                <a:moveTo>
                  <a:pt x="11168" y="54355"/>
                </a:moveTo>
                <a:lnTo>
                  <a:pt x="10924" y="54355"/>
                </a:lnTo>
                <a:lnTo>
                  <a:pt x="11200" y="54482"/>
                </a:lnTo>
                <a:close/>
              </a:path>
              <a:path w="29845" h="66039">
                <a:moveTo>
                  <a:pt x="11543" y="53510"/>
                </a:moveTo>
                <a:lnTo>
                  <a:pt x="12028" y="54228"/>
                </a:lnTo>
                <a:lnTo>
                  <a:pt x="12258" y="54355"/>
                </a:lnTo>
                <a:lnTo>
                  <a:pt x="11982" y="54101"/>
                </a:lnTo>
                <a:lnTo>
                  <a:pt x="11543" y="53510"/>
                </a:lnTo>
                <a:close/>
              </a:path>
              <a:path w="29845" h="66039">
                <a:moveTo>
                  <a:pt x="11332" y="53118"/>
                </a:moveTo>
                <a:lnTo>
                  <a:pt x="11481" y="53408"/>
                </a:lnTo>
                <a:lnTo>
                  <a:pt x="11332" y="53118"/>
                </a:lnTo>
                <a:close/>
              </a:path>
              <a:path w="29845" h="66039">
                <a:moveTo>
                  <a:pt x="11129" y="52323"/>
                </a:moveTo>
                <a:lnTo>
                  <a:pt x="11291" y="52986"/>
                </a:lnTo>
                <a:lnTo>
                  <a:pt x="11129" y="52323"/>
                </a:lnTo>
                <a:close/>
              </a:path>
              <a:path w="29845" h="66039">
                <a:moveTo>
                  <a:pt x="27696" y="14351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0204" y="142277"/>
            <a:ext cx="43815" cy="33655"/>
          </a:xfrm>
          <a:custGeom>
            <a:avLst/>
            <a:gdLst/>
            <a:ahLst/>
            <a:cxnLst/>
            <a:rect l="l" t="t" r="r" b="b"/>
            <a:pathLst>
              <a:path w="43815" h="33655">
                <a:moveTo>
                  <a:pt x="31063" y="22859"/>
                </a:moveTo>
                <a:lnTo>
                  <a:pt x="26383" y="27371"/>
                </a:lnTo>
                <a:lnTo>
                  <a:pt x="26891" y="28035"/>
                </a:lnTo>
                <a:lnTo>
                  <a:pt x="35387" y="33636"/>
                </a:lnTo>
                <a:lnTo>
                  <a:pt x="36376" y="33006"/>
                </a:lnTo>
                <a:lnTo>
                  <a:pt x="39826" y="29868"/>
                </a:lnTo>
                <a:lnTo>
                  <a:pt x="40228" y="29444"/>
                </a:lnTo>
                <a:lnTo>
                  <a:pt x="41289" y="27955"/>
                </a:lnTo>
                <a:lnTo>
                  <a:pt x="41838" y="27050"/>
                </a:lnTo>
                <a:lnTo>
                  <a:pt x="39400" y="26627"/>
                </a:lnTo>
                <a:lnTo>
                  <a:pt x="38733" y="26466"/>
                </a:lnTo>
                <a:lnTo>
                  <a:pt x="31730" y="23374"/>
                </a:lnTo>
                <a:lnTo>
                  <a:pt x="31063" y="22859"/>
                </a:lnTo>
                <a:close/>
              </a:path>
              <a:path w="43815" h="33655">
                <a:moveTo>
                  <a:pt x="41171" y="10960"/>
                </a:moveTo>
                <a:lnTo>
                  <a:pt x="29844" y="14372"/>
                </a:lnTo>
                <a:lnTo>
                  <a:pt x="30281" y="14957"/>
                </a:lnTo>
                <a:lnTo>
                  <a:pt x="31650" y="20832"/>
                </a:lnTo>
                <a:lnTo>
                  <a:pt x="34088" y="21061"/>
                </a:lnTo>
                <a:lnTo>
                  <a:pt x="43678" y="20041"/>
                </a:lnTo>
                <a:lnTo>
                  <a:pt x="43563" y="17694"/>
                </a:lnTo>
                <a:lnTo>
                  <a:pt x="43253" y="15976"/>
                </a:lnTo>
                <a:lnTo>
                  <a:pt x="43092" y="15380"/>
                </a:lnTo>
                <a:lnTo>
                  <a:pt x="42775" y="14372"/>
                </a:lnTo>
                <a:lnTo>
                  <a:pt x="42310" y="13158"/>
                </a:lnTo>
                <a:lnTo>
                  <a:pt x="41171" y="10960"/>
                </a:lnTo>
                <a:close/>
              </a:path>
              <a:path w="43815" h="33655">
                <a:moveTo>
                  <a:pt x="24853" y="274"/>
                </a:moveTo>
                <a:lnTo>
                  <a:pt x="22806" y="11040"/>
                </a:lnTo>
                <a:lnTo>
                  <a:pt x="24186" y="11154"/>
                </a:lnTo>
                <a:lnTo>
                  <a:pt x="24612" y="11280"/>
                </a:lnTo>
                <a:lnTo>
                  <a:pt x="29131" y="13582"/>
                </a:lnTo>
                <a:lnTo>
                  <a:pt x="30621" y="10960"/>
                </a:lnTo>
                <a:lnTo>
                  <a:pt x="31374" y="9791"/>
                </a:lnTo>
                <a:lnTo>
                  <a:pt x="33030" y="7478"/>
                </a:lnTo>
                <a:lnTo>
                  <a:pt x="33812" y="6459"/>
                </a:lnTo>
                <a:lnTo>
                  <a:pt x="35306" y="4695"/>
                </a:lnTo>
                <a:lnTo>
                  <a:pt x="34525" y="4145"/>
                </a:lnTo>
                <a:lnTo>
                  <a:pt x="25716" y="435"/>
                </a:lnTo>
                <a:lnTo>
                  <a:pt x="24853" y="274"/>
                </a:lnTo>
                <a:close/>
              </a:path>
              <a:path w="43815" h="33655">
                <a:moveTo>
                  <a:pt x="118" y="14212"/>
                </a:moveTo>
                <a:lnTo>
                  <a:pt x="0" y="18988"/>
                </a:lnTo>
                <a:lnTo>
                  <a:pt x="83" y="19618"/>
                </a:lnTo>
                <a:lnTo>
                  <a:pt x="229" y="20316"/>
                </a:lnTo>
                <a:lnTo>
                  <a:pt x="6373" y="24004"/>
                </a:lnTo>
                <a:lnTo>
                  <a:pt x="7155" y="23958"/>
                </a:lnTo>
                <a:lnTo>
                  <a:pt x="13722" y="22355"/>
                </a:lnTo>
                <a:lnTo>
                  <a:pt x="13526" y="21691"/>
                </a:lnTo>
                <a:lnTo>
                  <a:pt x="13365" y="21026"/>
                </a:lnTo>
                <a:lnTo>
                  <a:pt x="13244" y="20202"/>
                </a:lnTo>
                <a:lnTo>
                  <a:pt x="13333" y="18404"/>
                </a:lnTo>
                <a:lnTo>
                  <a:pt x="13424" y="17808"/>
                </a:lnTo>
                <a:lnTo>
                  <a:pt x="13572" y="17270"/>
                </a:lnTo>
                <a:lnTo>
                  <a:pt x="13768" y="16720"/>
                </a:lnTo>
                <a:lnTo>
                  <a:pt x="13998" y="16205"/>
                </a:lnTo>
                <a:lnTo>
                  <a:pt x="8501" y="16205"/>
                </a:lnTo>
                <a:lnTo>
                  <a:pt x="7477" y="16125"/>
                </a:lnTo>
                <a:lnTo>
                  <a:pt x="6534" y="16010"/>
                </a:lnTo>
                <a:lnTo>
                  <a:pt x="4637" y="15701"/>
                </a:lnTo>
                <a:lnTo>
                  <a:pt x="2164" y="14991"/>
                </a:lnTo>
                <a:lnTo>
                  <a:pt x="118" y="14212"/>
                </a:lnTo>
                <a:close/>
              </a:path>
              <a:path w="43815" h="33655">
                <a:moveTo>
                  <a:pt x="14550" y="15186"/>
                </a:moveTo>
                <a:lnTo>
                  <a:pt x="9478" y="16205"/>
                </a:lnTo>
                <a:lnTo>
                  <a:pt x="13998" y="16205"/>
                </a:lnTo>
                <a:lnTo>
                  <a:pt x="14550" y="15186"/>
                </a:lnTo>
                <a:close/>
              </a:path>
              <a:path w="43815" h="33655">
                <a:moveTo>
                  <a:pt x="17264" y="0"/>
                </a:moveTo>
                <a:lnTo>
                  <a:pt x="6879" y="3836"/>
                </a:lnTo>
                <a:lnTo>
                  <a:pt x="7431" y="5016"/>
                </a:lnTo>
                <a:lnTo>
                  <a:pt x="14791" y="14842"/>
                </a:lnTo>
                <a:lnTo>
                  <a:pt x="15102" y="14407"/>
                </a:lnTo>
                <a:lnTo>
                  <a:pt x="15458" y="14017"/>
                </a:lnTo>
                <a:lnTo>
                  <a:pt x="21783" y="11040"/>
                </a:lnTo>
                <a:lnTo>
                  <a:pt x="22369" y="11040"/>
                </a:lnTo>
                <a:lnTo>
                  <a:pt x="21392" y="9791"/>
                </a:lnTo>
                <a:lnTo>
                  <a:pt x="20529" y="8451"/>
                </a:lnTo>
                <a:lnTo>
                  <a:pt x="19736" y="7008"/>
                </a:lnTo>
                <a:lnTo>
                  <a:pt x="19425" y="6264"/>
                </a:lnTo>
                <a:lnTo>
                  <a:pt x="19069" y="5520"/>
                </a:lnTo>
                <a:lnTo>
                  <a:pt x="18420" y="3836"/>
                </a:lnTo>
                <a:lnTo>
                  <a:pt x="17533" y="1053"/>
                </a:lnTo>
                <a:lnTo>
                  <a:pt x="1726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6602" y="270191"/>
            <a:ext cx="9525" cy="20955"/>
          </a:xfrm>
          <a:custGeom>
            <a:avLst/>
            <a:gdLst/>
            <a:ahLst/>
            <a:cxnLst/>
            <a:rect l="l" t="t" r="r" b="b"/>
            <a:pathLst>
              <a:path w="9525" h="20954">
                <a:moveTo>
                  <a:pt x="1694" y="0"/>
                </a:moveTo>
                <a:lnTo>
                  <a:pt x="1223" y="939"/>
                </a:lnTo>
                <a:lnTo>
                  <a:pt x="717" y="2072"/>
                </a:lnTo>
                <a:lnTo>
                  <a:pt x="521" y="2656"/>
                </a:lnTo>
                <a:lnTo>
                  <a:pt x="280" y="3286"/>
                </a:lnTo>
                <a:lnTo>
                  <a:pt x="130" y="3836"/>
                </a:lnTo>
                <a:lnTo>
                  <a:pt x="50" y="4386"/>
                </a:lnTo>
                <a:lnTo>
                  <a:pt x="0" y="7833"/>
                </a:lnTo>
                <a:lnTo>
                  <a:pt x="212" y="9196"/>
                </a:lnTo>
                <a:lnTo>
                  <a:pt x="5823" y="20397"/>
                </a:lnTo>
                <a:lnTo>
                  <a:pt x="6099" y="20316"/>
                </a:lnTo>
                <a:lnTo>
                  <a:pt x="6340" y="20122"/>
                </a:lnTo>
                <a:lnTo>
                  <a:pt x="6570" y="19893"/>
                </a:lnTo>
                <a:lnTo>
                  <a:pt x="7203" y="18908"/>
                </a:lnTo>
                <a:lnTo>
                  <a:pt x="7594" y="18518"/>
                </a:lnTo>
                <a:lnTo>
                  <a:pt x="8307" y="17969"/>
                </a:lnTo>
                <a:lnTo>
                  <a:pt x="8456" y="17740"/>
                </a:lnTo>
                <a:lnTo>
                  <a:pt x="8663" y="17499"/>
                </a:lnTo>
                <a:lnTo>
                  <a:pt x="8928" y="16755"/>
                </a:lnTo>
                <a:lnTo>
                  <a:pt x="9089" y="16205"/>
                </a:lnTo>
                <a:lnTo>
                  <a:pt x="9330" y="14796"/>
                </a:lnTo>
                <a:lnTo>
                  <a:pt x="9250" y="12689"/>
                </a:lnTo>
                <a:lnTo>
                  <a:pt x="8778" y="11349"/>
                </a:lnTo>
                <a:lnTo>
                  <a:pt x="8341" y="10261"/>
                </a:lnTo>
                <a:lnTo>
                  <a:pt x="7721" y="9127"/>
                </a:lnTo>
                <a:lnTo>
                  <a:pt x="6260" y="6069"/>
                </a:lnTo>
                <a:lnTo>
                  <a:pt x="5593" y="4936"/>
                </a:lnTo>
                <a:lnTo>
                  <a:pt x="5202" y="4386"/>
                </a:lnTo>
                <a:lnTo>
                  <a:pt x="2913" y="1763"/>
                </a:lnTo>
                <a:lnTo>
                  <a:pt x="2051" y="584"/>
                </a:lnTo>
                <a:lnTo>
                  <a:pt x="169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34692" y="146549"/>
            <a:ext cx="34925" cy="25400"/>
          </a:xfrm>
          <a:custGeom>
            <a:avLst/>
            <a:gdLst/>
            <a:ahLst/>
            <a:cxnLst/>
            <a:rect l="l" t="t" r="r" b="b"/>
            <a:pathLst>
              <a:path w="34925" h="25400">
                <a:moveTo>
                  <a:pt x="25586" y="20271"/>
                </a:moveTo>
                <a:lnTo>
                  <a:pt x="24528" y="21450"/>
                </a:lnTo>
                <a:lnTo>
                  <a:pt x="24137" y="21759"/>
                </a:lnTo>
                <a:lnTo>
                  <a:pt x="24574" y="22229"/>
                </a:lnTo>
                <a:lnTo>
                  <a:pt x="28818" y="25092"/>
                </a:lnTo>
                <a:lnTo>
                  <a:pt x="30117" y="23718"/>
                </a:lnTo>
                <a:lnTo>
                  <a:pt x="29680" y="23523"/>
                </a:lnTo>
                <a:lnTo>
                  <a:pt x="28576" y="22859"/>
                </a:lnTo>
                <a:lnTo>
                  <a:pt x="27829" y="22355"/>
                </a:lnTo>
                <a:lnTo>
                  <a:pt x="26690" y="21450"/>
                </a:lnTo>
                <a:lnTo>
                  <a:pt x="26334" y="21061"/>
                </a:lnTo>
                <a:lnTo>
                  <a:pt x="25943" y="20706"/>
                </a:lnTo>
                <a:lnTo>
                  <a:pt x="25586" y="20271"/>
                </a:lnTo>
                <a:close/>
              </a:path>
              <a:path w="34925" h="25400">
                <a:moveTo>
                  <a:pt x="34084" y="10250"/>
                </a:moveTo>
                <a:lnTo>
                  <a:pt x="26541" y="12013"/>
                </a:lnTo>
                <a:lnTo>
                  <a:pt x="26805" y="12643"/>
                </a:lnTo>
                <a:lnTo>
                  <a:pt x="27012" y="13307"/>
                </a:lnTo>
                <a:lnTo>
                  <a:pt x="27136" y="13857"/>
                </a:lnTo>
                <a:lnTo>
                  <a:pt x="27242" y="14682"/>
                </a:lnTo>
                <a:lnTo>
                  <a:pt x="27955" y="14716"/>
                </a:lnTo>
                <a:lnTo>
                  <a:pt x="30037" y="14716"/>
                </a:lnTo>
                <a:lnTo>
                  <a:pt x="31290" y="14636"/>
                </a:lnTo>
                <a:lnTo>
                  <a:pt x="33303" y="14407"/>
                </a:lnTo>
                <a:lnTo>
                  <a:pt x="34475" y="14212"/>
                </a:lnTo>
                <a:lnTo>
                  <a:pt x="34441" y="13857"/>
                </a:lnTo>
                <a:lnTo>
                  <a:pt x="34084" y="12838"/>
                </a:lnTo>
                <a:lnTo>
                  <a:pt x="34084" y="10250"/>
                </a:lnTo>
                <a:close/>
              </a:path>
              <a:path w="34925" h="25400">
                <a:moveTo>
                  <a:pt x="24137" y="0"/>
                </a:moveTo>
                <a:lnTo>
                  <a:pt x="20170" y="7008"/>
                </a:lnTo>
                <a:lnTo>
                  <a:pt x="21469" y="7352"/>
                </a:lnTo>
                <a:lnTo>
                  <a:pt x="22642" y="7902"/>
                </a:lnTo>
                <a:lnTo>
                  <a:pt x="23390" y="8337"/>
                </a:lnTo>
                <a:lnTo>
                  <a:pt x="23624" y="7352"/>
                </a:lnTo>
                <a:lnTo>
                  <a:pt x="23827" y="6688"/>
                </a:lnTo>
                <a:lnTo>
                  <a:pt x="26805" y="1282"/>
                </a:lnTo>
                <a:lnTo>
                  <a:pt x="26265" y="778"/>
                </a:lnTo>
                <a:lnTo>
                  <a:pt x="25552" y="343"/>
                </a:lnTo>
                <a:lnTo>
                  <a:pt x="25241" y="229"/>
                </a:lnTo>
                <a:lnTo>
                  <a:pt x="24137" y="0"/>
                </a:lnTo>
                <a:close/>
              </a:path>
              <a:path w="34925" h="25400">
                <a:moveTo>
                  <a:pt x="10257" y="309"/>
                </a:moveTo>
                <a:lnTo>
                  <a:pt x="7463" y="2027"/>
                </a:lnTo>
                <a:lnTo>
                  <a:pt x="7883" y="2966"/>
                </a:lnTo>
                <a:lnTo>
                  <a:pt x="11867" y="8921"/>
                </a:lnTo>
                <a:lnTo>
                  <a:pt x="12534" y="8417"/>
                </a:lnTo>
                <a:lnTo>
                  <a:pt x="13247" y="7982"/>
                </a:lnTo>
                <a:lnTo>
                  <a:pt x="13995" y="7593"/>
                </a:lnTo>
                <a:lnTo>
                  <a:pt x="14777" y="7272"/>
                </a:lnTo>
                <a:lnTo>
                  <a:pt x="13558" y="5989"/>
                </a:lnTo>
                <a:lnTo>
                  <a:pt x="13006" y="5325"/>
                </a:lnTo>
                <a:lnTo>
                  <a:pt x="12109" y="4111"/>
                </a:lnTo>
                <a:lnTo>
                  <a:pt x="11382" y="2851"/>
                </a:lnTo>
                <a:lnTo>
                  <a:pt x="10729" y="1603"/>
                </a:lnTo>
                <a:lnTo>
                  <a:pt x="10257" y="309"/>
                </a:lnTo>
                <a:close/>
              </a:path>
              <a:path w="34925" h="25400">
                <a:moveTo>
                  <a:pt x="195" y="14052"/>
                </a:moveTo>
                <a:lnTo>
                  <a:pt x="121" y="14281"/>
                </a:lnTo>
                <a:lnTo>
                  <a:pt x="0" y="16319"/>
                </a:lnTo>
                <a:lnTo>
                  <a:pt x="310" y="17110"/>
                </a:lnTo>
                <a:lnTo>
                  <a:pt x="1448" y="17144"/>
                </a:lnTo>
                <a:lnTo>
                  <a:pt x="2587" y="17144"/>
                </a:lnTo>
                <a:lnTo>
                  <a:pt x="4910" y="16984"/>
                </a:lnTo>
                <a:lnTo>
                  <a:pt x="7980" y="16640"/>
                </a:lnTo>
                <a:lnTo>
                  <a:pt x="8843" y="16480"/>
                </a:lnTo>
                <a:lnTo>
                  <a:pt x="8794" y="14361"/>
                </a:lnTo>
                <a:lnTo>
                  <a:pt x="2667" y="14361"/>
                </a:lnTo>
                <a:lnTo>
                  <a:pt x="1609" y="14281"/>
                </a:lnTo>
                <a:lnTo>
                  <a:pt x="195" y="14052"/>
                </a:lnTo>
                <a:close/>
              </a:path>
              <a:path w="34925" h="25400">
                <a:moveTo>
                  <a:pt x="8923" y="13697"/>
                </a:moveTo>
                <a:lnTo>
                  <a:pt x="7072" y="14086"/>
                </a:lnTo>
                <a:lnTo>
                  <a:pt x="6244" y="14212"/>
                </a:lnTo>
                <a:lnTo>
                  <a:pt x="5427" y="14281"/>
                </a:lnTo>
                <a:lnTo>
                  <a:pt x="3932" y="14361"/>
                </a:lnTo>
                <a:lnTo>
                  <a:pt x="8794" y="14361"/>
                </a:lnTo>
                <a:lnTo>
                  <a:pt x="8923" y="1369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06817" y="424296"/>
            <a:ext cx="45085" cy="78740"/>
          </a:xfrm>
          <a:custGeom>
            <a:avLst/>
            <a:gdLst/>
            <a:ahLst/>
            <a:cxnLst/>
            <a:rect l="l" t="t" r="r" b="b"/>
            <a:pathLst>
              <a:path w="45084" h="78740">
                <a:moveTo>
                  <a:pt x="33808" y="0"/>
                </a:moveTo>
                <a:lnTo>
                  <a:pt x="29013" y="1259"/>
                </a:lnTo>
                <a:lnTo>
                  <a:pt x="28105" y="1603"/>
                </a:lnTo>
                <a:lnTo>
                  <a:pt x="26690" y="2072"/>
                </a:lnTo>
                <a:lnTo>
                  <a:pt x="25276" y="2313"/>
                </a:lnTo>
                <a:lnTo>
                  <a:pt x="22286" y="2542"/>
                </a:lnTo>
                <a:lnTo>
                  <a:pt x="21343" y="2668"/>
                </a:lnTo>
                <a:lnTo>
                  <a:pt x="18912" y="5840"/>
                </a:lnTo>
                <a:lnTo>
                  <a:pt x="19146" y="7833"/>
                </a:lnTo>
                <a:lnTo>
                  <a:pt x="19126" y="11830"/>
                </a:lnTo>
                <a:lnTo>
                  <a:pt x="33027" y="39935"/>
                </a:lnTo>
                <a:lnTo>
                  <a:pt x="33923" y="40954"/>
                </a:lnTo>
                <a:lnTo>
                  <a:pt x="34360" y="41618"/>
                </a:lnTo>
                <a:lnTo>
                  <a:pt x="34280" y="42408"/>
                </a:lnTo>
                <a:lnTo>
                  <a:pt x="34084" y="42958"/>
                </a:lnTo>
                <a:lnTo>
                  <a:pt x="14501" y="70009"/>
                </a:lnTo>
                <a:lnTo>
                  <a:pt x="13604" y="70169"/>
                </a:lnTo>
                <a:lnTo>
                  <a:pt x="13167" y="70284"/>
                </a:lnTo>
                <a:lnTo>
                  <a:pt x="11396" y="71063"/>
                </a:lnTo>
                <a:lnTo>
                  <a:pt x="9625" y="72002"/>
                </a:lnTo>
                <a:lnTo>
                  <a:pt x="8762" y="72517"/>
                </a:lnTo>
                <a:lnTo>
                  <a:pt x="7865" y="72987"/>
                </a:lnTo>
                <a:lnTo>
                  <a:pt x="6034" y="73846"/>
                </a:lnTo>
                <a:lnTo>
                  <a:pt x="3139" y="74899"/>
                </a:lnTo>
                <a:lnTo>
                  <a:pt x="2437" y="75174"/>
                </a:lnTo>
                <a:lnTo>
                  <a:pt x="1728" y="75529"/>
                </a:lnTo>
                <a:lnTo>
                  <a:pt x="1218" y="75758"/>
                </a:lnTo>
                <a:lnTo>
                  <a:pt x="701" y="76079"/>
                </a:lnTo>
                <a:lnTo>
                  <a:pt x="269" y="76434"/>
                </a:lnTo>
                <a:lnTo>
                  <a:pt x="34" y="76697"/>
                </a:lnTo>
                <a:lnTo>
                  <a:pt x="0" y="77568"/>
                </a:lnTo>
                <a:lnTo>
                  <a:pt x="114" y="77717"/>
                </a:lnTo>
                <a:lnTo>
                  <a:pt x="551" y="78072"/>
                </a:lnTo>
                <a:lnTo>
                  <a:pt x="862" y="78232"/>
                </a:lnTo>
                <a:lnTo>
                  <a:pt x="1690" y="78587"/>
                </a:lnTo>
                <a:lnTo>
                  <a:pt x="2552" y="78701"/>
                </a:lnTo>
                <a:lnTo>
                  <a:pt x="3300" y="78587"/>
                </a:lnTo>
                <a:lnTo>
                  <a:pt x="3656" y="78461"/>
                </a:lnTo>
                <a:lnTo>
                  <a:pt x="4397" y="78072"/>
                </a:lnTo>
                <a:lnTo>
                  <a:pt x="5025" y="77682"/>
                </a:lnTo>
                <a:lnTo>
                  <a:pt x="6129" y="76903"/>
                </a:lnTo>
                <a:lnTo>
                  <a:pt x="7096" y="76388"/>
                </a:lnTo>
                <a:lnTo>
                  <a:pt x="7463" y="76228"/>
                </a:lnTo>
                <a:lnTo>
                  <a:pt x="8613" y="75838"/>
                </a:lnTo>
                <a:lnTo>
                  <a:pt x="9786" y="75529"/>
                </a:lnTo>
                <a:lnTo>
                  <a:pt x="12339" y="74979"/>
                </a:lnTo>
                <a:lnTo>
                  <a:pt x="13638" y="74670"/>
                </a:lnTo>
                <a:lnTo>
                  <a:pt x="18755" y="71452"/>
                </a:lnTo>
                <a:lnTo>
                  <a:pt x="19146" y="70834"/>
                </a:lnTo>
                <a:lnTo>
                  <a:pt x="19723" y="70169"/>
                </a:lnTo>
                <a:lnTo>
                  <a:pt x="20250" y="69654"/>
                </a:lnTo>
                <a:lnTo>
                  <a:pt x="22136" y="68016"/>
                </a:lnTo>
                <a:lnTo>
                  <a:pt x="22723" y="67467"/>
                </a:lnTo>
                <a:lnTo>
                  <a:pt x="25241" y="63355"/>
                </a:lnTo>
                <a:lnTo>
                  <a:pt x="25828" y="62221"/>
                </a:lnTo>
                <a:lnTo>
                  <a:pt x="34441" y="52509"/>
                </a:lnTo>
                <a:lnTo>
                  <a:pt x="35418" y="51376"/>
                </a:lnTo>
                <a:lnTo>
                  <a:pt x="36752" y="49761"/>
                </a:lnTo>
                <a:lnTo>
                  <a:pt x="37971" y="48123"/>
                </a:lnTo>
                <a:lnTo>
                  <a:pt x="39156" y="46474"/>
                </a:lnTo>
                <a:lnTo>
                  <a:pt x="40340" y="44871"/>
                </a:lnTo>
                <a:lnTo>
                  <a:pt x="41479" y="43267"/>
                </a:lnTo>
                <a:lnTo>
                  <a:pt x="43169" y="41114"/>
                </a:lnTo>
                <a:lnTo>
                  <a:pt x="44342" y="39786"/>
                </a:lnTo>
                <a:lnTo>
                  <a:pt x="44940" y="39190"/>
                </a:lnTo>
                <a:lnTo>
                  <a:pt x="44940" y="38721"/>
                </a:lnTo>
                <a:lnTo>
                  <a:pt x="44779" y="38331"/>
                </a:lnTo>
                <a:lnTo>
                  <a:pt x="44584" y="37942"/>
                </a:lnTo>
                <a:lnTo>
                  <a:pt x="43836" y="36762"/>
                </a:lnTo>
                <a:lnTo>
                  <a:pt x="42778" y="35354"/>
                </a:lnTo>
                <a:lnTo>
                  <a:pt x="41755" y="33796"/>
                </a:lnTo>
                <a:lnTo>
                  <a:pt x="37465" y="14762"/>
                </a:lnTo>
                <a:lnTo>
                  <a:pt x="37875" y="11475"/>
                </a:lnTo>
                <a:lnTo>
                  <a:pt x="38098" y="9986"/>
                </a:lnTo>
                <a:lnTo>
                  <a:pt x="38799" y="5840"/>
                </a:lnTo>
                <a:lnTo>
                  <a:pt x="38926" y="5291"/>
                </a:lnTo>
                <a:lnTo>
                  <a:pt x="38880" y="4111"/>
                </a:lnTo>
                <a:lnTo>
                  <a:pt x="38684" y="3756"/>
                </a:lnTo>
                <a:lnTo>
                  <a:pt x="37902" y="2977"/>
                </a:lnTo>
                <a:lnTo>
                  <a:pt x="37511" y="2668"/>
                </a:lnTo>
                <a:lnTo>
                  <a:pt x="36913" y="2072"/>
                </a:lnTo>
                <a:lnTo>
                  <a:pt x="34280" y="45"/>
                </a:lnTo>
                <a:lnTo>
                  <a:pt x="33808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20040" y="325277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6416" y="0"/>
                </a:moveTo>
                <a:lnTo>
                  <a:pt x="0" y="4031"/>
                </a:lnTo>
                <a:lnTo>
                  <a:pt x="160" y="4546"/>
                </a:lnTo>
                <a:lnTo>
                  <a:pt x="2759" y="6653"/>
                </a:lnTo>
                <a:lnTo>
                  <a:pt x="3150" y="6619"/>
                </a:lnTo>
                <a:lnTo>
                  <a:pt x="7555" y="1878"/>
                </a:lnTo>
                <a:lnTo>
                  <a:pt x="7555" y="629"/>
                </a:lnTo>
                <a:lnTo>
                  <a:pt x="7394" y="435"/>
                </a:lnTo>
                <a:lnTo>
                  <a:pt x="7037" y="160"/>
                </a:lnTo>
                <a:lnTo>
                  <a:pt x="6842" y="80"/>
                </a:lnTo>
                <a:lnTo>
                  <a:pt x="6416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6199" y="244663"/>
            <a:ext cx="40005" cy="46355"/>
          </a:xfrm>
          <a:custGeom>
            <a:avLst/>
            <a:gdLst/>
            <a:ahLst/>
            <a:cxnLst/>
            <a:rect l="l" t="t" r="r" b="b"/>
            <a:pathLst>
              <a:path w="40004" h="46354">
                <a:moveTo>
                  <a:pt x="12492" y="13113"/>
                </a:moveTo>
                <a:lnTo>
                  <a:pt x="11192" y="14212"/>
                </a:lnTo>
                <a:lnTo>
                  <a:pt x="10847" y="14212"/>
                </a:lnTo>
                <a:lnTo>
                  <a:pt x="8685" y="25962"/>
                </a:lnTo>
                <a:lnTo>
                  <a:pt x="8524" y="26902"/>
                </a:lnTo>
                <a:lnTo>
                  <a:pt x="5776" y="33979"/>
                </a:lnTo>
                <a:lnTo>
                  <a:pt x="5304" y="34804"/>
                </a:lnTo>
                <a:lnTo>
                  <a:pt x="4787" y="35628"/>
                </a:lnTo>
                <a:lnTo>
                  <a:pt x="4235" y="36453"/>
                </a:lnTo>
                <a:lnTo>
                  <a:pt x="3729" y="37312"/>
                </a:lnTo>
                <a:lnTo>
                  <a:pt x="3292" y="38171"/>
                </a:lnTo>
                <a:lnTo>
                  <a:pt x="2357" y="40129"/>
                </a:lnTo>
                <a:lnTo>
                  <a:pt x="2038" y="40839"/>
                </a:lnTo>
                <a:lnTo>
                  <a:pt x="302" y="43496"/>
                </a:lnTo>
                <a:lnTo>
                  <a:pt x="64" y="44046"/>
                </a:lnTo>
                <a:lnTo>
                  <a:pt x="0" y="45145"/>
                </a:lnTo>
                <a:lnTo>
                  <a:pt x="544" y="45649"/>
                </a:lnTo>
                <a:lnTo>
                  <a:pt x="854" y="45810"/>
                </a:lnTo>
                <a:lnTo>
                  <a:pt x="1130" y="45924"/>
                </a:lnTo>
                <a:lnTo>
                  <a:pt x="1762" y="46085"/>
                </a:lnTo>
                <a:lnTo>
                  <a:pt x="2429" y="46165"/>
                </a:lnTo>
                <a:lnTo>
                  <a:pt x="3809" y="46119"/>
                </a:lnTo>
                <a:lnTo>
                  <a:pt x="5143" y="46039"/>
                </a:lnTo>
                <a:lnTo>
                  <a:pt x="5339" y="45970"/>
                </a:lnTo>
                <a:lnTo>
                  <a:pt x="5891" y="45569"/>
                </a:lnTo>
                <a:lnTo>
                  <a:pt x="6040" y="45420"/>
                </a:lnTo>
                <a:lnTo>
                  <a:pt x="6397" y="45226"/>
                </a:lnTo>
                <a:lnTo>
                  <a:pt x="6558" y="45180"/>
                </a:lnTo>
                <a:lnTo>
                  <a:pt x="6834" y="45180"/>
                </a:lnTo>
                <a:lnTo>
                  <a:pt x="7144" y="45145"/>
                </a:lnTo>
                <a:lnTo>
                  <a:pt x="10100" y="40129"/>
                </a:lnTo>
                <a:lnTo>
                  <a:pt x="10376" y="39270"/>
                </a:lnTo>
                <a:lnTo>
                  <a:pt x="18195" y="31082"/>
                </a:lnTo>
                <a:lnTo>
                  <a:pt x="19253" y="30543"/>
                </a:lnTo>
                <a:lnTo>
                  <a:pt x="19771" y="30188"/>
                </a:lnTo>
                <a:lnTo>
                  <a:pt x="20242" y="29833"/>
                </a:lnTo>
                <a:lnTo>
                  <a:pt x="20875" y="29204"/>
                </a:lnTo>
                <a:lnTo>
                  <a:pt x="15206" y="29204"/>
                </a:lnTo>
                <a:lnTo>
                  <a:pt x="16389" y="26902"/>
                </a:lnTo>
                <a:lnTo>
                  <a:pt x="24647" y="19423"/>
                </a:lnTo>
                <a:lnTo>
                  <a:pt x="25187" y="19102"/>
                </a:lnTo>
                <a:lnTo>
                  <a:pt x="26096" y="18713"/>
                </a:lnTo>
                <a:lnTo>
                  <a:pt x="13906" y="18713"/>
                </a:lnTo>
                <a:lnTo>
                  <a:pt x="13711" y="18404"/>
                </a:lnTo>
                <a:lnTo>
                  <a:pt x="13588" y="18049"/>
                </a:lnTo>
                <a:lnTo>
                  <a:pt x="13468" y="17304"/>
                </a:lnTo>
                <a:lnTo>
                  <a:pt x="13361" y="14911"/>
                </a:lnTo>
                <a:lnTo>
                  <a:pt x="13285" y="14212"/>
                </a:lnTo>
                <a:lnTo>
                  <a:pt x="13205" y="13903"/>
                </a:lnTo>
                <a:lnTo>
                  <a:pt x="13078" y="13548"/>
                </a:lnTo>
                <a:lnTo>
                  <a:pt x="12883" y="13227"/>
                </a:lnTo>
                <a:lnTo>
                  <a:pt x="12733" y="13158"/>
                </a:lnTo>
                <a:lnTo>
                  <a:pt x="12492" y="13113"/>
                </a:lnTo>
                <a:close/>
              </a:path>
              <a:path w="40004" h="46354">
                <a:moveTo>
                  <a:pt x="21415" y="26970"/>
                </a:moveTo>
                <a:lnTo>
                  <a:pt x="21105" y="27050"/>
                </a:lnTo>
                <a:lnTo>
                  <a:pt x="19414" y="28035"/>
                </a:lnTo>
                <a:lnTo>
                  <a:pt x="18828" y="28345"/>
                </a:lnTo>
                <a:lnTo>
                  <a:pt x="18356" y="28539"/>
                </a:lnTo>
                <a:lnTo>
                  <a:pt x="17954" y="28654"/>
                </a:lnTo>
                <a:lnTo>
                  <a:pt x="17138" y="28814"/>
                </a:lnTo>
                <a:lnTo>
                  <a:pt x="16701" y="28860"/>
                </a:lnTo>
                <a:lnTo>
                  <a:pt x="15206" y="29204"/>
                </a:lnTo>
                <a:lnTo>
                  <a:pt x="20875" y="29204"/>
                </a:lnTo>
                <a:lnTo>
                  <a:pt x="21266" y="28619"/>
                </a:lnTo>
                <a:lnTo>
                  <a:pt x="21530" y="28035"/>
                </a:lnTo>
                <a:lnTo>
                  <a:pt x="21415" y="26970"/>
                </a:lnTo>
                <a:close/>
              </a:path>
              <a:path w="40004" h="46354">
                <a:moveTo>
                  <a:pt x="34939" y="0"/>
                </a:moveTo>
                <a:lnTo>
                  <a:pt x="32697" y="0"/>
                </a:lnTo>
                <a:lnTo>
                  <a:pt x="32306" y="160"/>
                </a:lnTo>
                <a:lnTo>
                  <a:pt x="31949" y="355"/>
                </a:lnTo>
                <a:lnTo>
                  <a:pt x="31282" y="858"/>
                </a:lnTo>
                <a:lnTo>
                  <a:pt x="30811" y="1133"/>
                </a:lnTo>
                <a:lnTo>
                  <a:pt x="26487" y="7203"/>
                </a:lnTo>
                <a:lnTo>
                  <a:pt x="26015" y="8028"/>
                </a:lnTo>
                <a:lnTo>
                  <a:pt x="25590" y="8887"/>
                </a:lnTo>
                <a:lnTo>
                  <a:pt x="24591" y="10650"/>
                </a:lnTo>
                <a:lnTo>
                  <a:pt x="24014" y="11475"/>
                </a:lnTo>
                <a:lnTo>
                  <a:pt x="23146" y="12494"/>
                </a:lnTo>
                <a:lnTo>
                  <a:pt x="21806" y="14212"/>
                </a:lnTo>
                <a:lnTo>
                  <a:pt x="15171" y="18713"/>
                </a:lnTo>
                <a:lnTo>
                  <a:pt x="26096" y="18713"/>
                </a:lnTo>
                <a:lnTo>
                  <a:pt x="27034" y="18324"/>
                </a:lnTo>
                <a:lnTo>
                  <a:pt x="28695" y="17808"/>
                </a:lnTo>
                <a:lnTo>
                  <a:pt x="31052" y="17304"/>
                </a:lnTo>
                <a:lnTo>
                  <a:pt x="32271" y="17190"/>
                </a:lnTo>
                <a:lnTo>
                  <a:pt x="32973" y="16640"/>
                </a:lnTo>
                <a:lnTo>
                  <a:pt x="33720" y="16171"/>
                </a:lnTo>
                <a:lnTo>
                  <a:pt x="34514" y="15735"/>
                </a:lnTo>
                <a:lnTo>
                  <a:pt x="36123" y="14911"/>
                </a:lnTo>
                <a:lnTo>
                  <a:pt x="37653" y="13972"/>
                </a:lnTo>
                <a:lnTo>
                  <a:pt x="38366" y="13388"/>
                </a:lnTo>
                <a:lnTo>
                  <a:pt x="38722" y="12998"/>
                </a:lnTo>
                <a:lnTo>
                  <a:pt x="39033" y="12494"/>
                </a:lnTo>
                <a:lnTo>
                  <a:pt x="39324" y="11704"/>
                </a:lnTo>
                <a:lnTo>
                  <a:pt x="30339" y="11704"/>
                </a:lnTo>
                <a:lnTo>
                  <a:pt x="29994" y="11624"/>
                </a:lnTo>
                <a:lnTo>
                  <a:pt x="29718" y="11429"/>
                </a:lnTo>
                <a:lnTo>
                  <a:pt x="29442" y="11005"/>
                </a:lnTo>
                <a:lnTo>
                  <a:pt x="29316" y="9906"/>
                </a:lnTo>
                <a:lnTo>
                  <a:pt x="29477" y="9127"/>
                </a:lnTo>
                <a:lnTo>
                  <a:pt x="32271" y="3802"/>
                </a:lnTo>
                <a:lnTo>
                  <a:pt x="34939" y="0"/>
                </a:lnTo>
                <a:close/>
              </a:path>
              <a:path w="40004" h="46354">
                <a:moveTo>
                  <a:pt x="37457" y="11120"/>
                </a:moveTo>
                <a:lnTo>
                  <a:pt x="31443" y="11670"/>
                </a:lnTo>
                <a:lnTo>
                  <a:pt x="30972" y="11704"/>
                </a:lnTo>
                <a:lnTo>
                  <a:pt x="39324" y="11704"/>
                </a:lnTo>
                <a:lnTo>
                  <a:pt x="39458" y="11280"/>
                </a:lnTo>
                <a:lnTo>
                  <a:pt x="37457" y="1112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2391" y="236474"/>
            <a:ext cx="25400" cy="52069"/>
          </a:xfrm>
          <a:custGeom>
            <a:avLst/>
            <a:gdLst/>
            <a:ahLst/>
            <a:cxnLst/>
            <a:rect l="l" t="t" r="r" b="b"/>
            <a:pathLst>
              <a:path w="25400" h="52070">
                <a:moveTo>
                  <a:pt x="551" y="15357"/>
                </a:moveTo>
                <a:lnTo>
                  <a:pt x="0" y="15357"/>
                </a:lnTo>
                <a:lnTo>
                  <a:pt x="40" y="16606"/>
                </a:lnTo>
                <a:lnTo>
                  <a:pt x="160" y="19034"/>
                </a:lnTo>
                <a:lnTo>
                  <a:pt x="2909" y="27486"/>
                </a:lnTo>
                <a:lnTo>
                  <a:pt x="3461" y="28780"/>
                </a:lnTo>
                <a:lnTo>
                  <a:pt x="5138" y="39946"/>
                </a:lnTo>
                <a:lnTo>
                  <a:pt x="5019" y="41584"/>
                </a:lnTo>
                <a:lnTo>
                  <a:pt x="4760" y="43932"/>
                </a:lnTo>
                <a:lnTo>
                  <a:pt x="4519" y="45340"/>
                </a:lnTo>
                <a:lnTo>
                  <a:pt x="3967" y="48158"/>
                </a:lnTo>
                <a:lnTo>
                  <a:pt x="3852" y="48639"/>
                </a:lnTo>
                <a:lnTo>
                  <a:pt x="3817" y="51845"/>
                </a:lnTo>
                <a:lnTo>
                  <a:pt x="4404" y="51960"/>
                </a:lnTo>
                <a:lnTo>
                  <a:pt x="4990" y="52006"/>
                </a:lnTo>
                <a:lnTo>
                  <a:pt x="5542" y="52006"/>
                </a:lnTo>
                <a:lnTo>
                  <a:pt x="7313" y="51845"/>
                </a:lnTo>
                <a:lnTo>
                  <a:pt x="8486" y="51685"/>
                </a:lnTo>
                <a:lnTo>
                  <a:pt x="8808" y="51685"/>
                </a:lnTo>
                <a:lnTo>
                  <a:pt x="11120" y="46325"/>
                </a:lnTo>
                <a:lnTo>
                  <a:pt x="11327" y="44916"/>
                </a:lnTo>
                <a:lnTo>
                  <a:pt x="11557" y="41584"/>
                </a:lnTo>
                <a:lnTo>
                  <a:pt x="11672" y="38297"/>
                </a:lnTo>
                <a:lnTo>
                  <a:pt x="12074" y="33361"/>
                </a:lnTo>
                <a:lnTo>
                  <a:pt x="12328" y="31448"/>
                </a:lnTo>
                <a:lnTo>
                  <a:pt x="12546" y="29329"/>
                </a:lnTo>
                <a:lnTo>
                  <a:pt x="12661" y="28551"/>
                </a:lnTo>
                <a:lnTo>
                  <a:pt x="15455" y="23260"/>
                </a:lnTo>
                <a:lnTo>
                  <a:pt x="5979" y="23260"/>
                </a:lnTo>
                <a:lnTo>
                  <a:pt x="2097" y="19034"/>
                </a:lnTo>
                <a:lnTo>
                  <a:pt x="1641" y="17820"/>
                </a:lnTo>
                <a:lnTo>
                  <a:pt x="1138" y="16606"/>
                </a:lnTo>
                <a:lnTo>
                  <a:pt x="551" y="15357"/>
                </a:lnTo>
                <a:close/>
              </a:path>
              <a:path w="25400" h="52070">
                <a:moveTo>
                  <a:pt x="13719" y="0"/>
                </a:moveTo>
                <a:lnTo>
                  <a:pt x="13719" y="1294"/>
                </a:lnTo>
                <a:lnTo>
                  <a:pt x="13443" y="1408"/>
                </a:lnTo>
                <a:lnTo>
                  <a:pt x="12971" y="1683"/>
                </a:lnTo>
                <a:lnTo>
                  <a:pt x="12419" y="2233"/>
                </a:lnTo>
                <a:lnTo>
                  <a:pt x="12143" y="2553"/>
                </a:lnTo>
                <a:lnTo>
                  <a:pt x="11718" y="3447"/>
                </a:lnTo>
                <a:lnTo>
                  <a:pt x="11281" y="4306"/>
                </a:lnTo>
                <a:lnTo>
                  <a:pt x="10192" y="16606"/>
                </a:lnTo>
                <a:lnTo>
                  <a:pt x="10027" y="18598"/>
                </a:lnTo>
                <a:lnTo>
                  <a:pt x="6957" y="23179"/>
                </a:lnTo>
                <a:lnTo>
                  <a:pt x="6646" y="23260"/>
                </a:lnTo>
                <a:lnTo>
                  <a:pt x="15455" y="23260"/>
                </a:lnTo>
                <a:lnTo>
                  <a:pt x="17020" y="21107"/>
                </a:lnTo>
                <a:lnTo>
                  <a:pt x="19581" y="17820"/>
                </a:lnTo>
                <a:lnTo>
                  <a:pt x="21308" y="15667"/>
                </a:lnTo>
                <a:lnTo>
                  <a:pt x="22493" y="14258"/>
                </a:lnTo>
                <a:lnTo>
                  <a:pt x="23599" y="13078"/>
                </a:lnTo>
                <a:lnTo>
                  <a:pt x="17410" y="13078"/>
                </a:lnTo>
                <a:lnTo>
                  <a:pt x="14153" y="5176"/>
                </a:lnTo>
                <a:lnTo>
                  <a:pt x="13805" y="1294"/>
                </a:lnTo>
                <a:lnTo>
                  <a:pt x="13719" y="0"/>
                </a:lnTo>
                <a:close/>
              </a:path>
              <a:path w="25400" h="52070">
                <a:moveTo>
                  <a:pt x="25161" y="8818"/>
                </a:moveTo>
                <a:lnTo>
                  <a:pt x="24609" y="8818"/>
                </a:lnTo>
                <a:lnTo>
                  <a:pt x="24218" y="8932"/>
                </a:lnTo>
                <a:lnTo>
                  <a:pt x="24022" y="9047"/>
                </a:lnTo>
                <a:lnTo>
                  <a:pt x="22731" y="10456"/>
                </a:lnTo>
                <a:lnTo>
                  <a:pt x="21895" y="11315"/>
                </a:lnTo>
                <a:lnTo>
                  <a:pt x="18203" y="13078"/>
                </a:lnTo>
                <a:lnTo>
                  <a:pt x="23599" y="13078"/>
                </a:lnTo>
                <a:lnTo>
                  <a:pt x="24689" y="11784"/>
                </a:lnTo>
                <a:lnTo>
                  <a:pt x="25112" y="11051"/>
                </a:lnTo>
                <a:lnTo>
                  <a:pt x="25241" y="10776"/>
                </a:lnTo>
                <a:lnTo>
                  <a:pt x="25356" y="10421"/>
                </a:lnTo>
                <a:lnTo>
                  <a:pt x="25276" y="885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06287" y="400638"/>
            <a:ext cx="207010" cy="132080"/>
          </a:xfrm>
          <a:custGeom>
            <a:avLst/>
            <a:gdLst/>
            <a:ahLst/>
            <a:cxnLst/>
            <a:rect l="l" t="t" r="r" b="b"/>
            <a:pathLst>
              <a:path w="207009" h="132079">
                <a:moveTo>
                  <a:pt x="61247" y="130809"/>
                </a:moveTo>
                <a:lnTo>
                  <a:pt x="53979" y="130809"/>
                </a:lnTo>
                <a:lnTo>
                  <a:pt x="53737" y="132079"/>
                </a:lnTo>
                <a:lnTo>
                  <a:pt x="60269" y="132079"/>
                </a:lnTo>
                <a:lnTo>
                  <a:pt x="61247" y="130809"/>
                </a:lnTo>
                <a:close/>
              </a:path>
              <a:path w="207009" h="132079">
                <a:moveTo>
                  <a:pt x="65375" y="129539"/>
                </a:moveTo>
                <a:lnTo>
                  <a:pt x="54094" y="129539"/>
                </a:lnTo>
                <a:lnTo>
                  <a:pt x="54094" y="130809"/>
                </a:lnTo>
                <a:lnTo>
                  <a:pt x="64674" y="130809"/>
                </a:lnTo>
                <a:lnTo>
                  <a:pt x="65375" y="129539"/>
                </a:lnTo>
                <a:close/>
              </a:path>
              <a:path w="207009" h="132079">
                <a:moveTo>
                  <a:pt x="60706" y="64770"/>
                </a:moveTo>
                <a:lnTo>
                  <a:pt x="58383" y="64770"/>
                </a:lnTo>
                <a:lnTo>
                  <a:pt x="59683" y="67310"/>
                </a:lnTo>
                <a:lnTo>
                  <a:pt x="59832" y="67310"/>
                </a:lnTo>
                <a:lnTo>
                  <a:pt x="60154" y="68580"/>
                </a:lnTo>
                <a:lnTo>
                  <a:pt x="60545" y="69850"/>
                </a:lnTo>
                <a:lnTo>
                  <a:pt x="61097" y="72390"/>
                </a:lnTo>
                <a:lnTo>
                  <a:pt x="61327" y="73660"/>
                </a:lnTo>
                <a:lnTo>
                  <a:pt x="61718" y="77470"/>
                </a:lnTo>
                <a:lnTo>
                  <a:pt x="62040" y="80010"/>
                </a:lnTo>
                <a:lnTo>
                  <a:pt x="62316" y="82550"/>
                </a:lnTo>
                <a:lnTo>
                  <a:pt x="62546" y="86360"/>
                </a:lnTo>
                <a:lnTo>
                  <a:pt x="62937" y="91440"/>
                </a:lnTo>
                <a:lnTo>
                  <a:pt x="63294" y="93980"/>
                </a:lnTo>
                <a:lnTo>
                  <a:pt x="63535" y="96520"/>
                </a:lnTo>
                <a:lnTo>
                  <a:pt x="63731" y="97790"/>
                </a:lnTo>
                <a:lnTo>
                  <a:pt x="63961" y="102870"/>
                </a:lnTo>
                <a:lnTo>
                  <a:pt x="63765" y="104140"/>
                </a:lnTo>
                <a:lnTo>
                  <a:pt x="63570" y="104140"/>
                </a:lnTo>
                <a:lnTo>
                  <a:pt x="62983" y="106680"/>
                </a:lnTo>
                <a:lnTo>
                  <a:pt x="62592" y="107950"/>
                </a:lnTo>
                <a:lnTo>
                  <a:pt x="61649" y="110490"/>
                </a:lnTo>
                <a:lnTo>
                  <a:pt x="59993" y="114299"/>
                </a:lnTo>
                <a:lnTo>
                  <a:pt x="58809" y="116839"/>
                </a:lnTo>
                <a:lnTo>
                  <a:pt x="57670" y="119379"/>
                </a:lnTo>
                <a:lnTo>
                  <a:pt x="56647" y="120649"/>
                </a:lnTo>
                <a:lnTo>
                  <a:pt x="56175" y="121919"/>
                </a:lnTo>
                <a:lnTo>
                  <a:pt x="55474" y="121919"/>
                </a:lnTo>
                <a:lnTo>
                  <a:pt x="54726" y="123189"/>
                </a:lnTo>
                <a:lnTo>
                  <a:pt x="53933" y="124459"/>
                </a:lnTo>
                <a:lnTo>
                  <a:pt x="52323" y="125729"/>
                </a:lnTo>
                <a:lnTo>
                  <a:pt x="51541" y="126999"/>
                </a:lnTo>
                <a:lnTo>
                  <a:pt x="50828" y="126999"/>
                </a:lnTo>
                <a:lnTo>
                  <a:pt x="50207" y="128269"/>
                </a:lnTo>
                <a:lnTo>
                  <a:pt x="51575" y="129539"/>
                </a:lnTo>
                <a:lnTo>
                  <a:pt x="66560" y="129539"/>
                </a:lnTo>
                <a:lnTo>
                  <a:pt x="67031" y="128270"/>
                </a:lnTo>
                <a:lnTo>
                  <a:pt x="67468" y="128270"/>
                </a:lnTo>
                <a:lnTo>
                  <a:pt x="67859" y="127000"/>
                </a:lnTo>
                <a:lnTo>
                  <a:pt x="68215" y="125730"/>
                </a:lnTo>
                <a:lnTo>
                  <a:pt x="68560" y="125730"/>
                </a:lnTo>
                <a:lnTo>
                  <a:pt x="69825" y="120650"/>
                </a:lnTo>
                <a:lnTo>
                  <a:pt x="59683" y="120649"/>
                </a:lnTo>
                <a:lnTo>
                  <a:pt x="59602" y="119379"/>
                </a:lnTo>
                <a:lnTo>
                  <a:pt x="59798" y="118109"/>
                </a:lnTo>
                <a:lnTo>
                  <a:pt x="60269" y="116839"/>
                </a:lnTo>
                <a:lnTo>
                  <a:pt x="60545" y="116839"/>
                </a:lnTo>
                <a:lnTo>
                  <a:pt x="61799" y="114299"/>
                </a:lnTo>
                <a:lnTo>
                  <a:pt x="62351" y="113030"/>
                </a:lnTo>
                <a:lnTo>
                  <a:pt x="63179" y="110490"/>
                </a:lnTo>
                <a:lnTo>
                  <a:pt x="64156" y="107950"/>
                </a:lnTo>
                <a:lnTo>
                  <a:pt x="64628" y="107950"/>
                </a:lnTo>
                <a:lnTo>
                  <a:pt x="65065" y="106680"/>
                </a:lnTo>
                <a:lnTo>
                  <a:pt x="66479" y="102870"/>
                </a:lnTo>
                <a:lnTo>
                  <a:pt x="64904" y="83820"/>
                </a:lnTo>
                <a:lnTo>
                  <a:pt x="63961" y="76200"/>
                </a:lnTo>
                <a:lnTo>
                  <a:pt x="63765" y="74930"/>
                </a:lnTo>
                <a:lnTo>
                  <a:pt x="63616" y="73660"/>
                </a:lnTo>
                <a:lnTo>
                  <a:pt x="63455" y="71120"/>
                </a:lnTo>
                <a:lnTo>
                  <a:pt x="63340" y="69850"/>
                </a:lnTo>
                <a:lnTo>
                  <a:pt x="62983" y="69850"/>
                </a:lnTo>
                <a:lnTo>
                  <a:pt x="62512" y="68580"/>
                </a:lnTo>
                <a:lnTo>
                  <a:pt x="61960" y="67310"/>
                </a:lnTo>
                <a:lnTo>
                  <a:pt x="60706" y="64770"/>
                </a:lnTo>
                <a:close/>
              </a:path>
              <a:path w="207009" h="132079">
                <a:moveTo>
                  <a:pt x="193711" y="123190"/>
                </a:moveTo>
                <a:lnTo>
                  <a:pt x="181913" y="123190"/>
                </a:lnTo>
                <a:lnTo>
                  <a:pt x="181280" y="125730"/>
                </a:lnTo>
                <a:lnTo>
                  <a:pt x="189146" y="125730"/>
                </a:lnTo>
                <a:lnTo>
                  <a:pt x="189974" y="124460"/>
                </a:lnTo>
                <a:lnTo>
                  <a:pt x="193033" y="124460"/>
                </a:lnTo>
                <a:lnTo>
                  <a:pt x="193711" y="123190"/>
                </a:lnTo>
                <a:close/>
              </a:path>
              <a:path w="207009" h="132079">
                <a:moveTo>
                  <a:pt x="195045" y="121920"/>
                </a:moveTo>
                <a:lnTo>
                  <a:pt x="181913" y="121920"/>
                </a:lnTo>
                <a:lnTo>
                  <a:pt x="181947" y="123190"/>
                </a:lnTo>
                <a:lnTo>
                  <a:pt x="194804" y="123190"/>
                </a:lnTo>
                <a:lnTo>
                  <a:pt x="195045" y="121920"/>
                </a:lnTo>
                <a:close/>
              </a:path>
              <a:path w="207009" h="132079">
                <a:moveTo>
                  <a:pt x="187651" y="111760"/>
                </a:moveTo>
                <a:lnTo>
                  <a:pt x="185523" y="111760"/>
                </a:lnTo>
                <a:lnTo>
                  <a:pt x="185098" y="113030"/>
                </a:lnTo>
                <a:lnTo>
                  <a:pt x="184155" y="114300"/>
                </a:lnTo>
                <a:lnTo>
                  <a:pt x="180774" y="118110"/>
                </a:lnTo>
                <a:lnTo>
                  <a:pt x="179590" y="119380"/>
                </a:lnTo>
                <a:lnTo>
                  <a:pt x="178486" y="119380"/>
                </a:lnTo>
                <a:lnTo>
                  <a:pt x="177508" y="120650"/>
                </a:lnTo>
                <a:lnTo>
                  <a:pt x="180579" y="121920"/>
                </a:lnTo>
                <a:lnTo>
                  <a:pt x="195275" y="121920"/>
                </a:lnTo>
                <a:lnTo>
                  <a:pt x="196264" y="120650"/>
                </a:lnTo>
                <a:lnTo>
                  <a:pt x="198150" y="115570"/>
                </a:lnTo>
                <a:lnTo>
                  <a:pt x="198662" y="114300"/>
                </a:lnTo>
                <a:lnTo>
                  <a:pt x="189456" y="114300"/>
                </a:lnTo>
                <a:lnTo>
                  <a:pt x="188709" y="113030"/>
                </a:lnTo>
                <a:lnTo>
                  <a:pt x="187731" y="113030"/>
                </a:lnTo>
                <a:lnTo>
                  <a:pt x="187651" y="111760"/>
                </a:lnTo>
                <a:close/>
              </a:path>
              <a:path w="207009" h="132079">
                <a:moveTo>
                  <a:pt x="72183" y="113030"/>
                </a:moveTo>
                <a:lnTo>
                  <a:pt x="65927" y="113030"/>
                </a:lnTo>
                <a:lnTo>
                  <a:pt x="65617" y="114300"/>
                </a:lnTo>
                <a:lnTo>
                  <a:pt x="65375" y="114300"/>
                </a:lnTo>
                <a:lnTo>
                  <a:pt x="64984" y="116840"/>
                </a:lnTo>
                <a:lnTo>
                  <a:pt x="64513" y="118110"/>
                </a:lnTo>
                <a:lnTo>
                  <a:pt x="64352" y="118110"/>
                </a:lnTo>
                <a:lnTo>
                  <a:pt x="64202" y="119380"/>
                </a:lnTo>
                <a:lnTo>
                  <a:pt x="63179" y="119379"/>
                </a:lnTo>
                <a:lnTo>
                  <a:pt x="62707" y="120649"/>
                </a:lnTo>
                <a:lnTo>
                  <a:pt x="69825" y="120650"/>
                </a:lnTo>
                <a:lnTo>
                  <a:pt x="70377" y="119380"/>
                </a:lnTo>
                <a:lnTo>
                  <a:pt x="71240" y="115570"/>
                </a:lnTo>
                <a:lnTo>
                  <a:pt x="71550" y="115570"/>
                </a:lnTo>
                <a:lnTo>
                  <a:pt x="72183" y="113030"/>
                </a:lnTo>
                <a:close/>
              </a:path>
              <a:path w="207009" h="132079">
                <a:moveTo>
                  <a:pt x="15915" y="114299"/>
                </a:moveTo>
                <a:lnTo>
                  <a:pt x="3058" y="114299"/>
                </a:lnTo>
                <a:lnTo>
                  <a:pt x="1333" y="116839"/>
                </a:lnTo>
                <a:lnTo>
                  <a:pt x="10096" y="116839"/>
                </a:lnTo>
                <a:lnTo>
                  <a:pt x="12063" y="115569"/>
                </a:lnTo>
                <a:lnTo>
                  <a:pt x="14777" y="115569"/>
                </a:lnTo>
                <a:lnTo>
                  <a:pt x="15915" y="114299"/>
                </a:lnTo>
                <a:close/>
              </a:path>
              <a:path w="207009" h="132079">
                <a:moveTo>
                  <a:pt x="74345" y="12700"/>
                </a:moveTo>
                <a:lnTo>
                  <a:pt x="73287" y="12700"/>
                </a:lnTo>
                <a:lnTo>
                  <a:pt x="72137" y="20320"/>
                </a:lnTo>
                <a:lnTo>
                  <a:pt x="71665" y="22860"/>
                </a:lnTo>
                <a:lnTo>
                  <a:pt x="71240" y="25400"/>
                </a:lnTo>
                <a:lnTo>
                  <a:pt x="70021" y="31750"/>
                </a:lnTo>
                <a:lnTo>
                  <a:pt x="68445" y="39370"/>
                </a:lnTo>
                <a:lnTo>
                  <a:pt x="67813" y="43180"/>
                </a:lnTo>
                <a:lnTo>
                  <a:pt x="67537" y="44450"/>
                </a:lnTo>
                <a:lnTo>
                  <a:pt x="67307" y="46990"/>
                </a:lnTo>
                <a:lnTo>
                  <a:pt x="67111" y="48260"/>
                </a:lnTo>
                <a:lnTo>
                  <a:pt x="66950" y="49530"/>
                </a:lnTo>
                <a:lnTo>
                  <a:pt x="66950" y="55880"/>
                </a:lnTo>
                <a:lnTo>
                  <a:pt x="67065" y="57150"/>
                </a:lnTo>
                <a:lnTo>
                  <a:pt x="67617" y="60960"/>
                </a:lnTo>
                <a:lnTo>
                  <a:pt x="67859" y="63500"/>
                </a:lnTo>
                <a:lnTo>
                  <a:pt x="67261" y="66040"/>
                </a:lnTo>
                <a:lnTo>
                  <a:pt x="67065" y="67310"/>
                </a:lnTo>
                <a:lnTo>
                  <a:pt x="66950" y="71120"/>
                </a:lnTo>
                <a:lnTo>
                  <a:pt x="67031" y="72390"/>
                </a:lnTo>
                <a:lnTo>
                  <a:pt x="67226" y="73660"/>
                </a:lnTo>
                <a:lnTo>
                  <a:pt x="67502" y="74930"/>
                </a:lnTo>
                <a:lnTo>
                  <a:pt x="67859" y="77470"/>
                </a:lnTo>
                <a:lnTo>
                  <a:pt x="69434" y="87630"/>
                </a:lnTo>
                <a:lnTo>
                  <a:pt x="70101" y="92710"/>
                </a:lnTo>
                <a:lnTo>
                  <a:pt x="70331" y="95250"/>
                </a:lnTo>
                <a:lnTo>
                  <a:pt x="70446" y="104140"/>
                </a:lnTo>
                <a:lnTo>
                  <a:pt x="70170" y="105410"/>
                </a:lnTo>
                <a:lnTo>
                  <a:pt x="69975" y="106680"/>
                </a:lnTo>
                <a:lnTo>
                  <a:pt x="69745" y="106680"/>
                </a:lnTo>
                <a:lnTo>
                  <a:pt x="69469" y="107950"/>
                </a:lnTo>
                <a:lnTo>
                  <a:pt x="68606" y="109220"/>
                </a:lnTo>
                <a:lnTo>
                  <a:pt x="67617" y="110490"/>
                </a:lnTo>
                <a:lnTo>
                  <a:pt x="66720" y="111760"/>
                </a:lnTo>
                <a:lnTo>
                  <a:pt x="66318" y="113030"/>
                </a:lnTo>
                <a:lnTo>
                  <a:pt x="72183" y="113030"/>
                </a:lnTo>
                <a:lnTo>
                  <a:pt x="73045" y="114300"/>
                </a:lnTo>
                <a:lnTo>
                  <a:pt x="74816" y="114300"/>
                </a:lnTo>
                <a:lnTo>
                  <a:pt x="75449" y="115570"/>
                </a:lnTo>
                <a:lnTo>
                  <a:pt x="75759" y="113030"/>
                </a:lnTo>
                <a:lnTo>
                  <a:pt x="72608" y="83820"/>
                </a:lnTo>
                <a:lnTo>
                  <a:pt x="72217" y="81280"/>
                </a:lnTo>
                <a:lnTo>
                  <a:pt x="71907" y="78740"/>
                </a:lnTo>
                <a:lnTo>
                  <a:pt x="71631" y="76200"/>
                </a:lnTo>
                <a:lnTo>
                  <a:pt x="71665" y="69850"/>
                </a:lnTo>
                <a:lnTo>
                  <a:pt x="71987" y="67310"/>
                </a:lnTo>
                <a:lnTo>
                  <a:pt x="72183" y="66040"/>
                </a:lnTo>
                <a:lnTo>
                  <a:pt x="72183" y="63500"/>
                </a:lnTo>
                <a:lnTo>
                  <a:pt x="72459" y="63500"/>
                </a:lnTo>
                <a:lnTo>
                  <a:pt x="72539" y="62230"/>
                </a:lnTo>
                <a:lnTo>
                  <a:pt x="72735" y="62230"/>
                </a:lnTo>
                <a:lnTo>
                  <a:pt x="71826" y="59690"/>
                </a:lnTo>
                <a:lnTo>
                  <a:pt x="71631" y="58420"/>
                </a:lnTo>
                <a:lnTo>
                  <a:pt x="71516" y="57150"/>
                </a:lnTo>
                <a:lnTo>
                  <a:pt x="71631" y="53340"/>
                </a:lnTo>
                <a:lnTo>
                  <a:pt x="71746" y="52070"/>
                </a:lnTo>
                <a:lnTo>
                  <a:pt x="71907" y="50800"/>
                </a:lnTo>
                <a:lnTo>
                  <a:pt x="72102" y="49530"/>
                </a:lnTo>
                <a:lnTo>
                  <a:pt x="72574" y="48260"/>
                </a:lnTo>
                <a:lnTo>
                  <a:pt x="73080" y="45720"/>
                </a:lnTo>
                <a:lnTo>
                  <a:pt x="73597" y="44450"/>
                </a:lnTo>
                <a:lnTo>
                  <a:pt x="74069" y="41910"/>
                </a:lnTo>
                <a:lnTo>
                  <a:pt x="74425" y="40640"/>
                </a:lnTo>
                <a:lnTo>
                  <a:pt x="74736" y="39370"/>
                </a:lnTo>
                <a:lnTo>
                  <a:pt x="75483" y="34290"/>
                </a:lnTo>
                <a:lnTo>
                  <a:pt x="75989" y="30480"/>
                </a:lnTo>
                <a:lnTo>
                  <a:pt x="76265" y="29210"/>
                </a:lnTo>
                <a:lnTo>
                  <a:pt x="88340" y="29210"/>
                </a:lnTo>
                <a:lnTo>
                  <a:pt x="93101" y="27940"/>
                </a:lnTo>
                <a:lnTo>
                  <a:pt x="98874" y="27940"/>
                </a:lnTo>
                <a:lnTo>
                  <a:pt x="100138" y="26670"/>
                </a:lnTo>
                <a:lnTo>
                  <a:pt x="127220" y="26670"/>
                </a:lnTo>
                <a:lnTo>
                  <a:pt x="128635" y="25400"/>
                </a:lnTo>
                <a:lnTo>
                  <a:pt x="131349" y="25400"/>
                </a:lnTo>
                <a:lnTo>
                  <a:pt x="132292" y="24130"/>
                </a:lnTo>
                <a:lnTo>
                  <a:pt x="140042" y="24130"/>
                </a:lnTo>
                <a:lnTo>
                  <a:pt x="139214" y="22860"/>
                </a:lnTo>
                <a:lnTo>
                  <a:pt x="138858" y="21590"/>
                </a:lnTo>
                <a:lnTo>
                  <a:pt x="138547" y="21590"/>
                </a:lnTo>
                <a:lnTo>
                  <a:pt x="138030" y="20320"/>
                </a:lnTo>
                <a:lnTo>
                  <a:pt x="137604" y="20320"/>
                </a:lnTo>
                <a:lnTo>
                  <a:pt x="136190" y="19050"/>
                </a:lnTo>
                <a:lnTo>
                  <a:pt x="78036" y="19050"/>
                </a:lnTo>
                <a:lnTo>
                  <a:pt x="77841" y="17780"/>
                </a:lnTo>
                <a:lnTo>
                  <a:pt x="77450" y="17780"/>
                </a:lnTo>
                <a:lnTo>
                  <a:pt x="77059" y="16510"/>
                </a:lnTo>
                <a:lnTo>
                  <a:pt x="76265" y="15240"/>
                </a:lnTo>
                <a:lnTo>
                  <a:pt x="75955" y="15240"/>
                </a:lnTo>
                <a:lnTo>
                  <a:pt x="75598" y="13970"/>
                </a:lnTo>
                <a:lnTo>
                  <a:pt x="74816" y="13970"/>
                </a:lnTo>
                <a:lnTo>
                  <a:pt x="74345" y="12700"/>
                </a:lnTo>
                <a:close/>
              </a:path>
              <a:path w="207009" h="132079">
                <a:moveTo>
                  <a:pt x="18008" y="111759"/>
                </a:moveTo>
                <a:lnTo>
                  <a:pt x="1414" y="111759"/>
                </a:lnTo>
                <a:lnTo>
                  <a:pt x="2472" y="113029"/>
                </a:lnTo>
                <a:lnTo>
                  <a:pt x="3495" y="113029"/>
                </a:lnTo>
                <a:lnTo>
                  <a:pt x="3300" y="114299"/>
                </a:lnTo>
                <a:lnTo>
                  <a:pt x="16663" y="114299"/>
                </a:lnTo>
                <a:lnTo>
                  <a:pt x="17065" y="113029"/>
                </a:lnTo>
                <a:lnTo>
                  <a:pt x="18008" y="111759"/>
                </a:lnTo>
                <a:close/>
              </a:path>
              <a:path w="207009" h="132079">
                <a:moveTo>
                  <a:pt x="192688" y="41910"/>
                </a:moveTo>
                <a:lnTo>
                  <a:pt x="182304" y="41910"/>
                </a:lnTo>
                <a:lnTo>
                  <a:pt x="183051" y="43180"/>
                </a:lnTo>
                <a:lnTo>
                  <a:pt x="184707" y="43180"/>
                </a:lnTo>
                <a:lnTo>
                  <a:pt x="186708" y="44450"/>
                </a:lnTo>
                <a:lnTo>
                  <a:pt x="188122" y="44450"/>
                </a:lnTo>
                <a:lnTo>
                  <a:pt x="188237" y="45720"/>
                </a:lnTo>
                <a:lnTo>
                  <a:pt x="188479" y="45720"/>
                </a:lnTo>
                <a:lnTo>
                  <a:pt x="188594" y="46990"/>
                </a:lnTo>
                <a:lnTo>
                  <a:pt x="188904" y="48260"/>
                </a:lnTo>
                <a:lnTo>
                  <a:pt x="189456" y="52070"/>
                </a:lnTo>
                <a:lnTo>
                  <a:pt x="190641" y="58420"/>
                </a:lnTo>
                <a:lnTo>
                  <a:pt x="191273" y="60960"/>
                </a:lnTo>
                <a:lnTo>
                  <a:pt x="192331" y="66040"/>
                </a:lnTo>
                <a:lnTo>
                  <a:pt x="192722" y="67310"/>
                </a:lnTo>
                <a:lnTo>
                  <a:pt x="193585" y="69850"/>
                </a:lnTo>
                <a:lnTo>
                  <a:pt x="194056" y="71120"/>
                </a:lnTo>
                <a:lnTo>
                  <a:pt x="194608" y="72390"/>
                </a:lnTo>
                <a:lnTo>
                  <a:pt x="194689" y="74930"/>
                </a:lnTo>
                <a:lnTo>
                  <a:pt x="194850" y="77470"/>
                </a:lnTo>
                <a:lnTo>
                  <a:pt x="196540" y="81280"/>
                </a:lnTo>
                <a:lnTo>
                  <a:pt x="198035" y="86360"/>
                </a:lnTo>
                <a:lnTo>
                  <a:pt x="198507" y="87630"/>
                </a:lnTo>
                <a:lnTo>
                  <a:pt x="198932" y="88900"/>
                </a:lnTo>
                <a:lnTo>
                  <a:pt x="199323" y="91440"/>
                </a:lnTo>
                <a:lnTo>
                  <a:pt x="199645" y="92710"/>
                </a:lnTo>
                <a:lnTo>
                  <a:pt x="199921" y="93980"/>
                </a:lnTo>
                <a:lnTo>
                  <a:pt x="200151" y="96520"/>
                </a:lnTo>
                <a:lnTo>
                  <a:pt x="200116" y="99060"/>
                </a:lnTo>
                <a:lnTo>
                  <a:pt x="200036" y="100330"/>
                </a:lnTo>
                <a:lnTo>
                  <a:pt x="199404" y="100330"/>
                </a:lnTo>
                <a:lnTo>
                  <a:pt x="198978" y="101600"/>
                </a:lnTo>
                <a:lnTo>
                  <a:pt x="198656" y="101600"/>
                </a:lnTo>
                <a:lnTo>
                  <a:pt x="197794" y="102870"/>
                </a:lnTo>
                <a:lnTo>
                  <a:pt x="196966" y="105410"/>
                </a:lnTo>
                <a:lnTo>
                  <a:pt x="196149" y="106680"/>
                </a:lnTo>
                <a:lnTo>
                  <a:pt x="194574" y="109220"/>
                </a:lnTo>
                <a:lnTo>
                  <a:pt x="193826" y="110490"/>
                </a:lnTo>
                <a:lnTo>
                  <a:pt x="193113" y="113030"/>
                </a:lnTo>
                <a:lnTo>
                  <a:pt x="192412" y="114300"/>
                </a:lnTo>
                <a:lnTo>
                  <a:pt x="198662" y="114300"/>
                </a:lnTo>
                <a:lnTo>
                  <a:pt x="199174" y="113030"/>
                </a:lnTo>
                <a:lnTo>
                  <a:pt x="200818" y="109220"/>
                </a:lnTo>
                <a:lnTo>
                  <a:pt x="201761" y="107950"/>
                </a:lnTo>
                <a:lnTo>
                  <a:pt x="202393" y="107950"/>
                </a:lnTo>
                <a:lnTo>
                  <a:pt x="202750" y="106680"/>
                </a:lnTo>
                <a:lnTo>
                  <a:pt x="206878" y="106680"/>
                </a:lnTo>
                <a:lnTo>
                  <a:pt x="206798" y="102870"/>
                </a:lnTo>
                <a:lnTo>
                  <a:pt x="206717" y="101600"/>
                </a:lnTo>
                <a:lnTo>
                  <a:pt x="206602" y="100330"/>
                </a:lnTo>
                <a:lnTo>
                  <a:pt x="206292" y="97790"/>
                </a:lnTo>
                <a:lnTo>
                  <a:pt x="205694" y="95250"/>
                </a:lnTo>
                <a:lnTo>
                  <a:pt x="205188" y="93980"/>
                </a:lnTo>
                <a:lnTo>
                  <a:pt x="204636" y="91440"/>
                </a:lnTo>
                <a:lnTo>
                  <a:pt x="204049" y="90170"/>
                </a:lnTo>
                <a:lnTo>
                  <a:pt x="200898" y="80010"/>
                </a:lnTo>
                <a:lnTo>
                  <a:pt x="200312" y="78740"/>
                </a:lnTo>
                <a:lnTo>
                  <a:pt x="199760" y="76200"/>
                </a:lnTo>
                <a:lnTo>
                  <a:pt x="199174" y="74930"/>
                </a:lnTo>
                <a:lnTo>
                  <a:pt x="198070" y="71120"/>
                </a:lnTo>
                <a:lnTo>
                  <a:pt x="197564" y="68580"/>
                </a:lnTo>
                <a:lnTo>
                  <a:pt x="197092" y="66040"/>
                </a:lnTo>
                <a:lnTo>
                  <a:pt x="196575" y="63500"/>
                </a:lnTo>
                <a:lnTo>
                  <a:pt x="196149" y="62230"/>
                </a:lnTo>
                <a:lnTo>
                  <a:pt x="195666" y="59690"/>
                </a:lnTo>
                <a:lnTo>
                  <a:pt x="195241" y="57150"/>
                </a:lnTo>
                <a:lnTo>
                  <a:pt x="194056" y="50800"/>
                </a:lnTo>
                <a:lnTo>
                  <a:pt x="192998" y="44450"/>
                </a:lnTo>
                <a:lnTo>
                  <a:pt x="192688" y="41910"/>
                </a:lnTo>
                <a:close/>
              </a:path>
              <a:path w="207009" h="132079">
                <a:moveTo>
                  <a:pt x="103278" y="110490"/>
                </a:moveTo>
                <a:lnTo>
                  <a:pt x="90778" y="110490"/>
                </a:lnTo>
                <a:lnTo>
                  <a:pt x="90306" y="111760"/>
                </a:lnTo>
                <a:lnTo>
                  <a:pt x="89559" y="113030"/>
                </a:lnTo>
                <a:lnTo>
                  <a:pt x="98517" y="113030"/>
                </a:lnTo>
                <a:lnTo>
                  <a:pt x="99311" y="111760"/>
                </a:lnTo>
                <a:lnTo>
                  <a:pt x="102059" y="111760"/>
                </a:lnTo>
                <a:lnTo>
                  <a:pt x="103278" y="110490"/>
                </a:lnTo>
                <a:close/>
              </a:path>
              <a:path w="207009" h="132079">
                <a:moveTo>
                  <a:pt x="36327" y="64769"/>
                </a:moveTo>
                <a:lnTo>
                  <a:pt x="31957" y="64769"/>
                </a:lnTo>
                <a:lnTo>
                  <a:pt x="31957" y="66039"/>
                </a:lnTo>
                <a:lnTo>
                  <a:pt x="31405" y="68579"/>
                </a:lnTo>
                <a:lnTo>
                  <a:pt x="27633" y="83819"/>
                </a:lnTo>
                <a:lnTo>
                  <a:pt x="27242" y="85089"/>
                </a:lnTo>
                <a:lnTo>
                  <a:pt x="26299" y="87629"/>
                </a:lnTo>
                <a:lnTo>
                  <a:pt x="26069" y="88899"/>
                </a:lnTo>
                <a:lnTo>
                  <a:pt x="25862" y="88899"/>
                </a:lnTo>
                <a:lnTo>
                  <a:pt x="25552" y="91439"/>
                </a:lnTo>
                <a:lnTo>
                  <a:pt x="25356" y="92709"/>
                </a:lnTo>
                <a:lnTo>
                  <a:pt x="25000" y="93979"/>
                </a:lnTo>
                <a:lnTo>
                  <a:pt x="24850" y="93979"/>
                </a:lnTo>
                <a:lnTo>
                  <a:pt x="24413" y="95249"/>
                </a:lnTo>
                <a:lnTo>
                  <a:pt x="23309" y="95249"/>
                </a:lnTo>
                <a:lnTo>
                  <a:pt x="22838" y="96519"/>
                </a:lnTo>
                <a:lnTo>
                  <a:pt x="22136" y="97789"/>
                </a:lnTo>
                <a:lnTo>
                  <a:pt x="21699" y="97789"/>
                </a:lnTo>
                <a:lnTo>
                  <a:pt x="18870" y="101599"/>
                </a:lnTo>
                <a:lnTo>
                  <a:pt x="17962" y="101599"/>
                </a:lnTo>
                <a:lnTo>
                  <a:pt x="16237" y="104139"/>
                </a:lnTo>
                <a:lnTo>
                  <a:pt x="15409" y="105409"/>
                </a:lnTo>
                <a:lnTo>
                  <a:pt x="14662" y="106679"/>
                </a:lnTo>
                <a:lnTo>
                  <a:pt x="4680" y="106679"/>
                </a:lnTo>
                <a:lnTo>
                  <a:pt x="1966" y="109219"/>
                </a:lnTo>
                <a:lnTo>
                  <a:pt x="0" y="111759"/>
                </a:lnTo>
                <a:lnTo>
                  <a:pt x="18514" y="111759"/>
                </a:lnTo>
                <a:lnTo>
                  <a:pt x="18790" y="110489"/>
                </a:lnTo>
                <a:lnTo>
                  <a:pt x="19652" y="109219"/>
                </a:lnTo>
                <a:lnTo>
                  <a:pt x="20515" y="106679"/>
                </a:lnTo>
                <a:lnTo>
                  <a:pt x="20986" y="105409"/>
                </a:lnTo>
                <a:lnTo>
                  <a:pt x="21538" y="105409"/>
                </a:lnTo>
                <a:lnTo>
                  <a:pt x="22171" y="104139"/>
                </a:lnTo>
                <a:lnTo>
                  <a:pt x="32831" y="78739"/>
                </a:lnTo>
                <a:lnTo>
                  <a:pt x="33061" y="77469"/>
                </a:lnTo>
                <a:lnTo>
                  <a:pt x="33923" y="73659"/>
                </a:lnTo>
                <a:lnTo>
                  <a:pt x="34751" y="69849"/>
                </a:lnTo>
                <a:lnTo>
                  <a:pt x="35223" y="68579"/>
                </a:lnTo>
                <a:lnTo>
                  <a:pt x="35740" y="67309"/>
                </a:lnTo>
                <a:lnTo>
                  <a:pt x="36005" y="66039"/>
                </a:lnTo>
                <a:lnTo>
                  <a:pt x="36327" y="64769"/>
                </a:lnTo>
                <a:close/>
              </a:path>
              <a:path w="207009" h="132079">
                <a:moveTo>
                  <a:pt x="196264" y="97790"/>
                </a:moveTo>
                <a:lnTo>
                  <a:pt x="193470" y="97790"/>
                </a:lnTo>
                <a:lnTo>
                  <a:pt x="192492" y="99060"/>
                </a:lnTo>
                <a:lnTo>
                  <a:pt x="191894" y="100330"/>
                </a:lnTo>
                <a:lnTo>
                  <a:pt x="190917" y="101600"/>
                </a:lnTo>
                <a:lnTo>
                  <a:pt x="187145" y="109220"/>
                </a:lnTo>
                <a:lnTo>
                  <a:pt x="185926" y="111760"/>
                </a:lnTo>
                <a:lnTo>
                  <a:pt x="187685" y="111760"/>
                </a:lnTo>
                <a:lnTo>
                  <a:pt x="187846" y="110490"/>
                </a:lnTo>
                <a:lnTo>
                  <a:pt x="188122" y="110490"/>
                </a:lnTo>
                <a:lnTo>
                  <a:pt x="188904" y="109220"/>
                </a:lnTo>
                <a:lnTo>
                  <a:pt x="189376" y="107950"/>
                </a:lnTo>
                <a:lnTo>
                  <a:pt x="190330" y="106680"/>
                </a:lnTo>
                <a:lnTo>
                  <a:pt x="190802" y="106680"/>
                </a:lnTo>
                <a:lnTo>
                  <a:pt x="191469" y="105410"/>
                </a:lnTo>
                <a:lnTo>
                  <a:pt x="192055" y="102870"/>
                </a:lnTo>
                <a:lnTo>
                  <a:pt x="192366" y="102870"/>
                </a:lnTo>
                <a:lnTo>
                  <a:pt x="193079" y="101600"/>
                </a:lnTo>
                <a:lnTo>
                  <a:pt x="193504" y="100330"/>
                </a:lnTo>
                <a:lnTo>
                  <a:pt x="194183" y="100330"/>
                </a:lnTo>
                <a:lnTo>
                  <a:pt x="195517" y="99060"/>
                </a:lnTo>
                <a:lnTo>
                  <a:pt x="196264" y="97790"/>
                </a:lnTo>
                <a:close/>
              </a:path>
              <a:path w="207009" h="132079">
                <a:moveTo>
                  <a:pt x="100840" y="100330"/>
                </a:moveTo>
                <a:lnTo>
                  <a:pt x="96401" y="100330"/>
                </a:lnTo>
                <a:lnTo>
                  <a:pt x="95493" y="101600"/>
                </a:lnTo>
                <a:lnTo>
                  <a:pt x="91169" y="105410"/>
                </a:lnTo>
                <a:lnTo>
                  <a:pt x="89444" y="106680"/>
                </a:lnTo>
                <a:lnTo>
                  <a:pt x="87673" y="107950"/>
                </a:lnTo>
                <a:lnTo>
                  <a:pt x="88972" y="109220"/>
                </a:lnTo>
                <a:lnTo>
                  <a:pt x="90973" y="109220"/>
                </a:lnTo>
                <a:lnTo>
                  <a:pt x="91054" y="110490"/>
                </a:lnTo>
                <a:lnTo>
                  <a:pt x="104462" y="110490"/>
                </a:lnTo>
                <a:lnTo>
                  <a:pt x="105601" y="109220"/>
                </a:lnTo>
                <a:lnTo>
                  <a:pt x="107843" y="107950"/>
                </a:lnTo>
                <a:lnTo>
                  <a:pt x="110201" y="106680"/>
                </a:lnTo>
                <a:lnTo>
                  <a:pt x="112915" y="104140"/>
                </a:lnTo>
                <a:lnTo>
                  <a:pt x="119515" y="104140"/>
                </a:lnTo>
                <a:lnTo>
                  <a:pt x="121367" y="102870"/>
                </a:lnTo>
                <a:lnTo>
                  <a:pt x="101081" y="102870"/>
                </a:lnTo>
                <a:lnTo>
                  <a:pt x="100644" y="101600"/>
                </a:lnTo>
                <a:lnTo>
                  <a:pt x="100840" y="100330"/>
                </a:lnTo>
                <a:close/>
              </a:path>
              <a:path w="207009" h="132079">
                <a:moveTo>
                  <a:pt x="206878" y="106680"/>
                </a:moveTo>
                <a:lnTo>
                  <a:pt x="203382" y="106680"/>
                </a:lnTo>
                <a:lnTo>
                  <a:pt x="203923" y="107950"/>
                </a:lnTo>
                <a:lnTo>
                  <a:pt x="206798" y="107950"/>
                </a:lnTo>
                <a:lnTo>
                  <a:pt x="206878" y="106680"/>
                </a:lnTo>
                <a:close/>
              </a:path>
              <a:path w="207009" h="132079">
                <a:moveTo>
                  <a:pt x="18951" y="93979"/>
                </a:moveTo>
                <a:lnTo>
                  <a:pt x="16387" y="93979"/>
                </a:lnTo>
                <a:lnTo>
                  <a:pt x="14627" y="95249"/>
                </a:lnTo>
                <a:lnTo>
                  <a:pt x="10372" y="100329"/>
                </a:lnTo>
                <a:lnTo>
                  <a:pt x="8808" y="102869"/>
                </a:lnTo>
                <a:lnTo>
                  <a:pt x="6370" y="105409"/>
                </a:lnTo>
                <a:lnTo>
                  <a:pt x="5496" y="106679"/>
                </a:lnTo>
                <a:lnTo>
                  <a:pt x="12500" y="106679"/>
                </a:lnTo>
                <a:lnTo>
                  <a:pt x="11913" y="105409"/>
                </a:lnTo>
                <a:lnTo>
                  <a:pt x="9751" y="105409"/>
                </a:lnTo>
                <a:lnTo>
                  <a:pt x="9786" y="104139"/>
                </a:lnTo>
                <a:lnTo>
                  <a:pt x="10568" y="104139"/>
                </a:lnTo>
                <a:lnTo>
                  <a:pt x="11166" y="102869"/>
                </a:lnTo>
                <a:lnTo>
                  <a:pt x="12500" y="101599"/>
                </a:lnTo>
                <a:lnTo>
                  <a:pt x="16984" y="96519"/>
                </a:lnTo>
                <a:lnTo>
                  <a:pt x="18951" y="93979"/>
                </a:lnTo>
                <a:close/>
              </a:path>
              <a:path w="207009" h="132079">
                <a:moveTo>
                  <a:pt x="119515" y="104140"/>
                </a:moveTo>
                <a:lnTo>
                  <a:pt x="115629" y="104140"/>
                </a:lnTo>
                <a:lnTo>
                  <a:pt x="116020" y="105410"/>
                </a:lnTo>
                <a:lnTo>
                  <a:pt x="118848" y="105410"/>
                </a:lnTo>
                <a:lnTo>
                  <a:pt x="119515" y="104140"/>
                </a:lnTo>
                <a:close/>
              </a:path>
              <a:path w="207009" h="132079">
                <a:moveTo>
                  <a:pt x="150380" y="63500"/>
                </a:moveTo>
                <a:lnTo>
                  <a:pt x="144872" y="63500"/>
                </a:lnTo>
                <a:lnTo>
                  <a:pt x="143699" y="66040"/>
                </a:lnTo>
                <a:lnTo>
                  <a:pt x="142009" y="67310"/>
                </a:lnTo>
                <a:lnTo>
                  <a:pt x="140870" y="68580"/>
                </a:lnTo>
                <a:lnTo>
                  <a:pt x="139686" y="71120"/>
                </a:lnTo>
                <a:lnTo>
                  <a:pt x="137282" y="73660"/>
                </a:lnTo>
                <a:lnTo>
                  <a:pt x="135948" y="76200"/>
                </a:lnTo>
                <a:lnTo>
                  <a:pt x="134971" y="76200"/>
                </a:lnTo>
                <a:lnTo>
                  <a:pt x="131349" y="80010"/>
                </a:lnTo>
                <a:lnTo>
                  <a:pt x="130095" y="81280"/>
                </a:lnTo>
                <a:lnTo>
                  <a:pt x="128290" y="83820"/>
                </a:lnTo>
                <a:lnTo>
                  <a:pt x="127738" y="85090"/>
                </a:lnTo>
                <a:lnTo>
                  <a:pt x="126749" y="86360"/>
                </a:lnTo>
                <a:lnTo>
                  <a:pt x="126358" y="86360"/>
                </a:lnTo>
                <a:lnTo>
                  <a:pt x="125771" y="87630"/>
                </a:lnTo>
                <a:lnTo>
                  <a:pt x="125530" y="87630"/>
                </a:lnTo>
                <a:lnTo>
                  <a:pt x="124978" y="88900"/>
                </a:lnTo>
                <a:lnTo>
                  <a:pt x="124667" y="90170"/>
                </a:lnTo>
                <a:lnTo>
                  <a:pt x="124311" y="90170"/>
                </a:lnTo>
                <a:lnTo>
                  <a:pt x="123805" y="91440"/>
                </a:lnTo>
                <a:lnTo>
                  <a:pt x="123253" y="91440"/>
                </a:lnTo>
                <a:lnTo>
                  <a:pt x="122666" y="92710"/>
                </a:lnTo>
                <a:lnTo>
                  <a:pt x="120780" y="93980"/>
                </a:lnTo>
                <a:lnTo>
                  <a:pt x="120182" y="93980"/>
                </a:lnTo>
                <a:lnTo>
                  <a:pt x="119676" y="95250"/>
                </a:lnTo>
                <a:lnTo>
                  <a:pt x="119285" y="95250"/>
                </a:lnTo>
                <a:lnTo>
                  <a:pt x="118814" y="96520"/>
                </a:lnTo>
                <a:lnTo>
                  <a:pt x="118618" y="96520"/>
                </a:lnTo>
                <a:lnTo>
                  <a:pt x="118492" y="97790"/>
                </a:lnTo>
                <a:lnTo>
                  <a:pt x="116801" y="97790"/>
                </a:lnTo>
                <a:lnTo>
                  <a:pt x="115502" y="99060"/>
                </a:lnTo>
                <a:lnTo>
                  <a:pt x="112869" y="99060"/>
                </a:lnTo>
                <a:lnTo>
                  <a:pt x="110316" y="100330"/>
                </a:lnTo>
                <a:lnTo>
                  <a:pt x="107521" y="100330"/>
                </a:lnTo>
                <a:lnTo>
                  <a:pt x="106659" y="101600"/>
                </a:lnTo>
                <a:lnTo>
                  <a:pt x="105555" y="101600"/>
                </a:lnTo>
                <a:lnTo>
                  <a:pt x="104853" y="102870"/>
                </a:lnTo>
                <a:lnTo>
                  <a:pt x="121367" y="102870"/>
                </a:lnTo>
                <a:lnTo>
                  <a:pt x="122505" y="100330"/>
                </a:lnTo>
                <a:lnTo>
                  <a:pt x="124633" y="97790"/>
                </a:lnTo>
                <a:lnTo>
                  <a:pt x="126599" y="95250"/>
                </a:lnTo>
                <a:lnTo>
                  <a:pt x="131314" y="87630"/>
                </a:lnTo>
                <a:lnTo>
                  <a:pt x="132292" y="85090"/>
                </a:lnTo>
                <a:lnTo>
                  <a:pt x="133281" y="83820"/>
                </a:lnTo>
                <a:lnTo>
                  <a:pt x="134338" y="82550"/>
                </a:lnTo>
                <a:lnTo>
                  <a:pt x="135442" y="81280"/>
                </a:lnTo>
                <a:lnTo>
                  <a:pt x="136270" y="80010"/>
                </a:lnTo>
                <a:lnTo>
                  <a:pt x="137167" y="78740"/>
                </a:lnTo>
                <a:lnTo>
                  <a:pt x="139053" y="77470"/>
                </a:lnTo>
                <a:lnTo>
                  <a:pt x="140985" y="74930"/>
                </a:lnTo>
                <a:lnTo>
                  <a:pt x="142986" y="72390"/>
                </a:lnTo>
                <a:lnTo>
                  <a:pt x="143975" y="72390"/>
                </a:lnTo>
                <a:lnTo>
                  <a:pt x="146804" y="68580"/>
                </a:lnTo>
                <a:lnTo>
                  <a:pt x="148529" y="66040"/>
                </a:lnTo>
                <a:lnTo>
                  <a:pt x="149323" y="66040"/>
                </a:lnTo>
                <a:lnTo>
                  <a:pt x="150070" y="64770"/>
                </a:lnTo>
                <a:lnTo>
                  <a:pt x="150380" y="63500"/>
                </a:lnTo>
                <a:close/>
              </a:path>
              <a:path w="207009" h="132079">
                <a:moveTo>
                  <a:pt x="102967" y="99060"/>
                </a:moveTo>
                <a:lnTo>
                  <a:pt x="98253" y="99060"/>
                </a:lnTo>
                <a:lnTo>
                  <a:pt x="97298" y="100330"/>
                </a:lnTo>
                <a:lnTo>
                  <a:pt x="102335" y="100330"/>
                </a:lnTo>
                <a:lnTo>
                  <a:pt x="102967" y="99060"/>
                </a:lnTo>
                <a:close/>
              </a:path>
              <a:path w="207009" h="132079">
                <a:moveTo>
                  <a:pt x="109292" y="96520"/>
                </a:moveTo>
                <a:lnTo>
                  <a:pt x="102300" y="96520"/>
                </a:lnTo>
                <a:lnTo>
                  <a:pt x="100207" y="97790"/>
                </a:lnTo>
                <a:lnTo>
                  <a:pt x="99196" y="99060"/>
                </a:lnTo>
                <a:lnTo>
                  <a:pt x="103669" y="99060"/>
                </a:lnTo>
                <a:lnTo>
                  <a:pt x="106659" y="97790"/>
                </a:lnTo>
                <a:lnTo>
                  <a:pt x="108395" y="97790"/>
                </a:lnTo>
                <a:lnTo>
                  <a:pt x="109292" y="96520"/>
                </a:lnTo>
                <a:close/>
              </a:path>
              <a:path w="207009" h="132079">
                <a:moveTo>
                  <a:pt x="196575" y="96520"/>
                </a:moveTo>
                <a:lnTo>
                  <a:pt x="193976" y="96520"/>
                </a:lnTo>
                <a:lnTo>
                  <a:pt x="193665" y="97790"/>
                </a:lnTo>
                <a:lnTo>
                  <a:pt x="196575" y="97790"/>
                </a:lnTo>
                <a:lnTo>
                  <a:pt x="196575" y="96520"/>
                </a:lnTo>
                <a:close/>
              </a:path>
              <a:path w="207009" h="132079">
                <a:moveTo>
                  <a:pt x="113697" y="93980"/>
                </a:moveTo>
                <a:lnTo>
                  <a:pt x="108786" y="93980"/>
                </a:lnTo>
                <a:lnTo>
                  <a:pt x="107096" y="95250"/>
                </a:lnTo>
                <a:lnTo>
                  <a:pt x="104612" y="96520"/>
                </a:lnTo>
                <a:lnTo>
                  <a:pt x="110155" y="96520"/>
                </a:lnTo>
                <a:lnTo>
                  <a:pt x="113697" y="93980"/>
                </a:lnTo>
                <a:close/>
              </a:path>
              <a:path w="207009" h="132079">
                <a:moveTo>
                  <a:pt x="153876" y="33020"/>
                </a:moveTo>
                <a:lnTo>
                  <a:pt x="145194" y="33020"/>
                </a:lnTo>
                <a:lnTo>
                  <a:pt x="148380" y="35560"/>
                </a:lnTo>
                <a:lnTo>
                  <a:pt x="151484" y="36830"/>
                </a:lnTo>
                <a:lnTo>
                  <a:pt x="154543" y="39370"/>
                </a:lnTo>
                <a:lnTo>
                  <a:pt x="157694" y="41910"/>
                </a:lnTo>
                <a:lnTo>
                  <a:pt x="159224" y="43180"/>
                </a:lnTo>
                <a:lnTo>
                  <a:pt x="160880" y="44450"/>
                </a:lnTo>
                <a:lnTo>
                  <a:pt x="168228" y="48260"/>
                </a:lnTo>
                <a:lnTo>
                  <a:pt x="172046" y="50800"/>
                </a:lnTo>
                <a:lnTo>
                  <a:pt x="173886" y="52070"/>
                </a:lnTo>
                <a:lnTo>
                  <a:pt x="176519" y="53340"/>
                </a:lnTo>
                <a:lnTo>
                  <a:pt x="177393" y="54610"/>
                </a:lnTo>
                <a:lnTo>
                  <a:pt x="178957" y="55880"/>
                </a:lnTo>
                <a:lnTo>
                  <a:pt x="179705" y="55880"/>
                </a:lnTo>
                <a:lnTo>
                  <a:pt x="180418" y="57150"/>
                </a:lnTo>
                <a:lnTo>
                  <a:pt x="181717" y="58420"/>
                </a:lnTo>
                <a:lnTo>
                  <a:pt x="182304" y="59690"/>
                </a:lnTo>
                <a:lnTo>
                  <a:pt x="182821" y="59690"/>
                </a:lnTo>
                <a:lnTo>
                  <a:pt x="183293" y="60960"/>
                </a:lnTo>
                <a:lnTo>
                  <a:pt x="183718" y="60960"/>
                </a:lnTo>
                <a:lnTo>
                  <a:pt x="184304" y="62230"/>
                </a:lnTo>
                <a:lnTo>
                  <a:pt x="189537" y="78740"/>
                </a:lnTo>
                <a:lnTo>
                  <a:pt x="190250" y="81280"/>
                </a:lnTo>
                <a:lnTo>
                  <a:pt x="190675" y="82550"/>
                </a:lnTo>
                <a:lnTo>
                  <a:pt x="192688" y="88900"/>
                </a:lnTo>
                <a:lnTo>
                  <a:pt x="193355" y="91440"/>
                </a:lnTo>
                <a:lnTo>
                  <a:pt x="193631" y="91440"/>
                </a:lnTo>
                <a:lnTo>
                  <a:pt x="193826" y="92710"/>
                </a:lnTo>
                <a:lnTo>
                  <a:pt x="194102" y="95250"/>
                </a:lnTo>
                <a:lnTo>
                  <a:pt x="194102" y="96520"/>
                </a:lnTo>
                <a:lnTo>
                  <a:pt x="196770" y="96520"/>
                </a:lnTo>
                <a:lnTo>
                  <a:pt x="196770" y="95250"/>
                </a:lnTo>
                <a:lnTo>
                  <a:pt x="196299" y="93980"/>
                </a:lnTo>
                <a:lnTo>
                  <a:pt x="195666" y="91440"/>
                </a:lnTo>
                <a:lnTo>
                  <a:pt x="193504" y="85090"/>
                </a:lnTo>
                <a:lnTo>
                  <a:pt x="190526" y="73660"/>
                </a:lnTo>
                <a:lnTo>
                  <a:pt x="188559" y="67310"/>
                </a:lnTo>
                <a:lnTo>
                  <a:pt x="186984" y="63500"/>
                </a:lnTo>
                <a:lnTo>
                  <a:pt x="186673" y="62230"/>
                </a:lnTo>
                <a:lnTo>
                  <a:pt x="185960" y="59690"/>
                </a:lnTo>
                <a:lnTo>
                  <a:pt x="185408" y="58420"/>
                </a:lnTo>
                <a:lnTo>
                  <a:pt x="185017" y="57150"/>
                </a:lnTo>
                <a:lnTo>
                  <a:pt x="184465" y="57150"/>
                </a:lnTo>
                <a:lnTo>
                  <a:pt x="184074" y="55880"/>
                </a:lnTo>
                <a:lnTo>
                  <a:pt x="183212" y="54610"/>
                </a:lnTo>
                <a:lnTo>
                  <a:pt x="182775" y="54610"/>
                </a:lnTo>
                <a:lnTo>
                  <a:pt x="181361" y="53340"/>
                </a:lnTo>
                <a:lnTo>
                  <a:pt x="179314" y="52070"/>
                </a:lnTo>
                <a:lnTo>
                  <a:pt x="178290" y="52070"/>
                </a:lnTo>
                <a:lnTo>
                  <a:pt x="177232" y="50800"/>
                </a:lnTo>
                <a:lnTo>
                  <a:pt x="176600" y="50800"/>
                </a:lnTo>
                <a:lnTo>
                  <a:pt x="175979" y="49530"/>
                </a:lnTo>
                <a:lnTo>
                  <a:pt x="175703" y="49530"/>
                </a:lnTo>
                <a:lnTo>
                  <a:pt x="175070" y="48260"/>
                </a:lnTo>
                <a:lnTo>
                  <a:pt x="174794" y="48260"/>
                </a:lnTo>
                <a:lnTo>
                  <a:pt x="173575" y="46990"/>
                </a:lnTo>
                <a:lnTo>
                  <a:pt x="172402" y="46990"/>
                </a:lnTo>
                <a:lnTo>
                  <a:pt x="167365" y="43180"/>
                </a:lnTo>
                <a:lnTo>
                  <a:pt x="166066" y="43180"/>
                </a:lnTo>
                <a:lnTo>
                  <a:pt x="164732" y="41910"/>
                </a:lnTo>
                <a:lnTo>
                  <a:pt x="163272" y="40640"/>
                </a:lnTo>
                <a:lnTo>
                  <a:pt x="161823" y="40640"/>
                </a:lnTo>
                <a:lnTo>
                  <a:pt x="158994" y="38100"/>
                </a:lnTo>
                <a:lnTo>
                  <a:pt x="157648" y="36830"/>
                </a:lnTo>
                <a:lnTo>
                  <a:pt x="155061" y="34290"/>
                </a:lnTo>
                <a:lnTo>
                  <a:pt x="153876" y="33020"/>
                </a:lnTo>
                <a:close/>
              </a:path>
              <a:path w="207009" h="132079">
                <a:moveTo>
                  <a:pt x="19974" y="92709"/>
                </a:moveTo>
                <a:lnTo>
                  <a:pt x="17456" y="92709"/>
                </a:lnTo>
                <a:lnTo>
                  <a:pt x="16938" y="93979"/>
                </a:lnTo>
                <a:lnTo>
                  <a:pt x="19503" y="93979"/>
                </a:lnTo>
                <a:lnTo>
                  <a:pt x="19974" y="92709"/>
                </a:lnTo>
                <a:close/>
              </a:path>
              <a:path w="207009" h="132079">
                <a:moveTo>
                  <a:pt x="134338" y="67310"/>
                </a:moveTo>
                <a:lnTo>
                  <a:pt x="131073" y="67310"/>
                </a:lnTo>
                <a:lnTo>
                  <a:pt x="130992" y="68580"/>
                </a:lnTo>
                <a:lnTo>
                  <a:pt x="130797" y="68580"/>
                </a:lnTo>
                <a:lnTo>
                  <a:pt x="119205" y="85090"/>
                </a:lnTo>
                <a:lnTo>
                  <a:pt x="117514" y="87630"/>
                </a:lnTo>
                <a:lnTo>
                  <a:pt x="116250" y="90170"/>
                </a:lnTo>
                <a:lnTo>
                  <a:pt x="115583" y="90170"/>
                </a:lnTo>
                <a:lnTo>
                  <a:pt x="115192" y="91440"/>
                </a:lnTo>
                <a:lnTo>
                  <a:pt x="114801" y="91440"/>
                </a:lnTo>
                <a:lnTo>
                  <a:pt x="114168" y="92710"/>
                </a:lnTo>
                <a:lnTo>
                  <a:pt x="112006" y="92710"/>
                </a:lnTo>
                <a:lnTo>
                  <a:pt x="111224" y="93980"/>
                </a:lnTo>
                <a:lnTo>
                  <a:pt x="117595" y="93980"/>
                </a:lnTo>
                <a:lnTo>
                  <a:pt x="119239" y="91440"/>
                </a:lnTo>
                <a:lnTo>
                  <a:pt x="121873" y="87630"/>
                </a:lnTo>
                <a:lnTo>
                  <a:pt x="128290" y="78740"/>
                </a:lnTo>
                <a:lnTo>
                  <a:pt x="131268" y="73660"/>
                </a:lnTo>
                <a:lnTo>
                  <a:pt x="132533" y="71120"/>
                </a:lnTo>
                <a:lnTo>
                  <a:pt x="133591" y="69850"/>
                </a:lnTo>
                <a:lnTo>
                  <a:pt x="134338" y="67310"/>
                </a:lnTo>
                <a:close/>
              </a:path>
              <a:path w="207009" h="132079">
                <a:moveTo>
                  <a:pt x="27955" y="52069"/>
                </a:moveTo>
                <a:lnTo>
                  <a:pt x="26414" y="52069"/>
                </a:lnTo>
                <a:lnTo>
                  <a:pt x="26023" y="53339"/>
                </a:lnTo>
                <a:lnTo>
                  <a:pt x="25586" y="54609"/>
                </a:lnTo>
                <a:lnTo>
                  <a:pt x="25517" y="59689"/>
                </a:lnTo>
                <a:lnTo>
                  <a:pt x="25747" y="60959"/>
                </a:lnTo>
                <a:lnTo>
                  <a:pt x="25793" y="66039"/>
                </a:lnTo>
                <a:lnTo>
                  <a:pt x="24919" y="69849"/>
                </a:lnTo>
                <a:lnTo>
                  <a:pt x="24528" y="71119"/>
                </a:lnTo>
                <a:lnTo>
                  <a:pt x="24172" y="73659"/>
                </a:lnTo>
                <a:lnTo>
                  <a:pt x="23390" y="76199"/>
                </a:lnTo>
                <a:lnTo>
                  <a:pt x="22562" y="80009"/>
                </a:lnTo>
                <a:lnTo>
                  <a:pt x="22136" y="81279"/>
                </a:lnTo>
                <a:lnTo>
                  <a:pt x="21665" y="83819"/>
                </a:lnTo>
                <a:lnTo>
                  <a:pt x="21147" y="85089"/>
                </a:lnTo>
                <a:lnTo>
                  <a:pt x="20595" y="86359"/>
                </a:lnTo>
                <a:lnTo>
                  <a:pt x="20009" y="87629"/>
                </a:lnTo>
                <a:lnTo>
                  <a:pt x="19376" y="90169"/>
                </a:lnTo>
                <a:lnTo>
                  <a:pt x="18675" y="91439"/>
                </a:lnTo>
                <a:lnTo>
                  <a:pt x="17881" y="92709"/>
                </a:lnTo>
                <a:lnTo>
                  <a:pt x="20400" y="92709"/>
                </a:lnTo>
                <a:lnTo>
                  <a:pt x="20400" y="91439"/>
                </a:lnTo>
                <a:lnTo>
                  <a:pt x="20871" y="91439"/>
                </a:lnTo>
                <a:lnTo>
                  <a:pt x="20871" y="90169"/>
                </a:lnTo>
                <a:lnTo>
                  <a:pt x="21423" y="88899"/>
                </a:lnTo>
                <a:lnTo>
                  <a:pt x="21584" y="88899"/>
                </a:lnTo>
                <a:lnTo>
                  <a:pt x="21699" y="87629"/>
                </a:lnTo>
                <a:lnTo>
                  <a:pt x="22136" y="86359"/>
                </a:lnTo>
                <a:lnTo>
                  <a:pt x="22251" y="85089"/>
                </a:lnTo>
                <a:lnTo>
                  <a:pt x="22527" y="85089"/>
                </a:lnTo>
                <a:lnTo>
                  <a:pt x="22642" y="83819"/>
                </a:lnTo>
                <a:lnTo>
                  <a:pt x="22999" y="83819"/>
                </a:lnTo>
                <a:lnTo>
                  <a:pt x="22999" y="82549"/>
                </a:lnTo>
                <a:lnTo>
                  <a:pt x="22803" y="82549"/>
                </a:lnTo>
                <a:lnTo>
                  <a:pt x="24413" y="78739"/>
                </a:lnTo>
                <a:lnTo>
                  <a:pt x="25161" y="76199"/>
                </a:lnTo>
                <a:lnTo>
                  <a:pt x="26219" y="72389"/>
                </a:lnTo>
                <a:lnTo>
                  <a:pt x="26541" y="71119"/>
                </a:lnTo>
                <a:lnTo>
                  <a:pt x="27081" y="67309"/>
                </a:lnTo>
                <a:lnTo>
                  <a:pt x="27553" y="64769"/>
                </a:lnTo>
                <a:lnTo>
                  <a:pt x="27955" y="62229"/>
                </a:lnTo>
                <a:lnTo>
                  <a:pt x="28105" y="62229"/>
                </a:lnTo>
                <a:lnTo>
                  <a:pt x="28024" y="60959"/>
                </a:lnTo>
                <a:lnTo>
                  <a:pt x="28231" y="60959"/>
                </a:lnTo>
                <a:lnTo>
                  <a:pt x="27127" y="58419"/>
                </a:lnTo>
                <a:lnTo>
                  <a:pt x="27242" y="57149"/>
                </a:lnTo>
                <a:lnTo>
                  <a:pt x="27518" y="57149"/>
                </a:lnTo>
                <a:lnTo>
                  <a:pt x="27553" y="55879"/>
                </a:lnTo>
                <a:lnTo>
                  <a:pt x="27714" y="53339"/>
                </a:lnTo>
                <a:lnTo>
                  <a:pt x="27955" y="52069"/>
                </a:lnTo>
                <a:close/>
              </a:path>
              <a:path w="207009" h="132079">
                <a:moveTo>
                  <a:pt x="119354" y="29210"/>
                </a:moveTo>
                <a:lnTo>
                  <a:pt x="113697" y="29210"/>
                </a:lnTo>
                <a:lnTo>
                  <a:pt x="113750" y="31750"/>
                </a:lnTo>
                <a:lnTo>
                  <a:pt x="113858" y="34290"/>
                </a:lnTo>
                <a:lnTo>
                  <a:pt x="117514" y="48260"/>
                </a:lnTo>
                <a:lnTo>
                  <a:pt x="119090" y="52070"/>
                </a:lnTo>
                <a:lnTo>
                  <a:pt x="120263" y="53340"/>
                </a:lnTo>
                <a:lnTo>
                  <a:pt x="122735" y="55880"/>
                </a:lnTo>
                <a:lnTo>
                  <a:pt x="124035" y="58420"/>
                </a:lnTo>
                <a:lnTo>
                  <a:pt x="126599" y="60960"/>
                </a:lnTo>
                <a:lnTo>
                  <a:pt x="127818" y="62230"/>
                </a:lnTo>
                <a:lnTo>
                  <a:pt x="128209" y="63500"/>
                </a:lnTo>
                <a:lnTo>
                  <a:pt x="128600" y="63500"/>
                </a:lnTo>
                <a:lnTo>
                  <a:pt x="129302" y="64770"/>
                </a:lnTo>
                <a:lnTo>
                  <a:pt x="129704" y="66040"/>
                </a:lnTo>
                <a:lnTo>
                  <a:pt x="130325" y="67310"/>
                </a:lnTo>
                <a:lnTo>
                  <a:pt x="134810" y="67310"/>
                </a:lnTo>
                <a:lnTo>
                  <a:pt x="134890" y="66040"/>
                </a:lnTo>
                <a:lnTo>
                  <a:pt x="134453" y="64770"/>
                </a:lnTo>
                <a:lnTo>
                  <a:pt x="133556" y="64770"/>
                </a:lnTo>
                <a:lnTo>
                  <a:pt x="132016" y="62230"/>
                </a:lnTo>
                <a:lnTo>
                  <a:pt x="130682" y="60960"/>
                </a:lnTo>
                <a:lnTo>
                  <a:pt x="130256" y="60960"/>
                </a:lnTo>
                <a:lnTo>
                  <a:pt x="129106" y="59690"/>
                </a:lnTo>
                <a:lnTo>
                  <a:pt x="126944" y="55880"/>
                </a:lnTo>
                <a:lnTo>
                  <a:pt x="125921" y="54610"/>
                </a:lnTo>
                <a:lnTo>
                  <a:pt x="124943" y="53340"/>
                </a:lnTo>
                <a:lnTo>
                  <a:pt x="124035" y="52070"/>
                </a:lnTo>
                <a:lnTo>
                  <a:pt x="123218" y="49530"/>
                </a:lnTo>
                <a:lnTo>
                  <a:pt x="122425" y="48260"/>
                </a:lnTo>
                <a:lnTo>
                  <a:pt x="122068" y="46990"/>
                </a:lnTo>
                <a:lnTo>
                  <a:pt x="121125" y="44450"/>
                </a:lnTo>
                <a:lnTo>
                  <a:pt x="120849" y="44450"/>
                </a:lnTo>
                <a:lnTo>
                  <a:pt x="120619" y="43180"/>
                </a:lnTo>
                <a:lnTo>
                  <a:pt x="120033" y="40640"/>
                </a:lnTo>
                <a:lnTo>
                  <a:pt x="119791" y="38100"/>
                </a:lnTo>
                <a:lnTo>
                  <a:pt x="119711" y="36830"/>
                </a:lnTo>
                <a:lnTo>
                  <a:pt x="119676" y="31750"/>
                </a:lnTo>
                <a:lnTo>
                  <a:pt x="119354" y="29210"/>
                </a:lnTo>
                <a:close/>
              </a:path>
              <a:path w="207009" h="132079">
                <a:moveTo>
                  <a:pt x="41088" y="57149"/>
                </a:moveTo>
                <a:lnTo>
                  <a:pt x="35970" y="57149"/>
                </a:lnTo>
                <a:lnTo>
                  <a:pt x="35338" y="58419"/>
                </a:lnTo>
                <a:lnTo>
                  <a:pt x="32981" y="62229"/>
                </a:lnTo>
                <a:lnTo>
                  <a:pt x="32429" y="63499"/>
                </a:lnTo>
                <a:lnTo>
                  <a:pt x="32003" y="64769"/>
                </a:lnTo>
                <a:lnTo>
                  <a:pt x="36603" y="64769"/>
                </a:lnTo>
                <a:lnTo>
                  <a:pt x="36913" y="63499"/>
                </a:lnTo>
                <a:lnTo>
                  <a:pt x="37304" y="63499"/>
                </a:lnTo>
                <a:lnTo>
                  <a:pt x="38914" y="60959"/>
                </a:lnTo>
                <a:lnTo>
                  <a:pt x="39512" y="60959"/>
                </a:lnTo>
                <a:lnTo>
                  <a:pt x="40018" y="59689"/>
                </a:lnTo>
                <a:lnTo>
                  <a:pt x="40570" y="59689"/>
                </a:lnTo>
                <a:lnTo>
                  <a:pt x="40846" y="58419"/>
                </a:lnTo>
                <a:lnTo>
                  <a:pt x="41088" y="57149"/>
                </a:lnTo>
                <a:close/>
              </a:path>
              <a:path w="207009" h="132079">
                <a:moveTo>
                  <a:pt x="54098" y="35560"/>
                </a:moveTo>
                <a:lnTo>
                  <a:pt x="51541" y="35560"/>
                </a:lnTo>
                <a:lnTo>
                  <a:pt x="52599" y="36830"/>
                </a:lnTo>
                <a:lnTo>
                  <a:pt x="55152" y="43180"/>
                </a:lnTo>
                <a:lnTo>
                  <a:pt x="55635" y="45720"/>
                </a:lnTo>
                <a:lnTo>
                  <a:pt x="56497" y="48260"/>
                </a:lnTo>
                <a:lnTo>
                  <a:pt x="56888" y="49530"/>
                </a:lnTo>
                <a:lnTo>
                  <a:pt x="57521" y="52070"/>
                </a:lnTo>
                <a:lnTo>
                  <a:pt x="57751" y="53340"/>
                </a:lnTo>
                <a:lnTo>
                  <a:pt x="57946" y="54610"/>
                </a:lnTo>
                <a:lnTo>
                  <a:pt x="58061" y="57150"/>
                </a:lnTo>
                <a:lnTo>
                  <a:pt x="57716" y="59690"/>
                </a:lnTo>
                <a:lnTo>
                  <a:pt x="57475" y="60960"/>
                </a:lnTo>
                <a:lnTo>
                  <a:pt x="57521" y="63500"/>
                </a:lnTo>
                <a:lnTo>
                  <a:pt x="57831" y="63500"/>
                </a:lnTo>
                <a:lnTo>
                  <a:pt x="57992" y="64770"/>
                </a:lnTo>
                <a:lnTo>
                  <a:pt x="60499" y="64770"/>
                </a:lnTo>
                <a:lnTo>
                  <a:pt x="60235" y="63500"/>
                </a:lnTo>
                <a:lnTo>
                  <a:pt x="59913" y="60960"/>
                </a:lnTo>
                <a:lnTo>
                  <a:pt x="59556" y="57150"/>
                </a:lnTo>
                <a:lnTo>
                  <a:pt x="59487" y="55880"/>
                </a:lnTo>
                <a:lnTo>
                  <a:pt x="59131" y="52070"/>
                </a:lnTo>
                <a:lnTo>
                  <a:pt x="58809" y="49530"/>
                </a:lnTo>
                <a:lnTo>
                  <a:pt x="58268" y="46990"/>
                </a:lnTo>
                <a:lnTo>
                  <a:pt x="57831" y="45720"/>
                </a:lnTo>
                <a:lnTo>
                  <a:pt x="57440" y="44450"/>
                </a:lnTo>
                <a:lnTo>
                  <a:pt x="57003" y="43180"/>
                </a:lnTo>
                <a:lnTo>
                  <a:pt x="56060" y="40640"/>
                </a:lnTo>
                <a:lnTo>
                  <a:pt x="54098" y="35560"/>
                </a:lnTo>
                <a:close/>
              </a:path>
              <a:path w="207009" h="132079">
                <a:moveTo>
                  <a:pt x="150461" y="62230"/>
                </a:moveTo>
                <a:lnTo>
                  <a:pt x="145309" y="62230"/>
                </a:lnTo>
                <a:lnTo>
                  <a:pt x="145470" y="63500"/>
                </a:lnTo>
                <a:lnTo>
                  <a:pt x="150541" y="63500"/>
                </a:lnTo>
                <a:lnTo>
                  <a:pt x="150461" y="62230"/>
                </a:lnTo>
                <a:close/>
              </a:path>
              <a:path w="207009" h="132079">
                <a:moveTo>
                  <a:pt x="143619" y="40640"/>
                </a:moveTo>
                <a:lnTo>
                  <a:pt x="137880" y="40640"/>
                </a:lnTo>
                <a:lnTo>
                  <a:pt x="137995" y="45720"/>
                </a:lnTo>
                <a:lnTo>
                  <a:pt x="138306" y="48260"/>
                </a:lnTo>
                <a:lnTo>
                  <a:pt x="138501" y="48260"/>
                </a:lnTo>
                <a:lnTo>
                  <a:pt x="138743" y="49530"/>
                </a:lnTo>
                <a:lnTo>
                  <a:pt x="139019" y="50800"/>
                </a:lnTo>
                <a:lnTo>
                  <a:pt x="139329" y="52070"/>
                </a:lnTo>
                <a:lnTo>
                  <a:pt x="140042" y="53340"/>
                </a:lnTo>
                <a:lnTo>
                  <a:pt x="140433" y="54610"/>
                </a:lnTo>
                <a:lnTo>
                  <a:pt x="140870" y="55880"/>
                </a:lnTo>
                <a:lnTo>
                  <a:pt x="142285" y="58420"/>
                </a:lnTo>
                <a:lnTo>
                  <a:pt x="143308" y="59690"/>
                </a:lnTo>
                <a:lnTo>
                  <a:pt x="144366" y="60960"/>
                </a:lnTo>
                <a:lnTo>
                  <a:pt x="145114" y="62230"/>
                </a:lnTo>
                <a:lnTo>
                  <a:pt x="150185" y="62230"/>
                </a:lnTo>
                <a:lnTo>
                  <a:pt x="149829" y="60960"/>
                </a:lnTo>
                <a:lnTo>
                  <a:pt x="148886" y="59690"/>
                </a:lnTo>
                <a:lnTo>
                  <a:pt x="147747" y="58420"/>
                </a:lnTo>
                <a:lnTo>
                  <a:pt x="145505" y="54610"/>
                </a:lnTo>
                <a:lnTo>
                  <a:pt x="145033" y="54610"/>
                </a:lnTo>
                <a:lnTo>
                  <a:pt x="144320" y="52070"/>
                </a:lnTo>
                <a:lnTo>
                  <a:pt x="143929" y="52070"/>
                </a:lnTo>
                <a:lnTo>
                  <a:pt x="143734" y="50800"/>
                </a:lnTo>
                <a:lnTo>
                  <a:pt x="143308" y="48260"/>
                </a:lnTo>
                <a:lnTo>
                  <a:pt x="143308" y="43180"/>
                </a:lnTo>
                <a:lnTo>
                  <a:pt x="143619" y="40640"/>
                </a:lnTo>
                <a:close/>
              </a:path>
              <a:path w="207009" h="132079">
                <a:moveTo>
                  <a:pt x="48551" y="12700"/>
                </a:moveTo>
                <a:lnTo>
                  <a:pt x="47919" y="12700"/>
                </a:lnTo>
                <a:lnTo>
                  <a:pt x="47493" y="13970"/>
                </a:lnTo>
                <a:lnTo>
                  <a:pt x="46861" y="13970"/>
                </a:lnTo>
                <a:lnTo>
                  <a:pt x="45918" y="15240"/>
                </a:lnTo>
                <a:lnTo>
                  <a:pt x="35464" y="15240"/>
                </a:lnTo>
                <a:lnTo>
                  <a:pt x="35694" y="16510"/>
                </a:lnTo>
                <a:lnTo>
                  <a:pt x="36166" y="16510"/>
                </a:lnTo>
                <a:lnTo>
                  <a:pt x="36718" y="17780"/>
                </a:lnTo>
                <a:lnTo>
                  <a:pt x="37350" y="17780"/>
                </a:lnTo>
                <a:lnTo>
                  <a:pt x="38328" y="19050"/>
                </a:lnTo>
                <a:lnTo>
                  <a:pt x="39236" y="19050"/>
                </a:lnTo>
                <a:lnTo>
                  <a:pt x="39984" y="20320"/>
                </a:lnTo>
                <a:lnTo>
                  <a:pt x="41755" y="20320"/>
                </a:lnTo>
                <a:lnTo>
                  <a:pt x="41479" y="21590"/>
                </a:lnTo>
                <a:lnTo>
                  <a:pt x="44032" y="22860"/>
                </a:lnTo>
                <a:lnTo>
                  <a:pt x="45251" y="22860"/>
                </a:lnTo>
                <a:lnTo>
                  <a:pt x="46389" y="24130"/>
                </a:lnTo>
                <a:lnTo>
                  <a:pt x="46194" y="25400"/>
                </a:lnTo>
                <a:lnTo>
                  <a:pt x="41709" y="39370"/>
                </a:lnTo>
                <a:lnTo>
                  <a:pt x="39903" y="44449"/>
                </a:lnTo>
                <a:lnTo>
                  <a:pt x="39397" y="45719"/>
                </a:lnTo>
                <a:lnTo>
                  <a:pt x="38328" y="46989"/>
                </a:lnTo>
                <a:lnTo>
                  <a:pt x="37971" y="48259"/>
                </a:lnTo>
                <a:lnTo>
                  <a:pt x="37431" y="48259"/>
                </a:lnTo>
                <a:lnTo>
                  <a:pt x="37074" y="50799"/>
                </a:lnTo>
                <a:lnTo>
                  <a:pt x="36833" y="52069"/>
                </a:lnTo>
                <a:lnTo>
                  <a:pt x="36488" y="55879"/>
                </a:lnTo>
                <a:lnTo>
                  <a:pt x="36327" y="55879"/>
                </a:lnTo>
                <a:lnTo>
                  <a:pt x="36085" y="57149"/>
                </a:lnTo>
                <a:lnTo>
                  <a:pt x="41122" y="57149"/>
                </a:lnTo>
                <a:lnTo>
                  <a:pt x="41237" y="55879"/>
                </a:lnTo>
                <a:lnTo>
                  <a:pt x="41352" y="53339"/>
                </a:lnTo>
                <a:lnTo>
                  <a:pt x="41513" y="52069"/>
                </a:lnTo>
                <a:lnTo>
                  <a:pt x="42146" y="50799"/>
                </a:lnTo>
                <a:lnTo>
                  <a:pt x="42571" y="49529"/>
                </a:lnTo>
                <a:lnTo>
                  <a:pt x="43595" y="46990"/>
                </a:lnTo>
                <a:lnTo>
                  <a:pt x="44193" y="45720"/>
                </a:lnTo>
                <a:lnTo>
                  <a:pt x="45446" y="44450"/>
                </a:lnTo>
                <a:lnTo>
                  <a:pt x="46113" y="43180"/>
                </a:lnTo>
                <a:lnTo>
                  <a:pt x="47493" y="40640"/>
                </a:lnTo>
                <a:lnTo>
                  <a:pt x="48908" y="39370"/>
                </a:lnTo>
                <a:lnTo>
                  <a:pt x="50287" y="36830"/>
                </a:lnTo>
                <a:lnTo>
                  <a:pt x="51541" y="35560"/>
                </a:lnTo>
                <a:lnTo>
                  <a:pt x="54098" y="35560"/>
                </a:lnTo>
                <a:lnTo>
                  <a:pt x="53116" y="33020"/>
                </a:lnTo>
                <a:lnTo>
                  <a:pt x="52173" y="30480"/>
                </a:lnTo>
                <a:lnTo>
                  <a:pt x="51299" y="26670"/>
                </a:lnTo>
                <a:lnTo>
                  <a:pt x="49851" y="22860"/>
                </a:lnTo>
                <a:lnTo>
                  <a:pt x="49264" y="20320"/>
                </a:lnTo>
                <a:lnTo>
                  <a:pt x="48942" y="19050"/>
                </a:lnTo>
                <a:lnTo>
                  <a:pt x="48712" y="17780"/>
                </a:lnTo>
                <a:lnTo>
                  <a:pt x="48591" y="15240"/>
                </a:lnTo>
                <a:lnTo>
                  <a:pt x="48551" y="12700"/>
                </a:lnTo>
                <a:close/>
              </a:path>
              <a:path w="207009" h="132079">
                <a:moveTo>
                  <a:pt x="31336" y="0"/>
                </a:moveTo>
                <a:lnTo>
                  <a:pt x="28461" y="0"/>
                </a:lnTo>
                <a:lnTo>
                  <a:pt x="28703" y="2539"/>
                </a:lnTo>
                <a:lnTo>
                  <a:pt x="29013" y="5079"/>
                </a:lnTo>
                <a:lnTo>
                  <a:pt x="29485" y="7619"/>
                </a:lnTo>
                <a:lnTo>
                  <a:pt x="30589" y="11429"/>
                </a:lnTo>
                <a:lnTo>
                  <a:pt x="30784" y="12699"/>
                </a:lnTo>
                <a:lnTo>
                  <a:pt x="30870" y="17779"/>
                </a:lnTo>
                <a:lnTo>
                  <a:pt x="30543" y="21589"/>
                </a:lnTo>
                <a:lnTo>
                  <a:pt x="30347" y="22859"/>
                </a:lnTo>
                <a:lnTo>
                  <a:pt x="30117" y="25399"/>
                </a:lnTo>
                <a:lnTo>
                  <a:pt x="30054" y="26669"/>
                </a:lnTo>
                <a:lnTo>
                  <a:pt x="29958" y="30479"/>
                </a:lnTo>
                <a:lnTo>
                  <a:pt x="29835" y="38099"/>
                </a:lnTo>
                <a:lnTo>
                  <a:pt x="29715" y="40639"/>
                </a:lnTo>
                <a:lnTo>
                  <a:pt x="29289" y="45719"/>
                </a:lnTo>
                <a:lnTo>
                  <a:pt x="29048" y="46989"/>
                </a:lnTo>
                <a:lnTo>
                  <a:pt x="28772" y="48259"/>
                </a:lnTo>
                <a:lnTo>
                  <a:pt x="28346" y="49529"/>
                </a:lnTo>
                <a:lnTo>
                  <a:pt x="27760" y="50799"/>
                </a:lnTo>
                <a:lnTo>
                  <a:pt x="26805" y="52069"/>
                </a:lnTo>
                <a:lnTo>
                  <a:pt x="28266" y="52069"/>
                </a:lnTo>
                <a:lnTo>
                  <a:pt x="28576" y="50799"/>
                </a:lnTo>
                <a:lnTo>
                  <a:pt x="28898" y="50799"/>
                </a:lnTo>
                <a:lnTo>
                  <a:pt x="29128" y="49529"/>
                </a:lnTo>
                <a:lnTo>
                  <a:pt x="29324" y="49529"/>
                </a:lnTo>
                <a:lnTo>
                  <a:pt x="30152" y="43179"/>
                </a:lnTo>
                <a:lnTo>
                  <a:pt x="30704" y="33019"/>
                </a:lnTo>
                <a:lnTo>
                  <a:pt x="31246" y="25399"/>
                </a:lnTo>
                <a:lnTo>
                  <a:pt x="31371" y="22859"/>
                </a:lnTo>
                <a:lnTo>
                  <a:pt x="31532" y="21589"/>
                </a:lnTo>
                <a:lnTo>
                  <a:pt x="31727" y="19049"/>
                </a:lnTo>
                <a:lnTo>
                  <a:pt x="32279" y="17779"/>
                </a:lnTo>
                <a:lnTo>
                  <a:pt x="33532" y="15240"/>
                </a:lnTo>
                <a:lnTo>
                  <a:pt x="34050" y="15240"/>
                </a:lnTo>
                <a:lnTo>
                  <a:pt x="34199" y="13970"/>
                </a:lnTo>
                <a:lnTo>
                  <a:pt x="34199" y="12700"/>
                </a:lnTo>
                <a:lnTo>
                  <a:pt x="34050" y="11430"/>
                </a:lnTo>
                <a:lnTo>
                  <a:pt x="33532" y="8890"/>
                </a:lnTo>
                <a:lnTo>
                  <a:pt x="32199" y="5080"/>
                </a:lnTo>
                <a:lnTo>
                  <a:pt x="32003" y="3810"/>
                </a:lnTo>
                <a:lnTo>
                  <a:pt x="31532" y="1270"/>
                </a:lnTo>
                <a:lnTo>
                  <a:pt x="31336" y="0"/>
                </a:lnTo>
                <a:close/>
              </a:path>
              <a:path w="207009" h="132079">
                <a:moveTo>
                  <a:pt x="184155" y="38100"/>
                </a:moveTo>
                <a:lnTo>
                  <a:pt x="176324" y="38100"/>
                </a:lnTo>
                <a:lnTo>
                  <a:pt x="177347" y="39370"/>
                </a:lnTo>
                <a:lnTo>
                  <a:pt x="179475" y="40640"/>
                </a:lnTo>
                <a:lnTo>
                  <a:pt x="180498" y="41910"/>
                </a:lnTo>
                <a:lnTo>
                  <a:pt x="189778" y="41910"/>
                </a:lnTo>
                <a:lnTo>
                  <a:pt x="186903" y="40640"/>
                </a:lnTo>
                <a:lnTo>
                  <a:pt x="184155" y="38100"/>
                </a:lnTo>
                <a:close/>
              </a:path>
              <a:path w="207009" h="132079">
                <a:moveTo>
                  <a:pt x="147667" y="29210"/>
                </a:moveTo>
                <a:lnTo>
                  <a:pt x="139456" y="29210"/>
                </a:lnTo>
                <a:lnTo>
                  <a:pt x="139329" y="30480"/>
                </a:lnTo>
                <a:lnTo>
                  <a:pt x="138628" y="34290"/>
                </a:lnTo>
                <a:lnTo>
                  <a:pt x="138352" y="35560"/>
                </a:lnTo>
                <a:lnTo>
                  <a:pt x="137995" y="39370"/>
                </a:lnTo>
                <a:lnTo>
                  <a:pt x="137915" y="40640"/>
                </a:lnTo>
                <a:lnTo>
                  <a:pt x="143814" y="40640"/>
                </a:lnTo>
                <a:lnTo>
                  <a:pt x="144757" y="35560"/>
                </a:lnTo>
                <a:lnTo>
                  <a:pt x="145194" y="33020"/>
                </a:lnTo>
                <a:lnTo>
                  <a:pt x="153129" y="33020"/>
                </a:lnTo>
                <a:lnTo>
                  <a:pt x="151634" y="31750"/>
                </a:lnTo>
                <a:lnTo>
                  <a:pt x="150104" y="31750"/>
                </a:lnTo>
                <a:lnTo>
                  <a:pt x="148610" y="30480"/>
                </a:lnTo>
                <a:lnTo>
                  <a:pt x="147782" y="30480"/>
                </a:lnTo>
                <a:lnTo>
                  <a:pt x="147667" y="29210"/>
                </a:lnTo>
                <a:close/>
              </a:path>
              <a:path w="207009" h="132079">
                <a:moveTo>
                  <a:pt x="172908" y="22860"/>
                </a:moveTo>
                <a:lnTo>
                  <a:pt x="166377" y="22860"/>
                </a:lnTo>
                <a:lnTo>
                  <a:pt x="166503" y="24130"/>
                </a:lnTo>
                <a:lnTo>
                  <a:pt x="167170" y="24130"/>
                </a:lnTo>
                <a:lnTo>
                  <a:pt x="167365" y="25400"/>
                </a:lnTo>
                <a:lnTo>
                  <a:pt x="167365" y="26670"/>
                </a:lnTo>
                <a:lnTo>
                  <a:pt x="167676" y="27940"/>
                </a:lnTo>
                <a:lnTo>
                  <a:pt x="168228" y="29210"/>
                </a:lnTo>
                <a:lnTo>
                  <a:pt x="168538" y="29210"/>
                </a:lnTo>
                <a:lnTo>
                  <a:pt x="169918" y="31750"/>
                </a:lnTo>
                <a:lnTo>
                  <a:pt x="171528" y="34290"/>
                </a:lnTo>
                <a:lnTo>
                  <a:pt x="172437" y="34290"/>
                </a:lnTo>
                <a:lnTo>
                  <a:pt x="174323" y="36830"/>
                </a:lnTo>
                <a:lnTo>
                  <a:pt x="175312" y="38100"/>
                </a:lnTo>
                <a:lnTo>
                  <a:pt x="182821" y="38100"/>
                </a:lnTo>
                <a:lnTo>
                  <a:pt x="180924" y="36830"/>
                </a:lnTo>
                <a:lnTo>
                  <a:pt x="179751" y="35560"/>
                </a:lnTo>
                <a:lnTo>
                  <a:pt x="178060" y="34290"/>
                </a:lnTo>
                <a:lnTo>
                  <a:pt x="177543" y="33020"/>
                </a:lnTo>
                <a:lnTo>
                  <a:pt x="176128" y="31750"/>
                </a:lnTo>
                <a:lnTo>
                  <a:pt x="175703" y="30480"/>
                </a:lnTo>
                <a:lnTo>
                  <a:pt x="174909" y="29210"/>
                </a:lnTo>
                <a:lnTo>
                  <a:pt x="174599" y="27940"/>
                </a:lnTo>
                <a:lnTo>
                  <a:pt x="174242" y="27940"/>
                </a:lnTo>
                <a:lnTo>
                  <a:pt x="173656" y="26670"/>
                </a:lnTo>
                <a:lnTo>
                  <a:pt x="173380" y="25400"/>
                </a:lnTo>
                <a:lnTo>
                  <a:pt x="172908" y="22860"/>
                </a:lnTo>
                <a:close/>
              </a:path>
              <a:path w="207009" h="132079">
                <a:moveTo>
                  <a:pt x="120619" y="26670"/>
                </a:moveTo>
                <a:lnTo>
                  <a:pt x="100138" y="26670"/>
                </a:lnTo>
                <a:lnTo>
                  <a:pt x="98368" y="31750"/>
                </a:lnTo>
                <a:lnTo>
                  <a:pt x="97896" y="33020"/>
                </a:lnTo>
                <a:lnTo>
                  <a:pt x="96597" y="35560"/>
                </a:lnTo>
                <a:lnTo>
                  <a:pt x="98759" y="34290"/>
                </a:lnTo>
                <a:lnTo>
                  <a:pt x="100840" y="34290"/>
                </a:lnTo>
                <a:lnTo>
                  <a:pt x="109258" y="30480"/>
                </a:lnTo>
                <a:lnTo>
                  <a:pt x="111454" y="30480"/>
                </a:lnTo>
                <a:lnTo>
                  <a:pt x="113697" y="29210"/>
                </a:lnTo>
                <a:lnTo>
                  <a:pt x="119354" y="29210"/>
                </a:lnTo>
                <a:lnTo>
                  <a:pt x="119435" y="27940"/>
                </a:lnTo>
                <a:lnTo>
                  <a:pt x="119952" y="27940"/>
                </a:lnTo>
                <a:lnTo>
                  <a:pt x="120619" y="26670"/>
                </a:lnTo>
                <a:close/>
              </a:path>
              <a:path w="207009" h="132079">
                <a:moveTo>
                  <a:pt x="147195" y="27940"/>
                </a:moveTo>
                <a:lnTo>
                  <a:pt x="139410" y="27940"/>
                </a:lnTo>
                <a:lnTo>
                  <a:pt x="139490" y="29210"/>
                </a:lnTo>
                <a:lnTo>
                  <a:pt x="147310" y="29210"/>
                </a:lnTo>
                <a:lnTo>
                  <a:pt x="147195" y="27940"/>
                </a:lnTo>
                <a:close/>
              </a:path>
              <a:path w="207009" h="132079">
                <a:moveTo>
                  <a:pt x="143573" y="25400"/>
                </a:moveTo>
                <a:lnTo>
                  <a:pt x="136891" y="25400"/>
                </a:lnTo>
                <a:lnTo>
                  <a:pt x="137443" y="26670"/>
                </a:lnTo>
                <a:lnTo>
                  <a:pt x="138432" y="26670"/>
                </a:lnTo>
                <a:lnTo>
                  <a:pt x="139214" y="27940"/>
                </a:lnTo>
                <a:lnTo>
                  <a:pt x="146252" y="27940"/>
                </a:lnTo>
                <a:lnTo>
                  <a:pt x="145390" y="26670"/>
                </a:lnTo>
                <a:lnTo>
                  <a:pt x="143573" y="25400"/>
                </a:lnTo>
                <a:close/>
              </a:path>
              <a:path w="207009" h="132079">
                <a:moveTo>
                  <a:pt x="140905" y="24130"/>
                </a:moveTo>
                <a:lnTo>
                  <a:pt x="135592" y="24130"/>
                </a:lnTo>
                <a:lnTo>
                  <a:pt x="135948" y="25400"/>
                </a:lnTo>
                <a:lnTo>
                  <a:pt x="142676" y="25400"/>
                </a:lnTo>
                <a:lnTo>
                  <a:pt x="140905" y="24130"/>
                </a:lnTo>
                <a:close/>
              </a:path>
              <a:path w="207009" h="132079">
                <a:moveTo>
                  <a:pt x="172402" y="20320"/>
                </a:moveTo>
                <a:lnTo>
                  <a:pt x="165756" y="20320"/>
                </a:lnTo>
                <a:lnTo>
                  <a:pt x="165790" y="21590"/>
                </a:lnTo>
                <a:lnTo>
                  <a:pt x="166181" y="22860"/>
                </a:lnTo>
                <a:lnTo>
                  <a:pt x="172713" y="22860"/>
                </a:lnTo>
                <a:lnTo>
                  <a:pt x="172402" y="20320"/>
                </a:lnTo>
                <a:close/>
              </a:path>
              <a:path w="207009" h="132079">
                <a:moveTo>
                  <a:pt x="172322" y="0"/>
                </a:moveTo>
                <a:lnTo>
                  <a:pt x="163398" y="0"/>
                </a:lnTo>
                <a:lnTo>
                  <a:pt x="163709" y="5080"/>
                </a:lnTo>
                <a:lnTo>
                  <a:pt x="163904" y="6350"/>
                </a:lnTo>
                <a:lnTo>
                  <a:pt x="164065" y="7620"/>
                </a:lnTo>
                <a:lnTo>
                  <a:pt x="164295" y="10160"/>
                </a:lnTo>
                <a:lnTo>
                  <a:pt x="164491" y="11430"/>
                </a:lnTo>
                <a:lnTo>
                  <a:pt x="164732" y="12700"/>
                </a:lnTo>
                <a:lnTo>
                  <a:pt x="164767" y="15240"/>
                </a:lnTo>
                <a:lnTo>
                  <a:pt x="165008" y="15240"/>
                </a:lnTo>
                <a:lnTo>
                  <a:pt x="165008" y="17780"/>
                </a:lnTo>
                <a:lnTo>
                  <a:pt x="165319" y="17780"/>
                </a:lnTo>
                <a:lnTo>
                  <a:pt x="165089" y="19050"/>
                </a:lnTo>
                <a:lnTo>
                  <a:pt x="165560" y="19050"/>
                </a:lnTo>
                <a:lnTo>
                  <a:pt x="165675" y="20320"/>
                </a:lnTo>
                <a:lnTo>
                  <a:pt x="172276" y="20320"/>
                </a:lnTo>
                <a:lnTo>
                  <a:pt x="172069" y="17780"/>
                </a:lnTo>
                <a:lnTo>
                  <a:pt x="171942" y="15240"/>
                </a:lnTo>
                <a:lnTo>
                  <a:pt x="172048" y="7620"/>
                </a:lnTo>
                <a:lnTo>
                  <a:pt x="172282" y="2540"/>
                </a:lnTo>
                <a:lnTo>
                  <a:pt x="172322" y="0"/>
                </a:lnTo>
                <a:close/>
              </a:path>
              <a:path w="207009" h="132079">
                <a:moveTo>
                  <a:pt x="121838" y="2540"/>
                </a:moveTo>
                <a:lnTo>
                  <a:pt x="121045" y="2540"/>
                </a:lnTo>
                <a:lnTo>
                  <a:pt x="121171" y="8890"/>
                </a:lnTo>
                <a:lnTo>
                  <a:pt x="120976" y="10160"/>
                </a:lnTo>
                <a:lnTo>
                  <a:pt x="120504" y="10160"/>
                </a:lnTo>
                <a:lnTo>
                  <a:pt x="120182" y="11430"/>
                </a:lnTo>
                <a:lnTo>
                  <a:pt x="118814" y="11430"/>
                </a:lnTo>
                <a:lnTo>
                  <a:pt x="117825" y="12700"/>
                </a:lnTo>
                <a:lnTo>
                  <a:pt x="115502" y="12700"/>
                </a:lnTo>
                <a:lnTo>
                  <a:pt x="112834" y="13970"/>
                </a:lnTo>
                <a:lnTo>
                  <a:pt x="107648" y="15240"/>
                </a:lnTo>
                <a:lnTo>
                  <a:pt x="104497" y="16510"/>
                </a:lnTo>
                <a:lnTo>
                  <a:pt x="103002" y="16510"/>
                </a:lnTo>
                <a:lnTo>
                  <a:pt x="101507" y="17780"/>
                </a:lnTo>
                <a:lnTo>
                  <a:pt x="91330" y="17780"/>
                </a:lnTo>
                <a:lnTo>
                  <a:pt x="87006" y="19050"/>
                </a:lnTo>
                <a:lnTo>
                  <a:pt x="136190" y="19050"/>
                </a:lnTo>
                <a:lnTo>
                  <a:pt x="133361" y="16510"/>
                </a:lnTo>
                <a:lnTo>
                  <a:pt x="131349" y="13970"/>
                </a:lnTo>
                <a:lnTo>
                  <a:pt x="129382" y="12700"/>
                </a:lnTo>
                <a:lnTo>
                  <a:pt x="121838" y="2540"/>
                </a:lnTo>
                <a:close/>
              </a:path>
              <a:path w="207009" h="132079">
                <a:moveTo>
                  <a:pt x="42180" y="13970"/>
                </a:moveTo>
                <a:lnTo>
                  <a:pt x="38650" y="13970"/>
                </a:lnTo>
                <a:lnTo>
                  <a:pt x="38178" y="15240"/>
                </a:lnTo>
                <a:lnTo>
                  <a:pt x="43043" y="15240"/>
                </a:lnTo>
                <a:lnTo>
                  <a:pt x="42180" y="1397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11910" y="267353"/>
            <a:ext cx="172720" cy="132080"/>
          </a:xfrm>
          <a:custGeom>
            <a:avLst/>
            <a:gdLst/>
            <a:ahLst/>
            <a:cxnLst/>
            <a:rect l="l" t="t" r="r" b="b"/>
            <a:pathLst>
              <a:path w="172720" h="132079">
                <a:moveTo>
                  <a:pt x="29910" y="62229"/>
                </a:moveTo>
                <a:lnTo>
                  <a:pt x="26932" y="62229"/>
                </a:lnTo>
                <a:lnTo>
                  <a:pt x="27277" y="64769"/>
                </a:lnTo>
                <a:lnTo>
                  <a:pt x="27875" y="71119"/>
                </a:lnTo>
                <a:lnTo>
                  <a:pt x="27949" y="72389"/>
                </a:lnTo>
                <a:lnTo>
                  <a:pt x="28070" y="77469"/>
                </a:lnTo>
                <a:lnTo>
                  <a:pt x="27748" y="82549"/>
                </a:lnTo>
                <a:lnTo>
                  <a:pt x="27553" y="83819"/>
                </a:lnTo>
                <a:lnTo>
                  <a:pt x="27277" y="85089"/>
                </a:lnTo>
                <a:lnTo>
                  <a:pt x="26932" y="87629"/>
                </a:lnTo>
                <a:lnTo>
                  <a:pt x="26690" y="87629"/>
                </a:lnTo>
                <a:lnTo>
                  <a:pt x="25989" y="90169"/>
                </a:lnTo>
                <a:lnTo>
                  <a:pt x="25552" y="90169"/>
                </a:lnTo>
                <a:lnTo>
                  <a:pt x="24609" y="92709"/>
                </a:lnTo>
                <a:lnTo>
                  <a:pt x="23585" y="93979"/>
                </a:lnTo>
                <a:lnTo>
                  <a:pt x="22642" y="96519"/>
                </a:lnTo>
                <a:lnTo>
                  <a:pt x="22205" y="97789"/>
                </a:lnTo>
                <a:lnTo>
                  <a:pt x="21814" y="97789"/>
                </a:lnTo>
                <a:lnTo>
                  <a:pt x="21504" y="99059"/>
                </a:lnTo>
                <a:lnTo>
                  <a:pt x="21228" y="100329"/>
                </a:lnTo>
                <a:lnTo>
                  <a:pt x="20986" y="101599"/>
                </a:lnTo>
                <a:lnTo>
                  <a:pt x="20983" y="105409"/>
                </a:lnTo>
                <a:lnTo>
                  <a:pt x="21113" y="107949"/>
                </a:lnTo>
                <a:lnTo>
                  <a:pt x="21262" y="109219"/>
                </a:lnTo>
                <a:lnTo>
                  <a:pt x="21458" y="110489"/>
                </a:lnTo>
                <a:lnTo>
                  <a:pt x="21699" y="111759"/>
                </a:lnTo>
                <a:lnTo>
                  <a:pt x="21895" y="114299"/>
                </a:lnTo>
                <a:lnTo>
                  <a:pt x="22056" y="115569"/>
                </a:lnTo>
                <a:lnTo>
                  <a:pt x="22382" y="121919"/>
                </a:lnTo>
                <a:lnTo>
                  <a:pt x="22481" y="124459"/>
                </a:lnTo>
                <a:lnTo>
                  <a:pt x="22577" y="128269"/>
                </a:lnTo>
                <a:lnTo>
                  <a:pt x="22677" y="130809"/>
                </a:lnTo>
                <a:lnTo>
                  <a:pt x="22838" y="132079"/>
                </a:lnTo>
                <a:lnTo>
                  <a:pt x="25586" y="132079"/>
                </a:lnTo>
                <a:lnTo>
                  <a:pt x="25310" y="130809"/>
                </a:lnTo>
                <a:lnTo>
                  <a:pt x="25241" y="129539"/>
                </a:lnTo>
                <a:lnTo>
                  <a:pt x="25000" y="126999"/>
                </a:lnTo>
                <a:lnTo>
                  <a:pt x="24689" y="124459"/>
                </a:lnTo>
                <a:lnTo>
                  <a:pt x="24494" y="121919"/>
                </a:lnTo>
                <a:lnTo>
                  <a:pt x="26023" y="121919"/>
                </a:lnTo>
                <a:lnTo>
                  <a:pt x="26380" y="120649"/>
                </a:lnTo>
                <a:lnTo>
                  <a:pt x="26023" y="119379"/>
                </a:lnTo>
                <a:lnTo>
                  <a:pt x="24609" y="111759"/>
                </a:lnTo>
                <a:lnTo>
                  <a:pt x="24298" y="109219"/>
                </a:lnTo>
                <a:lnTo>
                  <a:pt x="23942" y="107949"/>
                </a:lnTo>
                <a:lnTo>
                  <a:pt x="24218" y="105409"/>
                </a:lnTo>
                <a:lnTo>
                  <a:pt x="23551" y="102869"/>
                </a:lnTo>
                <a:lnTo>
                  <a:pt x="23390" y="101599"/>
                </a:lnTo>
                <a:lnTo>
                  <a:pt x="23390" y="100329"/>
                </a:lnTo>
                <a:lnTo>
                  <a:pt x="23585" y="100329"/>
                </a:lnTo>
                <a:lnTo>
                  <a:pt x="23746" y="99059"/>
                </a:lnTo>
                <a:lnTo>
                  <a:pt x="24367" y="97789"/>
                </a:lnTo>
                <a:lnTo>
                  <a:pt x="24839" y="96519"/>
                </a:lnTo>
                <a:lnTo>
                  <a:pt x="25862" y="95249"/>
                </a:lnTo>
                <a:lnTo>
                  <a:pt x="26299" y="93979"/>
                </a:lnTo>
                <a:lnTo>
                  <a:pt x="26656" y="93979"/>
                </a:lnTo>
                <a:lnTo>
                  <a:pt x="27990" y="90169"/>
                </a:lnTo>
                <a:lnTo>
                  <a:pt x="28542" y="87629"/>
                </a:lnTo>
                <a:lnTo>
                  <a:pt x="29013" y="86359"/>
                </a:lnTo>
                <a:lnTo>
                  <a:pt x="29404" y="83819"/>
                </a:lnTo>
                <a:lnTo>
                  <a:pt x="30117" y="80009"/>
                </a:lnTo>
                <a:lnTo>
                  <a:pt x="30247" y="77469"/>
                </a:lnTo>
                <a:lnTo>
                  <a:pt x="30163" y="67309"/>
                </a:lnTo>
                <a:lnTo>
                  <a:pt x="29910" y="62229"/>
                </a:lnTo>
                <a:close/>
              </a:path>
              <a:path w="172720" h="132079">
                <a:moveTo>
                  <a:pt x="159615" y="107950"/>
                </a:moveTo>
                <a:lnTo>
                  <a:pt x="143734" y="107950"/>
                </a:lnTo>
                <a:lnTo>
                  <a:pt x="145390" y="110490"/>
                </a:lnTo>
                <a:lnTo>
                  <a:pt x="147667" y="111760"/>
                </a:lnTo>
                <a:lnTo>
                  <a:pt x="148414" y="113030"/>
                </a:lnTo>
                <a:lnTo>
                  <a:pt x="149829" y="115570"/>
                </a:lnTo>
                <a:lnTo>
                  <a:pt x="150495" y="115570"/>
                </a:lnTo>
                <a:lnTo>
                  <a:pt x="151829" y="118110"/>
                </a:lnTo>
                <a:lnTo>
                  <a:pt x="157303" y="129540"/>
                </a:lnTo>
                <a:lnTo>
                  <a:pt x="157775" y="130810"/>
                </a:lnTo>
                <a:lnTo>
                  <a:pt x="157775" y="132080"/>
                </a:lnTo>
                <a:lnTo>
                  <a:pt x="166652" y="132080"/>
                </a:lnTo>
                <a:lnTo>
                  <a:pt x="166423" y="129540"/>
                </a:lnTo>
                <a:lnTo>
                  <a:pt x="166101" y="128270"/>
                </a:lnTo>
                <a:lnTo>
                  <a:pt x="165629" y="127000"/>
                </a:lnTo>
                <a:lnTo>
                  <a:pt x="168423" y="127000"/>
                </a:lnTo>
                <a:lnTo>
                  <a:pt x="170194" y="125730"/>
                </a:lnTo>
                <a:lnTo>
                  <a:pt x="172667" y="125730"/>
                </a:lnTo>
                <a:lnTo>
                  <a:pt x="171057" y="121920"/>
                </a:lnTo>
                <a:lnTo>
                  <a:pt x="169355" y="119380"/>
                </a:lnTo>
                <a:lnTo>
                  <a:pt x="161696" y="119380"/>
                </a:lnTo>
                <a:lnTo>
                  <a:pt x="161466" y="118110"/>
                </a:lnTo>
                <a:lnTo>
                  <a:pt x="160362" y="118110"/>
                </a:lnTo>
                <a:lnTo>
                  <a:pt x="159891" y="116840"/>
                </a:lnTo>
                <a:lnTo>
                  <a:pt x="159028" y="115570"/>
                </a:lnTo>
                <a:lnTo>
                  <a:pt x="158120" y="114300"/>
                </a:lnTo>
                <a:lnTo>
                  <a:pt x="156751" y="111760"/>
                </a:lnTo>
                <a:lnTo>
                  <a:pt x="156038" y="111760"/>
                </a:lnTo>
                <a:lnTo>
                  <a:pt x="155567" y="110490"/>
                </a:lnTo>
                <a:lnTo>
                  <a:pt x="163318" y="110490"/>
                </a:lnTo>
                <a:lnTo>
                  <a:pt x="162053" y="109220"/>
                </a:lnTo>
                <a:lnTo>
                  <a:pt x="160638" y="109220"/>
                </a:lnTo>
                <a:lnTo>
                  <a:pt x="159615" y="107950"/>
                </a:lnTo>
                <a:close/>
              </a:path>
              <a:path w="172720" h="132079">
                <a:moveTo>
                  <a:pt x="165089" y="111760"/>
                </a:moveTo>
                <a:lnTo>
                  <a:pt x="159063" y="111760"/>
                </a:lnTo>
                <a:lnTo>
                  <a:pt x="159534" y="113030"/>
                </a:lnTo>
                <a:lnTo>
                  <a:pt x="160408" y="113030"/>
                </a:lnTo>
                <a:lnTo>
                  <a:pt x="160799" y="114300"/>
                </a:lnTo>
                <a:lnTo>
                  <a:pt x="161190" y="114300"/>
                </a:lnTo>
                <a:lnTo>
                  <a:pt x="161547" y="115570"/>
                </a:lnTo>
                <a:lnTo>
                  <a:pt x="162248" y="115570"/>
                </a:lnTo>
                <a:lnTo>
                  <a:pt x="162915" y="118110"/>
                </a:lnTo>
                <a:lnTo>
                  <a:pt x="162605" y="118110"/>
                </a:lnTo>
                <a:lnTo>
                  <a:pt x="162133" y="119380"/>
                </a:lnTo>
                <a:lnTo>
                  <a:pt x="169355" y="119380"/>
                </a:lnTo>
                <a:lnTo>
                  <a:pt x="168504" y="118110"/>
                </a:lnTo>
                <a:lnTo>
                  <a:pt x="167561" y="115570"/>
                </a:lnTo>
                <a:lnTo>
                  <a:pt x="166618" y="114300"/>
                </a:lnTo>
                <a:lnTo>
                  <a:pt x="165629" y="113030"/>
                </a:lnTo>
                <a:lnTo>
                  <a:pt x="165089" y="111760"/>
                </a:lnTo>
                <a:close/>
              </a:path>
              <a:path w="172720" h="132079">
                <a:moveTo>
                  <a:pt x="163318" y="110490"/>
                </a:moveTo>
                <a:lnTo>
                  <a:pt x="156751" y="110490"/>
                </a:lnTo>
                <a:lnTo>
                  <a:pt x="157372" y="111760"/>
                </a:lnTo>
                <a:lnTo>
                  <a:pt x="164065" y="111760"/>
                </a:lnTo>
                <a:lnTo>
                  <a:pt x="163318" y="110490"/>
                </a:lnTo>
                <a:close/>
              </a:path>
              <a:path w="172720" h="132079">
                <a:moveTo>
                  <a:pt x="137719" y="97790"/>
                </a:moveTo>
                <a:lnTo>
                  <a:pt x="128991" y="97790"/>
                </a:lnTo>
                <a:lnTo>
                  <a:pt x="130843" y="99060"/>
                </a:lnTo>
                <a:lnTo>
                  <a:pt x="131705" y="100330"/>
                </a:lnTo>
                <a:lnTo>
                  <a:pt x="142906" y="107950"/>
                </a:lnTo>
                <a:lnTo>
                  <a:pt x="151760" y="107950"/>
                </a:lnTo>
                <a:lnTo>
                  <a:pt x="151358" y="106680"/>
                </a:lnTo>
                <a:lnTo>
                  <a:pt x="150610" y="106680"/>
                </a:lnTo>
                <a:lnTo>
                  <a:pt x="148368" y="104140"/>
                </a:lnTo>
                <a:lnTo>
                  <a:pt x="147632" y="104140"/>
                </a:lnTo>
                <a:lnTo>
                  <a:pt x="146885" y="102870"/>
                </a:lnTo>
                <a:lnTo>
                  <a:pt x="144757" y="101600"/>
                </a:lnTo>
                <a:lnTo>
                  <a:pt x="143619" y="101600"/>
                </a:lnTo>
                <a:lnTo>
                  <a:pt x="142480" y="100330"/>
                </a:lnTo>
                <a:lnTo>
                  <a:pt x="138938" y="99060"/>
                </a:lnTo>
                <a:lnTo>
                  <a:pt x="137719" y="97790"/>
                </a:lnTo>
                <a:close/>
              </a:path>
              <a:path w="172720" h="132079">
                <a:moveTo>
                  <a:pt x="100288" y="100330"/>
                </a:moveTo>
                <a:lnTo>
                  <a:pt x="90502" y="100330"/>
                </a:lnTo>
                <a:lnTo>
                  <a:pt x="93055" y="101600"/>
                </a:lnTo>
                <a:lnTo>
                  <a:pt x="98874" y="101600"/>
                </a:lnTo>
                <a:lnTo>
                  <a:pt x="100288" y="100330"/>
                </a:lnTo>
                <a:close/>
              </a:path>
              <a:path w="172720" h="132079">
                <a:moveTo>
                  <a:pt x="88179" y="97790"/>
                </a:moveTo>
                <a:lnTo>
                  <a:pt x="79451" y="97790"/>
                </a:lnTo>
                <a:lnTo>
                  <a:pt x="83429" y="99060"/>
                </a:lnTo>
                <a:lnTo>
                  <a:pt x="85430" y="100330"/>
                </a:lnTo>
                <a:lnTo>
                  <a:pt x="106969" y="100330"/>
                </a:lnTo>
                <a:lnTo>
                  <a:pt x="110868" y="99060"/>
                </a:lnTo>
                <a:lnTo>
                  <a:pt x="89720" y="99060"/>
                </a:lnTo>
                <a:lnTo>
                  <a:pt x="88179" y="97790"/>
                </a:lnTo>
                <a:close/>
              </a:path>
              <a:path w="172720" h="132079">
                <a:moveTo>
                  <a:pt x="114755" y="97790"/>
                </a:moveTo>
                <a:lnTo>
                  <a:pt x="107291" y="97790"/>
                </a:lnTo>
                <a:lnTo>
                  <a:pt x="103554" y="99060"/>
                </a:lnTo>
                <a:lnTo>
                  <a:pt x="113501" y="99060"/>
                </a:lnTo>
                <a:lnTo>
                  <a:pt x="114755" y="97790"/>
                </a:lnTo>
                <a:close/>
              </a:path>
              <a:path w="172720" h="132079">
                <a:moveTo>
                  <a:pt x="79221" y="95250"/>
                </a:moveTo>
                <a:lnTo>
                  <a:pt x="67537" y="95250"/>
                </a:lnTo>
                <a:lnTo>
                  <a:pt x="69584" y="96520"/>
                </a:lnTo>
                <a:lnTo>
                  <a:pt x="71550" y="96520"/>
                </a:lnTo>
                <a:lnTo>
                  <a:pt x="75518" y="97790"/>
                </a:lnTo>
                <a:lnTo>
                  <a:pt x="85120" y="97790"/>
                </a:lnTo>
                <a:lnTo>
                  <a:pt x="82130" y="96520"/>
                </a:lnTo>
                <a:lnTo>
                  <a:pt x="79221" y="95250"/>
                </a:lnTo>
                <a:close/>
              </a:path>
              <a:path w="172720" h="132079">
                <a:moveTo>
                  <a:pt x="118963" y="96520"/>
                </a:moveTo>
                <a:lnTo>
                  <a:pt x="110983" y="96520"/>
                </a:lnTo>
                <a:lnTo>
                  <a:pt x="109131" y="97790"/>
                </a:lnTo>
                <a:lnTo>
                  <a:pt x="118377" y="97790"/>
                </a:lnTo>
                <a:lnTo>
                  <a:pt x="118963" y="96520"/>
                </a:lnTo>
                <a:close/>
              </a:path>
              <a:path w="172720" h="132079">
                <a:moveTo>
                  <a:pt x="133867" y="96520"/>
                </a:moveTo>
                <a:lnTo>
                  <a:pt x="126047" y="96520"/>
                </a:lnTo>
                <a:lnTo>
                  <a:pt x="127059" y="97790"/>
                </a:lnTo>
                <a:lnTo>
                  <a:pt x="135166" y="97790"/>
                </a:lnTo>
                <a:lnTo>
                  <a:pt x="133867" y="96520"/>
                </a:lnTo>
                <a:close/>
              </a:path>
              <a:path w="172720" h="132079">
                <a:moveTo>
                  <a:pt x="128485" y="95250"/>
                </a:moveTo>
                <a:lnTo>
                  <a:pt x="116411" y="95250"/>
                </a:lnTo>
                <a:lnTo>
                  <a:pt x="114605" y="96520"/>
                </a:lnTo>
                <a:lnTo>
                  <a:pt x="131234" y="96520"/>
                </a:lnTo>
                <a:lnTo>
                  <a:pt x="128485" y="95250"/>
                </a:lnTo>
                <a:close/>
              </a:path>
              <a:path w="172720" h="132079">
                <a:moveTo>
                  <a:pt x="76392" y="93980"/>
                </a:moveTo>
                <a:lnTo>
                  <a:pt x="58579" y="93980"/>
                </a:lnTo>
                <a:lnTo>
                  <a:pt x="58889" y="95250"/>
                </a:lnTo>
                <a:lnTo>
                  <a:pt x="77806" y="95250"/>
                </a:lnTo>
                <a:lnTo>
                  <a:pt x="76392" y="93980"/>
                </a:lnTo>
                <a:close/>
              </a:path>
              <a:path w="172720" h="132079">
                <a:moveTo>
                  <a:pt x="50828" y="33020"/>
                </a:moveTo>
                <a:lnTo>
                  <a:pt x="44423" y="33020"/>
                </a:lnTo>
                <a:lnTo>
                  <a:pt x="45055" y="34290"/>
                </a:lnTo>
                <a:lnTo>
                  <a:pt x="45722" y="35560"/>
                </a:lnTo>
                <a:lnTo>
                  <a:pt x="46355" y="35560"/>
                </a:lnTo>
                <a:lnTo>
                  <a:pt x="48114" y="39370"/>
                </a:lnTo>
                <a:lnTo>
                  <a:pt x="53392" y="58420"/>
                </a:lnTo>
                <a:lnTo>
                  <a:pt x="53898" y="63500"/>
                </a:lnTo>
                <a:lnTo>
                  <a:pt x="54094" y="67310"/>
                </a:lnTo>
                <a:lnTo>
                  <a:pt x="54565" y="72390"/>
                </a:lnTo>
                <a:lnTo>
                  <a:pt x="54841" y="76200"/>
                </a:lnTo>
                <a:lnTo>
                  <a:pt x="55428" y="80010"/>
                </a:lnTo>
                <a:lnTo>
                  <a:pt x="55669" y="81280"/>
                </a:lnTo>
                <a:lnTo>
                  <a:pt x="55945" y="82550"/>
                </a:lnTo>
                <a:lnTo>
                  <a:pt x="56256" y="83820"/>
                </a:lnTo>
                <a:lnTo>
                  <a:pt x="56842" y="87630"/>
                </a:lnTo>
                <a:lnTo>
                  <a:pt x="57084" y="88900"/>
                </a:lnTo>
                <a:lnTo>
                  <a:pt x="57360" y="90170"/>
                </a:lnTo>
                <a:lnTo>
                  <a:pt x="57831" y="91440"/>
                </a:lnTo>
                <a:lnTo>
                  <a:pt x="58303" y="93980"/>
                </a:lnTo>
                <a:lnTo>
                  <a:pt x="72574" y="93980"/>
                </a:lnTo>
                <a:lnTo>
                  <a:pt x="70055" y="92710"/>
                </a:lnTo>
                <a:lnTo>
                  <a:pt x="65226" y="92710"/>
                </a:lnTo>
                <a:lnTo>
                  <a:pt x="64789" y="91440"/>
                </a:lnTo>
                <a:lnTo>
                  <a:pt x="64007" y="91440"/>
                </a:lnTo>
                <a:lnTo>
                  <a:pt x="63650" y="90170"/>
                </a:lnTo>
                <a:lnTo>
                  <a:pt x="62512" y="86360"/>
                </a:lnTo>
                <a:lnTo>
                  <a:pt x="61799" y="82550"/>
                </a:lnTo>
                <a:lnTo>
                  <a:pt x="61488" y="81280"/>
                </a:lnTo>
                <a:lnTo>
                  <a:pt x="60902" y="77470"/>
                </a:lnTo>
                <a:lnTo>
                  <a:pt x="60384" y="73660"/>
                </a:lnTo>
                <a:lnTo>
                  <a:pt x="59993" y="71120"/>
                </a:lnTo>
                <a:lnTo>
                  <a:pt x="58889" y="58420"/>
                </a:lnTo>
                <a:lnTo>
                  <a:pt x="58303" y="53340"/>
                </a:lnTo>
                <a:lnTo>
                  <a:pt x="57751" y="49530"/>
                </a:lnTo>
                <a:lnTo>
                  <a:pt x="57440" y="48260"/>
                </a:lnTo>
                <a:lnTo>
                  <a:pt x="57084" y="45720"/>
                </a:lnTo>
                <a:lnTo>
                  <a:pt x="51426" y="34290"/>
                </a:lnTo>
                <a:lnTo>
                  <a:pt x="50828" y="33020"/>
                </a:lnTo>
                <a:close/>
              </a:path>
              <a:path w="172720" h="132079">
                <a:moveTo>
                  <a:pt x="8728" y="63499"/>
                </a:moveTo>
                <a:lnTo>
                  <a:pt x="7348" y="63499"/>
                </a:lnTo>
                <a:lnTo>
                  <a:pt x="8015" y="66039"/>
                </a:lnTo>
                <a:lnTo>
                  <a:pt x="8923" y="66039"/>
                </a:lnTo>
                <a:lnTo>
                  <a:pt x="9544" y="67309"/>
                </a:lnTo>
                <a:lnTo>
                  <a:pt x="15685" y="67309"/>
                </a:lnTo>
                <a:lnTo>
                  <a:pt x="17099" y="66039"/>
                </a:lnTo>
                <a:lnTo>
                  <a:pt x="18951" y="64769"/>
                </a:lnTo>
                <a:lnTo>
                  <a:pt x="9038" y="64769"/>
                </a:lnTo>
                <a:lnTo>
                  <a:pt x="8728" y="63499"/>
                </a:lnTo>
                <a:close/>
              </a:path>
              <a:path w="172720" h="132079">
                <a:moveTo>
                  <a:pt x="19894" y="55879"/>
                </a:moveTo>
                <a:lnTo>
                  <a:pt x="15881" y="55879"/>
                </a:lnTo>
                <a:lnTo>
                  <a:pt x="15214" y="57149"/>
                </a:lnTo>
                <a:lnTo>
                  <a:pt x="14547" y="57149"/>
                </a:lnTo>
                <a:lnTo>
                  <a:pt x="12615" y="58419"/>
                </a:lnTo>
                <a:lnTo>
                  <a:pt x="15524" y="58419"/>
                </a:lnTo>
                <a:lnTo>
                  <a:pt x="15685" y="59689"/>
                </a:lnTo>
                <a:lnTo>
                  <a:pt x="15685" y="60959"/>
                </a:lnTo>
                <a:lnTo>
                  <a:pt x="15444" y="60959"/>
                </a:lnTo>
                <a:lnTo>
                  <a:pt x="15168" y="62229"/>
                </a:lnTo>
                <a:lnTo>
                  <a:pt x="14466" y="62229"/>
                </a:lnTo>
                <a:lnTo>
                  <a:pt x="13638" y="63499"/>
                </a:lnTo>
                <a:lnTo>
                  <a:pt x="13132" y="63499"/>
                </a:lnTo>
                <a:lnTo>
                  <a:pt x="12339" y="64769"/>
                </a:lnTo>
                <a:lnTo>
                  <a:pt x="13523" y="64769"/>
                </a:lnTo>
                <a:lnTo>
                  <a:pt x="14627" y="63499"/>
                </a:lnTo>
                <a:lnTo>
                  <a:pt x="15639" y="62229"/>
                </a:lnTo>
                <a:lnTo>
                  <a:pt x="16111" y="60959"/>
                </a:lnTo>
                <a:lnTo>
                  <a:pt x="17456" y="59689"/>
                </a:lnTo>
                <a:lnTo>
                  <a:pt x="19066" y="57149"/>
                </a:lnTo>
                <a:lnTo>
                  <a:pt x="19894" y="55879"/>
                </a:lnTo>
                <a:close/>
              </a:path>
              <a:path w="172720" h="132079">
                <a:moveTo>
                  <a:pt x="20365" y="63499"/>
                </a:moveTo>
                <a:lnTo>
                  <a:pt x="16433" y="63499"/>
                </a:lnTo>
                <a:lnTo>
                  <a:pt x="15409" y="64769"/>
                </a:lnTo>
                <a:lnTo>
                  <a:pt x="18951" y="64769"/>
                </a:lnTo>
                <a:lnTo>
                  <a:pt x="20365" y="63499"/>
                </a:lnTo>
                <a:close/>
              </a:path>
              <a:path w="172720" h="132079">
                <a:moveTo>
                  <a:pt x="8015" y="60959"/>
                </a:moveTo>
                <a:lnTo>
                  <a:pt x="3495" y="60959"/>
                </a:lnTo>
                <a:lnTo>
                  <a:pt x="4829" y="62229"/>
                </a:lnTo>
                <a:lnTo>
                  <a:pt x="6324" y="62229"/>
                </a:lnTo>
                <a:lnTo>
                  <a:pt x="6566" y="63499"/>
                </a:lnTo>
                <a:lnTo>
                  <a:pt x="8291" y="63499"/>
                </a:lnTo>
                <a:lnTo>
                  <a:pt x="8130" y="62229"/>
                </a:lnTo>
                <a:lnTo>
                  <a:pt x="8015" y="60959"/>
                </a:lnTo>
                <a:close/>
              </a:path>
              <a:path w="172720" h="132079">
                <a:moveTo>
                  <a:pt x="32785" y="60959"/>
                </a:moveTo>
                <a:lnTo>
                  <a:pt x="19227" y="60959"/>
                </a:lnTo>
                <a:lnTo>
                  <a:pt x="17019" y="63499"/>
                </a:lnTo>
                <a:lnTo>
                  <a:pt x="22447" y="63499"/>
                </a:lnTo>
                <a:lnTo>
                  <a:pt x="23033" y="62229"/>
                </a:lnTo>
                <a:lnTo>
                  <a:pt x="31405" y="62229"/>
                </a:lnTo>
                <a:lnTo>
                  <a:pt x="32785" y="60959"/>
                </a:lnTo>
                <a:close/>
              </a:path>
              <a:path w="172720" h="132079">
                <a:moveTo>
                  <a:pt x="10476" y="59689"/>
                </a:moveTo>
                <a:lnTo>
                  <a:pt x="471" y="59689"/>
                </a:lnTo>
                <a:lnTo>
                  <a:pt x="747" y="60959"/>
                </a:lnTo>
                <a:lnTo>
                  <a:pt x="8256" y="60959"/>
                </a:lnTo>
                <a:lnTo>
                  <a:pt x="10476" y="59689"/>
                </a:lnTo>
                <a:close/>
              </a:path>
              <a:path w="172720" h="132079">
                <a:moveTo>
                  <a:pt x="36361" y="59690"/>
                </a:moveTo>
                <a:lnTo>
                  <a:pt x="20400" y="59689"/>
                </a:lnTo>
                <a:lnTo>
                  <a:pt x="20089" y="60959"/>
                </a:lnTo>
                <a:lnTo>
                  <a:pt x="35027" y="60960"/>
                </a:lnTo>
                <a:lnTo>
                  <a:pt x="36361" y="59690"/>
                </a:lnTo>
                <a:close/>
              </a:path>
              <a:path w="172720" h="132079">
                <a:moveTo>
                  <a:pt x="3806" y="55879"/>
                </a:moveTo>
                <a:lnTo>
                  <a:pt x="114" y="55879"/>
                </a:lnTo>
                <a:lnTo>
                  <a:pt x="195" y="57149"/>
                </a:lnTo>
                <a:lnTo>
                  <a:pt x="344" y="57149"/>
                </a:lnTo>
                <a:lnTo>
                  <a:pt x="0" y="58419"/>
                </a:lnTo>
                <a:lnTo>
                  <a:pt x="0" y="59689"/>
                </a:lnTo>
                <a:lnTo>
                  <a:pt x="2909" y="59689"/>
                </a:lnTo>
                <a:lnTo>
                  <a:pt x="2748" y="58419"/>
                </a:lnTo>
                <a:lnTo>
                  <a:pt x="2989" y="57149"/>
                </a:lnTo>
                <a:lnTo>
                  <a:pt x="3806" y="55879"/>
                </a:lnTo>
                <a:close/>
              </a:path>
              <a:path w="172720" h="132079">
                <a:moveTo>
                  <a:pt x="10611" y="59612"/>
                </a:moveTo>
                <a:lnTo>
                  <a:pt x="10476" y="59689"/>
                </a:lnTo>
                <a:lnTo>
                  <a:pt x="10611" y="59612"/>
                </a:lnTo>
                <a:close/>
              </a:path>
              <a:path w="172720" h="132079">
                <a:moveTo>
                  <a:pt x="38604" y="57150"/>
                </a:moveTo>
                <a:lnTo>
                  <a:pt x="28818" y="57149"/>
                </a:lnTo>
                <a:lnTo>
                  <a:pt x="25943" y="58419"/>
                </a:lnTo>
                <a:lnTo>
                  <a:pt x="23114" y="58419"/>
                </a:lnTo>
                <a:lnTo>
                  <a:pt x="22205" y="59689"/>
                </a:lnTo>
                <a:lnTo>
                  <a:pt x="37109" y="59690"/>
                </a:lnTo>
                <a:lnTo>
                  <a:pt x="38098" y="58420"/>
                </a:lnTo>
                <a:lnTo>
                  <a:pt x="38604" y="57150"/>
                </a:lnTo>
                <a:close/>
              </a:path>
              <a:path w="172720" h="132079">
                <a:moveTo>
                  <a:pt x="12695" y="58419"/>
                </a:moveTo>
                <a:lnTo>
                  <a:pt x="11281" y="58419"/>
                </a:lnTo>
                <a:lnTo>
                  <a:pt x="10611" y="59612"/>
                </a:lnTo>
                <a:lnTo>
                  <a:pt x="12695" y="58419"/>
                </a:lnTo>
                <a:close/>
              </a:path>
              <a:path w="172720" h="132079">
                <a:moveTo>
                  <a:pt x="41042" y="49530"/>
                </a:moveTo>
                <a:lnTo>
                  <a:pt x="40329" y="50800"/>
                </a:lnTo>
                <a:lnTo>
                  <a:pt x="38293" y="50800"/>
                </a:lnTo>
                <a:lnTo>
                  <a:pt x="37661" y="52070"/>
                </a:lnTo>
                <a:lnTo>
                  <a:pt x="37385" y="52070"/>
                </a:lnTo>
                <a:lnTo>
                  <a:pt x="36913" y="53340"/>
                </a:lnTo>
                <a:lnTo>
                  <a:pt x="36166" y="53340"/>
                </a:lnTo>
                <a:lnTo>
                  <a:pt x="35499" y="54610"/>
                </a:lnTo>
                <a:lnTo>
                  <a:pt x="35062" y="54610"/>
                </a:lnTo>
                <a:lnTo>
                  <a:pt x="34245" y="55880"/>
                </a:lnTo>
                <a:lnTo>
                  <a:pt x="32509" y="55880"/>
                </a:lnTo>
                <a:lnTo>
                  <a:pt x="31601" y="57149"/>
                </a:lnTo>
                <a:lnTo>
                  <a:pt x="39075" y="57150"/>
                </a:lnTo>
                <a:lnTo>
                  <a:pt x="39466" y="55880"/>
                </a:lnTo>
                <a:lnTo>
                  <a:pt x="39823" y="54610"/>
                </a:lnTo>
                <a:lnTo>
                  <a:pt x="40766" y="50800"/>
                </a:lnTo>
                <a:lnTo>
                  <a:pt x="41042" y="49530"/>
                </a:lnTo>
                <a:close/>
              </a:path>
              <a:path w="172720" h="132079">
                <a:moveTo>
                  <a:pt x="8762" y="50799"/>
                </a:moveTo>
                <a:lnTo>
                  <a:pt x="747" y="50799"/>
                </a:lnTo>
                <a:lnTo>
                  <a:pt x="505" y="52069"/>
                </a:lnTo>
                <a:lnTo>
                  <a:pt x="344" y="52069"/>
                </a:lnTo>
                <a:lnTo>
                  <a:pt x="229" y="54609"/>
                </a:lnTo>
                <a:lnTo>
                  <a:pt x="310" y="55879"/>
                </a:lnTo>
                <a:lnTo>
                  <a:pt x="4358" y="55879"/>
                </a:lnTo>
                <a:lnTo>
                  <a:pt x="5496" y="54609"/>
                </a:lnTo>
                <a:lnTo>
                  <a:pt x="7739" y="53339"/>
                </a:lnTo>
                <a:lnTo>
                  <a:pt x="8486" y="53339"/>
                </a:lnTo>
                <a:lnTo>
                  <a:pt x="8682" y="52069"/>
                </a:lnTo>
                <a:lnTo>
                  <a:pt x="8762" y="50799"/>
                </a:lnTo>
                <a:close/>
              </a:path>
              <a:path w="172720" h="132079">
                <a:moveTo>
                  <a:pt x="17732" y="27939"/>
                </a:moveTo>
                <a:lnTo>
                  <a:pt x="16076" y="27939"/>
                </a:lnTo>
                <a:lnTo>
                  <a:pt x="15329" y="29209"/>
                </a:lnTo>
                <a:lnTo>
                  <a:pt x="14777" y="30479"/>
                </a:lnTo>
                <a:lnTo>
                  <a:pt x="13328" y="34289"/>
                </a:lnTo>
                <a:lnTo>
                  <a:pt x="13006" y="35559"/>
                </a:lnTo>
                <a:lnTo>
                  <a:pt x="9073" y="35559"/>
                </a:lnTo>
                <a:lnTo>
                  <a:pt x="9073" y="36829"/>
                </a:lnTo>
                <a:lnTo>
                  <a:pt x="11982" y="36829"/>
                </a:lnTo>
                <a:lnTo>
                  <a:pt x="11557" y="38099"/>
                </a:lnTo>
                <a:lnTo>
                  <a:pt x="11085" y="39369"/>
                </a:lnTo>
                <a:lnTo>
                  <a:pt x="10499" y="40639"/>
                </a:lnTo>
                <a:lnTo>
                  <a:pt x="9234" y="41909"/>
                </a:lnTo>
                <a:lnTo>
                  <a:pt x="8532" y="41909"/>
                </a:lnTo>
                <a:lnTo>
                  <a:pt x="7072" y="44449"/>
                </a:lnTo>
                <a:lnTo>
                  <a:pt x="4047" y="46989"/>
                </a:lnTo>
                <a:lnTo>
                  <a:pt x="3334" y="48259"/>
                </a:lnTo>
                <a:lnTo>
                  <a:pt x="2000" y="49529"/>
                </a:lnTo>
                <a:lnTo>
                  <a:pt x="1414" y="49529"/>
                </a:lnTo>
                <a:lnTo>
                  <a:pt x="1057" y="50799"/>
                </a:lnTo>
                <a:lnTo>
                  <a:pt x="2782" y="50799"/>
                </a:lnTo>
                <a:lnTo>
                  <a:pt x="4001" y="49529"/>
                </a:lnTo>
                <a:lnTo>
                  <a:pt x="5381" y="48259"/>
                </a:lnTo>
                <a:lnTo>
                  <a:pt x="8256" y="44449"/>
                </a:lnTo>
                <a:lnTo>
                  <a:pt x="10970" y="41909"/>
                </a:lnTo>
                <a:lnTo>
                  <a:pt x="11557" y="40639"/>
                </a:lnTo>
                <a:lnTo>
                  <a:pt x="12971" y="39369"/>
                </a:lnTo>
                <a:lnTo>
                  <a:pt x="14351" y="36829"/>
                </a:lnTo>
                <a:lnTo>
                  <a:pt x="15168" y="34289"/>
                </a:lnTo>
                <a:lnTo>
                  <a:pt x="15685" y="33019"/>
                </a:lnTo>
                <a:lnTo>
                  <a:pt x="16387" y="30479"/>
                </a:lnTo>
                <a:lnTo>
                  <a:pt x="16743" y="30479"/>
                </a:lnTo>
                <a:lnTo>
                  <a:pt x="16938" y="29209"/>
                </a:lnTo>
                <a:lnTo>
                  <a:pt x="17732" y="27939"/>
                </a:lnTo>
                <a:close/>
              </a:path>
              <a:path w="172720" h="132079">
                <a:moveTo>
                  <a:pt x="64754" y="24130"/>
                </a:moveTo>
                <a:lnTo>
                  <a:pt x="60223" y="24130"/>
                </a:lnTo>
                <a:lnTo>
                  <a:pt x="59211" y="25400"/>
                </a:lnTo>
                <a:lnTo>
                  <a:pt x="58107" y="25400"/>
                </a:lnTo>
                <a:lnTo>
                  <a:pt x="50552" y="29210"/>
                </a:lnTo>
                <a:lnTo>
                  <a:pt x="48747" y="29210"/>
                </a:lnTo>
                <a:lnTo>
                  <a:pt x="47884" y="30480"/>
                </a:lnTo>
                <a:lnTo>
                  <a:pt x="47022" y="30480"/>
                </a:lnTo>
                <a:lnTo>
                  <a:pt x="45331" y="31750"/>
                </a:lnTo>
                <a:lnTo>
                  <a:pt x="43756" y="33020"/>
                </a:lnTo>
                <a:lnTo>
                  <a:pt x="51656" y="33020"/>
                </a:lnTo>
                <a:lnTo>
                  <a:pt x="53542" y="31750"/>
                </a:lnTo>
                <a:lnTo>
                  <a:pt x="56612" y="29210"/>
                </a:lnTo>
                <a:lnTo>
                  <a:pt x="59752" y="27940"/>
                </a:lnTo>
                <a:lnTo>
                  <a:pt x="61718" y="26670"/>
                </a:lnTo>
                <a:lnTo>
                  <a:pt x="62661" y="26670"/>
                </a:lnTo>
                <a:lnTo>
                  <a:pt x="63535" y="25400"/>
                </a:lnTo>
                <a:lnTo>
                  <a:pt x="64754" y="24130"/>
                </a:lnTo>
                <a:close/>
              </a:path>
              <a:path w="172720" h="132079">
                <a:moveTo>
                  <a:pt x="44618" y="26670"/>
                </a:moveTo>
                <a:lnTo>
                  <a:pt x="40570" y="26670"/>
                </a:lnTo>
                <a:lnTo>
                  <a:pt x="41042" y="27940"/>
                </a:lnTo>
                <a:lnTo>
                  <a:pt x="41789" y="27940"/>
                </a:lnTo>
                <a:lnTo>
                  <a:pt x="42422" y="29210"/>
                </a:lnTo>
                <a:lnTo>
                  <a:pt x="44618" y="26670"/>
                </a:lnTo>
                <a:close/>
              </a:path>
              <a:path w="172720" h="132079">
                <a:moveTo>
                  <a:pt x="19848" y="26669"/>
                </a:moveTo>
                <a:lnTo>
                  <a:pt x="17134" y="26669"/>
                </a:lnTo>
                <a:lnTo>
                  <a:pt x="16858" y="27939"/>
                </a:lnTo>
                <a:lnTo>
                  <a:pt x="18433" y="27939"/>
                </a:lnTo>
                <a:lnTo>
                  <a:pt x="19848" y="26669"/>
                </a:lnTo>
                <a:close/>
              </a:path>
              <a:path w="172720" h="132079">
                <a:moveTo>
                  <a:pt x="15524" y="0"/>
                </a:moveTo>
                <a:lnTo>
                  <a:pt x="14857" y="1269"/>
                </a:lnTo>
                <a:lnTo>
                  <a:pt x="13799" y="5079"/>
                </a:lnTo>
                <a:lnTo>
                  <a:pt x="13247" y="6349"/>
                </a:lnTo>
                <a:lnTo>
                  <a:pt x="13092" y="7619"/>
                </a:lnTo>
                <a:lnTo>
                  <a:pt x="13006" y="12699"/>
                </a:lnTo>
                <a:lnTo>
                  <a:pt x="13282" y="15239"/>
                </a:lnTo>
                <a:lnTo>
                  <a:pt x="13914" y="16509"/>
                </a:lnTo>
                <a:lnTo>
                  <a:pt x="14305" y="17779"/>
                </a:lnTo>
                <a:lnTo>
                  <a:pt x="14742" y="19049"/>
                </a:lnTo>
                <a:lnTo>
                  <a:pt x="15214" y="20319"/>
                </a:lnTo>
                <a:lnTo>
                  <a:pt x="17260" y="24129"/>
                </a:lnTo>
                <a:lnTo>
                  <a:pt x="18238" y="26669"/>
                </a:lnTo>
                <a:lnTo>
                  <a:pt x="20446" y="26669"/>
                </a:lnTo>
                <a:lnTo>
                  <a:pt x="21780" y="25399"/>
                </a:lnTo>
                <a:lnTo>
                  <a:pt x="22090" y="25399"/>
                </a:lnTo>
                <a:lnTo>
                  <a:pt x="22723" y="24130"/>
                </a:lnTo>
                <a:lnTo>
                  <a:pt x="19652" y="24129"/>
                </a:lnTo>
                <a:lnTo>
                  <a:pt x="19020" y="22859"/>
                </a:lnTo>
                <a:lnTo>
                  <a:pt x="18399" y="22859"/>
                </a:lnTo>
                <a:lnTo>
                  <a:pt x="18077" y="21589"/>
                </a:lnTo>
                <a:lnTo>
                  <a:pt x="16858" y="19049"/>
                </a:lnTo>
                <a:lnTo>
                  <a:pt x="16042" y="17779"/>
                </a:lnTo>
                <a:lnTo>
                  <a:pt x="15570" y="15239"/>
                </a:lnTo>
                <a:lnTo>
                  <a:pt x="15168" y="13969"/>
                </a:lnTo>
                <a:lnTo>
                  <a:pt x="14892" y="12699"/>
                </a:lnTo>
                <a:lnTo>
                  <a:pt x="14662" y="11429"/>
                </a:lnTo>
                <a:lnTo>
                  <a:pt x="14581" y="8889"/>
                </a:lnTo>
                <a:lnTo>
                  <a:pt x="14742" y="7619"/>
                </a:lnTo>
                <a:lnTo>
                  <a:pt x="14972" y="6349"/>
                </a:lnTo>
                <a:lnTo>
                  <a:pt x="15214" y="6349"/>
                </a:lnTo>
                <a:lnTo>
                  <a:pt x="15409" y="5079"/>
                </a:lnTo>
                <a:lnTo>
                  <a:pt x="15915" y="3809"/>
                </a:lnTo>
                <a:lnTo>
                  <a:pt x="19537" y="3810"/>
                </a:lnTo>
                <a:lnTo>
                  <a:pt x="18514" y="2540"/>
                </a:lnTo>
                <a:lnTo>
                  <a:pt x="16513" y="1270"/>
                </a:lnTo>
                <a:lnTo>
                  <a:pt x="15524" y="0"/>
                </a:lnTo>
                <a:close/>
              </a:path>
              <a:path w="172720" h="132079">
                <a:moveTo>
                  <a:pt x="62270" y="10160"/>
                </a:moveTo>
                <a:lnTo>
                  <a:pt x="57555" y="10160"/>
                </a:lnTo>
                <a:lnTo>
                  <a:pt x="56566" y="11430"/>
                </a:lnTo>
                <a:lnTo>
                  <a:pt x="55669" y="11430"/>
                </a:lnTo>
                <a:lnTo>
                  <a:pt x="54807" y="12700"/>
                </a:lnTo>
                <a:lnTo>
                  <a:pt x="54013" y="12700"/>
                </a:lnTo>
                <a:lnTo>
                  <a:pt x="53266" y="13970"/>
                </a:lnTo>
                <a:lnTo>
                  <a:pt x="51702" y="16510"/>
                </a:lnTo>
                <a:lnTo>
                  <a:pt x="50126" y="17780"/>
                </a:lnTo>
                <a:lnTo>
                  <a:pt x="49333" y="19050"/>
                </a:lnTo>
                <a:lnTo>
                  <a:pt x="47643" y="20320"/>
                </a:lnTo>
                <a:lnTo>
                  <a:pt x="46746" y="21590"/>
                </a:lnTo>
                <a:lnTo>
                  <a:pt x="46079" y="21590"/>
                </a:lnTo>
                <a:lnTo>
                  <a:pt x="45173" y="22809"/>
                </a:lnTo>
                <a:lnTo>
                  <a:pt x="40329" y="22860"/>
                </a:lnTo>
                <a:lnTo>
                  <a:pt x="39823" y="24130"/>
                </a:lnTo>
                <a:lnTo>
                  <a:pt x="31727" y="24130"/>
                </a:lnTo>
                <a:lnTo>
                  <a:pt x="31877" y="25400"/>
                </a:lnTo>
                <a:lnTo>
                  <a:pt x="38017" y="25400"/>
                </a:lnTo>
                <a:lnTo>
                  <a:pt x="39110" y="26670"/>
                </a:lnTo>
                <a:lnTo>
                  <a:pt x="45331" y="26670"/>
                </a:lnTo>
                <a:lnTo>
                  <a:pt x="48160" y="24130"/>
                </a:lnTo>
                <a:lnTo>
                  <a:pt x="50954" y="20320"/>
                </a:lnTo>
                <a:lnTo>
                  <a:pt x="53737" y="17780"/>
                </a:lnTo>
                <a:lnTo>
                  <a:pt x="55198" y="16510"/>
                </a:lnTo>
                <a:lnTo>
                  <a:pt x="57440" y="13970"/>
                </a:lnTo>
                <a:lnTo>
                  <a:pt x="58222" y="13970"/>
                </a:lnTo>
                <a:lnTo>
                  <a:pt x="59798" y="12700"/>
                </a:lnTo>
                <a:lnTo>
                  <a:pt x="62270" y="10160"/>
                </a:lnTo>
                <a:close/>
              </a:path>
              <a:path w="172720" h="132079">
                <a:moveTo>
                  <a:pt x="23896" y="22860"/>
                </a:moveTo>
                <a:lnTo>
                  <a:pt x="21262" y="22859"/>
                </a:lnTo>
                <a:lnTo>
                  <a:pt x="21032" y="24129"/>
                </a:lnTo>
                <a:lnTo>
                  <a:pt x="23033" y="24130"/>
                </a:lnTo>
                <a:lnTo>
                  <a:pt x="23896" y="22860"/>
                </a:lnTo>
                <a:close/>
              </a:path>
              <a:path w="172720" h="132079">
                <a:moveTo>
                  <a:pt x="34314" y="22860"/>
                </a:moveTo>
                <a:lnTo>
                  <a:pt x="32348" y="22860"/>
                </a:lnTo>
                <a:lnTo>
                  <a:pt x="32153" y="24130"/>
                </a:lnTo>
                <a:lnTo>
                  <a:pt x="34832" y="24130"/>
                </a:lnTo>
                <a:lnTo>
                  <a:pt x="34314" y="22860"/>
                </a:lnTo>
                <a:close/>
              </a:path>
              <a:path w="172720" h="132079">
                <a:moveTo>
                  <a:pt x="66042" y="22860"/>
                </a:moveTo>
                <a:lnTo>
                  <a:pt x="62431" y="22860"/>
                </a:lnTo>
                <a:lnTo>
                  <a:pt x="61166" y="24130"/>
                </a:lnTo>
                <a:lnTo>
                  <a:pt x="65421" y="24130"/>
                </a:lnTo>
                <a:lnTo>
                  <a:pt x="66042" y="22860"/>
                </a:lnTo>
                <a:close/>
              </a:path>
              <a:path w="172720" h="132079">
                <a:moveTo>
                  <a:pt x="34590" y="21590"/>
                </a:moveTo>
                <a:lnTo>
                  <a:pt x="22286" y="21590"/>
                </a:lnTo>
                <a:lnTo>
                  <a:pt x="21895" y="22859"/>
                </a:lnTo>
                <a:lnTo>
                  <a:pt x="34199" y="22860"/>
                </a:lnTo>
                <a:lnTo>
                  <a:pt x="34590" y="21590"/>
                </a:lnTo>
                <a:close/>
              </a:path>
              <a:path w="172720" h="132079">
                <a:moveTo>
                  <a:pt x="45251" y="21590"/>
                </a:moveTo>
                <a:lnTo>
                  <a:pt x="43089" y="21590"/>
                </a:lnTo>
                <a:lnTo>
                  <a:pt x="42617" y="22860"/>
                </a:lnTo>
                <a:lnTo>
                  <a:pt x="45136" y="22860"/>
                </a:lnTo>
                <a:lnTo>
                  <a:pt x="45251" y="21590"/>
                </a:lnTo>
                <a:close/>
              </a:path>
              <a:path w="172720" h="132079">
                <a:moveTo>
                  <a:pt x="67341" y="20320"/>
                </a:moveTo>
                <a:lnTo>
                  <a:pt x="64628" y="20320"/>
                </a:lnTo>
                <a:lnTo>
                  <a:pt x="64076" y="21590"/>
                </a:lnTo>
                <a:lnTo>
                  <a:pt x="63765" y="21590"/>
                </a:lnTo>
                <a:lnTo>
                  <a:pt x="63133" y="22860"/>
                </a:lnTo>
                <a:lnTo>
                  <a:pt x="66594" y="22860"/>
                </a:lnTo>
                <a:lnTo>
                  <a:pt x="66870" y="21590"/>
                </a:lnTo>
                <a:lnTo>
                  <a:pt x="67341" y="20320"/>
                </a:lnTo>
                <a:close/>
              </a:path>
              <a:path w="172720" h="132079">
                <a:moveTo>
                  <a:pt x="24804" y="10160"/>
                </a:moveTo>
                <a:lnTo>
                  <a:pt x="21228" y="10160"/>
                </a:lnTo>
                <a:lnTo>
                  <a:pt x="21780" y="11430"/>
                </a:lnTo>
                <a:lnTo>
                  <a:pt x="22447" y="12700"/>
                </a:lnTo>
                <a:lnTo>
                  <a:pt x="23033" y="13970"/>
                </a:lnTo>
                <a:lnTo>
                  <a:pt x="23470" y="15240"/>
                </a:lnTo>
                <a:lnTo>
                  <a:pt x="23942" y="16510"/>
                </a:lnTo>
                <a:lnTo>
                  <a:pt x="24137" y="17780"/>
                </a:lnTo>
                <a:lnTo>
                  <a:pt x="23781" y="19050"/>
                </a:lnTo>
                <a:lnTo>
                  <a:pt x="23620" y="20320"/>
                </a:lnTo>
                <a:lnTo>
                  <a:pt x="23355" y="21590"/>
                </a:lnTo>
                <a:lnTo>
                  <a:pt x="24298" y="21590"/>
                </a:lnTo>
                <a:lnTo>
                  <a:pt x="24333" y="17780"/>
                </a:lnTo>
                <a:lnTo>
                  <a:pt x="24770" y="16510"/>
                </a:lnTo>
                <a:lnTo>
                  <a:pt x="25080" y="15240"/>
                </a:lnTo>
                <a:lnTo>
                  <a:pt x="25310" y="12700"/>
                </a:lnTo>
                <a:lnTo>
                  <a:pt x="25471" y="11430"/>
                </a:lnTo>
                <a:lnTo>
                  <a:pt x="24804" y="10160"/>
                </a:lnTo>
                <a:close/>
              </a:path>
              <a:path w="172720" h="132079">
                <a:moveTo>
                  <a:pt x="35257" y="19050"/>
                </a:moveTo>
                <a:lnTo>
                  <a:pt x="35188" y="20320"/>
                </a:lnTo>
                <a:lnTo>
                  <a:pt x="30865" y="20320"/>
                </a:lnTo>
                <a:lnTo>
                  <a:pt x="30508" y="21590"/>
                </a:lnTo>
                <a:lnTo>
                  <a:pt x="34866" y="21590"/>
                </a:lnTo>
                <a:lnTo>
                  <a:pt x="35694" y="20320"/>
                </a:lnTo>
                <a:lnTo>
                  <a:pt x="35257" y="19050"/>
                </a:lnTo>
                <a:close/>
              </a:path>
              <a:path w="172720" h="132079">
                <a:moveTo>
                  <a:pt x="31451" y="17780"/>
                </a:moveTo>
                <a:lnTo>
                  <a:pt x="31095" y="20320"/>
                </a:lnTo>
                <a:lnTo>
                  <a:pt x="33923" y="20320"/>
                </a:lnTo>
                <a:lnTo>
                  <a:pt x="33176" y="19050"/>
                </a:lnTo>
                <a:lnTo>
                  <a:pt x="31451" y="17780"/>
                </a:lnTo>
                <a:close/>
              </a:path>
              <a:path w="172720" h="132079">
                <a:moveTo>
                  <a:pt x="69877" y="8890"/>
                </a:moveTo>
                <a:lnTo>
                  <a:pt x="67387" y="8890"/>
                </a:lnTo>
                <a:lnTo>
                  <a:pt x="67422" y="10160"/>
                </a:lnTo>
                <a:lnTo>
                  <a:pt x="67261" y="10160"/>
                </a:lnTo>
                <a:lnTo>
                  <a:pt x="66916" y="13970"/>
                </a:lnTo>
                <a:lnTo>
                  <a:pt x="66720" y="15240"/>
                </a:lnTo>
                <a:lnTo>
                  <a:pt x="66479" y="16510"/>
                </a:lnTo>
                <a:lnTo>
                  <a:pt x="66203" y="16510"/>
                </a:lnTo>
                <a:lnTo>
                  <a:pt x="65893" y="17780"/>
                </a:lnTo>
                <a:lnTo>
                  <a:pt x="65536" y="19050"/>
                </a:lnTo>
                <a:lnTo>
                  <a:pt x="65295" y="19050"/>
                </a:lnTo>
                <a:lnTo>
                  <a:pt x="65099" y="20320"/>
                </a:lnTo>
                <a:lnTo>
                  <a:pt x="69779" y="10160"/>
                </a:lnTo>
                <a:lnTo>
                  <a:pt x="69877" y="8890"/>
                </a:lnTo>
                <a:close/>
              </a:path>
              <a:path w="172720" h="132079">
                <a:moveTo>
                  <a:pt x="19537" y="3810"/>
                </a:moveTo>
                <a:lnTo>
                  <a:pt x="16743" y="3810"/>
                </a:lnTo>
                <a:lnTo>
                  <a:pt x="17605" y="5080"/>
                </a:lnTo>
                <a:lnTo>
                  <a:pt x="19894" y="7620"/>
                </a:lnTo>
                <a:lnTo>
                  <a:pt x="20285" y="8890"/>
                </a:lnTo>
                <a:lnTo>
                  <a:pt x="20952" y="10160"/>
                </a:lnTo>
                <a:lnTo>
                  <a:pt x="24563" y="10160"/>
                </a:lnTo>
                <a:lnTo>
                  <a:pt x="22481" y="7620"/>
                </a:lnTo>
                <a:lnTo>
                  <a:pt x="19537" y="3810"/>
                </a:lnTo>
                <a:close/>
              </a:path>
              <a:path w="172720" h="132079">
                <a:moveTo>
                  <a:pt x="70101" y="5080"/>
                </a:moveTo>
                <a:lnTo>
                  <a:pt x="67663" y="6350"/>
                </a:lnTo>
                <a:lnTo>
                  <a:pt x="65260" y="6350"/>
                </a:lnTo>
                <a:lnTo>
                  <a:pt x="62903" y="7620"/>
                </a:lnTo>
                <a:lnTo>
                  <a:pt x="60660" y="8890"/>
                </a:lnTo>
                <a:lnTo>
                  <a:pt x="58533" y="10160"/>
                </a:lnTo>
                <a:lnTo>
                  <a:pt x="64041" y="10160"/>
                </a:lnTo>
                <a:lnTo>
                  <a:pt x="64950" y="8890"/>
                </a:lnTo>
                <a:lnTo>
                  <a:pt x="69877" y="8890"/>
                </a:lnTo>
                <a:lnTo>
                  <a:pt x="69975" y="7620"/>
                </a:lnTo>
                <a:lnTo>
                  <a:pt x="70101" y="508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34944" y="30311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494" y="0"/>
                </a:moveTo>
                <a:lnTo>
                  <a:pt x="1138" y="389"/>
                </a:lnTo>
                <a:lnTo>
                  <a:pt x="782" y="1133"/>
                </a:lnTo>
                <a:lnTo>
                  <a:pt x="0" y="3092"/>
                </a:lnTo>
                <a:lnTo>
                  <a:pt x="517" y="3172"/>
                </a:lnTo>
                <a:lnTo>
                  <a:pt x="988" y="3206"/>
                </a:lnTo>
                <a:lnTo>
                  <a:pt x="1460" y="3206"/>
                </a:lnTo>
                <a:lnTo>
                  <a:pt x="1885" y="3172"/>
                </a:lnTo>
                <a:lnTo>
                  <a:pt x="3150" y="2473"/>
                </a:lnTo>
                <a:lnTo>
                  <a:pt x="3104" y="1454"/>
                </a:lnTo>
                <a:lnTo>
                  <a:pt x="2874" y="1133"/>
                </a:lnTo>
                <a:lnTo>
                  <a:pt x="2518" y="744"/>
                </a:lnTo>
                <a:lnTo>
                  <a:pt x="2081" y="389"/>
                </a:lnTo>
                <a:lnTo>
                  <a:pt x="1494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72790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90" y="148"/>
                </a:lnTo>
                <a:lnTo>
                  <a:pt x="551" y="148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72790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16" y="309"/>
                </a:lnTo>
                <a:lnTo>
                  <a:pt x="1057" y="309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73181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60" y="0"/>
                </a:moveTo>
                <a:lnTo>
                  <a:pt x="0" y="0"/>
                </a:lnTo>
                <a:lnTo>
                  <a:pt x="425" y="194"/>
                </a:lnTo>
                <a:lnTo>
                  <a:pt x="862" y="320"/>
                </a:lnTo>
                <a:lnTo>
                  <a:pt x="1218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67753" y="21071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6094" y="0"/>
                </a:moveTo>
                <a:lnTo>
                  <a:pt x="5853" y="0"/>
                </a:lnTo>
                <a:lnTo>
                  <a:pt x="6290" y="194"/>
                </a:lnTo>
                <a:lnTo>
                  <a:pt x="6761" y="355"/>
                </a:lnTo>
                <a:lnTo>
                  <a:pt x="7152" y="355"/>
                </a:lnTo>
                <a:lnTo>
                  <a:pt x="6094" y="0"/>
                </a:lnTo>
                <a:close/>
              </a:path>
              <a:path w="7620" h="635">
                <a:moveTo>
                  <a:pt x="34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67673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6727" y="0"/>
                </a:moveTo>
                <a:lnTo>
                  <a:pt x="6370" y="0"/>
                </a:lnTo>
                <a:lnTo>
                  <a:pt x="6842" y="194"/>
                </a:lnTo>
                <a:lnTo>
                  <a:pt x="7313" y="343"/>
                </a:lnTo>
                <a:lnTo>
                  <a:pt x="7750" y="343"/>
                </a:lnTo>
                <a:lnTo>
                  <a:pt x="6727" y="0"/>
                </a:lnTo>
                <a:close/>
              </a:path>
              <a:path w="8254" h="635">
                <a:moveTo>
                  <a:pt x="114" y="114"/>
                </a:moveTo>
                <a:lnTo>
                  <a:pt x="0" y="343"/>
                </a:lnTo>
                <a:lnTo>
                  <a:pt x="436" y="343"/>
                </a:lnTo>
                <a:lnTo>
                  <a:pt x="11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67592" y="211073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275" y="0"/>
                </a:moveTo>
                <a:lnTo>
                  <a:pt x="0" y="309"/>
                </a:lnTo>
                <a:lnTo>
                  <a:pt x="793" y="309"/>
                </a:lnTo>
                <a:lnTo>
                  <a:pt x="275" y="0"/>
                </a:lnTo>
                <a:close/>
              </a:path>
              <a:path w="8890" h="635">
                <a:moveTo>
                  <a:pt x="7313" y="0"/>
                </a:moveTo>
                <a:lnTo>
                  <a:pt x="6922" y="0"/>
                </a:lnTo>
                <a:lnTo>
                  <a:pt x="7946" y="309"/>
                </a:lnTo>
                <a:lnTo>
                  <a:pt x="8383" y="309"/>
                </a:lnTo>
                <a:lnTo>
                  <a:pt x="731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67477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632" y="0"/>
                </a:moveTo>
                <a:lnTo>
                  <a:pt x="195" y="0"/>
                </a:lnTo>
                <a:lnTo>
                  <a:pt x="114" y="160"/>
                </a:lnTo>
                <a:lnTo>
                  <a:pt x="0" y="320"/>
                </a:lnTo>
                <a:lnTo>
                  <a:pt x="1184" y="320"/>
                </a:lnTo>
                <a:lnTo>
                  <a:pt x="632" y="0"/>
                </a:lnTo>
                <a:close/>
              </a:path>
              <a:path w="9525" h="635">
                <a:moveTo>
                  <a:pt x="7946" y="0"/>
                </a:moveTo>
                <a:lnTo>
                  <a:pt x="7509" y="0"/>
                </a:lnTo>
                <a:lnTo>
                  <a:pt x="8613" y="320"/>
                </a:lnTo>
                <a:lnTo>
                  <a:pt x="9004" y="320"/>
                </a:lnTo>
                <a:lnTo>
                  <a:pt x="7946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67397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59" h="635">
                <a:moveTo>
                  <a:pt x="988" y="0"/>
                </a:moveTo>
                <a:lnTo>
                  <a:pt x="195" y="0"/>
                </a:lnTo>
                <a:lnTo>
                  <a:pt x="0" y="309"/>
                </a:lnTo>
                <a:lnTo>
                  <a:pt x="1540" y="309"/>
                </a:lnTo>
                <a:lnTo>
                  <a:pt x="988" y="0"/>
                </a:lnTo>
                <a:close/>
              </a:path>
              <a:path w="10159" h="635">
                <a:moveTo>
                  <a:pt x="8578" y="0"/>
                </a:moveTo>
                <a:lnTo>
                  <a:pt x="8141" y="0"/>
                </a:lnTo>
                <a:lnTo>
                  <a:pt x="9326" y="309"/>
                </a:lnTo>
                <a:lnTo>
                  <a:pt x="9602" y="309"/>
                </a:lnTo>
                <a:lnTo>
                  <a:pt x="857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67316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345" y="0"/>
                </a:moveTo>
                <a:lnTo>
                  <a:pt x="160" y="0"/>
                </a:lnTo>
                <a:lnTo>
                  <a:pt x="0" y="309"/>
                </a:lnTo>
                <a:lnTo>
                  <a:pt x="1897" y="309"/>
                </a:lnTo>
                <a:lnTo>
                  <a:pt x="1345" y="0"/>
                </a:lnTo>
                <a:close/>
              </a:path>
              <a:path w="10795" h="635">
                <a:moveTo>
                  <a:pt x="9165" y="0"/>
                </a:moveTo>
                <a:lnTo>
                  <a:pt x="8774" y="0"/>
                </a:lnTo>
                <a:lnTo>
                  <a:pt x="10108" y="309"/>
                </a:lnTo>
                <a:lnTo>
                  <a:pt x="916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67247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690" y="0"/>
                </a:moveTo>
                <a:lnTo>
                  <a:pt x="149" y="0"/>
                </a:lnTo>
                <a:lnTo>
                  <a:pt x="0" y="320"/>
                </a:lnTo>
                <a:lnTo>
                  <a:pt x="2242" y="320"/>
                </a:lnTo>
                <a:lnTo>
                  <a:pt x="1690" y="0"/>
                </a:lnTo>
                <a:close/>
              </a:path>
              <a:path w="10795" h="635">
                <a:moveTo>
                  <a:pt x="9751" y="0"/>
                </a:moveTo>
                <a:lnTo>
                  <a:pt x="9475" y="0"/>
                </a:lnTo>
                <a:lnTo>
                  <a:pt x="10568" y="240"/>
                </a:lnTo>
                <a:lnTo>
                  <a:pt x="9751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67167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2046" y="0"/>
                </a:moveTo>
                <a:lnTo>
                  <a:pt x="149" y="0"/>
                </a:lnTo>
                <a:lnTo>
                  <a:pt x="0" y="309"/>
                </a:lnTo>
                <a:lnTo>
                  <a:pt x="2633" y="309"/>
                </a:lnTo>
                <a:lnTo>
                  <a:pt x="2322" y="160"/>
                </a:lnTo>
                <a:lnTo>
                  <a:pt x="2046" y="0"/>
                </a:lnTo>
                <a:close/>
              </a:path>
              <a:path w="10795" h="635">
                <a:moveTo>
                  <a:pt x="10372" y="0"/>
                </a:moveTo>
                <a:lnTo>
                  <a:pt x="10648" y="80"/>
                </a:lnTo>
                <a:lnTo>
                  <a:pt x="10372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67086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160" y="0"/>
                </a:moveTo>
                <a:lnTo>
                  <a:pt x="2403" y="0"/>
                </a:lnTo>
                <a:lnTo>
                  <a:pt x="302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67006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160" y="0"/>
                </a:moveTo>
                <a:lnTo>
                  <a:pt x="2794" y="0"/>
                </a:lnTo>
                <a:lnTo>
                  <a:pt x="3426" y="320"/>
                </a:lnTo>
                <a:lnTo>
                  <a:pt x="0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6692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185" y="0"/>
                </a:lnTo>
                <a:lnTo>
                  <a:pt x="3852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66845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587" y="0"/>
                </a:lnTo>
                <a:lnTo>
                  <a:pt x="425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66810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3967" y="0"/>
                </a:moveTo>
                <a:lnTo>
                  <a:pt x="114" y="0"/>
                </a:lnTo>
                <a:lnTo>
                  <a:pt x="0" y="320"/>
                </a:lnTo>
                <a:lnTo>
                  <a:pt x="4680" y="320"/>
                </a:lnTo>
                <a:lnTo>
                  <a:pt x="3967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66730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369" y="0"/>
                </a:moveTo>
                <a:lnTo>
                  <a:pt x="114" y="0"/>
                </a:lnTo>
                <a:lnTo>
                  <a:pt x="0" y="309"/>
                </a:lnTo>
                <a:lnTo>
                  <a:pt x="5117" y="309"/>
                </a:lnTo>
                <a:lnTo>
                  <a:pt x="4369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66649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841" y="0"/>
                </a:moveTo>
                <a:lnTo>
                  <a:pt x="160" y="0"/>
                </a:lnTo>
                <a:lnTo>
                  <a:pt x="0" y="355"/>
                </a:lnTo>
                <a:lnTo>
                  <a:pt x="5588" y="355"/>
                </a:lnTo>
                <a:lnTo>
                  <a:pt x="5197" y="194"/>
                </a:lnTo>
                <a:lnTo>
                  <a:pt x="4841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66615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232" y="0"/>
                </a:moveTo>
                <a:lnTo>
                  <a:pt x="114" y="0"/>
                </a:lnTo>
                <a:lnTo>
                  <a:pt x="0" y="355"/>
                </a:lnTo>
                <a:lnTo>
                  <a:pt x="6048" y="355"/>
                </a:lnTo>
                <a:lnTo>
                  <a:pt x="5657" y="206"/>
                </a:lnTo>
                <a:lnTo>
                  <a:pt x="5232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66534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4" h="635">
                <a:moveTo>
                  <a:pt x="5703" y="0"/>
                </a:moveTo>
                <a:lnTo>
                  <a:pt x="114" y="0"/>
                </a:lnTo>
                <a:lnTo>
                  <a:pt x="0" y="309"/>
                </a:lnTo>
                <a:lnTo>
                  <a:pt x="6566" y="309"/>
                </a:lnTo>
                <a:lnTo>
                  <a:pt x="5703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66500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163" y="0"/>
                </a:moveTo>
                <a:lnTo>
                  <a:pt x="114" y="0"/>
                </a:lnTo>
                <a:lnTo>
                  <a:pt x="0" y="320"/>
                </a:lnTo>
                <a:lnTo>
                  <a:pt x="7037" y="320"/>
                </a:lnTo>
                <a:lnTo>
                  <a:pt x="6163" y="0"/>
                </a:lnTo>
                <a:close/>
              </a:path>
              <a:path w="30479" h="635">
                <a:moveTo>
                  <a:pt x="30347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66419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681" y="0"/>
                </a:moveTo>
                <a:lnTo>
                  <a:pt x="114" y="0"/>
                </a:lnTo>
                <a:lnTo>
                  <a:pt x="0" y="309"/>
                </a:lnTo>
                <a:lnTo>
                  <a:pt x="7624" y="309"/>
                </a:lnTo>
                <a:lnTo>
                  <a:pt x="6681" y="0"/>
                </a:lnTo>
                <a:close/>
              </a:path>
              <a:path w="30479" h="635">
                <a:moveTo>
                  <a:pt x="30462" y="114"/>
                </a:moveTo>
                <a:lnTo>
                  <a:pt x="29715" y="309"/>
                </a:lnTo>
                <a:lnTo>
                  <a:pt x="30232" y="309"/>
                </a:lnTo>
                <a:lnTo>
                  <a:pt x="30462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66373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164" y="0"/>
                </a:moveTo>
                <a:lnTo>
                  <a:pt x="126" y="0"/>
                </a:lnTo>
                <a:lnTo>
                  <a:pt x="0" y="309"/>
                </a:lnTo>
                <a:lnTo>
                  <a:pt x="8187" y="309"/>
                </a:lnTo>
                <a:lnTo>
                  <a:pt x="7164" y="0"/>
                </a:lnTo>
                <a:close/>
              </a:path>
              <a:path w="30479" h="635">
                <a:moveTo>
                  <a:pt x="30474" y="0"/>
                </a:moveTo>
                <a:lnTo>
                  <a:pt x="29025" y="309"/>
                </a:lnTo>
                <a:lnTo>
                  <a:pt x="30083" y="309"/>
                </a:lnTo>
                <a:lnTo>
                  <a:pt x="30474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66304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739" y="0"/>
                </a:moveTo>
                <a:lnTo>
                  <a:pt x="114" y="0"/>
                </a:lnTo>
                <a:lnTo>
                  <a:pt x="0" y="320"/>
                </a:lnTo>
                <a:lnTo>
                  <a:pt x="8797" y="320"/>
                </a:lnTo>
                <a:lnTo>
                  <a:pt x="7739" y="0"/>
                </a:lnTo>
                <a:close/>
              </a:path>
              <a:path w="30479" h="635">
                <a:moveTo>
                  <a:pt x="30347" y="0"/>
                </a:moveTo>
                <a:lnTo>
                  <a:pt x="29830" y="0"/>
                </a:lnTo>
                <a:lnTo>
                  <a:pt x="28139" y="320"/>
                </a:lnTo>
                <a:lnTo>
                  <a:pt x="29956" y="320"/>
                </a:lnTo>
                <a:lnTo>
                  <a:pt x="30347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6625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302" y="0"/>
                </a:moveTo>
                <a:lnTo>
                  <a:pt x="114" y="0"/>
                </a:lnTo>
                <a:lnTo>
                  <a:pt x="0" y="309"/>
                </a:lnTo>
                <a:lnTo>
                  <a:pt x="9441" y="309"/>
                </a:lnTo>
                <a:lnTo>
                  <a:pt x="8843" y="160"/>
                </a:lnTo>
                <a:lnTo>
                  <a:pt x="8302" y="0"/>
                </a:lnTo>
                <a:close/>
              </a:path>
              <a:path w="30479" h="635">
                <a:moveTo>
                  <a:pt x="30198" y="0"/>
                </a:moveTo>
                <a:lnTo>
                  <a:pt x="29140" y="0"/>
                </a:lnTo>
                <a:lnTo>
                  <a:pt x="28174" y="160"/>
                </a:lnTo>
                <a:lnTo>
                  <a:pt x="27564" y="309"/>
                </a:lnTo>
                <a:lnTo>
                  <a:pt x="29761" y="309"/>
                </a:lnTo>
                <a:lnTo>
                  <a:pt x="30058" y="114"/>
                </a:lnTo>
                <a:lnTo>
                  <a:pt x="30198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66224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877" y="0"/>
                </a:moveTo>
                <a:lnTo>
                  <a:pt x="80" y="0"/>
                </a:lnTo>
                <a:lnTo>
                  <a:pt x="0" y="309"/>
                </a:lnTo>
                <a:lnTo>
                  <a:pt x="10096" y="309"/>
                </a:lnTo>
                <a:lnTo>
                  <a:pt x="8877" y="0"/>
                </a:lnTo>
                <a:close/>
              </a:path>
              <a:path w="30479" h="635">
                <a:moveTo>
                  <a:pt x="30037" y="0"/>
                </a:moveTo>
                <a:lnTo>
                  <a:pt x="28220" y="0"/>
                </a:lnTo>
                <a:lnTo>
                  <a:pt x="27990" y="34"/>
                </a:lnTo>
                <a:lnTo>
                  <a:pt x="26886" y="309"/>
                </a:lnTo>
                <a:lnTo>
                  <a:pt x="29600" y="309"/>
                </a:lnTo>
                <a:lnTo>
                  <a:pt x="29795" y="148"/>
                </a:lnTo>
                <a:lnTo>
                  <a:pt x="30037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66178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9521" y="0"/>
                </a:moveTo>
                <a:lnTo>
                  <a:pt x="80" y="0"/>
                </a:lnTo>
                <a:lnTo>
                  <a:pt x="0" y="320"/>
                </a:lnTo>
                <a:lnTo>
                  <a:pt x="10890" y="320"/>
                </a:lnTo>
                <a:lnTo>
                  <a:pt x="9521" y="0"/>
                </a:lnTo>
                <a:close/>
              </a:path>
              <a:path w="29845" h="635">
                <a:moveTo>
                  <a:pt x="29841" y="0"/>
                </a:moveTo>
                <a:lnTo>
                  <a:pt x="27645" y="0"/>
                </a:lnTo>
                <a:lnTo>
                  <a:pt x="27323" y="80"/>
                </a:lnTo>
                <a:lnTo>
                  <a:pt x="26104" y="320"/>
                </a:lnTo>
                <a:lnTo>
                  <a:pt x="29416" y="320"/>
                </a:lnTo>
                <a:lnTo>
                  <a:pt x="2984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66097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0223" y="0"/>
                </a:moveTo>
                <a:lnTo>
                  <a:pt x="126" y="0"/>
                </a:lnTo>
                <a:lnTo>
                  <a:pt x="0" y="309"/>
                </a:lnTo>
                <a:lnTo>
                  <a:pt x="11764" y="309"/>
                </a:lnTo>
                <a:lnTo>
                  <a:pt x="10223" y="0"/>
                </a:lnTo>
                <a:close/>
              </a:path>
              <a:path w="29845" h="635">
                <a:moveTo>
                  <a:pt x="29726" y="0"/>
                </a:moveTo>
                <a:lnTo>
                  <a:pt x="27012" y="0"/>
                </a:lnTo>
                <a:lnTo>
                  <a:pt x="25322" y="309"/>
                </a:lnTo>
                <a:lnTo>
                  <a:pt x="29301" y="309"/>
                </a:lnTo>
                <a:lnTo>
                  <a:pt x="29726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66063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005" y="0"/>
                </a:moveTo>
                <a:lnTo>
                  <a:pt x="114" y="0"/>
                </a:lnTo>
                <a:lnTo>
                  <a:pt x="0" y="309"/>
                </a:lnTo>
                <a:lnTo>
                  <a:pt x="12776" y="309"/>
                </a:lnTo>
                <a:lnTo>
                  <a:pt x="12304" y="229"/>
                </a:lnTo>
                <a:lnTo>
                  <a:pt x="11879" y="194"/>
                </a:lnTo>
                <a:lnTo>
                  <a:pt x="11442" y="68"/>
                </a:lnTo>
                <a:lnTo>
                  <a:pt x="11005" y="0"/>
                </a:lnTo>
                <a:close/>
              </a:path>
              <a:path w="29845" h="635">
                <a:moveTo>
                  <a:pt x="29531" y="0"/>
                </a:moveTo>
                <a:lnTo>
                  <a:pt x="26219" y="0"/>
                </a:lnTo>
                <a:lnTo>
                  <a:pt x="24298" y="309"/>
                </a:lnTo>
                <a:lnTo>
                  <a:pt x="29094" y="309"/>
                </a:lnTo>
                <a:lnTo>
                  <a:pt x="29531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66028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833" y="0"/>
                </a:moveTo>
                <a:lnTo>
                  <a:pt x="68" y="0"/>
                </a:lnTo>
                <a:lnTo>
                  <a:pt x="0" y="320"/>
                </a:lnTo>
                <a:lnTo>
                  <a:pt x="13949" y="320"/>
                </a:lnTo>
                <a:lnTo>
                  <a:pt x="13443" y="274"/>
                </a:lnTo>
                <a:lnTo>
                  <a:pt x="12385" y="125"/>
                </a:lnTo>
                <a:lnTo>
                  <a:pt x="11833" y="0"/>
                </a:lnTo>
                <a:close/>
              </a:path>
              <a:path w="29845" h="635">
                <a:moveTo>
                  <a:pt x="29370" y="0"/>
                </a:moveTo>
                <a:lnTo>
                  <a:pt x="25391" y="0"/>
                </a:lnTo>
                <a:lnTo>
                  <a:pt x="23079" y="320"/>
                </a:lnTo>
                <a:lnTo>
                  <a:pt x="28898" y="320"/>
                </a:lnTo>
                <a:lnTo>
                  <a:pt x="29370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65982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2856" y="0"/>
                </a:moveTo>
                <a:lnTo>
                  <a:pt x="80" y="0"/>
                </a:lnTo>
                <a:lnTo>
                  <a:pt x="0" y="309"/>
                </a:lnTo>
                <a:lnTo>
                  <a:pt x="15685" y="309"/>
                </a:lnTo>
                <a:lnTo>
                  <a:pt x="14984" y="274"/>
                </a:lnTo>
                <a:lnTo>
                  <a:pt x="13569" y="114"/>
                </a:lnTo>
                <a:lnTo>
                  <a:pt x="12856" y="0"/>
                </a:lnTo>
                <a:close/>
              </a:path>
              <a:path w="29209" h="635">
                <a:moveTo>
                  <a:pt x="29174" y="0"/>
                </a:moveTo>
                <a:lnTo>
                  <a:pt x="24379" y="0"/>
                </a:lnTo>
                <a:lnTo>
                  <a:pt x="23666" y="114"/>
                </a:lnTo>
                <a:lnTo>
                  <a:pt x="22136" y="274"/>
                </a:lnTo>
                <a:lnTo>
                  <a:pt x="21308" y="309"/>
                </a:lnTo>
                <a:lnTo>
                  <a:pt x="28703" y="309"/>
                </a:lnTo>
                <a:lnTo>
                  <a:pt x="2917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65982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3995" y="0"/>
                </a:moveTo>
                <a:lnTo>
                  <a:pt x="45" y="0"/>
                </a:lnTo>
                <a:lnTo>
                  <a:pt x="0" y="309"/>
                </a:lnTo>
                <a:lnTo>
                  <a:pt x="28461" y="309"/>
                </a:lnTo>
                <a:lnTo>
                  <a:pt x="17732" y="274"/>
                </a:lnTo>
                <a:lnTo>
                  <a:pt x="16513" y="229"/>
                </a:lnTo>
                <a:lnTo>
                  <a:pt x="15260" y="148"/>
                </a:lnTo>
                <a:lnTo>
                  <a:pt x="13995" y="0"/>
                </a:lnTo>
                <a:close/>
              </a:path>
              <a:path w="29209" h="635">
                <a:moveTo>
                  <a:pt x="28944" y="0"/>
                </a:moveTo>
                <a:lnTo>
                  <a:pt x="23125" y="0"/>
                </a:lnTo>
                <a:lnTo>
                  <a:pt x="22136" y="114"/>
                </a:lnTo>
                <a:lnTo>
                  <a:pt x="21113" y="194"/>
                </a:lnTo>
                <a:lnTo>
                  <a:pt x="18870" y="274"/>
                </a:lnTo>
                <a:lnTo>
                  <a:pt x="28515" y="274"/>
                </a:lnTo>
                <a:lnTo>
                  <a:pt x="28944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65948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5720" y="0"/>
                </a:moveTo>
                <a:lnTo>
                  <a:pt x="34" y="0"/>
                </a:lnTo>
                <a:lnTo>
                  <a:pt x="0" y="355"/>
                </a:lnTo>
                <a:lnTo>
                  <a:pt x="28266" y="355"/>
                </a:lnTo>
                <a:lnTo>
                  <a:pt x="28547" y="125"/>
                </a:lnTo>
                <a:lnTo>
                  <a:pt x="18675" y="125"/>
                </a:lnTo>
                <a:lnTo>
                  <a:pt x="17214" y="80"/>
                </a:lnTo>
                <a:lnTo>
                  <a:pt x="15720" y="0"/>
                </a:lnTo>
                <a:close/>
              </a:path>
              <a:path w="29209" h="635">
                <a:moveTo>
                  <a:pt x="28737" y="0"/>
                </a:moveTo>
                <a:lnTo>
                  <a:pt x="21343" y="0"/>
                </a:lnTo>
                <a:lnTo>
                  <a:pt x="20043" y="80"/>
                </a:lnTo>
                <a:lnTo>
                  <a:pt x="18675" y="125"/>
                </a:lnTo>
                <a:lnTo>
                  <a:pt x="28547" y="125"/>
                </a:lnTo>
                <a:lnTo>
                  <a:pt x="28737" y="0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65902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542" y="0"/>
                </a:moveTo>
                <a:lnTo>
                  <a:pt x="80" y="0"/>
                </a:lnTo>
                <a:lnTo>
                  <a:pt x="0" y="355"/>
                </a:lnTo>
                <a:lnTo>
                  <a:pt x="28036" y="355"/>
                </a:lnTo>
                <a:lnTo>
                  <a:pt x="28312" y="194"/>
                </a:lnTo>
                <a:lnTo>
                  <a:pt x="28542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65867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80" y="0"/>
                </a:moveTo>
                <a:lnTo>
                  <a:pt x="28346" y="0"/>
                </a:lnTo>
                <a:lnTo>
                  <a:pt x="27840" y="309"/>
                </a:lnTo>
                <a:lnTo>
                  <a:pt x="0" y="309"/>
                </a:lnTo>
                <a:lnTo>
                  <a:pt x="8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65867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70" y="0"/>
                </a:moveTo>
                <a:lnTo>
                  <a:pt x="34" y="0"/>
                </a:lnTo>
                <a:lnTo>
                  <a:pt x="0" y="309"/>
                </a:lnTo>
                <a:lnTo>
                  <a:pt x="27564" y="309"/>
                </a:lnTo>
                <a:lnTo>
                  <a:pt x="28070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65833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875" y="0"/>
                </a:moveTo>
                <a:lnTo>
                  <a:pt x="34" y="0"/>
                </a:lnTo>
                <a:lnTo>
                  <a:pt x="0" y="320"/>
                </a:lnTo>
                <a:lnTo>
                  <a:pt x="27323" y="320"/>
                </a:lnTo>
                <a:lnTo>
                  <a:pt x="27875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65833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599" y="0"/>
                </a:moveTo>
                <a:lnTo>
                  <a:pt x="34" y="0"/>
                </a:lnTo>
                <a:lnTo>
                  <a:pt x="0" y="309"/>
                </a:lnTo>
                <a:lnTo>
                  <a:pt x="27047" y="309"/>
                </a:lnTo>
                <a:lnTo>
                  <a:pt x="27599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65833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0" y="0"/>
                </a:moveTo>
                <a:lnTo>
                  <a:pt x="27323" y="0"/>
                </a:lnTo>
                <a:lnTo>
                  <a:pt x="26771" y="309"/>
                </a:ln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65833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0" y="274"/>
                </a:lnTo>
                <a:lnTo>
                  <a:pt x="26575" y="274"/>
                </a:lnTo>
                <a:lnTo>
                  <a:pt x="26805" y="125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65833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26575" y="114"/>
                </a:lnTo>
                <a:lnTo>
                  <a:pt x="26771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15375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90" h="28575">
                <a:moveTo>
                  <a:pt x="20238" y="0"/>
                </a:moveTo>
                <a:lnTo>
                  <a:pt x="19927" y="0"/>
                </a:lnTo>
                <a:lnTo>
                  <a:pt x="19525" y="34"/>
                </a:lnTo>
                <a:lnTo>
                  <a:pt x="18984" y="148"/>
                </a:lnTo>
                <a:lnTo>
                  <a:pt x="18789" y="148"/>
                </a:lnTo>
                <a:lnTo>
                  <a:pt x="18547" y="194"/>
                </a:lnTo>
                <a:lnTo>
                  <a:pt x="18317" y="229"/>
                </a:lnTo>
                <a:lnTo>
                  <a:pt x="18110" y="274"/>
                </a:lnTo>
                <a:lnTo>
                  <a:pt x="5966" y="6150"/>
                </a:lnTo>
                <a:lnTo>
                  <a:pt x="5414" y="6619"/>
                </a:lnTo>
                <a:lnTo>
                  <a:pt x="815" y="13548"/>
                </a:lnTo>
                <a:lnTo>
                  <a:pt x="114" y="15037"/>
                </a:lnTo>
                <a:lnTo>
                  <a:pt x="16972" y="28425"/>
                </a:lnTo>
                <a:lnTo>
                  <a:pt x="18237" y="27600"/>
                </a:lnTo>
                <a:lnTo>
                  <a:pt x="19490" y="26821"/>
                </a:lnTo>
                <a:lnTo>
                  <a:pt x="34198" y="19767"/>
                </a:lnTo>
                <a:lnTo>
                  <a:pt x="33600" y="19686"/>
                </a:lnTo>
                <a:lnTo>
                  <a:pt x="32312" y="19343"/>
                </a:lnTo>
                <a:lnTo>
                  <a:pt x="31714" y="19102"/>
                </a:lnTo>
                <a:lnTo>
                  <a:pt x="31369" y="18942"/>
                </a:lnTo>
                <a:lnTo>
                  <a:pt x="21227" y="274"/>
                </a:lnTo>
                <a:lnTo>
                  <a:pt x="20951" y="114"/>
                </a:lnTo>
                <a:lnTo>
                  <a:pt x="20238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6778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1494" y="43560"/>
                </a:moveTo>
                <a:lnTo>
                  <a:pt x="1345" y="43941"/>
                </a:lnTo>
                <a:lnTo>
                  <a:pt x="1184" y="44068"/>
                </a:lnTo>
                <a:lnTo>
                  <a:pt x="402" y="44068"/>
                </a:lnTo>
                <a:lnTo>
                  <a:pt x="954" y="44449"/>
                </a:lnTo>
                <a:lnTo>
                  <a:pt x="19307" y="50418"/>
                </a:lnTo>
                <a:lnTo>
                  <a:pt x="21044" y="50291"/>
                </a:lnTo>
                <a:lnTo>
                  <a:pt x="22573" y="50037"/>
                </a:lnTo>
                <a:lnTo>
                  <a:pt x="23907" y="49910"/>
                </a:lnTo>
                <a:lnTo>
                  <a:pt x="25920" y="49402"/>
                </a:lnTo>
                <a:lnTo>
                  <a:pt x="26782" y="49275"/>
                </a:lnTo>
                <a:lnTo>
                  <a:pt x="26587" y="49275"/>
                </a:lnTo>
                <a:lnTo>
                  <a:pt x="29094" y="48767"/>
                </a:lnTo>
                <a:lnTo>
                  <a:pt x="30313" y="48386"/>
                </a:lnTo>
                <a:lnTo>
                  <a:pt x="31969" y="47624"/>
                </a:lnTo>
                <a:lnTo>
                  <a:pt x="16836" y="47620"/>
                </a:lnTo>
                <a:lnTo>
                  <a:pt x="14512" y="47497"/>
                </a:lnTo>
                <a:lnTo>
                  <a:pt x="13569" y="47497"/>
                </a:lnTo>
                <a:lnTo>
                  <a:pt x="12316" y="47370"/>
                </a:lnTo>
                <a:lnTo>
                  <a:pt x="11435" y="47193"/>
                </a:lnTo>
                <a:lnTo>
                  <a:pt x="10660" y="47116"/>
                </a:lnTo>
                <a:lnTo>
                  <a:pt x="9793" y="46862"/>
                </a:lnTo>
                <a:lnTo>
                  <a:pt x="8532" y="46608"/>
                </a:lnTo>
                <a:lnTo>
                  <a:pt x="8249" y="46524"/>
                </a:lnTo>
                <a:lnTo>
                  <a:pt x="8026" y="46481"/>
                </a:lnTo>
                <a:lnTo>
                  <a:pt x="6692" y="46100"/>
                </a:lnTo>
                <a:lnTo>
                  <a:pt x="6221" y="45919"/>
                </a:lnTo>
                <a:lnTo>
                  <a:pt x="5979" y="45846"/>
                </a:lnTo>
                <a:lnTo>
                  <a:pt x="4059" y="45084"/>
                </a:lnTo>
                <a:lnTo>
                  <a:pt x="2840" y="44449"/>
                </a:lnTo>
                <a:lnTo>
                  <a:pt x="2553" y="44277"/>
                </a:lnTo>
                <a:lnTo>
                  <a:pt x="2127" y="44068"/>
                </a:lnTo>
                <a:lnTo>
                  <a:pt x="1494" y="43560"/>
                </a:lnTo>
                <a:close/>
              </a:path>
              <a:path w="90170" h="50800">
                <a:moveTo>
                  <a:pt x="16989" y="47620"/>
                </a:moveTo>
                <a:close/>
              </a:path>
              <a:path w="90170" h="50800">
                <a:moveTo>
                  <a:pt x="32521" y="47370"/>
                </a:moveTo>
                <a:lnTo>
                  <a:pt x="21159" y="47370"/>
                </a:lnTo>
                <a:lnTo>
                  <a:pt x="20250" y="47497"/>
                </a:lnTo>
                <a:lnTo>
                  <a:pt x="19227" y="47497"/>
                </a:lnTo>
                <a:lnTo>
                  <a:pt x="17065" y="47624"/>
                </a:lnTo>
                <a:lnTo>
                  <a:pt x="31978" y="47620"/>
                </a:lnTo>
                <a:lnTo>
                  <a:pt x="32521" y="47370"/>
                </a:lnTo>
                <a:close/>
              </a:path>
              <a:path w="90170" h="50800">
                <a:moveTo>
                  <a:pt x="19146" y="47497"/>
                </a:moveTo>
                <a:lnTo>
                  <a:pt x="14754" y="47497"/>
                </a:lnTo>
                <a:lnTo>
                  <a:pt x="16989" y="47620"/>
                </a:lnTo>
                <a:lnTo>
                  <a:pt x="19146" y="47497"/>
                </a:lnTo>
                <a:close/>
              </a:path>
              <a:path w="90170" h="50800">
                <a:moveTo>
                  <a:pt x="47769" y="0"/>
                </a:moveTo>
                <a:lnTo>
                  <a:pt x="46550" y="0"/>
                </a:lnTo>
                <a:lnTo>
                  <a:pt x="45964" y="253"/>
                </a:lnTo>
                <a:lnTo>
                  <a:pt x="44193" y="761"/>
                </a:lnTo>
                <a:lnTo>
                  <a:pt x="41007" y="1904"/>
                </a:lnTo>
                <a:lnTo>
                  <a:pt x="39558" y="2539"/>
                </a:lnTo>
                <a:lnTo>
                  <a:pt x="38178" y="3174"/>
                </a:lnTo>
                <a:lnTo>
                  <a:pt x="36925" y="3936"/>
                </a:lnTo>
                <a:lnTo>
                  <a:pt x="35740" y="4571"/>
                </a:lnTo>
                <a:lnTo>
                  <a:pt x="25798" y="18160"/>
                </a:lnTo>
                <a:lnTo>
                  <a:pt x="25675" y="18668"/>
                </a:lnTo>
                <a:lnTo>
                  <a:pt x="16364" y="36067"/>
                </a:lnTo>
                <a:lnTo>
                  <a:pt x="14708" y="37845"/>
                </a:lnTo>
                <a:lnTo>
                  <a:pt x="6094" y="43179"/>
                </a:lnTo>
                <a:lnTo>
                  <a:pt x="5473" y="43433"/>
                </a:lnTo>
                <a:lnTo>
                  <a:pt x="3150" y="43941"/>
                </a:lnTo>
                <a:lnTo>
                  <a:pt x="2207" y="44068"/>
                </a:lnTo>
                <a:lnTo>
                  <a:pt x="2553" y="44277"/>
                </a:lnTo>
                <a:lnTo>
                  <a:pt x="3426" y="44703"/>
                </a:lnTo>
                <a:lnTo>
                  <a:pt x="4059" y="45084"/>
                </a:lnTo>
                <a:lnTo>
                  <a:pt x="6221" y="45919"/>
                </a:lnTo>
                <a:lnTo>
                  <a:pt x="8249" y="46524"/>
                </a:lnTo>
                <a:lnTo>
                  <a:pt x="9360" y="46735"/>
                </a:lnTo>
                <a:lnTo>
                  <a:pt x="9793" y="46862"/>
                </a:lnTo>
                <a:lnTo>
                  <a:pt x="11435" y="47193"/>
                </a:lnTo>
                <a:lnTo>
                  <a:pt x="14512" y="47497"/>
                </a:lnTo>
                <a:lnTo>
                  <a:pt x="20216" y="47497"/>
                </a:lnTo>
                <a:lnTo>
                  <a:pt x="21159" y="47370"/>
                </a:lnTo>
                <a:lnTo>
                  <a:pt x="32521" y="47370"/>
                </a:lnTo>
                <a:lnTo>
                  <a:pt x="33544" y="46862"/>
                </a:lnTo>
                <a:lnTo>
                  <a:pt x="35510" y="45592"/>
                </a:lnTo>
                <a:lnTo>
                  <a:pt x="36407" y="44830"/>
                </a:lnTo>
                <a:lnTo>
                  <a:pt x="37235" y="44195"/>
                </a:lnTo>
                <a:lnTo>
                  <a:pt x="38188" y="43179"/>
                </a:lnTo>
                <a:lnTo>
                  <a:pt x="39558" y="41782"/>
                </a:lnTo>
                <a:lnTo>
                  <a:pt x="40858" y="40131"/>
                </a:lnTo>
                <a:lnTo>
                  <a:pt x="41444" y="39242"/>
                </a:lnTo>
                <a:lnTo>
                  <a:pt x="42031" y="38480"/>
                </a:lnTo>
                <a:lnTo>
                  <a:pt x="42548" y="37591"/>
                </a:lnTo>
                <a:lnTo>
                  <a:pt x="46306" y="28574"/>
                </a:lnTo>
                <a:lnTo>
                  <a:pt x="46596" y="27431"/>
                </a:lnTo>
                <a:lnTo>
                  <a:pt x="47344" y="25145"/>
                </a:lnTo>
                <a:lnTo>
                  <a:pt x="47697" y="25145"/>
                </a:lnTo>
                <a:lnTo>
                  <a:pt x="49224" y="21716"/>
                </a:lnTo>
                <a:lnTo>
                  <a:pt x="67709" y="10160"/>
                </a:lnTo>
                <a:lnTo>
                  <a:pt x="71716" y="10160"/>
                </a:lnTo>
                <a:lnTo>
                  <a:pt x="71642" y="9779"/>
                </a:lnTo>
                <a:lnTo>
                  <a:pt x="71516" y="9525"/>
                </a:lnTo>
                <a:lnTo>
                  <a:pt x="71366" y="9144"/>
                </a:lnTo>
                <a:lnTo>
                  <a:pt x="70895" y="8509"/>
                </a:lnTo>
                <a:lnTo>
                  <a:pt x="69986" y="7747"/>
                </a:lnTo>
                <a:lnTo>
                  <a:pt x="64478" y="7747"/>
                </a:lnTo>
                <a:lnTo>
                  <a:pt x="61454" y="6731"/>
                </a:lnTo>
                <a:lnTo>
                  <a:pt x="58625" y="5588"/>
                </a:lnTo>
                <a:lnTo>
                  <a:pt x="53829" y="3429"/>
                </a:lnTo>
                <a:lnTo>
                  <a:pt x="49425" y="889"/>
                </a:lnTo>
                <a:lnTo>
                  <a:pt x="48712" y="381"/>
                </a:lnTo>
                <a:lnTo>
                  <a:pt x="47769" y="0"/>
                </a:lnTo>
                <a:close/>
              </a:path>
              <a:path w="90170" h="50800">
                <a:moveTo>
                  <a:pt x="71716" y="10160"/>
                </a:moveTo>
                <a:lnTo>
                  <a:pt x="68066" y="10160"/>
                </a:lnTo>
                <a:lnTo>
                  <a:pt x="68537" y="10287"/>
                </a:lnTo>
                <a:lnTo>
                  <a:pt x="68813" y="10414"/>
                </a:lnTo>
                <a:lnTo>
                  <a:pt x="68911" y="10668"/>
                </a:lnTo>
                <a:lnTo>
                  <a:pt x="68946" y="15240"/>
                </a:lnTo>
                <a:lnTo>
                  <a:pt x="69033" y="15871"/>
                </a:lnTo>
                <a:lnTo>
                  <a:pt x="79382" y="29210"/>
                </a:lnTo>
                <a:lnTo>
                  <a:pt x="80175" y="29591"/>
                </a:lnTo>
                <a:lnTo>
                  <a:pt x="80923" y="29718"/>
                </a:lnTo>
                <a:lnTo>
                  <a:pt x="81314" y="29845"/>
                </a:lnTo>
                <a:lnTo>
                  <a:pt x="82061" y="29972"/>
                </a:lnTo>
                <a:lnTo>
                  <a:pt x="87698" y="27051"/>
                </a:lnTo>
                <a:lnTo>
                  <a:pt x="81866" y="27051"/>
                </a:lnTo>
                <a:lnTo>
                  <a:pt x="80923" y="26797"/>
                </a:lnTo>
                <a:lnTo>
                  <a:pt x="79934" y="26416"/>
                </a:lnTo>
                <a:lnTo>
                  <a:pt x="78876" y="25908"/>
                </a:lnTo>
                <a:lnTo>
                  <a:pt x="78163" y="25400"/>
                </a:lnTo>
                <a:lnTo>
                  <a:pt x="77024" y="24638"/>
                </a:lnTo>
                <a:lnTo>
                  <a:pt x="76633" y="24257"/>
                </a:lnTo>
                <a:lnTo>
                  <a:pt x="76196" y="23876"/>
                </a:lnTo>
                <a:lnTo>
                  <a:pt x="74977" y="22733"/>
                </a:lnTo>
                <a:lnTo>
                  <a:pt x="71642" y="12827"/>
                </a:lnTo>
                <a:lnTo>
                  <a:pt x="71792" y="11811"/>
                </a:lnTo>
                <a:lnTo>
                  <a:pt x="71716" y="10160"/>
                </a:lnTo>
                <a:close/>
              </a:path>
              <a:path w="90170" h="50800">
                <a:moveTo>
                  <a:pt x="47697" y="25145"/>
                </a:moveTo>
                <a:lnTo>
                  <a:pt x="47344" y="25145"/>
                </a:lnTo>
                <a:lnTo>
                  <a:pt x="46677" y="27177"/>
                </a:lnTo>
                <a:lnTo>
                  <a:pt x="47697" y="25145"/>
                </a:lnTo>
                <a:close/>
              </a:path>
              <a:path w="90170" h="50800">
                <a:moveTo>
                  <a:pt x="88885" y="15494"/>
                </a:moveTo>
                <a:lnTo>
                  <a:pt x="84499" y="15494"/>
                </a:lnTo>
                <a:lnTo>
                  <a:pt x="85005" y="15621"/>
                </a:lnTo>
                <a:lnTo>
                  <a:pt x="85833" y="16129"/>
                </a:lnTo>
                <a:lnTo>
                  <a:pt x="86908" y="21082"/>
                </a:lnTo>
                <a:lnTo>
                  <a:pt x="86656" y="22479"/>
                </a:lnTo>
                <a:lnTo>
                  <a:pt x="83119" y="27051"/>
                </a:lnTo>
                <a:lnTo>
                  <a:pt x="87698" y="27051"/>
                </a:lnTo>
                <a:lnTo>
                  <a:pt x="89784" y="20828"/>
                </a:lnTo>
                <a:lnTo>
                  <a:pt x="89720" y="17907"/>
                </a:lnTo>
                <a:lnTo>
                  <a:pt x="89605" y="17272"/>
                </a:lnTo>
                <a:lnTo>
                  <a:pt x="89375" y="16510"/>
                </a:lnTo>
                <a:lnTo>
                  <a:pt x="88885" y="15494"/>
                </a:lnTo>
                <a:close/>
              </a:path>
              <a:path w="90170" h="50800">
                <a:moveTo>
                  <a:pt x="83625" y="12573"/>
                </a:moveTo>
                <a:lnTo>
                  <a:pt x="82995" y="12587"/>
                </a:lnTo>
                <a:lnTo>
                  <a:pt x="82061" y="12700"/>
                </a:lnTo>
                <a:lnTo>
                  <a:pt x="81509" y="12827"/>
                </a:lnTo>
                <a:lnTo>
                  <a:pt x="81348" y="12827"/>
                </a:lnTo>
                <a:lnTo>
                  <a:pt x="80762" y="12954"/>
                </a:lnTo>
                <a:lnTo>
                  <a:pt x="79738" y="13462"/>
                </a:lnTo>
                <a:lnTo>
                  <a:pt x="79106" y="13716"/>
                </a:lnTo>
                <a:lnTo>
                  <a:pt x="78128" y="14478"/>
                </a:lnTo>
                <a:lnTo>
                  <a:pt x="77772" y="14605"/>
                </a:lnTo>
                <a:lnTo>
                  <a:pt x="77461" y="14859"/>
                </a:lnTo>
                <a:lnTo>
                  <a:pt x="77139" y="15240"/>
                </a:lnTo>
                <a:lnTo>
                  <a:pt x="75966" y="15367"/>
                </a:lnTo>
                <a:lnTo>
                  <a:pt x="74667" y="15621"/>
                </a:lnTo>
                <a:lnTo>
                  <a:pt x="71906" y="15871"/>
                </a:lnTo>
                <a:lnTo>
                  <a:pt x="72153" y="17145"/>
                </a:lnTo>
                <a:lnTo>
                  <a:pt x="72696" y="18796"/>
                </a:lnTo>
                <a:lnTo>
                  <a:pt x="73482" y="20447"/>
                </a:lnTo>
                <a:lnTo>
                  <a:pt x="73713" y="20857"/>
                </a:lnTo>
                <a:lnTo>
                  <a:pt x="74621" y="22225"/>
                </a:lnTo>
                <a:lnTo>
                  <a:pt x="75138" y="22860"/>
                </a:lnTo>
                <a:lnTo>
                  <a:pt x="78830" y="22479"/>
                </a:lnTo>
                <a:lnTo>
                  <a:pt x="78209" y="21717"/>
                </a:lnTo>
                <a:lnTo>
                  <a:pt x="79186" y="21082"/>
                </a:lnTo>
                <a:lnTo>
                  <a:pt x="78910" y="20701"/>
                </a:lnTo>
                <a:lnTo>
                  <a:pt x="78607" y="20066"/>
                </a:lnTo>
                <a:lnTo>
                  <a:pt x="78515" y="19812"/>
                </a:lnTo>
                <a:lnTo>
                  <a:pt x="78598" y="18034"/>
                </a:lnTo>
                <a:lnTo>
                  <a:pt x="78991" y="17399"/>
                </a:lnTo>
                <a:lnTo>
                  <a:pt x="79704" y="16764"/>
                </a:lnTo>
                <a:lnTo>
                  <a:pt x="80762" y="16002"/>
                </a:lnTo>
                <a:lnTo>
                  <a:pt x="82096" y="15494"/>
                </a:lnTo>
                <a:lnTo>
                  <a:pt x="88885" y="15494"/>
                </a:lnTo>
                <a:lnTo>
                  <a:pt x="88742" y="15240"/>
                </a:lnTo>
                <a:lnTo>
                  <a:pt x="88271" y="14605"/>
                </a:lnTo>
                <a:lnTo>
                  <a:pt x="87052" y="13462"/>
                </a:lnTo>
                <a:lnTo>
                  <a:pt x="86661" y="13335"/>
                </a:lnTo>
                <a:lnTo>
                  <a:pt x="85913" y="12954"/>
                </a:lnTo>
                <a:lnTo>
                  <a:pt x="85039" y="12827"/>
                </a:lnTo>
                <a:lnTo>
                  <a:pt x="84614" y="12700"/>
                </a:lnTo>
                <a:lnTo>
                  <a:pt x="83625" y="12573"/>
                </a:lnTo>
                <a:close/>
              </a:path>
              <a:path w="90170" h="50800">
                <a:moveTo>
                  <a:pt x="71642" y="12587"/>
                </a:moveTo>
                <a:lnTo>
                  <a:pt x="71596" y="12827"/>
                </a:lnTo>
                <a:lnTo>
                  <a:pt x="71642" y="12587"/>
                </a:lnTo>
                <a:close/>
              </a:path>
              <a:path w="90170" h="50800">
                <a:moveTo>
                  <a:pt x="71670" y="12446"/>
                </a:moveTo>
                <a:lnTo>
                  <a:pt x="71642" y="12587"/>
                </a:lnTo>
                <a:lnTo>
                  <a:pt x="71670" y="12446"/>
                </a:lnTo>
                <a:close/>
              </a:path>
              <a:path w="90170" h="50800">
                <a:moveTo>
                  <a:pt x="67859" y="7239"/>
                </a:moveTo>
                <a:lnTo>
                  <a:pt x="67514" y="7239"/>
                </a:lnTo>
                <a:lnTo>
                  <a:pt x="65939" y="7493"/>
                </a:lnTo>
                <a:lnTo>
                  <a:pt x="65548" y="7620"/>
                </a:lnTo>
                <a:lnTo>
                  <a:pt x="65076" y="7747"/>
                </a:lnTo>
                <a:lnTo>
                  <a:pt x="69986" y="7747"/>
                </a:lnTo>
                <a:lnTo>
                  <a:pt x="69434" y="7620"/>
                </a:lnTo>
                <a:lnTo>
                  <a:pt x="68848" y="7366"/>
                </a:lnTo>
                <a:lnTo>
                  <a:pt x="67859" y="7239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40604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0"/>
                </a:moveTo>
                <a:lnTo>
                  <a:pt x="632" y="778"/>
                </a:lnTo>
                <a:lnTo>
                  <a:pt x="1851" y="2107"/>
                </a:lnTo>
                <a:lnTo>
                  <a:pt x="2794" y="3012"/>
                </a:lnTo>
                <a:lnTo>
                  <a:pt x="3399" y="3447"/>
                </a:lnTo>
                <a:lnTo>
                  <a:pt x="3852" y="3836"/>
                </a:lnTo>
                <a:lnTo>
                  <a:pt x="8222" y="5359"/>
                </a:lnTo>
                <a:lnTo>
                  <a:pt x="7428" y="5165"/>
                </a:lnTo>
                <a:lnTo>
                  <a:pt x="6471" y="4810"/>
                </a:lnTo>
                <a:lnTo>
                  <a:pt x="551" y="618"/>
                </a:lnTo>
                <a:lnTo>
                  <a:pt x="0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42846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655" y="7089"/>
                </a:moveTo>
                <a:lnTo>
                  <a:pt x="0" y="7283"/>
                </a:lnTo>
                <a:lnTo>
                  <a:pt x="436" y="7787"/>
                </a:lnTo>
                <a:lnTo>
                  <a:pt x="995" y="8337"/>
                </a:lnTo>
                <a:lnTo>
                  <a:pt x="7670" y="11670"/>
                </a:lnTo>
                <a:lnTo>
                  <a:pt x="8061" y="11624"/>
                </a:lnTo>
                <a:lnTo>
                  <a:pt x="8417" y="11509"/>
                </a:lnTo>
                <a:lnTo>
                  <a:pt x="9084" y="11200"/>
                </a:lnTo>
                <a:lnTo>
                  <a:pt x="9434" y="10925"/>
                </a:lnTo>
                <a:lnTo>
                  <a:pt x="9693" y="10685"/>
                </a:lnTo>
                <a:lnTo>
                  <a:pt x="5864" y="10685"/>
                </a:lnTo>
                <a:lnTo>
                  <a:pt x="3125" y="7203"/>
                </a:lnTo>
                <a:lnTo>
                  <a:pt x="1736" y="7203"/>
                </a:lnTo>
                <a:close/>
              </a:path>
              <a:path w="12065" h="12064">
                <a:moveTo>
                  <a:pt x="8256" y="0"/>
                </a:moveTo>
                <a:lnTo>
                  <a:pt x="3380" y="4065"/>
                </a:lnTo>
                <a:lnTo>
                  <a:pt x="3510" y="4500"/>
                </a:lnTo>
                <a:lnTo>
                  <a:pt x="3656" y="4855"/>
                </a:lnTo>
                <a:lnTo>
                  <a:pt x="3852" y="5245"/>
                </a:lnTo>
                <a:lnTo>
                  <a:pt x="4128" y="5669"/>
                </a:lnTo>
                <a:lnTo>
                  <a:pt x="2679" y="6619"/>
                </a:lnTo>
                <a:lnTo>
                  <a:pt x="5864" y="10685"/>
                </a:lnTo>
                <a:lnTo>
                  <a:pt x="9693" y="10685"/>
                </a:lnTo>
                <a:lnTo>
                  <a:pt x="9866" y="10524"/>
                </a:lnTo>
                <a:lnTo>
                  <a:pt x="11879" y="5405"/>
                </a:lnTo>
                <a:lnTo>
                  <a:pt x="11752" y="2267"/>
                </a:lnTo>
                <a:lnTo>
                  <a:pt x="8889" y="34"/>
                </a:lnTo>
                <a:lnTo>
                  <a:pt x="8256" y="0"/>
                </a:lnTo>
                <a:close/>
              </a:path>
              <a:path w="12065" h="12064">
                <a:moveTo>
                  <a:pt x="2909" y="6928"/>
                </a:moveTo>
                <a:lnTo>
                  <a:pt x="1966" y="7043"/>
                </a:lnTo>
                <a:lnTo>
                  <a:pt x="1736" y="7203"/>
                </a:lnTo>
                <a:lnTo>
                  <a:pt x="3125" y="7203"/>
                </a:lnTo>
                <a:lnTo>
                  <a:pt x="2909" y="69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60665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14" y="0"/>
                </a:moveTo>
                <a:lnTo>
                  <a:pt x="0" y="1339"/>
                </a:lnTo>
                <a:lnTo>
                  <a:pt x="114" y="1534"/>
                </a:lnTo>
                <a:lnTo>
                  <a:pt x="114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06577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356" y="0"/>
                </a:moveTo>
                <a:lnTo>
                  <a:pt x="80" y="858"/>
                </a:lnTo>
                <a:lnTo>
                  <a:pt x="0" y="1569"/>
                </a:lnTo>
                <a:lnTo>
                  <a:pt x="160" y="1958"/>
                </a:lnTo>
                <a:lnTo>
                  <a:pt x="356" y="2267"/>
                </a:lnTo>
                <a:lnTo>
                  <a:pt x="356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06773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356" y="0"/>
                </a:moveTo>
                <a:lnTo>
                  <a:pt x="114" y="435"/>
                </a:lnTo>
                <a:lnTo>
                  <a:pt x="0" y="2313"/>
                </a:lnTo>
                <a:lnTo>
                  <a:pt x="160" y="2622"/>
                </a:lnTo>
                <a:lnTo>
                  <a:pt x="356" y="2897"/>
                </a:lnTo>
                <a:lnTo>
                  <a:pt x="356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06934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160" y="274"/>
                </a:lnTo>
                <a:lnTo>
                  <a:pt x="0" y="584"/>
                </a:lnTo>
                <a:lnTo>
                  <a:pt x="0" y="2851"/>
                </a:lnTo>
                <a:lnTo>
                  <a:pt x="160" y="3126"/>
                </a:lnTo>
                <a:lnTo>
                  <a:pt x="356" y="3367"/>
                </a:lnTo>
                <a:lnTo>
                  <a:pt x="356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07129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0" y="469"/>
                </a:lnTo>
                <a:lnTo>
                  <a:pt x="0" y="3367"/>
                </a:lnTo>
                <a:lnTo>
                  <a:pt x="160" y="3607"/>
                </a:lnTo>
                <a:lnTo>
                  <a:pt x="356" y="3802"/>
                </a:lnTo>
                <a:lnTo>
                  <a:pt x="356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07290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344" y="0"/>
                </a:moveTo>
                <a:lnTo>
                  <a:pt x="149" y="194"/>
                </a:lnTo>
                <a:lnTo>
                  <a:pt x="0" y="435"/>
                </a:lnTo>
                <a:lnTo>
                  <a:pt x="0" y="3802"/>
                </a:lnTo>
                <a:lnTo>
                  <a:pt x="149" y="3996"/>
                </a:lnTo>
                <a:lnTo>
                  <a:pt x="344" y="4145"/>
                </a:lnTo>
                <a:lnTo>
                  <a:pt x="344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0748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10" y="0"/>
                </a:moveTo>
                <a:lnTo>
                  <a:pt x="149" y="160"/>
                </a:lnTo>
                <a:lnTo>
                  <a:pt x="0" y="355"/>
                </a:lnTo>
                <a:lnTo>
                  <a:pt x="0" y="4157"/>
                </a:lnTo>
                <a:lnTo>
                  <a:pt x="310" y="4466"/>
                </a:lnTo>
                <a:lnTo>
                  <a:pt x="31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07635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60" y="148"/>
                </a:lnTo>
                <a:lnTo>
                  <a:pt x="0" y="309"/>
                </a:lnTo>
                <a:lnTo>
                  <a:pt x="0" y="4455"/>
                </a:lnTo>
                <a:lnTo>
                  <a:pt x="160" y="4615"/>
                </a:lnTo>
                <a:lnTo>
                  <a:pt x="356" y="4729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07796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95" y="160"/>
                </a:lnTo>
                <a:lnTo>
                  <a:pt x="0" y="274"/>
                </a:lnTo>
                <a:lnTo>
                  <a:pt x="0" y="4741"/>
                </a:lnTo>
                <a:lnTo>
                  <a:pt x="195" y="4855"/>
                </a:lnTo>
                <a:lnTo>
                  <a:pt x="356" y="4981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07992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68"/>
                </a:lnTo>
                <a:lnTo>
                  <a:pt x="0" y="194"/>
                </a:lnTo>
                <a:lnTo>
                  <a:pt x="0" y="4924"/>
                </a:lnTo>
                <a:lnTo>
                  <a:pt x="160" y="5050"/>
                </a:lnTo>
                <a:lnTo>
                  <a:pt x="356" y="5165"/>
                </a:lnTo>
                <a:lnTo>
                  <a:pt x="356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08153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95" y="125"/>
                </a:lnTo>
                <a:lnTo>
                  <a:pt x="0" y="194"/>
                </a:lnTo>
                <a:lnTo>
                  <a:pt x="0" y="5176"/>
                </a:lnTo>
                <a:lnTo>
                  <a:pt x="356" y="5371"/>
                </a:lnTo>
                <a:lnTo>
                  <a:pt x="356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08348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80"/>
                </a:lnTo>
                <a:lnTo>
                  <a:pt x="0" y="206"/>
                </a:lnTo>
                <a:lnTo>
                  <a:pt x="0" y="5371"/>
                </a:lnTo>
                <a:lnTo>
                  <a:pt x="356" y="5520"/>
                </a:lnTo>
                <a:lnTo>
                  <a:pt x="356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08509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20"/>
                </a:moveTo>
                <a:lnTo>
                  <a:pt x="0" y="148"/>
                </a:lnTo>
                <a:lnTo>
                  <a:pt x="344" y="0"/>
                </a:lnTo>
                <a:lnTo>
                  <a:pt x="344" y="5634"/>
                </a:lnTo>
                <a:lnTo>
                  <a:pt x="0" y="5520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08705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669"/>
                </a:moveTo>
                <a:lnTo>
                  <a:pt x="0" y="148"/>
                </a:lnTo>
                <a:lnTo>
                  <a:pt x="344" y="0"/>
                </a:lnTo>
                <a:lnTo>
                  <a:pt x="344" y="5794"/>
                </a:lnTo>
                <a:lnTo>
                  <a:pt x="0" y="5669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08854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45"/>
                </a:lnTo>
                <a:lnTo>
                  <a:pt x="0" y="125"/>
                </a:lnTo>
                <a:lnTo>
                  <a:pt x="0" y="5760"/>
                </a:lnTo>
                <a:lnTo>
                  <a:pt x="195" y="5840"/>
                </a:lnTo>
                <a:lnTo>
                  <a:pt x="356" y="5875"/>
                </a:lnTo>
                <a:lnTo>
                  <a:pt x="356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09050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875"/>
                </a:moveTo>
                <a:lnTo>
                  <a:pt x="0" y="80"/>
                </a:lnTo>
                <a:lnTo>
                  <a:pt x="321" y="0"/>
                </a:lnTo>
                <a:lnTo>
                  <a:pt x="321" y="5955"/>
                </a:lnTo>
                <a:lnTo>
                  <a:pt x="0" y="5875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09211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80"/>
                </a:lnTo>
                <a:lnTo>
                  <a:pt x="0" y="114"/>
                </a:lnTo>
                <a:lnTo>
                  <a:pt x="0" y="5989"/>
                </a:lnTo>
                <a:lnTo>
                  <a:pt x="356" y="6069"/>
                </a:lnTo>
                <a:lnTo>
                  <a:pt x="356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09372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035"/>
                </a:moveTo>
                <a:lnTo>
                  <a:pt x="0" y="80"/>
                </a:lnTo>
                <a:lnTo>
                  <a:pt x="356" y="0"/>
                </a:lnTo>
                <a:lnTo>
                  <a:pt x="356" y="6104"/>
                </a:lnTo>
                <a:lnTo>
                  <a:pt x="0" y="603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09567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34"/>
                </a:lnTo>
                <a:lnTo>
                  <a:pt x="0" y="34"/>
                </a:lnTo>
                <a:lnTo>
                  <a:pt x="0" y="6104"/>
                </a:lnTo>
                <a:lnTo>
                  <a:pt x="160" y="6138"/>
                </a:lnTo>
                <a:lnTo>
                  <a:pt x="356" y="6138"/>
                </a:lnTo>
                <a:lnTo>
                  <a:pt x="356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09728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10" y="0"/>
                </a:moveTo>
                <a:lnTo>
                  <a:pt x="0" y="80"/>
                </a:lnTo>
                <a:lnTo>
                  <a:pt x="0" y="6184"/>
                </a:lnTo>
                <a:lnTo>
                  <a:pt x="195" y="6184"/>
                </a:lnTo>
                <a:lnTo>
                  <a:pt x="344" y="6230"/>
                </a:lnTo>
                <a:lnTo>
                  <a:pt x="310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09924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114" y="0"/>
                </a:moveTo>
                <a:lnTo>
                  <a:pt x="0" y="6184"/>
                </a:lnTo>
                <a:lnTo>
                  <a:pt x="149" y="6230"/>
                </a:lnTo>
                <a:lnTo>
                  <a:pt x="344" y="6230"/>
                </a:lnTo>
                <a:lnTo>
                  <a:pt x="344" y="125"/>
                </a:lnTo>
                <a:lnTo>
                  <a:pt x="114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0073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184"/>
                </a:moveTo>
                <a:lnTo>
                  <a:pt x="0" y="0"/>
                </a:lnTo>
                <a:lnTo>
                  <a:pt x="356" y="148"/>
                </a:lnTo>
                <a:lnTo>
                  <a:pt x="356" y="6184"/>
                </a:lnTo>
                <a:lnTo>
                  <a:pt x="0" y="618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0269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0"/>
                </a:moveTo>
                <a:lnTo>
                  <a:pt x="0" y="6104"/>
                </a:lnTo>
                <a:lnTo>
                  <a:pt x="356" y="6104"/>
                </a:lnTo>
                <a:lnTo>
                  <a:pt x="356" y="309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0430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989"/>
                </a:moveTo>
                <a:lnTo>
                  <a:pt x="0" y="0"/>
                </a:lnTo>
                <a:lnTo>
                  <a:pt x="356" y="423"/>
                </a:lnTo>
                <a:lnTo>
                  <a:pt x="356" y="5989"/>
                </a:lnTo>
                <a:lnTo>
                  <a:pt x="0" y="5989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0625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794"/>
                </a:moveTo>
                <a:lnTo>
                  <a:pt x="0" y="0"/>
                </a:lnTo>
                <a:lnTo>
                  <a:pt x="356" y="423"/>
                </a:lnTo>
                <a:lnTo>
                  <a:pt x="356" y="5794"/>
                </a:lnTo>
                <a:lnTo>
                  <a:pt x="0" y="5794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0786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65"/>
                </a:moveTo>
                <a:lnTo>
                  <a:pt x="0" y="0"/>
                </a:lnTo>
                <a:lnTo>
                  <a:pt x="356" y="400"/>
                </a:lnTo>
                <a:lnTo>
                  <a:pt x="356" y="5565"/>
                </a:lnTo>
                <a:lnTo>
                  <a:pt x="0" y="5565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0982" y="19019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371"/>
                </a:lnTo>
                <a:lnTo>
                  <a:pt x="160" y="5371"/>
                </a:lnTo>
                <a:lnTo>
                  <a:pt x="310" y="5325"/>
                </a:lnTo>
                <a:lnTo>
                  <a:pt x="310" y="400"/>
                </a:lnTo>
                <a:lnTo>
                  <a:pt x="0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11143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165"/>
                </a:lnTo>
                <a:lnTo>
                  <a:pt x="149" y="5119"/>
                </a:lnTo>
                <a:lnTo>
                  <a:pt x="344" y="5119"/>
                </a:lnTo>
                <a:lnTo>
                  <a:pt x="344" y="389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112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924"/>
                </a:lnTo>
                <a:lnTo>
                  <a:pt x="195" y="4924"/>
                </a:lnTo>
                <a:lnTo>
                  <a:pt x="356" y="4890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11488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729"/>
                </a:lnTo>
                <a:lnTo>
                  <a:pt x="160" y="4695"/>
                </a:lnTo>
                <a:lnTo>
                  <a:pt x="356" y="4695"/>
                </a:lnTo>
                <a:lnTo>
                  <a:pt x="356" y="389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11649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500"/>
                </a:lnTo>
                <a:lnTo>
                  <a:pt x="195" y="4500"/>
                </a:lnTo>
                <a:lnTo>
                  <a:pt x="356" y="4466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11844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306"/>
                </a:lnTo>
                <a:lnTo>
                  <a:pt x="356" y="4225"/>
                </a:lnTo>
                <a:lnTo>
                  <a:pt x="356" y="355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1200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077"/>
                </a:lnTo>
                <a:lnTo>
                  <a:pt x="356" y="3996"/>
                </a:lnTo>
                <a:lnTo>
                  <a:pt x="356" y="355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612201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3870"/>
                </a:lnTo>
                <a:lnTo>
                  <a:pt x="356" y="3790"/>
                </a:lnTo>
                <a:lnTo>
                  <a:pt x="356" y="343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12362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641"/>
                </a:lnTo>
                <a:lnTo>
                  <a:pt x="344" y="3561"/>
                </a:lnTo>
                <a:lnTo>
                  <a:pt x="344" y="355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12557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447"/>
                </a:lnTo>
                <a:lnTo>
                  <a:pt x="356" y="3367"/>
                </a:lnTo>
                <a:lnTo>
                  <a:pt x="356" y="355"/>
                </a:lnTo>
                <a:lnTo>
                  <a:pt x="149" y="206"/>
                </a:lnTo>
                <a:lnTo>
                  <a:pt x="0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12707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206"/>
                </a:lnTo>
                <a:lnTo>
                  <a:pt x="356" y="3126"/>
                </a:lnTo>
                <a:lnTo>
                  <a:pt x="356" y="343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12914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12"/>
                </a:lnTo>
                <a:lnTo>
                  <a:pt x="310" y="2943"/>
                </a:lnTo>
                <a:lnTo>
                  <a:pt x="310" y="355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306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782"/>
                </a:lnTo>
                <a:lnTo>
                  <a:pt x="195" y="2748"/>
                </a:lnTo>
                <a:lnTo>
                  <a:pt x="356" y="2668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3224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588"/>
                </a:moveTo>
                <a:lnTo>
                  <a:pt x="0" y="0"/>
                </a:lnTo>
                <a:lnTo>
                  <a:pt x="356" y="309"/>
                </a:lnTo>
                <a:lnTo>
                  <a:pt x="356" y="2462"/>
                </a:lnTo>
                <a:lnTo>
                  <a:pt x="0" y="2588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3420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47"/>
                </a:moveTo>
                <a:lnTo>
                  <a:pt x="0" y="0"/>
                </a:lnTo>
                <a:lnTo>
                  <a:pt x="356" y="309"/>
                </a:lnTo>
                <a:lnTo>
                  <a:pt x="356" y="2233"/>
                </a:lnTo>
                <a:lnTo>
                  <a:pt x="0" y="2347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3581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2153"/>
                </a:lnTo>
                <a:lnTo>
                  <a:pt x="344" y="2038"/>
                </a:lnTo>
                <a:lnTo>
                  <a:pt x="344" y="320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13776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1924"/>
                </a:lnTo>
                <a:lnTo>
                  <a:pt x="344" y="1798"/>
                </a:lnTo>
                <a:lnTo>
                  <a:pt x="344" y="309"/>
                </a:lnTo>
                <a:lnTo>
                  <a:pt x="149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13926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717"/>
                </a:lnTo>
                <a:lnTo>
                  <a:pt x="356" y="1557"/>
                </a:lnTo>
                <a:lnTo>
                  <a:pt x="356" y="309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4121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488"/>
                </a:lnTo>
                <a:lnTo>
                  <a:pt x="160" y="1408"/>
                </a:lnTo>
                <a:lnTo>
                  <a:pt x="356" y="1374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14282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0"/>
                </a:moveTo>
                <a:lnTo>
                  <a:pt x="0" y="1248"/>
                </a:lnTo>
                <a:lnTo>
                  <a:pt x="195" y="1213"/>
                </a:lnTo>
                <a:lnTo>
                  <a:pt x="356" y="1133"/>
                </a:lnTo>
                <a:lnTo>
                  <a:pt x="35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14477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1053"/>
                </a:moveTo>
                <a:lnTo>
                  <a:pt x="0" y="0"/>
                </a:lnTo>
                <a:lnTo>
                  <a:pt x="356" y="274"/>
                </a:lnTo>
                <a:lnTo>
                  <a:pt x="356" y="893"/>
                </a:lnTo>
                <a:lnTo>
                  <a:pt x="0" y="105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614639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858"/>
                </a:moveTo>
                <a:lnTo>
                  <a:pt x="0" y="0"/>
                </a:lnTo>
                <a:lnTo>
                  <a:pt x="356" y="274"/>
                </a:lnTo>
                <a:lnTo>
                  <a:pt x="356" y="710"/>
                </a:lnTo>
                <a:lnTo>
                  <a:pt x="0" y="858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614834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618"/>
                </a:lnTo>
                <a:lnTo>
                  <a:pt x="195" y="549"/>
                </a:lnTo>
                <a:lnTo>
                  <a:pt x="310" y="27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14995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435"/>
                </a:moveTo>
                <a:lnTo>
                  <a:pt x="0" y="0"/>
                </a:lnTo>
                <a:lnTo>
                  <a:pt x="149" y="160"/>
                </a:lnTo>
                <a:lnTo>
                  <a:pt x="344" y="274"/>
                </a:lnTo>
                <a:lnTo>
                  <a:pt x="0" y="435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15145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9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12235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45" y="0"/>
                </a:moveTo>
                <a:lnTo>
                  <a:pt x="45" y="1294"/>
                </a:lnTo>
                <a:lnTo>
                  <a:pt x="45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12201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60" y="0"/>
                </a:moveTo>
                <a:lnTo>
                  <a:pt x="160" y="1717"/>
                </a:lnTo>
                <a:lnTo>
                  <a:pt x="34" y="1053"/>
                </a:lnTo>
                <a:lnTo>
                  <a:pt x="0" y="68"/>
                </a:lnTo>
                <a:lnTo>
                  <a:pt x="16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1231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14" y="0"/>
                </a:moveTo>
                <a:lnTo>
                  <a:pt x="0" y="1637"/>
                </a:lnTo>
                <a:lnTo>
                  <a:pt x="114" y="1946"/>
                </a:lnTo>
                <a:lnTo>
                  <a:pt x="114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12362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49" y="45"/>
                </a:moveTo>
                <a:lnTo>
                  <a:pt x="0" y="45"/>
                </a:lnTo>
                <a:lnTo>
                  <a:pt x="0" y="1763"/>
                </a:lnTo>
                <a:lnTo>
                  <a:pt x="149" y="2198"/>
                </a:lnTo>
                <a:lnTo>
                  <a:pt x="149" y="45"/>
                </a:lnTo>
                <a:close/>
              </a:path>
              <a:path w="634" h="2539">
                <a:moveTo>
                  <a:pt x="149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12431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60" y="0"/>
                </a:moveTo>
                <a:lnTo>
                  <a:pt x="0" y="1992"/>
                </a:lnTo>
                <a:lnTo>
                  <a:pt x="160" y="2347"/>
                </a:lnTo>
                <a:lnTo>
                  <a:pt x="16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1251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95" y="34"/>
                </a:moveTo>
                <a:lnTo>
                  <a:pt x="0" y="34"/>
                </a:lnTo>
                <a:lnTo>
                  <a:pt x="0" y="2233"/>
                </a:lnTo>
                <a:lnTo>
                  <a:pt x="195" y="2542"/>
                </a:lnTo>
                <a:lnTo>
                  <a:pt x="195" y="34"/>
                </a:lnTo>
                <a:close/>
              </a:path>
              <a:path w="634" h="2539">
                <a:moveTo>
                  <a:pt x="195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1267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14" y="0"/>
                </a:moveTo>
                <a:lnTo>
                  <a:pt x="0" y="2588"/>
                </a:lnTo>
                <a:lnTo>
                  <a:pt x="114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12707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588"/>
                </a:lnTo>
                <a:lnTo>
                  <a:pt x="160" y="2782"/>
                </a:lnTo>
                <a:lnTo>
                  <a:pt x="16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1278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34"/>
                </a:moveTo>
                <a:lnTo>
                  <a:pt x="0" y="34"/>
                </a:lnTo>
                <a:lnTo>
                  <a:pt x="0" y="2737"/>
                </a:lnTo>
                <a:lnTo>
                  <a:pt x="160" y="2897"/>
                </a:lnTo>
                <a:lnTo>
                  <a:pt x="160" y="34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12868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817"/>
                </a:lnTo>
                <a:lnTo>
                  <a:pt x="160" y="2977"/>
                </a:lnTo>
                <a:lnTo>
                  <a:pt x="16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12948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45"/>
                </a:moveTo>
                <a:lnTo>
                  <a:pt x="0" y="45"/>
                </a:lnTo>
                <a:lnTo>
                  <a:pt x="0" y="2943"/>
                </a:lnTo>
                <a:lnTo>
                  <a:pt x="160" y="3103"/>
                </a:lnTo>
                <a:lnTo>
                  <a:pt x="160" y="45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1302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0" y="3023"/>
                </a:lnTo>
                <a:lnTo>
                  <a:pt x="149" y="3172"/>
                </a:lnTo>
                <a:lnTo>
                  <a:pt x="149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13109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138"/>
                </a:moveTo>
                <a:lnTo>
                  <a:pt x="0" y="34"/>
                </a:lnTo>
                <a:lnTo>
                  <a:pt x="195" y="0"/>
                </a:lnTo>
                <a:lnTo>
                  <a:pt x="195" y="3252"/>
                </a:lnTo>
                <a:lnTo>
                  <a:pt x="0" y="313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13178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06"/>
                </a:moveTo>
                <a:lnTo>
                  <a:pt x="0" y="34"/>
                </a:lnTo>
                <a:lnTo>
                  <a:pt x="206" y="0"/>
                </a:lnTo>
                <a:lnTo>
                  <a:pt x="206" y="3286"/>
                </a:lnTo>
                <a:lnTo>
                  <a:pt x="0" y="3206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13305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52"/>
                </a:moveTo>
                <a:lnTo>
                  <a:pt x="0" y="0"/>
                </a:lnTo>
                <a:lnTo>
                  <a:pt x="149" y="0"/>
                </a:lnTo>
                <a:lnTo>
                  <a:pt x="149" y="3332"/>
                </a:lnTo>
                <a:lnTo>
                  <a:pt x="0" y="3252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1338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21"/>
                </a:moveTo>
                <a:lnTo>
                  <a:pt x="0" y="34"/>
                </a:lnTo>
                <a:lnTo>
                  <a:pt x="149" y="0"/>
                </a:lnTo>
                <a:lnTo>
                  <a:pt x="149" y="3401"/>
                </a:lnTo>
                <a:lnTo>
                  <a:pt x="0" y="3321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13454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67"/>
                </a:moveTo>
                <a:lnTo>
                  <a:pt x="0" y="34"/>
                </a:lnTo>
                <a:lnTo>
                  <a:pt x="160" y="0"/>
                </a:lnTo>
                <a:lnTo>
                  <a:pt x="160" y="3435"/>
                </a:lnTo>
                <a:lnTo>
                  <a:pt x="0" y="3367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1353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47"/>
                </a:moveTo>
                <a:lnTo>
                  <a:pt x="0" y="45"/>
                </a:lnTo>
                <a:lnTo>
                  <a:pt x="160" y="0"/>
                </a:lnTo>
                <a:lnTo>
                  <a:pt x="160" y="3527"/>
                </a:lnTo>
                <a:lnTo>
                  <a:pt x="0" y="3447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1361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45"/>
                </a:lnTo>
                <a:lnTo>
                  <a:pt x="195" y="0"/>
                </a:lnTo>
                <a:lnTo>
                  <a:pt x="195" y="3527"/>
                </a:lnTo>
                <a:lnTo>
                  <a:pt x="0" y="3481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1369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0"/>
                </a:lnTo>
                <a:lnTo>
                  <a:pt x="195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1381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60" y="0"/>
                </a:lnTo>
                <a:lnTo>
                  <a:pt x="160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1389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60" y="0"/>
                </a:lnTo>
                <a:lnTo>
                  <a:pt x="160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139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49" y="0"/>
                </a:lnTo>
                <a:lnTo>
                  <a:pt x="149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1405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0"/>
                </a:lnTo>
                <a:lnTo>
                  <a:pt x="149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1412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1420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1428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1439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1447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145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1463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471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480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491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1499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76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514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0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522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45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530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80"/>
                </a:lnTo>
                <a:lnTo>
                  <a:pt x="195" y="3481"/>
                </a:lnTo>
                <a:lnTo>
                  <a:pt x="0" y="3527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5386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0"/>
                </a:lnTo>
                <a:lnTo>
                  <a:pt x="195" y="34"/>
                </a:lnTo>
                <a:lnTo>
                  <a:pt x="195" y="3435"/>
                </a:lnTo>
                <a:lnTo>
                  <a:pt x="0" y="3481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550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34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558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80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662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32"/>
                </a:moveTo>
                <a:lnTo>
                  <a:pt x="0" y="0"/>
                </a:lnTo>
                <a:lnTo>
                  <a:pt x="160" y="125"/>
                </a:lnTo>
                <a:lnTo>
                  <a:pt x="160" y="3298"/>
                </a:lnTo>
                <a:lnTo>
                  <a:pt x="0" y="3332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5742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86"/>
                </a:moveTo>
                <a:lnTo>
                  <a:pt x="0" y="0"/>
                </a:lnTo>
                <a:lnTo>
                  <a:pt x="149" y="114"/>
                </a:lnTo>
                <a:lnTo>
                  <a:pt x="149" y="3252"/>
                </a:lnTo>
                <a:lnTo>
                  <a:pt x="0" y="3286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5823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172"/>
                </a:lnTo>
                <a:lnTo>
                  <a:pt x="195" y="2977"/>
                </a:lnTo>
                <a:lnTo>
                  <a:pt x="195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5892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92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16018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863"/>
                </a:moveTo>
                <a:lnTo>
                  <a:pt x="0" y="0"/>
                </a:lnTo>
                <a:lnTo>
                  <a:pt x="149" y="160"/>
                </a:lnTo>
                <a:lnTo>
                  <a:pt x="149" y="2462"/>
                </a:lnTo>
                <a:lnTo>
                  <a:pt x="0" y="286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16087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576"/>
                </a:lnTo>
                <a:lnTo>
                  <a:pt x="80" y="2382"/>
                </a:lnTo>
                <a:lnTo>
                  <a:pt x="160" y="229"/>
                </a:lnTo>
                <a:lnTo>
                  <a:pt x="0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16168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01"/>
                </a:moveTo>
                <a:lnTo>
                  <a:pt x="0" y="0"/>
                </a:lnTo>
                <a:lnTo>
                  <a:pt x="160" y="309"/>
                </a:lnTo>
                <a:lnTo>
                  <a:pt x="160" y="1752"/>
                </a:lnTo>
                <a:lnTo>
                  <a:pt x="0" y="2301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6248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878"/>
                </a:lnTo>
                <a:lnTo>
                  <a:pt x="114" y="1534"/>
                </a:lnTo>
                <a:lnTo>
                  <a:pt x="0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41397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5" h="128270">
                <a:moveTo>
                  <a:pt x="50908" y="123189"/>
                </a:moveTo>
                <a:lnTo>
                  <a:pt x="38719" y="123189"/>
                </a:lnTo>
                <a:lnTo>
                  <a:pt x="39432" y="124459"/>
                </a:lnTo>
                <a:lnTo>
                  <a:pt x="40053" y="125729"/>
                </a:lnTo>
                <a:lnTo>
                  <a:pt x="41237" y="126999"/>
                </a:lnTo>
                <a:lnTo>
                  <a:pt x="42422" y="126999"/>
                </a:lnTo>
                <a:lnTo>
                  <a:pt x="43560" y="128269"/>
                </a:lnTo>
                <a:lnTo>
                  <a:pt x="48942" y="128269"/>
                </a:lnTo>
                <a:lnTo>
                  <a:pt x="49333" y="126999"/>
                </a:lnTo>
                <a:lnTo>
                  <a:pt x="49575" y="125729"/>
                </a:lnTo>
                <a:lnTo>
                  <a:pt x="49851" y="125729"/>
                </a:lnTo>
                <a:lnTo>
                  <a:pt x="50437" y="124459"/>
                </a:lnTo>
                <a:lnTo>
                  <a:pt x="50908" y="123189"/>
                </a:lnTo>
                <a:close/>
              </a:path>
              <a:path w="107315" h="128270">
                <a:moveTo>
                  <a:pt x="64743" y="119379"/>
                </a:moveTo>
                <a:lnTo>
                  <a:pt x="36603" y="119379"/>
                </a:lnTo>
                <a:lnTo>
                  <a:pt x="37304" y="120649"/>
                </a:lnTo>
                <a:lnTo>
                  <a:pt x="38052" y="121919"/>
                </a:lnTo>
                <a:lnTo>
                  <a:pt x="38408" y="123189"/>
                </a:lnTo>
                <a:lnTo>
                  <a:pt x="51771" y="123189"/>
                </a:lnTo>
                <a:lnTo>
                  <a:pt x="52127" y="121919"/>
                </a:lnTo>
                <a:lnTo>
                  <a:pt x="54209" y="121919"/>
                </a:lnTo>
                <a:lnTo>
                  <a:pt x="55278" y="120649"/>
                </a:lnTo>
                <a:lnTo>
                  <a:pt x="63880" y="120649"/>
                </a:lnTo>
                <a:lnTo>
                  <a:pt x="64743" y="119379"/>
                </a:lnTo>
                <a:close/>
              </a:path>
              <a:path w="107315" h="128270">
                <a:moveTo>
                  <a:pt x="66433" y="118110"/>
                </a:moveTo>
                <a:lnTo>
                  <a:pt x="35223" y="118109"/>
                </a:lnTo>
                <a:lnTo>
                  <a:pt x="35890" y="119379"/>
                </a:lnTo>
                <a:lnTo>
                  <a:pt x="65617" y="119379"/>
                </a:lnTo>
                <a:lnTo>
                  <a:pt x="66433" y="118110"/>
                </a:lnTo>
                <a:close/>
              </a:path>
              <a:path w="107315" h="128270">
                <a:moveTo>
                  <a:pt x="68204" y="116840"/>
                </a:moveTo>
                <a:lnTo>
                  <a:pt x="33923" y="116839"/>
                </a:lnTo>
                <a:lnTo>
                  <a:pt x="34556" y="118109"/>
                </a:lnTo>
                <a:lnTo>
                  <a:pt x="67031" y="118110"/>
                </a:lnTo>
                <a:lnTo>
                  <a:pt x="68204" y="116840"/>
                </a:lnTo>
                <a:close/>
              </a:path>
              <a:path w="107315" h="128270">
                <a:moveTo>
                  <a:pt x="84798" y="115570"/>
                </a:moveTo>
                <a:lnTo>
                  <a:pt x="32394" y="115569"/>
                </a:lnTo>
                <a:lnTo>
                  <a:pt x="32820" y="116839"/>
                </a:lnTo>
                <a:lnTo>
                  <a:pt x="84246" y="116840"/>
                </a:lnTo>
                <a:lnTo>
                  <a:pt x="84798" y="115570"/>
                </a:lnTo>
                <a:close/>
              </a:path>
              <a:path w="107315" h="128270">
                <a:moveTo>
                  <a:pt x="86258" y="114300"/>
                </a:moveTo>
                <a:lnTo>
                  <a:pt x="27196" y="114299"/>
                </a:lnTo>
                <a:lnTo>
                  <a:pt x="29243" y="115569"/>
                </a:lnTo>
                <a:lnTo>
                  <a:pt x="85821" y="115570"/>
                </a:lnTo>
                <a:lnTo>
                  <a:pt x="86258" y="114300"/>
                </a:lnTo>
                <a:close/>
              </a:path>
              <a:path w="107315" h="128270">
                <a:moveTo>
                  <a:pt x="86960" y="113030"/>
                </a:moveTo>
                <a:lnTo>
                  <a:pt x="17847" y="113029"/>
                </a:lnTo>
                <a:lnTo>
                  <a:pt x="18594" y="114299"/>
                </a:lnTo>
                <a:lnTo>
                  <a:pt x="86649" y="114300"/>
                </a:lnTo>
                <a:lnTo>
                  <a:pt x="86960" y="113030"/>
                </a:lnTo>
                <a:close/>
              </a:path>
              <a:path w="107315" h="128270">
                <a:moveTo>
                  <a:pt x="45527" y="100329"/>
                </a:moveTo>
                <a:lnTo>
                  <a:pt x="10809" y="100329"/>
                </a:lnTo>
                <a:lnTo>
                  <a:pt x="11913" y="101599"/>
                </a:lnTo>
                <a:lnTo>
                  <a:pt x="15685" y="101599"/>
                </a:lnTo>
                <a:lnTo>
                  <a:pt x="15444" y="102869"/>
                </a:lnTo>
                <a:lnTo>
                  <a:pt x="14938" y="104139"/>
                </a:lnTo>
                <a:lnTo>
                  <a:pt x="14696" y="104139"/>
                </a:lnTo>
                <a:lnTo>
                  <a:pt x="14466" y="105409"/>
                </a:lnTo>
                <a:lnTo>
                  <a:pt x="14305" y="106679"/>
                </a:lnTo>
                <a:lnTo>
                  <a:pt x="14305" y="109219"/>
                </a:lnTo>
                <a:lnTo>
                  <a:pt x="14547" y="110489"/>
                </a:lnTo>
                <a:lnTo>
                  <a:pt x="14972" y="110489"/>
                </a:lnTo>
                <a:lnTo>
                  <a:pt x="15294" y="111759"/>
                </a:lnTo>
                <a:lnTo>
                  <a:pt x="15685" y="111759"/>
                </a:lnTo>
                <a:lnTo>
                  <a:pt x="16111" y="113029"/>
                </a:lnTo>
                <a:lnTo>
                  <a:pt x="87236" y="113030"/>
                </a:lnTo>
                <a:lnTo>
                  <a:pt x="87477" y="111760"/>
                </a:lnTo>
                <a:lnTo>
                  <a:pt x="87627" y="110490"/>
                </a:lnTo>
                <a:lnTo>
                  <a:pt x="87707" y="107950"/>
                </a:lnTo>
                <a:lnTo>
                  <a:pt x="44423" y="107949"/>
                </a:lnTo>
                <a:lnTo>
                  <a:pt x="44377" y="106679"/>
                </a:lnTo>
                <a:lnTo>
                  <a:pt x="44423" y="104139"/>
                </a:lnTo>
                <a:lnTo>
                  <a:pt x="44699" y="102869"/>
                </a:lnTo>
                <a:lnTo>
                  <a:pt x="45205" y="101599"/>
                </a:lnTo>
                <a:lnTo>
                  <a:pt x="45527" y="100329"/>
                </a:lnTo>
                <a:close/>
              </a:path>
              <a:path w="107315" h="128270">
                <a:moveTo>
                  <a:pt x="97655" y="106680"/>
                </a:moveTo>
                <a:lnTo>
                  <a:pt x="44894" y="106679"/>
                </a:lnTo>
                <a:lnTo>
                  <a:pt x="44423" y="107949"/>
                </a:lnTo>
                <a:lnTo>
                  <a:pt x="95964" y="107950"/>
                </a:lnTo>
                <a:lnTo>
                  <a:pt x="97655" y="106680"/>
                </a:lnTo>
                <a:close/>
              </a:path>
              <a:path w="107315" h="128270">
                <a:moveTo>
                  <a:pt x="102887" y="101600"/>
                </a:moveTo>
                <a:lnTo>
                  <a:pt x="47413" y="101599"/>
                </a:lnTo>
                <a:lnTo>
                  <a:pt x="46700" y="104139"/>
                </a:lnTo>
                <a:lnTo>
                  <a:pt x="46079" y="105409"/>
                </a:lnTo>
                <a:lnTo>
                  <a:pt x="45331" y="106679"/>
                </a:lnTo>
                <a:lnTo>
                  <a:pt x="99230" y="106680"/>
                </a:lnTo>
                <a:lnTo>
                  <a:pt x="99978" y="105410"/>
                </a:lnTo>
                <a:lnTo>
                  <a:pt x="101277" y="105410"/>
                </a:lnTo>
                <a:lnTo>
                  <a:pt x="101817" y="104140"/>
                </a:lnTo>
                <a:lnTo>
                  <a:pt x="102254" y="104140"/>
                </a:lnTo>
                <a:lnTo>
                  <a:pt x="102611" y="102870"/>
                </a:lnTo>
                <a:lnTo>
                  <a:pt x="102887" y="101600"/>
                </a:lnTo>
                <a:close/>
              </a:path>
              <a:path w="107315" h="128270">
                <a:moveTo>
                  <a:pt x="56141" y="82550"/>
                </a:moveTo>
                <a:lnTo>
                  <a:pt x="48505" y="82549"/>
                </a:lnTo>
                <a:lnTo>
                  <a:pt x="48471" y="83819"/>
                </a:lnTo>
                <a:lnTo>
                  <a:pt x="48080" y="83819"/>
                </a:lnTo>
                <a:lnTo>
                  <a:pt x="47769" y="85089"/>
                </a:lnTo>
                <a:lnTo>
                  <a:pt x="47643" y="90169"/>
                </a:lnTo>
                <a:lnTo>
                  <a:pt x="47919" y="92709"/>
                </a:lnTo>
                <a:lnTo>
                  <a:pt x="48160" y="93979"/>
                </a:lnTo>
                <a:lnTo>
                  <a:pt x="48241" y="99059"/>
                </a:lnTo>
                <a:lnTo>
                  <a:pt x="47769" y="101599"/>
                </a:lnTo>
                <a:lnTo>
                  <a:pt x="103036" y="101600"/>
                </a:lnTo>
                <a:lnTo>
                  <a:pt x="55945" y="95249"/>
                </a:lnTo>
                <a:lnTo>
                  <a:pt x="55278" y="93979"/>
                </a:lnTo>
                <a:lnTo>
                  <a:pt x="54876" y="92709"/>
                </a:lnTo>
                <a:lnTo>
                  <a:pt x="54565" y="91439"/>
                </a:lnTo>
                <a:lnTo>
                  <a:pt x="54324" y="88899"/>
                </a:lnTo>
                <a:lnTo>
                  <a:pt x="54404" y="86359"/>
                </a:lnTo>
                <a:lnTo>
                  <a:pt x="54600" y="85089"/>
                </a:lnTo>
                <a:lnTo>
                  <a:pt x="55071" y="85089"/>
                </a:lnTo>
                <a:lnTo>
                  <a:pt x="55393" y="83819"/>
                </a:lnTo>
                <a:lnTo>
                  <a:pt x="56141" y="82550"/>
                </a:lnTo>
                <a:close/>
              </a:path>
              <a:path w="107315" h="128270">
                <a:moveTo>
                  <a:pt x="37028" y="78739"/>
                </a:moveTo>
                <a:lnTo>
                  <a:pt x="540" y="78739"/>
                </a:lnTo>
                <a:lnTo>
                  <a:pt x="310" y="80009"/>
                </a:lnTo>
                <a:lnTo>
                  <a:pt x="0" y="82549"/>
                </a:lnTo>
                <a:lnTo>
                  <a:pt x="2311" y="82549"/>
                </a:lnTo>
                <a:lnTo>
                  <a:pt x="2311" y="95249"/>
                </a:lnTo>
                <a:lnTo>
                  <a:pt x="3185" y="96519"/>
                </a:lnTo>
                <a:lnTo>
                  <a:pt x="3691" y="96519"/>
                </a:lnTo>
                <a:lnTo>
                  <a:pt x="4277" y="97789"/>
                </a:lnTo>
                <a:lnTo>
                  <a:pt x="4875" y="97789"/>
                </a:lnTo>
                <a:lnTo>
                  <a:pt x="5542" y="99059"/>
                </a:lnTo>
                <a:lnTo>
                  <a:pt x="7037" y="99059"/>
                </a:lnTo>
                <a:lnTo>
                  <a:pt x="7900" y="100329"/>
                </a:lnTo>
                <a:lnTo>
                  <a:pt x="45952" y="100329"/>
                </a:lnTo>
                <a:lnTo>
                  <a:pt x="46194" y="99059"/>
                </a:lnTo>
                <a:lnTo>
                  <a:pt x="46746" y="97789"/>
                </a:lnTo>
                <a:lnTo>
                  <a:pt x="47091" y="96519"/>
                </a:lnTo>
                <a:lnTo>
                  <a:pt x="47252" y="95249"/>
                </a:lnTo>
                <a:lnTo>
                  <a:pt x="47171" y="92709"/>
                </a:lnTo>
                <a:lnTo>
                  <a:pt x="47022" y="91439"/>
                </a:lnTo>
                <a:lnTo>
                  <a:pt x="46815" y="90169"/>
                </a:lnTo>
                <a:lnTo>
                  <a:pt x="46585" y="90169"/>
                </a:lnTo>
                <a:lnTo>
                  <a:pt x="46228" y="88899"/>
                </a:lnTo>
                <a:lnTo>
                  <a:pt x="45837" y="88899"/>
                </a:lnTo>
                <a:lnTo>
                  <a:pt x="45366" y="87629"/>
                </a:lnTo>
                <a:lnTo>
                  <a:pt x="44814" y="87629"/>
                </a:lnTo>
                <a:lnTo>
                  <a:pt x="44181" y="86359"/>
                </a:lnTo>
                <a:lnTo>
                  <a:pt x="42571" y="86359"/>
                </a:lnTo>
                <a:lnTo>
                  <a:pt x="41628" y="85089"/>
                </a:lnTo>
                <a:lnTo>
                  <a:pt x="39432" y="85089"/>
                </a:lnTo>
                <a:lnTo>
                  <a:pt x="38132" y="83819"/>
                </a:lnTo>
                <a:lnTo>
                  <a:pt x="36833" y="83819"/>
                </a:lnTo>
                <a:lnTo>
                  <a:pt x="37028" y="82549"/>
                </a:lnTo>
                <a:lnTo>
                  <a:pt x="37028" y="78739"/>
                </a:lnTo>
                <a:close/>
              </a:path>
              <a:path w="107315" h="128270">
                <a:moveTo>
                  <a:pt x="94550" y="63500"/>
                </a:moveTo>
                <a:lnTo>
                  <a:pt x="80785" y="63500"/>
                </a:lnTo>
                <a:lnTo>
                  <a:pt x="80244" y="64770"/>
                </a:lnTo>
                <a:lnTo>
                  <a:pt x="79807" y="67310"/>
                </a:lnTo>
                <a:lnTo>
                  <a:pt x="79807" y="69850"/>
                </a:lnTo>
                <a:lnTo>
                  <a:pt x="71550" y="69850"/>
                </a:lnTo>
                <a:lnTo>
                  <a:pt x="71079" y="71120"/>
                </a:lnTo>
                <a:lnTo>
                  <a:pt x="70607" y="71120"/>
                </a:lnTo>
                <a:lnTo>
                  <a:pt x="70136" y="72390"/>
                </a:lnTo>
                <a:lnTo>
                  <a:pt x="69342" y="74930"/>
                </a:lnTo>
                <a:lnTo>
                  <a:pt x="68997" y="74930"/>
                </a:lnTo>
                <a:lnTo>
                  <a:pt x="68675" y="76200"/>
                </a:lnTo>
                <a:lnTo>
                  <a:pt x="68399" y="77470"/>
                </a:lnTo>
                <a:lnTo>
                  <a:pt x="68169" y="80010"/>
                </a:lnTo>
                <a:lnTo>
                  <a:pt x="68008" y="81280"/>
                </a:lnTo>
                <a:lnTo>
                  <a:pt x="67893" y="82550"/>
                </a:lnTo>
                <a:lnTo>
                  <a:pt x="59798" y="82550"/>
                </a:lnTo>
                <a:lnTo>
                  <a:pt x="58855" y="83820"/>
                </a:lnTo>
                <a:lnTo>
                  <a:pt x="58383" y="85090"/>
                </a:lnTo>
                <a:lnTo>
                  <a:pt x="57946" y="85090"/>
                </a:lnTo>
                <a:lnTo>
                  <a:pt x="57555" y="86360"/>
                </a:lnTo>
                <a:lnTo>
                  <a:pt x="56842" y="88899"/>
                </a:lnTo>
                <a:lnTo>
                  <a:pt x="56290" y="91439"/>
                </a:lnTo>
                <a:lnTo>
                  <a:pt x="56095" y="93979"/>
                </a:lnTo>
                <a:lnTo>
                  <a:pt x="55945" y="95249"/>
                </a:lnTo>
                <a:lnTo>
                  <a:pt x="101702" y="95250"/>
                </a:lnTo>
                <a:lnTo>
                  <a:pt x="100955" y="93980"/>
                </a:lnTo>
                <a:lnTo>
                  <a:pt x="101116" y="93980"/>
                </a:lnTo>
                <a:lnTo>
                  <a:pt x="102967" y="92710"/>
                </a:lnTo>
                <a:lnTo>
                  <a:pt x="104221" y="91440"/>
                </a:lnTo>
                <a:lnTo>
                  <a:pt x="105003" y="90170"/>
                </a:lnTo>
                <a:lnTo>
                  <a:pt x="105359" y="90170"/>
                </a:lnTo>
                <a:lnTo>
                  <a:pt x="105681" y="88900"/>
                </a:lnTo>
                <a:lnTo>
                  <a:pt x="106026" y="88900"/>
                </a:lnTo>
                <a:lnTo>
                  <a:pt x="106187" y="87630"/>
                </a:lnTo>
                <a:lnTo>
                  <a:pt x="106578" y="85090"/>
                </a:lnTo>
                <a:lnTo>
                  <a:pt x="106820" y="83820"/>
                </a:lnTo>
                <a:lnTo>
                  <a:pt x="106774" y="81280"/>
                </a:lnTo>
                <a:lnTo>
                  <a:pt x="106693" y="80010"/>
                </a:lnTo>
                <a:lnTo>
                  <a:pt x="106578" y="78740"/>
                </a:lnTo>
                <a:lnTo>
                  <a:pt x="106417" y="78740"/>
                </a:lnTo>
                <a:lnTo>
                  <a:pt x="106153" y="77470"/>
                </a:lnTo>
                <a:lnTo>
                  <a:pt x="105877" y="77470"/>
                </a:lnTo>
                <a:lnTo>
                  <a:pt x="105474" y="76200"/>
                </a:lnTo>
                <a:lnTo>
                  <a:pt x="93641" y="76200"/>
                </a:lnTo>
                <a:lnTo>
                  <a:pt x="93883" y="74930"/>
                </a:lnTo>
                <a:lnTo>
                  <a:pt x="94469" y="73660"/>
                </a:lnTo>
                <a:lnTo>
                  <a:pt x="94780" y="73660"/>
                </a:lnTo>
                <a:lnTo>
                  <a:pt x="95056" y="72390"/>
                </a:lnTo>
                <a:lnTo>
                  <a:pt x="95297" y="71120"/>
                </a:lnTo>
                <a:lnTo>
                  <a:pt x="95458" y="69850"/>
                </a:lnTo>
                <a:lnTo>
                  <a:pt x="95378" y="67310"/>
                </a:lnTo>
                <a:lnTo>
                  <a:pt x="95263" y="66040"/>
                </a:lnTo>
                <a:lnTo>
                  <a:pt x="95056" y="64770"/>
                </a:lnTo>
                <a:lnTo>
                  <a:pt x="94826" y="64770"/>
                </a:lnTo>
                <a:lnTo>
                  <a:pt x="94550" y="63500"/>
                </a:lnTo>
                <a:close/>
              </a:path>
              <a:path w="107315" h="128270">
                <a:moveTo>
                  <a:pt x="57590" y="78740"/>
                </a:moveTo>
                <a:lnTo>
                  <a:pt x="47056" y="78739"/>
                </a:lnTo>
                <a:lnTo>
                  <a:pt x="47413" y="80009"/>
                </a:lnTo>
                <a:lnTo>
                  <a:pt x="48310" y="80009"/>
                </a:lnTo>
                <a:lnTo>
                  <a:pt x="48551" y="81279"/>
                </a:lnTo>
                <a:lnTo>
                  <a:pt x="48586" y="82549"/>
                </a:lnTo>
                <a:lnTo>
                  <a:pt x="56532" y="82550"/>
                </a:lnTo>
                <a:lnTo>
                  <a:pt x="57590" y="78740"/>
                </a:lnTo>
                <a:close/>
              </a:path>
              <a:path w="107315" h="128270">
                <a:moveTo>
                  <a:pt x="64950" y="81280"/>
                </a:moveTo>
                <a:lnTo>
                  <a:pt x="61879" y="81280"/>
                </a:lnTo>
                <a:lnTo>
                  <a:pt x="61362" y="82550"/>
                </a:lnTo>
                <a:lnTo>
                  <a:pt x="65812" y="82550"/>
                </a:lnTo>
                <a:lnTo>
                  <a:pt x="64950" y="81280"/>
                </a:lnTo>
                <a:close/>
              </a:path>
              <a:path w="107315" h="128270">
                <a:moveTo>
                  <a:pt x="43560" y="80009"/>
                </a:moveTo>
                <a:lnTo>
                  <a:pt x="39466" y="80009"/>
                </a:lnTo>
                <a:lnTo>
                  <a:pt x="39823" y="81279"/>
                </a:lnTo>
                <a:lnTo>
                  <a:pt x="42928" y="81279"/>
                </a:lnTo>
                <a:lnTo>
                  <a:pt x="43560" y="80009"/>
                </a:lnTo>
                <a:close/>
              </a:path>
              <a:path w="107315" h="128270">
                <a:moveTo>
                  <a:pt x="68365" y="64770"/>
                </a:moveTo>
                <a:lnTo>
                  <a:pt x="43365" y="64769"/>
                </a:lnTo>
                <a:lnTo>
                  <a:pt x="43986" y="66039"/>
                </a:lnTo>
                <a:lnTo>
                  <a:pt x="44814" y="66039"/>
                </a:lnTo>
                <a:lnTo>
                  <a:pt x="45285" y="67309"/>
                </a:lnTo>
                <a:lnTo>
                  <a:pt x="45837" y="67309"/>
                </a:lnTo>
                <a:lnTo>
                  <a:pt x="46424" y="68579"/>
                </a:lnTo>
                <a:lnTo>
                  <a:pt x="47056" y="69849"/>
                </a:lnTo>
                <a:lnTo>
                  <a:pt x="47723" y="71119"/>
                </a:lnTo>
                <a:lnTo>
                  <a:pt x="48471" y="72389"/>
                </a:lnTo>
                <a:lnTo>
                  <a:pt x="48844" y="73659"/>
                </a:lnTo>
                <a:lnTo>
                  <a:pt x="49138" y="73659"/>
                </a:lnTo>
                <a:lnTo>
                  <a:pt x="49218" y="74929"/>
                </a:lnTo>
                <a:lnTo>
                  <a:pt x="35924" y="74929"/>
                </a:lnTo>
                <a:lnTo>
                  <a:pt x="36442" y="76199"/>
                </a:lnTo>
                <a:lnTo>
                  <a:pt x="36672" y="77469"/>
                </a:lnTo>
                <a:lnTo>
                  <a:pt x="37028" y="77469"/>
                </a:lnTo>
                <a:lnTo>
                  <a:pt x="38362" y="78739"/>
                </a:lnTo>
                <a:lnTo>
                  <a:pt x="39156" y="80009"/>
                </a:lnTo>
                <a:lnTo>
                  <a:pt x="44227" y="80009"/>
                </a:lnTo>
                <a:lnTo>
                  <a:pt x="44894" y="78739"/>
                </a:lnTo>
                <a:lnTo>
                  <a:pt x="57590" y="78740"/>
                </a:lnTo>
                <a:lnTo>
                  <a:pt x="57866" y="77470"/>
                </a:lnTo>
                <a:lnTo>
                  <a:pt x="58107" y="76200"/>
                </a:lnTo>
                <a:lnTo>
                  <a:pt x="58188" y="74930"/>
                </a:lnTo>
                <a:lnTo>
                  <a:pt x="58257" y="71120"/>
                </a:lnTo>
                <a:lnTo>
                  <a:pt x="61603" y="71120"/>
                </a:lnTo>
                <a:lnTo>
                  <a:pt x="62385" y="69850"/>
                </a:lnTo>
                <a:lnTo>
                  <a:pt x="63650" y="69850"/>
                </a:lnTo>
                <a:lnTo>
                  <a:pt x="64547" y="68580"/>
                </a:lnTo>
                <a:lnTo>
                  <a:pt x="65456" y="68580"/>
                </a:lnTo>
                <a:lnTo>
                  <a:pt x="66916" y="67310"/>
                </a:lnTo>
                <a:lnTo>
                  <a:pt x="68365" y="64770"/>
                </a:lnTo>
                <a:close/>
              </a:path>
              <a:path w="107315" h="128270">
                <a:moveTo>
                  <a:pt x="36833" y="77469"/>
                </a:moveTo>
                <a:lnTo>
                  <a:pt x="1092" y="77469"/>
                </a:lnTo>
                <a:lnTo>
                  <a:pt x="816" y="78739"/>
                </a:lnTo>
                <a:lnTo>
                  <a:pt x="36948" y="78739"/>
                </a:lnTo>
                <a:lnTo>
                  <a:pt x="36833" y="77469"/>
                </a:lnTo>
                <a:close/>
              </a:path>
              <a:path w="107315" h="128270">
                <a:moveTo>
                  <a:pt x="36051" y="76199"/>
                </a:moveTo>
                <a:lnTo>
                  <a:pt x="1839" y="76199"/>
                </a:lnTo>
                <a:lnTo>
                  <a:pt x="1448" y="77469"/>
                </a:lnTo>
                <a:lnTo>
                  <a:pt x="36476" y="77469"/>
                </a:lnTo>
                <a:lnTo>
                  <a:pt x="36051" y="76199"/>
                </a:lnTo>
                <a:close/>
              </a:path>
              <a:path w="107315" h="128270">
                <a:moveTo>
                  <a:pt x="35142" y="74929"/>
                </a:moveTo>
                <a:lnTo>
                  <a:pt x="2667" y="74929"/>
                </a:lnTo>
                <a:lnTo>
                  <a:pt x="2230" y="76199"/>
                </a:lnTo>
                <a:lnTo>
                  <a:pt x="35384" y="76199"/>
                </a:lnTo>
                <a:lnTo>
                  <a:pt x="35142" y="74929"/>
                </a:lnTo>
                <a:close/>
              </a:path>
              <a:path w="107315" h="128270">
                <a:moveTo>
                  <a:pt x="104531" y="74930"/>
                </a:moveTo>
                <a:lnTo>
                  <a:pt x="95297" y="74930"/>
                </a:lnTo>
                <a:lnTo>
                  <a:pt x="93641" y="76200"/>
                </a:lnTo>
                <a:lnTo>
                  <a:pt x="105049" y="76200"/>
                </a:lnTo>
                <a:lnTo>
                  <a:pt x="104531" y="74930"/>
                </a:lnTo>
                <a:close/>
              </a:path>
              <a:path w="107315" h="128270">
                <a:moveTo>
                  <a:pt x="7624" y="73659"/>
                </a:moveTo>
                <a:lnTo>
                  <a:pt x="5105" y="73659"/>
                </a:lnTo>
                <a:lnTo>
                  <a:pt x="4599" y="74929"/>
                </a:lnTo>
                <a:lnTo>
                  <a:pt x="9004" y="74929"/>
                </a:lnTo>
                <a:lnTo>
                  <a:pt x="7624" y="73659"/>
                </a:lnTo>
                <a:close/>
              </a:path>
              <a:path w="107315" h="128270">
                <a:moveTo>
                  <a:pt x="26299" y="67309"/>
                </a:moveTo>
                <a:lnTo>
                  <a:pt x="13052" y="67309"/>
                </a:lnTo>
                <a:lnTo>
                  <a:pt x="12730" y="68579"/>
                </a:lnTo>
                <a:lnTo>
                  <a:pt x="12454" y="68579"/>
                </a:lnTo>
                <a:lnTo>
                  <a:pt x="12178" y="69849"/>
                </a:lnTo>
                <a:lnTo>
                  <a:pt x="11948" y="71119"/>
                </a:lnTo>
                <a:lnTo>
                  <a:pt x="11637" y="72389"/>
                </a:lnTo>
                <a:lnTo>
                  <a:pt x="11511" y="73659"/>
                </a:lnTo>
                <a:lnTo>
                  <a:pt x="11430" y="74929"/>
                </a:lnTo>
                <a:lnTo>
                  <a:pt x="34866" y="74929"/>
                </a:lnTo>
                <a:lnTo>
                  <a:pt x="34832" y="73659"/>
                </a:lnTo>
                <a:lnTo>
                  <a:pt x="34199" y="73659"/>
                </a:lnTo>
                <a:lnTo>
                  <a:pt x="33613" y="72389"/>
                </a:lnTo>
                <a:lnTo>
                  <a:pt x="32981" y="72389"/>
                </a:lnTo>
                <a:lnTo>
                  <a:pt x="32233" y="71119"/>
                </a:lnTo>
                <a:lnTo>
                  <a:pt x="29600" y="71119"/>
                </a:lnTo>
                <a:lnTo>
                  <a:pt x="28542" y="69849"/>
                </a:lnTo>
                <a:lnTo>
                  <a:pt x="27242" y="69849"/>
                </a:lnTo>
                <a:lnTo>
                  <a:pt x="26690" y="68579"/>
                </a:lnTo>
                <a:lnTo>
                  <a:pt x="26299" y="67309"/>
                </a:lnTo>
                <a:close/>
              </a:path>
              <a:path w="107315" h="128270">
                <a:moveTo>
                  <a:pt x="48844" y="73659"/>
                </a:moveTo>
                <a:lnTo>
                  <a:pt x="35177" y="73659"/>
                </a:lnTo>
                <a:lnTo>
                  <a:pt x="35579" y="74929"/>
                </a:lnTo>
                <a:lnTo>
                  <a:pt x="49218" y="74929"/>
                </a:lnTo>
                <a:lnTo>
                  <a:pt x="48844" y="73659"/>
                </a:lnTo>
                <a:close/>
              </a:path>
              <a:path w="107315" h="128270">
                <a:moveTo>
                  <a:pt x="101507" y="73660"/>
                </a:moveTo>
                <a:lnTo>
                  <a:pt x="99380" y="73660"/>
                </a:lnTo>
                <a:lnTo>
                  <a:pt x="98126" y="74930"/>
                </a:lnTo>
                <a:lnTo>
                  <a:pt x="102415" y="74930"/>
                </a:lnTo>
                <a:lnTo>
                  <a:pt x="101507" y="73660"/>
                </a:lnTo>
                <a:close/>
              </a:path>
              <a:path w="107315" h="128270">
                <a:moveTo>
                  <a:pt x="44814" y="69849"/>
                </a:moveTo>
                <a:lnTo>
                  <a:pt x="37615" y="69849"/>
                </a:lnTo>
                <a:lnTo>
                  <a:pt x="37074" y="71119"/>
                </a:lnTo>
                <a:lnTo>
                  <a:pt x="36246" y="71119"/>
                </a:lnTo>
                <a:lnTo>
                  <a:pt x="35533" y="72389"/>
                </a:lnTo>
                <a:lnTo>
                  <a:pt x="35142" y="72389"/>
                </a:lnTo>
                <a:lnTo>
                  <a:pt x="34912" y="73659"/>
                </a:lnTo>
                <a:lnTo>
                  <a:pt x="45170" y="73659"/>
                </a:lnTo>
                <a:lnTo>
                  <a:pt x="45055" y="71119"/>
                </a:lnTo>
                <a:lnTo>
                  <a:pt x="44814" y="69849"/>
                </a:lnTo>
                <a:close/>
              </a:path>
              <a:path w="107315" h="128270">
                <a:moveTo>
                  <a:pt x="44308" y="68579"/>
                </a:moveTo>
                <a:lnTo>
                  <a:pt x="39386" y="68579"/>
                </a:lnTo>
                <a:lnTo>
                  <a:pt x="38834" y="69849"/>
                </a:lnTo>
                <a:lnTo>
                  <a:pt x="44584" y="69849"/>
                </a:lnTo>
                <a:lnTo>
                  <a:pt x="44308" y="68579"/>
                </a:lnTo>
                <a:close/>
              </a:path>
              <a:path w="107315" h="128270">
                <a:moveTo>
                  <a:pt x="78784" y="68580"/>
                </a:moveTo>
                <a:lnTo>
                  <a:pt x="73678" y="68580"/>
                </a:lnTo>
                <a:lnTo>
                  <a:pt x="73126" y="69850"/>
                </a:lnTo>
                <a:lnTo>
                  <a:pt x="79336" y="69850"/>
                </a:lnTo>
                <a:lnTo>
                  <a:pt x="78784" y="68580"/>
                </a:lnTo>
                <a:close/>
              </a:path>
              <a:path w="107315" h="128270">
                <a:moveTo>
                  <a:pt x="43043" y="67309"/>
                </a:moveTo>
                <a:lnTo>
                  <a:pt x="41318" y="67309"/>
                </a:lnTo>
                <a:lnTo>
                  <a:pt x="40881" y="68579"/>
                </a:lnTo>
                <a:lnTo>
                  <a:pt x="43560" y="68579"/>
                </a:lnTo>
                <a:lnTo>
                  <a:pt x="43043" y="67309"/>
                </a:lnTo>
                <a:close/>
              </a:path>
              <a:path w="107315" h="128270">
                <a:moveTo>
                  <a:pt x="25080" y="66039"/>
                </a:moveTo>
                <a:lnTo>
                  <a:pt x="13753" y="66039"/>
                </a:lnTo>
                <a:lnTo>
                  <a:pt x="13397" y="67309"/>
                </a:lnTo>
                <a:lnTo>
                  <a:pt x="25747" y="67309"/>
                </a:lnTo>
                <a:lnTo>
                  <a:pt x="25080" y="66039"/>
                </a:lnTo>
                <a:close/>
              </a:path>
              <a:path w="107315" h="128270">
                <a:moveTo>
                  <a:pt x="23896" y="64769"/>
                </a:moveTo>
                <a:lnTo>
                  <a:pt x="15444" y="64769"/>
                </a:lnTo>
                <a:lnTo>
                  <a:pt x="14581" y="66039"/>
                </a:lnTo>
                <a:lnTo>
                  <a:pt x="24333" y="66039"/>
                </a:lnTo>
                <a:lnTo>
                  <a:pt x="23896" y="64769"/>
                </a:lnTo>
                <a:close/>
              </a:path>
              <a:path w="107315" h="128270">
                <a:moveTo>
                  <a:pt x="20480" y="63499"/>
                </a:moveTo>
                <a:lnTo>
                  <a:pt x="17375" y="63499"/>
                </a:lnTo>
                <a:lnTo>
                  <a:pt x="16387" y="64769"/>
                </a:lnTo>
                <a:lnTo>
                  <a:pt x="21504" y="64769"/>
                </a:lnTo>
                <a:lnTo>
                  <a:pt x="20480" y="63499"/>
                </a:lnTo>
                <a:close/>
              </a:path>
              <a:path w="107315" h="128270">
                <a:moveTo>
                  <a:pt x="62627" y="52070"/>
                </a:moveTo>
                <a:lnTo>
                  <a:pt x="24367" y="52069"/>
                </a:lnTo>
                <a:lnTo>
                  <a:pt x="23896" y="54609"/>
                </a:lnTo>
                <a:lnTo>
                  <a:pt x="23861" y="57149"/>
                </a:lnTo>
                <a:lnTo>
                  <a:pt x="24172" y="58419"/>
                </a:lnTo>
                <a:lnTo>
                  <a:pt x="24448" y="58419"/>
                </a:lnTo>
                <a:lnTo>
                  <a:pt x="24839" y="59689"/>
                </a:lnTo>
                <a:lnTo>
                  <a:pt x="25276" y="59689"/>
                </a:lnTo>
                <a:lnTo>
                  <a:pt x="25828" y="60959"/>
                </a:lnTo>
                <a:lnTo>
                  <a:pt x="26460" y="60959"/>
                </a:lnTo>
                <a:lnTo>
                  <a:pt x="27242" y="62229"/>
                </a:lnTo>
                <a:lnTo>
                  <a:pt x="29094" y="62229"/>
                </a:lnTo>
                <a:lnTo>
                  <a:pt x="30232" y="63499"/>
                </a:lnTo>
                <a:lnTo>
                  <a:pt x="32866" y="63499"/>
                </a:lnTo>
                <a:lnTo>
                  <a:pt x="34395" y="64769"/>
                </a:lnTo>
                <a:lnTo>
                  <a:pt x="59671" y="64770"/>
                </a:lnTo>
                <a:lnTo>
                  <a:pt x="60304" y="63500"/>
                </a:lnTo>
                <a:lnTo>
                  <a:pt x="61132" y="62230"/>
                </a:lnTo>
                <a:lnTo>
                  <a:pt x="61569" y="60960"/>
                </a:lnTo>
                <a:lnTo>
                  <a:pt x="62155" y="59690"/>
                </a:lnTo>
                <a:lnTo>
                  <a:pt x="62466" y="58420"/>
                </a:lnTo>
                <a:lnTo>
                  <a:pt x="62707" y="57150"/>
                </a:lnTo>
                <a:lnTo>
                  <a:pt x="62822" y="55880"/>
                </a:lnTo>
                <a:lnTo>
                  <a:pt x="62742" y="53340"/>
                </a:lnTo>
                <a:lnTo>
                  <a:pt x="62627" y="52070"/>
                </a:lnTo>
                <a:close/>
              </a:path>
              <a:path w="107315" h="128270">
                <a:moveTo>
                  <a:pt x="73126" y="63500"/>
                </a:moveTo>
                <a:lnTo>
                  <a:pt x="63098" y="63500"/>
                </a:lnTo>
                <a:lnTo>
                  <a:pt x="62109" y="64770"/>
                </a:lnTo>
                <a:lnTo>
                  <a:pt x="71355" y="64770"/>
                </a:lnTo>
                <a:lnTo>
                  <a:pt x="73126" y="63500"/>
                </a:lnTo>
                <a:close/>
              </a:path>
              <a:path w="107315" h="128270">
                <a:moveTo>
                  <a:pt x="75713" y="62230"/>
                </a:moveTo>
                <a:lnTo>
                  <a:pt x="64202" y="62230"/>
                </a:lnTo>
                <a:lnTo>
                  <a:pt x="63524" y="63500"/>
                </a:lnTo>
                <a:lnTo>
                  <a:pt x="74931" y="63500"/>
                </a:lnTo>
                <a:lnTo>
                  <a:pt x="75713" y="62230"/>
                </a:lnTo>
                <a:close/>
              </a:path>
              <a:path w="107315" h="128270">
                <a:moveTo>
                  <a:pt x="93768" y="62230"/>
                </a:moveTo>
                <a:lnTo>
                  <a:pt x="81452" y="62230"/>
                </a:lnTo>
                <a:lnTo>
                  <a:pt x="81107" y="63500"/>
                </a:lnTo>
                <a:lnTo>
                  <a:pt x="94193" y="63500"/>
                </a:lnTo>
                <a:lnTo>
                  <a:pt x="93768" y="62230"/>
                </a:lnTo>
                <a:close/>
              </a:path>
              <a:path w="107315" h="128270">
                <a:moveTo>
                  <a:pt x="76978" y="60960"/>
                </a:moveTo>
                <a:lnTo>
                  <a:pt x="65180" y="60960"/>
                </a:lnTo>
                <a:lnTo>
                  <a:pt x="64869" y="62230"/>
                </a:lnTo>
                <a:lnTo>
                  <a:pt x="76426" y="62230"/>
                </a:lnTo>
                <a:lnTo>
                  <a:pt x="76978" y="60960"/>
                </a:lnTo>
                <a:close/>
              </a:path>
              <a:path w="107315" h="128270">
                <a:moveTo>
                  <a:pt x="92698" y="60960"/>
                </a:moveTo>
                <a:lnTo>
                  <a:pt x="82636" y="60960"/>
                </a:lnTo>
                <a:lnTo>
                  <a:pt x="82245" y="62230"/>
                </a:lnTo>
                <a:lnTo>
                  <a:pt x="93296" y="62230"/>
                </a:lnTo>
                <a:lnTo>
                  <a:pt x="92698" y="60960"/>
                </a:lnTo>
                <a:close/>
              </a:path>
              <a:path w="107315" h="128270">
                <a:moveTo>
                  <a:pt x="76311" y="53340"/>
                </a:moveTo>
                <a:lnTo>
                  <a:pt x="65617" y="53340"/>
                </a:lnTo>
                <a:lnTo>
                  <a:pt x="64984" y="54610"/>
                </a:lnTo>
                <a:lnTo>
                  <a:pt x="64432" y="54610"/>
                </a:lnTo>
                <a:lnTo>
                  <a:pt x="64041" y="55880"/>
                </a:lnTo>
                <a:lnTo>
                  <a:pt x="63800" y="55880"/>
                </a:lnTo>
                <a:lnTo>
                  <a:pt x="63800" y="58420"/>
                </a:lnTo>
                <a:lnTo>
                  <a:pt x="64156" y="59690"/>
                </a:lnTo>
                <a:lnTo>
                  <a:pt x="64743" y="60960"/>
                </a:lnTo>
                <a:lnTo>
                  <a:pt x="77335" y="60960"/>
                </a:lnTo>
                <a:lnTo>
                  <a:pt x="77450" y="59690"/>
                </a:lnTo>
                <a:lnTo>
                  <a:pt x="77335" y="58420"/>
                </a:lnTo>
                <a:lnTo>
                  <a:pt x="77174" y="57150"/>
                </a:lnTo>
                <a:lnTo>
                  <a:pt x="76932" y="57150"/>
                </a:lnTo>
                <a:lnTo>
                  <a:pt x="76311" y="53340"/>
                </a:lnTo>
                <a:close/>
              </a:path>
              <a:path w="107315" h="128270">
                <a:moveTo>
                  <a:pt x="91330" y="59690"/>
                </a:moveTo>
                <a:lnTo>
                  <a:pt x="84016" y="59690"/>
                </a:lnTo>
                <a:lnTo>
                  <a:pt x="83108" y="60960"/>
                </a:lnTo>
                <a:lnTo>
                  <a:pt x="92077" y="60960"/>
                </a:lnTo>
                <a:lnTo>
                  <a:pt x="91330" y="59690"/>
                </a:lnTo>
                <a:close/>
              </a:path>
              <a:path w="107315" h="128270">
                <a:moveTo>
                  <a:pt x="89593" y="58420"/>
                </a:moveTo>
                <a:lnTo>
                  <a:pt x="87236" y="58420"/>
                </a:lnTo>
                <a:lnTo>
                  <a:pt x="86373" y="59690"/>
                </a:lnTo>
                <a:lnTo>
                  <a:pt x="90536" y="59690"/>
                </a:lnTo>
                <a:lnTo>
                  <a:pt x="89593" y="58420"/>
                </a:lnTo>
                <a:close/>
              </a:path>
              <a:path w="107315" h="128270">
                <a:moveTo>
                  <a:pt x="75679" y="52070"/>
                </a:moveTo>
                <a:lnTo>
                  <a:pt x="67732" y="52070"/>
                </a:lnTo>
                <a:lnTo>
                  <a:pt x="67031" y="53340"/>
                </a:lnTo>
                <a:lnTo>
                  <a:pt x="76035" y="53340"/>
                </a:lnTo>
                <a:lnTo>
                  <a:pt x="75679" y="52070"/>
                </a:lnTo>
                <a:close/>
              </a:path>
              <a:path w="107315" h="128270">
                <a:moveTo>
                  <a:pt x="62040" y="49530"/>
                </a:moveTo>
                <a:lnTo>
                  <a:pt x="25782" y="49529"/>
                </a:lnTo>
                <a:lnTo>
                  <a:pt x="25000" y="50799"/>
                </a:lnTo>
                <a:lnTo>
                  <a:pt x="24563" y="52069"/>
                </a:lnTo>
                <a:lnTo>
                  <a:pt x="62466" y="52070"/>
                </a:lnTo>
                <a:lnTo>
                  <a:pt x="62270" y="50800"/>
                </a:lnTo>
                <a:lnTo>
                  <a:pt x="62040" y="49530"/>
                </a:lnTo>
                <a:close/>
              </a:path>
              <a:path w="107315" h="128270">
                <a:moveTo>
                  <a:pt x="75012" y="50800"/>
                </a:moveTo>
                <a:lnTo>
                  <a:pt x="70883" y="50800"/>
                </a:lnTo>
                <a:lnTo>
                  <a:pt x="70366" y="52070"/>
                </a:lnTo>
                <a:lnTo>
                  <a:pt x="75483" y="52070"/>
                </a:lnTo>
                <a:lnTo>
                  <a:pt x="75012" y="50800"/>
                </a:lnTo>
                <a:close/>
              </a:path>
              <a:path w="107315" h="128270">
                <a:moveTo>
                  <a:pt x="64984" y="40640"/>
                </a:moveTo>
                <a:lnTo>
                  <a:pt x="15996" y="40639"/>
                </a:lnTo>
                <a:lnTo>
                  <a:pt x="16467" y="41909"/>
                </a:lnTo>
                <a:lnTo>
                  <a:pt x="17099" y="43179"/>
                </a:lnTo>
                <a:lnTo>
                  <a:pt x="17847" y="43179"/>
                </a:lnTo>
                <a:lnTo>
                  <a:pt x="18790" y="44449"/>
                </a:lnTo>
                <a:lnTo>
                  <a:pt x="19848" y="45719"/>
                </a:lnTo>
                <a:lnTo>
                  <a:pt x="21147" y="45719"/>
                </a:lnTo>
                <a:lnTo>
                  <a:pt x="22596" y="46989"/>
                </a:lnTo>
                <a:lnTo>
                  <a:pt x="24252" y="48259"/>
                </a:lnTo>
                <a:lnTo>
                  <a:pt x="26138" y="49529"/>
                </a:lnTo>
                <a:lnTo>
                  <a:pt x="61718" y="49530"/>
                </a:lnTo>
                <a:lnTo>
                  <a:pt x="61327" y="48260"/>
                </a:lnTo>
                <a:lnTo>
                  <a:pt x="61833" y="46990"/>
                </a:lnTo>
                <a:lnTo>
                  <a:pt x="63328" y="44450"/>
                </a:lnTo>
                <a:lnTo>
                  <a:pt x="64041" y="43180"/>
                </a:lnTo>
                <a:lnTo>
                  <a:pt x="64984" y="40640"/>
                </a:lnTo>
                <a:close/>
              </a:path>
              <a:path w="107315" h="128270">
                <a:moveTo>
                  <a:pt x="65847" y="35560"/>
                </a:moveTo>
                <a:lnTo>
                  <a:pt x="15800" y="35559"/>
                </a:lnTo>
                <a:lnTo>
                  <a:pt x="15559" y="36829"/>
                </a:lnTo>
                <a:lnTo>
                  <a:pt x="15444" y="39369"/>
                </a:lnTo>
                <a:lnTo>
                  <a:pt x="15639" y="40639"/>
                </a:lnTo>
                <a:lnTo>
                  <a:pt x="65260" y="40640"/>
                </a:lnTo>
                <a:lnTo>
                  <a:pt x="65490" y="39370"/>
                </a:lnTo>
                <a:lnTo>
                  <a:pt x="65812" y="38100"/>
                </a:lnTo>
                <a:lnTo>
                  <a:pt x="65847" y="35560"/>
                </a:lnTo>
                <a:close/>
              </a:path>
              <a:path w="107315" h="128270">
                <a:moveTo>
                  <a:pt x="65065" y="31750"/>
                </a:moveTo>
                <a:lnTo>
                  <a:pt x="19100" y="31749"/>
                </a:lnTo>
                <a:lnTo>
                  <a:pt x="18203" y="33019"/>
                </a:lnTo>
                <a:lnTo>
                  <a:pt x="17732" y="33019"/>
                </a:lnTo>
                <a:lnTo>
                  <a:pt x="16858" y="34289"/>
                </a:lnTo>
                <a:lnTo>
                  <a:pt x="16467" y="34289"/>
                </a:lnTo>
                <a:lnTo>
                  <a:pt x="16111" y="35559"/>
                </a:lnTo>
                <a:lnTo>
                  <a:pt x="65812" y="35560"/>
                </a:lnTo>
                <a:lnTo>
                  <a:pt x="65651" y="34290"/>
                </a:lnTo>
                <a:lnTo>
                  <a:pt x="65421" y="33020"/>
                </a:lnTo>
                <a:lnTo>
                  <a:pt x="65065" y="31750"/>
                </a:lnTo>
                <a:close/>
              </a:path>
              <a:path w="107315" h="128270">
                <a:moveTo>
                  <a:pt x="57440" y="15240"/>
                </a:moveTo>
                <a:lnTo>
                  <a:pt x="17605" y="15239"/>
                </a:lnTo>
                <a:lnTo>
                  <a:pt x="17053" y="16509"/>
                </a:lnTo>
                <a:lnTo>
                  <a:pt x="16111" y="16509"/>
                </a:lnTo>
                <a:lnTo>
                  <a:pt x="15720" y="17779"/>
                </a:lnTo>
                <a:lnTo>
                  <a:pt x="15444" y="17779"/>
                </a:lnTo>
                <a:lnTo>
                  <a:pt x="15214" y="19049"/>
                </a:lnTo>
                <a:lnTo>
                  <a:pt x="15214" y="21589"/>
                </a:lnTo>
                <a:lnTo>
                  <a:pt x="15409" y="21589"/>
                </a:lnTo>
                <a:lnTo>
                  <a:pt x="15800" y="22859"/>
                </a:lnTo>
                <a:lnTo>
                  <a:pt x="21343" y="30479"/>
                </a:lnTo>
                <a:lnTo>
                  <a:pt x="21147" y="30479"/>
                </a:lnTo>
                <a:lnTo>
                  <a:pt x="19963" y="31749"/>
                </a:lnTo>
                <a:lnTo>
                  <a:pt x="64628" y="31750"/>
                </a:lnTo>
                <a:lnTo>
                  <a:pt x="64076" y="30480"/>
                </a:lnTo>
                <a:lnTo>
                  <a:pt x="63409" y="29210"/>
                </a:lnTo>
                <a:lnTo>
                  <a:pt x="62627" y="29210"/>
                </a:lnTo>
                <a:lnTo>
                  <a:pt x="61718" y="27940"/>
                </a:lnTo>
                <a:lnTo>
                  <a:pt x="60660" y="27940"/>
                </a:lnTo>
                <a:lnTo>
                  <a:pt x="59441" y="26670"/>
                </a:lnTo>
                <a:lnTo>
                  <a:pt x="58061" y="26670"/>
                </a:lnTo>
                <a:lnTo>
                  <a:pt x="58182" y="24130"/>
                </a:lnTo>
                <a:lnTo>
                  <a:pt x="58061" y="19050"/>
                </a:lnTo>
                <a:lnTo>
                  <a:pt x="57831" y="17780"/>
                </a:lnTo>
                <a:lnTo>
                  <a:pt x="57440" y="15240"/>
                </a:lnTo>
                <a:close/>
              </a:path>
              <a:path w="107315" h="128270">
                <a:moveTo>
                  <a:pt x="44377" y="5080"/>
                </a:moveTo>
                <a:lnTo>
                  <a:pt x="25356" y="5079"/>
                </a:lnTo>
                <a:lnTo>
                  <a:pt x="25080" y="6349"/>
                </a:lnTo>
                <a:lnTo>
                  <a:pt x="24839" y="7619"/>
                </a:lnTo>
                <a:lnTo>
                  <a:pt x="24528" y="8889"/>
                </a:lnTo>
                <a:lnTo>
                  <a:pt x="24494" y="12699"/>
                </a:lnTo>
                <a:lnTo>
                  <a:pt x="24609" y="13969"/>
                </a:lnTo>
                <a:lnTo>
                  <a:pt x="20043" y="13969"/>
                </a:lnTo>
                <a:lnTo>
                  <a:pt x="19422" y="15239"/>
                </a:lnTo>
                <a:lnTo>
                  <a:pt x="57199" y="15240"/>
                </a:lnTo>
                <a:lnTo>
                  <a:pt x="56888" y="13970"/>
                </a:lnTo>
                <a:lnTo>
                  <a:pt x="56175" y="12700"/>
                </a:lnTo>
                <a:lnTo>
                  <a:pt x="55704" y="11430"/>
                </a:lnTo>
                <a:lnTo>
                  <a:pt x="54680" y="11430"/>
                </a:lnTo>
                <a:lnTo>
                  <a:pt x="54059" y="10160"/>
                </a:lnTo>
                <a:lnTo>
                  <a:pt x="47562" y="10160"/>
                </a:lnTo>
                <a:lnTo>
                  <a:pt x="47171" y="8890"/>
                </a:lnTo>
                <a:lnTo>
                  <a:pt x="45009" y="6350"/>
                </a:lnTo>
                <a:lnTo>
                  <a:pt x="44377" y="5080"/>
                </a:lnTo>
                <a:close/>
              </a:path>
              <a:path w="107315" h="128270">
                <a:moveTo>
                  <a:pt x="42928" y="3810"/>
                </a:moveTo>
                <a:lnTo>
                  <a:pt x="26023" y="3809"/>
                </a:lnTo>
                <a:lnTo>
                  <a:pt x="25667" y="5079"/>
                </a:lnTo>
                <a:lnTo>
                  <a:pt x="43675" y="5080"/>
                </a:lnTo>
                <a:lnTo>
                  <a:pt x="42928" y="3810"/>
                </a:lnTo>
                <a:close/>
              </a:path>
              <a:path w="107315" h="128270">
                <a:moveTo>
                  <a:pt x="41203" y="2540"/>
                </a:moveTo>
                <a:lnTo>
                  <a:pt x="26851" y="2539"/>
                </a:lnTo>
                <a:lnTo>
                  <a:pt x="26414" y="3809"/>
                </a:lnTo>
                <a:lnTo>
                  <a:pt x="42100" y="3810"/>
                </a:lnTo>
                <a:lnTo>
                  <a:pt x="41203" y="2540"/>
                </a:lnTo>
                <a:close/>
              </a:path>
              <a:path w="107315" h="128270">
                <a:moveTo>
                  <a:pt x="39236" y="1270"/>
                </a:moveTo>
                <a:lnTo>
                  <a:pt x="28346" y="1269"/>
                </a:lnTo>
                <a:lnTo>
                  <a:pt x="27323" y="2539"/>
                </a:lnTo>
                <a:lnTo>
                  <a:pt x="40260" y="2540"/>
                </a:lnTo>
                <a:lnTo>
                  <a:pt x="39236" y="1270"/>
                </a:lnTo>
                <a:close/>
              </a:path>
              <a:path w="107315" h="128270">
                <a:moveTo>
                  <a:pt x="34636" y="0"/>
                </a:moveTo>
                <a:lnTo>
                  <a:pt x="31325" y="0"/>
                </a:lnTo>
                <a:lnTo>
                  <a:pt x="30704" y="1269"/>
                </a:lnTo>
                <a:lnTo>
                  <a:pt x="35970" y="1270"/>
                </a:lnTo>
                <a:lnTo>
                  <a:pt x="3463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67892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2276" y="0"/>
                </a:moveTo>
                <a:lnTo>
                  <a:pt x="1920" y="761"/>
                </a:lnTo>
                <a:lnTo>
                  <a:pt x="1414" y="2285"/>
                </a:lnTo>
                <a:lnTo>
                  <a:pt x="1103" y="3682"/>
                </a:lnTo>
                <a:lnTo>
                  <a:pt x="977" y="6349"/>
                </a:lnTo>
                <a:lnTo>
                  <a:pt x="1165" y="7619"/>
                </a:lnTo>
                <a:lnTo>
                  <a:pt x="4438" y="14223"/>
                </a:lnTo>
                <a:lnTo>
                  <a:pt x="3932" y="14604"/>
                </a:lnTo>
                <a:lnTo>
                  <a:pt x="3380" y="15112"/>
                </a:lnTo>
                <a:lnTo>
                  <a:pt x="2357" y="16128"/>
                </a:lnTo>
                <a:lnTo>
                  <a:pt x="1537" y="17144"/>
                </a:lnTo>
                <a:lnTo>
                  <a:pt x="1299" y="17398"/>
                </a:lnTo>
                <a:lnTo>
                  <a:pt x="436" y="19049"/>
                </a:lnTo>
                <a:lnTo>
                  <a:pt x="163" y="19811"/>
                </a:lnTo>
                <a:lnTo>
                  <a:pt x="34" y="20319"/>
                </a:lnTo>
                <a:lnTo>
                  <a:pt x="0" y="23113"/>
                </a:lnTo>
                <a:lnTo>
                  <a:pt x="195" y="23875"/>
                </a:lnTo>
                <a:lnTo>
                  <a:pt x="9280" y="32130"/>
                </a:lnTo>
                <a:lnTo>
                  <a:pt x="10027" y="32384"/>
                </a:lnTo>
                <a:lnTo>
                  <a:pt x="10303" y="32511"/>
                </a:lnTo>
                <a:lnTo>
                  <a:pt x="10499" y="32638"/>
                </a:lnTo>
                <a:lnTo>
                  <a:pt x="10694" y="32892"/>
                </a:lnTo>
                <a:lnTo>
                  <a:pt x="10775" y="34289"/>
                </a:lnTo>
                <a:lnTo>
                  <a:pt x="10223" y="35178"/>
                </a:lnTo>
                <a:lnTo>
                  <a:pt x="10062" y="35305"/>
                </a:lnTo>
                <a:lnTo>
                  <a:pt x="8682" y="36829"/>
                </a:lnTo>
                <a:lnTo>
                  <a:pt x="7037" y="42290"/>
                </a:lnTo>
                <a:lnTo>
                  <a:pt x="7152" y="43052"/>
                </a:lnTo>
                <a:lnTo>
                  <a:pt x="12028" y="49148"/>
                </a:lnTo>
                <a:lnTo>
                  <a:pt x="13213" y="50037"/>
                </a:lnTo>
                <a:lnTo>
                  <a:pt x="14581" y="50799"/>
                </a:lnTo>
                <a:lnTo>
                  <a:pt x="16122" y="51561"/>
                </a:lnTo>
                <a:lnTo>
                  <a:pt x="19733" y="53213"/>
                </a:lnTo>
                <a:lnTo>
                  <a:pt x="20089" y="53340"/>
                </a:lnTo>
                <a:lnTo>
                  <a:pt x="21032" y="53975"/>
                </a:lnTo>
                <a:lnTo>
                  <a:pt x="25437" y="66167"/>
                </a:lnTo>
                <a:lnTo>
                  <a:pt x="25276" y="67310"/>
                </a:lnTo>
                <a:lnTo>
                  <a:pt x="25080" y="68326"/>
                </a:lnTo>
                <a:lnTo>
                  <a:pt x="24494" y="70866"/>
                </a:lnTo>
                <a:lnTo>
                  <a:pt x="23505" y="74802"/>
                </a:lnTo>
                <a:lnTo>
                  <a:pt x="21757" y="97154"/>
                </a:lnTo>
                <a:lnTo>
                  <a:pt x="21876" y="99059"/>
                </a:lnTo>
                <a:lnTo>
                  <a:pt x="22136" y="101726"/>
                </a:lnTo>
                <a:lnTo>
                  <a:pt x="22332" y="103250"/>
                </a:lnTo>
                <a:lnTo>
                  <a:pt x="22723" y="103123"/>
                </a:lnTo>
                <a:lnTo>
                  <a:pt x="22884" y="102869"/>
                </a:lnTo>
                <a:lnTo>
                  <a:pt x="23079" y="102742"/>
                </a:lnTo>
                <a:lnTo>
                  <a:pt x="23666" y="101599"/>
                </a:lnTo>
                <a:lnTo>
                  <a:pt x="23827" y="101091"/>
                </a:lnTo>
                <a:lnTo>
                  <a:pt x="23942" y="100456"/>
                </a:lnTo>
                <a:lnTo>
                  <a:pt x="23898" y="96900"/>
                </a:lnTo>
                <a:lnTo>
                  <a:pt x="23746" y="96011"/>
                </a:lnTo>
                <a:lnTo>
                  <a:pt x="23627" y="93852"/>
                </a:lnTo>
                <a:lnTo>
                  <a:pt x="26299" y="77978"/>
                </a:lnTo>
                <a:lnTo>
                  <a:pt x="27242" y="76200"/>
                </a:lnTo>
                <a:lnTo>
                  <a:pt x="31862" y="58928"/>
                </a:lnTo>
                <a:lnTo>
                  <a:pt x="27357" y="58928"/>
                </a:lnTo>
                <a:lnTo>
                  <a:pt x="25908" y="53340"/>
                </a:lnTo>
                <a:lnTo>
                  <a:pt x="24404" y="48387"/>
                </a:lnTo>
                <a:lnTo>
                  <a:pt x="23700" y="46355"/>
                </a:lnTo>
                <a:lnTo>
                  <a:pt x="23033" y="44196"/>
                </a:lnTo>
                <a:lnTo>
                  <a:pt x="15375" y="28575"/>
                </a:lnTo>
                <a:lnTo>
                  <a:pt x="14938" y="27940"/>
                </a:lnTo>
                <a:lnTo>
                  <a:pt x="14501" y="27559"/>
                </a:lnTo>
                <a:lnTo>
                  <a:pt x="14156" y="27178"/>
                </a:lnTo>
                <a:lnTo>
                  <a:pt x="13489" y="26543"/>
                </a:lnTo>
                <a:lnTo>
                  <a:pt x="12546" y="25908"/>
                </a:lnTo>
                <a:lnTo>
                  <a:pt x="12224" y="25781"/>
                </a:lnTo>
                <a:lnTo>
                  <a:pt x="13489" y="25400"/>
                </a:lnTo>
                <a:lnTo>
                  <a:pt x="14627" y="25273"/>
                </a:lnTo>
                <a:lnTo>
                  <a:pt x="17531" y="25273"/>
                </a:lnTo>
                <a:lnTo>
                  <a:pt x="15214" y="19558"/>
                </a:lnTo>
                <a:lnTo>
                  <a:pt x="3737" y="1397"/>
                </a:lnTo>
                <a:lnTo>
                  <a:pt x="2276" y="0"/>
                </a:lnTo>
                <a:close/>
              </a:path>
              <a:path w="36195" h="103504">
                <a:moveTo>
                  <a:pt x="36091" y="33909"/>
                </a:moveTo>
                <a:lnTo>
                  <a:pt x="27357" y="58928"/>
                </a:lnTo>
                <a:lnTo>
                  <a:pt x="31862" y="58928"/>
                </a:lnTo>
                <a:lnTo>
                  <a:pt x="31687" y="44196"/>
                </a:lnTo>
                <a:lnTo>
                  <a:pt x="31659" y="43053"/>
                </a:lnTo>
                <a:lnTo>
                  <a:pt x="35953" y="34671"/>
                </a:lnTo>
                <a:lnTo>
                  <a:pt x="36091" y="33909"/>
                </a:lnTo>
                <a:close/>
              </a:path>
              <a:path w="36195" h="103504">
                <a:moveTo>
                  <a:pt x="30140" y="12827"/>
                </a:moveTo>
                <a:lnTo>
                  <a:pt x="24494" y="12827"/>
                </a:lnTo>
                <a:lnTo>
                  <a:pt x="24919" y="13716"/>
                </a:lnTo>
                <a:lnTo>
                  <a:pt x="25908" y="16383"/>
                </a:lnTo>
                <a:lnTo>
                  <a:pt x="26460" y="18923"/>
                </a:lnTo>
                <a:lnTo>
                  <a:pt x="26561" y="23876"/>
                </a:lnTo>
                <a:lnTo>
                  <a:pt x="26315" y="25654"/>
                </a:lnTo>
                <a:lnTo>
                  <a:pt x="25828" y="27559"/>
                </a:lnTo>
                <a:lnTo>
                  <a:pt x="25471" y="28575"/>
                </a:lnTo>
                <a:lnTo>
                  <a:pt x="24689" y="30353"/>
                </a:lnTo>
                <a:lnTo>
                  <a:pt x="24494" y="30734"/>
                </a:lnTo>
                <a:lnTo>
                  <a:pt x="23820" y="32766"/>
                </a:lnTo>
                <a:lnTo>
                  <a:pt x="23390" y="34671"/>
                </a:lnTo>
                <a:lnTo>
                  <a:pt x="23275" y="37084"/>
                </a:lnTo>
                <a:lnTo>
                  <a:pt x="23390" y="38227"/>
                </a:lnTo>
                <a:lnTo>
                  <a:pt x="23746" y="39243"/>
                </a:lnTo>
                <a:lnTo>
                  <a:pt x="23976" y="39751"/>
                </a:lnTo>
                <a:lnTo>
                  <a:pt x="24413" y="40259"/>
                </a:lnTo>
                <a:lnTo>
                  <a:pt x="24919" y="40640"/>
                </a:lnTo>
                <a:lnTo>
                  <a:pt x="25400" y="39751"/>
                </a:lnTo>
                <a:lnTo>
                  <a:pt x="26453" y="38100"/>
                </a:lnTo>
                <a:lnTo>
                  <a:pt x="27208" y="37084"/>
                </a:lnTo>
                <a:lnTo>
                  <a:pt x="28151" y="36068"/>
                </a:lnTo>
                <a:lnTo>
                  <a:pt x="30669" y="33909"/>
                </a:lnTo>
                <a:lnTo>
                  <a:pt x="36091" y="33909"/>
                </a:lnTo>
                <a:lnTo>
                  <a:pt x="35979" y="30607"/>
                </a:lnTo>
                <a:lnTo>
                  <a:pt x="29795" y="24130"/>
                </a:lnTo>
                <a:lnTo>
                  <a:pt x="29922" y="23876"/>
                </a:lnTo>
                <a:lnTo>
                  <a:pt x="30089" y="23114"/>
                </a:lnTo>
                <a:lnTo>
                  <a:pt x="30464" y="20955"/>
                </a:lnTo>
                <a:lnTo>
                  <a:pt x="30669" y="19304"/>
                </a:lnTo>
                <a:lnTo>
                  <a:pt x="30543" y="14732"/>
                </a:lnTo>
                <a:lnTo>
                  <a:pt x="30347" y="13589"/>
                </a:lnTo>
                <a:lnTo>
                  <a:pt x="30140" y="12827"/>
                </a:lnTo>
                <a:close/>
              </a:path>
              <a:path w="36195" h="103504">
                <a:moveTo>
                  <a:pt x="17531" y="25273"/>
                </a:moveTo>
                <a:lnTo>
                  <a:pt x="15133" y="25273"/>
                </a:lnTo>
                <a:lnTo>
                  <a:pt x="15996" y="25400"/>
                </a:lnTo>
                <a:lnTo>
                  <a:pt x="16398" y="25527"/>
                </a:lnTo>
                <a:lnTo>
                  <a:pt x="17019" y="25654"/>
                </a:lnTo>
                <a:lnTo>
                  <a:pt x="17766" y="26162"/>
                </a:lnTo>
                <a:lnTo>
                  <a:pt x="17531" y="25273"/>
                </a:lnTo>
                <a:close/>
              </a:path>
              <a:path w="36195" h="103504">
                <a:moveTo>
                  <a:pt x="24609" y="8128"/>
                </a:moveTo>
                <a:lnTo>
                  <a:pt x="18476" y="15367"/>
                </a:lnTo>
                <a:lnTo>
                  <a:pt x="18586" y="17018"/>
                </a:lnTo>
                <a:lnTo>
                  <a:pt x="18951" y="19812"/>
                </a:lnTo>
                <a:lnTo>
                  <a:pt x="19181" y="21209"/>
                </a:lnTo>
                <a:lnTo>
                  <a:pt x="19848" y="24257"/>
                </a:lnTo>
                <a:lnTo>
                  <a:pt x="20285" y="23876"/>
                </a:lnTo>
                <a:lnTo>
                  <a:pt x="24494" y="12827"/>
                </a:lnTo>
                <a:lnTo>
                  <a:pt x="30140" y="12827"/>
                </a:lnTo>
                <a:lnTo>
                  <a:pt x="27760" y="9271"/>
                </a:lnTo>
                <a:lnTo>
                  <a:pt x="27484" y="9017"/>
                </a:lnTo>
                <a:lnTo>
                  <a:pt x="27162" y="8890"/>
                </a:lnTo>
                <a:lnTo>
                  <a:pt x="26817" y="8636"/>
                </a:lnTo>
                <a:lnTo>
                  <a:pt x="25598" y="8255"/>
                </a:lnTo>
                <a:lnTo>
                  <a:pt x="25126" y="8255"/>
                </a:lnTo>
                <a:lnTo>
                  <a:pt x="24609" y="812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52301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9738" y="4825"/>
                </a:moveTo>
                <a:lnTo>
                  <a:pt x="6472" y="6730"/>
                </a:lnTo>
                <a:lnTo>
                  <a:pt x="6115" y="6984"/>
                </a:lnTo>
                <a:lnTo>
                  <a:pt x="3505" y="14223"/>
                </a:lnTo>
                <a:lnTo>
                  <a:pt x="3627" y="15239"/>
                </a:lnTo>
                <a:lnTo>
                  <a:pt x="3741" y="15874"/>
                </a:lnTo>
                <a:lnTo>
                  <a:pt x="4183" y="17779"/>
                </a:lnTo>
                <a:lnTo>
                  <a:pt x="5011" y="19811"/>
                </a:lnTo>
                <a:lnTo>
                  <a:pt x="3010" y="20319"/>
                </a:lnTo>
                <a:lnTo>
                  <a:pt x="0" y="24891"/>
                </a:lnTo>
                <a:lnTo>
                  <a:pt x="237" y="25907"/>
                </a:lnTo>
                <a:lnTo>
                  <a:pt x="7886" y="34670"/>
                </a:lnTo>
                <a:lnTo>
                  <a:pt x="9611" y="35940"/>
                </a:lnTo>
                <a:lnTo>
                  <a:pt x="12647" y="37718"/>
                </a:lnTo>
                <a:lnTo>
                  <a:pt x="15005" y="38861"/>
                </a:lnTo>
                <a:lnTo>
                  <a:pt x="16258" y="39496"/>
                </a:lnTo>
                <a:lnTo>
                  <a:pt x="15235" y="40639"/>
                </a:lnTo>
                <a:lnTo>
                  <a:pt x="14822" y="41528"/>
                </a:lnTo>
                <a:lnTo>
                  <a:pt x="14711" y="43433"/>
                </a:lnTo>
                <a:lnTo>
                  <a:pt x="14878" y="44195"/>
                </a:lnTo>
                <a:lnTo>
                  <a:pt x="15591" y="45465"/>
                </a:lnTo>
                <a:lnTo>
                  <a:pt x="15948" y="45846"/>
                </a:lnTo>
                <a:lnTo>
                  <a:pt x="16810" y="46862"/>
                </a:lnTo>
                <a:lnTo>
                  <a:pt x="20697" y="49529"/>
                </a:lnTo>
                <a:lnTo>
                  <a:pt x="21720" y="50164"/>
                </a:lnTo>
                <a:lnTo>
                  <a:pt x="30690" y="65023"/>
                </a:lnTo>
                <a:lnTo>
                  <a:pt x="31668" y="65531"/>
                </a:lnTo>
                <a:lnTo>
                  <a:pt x="32300" y="65785"/>
                </a:lnTo>
                <a:lnTo>
                  <a:pt x="33048" y="65912"/>
                </a:lnTo>
                <a:lnTo>
                  <a:pt x="33473" y="66039"/>
                </a:lnTo>
                <a:lnTo>
                  <a:pt x="34543" y="66166"/>
                </a:lnTo>
                <a:lnTo>
                  <a:pt x="35129" y="66166"/>
                </a:lnTo>
                <a:lnTo>
                  <a:pt x="35911" y="63753"/>
                </a:lnTo>
                <a:lnTo>
                  <a:pt x="36313" y="62864"/>
                </a:lnTo>
                <a:lnTo>
                  <a:pt x="37337" y="60959"/>
                </a:lnTo>
                <a:lnTo>
                  <a:pt x="37647" y="60451"/>
                </a:lnTo>
                <a:lnTo>
                  <a:pt x="38261" y="59562"/>
                </a:lnTo>
                <a:lnTo>
                  <a:pt x="34462" y="59562"/>
                </a:lnTo>
                <a:lnTo>
                  <a:pt x="34623" y="58419"/>
                </a:lnTo>
                <a:lnTo>
                  <a:pt x="34599" y="52958"/>
                </a:lnTo>
                <a:lnTo>
                  <a:pt x="30414" y="52958"/>
                </a:lnTo>
                <a:lnTo>
                  <a:pt x="26194" y="43941"/>
                </a:lnTo>
                <a:lnTo>
                  <a:pt x="24967" y="41528"/>
                </a:lnTo>
                <a:lnTo>
                  <a:pt x="20404" y="33654"/>
                </a:lnTo>
                <a:lnTo>
                  <a:pt x="18305" y="30479"/>
                </a:lnTo>
                <a:lnTo>
                  <a:pt x="17104" y="29209"/>
                </a:lnTo>
                <a:lnTo>
                  <a:pt x="16534" y="28574"/>
                </a:lnTo>
                <a:lnTo>
                  <a:pt x="9335" y="11683"/>
                </a:lnTo>
                <a:lnTo>
                  <a:pt x="9432" y="6730"/>
                </a:lnTo>
                <a:lnTo>
                  <a:pt x="9738" y="4825"/>
                </a:lnTo>
                <a:close/>
              </a:path>
              <a:path w="82550" h="66675">
                <a:moveTo>
                  <a:pt x="53022" y="22224"/>
                </a:moveTo>
                <a:lnTo>
                  <a:pt x="47095" y="34543"/>
                </a:lnTo>
                <a:lnTo>
                  <a:pt x="46973" y="35686"/>
                </a:lnTo>
                <a:lnTo>
                  <a:pt x="42914" y="46735"/>
                </a:lnTo>
                <a:lnTo>
                  <a:pt x="42132" y="47497"/>
                </a:lnTo>
                <a:lnTo>
                  <a:pt x="34462" y="59562"/>
                </a:lnTo>
                <a:lnTo>
                  <a:pt x="38261" y="59562"/>
                </a:lnTo>
                <a:lnTo>
                  <a:pt x="39249" y="58292"/>
                </a:lnTo>
                <a:lnTo>
                  <a:pt x="39568" y="57911"/>
                </a:lnTo>
                <a:lnTo>
                  <a:pt x="44881" y="54736"/>
                </a:lnTo>
                <a:lnTo>
                  <a:pt x="45594" y="54482"/>
                </a:lnTo>
                <a:lnTo>
                  <a:pt x="48457" y="54482"/>
                </a:lnTo>
                <a:lnTo>
                  <a:pt x="49009" y="54228"/>
                </a:lnTo>
                <a:lnTo>
                  <a:pt x="49481" y="53974"/>
                </a:lnTo>
                <a:lnTo>
                  <a:pt x="49952" y="53593"/>
                </a:lnTo>
                <a:lnTo>
                  <a:pt x="50194" y="53466"/>
                </a:lnTo>
                <a:lnTo>
                  <a:pt x="50585" y="53085"/>
                </a:lnTo>
                <a:lnTo>
                  <a:pt x="50895" y="52577"/>
                </a:lnTo>
                <a:lnTo>
                  <a:pt x="51332" y="50926"/>
                </a:lnTo>
                <a:lnTo>
                  <a:pt x="51482" y="50545"/>
                </a:lnTo>
                <a:lnTo>
                  <a:pt x="51677" y="50291"/>
                </a:lnTo>
                <a:lnTo>
                  <a:pt x="51953" y="49783"/>
                </a:lnTo>
                <a:lnTo>
                  <a:pt x="52861" y="48894"/>
                </a:lnTo>
                <a:lnTo>
                  <a:pt x="53494" y="48386"/>
                </a:lnTo>
                <a:lnTo>
                  <a:pt x="54276" y="47878"/>
                </a:lnTo>
                <a:lnTo>
                  <a:pt x="46261" y="47878"/>
                </a:lnTo>
                <a:lnTo>
                  <a:pt x="53494" y="25272"/>
                </a:lnTo>
                <a:lnTo>
                  <a:pt x="58089" y="25272"/>
                </a:lnTo>
                <a:lnTo>
                  <a:pt x="54356" y="22478"/>
                </a:lnTo>
                <a:lnTo>
                  <a:pt x="53022" y="22224"/>
                </a:lnTo>
                <a:close/>
              </a:path>
              <a:path w="82550" h="66675">
                <a:moveTo>
                  <a:pt x="48457" y="54482"/>
                </a:moveTo>
                <a:lnTo>
                  <a:pt x="45594" y="54482"/>
                </a:lnTo>
                <a:lnTo>
                  <a:pt x="45237" y="54736"/>
                </a:lnTo>
                <a:lnTo>
                  <a:pt x="47434" y="54736"/>
                </a:lnTo>
                <a:lnTo>
                  <a:pt x="48457" y="54482"/>
                </a:lnTo>
                <a:close/>
              </a:path>
              <a:path w="82550" h="66675">
                <a:moveTo>
                  <a:pt x="33519" y="31241"/>
                </a:moveTo>
                <a:lnTo>
                  <a:pt x="28287" y="31241"/>
                </a:lnTo>
                <a:lnTo>
                  <a:pt x="28212" y="31876"/>
                </a:lnTo>
                <a:lnTo>
                  <a:pt x="28091" y="32638"/>
                </a:lnTo>
                <a:lnTo>
                  <a:pt x="34599" y="52958"/>
                </a:lnTo>
                <a:lnTo>
                  <a:pt x="34428" y="51688"/>
                </a:lnTo>
                <a:lnTo>
                  <a:pt x="33910" y="49783"/>
                </a:lnTo>
                <a:lnTo>
                  <a:pt x="33715" y="49402"/>
                </a:lnTo>
                <a:lnTo>
                  <a:pt x="33554" y="48894"/>
                </a:lnTo>
                <a:lnTo>
                  <a:pt x="31900" y="43433"/>
                </a:lnTo>
                <a:lnTo>
                  <a:pt x="31997" y="39369"/>
                </a:lnTo>
                <a:lnTo>
                  <a:pt x="32059" y="38607"/>
                </a:lnTo>
                <a:lnTo>
                  <a:pt x="32461" y="37464"/>
                </a:lnTo>
                <a:lnTo>
                  <a:pt x="32813" y="36321"/>
                </a:lnTo>
                <a:lnTo>
                  <a:pt x="33209" y="34543"/>
                </a:lnTo>
                <a:lnTo>
                  <a:pt x="33315" y="33908"/>
                </a:lnTo>
                <a:lnTo>
                  <a:pt x="33416" y="33019"/>
                </a:lnTo>
                <a:lnTo>
                  <a:pt x="33519" y="31241"/>
                </a:lnTo>
                <a:close/>
              </a:path>
              <a:path w="82550" h="66675">
                <a:moveTo>
                  <a:pt x="82344" y="20827"/>
                </a:moveTo>
                <a:lnTo>
                  <a:pt x="75700" y="20827"/>
                </a:lnTo>
                <a:lnTo>
                  <a:pt x="77114" y="20954"/>
                </a:lnTo>
                <a:lnTo>
                  <a:pt x="78299" y="21208"/>
                </a:lnTo>
                <a:lnTo>
                  <a:pt x="79679" y="21716"/>
                </a:lnTo>
                <a:lnTo>
                  <a:pt x="80461" y="22097"/>
                </a:lnTo>
                <a:lnTo>
                  <a:pt x="80622" y="22224"/>
                </a:lnTo>
                <a:lnTo>
                  <a:pt x="79046" y="22859"/>
                </a:lnTo>
                <a:lnTo>
                  <a:pt x="75976" y="24510"/>
                </a:lnTo>
                <a:lnTo>
                  <a:pt x="72871" y="26288"/>
                </a:lnTo>
                <a:lnTo>
                  <a:pt x="69812" y="28193"/>
                </a:lnTo>
                <a:lnTo>
                  <a:pt x="68317" y="29209"/>
                </a:lnTo>
                <a:lnTo>
                  <a:pt x="66822" y="30352"/>
                </a:lnTo>
                <a:lnTo>
                  <a:pt x="63913" y="32384"/>
                </a:lnTo>
                <a:lnTo>
                  <a:pt x="59819" y="35686"/>
                </a:lnTo>
                <a:lnTo>
                  <a:pt x="57266" y="37718"/>
                </a:lnTo>
                <a:lnTo>
                  <a:pt x="52781" y="41655"/>
                </a:lnTo>
                <a:lnTo>
                  <a:pt x="49320" y="44830"/>
                </a:lnTo>
                <a:lnTo>
                  <a:pt x="46491" y="47624"/>
                </a:lnTo>
                <a:lnTo>
                  <a:pt x="46261" y="47878"/>
                </a:lnTo>
                <a:lnTo>
                  <a:pt x="54276" y="47878"/>
                </a:lnTo>
                <a:lnTo>
                  <a:pt x="55184" y="47370"/>
                </a:lnTo>
                <a:lnTo>
                  <a:pt x="56909" y="46608"/>
                </a:lnTo>
                <a:lnTo>
                  <a:pt x="58243" y="46100"/>
                </a:lnTo>
                <a:lnTo>
                  <a:pt x="60681" y="45338"/>
                </a:lnTo>
                <a:lnTo>
                  <a:pt x="61153" y="45338"/>
                </a:lnTo>
                <a:lnTo>
                  <a:pt x="62303" y="45084"/>
                </a:lnTo>
                <a:lnTo>
                  <a:pt x="63039" y="44957"/>
                </a:lnTo>
                <a:lnTo>
                  <a:pt x="64304" y="44449"/>
                </a:lnTo>
                <a:lnTo>
                  <a:pt x="65132" y="44195"/>
                </a:lnTo>
                <a:lnTo>
                  <a:pt x="65523" y="43941"/>
                </a:lnTo>
                <a:lnTo>
                  <a:pt x="66305" y="43306"/>
                </a:lnTo>
                <a:lnTo>
                  <a:pt x="67018" y="42798"/>
                </a:lnTo>
                <a:lnTo>
                  <a:pt x="67604" y="41909"/>
                </a:lnTo>
                <a:lnTo>
                  <a:pt x="67995" y="41020"/>
                </a:lnTo>
                <a:lnTo>
                  <a:pt x="68116" y="40639"/>
                </a:lnTo>
                <a:lnTo>
                  <a:pt x="68002" y="37718"/>
                </a:lnTo>
                <a:lnTo>
                  <a:pt x="67634" y="36575"/>
                </a:lnTo>
                <a:lnTo>
                  <a:pt x="67328" y="35813"/>
                </a:lnTo>
                <a:lnTo>
                  <a:pt x="67248" y="35051"/>
                </a:lnTo>
                <a:lnTo>
                  <a:pt x="74642" y="30225"/>
                </a:lnTo>
                <a:lnTo>
                  <a:pt x="76137" y="29463"/>
                </a:lnTo>
                <a:lnTo>
                  <a:pt x="78609" y="27812"/>
                </a:lnTo>
                <a:lnTo>
                  <a:pt x="79081" y="27431"/>
                </a:lnTo>
                <a:lnTo>
                  <a:pt x="79598" y="26923"/>
                </a:lnTo>
                <a:lnTo>
                  <a:pt x="80070" y="26542"/>
                </a:lnTo>
                <a:lnTo>
                  <a:pt x="80932" y="25526"/>
                </a:lnTo>
                <a:lnTo>
                  <a:pt x="81645" y="24383"/>
                </a:lnTo>
                <a:lnTo>
                  <a:pt x="82105" y="23240"/>
                </a:lnTo>
                <a:lnTo>
                  <a:pt x="82332" y="22351"/>
                </a:lnTo>
                <a:lnTo>
                  <a:pt x="82344" y="20827"/>
                </a:lnTo>
                <a:close/>
              </a:path>
              <a:path w="82550" h="66675">
                <a:moveTo>
                  <a:pt x="23931" y="14350"/>
                </a:moveTo>
                <a:lnTo>
                  <a:pt x="19569" y="22224"/>
                </a:lnTo>
                <a:lnTo>
                  <a:pt x="19689" y="23240"/>
                </a:lnTo>
                <a:lnTo>
                  <a:pt x="24630" y="36321"/>
                </a:lnTo>
                <a:lnTo>
                  <a:pt x="24756" y="35813"/>
                </a:lnTo>
                <a:lnTo>
                  <a:pt x="24952" y="35305"/>
                </a:lnTo>
                <a:lnTo>
                  <a:pt x="26044" y="33400"/>
                </a:lnTo>
                <a:lnTo>
                  <a:pt x="27229" y="32130"/>
                </a:lnTo>
                <a:lnTo>
                  <a:pt x="27735" y="31749"/>
                </a:lnTo>
                <a:lnTo>
                  <a:pt x="28287" y="31241"/>
                </a:lnTo>
                <a:lnTo>
                  <a:pt x="33519" y="31241"/>
                </a:lnTo>
                <a:lnTo>
                  <a:pt x="33398" y="29590"/>
                </a:lnTo>
                <a:lnTo>
                  <a:pt x="33326" y="29209"/>
                </a:lnTo>
                <a:lnTo>
                  <a:pt x="33002" y="27939"/>
                </a:lnTo>
                <a:lnTo>
                  <a:pt x="32530" y="26796"/>
                </a:lnTo>
                <a:lnTo>
                  <a:pt x="32395" y="26542"/>
                </a:lnTo>
                <a:lnTo>
                  <a:pt x="23066" y="26542"/>
                </a:lnTo>
                <a:lnTo>
                  <a:pt x="22663" y="26288"/>
                </a:lnTo>
                <a:lnTo>
                  <a:pt x="22474" y="26034"/>
                </a:lnTo>
                <a:lnTo>
                  <a:pt x="22548" y="25018"/>
                </a:lnTo>
                <a:lnTo>
                  <a:pt x="23882" y="21716"/>
                </a:lnTo>
                <a:lnTo>
                  <a:pt x="24317" y="19811"/>
                </a:lnTo>
                <a:lnTo>
                  <a:pt x="24427" y="19176"/>
                </a:lnTo>
                <a:lnTo>
                  <a:pt x="24314" y="15620"/>
                </a:lnTo>
                <a:lnTo>
                  <a:pt x="24239" y="15239"/>
                </a:lnTo>
                <a:lnTo>
                  <a:pt x="23931" y="14350"/>
                </a:lnTo>
                <a:close/>
              </a:path>
              <a:path w="82550" h="66675">
                <a:moveTo>
                  <a:pt x="58089" y="25272"/>
                </a:moveTo>
                <a:lnTo>
                  <a:pt x="53494" y="25272"/>
                </a:lnTo>
                <a:lnTo>
                  <a:pt x="54241" y="26034"/>
                </a:lnTo>
                <a:lnTo>
                  <a:pt x="54552" y="26288"/>
                </a:lnTo>
                <a:lnTo>
                  <a:pt x="55932" y="28066"/>
                </a:lnTo>
                <a:lnTo>
                  <a:pt x="56748" y="29590"/>
                </a:lnTo>
                <a:lnTo>
                  <a:pt x="57300" y="30987"/>
                </a:lnTo>
                <a:lnTo>
                  <a:pt x="57898" y="33146"/>
                </a:lnTo>
                <a:lnTo>
                  <a:pt x="58013" y="34035"/>
                </a:lnTo>
                <a:lnTo>
                  <a:pt x="60403" y="31495"/>
                </a:lnTo>
                <a:lnTo>
                  <a:pt x="62330" y="29209"/>
                </a:lnTo>
                <a:lnTo>
                  <a:pt x="64695" y="26034"/>
                </a:lnTo>
                <a:lnTo>
                  <a:pt x="59117" y="26034"/>
                </a:lnTo>
                <a:lnTo>
                  <a:pt x="58922" y="25907"/>
                </a:lnTo>
                <a:lnTo>
                  <a:pt x="58715" y="25907"/>
                </a:lnTo>
                <a:lnTo>
                  <a:pt x="58089" y="25272"/>
                </a:lnTo>
                <a:close/>
              </a:path>
              <a:path w="82550" h="66675">
                <a:moveTo>
                  <a:pt x="29356" y="24256"/>
                </a:moveTo>
                <a:lnTo>
                  <a:pt x="29000" y="24256"/>
                </a:lnTo>
                <a:lnTo>
                  <a:pt x="28609" y="24383"/>
                </a:lnTo>
                <a:lnTo>
                  <a:pt x="28206" y="24383"/>
                </a:lnTo>
                <a:lnTo>
                  <a:pt x="27309" y="24637"/>
                </a:lnTo>
                <a:lnTo>
                  <a:pt x="26320" y="25145"/>
                </a:lnTo>
                <a:lnTo>
                  <a:pt x="25768" y="25399"/>
                </a:lnTo>
                <a:lnTo>
                  <a:pt x="24480" y="26288"/>
                </a:lnTo>
                <a:lnTo>
                  <a:pt x="23606" y="26542"/>
                </a:lnTo>
                <a:lnTo>
                  <a:pt x="32395" y="26542"/>
                </a:lnTo>
                <a:lnTo>
                  <a:pt x="32059" y="25907"/>
                </a:lnTo>
                <a:lnTo>
                  <a:pt x="31472" y="25145"/>
                </a:lnTo>
                <a:lnTo>
                  <a:pt x="30805" y="24764"/>
                </a:lnTo>
                <a:lnTo>
                  <a:pt x="30575" y="24510"/>
                </a:lnTo>
                <a:lnTo>
                  <a:pt x="29667" y="24383"/>
                </a:lnTo>
                <a:lnTo>
                  <a:pt x="29356" y="24256"/>
                </a:lnTo>
                <a:close/>
              </a:path>
              <a:path w="82550" h="66675">
                <a:moveTo>
                  <a:pt x="69766" y="9016"/>
                </a:moveTo>
                <a:lnTo>
                  <a:pt x="59713" y="24891"/>
                </a:lnTo>
                <a:lnTo>
                  <a:pt x="59589" y="25526"/>
                </a:lnTo>
                <a:lnTo>
                  <a:pt x="59462" y="25780"/>
                </a:lnTo>
                <a:lnTo>
                  <a:pt x="59313" y="25907"/>
                </a:lnTo>
                <a:lnTo>
                  <a:pt x="59117" y="26034"/>
                </a:lnTo>
                <a:lnTo>
                  <a:pt x="64695" y="26034"/>
                </a:lnTo>
                <a:lnTo>
                  <a:pt x="71571" y="10032"/>
                </a:lnTo>
                <a:lnTo>
                  <a:pt x="71146" y="9778"/>
                </a:lnTo>
                <a:lnTo>
                  <a:pt x="70674" y="9397"/>
                </a:lnTo>
                <a:lnTo>
                  <a:pt x="70237" y="9270"/>
                </a:lnTo>
                <a:lnTo>
                  <a:pt x="69766" y="9016"/>
                </a:lnTo>
                <a:close/>
              </a:path>
              <a:path w="82550" h="66675">
                <a:moveTo>
                  <a:pt x="21766" y="11556"/>
                </a:moveTo>
                <a:lnTo>
                  <a:pt x="21364" y="11683"/>
                </a:lnTo>
                <a:lnTo>
                  <a:pt x="20352" y="11810"/>
                </a:lnTo>
                <a:lnTo>
                  <a:pt x="18616" y="12445"/>
                </a:lnTo>
                <a:lnTo>
                  <a:pt x="14844" y="19938"/>
                </a:lnTo>
                <a:lnTo>
                  <a:pt x="14967" y="21081"/>
                </a:lnTo>
                <a:lnTo>
                  <a:pt x="15074" y="21716"/>
                </a:lnTo>
                <a:lnTo>
                  <a:pt x="15315" y="22732"/>
                </a:lnTo>
                <a:lnTo>
                  <a:pt x="15430" y="20954"/>
                </a:lnTo>
                <a:lnTo>
                  <a:pt x="15752" y="19811"/>
                </a:lnTo>
                <a:lnTo>
                  <a:pt x="18938" y="15366"/>
                </a:lnTo>
                <a:lnTo>
                  <a:pt x="19800" y="14604"/>
                </a:lnTo>
                <a:lnTo>
                  <a:pt x="20306" y="14350"/>
                </a:lnTo>
                <a:lnTo>
                  <a:pt x="23931" y="14350"/>
                </a:lnTo>
                <a:lnTo>
                  <a:pt x="23652" y="13715"/>
                </a:lnTo>
                <a:lnTo>
                  <a:pt x="23275" y="13207"/>
                </a:lnTo>
                <a:lnTo>
                  <a:pt x="22663" y="12445"/>
                </a:lnTo>
                <a:lnTo>
                  <a:pt x="22238" y="12064"/>
                </a:lnTo>
                <a:lnTo>
                  <a:pt x="21766" y="11556"/>
                </a:lnTo>
                <a:close/>
              </a:path>
              <a:path w="82550" h="66675">
                <a:moveTo>
                  <a:pt x="78494" y="0"/>
                </a:moveTo>
                <a:lnTo>
                  <a:pt x="72319" y="21208"/>
                </a:lnTo>
                <a:lnTo>
                  <a:pt x="74090" y="20827"/>
                </a:lnTo>
                <a:lnTo>
                  <a:pt x="82344" y="20827"/>
                </a:lnTo>
                <a:lnTo>
                  <a:pt x="82151" y="19811"/>
                </a:lnTo>
                <a:lnTo>
                  <a:pt x="81921" y="19176"/>
                </a:lnTo>
                <a:lnTo>
                  <a:pt x="81406" y="18160"/>
                </a:lnTo>
                <a:lnTo>
                  <a:pt x="81013" y="17525"/>
                </a:lnTo>
                <a:lnTo>
                  <a:pt x="80006" y="16382"/>
                </a:lnTo>
                <a:lnTo>
                  <a:pt x="79633" y="16001"/>
                </a:lnTo>
                <a:lnTo>
                  <a:pt x="80070" y="14477"/>
                </a:lnTo>
                <a:lnTo>
                  <a:pt x="80514" y="12445"/>
                </a:lnTo>
                <a:lnTo>
                  <a:pt x="80741" y="10921"/>
                </a:lnTo>
                <a:lnTo>
                  <a:pt x="80865" y="9651"/>
                </a:lnTo>
                <a:lnTo>
                  <a:pt x="80785" y="6223"/>
                </a:lnTo>
                <a:lnTo>
                  <a:pt x="79276" y="1270"/>
                </a:lnTo>
                <a:lnTo>
                  <a:pt x="7849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10154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29" h="69850">
                <a:moveTo>
                  <a:pt x="10142" y="23729"/>
                </a:moveTo>
                <a:lnTo>
                  <a:pt x="0" y="31643"/>
                </a:lnTo>
                <a:lnTo>
                  <a:pt x="356" y="33441"/>
                </a:lnTo>
                <a:lnTo>
                  <a:pt x="586" y="34815"/>
                </a:lnTo>
                <a:lnTo>
                  <a:pt x="724" y="36338"/>
                </a:lnTo>
                <a:lnTo>
                  <a:pt x="768" y="42294"/>
                </a:lnTo>
                <a:lnTo>
                  <a:pt x="1023" y="42878"/>
                </a:lnTo>
                <a:lnTo>
                  <a:pt x="1269" y="43542"/>
                </a:lnTo>
                <a:lnTo>
                  <a:pt x="1460" y="43977"/>
                </a:lnTo>
                <a:lnTo>
                  <a:pt x="1960" y="46795"/>
                </a:lnTo>
                <a:lnTo>
                  <a:pt x="3346" y="69230"/>
                </a:lnTo>
                <a:lnTo>
                  <a:pt x="3852" y="68520"/>
                </a:lnTo>
                <a:lnTo>
                  <a:pt x="6451" y="63046"/>
                </a:lnTo>
                <a:lnTo>
                  <a:pt x="7003" y="62336"/>
                </a:lnTo>
                <a:lnTo>
                  <a:pt x="16869" y="57755"/>
                </a:lnTo>
                <a:lnTo>
                  <a:pt x="30221" y="57755"/>
                </a:lnTo>
                <a:lnTo>
                  <a:pt x="31451" y="57125"/>
                </a:lnTo>
                <a:lnTo>
                  <a:pt x="35269" y="52899"/>
                </a:lnTo>
                <a:lnTo>
                  <a:pt x="37350" y="52784"/>
                </a:lnTo>
                <a:lnTo>
                  <a:pt x="51823" y="44092"/>
                </a:lnTo>
                <a:lnTo>
                  <a:pt x="51764" y="42168"/>
                </a:lnTo>
                <a:lnTo>
                  <a:pt x="51621" y="41194"/>
                </a:lnTo>
                <a:lnTo>
                  <a:pt x="51196" y="39786"/>
                </a:lnTo>
                <a:lnTo>
                  <a:pt x="50954" y="39121"/>
                </a:lnTo>
                <a:lnTo>
                  <a:pt x="50678" y="38537"/>
                </a:lnTo>
                <a:lnTo>
                  <a:pt x="52449" y="37438"/>
                </a:lnTo>
                <a:lnTo>
                  <a:pt x="62121" y="23775"/>
                </a:lnTo>
                <a:lnTo>
                  <a:pt x="11442" y="23775"/>
                </a:lnTo>
                <a:lnTo>
                  <a:pt x="10142" y="23729"/>
                </a:lnTo>
                <a:close/>
              </a:path>
              <a:path w="62229" h="69850">
                <a:moveTo>
                  <a:pt x="30221" y="57755"/>
                </a:moveTo>
                <a:lnTo>
                  <a:pt x="16869" y="57755"/>
                </a:lnTo>
                <a:lnTo>
                  <a:pt x="18675" y="57915"/>
                </a:lnTo>
                <a:lnTo>
                  <a:pt x="19422" y="58030"/>
                </a:lnTo>
                <a:lnTo>
                  <a:pt x="25598" y="58854"/>
                </a:lnTo>
                <a:lnTo>
                  <a:pt x="26380" y="58774"/>
                </a:lnTo>
                <a:lnTo>
                  <a:pt x="27921" y="58534"/>
                </a:lnTo>
                <a:lnTo>
                  <a:pt x="28588" y="58385"/>
                </a:lnTo>
                <a:lnTo>
                  <a:pt x="29908" y="57915"/>
                </a:lnTo>
                <a:lnTo>
                  <a:pt x="30221" y="57755"/>
                </a:lnTo>
                <a:close/>
              </a:path>
              <a:path w="62229" h="69850">
                <a:moveTo>
                  <a:pt x="16950" y="7993"/>
                </a:moveTo>
                <a:lnTo>
                  <a:pt x="16042" y="8074"/>
                </a:lnTo>
                <a:lnTo>
                  <a:pt x="15260" y="8303"/>
                </a:lnTo>
                <a:lnTo>
                  <a:pt x="14903" y="8497"/>
                </a:lnTo>
                <a:lnTo>
                  <a:pt x="14547" y="8658"/>
                </a:lnTo>
                <a:lnTo>
                  <a:pt x="10616" y="19938"/>
                </a:lnTo>
                <a:lnTo>
                  <a:pt x="10740" y="21152"/>
                </a:lnTo>
                <a:lnTo>
                  <a:pt x="10970" y="22401"/>
                </a:lnTo>
                <a:lnTo>
                  <a:pt x="11327" y="23535"/>
                </a:lnTo>
                <a:lnTo>
                  <a:pt x="11442" y="23775"/>
                </a:lnTo>
                <a:lnTo>
                  <a:pt x="62121" y="23775"/>
                </a:lnTo>
                <a:lnTo>
                  <a:pt x="62040" y="22366"/>
                </a:lnTo>
                <a:lnTo>
                  <a:pt x="61925" y="21542"/>
                </a:lnTo>
                <a:lnTo>
                  <a:pt x="61509" y="19938"/>
                </a:lnTo>
                <a:lnTo>
                  <a:pt x="44906" y="19938"/>
                </a:lnTo>
                <a:lnTo>
                  <a:pt x="44584" y="18839"/>
                </a:lnTo>
                <a:lnTo>
                  <a:pt x="37983" y="15357"/>
                </a:lnTo>
                <a:lnTo>
                  <a:pt x="38260" y="13158"/>
                </a:lnTo>
                <a:lnTo>
                  <a:pt x="38373" y="11910"/>
                </a:lnTo>
                <a:lnTo>
                  <a:pt x="38408" y="10181"/>
                </a:lnTo>
                <a:lnTo>
                  <a:pt x="22412" y="10181"/>
                </a:lnTo>
                <a:lnTo>
                  <a:pt x="20998" y="9242"/>
                </a:lnTo>
                <a:lnTo>
                  <a:pt x="19698" y="8577"/>
                </a:lnTo>
                <a:lnTo>
                  <a:pt x="19066" y="8348"/>
                </a:lnTo>
                <a:lnTo>
                  <a:pt x="18514" y="8188"/>
                </a:lnTo>
                <a:lnTo>
                  <a:pt x="17973" y="8074"/>
                </a:lnTo>
                <a:lnTo>
                  <a:pt x="16950" y="7993"/>
                </a:lnTo>
                <a:close/>
              </a:path>
              <a:path w="62229" h="69850">
                <a:moveTo>
                  <a:pt x="54968" y="13869"/>
                </a:moveTo>
                <a:lnTo>
                  <a:pt x="44906" y="19938"/>
                </a:lnTo>
                <a:lnTo>
                  <a:pt x="61509" y="19938"/>
                </a:lnTo>
                <a:lnTo>
                  <a:pt x="54968" y="13869"/>
                </a:lnTo>
                <a:close/>
              </a:path>
              <a:path w="62229" h="69850">
                <a:moveTo>
                  <a:pt x="39754" y="15117"/>
                </a:moveTo>
                <a:lnTo>
                  <a:pt x="39282" y="15117"/>
                </a:lnTo>
                <a:lnTo>
                  <a:pt x="38845" y="15163"/>
                </a:lnTo>
                <a:lnTo>
                  <a:pt x="38213" y="15277"/>
                </a:lnTo>
                <a:lnTo>
                  <a:pt x="37983" y="15357"/>
                </a:lnTo>
                <a:lnTo>
                  <a:pt x="41147" y="15357"/>
                </a:lnTo>
                <a:lnTo>
                  <a:pt x="40306" y="15163"/>
                </a:lnTo>
                <a:lnTo>
                  <a:pt x="39754" y="15117"/>
                </a:lnTo>
                <a:close/>
              </a:path>
              <a:path w="62229" h="69850">
                <a:moveTo>
                  <a:pt x="30899" y="0"/>
                </a:moveTo>
                <a:lnTo>
                  <a:pt x="22412" y="10181"/>
                </a:lnTo>
                <a:lnTo>
                  <a:pt x="38408" y="10181"/>
                </a:lnTo>
                <a:lnTo>
                  <a:pt x="308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13385" y="333340"/>
            <a:ext cx="55244" cy="44450"/>
          </a:xfrm>
          <a:custGeom>
            <a:avLst/>
            <a:gdLst/>
            <a:ahLst/>
            <a:cxnLst/>
            <a:rect l="l" t="t" r="r" b="b"/>
            <a:pathLst>
              <a:path w="55245" h="44450">
                <a:moveTo>
                  <a:pt x="19181" y="8818"/>
                </a:moveTo>
                <a:lnTo>
                  <a:pt x="10338" y="20992"/>
                </a:lnTo>
                <a:lnTo>
                  <a:pt x="9199" y="21771"/>
                </a:lnTo>
                <a:lnTo>
                  <a:pt x="0" y="43977"/>
                </a:lnTo>
                <a:lnTo>
                  <a:pt x="310" y="43382"/>
                </a:lnTo>
                <a:lnTo>
                  <a:pt x="701" y="42718"/>
                </a:lnTo>
                <a:lnTo>
                  <a:pt x="7509" y="37907"/>
                </a:lnTo>
                <a:lnTo>
                  <a:pt x="8095" y="37747"/>
                </a:lnTo>
                <a:lnTo>
                  <a:pt x="8728" y="37633"/>
                </a:lnTo>
                <a:lnTo>
                  <a:pt x="9349" y="37552"/>
                </a:lnTo>
                <a:lnTo>
                  <a:pt x="10683" y="37472"/>
                </a:lnTo>
                <a:lnTo>
                  <a:pt x="27438" y="37472"/>
                </a:lnTo>
                <a:lnTo>
                  <a:pt x="28381" y="36842"/>
                </a:lnTo>
                <a:lnTo>
                  <a:pt x="28933" y="36338"/>
                </a:lnTo>
                <a:lnTo>
                  <a:pt x="29519" y="35709"/>
                </a:lnTo>
                <a:lnTo>
                  <a:pt x="29956" y="35124"/>
                </a:lnTo>
                <a:lnTo>
                  <a:pt x="30423" y="34300"/>
                </a:lnTo>
                <a:lnTo>
                  <a:pt x="5071" y="34300"/>
                </a:lnTo>
                <a:lnTo>
                  <a:pt x="5391" y="33246"/>
                </a:lnTo>
                <a:lnTo>
                  <a:pt x="9866" y="27142"/>
                </a:lnTo>
                <a:lnTo>
                  <a:pt x="11022" y="26398"/>
                </a:lnTo>
                <a:lnTo>
                  <a:pt x="17651" y="18518"/>
                </a:lnTo>
                <a:lnTo>
                  <a:pt x="25264" y="18518"/>
                </a:lnTo>
                <a:lnTo>
                  <a:pt x="31102" y="11784"/>
                </a:lnTo>
                <a:lnTo>
                  <a:pt x="24689" y="11784"/>
                </a:lnTo>
                <a:lnTo>
                  <a:pt x="23621" y="10696"/>
                </a:lnTo>
                <a:lnTo>
                  <a:pt x="22419" y="9837"/>
                </a:lnTo>
                <a:lnTo>
                  <a:pt x="21780" y="9482"/>
                </a:lnTo>
                <a:lnTo>
                  <a:pt x="20986" y="9127"/>
                </a:lnTo>
                <a:lnTo>
                  <a:pt x="20124" y="8887"/>
                </a:lnTo>
                <a:lnTo>
                  <a:pt x="19181" y="8818"/>
                </a:lnTo>
                <a:close/>
              </a:path>
              <a:path w="55245" h="44450">
                <a:moveTo>
                  <a:pt x="27438" y="37472"/>
                </a:moveTo>
                <a:lnTo>
                  <a:pt x="10683" y="37472"/>
                </a:lnTo>
                <a:lnTo>
                  <a:pt x="12925" y="37587"/>
                </a:lnTo>
                <a:lnTo>
                  <a:pt x="14581" y="37862"/>
                </a:lnTo>
                <a:lnTo>
                  <a:pt x="17996" y="38652"/>
                </a:lnTo>
                <a:lnTo>
                  <a:pt x="19296" y="38801"/>
                </a:lnTo>
                <a:lnTo>
                  <a:pt x="20676" y="38881"/>
                </a:lnTo>
                <a:lnTo>
                  <a:pt x="22125" y="38881"/>
                </a:lnTo>
                <a:lnTo>
                  <a:pt x="22838" y="38847"/>
                </a:lnTo>
                <a:lnTo>
                  <a:pt x="23585" y="38766"/>
                </a:lnTo>
                <a:lnTo>
                  <a:pt x="25034" y="38457"/>
                </a:lnTo>
                <a:lnTo>
                  <a:pt x="25747" y="38262"/>
                </a:lnTo>
                <a:lnTo>
                  <a:pt x="26715" y="37862"/>
                </a:lnTo>
                <a:lnTo>
                  <a:pt x="27438" y="37472"/>
                </a:lnTo>
                <a:close/>
              </a:path>
              <a:path w="55245" h="44450">
                <a:moveTo>
                  <a:pt x="54013" y="206"/>
                </a:moveTo>
                <a:lnTo>
                  <a:pt x="39386" y="16445"/>
                </a:lnTo>
                <a:lnTo>
                  <a:pt x="38408" y="17190"/>
                </a:lnTo>
                <a:lnTo>
                  <a:pt x="22918" y="25264"/>
                </a:lnTo>
                <a:lnTo>
                  <a:pt x="20239" y="26398"/>
                </a:lnTo>
                <a:lnTo>
                  <a:pt x="5071" y="34300"/>
                </a:lnTo>
                <a:lnTo>
                  <a:pt x="30423" y="34300"/>
                </a:lnTo>
                <a:lnTo>
                  <a:pt x="30784" y="33601"/>
                </a:lnTo>
                <a:lnTo>
                  <a:pt x="31325" y="31723"/>
                </a:lnTo>
                <a:lnTo>
                  <a:pt x="39529" y="31723"/>
                </a:lnTo>
                <a:lnTo>
                  <a:pt x="45858" y="26741"/>
                </a:lnTo>
                <a:lnTo>
                  <a:pt x="45738" y="23924"/>
                </a:lnTo>
                <a:lnTo>
                  <a:pt x="45481" y="22836"/>
                </a:lnTo>
                <a:lnTo>
                  <a:pt x="44423" y="20167"/>
                </a:lnTo>
                <a:lnTo>
                  <a:pt x="43629" y="18679"/>
                </a:lnTo>
                <a:lnTo>
                  <a:pt x="44308" y="18289"/>
                </a:lnTo>
                <a:lnTo>
                  <a:pt x="47252" y="16365"/>
                </a:lnTo>
                <a:lnTo>
                  <a:pt x="48471" y="15392"/>
                </a:lnTo>
                <a:lnTo>
                  <a:pt x="49138" y="14888"/>
                </a:lnTo>
                <a:lnTo>
                  <a:pt x="49770" y="14292"/>
                </a:lnTo>
                <a:lnTo>
                  <a:pt x="50437" y="13708"/>
                </a:lnTo>
                <a:lnTo>
                  <a:pt x="51069" y="13078"/>
                </a:lnTo>
                <a:lnTo>
                  <a:pt x="55229" y="5726"/>
                </a:lnTo>
                <a:lnTo>
                  <a:pt x="55117" y="2897"/>
                </a:lnTo>
                <a:lnTo>
                  <a:pt x="54876" y="2004"/>
                </a:lnTo>
                <a:lnTo>
                  <a:pt x="54485" y="1099"/>
                </a:lnTo>
                <a:lnTo>
                  <a:pt x="54013" y="206"/>
                </a:lnTo>
                <a:close/>
              </a:path>
              <a:path w="55245" h="44450">
                <a:moveTo>
                  <a:pt x="39529" y="31723"/>
                </a:moveTo>
                <a:lnTo>
                  <a:pt x="31325" y="31723"/>
                </a:lnTo>
                <a:lnTo>
                  <a:pt x="32233" y="31838"/>
                </a:lnTo>
                <a:lnTo>
                  <a:pt x="35257" y="32032"/>
                </a:lnTo>
                <a:lnTo>
                  <a:pt x="36051" y="32032"/>
                </a:lnTo>
                <a:lnTo>
                  <a:pt x="37661" y="31952"/>
                </a:lnTo>
                <a:lnTo>
                  <a:pt x="38489" y="31872"/>
                </a:lnTo>
                <a:lnTo>
                  <a:pt x="39529" y="31723"/>
                </a:lnTo>
                <a:close/>
              </a:path>
              <a:path w="55245" h="44450">
                <a:moveTo>
                  <a:pt x="25264" y="18518"/>
                </a:moveTo>
                <a:lnTo>
                  <a:pt x="17651" y="18518"/>
                </a:lnTo>
                <a:lnTo>
                  <a:pt x="17847" y="19194"/>
                </a:lnTo>
                <a:lnTo>
                  <a:pt x="17883" y="19389"/>
                </a:lnTo>
                <a:lnTo>
                  <a:pt x="17990" y="22481"/>
                </a:lnTo>
                <a:lnTo>
                  <a:pt x="17881" y="23145"/>
                </a:lnTo>
                <a:lnTo>
                  <a:pt x="17660" y="24004"/>
                </a:lnTo>
                <a:lnTo>
                  <a:pt x="17295" y="25023"/>
                </a:lnTo>
                <a:lnTo>
                  <a:pt x="19882" y="23145"/>
                </a:lnTo>
                <a:lnTo>
                  <a:pt x="21122" y="22160"/>
                </a:lnTo>
                <a:lnTo>
                  <a:pt x="23275" y="20362"/>
                </a:lnTo>
                <a:lnTo>
                  <a:pt x="25264" y="18518"/>
                </a:lnTo>
                <a:close/>
              </a:path>
              <a:path w="55245" h="44450">
                <a:moveTo>
                  <a:pt x="42360" y="5875"/>
                </a:moveTo>
                <a:lnTo>
                  <a:pt x="34199" y="5875"/>
                </a:lnTo>
                <a:lnTo>
                  <a:pt x="34244" y="6264"/>
                </a:lnTo>
                <a:lnTo>
                  <a:pt x="34371" y="10307"/>
                </a:lnTo>
                <a:lnTo>
                  <a:pt x="32475" y="18679"/>
                </a:lnTo>
                <a:lnTo>
                  <a:pt x="33417" y="17980"/>
                </a:lnTo>
                <a:lnTo>
                  <a:pt x="42295" y="6470"/>
                </a:lnTo>
                <a:lnTo>
                  <a:pt x="42360" y="5875"/>
                </a:lnTo>
                <a:close/>
              </a:path>
              <a:path w="55245" h="44450">
                <a:moveTo>
                  <a:pt x="37615" y="0"/>
                </a:moveTo>
                <a:lnTo>
                  <a:pt x="24689" y="11784"/>
                </a:lnTo>
                <a:lnTo>
                  <a:pt x="31102" y="11784"/>
                </a:lnTo>
                <a:lnTo>
                  <a:pt x="32678" y="9288"/>
                </a:lnTo>
                <a:lnTo>
                  <a:pt x="33613" y="7444"/>
                </a:lnTo>
                <a:lnTo>
                  <a:pt x="34084" y="6264"/>
                </a:lnTo>
                <a:lnTo>
                  <a:pt x="34199" y="5875"/>
                </a:lnTo>
                <a:lnTo>
                  <a:pt x="42360" y="5875"/>
                </a:lnTo>
                <a:lnTo>
                  <a:pt x="38489" y="125"/>
                </a:lnTo>
                <a:lnTo>
                  <a:pt x="3761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36985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5" h="17145">
                <a:moveTo>
                  <a:pt x="3561" y="0"/>
                </a:moveTo>
                <a:lnTo>
                  <a:pt x="0" y="15506"/>
                </a:lnTo>
                <a:lnTo>
                  <a:pt x="100" y="16881"/>
                </a:lnTo>
                <a:lnTo>
                  <a:pt x="5608" y="7913"/>
                </a:lnTo>
                <a:lnTo>
                  <a:pt x="5482" y="4111"/>
                </a:lnTo>
                <a:lnTo>
                  <a:pt x="35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3206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4760" y="0"/>
                </a:moveTo>
                <a:lnTo>
                  <a:pt x="0" y="9162"/>
                </a:lnTo>
                <a:lnTo>
                  <a:pt x="241" y="11360"/>
                </a:lnTo>
                <a:lnTo>
                  <a:pt x="436" y="11441"/>
                </a:lnTo>
                <a:lnTo>
                  <a:pt x="942" y="11555"/>
                </a:lnTo>
                <a:lnTo>
                  <a:pt x="1299" y="11555"/>
                </a:lnTo>
                <a:lnTo>
                  <a:pt x="1690" y="11509"/>
                </a:lnTo>
                <a:lnTo>
                  <a:pt x="4849" y="790"/>
                </a:lnTo>
                <a:lnTo>
                  <a:pt x="5036" y="45"/>
                </a:lnTo>
                <a:lnTo>
                  <a:pt x="476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77207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333" y="5794"/>
                </a:moveTo>
                <a:lnTo>
                  <a:pt x="1023" y="6230"/>
                </a:lnTo>
                <a:lnTo>
                  <a:pt x="666" y="6665"/>
                </a:lnTo>
                <a:lnTo>
                  <a:pt x="0" y="7638"/>
                </a:lnTo>
                <a:lnTo>
                  <a:pt x="4323" y="12884"/>
                </a:lnTo>
                <a:lnTo>
                  <a:pt x="4174" y="13124"/>
                </a:lnTo>
                <a:lnTo>
                  <a:pt x="3852" y="13903"/>
                </a:lnTo>
                <a:lnTo>
                  <a:pt x="3702" y="14453"/>
                </a:lnTo>
                <a:lnTo>
                  <a:pt x="3702" y="17190"/>
                </a:lnTo>
                <a:lnTo>
                  <a:pt x="3932" y="18175"/>
                </a:lnTo>
                <a:lnTo>
                  <a:pt x="10660" y="26432"/>
                </a:lnTo>
                <a:lnTo>
                  <a:pt x="11603" y="27062"/>
                </a:lnTo>
                <a:lnTo>
                  <a:pt x="12385" y="27680"/>
                </a:lnTo>
                <a:lnTo>
                  <a:pt x="14386" y="27680"/>
                </a:lnTo>
                <a:lnTo>
                  <a:pt x="16088" y="29639"/>
                </a:lnTo>
                <a:lnTo>
                  <a:pt x="16674" y="30383"/>
                </a:lnTo>
                <a:lnTo>
                  <a:pt x="16559" y="28826"/>
                </a:lnTo>
                <a:lnTo>
                  <a:pt x="16237" y="26203"/>
                </a:lnTo>
                <a:lnTo>
                  <a:pt x="11798" y="10971"/>
                </a:lnTo>
                <a:lnTo>
                  <a:pt x="11476" y="9952"/>
                </a:lnTo>
                <a:lnTo>
                  <a:pt x="10464" y="7329"/>
                </a:lnTo>
                <a:lnTo>
                  <a:pt x="10142" y="6585"/>
                </a:lnTo>
                <a:lnTo>
                  <a:pt x="2046" y="6585"/>
                </a:lnTo>
                <a:lnTo>
                  <a:pt x="1333" y="5794"/>
                </a:lnTo>
                <a:close/>
              </a:path>
              <a:path w="17145" h="30479">
                <a:moveTo>
                  <a:pt x="5864" y="0"/>
                </a:moveTo>
                <a:lnTo>
                  <a:pt x="5669" y="400"/>
                </a:lnTo>
                <a:lnTo>
                  <a:pt x="5186" y="1099"/>
                </a:lnTo>
                <a:lnTo>
                  <a:pt x="4956" y="1488"/>
                </a:lnTo>
                <a:lnTo>
                  <a:pt x="6175" y="2782"/>
                </a:lnTo>
                <a:lnTo>
                  <a:pt x="2046" y="6585"/>
                </a:lnTo>
                <a:lnTo>
                  <a:pt x="10142" y="6585"/>
                </a:lnTo>
                <a:lnTo>
                  <a:pt x="6646" y="939"/>
                </a:lnTo>
                <a:lnTo>
                  <a:pt x="58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70445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299" y="2267"/>
                </a:moveTo>
                <a:lnTo>
                  <a:pt x="15329" y="14246"/>
                </a:lnTo>
                <a:lnTo>
                  <a:pt x="14466" y="13433"/>
                </a:lnTo>
                <a:lnTo>
                  <a:pt x="12776" y="11704"/>
                </a:lnTo>
                <a:lnTo>
                  <a:pt x="12155" y="11005"/>
                </a:lnTo>
                <a:lnTo>
                  <a:pt x="10775" y="9242"/>
                </a:lnTo>
                <a:lnTo>
                  <a:pt x="9521" y="7444"/>
                </a:lnTo>
                <a:lnTo>
                  <a:pt x="8709" y="6069"/>
                </a:lnTo>
                <a:lnTo>
                  <a:pt x="4875" y="6069"/>
                </a:lnTo>
                <a:lnTo>
                  <a:pt x="3817" y="5210"/>
                </a:lnTo>
                <a:lnTo>
                  <a:pt x="3300" y="4695"/>
                </a:lnTo>
                <a:lnTo>
                  <a:pt x="2679" y="4031"/>
                </a:lnTo>
                <a:lnTo>
                  <a:pt x="2012" y="3252"/>
                </a:lnTo>
                <a:lnTo>
                  <a:pt x="1299" y="2267"/>
                </a:lnTo>
                <a:close/>
              </a:path>
              <a:path w="15875" h="14604">
                <a:moveTo>
                  <a:pt x="5899" y="0"/>
                </a:moveTo>
                <a:lnTo>
                  <a:pt x="4875" y="6069"/>
                </a:lnTo>
                <a:lnTo>
                  <a:pt x="8709" y="6069"/>
                </a:lnTo>
                <a:lnTo>
                  <a:pt x="8102" y="5016"/>
                </a:lnTo>
                <a:lnTo>
                  <a:pt x="7500" y="3836"/>
                </a:lnTo>
                <a:lnTo>
                  <a:pt x="6405" y="1454"/>
                </a:lnTo>
                <a:lnTo>
                  <a:pt x="5899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64742" y="43268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40">
                <a:moveTo>
                  <a:pt x="3346" y="0"/>
                </a:moveTo>
                <a:lnTo>
                  <a:pt x="1966" y="469"/>
                </a:lnTo>
                <a:lnTo>
                  <a:pt x="908" y="664"/>
                </a:lnTo>
                <a:lnTo>
                  <a:pt x="0" y="2301"/>
                </a:lnTo>
                <a:lnTo>
                  <a:pt x="3656" y="2301"/>
                </a:lnTo>
                <a:lnTo>
                  <a:pt x="3346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55364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2696" y="1328"/>
                </a:moveTo>
                <a:lnTo>
                  <a:pt x="3555" y="2233"/>
                </a:lnTo>
                <a:lnTo>
                  <a:pt x="3666" y="2542"/>
                </a:lnTo>
                <a:lnTo>
                  <a:pt x="0" y="18472"/>
                </a:lnTo>
                <a:lnTo>
                  <a:pt x="118" y="19538"/>
                </a:lnTo>
                <a:lnTo>
                  <a:pt x="12609" y="42168"/>
                </a:lnTo>
                <a:lnTo>
                  <a:pt x="12839" y="40599"/>
                </a:lnTo>
                <a:lnTo>
                  <a:pt x="13000" y="39820"/>
                </a:lnTo>
                <a:lnTo>
                  <a:pt x="34147" y="12643"/>
                </a:lnTo>
                <a:lnTo>
                  <a:pt x="35251" y="11864"/>
                </a:lnTo>
                <a:lnTo>
                  <a:pt x="37218" y="10250"/>
                </a:lnTo>
                <a:lnTo>
                  <a:pt x="39104" y="8417"/>
                </a:lnTo>
                <a:lnTo>
                  <a:pt x="41018" y="6264"/>
                </a:lnTo>
                <a:lnTo>
                  <a:pt x="17875" y="6264"/>
                </a:lnTo>
                <a:lnTo>
                  <a:pt x="16611" y="6104"/>
                </a:lnTo>
                <a:lnTo>
                  <a:pt x="11685" y="1557"/>
                </a:lnTo>
                <a:lnTo>
                  <a:pt x="4858" y="1557"/>
                </a:lnTo>
                <a:lnTo>
                  <a:pt x="3409" y="1488"/>
                </a:lnTo>
                <a:lnTo>
                  <a:pt x="2696" y="1328"/>
                </a:lnTo>
                <a:close/>
              </a:path>
              <a:path w="41275" h="42545">
                <a:moveTo>
                  <a:pt x="33366" y="1523"/>
                </a:moveTo>
                <a:lnTo>
                  <a:pt x="25419" y="4111"/>
                </a:lnTo>
                <a:lnTo>
                  <a:pt x="24085" y="4810"/>
                </a:lnTo>
                <a:lnTo>
                  <a:pt x="18508" y="6264"/>
                </a:lnTo>
                <a:lnTo>
                  <a:pt x="41018" y="6264"/>
                </a:lnTo>
                <a:lnTo>
                  <a:pt x="41160" y="6104"/>
                </a:lnTo>
                <a:lnTo>
                  <a:pt x="41091" y="5875"/>
                </a:lnTo>
                <a:lnTo>
                  <a:pt x="40622" y="5394"/>
                </a:lnTo>
                <a:lnTo>
                  <a:pt x="33998" y="1557"/>
                </a:lnTo>
                <a:lnTo>
                  <a:pt x="33366" y="1523"/>
                </a:lnTo>
                <a:close/>
              </a:path>
              <a:path w="41275" h="42545">
                <a:moveTo>
                  <a:pt x="11114" y="0"/>
                </a:moveTo>
                <a:lnTo>
                  <a:pt x="4858" y="1557"/>
                </a:lnTo>
                <a:lnTo>
                  <a:pt x="11685" y="1557"/>
                </a:lnTo>
                <a:lnTo>
                  <a:pt x="1111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83470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21420" y="21565"/>
                </a:moveTo>
                <a:lnTo>
                  <a:pt x="14850" y="21565"/>
                </a:lnTo>
                <a:lnTo>
                  <a:pt x="15045" y="21725"/>
                </a:lnTo>
                <a:lnTo>
                  <a:pt x="15168" y="22000"/>
                </a:lnTo>
                <a:lnTo>
                  <a:pt x="15954" y="24348"/>
                </a:lnTo>
                <a:lnTo>
                  <a:pt x="15367" y="25172"/>
                </a:lnTo>
                <a:lnTo>
                  <a:pt x="14378" y="26776"/>
                </a:lnTo>
                <a:lnTo>
                  <a:pt x="12181" y="36957"/>
                </a:lnTo>
                <a:lnTo>
                  <a:pt x="12289" y="37930"/>
                </a:lnTo>
                <a:lnTo>
                  <a:pt x="12547" y="39545"/>
                </a:lnTo>
                <a:lnTo>
                  <a:pt x="13044" y="41343"/>
                </a:lnTo>
                <a:lnTo>
                  <a:pt x="13254" y="41813"/>
                </a:lnTo>
                <a:lnTo>
                  <a:pt x="13702" y="42557"/>
                </a:lnTo>
                <a:lnTo>
                  <a:pt x="14157" y="43416"/>
                </a:lnTo>
                <a:lnTo>
                  <a:pt x="16478" y="53437"/>
                </a:lnTo>
                <a:lnTo>
                  <a:pt x="16394" y="54262"/>
                </a:lnTo>
                <a:lnTo>
                  <a:pt x="16240" y="55201"/>
                </a:lnTo>
                <a:lnTo>
                  <a:pt x="15954" y="56140"/>
                </a:lnTo>
                <a:lnTo>
                  <a:pt x="15958" y="58808"/>
                </a:lnTo>
                <a:lnTo>
                  <a:pt x="17955" y="63779"/>
                </a:lnTo>
                <a:lnTo>
                  <a:pt x="18507" y="62989"/>
                </a:lnTo>
                <a:lnTo>
                  <a:pt x="21612" y="55201"/>
                </a:lnTo>
                <a:lnTo>
                  <a:pt x="21531" y="53437"/>
                </a:lnTo>
                <a:lnTo>
                  <a:pt x="20979" y="51673"/>
                </a:lnTo>
                <a:lnTo>
                  <a:pt x="20554" y="50230"/>
                </a:lnTo>
                <a:lnTo>
                  <a:pt x="20243" y="48856"/>
                </a:lnTo>
                <a:lnTo>
                  <a:pt x="20002" y="47562"/>
                </a:lnTo>
                <a:lnTo>
                  <a:pt x="19841" y="46394"/>
                </a:lnTo>
                <a:lnTo>
                  <a:pt x="19976" y="42511"/>
                </a:lnTo>
                <a:lnTo>
                  <a:pt x="26097" y="37312"/>
                </a:lnTo>
                <a:lnTo>
                  <a:pt x="27120" y="37312"/>
                </a:lnTo>
                <a:lnTo>
                  <a:pt x="26649" y="37266"/>
                </a:lnTo>
                <a:lnTo>
                  <a:pt x="26925" y="32880"/>
                </a:lnTo>
                <a:lnTo>
                  <a:pt x="25982" y="30532"/>
                </a:lnTo>
                <a:lnTo>
                  <a:pt x="24399" y="27050"/>
                </a:lnTo>
                <a:lnTo>
                  <a:pt x="22670" y="23718"/>
                </a:lnTo>
                <a:lnTo>
                  <a:pt x="21420" y="21565"/>
                </a:lnTo>
                <a:close/>
              </a:path>
              <a:path w="27304" h="64134">
                <a:moveTo>
                  <a:pt x="27120" y="37312"/>
                </a:moveTo>
                <a:close/>
              </a:path>
              <a:path w="27304" h="64134">
                <a:moveTo>
                  <a:pt x="6754" y="13273"/>
                </a:moveTo>
                <a:lnTo>
                  <a:pt x="1683" y="13273"/>
                </a:lnTo>
                <a:lnTo>
                  <a:pt x="2074" y="14957"/>
                </a:lnTo>
                <a:lnTo>
                  <a:pt x="2189" y="15735"/>
                </a:lnTo>
                <a:lnTo>
                  <a:pt x="2259" y="19492"/>
                </a:lnTo>
                <a:lnTo>
                  <a:pt x="2108" y="20820"/>
                </a:lnTo>
                <a:lnTo>
                  <a:pt x="1959" y="21450"/>
                </a:lnTo>
                <a:lnTo>
                  <a:pt x="1882" y="25172"/>
                </a:lnTo>
                <a:lnTo>
                  <a:pt x="1993" y="25997"/>
                </a:lnTo>
                <a:lnTo>
                  <a:pt x="2189" y="26581"/>
                </a:lnTo>
                <a:lnTo>
                  <a:pt x="2465" y="27050"/>
                </a:lnTo>
                <a:lnTo>
                  <a:pt x="2626" y="27165"/>
                </a:lnTo>
                <a:lnTo>
                  <a:pt x="3097" y="27955"/>
                </a:lnTo>
                <a:lnTo>
                  <a:pt x="3293" y="28150"/>
                </a:lnTo>
                <a:lnTo>
                  <a:pt x="3569" y="28184"/>
                </a:lnTo>
                <a:lnTo>
                  <a:pt x="3764" y="27955"/>
                </a:lnTo>
                <a:lnTo>
                  <a:pt x="3873" y="27440"/>
                </a:lnTo>
                <a:lnTo>
                  <a:pt x="4121" y="23718"/>
                </a:lnTo>
                <a:lnTo>
                  <a:pt x="4466" y="21450"/>
                </a:lnTo>
                <a:lnTo>
                  <a:pt x="6432" y="16285"/>
                </a:lnTo>
                <a:lnTo>
                  <a:pt x="6643" y="14876"/>
                </a:lnTo>
                <a:lnTo>
                  <a:pt x="6754" y="13273"/>
                </a:lnTo>
                <a:close/>
              </a:path>
              <a:path w="27304" h="64134">
                <a:moveTo>
                  <a:pt x="10628" y="7089"/>
                </a:moveTo>
                <a:lnTo>
                  <a:pt x="5846" y="7089"/>
                </a:lnTo>
                <a:lnTo>
                  <a:pt x="6674" y="7902"/>
                </a:lnTo>
                <a:lnTo>
                  <a:pt x="8123" y="9436"/>
                </a:lnTo>
                <a:lnTo>
                  <a:pt x="12416" y="19492"/>
                </a:lnTo>
                <a:lnTo>
                  <a:pt x="12293" y="20820"/>
                </a:lnTo>
                <a:lnTo>
                  <a:pt x="12174" y="21771"/>
                </a:lnTo>
                <a:lnTo>
                  <a:pt x="11906" y="23374"/>
                </a:lnTo>
                <a:lnTo>
                  <a:pt x="11779" y="23921"/>
                </a:lnTo>
                <a:lnTo>
                  <a:pt x="12331" y="23328"/>
                </a:lnTo>
                <a:lnTo>
                  <a:pt x="13159" y="22504"/>
                </a:lnTo>
                <a:lnTo>
                  <a:pt x="13516" y="22240"/>
                </a:lnTo>
                <a:lnTo>
                  <a:pt x="13792" y="22000"/>
                </a:lnTo>
                <a:lnTo>
                  <a:pt x="14459" y="21610"/>
                </a:lnTo>
                <a:lnTo>
                  <a:pt x="14620" y="21565"/>
                </a:lnTo>
                <a:lnTo>
                  <a:pt x="21420" y="21565"/>
                </a:lnTo>
                <a:lnTo>
                  <a:pt x="19140" y="17888"/>
                </a:lnTo>
                <a:lnTo>
                  <a:pt x="11032" y="7512"/>
                </a:lnTo>
                <a:lnTo>
                  <a:pt x="10628" y="7089"/>
                </a:lnTo>
                <a:close/>
              </a:path>
              <a:path w="27304" h="64134">
                <a:moveTo>
                  <a:pt x="3293" y="0"/>
                </a:moveTo>
                <a:lnTo>
                  <a:pt x="3017" y="148"/>
                </a:lnTo>
                <a:lnTo>
                  <a:pt x="2626" y="1362"/>
                </a:lnTo>
                <a:lnTo>
                  <a:pt x="2189" y="2542"/>
                </a:lnTo>
                <a:lnTo>
                  <a:pt x="1292" y="4581"/>
                </a:lnTo>
                <a:lnTo>
                  <a:pt x="544" y="5989"/>
                </a:lnTo>
                <a:lnTo>
                  <a:pt x="222" y="6539"/>
                </a:lnTo>
                <a:lnTo>
                  <a:pt x="118" y="7512"/>
                </a:lnTo>
                <a:lnTo>
                  <a:pt x="1292" y="13353"/>
                </a:lnTo>
                <a:lnTo>
                  <a:pt x="1683" y="13273"/>
                </a:lnTo>
                <a:lnTo>
                  <a:pt x="6754" y="13273"/>
                </a:lnTo>
                <a:lnTo>
                  <a:pt x="6663" y="10960"/>
                </a:lnTo>
                <a:lnTo>
                  <a:pt x="6472" y="9436"/>
                </a:lnTo>
                <a:lnTo>
                  <a:pt x="6317" y="8566"/>
                </a:lnTo>
                <a:lnTo>
                  <a:pt x="5846" y="7089"/>
                </a:lnTo>
                <a:lnTo>
                  <a:pt x="10628" y="7089"/>
                </a:lnTo>
                <a:lnTo>
                  <a:pt x="8640" y="5004"/>
                </a:lnTo>
                <a:lnTo>
                  <a:pt x="7387" y="3756"/>
                </a:lnTo>
                <a:lnTo>
                  <a:pt x="6087" y="2508"/>
                </a:lnTo>
                <a:lnTo>
                  <a:pt x="4707" y="1248"/>
                </a:lnTo>
                <a:lnTo>
                  <a:pt x="329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68088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6922" y="0"/>
                </a:moveTo>
                <a:lnTo>
                  <a:pt x="6405" y="160"/>
                </a:lnTo>
                <a:lnTo>
                  <a:pt x="6957" y="1374"/>
                </a:lnTo>
                <a:lnTo>
                  <a:pt x="5818" y="1924"/>
                </a:lnTo>
                <a:lnTo>
                  <a:pt x="0" y="14602"/>
                </a:lnTo>
                <a:lnTo>
                  <a:pt x="160" y="16915"/>
                </a:lnTo>
                <a:lnTo>
                  <a:pt x="4484" y="31322"/>
                </a:lnTo>
                <a:lnTo>
                  <a:pt x="5657" y="33991"/>
                </a:lnTo>
                <a:lnTo>
                  <a:pt x="6060" y="30028"/>
                </a:lnTo>
                <a:lnTo>
                  <a:pt x="6255" y="27291"/>
                </a:lnTo>
                <a:lnTo>
                  <a:pt x="6370" y="24084"/>
                </a:lnTo>
                <a:lnTo>
                  <a:pt x="6255" y="14327"/>
                </a:lnTo>
                <a:lnTo>
                  <a:pt x="5903" y="9517"/>
                </a:lnTo>
                <a:lnTo>
                  <a:pt x="5703" y="7478"/>
                </a:lnTo>
                <a:lnTo>
                  <a:pt x="8486" y="6653"/>
                </a:lnTo>
                <a:lnTo>
                  <a:pt x="12106" y="6653"/>
                </a:lnTo>
                <a:lnTo>
                  <a:pt x="11722" y="5909"/>
                </a:lnTo>
                <a:lnTo>
                  <a:pt x="10924" y="4581"/>
                </a:lnTo>
                <a:lnTo>
                  <a:pt x="9671" y="2782"/>
                </a:lnTo>
                <a:lnTo>
                  <a:pt x="9234" y="2267"/>
                </a:lnTo>
                <a:lnTo>
                  <a:pt x="8417" y="1374"/>
                </a:lnTo>
                <a:lnTo>
                  <a:pt x="6922" y="0"/>
                </a:lnTo>
                <a:close/>
              </a:path>
              <a:path w="36195" h="34289">
                <a:moveTo>
                  <a:pt x="12106" y="6653"/>
                </a:moveTo>
                <a:lnTo>
                  <a:pt x="8486" y="6653"/>
                </a:lnTo>
                <a:lnTo>
                  <a:pt x="10970" y="8257"/>
                </a:lnTo>
                <a:lnTo>
                  <a:pt x="12258" y="8967"/>
                </a:lnTo>
                <a:lnTo>
                  <a:pt x="13362" y="9517"/>
                </a:lnTo>
                <a:lnTo>
                  <a:pt x="13017" y="8577"/>
                </a:lnTo>
                <a:lnTo>
                  <a:pt x="12518" y="7478"/>
                </a:lnTo>
                <a:lnTo>
                  <a:pt x="12106" y="6653"/>
                </a:lnTo>
                <a:close/>
              </a:path>
              <a:path w="36195" h="34289">
                <a:moveTo>
                  <a:pt x="29761" y="4157"/>
                </a:moveTo>
                <a:lnTo>
                  <a:pt x="25437" y="5600"/>
                </a:lnTo>
                <a:lnTo>
                  <a:pt x="25080" y="5840"/>
                </a:lnTo>
                <a:lnTo>
                  <a:pt x="24218" y="6734"/>
                </a:lnTo>
                <a:lnTo>
                  <a:pt x="23925" y="7169"/>
                </a:lnTo>
                <a:lnTo>
                  <a:pt x="23746" y="7398"/>
                </a:lnTo>
                <a:lnTo>
                  <a:pt x="23160" y="8383"/>
                </a:lnTo>
                <a:lnTo>
                  <a:pt x="22642" y="9711"/>
                </a:lnTo>
                <a:lnTo>
                  <a:pt x="22262" y="11315"/>
                </a:lnTo>
                <a:lnTo>
                  <a:pt x="22171" y="12105"/>
                </a:lnTo>
                <a:lnTo>
                  <a:pt x="23160" y="12219"/>
                </a:lnTo>
                <a:lnTo>
                  <a:pt x="24103" y="12300"/>
                </a:lnTo>
                <a:lnTo>
                  <a:pt x="25000" y="12334"/>
                </a:lnTo>
                <a:lnTo>
                  <a:pt x="27403" y="12300"/>
                </a:lnTo>
                <a:lnTo>
                  <a:pt x="29841" y="12059"/>
                </a:lnTo>
                <a:lnTo>
                  <a:pt x="31336" y="11750"/>
                </a:lnTo>
                <a:lnTo>
                  <a:pt x="32590" y="11429"/>
                </a:lnTo>
                <a:lnTo>
                  <a:pt x="33142" y="11315"/>
                </a:lnTo>
                <a:lnTo>
                  <a:pt x="35694" y="9711"/>
                </a:lnTo>
                <a:lnTo>
                  <a:pt x="35660" y="8692"/>
                </a:lnTo>
                <a:lnTo>
                  <a:pt x="33417" y="5840"/>
                </a:lnTo>
                <a:lnTo>
                  <a:pt x="33222" y="4890"/>
                </a:lnTo>
                <a:lnTo>
                  <a:pt x="34368" y="4351"/>
                </a:lnTo>
                <a:lnTo>
                  <a:pt x="31888" y="4351"/>
                </a:lnTo>
                <a:lnTo>
                  <a:pt x="31175" y="4306"/>
                </a:lnTo>
                <a:lnTo>
                  <a:pt x="29761" y="4157"/>
                </a:lnTo>
                <a:close/>
              </a:path>
              <a:path w="36195" h="34289">
                <a:moveTo>
                  <a:pt x="34556" y="4157"/>
                </a:moveTo>
                <a:lnTo>
                  <a:pt x="33613" y="4271"/>
                </a:lnTo>
                <a:lnTo>
                  <a:pt x="32716" y="4351"/>
                </a:lnTo>
                <a:lnTo>
                  <a:pt x="34368" y="4351"/>
                </a:lnTo>
                <a:lnTo>
                  <a:pt x="34539" y="4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77644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5" y="148"/>
                </a:moveTo>
                <a:lnTo>
                  <a:pt x="149" y="0"/>
                </a:lnTo>
                <a:lnTo>
                  <a:pt x="0" y="34"/>
                </a:lnTo>
                <a:lnTo>
                  <a:pt x="0" y="263"/>
                </a:lnTo>
                <a:lnTo>
                  <a:pt x="195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8629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3746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15011" y="37438"/>
                </a:moveTo>
                <a:lnTo>
                  <a:pt x="9360" y="37438"/>
                </a:lnTo>
                <a:lnTo>
                  <a:pt x="9280" y="37907"/>
                </a:lnTo>
                <a:lnTo>
                  <a:pt x="10223" y="38022"/>
                </a:lnTo>
                <a:lnTo>
                  <a:pt x="11051" y="38056"/>
                </a:lnTo>
                <a:lnTo>
                  <a:pt x="11764" y="38056"/>
                </a:lnTo>
                <a:lnTo>
                  <a:pt x="12385" y="38022"/>
                </a:lnTo>
                <a:lnTo>
                  <a:pt x="13293" y="37907"/>
                </a:lnTo>
                <a:lnTo>
                  <a:pt x="14351" y="37667"/>
                </a:lnTo>
                <a:lnTo>
                  <a:pt x="15011" y="37438"/>
                </a:lnTo>
                <a:close/>
              </a:path>
              <a:path w="33654" h="38100">
                <a:moveTo>
                  <a:pt x="2828" y="3092"/>
                </a:moveTo>
                <a:lnTo>
                  <a:pt x="161" y="3882"/>
                </a:lnTo>
                <a:lnTo>
                  <a:pt x="164" y="5130"/>
                </a:lnTo>
                <a:lnTo>
                  <a:pt x="264" y="6150"/>
                </a:lnTo>
                <a:lnTo>
                  <a:pt x="508" y="9517"/>
                </a:lnTo>
                <a:lnTo>
                  <a:pt x="630" y="22824"/>
                </a:lnTo>
                <a:lnTo>
                  <a:pt x="513" y="24909"/>
                </a:lnTo>
                <a:lnTo>
                  <a:pt x="387" y="26627"/>
                </a:lnTo>
                <a:lnTo>
                  <a:pt x="0" y="30429"/>
                </a:lnTo>
                <a:lnTo>
                  <a:pt x="712" y="32181"/>
                </a:lnTo>
                <a:lnTo>
                  <a:pt x="9130" y="37472"/>
                </a:lnTo>
                <a:lnTo>
                  <a:pt x="9360" y="37438"/>
                </a:lnTo>
                <a:lnTo>
                  <a:pt x="15011" y="37438"/>
                </a:lnTo>
                <a:lnTo>
                  <a:pt x="16479" y="36293"/>
                </a:lnTo>
                <a:lnTo>
                  <a:pt x="16381" y="35239"/>
                </a:lnTo>
                <a:lnTo>
                  <a:pt x="16283" y="35044"/>
                </a:lnTo>
                <a:lnTo>
                  <a:pt x="16254" y="34815"/>
                </a:lnTo>
                <a:lnTo>
                  <a:pt x="17260" y="31918"/>
                </a:lnTo>
                <a:lnTo>
                  <a:pt x="17651" y="30933"/>
                </a:lnTo>
                <a:lnTo>
                  <a:pt x="17536" y="29994"/>
                </a:lnTo>
                <a:lnTo>
                  <a:pt x="17421" y="29249"/>
                </a:lnTo>
                <a:lnTo>
                  <a:pt x="17260" y="28619"/>
                </a:lnTo>
                <a:lnTo>
                  <a:pt x="17694" y="26466"/>
                </a:lnTo>
                <a:lnTo>
                  <a:pt x="23045" y="19652"/>
                </a:lnTo>
                <a:lnTo>
                  <a:pt x="23827" y="18324"/>
                </a:lnTo>
                <a:lnTo>
                  <a:pt x="26851" y="13662"/>
                </a:lnTo>
                <a:lnTo>
                  <a:pt x="28231" y="11784"/>
                </a:lnTo>
                <a:lnTo>
                  <a:pt x="28864" y="10960"/>
                </a:lnTo>
                <a:lnTo>
                  <a:pt x="29437" y="10765"/>
                </a:lnTo>
                <a:lnTo>
                  <a:pt x="30635" y="10227"/>
                </a:lnTo>
                <a:lnTo>
                  <a:pt x="31382" y="9757"/>
                </a:lnTo>
                <a:lnTo>
                  <a:pt x="31693" y="9517"/>
                </a:lnTo>
                <a:lnTo>
                  <a:pt x="32279" y="9013"/>
                </a:lnTo>
                <a:lnTo>
                  <a:pt x="32485" y="8772"/>
                </a:lnTo>
                <a:lnTo>
                  <a:pt x="19273" y="8772"/>
                </a:lnTo>
                <a:lnTo>
                  <a:pt x="18364" y="8738"/>
                </a:lnTo>
                <a:lnTo>
                  <a:pt x="17375" y="8658"/>
                </a:lnTo>
                <a:lnTo>
                  <a:pt x="16398" y="8543"/>
                </a:lnTo>
                <a:lnTo>
                  <a:pt x="16157" y="8497"/>
                </a:lnTo>
                <a:lnTo>
                  <a:pt x="15927" y="8463"/>
                </a:lnTo>
                <a:lnTo>
                  <a:pt x="15570" y="8417"/>
                </a:lnTo>
                <a:lnTo>
                  <a:pt x="15375" y="8383"/>
                </a:lnTo>
                <a:lnTo>
                  <a:pt x="15179" y="8337"/>
                </a:lnTo>
                <a:lnTo>
                  <a:pt x="15018" y="8303"/>
                </a:lnTo>
                <a:lnTo>
                  <a:pt x="14708" y="8222"/>
                </a:lnTo>
                <a:lnTo>
                  <a:pt x="14547" y="8222"/>
                </a:lnTo>
                <a:lnTo>
                  <a:pt x="14317" y="8188"/>
                </a:lnTo>
                <a:lnTo>
                  <a:pt x="14075" y="8108"/>
                </a:lnTo>
                <a:lnTo>
                  <a:pt x="13730" y="8028"/>
                </a:lnTo>
                <a:lnTo>
                  <a:pt x="13489" y="7993"/>
                </a:lnTo>
                <a:lnTo>
                  <a:pt x="13247" y="7913"/>
                </a:lnTo>
                <a:lnTo>
                  <a:pt x="12741" y="7799"/>
                </a:lnTo>
                <a:lnTo>
                  <a:pt x="12511" y="7719"/>
                </a:lnTo>
                <a:lnTo>
                  <a:pt x="10694" y="7169"/>
                </a:lnTo>
                <a:lnTo>
                  <a:pt x="10545" y="7089"/>
                </a:lnTo>
                <a:lnTo>
                  <a:pt x="10384" y="7054"/>
                </a:lnTo>
                <a:lnTo>
                  <a:pt x="10188" y="7008"/>
                </a:lnTo>
                <a:lnTo>
                  <a:pt x="9671" y="6779"/>
                </a:lnTo>
                <a:lnTo>
                  <a:pt x="8969" y="6505"/>
                </a:lnTo>
                <a:lnTo>
                  <a:pt x="8808" y="6424"/>
                </a:lnTo>
                <a:lnTo>
                  <a:pt x="8107" y="6150"/>
                </a:lnTo>
                <a:lnTo>
                  <a:pt x="7511" y="5840"/>
                </a:lnTo>
                <a:lnTo>
                  <a:pt x="6531" y="5371"/>
                </a:lnTo>
                <a:lnTo>
                  <a:pt x="5206" y="4626"/>
                </a:lnTo>
                <a:lnTo>
                  <a:pt x="2828" y="3092"/>
                </a:lnTo>
                <a:close/>
              </a:path>
              <a:path w="33654" h="38100">
                <a:moveTo>
                  <a:pt x="30474" y="45"/>
                </a:moveTo>
                <a:lnTo>
                  <a:pt x="30340" y="45"/>
                </a:lnTo>
                <a:lnTo>
                  <a:pt x="27564" y="1328"/>
                </a:lnTo>
                <a:lnTo>
                  <a:pt x="27760" y="2279"/>
                </a:lnTo>
                <a:lnTo>
                  <a:pt x="28197" y="2668"/>
                </a:lnTo>
                <a:lnTo>
                  <a:pt x="28622" y="3092"/>
                </a:lnTo>
                <a:lnTo>
                  <a:pt x="29450" y="4111"/>
                </a:lnTo>
                <a:lnTo>
                  <a:pt x="29794" y="4695"/>
                </a:lnTo>
                <a:lnTo>
                  <a:pt x="30002" y="5130"/>
                </a:lnTo>
                <a:lnTo>
                  <a:pt x="30083" y="6035"/>
                </a:lnTo>
                <a:lnTo>
                  <a:pt x="29962" y="6264"/>
                </a:lnTo>
                <a:lnTo>
                  <a:pt x="26932" y="7867"/>
                </a:lnTo>
                <a:lnTo>
                  <a:pt x="25678" y="8188"/>
                </a:lnTo>
                <a:lnTo>
                  <a:pt x="24149" y="8497"/>
                </a:lnTo>
                <a:lnTo>
                  <a:pt x="22412" y="8692"/>
                </a:lnTo>
                <a:lnTo>
                  <a:pt x="20963" y="8772"/>
                </a:lnTo>
                <a:lnTo>
                  <a:pt x="32485" y="8772"/>
                </a:lnTo>
                <a:lnTo>
                  <a:pt x="32800" y="8383"/>
                </a:lnTo>
                <a:lnTo>
                  <a:pt x="33303" y="7524"/>
                </a:lnTo>
                <a:lnTo>
                  <a:pt x="33426" y="7169"/>
                </a:lnTo>
                <a:lnTo>
                  <a:pt x="33551" y="6653"/>
                </a:lnTo>
                <a:lnTo>
                  <a:pt x="33445" y="4111"/>
                </a:lnTo>
                <a:lnTo>
                  <a:pt x="30508" y="114"/>
                </a:lnTo>
                <a:close/>
              </a:path>
              <a:path w="33654" h="38100">
                <a:moveTo>
                  <a:pt x="30439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51931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58544" y="154939"/>
                </a:moveTo>
                <a:lnTo>
                  <a:pt x="58303" y="157479"/>
                </a:lnTo>
                <a:lnTo>
                  <a:pt x="58222" y="158749"/>
                </a:lnTo>
                <a:lnTo>
                  <a:pt x="58659" y="158749"/>
                </a:lnTo>
                <a:lnTo>
                  <a:pt x="58544" y="154939"/>
                </a:lnTo>
                <a:close/>
              </a:path>
              <a:path w="61595" h="158750">
                <a:moveTo>
                  <a:pt x="58425" y="154827"/>
                </a:moveTo>
                <a:close/>
              </a:path>
              <a:path w="61595" h="158750">
                <a:moveTo>
                  <a:pt x="58889" y="152399"/>
                </a:moveTo>
                <a:lnTo>
                  <a:pt x="58579" y="152399"/>
                </a:lnTo>
                <a:lnTo>
                  <a:pt x="58464" y="154939"/>
                </a:lnTo>
                <a:lnTo>
                  <a:pt x="58613" y="154939"/>
                </a:lnTo>
                <a:lnTo>
                  <a:pt x="58889" y="152399"/>
                </a:lnTo>
                <a:close/>
              </a:path>
              <a:path w="61595" h="158750">
                <a:moveTo>
                  <a:pt x="54209" y="97790"/>
                </a:moveTo>
                <a:lnTo>
                  <a:pt x="26771" y="97789"/>
                </a:lnTo>
                <a:lnTo>
                  <a:pt x="27288" y="99059"/>
                </a:lnTo>
                <a:lnTo>
                  <a:pt x="27714" y="99059"/>
                </a:lnTo>
                <a:lnTo>
                  <a:pt x="28070" y="100329"/>
                </a:lnTo>
                <a:lnTo>
                  <a:pt x="28346" y="100329"/>
                </a:lnTo>
                <a:lnTo>
                  <a:pt x="28737" y="102869"/>
                </a:lnTo>
                <a:lnTo>
                  <a:pt x="28898" y="104139"/>
                </a:lnTo>
                <a:lnTo>
                  <a:pt x="28898" y="106679"/>
                </a:lnTo>
                <a:lnTo>
                  <a:pt x="28461" y="110489"/>
                </a:lnTo>
                <a:lnTo>
                  <a:pt x="27955" y="113029"/>
                </a:lnTo>
                <a:lnTo>
                  <a:pt x="27794" y="114299"/>
                </a:lnTo>
                <a:lnTo>
                  <a:pt x="33107" y="114299"/>
                </a:lnTo>
                <a:lnTo>
                  <a:pt x="33417" y="115569"/>
                </a:lnTo>
                <a:lnTo>
                  <a:pt x="34441" y="115569"/>
                </a:lnTo>
                <a:lnTo>
                  <a:pt x="34751" y="116839"/>
                </a:lnTo>
                <a:lnTo>
                  <a:pt x="34993" y="116839"/>
                </a:lnTo>
                <a:lnTo>
                  <a:pt x="35027" y="118109"/>
                </a:lnTo>
                <a:lnTo>
                  <a:pt x="35142" y="119379"/>
                </a:lnTo>
                <a:lnTo>
                  <a:pt x="34751" y="121919"/>
                </a:lnTo>
                <a:lnTo>
                  <a:pt x="37626" y="124459"/>
                </a:lnTo>
                <a:lnTo>
                  <a:pt x="50989" y="140969"/>
                </a:lnTo>
                <a:lnTo>
                  <a:pt x="51702" y="140969"/>
                </a:lnTo>
                <a:lnTo>
                  <a:pt x="53036" y="143509"/>
                </a:lnTo>
                <a:lnTo>
                  <a:pt x="54209" y="146049"/>
                </a:lnTo>
                <a:lnTo>
                  <a:pt x="56141" y="149859"/>
                </a:lnTo>
                <a:lnTo>
                  <a:pt x="57521" y="152399"/>
                </a:lnTo>
                <a:lnTo>
                  <a:pt x="58027" y="153669"/>
                </a:lnTo>
                <a:lnTo>
                  <a:pt x="58425" y="154827"/>
                </a:lnTo>
                <a:lnTo>
                  <a:pt x="58464" y="153669"/>
                </a:lnTo>
                <a:lnTo>
                  <a:pt x="58579" y="152399"/>
                </a:lnTo>
                <a:lnTo>
                  <a:pt x="58889" y="152399"/>
                </a:lnTo>
                <a:lnTo>
                  <a:pt x="59085" y="151129"/>
                </a:lnTo>
                <a:lnTo>
                  <a:pt x="59556" y="149859"/>
                </a:lnTo>
                <a:lnTo>
                  <a:pt x="59993" y="148589"/>
                </a:lnTo>
                <a:lnTo>
                  <a:pt x="60465" y="148589"/>
                </a:lnTo>
                <a:lnTo>
                  <a:pt x="61408" y="147319"/>
                </a:lnTo>
                <a:lnTo>
                  <a:pt x="61508" y="143509"/>
                </a:lnTo>
                <a:lnTo>
                  <a:pt x="61413" y="127000"/>
                </a:lnTo>
                <a:lnTo>
                  <a:pt x="60384" y="114300"/>
                </a:lnTo>
                <a:lnTo>
                  <a:pt x="60074" y="111760"/>
                </a:lnTo>
                <a:lnTo>
                  <a:pt x="59717" y="109220"/>
                </a:lnTo>
                <a:lnTo>
                  <a:pt x="57866" y="105410"/>
                </a:lnTo>
                <a:lnTo>
                  <a:pt x="56302" y="101600"/>
                </a:lnTo>
                <a:lnTo>
                  <a:pt x="54209" y="97790"/>
                </a:lnTo>
                <a:close/>
              </a:path>
              <a:path w="61595" h="158750">
                <a:moveTo>
                  <a:pt x="49494" y="90170"/>
                </a:moveTo>
                <a:lnTo>
                  <a:pt x="14156" y="90169"/>
                </a:lnTo>
                <a:lnTo>
                  <a:pt x="15179" y="91439"/>
                </a:lnTo>
                <a:lnTo>
                  <a:pt x="15685" y="92709"/>
                </a:lnTo>
                <a:lnTo>
                  <a:pt x="16122" y="92709"/>
                </a:lnTo>
                <a:lnTo>
                  <a:pt x="16467" y="93979"/>
                </a:lnTo>
                <a:lnTo>
                  <a:pt x="16823" y="93979"/>
                </a:lnTo>
                <a:lnTo>
                  <a:pt x="17295" y="95249"/>
                </a:lnTo>
                <a:lnTo>
                  <a:pt x="17490" y="96519"/>
                </a:lnTo>
                <a:lnTo>
                  <a:pt x="17812" y="97789"/>
                </a:lnTo>
                <a:lnTo>
                  <a:pt x="17927" y="100329"/>
                </a:lnTo>
                <a:lnTo>
                  <a:pt x="19342" y="99059"/>
                </a:lnTo>
                <a:lnTo>
                  <a:pt x="20676" y="97789"/>
                </a:lnTo>
                <a:lnTo>
                  <a:pt x="54209" y="97790"/>
                </a:lnTo>
                <a:lnTo>
                  <a:pt x="53036" y="96520"/>
                </a:lnTo>
                <a:lnTo>
                  <a:pt x="51702" y="93980"/>
                </a:lnTo>
                <a:lnTo>
                  <a:pt x="50287" y="91440"/>
                </a:lnTo>
                <a:lnTo>
                  <a:pt x="49494" y="90170"/>
                </a:lnTo>
                <a:close/>
              </a:path>
              <a:path w="61595" h="158750">
                <a:moveTo>
                  <a:pt x="5979" y="91439"/>
                </a:moveTo>
                <a:lnTo>
                  <a:pt x="4484" y="91439"/>
                </a:lnTo>
                <a:lnTo>
                  <a:pt x="4956" y="92709"/>
                </a:lnTo>
                <a:lnTo>
                  <a:pt x="5427" y="92709"/>
                </a:lnTo>
                <a:lnTo>
                  <a:pt x="5979" y="91439"/>
                </a:lnTo>
                <a:close/>
              </a:path>
              <a:path w="61595" h="158750">
                <a:moveTo>
                  <a:pt x="7509" y="90169"/>
                </a:moveTo>
                <a:lnTo>
                  <a:pt x="3415" y="90169"/>
                </a:lnTo>
                <a:lnTo>
                  <a:pt x="4162" y="91439"/>
                </a:lnTo>
                <a:lnTo>
                  <a:pt x="6876" y="91439"/>
                </a:lnTo>
                <a:lnTo>
                  <a:pt x="7509" y="90169"/>
                </a:lnTo>
                <a:close/>
              </a:path>
              <a:path w="61595" h="158750">
                <a:moveTo>
                  <a:pt x="13558" y="12699"/>
                </a:moveTo>
                <a:lnTo>
                  <a:pt x="12661" y="13969"/>
                </a:lnTo>
                <a:lnTo>
                  <a:pt x="11085" y="16509"/>
                </a:lnTo>
                <a:lnTo>
                  <a:pt x="9786" y="19049"/>
                </a:lnTo>
                <a:lnTo>
                  <a:pt x="8337" y="21589"/>
                </a:lnTo>
                <a:lnTo>
                  <a:pt x="7198" y="21589"/>
                </a:lnTo>
                <a:lnTo>
                  <a:pt x="6876" y="22859"/>
                </a:lnTo>
                <a:lnTo>
                  <a:pt x="6014" y="22859"/>
                </a:lnTo>
                <a:lnTo>
                  <a:pt x="2196" y="31749"/>
                </a:lnTo>
                <a:lnTo>
                  <a:pt x="1920" y="31749"/>
                </a:lnTo>
                <a:lnTo>
                  <a:pt x="1690" y="33019"/>
                </a:lnTo>
                <a:lnTo>
                  <a:pt x="1529" y="34289"/>
                </a:lnTo>
                <a:lnTo>
                  <a:pt x="1414" y="35559"/>
                </a:lnTo>
                <a:lnTo>
                  <a:pt x="1379" y="41909"/>
                </a:lnTo>
                <a:lnTo>
                  <a:pt x="1575" y="43179"/>
                </a:lnTo>
                <a:lnTo>
                  <a:pt x="2115" y="45719"/>
                </a:lnTo>
                <a:lnTo>
                  <a:pt x="2598" y="46989"/>
                </a:lnTo>
                <a:lnTo>
                  <a:pt x="2828" y="48259"/>
                </a:lnTo>
                <a:lnTo>
                  <a:pt x="0" y="73659"/>
                </a:lnTo>
                <a:lnTo>
                  <a:pt x="195" y="77469"/>
                </a:lnTo>
                <a:lnTo>
                  <a:pt x="666" y="82549"/>
                </a:lnTo>
                <a:lnTo>
                  <a:pt x="977" y="83819"/>
                </a:lnTo>
                <a:lnTo>
                  <a:pt x="1172" y="85089"/>
                </a:lnTo>
                <a:lnTo>
                  <a:pt x="1724" y="86359"/>
                </a:lnTo>
                <a:lnTo>
                  <a:pt x="2161" y="87629"/>
                </a:lnTo>
                <a:lnTo>
                  <a:pt x="2989" y="90169"/>
                </a:lnTo>
                <a:lnTo>
                  <a:pt x="9429" y="90169"/>
                </a:lnTo>
                <a:lnTo>
                  <a:pt x="10418" y="88899"/>
                </a:lnTo>
                <a:lnTo>
                  <a:pt x="47924" y="88899"/>
                </a:lnTo>
                <a:lnTo>
                  <a:pt x="47102" y="87629"/>
                </a:lnTo>
                <a:lnTo>
                  <a:pt x="46194" y="86359"/>
                </a:lnTo>
                <a:lnTo>
                  <a:pt x="45331" y="85089"/>
                </a:lnTo>
                <a:lnTo>
                  <a:pt x="44388" y="85089"/>
                </a:lnTo>
                <a:lnTo>
                  <a:pt x="43365" y="83819"/>
                </a:lnTo>
                <a:lnTo>
                  <a:pt x="43054" y="83819"/>
                </a:lnTo>
                <a:lnTo>
                  <a:pt x="41433" y="82549"/>
                </a:lnTo>
                <a:lnTo>
                  <a:pt x="40214" y="81279"/>
                </a:lnTo>
                <a:lnTo>
                  <a:pt x="38765" y="80009"/>
                </a:lnTo>
                <a:lnTo>
                  <a:pt x="36281" y="77469"/>
                </a:lnTo>
                <a:lnTo>
                  <a:pt x="34556" y="76199"/>
                </a:lnTo>
                <a:lnTo>
                  <a:pt x="31957" y="72389"/>
                </a:lnTo>
                <a:lnTo>
                  <a:pt x="30313" y="71119"/>
                </a:lnTo>
                <a:lnTo>
                  <a:pt x="25356" y="58419"/>
                </a:lnTo>
                <a:lnTo>
                  <a:pt x="25391" y="54609"/>
                </a:lnTo>
                <a:lnTo>
                  <a:pt x="25598" y="53339"/>
                </a:lnTo>
                <a:lnTo>
                  <a:pt x="25713" y="52069"/>
                </a:lnTo>
                <a:lnTo>
                  <a:pt x="25552" y="48259"/>
                </a:lnTo>
                <a:lnTo>
                  <a:pt x="25356" y="46989"/>
                </a:lnTo>
                <a:lnTo>
                  <a:pt x="25000" y="45719"/>
                </a:lnTo>
                <a:lnTo>
                  <a:pt x="24528" y="43179"/>
                </a:lnTo>
                <a:lnTo>
                  <a:pt x="19227" y="30479"/>
                </a:lnTo>
                <a:lnTo>
                  <a:pt x="18008" y="26669"/>
                </a:lnTo>
                <a:lnTo>
                  <a:pt x="17490" y="24129"/>
                </a:lnTo>
                <a:lnTo>
                  <a:pt x="17019" y="22859"/>
                </a:lnTo>
                <a:lnTo>
                  <a:pt x="16628" y="20319"/>
                </a:lnTo>
                <a:lnTo>
                  <a:pt x="16157" y="16509"/>
                </a:lnTo>
                <a:lnTo>
                  <a:pt x="16157" y="15239"/>
                </a:lnTo>
                <a:lnTo>
                  <a:pt x="13443" y="15239"/>
                </a:lnTo>
                <a:lnTo>
                  <a:pt x="13558" y="12699"/>
                </a:lnTo>
                <a:close/>
              </a:path>
              <a:path w="61595" h="158750">
                <a:moveTo>
                  <a:pt x="47924" y="88899"/>
                </a:moveTo>
                <a:lnTo>
                  <a:pt x="10418" y="88899"/>
                </a:lnTo>
                <a:lnTo>
                  <a:pt x="11085" y="90169"/>
                </a:lnTo>
                <a:lnTo>
                  <a:pt x="48747" y="90170"/>
                </a:lnTo>
                <a:lnTo>
                  <a:pt x="47924" y="88899"/>
                </a:lnTo>
                <a:close/>
              </a:path>
              <a:path w="61595" h="158750">
                <a:moveTo>
                  <a:pt x="25391" y="54609"/>
                </a:moveTo>
                <a:lnTo>
                  <a:pt x="25241" y="55879"/>
                </a:lnTo>
                <a:lnTo>
                  <a:pt x="25391" y="54609"/>
                </a:lnTo>
                <a:close/>
              </a:path>
              <a:path w="61595" h="158750">
                <a:moveTo>
                  <a:pt x="17065" y="8889"/>
                </a:moveTo>
                <a:lnTo>
                  <a:pt x="13443" y="15239"/>
                </a:lnTo>
                <a:lnTo>
                  <a:pt x="16157" y="15239"/>
                </a:lnTo>
                <a:lnTo>
                  <a:pt x="16219" y="13715"/>
                </a:lnTo>
                <a:lnTo>
                  <a:pt x="16467" y="11429"/>
                </a:lnTo>
                <a:lnTo>
                  <a:pt x="16743" y="10159"/>
                </a:lnTo>
                <a:lnTo>
                  <a:pt x="17065" y="8889"/>
                </a:lnTo>
                <a:close/>
              </a:path>
              <a:path w="61595" h="158750">
                <a:moveTo>
                  <a:pt x="20952" y="3809"/>
                </a:moveTo>
                <a:lnTo>
                  <a:pt x="16743" y="3809"/>
                </a:lnTo>
                <a:lnTo>
                  <a:pt x="15800" y="5079"/>
                </a:lnTo>
                <a:lnTo>
                  <a:pt x="15570" y="6349"/>
                </a:lnTo>
                <a:lnTo>
                  <a:pt x="15294" y="6349"/>
                </a:lnTo>
                <a:lnTo>
                  <a:pt x="14857" y="7619"/>
                </a:lnTo>
                <a:lnTo>
                  <a:pt x="14466" y="8889"/>
                </a:lnTo>
                <a:lnTo>
                  <a:pt x="17456" y="8889"/>
                </a:lnTo>
                <a:lnTo>
                  <a:pt x="17962" y="7619"/>
                </a:lnTo>
                <a:lnTo>
                  <a:pt x="18560" y="6349"/>
                </a:lnTo>
                <a:lnTo>
                  <a:pt x="19227" y="5079"/>
                </a:lnTo>
                <a:lnTo>
                  <a:pt x="20043" y="5079"/>
                </a:lnTo>
                <a:lnTo>
                  <a:pt x="20952" y="3809"/>
                </a:lnTo>
                <a:close/>
              </a:path>
              <a:path w="61595" h="158750">
                <a:moveTo>
                  <a:pt x="22010" y="0"/>
                </a:moveTo>
                <a:lnTo>
                  <a:pt x="21780" y="0"/>
                </a:lnTo>
                <a:lnTo>
                  <a:pt x="20641" y="1269"/>
                </a:lnTo>
                <a:lnTo>
                  <a:pt x="19146" y="2539"/>
                </a:lnTo>
                <a:lnTo>
                  <a:pt x="17847" y="2539"/>
                </a:lnTo>
                <a:lnTo>
                  <a:pt x="17456" y="3809"/>
                </a:lnTo>
                <a:lnTo>
                  <a:pt x="21975" y="3809"/>
                </a:lnTo>
                <a:lnTo>
                  <a:pt x="23114" y="2540"/>
                </a:lnTo>
                <a:lnTo>
                  <a:pt x="22251" y="1270"/>
                </a:lnTo>
                <a:lnTo>
                  <a:pt x="2201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50827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4" h="147320">
                <a:moveTo>
                  <a:pt x="59205" y="123765"/>
                </a:moveTo>
                <a:lnTo>
                  <a:pt x="50839" y="123765"/>
                </a:lnTo>
                <a:lnTo>
                  <a:pt x="49770" y="124744"/>
                </a:lnTo>
                <a:lnTo>
                  <a:pt x="46861" y="127210"/>
                </a:lnTo>
                <a:lnTo>
                  <a:pt x="35901" y="135354"/>
                </a:lnTo>
                <a:lnTo>
                  <a:pt x="36649" y="135550"/>
                </a:lnTo>
                <a:lnTo>
                  <a:pt x="39558" y="138878"/>
                </a:lnTo>
                <a:lnTo>
                  <a:pt x="39673" y="139465"/>
                </a:lnTo>
                <a:lnTo>
                  <a:pt x="39788" y="139896"/>
                </a:lnTo>
                <a:lnTo>
                  <a:pt x="39869" y="140327"/>
                </a:lnTo>
                <a:lnTo>
                  <a:pt x="39949" y="141932"/>
                </a:lnTo>
                <a:lnTo>
                  <a:pt x="39788" y="142950"/>
                </a:lnTo>
                <a:lnTo>
                  <a:pt x="37465" y="146748"/>
                </a:lnTo>
                <a:lnTo>
                  <a:pt x="39156" y="146670"/>
                </a:lnTo>
                <a:lnTo>
                  <a:pt x="42192" y="146591"/>
                </a:lnTo>
                <a:lnTo>
                  <a:pt x="48440" y="146591"/>
                </a:lnTo>
                <a:lnTo>
                  <a:pt x="50172" y="143381"/>
                </a:lnTo>
                <a:lnTo>
                  <a:pt x="58383" y="125997"/>
                </a:lnTo>
                <a:lnTo>
                  <a:pt x="59205" y="123765"/>
                </a:lnTo>
                <a:close/>
              </a:path>
              <a:path w="64134" h="147320">
                <a:moveTo>
                  <a:pt x="48440" y="146591"/>
                </a:moveTo>
                <a:lnTo>
                  <a:pt x="43606" y="146591"/>
                </a:lnTo>
                <a:lnTo>
                  <a:pt x="44894" y="146630"/>
                </a:lnTo>
                <a:lnTo>
                  <a:pt x="46159" y="146630"/>
                </a:lnTo>
                <a:lnTo>
                  <a:pt x="47298" y="146709"/>
                </a:lnTo>
                <a:lnTo>
                  <a:pt x="48356" y="146748"/>
                </a:lnTo>
                <a:lnTo>
                  <a:pt x="48440" y="146591"/>
                </a:lnTo>
                <a:close/>
              </a:path>
              <a:path w="64134" h="147320">
                <a:moveTo>
                  <a:pt x="2483" y="23809"/>
                </a:moveTo>
                <a:lnTo>
                  <a:pt x="2518" y="24004"/>
                </a:lnTo>
                <a:lnTo>
                  <a:pt x="2679" y="24588"/>
                </a:lnTo>
                <a:lnTo>
                  <a:pt x="2978" y="26191"/>
                </a:lnTo>
                <a:lnTo>
                  <a:pt x="3414" y="28860"/>
                </a:lnTo>
                <a:lnTo>
                  <a:pt x="3622" y="30543"/>
                </a:lnTo>
                <a:lnTo>
                  <a:pt x="3852" y="32845"/>
                </a:lnTo>
                <a:lnTo>
                  <a:pt x="4074" y="36487"/>
                </a:lnTo>
                <a:lnTo>
                  <a:pt x="4015" y="44642"/>
                </a:lnTo>
                <a:lnTo>
                  <a:pt x="793" y="64214"/>
                </a:lnTo>
                <a:lnTo>
                  <a:pt x="436" y="64878"/>
                </a:lnTo>
                <a:lnTo>
                  <a:pt x="241" y="65382"/>
                </a:lnTo>
                <a:lnTo>
                  <a:pt x="80" y="66058"/>
                </a:lnTo>
                <a:lnTo>
                  <a:pt x="0" y="68280"/>
                </a:lnTo>
                <a:lnTo>
                  <a:pt x="160" y="69425"/>
                </a:lnTo>
                <a:lnTo>
                  <a:pt x="6060" y="81324"/>
                </a:lnTo>
                <a:lnTo>
                  <a:pt x="7348" y="82653"/>
                </a:lnTo>
                <a:lnTo>
                  <a:pt x="25552" y="104619"/>
                </a:lnTo>
                <a:lnTo>
                  <a:pt x="26265" y="105168"/>
                </a:lnTo>
                <a:lnTo>
                  <a:pt x="35625" y="126819"/>
                </a:lnTo>
                <a:lnTo>
                  <a:pt x="35330" y="128659"/>
                </a:lnTo>
                <a:lnTo>
                  <a:pt x="35073" y="129952"/>
                </a:lnTo>
                <a:lnTo>
                  <a:pt x="34602" y="131595"/>
                </a:lnTo>
                <a:lnTo>
                  <a:pt x="33969" y="133240"/>
                </a:lnTo>
                <a:lnTo>
                  <a:pt x="33257" y="134963"/>
                </a:lnTo>
                <a:lnTo>
                  <a:pt x="34682" y="135119"/>
                </a:lnTo>
                <a:lnTo>
                  <a:pt x="50839" y="123765"/>
                </a:lnTo>
                <a:lnTo>
                  <a:pt x="59205" y="123765"/>
                </a:lnTo>
                <a:lnTo>
                  <a:pt x="59522" y="122904"/>
                </a:lnTo>
                <a:lnTo>
                  <a:pt x="60108" y="121063"/>
                </a:lnTo>
                <a:lnTo>
                  <a:pt x="60496" y="119771"/>
                </a:lnTo>
                <a:lnTo>
                  <a:pt x="60706" y="119145"/>
                </a:lnTo>
                <a:lnTo>
                  <a:pt x="61204" y="117266"/>
                </a:lnTo>
                <a:lnTo>
                  <a:pt x="61925" y="114054"/>
                </a:lnTo>
                <a:lnTo>
                  <a:pt x="62327" y="112880"/>
                </a:lnTo>
                <a:lnTo>
                  <a:pt x="63930" y="104619"/>
                </a:lnTo>
                <a:lnTo>
                  <a:pt x="63832" y="97060"/>
                </a:lnTo>
                <a:lnTo>
                  <a:pt x="62397" y="89112"/>
                </a:lnTo>
                <a:lnTo>
                  <a:pt x="62155" y="87818"/>
                </a:lnTo>
                <a:lnTo>
                  <a:pt x="34682" y="58373"/>
                </a:lnTo>
                <a:lnTo>
                  <a:pt x="32866" y="57365"/>
                </a:lnTo>
                <a:lnTo>
                  <a:pt x="31141" y="56220"/>
                </a:lnTo>
                <a:lnTo>
                  <a:pt x="7152" y="25218"/>
                </a:lnTo>
                <a:lnTo>
                  <a:pt x="3219" y="25218"/>
                </a:lnTo>
                <a:lnTo>
                  <a:pt x="3024" y="24863"/>
                </a:lnTo>
                <a:lnTo>
                  <a:pt x="2874" y="24508"/>
                </a:lnTo>
                <a:lnTo>
                  <a:pt x="2483" y="23809"/>
                </a:lnTo>
                <a:close/>
              </a:path>
              <a:path w="64134" h="147320">
                <a:moveTo>
                  <a:pt x="62373" y="88987"/>
                </a:moveTo>
                <a:close/>
              </a:path>
              <a:path w="64134" h="147320">
                <a:moveTo>
                  <a:pt x="62339" y="88803"/>
                </a:moveTo>
                <a:lnTo>
                  <a:pt x="62373" y="88987"/>
                </a:lnTo>
                <a:lnTo>
                  <a:pt x="62339" y="88803"/>
                </a:lnTo>
                <a:close/>
              </a:path>
              <a:path w="64134" h="147320">
                <a:moveTo>
                  <a:pt x="5738" y="0"/>
                </a:moveTo>
                <a:lnTo>
                  <a:pt x="1057" y="19812"/>
                </a:lnTo>
                <a:lnTo>
                  <a:pt x="1333" y="20752"/>
                </a:lnTo>
                <a:lnTo>
                  <a:pt x="3219" y="25218"/>
                </a:lnTo>
                <a:lnTo>
                  <a:pt x="7152" y="25218"/>
                </a:lnTo>
                <a:lnTo>
                  <a:pt x="6470" y="23809"/>
                </a:lnTo>
                <a:lnTo>
                  <a:pt x="4632" y="19503"/>
                </a:lnTo>
                <a:lnTo>
                  <a:pt x="8302" y="2393"/>
                </a:lnTo>
                <a:lnTo>
                  <a:pt x="5738" y="0"/>
                </a:lnTo>
                <a:close/>
              </a:path>
              <a:path w="64134" h="147320">
                <a:moveTo>
                  <a:pt x="4565" y="19317"/>
                </a:moveTo>
                <a:lnTo>
                  <a:pt x="4565" y="19503"/>
                </a:lnTo>
                <a:lnTo>
                  <a:pt x="4565" y="19317"/>
                </a:lnTo>
                <a:close/>
              </a:path>
              <a:path w="64134" h="147320">
                <a:moveTo>
                  <a:pt x="4565" y="19068"/>
                </a:moveTo>
                <a:lnTo>
                  <a:pt x="4565" y="19317"/>
                </a:lnTo>
                <a:lnTo>
                  <a:pt x="4565" y="1906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5367" y="260284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09" h="59054">
                <a:moveTo>
                  <a:pt x="52390" y="53048"/>
                </a:moveTo>
                <a:lnTo>
                  <a:pt x="14777" y="53048"/>
                </a:lnTo>
                <a:lnTo>
                  <a:pt x="15524" y="53128"/>
                </a:lnTo>
                <a:lnTo>
                  <a:pt x="16973" y="53368"/>
                </a:lnTo>
                <a:lnTo>
                  <a:pt x="23033" y="56495"/>
                </a:lnTo>
                <a:lnTo>
                  <a:pt x="23861" y="56965"/>
                </a:lnTo>
                <a:lnTo>
                  <a:pt x="30106" y="58843"/>
                </a:lnTo>
                <a:lnTo>
                  <a:pt x="30623" y="58808"/>
                </a:lnTo>
                <a:lnTo>
                  <a:pt x="34280" y="55602"/>
                </a:lnTo>
                <a:lnTo>
                  <a:pt x="50825" y="55602"/>
                </a:lnTo>
                <a:lnTo>
                  <a:pt x="51338" y="54937"/>
                </a:lnTo>
                <a:lnTo>
                  <a:pt x="51736" y="54342"/>
                </a:lnTo>
                <a:lnTo>
                  <a:pt x="52242" y="53403"/>
                </a:lnTo>
                <a:lnTo>
                  <a:pt x="52390" y="53048"/>
                </a:lnTo>
                <a:close/>
              </a:path>
              <a:path w="67309" h="59054">
                <a:moveTo>
                  <a:pt x="50825" y="55602"/>
                </a:moveTo>
                <a:lnTo>
                  <a:pt x="34280" y="55602"/>
                </a:lnTo>
                <a:lnTo>
                  <a:pt x="34981" y="55945"/>
                </a:lnTo>
                <a:lnTo>
                  <a:pt x="36867" y="56770"/>
                </a:lnTo>
                <a:lnTo>
                  <a:pt x="44457" y="58304"/>
                </a:lnTo>
                <a:lnTo>
                  <a:pt x="45285" y="58259"/>
                </a:lnTo>
                <a:lnTo>
                  <a:pt x="50825" y="55602"/>
                </a:lnTo>
                <a:close/>
              </a:path>
              <a:path w="67309" h="59054">
                <a:moveTo>
                  <a:pt x="66251" y="41149"/>
                </a:moveTo>
                <a:lnTo>
                  <a:pt x="2748" y="41149"/>
                </a:lnTo>
                <a:lnTo>
                  <a:pt x="2276" y="41458"/>
                </a:lnTo>
                <a:lnTo>
                  <a:pt x="2205" y="42752"/>
                </a:lnTo>
                <a:lnTo>
                  <a:pt x="2107" y="43496"/>
                </a:lnTo>
                <a:lnTo>
                  <a:pt x="1885" y="44630"/>
                </a:lnTo>
                <a:lnTo>
                  <a:pt x="1853" y="47413"/>
                </a:lnTo>
                <a:lnTo>
                  <a:pt x="1949" y="48432"/>
                </a:lnTo>
                <a:lnTo>
                  <a:pt x="4473" y="55796"/>
                </a:lnTo>
                <a:lnTo>
                  <a:pt x="6048" y="54937"/>
                </a:lnTo>
                <a:lnTo>
                  <a:pt x="7819" y="54193"/>
                </a:lnTo>
                <a:lnTo>
                  <a:pt x="13362" y="53048"/>
                </a:lnTo>
                <a:lnTo>
                  <a:pt x="52390" y="53048"/>
                </a:lnTo>
                <a:lnTo>
                  <a:pt x="52679" y="52349"/>
                </a:lnTo>
                <a:lnTo>
                  <a:pt x="53081" y="50975"/>
                </a:lnTo>
                <a:lnTo>
                  <a:pt x="53346" y="49841"/>
                </a:lnTo>
                <a:lnTo>
                  <a:pt x="54048" y="49727"/>
                </a:lnTo>
                <a:lnTo>
                  <a:pt x="56486" y="49142"/>
                </a:lnTo>
                <a:lnTo>
                  <a:pt x="57118" y="48902"/>
                </a:lnTo>
                <a:lnTo>
                  <a:pt x="57751" y="48707"/>
                </a:lnTo>
                <a:lnTo>
                  <a:pt x="65927" y="41939"/>
                </a:lnTo>
                <a:lnTo>
                  <a:pt x="66251" y="41149"/>
                </a:lnTo>
                <a:close/>
              </a:path>
              <a:path w="67309" h="59054">
                <a:moveTo>
                  <a:pt x="0" y="29249"/>
                </a:moveTo>
                <a:lnTo>
                  <a:pt x="1138" y="33040"/>
                </a:lnTo>
                <a:lnTo>
                  <a:pt x="1792" y="36098"/>
                </a:lnTo>
                <a:lnTo>
                  <a:pt x="2160" y="38766"/>
                </a:lnTo>
                <a:lnTo>
                  <a:pt x="2276" y="41229"/>
                </a:lnTo>
                <a:lnTo>
                  <a:pt x="2748" y="41149"/>
                </a:lnTo>
                <a:lnTo>
                  <a:pt x="66251" y="41149"/>
                </a:lnTo>
                <a:lnTo>
                  <a:pt x="66560" y="40129"/>
                </a:lnTo>
                <a:lnTo>
                  <a:pt x="66689" y="39580"/>
                </a:lnTo>
                <a:lnTo>
                  <a:pt x="5140" y="39580"/>
                </a:lnTo>
                <a:lnTo>
                  <a:pt x="5462" y="39041"/>
                </a:lnTo>
                <a:lnTo>
                  <a:pt x="7733" y="32067"/>
                </a:lnTo>
                <a:lnTo>
                  <a:pt x="6600" y="32067"/>
                </a:lnTo>
                <a:lnTo>
                  <a:pt x="5692" y="31906"/>
                </a:lnTo>
                <a:lnTo>
                  <a:pt x="4599" y="31631"/>
                </a:lnTo>
                <a:lnTo>
                  <a:pt x="3254" y="31128"/>
                </a:lnTo>
                <a:lnTo>
                  <a:pt x="2211" y="30612"/>
                </a:lnTo>
                <a:lnTo>
                  <a:pt x="1724" y="30349"/>
                </a:lnTo>
                <a:lnTo>
                  <a:pt x="0" y="29249"/>
                </a:lnTo>
                <a:close/>
              </a:path>
              <a:path w="67309" h="59054">
                <a:moveTo>
                  <a:pt x="24091" y="13937"/>
                </a:moveTo>
                <a:lnTo>
                  <a:pt x="15754" y="23649"/>
                </a:lnTo>
                <a:lnTo>
                  <a:pt x="15961" y="24863"/>
                </a:lnTo>
                <a:lnTo>
                  <a:pt x="16040" y="27955"/>
                </a:lnTo>
                <a:lnTo>
                  <a:pt x="9314" y="37426"/>
                </a:lnTo>
                <a:lnTo>
                  <a:pt x="8923" y="37552"/>
                </a:lnTo>
                <a:lnTo>
                  <a:pt x="8325" y="37781"/>
                </a:lnTo>
                <a:lnTo>
                  <a:pt x="7543" y="38171"/>
                </a:lnTo>
                <a:lnTo>
                  <a:pt x="6485" y="38766"/>
                </a:lnTo>
                <a:lnTo>
                  <a:pt x="5140" y="39580"/>
                </a:lnTo>
                <a:lnTo>
                  <a:pt x="66689" y="39580"/>
                </a:lnTo>
                <a:lnTo>
                  <a:pt x="66802" y="39041"/>
                </a:lnTo>
                <a:lnTo>
                  <a:pt x="66926" y="37552"/>
                </a:lnTo>
                <a:lnTo>
                  <a:pt x="66845" y="35594"/>
                </a:lnTo>
                <a:lnTo>
                  <a:pt x="66709" y="34529"/>
                </a:lnTo>
                <a:lnTo>
                  <a:pt x="66399" y="33200"/>
                </a:lnTo>
                <a:lnTo>
                  <a:pt x="66062" y="32616"/>
                </a:lnTo>
                <a:lnTo>
                  <a:pt x="52162" y="32616"/>
                </a:lnTo>
                <a:lnTo>
                  <a:pt x="52323" y="32456"/>
                </a:lnTo>
                <a:lnTo>
                  <a:pt x="54128" y="27955"/>
                </a:lnTo>
                <a:lnTo>
                  <a:pt x="54013" y="23924"/>
                </a:lnTo>
                <a:lnTo>
                  <a:pt x="53898" y="23214"/>
                </a:lnTo>
                <a:lnTo>
                  <a:pt x="53737" y="22469"/>
                </a:lnTo>
                <a:lnTo>
                  <a:pt x="53346" y="20946"/>
                </a:lnTo>
                <a:lnTo>
                  <a:pt x="54761" y="19973"/>
                </a:lnTo>
                <a:lnTo>
                  <a:pt x="58654" y="15186"/>
                </a:lnTo>
                <a:lnTo>
                  <a:pt x="28737" y="15186"/>
                </a:lnTo>
                <a:lnTo>
                  <a:pt x="28220" y="14957"/>
                </a:lnTo>
                <a:lnTo>
                  <a:pt x="26966" y="14487"/>
                </a:lnTo>
                <a:lnTo>
                  <a:pt x="26104" y="14246"/>
                </a:lnTo>
                <a:lnTo>
                  <a:pt x="25161" y="14052"/>
                </a:lnTo>
                <a:lnTo>
                  <a:pt x="24091" y="13937"/>
                </a:lnTo>
                <a:close/>
              </a:path>
              <a:path w="67309" h="59054">
                <a:moveTo>
                  <a:pt x="60338" y="29604"/>
                </a:moveTo>
                <a:lnTo>
                  <a:pt x="52162" y="32616"/>
                </a:lnTo>
                <a:lnTo>
                  <a:pt x="66062" y="32616"/>
                </a:lnTo>
                <a:lnTo>
                  <a:pt x="60338" y="29604"/>
                </a:lnTo>
                <a:close/>
              </a:path>
              <a:path w="67309" h="59054">
                <a:moveTo>
                  <a:pt x="7739" y="32032"/>
                </a:moveTo>
                <a:close/>
              </a:path>
              <a:path w="67309" h="59054">
                <a:moveTo>
                  <a:pt x="40294" y="6035"/>
                </a:moveTo>
                <a:lnTo>
                  <a:pt x="28737" y="15186"/>
                </a:lnTo>
                <a:lnTo>
                  <a:pt x="58654" y="15186"/>
                </a:lnTo>
                <a:lnTo>
                  <a:pt x="59963" y="7913"/>
                </a:lnTo>
                <a:lnTo>
                  <a:pt x="44699" y="7913"/>
                </a:lnTo>
                <a:lnTo>
                  <a:pt x="44342" y="7593"/>
                </a:lnTo>
                <a:lnTo>
                  <a:pt x="43319" y="6974"/>
                </a:lnTo>
                <a:lnTo>
                  <a:pt x="42962" y="6814"/>
                </a:lnTo>
                <a:lnTo>
                  <a:pt x="42617" y="6619"/>
                </a:lnTo>
                <a:lnTo>
                  <a:pt x="41743" y="6298"/>
                </a:lnTo>
                <a:lnTo>
                  <a:pt x="41272" y="6184"/>
                </a:lnTo>
                <a:lnTo>
                  <a:pt x="40294" y="6035"/>
                </a:lnTo>
                <a:close/>
              </a:path>
              <a:path w="67309" h="59054">
                <a:moveTo>
                  <a:pt x="55589" y="0"/>
                </a:moveTo>
                <a:lnTo>
                  <a:pt x="44699" y="7913"/>
                </a:lnTo>
                <a:lnTo>
                  <a:pt x="59963" y="7913"/>
                </a:lnTo>
                <a:lnTo>
                  <a:pt x="5558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82945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2518" y="2118"/>
                </a:moveTo>
                <a:lnTo>
                  <a:pt x="2092" y="2118"/>
                </a:lnTo>
                <a:lnTo>
                  <a:pt x="1103" y="2267"/>
                </a:lnTo>
                <a:lnTo>
                  <a:pt x="597" y="2427"/>
                </a:lnTo>
                <a:lnTo>
                  <a:pt x="0" y="2668"/>
                </a:lnTo>
                <a:lnTo>
                  <a:pt x="908" y="3836"/>
                </a:lnTo>
                <a:lnTo>
                  <a:pt x="12074" y="14602"/>
                </a:lnTo>
                <a:lnTo>
                  <a:pt x="12661" y="14292"/>
                </a:lnTo>
                <a:lnTo>
                  <a:pt x="13529" y="14292"/>
                </a:lnTo>
                <a:lnTo>
                  <a:pt x="18721" y="10456"/>
                </a:lnTo>
                <a:lnTo>
                  <a:pt x="18640" y="8383"/>
                </a:lnTo>
                <a:lnTo>
                  <a:pt x="18479" y="7753"/>
                </a:lnTo>
                <a:lnTo>
                  <a:pt x="17893" y="6424"/>
                </a:lnTo>
                <a:lnTo>
                  <a:pt x="17502" y="5680"/>
                </a:lnTo>
                <a:lnTo>
                  <a:pt x="16904" y="4145"/>
                </a:lnTo>
                <a:lnTo>
                  <a:pt x="16559" y="3447"/>
                </a:lnTo>
                <a:lnTo>
                  <a:pt x="16304" y="3012"/>
                </a:lnTo>
                <a:lnTo>
                  <a:pt x="5002" y="3012"/>
                </a:lnTo>
                <a:lnTo>
                  <a:pt x="4645" y="2737"/>
                </a:lnTo>
                <a:lnTo>
                  <a:pt x="3656" y="2313"/>
                </a:lnTo>
                <a:lnTo>
                  <a:pt x="2955" y="2153"/>
                </a:lnTo>
                <a:lnTo>
                  <a:pt x="2518" y="2118"/>
                </a:lnTo>
                <a:close/>
              </a:path>
              <a:path w="19050" h="14604">
                <a:moveTo>
                  <a:pt x="13529" y="14292"/>
                </a:moveTo>
                <a:lnTo>
                  <a:pt x="12707" y="14292"/>
                </a:lnTo>
                <a:lnTo>
                  <a:pt x="12304" y="14487"/>
                </a:lnTo>
                <a:lnTo>
                  <a:pt x="12736" y="14447"/>
                </a:lnTo>
                <a:lnTo>
                  <a:pt x="13529" y="14292"/>
                </a:lnTo>
                <a:close/>
              </a:path>
              <a:path w="19050" h="14604">
                <a:moveTo>
                  <a:pt x="11683" y="0"/>
                </a:moveTo>
                <a:lnTo>
                  <a:pt x="5002" y="3012"/>
                </a:lnTo>
                <a:lnTo>
                  <a:pt x="16304" y="3012"/>
                </a:lnTo>
                <a:lnTo>
                  <a:pt x="116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43709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5" h="187959">
                <a:moveTo>
                  <a:pt x="95585" y="186690"/>
                </a:moveTo>
                <a:lnTo>
                  <a:pt x="86971" y="186690"/>
                </a:lnTo>
                <a:lnTo>
                  <a:pt x="87834" y="187960"/>
                </a:lnTo>
                <a:lnTo>
                  <a:pt x="95067" y="187960"/>
                </a:lnTo>
                <a:lnTo>
                  <a:pt x="95585" y="186690"/>
                </a:lnTo>
                <a:close/>
              </a:path>
              <a:path w="120015" h="187959">
                <a:moveTo>
                  <a:pt x="96804" y="185420"/>
                </a:moveTo>
                <a:lnTo>
                  <a:pt x="85200" y="185420"/>
                </a:lnTo>
                <a:lnTo>
                  <a:pt x="86063" y="186690"/>
                </a:lnTo>
                <a:lnTo>
                  <a:pt x="96447" y="186690"/>
                </a:lnTo>
                <a:lnTo>
                  <a:pt x="96804" y="185420"/>
                </a:lnTo>
                <a:close/>
              </a:path>
              <a:path w="120015" h="187959">
                <a:moveTo>
                  <a:pt x="115238" y="180340"/>
                </a:moveTo>
                <a:lnTo>
                  <a:pt x="80095" y="180340"/>
                </a:lnTo>
                <a:lnTo>
                  <a:pt x="80877" y="181610"/>
                </a:lnTo>
                <a:lnTo>
                  <a:pt x="81705" y="182880"/>
                </a:lnTo>
                <a:lnTo>
                  <a:pt x="82567" y="184150"/>
                </a:lnTo>
                <a:lnTo>
                  <a:pt x="83429" y="184150"/>
                </a:lnTo>
                <a:lnTo>
                  <a:pt x="84292" y="185420"/>
                </a:lnTo>
                <a:lnTo>
                  <a:pt x="97425" y="185420"/>
                </a:lnTo>
                <a:lnTo>
                  <a:pt x="97862" y="184150"/>
                </a:lnTo>
                <a:lnTo>
                  <a:pt x="98218" y="182880"/>
                </a:lnTo>
                <a:lnTo>
                  <a:pt x="112052" y="182880"/>
                </a:lnTo>
                <a:lnTo>
                  <a:pt x="112995" y="181610"/>
                </a:lnTo>
                <a:lnTo>
                  <a:pt x="114571" y="181610"/>
                </a:lnTo>
                <a:lnTo>
                  <a:pt x="115238" y="180340"/>
                </a:lnTo>
                <a:close/>
              </a:path>
              <a:path w="120015" h="187959">
                <a:moveTo>
                  <a:pt x="108556" y="182880"/>
                </a:moveTo>
                <a:lnTo>
                  <a:pt x="98218" y="182880"/>
                </a:lnTo>
                <a:lnTo>
                  <a:pt x="102266" y="184150"/>
                </a:lnTo>
                <a:lnTo>
                  <a:pt x="107176" y="184150"/>
                </a:lnTo>
                <a:lnTo>
                  <a:pt x="108556" y="182880"/>
                </a:lnTo>
                <a:close/>
              </a:path>
              <a:path w="120015" h="187959">
                <a:moveTo>
                  <a:pt x="78197" y="181610"/>
                </a:moveTo>
                <a:lnTo>
                  <a:pt x="72654" y="181610"/>
                </a:lnTo>
                <a:lnTo>
                  <a:pt x="73678" y="182880"/>
                </a:lnTo>
                <a:lnTo>
                  <a:pt x="77024" y="182880"/>
                </a:lnTo>
                <a:lnTo>
                  <a:pt x="78197" y="181610"/>
                </a:lnTo>
                <a:close/>
              </a:path>
              <a:path w="120015" h="187959">
                <a:moveTo>
                  <a:pt x="80095" y="180340"/>
                </a:moveTo>
                <a:lnTo>
                  <a:pt x="70492" y="180340"/>
                </a:lnTo>
                <a:lnTo>
                  <a:pt x="71562" y="181610"/>
                </a:lnTo>
                <a:lnTo>
                  <a:pt x="79773" y="181610"/>
                </a:lnTo>
                <a:lnTo>
                  <a:pt x="80095" y="180340"/>
                </a:lnTo>
                <a:close/>
              </a:path>
              <a:path w="120015" h="187959">
                <a:moveTo>
                  <a:pt x="116342" y="179070"/>
                </a:moveTo>
                <a:lnTo>
                  <a:pt x="69434" y="179070"/>
                </a:lnTo>
                <a:lnTo>
                  <a:pt x="69940" y="180340"/>
                </a:lnTo>
                <a:lnTo>
                  <a:pt x="115824" y="180340"/>
                </a:lnTo>
                <a:lnTo>
                  <a:pt x="116342" y="179070"/>
                </a:lnTo>
                <a:close/>
              </a:path>
              <a:path w="120015" h="187959">
                <a:moveTo>
                  <a:pt x="118308" y="172720"/>
                </a:moveTo>
                <a:lnTo>
                  <a:pt x="67111" y="172720"/>
                </a:lnTo>
                <a:lnTo>
                  <a:pt x="67238" y="173990"/>
                </a:lnTo>
                <a:lnTo>
                  <a:pt x="67387" y="173990"/>
                </a:lnTo>
                <a:lnTo>
                  <a:pt x="67387" y="175260"/>
                </a:lnTo>
                <a:lnTo>
                  <a:pt x="68928" y="179070"/>
                </a:lnTo>
                <a:lnTo>
                  <a:pt x="116767" y="179070"/>
                </a:lnTo>
                <a:lnTo>
                  <a:pt x="117123" y="177800"/>
                </a:lnTo>
                <a:lnTo>
                  <a:pt x="117434" y="177800"/>
                </a:lnTo>
                <a:lnTo>
                  <a:pt x="117675" y="176530"/>
                </a:lnTo>
                <a:lnTo>
                  <a:pt x="117871" y="176530"/>
                </a:lnTo>
                <a:lnTo>
                  <a:pt x="118032" y="175260"/>
                </a:lnTo>
                <a:lnTo>
                  <a:pt x="118308" y="172720"/>
                </a:lnTo>
                <a:close/>
              </a:path>
              <a:path w="120015" h="187959">
                <a:moveTo>
                  <a:pt x="118181" y="171450"/>
                </a:moveTo>
                <a:lnTo>
                  <a:pt x="66560" y="171450"/>
                </a:lnTo>
                <a:lnTo>
                  <a:pt x="66686" y="172720"/>
                </a:lnTo>
                <a:lnTo>
                  <a:pt x="118262" y="172720"/>
                </a:lnTo>
                <a:lnTo>
                  <a:pt x="118181" y="171450"/>
                </a:lnTo>
                <a:close/>
              </a:path>
              <a:path w="120015" h="187959">
                <a:moveTo>
                  <a:pt x="63731" y="170179"/>
                </a:moveTo>
                <a:lnTo>
                  <a:pt x="60430" y="170179"/>
                </a:lnTo>
                <a:lnTo>
                  <a:pt x="60982" y="171449"/>
                </a:lnTo>
                <a:lnTo>
                  <a:pt x="63581" y="171449"/>
                </a:lnTo>
                <a:lnTo>
                  <a:pt x="63731" y="170179"/>
                </a:lnTo>
                <a:close/>
              </a:path>
              <a:path w="120015" h="187959">
                <a:moveTo>
                  <a:pt x="117399" y="168910"/>
                </a:moveTo>
                <a:lnTo>
                  <a:pt x="58544" y="168909"/>
                </a:lnTo>
                <a:lnTo>
                  <a:pt x="59211" y="170179"/>
                </a:lnTo>
                <a:lnTo>
                  <a:pt x="64444" y="170179"/>
                </a:lnTo>
                <a:lnTo>
                  <a:pt x="64754" y="171449"/>
                </a:lnTo>
                <a:lnTo>
                  <a:pt x="117951" y="171450"/>
                </a:lnTo>
                <a:lnTo>
                  <a:pt x="117399" y="168910"/>
                </a:lnTo>
                <a:close/>
              </a:path>
              <a:path w="120015" h="187959">
                <a:moveTo>
                  <a:pt x="55048" y="165099"/>
                </a:moveTo>
                <a:lnTo>
                  <a:pt x="43917" y="165099"/>
                </a:lnTo>
                <a:lnTo>
                  <a:pt x="44860" y="166369"/>
                </a:lnTo>
                <a:lnTo>
                  <a:pt x="47217" y="167639"/>
                </a:lnTo>
                <a:lnTo>
                  <a:pt x="48517" y="168909"/>
                </a:lnTo>
                <a:lnTo>
                  <a:pt x="49621" y="167639"/>
                </a:lnTo>
                <a:lnTo>
                  <a:pt x="50529" y="167639"/>
                </a:lnTo>
                <a:lnTo>
                  <a:pt x="51817" y="166369"/>
                </a:lnTo>
                <a:lnTo>
                  <a:pt x="54577" y="166369"/>
                </a:lnTo>
                <a:lnTo>
                  <a:pt x="55048" y="165099"/>
                </a:lnTo>
                <a:close/>
              </a:path>
              <a:path w="120015" h="187959">
                <a:moveTo>
                  <a:pt x="116296" y="167640"/>
                </a:moveTo>
                <a:lnTo>
                  <a:pt x="57210" y="167639"/>
                </a:lnTo>
                <a:lnTo>
                  <a:pt x="57877" y="168909"/>
                </a:lnTo>
                <a:lnTo>
                  <a:pt x="116686" y="168910"/>
                </a:lnTo>
                <a:lnTo>
                  <a:pt x="116296" y="167640"/>
                </a:lnTo>
                <a:close/>
              </a:path>
              <a:path w="120015" h="187959">
                <a:moveTo>
                  <a:pt x="107015" y="166370"/>
                </a:moveTo>
                <a:lnTo>
                  <a:pt x="56497" y="166369"/>
                </a:lnTo>
                <a:lnTo>
                  <a:pt x="56497" y="167639"/>
                </a:lnTo>
                <a:lnTo>
                  <a:pt x="106785" y="167640"/>
                </a:lnTo>
                <a:lnTo>
                  <a:pt x="107015" y="166370"/>
                </a:lnTo>
                <a:close/>
              </a:path>
              <a:path w="120015" h="187959">
                <a:moveTo>
                  <a:pt x="114571" y="166370"/>
                </a:moveTo>
                <a:lnTo>
                  <a:pt x="110247" y="166370"/>
                </a:lnTo>
                <a:lnTo>
                  <a:pt x="108234" y="167640"/>
                </a:lnTo>
                <a:lnTo>
                  <a:pt x="115042" y="167640"/>
                </a:lnTo>
                <a:lnTo>
                  <a:pt x="114571" y="166370"/>
                </a:lnTo>
                <a:close/>
              </a:path>
              <a:path w="120015" h="187959">
                <a:moveTo>
                  <a:pt x="107096" y="163830"/>
                </a:moveTo>
                <a:lnTo>
                  <a:pt x="41801" y="163829"/>
                </a:lnTo>
                <a:lnTo>
                  <a:pt x="43089" y="165099"/>
                </a:lnTo>
                <a:lnTo>
                  <a:pt x="55048" y="165099"/>
                </a:lnTo>
                <a:lnTo>
                  <a:pt x="55439" y="166369"/>
                </a:lnTo>
                <a:lnTo>
                  <a:pt x="107176" y="166370"/>
                </a:lnTo>
                <a:lnTo>
                  <a:pt x="107096" y="163830"/>
                </a:lnTo>
                <a:close/>
              </a:path>
              <a:path w="120015" h="187959">
                <a:moveTo>
                  <a:pt x="106590" y="162560"/>
                </a:moveTo>
                <a:lnTo>
                  <a:pt x="39673" y="162559"/>
                </a:lnTo>
                <a:lnTo>
                  <a:pt x="41249" y="163829"/>
                </a:lnTo>
                <a:lnTo>
                  <a:pt x="106866" y="163830"/>
                </a:lnTo>
                <a:lnTo>
                  <a:pt x="106590" y="162560"/>
                </a:lnTo>
                <a:close/>
              </a:path>
              <a:path w="120015" h="187959">
                <a:moveTo>
                  <a:pt x="104577" y="160020"/>
                </a:moveTo>
                <a:lnTo>
                  <a:pt x="41329" y="160019"/>
                </a:lnTo>
                <a:lnTo>
                  <a:pt x="40973" y="161289"/>
                </a:lnTo>
                <a:lnTo>
                  <a:pt x="40260" y="162559"/>
                </a:lnTo>
                <a:lnTo>
                  <a:pt x="106199" y="162560"/>
                </a:lnTo>
                <a:lnTo>
                  <a:pt x="105727" y="161290"/>
                </a:lnTo>
                <a:lnTo>
                  <a:pt x="105210" y="161290"/>
                </a:lnTo>
                <a:lnTo>
                  <a:pt x="104577" y="160020"/>
                </a:lnTo>
                <a:close/>
              </a:path>
              <a:path w="120015" h="187959">
                <a:moveTo>
                  <a:pt x="100886" y="158750"/>
                </a:moveTo>
                <a:lnTo>
                  <a:pt x="42031" y="158749"/>
                </a:lnTo>
                <a:lnTo>
                  <a:pt x="41720" y="160019"/>
                </a:lnTo>
                <a:lnTo>
                  <a:pt x="101714" y="160020"/>
                </a:lnTo>
                <a:lnTo>
                  <a:pt x="100886" y="158750"/>
                </a:lnTo>
                <a:close/>
              </a:path>
              <a:path w="120015" h="187959">
                <a:moveTo>
                  <a:pt x="63926" y="157480"/>
                </a:moveTo>
                <a:lnTo>
                  <a:pt x="42387" y="157479"/>
                </a:lnTo>
                <a:lnTo>
                  <a:pt x="42387" y="158749"/>
                </a:lnTo>
                <a:lnTo>
                  <a:pt x="64915" y="158750"/>
                </a:lnTo>
                <a:lnTo>
                  <a:pt x="63926" y="157480"/>
                </a:lnTo>
                <a:close/>
              </a:path>
              <a:path w="120015" h="187959">
                <a:moveTo>
                  <a:pt x="90548" y="157480"/>
                </a:moveTo>
                <a:lnTo>
                  <a:pt x="67824" y="157480"/>
                </a:lnTo>
                <a:lnTo>
                  <a:pt x="66962" y="158750"/>
                </a:lnTo>
                <a:lnTo>
                  <a:pt x="90778" y="158750"/>
                </a:lnTo>
                <a:lnTo>
                  <a:pt x="90548" y="157480"/>
                </a:lnTo>
                <a:close/>
              </a:path>
              <a:path w="120015" h="187959">
                <a:moveTo>
                  <a:pt x="58544" y="149859"/>
                </a:moveTo>
                <a:lnTo>
                  <a:pt x="45412" y="149859"/>
                </a:lnTo>
                <a:lnTo>
                  <a:pt x="44469" y="151129"/>
                </a:lnTo>
                <a:lnTo>
                  <a:pt x="43767" y="153669"/>
                </a:lnTo>
                <a:lnTo>
                  <a:pt x="43250" y="154939"/>
                </a:lnTo>
                <a:lnTo>
                  <a:pt x="42468" y="157479"/>
                </a:lnTo>
                <a:lnTo>
                  <a:pt x="62638" y="157480"/>
                </a:lnTo>
                <a:lnTo>
                  <a:pt x="61615" y="156209"/>
                </a:lnTo>
                <a:lnTo>
                  <a:pt x="54726" y="156209"/>
                </a:lnTo>
                <a:lnTo>
                  <a:pt x="54853" y="154939"/>
                </a:lnTo>
                <a:lnTo>
                  <a:pt x="55278" y="153669"/>
                </a:lnTo>
                <a:lnTo>
                  <a:pt x="55750" y="153669"/>
                </a:lnTo>
                <a:lnTo>
                  <a:pt x="55991" y="152399"/>
                </a:lnTo>
                <a:lnTo>
                  <a:pt x="56578" y="152399"/>
                </a:lnTo>
                <a:lnTo>
                  <a:pt x="57210" y="151129"/>
                </a:lnTo>
                <a:lnTo>
                  <a:pt x="57877" y="151129"/>
                </a:lnTo>
                <a:lnTo>
                  <a:pt x="58544" y="149859"/>
                </a:lnTo>
                <a:close/>
              </a:path>
              <a:path w="120015" h="187959">
                <a:moveTo>
                  <a:pt x="89087" y="154940"/>
                </a:moveTo>
                <a:lnTo>
                  <a:pt x="74310" y="154940"/>
                </a:lnTo>
                <a:lnTo>
                  <a:pt x="71711" y="156210"/>
                </a:lnTo>
                <a:lnTo>
                  <a:pt x="70814" y="157480"/>
                </a:lnTo>
                <a:lnTo>
                  <a:pt x="90306" y="157480"/>
                </a:lnTo>
                <a:lnTo>
                  <a:pt x="89961" y="156210"/>
                </a:lnTo>
                <a:lnTo>
                  <a:pt x="89559" y="156210"/>
                </a:lnTo>
                <a:lnTo>
                  <a:pt x="89087" y="154940"/>
                </a:lnTo>
                <a:close/>
              </a:path>
              <a:path w="120015" h="187959">
                <a:moveTo>
                  <a:pt x="88075" y="153670"/>
                </a:moveTo>
                <a:lnTo>
                  <a:pt x="77772" y="153670"/>
                </a:lnTo>
                <a:lnTo>
                  <a:pt x="76633" y="154940"/>
                </a:lnTo>
                <a:lnTo>
                  <a:pt x="88616" y="154940"/>
                </a:lnTo>
                <a:lnTo>
                  <a:pt x="88075" y="153670"/>
                </a:lnTo>
                <a:close/>
              </a:path>
              <a:path w="120015" h="187959">
                <a:moveTo>
                  <a:pt x="85511" y="152400"/>
                </a:moveTo>
                <a:lnTo>
                  <a:pt x="82602" y="152400"/>
                </a:lnTo>
                <a:lnTo>
                  <a:pt x="80440" y="153670"/>
                </a:lnTo>
                <a:lnTo>
                  <a:pt x="86178" y="153670"/>
                </a:lnTo>
                <a:lnTo>
                  <a:pt x="85511" y="152400"/>
                </a:lnTo>
                <a:close/>
              </a:path>
              <a:path w="120015" h="187959">
                <a:moveTo>
                  <a:pt x="84016" y="151130"/>
                </a:moveTo>
                <a:lnTo>
                  <a:pt x="80486" y="151130"/>
                </a:lnTo>
                <a:lnTo>
                  <a:pt x="81463" y="152400"/>
                </a:lnTo>
                <a:lnTo>
                  <a:pt x="83234" y="152400"/>
                </a:lnTo>
                <a:lnTo>
                  <a:pt x="84016" y="151130"/>
                </a:lnTo>
                <a:close/>
              </a:path>
              <a:path w="120015" h="187959">
                <a:moveTo>
                  <a:pt x="88581" y="148590"/>
                </a:moveTo>
                <a:lnTo>
                  <a:pt x="71872" y="148590"/>
                </a:lnTo>
                <a:lnTo>
                  <a:pt x="73287" y="149860"/>
                </a:lnTo>
                <a:lnTo>
                  <a:pt x="74667" y="149860"/>
                </a:lnTo>
                <a:lnTo>
                  <a:pt x="75966" y="151130"/>
                </a:lnTo>
                <a:lnTo>
                  <a:pt x="86649" y="151130"/>
                </a:lnTo>
                <a:lnTo>
                  <a:pt x="87719" y="149860"/>
                </a:lnTo>
                <a:lnTo>
                  <a:pt x="88581" y="148590"/>
                </a:lnTo>
                <a:close/>
              </a:path>
              <a:path w="120015" h="187959">
                <a:moveTo>
                  <a:pt x="90582" y="146050"/>
                </a:moveTo>
                <a:lnTo>
                  <a:pt x="42617" y="146049"/>
                </a:lnTo>
                <a:lnTo>
                  <a:pt x="43365" y="147319"/>
                </a:lnTo>
                <a:lnTo>
                  <a:pt x="44032" y="148589"/>
                </a:lnTo>
                <a:lnTo>
                  <a:pt x="45021" y="149859"/>
                </a:lnTo>
                <a:lnTo>
                  <a:pt x="59257" y="149859"/>
                </a:lnTo>
                <a:lnTo>
                  <a:pt x="60511" y="148590"/>
                </a:lnTo>
                <a:lnTo>
                  <a:pt x="61891" y="148590"/>
                </a:lnTo>
                <a:lnTo>
                  <a:pt x="62753" y="147320"/>
                </a:lnTo>
                <a:lnTo>
                  <a:pt x="90042" y="147320"/>
                </a:lnTo>
                <a:lnTo>
                  <a:pt x="90582" y="146050"/>
                </a:lnTo>
                <a:close/>
              </a:path>
              <a:path w="120015" h="187959">
                <a:moveTo>
                  <a:pt x="90042" y="147320"/>
                </a:moveTo>
                <a:lnTo>
                  <a:pt x="70849" y="147320"/>
                </a:lnTo>
                <a:lnTo>
                  <a:pt x="71711" y="148590"/>
                </a:lnTo>
                <a:lnTo>
                  <a:pt x="89559" y="148590"/>
                </a:lnTo>
                <a:lnTo>
                  <a:pt x="90042" y="147320"/>
                </a:lnTo>
                <a:close/>
              </a:path>
              <a:path w="120015" h="187959">
                <a:moveTo>
                  <a:pt x="46677" y="143509"/>
                </a:moveTo>
                <a:lnTo>
                  <a:pt x="41088" y="143509"/>
                </a:lnTo>
                <a:lnTo>
                  <a:pt x="41479" y="144779"/>
                </a:lnTo>
                <a:lnTo>
                  <a:pt x="42226" y="146049"/>
                </a:lnTo>
                <a:lnTo>
                  <a:pt x="105325" y="146050"/>
                </a:lnTo>
                <a:lnTo>
                  <a:pt x="106072" y="144780"/>
                </a:lnTo>
                <a:lnTo>
                  <a:pt x="47378" y="144779"/>
                </a:lnTo>
                <a:lnTo>
                  <a:pt x="46677" y="143509"/>
                </a:lnTo>
                <a:close/>
              </a:path>
              <a:path w="120015" h="187959">
                <a:moveTo>
                  <a:pt x="108361" y="142240"/>
                </a:moveTo>
                <a:lnTo>
                  <a:pt x="53116" y="142239"/>
                </a:lnTo>
                <a:lnTo>
                  <a:pt x="51391" y="143509"/>
                </a:lnTo>
                <a:lnTo>
                  <a:pt x="50483" y="143509"/>
                </a:lnTo>
                <a:lnTo>
                  <a:pt x="49782" y="144779"/>
                </a:lnTo>
                <a:lnTo>
                  <a:pt x="107257" y="144780"/>
                </a:lnTo>
                <a:lnTo>
                  <a:pt x="107694" y="143510"/>
                </a:lnTo>
                <a:lnTo>
                  <a:pt x="108361" y="142240"/>
                </a:lnTo>
                <a:close/>
              </a:path>
              <a:path w="120015" h="187959">
                <a:moveTo>
                  <a:pt x="45883" y="142239"/>
                </a:moveTo>
                <a:lnTo>
                  <a:pt x="36879" y="142239"/>
                </a:lnTo>
                <a:lnTo>
                  <a:pt x="37741" y="143509"/>
                </a:lnTo>
                <a:lnTo>
                  <a:pt x="46079" y="143509"/>
                </a:lnTo>
                <a:lnTo>
                  <a:pt x="45883" y="142239"/>
                </a:lnTo>
                <a:close/>
              </a:path>
              <a:path w="120015" h="187959">
                <a:moveTo>
                  <a:pt x="46550" y="140969"/>
                </a:moveTo>
                <a:lnTo>
                  <a:pt x="34245" y="140969"/>
                </a:lnTo>
                <a:lnTo>
                  <a:pt x="34878" y="142239"/>
                </a:lnTo>
                <a:lnTo>
                  <a:pt x="45849" y="142239"/>
                </a:lnTo>
                <a:lnTo>
                  <a:pt x="46550" y="140969"/>
                </a:lnTo>
                <a:close/>
              </a:path>
              <a:path w="120015" h="187959">
                <a:moveTo>
                  <a:pt x="111420" y="134620"/>
                </a:moveTo>
                <a:lnTo>
                  <a:pt x="57095" y="134620"/>
                </a:lnTo>
                <a:lnTo>
                  <a:pt x="56773" y="135890"/>
                </a:lnTo>
                <a:lnTo>
                  <a:pt x="56267" y="137160"/>
                </a:lnTo>
                <a:lnTo>
                  <a:pt x="55876" y="138429"/>
                </a:lnTo>
                <a:lnTo>
                  <a:pt x="55600" y="139699"/>
                </a:lnTo>
                <a:lnTo>
                  <a:pt x="55439" y="140969"/>
                </a:lnTo>
                <a:lnTo>
                  <a:pt x="54611" y="140969"/>
                </a:lnTo>
                <a:lnTo>
                  <a:pt x="53829" y="142239"/>
                </a:lnTo>
                <a:lnTo>
                  <a:pt x="108556" y="142240"/>
                </a:lnTo>
                <a:lnTo>
                  <a:pt x="108832" y="140970"/>
                </a:lnTo>
                <a:lnTo>
                  <a:pt x="108867" y="139700"/>
                </a:lnTo>
                <a:lnTo>
                  <a:pt x="108706" y="138430"/>
                </a:lnTo>
                <a:lnTo>
                  <a:pt x="108315" y="135890"/>
                </a:lnTo>
                <a:lnTo>
                  <a:pt x="110396" y="135890"/>
                </a:lnTo>
                <a:lnTo>
                  <a:pt x="111420" y="134620"/>
                </a:lnTo>
                <a:close/>
              </a:path>
              <a:path w="120015" h="187959">
                <a:moveTo>
                  <a:pt x="47654" y="139699"/>
                </a:moveTo>
                <a:lnTo>
                  <a:pt x="33613" y="139699"/>
                </a:lnTo>
                <a:lnTo>
                  <a:pt x="33774" y="140969"/>
                </a:lnTo>
                <a:lnTo>
                  <a:pt x="47148" y="140969"/>
                </a:lnTo>
                <a:lnTo>
                  <a:pt x="47654" y="139699"/>
                </a:lnTo>
                <a:close/>
              </a:path>
              <a:path w="120015" h="187959">
                <a:moveTo>
                  <a:pt x="42813" y="130809"/>
                </a:moveTo>
                <a:lnTo>
                  <a:pt x="35706" y="130809"/>
                </a:lnTo>
                <a:lnTo>
                  <a:pt x="35234" y="132079"/>
                </a:lnTo>
                <a:lnTo>
                  <a:pt x="35039" y="133349"/>
                </a:lnTo>
                <a:lnTo>
                  <a:pt x="34717" y="135889"/>
                </a:lnTo>
                <a:lnTo>
                  <a:pt x="34291" y="137159"/>
                </a:lnTo>
                <a:lnTo>
                  <a:pt x="33969" y="137159"/>
                </a:lnTo>
                <a:lnTo>
                  <a:pt x="33739" y="138429"/>
                </a:lnTo>
                <a:lnTo>
                  <a:pt x="33463" y="138429"/>
                </a:lnTo>
                <a:lnTo>
                  <a:pt x="33463" y="139699"/>
                </a:lnTo>
                <a:lnTo>
                  <a:pt x="48091" y="139699"/>
                </a:lnTo>
                <a:lnTo>
                  <a:pt x="48402" y="138429"/>
                </a:lnTo>
                <a:lnTo>
                  <a:pt x="48839" y="137159"/>
                </a:lnTo>
                <a:lnTo>
                  <a:pt x="48839" y="135889"/>
                </a:lnTo>
                <a:lnTo>
                  <a:pt x="48712" y="134619"/>
                </a:lnTo>
                <a:lnTo>
                  <a:pt x="48045" y="134619"/>
                </a:lnTo>
                <a:lnTo>
                  <a:pt x="47459" y="133349"/>
                </a:lnTo>
                <a:lnTo>
                  <a:pt x="46792" y="133349"/>
                </a:lnTo>
                <a:lnTo>
                  <a:pt x="45768" y="132079"/>
                </a:lnTo>
                <a:lnTo>
                  <a:pt x="43606" y="132079"/>
                </a:lnTo>
                <a:lnTo>
                  <a:pt x="42813" y="130809"/>
                </a:lnTo>
                <a:close/>
              </a:path>
              <a:path w="120015" h="187959">
                <a:moveTo>
                  <a:pt x="117123" y="132080"/>
                </a:moveTo>
                <a:lnTo>
                  <a:pt x="58268" y="132080"/>
                </a:lnTo>
                <a:lnTo>
                  <a:pt x="57831" y="133350"/>
                </a:lnTo>
                <a:lnTo>
                  <a:pt x="57440" y="134620"/>
                </a:lnTo>
                <a:lnTo>
                  <a:pt x="113271" y="134620"/>
                </a:lnTo>
                <a:lnTo>
                  <a:pt x="114801" y="133350"/>
                </a:lnTo>
                <a:lnTo>
                  <a:pt x="116100" y="133350"/>
                </a:lnTo>
                <a:lnTo>
                  <a:pt x="117123" y="132080"/>
                </a:lnTo>
                <a:close/>
              </a:path>
              <a:path w="120015" h="187959">
                <a:moveTo>
                  <a:pt x="57686" y="106680"/>
                </a:moveTo>
                <a:lnTo>
                  <a:pt x="45653" y="106679"/>
                </a:lnTo>
                <a:lnTo>
                  <a:pt x="46677" y="107949"/>
                </a:lnTo>
                <a:lnTo>
                  <a:pt x="49034" y="107950"/>
                </a:lnTo>
                <a:lnTo>
                  <a:pt x="51276" y="110490"/>
                </a:lnTo>
                <a:lnTo>
                  <a:pt x="52254" y="110490"/>
                </a:lnTo>
                <a:lnTo>
                  <a:pt x="53162" y="111760"/>
                </a:lnTo>
                <a:lnTo>
                  <a:pt x="53979" y="113030"/>
                </a:lnTo>
                <a:lnTo>
                  <a:pt x="54726" y="114300"/>
                </a:lnTo>
                <a:lnTo>
                  <a:pt x="55393" y="114300"/>
                </a:lnTo>
                <a:lnTo>
                  <a:pt x="56026" y="115570"/>
                </a:lnTo>
                <a:lnTo>
                  <a:pt x="56578" y="116840"/>
                </a:lnTo>
                <a:lnTo>
                  <a:pt x="57486" y="118110"/>
                </a:lnTo>
                <a:lnTo>
                  <a:pt x="57877" y="119380"/>
                </a:lnTo>
                <a:lnTo>
                  <a:pt x="58188" y="120650"/>
                </a:lnTo>
                <a:lnTo>
                  <a:pt x="58705" y="121920"/>
                </a:lnTo>
                <a:lnTo>
                  <a:pt x="58901" y="123190"/>
                </a:lnTo>
                <a:lnTo>
                  <a:pt x="59177" y="124460"/>
                </a:lnTo>
                <a:lnTo>
                  <a:pt x="59274" y="125730"/>
                </a:lnTo>
                <a:lnTo>
                  <a:pt x="59332" y="129540"/>
                </a:lnTo>
                <a:lnTo>
                  <a:pt x="59257" y="130810"/>
                </a:lnTo>
                <a:lnTo>
                  <a:pt x="58740" y="132080"/>
                </a:lnTo>
                <a:lnTo>
                  <a:pt x="117560" y="132080"/>
                </a:lnTo>
                <a:lnTo>
                  <a:pt x="117951" y="130810"/>
                </a:lnTo>
                <a:lnTo>
                  <a:pt x="118584" y="129540"/>
                </a:lnTo>
                <a:lnTo>
                  <a:pt x="119055" y="129540"/>
                </a:lnTo>
                <a:lnTo>
                  <a:pt x="119366" y="128270"/>
                </a:lnTo>
                <a:lnTo>
                  <a:pt x="119596" y="127000"/>
                </a:lnTo>
                <a:lnTo>
                  <a:pt x="61615" y="127000"/>
                </a:lnTo>
                <a:lnTo>
                  <a:pt x="60821" y="123190"/>
                </a:lnTo>
                <a:lnTo>
                  <a:pt x="59487" y="118110"/>
                </a:lnTo>
                <a:lnTo>
                  <a:pt x="58935" y="115570"/>
                </a:lnTo>
                <a:lnTo>
                  <a:pt x="58107" y="110490"/>
                </a:lnTo>
                <a:lnTo>
                  <a:pt x="57686" y="106680"/>
                </a:lnTo>
                <a:close/>
              </a:path>
              <a:path w="120015" h="187959">
                <a:moveTo>
                  <a:pt x="41364" y="129539"/>
                </a:moveTo>
                <a:lnTo>
                  <a:pt x="36683" y="129539"/>
                </a:lnTo>
                <a:lnTo>
                  <a:pt x="36131" y="130809"/>
                </a:lnTo>
                <a:lnTo>
                  <a:pt x="42065" y="130809"/>
                </a:lnTo>
                <a:lnTo>
                  <a:pt x="41364" y="129539"/>
                </a:lnTo>
                <a:close/>
              </a:path>
              <a:path w="120015" h="187959">
                <a:moveTo>
                  <a:pt x="78197" y="100330"/>
                </a:moveTo>
                <a:lnTo>
                  <a:pt x="64122" y="110490"/>
                </a:lnTo>
                <a:lnTo>
                  <a:pt x="63616" y="111760"/>
                </a:lnTo>
                <a:lnTo>
                  <a:pt x="63420" y="113030"/>
                </a:lnTo>
                <a:lnTo>
                  <a:pt x="63259" y="114300"/>
                </a:lnTo>
                <a:lnTo>
                  <a:pt x="63144" y="115570"/>
                </a:lnTo>
                <a:lnTo>
                  <a:pt x="63110" y="120650"/>
                </a:lnTo>
                <a:lnTo>
                  <a:pt x="63225" y="123190"/>
                </a:lnTo>
                <a:lnTo>
                  <a:pt x="63501" y="124460"/>
                </a:lnTo>
                <a:lnTo>
                  <a:pt x="61615" y="127000"/>
                </a:lnTo>
                <a:lnTo>
                  <a:pt x="119596" y="127000"/>
                </a:lnTo>
                <a:lnTo>
                  <a:pt x="119596" y="124460"/>
                </a:lnTo>
                <a:lnTo>
                  <a:pt x="119481" y="123190"/>
                </a:lnTo>
                <a:lnTo>
                  <a:pt x="119331" y="121920"/>
                </a:lnTo>
                <a:lnTo>
                  <a:pt x="119090" y="121920"/>
                </a:lnTo>
                <a:lnTo>
                  <a:pt x="118814" y="120650"/>
                </a:lnTo>
                <a:lnTo>
                  <a:pt x="118503" y="119380"/>
                </a:lnTo>
                <a:lnTo>
                  <a:pt x="117675" y="119380"/>
                </a:lnTo>
                <a:lnTo>
                  <a:pt x="117238" y="118110"/>
                </a:lnTo>
                <a:lnTo>
                  <a:pt x="106785" y="118110"/>
                </a:lnTo>
                <a:lnTo>
                  <a:pt x="107061" y="116840"/>
                </a:lnTo>
                <a:lnTo>
                  <a:pt x="67548" y="116840"/>
                </a:lnTo>
                <a:lnTo>
                  <a:pt x="67031" y="115570"/>
                </a:lnTo>
                <a:lnTo>
                  <a:pt x="66835" y="114300"/>
                </a:lnTo>
                <a:lnTo>
                  <a:pt x="66525" y="113030"/>
                </a:lnTo>
                <a:lnTo>
                  <a:pt x="66525" y="110490"/>
                </a:lnTo>
                <a:lnTo>
                  <a:pt x="67353" y="109220"/>
                </a:lnTo>
                <a:lnTo>
                  <a:pt x="68997" y="107950"/>
                </a:lnTo>
                <a:lnTo>
                  <a:pt x="70734" y="105410"/>
                </a:lnTo>
                <a:lnTo>
                  <a:pt x="71596" y="105410"/>
                </a:lnTo>
                <a:lnTo>
                  <a:pt x="72424" y="104140"/>
                </a:lnTo>
                <a:lnTo>
                  <a:pt x="73287" y="102870"/>
                </a:lnTo>
                <a:lnTo>
                  <a:pt x="74149" y="102870"/>
                </a:lnTo>
                <a:lnTo>
                  <a:pt x="75805" y="101600"/>
                </a:lnTo>
                <a:lnTo>
                  <a:pt x="76633" y="101600"/>
                </a:lnTo>
                <a:lnTo>
                  <a:pt x="78197" y="100330"/>
                </a:lnTo>
                <a:close/>
              </a:path>
              <a:path w="120015" h="187959">
                <a:moveTo>
                  <a:pt x="116261" y="116840"/>
                </a:moveTo>
                <a:lnTo>
                  <a:pt x="107291" y="116840"/>
                </a:lnTo>
                <a:lnTo>
                  <a:pt x="106785" y="118110"/>
                </a:lnTo>
                <a:lnTo>
                  <a:pt x="116767" y="118110"/>
                </a:lnTo>
                <a:lnTo>
                  <a:pt x="116261" y="116840"/>
                </a:lnTo>
                <a:close/>
              </a:path>
              <a:path w="120015" h="187959">
                <a:moveTo>
                  <a:pt x="108039" y="105410"/>
                </a:moveTo>
                <a:lnTo>
                  <a:pt x="95619" y="105410"/>
                </a:lnTo>
                <a:lnTo>
                  <a:pt x="94515" y="106680"/>
                </a:lnTo>
                <a:lnTo>
                  <a:pt x="93733" y="107950"/>
                </a:lnTo>
                <a:lnTo>
                  <a:pt x="80486" y="107950"/>
                </a:lnTo>
                <a:lnTo>
                  <a:pt x="79819" y="109220"/>
                </a:lnTo>
                <a:lnTo>
                  <a:pt x="79221" y="110490"/>
                </a:lnTo>
                <a:lnTo>
                  <a:pt x="78473" y="110490"/>
                </a:lnTo>
                <a:lnTo>
                  <a:pt x="78197" y="111760"/>
                </a:lnTo>
                <a:lnTo>
                  <a:pt x="72815" y="111760"/>
                </a:lnTo>
                <a:lnTo>
                  <a:pt x="71907" y="113030"/>
                </a:lnTo>
                <a:lnTo>
                  <a:pt x="71125" y="113030"/>
                </a:lnTo>
                <a:lnTo>
                  <a:pt x="70377" y="114300"/>
                </a:lnTo>
                <a:lnTo>
                  <a:pt x="69158" y="114300"/>
                </a:lnTo>
                <a:lnTo>
                  <a:pt x="68687" y="115570"/>
                </a:lnTo>
                <a:lnTo>
                  <a:pt x="68296" y="115570"/>
                </a:lnTo>
                <a:lnTo>
                  <a:pt x="67548" y="116840"/>
                </a:lnTo>
                <a:lnTo>
                  <a:pt x="107061" y="116840"/>
                </a:lnTo>
                <a:lnTo>
                  <a:pt x="107613" y="114300"/>
                </a:lnTo>
                <a:lnTo>
                  <a:pt x="107924" y="113030"/>
                </a:lnTo>
                <a:lnTo>
                  <a:pt x="108280" y="110490"/>
                </a:lnTo>
                <a:lnTo>
                  <a:pt x="108395" y="109220"/>
                </a:lnTo>
                <a:lnTo>
                  <a:pt x="108315" y="106680"/>
                </a:lnTo>
                <a:lnTo>
                  <a:pt x="108039" y="105410"/>
                </a:lnTo>
                <a:close/>
              </a:path>
              <a:path w="120015" h="187959">
                <a:moveTo>
                  <a:pt x="37074" y="109219"/>
                </a:moveTo>
                <a:lnTo>
                  <a:pt x="24850" y="109219"/>
                </a:lnTo>
                <a:lnTo>
                  <a:pt x="25356" y="110489"/>
                </a:lnTo>
                <a:lnTo>
                  <a:pt x="26460" y="110489"/>
                </a:lnTo>
                <a:lnTo>
                  <a:pt x="27047" y="111759"/>
                </a:lnTo>
                <a:lnTo>
                  <a:pt x="33774" y="111759"/>
                </a:lnTo>
                <a:lnTo>
                  <a:pt x="35740" y="110489"/>
                </a:lnTo>
                <a:lnTo>
                  <a:pt x="37074" y="109219"/>
                </a:lnTo>
                <a:close/>
              </a:path>
              <a:path w="120015" h="187959">
                <a:moveTo>
                  <a:pt x="39834" y="107949"/>
                </a:moveTo>
                <a:lnTo>
                  <a:pt x="23907" y="107949"/>
                </a:lnTo>
                <a:lnTo>
                  <a:pt x="24344" y="109219"/>
                </a:lnTo>
                <a:lnTo>
                  <a:pt x="38730" y="109219"/>
                </a:lnTo>
                <a:lnTo>
                  <a:pt x="39834" y="107949"/>
                </a:lnTo>
                <a:close/>
              </a:path>
              <a:path w="120015" h="187959">
                <a:moveTo>
                  <a:pt x="53036" y="60960"/>
                </a:moveTo>
                <a:lnTo>
                  <a:pt x="29174" y="60959"/>
                </a:lnTo>
                <a:lnTo>
                  <a:pt x="29726" y="62229"/>
                </a:lnTo>
                <a:lnTo>
                  <a:pt x="33027" y="62229"/>
                </a:lnTo>
                <a:lnTo>
                  <a:pt x="33935" y="63499"/>
                </a:lnTo>
                <a:lnTo>
                  <a:pt x="35625" y="63500"/>
                </a:lnTo>
                <a:lnTo>
                  <a:pt x="36453" y="64770"/>
                </a:lnTo>
                <a:lnTo>
                  <a:pt x="37201" y="64770"/>
                </a:lnTo>
                <a:lnTo>
                  <a:pt x="37902" y="66040"/>
                </a:lnTo>
                <a:lnTo>
                  <a:pt x="39202" y="67310"/>
                </a:lnTo>
                <a:lnTo>
                  <a:pt x="40375" y="68580"/>
                </a:lnTo>
                <a:lnTo>
                  <a:pt x="45297" y="78740"/>
                </a:lnTo>
                <a:lnTo>
                  <a:pt x="45849" y="80010"/>
                </a:lnTo>
                <a:lnTo>
                  <a:pt x="46792" y="82550"/>
                </a:lnTo>
                <a:lnTo>
                  <a:pt x="47620" y="85090"/>
                </a:lnTo>
                <a:lnTo>
                  <a:pt x="48597" y="87630"/>
                </a:lnTo>
                <a:lnTo>
                  <a:pt x="49069" y="90170"/>
                </a:lnTo>
                <a:lnTo>
                  <a:pt x="49460" y="91440"/>
                </a:lnTo>
                <a:lnTo>
                  <a:pt x="49736" y="93980"/>
                </a:lnTo>
                <a:lnTo>
                  <a:pt x="49931" y="95250"/>
                </a:lnTo>
                <a:lnTo>
                  <a:pt x="50172" y="97790"/>
                </a:lnTo>
                <a:lnTo>
                  <a:pt x="9797" y="97789"/>
                </a:lnTo>
                <a:lnTo>
                  <a:pt x="9832" y="100329"/>
                </a:lnTo>
                <a:lnTo>
                  <a:pt x="10188" y="102869"/>
                </a:lnTo>
                <a:lnTo>
                  <a:pt x="10545" y="104139"/>
                </a:lnTo>
                <a:lnTo>
                  <a:pt x="10775" y="104139"/>
                </a:lnTo>
                <a:lnTo>
                  <a:pt x="11246" y="105409"/>
                </a:lnTo>
                <a:lnTo>
                  <a:pt x="22769" y="105409"/>
                </a:lnTo>
                <a:lnTo>
                  <a:pt x="23470" y="107949"/>
                </a:lnTo>
                <a:lnTo>
                  <a:pt x="42698" y="107949"/>
                </a:lnTo>
                <a:lnTo>
                  <a:pt x="43560" y="106679"/>
                </a:lnTo>
                <a:lnTo>
                  <a:pt x="57686" y="106680"/>
                </a:lnTo>
                <a:lnTo>
                  <a:pt x="57406" y="104140"/>
                </a:lnTo>
                <a:lnTo>
                  <a:pt x="57325" y="102870"/>
                </a:lnTo>
                <a:lnTo>
                  <a:pt x="57360" y="97790"/>
                </a:lnTo>
                <a:lnTo>
                  <a:pt x="57682" y="95250"/>
                </a:lnTo>
                <a:lnTo>
                  <a:pt x="56739" y="95250"/>
                </a:lnTo>
                <a:lnTo>
                  <a:pt x="56463" y="93980"/>
                </a:lnTo>
                <a:lnTo>
                  <a:pt x="56221" y="93980"/>
                </a:lnTo>
                <a:lnTo>
                  <a:pt x="55750" y="91440"/>
                </a:lnTo>
                <a:lnTo>
                  <a:pt x="55715" y="87630"/>
                </a:lnTo>
                <a:lnTo>
                  <a:pt x="56026" y="87630"/>
                </a:lnTo>
                <a:lnTo>
                  <a:pt x="56221" y="86360"/>
                </a:lnTo>
                <a:lnTo>
                  <a:pt x="56221" y="83820"/>
                </a:lnTo>
                <a:lnTo>
                  <a:pt x="56026" y="81280"/>
                </a:lnTo>
                <a:lnTo>
                  <a:pt x="55600" y="80010"/>
                </a:lnTo>
                <a:lnTo>
                  <a:pt x="55163" y="78740"/>
                </a:lnTo>
                <a:lnTo>
                  <a:pt x="54577" y="77470"/>
                </a:lnTo>
                <a:lnTo>
                  <a:pt x="53864" y="74930"/>
                </a:lnTo>
                <a:lnTo>
                  <a:pt x="53438" y="74930"/>
                </a:lnTo>
                <a:lnTo>
                  <a:pt x="52967" y="73660"/>
                </a:lnTo>
                <a:lnTo>
                  <a:pt x="52806" y="73660"/>
                </a:lnTo>
                <a:lnTo>
                  <a:pt x="52484" y="72390"/>
                </a:lnTo>
                <a:lnTo>
                  <a:pt x="52288" y="71120"/>
                </a:lnTo>
                <a:lnTo>
                  <a:pt x="51978" y="69850"/>
                </a:lnTo>
                <a:lnTo>
                  <a:pt x="51978" y="66040"/>
                </a:lnTo>
                <a:lnTo>
                  <a:pt x="52219" y="64770"/>
                </a:lnTo>
                <a:lnTo>
                  <a:pt x="52530" y="63500"/>
                </a:lnTo>
                <a:lnTo>
                  <a:pt x="52760" y="62230"/>
                </a:lnTo>
                <a:lnTo>
                  <a:pt x="53036" y="60960"/>
                </a:lnTo>
                <a:close/>
              </a:path>
              <a:path w="120015" h="187959">
                <a:moveTo>
                  <a:pt x="92204" y="106680"/>
                </a:moveTo>
                <a:lnTo>
                  <a:pt x="81705" y="106680"/>
                </a:lnTo>
                <a:lnTo>
                  <a:pt x="81268" y="107950"/>
                </a:lnTo>
                <a:lnTo>
                  <a:pt x="93066" y="107950"/>
                </a:lnTo>
                <a:lnTo>
                  <a:pt x="92204" y="106680"/>
                </a:lnTo>
                <a:close/>
              </a:path>
              <a:path w="120015" h="187959">
                <a:moveTo>
                  <a:pt x="12661" y="105409"/>
                </a:moveTo>
                <a:lnTo>
                  <a:pt x="11833" y="105409"/>
                </a:lnTo>
                <a:lnTo>
                  <a:pt x="12465" y="106679"/>
                </a:lnTo>
                <a:lnTo>
                  <a:pt x="12661" y="105409"/>
                </a:lnTo>
                <a:close/>
              </a:path>
              <a:path w="120015" h="187959">
                <a:moveTo>
                  <a:pt x="21975" y="105409"/>
                </a:moveTo>
                <a:lnTo>
                  <a:pt x="12856" y="105409"/>
                </a:lnTo>
                <a:lnTo>
                  <a:pt x="14156" y="106679"/>
                </a:lnTo>
                <a:lnTo>
                  <a:pt x="21032" y="106679"/>
                </a:lnTo>
                <a:lnTo>
                  <a:pt x="21975" y="105409"/>
                </a:lnTo>
                <a:close/>
              </a:path>
              <a:path w="120015" h="187959">
                <a:moveTo>
                  <a:pt x="89800" y="105410"/>
                </a:moveTo>
                <a:lnTo>
                  <a:pt x="83740" y="105410"/>
                </a:lnTo>
                <a:lnTo>
                  <a:pt x="83200" y="106680"/>
                </a:lnTo>
                <a:lnTo>
                  <a:pt x="90582" y="106680"/>
                </a:lnTo>
                <a:lnTo>
                  <a:pt x="89800" y="105410"/>
                </a:lnTo>
                <a:close/>
              </a:path>
              <a:path w="120015" h="187959">
                <a:moveTo>
                  <a:pt x="107061" y="104140"/>
                </a:moveTo>
                <a:lnTo>
                  <a:pt x="97816" y="104140"/>
                </a:lnTo>
                <a:lnTo>
                  <a:pt x="96286" y="105410"/>
                </a:lnTo>
                <a:lnTo>
                  <a:pt x="107613" y="105410"/>
                </a:lnTo>
                <a:lnTo>
                  <a:pt x="107061" y="104140"/>
                </a:lnTo>
                <a:close/>
              </a:path>
              <a:path w="120015" h="187959">
                <a:moveTo>
                  <a:pt x="106118" y="102870"/>
                </a:moveTo>
                <a:lnTo>
                  <a:pt x="101633" y="102870"/>
                </a:lnTo>
                <a:lnTo>
                  <a:pt x="100575" y="104140"/>
                </a:lnTo>
                <a:lnTo>
                  <a:pt x="106429" y="104140"/>
                </a:lnTo>
                <a:lnTo>
                  <a:pt x="106118" y="102870"/>
                </a:lnTo>
                <a:close/>
              </a:path>
              <a:path w="120015" h="187959">
                <a:moveTo>
                  <a:pt x="64618" y="100056"/>
                </a:moveTo>
                <a:lnTo>
                  <a:pt x="64478" y="100330"/>
                </a:lnTo>
                <a:lnTo>
                  <a:pt x="64618" y="100056"/>
                </a:lnTo>
                <a:close/>
              </a:path>
              <a:path w="120015" h="187959">
                <a:moveTo>
                  <a:pt x="98057" y="96520"/>
                </a:moveTo>
                <a:lnTo>
                  <a:pt x="73252" y="96520"/>
                </a:lnTo>
                <a:lnTo>
                  <a:pt x="71987" y="97790"/>
                </a:lnTo>
                <a:lnTo>
                  <a:pt x="70849" y="99060"/>
                </a:lnTo>
                <a:lnTo>
                  <a:pt x="69825" y="100330"/>
                </a:lnTo>
                <a:lnTo>
                  <a:pt x="81785" y="100330"/>
                </a:lnTo>
                <a:lnTo>
                  <a:pt x="83544" y="99060"/>
                </a:lnTo>
                <a:lnTo>
                  <a:pt x="92790" y="99060"/>
                </a:lnTo>
                <a:lnTo>
                  <a:pt x="94676" y="97790"/>
                </a:lnTo>
                <a:lnTo>
                  <a:pt x="96252" y="97790"/>
                </a:lnTo>
                <a:lnTo>
                  <a:pt x="98057" y="96520"/>
                </a:lnTo>
                <a:close/>
              </a:path>
              <a:path w="120015" h="187959">
                <a:moveTo>
                  <a:pt x="94320" y="41910"/>
                </a:moveTo>
                <a:lnTo>
                  <a:pt x="89881" y="41910"/>
                </a:lnTo>
                <a:lnTo>
                  <a:pt x="89961" y="45720"/>
                </a:lnTo>
                <a:lnTo>
                  <a:pt x="89800" y="48260"/>
                </a:lnTo>
                <a:lnTo>
                  <a:pt x="89294" y="50800"/>
                </a:lnTo>
                <a:lnTo>
                  <a:pt x="88938" y="53340"/>
                </a:lnTo>
                <a:lnTo>
                  <a:pt x="88547" y="54610"/>
                </a:lnTo>
                <a:lnTo>
                  <a:pt x="83475" y="66040"/>
                </a:lnTo>
                <a:lnTo>
                  <a:pt x="82211" y="68580"/>
                </a:lnTo>
                <a:lnTo>
                  <a:pt x="80957" y="69850"/>
                </a:lnTo>
                <a:lnTo>
                  <a:pt x="79819" y="71120"/>
                </a:lnTo>
                <a:lnTo>
                  <a:pt x="77887" y="73660"/>
                </a:lnTo>
                <a:lnTo>
                  <a:pt x="76633" y="76200"/>
                </a:lnTo>
                <a:lnTo>
                  <a:pt x="75610" y="77470"/>
                </a:lnTo>
                <a:lnTo>
                  <a:pt x="73804" y="80010"/>
                </a:lnTo>
                <a:lnTo>
                  <a:pt x="72976" y="81280"/>
                </a:lnTo>
                <a:lnTo>
                  <a:pt x="71481" y="83820"/>
                </a:lnTo>
                <a:lnTo>
                  <a:pt x="70147" y="85090"/>
                </a:lnTo>
                <a:lnTo>
                  <a:pt x="68997" y="87630"/>
                </a:lnTo>
                <a:lnTo>
                  <a:pt x="68020" y="90170"/>
                </a:lnTo>
                <a:lnTo>
                  <a:pt x="67192" y="91440"/>
                </a:lnTo>
                <a:lnTo>
                  <a:pt x="66491" y="92710"/>
                </a:lnTo>
                <a:lnTo>
                  <a:pt x="65111" y="97790"/>
                </a:lnTo>
                <a:lnTo>
                  <a:pt x="64618" y="100056"/>
                </a:lnTo>
                <a:lnTo>
                  <a:pt x="65778" y="97790"/>
                </a:lnTo>
                <a:lnTo>
                  <a:pt x="67031" y="96520"/>
                </a:lnTo>
                <a:lnTo>
                  <a:pt x="67629" y="95250"/>
                </a:lnTo>
                <a:lnTo>
                  <a:pt x="68250" y="95250"/>
                </a:lnTo>
                <a:lnTo>
                  <a:pt x="68802" y="93980"/>
                </a:lnTo>
                <a:lnTo>
                  <a:pt x="70492" y="92710"/>
                </a:lnTo>
                <a:lnTo>
                  <a:pt x="72539" y="90170"/>
                </a:lnTo>
                <a:lnTo>
                  <a:pt x="73448" y="88900"/>
                </a:lnTo>
                <a:lnTo>
                  <a:pt x="74276" y="88900"/>
                </a:lnTo>
                <a:lnTo>
                  <a:pt x="75644" y="87630"/>
                </a:lnTo>
                <a:lnTo>
                  <a:pt x="77185" y="87630"/>
                </a:lnTo>
                <a:lnTo>
                  <a:pt x="76587" y="86360"/>
                </a:lnTo>
                <a:lnTo>
                  <a:pt x="71987" y="86360"/>
                </a:lnTo>
                <a:lnTo>
                  <a:pt x="72735" y="85090"/>
                </a:lnTo>
                <a:lnTo>
                  <a:pt x="73528" y="85090"/>
                </a:lnTo>
                <a:lnTo>
                  <a:pt x="75173" y="82550"/>
                </a:lnTo>
                <a:lnTo>
                  <a:pt x="76035" y="81280"/>
                </a:lnTo>
                <a:lnTo>
                  <a:pt x="76909" y="81280"/>
                </a:lnTo>
                <a:lnTo>
                  <a:pt x="78634" y="78740"/>
                </a:lnTo>
                <a:lnTo>
                  <a:pt x="79497" y="78740"/>
                </a:lnTo>
                <a:lnTo>
                  <a:pt x="80405" y="77470"/>
                </a:lnTo>
                <a:lnTo>
                  <a:pt x="81268" y="77470"/>
                </a:lnTo>
                <a:lnTo>
                  <a:pt x="82130" y="76200"/>
                </a:lnTo>
                <a:lnTo>
                  <a:pt x="83866" y="74930"/>
                </a:lnTo>
                <a:lnTo>
                  <a:pt x="85511" y="73660"/>
                </a:lnTo>
                <a:lnTo>
                  <a:pt x="87052" y="73660"/>
                </a:lnTo>
                <a:lnTo>
                  <a:pt x="89766" y="72390"/>
                </a:lnTo>
                <a:lnTo>
                  <a:pt x="90904" y="71120"/>
                </a:lnTo>
                <a:lnTo>
                  <a:pt x="93066" y="71120"/>
                </a:lnTo>
                <a:lnTo>
                  <a:pt x="91249" y="69850"/>
                </a:lnTo>
                <a:lnTo>
                  <a:pt x="84844" y="69850"/>
                </a:lnTo>
                <a:lnTo>
                  <a:pt x="85511" y="68580"/>
                </a:lnTo>
                <a:lnTo>
                  <a:pt x="86143" y="67310"/>
                </a:lnTo>
                <a:lnTo>
                  <a:pt x="87362" y="66040"/>
                </a:lnTo>
                <a:lnTo>
                  <a:pt x="88466" y="64770"/>
                </a:lnTo>
                <a:lnTo>
                  <a:pt x="88972" y="63500"/>
                </a:lnTo>
                <a:lnTo>
                  <a:pt x="90548" y="63500"/>
                </a:lnTo>
                <a:lnTo>
                  <a:pt x="90824" y="62230"/>
                </a:lnTo>
                <a:lnTo>
                  <a:pt x="115123" y="62230"/>
                </a:lnTo>
                <a:lnTo>
                  <a:pt x="115548" y="60960"/>
                </a:lnTo>
                <a:lnTo>
                  <a:pt x="115905" y="60960"/>
                </a:lnTo>
                <a:lnTo>
                  <a:pt x="116181" y="59690"/>
                </a:lnTo>
                <a:lnTo>
                  <a:pt x="116376" y="58420"/>
                </a:lnTo>
                <a:lnTo>
                  <a:pt x="101438" y="58420"/>
                </a:lnTo>
                <a:lnTo>
                  <a:pt x="100690" y="57150"/>
                </a:lnTo>
                <a:lnTo>
                  <a:pt x="97310" y="57150"/>
                </a:lnTo>
                <a:lnTo>
                  <a:pt x="97551" y="54610"/>
                </a:lnTo>
                <a:lnTo>
                  <a:pt x="97701" y="53340"/>
                </a:lnTo>
                <a:lnTo>
                  <a:pt x="97666" y="49530"/>
                </a:lnTo>
                <a:lnTo>
                  <a:pt x="97505" y="48260"/>
                </a:lnTo>
                <a:lnTo>
                  <a:pt x="97310" y="46990"/>
                </a:lnTo>
                <a:lnTo>
                  <a:pt x="97034" y="45720"/>
                </a:lnTo>
                <a:lnTo>
                  <a:pt x="96758" y="45720"/>
                </a:lnTo>
                <a:lnTo>
                  <a:pt x="96401" y="44450"/>
                </a:lnTo>
                <a:lnTo>
                  <a:pt x="96056" y="44450"/>
                </a:lnTo>
                <a:lnTo>
                  <a:pt x="95654" y="43180"/>
                </a:lnTo>
                <a:lnTo>
                  <a:pt x="94791" y="43180"/>
                </a:lnTo>
                <a:lnTo>
                  <a:pt x="94320" y="41910"/>
                </a:lnTo>
                <a:close/>
              </a:path>
              <a:path w="120015" h="187959">
                <a:moveTo>
                  <a:pt x="9004" y="97789"/>
                </a:moveTo>
                <a:lnTo>
                  <a:pt x="6140" y="97789"/>
                </a:lnTo>
                <a:lnTo>
                  <a:pt x="7313" y="99059"/>
                </a:lnTo>
                <a:lnTo>
                  <a:pt x="8256" y="99059"/>
                </a:lnTo>
                <a:lnTo>
                  <a:pt x="9004" y="97789"/>
                </a:lnTo>
                <a:close/>
              </a:path>
              <a:path w="120015" h="187959">
                <a:moveTo>
                  <a:pt x="11051" y="59689"/>
                </a:moveTo>
                <a:lnTo>
                  <a:pt x="3346" y="59689"/>
                </a:lnTo>
                <a:lnTo>
                  <a:pt x="2161" y="60959"/>
                </a:lnTo>
                <a:lnTo>
                  <a:pt x="1460" y="62229"/>
                </a:lnTo>
                <a:lnTo>
                  <a:pt x="1218" y="62229"/>
                </a:lnTo>
                <a:lnTo>
                  <a:pt x="0" y="68579"/>
                </a:lnTo>
                <a:lnTo>
                  <a:pt x="0" y="92709"/>
                </a:lnTo>
                <a:lnTo>
                  <a:pt x="1218" y="93979"/>
                </a:lnTo>
                <a:lnTo>
                  <a:pt x="2242" y="95249"/>
                </a:lnTo>
                <a:lnTo>
                  <a:pt x="3150" y="96519"/>
                </a:lnTo>
                <a:lnTo>
                  <a:pt x="3576" y="96519"/>
                </a:lnTo>
                <a:lnTo>
                  <a:pt x="4726" y="97789"/>
                </a:lnTo>
                <a:lnTo>
                  <a:pt x="50172" y="97790"/>
                </a:lnTo>
                <a:lnTo>
                  <a:pt x="49586" y="96520"/>
                </a:lnTo>
                <a:lnTo>
                  <a:pt x="47884" y="95250"/>
                </a:lnTo>
                <a:lnTo>
                  <a:pt x="46596" y="93980"/>
                </a:lnTo>
                <a:lnTo>
                  <a:pt x="44630" y="91440"/>
                </a:lnTo>
                <a:lnTo>
                  <a:pt x="43882" y="91440"/>
                </a:lnTo>
                <a:lnTo>
                  <a:pt x="42974" y="90170"/>
                </a:lnTo>
                <a:lnTo>
                  <a:pt x="42698" y="90170"/>
                </a:lnTo>
                <a:lnTo>
                  <a:pt x="42307" y="88900"/>
                </a:lnTo>
                <a:lnTo>
                  <a:pt x="41916" y="86360"/>
                </a:lnTo>
                <a:lnTo>
                  <a:pt x="41525" y="85090"/>
                </a:lnTo>
                <a:lnTo>
                  <a:pt x="41088" y="83820"/>
                </a:lnTo>
                <a:lnTo>
                  <a:pt x="39639" y="80010"/>
                </a:lnTo>
                <a:lnTo>
                  <a:pt x="39087" y="78740"/>
                </a:lnTo>
                <a:lnTo>
                  <a:pt x="38569" y="78739"/>
                </a:lnTo>
                <a:lnTo>
                  <a:pt x="37465" y="76199"/>
                </a:lnTo>
                <a:lnTo>
                  <a:pt x="36373" y="74929"/>
                </a:lnTo>
                <a:lnTo>
                  <a:pt x="35303" y="74929"/>
                </a:lnTo>
                <a:lnTo>
                  <a:pt x="34763" y="73659"/>
                </a:lnTo>
                <a:lnTo>
                  <a:pt x="29611" y="73659"/>
                </a:lnTo>
                <a:lnTo>
                  <a:pt x="29335" y="72389"/>
                </a:lnTo>
                <a:lnTo>
                  <a:pt x="28622" y="69849"/>
                </a:lnTo>
                <a:lnTo>
                  <a:pt x="28231" y="68579"/>
                </a:lnTo>
                <a:lnTo>
                  <a:pt x="27794" y="67309"/>
                </a:lnTo>
                <a:lnTo>
                  <a:pt x="27323" y="67309"/>
                </a:lnTo>
                <a:lnTo>
                  <a:pt x="26817" y="66039"/>
                </a:lnTo>
                <a:lnTo>
                  <a:pt x="26311" y="66039"/>
                </a:lnTo>
                <a:lnTo>
                  <a:pt x="25759" y="64769"/>
                </a:lnTo>
                <a:lnTo>
                  <a:pt x="16042" y="64769"/>
                </a:lnTo>
                <a:lnTo>
                  <a:pt x="15145" y="63499"/>
                </a:lnTo>
                <a:lnTo>
                  <a:pt x="13454" y="62229"/>
                </a:lnTo>
                <a:lnTo>
                  <a:pt x="12626" y="60959"/>
                </a:lnTo>
                <a:lnTo>
                  <a:pt x="11833" y="60959"/>
                </a:lnTo>
                <a:lnTo>
                  <a:pt x="11051" y="59689"/>
                </a:lnTo>
                <a:close/>
              </a:path>
              <a:path w="120015" h="187959">
                <a:moveTo>
                  <a:pt x="99587" y="95250"/>
                </a:moveTo>
                <a:lnTo>
                  <a:pt x="76783" y="95250"/>
                </a:lnTo>
                <a:lnTo>
                  <a:pt x="75219" y="96520"/>
                </a:lnTo>
                <a:lnTo>
                  <a:pt x="98529" y="96520"/>
                </a:lnTo>
                <a:lnTo>
                  <a:pt x="99587" y="95250"/>
                </a:lnTo>
                <a:close/>
              </a:path>
              <a:path w="120015" h="187959">
                <a:moveTo>
                  <a:pt x="100219" y="93980"/>
                </a:moveTo>
                <a:lnTo>
                  <a:pt x="78991" y="93980"/>
                </a:lnTo>
                <a:lnTo>
                  <a:pt x="77852" y="95250"/>
                </a:lnTo>
                <a:lnTo>
                  <a:pt x="99943" y="95250"/>
                </a:lnTo>
                <a:lnTo>
                  <a:pt x="100219" y="93980"/>
                </a:lnTo>
                <a:close/>
              </a:path>
              <a:path w="120015" h="187959">
                <a:moveTo>
                  <a:pt x="100771" y="87630"/>
                </a:moveTo>
                <a:lnTo>
                  <a:pt x="85315" y="87630"/>
                </a:lnTo>
                <a:lnTo>
                  <a:pt x="84959" y="88900"/>
                </a:lnTo>
                <a:lnTo>
                  <a:pt x="84533" y="90170"/>
                </a:lnTo>
                <a:lnTo>
                  <a:pt x="83625" y="90170"/>
                </a:lnTo>
                <a:lnTo>
                  <a:pt x="82533" y="91440"/>
                </a:lnTo>
                <a:lnTo>
                  <a:pt x="81981" y="92710"/>
                </a:lnTo>
                <a:lnTo>
                  <a:pt x="81383" y="92710"/>
                </a:lnTo>
                <a:lnTo>
                  <a:pt x="80164" y="93980"/>
                </a:lnTo>
                <a:lnTo>
                  <a:pt x="100575" y="93980"/>
                </a:lnTo>
                <a:lnTo>
                  <a:pt x="101047" y="91440"/>
                </a:lnTo>
                <a:lnTo>
                  <a:pt x="101081" y="88900"/>
                </a:lnTo>
                <a:lnTo>
                  <a:pt x="100932" y="88900"/>
                </a:lnTo>
                <a:lnTo>
                  <a:pt x="100771" y="87630"/>
                </a:lnTo>
                <a:close/>
              </a:path>
              <a:path w="120015" h="187959">
                <a:moveTo>
                  <a:pt x="62121" y="74930"/>
                </a:moveTo>
                <a:lnTo>
                  <a:pt x="59602" y="74930"/>
                </a:lnTo>
                <a:lnTo>
                  <a:pt x="59602" y="78740"/>
                </a:lnTo>
                <a:lnTo>
                  <a:pt x="59763" y="80010"/>
                </a:lnTo>
                <a:lnTo>
                  <a:pt x="60005" y="81280"/>
                </a:lnTo>
                <a:lnTo>
                  <a:pt x="60315" y="82550"/>
                </a:lnTo>
                <a:lnTo>
                  <a:pt x="60741" y="83820"/>
                </a:lnTo>
                <a:lnTo>
                  <a:pt x="61293" y="85090"/>
                </a:lnTo>
                <a:lnTo>
                  <a:pt x="61373" y="86360"/>
                </a:lnTo>
                <a:lnTo>
                  <a:pt x="61339" y="87630"/>
                </a:lnTo>
                <a:lnTo>
                  <a:pt x="61178" y="88900"/>
                </a:lnTo>
                <a:lnTo>
                  <a:pt x="61017" y="88900"/>
                </a:lnTo>
                <a:lnTo>
                  <a:pt x="60545" y="90170"/>
                </a:lnTo>
                <a:lnTo>
                  <a:pt x="60235" y="91440"/>
                </a:lnTo>
                <a:lnTo>
                  <a:pt x="59844" y="92710"/>
                </a:lnTo>
                <a:lnTo>
                  <a:pt x="61615" y="92710"/>
                </a:lnTo>
                <a:lnTo>
                  <a:pt x="62282" y="91440"/>
                </a:lnTo>
                <a:lnTo>
                  <a:pt x="62558" y="90170"/>
                </a:lnTo>
                <a:lnTo>
                  <a:pt x="62788" y="90170"/>
                </a:lnTo>
                <a:lnTo>
                  <a:pt x="63501" y="87630"/>
                </a:lnTo>
                <a:lnTo>
                  <a:pt x="63777" y="85090"/>
                </a:lnTo>
                <a:lnTo>
                  <a:pt x="63731" y="82550"/>
                </a:lnTo>
                <a:lnTo>
                  <a:pt x="63501" y="82550"/>
                </a:lnTo>
                <a:lnTo>
                  <a:pt x="63386" y="81280"/>
                </a:lnTo>
                <a:lnTo>
                  <a:pt x="62753" y="80010"/>
                </a:lnTo>
                <a:lnTo>
                  <a:pt x="62477" y="78740"/>
                </a:lnTo>
                <a:lnTo>
                  <a:pt x="62282" y="78740"/>
                </a:lnTo>
                <a:lnTo>
                  <a:pt x="62040" y="77470"/>
                </a:lnTo>
                <a:lnTo>
                  <a:pt x="61960" y="76200"/>
                </a:lnTo>
                <a:lnTo>
                  <a:pt x="62121" y="74930"/>
                </a:lnTo>
                <a:close/>
              </a:path>
              <a:path w="120015" h="187959">
                <a:moveTo>
                  <a:pt x="104347" y="86360"/>
                </a:moveTo>
                <a:lnTo>
                  <a:pt x="85833" y="86360"/>
                </a:lnTo>
                <a:lnTo>
                  <a:pt x="85591" y="87630"/>
                </a:lnTo>
                <a:lnTo>
                  <a:pt x="101909" y="87630"/>
                </a:lnTo>
                <a:lnTo>
                  <a:pt x="104347" y="86360"/>
                </a:lnTo>
                <a:close/>
              </a:path>
              <a:path w="120015" h="187959">
                <a:moveTo>
                  <a:pt x="108982" y="83820"/>
                </a:moveTo>
                <a:lnTo>
                  <a:pt x="86063" y="83820"/>
                </a:lnTo>
                <a:lnTo>
                  <a:pt x="85982" y="86360"/>
                </a:lnTo>
                <a:lnTo>
                  <a:pt x="105405" y="86360"/>
                </a:lnTo>
                <a:lnTo>
                  <a:pt x="106429" y="85090"/>
                </a:lnTo>
                <a:lnTo>
                  <a:pt x="107337" y="85090"/>
                </a:lnTo>
                <a:lnTo>
                  <a:pt x="108982" y="83820"/>
                </a:lnTo>
                <a:close/>
              </a:path>
              <a:path w="120015" h="187959">
                <a:moveTo>
                  <a:pt x="113708" y="78740"/>
                </a:moveTo>
                <a:lnTo>
                  <a:pt x="89363" y="78740"/>
                </a:lnTo>
                <a:lnTo>
                  <a:pt x="85557" y="81280"/>
                </a:lnTo>
                <a:lnTo>
                  <a:pt x="85833" y="82550"/>
                </a:lnTo>
                <a:lnTo>
                  <a:pt x="85982" y="83820"/>
                </a:lnTo>
                <a:lnTo>
                  <a:pt x="109695" y="83820"/>
                </a:lnTo>
                <a:lnTo>
                  <a:pt x="110914" y="82550"/>
                </a:lnTo>
                <a:lnTo>
                  <a:pt x="112328" y="81280"/>
                </a:lnTo>
                <a:lnTo>
                  <a:pt x="112995" y="80010"/>
                </a:lnTo>
                <a:lnTo>
                  <a:pt x="113513" y="80010"/>
                </a:lnTo>
                <a:lnTo>
                  <a:pt x="113708" y="78740"/>
                </a:lnTo>
                <a:close/>
              </a:path>
              <a:path w="120015" h="187959">
                <a:moveTo>
                  <a:pt x="113467" y="71120"/>
                </a:moveTo>
                <a:lnTo>
                  <a:pt x="96723" y="71120"/>
                </a:lnTo>
                <a:lnTo>
                  <a:pt x="96401" y="72390"/>
                </a:lnTo>
                <a:lnTo>
                  <a:pt x="96010" y="72390"/>
                </a:lnTo>
                <a:lnTo>
                  <a:pt x="95504" y="73660"/>
                </a:lnTo>
                <a:lnTo>
                  <a:pt x="94952" y="74930"/>
                </a:lnTo>
                <a:lnTo>
                  <a:pt x="93687" y="76200"/>
                </a:lnTo>
                <a:lnTo>
                  <a:pt x="92986" y="76200"/>
                </a:lnTo>
                <a:lnTo>
                  <a:pt x="90778" y="78740"/>
                </a:lnTo>
                <a:lnTo>
                  <a:pt x="114099" y="78740"/>
                </a:lnTo>
                <a:lnTo>
                  <a:pt x="114214" y="77470"/>
                </a:lnTo>
                <a:lnTo>
                  <a:pt x="114260" y="74930"/>
                </a:lnTo>
                <a:lnTo>
                  <a:pt x="113789" y="72390"/>
                </a:lnTo>
                <a:lnTo>
                  <a:pt x="113467" y="71120"/>
                </a:lnTo>
                <a:close/>
              </a:path>
              <a:path w="120015" h="187959">
                <a:moveTo>
                  <a:pt x="64996" y="71120"/>
                </a:moveTo>
                <a:lnTo>
                  <a:pt x="61017" y="71120"/>
                </a:lnTo>
                <a:lnTo>
                  <a:pt x="60396" y="72390"/>
                </a:lnTo>
                <a:lnTo>
                  <a:pt x="60120" y="73660"/>
                </a:lnTo>
                <a:lnTo>
                  <a:pt x="59878" y="73660"/>
                </a:lnTo>
                <a:lnTo>
                  <a:pt x="59729" y="74930"/>
                </a:lnTo>
                <a:lnTo>
                  <a:pt x="62236" y="74930"/>
                </a:lnTo>
                <a:lnTo>
                  <a:pt x="62707" y="73660"/>
                </a:lnTo>
                <a:lnTo>
                  <a:pt x="63144" y="72390"/>
                </a:lnTo>
                <a:lnTo>
                  <a:pt x="64087" y="72390"/>
                </a:lnTo>
                <a:lnTo>
                  <a:pt x="64996" y="71120"/>
                </a:lnTo>
                <a:close/>
              </a:path>
              <a:path w="120015" h="187959">
                <a:moveTo>
                  <a:pt x="69791" y="71120"/>
                </a:moveTo>
                <a:lnTo>
                  <a:pt x="68215" y="71120"/>
                </a:lnTo>
                <a:lnTo>
                  <a:pt x="68411" y="72390"/>
                </a:lnTo>
                <a:lnTo>
                  <a:pt x="69549" y="72390"/>
                </a:lnTo>
                <a:lnTo>
                  <a:pt x="69791" y="71120"/>
                </a:lnTo>
                <a:close/>
              </a:path>
              <a:path w="120015" h="187959">
                <a:moveTo>
                  <a:pt x="70768" y="59690"/>
                </a:moveTo>
                <a:lnTo>
                  <a:pt x="67905" y="59690"/>
                </a:lnTo>
                <a:lnTo>
                  <a:pt x="67663" y="60960"/>
                </a:lnTo>
                <a:lnTo>
                  <a:pt x="67468" y="60960"/>
                </a:lnTo>
                <a:lnTo>
                  <a:pt x="67157" y="62230"/>
                </a:lnTo>
                <a:lnTo>
                  <a:pt x="67031" y="63500"/>
                </a:lnTo>
                <a:lnTo>
                  <a:pt x="66881" y="63500"/>
                </a:lnTo>
                <a:lnTo>
                  <a:pt x="66881" y="69850"/>
                </a:lnTo>
                <a:lnTo>
                  <a:pt x="63064" y="69850"/>
                </a:lnTo>
                <a:lnTo>
                  <a:pt x="62201" y="71120"/>
                </a:lnTo>
                <a:lnTo>
                  <a:pt x="69825" y="71120"/>
                </a:lnTo>
                <a:lnTo>
                  <a:pt x="69946" y="66040"/>
                </a:lnTo>
                <a:lnTo>
                  <a:pt x="70021" y="64770"/>
                </a:lnTo>
                <a:lnTo>
                  <a:pt x="70343" y="62230"/>
                </a:lnTo>
                <a:lnTo>
                  <a:pt x="70768" y="59690"/>
                </a:lnTo>
                <a:close/>
              </a:path>
              <a:path w="120015" h="187959">
                <a:moveTo>
                  <a:pt x="115123" y="62230"/>
                </a:moveTo>
                <a:lnTo>
                  <a:pt x="91330" y="62230"/>
                </a:lnTo>
                <a:lnTo>
                  <a:pt x="92710" y="63500"/>
                </a:lnTo>
                <a:lnTo>
                  <a:pt x="93848" y="64770"/>
                </a:lnTo>
                <a:lnTo>
                  <a:pt x="94837" y="64770"/>
                </a:lnTo>
                <a:lnTo>
                  <a:pt x="95585" y="66040"/>
                </a:lnTo>
                <a:lnTo>
                  <a:pt x="96206" y="67310"/>
                </a:lnTo>
                <a:lnTo>
                  <a:pt x="96643" y="67310"/>
                </a:lnTo>
                <a:lnTo>
                  <a:pt x="96919" y="68580"/>
                </a:lnTo>
                <a:lnTo>
                  <a:pt x="96953" y="71120"/>
                </a:lnTo>
                <a:lnTo>
                  <a:pt x="112765" y="71120"/>
                </a:lnTo>
                <a:lnTo>
                  <a:pt x="112363" y="69850"/>
                </a:lnTo>
                <a:lnTo>
                  <a:pt x="110247" y="69850"/>
                </a:lnTo>
                <a:lnTo>
                  <a:pt x="111351" y="68580"/>
                </a:lnTo>
                <a:lnTo>
                  <a:pt x="112328" y="67310"/>
                </a:lnTo>
                <a:lnTo>
                  <a:pt x="113191" y="66040"/>
                </a:lnTo>
                <a:lnTo>
                  <a:pt x="113938" y="64770"/>
                </a:lnTo>
                <a:lnTo>
                  <a:pt x="114571" y="63500"/>
                </a:lnTo>
                <a:lnTo>
                  <a:pt x="115123" y="62230"/>
                </a:lnTo>
                <a:close/>
              </a:path>
              <a:path w="120015" h="187959">
                <a:moveTo>
                  <a:pt x="24103" y="63499"/>
                </a:moveTo>
                <a:lnTo>
                  <a:pt x="17778" y="63499"/>
                </a:lnTo>
                <a:lnTo>
                  <a:pt x="16513" y="64769"/>
                </a:lnTo>
                <a:lnTo>
                  <a:pt x="25207" y="64769"/>
                </a:lnTo>
                <a:lnTo>
                  <a:pt x="24103" y="63499"/>
                </a:lnTo>
                <a:close/>
              </a:path>
              <a:path w="120015" h="187959">
                <a:moveTo>
                  <a:pt x="43054" y="59690"/>
                </a:moveTo>
                <a:lnTo>
                  <a:pt x="26265" y="59689"/>
                </a:lnTo>
                <a:lnTo>
                  <a:pt x="27093" y="60959"/>
                </a:lnTo>
                <a:lnTo>
                  <a:pt x="43169" y="60960"/>
                </a:lnTo>
                <a:lnTo>
                  <a:pt x="43054" y="59690"/>
                </a:lnTo>
                <a:close/>
              </a:path>
              <a:path w="120015" h="187959">
                <a:moveTo>
                  <a:pt x="52254" y="46990"/>
                </a:moveTo>
                <a:lnTo>
                  <a:pt x="46355" y="46990"/>
                </a:lnTo>
                <a:lnTo>
                  <a:pt x="46194" y="48260"/>
                </a:lnTo>
                <a:lnTo>
                  <a:pt x="45653" y="49530"/>
                </a:lnTo>
                <a:lnTo>
                  <a:pt x="45251" y="49530"/>
                </a:lnTo>
                <a:lnTo>
                  <a:pt x="44779" y="50800"/>
                </a:lnTo>
                <a:lnTo>
                  <a:pt x="44388" y="53340"/>
                </a:lnTo>
                <a:lnTo>
                  <a:pt x="44193" y="53340"/>
                </a:lnTo>
                <a:lnTo>
                  <a:pt x="43882" y="55880"/>
                </a:lnTo>
                <a:lnTo>
                  <a:pt x="43802" y="57150"/>
                </a:lnTo>
                <a:lnTo>
                  <a:pt x="43687" y="59690"/>
                </a:lnTo>
                <a:lnTo>
                  <a:pt x="43330" y="59690"/>
                </a:lnTo>
                <a:lnTo>
                  <a:pt x="43169" y="60960"/>
                </a:lnTo>
                <a:lnTo>
                  <a:pt x="53358" y="60960"/>
                </a:lnTo>
                <a:lnTo>
                  <a:pt x="54140" y="58420"/>
                </a:lnTo>
                <a:lnTo>
                  <a:pt x="55129" y="57150"/>
                </a:lnTo>
                <a:lnTo>
                  <a:pt x="50920" y="57150"/>
                </a:lnTo>
                <a:lnTo>
                  <a:pt x="51541" y="55880"/>
                </a:lnTo>
                <a:lnTo>
                  <a:pt x="52219" y="50800"/>
                </a:lnTo>
                <a:lnTo>
                  <a:pt x="52254" y="46990"/>
                </a:lnTo>
                <a:close/>
              </a:path>
              <a:path w="120015" h="187959">
                <a:moveTo>
                  <a:pt x="8302" y="58419"/>
                </a:moveTo>
                <a:lnTo>
                  <a:pt x="5979" y="58419"/>
                </a:lnTo>
                <a:lnTo>
                  <a:pt x="5473" y="59689"/>
                </a:lnTo>
                <a:lnTo>
                  <a:pt x="8969" y="59689"/>
                </a:lnTo>
                <a:lnTo>
                  <a:pt x="8302" y="58419"/>
                </a:lnTo>
                <a:close/>
              </a:path>
              <a:path w="120015" h="187959">
                <a:moveTo>
                  <a:pt x="41950" y="58420"/>
                </a:moveTo>
                <a:lnTo>
                  <a:pt x="24459" y="58419"/>
                </a:lnTo>
                <a:lnTo>
                  <a:pt x="25402" y="59689"/>
                </a:lnTo>
                <a:lnTo>
                  <a:pt x="42226" y="59690"/>
                </a:lnTo>
                <a:lnTo>
                  <a:pt x="41950" y="58420"/>
                </a:lnTo>
                <a:close/>
              </a:path>
              <a:path w="120015" h="187959">
                <a:moveTo>
                  <a:pt x="72148" y="55880"/>
                </a:moveTo>
                <a:lnTo>
                  <a:pt x="70573" y="55880"/>
                </a:lnTo>
                <a:lnTo>
                  <a:pt x="69595" y="57150"/>
                </a:lnTo>
                <a:lnTo>
                  <a:pt x="68802" y="58420"/>
                </a:lnTo>
                <a:lnTo>
                  <a:pt x="68491" y="58420"/>
                </a:lnTo>
                <a:lnTo>
                  <a:pt x="68181" y="59690"/>
                </a:lnTo>
                <a:lnTo>
                  <a:pt x="71010" y="59690"/>
                </a:lnTo>
                <a:lnTo>
                  <a:pt x="71562" y="57150"/>
                </a:lnTo>
                <a:lnTo>
                  <a:pt x="72148" y="55880"/>
                </a:lnTo>
                <a:close/>
              </a:path>
              <a:path w="120015" h="187959">
                <a:moveTo>
                  <a:pt x="41720" y="53340"/>
                </a:moveTo>
                <a:lnTo>
                  <a:pt x="20365" y="53339"/>
                </a:lnTo>
                <a:lnTo>
                  <a:pt x="20917" y="54609"/>
                </a:lnTo>
                <a:lnTo>
                  <a:pt x="21435" y="54609"/>
                </a:lnTo>
                <a:lnTo>
                  <a:pt x="22493" y="55879"/>
                </a:lnTo>
                <a:lnTo>
                  <a:pt x="22999" y="57149"/>
                </a:lnTo>
                <a:lnTo>
                  <a:pt x="23988" y="58419"/>
                </a:lnTo>
                <a:lnTo>
                  <a:pt x="41755" y="58420"/>
                </a:lnTo>
                <a:lnTo>
                  <a:pt x="41674" y="57150"/>
                </a:lnTo>
                <a:lnTo>
                  <a:pt x="41720" y="53340"/>
                </a:lnTo>
                <a:close/>
              </a:path>
              <a:path w="120015" h="187959">
                <a:moveTo>
                  <a:pt x="115985" y="53340"/>
                </a:moveTo>
                <a:lnTo>
                  <a:pt x="103876" y="53340"/>
                </a:lnTo>
                <a:lnTo>
                  <a:pt x="103243" y="54610"/>
                </a:lnTo>
                <a:lnTo>
                  <a:pt x="102691" y="55880"/>
                </a:lnTo>
                <a:lnTo>
                  <a:pt x="101633" y="57150"/>
                </a:lnTo>
                <a:lnTo>
                  <a:pt x="101438" y="58420"/>
                </a:lnTo>
                <a:lnTo>
                  <a:pt x="116491" y="58420"/>
                </a:lnTo>
                <a:lnTo>
                  <a:pt x="116457" y="55880"/>
                </a:lnTo>
                <a:lnTo>
                  <a:pt x="116342" y="54610"/>
                </a:lnTo>
                <a:lnTo>
                  <a:pt x="116181" y="54610"/>
                </a:lnTo>
                <a:lnTo>
                  <a:pt x="115985" y="53340"/>
                </a:lnTo>
                <a:close/>
              </a:path>
              <a:path w="120015" h="187959">
                <a:moveTo>
                  <a:pt x="54853" y="53340"/>
                </a:moveTo>
                <a:lnTo>
                  <a:pt x="53829" y="53340"/>
                </a:lnTo>
                <a:lnTo>
                  <a:pt x="53553" y="54610"/>
                </a:lnTo>
                <a:lnTo>
                  <a:pt x="52921" y="54610"/>
                </a:lnTo>
                <a:lnTo>
                  <a:pt x="52093" y="55880"/>
                </a:lnTo>
                <a:lnTo>
                  <a:pt x="50920" y="57150"/>
                </a:lnTo>
                <a:lnTo>
                  <a:pt x="55129" y="57150"/>
                </a:lnTo>
                <a:lnTo>
                  <a:pt x="55715" y="55880"/>
                </a:lnTo>
                <a:lnTo>
                  <a:pt x="54853" y="53340"/>
                </a:lnTo>
                <a:close/>
              </a:path>
              <a:path w="120015" h="187959">
                <a:moveTo>
                  <a:pt x="81785" y="55880"/>
                </a:moveTo>
                <a:lnTo>
                  <a:pt x="81348" y="55880"/>
                </a:lnTo>
                <a:lnTo>
                  <a:pt x="81509" y="57150"/>
                </a:lnTo>
                <a:lnTo>
                  <a:pt x="81659" y="57150"/>
                </a:lnTo>
                <a:lnTo>
                  <a:pt x="81785" y="55880"/>
                </a:lnTo>
                <a:close/>
              </a:path>
              <a:path w="120015" h="187959">
                <a:moveTo>
                  <a:pt x="98609" y="55880"/>
                </a:moveTo>
                <a:lnTo>
                  <a:pt x="98092" y="55880"/>
                </a:lnTo>
                <a:lnTo>
                  <a:pt x="97666" y="57150"/>
                </a:lnTo>
                <a:lnTo>
                  <a:pt x="98920" y="57150"/>
                </a:lnTo>
                <a:lnTo>
                  <a:pt x="98609" y="55880"/>
                </a:lnTo>
                <a:close/>
              </a:path>
              <a:path w="120015" h="187959">
                <a:moveTo>
                  <a:pt x="73091" y="54610"/>
                </a:moveTo>
                <a:lnTo>
                  <a:pt x="72378" y="54610"/>
                </a:lnTo>
                <a:lnTo>
                  <a:pt x="71711" y="55880"/>
                </a:lnTo>
                <a:lnTo>
                  <a:pt x="72781" y="55880"/>
                </a:lnTo>
                <a:lnTo>
                  <a:pt x="73091" y="54610"/>
                </a:lnTo>
                <a:close/>
              </a:path>
              <a:path w="120015" h="187959">
                <a:moveTo>
                  <a:pt x="82326" y="54610"/>
                </a:moveTo>
                <a:lnTo>
                  <a:pt x="80290" y="54610"/>
                </a:lnTo>
                <a:lnTo>
                  <a:pt x="80681" y="55880"/>
                </a:lnTo>
                <a:lnTo>
                  <a:pt x="82096" y="55880"/>
                </a:lnTo>
                <a:lnTo>
                  <a:pt x="82326" y="54610"/>
                </a:lnTo>
                <a:close/>
              </a:path>
              <a:path w="120015" h="187959">
                <a:moveTo>
                  <a:pt x="82326" y="46990"/>
                </a:moveTo>
                <a:lnTo>
                  <a:pt x="80405" y="46990"/>
                </a:lnTo>
                <a:lnTo>
                  <a:pt x="79968" y="49530"/>
                </a:lnTo>
                <a:lnTo>
                  <a:pt x="79773" y="50800"/>
                </a:lnTo>
                <a:lnTo>
                  <a:pt x="79692" y="54610"/>
                </a:lnTo>
                <a:lnTo>
                  <a:pt x="82372" y="54610"/>
                </a:lnTo>
                <a:lnTo>
                  <a:pt x="82211" y="53340"/>
                </a:lnTo>
                <a:lnTo>
                  <a:pt x="82326" y="46990"/>
                </a:lnTo>
                <a:close/>
              </a:path>
              <a:path w="120015" h="187959">
                <a:moveTo>
                  <a:pt x="42031" y="48260"/>
                </a:moveTo>
                <a:lnTo>
                  <a:pt x="11879" y="48259"/>
                </a:lnTo>
                <a:lnTo>
                  <a:pt x="12304" y="49529"/>
                </a:lnTo>
                <a:lnTo>
                  <a:pt x="12776" y="49529"/>
                </a:lnTo>
                <a:lnTo>
                  <a:pt x="13213" y="50799"/>
                </a:lnTo>
                <a:lnTo>
                  <a:pt x="13730" y="50799"/>
                </a:lnTo>
                <a:lnTo>
                  <a:pt x="14673" y="52069"/>
                </a:lnTo>
                <a:lnTo>
                  <a:pt x="15179" y="52069"/>
                </a:lnTo>
                <a:lnTo>
                  <a:pt x="16628" y="53339"/>
                </a:lnTo>
                <a:lnTo>
                  <a:pt x="41870" y="53340"/>
                </a:lnTo>
                <a:lnTo>
                  <a:pt x="42065" y="50800"/>
                </a:lnTo>
                <a:lnTo>
                  <a:pt x="42031" y="48260"/>
                </a:lnTo>
                <a:close/>
              </a:path>
              <a:path w="120015" h="187959">
                <a:moveTo>
                  <a:pt x="113547" y="50800"/>
                </a:moveTo>
                <a:lnTo>
                  <a:pt x="106199" y="50800"/>
                </a:lnTo>
                <a:lnTo>
                  <a:pt x="105762" y="52070"/>
                </a:lnTo>
                <a:lnTo>
                  <a:pt x="104577" y="53340"/>
                </a:lnTo>
                <a:lnTo>
                  <a:pt x="115514" y="53340"/>
                </a:lnTo>
                <a:lnTo>
                  <a:pt x="115238" y="52070"/>
                </a:lnTo>
                <a:lnTo>
                  <a:pt x="114375" y="52070"/>
                </a:lnTo>
                <a:lnTo>
                  <a:pt x="113547" y="50800"/>
                </a:lnTo>
                <a:close/>
              </a:path>
              <a:path w="120015" h="187959">
                <a:moveTo>
                  <a:pt x="112087" y="49530"/>
                </a:moveTo>
                <a:lnTo>
                  <a:pt x="108671" y="49530"/>
                </a:lnTo>
                <a:lnTo>
                  <a:pt x="108119" y="50800"/>
                </a:lnTo>
                <a:lnTo>
                  <a:pt x="112800" y="50800"/>
                </a:lnTo>
                <a:lnTo>
                  <a:pt x="112087" y="49530"/>
                </a:lnTo>
                <a:close/>
              </a:path>
              <a:path w="120015" h="187959">
                <a:moveTo>
                  <a:pt x="36568" y="10160"/>
                </a:moveTo>
                <a:lnTo>
                  <a:pt x="3622" y="10159"/>
                </a:lnTo>
                <a:lnTo>
                  <a:pt x="2483" y="11429"/>
                </a:lnTo>
                <a:lnTo>
                  <a:pt x="0" y="11429"/>
                </a:lnTo>
                <a:lnTo>
                  <a:pt x="0" y="34289"/>
                </a:lnTo>
                <a:lnTo>
                  <a:pt x="402" y="35559"/>
                </a:lnTo>
                <a:lnTo>
                  <a:pt x="747" y="35559"/>
                </a:lnTo>
                <a:lnTo>
                  <a:pt x="1540" y="36829"/>
                </a:lnTo>
                <a:lnTo>
                  <a:pt x="2357" y="36829"/>
                </a:lnTo>
                <a:lnTo>
                  <a:pt x="3150" y="38099"/>
                </a:lnTo>
                <a:lnTo>
                  <a:pt x="4760" y="38099"/>
                </a:lnTo>
                <a:lnTo>
                  <a:pt x="5508" y="39369"/>
                </a:lnTo>
                <a:lnTo>
                  <a:pt x="9556" y="39369"/>
                </a:lnTo>
                <a:lnTo>
                  <a:pt x="9636" y="40639"/>
                </a:lnTo>
                <a:lnTo>
                  <a:pt x="11131" y="46989"/>
                </a:lnTo>
                <a:lnTo>
                  <a:pt x="11488" y="48259"/>
                </a:lnTo>
                <a:lnTo>
                  <a:pt x="41950" y="48260"/>
                </a:lnTo>
                <a:lnTo>
                  <a:pt x="41835" y="46990"/>
                </a:lnTo>
                <a:lnTo>
                  <a:pt x="41444" y="45720"/>
                </a:lnTo>
                <a:lnTo>
                  <a:pt x="40455" y="45720"/>
                </a:lnTo>
                <a:lnTo>
                  <a:pt x="40260" y="44450"/>
                </a:lnTo>
                <a:lnTo>
                  <a:pt x="39949" y="44450"/>
                </a:lnTo>
                <a:lnTo>
                  <a:pt x="39708" y="43180"/>
                </a:lnTo>
                <a:lnTo>
                  <a:pt x="39790" y="39882"/>
                </a:lnTo>
                <a:lnTo>
                  <a:pt x="39984" y="38100"/>
                </a:lnTo>
                <a:lnTo>
                  <a:pt x="41329" y="35560"/>
                </a:lnTo>
                <a:lnTo>
                  <a:pt x="42341" y="33020"/>
                </a:lnTo>
                <a:lnTo>
                  <a:pt x="42813" y="31750"/>
                </a:lnTo>
                <a:lnTo>
                  <a:pt x="43020" y="31750"/>
                </a:lnTo>
                <a:lnTo>
                  <a:pt x="43169" y="30480"/>
                </a:lnTo>
                <a:lnTo>
                  <a:pt x="43215" y="27940"/>
                </a:lnTo>
                <a:lnTo>
                  <a:pt x="43020" y="26670"/>
                </a:lnTo>
                <a:lnTo>
                  <a:pt x="42778" y="26670"/>
                </a:lnTo>
                <a:lnTo>
                  <a:pt x="42422" y="25400"/>
                </a:lnTo>
                <a:lnTo>
                  <a:pt x="41479" y="25400"/>
                </a:lnTo>
                <a:lnTo>
                  <a:pt x="40858" y="24130"/>
                </a:lnTo>
                <a:lnTo>
                  <a:pt x="36016" y="24130"/>
                </a:lnTo>
                <a:lnTo>
                  <a:pt x="36407" y="21590"/>
                </a:lnTo>
                <a:lnTo>
                  <a:pt x="36683" y="20320"/>
                </a:lnTo>
                <a:lnTo>
                  <a:pt x="37074" y="16510"/>
                </a:lnTo>
                <a:lnTo>
                  <a:pt x="37120" y="13970"/>
                </a:lnTo>
                <a:lnTo>
                  <a:pt x="36959" y="12700"/>
                </a:lnTo>
                <a:lnTo>
                  <a:pt x="36568" y="10160"/>
                </a:lnTo>
                <a:close/>
              </a:path>
              <a:path w="120015" h="187959">
                <a:moveTo>
                  <a:pt x="45942" y="39882"/>
                </a:moveTo>
                <a:lnTo>
                  <a:pt x="46079" y="40640"/>
                </a:lnTo>
                <a:lnTo>
                  <a:pt x="46274" y="41910"/>
                </a:lnTo>
                <a:lnTo>
                  <a:pt x="46395" y="43180"/>
                </a:lnTo>
                <a:lnTo>
                  <a:pt x="46470" y="46990"/>
                </a:lnTo>
                <a:lnTo>
                  <a:pt x="51863" y="46990"/>
                </a:lnTo>
                <a:lnTo>
                  <a:pt x="51311" y="45720"/>
                </a:lnTo>
                <a:lnTo>
                  <a:pt x="50598" y="44450"/>
                </a:lnTo>
                <a:lnTo>
                  <a:pt x="49701" y="43180"/>
                </a:lnTo>
                <a:lnTo>
                  <a:pt x="47884" y="41910"/>
                </a:lnTo>
                <a:lnTo>
                  <a:pt x="46435" y="40640"/>
                </a:lnTo>
                <a:lnTo>
                  <a:pt x="45942" y="39882"/>
                </a:lnTo>
                <a:close/>
              </a:path>
              <a:path w="120015" h="187959">
                <a:moveTo>
                  <a:pt x="82682" y="45720"/>
                </a:moveTo>
                <a:lnTo>
                  <a:pt x="80831" y="45720"/>
                </a:lnTo>
                <a:lnTo>
                  <a:pt x="80601" y="46990"/>
                </a:lnTo>
                <a:lnTo>
                  <a:pt x="82487" y="46990"/>
                </a:lnTo>
                <a:lnTo>
                  <a:pt x="82682" y="45720"/>
                </a:lnTo>
                <a:close/>
              </a:path>
              <a:path w="120015" h="187959">
                <a:moveTo>
                  <a:pt x="83866" y="43180"/>
                </a:moveTo>
                <a:lnTo>
                  <a:pt x="82487" y="43180"/>
                </a:lnTo>
                <a:lnTo>
                  <a:pt x="82096" y="44450"/>
                </a:lnTo>
                <a:lnTo>
                  <a:pt x="81383" y="45720"/>
                </a:lnTo>
                <a:lnTo>
                  <a:pt x="82958" y="45720"/>
                </a:lnTo>
                <a:lnTo>
                  <a:pt x="83234" y="44450"/>
                </a:lnTo>
                <a:lnTo>
                  <a:pt x="83544" y="44450"/>
                </a:lnTo>
                <a:lnTo>
                  <a:pt x="83866" y="43180"/>
                </a:lnTo>
                <a:close/>
              </a:path>
              <a:path w="120015" h="187959">
                <a:moveTo>
                  <a:pt x="84959" y="41910"/>
                </a:moveTo>
                <a:lnTo>
                  <a:pt x="83947" y="41910"/>
                </a:lnTo>
                <a:lnTo>
                  <a:pt x="83429" y="43180"/>
                </a:lnTo>
                <a:lnTo>
                  <a:pt x="84223" y="43180"/>
                </a:lnTo>
                <a:lnTo>
                  <a:pt x="84959" y="41910"/>
                </a:lnTo>
                <a:close/>
              </a:path>
              <a:path w="120015" h="187959">
                <a:moveTo>
                  <a:pt x="92468" y="40640"/>
                </a:moveTo>
                <a:lnTo>
                  <a:pt x="85833" y="40640"/>
                </a:lnTo>
                <a:lnTo>
                  <a:pt x="85166" y="41910"/>
                </a:lnTo>
                <a:lnTo>
                  <a:pt x="92905" y="41910"/>
                </a:lnTo>
                <a:lnTo>
                  <a:pt x="92468" y="40640"/>
                </a:lnTo>
                <a:close/>
              </a:path>
              <a:path w="120015" h="187959">
                <a:moveTo>
                  <a:pt x="45849" y="39370"/>
                </a:moveTo>
                <a:lnTo>
                  <a:pt x="45607" y="39370"/>
                </a:lnTo>
                <a:lnTo>
                  <a:pt x="45942" y="39882"/>
                </a:lnTo>
                <a:lnTo>
                  <a:pt x="45849" y="39370"/>
                </a:lnTo>
                <a:close/>
              </a:path>
              <a:path w="120015" h="187959">
                <a:moveTo>
                  <a:pt x="25046" y="3810"/>
                </a:moveTo>
                <a:lnTo>
                  <a:pt x="12661" y="3809"/>
                </a:lnTo>
                <a:lnTo>
                  <a:pt x="12350" y="5079"/>
                </a:lnTo>
                <a:lnTo>
                  <a:pt x="11798" y="6349"/>
                </a:lnTo>
                <a:lnTo>
                  <a:pt x="11327" y="8889"/>
                </a:lnTo>
                <a:lnTo>
                  <a:pt x="11131" y="10159"/>
                </a:lnTo>
                <a:lnTo>
                  <a:pt x="26150" y="10160"/>
                </a:lnTo>
                <a:lnTo>
                  <a:pt x="26035" y="7620"/>
                </a:lnTo>
                <a:lnTo>
                  <a:pt x="25713" y="6350"/>
                </a:lnTo>
                <a:lnTo>
                  <a:pt x="25517" y="5080"/>
                </a:lnTo>
                <a:lnTo>
                  <a:pt x="25046" y="3810"/>
                </a:lnTo>
                <a:close/>
              </a:path>
              <a:path w="120015" h="187959">
                <a:moveTo>
                  <a:pt x="35936" y="8890"/>
                </a:moveTo>
                <a:lnTo>
                  <a:pt x="27564" y="8890"/>
                </a:lnTo>
                <a:lnTo>
                  <a:pt x="26150" y="10160"/>
                </a:lnTo>
                <a:lnTo>
                  <a:pt x="36292" y="10160"/>
                </a:lnTo>
                <a:lnTo>
                  <a:pt x="35936" y="8890"/>
                </a:lnTo>
                <a:close/>
              </a:path>
              <a:path w="120015" h="187959">
                <a:moveTo>
                  <a:pt x="34441" y="7620"/>
                </a:moveTo>
                <a:lnTo>
                  <a:pt x="30083" y="7620"/>
                </a:lnTo>
                <a:lnTo>
                  <a:pt x="28898" y="8890"/>
                </a:lnTo>
                <a:lnTo>
                  <a:pt x="34993" y="8890"/>
                </a:lnTo>
                <a:lnTo>
                  <a:pt x="34441" y="7620"/>
                </a:lnTo>
                <a:close/>
              </a:path>
              <a:path w="120015" h="187959">
                <a:moveTo>
                  <a:pt x="23401" y="1270"/>
                </a:moveTo>
                <a:lnTo>
                  <a:pt x="14512" y="1269"/>
                </a:lnTo>
                <a:lnTo>
                  <a:pt x="13730" y="2539"/>
                </a:lnTo>
                <a:lnTo>
                  <a:pt x="13017" y="3809"/>
                </a:lnTo>
                <a:lnTo>
                  <a:pt x="24689" y="3810"/>
                </a:lnTo>
                <a:lnTo>
                  <a:pt x="24344" y="2540"/>
                </a:lnTo>
                <a:lnTo>
                  <a:pt x="23666" y="2540"/>
                </a:lnTo>
                <a:lnTo>
                  <a:pt x="23401" y="1270"/>
                </a:lnTo>
                <a:close/>
              </a:path>
              <a:path w="120015" h="187959">
                <a:moveTo>
                  <a:pt x="21941" y="0"/>
                </a:moveTo>
                <a:lnTo>
                  <a:pt x="15766" y="0"/>
                </a:lnTo>
                <a:lnTo>
                  <a:pt x="15340" y="1269"/>
                </a:lnTo>
                <a:lnTo>
                  <a:pt x="22688" y="1270"/>
                </a:lnTo>
                <a:lnTo>
                  <a:pt x="2194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80669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40" h="42545">
                <a:moveTo>
                  <a:pt x="21699" y="12219"/>
                </a:moveTo>
                <a:lnTo>
                  <a:pt x="12695" y="27016"/>
                </a:lnTo>
                <a:lnTo>
                  <a:pt x="12304" y="27176"/>
                </a:lnTo>
                <a:lnTo>
                  <a:pt x="0" y="41939"/>
                </a:lnTo>
                <a:lnTo>
                  <a:pt x="471" y="41698"/>
                </a:lnTo>
                <a:lnTo>
                  <a:pt x="1931" y="41034"/>
                </a:lnTo>
                <a:lnTo>
                  <a:pt x="19583" y="37518"/>
                </a:lnTo>
                <a:lnTo>
                  <a:pt x="30365" y="37518"/>
                </a:lnTo>
                <a:lnTo>
                  <a:pt x="31060" y="37243"/>
                </a:lnTo>
                <a:lnTo>
                  <a:pt x="33921" y="33326"/>
                </a:lnTo>
                <a:lnTo>
                  <a:pt x="12385" y="33326"/>
                </a:lnTo>
                <a:lnTo>
                  <a:pt x="12971" y="32857"/>
                </a:lnTo>
                <a:lnTo>
                  <a:pt x="21343" y="24634"/>
                </a:lnTo>
                <a:lnTo>
                  <a:pt x="22136" y="23729"/>
                </a:lnTo>
                <a:lnTo>
                  <a:pt x="29013" y="13468"/>
                </a:lnTo>
                <a:lnTo>
                  <a:pt x="25402" y="13468"/>
                </a:lnTo>
                <a:lnTo>
                  <a:pt x="25126" y="13433"/>
                </a:lnTo>
                <a:lnTo>
                  <a:pt x="24770" y="13273"/>
                </a:lnTo>
                <a:lnTo>
                  <a:pt x="23942" y="12655"/>
                </a:lnTo>
                <a:lnTo>
                  <a:pt x="23436" y="12494"/>
                </a:lnTo>
                <a:lnTo>
                  <a:pt x="22136" y="12254"/>
                </a:lnTo>
                <a:lnTo>
                  <a:pt x="21699" y="12219"/>
                </a:lnTo>
                <a:close/>
              </a:path>
              <a:path w="53340" h="42545">
                <a:moveTo>
                  <a:pt x="30365" y="37518"/>
                </a:moveTo>
                <a:lnTo>
                  <a:pt x="20917" y="37518"/>
                </a:lnTo>
                <a:lnTo>
                  <a:pt x="22251" y="37552"/>
                </a:lnTo>
                <a:lnTo>
                  <a:pt x="23666" y="37633"/>
                </a:lnTo>
                <a:lnTo>
                  <a:pt x="25080" y="37747"/>
                </a:lnTo>
                <a:lnTo>
                  <a:pt x="26541" y="37942"/>
                </a:lnTo>
                <a:lnTo>
                  <a:pt x="28036" y="37942"/>
                </a:lnTo>
                <a:lnTo>
                  <a:pt x="28703" y="37907"/>
                </a:lnTo>
                <a:lnTo>
                  <a:pt x="29996" y="37633"/>
                </a:lnTo>
                <a:lnTo>
                  <a:pt x="30365" y="37518"/>
                </a:lnTo>
                <a:close/>
              </a:path>
              <a:path w="53340" h="42545">
                <a:moveTo>
                  <a:pt x="50759" y="0"/>
                </a:moveTo>
                <a:lnTo>
                  <a:pt x="49600" y="1809"/>
                </a:lnTo>
                <a:lnTo>
                  <a:pt x="47504" y="4661"/>
                </a:lnTo>
                <a:lnTo>
                  <a:pt x="46168" y="6310"/>
                </a:lnTo>
                <a:lnTo>
                  <a:pt x="45260" y="7329"/>
                </a:lnTo>
                <a:lnTo>
                  <a:pt x="44469" y="8268"/>
                </a:lnTo>
                <a:lnTo>
                  <a:pt x="12385" y="33326"/>
                </a:lnTo>
                <a:lnTo>
                  <a:pt x="33921" y="33326"/>
                </a:lnTo>
                <a:lnTo>
                  <a:pt x="33804" y="30509"/>
                </a:lnTo>
                <a:lnTo>
                  <a:pt x="33693" y="29914"/>
                </a:lnTo>
                <a:lnTo>
                  <a:pt x="33452" y="29020"/>
                </a:lnTo>
                <a:lnTo>
                  <a:pt x="39359" y="29020"/>
                </a:lnTo>
                <a:lnTo>
                  <a:pt x="47804" y="23065"/>
                </a:lnTo>
                <a:lnTo>
                  <a:pt x="47930" y="22595"/>
                </a:lnTo>
                <a:lnTo>
                  <a:pt x="46221" y="15037"/>
                </a:lnTo>
                <a:lnTo>
                  <a:pt x="46276" y="14808"/>
                </a:lnTo>
                <a:lnTo>
                  <a:pt x="53029" y="5016"/>
                </a:lnTo>
                <a:lnTo>
                  <a:pt x="52921" y="2347"/>
                </a:lnTo>
                <a:lnTo>
                  <a:pt x="52679" y="1809"/>
                </a:lnTo>
                <a:lnTo>
                  <a:pt x="52369" y="1339"/>
                </a:lnTo>
                <a:lnTo>
                  <a:pt x="51932" y="824"/>
                </a:lnTo>
                <a:lnTo>
                  <a:pt x="51391" y="400"/>
                </a:lnTo>
                <a:lnTo>
                  <a:pt x="50759" y="0"/>
                </a:lnTo>
                <a:close/>
              </a:path>
              <a:path w="53340" h="42545">
                <a:moveTo>
                  <a:pt x="39359" y="29020"/>
                </a:moveTo>
                <a:lnTo>
                  <a:pt x="33452" y="29020"/>
                </a:lnTo>
                <a:lnTo>
                  <a:pt x="34912" y="29215"/>
                </a:lnTo>
                <a:lnTo>
                  <a:pt x="35545" y="29215"/>
                </a:lnTo>
                <a:lnTo>
                  <a:pt x="36246" y="29249"/>
                </a:lnTo>
                <a:lnTo>
                  <a:pt x="37040" y="29249"/>
                </a:lnTo>
                <a:lnTo>
                  <a:pt x="39359" y="29020"/>
                </a:lnTo>
                <a:close/>
              </a:path>
              <a:path w="53340" h="42545">
                <a:moveTo>
                  <a:pt x="37071" y="8612"/>
                </a:moveTo>
                <a:lnTo>
                  <a:pt x="31141" y="8612"/>
                </a:lnTo>
                <a:lnTo>
                  <a:pt x="31417" y="9162"/>
                </a:lnTo>
                <a:lnTo>
                  <a:pt x="31693" y="9872"/>
                </a:lnTo>
                <a:lnTo>
                  <a:pt x="32108" y="11280"/>
                </a:lnTo>
                <a:lnTo>
                  <a:pt x="32350" y="12334"/>
                </a:lnTo>
                <a:lnTo>
                  <a:pt x="32470" y="13193"/>
                </a:lnTo>
                <a:lnTo>
                  <a:pt x="32590" y="16365"/>
                </a:lnTo>
                <a:lnTo>
                  <a:pt x="37071" y="8612"/>
                </a:lnTo>
                <a:close/>
              </a:path>
              <a:path w="53340" h="42545">
                <a:moveTo>
                  <a:pt x="34360" y="2393"/>
                </a:moveTo>
                <a:lnTo>
                  <a:pt x="26194" y="12609"/>
                </a:lnTo>
                <a:lnTo>
                  <a:pt x="26069" y="13078"/>
                </a:lnTo>
                <a:lnTo>
                  <a:pt x="25793" y="13399"/>
                </a:lnTo>
                <a:lnTo>
                  <a:pt x="25632" y="13468"/>
                </a:lnTo>
                <a:lnTo>
                  <a:pt x="29013" y="13468"/>
                </a:lnTo>
                <a:lnTo>
                  <a:pt x="30071" y="11280"/>
                </a:lnTo>
                <a:lnTo>
                  <a:pt x="31141" y="8612"/>
                </a:lnTo>
                <a:lnTo>
                  <a:pt x="37071" y="8612"/>
                </a:lnTo>
                <a:lnTo>
                  <a:pt x="38063" y="6894"/>
                </a:lnTo>
                <a:lnTo>
                  <a:pt x="38454" y="6310"/>
                </a:lnTo>
                <a:lnTo>
                  <a:pt x="38567" y="5920"/>
                </a:lnTo>
                <a:lnTo>
                  <a:pt x="35154" y="2508"/>
                </a:lnTo>
                <a:lnTo>
                  <a:pt x="34360" y="239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0163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9832" y="0"/>
                </a:moveTo>
                <a:lnTo>
                  <a:pt x="0" y="10376"/>
                </a:lnTo>
                <a:lnTo>
                  <a:pt x="517" y="10501"/>
                </a:lnTo>
                <a:lnTo>
                  <a:pt x="1770" y="10731"/>
                </a:lnTo>
                <a:lnTo>
                  <a:pt x="2598" y="10811"/>
                </a:lnTo>
                <a:lnTo>
                  <a:pt x="4013" y="10811"/>
                </a:lnTo>
                <a:lnTo>
                  <a:pt x="5002" y="10650"/>
                </a:lnTo>
                <a:lnTo>
                  <a:pt x="9832" y="4546"/>
                </a:lnTo>
                <a:lnTo>
                  <a:pt x="983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12281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3477" y="0"/>
                </a:moveTo>
                <a:lnTo>
                  <a:pt x="6520" y="3012"/>
                </a:lnTo>
                <a:lnTo>
                  <a:pt x="2633" y="4615"/>
                </a:lnTo>
                <a:lnTo>
                  <a:pt x="0" y="5749"/>
                </a:lnTo>
                <a:lnTo>
                  <a:pt x="4749" y="8807"/>
                </a:lnTo>
                <a:lnTo>
                  <a:pt x="5347" y="8772"/>
                </a:lnTo>
                <a:lnTo>
                  <a:pt x="10648" y="5634"/>
                </a:lnTo>
                <a:lnTo>
                  <a:pt x="11085" y="5210"/>
                </a:lnTo>
                <a:lnTo>
                  <a:pt x="11867" y="4260"/>
                </a:lnTo>
                <a:lnTo>
                  <a:pt x="12580" y="3447"/>
                </a:lnTo>
                <a:lnTo>
                  <a:pt x="13880" y="1523"/>
                </a:lnTo>
                <a:lnTo>
                  <a:pt x="1347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91559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713" y="0"/>
                </a:moveTo>
                <a:lnTo>
                  <a:pt x="0" y="5634"/>
                </a:lnTo>
                <a:lnTo>
                  <a:pt x="114" y="6298"/>
                </a:lnTo>
                <a:lnTo>
                  <a:pt x="275" y="6963"/>
                </a:lnTo>
                <a:lnTo>
                  <a:pt x="712" y="8337"/>
                </a:lnTo>
                <a:lnTo>
                  <a:pt x="862" y="8612"/>
                </a:lnTo>
                <a:lnTo>
                  <a:pt x="1655" y="7707"/>
                </a:lnTo>
                <a:lnTo>
                  <a:pt x="2518" y="6848"/>
                </a:lnTo>
                <a:lnTo>
                  <a:pt x="3380" y="6069"/>
                </a:lnTo>
                <a:lnTo>
                  <a:pt x="5462" y="4386"/>
                </a:lnTo>
                <a:lnTo>
                  <a:pt x="5979" y="4031"/>
                </a:lnTo>
                <a:lnTo>
                  <a:pt x="5991" y="2702"/>
                </a:lnTo>
                <a:lnTo>
                  <a:pt x="3219" y="80"/>
                </a:lnTo>
                <a:lnTo>
                  <a:pt x="271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97002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3319" y="34"/>
                </a:moveTo>
                <a:lnTo>
                  <a:pt x="0" y="3012"/>
                </a:lnTo>
                <a:lnTo>
                  <a:pt x="99" y="3515"/>
                </a:lnTo>
                <a:lnTo>
                  <a:pt x="812" y="3870"/>
                </a:lnTo>
                <a:lnTo>
                  <a:pt x="1514" y="4100"/>
                </a:lnTo>
                <a:lnTo>
                  <a:pt x="1905" y="4180"/>
                </a:lnTo>
                <a:lnTo>
                  <a:pt x="2307" y="4180"/>
                </a:lnTo>
                <a:lnTo>
                  <a:pt x="2652" y="4100"/>
                </a:lnTo>
                <a:lnTo>
                  <a:pt x="3561" y="3012"/>
                </a:lnTo>
                <a:lnTo>
                  <a:pt x="3480" y="584"/>
                </a:lnTo>
                <a:lnTo>
                  <a:pt x="3319" y="34"/>
                </a:lnTo>
                <a:close/>
              </a:path>
              <a:path w="3809" h="4445">
                <a:moveTo>
                  <a:pt x="2457" y="0"/>
                </a:moveTo>
                <a:lnTo>
                  <a:pt x="2100" y="34"/>
                </a:lnTo>
                <a:lnTo>
                  <a:pt x="2618" y="34"/>
                </a:lnTo>
                <a:lnTo>
                  <a:pt x="24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2238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7670" y="0"/>
                </a:moveTo>
                <a:lnTo>
                  <a:pt x="0" y="8887"/>
                </a:lnTo>
                <a:lnTo>
                  <a:pt x="781" y="8257"/>
                </a:lnTo>
                <a:lnTo>
                  <a:pt x="2046" y="7512"/>
                </a:lnTo>
                <a:lnTo>
                  <a:pt x="3346" y="6928"/>
                </a:lnTo>
                <a:lnTo>
                  <a:pt x="5071" y="6264"/>
                </a:lnTo>
                <a:lnTo>
                  <a:pt x="6094" y="5909"/>
                </a:lnTo>
                <a:lnTo>
                  <a:pt x="8532" y="5165"/>
                </a:lnTo>
                <a:lnTo>
                  <a:pt x="8417" y="1878"/>
                </a:lnTo>
                <a:lnTo>
                  <a:pt x="8208" y="1019"/>
                </a:lnTo>
                <a:lnTo>
                  <a:pt x="8061" y="664"/>
                </a:lnTo>
                <a:lnTo>
                  <a:pt x="767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2434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8256" y="0"/>
                </a:moveTo>
                <a:lnTo>
                  <a:pt x="0" y="13617"/>
                </a:lnTo>
                <a:lnTo>
                  <a:pt x="1770" y="11933"/>
                </a:lnTo>
                <a:lnTo>
                  <a:pt x="5151" y="8887"/>
                </a:lnTo>
                <a:lnTo>
                  <a:pt x="6646" y="7593"/>
                </a:lnTo>
                <a:lnTo>
                  <a:pt x="7946" y="6539"/>
                </a:lnTo>
                <a:lnTo>
                  <a:pt x="8923" y="5714"/>
                </a:lnTo>
                <a:lnTo>
                  <a:pt x="9832" y="5004"/>
                </a:lnTo>
                <a:lnTo>
                  <a:pt x="9832" y="4306"/>
                </a:lnTo>
                <a:lnTo>
                  <a:pt x="9508" y="2622"/>
                </a:lnTo>
                <a:lnTo>
                  <a:pt x="8383" y="3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93640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18790" y="12953"/>
                </a:moveTo>
                <a:lnTo>
                  <a:pt x="15536" y="14096"/>
                </a:lnTo>
                <a:lnTo>
                  <a:pt x="14984" y="14477"/>
                </a:lnTo>
                <a:lnTo>
                  <a:pt x="14271" y="15239"/>
                </a:lnTo>
                <a:lnTo>
                  <a:pt x="13765" y="15747"/>
                </a:lnTo>
                <a:lnTo>
                  <a:pt x="13132" y="16509"/>
                </a:lnTo>
                <a:lnTo>
                  <a:pt x="0" y="35686"/>
                </a:lnTo>
                <a:lnTo>
                  <a:pt x="1138" y="34543"/>
                </a:lnTo>
                <a:lnTo>
                  <a:pt x="2693" y="32511"/>
                </a:lnTo>
                <a:lnTo>
                  <a:pt x="4956" y="29463"/>
                </a:lnTo>
                <a:lnTo>
                  <a:pt x="9521" y="25780"/>
                </a:lnTo>
                <a:lnTo>
                  <a:pt x="11488" y="24129"/>
                </a:lnTo>
                <a:lnTo>
                  <a:pt x="13765" y="22478"/>
                </a:lnTo>
                <a:lnTo>
                  <a:pt x="16283" y="20573"/>
                </a:lnTo>
                <a:lnTo>
                  <a:pt x="22056" y="16636"/>
                </a:lnTo>
                <a:lnTo>
                  <a:pt x="25287" y="14477"/>
                </a:lnTo>
                <a:lnTo>
                  <a:pt x="26932" y="13461"/>
                </a:lnTo>
                <a:lnTo>
                  <a:pt x="27587" y="13080"/>
                </a:lnTo>
                <a:lnTo>
                  <a:pt x="18870" y="13080"/>
                </a:lnTo>
                <a:lnTo>
                  <a:pt x="18790" y="12953"/>
                </a:lnTo>
                <a:close/>
              </a:path>
              <a:path w="67945" h="36195">
                <a:moveTo>
                  <a:pt x="38259" y="27431"/>
                </a:moveTo>
                <a:lnTo>
                  <a:pt x="14742" y="27431"/>
                </a:lnTo>
                <a:lnTo>
                  <a:pt x="17375" y="27558"/>
                </a:lnTo>
                <a:lnTo>
                  <a:pt x="18364" y="27558"/>
                </a:lnTo>
                <a:lnTo>
                  <a:pt x="20411" y="27812"/>
                </a:lnTo>
                <a:lnTo>
                  <a:pt x="23827" y="28447"/>
                </a:lnTo>
                <a:lnTo>
                  <a:pt x="25046" y="28574"/>
                </a:lnTo>
                <a:lnTo>
                  <a:pt x="27564" y="29209"/>
                </a:lnTo>
                <a:lnTo>
                  <a:pt x="30750" y="30098"/>
                </a:lnTo>
                <a:lnTo>
                  <a:pt x="31888" y="30479"/>
                </a:lnTo>
                <a:lnTo>
                  <a:pt x="32670" y="30606"/>
                </a:lnTo>
                <a:lnTo>
                  <a:pt x="33935" y="30733"/>
                </a:lnTo>
                <a:lnTo>
                  <a:pt x="34797" y="30733"/>
                </a:lnTo>
                <a:lnTo>
                  <a:pt x="35625" y="30606"/>
                </a:lnTo>
                <a:lnTo>
                  <a:pt x="38121" y="28193"/>
                </a:lnTo>
                <a:lnTo>
                  <a:pt x="38259" y="27431"/>
                </a:lnTo>
                <a:close/>
              </a:path>
              <a:path w="67945" h="36195">
                <a:moveTo>
                  <a:pt x="23390" y="23875"/>
                </a:moveTo>
                <a:lnTo>
                  <a:pt x="19503" y="23875"/>
                </a:lnTo>
                <a:lnTo>
                  <a:pt x="17456" y="24129"/>
                </a:lnTo>
                <a:lnTo>
                  <a:pt x="15375" y="24510"/>
                </a:lnTo>
                <a:lnTo>
                  <a:pt x="13293" y="25145"/>
                </a:lnTo>
                <a:lnTo>
                  <a:pt x="12235" y="25399"/>
                </a:lnTo>
                <a:lnTo>
                  <a:pt x="9165" y="26923"/>
                </a:lnTo>
                <a:lnTo>
                  <a:pt x="8176" y="27558"/>
                </a:lnTo>
                <a:lnTo>
                  <a:pt x="7198" y="28320"/>
                </a:lnTo>
                <a:lnTo>
                  <a:pt x="7589" y="28193"/>
                </a:lnTo>
                <a:lnTo>
                  <a:pt x="8728" y="27939"/>
                </a:lnTo>
                <a:lnTo>
                  <a:pt x="9556" y="27812"/>
                </a:lnTo>
                <a:lnTo>
                  <a:pt x="11798" y="27558"/>
                </a:lnTo>
                <a:lnTo>
                  <a:pt x="13178" y="27431"/>
                </a:lnTo>
                <a:lnTo>
                  <a:pt x="38259" y="27431"/>
                </a:lnTo>
                <a:lnTo>
                  <a:pt x="38293" y="26796"/>
                </a:lnTo>
                <a:lnTo>
                  <a:pt x="38130" y="25526"/>
                </a:lnTo>
                <a:lnTo>
                  <a:pt x="31888" y="25526"/>
                </a:lnTo>
                <a:lnTo>
                  <a:pt x="29450" y="24891"/>
                </a:lnTo>
                <a:lnTo>
                  <a:pt x="28231" y="24637"/>
                </a:lnTo>
                <a:lnTo>
                  <a:pt x="26782" y="24383"/>
                </a:lnTo>
                <a:lnTo>
                  <a:pt x="23390" y="23875"/>
                </a:lnTo>
                <a:close/>
              </a:path>
              <a:path w="67945" h="36195">
                <a:moveTo>
                  <a:pt x="67246" y="7112"/>
                </a:moveTo>
                <a:lnTo>
                  <a:pt x="57797" y="7112"/>
                </a:lnTo>
                <a:lnTo>
                  <a:pt x="60120" y="7239"/>
                </a:lnTo>
                <a:lnTo>
                  <a:pt x="61258" y="7493"/>
                </a:lnTo>
                <a:lnTo>
                  <a:pt x="62431" y="7620"/>
                </a:lnTo>
                <a:lnTo>
                  <a:pt x="63616" y="8001"/>
                </a:lnTo>
                <a:lnTo>
                  <a:pt x="64754" y="8255"/>
                </a:lnTo>
                <a:lnTo>
                  <a:pt x="64593" y="8255"/>
                </a:lnTo>
                <a:lnTo>
                  <a:pt x="64087" y="8382"/>
                </a:lnTo>
                <a:lnTo>
                  <a:pt x="60626" y="8890"/>
                </a:lnTo>
                <a:lnTo>
                  <a:pt x="22378" y="19557"/>
                </a:lnTo>
                <a:lnTo>
                  <a:pt x="24218" y="19557"/>
                </a:lnTo>
                <a:lnTo>
                  <a:pt x="25483" y="19938"/>
                </a:lnTo>
                <a:lnTo>
                  <a:pt x="31888" y="25526"/>
                </a:lnTo>
                <a:lnTo>
                  <a:pt x="38130" y="25526"/>
                </a:lnTo>
                <a:lnTo>
                  <a:pt x="37902" y="24383"/>
                </a:lnTo>
                <a:lnTo>
                  <a:pt x="37626" y="23367"/>
                </a:lnTo>
                <a:lnTo>
                  <a:pt x="37329" y="22732"/>
                </a:lnTo>
                <a:lnTo>
                  <a:pt x="37040" y="21843"/>
                </a:lnTo>
                <a:lnTo>
                  <a:pt x="37074" y="20573"/>
                </a:lnTo>
                <a:lnTo>
                  <a:pt x="37316" y="20446"/>
                </a:lnTo>
                <a:lnTo>
                  <a:pt x="37672" y="20319"/>
                </a:lnTo>
                <a:lnTo>
                  <a:pt x="55438" y="20320"/>
                </a:lnTo>
                <a:lnTo>
                  <a:pt x="55746" y="19304"/>
                </a:lnTo>
                <a:lnTo>
                  <a:pt x="56026" y="18161"/>
                </a:lnTo>
                <a:lnTo>
                  <a:pt x="56204" y="16891"/>
                </a:lnTo>
                <a:lnTo>
                  <a:pt x="56382" y="15240"/>
                </a:lnTo>
                <a:lnTo>
                  <a:pt x="57130" y="15113"/>
                </a:lnTo>
                <a:lnTo>
                  <a:pt x="67395" y="9144"/>
                </a:lnTo>
                <a:lnTo>
                  <a:pt x="67272" y="7239"/>
                </a:lnTo>
                <a:close/>
              </a:path>
              <a:path w="67945" h="36195">
                <a:moveTo>
                  <a:pt x="55438" y="20320"/>
                </a:moveTo>
                <a:lnTo>
                  <a:pt x="37902" y="20319"/>
                </a:lnTo>
                <a:lnTo>
                  <a:pt x="38454" y="20446"/>
                </a:lnTo>
                <a:lnTo>
                  <a:pt x="38811" y="20573"/>
                </a:lnTo>
                <a:lnTo>
                  <a:pt x="39627" y="20954"/>
                </a:lnTo>
                <a:lnTo>
                  <a:pt x="41249" y="21843"/>
                </a:lnTo>
                <a:lnTo>
                  <a:pt x="42537" y="22732"/>
                </a:lnTo>
                <a:lnTo>
                  <a:pt x="43963" y="23494"/>
                </a:lnTo>
                <a:lnTo>
                  <a:pt x="50368" y="25146"/>
                </a:lnTo>
                <a:lnTo>
                  <a:pt x="51035" y="25019"/>
                </a:lnTo>
                <a:lnTo>
                  <a:pt x="55303" y="20701"/>
                </a:lnTo>
                <a:lnTo>
                  <a:pt x="55438" y="20320"/>
                </a:lnTo>
                <a:close/>
              </a:path>
              <a:path w="67945" h="36195">
                <a:moveTo>
                  <a:pt x="27288" y="3428"/>
                </a:moveTo>
                <a:lnTo>
                  <a:pt x="25954" y="3428"/>
                </a:lnTo>
                <a:lnTo>
                  <a:pt x="25092" y="3809"/>
                </a:lnTo>
                <a:lnTo>
                  <a:pt x="24735" y="3936"/>
                </a:lnTo>
                <a:lnTo>
                  <a:pt x="18870" y="13080"/>
                </a:lnTo>
                <a:lnTo>
                  <a:pt x="27587" y="13080"/>
                </a:lnTo>
                <a:lnTo>
                  <a:pt x="30428" y="11429"/>
                </a:lnTo>
                <a:lnTo>
                  <a:pt x="32245" y="10540"/>
                </a:lnTo>
                <a:lnTo>
                  <a:pt x="34084" y="9524"/>
                </a:lnTo>
                <a:lnTo>
                  <a:pt x="37822" y="7619"/>
                </a:lnTo>
                <a:lnTo>
                  <a:pt x="38379" y="7365"/>
                </a:lnTo>
                <a:lnTo>
                  <a:pt x="32279" y="7365"/>
                </a:lnTo>
                <a:lnTo>
                  <a:pt x="32084" y="7238"/>
                </a:lnTo>
                <a:lnTo>
                  <a:pt x="31141" y="5968"/>
                </a:lnTo>
                <a:lnTo>
                  <a:pt x="30589" y="5587"/>
                </a:lnTo>
                <a:lnTo>
                  <a:pt x="29887" y="4952"/>
                </a:lnTo>
                <a:lnTo>
                  <a:pt x="29013" y="4444"/>
                </a:lnTo>
                <a:lnTo>
                  <a:pt x="27794" y="3682"/>
                </a:lnTo>
                <a:lnTo>
                  <a:pt x="27288" y="3428"/>
                </a:lnTo>
                <a:close/>
              </a:path>
              <a:path w="67945" h="36195">
                <a:moveTo>
                  <a:pt x="46536" y="4953"/>
                </a:moveTo>
                <a:lnTo>
                  <a:pt x="43721" y="4953"/>
                </a:lnTo>
                <a:lnTo>
                  <a:pt x="43491" y="5080"/>
                </a:lnTo>
                <a:lnTo>
                  <a:pt x="42065" y="5714"/>
                </a:lnTo>
                <a:lnTo>
                  <a:pt x="39236" y="11937"/>
                </a:lnTo>
                <a:lnTo>
                  <a:pt x="39834" y="11556"/>
                </a:lnTo>
                <a:lnTo>
                  <a:pt x="41479" y="10794"/>
                </a:lnTo>
                <a:lnTo>
                  <a:pt x="42663" y="10286"/>
                </a:lnTo>
                <a:lnTo>
                  <a:pt x="44032" y="9651"/>
                </a:lnTo>
                <a:lnTo>
                  <a:pt x="45607" y="9144"/>
                </a:lnTo>
                <a:lnTo>
                  <a:pt x="47344" y="8636"/>
                </a:lnTo>
                <a:lnTo>
                  <a:pt x="50207" y="7874"/>
                </a:lnTo>
                <a:lnTo>
                  <a:pt x="52288" y="7493"/>
                </a:lnTo>
                <a:lnTo>
                  <a:pt x="55554" y="7112"/>
                </a:lnTo>
                <a:lnTo>
                  <a:pt x="67246" y="7112"/>
                </a:lnTo>
                <a:lnTo>
                  <a:pt x="66998" y="6223"/>
                </a:lnTo>
                <a:lnTo>
                  <a:pt x="47298" y="6223"/>
                </a:lnTo>
                <a:lnTo>
                  <a:pt x="47022" y="6096"/>
                </a:lnTo>
                <a:lnTo>
                  <a:pt x="46826" y="5969"/>
                </a:lnTo>
                <a:lnTo>
                  <a:pt x="46596" y="5334"/>
                </a:lnTo>
                <a:lnTo>
                  <a:pt x="46536" y="4953"/>
                </a:lnTo>
                <a:close/>
              </a:path>
              <a:path w="67945" h="36195">
                <a:moveTo>
                  <a:pt x="43054" y="0"/>
                </a:moveTo>
                <a:lnTo>
                  <a:pt x="38454" y="1523"/>
                </a:lnTo>
                <a:lnTo>
                  <a:pt x="37707" y="2031"/>
                </a:lnTo>
                <a:lnTo>
                  <a:pt x="36925" y="2793"/>
                </a:lnTo>
                <a:lnTo>
                  <a:pt x="36097" y="3555"/>
                </a:lnTo>
                <a:lnTo>
                  <a:pt x="35188" y="4571"/>
                </a:lnTo>
                <a:lnTo>
                  <a:pt x="34832" y="5079"/>
                </a:lnTo>
                <a:lnTo>
                  <a:pt x="33935" y="6222"/>
                </a:lnTo>
                <a:lnTo>
                  <a:pt x="33142" y="6984"/>
                </a:lnTo>
                <a:lnTo>
                  <a:pt x="32394" y="7365"/>
                </a:lnTo>
                <a:lnTo>
                  <a:pt x="38379" y="7365"/>
                </a:lnTo>
                <a:lnTo>
                  <a:pt x="41720" y="5841"/>
                </a:lnTo>
                <a:lnTo>
                  <a:pt x="43721" y="4953"/>
                </a:lnTo>
                <a:lnTo>
                  <a:pt x="46536" y="4953"/>
                </a:lnTo>
                <a:lnTo>
                  <a:pt x="46021" y="3302"/>
                </a:lnTo>
                <a:lnTo>
                  <a:pt x="45883" y="2921"/>
                </a:lnTo>
                <a:lnTo>
                  <a:pt x="45527" y="2286"/>
                </a:lnTo>
                <a:lnTo>
                  <a:pt x="45297" y="1778"/>
                </a:lnTo>
                <a:lnTo>
                  <a:pt x="45055" y="1524"/>
                </a:lnTo>
                <a:lnTo>
                  <a:pt x="44825" y="1143"/>
                </a:lnTo>
                <a:lnTo>
                  <a:pt x="44193" y="635"/>
                </a:lnTo>
                <a:lnTo>
                  <a:pt x="43836" y="381"/>
                </a:lnTo>
                <a:lnTo>
                  <a:pt x="43445" y="254"/>
                </a:lnTo>
                <a:lnTo>
                  <a:pt x="43054" y="0"/>
                </a:lnTo>
                <a:close/>
              </a:path>
              <a:path w="67945" h="36195">
                <a:moveTo>
                  <a:pt x="60396" y="762"/>
                </a:moveTo>
                <a:lnTo>
                  <a:pt x="58579" y="762"/>
                </a:lnTo>
                <a:lnTo>
                  <a:pt x="57164" y="1143"/>
                </a:lnTo>
                <a:lnTo>
                  <a:pt x="56417" y="1270"/>
                </a:lnTo>
                <a:lnTo>
                  <a:pt x="55635" y="1524"/>
                </a:lnTo>
                <a:lnTo>
                  <a:pt x="53979" y="2286"/>
                </a:lnTo>
                <a:lnTo>
                  <a:pt x="53082" y="2667"/>
                </a:lnTo>
                <a:lnTo>
                  <a:pt x="52173" y="3302"/>
                </a:lnTo>
                <a:lnTo>
                  <a:pt x="51230" y="3810"/>
                </a:lnTo>
                <a:lnTo>
                  <a:pt x="50253" y="4445"/>
                </a:lnTo>
                <a:lnTo>
                  <a:pt x="49230" y="5334"/>
                </a:lnTo>
                <a:lnTo>
                  <a:pt x="48160" y="6096"/>
                </a:lnTo>
                <a:lnTo>
                  <a:pt x="47930" y="6223"/>
                </a:lnTo>
                <a:lnTo>
                  <a:pt x="66998" y="6223"/>
                </a:lnTo>
                <a:lnTo>
                  <a:pt x="61960" y="1016"/>
                </a:lnTo>
                <a:lnTo>
                  <a:pt x="60396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81450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6336" y="0"/>
                </a:moveTo>
                <a:lnTo>
                  <a:pt x="3541" y="1328"/>
                </a:lnTo>
                <a:lnTo>
                  <a:pt x="2437" y="1992"/>
                </a:lnTo>
                <a:lnTo>
                  <a:pt x="2012" y="2347"/>
                </a:lnTo>
                <a:lnTo>
                  <a:pt x="1494" y="2737"/>
                </a:lnTo>
                <a:lnTo>
                  <a:pt x="1023" y="3172"/>
                </a:lnTo>
                <a:lnTo>
                  <a:pt x="597" y="3641"/>
                </a:lnTo>
                <a:lnTo>
                  <a:pt x="232" y="4191"/>
                </a:lnTo>
                <a:lnTo>
                  <a:pt x="0" y="4615"/>
                </a:lnTo>
                <a:lnTo>
                  <a:pt x="0" y="5634"/>
                </a:lnTo>
                <a:lnTo>
                  <a:pt x="2679" y="7512"/>
                </a:lnTo>
                <a:lnTo>
                  <a:pt x="2989" y="7478"/>
                </a:lnTo>
                <a:lnTo>
                  <a:pt x="8022" y="3641"/>
                </a:lnTo>
                <a:lnTo>
                  <a:pt x="7956" y="1992"/>
                </a:lnTo>
                <a:lnTo>
                  <a:pt x="7625" y="939"/>
                </a:lnTo>
                <a:lnTo>
                  <a:pt x="7440" y="469"/>
                </a:lnTo>
                <a:lnTo>
                  <a:pt x="7164" y="274"/>
                </a:lnTo>
                <a:lnTo>
                  <a:pt x="7003" y="194"/>
                </a:lnTo>
                <a:lnTo>
                  <a:pt x="6566" y="34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80784" y="47069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242" y="0"/>
                </a:moveTo>
                <a:lnTo>
                  <a:pt x="195" y="1339"/>
                </a:lnTo>
                <a:lnTo>
                  <a:pt x="80" y="1649"/>
                </a:lnTo>
                <a:lnTo>
                  <a:pt x="0" y="3493"/>
                </a:lnTo>
                <a:lnTo>
                  <a:pt x="321" y="3218"/>
                </a:lnTo>
                <a:lnTo>
                  <a:pt x="1218" y="2553"/>
                </a:lnTo>
                <a:lnTo>
                  <a:pt x="1885" y="2153"/>
                </a:lnTo>
                <a:lnTo>
                  <a:pt x="2679" y="1729"/>
                </a:lnTo>
                <a:lnTo>
                  <a:pt x="3779" y="1339"/>
                </a:lnTo>
                <a:lnTo>
                  <a:pt x="4760" y="1065"/>
                </a:lnTo>
                <a:lnTo>
                  <a:pt x="4565" y="904"/>
                </a:lnTo>
                <a:lnTo>
                  <a:pt x="3576" y="400"/>
                </a:lnTo>
                <a:lnTo>
                  <a:pt x="3150" y="240"/>
                </a:lnTo>
                <a:lnTo>
                  <a:pt x="224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91053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5" h="28575">
                <a:moveTo>
                  <a:pt x="67119" y="20752"/>
                </a:moveTo>
                <a:lnTo>
                  <a:pt x="32314" y="20752"/>
                </a:lnTo>
                <a:lnTo>
                  <a:pt x="33167" y="22275"/>
                </a:lnTo>
                <a:lnTo>
                  <a:pt x="33671" y="23053"/>
                </a:lnTo>
                <a:lnTo>
                  <a:pt x="42962" y="28184"/>
                </a:lnTo>
                <a:lnTo>
                  <a:pt x="44066" y="28104"/>
                </a:lnTo>
                <a:lnTo>
                  <a:pt x="50126" y="26421"/>
                </a:lnTo>
                <a:lnTo>
                  <a:pt x="50517" y="26226"/>
                </a:lnTo>
                <a:lnTo>
                  <a:pt x="51184" y="25756"/>
                </a:lnTo>
                <a:lnTo>
                  <a:pt x="56469" y="25756"/>
                </a:lnTo>
                <a:lnTo>
                  <a:pt x="57590" y="25562"/>
                </a:lnTo>
                <a:lnTo>
                  <a:pt x="66146" y="21530"/>
                </a:lnTo>
                <a:lnTo>
                  <a:pt x="67119" y="20752"/>
                </a:lnTo>
                <a:close/>
              </a:path>
              <a:path w="69215" h="28575">
                <a:moveTo>
                  <a:pt x="56469" y="25756"/>
                </a:moveTo>
                <a:lnTo>
                  <a:pt x="51184" y="25756"/>
                </a:lnTo>
                <a:lnTo>
                  <a:pt x="52162" y="25882"/>
                </a:lnTo>
                <a:lnTo>
                  <a:pt x="53116" y="25951"/>
                </a:lnTo>
                <a:lnTo>
                  <a:pt x="54059" y="25951"/>
                </a:lnTo>
                <a:lnTo>
                  <a:pt x="55002" y="25917"/>
                </a:lnTo>
                <a:lnTo>
                  <a:pt x="55865" y="25836"/>
                </a:lnTo>
                <a:lnTo>
                  <a:pt x="56469" y="25756"/>
                </a:lnTo>
                <a:close/>
              </a:path>
              <a:path w="69215" h="28575">
                <a:moveTo>
                  <a:pt x="19291" y="8337"/>
                </a:moveTo>
                <a:lnTo>
                  <a:pt x="4990" y="8337"/>
                </a:lnTo>
                <a:lnTo>
                  <a:pt x="5657" y="8371"/>
                </a:lnTo>
                <a:lnTo>
                  <a:pt x="7463" y="8612"/>
                </a:lnTo>
                <a:lnTo>
                  <a:pt x="12534" y="12093"/>
                </a:lnTo>
                <a:lnTo>
                  <a:pt x="12974" y="12609"/>
                </a:lnTo>
                <a:lnTo>
                  <a:pt x="19296" y="14567"/>
                </a:lnTo>
                <a:lnTo>
                  <a:pt x="20871" y="17064"/>
                </a:lnTo>
                <a:lnTo>
                  <a:pt x="28737" y="24897"/>
                </a:lnTo>
                <a:lnTo>
                  <a:pt x="29013" y="24863"/>
                </a:lnTo>
                <a:lnTo>
                  <a:pt x="32199" y="20981"/>
                </a:lnTo>
                <a:lnTo>
                  <a:pt x="32314" y="20752"/>
                </a:lnTo>
                <a:lnTo>
                  <a:pt x="67119" y="20752"/>
                </a:lnTo>
                <a:lnTo>
                  <a:pt x="67737" y="20202"/>
                </a:lnTo>
                <a:lnTo>
                  <a:pt x="58889" y="20202"/>
                </a:lnTo>
                <a:lnTo>
                  <a:pt x="57199" y="20156"/>
                </a:lnTo>
                <a:lnTo>
                  <a:pt x="31290" y="12254"/>
                </a:lnTo>
                <a:lnTo>
                  <a:pt x="29876" y="11624"/>
                </a:lnTo>
                <a:lnTo>
                  <a:pt x="26897" y="10490"/>
                </a:lnTo>
                <a:lnTo>
                  <a:pt x="23938" y="9551"/>
                </a:lnTo>
                <a:lnTo>
                  <a:pt x="21619" y="8887"/>
                </a:lnTo>
                <a:lnTo>
                  <a:pt x="19291" y="8337"/>
                </a:lnTo>
                <a:close/>
              </a:path>
              <a:path w="69215" h="28575">
                <a:moveTo>
                  <a:pt x="68951" y="19022"/>
                </a:moveTo>
                <a:lnTo>
                  <a:pt x="60545" y="20202"/>
                </a:lnTo>
                <a:lnTo>
                  <a:pt x="67737" y="20202"/>
                </a:lnTo>
                <a:lnTo>
                  <a:pt x="68640" y="19343"/>
                </a:lnTo>
                <a:lnTo>
                  <a:pt x="68951" y="19022"/>
                </a:lnTo>
                <a:close/>
              </a:path>
              <a:path w="69215" h="28575">
                <a:moveTo>
                  <a:pt x="57656" y="8222"/>
                </a:moveTo>
                <a:lnTo>
                  <a:pt x="53507" y="8222"/>
                </a:lnTo>
                <a:lnTo>
                  <a:pt x="52413" y="10055"/>
                </a:lnTo>
                <a:lnTo>
                  <a:pt x="51665" y="11074"/>
                </a:lnTo>
                <a:lnTo>
                  <a:pt x="45561" y="16285"/>
                </a:lnTo>
                <a:lnTo>
                  <a:pt x="46861" y="16445"/>
                </a:lnTo>
                <a:lnTo>
                  <a:pt x="48034" y="16560"/>
                </a:lnTo>
                <a:lnTo>
                  <a:pt x="49138" y="16594"/>
                </a:lnTo>
                <a:lnTo>
                  <a:pt x="50161" y="16594"/>
                </a:lnTo>
                <a:lnTo>
                  <a:pt x="51104" y="16560"/>
                </a:lnTo>
                <a:lnTo>
                  <a:pt x="57795" y="12093"/>
                </a:lnTo>
                <a:lnTo>
                  <a:pt x="57686" y="8337"/>
                </a:lnTo>
                <a:close/>
              </a:path>
              <a:path w="69215" h="28575">
                <a:moveTo>
                  <a:pt x="50943" y="4936"/>
                </a:moveTo>
                <a:lnTo>
                  <a:pt x="43560" y="5794"/>
                </a:lnTo>
                <a:lnTo>
                  <a:pt x="35027" y="5794"/>
                </a:lnTo>
                <a:lnTo>
                  <a:pt x="30428" y="9826"/>
                </a:lnTo>
                <a:lnTo>
                  <a:pt x="31532" y="10101"/>
                </a:lnTo>
                <a:lnTo>
                  <a:pt x="33762" y="10524"/>
                </a:lnTo>
                <a:lnTo>
                  <a:pt x="35924" y="10765"/>
                </a:lnTo>
                <a:lnTo>
                  <a:pt x="36994" y="10845"/>
                </a:lnTo>
                <a:lnTo>
                  <a:pt x="39075" y="10925"/>
                </a:lnTo>
                <a:lnTo>
                  <a:pt x="42065" y="10799"/>
                </a:lnTo>
                <a:lnTo>
                  <a:pt x="53507" y="8222"/>
                </a:lnTo>
                <a:lnTo>
                  <a:pt x="57656" y="8222"/>
                </a:lnTo>
                <a:lnTo>
                  <a:pt x="52323" y="5004"/>
                </a:lnTo>
                <a:lnTo>
                  <a:pt x="50943" y="4936"/>
                </a:lnTo>
                <a:close/>
              </a:path>
              <a:path w="69215" h="28575">
                <a:moveTo>
                  <a:pt x="12810" y="3756"/>
                </a:moveTo>
                <a:lnTo>
                  <a:pt x="0" y="8807"/>
                </a:lnTo>
                <a:lnTo>
                  <a:pt x="942" y="8646"/>
                </a:lnTo>
                <a:lnTo>
                  <a:pt x="2713" y="8417"/>
                </a:lnTo>
                <a:lnTo>
                  <a:pt x="4277" y="8337"/>
                </a:lnTo>
                <a:lnTo>
                  <a:pt x="19291" y="8337"/>
                </a:lnTo>
                <a:lnTo>
                  <a:pt x="18272" y="8096"/>
                </a:lnTo>
                <a:lnTo>
                  <a:pt x="15133" y="7512"/>
                </a:lnTo>
                <a:lnTo>
                  <a:pt x="23741" y="7512"/>
                </a:lnTo>
                <a:lnTo>
                  <a:pt x="24839" y="7432"/>
                </a:lnTo>
                <a:lnTo>
                  <a:pt x="35027" y="5794"/>
                </a:lnTo>
                <a:lnTo>
                  <a:pt x="43560" y="5794"/>
                </a:lnTo>
                <a:lnTo>
                  <a:pt x="42426" y="4225"/>
                </a:lnTo>
                <a:lnTo>
                  <a:pt x="17571" y="4225"/>
                </a:lnTo>
                <a:lnTo>
                  <a:pt x="16777" y="4191"/>
                </a:lnTo>
                <a:lnTo>
                  <a:pt x="15168" y="3996"/>
                </a:lnTo>
                <a:lnTo>
                  <a:pt x="14857" y="3916"/>
                </a:lnTo>
                <a:lnTo>
                  <a:pt x="12810" y="3756"/>
                </a:lnTo>
                <a:close/>
              </a:path>
              <a:path w="69215" h="28575">
                <a:moveTo>
                  <a:pt x="23741" y="7512"/>
                </a:moveTo>
                <a:lnTo>
                  <a:pt x="15133" y="7512"/>
                </a:lnTo>
                <a:lnTo>
                  <a:pt x="17260" y="7627"/>
                </a:lnTo>
                <a:lnTo>
                  <a:pt x="19296" y="7673"/>
                </a:lnTo>
                <a:lnTo>
                  <a:pt x="21262" y="7627"/>
                </a:lnTo>
                <a:lnTo>
                  <a:pt x="23114" y="7558"/>
                </a:lnTo>
                <a:lnTo>
                  <a:pt x="23741" y="7512"/>
                </a:lnTo>
                <a:close/>
              </a:path>
              <a:path w="69215" h="28575">
                <a:moveTo>
                  <a:pt x="35257" y="0"/>
                </a:moveTo>
                <a:lnTo>
                  <a:pt x="30428" y="1328"/>
                </a:lnTo>
                <a:lnTo>
                  <a:pt x="29565" y="1717"/>
                </a:lnTo>
                <a:lnTo>
                  <a:pt x="18514" y="4225"/>
                </a:lnTo>
                <a:lnTo>
                  <a:pt x="42426" y="4225"/>
                </a:lnTo>
                <a:lnTo>
                  <a:pt x="35694" y="34"/>
                </a:lnTo>
                <a:lnTo>
                  <a:pt x="352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46308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9327" y="29476"/>
                </a:moveTo>
                <a:lnTo>
                  <a:pt x="15570" y="36575"/>
                </a:lnTo>
                <a:lnTo>
                  <a:pt x="15800" y="36703"/>
                </a:lnTo>
                <a:lnTo>
                  <a:pt x="18560" y="38862"/>
                </a:lnTo>
                <a:lnTo>
                  <a:pt x="21619" y="41148"/>
                </a:lnTo>
                <a:lnTo>
                  <a:pt x="30347" y="47244"/>
                </a:lnTo>
                <a:lnTo>
                  <a:pt x="34441" y="50038"/>
                </a:lnTo>
                <a:lnTo>
                  <a:pt x="35464" y="51054"/>
                </a:lnTo>
                <a:lnTo>
                  <a:pt x="39432" y="58928"/>
                </a:lnTo>
                <a:lnTo>
                  <a:pt x="39844" y="59944"/>
                </a:lnTo>
                <a:lnTo>
                  <a:pt x="42778" y="63754"/>
                </a:lnTo>
                <a:lnTo>
                  <a:pt x="43560" y="64389"/>
                </a:lnTo>
                <a:lnTo>
                  <a:pt x="44227" y="64643"/>
                </a:lnTo>
                <a:lnTo>
                  <a:pt x="44664" y="64897"/>
                </a:lnTo>
                <a:lnTo>
                  <a:pt x="44814" y="64897"/>
                </a:lnTo>
                <a:lnTo>
                  <a:pt x="51541" y="83820"/>
                </a:lnTo>
                <a:lnTo>
                  <a:pt x="51460" y="81534"/>
                </a:lnTo>
                <a:lnTo>
                  <a:pt x="43480" y="56515"/>
                </a:lnTo>
                <a:lnTo>
                  <a:pt x="42111" y="54991"/>
                </a:lnTo>
                <a:lnTo>
                  <a:pt x="37511" y="46863"/>
                </a:lnTo>
                <a:lnTo>
                  <a:pt x="37626" y="44831"/>
                </a:lnTo>
                <a:lnTo>
                  <a:pt x="37580" y="42672"/>
                </a:lnTo>
                <a:lnTo>
                  <a:pt x="31566" y="42672"/>
                </a:lnTo>
                <a:lnTo>
                  <a:pt x="30152" y="41148"/>
                </a:lnTo>
                <a:lnTo>
                  <a:pt x="29450" y="40513"/>
                </a:lnTo>
                <a:lnTo>
                  <a:pt x="28105" y="39370"/>
                </a:lnTo>
                <a:lnTo>
                  <a:pt x="26817" y="38354"/>
                </a:lnTo>
                <a:lnTo>
                  <a:pt x="25552" y="37465"/>
                </a:lnTo>
                <a:lnTo>
                  <a:pt x="23861" y="36576"/>
                </a:lnTo>
                <a:lnTo>
                  <a:pt x="22803" y="35941"/>
                </a:lnTo>
                <a:lnTo>
                  <a:pt x="21860" y="35560"/>
                </a:lnTo>
                <a:lnTo>
                  <a:pt x="20952" y="35306"/>
                </a:lnTo>
                <a:lnTo>
                  <a:pt x="20204" y="35052"/>
                </a:lnTo>
                <a:lnTo>
                  <a:pt x="18951" y="34925"/>
                </a:lnTo>
                <a:lnTo>
                  <a:pt x="18157" y="34798"/>
                </a:lnTo>
                <a:lnTo>
                  <a:pt x="17893" y="34798"/>
                </a:lnTo>
                <a:lnTo>
                  <a:pt x="16628" y="34290"/>
                </a:lnTo>
                <a:lnTo>
                  <a:pt x="14466" y="33273"/>
                </a:lnTo>
                <a:lnTo>
                  <a:pt x="12741" y="32257"/>
                </a:lnTo>
                <a:lnTo>
                  <a:pt x="12028" y="31876"/>
                </a:lnTo>
                <a:lnTo>
                  <a:pt x="10890" y="30987"/>
                </a:lnTo>
                <a:lnTo>
                  <a:pt x="9327" y="29476"/>
                </a:lnTo>
                <a:close/>
              </a:path>
              <a:path w="52070" h="83820">
                <a:moveTo>
                  <a:pt x="47137" y="34798"/>
                </a:moveTo>
                <a:lnTo>
                  <a:pt x="43054" y="53594"/>
                </a:lnTo>
                <a:lnTo>
                  <a:pt x="43365" y="56007"/>
                </a:lnTo>
                <a:lnTo>
                  <a:pt x="43480" y="56515"/>
                </a:lnTo>
                <a:lnTo>
                  <a:pt x="48483" y="56515"/>
                </a:lnTo>
                <a:lnTo>
                  <a:pt x="48366" y="56007"/>
                </a:lnTo>
                <a:lnTo>
                  <a:pt x="47378" y="52578"/>
                </a:lnTo>
                <a:lnTo>
                  <a:pt x="46746" y="51181"/>
                </a:lnTo>
                <a:lnTo>
                  <a:pt x="46355" y="49022"/>
                </a:lnTo>
                <a:lnTo>
                  <a:pt x="46245" y="48006"/>
                </a:lnTo>
                <a:lnTo>
                  <a:pt x="46123" y="46228"/>
                </a:lnTo>
                <a:lnTo>
                  <a:pt x="46233" y="41148"/>
                </a:lnTo>
                <a:lnTo>
                  <a:pt x="46524" y="38354"/>
                </a:lnTo>
                <a:lnTo>
                  <a:pt x="46852" y="36195"/>
                </a:lnTo>
                <a:lnTo>
                  <a:pt x="47137" y="34798"/>
                </a:lnTo>
                <a:close/>
              </a:path>
              <a:path w="52070" h="83820">
                <a:moveTo>
                  <a:pt x="34326" y="25654"/>
                </a:moveTo>
                <a:lnTo>
                  <a:pt x="27714" y="25654"/>
                </a:lnTo>
                <a:lnTo>
                  <a:pt x="27673" y="30099"/>
                </a:lnTo>
                <a:lnTo>
                  <a:pt x="27794" y="31242"/>
                </a:lnTo>
                <a:lnTo>
                  <a:pt x="37580" y="42672"/>
                </a:lnTo>
                <a:lnTo>
                  <a:pt x="37511" y="41910"/>
                </a:lnTo>
                <a:lnTo>
                  <a:pt x="34245" y="35052"/>
                </a:lnTo>
                <a:lnTo>
                  <a:pt x="33827" y="34290"/>
                </a:lnTo>
                <a:lnTo>
                  <a:pt x="33107" y="32639"/>
                </a:lnTo>
                <a:lnTo>
                  <a:pt x="32986" y="32258"/>
                </a:lnTo>
                <a:lnTo>
                  <a:pt x="32758" y="31242"/>
                </a:lnTo>
                <a:lnTo>
                  <a:pt x="32843" y="28321"/>
                </a:lnTo>
                <a:lnTo>
                  <a:pt x="33107" y="27432"/>
                </a:lnTo>
                <a:lnTo>
                  <a:pt x="33693" y="26416"/>
                </a:lnTo>
                <a:lnTo>
                  <a:pt x="34326" y="25654"/>
                </a:lnTo>
                <a:close/>
              </a:path>
              <a:path w="52070" h="83820">
                <a:moveTo>
                  <a:pt x="25534" y="9779"/>
                </a:moveTo>
                <a:lnTo>
                  <a:pt x="20009" y="9779"/>
                </a:lnTo>
                <a:lnTo>
                  <a:pt x="21020" y="14732"/>
                </a:lnTo>
                <a:lnTo>
                  <a:pt x="21150" y="15494"/>
                </a:lnTo>
                <a:lnTo>
                  <a:pt x="21274" y="16637"/>
                </a:lnTo>
                <a:lnTo>
                  <a:pt x="21389" y="20955"/>
                </a:lnTo>
                <a:lnTo>
                  <a:pt x="20952" y="22352"/>
                </a:lnTo>
                <a:lnTo>
                  <a:pt x="20595" y="23749"/>
                </a:lnTo>
                <a:lnTo>
                  <a:pt x="23275" y="32004"/>
                </a:lnTo>
                <a:lnTo>
                  <a:pt x="23976" y="29845"/>
                </a:lnTo>
                <a:lnTo>
                  <a:pt x="24689" y="28321"/>
                </a:lnTo>
                <a:lnTo>
                  <a:pt x="27047" y="25781"/>
                </a:lnTo>
                <a:lnTo>
                  <a:pt x="27242" y="25781"/>
                </a:lnTo>
                <a:lnTo>
                  <a:pt x="27599" y="25654"/>
                </a:lnTo>
                <a:lnTo>
                  <a:pt x="36223" y="21590"/>
                </a:lnTo>
                <a:lnTo>
                  <a:pt x="36127" y="19431"/>
                </a:lnTo>
                <a:lnTo>
                  <a:pt x="33222" y="16637"/>
                </a:lnTo>
                <a:lnTo>
                  <a:pt x="32670" y="16383"/>
                </a:lnTo>
                <a:lnTo>
                  <a:pt x="31566" y="16129"/>
                </a:lnTo>
                <a:lnTo>
                  <a:pt x="26184" y="16129"/>
                </a:lnTo>
                <a:lnTo>
                  <a:pt x="26129" y="14097"/>
                </a:lnTo>
                <a:lnTo>
                  <a:pt x="25874" y="11430"/>
                </a:lnTo>
                <a:lnTo>
                  <a:pt x="25667" y="10287"/>
                </a:lnTo>
                <a:lnTo>
                  <a:pt x="25534" y="9779"/>
                </a:lnTo>
                <a:close/>
              </a:path>
              <a:path w="52070" h="83820">
                <a:moveTo>
                  <a:pt x="4910" y="0"/>
                </a:moveTo>
                <a:lnTo>
                  <a:pt x="3024" y="253"/>
                </a:lnTo>
                <a:lnTo>
                  <a:pt x="2242" y="634"/>
                </a:lnTo>
                <a:lnTo>
                  <a:pt x="1575" y="1015"/>
                </a:lnTo>
                <a:lnTo>
                  <a:pt x="1023" y="1269"/>
                </a:lnTo>
                <a:lnTo>
                  <a:pt x="275" y="2031"/>
                </a:lnTo>
                <a:lnTo>
                  <a:pt x="0" y="2285"/>
                </a:lnTo>
                <a:lnTo>
                  <a:pt x="1138" y="3174"/>
                </a:lnTo>
                <a:lnTo>
                  <a:pt x="3185" y="4952"/>
                </a:lnTo>
                <a:lnTo>
                  <a:pt x="5933" y="7492"/>
                </a:lnTo>
                <a:lnTo>
                  <a:pt x="6761" y="8381"/>
                </a:lnTo>
                <a:lnTo>
                  <a:pt x="7543" y="9270"/>
                </a:lnTo>
                <a:lnTo>
                  <a:pt x="8256" y="10033"/>
                </a:lnTo>
                <a:lnTo>
                  <a:pt x="15409" y="21590"/>
                </a:lnTo>
                <a:lnTo>
                  <a:pt x="16042" y="20701"/>
                </a:lnTo>
                <a:lnTo>
                  <a:pt x="20009" y="9779"/>
                </a:lnTo>
                <a:lnTo>
                  <a:pt x="25534" y="9779"/>
                </a:lnTo>
                <a:lnTo>
                  <a:pt x="14432" y="6858"/>
                </a:lnTo>
                <a:lnTo>
                  <a:pt x="13604" y="5842"/>
                </a:lnTo>
                <a:lnTo>
                  <a:pt x="12822" y="4826"/>
                </a:lnTo>
                <a:lnTo>
                  <a:pt x="12028" y="4064"/>
                </a:lnTo>
                <a:lnTo>
                  <a:pt x="11281" y="3302"/>
                </a:lnTo>
                <a:lnTo>
                  <a:pt x="10533" y="2667"/>
                </a:lnTo>
                <a:lnTo>
                  <a:pt x="9832" y="2032"/>
                </a:lnTo>
                <a:lnTo>
                  <a:pt x="9119" y="1524"/>
                </a:lnTo>
                <a:lnTo>
                  <a:pt x="7785" y="762"/>
                </a:lnTo>
                <a:lnTo>
                  <a:pt x="7152" y="508"/>
                </a:lnTo>
                <a:lnTo>
                  <a:pt x="4910" y="0"/>
                </a:lnTo>
                <a:close/>
              </a:path>
              <a:path w="52070" h="83820">
                <a:moveTo>
                  <a:pt x="29324" y="15875"/>
                </a:moveTo>
                <a:lnTo>
                  <a:pt x="28346" y="15875"/>
                </a:lnTo>
                <a:lnTo>
                  <a:pt x="26771" y="16002"/>
                </a:lnTo>
                <a:lnTo>
                  <a:pt x="26184" y="16129"/>
                </a:lnTo>
                <a:lnTo>
                  <a:pt x="31566" y="16129"/>
                </a:lnTo>
                <a:lnTo>
                  <a:pt x="29324" y="15875"/>
                </a:lnTo>
                <a:close/>
              </a:path>
              <a:path w="52070" h="83820">
                <a:moveTo>
                  <a:pt x="20837" y="4445"/>
                </a:moveTo>
                <a:lnTo>
                  <a:pt x="14432" y="6858"/>
                </a:lnTo>
                <a:lnTo>
                  <a:pt x="24411" y="6858"/>
                </a:lnTo>
                <a:lnTo>
                  <a:pt x="20837" y="444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43709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0" y="0"/>
                </a:moveTo>
                <a:lnTo>
                  <a:pt x="16984" y="9986"/>
                </a:lnTo>
                <a:lnTo>
                  <a:pt x="18560" y="9906"/>
                </a:lnTo>
                <a:lnTo>
                  <a:pt x="15294" y="8612"/>
                </a:lnTo>
                <a:lnTo>
                  <a:pt x="13178" y="7673"/>
                </a:lnTo>
                <a:lnTo>
                  <a:pt x="10775" y="6539"/>
                </a:lnTo>
                <a:lnTo>
                  <a:pt x="8256" y="5210"/>
                </a:lnTo>
                <a:lnTo>
                  <a:pt x="5818" y="3790"/>
                </a:lnTo>
                <a:lnTo>
                  <a:pt x="3503" y="2187"/>
                </a:lnTo>
                <a:lnTo>
                  <a:pt x="0" y="0"/>
                </a:lnTo>
                <a:close/>
              </a:path>
              <a:path w="19050" h="10160">
                <a:moveTo>
                  <a:pt x="1138" y="389"/>
                </a:moveTo>
                <a:lnTo>
                  <a:pt x="2075" y="1133"/>
                </a:lnTo>
                <a:lnTo>
                  <a:pt x="3576" y="2233"/>
                </a:lnTo>
                <a:lnTo>
                  <a:pt x="1990" y="1053"/>
                </a:lnTo>
                <a:lnTo>
                  <a:pt x="1138" y="38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46538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40" h="49529">
                <a:moveTo>
                  <a:pt x="47468" y="38735"/>
                </a:moveTo>
                <a:lnTo>
                  <a:pt x="35936" y="38735"/>
                </a:lnTo>
                <a:lnTo>
                  <a:pt x="38063" y="38989"/>
                </a:lnTo>
                <a:lnTo>
                  <a:pt x="40110" y="39497"/>
                </a:lnTo>
                <a:lnTo>
                  <a:pt x="50448" y="46355"/>
                </a:lnTo>
                <a:lnTo>
                  <a:pt x="51311" y="47244"/>
                </a:lnTo>
                <a:lnTo>
                  <a:pt x="52886" y="49149"/>
                </a:lnTo>
                <a:lnTo>
                  <a:pt x="50805" y="44450"/>
                </a:lnTo>
                <a:lnTo>
                  <a:pt x="50287" y="43434"/>
                </a:lnTo>
                <a:lnTo>
                  <a:pt x="49230" y="41529"/>
                </a:lnTo>
                <a:lnTo>
                  <a:pt x="47468" y="38735"/>
                </a:lnTo>
                <a:close/>
              </a:path>
              <a:path w="53340" h="49529">
                <a:moveTo>
                  <a:pt x="34899" y="31369"/>
                </a:moveTo>
                <a:lnTo>
                  <a:pt x="21550" y="31369"/>
                </a:lnTo>
                <a:lnTo>
                  <a:pt x="21860" y="33655"/>
                </a:lnTo>
                <a:lnTo>
                  <a:pt x="22056" y="34671"/>
                </a:lnTo>
                <a:lnTo>
                  <a:pt x="26897" y="40132"/>
                </a:lnTo>
                <a:lnTo>
                  <a:pt x="27334" y="40259"/>
                </a:lnTo>
                <a:lnTo>
                  <a:pt x="28151" y="40259"/>
                </a:lnTo>
                <a:lnTo>
                  <a:pt x="29335" y="40005"/>
                </a:lnTo>
                <a:lnTo>
                  <a:pt x="30991" y="39370"/>
                </a:lnTo>
                <a:lnTo>
                  <a:pt x="31382" y="39116"/>
                </a:lnTo>
                <a:lnTo>
                  <a:pt x="32555" y="38862"/>
                </a:lnTo>
                <a:lnTo>
                  <a:pt x="33693" y="38862"/>
                </a:lnTo>
                <a:lnTo>
                  <a:pt x="34843" y="38735"/>
                </a:lnTo>
                <a:lnTo>
                  <a:pt x="47468" y="38735"/>
                </a:lnTo>
                <a:lnTo>
                  <a:pt x="40306" y="34544"/>
                </a:lnTo>
                <a:lnTo>
                  <a:pt x="35510" y="31750"/>
                </a:lnTo>
                <a:lnTo>
                  <a:pt x="34899" y="31369"/>
                </a:lnTo>
                <a:close/>
              </a:path>
              <a:path w="53340" h="49529">
                <a:moveTo>
                  <a:pt x="34736" y="19431"/>
                </a:moveTo>
                <a:lnTo>
                  <a:pt x="29807" y="19431"/>
                </a:lnTo>
                <a:lnTo>
                  <a:pt x="30117" y="20447"/>
                </a:lnTo>
                <a:lnTo>
                  <a:pt x="31256" y="23114"/>
                </a:lnTo>
                <a:lnTo>
                  <a:pt x="43959" y="34544"/>
                </a:lnTo>
                <a:lnTo>
                  <a:pt x="43445" y="34036"/>
                </a:lnTo>
                <a:lnTo>
                  <a:pt x="42226" y="33020"/>
                </a:lnTo>
                <a:lnTo>
                  <a:pt x="41444" y="32512"/>
                </a:lnTo>
                <a:lnTo>
                  <a:pt x="41168" y="32385"/>
                </a:lnTo>
                <a:lnTo>
                  <a:pt x="40260" y="31623"/>
                </a:lnTo>
                <a:lnTo>
                  <a:pt x="39443" y="30988"/>
                </a:lnTo>
                <a:lnTo>
                  <a:pt x="38696" y="30226"/>
                </a:lnTo>
                <a:lnTo>
                  <a:pt x="37396" y="28956"/>
                </a:lnTo>
                <a:lnTo>
                  <a:pt x="34336" y="22987"/>
                </a:lnTo>
                <a:lnTo>
                  <a:pt x="34372" y="20447"/>
                </a:lnTo>
                <a:lnTo>
                  <a:pt x="34521" y="19939"/>
                </a:lnTo>
                <a:lnTo>
                  <a:pt x="34736" y="19431"/>
                </a:lnTo>
                <a:close/>
              </a:path>
              <a:path w="53340" h="49529">
                <a:moveTo>
                  <a:pt x="4875" y="0"/>
                </a:moveTo>
                <a:lnTo>
                  <a:pt x="0" y="8254"/>
                </a:lnTo>
                <a:lnTo>
                  <a:pt x="356" y="10032"/>
                </a:lnTo>
                <a:lnTo>
                  <a:pt x="4645" y="17271"/>
                </a:lnTo>
                <a:lnTo>
                  <a:pt x="5036" y="17652"/>
                </a:lnTo>
                <a:lnTo>
                  <a:pt x="6531" y="18795"/>
                </a:lnTo>
                <a:lnTo>
                  <a:pt x="7589" y="19430"/>
                </a:lnTo>
                <a:lnTo>
                  <a:pt x="8026" y="19557"/>
                </a:lnTo>
                <a:lnTo>
                  <a:pt x="6807" y="21208"/>
                </a:lnTo>
                <a:lnTo>
                  <a:pt x="5215" y="27050"/>
                </a:lnTo>
                <a:lnTo>
                  <a:pt x="5588" y="28193"/>
                </a:lnTo>
                <a:lnTo>
                  <a:pt x="16950" y="32258"/>
                </a:lnTo>
                <a:lnTo>
                  <a:pt x="19307" y="32131"/>
                </a:lnTo>
                <a:lnTo>
                  <a:pt x="19894" y="32004"/>
                </a:lnTo>
                <a:lnTo>
                  <a:pt x="20837" y="31623"/>
                </a:lnTo>
                <a:lnTo>
                  <a:pt x="21389" y="31496"/>
                </a:lnTo>
                <a:lnTo>
                  <a:pt x="21550" y="31369"/>
                </a:lnTo>
                <a:lnTo>
                  <a:pt x="34899" y="31369"/>
                </a:lnTo>
                <a:lnTo>
                  <a:pt x="33268" y="30353"/>
                </a:lnTo>
                <a:lnTo>
                  <a:pt x="31106" y="28956"/>
                </a:lnTo>
                <a:lnTo>
                  <a:pt x="29025" y="27432"/>
                </a:lnTo>
                <a:lnTo>
                  <a:pt x="27058" y="26162"/>
                </a:lnTo>
                <a:lnTo>
                  <a:pt x="12155" y="13716"/>
                </a:lnTo>
                <a:lnTo>
                  <a:pt x="10726" y="12319"/>
                </a:lnTo>
                <a:lnTo>
                  <a:pt x="9245" y="10795"/>
                </a:lnTo>
                <a:lnTo>
                  <a:pt x="7003" y="8382"/>
                </a:lnTo>
                <a:lnTo>
                  <a:pt x="5036" y="5841"/>
                </a:lnTo>
                <a:lnTo>
                  <a:pt x="4093" y="4571"/>
                </a:lnTo>
                <a:lnTo>
                  <a:pt x="3978" y="4444"/>
                </a:lnTo>
                <a:lnTo>
                  <a:pt x="3702" y="3682"/>
                </a:lnTo>
                <a:lnTo>
                  <a:pt x="3541" y="3047"/>
                </a:lnTo>
                <a:lnTo>
                  <a:pt x="3461" y="2031"/>
                </a:lnTo>
                <a:lnTo>
                  <a:pt x="3622" y="1269"/>
                </a:lnTo>
                <a:lnTo>
                  <a:pt x="3932" y="762"/>
                </a:lnTo>
                <a:lnTo>
                  <a:pt x="4128" y="508"/>
                </a:lnTo>
                <a:lnTo>
                  <a:pt x="4530" y="254"/>
                </a:lnTo>
                <a:lnTo>
                  <a:pt x="4726" y="254"/>
                </a:lnTo>
                <a:lnTo>
                  <a:pt x="5117" y="127"/>
                </a:lnTo>
                <a:lnTo>
                  <a:pt x="4875" y="0"/>
                </a:lnTo>
                <a:close/>
              </a:path>
              <a:path w="53340" h="49529">
                <a:moveTo>
                  <a:pt x="24085" y="9652"/>
                </a:moveTo>
                <a:lnTo>
                  <a:pt x="19825" y="9652"/>
                </a:lnTo>
                <a:lnTo>
                  <a:pt x="20446" y="11811"/>
                </a:lnTo>
                <a:lnTo>
                  <a:pt x="21113" y="13843"/>
                </a:lnTo>
                <a:lnTo>
                  <a:pt x="28783" y="25527"/>
                </a:lnTo>
                <a:lnTo>
                  <a:pt x="28904" y="20828"/>
                </a:lnTo>
                <a:lnTo>
                  <a:pt x="29002" y="20447"/>
                </a:lnTo>
                <a:lnTo>
                  <a:pt x="29174" y="20066"/>
                </a:lnTo>
                <a:lnTo>
                  <a:pt x="29531" y="19558"/>
                </a:lnTo>
                <a:lnTo>
                  <a:pt x="29807" y="19431"/>
                </a:lnTo>
                <a:lnTo>
                  <a:pt x="34736" y="19431"/>
                </a:lnTo>
                <a:lnTo>
                  <a:pt x="34843" y="19177"/>
                </a:lnTo>
                <a:lnTo>
                  <a:pt x="32636" y="14859"/>
                </a:lnTo>
                <a:lnTo>
                  <a:pt x="32245" y="14478"/>
                </a:lnTo>
                <a:lnTo>
                  <a:pt x="31463" y="13970"/>
                </a:lnTo>
                <a:lnTo>
                  <a:pt x="30635" y="13716"/>
                </a:lnTo>
                <a:lnTo>
                  <a:pt x="30416" y="13589"/>
                </a:lnTo>
                <a:lnTo>
                  <a:pt x="25322" y="13589"/>
                </a:lnTo>
                <a:lnTo>
                  <a:pt x="24691" y="11176"/>
                </a:lnTo>
                <a:lnTo>
                  <a:pt x="24425" y="10414"/>
                </a:lnTo>
                <a:lnTo>
                  <a:pt x="24085" y="9652"/>
                </a:lnTo>
                <a:close/>
              </a:path>
              <a:path w="53340" h="49529">
                <a:moveTo>
                  <a:pt x="17111" y="4445"/>
                </a:moveTo>
                <a:lnTo>
                  <a:pt x="16640" y="4445"/>
                </a:lnTo>
                <a:lnTo>
                  <a:pt x="14478" y="4826"/>
                </a:lnTo>
                <a:lnTo>
                  <a:pt x="13328" y="5207"/>
                </a:lnTo>
                <a:lnTo>
                  <a:pt x="12902" y="5461"/>
                </a:lnTo>
                <a:lnTo>
                  <a:pt x="13035" y="7366"/>
                </a:lnTo>
                <a:lnTo>
                  <a:pt x="17663" y="17907"/>
                </a:lnTo>
                <a:lnTo>
                  <a:pt x="17536" y="16510"/>
                </a:lnTo>
                <a:lnTo>
                  <a:pt x="17647" y="12827"/>
                </a:lnTo>
                <a:lnTo>
                  <a:pt x="19698" y="9652"/>
                </a:lnTo>
                <a:lnTo>
                  <a:pt x="24085" y="9652"/>
                </a:lnTo>
                <a:lnTo>
                  <a:pt x="23631" y="8636"/>
                </a:lnTo>
                <a:lnTo>
                  <a:pt x="18134" y="4572"/>
                </a:lnTo>
                <a:lnTo>
                  <a:pt x="17111" y="4445"/>
                </a:lnTo>
                <a:close/>
              </a:path>
              <a:path w="53340" h="49529">
                <a:moveTo>
                  <a:pt x="28588" y="13208"/>
                </a:moveTo>
                <a:lnTo>
                  <a:pt x="27840" y="13208"/>
                </a:lnTo>
                <a:lnTo>
                  <a:pt x="26541" y="13335"/>
                </a:lnTo>
                <a:lnTo>
                  <a:pt x="25322" y="13589"/>
                </a:lnTo>
                <a:lnTo>
                  <a:pt x="30416" y="13589"/>
                </a:lnTo>
                <a:lnTo>
                  <a:pt x="30198" y="13462"/>
                </a:lnTo>
                <a:lnTo>
                  <a:pt x="28588" y="1320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685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4093" y="0"/>
                </a:moveTo>
                <a:lnTo>
                  <a:pt x="0" y="3790"/>
                </a:lnTo>
                <a:lnTo>
                  <a:pt x="2403" y="6379"/>
                </a:lnTo>
                <a:lnTo>
                  <a:pt x="6531" y="2576"/>
                </a:lnTo>
                <a:lnTo>
                  <a:pt x="4093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01028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4" h="85090">
                <a:moveTo>
                  <a:pt x="3467" y="50418"/>
                </a:moveTo>
                <a:lnTo>
                  <a:pt x="0" y="61213"/>
                </a:lnTo>
                <a:lnTo>
                  <a:pt x="362" y="65150"/>
                </a:lnTo>
                <a:lnTo>
                  <a:pt x="4295" y="85089"/>
                </a:lnTo>
                <a:lnTo>
                  <a:pt x="6181" y="82803"/>
                </a:lnTo>
                <a:lnTo>
                  <a:pt x="6020" y="81914"/>
                </a:lnTo>
                <a:lnTo>
                  <a:pt x="5905" y="80898"/>
                </a:lnTo>
                <a:lnTo>
                  <a:pt x="5790" y="79501"/>
                </a:lnTo>
                <a:lnTo>
                  <a:pt x="5825" y="73913"/>
                </a:lnTo>
                <a:lnTo>
                  <a:pt x="6101" y="71754"/>
                </a:lnTo>
                <a:lnTo>
                  <a:pt x="12139" y="58546"/>
                </a:lnTo>
                <a:lnTo>
                  <a:pt x="7158" y="58546"/>
                </a:lnTo>
                <a:lnTo>
                  <a:pt x="7791" y="55752"/>
                </a:lnTo>
                <a:lnTo>
                  <a:pt x="9171" y="51688"/>
                </a:lnTo>
                <a:lnTo>
                  <a:pt x="9572" y="50672"/>
                </a:lnTo>
                <a:lnTo>
                  <a:pt x="4295" y="50672"/>
                </a:lnTo>
                <a:lnTo>
                  <a:pt x="3467" y="50418"/>
                </a:lnTo>
                <a:close/>
              </a:path>
              <a:path w="40004" h="85090">
                <a:moveTo>
                  <a:pt x="28588" y="44703"/>
                </a:moveTo>
                <a:lnTo>
                  <a:pt x="16830" y="44703"/>
                </a:lnTo>
                <a:lnTo>
                  <a:pt x="17738" y="44830"/>
                </a:lnTo>
                <a:lnTo>
                  <a:pt x="18210" y="44957"/>
                </a:lnTo>
                <a:lnTo>
                  <a:pt x="19268" y="45084"/>
                </a:lnTo>
                <a:lnTo>
                  <a:pt x="19866" y="45338"/>
                </a:lnTo>
                <a:lnTo>
                  <a:pt x="18877" y="45846"/>
                </a:lnTo>
                <a:lnTo>
                  <a:pt x="18325" y="46100"/>
                </a:lnTo>
                <a:lnTo>
                  <a:pt x="16956" y="47116"/>
                </a:lnTo>
                <a:lnTo>
                  <a:pt x="16128" y="47624"/>
                </a:lnTo>
                <a:lnTo>
                  <a:pt x="15220" y="48513"/>
                </a:lnTo>
                <a:lnTo>
                  <a:pt x="13173" y="50418"/>
                </a:lnTo>
                <a:lnTo>
                  <a:pt x="10309" y="53847"/>
                </a:lnTo>
                <a:lnTo>
                  <a:pt x="9622" y="54863"/>
                </a:lnTo>
                <a:lnTo>
                  <a:pt x="8458" y="56514"/>
                </a:lnTo>
                <a:lnTo>
                  <a:pt x="7158" y="58546"/>
                </a:lnTo>
                <a:lnTo>
                  <a:pt x="12139" y="58546"/>
                </a:lnTo>
                <a:lnTo>
                  <a:pt x="13529" y="57149"/>
                </a:lnTo>
                <a:lnTo>
                  <a:pt x="14668" y="56260"/>
                </a:lnTo>
                <a:lnTo>
                  <a:pt x="15933" y="55371"/>
                </a:lnTo>
                <a:lnTo>
                  <a:pt x="17267" y="54482"/>
                </a:lnTo>
                <a:lnTo>
                  <a:pt x="17899" y="54355"/>
                </a:lnTo>
                <a:lnTo>
                  <a:pt x="19463" y="53720"/>
                </a:lnTo>
                <a:lnTo>
                  <a:pt x="20533" y="53212"/>
                </a:lnTo>
                <a:lnTo>
                  <a:pt x="21671" y="52704"/>
                </a:lnTo>
                <a:lnTo>
                  <a:pt x="24063" y="51180"/>
                </a:lnTo>
                <a:lnTo>
                  <a:pt x="28433" y="45338"/>
                </a:lnTo>
                <a:lnTo>
                  <a:pt x="28588" y="44703"/>
                </a:lnTo>
                <a:close/>
              </a:path>
              <a:path w="40004" h="85090">
                <a:moveTo>
                  <a:pt x="9562" y="29082"/>
                </a:moveTo>
                <a:lnTo>
                  <a:pt x="4656" y="35178"/>
                </a:lnTo>
                <a:lnTo>
                  <a:pt x="4769" y="35940"/>
                </a:lnTo>
                <a:lnTo>
                  <a:pt x="4962" y="36956"/>
                </a:lnTo>
                <a:lnTo>
                  <a:pt x="5125" y="37591"/>
                </a:lnTo>
                <a:lnTo>
                  <a:pt x="5211" y="37845"/>
                </a:lnTo>
                <a:lnTo>
                  <a:pt x="6066" y="39877"/>
                </a:lnTo>
                <a:lnTo>
                  <a:pt x="6296" y="40893"/>
                </a:lnTo>
                <a:lnTo>
                  <a:pt x="4295" y="50672"/>
                </a:lnTo>
                <a:lnTo>
                  <a:pt x="9572" y="50672"/>
                </a:lnTo>
                <a:lnTo>
                  <a:pt x="21482" y="31241"/>
                </a:lnTo>
                <a:lnTo>
                  <a:pt x="11724" y="31241"/>
                </a:lnTo>
                <a:lnTo>
                  <a:pt x="11643" y="31114"/>
                </a:lnTo>
                <a:lnTo>
                  <a:pt x="11402" y="30860"/>
                </a:lnTo>
                <a:lnTo>
                  <a:pt x="11091" y="30225"/>
                </a:lnTo>
                <a:lnTo>
                  <a:pt x="10896" y="29971"/>
                </a:lnTo>
                <a:lnTo>
                  <a:pt x="10620" y="29717"/>
                </a:lnTo>
                <a:lnTo>
                  <a:pt x="10263" y="29336"/>
                </a:lnTo>
                <a:lnTo>
                  <a:pt x="10068" y="29209"/>
                </a:lnTo>
                <a:lnTo>
                  <a:pt x="9562" y="29082"/>
                </a:lnTo>
                <a:close/>
              </a:path>
              <a:path w="40004" h="85090">
                <a:moveTo>
                  <a:pt x="39748" y="27813"/>
                </a:moveTo>
                <a:lnTo>
                  <a:pt x="31572" y="27812"/>
                </a:lnTo>
                <a:lnTo>
                  <a:pt x="33113" y="28066"/>
                </a:lnTo>
                <a:lnTo>
                  <a:pt x="33930" y="28320"/>
                </a:lnTo>
                <a:lnTo>
                  <a:pt x="35747" y="28955"/>
                </a:lnTo>
                <a:lnTo>
                  <a:pt x="35149" y="29209"/>
                </a:lnTo>
                <a:lnTo>
                  <a:pt x="33585" y="29717"/>
                </a:lnTo>
                <a:lnTo>
                  <a:pt x="32446" y="30225"/>
                </a:lnTo>
                <a:lnTo>
                  <a:pt x="23085" y="35940"/>
                </a:lnTo>
                <a:lnTo>
                  <a:pt x="22177" y="36702"/>
                </a:lnTo>
                <a:lnTo>
                  <a:pt x="14668" y="45084"/>
                </a:lnTo>
                <a:lnTo>
                  <a:pt x="15024" y="44957"/>
                </a:lnTo>
                <a:lnTo>
                  <a:pt x="15496" y="44830"/>
                </a:lnTo>
                <a:lnTo>
                  <a:pt x="16439" y="44703"/>
                </a:lnTo>
                <a:lnTo>
                  <a:pt x="28588" y="44703"/>
                </a:lnTo>
                <a:lnTo>
                  <a:pt x="28709" y="43814"/>
                </a:lnTo>
                <a:lnTo>
                  <a:pt x="28620" y="41401"/>
                </a:lnTo>
                <a:lnTo>
                  <a:pt x="28513" y="40766"/>
                </a:lnTo>
                <a:lnTo>
                  <a:pt x="28237" y="39750"/>
                </a:lnTo>
                <a:lnTo>
                  <a:pt x="30123" y="38734"/>
                </a:lnTo>
                <a:lnTo>
                  <a:pt x="38185" y="32003"/>
                </a:lnTo>
                <a:lnTo>
                  <a:pt x="38691" y="31368"/>
                </a:lnTo>
                <a:lnTo>
                  <a:pt x="39135" y="30480"/>
                </a:lnTo>
                <a:lnTo>
                  <a:pt x="39350" y="29972"/>
                </a:lnTo>
                <a:lnTo>
                  <a:pt x="39634" y="28956"/>
                </a:lnTo>
                <a:lnTo>
                  <a:pt x="39748" y="27813"/>
                </a:lnTo>
                <a:close/>
              </a:path>
              <a:path w="40004" h="85090">
                <a:moveTo>
                  <a:pt x="18716" y="11302"/>
                </a:moveTo>
                <a:lnTo>
                  <a:pt x="12411" y="29717"/>
                </a:lnTo>
                <a:lnTo>
                  <a:pt x="12080" y="30987"/>
                </a:lnTo>
                <a:lnTo>
                  <a:pt x="11839" y="31241"/>
                </a:lnTo>
                <a:lnTo>
                  <a:pt x="21482" y="31241"/>
                </a:lnTo>
                <a:lnTo>
                  <a:pt x="24055" y="27812"/>
                </a:lnTo>
                <a:lnTo>
                  <a:pt x="30535" y="14858"/>
                </a:lnTo>
                <a:lnTo>
                  <a:pt x="24028" y="14858"/>
                </a:lnTo>
                <a:lnTo>
                  <a:pt x="23557" y="14223"/>
                </a:lnTo>
                <a:lnTo>
                  <a:pt x="20096" y="11810"/>
                </a:lnTo>
                <a:lnTo>
                  <a:pt x="18716" y="11302"/>
                </a:lnTo>
                <a:close/>
              </a:path>
              <a:path w="40004" h="85090">
                <a:moveTo>
                  <a:pt x="34010" y="21081"/>
                </a:moveTo>
                <a:lnTo>
                  <a:pt x="27524" y="28320"/>
                </a:lnTo>
                <a:lnTo>
                  <a:pt x="28387" y="27939"/>
                </a:lnTo>
                <a:lnTo>
                  <a:pt x="29215" y="27812"/>
                </a:lnTo>
                <a:lnTo>
                  <a:pt x="39748" y="27813"/>
                </a:lnTo>
                <a:lnTo>
                  <a:pt x="39649" y="26924"/>
                </a:lnTo>
                <a:lnTo>
                  <a:pt x="35390" y="21843"/>
                </a:lnTo>
                <a:lnTo>
                  <a:pt x="34010" y="21081"/>
                </a:lnTo>
                <a:close/>
              </a:path>
              <a:path w="40004" h="85090">
                <a:moveTo>
                  <a:pt x="31101" y="0"/>
                </a:moveTo>
                <a:lnTo>
                  <a:pt x="29652" y="0"/>
                </a:lnTo>
                <a:lnTo>
                  <a:pt x="28467" y="380"/>
                </a:lnTo>
                <a:lnTo>
                  <a:pt x="28042" y="634"/>
                </a:lnTo>
                <a:lnTo>
                  <a:pt x="27639" y="761"/>
                </a:lnTo>
                <a:lnTo>
                  <a:pt x="26903" y="1396"/>
                </a:lnTo>
                <a:lnTo>
                  <a:pt x="26547" y="1904"/>
                </a:lnTo>
                <a:lnTo>
                  <a:pt x="26225" y="2285"/>
                </a:lnTo>
                <a:lnTo>
                  <a:pt x="25914" y="2920"/>
                </a:lnTo>
                <a:lnTo>
                  <a:pt x="25638" y="3428"/>
                </a:lnTo>
                <a:lnTo>
                  <a:pt x="25362" y="4190"/>
                </a:lnTo>
                <a:lnTo>
                  <a:pt x="25167" y="4952"/>
                </a:lnTo>
                <a:lnTo>
                  <a:pt x="25006" y="5841"/>
                </a:lnTo>
                <a:lnTo>
                  <a:pt x="24891" y="6730"/>
                </a:lnTo>
                <a:lnTo>
                  <a:pt x="24810" y="10032"/>
                </a:lnTo>
                <a:lnTo>
                  <a:pt x="25029" y="13080"/>
                </a:lnTo>
                <a:lnTo>
                  <a:pt x="24902" y="13715"/>
                </a:lnTo>
                <a:lnTo>
                  <a:pt x="24695" y="14477"/>
                </a:lnTo>
                <a:lnTo>
                  <a:pt x="24465" y="14858"/>
                </a:lnTo>
                <a:lnTo>
                  <a:pt x="30535" y="14858"/>
                </a:lnTo>
                <a:lnTo>
                  <a:pt x="32642" y="4572"/>
                </a:lnTo>
                <a:lnTo>
                  <a:pt x="32561" y="254"/>
                </a:lnTo>
                <a:lnTo>
                  <a:pt x="32170" y="127"/>
                </a:lnTo>
                <a:lnTo>
                  <a:pt x="3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6633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90" h="16509">
                <a:moveTo>
                  <a:pt x="7081" y="0"/>
                </a:moveTo>
                <a:lnTo>
                  <a:pt x="1504" y="2198"/>
                </a:lnTo>
                <a:lnTo>
                  <a:pt x="1228" y="2473"/>
                </a:lnTo>
                <a:lnTo>
                  <a:pt x="0" y="6310"/>
                </a:lnTo>
                <a:lnTo>
                  <a:pt x="285" y="7089"/>
                </a:lnTo>
                <a:lnTo>
                  <a:pt x="561" y="8028"/>
                </a:lnTo>
                <a:lnTo>
                  <a:pt x="986" y="9906"/>
                </a:lnTo>
                <a:lnTo>
                  <a:pt x="1113" y="10811"/>
                </a:lnTo>
                <a:lnTo>
                  <a:pt x="1202" y="15426"/>
                </a:lnTo>
                <a:lnTo>
                  <a:pt x="1113" y="16445"/>
                </a:lnTo>
                <a:lnTo>
                  <a:pt x="1895" y="15426"/>
                </a:lnTo>
                <a:lnTo>
                  <a:pt x="8576" y="80"/>
                </a:lnTo>
                <a:lnTo>
                  <a:pt x="708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741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120265" y="113665"/>
                </a:moveTo>
                <a:lnTo>
                  <a:pt x="99748" y="113665"/>
                </a:lnTo>
                <a:lnTo>
                  <a:pt x="99748" y="113919"/>
                </a:lnTo>
                <a:lnTo>
                  <a:pt x="99989" y="114808"/>
                </a:lnTo>
                <a:lnTo>
                  <a:pt x="100184" y="115316"/>
                </a:lnTo>
                <a:lnTo>
                  <a:pt x="100690" y="116332"/>
                </a:lnTo>
                <a:lnTo>
                  <a:pt x="100932" y="116586"/>
                </a:lnTo>
                <a:lnTo>
                  <a:pt x="101162" y="116967"/>
                </a:lnTo>
                <a:lnTo>
                  <a:pt x="101472" y="117348"/>
                </a:lnTo>
                <a:lnTo>
                  <a:pt x="101794" y="117856"/>
                </a:lnTo>
                <a:lnTo>
                  <a:pt x="102151" y="118237"/>
                </a:lnTo>
                <a:lnTo>
                  <a:pt x="103013" y="118999"/>
                </a:lnTo>
                <a:lnTo>
                  <a:pt x="103519" y="119507"/>
                </a:lnTo>
                <a:lnTo>
                  <a:pt x="104658" y="120269"/>
                </a:lnTo>
                <a:lnTo>
                  <a:pt x="107613" y="121920"/>
                </a:lnTo>
                <a:lnTo>
                  <a:pt x="109453" y="122682"/>
                </a:lnTo>
                <a:lnTo>
                  <a:pt x="111546" y="123317"/>
                </a:lnTo>
                <a:lnTo>
                  <a:pt x="112719" y="123698"/>
                </a:lnTo>
                <a:lnTo>
                  <a:pt x="114329" y="123698"/>
                </a:lnTo>
                <a:lnTo>
                  <a:pt x="115077" y="123571"/>
                </a:lnTo>
                <a:lnTo>
                  <a:pt x="115870" y="123190"/>
                </a:lnTo>
                <a:lnTo>
                  <a:pt x="116296" y="123063"/>
                </a:lnTo>
                <a:lnTo>
                  <a:pt x="116732" y="122682"/>
                </a:lnTo>
                <a:lnTo>
                  <a:pt x="117560" y="122174"/>
                </a:lnTo>
                <a:lnTo>
                  <a:pt x="118342" y="121158"/>
                </a:lnTo>
                <a:lnTo>
                  <a:pt x="120148" y="115824"/>
                </a:lnTo>
                <a:lnTo>
                  <a:pt x="120265" y="113665"/>
                </a:lnTo>
                <a:close/>
              </a:path>
              <a:path w="148590" h="123825">
                <a:moveTo>
                  <a:pt x="146951" y="95250"/>
                </a:moveTo>
                <a:lnTo>
                  <a:pt x="89915" y="95249"/>
                </a:lnTo>
                <a:lnTo>
                  <a:pt x="88930" y="100964"/>
                </a:lnTo>
                <a:lnTo>
                  <a:pt x="88817" y="104012"/>
                </a:lnTo>
                <a:lnTo>
                  <a:pt x="88909" y="104901"/>
                </a:lnTo>
                <a:lnTo>
                  <a:pt x="97666" y="113918"/>
                </a:lnTo>
                <a:lnTo>
                  <a:pt x="99748" y="113665"/>
                </a:lnTo>
                <a:lnTo>
                  <a:pt x="120265" y="113665"/>
                </a:lnTo>
                <a:lnTo>
                  <a:pt x="120152" y="111125"/>
                </a:lnTo>
                <a:lnTo>
                  <a:pt x="119952" y="109093"/>
                </a:lnTo>
                <a:lnTo>
                  <a:pt x="119366" y="105664"/>
                </a:lnTo>
                <a:lnTo>
                  <a:pt x="120665" y="105410"/>
                </a:lnTo>
                <a:lnTo>
                  <a:pt x="121171" y="105283"/>
                </a:lnTo>
                <a:lnTo>
                  <a:pt x="122310" y="104902"/>
                </a:lnTo>
                <a:lnTo>
                  <a:pt x="123529" y="104267"/>
                </a:lnTo>
                <a:lnTo>
                  <a:pt x="123805" y="104013"/>
                </a:lnTo>
                <a:lnTo>
                  <a:pt x="124713" y="103251"/>
                </a:lnTo>
                <a:lnTo>
                  <a:pt x="125265" y="102489"/>
                </a:lnTo>
                <a:lnTo>
                  <a:pt x="126141" y="100965"/>
                </a:lnTo>
                <a:lnTo>
                  <a:pt x="126404" y="100330"/>
                </a:lnTo>
                <a:lnTo>
                  <a:pt x="126565" y="99822"/>
                </a:lnTo>
                <a:lnTo>
                  <a:pt x="142446" y="99822"/>
                </a:lnTo>
                <a:lnTo>
                  <a:pt x="143895" y="98679"/>
                </a:lnTo>
                <a:lnTo>
                  <a:pt x="144803" y="97790"/>
                </a:lnTo>
                <a:lnTo>
                  <a:pt x="145275" y="97282"/>
                </a:lnTo>
                <a:lnTo>
                  <a:pt x="146218" y="96139"/>
                </a:lnTo>
                <a:lnTo>
                  <a:pt x="146689" y="95631"/>
                </a:lnTo>
                <a:lnTo>
                  <a:pt x="146951" y="95250"/>
                </a:lnTo>
                <a:close/>
              </a:path>
              <a:path w="148590" h="123825">
                <a:moveTo>
                  <a:pt x="142446" y="99822"/>
                </a:moveTo>
                <a:lnTo>
                  <a:pt x="126565" y="99822"/>
                </a:lnTo>
                <a:lnTo>
                  <a:pt x="127623" y="100457"/>
                </a:lnTo>
                <a:lnTo>
                  <a:pt x="128209" y="100711"/>
                </a:lnTo>
                <a:lnTo>
                  <a:pt x="128922" y="100965"/>
                </a:lnTo>
                <a:lnTo>
                  <a:pt x="129750" y="101219"/>
                </a:lnTo>
                <a:lnTo>
                  <a:pt x="130693" y="101346"/>
                </a:lnTo>
                <a:lnTo>
                  <a:pt x="131786" y="101600"/>
                </a:lnTo>
                <a:lnTo>
                  <a:pt x="140594" y="100584"/>
                </a:lnTo>
                <a:lnTo>
                  <a:pt x="142446" y="99822"/>
                </a:lnTo>
                <a:close/>
              </a:path>
              <a:path w="148590" h="123825">
                <a:moveTo>
                  <a:pt x="116296" y="69088"/>
                </a:moveTo>
                <a:lnTo>
                  <a:pt x="71987" y="69087"/>
                </a:lnTo>
                <a:lnTo>
                  <a:pt x="73448" y="69341"/>
                </a:lnTo>
                <a:lnTo>
                  <a:pt x="74391" y="69468"/>
                </a:lnTo>
                <a:lnTo>
                  <a:pt x="75414" y="69722"/>
                </a:lnTo>
                <a:lnTo>
                  <a:pt x="77024" y="70484"/>
                </a:lnTo>
                <a:lnTo>
                  <a:pt x="78082" y="71119"/>
                </a:lnTo>
                <a:lnTo>
                  <a:pt x="79106" y="71881"/>
                </a:lnTo>
                <a:lnTo>
                  <a:pt x="79543" y="72389"/>
                </a:lnTo>
                <a:lnTo>
                  <a:pt x="80014" y="72897"/>
                </a:lnTo>
                <a:lnTo>
                  <a:pt x="81642" y="80644"/>
                </a:lnTo>
                <a:lnTo>
                  <a:pt x="81526" y="81533"/>
                </a:lnTo>
                <a:lnTo>
                  <a:pt x="81316" y="82676"/>
                </a:lnTo>
                <a:lnTo>
                  <a:pt x="81105" y="83565"/>
                </a:lnTo>
                <a:lnTo>
                  <a:pt x="80760" y="85470"/>
                </a:lnTo>
                <a:lnTo>
                  <a:pt x="80550" y="87248"/>
                </a:lnTo>
                <a:lnTo>
                  <a:pt x="80434" y="90423"/>
                </a:lnTo>
                <a:lnTo>
                  <a:pt x="80557" y="91566"/>
                </a:lnTo>
                <a:lnTo>
                  <a:pt x="85672" y="96392"/>
                </a:lnTo>
                <a:lnTo>
                  <a:pt x="87604" y="96138"/>
                </a:lnTo>
                <a:lnTo>
                  <a:pt x="88696" y="95757"/>
                </a:lnTo>
                <a:lnTo>
                  <a:pt x="89915" y="95249"/>
                </a:lnTo>
                <a:lnTo>
                  <a:pt x="146951" y="95250"/>
                </a:lnTo>
                <a:lnTo>
                  <a:pt x="147126" y="94996"/>
                </a:lnTo>
                <a:lnTo>
                  <a:pt x="147483" y="94361"/>
                </a:lnTo>
                <a:lnTo>
                  <a:pt x="148069" y="92964"/>
                </a:lnTo>
                <a:lnTo>
                  <a:pt x="148219" y="92202"/>
                </a:lnTo>
                <a:lnTo>
                  <a:pt x="148092" y="89916"/>
                </a:lnTo>
                <a:lnTo>
                  <a:pt x="143193" y="85598"/>
                </a:lnTo>
                <a:lnTo>
                  <a:pt x="141779" y="84963"/>
                </a:lnTo>
                <a:lnTo>
                  <a:pt x="140123" y="84455"/>
                </a:lnTo>
                <a:lnTo>
                  <a:pt x="138237" y="84074"/>
                </a:lnTo>
                <a:lnTo>
                  <a:pt x="136109" y="83566"/>
                </a:lnTo>
                <a:lnTo>
                  <a:pt x="133752" y="83185"/>
                </a:lnTo>
                <a:lnTo>
                  <a:pt x="134189" y="82804"/>
                </a:lnTo>
                <a:lnTo>
                  <a:pt x="134350" y="82677"/>
                </a:lnTo>
                <a:lnTo>
                  <a:pt x="134545" y="82296"/>
                </a:lnTo>
                <a:lnTo>
                  <a:pt x="134796" y="81534"/>
                </a:lnTo>
                <a:lnTo>
                  <a:pt x="134916" y="80772"/>
                </a:lnTo>
                <a:lnTo>
                  <a:pt x="134821" y="77597"/>
                </a:lnTo>
                <a:lnTo>
                  <a:pt x="134699" y="76962"/>
                </a:lnTo>
                <a:lnTo>
                  <a:pt x="134545" y="75311"/>
                </a:lnTo>
                <a:lnTo>
                  <a:pt x="134419" y="75184"/>
                </a:lnTo>
                <a:lnTo>
                  <a:pt x="134028" y="74676"/>
                </a:lnTo>
                <a:lnTo>
                  <a:pt x="133441" y="74168"/>
                </a:lnTo>
                <a:lnTo>
                  <a:pt x="133051" y="74041"/>
                </a:lnTo>
                <a:lnTo>
                  <a:pt x="132062" y="73533"/>
                </a:lnTo>
                <a:lnTo>
                  <a:pt x="130762" y="73152"/>
                </a:lnTo>
                <a:lnTo>
                  <a:pt x="114134" y="72263"/>
                </a:lnTo>
                <a:lnTo>
                  <a:pt x="114732" y="71755"/>
                </a:lnTo>
                <a:lnTo>
                  <a:pt x="115548" y="70739"/>
                </a:lnTo>
                <a:lnTo>
                  <a:pt x="116066" y="69723"/>
                </a:lnTo>
                <a:lnTo>
                  <a:pt x="116296" y="69088"/>
                </a:lnTo>
                <a:close/>
              </a:path>
              <a:path w="148590" h="123825">
                <a:moveTo>
                  <a:pt x="72852" y="71373"/>
                </a:moveTo>
                <a:lnTo>
                  <a:pt x="66560" y="71373"/>
                </a:lnTo>
                <a:lnTo>
                  <a:pt x="67175" y="72389"/>
                </a:lnTo>
                <a:lnTo>
                  <a:pt x="67744" y="73532"/>
                </a:lnTo>
                <a:lnTo>
                  <a:pt x="67945" y="74167"/>
                </a:lnTo>
                <a:lnTo>
                  <a:pt x="68054" y="74675"/>
                </a:lnTo>
                <a:lnTo>
                  <a:pt x="68149" y="76199"/>
                </a:lnTo>
                <a:lnTo>
                  <a:pt x="68031" y="76961"/>
                </a:lnTo>
                <a:lnTo>
                  <a:pt x="65306" y="79755"/>
                </a:lnTo>
                <a:lnTo>
                  <a:pt x="64639" y="80009"/>
                </a:lnTo>
                <a:lnTo>
                  <a:pt x="63501" y="80517"/>
                </a:lnTo>
                <a:lnTo>
                  <a:pt x="63029" y="80771"/>
                </a:lnTo>
                <a:lnTo>
                  <a:pt x="62236" y="81533"/>
                </a:lnTo>
                <a:lnTo>
                  <a:pt x="61925" y="81787"/>
                </a:lnTo>
                <a:lnTo>
                  <a:pt x="61258" y="82930"/>
                </a:lnTo>
                <a:lnTo>
                  <a:pt x="61017" y="83692"/>
                </a:lnTo>
                <a:lnTo>
                  <a:pt x="60921" y="85724"/>
                </a:lnTo>
                <a:lnTo>
                  <a:pt x="61040" y="86486"/>
                </a:lnTo>
                <a:lnTo>
                  <a:pt x="68181" y="91185"/>
                </a:lnTo>
                <a:lnTo>
                  <a:pt x="69434" y="91058"/>
                </a:lnTo>
                <a:lnTo>
                  <a:pt x="77415" y="86867"/>
                </a:lnTo>
                <a:lnTo>
                  <a:pt x="77296" y="84581"/>
                </a:lnTo>
                <a:lnTo>
                  <a:pt x="73172" y="79120"/>
                </a:lnTo>
                <a:lnTo>
                  <a:pt x="73356" y="78485"/>
                </a:lnTo>
                <a:lnTo>
                  <a:pt x="73471" y="77850"/>
                </a:lnTo>
                <a:lnTo>
                  <a:pt x="73592" y="76961"/>
                </a:lnTo>
                <a:lnTo>
                  <a:pt x="73482" y="73532"/>
                </a:lnTo>
                <a:lnTo>
                  <a:pt x="73168" y="72262"/>
                </a:lnTo>
                <a:lnTo>
                  <a:pt x="72976" y="71627"/>
                </a:lnTo>
                <a:lnTo>
                  <a:pt x="72852" y="71373"/>
                </a:lnTo>
                <a:close/>
              </a:path>
              <a:path w="148590" h="123825">
                <a:moveTo>
                  <a:pt x="0" y="76961"/>
                </a:moveTo>
                <a:lnTo>
                  <a:pt x="2895" y="84454"/>
                </a:lnTo>
                <a:lnTo>
                  <a:pt x="2322" y="86486"/>
                </a:lnTo>
                <a:lnTo>
                  <a:pt x="5669" y="86232"/>
                </a:lnTo>
                <a:lnTo>
                  <a:pt x="9050" y="86105"/>
                </a:lnTo>
                <a:lnTo>
                  <a:pt x="12431" y="85724"/>
                </a:lnTo>
                <a:lnTo>
                  <a:pt x="15812" y="85470"/>
                </a:lnTo>
                <a:lnTo>
                  <a:pt x="19066" y="85089"/>
                </a:lnTo>
                <a:lnTo>
                  <a:pt x="25287" y="84200"/>
                </a:lnTo>
                <a:lnTo>
                  <a:pt x="28151" y="83692"/>
                </a:lnTo>
                <a:lnTo>
                  <a:pt x="30784" y="83311"/>
                </a:lnTo>
                <a:lnTo>
                  <a:pt x="35349" y="82549"/>
                </a:lnTo>
                <a:lnTo>
                  <a:pt x="37201" y="82168"/>
                </a:lnTo>
                <a:lnTo>
                  <a:pt x="40697" y="81533"/>
                </a:lnTo>
                <a:lnTo>
                  <a:pt x="46677" y="78993"/>
                </a:lnTo>
                <a:lnTo>
                  <a:pt x="50867" y="77342"/>
                </a:lnTo>
                <a:lnTo>
                  <a:pt x="5818" y="77342"/>
                </a:lnTo>
                <a:lnTo>
                  <a:pt x="0" y="76961"/>
                </a:lnTo>
                <a:close/>
              </a:path>
              <a:path w="148590" h="123825">
                <a:moveTo>
                  <a:pt x="64202" y="0"/>
                </a:moveTo>
                <a:lnTo>
                  <a:pt x="61373" y="3428"/>
                </a:lnTo>
                <a:lnTo>
                  <a:pt x="60350" y="4825"/>
                </a:lnTo>
                <a:lnTo>
                  <a:pt x="58234" y="7619"/>
                </a:lnTo>
                <a:lnTo>
                  <a:pt x="55945" y="10159"/>
                </a:lnTo>
                <a:lnTo>
                  <a:pt x="54772" y="11429"/>
                </a:lnTo>
                <a:lnTo>
                  <a:pt x="52334" y="13715"/>
                </a:lnTo>
                <a:lnTo>
                  <a:pt x="47815" y="18541"/>
                </a:lnTo>
                <a:lnTo>
                  <a:pt x="39984" y="21970"/>
                </a:lnTo>
                <a:lnTo>
                  <a:pt x="38845" y="22605"/>
                </a:lnTo>
                <a:lnTo>
                  <a:pt x="33188" y="25145"/>
                </a:lnTo>
                <a:lnTo>
                  <a:pt x="30980" y="25907"/>
                </a:lnTo>
                <a:lnTo>
                  <a:pt x="22803" y="35051"/>
                </a:lnTo>
                <a:lnTo>
                  <a:pt x="28001" y="41782"/>
                </a:lnTo>
                <a:lnTo>
                  <a:pt x="28898" y="42163"/>
                </a:lnTo>
                <a:lnTo>
                  <a:pt x="30678" y="45719"/>
                </a:lnTo>
                <a:lnTo>
                  <a:pt x="30590" y="46354"/>
                </a:lnTo>
                <a:lnTo>
                  <a:pt x="30514" y="46735"/>
                </a:lnTo>
                <a:lnTo>
                  <a:pt x="30037" y="48132"/>
                </a:lnTo>
                <a:lnTo>
                  <a:pt x="29692" y="49529"/>
                </a:lnTo>
                <a:lnTo>
                  <a:pt x="29359" y="51942"/>
                </a:lnTo>
                <a:lnTo>
                  <a:pt x="29284" y="56387"/>
                </a:lnTo>
                <a:lnTo>
                  <a:pt x="29485" y="58419"/>
                </a:lnTo>
                <a:lnTo>
                  <a:pt x="34521" y="72262"/>
                </a:lnTo>
                <a:lnTo>
                  <a:pt x="33935" y="72643"/>
                </a:lnTo>
                <a:lnTo>
                  <a:pt x="11212" y="77342"/>
                </a:lnTo>
                <a:lnTo>
                  <a:pt x="50867" y="77342"/>
                </a:lnTo>
                <a:lnTo>
                  <a:pt x="62868" y="72643"/>
                </a:lnTo>
                <a:lnTo>
                  <a:pt x="66560" y="71373"/>
                </a:lnTo>
                <a:lnTo>
                  <a:pt x="72852" y="71373"/>
                </a:lnTo>
                <a:lnTo>
                  <a:pt x="72291" y="70230"/>
                </a:lnTo>
                <a:lnTo>
                  <a:pt x="42893" y="70230"/>
                </a:lnTo>
                <a:lnTo>
                  <a:pt x="43799" y="68452"/>
                </a:lnTo>
                <a:lnTo>
                  <a:pt x="45136" y="66420"/>
                </a:lnTo>
                <a:lnTo>
                  <a:pt x="53714" y="58800"/>
                </a:lnTo>
                <a:lnTo>
                  <a:pt x="55474" y="58038"/>
                </a:lnTo>
                <a:lnTo>
                  <a:pt x="64288" y="49148"/>
                </a:lnTo>
                <a:lnTo>
                  <a:pt x="64168" y="47370"/>
                </a:lnTo>
                <a:lnTo>
                  <a:pt x="63926" y="46608"/>
                </a:lnTo>
                <a:lnTo>
                  <a:pt x="63581" y="45719"/>
                </a:lnTo>
                <a:lnTo>
                  <a:pt x="62512" y="44068"/>
                </a:lnTo>
                <a:lnTo>
                  <a:pt x="63305" y="43433"/>
                </a:lnTo>
                <a:lnTo>
                  <a:pt x="72321" y="29971"/>
                </a:lnTo>
                <a:lnTo>
                  <a:pt x="72281" y="27558"/>
                </a:lnTo>
                <a:lnTo>
                  <a:pt x="69204" y="23113"/>
                </a:lnTo>
                <a:lnTo>
                  <a:pt x="68135" y="22351"/>
                </a:lnTo>
                <a:lnTo>
                  <a:pt x="66835" y="21716"/>
                </a:lnTo>
                <a:lnTo>
                  <a:pt x="67130" y="21081"/>
                </a:lnTo>
                <a:lnTo>
                  <a:pt x="67663" y="19811"/>
                </a:lnTo>
                <a:lnTo>
                  <a:pt x="67985" y="18922"/>
                </a:lnTo>
                <a:lnTo>
                  <a:pt x="68330" y="17779"/>
                </a:lnTo>
                <a:lnTo>
                  <a:pt x="68733" y="15874"/>
                </a:lnTo>
                <a:lnTo>
                  <a:pt x="68963" y="13716"/>
                </a:lnTo>
                <a:lnTo>
                  <a:pt x="68863" y="11430"/>
                </a:lnTo>
                <a:lnTo>
                  <a:pt x="64524" y="3936"/>
                </a:lnTo>
                <a:lnTo>
                  <a:pt x="64202" y="0"/>
                </a:lnTo>
                <a:close/>
              </a:path>
              <a:path w="148590" h="123825">
                <a:moveTo>
                  <a:pt x="123218" y="72136"/>
                </a:moveTo>
                <a:lnTo>
                  <a:pt x="116261" y="72136"/>
                </a:lnTo>
                <a:lnTo>
                  <a:pt x="114134" y="72263"/>
                </a:lnTo>
                <a:lnTo>
                  <a:pt x="124558" y="72263"/>
                </a:lnTo>
                <a:lnTo>
                  <a:pt x="123218" y="72136"/>
                </a:lnTo>
                <a:close/>
              </a:path>
              <a:path w="148590" h="123825">
                <a:moveTo>
                  <a:pt x="75759" y="32639"/>
                </a:moveTo>
                <a:lnTo>
                  <a:pt x="75690" y="32893"/>
                </a:lnTo>
                <a:lnTo>
                  <a:pt x="75368" y="33401"/>
                </a:lnTo>
                <a:lnTo>
                  <a:pt x="74196" y="36575"/>
                </a:lnTo>
                <a:lnTo>
                  <a:pt x="72629" y="45719"/>
                </a:lnTo>
                <a:lnTo>
                  <a:pt x="72525" y="45973"/>
                </a:lnTo>
                <a:lnTo>
                  <a:pt x="66525" y="62229"/>
                </a:lnTo>
                <a:lnTo>
                  <a:pt x="64168" y="62737"/>
                </a:lnTo>
                <a:lnTo>
                  <a:pt x="61649" y="63499"/>
                </a:lnTo>
                <a:lnTo>
                  <a:pt x="58981" y="64261"/>
                </a:lnTo>
                <a:lnTo>
                  <a:pt x="56106" y="65150"/>
                </a:lnTo>
                <a:lnTo>
                  <a:pt x="53082" y="66166"/>
                </a:lnTo>
                <a:lnTo>
                  <a:pt x="49851" y="67436"/>
                </a:lnTo>
                <a:lnTo>
                  <a:pt x="46470" y="68706"/>
                </a:lnTo>
                <a:lnTo>
                  <a:pt x="42893" y="70230"/>
                </a:lnTo>
                <a:lnTo>
                  <a:pt x="72291" y="70230"/>
                </a:lnTo>
                <a:lnTo>
                  <a:pt x="71987" y="69722"/>
                </a:lnTo>
                <a:lnTo>
                  <a:pt x="71596" y="69341"/>
                </a:lnTo>
                <a:lnTo>
                  <a:pt x="71435" y="69087"/>
                </a:lnTo>
                <a:lnTo>
                  <a:pt x="116296" y="69088"/>
                </a:lnTo>
                <a:lnTo>
                  <a:pt x="116457" y="68453"/>
                </a:lnTo>
                <a:lnTo>
                  <a:pt x="116537" y="67945"/>
                </a:lnTo>
                <a:lnTo>
                  <a:pt x="116457" y="65405"/>
                </a:lnTo>
                <a:lnTo>
                  <a:pt x="116220" y="64643"/>
                </a:lnTo>
                <a:lnTo>
                  <a:pt x="116181" y="62992"/>
                </a:lnTo>
                <a:lnTo>
                  <a:pt x="99437" y="60833"/>
                </a:lnTo>
                <a:lnTo>
                  <a:pt x="99161" y="60579"/>
                </a:lnTo>
                <a:lnTo>
                  <a:pt x="76587" y="60578"/>
                </a:lnTo>
                <a:lnTo>
                  <a:pt x="78176" y="57911"/>
                </a:lnTo>
                <a:lnTo>
                  <a:pt x="79152" y="56387"/>
                </a:lnTo>
                <a:lnTo>
                  <a:pt x="102967" y="44577"/>
                </a:lnTo>
                <a:lnTo>
                  <a:pt x="111783" y="44577"/>
                </a:lnTo>
                <a:lnTo>
                  <a:pt x="111500" y="43434"/>
                </a:lnTo>
                <a:lnTo>
                  <a:pt x="110769" y="41402"/>
                </a:lnTo>
                <a:lnTo>
                  <a:pt x="110166" y="40005"/>
                </a:lnTo>
                <a:lnTo>
                  <a:pt x="109775" y="39243"/>
                </a:lnTo>
                <a:lnTo>
                  <a:pt x="105566" y="39243"/>
                </a:lnTo>
                <a:lnTo>
                  <a:pt x="103370" y="38989"/>
                </a:lnTo>
                <a:lnTo>
                  <a:pt x="101001" y="38608"/>
                </a:lnTo>
                <a:lnTo>
                  <a:pt x="99805" y="38354"/>
                </a:lnTo>
                <a:lnTo>
                  <a:pt x="78945" y="38354"/>
                </a:lnTo>
                <a:lnTo>
                  <a:pt x="78768" y="37719"/>
                </a:lnTo>
                <a:lnTo>
                  <a:pt x="78547" y="36703"/>
                </a:lnTo>
                <a:lnTo>
                  <a:pt x="78519" y="34417"/>
                </a:lnTo>
                <a:lnTo>
                  <a:pt x="78749" y="33655"/>
                </a:lnTo>
                <a:lnTo>
                  <a:pt x="78945" y="33147"/>
                </a:lnTo>
                <a:lnTo>
                  <a:pt x="75759" y="32639"/>
                </a:lnTo>
                <a:close/>
              </a:path>
              <a:path w="148590" h="123825">
                <a:moveTo>
                  <a:pt x="107096" y="60325"/>
                </a:moveTo>
                <a:lnTo>
                  <a:pt x="105808" y="60325"/>
                </a:lnTo>
                <a:lnTo>
                  <a:pt x="104382" y="60452"/>
                </a:lnTo>
                <a:lnTo>
                  <a:pt x="102852" y="60452"/>
                </a:lnTo>
                <a:lnTo>
                  <a:pt x="99437" y="60833"/>
                </a:lnTo>
                <a:lnTo>
                  <a:pt x="112462" y="60833"/>
                </a:lnTo>
                <a:lnTo>
                  <a:pt x="112018" y="60706"/>
                </a:lnTo>
                <a:lnTo>
                  <a:pt x="110327" y="60579"/>
                </a:lnTo>
                <a:lnTo>
                  <a:pt x="109338" y="60452"/>
                </a:lnTo>
                <a:lnTo>
                  <a:pt x="107096" y="60325"/>
                </a:lnTo>
                <a:close/>
              </a:path>
              <a:path w="148590" h="123825">
                <a:moveTo>
                  <a:pt x="92204" y="57912"/>
                </a:moveTo>
                <a:lnTo>
                  <a:pt x="89766" y="57912"/>
                </a:lnTo>
                <a:lnTo>
                  <a:pt x="86925" y="58293"/>
                </a:lnTo>
                <a:lnTo>
                  <a:pt x="84844" y="58801"/>
                </a:lnTo>
                <a:lnTo>
                  <a:pt x="82567" y="59563"/>
                </a:lnTo>
                <a:lnTo>
                  <a:pt x="81348" y="59943"/>
                </a:lnTo>
                <a:lnTo>
                  <a:pt x="80129" y="60451"/>
                </a:lnTo>
                <a:lnTo>
                  <a:pt x="79221" y="60451"/>
                </a:lnTo>
                <a:lnTo>
                  <a:pt x="76587" y="60578"/>
                </a:lnTo>
                <a:lnTo>
                  <a:pt x="99161" y="60579"/>
                </a:lnTo>
                <a:lnTo>
                  <a:pt x="98333" y="59944"/>
                </a:lnTo>
                <a:lnTo>
                  <a:pt x="97701" y="59563"/>
                </a:lnTo>
                <a:lnTo>
                  <a:pt x="96919" y="59182"/>
                </a:lnTo>
                <a:lnTo>
                  <a:pt x="95976" y="58674"/>
                </a:lnTo>
                <a:lnTo>
                  <a:pt x="94239" y="58293"/>
                </a:lnTo>
                <a:lnTo>
                  <a:pt x="93618" y="58039"/>
                </a:lnTo>
                <a:lnTo>
                  <a:pt x="92204" y="57912"/>
                </a:lnTo>
                <a:close/>
              </a:path>
              <a:path w="148590" h="123825">
                <a:moveTo>
                  <a:pt x="111783" y="44577"/>
                </a:moveTo>
                <a:lnTo>
                  <a:pt x="105727" y="44577"/>
                </a:lnTo>
                <a:lnTo>
                  <a:pt x="107452" y="44704"/>
                </a:lnTo>
                <a:lnTo>
                  <a:pt x="109143" y="45085"/>
                </a:lnTo>
                <a:lnTo>
                  <a:pt x="109971" y="45339"/>
                </a:lnTo>
                <a:lnTo>
                  <a:pt x="111466" y="45974"/>
                </a:lnTo>
                <a:lnTo>
                  <a:pt x="112133" y="46355"/>
                </a:lnTo>
                <a:lnTo>
                  <a:pt x="111909" y="45085"/>
                </a:lnTo>
                <a:lnTo>
                  <a:pt x="111783" y="44577"/>
                </a:lnTo>
                <a:close/>
              </a:path>
              <a:path w="148590" h="123825">
                <a:moveTo>
                  <a:pt x="89329" y="15367"/>
                </a:moveTo>
                <a:lnTo>
                  <a:pt x="86178" y="34417"/>
                </a:lnTo>
                <a:lnTo>
                  <a:pt x="85005" y="34417"/>
                </a:lnTo>
                <a:lnTo>
                  <a:pt x="83544" y="34798"/>
                </a:lnTo>
                <a:lnTo>
                  <a:pt x="82958" y="34925"/>
                </a:lnTo>
                <a:lnTo>
                  <a:pt x="82372" y="35179"/>
                </a:lnTo>
                <a:lnTo>
                  <a:pt x="81187" y="35941"/>
                </a:lnTo>
                <a:lnTo>
                  <a:pt x="80014" y="36957"/>
                </a:lnTo>
                <a:lnTo>
                  <a:pt x="79738" y="37338"/>
                </a:lnTo>
                <a:lnTo>
                  <a:pt x="79462" y="37592"/>
                </a:lnTo>
                <a:lnTo>
                  <a:pt x="78945" y="38354"/>
                </a:lnTo>
                <a:lnTo>
                  <a:pt x="99805" y="38354"/>
                </a:lnTo>
                <a:lnTo>
                  <a:pt x="98609" y="38100"/>
                </a:lnTo>
                <a:lnTo>
                  <a:pt x="97425" y="37719"/>
                </a:lnTo>
                <a:lnTo>
                  <a:pt x="94711" y="36449"/>
                </a:lnTo>
                <a:lnTo>
                  <a:pt x="94239" y="36068"/>
                </a:lnTo>
                <a:lnTo>
                  <a:pt x="94117" y="34925"/>
                </a:lnTo>
                <a:lnTo>
                  <a:pt x="94159" y="29718"/>
                </a:lnTo>
                <a:lnTo>
                  <a:pt x="94459" y="27559"/>
                </a:lnTo>
                <a:lnTo>
                  <a:pt x="94987" y="25019"/>
                </a:lnTo>
                <a:lnTo>
                  <a:pt x="95343" y="23622"/>
                </a:lnTo>
                <a:lnTo>
                  <a:pt x="95815" y="22225"/>
                </a:lnTo>
                <a:lnTo>
                  <a:pt x="94906" y="21082"/>
                </a:lnTo>
                <a:lnTo>
                  <a:pt x="94642" y="20701"/>
                </a:lnTo>
                <a:lnTo>
                  <a:pt x="93618" y="19939"/>
                </a:lnTo>
                <a:lnTo>
                  <a:pt x="92353" y="18669"/>
                </a:lnTo>
                <a:lnTo>
                  <a:pt x="91652" y="18034"/>
                </a:lnTo>
                <a:lnTo>
                  <a:pt x="90157" y="16383"/>
                </a:lnTo>
                <a:lnTo>
                  <a:pt x="89329" y="1536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139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33809" y="19615"/>
                </a:moveTo>
                <a:lnTo>
                  <a:pt x="17019" y="19615"/>
                </a:lnTo>
                <a:lnTo>
                  <a:pt x="18709" y="19772"/>
                </a:lnTo>
                <a:lnTo>
                  <a:pt x="20365" y="19890"/>
                </a:lnTo>
                <a:lnTo>
                  <a:pt x="23551" y="20046"/>
                </a:lnTo>
                <a:lnTo>
                  <a:pt x="26575" y="20046"/>
                </a:lnTo>
                <a:lnTo>
                  <a:pt x="29485" y="19968"/>
                </a:lnTo>
                <a:lnTo>
                  <a:pt x="30865" y="19890"/>
                </a:lnTo>
                <a:lnTo>
                  <a:pt x="33809" y="19615"/>
                </a:lnTo>
                <a:close/>
              </a:path>
              <a:path w="40004" h="20320">
                <a:moveTo>
                  <a:pt x="25878" y="11942"/>
                </a:moveTo>
                <a:lnTo>
                  <a:pt x="6485" y="11942"/>
                </a:lnTo>
                <a:lnTo>
                  <a:pt x="7624" y="12529"/>
                </a:lnTo>
                <a:lnTo>
                  <a:pt x="10418" y="14212"/>
                </a:lnTo>
                <a:lnTo>
                  <a:pt x="17295" y="19929"/>
                </a:lnTo>
                <a:lnTo>
                  <a:pt x="17019" y="19615"/>
                </a:lnTo>
                <a:lnTo>
                  <a:pt x="33809" y="19615"/>
                </a:lnTo>
                <a:lnTo>
                  <a:pt x="37155" y="19185"/>
                </a:lnTo>
                <a:lnTo>
                  <a:pt x="39397" y="18793"/>
                </a:lnTo>
                <a:lnTo>
                  <a:pt x="39041" y="18285"/>
                </a:lnTo>
                <a:lnTo>
                  <a:pt x="29646" y="16209"/>
                </a:lnTo>
                <a:lnTo>
                  <a:pt x="29174" y="16171"/>
                </a:lnTo>
                <a:lnTo>
                  <a:pt x="25896" y="12493"/>
                </a:lnTo>
                <a:lnTo>
                  <a:pt x="25878" y="11942"/>
                </a:lnTo>
                <a:close/>
              </a:path>
              <a:path w="40004" h="20320">
                <a:moveTo>
                  <a:pt x="34165" y="15191"/>
                </a:moveTo>
                <a:lnTo>
                  <a:pt x="30152" y="16209"/>
                </a:lnTo>
                <a:lnTo>
                  <a:pt x="36545" y="16209"/>
                </a:lnTo>
                <a:lnTo>
                  <a:pt x="36043" y="15936"/>
                </a:lnTo>
                <a:lnTo>
                  <a:pt x="34717" y="15348"/>
                </a:lnTo>
                <a:lnTo>
                  <a:pt x="34165" y="15191"/>
                </a:lnTo>
                <a:close/>
              </a:path>
              <a:path w="40004" h="20320">
                <a:moveTo>
                  <a:pt x="6852" y="12493"/>
                </a:moveTo>
                <a:lnTo>
                  <a:pt x="7152" y="12685"/>
                </a:lnTo>
                <a:lnTo>
                  <a:pt x="6852" y="12493"/>
                </a:lnTo>
                <a:close/>
              </a:path>
              <a:path w="40004" h="20320">
                <a:moveTo>
                  <a:pt x="12935" y="2271"/>
                </a:moveTo>
                <a:lnTo>
                  <a:pt x="471" y="4660"/>
                </a:lnTo>
                <a:lnTo>
                  <a:pt x="834" y="5833"/>
                </a:lnTo>
                <a:lnTo>
                  <a:pt x="6852" y="12493"/>
                </a:lnTo>
                <a:lnTo>
                  <a:pt x="6485" y="11942"/>
                </a:lnTo>
                <a:lnTo>
                  <a:pt x="25878" y="11942"/>
                </a:lnTo>
                <a:lnTo>
                  <a:pt x="25195" y="10806"/>
                </a:lnTo>
                <a:lnTo>
                  <a:pt x="24689" y="9906"/>
                </a:lnTo>
                <a:lnTo>
                  <a:pt x="23631" y="5833"/>
                </a:lnTo>
                <a:lnTo>
                  <a:pt x="22056" y="5521"/>
                </a:lnTo>
                <a:lnTo>
                  <a:pt x="19537" y="4855"/>
                </a:lnTo>
                <a:lnTo>
                  <a:pt x="17671" y="4268"/>
                </a:lnTo>
                <a:lnTo>
                  <a:pt x="16904" y="3954"/>
                </a:lnTo>
                <a:lnTo>
                  <a:pt x="15053" y="3250"/>
                </a:lnTo>
                <a:lnTo>
                  <a:pt x="12935" y="2271"/>
                </a:lnTo>
                <a:close/>
              </a:path>
              <a:path w="40004" h="20320">
                <a:moveTo>
                  <a:pt x="7704" y="0"/>
                </a:moveTo>
                <a:lnTo>
                  <a:pt x="0" y="2193"/>
                </a:lnTo>
                <a:lnTo>
                  <a:pt x="471" y="4660"/>
                </a:lnTo>
                <a:lnTo>
                  <a:pt x="977" y="4268"/>
                </a:lnTo>
                <a:lnTo>
                  <a:pt x="1494" y="3954"/>
                </a:lnTo>
                <a:lnTo>
                  <a:pt x="6681" y="2271"/>
                </a:lnTo>
                <a:lnTo>
                  <a:pt x="12935" y="2271"/>
                </a:lnTo>
                <a:lnTo>
                  <a:pt x="11246" y="1409"/>
                </a:lnTo>
                <a:lnTo>
                  <a:pt x="10257" y="862"/>
                </a:lnTo>
                <a:lnTo>
                  <a:pt x="9280" y="274"/>
                </a:lnTo>
                <a:lnTo>
                  <a:pt x="9119" y="156"/>
                </a:lnTo>
                <a:lnTo>
                  <a:pt x="8693" y="79"/>
                </a:lnTo>
                <a:lnTo>
                  <a:pt x="770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74435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89070" y="23296"/>
                </a:moveTo>
                <a:lnTo>
                  <a:pt x="29956" y="23296"/>
                </a:lnTo>
                <a:lnTo>
                  <a:pt x="31693" y="23374"/>
                </a:lnTo>
                <a:lnTo>
                  <a:pt x="32601" y="23453"/>
                </a:lnTo>
                <a:lnTo>
                  <a:pt x="43249" y="31793"/>
                </a:lnTo>
                <a:lnTo>
                  <a:pt x="43131" y="32654"/>
                </a:lnTo>
                <a:lnTo>
                  <a:pt x="42893" y="33632"/>
                </a:lnTo>
                <a:lnTo>
                  <a:pt x="44549" y="33750"/>
                </a:lnTo>
                <a:lnTo>
                  <a:pt x="47965" y="33828"/>
                </a:lnTo>
                <a:lnTo>
                  <a:pt x="49736" y="33789"/>
                </a:lnTo>
                <a:lnTo>
                  <a:pt x="51506" y="33711"/>
                </a:lnTo>
                <a:lnTo>
                  <a:pt x="84694" y="27994"/>
                </a:lnTo>
                <a:lnTo>
                  <a:pt x="85557" y="27798"/>
                </a:lnTo>
                <a:lnTo>
                  <a:pt x="88501" y="26585"/>
                </a:lnTo>
                <a:lnTo>
                  <a:pt x="89070" y="23296"/>
                </a:lnTo>
                <a:close/>
              </a:path>
              <a:path w="90170" h="34290">
                <a:moveTo>
                  <a:pt x="63090" y="14643"/>
                </a:moveTo>
                <a:lnTo>
                  <a:pt x="16237" y="14643"/>
                </a:lnTo>
                <a:lnTo>
                  <a:pt x="16950" y="14722"/>
                </a:lnTo>
                <a:lnTo>
                  <a:pt x="17306" y="14722"/>
                </a:lnTo>
                <a:lnTo>
                  <a:pt x="18249" y="14839"/>
                </a:lnTo>
                <a:lnTo>
                  <a:pt x="25161" y="23453"/>
                </a:lnTo>
                <a:lnTo>
                  <a:pt x="28427" y="23296"/>
                </a:lnTo>
                <a:lnTo>
                  <a:pt x="89070" y="23296"/>
                </a:lnTo>
                <a:lnTo>
                  <a:pt x="89443" y="21143"/>
                </a:lnTo>
                <a:lnTo>
                  <a:pt x="84568" y="21143"/>
                </a:lnTo>
                <a:lnTo>
                  <a:pt x="83820" y="21025"/>
                </a:lnTo>
                <a:lnTo>
                  <a:pt x="80238" y="15936"/>
                </a:lnTo>
                <a:lnTo>
                  <a:pt x="67272" y="15936"/>
                </a:lnTo>
                <a:lnTo>
                  <a:pt x="66640" y="15896"/>
                </a:lnTo>
                <a:lnTo>
                  <a:pt x="65421" y="15661"/>
                </a:lnTo>
                <a:lnTo>
                  <a:pt x="64001" y="15152"/>
                </a:lnTo>
                <a:lnTo>
                  <a:pt x="63581" y="14957"/>
                </a:lnTo>
                <a:lnTo>
                  <a:pt x="63090" y="14643"/>
                </a:lnTo>
                <a:close/>
              </a:path>
              <a:path w="90170" h="34290">
                <a:moveTo>
                  <a:pt x="89639" y="20007"/>
                </a:moveTo>
                <a:lnTo>
                  <a:pt x="88296" y="20517"/>
                </a:lnTo>
                <a:lnTo>
                  <a:pt x="87328" y="20829"/>
                </a:lnTo>
                <a:lnTo>
                  <a:pt x="86304" y="21064"/>
                </a:lnTo>
                <a:lnTo>
                  <a:pt x="85396" y="21143"/>
                </a:lnTo>
                <a:lnTo>
                  <a:pt x="89443" y="21143"/>
                </a:lnTo>
                <a:lnTo>
                  <a:pt x="89639" y="20007"/>
                </a:lnTo>
                <a:close/>
              </a:path>
              <a:path w="90170" h="34290">
                <a:moveTo>
                  <a:pt x="43687" y="4855"/>
                </a:moveTo>
                <a:lnTo>
                  <a:pt x="41974" y="5560"/>
                </a:lnTo>
                <a:lnTo>
                  <a:pt x="40421" y="6225"/>
                </a:lnTo>
                <a:lnTo>
                  <a:pt x="38374" y="6656"/>
                </a:lnTo>
                <a:lnTo>
                  <a:pt x="36925" y="6929"/>
                </a:lnTo>
                <a:lnTo>
                  <a:pt x="35073" y="7243"/>
                </a:lnTo>
                <a:lnTo>
                  <a:pt x="30508" y="8066"/>
                </a:lnTo>
                <a:lnTo>
                  <a:pt x="2046" y="11237"/>
                </a:lnTo>
                <a:lnTo>
                  <a:pt x="1023" y="13781"/>
                </a:lnTo>
                <a:lnTo>
                  <a:pt x="5588" y="17501"/>
                </a:lnTo>
                <a:lnTo>
                  <a:pt x="6209" y="17462"/>
                </a:lnTo>
                <a:lnTo>
                  <a:pt x="9280" y="16287"/>
                </a:lnTo>
                <a:lnTo>
                  <a:pt x="10245" y="15857"/>
                </a:lnTo>
                <a:lnTo>
                  <a:pt x="15536" y="14643"/>
                </a:lnTo>
                <a:lnTo>
                  <a:pt x="63090" y="14643"/>
                </a:lnTo>
                <a:lnTo>
                  <a:pt x="62431" y="14173"/>
                </a:lnTo>
                <a:lnTo>
                  <a:pt x="60614" y="10180"/>
                </a:lnTo>
                <a:lnTo>
                  <a:pt x="60733" y="8496"/>
                </a:lnTo>
                <a:lnTo>
                  <a:pt x="62956" y="5442"/>
                </a:lnTo>
                <a:lnTo>
                  <a:pt x="49034" y="5442"/>
                </a:lnTo>
                <a:lnTo>
                  <a:pt x="47769" y="5403"/>
                </a:lnTo>
                <a:lnTo>
                  <a:pt x="46435" y="5286"/>
                </a:lnTo>
                <a:lnTo>
                  <a:pt x="45101" y="5090"/>
                </a:lnTo>
                <a:lnTo>
                  <a:pt x="43687" y="4855"/>
                </a:lnTo>
                <a:close/>
              </a:path>
              <a:path w="90170" h="34290">
                <a:moveTo>
                  <a:pt x="80957" y="0"/>
                </a:moveTo>
                <a:lnTo>
                  <a:pt x="79071" y="79"/>
                </a:lnTo>
                <a:lnTo>
                  <a:pt x="78082" y="156"/>
                </a:lnTo>
                <a:lnTo>
                  <a:pt x="76196" y="234"/>
                </a:lnTo>
                <a:lnTo>
                  <a:pt x="74310" y="391"/>
                </a:lnTo>
                <a:lnTo>
                  <a:pt x="73402" y="430"/>
                </a:lnTo>
                <a:lnTo>
                  <a:pt x="73244" y="2193"/>
                </a:lnTo>
                <a:lnTo>
                  <a:pt x="72999" y="3993"/>
                </a:lnTo>
                <a:lnTo>
                  <a:pt x="73291" y="4229"/>
                </a:lnTo>
                <a:lnTo>
                  <a:pt x="74862" y="5794"/>
                </a:lnTo>
                <a:lnTo>
                  <a:pt x="77139" y="11589"/>
                </a:lnTo>
                <a:lnTo>
                  <a:pt x="77024" y="11981"/>
                </a:lnTo>
                <a:lnTo>
                  <a:pt x="67905" y="15936"/>
                </a:lnTo>
                <a:lnTo>
                  <a:pt x="80238" y="15936"/>
                </a:lnTo>
                <a:lnTo>
                  <a:pt x="80349" y="11198"/>
                </a:lnTo>
                <a:lnTo>
                  <a:pt x="80447" y="10376"/>
                </a:lnTo>
                <a:lnTo>
                  <a:pt x="80782" y="8496"/>
                </a:lnTo>
                <a:lnTo>
                  <a:pt x="80992" y="7674"/>
                </a:lnTo>
                <a:lnTo>
                  <a:pt x="81261" y="6225"/>
                </a:lnTo>
                <a:lnTo>
                  <a:pt x="81388" y="5403"/>
                </a:lnTo>
                <a:lnTo>
                  <a:pt x="81268" y="1097"/>
                </a:lnTo>
                <a:lnTo>
                  <a:pt x="80957" y="0"/>
                </a:lnTo>
                <a:close/>
              </a:path>
              <a:path w="90170" h="34290">
                <a:moveTo>
                  <a:pt x="48045" y="3054"/>
                </a:moveTo>
                <a:lnTo>
                  <a:pt x="43687" y="4855"/>
                </a:lnTo>
                <a:lnTo>
                  <a:pt x="45101" y="5090"/>
                </a:lnTo>
                <a:lnTo>
                  <a:pt x="46435" y="5286"/>
                </a:lnTo>
                <a:lnTo>
                  <a:pt x="47769" y="5403"/>
                </a:lnTo>
                <a:lnTo>
                  <a:pt x="49034" y="5442"/>
                </a:lnTo>
                <a:lnTo>
                  <a:pt x="50253" y="5442"/>
                </a:lnTo>
                <a:lnTo>
                  <a:pt x="51391" y="5403"/>
                </a:lnTo>
                <a:lnTo>
                  <a:pt x="53473" y="5246"/>
                </a:lnTo>
                <a:lnTo>
                  <a:pt x="63305" y="5246"/>
                </a:lnTo>
                <a:lnTo>
                  <a:pt x="63777" y="5011"/>
                </a:lnTo>
                <a:lnTo>
                  <a:pt x="64363" y="4776"/>
                </a:lnTo>
                <a:lnTo>
                  <a:pt x="65030" y="4542"/>
                </a:lnTo>
                <a:lnTo>
                  <a:pt x="66560" y="4229"/>
                </a:lnTo>
                <a:lnTo>
                  <a:pt x="66816" y="3915"/>
                </a:lnTo>
                <a:lnTo>
                  <a:pt x="67192" y="3328"/>
                </a:lnTo>
                <a:lnTo>
                  <a:pt x="67273" y="3132"/>
                </a:lnTo>
                <a:lnTo>
                  <a:pt x="49977" y="3132"/>
                </a:lnTo>
                <a:lnTo>
                  <a:pt x="48045" y="3054"/>
                </a:lnTo>
                <a:close/>
              </a:path>
              <a:path w="90170" h="34290">
                <a:moveTo>
                  <a:pt x="63305" y="5246"/>
                </a:moveTo>
                <a:lnTo>
                  <a:pt x="53473" y="5246"/>
                </a:lnTo>
                <a:lnTo>
                  <a:pt x="51391" y="5403"/>
                </a:lnTo>
                <a:lnTo>
                  <a:pt x="50253" y="5442"/>
                </a:lnTo>
                <a:lnTo>
                  <a:pt x="62956" y="5442"/>
                </a:lnTo>
                <a:lnTo>
                  <a:pt x="63305" y="5246"/>
                </a:lnTo>
                <a:close/>
              </a:path>
              <a:path w="90170" h="34290">
                <a:moveTo>
                  <a:pt x="67859" y="940"/>
                </a:moveTo>
                <a:lnTo>
                  <a:pt x="66134" y="1097"/>
                </a:lnTo>
                <a:lnTo>
                  <a:pt x="64524" y="1291"/>
                </a:lnTo>
                <a:lnTo>
                  <a:pt x="62983" y="1448"/>
                </a:lnTo>
                <a:lnTo>
                  <a:pt x="57440" y="2193"/>
                </a:lnTo>
                <a:lnTo>
                  <a:pt x="57245" y="2232"/>
                </a:lnTo>
                <a:lnTo>
                  <a:pt x="49977" y="3132"/>
                </a:lnTo>
                <a:lnTo>
                  <a:pt x="67273" y="3132"/>
                </a:lnTo>
                <a:lnTo>
                  <a:pt x="67648" y="2193"/>
                </a:lnTo>
                <a:lnTo>
                  <a:pt x="67778" y="1644"/>
                </a:lnTo>
                <a:lnTo>
                  <a:pt x="67859" y="94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95123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620" y="0"/>
                </a:moveTo>
                <a:lnTo>
                  <a:pt x="540" y="1252"/>
                </a:lnTo>
                <a:lnTo>
                  <a:pt x="423" y="2114"/>
                </a:lnTo>
                <a:lnTo>
                  <a:pt x="0" y="4346"/>
                </a:lnTo>
                <a:lnTo>
                  <a:pt x="701" y="4619"/>
                </a:lnTo>
                <a:lnTo>
                  <a:pt x="5624" y="9474"/>
                </a:lnTo>
                <a:lnTo>
                  <a:pt x="5933" y="10062"/>
                </a:lnTo>
                <a:lnTo>
                  <a:pt x="6163" y="10649"/>
                </a:lnTo>
                <a:lnTo>
                  <a:pt x="7233" y="10376"/>
                </a:lnTo>
                <a:lnTo>
                  <a:pt x="9981" y="9474"/>
                </a:lnTo>
                <a:lnTo>
                  <a:pt x="11913" y="8731"/>
                </a:lnTo>
                <a:lnTo>
                  <a:pt x="12385" y="8496"/>
                </a:lnTo>
                <a:lnTo>
                  <a:pt x="11839" y="8066"/>
                </a:lnTo>
                <a:lnTo>
                  <a:pt x="11701" y="7980"/>
                </a:lnTo>
                <a:lnTo>
                  <a:pt x="1839" y="430"/>
                </a:lnTo>
                <a:lnTo>
                  <a:pt x="620" y="0"/>
                </a:lnTo>
                <a:close/>
              </a:path>
              <a:path w="12700" h="10795">
                <a:moveTo>
                  <a:pt x="11731" y="7980"/>
                </a:moveTo>
                <a:close/>
              </a:path>
              <a:path w="12700" h="10795">
                <a:moveTo>
                  <a:pt x="11659" y="7870"/>
                </a:move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95514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34" y="0"/>
                </a:moveTo>
                <a:close/>
              </a:path>
            </a:pathLst>
          </a:custGeom>
          <a:solidFill>
            <a:srgbClr val="005C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00837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59" h="36829">
                <a:moveTo>
                  <a:pt x="36292" y="0"/>
                </a:moveTo>
                <a:lnTo>
                  <a:pt x="36131" y="196"/>
                </a:lnTo>
                <a:lnTo>
                  <a:pt x="36373" y="117"/>
                </a:lnTo>
                <a:close/>
              </a:path>
              <a:path w="86359" h="36829">
                <a:moveTo>
                  <a:pt x="0" y="2311"/>
                </a:moveTo>
                <a:lnTo>
                  <a:pt x="20285" y="11667"/>
                </a:lnTo>
                <a:lnTo>
                  <a:pt x="21443" y="12098"/>
                </a:lnTo>
                <a:lnTo>
                  <a:pt x="36327" y="26468"/>
                </a:lnTo>
                <a:lnTo>
                  <a:pt x="36959" y="27525"/>
                </a:lnTo>
                <a:lnTo>
                  <a:pt x="47183" y="36217"/>
                </a:lnTo>
                <a:lnTo>
                  <a:pt x="47769" y="36178"/>
                </a:lnTo>
                <a:lnTo>
                  <a:pt x="50920" y="35160"/>
                </a:lnTo>
                <a:lnTo>
                  <a:pt x="53749" y="34377"/>
                </a:lnTo>
                <a:lnTo>
                  <a:pt x="75414" y="31088"/>
                </a:lnTo>
                <a:lnTo>
                  <a:pt x="76702" y="31088"/>
                </a:lnTo>
                <a:lnTo>
                  <a:pt x="78439" y="31049"/>
                </a:lnTo>
                <a:lnTo>
                  <a:pt x="86224" y="28504"/>
                </a:lnTo>
                <a:lnTo>
                  <a:pt x="84763" y="27956"/>
                </a:lnTo>
                <a:lnTo>
                  <a:pt x="80635" y="26272"/>
                </a:lnTo>
                <a:lnTo>
                  <a:pt x="63305" y="15857"/>
                </a:lnTo>
                <a:lnTo>
                  <a:pt x="61845" y="14840"/>
                </a:lnTo>
                <a:lnTo>
                  <a:pt x="49851" y="10689"/>
                </a:lnTo>
                <a:lnTo>
                  <a:pt x="48988" y="10298"/>
                </a:lnTo>
                <a:lnTo>
                  <a:pt x="48126" y="9945"/>
                </a:lnTo>
                <a:lnTo>
                  <a:pt x="46516" y="9123"/>
                </a:lnTo>
                <a:lnTo>
                  <a:pt x="44197" y="7753"/>
                </a:lnTo>
                <a:lnTo>
                  <a:pt x="36683" y="7753"/>
                </a:lnTo>
                <a:lnTo>
                  <a:pt x="19813" y="5325"/>
                </a:lnTo>
                <a:lnTo>
                  <a:pt x="18514" y="5012"/>
                </a:lnTo>
                <a:lnTo>
                  <a:pt x="16122" y="4268"/>
                </a:lnTo>
                <a:lnTo>
                  <a:pt x="13960" y="3564"/>
                </a:lnTo>
                <a:lnTo>
                  <a:pt x="12074" y="2897"/>
                </a:lnTo>
                <a:lnTo>
                  <a:pt x="11386" y="2623"/>
                </a:lnTo>
                <a:lnTo>
                  <a:pt x="2127" y="2623"/>
                </a:lnTo>
                <a:lnTo>
                  <a:pt x="1414" y="2584"/>
                </a:lnTo>
                <a:lnTo>
                  <a:pt x="712" y="2506"/>
                </a:lnTo>
                <a:lnTo>
                  <a:pt x="0" y="2311"/>
                </a:lnTo>
                <a:close/>
              </a:path>
              <a:path w="86359" h="36829">
                <a:moveTo>
                  <a:pt x="50126" y="10650"/>
                </a:moveTo>
                <a:lnTo>
                  <a:pt x="49851" y="10689"/>
                </a:lnTo>
                <a:lnTo>
                  <a:pt x="50759" y="10689"/>
                </a:lnTo>
                <a:lnTo>
                  <a:pt x="50126" y="10650"/>
                </a:lnTo>
                <a:close/>
              </a:path>
              <a:path w="86359" h="36829">
                <a:moveTo>
                  <a:pt x="43641" y="7361"/>
                </a:moveTo>
                <a:lnTo>
                  <a:pt x="41870" y="7557"/>
                </a:lnTo>
                <a:lnTo>
                  <a:pt x="40145" y="7674"/>
                </a:lnTo>
                <a:lnTo>
                  <a:pt x="36683" y="7753"/>
                </a:lnTo>
                <a:lnTo>
                  <a:pt x="44197" y="7753"/>
                </a:lnTo>
                <a:lnTo>
                  <a:pt x="43641" y="7361"/>
                </a:lnTo>
                <a:close/>
              </a:path>
              <a:path w="86359" h="36829">
                <a:moveTo>
                  <a:pt x="7474" y="940"/>
                </a:moveTo>
                <a:lnTo>
                  <a:pt x="2794" y="2623"/>
                </a:lnTo>
                <a:lnTo>
                  <a:pt x="11386" y="2623"/>
                </a:lnTo>
                <a:lnTo>
                  <a:pt x="8256" y="1331"/>
                </a:lnTo>
                <a:lnTo>
                  <a:pt x="7670" y="1058"/>
                </a:lnTo>
                <a:lnTo>
                  <a:pt x="7474" y="94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8873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37860" y="42598"/>
                </a:moveTo>
                <a:lnTo>
                  <a:pt x="16504" y="42598"/>
                </a:lnTo>
                <a:lnTo>
                  <a:pt x="17884" y="44165"/>
                </a:lnTo>
                <a:lnTo>
                  <a:pt x="19264" y="45575"/>
                </a:lnTo>
                <a:lnTo>
                  <a:pt x="30821" y="51800"/>
                </a:lnTo>
                <a:lnTo>
                  <a:pt x="31603" y="51722"/>
                </a:lnTo>
                <a:lnTo>
                  <a:pt x="38169" y="46045"/>
                </a:lnTo>
                <a:lnTo>
                  <a:pt x="38135" y="43500"/>
                </a:lnTo>
                <a:lnTo>
                  <a:pt x="37860" y="42598"/>
                </a:lnTo>
                <a:close/>
              </a:path>
              <a:path w="68579" h="52070">
                <a:moveTo>
                  <a:pt x="68525" y="26506"/>
                </a:moveTo>
                <a:lnTo>
                  <a:pt x="6557" y="26506"/>
                </a:lnTo>
                <a:lnTo>
                  <a:pt x="6327" y="28230"/>
                </a:lnTo>
                <a:lnTo>
                  <a:pt x="6214" y="33593"/>
                </a:lnTo>
                <a:lnTo>
                  <a:pt x="6407" y="35081"/>
                </a:lnTo>
                <a:lnTo>
                  <a:pt x="15331" y="42755"/>
                </a:lnTo>
                <a:lnTo>
                  <a:pt x="15952" y="42677"/>
                </a:lnTo>
                <a:lnTo>
                  <a:pt x="16355" y="42598"/>
                </a:lnTo>
                <a:lnTo>
                  <a:pt x="37860" y="42598"/>
                </a:lnTo>
                <a:lnTo>
                  <a:pt x="37422" y="41581"/>
                </a:lnTo>
                <a:lnTo>
                  <a:pt x="36997" y="40915"/>
                </a:lnTo>
                <a:lnTo>
                  <a:pt x="36399" y="40133"/>
                </a:lnTo>
                <a:lnTo>
                  <a:pt x="37894" y="40133"/>
                </a:lnTo>
                <a:lnTo>
                  <a:pt x="38606" y="40054"/>
                </a:lnTo>
                <a:lnTo>
                  <a:pt x="39227" y="40015"/>
                </a:lnTo>
                <a:lnTo>
                  <a:pt x="39860" y="39897"/>
                </a:lnTo>
                <a:lnTo>
                  <a:pt x="40446" y="39819"/>
                </a:lnTo>
                <a:lnTo>
                  <a:pt x="40998" y="39662"/>
                </a:lnTo>
                <a:lnTo>
                  <a:pt x="41516" y="39545"/>
                </a:lnTo>
                <a:lnTo>
                  <a:pt x="46668" y="35825"/>
                </a:lnTo>
                <a:lnTo>
                  <a:pt x="61773" y="35825"/>
                </a:lnTo>
                <a:lnTo>
                  <a:pt x="68563" y="28269"/>
                </a:lnTo>
                <a:lnTo>
                  <a:pt x="68525" y="26506"/>
                </a:lnTo>
                <a:close/>
              </a:path>
              <a:path w="68579" h="52070">
                <a:moveTo>
                  <a:pt x="61773" y="35825"/>
                </a:moveTo>
                <a:lnTo>
                  <a:pt x="46668" y="35825"/>
                </a:lnTo>
                <a:lnTo>
                  <a:pt x="48784" y="36178"/>
                </a:lnTo>
                <a:lnTo>
                  <a:pt x="50750" y="36452"/>
                </a:lnTo>
                <a:lnTo>
                  <a:pt x="52602" y="36609"/>
                </a:lnTo>
                <a:lnTo>
                  <a:pt x="54327" y="36687"/>
                </a:lnTo>
                <a:lnTo>
                  <a:pt x="55936" y="36687"/>
                </a:lnTo>
                <a:lnTo>
                  <a:pt x="57397" y="36609"/>
                </a:lnTo>
                <a:lnTo>
                  <a:pt x="58731" y="36491"/>
                </a:lnTo>
                <a:lnTo>
                  <a:pt x="59996" y="36295"/>
                </a:lnTo>
                <a:lnTo>
                  <a:pt x="61134" y="36021"/>
                </a:lnTo>
                <a:lnTo>
                  <a:pt x="61773" y="35825"/>
                </a:lnTo>
                <a:close/>
              </a:path>
              <a:path w="68579" h="52070">
                <a:moveTo>
                  <a:pt x="15561" y="1018"/>
                </a:moveTo>
                <a:lnTo>
                  <a:pt x="11870" y="5482"/>
                </a:lnTo>
                <a:lnTo>
                  <a:pt x="11433" y="5874"/>
                </a:lnTo>
                <a:lnTo>
                  <a:pt x="10490" y="6578"/>
                </a:lnTo>
                <a:lnTo>
                  <a:pt x="9075" y="7439"/>
                </a:lnTo>
                <a:lnTo>
                  <a:pt x="8132" y="8143"/>
                </a:lnTo>
                <a:lnTo>
                  <a:pt x="0" y="24119"/>
                </a:lnTo>
                <a:lnTo>
                  <a:pt x="512" y="24627"/>
                </a:lnTo>
                <a:lnTo>
                  <a:pt x="5890" y="26547"/>
                </a:lnTo>
                <a:lnTo>
                  <a:pt x="6361" y="26506"/>
                </a:lnTo>
                <a:lnTo>
                  <a:pt x="68525" y="26506"/>
                </a:lnTo>
                <a:lnTo>
                  <a:pt x="58179" y="19890"/>
                </a:lnTo>
                <a:lnTo>
                  <a:pt x="58535" y="18676"/>
                </a:lnTo>
                <a:lnTo>
                  <a:pt x="58777" y="17540"/>
                </a:lnTo>
                <a:lnTo>
                  <a:pt x="58811" y="15544"/>
                </a:lnTo>
                <a:lnTo>
                  <a:pt x="58616" y="14644"/>
                </a:lnTo>
                <a:lnTo>
                  <a:pt x="40722" y="8810"/>
                </a:lnTo>
                <a:lnTo>
                  <a:pt x="40662" y="7439"/>
                </a:lnTo>
                <a:lnTo>
                  <a:pt x="21150" y="2858"/>
                </a:lnTo>
                <a:lnTo>
                  <a:pt x="20483" y="2819"/>
                </a:lnTo>
                <a:lnTo>
                  <a:pt x="19218" y="2584"/>
                </a:lnTo>
                <a:lnTo>
                  <a:pt x="17493" y="1997"/>
                </a:lnTo>
                <a:lnTo>
                  <a:pt x="15561" y="1018"/>
                </a:lnTo>
                <a:close/>
              </a:path>
              <a:path w="68579" h="52070">
                <a:moveTo>
                  <a:pt x="44103" y="8653"/>
                </a:moveTo>
                <a:lnTo>
                  <a:pt x="41665" y="8731"/>
                </a:lnTo>
                <a:lnTo>
                  <a:pt x="40722" y="8810"/>
                </a:lnTo>
                <a:lnTo>
                  <a:pt x="47963" y="8810"/>
                </a:lnTo>
                <a:lnTo>
                  <a:pt x="47484" y="8770"/>
                </a:lnTo>
                <a:lnTo>
                  <a:pt x="45725" y="8692"/>
                </a:lnTo>
                <a:lnTo>
                  <a:pt x="44103" y="8653"/>
                </a:lnTo>
                <a:close/>
              </a:path>
              <a:path w="68579" h="52070">
                <a:moveTo>
                  <a:pt x="31799" y="0"/>
                </a:moveTo>
                <a:lnTo>
                  <a:pt x="24565" y="1879"/>
                </a:lnTo>
                <a:lnTo>
                  <a:pt x="23979" y="2232"/>
                </a:lnTo>
                <a:lnTo>
                  <a:pt x="21150" y="2858"/>
                </a:lnTo>
                <a:lnTo>
                  <a:pt x="38847" y="2858"/>
                </a:lnTo>
                <a:lnTo>
                  <a:pt x="32512" y="79"/>
                </a:lnTo>
                <a:lnTo>
                  <a:pt x="317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80771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19234" y="13702"/>
                </a:moveTo>
                <a:lnTo>
                  <a:pt x="10533" y="13702"/>
                </a:lnTo>
                <a:lnTo>
                  <a:pt x="11120" y="13859"/>
                </a:lnTo>
                <a:lnTo>
                  <a:pt x="12601" y="14525"/>
                </a:lnTo>
                <a:lnTo>
                  <a:pt x="12937" y="14721"/>
                </a:lnTo>
                <a:lnTo>
                  <a:pt x="14271" y="15621"/>
                </a:lnTo>
                <a:lnTo>
                  <a:pt x="14662" y="16012"/>
                </a:lnTo>
                <a:lnTo>
                  <a:pt x="15099" y="16404"/>
                </a:lnTo>
                <a:lnTo>
                  <a:pt x="15800" y="17344"/>
                </a:lnTo>
                <a:lnTo>
                  <a:pt x="17065" y="17031"/>
                </a:lnTo>
                <a:lnTo>
                  <a:pt x="18594" y="16796"/>
                </a:lnTo>
                <a:lnTo>
                  <a:pt x="19572" y="16718"/>
                </a:lnTo>
                <a:lnTo>
                  <a:pt x="20676" y="16718"/>
                </a:lnTo>
                <a:lnTo>
                  <a:pt x="20400" y="15856"/>
                </a:lnTo>
                <a:lnTo>
                  <a:pt x="19733" y="14447"/>
                </a:lnTo>
                <a:lnTo>
                  <a:pt x="19234" y="13702"/>
                </a:lnTo>
                <a:close/>
              </a:path>
              <a:path w="20954" h="17779">
                <a:moveTo>
                  <a:pt x="7589" y="782"/>
                </a:moveTo>
                <a:lnTo>
                  <a:pt x="0" y="5442"/>
                </a:lnTo>
                <a:lnTo>
                  <a:pt x="344" y="6811"/>
                </a:lnTo>
                <a:lnTo>
                  <a:pt x="666" y="7595"/>
                </a:lnTo>
                <a:lnTo>
                  <a:pt x="1057" y="8417"/>
                </a:lnTo>
                <a:lnTo>
                  <a:pt x="1563" y="9356"/>
                </a:lnTo>
                <a:lnTo>
                  <a:pt x="2160" y="10217"/>
                </a:lnTo>
                <a:lnTo>
                  <a:pt x="2266" y="11119"/>
                </a:lnTo>
                <a:lnTo>
                  <a:pt x="6520" y="14721"/>
                </a:lnTo>
                <a:lnTo>
                  <a:pt x="7072" y="14682"/>
                </a:lnTo>
                <a:lnTo>
                  <a:pt x="8291" y="14447"/>
                </a:lnTo>
                <a:lnTo>
                  <a:pt x="9751" y="14016"/>
                </a:lnTo>
                <a:lnTo>
                  <a:pt x="10533" y="13702"/>
                </a:lnTo>
                <a:lnTo>
                  <a:pt x="19234" y="13702"/>
                </a:lnTo>
                <a:lnTo>
                  <a:pt x="14777" y="10062"/>
                </a:lnTo>
                <a:lnTo>
                  <a:pt x="14351" y="9866"/>
                </a:lnTo>
                <a:lnTo>
                  <a:pt x="14742" y="7869"/>
                </a:lnTo>
                <a:lnTo>
                  <a:pt x="14866" y="6811"/>
                </a:lnTo>
                <a:lnTo>
                  <a:pt x="14823" y="3249"/>
                </a:lnTo>
                <a:lnTo>
                  <a:pt x="14563" y="2230"/>
                </a:lnTo>
                <a:lnTo>
                  <a:pt x="14190" y="1408"/>
                </a:lnTo>
                <a:lnTo>
                  <a:pt x="13681" y="821"/>
                </a:lnTo>
                <a:lnTo>
                  <a:pt x="8130" y="821"/>
                </a:lnTo>
                <a:lnTo>
                  <a:pt x="7589" y="782"/>
                </a:lnTo>
                <a:close/>
              </a:path>
              <a:path w="20954" h="17779">
                <a:moveTo>
                  <a:pt x="11833" y="0"/>
                </a:moveTo>
                <a:lnTo>
                  <a:pt x="8130" y="821"/>
                </a:lnTo>
                <a:lnTo>
                  <a:pt x="13681" y="821"/>
                </a:lnTo>
                <a:lnTo>
                  <a:pt x="13247" y="469"/>
                </a:lnTo>
                <a:lnTo>
                  <a:pt x="12810" y="234"/>
                </a:lnTo>
                <a:lnTo>
                  <a:pt x="12339" y="77"/>
                </a:lnTo>
                <a:lnTo>
                  <a:pt x="1183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75815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90" h="24765">
                <a:moveTo>
                  <a:pt x="0" y="20321"/>
                </a:moveTo>
                <a:lnTo>
                  <a:pt x="1333" y="24745"/>
                </a:lnTo>
                <a:lnTo>
                  <a:pt x="4128" y="24588"/>
                </a:lnTo>
                <a:lnTo>
                  <a:pt x="33434" y="20399"/>
                </a:lnTo>
                <a:lnTo>
                  <a:pt x="2598" y="20399"/>
                </a:lnTo>
                <a:lnTo>
                  <a:pt x="0" y="20321"/>
                </a:lnTo>
                <a:close/>
              </a:path>
              <a:path w="72390" h="24765">
                <a:moveTo>
                  <a:pt x="72102" y="0"/>
                </a:moveTo>
                <a:lnTo>
                  <a:pt x="51897" y="10493"/>
                </a:lnTo>
                <a:lnTo>
                  <a:pt x="49931" y="11316"/>
                </a:lnTo>
                <a:lnTo>
                  <a:pt x="8371" y="20360"/>
                </a:lnTo>
                <a:lnTo>
                  <a:pt x="5381" y="20399"/>
                </a:lnTo>
                <a:lnTo>
                  <a:pt x="33434" y="20399"/>
                </a:lnTo>
                <a:lnTo>
                  <a:pt x="54968" y="14683"/>
                </a:lnTo>
                <a:lnTo>
                  <a:pt x="56106" y="14330"/>
                </a:lnTo>
                <a:lnTo>
                  <a:pt x="72068" y="234"/>
                </a:lnTo>
                <a:lnTo>
                  <a:pt x="721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8493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36" y="0"/>
                </a:moveTo>
                <a:lnTo>
                  <a:pt x="5703" y="0"/>
                </a:lnTo>
                <a:lnTo>
                  <a:pt x="4990" y="117"/>
                </a:lnTo>
                <a:lnTo>
                  <a:pt x="4841" y="195"/>
                </a:lnTo>
                <a:lnTo>
                  <a:pt x="4651" y="1331"/>
                </a:lnTo>
                <a:lnTo>
                  <a:pt x="4438" y="2193"/>
                </a:lnTo>
                <a:lnTo>
                  <a:pt x="390" y="8457"/>
                </a:lnTo>
                <a:lnTo>
                  <a:pt x="80" y="9162"/>
                </a:lnTo>
                <a:lnTo>
                  <a:pt x="1655" y="11315"/>
                </a:lnTo>
                <a:lnTo>
                  <a:pt x="2483" y="11237"/>
                </a:lnTo>
                <a:lnTo>
                  <a:pt x="8404" y="3876"/>
                </a:lnTo>
                <a:lnTo>
                  <a:pt x="8292" y="2193"/>
                </a:lnTo>
                <a:lnTo>
                  <a:pt x="8222" y="1879"/>
                </a:lnTo>
                <a:lnTo>
                  <a:pt x="8061" y="1331"/>
                </a:lnTo>
                <a:lnTo>
                  <a:pt x="7946" y="1097"/>
                </a:lnTo>
                <a:lnTo>
                  <a:pt x="7785" y="901"/>
                </a:lnTo>
                <a:lnTo>
                  <a:pt x="7670" y="705"/>
                </a:lnTo>
                <a:lnTo>
                  <a:pt x="7348" y="391"/>
                </a:lnTo>
                <a:lnTo>
                  <a:pt x="7037" y="195"/>
                </a:lnTo>
                <a:lnTo>
                  <a:pt x="6681" y="79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69754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0"/>
                </a:moveTo>
                <a:lnTo>
                  <a:pt x="5542" y="15974"/>
                </a:lnTo>
                <a:lnTo>
                  <a:pt x="5899" y="15896"/>
                </a:lnTo>
                <a:lnTo>
                  <a:pt x="6140" y="15739"/>
                </a:lnTo>
                <a:lnTo>
                  <a:pt x="6336" y="15465"/>
                </a:lnTo>
                <a:lnTo>
                  <a:pt x="6566" y="14760"/>
                </a:lnTo>
                <a:lnTo>
                  <a:pt x="6504" y="1241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81001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0" y="0"/>
                </a:moveTo>
                <a:lnTo>
                  <a:pt x="11246" y="11197"/>
                </a:lnTo>
                <a:lnTo>
                  <a:pt x="12062" y="10845"/>
                </a:lnTo>
                <a:lnTo>
                  <a:pt x="12546" y="10570"/>
                </a:lnTo>
                <a:lnTo>
                  <a:pt x="12767" y="10335"/>
                </a:lnTo>
                <a:lnTo>
                  <a:pt x="12971" y="10023"/>
                </a:lnTo>
                <a:lnTo>
                  <a:pt x="12939" y="8848"/>
                </a:lnTo>
                <a:lnTo>
                  <a:pt x="10384" y="6303"/>
                </a:lnTo>
                <a:lnTo>
                  <a:pt x="9280" y="5363"/>
                </a:lnTo>
                <a:lnTo>
                  <a:pt x="195" y="38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66730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4" h="33020">
                <a:moveTo>
                  <a:pt x="6175" y="1142"/>
                </a:moveTo>
                <a:lnTo>
                  <a:pt x="5232" y="2285"/>
                </a:lnTo>
                <a:lnTo>
                  <a:pt x="4174" y="3301"/>
                </a:lnTo>
                <a:lnTo>
                  <a:pt x="2955" y="4317"/>
                </a:lnTo>
                <a:lnTo>
                  <a:pt x="1414" y="5206"/>
                </a:lnTo>
                <a:lnTo>
                  <a:pt x="862" y="5587"/>
                </a:lnTo>
                <a:lnTo>
                  <a:pt x="793" y="7619"/>
                </a:lnTo>
                <a:lnTo>
                  <a:pt x="275" y="9016"/>
                </a:lnTo>
                <a:lnTo>
                  <a:pt x="114" y="9270"/>
                </a:lnTo>
                <a:lnTo>
                  <a:pt x="0" y="11302"/>
                </a:lnTo>
                <a:lnTo>
                  <a:pt x="114" y="11556"/>
                </a:lnTo>
                <a:lnTo>
                  <a:pt x="436" y="12064"/>
                </a:lnTo>
                <a:lnTo>
                  <a:pt x="632" y="12191"/>
                </a:lnTo>
                <a:lnTo>
                  <a:pt x="1057" y="12572"/>
                </a:lnTo>
                <a:lnTo>
                  <a:pt x="2127" y="13080"/>
                </a:lnTo>
                <a:lnTo>
                  <a:pt x="3265" y="13334"/>
                </a:lnTo>
                <a:lnTo>
                  <a:pt x="4289" y="13461"/>
                </a:lnTo>
                <a:lnTo>
                  <a:pt x="5312" y="13461"/>
                </a:lnTo>
                <a:lnTo>
                  <a:pt x="5404" y="15112"/>
                </a:lnTo>
                <a:lnTo>
                  <a:pt x="18445" y="25145"/>
                </a:lnTo>
                <a:lnTo>
                  <a:pt x="20204" y="25399"/>
                </a:lnTo>
                <a:lnTo>
                  <a:pt x="20917" y="25399"/>
                </a:lnTo>
                <a:lnTo>
                  <a:pt x="21413" y="26669"/>
                </a:lnTo>
                <a:lnTo>
                  <a:pt x="21826" y="27558"/>
                </a:lnTo>
                <a:lnTo>
                  <a:pt x="31578" y="32893"/>
                </a:lnTo>
                <a:lnTo>
                  <a:pt x="33027" y="32766"/>
                </a:lnTo>
                <a:lnTo>
                  <a:pt x="34406" y="32385"/>
                </a:lnTo>
                <a:lnTo>
                  <a:pt x="35660" y="32131"/>
                </a:lnTo>
                <a:lnTo>
                  <a:pt x="36718" y="31750"/>
                </a:lnTo>
                <a:lnTo>
                  <a:pt x="38339" y="30988"/>
                </a:lnTo>
                <a:lnTo>
                  <a:pt x="38926" y="30734"/>
                </a:lnTo>
                <a:lnTo>
                  <a:pt x="53902" y="30734"/>
                </a:lnTo>
                <a:lnTo>
                  <a:pt x="54772" y="30226"/>
                </a:lnTo>
                <a:lnTo>
                  <a:pt x="55324" y="29845"/>
                </a:lnTo>
                <a:lnTo>
                  <a:pt x="55796" y="29337"/>
                </a:lnTo>
                <a:lnTo>
                  <a:pt x="56187" y="28956"/>
                </a:lnTo>
                <a:lnTo>
                  <a:pt x="56543" y="28448"/>
                </a:lnTo>
                <a:lnTo>
                  <a:pt x="57245" y="27051"/>
                </a:lnTo>
                <a:lnTo>
                  <a:pt x="47068" y="27051"/>
                </a:lnTo>
                <a:lnTo>
                  <a:pt x="46355" y="26924"/>
                </a:lnTo>
                <a:lnTo>
                  <a:pt x="29726" y="21844"/>
                </a:lnTo>
                <a:lnTo>
                  <a:pt x="27679" y="20955"/>
                </a:lnTo>
                <a:lnTo>
                  <a:pt x="25793" y="19938"/>
                </a:lnTo>
                <a:lnTo>
                  <a:pt x="24068" y="18922"/>
                </a:lnTo>
                <a:lnTo>
                  <a:pt x="22493" y="17906"/>
                </a:lnTo>
                <a:lnTo>
                  <a:pt x="19859" y="16255"/>
                </a:lnTo>
                <a:lnTo>
                  <a:pt x="17812" y="14731"/>
                </a:lnTo>
                <a:lnTo>
                  <a:pt x="16042" y="13334"/>
                </a:lnTo>
                <a:lnTo>
                  <a:pt x="12822" y="11048"/>
                </a:lnTo>
                <a:lnTo>
                  <a:pt x="6566" y="6476"/>
                </a:lnTo>
                <a:lnTo>
                  <a:pt x="5266" y="5460"/>
                </a:lnTo>
                <a:lnTo>
                  <a:pt x="3576" y="4190"/>
                </a:lnTo>
                <a:lnTo>
                  <a:pt x="8371" y="3936"/>
                </a:lnTo>
                <a:lnTo>
                  <a:pt x="30255" y="3937"/>
                </a:lnTo>
                <a:lnTo>
                  <a:pt x="29841" y="3175"/>
                </a:lnTo>
                <a:lnTo>
                  <a:pt x="29404" y="2540"/>
                </a:lnTo>
                <a:lnTo>
                  <a:pt x="29286" y="2413"/>
                </a:lnTo>
                <a:lnTo>
                  <a:pt x="9717" y="2412"/>
                </a:lnTo>
                <a:lnTo>
                  <a:pt x="7785" y="1904"/>
                </a:lnTo>
                <a:lnTo>
                  <a:pt x="6922" y="1523"/>
                </a:lnTo>
                <a:lnTo>
                  <a:pt x="6175" y="1142"/>
                </a:lnTo>
                <a:close/>
              </a:path>
              <a:path w="57784" h="33020">
                <a:moveTo>
                  <a:pt x="53902" y="30734"/>
                </a:moveTo>
                <a:lnTo>
                  <a:pt x="38926" y="30734"/>
                </a:lnTo>
                <a:lnTo>
                  <a:pt x="40846" y="31115"/>
                </a:lnTo>
                <a:lnTo>
                  <a:pt x="42617" y="31496"/>
                </a:lnTo>
                <a:lnTo>
                  <a:pt x="44273" y="31750"/>
                </a:lnTo>
                <a:lnTo>
                  <a:pt x="47217" y="32004"/>
                </a:lnTo>
                <a:lnTo>
                  <a:pt x="48517" y="32004"/>
                </a:lnTo>
                <a:lnTo>
                  <a:pt x="50793" y="31750"/>
                </a:lnTo>
                <a:lnTo>
                  <a:pt x="52645" y="31242"/>
                </a:lnTo>
                <a:lnTo>
                  <a:pt x="53427" y="30988"/>
                </a:lnTo>
                <a:lnTo>
                  <a:pt x="53902" y="30734"/>
                </a:lnTo>
                <a:close/>
              </a:path>
              <a:path w="57784" h="33020">
                <a:moveTo>
                  <a:pt x="52921" y="19558"/>
                </a:moveTo>
                <a:lnTo>
                  <a:pt x="51736" y="19558"/>
                </a:lnTo>
                <a:lnTo>
                  <a:pt x="50793" y="19685"/>
                </a:lnTo>
                <a:lnTo>
                  <a:pt x="50126" y="19939"/>
                </a:lnTo>
                <a:lnTo>
                  <a:pt x="49897" y="19939"/>
                </a:lnTo>
                <a:lnTo>
                  <a:pt x="50793" y="20447"/>
                </a:lnTo>
                <a:lnTo>
                  <a:pt x="51587" y="20828"/>
                </a:lnTo>
                <a:lnTo>
                  <a:pt x="52760" y="21717"/>
                </a:lnTo>
                <a:lnTo>
                  <a:pt x="53507" y="22606"/>
                </a:lnTo>
                <a:lnTo>
                  <a:pt x="53749" y="23114"/>
                </a:lnTo>
                <a:lnTo>
                  <a:pt x="53841" y="23368"/>
                </a:lnTo>
                <a:lnTo>
                  <a:pt x="53944" y="25273"/>
                </a:lnTo>
                <a:lnTo>
                  <a:pt x="53427" y="25654"/>
                </a:lnTo>
                <a:lnTo>
                  <a:pt x="52369" y="26162"/>
                </a:lnTo>
                <a:lnTo>
                  <a:pt x="51150" y="26670"/>
                </a:lnTo>
                <a:lnTo>
                  <a:pt x="49851" y="26924"/>
                </a:lnTo>
                <a:lnTo>
                  <a:pt x="49184" y="26924"/>
                </a:lnTo>
                <a:lnTo>
                  <a:pt x="48482" y="27051"/>
                </a:lnTo>
                <a:lnTo>
                  <a:pt x="57245" y="27051"/>
                </a:lnTo>
                <a:lnTo>
                  <a:pt x="57366" y="26670"/>
                </a:lnTo>
                <a:lnTo>
                  <a:pt x="57470" y="26162"/>
                </a:lnTo>
                <a:lnTo>
                  <a:pt x="57590" y="25273"/>
                </a:lnTo>
                <a:lnTo>
                  <a:pt x="57472" y="23114"/>
                </a:lnTo>
                <a:lnTo>
                  <a:pt x="54174" y="19812"/>
                </a:lnTo>
                <a:lnTo>
                  <a:pt x="52921" y="19558"/>
                </a:lnTo>
                <a:close/>
              </a:path>
              <a:path w="57784" h="33020">
                <a:moveTo>
                  <a:pt x="49655" y="12319"/>
                </a:moveTo>
                <a:lnTo>
                  <a:pt x="37350" y="12319"/>
                </a:lnTo>
                <a:lnTo>
                  <a:pt x="39593" y="12700"/>
                </a:lnTo>
                <a:lnTo>
                  <a:pt x="41283" y="13081"/>
                </a:lnTo>
                <a:lnTo>
                  <a:pt x="42307" y="13335"/>
                </a:lnTo>
                <a:lnTo>
                  <a:pt x="42698" y="13462"/>
                </a:lnTo>
                <a:lnTo>
                  <a:pt x="42192" y="14097"/>
                </a:lnTo>
                <a:lnTo>
                  <a:pt x="41168" y="14986"/>
                </a:lnTo>
                <a:lnTo>
                  <a:pt x="40616" y="15494"/>
                </a:lnTo>
                <a:lnTo>
                  <a:pt x="30865" y="19431"/>
                </a:lnTo>
                <a:lnTo>
                  <a:pt x="30554" y="19431"/>
                </a:lnTo>
                <a:lnTo>
                  <a:pt x="33774" y="19812"/>
                </a:lnTo>
                <a:lnTo>
                  <a:pt x="35740" y="19939"/>
                </a:lnTo>
                <a:lnTo>
                  <a:pt x="36683" y="19939"/>
                </a:lnTo>
                <a:lnTo>
                  <a:pt x="37592" y="20066"/>
                </a:lnTo>
                <a:lnTo>
                  <a:pt x="40064" y="19939"/>
                </a:lnTo>
                <a:lnTo>
                  <a:pt x="40812" y="19812"/>
                </a:lnTo>
                <a:lnTo>
                  <a:pt x="42859" y="19558"/>
                </a:lnTo>
                <a:lnTo>
                  <a:pt x="44078" y="19304"/>
                </a:lnTo>
                <a:lnTo>
                  <a:pt x="45136" y="18923"/>
                </a:lnTo>
                <a:lnTo>
                  <a:pt x="46826" y="18415"/>
                </a:lnTo>
                <a:lnTo>
                  <a:pt x="47459" y="18161"/>
                </a:lnTo>
                <a:lnTo>
                  <a:pt x="48321" y="17653"/>
                </a:lnTo>
                <a:lnTo>
                  <a:pt x="48597" y="17526"/>
                </a:lnTo>
                <a:lnTo>
                  <a:pt x="50563" y="15113"/>
                </a:lnTo>
                <a:lnTo>
                  <a:pt x="50483" y="13716"/>
                </a:lnTo>
                <a:lnTo>
                  <a:pt x="50126" y="12954"/>
                </a:lnTo>
                <a:lnTo>
                  <a:pt x="49655" y="12319"/>
                </a:lnTo>
                <a:close/>
              </a:path>
              <a:path w="57784" h="33020">
                <a:moveTo>
                  <a:pt x="30255" y="3937"/>
                </a:moveTo>
                <a:lnTo>
                  <a:pt x="10614" y="3936"/>
                </a:lnTo>
                <a:lnTo>
                  <a:pt x="14662" y="4190"/>
                </a:lnTo>
                <a:lnTo>
                  <a:pt x="19733" y="4571"/>
                </a:lnTo>
                <a:lnTo>
                  <a:pt x="21113" y="4825"/>
                </a:lnTo>
                <a:lnTo>
                  <a:pt x="24218" y="5334"/>
                </a:lnTo>
                <a:lnTo>
                  <a:pt x="25402" y="5588"/>
                </a:lnTo>
                <a:lnTo>
                  <a:pt x="25793" y="5715"/>
                </a:lnTo>
                <a:lnTo>
                  <a:pt x="24609" y="6096"/>
                </a:lnTo>
                <a:lnTo>
                  <a:pt x="23516" y="6350"/>
                </a:lnTo>
                <a:lnTo>
                  <a:pt x="22527" y="6730"/>
                </a:lnTo>
                <a:lnTo>
                  <a:pt x="18042" y="10032"/>
                </a:lnTo>
                <a:lnTo>
                  <a:pt x="17812" y="10286"/>
                </a:lnTo>
                <a:lnTo>
                  <a:pt x="23355" y="14477"/>
                </a:lnTo>
                <a:lnTo>
                  <a:pt x="25483" y="13716"/>
                </a:lnTo>
                <a:lnTo>
                  <a:pt x="28461" y="12954"/>
                </a:lnTo>
                <a:lnTo>
                  <a:pt x="29404" y="12827"/>
                </a:lnTo>
                <a:lnTo>
                  <a:pt x="30359" y="12573"/>
                </a:lnTo>
                <a:lnTo>
                  <a:pt x="31256" y="12573"/>
                </a:lnTo>
                <a:lnTo>
                  <a:pt x="32946" y="12319"/>
                </a:lnTo>
                <a:lnTo>
                  <a:pt x="49655" y="12319"/>
                </a:lnTo>
                <a:lnTo>
                  <a:pt x="49345" y="12065"/>
                </a:lnTo>
                <a:lnTo>
                  <a:pt x="49034" y="11684"/>
                </a:lnTo>
                <a:lnTo>
                  <a:pt x="48356" y="11176"/>
                </a:lnTo>
                <a:lnTo>
                  <a:pt x="46320" y="10033"/>
                </a:lnTo>
                <a:lnTo>
                  <a:pt x="45251" y="9525"/>
                </a:lnTo>
                <a:lnTo>
                  <a:pt x="44860" y="9271"/>
                </a:lnTo>
                <a:lnTo>
                  <a:pt x="44368" y="9144"/>
                </a:lnTo>
                <a:lnTo>
                  <a:pt x="30278" y="9144"/>
                </a:lnTo>
                <a:lnTo>
                  <a:pt x="30425" y="8763"/>
                </a:lnTo>
                <a:lnTo>
                  <a:pt x="30750" y="7620"/>
                </a:lnTo>
                <a:lnTo>
                  <a:pt x="30710" y="5207"/>
                </a:lnTo>
                <a:lnTo>
                  <a:pt x="30393" y="4191"/>
                </a:lnTo>
                <a:lnTo>
                  <a:pt x="30255" y="3937"/>
                </a:lnTo>
                <a:close/>
              </a:path>
              <a:path w="57784" h="33020">
                <a:moveTo>
                  <a:pt x="36683" y="7874"/>
                </a:moveTo>
                <a:lnTo>
                  <a:pt x="35464" y="7874"/>
                </a:lnTo>
                <a:lnTo>
                  <a:pt x="33498" y="8001"/>
                </a:lnTo>
                <a:lnTo>
                  <a:pt x="32716" y="8255"/>
                </a:lnTo>
                <a:lnTo>
                  <a:pt x="31497" y="8509"/>
                </a:lnTo>
                <a:lnTo>
                  <a:pt x="30278" y="9144"/>
                </a:lnTo>
                <a:lnTo>
                  <a:pt x="44368" y="9144"/>
                </a:lnTo>
                <a:lnTo>
                  <a:pt x="42893" y="8763"/>
                </a:lnTo>
                <a:lnTo>
                  <a:pt x="41122" y="8382"/>
                </a:lnTo>
                <a:lnTo>
                  <a:pt x="39478" y="8128"/>
                </a:lnTo>
                <a:lnTo>
                  <a:pt x="36683" y="7874"/>
                </a:lnTo>
                <a:close/>
              </a:path>
              <a:path w="57784" h="33020">
                <a:moveTo>
                  <a:pt x="25161" y="0"/>
                </a:moveTo>
                <a:lnTo>
                  <a:pt x="21308" y="0"/>
                </a:lnTo>
                <a:lnTo>
                  <a:pt x="20204" y="126"/>
                </a:lnTo>
                <a:lnTo>
                  <a:pt x="18318" y="507"/>
                </a:lnTo>
                <a:lnTo>
                  <a:pt x="17536" y="634"/>
                </a:lnTo>
                <a:lnTo>
                  <a:pt x="16203" y="1142"/>
                </a:lnTo>
                <a:lnTo>
                  <a:pt x="15685" y="1269"/>
                </a:lnTo>
                <a:lnTo>
                  <a:pt x="14742" y="1777"/>
                </a:lnTo>
                <a:lnTo>
                  <a:pt x="14547" y="1904"/>
                </a:lnTo>
                <a:lnTo>
                  <a:pt x="11994" y="2412"/>
                </a:lnTo>
                <a:lnTo>
                  <a:pt x="29286" y="2413"/>
                </a:lnTo>
                <a:lnTo>
                  <a:pt x="28461" y="1524"/>
                </a:lnTo>
                <a:lnTo>
                  <a:pt x="27564" y="762"/>
                </a:lnTo>
                <a:lnTo>
                  <a:pt x="26932" y="254"/>
                </a:lnTo>
                <a:lnTo>
                  <a:pt x="26656" y="127"/>
                </a:lnTo>
                <a:lnTo>
                  <a:pt x="251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05483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90" h="31750">
                <a:moveTo>
                  <a:pt x="2276" y="0"/>
                </a:moveTo>
                <a:lnTo>
                  <a:pt x="1287" y="508"/>
                </a:lnTo>
                <a:lnTo>
                  <a:pt x="0" y="978"/>
                </a:lnTo>
                <a:lnTo>
                  <a:pt x="2000" y="1879"/>
                </a:lnTo>
                <a:lnTo>
                  <a:pt x="19848" y="6929"/>
                </a:lnTo>
                <a:lnTo>
                  <a:pt x="20837" y="7360"/>
                </a:lnTo>
                <a:lnTo>
                  <a:pt x="35343" y="22082"/>
                </a:lnTo>
                <a:lnTo>
                  <a:pt x="36833" y="25057"/>
                </a:lnTo>
                <a:lnTo>
                  <a:pt x="41479" y="31635"/>
                </a:lnTo>
                <a:lnTo>
                  <a:pt x="41237" y="30735"/>
                </a:lnTo>
                <a:lnTo>
                  <a:pt x="40927" y="29129"/>
                </a:lnTo>
                <a:lnTo>
                  <a:pt x="44699" y="21885"/>
                </a:lnTo>
                <a:lnTo>
                  <a:pt x="66149" y="21885"/>
                </a:lnTo>
                <a:lnTo>
                  <a:pt x="64743" y="21064"/>
                </a:lnTo>
                <a:lnTo>
                  <a:pt x="45676" y="14251"/>
                </a:lnTo>
                <a:lnTo>
                  <a:pt x="43123" y="12645"/>
                </a:lnTo>
                <a:lnTo>
                  <a:pt x="27403" y="6225"/>
                </a:lnTo>
                <a:lnTo>
                  <a:pt x="24643" y="5911"/>
                </a:lnTo>
                <a:lnTo>
                  <a:pt x="10614" y="2701"/>
                </a:lnTo>
                <a:lnTo>
                  <a:pt x="8256" y="2075"/>
                </a:lnTo>
                <a:lnTo>
                  <a:pt x="6048" y="1369"/>
                </a:lnTo>
                <a:lnTo>
                  <a:pt x="3104" y="351"/>
                </a:lnTo>
                <a:lnTo>
                  <a:pt x="2276" y="0"/>
                </a:lnTo>
                <a:close/>
              </a:path>
              <a:path w="72390" h="31750">
                <a:moveTo>
                  <a:pt x="66149" y="21885"/>
                </a:moveTo>
                <a:lnTo>
                  <a:pt x="44929" y="21885"/>
                </a:lnTo>
                <a:lnTo>
                  <a:pt x="47919" y="22082"/>
                </a:lnTo>
                <a:lnTo>
                  <a:pt x="53461" y="22630"/>
                </a:lnTo>
                <a:lnTo>
                  <a:pt x="72332" y="26036"/>
                </a:lnTo>
                <a:lnTo>
                  <a:pt x="69779" y="24196"/>
                </a:lnTo>
                <a:lnTo>
                  <a:pt x="68417" y="23295"/>
                </a:lnTo>
                <a:lnTo>
                  <a:pt x="66149" y="2188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114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241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24503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126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2463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56"/>
                </a:moveTo>
                <a:lnTo>
                  <a:pt x="0" y="0"/>
                </a:lnTo>
                <a:lnTo>
                  <a:pt x="229" y="0"/>
                </a:lnTo>
                <a:lnTo>
                  <a:pt x="229" y="273"/>
                </a:lnTo>
                <a:lnTo>
                  <a:pt x="0" y="156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2474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95"/>
                </a:moveTo>
                <a:lnTo>
                  <a:pt x="0" y="0"/>
                </a:lnTo>
                <a:lnTo>
                  <a:pt x="229" y="0"/>
                </a:lnTo>
                <a:lnTo>
                  <a:pt x="229" y="352"/>
                </a:lnTo>
                <a:lnTo>
                  <a:pt x="0" y="195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2486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273"/>
                </a:moveTo>
                <a:lnTo>
                  <a:pt x="0" y="0"/>
                </a:lnTo>
                <a:lnTo>
                  <a:pt x="241" y="0"/>
                </a:lnTo>
                <a:lnTo>
                  <a:pt x="241" y="430"/>
                </a:lnTo>
                <a:lnTo>
                  <a:pt x="0" y="273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2497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352"/>
                </a:moveTo>
                <a:lnTo>
                  <a:pt x="0" y="0"/>
                </a:lnTo>
                <a:lnTo>
                  <a:pt x="241" y="0"/>
                </a:lnTo>
                <a:lnTo>
                  <a:pt x="241" y="508"/>
                </a:lnTo>
                <a:lnTo>
                  <a:pt x="0" y="352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25101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275" y="0"/>
                </a:lnTo>
                <a:lnTo>
                  <a:pt x="275" y="548"/>
                </a:lnTo>
                <a:lnTo>
                  <a:pt x="114" y="469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25216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08"/>
                </a:moveTo>
                <a:lnTo>
                  <a:pt x="0" y="0"/>
                </a:lnTo>
                <a:lnTo>
                  <a:pt x="160" y="0"/>
                </a:lnTo>
                <a:lnTo>
                  <a:pt x="275" y="587"/>
                </a:lnTo>
                <a:lnTo>
                  <a:pt x="80" y="548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25377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48"/>
                </a:moveTo>
                <a:lnTo>
                  <a:pt x="0" y="0"/>
                </a:lnTo>
                <a:lnTo>
                  <a:pt x="229" y="0"/>
                </a:lnTo>
                <a:lnTo>
                  <a:pt x="229" y="626"/>
                </a:lnTo>
                <a:lnTo>
                  <a:pt x="0" y="548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25492" y="61732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587"/>
                </a:moveTo>
                <a:lnTo>
                  <a:pt x="0" y="0"/>
                </a:lnTo>
                <a:lnTo>
                  <a:pt x="229" y="0"/>
                </a:lnTo>
                <a:lnTo>
                  <a:pt x="229" y="665"/>
                </a:lnTo>
                <a:lnTo>
                  <a:pt x="0" y="587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25607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665"/>
                </a:moveTo>
                <a:lnTo>
                  <a:pt x="0" y="38"/>
                </a:lnTo>
                <a:lnTo>
                  <a:pt x="241" y="0"/>
                </a:lnTo>
                <a:lnTo>
                  <a:pt x="241" y="743"/>
                </a:lnTo>
                <a:lnTo>
                  <a:pt x="0" y="665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25722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04"/>
                </a:moveTo>
                <a:lnTo>
                  <a:pt x="0" y="38"/>
                </a:lnTo>
                <a:lnTo>
                  <a:pt x="241" y="0"/>
                </a:lnTo>
                <a:lnTo>
                  <a:pt x="241" y="783"/>
                </a:lnTo>
                <a:lnTo>
                  <a:pt x="0" y="704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2584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43"/>
                </a:moveTo>
                <a:lnTo>
                  <a:pt x="0" y="0"/>
                </a:lnTo>
                <a:lnTo>
                  <a:pt x="229" y="0"/>
                </a:lnTo>
                <a:lnTo>
                  <a:pt x="229" y="822"/>
                </a:lnTo>
                <a:lnTo>
                  <a:pt x="0" y="743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2596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83"/>
                </a:moveTo>
                <a:lnTo>
                  <a:pt x="0" y="0"/>
                </a:lnTo>
                <a:lnTo>
                  <a:pt x="229" y="0"/>
                </a:lnTo>
                <a:lnTo>
                  <a:pt x="229" y="861"/>
                </a:lnTo>
                <a:lnTo>
                  <a:pt x="0" y="783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2607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22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22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2619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61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61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632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275" y="0"/>
                </a:lnTo>
                <a:lnTo>
                  <a:pt x="275" y="939"/>
                </a:lnTo>
                <a:lnTo>
                  <a:pt x="114" y="90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2643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160" y="0"/>
                </a:lnTo>
                <a:lnTo>
                  <a:pt x="275" y="979"/>
                </a:lnTo>
                <a:lnTo>
                  <a:pt x="0" y="90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2659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78"/>
                </a:moveTo>
                <a:lnTo>
                  <a:pt x="0" y="38"/>
                </a:lnTo>
                <a:lnTo>
                  <a:pt x="229" y="0"/>
                </a:lnTo>
                <a:lnTo>
                  <a:pt x="229" y="1057"/>
                </a:lnTo>
                <a:lnTo>
                  <a:pt x="0" y="97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2671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18"/>
                </a:moveTo>
                <a:lnTo>
                  <a:pt x="0" y="38"/>
                </a:lnTo>
                <a:lnTo>
                  <a:pt x="229" y="0"/>
                </a:lnTo>
                <a:lnTo>
                  <a:pt x="229" y="1096"/>
                </a:lnTo>
                <a:lnTo>
                  <a:pt x="0" y="101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2682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57"/>
                </a:moveTo>
                <a:lnTo>
                  <a:pt x="0" y="0"/>
                </a:lnTo>
                <a:lnTo>
                  <a:pt x="241" y="0"/>
                </a:lnTo>
                <a:lnTo>
                  <a:pt x="241" y="1134"/>
                </a:lnTo>
                <a:lnTo>
                  <a:pt x="0" y="1057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2694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96"/>
                </a:moveTo>
                <a:lnTo>
                  <a:pt x="0" y="0"/>
                </a:lnTo>
                <a:lnTo>
                  <a:pt x="241" y="0"/>
                </a:lnTo>
                <a:lnTo>
                  <a:pt x="241" y="1173"/>
                </a:lnTo>
                <a:lnTo>
                  <a:pt x="0" y="1096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2706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34"/>
                </a:moveTo>
                <a:lnTo>
                  <a:pt x="0" y="0"/>
                </a:lnTo>
                <a:lnTo>
                  <a:pt x="229" y="0"/>
                </a:lnTo>
                <a:lnTo>
                  <a:pt x="229" y="1212"/>
                </a:lnTo>
                <a:lnTo>
                  <a:pt x="0" y="1134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2718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29" y="0"/>
                </a:lnTo>
                <a:lnTo>
                  <a:pt x="229" y="1252"/>
                </a:lnTo>
                <a:lnTo>
                  <a:pt x="0" y="1173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27298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52"/>
                </a:moveTo>
                <a:lnTo>
                  <a:pt x="0" y="40"/>
                </a:lnTo>
                <a:lnTo>
                  <a:pt x="241" y="0"/>
                </a:lnTo>
                <a:lnTo>
                  <a:pt x="241" y="1331"/>
                </a:lnTo>
                <a:lnTo>
                  <a:pt x="0" y="1252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27413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92"/>
                </a:moveTo>
                <a:lnTo>
                  <a:pt x="0" y="40"/>
                </a:lnTo>
                <a:lnTo>
                  <a:pt x="275" y="0"/>
                </a:lnTo>
                <a:lnTo>
                  <a:pt x="275" y="1370"/>
                </a:lnTo>
                <a:lnTo>
                  <a:pt x="126" y="1331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2753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31"/>
                </a:moveTo>
                <a:lnTo>
                  <a:pt x="0" y="0"/>
                </a:lnTo>
                <a:lnTo>
                  <a:pt x="149" y="0"/>
                </a:lnTo>
                <a:lnTo>
                  <a:pt x="275" y="1409"/>
                </a:lnTo>
                <a:lnTo>
                  <a:pt x="0" y="1331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2768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70"/>
                </a:moveTo>
                <a:lnTo>
                  <a:pt x="0" y="0"/>
                </a:lnTo>
                <a:lnTo>
                  <a:pt x="241" y="0"/>
                </a:lnTo>
                <a:lnTo>
                  <a:pt x="241" y="1448"/>
                </a:lnTo>
                <a:lnTo>
                  <a:pt x="0" y="137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2781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09"/>
                </a:moveTo>
                <a:lnTo>
                  <a:pt x="0" y="0"/>
                </a:lnTo>
                <a:lnTo>
                  <a:pt x="229" y="0"/>
                </a:lnTo>
                <a:lnTo>
                  <a:pt x="229" y="1488"/>
                </a:lnTo>
                <a:lnTo>
                  <a:pt x="0" y="1409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27930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48"/>
                </a:moveTo>
                <a:lnTo>
                  <a:pt x="0" y="0"/>
                </a:lnTo>
                <a:lnTo>
                  <a:pt x="229" y="0"/>
                </a:lnTo>
                <a:lnTo>
                  <a:pt x="229" y="1527"/>
                </a:lnTo>
                <a:lnTo>
                  <a:pt x="0" y="1448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28045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27"/>
                </a:moveTo>
                <a:lnTo>
                  <a:pt x="0" y="38"/>
                </a:lnTo>
                <a:lnTo>
                  <a:pt x="241" y="0"/>
                </a:lnTo>
                <a:lnTo>
                  <a:pt x="241" y="1644"/>
                </a:lnTo>
                <a:lnTo>
                  <a:pt x="0" y="1527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28160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66"/>
                </a:moveTo>
                <a:lnTo>
                  <a:pt x="0" y="38"/>
                </a:lnTo>
                <a:lnTo>
                  <a:pt x="241" y="0"/>
                </a:lnTo>
                <a:lnTo>
                  <a:pt x="241" y="1683"/>
                </a:lnTo>
                <a:lnTo>
                  <a:pt x="0" y="1566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28287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44"/>
                </a:moveTo>
                <a:lnTo>
                  <a:pt x="0" y="0"/>
                </a:lnTo>
                <a:lnTo>
                  <a:pt x="229" y="0"/>
                </a:lnTo>
                <a:lnTo>
                  <a:pt x="229" y="1723"/>
                </a:lnTo>
                <a:lnTo>
                  <a:pt x="0" y="1644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28402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83"/>
                </a:moveTo>
                <a:lnTo>
                  <a:pt x="0" y="0"/>
                </a:lnTo>
                <a:lnTo>
                  <a:pt x="229" y="0"/>
                </a:lnTo>
                <a:lnTo>
                  <a:pt x="229" y="1762"/>
                </a:lnTo>
                <a:lnTo>
                  <a:pt x="0" y="1683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2851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762"/>
                </a:moveTo>
                <a:lnTo>
                  <a:pt x="0" y="38"/>
                </a:lnTo>
                <a:lnTo>
                  <a:pt x="241" y="0"/>
                </a:lnTo>
                <a:lnTo>
                  <a:pt x="241" y="1840"/>
                </a:lnTo>
                <a:lnTo>
                  <a:pt x="0" y="1762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28632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801"/>
                </a:moveTo>
                <a:lnTo>
                  <a:pt x="0" y="38"/>
                </a:lnTo>
                <a:lnTo>
                  <a:pt x="275" y="0"/>
                </a:lnTo>
                <a:lnTo>
                  <a:pt x="275" y="1879"/>
                </a:lnTo>
                <a:lnTo>
                  <a:pt x="126" y="184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2875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40"/>
                </a:moveTo>
                <a:lnTo>
                  <a:pt x="0" y="0"/>
                </a:lnTo>
                <a:lnTo>
                  <a:pt x="149" y="0"/>
                </a:lnTo>
                <a:lnTo>
                  <a:pt x="264" y="1918"/>
                </a:lnTo>
                <a:lnTo>
                  <a:pt x="0" y="184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2890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79"/>
                </a:moveTo>
                <a:lnTo>
                  <a:pt x="0" y="0"/>
                </a:lnTo>
                <a:lnTo>
                  <a:pt x="241" y="0"/>
                </a:lnTo>
                <a:lnTo>
                  <a:pt x="241" y="1957"/>
                </a:lnTo>
                <a:lnTo>
                  <a:pt x="0" y="1879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29023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57"/>
                </a:moveTo>
                <a:lnTo>
                  <a:pt x="0" y="38"/>
                </a:lnTo>
                <a:lnTo>
                  <a:pt x="241" y="0"/>
                </a:lnTo>
                <a:lnTo>
                  <a:pt x="241" y="2036"/>
                </a:lnTo>
                <a:lnTo>
                  <a:pt x="0" y="1957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2914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96"/>
                </a:moveTo>
                <a:lnTo>
                  <a:pt x="0" y="38"/>
                </a:lnTo>
                <a:lnTo>
                  <a:pt x="229" y="0"/>
                </a:lnTo>
                <a:lnTo>
                  <a:pt x="229" y="2075"/>
                </a:lnTo>
                <a:lnTo>
                  <a:pt x="0" y="1996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2926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36"/>
                </a:moveTo>
                <a:lnTo>
                  <a:pt x="0" y="0"/>
                </a:lnTo>
                <a:lnTo>
                  <a:pt x="241" y="0"/>
                </a:lnTo>
                <a:lnTo>
                  <a:pt x="241" y="2114"/>
                </a:lnTo>
                <a:lnTo>
                  <a:pt x="0" y="2036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2937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75"/>
                </a:moveTo>
                <a:lnTo>
                  <a:pt x="0" y="0"/>
                </a:lnTo>
                <a:lnTo>
                  <a:pt x="241" y="0"/>
                </a:lnTo>
                <a:lnTo>
                  <a:pt x="241" y="2192"/>
                </a:lnTo>
                <a:lnTo>
                  <a:pt x="0" y="2075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2950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53"/>
                </a:moveTo>
                <a:lnTo>
                  <a:pt x="0" y="38"/>
                </a:lnTo>
                <a:lnTo>
                  <a:pt x="229" y="0"/>
                </a:lnTo>
                <a:lnTo>
                  <a:pt x="229" y="2271"/>
                </a:lnTo>
                <a:lnTo>
                  <a:pt x="0" y="2153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14" y="0"/>
                </a:moveTo>
                <a:lnTo>
                  <a:pt x="0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275" y="0"/>
                </a:moveTo>
                <a:lnTo>
                  <a:pt x="0" y="0"/>
                </a:lnTo>
                <a:lnTo>
                  <a:pt x="0" y="2271"/>
                </a:lnTo>
                <a:lnTo>
                  <a:pt x="160" y="1996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29851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14"/>
                </a:moveTo>
                <a:lnTo>
                  <a:pt x="0" y="0"/>
                </a:lnTo>
                <a:lnTo>
                  <a:pt x="275" y="0"/>
                </a:lnTo>
                <a:lnTo>
                  <a:pt x="275" y="1291"/>
                </a:lnTo>
                <a:lnTo>
                  <a:pt x="0" y="2114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30012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29" y="38"/>
                </a:moveTo>
                <a:lnTo>
                  <a:pt x="0" y="38"/>
                </a:lnTo>
                <a:lnTo>
                  <a:pt x="0" y="1761"/>
                </a:lnTo>
                <a:lnTo>
                  <a:pt x="229" y="900"/>
                </a:lnTo>
                <a:lnTo>
                  <a:pt x="229" y="38"/>
                </a:lnTo>
                <a:close/>
              </a:path>
              <a:path w="634" h="1904">
                <a:moveTo>
                  <a:pt x="229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30127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41" y="0"/>
                </a:moveTo>
                <a:lnTo>
                  <a:pt x="0" y="1330"/>
                </a:lnTo>
                <a:lnTo>
                  <a:pt x="241" y="430"/>
                </a:lnTo>
                <a:lnTo>
                  <a:pt x="241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30242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41" y="0"/>
                </a:moveTo>
                <a:lnTo>
                  <a:pt x="0" y="0"/>
                </a:lnTo>
                <a:lnTo>
                  <a:pt x="0" y="900"/>
                </a:lnTo>
                <a:lnTo>
                  <a:pt x="241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30368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34" y="234"/>
                </a:lnTo>
                <a:lnTo>
                  <a:pt x="0" y="43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16994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4" h="46354">
                <a:moveTo>
                  <a:pt x="15812" y="27054"/>
                </a:moveTo>
                <a:lnTo>
                  <a:pt x="15616" y="27719"/>
                </a:lnTo>
                <a:lnTo>
                  <a:pt x="15490" y="27954"/>
                </a:lnTo>
                <a:lnTo>
                  <a:pt x="15294" y="28542"/>
                </a:lnTo>
                <a:lnTo>
                  <a:pt x="15179" y="28776"/>
                </a:lnTo>
                <a:lnTo>
                  <a:pt x="15064" y="29129"/>
                </a:lnTo>
                <a:lnTo>
                  <a:pt x="14938" y="29364"/>
                </a:lnTo>
                <a:lnTo>
                  <a:pt x="14869" y="29560"/>
                </a:lnTo>
                <a:lnTo>
                  <a:pt x="14512" y="30225"/>
                </a:lnTo>
                <a:lnTo>
                  <a:pt x="14153" y="31008"/>
                </a:lnTo>
                <a:lnTo>
                  <a:pt x="13684" y="31753"/>
                </a:lnTo>
                <a:lnTo>
                  <a:pt x="13569" y="32027"/>
                </a:lnTo>
                <a:lnTo>
                  <a:pt x="13440" y="32183"/>
                </a:lnTo>
                <a:lnTo>
                  <a:pt x="12822" y="33162"/>
                </a:lnTo>
                <a:lnTo>
                  <a:pt x="12661" y="33357"/>
                </a:lnTo>
                <a:lnTo>
                  <a:pt x="6761" y="38213"/>
                </a:lnTo>
                <a:lnTo>
                  <a:pt x="6612" y="38487"/>
                </a:lnTo>
                <a:lnTo>
                  <a:pt x="5738" y="38800"/>
                </a:lnTo>
                <a:lnTo>
                  <a:pt x="3035" y="40287"/>
                </a:lnTo>
                <a:lnTo>
                  <a:pt x="1540" y="40993"/>
                </a:lnTo>
                <a:lnTo>
                  <a:pt x="95" y="41580"/>
                </a:lnTo>
                <a:lnTo>
                  <a:pt x="0" y="44672"/>
                </a:lnTo>
                <a:lnTo>
                  <a:pt x="1264" y="44908"/>
                </a:lnTo>
                <a:lnTo>
                  <a:pt x="3576" y="45378"/>
                </a:lnTo>
                <a:lnTo>
                  <a:pt x="6336" y="46043"/>
                </a:lnTo>
                <a:lnTo>
                  <a:pt x="8222" y="46043"/>
                </a:lnTo>
                <a:lnTo>
                  <a:pt x="10108" y="45965"/>
                </a:lnTo>
                <a:lnTo>
                  <a:pt x="24689" y="43890"/>
                </a:lnTo>
                <a:lnTo>
                  <a:pt x="26380" y="43538"/>
                </a:lnTo>
                <a:lnTo>
                  <a:pt x="28001" y="43146"/>
                </a:lnTo>
                <a:lnTo>
                  <a:pt x="30980" y="42363"/>
                </a:lnTo>
                <a:lnTo>
                  <a:pt x="33693" y="41580"/>
                </a:lnTo>
                <a:lnTo>
                  <a:pt x="1023" y="41540"/>
                </a:lnTo>
                <a:lnTo>
                  <a:pt x="1736" y="41384"/>
                </a:lnTo>
                <a:lnTo>
                  <a:pt x="14547" y="31165"/>
                </a:lnTo>
                <a:lnTo>
                  <a:pt x="17260" y="31008"/>
                </a:lnTo>
                <a:lnTo>
                  <a:pt x="22378" y="30774"/>
                </a:lnTo>
                <a:lnTo>
                  <a:pt x="29174" y="30578"/>
                </a:lnTo>
                <a:lnTo>
                  <a:pt x="29761" y="30578"/>
                </a:lnTo>
                <a:lnTo>
                  <a:pt x="28312" y="27680"/>
                </a:lnTo>
                <a:lnTo>
                  <a:pt x="28172" y="27289"/>
                </a:lnTo>
                <a:lnTo>
                  <a:pt x="19273" y="27289"/>
                </a:lnTo>
                <a:lnTo>
                  <a:pt x="17893" y="27250"/>
                </a:lnTo>
                <a:lnTo>
                  <a:pt x="16708" y="27172"/>
                </a:lnTo>
                <a:lnTo>
                  <a:pt x="15812" y="27054"/>
                </a:lnTo>
                <a:close/>
              </a:path>
              <a:path w="38734" h="46354">
                <a:moveTo>
                  <a:pt x="30037" y="31008"/>
                </a:moveTo>
                <a:lnTo>
                  <a:pt x="34291" y="35824"/>
                </a:lnTo>
                <a:lnTo>
                  <a:pt x="33027" y="36216"/>
                </a:lnTo>
                <a:lnTo>
                  <a:pt x="31727" y="36569"/>
                </a:lnTo>
                <a:lnTo>
                  <a:pt x="30393" y="36881"/>
                </a:lnTo>
                <a:lnTo>
                  <a:pt x="29059" y="37234"/>
                </a:lnTo>
                <a:lnTo>
                  <a:pt x="1931" y="41462"/>
                </a:lnTo>
                <a:lnTo>
                  <a:pt x="1264" y="41540"/>
                </a:lnTo>
                <a:lnTo>
                  <a:pt x="33724" y="41540"/>
                </a:lnTo>
                <a:lnTo>
                  <a:pt x="34165" y="40954"/>
                </a:lnTo>
                <a:lnTo>
                  <a:pt x="34682" y="40444"/>
                </a:lnTo>
                <a:lnTo>
                  <a:pt x="34796" y="40287"/>
                </a:lnTo>
                <a:lnTo>
                  <a:pt x="35073" y="40053"/>
                </a:lnTo>
                <a:lnTo>
                  <a:pt x="35234" y="39857"/>
                </a:lnTo>
                <a:lnTo>
                  <a:pt x="35464" y="39622"/>
                </a:lnTo>
                <a:lnTo>
                  <a:pt x="35625" y="39505"/>
                </a:lnTo>
                <a:lnTo>
                  <a:pt x="35821" y="39309"/>
                </a:lnTo>
                <a:lnTo>
                  <a:pt x="36097" y="39113"/>
                </a:lnTo>
                <a:lnTo>
                  <a:pt x="36327" y="38957"/>
                </a:lnTo>
                <a:lnTo>
                  <a:pt x="36522" y="38761"/>
                </a:lnTo>
                <a:lnTo>
                  <a:pt x="37120" y="38369"/>
                </a:lnTo>
                <a:lnTo>
                  <a:pt x="37592" y="38095"/>
                </a:lnTo>
                <a:lnTo>
                  <a:pt x="37868" y="37938"/>
                </a:lnTo>
                <a:lnTo>
                  <a:pt x="38098" y="37781"/>
                </a:lnTo>
                <a:lnTo>
                  <a:pt x="31512" y="32927"/>
                </a:lnTo>
                <a:lnTo>
                  <a:pt x="30037" y="31008"/>
                </a:lnTo>
                <a:close/>
              </a:path>
              <a:path w="38734" h="46354">
                <a:moveTo>
                  <a:pt x="15651" y="27484"/>
                </a:moveTo>
                <a:close/>
              </a:path>
              <a:path w="38734" h="46354">
                <a:moveTo>
                  <a:pt x="18330" y="0"/>
                </a:moveTo>
                <a:lnTo>
                  <a:pt x="12661" y="7321"/>
                </a:lnTo>
                <a:lnTo>
                  <a:pt x="12776" y="8338"/>
                </a:lnTo>
                <a:lnTo>
                  <a:pt x="15260" y="15661"/>
                </a:lnTo>
                <a:lnTo>
                  <a:pt x="15846" y="17108"/>
                </a:lnTo>
                <a:lnTo>
                  <a:pt x="16080" y="17971"/>
                </a:lnTo>
                <a:lnTo>
                  <a:pt x="16318" y="18988"/>
                </a:lnTo>
                <a:lnTo>
                  <a:pt x="16433" y="19810"/>
                </a:lnTo>
                <a:lnTo>
                  <a:pt x="16527" y="23256"/>
                </a:lnTo>
                <a:lnTo>
                  <a:pt x="16364" y="24705"/>
                </a:lnTo>
                <a:lnTo>
                  <a:pt x="16122" y="25879"/>
                </a:lnTo>
                <a:lnTo>
                  <a:pt x="15812" y="27054"/>
                </a:lnTo>
                <a:lnTo>
                  <a:pt x="16708" y="27172"/>
                </a:lnTo>
                <a:lnTo>
                  <a:pt x="17893" y="27250"/>
                </a:lnTo>
                <a:lnTo>
                  <a:pt x="19273" y="27289"/>
                </a:lnTo>
                <a:lnTo>
                  <a:pt x="20802" y="27289"/>
                </a:lnTo>
                <a:lnTo>
                  <a:pt x="22447" y="27250"/>
                </a:lnTo>
                <a:lnTo>
                  <a:pt x="25126" y="27054"/>
                </a:lnTo>
                <a:lnTo>
                  <a:pt x="26069" y="26937"/>
                </a:lnTo>
                <a:lnTo>
                  <a:pt x="26978" y="26780"/>
                </a:lnTo>
                <a:lnTo>
                  <a:pt x="27921" y="26584"/>
                </a:lnTo>
                <a:lnTo>
                  <a:pt x="27599" y="25527"/>
                </a:lnTo>
                <a:lnTo>
                  <a:pt x="27323" y="24431"/>
                </a:lnTo>
                <a:lnTo>
                  <a:pt x="27093" y="23256"/>
                </a:lnTo>
                <a:lnTo>
                  <a:pt x="26782" y="20750"/>
                </a:lnTo>
                <a:lnTo>
                  <a:pt x="26879" y="15661"/>
                </a:lnTo>
                <a:lnTo>
                  <a:pt x="30183" y="2114"/>
                </a:lnTo>
                <a:lnTo>
                  <a:pt x="28427" y="2114"/>
                </a:lnTo>
                <a:lnTo>
                  <a:pt x="21469" y="586"/>
                </a:lnTo>
                <a:lnTo>
                  <a:pt x="20411" y="273"/>
                </a:lnTo>
                <a:lnTo>
                  <a:pt x="19066" y="38"/>
                </a:lnTo>
                <a:lnTo>
                  <a:pt x="18330" y="0"/>
                </a:lnTo>
                <a:close/>
              </a:path>
              <a:path w="38734" h="46354">
                <a:moveTo>
                  <a:pt x="27921" y="26584"/>
                </a:moveTo>
                <a:lnTo>
                  <a:pt x="20802" y="27289"/>
                </a:lnTo>
                <a:lnTo>
                  <a:pt x="28172" y="27289"/>
                </a:lnTo>
                <a:lnTo>
                  <a:pt x="27921" y="26584"/>
                </a:lnTo>
                <a:close/>
              </a:path>
              <a:path w="38734" h="46354">
                <a:moveTo>
                  <a:pt x="30198" y="2074"/>
                </a:moveTo>
                <a:lnTo>
                  <a:pt x="29370" y="2114"/>
                </a:lnTo>
                <a:lnTo>
                  <a:pt x="30183" y="211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10784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59" h="71754">
                <a:moveTo>
                  <a:pt x="6060" y="51561"/>
                </a:moveTo>
                <a:lnTo>
                  <a:pt x="2081" y="63753"/>
                </a:lnTo>
                <a:lnTo>
                  <a:pt x="1805" y="64261"/>
                </a:lnTo>
                <a:lnTo>
                  <a:pt x="1057" y="65150"/>
                </a:lnTo>
                <a:lnTo>
                  <a:pt x="793" y="65531"/>
                </a:lnTo>
                <a:lnTo>
                  <a:pt x="275" y="66166"/>
                </a:lnTo>
                <a:lnTo>
                  <a:pt x="862" y="66928"/>
                </a:lnTo>
                <a:lnTo>
                  <a:pt x="1057" y="67055"/>
                </a:lnTo>
                <a:lnTo>
                  <a:pt x="4875" y="68325"/>
                </a:lnTo>
                <a:lnTo>
                  <a:pt x="6531" y="69087"/>
                </a:lnTo>
                <a:lnTo>
                  <a:pt x="7946" y="69595"/>
                </a:lnTo>
                <a:lnTo>
                  <a:pt x="8808" y="69849"/>
                </a:lnTo>
                <a:lnTo>
                  <a:pt x="9004" y="69976"/>
                </a:lnTo>
                <a:lnTo>
                  <a:pt x="9165" y="69976"/>
                </a:lnTo>
                <a:lnTo>
                  <a:pt x="11131" y="70484"/>
                </a:lnTo>
                <a:lnTo>
                  <a:pt x="13489" y="70865"/>
                </a:lnTo>
                <a:lnTo>
                  <a:pt x="17571" y="71246"/>
                </a:lnTo>
                <a:lnTo>
                  <a:pt x="18786" y="71143"/>
                </a:lnTo>
                <a:lnTo>
                  <a:pt x="18479" y="71119"/>
                </a:lnTo>
                <a:lnTo>
                  <a:pt x="18318" y="70992"/>
                </a:lnTo>
                <a:lnTo>
                  <a:pt x="22803" y="70992"/>
                </a:lnTo>
                <a:lnTo>
                  <a:pt x="23792" y="70611"/>
                </a:lnTo>
                <a:lnTo>
                  <a:pt x="24333" y="70484"/>
                </a:lnTo>
                <a:lnTo>
                  <a:pt x="25483" y="69976"/>
                </a:lnTo>
                <a:lnTo>
                  <a:pt x="26069" y="69595"/>
                </a:lnTo>
                <a:lnTo>
                  <a:pt x="27369" y="68833"/>
                </a:lnTo>
                <a:lnTo>
                  <a:pt x="28920" y="67817"/>
                </a:lnTo>
                <a:lnTo>
                  <a:pt x="19859" y="67817"/>
                </a:lnTo>
                <a:lnTo>
                  <a:pt x="19618" y="67690"/>
                </a:lnTo>
                <a:lnTo>
                  <a:pt x="30002" y="62356"/>
                </a:lnTo>
                <a:lnTo>
                  <a:pt x="29531" y="61721"/>
                </a:lnTo>
                <a:lnTo>
                  <a:pt x="29013" y="61213"/>
                </a:lnTo>
                <a:lnTo>
                  <a:pt x="28461" y="60578"/>
                </a:lnTo>
                <a:lnTo>
                  <a:pt x="8371" y="51942"/>
                </a:lnTo>
                <a:lnTo>
                  <a:pt x="6060" y="51561"/>
                </a:lnTo>
                <a:close/>
              </a:path>
              <a:path w="60959" h="71754">
                <a:moveTo>
                  <a:pt x="22803" y="70992"/>
                </a:moveTo>
                <a:lnTo>
                  <a:pt x="18318" y="70992"/>
                </a:lnTo>
                <a:lnTo>
                  <a:pt x="19066" y="71119"/>
                </a:lnTo>
                <a:lnTo>
                  <a:pt x="18786" y="71143"/>
                </a:lnTo>
                <a:lnTo>
                  <a:pt x="19066" y="71246"/>
                </a:lnTo>
                <a:lnTo>
                  <a:pt x="21469" y="71246"/>
                </a:lnTo>
                <a:lnTo>
                  <a:pt x="22332" y="71119"/>
                </a:lnTo>
                <a:lnTo>
                  <a:pt x="22803" y="70992"/>
                </a:lnTo>
                <a:close/>
              </a:path>
              <a:path w="60959" h="71754">
                <a:moveTo>
                  <a:pt x="21228" y="67690"/>
                </a:moveTo>
                <a:lnTo>
                  <a:pt x="19618" y="67690"/>
                </a:lnTo>
                <a:lnTo>
                  <a:pt x="19859" y="67817"/>
                </a:lnTo>
                <a:lnTo>
                  <a:pt x="20411" y="67817"/>
                </a:lnTo>
                <a:lnTo>
                  <a:pt x="21228" y="67690"/>
                </a:lnTo>
                <a:close/>
              </a:path>
              <a:path w="60959" h="71754">
                <a:moveTo>
                  <a:pt x="53749" y="41656"/>
                </a:moveTo>
                <a:lnTo>
                  <a:pt x="44388" y="41656"/>
                </a:lnTo>
                <a:lnTo>
                  <a:pt x="44181" y="41783"/>
                </a:lnTo>
                <a:lnTo>
                  <a:pt x="43560" y="42164"/>
                </a:lnTo>
                <a:lnTo>
                  <a:pt x="42813" y="42672"/>
                </a:lnTo>
                <a:lnTo>
                  <a:pt x="42111" y="43180"/>
                </a:lnTo>
                <a:lnTo>
                  <a:pt x="41479" y="43815"/>
                </a:lnTo>
                <a:lnTo>
                  <a:pt x="40892" y="44323"/>
                </a:lnTo>
                <a:lnTo>
                  <a:pt x="39478" y="46101"/>
                </a:lnTo>
                <a:lnTo>
                  <a:pt x="38778" y="47244"/>
                </a:lnTo>
                <a:lnTo>
                  <a:pt x="37937" y="48895"/>
                </a:lnTo>
                <a:lnTo>
                  <a:pt x="36798" y="52450"/>
                </a:lnTo>
                <a:lnTo>
                  <a:pt x="36120" y="54101"/>
                </a:lnTo>
                <a:lnTo>
                  <a:pt x="30508" y="61975"/>
                </a:lnTo>
                <a:lnTo>
                  <a:pt x="28783" y="63499"/>
                </a:lnTo>
                <a:lnTo>
                  <a:pt x="27645" y="64388"/>
                </a:lnTo>
                <a:lnTo>
                  <a:pt x="27346" y="64595"/>
                </a:lnTo>
                <a:lnTo>
                  <a:pt x="26656" y="65150"/>
                </a:lnTo>
                <a:lnTo>
                  <a:pt x="26046" y="65531"/>
                </a:lnTo>
                <a:lnTo>
                  <a:pt x="25552" y="65912"/>
                </a:lnTo>
                <a:lnTo>
                  <a:pt x="24655" y="66420"/>
                </a:lnTo>
                <a:lnTo>
                  <a:pt x="24110" y="66659"/>
                </a:lnTo>
                <a:lnTo>
                  <a:pt x="23861" y="66801"/>
                </a:lnTo>
                <a:lnTo>
                  <a:pt x="23079" y="67182"/>
                </a:lnTo>
                <a:lnTo>
                  <a:pt x="22573" y="67331"/>
                </a:lnTo>
                <a:lnTo>
                  <a:pt x="22332" y="67436"/>
                </a:lnTo>
                <a:lnTo>
                  <a:pt x="20756" y="67817"/>
                </a:lnTo>
                <a:lnTo>
                  <a:pt x="28920" y="67817"/>
                </a:lnTo>
                <a:lnTo>
                  <a:pt x="30198" y="66928"/>
                </a:lnTo>
                <a:lnTo>
                  <a:pt x="31788" y="65517"/>
                </a:lnTo>
                <a:lnTo>
                  <a:pt x="32294" y="65023"/>
                </a:lnTo>
                <a:lnTo>
                  <a:pt x="32555" y="64769"/>
                </a:lnTo>
                <a:lnTo>
                  <a:pt x="32785" y="64769"/>
                </a:lnTo>
                <a:lnTo>
                  <a:pt x="33383" y="64261"/>
                </a:lnTo>
                <a:lnTo>
                  <a:pt x="33889" y="63880"/>
                </a:lnTo>
                <a:lnTo>
                  <a:pt x="34567" y="63118"/>
                </a:lnTo>
                <a:lnTo>
                  <a:pt x="35073" y="62610"/>
                </a:lnTo>
                <a:lnTo>
                  <a:pt x="36407" y="60959"/>
                </a:lnTo>
                <a:lnTo>
                  <a:pt x="41398" y="49657"/>
                </a:lnTo>
                <a:lnTo>
                  <a:pt x="42261" y="48260"/>
                </a:lnTo>
                <a:lnTo>
                  <a:pt x="49149" y="43815"/>
                </a:lnTo>
                <a:lnTo>
                  <a:pt x="50046" y="43434"/>
                </a:lnTo>
                <a:lnTo>
                  <a:pt x="51345" y="42926"/>
                </a:lnTo>
                <a:lnTo>
                  <a:pt x="52093" y="42672"/>
                </a:lnTo>
                <a:lnTo>
                  <a:pt x="52886" y="42164"/>
                </a:lnTo>
                <a:lnTo>
                  <a:pt x="53533" y="41783"/>
                </a:lnTo>
                <a:lnTo>
                  <a:pt x="44354" y="41783"/>
                </a:lnTo>
                <a:lnTo>
                  <a:pt x="53615" y="41734"/>
                </a:lnTo>
                <a:lnTo>
                  <a:pt x="53749" y="41656"/>
                </a:lnTo>
                <a:close/>
              </a:path>
              <a:path w="60959" h="71754">
                <a:moveTo>
                  <a:pt x="32335" y="64984"/>
                </a:moveTo>
                <a:lnTo>
                  <a:pt x="32199" y="65023"/>
                </a:lnTo>
                <a:lnTo>
                  <a:pt x="32335" y="64984"/>
                </a:lnTo>
                <a:close/>
              </a:path>
              <a:path w="60959" h="71754">
                <a:moveTo>
                  <a:pt x="32785" y="64769"/>
                </a:moveTo>
                <a:lnTo>
                  <a:pt x="32555" y="64769"/>
                </a:lnTo>
                <a:lnTo>
                  <a:pt x="32335" y="64984"/>
                </a:lnTo>
                <a:lnTo>
                  <a:pt x="32636" y="64896"/>
                </a:lnTo>
                <a:lnTo>
                  <a:pt x="32785" y="64769"/>
                </a:lnTo>
                <a:close/>
              </a:path>
              <a:path w="60959" h="71754">
                <a:moveTo>
                  <a:pt x="21891" y="20700"/>
                </a:moveTo>
                <a:lnTo>
                  <a:pt x="793" y="20700"/>
                </a:lnTo>
                <a:lnTo>
                  <a:pt x="1037" y="21462"/>
                </a:lnTo>
                <a:lnTo>
                  <a:pt x="2161" y="24637"/>
                </a:lnTo>
                <a:lnTo>
                  <a:pt x="3024" y="27304"/>
                </a:lnTo>
                <a:lnTo>
                  <a:pt x="6209" y="45592"/>
                </a:lnTo>
                <a:lnTo>
                  <a:pt x="7394" y="45084"/>
                </a:lnTo>
                <a:lnTo>
                  <a:pt x="10660" y="43560"/>
                </a:lnTo>
                <a:lnTo>
                  <a:pt x="11637" y="42925"/>
                </a:lnTo>
                <a:lnTo>
                  <a:pt x="13708" y="41655"/>
                </a:lnTo>
                <a:lnTo>
                  <a:pt x="15927" y="40131"/>
                </a:lnTo>
                <a:lnTo>
                  <a:pt x="17180" y="39115"/>
                </a:lnTo>
                <a:lnTo>
                  <a:pt x="17697" y="38734"/>
                </a:lnTo>
                <a:lnTo>
                  <a:pt x="18479" y="37972"/>
                </a:lnTo>
                <a:lnTo>
                  <a:pt x="19342" y="36702"/>
                </a:lnTo>
                <a:lnTo>
                  <a:pt x="19959" y="35686"/>
                </a:lnTo>
                <a:lnTo>
                  <a:pt x="20482" y="34670"/>
                </a:lnTo>
                <a:lnTo>
                  <a:pt x="20837" y="34035"/>
                </a:lnTo>
                <a:lnTo>
                  <a:pt x="22729" y="27304"/>
                </a:lnTo>
                <a:lnTo>
                  <a:pt x="22610" y="23494"/>
                </a:lnTo>
                <a:lnTo>
                  <a:pt x="22297" y="21970"/>
                </a:lnTo>
                <a:lnTo>
                  <a:pt x="22102" y="21208"/>
                </a:lnTo>
                <a:lnTo>
                  <a:pt x="21891" y="20700"/>
                </a:lnTo>
                <a:close/>
              </a:path>
              <a:path w="60959" h="71754">
                <a:moveTo>
                  <a:pt x="43192" y="3937"/>
                </a:moveTo>
                <a:lnTo>
                  <a:pt x="24540" y="3936"/>
                </a:lnTo>
                <a:lnTo>
                  <a:pt x="25276" y="4064"/>
                </a:lnTo>
                <a:lnTo>
                  <a:pt x="26621" y="4191"/>
                </a:lnTo>
                <a:lnTo>
                  <a:pt x="27679" y="4572"/>
                </a:lnTo>
                <a:lnTo>
                  <a:pt x="36407" y="6096"/>
                </a:lnTo>
                <a:lnTo>
                  <a:pt x="35540" y="8509"/>
                </a:lnTo>
                <a:lnTo>
                  <a:pt x="32994" y="24384"/>
                </a:lnTo>
                <a:lnTo>
                  <a:pt x="33105" y="25654"/>
                </a:lnTo>
                <a:lnTo>
                  <a:pt x="37822" y="36957"/>
                </a:lnTo>
                <a:lnTo>
                  <a:pt x="38454" y="37719"/>
                </a:lnTo>
                <a:lnTo>
                  <a:pt x="44260" y="41734"/>
                </a:lnTo>
                <a:lnTo>
                  <a:pt x="53749" y="41656"/>
                </a:lnTo>
                <a:lnTo>
                  <a:pt x="60465" y="33274"/>
                </a:lnTo>
                <a:lnTo>
                  <a:pt x="60421" y="29845"/>
                </a:lnTo>
                <a:lnTo>
                  <a:pt x="55313" y="23495"/>
                </a:lnTo>
                <a:lnTo>
                  <a:pt x="55163" y="23368"/>
                </a:lnTo>
                <a:lnTo>
                  <a:pt x="46142" y="10287"/>
                </a:lnTo>
                <a:lnTo>
                  <a:pt x="46044" y="9652"/>
                </a:lnTo>
                <a:lnTo>
                  <a:pt x="43330" y="4064"/>
                </a:lnTo>
                <a:lnTo>
                  <a:pt x="43192" y="3937"/>
                </a:lnTo>
                <a:close/>
              </a:path>
              <a:path w="60959" h="71754">
                <a:moveTo>
                  <a:pt x="23436" y="0"/>
                </a:moveTo>
                <a:lnTo>
                  <a:pt x="0" y="20827"/>
                </a:lnTo>
                <a:lnTo>
                  <a:pt x="793" y="20700"/>
                </a:lnTo>
                <a:lnTo>
                  <a:pt x="21891" y="20700"/>
                </a:lnTo>
                <a:lnTo>
                  <a:pt x="21469" y="19684"/>
                </a:lnTo>
                <a:lnTo>
                  <a:pt x="20756" y="18287"/>
                </a:lnTo>
                <a:lnTo>
                  <a:pt x="20204" y="17017"/>
                </a:lnTo>
                <a:lnTo>
                  <a:pt x="19856" y="16001"/>
                </a:lnTo>
                <a:lnTo>
                  <a:pt x="19422" y="14604"/>
                </a:lnTo>
                <a:lnTo>
                  <a:pt x="19146" y="13461"/>
                </a:lnTo>
                <a:lnTo>
                  <a:pt x="18957" y="12064"/>
                </a:lnTo>
                <a:lnTo>
                  <a:pt x="19023" y="7238"/>
                </a:lnTo>
                <a:lnTo>
                  <a:pt x="24540" y="3936"/>
                </a:lnTo>
                <a:lnTo>
                  <a:pt x="43192" y="3937"/>
                </a:lnTo>
                <a:lnTo>
                  <a:pt x="42778" y="3556"/>
                </a:lnTo>
                <a:lnTo>
                  <a:pt x="42468" y="3429"/>
                </a:lnTo>
                <a:lnTo>
                  <a:pt x="41479" y="2794"/>
                </a:lnTo>
                <a:lnTo>
                  <a:pt x="40731" y="2540"/>
                </a:lnTo>
                <a:lnTo>
                  <a:pt x="29680" y="1524"/>
                </a:lnTo>
                <a:lnTo>
                  <a:pt x="28933" y="1270"/>
                </a:lnTo>
                <a:lnTo>
                  <a:pt x="28070" y="1016"/>
                </a:lnTo>
                <a:lnTo>
                  <a:pt x="26150" y="508"/>
                </a:lnTo>
                <a:lnTo>
                  <a:pt x="22918" y="507"/>
                </a:lnTo>
                <a:lnTo>
                  <a:pt x="23436" y="0"/>
                </a:lnTo>
                <a:close/>
              </a:path>
              <a:path w="60959" h="71754">
                <a:moveTo>
                  <a:pt x="39984" y="2286"/>
                </a:moveTo>
                <a:lnTo>
                  <a:pt x="38684" y="2286"/>
                </a:lnTo>
                <a:lnTo>
                  <a:pt x="37546" y="2413"/>
                </a:lnTo>
                <a:lnTo>
                  <a:pt x="35660" y="2540"/>
                </a:lnTo>
                <a:lnTo>
                  <a:pt x="40731" y="2540"/>
                </a:lnTo>
                <a:lnTo>
                  <a:pt x="39984" y="2286"/>
                </a:lnTo>
                <a:close/>
              </a:path>
              <a:path w="60959" h="71754">
                <a:moveTo>
                  <a:pt x="24540" y="381"/>
                </a:moveTo>
                <a:lnTo>
                  <a:pt x="23988" y="381"/>
                </a:lnTo>
                <a:lnTo>
                  <a:pt x="23436" y="507"/>
                </a:lnTo>
                <a:lnTo>
                  <a:pt x="26150" y="508"/>
                </a:lnTo>
                <a:lnTo>
                  <a:pt x="24540" y="381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08312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5" h="53975">
                <a:moveTo>
                  <a:pt x="2748" y="44243"/>
                </a:moveTo>
                <a:lnTo>
                  <a:pt x="1958" y="45104"/>
                </a:lnTo>
                <a:lnTo>
                  <a:pt x="1448" y="45613"/>
                </a:lnTo>
                <a:lnTo>
                  <a:pt x="0" y="46866"/>
                </a:lnTo>
                <a:lnTo>
                  <a:pt x="2046" y="47806"/>
                </a:lnTo>
                <a:lnTo>
                  <a:pt x="29761" y="53679"/>
                </a:lnTo>
                <a:lnTo>
                  <a:pt x="31612" y="53639"/>
                </a:lnTo>
                <a:lnTo>
                  <a:pt x="41203" y="52426"/>
                </a:lnTo>
                <a:lnTo>
                  <a:pt x="41628" y="52386"/>
                </a:lnTo>
                <a:lnTo>
                  <a:pt x="42767" y="52191"/>
                </a:lnTo>
                <a:lnTo>
                  <a:pt x="43514" y="51995"/>
                </a:lnTo>
                <a:lnTo>
                  <a:pt x="44779" y="51565"/>
                </a:lnTo>
                <a:lnTo>
                  <a:pt x="45251" y="51329"/>
                </a:lnTo>
                <a:lnTo>
                  <a:pt x="45722" y="51133"/>
                </a:lnTo>
                <a:lnTo>
                  <a:pt x="46631" y="50585"/>
                </a:lnTo>
                <a:lnTo>
                  <a:pt x="47537" y="49880"/>
                </a:lnTo>
                <a:lnTo>
                  <a:pt x="48097" y="49371"/>
                </a:lnTo>
                <a:lnTo>
                  <a:pt x="22562" y="49371"/>
                </a:lnTo>
                <a:lnTo>
                  <a:pt x="21538" y="49294"/>
                </a:lnTo>
                <a:lnTo>
                  <a:pt x="21363" y="49254"/>
                </a:lnTo>
                <a:lnTo>
                  <a:pt x="19974" y="49254"/>
                </a:lnTo>
                <a:lnTo>
                  <a:pt x="18479" y="49176"/>
                </a:lnTo>
                <a:lnTo>
                  <a:pt x="7348" y="46357"/>
                </a:lnTo>
                <a:lnTo>
                  <a:pt x="3530" y="45104"/>
                </a:lnTo>
                <a:lnTo>
                  <a:pt x="3334" y="44947"/>
                </a:lnTo>
                <a:lnTo>
                  <a:pt x="3139" y="44752"/>
                </a:lnTo>
                <a:lnTo>
                  <a:pt x="2748" y="44243"/>
                </a:lnTo>
                <a:close/>
              </a:path>
              <a:path w="69215" h="53975">
                <a:moveTo>
                  <a:pt x="55313" y="0"/>
                </a:moveTo>
                <a:lnTo>
                  <a:pt x="55704" y="586"/>
                </a:lnTo>
                <a:lnTo>
                  <a:pt x="56532" y="1016"/>
                </a:lnTo>
                <a:lnTo>
                  <a:pt x="57199" y="1291"/>
                </a:lnTo>
                <a:lnTo>
                  <a:pt x="57636" y="1448"/>
                </a:lnTo>
                <a:lnTo>
                  <a:pt x="57785" y="1526"/>
                </a:lnTo>
                <a:lnTo>
                  <a:pt x="63018" y="10570"/>
                </a:lnTo>
                <a:lnTo>
                  <a:pt x="62912" y="11431"/>
                </a:lnTo>
                <a:lnTo>
                  <a:pt x="50241" y="22160"/>
                </a:lnTo>
                <a:lnTo>
                  <a:pt x="49333" y="22473"/>
                </a:lnTo>
                <a:lnTo>
                  <a:pt x="43790" y="28033"/>
                </a:lnTo>
                <a:lnTo>
                  <a:pt x="43675" y="28307"/>
                </a:lnTo>
                <a:lnTo>
                  <a:pt x="34858" y="43034"/>
                </a:lnTo>
                <a:lnTo>
                  <a:pt x="34245" y="43617"/>
                </a:lnTo>
                <a:lnTo>
                  <a:pt x="23194" y="49371"/>
                </a:lnTo>
                <a:lnTo>
                  <a:pt x="48097" y="49371"/>
                </a:lnTo>
                <a:lnTo>
                  <a:pt x="50669" y="41384"/>
                </a:lnTo>
                <a:lnTo>
                  <a:pt x="50884" y="40014"/>
                </a:lnTo>
                <a:lnTo>
                  <a:pt x="60660" y="27446"/>
                </a:lnTo>
                <a:lnTo>
                  <a:pt x="61799" y="26662"/>
                </a:lnTo>
                <a:lnTo>
                  <a:pt x="62351" y="26232"/>
                </a:lnTo>
                <a:lnTo>
                  <a:pt x="62822" y="25762"/>
                </a:lnTo>
                <a:lnTo>
                  <a:pt x="63340" y="25292"/>
                </a:lnTo>
                <a:lnTo>
                  <a:pt x="68756" y="15073"/>
                </a:lnTo>
                <a:lnTo>
                  <a:pt x="68704" y="12684"/>
                </a:lnTo>
                <a:lnTo>
                  <a:pt x="55980" y="351"/>
                </a:lnTo>
                <a:lnTo>
                  <a:pt x="55313" y="0"/>
                </a:lnTo>
                <a:close/>
              </a:path>
              <a:path w="69215" h="53975">
                <a:moveTo>
                  <a:pt x="21227" y="49222"/>
                </a:moveTo>
                <a:lnTo>
                  <a:pt x="19974" y="49254"/>
                </a:lnTo>
                <a:lnTo>
                  <a:pt x="21363" y="49254"/>
                </a:lnTo>
                <a:lnTo>
                  <a:pt x="21227" y="49222"/>
                </a:lnTo>
                <a:close/>
              </a:path>
              <a:path w="69215" h="53975">
                <a:moveTo>
                  <a:pt x="20791" y="49059"/>
                </a:moveTo>
                <a:lnTo>
                  <a:pt x="21227" y="49222"/>
                </a:lnTo>
                <a:lnTo>
                  <a:pt x="21538" y="49215"/>
                </a:lnTo>
                <a:lnTo>
                  <a:pt x="20791" y="49059"/>
                </a:lnTo>
                <a:close/>
              </a:path>
              <a:path w="69215" h="53975">
                <a:moveTo>
                  <a:pt x="35027" y="42872"/>
                </a:moveTo>
                <a:lnTo>
                  <a:pt x="34671" y="43146"/>
                </a:lnTo>
                <a:lnTo>
                  <a:pt x="34858" y="43034"/>
                </a:lnTo>
                <a:lnTo>
                  <a:pt x="35027" y="42872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1684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505" y="79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16844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1057" y="3054"/>
                </a:lnTo>
                <a:lnTo>
                  <a:pt x="1057" y="156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1735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551" y="2975"/>
                </a:lnTo>
                <a:lnTo>
                  <a:pt x="1103" y="3053"/>
                </a:lnTo>
                <a:lnTo>
                  <a:pt x="1103" y="195"/>
                </a:lnTo>
                <a:lnTo>
                  <a:pt x="551" y="77"/>
                </a:lnTo>
                <a:lnTo>
                  <a:pt x="0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17902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05" y="2975"/>
                </a:lnTo>
                <a:lnTo>
                  <a:pt x="1057" y="3093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18454" y="61622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7"/>
                </a:lnTo>
                <a:lnTo>
                  <a:pt x="1057" y="3093"/>
                </a:lnTo>
                <a:lnTo>
                  <a:pt x="1057" y="195"/>
                </a:lnTo>
                <a:lnTo>
                  <a:pt x="505" y="116"/>
                </a:lnTo>
                <a:lnTo>
                  <a:pt x="0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1896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1103" y="3093"/>
                </a:lnTo>
                <a:lnTo>
                  <a:pt x="1103" y="195"/>
                </a:lnTo>
                <a:lnTo>
                  <a:pt x="551" y="79"/>
                </a:lnTo>
                <a:lnTo>
                  <a:pt x="0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1951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20064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2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14"/>
                </a:lnTo>
                <a:lnTo>
                  <a:pt x="1103" y="3171"/>
                </a:lnTo>
                <a:lnTo>
                  <a:pt x="1103" y="273"/>
                </a:lnTo>
                <a:lnTo>
                  <a:pt x="551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2112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54"/>
                </a:lnTo>
                <a:lnTo>
                  <a:pt x="1069" y="3172"/>
                </a:lnTo>
                <a:lnTo>
                  <a:pt x="1069" y="274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21674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17" y="3015"/>
                </a:lnTo>
                <a:lnTo>
                  <a:pt x="1057" y="3171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22192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40" y="3053"/>
                </a:lnTo>
                <a:lnTo>
                  <a:pt x="1092" y="3171"/>
                </a:lnTo>
                <a:lnTo>
                  <a:pt x="1092" y="273"/>
                </a:lnTo>
                <a:lnTo>
                  <a:pt x="540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2273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54"/>
                </a:lnTo>
                <a:lnTo>
                  <a:pt x="1069" y="3211"/>
                </a:lnTo>
                <a:lnTo>
                  <a:pt x="1069" y="274"/>
                </a:lnTo>
                <a:lnTo>
                  <a:pt x="517" y="156"/>
                </a:lnTo>
                <a:lnTo>
                  <a:pt x="0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23284" y="6173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897"/>
                </a:lnTo>
                <a:lnTo>
                  <a:pt x="1069" y="3210"/>
                </a:lnTo>
                <a:lnTo>
                  <a:pt x="1069" y="273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23802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24354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24906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425412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25964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92"/>
                </a:lnTo>
                <a:lnTo>
                  <a:pt x="1057" y="3288"/>
                </a:lnTo>
                <a:lnTo>
                  <a:pt x="1057" y="312"/>
                </a:lnTo>
                <a:lnTo>
                  <a:pt x="0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26516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05" y="3132"/>
                </a:lnTo>
                <a:lnTo>
                  <a:pt x="1057" y="3289"/>
                </a:lnTo>
                <a:lnTo>
                  <a:pt x="1057" y="313"/>
                </a:lnTo>
                <a:lnTo>
                  <a:pt x="0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27022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551" y="3132"/>
                </a:lnTo>
                <a:lnTo>
                  <a:pt x="1103" y="3328"/>
                </a:lnTo>
                <a:lnTo>
                  <a:pt x="1103" y="352"/>
                </a:lnTo>
                <a:lnTo>
                  <a:pt x="551" y="156"/>
                </a:lnTo>
                <a:lnTo>
                  <a:pt x="0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27574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75"/>
                </a:moveTo>
                <a:lnTo>
                  <a:pt x="0" y="0"/>
                </a:lnTo>
                <a:lnTo>
                  <a:pt x="1057" y="391"/>
                </a:lnTo>
                <a:lnTo>
                  <a:pt x="1057" y="3367"/>
                </a:lnTo>
                <a:lnTo>
                  <a:pt x="0" y="2975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28126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57" y="3367"/>
                </a:lnTo>
                <a:lnTo>
                  <a:pt x="1057" y="351"/>
                </a:lnTo>
                <a:lnTo>
                  <a:pt x="505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28632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69" y="3367"/>
                </a:lnTo>
                <a:lnTo>
                  <a:pt x="1069" y="351"/>
                </a:lnTo>
                <a:lnTo>
                  <a:pt x="551" y="155"/>
                </a:lnTo>
                <a:lnTo>
                  <a:pt x="0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29184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17" y="3211"/>
                </a:lnTo>
                <a:lnTo>
                  <a:pt x="1057" y="3446"/>
                </a:lnTo>
                <a:lnTo>
                  <a:pt x="1057" y="431"/>
                </a:lnTo>
                <a:lnTo>
                  <a:pt x="517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29701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40" y="3250"/>
                </a:lnTo>
                <a:lnTo>
                  <a:pt x="1092" y="3446"/>
                </a:lnTo>
                <a:lnTo>
                  <a:pt x="1092" y="430"/>
                </a:lnTo>
                <a:lnTo>
                  <a:pt x="540" y="235"/>
                </a:lnTo>
                <a:lnTo>
                  <a:pt x="0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30242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4"/>
                </a:lnTo>
                <a:lnTo>
                  <a:pt x="551" y="3210"/>
                </a:lnTo>
                <a:lnTo>
                  <a:pt x="1069" y="3444"/>
                </a:lnTo>
                <a:lnTo>
                  <a:pt x="1069" y="390"/>
                </a:lnTo>
                <a:lnTo>
                  <a:pt x="0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30794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15"/>
                </a:moveTo>
                <a:lnTo>
                  <a:pt x="0" y="0"/>
                </a:lnTo>
                <a:lnTo>
                  <a:pt x="1069" y="431"/>
                </a:lnTo>
                <a:lnTo>
                  <a:pt x="1069" y="3485"/>
                </a:lnTo>
                <a:lnTo>
                  <a:pt x="0" y="3015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31311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54"/>
                </a:moveTo>
                <a:lnTo>
                  <a:pt x="0" y="0"/>
                </a:lnTo>
                <a:lnTo>
                  <a:pt x="1103" y="470"/>
                </a:lnTo>
                <a:lnTo>
                  <a:pt x="1103" y="3523"/>
                </a:lnTo>
                <a:lnTo>
                  <a:pt x="0" y="3054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3186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51" y="328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32415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05" y="332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32921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28"/>
                </a:lnTo>
                <a:lnTo>
                  <a:pt x="1103" y="3601"/>
                </a:lnTo>
                <a:lnTo>
                  <a:pt x="1103" y="469"/>
                </a:lnTo>
                <a:lnTo>
                  <a:pt x="0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3347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67"/>
                </a:lnTo>
                <a:lnTo>
                  <a:pt x="1057" y="3680"/>
                </a:lnTo>
                <a:lnTo>
                  <a:pt x="1057" y="508"/>
                </a:lnTo>
                <a:lnTo>
                  <a:pt x="551" y="234"/>
                </a:lnTo>
                <a:lnTo>
                  <a:pt x="0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34025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132"/>
                </a:lnTo>
                <a:lnTo>
                  <a:pt x="505" y="3446"/>
                </a:lnTo>
                <a:lnTo>
                  <a:pt x="1057" y="3719"/>
                </a:lnTo>
                <a:lnTo>
                  <a:pt x="1057" y="548"/>
                </a:lnTo>
                <a:lnTo>
                  <a:pt x="0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34531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172"/>
                </a:moveTo>
                <a:lnTo>
                  <a:pt x="0" y="0"/>
                </a:lnTo>
                <a:lnTo>
                  <a:pt x="1103" y="548"/>
                </a:lnTo>
                <a:lnTo>
                  <a:pt x="1103" y="3798"/>
                </a:lnTo>
                <a:lnTo>
                  <a:pt x="0" y="3172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3508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171"/>
                </a:lnTo>
                <a:lnTo>
                  <a:pt x="1057" y="3836"/>
                </a:lnTo>
                <a:lnTo>
                  <a:pt x="1057" y="586"/>
                </a:lnTo>
                <a:lnTo>
                  <a:pt x="551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35635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250"/>
                </a:moveTo>
                <a:lnTo>
                  <a:pt x="0" y="0"/>
                </a:lnTo>
                <a:lnTo>
                  <a:pt x="1057" y="626"/>
                </a:lnTo>
                <a:lnTo>
                  <a:pt x="1057" y="3915"/>
                </a:lnTo>
                <a:lnTo>
                  <a:pt x="0" y="325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36141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50"/>
                </a:lnTo>
                <a:lnTo>
                  <a:pt x="551" y="3602"/>
                </a:lnTo>
                <a:lnTo>
                  <a:pt x="1103" y="3994"/>
                </a:lnTo>
                <a:lnTo>
                  <a:pt x="1103" y="626"/>
                </a:lnTo>
                <a:lnTo>
                  <a:pt x="0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36693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89"/>
                </a:lnTo>
                <a:lnTo>
                  <a:pt x="551" y="3680"/>
                </a:lnTo>
                <a:lnTo>
                  <a:pt x="1057" y="4071"/>
                </a:lnTo>
                <a:lnTo>
                  <a:pt x="1057" y="665"/>
                </a:lnTo>
                <a:lnTo>
                  <a:pt x="551" y="312"/>
                </a:lnTo>
                <a:lnTo>
                  <a:pt x="0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37245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368"/>
                </a:lnTo>
                <a:lnTo>
                  <a:pt x="551" y="3758"/>
                </a:lnTo>
                <a:lnTo>
                  <a:pt x="1057" y="4190"/>
                </a:lnTo>
                <a:lnTo>
                  <a:pt x="1057" y="705"/>
                </a:lnTo>
                <a:lnTo>
                  <a:pt x="505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37751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405"/>
                </a:lnTo>
                <a:lnTo>
                  <a:pt x="551" y="3837"/>
                </a:lnTo>
                <a:lnTo>
                  <a:pt x="1103" y="4307"/>
                </a:lnTo>
                <a:lnTo>
                  <a:pt x="1103" y="705"/>
                </a:lnTo>
                <a:lnTo>
                  <a:pt x="0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38303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485"/>
                </a:lnTo>
                <a:lnTo>
                  <a:pt x="551" y="3954"/>
                </a:lnTo>
                <a:lnTo>
                  <a:pt x="1069" y="4463"/>
                </a:lnTo>
                <a:lnTo>
                  <a:pt x="1069" y="743"/>
                </a:lnTo>
                <a:lnTo>
                  <a:pt x="551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38855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601"/>
                </a:lnTo>
                <a:lnTo>
                  <a:pt x="551" y="4149"/>
                </a:lnTo>
                <a:lnTo>
                  <a:pt x="1069" y="4697"/>
                </a:lnTo>
                <a:lnTo>
                  <a:pt x="1069" y="821"/>
                </a:lnTo>
                <a:lnTo>
                  <a:pt x="517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39372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719"/>
                </a:lnTo>
                <a:lnTo>
                  <a:pt x="586" y="4307"/>
                </a:lnTo>
                <a:lnTo>
                  <a:pt x="816" y="4621"/>
                </a:lnTo>
                <a:lnTo>
                  <a:pt x="1092" y="4933"/>
                </a:lnTo>
                <a:lnTo>
                  <a:pt x="1092" y="901"/>
                </a:lnTo>
                <a:lnTo>
                  <a:pt x="551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39924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3876"/>
                </a:lnTo>
                <a:lnTo>
                  <a:pt x="816" y="4894"/>
                </a:lnTo>
                <a:lnTo>
                  <a:pt x="1057" y="5286"/>
                </a:lnTo>
                <a:lnTo>
                  <a:pt x="1057" y="940"/>
                </a:lnTo>
                <a:lnTo>
                  <a:pt x="0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40465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4032"/>
                </a:lnTo>
                <a:lnTo>
                  <a:pt x="747" y="5167"/>
                </a:lnTo>
                <a:lnTo>
                  <a:pt x="1069" y="5011"/>
                </a:lnTo>
                <a:lnTo>
                  <a:pt x="1069" y="1018"/>
                </a:lnTo>
                <a:lnTo>
                  <a:pt x="551" y="469"/>
                </a:lnTo>
                <a:lnTo>
                  <a:pt x="0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40982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4346"/>
                </a:lnTo>
                <a:lnTo>
                  <a:pt x="229" y="4697"/>
                </a:lnTo>
                <a:lnTo>
                  <a:pt x="1057" y="4228"/>
                </a:lnTo>
                <a:lnTo>
                  <a:pt x="1057" y="1096"/>
                </a:lnTo>
                <a:lnTo>
                  <a:pt x="551" y="548"/>
                </a:lnTo>
                <a:lnTo>
                  <a:pt x="0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41534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993"/>
                </a:lnTo>
                <a:lnTo>
                  <a:pt x="1057" y="3367"/>
                </a:lnTo>
                <a:lnTo>
                  <a:pt x="1057" y="1212"/>
                </a:lnTo>
                <a:lnTo>
                  <a:pt x="816" y="900"/>
                </a:lnTo>
                <a:lnTo>
                  <a:pt x="275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4204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3132"/>
                </a:lnTo>
                <a:lnTo>
                  <a:pt x="1103" y="2544"/>
                </a:lnTo>
                <a:lnTo>
                  <a:pt x="1103" y="1370"/>
                </a:lnTo>
                <a:lnTo>
                  <a:pt x="827" y="1018"/>
                </a:lnTo>
                <a:lnTo>
                  <a:pt x="586" y="665"/>
                </a:lnTo>
                <a:lnTo>
                  <a:pt x="0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42592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0" y="2154"/>
                </a:lnTo>
                <a:lnTo>
                  <a:pt x="1057" y="1566"/>
                </a:lnTo>
                <a:lnTo>
                  <a:pt x="827" y="1136"/>
                </a:lnTo>
                <a:lnTo>
                  <a:pt x="586" y="744"/>
                </a:lnTo>
                <a:lnTo>
                  <a:pt x="310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4314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75" y="430"/>
                </a:lnTo>
                <a:lnTo>
                  <a:pt x="505" y="861"/>
                </a:lnTo>
                <a:lnTo>
                  <a:pt x="0" y="1173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18017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28864" y="0"/>
                </a:moveTo>
                <a:lnTo>
                  <a:pt x="27564" y="0"/>
                </a:lnTo>
                <a:lnTo>
                  <a:pt x="26069" y="77"/>
                </a:lnTo>
                <a:lnTo>
                  <a:pt x="24103" y="117"/>
                </a:lnTo>
                <a:lnTo>
                  <a:pt x="16433" y="430"/>
                </a:lnTo>
                <a:lnTo>
                  <a:pt x="13523" y="587"/>
                </a:lnTo>
                <a:lnTo>
                  <a:pt x="12465" y="1957"/>
                </a:lnTo>
                <a:lnTo>
                  <a:pt x="11212" y="3405"/>
                </a:lnTo>
                <a:lnTo>
                  <a:pt x="0" y="10962"/>
                </a:lnTo>
                <a:lnTo>
                  <a:pt x="241" y="10962"/>
                </a:lnTo>
                <a:lnTo>
                  <a:pt x="908" y="10884"/>
                </a:lnTo>
                <a:lnTo>
                  <a:pt x="1931" y="10806"/>
                </a:lnTo>
                <a:lnTo>
                  <a:pt x="9245" y="9945"/>
                </a:lnTo>
                <a:lnTo>
                  <a:pt x="29370" y="6303"/>
                </a:lnTo>
                <a:lnTo>
                  <a:pt x="30704" y="5990"/>
                </a:lnTo>
                <a:lnTo>
                  <a:pt x="32003" y="5638"/>
                </a:lnTo>
                <a:lnTo>
                  <a:pt x="33268" y="5246"/>
                </a:lnTo>
                <a:lnTo>
                  <a:pt x="32797" y="4972"/>
                </a:lnTo>
                <a:lnTo>
                  <a:pt x="32245" y="4542"/>
                </a:lnTo>
                <a:lnTo>
                  <a:pt x="29140" y="665"/>
                </a:lnTo>
                <a:lnTo>
                  <a:pt x="28864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23480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4" h="7620">
                <a:moveTo>
                  <a:pt x="23827" y="0"/>
                </a:moveTo>
                <a:lnTo>
                  <a:pt x="6451" y="1605"/>
                </a:lnTo>
                <a:lnTo>
                  <a:pt x="0" y="7321"/>
                </a:lnTo>
                <a:lnTo>
                  <a:pt x="2840" y="6891"/>
                </a:lnTo>
                <a:lnTo>
                  <a:pt x="5899" y="6381"/>
                </a:lnTo>
                <a:lnTo>
                  <a:pt x="18249" y="4189"/>
                </a:lnTo>
                <a:lnTo>
                  <a:pt x="22378" y="3328"/>
                </a:lnTo>
                <a:lnTo>
                  <a:pt x="26035" y="2505"/>
                </a:lnTo>
                <a:lnTo>
                  <a:pt x="2382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08737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18228" y="9143"/>
                </a:moveTo>
                <a:lnTo>
                  <a:pt x="6751" y="18668"/>
                </a:lnTo>
                <a:lnTo>
                  <a:pt x="5877" y="19176"/>
                </a:lnTo>
                <a:lnTo>
                  <a:pt x="4118" y="20065"/>
                </a:lnTo>
                <a:lnTo>
                  <a:pt x="2221" y="20827"/>
                </a:lnTo>
                <a:lnTo>
                  <a:pt x="1209" y="21208"/>
                </a:lnTo>
                <a:lnTo>
                  <a:pt x="967" y="22097"/>
                </a:lnTo>
                <a:lnTo>
                  <a:pt x="6119" y="34670"/>
                </a:lnTo>
                <a:lnTo>
                  <a:pt x="4659" y="35051"/>
                </a:lnTo>
                <a:lnTo>
                  <a:pt x="4348" y="35051"/>
                </a:lnTo>
                <a:lnTo>
                  <a:pt x="3635" y="35432"/>
                </a:lnTo>
                <a:lnTo>
                  <a:pt x="3290" y="35559"/>
                </a:lnTo>
                <a:lnTo>
                  <a:pt x="0" y="42163"/>
                </a:lnTo>
                <a:lnTo>
                  <a:pt x="125" y="44068"/>
                </a:lnTo>
                <a:lnTo>
                  <a:pt x="415" y="45719"/>
                </a:lnTo>
                <a:lnTo>
                  <a:pt x="1048" y="48132"/>
                </a:lnTo>
                <a:lnTo>
                  <a:pt x="1519" y="49402"/>
                </a:lnTo>
                <a:lnTo>
                  <a:pt x="1876" y="49402"/>
                </a:lnTo>
                <a:lnTo>
                  <a:pt x="2382" y="49783"/>
                </a:lnTo>
                <a:lnTo>
                  <a:pt x="2497" y="49910"/>
                </a:lnTo>
                <a:lnTo>
                  <a:pt x="2658" y="50164"/>
                </a:lnTo>
                <a:lnTo>
                  <a:pt x="2773" y="50291"/>
                </a:lnTo>
                <a:lnTo>
                  <a:pt x="3084" y="51180"/>
                </a:lnTo>
                <a:lnTo>
                  <a:pt x="3189" y="51688"/>
                </a:lnTo>
                <a:lnTo>
                  <a:pt x="3290" y="52323"/>
                </a:lnTo>
                <a:lnTo>
                  <a:pt x="3330" y="56514"/>
                </a:lnTo>
                <a:lnTo>
                  <a:pt x="3244" y="57530"/>
                </a:lnTo>
                <a:lnTo>
                  <a:pt x="3129" y="58546"/>
                </a:lnTo>
                <a:lnTo>
                  <a:pt x="2221" y="63753"/>
                </a:lnTo>
                <a:lnTo>
                  <a:pt x="1519" y="66801"/>
                </a:lnTo>
                <a:lnTo>
                  <a:pt x="2382" y="65023"/>
                </a:lnTo>
                <a:lnTo>
                  <a:pt x="8557" y="56006"/>
                </a:lnTo>
                <a:lnTo>
                  <a:pt x="9109" y="55371"/>
                </a:lnTo>
                <a:lnTo>
                  <a:pt x="10247" y="54355"/>
                </a:lnTo>
                <a:lnTo>
                  <a:pt x="10849" y="53974"/>
                </a:lnTo>
                <a:lnTo>
                  <a:pt x="7844" y="53974"/>
                </a:lnTo>
                <a:lnTo>
                  <a:pt x="10443" y="38734"/>
                </a:lnTo>
                <a:lnTo>
                  <a:pt x="9810" y="38099"/>
                </a:lnTo>
                <a:lnTo>
                  <a:pt x="6981" y="30733"/>
                </a:lnTo>
                <a:lnTo>
                  <a:pt x="12290" y="30733"/>
                </a:lnTo>
                <a:lnTo>
                  <a:pt x="10471" y="23113"/>
                </a:lnTo>
                <a:lnTo>
                  <a:pt x="9891" y="20319"/>
                </a:lnTo>
                <a:lnTo>
                  <a:pt x="19758" y="20319"/>
                </a:lnTo>
                <a:lnTo>
                  <a:pt x="19634" y="16509"/>
                </a:lnTo>
                <a:lnTo>
                  <a:pt x="19429" y="14731"/>
                </a:lnTo>
                <a:lnTo>
                  <a:pt x="19261" y="13588"/>
                </a:lnTo>
                <a:lnTo>
                  <a:pt x="18861" y="11556"/>
                </a:lnTo>
                <a:lnTo>
                  <a:pt x="18585" y="10413"/>
                </a:lnTo>
                <a:lnTo>
                  <a:pt x="18228" y="9143"/>
                </a:lnTo>
                <a:close/>
              </a:path>
              <a:path w="33654" h="67309">
                <a:moveTo>
                  <a:pt x="25964" y="41909"/>
                </a:moveTo>
                <a:lnTo>
                  <a:pt x="19643" y="41909"/>
                </a:lnTo>
                <a:lnTo>
                  <a:pt x="21414" y="42163"/>
                </a:lnTo>
                <a:lnTo>
                  <a:pt x="21057" y="42417"/>
                </a:lnTo>
                <a:lnTo>
                  <a:pt x="12294" y="48640"/>
                </a:lnTo>
                <a:lnTo>
                  <a:pt x="11696" y="49148"/>
                </a:lnTo>
                <a:lnTo>
                  <a:pt x="9812" y="51307"/>
                </a:lnTo>
                <a:lnTo>
                  <a:pt x="8361" y="53212"/>
                </a:lnTo>
                <a:lnTo>
                  <a:pt x="7844" y="53974"/>
                </a:lnTo>
                <a:lnTo>
                  <a:pt x="10849" y="53974"/>
                </a:lnTo>
                <a:lnTo>
                  <a:pt x="12053" y="53212"/>
                </a:lnTo>
                <a:lnTo>
                  <a:pt x="13352" y="52450"/>
                </a:lnTo>
                <a:lnTo>
                  <a:pt x="24599" y="45465"/>
                </a:lnTo>
                <a:lnTo>
                  <a:pt x="25024" y="44830"/>
                </a:lnTo>
                <a:lnTo>
                  <a:pt x="25381" y="44068"/>
                </a:lnTo>
                <a:lnTo>
                  <a:pt x="25898" y="42417"/>
                </a:lnTo>
                <a:lnTo>
                  <a:pt x="25964" y="41909"/>
                </a:lnTo>
                <a:close/>
              </a:path>
              <a:path w="33654" h="67309">
                <a:moveTo>
                  <a:pt x="33112" y="23495"/>
                </a:moveTo>
                <a:lnTo>
                  <a:pt x="30924" y="23494"/>
                </a:lnTo>
                <a:lnTo>
                  <a:pt x="29946" y="24891"/>
                </a:lnTo>
                <a:lnTo>
                  <a:pt x="26324" y="29336"/>
                </a:lnTo>
                <a:lnTo>
                  <a:pt x="22713" y="33527"/>
                </a:lnTo>
                <a:lnTo>
                  <a:pt x="20844" y="35559"/>
                </a:lnTo>
                <a:lnTo>
                  <a:pt x="15353" y="41147"/>
                </a:lnTo>
                <a:lnTo>
                  <a:pt x="13042" y="43306"/>
                </a:lnTo>
                <a:lnTo>
                  <a:pt x="13191" y="43179"/>
                </a:lnTo>
                <a:lnTo>
                  <a:pt x="13663" y="43052"/>
                </a:lnTo>
                <a:lnTo>
                  <a:pt x="14410" y="42798"/>
                </a:lnTo>
                <a:lnTo>
                  <a:pt x="15399" y="42417"/>
                </a:lnTo>
                <a:lnTo>
                  <a:pt x="17285" y="42036"/>
                </a:lnTo>
                <a:lnTo>
                  <a:pt x="18815" y="41909"/>
                </a:lnTo>
                <a:lnTo>
                  <a:pt x="25964" y="41909"/>
                </a:lnTo>
                <a:lnTo>
                  <a:pt x="26013" y="39623"/>
                </a:lnTo>
                <a:lnTo>
                  <a:pt x="25818" y="38480"/>
                </a:lnTo>
                <a:lnTo>
                  <a:pt x="25529" y="37464"/>
                </a:lnTo>
                <a:lnTo>
                  <a:pt x="25151" y="36448"/>
                </a:lnTo>
                <a:lnTo>
                  <a:pt x="25346" y="36321"/>
                </a:lnTo>
                <a:lnTo>
                  <a:pt x="33092" y="23876"/>
                </a:lnTo>
                <a:lnTo>
                  <a:pt x="33112" y="23495"/>
                </a:lnTo>
                <a:close/>
              </a:path>
              <a:path w="33654" h="67309">
                <a:moveTo>
                  <a:pt x="12290" y="30733"/>
                </a:moveTo>
                <a:lnTo>
                  <a:pt x="7096" y="30733"/>
                </a:lnTo>
                <a:lnTo>
                  <a:pt x="7890" y="30987"/>
                </a:lnTo>
                <a:lnTo>
                  <a:pt x="8591" y="31368"/>
                </a:lnTo>
                <a:lnTo>
                  <a:pt x="9500" y="32003"/>
                </a:lnTo>
                <a:lnTo>
                  <a:pt x="10052" y="32511"/>
                </a:lnTo>
                <a:lnTo>
                  <a:pt x="11305" y="33527"/>
                </a:lnTo>
                <a:lnTo>
                  <a:pt x="12018" y="34162"/>
                </a:lnTo>
                <a:lnTo>
                  <a:pt x="13628" y="35813"/>
                </a:lnTo>
                <a:lnTo>
                  <a:pt x="12850" y="33019"/>
                </a:lnTo>
                <a:lnTo>
                  <a:pt x="12290" y="30733"/>
                </a:lnTo>
                <a:close/>
              </a:path>
              <a:path w="33654" h="67309">
                <a:moveTo>
                  <a:pt x="25461" y="0"/>
                </a:moveTo>
                <a:lnTo>
                  <a:pt x="25224" y="3301"/>
                </a:lnTo>
                <a:lnTo>
                  <a:pt x="25105" y="7365"/>
                </a:lnTo>
                <a:lnTo>
                  <a:pt x="24990" y="8762"/>
                </a:lnTo>
                <a:lnTo>
                  <a:pt x="19091" y="30098"/>
                </a:lnTo>
                <a:lnTo>
                  <a:pt x="19332" y="29971"/>
                </a:lnTo>
                <a:lnTo>
                  <a:pt x="30924" y="23494"/>
                </a:lnTo>
                <a:lnTo>
                  <a:pt x="33112" y="23495"/>
                </a:lnTo>
                <a:lnTo>
                  <a:pt x="28336" y="16890"/>
                </a:lnTo>
                <a:lnTo>
                  <a:pt x="28647" y="16509"/>
                </a:lnTo>
                <a:lnTo>
                  <a:pt x="31112" y="10414"/>
                </a:lnTo>
                <a:lnTo>
                  <a:pt x="31084" y="8763"/>
                </a:lnTo>
                <a:lnTo>
                  <a:pt x="27658" y="1778"/>
                </a:lnTo>
                <a:lnTo>
                  <a:pt x="25461" y="0"/>
                </a:lnTo>
                <a:close/>
              </a:path>
              <a:path w="33654" h="67309">
                <a:moveTo>
                  <a:pt x="19758" y="20319"/>
                </a:moveTo>
                <a:lnTo>
                  <a:pt x="9891" y="20319"/>
                </a:lnTo>
                <a:lnTo>
                  <a:pt x="10914" y="20700"/>
                </a:lnTo>
                <a:lnTo>
                  <a:pt x="11823" y="21208"/>
                </a:lnTo>
                <a:lnTo>
                  <a:pt x="12363" y="21716"/>
                </a:lnTo>
                <a:lnTo>
                  <a:pt x="12915" y="22097"/>
                </a:lnTo>
                <a:lnTo>
                  <a:pt x="13548" y="22732"/>
                </a:lnTo>
                <a:lnTo>
                  <a:pt x="15549" y="25272"/>
                </a:lnTo>
                <a:lnTo>
                  <a:pt x="16262" y="26415"/>
                </a:lnTo>
                <a:lnTo>
                  <a:pt x="16963" y="27685"/>
                </a:lnTo>
                <a:lnTo>
                  <a:pt x="17676" y="29209"/>
                </a:lnTo>
                <a:lnTo>
                  <a:pt x="17837" y="28955"/>
                </a:lnTo>
                <a:lnTo>
                  <a:pt x="19638" y="22097"/>
                </a:lnTo>
                <a:lnTo>
                  <a:pt x="19758" y="203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76575" y="624020"/>
            <a:ext cx="13335" cy="17145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0" y="0"/>
                </a:moveTo>
                <a:lnTo>
                  <a:pt x="8107" y="16797"/>
                </a:lnTo>
                <a:lnTo>
                  <a:pt x="8808" y="16640"/>
                </a:lnTo>
                <a:lnTo>
                  <a:pt x="12707" y="13508"/>
                </a:lnTo>
                <a:lnTo>
                  <a:pt x="12074" y="13273"/>
                </a:lnTo>
                <a:lnTo>
                  <a:pt x="11442" y="12998"/>
                </a:lnTo>
                <a:lnTo>
                  <a:pt x="1023" y="180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13972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8061" y="1099"/>
                </a:moveTo>
                <a:lnTo>
                  <a:pt x="3922" y="6928"/>
                </a:lnTo>
                <a:lnTo>
                  <a:pt x="4047" y="7867"/>
                </a:lnTo>
                <a:lnTo>
                  <a:pt x="4106" y="8852"/>
                </a:lnTo>
                <a:lnTo>
                  <a:pt x="781" y="12529"/>
                </a:lnTo>
                <a:lnTo>
                  <a:pt x="628" y="14178"/>
                </a:lnTo>
                <a:lnTo>
                  <a:pt x="505" y="15197"/>
                </a:lnTo>
                <a:lnTo>
                  <a:pt x="0" y="17934"/>
                </a:lnTo>
                <a:lnTo>
                  <a:pt x="666" y="17820"/>
                </a:lnTo>
                <a:lnTo>
                  <a:pt x="7233" y="13158"/>
                </a:lnTo>
                <a:lnTo>
                  <a:pt x="17216" y="13158"/>
                </a:lnTo>
                <a:lnTo>
                  <a:pt x="17456" y="12574"/>
                </a:lnTo>
                <a:lnTo>
                  <a:pt x="17571" y="11979"/>
                </a:lnTo>
                <a:lnTo>
                  <a:pt x="17528" y="10066"/>
                </a:lnTo>
                <a:lnTo>
                  <a:pt x="17341" y="8852"/>
                </a:lnTo>
                <a:lnTo>
                  <a:pt x="17699" y="7089"/>
                </a:lnTo>
                <a:lnTo>
                  <a:pt x="17803" y="6379"/>
                </a:lnTo>
                <a:lnTo>
                  <a:pt x="17766" y="3092"/>
                </a:lnTo>
                <a:lnTo>
                  <a:pt x="17651" y="2622"/>
                </a:lnTo>
                <a:lnTo>
                  <a:pt x="17433" y="2038"/>
                </a:lnTo>
                <a:lnTo>
                  <a:pt x="17295" y="1763"/>
                </a:lnTo>
                <a:lnTo>
                  <a:pt x="16887" y="1213"/>
                </a:lnTo>
                <a:lnTo>
                  <a:pt x="9119" y="1213"/>
                </a:lnTo>
                <a:lnTo>
                  <a:pt x="8061" y="1099"/>
                </a:lnTo>
                <a:close/>
              </a:path>
              <a:path w="18415" h="18415">
                <a:moveTo>
                  <a:pt x="17216" y="13158"/>
                </a:moveTo>
                <a:lnTo>
                  <a:pt x="7233" y="13158"/>
                </a:lnTo>
                <a:lnTo>
                  <a:pt x="7739" y="13388"/>
                </a:lnTo>
                <a:lnTo>
                  <a:pt x="9119" y="13937"/>
                </a:lnTo>
                <a:lnTo>
                  <a:pt x="10027" y="14212"/>
                </a:lnTo>
                <a:lnTo>
                  <a:pt x="11051" y="14487"/>
                </a:lnTo>
                <a:lnTo>
                  <a:pt x="11557" y="14647"/>
                </a:lnTo>
                <a:lnTo>
                  <a:pt x="13132" y="14876"/>
                </a:lnTo>
                <a:lnTo>
                  <a:pt x="14190" y="14876"/>
                </a:lnTo>
                <a:lnTo>
                  <a:pt x="14662" y="14842"/>
                </a:lnTo>
                <a:lnTo>
                  <a:pt x="15605" y="14602"/>
                </a:lnTo>
                <a:lnTo>
                  <a:pt x="16387" y="14178"/>
                </a:lnTo>
                <a:lnTo>
                  <a:pt x="17019" y="13514"/>
                </a:lnTo>
                <a:lnTo>
                  <a:pt x="17216" y="13158"/>
                </a:lnTo>
                <a:close/>
              </a:path>
              <a:path w="18415" h="18415">
                <a:moveTo>
                  <a:pt x="14351" y="0"/>
                </a:moveTo>
                <a:lnTo>
                  <a:pt x="13684" y="0"/>
                </a:lnTo>
                <a:lnTo>
                  <a:pt x="12109" y="194"/>
                </a:lnTo>
                <a:lnTo>
                  <a:pt x="10177" y="778"/>
                </a:lnTo>
                <a:lnTo>
                  <a:pt x="9119" y="1213"/>
                </a:lnTo>
                <a:lnTo>
                  <a:pt x="16887" y="1213"/>
                </a:lnTo>
                <a:lnTo>
                  <a:pt x="1435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20653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598" y="0"/>
                </a:moveTo>
                <a:lnTo>
                  <a:pt x="0" y="5359"/>
                </a:lnTo>
                <a:lnTo>
                  <a:pt x="241" y="6264"/>
                </a:lnTo>
                <a:lnTo>
                  <a:pt x="4634" y="10410"/>
                </a:lnTo>
                <a:lnTo>
                  <a:pt x="5542" y="10295"/>
                </a:lnTo>
                <a:lnTo>
                  <a:pt x="9119" y="8177"/>
                </a:lnTo>
                <a:lnTo>
                  <a:pt x="9038" y="7157"/>
                </a:lnTo>
                <a:lnTo>
                  <a:pt x="8923" y="6814"/>
                </a:lnTo>
                <a:lnTo>
                  <a:pt x="8728" y="6459"/>
                </a:lnTo>
                <a:lnTo>
                  <a:pt x="8438" y="6264"/>
                </a:lnTo>
                <a:lnTo>
                  <a:pt x="7819" y="5909"/>
                </a:lnTo>
                <a:lnTo>
                  <a:pt x="6876" y="5245"/>
                </a:lnTo>
                <a:lnTo>
                  <a:pt x="2828" y="893"/>
                </a:lnTo>
                <a:lnTo>
                  <a:pt x="259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25445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1773" y="0"/>
                </a:moveTo>
                <a:lnTo>
                  <a:pt x="0" y="1408"/>
                </a:lnTo>
                <a:lnTo>
                  <a:pt x="164" y="2153"/>
                </a:lnTo>
                <a:lnTo>
                  <a:pt x="5039" y="5680"/>
                </a:lnTo>
                <a:lnTo>
                  <a:pt x="5157" y="4661"/>
                </a:lnTo>
                <a:lnTo>
                  <a:pt x="177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7170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4" h="20320">
                <a:moveTo>
                  <a:pt x="34521" y="0"/>
                </a:moveTo>
                <a:lnTo>
                  <a:pt x="862" y="17971"/>
                </a:lnTo>
                <a:lnTo>
                  <a:pt x="0" y="19811"/>
                </a:lnTo>
                <a:lnTo>
                  <a:pt x="195" y="19576"/>
                </a:lnTo>
                <a:lnTo>
                  <a:pt x="1851" y="17854"/>
                </a:lnTo>
                <a:lnTo>
                  <a:pt x="3231" y="16562"/>
                </a:lnTo>
                <a:lnTo>
                  <a:pt x="4013" y="15779"/>
                </a:lnTo>
                <a:lnTo>
                  <a:pt x="5864" y="14173"/>
                </a:lnTo>
                <a:lnTo>
                  <a:pt x="31175" y="3015"/>
                </a:lnTo>
                <a:lnTo>
                  <a:pt x="38317" y="3015"/>
                </a:lnTo>
                <a:lnTo>
                  <a:pt x="37887" y="1801"/>
                </a:lnTo>
                <a:lnTo>
                  <a:pt x="37155" y="79"/>
                </a:lnTo>
                <a:lnTo>
                  <a:pt x="34521" y="0"/>
                </a:lnTo>
                <a:close/>
              </a:path>
              <a:path w="38734" h="20320">
                <a:moveTo>
                  <a:pt x="38317" y="3015"/>
                </a:moveTo>
                <a:lnTo>
                  <a:pt x="31175" y="3015"/>
                </a:lnTo>
                <a:lnTo>
                  <a:pt x="33027" y="3054"/>
                </a:lnTo>
                <a:lnTo>
                  <a:pt x="34878" y="3211"/>
                </a:lnTo>
                <a:lnTo>
                  <a:pt x="36718" y="3485"/>
                </a:lnTo>
                <a:lnTo>
                  <a:pt x="38604" y="3954"/>
                </a:lnTo>
                <a:lnTo>
                  <a:pt x="38317" y="301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36916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11924" y="4228"/>
                </a:moveTo>
                <a:lnTo>
                  <a:pt x="2549" y="4228"/>
                </a:lnTo>
                <a:lnTo>
                  <a:pt x="3458" y="4267"/>
                </a:lnTo>
                <a:lnTo>
                  <a:pt x="4355" y="4385"/>
                </a:lnTo>
                <a:lnTo>
                  <a:pt x="9587" y="6656"/>
                </a:lnTo>
                <a:lnTo>
                  <a:pt x="10024" y="6773"/>
                </a:lnTo>
                <a:lnTo>
                  <a:pt x="10369" y="6811"/>
                </a:lnTo>
                <a:lnTo>
                  <a:pt x="11001" y="6811"/>
                </a:lnTo>
                <a:lnTo>
                  <a:pt x="11438" y="6734"/>
                </a:lnTo>
                <a:lnTo>
                  <a:pt x="11634" y="6656"/>
                </a:lnTo>
                <a:lnTo>
                  <a:pt x="11795" y="6538"/>
                </a:lnTo>
                <a:lnTo>
                  <a:pt x="12025" y="6303"/>
                </a:lnTo>
                <a:lnTo>
                  <a:pt x="12105" y="6146"/>
                </a:lnTo>
                <a:lnTo>
                  <a:pt x="12093" y="4776"/>
                </a:lnTo>
                <a:lnTo>
                  <a:pt x="11924" y="4228"/>
                </a:lnTo>
                <a:close/>
              </a:path>
              <a:path w="12700" h="6984">
                <a:moveTo>
                  <a:pt x="3262" y="0"/>
                </a:moveTo>
                <a:lnTo>
                  <a:pt x="0" y="2936"/>
                </a:lnTo>
                <a:lnTo>
                  <a:pt x="111" y="3523"/>
                </a:lnTo>
                <a:lnTo>
                  <a:pt x="502" y="4306"/>
                </a:lnTo>
                <a:lnTo>
                  <a:pt x="1572" y="4228"/>
                </a:lnTo>
                <a:lnTo>
                  <a:pt x="11924" y="4228"/>
                </a:lnTo>
                <a:lnTo>
                  <a:pt x="4286" y="38"/>
                </a:lnTo>
                <a:lnTo>
                  <a:pt x="326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38442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1333" y="0"/>
                </a:moveTo>
                <a:lnTo>
                  <a:pt x="632" y="0"/>
                </a:lnTo>
                <a:lnTo>
                  <a:pt x="0" y="38"/>
                </a:lnTo>
                <a:lnTo>
                  <a:pt x="471" y="861"/>
                </a:lnTo>
                <a:lnTo>
                  <a:pt x="3656" y="2740"/>
                </a:lnTo>
                <a:lnTo>
                  <a:pt x="4174" y="2701"/>
                </a:lnTo>
                <a:lnTo>
                  <a:pt x="4680" y="2622"/>
                </a:lnTo>
                <a:lnTo>
                  <a:pt x="5542" y="2348"/>
                </a:lnTo>
                <a:lnTo>
                  <a:pt x="6646" y="1761"/>
                </a:lnTo>
                <a:lnTo>
                  <a:pt x="6094" y="1369"/>
                </a:lnTo>
                <a:lnTo>
                  <a:pt x="4956" y="782"/>
                </a:lnTo>
                <a:lnTo>
                  <a:pt x="4369" y="547"/>
                </a:lnTo>
                <a:lnTo>
                  <a:pt x="2759" y="116"/>
                </a:lnTo>
                <a:lnTo>
                  <a:pt x="133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6659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3380" y="0"/>
                </a:moveTo>
                <a:lnTo>
                  <a:pt x="0" y="10962"/>
                </a:lnTo>
                <a:lnTo>
                  <a:pt x="141" y="11549"/>
                </a:lnTo>
                <a:lnTo>
                  <a:pt x="2794" y="15778"/>
                </a:lnTo>
                <a:lnTo>
                  <a:pt x="3091" y="14839"/>
                </a:lnTo>
                <a:lnTo>
                  <a:pt x="3426" y="13664"/>
                </a:lnTo>
                <a:lnTo>
                  <a:pt x="3589" y="12880"/>
                </a:lnTo>
                <a:lnTo>
                  <a:pt x="3817" y="11549"/>
                </a:lnTo>
                <a:lnTo>
                  <a:pt x="4058" y="9160"/>
                </a:lnTo>
                <a:lnTo>
                  <a:pt x="3946" y="3797"/>
                </a:lnTo>
                <a:lnTo>
                  <a:pt x="3741" y="1957"/>
                </a:lnTo>
                <a:lnTo>
                  <a:pt x="338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7757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4" h="41909">
                <a:moveTo>
                  <a:pt x="44239" y="27940"/>
                </a:moveTo>
                <a:lnTo>
                  <a:pt x="34602" y="27940"/>
                </a:lnTo>
                <a:lnTo>
                  <a:pt x="36318" y="32385"/>
                </a:lnTo>
                <a:lnTo>
                  <a:pt x="37040" y="33909"/>
                </a:lnTo>
                <a:lnTo>
                  <a:pt x="37477" y="34671"/>
                </a:lnTo>
                <a:lnTo>
                  <a:pt x="38420" y="36449"/>
                </a:lnTo>
                <a:lnTo>
                  <a:pt x="39512" y="38100"/>
                </a:lnTo>
                <a:lnTo>
                  <a:pt x="40110" y="38735"/>
                </a:lnTo>
                <a:lnTo>
                  <a:pt x="40697" y="39497"/>
                </a:lnTo>
                <a:lnTo>
                  <a:pt x="45607" y="41656"/>
                </a:lnTo>
                <a:lnTo>
                  <a:pt x="46355" y="41529"/>
                </a:lnTo>
                <a:lnTo>
                  <a:pt x="51345" y="36449"/>
                </a:lnTo>
                <a:lnTo>
                  <a:pt x="66144" y="36449"/>
                </a:lnTo>
                <a:lnTo>
                  <a:pt x="66525" y="36195"/>
                </a:lnTo>
                <a:lnTo>
                  <a:pt x="68181" y="34925"/>
                </a:lnTo>
                <a:lnTo>
                  <a:pt x="68963" y="34163"/>
                </a:lnTo>
                <a:lnTo>
                  <a:pt x="69529" y="33401"/>
                </a:lnTo>
                <a:lnTo>
                  <a:pt x="58510" y="33401"/>
                </a:lnTo>
                <a:lnTo>
                  <a:pt x="56302" y="33274"/>
                </a:lnTo>
                <a:lnTo>
                  <a:pt x="45734" y="29083"/>
                </a:lnTo>
                <a:lnTo>
                  <a:pt x="44239" y="27940"/>
                </a:lnTo>
                <a:close/>
              </a:path>
              <a:path w="70484" h="41909">
                <a:moveTo>
                  <a:pt x="66144" y="36449"/>
                </a:moveTo>
                <a:lnTo>
                  <a:pt x="51345" y="36449"/>
                </a:lnTo>
                <a:lnTo>
                  <a:pt x="51426" y="36703"/>
                </a:lnTo>
                <a:lnTo>
                  <a:pt x="51748" y="37084"/>
                </a:lnTo>
                <a:lnTo>
                  <a:pt x="52024" y="37338"/>
                </a:lnTo>
                <a:lnTo>
                  <a:pt x="52921" y="37846"/>
                </a:lnTo>
                <a:lnTo>
                  <a:pt x="53553" y="38100"/>
                </a:lnTo>
                <a:lnTo>
                  <a:pt x="53910" y="38100"/>
                </a:lnTo>
                <a:lnTo>
                  <a:pt x="54738" y="38354"/>
                </a:lnTo>
                <a:lnTo>
                  <a:pt x="55209" y="38354"/>
                </a:lnTo>
                <a:lnTo>
                  <a:pt x="55715" y="38481"/>
                </a:lnTo>
                <a:lnTo>
                  <a:pt x="58234" y="38481"/>
                </a:lnTo>
                <a:lnTo>
                  <a:pt x="59809" y="38227"/>
                </a:lnTo>
                <a:lnTo>
                  <a:pt x="61534" y="38100"/>
                </a:lnTo>
                <a:lnTo>
                  <a:pt x="64605" y="37338"/>
                </a:lnTo>
                <a:lnTo>
                  <a:pt x="65191" y="37084"/>
                </a:lnTo>
                <a:lnTo>
                  <a:pt x="66144" y="36449"/>
                </a:lnTo>
                <a:close/>
              </a:path>
              <a:path w="70484" h="41909">
                <a:moveTo>
                  <a:pt x="63190" y="26162"/>
                </a:moveTo>
                <a:lnTo>
                  <a:pt x="63777" y="27178"/>
                </a:lnTo>
                <a:lnTo>
                  <a:pt x="64112" y="27940"/>
                </a:lnTo>
                <a:lnTo>
                  <a:pt x="64200" y="28194"/>
                </a:lnTo>
                <a:lnTo>
                  <a:pt x="64299" y="30226"/>
                </a:lnTo>
                <a:lnTo>
                  <a:pt x="64202" y="30607"/>
                </a:lnTo>
                <a:lnTo>
                  <a:pt x="60867" y="33401"/>
                </a:lnTo>
                <a:lnTo>
                  <a:pt x="69529" y="33401"/>
                </a:lnTo>
                <a:lnTo>
                  <a:pt x="69906" y="32893"/>
                </a:lnTo>
                <a:lnTo>
                  <a:pt x="70262" y="31877"/>
                </a:lnTo>
                <a:lnTo>
                  <a:pt x="70142" y="30226"/>
                </a:lnTo>
                <a:lnTo>
                  <a:pt x="66720" y="27432"/>
                </a:lnTo>
                <a:lnTo>
                  <a:pt x="65697" y="26924"/>
                </a:lnTo>
                <a:lnTo>
                  <a:pt x="64524" y="26543"/>
                </a:lnTo>
                <a:lnTo>
                  <a:pt x="63190" y="26162"/>
                </a:lnTo>
                <a:close/>
              </a:path>
              <a:path w="70484" h="41909">
                <a:moveTo>
                  <a:pt x="28223" y="13462"/>
                </a:moveTo>
                <a:lnTo>
                  <a:pt x="15766" y="13461"/>
                </a:lnTo>
                <a:lnTo>
                  <a:pt x="16237" y="13588"/>
                </a:lnTo>
                <a:lnTo>
                  <a:pt x="16984" y="13843"/>
                </a:lnTo>
                <a:lnTo>
                  <a:pt x="17260" y="14097"/>
                </a:lnTo>
                <a:lnTo>
                  <a:pt x="17536" y="14224"/>
                </a:lnTo>
                <a:lnTo>
                  <a:pt x="17812" y="14478"/>
                </a:lnTo>
                <a:lnTo>
                  <a:pt x="21860" y="21209"/>
                </a:lnTo>
                <a:lnTo>
                  <a:pt x="22189" y="22225"/>
                </a:lnTo>
                <a:lnTo>
                  <a:pt x="29887" y="31369"/>
                </a:lnTo>
                <a:lnTo>
                  <a:pt x="31141" y="31115"/>
                </a:lnTo>
                <a:lnTo>
                  <a:pt x="34602" y="27940"/>
                </a:lnTo>
                <a:lnTo>
                  <a:pt x="44239" y="27940"/>
                </a:lnTo>
                <a:lnTo>
                  <a:pt x="43411" y="27178"/>
                </a:lnTo>
                <a:lnTo>
                  <a:pt x="41835" y="25400"/>
                </a:lnTo>
                <a:lnTo>
                  <a:pt x="41525" y="25019"/>
                </a:lnTo>
                <a:lnTo>
                  <a:pt x="38098" y="21590"/>
                </a:lnTo>
                <a:lnTo>
                  <a:pt x="35786" y="19431"/>
                </a:lnTo>
                <a:lnTo>
                  <a:pt x="34602" y="18415"/>
                </a:lnTo>
                <a:lnTo>
                  <a:pt x="33463" y="17526"/>
                </a:lnTo>
                <a:lnTo>
                  <a:pt x="32325" y="16510"/>
                </a:lnTo>
                <a:lnTo>
                  <a:pt x="30083" y="14859"/>
                </a:lnTo>
                <a:lnTo>
                  <a:pt x="28979" y="14097"/>
                </a:lnTo>
                <a:lnTo>
                  <a:pt x="28223" y="13462"/>
                </a:lnTo>
                <a:close/>
              </a:path>
              <a:path w="70484" h="41909">
                <a:moveTo>
                  <a:pt x="59035" y="18923"/>
                </a:moveTo>
                <a:lnTo>
                  <a:pt x="50678" y="18923"/>
                </a:lnTo>
                <a:lnTo>
                  <a:pt x="51748" y="19177"/>
                </a:lnTo>
                <a:lnTo>
                  <a:pt x="53047" y="19431"/>
                </a:lnTo>
                <a:lnTo>
                  <a:pt x="54025" y="19939"/>
                </a:lnTo>
                <a:lnTo>
                  <a:pt x="55244" y="20828"/>
                </a:lnTo>
                <a:lnTo>
                  <a:pt x="55554" y="21336"/>
                </a:lnTo>
                <a:lnTo>
                  <a:pt x="55681" y="21590"/>
                </a:lnTo>
                <a:lnTo>
                  <a:pt x="52806" y="21590"/>
                </a:lnTo>
                <a:lnTo>
                  <a:pt x="51552" y="21844"/>
                </a:lnTo>
                <a:lnTo>
                  <a:pt x="44710" y="25019"/>
                </a:lnTo>
                <a:lnTo>
                  <a:pt x="45653" y="25527"/>
                </a:lnTo>
                <a:lnTo>
                  <a:pt x="53243" y="27305"/>
                </a:lnTo>
                <a:lnTo>
                  <a:pt x="54611" y="27178"/>
                </a:lnTo>
                <a:lnTo>
                  <a:pt x="57759" y="25400"/>
                </a:lnTo>
                <a:lnTo>
                  <a:pt x="57992" y="25019"/>
                </a:lnTo>
                <a:lnTo>
                  <a:pt x="58590" y="23368"/>
                </a:lnTo>
                <a:lnTo>
                  <a:pt x="58740" y="22733"/>
                </a:lnTo>
                <a:lnTo>
                  <a:pt x="58981" y="21463"/>
                </a:lnTo>
                <a:lnTo>
                  <a:pt x="59035" y="18923"/>
                </a:lnTo>
                <a:close/>
              </a:path>
              <a:path w="70484" h="41909">
                <a:moveTo>
                  <a:pt x="40158" y="5334"/>
                </a:moveTo>
                <a:lnTo>
                  <a:pt x="28507" y="5334"/>
                </a:lnTo>
                <a:lnTo>
                  <a:pt x="32279" y="5588"/>
                </a:lnTo>
                <a:lnTo>
                  <a:pt x="33188" y="5715"/>
                </a:lnTo>
                <a:lnTo>
                  <a:pt x="34521" y="5842"/>
                </a:lnTo>
                <a:lnTo>
                  <a:pt x="35464" y="6096"/>
                </a:lnTo>
                <a:lnTo>
                  <a:pt x="34050" y="6477"/>
                </a:lnTo>
                <a:lnTo>
                  <a:pt x="33417" y="6604"/>
                </a:lnTo>
                <a:lnTo>
                  <a:pt x="32360" y="6985"/>
                </a:lnTo>
                <a:lnTo>
                  <a:pt x="29868" y="9525"/>
                </a:lnTo>
                <a:lnTo>
                  <a:pt x="29982" y="9906"/>
                </a:lnTo>
                <a:lnTo>
                  <a:pt x="30163" y="10287"/>
                </a:lnTo>
                <a:lnTo>
                  <a:pt x="30554" y="10668"/>
                </a:lnTo>
                <a:lnTo>
                  <a:pt x="31808" y="12573"/>
                </a:lnTo>
                <a:lnTo>
                  <a:pt x="42698" y="19812"/>
                </a:lnTo>
                <a:lnTo>
                  <a:pt x="43721" y="19558"/>
                </a:lnTo>
                <a:lnTo>
                  <a:pt x="46481" y="19050"/>
                </a:lnTo>
                <a:lnTo>
                  <a:pt x="48045" y="18923"/>
                </a:lnTo>
                <a:lnTo>
                  <a:pt x="59035" y="18923"/>
                </a:lnTo>
                <a:lnTo>
                  <a:pt x="58855" y="17526"/>
                </a:lnTo>
                <a:lnTo>
                  <a:pt x="58747" y="16002"/>
                </a:lnTo>
                <a:lnTo>
                  <a:pt x="58708" y="15875"/>
                </a:lnTo>
                <a:lnTo>
                  <a:pt x="40662" y="15875"/>
                </a:lnTo>
                <a:lnTo>
                  <a:pt x="40340" y="15748"/>
                </a:lnTo>
                <a:lnTo>
                  <a:pt x="37787" y="11557"/>
                </a:lnTo>
                <a:lnTo>
                  <a:pt x="38063" y="11303"/>
                </a:lnTo>
                <a:lnTo>
                  <a:pt x="38730" y="10795"/>
                </a:lnTo>
                <a:lnTo>
                  <a:pt x="39231" y="10287"/>
                </a:lnTo>
                <a:lnTo>
                  <a:pt x="39558" y="9906"/>
                </a:lnTo>
                <a:lnTo>
                  <a:pt x="39754" y="9525"/>
                </a:lnTo>
                <a:lnTo>
                  <a:pt x="40110" y="9017"/>
                </a:lnTo>
                <a:lnTo>
                  <a:pt x="40455" y="7874"/>
                </a:lnTo>
                <a:lnTo>
                  <a:pt x="40333" y="5715"/>
                </a:lnTo>
                <a:lnTo>
                  <a:pt x="40158" y="5334"/>
                </a:lnTo>
                <a:close/>
              </a:path>
              <a:path w="70484" h="41909">
                <a:moveTo>
                  <a:pt x="54220" y="12827"/>
                </a:moveTo>
                <a:lnTo>
                  <a:pt x="46125" y="14224"/>
                </a:lnTo>
                <a:lnTo>
                  <a:pt x="44710" y="14605"/>
                </a:lnTo>
                <a:lnTo>
                  <a:pt x="44434" y="14859"/>
                </a:lnTo>
                <a:lnTo>
                  <a:pt x="43296" y="15494"/>
                </a:lnTo>
                <a:lnTo>
                  <a:pt x="41559" y="15875"/>
                </a:lnTo>
                <a:lnTo>
                  <a:pt x="58708" y="15875"/>
                </a:lnTo>
                <a:lnTo>
                  <a:pt x="54887" y="12954"/>
                </a:lnTo>
                <a:lnTo>
                  <a:pt x="54220" y="12827"/>
                </a:lnTo>
                <a:close/>
              </a:path>
              <a:path w="70484" h="41909">
                <a:moveTo>
                  <a:pt x="15731" y="0"/>
                </a:moveTo>
                <a:lnTo>
                  <a:pt x="12385" y="0"/>
                </a:lnTo>
                <a:lnTo>
                  <a:pt x="11407" y="126"/>
                </a:lnTo>
                <a:lnTo>
                  <a:pt x="9360" y="507"/>
                </a:lnTo>
                <a:lnTo>
                  <a:pt x="8256" y="888"/>
                </a:lnTo>
                <a:lnTo>
                  <a:pt x="5899" y="1523"/>
                </a:lnTo>
                <a:lnTo>
                  <a:pt x="3346" y="2539"/>
                </a:lnTo>
                <a:lnTo>
                  <a:pt x="908" y="3682"/>
                </a:lnTo>
                <a:lnTo>
                  <a:pt x="551" y="3809"/>
                </a:lnTo>
                <a:lnTo>
                  <a:pt x="0" y="3809"/>
                </a:lnTo>
                <a:lnTo>
                  <a:pt x="1851" y="4063"/>
                </a:lnTo>
                <a:lnTo>
                  <a:pt x="2564" y="4190"/>
                </a:lnTo>
                <a:lnTo>
                  <a:pt x="10936" y="8889"/>
                </a:lnTo>
                <a:lnTo>
                  <a:pt x="10690" y="9397"/>
                </a:lnTo>
                <a:lnTo>
                  <a:pt x="12626" y="12826"/>
                </a:lnTo>
                <a:lnTo>
                  <a:pt x="12983" y="13080"/>
                </a:lnTo>
                <a:lnTo>
                  <a:pt x="13880" y="13334"/>
                </a:lnTo>
                <a:lnTo>
                  <a:pt x="14432" y="13588"/>
                </a:lnTo>
                <a:lnTo>
                  <a:pt x="15064" y="13461"/>
                </a:lnTo>
                <a:lnTo>
                  <a:pt x="28223" y="13462"/>
                </a:lnTo>
                <a:lnTo>
                  <a:pt x="27921" y="13208"/>
                </a:lnTo>
                <a:lnTo>
                  <a:pt x="25839" y="11811"/>
                </a:lnTo>
                <a:lnTo>
                  <a:pt x="22056" y="9398"/>
                </a:lnTo>
                <a:lnTo>
                  <a:pt x="20411" y="8382"/>
                </a:lnTo>
                <a:lnTo>
                  <a:pt x="17697" y="6985"/>
                </a:lnTo>
                <a:lnTo>
                  <a:pt x="15294" y="5715"/>
                </a:lnTo>
                <a:lnTo>
                  <a:pt x="22930" y="5334"/>
                </a:lnTo>
                <a:lnTo>
                  <a:pt x="40158" y="5334"/>
                </a:lnTo>
                <a:lnTo>
                  <a:pt x="39754" y="4572"/>
                </a:lnTo>
                <a:lnTo>
                  <a:pt x="39006" y="3556"/>
                </a:lnTo>
                <a:lnTo>
                  <a:pt x="38535" y="3048"/>
                </a:lnTo>
                <a:lnTo>
                  <a:pt x="38121" y="2667"/>
                </a:lnTo>
                <a:lnTo>
                  <a:pt x="22493" y="2667"/>
                </a:lnTo>
                <a:lnTo>
                  <a:pt x="22217" y="2413"/>
                </a:lnTo>
                <a:lnTo>
                  <a:pt x="17145" y="127"/>
                </a:lnTo>
                <a:lnTo>
                  <a:pt x="15731" y="0"/>
                </a:lnTo>
                <a:close/>
              </a:path>
              <a:path w="70484" h="41909">
                <a:moveTo>
                  <a:pt x="34993" y="762"/>
                </a:moveTo>
                <a:lnTo>
                  <a:pt x="31382" y="762"/>
                </a:lnTo>
                <a:lnTo>
                  <a:pt x="30037" y="1016"/>
                </a:lnTo>
                <a:lnTo>
                  <a:pt x="28507" y="1270"/>
                </a:lnTo>
                <a:lnTo>
                  <a:pt x="26736" y="1524"/>
                </a:lnTo>
                <a:lnTo>
                  <a:pt x="24735" y="2032"/>
                </a:lnTo>
                <a:lnTo>
                  <a:pt x="22493" y="2667"/>
                </a:lnTo>
                <a:lnTo>
                  <a:pt x="38121" y="2667"/>
                </a:lnTo>
                <a:lnTo>
                  <a:pt x="37983" y="2540"/>
                </a:lnTo>
                <a:lnTo>
                  <a:pt x="36212" y="1143"/>
                </a:lnTo>
                <a:lnTo>
                  <a:pt x="35901" y="1016"/>
                </a:lnTo>
                <a:lnTo>
                  <a:pt x="35510" y="889"/>
                </a:lnTo>
                <a:lnTo>
                  <a:pt x="34993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11764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4" h="36195">
                <a:moveTo>
                  <a:pt x="6761" y="14604"/>
                </a:moveTo>
                <a:lnTo>
                  <a:pt x="4013" y="14604"/>
                </a:lnTo>
                <a:lnTo>
                  <a:pt x="1966" y="14731"/>
                </a:lnTo>
                <a:lnTo>
                  <a:pt x="1184" y="14731"/>
                </a:lnTo>
                <a:lnTo>
                  <a:pt x="0" y="18414"/>
                </a:lnTo>
                <a:lnTo>
                  <a:pt x="160" y="18541"/>
                </a:lnTo>
                <a:lnTo>
                  <a:pt x="4599" y="21589"/>
                </a:lnTo>
                <a:lnTo>
                  <a:pt x="7946" y="23748"/>
                </a:lnTo>
                <a:lnTo>
                  <a:pt x="12074" y="26288"/>
                </a:lnTo>
                <a:lnTo>
                  <a:pt x="16904" y="28955"/>
                </a:lnTo>
                <a:lnTo>
                  <a:pt x="19549" y="30225"/>
                </a:lnTo>
                <a:lnTo>
                  <a:pt x="22332" y="31622"/>
                </a:lnTo>
                <a:lnTo>
                  <a:pt x="23746" y="32384"/>
                </a:lnTo>
                <a:lnTo>
                  <a:pt x="28277" y="34289"/>
                </a:lnTo>
                <a:lnTo>
                  <a:pt x="30002" y="35178"/>
                </a:lnTo>
                <a:lnTo>
                  <a:pt x="31808" y="35686"/>
                </a:lnTo>
                <a:lnTo>
                  <a:pt x="32831" y="35940"/>
                </a:lnTo>
                <a:lnTo>
                  <a:pt x="34441" y="35940"/>
                </a:lnTo>
                <a:lnTo>
                  <a:pt x="35510" y="35813"/>
                </a:lnTo>
                <a:lnTo>
                  <a:pt x="36016" y="35559"/>
                </a:lnTo>
                <a:lnTo>
                  <a:pt x="36522" y="35432"/>
                </a:lnTo>
                <a:lnTo>
                  <a:pt x="37005" y="35051"/>
                </a:lnTo>
                <a:lnTo>
                  <a:pt x="37511" y="34797"/>
                </a:lnTo>
                <a:lnTo>
                  <a:pt x="38374" y="33781"/>
                </a:lnTo>
                <a:lnTo>
                  <a:pt x="38765" y="33273"/>
                </a:lnTo>
                <a:lnTo>
                  <a:pt x="39432" y="31749"/>
                </a:lnTo>
                <a:lnTo>
                  <a:pt x="39668" y="30987"/>
                </a:lnTo>
                <a:lnTo>
                  <a:pt x="40035" y="29209"/>
                </a:lnTo>
                <a:lnTo>
                  <a:pt x="34441" y="29209"/>
                </a:lnTo>
                <a:lnTo>
                  <a:pt x="31727" y="28320"/>
                </a:lnTo>
                <a:lnTo>
                  <a:pt x="29289" y="27431"/>
                </a:lnTo>
                <a:lnTo>
                  <a:pt x="27840" y="26669"/>
                </a:lnTo>
                <a:lnTo>
                  <a:pt x="26460" y="26034"/>
                </a:lnTo>
                <a:lnTo>
                  <a:pt x="19342" y="20827"/>
                </a:lnTo>
                <a:lnTo>
                  <a:pt x="15018" y="20446"/>
                </a:lnTo>
                <a:lnTo>
                  <a:pt x="12661" y="20065"/>
                </a:lnTo>
                <a:lnTo>
                  <a:pt x="10740" y="19684"/>
                </a:lnTo>
                <a:lnTo>
                  <a:pt x="9947" y="19430"/>
                </a:lnTo>
                <a:lnTo>
                  <a:pt x="7670" y="18795"/>
                </a:lnTo>
                <a:lnTo>
                  <a:pt x="6922" y="18414"/>
                </a:lnTo>
                <a:lnTo>
                  <a:pt x="13765" y="18033"/>
                </a:lnTo>
                <a:lnTo>
                  <a:pt x="17732" y="17398"/>
                </a:lnTo>
                <a:lnTo>
                  <a:pt x="19549" y="17144"/>
                </a:lnTo>
                <a:lnTo>
                  <a:pt x="26380" y="15493"/>
                </a:lnTo>
                <a:lnTo>
                  <a:pt x="26671" y="15366"/>
                </a:lnTo>
                <a:lnTo>
                  <a:pt x="12235" y="15366"/>
                </a:lnTo>
                <a:lnTo>
                  <a:pt x="11166" y="15239"/>
                </a:lnTo>
                <a:lnTo>
                  <a:pt x="8923" y="14858"/>
                </a:lnTo>
                <a:lnTo>
                  <a:pt x="7474" y="14731"/>
                </a:lnTo>
                <a:lnTo>
                  <a:pt x="6761" y="14604"/>
                </a:lnTo>
                <a:close/>
              </a:path>
              <a:path w="70484" h="36195">
                <a:moveTo>
                  <a:pt x="59527" y="26543"/>
                </a:moveTo>
                <a:lnTo>
                  <a:pt x="41835" y="26542"/>
                </a:lnTo>
                <a:lnTo>
                  <a:pt x="42146" y="26669"/>
                </a:lnTo>
                <a:lnTo>
                  <a:pt x="42502" y="26669"/>
                </a:lnTo>
                <a:lnTo>
                  <a:pt x="42859" y="26796"/>
                </a:lnTo>
                <a:lnTo>
                  <a:pt x="43296" y="27050"/>
                </a:lnTo>
                <a:lnTo>
                  <a:pt x="43963" y="28066"/>
                </a:lnTo>
                <a:lnTo>
                  <a:pt x="44860" y="28955"/>
                </a:lnTo>
                <a:lnTo>
                  <a:pt x="45458" y="29463"/>
                </a:lnTo>
                <a:lnTo>
                  <a:pt x="46159" y="30098"/>
                </a:lnTo>
                <a:lnTo>
                  <a:pt x="46987" y="30606"/>
                </a:lnTo>
                <a:lnTo>
                  <a:pt x="51391" y="31876"/>
                </a:lnTo>
                <a:lnTo>
                  <a:pt x="52058" y="32003"/>
                </a:lnTo>
                <a:lnTo>
                  <a:pt x="53553" y="32003"/>
                </a:lnTo>
                <a:lnTo>
                  <a:pt x="55129" y="31749"/>
                </a:lnTo>
                <a:lnTo>
                  <a:pt x="56221" y="31622"/>
                </a:lnTo>
                <a:lnTo>
                  <a:pt x="59367" y="27686"/>
                </a:lnTo>
                <a:lnTo>
                  <a:pt x="59527" y="26543"/>
                </a:lnTo>
                <a:close/>
              </a:path>
              <a:path w="70484" h="36195">
                <a:moveTo>
                  <a:pt x="70021" y="3302"/>
                </a:moveTo>
                <a:lnTo>
                  <a:pt x="37074" y="20700"/>
                </a:lnTo>
                <a:lnTo>
                  <a:pt x="34567" y="21335"/>
                </a:lnTo>
                <a:lnTo>
                  <a:pt x="30635" y="21970"/>
                </a:lnTo>
                <a:lnTo>
                  <a:pt x="28473" y="22097"/>
                </a:lnTo>
                <a:lnTo>
                  <a:pt x="28197" y="22097"/>
                </a:lnTo>
                <a:lnTo>
                  <a:pt x="29761" y="24129"/>
                </a:lnTo>
                <a:lnTo>
                  <a:pt x="31106" y="25780"/>
                </a:lnTo>
                <a:lnTo>
                  <a:pt x="33027" y="27812"/>
                </a:lnTo>
                <a:lnTo>
                  <a:pt x="34441" y="29209"/>
                </a:lnTo>
                <a:lnTo>
                  <a:pt x="40035" y="29209"/>
                </a:lnTo>
                <a:lnTo>
                  <a:pt x="40260" y="27558"/>
                </a:lnTo>
                <a:lnTo>
                  <a:pt x="40386" y="27304"/>
                </a:lnTo>
                <a:lnTo>
                  <a:pt x="40582" y="27050"/>
                </a:lnTo>
                <a:lnTo>
                  <a:pt x="40892" y="26796"/>
                </a:lnTo>
                <a:lnTo>
                  <a:pt x="41088" y="26669"/>
                </a:lnTo>
                <a:lnTo>
                  <a:pt x="41283" y="26669"/>
                </a:lnTo>
                <a:lnTo>
                  <a:pt x="41559" y="26542"/>
                </a:lnTo>
                <a:lnTo>
                  <a:pt x="59527" y="26543"/>
                </a:lnTo>
                <a:lnTo>
                  <a:pt x="59403" y="21336"/>
                </a:lnTo>
                <a:lnTo>
                  <a:pt x="59198" y="20066"/>
                </a:lnTo>
                <a:lnTo>
                  <a:pt x="58659" y="17399"/>
                </a:lnTo>
                <a:lnTo>
                  <a:pt x="59292" y="17399"/>
                </a:lnTo>
                <a:lnTo>
                  <a:pt x="60867" y="17272"/>
                </a:lnTo>
                <a:lnTo>
                  <a:pt x="61891" y="17018"/>
                </a:lnTo>
                <a:lnTo>
                  <a:pt x="63029" y="16764"/>
                </a:lnTo>
                <a:lnTo>
                  <a:pt x="70389" y="7747"/>
                </a:lnTo>
                <a:lnTo>
                  <a:pt x="70262" y="4572"/>
                </a:lnTo>
                <a:lnTo>
                  <a:pt x="70021" y="3302"/>
                </a:lnTo>
                <a:close/>
              </a:path>
              <a:path w="70484" h="36195">
                <a:moveTo>
                  <a:pt x="38484" y="14604"/>
                </a:moveTo>
                <a:lnTo>
                  <a:pt x="28864" y="14604"/>
                </a:lnTo>
                <a:lnTo>
                  <a:pt x="28231" y="16001"/>
                </a:lnTo>
                <a:lnTo>
                  <a:pt x="27369" y="17271"/>
                </a:lnTo>
                <a:lnTo>
                  <a:pt x="26782" y="17906"/>
                </a:lnTo>
                <a:lnTo>
                  <a:pt x="25759" y="18922"/>
                </a:lnTo>
                <a:lnTo>
                  <a:pt x="25322" y="19303"/>
                </a:lnTo>
                <a:lnTo>
                  <a:pt x="28473" y="18541"/>
                </a:lnTo>
                <a:lnTo>
                  <a:pt x="31336" y="17779"/>
                </a:lnTo>
                <a:lnTo>
                  <a:pt x="32636" y="17271"/>
                </a:lnTo>
                <a:lnTo>
                  <a:pt x="35039" y="16382"/>
                </a:lnTo>
                <a:lnTo>
                  <a:pt x="36131" y="15874"/>
                </a:lnTo>
                <a:lnTo>
                  <a:pt x="37155" y="15366"/>
                </a:lnTo>
                <a:lnTo>
                  <a:pt x="38098" y="14858"/>
                </a:lnTo>
                <a:lnTo>
                  <a:pt x="38484" y="14604"/>
                </a:lnTo>
                <a:close/>
              </a:path>
              <a:path w="70484" h="36195">
                <a:moveTo>
                  <a:pt x="54966" y="6604"/>
                </a:moveTo>
                <a:lnTo>
                  <a:pt x="46470" y="6603"/>
                </a:lnTo>
                <a:lnTo>
                  <a:pt x="46495" y="8254"/>
                </a:lnTo>
                <a:lnTo>
                  <a:pt x="46369" y="9778"/>
                </a:lnTo>
                <a:lnTo>
                  <a:pt x="43963" y="16890"/>
                </a:lnTo>
                <a:lnTo>
                  <a:pt x="45849" y="16128"/>
                </a:lnTo>
                <a:lnTo>
                  <a:pt x="53588" y="11556"/>
                </a:lnTo>
                <a:lnTo>
                  <a:pt x="53749" y="11429"/>
                </a:lnTo>
                <a:lnTo>
                  <a:pt x="53864" y="10794"/>
                </a:lnTo>
                <a:lnTo>
                  <a:pt x="54496" y="8636"/>
                </a:lnTo>
                <a:lnTo>
                  <a:pt x="54871" y="7112"/>
                </a:lnTo>
                <a:lnTo>
                  <a:pt x="54966" y="6604"/>
                </a:lnTo>
                <a:close/>
              </a:path>
              <a:path w="70484" h="36195">
                <a:moveTo>
                  <a:pt x="31658" y="4063"/>
                </a:moveTo>
                <a:lnTo>
                  <a:pt x="30002" y="4063"/>
                </a:lnTo>
                <a:lnTo>
                  <a:pt x="28898" y="4444"/>
                </a:lnTo>
                <a:lnTo>
                  <a:pt x="28668" y="4571"/>
                </a:lnTo>
                <a:lnTo>
                  <a:pt x="27093" y="5079"/>
                </a:lnTo>
                <a:lnTo>
                  <a:pt x="21389" y="8762"/>
                </a:lnTo>
                <a:lnTo>
                  <a:pt x="20607" y="9524"/>
                </a:lnTo>
                <a:lnTo>
                  <a:pt x="19388" y="11048"/>
                </a:lnTo>
                <a:lnTo>
                  <a:pt x="18560" y="12445"/>
                </a:lnTo>
                <a:lnTo>
                  <a:pt x="17927" y="13842"/>
                </a:lnTo>
                <a:lnTo>
                  <a:pt x="17812" y="14223"/>
                </a:lnTo>
                <a:lnTo>
                  <a:pt x="17065" y="14604"/>
                </a:lnTo>
                <a:lnTo>
                  <a:pt x="15570" y="15112"/>
                </a:lnTo>
                <a:lnTo>
                  <a:pt x="14869" y="15239"/>
                </a:lnTo>
                <a:lnTo>
                  <a:pt x="13489" y="15366"/>
                </a:lnTo>
                <a:lnTo>
                  <a:pt x="26671" y="15366"/>
                </a:lnTo>
                <a:lnTo>
                  <a:pt x="27254" y="15112"/>
                </a:lnTo>
                <a:lnTo>
                  <a:pt x="28864" y="14604"/>
                </a:lnTo>
                <a:lnTo>
                  <a:pt x="38484" y="14604"/>
                </a:lnTo>
                <a:lnTo>
                  <a:pt x="39834" y="13715"/>
                </a:lnTo>
                <a:lnTo>
                  <a:pt x="44564" y="9651"/>
                </a:lnTo>
                <a:lnTo>
                  <a:pt x="36177" y="9651"/>
                </a:lnTo>
                <a:lnTo>
                  <a:pt x="35269" y="7111"/>
                </a:lnTo>
                <a:lnTo>
                  <a:pt x="32912" y="4571"/>
                </a:lnTo>
                <a:lnTo>
                  <a:pt x="32601" y="4317"/>
                </a:lnTo>
                <a:lnTo>
                  <a:pt x="32279" y="4190"/>
                </a:lnTo>
                <a:lnTo>
                  <a:pt x="31658" y="4063"/>
                </a:lnTo>
                <a:close/>
              </a:path>
              <a:path w="70484" h="36195">
                <a:moveTo>
                  <a:pt x="51702" y="0"/>
                </a:moveTo>
                <a:lnTo>
                  <a:pt x="50920" y="0"/>
                </a:lnTo>
                <a:lnTo>
                  <a:pt x="50598" y="126"/>
                </a:lnTo>
                <a:lnTo>
                  <a:pt x="49506" y="253"/>
                </a:lnTo>
                <a:lnTo>
                  <a:pt x="48482" y="507"/>
                </a:lnTo>
                <a:lnTo>
                  <a:pt x="47574" y="761"/>
                </a:lnTo>
                <a:lnTo>
                  <a:pt x="46792" y="1142"/>
                </a:lnTo>
                <a:lnTo>
                  <a:pt x="46079" y="1396"/>
                </a:lnTo>
                <a:lnTo>
                  <a:pt x="44940" y="2031"/>
                </a:lnTo>
                <a:lnTo>
                  <a:pt x="44112" y="2666"/>
                </a:lnTo>
                <a:lnTo>
                  <a:pt x="43560" y="3174"/>
                </a:lnTo>
                <a:lnTo>
                  <a:pt x="42422" y="4952"/>
                </a:lnTo>
                <a:lnTo>
                  <a:pt x="41122" y="6603"/>
                </a:lnTo>
                <a:lnTo>
                  <a:pt x="39363" y="8254"/>
                </a:lnTo>
                <a:lnTo>
                  <a:pt x="38811" y="8635"/>
                </a:lnTo>
                <a:lnTo>
                  <a:pt x="38293" y="8889"/>
                </a:lnTo>
                <a:lnTo>
                  <a:pt x="37431" y="9397"/>
                </a:lnTo>
                <a:lnTo>
                  <a:pt x="37074" y="9524"/>
                </a:lnTo>
                <a:lnTo>
                  <a:pt x="36327" y="9651"/>
                </a:lnTo>
                <a:lnTo>
                  <a:pt x="44564" y="9651"/>
                </a:lnTo>
                <a:lnTo>
                  <a:pt x="45653" y="8127"/>
                </a:lnTo>
                <a:lnTo>
                  <a:pt x="46470" y="6603"/>
                </a:lnTo>
                <a:lnTo>
                  <a:pt x="54966" y="6604"/>
                </a:lnTo>
                <a:lnTo>
                  <a:pt x="55092" y="5207"/>
                </a:lnTo>
                <a:lnTo>
                  <a:pt x="55018" y="3175"/>
                </a:lnTo>
                <a:lnTo>
                  <a:pt x="54807" y="2286"/>
                </a:lnTo>
                <a:lnTo>
                  <a:pt x="52173" y="127"/>
                </a:lnTo>
                <a:lnTo>
                  <a:pt x="51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08141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60323" y="44068"/>
                </a:moveTo>
                <a:lnTo>
                  <a:pt x="34567" y="44068"/>
                </a:lnTo>
                <a:lnTo>
                  <a:pt x="34728" y="44322"/>
                </a:lnTo>
                <a:lnTo>
                  <a:pt x="35867" y="45465"/>
                </a:lnTo>
                <a:lnTo>
                  <a:pt x="37362" y="46735"/>
                </a:lnTo>
                <a:lnTo>
                  <a:pt x="39282" y="48132"/>
                </a:lnTo>
                <a:lnTo>
                  <a:pt x="40030" y="48640"/>
                </a:lnTo>
                <a:lnTo>
                  <a:pt x="40777" y="49021"/>
                </a:lnTo>
                <a:lnTo>
                  <a:pt x="41571" y="49529"/>
                </a:lnTo>
                <a:lnTo>
                  <a:pt x="48528" y="50926"/>
                </a:lnTo>
                <a:lnTo>
                  <a:pt x="50299" y="50418"/>
                </a:lnTo>
                <a:lnTo>
                  <a:pt x="51161" y="50037"/>
                </a:lnTo>
                <a:lnTo>
                  <a:pt x="52886" y="48767"/>
                </a:lnTo>
                <a:lnTo>
                  <a:pt x="54542" y="46989"/>
                </a:lnTo>
                <a:lnTo>
                  <a:pt x="56037" y="44576"/>
                </a:lnTo>
                <a:lnTo>
                  <a:pt x="56739" y="44449"/>
                </a:lnTo>
                <a:lnTo>
                  <a:pt x="58590" y="44322"/>
                </a:lnTo>
                <a:lnTo>
                  <a:pt x="60323" y="44068"/>
                </a:lnTo>
                <a:close/>
              </a:path>
              <a:path w="76200" h="51434">
                <a:moveTo>
                  <a:pt x="10269" y="15620"/>
                </a:moveTo>
                <a:lnTo>
                  <a:pt x="8107" y="15620"/>
                </a:lnTo>
                <a:lnTo>
                  <a:pt x="5634" y="15874"/>
                </a:lnTo>
                <a:lnTo>
                  <a:pt x="4254" y="16128"/>
                </a:lnTo>
                <a:lnTo>
                  <a:pt x="4084" y="17271"/>
                </a:lnTo>
                <a:lnTo>
                  <a:pt x="3392" y="20446"/>
                </a:lnTo>
                <a:lnTo>
                  <a:pt x="1603" y="25526"/>
                </a:lnTo>
                <a:lnTo>
                  <a:pt x="1116" y="26669"/>
                </a:lnTo>
                <a:lnTo>
                  <a:pt x="643" y="27558"/>
                </a:lnTo>
                <a:lnTo>
                  <a:pt x="793" y="27558"/>
                </a:lnTo>
                <a:lnTo>
                  <a:pt x="1115" y="27812"/>
                </a:lnTo>
                <a:lnTo>
                  <a:pt x="1379" y="27812"/>
                </a:lnTo>
                <a:lnTo>
                  <a:pt x="1977" y="28193"/>
                </a:lnTo>
                <a:lnTo>
                  <a:pt x="2288" y="28447"/>
                </a:lnTo>
                <a:lnTo>
                  <a:pt x="2644" y="28701"/>
                </a:lnTo>
                <a:lnTo>
                  <a:pt x="3748" y="29971"/>
                </a:lnTo>
                <a:lnTo>
                  <a:pt x="4496" y="31241"/>
                </a:lnTo>
                <a:lnTo>
                  <a:pt x="5117" y="32765"/>
                </a:lnTo>
                <a:lnTo>
                  <a:pt x="3748" y="33654"/>
                </a:lnTo>
                <a:lnTo>
                  <a:pt x="2449" y="34670"/>
                </a:lnTo>
                <a:lnTo>
                  <a:pt x="1662" y="35432"/>
                </a:lnTo>
                <a:lnTo>
                  <a:pt x="1184" y="35940"/>
                </a:lnTo>
                <a:lnTo>
                  <a:pt x="643" y="36702"/>
                </a:lnTo>
                <a:lnTo>
                  <a:pt x="436" y="36956"/>
                </a:lnTo>
                <a:lnTo>
                  <a:pt x="91" y="37845"/>
                </a:lnTo>
                <a:lnTo>
                  <a:pt x="0" y="39369"/>
                </a:lnTo>
                <a:lnTo>
                  <a:pt x="126" y="39877"/>
                </a:lnTo>
                <a:lnTo>
                  <a:pt x="321" y="40385"/>
                </a:lnTo>
                <a:lnTo>
                  <a:pt x="954" y="41274"/>
                </a:lnTo>
                <a:lnTo>
                  <a:pt x="1379" y="41655"/>
                </a:lnTo>
                <a:lnTo>
                  <a:pt x="1897" y="42163"/>
                </a:lnTo>
                <a:lnTo>
                  <a:pt x="2529" y="42544"/>
                </a:lnTo>
                <a:lnTo>
                  <a:pt x="3486" y="44068"/>
                </a:lnTo>
                <a:lnTo>
                  <a:pt x="4691" y="45592"/>
                </a:lnTo>
                <a:lnTo>
                  <a:pt x="5358" y="46227"/>
                </a:lnTo>
                <a:lnTo>
                  <a:pt x="6106" y="46735"/>
                </a:lnTo>
                <a:lnTo>
                  <a:pt x="7750" y="47243"/>
                </a:lnTo>
                <a:lnTo>
                  <a:pt x="8693" y="47243"/>
                </a:lnTo>
                <a:lnTo>
                  <a:pt x="9165" y="47116"/>
                </a:lnTo>
                <a:lnTo>
                  <a:pt x="10660" y="46354"/>
                </a:lnTo>
                <a:lnTo>
                  <a:pt x="11729" y="45338"/>
                </a:lnTo>
                <a:lnTo>
                  <a:pt x="13339" y="43179"/>
                </a:lnTo>
                <a:lnTo>
                  <a:pt x="15501" y="43179"/>
                </a:lnTo>
                <a:lnTo>
                  <a:pt x="15777" y="42798"/>
                </a:lnTo>
                <a:lnTo>
                  <a:pt x="16108" y="42036"/>
                </a:lnTo>
                <a:lnTo>
                  <a:pt x="16228" y="41274"/>
                </a:lnTo>
                <a:lnTo>
                  <a:pt x="16144" y="39115"/>
                </a:lnTo>
                <a:lnTo>
                  <a:pt x="15927" y="37972"/>
                </a:lnTo>
                <a:lnTo>
                  <a:pt x="31900" y="37972"/>
                </a:lnTo>
                <a:lnTo>
                  <a:pt x="25954" y="35305"/>
                </a:lnTo>
                <a:lnTo>
                  <a:pt x="23171" y="33908"/>
                </a:lnTo>
                <a:lnTo>
                  <a:pt x="20526" y="32638"/>
                </a:lnTo>
                <a:lnTo>
                  <a:pt x="15697" y="29971"/>
                </a:lnTo>
                <a:lnTo>
                  <a:pt x="11568" y="27431"/>
                </a:lnTo>
                <a:lnTo>
                  <a:pt x="8222" y="25272"/>
                </a:lnTo>
                <a:lnTo>
                  <a:pt x="3783" y="22224"/>
                </a:lnTo>
                <a:lnTo>
                  <a:pt x="3908" y="21208"/>
                </a:lnTo>
                <a:lnTo>
                  <a:pt x="4806" y="18414"/>
                </a:lnTo>
                <a:lnTo>
                  <a:pt x="5588" y="18414"/>
                </a:lnTo>
                <a:lnTo>
                  <a:pt x="7635" y="18287"/>
                </a:lnTo>
                <a:lnTo>
                  <a:pt x="20438" y="18287"/>
                </a:lnTo>
                <a:lnTo>
                  <a:pt x="20687" y="18160"/>
                </a:lnTo>
                <a:lnTo>
                  <a:pt x="21435" y="17906"/>
                </a:lnTo>
                <a:lnTo>
                  <a:pt x="21550" y="17525"/>
                </a:lnTo>
                <a:lnTo>
                  <a:pt x="21780" y="17017"/>
                </a:lnTo>
                <a:lnTo>
                  <a:pt x="15812" y="17017"/>
                </a:lnTo>
                <a:lnTo>
                  <a:pt x="15616" y="16890"/>
                </a:lnTo>
                <a:lnTo>
                  <a:pt x="14639" y="16509"/>
                </a:lnTo>
                <a:lnTo>
                  <a:pt x="13535" y="16128"/>
                </a:lnTo>
                <a:lnTo>
                  <a:pt x="11212" y="15747"/>
                </a:lnTo>
                <a:lnTo>
                  <a:pt x="10269" y="15620"/>
                </a:lnTo>
                <a:close/>
              </a:path>
              <a:path w="76200" h="51434">
                <a:moveTo>
                  <a:pt x="31900" y="37972"/>
                </a:moveTo>
                <a:lnTo>
                  <a:pt x="15927" y="37972"/>
                </a:lnTo>
                <a:lnTo>
                  <a:pt x="18134" y="41020"/>
                </a:lnTo>
                <a:lnTo>
                  <a:pt x="19169" y="42163"/>
                </a:lnTo>
                <a:lnTo>
                  <a:pt x="27219" y="46481"/>
                </a:lnTo>
                <a:lnTo>
                  <a:pt x="28036" y="46608"/>
                </a:lnTo>
                <a:lnTo>
                  <a:pt x="30715" y="46227"/>
                </a:lnTo>
                <a:lnTo>
                  <a:pt x="31658" y="45846"/>
                </a:lnTo>
                <a:lnTo>
                  <a:pt x="33590" y="44830"/>
                </a:lnTo>
                <a:lnTo>
                  <a:pt x="34567" y="44068"/>
                </a:lnTo>
                <a:lnTo>
                  <a:pt x="60323" y="44068"/>
                </a:lnTo>
                <a:lnTo>
                  <a:pt x="67985" y="42036"/>
                </a:lnTo>
                <a:lnTo>
                  <a:pt x="69365" y="41401"/>
                </a:lnTo>
                <a:lnTo>
                  <a:pt x="69986" y="41020"/>
                </a:lnTo>
                <a:lnTo>
                  <a:pt x="70584" y="40512"/>
                </a:lnTo>
                <a:lnTo>
                  <a:pt x="71090" y="40131"/>
                </a:lnTo>
                <a:lnTo>
                  <a:pt x="71562" y="39623"/>
                </a:lnTo>
                <a:lnTo>
                  <a:pt x="36453" y="39623"/>
                </a:lnTo>
                <a:lnTo>
                  <a:pt x="35430" y="39369"/>
                </a:lnTo>
                <a:lnTo>
                  <a:pt x="33624" y="38861"/>
                </a:lnTo>
                <a:lnTo>
                  <a:pt x="31900" y="37972"/>
                </a:lnTo>
                <a:close/>
              </a:path>
              <a:path w="76200" h="51434">
                <a:moveTo>
                  <a:pt x="15501" y="43179"/>
                </a:moveTo>
                <a:lnTo>
                  <a:pt x="13339" y="43179"/>
                </a:lnTo>
                <a:lnTo>
                  <a:pt x="14558" y="43433"/>
                </a:lnTo>
                <a:lnTo>
                  <a:pt x="14869" y="43433"/>
                </a:lnTo>
                <a:lnTo>
                  <a:pt x="15501" y="43179"/>
                </a:lnTo>
                <a:close/>
              </a:path>
              <a:path w="76200" h="51434">
                <a:moveTo>
                  <a:pt x="45768" y="30225"/>
                </a:moveTo>
                <a:lnTo>
                  <a:pt x="43882" y="31241"/>
                </a:lnTo>
                <a:lnTo>
                  <a:pt x="38063" y="39623"/>
                </a:lnTo>
                <a:lnTo>
                  <a:pt x="71562" y="39623"/>
                </a:lnTo>
                <a:lnTo>
                  <a:pt x="71999" y="39115"/>
                </a:lnTo>
                <a:lnTo>
                  <a:pt x="72620" y="37972"/>
                </a:lnTo>
                <a:lnTo>
                  <a:pt x="72785" y="37464"/>
                </a:lnTo>
                <a:lnTo>
                  <a:pt x="72942" y="36702"/>
                </a:lnTo>
                <a:lnTo>
                  <a:pt x="73202" y="35686"/>
                </a:lnTo>
                <a:lnTo>
                  <a:pt x="55681" y="35686"/>
                </a:lnTo>
                <a:lnTo>
                  <a:pt x="54347" y="35432"/>
                </a:lnTo>
                <a:lnTo>
                  <a:pt x="53714" y="35432"/>
                </a:lnTo>
                <a:lnTo>
                  <a:pt x="49080" y="33146"/>
                </a:lnTo>
                <a:lnTo>
                  <a:pt x="48482" y="32638"/>
                </a:lnTo>
                <a:lnTo>
                  <a:pt x="47585" y="31749"/>
                </a:lnTo>
                <a:lnTo>
                  <a:pt x="47068" y="30987"/>
                </a:lnTo>
                <a:lnTo>
                  <a:pt x="46918" y="30733"/>
                </a:lnTo>
                <a:lnTo>
                  <a:pt x="46481" y="30479"/>
                </a:lnTo>
                <a:lnTo>
                  <a:pt x="45768" y="30225"/>
                </a:lnTo>
                <a:close/>
              </a:path>
              <a:path w="76200" h="51434">
                <a:moveTo>
                  <a:pt x="75986" y="6985"/>
                </a:moveTo>
                <a:lnTo>
                  <a:pt x="73643" y="6985"/>
                </a:lnTo>
                <a:lnTo>
                  <a:pt x="73812" y="7874"/>
                </a:lnTo>
                <a:lnTo>
                  <a:pt x="73919" y="8636"/>
                </a:lnTo>
                <a:lnTo>
                  <a:pt x="68457" y="19684"/>
                </a:lnTo>
                <a:lnTo>
                  <a:pt x="67824" y="20065"/>
                </a:lnTo>
                <a:lnTo>
                  <a:pt x="66652" y="20446"/>
                </a:lnTo>
                <a:lnTo>
                  <a:pt x="65513" y="20700"/>
                </a:lnTo>
                <a:lnTo>
                  <a:pt x="64490" y="20954"/>
                </a:lnTo>
                <a:lnTo>
                  <a:pt x="62914" y="21081"/>
                </a:lnTo>
                <a:lnTo>
                  <a:pt x="62282" y="21081"/>
                </a:lnTo>
                <a:lnTo>
                  <a:pt x="62821" y="23748"/>
                </a:lnTo>
                <a:lnTo>
                  <a:pt x="63056" y="25272"/>
                </a:lnTo>
                <a:lnTo>
                  <a:pt x="63180" y="29971"/>
                </a:lnTo>
                <a:lnTo>
                  <a:pt x="63059" y="30987"/>
                </a:lnTo>
                <a:lnTo>
                  <a:pt x="58751" y="35432"/>
                </a:lnTo>
                <a:lnTo>
                  <a:pt x="57176" y="35686"/>
                </a:lnTo>
                <a:lnTo>
                  <a:pt x="73202" y="35686"/>
                </a:lnTo>
                <a:lnTo>
                  <a:pt x="73300" y="35305"/>
                </a:lnTo>
                <a:lnTo>
                  <a:pt x="73409" y="34670"/>
                </a:lnTo>
                <a:lnTo>
                  <a:pt x="73293" y="31114"/>
                </a:lnTo>
                <a:lnTo>
                  <a:pt x="66134" y="25018"/>
                </a:lnTo>
                <a:lnTo>
                  <a:pt x="66010" y="23748"/>
                </a:lnTo>
                <a:lnTo>
                  <a:pt x="65789" y="23240"/>
                </a:lnTo>
                <a:lnTo>
                  <a:pt x="65272" y="22605"/>
                </a:lnTo>
                <a:lnTo>
                  <a:pt x="65985" y="22224"/>
                </a:lnTo>
                <a:lnTo>
                  <a:pt x="67709" y="21208"/>
                </a:lnTo>
                <a:lnTo>
                  <a:pt x="68848" y="20573"/>
                </a:lnTo>
                <a:lnTo>
                  <a:pt x="70067" y="19684"/>
                </a:lnTo>
                <a:lnTo>
                  <a:pt x="76091" y="10668"/>
                </a:lnTo>
                <a:lnTo>
                  <a:pt x="75986" y="6985"/>
                </a:lnTo>
                <a:close/>
              </a:path>
              <a:path w="76200" h="51434">
                <a:moveTo>
                  <a:pt x="32486" y="18287"/>
                </a:moveTo>
                <a:lnTo>
                  <a:pt x="30876" y="18795"/>
                </a:lnTo>
                <a:lnTo>
                  <a:pt x="30002" y="19176"/>
                </a:lnTo>
                <a:lnTo>
                  <a:pt x="23171" y="20827"/>
                </a:lnTo>
                <a:lnTo>
                  <a:pt x="21354" y="21081"/>
                </a:lnTo>
                <a:lnTo>
                  <a:pt x="17387" y="21716"/>
                </a:lnTo>
                <a:lnTo>
                  <a:pt x="10545" y="22097"/>
                </a:lnTo>
                <a:lnTo>
                  <a:pt x="11292" y="22351"/>
                </a:lnTo>
                <a:lnTo>
                  <a:pt x="12235" y="22732"/>
                </a:lnTo>
                <a:lnTo>
                  <a:pt x="13569" y="23113"/>
                </a:lnTo>
                <a:lnTo>
                  <a:pt x="14363" y="23367"/>
                </a:lnTo>
                <a:lnTo>
                  <a:pt x="16283" y="23748"/>
                </a:lnTo>
                <a:lnTo>
                  <a:pt x="18640" y="24129"/>
                </a:lnTo>
                <a:lnTo>
                  <a:pt x="22964" y="24510"/>
                </a:lnTo>
                <a:lnTo>
                  <a:pt x="24425" y="25907"/>
                </a:lnTo>
                <a:lnTo>
                  <a:pt x="31463" y="30352"/>
                </a:lnTo>
                <a:lnTo>
                  <a:pt x="32912" y="31114"/>
                </a:lnTo>
                <a:lnTo>
                  <a:pt x="35349" y="32003"/>
                </a:lnTo>
                <a:lnTo>
                  <a:pt x="38063" y="32765"/>
                </a:lnTo>
                <a:lnTo>
                  <a:pt x="36649" y="31495"/>
                </a:lnTo>
                <a:lnTo>
                  <a:pt x="34418" y="29082"/>
                </a:lnTo>
                <a:lnTo>
                  <a:pt x="33090" y="27431"/>
                </a:lnTo>
                <a:lnTo>
                  <a:pt x="31819" y="25780"/>
                </a:lnTo>
                <a:lnTo>
                  <a:pt x="32095" y="25780"/>
                </a:lnTo>
                <a:lnTo>
                  <a:pt x="34257" y="25526"/>
                </a:lnTo>
                <a:lnTo>
                  <a:pt x="46176" y="22986"/>
                </a:lnTo>
                <a:lnTo>
                  <a:pt x="28944" y="22986"/>
                </a:lnTo>
                <a:lnTo>
                  <a:pt x="29381" y="22605"/>
                </a:lnTo>
                <a:lnTo>
                  <a:pt x="30405" y="21589"/>
                </a:lnTo>
                <a:lnTo>
                  <a:pt x="31854" y="19684"/>
                </a:lnTo>
                <a:lnTo>
                  <a:pt x="32486" y="18287"/>
                </a:lnTo>
                <a:close/>
              </a:path>
              <a:path w="76200" h="51434">
                <a:moveTo>
                  <a:pt x="50092" y="10286"/>
                </a:moveTo>
                <a:lnTo>
                  <a:pt x="36258" y="20954"/>
                </a:lnTo>
                <a:lnTo>
                  <a:pt x="34958" y="21462"/>
                </a:lnTo>
                <a:lnTo>
                  <a:pt x="32095" y="22224"/>
                </a:lnTo>
                <a:lnTo>
                  <a:pt x="28944" y="22986"/>
                </a:lnTo>
                <a:lnTo>
                  <a:pt x="46176" y="22986"/>
                </a:lnTo>
                <a:lnTo>
                  <a:pt x="49747" y="21843"/>
                </a:lnTo>
                <a:lnTo>
                  <a:pt x="51437" y="21208"/>
                </a:lnTo>
                <a:lnTo>
                  <a:pt x="52990" y="20573"/>
                </a:lnTo>
                <a:lnTo>
                  <a:pt x="47585" y="20573"/>
                </a:lnTo>
                <a:lnTo>
                  <a:pt x="48252" y="19430"/>
                </a:lnTo>
                <a:lnTo>
                  <a:pt x="49000" y="17779"/>
                </a:lnTo>
                <a:lnTo>
                  <a:pt x="49428" y="16509"/>
                </a:lnTo>
                <a:lnTo>
                  <a:pt x="49834" y="14731"/>
                </a:lnTo>
                <a:lnTo>
                  <a:pt x="50049" y="12953"/>
                </a:lnTo>
                <a:lnTo>
                  <a:pt x="50092" y="10286"/>
                </a:lnTo>
                <a:close/>
              </a:path>
              <a:path w="76200" h="51434">
                <a:moveTo>
                  <a:pt x="59346" y="3682"/>
                </a:moveTo>
                <a:lnTo>
                  <a:pt x="55324" y="3682"/>
                </a:lnTo>
                <a:lnTo>
                  <a:pt x="55796" y="3809"/>
                </a:lnTo>
                <a:lnTo>
                  <a:pt x="56624" y="3936"/>
                </a:lnTo>
                <a:lnTo>
                  <a:pt x="56900" y="4063"/>
                </a:lnTo>
                <a:lnTo>
                  <a:pt x="58685" y="9397"/>
                </a:lnTo>
                <a:lnTo>
                  <a:pt x="58575" y="10286"/>
                </a:lnTo>
                <a:lnTo>
                  <a:pt x="58050" y="12572"/>
                </a:lnTo>
                <a:lnTo>
                  <a:pt x="57526" y="14350"/>
                </a:lnTo>
                <a:lnTo>
                  <a:pt x="57452" y="14858"/>
                </a:lnTo>
                <a:lnTo>
                  <a:pt x="47585" y="20573"/>
                </a:lnTo>
                <a:lnTo>
                  <a:pt x="52990" y="20573"/>
                </a:lnTo>
                <a:lnTo>
                  <a:pt x="54853" y="19811"/>
                </a:lnTo>
                <a:lnTo>
                  <a:pt x="56624" y="19049"/>
                </a:lnTo>
                <a:lnTo>
                  <a:pt x="58349" y="18160"/>
                </a:lnTo>
                <a:lnTo>
                  <a:pt x="60120" y="17144"/>
                </a:lnTo>
                <a:lnTo>
                  <a:pt x="61891" y="16255"/>
                </a:lnTo>
                <a:lnTo>
                  <a:pt x="73643" y="6985"/>
                </a:lnTo>
                <a:lnTo>
                  <a:pt x="75986" y="6985"/>
                </a:lnTo>
                <a:lnTo>
                  <a:pt x="75835" y="6350"/>
                </a:lnTo>
                <a:lnTo>
                  <a:pt x="60361" y="6349"/>
                </a:lnTo>
                <a:lnTo>
                  <a:pt x="60246" y="5841"/>
                </a:lnTo>
                <a:lnTo>
                  <a:pt x="59890" y="4698"/>
                </a:lnTo>
                <a:lnTo>
                  <a:pt x="59346" y="3682"/>
                </a:lnTo>
                <a:close/>
              </a:path>
              <a:path w="76200" h="51434">
                <a:moveTo>
                  <a:pt x="20438" y="18287"/>
                </a:moveTo>
                <a:lnTo>
                  <a:pt x="10384" y="18287"/>
                </a:lnTo>
                <a:lnTo>
                  <a:pt x="11097" y="18414"/>
                </a:lnTo>
                <a:lnTo>
                  <a:pt x="12546" y="18541"/>
                </a:lnTo>
                <a:lnTo>
                  <a:pt x="14788" y="18922"/>
                </a:lnTo>
                <a:lnTo>
                  <a:pt x="15858" y="19049"/>
                </a:lnTo>
                <a:lnTo>
                  <a:pt x="17111" y="19049"/>
                </a:lnTo>
                <a:lnTo>
                  <a:pt x="18491" y="18922"/>
                </a:lnTo>
                <a:lnTo>
                  <a:pt x="19192" y="18668"/>
                </a:lnTo>
                <a:lnTo>
                  <a:pt x="19940" y="18541"/>
                </a:lnTo>
                <a:lnTo>
                  <a:pt x="20438" y="18287"/>
                </a:lnTo>
                <a:close/>
              </a:path>
              <a:path w="76200" h="51434">
                <a:moveTo>
                  <a:pt x="33854" y="4952"/>
                </a:moveTo>
                <a:lnTo>
                  <a:pt x="33073" y="4952"/>
                </a:lnTo>
                <a:lnTo>
                  <a:pt x="32521" y="5079"/>
                </a:lnTo>
                <a:lnTo>
                  <a:pt x="31900" y="5079"/>
                </a:lnTo>
                <a:lnTo>
                  <a:pt x="31187" y="5206"/>
                </a:lnTo>
                <a:lnTo>
                  <a:pt x="30405" y="5460"/>
                </a:lnTo>
                <a:lnTo>
                  <a:pt x="29968" y="5714"/>
                </a:lnTo>
                <a:lnTo>
                  <a:pt x="29059" y="6095"/>
                </a:lnTo>
                <a:lnTo>
                  <a:pt x="28588" y="6222"/>
                </a:lnTo>
                <a:lnTo>
                  <a:pt x="28116" y="6603"/>
                </a:lnTo>
                <a:lnTo>
                  <a:pt x="26621" y="7619"/>
                </a:lnTo>
                <a:lnTo>
                  <a:pt x="26115" y="8000"/>
                </a:lnTo>
                <a:lnTo>
                  <a:pt x="25609" y="8508"/>
                </a:lnTo>
                <a:lnTo>
                  <a:pt x="24540" y="9524"/>
                </a:lnTo>
                <a:lnTo>
                  <a:pt x="23482" y="10794"/>
                </a:lnTo>
                <a:lnTo>
                  <a:pt x="22424" y="12191"/>
                </a:lnTo>
                <a:lnTo>
                  <a:pt x="22148" y="12699"/>
                </a:lnTo>
                <a:lnTo>
                  <a:pt x="19825" y="15874"/>
                </a:lnTo>
                <a:lnTo>
                  <a:pt x="19158" y="16255"/>
                </a:lnTo>
                <a:lnTo>
                  <a:pt x="18410" y="16763"/>
                </a:lnTo>
                <a:lnTo>
                  <a:pt x="18215" y="16763"/>
                </a:lnTo>
                <a:lnTo>
                  <a:pt x="17663" y="17017"/>
                </a:lnTo>
                <a:lnTo>
                  <a:pt x="21780" y="17017"/>
                </a:lnTo>
                <a:lnTo>
                  <a:pt x="22182" y="16128"/>
                </a:lnTo>
                <a:lnTo>
                  <a:pt x="23010" y="14731"/>
                </a:lnTo>
                <a:lnTo>
                  <a:pt x="32291" y="8254"/>
                </a:lnTo>
                <a:lnTo>
                  <a:pt x="32521" y="8127"/>
                </a:lnTo>
                <a:lnTo>
                  <a:pt x="33624" y="7746"/>
                </a:lnTo>
                <a:lnTo>
                  <a:pt x="34682" y="7619"/>
                </a:lnTo>
                <a:lnTo>
                  <a:pt x="38233" y="7619"/>
                </a:lnTo>
                <a:lnTo>
                  <a:pt x="37983" y="7111"/>
                </a:lnTo>
                <a:lnTo>
                  <a:pt x="34924" y="5206"/>
                </a:lnTo>
                <a:lnTo>
                  <a:pt x="33854" y="4952"/>
                </a:lnTo>
                <a:close/>
              </a:path>
              <a:path w="76200" h="51434">
                <a:moveTo>
                  <a:pt x="38233" y="7619"/>
                </a:moveTo>
                <a:lnTo>
                  <a:pt x="34682" y="7619"/>
                </a:lnTo>
                <a:lnTo>
                  <a:pt x="35901" y="7873"/>
                </a:lnTo>
                <a:lnTo>
                  <a:pt x="36223" y="8000"/>
                </a:lnTo>
                <a:lnTo>
                  <a:pt x="36534" y="8254"/>
                </a:lnTo>
                <a:lnTo>
                  <a:pt x="37166" y="8635"/>
                </a:lnTo>
                <a:lnTo>
                  <a:pt x="37477" y="8889"/>
                </a:lnTo>
                <a:lnTo>
                  <a:pt x="38063" y="9524"/>
                </a:lnTo>
                <a:lnTo>
                  <a:pt x="38891" y="10794"/>
                </a:lnTo>
                <a:lnTo>
                  <a:pt x="39557" y="12572"/>
                </a:lnTo>
                <a:lnTo>
                  <a:pt x="39800" y="13334"/>
                </a:lnTo>
                <a:lnTo>
                  <a:pt x="39949" y="13334"/>
                </a:lnTo>
                <a:lnTo>
                  <a:pt x="40697" y="13207"/>
                </a:lnTo>
                <a:lnTo>
                  <a:pt x="41053" y="12953"/>
                </a:lnTo>
                <a:lnTo>
                  <a:pt x="41916" y="12572"/>
                </a:lnTo>
                <a:lnTo>
                  <a:pt x="42433" y="12318"/>
                </a:lnTo>
                <a:lnTo>
                  <a:pt x="42985" y="11937"/>
                </a:lnTo>
                <a:lnTo>
                  <a:pt x="44745" y="10286"/>
                </a:lnTo>
                <a:lnTo>
                  <a:pt x="45229" y="9651"/>
                </a:lnTo>
                <a:lnTo>
                  <a:pt x="38891" y="9651"/>
                </a:lnTo>
                <a:lnTo>
                  <a:pt x="38776" y="9016"/>
                </a:lnTo>
                <a:lnTo>
                  <a:pt x="38581" y="8254"/>
                </a:lnTo>
                <a:lnTo>
                  <a:pt x="38420" y="8000"/>
                </a:lnTo>
                <a:lnTo>
                  <a:pt x="38233" y="7619"/>
                </a:lnTo>
                <a:close/>
              </a:path>
              <a:path w="76200" h="51434">
                <a:moveTo>
                  <a:pt x="54692" y="380"/>
                </a:moveTo>
                <a:lnTo>
                  <a:pt x="48643" y="2285"/>
                </a:lnTo>
                <a:lnTo>
                  <a:pt x="47654" y="2920"/>
                </a:lnTo>
                <a:lnTo>
                  <a:pt x="47585" y="3301"/>
                </a:lnTo>
                <a:lnTo>
                  <a:pt x="47424" y="3428"/>
                </a:lnTo>
                <a:lnTo>
                  <a:pt x="46642" y="4444"/>
                </a:lnTo>
                <a:lnTo>
                  <a:pt x="46171" y="4825"/>
                </a:lnTo>
                <a:lnTo>
                  <a:pt x="44871" y="5968"/>
                </a:lnTo>
                <a:lnTo>
                  <a:pt x="44043" y="6476"/>
                </a:lnTo>
                <a:lnTo>
                  <a:pt x="43020" y="7238"/>
                </a:lnTo>
                <a:lnTo>
                  <a:pt x="41835" y="8000"/>
                </a:lnTo>
                <a:lnTo>
                  <a:pt x="38891" y="9651"/>
                </a:lnTo>
                <a:lnTo>
                  <a:pt x="45229" y="9651"/>
                </a:lnTo>
                <a:lnTo>
                  <a:pt x="46044" y="8635"/>
                </a:lnTo>
                <a:lnTo>
                  <a:pt x="47183" y="6857"/>
                </a:lnTo>
                <a:lnTo>
                  <a:pt x="47735" y="6349"/>
                </a:lnTo>
                <a:lnTo>
                  <a:pt x="54220" y="3809"/>
                </a:lnTo>
                <a:lnTo>
                  <a:pt x="54542" y="3682"/>
                </a:lnTo>
                <a:lnTo>
                  <a:pt x="59346" y="3682"/>
                </a:lnTo>
                <a:lnTo>
                  <a:pt x="59142" y="3301"/>
                </a:lnTo>
                <a:lnTo>
                  <a:pt x="58625" y="2539"/>
                </a:lnTo>
                <a:lnTo>
                  <a:pt x="57958" y="1904"/>
                </a:lnTo>
                <a:lnTo>
                  <a:pt x="57210" y="1269"/>
                </a:lnTo>
                <a:lnTo>
                  <a:pt x="55842" y="507"/>
                </a:lnTo>
                <a:lnTo>
                  <a:pt x="55290" y="507"/>
                </a:lnTo>
                <a:lnTo>
                  <a:pt x="54692" y="380"/>
                </a:lnTo>
                <a:close/>
              </a:path>
              <a:path w="76200" h="51434">
                <a:moveTo>
                  <a:pt x="69871" y="127"/>
                </a:moveTo>
                <a:lnTo>
                  <a:pt x="67157" y="126"/>
                </a:lnTo>
                <a:lnTo>
                  <a:pt x="66571" y="380"/>
                </a:lnTo>
                <a:lnTo>
                  <a:pt x="65985" y="507"/>
                </a:lnTo>
                <a:lnTo>
                  <a:pt x="60361" y="6349"/>
                </a:lnTo>
                <a:lnTo>
                  <a:pt x="75835" y="6350"/>
                </a:lnTo>
                <a:lnTo>
                  <a:pt x="71251" y="635"/>
                </a:lnTo>
                <a:lnTo>
                  <a:pt x="70343" y="254"/>
                </a:lnTo>
                <a:lnTo>
                  <a:pt x="69871" y="127"/>
                </a:lnTo>
                <a:close/>
              </a:path>
              <a:path w="76200" h="51434">
                <a:moveTo>
                  <a:pt x="68813" y="0"/>
                </a:moveTo>
                <a:lnTo>
                  <a:pt x="68261" y="0"/>
                </a:lnTo>
                <a:lnTo>
                  <a:pt x="67709" y="126"/>
                </a:lnTo>
                <a:lnTo>
                  <a:pt x="69365" y="127"/>
                </a:lnTo>
                <a:lnTo>
                  <a:pt x="6881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96122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12189" y="48041"/>
                </a:moveTo>
                <a:lnTo>
                  <a:pt x="2196" y="48041"/>
                </a:lnTo>
                <a:lnTo>
                  <a:pt x="2698" y="48432"/>
                </a:lnTo>
                <a:lnTo>
                  <a:pt x="3541" y="48941"/>
                </a:lnTo>
                <a:lnTo>
                  <a:pt x="4438" y="49333"/>
                </a:lnTo>
                <a:lnTo>
                  <a:pt x="5301" y="49567"/>
                </a:lnTo>
                <a:lnTo>
                  <a:pt x="6175" y="49724"/>
                </a:lnTo>
                <a:lnTo>
                  <a:pt x="7428" y="49724"/>
                </a:lnTo>
                <a:lnTo>
                  <a:pt x="8210" y="49646"/>
                </a:lnTo>
                <a:lnTo>
                  <a:pt x="12189" y="48041"/>
                </a:lnTo>
                <a:close/>
              </a:path>
              <a:path w="20954" h="50165">
                <a:moveTo>
                  <a:pt x="7624" y="1096"/>
                </a:moveTo>
                <a:lnTo>
                  <a:pt x="0" y="48510"/>
                </a:lnTo>
                <a:lnTo>
                  <a:pt x="908" y="48510"/>
                </a:lnTo>
                <a:lnTo>
                  <a:pt x="1366" y="48393"/>
                </a:lnTo>
                <a:lnTo>
                  <a:pt x="2046" y="48159"/>
                </a:lnTo>
                <a:lnTo>
                  <a:pt x="2196" y="48041"/>
                </a:lnTo>
                <a:lnTo>
                  <a:pt x="12189" y="48041"/>
                </a:lnTo>
                <a:lnTo>
                  <a:pt x="20871" y="28739"/>
                </a:lnTo>
                <a:lnTo>
                  <a:pt x="20791" y="22709"/>
                </a:lnTo>
                <a:lnTo>
                  <a:pt x="11327" y="2036"/>
                </a:lnTo>
                <a:lnTo>
                  <a:pt x="10970" y="1840"/>
                </a:lnTo>
                <a:lnTo>
                  <a:pt x="10303" y="1526"/>
                </a:lnTo>
                <a:lnTo>
                  <a:pt x="9901" y="1409"/>
                </a:lnTo>
                <a:lnTo>
                  <a:pt x="8808" y="1175"/>
                </a:lnTo>
                <a:lnTo>
                  <a:pt x="8417" y="1134"/>
                </a:lnTo>
                <a:lnTo>
                  <a:pt x="7624" y="1096"/>
                </a:lnTo>
                <a:close/>
              </a:path>
              <a:path w="20954" h="50165">
                <a:moveTo>
                  <a:pt x="15455" y="0"/>
                </a:moveTo>
                <a:lnTo>
                  <a:pt x="11327" y="2036"/>
                </a:lnTo>
                <a:lnTo>
                  <a:pt x="16190" y="2036"/>
                </a:lnTo>
                <a:lnTo>
                  <a:pt x="1545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18902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1" y="0"/>
                </a:moveTo>
                <a:lnTo>
                  <a:pt x="0" y="148"/>
                </a:lnTo>
                <a:lnTo>
                  <a:pt x="160" y="148"/>
                </a:lnTo>
                <a:lnTo>
                  <a:pt x="551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18396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57" y="0"/>
                </a:moveTo>
                <a:lnTo>
                  <a:pt x="0" y="309"/>
                </a:lnTo>
                <a:lnTo>
                  <a:pt x="229" y="309"/>
                </a:lnTo>
                <a:lnTo>
                  <a:pt x="1057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17844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8" y="0"/>
                </a:moveTo>
                <a:lnTo>
                  <a:pt x="1057" y="0"/>
                </a:lnTo>
                <a:lnTo>
                  <a:pt x="0" y="320"/>
                </a:lnTo>
                <a:lnTo>
                  <a:pt x="356" y="320"/>
                </a:lnTo>
                <a:lnTo>
                  <a:pt x="781" y="194"/>
                </a:lnTo>
                <a:lnTo>
                  <a:pt x="121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17338" y="210717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1287" y="0"/>
                </a:moveTo>
                <a:lnTo>
                  <a:pt x="1057" y="0"/>
                </a:lnTo>
                <a:lnTo>
                  <a:pt x="0" y="355"/>
                </a:lnTo>
                <a:lnTo>
                  <a:pt x="390" y="355"/>
                </a:lnTo>
                <a:lnTo>
                  <a:pt x="862" y="194"/>
                </a:lnTo>
                <a:lnTo>
                  <a:pt x="1287" y="0"/>
                </a:lnTo>
                <a:close/>
              </a:path>
              <a:path w="7620" h="635">
                <a:moveTo>
                  <a:pt x="7106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16820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1379" y="0"/>
                </a:moveTo>
                <a:lnTo>
                  <a:pt x="1023" y="0"/>
                </a:lnTo>
                <a:lnTo>
                  <a:pt x="0" y="343"/>
                </a:lnTo>
                <a:lnTo>
                  <a:pt x="436" y="343"/>
                </a:lnTo>
                <a:lnTo>
                  <a:pt x="908" y="194"/>
                </a:lnTo>
                <a:lnTo>
                  <a:pt x="1379" y="0"/>
                </a:lnTo>
                <a:close/>
              </a:path>
              <a:path w="8254" h="635">
                <a:moveTo>
                  <a:pt x="7624" y="114"/>
                </a:moveTo>
                <a:lnTo>
                  <a:pt x="7313" y="343"/>
                </a:lnTo>
                <a:lnTo>
                  <a:pt x="7750" y="343"/>
                </a:lnTo>
                <a:lnTo>
                  <a:pt x="762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16268" y="211072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436" y="309"/>
                </a:lnTo>
                <a:lnTo>
                  <a:pt x="1460" y="0"/>
                </a:lnTo>
                <a:close/>
              </a:path>
              <a:path w="8889" h="635">
                <a:moveTo>
                  <a:pt x="8222" y="0"/>
                </a:moveTo>
                <a:lnTo>
                  <a:pt x="7589" y="309"/>
                </a:lnTo>
                <a:lnTo>
                  <a:pt x="8371" y="309"/>
                </a:lnTo>
                <a:lnTo>
                  <a:pt x="8222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15762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1494" y="0"/>
                </a:moveTo>
                <a:lnTo>
                  <a:pt x="1057" y="0"/>
                </a:lnTo>
                <a:lnTo>
                  <a:pt x="0" y="320"/>
                </a:lnTo>
                <a:lnTo>
                  <a:pt x="390" y="320"/>
                </a:lnTo>
                <a:lnTo>
                  <a:pt x="1494" y="0"/>
                </a:lnTo>
                <a:close/>
              </a:path>
              <a:path w="9525" h="635">
                <a:moveTo>
                  <a:pt x="8808" y="0"/>
                </a:moveTo>
                <a:lnTo>
                  <a:pt x="8371" y="0"/>
                </a:lnTo>
                <a:lnTo>
                  <a:pt x="7819" y="320"/>
                </a:lnTo>
                <a:lnTo>
                  <a:pt x="9004" y="320"/>
                </a:lnTo>
                <a:lnTo>
                  <a:pt x="8877" y="160"/>
                </a:lnTo>
                <a:lnTo>
                  <a:pt x="880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15245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1460" y="0"/>
                </a:moveTo>
                <a:lnTo>
                  <a:pt x="1023" y="0"/>
                </a:lnTo>
                <a:lnTo>
                  <a:pt x="0" y="309"/>
                </a:lnTo>
                <a:lnTo>
                  <a:pt x="275" y="309"/>
                </a:lnTo>
                <a:lnTo>
                  <a:pt x="597" y="240"/>
                </a:lnTo>
                <a:lnTo>
                  <a:pt x="1460" y="0"/>
                </a:lnTo>
                <a:close/>
              </a:path>
              <a:path w="10160" h="635">
                <a:moveTo>
                  <a:pt x="9395" y="0"/>
                </a:moveTo>
                <a:lnTo>
                  <a:pt x="8613" y="0"/>
                </a:lnTo>
                <a:lnTo>
                  <a:pt x="8061" y="309"/>
                </a:lnTo>
                <a:lnTo>
                  <a:pt x="9602" y="309"/>
                </a:lnTo>
                <a:lnTo>
                  <a:pt x="9521" y="160"/>
                </a:lnTo>
                <a:lnTo>
                  <a:pt x="939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14693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1460" y="0"/>
                </a:lnTo>
                <a:close/>
              </a:path>
              <a:path w="10795" h="635">
                <a:moveTo>
                  <a:pt x="10073" y="0"/>
                </a:moveTo>
                <a:lnTo>
                  <a:pt x="8889" y="0"/>
                </a:lnTo>
                <a:lnTo>
                  <a:pt x="8337" y="309"/>
                </a:lnTo>
                <a:lnTo>
                  <a:pt x="10223" y="309"/>
                </a:lnTo>
                <a:lnTo>
                  <a:pt x="1007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14429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092" y="0"/>
                </a:moveTo>
                <a:lnTo>
                  <a:pt x="816" y="0"/>
                </a:lnTo>
                <a:lnTo>
                  <a:pt x="0" y="240"/>
                </a:lnTo>
                <a:lnTo>
                  <a:pt x="1092" y="0"/>
                </a:lnTo>
                <a:close/>
              </a:path>
              <a:path w="10795" h="635">
                <a:moveTo>
                  <a:pt x="10418" y="0"/>
                </a:moveTo>
                <a:lnTo>
                  <a:pt x="8877" y="0"/>
                </a:lnTo>
                <a:lnTo>
                  <a:pt x="8325" y="320"/>
                </a:lnTo>
                <a:lnTo>
                  <a:pt x="10568" y="320"/>
                </a:lnTo>
                <a:lnTo>
                  <a:pt x="10418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14429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390" y="0"/>
                </a:moveTo>
                <a:lnTo>
                  <a:pt x="0" y="80"/>
                </a:lnTo>
                <a:lnTo>
                  <a:pt x="390" y="0"/>
                </a:lnTo>
                <a:close/>
              </a:path>
              <a:path w="10795" h="635">
                <a:moveTo>
                  <a:pt x="10487" y="0"/>
                </a:moveTo>
                <a:lnTo>
                  <a:pt x="8601" y="0"/>
                </a:lnTo>
                <a:lnTo>
                  <a:pt x="8325" y="160"/>
                </a:lnTo>
                <a:lnTo>
                  <a:pt x="8015" y="309"/>
                </a:lnTo>
                <a:lnTo>
                  <a:pt x="10648" y="309"/>
                </a:lnTo>
                <a:lnTo>
                  <a:pt x="10487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22133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620" y="0"/>
                </a:moveTo>
                <a:lnTo>
                  <a:pt x="2863" y="0"/>
                </a:lnTo>
                <a:lnTo>
                  <a:pt x="3024" y="309"/>
                </a:lnTo>
                <a:lnTo>
                  <a:pt x="0" y="309"/>
                </a:lnTo>
                <a:lnTo>
                  <a:pt x="62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21811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632" y="0"/>
                </a:moveTo>
                <a:lnTo>
                  <a:pt x="3265" y="0"/>
                </a:lnTo>
                <a:lnTo>
                  <a:pt x="3426" y="320"/>
                </a:lnTo>
                <a:lnTo>
                  <a:pt x="0" y="320"/>
                </a:lnTo>
                <a:lnTo>
                  <a:pt x="632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32145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678" y="0"/>
                </a:moveTo>
                <a:lnTo>
                  <a:pt x="3702" y="0"/>
                </a:lnTo>
                <a:lnTo>
                  <a:pt x="3863" y="309"/>
                </a:lnTo>
                <a:lnTo>
                  <a:pt x="0" y="309"/>
                </a:lnTo>
                <a:lnTo>
                  <a:pt x="678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321144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093" y="0"/>
                </a:moveTo>
                <a:lnTo>
                  <a:pt x="666" y="0"/>
                </a:lnTo>
                <a:lnTo>
                  <a:pt x="310" y="148"/>
                </a:lnTo>
                <a:lnTo>
                  <a:pt x="0" y="309"/>
                </a:lnTo>
                <a:lnTo>
                  <a:pt x="4243" y="309"/>
                </a:lnTo>
                <a:lnTo>
                  <a:pt x="4093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20753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701" y="0"/>
                </a:moveTo>
                <a:lnTo>
                  <a:pt x="4565" y="0"/>
                </a:lnTo>
                <a:lnTo>
                  <a:pt x="4680" y="320"/>
                </a:lnTo>
                <a:lnTo>
                  <a:pt x="0" y="320"/>
                </a:lnTo>
                <a:lnTo>
                  <a:pt x="701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20397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4990" y="0"/>
                </a:moveTo>
                <a:lnTo>
                  <a:pt x="747" y="0"/>
                </a:lnTo>
                <a:lnTo>
                  <a:pt x="0" y="309"/>
                </a:lnTo>
                <a:lnTo>
                  <a:pt x="5117" y="309"/>
                </a:lnTo>
                <a:lnTo>
                  <a:pt x="4990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20006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427" y="0"/>
                </a:moveTo>
                <a:lnTo>
                  <a:pt x="747" y="0"/>
                </a:lnTo>
                <a:lnTo>
                  <a:pt x="0" y="355"/>
                </a:lnTo>
                <a:lnTo>
                  <a:pt x="5577" y="355"/>
                </a:lnTo>
                <a:lnTo>
                  <a:pt x="5508" y="148"/>
                </a:lnTo>
                <a:lnTo>
                  <a:pt x="5427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19569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945" y="0"/>
                </a:moveTo>
                <a:lnTo>
                  <a:pt x="827" y="0"/>
                </a:lnTo>
                <a:lnTo>
                  <a:pt x="402" y="206"/>
                </a:lnTo>
                <a:lnTo>
                  <a:pt x="0" y="355"/>
                </a:lnTo>
                <a:lnTo>
                  <a:pt x="6060" y="355"/>
                </a:lnTo>
                <a:lnTo>
                  <a:pt x="5945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19143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5" h="635">
                <a:moveTo>
                  <a:pt x="6439" y="0"/>
                </a:moveTo>
                <a:lnTo>
                  <a:pt x="862" y="0"/>
                </a:lnTo>
                <a:lnTo>
                  <a:pt x="0" y="309"/>
                </a:lnTo>
                <a:lnTo>
                  <a:pt x="6566" y="309"/>
                </a:lnTo>
                <a:lnTo>
                  <a:pt x="6439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95397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232" y="0"/>
                </a:moveTo>
                <a:lnTo>
                  <a:pt x="24172" y="0"/>
                </a:lnTo>
                <a:lnTo>
                  <a:pt x="23309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  <a:path w="30479" h="635">
                <a:moveTo>
                  <a:pt x="0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95351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359" y="0"/>
                </a:moveTo>
                <a:lnTo>
                  <a:pt x="23792" y="0"/>
                </a:lnTo>
                <a:lnTo>
                  <a:pt x="22849" y="309"/>
                </a:lnTo>
                <a:lnTo>
                  <a:pt x="30474" y="309"/>
                </a:lnTo>
                <a:lnTo>
                  <a:pt x="30359" y="0"/>
                </a:lnTo>
                <a:close/>
              </a:path>
              <a:path w="30479" h="635">
                <a:moveTo>
                  <a:pt x="0" y="114"/>
                </a:moveTo>
                <a:lnTo>
                  <a:pt x="241" y="309"/>
                </a:lnTo>
                <a:lnTo>
                  <a:pt x="747" y="309"/>
                </a:lnTo>
                <a:lnTo>
                  <a:pt x="0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95397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0" y="0"/>
                </a:moveTo>
                <a:lnTo>
                  <a:pt x="390" y="309"/>
                </a:lnTo>
                <a:lnTo>
                  <a:pt x="1448" y="309"/>
                </a:lnTo>
                <a:lnTo>
                  <a:pt x="80" y="0"/>
                </a:lnTo>
                <a:close/>
              </a:path>
              <a:path w="30479" h="635">
                <a:moveTo>
                  <a:pt x="30347" y="0"/>
                </a:moveTo>
                <a:lnTo>
                  <a:pt x="23309" y="0"/>
                </a:lnTo>
                <a:lnTo>
                  <a:pt x="22286" y="309"/>
                </a:lnTo>
                <a:lnTo>
                  <a:pt x="30462" y="309"/>
                </a:lnTo>
                <a:lnTo>
                  <a:pt x="30347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95592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505" y="0"/>
                </a:moveTo>
                <a:lnTo>
                  <a:pt x="0" y="0"/>
                </a:lnTo>
                <a:lnTo>
                  <a:pt x="390" y="320"/>
                </a:lnTo>
                <a:lnTo>
                  <a:pt x="2196" y="320"/>
                </a:lnTo>
                <a:lnTo>
                  <a:pt x="505" y="0"/>
                </a:lnTo>
                <a:close/>
              </a:path>
              <a:path w="30479" h="635">
                <a:moveTo>
                  <a:pt x="2127" y="274"/>
                </a:moveTo>
                <a:close/>
              </a:path>
              <a:path w="30479" h="635">
                <a:moveTo>
                  <a:pt x="30232" y="0"/>
                </a:moveTo>
                <a:lnTo>
                  <a:pt x="22608" y="0"/>
                </a:lnTo>
                <a:lnTo>
                  <a:pt x="21538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9578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057" y="0"/>
                </a:moveTo>
                <a:lnTo>
                  <a:pt x="0" y="0"/>
                </a:lnTo>
                <a:lnTo>
                  <a:pt x="251" y="194"/>
                </a:lnTo>
                <a:lnTo>
                  <a:pt x="436" y="309"/>
                </a:lnTo>
                <a:lnTo>
                  <a:pt x="2633" y="309"/>
                </a:lnTo>
                <a:lnTo>
                  <a:pt x="1972" y="143"/>
                </a:lnTo>
                <a:lnTo>
                  <a:pt x="1057" y="0"/>
                </a:lnTo>
                <a:close/>
              </a:path>
              <a:path w="30479" h="635">
                <a:moveTo>
                  <a:pt x="30071" y="0"/>
                </a:moveTo>
                <a:lnTo>
                  <a:pt x="21895" y="0"/>
                </a:lnTo>
                <a:lnTo>
                  <a:pt x="20756" y="309"/>
                </a:lnTo>
                <a:lnTo>
                  <a:pt x="30198" y="309"/>
                </a:lnTo>
                <a:lnTo>
                  <a:pt x="30071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95983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805" y="0"/>
                </a:moveTo>
                <a:lnTo>
                  <a:pt x="0" y="0"/>
                </a:lnTo>
                <a:lnTo>
                  <a:pt x="297" y="194"/>
                </a:lnTo>
                <a:lnTo>
                  <a:pt x="436" y="309"/>
                </a:lnTo>
                <a:lnTo>
                  <a:pt x="3150" y="309"/>
                </a:lnTo>
                <a:lnTo>
                  <a:pt x="2713" y="194"/>
                </a:lnTo>
                <a:lnTo>
                  <a:pt x="1805" y="0"/>
                </a:lnTo>
                <a:close/>
              </a:path>
              <a:path w="30479" h="635">
                <a:moveTo>
                  <a:pt x="29956" y="0"/>
                </a:moveTo>
                <a:lnTo>
                  <a:pt x="21147" y="0"/>
                </a:lnTo>
                <a:lnTo>
                  <a:pt x="19928" y="309"/>
                </a:lnTo>
                <a:lnTo>
                  <a:pt x="30037" y="309"/>
                </a:lnTo>
                <a:lnTo>
                  <a:pt x="29956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96225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196" y="0"/>
                </a:moveTo>
                <a:lnTo>
                  <a:pt x="0" y="0"/>
                </a:lnTo>
                <a:lnTo>
                  <a:pt x="425" y="320"/>
                </a:lnTo>
                <a:lnTo>
                  <a:pt x="3725" y="320"/>
                </a:lnTo>
                <a:lnTo>
                  <a:pt x="3254" y="240"/>
                </a:lnTo>
                <a:lnTo>
                  <a:pt x="2196" y="0"/>
                </a:lnTo>
                <a:close/>
              </a:path>
              <a:path w="29845" h="635">
                <a:moveTo>
                  <a:pt x="29761" y="0"/>
                </a:moveTo>
                <a:lnTo>
                  <a:pt x="20319" y="0"/>
                </a:lnTo>
                <a:lnTo>
                  <a:pt x="18939" y="320"/>
                </a:lnTo>
                <a:lnTo>
                  <a:pt x="29830" y="320"/>
                </a:lnTo>
                <a:lnTo>
                  <a:pt x="2976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96420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713" y="0"/>
                </a:moveTo>
                <a:lnTo>
                  <a:pt x="0" y="0"/>
                </a:lnTo>
                <a:lnTo>
                  <a:pt x="425" y="309"/>
                </a:lnTo>
                <a:lnTo>
                  <a:pt x="4404" y="309"/>
                </a:lnTo>
                <a:lnTo>
                  <a:pt x="3495" y="160"/>
                </a:lnTo>
                <a:lnTo>
                  <a:pt x="2713" y="0"/>
                </a:lnTo>
                <a:close/>
              </a:path>
              <a:path w="29845" h="635">
                <a:moveTo>
                  <a:pt x="29600" y="0"/>
                </a:moveTo>
                <a:lnTo>
                  <a:pt x="19491" y="0"/>
                </a:lnTo>
                <a:lnTo>
                  <a:pt x="17962" y="309"/>
                </a:lnTo>
                <a:lnTo>
                  <a:pt x="29715" y="309"/>
                </a:lnTo>
                <a:lnTo>
                  <a:pt x="29600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96650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300" y="0"/>
                </a:moveTo>
                <a:lnTo>
                  <a:pt x="0" y="0"/>
                </a:lnTo>
                <a:lnTo>
                  <a:pt x="436" y="309"/>
                </a:lnTo>
                <a:lnTo>
                  <a:pt x="5232" y="309"/>
                </a:lnTo>
                <a:lnTo>
                  <a:pt x="3300" y="0"/>
                </a:lnTo>
                <a:close/>
              </a:path>
              <a:path w="29845" h="635">
                <a:moveTo>
                  <a:pt x="29404" y="0"/>
                </a:moveTo>
                <a:lnTo>
                  <a:pt x="18514" y="0"/>
                </a:lnTo>
                <a:lnTo>
                  <a:pt x="18088" y="68"/>
                </a:lnTo>
                <a:lnTo>
                  <a:pt x="17651" y="194"/>
                </a:lnTo>
                <a:lnTo>
                  <a:pt x="17226" y="229"/>
                </a:lnTo>
                <a:lnTo>
                  <a:pt x="16754" y="309"/>
                </a:lnTo>
                <a:lnTo>
                  <a:pt x="29531" y="309"/>
                </a:lnTo>
                <a:lnTo>
                  <a:pt x="29404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96846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978" y="0"/>
                </a:moveTo>
                <a:lnTo>
                  <a:pt x="0" y="0"/>
                </a:lnTo>
                <a:lnTo>
                  <a:pt x="471" y="320"/>
                </a:lnTo>
                <a:lnTo>
                  <a:pt x="6290" y="320"/>
                </a:lnTo>
                <a:lnTo>
                  <a:pt x="3978" y="0"/>
                </a:lnTo>
                <a:close/>
              </a:path>
              <a:path w="29845" h="635">
                <a:moveTo>
                  <a:pt x="29289" y="0"/>
                </a:moveTo>
                <a:lnTo>
                  <a:pt x="17536" y="0"/>
                </a:lnTo>
                <a:lnTo>
                  <a:pt x="16984" y="125"/>
                </a:lnTo>
                <a:lnTo>
                  <a:pt x="15927" y="274"/>
                </a:lnTo>
                <a:lnTo>
                  <a:pt x="15409" y="320"/>
                </a:lnTo>
                <a:lnTo>
                  <a:pt x="29370" y="320"/>
                </a:lnTo>
                <a:lnTo>
                  <a:pt x="29289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97087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4795" y="0"/>
                </a:moveTo>
                <a:lnTo>
                  <a:pt x="0" y="0"/>
                </a:lnTo>
                <a:lnTo>
                  <a:pt x="471" y="309"/>
                </a:lnTo>
                <a:lnTo>
                  <a:pt x="7865" y="309"/>
                </a:lnTo>
                <a:lnTo>
                  <a:pt x="7037" y="274"/>
                </a:lnTo>
                <a:lnTo>
                  <a:pt x="5496" y="114"/>
                </a:lnTo>
                <a:lnTo>
                  <a:pt x="4795" y="0"/>
                </a:lnTo>
                <a:close/>
              </a:path>
              <a:path w="29210" h="635">
                <a:moveTo>
                  <a:pt x="29094" y="0"/>
                </a:moveTo>
                <a:lnTo>
                  <a:pt x="16318" y="0"/>
                </a:lnTo>
                <a:lnTo>
                  <a:pt x="15605" y="114"/>
                </a:lnTo>
                <a:lnTo>
                  <a:pt x="14190" y="274"/>
                </a:lnTo>
                <a:lnTo>
                  <a:pt x="13477" y="309"/>
                </a:lnTo>
                <a:lnTo>
                  <a:pt x="29174" y="309"/>
                </a:lnTo>
                <a:lnTo>
                  <a:pt x="2909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97317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5818" y="0"/>
                </a:moveTo>
                <a:lnTo>
                  <a:pt x="0" y="0"/>
                </a:lnTo>
                <a:lnTo>
                  <a:pt x="471" y="309"/>
                </a:lnTo>
                <a:lnTo>
                  <a:pt x="28944" y="309"/>
                </a:lnTo>
                <a:lnTo>
                  <a:pt x="10073" y="274"/>
                </a:lnTo>
                <a:lnTo>
                  <a:pt x="7831" y="194"/>
                </a:lnTo>
                <a:lnTo>
                  <a:pt x="6807" y="114"/>
                </a:lnTo>
                <a:lnTo>
                  <a:pt x="5818" y="0"/>
                </a:lnTo>
                <a:close/>
              </a:path>
              <a:path w="29210" h="635">
                <a:moveTo>
                  <a:pt x="28898" y="0"/>
                </a:moveTo>
                <a:lnTo>
                  <a:pt x="14938" y="0"/>
                </a:lnTo>
                <a:lnTo>
                  <a:pt x="13684" y="148"/>
                </a:lnTo>
                <a:lnTo>
                  <a:pt x="12431" y="229"/>
                </a:lnTo>
                <a:lnTo>
                  <a:pt x="11212" y="274"/>
                </a:lnTo>
                <a:lnTo>
                  <a:pt x="28944" y="274"/>
                </a:lnTo>
                <a:lnTo>
                  <a:pt x="28898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97559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7394" y="0"/>
                </a:moveTo>
                <a:lnTo>
                  <a:pt x="0" y="0"/>
                </a:lnTo>
                <a:lnTo>
                  <a:pt x="471" y="355"/>
                </a:lnTo>
                <a:lnTo>
                  <a:pt x="28737" y="355"/>
                </a:lnTo>
                <a:lnTo>
                  <a:pt x="28703" y="125"/>
                </a:lnTo>
                <a:lnTo>
                  <a:pt x="10062" y="125"/>
                </a:lnTo>
                <a:lnTo>
                  <a:pt x="8682" y="80"/>
                </a:lnTo>
                <a:lnTo>
                  <a:pt x="7394" y="0"/>
                </a:lnTo>
                <a:close/>
              </a:path>
              <a:path w="29210" h="635">
                <a:moveTo>
                  <a:pt x="28703" y="0"/>
                </a:moveTo>
                <a:lnTo>
                  <a:pt x="13006" y="0"/>
                </a:lnTo>
                <a:lnTo>
                  <a:pt x="11522" y="80"/>
                </a:lnTo>
                <a:lnTo>
                  <a:pt x="10062" y="125"/>
                </a:lnTo>
                <a:lnTo>
                  <a:pt x="28703" y="125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97789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473" y="0"/>
                </a:moveTo>
                <a:lnTo>
                  <a:pt x="0" y="0"/>
                </a:lnTo>
                <a:lnTo>
                  <a:pt x="241" y="194"/>
                </a:lnTo>
                <a:lnTo>
                  <a:pt x="517" y="355"/>
                </a:lnTo>
                <a:lnTo>
                  <a:pt x="28542" y="355"/>
                </a:lnTo>
                <a:lnTo>
                  <a:pt x="28473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98030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0" y="0"/>
                </a:moveTo>
                <a:lnTo>
                  <a:pt x="28266" y="0"/>
                </a:lnTo>
                <a:lnTo>
                  <a:pt x="28346" y="309"/>
                </a:lnTo>
                <a:lnTo>
                  <a:pt x="505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98306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24" y="0"/>
                </a:moveTo>
                <a:lnTo>
                  <a:pt x="0" y="0"/>
                </a:lnTo>
                <a:lnTo>
                  <a:pt x="505" y="309"/>
                </a:lnTo>
                <a:lnTo>
                  <a:pt x="28070" y="309"/>
                </a:lnTo>
                <a:lnTo>
                  <a:pt x="28024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98536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840" y="0"/>
                </a:moveTo>
                <a:lnTo>
                  <a:pt x="0" y="0"/>
                </a:lnTo>
                <a:lnTo>
                  <a:pt x="551" y="320"/>
                </a:lnTo>
                <a:lnTo>
                  <a:pt x="27875" y="320"/>
                </a:lnTo>
                <a:lnTo>
                  <a:pt x="27840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98812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564" y="0"/>
                </a:moveTo>
                <a:lnTo>
                  <a:pt x="0" y="0"/>
                </a:lnTo>
                <a:lnTo>
                  <a:pt x="551" y="309"/>
                </a:lnTo>
                <a:lnTo>
                  <a:pt x="27599" y="309"/>
                </a:lnTo>
                <a:lnTo>
                  <a:pt x="27564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99088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0" y="0"/>
                </a:moveTo>
                <a:lnTo>
                  <a:pt x="27323" y="0"/>
                </a:lnTo>
                <a:lnTo>
                  <a:pt x="27323" y="309"/>
                </a:lnTo>
                <a:lnTo>
                  <a:pt x="551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99364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241" y="125"/>
                </a:lnTo>
                <a:lnTo>
                  <a:pt x="471" y="274"/>
                </a:lnTo>
                <a:lnTo>
                  <a:pt x="27047" y="274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99640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195" y="114"/>
                </a:lnTo>
                <a:lnTo>
                  <a:pt x="26771" y="114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42671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89" h="28575">
                <a:moveTo>
                  <a:pt x="14271" y="0"/>
                </a:moveTo>
                <a:lnTo>
                  <a:pt x="13960" y="0"/>
                </a:lnTo>
                <a:lnTo>
                  <a:pt x="13247" y="114"/>
                </a:lnTo>
                <a:lnTo>
                  <a:pt x="12971" y="274"/>
                </a:lnTo>
                <a:lnTo>
                  <a:pt x="12891" y="4466"/>
                </a:lnTo>
                <a:lnTo>
                  <a:pt x="12776" y="5474"/>
                </a:lnTo>
                <a:lnTo>
                  <a:pt x="0" y="19767"/>
                </a:lnTo>
                <a:lnTo>
                  <a:pt x="1253" y="20282"/>
                </a:lnTo>
                <a:lnTo>
                  <a:pt x="17226" y="28425"/>
                </a:lnTo>
                <a:lnTo>
                  <a:pt x="18836" y="28104"/>
                </a:lnTo>
                <a:lnTo>
                  <a:pt x="34245" y="15380"/>
                </a:lnTo>
                <a:lnTo>
                  <a:pt x="33317" y="13388"/>
                </a:lnTo>
                <a:lnTo>
                  <a:pt x="32199" y="10685"/>
                </a:lnTo>
                <a:lnTo>
                  <a:pt x="15881" y="274"/>
                </a:lnTo>
                <a:lnTo>
                  <a:pt x="15685" y="229"/>
                </a:lnTo>
                <a:lnTo>
                  <a:pt x="15409" y="194"/>
                </a:lnTo>
                <a:lnTo>
                  <a:pt x="15214" y="148"/>
                </a:lnTo>
                <a:lnTo>
                  <a:pt x="14662" y="34"/>
                </a:lnTo>
                <a:lnTo>
                  <a:pt x="14271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3462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66623" y="25146"/>
                </a:moveTo>
                <a:lnTo>
                  <a:pt x="42484" y="25145"/>
                </a:lnTo>
                <a:lnTo>
                  <a:pt x="43231" y="27431"/>
                </a:lnTo>
                <a:lnTo>
                  <a:pt x="43542" y="28701"/>
                </a:lnTo>
                <a:lnTo>
                  <a:pt x="48467" y="39369"/>
                </a:lnTo>
                <a:lnTo>
                  <a:pt x="48970" y="40131"/>
                </a:lnTo>
                <a:lnTo>
                  <a:pt x="50269" y="41782"/>
                </a:lnTo>
                <a:lnTo>
                  <a:pt x="52592" y="44195"/>
                </a:lnTo>
                <a:lnTo>
                  <a:pt x="53408" y="44830"/>
                </a:lnTo>
                <a:lnTo>
                  <a:pt x="54317" y="45592"/>
                </a:lnTo>
                <a:lnTo>
                  <a:pt x="56249" y="46863"/>
                </a:lnTo>
                <a:lnTo>
                  <a:pt x="59503" y="48387"/>
                </a:lnTo>
                <a:lnTo>
                  <a:pt x="60722" y="48768"/>
                </a:lnTo>
                <a:lnTo>
                  <a:pt x="63241" y="49276"/>
                </a:lnTo>
                <a:lnTo>
                  <a:pt x="63045" y="49276"/>
                </a:lnTo>
                <a:lnTo>
                  <a:pt x="63908" y="49403"/>
                </a:lnTo>
                <a:lnTo>
                  <a:pt x="65920" y="49911"/>
                </a:lnTo>
                <a:lnTo>
                  <a:pt x="67254" y="50038"/>
                </a:lnTo>
                <a:lnTo>
                  <a:pt x="68784" y="50292"/>
                </a:lnTo>
                <a:lnTo>
                  <a:pt x="70520" y="50419"/>
                </a:lnTo>
                <a:lnTo>
                  <a:pt x="75430" y="50419"/>
                </a:lnTo>
                <a:lnTo>
                  <a:pt x="79800" y="49911"/>
                </a:lnTo>
                <a:lnTo>
                  <a:pt x="82031" y="49403"/>
                </a:lnTo>
                <a:lnTo>
                  <a:pt x="84274" y="48768"/>
                </a:lnTo>
                <a:lnTo>
                  <a:pt x="86796" y="47625"/>
                </a:lnTo>
                <a:lnTo>
                  <a:pt x="72691" y="47620"/>
                </a:lnTo>
                <a:lnTo>
                  <a:pt x="70600" y="47498"/>
                </a:lnTo>
                <a:lnTo>
                  <a:pt x="69577" y="47498"/>
                </a:lnTo>
                <a:lnTo>
                  <a:pt x="68669" y="47371"/>
                </a:lnTo>
                <a:lnTo>
                  <a:pt x="76599" y="47371"/>
                </a:lnTo>
                <a:lnTo>
                  <a:pt x="78387" y="47194"/>
                </a:lnTo>
                <a:lnTo>
                  <a:pt x="80051" y="46858"/>
                </a:lnTo>
                <a:lnTo>
                  <a:pt x="80467" y="46736"/>
                </a:lnTo>
                <a:lnTo>
                  <a:pt x="81550" y="46529"/>
                </a:lnTo>
                <a:lnTo>
                  <a:pt x="83610" y="45917"/>
                </a:lnTo>
                <a:lnTo>
                  <a:pt x="85769" y="45085"/>
                </a:lnTo>
                <a:lnTo>
                  <a:pt x="86401" y="44704"/>
                </a:lnTo>
                <a:lnTo>
                  <a:pt x="87274" y="44277"/>
                </a:lnTo>
                <a:lnTo>
                  <a:pt x="87620" y="44069"/>
                </a:lnTo>
                <a:lnTo>
                  <a:pt x="86677" y="43942"/>
                </a:lnTo>
                <a:lnTo>
                  <a:pt x="84354" y="43434"/>
                </a:lnTo>
                <a:lnTo>
                  <a:pt x="83722" y="43180"/>
                </a:lnTo>
                <a:lnTo>
                  <a:pt x="81560" y="42418"/>
                </a:lnTo>
                <a:lnTo>
                  <a:pt x="80030" y="41529"/>
                </a:lnTo>
                <a:lnTo>
                  <a:pt x="78455" y="40513"/>
                </a:lnTo>
                <a:lnTo>
                  <a:pt x="76810" y="39370"/>
                </a:lnTo>
                <a:lnTo>
                  <a:pt x="75120" y="37846"/>
                </a:lnTo>
                <a:lnTo>
                  <a:pt x="73464" y="36068"/>
                </a:lnTo>
                <a:lnTo>
                  <a:pt x="72601" y="35179"/>
                </a:lnTo>
                <a:lnTo>
                  <a:pt x="70945" y="32893"/>
                </a:lnTo>
                <a:lnTo>
                  <a:pt x="68473" y="28956"/>
                </a:lnTo>
                <a:lnTo>
                  <a:pt x="66944" y="25908"/>
                </a:lnTo>
                <a:lnTo>
                  <a:pt x="66623" y="25146"/>
                </a:lnTo>
                <a:close/>
              </a:path>
              <a:path w="90170" h="50800">
                <a:moveTo>
                  <a:pt x="72838" y="47620"/>
                </a:moveTo>
                <a:close/>
              </a:path>
              <a:path w="90170" h="50800">
                <a:moveTo>
                  <a:pt x="88321" y="43561"/>
                </a:moveTo>
                <a:lnTo>
                  <a:pt x="87700" y="44069"/>
                </a:lnTo>
                <a:lnTo>
                  <a:pt x="87274" y="44277"/>
                </a:lnTo>
                <a:lnTo>
                  <a:pt x="86987" y="44450"/>
                </a:lnTo>
                <a:lnTo>
                  <a:pt x="85769" y="45085"/>
                </a:lnTo>
                <a:lnTo>
                  <a:pt x="83848" y="45847"/>
                </a:lnTo>
                <a:lnTo>
                  <a:pt x="83610" y="45917"/>
                </a:lnTo>
                <a:lnTo>
                  <a:pt x="83135" y="46101"/>
                </a:lnTo>
                <a:lnTo>
                  <a:pt x="81801" y="46482"/>
                </a:lnTo>
                <a:lnTo>
                  <a:pt x="81550" y="46529"/>
                </a:lnTo>
                <a:lnTo>
                  <a:pt x="81284" y="46609"/>
                </a:lnTo>
                <a:lnTo>
                  <a:pt x="80034" y="46863"/>
                </a:lnTo>
                <a:lnTo>
                  <a:pt x="79168" y="47117"/>
                </a:lnTo>
                <a:lnTo>
                  <a:pt x="78387" y="47194"/>
                </a:lnTo>
                <a:lnTo>
                  <a:pt x="77512" y="47371"/>
                </a:lnTo>
                <a:lnTo>
                  <a:pt x="76258" y="47498"/>
                </a:lnTo>
                <a:lnTo>
                  <a:pt x="75315" y="47498"/>
                </a:lnTo>
                <a:lnTo>
                  <a:pt x="72912" y="47625"/>
                </a:lnTo>
                <a:lnTo>
                  <a:pt x="86806" y="47620"/>
                </a:lnTo>
                <a:lnTo>
                  <a:pt x="88758" y="46736"/>
                </a:lnTo>
                <a:lnTo>
                  <a:pt x="89816" y="45974"/>
                </a:lnTo>
                <a:lnTo>
                  <a:pt x="88873" y="44450"/>
                </a:lnTo>
                <a:lnTo>
                  <a:pt x="89425" y="44069"/>
                </a:lnTo>
                <a:lnTo>
                  <a:pt x="88643" y="44069"/>
                </a:lnTo>
                <a:lnTo>
                  <a:pt x="88321" y="43688"/>
                </a:lnTo>
                <a:close/>
              </a:path>
              <a:path w="90170" h="50800">
                <a:moveTo>
                  <a:pt x="75039" y="47498"/>
                </a:moveTo>
                <a:lnTo>
                  <a:pt x="70669" y="47498"/>
                </a:lnTo>
                <a:lnTo>
                  <a:pt x="72838" y="47620"/>
                </a:lnTo>
                <a:lnTo>
                  <a:pt x="75039" y="47498"/>
                </a:lnTo>
                <a:close/>
              </a:path>
              <a:path w="90170" h="50800">
                <a:moveTo>
                  <a:pt x="76599" y="47371"/>
                </a:moveTo>
                <a:lnTo>
                  <a:pt x="68669" y="47371"/>
                </a:lnTo>
                <a:lnTo>
                  <a:pt x="69612" y="47498"/>
                </a:lnTo>
                <a:lnTo>
                  <a:pt x="75315" y="47498"/>
                </a:lnTo>
                <a:lnTo>
                  <a:pt x="76599" y="47371"/>
                </a:lnTo>
                <a:close/>
              </a:path>
              <a:path w="90170" h="50800">
                <a:moveTo>
                  <a:pt x="6708" y="12572"/>
                </a:moveTo>
                <a:lnTo>
                  <a:pt x="6191" y="12572"/>
                </a:lnTo>
                <a:lnTo>
                  <a:pt x="5213" y="12699"/>
                </a:lnTo>
                <a:lnTo>
                  <a:pt x="4776" y="12826"/>
                </a:lnTo>
                <a:lnTo>
                  <a:pt x="3914" y="12953"/>
                </a:lnTo>
                <a:lnTo>
                  <a:pt x="3132" y="13334"/>
                </a:lnTo>
                <a:lnTo>
                  <a:pt x="2776" y="13461"/>
                </a:lnTo>
                <a:lnTo>
                  <a:pt x="1557" y="14604"/>
                </a:lnTo>
                <a:lnTo>
                  <a:pt x="0" y="20319"/>
                </a:lnTo>
                <a:lnTo>
                  <a:pt x="241" y="22351"/>
                </a:lnTo>
                <a:lnTo>
                  <a:pt x="7766" y="29971"/>
                </a:lnTo>
                <a:lnTo>
                  <a:pt x="8514" y="29844"/>
                </a:lnTo>
                <a:lnTo>
                  <a:pt x="8905" y="29717"/>
                </a:lnTo>
                <a:lnTo>
                  <a:pt x="9652" y="29590"/>
                </a:lnTo>
                <a:lnTo>
                  <a:pt x="10446" y="29209"/>
                </a:lnTo>
                <a:lnTo>
                  <a:pt x="10917" y="29082"/>
                </a:lnTo>
                <a:lnTo>
                  <a:pt x="12136" y="28447"/>
                </a:lnTo>
                <a:lnTo>
                  <a:pt x="12953" y="27939"/>
                </a:lnTo>
                <a:lnTo>
                  <a:pt x="13861" y="27304"/>
                </a:lnTo>
                <a:lnTo>
                  <a:pt x="14191" y="27050"/>
                </a:lnTo>
                <a:lnTo>
                  <a:pt x="6708" y="27050"/>
                </a:lnTo>
                <a:lnTo>
                  <a:pt x="5685" y="26669"/>
                </a:lnTo>
                <a:lnTo>
                  <a:pt x="2877" y="20827"/>
                </a:lnTo>
                <a:lnTo>
                  <a:pt x="2971" y="17906"/>
                </a:lnTo>
                <a:lnTo>
                  <a:pt x="5328" y="15493"/>
                </a:lnTo>
                <a:lnTo>
                  <a:pt x="14511" y="15493"/>
                </a:lnTo>
                <a:lnTo>
                  <a:pt x="13861" y="15366"/>
                </a:lnTo>
                <a:lnTo>
                  <a:pt x="12688" y="15239"/>
                </a:lnTo>
                <a:lnTo>
                  <a:pt x="12366" y="14858"/>
                </a:lnTo>
                <a:lnTo>
                  <a:pt x="12056" y="14604"/>
                </a:lnTo>
                <a:lnTo>
                  <a:pt x="11699" y="14477"/>
                </a:lnTo>
                <a:lnTo>
                  <a:pt x="10722" y="13715"/>
                </a:lnTo>
                <a:lnTo>
                  <a:pt x="10089" y="13461"/>
                </a:lnTo>
                <a:lnTo>
                  <a:pt x="9066" y="12953"/>
                </a:lnTo>
                <a:lnTo>
                  <a:pt x="8479" y="12826"/>
                </a:lnTo>
                <a:lnTo>
                  <a:pt x="8318" y="12826"/>
                </a:lnTo>
                <a:lnTo>
                  <a:pt x="7766" y="12699"/>
                </a:lnTo>
                <a:lnTo>
                  <a:pt x="6708" y="12572"/>
                </a:lnTo>
                <a:close/>
              </a:path>
              <a:path w="90170" h="50800">
                <a:moveTo>
                  <a:pt x="60281" y="10160"/>
                </a:moveTo>
                <a:lnTo>
                  <a:pt x="22118" y="10159"/>
                </a:lnTo>
                <a:lnTo>
                  <a:pt x="23417" y="10286"/>
                </a:lnTo>
                <a:lnTo>
                  <a:pt x="25499" y="10667"/>
                </a:lnTo>
                <a:lnTo>
                  <a:pt x="28650" y="11683"/>
                </a:lnTo>
                <a:lnTo>
                  <a:pt x="30490" y="12445"/>
                </a:lnTo>
                <a:lnTo>
                  <a:pt x="33204" y="13969"/>
                </a:lnTo>
                <a:lnTo>
                  <a:pt x="33871" y="14477"/>
                </a:lnTo>
                <a:lnTo>
                  <a:pt x="35251" y="15366"/>
                </a:lnTo>
                <a:lnTo>
                  <a:pt x="42507" y="25952"/>
                </a:lnTo>
                <a:lnTo>
                  <a:pt x="43151" y="27177"/>
                </a:lnTo>
                <a:lnTo>
                  <a:pt x="42484" y="25145"/>
                </a:lnTo>
                <a:lnTo>
                  <a:pt x="66623" y="25146"/>
                </a:lnTo>
                <a:lnTo>
                  <a:pt x="64736" y="20447"/>
                </a:lnTo>
                <a:lnTo>
                  <a:pt x="64152" y="18669"/>
                </a:lnTo>
                <a:lnTo>
                  <a:pt x="63632" y="16383"/>
                </a:lnTo>
                <a:lnTo>
                  <a:pt x="63287" y="15240"/>
                </a:lnTo>
                <a:lnTo>
                  <a:pt x="62387" y="13335"/>
                </a:lnTo>
                <a:lnTo>
                  <a:pt x="61194" y="11303"/>
                </a:lnTo>
                <a:lnTo>
                  <a:pt x="60281" y="10160"/>
                </a:lnTo>
                <a:close/>
              </a:path>
              <a:path w="90170" h="50800">
                <a:moveTo>
                  <a:pt x="20979" y="12445"/>
                </a:moveTo>
                <a:lnTo>
                  <a:pt x="18185" y="12445"/>
                </a:lnTo>
                <a:lnTo>
                  <a:pt x="18231" y="12826"/>
                </a:lnTo>
                <a:lnTo>
                  <a:pt x="18024" y="15239"/>
                </a:lnTo>
                <a:lnTo>
                  <a:pt x="7962" y="27050"/>
                </a:lnTo>
                <a:lnTo>
                  <a:pt x="14191" y="27050"/>
                </a:lnTo>
                <a:lnTo>
                  <a:pt x="20919" y="14858"/>
                </a:lnTo>
                <a:lnTo>
                  <a:pt x="20979" y="12445"/>
                </a:lnTo>
                <a:close/>
              </a:path>
              <a:path w="90170" h="50800">
                <a:moveTo>
                  <a:pt x="14511" y="15493"/>
                </a:moveTo>
                <a:lnTo>
                  <a:pt x="7732" y="15493"/>
                </a:lnTo>
                <a:lnTo>
                  <a:pt x="9066" y="16001"/>
                </a:lnTo>
                <a:lnTo>
                  <a:pt x="10124" y="16763"/>
                </a:lnTo>
                <a:lnTo>
                  <a:pt x="10837" y="17398"/>
                </a:lnTo>
                <a:lnTo>
                  <a:pt x="11230" y="18033"/>
                </a:lnTo>
                <a:lnTo>
                  <a:pt x="11297" y="19811"/>
                </a:lnTo>
                <a:lnTo>
                  <a:pt x="11113" y="20319"/>
                </a:lnTo>
                <a:lnTo>
                  <a:pt x="10917" y="20700"/>
                </a:lnTo>
                <a:lnTo>
                  <a:pt x="10641" y="21081"/>
                </a:lnTo>
                <a:lnTo>
                  <a:pt x="11619" y="21716"/>
                </a:lnTo>
                <a:lnTo>
                  <a:pt x="10998" y="22478"/>
                </a:lnTo>
                <a:lnTo>
                  <a:pt x="14689" y="22859"/>
                </a:lnTo>
                <a:lnTo>
                  <a:pt x="15713" y="21462"/>
                </a:lnTo>
                <a:lnTo>
                  <a:pt x="17914" y="15871"/>
                </a:lnTo>
                <a:lnTo>
                  <a:pt x="15161" y="15620"/>
                </a:lnTo>
                <a:lnTo>
                  <a:pt x="14511" y="15493"/>
                </a:lnTo>
                <a:close/>
              </a:path>
              <a:path w="90170" h="50800">
                <a:moveTo>
                  <a:pt x="18185" y="12601"/>
                </a:moveTo>
                <a:lnTo>
                  <a:pt x="18185" y="12826"/>
                </a:lnTo>
                <a:lnTo>
                  <a:pt x="18185" y="12601"/>
                </a:lnTo>
                <a:close/>
              </a:path>
              <a:path w="90170" h="50800">
                <a:moveTo>
                  <a:pt x="22313" y="7238"/>
                </a:moveTo>
                <a:lnTo>
                  <a:pt x="21957" y="7238"/>
                </a:lnTo>
                <a:lnTo>
                  <a:pt x="20979" y="7365"/>
                </a:lnTo>
                <a:lnTo>
                  <a:pt x="20393" y="7619"/>
                </a:lnTo>
                <a:lnTo>
                  <a:pt x="19841" y="7746"/>
                </a:lnTo>
                <a:lnTo>
                  <a:pt x="18933" y="8508"/>
                </a:lnTo>
                <a:lnTo>
                  <a:pt x="18461" y="9143"/>
                </a:lnTo>
                <a:lnTo>
                  <a:pt x="18185" y="9778"/>
                </a:lnTo>
                <a:lnTo>
                  <a:pt x="18102" y="12191"/>
                </a:lnTo>
                <a:lnTo>
                  <a:pt x="18185" y="12601"/>
                </a:lnTo>
                <a:lnTo>
                  <a:pt x="18185" y="12445"/>
                </a:lnTo>
                <a:lnTo>
                  <a:pt x="20979" y="12445"/>
                </a:lnTo>
                <a:lnTo>
                  <a:pt x="20864" y="11683"/>
                </a:lnTo>
                <a:lnTo>
                  <a:pt x="20933" y="10540"/>
                </a:lnTo>
                <a:lnTo>
                  <a:pt x="21290" y="10286"/>
                </a:lnTo>
                <a:lnTo>
                  <a:pt x="21761" y="10159"/>
                </a:lnTo>
                <a:lnTo>
                  <a:pt x="60281" y="10160"/>
                </a:lnTo>
                <a:lnTo>
                  <a:pt x="59469" y="9144"/>
                </a:lnTo>
                <a:lnTo>
                  <a:pt x="58756" y="8382"/>
                </a:lnTo>
                <a:lnTo>
                  <a:pt x="58104" y="7747"/>
                </a:lnTo>
                <a:lnTo>
                  <a:pt x="25338" y="7746"/>
                </a:lnTo>
                <a:lnTo>
                  <a:pt x="24004" y="7492"/>
                </a:lnTo>
                <a:lnTo>
                  <a:pt x="22313" y="7238"/>
                </a:lnTo>
                <a:close/>
              </a:path>
              <a:path w="90170" h="50800">
                <a:moveTo>
                  <a:pt x="43266" y="0"/>
                </a:moveTo>
                <a:lnTo>
                  <a:pt x="42047" y="0"/>
                </a:lnTo>
                <a:lnTo>
                  <a:pt x="41104" y="380"/>
                </a:lnTo>
                <a:lnTo>
                  <a:pt x="40080" y="1142"/>
                </a:lnTo>
                <a:lnTo>
                  <a:pt x="39218" y="1650"/>
                </a:lnTo>
                <a:lnTo>
                  <a:pt x="35998" y="3428"/>
                </a:lnTo>
                <a:lnTo>
                  <a:pt x="31203" y="5587"/>
                </a:lnTo>
                <a:lnTo>
                  <a:pt x="28374" y="6730"/>
                </a:lnTo>
                <a:lnTo>
                  <a:pt x="25338" y="7746"/>
                </a:lnTo>
                <a:lnTo>
                  <a:pt x="58104" y="7747"/>
                </a:lnTo>
                <a:lnTo>
                  <a:pt x="52903" y="3937"/>
                </a:lnTo>
                <a:lnTo>
                  <a:pt x="51649" y="3175"/>
                </a:lnTo>
                <a:lnTo>
                  <a:pt x="43864" y="254"/>
                </a:lnTo>
                <a:lnTo>
                  <a:pt x="4326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43418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8222" y="0"/>
                </a:moveTo>
                <a:lnTo>
                  <a:pt x="0" y="5359"/>
                </a:lnTo>
                <a:lnTo>
                  <a:pt x="666" y="5325"/>
                </a:lnTo>
                <a:lnTo>
                  <a:pt x="4875" y="3401"/>
                </a:lnTo>
                <a:lnTo>
                  <a:pt x="5427" y="3012"/>
                </a:lnTo>
                <a:lnTo>
                  <a:pt x="6370" y="2107"/>
                </a:lnTo>
                <a:lnTo>
                  <a:pt x="7589" y="778"/>
                </a:lnTo>
                <a:lnTo>
                  <a:pt x="8222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37519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3622" y="0"/>
                </a:moveTo>
                <a:lnTo>
                  <a:pt x="0" y="5405"/>
                </a:lnTo>
                <a:lnTo>
                  <a:pt x="114" y="6218"/>
                </a:lnTo>
                <a:lnTo>
                  <a:pt x="4645" y="11670"/>
                </a:lnTo>
                <a:lnTo>
                  <a:pt x="5071" y="11624"/>
                </a:lnTo>
                <a:lnTo>
                  <a:pt x="6014" y="11395"/>
                </a:lnTo>
                <a:lnTo>
                  <a:pt x="6681" y="11120"/>
                </a:lnTo>
                <a:lnTo>
                  <a:pt x="7597" y="10685"/>
                </a:lnTo>
                <a:lnTo>
                  <a:pt x="6014" y="10685"/>
                </a:lnTo>
                <a:lnTo>
                  <a:pt x="9199" y="6619"/>
                </a:lnTo>
                <a:lnTo>
                  <a:pt x="7750" y="5669"/>
                </a:lnTo>
                <a:lnTo>
                  <a:pt x="8026" y="5245"/>
                </a:lnTo>
                <a:lnTo>
                  <a:pt x="8222" y="4855"/>
                </a:lnTo>
                <a:lnTo>
                  <a:pt x="8371" y="4466"/>
                </a:lnTo>
                <a:lnTo>
                  <a:pt x="8498" y="4065"/>
                </a:lnTo>
                <a:lnTo>
                  <a:pt x="8417" y="2737"/>
                </a:lnTo>
                <a:lnTo>
                  <a:pt x="4289" y="34"/>
                </a:lnTo>
                <a:lnTo>
                  <a:pt x="3622" y="0"/>
                </a:lnTo>
                <a:close/>
              </a:path>
              <a:path w="12064" h="12064">
                <a:moveTo>
                  <a:pt x="8969" y="6928"/>
                </a:moveTo>
                <a:lnTo>
                  <a:pt x="6014" y="10685"/>
                </a:lnTo>
                <a:lnTo>
                  <a:pt x="7597" y="10685"/>
                </a:lnTo>
                <a:lnTo>
                  <a:pt x="9199" y="9746"/>
                </a:lnTo>
                <a:lnTo>
                  <a:pt x="10062" y="9081"/>
                </a:lnTo>
                <a:lnTo>
                  <a:pt x="10970" y="8257"/>
                </a:lnTo>
                <a:lnTo>
                  <a:pt x="11442" y="7787"/>
                </a:lnTo>
                <a:lnTo>
                  <a:pt x="11879" y="7283"/>
                </a:lnTo>
                <a:lnTo>
                  <a:pt x="11197" y="7203"/>
                </a:lnTo>
                <a:lnTo>
                  <a:pt x="10142" y="7203"/>
                </a:lnTo>
                <a:lnTo>
                  <a:pt x="9912" y="7043"/>
                </a:lnTo>
                <a:lnTo>
                  <a:pt x="8969" y="6928"/>
                </a:lnTo>
                <a:close/>
              </a:path>
              <a:path w="12064" h="12064">
                <a:moveTo>
                  <a:pt x="10223" y="7089"/>
                </a:moveTo>
                <a:lnTo>
                  <a:pt x="11197" y="7203"/>
                </a:lnTo>
                <a:lnTo>
                  <a:pt x="10223" y="7089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8546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534"/>
                </a:lnTo>
                <a:lnTo>
                  <a:pt x="117" y="1339"/>
                </a:lnTo>
                <a:lnTo>
                  <a:pt x="156" y="629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85310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0" y="2267"/>
                </a:lnTo>
                <a:lnTo>
                  <a:pt x="196" y="1958"/>
                </a:lnTo>
                <a:lnTo>
                  <a:pt x="353" y="1569"/>
                </a:lnTo>
                <a:lnTo>
                  <a:pt x="274" y="85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85114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897"/>
                </a:lnTo>
                <a:lnTo>
                  <a:pt x="196" y="2622"/>
                </a:lnTo>
                <a:lnTo>
                  <a:pt x="354" y="2313"/>
                </a:lnTo>
                <a:lnTo>
                  <a:pt x="235" y="435"/>
                </a:lnTo>
                <a:lnTo>
                  <a:pt x="0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84956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367"/>
                </a:lnTo>
                <a:lnTo>
                  <a:pt x="196" y="3126"/>
                </a:lnTo>
                <a:lnTo>
                  <a:pt x="354" y="2851"/>
                </a:lnTo>
                <a:lnTo>
                  <a:pt x="354" y="584"/>
                </a:lnTo>
                <a:lnTo>
                  <a:pt x="19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84760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802"/>
                </a:lnTo>
                <a:lnTo>
                  <a:pt x="196" y="3607"/>
                </a:lnTo>
                <a:lnTo>
                  <a:pt x="354" y="3367"/>
                </a:lnTo>
                <a:lnTo>
                  <a:pt x="354" y="469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84602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0"/>
                </a:moveTo>
                <a:lnTo>
                  <a:pt x="0" y="4145"/>
                </a:lnTo>
                <a:lnTo>
                  <a:pt x="196" y="3996"/>
                </a:lnTo>
                <a:lnTo>
                  <a:pt x="354" y="3802"/>
                </a:lnTo>
                <a:lnTo>
                  <a:pt x="354" y="435"/>
                </a:lnTo>
                <a:lnTo>
                  <a:pt x="196" y="194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8444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13" y="355"/>
                </a:moveTo>
                <a:lnTo>
                  <a:pt x="313" y="4157"/>
                </a:lnTo>
                <a:lnTo>
                  <a:pt x="0" y="4466"/>
                </a:lnTo>
                <a:lnTo>
                  <a:pt x="0" y="0"/>
                </a:lnTo>
                <a:lnTo>
                  <a:pt x="313" y="355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84249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729"/>
                </a:lnTo>
                <a:lnTo>
                  <a:pt x="196" y="4615"/>
                </a:lnTo>
                <a:lnTo>
                  <a:pt x="353" y="4455"/>
                </a:lnTo>
                <a:lnTo>
                  <a:pt x="353" y="309"/>
                </a:lnTo>
                <a:lnTo>
                  <a:pt x="19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84091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981"/>
                </a:lnTo>
                <a:lnTo>
                  <a:pt x="157" y="4855"/>
                </a:lnTo>
                <a:lnTo>
                  <a:pt x="354" y="4741"/>
                </a:lnTo>
                <a:lnTo>
                  <a:pt x="354" y="274"/>
                </a:lnTo>
                <a:lnTo>
                  <a:pt x="15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83895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165"/>
                </a:lnTo>
                <a:lnTo>
                  <a:pt x="196" y="5050"/>
                </a:lnTo>
                <a:lnTo>
                  <a:pt x="354" y="4924"/>
                </a:lnTo>
                <a:lnTo>
                  <a:pt x="354" y="194"/>
                </a:lnTo>
                <a:lnTo>
                  <a:pt x="19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83737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371"/>
                </a:lnTo>
                <a:lnTo>
                  <a:pt x="354" y="5176"/>
                </a:lnTo>
                <a:lnTo>
                  <a:pt x="354" y="194"/>
                </a:lnTo>
                <a:lnTo>
                  <a:pt x="157" y="125"/>
                </a:lnTo>
                <a:lnTo>
                  <a:pt x="0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83541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520"/>
                </a:lnTo>
                <a:lnTo>
                  <a:pt x="196" y="5451"/>
                </a:lnTo>
                <a:lnTo>
                  <a:pt x="354" y="5371"/>
                </a:lnTo>
                <a:lnTo>
                  <a:pt x="354" y="206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83384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148"/>
                </a:moveTo>
                <a:lnTo>
                  <a:pt x="353" y="5520"/>
                </a:lnTo>
                <a:lnTo>
                  <a:pt x="0" y="563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83188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3" y="148"/>
                </a:moveTo>
                <a:lnTo>
                  <a:pt x="353" y="5669"/>
                </a:lnTo>
                <a:lnTo>
                  <a:pt x="0" y="579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83030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5875"/>
                </a:lnTo>
                <a:lnTo>
                  <a:pt x="157" y="5840"/>
                </a:lnTo>
                <a:lnTo>
                  <a:pt x="354" y="5760"/>
                </a:lnTo>
                <a:lnTo>
                  <a:pt x="354" y="125"/>
                </a:lnTo>
                <a:lnTo>
                  <a:pt x="196" y="45"/>
                </a:lnTo>
                <a:lnTo>
                  <a:pt x="0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82872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5" y="80"/>
                </a:moveTo>
                <a:lnTo>
                  <a:pt x="315" y="5875"/>
                </a:lnTo>
                <a:lnTo>
                  <a:pt x="0" y="5955"/>
                </a:lnTo>
                <a:lnTo>
                  <a:pt x="0" y="0"/>
                </a:lnTo>
                <a:lnTo>
                  <a:pt x="315" y="8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82676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069"/>
                </a:lnTo>
                <a:lnTo>
                  <a:pt x="354" y="5989"/>
                </a:lnTo>
                <a:lnTo>
                  <a:pt x="354" y="114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82518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80"/>
                </a:moveTo>
                <a:lnTo>
                  <a:pt x="354" y="6035"/>
                </a:lnTo>
                <a:lnTo>
                  <a:pt x="0" y="6104"/>
                </a:lnTo>
                <a:lnTo>
                  <a:pt x="0" y="0"/>
                </a:lnTo>
                <a:lnTo>
                  <a:pt x="354" y="80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82322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138"/>
                </a:lnTo>
                <a:lnTo>
                  <a:pt x="196" y="6138"/>
                </a:lnTo>
                <a:lnTo>
                  <a:pt x="354" y="6104"/>
                </a:lnTo>
                <a:lnTo>
                  <a:pt x="354" y="34"/>
                </a:lnTo>
                <a:lnTo>
                  <a:pt x="196" y="34"/>
                </a:lnTo>
                <a:lnTo>
                  <a:pt x="0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82165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9" y="0"/>
                </a:moveTo>
                <a:lnTo>
                  <a:pt x="0" y="6230"/>
                </a:lnTo>
                <a:lnTo>
                  <a:pt x="156" y="6184"/>
                </a:lnTo>
                <a:lnTo>
                  <a:pt x="353" y="6184"/>
                </a:lnTo>
                <a:lnTo>
                  <a:pt x="353" y="80"/>
                </a:lnTo>
                <a:lnTo>
                  <a:pt x="39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81969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3" y="0"/>
                </a:moveTo>
                <a:lnTo>
                  <a:pt x="0" y="125"/>
                </a:lnTo>
                <a:lnTo>
                  <a:pt x="0" y="6230"/>
                </a:lnTo>
                <a:lnTo>
                  <a:pt x="196" y="6230"/>
                </a:lnTo>
                <a:lnTo>
                  <a:pt x="353" y="6184"/>
                </a:lnTo>
                <a:lnTo>
                  <a:pt x="313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81811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6184"/>
                </a:lnTo>
                <a:lnTo>
                  <a:pt x="0" y="6184"/>
                </a:lnTo>
                <a:lnTo>
                  <a:pt x="0" y="148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81614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196" y="68"/>
                </a:lnTo>
                <a:lnTo>
                  <a:pt x="0" y="309"/>
                </a:lnTo>
                <a:lnTo>
                  <a:pt x="0" y="6104"/>
                </a:lnTo>
                <a:lnTo>
                  <a:pt x="354" y="6104"/>
                </a:lnTo>
                <a:lnTo>
                  <a:pt x="354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81457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989"/>
                </a:lnTo>
                <a:lnTo>
                  <a:pt x="0" y="5989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81260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794"/>
                </a:lnTo>
                <a:lnTo>
                  <a:pt x="0" y="5794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81104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0"/>
                </a:moveTo>
                <a:lnTo>
                  <a:pt x="353" y="5565"/>
                </a:lnTo>
                <a:lnTo>
                  <a:pt x="0" y="5565"/>
                </a:lnTo>
                <a:lnTo>
                  <a:pt x="0" y="400"/>
                </a:lnTo>
                <a:lnTo>
                  <a:pt x="353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80946" y="190194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13" y="0"/>
                </a:moveTo>
                <a:lnTo>
                  <a:pt x="0" y="400"/>
                </a:lnTo>
                <a:lnTo>
                  <a:pt x="0" y="5325"/>
                </a:lnTo>
                <a:lnTo>
                  <a:pt x="157" y="5371"/>
                </a:lnTo>
                <a:lnTo>
                  <a:pt x="313" y="5371"/>
                </a:lnTo>
                <a:lnTo>
                  <a:pt x="313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80750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5119"/>
                </a:lnTo>
                <a:lnTo>
                  <a:pt x="196" y="5119"/>
                </a:lnTo>
                <a:lnTo>
                  <a:pt x="354" y="5165"/>
                </a:lnTo>
                <a:lnTo>
                  <a:pt x="354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805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890"/>
                </a:lnTo>
                <a:lnTo>
                  <a:pt x="157" y="4924"/>
                </a:lnTo>
                <a:lnTo>
                  <a:pt x="354" y="4924"/>
                </a:lnTo>
                <a:lnTo>
                  <a:pt x="354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80395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4695"/>
                </a:lnTo>
                <a:lnTo>
                  <a:pt x="196" y="4695"/>
                </a:lnTo>
                <a:lnTo>
                  <a:pt x="354" y="4729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80238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466"/>
                </a:lnTo>
                <a:lnTo>
                  <a:pt x="157" y="4500"/>
                </a:lnTo>
                <a:lnTo>
                  <a:pt x="354" y="4500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80041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4" y="0"/>
                </a:moveTo>
                <a:lnTo>
                  <a:pt x="196" y="194"/>
                </a:lnTo>
                <a:lnTo>
                  <a:pt x="0" y="355"/>
                </a:lnTo>
                <a:lnTo>
                  <a:pt x="0" y="4225"/>
                </a:lnTo>
                <a:lnTo>
                  <a:pt x="354" y="4306"/>
                </a:lnTo>
                <a:lnTo>
                  <a:pt x="354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7988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56" y="160"/>
                </a:lnTo>
                <a:lnTo>
                  <a:pt x="0" y="355"/>
                </a:lnTo>
                <a:lnTo>
                  <a:pt x="0" y="3996"/>
                </a:lnTo>
                <a:lnTo>
                  <a:pt x="353" y="4077"/>
                </a:lnTo>
                <a:lnTo>
                  <a:pt x="353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79688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96" y="194"/>
                </a:lnTo>
                <a:lnTo>
                  <a:pt x="0" y="343"/>
                </a:lnTo>
                <a:lnTo>
                  <a:pt x="0" y="3790"/>
                </a:lnTo>
                <a:lnTo>
                  <a:pt x="353" y="3870"/>
                </a:lnTo>
                <a:lnTo>
                  <a:pt x="353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79531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55"/>
                </a:lnTo>
                <a:lnTo>
                  <a:pt x="0" y="3561"/>
                </a:lnTo>
                <a:lnTo>
                  <a:pt x="354" y="3641"/>
                </a:lnTo>
                <a:lnTo>
                  <a:pt x="354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79334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96" y="206"/>
                </a:lnTo>
                <a:lnTo>
                  <a:pt x="0" y="355"/>
                </a:lnTo>
                <a:lnTo>
                  <a:pt x="0" y="3367"/>
                </a:lnTo>
                <a:lnTo>
                  <a:pt x="354" y="3447"/>
                </a:lnTo>
                <a:lnTo>
                  <a:pt x="354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79176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43"/>
                </a:lnTo>
                <a:lnTo>
                  <a:pt x="0" y="3126"/>
                </a:lnTo>
                <a:lnTo>
                  <a:pt x="354" y="3206"/>
                </a:lnTo>
                <a:lnTo>
                  <a:pt x="354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79020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13" y="0"/>
                </a:moveTo>
                <a:lnTo>
                  <a:pt x="313" y="3012"/>
                </a:lnTo>
                <a:lnTo>
                  <a:pt x="0" y="2943"/>
                </a:lnTo>
                <a:lnTo>
                  <a:pt x="0" y="355"/>
                </a:lnTo>
                <a:lnTo>
                  <a:pt x="313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7882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3" y="0"/>
                </a:moveTo>
                <a:lnTo>
                  <a:pt x="196" y="160"/>
                </a:lnTo>
                <a:lnTo>
                  <a:pt x="0" y="320"/>
                </a:lnTo>
                <a:lnTo>
                  <a:pt x="0" y="2668"/>
                </a:lnTo>
                <a:lnTo>
                  <a:pt x="156" y="2748"/>
                </a:lnTo>
                <a:lnTo>
                  <a:pt x="353" y="2782"/>
                </a:lnTo>
                <a:lnTo>
                  <a:pt x="353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78666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4" y="0"/>
                </a:moveTo>
                <a:lnTo>
                  <a:pt x="354" y="2588"/>
                </a:lnTo>
                <a:lnTo>
                  <a:pt x="0" y="2462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78469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354" y="2347"/>
                </a:lnTo>
                <a:lnTo>
                  <a:pt x="0" y="2233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78312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57" y="160"/>
                </a:lnTo>
                <a:lnTo>
                  <a:pt x="0" y="320"/>
                </a:lnTo>
                <a:lnTo>
                  <a:pt x="0" y="2038"/>
                </a:lnTo>
                <a:lnTo>
                  <a:pt x="354" y="2153"/>
                </a:lnTo>
                <a:lnTo>
                  <a:pt x="354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78115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96" y="160"/>
                </a:lnTo>
                <a:lnTo>
                  <a:pt x="0" y="309"/>
                </a:lnTo>
                <a:lnTo>
                  <a:pt x="0" y="1798"/>
                </a:lnTo>
                <a:lnTo>
                  <a:pt x="354" y="1924"/>
                </a:lnTo>
                <a:lnTo>
                  <a:pt x="354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77958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4" y="0"/>
                </a:moveTo>
                <a:lnTo>
                  <a:pt x="157" y="148"/>
                </a:lnTo>
                <a:lnTo>
                  <a:pt x="0" y="309"/>
                </a:lnTo>
                <a:lnTo>
                  <a:pt x="0" y="1557"/>
                </a:lnTo>
                <a:lnTo>
                  <a:pt x="354" y="1717"/>
                </a:lnTo>
                <a:lnTo>
                  <a:pt x="354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77762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3" y="0"/>
                </a:moveTo>
                <a:lnTo>
                  <a:pt x="195" y="160"/>
                </a:lnTo>
                <a:lnTo>
                  <a:pt x="0" y="320"/>
                </a:lnTo>
                <a:lnTo>
                  <a:pt x="0" y="1374"/>
                </a:lnTo>
                <a:lnTo>
                  <a:pt x="195" y="1408"/>
                </a:lnTo>
                <a:lnTo>
                  <a:pt x="353" y="1488"/>
                </a:lnTo>
                <a:lnTo>
                  <a:pt x="353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77604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3" y="0"/>
                </a:moveTo>
                <a:lnTo>
                  <a:pt x="0" y="274"/>
                </a:lnTo>
                <a:lnTo>
                  <a:pt x="0" y="1133"/>
                </a:lnTo>
                <a:lnTo>
                  <a:pt x="157" y="1213"/>
                </a:lnTo>
                <a:lnTo>
                  <a:pt x="353" y="1248"/>
                </a:lnTo>
                <a:lnTo>
                  <a:pt x="353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77408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1053"/>
                </a:lnTo>
                <a:lnTo>
                  <a:pt x="0" y="893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77250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858"/>
                </a:lnTo>
                <a:lnTo>
                  <a:pt x="0" y="710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77211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39" y="114"/>
                </a:lnTo>
                <a:lnTo>
                  <a:pt x="0" y="549"/>
                </a:lnTo>
                <a:lnTo>
                  <a:pt x="196" y="618"/>
                </a:lnTo>
                <a:lnTo>
                  <a:pt x="19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76896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4" y="0"/>
                </a:moveTo>
                <a:lnTo>
                  <a:pt x="354" y="435"/>
                </a:lnTo>
                <a:lnTo>
                  <a:pt x="0" y="274"/>
                </a:lnTo>
                <a:lnTo>
                  <a:pt x="196" y="160"/>
                </a:lnTo>
                <a:lnTo>
                  <a:pt x="354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76896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0" y="114"/>
                </a:lnTo>
                <a:lnTo>
                  <a:pt x="196" y="194"/>
                </a:lnTo>
                <a:lnTo>
                  <a:pt x="196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79963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294"/>
                </a:moveTo>
                <a:lnTo>
                  <a:pt x="0" y="0"/>
                </a:lnTo>
                <a:lnTo>
                  <a:pt x="0" y="1294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79885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717"/>
                </a:lnTo>
                <a:lnTo>
                  <a:pt x="117" y="778"/>
                </a:lnTo>
                <a:lnTo>
                  <a:pt x="15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7980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9" y="0"/>
                </a:moveTo>
                <a:lnTo>
                  <a:pt x="0" y="1946"/>
                </a:lnTo>
                <a:lnTo>
                  <a:pt x="118" y="1637"/>
                </a:lnTo>
                <a:lnTo>
                  <a:pt x="79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79727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7" y="45"/>
                </a:moveTo>
                <a:lnTo>
                  <a:pt x="0" y="45"/>
                </a:lnTo>
                <a:lnTo>
                  <a:pt x="0" y="2198"/>
                </a:lnTo>
                <a:lnTo>
                  <a:pt x="157" y="1763"/>
                </a:lnTo>
                <a:lnTo>
                  <a:pt x="157" y="45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79649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8" y="0"/>
                </a:moveTo>
                <a:lnTo>
                  <a:pt x="0" y="2347"/>
                </a:lnTo>
                <a:lnTo>
                  <a:pt x="156" y="1992"/>
                </a:lnTo>
                <a:lnTo>
                  <a:pt x="78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7953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96" y="34"/>
                </a:moveTo>
                <a:lnTo>
                  <a:pt x="0" y="34"/>
                </a:lnTo>
                <a:lnTo>
                  <a:pt x="0" y="2542"/>
                </a:lnTo>
                <a:lnTo>
                  <a:pt x="118" y="2382"/>
                </a:lnTo>
                <a:lnTo>
                  <a:pt x="196" y="34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7945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702"/>
                </a:lnTo>
                <a:lnTo>
                  <a:pt x="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79373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782"/>
                </a:lnTo>
                <a:lnTo>
                  <a:pt x="157" y="2588"/>
                </a:lnTo>
                <a:lnTo>
                  <a:pt x="79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79295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34"/>
                </a:moveTo>
                <a:lnTo>
                  <a:pt x="0" y="34"/>
                </a:lnTo>
                <a:lnTo>
                  <a:pt x="0" y="2897"/>
                </a:lnTo>
                <a:lnTo>
                  <a:pt x="157" y="2737"/>
                </a:lnTo>
                <a:lnTo>
                  <a:pt x="157" y="34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7921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977"/>
                </a:lnTo>
                <a:lnTo>
                  <a:pt x="156" y="2817"/>
                </a:lnTo>
                <a:lnTo>
                  <a:pt x="78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79137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45"/>
                </a:moveTo>
                <a:lnTo>
                  <a:pt x="0" y="45"/>
                </a:lnTo>
                <a:lnTo>
                  <a:pt x="0" y="3103"/>
                </a:lnTo>
                <a:lnTo>
                  <a:pt x="157" y="2943"/>
                </a:lnTo>
                <a:lnTo>
                  <a:pt x="157" y="45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7905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3172"/>
                </a:lnTo>
                <a:lnTo>
                  <a:pt x="157" y="3023"/>
                </a:lnTo>
                <a:lnTo>
                  <a:pt x="78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7894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138"/>
                </a:lnTo>
                <a:lnTo>
                  <a:pt x="0" y="3252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7886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206"/>
                </a:lnTo>
                <a:lnTo>
                  <a:pt x="0" y="3286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7878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252"/>
                </a:lnTo>
                <a:lnTo>
                  <a:pt x="0" y="3332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7870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321"/>
                </a:lnTo>
                <a:lnTo>
                  <a:pt x="0" y="340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78627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367"/>
                </a:lnTo>
                <a:lnTo>
                  <a:pt x="0" y="3435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7854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45"/>
                </a:moveTo>
                <a:lnTo>
                  <a:pt x="157" y="3447"/>
                </a:lnTo>
                <a:lnTo>
                  <a:pt x="0" y="3527"/>
                </a:lnTo>
                <a:lnTo>
                  <a:pt x="0" y="0"/>
                </a:lnTo>
                <a:lnTo>
                  <a:pt x="157" y="4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7843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45"/>
                </a:moveTo>
                <a:lnTo>
                  <a:pt x="196" y="3481"/>
                </a:lnTo>
                <a:lnTo>
                  <a:pt x="0" y="3527"/>
                </a:lnTo>
                <a:lnTo>
                  <a:pt x="0" y="0"/>
                </a:lnTo>
                <a:lnTo>
                  <a:pt x="196" y="45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7835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56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78273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27"/>
                </a:lnTo>
                <a:lnTo>
                  <a:pt x="0" y="356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7819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596"/>
                </a:lnTo>
                <a:lnTo>
                  <a:pt x="0" y="3641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781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596"/>
                </a:lnTo>
                <a:lnTo>
                  <a:pt x="0" y="364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7803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779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7784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76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7776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5" y="0"/>
                </a:moveTo>
                <a:lnTo>
                  <a:pt x="195" y="3676"/>
                </a:lnTo>
                <a:lnTo>
                  <a:pt x="0" y="3676"/>
                </a:lnTo>
                <a:lnTo>
                  <a:pt x="0" y="0"/>
                </a:lnTo>
                <a:lnTo>
                  <a:pt x="195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7768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7760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7752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7744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7732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7725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771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641"/>
                </a:lnTo>
                <a:lnTo>
                  <a:pt x="0" y="3641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7709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770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7693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561"/>
                </a:lnTo>
                <a:lnTo>
                  <a:pt x="0" y="3527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7685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61"/>
                </a:lnTo>
                <a:lnTo>
                  <a:pt x="0" y="3527"/>
                </a:lnTo>
                <a:lnTo>
                  <a:pt x="0" y="45"/>
                </a:lnTo>
                <a:lnTo>
                  <a:pt x="157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7674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481"/>
                </a:lnTo>
                <a:lnTo>
                  <a:pt x="0" y="80"/>
                </a:lnTo>
                <a:lnTo>
                  <a:pt x="196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76660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481"/>
                </a:lnTo>
                <a:lnTo>
                  <a:pt x="0" y="3435"/>
                </a:lnTo>
                <a:lnTo>
                  <a:pt x="0" y="34"/>
                </a:lnTo>
                <a:lnTo>
                  <a:pt x="196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76582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7650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80"/>
                </a:lnTo>
                <a:lnTo>
                  <a:pt x="157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76425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332"/>
                </a:lnTo>
                <a:lnTo>
                  <a:pt x="0" y="3298"/>
                </a:lnTo>
                <a:lnTo>
                  <a:pt x="0" y="125"/>
                </a:lnTo>
                <a:lnTo>
                  <a:pt x="157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76346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286"/>
                </a:lnTo>
                <a:lnTo>
                  <a:pt x="0" y="3252"/>
                </a:lnTo>
                <a:lnTo>
                  <a:pt x="0" y="114"/>
                </a:lnTo>
                <a:lnTo>
                  <a:pt x="156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76228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96" y="0"/>
                </a:moveTo>
                <a:lnTo>
                  <a:pt x="0" y="114"/>
                </a:lnTo>
                <a:lnTo>
                  <a:pt x="0" y="2977"/>
                </a:lnTo>
                <a:lnTo>
                  <a:pt x="157" y="3172"/>
                </a:lnTo>
                <a:lnTo>
                  <a:pt x="196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76267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3012"/>
                </a:lnTo>
                <a:lnTo>
                  <a:pt x="79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76150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702"/>
                </a:lnTo>
                <a:lnTo>
                  <a:pt x="78" y="2863"/>
                </a:lnTo>
                <a:lnTo>
                  <a:pt x="78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76070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382"/>
                </a:lnTo>
                <a:lnTo>
                  <a:pt x="79" y="2576"/>
                </a:lnTo>
                <a:lnTo>
                  <a:pt x="79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75914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6" y="0"/>
                </a:moveTo>
                <a:lnTo>
                  <a:pt x="156" y="2301"/>
                </a:lnTo>
                <a:lnTo>
                  <a:pt x="0" y="1752"/>
                </a:lnTo>
                <a:lnTo>
                  <a:pt x="0" y="309"/>
                </a:lnTo>
                <a:lnTo>
                  <a:pt x="15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75874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18" y="0"/>
                </a:moveTo>
                <a:lnTo>
                  <a:pt x="0" y="1534"/>
                </a:lnTo>
                <a:lnTo>
                  <a:pt x="118" y="1878"/>
                </a:lnTo>
                <a:lnTo>
                  <a:pt x="118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44029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4" h="128270">
                <a:moveTo>
                  <a:pt x="64399" y="126999"/>
                </a:moveTo>
                <a:lnTo>
                  <a:pt x="57636" y="126999"/>
                </a:lnTo>
                <a:lnTo>
                  <a:pt x="57872" y="128269"/>
                </a:lnTo>
                <a:lnTo>
                  <a:pt x="63258" y="128269"/>
                </a:lnTo>
                <a:lnTo>
                  <a:pt x="64399" y="126999"/>
                </a:lnTo>
                <a:close/>
              </a:path>
              <a:path w="107314" h="128270">
                <a:moveTo>
                  <a:pt x="70218" y="119379"/>
                </a:moveTo>
                <a:lnTo>
                  <a:pt x="42068" y="119379"/>
                </a:lnTo>
                <a:lnTo>
                  <a:pt x="42932" y="120649"/>
                </a:lnTo>
                <a:lnTo>
                  <a:pt x="51542" y="120649"/>
                </a:lnTo>
                <a:lnTo>
                  <a:pt x="52604" y="121919"/>
                </a:lnTo>
                <a:lnTo>
                  <a:pt x="54687" y="121919"/>
                </a:lnTo>
                <a:lnTo>
                  <a:pt x="55041" y="123189"/>
                </a:lnTo>
                <a:lnTo>
                  <a:pt x="55906" y="123189"/>
                </a:lnTo>
                <a:lnTo>
                  <a:pt x="56378" y="124459"/>
                </a:lnTo>
                <a:lnTo>
                  <a:pt x="56968" y="125729"/>
                </a:lnTo>
                <a:lnTo>
                  <a:pt x="57242" y="125729"/>
                </a:lnTo>
                <a:lnTo>
                  <a:pt x="57478" y="126999"/>
                </a:lnTo>
                <a:lnTo>
                  <a:pt x="65577" y="126999"/>
                </a:lnTo>
                <a:lnTo>
                  <a:pt x="66757" y="125729"/>
                </a:lnTo>
                <a:lnTo>
                  <a:pt x="67386" y="124459"/>
                </a:lnTo>
                <a:lnTo>
                  <a:pt x="67741" y="124459"/>
                </a:lnTo>
                <a:lnTo>
                  <a:pt x="68054" y="123189"/>
                </a:lnTo>
                <a:lnTo>
                  <a:pt x="68763" y="121919"/>
                </a:lnTo>
                <a:lnTo>
                  <a:pt x="69509" y="120649"/>
                </a:lnTo>
                <a:lnTo>
                  <a:pt x="70218" y="119379"/>
                </a:lnTo>
                <a:close/>
              </a:path>
              <a:path w="107314" h="128270">
                <a:moveTo>
                  <a:pt x="71593" y="118109"/>
                </a:moveTo>
                <a:lnTo>
                  <a:pt x="40376" y="118109"/>
                </a:lnTo>
                <a:lnTo>
                  <a:pt x="41202" y="119379"/>
                </a:lnTo>
                <a:lnTo>
                  <a:pt x="70925" y="119379"/>
                </a:lnTo>
                <a:lnTo>
                  <a:pt x="71593" y="118109"/>
                </a:lnTo>
                <a:close/>
              </a:path>
              <a:path w="107314" h="128270">
                <a:moveTo>
                  <a:pt x="72890" y="116839"/>
                </a:moveTo>
                <a:lnTo>
                  <a:pt x="38607" y="116839"/>
                </a:lnTo>
                <a:lnTo>
                  <a:pt x="39433" y="118109"/>
                </a:lnTo>
                <a:lnTo>
                  <a:pt x="72261" y="118109"/>
                </a:lnTo>
                <a:lnTo>
                  <a:pt x="72890" y="116839"/>
                </a:lnTo>
                <a:close/>
              </a:path>
              <a:path w="107314" h="128270">
                <a:moveTo>
                  <a:pt x="74424" y="115569"/>
                </a:moveTo>
                <a:lnTo>
                  <a:pt x="22016" y="115569"/>
                </a:lnTo>
                <a:lnTo>
                  <a:pt x="22566" y="116839"/>
                </a:lnTo>
                <a:lnTo>
                  <a:pt x="73992" y="116839"/>
                </a:lnTo>
                <a:lnTo>
                  <a:pt x="74424" y="115569"/>
                </a:lnTo>
                <a:close/>
              </a:path>
              <a:path w="107314" h="128270">
                <a:moveTo>
                  <a:pt x="79609" y="114299"/>
                </a:moveTo>
                <a:lnTo>
                  <a:pt x="20561" y="114299"/>
                </a:lnTo>
                <a:lnTo>
                  <a:pt x="20993" y="115569"/>
                </a:lnTo>
                <a:lnTo>
                  <a:pt x="77569" y="115569"/>
                </a:lnTo>
                <a:lnTo>
                  <a:pt x="79609" y="114299"/>
                </a:lnTo>
                <a:close/>
              </a:path>
              <a:path w="107314" h="128270">
                <a:moveTo>
                  <a:pt x="88970" y="113029"/>
                </a:moveTo>
                <a:lnTo>
                  <a:pt x="19854" y="113029"/>
                </a:lnTo>
                <a:lnTo>
                  <a:pt x="20168" y="114299"/>
                </a:lnTo>
                <a:lnTo>
                  <a:pt x="88223" y="114299"/>
                </a:lnTo>
                <a:lnTo>
                  <a:pt x="88970" y="113029"/>
                </a:lnTo>
                <a:close/>
              </a:path>
              <a:path w="107314" h="128270">
                <a:moveTo>
                  <a:pt x="96008" y="100329"/>
                </a:moveTo>
                <a:lnTo>
                  <a:pt x="61293" y="100329"/>
                </a:lnTo>
                <a:lnTo>
                  <a:pt x="61607" y="101599"/>
                </a:lnTo>
                <a:lnTo>
                  <a:pt x="62118" y="102869"/>
                </a:lnTo>
                <a:lnTo>
                  <a:pt x="62393" y="104139"/>
                </a:lnTo>
                <a:lnTo>
                  <a:pt x="62551" y="106679"/>
                </a:lnTo>
                <a:lnTo>
                  <a:pt x="62393" y="107949"/>
                </a:lnTo>
                <a:lnTo>
                  <a:pt x="19106" y="107949"/>
                </a:lnTo>
                <a:lnTo>
                  <a:pt x="19186" y="110489"/>
                </a:lnTo>
                <a:lnTo>
                  <a:pt x="19342" y="111759"/>
                </a:lnTo>
                <a:lnTo>
                  <a:pt x="19579" y="113029"/>
                </a:lnTo>
                <a:lnTo>
                  <a:pt x="90695" y="113029"/>
                </a:lnTo>
                <a:lnTo>
                  <a:pt x="91132" y="111759"/>
                </a:lnTo>
                <a:lnTo>
                  <a:pt x="91523" y="111759"/>
                </a:lnTo>
                <a:lnTo>
                  <a:pt x="91845" y="110489"/>
                </a:lnTo>
                <a:lnTo>
                  <a:pt x="92270" y="110489"/>
                </a:lnTo>
                <a:lnTo>
                  <a:pt x="92512" y="109219"/>
                </a:lnTo>
                <a:lnTo>
                  <a:pt x="92512" y="106679"/>
                </a:lnTo>
                <a:lnTo>
                  <a:pt x="92351" y="105409"/>
                </a:lnTo>
                <a:lnTo>
                  <a:pt x="92121" y="104139"/>
                </a:lnTo>
                <a:lnTo>
                  <a:pt x="91879" y="104139"/>
                </a:lnTo>
                <a:lnTo>
                  <a:pt x="91373" y="102869"/>
                </a:lnTo>
                <a:lnTo>
                  <a:pt x="91132" y="101599"/>
                </a:lnTo>
                <a:lnTo>
                  <a:pt x="94904" y="101599"/>
                </a:lnTo>
                <a:lnTo>
                  <a:pt x="96008" y="100329"/>
                </a:lnTo>
                <a:close/>
              </a:path>
              <a:path w="107314" h="128270">
                <a:moveTo>
                  <a:pt x="61922" y="106679"/>
                </a:moveTo>
                <a:lnTo>
                  <a:pt x="9160" y="106679"/>
                </a:lnTo>
                <a:lnTo>
                  <a:pt x="10851" y="107949"/>
                </a:lnTo>
                <a:lnTo>
                  <a:pt x="62393" y="107949"/>
                </a:lnTo>
                <a:lnTo>
                  <a:pt x="61922" y="106679"/>
                </a:lnTo>
                <a:close/>
              </a:path>
              <a:path w="107314" h="128270">
                <a:moveTo>
                  <a:pt x="60428" y="104139"/>
                </a:moveTo>
                <a:lnTo>
                  <a:pt x="4993" y="104139"/>
                </a:lnTo>
                <a:lnTo>
                  <a:pt x="5542" y="105409"/>
                </a:lnTo>
                <a:lnTo>
                  <a:pt x="6841" y="105409"/>
                </a:lnTo>
                <a:lnTo>
                  <a:pt x="7587" y="106679"/>
                </a:lnTo>
                <a:lnTo>
                  <a:pt x="61489" y="106679"/>
                </a:lnTo>
                <a:lnTo>
                  <a:pt x="61096" y="105409"/>
                </a:lnTo>
                <a:lnTo>
                  <a:pt x="60428" y="104139"/>
                </a:lnTo>
                <a:close/>
              </a:path>
              <a:path w="107314" h="128270">
                <a:moveTo>
                  <a:pt x="59209" y="101599"/>
                </a:moveTo>
                <a:lnTo>
                  <a:pt x="3931" y="101599"/>
                </a:lnTo>
                <a:lnTo>
                  <a:pt x="4206" y="102869"/>
                </a:lnTo>
                <a:lnTo>
                  <a:pt x="4560" y="104139"/>
                </a:lnTo>
                <a:lnTo>
                  <a:pt x="60113" y="104139"/>
                </a:lnTo>
                <a:lnTo>
                  <a:pt x="59877" y="102869"/>
                </a:lnTo>
                <a:lnTo>
                  <a:pt x="59602" y="102869"/>
                </a:lnTo>
                <a:lnTo>
                  <a:pt x="59209" y="101599"/>
                </a:lnTo>
                <a:close/>
              </a:path>
              <a:path w="107314" h="128270">
                <a:moveTo>
                  <a:pt x="27009" y="67309"/>
                </a:moveTo>
                <a:lnTo>
                  <a:pt x="11361" y="67309"/>
                </a:lnTo>
                <a:lnTo>
                  <a:pt x="11361" y="69849"/>
                </a:lnTo>
                <a:lnTo>
                  <a:pt x="11519" y="71119"/>
                </a:lnTo>
                <a:lnTo>
                  <a:pt x="11754" y="72389"/>
                </a:lnTo>
                <a:lnTo>
                  <a:pt x="12029" y="73659"/>
                </a:lnTo>
                <a:lnTo>
                  <a:pt x="12344" y="73659"/>
                </a:lnTo>
                <a:lnTo>
                  <a:pt x="12934" y="74929"/>
                </a:lnTo>
                <a:lnTo>
                  <a:pt x="13170" y="76199"/>
                </a:lnTo>
                <a:lnTo>
                  <a:pt x="1336" y="76199"/>
                </a:lnTo>
                <a:lnTo>
                  <a:pt x="942" y="77469"/>
                </a:lnTo>
                <a:lnTo>
                  <a:pt x="629" y="77469"/>
                </a:lnTo>
                <a:lnTo>
                  <a:pt x="393" y="78739"/>
                </a:lnTo>
                <a:lnTo>
                  <a:pt x="235" y="78739"/>
                </a:lnTo>
                <a:lnTo>
                  <a:pt x="117" y="80009"/>
                </a:lnTo>
                <a:lnTo>
                  <a:pt x="39" y="81279"/>
                </a:lnTo>
                <a:lnTo>
                  <a:pt x="0" y="83819"/>
                </a:lnTo>
                <a:lnTo>
                  <a:pt x="235" y="85089"/>
                </a:lnTo>
                <a:lnTo>
                  <a:pt x="629" y="87629"/>
                </a:lnTo>
                <a:lnTo>
                  <a:pt x="785" y="88899"/>
                </a:lnTo>
                <a:lnTo>
                  <a:pt x="1139" y="88899"/>
                </a:lnTo>
                <a:lnTo>
                  <a:pt x="1454" y="90169"/>
                </a:lnTo>
                <a:lnTo>
                  <a:pt x="1807" y="90169"/>
                </a:lnTo>
                <a:lnTo>
                  <a:pt x="2594" y="91439"/>
                </a:lnTo>
                <a:lnTo>
                  <a:pt x="3852" y="92709"/>
                </a:lnTo>
                <a:lnTo>
                  <a:pt x="5700" y="93979"/>
                </a:lnTo>
                <a:lnTo>
                  <a:pt x="5857" y="93979"/>
                </a:lnTo>
                <a:lnTo>
                  <a:pt x="5110" y="95249"/>
                </a:lnTo>
                <a:lnTo>
                  <a:pt x="4560" y="96519"/>
                </a:lnTo>
                <a:lnTo>
                  <a:pt x="4128" y="97789"/>
                </a:lnTo>
                <a:lnTo>
                  <a:pt x="3891" y="99059"/>
                </a:lnTo>
                <a:lnTo>
                  <a:pt x="3774" y="101599"/>
                </a:lnTo>
                <a:lnTo>
                  <a:pt x="59051" y="101599"/>
                </a:lnTo>
                <a:lnTo>
                  <a:pt x="58697" y="99059"/>
                </a:lnTo>
                <a:lnTo>
                  <a:pt x="58580" y="95249"/>
                </a:lnTo>
                <a:lnTo>
                  <a:pt x="50874" y="95249"/>
                </a:lnTo>
                <a:lnTo>
                  <a:pt x="50716" y="93979"/>
                </a:lnTo>
                <a:lnTo>
                  <a:pt x="50520" y="91439"/>
                </a:lnTo>
                <a:lnTo>
                  <a:pt x="49969" y="88899"/>
                </a:lnTo>
                <a:lnTo>
                  <a:pt x="49262" y="86359"/>
                </a:lnTo>
                <a:lnTo>
                  <a:pt x="48868" y="85089"/>
                </a:lnTo>
                <a:lnTo>
                  <a:pt x="48436" y="85089"/>
                </a:lnTo>
                <a:lnTo>
                  <a:pt x="47965" y="83819"/>
                </a:lnTo>
                <a:lnTo>
                  <a:pt x="47020" y="82549"/>
                </a:lnTo>
                <a:lnTo>
                  <a:pt x="38921" y="82549"/>
                </a:lnTo>
                <a:lnTo>
                  <a:pt x="38804" y="81279"/>
                </a:lnTo>
                <a:lnTo>
                  <a:pt x="38646" y="80009"/>
                </a:lnTo>
                <a:lnTo>
                  <a:pt x="38411" y="77469"/>
                </a:lnTo>
                <a:lnTo>
                  <a:pt x="38136" y="76199"/>
                </a:lnTo>
                <a:lnTo>
                  <a:pt x="37821" y="74929"/>
                </a:lnTo>
                <a:lnTo>
                  <a:pt x="37467" y="74929"/>
                </a:lnTo>
                <a:lnTo>
                  <a:pt x="36681" y="72389"/>
                </a:lnTo>
                <a:lnTo>
                  <a:pt x="36208" y="71119"/>
                </a:lnTo>
                <a:lnTo>
                  <a:pt x="35737" y="71119"/>
                </a:lnTo>
                <a:lnTo>
                  <a:pt x="35265" y="69849"/>
                </a:lnTo>
                <a:lnTo>
                  <a:pt x="27009" y="69849"/>
                </a:lnTo>
                <a:lnTo>
                  <a:pt x="27009" y="67309"/>
                </a:lnTo>
                <a:close/>
              </a:path>
              <a:path w="107314" h="128270">
                <a:moveTo>
                  <a:pt x="106266" y="78740"/>
                </a:moveTo>
                <a:lnTo>
                  <a:pt x="69784" y="78739"/>
                </a:lnTo>
                <a:lnTo>
                  <a:pt x="69745" y="82549"/>
                </a:lnTo>
                <a:lnTo>
                  <a:pt x="69981" y="83819"/>
                </a:lnTo>
                <a:lnTo>
                  <a:pt x="68683" y="83819"/>
                </a:lnTo>
                <a:lnTo>
                  <a:pt x="67386" y="85089"/>
                </a:lnTo>
                <a:lnTo>
                  <a:pt x="65184" y="85089"/>
                </a:lnTo>
                <a:lnTo>
                  <a:pt x="64241" y="86359"/>
                </a:lnTo>
                <a:lnTo>
                  <a:pt x="62629" y="86359"/>
                </a:lnTo>
                <a:lnTo>
                  <a:pt x="62000" y="87629"/>
                </a:lnTo>
                <a:lnTo>
                  <a:pt x="61450" y="87629"/>
                </a:lnTo>
                <a:lnTo>
                  <a:pt x="60978" y="88899"/>
                </a:lnTo>
                <a:lnTo>
                  <a:pt x="60545" y="88899"/>
                </a:lnTo>
                <a:lnTo>
                  <a:pt x="60231" y="90169"/>
                </a:lnTo>
                <a:lnTo>
                  <a:pt x="59995" y="90169"/>
                </a:lnTo>
                <a:lnTo>
                  <a:pt x="59799" y="91439"/>
                </a:lnTo>
                <a:lnTo>
                  <a:pt x="59641" y="92709"/>
                </a:lnTo>
                <a:lnTo>
                  <a:pt x="59562" y="95249"/>
                </a:lnTo>
                <a:lnTo>
                  <a:pt x="59720" y="96519"/>
                </a:lnTo>
                <a:lnTo>
                  <a:pt x="60074" y="97789"/>
                </a:lnTo>
                <a:lnTo>
                  <a:pt x="60625" y="99059"/>
                </a:lnTo>
                <a:lnTo>
                  <a:pt x="60860" y="100329"/>
                </a:lnTo>
                <a:lnTo>
                  <a:pt x="98917" y="100329"/>
                </a:lnTo>
                <a:lnTo>
                  <a:pt x="99780" y="99059"/>
                </a:lnTo>
                <a:lnTo>
                  <a:pt x="101275" y="99059"/>
                </a:lnTo>
                <a:lnTo>
                  <a:pt x="101942" y="97790"/>
                </a:lnTo>
                <a:lnTo>
                  <a:pt x="102540" y="97790"/>
                </a:lnTo>
                <a:lnTo>
                  <a:pt x="103126" y="96520"/>
                </a:lnTo>
                <a:lnTo>
                  <a:pt x="103632" y="96520"/>
                </a:lnTo>
                <a:lnTo>
                  <a:pt x="104506" y="95250"/>
                </a:lnTo>
                <a:lnTo>
                  <a:pt x="104506" y="82550"/>
                </a:lnTo>
                <a:lnTo>
                  <a:pt x="106817" y="82550"/>
                </a:lnTo>
                <a:lnTo>
                  <a:pt x="106507" y="80010"/>
                </a:lnTo>
                <a:lnTo>
                  <a:pt x="106266" y="78740"/>
                </a:lnTo>
                <a:close/>
              </a:path>
              <a:path w="107314" h="128270">
                <a:moveTo>
                  <a:pt x="58304" y="82549"/>
                </a:moveTo>
                <a:lnTo>
                  <a:pt x="50677" y="82549"/>
                </a:lnTo>
                <a:lnTo>
                  <a:pt x="51424" y="83819"/>
                </a:lnTo>
                <a:lnTo>
                  <a:pt x="51739" y="85089"/>
                </a:lnTo>
                <a:lnTo>
                  <a:pt x="52210" y="85089"/>
                </a:lnTo>
                <a:lnTo>
                  <a:pt x="52407" y="86359"/>
                </a:lnTo>
                <a:lnTo>
                  <a:pt x="52485" y="88899"/>
                </a:lnTo>
                <a:lnTo>
                  <a:pt x="52249" y="91439"/>
                </a:lnTo>
                <a:lnTo>
                  <a:pt x="51935" y="92709"/>
                </a:lnTo>
                <a:lnTo>
                  <a:pt x="51542" y="93979"/>
                </a:lnTo>
                <a:lnTo>
                  <a:pt x="50874" y="95249"/>
                </a:lnTo>
                <a:lnTo>
                  <a:pt x="58580" y="95249"/>
                </a:lnTo>
                <a:lnTo>
                  <a:pt x="58658" y="93979"/>
                </a:lnTo>
                <a:lnTo>
                  <a:pt x="58894" y="92709"/>
                </a:lnTo>
                <a:lnTo>
                  <a:pt x="59051" y="91439"/>
                </a:lnTo>
                <a:lnTo>
                  <a:pt x="59170" y="90169"/>
                </a:lnTo>
                <a:lnTo>
                  <a:pt x="59209" y="86359"/>
                </a:lnTo>
                <a:lnTo>
                  <a:pt x="59051" y="85089"/>
                </a:lnTo>
                <a:lnTo>
                  <a:pt x="58816" y="83819"/>
                </a:lnTo>
                <a:lnTo>
                  <a:pt x="58344" y="83819"/>
                </a:lnTo>
                <a:lnTo>
                  <a:pt x="58304" y="82549"/>
                </a:lnTo>
                <a:close/>
              </a:path>
              <a:path w="107314" h="128270">
                <a:moveTo>
                  <a:pt x="44937" y="81279"/>
                </a:moveTo>
                <a:lnTo>
                  <a:pt x="41871" y="81279"/>
                </a:lnTo>
                <a:lnTo>
                  <a:pt x="41005" y="82549"/>
                </a:lnTo>
                <a:lnTo>
                  <a:pt x="45448" y="82549"/>
                </a:lnTo>
                <a:lnTo>
                  <a:pt x="44937" y="81279"/>
                </a:lnTo>
                <a:close/>
              </a:path>
              <a:path w="107314" h="128270">
                <a:moveTo>
                  <a:pt x="70886" y="74929"/>
                </a:moveTo>
                <a:lnTo>
                  <a:pt x="48633" y="74929"/>
                </a:lnTo>
                <a:lnTo>
                  <a:pt x="48711" y="76199"/>
                </a:lnTo>
                <a:lnTo>
                  <a:pt x="48948" y="77469"/>
                </a:lnTo>
                <a:lnTo>
                  <a:pt x="49223" y="78739"/>
                </a:lnTo>
                <a:lnTo>
                  <a:pt x="49537" y="80009"/>
                </a:lnTo>
                <a:lnTo>
                  <a:pt x="50284" y="82549"/>
                </a:lnTo>
                <a:lnTo>
                  <a:pt x="58226" y="82549"/>
                </a:lnTo>
                <a:lnTo>
                  <a:pt x="58265" y="81279"/>
                </a:lnTo>
                <a:lnTo>
                  <a:pt x="58501" y="80009"/>
                </a:lnTo>
                <a:lnTo>
                  <a:pt x="59406" y="80009"/>
                </a:lnTo>
                <a:lnTo>
                  <a:pt x="59759" y="78739"/>
                </a:lnTo>
                <a:lnTo>
                  <a:pt x="68448" y="78739"/>
                </a:lnTo>
                <a:lnTo>
                  <a:pt x="69784" y="77469"/>
                </a:lnTo>
                <a:lnTo>
                  <a:pt x="70138" y="77469"/>
                </a:lnTo>
                <a:lnTo>
                  <a:pt x="70335" y="76199"/>
                </a:lnTo>
                <a:lnTo>
                  <a:pt x="70886" y="74929"/>
                </a:lnTo>
                <a:close/>
              </a:path>
              <a:path w="107314" h="128270">
                <a:moveTo>
                  <a:pt x="67347" y="80009"/>
                </a:moveTo>
                <a:lnTo>
                  <a:pt x="63258" y="80009"/>
                </a:lnTo>
                <a:lnTo>
                  <a:pt x="63573" y="81279"/>
                </a:lnTo>
                <a:lnTo>
                  <a:pt x="66993" y="81279"/>
                </a:lnTo>
                <a:lnTo>
                  <a:pt x="67347" y="80009"/>
                </a:lnTo>
                <a:close/>
              </a:path>
              <a:path w="107314" h="128270">
                <a:moveTo>
                  <a:pt x="68330" y="78739"/>
                </a:moveTo>
                <a:lnTo>
                  <a:pt x="61922" y="78739"/>
                </a:lnTo>
                <a:lnTo>
                  <a:pt x="62590" y="80009"/>
                </a:lnTo>
                <a:lnTo>
                  <a:pt x="67661" y="80009"/>
                </a:lnTo>
                <a:lnTo>
                  <a:pt x="68330" y="78739"/>
                </a:lnTo>
                <a:close/>
              </a:path>
              <a:path w="107314" h="128270">
                <a:moveTo>
                  <a:pt x="105714" y="77470"/>
                </a:moveTo>
                <a:lnTo>
                  <a:pt x="69981" y="77469"/>
                </a:lnTo>
                <a:lnTo>
                  <a:pt x="69863" y="78739"/>
                </a:lnTo>
                <a:lnTo>
                  <a:pt x="105990" y="78740"/>
                </a:lnTo>
                <a:lnTo>
                  <a:pt x="105714" y="77470"/>
                </a:lnTo>
                <a:close/>
              </a:path>
              <a:path w="107314" h="128270">
                <a:moveTo>
                  <a:pt x="104978" y="76200"/>
                </a:moveTo>
                <a:lnTo>
                  <a:pt x="70767" y="76199"/>
                </a:lnTo>
                <a:lnTo>
                  <a:pt x="70335" y="77469"/>
                </a:lnTo>
                <a:lnTo>
                  <a:pt x="105369" y="77470"/>
                </a:lnTo>
                <a:lnTo>
                  <a:pt x="104978" y="76200"/>
                </a:lnTo>
                <a:close/>
              </a:path>
              <a:path w="107314" h="128270">
                <a:moveTo>
                  <a:pt x="11519" y="74929"/>
                </a:moveTo>
                <a:lnTo>
                  <a:pt x="2280" y="74929"/>
                </a:lnTo>
                <a:lnTo>
                  <a:pt x="1768" y="76199"/>
                </a:lnTo>
                <a:lnTo>
                  <a:pt x="13170" y="76199"/>
                </a:lnTo>
                <a:lnTo>
                  <a:pt x="11519" y="74929"/>
                </a:lnTo>
                <a:close/>
              </a:path>
              <a:path w="107314" h="128270">
                <a:moveTo>
                  <a:pt x="104150" y="74930"/>
                </a:moveTo>
                <a:lnTo>
                  <a:pt x="71672" y="74929"/>
                </a:lnTo>
                <a:lnTo>
                  <a:pt x="71435" y="76199"/>
                </a:lnTo>
                <a:lnTo>
                  <a:pt x="104575" y="76200"/>
                </a:lnTo>
                <a:lnTo>
                  <a:pt x="104150" y="74930"/>
                </a:lnTo>
                <a:close/>
              </a:path>
              <a:path w="107314" h="128270">
                <a:moveTo>
                  <a:pt x="7429" y="73659"/>
                </a:moveTo>
                <a:lnTo>
                  <a:pt x="5307" y="73659"/>
                </a:lnTo>
                <a:lnTo>
                  <a:pt x="4403" y="74929"/>
                </a:lnTo>
                <a:lnTo>
                  <a:pt x="8687" y="74929"/>
                </a:lnTo>
                <a:lnTo>
                  <a:pt x="7429" y="73659"/>
                </a:lnTo>
                <a:close/>
              </a:path>
              <a:path w="107314" h="128270">
                <a:moveTo>
                  <a:pt x="60978" y="67309"/>
                </a:moveTo>
                <a:lnTo>
                  <a:pt x="40888" y="67309"/>
                </a:lnTo>
                <a:lnTo>
                  <a:pt x="41359" y="68579"/>
                </a:lnTo>
                <a:lnTo>
                  <a:pt x="42263" y="68579"/>
                </a:lnTo>
                <a:lnTo>
                  <a:pt x="43168" y="69849"/>
                </a:lnTo>
                <a:lnTo>
                  <a:pt x="44426" y="69849"/>
                </a:lnTo>
                <a:lnTo>
                  <a:pt x="45213" y="71119"/>
                </a:lnTo>
                <a:lnTo>
                  <a:pt x="48554" y="71119"/>
                </a:lnTo>
                <a:lnTo>
                  <a:pt x="48594" y="74929"/>
                </a:lnTo>
                <a:lnTo>
                  <a:pt x="57597" y="74929"/>
                </a:lnTo>
                <a:lnTo>
                  <a:pt x="57675" y="73659"/>
                </a:lnTo>
                <a:lnTo>
                  <a:pt x="57970" y="73659"/>
                </a:lnTo>
                <a:lnTo>
                  <a:pt x="58344" y="72389"/>
                </a:lnTo>
                <a:lnTo>
                  <a:pt x="59090" y="71119"/>
                </a:lnTo>
                <a:lnTo>
                  <a:pt x="59759" y="69849"/>
                </a:lnTo>
                <a:lnTo>
                  <a:pt x="60388" y="68579"/>
                </a:lnTo>
                <a:lnTo>
                  <a:pt x="60978" y="67309"/>
                </a:lnTo>
                <a:close/>
              </a:path>
              <a:path w="107314" h="128270">
                <a:moveTo>
                  <a:pt x="71632" y="73659"/>
                </a:moveTo>
                <a:lnTo>
                  <a:pt x="57970" y="73659"/>
                </a:lnTo>
                <a:lnTo>
                  <a:pt x="57597" y="74929"/>
                </a:lnTo>
                <a:lnTo>
                  <a:pt x="71239" y="74929"/>
                </a:lnTo>
                <a:lnTo>
                  <a:pt x="71632" y="73659"/>
                </a:lnTo>
                <a:close/>
              </a:path>
              <a:path w="107314" h="128270">
                <a:moveTo>
                  <a:pt x="93064" y="66040"/>
                </a:moveTo>
                <a:lnTo>
                  <a:pt x="81737" y="66039"/>
                </a:lnTo>
                <a:lnTo>
                  <a:pt x="81070" y="67309"/>
                </a:lnTo>
                <a:lnTo>
                  <a:pt x="80518" y="67309"/>
                </a:lnTo>
                <a:lnTo>
                  <a:pt x="80127" y="68579"/>
                </a:lnTo>
                <a:lnTo>
                  <a:pt x="79575" y="69849"/>
                </a:lnTo>
                <a:lnTo>
                  <a:pt x="78277" y="69849"/>
                </a:lnTo>
                <a:lnTo>
                  <a:pt x="77215" y="71119"/>
                </a:lnTo>
                <a:lnTo>
                  <a:pt x="74582" y="71119"/>
                </a:lnTo>
                <a:lnTo>
                  <a:pt x="73834" y="72389"/>
                </a:lnTo>
                <a:lnTo>
                  <a:pt x="73205" y="72389"/>
                </a:lnTo>
                <a:lnTo>
                  <a:pt x="72615" y="73659"/>
                </a:lnTo>
                <a:lnTo>
                  <a:pt x="71947" y="73659"/>
                </a:lnTo>
                <a:lnTo>
                  <a:pt x="71908" y="74929"/>
                </a:lnTo>
                <a:lnTo>
                  <a:pt x="95375" y="74930"/>
                </a:lnTo>
                <a:lnTo>
                  <a:pt x="95295" y="73660"/>
                </a:lnTo>
                <a:lnTo>
                  <a:pt x="95180" y="72390"/>
                </a:lnTo>
                <a:lnTo>
                  <a:pt x="94869" y="71120"/>
                </a:lnTo>
                <a:lnTo>
                  <a:pt x="94628" y="69850"/>
                </a:lnTo>
                <a:lnTo>
                  <a:pt x="94087" y="68580"/>
                </a:lnTo>
                <a:lnTo>
                  <a:pt x="93765" y="67310"/>
                </a:lnTo>
                <a:lnTo>
                  <a:pt x="93064" y="66040"/>
                </a:lnTo>
                <a:close/>
              </a:path>
              <a:path w="107314" h="128270">
                <a:moveTo>
                  <a:pt x="101712" y="73660"/>
                </a:moveTo>
                <a:lnTo>
                  <a:pt x="99193" y="73660"/>
                </a:lnTo>
                <a:lnTo>
                  <a:pt x="97813" y="74930"/>
                </a:lnTo>
                <a:lnTo>
                  <a:pt x="102218" y="74930"/>
                </a:lnTo>
                <a:lnTo>
                  <a:pt x="101712" y="73660"/>
                </a:lnTo>
                <a:close/>
              </a:path>
              <a:path w="107314" h="128270">
                <a:moveTo>
                  <a:pt x="69195" y="69849"/>
                </a:moveTo>
                <a:lnTo>
                  <a:pt x="62000" y="69849"/>
                </a:lnTo>
                <a:lnTo>
                  <a:pt x="61842" y="71119"/>
                </a:lnTo>
                <a:lnTo>
                  <a:pt x="61646" y="72389"/>
                </a:lnTo>
                <a:lnTo>
                  <a:pt x="61646" y="73659"/>
                </a:lnTo>
                <a:lnTo>
                  <a:pt x="71908" y="73659"/>
                </a:lnTo>
                <a:lnTo>
                  <a:pt x="71672" y="72389"/>
                </a:lnTo>
                <a:lnTo>
                  <a:pt x="71279" y="72389"/>
                </a:lnTo>
                <a:lnTo>
                  <a:pt x="71043" y="71119"/>
                </a:lnTo>
                <a:lnTo>
                  <a:pt x="69745" y="71119"/>
                </a:lnTo>
                <a:lnTo>
                  <a:pt x="69195" y="69849"/>
                </a:lnTo>
                <a:close/>
              </a:path>
              <a:path w="107314" h="128270">
                <a:moveTo>
                  <a:pt x="33143" y="68579"/>
                </a:moveTo>
                <a:lnTo>
                  <a:pt x="28031" y="68579"/>
                </a:lnTo>
                <a:lnTo>
                  <a:pt x="27481" y="69849"/>
                </a:lnTo>
                <a:lnTo>
                  <a:pt x="33692" y="69849"/>
                </a:lnTo>
                <a:lnTo>
                  <a:pt x="33143" y="68579"/>
                </a:lnTo>
                <a:close/>
              </a:path>
              <a:path w="107314" h="128270">
                <a:moveTo>
                  <a:pt x="67425" y="68579"/>
                </a:moveTo>
                <a:lnTo>
                  <a:pt x="62512" y="68579"/>
                </a:lnTo>
                <a:lnTo>
                  <a:pt x="62236" y="69849"/>
                </a:lnTo>
                <a:lnTo>
                  <a:pt x="67976" y="69849"/>
                </a:lnTo>
                <a:lnTo>
                  <a:pt x="67425" y="68579"/>
                </a:lnTo>
                <a:close/>
              </a:path>
              <a:path w="107314" h="128270">
                <a:moveTo>
                  <a:pt x="65499" y="67309"/>
                </a:moveTo>
                <a:lnTo>
                  <a:pt x="63770" y="67309"/>
                </a:lnTo>
                <a:lnTo>
                  <a:pt x="63258" y="68579"/>
                </a:lnTo>
                <a:lnTo>
                  <a:pt x="65932" y="68579"/>
                </a:lnTo>
                <a:lnTo>
                  <a:pt x="65499" y="67309"/>
                </a:lnTo>
                <a:close/>
              </a:path>
              <a:path w="107314" h="128270">
                <a:moveTo>
                  <a:pt x="26027" y="63499"/>
                </a:moveTo>
                <a:lnTo>
                  <a:pt x="12266" y="63499"/>
                </a:lnTo>
                <a:lnTo>
                  <a:pt x="11990" y="64769"/>
                </a:lnTo>
                <a:lnTo>
                  <a:pt x="11754" y="64769"/>
                </a:lnTo>
                <a:lnTo>
                  <a:pt x="11558" y="66039"/>
                </a:lnTo>
                <a:lnTo>
                  <a:pt x="11441" y="67309"/>
                </a:lnTo>
                <a:lnTo>
                  <a:pt x="26891" y="67309"/>
                </a:lnTo>
                <a:lnTo>
                  <a:pt x="26576" y="64769"/>
                </a:lnTo>
                <a:lnTo>
                  <a:pt x="26027" y="63499"/>
                </a:lnTo>
                <a:close/>
              </a:path>
              <a:path w="107314" h="128270">
                <a:moveTo>
                  <a:pt x="63455" y="64769"/>
                </a:moveTo>
                <a:lnTo>
                  <a:pt x="38450" y="64769"/>
                </a:lnTo>
                <a:lnTo>
                  <a:pt x="39904" y="67309"/>
                </a:lnTo>
                <a:lnTo>
                  <a:pt x="61528" y="67309"/>
                </a:lnTo>
                <a:lnTo>
                  <a:pt x="62000" y="66039"/>
                </a:lnTo>
                <a:lnTo>
                  <a:pt x="62826" y="66039"/>
                </a:lnTo>
                <a:lnTo>
                  <a:pt x="63455" y="64769"/>
                </a:lnTo>
                <a:close/>
              </a:path>
              <a:path w="107314" h="128270">
                <a:moveTo>
                  <a:pt x="91373" y="64770"/>
                </a:moveTo>
                <a:lnTo>
                  <a:pt x="82921" y="64769"/>
                </a:lnTo>
                <a:lnTo>
                  <a:pt x="82484" y="66039"/>
                </a:lnTo>
                <a:lnTo>
                  <a:pt x="92236" y="66040"/>
                </a:lnTo>
                <a:lnTo>
                  <a:pt x="91373" y="64770"/>
                </a:lnTo>
                <a:close/>
              </a:path>
              <a:path w="107314" h="128270">
                <a:moveTo>
                  <a:pt x="43718" y="63499"/>
                </a:moveTo>
                <a:lnTo>
                  <a:pt x="34597" y="63499"/>
                </a:lnTo>
                <a:lnTo>
                  <a:pt x="35462" y="64769"/>
                </a:lnTo>
                <a:lnTo>
                  <a:pt x="44701" y="64769"/>
                </a:lnTo>
                <a:lnTo>
                  <a:pt x="43718" y="63499"/>
                </a:lnTo>
                <a:close/>
              </a:path>
              <a:path w="107314" h="128270">
                <a:moveTo>
                  <a:pt x="73951" y="63499"/>
                </a:moveTo>
                <a:lnTo>
                  <a:pt x="46510" y="63499"/>
                </a:lnTo>
                <a:lnTo>
                  <a:pt x="47139" y="64769"/>
                </a:lnTo>
                <a:lnTo>
                  <a:pt x="72419" y="64769"/>
                </a:lnTo>
                <a:lnTo>
                  <a:pt x="73951" y="63499"/>
                </a:lnTo>
                <a:close/>
              </a:path>
              <a:path w="107314" h="128270">
                <a:moveTo>
                  <a:pt x="89442" y="63499"/>
                </a:moveTo>
                <a:lnTo>
                  <a:pt x="86337" y="63499"/>
                </a:lnTo>
                <a:lnTo>
                  <a:pt x="85313" y="64769"/>
                </a:lnTo>
                <a:lnTo>
                  <a:pt x="90430" y="64769"/>
                </a:lnTo>
                <a:lnTo>
                  <a:pt x="89442" y="63499"/>
                </a:lnTo>
                <a:close/>
              </a:path>
              <a:path w="107314" h="128270">
                <a:moveTo>
                  <a:pt x="25357" y="62229"/>
                </a:moveTo>
                <a:lnTo>
                  <a:pt x="13052" y="62229"/>
                </a:lnTo>
                <a:lnTo>
                  <a:pt x="12619" y="63499"/>
                </a:lnTo>
                <a:lnTo>
                  <a:pt x="25712" y="63499"/>
                </a:lnTo>
                <a:lnTo>
                  <a:pt x="25357" y="62229"/>
                </a:lnTo>
                <a:close/>
              </a:path>
              <a:path w="107314" h="128270">
                <a:moveTo>
                  <a:pt x="42617" y="62229"/>
                </a:moveTo>
                <a:lnTo>
                  <a:pt x="31098" y="62229"/>
                </a:lnTo>
                <a:lnTo>
                  <a:pt x="31885" y="63499"/>
                </a:lnTo>
                <a:lnTo>
                  <a:pt x="42932" y="63499"/>
                </a:lnTo>
                <a:lnTo>
                  <a:pt x="42617" y="62229"/>
                </a:lnTo>
                <a:close/>
              </a:path>
              <a:path w="107314" h="128270">
                <a:moveTo>
                  <a:pt x="82450" y="52069"/>
                </a:moveTo>
                <a:lnTo>
                  <a:pt x="44190" y="52069"/>
                </a:lnTo>
                <a:lnTo>
                  <a:pt x="44072" y="53339"/>
                </a:lnTo>
                <a:lnTo>
                  <a:pt x="43994" y="55879"/>
                </a:lnTo>
                <a:lnTo>
                  <a:pt x="44111" y="57149"/>
                </a:lnTo>
                <a:lnTo>
                  <a:pt x="44347" y="58419"/>
                </a:lnTo>
                <a:lnTo>
                  <a:pt x="44662" y="59689"/>
                </a:lnTo>
                <a:lnTo>
                  <a:pt x="45252" y="60959"/>
                </a:lnTo>
                <a:lnTo>
                  <a:pt x="46117" y="63499"/>
                </a:lnTo>
                <a:lnTo>
                  <a:pt x="76586" y="63499"/>
                </a:lnTo>
                <a:lnTo>
                  <a:pt x="77727" y="62229"/>
                </a:lnTo>
                <a:lnTo>
                  <a:pt x="79575" y="62229"/>
                </a:lnTo>
                <a:lnTo>
                  <a:pt x="80357" y="60959"/>
                </a:lnTo>
                <a:lnTo>
                  <a:pt x="80989" y="60959"/>
                </a:lnTo>
                <a:lnTo>
                  <a:pt x="81541" y="59689"/>
                </a:lnTo>
                <a:lnTo>
                  <a:pt x="81967" y="59689"/>
                </a:lnTo>
                <a:lnTo>
                  <a:pt x="82369" y="58419"/>
                </a:lnTo>
                <a:lnTo>
                  <a:pt x="82645" y="58419"/>
                </a:lnTo>
                <a:lnTo>
                  <a:pt x="82841" y="57149"/>
                </a:lnTo>
                <a:lnTo>
                  <a:pt x="82921" y="54609"/>
                </a:lnTo>
                <a:lnTo>
                  <a:pt x="82450" y="52069"/>
                </a:lnTo>
                <a:close/>
              </a:path>
              <a:path w="107314" h="128270">
                <a:moveTo>
                  <a:pt x="24179" y="60959"/>
                </a:moveTo>
                <a:lnTo>
                  <a:pt x="14113" y="60959"/>
                </a:lnTo>
                <a:lnTo>
                  <a:pt x="13524" y="62229"/>
                </a:lnTo>
                <a:lnTo>
                  <a:pt x="24572" y="62229"/>
                </a:lnTo>
                <a:lnTo>
                  <a:pt x="24179" y="60959"/>
                </a:lnTo>
                <a:close/>
              </a:path>
              <a:path w="107314" h="128270">
                <a:moveTo>
                  <a:pt x="41634" y="60959"/>
                </a:moveTo>
                <a:lnTo>
                  <a:pt x="29840" y="60959"/>
                </a:lnTo>
                <a:lnTo>
                  <a:pt x="30390" y="62229"/>
                </a:lnTo>
                <a:lnTo>
                  <a:pt x="42107" y="62229"/>
                </a:lnTo>
                <a:lnTo>
                  <a:pt x="41634" y="60959"/>
                </a:lnTo>
                <a:close/>
              </a:path>
              <a:path w="107314" h="128270">
                <a:moveTo>
                  <a:pt x="22802" y="59689"/>
                </a:moveTo>
                <a:lnTo>
                  <a:pt x="15490" y="59689"/>
                </a:lnTo>
                <a:lnTo>
                  <a:pt x="14742" y="60959"/>
                </a:lnTo>
                <a:lnTo>
                  <a:pt x="23706" y="60959"/>
                </a:lnTo>
                <a:lnTo>
                  <a:pt x="22802" y="59689"/>
                </a:lnTo>
                <a:close/>
              </a:path>
              <a:path w="107314" h="128270">
                <a:moveTo>
                  <a:pt x="41202" y="53339"/>
                </a:moveTo>
                <a:lnTo>
                  <a:pt x="30508" y="53339"/>
                </a:lnTo>
                <a:lnTo>
                  <a:pt x="30311" y="54609"/>
                </a:lnTo>
                <a:lnTo>
                  <a:pt x="30154" y="55879"/>
                </a:lnTo>
                <a:lnTo>
                  <a:pt x="29879" y="57149"/>
                </a:lnTo>
                <a:lnTo>
                  <a:pt x="29643" y="57149"/>
                </a:lnTo>
                <a:lnTo>
                  <a:pt x="29368" y="58419"/>
                </a:lnTo>
                <a:lnTo>
                  <a:pt x="29368" y="59689"/>
                </a:lnTo>
                <a:lnTo>
                  <a:pt x="29486" y="60959"/>
                </a:lnTo>
                <a:lnTo>
                  <a:pt x="42068" y="60959"/>
                </a:lnTo>
                <a:lnTo>
                  <a:pt x="42656" y="59689"/>
                </a:lnTo>
                <a:lnTo>
                  <a:pt x="43011" y="58419"/>
                </a:lnTo>
                <a:lnTo>
                  <a:pt x="43011" y="55879"/>
                </a:lnTo>
                <a:lnTo>
                  <a:pt x="42775" y="55879"/>
                </a:lnTo>
                <a:lnTo>
                  <a:pt x="42381" y="54609"/>
                </a:lnTo>
                <a:lnTo>
                  <a:pt x="41831" y="54609"/>
                </a:lnTo>
                <a:lnTo>
                  <a:pt x="41202" y="53339"/>
                </a:lnTo>
                <a:close/>
              </a:path>
              <a:path w="107314" h="128270">
                <a:moveTo>
                  <a:pt x="19579" y="58419"/>
                </a:moveTo>
                <a:lnTo>
                  <a:pt x="17219" y="58419"/>
                </a:lnTo>
                <a:lnTo>
                  <a:pt x="16276" y="59689"/>
                </a:lnTo>
                <a:lnTo>
                  <a:pt x="20444" y="59689"/>
                </a:lnTo>
                <a:lnTo>
                  <a:pt x="19579" y="58419"/>
                </a:lnTo>
                <a:close/>
              </a:path>
              <a:path w="107314" h="128270">
                <a:moveTo>
                  <a:pt x="39079" y="52069"/>
                </a:moveTo>
                <a:lnTo>
                  <a:pt x="31137" y="52069"/>
                </a:lnTo>
                <a:lnTo>
                  <a:pt x="30783" y="53339"/>
                </a:lnTo>
                <a:lnTo>
                  <a:pt x="39787" y="53339"/>
                </a:lnTo>
                <a:lnTo>
                  <a:pt x="39079" y="52069"/>
                </a:lnTo>
                <a:close/>
              </a:path>
              <a:path w="107314" h="128270">
                <a:moveTo>
                  <a:pt x="35934" y="50799"/>
                </a:moveTo>
                <a:lnTo>
                  <a:pt x="32041" y="50799"/>
                </a:lnTo>
                <a:lnTo>
                  <a:pt x="31334" y="52069"/>
                </a:lnTo>
                <a:lnTo>
                  <a:pt x="36445" y="52069"/>
                </a:lnTo>
                <a:lnTo>
                  <a:pt x="35934" y="50799"/>
                </a:lnTo>
                <a:close/>
              </a:path>
              <a:path w="107314" h="128270">
                <a:moveTo>
                  <a:pt x="81024" y="49529"/>
                </a:moveTo>
                <a:lnTo>
                  <a:pt x="44780" y="49529"/>
                </a:lnTo>
                <a:lnTo>
                  <a:pt x="44543" y="50799"/>
                </a:lnTo>
                <a:lnTo>
                  <a:pt x="44347" y="52069"/>
                </a:lnTo>
                <a:lnTo>
                  <a:pt x="82243" y="52069"/>
                </a:lnTo>
                <a:lnTo>
                  <a:pt x="81817" y="50799"/>
                </a:lnTo>
                <a:lnTo>
                  <a:pt x="81024" y="49529"/>
                </a:lnTo>
                <a:close/>
              </a:path>
              <a:path w="107314" h="128270">
                <a:moveTo>
                  <a:pt x="90821" y="40640"/>
                </a:moveTo>
                <a:lnTo>
                  <a:pt x="41831" y="40639"/>
                </a:lnTo>
                <a:lnTo>
                  <a:pt x="42775" y="43179"/>
                </a:lnTo>
                <a:lnTo>
                  <a:pt x="43482" y="44449"/>
                </a:lnTo>
                <a:lnTo>
                  <a:pt x="44976" y="46989"/>
                </a:lnTo>
                <a:lnTo>
                  <a:pt x="45488" y="48259"/>
                </a:lnTo>
                <a:lnTo>
                  <a:pt x="45094" y="49529"/>
                </a:lnTo>
                <a:lnTo>
                  <a:pt x="80679" y="49529"/>
                </a:lnTo>
                <a:lnTo>
                  <a:pt x="82565" y="48259"/>
                </a:lnTo>
                <a:lnTo>
                  <a:pt x="84209" y="46989"/>
                </a:lnTo>
                <a:lnTo>
                  <a:pt x="85670" y="45720"/>
                </a:lnTo>
                <a:lnTo>
                  <a:pt x="86969" y="45720"/>
                </a:lnTo>
                <a:lnTo>
                  <a:pt x="88027" y="44450"/>
                </a:lnTo>
                <a:lnTo>
                  <a:pt x="88970" y="43180"/>
                </a:lnTo>
                <a:lnTo>
                  <a:pt x="89718" y="43180"/>
                </a:lnTo>
                <a:lnTo>
                  <a:pt x="90350" y="41910"/>
                </a:lnTo>
                <a:lnTo>
                  <a:pt x="90821" y="40640"/>
                </a:lnTo>
                <a:close/>
              </a:path>
              <a:path w="107314" h="128270">
                <a:moveTo>
                  <a:pt x="91017" y="35560"/>
                </a:moveTo>
                <a:lnTo>
                  <a:pt x="40966" y="35559"/>
                </a:lnTo>
                <a:lnTo>
                  <a:pt x="41005" y="38099"/>
                </a:lnTo>
                <a:lnTo>
                  <a:pt x="41320" y="39369"/>
                </a:lnTo>
                <a:lnTo>
                  <a:pt x="41556" y="40639"/>
                </a:lnTo>
                <a:lnTo>
                  <a:pt x="91178" y="40640"/>
                </a:lnTo>
                <a:lnTo>
                  <a:pt x="91373" y="39370"/>
                </a:lnTo>
                <a:lnTo>
                  <a:pt x="91408" y="36830"/>
                </a:lnTo>
                <a:lnTo>
                  <a:pt x="91247" y="36830"/>
                </a:lnTo>
                <a:lnTo>
                  <a:pt x="91017" y="35560"/>
                </a:lnTo>
                <a:close/>
              </a:path>
              <a:path w="107314" h="128270">
                <a:moveTo>
                  <a:pt x="87717" y="31750"/>
                </a:moveTo>
                <a:lnTo>
                  <a:pt x="41752" y="31749"/>
                </a:lnTo>
                <a:lnTo>
                  <a:pt x="41398" y="33019"/>
                </a:lnTo>
                <a:lnTo>
                  <a:pt x="41163" y="34289"/>
                </a:lnTo>
                <a:lnTo>
                  <a:pt x="41005" y="35559"/>
                </a:lnTo>
                <a:lnTo>
                  <a:pt x="90695" y="35560"/>
                </a:lnTo>
                <a:lnTo>
                  <a:pt x="90350" y="34290"/>
                </a:lnTo>
                <a:lnTo>
                  <a:pt x="89959" y="34290"/>
                </a:lnTo>
                <a:lnTo>
                  <a:pt x="89085" y="33020"/>
                </a:lnTo>
                <a:lnTo>
                  <a:pt x="88614" y="33020"/>
                </a:lnTo>
                <a:lnTo>
                  <a:pt x="87717" y="31750"/>
                </a:lnTo>
                <a:close/>
              </a:path>
              <a:path w="107314" h="128270">
                <a:moveTo>
                  <a:pt x="89212" y="15240"/>
                </a:moveTo>
                <a:lnTo>
                  <a:pt x="49380" y="15239"/>
                </a:lnTo>
                <a:lnTo>
                  <a:pt x="48987" y="17779"/>
                </a:lnTo>
                <a:lnTo>
                  <a:pt x="48751" y="19049"/>
                </a:lnTo>
                <a:lnTo>
                  <a:pt x="48633" y="24129"/>
                </a:lnTo>
                <a:lnTo>
                  <a:pt x="48751" y="26669"/>
                </a:lnTo>
                <a:lnTo>
                  <a:pt x="47375" y="26669"/>
                </a:lnTo>
                <a:lnTo>
                  <a:pt x="46156" y="27939"/>
                </a:lnTo>
                <a:lnTo>
                  <a:pt x="45094" y="27939"/>
                </a:lnTo>
                <a:lnTo>
                  <a:pt x="44190" y="29209"/>
                </a:lnTo>
                <a:lnTo>
                  <a:pt x="43404" y="29209"/>
                </a:lnTo>
                <a:lnTo>
                  <a:pt x="42736" y="30479"/>
                </a:lnTo>
                <a:lnTo>
                  <a:pt x="42185" y="31749"/>
                </a:lnTo>
                <a:lnTo>
                  <a:pt x="86843" y="31750"/>
                </a:lnTo>
                <a:lnTo>
                  <a:pt x="85670" y="30480"/>
                </a:lnTo>
                <a:lnTo>
                  <a:pt x="85474" y="30480"/>
                </a:lnTo>
                <a:lnTo>
                  <a:pt x="86843" y="29210"/>
                </a:lnTo>
                <a:lnTo>
                  <a:pt x="91408" y="21590"/>
                </a:lnTo>
                <a:lnTo>
                  <a:pt x="91603" y="21590"/>
                </a:lnTo>
                <a:lnTo>
                  <a:pt x="91603" y="19050"/>
                </a:lnTo>
                <a:lnTo>
                  <a:pt x="91373" y="17780"/>
                </a:lnTo>
                <a:lnTo>
                  <a:pt x="91051" y="17780"/>
                </a:lnTo>
                <a:lnTo>
                  <a:pt x="90695" y="16510"/>
                </a:lnTo>
                <a:lnTo>
                  <a:pt x="89752" y="16510"/>
                </a:lnTo>
                <a:lnTo>
                  <a:pt x="89212" y="15240"/>
                </a:lnTo>
                <a:close/>
              </a:path>
              <a:path w="107314" h="128270">
                <a:moveTo>
                  <a:pt x="81461" y="5080"/>
                </a:moveTo>
                <a:lnTo>
                  <a:pt x="62432" y="5079"/>
                </a:lnTo>
                <a:lnTo>
                  <a:pt x="61803" y="6349"/>
                </a:lnTo>
                <a:lnTo>
                  <a:pt x="60742" y="7619"/>
                </a:lnTo>
                <a:lnTo>
                  <a:pt x="59641" y="8889"/>
                </a:lnTo>
                <a:lnTo>
                  <a:pt x="59248" y="10159"/>
                </a:lnTo>
                <a:lnTo>
                  <a:pt x="52761" y="10159"/>
                </a:lnTo>
                <a:lnTo>
                  <a:pt x="52132" y="11429"/>
                </a:lnTo>
                <a:lnTo>
                  <a:pt x="51110" y="11429"/>
                </a:lnTo>
                <a:lnTo>
                  <a:pt x="50638" y="12699"/>
                </a:lnTo>
                <a:lnTo>
                  <a:pt x="50245" y="12699"/>
                </a:lnTo>
                <a:lnTo>
                  <a:pt x="49616" y="15239"/>
                </a:lnTo>
                <a:lnTo>
                  <a:pt x="87395" y="15240"/>
                </a:lnTo>
                <a:lnTo>
                  <a:pt x="86774" y="13970"/>
                </a:lnTo>
                <a:lnTo>
                  <a:pt x="82208" y="13970"/>
                </a:lnTo>
                <a:lnTo>
                  <a:pt x="82323" y="12700"/>
                </a:lnTo>
                <a:lnTo>
                  <a:pt x="82243" y="8890"/>
                </a:lnTo>
                <a:lnTo>
                  <a:pt x="82128" y="7620"/>
                </a:lnTo>
                <a:lnTo>
                  <a:pt x="81967" y="7620"/>
                </a:lnTo>
                <a:lnTo>
                  <a:pt x="81737" y="6350"/>
                </a:lnTo>
                <a:lnTo>
                  <a:pt x="81461" y="5080"/>
                </a:lnTo>
                <a:close/>
              </a:path>
              <a:path w="107314" h="128270">
                <a:moveTo>
                  <a:pt x="80794" y="3810"/>
                </a:moveTo>
                <a:lnTo>
                  <a:pt x="63887" y="3809"/>
                </a:lnTo>
                <a:lnTo>
                  <a:pt x="63141" y="5079"/>
                </a:lnTo>
                <a:lnTo>
                  <a:pt x="81150" y="5080"/>
                </a:lnTo>
                <a:lnTo>
                  <a:pt x="80794" y="3810"/>
                </a:lnTo>
                <a:close/>
              </a:path>
              <a:path w="107314" h="128270">
                <a:moveTo>
                  <a:pt x="79966" y="2540"/>
                </a:moveTo>
                <a:lnTo>
                  <a:pt x="65617" y="2539"/>
                </a:lnTo>
                <a:lnTo>
                  <a:pt x="64713" y="3809"/>
                </a:lnTo>
                <a:lnTo>
                  <a:pt x="80403" y="3810"/>
                </a:lnTo>
                <a:lnTo>
                  <a:pt x="79966" y="2540"/>
                </a:lnTo>
                <a:close/>
              </a:path>
              <a:path w="107314" h="128270">
                <a:moveTo>
                  <a:pt x="78471" y="1270"/>
                </a:moveTo>
                <a:lnTo>
                  <a:pt x="67583" y="1269"/>
                </a:lnTo>
                <a:lnTo>
                  <a:pt x="66561" y="2539"/>
                </a:lnTo>
                <a:lnTo>
                  <a:pt x="79494" y="2540"/>
                </a:lnTo>
                <a:lnTo>
                  <a:pt x="78471" y="1270"/>
                </a:lnTo>
                <a:close/>
              </a:path>
              <a:path w="107314" h="128270">
                <a:moveTo>
                  <a:pt x="75486" y="0"/>
                </a:moveTo>
                <a:lnTo>
                  <a:pt x="72183" y="0"/>
                </a:lnTo>
                <a:lnTo>
                  <a:pt x="70847" y="1269"/>
                </a:lnTo>
                <a:lnTo>
                  <a:pt x="76115" y="1270"/>
                </a:lnTo>
                <a:lnTo>
                  <a:pt x="7548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88154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12685" y="8127"/>
                </a:moveTo>
                <a:lnTo>
                  <a:pt x="11585" y="8127"/>
                </a:lnTo>
                <a:lnTo>
                  <a:pt x="11074" y="8254"/>
                </a:lnTo>
                <a:lnTo>
                  <a:pt x="10602" y="8254"/>
                </a:lnTo>
                <a:lnTo>
                  <a:pt x="9383" y="8635"/>
                </a:lnTo>
                <a:lnTo>
                  <a:pt x="8715" y="9016"/>
                </a:lnTo>
                <a:lnTo>
                  <a:pt x="8440" y="9270"/>
                </a:lnTo>
                <a:lnTo>
                  <a:pt x="8165" y="9397"/>
                </a:lnTo>
                <a:lnTo>
                  <a:pt x="5962" y="13207"/>
                </a:lnTo>
                <a:lnTo>
                  <a:pt x="5844" y="13588"/>
                </a:lnTo>
                <a:lnTo>
                  <a:pt x="5648" y="14731"/>
                </a:lnTo>
                <a:lnTo>
                  <a:pt x="5525" y="19303"/>
                </a:lnTo>
                <a:lnTo>
                  <a:pt x="5733" y="20954"/>
                </a:lnTo>
                <a:lnTo>
                  <a:pt x="6278" y="23875"/>
                </a:lnTo>
                <a:lnTo>
                  <a:pt x="6395" y="24129"/>
                </a:lnTo>
                <a:lnTo>
                  <a:pt x="5215" y="24764"/>
                </a:lnTo>
                <a:lnTo>
                  <a:pt x="0" y="32892"/>
                </a:lnTo>
                <a:lnTo>
                  <a:pt x="118" y="34035"/>
                </a:lnTo>
                <a:lnTo>
                  <a:pt x="4534" y="43052"/>
                </a:lnTo>
                <a:lnTo>
                  <a:pt x="4508" y="44195"/>
                </a:lnTo>
                <a:lnTo>
                  <a:pt x="4194" y="47243"/>
                </a:lnTo>
                <a:lnTo>
                  <a:pt x="4070" y="55498"/>
                </a:lnTo>
                <a:lnTo>
                  <a:pt x="4179" y="57403"/>
                </a:lnTo>
                <a:lnTo>
                  <a:pt x="4390" y="59816"/>
                </a:lnTo>
                <a:lnTo>
                  <a:pt x="4626" y="61340"/>
                </a:lnTo>
                <a:lnTo>
                  <a:pt x="4823" y="62864"/>
                </a:lnTo>
                <a:lnTo>
                  <a:pt x="10288" y="78612"/>
                </a:lnTo>
                <a:lnTo>
                  <a:pt x="10563" y="79374"/>
                </a:lnTo>
                <a:lnTo>
                  <a:pt x="10798" y="80263"/>
                </a:lnTo>
                <a:lnTo>
                  <a:pt x="11074" y="81025"/>
                </a:lnTo>
                <a:lnTo>
                  <a:pt x="11663" y="83438"/>
                </a:lnTo>
                <a:lnTo>
                  <a:pt x="11998" y="85343"/>
                </a:lnTo>
                <a:lnTo>
                  <a:pt x="12189" y="86613"/>
                </a:lnTo>
                <a:lnTo>
                  <a:pt x="12332" y="87883"/>
                </a:lnTo>
                <a:lnTo>
                  <a:pt x="12450" y="96011"/>
                </a:lnTo>
                <a:lnTo>
                  <a:pt x="12297" y="96900"/>
                </a:lnTo>
                <a:lnTo>
                  <a:pt x="12253" y="100456"/>
                </a:lnTo>
                <a:lnTo>
                  <a:pt x="12371" y="101091"/>
                </a:lnTo>
                <a:lnTo>
                  <a:pt x="12528" y="101599"/>
                </a:lnTo>
                <a:lnTo>
                  <a:pt x="13118" y="102742"/>
                </a:lnTo>
                <a:lnTo>
                  <a:pt x="13314" y="102869"/>
                </a:lnTo>
                <a:lnTo>
                  <a:pt x="13472" y="103123"/>
                </a:lnTo>
                <a:lnTo>
                  <a:pt x="13865" y="103250"/>
                </a:lnTo>
                <a:lnTo>
                  <a:pt x="14062" y="101726"/>
                </a:lnTo>
                <a:lnTo>
                  <a:pt x="14361" y="98170"/>
                </a:lnTo>
                <a:lnTo>
                  <a:pt x="14488" y="95630"/>
                </a:lnTo>
                <a:lnTo>
                  <a:pt x="14405" y="87883"/>
                </a:lnTo>
                <a:lnTo>
                  <a:pt x="11742" y="70992"/>
                </a:lnTo>
                <a:lnTo>
                  <a:pt x="11332" y="69341"/>
                </a:lnTo>
                <a:lnTo>
                  <a:pt x="10878" y="67309"/>
                </a:lnTo>
                <a:lnTo>
                  <a:pt x="10759" y="66166"/>
                </a:lnTo>
                <a:lnTo>
                  <a:pt x="10759" y="62229"/>
                </a:lnTo>
                <a:lnTo>
                  <a:pt x="11034" y="60578"/>
                </a:lnTo>
                <a:lnTo>
                  <a:pt x="11427" y="59181"/>
                </a:lnTo>
                <a:lnTo>
                  <a:pt x="11538" y="58927"/>
                </a:lnTo>
                <a:lnTo>
                  <a:pt x="8833" y="58927"/>
                </a:lnTo>
                <a:lnTo>
                  <a:pt x="5530" y="33908"/>
                </a:lnTo>
                <a:lnTo>
                  <a:pt x="12647" y="33908"/>
                </a:lnTo>
                <a:lnTo>
                  <a:pt x="12369" y="32765"/>
                </a:lnTo>
                <a:lnTo>
                  <a:pt x="11703" y="30733"/>
                </a:lnTo>
                <a:lnTo>
                  <a:pt x="11507" y="30352"/>
                </a:lnTo>
                <a:lnTo>
                  <a:pt x="10720" y="28574"/>
                </a:lnTo>
                <a:lnTo>
                  <a:pt x="10371" y="27558"/>
                </a:lnTo>
                <a:lnTo>
                  <a:pt x="9886" y="25653"/>
                </a:lnTo>
                <a:lnTo>
                  <a:pt x="9651" y="24129"/>
                </a:lnTo>
                <a:lnTo>
                  <a:pt x="9737" y="18922"/>
                </a:lnTo>
                <a:lnTo>
                  <a:pt x="10288" y="16382"/>
                </a:lnTo>
                <a:lnTo>
                  <a:pt x="11270" y="13715"/>
                </a:lnTo>
                <a:lnTo>
                  <a:pt x="11703" y="12826"/>
                </a:lnTo>
                <a:lnTo>
                  <a:pt x="17797" y="12826"/>
                </a:lnTo>
                <a:lnTo>
                  <a:pt x="17679" y="9905"/>
                </a:lnTo>
                <a:lnTo>
                  <a:pt x="17639" y="9651"/>
                </a:lnTo>
                <a:lnTo>
                  <a:pt x="16814" y="9270"/>
                </a:lnTo>
                <a:lnTo>
                  <a:pt x="15281" y="8762"/>
                </a:lnTo>
                <a:lnTo>
                  <a:pt x="13904" y="8381"/>
                </a:lnTo>
                <a:lnTo>
                  <a:pt x="12685" y="8127"/>
                </a:lnTo>
                <a:close/>
              </a:path>
              <a:path w="36195" h="103504">
                <a:moveTo>
                  <a:pt x="35354" y="25272"/>
                </a:moveTo>
                <a:lnTo>
                  <a:pt x="21571" y="25272"/>
                </a:lnTo>
                <a:lnTo>
                  <a:pt x="22711" y="25399"/>
                </a:lnTo>
                <a:lnTo>
                  <a:pt x="23969" y="25780"/>
                </a:lnTo>
                <a:lnTo>
                  <a:pt x="23262" y="26161"/>
                </a:lnTo>
                <a:lnTo>
                  <a:pt x="22711" y="26542"/>
                </a:lnTo>
                <a:lnTo>
                  <a:pt x="22043" y="27177"/>
                </a:lnTo>
                <a:lnTo>
                  <a:pt x="21689" y="27558"/>
                </a:lnTo>
                <a:lnTo>
                  <a:pt x="21256" y="27939"/>
                </a:lnTo>
                <a:lnTo>
                  <a:pt x="20635" y="28828"/>
                </a:lnTo>
                <a:lnTo>
                  <a:pt x="19881" y="29844"/>
                </a:lnTo>
                <a:lnTo>
                  <a:pt x="19290" y="30733"/>
                </a:lnTo>
                <a:lnTo>
                  <a:pt x="8833" y="58927"/>
                </a:lnTo>
                <a:lnTo>
                  <a:pt x="11538" y="58927"/>
                </a:lnTo>
                <a:lnTo>
                  <a:pt x="11978" y="57911"/>
                </a:lnTo>
                <a:lnTo>
                  <a:pt x="12253" y="57403"/>
                </a:lnTo>
                <a:lnTo>
                  <a:pt x="16460" y="53212"/>
                </a:lnTo>
                <a:lnTo>
                  <a:pt x="20077" y="51561"/>
                </a:lnTo>
                <a:lnTo>
                  <a:pt x="21610" y="50799"/>
                </a:lnTo>
                <a:lnTo>
                  <a:pt x="22987" y="50037"/>
                </a:lnTo>
                <a:lnTo>
                  <a:pt x="24166" y="49148"/>
                </a:lnTo>
                <a:lnTo>
                  <a:pt x="25227" y="48386"/>
                </a:lnTo>
                <a:lnTo>
                  <a:pt x="29133" y="42417"/>
                </a:lnTo>
                <a:lnTo>
                  <a:pt x="29085" y="40258"/>
                </a:lnTo>
                <a:lnTo>
                  <a:pt x="25974" y="35178"/>
                </a:lnTo>
                <a:lnTo>
                  <a:pt x="25424" y="34289"/>
                </a:lnTo>
                <a:lnTo>
                  <a:pt x="27429" y="32003"/>
                </a:lnTo>
                <a:lnTo>
                  <a:pt x="28962" y="31241"/>
                </a:lnTo>
                <a:lnTo>
                  <a:pt x="30299" y="30352"/>
                </a:lnTo>
                <a:lnTo>
                  <a:pt x="32500" y="28701"/>
                </a:lnTo>
                <a:lnTo>
                  <a:pt x="34152" y="27050"/>
                </a:lnTo>
                <a:lnTo>
                  <a:pt x="35289" y="25399"/>
                </a:lnTo>
                <a:close/>
              </a:path>
              <a:path w="36195" h="103504">
                <a:moveTo>
                  <a:pt x="12647" y="33908"/>
                </a:moveTo>
                <a:lnTo>
                  <a:pt x="5530" y="33908"/>
                </a:lnTo>
                <a:lnTo>
                  <a:pt x="8046" y="36067"/>
                </a:lnTo>
                <a:lnTo>
                  <a:pt x="8991" y="37083"/>
                </a:lnTo>
                <a:lnTo>
                  <a:pt x="9934" y="38353"/>
                </a:lnTo>
                <a:lnTo>
                  <a:pt x="10878" y="39877"/>
                </a:lnTo>
                <a:lnTo>
                  <a:pt x="11270" y="40639"/>
                </a:lnTo>
                <a:lnTo>
                  <a:pt x="11782" y="40258"/>
                </a:lnTo>
                <a:lnTo>
                  <a:pt x="12921" y="37083"/>
                </a:lnTo>
                <a:lnTo>
                  <a:pt x="12804" y="34670"/>
                </a:lnTo>
                <a:lnTo>
                  <a:pt x="12647" y="33908"/>
                </a:lnTo>
                <a:close/>
              </a:path>
              <a:path w="36195" h="103504">
                <a:moveTo>
                  <a:pt x="33916" y="0"/>
                </a:moveTo>
                <a:lnTo>
                  <a:pt x="18347" y="26161"/>
                </a:lnTo>
                <a:lnTo>
                  <a:pt x="18701" y="25907"/>
                </a:lnTo>
                <a:lnTo>
                  <a:pt x="19172" y="25653"/>
                </a:lnTo>
                <a:lnTo>
                  <a:pt x="19801" y="25526"/>
                </a:lnTo>
                <a:lnTo>
                  <a:pt x="20195" y="25399"/>
                </a:lnTo>
                <a:lnTo>
                  <a:pt x="21059" y="25272"/>
                </a:lnTo>
                <a:lnTo>
                  <a:pt x="35354" y="25272"/>
                </a:lnTo>
                <a:lnTo>
                  <a:pt x="35680" y="24637"/>
                </a:lnTo>
                <a:lnTo>
                  <a:pt x="36002" y="23875"/>
                </a:lnTo>
                <a:lnTo>
                  <a:pt x="36198" y="23113"/>
                </a:lnTo>
                <a:lnTo>
                  <a:pt x="36140" y="20319"/>
                </a:lnTo>
                <a:lnTo>
                  <a:pt x="36030" y="19811"/>
                </a:lnTo>
                <a:lnTo>
                  <a:pt x="35761" y="19049"/>
                </a:lnTo>
                <a:lnTo>
                  <a:pt x="34898" y="17398"/>
                </a:lnTo>
                <a:lnTo>
                  <a:pt x="34542" y="17017"/>
                </a:lnTo>
                <a:lnTo>
                  <a:pt x="33838" y="16128"/>
                </a:lnTo>
                <a:lnTo>
                  <a:pt x="32816" y="15112"/>
                </a:lnTo>
                <a:lnTo>
                  <a:pt x="32265" y="14604"/>
                </a:lnTo>
                <a:lnTo>
                  <a:pt x="31754" y="14223"/>
                </a:lnTo>
                <a:lnTo>
                  <a:pt x="32029" y="13969"/>
                </a:lnTo>
                <a:lnTo>
                  <a:pt x="32658" y="13207"/>
                </a:lnTo>
                <a:lnTo>
                  <a:pt x="33051" y="12572"/>
                </a:lnTo>
                <a:lnTo>
                  <a:pt x="33484" y="11937"/>
                </a:lnTo>
                <a:lnTo>
                  <a:pt x="35209" y="6349"/>
                </a:lnTo>
                <a:lnTo>
                  <a:pt x="35094" y="3683"/>
                </a:lnTo>
                <a:lnTo>
                  <a:pt x="34783" y="2286"/>
                </a:lnTo>
                <a:lnTo>
                  <a:pt x="34270" y="762"/>
                </a:lnTo>
                <a:lnTo>
                  <a:pt x="33916" y="0"/>
                </a:lnTo>
                <a:close/>
              </a:path>
              <a:path w="36195" h="103504">
                <a:moveTo>
                  <a:pt x="17797" y="12826"/>
                </a:moveTo>
                <a:lnTo>
                  <a:pt x="11703" y="12826"/>
                </a:lnTo>
                <a:lnTo>
                  <a:pt x="11762" y="13588"/>
                </a:lnTo>
                <a:lnTo>
                  <a:pt x="11880" y="14604"/>
                </a:lnTo>
                <a:lnTo>
                  <a:pt x="16342" y="24256"/>
                </a:lnTo>
                <a:lnTo>
                  <a:pt x="17010" y="21208"/>
                </a:lnTo>
                <a:lnTo>
                  <a:pt x="17443" y="18414"/>
                </a:lnTo>
                <a:lnTo>
                  <a:pt x="17569" y="17398"/>
                </a:lnTo>
                <a:lnTo>
                  <a:pt x="17692" y="15747"/>
                </a:lnTo>
                <a:lnTo>
                  <a:pt x="17797" y="1282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57612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45314" y="54483"/>
                </a:moveTo>
                <a:lnTo>
                  <a:pt x="36740" y="54483"/>
                </a:lnTo>
                <a:lnTo>
                  <a:pt x="37448" y="54737"/>
                </a:lnTo>
                <a:lnTo>
                  <a:pt x="38863" y="55118"/>
                </a:lnTo>
                <a:lnTo>
                  <a:pt x="40121" y="55753"/>
                </a:lnTo>
                <a:lnTo>
                  <a:pt x="47198" y="66167"/>
                </a:lnTo>
                <a:lnTo>
                  <a:pt x="47787" y="66167"/>
                </a:lnTo>
                <a:lnTo>
                  <a:pt x="50029" y="65786"/>
                </a:lnTo>
                <a:lnTo>
                  <a:pt x="50658" y="65532"/>
                </a:lnTo>
                <a:lnTo>
                  <a:pt x="51641" y="65024"/>
                </a:lnTo>
                <a:lnTo>
                  <a:pt x="51822" y="63754"/>
                </a:lnTo>
                <a:lnTo>
                  <a:pt x="51994" y="62865"/>
                </a:lnTo>
                <a:lnTo>
                  <a:pt x="52230" y="61849"/>
                </a:lnTo>
                <a:lnTo>
                  <a:pt x="52820" y="59944"/>
                </a:lnTo>
                <a:lnTo>
                  <a:pt x="52983" y="59563"/>
                </a:lnTo>
                <a:lnTo>
                  <a:pt x="47867" y="59563"/>
                </a:lnTo>
                <a:lnTo>
                  <a:pt x="45800" y="55372"/>
                </a:lnTo>
                <a:lnTo>
                  <a:pt x="45314" y="54483"/>
                </a:lnTo>
                <a:close/>
              </a:path>
              <a:path w="82550" h="66675">
                <a:moveTo>
                  <a:pt x="53331" y="24257"/>
                </a:moveTo>
                <a:lnTo>
                  <a:pt x="52977" y="24257"/>
                </a:lnTo>
                <a:lnTo>
                  <a:pt x="52663" y="24384"/>
                </a:lnTo>
                <a:lnTo>
                  <a:pt x="51758" y="24511"/>
                </a:lnTo>
                <a:lnTo>
                  <a:pt x="51523" y="24765"/>
                </a:lnTo>
                <a:lnTo>
                  <a:pt x="50854" y="25146"/>
                </a:lnTo>
                <a:lnTo>
                  <a:pt x="50029" y="26289"/>
                </a:lnTo>
                <a:lnTo>
                  <a:pt x="49320" y="27940"/>
                </a:lnTo>
                <a:lnTo>
                  <a:pt x="48947" y="29464"/>
                </a:lnTo>
                <a:lnTo>
                  <a:pt x="48832" y="32131"/>
                </a:lnTo>
                <a:lnTo>
                  <a:pt x="48956" y="33528"/>
                </a:lnTo>
                <a:lnTo>
                  <a:pt x="49179" y="34798"/>
                </a:lnTo>
                <a:lnTo>
                  <a:pt x="49519" y="36322"/>
                </a:lnTo>
                <a:lnTo>
                  <a:pt x="50264" y="38608"/>
                </a:lnTo>
                <a:lnTo>
                  <a:pt x="50336" y="39370"/>
                </a:lnTo>
                <a:lnTo>
                  <a:pt x="48771" y="48895"/>
                </a:lnTo>
                <a:lnTo>
                  <a:pt x="48416" y="49784"/>
                </a:lnTo>
                <a:lnTo>
                  <a:pt x="47906" y="51689"/>
                </a:lnTo>
                <a:lnTo>
                  <a:pt x="47827" y="52197"/>
                </a:lnTo>
                <a:lnTo>
                  <a:pt x="47709" y="58420"/>
                </a:lnTo>
                <a:lnTo>
                  <a:pt x="47867" y="59563"/>
                </a:lnTo>
                <a:lnTo>
                  <a:pt x="52983" y="59563"/>
                </a:lnTo>
                <a:lnTo>
                  <a:pt x="53528" y="58293"/>
                </a:lnTo>
                <a:lnTo>
                  <a:pt x="54314" y="56769"/>
                </a:lnTo>
                <a:lnTo>
                  <a:pt x="55139" y="55372"/>
                </a:lnTo>
                <a:lnTo>
                  <a:pt x="56718" y="53467"/>
                </a:lnTo>
                <a:lnTo>
                  <a:pt x="57200" y="52959"/>
                </a:lnTo>
                <a:lnTo>
                  <a:pt x="51916" y="52959"/>
                </a:lnTo>
                <a:lnTo>
                  <a:pt x="54364" y="37719"/>
                </a:lnTo>
                <a:lnTo>
                  <a:pt x="54274" y="33020"/>
                </a:lnTo>
                <a:lnTo>
                  <a:pt x="54039" y="31242"/>
                </a:lnTo>
                <a:lnTo>
                  <a:pt x="60369" y="31242"/>
                </a:lnTo>
                <a:lnTo>
                  <a:pt x="61470" y="28321"/>
                </a:lnTo>
                <a:lnTo>
                  <a:pt x="61986" y="26543"/>
                </a:lnTo>
                <a:lnTo>
                  <a:pt x="58718" y="26543"/>
                </a:lnTo>
                <a:lnTo>
                  <a:pt x="57852" y="26289"/>
                </a:lnTo>
                <a:lnTo>
                  <a:pt x="57696" y="26162"/>
                </a:lnTo>
                <a:lnTo>
                  <a:pt x="56555" y="25400"/>
                </a:lnTo>
                <a:lnTo>
                  <a:pt x="56005" y="25146"/>
                </a:lnTo>
                <a:lnTo>
                  <a:pt x="55022" y="24638"/>
                </a:lnTo>
                <a:lnTo>
                  <a:pt x="54550" y="24511"/>
                </a:lnTo>
                <a:lnTo>
                  <a:pt x="53725" y="24384"/>
                </a:lnTo>
                <a:lnTo>
                  <a:pt x="53331" y="24257"/>
                </a:lnTo>
                <a:close/>
              </a:path>
              <a:path w="82550" h="66675">
                <a:moveTo>
                  <a:pt x="3832" y="0"/>
                </a:moveTo>
                <a:lnTo>
                  <a:pt x="1466" y="9651"/>
                </a:lnTo>
                <a:lnTo>
                  <a:pt x="1587" y="10921"/>
                </a:lnTo>
                <a:lnTo>
                  <a:pt x="1809" y="12445"/>
                </a:lnTo>
                <a:lnTo>
                  <a:pt x="2258" y="14477"/>
                </a:lnTo>
                <a:lnTo>
                  <a:pt x="2693" y="16001"/>
                </a:lnTo>
                <a:lnTo>
                  <a:pt x="1945" y="16763"/>
                </a:lnTo>
                <a:lnTo>
                  <a:pt x="0" y="22351"/>
                </a:lnTo>
                <a:lnTo>
                  <a:pt x="114" y="22859"/>
                </a:lnTo>
                <a:lnTo>
                  <a:pt x="2732" y="26923"/>
                </a:lnTo>
                <a:lnTo>
                  <a:pt x="3242" y="27431"/>
                </a:lnTo>
                <a:lnTo>
                  <a:pt x="3715" y="27812"/>
                </a:lnTo>
                <a:lnTo>
                  <a:pt x="6192" y="29463"/>
                </a:lnTo>
                <a:lnTo>
                  <a:pt x="7686" y="30225"/>
                </a:lnTo>
                <a:lnTo>
                  <a:pt x="8276" y="30479"/>
                </a:lnTo>
                <a:lnTo>
                  <a:pt x="11067" y="32003"/>
                </a:lnTo>
                <a:lnTo>
                  <a:pt x="15077" y="35814"/>
                </a:lnTo>
                <a:lnTo>
                  <a:pt x="14644" y="36703"/>
                </a:lnTo>
                <a:lnTo>
                  <a:pt x="14330" y="37718"/>
                </a:lnTo>
                <a:lnTo>
                  <a:pt x="14212" y="40639"/>
                </a:lnTo>
                <a:lnTo>
                  <a:pt x="14330" y="41020"/>
                </a:lnTo>
                <a:lnTo>
                  <a:pt x="14723" y="41909"/>
                </a:lnTo>
                <a:lnTo>
                  <a:pt x="15312" y="42798"/>
                </a:lnTo>
                <a:lnTo>
                  <a:pt x="16021" y="43306"/>
                </a:lnTo>
                <a:lnTo>
                  <a:pt x="16806" y="43942"/>
                </a:lnTo>
                <a:lnTo>
                  <a:pt x="17200" y="44196"/>
                </a:lnTo>
                <a:lnTo>
                  <a:pt x="17632" y="44323"/>
                </a:lnTo>
                <a:lnTo>
                  <a:pt x="18458" y="44704"/>
                </a:lnTo>
                <a:lnTo>
                  <a:pt x="19283" y="44958"/>
                </a:lnTo>
                <a:lnTo>
                  <a:pt x="20031" y="45085"/>
                </a:lnTo>
                <a:lnTo>
                  <a:pt x="21170" y="45339"/>
                </a:lnTo>
                <a:lnTo>
                  <a:pt x="29939" y="49403"/>
                </a:lnTo>
                <a:lnTo>
                  <a:pt x="30331" y="49784"/>
                </a:lnTo>
                <a:lnTo>
                  <a:pt x="30646" y="50292"/>
                </a:lnTo>
                <a:lnTo>
                  <a:pt x="30843" y="50546"/>
                </a:lnTo>
                <a:lnTo>
                  <a:pt x="30948" y="50800"/>
                </a:lnTo>
                <a:lnTo>
                  <a:pt x="32376" y="53594"/>
                </a:lnTo>
                <a:lnTo>
                  <a:pt x="32847" y="53975"/>
                </a:lnTo>
                <a:lnTo>
                  <a:pt x="33320" y="54229"/>
                </a:lnTo>
                <a:lnTo>
                  <a:pt x="33869" y="54483"/>
                </a:lnTo>
                <a:lnTo>
                  <a:pt x="34892" y="54737"/>
                </a:lnTo>
                <a:lnTo>
                  <a:pt x="37094" y="54737"/>
                </a:lnTo>
                <a:lnTo>
                  <a:pt x="36740" y="54483"/>
                </a:lnTo>
                <a:lnTo>
                  <a:pt x="45314" y="54483"/>
                </a:lnTo>
                <a:lnTo>
                  <a:pt x="36072" y="47879"/>
                </a:lnTo>
                <a:lnTo>
                  <a:pt x="35836" y="47625"/>
                </a:lnTo>
                <a:lnTo>
                  <a:pt x="33005" y="44831"/>
                </a:lnTo>
                <a:lnTo>
                  <a:pt x="27382" y="39751"/>
                </a:lnTo>
                <a:lnTo>
                  <a:pt x="25063" y="37719"/>
                </a:lnTo>
                <a:lnTo>
                  <a:pt x="19795" y="33528"/>
                </a:lnTo>
                <a:lnTo>
                  <a:pt x="18418" y="32385"/>
                </a:lnTo>
                <a:lnTo>
                  <a:pt x="15509" y="30353"/>
                </a:lnTo>
                <a:lnTo>
                  <a:pt x="14015" y="29210"/>
                </a:lnTo>
                <a:lnTo>
                  <a:pt x="12521" y="28194"/>
                </a:lnTo>
                <a:lnTo>
                  <a:pt x="9455" y="26288"/>
                </a:lnTo>
                <a:lnTo>
                  <a:pt x="6348" y="24510"/>
                </a:lnTo>
                <a:lnTo>
                  <a:pt x="3283" y="22859"/>
                </a:lnTo>
                <a:lnTo>
                  <a:pt x="1709" y="22224"/>
                </a:lnTo>
                <a:lnTo>
                  <a:pt x="1867" y="22097"/>
                </a:lnTo>
                <a:lnTo>
                  <a:pt x="2654" y="21716"/>
                </a:lnTo>
                <a:lnTo>
                  <a:pt x="4029" y="21208"/>
                </a:lnTo>
                <a:lnTo>
                  <a:pt x="5209" y="20954"/>
                </a:lnTo>
                <a:lnTo>
                  <a:pt x="6624" y="20827"/>
                </a:lnTo>
                <a:lnTo>
                  <a:pt x="9796" y="20827"/>
                </a:lnTo>
                <a:lnTo>
                  <a:pt x="9254" y="19811"/>
                </a:lnTo>
                <a:lnTo>
                  <a:pt x="3864" y="1904"/>
                </a:lnTo>
                <a:lnTo>
                  <a:pt x="3832" y="0"/>
                </a:lnTo>
                <a:close/>
              </a:path>
              <a:path w="82550" h="66675">
                <a:moveTo>
                  <a:pt x="72592" y="4826"/>
                </a:moveTo>
                <a:lnTo>
                  <a:pt x="72834" y="6223"/>
                </a:lnTo>
                <a:lnTo>
                  <a:pt x="72898" y="6731"/>
                </a:lnTo>
                <a:lnTo>
                  <a:pt x="72995" y="11684"/>
                </a:lnTo>
                <a:lnTo>
                  <a:pt x="72878" y="12827"/>
                </a:lnTo>
                <a:lnTo>
                  <a:pt x="64025" y="30480"/>
                </a:lnTo>
                <a:lnTo>
                  <a:pt x="61215" y="34798"/>
                </a:lnTo>
                <a:lnTo>
                  <a:pt x="57082" y="42037"/>
                </a:lnTo>
                <a:lnTo>
                  <a:pt x="52767" y="50927"/>
                </a:lnTo>
                <a:lnTo>
                  <a:pt x="51916" y="52959"/>
                </a:lnTo>
                <a:lnTo>
                  <a:pt x="57200" y="52959"/>
                </a:lnTo>
                <a:lnTo>
                  <a:pt x="58284" y="51816"/>
                </a:lnTo>
                <a:lnTo>
                  <a:pt x="59150" y="51181"/>
                </a:lnTo>
                <a:lnTo>
                  <a:pt x="60605" y="50165"/>
                </a:lnTo>
                <a:lnTo>
                  <a:pt x="61627" y="49530"/>
                </a:lnTo>
                <a:lnTo>
                  <a:pt x="62019" y="49403"/>
                </a:lnTo>
                <a:lnTo>
                  <a:pt x="62885" y="48895"/>
                </a:lnTo>
                <a:lnTo>
                  <a:pt x="67618" y="43434"/>
                </a:lnTo>
                <a:lnTo>
                  <a:pt x="67508" y="41529"/>
                </a:lnTo>
                <a:lnTo>
                  <a:pt x="67095" y="40640"/>
                </a:lnTo>
                <a:lnTo>
                  <a:pt x="66072" y="39497"/>
                </a:lnTo>
                <a:lnTo>
                  <a:pt x="67325" y="38862"/>
                </a:lnTo>
                <a:lnTo>
                  <a:pt x="82331" y="24892"/>
                </a:lnTo>
                <a:lnTo>
                  <a:pt x="82263" y="22987"/>
                </a:lnTo>
                <a:lnTo>
                  <a:pt x="77319" y="19812"/>
                </a:lnTo>
                <a:lnTo>
                  <a:pt x="78135" y="17780"/>
                </a:lnTo>
                <a:lnTo>
                  <a:pt x="78577" y="15875"/>
                </a:lnTo>
                <a:lnTo>
                  <a:pt x="78699" y="15240"/>
                </a:lnTo>
                <a:lnTo>
                  <a:pt x="78825" y="14224"/>
                </a:lnTo>
                <a:lnTo>
                  <a:pt x="78739" y="12065"/>
                </a:lnTo>
                <a:lnTo>
                  <a:pt x="76916" y="7874"/>
                </a:lnTo>
                <a:lnTo>
                  <a:pt x="76215" y="6985"/>
                </a:lnTo>
                <a:lnTo>
                  <a:pt x="75858" y="6731"/>
                </a:lnTo>
                <a:lnTo>
                  <a:pt x="75467" y="6350"/>
                </a:lnTo>
                <a:lnTo>
                  <a:pt x="74754" y="5842"/>
                </a:lnTo>
                <a:lnTo>
                  <a:pt x="74087" y="5461"/>
                </a:lnTo>
                <a:lnTo>
                  <a:pt x="73029" y="4953"/>
                </a:lnTo>
                <a:lnTo>
                  <a:pt x="72592" y="4826"/>
                </a:lnTo>
                <a:close/>
              </a:path>
              <a:path w="82550" h="66675">
                <a:moveTo>
                  <a:pt x="33806" y="25273"/>
                </a:moveTo>
                <a:lnTo>
                  <a:pt x="28837" y="25273"/>
                </a:lnTo>
                <a:lnTo>
                  <a:pt x="28877" y="26289"/>
                </a:lnTo>
                <a:lnTo>
                  <a:pt x="28995" y="27813"/>
                </a:lnTo>
                <a:lnTo>
                  <a:pt x="40613" y="47879"/>
                </a:lnTo>
                <a:lnTo>
                  <a:pt x="39413" y="46736"/>
                </a:lnTo>
                <a:lnTo>
                  <a:pt x="38902" y="46482"/>
                </a:lnTo>
                <a:lnTo>
                  <a:pt x="38745" y="46355"/>
                </a:lnTo>
                <a:lnTo>
                  <a:pt x="35140" y="29591"/>
                </a:lnTo>
                <a:lnTo>
                  <a:pt x="34841" y="28194"/>
                </a:lnTo>
                <a:lnTo>
                  <a:pt x="34229" y="26289"/>
                </a:lnTo>
                <a:lnTo>
                  <a:pt x="33806" y="25273"/>
                </a:lnTo>
                <a:close/>
              </a:path>
              <a:path w="82550" h="66675">
                <a:moveTo>
                  <a:pt x="60369" y="31242"/>
                </a:moveTo>
                <a:lnTo>
                  <a:pt x="54039" y="31242"/>
                </a:lnTo>
                <a:lnTo>
                  <a:pt x="54590" y="31750"/>
                </a:lnTo>
                <a:lnTo>
                  <a:pt x="55100" y="32131"/>
                </a:lnTo>
                <a:lnTo>
                  <a:pt x="56280" y="33401"/>
                </a:lnTo>
                <a:lnTo>
                  <a:pt x="57129" y="34798"/>
                </a:lnTo>
                <a:lnTo>
                  <a:pt x="57430" y="35433"/>
                </a:lnTo>
                <a:lnTo>
                  <a:pt x="57577" y="35814"/>
                </a:lnTo>
                <a:lnTo>
                  <a:pt x="57696" y="36322"/>
                </a:lnTo>
                <a:lnTo>
                  <a:pt x="59071" y="33909"/>
                </a:lnTo>
                <a:lnTo>
                  <a:pt x="60264" y="31496"/>
                </a:lnTo>
                <a:lnTo>
                  <a:pt x="60369" y="31242"/>
                </a:lnTo>
                <a:close/>
              </a:path>
              <a:path w="82550" h="66675">
                <a:moveTo>
                  <a:pt x="13898" y="9017"/>
                </a:moveTo>
                <a:lnTo>
                  <a:pt x="12561" y="9017"/>
                </a:lnTo>
                <a:lnTo>
                  <a:pt x="12089" y="9271"/>
                </a:lnTo>
                <a:lnTo>
                  <a:pt x="11657" y="9398"/>
                </a:lnTo>
                <a:lnTo>
                  <a:pt x="11185" y="9779"/>
                </a:lnTo>
                <a:lnTo>
                  <a:pt x="10752" y="10033"/>
                </a:lnTo>
                <a:lnTo>
                  <a:pt x="10799" y="10414"/>
                </a:lnTo>
                <a:lnTo>
                  <a:pt x="24317" y="34036"/>
                </a:lnTo>
                <a:lnTo>
                  <a:pt x="24434" y="33147"/>
                </a:lnTo>
                <a:lnTo>
                  <a:pt x="24827" y="31623"/>
                </a:lnTo>
                <a:lnTo>
                  <a:pt x="28091" y="26035"/>
                </a:lnTo>
                <a:lnTo>
                  <a:pt x="23137" y="26035"/>
                </a:lnTo>
                <a:lnTo>
                  <a:pt x="23018" y="25908"/>
                </a:lnTo>
                <a:lnTo>
                  <a:pt x="22862" y="25781"/>
                </a:lnTo>
                <a:lnTo>
                  <a:pt x="22744" y="25527"/>
                </a:lnTo>
                <a:lnTo>
                  <a:pt x="22638" y="25019"/>
                </a:lnTo>
                <a:lnTo>
                  <a:pt x="22522" y="22225"/>
                </a:lnTo>
                <a:lnTo>
                  <a:pt x="22275" y="19812"/>
                </a:lnTo>
                <a:lnTo>
                  <a:pt x="16611" y="10287"/>
                </a:lnTo>
                <a:lnTo>
                  <a:pt x="16177" y="9906"/>
                </a:lnTo>
                <a:lnTo>
                  <a:pt x="15745" y="9652"/>
                </a:lnTo>
                <a:lnTo>
                  <a:pt x="14841" y="9271"/>
                </a:lnTo>
                <a:lnTo>
                  <a:pt x="13898" y="9017"/>
                </a:lnTo>
                <a:close/>
              </a:path>
              <a:path w="82550" h="66675">
                <a:moveTo>
                  <a:pt x="60565" y="11557"/>
                </a:moveTo>
                <a:lnTo>
                  <a:pt x="60093" y="12065"/>
                </a:lnTo>
                <a:lnTo>
                  <a:pt x="59661" y="12446"/>
                </a:lnTo>
                <a:lnTo>
                  <a:pt x="58954" y="13335"/>
                </a:lnTo>
                <a:lnTo>
                  <a:pt x="57899" y="19177"/>
                </a:lnTo>
                <a:lnTo>
                  <a:pt x="58109" y="20320"/>
                </a:lnTo>
                <a:lnTo>
                  <a:pt x="58442" y="21717"/>
                </a:lnTo>
                <a:lnTo>
                  <a:pt x="59727" y="24892"/>
                </a:lnTo>
                <a:lnTo>
                  <a:pt x="59818" y="26162"/>
                </a:lnTo>
                <a:lnTo>
                  <a:pt x="59268" y="26543"/>
                </a:lnTo>
                <a:lnTo>
                  <a:pt x="61986" y="26543"/>
                </a:lnTo>
                <a:lnTo>
                  <a:pt x="62426" y="24511"/>
                </a:lnTo>
                <a:lnTo>
                  <a:pt x="62640" y="23241"/>
                </a:lnTo>
                <a:lnTo>
                  <a:pt x="62761" y="22225"/>
                </a:lnTo>
                <a:lnTo>
                  <a:pt x="62648" y="16764"/>
                </a:lnTo>
                <a:lnTo>
                  <a:pt x="62457" y="15748"/>
                </a:lnTo>
                <a:lnTo>
                  <a:pt x="62212" y="14859"/>
                </a:lnTo>
                <a:lnTo>
                  <a:pt x="62019" y="14351"/>
                </a:lnTo>
                <a:lnTo>
                  <a:pt x="66078" y="14351"/>
                </a:lnTo>
                <a:lnTo>
                  <a:pt x="60958" y="11684"/>
                </a:lnTo>
                <a:lnTo>
                  <a:pt x="60565" y="11557"/>
                </a:lnTo>
                <a:close/>
              </a:path>
              <a:path w="82550" h="66675">
                <a:moveTo>
                  <a:pt x="30449" y="22225"/>
                </a:moveTo>
                <a:lnTo>
                  <a:pt x="24002" y="25527"/>
                </a:lnTo>
                <a:lnTo>
                  <a:pt x="23608" y="25908"/>
                </a:lnTo>
                <a:lnTo>
                  <a:pt x="23412" y="25908"/>
                </a:lnTo>
                <a:lnTo>
                  <a:pt x="23215" y="26035"/>
                </a:lnTo>
                <a:lnTo>
                  <a:pt x="28091" y="26035"/>
                </a:lnTo>
                <a:lnTo>
                  <a:pt x="28444" y="25654"/>
                </a:lnTo>
                <a:lnTo>
                  <a:pt x="28837" y="25273"/>
                </a:lnTo>
                <a:lnTo>
                  <a:pt x="33806" y="25273"/>
                </a:lnTo>
                <a:lnTo>
                  <a:pt x="33201" y="24257"/>
                </a:lnTo>
                <a:lnTo>
                  <a:pt x="32926" y="23749"/>
                </a:lnTo>
                <a:lnTo>
                  <a:pt x="32572" y="23241"/>
                </a:lnTo>
                <a:lnTo>
                  <a:pt x="32455" y="23114"/>
                </a:lnTo>
                <a:lnTo>
                  <a:pt x="31747" y="22606"/>
                </a:lnTo>
                <a:lnTo>
                  <a:pt x="30449" y="22225"/>
                </a:lnTo>
                <a:close/>
              </a:path>
              <a:path w="82550" h="66675">
                <a:moveTo>
                  <a:pt x="66078" y="14351"/>
                </a:moveTo>
                <a:lnTo>
                  <a:pt x="62019" y="14351"/>
                </a:lnTo>
                <a:lnTo>
                  <a:pt x="62531" y="14605"/>
                </a:lnTo>
                <a:lnTo>
                  <a:pt x="63396" y="15367"/>
                </a:lnTo>
                <a:lnTo>
                  <a:pt x="67015" y="22733"/>
                </a:lnTo>
                <a:lnTo>
                  <a:pt x="67245" y="21717"/>
                </a:lnTo>
                <a:lnTo>
                  <a:pt x="67360" y="21082"/>
                </a:lnTo>
                <a:lnTo>
                  <a:pt x="67486" y="19939"/>
                </a:lnTo>
                <a:lnTo>
                  <a:pt x="67371" y="17272"/>
                </a:lnTo>
                <a:lnTo>
                  <a:pt x="67176" y="16383"/>
                </a:lnTo>
                <a:lnTo>
                  <a:pt x="66497" y="14859"/>
                </a:lnTo>
                <a:lnTo>
                  <a:pt x="66078" y="14351"/>
                </a:lnTo>
                <a:close/>
              </a:path>
              <a:path w="82550" h="66675">
                <a:moveTo>
                  <a:pt x="9796" y="20827"/>
                </a:moveTo>
                <a:lnTo>
                  <a:pt x="8236" y="20827"/>
                </a:lnTo>
                <a:lnTo>
                  <a:pt x="9101" y="20954"/>
                </a:lnTo>
                <a:lnTo>
                  <a:pt x="10005" y="21208"/>
                </a:lnTo>
                <a:lnTo>
                  <a:pt x="9796" y="2082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20008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30" h="69850">
                <a:moveTo>
                  <a:pt x="59056" y="57755"/>
                </a:moveTo>
                <a:lnTo>
                  <a:pt x="45211" y="57755"/>
                </a:lnTo>
                <a:lnTo>
                  <a:pt x="46823" y="57835"/>
                </a:lnTo>
                <a:lnTo>
                  <a:pt x="47964" y="57995"/>
                </a:lnTo>
                <a:lnTo>
                  <a:pt x="53939" y="61122"/>
                </a:lnTo>
                <a:lnTo>
                  <a:pt x="54529" y="61672"/>
                </a:lnTo>
                <a:lnTo>
                  <a:pt x="55080" y="62336"/>
                </a:lnTo>
                <a:lnTo>
                  <a:pt x="55629" y="63046"/>
                </a:lnTo>
                <a:lnTo>
                  <a:pt x="55709" y="63470"/>
                </a:lnTo>
                <a:lnTo>
                  <a:pt x="56102" y="64684"/>
                </a:lnTo>
                <a:lnTo>
                  <a:pt x="58735" y="69230"/>
                </a:lnTo>
                <a:lnTo>
                  <a:pt x="58861" y="62336"/>
                </a:lnTo>
                <a:lnTo>
                  <a:pt x="58971" y="59163"/>
                </a:lnTo>
                <a:lnTo>
                  <a:pt x="59056" y="57755"/>
                </a:lnTo>
                <a:close/>
              </a:path>
              <a:path w="62230" h="69850">
                <a:moveTo>
                  <a:pt x="8451" y="13869"/>
                </a:moveTo>
                <a:lnTo>
                  <a:pt x="0" y="24554"/>
                </a:lnTo>
                <a:lnTo>
                  <a:pt x="108" y="25413"/>
                </a:lnTo>
                <a:lnTo>
                  <a:pt x="11399" y="38537"/>
                </a:lnTo>
                <a:lnTo>
                  <a:pt x="11124" y="39121"/>
                </a:lnTo>
                <a:lnTo>
                  <a:pt x="10850" y="39786"/>
                </a:lnTo>
                <a:lnTo>
                  <a:pt x="10613" y="40690"/>
                </a:lnTo>
                <a:lnTo>
                  <a:pt x="10456" y="41194"/>
                </a:lnTo>
                <a:lnTo>
                  <a:pt x="10317" y="42168"/>
                </a:lnTo>
                <a:lnTo>
                  <a:pt x="10255" y="44092"/>
                </a:lnTo>
                <a:lnTo>
                  <a:pt x="10377" y="44836"/>
                </a:lnTo>
                <a:lnTo>
                  <a:pt x="26811" y="52899"/>
                </a:lnTo>
                <a:lnTo>
                  <a:pt x="27440" y="54078"/>
                </a:lnTo>
                <a:lnTo>
                  <a:pt x="32866" y="58144"/>
                </a:lnTo>
                <a:lnTo>
                  <a:pt x="33495" y="58385"/>
                </a:lnTo>
                <a:lnTo>
                  <a:pt x="34163" y="58534"/>
                </a:lnTo>
                <a:lnTo>
                  <a:pt x="35658" y="58774"/>
                </a:lnTo>
                <a:lnTo>
                  <a:pt x="36482" y="58854"/>
                </a:lnTo>
                <a:lnTo>
                  <a:pt x="37348" y="58854"/>
                </a:lnTo>
                <a:lnTo>
                  <a:pt x="39195" y="58740"/>
                </a:lnTo>
                <a:lnTo>
                  <a:pt x="40178" y="58614"/>
                </a:lnTo>
                <a:lnTo>
                  <a:pt x="41240" y="58419"/>
                </a:lnTo>
                <a:lnTo>
                  <a:pt x="41594" y="58304"/>
                </a:lnTo>
                <a:lnTo>
                  <a:pt x="42655" y="58030"/>
                </a:lnTo>
                <a:lnTo>
                  <a:pt x="43403" y="57915"/>
                </a:lnTo>
                <a:lnTo>
                  <a:pt x="45211" y="57755"/>
                </a:lnTo>
                <a:lnTo>
                  <a:pt x="59056" y="57755"/>
                </a:lnTo>
                <a:lnTo>
                  <a:pt x="59412" y="52624"/>
                </a:lnTo>
                <a:lnTo>
                  <a:pt x="59772" y="49303"/>
                </a:lnTo>
                <a:lnTo>
                  <a:pt x="60118" y="46795"/>
                </a:lnTo>
                <a:lnTo>
                  <a:pt x="60622" y="43977"/>
                </a:lnTo>
                <a:lnTo>
                  <a:pt x="60858" y="43428"/>
                </a:lnTo>
                <a:lnTo>
                  <a:pt x="61055" y="42878"/>
                </a:lnTo>
                <a:lnTo>
                  <a:pt x="61314" y="42294"/>
                </a:lnTo>
                <a:lnTo>
                  <a:pt x="61352" y="36338"/>
                </a:lnTo>
                <a:lnTo>
                  <a:pt x="61487" y="34815"/>
                </a:lnTo>
                <a:lnTo>
                  <a:pt x="62077" y="31643"/>
                </a:lnTo>
                <a:lnTo>
                  <a:pt x="62038" y="28860"/>
                </a:lnTo>
                <a:lnTo>
                  <a:pt x="61921" y="28471"/>
                </a:lnTo>
                <a:lnTo>
                  <a:pt x="50636" y="23775"/>
                </a:lnTo>
                <a:lnTo>
                  <a:pt x="50755" y="23535"/>
                </a:lnTo>
                <a:lnTo>
                  <a:pt x="51115" y="22366"/>
                </a:lnTo>
                <a:lnTo>
                  <a:pt x="51345" y="21152"/>
                </a:lnTo>
                <a:lnTo>
                  <a:pt x="51466" y="19938"/>
                </a:lnTo>
                <a:lnTo>
                  <a:pt x="17179" y="19938"/>
                </a:lnTo>
                <a:lnTo>
                  <a:pt x="16943" y="19538"/>
                </a:lnTo>
                <a:lnTo>
                  <a:pt x="9080" y="13949"/>
                </a:lnTo>
                <a:lnTo>
                  <a:pt x="8451" y="13869"/>
                </a:lnTo>
                <a:close/>
              </a:path>
              <a:path w="62230" h="69850">
                <a:moveTo>
                  <a:pt x="51894" y="23729"/>
                </a:moveTo>
                <a:lnTo>
                  <a:pt x="50636" y="23775"/>
                </a:lnTo>
                <a:lnTo>
                  <a:pt x="53074" y="23775"/>
                </a:lnTo>
                <a:lnTo>
                  <a:pt x="51894" y="23729"/>
                </a:lnTo>
                <a:close/>
              </a:path>
              <a:path w="62230" h="69850">
                <a:moveTo>
                  <a:pt x="22801" y="15117"/>
                </a:moveTo>
                <a:lnTo>
                  <a:pt x="17179" y="19938"/>
                </a:lnTo>
                <a:lnTo>
                  <a:pt x="51466" y="19938"/>
                </a:lnTo>
                <a:lnTo>
                  <a:pt x="51371" y="16571"/>
                </a:lnTo>
                <a:lnTo>
                  <a:pt x="51142" y="15357"/>
                </a:lnTo>
                <a:lnTo>
                  <a:pt x="24098" y="15357"/>
                </a:lnTo>
                <a:lnTo>
                  <a:pt x="23863" y="15277"/>
                </a:lnTo>
                <a:lnTo>
                  <a:pt x="23234" y="15163"/>
                </a:lnTo>
                <a:lnTo>
                  <a:pt x="22801" y="15117"/>
                </a:lnTo>
                <a:close/>
              </a:path>
              <a:path w="62230" h="69850">
                <a:moveTo>
                  <a:pt x="31608" y="0"/>
                </a:moveTo>
                <a:lnTo>
                  <a:pt x="23707" y="11910"/>
                </a:lnTo>
                <a:lnTo>
                  <a:pt x="23823" y="13158"/>
                </a:lnTo>
                <a:lnTo>
                  <a:pt x="24098" y="15357"/>
                </a:lnTo>
                <a:lnTo>
                  <a:pt x="51142" y="15357"/>
                </a:lnTo>
                <a:lnTo>
                  <a:pt x="50765" y="13869"/>
                </a:lnTo>
                <a:lnTo>
                  <a:pt x="39668" y="10181"/>
                </a:lnTo>
                <a:lnTo>
                  <a:pt x="39629" y="7913"/>
                </a:lnTo>
                <a:lnTo>
                  <a:pt x="32389" y="320"/>
                </a:lnTo>
                <a:lnTo>
                  <a:pt x="31608" y="0"/>
                </a:lnTo>
                <a:close/>
              </a:path>
              <a:path w="62230" h="69850">
                <a:moveTo>
                  <a:pt x="45132" y="7993"/>
                </a:moveTo>
                <a:lnTo>
                  <a:pt x="39668" y="10181"/>
                </a:lnTo>
                <a:lnTo>
                  <a:pt x="49136" y="10181"/>
                </a:lnTo>
                <a:lnTo>
                  <a:pt x="47177" y="8497"/>
                </a:lnTo>
                <a:lnTo>
                  <a:pt x="46823" y="8303"/>
                </a:lnTo>
                <a:lnTo>
                  <a:pt x="46036" y="8074"/>
                </a:lnTo>
                <a:lnTo>
                  <a:pt x="45132" y="7993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23652" y="333340"/>
            <a:ext cx="55880" cy="44450"/>
          </a:xfrm>
          <a:custGeom>
            <a:avLst/>
            <a:gdLst/>
            <a:ahLst/>
            <a:cxnLst/>
            <a:rect l="l" t="t" r="r" b="b"/>
            <a:pathLst>
              <a:path w="55880" h="44450">
                <a:moveTo>
                  <a:pt x="54369" y="37472"/>
                </a:moveTo>
                <a:lnTo>
                  <a:pt x="44516" y="37472"/>
                </a:lnTo>
                <a:lnTo>
                  <a:pt x="45853" y="37552"/>
                </a:lnTo>
                <a:lnTo>
                  <a:pt x="46482" y="37633"/>
                </a:lnTo>
                <a:lnTo>
                  <a:pt x="47111" y="37747"/>
                </a:lnTo>
                <a:lnTo>
                  <a:pt x="47701" y="37907"/>
                </a:lnTo>
                <a:lnTo>
                  <a:pt x="48250" y="38022"/>
                </a:lnTo>
                <a:lnTo>
                  <a:pt x="55210" y="43977"/>
                </a:lnTo>
                <a:lnTo>
                  <a:pt x="55319" y="41469"/>
                </a:lnTo>
                <a:lnTo>
                  <a:pt x="54369" y="37472"/>
                </a:lnTo>
                <a:close/>
              </a:path>
              <a:path w="55880" h="44450">
                <a:moveTo>
                  <a:pt x="45895" y="31723"/>
                </a:moveTo>
                <a:lnTo>
                  <a:pt x="23874" y="31723"/>
                </a:lnTo>
                <a:lnTo>
                  <a:pt x="24425" y="33601"/>
                </a:lnTo>
                <a:lnTo>
                  <a:pt x="24865" y="34460"/>
                </a:lnTo>
                <a:lnTo>
                  <a:pt x="34530" y="38881"/>
                </a:lnTo>
                <a:lnTo>
                  <a:pt x="35905" y="38801"/>
                </a:lnTo>
                <a:lnTo>
                  <a:pt x="37203" y="38652"/>
                </a:lnTo>
                <a:lnTo>
                  <a:pt x="38304" y="38411"/>
                </a:lnTo>
                <a:lnTo>
                  <a:pt x="40624" y="37862"/>
                </a:lnTo>
                <a:lnTo>
                  <a:pt x="42275" y="37587"/>
                </a:lnTo>
                <a:lnTo>
                  <a:pt x="44516" y="37472"/>
                </a:lnTo>
                <a:lnTo>
                  <a:pt x="54369" y="37472"/>
                </a:lnTo>
                <a:lnTo>
                  <a:pt x="53872" y="35709"/>
                </a:lnTo>
                <a:lnTo>
                  <a:pt x="53388" y="34300"/>
                </a:lnTo>
                <a:lnTo>
                  <a:pt x="50137" y="34300"/>
                </a:lnTo>
                <a:lnTo>
                  <a:pt x="48920" y="33475"/>
                </a:lnTo>
                <a:lnTo>
                  <a:pt x="47268" y="32468"/>
                </a:lnTo>
                <a:lnTo>
                  <a:pt x="45895" y="31723"/>
                </a:lnTo>
                <a:close/>
              </a:path>
              <a:path w="55880" h="44450">
                <a:moveTo>
                  <a:pt x="44183" y="18518"/>
                </a:moveTo>
                <a:lnTo>
                  <a:pt x="37557" y="18518"/>
                </a:lnTo>
                <a:lnTo>
                  <a:pt x="37950" y="19389"/>
                </a:lnTo>
                <a:lnTo>
                  <a:pt x="38679" y="20637"/>
                </a:lnTo>
                <a:lnTo>
                  <a:pt x="45498" y="27211"/>
                </a:lnTo>
                <a:lnTo>
                  <a:pt x="45892" y="27486"/>
                </a:lnTo>
                <a:lnTo>
                  <a:pt x="50137" y="34300"/>
                </a:lnTo>
                <a:lnTo>
                  <a:pt x="53388" y="34300"/>
                </a:lnTo>
                <a:lnTo>
                  <a:pt x="44869" y="20992"/>
                </a:lnTo>
                <a:lnTo>
                  <a:pt x="44555" y="19732"/>
                </a:lnTo>
                <a:lnTo>
                  <a:pt x="44183" y="18518"/>
                </a:lnTo>
                <a:close/>
              </a:path>
              <a:path w="55880" h="44450">
                <a:moveTo>
                  <a:pt x="1190" y="206"/>
                </a:moveTo>
                <a:lnTo>
                  <a:pt x="648" y="1259"/>
                </a:lnTo>
                <a:lnTo>
                  <a:pt x="325" y="2004"/>
                </a:lnTo>
                <a:lnTo>
                  <a:pt x="119" y="2782"/>
                </a:lnTo>
                <a:lnTo>
                  <a:pt x="0" y="5875"/>
                </a:lnTo>
                <a:lnTo>
                  <a:pt x="285" y="7169"/>
                </a:lnTo>
                <a:lnTo>
                  <a:pt x="11431" y="18598"/>
                </a:lnTo>
                <a:lnTo>
                  <a:pt x="9347" y="26741"/>
                </a:lnTo>
                <a:lnTo>
                  <a:pt x="9564" y="27680"/>
                </a:lnTo>
                <a:lnTo>
                  <a:pt x="19944" y="32032"/>
                </a:lnTo>
                <a:lnTo>
                  <a:pt x="22971" y="31838"/>
                </a:lnTo>
                <a:lnTo>
                  <a:pt x="23874" y="31723"/>
                </a:lnTo>
                <a:lnTo>
                  <a:pt x="45895" y="31723"/>
                </a:lnTo>
                <a:lnTo>
                  <a:pt x="26116" y="22836"/>
                </a:lnTo>
                <a:lnTo>
                  <a:pt x="25369" y="22481"/>
                </a:lnTo>
                <a:lnTo>
                  <a:pt x="2842" y="2977"/>
                </a:lnTo>
                <a:lnTo>
                  <a:pt x="1190" y="206"/>
                </a:lnTo>
                <a:close/>
              </a:path>
              <a:path w="55880" h="44450">
                <a:moveTo>
                  <a:pt x="26912" y="5875"/>
                </a:moveTo>
                <a:lnTo>
                  <a:pt x="21005" y="5875"/>
                </a:lnTo>
                <a:lnTo>
                  <a:pt x="21123" y="6264"/>
                </a:lnTo>
                <a:lnTo>
                  <a:pt x="21688" y="7638"/>
                </a:lnTo>
                <a:lnTo>
                  <a:pt x="37911" y="25023"/>
                </a:lnTo>
                <a:lnTo>
                  <a:pt x="37544" y="24004"/>
                </a:lnTo>
                <a:lnTo>
                  <a:pt x="37203" y="22676"/>
                </a:lnTo>
                <a:lnTo>
                  <a:pt x="37323" y="19389"/>
                </a:lnTo>
                <a:lnTo>
                  <a:pt x="37360" y="19194"/>
                </a:lnTo>
                <a:lnTo>
                  <a:pt x="37557" y="18518"/>
                </a:lnTo>
                <a:lnTo>
                  <a:pt x="44183" y="18518"/>
                </a:lnTo>
                <a:lnTo>
                  <a:pt x="42874" y="14888"/>
                </a:lnTo>
                <a:lnTo>
                  <a:pt x="42252" y="13399"/>
                </a:lnTo>
                <a:lnTo>
                  <a:pt x="41173" y="11864"/>
                </a:lnTo>
                <a:lnTo>
                  <a:pt x="30519" y="11784"/>
                </a:lnTo>
                <a:lnTo>
                  <a:pt x="27861" y="7169"/>
                </a:lnTo>
                <a:lnTo>
                  <a:pt x="27217" y="6264"/>
                </a:lnTo>
                <a:lnTo>
                  <a:pt x="26912" y="5875"/>
                </a:lnTo>
                <a:close/>
              </a:path>
              <a:path w="55880" h="44450">
                <a:moveTo>
                  <a:pt x="17584" y="0"/>
                </a:moveTo>
                <a:lnTo>
                  <a:pt x="12906" y="6470"/>
                </a:lnTo>
                <a:lnTo>
                  <a:pt x="13023" y="7008"/>
                </a:lnTo>
                <a:lnTo>
                  <a:pt x="22735" y="18679"/>
                </a:lnTo>
                <a:lnTo>
                  <a:pt x="22616" y="18484"/>
                </a:lnTo>
                <a:lnTo>
                  <a:pt x="21713" y="16022"/>
                </a:lnTo>
                <a:lnTo>
                  <a:pt x="21189" y="13708"/>
                </a:lnTo>
                <a:lnTo>
                  <a:pt x="21075" y="13078"/>
                </a:lnTo>
                <a:lnTo>
                  <a:pt x="20956" y="12185"/>
                </a:lnTo>
                <a:lnTo>
                  <a:pt x="20832" y="10307"/>
                </a:lnTo>
                <a:lnTo>
                  <a:pt x="20953" y="6344"/>
                </a:lnTo>
                <a:lnTo>
                  <a:pt x="21005" y="5875"/>
                </a:lnTo>
                <a:lnTo>
                  <a:pt x="26912" y="5875"/>
                </a:lnTo>
                <a:lnTo>
                  <a:pt x="25958" y="4661"/>
                </a:lnTo>
                <a:lnTo>
                  <a:pt x="18253" y="45"/>
                </a:lnTo>
                <a:lnTo>
                  <a:pt x="17584" y="0"/>
                </a:lnTo>
                <a:close/>
              </a:path>
              <a:path w="55880" h="44450">
                <a:moveTo>
                  <a:pt x="36024" y="8818"/>
                </a:moveTo>
                <a:lnTo>
                  <a:pt x="30519" y="11784"/>
                </a:lnTo>
                <a:lnTo>
                  <a:pt x="41101" y="11784"/>
                </a:lnTo>
                <a:lnTo>
                  <a:pt x="36024" y="881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49651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5">
                <a:moveTo>
                  <a:pt x="2043" y="0"/>
                </a:moveTo>
                <a:lnTo>
                  <a:pt x="0" y="7913"/>
                </a:lnTo>
                <a:lnTo>
                  <a:pt x="313" y="9288"/>
                </a:lnTo>
                <a:lnTo>
                  <a:pt x="5503" y="16881"/>
                </a:lnTo>
                <a:lnTo>
                  <a:pt x="5601" y="15506"/>
                </a:lnTo>
                <a:lnTo>
                  <a:pt x="204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64002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80" h="12064">
                <a:moveTo>
                  <a:pt x="274" y="0"/>
                </a:moveTo>
                <a:lnTo>
                  <a:pt x="0" y="45"/>
                </a:lnTo>
                <a:lnTo>
                  <a:pt x="186" y="790"/>
                </a:lnTo>
                <a:lnTo>
                  <a:pt x="260" y="3722"/>
                </a:lnTo>
                <a:lnTo>
                  <a:pt x="4088" y="11555"/>
                </a:lnTo>
                <a:lnTo>
                  <a:pt x="4599" y="11441"/>
                </a:lnTo>
                <a:lnTo>
                  <a:pt x="4796" y="11360"/>
                </a:lnTo>
                <a:lnTo>
                  <a:pt x="5033" y="9127"/>
                </a:lnTo>
                <a:lnTo>
                  <a:pt x="4913" y="4981"/>
                </a:lnTo>
                <a:lnTo>
                  <a:pt x="982" y="45"/>
                </a:lnTo>
                <a:lnTo>
                  <a:pt x="27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98363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0811" y="0"/>
                </a:moveTo>
                <a:lnTo>
                  <a:pt x="4875" y="10971"/>
                </a:lnTo>
                <a:lnTo>
                  <a:pt x="4325" y="12219"/>
                </a:lnTo>
                <a:lnTo>
                  <a:pt x="0" y="30383"/>
                </a:lnTo>
                <a:lnTo>
                  <a:pt x="589" y="29639"/>
                </a:lnTo>
                <a:lnTo>
                  <a:pt x="2280" y="27680"/>
                </a:lnTo>
                <a:lnTo>
                  <a:pt x="4285" y="27680"/>
                </a:lnTo>
                <a:lnTo>
                  <a:pt x="5072" y="27062"/>
                </a:lnTo>
                <a:lnTo>
                  <a:pt x="6015" y="26432"/>
                </a:lnTo>
                <a:lnTo>
                  <a:pt x="12975" y="17190"/>
                </a:lnTo>
                <a:lnTo>
                  <a:pt x="12975" y="14453"/>
                </a:lnTo>
                <a:lnTo>
                  <a:pt x="12817" y="13903"/>
                </a:lnTo>
                <a:lnTo>
                  <a:pt x="12502" y="13124"/>
                </a:lnTo>
                <a:lnTo>
                  <a:pt x="12346" y="12884"/>
                </a:lnTo>
                <a:lnTo>
                  <a:pt x="12699" y="11784"/>
                </a:lnTo>
                <a:lnTo>
                  <a:pt x="16669" y="7638"/>
                </a:lnTo>
                <a:lnTo>
                  <a:pt x="15906" y="6585"/>
                </a:lnTo>
                <a:lnTo>
                  <a:pt x="14626" y="6585"/>
                </a:lnTo>
                <a:lnTo>
                  <a:pt x="10498" y="2782"/>
                </a:lnTo>
                <a:lnTo>
                  <a:pt x="11716" y="1488"/>
                </a:lnTo>
                <a:lnTo>
                  <a:pt x="11008" y="400"/>
                </a:lnTo>
                <a:lnTo>
                  <a:pt x="10811" y="0"/>
                </a:lnTo>
                <a:close/>
              </a:path>
              <a:path w="17145" h="30479">
                <a:moveTo>
                  <a:pt x="15333" y="5794"/>
                </a:moveTo>
                <a:lnTo>
                  <a:pt x="14626" y="6585"/>
                </a:lnTo>
                <a:lnTo>
                  <a:pt x="15906" y="6585"/>
                </a:lnTo>
                <a:lnTo>
                  <a:pt x="15333" y="579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06462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9435" y="0"/>
                </a:moveTo>
                <a:lnTo>
                  <a:pt x="0" y="14246"/>
                </a:lnTo>
                <a:lnTo>
                  <a:pt x="432" y="14246"/>
                </a:lnTo>
                <a:lnTo>
                  <a:pt x="4599" y="11704"/>
                </a:lnTo>
                <a:lnTo>
                  <a:pt x="8453" y="9242"/>
                </a:lnTo>
                <a:lnTo>
                  <a:pt x="12030" y="6779"/>
                </a:lnTo>
                <a:lnTo>
                  <a:pt x="13010" y="6069"/>
                </a:lnTo>
                <a:lnTo>
                  <a:pt x="10457" y="6069"/>
                </a:lnTo>
                <a:lnTo>
                  <a:pt x="10359" y="1454"/>
                </a:lnTo>
                <a:lnTo>
                  <a:pt x="10301" y="1133"/>
                </a:lnTo>
                <a:lnTo>
                  <a:pt x="10182" y="824"/>
                </a:lnTo>
                <a:lnTo>
                  <a:pt x="10065" y="584"/>
                </a:lnTo>
                <a:lnTo>
                  <a:pt x="9789" y="240"/>
                </a:lnTo>
                <a:lnTo>
                  <a:pt x="9435" y="0"/>
                </a:lnTo>
                <a:close/>
              </a:path>
              <a:path w="15875" h="14604">
                <a:moveTo>
                  <a:pt x="14036" y="2267"/>
                </a:moveTo>
                <a:lnTo>
                  <a:pt x="13298" y="3286"/>
                </a:lnTo>
                <a:lnTo>
                  <a:pt x="12582" y="4111"/>
                </a:lnTo>
                <a:lnTo>
                  <a:pt x="11475" y="5245"/>
                </a:lnTo>
                <a:lnTo>
                  <a:pt x="10733" y="5829"/>
                </a:lnTo>
                <a:lnTo>
                  <a:pt x="10457" y="6069"/>
                </a:lnTo>
                <a:lnTo>
                  <a:pt x="13010" y="6069"/>
                </a:lnTo>
                <a:lnTo>
                  <a:pt x="15333" y="4386"/>
                </a:lnTo>
                <a:lnTo>
                  <a:pt x="14036" y="226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23834" y="432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21" y="0"/>
                </a:moveTo>
                <a:lnTo>
                  <a:pt x="0" y="2301"/>
                </a:lnTo>
                <a:lnTo>
                  <a:pt x="3656" y="2301"/>
                </a:lnTo>
                <a:lnTo>
                  <a:pt x="3426" y="1878"/>
                </a:lnTo>
                <a:lnTo>
                  <a:pt x="3185" y="1488"/>
                </a:lnTo>
                <a:lnTo>
                  <a:pt x="2759" y="664"/>
                </a:lnTo>
                <a:lnTo>
                  <a:pt x="1690" y="469"/>
                </a:lnTo>
                <a:lnTo>
                  <a:pt x="436" y="8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95721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8499" y="1523"/>
                </a:moveTo>
                <a:lnTo>
                  <a:pt x="0" y="6104"/>
                </a:lnTo>
                <a:lnTo>
                  <a:pt x="2052" y="8417"/>
                </a:lnTo>
                <a:lnTo>
                  <a:pt x="3939" y="10250"/>
                </a:lnTo>
                <a:lnTo>
                  <a:pt x="5905" y="11864"/>
                </a:lnTo>
                <a:lnTo>
                  <a:pt x="7005" y="12643"/>
                </a:lnTo>
                <a:lnTo>
                  <a:pt x="7282" y="12803"/>
                </a:lnTo>
                <a:lnTo>
                  <a:pt x="9954" y="14602"/>
                </a:lnTo>
                <a:lnTo>
                  <a:pt x="28550" y="42168"/>
                </a:lnTo>
                <a:lnTo>
                  <a:pt x="30045" y="40049"/>
                </a:lnTo>
                <a:lnTo>
                  <a:pt x="41159" y="18472"/>
                </a:lnTo>
                <a:lnTo>
                  <a:pt x="41130" y="14132"/>
                </a:lnTo>
                <a:lnTo>
                  <a:pt x="22653" y="6264"/>
                </a:lnTo>
                <a:lnTo>
                  <a:pt x="21395" y="6184"/>
                </a:lnTo>
                <a:lnTo>
                  <a:pt x="15223" y="3790"/>
                </a:lnTo>
                <a:lnTo>
                  <a:pt x="14082" y="3172"/>
                </a:lnTo>
                <a:lnTo>
                  <a:pt x="12982" y="2622"/>
                </a:lnTo>
                <a:lnTo>
                  <a:pt x="11959" y="2233"/>
                </a:lnTo>
                <a:lnTo>
                  <a:pt x="11016" y="1912"/>
                </a:lnTo>
                <a:lnTo>
                  <a:pt x="9247" y="1557"/>
                </a:lnTo>
                <a:lnTo>
                  <a:pt x="8499" y="1523"/>
                </a:lnTo>
                <a:close/>
              </a:path>
              <a:path w="41275" h="42545">
                <a:moveTo>
                  <a:pt x="30045" y="0"/>
                </a:moveTo>
                <a:lnTo>
                  <a:pt x="23282" y="6264"/>
                </a:lnTo>
                <a:lnTo>
                  <a:pt x="39624" y="6264"/>
                </a:lnTo>
                <a:lnTo>
                  <a:pt x="37393" y="2427"/>
                </a:lnTo>
                <a:lnTo>
                  <a:pt x="38336" y="1557"/>
                </a:lnTo>
                <a:lnTo>
                  <a:pt x="31701" y="664"/>
                </a:lnTo>
                <a:lnTo>
                  <a:pt x="30045" y="0"/>
                </a:lnTo>
                <a:close/>
              </a:path>
              <a:path w="41275" h="42545">
                <a:moveTo>
                  <a:pt x="38463" y="1328"/>
                </a:moveTo>
                <a:lnTo>
                  <a:pt x="37750" y="1488"/>
                </a:lnTo>
                <a:lnTo>
                  <a:pt x="36301" y="1557"/>
                </a:lnTo>
                <a:lnTo>
                  <a:pt x="38336" y="1557"/>
                </a:lnTo>
                <a:lnTo>
                  <a:pt x="38463" y="13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81654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14911" y="37312"/>
                </a:moveTo>
                <a:lnTo>
                  <a:pt x="1022" y="37312"/>
                </a:lnTo>
                <a:lnTo>
                  <a:pt x="1730" y="37346"/>
                </a:lnTo>
                <a:lnTo>
                  <a:pt x="2516" y="37507"/>
                </a:lnTo>
                <a:lnTo>
                  <a:pt x="7284" y="46233"/>
                </a:lnTo>
                <a:lnTo>
                  <a:pt x="7115" y="47562"/>
                </a:lnTo>
                <a:lnTo>
                  <a:pt x="6880" y="48856"/>
                </a:lnTo>
                <a:lnTo>
                  <a:pt x="6566" y="50230"/>
                </a:lnTo>
                <a:lnTo>
                  <a:pt x="5583" y="53437"/>
                </a:lnTo>
                <a:lnTo>
                  <a:pt x="5504" y="55201"/>
                </a:lnTo>
                <a:lnTo>
                  <a:pt x="9160" y="63779"/>
                </a:lnTo>
                <a:lnTo>
                  <a:pt x="9357" y="63584"/>
                </a:lnTo>
                <a:lnTo>
                  <a:pt x="11166" y="56140"/>
                </a:lnTo>
                <a:lnTo>
                  <a:pt x="10875" y="55201"/>
                </a:lnTo>
                <a:lnTo>
                  <a:pt x="10720" y="54262"/>
                </a:lnTo>
                <a:lnTo>
                  <a:pt x="13918" y="41733"/>
                </a:lnTo>
                <a:lnTo>
                  <a:pt x="14075" y="41343"/>
                </a:lnTo>
                <a:lnTo>
                  <a:pt x="14389" y="40244"/>
                </a:lnTo>
                <a:lnTo>
                  <a:pt x="14565" y="39545"/>
                </a:lnTo>
                <a:lnTo>
                  <a:pt x="14911" y="37312"/>
                </a:lnTo>
                <a:close/>
              </a:path>
              <a:path w="27304" h="64134">
                <a:moveTo>
                  <a:pt x="23826" y="0"/>
                </a:moveTo>
                <a:lnTo>
                  <a:pt x="1044" y="30773"/>
                </a:lnTo>
                <a:lnTo>
                  <a:pt x="196" y="32880"/>
                </a:lnTo>
                <a:lnTo>
                  <a:pt x="471" y="37266"/>
                </a:lnTo>
                <a:lnTo>
                  <a:pt x="0" y="37312"/>
                </a:lnTo>
                <a:lnTo>
                  <a:pt x="14911" y="37312"/>
                </a:lnTo>
                <a:lnTo>
                  <a:pt x="11166" y="24348"/>
                </a:lnTo>
                <a:lnTo>
                  <a:pt x="12064" y="21691"/>
                </a:lnTo>
                <a:lnTo>
                  <a:pt x="12266" y="21565"/>
                </a:lnTo>
                <a:lnTo>
                  <a:pt x="14919" y="21565"/>
                </a:lnTo>
                <a:lnTo>
                  <a:pt x="14782" y="20511"/>
                </a:lnTo>
                <a:lnTo>
                  <a:pt x="14665" y="18988"/>
                </a:lnTo>
                <a:lnTo>
                  <a:pt x="14762" y="14957"/>
                </a:lnTo>
                <a:lnTo>
                  <a:pt x="15018" y="14487"/>
                </a:lnTo>
                <a:lnTo>
                  <a:pt x="21269" y="7089"/>
                </a:lnTo>
                <a:lnTo>
                  <a:pt x="26950" y="7089"/>
                </a:lnTo>
                <a:lnTo>
                  <a:pt x="26891" y="6539"/>
                </a:lnTo>
                <a:lnTo>
                  <a:pt x="24100" y="148"/>
                </a:lnTo>
                <a:lnTo>
                  <a:pt x="23826" y="0"/>
                </a:lnTo>
                <a:close/>
              </a:path>
              <a:path w="27304" h="64134">
                <a:moveTo>
                  <a:pt x="26950" y="7089"/>
                </a:moveTo>
                <a:lnTo>
                  <a:pt x="21269" y="7089"/>
                </a:lnTo>
                <a:lnTo>
                  <a:pt x="20798" y="8566"/>
                </a:lnTo>
                <a:lnTo>
                  <a:pt x="20504" y="10181"/>
                </a:lnTo>
                <a:lnTo>
                  <a:pt x="20471" y="14876"/>
                </a:lnTo>
                <a:lnTo>
                  <a:pt x="20679" y="16285"/>
                </a:lnTo>
                <a:lnTo>
                  <a:pt x="21271" y="17224"/>
                </a:lnTo>
                <a:lnTo>
                  <a:pt x="21427" y="17533"/>
                </a:lnTo>
                <a:lnTo>
                  <a:pt x="23245" y="27440"/>
                </a:lnTo>
                <a:lnTo>
                  <a:pt x="23353" y="27955"/>
                </a:lnTo>
                <a:lnTo>
                  <a:pt x="23520" y="28150"/>
                </a:lnTo>
                <a:lnTo>
                  <a:pt x="23668" y="28230"/>
                </a:lnTo>
                <a:lnTo>
                  <a:pt x="23826" y="28150"/>
                </a:lnTo>
                <a:lnTo>
                  <a:pt x="24021" y="27955"/>
                </a:lnTo>
                <a:lnTo>
                  <a:pt x="24494" y="27165"/>
                </a:lnTo>
                <a:lnTo>
                  <a:pt x="24730" y="26936"/>
                </a:lnTo>
                <a:lnTo>
                  <a:pt x="24926" y="26581"/>
                </a:lnTo>
                <a:lnTo>
                  <a:pt x="25123" y="25997"/>
                </a:lnTo>
                <a:lnTo>
                  <a:pt x="25232" y="25172"/>
                </a:lnTo>
                <a:lnTo>
                  <a:pt x="25162" y="21450"/>
                </a:lnTo>
                <a:lnTo>
                  <a:pt x="25004" y="20820"/>
                </a:lnTo>
                <a:lnTo>
                  <a:pt x="24817" y="19183"/>
                </a:lnTo>
                <a:lnTo>
                  <a:pt x="24926" y="15735"/>
                </a:lnTo>
                <a:lnTo>
                  <a:pt x="25043" y="14957"/>
                </a:lnTo>
                <a:lnTo>
                  <a:pt x="25437" y="13273"/>
                </a:lnTo>
                <a:lnTo>
                  <a:pt x="26223" y="13273"/>
                </a:lnTo>
                <a:lnTo>
                  <a:pt x="26420" y="13113"/>
                </a:lnTo>
                <a:lnTo>
                  <a:pt x="26617" y="12918"/>
                </a:lnTo>
                <a:lnTo>
                  <a:pt x="26774" y="12609"/>
                </a:lnTo>
                <a:lnTo>
                  <a:pt x="26931" y="12208"/>
                </a:lnTo>
                <a:lnTo>
                  <a:pt x="27049" y="11670"/>
                </a:lnTo>
                <a:lnTo>
                  <a:pt x="26950" y="7089"/>
                </a:lnTo>
                <a:close/>
              </a:path>
              <a:path w="27304" h="64134">
                <a:moveTo>
                  <a:pt x="14919" y="21565"/>
                </a:moveTo>
                <a:lnTo>
                  <a:pt x="12502" y="21565"/>
                </a:lnTo>
                <a:lnTo>
                  <a:pt x="13053" y="21805"/>
                </a:lnTo>
                <a:lnTo>
                  <a:pt x="13328" y="22000"/>
                </a:lnTo>
                <a:lnTo>
                  <a:pt x="13602" y="22240"/>
                </a:lnTo>
                <a:lnTo>
                  <a:pt x="13957" y="22504"/>
                </a:lnTo>
                <a:lnTo>
                  <a:pt x="14782" y="23328"/>
                </a:lnTo>
                <a:lnTo>
                  <a:pt x="15331" y="23915"/>
                </a:lnTo>
                <a:lnTo>
                  <a:pt x="15097" y="22710"/>
                </a:lnTo>
                <a:lnTo>
                  <a:pt x="14919" y="21565"/>
                </a:lnTo>
                <a:close/>
              </a:path>
              <a:path w="27304" h="64134">
                <a:moveTo>
                  <a:pt x="26223" y="13273"/>
                </a:moveTo>
                <a:lnTo>
                  <a:pt x="25437" y="13273"/>
                </a:lnTo>
                <a:lnTo>
                  <a:pt x="25830" y="13353"/>
                </a:lnTo>
                <a:lnTo>
                  <a:pt x="26027" y="13353"/>
                </a:lnTo>
                <a:lnTo>
                  <a:pt x="26223" y="13273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88456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34276" y="6653"/>
                </a:moveTo>
                <a:lnTo>
                  <a:pt x="27205" y="6653"/>
                </a:lnTo>
                <a:lnTo>
                  <a:pt x="29997" y="7478"/>
                </a:lnTo>
                <a:lnTo>
                  <a:pt x="29793" y="9517"/>
                </a:lnTo>
                <a:lnTo>
                  <a:pt x="29447" y="14327"/>
                </a:lnTo>
                <a:lnTo>
                  <a:pt x="29329" y="24084"/>
                </a:lnTo>
                <a:lnTo>
                  <a:pt x="29447" y="27291"/>
                </a:lnTo>
                <a:lnTo>
                  <a:pt x="29643" y="30028"/>
                </a:lnTo>
                <a:lnTo>
                  <a:pt x="29840" y="32261"/>
                </a:lnTo>
                <a:lnTo>
                  <a:pt x="30037" y="33991"/>
                </a:lnTo>
                <a:lnTo>
                  <a:pt x="31216" y="31322"/>
                </a:lnTo>
                <a:lnTo>
                  <a:pt x="32631" y="28471"/>
                </a:lnTo>
                <a:lnTo>
                  <a:pt x="35700" y="14602"/>
                </a:lnTo>
                <a:lnTo>
                  <a:pt x="35654" y="12334"/>
                </a:lnTo>
                <a:lnTo>
                  <a:pt x="35539" y="11154"/>
                </a:lnTo>
                <a:lnTo>
                  <a:pt x="35103" y="8932"/>
                </a:lnTo>
                <a:lnTo>
                  <a:pt x="34792" y="7913"/>
                </a:lnTo>
                <a:lnTo>
                  <a:pt x="34401" y="6894"/>
                </a:lnTo>
                <a:lnTo>
                  <a:pt x="34276" y="6653"/>
                </a:lnTo>
                <a:close/>
              </a:path>
              <a:path w="36195" h="34289">
                <a:moveTo>
                  <a:pt x="28779" y="0"/>
                </a:moveTo>
                <a:lnTo>
                  <a:pt x="22331" y="9517"/>
                </a:lnTo>
                <a:lnTo>
                  <a:pt x="23511" y="8932"/>
                </a:lnTo>
                <a:lnTo>
                  <a:pt x="24728" y="8257"/>
                </a:lnTo>
                <a:lnTo>
                  <a:pt x="27205" y="6653"/>
                </a:lnTo>
                <a:lnTo>
                  <a:pt x="34276" y="6653"/>
                </a:lnTo>
                <a:lnTo>
                  <a:pt x="28739" y="1374"/>
                </a:lnTo>
                <a:lnTo>
                  <a:pt x="29289" y="160"/>
                </a:lnTo>
                <a:lnTo>
                  <a:pt x="28779" y="0"/>
                </a:lnTo>
                <a:close/>
              </a:path>
              <a:path w="36195" h="34289">
                <a:moveTo>
                  <a:pt x="1139" y="4157"/>
                </a:moveTo>
                <a:lnTo>
                  <a:pt x="2477" y="4890"/>
                </a:lnTo>
                <a:lnTo>
                  <a:pt x="2280" y="5840"/>
                </a:lnTo>
                <a:lnTo>
                  <a:pt x="0" y="9711"/>
                </a:lnTo>
                <a:lnTo>
                  <a:pt x="157" y="9940"/>
                </a:lnTo>
                <a:lnTo>
                  <a:pt x="3106" y="11429"/>
                </a:lnTo>
                <a:lnTo>
                  <a:pt x="4364" y="11750"/>
                </a:lnTo>
                <a:lnTo>
                  <a:pt x="5857" y="12059"/>
                </a:lnTo>
                <a:lnTo>
                  <a:pt x="8295" y="12300"/>
                </a:lnTo>
                <a:lnTo>
                  <a:pt x="9828" y="12334"/>
                </a:lnTo>
                <a:lnTo>
                  <a:pt x="10693" y="12334"/>
                </a:lnTo>
                <a:lnTo>
                  <a:pt x="11597" y="12300"/>
                </a:lnTo>
                <a:lnTo>
                  <a:pt x="12541" y="12219"/>
                </a:lnTo>
                <a:lnTo>
                  <a:pt x="13524" y="12105"/>
                </a:lnTo>
                <a:lnTo>
                  <a:pt x="13435" y="11315"/>
                </a:lnTo>
                <a:lnTo>
                  <a:pt x="13052" y="9711"/>
                </a:lnTo>
                <a:lnTo>
                  <a:pt x="12541" y="8383"/>
                </a:lnTo>
                <a:lnTo>
                  <a:pt x="11951" y="7398"/>
                </a:lnTo>
                <a:lnTo>
                  <a:pt x="11715" y="7089"/>
                </a:lnTo>
                <a:lnTo>
                  <a:pt x="11480" y="6734"/>
                </a:lnTo>
                <a:lnTo>
                  <a:pt x="10615" y="5840"/>
                </a:lnTo>
                <a:lnTo>
                  <a:pt x="10261" y="5600"/>
                </a:lnTo>
                <a:lnTo>
                  <a:pt x="9906" y="5325"/>
                </a:lnTo>
                <a:lnTo>
                  <a:pt x="2987" y="4351"/>
                </a:lnTo>
                <a:lnTo>
                  <a:pt x="2083" y="4271"/>
                </a:lnTo>
                <a:lnTo>
                  <a:pt x="1139" y="4157"/>
                </a:lnTo>
                <a:close/>
              </a:path>
              <a:path w="36195" h="34289">
                <a:moveTo>
                  <a:pt x="5936" y="4157"/>
                </a:moveTo>
                <a:lnTo>
                  <a:pt x="4521" y="4306"/>
                </a:lnTo>
                <a:lnTo>
                  <a:pt x="3813" y="4351"/>
                </a:lnTo>
                <a:lnTo>
                  <a:pt x="7487" y="4351"/>
                </a:lnTo>
                <a:lnTo>
                  <a:pt x="7115" y="4271"/>
                </a:lnTo>
                <a:lnTo>
                  <a:pt x="6565" y="4191"/>
                </a:lnTo>
                <a:lnTo>
                  <a:pt x="5936" y="415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14403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48"/>
                </a:moveTo>
                <a:lnTo>
                  <a:pt x="40" y="0"/>
                </a:lnTo>
                <a:lnTo>
                  <a:pt x="196" y="34"/>
                </a:lnTo>
                <a:lnTo>
                  <a:pt x="196" y="263"/>
                </a:lnTo>
                <a:lnTo>
                  <a:pt x="0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0591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05833" y="3724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84944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3216" y="45"/>
                </a:moveTo>
                <a:lnTo>
                  <a:pt x="3078" y="45"/>
                </a:lnTo>
                <a:lnTo>
                  <a:pt x="0" y="6653"/>
                </a:lnTo>
                <a:lnTo>
                  <a:pt x="122" y="7169"/>
                </a:lnTo>
                <a:lnTo>
                  <a:pt x="4689" y="10960"/>
                </a:lnTo>
                <a:lnTo>
                  <a:pt x="5320" y="11784"/>
                </a:lnTo>
                <a:lnTo>
                  <a:pt x="6695" y="13662"/>
                </a:lnTo>
                <a:lnTo>
                  <a:pt x="7403" y="14727"/>
                </a:lnTo>
                <a:lnTo>
                  <a:pt x="9723" y="18324"/>
                </a:lnTo>
                <a:lnTo>
                  <a:pt x="10508" y="19652"/>
                </a:lnTo>
                <a:lnTo>
                  <a:pt x="11885" y="20282"/>
                </a:lnTo>
                <a:lnTo>
                  <a:pt x="16288" y="28619"/>
                </a:lnTo>
                <a:lnTo>
                  <a:pt x="16131" y="29249"/>
                </a:lnTo>
                <a:lnTo>
                  <a:pt x="16013" y="29994"/>
                </a:lnTo>
                <a:lnTo>
                  <a:pt x="15895" y="30933"/>
                </a:lnTo>
                <a:lnTo>
                  <a:pt x="16288" y="31918"/>
                </a:lnTo>
                <a:lnTo>
                  <a:pt x="17298" y="34815"/>
                </a:lnTo>
                <a:lnTo>
                  <a:pt x="17271" y="35044"/>
                </a:lnTo>
                <a:lnTo>
                  <a:pt x="17173" y="35239"/>
                </a:lnTo>
                <a:lnTo>
                  <a:pt x="17075" y="36293"/>
                </a:lnTo>
                <a:lnTo>
                  <a:pt x="22500" y="38056"/>
                </a:lnTo>
                <a:lnTo>
                  <a:pt x="23326" y="38022"/>
                </a:lnTo>
                <a:lnTo>
                  <a:pt x="24269" y="37907"/>
                </a:lnTo>
                <a:lnTo>
                  <a:pt x="24191" y="37438"/>
                </a:lnTo>
                <a:lnTo>
                  <a:pt x="25684" y="37438"/>
                </a:lnTo>
                <a:lnTo>
                  <a:pt x="31661" y="34334"/>
                </a:lnTo>
                <a:lnTo>
                  <a:pt x="32212" y="33865"/>
                </a:lnTo>
                <a:lnTo>
                  <a:pt x="32526" y="33006"/>
                </a:lnTo>
                <a:lnTo>
                  <a:pt x="33548" y="30429"/>
                </a:lnTo>
                <a:lnTo>
                  <a:pt x="33344" y="28619"/>
                </a:lnTo>
                <a:lnTo>
                  <a:pt x="33169" y="26627"/>
                </a:lnTo>
                <a:lnTo>
                  <a:pt x="33043" y="24909"/>
                </a:lnTo>
                <a:lnTo>
                  <a:pt x="32925" y="22824"/>
                </a:lnTo>
                <a:lnTo>
                  <a:pt x="33045" y="9517"/>
                </a:lnTo>
                <a:lnTo>
                  <a:pt x="33097" y="8772"/>
                </a:lnTo>
                <a:lnTo>
                  <a:pt x="12592" y="8772"/>
                </a:lnTo>
                <a:lnTo>
                  <a:pt x="11137" y="8692"/>
                </a:lnTo>
                <a:lnTo>
                  <a:pt x="9408" y="8497"/>
                </a:lnTo>
                <a:lnTo>
                  <a:pt x="7875" y="8188"/>
                </a:lnTo>
                <a:lnTo>
                  <a:pt x="6617" y="7867"/>
                </a:lnTo>
                <a:lnTo>
                  <a:pt x="6066" y="7753"/>
                </a:lnTo>
                <a:lnTo>
                  <a:pt x="4533" y="7089"/>
                </a:lnTo>
                <a:lnTo>
                  <a:pt x="3904" y="6653"/>
                </a:lnTo>
                <a:lnTo>
                  <a:pt x="3511" y="6150"/>
                </a:lnTo>
                <a:lnTo>
                  <a:pt x="3550" y="5130"/>
                </a:lnTo>
                <a:lnTo>
                  <a:pt x="3786" y="4626"/>
                </a:lnTo>
                <a:lnTo>
                  <a:pt x="4101" y="4111"/>
                </a:lnTo>
                <a:lnTo>
                  <a:pt x="4926" y="3092"/>
                </a:lnTo>
                <a:lnTo>
                  <a:pt x="5791" y="2279"/>
                </a:lnTo>
                <a:lnTo>
                  <a:pt x="5988" y="1328"/>
                </a:lnTo>
                <a:lnTo>
                  <a:pt x="3216" y="45"/>
                </a:lnTo>
                <a:close/>
              </a:path>
              <a:path w="33654" h="38100">
                <a:moveTo>
                  <a:pt x="25684" y="37438"/>
                </a:moveTo>
                <a:lnTo>
                  <a:pt x="24191" y="37438"/>
                </a:lnTo>
                <a:lnTo>
                  <a:pt x="24426" y="37472"/>
                </a:lnTo>
                <a:lnTo>
                  <a:pt x="25135" y="37472"/>
                </a:lnTo>
                <a:lnTo>
                  <a:pt x="25684" y="37438"/>
                </a:lnTo>
                <a:close/>
              </a:path>
              <a:path w="33654" h="38100">
                <a:moveTo>
                  <a:pt x="30717" y="3092"/>
                </a:moveTo>
                <a:lnTo>
                  <a:pt x="28240" y="4695"/>
                </a:lnTo>
                <a:lnTo>
                  <a:pt x="27022" y="5371"/>
                </a:lnTo>
                <a:lnTo>
                  <a:pt x="25803" y="5955"/>
                </a:lnTo>
                <a:lnTo>
                  <a:pt x="25449" y="6150"/>
                </a:lnTo>
                <a:lnTo>
                  <a:pt x="24820" y="6424"/>
                </a:lnTo>
                <a:lnTo>
                  <a:pt x="23365" y="7008"/>
                </a:lnTo>
                <a:lnTo>
                  <a:pt x="23168" y="7054"/>
                </a:lnTo>
                <a:lnTo>
                  <a:pt x="23011" y="7089"/>
                </a:lnTo>
                <a:lnTo>
                  <a:pt x="22749" y="7203"/>
                </a:lnTo>
                <a:lnTo>
                  <a:pt x="21164" y="7719"/>
                </a:lnTo>
                <a:lnTo>
                  <a:pt x="20888" y="7753"/>
                </a:lnTo>
                <a:lnTo>
                  <a:pt x="20416" y="7913"/>
                </a:lnTo>
                <a:lnTo>
                  <a:pt x="20062" y="7993"/>
                </a:lnTo>
                <a:lnTo>
                  <a:pt x="19826" y="8028"/>
                </a:lnTo>
                <a:lnTo>
                  <a:pt x="19591" y="8108"/>
                </a:lnTo>
                <a:lnTo>
                  <a:pt x="19237" y="8188"/>
                </a:lnTo>
                <a:lnTo>
                  <a:pt x="19001" y="8222"/>
                </a:lnTo>
                <a:lnTo>
                  <a:pt x="18843" y="8222"/>
                </a:lnTo>
                <a:lnTo>
                  <a:pt x="18647" y="8303"/>
                </a:lnTo>
                <a:lnTo>
                  <a:pt x="18372" y="8337"/>
                </a:lnTo>
                <a:lnTo>
                  <a:pt x="18214" y="8337"/>
                </a:lnTo>
                <a:lnTo>
                  <a:pt x="17978" y="8417"/>
                </a:lnTo>
                <a:lnTo>
                  <a:pt x="17743" y="8417"/>
                </a:lnTo>
                <a:lnTo>
                  <a:pt x="17507" y="8463"/>
                </a:lnTo>
                <a:lnTo>
                  <a:pt x="17271" y="8497"/>
                </a:lnTo>
                <a:lnTo>
                  <a:pt x="16171" y="8658"/>
                </a:lnTo>
                <a:lnTo>
                  <a:pt x="15188" y="8738"/>
                </a:lnTo>
                <a:lnTo>
                  <a:pt x="14284" y="8772"/>
                </a:lnTo>
                <a:lnTo>
                  <a:pt x="33097" y="8772"/>
                </a:lnTo>
                <a:lnTo>
                  <a:pt x="33340" y="5600"/>
                </a:lnTo>
                <a:lnTo>
                  <a:pt x="33437" y="4626"/>
                </a:lnTo>
                <a:lnTo>
                  <a:pt x="33392" y="3882"/>
                </a:lnTo>
                <a:lnTo>
                  <a:pt x="30717" y="3092"/>
                </a:lnTo>
                <a:close/>
              </a:path>
              <a:path w="33654" h="38100">
                <a:moveTo>
                  <a:pt x="3117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78804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3085" y="154939"/>
                </a:moveTo>
                <a:lnTo>
                  <a:pt x="2849" y="158749"/>
                </a:lnTo>
                <a:lnTo>
                  <a:pt x="3282" y="158749"/>
                </a:lnTo>
                <a:lnTo>
                  <a:pt x="3085" y="154939"/>
                </a:lnTo>
                <a:close/>
              </a:path>
              <a:path w="61595" h="158750">
                <a:moveTo>
                  <a:pt x="47353" y="90169"/>
                </a:moveTo>
                <a:lnTo>
                  <a:pt x="11971" y="90169"/>
                </a:lnTo>
                <a:lnTo>
                  <a:pt x="11223" y="91439"/>
                </a:lnTo>
                <a:lnTo>
                  <a:pt x="9809" y="93979"/>
                </a:lnTo>
                <a:lnTo>
                  <a:pt x="8472" y="96519"/>
                </a:lnTo>
                <a:lnTo>
                  <a:pt x="7293" y="97789"/>
                </a:lnTo>
                <a:lnTo>
                  <a:pt x="5209" y="101599"/>
                </a:lnTo>
                <a:lnTo>
                  <a:pt x="3636" y="105409"/>
                </a:lnTo>
                <a:lnTo>
                  <a:pt x="1827" y="109219"/>
                </a:lnTo>
                <a:lnTo>
                  <a:pt x="1434" y="111759"/>
                </a:lnTo>
                <a:lnTo>
                  <a:pt x="1120" y="114299"/>
                </a:lnTo>
                <a:lnTo>
                  <a:pt x="845" y="115569"/>
                </a:lnTo>
                <a:lnTo>
                  <a:pt x="608" y="118109"/>
                </a:lnTo>
                <a:lnTo>
                  <a:pt x="255" y="123189"/>
                </a:lnTo>
                <a:lnTo>
                  <a:pt x="97" y="126999"/>
                </a:lnTo>
                <a:lnTo>
                  <a:pt x="0" y="143509"/>
                </a:lnTo>
                <a:lnTo>
                  <a:pt x="98" y="147319"/>
                </a:lnTo>
                <a:lnTo>
                  <a:pt x="1042" y="148589"/>
                </a:lnTo>
                <a:lnTo>
                  <a:pt x="1749" y="149859"/>
                </a:lnTo>
                <a:lnTo>
                  <a:pt x="2889" y="154939"/>
                </a:lnTo>
                <a:lnTo>
                  <a:pt x="3046" y="154939"/>
                </a:lnTo>
                <a:lnTo>
                  <a:pt x="2929" y="152399"/>
                </a:lnTo>
                <a:lnTo>
                  <a:pt x="3990" y="152399"/>
                </a:lnTo>
                <a:lnTo>
                  <a:pt x="5366" y="149859"/>
                </a:lnTo>
                <a:lnTo>
                  <a:pt x="7293" y="146049"/>
                </a:lnTo>
                <a:lnTo>
                  <a:pt x="8472" y="143509"/>
                </a:lnTo>
                <a:lnTo>
                  <a:pt x="10516" y="140969"/>
                </a:lnTo>
                <a:lnTo>
                  <a:pt x="26676" y="121919"/>
                </a:lnTo>
                <a:lnTo>
                  <a:pt x="26439" y="119379"/>
                </a:lnTo>
                <a:lnTo>
                  <a:pt x="26479" y="118109"/>
                </a:lnTo>
                <a:lnTo>
                  <a:pt x="26518" y="116839"/>
                </a:lnTo>
                <a:lnTo>
                  <a:pt x="26754" y="116839"/>
                </a:lnTo>
                <a:lnTo>
                  <a:pt x="27068" y="115569"/>
                </a:lnTo>
                <a:lnTo>
                  <a:pt x="28090" y="115569"/>
                </a:lnTo>
                <a:lnTo>
                  <a:pt x="28405" y="114299"/>
                </a:lnTo>
                <a:lnTo>
                  <a:pt x="33712" y="114299"/>
                </a:lnTo>
                <a:lnTo>
                  <a:pt x="32808" y="109219"/>
                </a:lnTo>
                <a:lnTo>
                  <a:pt x="32651" y="106679"/>
                </a:lnTo>
                <a:lnTo>
                  <a:pt x="32612" y="104139"/>
                </a:lnTo>
                <a:lnTo>
                  <a:pt x="32769" y="102869"/>
                </a:lnTo>
                <a:lnTo>
                  <a:pt x="33162" y="100329"/>
                </a:lnTo>
                <a:lnTo>
                  <a:pt x="33437" y="100329"/>
                </a:lnTo>
                <a:lnTo>
                  <a:pt x="33792" y="99059"/>
                </a:lnTo>
                <a:lnTo>
                  <a:pt x="34224" y="99059"/>
                </a:lnTo>
                <a:lnTo>
                  <a:pt x="34734" y="97789"/>
                </a:lnTo>
                <a:lnTo>
                  <a:pt x="43696" y="97789"/>
                </a:lnTo>
                <a:lnTo>
                  <a:pt x="44018" y="96519"/>
                </a:lnTo>
                <a:lnTo>
                  <a:pt x="44214" y="95249"/>
                </a:lnTo>
                <a:lnTo>
                  <a:pt x="44685" y="93979"/>
                </a:lnTo>
                <a:lnTo>
                  <a:pt x="44996" y="93979"/>
                </a:lnTo>
                <a:lnTo>
                  <a:pt x="45582" y="92709"/>
                </a:lnTo>
                <a:lnTo>
                  <a:pt x="46054" y="91439"/>
                </a:lnTo>
                <a:lnTo>
                  <a:pt x="46330" y="91439"/>
                </a:lnTo>
                <a:lnTo>
                  <a:pt x="47353" y="90169"/>
                </a:lnTo>
                <a:close/>
              </a:path>
              <a:path w="61595" h="158750">
                <a:moveTo>
                  <a:pt x="3080" y="154849"/>
                </a:moveTo>
                <a:close/>
              </a:path>
              <a:path w="61595" h="158750">
                <a:moveTo>
                  <a:pt x="3990" y="152399"/>
                </a:moveTo>
                <a:lnTo>
                  <a:pt x="2929" y="152399"/>
                </a:lnTo>
                <a:lnTo>
                  <a:pt x="3046" y="153669"/>
                </a:lnTo>
                <a:lnTo>
                  <a:pt x="3080" y="154849"/>
                </a:lnTo>
                <a:lnTo>
                  <a:pt x="3990" y="152399"/>
                </a:lnTo>
                <a:close/>
              </a:path>
              <a:path w="61595" h="158750">
                <a:moveTo>
                  <a:pt x="43696" y="97789"/>
                </a:moveTo>
                <a:lnTo>
                  <a:pt x="40828" y="97789"/>
                </a:lnTo>
                <a:lnTo>
                  <a:pt x="42166" y="99059"/>
                </a:lnTo>
                <a:lnTo>
                  <a:pt x="43581" y="100329"/>
                </a:lnTo>
                <a:lnTo>
                  <a:pt x="43696" y="97789"/>
                </a:lnTo>
                <a:close/>
              </a:path>
              <a:path w="61595" h="158750">
                <a:moveTo>
                  <a:pt x="57024" y="91439"/>
                </a:moveTo>
                <a:lnTo>
                  <a:pt x="55529" y="91439"/>
                </a:lnTo>
                <a:lnTo>
                  <a:pt x="56081" y="92709"/>
                </a:lnTo>
                <a:lnTo>
                  <a:pt x="56553" y="92709"/>
                </a:lnTo>
                <a:lnTo>
                  <a:pt x="57024" y="91439"/>
                </a:lnTo>
                <a:close/>
              </a:path>
              <a:path w="61595" h="158750">
                <a:moveTo>
                  <a:pt x="58094" y="90169"/>
                </a:moveTo>
                <a:lnTo>
                  <a:pt x="54000" y="90169"/>
                </a:lnTo>
                <a:lnTo>
                  <a:pt x="54632" y="91439"/>
                </a:lnTo>
                <a:lnTo>
                  <a:pt x="57346" y="91439"/>
                </a:lnTo>
                <a:lnTo>
                  <a:pt x="58094" y="90169"/>
                </a:lnTo>
                <a:close/>
              </a:path>
              <a:path w="61595" h="158750">
                <a:moveTo>
                  <a:pt x="60210" y="54610"/>
                </a:moveTo>
                <a:lnTo>
                  <a:pt x="36189" y="54609"/>
                </a:lnTo>
                <a:lnTo>
                  <a:pt x="36150" y="58419"/>
                </a:lnTo>
                <a:lnTo>
                  <a:pt x="36072" y="59689"/>
                </a:lnTo>
                <a:lnTo>
                  <a:pt x="29545" y="72389"/>
                </a:lnTo>
                <a:lnTo>
                  <a:pt x="26950" y="76199"/>
                </a:lnTo>
                <a:lnTo>
                  <a:pt x="25221" y="77469"/>
                </a:lnTo>
                <a:lnTo>
                  <a:pt x="22744" y="80009"/>
                </a:lnTo>
                <a:lnTo>
                  <a:pt x="21289" y="81279"/>
                </a:lnTo>
                <a:lnTo>
                  <a:pt x="20070" y="82549"/>
                </a:lnTo>
                <a:lnTo>
                  <a:pt x="18222" y="83819"/>
                </a:lnTo>
                <a:lnTo>
                  <a:pt x="17122" y="85089"/>
                </a:lnTo>
                <a:lnTo>
                  <a:pt x="16178" y="85089"/>
                </a:lnTo>
                <a:lnTo>
                  <a:pt x="14409" y="87629"/>
                </a:lnTo>
                <a:lnTo>
                  <a:pt x="12758" y="90169"/>
                </a:lnTo>
                <a:lnTo>
                  <a:pt x="50423" y="90169"/>
                </a:lnTo>
                <a:lnTo>
                  <a:pt x="51090" y="88899"/>
                </a:lnTo>
                <a:lnTo>
                  <a:pt x="58933" y="88899"/>
                </a:lnTo>
                <a:lnTo>
                  <a:pt x="61509" y="73660"/>
                </a:lnTo>
                <a:lnTo>
                  <a:pt x="61429" y="66040"/>
                </a:lnTo>
                <a:lnTo>
                  <a:pt x="61072" y="60960"/>
                </a:lnTo>
                <a:lnTo>
                  <a:pt x="60796" y="58420"/>
                </a:lnTo>
                <a:lnTo>
                  <a:pt x="60210" y="54610"/>
                </a:lnTo>
                <a:close/>
              </a:path>
              <a:path w="61595" h="158750">
                <a:moveTo>
                  <a:pt x="58933" y="88899"/>
                </a:moveTo>
                <a:lnTo>
                  <a:pt x="51090" y="88899"/>
                </a:lnTo>
                <a:lnTo>
                  <a:pt x="52068" y="90169"/>
                </a:lnTo>
                <a:lnTo>
                  <a:pt x="58519" y="90169"/>
                </a:lnTo>
                <a:lnTo>
                  <a:pt x="58933" y="88899"/>
                </a:lnTo>
                <a:close/>
              </a:path>
              <a:path w="61595" h="158750">
                <a:moveTo>
                  <a:pt x="44766" y="3810"/>
                </a:moveTo>
                <a:lnTo>
                  <a:pt x="40553" y="3809"/>
                </a:lnTo>
                <a:lnTo>
                  <a:pt x="41457" y="5080"/>
                </a:lnTo>
                <a:lnTo>
                  <a:pt x="42283" y="5080"/>
                </a:lnTo>
                <a:lnTo>
                  <a:pt x="42952" y="6350"/>
                </a:lnTo>
                <a:lnTo>
                  <a:pt x="43541" y="7620"/>
                </a:lnTo>
                <a:lnTo>
                  <a:pt x="44053" y="8890"/>
                </a:lnTo>
                <a:lnTo>
                  <a:pt x="44444" y="8890"/>
                </a:lnTo>
                <a:lnTo>
                  <a:pt x="45352" y="16510"/>
                </a:lnTo>
                <a:lnTo>
                  <a:pt x="44881" y="20319"/>
                </a:lnTo>
                <a:lnTo>
                  <a:pt x="44490" y="22859"/>
                </a:lnTo>
                <a:lnTo>
                  <a:pt x="44018" y="24129"/>
                </a:lnTo>
                <a:lnTo>
                  <a:pt x="43502" y="26669"/>
                </a:lnTo>
                <a:lnTo>
                  <a:pt x="42283" y="30479"/>
                </a:lnTo>
                <a:lnTo>
                  <a:pt x="41497" y="31749"/>
                </a:lnTo>
                <a:lnTo>
                  <a:pt x="39492" y="35559"/>
                </a:lnTo>
                <a:lnTo>
                  <a:pt x="36701" y="44449"/>
                </a:lnTo>
                <a:lnTo>
                  <a:pt x="36308" y="45719"/>
                </a:lnTo>
                <a:lnTo>
                  <a:pt x="36150" y="46989"/>
                </a:lnTo>
                <a:lnTo>
                  <a:pt x="36032" y="48259"/>
                </a:lnTo>
                <a:lnTo>
                  <a:pt x="35835" y="50799"/>
                </a:lnTo>
                <a:lnTo>
                  <a:pt x="35796" y="52069"/>
                </a:lnTo>
                <a:lnTo>
                  <a:pt x="35914" y="53339"/>
                </a:lnTo>
                <a:lnTo>
                  <a:pt x="36111" y="54609"/>
                </a:lnTo>
                <a:lnTo>
                  <a:pt x="36269" y="55879"/>
                </a:lnTo>
                <a:lnTo>
                  <a:pt x="36189" y="54609"/>
                </a:lnTo>
                <a:lnTo>
                  <a:pt x="60210" y="54610"/>
                </a:lnTo>
                <a:lnTo>
                  <a:pt x="59934" y="53340"/>
                </a:lnTo>
                <a:lnTo>
                  <a:pt x="59704" y="52070"/>
                </a:lnTo>
                <a:lnTo>
                  <a:pt x="59382" y="50800"/>
                </a:lnTo>
                <a:lnTo>
                  <a:pt x="58680" y="48260"/>
                </a:lnTo>
                <a:lnTo>
                  <a:pt x="58910" y="46990"/>
                </a:lnTo>
                <a:lnTo>
                  <a:pt x="59382" y="45720"/>
                </a:lnTo>
                <a:lnTo>
                  <a:pt x="59934" y="43180"/>
                </a:lnTo>
                <a:lnTo>
                  <a:pt x="60014" y="41910"/>
                </a:lnTo>
                <a:lnTo>
                  <a:pt x="60095" y="35560"/>
                </a:lnTo>
                <a:lnTo>
                  <a:pt x="59980" y="34290"/>
                </a:lnTo>
                <a:lnTo>
                  <a:pt x="59819" y="33020"/>
                </a:lnTo>
                <a:lnTo>
                  <a:pt x="59313" y="31750"/>
                </a:lnTo>
                <a:lnTo>
                  <a:pt x="58565" y="29210"/>
                </a:lnTo>
                <a:lnTo>
                  <a:pt x="54632" y="22860"/>
                </a:lnTo>
                <a:lnTo>
                  <a:pt x="54310" y="21590"/>
                </a:lnTo>
                <a:lnTo>
                  <a:pt x="53172" y="21590"/>
                </a:lnTo>
                <a:lnTo>
                  <a:pt x="51723" y="19050"/>
                </a:lnTo>
                <a:lnTo>
                  <a:pt x="50423" y="16510"/>
                </a:lnTo>
                <a:lnTo>
                  <a:pt x="49676" y="16510"/>
                </a:lnTo>
                <a:lnTo>
                  <a:pt x="49097" y="15240"/>
                </a:lnTo>
                <a:lnTo>
                  <a:pt x="48066" y="15240"/>
                </a:lnTo>
                <a:lnTo>
                  <a:pt x="48020" y="13970"/>
                </a:lnTo>
                <a:lnTo>
                  <a:pt x="47790" y="11430"/>
                </a:lnTo>
                <a:lnTo>
                  <a:pt x="47595" y="10160"/>
                </a:lnTo>
                <a:lnTo>
                  <a:pt x="47043" y="8890"/>
                </a:lnTo>
                <a:lnTo>
                  <a:pt x="46652" y="7620"/>
                </a:lnTo>
                <a:lnTo>
                  <a:pt x="46215" y="6350"/>
                </a:lnTo>
                <a:lnTo>
                  <a:pt x="45939" y="6350"/>
                </a:lnTo>
                <a:lnTo>
                  <a:pt x="45709" y="5080"/>
                </a:lnTo>
                <a:lnTo>
                  <a:pt x="44766" y="3810"/>
                </a:lnTo>
                <a:close/>
              </a:path>
              <a:path w="61595" h="158750">
                <a:moveTo>
                  <a:pt x="47940" y="12700"/>
                </a:moveTo>
                <a:lnTo>
                  <a:pt x="48066" y="15240"/>
                </a:lnTo>
                <a:lnTo>
                  <a:pt x="49097" y="15240"/>
                </a:lnTo>
                <a:lnTo>
                  <a:pt x="47940" y="12700"/>
                </a:lnTo>
                <a:close/>
              </a:path>
              <a:path w="61595" h="158750">
                <a:moveTo>
                  <a:pt x="39728" y="0"/>
                </a:moveTo>
                <a:lnTo>
                  <a:pt x="39492" y="0"/>
                </a:lnTo>
                <a:lnTo>
                  <a:pt x="39256" y="1269"/>
                </a:lnTo>
                <a:lnTo>
                  <a:pt x="38391" y="2539"/>
                </a:lnTo>
                <a:lnTo>
                  <a:pt x="39531" y="3809"/>
                </a:lnTo>
                <a:lnTo>
                  <a:pt x="44053" y="3810"/>
                </a:lnTo>
                <a:lnTo>
                  <a:pt x="43659" y="2540"/>
                </a:lnTo>
                <a:lnTo>
                  <a:pt x="42362" y="2540"/>
                </a:lnTo>
                <a:lnTo>
                  <a:pt x="40868" y="1270"/>
                </a:lnTo>
                <a:lnTo>
                  <a:pt x="39728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77488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5" h="147320">
                <a:moveTo>
                  <a:pt x="51263" y="88803"/>
                </a:moveTo>
                <a:lnTo>
                  <a:pt x="1610" y="88803"/>
                </a:lnTo>
                <a:lnTo>
                  <a:pt x="1532" y="89112"/>
                </a:lnTo>
                <a:lnTo>
                  <a:pt x="0" y="104619"/>
                </a:lnTo>
                <a:lnTo>
                  <a:pt x="113" y="105833"/>
                </a:lnTo>
                <a:lnTo>
                  <a:pt x="2003" y="114054"/>
                </a:lnTo>
                <a:lnTo>
                  <a:pt x="2790" y="117578"/>
                </a:lnTo>
                <a:lnTo>
                  <a:pt x="3379" y="119654"/>
                </a:lnTo>
                <a:lnTo>
                  <a:pt x="3497" y="119967"/>
                </a:lnTo>
                <a:lnTo>
                  <a:pt x="3930" y="121455"/>
                </a:lnTo>
                <a:lnTo>
                  <a:pt x="15567" y="146748"/>
                </a:lnTo>
                <a:lnTo>
                  <a:pt x="16629" y="146709"/>
                </a:lnTo>
                <a:lnTo>
                  <a:pt x="17768" y="146630"/>
                </a:lnTo>
                <a:lnTo>
                  <a:pt x="19026" y="146630"/>
                </a:lnTo>
                <a:lnTo>
                  <a:pt x="20325" y="146591"/>
                </a:lnTo>
                <a:lnTo>
                  <a:pt x="26257" y="146591"/>
                </a:lnTo>
                <a:lnTo>
                  <a:pt x="25867" y="146239"/>
                </a:lnTo>
                <a:lnTo>
                  <a:pt x="24019" y="142285"/>
                </a:lnTo>
                <a:lnTo>
                  <a:pt x="24138" y="139896"/>
                </a:lnTo>
                <a:lnTo>
                  <a:pt x="24413" y="138996"/>
                </a:lnTo>
                <a:lnTo>
                  <a:pt x="28031" y="135354"/>
                </a:lnTo>
                <a:lnTo>
                  <a:pt x="25474" y="133592"/>
                </a:lnTo>
                <a:lnTo>
                  <a:pt x="13090" y="123765"/>
                </a:lnTo>
                <a:lnTo>
                  <a:pt x="28152" y="123765"/>
                </a:lnTo>
                <a:lnTo>
                  <a:pt x="28227" y="122434"/>
                </a:lnTo>
                <a:lnTo>
                  <a:pt x="38370" y="104619"/>
                </a:lnTo>
                <a:lnTo>
                  <a:pt x="44465" y="97060"/>
                </a:lnTo>
                <a:lnTo>
                  <a:pt x="49140" y="91345"/>
                </a:lnTo>
                <a:lnTo>
                  <a:pt x="51263" y="88803"/>
                </a:lnTo>
                <a:close/>
              </a:path>
              <a:path w="64135" h="147320">
                <a:moveTo>
                  <a:pt x="26257" y="146591"/>
                </a:moveTo>
                <a:lnTo>
                  <a:pt x="21740" y="146591"/>
                </a:lnTo>
                <a:lnTo>
                  <a:pt x="24767" y="146670"/>
                </a:lnTo>
                <a:lnTo>
                  <a:pt x="26457" y="146748"/>
                </a:lnTo>
                <a:lnTo>
                  <a:pt x="26257" y="146591"/>
                </a:lnTo>
                <a:close/>
              </a:path>
              <a:path w="64135" h="147320">
                <a:moveTo>
                  <a:pt x="28152" y="123765"/>
                </a:moveTo>
                <a:lnTo>
                  <a:pt x="13090" y="123765"/>
                </a:lnTo>
                <a:lnTo>
                  <a:pt x="14152" y="124744"/>
                </a:lnTo>
                <a:lnTo>
                  <a:pt x="17061" y="127210"/>
                </a:lnTo>
                <a:lnTo>
                  <a:pt x="28031" y="135354"/>
                </a:lnTo>
                <a:lnTo>
                  <a:pt x="29249" y="135119"/>
                </a:lnTo>
                <a:lnTo>
                  <a:pt x="30664" y="134963"/>
                </a:lnTo>
                <a:lnTo>
                  <a:pt x="28187" y="125331"/>
                </a:lnTo>
                <a:lnTo>
                  <a:pt x="28152" y="123765"/>
                </a:lnTo>
                <a:close/>
              </a:path>
              <a:path w="64135" h="147320">
                <a:moveTo>
                  <a:pt x="1555" y="88984"/>
                </a:moveTo>
                <a:lnTo>
                  <a:pt x="1516" y="89112"/>
                </a:lnTo>
                <a:lnTo>
                  <a:pt x="1555" y="88984"/>
                </a:lnTo>
                <a:close/>
              </a:path>
              <a:path w="64135" h="147320">
                <a:moveTo>
                  <a:pt x="62898" y="19068"/>
                </a:moveTo>
                <a:lnTo>
                  <a:pt x="59444" y="19068"/>
                </a:lnTo>
                <a:lnTo>
                  <a:pt x="59364" y="19503"/>
                </a:lnTo>
                <a:lnTo>
                  <a:pt x="37702" y="52315"/>
                </a:lnTo>
                <a:lnTo>
                  <a:pt x="29249" y="58373"/>
                </a:lnTo>
                <a:lnTo>
                  <a:pt x="24689" y="61591"/>
                </a:lnTo>
                <a:lnTo>
                  <a:pt x="1555" y="88984"/>
                </a:lnTo>
                <a:lnTo>
                  <a:pt x="1610" y="88803"/>
                </a:lnTo>
                <a:lnTo>
                  <a:pt x="51263" y="88803"/>
                </a:lnTo>
                <a:lnTo>
                  <a:pt x="57984" y="81244"/>
                </a:lnTo>
                <a:lnTo>
                  <a:pt x="58887" y="79950"/>
                </a:lnTo>
                <a:lnTo>
                  <a:pt x="63929" y="68280"/>
                </a:lnTo>
                <a:lnTo>
                  <a:pt x="63848" y="66058"/>
                </a:lnTo>
                <a:lnTo>
                  <a:pt x="63687" y="65382"/>
                </a:lnTo>
                <a:lnTo>
                  <a:pt x="63492" y="64878"/>
                </a:lnTo>
                <a:lnTo>
                  <a:pt x="63136" y="64214"/>
                </a:lnTo>
                <a:lnTo>
                  <a:pt x="62986" y="64019"/>
                </a:lnTo>
                <a:lnTo>
                  <a:pt x="62364" y="61591"/>
                </a:lnTo>
                <a:lnTo>
                  <a:pt x="59855" y="36487"/>
                </a:lnTo>
                <a:lnTo>
                  <a:pt x="60077" y="32845"/>
                </a:lnTo>
                <a:lnTo>
                  <a:pt x="60340" y="30269"/>
                </a:lnTo>
                <a:lnTo>
                  <a:pt x="60548" y="28585"/>
                </a:lnTo>
                <a:lnTo>
                  <a:pt x="61125" y="25218"/>
                </a:lnTo>
                <a:lnTo>
                  <a:pt x="60698" y="25218"/>
                </a:lnTo>
                <a:lnTo>
                  <a:pt x="61526" y="23294"/>
                </a:lnTo>
                <a:lnTo>
                  <a:pt x="62584" y="20752"/>
                </a:lnTo>
                <a:lnTo>
                  <a:pt x="62860" y="19812"/>
                </a:lnTo>
                <a:lnTo>
                  <a:pt x="62898" y="19068"/>
                </a:lnTo>
                <a:close/>
              </a:path>
              <a:path w="64135" h="147320">
                <a:moveTo>
                  <a:pt x="61445" y="23809"/>
                </a:moveTo>
                <a:lnTo>
                  <a:pt x="61018" y="24588"/>
                </a:lnTo>
                <a:lnTo>
                  <a:pt x="60893" y="24863"/>
                </a:lnTo>
                <a:lnTo>
                  <a:pt x="60698" y="25218"/>
                </a:lnTo>
                <a:lnTo>
                  <a:pt x="61125" y="25218"/>
                </a:lnTo>
                <a:lnTo>
                  <a:pt x="61272" y="24508"/>
                </a:lnTo>
                <a:lnTo>
                  <a:pt x="61411" y="24004"/>
                </a:lnTo>
                <a:lnTo>
                  <a:pt x="61445" y="23809"/>
                </a:lnTo>
                <a:close/>
              </a:path>
              <a:path w="64135" h="147320">
                <a:moveTo>
                  <a:pt x="59364" y="19246"/>
                </a:moveTo>
                <a:lnTo>
                  <a:pt x="59254" y="19503"/>
                </a:lnTo>
                <a:lnTo>
                  <a:pt x="59364" y="19246"/>
                </a:lnTo>
                <a:close/>
              </a:path>
              <a:path w="64135" h="147320">
                <a:moveTo>
                  <a:pt x="58191" y="0"/>
                </a:moveTo>
                <a:lnTo>
                  <a:pt x="55626" y="2393"/>
                </a:lnTo>
                <a:lnTo>
                  <a:pt x="56063" y="2897"/>
                </a:lnTo>
                <a:lnTo>
                  <a:pt x="56454" y="3412"/>
                </a:lnTo>
                <a:lnTo>
                  <a:pt x="59364" y="19246"/>
                </a:lnTo>
                <a:lnTo>
                  <a:pt x="59444" y="19068"/>
                </a:lnTo>
                <a:lnTo>
                  <a:pt x="62898" y="19068"/>
                </a:lnTo>
                <a:lnTo>
                  <a:pt x="62787" y="12769"/>
                </a:lnTo>
                <a:lnTo>
                  <a:pt x="62515" y="10421"/>
                </a:lnTo>
                <a:lnTo>
                  <a:pt x="58731" y="584"/>
                </a:lnTo>
                <a:lnTo>
                  <a:pt x="58191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49965" y="260326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10" h="59054">
                <a:moveTo>
                  <a:pt x="45199" y="55626"/>
                </a:moveTo>
                <a:lnTo>
                  <a:pt x="32632" y="55626"/>
                </a:lnTo>
                <a:lnTo>
                  <a:pt x="32868" y="56261"/>
                </a:lnTo>
                <a:lnTo>
                  <a:pt x="33182" y="56896"/>
                </a:lnTo>
                <a:lnTo>
                  <a:pt x="33536" y="57404"/>
                </a:lnTo>
                <a:lnTo>
                  <a:pt x="33929" y="57785"/>
                </a:lnTo>
                <a:lnTo>
                  <a:pt x="34362" y="58039"/>
                </a:lnTo>
                <a:lnTo>
                  <a:pt x="34794" y="58420"/>
                </a:lnTo>
                <a:lnTo>
                  <a:pt x="35265" y="58547"/>
                </a:lnTo>
                <a:lnTo>
                  <a:pt x="35777" y="58801"/>
                </a:lnTo>
                <a:lnTo>
                  <a:pt x="38411" y="58801"/>
                </a:lnTo>
                <a:lnTo>
                  <a:pt x="39512" y="58547"/>
                </a:lnTo>
                <a:lnTo>
                  <a:pt x="41123" y="57912"/>
                </a:lnTo>
                <a:lnTo>
                  <a:pt x="42146" y="57404"/>
                </a:lnTo>
                <a:lnTo>
                  <a:pt x="43051" y="57023"/>
                </a:lnTo>
                <a:lnTo>
                  <a:pt x="43876" y="56515"/>
                </a:lnTo>
                <a:lnTo>
                  <a:pt x="45055" y="55753"/>
                </a:lnTo>
                <a:lnTo>
                  <a:pt x="45199" y="55626"/>
                </a:lnTo>
                <a:close/>
              </a:path>
              <a:path w="67310" h="59054">
                <a:moveTo>
                  <a:pt x="6566" y="29590"/>
                </a:moveTo>
                <a:lnTo>
                  <a:pt x="5386" y="29717"/>
                </a:lnTo>
                <a:lnTo>
                  <a:pt x="3499" y="30225"/>
                </a:lnTo>
                <a:lnTo>
                  <a:pt x="2751" y="30733"/>
                </a:lnTo>
                <a:lnTo>
                  <a:pt x="2398" y="30860"/>
                </a:lnTo>
                <a:lnTo>
                  <a:pt x="0" y="38099"/>
                </a:lnTo>
                <a:lnTo>
                  <a:pt x="118" y="39115"/>
                </a:lnTo>
                <a:lnTo>
                  <a:pt x="9789" y="48894"/>
                </a:lnTo>
                <a:lnTo>
                  <a:pt x="10418" y="49148"/>
                </a:lnTo>
                <a:lnTo>
                  <a:pt x="12856" y="49783"/>
                </a:lnTo>
                <a:lnTo>
                  <a:pt x="13563" y="49910"/>
                </a:lnTo>
                <a:lnTo>
                  <a:pt x="13878" y="51180"/>
                </a:lnTo>
                <a:lnTo>
                  <a:pt x="24100" y="58292"/>
                </a:lnTo>
                <a:lnTo>
                  <a:pt x="26537" y="57911"/>
                </a:lnTo>
                <a:lnTo>
                  <a:pt x="28032" y="57531"/>
                </a:lnTo>
                <a:lnTo>
                  <a:pt x="29408" y="57023"/>
                </a:lnTo>
                <a:lnTo>
                  <a:pt x="31924" y="56007"/>
                </a:lnTo>
                <a:lnTo>
                  <a:pt x="32632" y="55626"/>
                </a:lnTo>
                <a:lnTo>
                  <a:pt x="45199" y="55626"/>
                </a:lnTo>
                <a:lnTo>
                  <a:pt x="45488" y="55372"/>
                </a:lnTo>
                <a:lnTo>
                  <a:pt x="46942" y="54483"/>
                </a:lnTo>
                <a:lnTo>
                  <a:pt x="47690" y="54229"/>
                </a:lnTo>
                <a:lnTo>
                  <a:pt x="48437" y="53848"/>
                </a:lnTo>
                <a:lnTo>
                  <a:pt x="49931" y="53340"/>
                </a:lnTo>
                <a:lnTo>
                  <a:pt x="51386" y="53213"/>
                </a:lnTo>
                <a:lnTo>
                  <a:pt x="52132" y="53086"/>
                </a:lnTo>
                <a:lnTo>
                  <a:pt x="65058" y="47498"/>
                </a:lnTo>
                <a:lnTo>
                  <a:pt x="65048" y="44704"/>
                </a:lnTo>
                <a:lnTo>
                  <a:pt x="64870" y="43942"/>
                </a:lnTo>
                <a:lnTo>
                  <a:pt x="64714" y="42926"/>
                </a:lnTo>
                <a:lnTo>
                  <a:pt x="64634" y="41529"/>
                </a:lnTo>
                <a:lnTo>
                  <a:pt x="64163" y="41148"/>
                </a:lnTo>
                <a:lnTo>
                  <a:pt x="64639" y="41148"/>
                </a:lnTo>
                <a:lnTo>
                  <a:pt x="64695" y="39624"/>
                </a:lnTo>
                <a:lnTo>
                  <a:pt x="61764" y="39624"/>
                </a:lnTo>
                <a:lnTo>
                  <a:pt x="60428" y="38735"/>
                </a:lnTo>
                <a:lnTo>
                  <a:pt x="57990" y="37592"/>
                </a:lnTo>
                <a:lnTo>
                  <a:pt x="57598" y="37465"/>
                </a:lnTo>
                <a:lnTo>
                  <a:pt x="57244" y="37465"/>
                </a:lnTo>
                <a:lnTo>
                  <a:pt x="56418" y="37084"/>
                </a:lnTo>
                <a:lnTo>
                  <a:pt x="52089" y="32639"/>
                </a:lnTo>
                <a:lnTo>
                  <a:pt x="14743" y="32638"/>
                </a:lnTo>
                <a:lnTo>
                  <a:pt x="7195" y="29717"/>
                </a:lnTo>
                <a:lnTo>
                  <a:pt x="6566" y="29590"/>
                </a:lnTo>
                <a:close/>
              </a:path>
              <a:path w="67310" h="59054">
                <a:moveTo>
                  <a:pt x="63848" y="53086"/>
                </a:moveTo>
                <a:lnTo>
                  <a:pt x="54216" y="53086"/>
                </a:lnTo>
                <a:lnTo>
                  <a:pt x="55592" y="53213"/>
                </a:lnTo>
                <a:lnTo>
                  <a:pt x="56221" y="53340"/>
                </a:lnTo>
                <a:lnTo>
                  <a:pt x="56850" y="53594"/>
                </a:lnTo>
                <a:lnTo>
                  <a:pt x="58030" y="53848"/>
                </a:lnTo>
                <a:lnTo>
                  <a:pt x="59092" y="54229"/>
                </a:lnTo>
                <a:lnTo>
                  <a:pt x="60860" y="54991"/>
                </a:lnTo>
                <a:lnTo>
                  <a:pt x="62433" y="55880"/>
                </a:lnTo>
                <a:lnTo>
                  <a:pt x="63848" y="53086"/>
                </a:lnTo>
                <a:close/>
              </a:path>
              <a:path w="67310" h="59054">
                <a:moveTo>
                  <a:pt x="65048" y="44704"/>
                </a:moveTo>
                <a:lnTo>
                  <a:pt x="65107" y="44958"/>
                </a:lnTo>
                <a:lnTo>
                  <a:pt x="65048" y="44704"/>
                </a:lnTo>
                <a:close/>
              </a:path>
              <a:path w="67310" h="59054">
                <a:moveTo>
                  <a:pt x="64639" y="41148"/>
                </a:moveTo>
                <a:lnTo>
                  <a:pt x="64163" y="41148"/>
                </a:lnTo>
                <a:lnTo>
                  <a:pt x="64634" y="41275"/>
                </a:lnTo>
                <a:close/>
              </a:path>
              <a:path w="67310" h="59054">
                <a:moveTo>
                  <a:pt x="66915" y="29210"/>
                </a:moveTo>
                <a:lnTo>
                  <a:pt x="65185" y="30353"/>
                </a:lnTo>
                <a:lnTo>
                  <a:pt x="63652" y="31115"/>
                </a:lnTo>
                <a:lnTo>
                  <a:pt x="62315" y="31623"/>
                </a:lnTo>
                <a:lnTo>
                  <a:pt x="61214" y="31877"/>
                </a:lnTo>
                <a:lnTo>
                  <a:pt x="60311" y="32131"/>
                </a:lnTo>
                <a:lnTo>
                  <a:pt x="59191" y="32131"/>
                </a:lnTo>
                <a:lnTo>
                  <a:pt x="59406" y="33401"/>
                </a:lnTo>
                <a:lnTo>
                  <a:pt x="59680" y="34671"/>
                </a:lnTo>
                <a:lnTo>
                  <a:pt x="64695" y="39624"/>
                </a:lnTo>
                <a:lnTo>
                  <a:pt x="64794" y="38481"/>
                </a:lnTo>
                <a:lnTo>
                  <a:pt x="65067" y="36322"/>
                </a:lnTo>
                <a:lnTo>
                  <a:pt x="65812" y="32893"/>
                </a:lnTo>
                <a:lnTo>
                  <a:pt x="66915" y="29210"/>
                </a:lnTo>
                <a:close/>
              </a:path>
              <a:path w="67310" h="59054">
                <a:moveTo>
                  <a:pt x="12344" y="0"/>
                </a:moveTo>
                <a:lnTo>
                  <a:pt x="8531" y="1777"/>
                </a:lnTo>
                <a:lnTo>
                  <a:pt x="8334" y="2031"/>
                </a:lnTo>
                <a:lnTo>
                  <a:pt x="7785" y="3301"/>
                </a:lnTo>
                <a:lnTo>
                  <a:pt x="7470" y="4444"/>
                </a:lnTo>
                <a:lnTo>
                  <a:pt x="7061" y="6603"/>
                </a:lnTo>
                <a:lnTo>
                  <a:pt x="6959" y="10540"/>
                </a:lnTo>
                <a:lnTo>
                  <a:pt x="7104" y="11556"/>
                </a:lnTo>
                <a:lnTo>
                  <a:pt x="13563" y="20954"/>
                </a:lnTo>
                <a:lnTo>
                  <a:pt x="13170" y="22478"/>
                </a:lnTo>
                <a:lnTo>
                  <a:pt x="13014" y="23240"/>
                </a:lnTo>
                <a:lnTo>
                  <a:pt x="12895" y="24002"/>
                </a:lnTo>
                <a:lnTo>
                  <a:pt x="12777" y="27939"/>
                </a:lnTo>
                <a:lnTo>
                  <a:pt x="13014" y="29209"/>
                </a:lnTo>
                <a:lnTo>
                  <a:pt x="52089" y="32639"/>
                </a:lnTo>
                <a:lnTo>
                  <a:pt x="51722" y="31877"/>
                </a:lnTo>
                <a:lnTo>
                  <a:pt x="51267" y="30480"/>
                </a:lnTo>
                <a:lnTo>
                  <a:pt x="50913" y="28702"/>
                </a:lnTo>
                <a:lnTo>
                  <a:pt x="50953" y="24892"/>
                </a:lnTo>
                <a:lnTo>
                  <a:pt x="51150" y="23622"/>
                </a:lnTo>
                <a:lnTo>
                  <a:pt x="51267" y="23241"/>
                </a:lnTo>
                <a:lnTo>
                  <a:pt x="51032" y="21971"/>
                </a:lnTo>
                <a:lnTo>
                  <a:pt x="38175" y="15240"/>
                </a:lnTo>
                <a:lnTo>
                  <a:pt x="37429" y="13843"/>
                </a:lnTo>
                <a:lnTo>
                  <a:pt x="22213" y="7874"/>
                </a:lnTo>
                <a:lnTo>
                  <a:pt x="20640" y="6096"/>
                </a:lnTo>
                <a:lnTo>
                  <a:pt x="19068" y="4445"/>
                </a:lnTo>
                <a:lnTo>
                  <a:pt x="18124" y="3556"/>
                </a:lnTo>
                <a:lnTo>
                  <a:pt x="17220" y="2794"/>
                </a:lnTo>
                <a:lnTo>
                  <a:pt x="16395" y="2032"/>
                </a:lnTo>
                <a:lnTo>
                  <a:pt x="14861" y="1016"/>
                </a:lnTo>
                <a:lnTo>
                  <a:pt x="14153" y="635"/>
                </a:lnTo>
                <a:lnTo>
                  <a:pt x="13524" y="381"/>
                </a:lnTo>
                <a:lnTo>
                  <a:pt x="12344" y="0"/>
                </a:lnTo>
                <a:close/>
              </a:path>
              <a:path w="67310" h="59054">
                <a:moveTo>
                  <a:pt x="59170" y="32004"/>
                </a:moveTo>
                <a:lnTo>
                  <a:pt x="59288" y="32131"/>
                </a:lnTo>
                <a:lnTo>
                  <a:pt x="59170" y="32004"/>
                </a:lnTo>
                <a:close/>
              </a:path>
              <a:path w="67310" h="59054">
                <a:moveTo>
                  <a:pt x="43365" y="13970"/>
                </a:moveTo>
                <a:lnTo>
                  <a:pt x="38175" y="15240"/>
                </a:lnTo>
                <a:lnTo>
                  <a:pt x="47424" y="15240"/>
                </a:lnTo>
                <a:lnTo>
                  <a:pt x="47296" y="15113"/>
                </a:lnTo>
                <a:lnTo>
                  <a:pt x="45055" y="14097"/>
                </a:lnTo>
                <a:lnTo>
                  <a:pt x="44505" y="14097"/>
                </a:lnTo>
                <a:lnTo>
                  <a:pt x="43365" y="13970"/>
                </a:lnTo>
                <a:close/>
              </a:path>
              <a:path w="67310" h="59054">
                <a:moveTo>
                  <a:pt x="28346" y="6096"/>
                </a:moveTo>
                <a:lnTo>
                  <a:pt x="26617" y="6096"/>
                </a:lnTo>
                <a:lnTo>
                  <a:pt x="25633" y="6223"/>
                </a:lnTo>
                <a:lnTo>
                  <a:pt x="24297" y="6604"/>
                </a:lnTo>
                <a:lnTo>
                  <a:pt x="23943" y="6858"/>
                </a:lnTo>
                <a:lnTo>
                  <a:pt x="23589" y="6985"/>
                </a:lnTo>
                <a:lnTo>
                  <a:pt x="22566" y="7620"/>
                </a:lnTo>
                <a:lnTo>
                  <a:pt x="22331" y="7874"/>
                </a:lnTo>
                <a:lnTo>
                  <a:pt x="32297" y="7874"/>
                </a:lnTo>
                <a:lnTo>
                  <a:pt x="31610" y="7366"/>
                </a:lnTo>
                <a:lnTo>
                  <a:pt x="30901" y="6985"/>
                </a:lnTo>
                <a:lnTo>
                  <a:pt x="29604" y="6350"/>
                </a:lnTo>
                <a:lnTo>
                  <a:pt x="28346" y="6096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90578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7047" y="14292"/>
                </a:moveTo>
                <a:lnTo>
                  <a:pt x="6054" y="14292"/>
                </a:lnTo>
                <a:lnTo>
                  <a:pt x="6644" y="14602"/>
                </a:lnTo>
                <a:lnTo>
                  <a:pt x="7047" y="14292"/>
                </a:lnTo>
                <a:close/>
              </a:path>
              <a:path w="19050" h="14604">
                <a:moveTo>
                  <a:pt x="7037" y="0"/>
                </a:moveTo>
                <a:lnTo>
                  <a:pt x="1218" y="5680"/>
                </a:lnTo>
                <a:lnTo>
                  <a:pt x="825" y="6424"/>
                </a:lnTo>
                <a:lnTo>
                  <a:pt x="235" y="7753"/>
                </a:lnTo>
                <a:lnTo>
                  <a:pt x="78" y="8383"/>
                </a:lnTo>
                <a:lnTo>
                  <a:pt x="0" y="10456"/>
                </a:lnTo>
                <a:lnTo>
                  <a:pt x="118" y="10879"/>
                </a:lnTo>
                <a:lnTo>
                  <a:pt x="3145" y="13662"/>
                </a:lnTo>
                <a:lnTo>
                  <a:pt x="3499" y="13823"/>
                </a:lnTo>
                <a:lnTo>
                  <a:pt x="4954" y="14246"/>
                </a:lnTo>
                <a:lnTo>
                  <a:pt x="6015" y="14453"/>
                </a:lnTo>
                <a:lnTo>
                  <a:pt x="6408" y="14487"/>
                </a:lnTo>
                <a:lnTo>
                  <a:pt x="6206" y="14372"/>
                </a:lnTo>
                <a:lnTo>
                  <a:pt x="6015" y="14292"/>
                </a:lnTo>
                <a:lnTo>
                  <a:pt x="7047" y="14292"/>
                </a:lnTo>
                <a:lnTo>
                  <a:pt x="18448" y="3012"/>
                </a:lnTo>
                <a:lnTo>
                  <a:pt x="13721" y="3012"/>
                </a:lnTo>
                <a:lnTo>
                  <a:pt x="11879" y="1649"/>
                </a:lnTo>
                <a:lnTo>
                  <a:pt x="7627" y="34"/>
                </a:lnTo>
                <a:lnTo>
                  <a:pt x="7037" y="0"/>
                </a:lnTo>
                <a:close/>
              </a:path>
              <a:path w="19050" h="14604">
                <a:moveTo>
                  <a:pt x="16630" y="2118"/>
                </a:moveTo>
                <a:lnTo>
                  <a:pt x="13721" y="3012"/>
                </a:lnTo>
                <a:lnTo>
                  <a:pt x="18448" y="3012"/>
                </a:lnTo>
                <a:lnTo>
                  <a:pt x="18714" y="2668"/>
                </a:lnTo>
                <a:lnTo>
                  <a:pt x="18124" y="2427"/>
                </a:lnTo>
                <a:lnTo>
                  <a:pt x="17614" y="2267"/>
                </a:lnTo>
                <a:lnTo>
                  <a:pt x="16630" y="21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28931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4" h="187959">
                <a:moveTo>
                  <a:pt x="32632" y="186689"/>
                </a:moveTo>
                <a:lnTo>
                  <a:pt x="24022" y="186689"/>
                </a:lnTo>
                <a:lnTo>
                  <a:pt x="24533" y="187959"/>
                </a:lnTo>
                <a:lnTo>
                  <a:pt x="31767" y="187959"/>
                </a:lnTo>
                <a:lnTo>
                  <a:pt x="32632" y="186689"/>
                </a:lnTo>
                <a:close/>
              </a:path>
              <a:path w="120014" h="187959">
                <a:moveTo>
                  <a:pt x="34401" y="185419"/>
                </a:moveTo>
                <a:lnTo>
                  <a:pt x="22763" y="185419"/>
                </a:lnTo>
                <a:lnTo>
                  <a:pt x="23550" y="186689"/>
                </a:lnTo>
                <a:lnTo>
                  <a:pt x="33536" y="186689"/>
                </a:lnTo>
                <a:lnTo>
                  <a:pt x="34401" y="185419"/>
                </a:lnTo>
                <a:close/>
              </a:path>
              <a:path w="120014" h="187959">
                <a:moveTo>
                  <a:pt x="39512" y="180339"/>
                </a:moveTo>
                <a:lnTo>
                  <a:pt x="4364" y="180339"/>
                </a:lnTo>
                <a:lnTo>
                  <a:pt x="5032" y="181609"/>
                </a:lnTo>
                <a:lnTo>
                  <a:pt x="6605" y="181609"/>
                </a:lnTo>
                <a:lnTo>
                  <a:pt x="7548" y="182879"/>
                </a:lnTo>
                <a:lnTo>
                  <a:pt x="21388" y="182879"/>
                </a:lnTo>
                <a:lnTo>
                  <a:pt x="21742" y="184149"/>
                </a:lnTo>
                <a:lnTo>
                  <a:pt x="22174" y="185419"/>
                </a:lnTo>
                <a:lnTo>
                  <a:pt x="35306" y="185419"/>
                </a:lnTo>
                <a:lnTo>
                  <a:pt x="36171" y="184149"/>
                </a:lnTo>
                <a:lnTo>
                  <a:pt x="37035" y="184149"/>
                </a:lnTo>
                <a:lnTo>
                  <a:pt x="37900" y="182879"/>
                </a:lnTo>
                <a:lnTo>
                  <a:pt x="38726" y="181609"/>
                </a:lnTo>
                <a:lnTo>
                  <a:pt x="39512" y="180339"/>
                </a:lnTo>
                <a:close/>
              </a:path>
              <a:path w="120014" h="187959">
                <a:moveTo>
                  <a:pt x="21388" y="182879"/>
                </a:moveTo>
                <a:lnTo>
                  <a:pt x="11047" y="182879"/>
                </a:lnTo>
                <a:lnTo>
                  <a:pt x="12424" y="184149"/>
                </a:lnTo>
                <a:lnTo>
                  <a:pt x="17338" y="184149"/>
                </a:lnTo>
                <a:lnTo>
                  <a:pt x="21388" y="182879"/>
                </a:lnTo>
                <a:close/>
              </a:path>
              <a:path w="120014" h="187959">
                <a:moveTo>
                  <a:pt x="47493" y="181609"/>
                </a:moveTo>
                <a:lnTo>
                  <a:pt x="41399" y="181609"/>
                </a:lnTo>
                <a:lnTo>
                  <a:pt x="42579" y="182879"/>
                </a:lnTo>
                <a:lnTo>
                  <a:pt x="46432" y="182879"/>
                </a:lnTo>
                <a:lnTo>
                  <a:pt x="47493" y="181609"/>
                </a:lnTo>
                <a:close/>
              </a:path>
              <a:path w="120014" h="187959">
                <a:moveTo>
                  <a:pt x="49105" y="180339"/>
                </a:moveTo>
                <a:lnTo>
                  <a:pt x="39512" y="180339"/>
                </a:lnTo>
                <a:lnTo>
                  <a:pt x="39826" y="181609"/>
                </a:lnTo>
                <a:lnTo>
                  <a:pt x="48044" y="181609"/>
                </a:lnTo>
                <a:lnTo>
                  <a:pt x="49105" y="180339"/>
                </a:lnTo>
                <a:close/>
              </a:path>
              <a:path w="120014" h="187959">
                <a:moveTo>
                  <a:pt x="50167" y="179069"/>
                </a:moveTo>
                <a:lnTo>
                  <a:pt x="3263" y="179069"/>
                </a:lnTo>
                <a:lnTo>
                  <a:pt x="3774" y="180339"/>
                </a:lnTo>
                <a:lnTo>
                  <a:pt x="49655" y="180339"/>
                </a:lnTo>
                <a:lnTo>
                  <a:pt x="50167" y="179069"/>
                </a:lnTo>
                <a:close/>
              </a:path>
              <a:path w="120014" h="187959">
                <a:moveTo>
                  <a:pt x="52486" y="172719"/>
                </a:moveTo>
                <a:lnTo>
                  <a:pt x="1297" y="172719"/>
                </a:lnTo>
                <a:lnTo>
                  <a:pt x="1454" y="175259"/>
                </a:lnTo>
                <a:lnTo>
                  <a:pt x="1730" y="176529"/>
                </a:lnTo>
                <a:lnTo>
                  <a:pt x="1927" y="176529"/>
                </a:lnTo>
                <a:lnTo>
                  <a:pt x="2163" y="177799"/>
                </a:lnTo>
                <a:lnTo>
                  <a:pt x="2477" y="177799"/>
                </a:lnTo>
                <a:lnTo>
                  <a:pt x="2831" y="179069"/>
                </a:lnTo>
                <a:lnTo>
                  <a:pt x="50677" y="179069"/>
                </a:lnTo>
                <a:lnTo>
                  <a:pt x="52211" y="175259"/>
                </a:lnTo>
                <a:lnTo>
                  <a:pt x="52211" y="173989"/>
                </a:lnTo>
                <a:lnTo>
                  <a:pt x="52369" y="173989"/>
                </a:lnTo>
                <a:lnTo>
                  <a:pt x="52486" y="172719"/>
                </a:lnTo>
                <a:close/>
              </a:path>
              <a:path w="120014" h="187959">
                <a:moveTo>
                  <a:pt x="53037" y="171449"/>
                </a:moveTo>
                <a:lnTo>
                  <a:pt x="1415" y="171449"/>
                </a:lnTo>
                <a:lnTo>
                  <a:pt x="1337" y="172719"/>
                </a:lnTo>
                <a:lnTo>
                  <a:pt x="52683" y="172719"/>
                </a:lnTo>
                <a:lnTo>
                  <a:pt x="53037" y="171449"/>
                </a:lnTo>
                <a:close/>
              </a:path>
              <a:path w="120014" h="187959">
                <a:moveTo>
                  <a:pt x="61018" y="168909"/>
                </a:moveTo>
                <a:lnTo>
                  <a:pt x="2202" y="168909"/>
                </a:lnTo>
                <a:lnTo>
                  <a:pt x="1651" y="171449"/>
                </a:lnTo>
                <a:lnTo>
                  <a:pt x="54845" y="171449"/>
                </a:lnTo>
                <a:lnTo>
                  <a:pt x="55160" y="170179"/>
                </a:lnTo>
                <a:lnTo>
                  <a:pt x="60389" y="170179"/>
                </a:lnTo>
                <a:lnTo>
                  <a:pt x="61018" y="168909"/>
                </a:lnTo>
                <a:close/>
              </a:path>
              <a:path w="120014" h="187959">
                <a:moveTo>
                  <a:pt x="59170" y="170179"/>
                </a:moveTo>
                <a:lnTo>
                  <a:pt x="55867" y="170179"/>
                </a:lnTo>
                <a:lnTo>
                  <a:pt x="56025" y="171449"/>
                </a:lnTo>
                <a:lnTo>
                  <a:pt x="58620" y="171449"/>
                </a:lnTo>
                <a:lnTo>
                  <a:pt x="59170" y="170179"/>
                </a:lnTo>
                <a:close/>
              </a:path>
              <a:path w="120014" h="187959">
                <a:moveTo>
                  <a:pt x="62394" y="167639"/>
                </a:moveTo>
                <a:lnTo>
                  <a:pt x="3302" y="167639"/>
                </a:lnTo>
                <a:lnTo>
                  <a:pt x="2909" y="168909"/>
                </a:lnTo>
                <a:lnTo>
                  <a:pt x="61725" y="168909"/>
                </a:lnTo>
                <a:lnTo>
                  <a:pt x="62394" y="167639"/>
                </a:lnTo>
                <a:close/>
              </a:path>
              <a:path w="120014" h="187959">
                <a:moveTo>
                  <a:pt x="75682" y="165099"/>
                </a:moveTo>
                <a:lnTo>
                  <a:pt x="64556" y="165099"/>
                </a:lnTo>
                <a:lnTo>
                  <a:pt x="65028" y="166369"/>
                </a:lnTo>
                <a:lnTo>
                  <a:pt x="67780" y="166369"/>
                </a:lnTo>
                <a:lnTo>
                  <a:pt x="69078" y="167639"/>
                </a:lnTo>
                <a:lnTo>
                  <a:pt x="69982" y="167639"/>
                </a:lnTo>
                <a:lnTo>
                  <a:pt x="71082" y="168909"/>
                </a:lnTo>
                <a:lnTo>
                  <a:pt x="72381" y="167639"/>
                </a:lnTo>
                <a:lnTo>
                  <a:pt x="74739" y="166369"/>
                </a:lnTo>
                <a:lnTo>
                  <a:pt x="75682" y="165099"/>
                </a:lnTo>
                <a:close/>
              </a:path>
              <a:path w="120014" h="187959">
                <a:moveTo>
                  <a:pt x="9357" y="166369"/>
                </a:moveTo>
                <a:lnTo>
                  <a:pt x="5032" y="166369"/>
                </a:lnTo>
                <a:lnTo>
                  <a:pt x="4560" y="167639"/>
                </a:lnTo>
                <a:lnTo>
                  <a:pt x="11362" y="167639"/>
                </a:lnTo>
                <a:lnTo>
                  <a:pt x="9357" y="166369"/>
                </a:lnTo>
                <a:close/>
              </a:path>
              <a:path w="120014" h="187959">
                <a:moveTo>
                  <a:pt x="63102" y="166369"/>
                </a:moveTo>
                <a:lnTo>
                  <a:pt x="12581" y="166369"/>
                </a:lnTo>
                <a:lnTo>
                  <a:pt x="12817" y="167639"/>
                </a:lnTo>
                <a:lnTo>
                  <a:pt x="63102" y="167639"/>
                </a:lnTo>
                <a:lnTo>
                  <a:pt x="63102" y="166369"/>
                </a:lnTo>
                <a:close/>
              </a:path>
              <a:path w="120014" h="187959">
                <a:moveTo>
                  <a:pt x="77806" y="163829"/>
                </a:moveTo>
                <a:lnTo>
                  <a:pt x="12502" y="163829"/>
                </a:lnTo>
                <a:lnTo>
                  <a:pt x="12424" y="166369"/>
                </a:lnTo>
                <a:lnTo>
                  <a:pt x="64163" y="166369"/>
                </a:lnTo>
                <a:lnTo>
                  <a:pt x="64556" y="165099"/>
                </a:lnTo>
                <a:lnTo>
                  <a:pt x="76508" y="165099"/>
                </a:lnTo>
                <a:lnTo>
                  <a:pt x="77806" y="163829"/>
                </a:lnTo>
                <a:close/>
              </a:path>
              <a:path w="120014" h="187959">
                <a:moveTo>
                  <a:pt x="79929" y="162559"/>
                </a:moveTo>
                <a:lnTo>
                  <a:pt x="13014" y="162559"/>
                </a:lnTo>
                <a:lnTo>
                  <a:pt x="12738" y="163829"/>
                </a:lnTo>
                <a:lnTo>
                  <a:pt x="78868" y="163829"/>
                </a:lnTo>
                <a:lnTo>
                  <a:pt x="79929" y="162559"/>
                </a:lnTo>
                <a:close/>
              </a:path>
              <a:path w="120014" h="187959">
                <a:moveTo>
                  <a:pt x="78278" y="160019"/>
                </a:moveTo>
                <a:lnTo>
                  <a:pt x="15018" y="160019"/>
                </a:lnTo>
                <a:lnTo>
                  <a:pt x="14389" y="161289"/>
                </a:lnTo>
                <a:lnTo>
                  <a:pt x="13878" y="161289"/>
                </a:lnTo>
                <a:lnTo>
                  <a:pt x="13407" y="162559"/>
                </a:lnTo>
                <a:lnTo>
                  <a:pt x="79339" y="162559"/>
                </a:lnTo>
                <a:lnTo>
                  <a:pt x="78632" y="161289"/>
                </a:lnTo>
                <a:lnTo>
                  <a:pt x="78278" y="160019"/>
                </a:lnTo>
                <a:close/>
              </a:path>
              <a:path w="120014" h="187959">
                <a:moveTo>
                  <a:pt x="77216" y="157479"/>
                </a:moveTo>
                <a:lnTo>
                  <a:pt x="55670" y="157479"/>
                </a:lnTo>
                <a:lnTo>
                  <a:pt x="54688" y="158749"/>
                </a:lnTo>
                <a:lnTo>
                  <a:pt x="18714" y="158749"/>
                </a:lnTo>
                <a:lnTo>
                  <a:pt x="17888" y="160019"/>
                </a:lnTo>
                <a:lnTo>
                  <a:pt x="77884" y="160019"/>
                </a:lnTo>
                <a:lnTo>
                  <a:pt x="77216" y="158749"/>
                </a:lnTo>
                <a:lnTo>
                  <a:pt x="77216" y="157479"/>
                </a:lnTo>
                <a:close/>
              </a:path>
              <a:path w="120014" h="187959">
                <a:moveTo>
                  <a:pt x="51779" y="157479"/>
                </a:moveTo>
                <a:lnTo>
                  <a:pt x="29055" y="157479"/>
                </a:lnTo>
                <a:lnTo>
                  <a:pt x="28819" y="158749"/>
                </a:lnTo>
                <a:lnTo>
                  <a:pt x="52644" y="158749"/>
                </a:lnTo>
                <a:lnTo>
                  <a:pt x="51779" y="157479"/>
                </a:lnTo>
                <a:close/>
              </a:path>
              <a:path w="120014" h="187959">
                <a:moveTo>
                  <a:pt x="45292" y="154939"/>
                </a:moveTo>
                <a:lnTo>
                  <a:pt x="30509" y="154939"/>
                </a:lnTo>
                <a:lnTo>
                  <a:pt x="30037" y="156209"/>
                </a:lnTo>
                <a:lnTo>
                  <a:pt x="29643" y="156209"/>
                </a:lnTo>
                <a:lnTo>
                  <a:pt x="29290" y="157479"/>
                </a:lnTo>
                <a:lnTo>
                  <a:pt x="48790" y="157479"/>
                </a:lnTo>
                <a:lnTo>
                  <a:pt x="47886" y="156209"/>
                </a:lnTo>
                <a:lnTo>
                  <a:pt x="45292" y="154939"/>
                </a:lnTo>
                <a:close/>
              </a:path>
              <a:path w="120014" h="187959">
                <a:moveTo>
                  <a:pt x="75132" y="151129"/>
                </a:moveTo>
                <a:lnTo>
                  <a:pt x="62394" y="151129"/>
                </a:lnTo>
                <a:lnTo>
                  <a:pt x="63023" y="152399"/>
                </a:lnTo>
                <a:lnTo>
                  <a:pt x="63612" y="152399"/>
                </a:lnTo>
                <a:lnTo>
                  <a:pt x="63849" y="153669"/>
                </a:lnTo>
                <a:lnTo>
                  <a:pt x="64321" y="153669"/>
                </a:lnTo>
                <a:lnTo>
                  <a:pt x="64634" y="154939"/>
                </a:lnTo>
                <a:lnTo>
                  <a:pt x="64870" y="156209"/>
                </a:lnTo>
                <a:lnTo>
                  <a:pt x="57990" y="156209"/>
                </a:lnTo>
                <a:lnTo>
                  <a:pt x="56969" y="157479"/>
                </a:lnTo>
                <a:lnTo>
                  <a:pt x="77137" y="157479"/>
                </a:lnTo>
                <a:lnTo>
                  <a:pt x="76351" y="154939"/>
                </a:lnTo>
                <a:lnTo>
                  <a:pt x="75840" y="153669"/>
                </a:lnTo>
                <a:lnTo>
                  <a:pt x="75132" y="151129"/>
                </a:lnTo>
                <a:close/>
              </a:path>
              <a:path w="120014" h="187959">
                <a:moveTo>
                  <a:pt x="41832" y="153669"/>
                </a:moveTo>
                <a:lnTo>
                  <a:pt x="31532" y="153669"/>
                </a:lnTo>
                <a:lnTo>
                  <a:pt x="30981" y="154939"/>
                </a:lnTo>
                <a:lnTo>
                  <a:pt x="42971" y="154939"/>
                </a:lnTo>
                <a:lnTo>
                  <a:pt x="41832" y="153669"/>
                </a:lnTo>
                <a:close/>
              </a:path>
              <a:path w="120014" h="187959">
                <a:moveTo>
                  <a:pt x="36957" y="152399"/>
                </a:moveTo>
                <a:lnTo>
                  <a:pt x="34087" y="152399"/>
                </a:lnTo>
                <a:lnTo>
                  <a:pt x="33419" y="153669"/>
                </a:lnTo>
                <a:lnTo>
                  <a:pt x="39158" y="153669"/>
                </a:lnTo>
                <a:lnTo>
                  <a:pt x="36957" y="152399"/>
                </a:lnTo>
                <a:close/>
              </a:path>
              <a:path w="120014" h="187959">
                <a:moveTo>
                  <a:pt x="39119" y="151129"/>
                </a:moveTo>
                <a:lnTo>
                  <a:pt x="35581" y="151129"/>
                </a:lnTo>
                <a:lnTo>
                  <a:pt x="36367" y="152399"/>
                </a:lnTo>
                <a:lnTo>
                  <a:pt x="38136" y="152399"/>
                </a:lnTo>
                <a:lnTo>
                  <a:pt x="39119" y="151129"/>
                </a:lnTo>
                <a:close/>
              </a:path>
              <a:path w="120014" h="187959">
                <a:moveTo>
                  <a:pt x="47729" y="148589"/>
                </a:moveTo>
                <a:lnTo>
                  <a:pt x="31020" y="148589"/>
                </a:lnTo>
                <a:lnTo>
                  <a:pt x="31885" y="149859"/>
                </a:lnTo>
                <a:lnTo>
                  <a:pt x="32946" y="151129"/>
                </a:lnTo>
                <a:lnTo>
                  <a:pt x="43641" y="151129"/>
                </a:lnTo>
                <a:lnTo>
                  <a:pt x="44938" y="149859"/>
                </a:lnTo>
                <a:lnTo>
                  <a:pt x="46313" y="149859"/>
                </a:lnTo>
                <a:lnTo>
                  <a:pt x="47729" y="148589"/>
                </a:lnTo>
                <a:close/>
              </a:path>
              <a:path w="120014" h="187959">
                <a:moveTo>
                  <a:pt x="74188" y="149859"/>
                </a:moveTo>
                <a:lnTo>
                  <a:pt x="61057" y="149859"/>
                </a:lnTo>
                <a:lnTo>
                  <a:pt x="61725" y="151129"/>
                </a:lnTo>
                <a:lnTo>
                  <a:pt x="74700" y="151129"/>
                </a:lnTo>
                <a:lnTo>
                  <a:pt x="74188" y="149859"/>
                </a:lnTo>
                <a:close/>
              </a:path>
              <a:path w="120014" h="187959">
                <a:moveTo>
                  <a:pt x="76233" y="147319"/>
                </a:moveTo>
                <a:lnTo>
                  <a:pt x="56850" y="147319"/>
                </a:lnTo>
                <a:lnTo>
                  <a:pt x="57715" y="148589"/>
                </a:lnTo>
                <a:lnTo>
                  <a:pt x="59092" y="148589"/>
                </a:lnTo>
                <a:lnTo>
                  <a:pt x="60350" y="149859"/>
                </a:lnTo>
                <a:lnTo>
                  <a:pt x="74582" y="149859"/>
                </a:lnTo>
                <a:lnTo>
                  <a:pt x="75565" y="148589"/>
                </a:lnTo>
                <a:lnTo>
                  <a:pt x="76233" y="147319"/>
                </a:lnTo>
                <a:close/>
              </a:path>
              <a:path w="120014" h="187959">
                <a:moveTo>
                  <a:pt x="78513" y="143509"/>
                </a:moveTo>
                <a:lnTo>
                  <a:pt x="72930" y="143509"/>
                </a:lnTo>
                <a:lnTo>
                  <a:pt x="72223" y="144779"/>
                </a:lnTo>
                <a:lnTo>
                  <a:pt x="13524" y="144779"/>
                </a:lnTo>
                <a:lnTo>
                  <a:pt x="14272" y="146049"/>
                </a:lnTo>
                <a:lnTo>
                  <a:pt x="28819" y="146049"/>
                </a:lnTo>
                <a:lnTo>
                  <a:pt x="29565" y="147319"/>
                </a:lnTo>
                <a:lnTo>
                  <a:pt x="30037" y="148589"/>
                </a:lnTo>
                <a:lnTo>
                  <a:pt x="47886" y="148589"/>
                </a:lnTo>
                <a:lnTo>
                  <a:pt x="48751" y="147319"/>
                </a:lnTo>
                <a:lnTo>
                  <a:pt x="76233" y="147319"/>
                </a:lnTo>
                <a:lnTo>
                  <a:pt x="76980" y="146049"/>
                </a:lnTo>
                <a:lnTo>
                  <a:pt x="78120" y="144779"/>
                </a:lnTo>
                <a:lnTo>
                  <a:pt x="78513" y="143509"/>
                </a:lnTo>
                <a:close/>
              </a:path>
              <a:path w="120014" h="187959">
                <a:moveTo>
                  <a:pt x="69117" y="143509"/>
                </a:moveTo>
                <a:lnTo>
                  <a:pt x="11912" y="143509"/>
                </a:lnTo>
                <a:lnTo>
                  <a:pt x="12344" y="144779"/>
                </a:lnTo>
                <a:lnTo>
                  <a:pt x="69824" y="144779"/>
                </a:lnTo>
                <a:lnTo>
                  <a:pt x="69117" y="143509"/>
                </a:lnTo>
                <a:close/>
              </a:path>
              <a:path w="120014" h="187959">
                <a:moveTo>
                  <a:pt x="67111" y="142239"/>
                </a:moveTo>
                <a:lnTo>
                  <a:pt x="11244" y="142239"/>
                </a:lnTo>
                <a:lnTo>
                  <a:pt x="11559" y="143509"/>
                </a:lnTo>
                <a:lnTo>
                  <a:pt x="68213" y="143509"/>
                </a:lnTo>
                <a:lnTo>
                  <a:pt x="67111" y="142239"/>
                </a:lnTo>
                <a:close/>
              </a:path>
              <a:path w="120014" h="187959">
                <a:moveTo>
                  <a:pt x="82720" y="142239"/>
                </a:moveTo>
                <a:lnTo>
                  <a:pt x="73717" y="142239"/>
                </a:lnTo>
                <a:lnTo>
                  <a:pt x="73520" y="143509"/>
                </a:lnTo>
                <a:lnTo>
                  <a:pt x="81855" y="143509"/>
                </a:lnTo>
                <a:lnTo>
                  <a:pt x="82720" y="142239"/>
                </a:lnTo>
                <a:close/>
              </a:path>
              <a:path w="120014" h="187959">
                <a:moveTo>
                  <a:pt x="64989" y="140969"/>
                </a:moveTo>
                <a:lnTo>
                  <a:pt x="10891" y="140969"/>
                </a:lnTo>
                <a:lnTo>
                  <a:pt x="11047" y="142239"/>
                </a:lnTo>
                <a:lnTo>
                  <a:pt x="66443" y="142239"/>
                </a:lnTo>
                <a:lnTo>
                  <a:pt x="64989" y="140969"/>
                </a:lnTo>
                <a:close/>
              </a:path>
              <a:path w="120014" h="187959">
                <a:moveTo>
                  <a:pt x="85355" y="140969"/>
                </a:moveTo>
                <a:lnTo>
                  <a:pt x="73049" y="140969"/>
                </a:lnTo>
                <a:lnTo>
                  <a:pt x="73756" y="142239"/>
                </a:lnTo>
                <a:lnTo>
                  <a:pt x="84726" y="142239"/>
                </a:lnTo>
                <a:lnTo>
                  <a:pt x="85355" y="140969"/>
                </a:lnTo>
                <a:close/>
              </a:path>
              <a:path w="120014" h="187959">
                <a:moveTo>
                  <a:pt x="61333" y="132079"/>
                </a:moveTo>
                <a:lnTo>
                  <a:pt x="2477" y="132079"/>
                </a:lnTo>
                <a:lnTo>
                  <a:pt x="3499" y="133349"/>
                </a:lnTo>
                <a:lnTo>
                  <a:pt x="4796" y="133349"/>
                </a:lnTo>
                <a:lnTo>
                  <a:pt x="6330" y="134619"/>
                </a:lnTo>
                <a:lnTo>
                  <a:pt x="8177" y="134619"/>
                </a:lnTo>
                <a:lnTo>
                  <a:pt x="9199" y="135889"/>
                </a:lnTo>
                <a:lnTo>
                  <a:pt x="11283" y="135889"/>
                </a:lnTo>
                <a:lnTo>
                  <a:pt x="10891" y="138429"/>
                </a:lnTo>
                <a:lnTo>
                  <a:pt x="10772" y="140969"/>
                </a:lnTo>
                <a:lnTo>
                  <a:pt x="64124" y="140969"/>
                </a:lnTo>
                <a:lnTo>
                  <a:pt x="63731" y="138429"/>
                </a:lnTo>
                <a:lnTo>
                  <a:pt x="63337" y="137159"/>
                </a:lnTo>
                <a:lnTo>
                  <a:pt x="62827" y="135889"/>
                </a:lnTo>
                <a:lnTo>
                  <a:pt x="62512" y="134619"/>
                </a:lnTo>
                <a:lnTo>
                  <a:pt x="61765" y="133349"/>
                </a:lnTo>
                <a:lnTo>
                  <a:pt x="61333" y="132079"/>
                </a:lnTo>
                <a:close/>
              </a:path>
              <a:path w="120014" h="187959">
                <a:moveTo>
                  <a:pt x="85984" y="139699"/>
                </a:moveTo>
                <a:lnTo>
                  <a:pt x="71947" y="139699"/>
                </a:lnTo>
                <a:lnTo>
                  <a:pt x="72459" y="140969"/>
                </a:lnTo>
                <a:lnTo>
                  <a:pt x="85826" y="140969"/>
                </a:lnTo>
                <a:lnTo>
                  <a:pt x="85984" y="139699"/>
                </a:lnTo>
                <a:close/>
              </a:path>
              <a:path w="120014" h="187959">
                <a:moveTo>
                  <a:pt x="85629" y="137159"/>
                </a:moveTo>
                <a:lnTo>
                  <a:pt x="70768" y="137159"/>
                </a:lnTo>
                <a:lnTo>
                  <a:pt x="71201" y="138429"/>
                </a:lnTo>
                <a:lnTo>
                  <a:pt x="71515" y="139699"/>
                </a:lnTo>
                <a:lnTo>
                  <a:pt x="86141" y="139699"/>
                </a:lnTo>
                <a:lnTo>
                  <a:pt x="86101" y="138429"/>
                </a:lnTo>
                <a:lnTo>
                  <a:pt x="85865" y="138429"/>
                </a:lnTo>
                <a:lnTo>
                  <a:pt x="85629" y="137159"/>
                </a:lnTo>
                <a:close/>
              </a:path>
              <a:path w="120014" h="187959">
                <a:moveTo>
                  <a:pt x="83900" y="130809"/>
                </a:moveTo>
                <a:lnTo>
                  <a:pt x="76784" y="130809"/>
                </a:lnTo>
                <a:lnTo>
                  <a:pt x="75997" y="132079"/>
                </a:lnTo>
                <a:lnTo>
                  <a:pt x="73834" y="132079"/>
                </a:lnTo>
                <a:lnTo>
                  <a:pt x="72813" y="133349"/>
                </a:lnTo>
                <a:lnTo>
                  <a:pt x="71830" y="133349"/>
                </a:lnTo>
                <a:lnTo>
                  <a:pt x="71555" y="134619"/>
                </a:lnTo>
                <a:lnTo>
                  <a:pt x="70886" y="134619"/>
                </a:lnTo>
                <a:lnTo>
                  <a:pt x="70768" y="135889"/>
                </a:lnTo>
                <a:lnTo>
                  <a:pt x="70689" y="137159"/>
                </a:lnTo>
                <a:lnTo>
                  <a:pt x="85315" y="137159"/>
                </a:lnTo>
                <a:lnTo>
                  <a:pt x="84882" y="135889"/>
                </a:lnTo>
                <a:lnTo>
                  <a:pt x="84568" y="133349"/>
                </a:lnTo>
                <a:lnTo>
                  <a:pt x="84371" y="132079"/>
                </a:lnTo>
                <a:lnTo>
                  <a:pt x="83900" y="130809"/>
                </a:lnTo>
                <a:close/>
              </a:path>
              <a:path w="120014" h="187959">
                <a:moveTo>
                  <a:pt x="23982" y="105409"/>
                </a:moveTo>
                <a:lnTo>
                  <a:pt x="11559" y="105409"/>
                </a:lnTo>
                <a:lnTo>
                  <a:pt x="11401" y="106679"/>
                </a:lnTo>
                <a:lnTo>
                  <a:pt x="11166" y="109219"/>
                </a:lnTo>
                <a:lnTo>
                  <a:pt x="11323" y="110489"/>
                </a:lnTo>
                <a:lnTo>
                  <a:pt x="11676" y="113029"/>
                </a:lnTo>
                <a:lnTo>
                  <a:pt x="11991" y="114299"/>
                </a:lnTo>
                <a:lnTo>
                  <a:pt x="12817" y="118109"/>
                </a:lnTo>
                <a:lnTo>
                  <a:pt x="2359" y="118109"/>
                </a:lnTo>
                <a:lnTo>
                  <a:pt x="1927" y="119379"/>
                </a:lnTo>
                <a:lnTo>
                  <a:pt x="1101" y="119379"/>
                </a:lnTo>
                <a:lnTo>
                  <a:pt x="786" y="120649"/>
                </a:lnTo>
                <a:lnTo>
                  <a:pt x="511" y="121919"/>
                </a:lnTo>
                <a:lnTo>
                  <a:pt x="275" y="121919"/>
                </a:lnTo>
                <a:lnTo>
                  <a:pt x="118" y="123189"/>
                </a:lnTo>
                <a:lnTo>
                  <a:pt x="0" y="124459"/>
                </a:lnTo>
                <a:lnTo>
                  <a:pt x="0" y="126999"/>
                </a:lnTo>
                <a:lnTo>
                  <a:pt x="235" y="128269"/>
                </a:lnTo>
                <a:lnTo>
                  <a:pt x="550" y="129539"/>
                </a:lnTo>
                <a:lnTo>
                  <a:pt x="1022" y="129539"/>
                </a:lnTo>
                <a:lnTo>
                  <a:pt x="1651" y="130809"/>
                </a:lnTo>
                <a:lnTo>
                  <a:pt x="2044" y="132079"/>
                </a:lnTo>
                <a:lnTo>
                  <a:pt x="60860" y="132079"/>
                </a:lnTo>
                <a:lnTo>
                  <a:pt x="60350" y="130809"/>
                </a:lnTo>
                <a:lnTo>
                  <a:pt x="60271" y="129539"/>
                </a:lnTo>
                <a:lnTo>
                  <a:pt x="60231" y="126999"/>
                </a:lnTo>
                <a:lnTo>
                  <a:pt x="57990" y="126999"/>
                </a:lnTo>
                <a:lnTo>
                  <a:pt x="56103" y="124459"/>
                </a:lnTo>
                <a:lnTo>
                  <a:pt x="56260" y="123189"/>
                </a:lnTo>
                <a:lnTo>
                  <a:pt x="56496" y="120649"/>
                </a:lnTo>
                <a:lnTo>
                  <a:pt x="56496" y="116839"/>
                </a:lnTo>
                <a:lnTo>
                  <a:pt x="52054" y="116839"/>
                </a:lnTo>
                <a:lnTo>
                  <a:pt x="51306" y="115569"/>
                </a:lnTo>
                <a:lnTo>
                  <a:pt x="50914" y="115569"/>
                </a:lnTo>
                <a:lnTo>
                  <a:pt x="50442" y="114299"/>
                </a:lnTo>
                <a:lnTo>
                  <a:pt x="49223" y="114299"/>
                </a:lnTo>
                <a:lnTo>
                  <a:pt x="48476" y="113029"/>
                </a:lnTo>
                <a:lnTo>
                  <a:pt x="47690" y="113029"/>
                </a:lnTo>
                <a:lnTo>
                  <a:pt x="46353" y="111759"/>
                </a:lnTo>
                <a:lnTo>
                  <a:pt x="41399" y="111759"/>
                </a:lnTo>
                <a:lnTo>
                  <a:pt x="41125" y="110489"/>
                </a:lnTo>
                <a:lnTo>
                  <a:pt x="40377" y="110489"/>
                </a:lnTo>
                <a:lnTo>
                  <a:pt x="39787" y="109219"/>
                </a:lnTo>
                <a:lnTo>
                  <a:pt x="39119" y="107949"/>
                </a:lnTo>
                <a:lnTo>
                  <a:pt x="26381" y="107949"/>
                </a:lnTo>
                <a:lnTo>
                  <a:pt x="25084" y="106679"/>
                </a:lnTo>
                <a:lnTo>
                  <a:pt x="23982" y="105409"/>
                </a:lnTo>
                <a:close/>
              </a:path>
              <a:path w="120014" h="187959">
                <a:moveTo>
                  <a:pt x="82917" y="129539"/>
                </a:moveTo>
                <a:lnTo>
                  <a:pt x="78239" y="129539"/>
                </a:lnTo>
                <a:lnTo>
                  <a:pt x="77530" y="130809"/>
                </a:lnTo>
                <a:lnTo>
                  <a:pt x="83467" y="130809"/>
                </a:lnTo>
                <a:lnTo>
                  <a:pt x="82917" y="129539"/>
                </a:lnTo>
                <a:close/>
              </a:path>
              <a:path w="120014" h="187959">
                <a:moveTo>
                  <a:pt x="90426" y="60959"/>
                </a:moveTo>
                <a:lnTo>
                  <a:pt x="66562" y="60959"/>
                </a:lnTo>
                <a:lnTo>
                  <a:pt x="66837" y="62229"/>
                </a:lnTo>
                <a:lnTo>
                  <a:pt x="67072" y="63499"/>
                </a:lnTo>
                <a:lnTo>
                  <a:pt x="67387" y="64769"/>
                </a:lnTo>
                <a:lnTo>
                  <a:pt x="67623" y="66039"/>
                </a:lnTo>
                <a:lnTo>
                  <a:pt x="67623" y="69849"/>
                </a:lnTo>
                <a:lnTo>
                  <a:pt x="67308" y="71119"/>
                </a:lnTo>
                <a:lnTo>
                  <a:pt x="67111" y="72389"/>
                </a:lnTo>
                <a:lnTo>
                  <a:pt x="66798" y="73659"/>
                </a:lnTo>
                <a:lnTo>
                  <a:pt x="66640" y="73659"/>
                </a:lnTo>
                <a:lnTo>
                  <a:pt x="66169" y="74929"/>
                </a:lnTo>
                <a:lnTo>
                  <a:pt x="65343" y="76199"/>
                </a:lnTo>
                <a:lnTo>
                  <a:pt x="64438" y="78739"/>
                </a:lnTo>
                <a:lnTo>
                  <a:pt x="64202" y="78739"/>
                </a:lnTo>
                <a:lnTo>
                  <a:pt x="64005" y="80009"/>
                </a:lnTo>
                <a:lnTo>
                  <a:pt x="63691" y="81279"/>
                </a:lnTo>
                <a:lnTo>
                  <a:pt x="63376" y="83819"/>
                </a:lnTo>
                <a:lnTo>
                  <a:pt x="63376" y="86359"/>
                </a:lnTo>
                <a:lnTo>
                  <a:pt x="63573" y="87629"/>
                </a:lnTo>
                <a:lnTo>
                  <a:pt x="63888" y="87629"/>
                </a:lnTo>
                <a:lnTo>
                  <a:pt x="63849" y="91439"/>
                </a:lnTo>
                <a:lnTo>
                  <a:pt x="63376" y="93979"/>
                </a:lnTo>
                <a:lnTo>
                  <a:pt x="62866" y="95249"/>
                </a:lnTo>
                <a:lnTo>
                  <a:pt x="61922" y="95249"/>
                </a:lnTo>
                <a:lnTo>
                  <a:pt x="62237" y="97789"/>
                </a:lnTo>
                <a:lnTo>
                  <a:pt x="62276" y="102869"/>
                </a:lnTo>
                <a:lnTo>
                  <a:pt x="62157" y="104139"/>
                </a:lnTo>
                <a:lnTo>
                  <a:pt x="62001" y="106679"/>
                </a:lnTo>
                <a:lnTo>
                  <a:pt x="58777" y="123189"/>
                </a:lnTo>
                <a:lnTo>
                  <a:pt x="57990" y="126999"/>
                </a:lnTo>
                <a:lnTo>
                  <a:pt x="60231" y="126999"/>
                </a:lnTo>
                <a:lnTo>
                  <a:pt x="60428" y="124459"/>
                </a:lnTo>
                <a:lnTo>
                  <a:pt x="60703" y="123189"/>
                </a:lnTo>
                <a:lnTo>
                  <a:pt x="60899" y="121919"/>
                </a:lnTo>
                <a:lnTo>
                  <a:pt x="61136" y="121919"/>
                </a:lnTo>
                <a:lnTo>
                  <a:pt x="61411" y="120649"/>
                </a:lnTo>
                <a:lnTo>
                  <a:pt x="61725" y="119379"/>
                </a:lnTo>
                <a:lnTo>
                  <a:pt x="62118" y="118109"/>
                </a:lnTo>
                <a:lnTo>
                  <a:pt x="63023" y="116839"/>
                </a:lnTo>
                <a:lnTo>
                  <a:pt x="63573" y="115569"/>
                </a:lnTo>
                <a:lnTo>
                  <a:pt x="64202" y="114299"/>
                </a:lnTo>
                <a:lnTo>
                  <a:pt x="64870" y="114299"/>
                </a:lnTo>
                <a:lnTo>
                  <a:pt x="65618" y="113029"/>
                </a:lnTo>
                <a:lnTo>
                  <a:pt x="66443" y="111759"/>
                </a:lnTo>
                <a:lnTo>
                  <a:pt x="67347" y="110489"/>
                </a:lnTo>
                <a:lnTo>
                  <a:pt x="68330" y="110489"/>
                </a:lnTo>
                <a:lnTo>
                  <a:pt x="70572" y="107949"/>
                </a:lnTo>
                <a:lnTo>
                  <a:pt x="72930" y="107949"/>
                </a:lnTo>
                <a:lnTo>
                  <a:pt x="73953" y="106679"/>
                </a:lnTo>
                <a:lnTo>
                  <a:pt x="96478" y="106679"/>
                </a:lnTo>
                <a:lnTo>
                  <a:pt x="96835" y="105409"/>
                </a:lnTo>
                <a:lnTo>
                  <a:pt x="108357" y="105409"/>
                </a:lnTo>
                <a:lnTo>
                  <a:pt x="108829" y="104139"/>
                </a:lnTo>
                <a:lnTo>
                  <a:pt x="109059" y="104139"/>
                </a:lnTo>
                <a:lnTo>
                  <a:pt x="109415" y="102869"/>
                </a:lnTo>
                <a:lnTo>
                  <a:pt x="109772" y="100329"/>
                </a:lnTo>
                <a:lnTo>
                  <a:pt x="109806" y="97789"/>
                </a:lnTo>
                <a:lnTo>
                  <a:pt x="69431" y="97789"/>
                </a:lnTo>
                <a:lnTo>
                  <a:pt x="69667" y="95249"/>
                </a:lnTo>
                <a:lnTo>
                  <a:pt x="69863" y="93979"/>
                </a:lnTo>
                <a:lnTo>
                  <a:pt x="70139" y="91439"/>
                </a:lnTo>
                <a:lnTo>
                  <a:pt x="70533" y="90169"/>
                </a:lnTo>
                <a:lnTo>
                  <a:pt x="71004" y="87629"/>
                </a:lnTo>
                <a:lnTo>
                  <a:pt x="71987" y="85089"/>
                </a:lnTo>
                <a:lnTo>
                  <a:pt x="72381" y="83819"/>
                </a:lnTo>
                <a:lnTo>
                  <a:pt x="72813" y="82549"/>
                </a:lnTo>
                <a:lnTo>
                  <a:pt x="73756" y="80009"/>
                </a:lnTo>
                <a:lnTo>
                  <a:pt x="74307" y="78739"/>
                </a:lnTo>
                <a:lnTo>
                  <a:pt x="75014" y="76199"/>
                </a:lnTo>
                <a:lnTo>
                  <a:pt x="80400" y="67309"/>
                </a:lnTo>
                <a:lnTo>
                  <a:pt x="81030" y="66039"/>
                </a:lnTo>
                <a:lnTo>
                  <a:pt x="81698" y="66039"/>
                </a:lnTo>
                <a:lnTo>
                  <a:pt x="82406" y="64769"/>
                </a:lnTo>
                <a:lnTo>
                  <a:pt x="83152" y="64769"/>
                </a:lnTo>
                <a:lnTo>
                  <a:pt x="83978" y="63499"/>
                </a:lnTo>
                <a:lnTo>
                  <a:pt x="85668" y="63499"/>
                </a:lnTo>
                <a:lnTo>
                  <a:pt x="86574" y="62229"/>
                </a:lnTo>
                <a:lnTo>
                  <a:pt x="89875" y="62229"/>
                </a:lnTo>
                <a:lnTo>
                  <a:pt x="90426" y="60959"/>
                </a:lnTo>
                <a:close/>
              </a:path>
              <a:path w="120014" h="187959">
                <a:moveTo>
                  <a:pt x="12305" y="116839"/>
                </a:moveTo>
                <a:lnTo>
                  <a:pt x="3341" y="116839"/>
                </a:lnTo>
                <a:lnTo>
                  <a:pt x="2831" y="118109"/>
                </a:lnTo>
                <a:lnTo>
                  <a:pt x="12817" y="118109"/>
                </a:lnTo>
                <a:lnTo>
                  <a:pt x="12305" y="116839"/>
                </a:lnTo>
                <a:close/>
              </a:path>
              <a:path w="120014" h="187959">
                <a:moveTo>
                  <a:pt x="50757" y="100329"/>
                </a:moveTo>
                <a:lnTo>
                  <a:pt x="41360" y="100329"/>
                </a:lnTo>
                <a:lnTo>
                  <a:pt x="42971" y="101599"/>
                </a:lnTo>
                <a:lnTo>
                  <a:pt x="43797" y="101599"/>
                </a:lnTo>
                <a:lnTo>
                  <a:pt x="45448" y="102869"/>
                </a:lnTo>
                <a:lnTo>
                  <a:pt x="46313" y="102869"/>
                </a:lnTo>
                <a:lnTo>
                  <a:pt x="47179" y="104139"/>
                </a:lnTo>
                <a:lnTo>
                  <a:pt x="48005" y="105409"/>
                </a:lnTo>
                <a:lnTo>
                  <a:pt x="48870" y="105409"/>
                </a:lnTo>
                <a:lnTo>
                  <a:pt x="49734" y="106679"/>
                </a:lnTo>
                <a:lnTo>
                  <a:pt x="50560" y="107949"/>
                </a:lnTo>
                <a:lnTo>
                  <a:pt x="51425" y="109219"/>
                </a:lnTo>
                <a:lnTo>
                  <a:pt x="52250" y="109219"/>
                </a:lnTo>
                <a:lnTo>
                  <a:pt x="53076" y="110489"/>
                </a:lnTo>
                <a:lnTo>
                  <a:pt x="53154" y="113029"/>
                </a:lnTo>
                <a:lnTo>
                  <a:pt x="52761" y="114299"/>
                </a:lnTo>
                <a:lnTo>
                  <a:pt x="52564" y="115569"/>
                </a:lnTo>
                <a:lnTo>
                  <a:pt x="52054" y="116839"/>
                </a:lnTo>
                <a:lnTo>
                  <a:pt x="56496" y="116839"/>
                </a:lnTo>
                <a:lnTo>
                  <a:pt x="55750" y="111759"/>
                </a:lnTo>
                <a:lnTo>
                  <a:pt x="55474" y="110489"/>
                </a:lnTo>
                <a:lnTo>
                  <a:pt x="51621" y="101599"/>
                </a:lnTo>
                <a:lnTo>
                  <a:pt x="50757" y="100329"/>
                </a:lnTo>
                <a:close/>
              </a:path>
              <a:path w="120014" h="187959">
                <a:moveTo>
                  <a:pt x="94753" y="109219"/>
                </a:moveTo>
                <a:lnTo>
                  <a:pt x="82523" y="109219"/>
                </a:lnTo>
                <a:lnTo>
                  <a:pt x="83861" y="110489"/>
                </a:lnTo>
                <a:lnTo>
                  <a:pt x="85826" y="111759"/>
                </a:lnTo>
                <a:lnTo>
                  <a:pt x="92549" y="111759"/>
                </a:lnTo>
                <a:lnTo>
                  <a:pt x="93139" y="110489"/>
                </a:lnTo>
                <a:lnTo>
                  <a:pt x="94236" y="110489"/>
                </a:lnTo>
                <a:lnTo>
                  <a:pt x="94753" y="109219"/>
                </a:lnTo>
                <a:close/>
              </a:path>
              <a:path w="120014" h="187959">
                <a:moveTo>
                  <a:pt x="95696" y="107949"/>
                </a:moveTo>
                <a:lnTo>
                  <a:pt x="79771" y="107949"/>
                </a:lnTo>
                <a:lnTo>
                  <a:pt x="80872" y="109219"/>
                </a:lnTo>
                <a:lnTo>
                  <a:pt x="95259" y="109219"/>
                </a:lnTo>
                <a:lnTo>
                  <a:pt x="95696" y="107949"/>
                </a:lnTo>
                <a:close/>
              </a:path>
              <a:path w="120014" h="187959">
                <a:moveTo>
                  <a:pt x="37900" y="106679"/>
                </a:moveTo>
                <a:lnTo>
                  <a:pt x="27403" y="106679"/>
                </a:lnTo>
                <a:lnTo>
                  <a:pt x="26538" y="107949"/>
                </a:lnTo>
                <a:lnTo>
                  <a:pt x="38332" y="107949"/>
                </a:lnTo>
                <a:lnTo>
                  <a:pt x="37900" y="106679"/>
                </a:lnTo>
                <a:close/>
              </a:path>
              <a:path w="120014" h="187959">
                <a:moveTo>
                  <a:pt x="96478" y="106679"/>
                </a:moveTo>
                <a:lnTo>
                  <a:pt x="76036" y="106679"/>
                </a:lnTo>
                <a:lnTo>
                  <a:pt x="77806" y="107949"/>
                </a:lnTo>
                <a:lnTo>
                  <a:pt x="96122" y="107949"/>
                </a:lnTo>
                <a:lnTo>
                  <a:pt x="96478" y="106679"/>
                </a:lnTo>
                <a:close/>
              </a:path>
              <a:path w="120014" h="187959">
                <a:moveTo>
                  <a:pt x="35855" y="105409"/>
                </a:moveTo>
                <a:lnTo>
                  <a:pt x="29801" y="105409"/>
                </a:lnTo>
                <a:lnTo>
                  <a:pt x="29014" y="106679"/>
                </a:lnTo>
                <a:lnTo>
                  <a:pt x="36406" y="106679"/>
                </a:lnTo>
                <a:lnTo>
                  <a:pt x="35855" y="105409"/>
                </a:lnTo>
                <a:close/>
              </a:path>
              <a:path w="120014" h="187959">
                <a:moveTo>
                  <a:pt x="106747" y="105409"/>
                </a:moveTo>
                <a:lnTo>
                  <a:pt x="97617" y="105409"/>
                </a:lnTo>
                <a:lnTo>
                  <a:pt x="98560" y="106679"/>
                </a:lnTo>
                <a:lnTo>
                  <a:pt x="105448" y="106679"/>
                </a:lnTo>
                <a:lnTo>
                  <a:pt x="106747" y="105409"/>
                </a:lnTo>
                <a:close/>
              </a:path>
              <a:path w="120014" h="187959">
                <a:moveTo>
                  <a:pt x="107449" y="105409"/>
                </a:moveTo>
                <a:lnTo>
                  <a:pt x="106943" y="105409"/>
                </a:lnTo>
                <a:lnTo>
                  <a:pt x="107138" y="106679"/>
                </a:lnTo>
                <a:lnTo>
                  <a:pt x="107449" y="105409"/>
                </a:lnTo>
                <a:close/>
              </a:path>
              <a:path w="120014" h="187959">
                <a:moveTo>
                  <a:pt x="21781" y="104139"/>
                </a:moveTo>
                <a:lnTo>
                  <a:pt x="12541" y="104139"/>
                </a:lnTo>
                <a:lnTo>
                  <a:pt x="11991" y="105409"/>
                </a:lnTo>
                <a:lnTo>
                  <a:pt x="23314" y="105409"/>
                </a:lnTo>
                <a:lnTo>
                  <a:pt x="21781" y="104139"/>
                </a:lnTo>
                <a:close/>
              </a:path>
              <a:path w="120014" h="187959">
                <a:moveTo>
                  <a:pt x="17967" y="102869"/>
                </a:moveTo>
                <a:lnTo>
                  <a:pt x="13485" y="102869"/>
                </a:lnTo>
                <a:lnTo>
                  <a:pt x="13170" y="104139"/>
                </a:lnTo>
                <a:lnTo>
                  <a:pt x="19029" y="104139"/>
                </a:lnTo>
                <a:lnTo>
                  <a:pt x="17967" y="102869"/>
                </a:lnTo>
                <a:close/>
              </a:path>
              <a:path w="120014" h="187959">
                <a:moveTo>
                  <a:pt x="46353" y="96519"/>
                </a:moveTo>
                <a:lnTo>
                  <a:pt x="21545" y="96519"/>
                </a:lnTo>
                <a:lnTo>
                  <a:pt x="23353" y="97789"/>
                </a:lnTo>
                <a:lnTo>
                  <a:pt x="24926" y="97789"/>
                </a:lnTo>
                <a:lnTo>
                  <a:pt x="26813" y="99059"/>
                </a:lnTo>
                <a:lnTo>
                  <a:pt x="36052" y="99059"/>
                </a:lnTo>
                <a:lnTo>
                  <a:pt x="37822" y="100329"/>
                </a:lnTo>
                <a:lnTo>
                  <a:pt x="49773" y="100329"/>
                </a:lnTo>
                <a:lnTo>
                  <a:pt x="48751" y="99059"/>
                </a:lnTo>
                <a:lnTo>
                  <a:pt x="47612" y="97789"/>
                </a:lnTo>
                <a:lnTo>
                  <a:pt x="46353" y="96519"/>
                </a:lnTo>
                <a:close/>
              </a:path>
              <a:path w="120014" h="187959">
                <a:moveTo>
                  <a:pt x="54983" y="100060"/>
                </a:moveTo>
                <a:lnTo>
                  <a:pt x="55041" y="100329"/>
                </a:lnTo>
                <a:lnTo>
                  <a:pt x="54983" y="100060"/>
                </a:lnTo>
                <a:close/>
              </a:path>
              <a:path w="120014" h="187959">
                <a:moveTo>
                  <a:pt x="41713" y="73659"/>
                </a:moveTo>
                <a:lnTo>
                  <a:pt x="34087" y="73659"/>
                </a:lnTo>
                <a:lnTo>
                  <a:pt x="35738" y="74929"/>
                </a:lnTo>
                <a:lnTo>
                  <a:pt x="37468" y="76199"/>
                </a:lnTo>
                <a:lnTo>
                  <a:pt x="38332" y="77469"/>
                </a:lnTo>
                <a:lnTo>
                  <a:pt x="39197" y="77469"/>
                </a:lnTo>
                <a:lnTo>
                  <a:pt x="40102" y="78739"/>
                </a:lnTo>
                <a:lnTo>
                  <a:pt x="40967" y="78739"/>
                </a:lnTo>
                <a:lnTo>
                  <a:pt x="42697" y="81279"/>
                </a:lnTo>
                <a:lnTo>
                  <a:pt x="43561" y="81279"/>
                </a:lnTo>
                <a:lnTo>
                  <a:pt x="44426" y="82549"/>
                </a:lnTo>
                <a:lnTo>
                  <a:pt x="46077" y="85089"/>
                </a:lnTo>
                <a:lnTo>
                  <a:pt x="46864" y="85089"/>
                </a:lnTo>
                <a:lnTo>
                  <a:pt x="47612" y="86359"/>
                </a:lnTo>
                <a:lnTo>
                  <a:pt x="43012" y="86359"/>
                </a:lnTo>
                <a:lnTo>
                  <a:pt x="42422" y="87629"/>
                </a:lnTo>
                <a:lnTo>
                  <a:pt x="43955" y="87629"/>
                </a:lnTo>
                <a:lnTo>
                  <a:pt x="45331" y="88899"/>
                </a:lnTo>
                <a:lnTo>
                  <a:pt x="46157" y="88899"/>
                </a:lnTo>
                <a:lnTo>
                  <a:pt x="47061" y="90169"/>
                </a:lnTo>
                <a:lnTo>
                  <a:pt x="48044" y="91439"/>
                </a:lnTo>
                <a:lnTo>
                  <a:pt x="53822" y="97789"/>
                </a:lnTo>
                <a:lnTo>
                  <a:pt x="54983" y="100060"/>
                </a:lnTo>
                <a:lnTo>
                  <a:pt x="54492" y="97789"/>
                </a:lnTo>
                <a:lnTo>
                  <a:pt x="53115" y="92709"/>
                </a:lnTo>
                <a:lnTo>
                  <a:pt x="52408" y="91439"/>
                </a:lnTo>
                <a:lnTo>
                  <a:pt x="51582" y="90169"/>
                </a:lnTo>
                <a:lnTo>
                  <a:pt x="50599" y="87629"/>
                </a:lnTo>
                <a:lnTo>
                  <a:pt x="49460" y="85089"/>
                </a:lnTo>
                <a:lnTo>
                  <a:pt x="48122" y="83819"/>
                </a:lnTo>
                <a:lnTo>
                  <a:pt x="46628" y="81279"/>
                </a:lnTo>
                <a:lnTo>
                  <a:pt x="45803" y="80009"/>
                </a:lnTo>
                <a:lnTo>
                  <a:pt x="43994" y="77469"/>
                </a:lnTo>
                <a:lnTo>
                  <a:pt x="42971" y="76199"/>
                </a:lnTo>
                <a:lnTo>
                  <a:pt x="42815" y="74929"/>
                </a:lnTo>
                <a:lnTo>
                  <a:pt x="41713" y="73659"/>
                </a:lnTo>
                <a:close/>
              </a:path>
              <a:path w="120014" h="187959">
                <a:moveTo>
                  <a:pt x="113463" y="97789"/>
                </a:moveTo>
                <a:lnTo>
                  <a:pt x="110945" y="97789"/>
                </a:lnTo>
                <a:lnTo>
                  <a:pt x="111347" y="99059"/>
                </a:lnTo>
                <a:lnTo>
                  <a:pt x="112290" y="99059"/>
                </a:lnTo>
                <a:lnTo>
                  <a:pt x="113463" y="97789"/>
                </a:lnTo>
                <a:close/>
              </a:path>
              <a:path w="120014" h="187959">
                <a:moveTo>
                  <a:pt x="118385" y="62230"/>
                </a:moveTo>
                <a:lnTo>
                  <a:pt x="105321" y="62229"/>
                </a:lnTo>
                <a:lnTo>
                  <a:pt x="104459" y="63499"/>
                </a:lnTo>
                <a:lnTo>
                  <a:pt x="103562" y="64769"/>
                </a:lnTo>
                <a:lnTo>
                  <a:pt x="93845" y="64769"/>
                </a:lnTo>
                <a:lnTo>
                  <a:pt x="93296" y="66039"/>
                </a:lnTo>
                <a:lnTo>
                  <a:pt x="92784" y="66039"/>
                </a:lnTo>
                <a:lnTo>
                  <a:pt x="92274" y="67309"/>
                </a:lnTo>
                <a:lnTo>
                  <a:pt x="91802" y="67309"/>
                </a:lnTo>
                <a:lnTo>
                  <a:pt x="91370" y="68579"/>
                </a:lnTo>
                <a:lnTo>
                  <a:pt x="90977" y="69849"/>
                </a:lnTo>
                <a:lnTo>
                  <a:pt x="90268" y="72389"/>
                </a:lnTo>
                <a:lnTo>
                  <a:pt x="89993" y="73659"/>
                </a:lnTo>
                <a:lnTo>
                  <a:pt x="84843" y="73659"/>
                </a:lnTo>
                <a:lnTo>
                  <a:pt x="84293" y="74929"/>
                </a:lnTo>
                <a:lnTo>
                  <a:pt x="83191" y="74929"/>
                </a:lnTo>
                <a:lnTo>
                  <a:pt x="82130" y="76199"/>
                </a:lnTo>
                <a:lnTo>
                  <a:pt x="81030" y="78739"/>
                </a:lnTo>
                <a:lnTo>
                  <a:pt x="79968" y="80009"/>
                </a:lnTo>
                <a:lnTo>
                  <a:pt x="78513" y="83819"/>
                </a:lnTo>
                <a:lnTo>
                  <a:pt x="78081" y="85089"/>
                </a:lnTo>
                <a:lnTo>
                  <a:pt x="77688" y="86359"/>
                </a:lnTo>
                <a:lnTo>
                  <a:pt x="77294" y="88899"/>
                </a:lnTo>
                <a:lnTo>
                  <a:pt x="76901" y="90169"/>
                </a:lnTo>
                <a:lnTo>
                  <a:pt x="76626" y="90169"/>
                </a:lnTo>
                <a:lnTo>
                  <a:pt x="75722" y="91439"/>
                </a:lnTo>
                <a:lnTo>
                  <a:pt x="74975" y="91439"/>
                </a:lnTo>
                <a:lnTo>
                  <a:pt x="73010" y="93979"/>
                </a:lnTo>
                <a:lnTo>
                  <a:pt x="71711" y="95249"/>
                </a:lnTo>
                <a:lnTo>
                  <a:pt x="70021" y="96519"/>
                </a:lnTo>
                <a:lnTo>
                  <a:pt x="69431" y="97789"/>
                </a:lnTo>
                <a:lnTo>
                  <a:pt x="114878" y="97789"/>
                </a:lnTo>
                <a:lnTo>
                  <a:pt x="115625" y="96519"/>
                </a:lnTo>
                <a:lnTo>
                  <a:pt x="116453" y="96519"/>
                </a:lnTo>
                <a:lnTo>
                  <a:pt x="117316" y="95249"/>
                </a:lnTo>
                <a:lnTo>
                  <a:pt x="118385" y="93979"/>
                </a:lnTo>
                <a:lnTo>
                  <a:pt x="119604" y="92709"/>
                </a:lnTo>
                <a:lnTo>
                  <a:pt x="119604" y="68580"/>
                </a:lnTo>
                <a:lnTo>
                  <a:pt x="118385" y="62230"/>
                </a:lnTo>
                <a:close/>
              </a:path>
              <a:path w="120014" h="187959">
                <a:moveTo>
                  <a:pt x="42815" y="95249"/>
                </a:moveTo>
                <a:lnTo>
                  <a:pt x="20011" y="95249"/>
                </a:lnTo>
                <a:lnTo>
                  <a:pt x="21073" y="96519"/>
                </a:lnTo>
                <a:lnTo>
                  <a:pt x="44387" y="96519"/>
                </a:lnTo>
                <a:lnTo>
                  <a:pt x="42815" y="95249"/>
                </a:lnTo>
                <a:close/>
              </a:path>
              <a:path w="120014" h="187959">
                <a:moveTo>
                  <a:pt x="40613" y="93979"/>
                </a:moveTo>
                <a:lnTo>
                  <a:pt x="19382" y="93979"/>
                </a:lnTo>
                <a:lnTo>
                  <a:pt x="19658" y="95249"/>
                </a:lnTo>
                <a:lnTo>
                  <a:pt x="41754" y="95249"/>
                </a:lnTo>
                <a:lnTo>
                  <a:pt x="40613" y="93979"/>
                </a:lnTo>
                <a:close/>
              </a:path>
              <a:path w="120014" h="187959">
                <a:moveTo>
                  <a:pt x="34283" y="87629"/>
                </a:moveTo>
                <a:lnTo>
                  <a:pt x="18832" y="87629"/>
                </a:lnTo>
                <a:lnTo>
                  <a:pt x="18675" y="88899"/>
                </a:lnTo>
                <a:lnTo>
                  <a:pt x="18517" y="88899"/>
                </a:lnTo>
                <a:lnTo>
                  <a:pt x="18478" y="91439"/>
                </a:lnTo>
                <a:lnTo>
                  <a:pt x="19029" y="93979"/>
                </a:lnTo>
                <a:lnTo>
                  <a:pt x="39433" y="93979"/>
                </a:lnTo>
                <a:lnTo>
                  <a:pt x="38215" y="92709"/>
                </a:lnTo>
                <a:lnTo>
                  <a:pt x="37074" y="91439"/>
                </a:lnTo>
                <a:lnTo>
                  <a:pt x="35974" y="90169"/>
                </a:lnTo>
                <a:lnTo>
                  <a:pt x="35502" y="90169"/>
                </a:lnTo>
                <a:lnTo>
                  <a:pt x="34636" y="88899"/>
                </a:lnTo>
                <a:lnTo>
                  <a:pt x="34283" y="87629"/>
                </a:lnTo>
                <a:close/>
              </a:path>
              <a:path w="120014" h="187959">
                <a:moveTo>
                  <a:pt x="59995" y="74929"/>
                </a:moveTo>
                <a:lnTo>
                  <a:pt x="57479" y="74929"/>
                </a:lnTo>
                <a:lnTo>
                  <a:pt x="57558" y="77469"/>
                </a:lnTo>
                <a:lnTo>
                  <a:pt x="57322" y="78739"/>
                </a:lnTo>
                <a:lnTo>
                  <a:pt x="57125" y="78739"/>
                </a:lnTo>
                <a:lnTo>
                  <a:pt x="56850" y="80009"/>
                </a:lnTo>
                <a:lnTo>
                  <a:pt x="56221" y="81279"/>
                </a:lnTo>
                <a:lnTo>
                  <a:pt x="56103" y="82549"/>
                </a:lnTo>
                <a:lnTo>
                  <a:pt x="55867" y="82549"/>
                </a:lnTo>
                <a:lnTo>
                  <a:pt x="55789" y="85089"/>
                </a:lnTo>
                <a:lnTo>
                  <a:pt x="56103" y="87629"/>
                </a:lnTo>
                <a:lnTo>
                  <a:pt x="56418" y="88899"/>
                </a:lnTo>
                <a:lnTo>
                  <a:pt x="56811" y="90169"/>
                </a:lnTo>
                <a:lnTo>
                  <a:pt x="57047" y="90169"/>
                </a:lnTo>
                <a:lnTo>
                  <a:pt x="57322" y="91439"/>
                </a:lnTo>
                <a:lnTo>
                  <a:pt x="57990" y="92709"/>
                </a:lnTo>
                <a:lnTo>
                  <a:pt x="59760" y="92709"/>
                </a:lnTo>
                <a:lnTo>
                  <a:pt x="59366" y="91439"/>
                </a:lnTo>
                <a:lnTo>
                  <a:pt x="59053" y="90169"/>
                </a:lnTo>
                <a:lnTo>
                  <a:pt x="58580" y="88899"/>
                </a:lnTo>
                <a:lnTo>
                  <a:pt x="58423" y="88899"/>
                </a:lnTo>
                <a:lnTo>
                  <a:pt x="58266" y="87629"/>
                </a:lnTo>
                <a:lnTo>
                  <a:pt x="58227" y="86359"/>
                </a:lnTo>
                <a:lnTo>
                  <a:pt x="58305" y="85089"/>
                </a:lnTo>
                <a:lnTo>
                  <a:pt x="59288" y="82549"/>
                </a:lnTo>
                <a:lnTo>
                  <a:pt x="59602" y="81279"/>
                </a:lnTo>
                <a:lnTo>
                  <a:pt x="59838" y="80009"/>
                </a:lnTo>
                <a:lnTo>
                  <a:pt x="59995" y="78739"/>
                </a:lnTo>
                <a:lnTo>
                  <a:pt x="59995" y="74929"/>
                </a:lnTo>
                <a:close/>
              </a:path>
              <a:path w="120014" h="187959">
                <a:moveTo>
                  <a:pt x="33772" y="86359"/>
                </a:moveTo>
                <a:lnTo>
                  <a:pt x="15254" y="86359"/>
                </a:lnTo>
                <a:lnTo>
                  <a:pt x="17692" y="87629"/>
                </a:lnTo>
                <a:lnTo>
                  <a:pt x="34007" y="87629"/>
                </a:lnTo>
                <a:lnTo>
                  <a:pt x="33772" y="86359"/>
                </a:lnTo>
                <a:close/>
              </a:path>
              <a:path w="120014" h="187959">
                <a:moveTo>
                  <a:pt x="33497" y="83819"/>
                </a:moveTo>
                <a:lnTo>
                  <a:pt x="10615" y="83819"/>
                </a:lnTo>
                <a:lnTo>
                  <a:pt x="12227" y="85089"/>
                </a:lnTo>
                <a:lnTo>
                  <a:pt x="13170" y="85089"/>
                </a:lnTo>
                <a:lnTo>
                  <a:pt x="14192" y="86359"/>
                </a:lnTo>
                <a:lnTo>
                  <a:pt x="33615" y="86359"/>
                </a:lnTo>
                <a:lnTo>
                  <a:pt x="33497" y="83819"/>
                </a:lnTo>
                <a:close/>
              </a:path>
              <a:path w="120014" h="187959">
                <a:moveTo>
                  <a:pt x="30233" y="78739"/>
                </a:moveTo>
                <a:lnTo>
                  <a:pt x="5898" y="78739"/>
                </a:lnTo>
                <a:lnTo>
                  <a:pt x="6094" y="80009"/>
                </a:lnTo>
                <a:lnTo>
                  <a:pt x="6605" y="80009"/>
                </a:lnTo>
                <a:lnTo>
                  <a:pt x="7273" y="81279"/>
                </a:lnTo>
                <a:lnTo>
                  <a:pt x="8177" y="82549"/>
                </a:lnTo>
                <a:lnTo>
                  <a:pt x="8689" y="82549"/>
                </a:lnTo>
                <a:lnTo>
                  <a:pt x="9908" y="83819"/>
                </a:lnTo>
                <a:lnTo>
                  <a:pt x="33615" y="83819"/>
                </a:lnTo>
                <a:lnTo>
                  <a:pt x="33772" y="82549"/>
                </a:lnTo>
                <a:lnTo>
                  <a:pt x="34048" y="81279"/>
                </a:lnTo>
                <a:lnTo>
                  <a:pt x="30233" y="78739"/>
                </a:lnTo>
                <a:close/>
              </a:path>
              <a:path w="120014" h="187959">
                <a:moveTo>
                  <a:pt x="22882" y="71119"/>
                </a:moveTo>
                <a:lnTo>
                  <a:pt x="6133" y="71119"/>
                </a:lnTo>
                <a:lnTo>
                  <a:pt x="5818" y="72389"/>
                </a:lnTo>
                <a:lnTo>
                  <a:pt x="5347" y="74929"/>
                </a:lnTo>
                <a:lnTo>
                  <a:pt x="5386" y="77469"/>
                </a:lnTo>
                <a:lnTo>
                  <a:pt x="5504" y="78739"/>
                </a:lnTo>
                <a:lnTo>
                  <a:pt x="28819" y="78739"/>
                </a:lnTo>
                <a:lnTo>
                  <a:pt x="26617" y="76199"/>
                </a:lnTo>
                <a:lnTo>
                  <a:pt x="25909" y="76199"/>
                </a:lnTo>
                <a:lnTo>
                  <a:pt x="24651" y="74929"/>
                </a:lnTo>
                <a:lnTo>
                  <a:pt x="24100" y="73659"/>
                </a:lnTo>
                <a:lnTo>
                  <a:pt x="23589" y="72389"/>
                </a:lnTo>
                <a:lnTo>
                  <a:pt x="23197" y="72389"/>
                </a:lnTo>
                <a:lnTo>
                  <a:pt x="22882" y="71119"/>
                </a:lnTo>
                <a:close/>
              </a:path>
              <a:path w="120014" h="187959">
                <a:moveTo>
                  <a:pt x="58580" y="71119"/>
                </a:moveTo>
                <a:lnTo>
                  <a:pt x="54609" y="71119"/>
                </a:lnTo>
                <a:lnTo>
                  <a:pt x="55514" y="72389"/>
                </a:lnTo>
                <a:lnTo>
                  <a:pt x="56457" y="72389"/>
                </a:lnTo>
                <a:lnTo>
                  <a:pt x="56889" y="73659"/>
                </a:lnTo>
                <a:lnTo>
                  <a:pt x="57361" y="74929"/>
                </a:lnTo>
                <a:lnTo>
                  <a:pt x="59878" y="74929"/>
                </a:lnTo>
                <a:lnTo>
                  <a:pt x="59721" y="73659"/>
                </a:lnTo>
                <a:lnTo>
                  <a:pt x="59485" y="73659"/>
                </a:lnTo>
                <a:lnTo>
                  <a:pt x="59209" y="72389"/>
                </a:lnTo>
                <a:lnTo>
                  <a:pt x="58580" y="71119"/>
                </a:lnTo>
                <a:close/>
              </a:path>
              <a:path w="120014" h="187959">
                <a:moveTo>
                  <a:pt x="34244" y="62229"/>
                </a:moveTo>
                <a:lnTo>
                  <a:pt x="28779" y="62229"/>
                </a:lnTo>
                <a:lnTo>
                  <a:pt x="29055" y="63499"/>
                </a:lnTo>
                <a:lnTo>
                  <a:pt x="30627" y="63499"/>
                </a:lnTo>
                <a:lnTo>
                  <a:pt x="31138" y="64769"/>
                </a:lnTo>
                <a:lnTo>
                  <a:pt x="32239" y="66039"/>
                </a:lnTo>
                <a:lnTo>
                  <a:pt x="32829" y="66039"/>
                </a:lnTo>
                <a:lnTo>
                  <a:pt x="34087" y="68579"/>
                </a:lnTo>
                <a:lnTo>
                  <a:pt x="34755" y="69849"/>
                </a:lnTo>
                <a:lnTo>
                  <a:pt x="28346" y="69849"/>
                </a:lnTo>
                <a:lnTo>
                  <a:pt x="26538" y="71119"/>
                </a:lnTo>
                <a:lnTo>
                  <a:pt x="28700" y="71119"/>
                </a:lnTo>
                <a:lnTo>
                  <a:pt x="29840" y="72389"/>
                </a:lnTo>
                <a:lnTo>
                  <a:pt x="32553" y="73659"/>
                </a:lnTo>
                <a:lnTo>
                  <a:pt x="40849" y="73659"/>
                </a:lnTo>
                <a:lnTo>
                  <a:pt x="39787" y="71119"/>
                </a:lnTo>
                <a:lnTo>
                  <a:pt x="38019" y="69849"/>
                </a:lnTo>
                <a:lnTo>
                  <a:pt x="36131" y="66039"/>
                </a:lnTo>
                <a:lnTo>
                  <a:pt x="35462" y="64769"/>
                </a:lnTo>
                <a:lnTo>
                  <a:pt x="34833" y="63499"/>
                </a:lnTo>
                <a:lnTo>
                  <a:pt x="34244" y="62229"/>
                </a:lnTo>
                <a:close/>
              </a:path>
              <a:path w="120014" h="187959">
                <a:moveTo>
                  <a:pt x="51386" y="71119"/>
                </a:moveTo>
                <a:lnTo>
                  <a:pt x="49813" y="71119"/>
                </a:lnTo>
                <a:lnTo>
                  <a:pt x="50048" y="72389"/>
                </a:lnTo>
                <a:lnTo>
                  <a:pt x="51189" y="72389"/>
                </a:lnTo>
                <a:lnTo>
                  <a:pt x="51386" y="71119"/>
                </a:lnTo>
                <a:close/>
              </a:path>
              <a:path w="120014" h="187959">
                <a:moveTo>
                  <a:pt x="29723" y="41909"/>
                </a:moveTo>
                <a:lnTo>
                  <a:pt x="25280" y="41909"/>
                </a:lnTo>
                <a:lnTo>
                  <a:pt x="24808" y="43179"/>
                </a:lnTo>
                <a:lnTo>
                  <a:pt x="23943" y="43179"/>
                </a:lnTo>
                <a:lnTo>
                  <a:pt x="23550" y="44449"/>
                </a:lnTo>
                <a:lnTo>
                  <a:pt x="23197" y="44449"/>
                </a:lnTo>
                <a:lnTo>
                  <a:pt x="22842" y="45719"/>
                </a:lnTo>
                <a:lnTo>
                  <a:pt x="22568" y="45719"/>
                </a:lnTo>
                <a:lnTo>
                  <a:pt x="22292" y="46989"/>
                </a:lnTo>
                <a:lnTo>
                  <a:pt x="21898" y="49529"/>
                </a:lnTo>
                <a:lnTo>
                  <a:pt x="21898" y="53339"/>
                </a:lnTo>
                <a:lnTo>
                  <a:pt x="22056" y="54609"/>
                </a:lnTo>
                <a:lnTo>
                  <a:pt x="22292" y="57149"/>
                </a:lnTo>
                <a:lnTo>
                  <a:pt x="18911" y="57149"/>
                </a:lnTo>
                <a:lnTo>
                  <a:pt x="18163" y="58419"/>
                </a:lnTo>
                <a:lnTo>
                  <a:pt x="3224" y="58419"/>
                </a:lnTo>
                <a:lnTo>
                  <a:pt x="3421" y="59689"/>
                </a:lnTo>
                <a:lnTo>
                  <a:pt x="3695" y="60959"/>
                </a:lnTo>
                <a:lnTo>
                  <a:pt x="4050" y="60959"/>
                </a:lnTo>
                <a:lnTo>
                  <a:pt x="4482" y="62229"/>
                </a:lnTo>
                <a:lnTo>
                  <a:pt x="9357" y="69849"/>
                </a:lnTo>
                <a:lnTo>
                  <a:pt x="7234" y="69849"/>
                </a:lnTo>
                <a:lnTo>
                  <a:pt x="6841" y="71119"/>
                </a:lnTo>
                <a:lnTo>
                  <a:pt x="22646" y="71119"/>
                </a:lnTo>
                <a:lnTo>
                  <a:pt x="22527" y="68579"/>
                </a:lnTo>
                <a:lnTo>
                  <a:pt x="22685" y="68579"/>
                </a:lnTo>
                <a:lnTo>
                  <a:pt x="22960" y="67309"/>
                </a:lnTo>
                <a:lnTo>
                  <a:pt x="23392" y="67309"/>
                </a:lnTo>
                <a:lnTo>
                  <a:pt x="24022" y="66039"/>
                </a:lnTo>
                <a:lnTo>
                  <a:pt x="24769" y="64769"/>
                </a:lnTo>
                <a:lnTo>
                  <a:pt x="25752" y="64769"/>
                </a:lnTo>
                <a:lnTo>
                  <a:pt x="26891" y="63499"/>
                </a:lnTo>
                <a:lnTo>
                  <a:pt x="28268" y="62229"/>
                </a:lnTo>
                <a:lnTo>
                  <a:pt x="34244" y="62229"/>
                </a:lnTo>
                <a:lnTo>
                  <a:pt x="33615" y="60959"/>
                </a:lnTo>
                <a:lnTo>
                  <a:pt x="30313" y="50799"/>
                </a:lnTo>
                <a:lnTo>
                  <a:pt x="30037" y="49529"/>
                </a:lnTo>
                <a:lnTo>
                  <a:pt x="29801" y="48259"/>
                </a:lnTo>
                <a:lnTo>
                  <a:pt x="29644" y="45719"/>
                </a:lnTo>
                <a:lnTo>
                  <a:pt x="29565" y="43179"/>
                </a:lnTo>
                <a:lnTo>
                  <a:pt x="29723" y="41909"/>
                </a:lnTo>
                <a:close/>
              </a:path>
              <a:path w="120014" h="187959">
                <a:moveTo>
                  <a:pt x="51700" y="59689"/>
                </a:moveTo>
                <a:lnTo>
                  <a:pt x="48830" y="59689"/>
                </a:lnTo>
                <a:lnTo>
                  <a:pt x="49263" y="62229"/>
                </a:lnTo>
                <a:lnTo>
                  <a:pt x="49577" y="64769"/>
                </a:lnTo>
                <a:lnTo>
                  <a:pt x="49656" y="66039"/>
                </a:lnTo>
                <a:lnTo>
                  <a:pt x="49773" y="71119"/>
                </a:lnTo>
                <a:lnTo>
                  <a:pt x="57794" y="71119"/>
                </a:lnTo>
                <a:lnTo>
                  <a:pt x="56969" y="69849"/>
                </a:lnTo>
                <a:lnTo>
                  <a:pt x="52722" y="69849"/>
                </a:lnTo>
                <a:lnTo>
                  <a:pt x="52722" y="63499"/>
                </a:lnTo>
                <a:lnTo>
                  <a:pt x="52564" y="63499"/>
                </a:lnTo>
                <a:lnTo>
                  <a:pt x="52447" y="62229"/>
                </a:lnTo>
                <a:lnTo>
                  <a:pt x="52132" y="60959"/>
                </a:lnTo>
                <a:lnTo>
                  <a:pt x="51935" y="60959"/>
                </a:lnTo>
                <a:lnTo>
                  <a:pt x="51700" y="59689"/>
                </a:lnTo>
                <a:close/>
              </a:path>
              <a:path w="120014" h="187959">
                <a:moveTo>
                  <a:pt x="101825" y="63499"/>
                </a:moveTo>
                <a:lnTo>
                  <a:pt x="95501" y="63499"/>
                </a:lnTo>
                <a:lnTo>
                  <a:pt x="94397" y="64769"/>
                </a:lnTo>
                <a:lnTo>
                  <a:pt x="103090" y="64769"/>
                </a:lnTo>
                <a:lnTo>
                  <a:pt x="101825" y="63499"/>
                </a:lnTo>
                <a:close/>
              </a:path>
              <a:path w="120014" h="187959">
                <a:moveTo>
                  <a:pt x="116258" y="59690"/>
                </a:moveTo>
                <a:lnTo>
                  <a:pt x="108507" y="59689"/>
                </a:lnTo>
                <a:lnTo>
                  <a:pt x="107759" y="60959"/>
                </a:lnTo>
                <a:lnTo>
                  <a:pt x="106149" y="62229"/>
                </a:lnTo>
                <a:lnTo>
                  <a:pt x="118144" y="62230"/>
                </a:lnTo>
                <a:lnTo>
                  <a:pt x="117431" y="60960"/>
                </a:lnTo>
                <a:lnTo>
                  <a:pt x="117166" y="60960"/>
                </a:lnTo>
                <a:lnTo>
                  <a:pt x="116258" y="59690"/>
                </a:lnTo>
                <a:close/>
              </a:path>
              <a:path w="120014" h="187959">
                <a:moveTo>
                  <a:pt x="65775" y="53339"/>
                </a:moveTo>
                <a:lnTo>
                  <a:pt x="64753" y="53339"/>
                </a:lnTo>
                <a:lnTo>
                  <a:pt x="63888" y="55879"/>
                </a:lnTo>
                <a:lnTo>
                  <a:pt x="64478" y="57149"/>
                </a:lnTo>
                <a:lnTo>
                  <a:pt x="65460" y="58419"/>
                </a:lnTo>
                <a:lnTo>
                  <a:pt x="66247" y="60959"/>
                </a:lnTo>
                <a:lnTo>
                  <a:pt x="76351" y="60959"/>
                </a:lnTo>
                <a:lnTo>
                  <a:pt x="76272" y="59689"/>
                </a:lnTo>
                <a:lnTo>
                  <a:pt x="75918" y="59689"/>
                </a:lnTo>
                <a:lnTo>
                  <a:pt x="75801" y="57149"/>
                </a:lnTo>
                <a:lnTo>
                  <a:pt x="68685" y="57149"/>
                </a:lnTo>
                <a:lnTo>
                  <a:pt x="67505" y="55879"/>
                </a:lnTo>
                <a:lnTo>
                  <a:pt x="66679" y="54609"/>
                </a:lnTo>
                <a:lnTo>
                  <a:pt x="66050" y="54609"/>
                </a:lnTo>
                <a:lnTo>
                  <a:pt x="65775" y="53339"/>
                </a:lnTo>
                <a:close/>
              </a:path>
              <a:path w="120014" h="187959">
                <a:moveTo>
                  <a:pt x="93335" y="59689"/>
                </a:moveTo>
                <a:lnTo>
                  <a:pt x="76548" y="59689"/>
                </a:lnTo>
                <a:lnTo>
                  <a:pt x="76391" y="60959"/>
                </a:lnTo>
                <a:lnTo>
                  <a:pt x="92510" y="60959"/>
                </a:lnTo>
                <a:lnTo>
                  <a:pt x="93335" y="59689"/>
                </a:lnTo>
                <a:close/>
              </a:path>
              <a:path w="120014" h="187959">
                <a:moveTo>
                  <a:pt x="49026" y="55879"/>
                </a:moveTo>
                <a:lnTo>
                  <a:pt x="47454" y="55879"/>
                </a:lnTo>
                <a:lnTo>
                  <a:pt x="48044" y="57149"/>
                </a:lnTo>
                <a:lnTo>
                  <a:pt x="48594" y="59689"/>
                </a:lnTo>
                <a:lnTo>
                  <a:pt x="51425" y="59689"/>
                </a:lnTo>
                <a:lnTo>
                  <a:pt x="51110" y="58419"/>
                </a:lnTo>
                <a:lnTo>
                  <a:pt x="50796" y="58419"/>
                </a:lnTo>
                <a:lnTo>
                  <a:pt x="50009" y="57149"/>
                </a:lnTo>
                <a:lnTo>
                  <a:pt x="49538" y="57149"/>
                </a:lnTo>
                <a:lnTo>
                  <a:pt x="49026" y="55879"/>
                </a:lnTo>
                <a:close/>
              </a:path>
              <a:path w="120014" h="187959">
                <a:moveTo>
                  <a:pt x="95144" y="58419"/>
                </a:moveTo>
                <a:lnTo>
                  <a:pt x="77452" y="58419"/>
                </a:lnTo>
                <a:lnTo>
                  <a:pt x="77216" y="59689"/>
                </a:lnTo>
                <a:lnTo>
                  <a:pt x="94201" y="59689"/>
                </a:lnTo>
                <a:lnTo>
                  <a:pt x="95144" y="58419"/>
                </a:lnTo>
                <a:close/>
              </a:path>
              <a:path w="120014" h="187959">
                <a:moveTo>
                  <a:pt x="113624" y="58419"/>
                </a:moveTo>
                <a:lnTo>
                  <a:pt x="111301" y="58419"/>
                </a:lnTo>
                <a:lnTo>
                  <a:pt x="110634" y="59689"/>
                </a:lnTo>
                <a:lnTo>
                  <a:pt x="114130" y="59689"/>
                </a:lnTo>
                <a:lnTo>
                  <a:pt x="113624" y="58419"/>
                </a:lnTo>
                <a:close/>
              </a:path>
              <a:path w="120014" h="187959">
                <a:moveTo>
                  <a:pt x="15726" y="53339"/>
                </a:moveTo>
                <a:lnTo>
                  <a:pt x="3617" y="53339"/>
                </a:lnTo>
                <a:lnTo>
                  <a:pt x="3421" y="54609"/>
                </a:lnTo>
                <a:lnTo>
                  <a:pt x="3263" y="54609"/>
                </a:lnTo>
                <a:lnTo>
                  <a:pt x="3145" y="55879"/>
                </a:lnTo>
                <a:lnTo>
                  <a:pt x="3106" y="58419"/>
                </a:lnTo>
                <a:lnTo>
                  <a:pt x="18163" y="58419"/>
                </a:lnTo>
                <a:lnTo>
                  <a:pt x="17967" y="57149"/>
                </a:lnTo>
                <a:lnTo>
                  <a:pt x="16905" y="55879"/>
                </a:lnTo>
                <a:lnTo>
                  <a:pt x="16355" y="54609"/>
                </a:lnTo>
                <a:lnTo>
                  <a:pt x="15726" y="53339"/>
                </a:lnTo>
                <a:close/>
              </a:path>
              <a:path w="120014" h="187959">
                <a:moveTo>
                  <a:pt x="99238" y="53339"/>
                </a:moveTo>
                <a:lnTo>
                  <a:pt x="77884" y="53339"/>
                </a:lnTo>
                <a:lnTo>
                  <a:pt x="77923" y="57149"/>
                </a:lnTo>
                <a:lnTo>
                  <a:pt x="77845" y="58419"/>
                </a:lnTo>
                <a:lnTo>
                  <a:pt x="95616" y="58419"/>
                </a:lnTo>
                <a:lnTo>
                  <a:pt x="97111" y="55879"/>
                </a:lnTo>
                <a:lnTo>
                  <a:pt x="98169" y="54609"/>
                </a:lnTo>
                <a:lnTo>
                  <a:pt x="98686" y="54609"/>
                </a:lnTo>
                <a:lnTo>
                  <a:pt x="99238" y="53339"/>
                </a:lnTo>
                <a:close/>
              </a:path>
              <a:path w="120014" h="187959">
                <a:moveTo>
                  <a:pt x="21505" y="55879"/>
                </a:moveTo>
                <a:lnTo>
                  <a:pt x="20994" y="55879"/>
                </a:lnTo>
                <a:lnTo>
                  <a:pt x="20679" y="57149"/>
                </a:lnTo>
                <a:lnTo>
                  <a:pt x="21939" y="57149"/>
                </a:lnTo>
                <a:lnTo>
                  <a:pt x="21505" y="55879"/>
                </a:lnTo>
                <a:close/>
              </a:path>
              <a:path w="120014" h="187959">
                <a:moveTo>
                  <a:pt x="38254" y="55879"/>
                </a:moveTo>
                <a:lnTo>
                  <a:pt x="37822" y="55879"/>
                </a:lnTo>
                <a:lnTo>
                  <a:pt x="37939" y="57149"/>
                </a:lnTo>
                <a:lnTo>
                  <a:pt x="38097" y="57149"/>
                </a:lnTo>
                <a:lnTo>
                  <a:pt x="38254" y="55879"/>
                </a:lnTo>
                <a:close/>
              </a:path>
              <a:path w="120014" h="187959">
                <a:moveTo>
                  <a:pt x="73245" y="46989"/>
                </a:moveTo>
                <a:lnTo>
                  <a:pt x="67347" y="46989"/>
                </a:lnTo>
                <a:lnTo>
                  <a:pt x="67387" y="50799"/>
                </a:lnTo>
                <a:lnTo>
                  <a:pt x="67505" y="52069"/>
                </a:lnTo>
                <a:lnTo>
                  <a:pt x="67820" y="54609"/>
                </a:lnTo>
                <a:lnTo>
                  <a:pt x="68056" y="55879"/>
                </a:lnTo>
                <a:lnTo>
                  <a:pt x="68685" y="57149"/>
                </a:lnTo>
                <a:lnTo>
                  <a:pt x="75801" y="57149"/>
                </a:lnTo>
                <a:lnTo>
                  <a:pt x="75722" y="55879"/>
                </a:lnTo>
                <a:lnTo>
                  <a:pt x="75407" y="53339"/>
                </a:lnTo>
                <a:lnTo>
                  <a:pt x="75211" y="53339"/>
                </a:lnTo>
                <a:lnTo>
                  <a:pt x="74817" y="50799"/>
                </a:lnTo>
                <a:lnTo>
                  <a:pt x="74582" y="50799"/>
                </a:lnTo>
                <a:lnTo>
                  <a:pt x="74149" y="49529"/>
                </a:lnTo>
                <a:lnTo>
                  <a:pt x="73953" y="49529"/>
                </a:lnTo>
                <a:lnTo>
                  <a:pt x="73520" y="48259"/>
                </a:lnTo>
                <a:lnTo>
                  <a:pt x="73245" y="46989"/>
                </a:lnTo>
                <a:close/>
              </a:path>
              <a:path w="120014" h="187959">
                <a:moveTo>
                  <a:pt x="39316" y="54609"/>
                </a:moveTo>
                <a:lnTo>
                  <a:pt x="37271" y="54609"/>
                </a:lnTo>
                <a:lnTo>
                  <a:pt x="37507" y="55879"/>
                </a:lnTo>
                <a:lnTo>
                  <a:pt x="38922" y="55879"/>
                </a:lnTo>
                <a:lnTo>
                  <a:pt x="39316" y="54609"/>
                </a:lnTo>
                <a:close/>
              </a:path>
              <a:path w="120014" h="187959">
                <a:moveTo>
                  <a:pt x="47218" y="54609"/>
                </a:moveTo>
                <a:lnTo>
                  <a:pt x="46510" y="54609"/>
                </a:lnTo>
                <a:lnTo>
                  <a:pt x="46825" y="55879"/>
                </a:lnTo>
                <a:lnTo>
                  <a:pt x="47886" y="55879"/>
                </a:lnTo>
                <a:lnTo>
                  <a:pt x="47218" y="54609"/>
                </a:lnTo>
                <a:close/>
              </a:path>
              <a:path w="120014" h="187959">
                <a:moveTo>
                  <a:pt x="39197" y="46989"/>
                </a:moveTo>
                <a:lnTo>
                  <a:pt x="37271" y="46989"/>
                </a:lnTo>
                <a:lnTo>
                  <a:pt x="37389" y="53339"/>
                </a:lnTo>
                <a:lnTo>
                  <a:pt x="37232" y="54609"/>
                </a:lnTo>
                <a:lnTo>
                  <a:pt x="39906" y="54609"/>
                </a:lnTo>
                <a:lnTo>
                  <a:pt x="39826" y="50799"/>
                </a:lnTo>
                <a:lnTo>
                  <a:pt x="39630" y="49529"/>
                </a:lnTo>
                <a:lnTo>
                  <a:pt x="39512" y="48259"/>
                </a:lnTo>
                <a:lnTo>
                  <a:pt x="39197" y="46989"/>
                </a:lnTo>
                <a:close/>
              </a:path>
              <a:path w="120014" h="187959">
                <a:moveTo>
                  <a:pt x="14625" y="52069"/>
                </a:moveTo>
                <a:lnTo>
                  <a:pt x="4364" y="52069"/>
                </a:lnTo>
                <a:lnTo>
                  <a:pt x="4089" y="53339"/>
                </a:lnTo>
                <a:lnTo>
                  <a:pt x="15018" y="53339"/>
                </a:lnTo>
                <a:lnTo>
                  <a:pt x="14625" y="52069"/>
                </a:lnTo>
                <a:close/>
              </a:path>
              <a:path w="120014" h="187959">
                <a:moveTo>
                  <a:pt x="107725" y="48259"/>
                </a:moveTo>
                <a:lnTo>
                  <a:pt x="77569" y="48259"/>
                </a:lnTo>
                <a:lnTo>
                  <a:pt x="77530" y="50799"/>
                </a:lnTo>
                <a:lnTo>
                  <a:pt x="77727" y="53339"/>
                </a:lnTo>
                <a:lnTo>
                  <a:pt x="102964" y="53339"/>
                </a:lnTo>
                <a:lnTo>
                  <a:pt x="104424" y="52069"/>
                </a:lnTo>
                <a:lnTo>
                  <a:pt x="104930" y="52069"/>
                </a:lnTo>
                <a:lnTo>
                  <a:pt x="105873" y="50799"/>
                </a:lnTo>
                <a:lnTo>
                  <a:pt x="106391" y="50799"/>
                </a:lnTo>
                <a:lnTo>
                  <a:pt x="106816" y="49529"/>
                </a:lnTo>
                <a:lnTo>
                  <a:pt x="107288" y="49529"/>
                </a:lnTo>
                <a:lnTo>
                  <a:pt x="107725" y="48259"/>
                </a:lnTo>
                <a:close/>
              </a:path>
              <a:path w="120014" h="187959">
                <a:moveTo>
                  <a:pt x="13367" y="50799"/>
                </a:moveTo>
                <a:lnTo>
                  <a:pt x="6054" y="50799"/>
                </a:lnTo>
                <a:lnTo>
                  <a:pt x="5228" y="52069"/>
                </a:lnTo>
                <a:lnTo>
                  <a:pt x="13839" y="52069"/>
                </a:lnTo>
                <a:lnTo>
                  <a:pt x="13367" y="50799"/>
                </a:lnTo>
                <a:close/>
              </a:path>
              <a:path w="120014" h="187959">
                <a:moveTo>
                  <a:pt x="10930" y="49529"/>
                </a:moveTo>
                <a:lnTo>
                  <a:pt x="7509" y="49529"/>
                </a:lnTo>
                <a:lnTo>
                  <a:pt x="6802" y="50799"/>
                </a:lnTo>
                <a:lnTo>
                  <a:pt x="11480" y="50799"/>
                </a:lnTo>
                <a:lnTo>
                  <a:pt x="10930" y="49529"/>
                </a:lnTo>
                <a:close/>
              </a:path>
              <a:path w="120014" h="187959">
                <a:moveTo>
                  <a:pt x="114843" y="38100"/>
                </a:moveTo>
                <a:lnTo>
                  <a:pt x="79614" y="38099"/>
                </a:lnTo>
                <a:lnTo>
                  <a:pt x="79890" y="40639"/>
                </a:lnTo>
                <a:lnTo>
                  <a:pt x="79890" y="43179"/>
                </a:lnTo>
                <a:lnTo>
                  <a:pt x="79653" y="44449"/>
                </a:lnTo>
                <a:lnTo>
                  <a:pt x="79339" y="44449"/>
                </a:lnTo>
                <a:lnTo>
                  <a:pt x="79142" y="45719"/>
                </a:lnTo>
                <a:lnTo>
                  <a:pt x="78159" y="45719"/>
                </a:lnTo>
                <a:lnTo>
                  <a:pt x="77766" y="46989"/>
                </a:lnTo>
                <a:lnTo>
                  <a:pt x="77649" y="48259"/>
                </a:lnTo>
                <a:lnTo>
                  <a:pt x="108116" y="48259"/>
                </a:lnTo>
                <a:lnTo>
                  <a:pt x="108472" y="46989"/>
                </a:lnTo>
                <a:lnTo>
                  <a:pt x="108829" y="46989"/>
                </a:lnTo>
                <a:lnTo>
                  <a:pt x="110048" y="39370"/>
                </a:lnTo>
                <a:lnTo>
                  <a:pt x="113348" y="39370"/>
                </a:lnTo>
                <a:lnTo>
                  <a:pt x="114843" y="38100"/>
                </a:lnTo>
                <a:close/>
              </a:path>
              <a:path w="120014" h="187959">
                <a:moveTo>
                  <a:pt x="38765" y="45719"/>
                </a:moveTo>
                <a:lnTo>
                  <a:pt x="36917" y="45719"/>
                </a:lnTo>
                <a:lnTo>
                  <a:pt x="37113" y="46989"/>
                </a:lnTo>
                <a:lnTo>
                  <a:pt x="39001" y="46989"/>
                </a:lnTo>
                <a:lnTo>
                  <a:pt x="38765" y="45719"/>
                </a:lnTo>
                <a:close/>
              </a:path>
              <a:path w="120014" h="187959">
                <a:moveTo>
                  <a:pt x="73992" y="39369"/>
                </a:moveTo>
                <a:lnTo>
                  <a:pt x="73166" y="40639"/>
                </a:lnTo>
                <a:lnTo>
                  <a:pt x="71711" y="41909"/>
                </a:lnTo>
                <a:lnTo>
                  <a:pt x="71043" y="41909"/>
                </a:lnTo>
                <a:lnTo>
                  <a:pt x="69904" y="43179"/>
                </a:lnTo>
                <a:lnTo>
                  <a:pt x="68999" y="44449"/>
                </a:lnTo>
                <a:lnTo>
                  <a:pt x="68252" y="45719"/>
                </a:lnTo>
                <a:lnTo>
                  <a:pt x="67741" y="46989"/>
                </a:lnTo>
                <a:lnTo>
                  <a:pt x="73127" y="46989"/>
                </a:lnTo>
                <a:lnTo>
                  <a:pt x="73205" y="41909"/>
                </a:lnTo>
                <a:lnTo>
                  <a:pt x="73520" y="40639"/>
                </a:lnTo>
                <a:lnTo>
                  <a:pt x="73992" y="39369"/>
                </a:lnTo>
                <a:close/>
              </a:path>
              <a:path w="120014" h="187959">
                <a:moveTo>
                  <a:pt x="37113" y="43179"/>
                </a:moveTo>
                <a:lnTo>
                  <a:pt x="35738" y="43179"/>
                </a:lnTo>
                <a:lnTo>
                  <a:pt x="36052" y="44449"/>
                </a:lnTo>
                <a:lnTo>
                  <a:pt x="36367" y="44449"/>
                </a:lnTo>
                <a:lnTo>
                  <a:pt x="36642" y="45719"/>
                </a:lnTo>
                <a:lnTo>
                  <a:pt x="38215" y="45719"/>
                </a:lnTo>
                <a:lnTo>
                  <a:pt x="37507" y="44449"/>
                </a:lnTo>
                <a:lnTo>
                  <a:pt x="37113" y="43179"/>
                </a:lnTo>
                <a:close/>
              </a:path>
              <a:path w="120014" h="187959">
                <a:moveTo>
                  <a:pt x="35659" y="41909"/>
                </a:moveTo>
                <a:lnTo>
                  <a:pt x="34636" y="41909"/>
                </a:lnTo>
                <a:lnTo>
                  <a:pt x="35384" y="43179"/>
                </a:lnTo>
                <a:lnTo>
                  <a:pt x="36171" y="43179"/>
                </a:lnTo>
                <a:lnTo>
                  <a:pt x="35659" y="41909"/>
                </a:lnTo>
                <a:close/>
              </a:path>
              <a:path w="120014" h="187959">
                <a:moveTo>
                  <a:pt x="33772" y="40639"/>
                </a:moveTo>
                <a:lnTo>
                  <a:pt x="27127" y="40639"/>
                </a:lnTo>
                <a:lnTo>
                  <a:pt x="26695" y="41909"/>
                </a:lnTo>
                <a:lnTo>
                  <a:pt x="34440" y="41909"/>
                </a:lnTo>
                <a:lnTo>
                  <a:pt x="33772" y="40639"/>
                </a:lnTo>
                <a:close/>
              </a:path>
              <a:path w="120014" h="187959">
                <a:moveTo>
                  <a:pt x="115982" y="10160"/>
                </a:moveTo>
                <a:lnTo>
                  <a:pt x="83035" y="10159"/>
                </a:lnTo>
                <a:lnTo>
                  <a:pt x="82642" y="12699"/>
                </a:lnTo>
                <a:lnTo>
                  <a:pt x="82484" y="13969"/>
                </a:lnTo>
                <a:lnTo>
                  <a:pt x="82484" y="16509"/>
                </a:lnTo>
                <a:lnTo>
                  <a:pt x="82681" y="19049"/>
                </a:lnTo>
                <a:lnTo>
                  <a:pt x="82917" y="20319"/>
                </a:lnTo>
                <a:lnTo>
                  <a:pt x="83191" y="21589"/>
                </a:lnTo>
                <a:lnTo>
                  <a:pt x="83585" y="24129"/>
                </a:lnTo>
                <a:lnTo>
                  <a:pt x="78749" y="24129"/>
                </a:lnTo>
                <a:lnTo>
                  <a:pt x="78120" y="25399"/>
                </a:lnTo>
                <a:lnTo>
                  <a:pt x="77177" y="25399"/>
                </a:lnTo>
                <a:lnTo>
                  <a:pt x="76823" y="26669"/>
                </a:lnTo>
                <a:lnTo>
                  <a:pt x="76587" y="26669"/>
                </a:lnTo>
                <a:lnTo>
                  <a:pt x="76391" y="27939"/>
                </a:lnTo>
                <a:lnTo>
                  <a:pt x="76311" y="30479"/>
                </a:lnTo>
                <a:lnTo>
                  <a:pt x="76587" y="31749"/>
                </a:lnTo>
                <a:lnTo>
                  <a:pt x="76980" y="33019"/>
                </a:lnTo>
                <a:lnTo>
                  <a:pt x="77766" y="34289"/>
                </a:lnTo>
                <a:lnTo>
                  <a:pt x="78278" y="35559"/>
                </a:lnTo>
                <a:lnTo>
                  <a:pt x="79221" y="38099"/>
                </a:lnTo>
                <a:lnTo>
                  <a:pt x="116453" y="38100"/>
                </a:lnTo>
                <a:lnTo>
                  <a:pt x="117235" y="36830"/>
                </a:lnTo>
                <a:lnTo>
                  <a:pt x="118063" y="36830"/>
                </a:lnTo>
                <a:lnTo>
                  <a:pt x="118856" y="35560"/>
                </a:lnTo>
                <a:lnTo>
                  <a:pt x="119201" y="35560"/>
                </a:lnTo>
                <a:lnTo>
                  <a:pt x="119604" y="34290"/>
                </a:lnTo>
                <a:lnTo>
                  <a:pt x="119604" y="11430"/>
                </a:lnTo>
                <a:lnTo>
                  <a:pt x="117120" y="11430"/>
                </a:lnTo>
                <a:lnTo>
                  <a:pt x="115982" y="10160"/>
                </a:lnTo>
                <a:close/>
              </a:path>
              <a:path w="120014" h="187959">
                <a:moveTo>
                  <a:pt x="92038" y="8889"/>
                </a:moveTo>
                <a:lnTo>
                  <a:pt x="83664" y="8889"/>
                </a:lnTo>
                <a:lnTo>
                  <a:pt x="83310" y="10159"/>
                </a:lnTo>
                <a:lnTo>
                  <a:pt x="93454" y="10159"/>
                </a:lnTo>
                <a:lnTo>
                  <a:pt x="92038" y="8889"/>
                </a:lnTo>
                <a:close/>
              </a:path>
              <a:path w="120014" h="187959">
                <a:moveTo>
                  <a:pt x="106943" y="3810"/>
                </a:moveTo>
                <a:lnTo>
                  <a:pt x="94558" y="3809"/>
                </a:lnTo>
                <a:lnTo>
                  <a:pt x="94086" y="5079"/>
                </a:lnTo>
                <a:lnTo>
                  <a:pt x="93891" y="6349"/>
                </a:lnTo>
                <a:lnTo>
                  <a:pt x="93569" y="7619"/>
                </a:lnTo>
                <a:lnTo>
                  <a:pt x="93454" y="10159"/>
                </a:lnTo>
                <a:lnTo>
                  <a:pt x="108472" y="10160"/>
                </a:lnTo>
                <a:lnTo>
                  <a:pt x="108277" y="8890"/>
                </a:lnTo>
                <a:lnTo>
                  <a:pt x="107805" y="6350"/>
                </a:lnTo>
                <a:lnTo>
                  <a:pt x="107253" y="5080"/>
                </a:lnTo>
                <a:lnTo>
                  <a:pt x="106943" y="3810"/>
                </a:lnTo>
                <a:close/>
              </a:path>
              <a:path w="120014" h="187959">
                <a:moveTo>
                  <a:pt x="89522" y="7619"/>
                </a:moveTo>
                <a:lnTo>
                  <a:pt x="85158" y="7619"/>
                </a:lnTo>
                <a:lnTo>
                  <a:pt x="84607" y="8889"/>
                </a:lnTo>
                <a:lnTo>
                  <a:pt x="90701" y="8889"/>
                </a:lnTo>
                <a:lnTo>
                  <a:pt x="89522" y="7619"/>
                </a:lnTo>
                <a:close/>
              </a:path>
              <a:path w="120014" h="187959">
                <a:moveTo>
                  <a:pt x="103838" y="0"/>
                </a:moveTo>
                <a:lnTo>
                  <a:pt x="97663" y="0"/>
                </a:lnTo>
                <a:lnTo>
                  <a:pt x="96915" y="1269"/>
                </a:lnTo>
                <a:lnTo>
                  <a:pt x="95926" y="2539"/>
                </a:lnTo>
                <a:lnTo>
                  <a:pt x="95455" y="2539"/>
                </a:lnTo>
                <a:lnTo>
                  <a:pt x="94868" y="3809"/>
                </a:lnTo>
                <a:lnTo>
                  <a:pt x="106586" y="3810"/>
                </a:lnTo>
                <a:lnTo>
                  <a:pt x="105873" y="2540"/>
                </a:lnTo>
                <a:lnTo>
                  <a:pt x="105091" y="1270"/>
                </a:lnTo>
                <a:lnTo>
                  <a:pt x="104263" y="1270"/>
                </a:lnTo>
                <a:lnTo>
                  <a:pt x="10383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58421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39" h="42545">
                <a:moveTo>
                  <a:pt x="51151" y="37518"/>
                </a:moveTo>
                <a:lnTo>
                  <a:pt x="33573" y="37518"/>
                </a:lnTo>
                <a:lnTo>
                  <a:pt x="34870" y="37552"/>
                </a:lnTo>
                <a:lnTo>
                  <a:pt x="37347" y="37713"/>
                </a:lnTo>
                <a:lnTo>
                  <a:pt x="53152" y="41939"/>
                </a:lnTo>
                <a:lnTo>
                  <a:pt x="52326" y="39820"/>
                </a:lnTo>
                <a:lnTo>
                  <a:pt x="51399" y="37942"/>
                </a:lnTo>
                <a:lnTo>
                  <a:pt x="51151" y="37518"/>
                </a:lnTo>
                <a:close/>
              </a:path>
              <a:path w="53339" h="42545">
                <a:moveTo>
                  <a:pt x="33638" y="29020"/>
                </a:moveTo>
                <a:lnTo>
                  <a:pt x="19694" y="29020"/>
                </a:lnTo>
                <a:lnTo>
                  <a:pt x="19458" y="29914"/>
                </a:lnTo>
                <a:lnTo>
                  <a:pt x="19350" y="30509"/>
                </a:lnTo>
                <a:lnTo>
                  <a:pt x="19261" y="33555"/>
                </a:lnTo>
                <a:lnTo>
                  <a:pt x="19380" y="34151"/>
                </a:lnTo>
                <a:lnTo>
                  <a:pt x="26613" y="37942"/>
                </a:lnTo>
                <a:lnTo>
                  <a:pt x="28068" y="37747"/>
                </a:lnTo>
                <a:lnTo>
                  <a:pt x="29483" y="37633"/>
                </a:lnTo>
                <a:lnTo>
                  <a:pt x="30899" y="37552"/>
                </a:lnTo>
                <a:lnTo>
                  <a:pt x="32235" y="37518"/>
                </a:lnTo>
                <a:lnTo>
                  <a:pt x="51151" y="37518"/>
                </a:lnTo>
                <a:lnTo>
                  <a:pt x="50872" y="37049"/>
                </a:lnTo>
                <a:lnTo>
                  <a:pt x="50400" y="36178"/>
                </a:lnTo>
                <a:lnTo>
                  <a:pt x="49888" y="35399"/>
                </a:lnTo>
                <a:lnTo>
                  <a:pt x="48375" y="33326"/>
                </a:lnTo>
                <a:lnTo>
                  <a:pt x="40767" y="33326"/>
                </a:lnTo>
                <a:lnTo>
                  <a:pt x="38093" y="31792"/>
                </a:lnTo>
                <a:lnTo>
                  <a:pt x="35577" y="30269"/>
                </a:lnTo>
                <a:lnTo>
                  <a:pt x="33638" y="29020"/>
                </a:lnTo>
                <a:close/>
              </a:path>
              <a:path w="53339" h="42545">
                <a:moveTo>
                  <a:pt x="26049" y="8612"/>
                </a:moveTo>
                <a:lnTo>
                  <a:pt x="22013" y="8612"/>
                </a:lnTo>
                <a:lnTo>
                  <a:pt x="23091" y="11315"/>
                </a:lnTo>
                <a:lnTo>
                  <a:pt x="24373" y="13937"/>
                </a:lnTo>
                <a:lnTo>
                  <a:pt x="48375" y="33326"/>
                </a:lnTo>
                <a:lnTo>
                  <a:pt x="47254" y="32032"/>
                </a:lnTo>
                <a:lnTo>
                  <a:pt x="40453" y="27016"/>
                </a:lnTo>
                <a:lnTo>
                  <a:pt x="40351" y="23500"/>
                </a:lnTo>
                <a:lnTo>
                  <a:pt x="27518" y="13468"/>
                </a:lnTo>
                <a:lnTo>
                  <a:pt x="27361" y="13399"/>
                </a:lnTo>
                <a:lnTo>
                  <a:pt x="27170" y="13193"/>
                </a:lnTo>
                <a:lnTo>
                  <a:pt x="27053" y="12998"/>
                </a:lnTo>
                <a:lnTo>
                  <a:pt x="26928" y="12219"/>
                </a:lnTo>
                <a:lnTo>
                  <a:pt x="26815" y="11280"/>
                </a:lnTo>
                <a:lnTo>
                  <a:pt x="26634" y="10536"/>
                </a:lnTo>
                <a:lnTo>
                  <a:pt x="26049" y="8612"/>
                </a:lnTo>
                <a:close/>
              </a:path>
              <a:path w="53339" h="42545">
                <a:moveTo>
                  <a:pt x="2395" y="0"/>
                </a:moveTo>
                <a:lnTo>
                  <a:pt x="0" y="4111"/>
                </a:lnTo>
                <a:lnTo>
                  <a:pt x="125" y="5016"/>
                </a:lnTo>
                <a:lnTo>
                  <a:pt x="6878" y="14808"/>
                </a:lnTo>
                <a:lnTo>
                  <a:pt x="6933" y="15037"/>
                </a:lnTo>
                <a:lnTo>
                  <a:pt x="6220" y="16365"/>
                </a:lnTo>
                <a:lnTo>
                  <a:pt x="5698" y="17625"/>
                </a:lnTo>
                <a:lnTo>
                  <a:pt x="5343" y="18839"/>
                </a:lnTo>
                <a:lnTo>
                  <a:pt x="5226" y="22595"/>
                </a:lnTo>
                <a:lnTo>
                  <a:pt x="5343" y="23065"/>
                </a:lnTo>
                <a:lnTo>
                  <a:pt x="5423" y="23500"/>
                </a:lnTo>
                <a:lnTo>
                  <a:pt x="16903" y="29249"/>
                </a:lnTo>
                <a:lnTo>
                  <a:pt x="17610" y="29215"/>
                </a:lnTo>
                <a:lnTo>
                  <a:pt x="18239" y="29215"/>
                </a:lnTo>
                <a:lnTo>
                  <a:pt x="19694" y="29020"/>
                </a:lnTo>
                <a:lnTo>
                  <a:pt x="33638" y="29020"/>
                </a:lnTo>
                <a:lnTo>
                  <a:pt x="30821" y="27176"/>
                </a:lnTo>
                <a:lnTo>
                  <a:pt x="3456" y="1683"/>
                </a:lnTo>
                <a:lnTo>
                  <a:pt x="2395" y="0"/>
                </a:lnTo>
                <a:close/>
              </a:path>
              <a:path w="53339" h="42545">
                <a:moveTo>
                  <a:pt x="19341" y="2393"/>
                </a:moveTo>
                <a:lnTo>
                  <a:pt x="14582" y="5920"/>
                </a:lnTo>
                <a:lnTo>
                  <a:pt x="14701" y="6310"/>
                </a:lnTo>
                <a:lnTo>
                  <a:pt x="15094" y="6894"/>
                </a:lnTo>
                <a:lnTo>
                  <a:pt x="20559" y="16365"/>
                </a:lnTo>
                <a:lnTo>
                  <a:pt x="22013" y="8612"/>
                </a:lnTo>
                <a:lnTo>
                  <a:pt x="26049" y="8612"/>
                </a:lnTo>
                <a:lnTo>
                  <a:pt x="25867" y="8074"/>
                </a:lnTo>
                <a:lnTo>
                  <a:pt x="20323" y="2508"/>
                </a:lnTo>
                <a:lnTo>
                  <a:pt x="19341" y="2393"/>
                </a:lnTo>
                <a:close/>
              </a:path>
              <a:path w="53339" h="42545">
                <a:moveTo>
                  <a:pt x="32354" y="12219"/>
                </a:moveTo>
                <a:lnTo>
                  <a:pt x="28383" y="13273"/>
                </a:lnTo>
                <a:lnTo>
                  <a:pt x="28029" y="13433"/>
                </a:lnTo>
                <a:lnTo>
                  <a:pt x="27754" y="13468"/>
                </a:lnTo>
                <a:lnTo>
                  <a:pt x="36101" y="13468"/>
                </a:lnTo>
                <a:lnTo>
                  <a:pt x="35499" y="13078"/>
                </a:lnTo>
                <a:lnTo>
                  <a:pt x="34948" y="12803"/>
                </a:lnTo>
                <a:lnTo>
                  <a:pt x="34438" y="12609"/>
                </a:lnTo>
                <a:lnTo>
                  <a:pt x="33376" y="12334"/>
                </a:lnTo>
                <a:lnTo>
                  <a:pt x="32864" y="12254"/>
                </a:lnTo>
                <a:lnTo>
                  <a:pt x="32354" y="122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52245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0"/>
                </a:moveTo>
                <a:lnTo>
                  <a:pt x="7234" y="10811"/>
                </a:lnTo>
                <a:lnTo>
                  <a:pt x="8060" y="10731"/>
                </a:lnTo>
                <a:lnTo>
                  <a:pt x="9318" y="10501"/>
                </a:lnTo>
                <a:lnTo>
                  <a:pt x="9828" y="10376"/>
                </a:lnTo>
                <a:lnTo>
                  <a:pt x="8767" y="9757"/>
                </a:lnTo>
                <a:lnTo>
                  <a:pt x="7745" y="9093"/>
                </a:lnTo>
                <a:lnTo>
                  <a:pt x="747" y="1213"/>
                </a:lnTo>
                <a:lnTo>
                  <a:pt x="196" y="355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66085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392" y="0"/>
                </a:moveTo>
                <a:lnTo>
                  <a:pt x="0" y="1523"/>
                </a:lnTo>
                <a:lnTo>
                  <a:pt x="353" y="2072"/>
                </a:lnTo>
                <a:lnTo>
                  <a:pt x="1297" y="3447"/>
                </a:lnTo>
                <a:lnTo>
                  <a:pt x="2004" y="4260"/>
                </a:lnTo>
                <a:lnTo>
                  <a:pt x="2790" y="5210"/>
                </a:lnTo>
                <a:lnTo>
                  <a:pt x="9120" y="8807"/>
                </a:lnTo>
                <a:lnTo>
                  <a:pt x="9710" y="8772"/>
                </a:lnTo>
                <a:lnTo>
                  <a:pt x="13877" y="5749"/>
                </a:lnTo>
                <a:lnTo>
                  <a:pt x="11243" y="4615"/>
                </a:lnTo>
                <a:lnTo>
                  <a:pt x="7351" y="3012"/>
                </a:lnTo>
                <a:lnTo>
                  <a:pt x="39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94510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459" y="0"/>
                </a:moveTo>
                <a:lnTo>
                  <a:pt x="0" y="3676"/>
                </a:lnTo>
                <a:lnTo>
                  <a:pt x="196" y="4031"/>
                </a:lnTo>
                <a:lnTo>
                  <a:pt x="707" y="4386"/>
                </a:lnTo>
                <a:lnTo>
                  <a:pt x="2790" y="6069"/>
                </a:lnTo>
                <a:lnTo>
                  <a:pt x="3765" y="6963"/>
                </a:lnTo>
                <a:lnTo>
                  <a:pt x="4481" y="7707"/>
                </a:lnTo>
                <a:lnTo>
                  <a:pt x="5307" y="8612"/>
                </a:lnTo>
                <a:lnTo>
                  <a:pt x="5464" y="8337"/>
                </a:lnTo>
                <a:lnTo>
                  <a:pt x="5739" y="7512"/>
                </a:lnTo>
                <a:lnTo>
                  <a:pt x="6054" y="6298"/>
                </a:lnTo>
                <a:lnTo>
                  <a:pt x="6171" y="5634"/>
                </a:lnTo>
                <a:lnTo>
                  <a:pt x="6093" y="2702"/>
                </a:lnTo>
                <a:lnTo>
                  <a:pt x="3892" y="160"/>
                </a:lnTo>
                <a:lnTo>
                  <a:pt x="345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91679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1730" y="34"/>
                </a:moveTo>
                <a:lnTo>
                  <a:pt x="235" y="34"/>
                </a:lnTo>
                <a:lnTo>
                  <a:pt x="79" y="584"/>
                </a:lnTo>
                <a:lnTo>
                  <a:pt x="0" y="3012"/>
                </a:lnTo>
                <a:lnTo>
                  <a:pt x="79" y="3241"/>
                </a:lnTo>
                <a:lnTo>
                  <a:pt x="1651" y="4180"/>
                </a:lnTo>
                <a:lnTo>
                  <a:pt x="2044" y="4100"/>
                </a:lnTo>
                <a:lnTo>
                  <a:pt x="2825" y="3836"/>
                </a:lnTo>
                <a:lnTo>
                  <a:pt x="3263" y="3630"/>
                </a:lnTo>
                <a:lnTo>
                  <a:pt x="3460" y="3515"/>
                </a:lnTo>
                <a:lnTo>
                  <a:pt x="3557" y="3012"/>
                </a:lnTo>
                <a:lnTo>
                  <a:pt x="3538" y="1557"/>
                </a:lnTo>
                <a:lnTo>
                  <a:pt x="1730" y="34"/>
                </a:lnTo>
                <a:close/>
              </a:path>
              <a:path w="3810" h="4445">
                <a:moveTo>
                  <a:pt x="1101" y="0"/>
                </a:moveTo>
                <a:lnTo>
                  <a:pt x="944" y="34"/>
                </a:lnTo>
                <a:lnTo>
                  <a:pt x="1454" y="34"/>
                </a:lnTo>
                <a:lnTo>
                  <a:pt x="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41473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65" y="0"/>
                </a:moveTo>
                <a:lnTo>
                  <a:pt x="0" y="5165"/>
                </a:lnTo>
                <a:lnTo>
                  <a:pt x="2437" y="5909"/>
                </a:lnTo>
                <a:lnTo>
                  <a:pt x="3460" y="6264"/>
                </a:lnTo>
                <a:lnTo>
                  <a:pt x="8531" y="8887"/>
                </a:lnTo>
                <a:lnTo>
                  <a:pt x="7721" y="7512"/>
                </a:lnTo>
                <a:lnTo>
                  <a:pt x="1534" y="423"/>
                </a:lnTo>
                <a:lnTo>
                  <a:pt x="86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5806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1612" y="0"/>
                </a:moveTo>
                <a:lnTo>
                  <a:pt x="0" y="4306"/>
                </a:lnTo>
                <a:lnTo>
                  <a:pt x="0" y="5004"/>
                </a:lnTo>
                <a:lnTo>
                  <a:pt x="903" y="5714"/>
                </a:lnTo>
                <a:lnTo>
                  <a:pt x="3184" y="7593"/>
                </a:lnTo>
                <a:lnTo>
                  <a:pt x="4678" y="8887"/>
                </a:lnTo>
                <a:lnTo>
                  <a:pt x="8060" y="11933"/>
                </a:lnTo>
                <a:lnTo>
                  <a:pt x="9828" y="13617"/>
                </a:lnTo>
                <a:lnTo>
                  <a:pt x="9716" y="11933"/>
                </a:lnTo>
                <a:lnTo>
                  <a:pt x="2273" y="423"/>
                </a:lnTo>
                <a:lnTo>
                  <a:pt x="161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31235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32441" y="4953"/>
                </a:moveTo>
                <a:lnTo>
                  <a:pt x="23644" y="4952"/>
                </a:lnTo>
                <a:lnTo>
                  <a:pt x="25649" y="5841"/>
                </a:lnTo>
                <a:lnTo>
                  <a:pt x="29541" y="7620"/>
                </a:lnTo>
                <a:lnTo>
                  <a:pt x="53602" y="22479"/>
                </a:lnTo>
                <a:lnTo>
                  <a:pt x="55882" y="24130"/>
                </a:lnTo>
                <a:lnTo>
                  <a:pt x="57849" y="25781"/>
                </a:lnTo>
                <a:lnTo>
                  <a:pt x="62410" y="29464"/>
                </a:lnTo>
                <a:lnTo>
                  <a:pt x="65555" y="33655"/>
                </a:lnTo>
                <a:lnTo>
                  <a:pt x="66733" y="35052"/>
                </a:lnTo>
                <a:lnTo>
                  <a:pt x="67362" y="35687"/>
                </a:lnTo>
                <a:lnTo>
                  <a:pt x="65712" y="32512"/>
                </a:lnTo>
                <a:lnTo>
                  <a:pt x="54232" y="16510"/>
                </a:lnTo>
                <a:lnTo>
                  <a:pt x="53602" y="15748"/>
                </a:lnTo>
                <a:lnTo>
                  <a:pt x="48491" y="13081"/>
                </a:lnTo>
                <a:lnTo>
                  <a:pt x="47508" y="10795"/>
                </a:lnTo>
                <a:lnTo>
                  <a:pt x="46530" y="8890"/>
                </a:lnTo>
                <a:lnTo>
                  <a:pt x="45638" y="7366"/>
                </a:lnTo>
                <a:lnTo>
                  <a:pt x="34967" y="7366"/>
                </a:lnTo>
                <a:lnTo>
                  <a:pt x="34219" y="6985"/>
                </a:lnTo>
                <a:lnTo>
                  <a:pt x="33944" y="6731"/>
                </a:lnTo>
                <a:lnTo>
                  <a:pt x="33709" y="6477"/>
                </a:lnTo>
                <a:lnTo>
                  <a:pt x="33434" y="6223"/>
                </a:lnTo>
                <a:lnTo>
                  <a:pt x="32441" y="4953"/>
                </a:lnTo>
                <a:close/>
              </a:path>
              <a:path w="67945" h="36195">
                <a:moveTo>
                  <a:pt x="41179" y="20320"/>
                </a:moveTo>
                <a:lnTo>
                  <a:pt x="29699" y="20319"/>
                </a:lnTo>
                <a:lnTo>
                  <a:pt x="30052" y="20446"/>
                </a:lnTo>
                <a:lnTo>
                  <a:pt x="30170" y="20573"/>
                </a:lnTo>
                <a:lnTo>
                  <a:pt x="30249" y="20700"/>
                </a:lnTo>
                <a:lnTo>
                  <a:pt x="30328" y="21843"/>
                </a:lnTo>
                <a:lnTo>
                  <a:pt x="30131" y="22478"/>
                </a:lnTo>
                <a:lnTo>
                  <a:pt x="29703" y="23494"/>
                </a:lnTo>
                <a:lnTo>
                  <a:pt x="29463" y="24383"/>
                </a:lnTo>
                <a:lnTo>
                  <a:pt x="29250" y="25399"/>
                </a:lnTo>
                <a:lnTo>
                  <a:pt x="29128" y="27558"/>
                </a:lnTo>
                <a:lnTo>
                  <a:pt x="29246" y="28193"/>
                </a:lnTo>
                <a:lnTo>
                  <a:pt x="33434" y="30734"/>
                </a:lnTo>
                <a:lnTo>
                  <a:pt x="34692" y="30607"/>
                </a:lnTo>
                <a:lnTo>
                  <a:pt x="35478" y="30480"/>
                </a:lnTo>
                <a:lnTo>
                  <a:pt x="36618" y="30099"/>
                </a:lnTo>
                <a:lnTo>
                  <a:pt x="39802" y="29210"/>
                </a:lnTo>
                <a:lnTo>
                  <a:pt x="42318" y="28575"/>
                </a:lnTo>
                <a:lnTo>
                  <a:pt x="43537" y="28448"/>
                </a:lnTo>
                <a:lnTo>
                  <a:pt x="45857" y="27940"/>
                </a:lnTo>
                <a:lnTo>
                  <a:pt x="49002" y="27559"/>
                </a:lnTo>
                <a:lnTo>
                  <a:pt x="49985" y="27559"/>
                </a:lnTo>
                <a:lnTo>
                  <a:pt x="52620" y="27432"/>
                </a:lnTo>
                <a:lnTo>
                  <a:pt x="58989" y="27432"/>
                </a:lnTo>
                <a:lnTo>
                  <a:pt x="58203" y="26924"/>
                </a:lnTo>
                <a:lnTo>
                  <a:pt x="55392" y="25527"/>
                </a:lnTo>
                <a:lnTo>
                  <a:pt x="35478" y="25527"/>
                </a:lnTo>
                <a:lnTo>
                  <a:pt x="36303" y="24384"/>
                </a:lnTo>
                <a:lnTo>
                  <a:pt x="37129" y="23368"/>
                </a:lnTo>
                <a:lnTo>
                  <a:pt x="38387" y="22098"/>
                </a:lnTo>
                <a:lnTo>
                  <a:pt x="39212" y="21463"/>
                </a:lnTo>
                <a:lnTo>
                  <a:pt x="40392" y="20701"/>
                </a:lnTo>
                <a:lnTo>
                  <a:pt x="41179" y="20320"/>
                </a:lnTo>
                <a:close/>
              </a:path>
              <a:path w="67945" h="36195">
                <a:moveTo>
                  <a:pt x="58989" y="27432"/>
                </a:moveTo>
                <a:lnTo>
                  <a:pt x="54192" y="27432"/>
                </a:lnTo>
                <a:lnTo>
                  <a:pt x="55568" y="27559"/>
                </a:lnTo>
                <a:lnTo>
                  <a:pt x="57810" y="27813"/>
                </a:lnTo>
                <a:lnTo>
                  <a:pt x="58635" y="27940"/>
                </a:lnTo>
                <a:lnTo>
                  <a:pt x="59775" y="28194"/>
                </a:lnTo>
                <a:lnTo>
                  <a:pt x="60168" y="28321"/>
                </a:lnTo>
                <a:lnTo>
                  <a:pt x="59185" y="27559"/>
                </a:lnTo>
                <a:lnTo>
                  <a:pt x="58989" y="27432"/>
                </a:lnTo>
                <a:close/>
              </a:path>
              <a:path w="67945" h="36195">
                <a:moveTo>
                  <a:pt x="47862" y="23876"/>
                </a:moveTo>
                <a:lnTo>
                  <a:pt x="35478" y="25527"/>
                </a:lnTo>
                <a:lnTo>
                  <a:pt x="55392" y="25527"/>
                </a:lnTo>
                <a:lnTo>
                  <a:pt x="55136" y="25400"/>
                </a:lnTo>
                <a:lnTo>
                  <a:pt x="54075" y="25146"/>
                </a:lnTo>
                <a:lnTo>
                  <a:pt x="51991" y="24511"/>
                </a:lnTo>
                <a:lnTo>
                  <a:pt x="49907" y="24130"/>
                </a:lnTo>
                <a:lnTo>
                  <a:pt x="47862" y="23876"/>
                </a:lnTo>
                <a:close/>
              </a:path>
              <a:path w="67945" h="36195">
                <a:moveTo>
                  <a:pt x="8782" y="761"/>
                </a:moveTo>
                <a:lnTo>
                  <a:pt x="0" y="9524"/>
                </a:lnTo>
                <a:lnTo>
                  <a:pt x="291" y="10540"/>
                </a:lnTo>
                <a:lnTo>
                  <a:pt x="10237" y="15112"/>
                </a:lnTo>
                <a:lnTo>
                  <a:pt x="10984" y="15239"/>
                </a:lnTo>
                <a:lnTo>
                  <a:pt x="17668" y="25145"/>
                </a:lnTo>
                <a:lnTo>
                  <a:pt x="19044" y="25018"/>
                </a:lnTo>
                <a:lnTo>
                  <a:pt x="20381" y="24764"/>
                </a:lnTo>
                <a:lnTo>
                  <a:pt x="21678" y="24383"/>
                </a:lnTo>
                <a:lnTo>
                  <a:pt x="22268" y="24129"/>
                </a:lnTo>
                <a:lnTo>
                  <a:pt x="23408" y="23494"/>
                </a:lnTo>
                <a:lnTo>
                  <a:pt x="23919" y="23240"/>
                </a:lnTo>
                <a:lnTo>
                  <a:pt x="24823" y="22732"/>
                </a:lnTo>
                <a:lnTo>
                  <a:pt x="26710" y="21462"/>
                </a:lnTo>
                <a:lnTo>
                  <a:pt x="27732" y="20954"/>
                </a:lnTo>
                <a:lnTo>
                  <a:pt x="28558" y="20573"/>
                </a:lnTo>
                <a:lnTo>
                  <a:pt x="28912" y="20446"/>
                </a:lnTo>
                <a:lnTo>
                  <a:pt x="29463" y="20319"/>
                </a:lnTo>
                <a:lnTo>
                  <a:pt x="41179" y="20320"/>
                </a:lnTo>
                <a:lnTo>
                  <a:pt x="41886" y="19939"/>
                </a:lnTo>
                <a:lnTo>
                  <a:pt x="43144" y="19558"/>
                </a:lnTo>
                <a:lnTo>
                  <a:pt x="44992" y="19558"/>
                </a:lnTo>
                <a:lnTo>
                  <a:pt x="42398" y="18542"/>
                </a:lnTo>
                <a:lnTo>
                  <a:pt x="3278" y="8381"/>
                </a:lnTo>
                <a:lnTo>
                  <a:pt x="2768" y="8254"/>
                </a:lnTo>
                <a:lnTo>
                  <a:pt x="2610" y="8254"/>
                </a:lnTo>
                <a:lnTo>
                  <a:pt x="3750" y="8000"/>
                </a:lnTo>
                <a:lnTo>
                  <a:pt x="4930" y="7619"/>
                </a:lnTo>
                <a:lnTo>
                  <a:pt x="6109" y="7492"/>
                </a:lnTo>
                <a:lnTo>
                  <a:pt x="7249" y="7238"/>
                </a:lnTo>
                <a:lnTo>
                  <a:pt x="9569" y="7111"/>
                </a:lnTo>
                <a:lnTo>
                  <a:pt x="26887" y="7112"/>
                </a:lnTo>
                <a:lnTo>
                  <a:pt x="26238" y="6350"/>
                </a:lnTo>
                <a:lnTo>
                  <a:pt x="26081" y="6222"/>
                </a:lnTo>
                <a:lnTo>
                  <a:pt x="19438" y="6222"/>
                </a:lnTo>
                <a:lnTo>
                  <a:pt x="19201" y="6095"/>
                </a:lnTo>
                <a:lnTo>
                  <a:pt x="18139" y="5333"/>
                </a:lnTo>
                <a:lnTo>
                  <a:pt x="17117" y="4444"/>
                </a:lnTo>
                <a:lnTo>
                  <a:pt x="16135" y="3809"/>
                </a:lnTo>
                <a:lnTo>
                  <a:pt x="15191" y="3301"/>
                </a:lnTo>
                <a:lnTo>
                  <a:pt x="14287" y="2666"/>
                </a:lnTo>
                <a:lnTo>
                  <a:pt x="13383" y="2285"/>
                </a:lnTo>
                <a:lnTo>
                  <a:pt x="11732" y="1523"/>
                </a:lnTo>
                <a:lnTo>
                  <a:pt x="10945" y="1269"/>
                </a:lnTo>
                <a:lnTo>
                  <a:pt x="10198" y="1142"/>
                </a:lnTo>
                <a:lnTo>
                  <a:pt x="8782" y="761"/>
                </a:lnTo>
                <a:close/>
              </a:path>
              <a:path w="67945" h="36195">
                <a:moveTo>
                  <a:pt x="49671" y="12954"/>
                </a:moveTo>
                <a:lnTo>
                  <a:pt x="48570" y="12954"/>
                </a:lnTo>
                <a:lnTo>
                  <a:pt x="50045" y="13081"/>
                </a:lnTo>
                <a:lnTo>
                  <a:pt x="49671" y="12954"/>
                </a:lnTo>
                <a:close/>
              </a:path>
              <a:path w="67945" h="36195">
                <a:moveTo>
                  <a:pt x="26887" y="7112"/>
                </a:moveTo>
                <a:lnTo>
                  <a:pt x="11810" y="7111"/>
                </a:lnTo>
                <a:lnTo>
                  <a:pt x="15073" y="7492"/>
                </a:lnTo>
                <a:lnTo>
                  <a:pt x="17157" y="7873"/>
                </a:lnTo>
                <a:lnTo>
                  <a:pt x="20026" y="8635"/>
                </a:lnTo>
                <a:lnTo>
                  <a:pt x="21757" y="9143"/>
                </a:lnTo>
                <a:lnTo>
                  <a:pt x="23329" y="9651"/>
                </a:lnTo>
                <a:lnTo>
                  <a:pt x="24706" y="10286"/>
                </a:lnTo>
                <a:lnTo>
                  <a:pt x="25885" y="10794"/>
                </a:lnTo>
                <a:lnTo>
                  <a:pt x="27536" y="11556"/>
                </a:lnTo>
                <a:lnTo>
                  <a:pt x="28126" y="11938"/>
                </a:lnTo>
                <a:lnTo>
                  <a:pt x="28008" y="9144"/>
                </a:lnTo>
                <a:lnTo>
                  <a:pt x="27812" y="8509"/>
                </a:lnTo>
                <a:lnTo>
                  <a:pt x="27497" y="7874"/>
                </a:lnTo>
                <a:lnTo>
                  <a:pt x="26887" y="7112"/>
                </a:lnTo>
                <a:close/>
              </a:path>
              <a:path w="67945" h="36195">
                <a:moveTo>
                  <a:pt x="41415" y="3429"/>
                </a:moveTo>
                <a:lnTo>
                  <a:pt x="40078" y="3429"/>
                </a:lnTo>
                <a:lnTo>
                  <a:pt x="39567" y="3683"/>
                </a:lnTo>
                <a:lnTo>
                  <a:pt x="38348" y="4445"/>
                </a:lnTo>
                <a:lnTo>
                  <a:pt x="37483" y="4953"/>
                </a:lnTo>
                <a:lnTo>
                  <a:pt x="36776" y="5588"/>
                </a:lnTo>
                <a:lnTo>
                  <a:pt x="36225" y="5969"/>
                </a:lnTo>
                <a:lnTo>
                  <a:pt x="35360" y="7112"/>
                </a:lnTo>
                <a:lnTo>
                  <a:pt x="35085" y="7366"/>
                </a:lnTo>
                <a:lnTo>
                  <a:pt x="45638" y="7366"/>
                </a:lnTo>
                <a:lnTo>
                  <a:pt x="45267" y="6731"/>
                </a:lnTo>
                <a:lnTo>
                  <a:pt x="43695" y="4826"/>
                </a:lnTo>
                <a:lnTo>
                  <a:pt x="43302" y="4445"/>
                </a:lnTo>
                <a:lnTo>
                  <a:pt x="42634" y="3937"/>
                </a:lnTo>
                <a:lnTo>
                  <a:pt x="42279" y="3810"/>
                </a:lnTo>
                <a:lnTo>
                  <a:pt x="41415" y="3429"/>
                </a:lnTo>
                <a:close/>
              </a:path>
              <a:path w="67945" h="36195">
                <a:moveTo>
                  <a:pt x="25767" y="0"/>
                </a:moveTo>
                <a:lnTo>
                  <a:pt x="24312" y="0"/>
                </a:lnTo>
                <a:lnTo>
                  <a:pt x="23919" y="253"/>
                </a:lnTo>
                <a:lnTo>
                  <a:pt x="23526" y="380"/>
                </a:lnTo>
                <a:lnTo>
                  <a:pt x="23172" y="634"/>
                </a:lnTo>
                <a:lnTo>
                  <a:pt x="22543" y="1142"/>
                </a:lnTo>
                <a:lnTo>
                  <a:pt x="22307" y="1523"/>
                </a:lnTo>
                <a:lnTo>
                  <a:pt x="22032" y="1777"/>
                </a:lnTo>
                <a:lnTo>
                  <a:pt x="21481" y="2920"/>
                </a:lnTo>
                <a:lnTo>
                  <a:pt x="20852" y="4825"/>
                </a:lnTo>
                <a:lnTo>
                  <a:pt x="20774" y="5333"/>
                </a:lnTo>
                <a:lnTo>
                  <a:pt x="20538" y="5968"/>
                </a:lnTo>
                <a:lnTo>
                  <a:pt x="20341" y="6095"/>
                </a:lnTo>
                <a:lnTo>
                  <a:pt x="20067" y="6222"/>
                </a:lnTo>
                <a:lnTo>
                  <a:pt x="26081" y="6222"/>
                </a:lnTo>
                <a:lnTo>
                  <a:pt x="25767" y="5968"/>
                </a:lnTo>
                <a:lnTo>
                  <a:pt x="25296" y="5714"/>
                </a:lnTo>
                <a:lnTo>
                  <a:pt x="23880" y="5079"/>
                </a:lnTo>
                <a:lnTo>
                  <a:pt x="23644" y="4952"/>
                </a:lnTo>
                <a:lnTo>
                  <a:pt x="32441" y="4953"/>
                </a:lnTo>
                <a:lnTo>
                  <a:pt x="32176" y="4572"/>
                </a:lnTo>
                <a:lnTo>
                  <a:pt x="31271" y="3556"/>
                </a:lnTo>
                <a:lnTo>
                  <a:pt x="30445" y="2794"/>
                </a:lnTo>
                <a:lnTo>
                  <a:pt x="29660" y="2032"/>
                </a:lnTo>
                <a:lnTo>
                  <a:pt x="28205" y="1016"/>
                </a:lnTo>
                <a:lnTo>
                  <a:pt x="27536" y="635"/>
                </a:lnTo>
                <a:lnTo>
                  <a:pt x="26318" y="127"/>
                </a:lnTo>
                <a:lnTo>
                  <a:pt x="257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02768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2239" y="0"/>
                </a:moveTo>
                <a:lnTo>
                  <a:pt x="667" y="435"/>
                </a:lnTo>
                <a:lnTo>
                  <a:pt x="352" y="1053"/>
                </a:lnTo>
                <a:lnTo>
                  <a:pt x="62" y="1992"/>
                </a:lnTo>
                <a:lnTo>
                  <a:pt x="0" y="3641"/>
                </a:lnTo>
                <a:lnTo>
                  <a:pt x="116" y="4191"/>
                </a:lnTo>
                <a:lnTo>
                  <a:pt x="5345" y="7512"/>
                </a:lnTo>
                <a:lnTo>
                  <a:pt x="6011" y="7283"/>
                </a:lnTo>
                <a:lnTo>
                  <a:pt x="8018" y="4615"/>
                </a:lnTo>
                <a:lnTo>
                  <a:pt x="7744" y="4111"/>
                </a:lnTo>
                <a:lnTo>
                  <a:pt x="4480" y="1328"/>
                </a:lnTo>
                <a:lnTo>
                  <a:pt x="4087" y="939"/>
                </a:lnTo>
                <a:lnTo>
                  <a:pt x="3261" y="355"/>
                </a:lnTo>
                <a:lnTo>
                  <a:pt x="2907" y="194"/>
                </a:lnTo>
                <a:lnTo>
                  <a:pt x="223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06697" y="4706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988" y="0"/>
                </a:moveTo>
                <a:lnTo>
                  <a:pt x="0" y="1065"/>
                </a:lnTo>
                <a:lnTo>
                  <a:pt x="1101" y="1374"/>
                </a:lnTo>
                <a:lnTo>
                  <a:pt x="2083" y="1729"/>
                </a:lnTo>
                <a:lnTo>
                  <a:pt x="2870" y="2153"/>
                </a:lnTo>
                <a:lnTo>
                  <a:pt x="3538" y="2553"/>
                </a:lnTo>
                <a:lnTo>
                  <a:pt x="4443" y="3218"/>
                </a:lnTo>
                <a:lnTo>
                  <a:pt x="4757" y="3493"/>
                </a:lnTo>
                <a:lnTo>
                  <a:pt x="4679" y="1649"/>
                </a:lnTo>
                <a:lnTo>
                  <a:pt x="4560" y="1339"/>
                </a:lnTo>
                <a:lnTo>
                  <a:pt x="4482" y="1019"/>
                </a:lnTo>
                <a:lnTo>
                  <a:pt x="4011" y="400"/>
                </a:lnTo>
                <a:lnTo>
                  <a:pt x="3656" y="160"/>
                </a:lnTo>
                <a:lnTo>
                  <a:pt x="3421" y="80"/>
                </a:lnTo>
                <a:lnTo>
                  <a:pt x="298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32234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4" h="28575">
                <a:moveTo>
                  <a:pt x="33068" y="25756"/>
                </a:moveTo>
                <a:lnTo>
                  <a:pt x="17770" y="25756"/>
                </a:lnTo>
                <a:lnTo>
                  <a:pt x="18439" y="26226"/>
                </a:lnTo>
                <a:lnTo>
                  <a:pt x="18831" y="26421"/>
                </a:lnTo>
                <a:lnTo>
                  <a:pt x="19304" y="26695"/>
                </a:lnTo>
                <a:lnTo>
                  <a:pt x="25988" y="28184"/>
                </a:lnTo>
                <a:lnTo>
                  <a:pt x="27166" y="28150"/>
                </a:lnTo>
                <a:lnTo>
                  <a:pt x="32159" y="26581"/>
                </a:lnTo>
                <a:lnTo>
                  <a:pt x="33068" y="25756"/>
                </a:lnTo>
                <a:close/>
              </a:path>
              <a:path w="69214" h="28575">
                <a:moveTo>
                  <a:pt x="0" y="19022"/>
                </a:moveTo>
                <a:lnTo>
                  <a:pt x="15844" y="25951"/>
                </a:lnTo>
                <a:lnTo>
                  <a:pt x="16788" y="25882"/>
                </a:lnTo>
                <a:lnTo>
                  <a:pt x="17770" y="25756"/>
                </a:lnTo>
                <a:lnTo>
                  <a:pt x="33068" y="25756"/>
                </a:lnTo>
                <a:lnTo>
                  <a:pt x="33897" y="24897"/>
                </a:lnTo>
                <a:lnTo>
                  <a:pt x="35069" y="23374"/>
                </a:lnTo>
                <a:lnTo>
                  <a:pt x="35855" y="22160"/>
                </a:lnTo>
                <a:lnTo>
                  <a:pt x="36642" y="20752"/>
                </a:lnTo>
                <a:lnTo>
                  <a:pt x="45395" y="20752"/>
                </a:lnTo>
                <a:lnTo>
                  <a:pt x="45833" y="20202"/>
                </a:lnTo>
                <a:lnTo>
                  <a:pt x="8413" y="20202"/>
                </a:lnTo>
                <a:lnTo>
                  <a:pt x="6722" y="20122"/>
                </a:lnTo>
                <a:lnTo>
                  <a:pt x="5032" y="19961"/>
                </a:lnTo>
                <a:lnTo>
                  <a:pt x="3380" y="19732"/>
                </a:lnTo>
                <a:lnTo>
                  <a:pt x="1690" y="19412"/>
                </a:lnTo>
                <a:lnTo>
                  <a:pt x="0" y="19022"/>
                </a:lnTo>
                <a:close/>
              </a:path>
              <a:path w="69214" h="28575">
                <a:moveTo>
                  <a:pt x="45395" y="20752"/>
                </a:moveTo>
                <a:lnTo>
                  <a:pt x="36642" y="20752"/>
                </a:lnTo>
                <a:lnTo>
                  <a:pt x="36759" y="20981"/>
                </a:lnTo>
                <a:lnTo>
                  <a:pt x="36996" y="21645"/>
                </a:lnTo>
                <a:lnTo>
                  <a:pt x="40220" y="24897"/>
                </a:lnTo>
                <a:lnTo>
                  <a:pt x="40770" y="24817"/>
                </a:lnTo>
                <a:lnTo>
                  <a:pt x="44741" y="21530"/>
                </a:lnTo>
                <a:lnTo>
                  <a:pt x="45395" y="20752"/>
                </a:lnTo>
                <a:close/>
              </a:path>
              <a:path w="69214" h="28575">
                <a:moveTo>
                  <a:pt x="67899" y="7512"/>
                </a:moveTo>
                <a:lnTo>
                  <a:pt x="37429" y="12414"/>
                </a:lnTo>
                <a:lnTo>
                  <a:pt x="34283" y="14017"/>
                </a:lnTo>
                <a:lnTo>
                  <a:pt x="10064" y="20202"/>
                </a:lnTo>
                <a:lnTo>
                  <a:pt x="45833" y="20202"/>
                </a:lnTo>
                <a:lnTo>
                  <a:pt x="47336" y="18163"/>
                </a:lnTo>
                <a:lnTo>
                  <a:pt x="48105" y="17029"/>
                </a:lnTo>
                <a:lnTo>
                  <a:pt x="49655" y="14567"/>
                </a:lnTo>
                <a:lnTo>
                  <a:pt x="49852" y="14567"/>
                </a:lnTo>
                <a:lnTo>
                  <a:pt x="56654" y="11624"/>
                </a:lnTo>
                <a:lnTo>
                  <a:pt x="57047" y="11074"/>
                </a:lnTo>
                <a:lnTo>
                  <a:pt x="63966" y="8337"/>
                </a:lnTo>
                <a:lnTo>
                  <a:pt x="68641" y="8337"/>
                </a:lnTo>
                <a:lnTo>
                  <a:pt x="68252" y="7867"/>
                </a:lnTo>
                <a:lnTo>
                  <a:pt x="67899" y="7512"/>
                </a:lnTo>
                <a:close/>
              </a:path>
              <a:path w="69214" h="28575">
                <a:moveTo>
                  <a:pt x="18006" y="4936"/>
                </a:moveTo>
                <a:lnTo>
                  <a:pt x="11125" y="11945"/>
                </a:lnTo>
                <a:lnTo>
                  <a:pt x="11237" y="12414"/>
                </a:lnTo>
                <a:lnTo>
                  <a:pt x="19815" y="16594"/>
                </a:lnTo>
                <a:lnTo>
                  <a:pt x="20915" y="16560"/>
                </a:lnTo>
                <a:lnTo>
                  <a:pt x="22095" y="16445"/>
                </a:lnTo>
                <a:lnTo>
                  <a:pt x="23392" y="16285"/>
                </a:lnTo>
                <a:lnTo>
                  <a:pt x="23156" y="16125"/>
                </a:lnTo>
                <a:lnTo>
                  <a:pt x="22437" y="15701"/>
                </a:lnTo>
                <a:lnTo>
                  <a:pt x="21505" y="15071"/>
                </a:lnTo>
                <a:lnTo>
                  <a:pt x="15450" y="8222"/>
                </a:lnTo>
                <a:lnTo>
                  <a:pt x="36013" y="8222"/>
                </a:lnTo>
                <a:lnTo>
                  <a:pt x="35154" y="7432"/>
                </a:lnTo>
                <a:lnTo>
                  <a:pt x="34519" y="6734"/>
                </a:lnTo>
                <a:lnTo>
                  <a:pt x="33929" y="5794"/>
                </a:lnTo>
                <a:lnTo>
                  <a:pt x="25398" y="5794"/>
                </a:lnTo>
                <a:lnTo>
                  <a:pt x="19382" y="4970"/>
                </a:lnTo>
                <a:lnTo>
                  <a:pt x="18006" y="4936"/>
                </a:lnTo>
                <a:close/>
              </a:path>
              <a:path w="69214" h="28575">
                <a:moveTo>
                  <a:pt x="36013" y="8222"/>
                </a:moveTo>
                <a:lnTo>
                  <a:pt x="15450" y="8222"/>
                </a:lnTo>
                <a:lnTo>
                  <a:pt x="15962" y="8451"/>
                </a:lnTo>
                <a:lnTo>
                  <a:pt x="17377" y="8921"/>
                </a:lnTo>
                <a:lnTo>
                  <a:pt x="29879" y="10925"/>
                </a:lnTo>
                <a:lnTo>
                  <a:pt x="31963" y="10845"/>
                </a:lnTo>
                <a:lnTo>
                  <a:pt x="38529" y="9826"/>
                </a:lnTo>
                <a:lnTo>
                  <a:pt x="38019" y="9551"/>
                </a:lnTo>
                <a:lnTo>
                  <a:pt x="36013" y="8222"/>
                </a:lnTo>
                <a:close/>
              </a:path>
              <a:path w="69214" h="28575">
                <a:moveTo>
                  <a:pt x="68641" y="8337"/>
                </a:moveTo>
                <a:lnTo>
                  <a:pt x="64674" y="8337"/>
                </a:lnTo>
                <a:lnTo>
                  <a:pt x="66247" y="8417"/>
                </a:lnTo>
                <a:lnTo>
                  <a:pt x="68015" y="8646"/>
                </a:lnTo>
                <a:lnTo>
                  <a:pt x="68959" y="8807"/>
                </a:lnTo>
                <a:lnTo>
                  <a:pt x="68736" y="8451"/>
                </a:lnTo>
                <a:close/>
              </a:path>
              <a:path w="69214" h="28575">
                <a:moveTo>
                  <a:pt x="34126" y="0"/>
                </a:moveTo>
                <a:lnTo>
                  <a:pt x="25398" y="5794"/>
                </a:lnTo>
                <a:lnTo>
                  <a:pt x="33929" y="5794"/>
                </a:lnTo>
                <a:lnTo>
                  <a:pt x="34283" y="5909"/>
                </a:lnTo>
                <a:lnTo>
                  <a:pt x="49655" y="7673"/>
                </a:lnTo>
                <a:lnTo>
                  <a:pt x="51700" y="7627"/>
                </a:lnTo>
                <a:lnTo>
                  <a:pt x="53822" y="7512"/>
                </a:lnTo>
                <a:lnTo>
                  <a:pt x="67899" y="7512"/>
                </a:lnTo>
                <a:lnTo>
                  <a:pt x="50442" y="4225"/>
                </a:lnTo>
                <a:lnTo>
                  <a:pt x="49419" y="4191"/>
                </a:lnTo>
                <a:lnTo>
                  <a:pt x="37271" y="698"/>
                </a:lnTo>
                <a:lnTo>
                  <a:pt x="36564" y="423"/>
                </a:lnTo>
                <a:lnTo>
                  <a:pt x="35305" y="114"/>
                </a:lnTo>
                <a:lnTo>
                  <a:pt x="34126" y="0"/>
                </a:lnTo>
                <a:close/>
              </a:path>
              <a:path w="69214" h="28575">
                <a:moveTo>
                  <a:pt x="58030" y="3756"/>
                </a:moveTo>
                <a:lnTo>
                  <a:pt x="56142" y="3756"/>
                </a:lnTo>
                <a:lnTo>
                  <a:pt x="54098" y="3916"/>
                </a:lnTo>
                <a:lnTo>
                  <a:pt x="53783" y="3996"/>
                </a:lnTo>
                <a:lnTo>
                  <a:pt x="52171" y="4191"/>
                </a:lnTo>
                <a:lnTo>
                  <a:pt x="51386" y="4225"/>
                </a:lnTo>
                <a:lnTo>
                  <a:pt x="61607" y="4225"/>
                </a:lnTo>
                <a:lnTo>
                  <a:pt x="61254" y="4145"/>
                </a:lnTo>
                <a:lnTo>
                  <a:pt x="59721" y="3916"/>
                </a:lnTo>
                <a:lnTo>
                  <a:pt x="58030" y="375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94392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4403" y="34797"/>
                </a:moveTo>
                <a:lnTo>
                  <a:pt x="4692" y="36194"/>
                </a:lnTo>
                <a:lnTo>
                  <a:pt x="5019" y="38353"/>
                </a:lnTo>
                <a:lnTo>
                  <a:pt x="5307" y="41147"/>
                </a:lnTo>
                <a:lnTo>
                  <a:pt x="5422" y="46227"/>
                </a:lnTo>
                <a:lnTo>
                  <a:pt x="5298" y="48005"/>
                </a:lnTo>
                <a:lnTo>
                  <a:pt x="5189" y="49021"/>
                </a:lnTo>
                <a:lnTo>
                  <a:pt x="4954" y="50418"/>
                </a:lnTo>
                <a:lnTo>
                  <a:pt x="4796" y="51180"/>
                </a:lnTo>
                <a:lnTo>
                  <a:pt x="4167" y="52577"/>
                </a:lnTo>
                <a:lnTo>
                  <a:pt x="3145" y="56133"/>
                </a:lnTo>
                <a:lnTo>
                  <a:pt x="0" y="83819"/>
                </a:lnTo>
                <a:lnTo>
                  <a:pt x="825" y="80644"/>
                </a:lnTo>
                <a:lnTo>
                  <a:pt x="1966" y="76961"/>
                </a:lnTo>
                <a:lnTo>
                  <a:pt x="3617" y="72262"/>
                </a:lnTo>
                <a:lnTo>
                  <a:pt x="5032" y="68706"/>
                </a:lnTo>
                <a:lnTo>
                  <a:pt x="6723" y="64896"/>
                </a:lnTo>
                <a:lnTo>
                  <a:pt x="6880" y="64896"/>
                </a:lnTo>
                <a:lnTo>
                  <a:pt x="7312" y="64642"/>
                </a:lnTo>
                <a:lnTo>
                  <a:pt x="7627" y="64515"/>
                </a:lnTo>
                <a:lnTo>
                  <a:pt x="8334" y="64134"/>
                </a:lnTo>
                <a:lnTo>
                  <a:pt x="8767" y="63753"/>
                </a:lnTo>
                <a:lnTo>
                  <a:pt x="9633" y="63118"/>
                </a:lnTo>
                <a:lnTo>
                  <a:pt x="12149" y="57657"/>
                </a:lnTo>
                <a:lnTo>
                  <a:pt x="12471" y="56514"/>
                </a:lnTo>
                <a:lnTo>
                  <a:pt x="8060" y="56514"/>
                </a:lnTo>
                <a:lnTo>
                  <a:pt x="8178" y="56006"/>
                </a:lnTo>
                <a:lnTo>
                  <a:pt x="8374" y="54609"/>
                </a:lnTo>
                <a:lnTo>
                  <a:pt x="8492" y="53593"/>
                </a:lnTo>
                <a:lnTo>
                  <a:pt x="8419" y="46862"/>
                </a:lnTo>
                <a:lnTo>
                  <a:pt x="8217" y="45338"/>
                </a:lnTo>
                <a:lnTo>
                  <a:pt x="7693" y="42671"/>
                </a:lnTo>
                <a:lnTo>
                  <a:pt x="7066" y="40512"/>
                </a:lnTo>
                <a:lnTo>
                  <a:pt x="5976" y="37718"/>
                </a:lnTo>
                <a:lnTo>
                  <a:pt x="4845" y="35559"/>
                </a:lnTo>
                <a:lnTo>
                  <a:pt x="4403" y="34797"/>
                </a:lnTo>
                <a:close/>
              </a:path>
              <a:path w="52070" h="83820">
                <a:moveTo>
                  <a:pt x="23197" y="15874"/>
                </a:moveTo>
                <a:lnTo>
                  <a:pt x="22213" y="15874"/>
                </a:lnTo>
                <a:lnTo>
                  <a:pt x="19972" y="16128"/>
                </a:lnTo>
                <a:lnTo>
                  <a:pt x="18872" y="16382"/>
                </a:lnTo>
                <a:lnTo>
                  <a:pt x="18321" y="16636"/>
                </a:lnTo>
                <a:lnTo>
                  <a:pt x="17810" y="16763"/>
                </a:lnTo>
                <a:lnTo>
                  <a:pt x="15316" y="21589"/>
                </a:lnTo>
                <a:lnTo>
                  <a:pt x="15450" y="22351"/>
                </a:lnTo>
                <a:lnTo>
                  <a:pt x="15687" y="23113"/>
                </a:lnTo>
                <a:lnTo>
                  <a:pt x="16040" y="24129"/>
                </a:lnTo>
                <a:lnTo>
                  <a:pt x="16513" y="25145"/>
                </a:lnTo>
                <a:lnTo>
                  <a:pt x="17220" y="25653"/>
                </a:lnTo>
                <a:lnTo>
                  <a:pt x="17849" y="26415"/>
                </a:lnTo>
                <a:lnTo>
                  <a:pt x="18439" y="27431"/>
                </a:lnTo>
                <a:lnTo>
                  <a:pt x="18706" y="28320"/>
                </a:lnTo>
                <a:lnTo>
                  <a:pt x="18832" y="28828"/>
                </a:lnTo>
                <a:lnTo>
                  <a:pt x="18900" y="30225"/>
                </a:lnTo>
                <a:lnTo>
                  <a:pt x="18780" y="31241"/>
                </a:lnTo>
                <a:lnTo>
                  <a:pt x="18548" y="32257"/>
                </a:lnTo>
                <a:lnTo>
                  <a:pt x="17968" y="33781"/>
                </a:lnTo>
                <a:lnTo>
                  <a:pt x="17653" y="34416"/>
                </a:lnTo>
                <a:lnTo>
                  <a:pt x="17298" y="35051"/>
                </a:lnTo>
                <a:lnTo>
                  <a:pt x="17142" y="35051"/>
                </a:lnTo>
                <a:lnTo>
                  <a:pt x="16237" y="35940"/>
                </a:lnTo>
                <a:lnTo>
                  <a:pt x="13839" y="44576"/>
                </a:lnTo>
                <a:lnTo>
                  <a:pt x="14036" y="45338"/>
                </a:lnTo>
                <a:lnTo>
                  <a:pt x="14036" y="46862"/>
                </a:lnTo>
                <a:lnTo>
                  <a:pt x="8060" y="56514"/>
                </a:lnTo>
                <a:lnTo>
                  <a:pt x="12471" y="56514"/>
                </a:lnTo>
                <a:lnTo>
                  <a:pt x="21191" y="47243"/>
                </a:lnTo>
                <a:lnTo>
                  <a:pt x="27733" y="42671"/>
                </a:lnTo>
                <a:lnTo>
                  <a:pt x="19972" y="42671"/>
                </a:lnTo>
                <a:lnTo>
                  <a:pt x="20208" y="42290"/>
                </a:lnTo>
                <a:lnTo>
                  <a:pt x="21064" y="40512"/>
                </a:lnTo>
                <a:lnTo>
                  <a:pt x="23891" y="29844"/>
                </a:lnTo>
                <a:lnTo>
                  <a:pt x="23826" y="25653"/>
                </a:lnTo>
                <a:lnTo>
                  <a:pt x="31179" y="25653"/>
                </a:lnTo>
                <a:lnTo>
                  <a:pt x="31064" y="24510"/>
                </a:lnTo>
                <a:lnTo>
                  <a:pt x="30788" y="23113"/>
                </a:lnTo>
                <a:lnTo>
                  <a:pt x="30592" y="22351"/>
                </a:lnTo>
                <a:lnTo>
                  <a:pt x="30155" y="20954"/>
                </a:lnTo>
                <a:lnTo>
                  <a:pt x="30270" y="16636"/>
                </a:lnTo>
                <a:lnTo>
                  <a:pt x="30316" y="16128"/>
                </a:lnTo>
                <a:lnTo>
                  <a:pt x="25359" y="16128"/>
                </a:lnTo>
                <a:lnTo>
                  <a:pt x="24769" y="16001"/>
                </a:lnTo>
                <a:lnTo>
                  <a:pt x="23197" y="15874"/>
                </a:lnTo>
                <a:close/>
              </a:path>
              <a:path w="52070" h="83820">
                <a:moveTo>
                  <a:pt x="42204" y="29488"/>
                </a:moveTo>
                <a:lnTo>
                  <a:pt x="40654" y="30987"/>
                </a:lnTo>
                <a:lnTo>
                  <a:pt x="39516" y="31876"/>
                </a:lnTo>
                <a:lnTo>
                  <a:pt x="38803" y="32257"/>
                </a:lnTo>
                <a:lnTo>
                  <a:pt x="37078" y="33273"/>
                </a:lnTo>
                <a:lnTo>
                  <a:pt x="34916" y="34289"/>
                </a:lnTo>
                <a:lnTo>
                  <a:pt x="33651" y="34797"/>
                </a:lnTo>
                <a:lnTo>
                  <a:pt x="33375" y="34797"/>
                </a:lnTo>
                <a:lnTo>
                  <a:pt x="32593" y="34924"/>
                </a:lnTo>
                <a:lnTo>
                  <a:pt x="31340" y="35051"/>
                </a:lnTo>
                <a:lnTo>
                  <a:pt x="30592" y="35305"/>
                </a:lnTo>
                <a:lnTo>
                  <a:pt x="29684" y="35559"/>
                </a:lnTo>
                <a:lnTo>
                  <a:pt x="28741" y="35940"/>
                </a:lnTo>
                <a:lnTo>
                  <a:pt x="27678" y="36575"/>
                </a:lnTo>
                <a:lnTo>
                  <a:pt x="25988" y="37464"/>
                </a:lnTo>
                <a:lnTo>
                  <a:pt x="19972" y="42671"/>
                </a:lnTo>
                <a:lnTo>
                  <a:pt x="27733" y="42671"/>
                </a:lnTo>
                <a:lnTo>
                  <a:pt x="29914" y="41147"/>
                </a:lnTo>
                <a:lnTo>
                  <a:pt x="32984" y="38861"/>
                </a:lnTo>
                <a:lnTo>
                  <a:pt x="35732" y="36702"/>
                </a:lnTo>
                <a:lnTo>
                  <a:pt x="36526" y="36321"/>
                </a:lnTo>
                <a:lnTo>
                  <a:pt x="41954" y="30225"/>
                </a:lnTo>
                <a:lnTo>
                  <a:pt x="42204" y="29488"/>
                </a:lnTo>
                <a:close/>
              </a:path>
              <a:path w="52070" h="83820">
                <a:moveTo>
                  <a:pt x="31179" y="25653"/>
                </a:moveTo>
                <a:lnTo>
                  <a:pt x="23943" y="25653"/>
                </a:lnTo>
                <a:lnTo>
                  <a:pt x="24297" y="25780"/>
                </a:lnTo>
                <a:lnTo>
                  <a:pt x="24494" y="25780"/>
                </a:lnTo>
                <a:lnTo>
                  <a:pt x="25084" y="26161"/>
                </a:lnTo>
                <a:lnTo>
                  <a:pt x="28269" y="32003"/>
                </a:lnTo>
                <a:lnTo>
                  <a:pt x="28465" y="31876"/>
                </a:lnTo>
                <a:lnTo>
                  <a:pt x="31092" y="27431"/>
                </a:lnTo>
                <a:lnTo>
                  <a:pt x="31179" y="25653"/>
                </a:lnTo>
                <a:close/>
              </a:path>
              <a:path w="52070" h="83820">
                <a:moveTo>
                  <a:pt x="43554" y="9778"/>
                </a:moveTo>
                <a:lnTo>
                  <a:pt x="31535" y="9778"/>
                </a:lnTo>
                <a:lnTo>
                  <a:pt x="31765" y="10921"/>
                </a:lnTo>
                <a:lnTo>
                  <a:pt x="32512" y="13842"/>
                </a:lnTo>
                <a:lnTo>
                  <a:pt x="36135" y="21589"/>
                </a:lnTo>
                <a:lnTo>
                  <a:pt x="36836" y="19938"/>
                </a:lnTo>
                <a:lnTo>
                  <a:pt x="37341" y="18922"/>
                </a:lnTo>
                <a:lnTo>
                  <a:pt x="42575" y="10921"/>
                </a:lnTo>
                <a:lnTo>
                  <a:pt x="43554" y="9778"/>
                </a:lnTo>
                <a:close/>
              </a:path>
              <a:path w="52070" h="83820">
                <a:moveTo>
                  <a:pt x="31765" y="4444"/>
                </a:moveTo>
                <a:lnTo>
                  <a:pt x="25359" y="16128"/>
                </a:lnTo>
                <a:lnTo>
                  <a:pt x="30316" y="16128"/>
                </a:lnTo>
                <a:lnTo>
                  <a:pt x="30394" y="15493"/>
                </a:lnTo>
                <a:lnTo>
                  <a:pt x="31161" y="11429"/>
                </a:lnTo>
                <a:lnTo>
                  <a:pt x="31535" y="9778"/>
                </a:lnTo>
                <a:lnTo>
                  <a:pt x="43554" y="9778"/>
                </a:lnTo>
                <a:lnTo>
                  <a:pt x="43989" y="9270"/>
                </a:lnTo>
                <a:lnTo>
                  <a:pt x="45611" y="7492"/>
                </a:lnTo>
                <a:lnTo>
                  <a:pt x="46287" y="6857"/>
                </a:lnTo>
                <a:lnTo>
                  <a:pt x="37112" y="6857"/>
                </a:lnTo>
                <a:lnTo>
                  <a:pt x="36606" y="6476"/>
                </a:lnTo>
                <a:lnTo>
                  <a:pt x="34364" y="5206"/>
                </a:lnTo>
                <a:lnTo>
                  <a:pt x="33375" y="4825"/>
                </a:lnTo>
                <a:lnTo>
                  <a:pt x="31765" y="4444"/>
                </a:lnTo>
                <a:close/>
              </a:path>
              <a:path w="52070" h="83820">
                <a:moveTo>
                  <a:pt x="46634" y="0"/>
                </a:moveTo>
                <a:lnTo>
                  <a:pt x="41011" y="2666"/>
                </a:lnTo>
                <a:lnTo>
                  <a:pt x="40263" y="3301"/>
                </a:lnTo>
                <a:lnTo>
                  <a:pt x="39516" y="4063"/>
                </a:lnTo>
                <a:lnTo>
                  <a:pt x="38722" y="4825"/>
                </a:lnTo>
                <a:lnTo>
                  <a:pt x="37940" y="5841"/>
                </a:lnTo>
                <a:lnTo>
                  <a:pt x="37112" y="6857"/>
                </a:lnTo>
                <a:lnTo>
                  <a:pt x="46287" y="6857"/>
                </a:lnTo>
                <a:lnTo>
                  <a:pt x="47370" y="5841"/>
                </a:lnTo>
                <a:lnTo>
                  <a:pt x="48359" y="4953"/>
                </a:lnTo>
                <a:lnTo>
                  <a:pt x="50406" y="3175"/>
                </a:lnTo>
                <a:lnTo>
                  <a:pt x="51544" y="2286"/>
                </a:lnTo>
                <a:lnTo>
                  <a:pt x="51268" y="2032"/>
                </a:lnTo>
                <a:lnTo>
                  <a:pt x="50521" y="1270"/>
                </a:lnTo>
                <a:lnTo>
                  <a:pt x="49969" y="1016"/>
                </a:lnTo>
                <a:lnTo>
                  <a:pt x="49302" y="635"/>
                </a:lnTo>
                <a:lnTo>
                  <a:pt x="48520" y="254"/>
                </a:lnTo>
                <a:lnTo>
                  <a:pt x="4663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29975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8560" y="0"/>
                </a:moveTo>
                <a:lnTo>
                  <a:pt x="14972" y="2233"/>
                </a:lnTo>
                <a:lnTo>
                  <a:pt x="13880" y="3012"/>
                </a:lnTo>
                <a:lnTo>
                  <a:pt x="12741" y="3790"/>
                </a:lnTo>
                <a:lnTo>
                  <a:pt x="0" y="9906"/>
                </a:lnTo>
                <a:lnTo>
                  <a:pt x="1575" y="9986"/>
                </a:lnTo>
                <a:lnTo>
                  <a:pt x="18470" y="2233"/>
                </a:lnTo>
                <a:lnTo>
                  <a:pt x="18560" y="0"/>
                </a:lnTo>
                <a:close/>
              </a:path>
              <a:path w="19050" h="10160">
                <a:moveTo>
                  <a:pt x="17410" y="389"/>
                </a:moveTo>
                <a:lnTo>
                  <a:pt x="16467" y="1133"/>
                </a:lnTo>
                <a:lnTo>
                  <a:pt x="15466" y="1874"/>
                </a:lnTo>
                <a:lnTo>
                  <a:pt x="16594" y="1053"/>
                </a:lnTo>
                <a:lnTo>
                  <a:pt x="17341" y="46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92820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39" h="49529">
                <a:moveTo>
                  <a:pt x="25043" y="13207"/>
                </a:moveTo>
                <a:lnTo>
                  <a:pt x="24296" y="13207"/>
                </a:lnTo>
                <a:lnTo>
                  <a:pt x="22685" y="13461"/>
                </a:lnTo>
                <a:lnTo>
                  <a:pt x="22252" y="13715"/>
                </a:lnTo>
                <a:lnTo>
                  <a:pt x="21427" y="13969"/>
                </a:lnTo>
                <a:lnTo>
                  <a:pt x="20640" y="14477"/>
                </a:lnTo>
                <a:lnTo>
                  <a:pt x="20247" y="14858"/>
                </a:lnTo>
                <a:lnTo>
                  <a:pt x="19540" y="15493"/>
                </a:lnTo>
                <a:lnTo>
                  <a:pt x="18596" y="17017"/>
                </a:lnTo>
                <a:lnTo>
                  <a:pt x="18317" y="17652"/>
                </a:lnTo>
                <a:lnTo>
                  <a:pt x="17888" y="18922"/>
                </a:lnTo>
                <a:lnTo>
                  <a:pt x="18045" y="19176"/>
                </a:lnTo>
                <a:lnTo>
                  <a:pt x="18399" y="20065"/>
                </a:lnTo>
                <a:lnTo>
                  <a:pt x="18517" y="20446"/>
                </a:lnTo>
                <a:lnTo>
                  <a:pt x="18584" y="22732"/>
                </a:lnTo>
                <a:lnTo>
                  <a:pt x="18488" y="23367"/>
                </a:lnTo>
                <a:lnTo>
                  <a:pt x="11441" y="32511"/>
                </a:lnTo>
                <a:lnTo>
                  <a:pt x="10654" y="33019"/>
                </a:lnTo>
                <a:lnTo>
                  <a:pt x="0" y="49148"/>
                </a:lnTo>
                <a:lnTo>
                  <a:pt x="1572" y="47243"/>
                </a:lnTo>
                <a:lnTo>
                  <a:pt x="2436" y="46354"/>
                </a:lnTo>
                <a:lnTo>
                  <a:pt x="3459" y="45211"/>
                </a:lnTo>
                <a:lnTo>
                  <a:pt x="4638" y="44195"/>
                </a:lnTo>
                <a:lnTo>
                  <a:pt x="5307" y="43687"/>
                </a:lnTo>
                <a:lnTo>
                  <a:pt x="6722" y="42544"/>
                </a:lnTo>
                <a:lnTo>
                  <a:pt x="16944" y="38734"/>
                </a:lnTo>
                <a:lnTo>
                  <a:pt x="28805" y="38734"/>
                </a:lnTo>
                <a:lnTo>
                  <a:pt x="28936" y="38607"/>
                </a:lnTo>
                <a:lnTo>
                  <a:pt x="30843" y="34543"/>
                </a:lnTo>
                <a:lnTo>
                  <a:pt x="12580" y="34543"/>
                </a:lnTo>
                <a:lnTo>
                  <a:pt x="13721" y="33654"/>
                </a:lnTo>
                <a:lnTo>
                  <a:pt x="23077" y="19430"/>
                </a:lnTo>
                <a:lnTo>
                  <a:pt x="29157" y="19430"/>
                </a:lnTo>
                <a:lnTo>
                  <a:pt x="30313" y="17271"/>
                </a:lnTo>
                <a:lnTo>
                  <a:pt x="31361" y="14858"/>
                </a:lnTo>
                <a:lnTo>
                  <a:pt x="31846" y="13588"/>
                </a:lnTo>
                <a:lnTo>
                  <a:pt x="27560" y="13588"/>
                </a:lnTo>
                <a:lnTo>
                  <a:pt x="26341" y="13334"/>
                </a:lnTo>
                <a:lnTo>
                  <a:pt x="25043" y="13207"/>
                </a:lnTo>
                <a:close/>
              </a:path>
              <a:path w="53339" h="49529">
                <a:moveTo>
                  <a:pt x="28805" y="38734"/>
                </a:moveTo>
                <a:lnTo>
                  <a:pt x="18045" y="38734"/>
                </a:lnTo>
                <a:lnTo>
                  <a:pt x="19186" y="38861"/>
                </a:lnTo>
                <a:lnTo>
                  <a:pt x="20325" y="38861"/>
                </a:lnTo>
                <a:lnTo>
                  <a:pt x="21505" y="39115"/>
                </a:lnTo>
                <a:lnTo>
                  <a:pt x="21898" y="39369"/>
                </a:lnTo>
                <a:lnTo>
                  <a:pt x="23550" y="40004"/>
                </a:lnTo>
                <a:lnTo>
                  <a:pt x="24728" y="40258"/>
                </a:lnTo>
                <a:lnTo>
                  <a:pt x="25554" y="40258"/>
                </a:lnTo>
                <a:lnTo>
                  <a:pt x="25986" y="40131"/>
                </a:lnTo>
                <a:lnTo>
                  <a:pt x="26420" y="40131"/>
                </a:lnTo>
                <a:lnTo>
                  <a:pt x="27285" y="39877"/>
                </a:lnTo>
                <a:lnTo>
                  <a:pt x="27717" y="39623"/>
                </a:lnTo>
                <a:lnTo>
                  <a:pt x="28543" y="38988"/>
                </a:lnTo>
                <a:lnTo>
                  <a:pt x="28805" y="38734"/>
                </a:lnTo>
                <a:close/>
              </a:path>
              <a:path w="53339" h="49529">
                <a:moveTo>
                  <a:pt x="49264" y="0"/>
                </a:moveTo>
                <a:lnTo>
                  <a:pt x="47999" y="0"/>
                </a:lnTo>
                <a:lnTo>
                  <a:pt x="47769" y="126"/>
                </a:lnTo>
                <a:lnTo>
                  <a:pt x="48160" y="254"/>
                </a:lnTo>
                <a:lnTo>
                  <a:pt x="48356" y="254"/>
                </a:lnTo>
                <a:lnTo>
                  <a:pt x="48747" y="508"/>
                </a:lnTo>
                <a:lnTo>
                  <a:pt x="49023" y="889"/>
                </a:lnTo>
                <a:lnTo>
                  <a:pt x="49264" y="1270"/>
                </a:lnTo>
                <a:lnTo>
                  <a:pt x="49345" y="3048"/>
                </a:lnTo>
                <a:lnTo>
                  <a:pt x="49184" y="3683"/>
                </a:lnTo>
                <a:lnTo>
                  <a:pt x="40352" y="14096"/>
                </a:lnTo>
                <a:lnTo>
                  <a:pt x="38454" y="16001"/>
                </a:lnTo>
                <a:lnTo>
                  <a:pt x="32831" y="20827"/>
                </a:lnTo>
                <a:lnTo>
                  <a:pt x="31221" y="22097"/>
                </a:lnTo>
                <a:lnTo>
                  <a:pt x="29486" y="23367"/>
                </a:lnTo>
                <a:lnTo>
                  <a:pt x="27717" y="24764"/>
                </a:lnTo>
                <a:lnTo>
                  <a:pt x="25830" y="26161"/>
                </a:lnTo>
                <a:lnTo>
                  <a:pt x="23864" y="27431"/>
                </a:lnTo>
                <a:lnTo>
                  <a:pt x="21780" y="28955"/>
                </a:lnTo>
                <a:lnTo>
                  <a:pt x="19618" y="30352"/>
                </a:lnTo>
                <a:lnTo>
                  <a:pt x="17377" y="31749"/>
                </a:lnTo>
                <a:lnTo>
                  <a:pt x="12580" y="34543"/>
                </a:lnTo>
                <a:lnTo>
                  <a:pt x="30843" y="34543"/>
                </a:lnTo>
                <a:lnTo>
                  <a:pt x="31014" y="33654"/>
                </a:lnTo>
                <a:lnTo>
                  <a:pt x="31336" y="31368"/>
                </a:lnTo>
                <a:lnTo>
                  <a:pt x="43284" y="31368"/>
                </a:lnTo>
                <a:lnTo>
                  <a:pt x="47666" y="27050"/>
                </a:lnTo>
                <a:lnTo>
                  <a:pt x="47547" y="24510"/>
                </a:lnTo>
                <a:lnTo>
                  <a:pt x="47217" y="23367"/>
                </a:lnTo>
                <a:lnTo>
                  <a:pt x="46550" y="21970"/>
                </a:lnTo>
                <a:lnTo>
                  <a:pt x="45985" y="21081"/>
                </a:lnTo>
                <a:lnTo>
                  <a:pt x="44860" y="19557"/>
                </a:lnTo>
                <a:lnTo>
                  <a:pt x="45297" y="19430"/>
                </a:lnTo>
                <a:lnTo>
                  <a:pt x="46355" y="18795"/>
                </a:lnTo>
                <a:lnTo>
                  <a:pt x="47850" y="17652"/>
                </a:lnTo>
                <a:lnTo>
                  <a:pt x="48241" y="17271"/>
                </a:lnTo>
                <a:lnTo>
                  <a:pt x="48678" y="16890"/>
                </a:lnTo>
                <a:lnTo>
                  <a:pt x="52875" y="8255"/>
                </a:lnTo>
                <a:lnTo>
                  <a:pt x="52806" y="2921"/>
                </a:lnTo>
                <a:lnTo>
                  <a:pt x="49690" y="127"/>
                </a:lnTo>
                <a:lnTo>
                  <a:pt x="49264" y="0"/>
                </a:lnTo>
                <a:close/>
              </a:path>
              <a:path w="53339" h="49529">
                <a:moveTo>
                  <a:pt x="43284" y="31368"/>
                </a:moveTo>
                <a:lnTo>
                  <a:pt x="31336" y="31368"/>
                </a:lnTo>
                <a:lnTo>
                  <a:pt x="31486" y="31495"/>
                </a:lnTo>
                <a:lnTo>
                  <a:pt x="32038" y="31622"/>
                </a:lnTo>
                <a:lnTo>
                  <a:pt x="32981" y="32003"/>
                </a:lnTo>
                <a:lnTo>
                  <a:pt x="33578" y="32130"/>
                </a:lnTo>
                <a:lnTo>
                  <a:pt x="35936" y="32257"/>
                </a:lnTo>
                <a:lnTo>
                  <a:pt x="38017" y="32257"/>
                </a:lnTo>
                <a:lnTo>
                  <a:pt x="40455" y="32003"/>
                </a:lnTo>
                <a:lnTo>
                  <a:pt x="43284" y="31368"/>
                </a:lnTo>
                <a:close/>
              </a:path>
              <a:path w="53339" h="49529">
                <a:moveTo>
                  <a:pt x="29157" y="19430"/>
                </a:moveTo>
                <a:lnTo>
                  <a:pt x="23077" y="19430"/>
                </a:lnTo>
                <a:lnTo>
                  <a:pt x="23353" y="19557"/>
                </a:lnTo>
                <a:lnTo>
                  <a:pt x="23707" y="20065"/>
                </a:lnTo>
                <a:lnTo>
                  <a:pt x="23884" y="20446"/>
                </a:lnTo>
                <a:lnTo>
                  <a:pt x="23982" y="20827"/>
                </a:lnTo>
                <a:lnTo>
                  <a:pt x="24099" y="25526"/>
                </a:lnTo>
                <a:lnTo>
                  <a:pt x="25554" y="24256"/>
                </a:lnTo>
                <a:lnTo>
                  <a:pt x="26734" y="22986"/>
                </a:lnTo>
                <a:lnTo>
                  <a:pt x="27491" y="21970"/>
                </a:lnTo>
                <a:lnTo>
                  <a:pt x="28818" y="20065"/>
                </a:lnTo>
                <a:lnTo>
                  <a:pt x="29157" y="19430"/>
                </a:lnTo>
                <a:close/>
              </a:path>
              <a:path w="53339" h="49529">
                <a:moveTo>
                  <a:pt x="39530" y="9651"/>
                </a:moveTo>
                <a:lnTo>
                  <a:pt x="33176" y="9651"/>
                </a:lnTo>
                <a:lnTo>
                  <a:pt x="33532" y="9778"/>
                </a:lnTo>
                <a:lnTo>
                  <a:pt x="33774" y="9905"/>
                </a:lnTo>
                <a:lnTo>
                  <a:pt x="35349" y="16509"/>
                </a:lnTo>
                <a:lnTo>
                  <a:pt x="35223" y="17906"/>
                </a:lnTo>
                <a:lnTo>
                  <a:pt x="36246" y="17144"/>
                </a:lnTo>
                <a:lnTo>
                  <a:pt x="39484" y="9905"/>
                </a:lnTo>
                <a:lnTo>
                  <a:pt x="39530" y="9651"/>
                </a:lnTo>
                <a:close/>
              </a:path>
              <a:path w="53339" h="49529">
                <a:moveTo>
                  <a:pt x="36246" y="4444"/>
                </a:moveTo>
                <a:lnTo>
                  <a:pt x="35775" y="4444"/>
                </a:lnTo>
                <a:lnTo>
                  <a:pt x="34751" y="4571"/>
                </a:lnTo>
                <a:lnTo>
                  <a:pt x="33693" y="4825"/>
                </a:lnTo>
                <a:lnTo>
                  <a:pt x="33142" y="5079"/>
                </a:lnTo>
                <a:lnTo>
                  <a:pt x="32636" y="5206"/>
                </a:lnTo>
                <a:lnTo>
                  <a:pt x="27560" y="13588"/>
                </a:lnTo>
                <a:lnTo>
                  <a:pt x="31846" y="13588"/>
                </a:lnTo>
                <a:lnTo>
                  <a:pt x="32477" y="11683"/>
                </a:lnTo>
                <a:lnTo>
                  <a:pt x="33061" y="9651"/>
                </a:lnTo>
                <a:lnTo>
                  <a:pt x="39530" y="9651"/>
                </a:lnTo>
                <a:lnTo>
                  <a:pt x="39851" y="7365"/>
                </a:lnTo>
                <a:lnTo>
                  <a:pt x="39903" y="6349"/>
                </a:lnTo>
                <a:lnTo>
                  <a:pt x="39984" y="5460"/>
                </a:lnTo>
                <a:lnTo>
                  <a:pt x="39547" y="5206"/>
                </a:lnTo>
                <a:lnTo>
                  <a:pt x="38408" y="4825"/>
                </a:lnTo>
                <a:lnTo>
                  <a:pt x="36246" y="44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0886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4">
                <a:moveTo>
                  <a:pt x="2436" y="0"/>
                </a:moveTo>
                <a:lnTo>
                  <a:pt x="0" y="2576"/>
                </a:lnTo>
                <a:lnTo>
                  <a:pt x="4128" y="6379"/>
                </a:lnTo>
                <a:lnTo>
                  <a:pt x="6526" y="3790"/>
                </a:lnTo>
                <a:lnTo>
                  <a:pt x="2436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51577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5" h="85090">
                <a:moveTo>
                  <a:pt x="6132" y="21081"/>
                </a:moveTo>
                <a:lnTo>
                  <a:pt x="0" y="28955"/>
                </a:lnTo>
                <a:lnTo>
                  <a:pt x="202" y="29717"/>
                </a:lnTo>
                <a:lnTo>
                  <a:pt x="550" y="30606"/>
                </a:lnTo>
                <a:lnTo>
                  <a:pt x="942" y="31368"/>
                </a:lnTo>
                <a:lnTo>
                  <a:pt x="1454" y="32003"/>
                </a:lnTo>
                <a:lnTo>
                  <a:pt x="2005" y="32765"/>
                </a:lnTo>
                <a:lnTo>
                  <a:pt x="11401" y="39750"/>
                </a:lnTo>
                <a:lnTo>
                  <a:pt x="11125" y="40766"/>
                </a:lnTo>
                <a:lnTo>
                  <a:pt x="11014" y="41401"/>
                </a:lnTo>
                <a:lnTo>
                  <a:pt x="10924" y="43814"/>
                </a:lnTo>
                <a:lnTo>
                  <a:pt x="11047" y="44703"/>
                </a:lnTo>
                <a:lnTo>
                  <a:pt x="19107" y="53212"/>
                </a:lnTo>
                <a:lnTo>
                  <a:pt x="20169" y="53720"/>
                </a:lnTo>
                <a:lnTo>
                  <a:pt x="21741" y="54355"/>
                </a:lnTo>
                <a:lnTo>
                  <a:pt x="22370" y="54482"/>
                </a:lnTo>
                <a:lnTo>
                  <a:pt x="23707" y="55371"/>
                </a:lnTo>
                <a:lnTo>
                  <a:pt x="33850" y="79502"/>
                </a:lnTo>
                <a:lnTo>
                  <a:pt x="33733" y="80899"/>
                </a:lnTo>
                <a:lnTo>
                  <a:pt x="33614" y="81915"/>
                </a:lnTo>
                <a:lnTo>
                  <a:pt x="33457" y="82804"/>
                </a:lnTo>
                <a:lnTo>
                  <a:pt x="35344" y="85090"/>
                </a:lnTo>
                <a:lnTo>
                  <a:pt x="39708" y="58547"/>
                </a:lnTo>
                <a:lnTo>
                  <a:pt x="32475" y="58547"/>
                </a:lnTo>
                <a:lnTo>
                  <a:pt x="31176" y="56515"/>
                </a:lnTo>
                <a:lnTo>
                  <a:pt x="24414" y="48514"/>
                </a:lnTo>
                <a:lnTo>
                  <a:pt x="23511" y="47625"/>
                </a:lnTo>
                <a:lnTo>
                  <a:pt x="22685" y="47117"/>
                </a:lnTo>
                <a:lnTo>
                  <a:pt x="21308" y="46100"/>
                </a:lnTo>
                <a:lnTo>
                  <a:pt x="20758" y="45846"/>
                </a:lnTo>
                <a:lnTo>
                  <a:pt x="19775" y="45338"/>
                </a:lnTo>
                <a:lnTo>
                  <a:pt x="20365" y="45084"/>
                </a:lnTo>
                <a:lnTo>
                  <a:pt x="21427" y="44957"/>
                </a:lnTo>
                <a:lnTo>
                  <a:pt x="21898" y="44831"/>
                </a:lnTo>
                <a:lnTo>
                  <a:pt x="22802" y="44704"/>
                </a:lnTo>
                <a:lnTo>
                  <a:pt x="24716" y="44704"/>
                </a:lnTo>
                <a:lnTo>
                  <a:pt x="24021" y="43688"/>
                </a:lnTo>
                <a:lnTo>
                  <a:pt x="17456" y="36702"/>
                </a:lnTo>
                <a:lnTo>
                  <a:pt x="16551" y="35940"/>
                </a:lnTo>
                <a:lnTo>
                  <a:pt x="4481" y="29209"/>
                </a:lnTo>
                <a:lnTo>
                  <a:pt x="3892" y="28955"/>
                </a:lnTo>
                <a:lnTo>
                  <a:pt x="5700" y="28320"/>
                </a:lnTo>
                <a:lnTo>
                  <a:pt x="7312" y="27939"/>
                </a:lnTo>
                <a:lnTo>
                  <a:pt x="8060" y="27812"/>
                </a:lnTo>
                <a:lnTo>
                  <a:pt x="11866" y="27812"/>
                </a:lnTo>
                <a:lnTo>
                  <a:pt x="11441" y="26923"/>
                </a:lnTo>
                <a:lnTo>
                  <a:pt x="6408" y="21208"/>
                </a:lnTo>
                <a:lnTo>
                  <a:pt x="6132" y="21081"/>
                </a:lnTo>
                <a:close/>
              </a:path>
              <a:path w="40005" h="85090">
                <a:moveTo>
                  <a:pt x="9986" y="0"/>
                </a:moveTo>
                <a:lnTo>
                  <a:pt x="8531" y="0"/>
                </a:lnTo>
                <a:lnTo>
                  <a:pt x="7470" y="126"/>
                </a:lnTo>
                <a:lnTo>
                  <a:pt x="7076" y="253"/>
                </a:lnTo>
                <a:lnTo>
                  <a:pt x="6997" y="4571"/>
                </a:lnTo>
                <a:lnTo>
                  <a:pt x="7118" y="5841"/>
                </a:lnTo>
                <a:lnTo>
                  <a:pt x="20169" y="33655"/>
                </a:lnTo>
                <a:lnTo>
                  <a:pt x="20325" y="33909"/>
                </a:lnTo>
                <a:lnTo>
                  <a:pt x="32475" y="58547"/>
                </a:lnTo>
                <a:lnTo>
                  <a:pt x="39708" y="58547"/>
                </a:lnTo>
                <a:lnTo>
                  <a:pt x="35344" y="50673"/>
                </a:lnTo>
                <a:lnTo>
                  <a:pt x="34621" y="49149"/>
                </a:lnTo>
                <a:lnTo>
                  <a:pt x="34356" y="48514"/>
                </a:lnTo>
                <a:lnTo>
                  <a:pt x="33772" y="46863"/>
                </a:lnTo>
                <a:lnTo>
                  <a:pt x="33457" y="45720"/>
                </a:lnTo>
                <a:lnTo>
                  <a:pt x="33216" y="43942"/>
                </a:lnTo>
                <a:lnTo>
                  <a:pt x="33339" y="40894"/>
                </a:lnTo>
                <a:lnTo>
                  <a:pt x="33575" y="39878"/>
                </a:lnTo>
                <a:lnTo>
                  <a:pt x="34426" y="37846"/>
                </a:lnTo>
                <a:lnTo>
                  <a:pt x="34676" y="36957"/>
                </a:lnTo>
                <a:lnTo>
                  <a:pt x="34864" y="35941"/>
                </a:lnTo>
                <a:lnTo>
                  <a:pt x="34754" y="32766"/>
                </a:lnTo>
                <a:lnTo>
                  <a:pt x="34243" y="31496"/>
                </a:lnTo>
                <a:lnTo>
                  <a:pt x="34027" y="31242"/>
                </a:lnTo>
                <a:lnTo>
                  <a:pt x="27795" y="31242"/>
                </a:lnTo>
                <a:lnTo>
                  <a:pt x="27560" y="30988"/>
                </a:lnTo>
                <a:lnTo>
                  <a:pt x="27343" y="30226"/>
                </a:lnTo>
                <a:lnTo>
                  <a:pt x="27225" y="29718"/>
                </a:lnTo>
                <a:lnTo>
                  <a:pt x="27012" y="24003"/>
                </a:lnTo>
                <a:lnTo>
                  <a:pt x="26761" y="21590"/>
                </a:lnTo>
                <a:lnTo>
                  <a:pt x="15176" y="14859"/>
                </a:lnTo>
                <a:lnTo>
                  <a:pt x="15018" y="14605"/>
                </a:lnTo>
                <a:lnTo>
                  <a:pt x="14905" y="14351"/>
                </a:lnTo>
                <a:lnTo>
                  <a:pt x="14625" y="13335"/>
                </a:lnTo>
                <a:lnTo>
                  <a:pt x="14750" y="11303"/>
                </a:lnTo>
                <a:lnTo>
                  <a:pt x="14625" y="5842"/>
                </a:lnTo>
                <a:lnTo>
                  <a:pt x="13092" y="1905"/>
                </a:lnTo>
                <a:lnTo>
                  <a:pt x="12738" y="1397"/>
                </a:lnTo>
                <a:lnTo>
                  <a:pt x="11990" y="762"/>
                </a:lnTo>
                <a:lnTo>
                  <a:pt x="11598" y="635"/>
                </a:lnTo>
                <a:lnTo>
                  <a:pt x="11165" y="381"/>
                </a:lnTo>
                <a:lnTo>
                  <a:pt x="9986" y="0"/>
                </a:lnTo>
                <a:close/>
              </a:path>
              <a:path w="40005" h="85090">
                <a:moveTo>
                  <a:pt x="36445" y="50419"/>
                </a:moveTo>
                <a:lnTo>
                  <a:pt x="36169" y="50419"/>
                </a:lnTo>
                <a:lnTo>
                  <a:pt x="35344" y="50673"/>
                </a:lnTo>
                <a:lnTo>
                  <a:pt x="37035" y="50673"/>
                </a:lnTo>
                <a:lnTo>
                  <a:pt x="36445" y="50419"/>
                </a:lnTo>
                <a:close/>
              </a:path>
              <a:path w="40005" h="85090">
                <a:moveTo>
                  <a:pt x="24716" y="44704"/>
                </a:moveTo>
                <a:lnTo>
                  <a:pt x="23195" y="44704"/>
                </a:lnTo>
                <a:lnTo>
                  <a:pt x="24140" y="44831"/>
                </a:lnTo>
                <a:lnTo>
                  <a:pt x="24611" y="44958"/>
                </a:lnTo>
                <a:lnTo>
                  <a:pt x="24965" y="45085"/>
                </a:lnTo>
                <a:lnTo>
                  <a:pt x="24716" y="44704"/>
                </a:lnTo>
                <a:close/>
              </a:path>
              <a:path w="40005" h="85090">
                <a:moveTo>
                  <a:pt x="30666" y="29083"/>
                </a:moveTo>
                <a:lnTo>
                  <a:pt x="28228" y="30861"/>
                </a:lnTo>
                <a:lnTo>
                  <a:pt x="27992" y="31115"/>
                </a:lnTo>
                <a:lnTo>
                  <a:pt x="34027" y="31242"/>
                </a:lnTo>
                <a:lnTo>
                  <a:pt x="33339" y="30480"/>
                </a:lnTo>
                <a:lnTo>
                  <a:pt x="32868" y="30099"/>
                </a:lnTo>
                <a:lnTo>
                  <a:pt x="31963" y="29464"/>
                </a:lnTo>
                <a:lnTo>
                  <a:pt x="31295" y="29210"/>
                </a:lnTo>
                <a:lnTo>
                  <a:pt x="30666" y="29083"/>
                </a:lnTo>
                <a:close/>
              </a:path>
              <a:path w="40005" h="85090">
                <a:moveTo>
                  <a:pt x="11866" y="27812"/>
                </a:moveTo>
                <a:lnTo>
                  <a:pt x="10418" y="27812"/>
                </a:lnTo>
                <a:lnTo>
                  <a:pt x="11244" y="27939"/>
                </a:lnTo>
                <a:lnTo>
                  <a:pt x="11990" y="28193"/>
                </a:lnTo>
                <a:lnTo>
                  <a:pt x="12109" y="28320"/>
                </a:lnTo>
                <a:lnTo>
                  <a:pt x="11866" y="27812"/>
                </a:lnTo>
                <a:close/>
              </a:path>
              <a:path w="40005" h="85090">
                <a:moveTo>
                  <a:pt x="21191" y="11303"/>
                </a:moveTo>
                <a:lnTo>
                  <a:pt x="16001" y="14351"/>
                </a:lnTo>
                <a:lnTo>
                  <a:pt x="15608" y="14859"/>
                </a:lnTo>
                <a:lnTo>
                  <a:pt x="24867" y="14859"/>
                </a:lnTo>
                <a:lnTo>
                  <a:pt x="24140" y="13716"/>
                </a:lnTo>
                <a:lnTo>
                  <a:pt x="23550" y="12954"/>
                </a:lnTo>
                <a:lnTo>
                  <a:pt x="22960" y="12319"/>
                </a:lnTo>
                <a:lnTo>
                  <a:pt x="21937" y="11684"/>
                </a:lnTo>
                <a:lnTo>
                  <a:pt x="21191" y="1130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37030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09">
                <a:moveTo>
                  <a:pt x="1493" y="0"/>
                </a:moveTo>
                <a:lnTo>
                  <a:pt x="0" y="80"/>
                </a:lnTo>
                <a:lnTo>
                  <a:pt x="11" y="1878"/>
                </a:lnTo>
                <a:lnTo>
                  <a:pt x="235" y="3092"/>
                </a:lnTo>
                <a:lnTo>
                  <a:pt x="7470" y="16445"/>
                </a:lnTo>
                <a:lnTo>
                  <a:pt x="7374" y="15426"/>
                </a:lnTo>
                <a:lnTo>
                  <a:pt x="7470" y="10811"/>
                </a:lnTo>
                <a:lnTo>
                  <a:pt x="7588" y="9906"/>
                </a:lnTo>
                <a:lnTo>
                  <a:pt x="8021" y="8028"/>
                </a:lnTo>
                <a:lnTo>
                  <a:pt x="8295" y="7089"/>
                </a:lnTo>
                <a:lnTo>
                  <a:pt x="8650" y="6115"/>
                </a:lnTo>
                <a:lnTo>
                  <a:pt x="8499" y="5096"/>
                </a:lnTo>
                <a:lnTo>
                  <a:pt x="7076" y="2198"/>
                </a:lnTo>
                <a:lnTo>
                  <a:pt x="6841" y="1878"/>
                </a:lnTo>
                <a:lnTo>
                  <a:pt x="2831" y="80"/>
                </a:lnTo>
                <a:lnTo>
                  <a:pt x="149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698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59098" y="99821"/>
                </a:moveTo>
                <a:lnTo>
                  <a:pt x="21663" y="99821"/>
                </a:lnTo>
                <a:lnTo>
                  <a:pt x="21819" y="100329"/>
                </a:lnTo>
                <a:lnTo>
                  <a:pt x="21966" y="100710"/>
                </a:lnTo>
                <a:lnTo>
                  <a:pt x="22960" y="102488"/>
                </a:lnTo>
                <a:lnTo>
                  <a:pt x="23509" y="103250"/>
                </a:lnTo>
                <a:lnTo>
                  <a:pt x="23824" y="103504"/>
                </a:lnTo>
                <a:lnTo>
                  <a:pt x="24689" y="104266"/>
                </a:lnTo>
                <a:lnTo>
                  <a:pt x="25908" y="104901"/>
                </a:lnTo>
                <a:lnTo>
                  <a:pt x="27048" y="105282"/>
                </a:lnTo>
                <a:lnTo>
                  <a:pt x="27560" y="105409"/>
                </a:lnTo>
                <a:lnTo>
                  <a:pt x="28857" y="105663"/>
                </a:lnTo>
                <a:lnTo>
                  <a:pt x="28267" y="109092"/>
                </a:lnTo>
                <a:lnTo>
                  <a:pt x="28175" y="109981"/>
                </a:lnTo>
                <a:lnTo>
                  <a:pt x="28070" y="115823"/>
                </a:lnTo>
                <a:lnTo>
                  <a:pt x="28189" y="116839"/>
                </a:lnTo>
                <a:lnTo>
                  <a:pt x="31098" y="122427"/>
                </a:lnTo>
                <a:lnTo>
                  <a:pt x="31924" y="123062"/>
                </a:lnTo>
                <a:lnTo>
                  <a:pt x="32356" y="123189"/>
                </a:lnTo>
                <a:lnTo>
                  <a:pt x="33143" y="123570"/>
                </a:lnTo>
                <a:lnTo>
                  <a:pt x="33889" y="123697"/>
                </a:lnTo>
                <a:lnTo>
                  <a:pt x="35501" y="123697"/>
                </a:lnTo>
                <a:lnTo>
                  <a:pt x="36681" y="123316"/>
                </a:lnTo>
                <a:lnTo>
                  <a:pt x="38765" y="122681"/>
                </a:lnTo>
                <a:lnTo>
                  <a:pt x="40612" y="121919"/>
                </a:lnTo>
                <a:lnTo>
                  <a:pt x="43561" y="120268"/>
                </a:lnTo>
                <a:lnTo>
                  <a:pt x="44701" y="119506"/>
                </a:lnTo>
                <a:lnTo>
                  <a:pt x="45213" y="118998"/>
                </a:lnTo>
                <a:lnTo>
                  <a:pt x="46077" y="118236"/>
                </a:lnTo>
                <a:lnTo>
                  <a:pt x="46431" y="117855"/>
                </a:lnTo>
                <a:lnTo>
                  <a:pt x="46746" y="117347"/>
                </a:lnTo>
                <a:lnTo>
                  <a:pt x="47532" y="116331"/>
                </a:lnTo>
                <a:lnTo>
                  <a:pt x="48043" y="115315"/>
                </a:lnTo>
                <a:lnTo>
                  <a:pt x="48273" y="114680"/>
                </a:lnTo>
                <a:lnTo>
                  <a:pt x="48475" y="113918"/>
                </a:lnTo>
                <a:lnTo>
                  <a:pt x="48475" y="113664"/>
                </a:lnTo>
                <a:lnTo>
                  <a:pt x="53532" y="113664"/>
                </a:lnTo>
                <a:lnTo>
                  <a:pt x="59433" y="103504"/>
                </a:lnTo>
                <a:lnTo>
                  <a:pt x="59339" y="101218"/>
                </a:lnTo>
                <a:lnTo>
                  <a:pt x="59098" y="99821"/>
                </a:lnTo>
                <a:close/>
              </a:path>
              <a:path w="148590" h="123825">
                <a:moveTo>
                  <a:pt x="53532" y="113664"/>
                </a:moveTo>
                <a:lnTo>
                  <a:pt x="48475" y="113664"/>
                </a:lnTo>
                <a:lnTo>
                  <a:pt x="50559" y="113918"/>
                </a:lnTo>
                <a:lnTo>
                  <a:pt x="52368" y="113918"/>
                </a:lnTo>
                <a:lnTo>
                  <a:pt x="53158" y="113791"/>
                </a:lnTo>
                <a:lnTo>
                  <a:pt x="53532" y="113664"/>
                </a:lnTo>
                <a:close/>
              </a:path>
              <a:path w="148590" h="123825">
                <a:moveTo>
                  <a:pt x="31963" y="72135"/>
                </a:moveTo>
                <a:lnTo>
                  <a:pt x="25004" y="72135"/>
                </a:lnTo>
                <a:lnTo>
                  <a:pt x="21112" y="72516"/>
                </a:lnTo>
                <a:lnTo>
                  <a:pt x="18202" y="72897"/>
                </a:lnTo>
                <a:lnTo>
                  <a:pt x="17455" y="73151"/>
                </a:lnTo>
                <a:lnTo>
                  <a:pt x="16158" y="73532"/>
                </a:lnTo>
                <a:lnTo>
                  <a:pt x="15174" y="74040"/>
                </a:lnTo>
                <a:lnTo>
                  <a:pt x="14782" y="74167"/>
                </a:lnTo>
                <a:lnTo>
                  <a:pt x="14192" y="74675"/>
                </a:lnTo>
                <a:lnTo>
                  <a:pt x="13681" y="75310"/>
                </a:lnTo>
                <a:lnTo>
                  <a:pt x="13529" y="76961"/>
                </a:lnTo>
                <a:lnTo>
                  <a:pt x="13406" y="77596"/>
                </a:lnTo>
                <a:lnTo>
                  <a:pt x="14035" y="82803"/>
                </a:lnTo>
                <a:lnTo>
                  <a:pt x="14349" y="83184"/>
                </a:lnTo>
                <a:lnTo>
                  <a:pt x="12109" y="83565"/>
                </a:lnTo>
                <a:lnTo>
                  <a:pt x="9986" y="84073"/>
                </a:lnTo>
                <a:lnTo>
                  <a:pt x="8098" y="84454"/>
                </a:lnTo>
                <a:lnTo>
                  <a:pt x="6447" y="84962"/>
                </a:lnTo>
                <a:lnTo>
                  <a:pt x="5032" y="85597"/>
                </a:lnTo>
                <a:lnTo>
                  <a:pt x="3813" y="86105"/>
                </a:lnTo>
                <a:lnTo>
                  <a:pt x="0" y="92201"/>
                </a:lnTo>
                <a:lnTo>
                  <a:pt x="156" y="92963"/>
                </a:lnTo>
                <a:lnTo>
                  <a:pt x="9357" y="100964"/>
                </a:lnTo>
                <a:lnTo>
                  <a:pt x="11007" y="101345"/>
                </a:lnTo>
                <a:lnTo>
                  <a:pt x="11794" y="101472"/>
                </a:lnTo>
                <a:lnTo>
                  <a:pt x="13248" y="101599"/>
                </a:lnTo>
                <a:lnTo>
                  <a:pt x="16433" y="101599"/>
                </a:lnTo>
                <a:lnTo>
                  <a:pt x="17534" y="101345"/>
                </a:lnTo>
                <a:lnTo>
                  <a:pt x="18477" y="101218"/>
                </a:lnTo>
                <a:lnTo>
                  <a:pt x="19303" y="100964"/>
                </a:lnTo>
                <a:lnTo>
                  <a:pt x="20011" y="100710"/>
                </a:lnTo>
                <a:lnTo>
                  <a:pt x="21387" y="100075"/>
                </a:lnTo>
                <a:lnTo>
                  <a:pt x="21663" y="99821"/>
                </a:lnTo>
                <a:lnTo>
                  <a:pt x="59098" y="99821"/>
                </a:lnTo>
                <a:lnTo>
                  <a:pt x="58310" y="95249"/>
                </a:lnTo>
                <a:lnTo>
                  <a:pt x="66034" y="95249"/>
                </a:lnTo>
                <a:lnTo>
                  <a:pt x="66325" y="94995"/>
                </a:lnTo>
                <a:lnTo>
                  <a:pt x="66681" y="94487"/>
                </a:lnTo>
                <a:lnTo>
                  <a:pt x="66992" y="93852"/>
                </a:lnTo>
                <a:lnTo>
                  <a:pt x="67268" y="93344"/>
                </a:lnTo>
                <a:lnTo>
                  <a:pt x="67560" y="92201"/>
                </a:lnTo>
                <a:lnTo>
                  <a:pt x="67673" y="91566"/>
                </a:lnTo>
                <a:lnTo>
                  <a:pt x="67791" y="90169"/>
                </a:lnTo>
                <a:lnTo>
                  <a:pt x="67679" y="87248"/>
                </a:lnTo>
                <a:lnTo>
                  <a:pt x="67554" y="86105"/>
                </a:lnTo>
                <a:lnTo>
                  <a:pt x="67242" y="84200"/>
                </a:lnTo>
                <a:lnTo>
                  <a:pt x="67120" y="83565"/>
                </a:lnTo>
                <a:lnTo>
                  <a:pt x="66909" y="82676"/>
                </a:lnTo>
                <a:lnTo>
                  <a:pt x="66698" y="81533"/>
                </a:lnTo>
                <a:lnTo>
                  <a:pt x="66573" y="80644"/>
                </a:lnTo>
                <a:lnTo>
                  <a:pt x="66681" y="76453"/>
                </a:lnTo>
                <a:lnTo>
                  <a:pt x="66877" y="75564"/>
                </a:lnTo>
                <a:lnTo>
                  <a:pt x="67215" y="74675"/>
                </a:lnTo>
                <a:lnTo>
                  <a:pt x="67820" y="73532"/>
                </a:lnTo>
                <a:lnTo>
                  <a:pt x="68211" y="72897"/>
                </a:lnTo>
                <a:lnTo>
                  <a:pt x="68792" y="72262"/>
                </a:lnTo>
                <a:lnTo>
                  <a:pt x="34086" y="72262"/>
                </a:lnTo>
                <a:lnTo>
                  <a:pt x="31963" y="72135"/>
                </a:lnTo>
                <a:close/>
              </a:path>
              <a:path w="148590" h="123825">
                <a:moveTo>
                  <a:pt x="66034" y="95249"/>
                </a:moveTo>
                <a:lnTo>
                  <a:pt x="58310" y="95249"/>
                </a:lnTo>
                <a:lnTo>
                  <a:pt x="59529" y="95757"/>
                </a:lnTo>
                <a:lnTo>
                  <a:pt x="60621" y="96138"/>
                </a:lnTo>
                <a:lnTo>
                  <a:pt x="62553" y="96392"/>
                </a:lnTo>
                <a:lnTo>
                  <a:pt x="63381" y="96392"/>
                </a:lnTo>
                <a:lnTo>
                  <a:pt x="64795" y="96138"/>
                </a:lnTo>
                <a:lnTo>
                  <a:pt x="65382" y="95757"/>
                </a:lnTo>
                <a:lnTo>
                  <a:pt x="66034" y="95249"/>
                </a:lnTo>
                <a:close/>
              </a:path>
              <a:path w="148590" h="123825">
                <a:moveTo>
                  <a:pt x="102638" y="69087"/>
                </a:moveTo>
                <a:lnTo>
                  <a:pt x="74595" y="76453"/>
                </a:lnTo>
                <a:lnTo>
                  <a:pt x="74708" y="77596"/>
                </a:lnTo>
                <a:lnTo>
                  <a:pt x="74892" y="78612"/>
                </a:lnTo>
                <a:lnTo>
                  <a:pt x="75053" y="79120"/>
                </a:lnTo>
                <a:lnTo>
                  <a:pt x="74743" y="79374"/>
                </a:lnTo>
                <a:lnTo>
                  <a:pt x="70810" y="86867"/>
                </a:lnTo>
                <a:lnTo>
                  <a:pt x="70978" y="87375"/>
                </a:lnTo>
                <a:lnTo>
                  <a:pt x="81309" y="91185"/>
                </a:lnTo>
                <a:lnTo>
                  <a:pt x="82528" y="90931"/>
                </a:lnTo>
                <a:lnTo>
                  <a:pt x="87304" y="85724"/>
                </a:lnTo>
                <a:lnTo>
                  <a:pt x="87197" y="83692"/>
                </a:lnTo>
                <a:lnTo>
                  <a:pt x="86967" y="82930"/>
                </a:lnTo>
                <a:lnTo>
                  <a:pt x="86300" y="81787"/>
                </a:lnTo>
                <a:lnTo>
                  <a:pt x="85978" y="81533"/>
                </a:lnTo>
                <a:lnTo>
                  <a:pt x="85196" y="80771"/>
                </a:lnTo>
                <a:lnTo>
                  <a:pt x="84724" y="80517"/>
                </a:lnTo>
                <a:lnTo>
                  <a:pt x="83586" y="80009"/>
                </a:lnTo>
                <a:lnTo>
                  <a:pt x="82919" y="79755"/>
                </a:lnTo>
                <a:lnTo>
                  <a:pt x="81378" y="79501"/>
                </a:lnTo>
                <a:lnTo>
                  <a:pt x="80627" y="78231"/>
                </a:lnTo>
                <a:lnTo>
                  <a:pt x="80431" y="77850"/>
                </a:lnTo>
                <a:lnTo>
                  <a:pt x="80339" y="77596"/>
                </a:lnTo>
                <a:lnTo>
                  <a:pt x="80108" y="76453"/>
                </a:lnTo>
                <a:lnTo>
                  <a:pt x="80150" y="74675"/>
                </a:lnTo>
                <a:lnTo>
                  <a:pt x="80239" y="74294"/>
                </a:lnTo>
                <a:lnTo>
                  <a:pt x="80481" y="73532"/>
                </a:lnTo>
                <a:lnTo>
                  <a:pt x="81102" y="72262"/>
                </a:lnTo>
                <a:lnTo>
                  <a:pt x="81654" y="71373"/>
                </a:lnTo>
                <a:lnTo>
                  <a:pt x="114227" y="71374"/>
                </a:lnTo>
                <a:lnTo>
                  <a:pt x="114451" y="70993"/>
                </a:lnTo>
                <a:lnTo>
                  <a:pt x="114837" y="70231"/>
                </a:lnTo>
                <a:lnTo>
                  <a:pt x="105320" y="70231"/>
                </a:lnTo>
                <a:lnTo>
                  <a:pt x="102638" y="69087"/>
                </a:lnTo>
                <a:close/>
              </a:path>
              <a:path w="148590" h="123825">
                <a:moveTo>
                  <a:pt x="114227" y="71374"/>
                </a:moveTo>
                <a:lnTo>
                  <a:pt x="81654" y="71373"/>
                </a:lnTo>
                <a:lnTo>
                  <a:pt x="85357" y="72643"/>
                </a:lnTo>
                <a:lnTo>
                  <a:pt x="101548" y="78993"/>
                </a:lnTo>
                <a:lnTo>
                  <a:pt x="107528" y="81533"/>
                </a:lnTo>
                <a:lnTo>
                  <a:pt x="111024" y="82169"/>
                </a:lnTo>
                <a:lnTo>
                  <a:pt x="112876" y="82550"/>
                </a:lnTo>
                <a:lnTo>
                  <a:pt x="117441" y="83312"/>
                </a:lnTo>
                <a:lnTo>
                  <a:pt x="120074" y="83693"/>
                </a:lnTo>
                <a:lnTo>
                  <a:pt x="122938" y="84201"/>
                </a:lnTo>
                <a:lnTo>
                  <a:pt x="129148" y="85090"/>
                </a:lnTo>
                <a:lnTo>
                  <a:pt x="132413" y="85471"/>
                </a:lnTo>
                <a:lnTo>
                  <a:pt x="135794" y="85725"/>
                </a:lnTo>
                <a:lnTo>
                  <a:pt x="139175" y="86106"/>
                </a:lnTo>
                <a:lnTo>
                  <a:pt x="142556" y="86233"/>
                </a:lnTo>
                <a:lnTo>
                  <a:pt x="145903" y="86487"/>
                </a:lnTo>
                <a:lnTo>
                  <a:pt x="145424" y="84836"/>
                </a:lnTo>
                <a:lnTo>
                  <a:pt x="147879" y="77343"/>
                </a:lnTo>
                <a:lnTo>
                  <a:pt x="137013" y="77343"/>
                </a:lnTo>
                <a:lnTo>
                  <a:pt x="113703" y="72263"/>
                </a:lnTo>
                <a:lnTo>
                  <a:pt x="114227" y="71374"/>
                </a:lnTo>
                <a:close/>
              </a:path>
              <a:path w="148590" h="123825">
                <a:moveTo>
                  <a:pt x="148214" y="76962"/>
                </a:moveTo>
                <a:lnTo>
                  <a:pt x="142395" y="77343"/>
                </a:lnTo>
                <a:lnTo>
                  <a:pt x="147879" y="77343"/>
                </a:lnTo>
                <a:lnTo>
                  <a:pt x="148214" y="76962"/>
                </a:lnTo>
                <a:close/>
              </a:path>
              <a:path w="148590" h="123825">
                <a:moveTo>
                  <a:pt x="42421" y="60324"/>
                </a:moveTo>
                <a:lnTo>
                  <a:pt x="41123" y="60324"/>
                </a:lnTo>
                <a:lnTo>
                  <a:pt x="38882" y="60451"/>
                </a:lnTo>
                <a:lnTo>
                  <a:pt x="37899" y="60578"/>
                </a:lnTo>
                <a:lnTo>
                  <a:pt x="36208" y="60705"/>
                </a:lnTo>
                <a:lnTo>
                  <a:pt x="32002" y="64515"/>
                </a:lnTo>
                <a:lnTo>
                  <a:pt x="31923" y="64896"/>
                </a:lnTo>
                <a:lnTo>
                  <a:pt x="31766" y="65404"/>
                </a:lnTo>
                <a:lnTo>
                  <a:pt x="31671" y="67944"/>
                </a:lnTo>
                <a:lnTo>
                  <a:pt x="31798" y="68579"/>
                </a:lnTo>
                <a:lnTo>
                  <a:pt x="68792" y="72262"/>
                </a:lnTo>
                <a:lnTo>
                  <a:pt x="69119" y="71881"/>
                </a:lnTo>
                <a:lnTo>
                  <a:pt x="70143" y="71119"/>
                </a:lnTo>
                <a:lnTo>
                  <a:pt x="71201" y="70484"/>
                </a:lnTo>
                <a:lnTo>
                  <a:pt x="72811" y="69722"/>
                </a:lnTo>
                <a:lnTo>
                  <a:pt x="73834" y="69468"/>
                </a:lnTo>
                <a:lnTo>
                  <a:pt x="74777" y="69341"/>
                </a:lnTo>
                <a:lnTo>
                  <a:pt x="76238" y="69087"/>
                </a:lnTo>
                <a:lnTo>
                  <a:pt x="102638" y="69087"/>
                </a:lnTo>
                <a:lnTo>
                  <a:pt x="101744" y="68706"/>
                </a:lnTo>
                <a:lnTo>
                  <a:pt x="98363" y="67436"/>
                </a:lnTo>
                <a:lnTo>
                  <a:pt x="95143" y="66166"/>
                </a:lnTo>
                <a:lnTo>
                  <a:pt x="92119" y="65150"/>
                </a:lnTo>
                <a:lnTo>
                  <a:pt x="89244" y="64261"/>
                </a:lnTo>
                <a:lnTo>
                  <a:pt x="86576" y="63499"/>
                </a:lnTo>
                <a:lnTo>
                  <a:pt x="84057" y="62737"/>
                </a:lnTo>
                <a:lnTo>
                  <a:pt x="81700" y="62229"/>
                </a:lnTo>
                <a:lnTo>
                  <a:pt x="81431" y="60832"/>
                </a:lnTo>
                <a:lnTo>
                  <a:pt x="48790" y="60832"/>
                </a:lnTo>
                <a:lnTo>
                  <a:pt x="45369" y="60451"/>
                </a:lnTo>
                <a:lnTo>
                  <a:pt x="43836" y="60451"/>
                </a:lnTo>
                <a:lnTo>
                  <a:pt x="42421" y="60324"/>
                </a:lnTo>
                <a:close/>
              </a:path>
              <a:path w="148590" h="123825">
                <a:moveTo>
                  <a:pt x="84011" y="0"/>
                </a:moveTo>
                <a:lnTo>
                  <a:pt x="83701" y="3936"/>
                </a:lnTo>
                <a:lnTo>
                  <a:pt x="82953" y="4444"/>
                </a:lnTo>
                <a:lnTo>
                  <a:pt x="81700" y="5841"/>
                </a:lnTo>
                <a:lnTo>
                  <a:pt x="79262" y="13715"/>
                </a:lnTo>
                <a:lnTo>
                  <a:pt x="79492" y="15874"/>
                </a:lnTo>
                <a:lnTo>
                  <a:pt x="79883" y="17779"/>
                </a:lnTo>
                <a:lnTo>
                  <a:pt x="80239" y="18922"/>
                </a:lnTo>
                <a:lnTo>
                  <a:pt x="80616" y="19938"/>
                </a:lnTo>
                <a:lnTo>
                  <a:pt x="81378" y="21716"/>
                </a:lnTo>
                <a:lnTo>
                  <a:pt x="80090" y="22351"/>
                </a:lnTo>
                <a:lnTo>
                  <a:pt x="79021" y="23113"/>
                </a:lnTo>
                <a:lnTo>
                  <a:pt x="78078" y="23748"/>
                </a:lnTo>
                <a:lnTo>
                  <a:pt x="77330" y="24637"/>
                </a:lnTo>
                <a:lnTo>
                  <a:pt x="75902" y="29971"/>
                </a:lnTo>
                <a:lnTo>
                  <a:pt x="76031" y="30733"/>
                </a:lnTo>
                <a:lnTo>
                  <a:pt x="85545" y="43941"/>
                </a:lnTo>
                <a:lnTo>
                  <a:pt x="85618" y="44195"/>
                </a:lnTo>
                <a:lnTo>
                  <a:pt x="84644" y="45719"/>
                </a:lnTo>
                <a:lnTo>
                  <a:pt x="84249" y="46735"/>
                </a:lnTo>
                <a:lnTo>
                  <a:pt x="84057" y="47370"/>
                </a:lnTo>
                <a:lnTo>
                  <a:pt x="83937" y="49148"/>
                </a:lnTo>
                <a:lnTo>
                  <a:pt x="84057" y="49910"/>
                </a:lnTo>
                <a:lnTo>
                  <a:pt x="95224" y="59054"/>
                </a:lnTo>
                <a:lnTo>
                  <a:pt x="95925" y="59562"/>
                </a:lnTo>
                <a:lnTo>
                  <a:pt x="97224" y="60451"/>
                </a:lnTo>
                <a:lnTo>
                  <a:pt x="98961" y="61848"/>
                </a:lnTo>
                <a:lnTo>
                  <a:pt x="99984" y="62737"/>
                </a:lnTo>
                <a:lnTo>
                  <a:pt x="100881" y="63753"/>
                </a:lnTo>
                <a:lnTo>
                  <a:pt x="101709" y="64642"/>
                </a:lnTo>
                <a:lnTo>
                  <a:pt x="105320" y="70231"/>
                </a:lnTo>
                <a:lnTo>
                  <a:pt x="114837" y="70231"/>
                </a:lnTo>
                <a:lnTo>
                  <a:pt x="118970" y="55499"/>
                </a:lnTo>
                <a:lnTo>
                  <a:pt x="118855" y="51816"/>
                </a:lnTo>
                <a:lnTo>
                  <a:pt x="118533" y="49530"/>
                </a:lnTo>
                <a:lnTo>
                  <a:pt x="118027" y="47625"/>
                </a:lnTo>
                <a:lnTo>
                  <a:pt x="117832" y="47117"/>
                </a:lnTo>
                <a:lnTo>
                  <a:pt x="117625" y="46355"/>
                </a:lnTo>
                <a:lnTo>
                  <a:pt x="121489" y="41529"/>
                </a:lnTo>
                <a:lnTo>
                  <a:pt x="121880" y="41402"/>
                </a:lnTo>
                <a:lnTo>
                  <a:pt x="125537" y="35179"/>
                </a:lnTo>
                <a:lnTo>
                  <a:pt x="117234" y="26035"/>
                </a:lnTo>
                <a:lnTo>
                  <a:pt x="115037" y="25146"/>
                </a:lnTo>
                <a:lnTo>
                  <a:pt x="112795" y="24130"/>
                </a:lnTo>
                <a:lnTo>
                  <a:pt x="111691" y="23749"/>
                </a:lnTo>
                <a:lnTo>
                  <a:pt x="109380" y="22606"/>
                </a:lnTo>
                <a:lnTo>
                  <a:pt x="108230" y="21971"/>
                </a:lnTo>
                <a:lnTo>
                  <a:pt x="100410" y="18542"/>
                </a:lnTo>
                <a:lnTo>
                  <a:pt x="95891" y="13716"/>
                </a:lnTo>
                <a:lnTo>
                  <a:pt x="93453" y="11430"/>
                </a:lnTo>
                <a:lnTo>
                  <a:pt x="92268" y="10160"/>
                </a:lnTo>
                <a:lnTo>
                  <a:pt x="89991" y="7620"/>
                </a:lnTo>
                <a:lnTo>
                  <a:pt x="87875" y="4826"/>
                </a:lnTo>
                <a:lnTo>
                  <a:pt x="86852" y="3429"/>
                </a:lnTo>
                <a:lnTo>
                  <a:pt x="84011" y="0"/>
                </a:lnTo>
                <a:close/>
              </a:path>
              <a:path w="148590" h="123825">
                <a:moveTo>
                  <a:pt x="58459" y="57911"/>
                </a:moveTo>
                <a:lnTo>
                  <a:pt x="56021" y="57911"/>
                </a:lnTo>
                <a:lnTo>
                  <a:pt x="54607" y="58038"/>
                </a:lnTo>
                <a:lnTo>
                  <a:pt x="53974" y="58292"/>
                </a:lnTo>
                <a:lnTo>
                  <a:pt x="52249" y="58673"/>
                </a:lnTo>
                <a:lnTo>
                  <a:pt x="51306" y="59181"/>
                </a:lnTo>
                <a:lnTo>
                  <a:pt x="50520" y="59562"/>
                </a:lnTo>
                <a:lnTo>
                  <a:pt x="49891" y="59943"/>
                </a:lnTo>
                <a:lnTo>
                  <a:pt x="49065" y="60578"/>
                </a:lnTo>
                <a:lnTo>
                  <a:pt x="48790" y="60832"/>
                </a:lnTo>
                <a:lnTo>
                  <a:pt x="81431" y="60832"/>
                </a:lnTo>
                <a:lnTo>
                  <a:pt x="81382" y="60578"/>
                </a:lnTo>
                <a:lnTo>
                  <a:pt x="71638" y="60578"/>
                </a:lnTo>
                <a:lnTo>
                  <a:pt x="68993" y="60451"/>
                </a:lnTo>
                <a:lnTo>
                  <a:pt x="68096" y="60451"/>
                </a:lnTo>
                <a:lnTo>
                  <a:pt x="66877" y="59943"/>
                </a:lnTo>
                <a:lnTo>
                  <a:pt x="64519" y="59181"/>
                </a:lnTo>
                <a:lnTo>
                  <a:pt x="62312" y="58546"/>
                </a:lnTo>
                <a:lnTo>
                  <a:pt x="61288" y="58292"/>
                </a:lnTo>
                <a:lnTo>
                  <a:pt x="58459" y="57911"/>
                </a:lnTo>
                <a:close/>
              </a:path>
              <a:path w="148590" h="123825">
                <a:moveTo>
                  <a:pt x="75517" y="44576"/>
                </a:moveTo>
                <a:lnTo>
                  <a:pt x="45252" y="44576"/>
                </a:lnTo>
                <a:lnTo>
                  <a:pt x="49733" y="45211"/>
                </a:lnTo>
                <a:lnTo>
                  <a:pt x="52962" y="45973"/>
                </a:lnTo>
                <a:lnTo>
                  <a:pt x="62231" y="49529"/>
                </a:lnTo>
                <a:lnTo>
                  <a:pt x="62829" y="49910"/>
                </a:lnTo>
                <a:lnTo>
                  <a:pt x="63887" y="50672"/>
                </a:lnTo>
                <a:lnTo>
                  <a:pt x="64393" y="51180"/>
                </a:lnTo>
                <a:lnTo>
                  <a:pt x="64864" y="51561"/>
                </a:lnTo>
                <a:lnTo>
                  <a:pt x="71638" y="60578"/>
                </a:lnTo>
                <a:lnTo>
                  <a:pt x="81382" y="60578"/>
                </a:lnTo>
                <a:lnTo>
                  <a:pt x="75700" y="45973"/>
                </a:lnTo>
                <a:lnTo>
                  <a:pt x="75596" y="45719"/>
                </a:lnTo>
                <a:lnTo>
                  <a:pt x="75517" y="44576"/>
                </a:lnTo>
                <a:close/>
              </a:path>
              <a:path w="148590" h="123825">
                <a:moveTo>
                  <a:pt x="58896" y="15366"/>
                </a:moveTo>
                <a:lnTo>
                  <a:pt x="58068" y="16382"/>
                </a:lnTo>
                <a:lnTo>
                  <a:pt x="56573" y="18033"/>
                </a:lnTo>
                <a:lnTo>
                  <a:pt x="55872" y="18668"/>
                </a:lnTo>
                <a:lnTo>
                  <a:pt x="54607" y="19938"/>
                </a:lnTo>
                <a:lnTo>
                  <a:pt x="53583" y="20700"/>
                </a:lnTo>
                <a:lnTo>
                  <a:pt x="52407" y="22224"/>
                </a:lnTo>
                <a:lnTo>
                  <a:pt x="52914" y="23748"/>
                </a:lnTo>
                <a:lnTo>
                  <a:pt x="53549" y="26415"/>
                </a:lnTo>
                <a:lnTo>
                  <a:pt x="53815" y="27939"/>
                </a:lnTo>
                <a:lnTo>
                  <a:pt x="54065" y="29717"/>
                </a:lnTo>
                <a:lnTo>
                  <a:pt x="54101" y="34797"/>
                </a:lnTo>
                <a:lnTo>
                  <a:pt x="53974" y="36067"/>
                </a:lnTo>
                <a:lnTo>
                  <a:pt x="42656" y="39242"/>
                </a:lnTo>
                <a:lnTo>
                  <a:pt x="38450" y="39242"/>
                </a:lnTo>
                <a:lnTo>
                  <a:pt x="38002" y="40131"/>
                </a:lnTo>
                <a:lnTo>
                  <a:pt x="37304" y="41782"/>
                </a:lnTo>
                <a:lnTo>
                  <a:pt x="36720" y="43433"/>
                </a:lnTo>
                <a:lnTo>
                  <a:pt x="36312" y="45084"/>
                </a:lnTo>
                <a:lnTo>
                  <a:pt x="36091" y="46354"/>
                </a:lnTo>
                <a:lnTo>
                  <a:pt x="36759" y="45973"/>
                </a:lnTo>
                <a:lnTo>
                  <a:pt x="38253" y="45338"/>
                </a:lnTo>
                <a:lnTo>
                  <a:pt x="39079" y="45084"/>
                </a:lnTo>
                <a:lnTo>
                  <a:pt x="40769" y="44703"/>
                </a:lnTo>
                <a:lnTo>
                  <a:pt x="42500" y="44576"/>
                </a:lnTo>
                <a:lnTo>
                  <a:pt x="75517" y="44576"/>
                </a:lnTo>
                <a:lnTo>
                  <a:pt x="75307" y="42544"/>
                </a:lnTo>
                <a:lnTo>
                  <a:pt x="74777" y="39623"/>
                </a:lnTo>
                <a:lnTo>
                  <a:pt x="74493" y="38353"/>
                </a:lnTo>
                <a:lnTo>
                  <a:pt x="69269" y="38353"/>
                </a:lnTo>
                <a:lnTo>
                  <a:pt x="68763" y="37591"/>
                </a:lnTo>
                <a:lnTo>
                  <a:pt x="68487" y="37337"/>
                </a:lnTo>
                <a:lnTo>
                  <a:pt x="68211" y="36956"/>
                </a:lnTo>
                <a:lnTo>
                  <a:pt x="67038" y="35940"/>
                </a:lnTo>
                <a:lnTo>
                  <a:pt x="65853" y="35178"/>
                </a:lnTo>
                <a:lnTo>
                  <a:pt x="65267" y="34924"/>
                </a:lnTo>
                <a:lnTo>
                  <a:pt x="64669" y="34797"/>
                </a:lnTo>
                <a:lnTo>
                  <a:pt x="63220" y="34416"/>
                </a:lnTo>
                <a:lnTo>
                  <a:pt x="62036" y="34416"/>
                </a:lnTo>
                <a:lnTo>
                  <a:pt x="61824" y="31749"/>
                </a:lnTo>
                <a:lnTo>
                  <a:pt x="61279" y="27177"/>
                </a:lnTo>
                <a:lnTo>
                  <a:pt x="60817" y="24002"/>
                </a:lnTo>
                <a:lnTo>
                  <a:pt x="60035" y="19811"/>
                </a:lnTo>
                <a:lnTo>
                  <a:pt x="59530" y="17779"/>
                </a:lnTo>
                <a:lnTo>
                  <a:pt x="58896" y="15366"/>
                </a:lnTo>
                <a:close/>
              </a:path>
              <a:path w="148590" h="123825">
                <a:moveTo>
                  <a:pt x="72454" y="32638"/>
                </a:moveTo>
                <a:lnTo>
                  <a:pt x="69269" y="33146"/>
                </a:lnTo>
                <a:lnTo>
                  <a:pt x="69505" y="33781"/>
                </a:lnTo>
                <a:lnTo>
                  <a:pt x="69706" y="34416"/>
                </a:lnTo>
                <a:lnTo>
                  <a:pt x="69678" y="36702"/>
                </a:lnTo>
                <a:lnTo>
                  <a:pt x="69457" y="37718"/>
                </a:lnTo>
                <a:lnTo>
                  <a:pt x="69269" y="38353"/>
                </a:lnTo>
                <a:lnTo>
                  <a:pt x="74493" y="38353"/>
                </a:lnTo>
                <a:lnTo>
                  <a:pt x="73705" y="35686"/>
                </a:lnTo>
                <a:lnTo>
                  <a:pt x="72857" y="33400"/>
                </a:lnTo>
                <a:lnTo>
                  <a:pt x="72535" y="32892"/>
                </a:lnTo>
                <a:lnTo>
                  <a:pt x="72454" y="3263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95707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5232" y="15191"/>
                </a:moveTo>
                <a:lnTo>
                  <a:pt x="0" y="18793"/>
                </a:lnTo>
                <a:lnTo>
                  <a:pt x="2242" y="19185"/>
                </a:lnTo>
                <a:lnTo>
                  <a:pt x="15846" y="20046"/>
                </a:lnTo>
                <a:lnTo>
                  <a:pt x="19031" y="19890"/>
                </a:lnTo>
                <a:lnTo>
                  <a:pt x="20676" y="19772"/>
                </a:lnTo>
                <a:lnTo>
                  <a:pt x="22366" y="19615"/>
                </a:lnTo>
                <a:lnTo>
                  <a:pt x="22884" y="19068"/>
                </a:lnTo>
                <a:lnTo>
                  <a:pt x="24574" y="17501"/>
                </a:lnTo>
                <a:lnTo>
                  <a:pt x="26184" y="16209"/>
                </a:lnTo>
                <a:lnTo>
                  <a:pt x="9245" y="16209"/>
                </a:lnTo>
                <a:lnTo>
                  <a:pt x="8693" y="16171"/>
                </a:lnTo>
                <a:lnTo>
                  <a:pt x="7474" y="15936"/>
                </a:lnTo>
                <a:lnTo>
                  <a:pt x="6014" y="15505"/>
                </a:lnTo>
                <a:lnTo>
                  <a:pt x="5232" y="15191"/>
                </a:lnTo>
                <a:close/>
              </a:path>
              <a:path w="40004" h="20320">
                <a:moveTo>
                  <a:pt x="22387" y="19615"/>
                </a:moveTo>
                <a:close/>
              </a:path>
              <a:path w="40004" h="20320">
                <a:moveTo>
                  <a:pt x="32670" y="0"/>
                </a:moveTo>
                <a:lnTo>
                  <a:pt x="31693" y="0"/>
                </a:lnTo>
                <a:lnTo>
                  <a:pt x="30704" y="79"/>
                </a:lnTo>
                <a:lnTo>
                  <a:pt x="30278" y="156"/>
                </a:lnTo>
                <a:lnTo>
                  <a:pt x="30117" y="274"/>
                </a:lnTo>
                <a:lnTo>
                  <a:pt x="29069" y="901"/>
                </a:lnTo>
                <a:lnTo>
                  <a:pt x="15766" y="5833"/>
                </a:lnTo>
                <a:lnTo>
                  <a:pt x="15731" y="6970"/>
                </a:lnTo>
                <a:lnTo>
                  <a:pt x="13523" y="11824"/>
                </a:lnTo>
                <a:lnTo>
                  <a:pt x="13474" y="12500"/>
                </a:lnTo>
                <a:lnTo>
                  <a:pt x="9751" y="16209"/>
                </a:lnTo>
                <a:lnTo>
                  <a:pt x="26184" y="16209"/>
                </a:lnTo>
                <a:lnTo>
                  <a:pt x="27300" y="15348"/>
                </a:lnTo>
                <a:lnTo>
                  <a:pt x="28979" y="14212"/>
                </a:lnTo>
                <a:lnTo>
                  <a:pt x="31829" y="12500"/>
                </a:lnTo>
                <a:lnTo>
                  <a:pt x="32912" y="11942"/>
                </a:lnTo>
                <a:lnTo>
                  <a:pt x="33409" y="11942"/>
                </a:lnTo>
                <a:lnTo>
                  <a:pt x="34475" y="11159"/>
                </a:lnTo>
                <a:lnTo>
                  <a:pt x="38926" y="4660"/>
                </a:lnTo>
                <a:lnTo>
                  <a:pt x="38408" y="4268"/>
                </a:lnTo>
                <a:lnTo>
                  <a:pt x="32716" y="2271"/>
                </a:lnTo>
                <a:lnTo>
                  <a:pt x="39385" y="2271"/>
                </a:lnTo>
                <a:lnTo>
                  <a:pt x="33257" y="40"/>
                </a:lnTo>
                <a:lnTo>
                  <a:pt x="32670" y="0"/>
                </a:lnTo>
                <a:close/>
              </a:path>
              <a:path w="40004" h="20320">
                <a:moveTo>
                  <a:pt x="32540" y="12500"/>
                </a:moveTo>
                <a:lnTo>
                  <a:pt x="32245" y="12685"/>
                </a:lnTo>
                <a:lnTo>
                  <a:pt x="32521" y="12529"/>
                </a:lnTo>
                <a:close/>
              </a:path>
              <a:path w="40004" h="20320">
                <a:moveTo>
                  <a:pt x="33409" y="11942"/>
                </a:moveTo>
                <a:lnTo>
                  <a:pt x="32912" y="11942"/>
                </a:lnTo>
                <a:lnTo>
                  <a:pt x="32540" y="12500"/>
                </a:lnTo>
                <a:lnTo>
                  <a:pt x="33409" y="11942"/>
                </a:lnTo>
                <a:close/>
              </a:path>
              <a:path w="40004" h="20320">
                <a:moveTo>
                  <a:pt x="39385" y="2271"/>
                </a:moveTo>
                <a:lnTo>
                  <a:pt x="32716" y="2271"/>
                </a:lnTo>
                <a:lnTo>
                  <a:pt x="33417" y="2350"/>
                </a:lnTo>
                <a:lnTo>
                  <a:pt x="34165" y="2466"/>
                </a:lnTo>
                <a:lnTo>
                  <a:pt x="38926" y="4660"/>
                </a:lnTo>
                <a:lnTo>
                  <a:pt x="39295" y="2819"/>
                </a:lnTo>
                <a:lnTo>
                  <a:pt x="39385" y="2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28170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0" y="20007"/>
                </a:moveTo>
                <a:lnTo>
                  <a:pt x="1138" y="26585"/>
                </a:lnTo>
                <a:lnTo>
                  <a:pt x="4082" y="27798"/>
                </a:lnTo>
                <a:lnTo>
                  <a:pt x="4944" y="27994"/>
                </a:lnTo>
                <a:lnTo>
                  <a:pt x="6290" y="28386"/>
                </a:lnTo>
                <a:lnTo>
                  <a:pt x="41674" y="33828"/>
                </a:lnTo>
                <a:lnTo>
                  <a:pt x="45090" y="33750"/>
                </a:lnTo>
                <a:lnTo>
                  <a:pt x="46746" y="33632"/>
                </a:lnTo>
                <a:lnTo>
                  <a:pt x="46455" y="32379"/>
                </a:lnTo>
                <a:lnTo>
                  <a:pt x="46576" y="29365"/>
                </a:lnTo>
                <a:lnTo>
                  <a:pt x="59671" y="23296"/>
                </a:lnTo>
                <a:lnTo>
                  <a:pt x="64467" y="23296"/>
                </a:lnTo>
                <a:lnTo>
                  <a:pt x="64467" y="22670"/>
                </a:lnTo>
                <a:lnTo>
                  <a:pt x="64647" y="21143"/>
                </a:lnTo>
                <a:lnTo>
                  <a:pt x="4243" y="21143"/>
                </a:lnTo>
                <a:lnTo>
                  <a:pt x="3334" y="21064"/>
                </a:lnTo>
                <a:lnTo>
                  <a:pt x="2311" y="20829"/>
                </a:lnTo>
                <a:lnTo>
                  <a:pt x="1218" y="20477"/>
                </a:lnTo>
                <a:lnTo>
                  <a:pt x="0" y="20007"/>
                </a:lnTo>
                <a:close/>
              </a:path>
              <a:path w="90170" h="34290">
                <a:moveTo>
                  <a:pt x="64467" y="23296"/>
                </a:moveTo>
                <a:lnTo>
                  <a:pt x="61212" y="23296"/>
                </a:lnTo>
                <a:lnTo>
                  <a:pt x="64467" y="23453"/>
                </a:lnTo>
                <a:lnTo>
                  <a:pt x="64467" y="23296"/>
                </a:lnTo>
                <a:close/>
              </a:path>
              <a:path w="90170" h="34290">
                <a:moveTo>
                  <a:pt x="8682" y="0"/>
                </a:moveTo>
                <a:lnTo>
                  <a:pt x="8416" y="940"/>
                </a:lnTo>
                <a:lnTo>
                  <a:pt x="8301" y="1644"/>
                </a:lnTo>
                <a:lnTo>
                  <a:pt x="8190" y="4542"/>
                </a:lnTo>
                <a:lnTo>
                  <a:pt x="8312" y="5872"/>
                </a:lnTo>
                <a:lnTo>
                  <a:pt x="8647" y="7674"/>
                </a:lnTo>
                <a:lnTo>
                  <a:pt x="8857" y="8496"/>
                </a:lnTo>
                <a:lnTo>
                  <a:pt x="9213" y="10532"/>
                </a:lnTo>
                <a:lnTo>
                  <a:pt x="9335" y="11589"/>
                </a:lnTo>
                <a:lnTo>
                  <a:pt x="9448" y="15348"/>
                </a:lnTo>
                <a:lnTo>
                  <a:pt x="9323" y="16640"/>
                </a:lnTo>
                <a:lnTo>
                  <a:pt x="5071" y="21143"/>
                </a:lnTo>
                <a:lnTo>
                  <a:pt x="64647" y="21143"/>
                </a:lnTo>
                <a:lnTo>
                  <a:pt x="68280" y="15936"/>
                </a:lnTo>
                <a:lnTo>
                  <a:pt x="21734" y="15936"/>
                </a:lnTo>
                <a:lnTo>
                  <a:pt x="12500" y="11589"/>
                </a:lnTo>
                <a:lnTo>
                  <a:pt x="12534" y="9592"/>
                </a:lnTo>
                <a:lnTo>
                  <a:pt x="16640" y="3993"/>
                </a:lnTo>
                <a:lnTo>
                  <a:pt x="16521" y="3054"/>
                </a:lnTo>
                <a:lnTo>
                  <a:pt x="16431" y="2584"/>
                </a:lnTo>
                <a:lnTo>
                  <a:pt x="16305" y="1448"/>
                </a:lnTo>
                <a:lnTo>
                  <a:pt x="16237" y="430"/>
                </a:lnTo>
                <a:lnTo>
                  <a:pt x="15329" y="391"/>
                </a:lnTo>
                <a:lnTo>
                  <a:pt x="13443" y="234"/>
                </a:lnTo>
                <a:lnTo>
                  <a:pt x="11557" y="156"/>
                </a:lnTo>
                <a:lnTo>
                  <a:pt x="10568" y="79"/>
                </a:lnTo>
                <a:lnTo>
                  <a:pt x="8682" y="0"/>
                </a:lnTo>
                <a:close/>
              </a:path>
              <a:path w="90170" h="34290">
                <a:moveTo>
                  <a:pt x="89056" y="14643"/>
                </a:moveTo>
                <a:lnTo>
                  <a:pt x="74103" y="14643"/>
                </a:lnTo>
                <a:lnTo>
                  <a:pt x="74770" y="14683"/>
                </a:lnTo>
                <a:lnTo>
                  <a:pt x="75483" y="14761"/>
                </a:lnTo>
                <a:lnTo>
                  <a:pt x="80635" y="16522"/>
                </a:lnTo>
                <a:lnTo>
                  <a:pt x="81222" y="16875"/>
                </a:lnTo>
                <a:lnTo>
                  <a:pt x="84050" y="17501"/>
                </a:lnTo>
                <a:lnTo>
                  <a:pt x="84717" y="17462"/>
                </a:lnTo>
                <a:lnTo>
                  <a:pt x="85936" y="17228"/>
                </a:lnTo>
                <a:lnTo>
                  <a:pt x="87707" y="16640"/>
                </a:lnTo>
                <a:lnTo>
                  <a:pt x="89639" y="15661"/>
                </a:lnTo>
                <a:lnTo>
                  <a:pt x="89217" y="14957"/>
                </a:lnTo>
                <a:lnTo>
                  <a:pt x="89056" y="14643"/>
                </a:lnTo>
                <a:close/>
              </a:path>
              <a:path w="90170" h="34290">
                <a:moveTo>
                  <a:pt x="21780" y="940"/>
                </a:moveTo>
                <a:lnTo>
                  <a:pt x="24609" y="4542"/>
                </a:lnTo>
                <a:lnTo>
                  <a:pt x="25276" y="4776"/>
                </a:lnTo>
                <a:lnTo>
                  <a:pt x="29025" y="10180"/>
                </a:lnTo>
                <a:lnTo>
                  <a:pt x="28906" y="11041"/>
                </a:lnTo>
                <a:lnTo>
                  <a:pt x="22366" y="15936"/>
                </a:lnTo>
                <a:lnTo>
                  <a:pt x="68280" y="15936"/>
                </a:lnTo>
                <a:lnTo>
                  <a:pt x="69308" y="15426"/>
                </a:lnTo>
                <a:lnTo>
                  <a:pt x="70055" y="15152"/>
                </a:lnTo>
                <a:lnTo>
                  <a:pt x="71389" y="14839"/>
                </a:lnTo>
                <a:lnTo>
                  <a:pt x="72332" y="14722"/>
                </a:lnTo>
                <a:lnTo>
                  <a:pt x="72689" y="14722"/>
                </a:lnTo>
                <a:lnTo>
                  <a:pt x="73402" y="14643"/>
                </a:lnTo>
                <a:lnTo>
                  <a:pt x="89056" y="14643"/>
                </a:lnTo>
                <a:lnTo>
                  <a:pt x="88585" y="13704"/>
                </a:lnTo>
                <a:lnTo>
                  <a:pt x="87592" y="11237"/>
                </a:lnTo>
                <a:lnTo>
                  <a:pt x="54565" y="7243"/>
                </a:lnTo>
                <a:lnTo>
                  <a:pt x="52714" y="6929"/>
                </a:lnTo>
                <a:lnTo>
                  <a:pt x="51265" y="6656"/>
                </a:lnTo>
                <a:lnTo>
                  <a:pt x="49218" y="6225"/>
                </a:lnTo>
                <a:lnTo>
                  <a:pt x="47356" y="5442"/>
                </a:lnTo>
                <a:lnTo>
                  <a:pt x="39386" y="5442"/>
                </a:lnTo>
                <a:lnTo>
                  <a:pt x="38247" y="5403"/>
                </a:lnTo>
                <a:lnTo>
                  <a:pt x="36166" y="5246"/>
                </a:lnTo>
                <a:lnTo>
                  <a:pt x="43477" y="5246"/>
                </a:lnTo>
                <a:lnTo>
                  <a:pt x="45952" y="4855"/>
                </a:lnTo>
                <a:lnTo>
                  <a:pt x="43710" y="3915"/>
                </a:lnTo>
                <a:lnTo>
                  <a:pt x="41779" y="3132"/>
                </a:lnTo>
                <a:lnTo>
                  <a:pt x="39662" y="3132"/>
                </a:lnTo>
                <a:lnTo>
                  <a:pt x="37937" y="3054"/>
                </a:lnTo>
                <a:lnTo>
                  <a:pt x="32314" y="2193"/>
                </a:lnTo>
                <a:lnTo>
                  <a:pt x="26656" y="1448"/>
                </a:lnTo>
                <a:lnTo>
                  <a:pt x="25115" y="1291"/>
                </a:lnTo>
                <a:lnTo>
                  <a:pt x="23505" y="1097"/>
                </a:lnTo>
                <a:lnTo>
                  <a:pt x="21780" y="940"/>
                </a:lnTo>
                <a:close/>
              </a:path>
              <a:path w="90170" h="34290">
                <a:moveTo>
                  <a:pt x="43477" y="5246"/>
                </a:moveTo>
                <a:lnTo>
                  <a:pt x="36166" y="5246"/>
                </a:lnTo>
                <a:lnTo>
                  <a:pt x="38247" y="5403"/>
                </a:lnTo>
                <a:lnTo>
                  <a:pt x="39386" y="5442"/>
                </a:lnTo>
                <a:lnTo>
                  <a:pt x="40605" y="5442"/>
                </a:lnTo>
                <a:lnTo>
                  <a:pt x="41870" y="5403"/>
                </a:lnTo>
                <a:lnTo>
                  <a:pt x="43204" y="5286"/>
                </a:lnTo>
                <a:lnTo>
                  <a:pt x="43477" y="5246"/>
                </a:lnTo>
                <a:close/>
              </a:path>
              <a:path w="90170" h="34290">
                <a:moveTo>
                  <a:pt x="45952" y="4855"/>
                </a:moveTo>
                <a:lnTo>
                  <a:pt x="44538" y="5090"/>
                </a:lnTo>
                <a:lnTo>
                  <a:pt x="43204" y="5286"/>
                </a:lnTo>
                <a:lnTo>
                  <a:pt x="41870" y="5403"/>
                </a:lnTo>
                <a:lnTo>
                  <a:pt x="40605" y="5442"/>
                </a:lnTo>
                <a:lnTo>
                  <a:pt x="47356" y="5442"/>
                </a:lnTo>
                <a:lnTo>
                  <a:pt x="46746" y="5207"/>
                </a:lnTo>
                <a:lnTo>
                  <a:pt x="45952" y="4855"/>
                </a:lnTo>
                <a:close/>
              </a:path>
              <a:path w="90170" h="34290">
                <a:moveTo>
                  <a:pt x="41594" y="3054"/>
                </a:moveTo>
                <a:lnTo>
                  <a:pt x="39662" y="3132"/>
                </a:lnTo>
                <a:lnTo>
                  <a:pt x="41779" y="3132"/>
                </a:lnTo>
                <a:lnTo>
                  <a:pt x="41594" y="305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84736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7719" y="7870"/>
                </a:moveTo>
                <a:lnTo>
                  <a:pt x="793" y="7870"/>
                </a:lnTo>
                <a:lnTo>
                  <a:pt x="597" y="8066"/>
                </a:lnTo>
                <a:lnTo>
                  <a:pt x="0" y="8496"/>
                </a:lnTo>
                <a:lnTo>
                  <a:pt x="471" y="8731"/>
                </a:lnTo>
                <a:lnTo>
                  <a:pt x="1023" y="8927"/>
                </a:lnTo>
                <a:lnTo>
                  <a:pt x="2403" y="9474"/>
                </a:lnTo>
                <a:lnTo>
                  <a:pt x="5151" y="10376"/>
                </a:lnTo>
                <a:lnTo>
                  <a:pt x="6209" y="10649"/>
                </a:lnTo>
                <a:lnTo>
                  <a:pt x="6451" y="10062"/>
                </a:lnTo>
                <a:lnTo>
                  <a:pt x="7129" y="8731"/>
                </a:lnTo>
                <a:lnTo>
                  <a:pt x="7313" y="8417"/>
                </a:lnTo>
                <a:lnTo>
                  <a:pt x="7719" y="7870"/>
                </a:lnTo>
                <a:close/>
              </a:path>
              <a:path w="12700" h="10795">
                <a:moveTo>
                  <a:pt x="653" y="7980"/>
                </a:moveTo>
                <a:close/>
              </a:path>
              <a:path w="12700" h="10795">
                <a:moveTo>
                  <a:pt x="11764" y="0"/>
                </a:moveTo>
                <a:lnTo>
                  <a:pt x="653" y="7980"/>
                </a:lnTo>
                <a:lnTo>
                  <a:pt x="793" y="7870"/>
                </a:lnTo>
                <a:lnTo>
                  <a:pt x="7719" y="7870"/>
                </a:lnTo>
                <a:lnTo>
                  <a:pt x="12385" y="4346"/>
                </a:lnTo>
                <a:lnTo>
                  <a:pt x="11959" y="2114"/>
                </a:lnTo>
                <a:lnTo>
                  <a:pt x="11833" y="1252"/>
                </a:lnTo>
                <a:lnTo>
                  <a:pt x="117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96696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05183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60" h="36829">
                <a:moveTo>
                  <a:pt x="49931" y="0"/>
                </a:moveTo>
                <a:lnTo>
                  <a:pt x="50092" y="196"/>
                </a:lnTo>
                <a:lnTo>
                  <a:pt x="49931" y="0"/>
                </a:lnTo>
                <a:close/>
              </a:path>
              <a:path w="86360" h="36829">
                <a:moveTo>
                  <a:pt x="36097" y="10650"/>
                </a:moveTo>
                <a:lnTo>
                  <a:pt x="22559" y="16209"/>
                </a:lnTo>
                <a:lnTo>
                  <a:pt x="20837" y="17580"/>
                </a:lnTo>
                <a:lnTo>
                  <a:pt x="0" y="28504"/>
                </a:lnTo>
                <a:lnTo>
                  <a:pt x="80" y="28895"/>
                </a:lnTo>
                <a:lnTo>
                  <a:pt x="10809" y="31088"/>
                </a:lnTo>
                <a:lnTo>
                  <a:pt x="13017" y="31166"/>
                </a:lnTo>
                <a:lnTo>
                  <a:pt x="38454" y="36178"/>
                </a:lnTo>
                <a:lnTo>
                  <a:pt x="39041" y="36217"/>
                </a:lnTo>
                <a:lnTo>
                  <a:pt x="50126" y="25998"/>
                </a:lnTo>
                <a:lnTo>
                  <a:pt x="50839" y="24706"/>
                </a:lnTo>
                <a:lnTo>
                  <a:pt x="66364" y="11628"/>
                </a:lnTo>
                <a:lnTo>
                  <a:pt x="67583" y="11394"/>
                </a:lnTo>
                <a:lnTo>
                  <a:pt x="69549" y="10885"/>
                </a:lnTo>
                <a:lnTo>
                  <a:pt x="70207" y="10689"/>
                </a:lnTo>
                <a:lnTo>
                  <a:pt x="36373" y="10689"/>
                </a:lnTo>
                <a:lnTo>
                  <a:pt x="36097" y="10650"/>
                </a:lnTo>
                <a:close/>
              </a:path>
              <a:path w="86360" h="36829">
                <a:moveTo>
                  <a:pt x="42583" y="7361"/>
                </a:moveTo>
                <a:lnTo>
                  <a:pt x="41916" y="7831"/>
                </a:lnTo>
                <a:lnTo>
                  <a:pt x="39708" y="9123"/>
                </a:lnTo>
                <a:lnTo>
                  <a:pt x="38098" y="9945"/>
                </a:lnTo>
                <a:lnTo>
                  <a:pt x="37235" y="10298"/>
                </a:lnTo>
                <a:lnTo>
                  <a:pt x="36373" y="10689"/>
                </a:lnTo>
                <a:lnTo>
                  <a:pt x="75138" y="8888"/>
                </a:lnTo>
                <a:lnTo>
                  <a:pt x="77591" y="7753"/>
                </a:lnTo>
                <a:lnTo>
                  <a:pt x="49540" y="7753"/>
                </a:lnTo>
                <a:lnTo>
                  <a:pt x="46079" y="7674"/>
                </a:lnTo>
                <a:lnTo>
                  <a:pt x="44354" y="7557"/>
                </a:lnTo>
                <a:lnTo>
                  <a:pt x="42583" y="7361"/>
                </a:lnTo>
                <a:close/>
              </a:path>
              <a:path w="86360" h="36829">
                <a:moveTo>
                  <a:pt x="78749" y="940"/>
                </a:moveTo>
                <a:lnTo>
                  <a:pt x="49540" y="7753"/>
                </a:lnTo>
                <a:lnTo>
                  <a:pt x="77591" y="7753"/>
                </a:lnTo>
                <a:lnTo>
                  <a:pt x="85898" y="2623"/>
                </a:lnTo>
                <a:lnTo>
                  <a:pt x="83429" y="2623"/>
                </a:lnTo>
                <a:lnTo>
                  <a:pt x="82763" y="2545"/>
                </a:lnTo>
                <a:lnTo>
                  <a:pt x="79336" y="1331"/>
                </a:lnTo>
                <a:lnTo>
                  <a:pt x="78749" y="940"/>
                </a:lnTo>
                <a:close/>
              </a:path>
              <a:path w="86360" h="36829">
                <a:moveTo>
                  <a:pt x="86224" y="2311"/>
                </a:moveTo>
                <a:lnTo>
                  <a:pt x="85511" y="2506"/>
                </a:lnTo>
                <a:lnTo>
                  <a:pt x="84809" y="2584"/>
                </a:lnTo>
                <a:lnTo>
                  <a:pt x="84096" y="2623"/>
                </a:lnTo>
                <a:lnTo>
                  <a:pt x="85898" y="2623"/>
                </a:lnTo>
                <a:lnTo>
                  <a:pt x="86156" y="242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64808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62017" y="35825"/>
                </a:moveTo>
                <a:lnTo>
                  <a:pt x="21895" y="35825"/>
                </a:lnTo>
                <a:lnTo>
                  <a:pt x="22332" y="36530"/>
                </a:lnTo>
                <a:lnTo>
                  <a:pt x="22608" y="36882"/>
                </a:lnTo>
                <a:lnTo>
                  <a:pt x="27564" y="39662"/>
                </a:lnTo>
                <a:lnTo>
                  <a:pt x="28105" y="39819"/>
                </a:lnTo>
                <a:lnTo>
                  <a:pt x="28703" y="39897"/>
                </a:lnTo>
                <a:lnTo>
                  <a:pt x="29324" y="40015"/>
                </a:lnTo>
                <a:lnTo>
                  <a:pt x="29956" y="40054"/>
                </a:lnTo>
                <a:lnTo>
                  <a:pt x="30669" y="40133"/>
                </a:lnTo>
                <a:lnTo>
                  <a:pt x="32164" y="40133"/>
                </a:lnTo>
                <a:lnTo>
                  <a:pt x="31336" y="41229"/>
                </a:lnTo>
                <a:lnTo>
                  <a:pt x="31141" y="41581"/>
                </a:lnTo>
                <a:lnTo>
                  <a:pt x="30757" y="42403"/>
                </a:lnTo>
                <a:lnTo>
                  <a:pt x="30428" y="43500"/>
                </a:lnTo>
                <a:lnTo>
                  <a:pt x="30393" y="46045"/>
                </a:lnTo>
                <a:lnTo>
                  <a:pt x="30589" y="46749"/>
                </a:lnTo>
                <a:lnTo>
                  <a:pt x="38523" y="51800"/>
                </a:lnTo>
                <a:lnTo>
                  <a:pt x="39397" y="51683"/>
                </a:lnTo>
                <a:lnTo>
                  <a:pt x="52047" y="42598"/>
                </a:lnTo>
                <a:lnTo>
                  <a:pt x="55648" y="42598"/>
                </a:lnTo>
                <a:lnTo>
                  <a:pt x="61914" y="36295"/>
                </a:lnTo>
                <a:lnTo>
                  <a:pt x="62017" y="35825"/>
                </a:lnTo>
                <a:close/>
              </a:path>
              <a:path w="68579" h="52070">
                <a:moveTo>
                  <a:pt x="55648" y="42598"/>
                </a:moveTo>
                <a:lnTo>
                  <a:pt x="52208" y="42598"/>
                </a:lnTo>
                <a:lnTo>
                  <a:pt x="52599" y="42677"/>
                </a:lnTo>
                <a:lnTo>
                  <a:pt x="53231" y="42755"/>
                </a:lnTo>
                <a:lnTo>
                  <a:pt x="54485" y="42755"/>
                </a:lnTo>
                <a:lnTo>
                  <a:pt x="54956" y="42716"/>
                </a:lnTo>
                <a:lnTo>
                  <a:pt x="55648" y="42598"/>
                </a:lnTo>
                <a:close/>
              </a:path>
              <a:path w="68579" h="52070">
                <a:moveTo>
                  <a:pt x="24448" y="8653"/>
                </a:moveTo>
                <a:lnTo>
                  <a:pt x="9751" y="15544"/>
                </a:lnTo>
                <a:lnTo>
                  <a:pt x="9786" y="17540"/>
                </a:lnTo>
                <a:lnTo>
                  <a:pt x="10027" y="18676"/>
                </a:lnTo>
                <a:lnTo>
                  <a:pt x="10372" y="19890"/>
                </a:lnTo>
                <a:lnTo>
                  <a:pt x="9947" y="19890"/>
                </a:lnTo>
                <a:lnTo>
                  <a:pt x="0" y="28269"/>
                </a:lnTo>
                <a:lnTo>
                  <a:pt x="195" y="29483"/>
                </a:lnTo>
                <a:lnTo>
                  <a:pt x="14236" y="36687"/>
                </a:lnTo>
                <a:lnTo>
                  <a:pt x="15961" y="36609"/>
                </a:lnTo>
                <a:lnTo>
                  <a:pt x="17812" y="36452"/>
                </a:lnTo>
                <a:lnTo>
                  <a:pt x="19779" y="36178"/>
                </a:lnTo>
                <a:lnTo>
                  <a:pt x="21895" y="35825"/>
                </a:lnTo>
                <a:lnTo>
                  <a:pt x="62017" y="35825"/>
                </a:lnTo>
                <a:lnTo>
                  <a:pt x="62233" y="34534"/>
                </a:lnTo>
                <a:lnTo>
                  <a:pt x="62349" y="33593"/>
                </a:lnTo>
                <a:lnTo>
                  <a:pt x="62236" y="28230"/>
                </a:lnTo>
                <a:lnTo>
                  <a:pt x="61994" y="26506"/>
                </a:lnTo>
                <a:lnTo>
                  <a:pt x="63811" y="26506"/>
                </a:lnTo>
                <a:lnTo>
                  <a:pt x="68561" y="24119"/>
                </a:lnTo>
                <a:lnTo>
                  <a:pt x="68443" y="20673"/>
                </a:lnTo>
                <a:lnTo>
                  <a:pt x="27829" y="8810"/>
                </a:lnTo>
                <a:lnTo>
                  <a:pt x="26886" y="8731"/>
                </a:lnTo>
                <a:lnTo>
                  <a:pt x="24448" y="8653"/>
                </a:lnTo>
                <a:close/>
              </a:path>
              <a:path w="68579" h="52070">
                <a:moveTo>
                  <a:pt x="63811" y="26506"/>
                </a:moveTo>
                <a:lnTo>
                  <a:pt x="62201" y="26506"/>
                </a:lnTo>
                <a:lnTo>
                  <a:pt x="62673" y="26547"/>
                </a:lnTo>
                <a:lnTo>
                  <a:pt x="63374" y="26547"/>
                </a:lnTo>
                <a:lnTo>
                  <a:pt x="63811" y="26506"/>
                </a:lnTo>
                <a:close/>
              </a:path>
              <a:path w="68579" h="52070">
                <a:moveTo>
                  <a:pt x="37465" y="0"/>
                </a:moveTo>
                <a:lnTo>
                  <a:pt x="36764" y="0"/>
                </a:lnTo>
                <a:lnTo>
                  <a:pt x="36051" y="79"/>
                </a:lnTo>
                <a:lnTo>
                  <a:pt x="35694" y="79"/>
                </a:lnTo>
                <a:lnTo>
                  <a:pt x="27829" y="8810"/>
                </a:lnTo>
                <a:lnTo>
                  <a:pt x="61233" y="8810"/>
                </a:lnTo>
                <a:lnTo>
                  <a:pt x="60430" y="8143"/>
                </a:lnTo>
                <a:lnTo>
                  <a:pt x="59487" y="7439"/>
                </a:lnTo>
                <a:lnTo>
                  <a:pt x="58073" y="6578"/>
                </a:lnTo>
                <a:lnTo>
                  <a:pt x="57130" y="5874"/>
                </a:lnTo>
                <a:lnTo>
                  <a:pt x="56693" y="5482"/>
                </a:lnTo>
                <a:lnTo>
                  <a:pt x="56256" y="5129"/>
                </a:lnTo>
                <a:lnTo>
                  <a:pt x="55368" y="4229"/>
                </a:lnTo>
                <a:lnTo>
                  <a:pt x="54726" y="3523"/>
                </a:lnTo>
                <a:lnTo>
                  <a:pt x="54245" y="2858"/>
                </a:lnTo>
                <a:lnTo>
                  <a:pt x="47413" y="2858"/>
                </a:lnTo>
                <a:lnTo>
                  <a:pt x="43721" y="1644"/>
                </a:lnTo>
                <a:lnTo>
                  <a:pt x="43054" y="1331"/>
                </a:lnTo>
                <a:lnTo>
                  <a:pt x="38132" y="40"/>
                </a:lnTo>
                <a:lnTo>
                  <a:pt x="37465" y="0"/>
                </a:lnTo>
                <a:close/>
              </a:path>
              <a:path w="68579" h="52070">
                <a:moveTo>
                  <a:pt x="53001" y="1018"/>
                </a:moveTo>
                <a:lnTo>
                  <a:pt x="51069" y="1997"/>
                </a:lnTo>
                <a:lnTo>
                  <a:pt x="49299" y="2584"/>
                </a:lnTo>
                <a:lnTo>
                  <a:pt x="48080" y="2819"/>
                </a:lnTo>
                <a:lnTo>
                  <a:pt x="47413" y="2858"/>
                </a:lnTo>
                <a:lnTo>
                  <a:pt x="54245" y="2858"/>
                </a:lnTo>
                <a:lnTo>
                  <a:pt x="53507" y="1840"/>
                </a:lnTo>
                <a:lnTo>
                  <a:pt x="53001" y="10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90797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9475" y="0"/>
                </a:moveTo>
                <a:lnTo>
                  <a:pt x="5810" y="6811"/>
                </a:lnTo>
                <a:lnTo>
                  <a:pt x="5933" y="7869"/>
                </a:lnTo>
                <a:lnTo>
                  <a:pt x="6324" y="9866"/>
                </a:lnTo>
                <a:lnTo>
                  <a:pt x="5899" y="10062"/>
                </a:lnTo>
                <a:lnTo>
                  <a:pt x="0" y="16718"/>
                </a:lnTo>
                <a:lnTo>
                  <a:pt x="1103" y="16718"/>
                </a:lnTo>
                <a:lnTo>
                  <a:pt x="2081" y="16796"/>
                </a:lnTo>
                <a:lnTo>
                  <a:pt x="3610" y="17031"/>
                </a:lnTo>
                <a:lnTo>
                  <a:pt x="4875" y="17344"/>
                </a:lnTo>
                <a:lnTo>
                  <a:pt x="5577" y="16404"/>
                </a:lnTo>
                <a:lnTo>
                  <a:pt x="6014" y="16012"/>
                </a:lnTo>
                <a:lnTo>
                  <a:pt x="6405" y="15621"/>
                </a:lnTo>
                <a:lnTo>
                  <a:pt x="7804" y="14682"/>
                </a:lnTo>
                <a:lnTo>
                  <a:pt x="8218" y="14447"/>
                </a:lnTo>
                <a:lnTo>
                  <a:pt x="9556" y="13859"/>
                </a:lnTo>
                <a:lnTo>
                  <a:pt x="10142" y="13702"/>
                </a:lnTo>
                <a:lnTo>
                  <a:pt x="17248" y="13702"/>
                </a:lnTo>
                <a:lnTo>
                  <a:pt x="17375" y="13586"/>
                </a:lnTo>
                <a:lnTo>
                  <a:pt x="18433" y="10335"/>
                </a:lnTo>
                <a:lnTo>
                  <a:pt x="19100" y="9356"/>
                </a:lnTo>
                <a:lnTo>
                  <a:pt x="19618" y="8417"/>
                </a:lnTo>
                <a:lnTo>
                  <a:pt x="20009" y="7595"/>
                </a:lnTo>
                <a:lnTo>
                  <a:pt x="20319" y="6811"/>
                </a:lnTo>
                <a:lnTo>
                  <a:pt x="20676" y="5442"/>
                </a:lnTo>
                <a:lnTo>
                  <a:pt x="20561" y="3758"/>
                </a:lnTo>
                <a:lnTo>
                  <a:pt x="12534" y="821"/>
                </a:lnTo>
                <a:lnTo>
                  <a:pt x="11637" y="469"/>
                </a:lnTo>
                <a:lnTo>
                  <a:pt x="10844" y="234"/>
                </a:lnTo>
                <a:lnTo>
                  <a:pt x="10096" y="77"/>
                </a:lnTo>
                <a:lnTo>
                  <a:pt x="9475" y="0"/>
                </a:lnTo>
                <a:close/>
              </a:path>
              <a:path w="20954" h="17779">
                <a:moveTo>
                  <a:pt x="17248" y="13702"/>
                </a:moveTo>
                <a:lnTo>
                  <a:pt x="10142" y="13702"/>
                </a:lnTo>
                <a:lnTo>
                  <a:pt x="10924" y="14016"/>
                </a:lnTo>
                <a:lnTo>
                  <a:pt x="11672" y="14251"/>
                </a:lnTo>
                <a:lnTo>
                  <a:pt x="12385" y="14447"/>
                </a:lnTo>
                <a:lnTo>
                  <a:pt x="13604" y="14682"/>
                </a:lnTo>
                <a:lnTo>
                  <a:pt x="14156" y="14721"/>
                </a:lnTo>
                <a:lnTo>
                  <a:pt x="14662" y="14721"/>
                </a:lnTo>
                <a:lnTo>
                  <a:pt x="15133" y="14682"/>
                </a:lnTo>
                <a:lnTo>
                  <a:pt x="15915" y="14525"/>
                </a:lnTo>
                <a:lnTo>
                  <a:pt x="16594" y="14212"/>
                </a:lnTo>
                <a:lnTo>
                  <a:pt x="16904" y="14016"/>
                </a:lnTo>
                <a:lnTo>
                  <a:pt x="17248" y="13702"/>
                </a:lnTo>
                <a:close/>
              </a:path>
              <a:path w="20954" h="17779">
                <a:moveTo>
                  <a:pt x="14501" y="782"/>
                </a:moveTo>
                <a:lnTo>
                  <a:pt x="13086" y="782"/>
                </a:lnTo>
                <a:lnTo>
                  <a:pt x="12534" y="821"/>
                </a:lnTo>
                <a:lnTo>
                  <a:pt x="14948" y="821"/>
                </a:lnTo>
                <a:lnTo>
                  <a:pt x="14501" y="78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44327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89" h="24765">
                <a:moveTo>
                  <a:pt x="0" y="0"/>
                </a:moveTo>
                <a:lnTo>
                  <a:pt x="17134" y="14683"/>
                </a:lnTo>
                <a:lnTo>
                  <a:pt x="18479" y="15152"/>
                </a:lnTo>
                <a:lnTo>
                  <a:pt x="57164" y="23531"/>
                </a:lnTo>
                <a:lnTo>
                  <a:pt x="70768" y="24745"/>
                </a:lnTo>
                <a:lnTo>
                  <a:pt x="70819" y="23531"/>
                </a:lnTo>
                <a:lnTo>
                  <a:pt x="70918" y="23062"/>
                </a:lnTo>
                <a:lnTo>
                  <a:pt x="71079" y="22513"/>
                </a:lnTo>
                <a:lnTo>
                  <a:pt x="71274" y="21966"/>
                </a:lnTo>
                <a:lnTo>
                  <a:pt x="71858" y="20752"/>
                </a:lnTo>
                <a:lnTo>
                  <a:pt x="72058" y="20399"/>
                </a:lnTo>
                <a:lnTo>
                  <a:pt x="66709" y="20399"/>
                </a:lnTo>
                <a:lnTo>
                  <a:pt x="27990" y="13430"/>
                </a:lnTo>
                <a:lnTo>
                  <a:pt x="1966" y="1292"/>
                </a:lnTo>
                <a:lnTo>
                  <a:pt x="0" y="0"/>
                </a:lnTo>
                <a:close/>
              </a:path>
              <a:path w="72389" h="24765">
                <a:moveTo>
                  <a:pt x="72102" y="20321"/>
                </a:moveTo>
                <a:lnTo>
                  <a:pt x="69503" y="20399"/>
                </a:lnTo>
                <a:lnTo>
                  <a:pt x="72058" y="2039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9890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2702" y="0"/>
                </a:moveTo>
                <a:lnTo>
                  <a:pt x="620" y="901"/>
                </a:lnTo>
                <a:lnTo>
                  <a:pt x="459" y="1097"/>
                </a:lnTo>
                <a:lnTo>
                  <a:pt x="344" y="1331"/>
                </a:lnTo>
                <a:lnTo>
                  <a:pt x="115" y="2193"/>
                </a:lnTo>
                <a:lnTo>
                  <a:pt x="0" y="3876"/>
                </a:lnTo>
                <a:lnTo>
                  <a:pt x="298" y="4855"/>
                </a:lnTo>
                <a:lnTo>
                  <a:pt x="6749" y="11315"/>
                </a:lnTo>
                <a:lnTo>
                  <a:pt x="7186" y="11276"/>
                </a:lnTo>
                <a:lnTo>
                  <a:pt x="7531" y="11198"/>
                </a:lnTo>
                <a:lnTo>
                  <a:pt x="7888" y="11080"/>
                </a:lnTo>
                <a:lnTo>
                  <a:pt x="8049" y="11002"/>
                </a:lnTo>
                <a:lnTo>
                  <a:pt x="8359" y="10610"/>
                </a:lnTo>
                <a:lnTo>
                  <a:pt x="8239" y="8966"/>
                </a:lnTo>
                <a:lnTo>
                  <a:pt x="8014" y="8457"/>
                </a:lnTo>
                <a:lnTo>
                  <a:pt x="7853" y="8339"/>
                </a:lnTo>
                <a:lnTo>
                  <a:pt x="7106" y="7674"/>
                </a:lnTo>
                <a:lnTo>
                  <a:pt x="6439" y="6929"/>
                </a:lnTo>
                <a:lnTo>
                  <a:pt x="6048" y="6460"/>
                </a:lnTo>
                <a:lnTo>
                  <a:pt x="5623" y="5872"/>
                </a:lnTo>
                <a:lnTo>
                  <a:pt x="5300" y="5286"/>
                </a:lnTo>
                <a:lnTo>
                  <a:pt x="4898" y="4619"/>
                </a:lnTo>
                <a:lnTo>
                  <a:pt x="3564" y="195"/>
                </a:lnTo>
                <a:lnTo>
                  <a:pt x="3415" y="117"/>
                </a:lnTo>
                <a:lnTo>
                  <a:pt x="2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15912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6566" y="0"/>
                </a:moveTo>
                <a:lnTo>
                  <a:pt x="0" y="14760"/>
                </a:lnTo>
                <a:lnTo>
                  <a:pt x="80" y="15151"/>
                </a:lnTo>
                <a:lnTo>
                  <a:pt x="269" y="15504"/>
                </a:lnTo>
                <a:lnTo>
                  <a:pt x="436" y="15739"/>
                </a:lnTo>
                <a:lnTo>
                  <a:pt x="678" y="15896"/>
                </a:lnTo>
                <a:lnTo>
                  <a:pt x="1023" y="15974"/>
                </a:lnTo>
                <a:lnTo>
                  <a:pt x="1425" y="15896"/>
                </a:lnTo>
                <a:lnTo>
                  <a:pt x="656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98206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5" h="11429">
                <a:moveTo>
                  <a:pt x="13037" y="0"/>
                </a:moveTo>
                <a:lnTo>
                  <a:pt x="2653" y="6303"/>
                </a:lnTo>
                <a:lnTo>
                  <a:pt x="1871" y="6850"/>
                </a:lnTo>
                <a:lnTo>
                  <a:pt x="0" y="9866"/>
                </a:lnTo>
                <a:lnTo>
                  <a:pt x="134" y="10219"/>
                </a:lnTo>
                <a:lnTo>
                  <a:pt x="2147" y="11197"/>
                </a:lnTo>
                <a:lnTo>
                  <a:pt x="3837" y="11041"/>
                </a:lnTo>
                <a:lnTo>
                  <a:pt x="12761" y="1096"/>
                </a:lnTo>
                <a:lnTo>
                  <a:pt x="1303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67912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5" h="33020">
                <a:moveTo>
                  <a:pt x="33383" y="30733"/>
                </a:moveTo>
                <a:lnTo>
                  <a:pt x="18675" y="30733"/>
                </a:lnTo>
                <a:lnTo>
                  <a:pt x="19261" y="30987"/>
                </a:lnTo>
                <a:lnTo>
                  <a:pt x="20871" y="31749"/>
                </a:lnTo>
                <a:lnTo>
                  <a:pt x="21941" y="32130"/>
                </a:lnTo>
                <a:lnTo>
                  <a:pt x="23194" y="32384"/>
                </a:lnTo>
                <a:lnTo>
                  <a:pt x="24574" y="32765"/>
                </a:lnTo>
                <a:lnTo>
                  <a:pt x="26023" y="32892"/>
                </a:lnTo>
                <a:lnTo>
                  <a:pt x="27518" y="32892"/>
                </a:lnTo>
                <a:lnTo>
                  <a:pt x="29013" y="32765"/>
                </a:lnTo>
                <a:lnTo>
                  <a:pt x="29807" y="32638"/>
                </a:lnTo>
                <a:lnTo>
                  <a:pt x="31256" y="32130"/>
                </a:lnTo>
                <a:lnTo>
                  <a:pt x="32003" y="31749"/>
                </a:lnTo>
                <a:lnTo>
                  <a:pt x="33383" y="30733"/>
                </a:lnTo>
                <a:close/>
              </a:path>
              <a:path w="57785" h="33020">
                <a:moveTo>
                  <a:pt x="5853" y="19557"/>
                </a:moveTo>
                <a:lnTo>
                  <a:pt x="0" y="25018"/>
                </a:lnTo>
                <a:lnTo>
                  <a:pt x="126" y="26161"/>
                </a:lnTo>
                <a:lnTo>
                  <a:pt x="1805" y="29336"/>
                </a:lnTo>
                <a:lnTo>
                  <a:pt x="2276" y="29844"/>
                </a:lnTo>
                <a:lnTo>
                  <a:pt x="10384" y="32003"/>
                </a:lnTo>
                <a:lnTo>
                  <a:pt x="13328" y="31749"/>
                </a:lnTo>
                <a:lnTo>
                  <a:pt x="14984" y="31495"/>
                </a:lnTo>
                <a:lnTo>
                  <a:pt x="16743" y="31114"/>
                </a:lnTo>
                <a:lnTo>
                  <a:pt x="18675" y="30733"/>
                </a:lnTo>
                <a:lnTo>
                  <a:pt x="36011" y="27050"/>
                </a:lnTo>
                <a:lnTo>
                  <a:pt x="9119" y="27050"/>
                </a:lnTo>
                <a:lnTo>
                  <a:pt x="8417" y="26923"/>
                </a:lnTo>
                <a:lnTo>
                  <a:pt x="3656" y="25272"/>
                </a:lnTo>
                <a:lnTo>
                  <a:pt x="3748" y="23367"/>
                </a:lnTo>
                <a:lnTo>
                  <a:pt x="7704" y="19938"/>
                </a:lnTo>
                <a:lnTo>
                  <a:pt x="7474" y="19938"/>
                </a:lnTo>
                <a:lnTo>
                  <a:pt x="6796" y="19684"/>
                </a:lnTo>
                <a:lnTo>
                  <a:pt x="5853" y="19557"/>
                </a:lnTo>
                <a:close/>
              </a:path>
              <a:path w="57785" h="33020">
                <a:moveTo>
                  <a:pt x="54189" y="3937"/>
                </a:moveTo>
                <a:lnTo>
                  <a:pt x="49184" y="3937"/>
                </a:lnTo>
                <a:lnTo>
                  <a:pt x="54025" y="4191"/>
                </a:lnTo>
                <a:lnTo>
                  <a:pt x="52334" y="5461"/>
                </a:lnTo>
                <a:lnTo>
                  <a:pt x="51035" y="6477"/>
                </a:lnTo>
                <a:lnTo>
                  <a:pt x="44779" y="11049"/>
                </a:lnTo>
                <a:lnTo>
                  <a:pt x="41559" y="13335"/>
                </a:lnTo>
                <a:lnTo>
                  <a:pt x="39788" y="14732"/>
                </a:lnTo>
                <a:lnTo>
                  <a:pt x="37741" y="16256"/>
                </a:lnTo>
                <a:lnTo>
                  <a:pt x="35108" y="17906"/>
                </a:lnTo>
                <a:lnTo>
                  <a:pt x="33532" y="18922"/>
                </a:lnTo>
                <a:lnTo>
                  <a:pt x="31808" y="19938"/>
                </a:lnTo>
                <a:lnTo>
                  <a:pt x="29922" y="20954"/>
                </a:lnTo>
                <a:lnTo>
                  <a:pt x="27875" y="21843"/>
                </a:lnTo>
                <a:lnTo>
                  <a:pt x="25678" y="22859"/>
                </a:lnTo>
                <a:lnTo>
                  <a:pt x="11246" y="26923"/>
                </a:lnTo>
                <a:lnTo>
                  <a:pt x="10533" y="27050"/>
                </a:lnTo>
                <a:lnTo>
                  <a:pt x="36011" y="27050"/>
                </a:lnTo>
                <a:lnTo>
                  <a:pt x="36683" y="25399"/>
                </a:lnTo>
                <a:lnTo>
                  <a:pt x="37385" y="25399"/>
                </a:lnTo>
                <a:lnTo>
                  <a:pt x="39156" y="25145"/>
                </a:lnTo>
                <a:lnTo>
                  <a:pt x="40340" y="25019"/>
                </a:lnTo>
                <a:lnTo>
                  <a:pt x="42387" y="24638"/>
                </a:lnTo>
                <a:lnTo>
                  <a:pt x="52288" y="13462"/>
                </a:lnTo>
                <a:lnTo>
                  <a:pt x="53312" y="13462"/>
                </a:lnTo>
                <a:lnTo>
                  <a:pt x="54335" y="13335"/>
                </a:lnTo>
                <a:lnTo>
                  <a:pt x="55474" y="13081"/>
                </a:lnTo>
                <a:lnTo>
                  <a:pt x="56532" y="12573"/>
                </a:lnTo>
                <a:lnTo>
                  <a:pt x="56969" y="12192"/>
                </a:lnTo>
                <a:lnTo>
                  <a:pt x="57164" y="12065"/>
                </a:lnTo>
                <a:lnTo>
                  <a:pt x="57601" y="11303"/>
                </a:lnTo>
                <a:lnTo>
                  <a:pt x="57475" y="9271"/>
                </a:lnTo>
                <a:lnTo>
                  <a:pt x="57325" y="9017"/>
                </a:lnTo>
                <a:lnTo>
                  <a:pt x="56929" y="8001"/>
                </a:lnTo>
                <a:lnTo>
                  <a:pt x="56808" y="7620"/>
                </a:lnTo>
                <a:lnTo>
                  <a:pt x="56727" y="5588"/>
                </a:lnTo>
                <a:lnTo>
                  <a:pt x="56187" y="5207"/>
                </a:lnTo>
                <a:lnTo>
                  <a:pt x="54646" y="4318"/>
                </a:lnTo>
                <a:lnTo>
                  <a:pt x="54189" y="3937"/>
                </a:lnTo>
                <a:close/>
              </a:path>
              <a:path w="57785" h="33020">
                <a:moveTo>
                  <a:pt x="22136" y="7873"/>
                </a:moveTo>
                <a:lnTo>
                  <a:pt x="12350" y="9524"/>
                </a:lnTo>
                <a:lnTo>
                  <a:pt x="11281" y="10032"/>
                </a:lnTo>
                <a:lnTo>
                  <a:pt x="9947" y="10794"/>
                </a:lnTo>
                <a:lnTo>
                  <a:pt x="9234" y="11175"/>
                </a:lnTo>
                <a:lnTo>
                  <a:pt x="8567" y="11683"/>
                </a:lnTo>
                <a:lnTo>
                  <a:pt x="8256" y="12064"/>
                </a:lnTo>
                <a:lnTo>
                  <a:pt x="7946" y="12318"/>
                </a:lnTo>
                <a:lnTo>
                  <a:pt x="7474" y="12953"/>
                </a:lnTo>
                <a:lnTo>
                  <a:pt x="7267" y="13334"/>
                </a:lnTo>
                <a:lnTo>
                  <a:pt x="7118" y="13715"/>
                </a:lnTo>
                <a:lnTo>
                  <a:pt x="7037" y="15112"/>
                </a:lnTo>
                <a:lnTo>
                  <a:pt x="7394" y="15874"/>
                </a:lnTo>
                <a:lnTo>
                  <a:pt x="8015" y="16763"/>
                </a:lnTo>
                <a:lnTo>
                  <a:pt x="8452" y="17144"/>
                </a:lnTo>
                <a:lnTo>
                  <a:pt x="9004" y="17525"/>
                </a:lnTo>
                <a:lnTo>
                  <a:pt x="9280" y="17652"/>
                </a:lnTo>
                <a:lnTo>
                  <a:pt x="10142" y="18160"/>
                </a:lnTo>
                <a:lnTo>
                  <a:pt x="10775" y="18414"/>
                </a:lnTo>
                <a:lnTo>
                  <a:pt x="12465" y="18922"/>
                </a:lnTo>
                <a:lnTo>
                  <a:pt x="13523" y="19303"/>
                </a:lnTo>
                <a:lnTo>
                  <a:pt x="14742" y="19557"/>
                </a:lnTo>
                <a:lnTo>
                  <a:pt x="16789" y="19811"/>
                </a:lnTo>
                <a:lnTo>
                  <a:pt x="17536" y="19938"/>
                </a:lnTo>
                <a:lnTo>
                  <a:pt x="20009" y="20065"/>
                </a:lnTo>
                <a:lnTo>
                  <a:pt x="20917" y="19938"/>
                </a:lnTo>
                <a:lnTo>
                  <a:pt x="21860" y="19938"/>
                </a:lnTo>
                <a:lnTo>
                  <a:pt x="23827" y="19811"/>
                </a:lnTo>
                <a:lnTo>
                  <a:pt x="27047" y="19430"/>
                </a:lnTo>
                <a:lnTo>
                  <a:pt x="26736" y="19430"/>
                </a:lnTo>
                <a:lnTo>
                  <a:pt x="25908" y="19303"/>
                </a:lnTo>
                <a:lnTo>
                  <a:pt x="16433" y="14985"/>
                </a:lnTo>
                <a:lnTo>
                  <a:pt x="15409" y="14096"/>
                </a:lnTo>
                <a:lnTo>
                  <a:pt x="14903" y="13461"/>
                </a:lnTo>
                <a:lnTo>
                  <a:pt x="15294" y="13334"/>
                </a:lnTo>
                <a:lnTo>
                  <a:pt x="16318" y="13080"/>
                </a:lnTo>
                <a:lnTo>
                  <a:pt x="18008" y="12699"/>
                </a:lnTo>
                <a:lnTo>
                  <a:pt x="20250" y="12318"/>
                </a:lnTo>
                <a:lnTo>
                  <a:pt x="37983" y="12319"/>
                </a:lnTo>
                <a:lnTo>
                  <a:pt x="38454" y="11938"/>
                </a:lnTo>
                <a:lnTo>
                  <a:pt x="39397" y="11049"/>
                </a:lnTo>
                <a:lnTo>
                  <a:pt x="39869" y="10541"/>
                </a:lnTo>
                <a:lnTo>
                  <a:pt x="39788" y="10287"/>
                </a:lnTo>
                <a:lnTo>
                  <a:pt x="39121" y="9398"/>
                </a:lnTo>
                <a:lnTo>
                  <a:pt x="38872" y="9144"/>
                </a:lnTo>
                <a:lnTo>
                  <a:pt x="27323" y="9143"/>
                </a:lnTo>
                <a:lnTo>
                  <a:pt x="26104" y="8508"/>
                </a:lnTo>
                <a:lnTo>
                  <a:pt x="24885" y="8254"/>
                </a:lnTo>
                <a:lnTo>
                  <a:pt x="24103" y="8000"/>
                </a:lnTo>
                <a:lnTo>
                  <a:pt x="22136" y="7873"/>
                </a:lnTo>
                <a:close/>
              </a:path>
              <a:path w="57785" h="33020">
                <a:moveTo>
                  <a:pt x="37983" y="12319"/>
                </a:moveTo>
                <a:lnTo>
                  <a:pt x="24655" y="12318"/>
                </a:lnTo>
                <a:lnTo>
                  <a:pt x="26345" y="12572"/>
                </a:lnTo>
                <a:lnTo>
                  <a:pt x="27242" y="12572"/>
                </a:lnTo>
                <a:lnTo>
                  <a:pt x="28185" y="12826"/>
                </a:lnTo>
                <a:lnTo>
                  <a:pt x="29128" y="12953"/>
                </a:lnTo>
                <a:lnTo>
                  <a:pt x="32118" y="13715"/>
                </a:lnTo>
                <a:lnTo>
                  <a:pt x="34245" y="14477"/>
                </a:lnTo>
                <a:lnTo>
                  <a:pt x="35384" y="13969"/>
                </a:lnTo>
                <a:lnTo>
                  <a:pt x="36568" y="13335"/>
                </a:lnTo>
                <a:lnTo>
                  <a:pt x="37983" y="12319"/>
                </a:lnTo>
                <a:close/>
              </a:path>
              <a:path w="57785" h="33020">
                <a:moveTo>
                  <a:pt x="36292" y="0"/>
                </a:moveTo>
                <a:lnTo>
                  <a:pt x="27093" y="4571"/>
                </a:lnTo>
                <a:lnTo>
                  <a:pt x="26932" y="4952"/>
                </a:lnTo>
                <a:lnTo>
                  <a:pt x="26854" y="7619"/>
                </a:lnTo>
                <a:lnTo>
                  <a:pt x="26966" y="8127"/>
                </a:lnTo>
                <a:lnTo>
                  <a:pt x="27323" y="9143"/>
                </a:lnTo>
                <a:lnTo>
                  <a:pt x="38872" y="9144"/>
                </a:lnTo>
                <a:lnTo>
                  <a:pt x="38374" y="8636"/>
                </a:lnTo>
                <a:lnTo>
                  <a:pt x="37902" y="8382"/>
                </a:lnTo>
                <a:lnTo>
                  <a:pt x="37316" y="7874"/>
                </a:lnTo>
                <a:lnTo>
                  <a:pt x="32981" y="6095"/>
                </a:lnTo>
                <a:lnTo>
                  <a:pt x="31808" y="5714"/>
                </a:lnTo>
                <a:lnTo>
                  <a:pt x="32199" y="5587"/>
                </a:lnTo>
                <a:lnTo>
                  <a:pt x="33383" y="5333"/>
                </a:lnTo>
                <a:lnTo>
                  <a:pt x="36488" y="4826"/>
                </a:lnTo>
                <a:lnTo>
                  <a:pt x="37856" y="4572"/>
                </a:lnTo>
                <a:lnTo>
                  <a:pt x="42893" y="4191"/>
                </a:lnTo>
                <a:lnTo>
                  <a:pt x="46987" y="3937"/>
                </a:lnTo>
                <a:lnTo>
                  <a:pt x="54189" y="3937"/>
                </a:lnTo>
                <a:lnTo>
                  <a:pt x="53427" y="3302"/>
                </a:lnTo>
                <a:lnTo>
                  <a:pt x="52495" y="2413"/>
                </a:lnTo>
                <a:lnTo>
                  <a:pt x="45607" y="2413"/>
                </a:lnTo>
                <a:lnTo>
                  <a:pt x="43054" y="1905"/>
                </a:lnTo>
                <a:lnTo>
                  <a:pt x="42859" y="1778"/>
                </a:lnTo>
                <a:lnTo>
                  <a:pt x="41916" y="1270"/>
                </a:lnTo>
                <a:lnTo>
                  <a:pt x="41398" y="1143"/>
                </a:lnTo>
                <a:lnTo>
                  <a:pt x="40064" y="635"/>
                </a:lnTo>
                <a:lnTo>
                  <a:pt x="39271" y="508"/>
                </a:lnTo>
                <a:lnTo>
                  <a:pt x="37385" y="127"/>
                </a:lnTo>
                <a:lnTo>
                  <a:pt x="36292" y="0"/>
                </a:lnTo>
                <a:close/>
              </a:path>
              <a:path w="57785" h="33020">
                <a:moveTo>
                  <a:pt x="51426" y="1143"/>
                </a:moveTo>
                <a:lnTo>
                  <a:pt x="50678" y="1524"/>
                </a:lnTo>
                <a:lnTo>
                  <a:pt x="49816" y="1905"/>
                </a:lnTo>
                <a:lnTo>
                  <a:pt x="47884" y="2413"/>
                </a:lnTo>
                <a:lnTo>
                  <a:pt x="52495" y="2413"/>
                </a:lnTo>
                <a:lnTo>
                  <a:pt x="51426" y="114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14429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89" h="31750">
                <a:moveTo>
                  <a:pt x="37083" y="21885"/>
                </a:moveTo>
                <a:lnTo>
                  <a:pt x="27633" y="21885"/>
                </a:lnTo>
                <a:lnTo>
                  <a:pt x="28300" y="22003"/>
                </a:lnTo>
                <a:lnTo>
                  <a:pt x="29209" y="22356"/>
                </a:lnTo>
                <a:lnTo>
                  <a:pt x="31490" y="28307"/>
                </a:lnTo>
                <a:lnTo>
                  <a:pt x="31405" y="29129"/>
                </a:lnTo>
                <a:lnTo>
                  <a:pt x="31095" y="30735"/>
                </a:lnTo>
                <a:lnTo>
                  <a:pt x="30853" y="31635"/>
                </a:lnTo>
                <a:lnTo>
                  <a:pt x="31405" y="31283"/>
                </a:lnTo>
                <a:lnTo>
                  <a:pt x="31762" y="30930"/>
                </a:lnTo>
                <a:lnTo>
                  <a:pt x="32705" y="29717"/>
                </a:lnTo>
                <a:lnTo>
                  <a:pt x="33647" y="28307"/>
                </a:lnTo>
                <a:lnTo>
                  <a:pt x="35538" y="24979"/>
                </a:lnTo>
                <a:lnTo>
                  <a:pt x="37083" y="21885"/>
                </a:lnTo>
                <a:close/>
              </a:path>
              <a:path w="72389" h="31750">
                <a:moveTo>
                  <a:pt x="70055" y="0"/>
                </a:moveTo>
                <a:lnTo>
                  <a:pt x="69227" y="351"/>
                </a:lnTo>
                <a:lnTo>
                  <a:pt x="66284" y="1369"/>
                </a:lnTo>
                <a:lnTo>
                  <a:pt x="64076" y="2075"/>
                </a:lnTo>
                <a:lnTo>
                  <a:pt x="61718" y="2701"/>
                </a:lnTo>
                <a:lnTo>
                  <a:pt x="59752" y="3328"/>
                </a:lnTo>
                <a:lnTo>
                  <a:pt x="42100" y="6381"/>
                </a:lnTo>
                <a:lnTo>
                  <a:pt x="39547" y="7360"/>
                </a:lnTo>
                <a:lnTo>
                  <a:pt x="26656" y="14251"/>
                </a:lnTo>
                <a:lnTo>
                  <a:pt x="26104" y="14329"/>
                </a:lnTo>
                <a:lnTo>
                  <a:pt x="0" y="26036"/>
                </a:lnTo>
                <a:lnTo>
                  <a:pt x="2000" y="25527"/>
                </a:lnTo>
                <a:lnTo>
                  <a:pt x="4392" y="24979"/>
                </a:lnTo>
                <a:lnTo>
                  <a:pt x="27392" y="21885"/>
                </a:lnTo>
                <a:lnTo>
                  <a:pt x="37083" y="21885"/>
                </a:lnTo>
                <a:lnTo>
                  <a:pt x="38799" y="18167"/>
                </a:lnTo>
                <a:lnTo>
                  <a:pt x="52909" y="6891"/>
                </a:lnTo>
                <a:lnTo>
                  <a:pt x="54048" y="6734"/>
                </a:lnTo>
                <a:lnTo>
                  <a:pt x="72332" y="978"/>
                </a:lnTo>
                <a:lnTo>
                  <a:pt x="71033" y="508"/>
                </a:lnTo>
                <a:lnTo>
                  <a:pt x="7005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6772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26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6761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0" y="0"/>
                </a:lnTo>
                <a:lnTo>
                  <a:pt x="0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6749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0" y="0"/>
                </a:lnTo>
                <a:lnTo>
                  <a:pt x="0" y="195"/>
                </a:lnTo>
                <a:lnTo>
                  <a:pt x="229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6738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156"/>
                </a:lnTo>
                <a:lnTo>
                  <a:pt x="0" y="27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6725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195"/>
                </a:lnTo>
                <a:lnTo>
                  <a:pt x="0" y="3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67143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273"/>
                </a:lnTo>
                <a:lnTo>
                  <a:pt x="0" y="43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6702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352"/>
                </a:lnTo>
                <a:lnTo>
                  <a:pt x="0" y="50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6686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430"/>
                </a:lnTo>
                <a:lnTo>
                  <a:pt x="80" y="548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66752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508"/>
                </a:lnTo>
                <a:lnTo>
                  <a:pt x="114" y="548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6663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548"/>
                </a:lnTo>
                <a:lnTo>
                  <a:pt x="0" y="626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66522" y="61732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587"/>
                </a:lnTo>
                <a:lnTo>
                  <a:pt x="0" y="665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6639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665"/>
                </a:lnTo>
                <a:lnTo>
                  <a:pt x="0" y="74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6628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704"/>
                </a:lnTo>
                <a:lnTo>
                  <a:pt x="0" y="7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6616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743"/>
                </a:lnTo>
                <a:lnTo>
                  <a:pt x="0" y="82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6603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783"/>
                </a:lnTo>
                <a:lnTo>
                  <a:pt x="0" y="861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6592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822"/>
                </a:lnTo>
                <a:lnTo>
                  <a:pt x="0" y="90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6580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861"/>
                </a:lnTo>
                <a:lnTo>
                  <a:pt x="0" y="900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65648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0" y="939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65533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114" y="93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6541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978"/>
                </a:lnTo>
                <a:lnTo>
                  <a:pt x="0" y="1057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6530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1018"/>
                </a:lnTo>
                <a:lnTo>
                  <a:pt x="0" y="109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6517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57"/>
                </a:lnTo>
                <a:lnTo>
                  <a:pt x="0" y="113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6506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96"/>
                </a:lnTo>
                <a:lnTo>
                  <a:pt x="0" y="1173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6494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1134"/>
                </a:lnTo>
                <a:lnTo>
                  <a:pt x="0" y="121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64820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173"/>
                </a:lnTo>
                <a:lnTo>
                  <a:pt x="0" y="12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6470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40"/>
                </a:moveTo>
                <a:lnTo>
                  <a:pt x="241" y="1252"/>
                </a:lnTo>
                <a:lnTo>
                  <a:pt x="0" y="1331"/>
                </a:lnTo>
                <a:lnTo>
                  <a:pt x="0" y="0"/>
                </a:lnTo>
                <a:lnTo>
                  <a:pt x="241" y="4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64556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64" y="40"/>
                </a:moveTo>
                <a:lnTo>
                  <a:pt x="264" y="1292"/>
                </a:lnTo>
                <a:lnTo>
                  <a:pt x="0" y="1370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6442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0"/>
                </a:moveTo>
                <a:lnTo>
                  <a:pt x="275" y="1331"/>
                </a:lnTo>
                <a:lnTo>
                  <a:pt x="126" y="1370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6431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0"/>
                </a:moveTo>
                <a:lnTo>
                  <a:pt x="241" y="1370"/>
                </a:lnTo>
                <a:lnTo>
                  <a:pt x="0" y="1448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6419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09"/>
                </a:lnTo>
                <a:lnTo>
                  <a:pt x="0" y="148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6408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48"/>
                </a:lnTo>
                <a:lnTo>
                  <a:pt x="0" y="1527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6395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27"/>
                </a:lnTo>
                <a:lnTo>
                  <a:pt x="0" y="1644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6384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66"/>
                </a:lnTo>
                <a:lnTo>
                  <a:pt x="0" y="16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6372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44"/>
                </a:lnTo>
                <a:lnTo>
                  <a:pt x="0" y="172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6361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83"/>
                </a:lnTo>
                <a:lnTo>
                  <a:pt x="0" y="176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63486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762"/>
                </a:lnTo>
                <a:lnTo>
                  <a:pt x="0" y="1840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6333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38"/>
                </a:moveTo>
                <a:lnTo>
                  <a:pt x="275" y="1801"/>
                </a:lnTo>
                <a:lnTo>
                  <a:pt x="0" y="1879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63210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1840"/>
                </a:lnTo>
                <a:lnTo>
                  <a:pt x="126" y="187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63095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1879"/>
                </a:lnTo>
                <a:lnTo>
                  <a:pt x="0" y="1957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62980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57"/>
                </a:lnTo>
                <a:lnTo>
                  <a:pt x="0" y="203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62865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96"/>
                </a:lnTo>
                <a:lnTo>
                  <a:pt x="0" y="2075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6273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36"/>
                </a:lnTo>
                <a:lnTo>
                  <a:pt x="0" y="211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6262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75"/>
                </a:lnTo>
                <a:lnTo>
                  <a:pt x="0" y="219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62509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2153"/>
                </a:lnTo>
                <a:lnTo>
                  <a:pt x="0" y="2271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62394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114" y="0"/>
                </a:moveTo>
                <a:lnTo>
                  <a:pt x="34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62233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0" y="0"/>
                </a:lnTo>
                <a:lnTo>
                  <a:pt x="114" y="1996"/>
                </a:lnTo>
                <a:lnTo>
                  <a:pt x="195" y="2271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62118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2114"/>
                </a:lnTo>
                <a:lnTo>
                  <a:pt x="0" y="1291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61991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0" y="38"/>
                </a:lnTo>
                <a:lnTo>
                  <a:pt x="0" y="900"/>
                </a:lnTo>
                <a:lnTo>
                  <a:pt x="241" y="1761"/>
                </a:lnTo>
                <a:lnTo>
                  <a:pt x="241" y="38"/>
                </a:lnTo>
                <a:close/>
              </a:path>
              <a:path w="635" h="1904">
                <a:moveTo>
                  <a:pt x="0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61876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114" y="0"/>
                </a:moveTo>
                <a:lnTo>
                  <a:pt x="0" y="430"/>
                </a:lnTo>
                <a:lnTo>
                  <a:pt x="241" y="1330"/>
                </a:lnTo>
                <a:lnTo>
                  <a:pt x="114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61761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0" y="0"/>
                </a:lnTo>
                <a:lnTo>
                  <a:pt x="229" y="900"/>
                </a:lnTo>
                <a:lnTo>
                  <a:pt x="229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61761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14" y="0"/>
                </a:moveTo>
                <a:lnTo>
                  <a:pt x="114" y="430"/>
                </a:lnTo>
                <a:lnTo>
                  <a:pt x="80" y="234"/>
                </a:lnTo>
                <a:lnTo>
                  <a:pt x="0" y="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37106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5" h="46354">
                <a:moveTo>
                  <a:pt x="22648" y="39779"/>
                </a:moveTo>
                <a:lnTo>
                  <a:pt x="2794" y="39779"/>
                </a:lnTo>
                <a:lnTo>
                  <a:pt x="3070" y="40053"/>
                </a:lnTo>
                <a:lnTo>
                  <a:pt x="3231" y="40170"/>
                </a:lnTo>
                <a:lnTo>
                  <a:pt x="3461" y="40444"/>
                </a:lnTo>
                <a:lnTo>
                  <a:pt x="4005" y="40993"/>
                </a:lnTo>
                <a:lnTo>
                  <a:pt x="13443" y="43890"/>
                </a:lnTo>
                <a:lnTo>
                  <a:pt x="15133" y="44282"/>
                </a:lnTo>
                <a:lnTo>
                  <a:pt x="31808" y="46043"/>
                </a:lnTo>
                <a:lnTo>
                  <a:pt x="34556" y="45378"/>
                </a:lnTo>
                <a:lnTo>
                  <a:pt x="38132" y="44672"/>
                </a:lnTo>
                <a:lnTo>
                  <a:pt x="38037" y="41580"/>
                </a:lnTo>
                <a:lnTo>
                  <a:pt x="36879" y="41540"/>
                </a:lnTo>
                <a:lnTo>
                  <a:pt x="36212" y="41462"/>
                </a:lnTo>
                <a:lnTo>
                  <a:pt x="35188" y="41384"/>
                </a:lnTo>
                <a:lnTo>
                  <a:pt x="27875" y="40523"/>
                </a:lnTo>
                <a:lnTo>
                  <a:pt x="22648" y="39779"/>
                </a:lnTo>
                <a:close/>
              </a:path>
              <a:path w="38735" h="46354">
                <a:moveTo>
                  <a:pt x="10223" y="26584"/>
                </a:moveTo>
                <a:lnTo>
                  <a:pt x="9832" y="27680"/>
                </a:lnTo>
                <a:lnTo>
                  <a:pt x="8889" y="29678"/>
                </a:lnTo>
                <a:lnTo>
                  <a:pt x="8371" y="30578"/>
                </a:lnTo>
                <a:lnTo>
                  <a:pt x="8969" y="30578"/>
                </a:lnTo>
                <a:lnTo>
                  <a:pt x="15766" y="30774"/>
                </a:lnTo>
                <a:lnTo>
                  <a:pt x="20883" y="31008"/>
                </a:lnTo>
                <a:lnTo>
                  <a:pt x="23597" y="31165"/>
                </a:lnTo>
                <a:lnTo>
                  <a:pt x="24655" y="32535"/>
                </a:lnTo>
                <a:lnTo>
                  <a:pt x="26059" y="34141"/>
                </a:lnTo>
                <a:lnTo>
                  <a:pt x="37939" y="41540"/>
                </a:lnTo>
                <a:lnTo>
                  <a:pt x="36520" y="40954"/>
                </a:lnTo>
                <a:lnTo>
                  <a:pt x="35108" y="40287"/>
                </a:lnTo>
                <a:lnTo>
                  <a:pt x="32394" y="38800"/>
                </a:lnTo>
                <a:lnTo>
                  <a:pt x="31532" y="38487"/>
                </a:lnTo>
                <a:lnTo>
                  <a:pt x="31371" y="38213"/>
                </a:lnTo>
                <a:lnTo>
                  <a:pt x="25483" y="33357"/>
                </a:lnTo>
                <a:lnTo>
                  <a:pt x="25161" y="32927"/>
                </a:lnTo>
                <a:lnTo>
                  <a:pt x="24703" y="32183"/>
                </a:lnTo>
                <a:lnTo>
                  <a:pt x="24574" y="32027"/>
                </a:lnTo>
                <a:lnTo>
                  <a:pt x="24459" y="31753"/>
                </a:lnTo>
                <a:lnTo>
                  <a:pt x="23991" y="31008"/>
                </a:lnTo>
                <a:lnTo>
                  <a:pt x="23712" y="30421"/>
                </a:lnTo>
                <a:lnTo>
                  <a:pt x="23470" y="29990"/>
                </a:lnTo>
                <a:lnTo>
                  <a:pt x="23114" y="29207"/>
                </a:lnTo>
                <a:lnTo>
                  <a:pt x="23045" y="28972"/>
                </a:lnTo>
                <a:lnTo>
                  <a:pt x="22849" y="28542"/>
                </a:lnTo>
                <a:lnTo>
                  <a:pt x="22769" y="28268"/>
                </a:lnTo>
                <a:lnTo>
                  <a:pt x="22522" y="27680"/>
                </a:lnTo>
                <a:lnTo>
                  <a:pt x="22416" y="27289"/>
                </a:lnTo>
                <a:lnTo>
                  <a:pt x="11166" y="26780"/>
                </a:lnTo>
                <a:lnTo>
                  <a:pt x="10223" y="26584"/>
                </a:lnTo>
                <a:close/>
              </a:path>
              <a:path w="38735" h="46354">
                <a:moveTo>
                  <a:pt x="8095" y="31008"/>
                </a:moveTo>
                <a:lnTo>
                  <a:pt x="0" y="37781"/>
                </a:lnTo>
                <a:lnTo>
                  <a:pt x="275" y="37938"/>
                </a:lnTo>
                <a:lnTo>
                  <a:pt x="436" y="37977"/>
                </a:lnTo>
                <a:lnTo>
                  <a:pt x="1200" y="38487"/>
                </a:lnTo>
                <a:lnTo>
                  <a:pt x="1648" y="38800"/>
                </a:lnTo>
                <a:lnTo>
                  <a:pt x="1805" y="38957"/>
                </a:lnTo>
                <a:lnTo>
                  <a:pt x="2242" y="39270"/>
                </a:lnTo>
                <a:lnTo>
                  <a:pt x="2437" y="39466"/>
                </a:lnTo>
                <a:lnTo>
                  <a:pt x="2679" y="39622"/>
                </a:lnTo>
                <a:lnTo>
                  <a:pt x="2828" y="39818"/>
                </a:lnTo>
                <a:lnTo>
                  <a:pt x="22648" y="39779"/>
                </a:lnTo>
                <a:lnTo>
                  <a:pt x="17421" y="38918"/>
                </a:lnTo>
                <a:lnTo>
                  <a:pt x="14627" y="38408"/>
                </a:lnTo>
                <a:lnTo>
                  <a:pt x="9084" y="37234"/>
                </a:lnTo>
                <a:lnTo>
                  <a:pt x="7750" y="36881"/>
                </a:lnTo>
                <a:lnTo>
                  <a:pt x="6405" y="36569"/>
                </a:lnTo>
                <a:lnTo>
                  <a:pt x="5117" y="36216"/>
                </a:lnTo>
                <a:lnTo>
                  <a:pt x="3852" y="35824"/>
                </a:lnTo>
                <a:lnTo>
                  <a:pt x="4886" y="35120"/>
                </a:lnTo>
                <a:lnTo>
                  <a:pt x="7785" y="31635"/>
                </a:lnTo>
                <a:lnTo>
                  <a:pt x="8095" y="31008"/>
                </a:lnTo>
                <a:close/>
              </a:path>
              <a:path w="38735" h="46354">
                <a:moveTo>
                  <a:pt x="7946" y="2074"/>
                </a:moveTo>
                <a:lnTo>
                  <a:pt x="11365" y="20632"/>
                </a:lnTo>
                <a:lnTo>
                  <a:pt x="11051" y="23256"/>
                </a:lnTo>
                <a:lnTo>
                  <a:pt x="10740" y="24705"/>
                </a:lnTo>
                <a:lnTo>
                  <a:pt x="10223" y="26584"/>
                </a:lnTo>
                <a:lnTo>
                  <a:pt x="11166" y="26780"/>
                </a:lnTo>
                <a:lnTo>
                  <a:pt x="18870" y="27289"/>
                </a:lnTo>
                <a:lnTo>
                  <a:pt x="20250" y="27250"/>
                </a:lnTo>
                <a:lnTo>
                  <a:pt x="21423" y="27172"/>
                </a:lnTo>
                <a:lnTo>
                  <a:pt x="22332" y="27054"/>
                </a:lnTo>
                <a:lnTo>
                  <a:pt x="22021" y="25879"/>
                </a:lnTo>
                <a:lnTo>
                  <a:pt x="21780" y="24705"/>
                </a:lnTo>
                <a:lnTo>
                  <a:pt x="21616" y="23256"/>
                </a:lnTo>
                <a:lnTo>
                  <a:pt x="21584" y="20632"/>
                </a:lnTo>
                <a:lnTo>
                  <a:pt x="21826" y="18988"/>
                </a:lnTo>
                <a:lnTo>
                  <a:pt x="21975" y="18284"/>
                </a:lnTo>
                <a:lnTo>
                  <a:pt x="22297" y="17108"/>
                </a:lnTo>
                <a:lnTo>
                  <a:pt x="22884" y="15661"/>
                </a:lnTo>
                <a:lnTo>
                  <a:pt x="23294" y="14955"/>
                </a:lnTo>
                <a:lnTo>
                  <a:pt x="23597" y="14329"/>
                </a:lnTo>
                <a:lnTo>
                  <a:pt x="25437" y="4032"/>
                </a:lnTo>
                <a:lnTo>
                  <a:pt x="25241" y="2661"/>
                </a:lnTo>
                <a:lnTo>
                  <a:pt x="25161" y="2387"/>
                </a:lnTo>
                <a:lnTo>
                  <a:pt x="24920" y="2114"/>
                </a:lnTo>
                <a:lnTo>
                  <a:pt x="8774" y="2114"/>
                </a:lnTo>
                <a:lnTo>
                  <a:pt x="7946" y="2074"/>
                </a:lnTo>
                <a:close/>
              </a:path>
              <a:path w="38735" h="46354">
                <a:moveTo>
                  <a:pt x="22332" y="27054"/>
                </a:moveTo>
                <a:lnTo>
                  <a:pt x="21423" y="27172"/>
                </a:lnTo>
                <a:lnTo>
                  <a:pt x="20250" y="27250"/>
                </a:lnTo>
                <a:lnTo>
                  <a:pt x="18870" y="27289"/>
                </a:lnTo>
                <a:lnTo>
                  <a:pt x="22416" y="27289"/>
                </a:lnTo>
                <a:lnTo>
                  <a:pt x="22332" y="27054"/>
                </a:lnTo>
                <a:close/>
              </a:path>
              <a:path w="38735" h="46354">
                <a:moveTo>
                  <a:pt x="19813" y="0"/>
                </a:moveTo>
                <a:lnTo>
                  <a:pt x="15133" y="1252"/>
                </a:lnTo>
                <a:lnTo>
                  <a:pt x="14190" y="1565"/>
                </a:lnTo>
                <a:lnTo>
                  <a:pt x="13684" y="1683"/>
                </a:lnTo>
                <a:lnTo>
                  <a:pt x="12661" y="1879"/>
                </a:lnTo>
                <a:lnTo>
                  <a:pt x="11683" y="2035"/>
                </a:lnTo>
                <a:lnTo>
                  <a:pt x="9717" y="2114"/>
                </a:lnTo>
                <a:lnTo>
                  <a:pt x="24920" y="2114"/>
                </a:lnTo>
                <a:lnTo>
                  <a:pt x="20561" y="38"/>
                </a:lnTo>
                <a:lnTo>
                  <a:pt x="1981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20983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60" h="71754">
                <a:moveTo>
                  <a:pt x="33347" y="64769"/>
                </a:moveTo>
                <a:lnTo>
                  <a:pt x="27921" y="64769"/>
                </a:lnTo>
                <a:lnTo>
                  <a:pt x="28277" y="65023"/>
                </a:lnTo>
                <a:lnTo>
                  <a:pt x="34406" y="69595"/>
                </a:lnTo>
                <a:lnTo>
                  <a:pt x="34993" y="69976"/>
                </a:lnTo>
                <a:lnTo>
                  <a:pt x="36131" y="70484"/>
                </a:lnTo>
                <a:lnTo>
                  <a:pt x="36683" y="70611"/>
                </a:lnTo>
                <a:lnTo>
                  <a:pt x="37672" y="70992"/>
                </a:lnTo>
                <a:lnTo>
                  <a:pt x="38144" y="71119"/>
                </a:lnTo>
                <a:lnTo>
                  <a:pt x="39006" y="71246"/>
                </a:lnTo>
                <a:lnTo>
                  <a:pt x="41410" y="71246"/>
                </a:lnTo>
                <a:lnTo>
                  <a:pt x="41690" y="71143"/>
                </a:lnTo>
                <a:lnTo>
                  <a:pt x="41410" y="71119"/>
                </a:lnTo>
                <a:lnTo>
                  <a:pt x="42146" y="70992"/>
                </a:lnTo>
                <a:lnTo>
                  <a:pt x="45622" y="70992"/>
                </a:lnTo>
                <a:lnTo>
                  <a:pt x="46987" y="70865"/>
                </a:lnTo>
                <a:lnTo>
                  <a:pt x="49345" y="70484"/>
                </a:lnTo>
                <a:lnTo>
                  <a:pt x="51311" y="69976"/>
                </a:lnTo>
                <a:lnTo>
                  <a:pt x="51472" y="69976"/>
                </a:lnTo>
                <a:lnTo>
                  <a:pt x="51667" y="69849"/>
                </a:lnTo>
                <a:lnTo>
                  <a:pt x="52530" y="69595"/>
                </a:lnTo>
                <a:lnTo>
                  <a:pt x="53944" y="69087"/>
                </a:lnTo>
                <a:lnTo>
                  <a:pt x="55600" y="68325"/>
                </a:lnTo>
                <a:lnTo>
                  <a:pt x="57123" y="67818"/>
                </a:lnTo>
                <a:lnTo>
                  <a:pt x="39719" y="67817"/>
                </a:lnTo>
                <a:lnTo>
                  <a:pt x="38144" y="67436"/>
                </a:lnTo>
                <a:lnTo>
                  <a:pt x="37902" y="67331"/>
                </a:lnTo>
                <a:lnTo>
                  <a:pt x="37396" y="67182"/>
                </a:lnTo>
                <a:lnTo>
                  <a:pt x="36603" y="66801"/>
                </a:lnTo>
                <a:lnTo>
                  <a:pt x="36325" y="66641"/>
                </a:lnTo>
                <a:lnTo>
                  <a:pt x="35821" y="66420"/>
                </a:lnTo>
                <a:lnTo>
                  <a:pt x="34912" y="65912"/>
                </a:lnTo>
                <a:lnTo>
                  <a:pt x="34159" y="65361"/>
                </a:lnTo>
                <a:lnTo>
                  <a:pt x="33820" y="65150"/>
                </a:lnTo>
                <a:lnTo>
                  <a:pt x="33347" y="64769"/>
                </a:lnTo>
                <a:close/>
              </a:path>
              <a:path w="60960" h="71754">
                <a:moveTo>
                  <a:pt x="45622" y="70992"/>
                </a:moveTo>
                <a:lnTo>
                  <a:pt x="42146" y="70992"/>
                </a:lnTo>
                <a:lnTo>
                  <a:pt x="41996" y="71119"/>
                </a:lnTo>
                <a:lnTo>
                  <a:pt x="41755" y="71119"/>
                </a:lnTo>
                <a:lnTo>
                  <a:pt x="42893" y="71246"/>
                </a:lnTo>
                <a:lnTo>
                  <a:pt x="45622" y="70992"/>
                </a:lnTo>
                <a:close/>
              </a:path>
              <a:path w="60960" h="71754">
                <a:moveTo>
                  <a:pt x="54416" y="51562"/>
                </a:moveTo>
                <a:lnTo>
                  <a:pt x="30474" y="62356"/>
                </a:lnTo>
                <a:lnTo>
                  <a:pt x="31701" y="63499"/>
                </a:lnTo>
                <a:lnTo>
                  <a:pt x="40616" y="67817"/>
                </a:lnTo>
                <a:lnTo>
                  <a:pt x="40858" y="67690"/>
                </a:lnTo>
                <a:lnTo>
                  <a:pt x="57504" y="67691"/>
                </a:lnTo>
                <a:lnTo>
                  <a:pt x="59407" y="67056"/>
                </a:lnTo>
                <a:lnTo>
                  <a:pt x="59835" y="66641"/>
                </a:lnTo>
                <a:lnTo>
                  <a:pt x="60200" y="66167"/>
                </a:lnTo>
                <a:lnTo>
                  <a:pt x="58659" y="64262"/>
                </a:lnTo>
                <a:lnTo>
                  <a:pt x="58544" y="64008"/>
                </a:lnTo>
                <a:lnTo>
                  <a:pt x="54611" y="53086"/>
                </a:lnTo>
                <a:lnTo>
                  <a:pt x="54416" y="51562"/>
                </a:lnTo>
                <a:close/>
              </a:path>
              <a:path w="60960" h="71754">
                <a:moveTo>
                  <a:pt x="57504" y="67691"/>
                </a:moveTo>
                <a:lnTo>
                  <a:pt x="40858" y="67690"/>
                </a:lnTo>
                <a:lnTo>
                  <a:pt x="40616" y="67817"/>
                </a:lnTo>
                <a:lnTo>
                  <a:pt x="57123" y="67818"/>
                </a:lnTo>
                <a:lnTo>
                  <a:pt x="57504" y="67691"/>
                </a:lnTo>
                <a:close/>
              </a:path>
              <a:path w="60960" h="71754">
                <a:moveTo>
                  <a:pt x="28143" y="64984"/>
                </a:moveTo>
                <a:lnTo>
                  <a:pt x="28277" y="65023"/>
                </a:lnTo>
                <a:lnTo>
                  <a:pt x="28143" y="64984"/>
                </a:lnTo>
                <a:close/>
              </a:path>
              <a:path w="60960" h="71754">
                <a:moveTo>
                  <a:pt x="21791" y="2285"/>
                </a:moveTo>
                <a:lnTo>
                  <a:pt x="20492" y="2285"/>
                </a:lnTo>
                <a:lnTo>
                  <a:pt x="18997" y="2793"/>
                </a:lnTo>
                <a:lnTo>
                  <a:pt x="18008" y="3428"/>
                </a:lnTo>
                <a:lnTo>
                  <a:pt x="17697" y="3555"/>
                </a:lnTo>
                <a:lnTo>
                  <a:pt x="14156" y="12064"/>
                </a:lnTo>
                <a:lnTo>
                  <a:pt x="14006" y="12953"/>
                </a:lnTo>
                <a:lnTo>
                  <a:pt x="12109" y="18160"/>
                </a:lnTo>
                <a:lnTo>
                  <a:pt x="5312" y="23367"/>
                </a:lnTo>
                <a:lnTo>
                  <a:pt x="5151" y="23494"/>
                </a:lnTo>
                <a:lnTo>
                  <a:pt x="0" y="33273"/>
                </a:lnTo>
                <a:lnTo>
                  <a:pt x="356" y="34670"/>
                </a:lnTo>
                <a:lnTo>
                  <a:pt x="2403" y="37972"/>
                </a:lnTo>
                <a:lnTo>
                  <a:pt x="2794" y="38480"/>
                </a:lnTo>
                <a:lnTo>
                  <a:pt x="4093" y="39750"/>
                </a:lnTo>
                <a:lnTo>
                  <a:pt x="5002" y="40512"/>
                </a:lnTo>
                <a:lnTo>
                  <a:pt x="5864" y="41147"/>
                </a:lnTo>
                <a:lnTo>
                  <a:pt x="7589" y="42163"/>
                </a:lnTo>
                <a:lnTo>
                  <a:pt x="8383" y="42671"/>
                </a:lnTo>
                <a:lnTo>
                  <a:pt x="9130" y="42925"/>
                </a:lnTo>
                <a:lnTo>
                  <a:pt x="11327" y="43814"/>
                </a:lnTo>
                <a:lnTo>
                  <a:pt x="12707" y="44068"/>
                </a:lnTo>
                <a:lnTo>
                  <a:pt x="20135" y="53085"/>
                </a:lnTo>
                <a:lnTo>
                  <a:pt x="21193" y="55752"/>
                </a:lnTo>
                <a:lnTo>
                  <a:pt x="26256" y="63499"/>
                </a:lnTo>
                <a:lnTo>
                  <a:pt x="26587" y="63880"/>
                </a:lnTo>
                <a:lnTo>
                  <a:pt x="27093" y="64261"/>
                </a:lnTo>
                <a:lnTo>
                  <a:pt x="27840" y="64896"/>
                </a:lnTo>
                <a:lnTo>
                  <a:pt x="28143" y="64984"/>
                </a:lnTo>
                <a:lnTo>
                  <a:pt x="27921" y="64769"/>
                </a:lnTo>
                <a:lnTo>
                  <a:pt x="33347" y="64769"/>
                </a:lnTo>
                <a:lnTo>
                  <a:pt x="31532" y="63372"/>
                </a:lnTo>
                <a:lnTo>
                  <a:pt x="29968" y="61975"/>
                </a:lnTo>
                <a:lnTo>
                  <a:pt x="29726" y="61848"/>
                </a:lnTo>
                <a:lnTo>
                  <a:pt x="29174" y="61467"/>
                </a:lnTo>
                <a:lnTo>
                  <a:pt x="22412" y="48513"/>
                </a:lnTo>
                <a:lnTo>
                  <a:pt x="21630" y="47116"/>
                </a:lnTo>
                <a:lnTo>
                  <a:pt x="20963" y="46100"/>
                </a:lnTo>
                <a:lnTo>
                  <a:pt x="20101" y="44957"/>
                </a:lnTo>
                <a:lnTo>
                  <a:pt x="19583" y="44322"/>
                </a:lnTo>
                <a:lnTo>
                  <a:pt x="18997" y="43814"/>
                </a:lnTo>
                <a:lnTo>
                  <a:pt x="18364" y="43179"/>
                </a:lnTo>
                <a:lnTo>
                  <a:pt x="17663" y="42671"/>
                </a:lnTo>
                <a:lnTo>
                  <a:pt x="16915" y="42163"/>
                </a:lnTo>
                <a:lnTo>
                  <a:pt x="16295" y="41782"/>
                </a:lnTo>
                <a:lnTo>
                  <a:pt x="16122" y="41782"/>
                </a:lnTo>
                <a:lnTo>
                  <a:pt x="22654" y="36956"/>
                </a:lnTo>
                <a:lnTo>
                  <a:pt x="23275" y="36321"/>
                </a:lnTo>
                <a:lnTo>
                  <a:pt x="23873" y="35432"/>
                </a:lnTo>
                <a:lnTo>
                  <a:pt x="24425" y="34670"/>
                </a:lnTo>
                <a:lnTo>
                  <a:pt x="24965" y="33781"/>
                </a:lnTo>
                <a:lnTo>
                  <a:pt x="27477" y="24383"/>
                </a:lnTo>
                <a:lnTo>
                  <a:pt x="27380" y="19684"/>
                </a:lnTo>
                <a:lnTo>
                  <a:pt x="24068" y="6095"/>
                </a:lnTo>
                <a:lnTo>
                  <a:pt x="25839" y="6095"/>
                </a:lnTo>
                <a:lnTo>
                  <a:pt x="27806" y="5968"/>
                </a:lnTo>
                <a:lnTo>
                  <a:pt x="28783" y="5841"/>
                </a:lnTo>
                <a:lnTo>
                  <a:pt x="29807" y="5587"/>
                </a:lnTo>
                <a:lnTo>
                  <a:pt x="30313" y="5587"/>
                </a:lnTo>
                <a:lnTo>
                  <a:pt x="32797" y="4571"/>
                </a:lnTo>
                <a:lnTo>
                  <a:pt x="33268" y="4444"/>
                </a:lnTo>
                <a:lnTo>
                  <a:pt x="33854" y="4190"/>
                </a:lnTo>
                <a:lnTo>
                  <a:pt x="35188" y="4063"/>
                </a:lnTo>
                <a:lnTo>
                  <a:pt x="35936" y="3936"/>
                </a:lnTo>
                <a:lnTo>
                  <a:pt x="47795" y="3937"/>
                </a:lnTo>
                <a:lnTo>
                  <a:pt x="47148" y="3556"/>
                </a:lnTo>
                <a:lnTo>
                  <a:pt x="46205" y="3048"/>
                </a:lnTo>
                <a:lnTo>
                  <a:pt x="45101" y="2540"/>
                </a:lnTo>
                <a:lnTo>
                  <a:pt x="24816" y="2539"/>
                </a:lnTo>
                <a:lnTo>
                  <a:pt x="22930" y="2412"/>
                </a:lnTo>
                <a:lnTo>
                  <a:pt x="21791" y="2285"/>
                </a:lnTo>
                <a:close/>
              </a:path>
              <a:path w="60960" h="71754">
                <a:moveTo>
                  <a:pt x="47795" y="3937"/>
                </a:moveTo>
                <a:lnTo>
                  <a:pt x="35936" y="3936"/>
                </a:lnTo>
                <a:lnTo>
                  <a:pt x="37477" y="4063"/>
                </a:lnTo>
                <a:lnTo>
                  <a:pt x="39041" y="4572"/>
                </a:lnTo>
                <a:lnTo>
                  <a:pt x="41627" y="10668"/>
                </a:lnTo>
                <a:lnTo>
                  <a:pt x="41508" y="12065"/>
                </a:lnTo>
                <a:lnTo>
                  <a:pt x="38954" y="19811"/>
                </a:lnTo>
                <a:lnTo>
                  <a:pt x="38374" y="21208"/>
                </a:lnTo>
                <a:lnTo>
                  <a:pt x="38152" y="22097"/>
                </a:lnTo>
                <a:lnTo>
                  <a:pt x="37813" y="23748"/>
                </a:lnTo>
                <a:lnTo>
                  <a:pt x="37707" y="26923"/>
                </a:lnTo>
                <a:lnTo>
                  <a:pt x="37828" y="28066"/>
                </a:lnTo>
                <a:lnTo>
                  <a:pt x="43296" y="39115"/>
                </a:lnTo>
                <a:lnTo>
                  <a:pt x="44549" y="40131"/>
                </a:lnTo>
                <a:lnTo>
                  <a:pt x="46953" y="41782"/>
                </a:lnTo>
                <a:lnTo>
                  <a:pt x="48839" y="42925"/>
                </a:lnTo>
                <a:lnTo>
                  <a:pt x="49816" y="43560"/>
                </a:lnTo>
                <a:lnTo>
                  <a:pt x="53082" y="45085"/>
                </a:lnTo>
                <a:lnTo>
                  <a:pt x="54255" y="45593"/>
                </a:lnTo>
                <a:lnTo>
                  <a:pt x="54364" y="43180"/>
                </a:lnTo>
                <a:lnTo>
                  <a:pt x="54744" y="39751"/>
                </a:lnTo>
                <a:lnTo>
                  <a:pt x="59533" y="21209"/>
                </a:lnTo>
                <a:lnTo>
                  <a:pt x="59683" y="20701"/>
                </a:lnTo>
                <a:lnTo>
                  <a:pt x="48793" y="4572"/>
                </a:lnTo>
                <a:lnTo>
                  <a:pt x="47795" y="3937"/>
                </a:lnTo>
                <a:close/>
              </a:path>
              <a:path w="60960" h="71754">
                <a:moveTo>
                  <a:pt x="16216" y="41734"/>
                </a:moveTo>
                <a:close/>
              </a:path>
              <a:path w="60960" h="71754">
                <a:moveTo>
                  <a:pt x="16369" y="41655"/>
                </a:moveTo>
                <a:lnTo>
                  <a:pt x="16122" y="41655"/>
                </a:lnTo>
                <a:lnTo>
                  <a:pt x="16369" y="41655"/>
                </a:lnTo>
                <a:close/>
              </a:path>
              <a:path w="60960" h="71754">
                <a:moveTo>
                  <a:pt x="60402" y="20701"/>
                </a:moveTo>
                <a:lnTo>
                  <a:pt x="59683" y="20701"/>
                </a:lnTo>
                <a:lnTo>
                  <a:pt x="60476" y="20828"/>
                </a:lnTo>
                <a:lnTo>
                  <a:pt x="60402" y="20701"/>
                </a:lnTo>
                <a:close/>
              </a:path>
              <a:path w="60960" h="71754">
                <a:moveTo>
                  <a:pt x="36488" y="380"/>
                </a:moveTo>
                <a:lnTo>
                  <a:pt x="30117" y="1904"/>
                </a:lnTo>
                <a:lnTo>
                  <a:pt x="28703" y="2285"/>
                </a:lnTo>
                <a:lnTo>
                  <a:pt x="27058" y="2539"/>
                </a:lnTo>
                <a:lnTo>
                  <a:pt x="45101" y="2540"/>
                </a:lnTo>
                <a:lnTo>
                  <a:pt x="44273" y="2159"/>
                </a:lnTo>
                <a:lnTo>
                  <a:pt x="42307" y="1397"/>
                </a:lnTo>
                <a:lnTo>
                  <a:pt x="39185" y="508"/>
                </a:lnTo>
                <a:lnTo>
                  <a:pt x="37040" y="507"/>
                </a:lnTo>
                <a:lnTo>
                  <a:pt x="36488" y="380"/>
                </a:lnTo>
                <a:close/>
              </a:path>
              <a:path w="60960" h="71754">
                <a:moveTo>
                  <a:pt x="37040" y="0"/>
                </a:moveTo>
                <a:lnTo>
                  <a:pt x="37546" y="508"/>
                </a:lnTo>
                <a:lnTo>
                  <a:pt x="39185" y="508"/>
                </a:lnTo>
                <a:lnTo>
                  <a:pt x="38293" y="254"/>
                </a:lnTo>
                <a:lnTo>
                  <a:pt x="3704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15154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4" h="53975">
                <a:moveTo>
                  <a:pt x="10627" y="1617"/>
                </a:moveTo>
                <a:lnTo>
                  <a:pt x="0" y="14955"/>
                </a:lnTo>
                <a:lnTo>
                  <a:pt x="217" y="15817"/>
                </a:lnTo>
                <a:lnTo>
                  <a:pt x="286" y="16169"/>
                </a:lnTo>
                <a:lnTo>
                  <a:pt x="9141" y="28072"/>
                </a:lnTo>
                <a:lnTo>
                  <a:pt x="10084" y="28776"/>
                </a:lnTo>
                <a:lnTo>
                  <a:pt x="18214" y="44243"/>
                </a:lnTo>
                <a:lnTo>
                  <a:pt x="18536" y="45731"/>
                </a:lnTo>
                <a:lnTo>
                  <a:pt x="23527" y="51329"/>
                </a:lnTo>
                <a:lnTo>
                  <a:pt x="23964" y="51565"/>
                </a:lnTo>
                <a:lnTo>
                  <a:pt x="25252" y="51995"/>
                </a:lnTo>
                <a:lnTo>
                  <a:pt x="26000" y="52191"/>
                </a:lnTo>
                <a:lnTo>
                  <a:pt x="27138" y="52386"/>
                </a:lnTo>
                <a:lnTo>
                  <a:pt x="27575" y="52426"/>
                </a:lnTo>
                <a:lnTo>
                  <a:pt x="29507" y="52856"/>
                </a:lnTo>
                <a:lnTo>
                  <a:pt x="39017" y="53679"/>
                </a:lnTo>
                <a:lnTo>
                  <a:pt x="40869" y="53639"/>
                </a:lnTo>
                <a:lnTo>
                  <a:pt x="62582" y="49371"/>
                </a:lnTo>
                <a:lnTo>
                  <a:pt x="45584" y="49371"/>
                </a:lnTo>
                <a:lnTo>
                  <a:pt x="44836" y="49294"/>
                </a:lnTo>
                <a:lnTo>
                  <a:pt x="36855" y="45496"/>
                </a:lnTo>
                <a:lnTo>
                  <a:pt x="36108" y="44947"/>
                </a:lnTo>
                <a:lnTo>
                  <a:pt x="35238" y="44243"/>
                </a:lnTo>
                <a:lnTo>
                  <a:pt x="34532" y="43617"/>
                </a:lnTo>
                <a:lnTo>
                  <a:pt x="33929" y="43042"/>
                </a:lnTo>
                <a:lnTo>
                  <a:pt x="33649" y="42872"/>
                </a:lnTo>
                <a:lnTo>
                  <a:pt x="26161" y="31557"/>
                </a:lnTo>
                <a:lnTo>
                  <a:pt x="25804" y="30617"/>
                </a:lnTo>
                <a:lnTo>
                  <a:pt x="25183" y="28581"/>
                </a:lnTo>
                <a:lnTo>
                  <a:pt x="25057" y="28307"/>
                </a:lnTo>
                <a:lnTo>
                  <a:pt x="24907" y="27759"/>
                </a:lnTo>
                <a:lnTo>
                  <a:pt x="17156" y="21846"/>
                </a:lnTo>
                <a:lnTo>
                  <a:pt x="15627" y="21299"/>
                </a:lnTo>
                <a:lnTo>
                  <a:pt x="8233" y="15974"/>
                </a:lnTo>
                <a:lnTo>
                  <a:pt x="7796" y="15465"/>
                </a:lnTo>
                <a:lnTo>
                  <a:pt x="5760" y="10570"/>
                </a:lnTo>
                <a:lnTo>
                  <a:pt x="5860" y="7987"/>
                </a:lnTo>
                <a:lnTo>
                  <a:pt x="5990" y="7321"/>
                </a:lnTo>
                <a:lnTo>
                  <a:pt x="6151" y="6891"/>
                </a:lnTo>
                <a:lnTo>
                  <a:pt x="6266" y="6460"/>
                </a:lnTo>
                <a:lnTo>
                  <a:pt x="9417" y="2426"/>
                </a:lnTo>
                <a:lnTo>
                  <a:pt x="10627" y="1617"/>
                </a:lnTo>
                <a:close/>
              </a:path>
              <a:path w="69214" h="53975">
                <a:moveTo>
                  <a:pt x="47551" y="49222"/>
                </a:moveTo>
                <a:lnTo>
                  <a:pt x="47240" y="49294"/>
                </a:lnTo>
                <a:lnTo>
                  <a:pt x="46216" y="49371"/>
                </a:lnTo>
                <a:lnTo>
                  <a:pt x="62582" y="49371"/>
                </a:lnTo>
                <a:lnTo>
                  <a:pt x="62913" y="49254"/>
                </a:lnTo>
                <a:lnTo>
                  <a:pt x="48803" y="49254"/>
                </a:lnTo>
                <a:lnTo>
                  <a:pt x="47551" y="49222"/>
                </a:lnTo>
                <a:close/>
              </a:path>
              <a:path w="69214" h="53975">
                <a:moveTo>
                  <a:pt x="66030" y="44243"/>
                </a:moveTo>
                <a:lnTo>
                  <a:pt x="65639" y="44752"/>
                </a:lnTo>
                <a:lnTo>
                  <a:pt x="65236" y="45104"/>
                </a:lnTo>
                <a:lnTo>
                  <a:pt x="61430" y="46357"/>
                </a:lnTo>
                <a:lnTo>
                  <a:pt x="60235" y="46944"/>
                </a:lnTo>
                <a:lnTo>
                  <a:pt x="48803" y="49254"/>
                </a:lnTo>
                <a:lnTo>
                  <a:pt x="62913" y="49254"/>
                </a:lnTo>
                <a:lnTo>
                  <a:pt x="65236" y="48392"/>
                </a:lnTo>
                <a:lnTo>
                  <a:pt x="66731" y="47806"/>
                </a:lnTo>
                <a:lnTo>
                  <a:pt x="68778" y="46866"/>
                </a:lnTo>
                <a:lnTo>
                  <a:pt x="68031" y="46239"/>
                </a:lnTo>
                <a:lnTo>
                  <a:pt x="67210" y="45496"/>
                </a:lnTo>
                <a:lnTo>
                  <a:pt x="66651" y="44947"/>
                </a:lnTo>
                <a:lnTo>
                  <a:pt x="66030" y="44243"/>
                </a:lnTo>
                <a:close/>
              </a:path>
              <a:path w="69214" h="53975">
                <a:moveTo>
                  <a:pt x="47975" y="49059"/>
                </a:moveTo>
                <a:lnTo>
                  <a:pt x="47240" y="49215"/>
                </a:lnTo>
                <a:lnTo>
                  <a:pt x="47585" y="49215"/>
                </a:lnTo>
                <a:lnTo>
                  <a:pt x="47975" y="49059"/>
                </a:lnTo>
                <a:close/>
              </a:path>
              <a:path w="69214" h="53975">
                <a:moveTo>
                  <a:pt x="33750" y="42872"/>
                </a:moveTo>
                <a:lnTo>
                  <a:pt x="33929" y="43042"/>
                </a:lnTo>
                <a:lnTo>
                  <a:pt x="34107" y="43146"/>
                </a:lnTo>
                <a:lnTo>
                  <a:pt x="33750" y="42872"/>
                </a:lnTo>
                <a:close/>
              </a:path>
              <a:path w="69214" h="53975">
                <a:moveTo>
                  <a:pt x="13465" y="0"/>
                </a:moveTo>
                <a:lnTo>
                  <a:pt x="12798" y="351"/>
                </a:lnTo>
                <a:lnTo>
                  <a:pt x="10720" y="1563"/>
                </a:lnTo>
                <a:lnTo>
                  <a:pt x="10981" y="1526"/>
                </a:lnTo>
                <a:lnTo>
                  <a:pt x="11142" y="1448"/>
                </a:lnTo>
                <a:lnTo>
                  <a:pt x="11579" y="1291"/>
                </a:lnTo>
                <a:lnTo>
                  <a:pt x="12246" y="1016"/>
                </a:lnTo>
                <a:lnTo>
                  <a:pt x="13074" y="586"/>
                </a:lnTo>
                <a:lnTo>
                  <a:pt x="1346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7489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44" y="0"/>
                </a:moveTo>
                <a:lnTo>
                  <a:pt x="0" y="79"/>
                </a:lnTo>
                <a:lnTo>
                  <a:pt x="0" y="2937"/>
                </a:lnTo>
                <a:lnTo>
                  <a:pt x="505" y="2858"/>
                </a:lnTo>
                <a:lnTo>
                  <a:pt x="390" y="1409"/>
                </a:lnTo>
                <a:lnTo>
                  <a:pt x="344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74342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96" y="0"/>
                </a:moveTo>
                <a:lnTo>
                  <a:pt x="0" y="156"/>
                </a:lnTo>
                <a:lnTo>
                  <a:pt x="0" y="3054"/>
                </a:lnTo>
                <a:lnTo>
                  <a:pt x="551" y="2937"/>
                </a:lnTo>
                <a:lnTo>
                  <a:pt x="1057" y="2858"/>
                </a:lnTo>
                <a:lnTo>
                  <a:pt x="942" y="1409"/>
                </a:lnTo>
                <a:lnTo>
                  <a:pt x="89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7379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7"/>
                </a:lnTo>
                <a:lnTo>
                  <a:pt x="0" y="195"/>
                </a:lnTo>
                <a:lnTo>
                  <a:pt x="0" y="3053"/>
                </a:lnTo>
                <a:lnTo>
                  <a:pt x="551" y="2975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73284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0" y="234"/>
                </a:lnTo>
                <a:lnTo>
                  <a:pt x="0" y="3093"/>
                </a:lnTo>
                <a:lnTo>
                  <a:pt x="540" y="2975"/>
                </a:lnTo>
                <a:lnTo>
                  <a:pt x="1057" y="2897"/>
                </a:lnTo>
                <a:lnTo>
                  <a:pt x="1057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72732" y="61622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551" y="116"/>
                </a:lnTo>
                <a:lnTo>
                  <a:pt x="0" y="195"/>
                </a:lnTo>
                <a:lnTo>
                  <a:pt x="0" y="3093"/>
                </a:lnTo>
                <a:lnTo>
                  <a:pt x="1057" y="2857"/>
                </a:lnTo>
                <a:lnTo>
                  <a:pt x="1057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7218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9"/>
                </a:lnTo>
                <a:lnTo>
                  <a:pt x="0" y="195"/>
                </a:lnTo>
                <a:lnTo>
                  <a:pt x="0" y="3093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7166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1069" y="2897"/>
                </a:lnTo>
                <a:lnTo>
                  <a:pt x="0" y="3132"/>
                </a:lnTo>
                <a:lnTo>
                  <a:pt x="0" y="234"/>
                </a:lnTo>
                <a:lnTo>
                  <a:pt x="1069" y="0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71122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1057" y="2897"/>
                </a:lnTo>
                <a:lnTo>
                  <a:pt x="0" y="3132"/>
                </a:lnTo>
                <a:lnTo>
                  <a:pt x="0" y="234"/>
                </a:lnTo>
                <a:lnTo>
                  <a:pt x="1057" y="0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7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92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14"/>
                </a:lnTo>
                <a:lnTo>
                  <a:pt x="1092" y="2897"/>
                </a:lnTo>
                <a:lnTo>
                  <a:pt x="1092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7005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551" y="117"/>
                </a:lnTo>
                <a:lnTo>
                  <a:pt x="0" y="274"/>
                </a:lnTo>
                <a:lnTo>
                  <a:pt x="0" y="3172"/>
                </a:lnTo>
                <a:lnTo>
                  <a:pt x="517" y="3054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69500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0" y="234"/>
                </a:lnTo>
                <a:lnTo>
                  <a:pt x="0" y="3171"/>
                </a:lnTo>
                <a:lnTo>
                  <a:pt x="551" y="3015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68948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53"/>
                </a:lnTo>
                <a:lnTo>
                  <a:pt x="1103" y="2897"/>
                </a:lnTo>
                <a:lnTo>
                  <a:pt x="1103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6844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156"/>
                </a:lnTo>
                <a:lnTo>
                  <a:pt x="0" y="274"/>
                </a:lnTo>
                <a:lnTo>
                  <a:pt x="0" y="3211"/>
                </a:lnTo>
                <a:lnTo>
                  <a:pt x="505" y="3054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67890" y="61732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897"/>
                </a:lnTo>
                <a:lnTo>
                  <a:pt x="0" y="3210"/>
                </a:lnTo>
                <a:lnTo>
                  <a:pt x="0" y="273"/>
                </a:lnTo>
                <a:lnTo>
                  <a:pt x="1057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67338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66832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66280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65728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65223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2"/>
                </a:lnTo>
                <a:lnTo>
                  <a:pt x="0" y="3288"/>
                </a:lnTo>
                <a:lnTo>
                  <a:pt x="505" y="309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64671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3"/>
                </a:lnTo>
                <a:lnTo>
                  <a:pt x="0" y="3289"/>
                </a:lnTo>
                <a:lnTo>
                  <a:pt x="551" y="313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64119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156"/>
                </a:lnTo>
                <a:lnTo>
                  <a:pt x="0" y="352"/>
                </a:lnTo>
                <a:lnTo>
                  <a:pt x="0" y="3328"/>
                </a:lnTo>
                <a:lnTo>
                  <a:pt x="551" y="3132"/>
                </a:lnTo>
                <a:lnTo>
                  <a:pt x="1103" y="2975"/>
                </a:lnTo>
                <a:lnTo>
                  <a:pt x="1103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63613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75"/>
                </a:lnTo>
                <a:lnTo>
                  <a:pt x="0" y="3367"/>
                </a:lnTo>
                <a:lnTo>
                  <a:pt x="0" y="391"/>
                </a:lnTo>
                <a:lnTo>
                  <a:pt x="1057" y="0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63061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51" y="195"/>
                </a:lnTo>
                <a:lnTo>
                  <a:pt x="0" y="351"/>
                </a:lnTo>
                <a:lnTo>
                  <a:pt x="0" y="3367"/>
                </a:lnTo>
                <a:lnTo>
                  <a:pt x="1057" y="2975"/>
                </a:lnTo>
                <a:lnTo>
                  <a:pt x="1057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62543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517" y="155"/>
                </a:lnTo>
                <a:lnTo>
                  <a:pt x="0" y="351"/>
                </a:lnTo>
                <a:lnTo>
                  <a:pt x="0" y="3367"/>
                </a:lnTo>
                <a:lnTo>
                  <a:pt x="1069" y="2975"/>
                </a:lnTo>
                <a:lnTo>
                  <a:pt x="1069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61991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1069" y="3015"/>
                </a:lnTo>
                <a:lnTo>
                  <a:pt x="0" y="3446"/>
                </a:lnTo>
                <a:lnTo>
                  <a:pt x="0" y="431"/>
                </a:lnTo>
                <a:lnTo>
                  <a:pt x="1069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61439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235"/>
                </a:lnTo>
                <a:lnTo>
                  <a:pt x="0" y="430"/>
                </a:lnTo>
                <a:lnTo>
                  <a:pt x="0" y="3446"/>
                </a:lnTo>
                <a:lnTo>
                  <a:pt x="551" y="3250"/>
                </a:lnTo>
                <a:lnTo>
                  <a:pt x="1103" y="3015"/>
                </a:lnTo>
                <a:lnTo>
                  <a:pt x="1103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60933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90"/>
                </a:lnTo>
                <a:lnTo>
                  <a:pt x="0" y="3444"/>
                </a:lnTo>
                <a:lnTo>
                  <a:pt x="505" y="3210"/>
                </a:lnTo>
                <a:lnTo>
                  <a:pt x="1057" y="3014"/>
                </a:lnTo>
                <a:lnTo>
                  <a:pt x="1057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60381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3015"/>
                </a:lnTo>
                <a:lnTo>
                  <a:pt x="0" y="3485"/>
                </a:lnTo>
                <a:lnTo>
                  <a:pt x="0" y="431"/>
                </a:lnTo>
                <a:lnTo>
                  <a:pt x="1057" y="0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59829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054"/>
                </a:lnTo>
                <a:lnTo>
                  <a:pt x="0" y="3523"/>
                </a:lnTo>
                <a:lnTo>
                  <a:pt x="0" y="470"/>
                </a:lnTo>
                <a:lnTo>
                  <a:pt x="1103" y="0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5932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05" y="328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58771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51" y="332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58219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0" y="469"/>
                </a:lnTo>
                <a:lnTo>
                  <a:pt x="0" y="3601"/>
                </a:lnTo>
                <a:lnTo>
                  <a:pt x="551" y="3328"/>
                </a:lnTo>
                <a:lnTo>
                  <a:pt x="1103" y="3093"/>
                </a:lnTo>
                <a:lnTo>
                  <a:pt x="1103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5771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234"/>
                </a:lnTo>
                <a:lnTo>
                  <a:pt x="0" y="508"/>
                </a:lnTo>
                <a:lnTo>
                  <a:pt x="0" y="3680"/>
                </a:lnTo>
                <a:lnTo>
                  <a:pt x="505" y="3367"/>
                </a:lnTo>
                <a:lnTo>
                  <a:pt x="1057" y="3093"/>
                </a:lnTo>
                <a:lnTo>
                  <a:pt x="1057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57161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548"/>
                </a:lnTo>
                <a:lnTo>
                  <a:pt x="0" y="3719"/>
                </a:lnTo>
                <a:lnTo>
                  <a:pt x="551" y="3446"/>
                </a:lnTo>
                <a:lnTo>
                  <a:pt x="1057" y="3132"/>
                </a:lnTo>
                <a:lnTo>
                  <a:pt x="1057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56609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172"/>
                </a:lnTo>
                <a:lnTo>
                  <a:pt x="0" y="3798"/>
                </a:lnTo>
                <a:lnTo>
                  <a:pt x="0" y="548"/>
                </a:lnTo>
                <a:lnTo>
                  <a:pt x="1103" y="0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5610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505" y="273"/>
                </a:lnTo>
                <a:lnTo>
                  <a:pt x="0" y="586"/>
                </a:lnTo>
                <a:lnTo>
                  <a:pt x="0" y="3836"/>
                </a:lnTo>
                <a:lnTo>
                  <a:pt x="1057" y="3171"/>
                </a:lnTo>
                <a:lnTo>
                  <a:pt x="1057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55551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0" y="626"/>
                </a:lnTo>
                <a:lnTo>
                  <a:pt x="0" y="3915"/>
                </a:lnTo>
                <a:lnTo>
                  <a:pt x="505" y="3562"/>
                </a:lnTo>
                <a:lnTo>
                  <a:pt x="1057" y="3250"/>
                </a:lnTo>
                <a:lnTo>
                  <a:pt x="1057" y="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54999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103" y="0"/>
                </a:moveTo>
                <a:lnTo>
                  <a:pt x="0" y="626"/>
                </a:lnTo>
                <a:lnTo>
                  <a:pt x="0" y="3994"/>
                </a:lnTo>
                <a:lnTo>
                  <a:pt x="551" y="3602"/>
                </a:lnTo>
                <a:lnTo>
                  <a:pt x="1103" y="3250"/>
                </a:lnTo>
                <a:lnTo>
                  <a:pt x="1103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54482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517" y="312"/>
                </a:lnTo>
                <a:lnTo>
                  <a:pt x="0" y="665"/>
                </a:lnTo>
                <a:lnTo>
                  <a:pt x="0" y="4071"/>
                </a:lnTo>
                <a:lnTo>
                  <a:pt x="1069" y="3289"/>
                </a:lnTo>
                <a:lnTo>
                  <a:pt x="1069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53930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0" y="705"/>
                </a:lnTo>
                <a:lnTo>
                  <a:pt x="0" y="4190"/>
                </a:lnTo>
                <a:lnTo>
                  <a:pt x="517" y="3758"/>
                </a:lnTo>
                <a:lnTo>
                  <a:pt x="1069" y="3368"/>
                </a:lnTo>
                <a:lnTo>
                  <a:pt x="1069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53389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92" y="0"/>
                </a:moveTo>
                <a:lnTo>
                  <a:pt x="0" y="705"/>
                </a:lnTo>
                <a:lnTo>
                  <a:pt x="0" y="4307"/>
                </a:lnTo>
                <a:lnTo>
                  <a:pt x="540" y="3837"/>
                </a:lnTo>
                <a:lnTo>
                  <a:pt x="1092" y="3405"/>
                </a:lnTo>
                <a:lnTo>
                  <a:pt x="1092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52872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17" y="352"/>
                </a:lnTo>
                <a:lnTo>
                  <a:pt x="0" y="743"/>
                </a:lnTo>
                <a:lnTo>
                  <a:pt x="0" y="4463"/>
                </a:lnTo>
                <a:lnTo>
                  <a:pt x="517" y="3954"/>
                </a:lnTo>
                <a:lnTo>
                  <a:pt x="1057" y="3485"/>
                </a:lnTo>
                <a:lnTo>
                  <a:pt x="1057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52320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69" y="0"/>
                </a:moveTo>
                <a:lnTo>
                  <a:pt x="551" y="430"/>
                </a:lnTo>
                <a:lnTo>
                  <a:pt x="0" y="821"/>
                </a:lnTo>
                <a:lnTo>
                  <a:pt x="0" y="4697"/>
                </a:lnTo>
                <a:lnTo>
                  <a:pt x="517" y="4149"/>
                </a:lnTo>
                <a:lnTo>
                  <a:pt x="1069" y="3601"/>
                </a:lnTo>
                <a:lnTo>
                  <a:pt x="1069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51768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103" y="0"/>
                </a:moveTo>
                <a:lnTo>
                  <a:pt x="551" y="430"/>
                </a:lnTo>
                <a:lnTo>
                  <a:pt x="0" y="901"/>
                </a:lnTo>
                <a:lnTo>
                  <a:pt x="0" y="4933"/>
                </a:lnTo>
                <a:lnTo>
                  <a:pt x="275" y="4621"/>
                </a:lnTo>
                <a:lnTo>
                  <a:pt x="517" y="4307"/>
                </a:lnTo>
                <a:lnTo>
                  <a:pt x="1103" y="3719"/>
                </a:lnTo>
                <a:lnTo>
                  <a:pt x="1103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51262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05" y="470"/>
                </a:lnTo>
                <a:lnTo>
                  <a:pt x="0" y="940"/>
                </a:lnTo>
                <a:lnTo>
                  <a:pt x="0" y="5286"/>
                </a:lnTo>
                <a:lnTo>
                  <a:pt x="241" y="4894"/>
                </a:lnTo>
                <a:lnTo>
                  <a:pt x="505" y="4542"/>
                </a:lnTo>
                <a:lnTo>
                  <a:pt x="1057" y="3876"/>
                </a:lnTo>
                <a:lnTo>
                  <a:pt x="1057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50710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17" y="469"/>
                </a:lnTo>
                <a:lnTo>
                  <a:pt x="0" y="1018"/>
                </a:lnTo>
                <a:lnTo>
                  <a:pt x="0" y="5011"/>
                </a:lnTo>
                <a:lnTo>
                  <a:pt x="310" y="5167"/>
                </a:lnTo>
                <a:lnTo>
                  <a:pt x="1057" y="4032"/>
                </a:lnTo>
                <a:lnTo>
                  <a:pt x="1057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50204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05" y="548"/>
                </a:lnTo>
                <a:lnTo>
                  <a:pt x="0" y="1096"/>
                </a:lnTo>
                <a:lnTo>
                  <a:pt x="0" y="4228"/>
                </a:lnTo>
                <a:lnTo>
                  <a:pt x="816" y="4697"/>
                </a:lnTo>
                <a:lnTo>
                  <a:pt x="942" y="4542"/>
                </a:lnTo>
                <a:lnTo>
                  <a:pt x="1057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49652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781" y="273"/>
                </a:lnTo>
                <a:lnTo>
                  <a:pt x="229" y="900"/>
                </a:lnTo>
                <a:lnTo>
                  <a:pt x="0" y="1212"/>
                </a:lnTo>
                <a:lnTo>
                  <a:pt x="0" y="3367"/>
                </a:lnTo>
                <a:lnTo>
                  <a:pt x="1057" y="3993"/>
                </a:lnTo>
                <a:lnTo>
                  <a:pt x="1057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4910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05" y="665"/>
                </a:lnTo>
                <a:lnTo>
                  <a:pt x="275" y="1018"/>
                </a:lnTo>
                <a:lnTo>
                  <a:pt x="0" y="1370"/>
                </a:lnTo>
                <a:lnTo>
                  <a:pt x="0" y="2544"/>
                </a:lnTo>
                <a:lnTo>
                  <a:pt x="1103" y="3132"/>
                </a:lnTo>
                <a:lnTo>
                  <a:pt x="1103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48594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1057" y="0"/>
                </a:moveTo>
                <a:lnTo>
                  <a:pt x="735" y="352"/>
                </a:lnTo>
                <a:lnTo>
                  <a:pt x="229" y="1136"/>
                </a:lnTo>
                <a:lnTo>
                  <a:pt x="0" y="1566"/>
                </a:lnTo>
                <a:lnTo>
                  <a:pt x="1057" y="2154"/>
                </a:lnTo>
                <a:lnTo>
                  <a:pt x="1057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4859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505" y="0"/>
                </a:moveTo>
                <a:lnTo>
                  <a:pt x="505" y="1173"/>
                </a:lnTo>
                <a:lnTo>
                  <a:pt x="0" y="861"/>
                </a:lnTo>
                <a:lnTo>
                  <a:pt x="229" y="430"/>
                </a:lnTo>
                <a:lnTo>
                  <a:pt x="505" y="0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40958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5703" y="0"/>
                </a:moveTo>
                <a:lnTo>
                  <a:pt x="4404" y="0"/>
                </a:lnTo>
                <a:lnTo>
                  <a:pt x="4128" y="665"/>
                </a:lnTo>
                <a:lnTo>
                  <a:pt x="3817" y="1252"/>
                </a:lnTo>
                <a:lnTo>
                  <a:pt x="0" y="5246"/>
                </a:lnTo>
                <a:lnTo>
                  <a:pt x="1264" y="5638"/>
                </a:lnTo>
                <a:lnTo>
                  <a:pt x="2552" y="5990"/>
                </a:lnTo>
                <a:lnTo>
                  <a:pt x="3898" y="6303"/>
                </a:lnTo>
                <a:lnTo>
                  <a:pt x="5232" y="6656"/>
                </a:lnTo>
                <a:lnTo>
                  <a:pt x="32360" y="10884"/>
                </a:lnTo>
                <a:lnTo>
                  <a:pt x="33027" y="10962"/>
                </a:lnTo>
                <a:lnTo>
                  <a:pt x="33268" y="10962"/>
                </a:lnTo>
                <a:lnTo>
                  <a:pt x="32555" y="10806"/>
                </a:lnTo>
                <a:lnTo>
                  <a:pt x="31888" y="10571"/>
                </a:lnTo>
                <a:lnTo>
                  <a:pt x="19744" y="587"/>
                </a:lnTo>
                <a:lnTo>
                  <a:pt x="16835" y="430"/>
                </a:lnTo>
                <a:lnTo>
                  <a:pt x="9165" y="117"/>
                </a:lnTo>
                <a:lnTo>
                  <a:pt x="7198" y="77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42729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5" h="7620">
                <a:moveTo>
                  <a:pt x="2207" y="0"/>
                </a:moveTo>
                <a:lnTo>
                  <a:pt x="26023" y="7321"/>
                </a:lnTo>
                <a:lnTo>
                  <a:pt x="24609" y="6264"/>
                </a:lnTo>
                <a:lnTo>
                  <a:pt x="23355" y="5246"/>
                </a:lnTo>
                <a:lnTo>
                  <a:pt x="22132" y="4189"/>
                </a:lnTo>
                <a:lnTo>
                  <a:pt x="20009" y="2114"/>
                </a:lnTo>
                <a:lnTo>
                  <a:pt x="19698" y="1722"/>
                </a:lnTo>
                <a:lnTo>
                  <a:pt x="2633" y="77"/>
                </a:lnTo>
                <a:lnTo>
                  <a:pt x="220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50415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7630" y="0"/>
                </a:moveTo>
                <a:lnTo>
                  <a:pt x="1980" y="10413"/>
                </a:lnTo>
                <a:lnTo>
                  <a:pt x="2076" y="11175"/>
                </a:lnTo>
                <a:lnTo>
                  <a:pt x="4755" y="16890"/>
                </a:lnTo>
                <a:lnTo>
                  <a:pt x="3663" y="17398"/>
                </a:lnTo>
                <a:lnTo>
                  <a:pt x="0" y="23875"/>
                </a:lnTo>
                <a:lnTo>
                  <a:pt x="121" y="24764"/>
                </a:lnTo>
                <a:lnTo>
                  <a:pt x="7941" y="36448"/>
                </a:lnTo>
                <a:lnTo>
                  <a:pt x="7515" y="37591"/>
                </a:lnTo>
                <a:lnTo>
                  <a:pt x="7274" y="38480"/>
                </a:lnTo>
                <a:lnTo>
                  <a:pt x="7159" y="39115"/>
                </a:lnTo>
                <a:lnTo>
                  <a:pt x="7078" y="41528"/>
                </a:lnTo>
                <a:lnTo>
                  <a:pt x="7193" y="42417"/>
                </a:lnTo>
                <a:lnTo>
                  <a:pt x="19739" y="52450"/>
                </a:lnTo>
                <a:lnTo>
                  <a:pt x="21039" y="53212"/>
                </a:lnTo>
                <a:lnTo>
                  <a:pt x="22844" y="54355"/>
                </a:lnTo>
                <a:lnTo>
                  <a:pt x="23983" y="55372"/>
                </a:lnTo>
                <a:lnTo>
                  <a:pt x="24535" y="56007"/>
                </a:lnTo>
                <a:lnTo>
                  <a:pt x="26064" y="57658"/>
                </a:lnTo>
                <a:lnTo>
                  <a:pt x="28272" y="60706"/>
                </a:lnTo>
                <a:lnTo>
                  <a:pt x="29020" y="61976"/>
                </a:lnTo>
                <a:lnTo>
                  <a:pt x="29641" y="63119"/>
                </a:lnTo>
                <a:lnTo>
                  <a:pt x="30239" y="64135"/>
                </a:lnTo>
                <a:lnTo>
                  <a:pt x="30710" y="65024"/>
                </a:lnTo>
                <a:lnTo>
                  <a:pt x="31573" y="66802"/>
                </a:lnTo>
                <a:lnTo>
                  <a:pt x="30860" y="63754"/>
                </a:lnTo>
                <a:lnTo>
                  <a:pt x="29963" y="58547"/>
                </a:lnTo>
                <a:lnTo>
                  <a:pt x="29848" y="57531"/>
                </a:lnTo>
                <a:lnTo>
                  <a:pt x="29719" y="56007"/>
                </a:lnTo>
                <a:lnTo>
                  <a:pt x="29649" y="53975"/>
                </a:lnTo>
                <a:lnTo>
                  <a:pt x="25248" y="53975"/>
                </a:lnTo>
                <a:lnTo>
                  <a:pt x="24730" y="53213"/>
                </a:lnTo>
                <a:lnTo>
                  <a:pt x="23074" y="51054"/>
                </a:lnTo>
                <a:lnTo>
                  <a:pt x="21384" y="49148"/>
                </a:lnTo>
                <a:lnTo>
                  <a:pt x="20671" y="48513"/>
                </a:lnTo>
                <a:lnTo>
                  <a:pt x="19659" y="47497"/>
                </a:lnTo>
                <a:lnTo>
                  <a:pt x="12035" y="42417"/>
                </a:lnTo>
                <a:lnTo>
                  <a:pt x="11678" y="42163"/>
                </a:lnTo>
                <a:lnTo>
                  <a:pt x="13449" y="41909"/>
                </a:lnTo>
                <a:lnTo>
                  <a:pt x="18554" y="41909"/>
                </a:lnTo>
                <a:lnTo>
                  <a:pt x="17739" y="41147"/>
                </a:lnTo>
                <a:lnTo>
                  <a:pt x="2168" y="23494"/>
                </a:lnTo>
                <a:lnTo>
                  <a:pt x="11284" y="23494"/>
                </a:lnTo>
                <a:lnTo>
                  <a:pt x="10204" y="20065"/>
                </a:lnTo>
                <a:lnTo>
                  <a:pt x="7868" y="3301"/>
                </a:lnTo>
                <a:lnTo>
                  <a:pt x="7630" y="0"/>
                </a:lnTo>
                <a:close/>
              </a:path>
              <a:path w="33654" h="67309">
                <a:moveTo>
                  <a:pt x="29783" y="30734"/>
                </a:moveTo>
                <a:lnTo>
                  <a:pt x="26110" y="30734"/>
                </a:lnTo>
                <a:lnTo>
                  <a:pt x="25685" y="33020"/>
                </a:lnTo>
                <a:lnTo>
                  <a:pt x="25478" y="33782"/>
                </a:lnTo>
                <a:lnTo>
                  <a:pt x="22649" y="38735"/>
                </a:lnTo>
                <a:lnTo>
                  <a:pt x="23753" y="41656"/>
                </a:lnTo>
                <a:lnTo>
                  <a:pt x="25248" y="53975"/>
                </a:lnTo>
                <a:lnTo>
                  <a:pt x="29649" y="53975"/>
                </a:lnTo>
                <a:lnTo>
                  <a:pt x="31216" y="49403"/>
                </a:lnTo>
                <a:lnTo>
                  <a:pt x="31573" y="49403"/>
                </a:lnTo>
                <a:lnTo>
                  <a:pt x="32080" y="48006"/>
                </a:lnTo>
                <a:lnTo>
                  <a:pt x="32677" y="45720"/>
                </a:lnTo>
                <a:lnTo>
                  <a:pt x="32848" y="44831"/>
                </a:lnTo>
                <a:lnTo>
                  <a:pt x="32966" y="44069"/>
                </a:lnTo>
                <a:lnTo>
                  <a:pt x="33091" y="42164"/>
                </a:lnTo>
                <a:lnTo>
                  <a:pt x="32980" y="40640"/>
                </a:lnTo>
                <a:lnTo>
                  <a:pt x="26973" y="34671"/>
                </a:lnTo>
                <a:lnTo>
                  <a:pt x="28226" y="33147"/>
                </a:lnTo>
                <a:lnTo>
                  <a:pt x="29250" y="31623"/>
                </a:lnTo>
                <a:lnTo>
                  <a:pt x="29783" y="30734"/>
                </a:lnTo>
                <a:close/>
              </a:path>
              <a:path w="33654" h="67309">
                <a:moveTo>
                  <a:pt x="18554" y="41909"/>
                </a:moveTo>
                <a:lnTo>
                  <a:pt x="14277" y="41909"/>
                </a:lnTo>
                <a:lnTo>
                  <a:pt x="15807" y="42036"/>
                </a:lnTo>
                <a:lnTo>
                  <a:pt x="17693" y="42417"/>
                </a:lnTo>
                <a:lnTo>
                  <a:pt x="18682" y="42798"/>
                </a:lnTo>
                <a:lnTo>
                  <a:pt x="19429" y="43052"/>
                </a:lnTo>
                <a:lnTo>
                  <a:pt x="19900" y="43179"/>
                </a:lnTo>
                <a:lnTo>
                  <a:pt x="20050" y="43306"/>
                </a:lnTo>
                <a:lnTo>
                  <a:pt x="18554" y="41909"/>
                </a:lnTo>
                <a:close/>
              </a:path>
              <a:path w="33654" h="67309">
                <a:moveTo>
                  <a:pt x="29602" y="20320"/>
                </a:moveTo>
                <a:lnTo>
                  <a:pt x="23201" y="20320"/>
                </a:lnTo>
                <a:lnTo>
                  <a:pt x="22568" y="23368"/>
                </a:lnTo>
                <a:lnTo>
                  <a:pt x="20140" y="33401"/>
                </a:lnTo>
                <a:lnTo>
                  <a:pt x="19463" y="35814"/>
                </a:lnTo>
                <a:lnTo>
                  <a:pt x="21073" y="34163"/>
                </a:lnTo>
                <a:lnTo>
                  <a:pt x="21786" y="33528"/>
                </a:lnTo>
                <a:lnTo>
                  <a:pt x="23040" y="32512"/>
                </a:lnTo>
                <a:lnTo>
                  <a:pt x="24063" y="31750"/>
                </a:lnTo>
                <a:lnTo>
                  <a:pt x="24500" y="31369"/>
                </a:lnTo>
                <a:lnTo>
                  <a:pt x="25202" y="30988"/>
                </a:lnTo>
                <a:lnTo>
                  <a:pt x="25984" y="30734"/>
                </a:lnTo>
                <a:lnTo>
                  <a:pt x="29783" y="30734"/>
                </a:lnTo>
                <a:lnTo>
                  <a:pt x="30469" y="29591"/>
                </a:lnTo>
                <a:lnTo>
                  <a:pt x="32159" y="24384"/>
                </a:lnTo>
                <a:lnTo>
                  <a:pt x="32125" y="22098"/>
                </a:lnTo>
                <a:lnTo>
                  <a:pt x="31883" y="21209"/>
                </a:lnTo>
                <a:lnTo>
                  <a:pt x="30860" y="20828"/>
                </a:lnTo>
                <a:lnTo>
                  <a:pt x="29602" y="20320"/>
                </a:lnTo>
                <a:close/>
              </a:path>
              <a:path w="33654" h="67309">
                <a:moveTo>
                  <a:pt x="11284" y="23494"/>
                </a:moveTo>
                <a:lnTo>
                  <a:pt x="2168" y="23494"/>
                </a:lnTo>
                <a:lnTo>
                  <a:pt x="3421" y="24383"/>
                </a:lnTo>
                <a:lnTo>
                  <a:pt x="5825" y="25907"/>
                </a:lnTo>
                <a:lnTo>
                  <a:pt x="8930" y="27685"/>
                </a:lnTo>
                <a:lnTo>
                  <a:pt x="12069" y="29336"/>
                </a:lnTo>
                <a:lnTo>
                  <a:pt x="13760" y="29971"/>
                </a:lnTo>
                <a:lnTo>
                  <a:pt x="14001" y="30098"/>
                </a:lnTo>
                <a:lnTo>
                  <a:pt x="13369" y="28828"/>
                </a:lnTo>
                <a:lnTo>
                  <a:pt x="11368" y="23748"/>
                </a:lnTo>
                <a:lnTo>
                  <a:pt x="11284" y="23494"/>
                </a:lnTo>
                <a:close/>
              </a:path>
              <a:path w="33654" h="67309">
                <a:moveTo>
                  <a:pt x="14864" y="9144"/>
                </a:moveTo>
                <a:lnTo>
                  <a:pt x="14231" y="11557"/>
                </a:lnTo>
                <a:lnTo>
                  <a:pt x="13806" y="13716"/>
                </a:lnTo>
                <a:lnTo>
                  <a:pt x="13539" y="15748"/>
                </a:lnTo>
                <a:lnTo>
                  <a:pt x="13454" y="22097"/>
                </a:lnTo>
                <a:lnTo>
                  <a:pt x="13568" y="23113"/>
                </a:lnTo>
                <a:lnTo>
                  <a:pt x="15416" y="29209"/>
                </a:lnTo>
                <a:lnTo>
                  <a:pt x="16117" y="27686"/>
                </a:lnTo>
                <a:lnTo>
                  <a:pt x="16830" y="26416"/>
                </a:lnTo>
                <a:lnTo>
                  <a:pt x="20717" y="21717"/>
                </a:lnTo>
                <a:lnTo>
                  <a:pt x="21269" y="21209"/>
                </a:lnTo>
                <a:lnTo>
                  <a:pt x="22177" y="20701"/>
                </a:lnTo>
                <a:lnTo>
                  <a:pt x="23201" y="20320"/>
                </a:lnTo>
                <a:lnTo>
                  <a:pt x="29602" y="20320"/>
                </a:lnTo>
                <a:lnTo>
                  <a:pt x="28974" y="20066"/>
                </a:lnTo>
                <a:lnTo>
                  <a:pt x="15140" y="9525"/>
                </a:lnTo>
                <a:lnTo>
                  <a:pt x="14864" y="91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02962" y="624020"/>
            <a:ext cx="12700" cy="17145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12699" y="0"/>
                </a:moveTo>
                <a:lnTo>
                  <a:pt x="0" y="13508"/>
                </a:lnTo>
                <a:lnTo>
                  <a:pt x="157" y="13782"/>
                </a:lnTo>
                <a:lnTo>
                  <a:pt x="5347" y="16797"/>
                </a:lnTo>
                <a:lnTo>
                  <a:pt x="6133" y="16640"/>
                </a:lnTo>
                <a:lnTo>
                  <a:pt x="12612" y="1801"/>
                </a:lnTo>
                <a:lnTo>
                  <a:pt x="1269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60468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17073" y="13158"/>
                </a:moveTo>
                <a:lnTo>
                  <a:pt x="10569" y="13158"/>
                </a:lnTo>
                <a:lnTo>
                  <a:pt x="11395" y="14372"/>
                </a:lnTo>
                <a:lnTo>
                  <a:pt x="12339" y="15346"/>
                </a:lnTo>
                <a:lnTo>
                  <a:pt x="17804" y="17934"/>
                </a:lnTo>
                <a:lnTo>
                  <a:pt x="17293" y="15197"/>
                </a:lnTo>
                <a:lnTo>
                  <a:pt x="17073" y="13158"/>
                </a:lnTo>
                <a:close/>
              </a:path>
              <a:path w="18414" h="18415">
                <a:moveTo>
                  <a:pt x="4121" y="0"/>
                </a:moveTo>
                <a:lnTo>
                  <a:pt x="0" y="6379"/>
                </a:lnTo>
                <a:lnTo>
                  <a:pt x="105" y="7089"/>
                </a:lnTo>
                <a:lnTo>
                  <a:pt x="466" y="8852"/>
                </a:lnTo>
                <a:lnTo>
                  <a:pt x="308" y="9746"/>
                </a:lnTo>
                <a:lnTo>
                  <a:pt x="4672" y="14876"/>
                </a:lnTo>
                <a:lnTo>
                  <a:pt x="6245" y="14647"/>
                </a:lnTo>
                <a:lnTo>
                  <a:pt x="6756" y="14487"/>
                </a:lnTo>
                <a:lnTo>
                  <a:pt x="7891" y="14178"/>
                </a:lnTo>
                <a:lnTo>
                  <a:pt x="8682" y="13937"/>
                </a:lnTo>
                <a:lnTo>
                  <a:pt x="10059" y="13388"/>
                </a:lnTo>
                <a:lnTo>
                  <a:pt x="10569" y="13158"/>
                </a:lnTo>
                <a:lnTo>
                  <a:pt x="17073" y="13158"/>
                </a:lnTo>
                <a:lnTo>
                  <a:pt x="17017" y="12529"/>
                </a:lnTo>
                <a:lnTo>
                  <a:pt x="16585" y="12254"/>
                </a:lnTo>
                <a:lnTo>
                  <a:pt x="16231" y="11979"/>
                </a:lnTo>
                <a:lnTo>
                  <a:pt x="15483" y="11315"/>
                </a:lnTo>
                <a:lnTo>
                  <a:pt x="14846" y="10570"/>
                </a:lnTo>
                <a:lnTo>
                  <a:pt x="14462" y="10066"/>
                </a:lnTo>
                <a:lnTo>
                  <a:pt x="13597" y="8692"/>
                </a:lnTo>
                <a:lnTo>
                  <a:pt x="13755" y="7867"/>
                </a:lnTo>
                <a:lnTo>
                  <a:pt x="13881" y="6928"/>
                </a:lnTo>
                <a:lnTo>
                  <a:pt x="8682" y="1213"/>
                </a:lnTo>
                <a:lnTo>
                  <a:pt x="7621" y="778"/>
                </a:lnTo>
                <a:lnTo>
                  <a:pt x="5695" y="194"/>
                </a:lnTo>
                <a:lnTo>
                  <a:pt x="4121" y="0"/>
                </a:lnTo>
                <a:close/>
              </a:path>
              <a:path w="18414" h="18415">
                <a:moveTo>
                  <a:pt x="10216" y="1099"/>
                </a:moveTo>
                <a:lnTo>
                  <a:pt x="9744" y="1099"/>
                </a:lnTo>
                <a:lnTo>
                  <a:pt x="8682" y="1213"/>
                </a:lnTo>
                <a:lnTo>
                  <a:pt x="11002" y="1213"/>
                </a:lnTo>
                <a:lnTo>
                  <a:pt x="10216" y="10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62467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6526" y="0"/>
                </a:moveTo>
                <a:lnTo>
                  <a:pt x="629" y="6298"/>
                </a:lnTo>
                <a:lnTo>
                  <a:pt x="393" y="6459"/>
                </a:lnTo>
                <a:lnTo>
                  <a:pt x="196" y="6814"/>
                </a:lnTo>
                <a:lnTo>
                  <a:pt x="80" y="7157"/>
                </a:lnTo>
                <a:lnTo>
                  <a:pt x="0" y="8177"/>
                </a:lnTo>
                <a:lnTo>
                  <a:pt x="157" y="8612"/>
                </a:lnTo>
                <a:lnTo>
                  <a:pt x="4482" y="10410"/>
                </a:lnTo>
                <a:lnTo>
                  <a:pt x="5308" y="9940"/>
                </a:lnTo>
                <a:lnTo>
                  <a:pt x="9121" y="5359"/>
                </a:lnTo>
                <a:lnTo>
                  <a:pt x="9043" y="3722"/>
                </a:lnTo>
                <a:lnTo>
                  <a:pt x="8769" y="2897"/>
                </a:lnTo>
                <a:lnTo>
                  <a:pt x="8492" y="2301"/>
                </a:lnTo>
                <a:lnTo>
                  <a:pt x="7902" y="1408"/>
                </a:lnTo>
                <a:lnTo>
                  <a:pt x="6802" y="229"/>
                </a:lnTo>
                <a:lnTo>
                  <a:pt x="652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61642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050" y="0"/>
                </a:moveTo>
                <a:lnTo>
                  <a:pt x="0" y="5016"/>
                </a:lnTo>
                <a:lnTo>
                  <a:pt x="118" y="5680"/>
                </a:lnTo>
                <a:lnTo>
                  <a:pt x="5154" y="1408"/>
                </a:lnTo>
                <a:lnTo>
                  <a:pt x="5108" y="858"/>
                </a:lnTo>
                <a:lnTo>
                  <a:pt x="405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06462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5" h="20320">
                <a:moveTo>
                  <a:pt x="20806" y="3015"/>
                </a:moveTo>
                <a:lnTo>
                  <a:pt x="7431" y="3015"/>
                </a:lnTo>
                <a:lnTo>
                  <a:pt x="9239" y="3093"/>
                </a:lnTo>
                <a:lnTo>
                  <a:pt x="11047" y="3328"/>
                </a:lnTo>
                <a:lnTo>
                  <a:pt x="35380" y="16562"/>
                </a:lnTo>
                <a:lnTo>
                  <a:pt x="36873" y="17971"/>
                </a:lnTo>
                <a:lnTo>
                  <a:pt x="38416" y="19577"/>
                </a:lnTo>
                <a:lnTo>
                  <a:pt x="38612" y="19811"/>
                </a:lnTo>
                <a:lnTo>
                  <a:pt x="37674" y="17854"/>
                </a:lnTo>
                <a:lnTo>
                  <a:pt x="21328" y="3211"/>
                </a:lnTo>
                <a:lnTo>
                  <a:pt x="20806" y="3015"/>
                </a:lnTo>
                <a:close/>
              </a:path>
              <a:path w="38735" h="20320">
                <a:moveTo>
                  <a:pt x="4089" y="0"/>
                </a:moveTo>
                <a:lnTo>
                  <a:pt x="1454" y="79"/>
                </a:lnTo>
                <a:lnTo>
                  <a:pt x="668" y="1919"/>
                </a:lnTo>
                <a:lnTo>
                  <a:pt x="0" y="3954"/>
                </a:lnTo>
                <a:lnTo>
                  <a:pt x="1887" y="3485"/>
                </a:lnTo>
                <a:lnTo>
                  <a:pt x="3735" y="3211"/>
                </a:lnTo>
                <a:lnTo>
                  <a:pt x="5583" y="3054"/>
                </a:lnTo>
                <a:lnTo>
                  <a:pt x="7431" y="3015"/>
                </a:lnTo>
                <a:lnTo>
                  <a:pt x="20806" y="3015"/>
                </a:lnTo>
                <a:lnTo>
                  <a:pt x="19971" y="2701"/>
                </a:lnTo>
                <a:lnTo>
                  <a:pt x="5937" y="40"/>
                </a:lnTo>
                <a:lnTo>
                  <a:pt x="408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43223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8843" y="0"/>
                </a:moveTo>
                <a:lnTo>
                  <a:pt x="0" y="6146"/>
                </a:lnTo>
                <a:lnTo>
                  <a:pt x="80" y="6303"/>
                </a:lnTo>
                <a:lnTo>
                  <a:pt x="1724" y="6811"/>
                </a:lnTo>
                <a:lnTo>
                  <a:pt x="2081" y="6773"/>
                </a:lnTo>
                <a:lnTo>
                  <a:pt x="2518" y="6656"/>
                </a:lnTo>
                <a:lnTo>
                  <a:pt x="3230" y="6146"/>
                </a:lnTo>
                <a:lnTo>
                  <a:pt x="3852" y="5754"/>
                </a:lnTo>
                <a:lnTo>
                  <a:pt x="9556" y="4228"/>
                </a:lnTo>
                <a:lnTo>
                  <a:pt x="11642" y="4228"/>
                </a:lnTo>
                <a:lnTo>
                  <a:pt x="11994" y="3523"/>
                </a:lnTo>
                <a:lnTo>
                  <a:pt x="12101" y="2936"/>
                </a:lnTo>
                <a:lnTo>
                  <a:pt x="12074" y="2153"/>
                </a:lnTo>
                <a:lnTo>
                  <a:pt x="11867" y="1604"/>
                </a:lnTo>
                <a:lnTo>
                  <a:pt x="9314" y="77"/>
                </a:lnTo>
                <a:lnTo>
                  <a:pt x="8843" y="0"/>
                </a:lnTo>
                <a:close/>
              </a:path>
              <a:path w="12700" h="6984">
                <a:moveTo>
                  <a:pt x="11642" y="4228"/>
                </a:moveTo>
                <a:lnTo>
                  <a:pt x="10533" y="4228"/>
                </a:lnTo>
                <a:lnTo>
                  <a:pt x="11603" y="430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47156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014" y="0"/>
                </a:moveTo>
                <a:lnTo>
                  <a:pt x="0" y="1761"/>
                </a:lnTo>
                <a:lnTo>
                  <a:pt x="781" y="2192"/>
                </a:lnTo>
                <a:lnTo>
                  <a:pt x="1103" y="2348"/>
                </a:lnTo>
                <a:lnTo>
                  <a:pt x="1966" y="2622"/>
                </a:lnTo>
                <a:lnTo>
                  <a:pt x="2472" y="2701"/>
                </a:lnTo>
                <a:lnTo>
                  <a:pt x="2989" y="2740"/>
                </a:lnTo>
                <a:lnTo>
                  <a:pt x="3541" y="2701"/>
                </a:lnTo>
                <a:lnTo>
                  <a:pt x="6646" y="38"/>
                </a:lnTo>
                <a:lnTo>
                  <a:pt x="601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2164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623" y="0"/>
                </a:moveTo>
                <a:lnTo>
                  <a:pt x="264" y="1957"/>
                </a:lnTo>
                <a:lnTo>
                  <a:pt x="57" y="3797"/>
                </a:lnTo>
                <a:lnTo>
                  <a:pt x="0" y="9787"/>
                </a:lnTo>
                <a:lnTo>
                  <a:pt x="191" y="11549"/>
                </a:lnTo>
                <a:lnTo>
                  <a:pt x="413" y="12880"/>
                </a:lnTo>
                <a:lnTo>
                  <a:pt x="584" y="13664"/>
                </a:lnTo>
                <a:lnTo>
                  <a:pt x="971" y="15073"/>
                </a:lnTo>
                <a:lnTo>
                  <a:pt x="1213" y="15778"/>
                </a:lnTo>
                <a:lnTo>
                  <a:pt x="1489" y="15543"/>
                </a:lnTo>
                <a:lnTo>
                  <a:pt x="4007" y="10962"/>
                </a:lnTo>
                <a:lnTo>
                  <a:pt x="3957" y="7517"/>
                </a:lnTo>
                <a:lnTo>
                  <a:pt x="6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74224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5" h="41909">
                <a:moveTo>
                  <a:pt x="31844" y="36448"/>
                </a:moveTo>
                <a:lnTo>
                  <a:pt x="18910" y="36448"/>
                </a:lnTo>
                <a:lnTo>
                  <a:pt x="19774" y="37845"/>
                </a:lnTo>
                <a:lnTo>
                  <a:pt x="20640" y="38988"/>
                </a:lnTo>
                <a:lnTo>
                  <a:pt x="26183" y="41655"/>
                </a:lnTo>
                <a:lnTo>
                  <a:pt x="26891" y="41401"/>
                </a:lnTo>
                <a:lnTo>
                  <a:pt x="28267" y="40639"/>
                </a:lnTo>
                <a:lnTo>
                  <a:pt x="28935" y="40131"/>
                </a:lnTo>
                <a:lnTo>
                  <a:pt x="29564" y="39496"/>
                </a:lnTo>
                <a:lnTo>
                  <a:pt x="30154" y="38734"/>
                </a:lnTo>
                <a:lnTo>
                  <a:pt x="30744" y="38099"/>
                </a:lnTo>
                <a:lnTo>
                  <a:pt x="31844" y="36448"/>
                </a:lnTo>
                <a:close/>
              </a:path>
              <a:path w="70485" h="41909">
                <a:moveTo>
                  <a:pt x="7076" y="26161"/>
                </a:moveTo>
                <a:lnTo>
                  <a:pt x="5739" y="26542"/>
                </a:lnTo>
                <a:lnTo>
                  <a:pt x="4559" y="26923"/>
                </a:lnTo>
                <a:lnTo>
                  <a:pt x="3538" y="27431"/>
                </a:lnTo>
                <a:lnTo>
                  <a:pt x="2633" y="27812"/>
                </a:lnTo>
                <a:lnTo>
                  <a:pt x="0" y="31876"/>
                </a:lnTo>
                <a:lnTo>
                  <a:pt x="156" y="32384"/>
                </a:lnTo>
                <a:lnTo>
                  <a:pt x="6722" y="37591"/>
                </a:lnTo>
                <a:lnTo>
                  <a:pt x="8687" y="38099"/>
                </a:lnTo>
                <a:lnTo>
                  <a:pt x="10457" y="38226"/>
                </a:lnTo>
                <a:lnTo>
                  <a:pt x="12029" y="38480"/>
                </a:lnTo>
                <a:lnTo>
                  <a:pt x="14506" y="38480"/>
                </a:lnTo>
                <a:lnTo>
                  <a:pt x="15057" y="38353"/>
                </a:lnTo>
                <a:lnTo>
                  <a:pt x="15529" y="38353"/>
                </a:lnTo>
                <a:lnTo>
                  <a:pt x="16354" y="38099"/>
                </a:lnTo>
                <a:lnTo>
                  <a:pt x="18910" y="36448"/>
                </a:lnTo>
                <a:lnTo>
                  <a:pt x="31844" y="36448"/>
                </a:lnTo>
                <a:lnTo>
                  <a:pt x="32788" y="34670"/>
                </a:lnTo>
                <a:lnTo>
                  <a:pt x="33430" y="33400"/>
                </a:lnTo>
                <a:lnTo>
                  <a:pt x="9396" y="33400"/>
                </a:lnTo>
                <a:lnTo>
                  <a:pt x="9160" y="33273"/>
                </a:lnTo>
                <a:lnTo>
                  <a:pt x="8491" y="33019"/>
                </a:lnTo>
                <a:lnTo>
                  <a:pt x="8098" y="32765"/>
                </a:lnTo>
                <a:lnTo>
                  <a:pt x="7233" y="32257"/>
                </a:lnTo>
                <a:lnTo>
                  <a:pt x="6839" y="31876"/>
                </a:lnTo>
                <a:lnTo>
                  <a:pt x="6171" y="30860"/>
                </a:lnTo>
                <a:lnTo>
                  <a:pt x="6054" y="30606"/>
                </a:lnTo>
                <a:lnTo>
                  <a:pt x="5928" y="30098"/>
                </a:lnTo>
                <a:lnTo>
                  <a:pt x="6054" y="28193"/>
                </a:lnTo>
                <a:lnTo>
                  <a:pt x="6486" y="27177"/>
                </a:lnTo>
                <a:lnTo>
                  <a:pt x="7076" y="26161"/>
                </a:lnTo>
                <a:close/>
              </a:path>
              <a:path w="70485" h="41909">
                <a:moveTo>
                  <a:pt x="64284" y="5334"/>
                </a:moveTo>
                <a:lnTo>
                  <a:pt x="47336" y="5333"/>
                </a:lnTo>
                <a:lnTo>
                  <a:pt x="54958" y="5714"/>
                </a:lnTo>
                <a:lnTo>
                  <a:pt x="52566" y="6984"/>
                </a:lnTo>
                <a:lnTo>
                  <a:pt x="40179" y="14858"/>
                </a:lnTo>
                <a:lnTo>
                  <a:pt x="37939" y="16509"/>
                </a:lnTo>
                <a:lnTo>
                  <a:pt x="36798" y="17525"/>
                </a:lnTo>
                <a:lnTo>
                  <a:pt x="35659" y="18414"/>
                </a:lnTo>
                <a:lnTo>
                  <a:pt x="34479" y="19430"/>
                </a:lnTo>
                <a:lnTo>
                  <a:pt x="33339" y="20446"/>
                </a:lnTo>
                <a:lnTo>
                  <a:pt x="31779" y="21970"/>
                </a:lnTo>
                <a:lnTo>
                  <a:pt x="28738" y="25018"/>
                </a:lnTo>
                <a:lnTo>
                  <a:pt x="27271" y="26669"/>
                </a:lnTo>
                <a:lnTo>
                  <a:pt x="26026" y="27939"/>
                </a:lnTo>
                <a:lnTo>
                  <a:pt x="25043" y="28701"/>
                </a:lnTo>
                <a:lnTo>
                  <a:pt x="23942" y="29463"/>
                </a:lnTo>
                <a:lnTo>
                  <a:pt x="23313" y="29971"/>
                </a:lnTo>
                <a:lnTo>
                  <a:pt x="11754" y="33400"/>
                </a:lnTo>
                <a:lnTo>
                  <a:pt x="33430" y="33400"/>
                </a:lnTo>
                <a:lnTo>
                  <a:pt x="34058" y="32130"/>
                </a:lnTo>
                <a:lnTo>
                  <a:pt x="35579" y="28193"/>
                </a:lnTo>
                <a:lnTo>
                  <a:pt x="35659" y="27939"/>
                </a:lnTo>
                <a:lnTo>
                  <a:pt x="45295" y="27939"/>
                </a:lnTo>
                <a:lnTo>
                  <a:pt x="48608" y="20446"/>
                </a:lnTo>
                <a:lnTo>
                  <a:pt x="49932" y="17652"/>
                </a:lnTo>
                <a:lnTo>
                  <a:pt x="50910" y="16128"/>
                </a:lnTo>
                <a:lnTo>
                  <a:pt x="51542" y="15366"/>
                </a:lnTo>
                <a:lnTo>
                  <a:pt x="52129" y="14731"/>
                </a:lnTo>
                <a:lnTo>
                  <a:pt x="52991" y="14096"/>
                </a:lnTo>
                <a:lnTo>
                  <a:pt x="53267" y="13842"/>
                </a:lnTo>
                <a:lnTo>
                  <a:pt x="54015" y="13588"/>
                </a:lnTo>
                <a:lnTo>
                  <a:pt x="54486" y="13461"/>
                </a:lnTo>
                <a:lnTo>
                  <a:pt x="56107" y="13461"/>
                </a:lnTo>
                <a:lnTo>
                  <a:pt x="56383" y="13334"/>
                </a:lnTo>
                <a:lnTo>
                  <a:pt x="57280" y="13080"/>
                </a:lnTo>
                <a:lnTo>
                  <a:pt x="57637" y="12826"/>
                </a:lnTo>
                <a:lnTo>
                  <a:pt x="57993" y="12699"/>
                </a:lnTo>
                <a:lnTo>
                  <a:pt x="58580" y="12319"/>
                </a:lnTo>
                <a:lnTo>
                  <a:pt x="58810" y="12065"/>
                </a:lnTo>
                <a:lnTo>
                  <a:pt x="59212" y="11684"/>
                </a:lnTo>
                <a:lnTo>
                  <a:pt x="59488" y="11303"/>
                </a:lnTo>
                <a:lnTo>
                  <a:pt x="59718" y="10668"/>
                </a:lnTo>
                <a:lnTo>
                  <a:pt x="59684" y="9652"/>
                </a:lnTo>
                <a:lnTo>
                  <a:pt x="59408" y="9017"/>
                </a:lnTo>
                <a:lnTo>
                  <a:pt x="59431" y="8763"/>
                </a:lnTo>
                <a:lnTo>
                  <a:pt x="59994" y="8128"/>
                </a:lnTo>
                <a:lnTo>
                  <a:pt x="60776" y="7493"/>
                </a:lnTo>
                <a:lnTo>
                  <a:pt x="61179" y="7112"/>
                </a:lnTo>
                <a:lnTo>
                  <a:pt x="64284" y="5334"/>
                </a:lnTo>
                <a:close/>
              </a:path>
              <a:path w="70485" h="41909">
                <a:moveTo>
                  <a:pt x="45295" y="27939"/>
                </a:moveTo>
                <a:lnTo>
                  <a:pt x="35659" y="27939"/>
                </a:lnTo>
                <a:lnTo>
                  <a:pt x="36366" y="28828"/>
                </a:lnTo>
                <a:lnTo>
                  <a:pt x="37073" y="29590"/>
                </a:lnTo>
                <a:lnTo>
                  <a:pt x="40966" y="31368"/>
                </a:lnTo>
                <a:lnTo>
                  <a:pt x="41556" y="31241"/>
                </a:lnTo>
                <a:lnTo>
                  <a:pt x="42656" y="30733"/>
                </a:lnTo>
                <a:lnTo>
                  <a:pt x="43168" y="30352"/>
                </a:lnTo>
                <a:lnTo>
                  <a:pt x="44623" y="28828"/>
                </a:lnTo>
                <a:lnTo>
                  <a:pt x="45295" y="27939"/>
                </a:lnTo>
                <a:close/>
              </a:path>
              <a:path w="70485" h="41909">
                <a:moveTo>
                  <a:pt x="16787" y="12826"/>
                </a:moveTo>
                <a:lnTo>
                  <a:pt x="11307" y="21589"/>
                </a:lnTo>
                <a:lnTo>
                  <a:pt x="11519" y="22732"/>
                </a:lnTo>
                <a:lnTo>
                  <a:pt x="11722" y="23494"/>
                </a:lnTo>
                <a:lnTo>
                  <a:pt x="12265" y="25018"/>
                </a:lnTo>
                <a:lnTo>
                  <a:pt x="12580" y="25526"/>
                </a:lnTo>
                <a:lnTo>
                  <a:pt x="12697" y="25780"/>
                </a:lnTo>
                <a:lnTo>
                  <a:pt x="18635" y="27304"/>
                </a:lnTo>
                <a:lnTo>
                  <a:pt x="19264" y="27177"/>
                </a:lnTo>
                <a:lnTo>
                  <a:pt x="21347" y="26669"/>
                </a:lnTo>
                <a:lnTo>
                  <a:pt x="22880" y="26161"/>
                </a:lnTo>
                <a:lnTo>
                  <a:pt x="24611" y="25526"/>
                </a:lnTo>
                <a:lnTo>
                  <a:pt x="25554" y="25018"/>
                </a:lnTo>
                <a:lnTo>
                  <a:pt x="25437" y="24891"/>
                </a:lnTo>
                <a:lnTo>
                  <a:pt x="18713" y="21843"/>
                </a:lnTo>
                <a:lnTo>
                  <a:pt x="17455" y="21589"/>
                </a:lnTo>
                <a:lnTo>
                  <a:pt x="14586" y="21589"/>
                </a:lnTo>
                <a:lnTo>
                  <a:pt x="14782" y="21208"/>
                </a:lnTo>
                <a:lnTo>
                  <a:pt x="15018" y="20827"/>
                </a:lnTo>
                <a:lnTo>
                  <a:pt x="16236" y="19938"/>
                </a:lnTo>
                <a:lnTo>
                  <a:pt x="17219" y="19430"/>
                </a:lnTo>
                <a:lnTo>
                  <a:pt x="18516" y="19176"/>
                </a:lnTo>
                <a:lnTo>
                  <a:pt x="19578" y="18922"/>
                </a:lnTo>
                <a:lnTo>
                  <a:pt x="35248" y="15874"/>
                </a:lnTo>
                <a:lnTo>
                  <a:pt x="28699" y="15874"/>
                </a:lnTo>
                <a:lnTo>
                  <a:pt x="26970" y="15493"/>
                </a:lnTo>
                <a:lnTo>
                  <a:pt x="25829" y="14858"/>
                </a:lnTo>
                <a:lnTo>
                  <a:pt x="25554" y="14604"/>
                </a:lnTo>
                <a:lnTo>
                  <a:pt x="24138" y="14223"/>
                </a:lnTo>
                <a:lnTo>
                  <a:pt x="21622" y="13461"/>
                </a:lnTo>
                <a:lnTo>
                  <a:pt x="20483" y="13207"/>
                </a:lnTo>
                <a:lnTo>
                  <a:pt x="18477" y="12953"/>
                </a:lnTo>
                <a:lnTo>
                  <a:pt x="16787" y="12826"/>
                </a:lnTo>
                <a:close/>
              </a:path>
              <a:path w="70485" h="41909">
                <a:moveTo>
                  <a:pt x="30060" y="18922"/>
                </a:moveTo>
                <a:lnTo>
                  <a:pt x="22212" y="18922"/>
                </a:lnTo>
                <a:lnTo>
                  <a:pt x="23785" y="19049"/>
                </a:lnTo>
                <a:lnTo>
                  <a:pt x="26537" y="19557"/>
                </a:lnTo>
                <a:lnTo>
                  <a:pt x="27560" y="19811"/>
                </a:lnTo>
                <a:lnTo>
                  <a:pt x="27913" y="19811"/>
                </a:lnTo>
                <a:lnTo>
                  <a:pt x="28896" y="19430"/>
                </a:lnTo>
                <a:lnTo>
                  <a:pt x="30060" y="18922"/>
                </a:lnTo>
                <a:close/>
              </a:path>
              <a:path w="70485" h="41909">
                <a:moveTo>
                  <a:pt x="38882" y="761"/>
                </a:moveTo>
                <a:lnTo>
                  <a:pt x="29737" y="7365"/>
                </a:lnTo>
                <a:lnTo>
                  <a:pt x="29860" y="8127"/>
                </a:lnTo>
                <a:lnTo>
                  <a:pt x="29965" y="8508"/>
                </a:lnTo>
                <a:lnTo>
                  <a:pt x="30154" y="9016"/>
                </a:lnTo>
                <a:lnTo>
                  <a:pt x="31098" y="10413"/>
                </a:lnTo>
                <a:lnTo>
                  <a:pt x="32199" y="11302"/>
                </a:lnTo>
                <a:lnTo>
                  <a:pt x="32473" y="11556"/>
                </a:lnTo>
                <a:lnTo>
                  <a:pt x="31019" y="15112"/>
                </a:lnTo>
                <a:lnTo>
                  <a:pt x="30783" y="15366"/>
                </a:lnTo>
                <a:lnTo>
                  <a:pt x="30469" y="15620"/>
                </a:lnTo>
                <a:lnTo>
                  <a:pt x="29918" y="15747"/>
                </a:lnTo>
                <a:lnTo>
                  <a:pt x="29604" y="15874"/>
                </a:lnTo>
                <a:lnTo>
                  <a:pt x="39708" y="10667"/>
                </a:lnTo>
                <a:lnTo>
                  <a:pt x="40101" y="10286"/>
                </a:lnTo>
                <a:lnTo>
                  <a:pt x="40337" y="9778"/>
                </a:lnTo>
                <a:lnTo>
                  <a:pt x="40259" y="8762"/>
                </a:lnTo>
                <a:lnTo>
                  <a:pt x="40023" y="8381"/>
                </a:lnTo>
                <a:lnTo>
                  <a:pt x="39630" y="8000"/>
                </a:lnTo>
                <a:lnTo>
                  <a:pt x="39394" y="7873"/>
                </a:lnTo>
                <a:lnTo>
                  <a:pt x="38725" y="7365"/>
                </a:lnTo>
                <a:lnTo>
                  <a:pt x="37899" y="6984"/>
                </a:lnTo>
                <a:lnTo>
                  <a:pt x="37388" y="6857"/>
                </a:lnTo>
                <a:lnTo>
                  <a:pt x="36208" y="6476"/>
                </a:lnTo>
                <a:lnTo>
                  <a:pt x="34793" y="6095"/>
                </a:lnTo>
                <a:lnTo>
                  <a:pt x="35737" y="5841"/>
                </a:lnTo>
                <a:lnTo>
                  <a:pt x="37073" y="5714"/>
                </a:lnTo>
                <a:lnTo>
                  <a:pt x="37978" y="5587"/>
                </a:lnTo>
                <a:lnTo>
                  <a:pt x="41752" y="5333"/>
                </a:lnTo>
                <a:lnTo>
                  <a:pt x="64284" y="5334"/>
                </a:lnTo>
                <a:lnTo>
                  <a:pt x="65181" y="5080"/>
                </a:lnTo>
                <a:lnTo>
                  <a:pt x="66089" y="4699"/>
                </a:lnTo>
                <a:lnTo>
                  <a:pt x="67699" y="4191"/>
                </a:lnTo>
                <a:lnTo>
                  <a:pt x="68412" y="4064"/>
                </a:lnTo>
                <a:lnTo>
                  <a:pt x="70252" y="3810"/>
                </a:lnTo>
                <a:lnTo>
                  <a:pt x="69700" y="3810"/>
                </a:lnTo>
                <a:lnTo>
                  <a:pt x="69355" y="3683"/>
                </a:lnTo>
                <a:lnTo>
                  <a:pt x="67188" y="2667"/>
                </a:lnTo>
                <a:lnTo>
                  <a:pt x="47768" y="2666"/>
                </a:lnTo>
                <a:lnTo>
                  <a:pt x="45527" y="2031"/>
                </a:lnTo>
                <a:lnTo>
                  <a:pt x="43521" y="1523"/>
                </a:lnTo>
                <a:lnTo>
                  <a:pt x="41752" y="1269"/>
                </a:lnTo>
                <a:lnTo>
                  <a:pt x="40220" y="1015"/>
                </a:lnTo>
                <a:lnTo>
                  <a:pt x="38882" y="761"/>
                </a:lnTo>
                <a:close/>
              </a:path>
              <a:path w="70485" h="41909">
                <a:moveTo>
                  <a:pt x="56107" y="13461"/>
                </a:moveTo>
                <a:lnTo>
                  <a:pt x="55199" y="13461"/>
                </a:lnTo>
                <a:lnTo>
                  <a:pt x="55831" y="13588"/>
                </a:lnTo>
                <a:lnTo>
                  <a:pt x="56107" y="13461"/>
                </a:lnTo>
                <a:close/>
              </a:path>
              <a:path w="70485" h="41909">
                <a:moveTo>
                  <a:pt x="57867" y="0"/>
                </a:moveTo>
                <a:lnTo>
                  <a:pt x="47768" y="2666"/>
                </a:lnTo>
                <a:lnTo>
                  <a:pt x="67188" y="2667"/>
                </a:lnTo>
                <a:lnTo>
                  <a:pt x="66917" y="2540"/>
                </a:lnTo>
                <a:lnTo>
                  <a:pt x="64364" y="1524"/>
                </a:lnTo>
                <a:lnTo>
                  <a:pt x="61995" y="889"/>
                </a:lnTo>
                <a:lnTo>
                  <a:pt x="60903" y="508"/>
                </a:lnTo>
                <a:lnTo>
                  <a:pt x="58856" y="127"/>
                </a:lnTo>
                <a:lnTo>
                  <a:pt x="578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10065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5" h="36195">
                <a:moveTo>
                  <a:pt x="38588" y="26543"/>
                </a:moveTo>
                <a:lnTo>
                  <a:pt x="28852" y="26543"/>
                </a:lnTo>
                <a:lnTo>
                  <a:pt x="29127" y="26670"/>
                </a:lnTo>
                <a:lnTo>
                  <a:pt x="29324" y="26670"/>
                </a:lnTo>
                <a:lnTo>
                  <a:pt x="29520" y="26797"/>
                </a:lnTo>
                <a:lnTo>
                  <a:pt x="29835" y="27051"/>
                </a:lnTo>
                <a:lnTo>
                  <a:pt x="30032" y="27305"/>
                </a:lnTo>
                <a:lnTo>
                  <a:pt x="30137" y="27559"/>
                </a:lnTo>
                <a:lnTo>
                  <a:pt x="30381" y="29210"/>
                </a:lnTo>
                <a:lnTo>
                  <a:pt x="30739" y="30988"/>
                </a:lnTo>
                <a:lnTo>
                  <a:pt x="33374" y="35052"/>
                </a:lnTo>
                <a:lnTo>
                  <a:pt x="33884" y="35433"/>
                </a:lnTo>
                <a:lnTo>
                  <a:pt x="34396" y="35560"/>
                </a:lnTo>
                <a:lnTo>
                  <a:pt x="34907" y="35814"/>
                </a:lnTo>
                <a:lnTo>
                  <a:pt x="35968" y="35941"/>
                </a:lnTo>
                <a:lnTo>
                  <a:pt x="37580" y="35941"/>
                </a:lnTo>
                <a:lnTo>
                  <a:pt x="40412" y="35179"/>
                </a:lnTo>
                <a:lnTo>
                  <a:pt x="42141" y="34290"/>
                </a:lnTo>
                <a:lnTo>
                  <a:pt x="46663" y="32385"/>
                </a:lnTo>
                <a:lnTo>
                  <a:pt x="48077" y="31623"/>
                </a:lnTo>
                <a:lnTo>
                  <a:pt x="50869" y="30226"/>
                </a:lnTo>
                <a:lnTo>
                  <a:pt x="52832" y="29210"/>
                </a:lnTo>
                <a:lnTo>
                  <a:pt x="35968" y="29210"/>
                </a:lnTo>
                <a:lnTo>
                  <a:pt x="37865" y="27305"/>
                </a:lnTo>
                <a:lnTo>
                  <a:pt x="38588" y="26543"/>
                </a:lnTo>
                <a:close/>
              </a:path>
              <a:path w="70485" h="36195">
                <a:moveTo>
                  <a:pt x="388" y="3301"/>
                </a:moveTo>
                <a:lnTo>
                  <a:pt x="223" y="4190"/>
                </a:lnTo>
                <a:lnTo>
                  <a:pt x="117" y="4952"/>
                </a:lnTo>
                <a:lnTo>
                  <a:pt x="0" y="7111"/>
                </a:lnTo>
                <a:lnTo>
                  <a:pt x="122" y="8762"/>
                </a:lnTo>
                <a:lnTo>
                  <a:pt x="8526" y="17017"/>
                </a:lnTo>
                <a:lnTo>
                  <a:pt x="9549" y="17271"/>
                </a:lnTo>
                <a:lnTo>
                  <a:pt x="11121" y="17398"/>
                </a:lnTo>
                <a:lnTo>
                  <a:pt x="11750" y="17398"/>
                </a:lnTo>
                <a:lnTo>
                  <a:pt x="11043" y="21081"/>
                </a:lnTo>
                <a:lnTo>
                  <a:pt x="10933" y="21970"/>
                </a:lnTo>
                <a:lnTo>
                  <a:pt x="10826" y="26034"/>
                </a:lnTo>
                <a:lnTo>
                  <a:pt x="10944" y="27050"/>
                </a:lnTo>
                <a:lnTo>
                  <a:pt x="16075" y="31876"/>
                </a:lnTo>
                <a:lnTo>
                  <a:pt x="16861" y="32003"/>
                </a:lnTo>
                <a:lnTo>
                  <a:pt x="18355" y="32003"/>
                </a:lnTo>
                <a:lnTo>
                  <a:pt x="19023" y="31876"/>
                </a:lnTo>
                <a:lnTo>
                  <a:pt x="19692" y="31876"/>
                </a:lnTo>
                <a:lnTo>
                  <a:pt x="27123" y="27051"/>
                </a:lnTo>
                <a:lnTo>
                  <a:pt x="27555" y="26797"/>
                </a:lnTo>
                <a:lnTo>
                  <a:pt x="27909" y="26670"/>
                </a:lnTo>
                <a:lnTo>
                  <a:pt x="28262" y="26670"/>
                </a:lnTo>
                <a:lnTo>
                  <a:pt x="28577" y="26543"/>
                </a:lnTo>
                <a:lnTo>
                  <a:pt x="38588" y="26543"/>
                </a:lnTo>
                <a:lnTo>
                  <a:pt x="39310" y="25781"/>
                </a:lnTo>
                <a:lnTo>
                  <a:pt x="42219" y="22098"/>
                </a:lnTo>
                <a:lnTo>
                  <a:pt x="41945" y="22098"/>
                </a:lnTo>
                <a:lnTo>
                  <a:pt x="39783" y="21971"/>
                </a:lnTo>
                <a:lnTo>
                  <a:pt x="35851" y="21336"/>
                </a:lnTo>
                <a:lnTo>
                  <a:pt x="33335" y="20701"/>
                </a:lnTo>
                <a:lnTo>
                  <a:pt x="30543" y="20066"/>
                </a:lnTo>
                <a:lnTo>
                  <a:pt x="1960" y="4825"/>
                </a:lnTo>
                <a:lnTo>
                  <a:pt x="388" y="3301"/>
                </a:lnTo>
                <a:close/>
              </a:path>
              <a:path w="70485" h="36195">
                <a:moveTo>
                  <a:pt x="53346" y="14605"/>
                </a:moveTo>
                <a:lnTo>
                  <a:pt x="41551" y="14605"/>
                </a:lnTo>
                <a:lnTo>
                  <a:pt x="43163" y="15113"/>
                </a:lnTo>
                <a:lnTo>
                  <a:pt x="44028" y="15494"/>
                </a:lnTo>
                <a:lnTo>
                  <a:pt x="50869" y="17145"/>
                </a:lnTo>
                <a:lnTo>
                  <a:pt x="52677" y="17399"/>
                </a:lnTo>
                <a:lnTo>
                  <a:pt x="56649" y="18034"/>
                </a:lnTo>
                <a:lnTo>
                  <a:pt x="63489" y="18415"/>
                </a:lnTo>
                <a:lnTo>
                  <a:pt x="62743" y="18796"/>
                </a:lnTo>
                <a:lnTo>
                  <a:pt x="60462" y="19431"/>
                </a:lnTo>
                <a:lnTo>
                  <a:pt x="59676" y="19685"/>
                </a:lnTo>
                <a:lnTo>
                  <a:pt x="57750" y="20066"/>
                </a:lnTo>
                <a:lnTo>
                  <a:pt x="55390" y="20447"/>
                </a:lnTo>
                <a:lnTo>
                  <a:pt x="51066" y="20828"/>
                </a:lnTo>
                <a:lnTo>
                  <a:pt x="49611" y="22225"/>
                </a:lnTo>
                <a:lnTo>
                  <a:pt x="42574" y="26670"/>
                </a:lnTo>
                <a:lnTo>
                  <a:pt x="41119" y="27432"/>
                </a:lnTo>
                <a:lnTo>
                  <a:pt x="38681" y="28321"/>
                </a:lnTo>
                <a:lnTo>
                  <a:pt x="35968" y="29210"/>
                </a:lnTo>
                <a:lnTo>
                  <a:pt x="52832" y="29210"/>
                </a:lnTo>
                <a:lnTo>
                  <a:pt x="69859" y="18796"/>
                </a:lnTo>
                <a:lnTo>
                  <a:pt x="70252" y="18542"/>
                </a:lnTo>
                <a:lnTo>
                  <a:pt x="70206" y="17780"/>
                </a:lnTo>
                <a:lnTo>
                  <a:pt x="69433" y="15367"/>
                </a:lnTo>
                <a:lnTo>
                  <a:pt x="56924" y="15367"/>
                </a:lnTo>
                <a:lnTo>
                  <a:pt x="55547" y="15240"/>
                </a:lnTo>
                <a:lnTo>
                  <a:pt x="54840" y="15113"/>
                </a:lnTo>
                <a:lnTo>
                  <a:pt x="53346" y="14605"/>
                </a:lnTo>
                <a:close/>
              </a:path>
              <a:path w="70485" h="36195">
                <a:moveTo>
                  <a:pt x="29285" y="6604"/>
                </a:moveTo>
                <a:lnTo>
                  <a:pt x="23938" y="6604"/>
                </a:lnTo>
                <a:lnTo>
                  <a:pt x="24764" y="8128"/>
                </a:lnTo>
                <a:lnTo>
                  <a:pt x="25370" y="9017"/>
                </a:lnTo>
                <a:lnTo>
                  <a:pt x="37777" y="17272"/>
                </a:lnTo>
                <a:lnTo>
                  <a:pt x="39074" y="17780"/>
                </a:lnTo>
                <a:lnTo>
                  <a:pt x="41945" y="18542"/>
                </a:lnTo>
                <a:lnTo>
                  <a:pt x="45090" y="19304"/>
                </a:lnTo>
                <a:lnTo>
                  <a:pt x="43517" y="17780"/>
                </a:lnTo>
                <a:lnTo>
                  <a:pt x="43045" y="17272"/>
                </a:lnTo>
                <a:lnTo>
                  <a:pt x="42180" y="16002"/>
                </a:lnTo>
                <a:lnTo>
                  <a:pt x="41551" y="14605"/>
                </a:lnTo>
                <a:lnTo>
                  <a:pt x="53346" y="14605"/>
                </a:lnTo>
                <a:lnTo>
                  <a:pt x="52599" y="14224"/>
                </a:lnTo>
                <a:lnTo>
                  <a:pt x="34081" y="9652"/>
                </a:lnTo>
                <a:lnTo>
                  <a:pt x="33335" y="9525"/>
                </a:lnTo>
                <a:lnTo>
                  <a:pt x="32981" y="9398"/>
                </a:lnTo>
                <a:lnTo>
                  <a:pt x="32116" y="8890"/>
                </a:lnTo>
                <a:lnTo>
                  <a:pt x="31604" y="8636"/>
                </a:lnTo>
                <a:lnTo>
                  <a:pt x="31054" y="8255"/>
                </a:lnTo>
                <a:lnTo>
                  <a:pt x="29285" y="6604"/>
                </a:lnTo>
                <a:close/>
              </a:path>
              <a:path w="70485" h="36195">
                <a:moveTo>
                  <a:pt x="19495" y="0"/>
                </a:moveTo>
                <a:lnTo>
                  <a:pt x="18709" y="0"/>
                </a:lnTo>
                <a:lnTo>
                  <a:pt x="18237" y="126"/>
                </a:lnTo>
                <a:lnTo>
                  <a:pt x="17411" y="253"/>
                </a:lnTo>
                <a:lnTo>
                  <a:pt x="15331" y="5333"/>
                </a:lnTo>
                <a:lnTo>
                  <a:pt x="15451" y="6603"/>
                </a:lnTo>
                <a:lnTo>
                  <a:pt x="15547" y="7111"/>
                </a:lnTo>
                <a:lnTo>
                  <a:pt x="16158" y="9524"/>
                </a:lnTo>
                <a:lnTo>
                  <a:pt x="16546" y="10794"/>
                </a:lnTo>
                <a:lnTo>
                  <a:pt x="16665" y="11429"/>
                </a:lnTo>
                <a:lnTo>
                  <a:pt x="16821" y="11556"/>
                </a:lnTo>
                <a:lnTo>
                  <a:pt x="17097" y="11937"/>
                </a:lnTo>
                <a:lnTo>
                  <a:pt x="19378" y="13588"/>
                </a:lnTo>
                <a:lnTo>
                  <a:pt x="20360" y="14096"/>
                </a:lnTo>
                <a:lnTo>
                  <a:pt x="22916" y="15366"/>
                </a:lnTo>
                <a:lnTo>
                  <a:pt x="24567" y="16129"/>
                </a:lnTo>
                <a:lnTo>
                  <a:pt x="26454" y="16891"/>
                </a:lnTo>
                <a:lnTo>
                  <a:pt x="25785" y="15748"/>
                </a:lnTo>
                <a:lnTo>
                  <a:pt x="25039" y="14097"/>
                </a:lnTo>
                <a:lnTo>
                  <a:pt x="24511" y="12446"/>
                </a:lnTo>
                <a:lnTo>
                  <a:pt x="24174" y="10922"/>
                </a:lnTo>
                <a:lnTo>
                  <a:pt x="23929" y="8636"/>
                </a:lnTo>
                <a:lnTo>
                  <a:pt x="23938" y="6604"/>
                </a:lnTo>
                <a:lnTo>
                  <a:pt x="29285" y="6604"/>
                </a:lnTo>
                <a:lnTo>
                  <a:pt x="28616" y="5715"/>
                </a:lnTo>
                <a:lnTo>
                  <a:pt x="27987" y="4953"/>
                </a:lnTo>
                <a:lnTo>
                  <a:pt x="26848" y="3175"/>
                </a:lnTo>
                <a:lnTo>
                  <a:pt x="26297" y="2667"/>
                </a:lnTo>
                <a:lnTo>
                  <a:pt x="25471" y="2032"/>
                </a:lnTo>
                <a:lnTo>
                  <a:pt x="24330" y="1397"/>
                </a:lnTo>
                <a:lnTo>
                  <a:pt x="23623" y="1143"/>
                </a:lnTo>
                <a:lnTo>
                  <a:pt x="22837" y="762"/>
                </a:lnTo>
                <a:lnTo>
                  <a:pt x="21933" y="508"/>
                </a:lnTo>
                <a:lnTo>
                  <a:pt x="20911" y="254"/>
                </a:lnTo>
                <a:lnTo>
                  <a:pt x="19810" y="127"/>
                </a:lnTo>
                <a:lnTo>
                  <a:pt x="19495" y="0"/>
                </a:lnTo>
                <a:close/>
              </a:path>
              <a:path w="70485" h="36195">
                <a:moveTo>
                  <a:pt x="66399" y="14605"/>
                </a:moveTo>
                <a:lnTo>
                  <a:pt x="65062" y="14605"/>
                </a:lnTo>
                <a:lnTo>
                  <a:pt x="62900" y="14732"/>
                </a:lnTo>
                <a:lnTo>
                  <a:pt x="61485" y="14859"/>
                </a:lnTo>
                <a:lnTo>
                  <a:pt x="59243" y="15240"/>
                </a:lnTo>
                <a:lnTo>
                  <a:pt x="58182" y="15367"/>
                </a:lnTo>
                <a:lnTo>
                  <a:pt x="69433" y="15367"/>
                </a:lnTo>
                <a:lnTo>
                  <a:pt x="69230" y="14732"/>
                </a:lnTo>
                <a:lnTo>
                  <a:pt x="68443" y="14732"/>
                </a:lnTo>
                <a:lnTo>
                  <a:pt x="66399" y="14605"/>
                </a:lnTo>
                <a:close/>
              </a:path>
              <a:path w="70485" h="36195">
                <a:moveTo>
                  <a:pt x="40412" y="4064"/>
                </a:moveTo>
                <a:lnTo>
                  <a:pt x="38760" y="4064"/>
                </a:lnTo>
                <a:lnTo>
                  <a:pt x="38131" y="4191"/>
                </a:lnTo>
                <a:lnTo>
                  <a:pt x="37816" y="4318"/>
                </a:lnTo>
                <a:lnTo>
                  <a:pt x="37502" y="4572"/>
                </a:lnTo>
                <a:lnTo>
                  <a:pt x="36873" y="4953"/>
                </a:lnTo>
                <a:lnTo>
                  <a:pt x="34239" y="9652"/>
                </a:lnTo>
                <a:lnTo>
                  <a:pt x="49913" y="9652"/>
                </a:lnTo>
                <a:lnTo>
                  <a:pt x="41748" y="4572"/>
                </a:lnTo>
                <a:lnTo>
                  <a:pt x="41512" y="4445"/>
                </a:lnTo>
                <a:lnTo>
                  <a:pt x="40412" y="406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08010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8930" y="127"/>
                </a:moveTo>
                <a:lnTo>
                  <a:pt x="6217" y="126"/>
                </a:lnTo>
                <a:lnTo>
                  <a:pt x="5745" y="253"/>
                </a:lnTo>
                <a:lnTo>
                  <a:pt x="4841" y="634"/>
                </a:lnTo>
                <a:lnTo>
                  <a:pt x="4408" y="761"/>
                </a:lnTo>
                <a:lnTo>
                  <a:pt x="0" y="10667"/>
                </a:lnTo>
                <a:lnTo>
                  <a:pt x="117" y="11429"/>
                </a:lnTo>
                <a:lnTo>
                  <a:pt x="10817" y="22605"/>
                </a:lnTo>
                <a:lnTo>
                  <a:pt x="10306" y="23240"/>
                </a:lnTo>
                <a:lnTo>
                  <a:pt x="10031" y="23875"/>
                </a:lnTo>
                <a:lnTo>
                  <a:pt x="9952" y="25018"/>
                </a:lnTo>
                <a:lnTo>
                  <a:pt x="8144" y="25526"/>
                </a:lnTo>
                <a:lnTo>
                  <a:pt x="6689" y="26288"/>
                </a:lnTo>
                <a:lnTo>
                  <a:pt x="6020" y="26669"/>
                </a:lnTo>
                <a:lnTo>
                  <a:pt x="4959" y="27431"/>
                </a:lnTo>
                <a:lnTo>
                  <a:pt x="4487" y="27939"/>
                </a:lnTo>
                <a:lnTo>
                  <a:pt x="4094" y="28320"/>
                </a:lnTo>
                <a:lnTo>
                  <a:pt x="2626" y="34289"/>
                </a:lnTo>
                <a:lnTo>
                  <a:pt x="2738" y="35051"/>
                </a:lnTo>
                <a:lnTo>
                  <a:pt x="3150" y="36702"/>
                </a:lnTo>
                <a:lnTo>
                  <a:pt x="3308" y="37464"/>
                </a:lnTo>
                <a:lnTo>
                  <a:pt x="3465" y="37972"/>
                </a:lnTo>
                <a:lnTo>
                  <a:pt x="4094" y="39115"/>
                </a:lnTo>
                <a:lnTo>
                  <a:pt x="4998" y="40131"/>
                </a:lnTo>
                <a:lnTo>
                  <a:pt x="5509" y="40512"/>
                </a:lnTo>
                <a:lnTo>
                  <a:pt x="6099" y="41020"/>
                </a:lnTo>
                <a:lnTo>
                  <a:pt x="6728" y="41401"/>
                </a:lnTo>
                <a:lnTo>
                  <a:pt x="8104" y="42036"/>
                </a:lnTo>
                <a:lnTo>
                  <a:pt x="8812" y="42417"/>
                </a:lnTo>
                <a:lnTo>
                  <a:pt x="19349" y="44449"/>
                </a:lnTo>
                <a:lnTo>
                  <a:pt x="20056" y="44576"/>
                </a:lnTo>
                <a:lnTo>
                  <a:pt x="30278" y="50927"/>
                </a:lnTo>
                <a:lnTo>
                  <a:pt x="31143" y="50800"/>
                </a:lnTo>
                <a:lnTo>
                  <a:pt x="32008" y="50546"/>
                </a:lnTo>
                <a:lnTo>
                  <a:pt x="33699" y="49911"/>
                </a:lnTo>
                <a:lnTo>
                  <a:pt x="34525" y="49530"/>
                </a:lnTo>
                <a:lnTo>
                  <a:pt x="35310" y="49022"/>
                </a:lnTo>
                <a:lnTo>
                  <a:pt x="36058" y="48641"/>
                </a:lnTo>
                <a:lnTo>
                  <a:pt x="41522" y="44069"/>
                </a:lnTo>
                <a:lnTo>
                  <a:pt x="54772" y="44069"/>
                </a:lnTo>
                <a:lnTo>
                  <a:pt x="58969" y="39624"/>
                </a:lnTo>
                <a:lnTo>
                  <a:pt x="38023" y="39624"/>
                </a:lnTo>
                <a:lnTo>
                  <a:pt x="36962" y="39497"/>
                </a:lnTo>
                <a:lnTo>
                  <a:pt x="33135" y="35687"/>
                </a:lnTo>
                <a:lnTo>
                  <a:pt x="18916" y="35687"/>
                </a:lnTo>
                <a:lnTo>
                  <a:pt x="18130" y="35560"/>
                </a:lnTo>
                <a:lnTo>
                  <a:pt x="16243" y="35305"/>
                </a:lnTo>
                <a:lnTo>
                  <a:pt x="15614" y="35051"/>
                </a:lnTo>
                <a:lnTo>
                  <a:pt x="12910" y="29971"/>
                </a:lnTo>
                <a:lnTo>
                  <a:pt x="13003" y="25526"/>
                </a:lnTo>
                <a:lnTo>
                  <a:pt x="13098" y="24764"/>
                </a:lnTo>
                <a:lnTo>
                  <a:pt x="13805" y="21082"/>
                </a:lnTo>
                <a:lnTo>
                  <a:pt x="13176" y="21081"/>
                </a:lnTo>
                <a:lnTo>
                  <a:pt x="11604" y="20954"/>
                </a:lnTo>
                <a:lnTo>
                  <a:pt x="10581" y="20700"/>
                </a:lnTo>
                <a:lnTo>
                  <a:pt x="9441" y="20446"/>
                </a:lnTo>
                <a:lnTo>
                  <a:pt x="8261" y="20065"/>
                </a:lnTo>
                <a:lnTo>
                  <a:pt x="7632" y="19684"/>
                </a:lnTo>
                <a:lnTo>
                  <a:pt x="7043" y="19430"/>
                </a:lnTo>
                <a:lnTo>
                  <a:pt x="2054" y="10794"/>
                </a:lnTo>
                <a:lnTo>
                  <a:pt x="2171" y="8635"/>
                </a:lnTo>
                <a:lnTo>
                  <a:pt x="2278" y="7873"/>
                </a:lnTo>
                <a:lnTo>
                  <a:pt x="2443" y="6984"/>
                </a:lnTo>
                <a:lnTo>
                  <a:pt x="17421" y="6985"/>
                </a:lnTo>
                <a:lnTo>
                  <a:pt x="17569" y="6350"/>
                </a:lnTo>
                <a:lnTo>
                  <a:pt x="15731" y="6350"/>
                </a:lnTo>
                <a:lnTo>
                  <a:pt x="14473" y="4318"/>
                </a:lnTo>
                <a:lnTo>
                  <a:pt x="13215" y="2794"/>
                </a:lnTo>
                <a:lnTo>
                  <a:pt x="12586" y="2159"/>
                </a:lnTo>
                <a:lnTo>
                  <a:pt x="11957" y="1651"/>
                </a:lnTo>
                <a:lnTo>
                  <a:pt x="10109" y="508"/>
                </a:lnTo>
                <a:lnTo>
                  <a:pt x="9520" y="381"/>
                </a:lnTo>
                <a:lnTo>
                  <a:pt x="8930" y="127"/>
                </a:lnTo>
                <a:close/>
              </a:path>
              <a:path w="76200" h="51434">
                <a:moveTo>
                  <a:pt x="73172" y="43180"/>
                </a:moveTo>
                <a:lnTo>
                  <a:pt x="62753" y="43180"/>
                </a:lnTo>
                <a:lnTo>
                  <a:pt x="64058" y="44958"/>
                </a:lnTo>
                <a:lnTo>
                  <a:pt x="64365" y="45339"/>
                </a:lnTo>
                <a:lnTo>
                  <a:pt x="64915" y="45847"/>
                </a:lnTo>
                <a:lnTo>
                  <a:pt x="65427" y="46355"/>
                </a:lnTo>
                <a:lnTo>
                  <a:pt x="66921" y="47117"/>
                </a:lnTo>
                <a:lnTo>
                  <a:pt x="67392" y="47244"/>
                </a:lnTo>
                <a:lnTo>
                  <a:pt x="68336" y="47244"/>
                </a:lnTo>
                <a:lnTo>
                  <a:pt x="69988" y="46736"/>
                </a:lnTo>
                <a:lnTo>
                  <a:pt x="70734" y="46228"/>
                </a:lnTo>
                <a:lnTo>
                  <a:pt x="71402" y="45593"/>
                </a:lnTo>
                <a:lnTo>
                  <a:pt x="71678" y="45212"/>
                </a:lnTo>
                <a:lnTo>
                  <a:pt x="72417" y="44323"/>
                </a:lnTo>
                <a:lnTo>
                  <a:pt x="72700" y="43942"/>
                </a:lnTo>
                <a:lnTo>
                  <a:pt x="73172" y="43180"/>
                </a:lnTo>
                <a:close/>
              </a:path>
              <a:path w="76200" h="51434">
                <a:moveTo>
                  <a:pt x="54772" y="44069"/>
                </a:moveTo>
                <a:lnTo>
                  <a:pt x="41522" y="44069"/>
                </a:lnTo>
                <a:lnTo>
                  <a:pt x="42506" y="44831"/>
                </a:lnTo>
                <a:lnTo>
                  <a:pt x="44432" y="45847"/>
                </a:lnTo>
                <a:lnTo>
                  <a:pt x="45376" y="46228"/>
                </a:lnTo>
                <a:lnTo>
                  <a:pt x="48048" y="46609"/>
                </a:lnTo>
                <a:lnTo>
                  <a:pt x="48874" y="46482"/>
                </a:lnTo>
                <a:lnTo>
                  <a:pt x="49700" y="46482"/>
                </a:lnTo>
                <a:lnTo>
                  <a:pt x="52060" y="45720"/>
                </a:lnTo>
                <a:lnTo>
                  <a:pt x="53474" y="44958"/>
                </a:lnTo>
                <a:lnTo>
                  <a:pt x="54772" y="44069"/>
                </a:lnTo>
                <a:close/>
              </a:path>
              <a:path w="76200" h="51434">
                <a:moveTo>
                  <a:pt x="76029" y="37973"/>
                </a:moveTo>
                <a:lnTo>
                  <a:pt x="60159" y="37973"/>
                </a:lnTo>
                <a:lnTo>
                  <a:pt x="60064" y="38481"/>
                </a:lnTo>
                <a:lnTo>
                  <a:pt x="59968" y="42037"/>
                </a:lnTo>
                <a:lnTo>
                  <a:pt x="60198" y="42672"/>
                </a:lnTo>
                <a:lnTo>
                  <a:pt x="60315" y="42799"/>
                </a:lnTo>
                <a:lnTo>
                  <a:pt x="60473" y="43053"/>
                </a:lnTo>
                <a:lnTo>
                  <a:pt x="60591" y="43180"/>
                </a:lnTo>
                <a:lnTo>
                  <a:pt x="61220" y="43434"/>
                </a:lnTo>
                <a:lnTo>
                  <a:pt x="61534" y="43434"/>
                </a:lnTo>
                <a:lnTo>
                  <a:pt x="62753" y="43180"/>
                </a:lnTo>
                <a:lnTo>
                  <a:pt x="73172" y="43180"/>
                </a:lnTo>
                <a:lnTo>
                  <a:pt x="73565" y="42545"/>
                </a:lnTo>
                <a:lnTo>
                  <a:pt x="74705" y="41656"/>
                </a:lnTo>
                <a:lnTo>
                  <a:pt x="75137" y="41275"/>
                </a:lnTo>
                <a:lnTo>
                  <a:pt x="75766" y="40386"/>
                </a:lnTo>
                <a:lnTo>
                  <a:pt x="75963" y="39878"/>
                </a:lnTo>
                <a:lnTo>
                  <a:pt x="76081" y="39497"/>
                </a:lnTo>
                <a:lnTo>
                  <a:pt x="76029" y="37973"/>
                </a:lnTo>
                <a:close/>
              </a:path>
              <a:path w="76200" h="51434">
                <a:moveTo>
                  <a:pt x="72230" y="18288"/>
                </a:moveTo>
                <a:lnTo>
                  <a:pt x="68453" y="18288"/>
                </a:lnTo>
                <a:lnTo>
                  <a:pt x="70498" y="18415"/>
                </a:lnTo>
                <a:lnTo>
                  <a:pt x="71285" y="18415"/>
                </a:lnTo>
                <a:lnTo>
                  <a:pt x="72465" y="22098"/>
                </a:lnTo>
                <a:lnTo>
                  <a:pt x="72307" y="22225"/>
                </a:lnTo>
                <a:lnTo>
                  <a:pt x="71914" y="22479"/>
                </a:lnTo>
                <a:lnTo>
                  <a:pt x="70381" y="23622"/>
                </a:lnTo>
                <a:lnTo>
                  <a:pt x="44196" y="37973"/>
                </a:lnTo>
                <a:lnTo>
                  <a:pt x="42467" y="38862"/>
                </a:lnTo>
                <a:lnTo>
                  <a:pt x="39635" y="39624"/>
                </a:lnTo>
                <a:lnTo>
                  <a:pt x="58969" y="39624"/>
                </a:lnTo>
                <a:lnTo>
                  <a:pt x="59765" y="38481"/>
                </a:lnTo>
                <a:lnTo>
                  <a:pt x="60159" y="37973"/>
                </a:lnTo>
                <a:lnTo>
                  <a:pt x="76029" y="37973"/>
                </a:lnTo>
                <a:lnTo>
                  <a:pt x="75780" y="37338"/>
                </a:lnTo>
                <a:lnTo>
                  <a:pt x="70970" y="32766"/>
                </a:lnTo>
                <a:lnTo>
                  <a:pt x="71599" y="31242"/>
                </a:lnTo>
                <a:lnTo>
                  <a:pt x="72346" y="29972"/>
                </a:lnTo>
                <a:lnTo>
                  <a:pt x="73447" y="28702"/>
                </a:lnTo>
                <a:lnTo>
                  <a:pt x="74115" y="28194"/>
                </a:lnTo>
                <a:lnTo>
                  <a:pt x="74705" y="27813"/>
                </a:lnTo>
                <a:lnTo>
                  <a:pt x="74940" y="27813"/>
                </a:lnTo>
                <a:lnTo>
                  <a:pt x="75295" y="27559"/>
                </a:lnTo>
                <a:lnTo>
                  <a:pt x="75452" y="27559"/>
                </a:lnTo>
                <a:lnTo>
                  <a:pt x="74901" y="26543"/>
                </a:lnTo>
                <a:lnTo>
                  <a:pt x="73914" y="24130"/>
                </a:lnTo>
                <a:lnTo>
                  <a:pt x="72700" y="20447"/>
                </a:lnTo>
                <a:lnTo>
                  <a:pt x="72230" y="18288"/>
                </a:lnTo>
                <a:close/>
              </a:path>
              <a:path w="76200" h="51434">
                <a:moveTo>
                  <a:pt x="31182" y="30226"/>
                </a:moveTo>
                <a:lnTo>
                  <a:pt x="30317" y="30226"/>
                </a:lnTo>
                <a:lnTo>
                  <a:pt x="29610" y="30480"/>
                </a:lnTo>
                <a:lnTo>
                  <a:pt x="29178" y="30734"/>
                </a:lnTo>
                <a:lnTo>
                  <a:pt x="28509" y="31750"/>
                </a:lnTo>
                <a:lnTo>
                  <a:pt x="27604" y="32639"/>
                </a:lnTo>
                <a:lnTo>
                  <a:pt x="22375" y="35433"/>
                </a:lnTo>
                <a:lnTo>
                  <a:pt x="21746" y="35433"/>
                </a:lnTo>
                <a:lnTo>
                  <a:pt x="20410" y="35687"/>
                </a:lnTo>
                <a:lnTo>
                  <a:pt x="33135" y="35687"/>
                </a:lnTo>
                <a:lnTo>
                  <a:pt x="33030" y="35433"/>
                </a:lnTo>
                <a:lnTo>
                  <a:pt x="32794" y="34671"/>
                </a:lnTo>
                <a:lnTo>
                  <a:pt x="32411" y="32766"/>
                </a:lnTo>
                <a:lnTo>
                  <a:pt x="32291" y="31750"/>
                </a:lnTo>
                <a:lnTo>
                  <a:pt x="32204" y="31242"/>
                </a:lnTo>
                <a:lnTo>
                  <a:pt x="32087" y="30988"/>
                </a:lnTo>
                <a:lnTo>
                  <a:pt x="31890" y="30734"/>
                </a:lnTo>
                <a:lnTo>
                  <a:pt x="31575" y="30480"/>
                </a:lnTo>
                <a:lnTo>
                  <a:pt x="31182" y="30226"/>
                </a:lnTo>
                <a:close/>
              </a:path>
              <a:path w="76200" h="51434">
                <a:moveTo>
                  <a:pt x="17421" y="6985"/>
                </a:moveTo>
                <a:lnTo>
                  <a:pt x="2443" y="6984"/>
                </a:lnTo>
                <a:lnTo>
                  <a:pt x="4015" y="8508"/>
                </a:lnTo>
                <a:lnTo>
                  <a:pt x="5627" y="10032"/>
                </a:lnTo>
                <a:lnTo>
                  <a:pt x="7318" y="11429"/>
                </a:lnTo>
                <a:lnTo>
                  <a:pt x="10699" y="13969"/>
                </a:lnTo>
                <a:lnTo>
                  <a:pt x="14198" y="16256"/>
                </a:lnTo>
                <a:lnTo>
                  <a:pt x="15968" y="17145"/>
                </a:lnTo>
                <a:lnTo>
                  <a:pt x="17737" y="18161"/>
                </a:lnTo>
                <a:lnTo>
                  <a:pt x="44274" y="25781"/>
                </a:lnTo>
                <a:lnTo>
                  <a:pt x="41365" y="29464"/>
                </a:lnTo>
                <a:lnTo>
                  <a:pt x="39439" y="31496"/>
                </a:lnTo>
                <a:lnTo>
                  <a:pt x="38023" y="32766"/>
                </a:lnTo>
                <a:lnTo>
                  <a:pt x="40736" y="32004"/>
                </a:lnTo>
                <a:lnTo>
                  <a:pt x="43174" y="31115"/>
                </a:lnTo>
                <a:lnTo>
                  <a:pt x="44628" y="30353"/>
                </a:lnTo>
                <a:lnTo>
                  <a:pt x="46005" y="29718"/>
                </a:lnTo>
                <a:lnTo>
                  <a:pt x="53121" y="24511"/>
                </a:lnTo>
                <a:lnTo>
                  <a:pt x="57445" y="24130"/>
                </a:lnTo>
                <a:lnTo>
                  <a:pt x="59805" y="23749"/>
                </a:lnTo>
                <a:lnTo>
                  <a:pt x="61731" y="23368"/>
                </a:lnTo>
                <a:lnTo>
                  <a:pt x="62963" y="22987"/>
                </a:lnTo>
                <a:lnTo>
                  <a:pt x="47145" y="22987"/>
                </a:lnTo>
                <a:lnTo>
                  <a:pt x="43999" y="22225"/>
                </a:lnTo>
                <a:lnTo>
                  <a:pt x="41129" y="21463"/>
                </a:lnTo>
                <a:lnTo>
                  <a:pt x="38804" y="20574"/>
                </a:lnTo>
                <a:lnTo>
                  <a:pt x="28509" y="20574"/>
                </a:lnTo>
                <a:lnTo>
                  <a:pt x="18562" y="14351"/>
                </a:lnTo>
                <a:lnTo>
                  <a:pt x="17943" y="12192"/>
                </a:lnTo>
                <a:lnTo>
                  <a:pt x="17520" y="10287"/>
                </a:lnTo>
                <a:lnTo>
                  <a:pt x="17407" y="9398"/>
                </a:lnTo>
                <a:lnTo>
                  <a:pt x="17421" y="6985"/>
                </a:lnTo>
                <a:close/>
              </a:path>
              <a:path w="76200" h="51434">
                <a:moveTo>
                  <a:pt x="43606" y="18288"/>
                </a:moveTo>
                <a:lnTo>
                  <a:pt x="44235" y="19685"/>
                </a:lnTo>
                <a:lnTo>
                  <a:pt x="45690" y="21590"/>
                </a:lnTo>
                <a:lnTo>
                  <a:pt x="47145" y="22987"/>
                </a:lnTo>
                <a:lnTo>
                  <a:pt x="62963" y="22987"/>
                </a:lnTo>
                <a:lnTo>
                  <a:pt x="63854" y="22733"/>
                </a:lnTo>
                <a:lnTo>
                  <a:pt x="64798" y="22352"/>
                </a:lnTo>
                <a:lnTo>
                  <a:pt x="65544" y="22098"/>
                </a:lnTo>
                <a:lnTo>
                  <a:pt x="58704" y="21717"/>
                </a:lnTo>
                <a:lnTo>
                  <a:pt x="54732" y="21082"/>
                </a:lnTo>
                <a:lnTo>
                  <a:pt x="52924" y="20828"/>
                </a:lnTo>
                <a:lnTo>
                  <a:pt x="46083" y="19177"/>
                </a:lnTo>
                <a:lnTo>
                  <a:pt x="45218" y="18796"/>
                </a:lnTo>
                <a:lnTo>
                  <a:pt x="43606" y="18288"/>
                </a:lnTo>
                <a:close/>
              </a:path>
              <a:path w="76200" h="51434">
                <a:moveTo>
                  <a:pt x="25993" y="10287"/>
                </a:moveTo>
                <a:lnTo>
                  <a:pt x="38804" y="20574"/>
                </a:lnTo>
                <a:lnTo>
                  <a:pt x="37433" y="20066"/>
                </a:lnTo>
                <a:lnTo>
                  <a:pt x="36333" y="19558"/>
                </a:lnTo>
                <a:lnTo>
                  <a:pt x="26819" y="11811"/>
                </a:lnTo>
                <a:lnTo>
                  <a:pt x="25993" y="10287"/>
                </a:lnTo>
                <a:close/>
              </a:path>
              <a:path w="76200" h="51434">
                <a:moveTo>
                  <a:pt x="49464" y="7620"/>
                </a:moveTo>
                <a:lnTo>
                  <a:pt x="41405" y="7620"/>
                </a:lnTo>
                <a:lnTo>
                  <a:pt x="42467" y="7747"/>
                </a:lnTo>
                <a:lnTo>
                  <a:pt x="43567" y="8128"/>
                </a:lnTo>
                <a:lnTo>
                  <a:pt x="43803" y="8255"/>
                </a:lnTo>
                <a:lnTo>
                  <a:pt x="45376" y="8763"/>
                </a:lnTo>
                <a:lnTo>
                  <a:pt x="46083" y="9017"/>
                </a:lnTo>
                <a:lnTo>
                  <a:pt x="51076" y="12446"/>
                </a:lnTo>
                <a:lnTo>
                  <a:pt x="51863" y="13208"/>
                </a:lnTo>
                <a:lnTo>
                  <a:pt x="53082" y="14732"/>
                </a:lnTo>
                <a:lnTo>
                  <a:pt x="53908" y="16129"/>
                </a:lnTo>
                <a:lnTo>
                  <a:pt x="54537" y="17526"/>
                </a:lnTo>
                <a:lnTo>
                  <a:pt x="54654" y="17907"/>
                </a:lnTo>
                <a:lnTo>
                  <a:pt x="55401" y="18161"/>
                </a:lnTo>
                <a:lnTo>
                  <a:pt x="56148" y="18542"/>
                </a:lnTo>
                <a:lnTo>
                  <a:pt x="56895" y="18669"/>
                </a:lnTo>
                <a:lnTo>
                  <a:pt x="57602" y="18923"/>
                </a:lnTo>
                <a:lnTo>
                  <a:pt x="58979" y="19050"/>
                </a:lnTo>
                <a:lnTo>
                  <a:pt x="60237" y="19050"/>
                </a:lnTo>
                <a:lnTo>
                  <a:pt x="61298" y="18923"/>
                </a:lnTo>
                <a:lnTo>
                  <a:pt x="63540" y="18542"/>
                </a:lnTo>
                <a:lnTo>
                  <a:pt x="64955" y="18415"/>
                </a:lnTo>
                <a:lnTo>
                  <a:pt x="67117" y="18288"/>
                </a:lnTo>
                <a:lnTo>
                  <a:pt x="72230" y="18288"/>
                </a:lnTo>
                <a:lnTo>
                  <a:pt x="71953" y="17018"/>
                </a:lnTo>
                <a:lnTo>
                  <a:pt x="58389" y="17018"/>
                </a:lnTo>
                <a:lnTo>
                  <a:pt x="57878" y="16764"/>
                </a:lnTo>
                <a:lnTo>
                  <a:pt x="57682" y="16764"/>
                </a:lnTo>
                <a:lnTo>
                  <a:pt x="56934" y="16256"/>
                </a:lnTo>
                <a:lnTo>
                  <a:pt x="56266" y="15875"/>
                </a:lnTo>
                <a:lnTo>
                  <a:pt x="53947" y="12700"/>
                </a:lnTo>
                <a:lnTo>
                  <a:pt x="53671" y="12192"/>
                </a:lnTo>
                <a:lnTo>
                  <a:pt x="51548" y="9525"/>
                </a:lnTo>
                <a:lnTo>
                  <a:pt x="49976" y="8001"/>
                </a:lnTo>
                <a:lnTo>
                  <a:pt x="49464" y="7620"/>
                </a:lnTo>
                <a:close/>
              </a:path>
              <a:path w="76200" h="51434">
                <a:moveTo>
                  <a:pt x="67982" y="15621"/>
                </a:moveTo>
                <a:lnTo>
                  <a:pt x="65820" y="15621"/>
                </a:lnTo>
                <a:lnTo>
                  <a:pt x="64876" y="15748"/>
                </a:lnTo>
                <a:lnTo>
                  <a:pt x="62556" y="16129"/>
                </a:lnTo>
                <a:lnTo>
                  <a:pt x="61456" y="16510"/>
                </a:lnTo>
                <a:lnTo>
                  <a:pt x="61024" y="16637"/>
                </a:lnTo>
                <a:lnTo>
                  <a:pt x="60473" y="16891"/>
                </a:lnTo>
                <a:lnTo>
                  <a:pt x="60276" y="17018"/>
                </a:lnTo>
                <a:lnTo>
                  <a:pt x="71953" y="17018"/>
                </a:lnTo>
                <a:lnTo>
                  <a:pt x="71836" y="16129"/>
                </a:lnTo>
                <a:lnTo>
                  <a:pt x="70459" y="15875"/>
                </a:lnTo>
                <a:lnTo>
                  <a:pt x="67982" y="15621"/>
                </a:lnTo>
                <a:close/>
              </a:path>
              <a:path w="76200" h="51434">
                <a:moveTo>
                  <a:pt x="28823" y="3683"/>
                </a:moveTo>
                <a:lnTo>
                  <a:pt x="21550" y="3683"/>
                </a:lnTo>
                <a:lnTo>
                  <a:pt x="21865" y="3810"/>
                </a:lnTo>
                <a:lnTo>
                  <a:pt x="22965" y="3937"/>
                </a:lnTo>
                <a:lnTo>
                  <a:pt x="23988" y="4191"/>
                </a:lnTo>
                <a:lnTo>
                  <a:pt x="30042" y="8636"/>
                </a:lnTo>
                <a:lnTo>
                  <a:pt x="31339" y="10287"/>
                </a:lnTo>
                <a:lnTo>
                  <a:pt x="33109" y="11938"/>
                </a:lnTo>
                <a:lnTo>
                  <a:pt x="33659" y="12319"/>
                </a:lnTo>
                <a:lnTo>
                  <a:pt x="34171" y="12573"/>
                </a:lnTo>
                <a:lnTo>
                  <a:pt x="35035" y="12954"/>
                </a:lnTo>
                <a:lnTo>
                  <a:pt x="35390" y="13208"/>
                </a:lnTo>
                <a:lnTo>
                  <a:pt x="36136" y="13335"/>
                </a:lnTo>
                <a:lnTo>
                  <a:pt x="36294" y="13335"/>
                </a:lnTo>
                <a:lnTo>
                  <a:pt x="37197" y="10795"/>
                </a:lnTo>
                <a:lnTo>
                  <a:pt x="37748" y="9906"/>
                </a:lnTo>
                <a:lnTo>
                  <a:pt x="37931" y="9652"/>
                </a:lnTo>
                <a:lnTo>
                  <a:pt x="37197" y="9652"/>
                </a:lnTo>
                <a:lnTo>
                  <a:pt x="34249" y="8001"/>
                </a:lnTo>
                <a:lnTo>
                  <a:pt x="33070" y="7239"/>
                </a:lnTo>
                <a:lnTo>
                  <a:pt x="32048" y="6477"/>
                </a:lnTo>
                <a:lnTo>
                  <a:pt x="31222" y="5969"/>
                </a:lnTo>
                <a:lnTo>
                  <a:pt x="29924" y="4826"/>
                </a:lnTo>
                <a:lnTo>
                  <a:pt x="29452" y="4445"/>
                </a:lnTo>
                <a:lnTo>
                  <a:pt x="28823" y="3683"/>
                </a:lnTo>
                <a:close/>
              </a:path>
              <a:path w="76200" h="51434">
                <a:moveTo>
                  <a:pt x="43016" y="4953"/>
                </a:moveTo>
                <a:lnTo>
                  <a:pt x="37670" y="8001"/>
                </a:lnTo>
                <a:lnTo>
                  <a:pt x="37512" y="8255"/>
                </a:lnTo>
                <a:lnTo>
                  <a:pt x="37316" y="9017"/>
                </a:lnTo>
                <a:lnTo>
                  <a:pt x="37197" y="9652"/>
                </a:lnTo>
                <a:lnTo>
                  <a:pt x="37931" y="9652"/>
                </a:lnTo>
                <a:lnTo>
                  <a:pt x="38613" y="8890"/>
                </a:lnTo>
                <a:lnTo>
                  <a:pt x="38928" y="8636"/>
                </a:lnTo>
                <a:lnTo>
                  <a:pt x="39557" y="8255"/>
                </a:lnTo>
                <a:lnTo>
                  <a:pt x="39871" y="8001"/>
                </a:lnTo>
                <a:lnTo>
                  <a:pt x="40186" y="7874"/>
                </a:lnTo>
                <a:lnTo>
                  <a:pt x="41405" y="7620"/>
                </a:lnTo>
                <a:lnTo>
                  <a:pt x="49464" y="7620"/>
                </a:lnTo>
                <a:lnTo>
                  <a:pt x="47970" y="6604"/>
                </a:lnTo>
                <a:lnTo>
                  <a:pt x="47499" y="6223"/>
                </a:lnTo>
                <a:lnTo>
                  <a:pt x="47027" y="6096"/>
                </a:lnTo>
                <a:lnTo>
                  <a:pt x="46122" y="5715"/>
                </a:lnTo>
                <a:lnTo>
                  <a:pt x="45690" y="5461"/>
                </a:lnTo>
                <a:lnTo>
                  <a:pt x="44903" y="5207"/>
                </a:lnTo>
                <a:lnTo>
                  <a:pt x="44196" y="5080"/>
                </a:lnTo>
                <a:lnTo>
                  <a:pt x="43016" y="4953"/>
                </a:lnTo>
                <a:close/>
              </a:path>
              <a:path w="76200" h="51434">
                <a:moveTo>
                  <a:pt x="22651" y="381"/>
                </a:moveTo>
                <a:lnTo>
                  <a:pt x="21353" y="381"/>
                </a:lnTo>
                <a:lnTo>
                  <a:pt x="20803" y="508"/>
                </a:lnTo>
                <a:lnTo>
                  <a:pt x="20253" y="508"/>
                </a:lnTo>
                <a:lnTo>
                  <a:pt x="15731" y="6350"/>
                </a:lnTo>
                <a:lnTo>
                  <a:pt x="17569" y="6350"/>
                </a:lnTo>
                <a:lnTo>
                  <a:pt x="17658" y="5969"/>
                </a:lnTo>
                <a:lnTo>
                  <a:pt x="17815" y="5588"/>
                </a:lnTo>
                <a:lnTo>
                  <a:pt x="20292" y="3810"/>
                </a:lnTo>
                <a:lnTo>
                  <a:pt x="20764" y="3683"/>
                </a:lnTo>
                <a:lnTo>
                  <a:pt x="28823" y="3683"/>
                </a:lnTo>
                <a:lnTo>
                  <a:pt x="28666" y="3429"/>
                </a:lnTo>
                <a:lnTo>
                  <a:pt x="28509" y="3302"/>
                </a:lnTo>
                <a:lnTo>
                  <a:pt x="28430" y="2921"/>
                </a:lnTo>
                <a:lnTo>
                  <a:pt x="27448" y="2286"/>
                </a:lnTo>
                <a:lnTo>
                  <a:pt x="26543" y="1651"/>
                </a:lnTo>
                <a:lnTo>
                  <a:pt x="24853" y="889"/>
                </a:lnTo>
                <a:lnTo>
                  <a:pt x="24066" y="635"/>
                </a:lnTo>
                <a:lnTo>
                  <a:pt x="22651" y="381"/>
                </a:lnTo>
                <a:close/>
              </a:path>
              <a:path w="76200" h="51434">
                <a:moveTo>
                  <a:pt x="7829" y="0"/>
                </a:moveTo>
                <a:lnTo>
                  <a:pt x="7279" y="0"/>
                </a:lnTo>
                <a:lnTo>
                  <a:pt x="6728" y="126"/>
                </a:lnTo>
                <a:lnTo>
                  <a:pt x="8379" y="127"/>
                </a:lnTo>
                <a:lnTo>
                  <a:pt x="782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75239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5427" y="0"/>
                </a:moveTo>
                <a:lnTo>
                  <a:pt x="0" y="28739"/>
                </a:lnTo>
                <a:lnTo>
                  <a:pt x="160" y="30735"/>
                </a:lnTo>
                <a:lnTo>
                  <a:pt x="14708" y="49724"/>
                </a:lnTo>
                <a:lnTo>
                  <a:pt x="15570" y="49567"/>
                </a:lnTo>
                <a:lnTo>
                  <a:pt x="16444" y="49333"/>
                </a:lnTo>
                <a:lnTo>
                  <a:pt x="17341" y="48941"/>
                </a:lnTo>
                <a:lnTo>
                  <a:pt x="18249" y="48393"/>
                </a:lnTo>
                <a:lnTo>
                  <a:pt x="18675" y="48041"/>
                </a:lnTo>
                <a:lnTo>
                  <a:pt x="20883" y="48041"/>
                </a:lnTo>
                <a:lnTo>
                  <a:pt x="20837" y="3093"/>
                </a:lnTo>
                <a:lnTo>
                  <a:pt x="19825" y="2623"/>
                </a:lnTo>
                <a:lnTo>
                  <a:pt x="18273" y="2036"/>
                </a:lnTo>
                <a:lnTo>
                  <a:pt x="9556" y="2036"/>
                </a:lnTo>
                <a:lnTo>
                  <a:pt x="9441" y="1644"/>
                </a:lnTo>
                <a:lnTo>
                  <a:pt x="6807" y="156"/>
                </a:lnTo>
                <a:lnTo>
                  <a:pt x="5427" y="0"/>
                </a:lnTo>
                <a:close/>
              </a:path>
              <a:path w="20954" h="50165">
                <a:moveTo>
                  <a:pt x="20883" y="48041"/>
                </a:moveTo>
                <a:lnTo>
                  <a:pt x="18675" y="48041"/>
                </a:lnTo>
                <a:lnTo>
                  <a:pt x="18836" y="48159"/>
                </a:lnTo>
                <a:lnTo>
                  <a:pt x="19629" y="48432"/>
                </a:lnTo>
                <a:lnTo>
                  <a:pt x="19974" y="48510"/>
                </a:lnTo>
                <a:lnTo>
                  <a:pt x="20883" y="48510"/>
                </a:lnTo>
                <a:lnTo>
                  <a:pt x="20883" y="48041"/>
                </a:lnTo>
                <a:close/>
              </a:path>
              <a:path w="20954" h="50165">
                <a:moveTo>
                  <a:pt x="14041" y="1096"/>
                </a:moveTo>
                <a:lnTo>
                  <a:pt x="9556" y="2036"/>
                </a:lnTo>
                <a:lnTo>
                  <a:pt x="18273" y="2036"/>
                </a:lnTo>
                <a:lnTo>
                  <a:pt x="17858" y="1879"/>
                </a:lnTo>
                <a:lnTo>
                  <a:pt x="16364" y="1487"/>
                </a:lnTo>
                <a:lnTo>
                  <a:pt x="14823" y="1175"/>
                </a:lnTo>
                <a:lnTo>
                  <a:pt x="14041" y="1096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86646" y="7590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9947" y="18438"/>
                </a:moveTo>
                <a:lnTo>
                  <a:pt x="9004" y="18438"/>
                </a:lnTo>
                <a:lnTo>
                  <a:pt x="9475" y="18484"/>
                </a:lnTo>
                <a:lnTo>
                  <a:pt x="9947" y="18438"/>
                </a:lnTo>
                <a:close/>
              </a:path>
              <a:path w="19050" h="19050">
                <a:moveTo>
                  <a:pt x="9947" y="0"/>
                </a:moveTo>
                <a:lnTo>
                  <a:pt x="0" y="8303"/>
                </a:lnTo>
                <a:lnTo>
                  <a:pt x="0" y="10181"/>
                </a:lnTo>
                <a:lnTo>
                  <a:pt x="2437" y="15426"/>
                </a:lnTo>
                <a:lnTo>
                  <a:pt x="2748" y="15781"/>
                </a:lnTo>
                <a:lnTo>
                  <a:pt x="3415" y="16365"/>
                </a:lnTo>
                <a:lnTo>
                  <a:pt x="3771" y="16640"/>
                </a:lnTo>
                <a:lnTo>
                  <a:pt x="4565" y="17155"/>
                </a:lnTo>
                <a:lnTo>
                  <a:pt x="4956" y="17350"/>
                </a:lnTo>
                <a:lnTo>
                  <a:pt x="5347" y="17579"/>
                </a:lnTo>
                <a:lnTo>
                  <a:pt x="6646" y="18049"/>
                </a:lnTo>
                <a:lnTo>
                  <a:pt x="7543" y="18289"/>
                </a:lnTo>
                <a:lnTo>
                  <a:pt x="8486" y="18438"/>
                </a:lnTo>
                <a:lnTo>
                  <a:pt x="10453" y="18438"/>
                </a:lnTo>
                <a:lnTo>
                  <a:pt x="11396" y="18289"/>
                </a:lnTo>
                <a:lnTo>
                  <a:pt x="12304" y="18049"/>
                </a:lnTo>
                <a:lnTo>
                  <a:pt x="13604" y="17579"/>
                </a:lnTo>
                <a:lnTo>
                  <a:pt x="13995" y="17350"/>
                </a:lnTo>
                <a:lnTo>
                  <a:pt x="14386" y="17155"/>
                </a:lnTo>
                <a:lnTo>
                  <a:pt x="14777" y="16881"/>
                </a:lnTo>
                <a:lnTo>
                  <a:pt x="15179" y="16640"/>
                </a:lnTo>
                <a:lnTo>
                  <a:pt x="16203" y="15781"/>
                </a:lnTo>
                <a:lnTo>
                  <a:pt x="16513" y="15426"/>
                </a:lnTo>
                <a:lnTo>
                  <a:pt x="16823" y="15117"/>
                </a:lnTo>
                <a:lnTo>
                  <a:pt x="17375" y="14407"/>
                </a:lnTo>
                <a:lnTo>
                  <a:pt x="18951" y="10181"/>
                </a:lnTo>
                <a:lnTo>
                  <a:pt x="18951" y="8303"/>
                </a:lnTo>
                <a:lnTo>
                  <a:pt x="11396" y="194"/>
                </a:lnTo>
                <a:lnTo>
                  <a:pt x="10924" y="80"/>
                </a:lnTo>
                <a:lnTo>
                  <a:pt x="9947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91798" y="8084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4323" y="0"/>
                </a:moveTo>
                <a:lnTo>
                  <a:pt x="0" y="5165"/>
                </a:lnTo>
                <a:lnTo>
                  <a:pt x="114" y="5554"/>
                </a:lnTo>
                <a:lnTo>
                  <a:pt x="4760" y="8577"/>
                </a:lnTo>
                <a:lnTo>
                  <a:pt x="5232" y="8497"/>
                </a:lnTo>
                <a:lnTo>
                  <a:pt x="8647" y="5165"/>
                </a:lnTo>
                <a:lnTo>
                  <a:pt x="8532" y="3012"/>
                </a:lnTo>
                <a:lnTo>
                  <a:pt x="43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85679" y="140788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60" h="19050">
                <a:moveTo>
                  <a:pt x="6370" y="5359"/>
                </a:moveTo>
                <a:lnTo>
                  <a:pt x="22608" y="19034"/>
                </a:lnTo>
                <a:lnTo>
                  <a:pt x="20216" y="15231"/>
                </a:lnTo>
                <a:lnTo>
                  <a:pt x="19698" y="14327"/>
                </a:lnTo>
                <a:lnTo>
                  <a:pt x="19146" y="13433"/>
                </a:lnTo>
                <a:lnTo>
                  <a:pt x="18594" y="12448"/>
                </a:lnTo>
                <a:lnTo>
                  <a:pt x="17030" y="11750"/>
                </a:lnTo>
                <a:lnTo>
                  <a:pt x="7865" y="6424"/>
                </a:lnTo>
                <a:lnTo>
                  <a:pt x="6370" y="5359"/>
                </a:lnTo>
                <a:close/>
              </a:path>
              <a:path w="22860" h="19050">
                <a:moveTo>
                  <a:pt x="0" y="0"/>
                </a:moveTo>
                <a:lnTo>
                  <a:pt x="8969" y="17579"/>
                </a:lnTo>
                <a:lnTo>
                  <a:pt x="5623" y="4775"/>
                </a:lnTo>
                <a:lnTo>
                  <a:pt x="4174" y="3676"/>
                </a:lnTo>
                <a:lnTo>
                  <a:pt x="2759" y="2508"/>
                </a:lnTo>
                <a:lnTo>
                  <a:pt x="1379" y="1294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33381" y="29861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299" y="0"/>
                </a:moveTo>
                <a:lnTo>
                  <a:pt x="251" y="6104"/>
                </a:lnTo>
                <a:lnTo>
                  <a:pt x="125" y="6424"/>
                </a:lnTo>
                <a:lnTo>
                  <a:pt x="0" y="8177"/>
                </a:lnTo>
                <a:lnTo>
                  <a:pt x="113" y="8451"/>
                </a:lnTo>
                <a:lnTo>
                  <a:pt x="309" y="8772"/>
                </a:lnTo>
                <a:lnTo>
                  <a:pt x="2666" y="9517"/>
                </a:lnTo>
                <a:lnTo>
                  <a:pt x="3218" y="9471"/>
                </a:lnTo>
                <a:lnTo>
                  <a:pt x="7651" y="7707"/>
                </a:lnTo>
                <a:lnTo>
                  <a:pt x="2551" y="7707"/>
                </a:lnTo>
                <a:lnTo>
                  <a:pt x="2080" y="7673"/>
                </a:lnTo>
                <a:lnTo>
                  <a:pt x="1562" y="7593"/>
                </a:lnTo>
                <a:lnTo>
                  <a:pt x="2606" y="5050"/>
                </a:lnTo>
                <a:lnTo>
                  <a:pt x="2701" y="4890"/>
                </a:lnTo>
                <a:lnTo>
                  <a:pt x="3057" y="4500"/>
                </a:lnTo>
                <a:lnTo>
                  <a:pt x="9308" y="4500"/>
                </a:lnTo>
                <a:lnTo>
                  <a:pt x="9213" y="4145"/>
                </a:lnTo>
                <a:lnTo>
                  <a:pt x="3023" y="2702"/>
                </a:lnTo>
                <a:lnTo>
                  <a:pt x="3853" y="1683"/>
                </a:lnTo>
                <a:lnTo>
                  <a:pt x="4311" y="1053"/>
                </a:lnTo>
                <a:lnTo>
                  <a:pt x="4267" y="435"/>
                </a:lnTo>
                <a:lnTo>
                  <a:pt x="3966" y="194"/>
                </a:lnTo>
                <a:lnTo>
                  <a:pt x="3644" y="114"/>
                </a:lnTo>
                <a:lnTo>
                  <a:pt x="3299" y="0"/>
                </a:lnTo>
                <a:close/>
              </a:path>
              <a:path w="9525" h="9525">
                <a:moveTo>
                  <a:pt x="9308" y="4500"/>
                </a:moveTo>
                <a:lnTo>
                  <a:pt x="3057" y="4500"/>
                </a:lnTo>
                <a:lnTo>
                  <a:pt x="3644" y="4890"/>
                </a:lnTo>
                <a:lnTo>
                  <a:pt x="4081" y="5245"/>
                </a:lnTo>
                <a:lnTo>
                  <a:pt x="4437" y="5634"/>
                </a:lnTo>
                <a:lnTo>
                  <a:pt x="4667" y="5955"/>
                </a:lnTo>
                <a:lnTo>
                  <a:pt x="4713" y="6974"/>
                </a:lnTo>
                <a:lnTo>
                  <a:pt x="4437" y="7283"/>
                </a:lnTo>
                <a:lnTo>
                  <a:pt x="4161" y="7444"/>
                </a:lnTo>
                <a:lnTo>
                  <a:pt x="3805" y="7593"/>
                </a:lnTo>
                <a:lnTo>
                  <a:pt x="3448" y="7673"/>
                </a:lnTo>
                <a:lnTo>
                  <a:pt x="3023" y="7707"/>
                </a:lnTo>
                <a:lnTo>
                  <a:pt x="7651" y="7707"/>
                </a:lnTo>
                <a:lnTo>
                  <a:pt x="9271" y="5634"/>
                </a:lnTo>
                <a:lnTo>
                  <a:pt x="9308" y="4500"/>
                </a:lnTo>
                <a:close/>
              </a:path>
              <a:path w="9525" h="9525">
                <a:moveTo>
                  <a:pt x="6162" y="2153"/>
                </a:moveTo>
                <a:lnTo>
                  <a:pt x="5771" y="2153"/>
                </a:lnTo>
                <a:lnTo>
                  <a:pt x="4989" y="2233"/>
                </a:lnTo>
                <a:lnTo>
                  <a:pt x="3805" y="2462"/>
                </a:lnTo>
                <a:lnTo>
                  <a:pt x="3023" y="2702"/>
                </a:lnTo>
                <a:lnTo>
                  <a:pt x="8144" y="2702"/>
                </a:lnTo>
                <a:lnTo>
                  <a:pt x="7622" y="2427"/>
                </a:lnTo>
                <a:lnTo>
                  <a:pt x="7266" y="2313"/>
                </a:lnTo>
                <a:lnTo>
                  <a:pt x="6909" y="2233"/>
                </a:lnTo>
                <a:lnTo>
                  <a:pt x="6162" y="2153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27354" y="270191"/>
            <a:ext cx="8890" cy="18415"/>
          </a:xfrm>
          <a:custGeom>
            <a:avLst/>
            <a:gdLst/>
            <a:ahLst/>
            <a:cxnLst/>
            <a:rect l="l" t="t" r="r" b="b"/>
            <a:pathLst>
              <a:path w="8889" h="18414">
                <a:moveTo>
                  <a:pt x="942" y="0"/>
                </a:moveTo>
                <a:lnTo>
                  <a:pt x="471" y="939"/>
                </a:lnTo>
                <a:lnTo>
                  <a:pt x="0" y="2038"/>
                </a:lnTo>
                <a:lnTo>
                  <a:pt x="2046" y="5634"/>
                </a:lnTo>
                <a:lnTo>
                  <a:pt x="3166" y="7833"/>
                </a:lnTo>
                <a:lnTo>
                  <a:pt x="7509" y="17969"/>
                </a:lnTo>
                <a:lnTo>
                  <a:pt x="7704" y="17774"/>
                </a:lnTo>
                <a:lnTo>
                  <a:pt x="8578" y="14842"/>
                </a:lnTo>
                <a:lnTo>
                  <a:pt x="8498" y="12689"/>
                </a:lnTo>
                <a:lnTo>
                  <a:pt x="8026" y="11349"/>
                </a:lnTo>
                <a:lnTo>
                  <a:pt x="7589" y="10261"/>
                </a:lnTo>
                <a:lnTo>
                  <a:pt x="7003" y="9196"/>
                </a:lnTo>
                <a:lnTo>
                  <a:pt x="6247" y="7638"/>
                </a:lnTo>
                <a:lnTo>
                  <a:pt x="2161" y="1763"/>
                </a:lnTo>
                <a:lnTo>
                  <a:pt x="1299" y="584"/>
                </a:lnTo>
                <a:lnTo>
                  <a:pt x="942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88808" y="102101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0" y="125"/>
                </a:moveTo>
                <a:lnTo>
                  <a:pt x="91" y="2153"/>
                </a:lnTo>
                <a:lnTo>
                  <a:pt x="195" y="5291"/>
                </a:lnTo>
                <a:lnTo>
                  <a:pt x="310" y="7993"/>
                </a:lnTo>
                <a:lnTo>
                  <a:pt x="471" y="13353"/>
                </a:lnTo>
                <a:lnTo>
                  <a:pt x="680" y="18919"/>
                </a:lnTo>
                <a:lnTo>
                  <a:pt x="889" y="26398"/>
                </a:lnTo>
                <a:lnTo>
                  <a:pt x="1000" y="29490"/>
                </a:lnTo>
                <a:lnTo>
                  <a:pt x="1057" y="31872"/>
                </a:lnTo>
                <a:lnTo>
                  <a:pt x="2748" y="31712"/>
                </a:lnTo>
                <a:lnTo>
                  <a:pt x="2552" y="31093"/>
                </a:lnTo>
                <a:lnTo>
                  <a:pt x="2357" y="30818"/>
                </a:lnTo>
                <a:lnTo>
                  <a:pt x="2196" y="30773"/>
                </a:lnTo>
                <a:lnTo>
                  <a:pt x="3150" y="30383"/>
                </a:lnTo>
                <a:lnTo>
                  <a:pt x="4093" y="30074"/>
                </a:lnTo>
                <a:lnTo>
                  <a:pt x="4990" y="29833"/>
                </a:lnTo>
                <a:lnTo>
                  <a:pt x="6681" y="29559"/>
                </a:lnTo>
                <a:lnTo>
                  <a:pt x="8256" y="29490"/>
                </a:lnTo>
                <a:lnTo>
                  <a:pt x="13205" y="29490"/>
                </a:lnTo>
                <a:lnTo>
                  <a:pt x="13569" y="26398"/>
                </a:lnTo>
                <a:lnTo>
                  <a:pt x="14903" y="1534"/>
                </a:lnTo>
                <a:lnTo>
                  <a:pt x="7313" y="1534"/>
                </a:lnTo>
                <a:lnTo>
                  <a:pt x="5381" y="1454"/>
                </a:lnTo>
                <a:lnTo>
                  <a:pt x="4438" y="1339"/>
                </a:lnTo>
                <a:lnTo>
                  <a:pt x="3541" y="1179"/>
                </a:lnTo>
                <a:lnTo>
                  <a:pt x="1724" y="710"/>
                </a:lnTo>
                <a:lnTo>
                  <a:pt x="862" y="435"/>
                </a:lnTo>
                <a:lnTo>
                  <a:pt x="0" y="125"/>
                </a:lnTo>
                <a:close/>
              </a:path>
              <a:path w="15239" h="32385">
                <a:moveTo>
                  <a:pt x="2256" y="30748"/>
                </a:moveTo>
                <a:close/>
              </a:path>
              <a:path w="15239" h="32385">
                <a:moveTo>
                  <a:pt x="13205" y="29490"/>
                </a:moveTo>
                <a:lnTo>
                  <a:pt x="8256" y="29490"/>
                </a:lnTo>
                <a:lnTo>
                  <a:pt x="9004" y="29524"/>
                </a:lnTo>
                <a:lnTo>
                  <a:pt x="9671" y="29604"/>
                </a:lnTo>
                <a:lnTo>
                  <a:pt x="10924" y="29833"/>
                </a:lnTo>
                <a:lnTo>
                  <a:pt x="11476" y="29959"/>
                </a:lnTo>
                <a:lnTo>
                  <a:pt x="12419" y="30234"/>
                </a:lnTo>
                <a:lnTo>
                  <a:pt x="13086" y="30498"/>
                </a:lnTo>
                <a:lnTo>
                  <a:pt x="13205" y="29490"/>
                </a:lnTo>
                <a:close/>
              </a:path>
              <a:path w="15239" h="32385">
                <a:moveTo>
                  <a:pt x="14903" y="0"/>
                </a:moveTo>
                <a:lnTo>
                  <a:pt x="7313" y="1534"/>
                </a:lnTo>
                <a:lnTo>
                  <a:pt x="14903" y="1534"/>
                </a:lnTo>
                <a:lnTo>
                  <a:pt x="1490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93184" y="106877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3720" y="0"/>
                </a:moveTo>
                <a:lnTo>
                  <a:pt x="0" y="3962"/>
                </a:lnTo>
                <a:lnTo>
                  <a:pt x="144" y="4351"/>
                </a:lnTo>
                <a:lnTo>
                  <a:pt x="339" y="4707"/>
                </a:lnTo>
                <a:lnTo>
                  <a:pt x="339" y="6505"/>
                </a:lnTo>
                <a:lnTo>
                  <a:pt x="1914" y="8108"/>
                </a:lnTo>
                <a:lnTo>
                  <a:pt x="2547" y="7879"/>
                </a:lnTo>
                <a:lnTo>
                  <a:pt x="3214" y="7799"/>
                </a:lnTo>
                <a:lnTo>
                  <a:pt x="6403" y="5600"/>
                </a:lnTo>
                <a:lnTo>
                  <a:pt x="6353" y="4351"/>
                </a:lnTo>
                <a:lnTo>
                  <a:pt x="6179" y="3916"/>
                </a:lnTo>
                <a:lnTo>
                  <a:pt x="6008" y="3607"/>
                </a:lnTo>
                <a:lnTo>
                  <a:pt x="5962" y="1809"/>
                </a:lnTo>
                <a:lnTo>
                  <a:pt x="5801" y="1408"/>
                </a:lnTo>
                <a:lnTo>
                  <a:pt x="5571" y="1019"/>
                </a:lnTo>
                <a:lnTo>
                  <a:pt x="5215" y="710"/>
                </a:lnTo>
                <a:lnTo>
                  <a:pt x="5065" y="549"/>
                </a:lnTo>
                <a:lnTo>
                  <a:pt x="4511" y="240"/>
                </a:lnTo>
                <a:lnTo>
                  <a:pt x="4318" y="160"/>
                </a:lnTo>
                <a:lnTo>
                  <a:pt x="3720" y="0"/>
                </a:lnTo>
                <a:close/>
              </a:path>
              <a:path w="6985" h="8255">
                <a:moveTo>
                  <a:pt x="4858" y="7799"/>
                </a:moveTo>
                <a:lnTo>
                  <a:pt x="3524" y="7799"/>
                </a:lnTo>
                <a:lnTo>
                  <a:pt x="3846" y="7833"/>
                </a:lnTo>
                <a:lnTo>
                  <a:pt x="4467" y="7993"/>
                </a:lnTo>
                <a:lnTo>
                  <a:pt x="4858" y="77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93684" y="118433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80" y="1603"/>
                </a:moveTo>
                <a:lnTo>
                  <a:pt x="3104" y="5359"/>
                </a:lnTo>
                <a:lnTo>
                  <a:pt x="3415" y="5325"/>
                </a:lnTo>
                <a:lnTo>
                  <a:pt x="6465" y="2508"/>
                </a:lnTo>
                <a:lnTo>
                  <a:pt x="1805" y="2508"/>
                </a:lnTo>
                <a:lnTo>
                  <a:pt x="1494" y="2427"/>
                </a:lnTo>
                <a:lnTo>
                  <a:pt x="908" y="2233"/>
                </a:lnTo>
                <a:lnTo>
                  <a:pt x="632" y="2072"/>
                </a:lnTo>
                <a:lnTo>
                  <a:pt x="80" y="1603"/>
                </a:lnTo>
                <a:close/>
              </a:path>
              <a:path w="6985" h="5714">
                <a:moveTo>
                  <a:pt x="5703" y="0"/>
                </a:moveTo>
                <a:lnTo>
                  <a:pt x="2748" y="2508"/>
                </a:lnTo>
                <a:lnTo>
                  <a:pt x="6465" y="2508"/>
                </a:lnTo>
                <a:lnTo>
                  <a:pt x="6345" y="1019"/>
                </a:lnTo>
                <a:lnTo>
                  <a:pt x="6249" y="778"/>
                </a:lnTo>
                <a:lnTo>
                  <a:pt x="6048" y="389"/>
                </a:lnTo>
                <a:lnTo>
                  <a:pt x="5899" y="194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93052" y="114676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3622" y="0"/>
                </a:moveTo>
                <a:lnTo>
                  <a:pt x="0" y="4145"/>
                </a:lnTo>
                <a:lnTo>
                  <a:pt x="114" y="4455"/>
                </a:lnTo>
                <a:lnTo>
                  <a:pt x="3380" y="6264"/>
                </a:lnTo>
                <a:lnTo>
                  <a:pt x="4013" y="6104"/>
                </a:lnTo>
                <a:lnTo>
                  <a:pt x="6372" y="3596"/>
                </a:lnTo>
                <a:lnTo>
                  <a:pt x="6290" y="1832"/>
                </a:lnTo>
                <a:lnTo>
                  <a:pt x="3622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92902" y="124033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3806" y="0"/>
                </a:moveTo>
                <a:lnTo>
                  <a:pt x="0" y="4260"/>
                </a:lnTo>
                <a:lnTo>
                  <a:pt x="149" y="4695"/>
                </a:lnTo>
                <a:lnTo>
                  <a:pt x="344" y="5084"/>
                </a:lnTo>
                <a:lnTo>
                  <a:pt x="292" y="6493"/>
                </a:lnTo>
                <a:lnTo>
                  <a:pt x="390" y="6928"/>
                </a:lnTo>
                <a:lnTo>
                  <a:pt x="540" y="7283"/>
                </a:lnTo>
                <a:lnTo>
                  <a:pt x="977" y="7867"/>
                </a:lnTo>
                <a:lnTo>
                  <a:pt x="2391" y="7627"/>
                </a:lnTo>
                <a:lnTo>
                  <a:pt x="3771" y="7558"/>
                </a:lnTo>
                <a:lnTo>
                  <a:pt x="6290" y="7558"/>
                </a:lnTo>
                <a:lnTo>
                  <a:pt x="6715" y="6928"/>
                </a:lnTo>
                <a:lnTo>
                  <a:pt x="6911" y="6493"/>
                </a:lnTo>
                <a:lnTo>
                  <a:pt x="7037" y="6024"/>
                </a:lnTo>
                <a:lnTo>
                  <a:pt x="6911" y="4260"/>
                </a:lnTo>
                <a:lnTo>
                  <a:pt x="6715" y="3870"/>
                </a:lnTo>
                <a:lnTo>
                  <a:pt x="6761" y="2427"/>
                </a:lnTo>
                <a:lnTo>
                  <a:pt x="6600" y="1958"/>
                </a:lnTo>
                <a:lnTo>
                  <a:pt x="6405" y="1523"/>
                </a:lnTo>
                <a:lnTo>
                  <a:pt x="6129" y="1133"/>
                </a:lnTo>
                <a:lnTo>
                  <a:pt x="5968" y="973"/>
                </a:lnTo>
                <a:lnTo>
                  <a:pt x="5818" y="778"/>
                </a:lnTo>
                <a:lnTo>
                  <a:pt x="5611" y="618"/>
                </a:lnTo>
                <a:lnTo>
                  <a:pt x="5381" y="503"/>
                </a:lnTo>
                <a:lnTo>
                  <a:pt x="5105" y="309"/>
                </a:lnTo>
                <a:lnTo>
                  <a:pt x="4795" y="194"/>
                </a:lnTo>
                <a:lnTo>
                  <a:pt x="4162" y="34"/>
                </a:lnTo>
                <a:lnTo>
                  <a:pt x="3806" y="0"/>
                </a:lnTo>
                <a:close/>
              </a:path>
              <a:path w="7620" h="8255">
                <a:moveTo>
                  <a:pt x="6290" y="7558"/>
                </a:moveTo>
                <a:lnTo>
                  <a:pt x="3771" y="7558"/>
                </a:lnTo>
                <a:lnTo>
                  <a:pt x="5577" y="7673"/>
                </a:lnTo>
                <a:lnTo>
                  <a:pt x="6129" y="7753"/>
                </a:lnTo>
                <a:lnTo>
                  <a:pt x="6290" y="755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47271" y="213554"/>
            <a:ext cx="298450" cy="359410"/>
          </a:xfrm>
          <a:custGeom>
            <a:avLst/>
            <a:gdLst/>
            <a:ahLst/>
            <a:cxnLst/>
            <a:rect l="l" t="t" r="r" b="b"/>
            <a:pathLst>
              <a:path w="298450" h="359409">
                <a:moveTo>
                  <a:pt x="143975" y="340360"/>
                </a:moveTo>
                <a:lnTo>
                  <a:pt x="139134" y="340360"/>
                </a:lnTo>
                <a:lnTo>
                  <a:pt x="140238" y="341630"/>
                </a:lnTo>
                <a:lnTo>
                  <a:pt x="141227" y="341630"/>
                </a:lnTo>
                <a:lnTo>
                  <a:pt x="142998" y="344170"/>
                </a:lnTo>
                <a:lnTo>
                  <a:pt x="143780" y="345440"/>
                </a:lnTo>
                <a:lnTo>
                  <a:pt x="144481" y="345440"/>
                </a:lnTo>
                <a:lnTo>
                  <a:pt x="145114" y="346710"/>
                </a:lnTo>
                <a:lnTo>
                  <a:pt x="145700" y="347980"/>
                </a:lnTo>
                <a:lnTo>
                  <a:pt x="146689" y="350520"/>
                </a:lnTo>
                <a:lnTo>
                  <a:pt x="147115" y="350520"/>
                </a:lnTo>
                <a:lnTo>
                  <a:pt x="147828" y="353060"/>
                </a:lnTo>
                <a:lnTo>
                  <a:pt x="148104" y="354330"/>
                </a:lnTo>
                <a:lnTo>
                  <a:pt x="148541" y="355600"/>
                </a:lnTo>
                <a:lnTo>
                  <a:pt x="148851" y="356870"/>
                </a:lnTo>
                <a:lnTo>
                  <a:pt x="149127" y="359410"/>
                </a:lnTo>
                <a:lnTo>
                  <a:pt x="149323" y="358140"/>
                </a:lnTo>
                <a:lnTo>
                  <a:pt x="149518" y="356870"/>
                </a:lnTo>
                <a:lnTo>
                  <a:pt x="149829" y="355600"/>
                </a:lnTo>
                <a:lnTo>
                  <a:pt x="150024" y="354330"/>
                </a:lnTo>
                <a:lnTo>
                  <a:pt x="149162" y="354330"/>
                </a:lnTo>
                <a:lnTo>
                  <a:pt x="149047" y="353060"/>
                </a:lnTo>
                <a:lnTo>
                  <a:pt x="148851" y="351790"/>
                </a:lnTo>
                <a:lnTo>
                  <a:pt x="148541" y="350520"/>
                </a:lnTo>
                <a:lnTo>
                  <a:pt x="148138" y="349250"/>
                </a:lnTo>
                <a:lnTo>
                  <a:pt x="147552" y="346710"/>
                </a:lnTo>
                <a:lnTo>
                  <a:pt x="147195" y="346710"/>
                </a:lnTo>
                <a:lnTo>
                  <a:pt x="146804" y="345440"/>
                </a:lnTo>
                <a:lnTo>
                  <a:pt x="146333" y="344170"/>
                </a:lnTo>
                <a:lnTo>
                  <a:pt x="145827" y="342900"/>
                </a:lnTo>
                <a:lnTo>
                  <a:pt x="145275" y="342900"/>
                </a:lnTo>
                <a:lnTo>
                  <a:pt x="144642" y="341630"/>
                </a:lnTo>
                <a:lnTo>
                  <a:pt x="143975" y="340360"/>
                </a:lnTo>
                <a:close/>
              </a:path>
              <a:path w="298450" h="359409">
                <a:moveTo>
                  <a:pt x="159189" y="340360"/>
                </a:moveTo>
                <a:lnTo>
                  <a:pt x="154394" y="340360"/>
                </a:lnTo>
                <a:lnTo>
                  <a:pt x="153681" y="341630"/>
                </a:lnTo>
                <a:lnTo>
                  <a:pt x="153060" y="342900"/>
                </a:lnTo>
                <a:lnTo>
                  <a:pt x="152508" y="342900"/>
                </a:lnTo>
                <a:lnTo>
                  <a:pt x="151990" y="344170"/>
                </a:lnTo>
                <a:lnTo>
                  <a:pt x="150771" y="346710"/>
                </a:lnTo>
                <a:lnTo>
                  <a:pt x="150231" y="349250"/>
                </a:lnTo>
                <a:lnTo>
                  <a:pt x="149794" y="350520"/>
                </a:lnTo>
                <a:lnTo>
                  <a:pt x="149518" y="351790"/>
                </a:lnTo>
                <a:lnTo>
                  <a:pt x="149323" y="353060"/>
                </a:lnTo>
                <a:lnTo>
                  <a:pt x="149208" y="354330"/>
                </a:lnTo>
                <a:lnTo>
                  <a:pt x="150024" y="354330"/>
                </a:lnTo>
                <a:lnTo>
                  <a:pt x="150541" y="353060"/>
                </a:lnTo>
                <a:lnTo>
                  <a:pt x="150852" y="351790"/>
                </a:lnTo>
                <a:lnTo>
                  <a:pt x="151208" y="350520"/>
                </a:lnTo>
                <a:lnTo>
                  <a:pt x="151645" y="350520"/>
                </a:lnTo>
                <a:lnTo>
                  <a:pt x="152623" y="347980"/>
                </a:lnTo>
                <a:lnTo>
                  <a:pt x="153209" y="346710"/>
                </a:lnTo>
                <a:lnTo>
                  <a:pt x="153888" y="345440"/>
                </a:lnTo>
                <a:lnTo>
                  <a:pt x="154589" y="345440"/>
                </a:lnTo>
                <a:lnTo>
                  <a:pt x="155337" y="344170"/>
                </a:lnTo>
                <a:lnTo>
                  <a:pt x="156199" y="342900"/>
                </a:lnTo>
                <a:lnTo>
                  <a:pt x="157108" y="341630"/>
                </a:lnTo>
                <a:lnTo>
                  <a:pt x="158131" y="341630"/>
                </a:lnTo>
                <a:lnTo>
                  <a:pt x="159189" y="340360"/>
                </a:lnTo>
                <a:close/>
              </a:path>
              <a:path w="298450" h="359409">
                <a:moveTo>
                  <a:pt x="141503" y="337820"/>
                </a:moveTo>
                <a:lnTo>
                  <a:pt x="133947" y="337820"/>
                </a:lnTo>
                <a:lnTo>
                  <a:pt x="135408" y="339090"/>
                </a:lnTo>
                <a:lnTo>
                  <a:pt x="136742" y="339090"/>
                </a:lnTo>
                <a:lnTo>
                  <a:pt x="137995" y="340360"/>
                </a:lnTo>
                <a:lnTo>
                  <a:pt x="143228" y="340360"/>
                </a:lnTo>
                <a:lnTo>
                  <a:pt x="142400" y="339090"/>
                </a:lnTo>
                <a:lnTo>
                  <a:pt x="141503" y="337820"/>
                </a:lnTo>
                <a:close/>
              </a:path>
              <a:path w="298450" h="359409">
                <a:moveTo>
                  <a:pt x="164376" y="337820"/>
                </a:moveTo>
                <a:lnTo>
                  <a:pt x="156832" y="337820"/>
                </a:lnTo>
                <a:lnTo>
                  <a:pt x="155969" y="339090"/>
                </a:lnTo>
                <a:lnTo>
                  <a:pt x="155141" y="340360"/>
                </a:lnTo>
                <a:lnTo>
                  <a:pt x="160374" y="340360"/>
                </a:lnTo>
                <a:lnTo>
                  <a:pt x="161627" y="339090"/>
                </a:lnTo>
                <a:lnTo>
                  <a:pt x="162961" y="339090"/>
                </a:lnTo>
                <a:lnTo>
                  <a:pt x="164376" y="337820"/>
                </a:lnTo>
                <a:close/>
              </a:path>
              <a:path w="298450" h="359409">
                <a:moveTo>
                  <a:pt x="134499" y="334010"/>
                </a:moveTo>
                <a:lnTo>
                  <a:pt x="43365" y="334009"/>
                </a:lnTo>
                <a:lnTo>
                  <a:pt x="45492" y="335279"/>
                </a:lnTo>
                <a:lnTo>
                  <a:pt x="49230" y="336549"/>
                </a:lnTo>
                <a:lnTo>
                  <a:pt x="53473" y="336549"/>
                </a:lnTo>
                <a:lnTo>
                  <a:pt x="55750" y="337819"/>
                </a:lnTo>
                <a:lnTo>
                  <a:pt x="140560" y="337820"/>
                </a:lnTo>
                <a:lnTo>
                  <a:pt x="139490" y="336550"/>
                </a:lnTo>
                <a:lnTo>
                  <a:pt x="138386" y="335280"/>
                </a:lnTo>
                <a:lnTo>
                  <a:pt x="135879" y="335280"/>
                </a:lnTo>
                <a:lnTo>
                  <a:pt x="134499" y="334010"/>
                </a:lnTo>
                <a:close/>
              </a:path>
              <a:path w="298450" h="359409">
                <a:moveTo>
                  <a:pt x="250910" y="335280"/>
                </a:moveTo>
                <a:lnTo>
                  <a:pt x="159971" y="335280"/>
                </a:lnTo>
                <a:lnTo>
                  <a:pt x="158833" y="336550"/>
                </a:lnTo>
                <a:lnTo>
                  <a:pt x="157809" y="337820"/>
                </a:lnTo>
                <a:lnTo>
                  <a:pt x="242573" y="337820"/>
                </a:lnTo>
                <a:lnTo>
                  <a:pt x="243206" y="336550"/>
                </a:lnTo>
                <a:lnTo>
                  <a:pt x="249105" y="336550"/>
                </a:lnTo>
                <a:lnTo>
                  <a:pt x="250910" y="335280"/>
                </a:lnTo>
                <a:close/>
              </a:path>
              <a:path w="298450" h="359409">
                <a:moveTo>
                  <a:pt x="254958" y="334010"/>
                </a:moveTo>
                <a:lnTo>
                  <a:pt x="163824" y="334010"/>
                </a:lnTo>
                <a:lnTo>
                  <a:pt x="162455" y="335280"/>
                </a:lnTo>
                <a:lnTo>
                  <a:pt x="252877" y="335280"/>
                </a:lnTo>
                <a:lnTo>
                  <a:pt x="254958" y="334010"/>
                </a:lnTo>
                <a:close/>
              </a:path>
              <a:path w="298450" h="359409">
                <a:moveTo>
                  <a:pt x="51035" y="331469"/>
                </a:moveTo>
                <a:lnTo>
                  <a:pt x="36442" y="331469"/>
                </a:lnTo>
                <a:lnTo>
                  <a:pt x="38845" y="332739"/>
                </a:lnTo>
                <a:lnTo>
                  <a:pt x="41168" y="334009"/>
                </a:lnTo>
                <a:lnTo>
                  <a:pt x="59050" y="334009"/>
                </a:lnTo>
                <a:lnTo>
                  <a:pt x="55669" y="332739"/>
                </a:lnTo>
                <a:lnTo>
                  <a:pt x="54301" y="332739"/>
                </a:lnTo>
                <a:lnTo>
                  <a:pt x="51035" y="331469"/>
                </a:lnTo>
                <a:close/>
              </a:path>
              <a:path w="298450" h="359409">
                <a:moveTo>
                  <a:pt x="261881" y="331470"/>
                </a:moveTo>
                <a:lnTo>
                  <a:pt x="247334" y="331470"/>
                </a:lnTo>
                <a:lnTo>
                  <a:pt x="244034" y="332740"/>
                </a:lnTo>
                <a:lnTo>
                  <a:pt x="241515" y="332740"/>
                </a:lnTo>
                <a:lnTo>
                  <a:pt x="239319" y="334010"/>
                </a:lnTo>
                <a:lnTo>
                  <a:pt x="257166" y="334010"/>
                </a:lnTo>
                <a:lnTo>
                  <a:pt x="259489" y="332740"/>
                </a:lnTo>
                <a:lnTo>
                  <a:pt x="261881" y="331470"/>
                </a:lnTo>
                <a:close/>
              </a:path>
              <a:path w="298450" h="359409">
                <a:moveTo>
                  <a:pt x="298174" y="0"/>
                </a:moveTo>
                <a:lnTo>
                  <a:pt x="0" y="0"/>
                </a:lnTo>
                <a:lnTo>
                  <a:pt x="0" y="283209"/>
                </a:lnTo>
                <a:lnTo>
                  <a:pt x="390" y="288289"/>
                </a:lnTo>
                <a:lnTo>
                  <a:pt x="6175" y="306069"/>
                </a:lnTo>
                <a:lnTo>
                  <a:pt x="7980" y="309879"/>
                </a:lnTo>
                <a:lnTo>
                  <a:pt x="18870" y="321309"/>
                </a:lnTo>
                <a:lnTo>
                  <a:pt x="21354" y="323849"/>
                </a:lnTo>
                <a:lnTo>
                  <a:pt x="23827" y="325119"/>
                </a:lnTo>
                <a:lnTo>
                  <a:pt x="26380" y="326389"/>
                </a:lnTo>
                <a:lnTo>
                  <a:pt x="28933" y="328929"/>
                </a:lnTo>
                <a:lnTo>
                  <a:pt x="33969" y="331469"/>
                </a:lnTo>
                <a:lnTo>
                  <a:pt x="47102" y="331469"/>
                </a:lnTo>
                <a:lnTo>
                  <a:pt x="44975" y="330199"/>
                </a:lnTo>
                <a:lnTo>
                  <a:pt x="42732" y="328929"/>
                </a:lnTo>
                <a:lnTo>
                  <a:pt x="40421" y="328929"/>
                </a:lnTo>
                <a:lnTo>
                  <a:pt x="38063" y="327659"/>
                </a:lnTo>
                <a:lnTo>
                  <a:pt x="25828" y="321309"/>
                </a:lnTo>
                <a:lnTo>
                  <a:pt x="23470" y="318769"/>
                </a:lnTo>
                <a:lnTo>
                  <a:pt x="21147" y="317499"/>
                </a:lnTo>
                <a:lnTo>
                  <a:pt x="7198" y="294639"/>
                </a:lnTo>
                <a:lnTo>
                  <a:pt x="6290" y="292099"/>
                </a:lnTo>
                <a:lnTo>
                  <a:pt x="5657" y="287019"/>
                </a:lnTo>
                <a:lnTo>
                  <a:pt x="5266" y="283209"/>
                </a:lnTo>
                <a:lnTo>
                  <a:pt x="5266" y="5080"/>
                </a:lnTo>
                <a:lnTo>
                  <a:pt x="298174" y="5080"/>
                </a:lnTo>
                <a:lnTo>
                  <a:pt x="298174" y="0"/>
                </a:lnTo>
                <a:close/>
              </a:path>
              <a:path w="298450" h="359409">
                <a:moveTo>
                  <a:pt x="298174" y="5080"/>
                </a:moveTo>
                <a:lnTo>
                  <a:pt x="292942" y="5080"/>
                </a:lnTo>
                <a:lnTo>
                  <a:pt x="292942" y="275590"/>
                </a:lnTo>
                <a:lnTo>
                  <a:pt x="293103" y="283210"/>
                </a:lnTo>
                <a:lnTo>
                  <a:pt x="292712" y="288290"/>
                </a:lnTo>
                <a:lnTo>
                  <a:pt x="292033" y="292100"/>
                </a:lnTo>
                <a:lnTo>
                  <a:pt x="291136" y="294640"/>
                </a:lnTo>
                <a:lnTo>
                  <a:pt x="289998" y="298450"/>
                </a:lnTo>
                <a:lnTo>
                  <a:pt x="274899" y="318770"/>
                </a:lnTo>
                <a:lnTo>
                  <a:pt x="272495" y="321310"/>
                </a:lnTo>
                <a:lnTo>
                  <a:pt x="270103" y="322580"/>
                </a:lnTo>
                <a:lnTo>
                  <a:pt x="262709" y="326390"/>
                </a:lnTo>
                <a:lnTo>
                  <a:pt x="257914" y="328930"/>
                </a:lnTo>
                <a:lnTo>
                  <a:pt x="255591" y="328930"/>
                </a:lnTo>
                <a:lnTo>
                  <a:pt x="253348" y="330200"/>
                </a:lnTo>
                <a:lnTo>
                  <a:pt x="251232" y="331470"/>
                </a:lnTo>
                <a:lnTo>
                  <a:pt x="264365" y="331470"/>
                </a:lnTo>
                <a:lnTo>
                  <a:pt x="266872" y="330200"/>
                </a:lnTo>
                <a:lnTo>
                  <a:pt x="269436" y="328930"/>
                </a:lnTo>
                <a:lnTo>
                  <a:pt x="271943" y="326390"/>
                </a:lnTo>
                <a:lnTo>
                  <a:pt x="274508" y="325120"/>
                </a:lnTo>
                <a:lnTo>
                  <a:pt x="277015" y="323850"/>
                </a:lnTo>
                <a:lnTo>
                  <a:pt x="279453" y="321310"/>
                </a:lnTo>
                <a:lnTo>
                  <a:pt x="281856" y="320040"/>
                </a:lnTo>
                <a:lnTo>
                  <a:pt x="284179" y="317500"/>
                </a:lnTo>
                <a:lnTo>
                  <a:pt x="286375" y="314960"/>
                </a:lnTo>
                <a:lnTo>
                  <a:pt x="288457" y="312420"/>
                </a:lnTo>
                <a:lnTo>
                  <a:pt x="290389" y="309880"/>
                </a:lnTo>
                <a:lnTo>
                  <a:pt x="292160" y="306070"/>
                </a:lnTo>
                <a:lnTo>
                  <a:pt x="293724" y="303530"/>
                </a:lnTo>
                <a:lnTo>
                  <a:pt x="298324" y="283210"/>
                </a:lnTo>
                <a:lnTo>
                  <a:pt x="298255" y="275590"/>
                </a:lnTo>
                <a:lnTo>
                  <a:pt x="298174" y="508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0" y="6636229"/>
            <a:ext cx="9144000" cy="9524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690" name="object 69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34725559"/>
              </p:ext>
            </p:extLst>
          </p:nvPr>
        </p:nvGraphicFramePr>
        <p:xfrm>
          <a:off x="141475" y="1022557"/>
          <a:ext cx="8796264" cy="470729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0448"/>
                <a:gridCol w="5620237"/>
                <a:gridCol w="1008112"/>
                <a:gridCol w="1917467"/>
              </a:tblGrid>
              <a:tr h="52577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270" algn="ctr">
                        <a:lnSpc>
                          <a:spcPct val="100000"/>
                        </a:lnSpc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№</a:t>
                      </a:r>
                    </a:p>
                  </a:txBody>
                  <a:tcPr marL="0" marR="0" marT="31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Наименование основных мероприятий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и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контрольных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точек</a:t>
                      </a:r>
                    </a:p>
                  </a:txBody>
                  <a:tcPr marL="0" marR="0" marT="31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905" algn="ctr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Срок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317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50"/>
                        </a:lnSpc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Исполнение</a:t>
                      </a:r>
                      <a:r>
                        <a:rPr sz="1100" spc="-3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(выполнено/в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36220" marR="227965" algn="ctr">
                        <a:lnSpc>
                          <a:spcPts val="1100"/>
                        </a:lnSpc>
                        <a:spcBef>
                          <a:spcPts val="10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процессе/ведется</a:t>
                      </a:r>
                      <a:r>
                        <a:rPr sz="1100" spc="-8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подготовка/не  выполнено)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7117">
                <a:tc>
                  <a:txBody>
                    <a:bodyPr/>
                    <a:lstStyle/>
                    <a:p>
                      <a:pPr marR="30480"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R="27305"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71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828">
                <a:tc gridSpan="4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r>
                        <a:rPr sz="1100" b="1" spc="-2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b="1" spc="-5" dirty="0">
                          <a:latin typeface="Arial" pitchFamily="34" charset="0"/>
                          <a:cs typeface="Arial" pitchFamily="34" charset="0"/>
                        </a:rPr>
                        <a:t>год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7112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70614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1.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Заключение</a:t>
                      </a:r>
                      <a:r>
                        <a:rPr lang="ru-RU" sz="1100" baseline="0" dirty="0" smtClean="0">
                          <a:latin typeface="Arial" pitchFamily="34" charset="0"/>
                          <a:cs typeface="Arial" pitchFamily="34" charset="0"/>
                        </a:rPr>
                        <a:t> соглашения между Министерством строительства Самарской области и Администраций Волжского района об установлении планового задания по вводу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 март 2020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 Выполнено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43369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2.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Определение планового объема ввода ИЖС по поселениям Волжского района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 март 2020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 Выполнено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1828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Актуализация</a:t>
                      </a:r>
                      <a:r>
                        <a:rPr lang="ru-RU" sz="1100" baseline="0" dirty="0" smtClean="0">
                          <a:latin typeface="Arial" pitchFamily="34" charset="0"/>
                          <a:cs typeface="Arial" pitchFamily="34" charset="0"/>
                        </a:rPr>
                        <a:t> муниципальных программ по «Формированию комфортной городской среды на 2018-2024 годы»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31.03.2020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6004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4.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Заключение контрактов на выполнение работ по благоустройству дворовых территорий 2020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aseline="0" dirty="0" smtClean="0">
                          <a:latin typeface="Arial" pitchFamily="34" charset="0"/>
                          <a:cs typeface="Arial" pitchFamily="34" charset="0"/>
                        </a:rPr>
                        <a:t>01.05.2020</a:t>
                      </a:r>
                      <a:endParaRPr lang="ru-RU" sz="1100" dirty="0" smtClean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3204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5.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Заключение контрактов на выполнение работ по благоустройству общественных</a:t>
                      </a:r>
                      <a:r>
                        <a:rPr lang="ru-RU" sz="1100" baseline="0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территорий 2020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aseline="0" dirty="0" smtClean="0">
                          <a:latin typeface="Arial" pitchFamily="34" charset="0"/>
                          <a:cs typeface="Arial" pitchFamily="34" charset="0"/>
                        </a:rPr>
                        <a:t>01.07.2020</a:t>
                      </a:r>
                      <a:endParaRPr lang="ru-RU" sz="1100" dirty="0" smtClean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88032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6.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Завершение работ</a:t>
                      </a:r>
                      <a:r>
                        <a:rPr lang="ru-RU" sz="110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по благоустройству дворовых и общественных территорий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01.09.2020</a:t>
                      </a:r>
                      <a:endParaRPr lang="ru-RU" sz="11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В процессе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43204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7.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Усиление работы на территории каждого поселения по выявлению достроенных и достраивающихся индивидуальных жилых домов по ранее выданным разрешениям на строительство и уведомлениям о планируемом строительстве, для дальнейшего направления застройщиками уведомления об окончании строительства и постановки на государственных кадастровый учет и  регистрацию прав.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постоянно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В процессе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293712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8.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Работа с населением по вопросам постановки на государственных кадастровый учет и  регистрации прав на объекты</a:t>
                      </a:r>
                      <a:r>
                        <a:rPr lang="ru-RU" sz="1100" baseline="0" dirty="0" smtClean="0">
                          <a:latin typeface="Arial" pitchFamily="34" charset="0"/>
                          <a:cs typeface="Arial" pitchFamily="34" charset="0"/>
                        </a:rPr>
                        <a:t> индивидуального жилищного строительства</a:t>
                      </a: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.</a:t>
                      </a:r>
                    </a:p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Информирование</a:t>
                      </a:r>
                      <a:r>
                        <a:rPr lang="ru-RU" sz="1100" baseline="0" dirty="0" smtClean="0">
                          <a:latin typeface="Arial" pitchFamily="34" charset="0"/>
                          <a:cs typeface="Arial" pitchFamily="34" charset="0"/>
                        </a:rPr>
                        <a:t> граждан путем публикации в СМИ и размещения на сайтах поселений разъясняющей информации.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 постоянно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 В процессе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sp>
        <p:nvSpPr>
          <p:cNvPr id="696" name="object 69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t>16</a:t>
            </a:fld>
            <a:endParaRPr spc="-5" dirty="0"/>
          </a:p>
        </p:txBody>
      </p:sp>
      <p:sp>
        <p:nvSpPr>
          <p:cNvPr id="691" name="object 691"/>
          <p:cNvSpPr txBox="1"/>
          <p:nvPr/>
        </p:nvSpPr>
        <p:spPr>
          <a:xfrm>
            <a:off x="2490976" y="825067"/>
            <a:ext cx="4387215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2. </a:t>
            </a:r>
            <a:r>
              <a:rPr sz="1200" b="1" spc="-5" dirty="0">
                <a:latin typeface="Arial"/>
                <a:cs typeface="Arial"/>
              </a:rPr>
              <a:t>ОСНОВНЫЕ МЕРОПРИЯТИЯ </a:t>
            </a:r>
            <a:r>
              <a:rPr sz="1200" b="1" dirty="0">
                <a:latin typeface="Arial"/>
                <a:cs typeface="Arial"/>
              </a:rPr>
              <a:t>И </a:t>
            </a:r>
            <a:r>
              <a:rPr sz="1200" b="1" spc="-5" dirty="0">
                <a:latin typeface="Arial"/>
                <a:cs typeface="Arial"/>
              </a:rPr>
              <a:t>КОНТРОЛЬНЫЕ</a:t>
            </a:r>
            <a:r>
              <a:rPr sz="1200" b="1" dirty="0">
                <a:latin typeface="Arial"/>
                <a:cs typeface="Arial"/>
              </a:rPr>
              <a:t> </a:t>
            </a:r>
            <a:r>
              <a:rPr sz="1200" b="1" dirty="0" smtClean="0">
                <a:latin typeface="Arial"/>
                <a:cs typeface="Arial"/>
              </a:rPr>
              <a:t>ТОЧКИ</a:t>
            </a:r>
            <a:endParaRPr sz="1200" dirty="0">
              <a:latin typeface="Arial"/>
              <a:cs typeface="Arial"/>
            </a:endParaRPr>
          </a:p>
        </p:txBody>
      </p:sp>
      <p:sp>
        <p:nvSpPr>
          <p:cNvPr id="692" name="object 687"/>
          <p:cNvSpPr txBox="1">
            <a:spLocks/>
          </p:cNvSpPr>
          <p:nvPr/>
        </p:nvSpPr>
        <p:spPr>
          <a:xfrm>
            <a:off x="1331640" y="103253"/>
            <a:ext cx="7162799" cy="504625"/>
          </a:xfrm>
          <a:prstGeom prst="rect">
            <a:avLst/>
          </a:prstGeom>
          <a:solidFill>
            <a:srgbClr val="0070C1"/>
          </a:solidFill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vert="horz" wrap="square" lIns="0" tIns="12065" rIns="0" bIns="0" rtlCol="0" anchor="ctr">
            <a:spAutoFit/>
          </a:bodyPr>
          <a:lstStyle>
            <a:lvl1pPr marL="0" marR="0" indent="450000" algn="ctr" defTabSz="91440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 b="1" i="0" u="none" strike="noStrike" cap="none" spc="0" baseline="0">
                <a:ln>
                  <a:noFill/>
                </a:ln>
                <a:solidFill>
                  <a:schemeClr val="bg1"/>
                </a:solidFill>
                <a:uFillTx/>
                <a:latin typeface="Arial"/>
                <a:ea typeface="Arial"/>
                <a:cs typeface="Arial"/>
                <a:sym typeface="Arial"/>
              </a:defRPr>
            </a:lvl1pPr>
            <a:lvl2pPr marL="0" marR="0" indent="450000" algn="ctr" defTabSz="91440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4400" b="0" i="0" u="none" strike="noStrike" cap="none" spc="0" baseline="0">
                <a:ln>
                  <a:noFill/>
                </a:ln>
                <a:solidFill>
                  <a:srgbClr val="FFFFFF"/>
                </a:solidFill>
                <a:uFillTx/>
                <a:latin typeface="Arial"/>
                <a:ea typeface="Arial"/>
                <a:cs typeface="Arial"/>
                <a:sym typeface="Arial"/>
              </a:defRPr>
            </a:lvl2pPr>
            <a:lvl3pPr marL="0" marR="0" indent="450000" algn="ctr" defTabSz="91440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4400" b="0" i="0" u="none" strike="noStrike" cap="none" spc="0" baseline="0">
                <a:ln>
                  <a:noFill/>
                </a:ln>
                <a:solidFill>
                  <a:srgbClr val="FFFFFF"/>
                </a:solidFill>
                <a:uFillTx/>
                <a:latin typeface="Arial"/>
                <a:ea typeface="Arial"/>
                <a:cs typeface="Arial"/>
                <a:sym typeface="Arial"/>
              </a:defRPr>
            </a:lvl3pPr>
            <a:lvl4pPr marL="0" marR="0" indent="450000" algn="ctr" defTabSz="91440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4400" b="0" i="0" u="none" strike="noStrike" cap="none" spc="0" baseline="0">
                <a:ln>
                  <a:noFill/>
                </a:ln>
                <a:solidFill>
                  <a:srgbClr val="FFFFFF"/>
                </a:solidFill>
                <a:uFillTx/>
                <a:latin typeface="Arial"/>
                <a:ea typeface="Arial"/>
                <a:cs typeface="Arial"/>
                <a:sym typeface="Arial"/>
              </a:defRPr>
            </a:lvl4pPr>
            <a:lvl5pPr marL="0" marR="0" indent="450000" algn="ctr" defTabSz="91440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4400" b="0" i="0" u="none" strike="noStrike" cap="none" spc="0" baseline="0">
                <a:ln>
                  <a:noFill/>
                </a:ln>
                <a:solidFill>
                  <a:srgbClr val="FFFFFF"/>
                </a:solidFill>
                <a:uFillTx/>
                <a:latin typeface="Arial"/>
                <a:ea typeface="Arial"/>
                <a:cs typeface="Arial"/>
                <a:sym typeface="Arial"/>
              </a:defRPr>
            </a:lvl5pPr>
            <a:lvl6pPr marL="0" marR="0" indent="450000" algn="ctr" defTabSz="91440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4400" b="0" i="0" u="none" strike="noStrike" cap="none" spc="0" baseline="0">
                <a:ln>
                  <a:noFill/>
                </a:ln>
                <a:solidFill>
                  <a:srgbClr val="FFFFFF"/>
                </a:solidFill>
                <a:uFillTx/>
                <a:latin typeface="Arial"/>
                <a:ea typeface="Arial"/>
                <a:cs typeface="Arial"/>
                <a:sym typeface="Arial"/>
              </a:defRPr>
            </a:lvl6pPr>
            <a:lvl7pPr marL="0" marR="0" indent="450000" algn="ctr" defTabSz="91440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4400" b="0" i="0" u="none" strike="noStrike" cap="none" spc="0" baseline="0">
                <a:ln>
                  <a:noFill/>
                </a:ln>
                <a:solidFill>
                  <a:srgbClr val="FFFFFF"/>
                </a:solidFill>
                <a:uFillTx/>
                <a:latin typeface="Arial"/>
                <a:ea typeface="Arial"/>
                <a:cs typeface="Arial"/>
                <a:sym typeface="Arial"/>
              </a:defRPr>
            </a:lvl7pPr>
            <a:lvl8pPr marL="0" marR="0" indent="450000" algn="ctr" defTabSz="91440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4400" b="0" i="0" u="none" strike="noStrike" cap="none" spc="0" baseline="0">
                <a:ln>
                  <a:noFill/>
                </a:ln>
                <a:solidFill>
                  <a:srgbClr val="FFFFFF"/>
                </a:solidFill>
                <a:uFillTx/>
                <a:latin typeface="Arial"/>
                <a:ea typeface="Arial"/>
                <a:cs typeface="Arial"/>
                <a:sym typeface="Arial"/>
              </a:defRPr>
            </a:lvl8pPr>
            <a:lvl9pPr marL="0" marR="0" indent="450000" algn="ctr" defTabSz="91440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4400" b="0" i="0" u="none" strike="noStrike" cap="none" spc="0" baseline="0">
                <a:ln>
                  <a:noFill/>
                </a:ln>
                <a:solidFill>
                  <a:srgbClr val="FFFFFF"/>
                </a:solidFill>
                <a:uFillTx/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R="5080" indent="0">
              <a:tabLst>
                <a:tab pos="2137410" algn="l"/>
                <a:tab pos="4521835" algn="l"/>
              </a:tabLst>
            </a:pPr>
            <a:r>
              <a:rPr lang="ru-RU" spc="-10" dirty="0" smtClean="0"/>
              <a:t>НАЦИОНАЛЬНЫЙ</a:t>
            </a:r>
            <a:r>
              <a:rPr lang="ru-RU" spc="65" dirty="0" smtClean="0"/>
              <a:t> </a:t>
            </a:r>
            <a:r>
              <a:rPr lang="ru-RU" spc="-5" dirty="0" smtClean="0"/>
              <a:t>ПРОЕКТ</a:t>
            </a:r>
            <a:r>
              <a:rPr lang="ru-RU" spc="10" dirty="0" smtClean="0"/>
              <a:t> </a:t>
            </a:r>
            <a:r>
              <a:rPr lang="ru-RU" spc="-10" dirty="0" smtClean="0"/>
              <a:t>«</a:t>
            </a:r>
            <a:r>
              <a:rPr lang="ru-RU" spc="-10" dirty="0" smtClean="0">
                <a:uFill>
                  <a:solidFill>
                    <a:srgbClr val="FEFEFE"/>
                  </a:solidFill>
                </a:uFill>
              </a:rPr>
              <a:t>ЖИЛЬЕ И ГОРОДСКАЯ СРЕДА</a:t>
            </a:r>
            <a:r>
              <a:rPr lang="ru-RU" spc="-10" dirty="0" smtClean="0"/>
              <a:t>»</a:t>
            </a:r>
            <a:br>
              <a:rPr lang="ru-RU" spc="-10" dirty="0" smtClean="0"/>
            </a:br>
            <a:r>
              <a:rPr lang="ru-RU" spc="-10" dirty="0" err="1" smtClean="0"/>
              <a:t>м.р.Волжский</a:t>
            </a:r>
            <a:r>
              <a:rPr lang="ru-RU" spc="-10" dirty="0" smtClean="0"/>
              <a:t> Самарской области</a:t>
            </a:r>
            <a:endParaRPr lang="ru-RU" spc="-10" dirty="0"/>
          </a:p>
        </p:txBody>
      </p:sp>
      <p:sp>
        <p:nvSpPr>
          <p:cNvPr id="695" name="object 690"/>
          <p:cNvSpPr txBox="1"/>
          <p:nvPr/>
        </p:nvSpPr>
        <p:spPr>
          <a:xfrm>
            <a:off x="123652" y="5877272"/>
            <a:ext cx="8661014" cy="596958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1100" b="1" u="sng" spc="-825" dirty="0">
                <a:uFill>
                  <a:solidFill>
                    <a:srgbClr val="000000"/>
                  </a:solidFill>
                </a:uFill>
                <a:latin typeface="Arial" pitchFamily="34" charset="0"/>
                <a:cs typeface="Arial" pitchFamily="34" charset="0"/>
              </a:rPr>
              <a:t>О</a:t>
            </a:r>
            <a:r>
              <a:rPr sz="1100" b="1" u="sng" spc="490" dirty="0">
                <a:latin typeface="Arial" pitchFamily="34" charset="0"/>
                <a:cs typeface="Arial" pitchFamily="34" charset="0"/>
              </a:rPr>
              <a:t> </a:t>
            </a:r>
            <a:r>
              <a:rPr sz="1100" b="1" u="sng" spc="-5" dirty="0">
                <a:uFill>
                  <a:solidFill>
                    <a:srgbClr val="000000"/>
                  </a:solidFill>
                </a:uFill>
                <a:latin typeface="Arial" pitchFamily="34" charset="0"/>
                <a:cs typeface="Arial" pitchFamily="34" charset="0"/>
              </a:rPr>
              <a:t>тветственный</a:t>
            </a:r>
            <a:r>
              <a:rPr sz="1100" b="1" u="sng" spc="30" dirty="0">
                <a:uFill>
                  <a:solidFill>
                    <a:srgbClr val="000000"/>
                  </a:solidFill>
                </a:uFill>
                <a:latin typeface="Arial" pitchFamily="34" charset="0"/>
                <a:cs typeface="Arial" pitchFamily="34" charset="0"/>
              </a:rPr>
              <a:t> </a:t>
            </a:r>
            <a:r>
              <a:rPr sz="1100" b="1" u="sng" dirty="0">
                <a:uFill>
                  <a:solidFill>
                    <a:srgbClr val="000000"/>
                  </a:solidFill>
                </a:uFill>
                <a:latin typeface="Arial" pitchFamily="34" charset="0"/>
                <a:cs typeface="Arial" pitchFamily="34" charset="0"/>
              </a:rPr>
              <a:t>исполнитель:</a:t>
            </a:r>
            <a:endParaRPr sz="1100" u="sng" dirty="0">
              <a:latin typeface="Arial" pitchFamily="34" charset="0"/>
              <a:cs typeface="Arial" pitchFamily="34" charset="0"/>
            </a:endParaRPr>
          </a:p>
          <a:p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Иванова Светлана Викторовна </a:t>
            </a:r>
            <a:r>
              <a:rPr lang="en-US" sz="1100" spc="-5" dirty="0" smtClean="0">
                <a:latin typeface="Arial" pitchFamily="34" charset="0"/>
                <a:cs typeface="Arial" pitchFamily="34" charset="0"/>
              </a:rPr>
              <a:t>- </a:t>
            </a:r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руководитель управления архитектуры и градостроительства </a:t>
            </a:r>
            <a:r>
              <a:rPr lang="ru-RU" sz="1100" spc="-5" dirty="0">
                <a:latin typeface="Arial"/>
                <a:cs typeface="Arial"/>
              </a:rPr>
              <a:t>Администрации </a:t>
            </a:r>
            <a:r>
              <a:rPr lang="ru-RU" sz="1100" spc="-5" dirty="0" err="1">
                <a:latin typeface="Arial"/>
                <a:cs typeface="Arial"/>
              </a:rPr>
              <a:t>м.р.Волжский</a:t>
            </a:r>
            <a:endParaRPr lang="ru-RU" sz="1100" dirty="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8 (846)260 33 47, </a:t>
            </a:r>
            <a:r>
              <a:rPr lang="en-US" sz="1100" spc="-5" dirty="0" smtClean="0">
                <a:latin typeface="Arial" pitchFamily="34" charset="0"/>
                <a:cs typeface="Arial" pitchFamily="34" charset="0"/>
              </a:rPr>
              <a:t>a12@v-adm63.ru</a:t>
            </a:r>
            <a:endParaRPr sz="1100" dirty="0"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928596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-26693"/>
            <a:ext cx="9144000" cy="935413"/>
          </a:xfrm>
          <a:custGeom>
            <a:avLst/>
            <a:gdLst/>
            <a:ahLst/>
            <a:cxnLst/>
            <a:rect l="l" t="t" r="r" b="b"/>
            <a:pathLst>
              <a:path w="9144000" h="765175">
                <a:moveTo>
                  <a:pt x="0" y="764705"/>
                </a:moveTo>
                <a:lnTo>
                  <a:pt x="9144000" y="764705"/>
                </a:lnTo>
                <a:lnTo>
                  <a:pt x="9144000" y="0"/>
                </a:lnTo>
                <a:lnTo>
                  <a:pt x="0" y="0"/>
                </a:lnTo>
                <a:lnTo>
                  <a:pt x="0" y="764705"/>
                </a:lnTo>
                <a:close/>
              </a:path>
            </a:pathLst>
          </a:custGeom>
          <a:solidFill>
            <a:srgbClr val="006F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3644" y="44942"/>
            <a:ext cx="224530" cy="17497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2537" y="218276"/>
            <a:ext cx="288290" cy="349885"/>
          </a:xfrm>
          <a:custGeom>
            <a:avLst/>
            <a:gdLst/>
            <a:ahLst/>
            <a:cxnLst/>
            <a:rect l="l" t="t" r="r" b="b"/>
            <a:pathLst>
              <a:path w="288290" h="349884">
                <a:moveTo>
                  <a:pt x="165054" y="328104"/>
                </a:moveTo>
                <a:lnTo>
                  <a:pt x="122505" y="328104"/>
                </a:lnTo>
                <a:lnTo>
                  <a:pt x="124518" y="328138"/>
                </a:lnTo>
                <a:lnTo>
                  <a:pt x="126208" y="328333"/>
                </a:lnTo>
                <a:lnTo>
                  <a:pt x="143895" y="349323"/>
                </a:lnTo>
                <a:lnTo>
                  <a:pt x="143941" y="348736"/>
                </a:lnTo>
                <a:lnTo>
                  <a:pt x="163283" y="328138"/>
                </a:lnTo>
                <a:lnTo>
                  <a:pt x="165054" y="328104"/>
                </a:lnTo>
                <a:close/>
              </a:path>
              <a:path w="288290" h="349884">
                <a:moveTo>
                  <a:pt x="287675" y="0"/>
                </a:moveTo>
                <a:lnTo>
                  <a:pt x="0" y="0"/>
                </a:lnTo>
                <a:lnTo>
                  <a:pt x="0" y="278262"/>
                </a:lnTo>
                <a:lnTo>
                  <a:pt x="396" y="282328"/>
                </a:lnTo>
                <a:lnTo>
                  <a:pt x="20561" y="315380"/>
                </a:lnTo>
                <a:lnTo>
                  <a:pt x="70458" y="328413"/>
                </a:lnTo>
                <a:lnTo>
                  <a:pt x="96597" y="328573"/>
                </a:lnTo>
                <a:lnTo>
                  <a:pt x="110166" y="328459"/>
                </a:lnTo>
                <a:lnTo>
                  <a:pt x="116376" y="328299"/>
                </a:lnTo>
                <a:lnTo>
                  <a:pt x="118699" y="328264"/>
                </a:lnTo>
                <a:lnTo>
                  <a:pt x="122505" y="328104"/>
                </a:lnTo>
                <a:lnTo>
                  <a:pt x="234052" y="328104"/>
                </a:lnTo>
                <a:lnTo>
                  <a:pt x="236248" y="327783"/>
                </a:lnTo>
                <a:lnTo>
                  <a:pt x="271909" y="311658"/>
                </a:lnTo>
                <a:lnTo>
                  <a:pt x="287836" y="278262"/>
                </a:lnTo>
                <a:lnTo>
                  <a:pt x="287709" y="271013"/>
                </a:lnTo>
                <a:lnTo>
                  <a:pt x="287675" y="0"/>
                </a:lnTo>
                <a:close/>
              </a:path>
              <a:path w="288290" h="349884">
                <a:moveTo>
                  <a:pt x="234052" y="328104"/>
                </a:moveTo>
                <a:lnTo>
                  <a:pt x="165054" y="328104"/>
                </a:lnTo>
                <a:lnTo>
                  <a:pt x="169102" y="328264"/>
                </a:lnTo>
                <a:lnTo>
                  <a:pt x="171413" y="328299"/>
                </a:lnTo>
                <a:lnTo>
                  <a:pt x="177669" y="328459"/>
                </a:lnTo>
                <a:lnTo>
                  <a:pt x="191193" y="328573"/>
                </a:lnTo>
                <a:lnTo>
                  <a:pt x="196851" y="328573"/>
                </a:lnTo>
                <a:lnTo>
                  <a:pt x="217343" y="328413"/>
                </a:lnTo>
                <a:lnTo>
                  <a:pt x="234052" y="328104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14544" y="275468"/>
            <a:ext cx="192405" cy="245110"/>
          </a:xfrm>
          <a:custGeom>
            <a:avLst/>
            <a:gdLst/>
            <a:ahLst/>
            <a:cxnLst/>
            <a:rect l="l" t="t" r="r" b="b"/>
            <a:pathLst>
              <a:path w="192404" h="245109">
                <a:moveTo>
                  <a:pt x="65030" y="137159"/>
                </a:moveTo>
                <a:lnTo>
                  <a:pt x="63018" y="137159"/>
                </a:lnTo>
                <a:lnTo>
                  <a:pt x="62983" y="138429"/>
                </a:lnTo>
                <a:lnTo>
                  <a:pt x="62742" y="139699"/>
                </a:lnTo>
                <a:lnTo>
                  <a:pt x="62316" y="140969"/>
                </a:lnTo>
                <a:lnTo>
                  <a:pt x="61649" y="142239"/>
                </a:lnTo>
                <a:lnTo>
                  <a:pt x="61212" y="143509"/>
                </a:lnTo>
                <a:lnTo>
                  <a:pt x="60695" y="144779"/>
                </a:lnTo>
                <a:lnTo>
                  <a:pt x="60108" y="146049"/>
                </a:lnTo>
                <a:lnTo>
                  <a:pt x="59441" y="147319"/>
                </a:lnTo>
                <a:lnTo>
                  <a:pt x="58694" y="148589"/>
                </a:lnTo>
                <a:lnTo>
                  <a:pt x="57831" y="148589"/>
                </a:lnTo>
                <a:lnTo>
                  <a:pt x="56888" y="149859"/>
                </a:lnTo>
                <a:lnTo>
                  <a:pt x="55830" y="151129"/>
                </a:lnTo>
                <a:lnTo>
                  <a:pt x="56302" y="152399"/>
                </a:lnTo>
                <a:lnTo>
                  <a:pt x="56888" y="156209"/>
                </a:lnTo>
                <a:lnTo>
                  <a:pt x="57049" y="157479"/>
                </a:lnTo>
                <a:lnTo>
                  <a:pt x="57164" y="158749"/>
                </a:lnTo>
                <a:lnTo>
                  <a:pt x="57245" y="162559"/>
                </a:lnTo>
                <a:lnTo>
                  <a:pt x="57124" y="163829"/>
                </a:lnTo>
                <a:lnTo>
                  <a:pt x="57049" y="165099"/>
                </a:lnTo>
                <a:lnTo>
                  <a:pt x="56612" y="167639"/>
                </a:lnTo>
                <a:lnTo>
                  <a:pt x="56141" y="170179"/>
                </a:lnTo>
                <a:lnTo>
                  <a:pt x="55865" y="171449"/>
                </a:lnTo>
                <a:lnTo>
                  <a:pt x="55554" y="172719"/>
                </a:lnTo>
                <a:lnTo>
                  <a:pt x="55117" y="172719"/>
                </a:lnTo>
                <a:lnTo>
                  <a:pt x="54761" y="173989"/>
                </a:lnTo>
                <a:lnTo>
                  <a:pt x="54450" y="176529"/>
                </a:lnTo>
                <a:lnTo>
                  <a:pt x="54255" y="179069"/>
                </a:lnTo>
                <a:lnTo>
                  <a:pt x="55554" y="186689"/>
                </a:lnTo>
                <a:lnTo>
                  <a:pt x="53474" y="191307"/>
                </a:lnTo>
                <a:lnTo>
                  <a:pt x="53703" y="191769"/>
                </a:lnTo>
                <a:lnTo>
                  <a:pt x="54255" y="193039"/>
                </a:lnTo>
                <a:lnTo>
                  <a:pt x="54726" y="194309"/>
                </a:lnTo>
                <a:lnTo>
                  <a:pt x="54922" y="194309"/>
                </a:lnTo>
                <a:lnTo>
                  <a:pt x="55083" y="195579"/>
                </a:lnTo>
                <a:lnTo>
                  <a:pt x="55359" y="198119"/>
                </a:lnTo>
                <a:lnTo>
                  <a:pt x="55508" y="199389"/>
                </a:lnTo>
                <a:lnTo>
                  <a:pt x="55704" y="201929"/>
                </a:lnTo>
                <a:lnTo>
                  <a:pt x="56647" y="209549"/>
                </a:lnTo>
                <a:lnTo>
                  <a:pt x="58222" y="228599"/>
                </a:lnTo>
                <a:lnTo>
                  <a:pt x="57751" y="229869"/>
                </a:lnTo>
                <a:lnTo>
                  <a:pt x="56808" y="231139"/>
                </a:lnTo>
                <a:lnTo>
                  <a:pt x="56371" y="232409"/>
                </a:lnTo>
                <a:lnTo>
                  <a:pt x="54922" y="236219"/>
                </a:lnTo>
                <a:lnTo>
                  <a:pt x="54094" y="237489"/>
                </a:lnTo>
                <a:lnTo>
                  <a:pt x="53542" y="238759"/>
                </a:lnTo>
                <a:lnTo>
                  <a:pt x="52288" y="241299"/>
                </a:lnTo>
                <a:lnTo>
                  <a:pt x="52012" y="242569"/>
                </a:lnTo>
                <a:lnTo>
                  <a:pt x="51541" y="243839"/>
                </a:lnTo>
                <a:lnTo>
                  <a:pt x="51345" y="245109"/>
                </a:lnTo>
                <a:lnTo>
                  <a:pt x="55508" y="245109"/>
                </a:lnTo>
                <a:lnTo>
                  <a:pt x="55750" y="243839"/>
                </a:lnTo>
                <a:lnTo>
                  <a:pt x="56095" y="243839"/>
                </a:lnTo>
                <a:lnTo>
                  <a:pt x="56256" y="242569"/>
                </a:lnTo>
                <a:lnTo>
                  <a:pt x="56727" y="241299"/>
                </a:lnTo>
                <a:lnTo>
                  <a:pt x="57118" y="240029"/>
                </a:lnTo>
                <a:lnTo>
                  <a:pt x="57360" y="238759"/>
                </a:lnTo>
                <a:lnTo>
                  <a:pt x="57670" y="238759"/>
                </a:lnTo>
                <a:lnTo>
                  <a:pt x="58061" y="237489"/>
                </a:lnTo>
                <a:lnTo>
                  <a:pt x="58464" y="237489"/>
                </a:lnTo>
                <a:lnTo>
                  <a:pt x="59361" y="234949"/>
                </a:lnTo>
                <a:lnTo>
                  <a:pt x="60350" y="233679"/>
                </a:lnTo>
                <a:lnTo>
                  <a:pt x="61212" y="232409"/>
                </a:lnTo>
                <a:lnTo>
                  <a:pt x="61488" y="232409"/>
                </a:lnTo>
                <a:lnTo>
                  <a:pt x="61718" y="231139"/>
                </a:lnTo>
                <a:lnTo>
                  <a:pt x="61914" y="231139"/>
                </a:lnTo>
                <a:lnTo>
                  <a:pt x="62075" y="229869"/>
                </a:lnTo>
                <a:lnTo>
                  <a:pt x="62190" y="228599"/>
                </a:lnTo>
                <a:lnTo>
                  <a:pt x="62190" y="222249"/>
                </a:lnTo>
                <a:lnTo>
                  <a:pt x="61845" y="218439"/>
                </a:lnTo>
                <a:lnTo>
                  <a:pt x="61178" y="213359"/>
                </a:lnTo>
                <a:lnTo>
                  <a:pt x="60775" y="209549"/>
                </a:lnTo>
                <a:lnTo>
                  <a:pt x="59602" y="203199"/>
                </a:lnTo>
                <a:lnTo>
                  <a:pt x="59246" y="200659"/>
                </a:lnTo>
                <a:lnTo>
                  <a:pt x="58970" y="199389"/>
                </a:lnTo>
                <a:lnTo>
                  <a:pt x="58774" y="196849"/>
                </a:lnTo>
                <a:lnTo>
                  <a:pt x="58809" y="191769"/>
                </a:lnTo>
                <a:lnTo>
                  <a:pt x="59004" y="191769"/>
                </a:lnTo>
                <a:lnTo>
                  <a:pt x="59602" y="189229"/>
                </a:lnTo>
                <a:lnTo>
                  <a:pt x="59361" y="186689"/>
                </a:lnTo>
                <a:lnTo>
                  <a:pt x="59211" y="184149"/>
                </a:lnTo>
                <a:lnTo>
                  <a:pt x="59050" y="184149"/>
                </a:lnTo>
                <a:lnTo>
                  <a:pt x="58889" y="182879"/>
                </a:lnTo>
                <a:lnTo>
                  <a:pt x="58809" y="181609"/>
                </a:lnTo>
                <a:lnTo>
                  <a:pt x="58694" y="175259"/>
                </a:lnTo>
                <a:lnTo>
                  <a:pt x="58855" y="173989"/>
                </a:lnTo>
                <a:lnTo>
                  <a:pt x="59050" y="171449"/>
                </a:lnTo>
                <a:lnTo>
                  <a:pt x="59280" y="170179"/>
                </a:lnTo>
                <a:lnTo>
                  <a:pt x="59556" y="167639"/>
                </a:lnTo>
                <a:lnTo>
                  <a:pt x="60189" y="163829"/>
                </a:lnTo>
                <a:lnTo>
                  <a:pt x="61764" y="156209"/>
                </a:lnTo>
                <a:lnTo>
                  <a:pt x="62983" y="149859"/>
                </a:lnTo>
                <a:lnTo>
                  <a:pt x="63409" y="147319"/>
                </a:lnTo>
                <a:lnTo>
                  <a:pt x="63880" y="144779"/>
                </a:lnTo>
                <a:lnTo>
                  <a:pt x="65030" y="137159"/>
                </a:lnTo>
                <a:close/>
              </a:path>
              <a:path w="192404" h="245109">
                <a:moveTo>
                  <a:pt x="190721" y="226060"/>
                </a:moveTo>
                <a:lnTo>
                  <a:pt x="184822" y="226060"/>
                </a:lnTo>
                <a:lnTo>
                  <a:pt x="184109" y="227330"/>
                </a:lnTo>
                <a:lnTo>
                  <a:pt x="183798" y="228600"/>
                </a:lnTo>
                <a:lnTo>
                  <a:pt x="183212" y="229870"/>
                </a:lnTo>
                <a:lnTo>
                  <a:pt x="182545" y="231140"/>
                </a:lnTo>
                <a:lnTo>
                  <a:pt x="182074" y="232410"/>
                </a:lnTo>
                <a:lnTo>
                  <a:pt x="181119" y="233680"/>
                </a:lnTo>
                <a:lnTo>
                  <a:pt x="180648" y="234950"/>
                </a:lnTo>
                <a:lnTo>
                  <a:pt x="179866" y="236220"/>
                </a:lnTo>
                <a:lnTo>
                  <a:pt x="179429" y="236220"/>
                </a:lnTo>
                <a:lnTo>
                  <a:pt x="179394" y="237490"/>
                </a:lnTo>
                <a:lnTo>
                  <a:pt x="179751" y="237490"/>
                </a:lnTo>
                <a:lnTo>
                  <a:pt x="179946" y="238760"/>
                </a:lnTo>
                <a:lnTo>
                  <a:pt x="182189" y="238760"/>
                </a:lnTo>
                <a:lnTo>
                  <a:pt x="184155" y="240030"/>
                </a:lnTo>
                <a:lnTo>
                  <a:pt x="184856" y="237490"/>
                </a:lnTo>
                <a:lnTo>
                  <a:pt x="185569" y="236220"/>
                </a:lnTo>
                <a:lnTo>
                  <a:pt x="186317" y="234950"/>
                </a:lnTo>
                <a:lnTo>
                  <a:pt x="187892" y="231140"/>
                </a:lnTo>
                <a:lnTo>
                  <a:pt x="189537" y="228600"/>
                </a:lnTo>
                <a:lnTo>
                  <a:pt x="190399" y="227330"/>
                </a:lnTo>
                <a:lnTo>
                  <a:pt x="190721" y="226060"/>
                </a:lnTo>
                <a:close/>
              </a:path>
              <a:path w="192404" h="245109">
                <a:moveTo>
                  <a:pt x="7152" y="229869"/>
                </a:moveTo>
                <a:lnTo>
                  <a:pt x="1494" y="229869"/>
                </a:lnTo>
                <a:lnTo>
                  <a:pt x="2552" y="231139"/>
                </a:lnTo>
                <a:lnTo>
                  <a:pt x="6405" y="231139"/>
                </a:lnTo>
                <a:lnTo>
                  <a:pt x="7152" y="229869"/>
                </a:lnTo>
                <a:close/>
              </a:path>
              <a:path w="192404" h="245109">
                <a:moveTo>
                  <a:pt x="17732" y="213359"/>
                </a:moveTo>
                <a:lnTo>
                  <a:pt x="13328" y="213359"/>
                </a:lnTo>
                <a:lnTo>
                  <a:pt x="13167" y="214629"/>
                </a:lnTo>
                <a:lnTo>
                  <a:pt x="12615" y="214629"/>
                </a:lnTo>
                <a:lnTo>
                  <a:pt x="12615" y="215899"/>
                </a:lnTo>
                <a:lnTo>
                  <a:pt x="12109" y="215899"/>
                </a:lnTo>
                <a:lnTo>
                  <a:pt x="12063" y="217169"/>
                </a:lnTo>
                <a:lnTo>
                  <a:pt x="11718" y="218439"/>
                </a:lnTo>
                <a:lnTo>
                  <a:pt x="11246" y="218439"/>
                </a:lnTo>
                <a:lnTo>
                  <a:pt x="10694" y="219709"/>
                </a:lnTo>
                <a:lnTo>
                  <a:pt x="8728" y="222249"/>
                </a:lnTo>
                <a:lnTo>
                  <a:pt x="4243" y="227329"/>
                </a:lnTo>
                <a:lnTo>
                  <a:pt x="2909" y="228599"/>
                </a:lnTo>
                <a:lnTo>
                  <a:pt x="2311" y="228599"/>
                </a:lnTo>
                <a:lnTo>
                  <a:pt x="1770" y="229869"/>
                </a:lnTo>
                <a:lnTo>
                  <a:pt x="7980" y="229869"/>
                </a:lnTo>
                <a:lnTo>
                  <a:pt x="9705" y="227329"/>
                </a:lnTo>
                <a:lnTo>
                  <a:pt x="10614" y="226059"/>
                </a:lnTo>
                <a:lnTo>
                  <a:pt x="13443" y="223519"/>
                </a:lnTo>
                <a:lnTo>
                  <a:pt x="13684" y="223519"/>
                </a:lnTo>
                <a:lnTo>
                  <a:pt x="13880" y="222249"/>
                </a:lnTo>
                <a:lnTo>
                  <a:pt x="14581" y="220979"/>
                </a:lnTo>
                <a:lnTo>
                  <a:pt x="16042" y="220979"/>
                </a:lnTo>
                <a:lnTo>
                  <a:pt x="16157" y="219709"/>
                </a:lnTo>
                <a:lnTo>
                  <a:pt x="16594" y="219709"/>
                </a:lnTo>
                <a:lnTo>
                  <a:pt x="16743" y="218439"/>
                </a:lnTo>
                <a:lnTo>
                  <a:pt x="17099" y="217169"/>
                </a:lnTo>
                <a:lnTo>
                  <a:pt x="17295" y="215899"/>
                </a:lnTo>
                <a:lnTo>
                  <a:pt x="17605" y="214629"/>
                </a:lnTo>
                <a:lnTo>
                  <a:pt x="17732" y="213359"/>
                </a:lnTo>
                <a:close/>
              </a:path>
              <a:path w="192404" h="245109">
                <a:moveTo>
                  <a:pt x="175622" y="167640"/>
                </a:moveTo>
                <a:lnTo>
                  <a:pt x="157809" y="167640"/>
                </a:lnTo>
                <a:lnTo>
                  <a:pt x="159109" y="168910"/>
                </a:lnTo>
                <a:lnTo>
                  <a:pt x="164146" y="171450"/>
                </a:lnTo>
                <a:lnTo>
                  <a:pt x="165319" y="172720"/>
                </a:lnTo>
                <a:lnTo>
                  <a:pt x="166538" y="173990"/>
                </a:lnTo>
                <a:lnTo>
                  <a:pt x="167446" y="173990"/>
                </a:lnTo>
                <a:lnTo>
                  <a:pt x="167722" y="175260"/>
                </a:lnTo>
                <a:lnTo>
                  <a:pt x="168343" y="175260"/>
                </a:lnTo>
                <a:lnTo>
                  <a:pt x="168665" y="176530"/>
                </a:lnTo>
                <a:lnTo>
                  <a:pt x="170033" y="176530"/>
                </a:lnTo>
                <a:lnTo>
                  <a:pt x="171057" y="177800"/>
                </a:lnTo>
                <a:lnTo>
                  <a:pt x="173104" y="179070"/>
                </a:lnTo>
                <a:lnTo>
                  <a:pt x="174518" y="180340"/>
                </a:lnTo>
                <a:lnTo>
                  <a:pt x="174955" y="180340"/>
                </a:lnTo>
                <a:lnTo>
                  <a:pt x="175818" y="181610"/>
                </a:lnTo>
                <a:lnTo>
                  <a:pt x="176209" y="181610"/>
                </a:lnTo>
                <a:lnTo>
                  <a:pt x="176761" y="182880"/>
                </a:lnTo>
                <a:lnTo>
                  <a:pt x="177152" y="182880"/>
                </a:lnTo>
                <a:lnTo>
                  <a:pt x="177704" y="184150"/>
                </a:lnTo>
                <a:lnTo>
                  <a:pt x="178417" y="186690"/>
                </a:lnTo>
                <a:lnTo>
                  <a:pt x="178727" y="187960"/>
                </a:lnTo>
                <a:lnTo>
                  <a:pt x="182269" y="199390"/>
                </a:lnTo>
                <a:lnTo>
                  <a:pt x="185247" y="209550"/>
                </a:lnTo>
                <a:lnTo>
                  <a:pt x="187409" y="217170"/>
                </a:lnTo>
                <a:lnTo>
                  <a:pt x="188042" y="218440"/>
                </a:lnTo>
                <a:lnTo>
                  <a:pt x="188513" y="220980"/>
                </a:lnTo>
                <a:lnTo>
                  <a:pt x="188237" y="220980"/>
                </a:lnTo>
                <a:lnTo>
                  <a:pt x="188237" y="222250"/>
                </a:lnTo>
                <a:lnTo>
                  <a:pt x="188007" y="223520"/>
                </a:lnTo>
                <a:lnTo>
                  <a:pt x="187260" y="223520"/>
                </a:lnTo>
                <a:lnTo>
                  <a:pt x="185926" y="224790"/>
                </a:lnTo>
                <a:lnTo>
                  <a:pt x="185523" y="226060"/>
                </a:lnTo>
                <a:lnTo>
                  <a:pt x="191538" y="226060"/>
                </a:lnTo>
                <a:lnTo>
                  <a:pt x="191779" y="224790"/>
                </a:lnTo>
                <a:lnTo>
                  <a:pt x="191894" y="220980"/>
                </a:lnTo>
                <a:lnTo>
                  <a:pt x="191664" y="219710"/>
                </a:lnTo>
                <a:lnTo>
                  <a:pt x="191388" y="217170"/>
                </a:lnTo>
                <a:lnTo>
                  <a:pt x="191066" y="215900"/>
                </a:lnTo>
                <a:lnTo>
                  <a:pt x="190675" y="214630"/>
                </a:lnTo>
                <a:lnTo>
                  <a:pt x="190250" y="213360"/>
                </a:lnTo>
                <a:lnTo>
                  <a:pt x="189778" y="210820"/>
                </a:lnTo>
                <a:lnTo>
                  <a:pt x="188283" y="207010"/>
                </a:lnTo>
                <a:lnTo>
                  <a:pt x="186593" y="201930"/>
                </a:lnTo>
                <a:lnTo>
                  <a:pt x="186351" y="198120"/>
                </a:lnTo>
                <a:lnTo>
                  <a:pt x="185799" y="196850"/>
                </a:lnTo>
                <a:lnTo>
                  <a:pt x="185328" y="195580"/>
                </a:lnTo>
                <a:lnTo>
                  <a:pt x="184465" y="191770"/>
                </a:lnTo>
                <a:lnTo>
                  <a:pt x="184074" y="190500"/>
                </a:lnTo>
                <a:lnTo>
                  <a:pt x="183017" y="186690"/>
                </a:lnTo>
                <a:lnTo>
                  <a:pt x="182384" y="182880"/>
                </a:lnTo>
                <a:lnTo>
                  <a:pt x="181200" y="177800"/>
                </a:lnTo>
                <a:lnTo>
                  <a:pt x="180648" y="173990"/>
                </a:lnTo>
                <a:lnTo>
                  <a:pt x="180337" y="171450"/>
                </a:lnTo>
                <a:lnTo>
                  <a:pt x="179981" y="170180"/>
                </a:lnTo>
                <a:lnTo>
                  <a:pt x="179555" y="170180"/>
                </a:lnTo>
                <a:lnTo>
                  <a:pt x="178842" y="168910"/>
                </a:lnTo>
                <a:lnTo>
                  <a:pt x="176450" y="168910"/>
                </a:lnTo>
                <a:lnTo>
                  <a:pt x="175622" y="167640"/>
                </a:lnTo>
                <a:close/>
              </a:path>
              <a:path w="192404" h="245109">
                <a:moveTo>
                  <a:pt x="29174" y="173989"/>
                </a:moveTo>
                <a:lnTo>
                  <a:pt x="24218" y="173989"/>
                </a:lnTo>
                <a:lnTo>
                  <a:pt x="23666" y="175259"/>
                </a:lnTo>
                <a:lnTo>
                  <a:pt x="23585" y="180339"/>
                </a:lnTo>
                <a:lnTo>
                  <a:pt x="19400" y="184098"/>
                </a:lnTo>
                <a:lnTo>
                  <a:pt x="19974" y="185419"/>
                </a:lnTo>
                <a:lnTo>
                  <a:pt x="19767" y="185419"/>
                </a:lnTo>
                <a:lnTo>
                  <a:pt x="19767" y="186689"/>
                </a:lnTo>
                <a:lnTo>
                  <a:pt x="14547" y="208279"/>
                </a:lnTo>
                <a:lnTo>
                  <a:pt x="14466" y="209549"/>
                </a:lnTo>
                <a:lnTo>
                  <a:pt x="14271" y="209549"/>
                </a:lnTo>
                <a:lnTo>
                  <a:pt x="14156" y="210819"/>
                </a:lnTo>
                <a:lnTo>
                  <a:pt x="13880" y="210819"/>
                </a:lnTo>
                <a:lnTo>
                  <a:pt x="13443" y="213359"/>
                </a:lnTo>
                <a:lnTo>
                  <a:pt x="18042" y="213359"/>
                </a:lnTo>
                <a:lnTo>
                  <a:pt x="18985" y="210819"/>
                </a:lnTo>
                <a:lnTo>
                  <a:pt x="19376" y="209549"/>
                </a:lnTo>
                <a:lnTo>
                  <a:pt x="19813" y="208279"/>
                </a:lnTo>
                <a:lnTo>
                  <a:pt x="20561" y="204469"/>
                </a:lnTo>
                <a:lnTo>
                  <a:pt x="21262" y="201929"/>
                </a:lnTo>
                <a:lnTo>
                  <a:pt x="21929" y="199389"/>
                </a:lnTo>
                <a:lnTo>
                  <a:pt x="23746" y="191769"/>
                </a:lnTo>
                <a:lnTo>
                  <a:pt x="23666" y="190499"/>
                </a:lnTo>
                <a:lnTo>
                  <a:pt x="23746" y="189229"/>
                </a:lnTo>
                <a:lnTo>
                  <a:pt x="24172" y="187959"/>
                </a:lnTo>
                <a:lnTo>
                  <a:pt x="24724" y="187959"/>
                </a:lnTo>
                <a:lnTo>
                  <a:pt x="27107" y="184098"/>
                </a:lnTo>
                <a:lnTo>
                  <a:pt x="27714" y="182879"/>
                </a:lnTo>
                <a:lnTo>
                  <a:pt x="28070" y="181609"/>
                </a:lnTo>
                <a:lnTo>
                  <a:pt x="28576" y="177799"/>
                </a:lnTo>
                <a:lnTo>
                  <a:pt x="28818" y="175259"/>
                </a:lnTo>
                <a:lnTo>
                  <a:pt x="29174" y="173989"/>
                </a:lnTo>
                <a:close/>
              </a:path>
              <a:path w="192404" h="245109">
                <a:moveTo>
                  <a:pt x="52449" y="189229"/>
                </a:moveTo>
                <a:lnTo>
                  <a:pt x="52840" y="190499"/>
                </a:lnTo>
                <a:lnTo>
                  <a:pt x="53266" y="191769"/>
                </a:lnTo>
                <a:lnTo>
                  <a:pt x="53474" y="191307"/>
                </a:lnTo>
                <a:lnTo>
                  <a:pt x="52449" y="189229"/>
                </a:lnTo>
                <a:close/>
              </a:path>
              <a:path w="192404" h="245109">
                <a:moveTo>
                  <a:pt x="51978" y="187959"/>
                </a:moveTo>
                <a:lnTo>
                  <a:pt x="52173" y="189229"/>
                </a:lnTo>
                <a:lnTo>
                  <a:pt x="51978" y="187959"/>
                </a:lnTo>
                <a:close/>
              </a:path>
              <a:path w="192404" h="245109">
                <a:moveTo>
                  <a:pt x="19296" y="183858"/>
                </a:moveTo>
                <a:lnTo>
                  <a:pt x="19296" y="184149"/>
                </a:lnTo>
                <a:lnTo>
                  <a:pt x="19296" y="183858"/>
                </a:lnTo>
                <a:close/>
              </a:path>
              <a:path w="192404" h="245109">
                <a:moveTo>
                  <a:pt x="19296" y="182879"/>
                </a:moveTo>
                <a:lnTo>
                  <a:pt x="18870" y="182879"/>
                </a:lnTo>
                <a:lnTo>
                  <a:pt x="19296" y="183858"/>
                </a:lnTo>
                <a:lnTo>
                  <a:pt x="19296" y="182879"/>
                </a:lnTo>
                <a:close/>
              </a:path>
              <a:path w="192404" h="245109">
                <a:moveTo>
                  <a:pt x="33222" y="146049"/>
                </a:moveTo>
                <a:lnTo>
                  <a:pt x="26690" y="168909"/>
                </a:lnTo>
                <a:lnTo>
                  <a:pt x="26414" y="168909"/>
                </a:lnTo>
                <a:lnTo>
                  <a:pt x="25632" y="171449"/>
                </a:lnTo>
                <a:lnTo>
                  <a:pt x="25080" y="172719"/>
                </a:lnTo>
                <a:lnTo>
                  <a:pt x="24609" y="173989"/>
                </a:lnTo>
                <a:lnTo>
                  <a:pt x="29404" y="173989"/>
                </a:lnTo>
                <a:lnTo>
                  <a:pt x="29715" y="172719"/>
                </a:lnTo>
                <a:lnTo>
                  <a:pt x="30071" y="172719"/>
                </a:lnTo>
                <a:lnTo>
                  <a:pt x="31141" y="170179"/>
                </a:lnTo>
                <a:lnTo>
                  <a:pt x="31647" y="170179"/>
                </a:lnTo>
                <a:lnTo>
                  <a:pt x="33452" y="165099"/>
                </a:lnTo>
                <a:lnTo>
                  <a:pt x="38132" y="149859"/>
                </a:lnTo>
                <a:lnTo>
                  <a:pt x="36994" y="148589"/>
                </a:lnTo>
                <a:lnTo>
                  <a:pt x="35775" y="147319"/>
                </a:lnTo>
                <a:lnTo>
                  <a:pt x="33222" y="146049"/>
                </a:lnTo>
                <a:close/>
              </a:path>
              <a:path w="192404" h="245109">
                <a:moveTo>
                  <a:pt x="161662" y="156210"/>
                </a:moveTo>
                <a:lnTo>
                  <a:pt x="152036" y="156210"/>
                </a:lnTo>
                <a:lnTo>
                  <a:pt x="153370" y="157480"/>
                </a:lnTo>
                <a:lnTo>
                  <a:pt x="143377" y="157480"/>
                </a:lnTo>
                <a:lnTo>
                  <a:pt x="144872" y="158750"/>
                </a:lnTo>
                <a:lnTo>
                  <a:pt x="145620" y="158750"/>
                </a:lnTo>
                <a:lnTo>
                  <a:pt x="146804" y="160020"/>
                </a:lnTo>
                <a:lnTo>
                  <a:pt x="149392" y="161290"/>
                </a:lnTo>
                <a:lnTo>
                  <a:pt x="150737" y="162560"/>
                </a:lnTo>
                <a:lnTo>
                  <a:pt x="153566" y="165100"/>
                </a:lnTo>
                <a:lnTo>
                  <a:pt x="156475" y="167640"/>
                </a:lnTo>
                <a:lnTo>
                  <a:pt x="173299" y="167640"/>
                </a:lnTo>
                <a:lnTo>
                  <a:pt x="172241" y="166370"/>
                </a:lnTo>
                <a:lnTo>
                  <a:pt x="171218" y="166370"/>
                </a:lnTo>
                <a:lnTo>
                  <a:pt x="169090" y="165100"/>
                </a:lnTo>
                <a:lnTo>
                  <a:pt x="166066" y="161290"/>
                </a:lnTo>
                <a:lnTo>
                  <a:pt x="164180" y="160020"/>
                </a:lnTo>
                <a:lnTo>
                  <a:pt x="163272" y="158750"/>
                </a:lnTo>
                <a:lnTo>
                  <a:pt x="161662" y="156210"/>
                </a:lnTo>
                <a:close/>
              </a:path>
              <a:path w="192404" h="245109">
                <a:moveTo>
                  <a:pt x="149599" y="156210"/>
                </a:moveTo>
                <a:lnTo>
                  <a:pt x="141848" y="156210"/>
                </a:lnTo>
                <a:lnTo>
                  <a:pt x="142595" y="157480"/>
                </a:lnTo>
                <a:lnTo>
                  <a:pt x="151082" y="157480"/>
                </a:lnTo>
                <a:lnTo>
                  <a:pt x="149599" y="156210"/>
                </a:lnTo>
                <a:close/>
              </a:path>
              <a:path w="192404" h="245109">
                <a:moveTo>
                  <a:pt x="146609" y="154940"/>
                </a:moveTo>
                <a:lnTo>
                  <a:pt x="139525" y="154940"/>
                </a:lnTo>
                <a:lnTo>
                  <a:pt x="140353" y="156210"/>
                </a:lnTo>
                <a:lnTo>
                  <a:pt x="147701" y="156210"/>
                </a:lnTo>
                <a:lnTo>
                  <a:pt x="146609" y="154940"/>
                </a:lnTo>
                <a:close/>
              </a:path>
              <a:path w="192404" h="245109">
                <a:moveTo>
                  <a:pt x="159419" y="152400"/>
                </a:moveTo>
                <a:lnTo>
                  <a:pt x="149668" y="152400"/>
                </a:lnTo>
                <a:lnTo>
                  <a:pt x="149127" y="153670"/>
                </a:lnTo>
                <a:lnTo>
                  <a:pt x="149392" y="153670"/>
                </a:lnTo>
                <a:lnTo>
                  <a:pt x="149748" y="154940"/>
                </a:lnTo>
                <a:lnTo>
                  <a:pt x="150610" y="154940"/>
                </a:lnTo>
                <a:lnTo>
                  <a:pt x="151013" y="156210"/>
                </a:lnTo>
                <a:lnTo>
                  <a:pt x="160960" y="156210"/>
                </a:lnTo>
                <a:lnTo>
                  <a:pt x="160282" y="154940"/>
                </a:lnTo>
                <a:lnTo>
                  <a:pt x="159971" y="153670"/>
                </a:lnTo>
                <a:lnTo>
                  <a:pt x="159419" y="152400"/>
                </a:lnTo>
                <a:close/>
              </a:path>
              <a:path w="192404" h="245109">
                <a:moveTo>
                  <a:pt x="142710" y="152400"/>
                </a:moveTo>
                <a:lnTo>
                  <a:pt x="137995" y="152400"/>
                </a:lnTo>
                <a:lnTo>
                  <a:pt x="138938" y="153670"/>
                </a:lnTo>
                <a:lnTo>
                  <a:pt x="139410" y="154940"/>
                </a:lnTo>
                <a:lnTo>
                  <a:pt x="145424" y="154940"/>
                </a:lnTo>
                <a:lnTo>
                  <a:pt x="142710" y="152400"/>
                </a:lnTo>
                <a:close/>
              </a:path>
              <a:path w="192404" h="245109">
                <a:moveTo>
                  <a:pt x="114996" y="125730"/>
                </a:moveTo>
                <a:lnTo>
                  <a:pt x="107843" y="125730"/>
                </a:lnTo>
                <a:lnTo>
                  <a:pt x="107648" y="127000"/>
                </a:lnTo>
                <a:lnTo>
                  <a:pt x="107487" y="127000"/>
                </a:lnTo>
                <a:lnTo>
                  <a:pt x="107406" y="128270"/>
                </a:lnTo>
                <a:lnTo>
                  <a:pt x="113582" y="128270"/>
                </a:lnTo>
                <a:lnTo>
                  <a:pt x="116411" y="132080"/>
                </a:lnTo>
                <a:lnTo>
                  <a:pt x="118296" y="133350"/>
                </a:lnTo>
                <a:lnTo>
                  <a:pt x="121125" y="137160"/>
                </a:lnTo>
                <a:lnTo>
                  <a:pt x="123092" y="139700"/>
                </a:lnTo>
                <a:lnTo>
                  <a:pt x="125104" y="140970"/>
                </a:lnTo>
                <a:lnTo>
                  <a:pt x="129348" y="146050"/>
                </a:lnTo>
                <a:lnTo>
                  <a:pt x="129773" y="146050"/>
                </a:lnTo>
                <a:lnTo>
                  <a:pt x="130291" y="147320"/>
                </a:lnTo>
                <a:lnTo>
                  <a:pt x="130958" y="147320"/>
                </a:lnTo>
                <a:lnTo>
                  <a:pt x="131786" y="148590"/>
                </a:lnTo>
                <a:lnTo>
                  <a:pt x="132648" y="149860"/>
                </a:lnTo>
                <a:lnTo>
                  <a:pt x="134419" y="149860"/>
                </a:lnTo>
                <a:lnTo>
                  <a:pt x="135316" y="151130"/>
                </a:lnTo>
                <a:lnTo>
                  <a:pt x="137133" y="152400"/>
                </a:lnTo>
                <a:lnTo>
                  <a:pt x="141215" y="152400"/>
                </a:lnTo>
                <a:lnTo>
                  <a:pt x="140548" y="151130"/>
                </a:lnTo>
                <a:lnTo>
                  <a:pt x="138708" y="149860"/>
                </a:lnTo>
                <a:lnTo>
                  <a:pt x="135914" y="148590"/>
                </a:lnTo>
                <a:lnTo>
                  <a:pt x="134223" y="147320"/>
                </a:lnTo>
                <a:lnTo>
                  <a:pt x="132372" y="146050"/>
                </a:lnTo>
                <a:lnTo>
                  <a:pt x="130406" y="143510"/>
                </a:lnTo>
                <a:lnTo>
                  <a:pt x="128324" y="142240"/>
                </a:lnTo>
                <a:lnTo>
                  <a:pt x="126197" y="139700"/>
                </a:lnTo>
                <a:lnTo>
                  <a:pt x="124035" y="137160"/>
                </a:lnTo>
                <a:lnTo>
                  <a:pt x="120734" y="133350"/>
                </a:lnTo>
                <a:lnTo>
                  <a:pt x="117514" y="129540"/>
                </a:lnTo>
                <a:lnTo>
                  <a:pt x="115468" y="127000"/>
                </a:lnTo>
                <a:lnTo>
                  <a:pt x="114996" y="125730"/>
                </a:lnTo>
                <a:close/>
              </a:path>
              <a:path w="192404" h="245109">
                <a:moveTo>
                  <a:pt x="159109" y="149860"/>
                </a:moveTo>
                <a:lnTo>
                  <a:pt x="151013" y="149860"/>
                </a:lnTo>
                <a:lnTo>
                  <a:pt x="150737" y="151130"/>
                </a:lnTo>
                <a:lnTo>
                  <a:pt x="150495" y="151130"/>
                </a:lnTo>
                <a:lnTo>
                  <a:pt x="150139" y="152400"/>
                </a:lnTo>
                <a:lnTo>
                  <a:pt x="159189" y="152400"/>
                </a:lnTo>
                <a:lnTo>
                  <a:pt x="159109" y="149860"/>
                </a:lnTo>
                <a:close/>
              </a:path>
              <a:path w="192404" h="245109">
                <a:moveTo>
                  <a:pt x="158246" y="148590"/>
                </a:moveTo>
                <a:lnTo>
                  <a:pt x="147862" y="148590"/>
                </a:lnTo>
                <a:lnTo>
                  <a:pt x="148104" y="149860"/>
                </a:lnTo>
                <a:lnTo>
                  <a:pt x="158798" y="149860"/>
                </a:lnTo>
                <a:lnTo>
                  <a:pt x="158246" y="148590"/>
                </a:lnTo>
                <a:close/>
              </a:path>
              <a:path w="192404" h="245109">
                <a:moveTo>
                  <a:pt x="157533" y="146050"/>
                </a:moveTo>
                <a:lnTo>
                  <a:pt x="149909" y="146050"/>
                </a:lnTo>
                <a:lnTo>
                  <a:pt x="149633" y="147320"/>
                </a:lnTo>
                <a:lnTo>
                  <a:pt x="149392" y="147320"/>
                </a:lnTo>
                <a:lnTo>
                  <a:pt x="148771" y="148590"/>
                </a:lnTo>
                <a:lnTo>
                  <a:pt x="158120" y="148590"/>
                </a:lnTo>
                <a:lnTo>
                  <a:pt x="157924" y="147320"/>
                </a:lnTo>
                <a:lnTo>
                  <a:pt x="157533" y="146050"/>
                </a:lnTo>
                <a:close/>
              </a:path>
              <a:path w="192404" h="245109">
                <a:moveTo>
                  <a:pt x="157418" y="144780"/>
                </a:moveTo>
                <a:lnTo>
                  <a:pt x="147391" y="144780"/>
                </a:lnTo>
                <a:lnTo>
                  <a:pt x="147747" y="146050"/>
                </a:lnTo>
                <a:lnTo>
                  <a:pt x="157499" y="146050"/>
                </a:lnTo>
                <a:lnTo>
                  <a:pt x="157418" y="144780"/>
                </a:lnTo>
                <a:close/>
              </a:path>
              <a:path w="192404" h="245109">
                <a:moveTo>
                  <a:pt x="74299" y="143509"/>
                </a:moveTo>
                <a:lnTo>
                  <a:pt x="71711" y="143509"/>
                </a:lnTo>
                <a:lnTo>
                  <a:pt x="73436" y="144779"/>
                </a:lnTo>
                <a:lnTo>
                  <a:pt x="74299" y="143509"/>
                </a:lnTo>
                <a:close/>
              </a:path>
              <a:path w="192404" h="245109">
                <a:moveTo>
                  <a:pt x="156866" y="143510"/>
                </a:moveTo>
                <a:lnTo>
                  <a:pt x="146137" y="143510"/>
                </a:lnTo>
                <a:lnTo>
                  <a:pt x="146218" y="144780"/>
                </a:lnTo>
                <a:lnTo>
                  <a:pt x="156947" y="144780"/>
                </a:lnTo>
                <a:lnTo>
                  <a:pt x="156866" y="143510"/>
                </a:lnTo>
                <a:close/>
              </a:path>
              <a:path w="192404" h="245109">
                <a:moveTo>
                  <a:pt x="28461" y="142239"/>
                </a:moveTo>
                <a:lnTo>
                  <a:pt x="29094" y="143509"/>
                </a:lnTo>
                <a:lnTo>
                  <a:pt x="28461" y="142239"/>
                </a:lnTo>
                <a:close/>
              </a:path>
              <a:path w="192404" h="245109">
                <a:moveTo>
                  <a:pt x="91215" y="142239"/>
                </a:moveTo>
                <a:lnTo>
                  <a:pt x="69193" y="142239"/>
                </a:lnTo>
                <a:lnTo>
                  <a:pt x="69388" y="143509"/>
                </a:lnTo>
                <a:lnTo>
                  <a:pt x="89444" y="143509"/>
                </a:lnTo>
                <a:lnTo>
                  <a:pt x="91215" y="142239"/>
                </a:lnTo>
                <a:close/>
              </a:path>
              <a:path w="192404" h="245109">
                <a:moveTo>
                  <a:pt x="157027" y="142240"/>
                </a:moveTo>
                <a:lnTo>
                  <a:pt x="146448" y="142240"/>
                </a:lnTo>
                <a:lnTo>
                  <a:pt x="146333" y="143510"/>
                </a:lnTo>
                <a:lnTo>
                  <a:pt x="157108" y="143510"/>
                </a:lnTo>
                <a:lnTo>
                  <a:pt x="157027" y="142240"/>
                </a:lnTo>
                <a:close/>
              </a:path>
              <a:path w="192404" h="245109">
                <a:moveTo>
                  <a:pt x="36442" y="114299"/>
                </a:moveTo>
                <a:lnTo>
                  <a:pt x="21860" y="114299"/>
                </a:lnTo>
                <a:lnTo>
                  <a:pt x="22136" y="116839"/>
                </a:lnTo>
                <a:lnTo>
                  <a:pt x="22366" y="118109"/>
                </a:lnTo>
                <a:lnTo>
                  <a:pt x="22527" y="120649"/>
                </a:lnTo>
                <a:lnTo>
                  <a:pt x="22723" y="121919"/>
                </a:lnTo>
                <a:lnTo>
                  <a:pt x="22884" y="124459"/>
                </a:lnTo>
                <a:lnTo>
                  <a:pt x="23229" y="126999"/>
                </a:lnTo>
                <a:lnTo>
                  <a:pt x="23551" y="128269"/>
                </a:lnTo>
                <a:lnTo>
                  <a:pt x="23942" y="129539"/>
                </a:lnTo>
                <a:lnTo>
                  <a:pt x="25276" y="134619"/>
                </a:lnTo>
                <a:lnTo>
                  <a:pt x="25793" y="135889"/>
                </a:lnTo>
                <a:lnTo>
                  <a:pt x="25943" y="137159"/>
                </a:lnTo>
                <a:lnTo>
                  <a:pt x="25943" y="138429"/>
                </a:lnTo>
                <a:lnTo>
                  <a:pt x="25793" y="139699"/>
                </a:lnTo>
                <a:lnTo>
                  <a:pt x="26690" y="140969"/>
                </a:lnTo>
                <a:lnTo>
                  <a:pt x="27518" y="142239"/>
                </a:lnTo>
                <a:lnTo>
                  <a:pt x="27909" y="142239"/>
                </a:lnTo>
                <a:lnTo>
                  <a:pt x="27438" y="140969"/>
                </a:lnTo>
                <a:lnTo>
                  <a:pt x="29565" y="140969"/>
                </a:lnTo>
                <a:lnTo>
                  <a:pt x="29922" y="139699"/>
                </a:lnTo>
                <a:lnTo>
                  <a:pt x="31808" y="139699"/>
                </a:lnTo>
                <a:lnTo>
                  <a:pt x="32233" y="138429"/>
                </a:lnTo>
                <a:lnTo>
                  <a:pt x="40570" y="138429"/>
                </a:lnTo>
                <a:lnTo>
                  <a:pt x="40375" y="137159"/>
                </a:lnTo>
                <a:lnTo>
                  <a:pt x="39984" y="137159"/>
                </a:lnTo>
                <a:lnTo>
                  <a:pt x="39351" y="135889"/>
                </a:lnTo>
                <a:lnTo>
                  <a:pt x="38604" y="134619"/>
                </a:lnTo>
                <a:lnTo>
                  <a:pt x="37776" y="132079"/>
                </a:lnTo>
                <a:lnTo>
                  <a:pt x="37028" y="130809"/>
                </a:lnTo>
                <a:lnTo>
                  <a:pt x="36361" y="128269"/>
                </a:lnTo>
                <a:lnTo>
                  <a:pt x="36085" y="128269"/>
                </a:lnTo>
                <a:lnTo>
                  <a:pt x="35890" y="126999"/>
                </a:lnTo>
                <a:lnTo>
                  <a:pt x="35970" y="124459"/>
                </a:lnTo>
                <a:lnTo>
                  <a:pt x="36361" y="121919"/>
                </a:lnTo>
                <a:lnTo>
                  <a:pt x="36879" y="120649"/>
                </a:lnTo>
                <a:lnTo>
                  <a:pt x="37189" y="119379"/>
                </a:lnTo>
                <a:lnTo>
                  <a:pt x="33923" y="119379"/>
                </a:lnTo>
                <a:lnTo>
                  <a:pt x="34429" y="118853"/>
                </a:lnTo>
                <a:lnTo>
                  <a:pt x="34866" y="118109"/>
                </a:lnTo>
                <a:lnTo>
                  <a:pt x="35418" y="116839"/>
                </a:lnTo>
                <a:lnTo>
                  <a:pt x="36442" y="114299"/>
                </a:lnTo>
                <a:close/>
              </a:path>
              <a:path w="192404" h="245109">
                <a:moveTo>
                  <a:pt x="109568" y="137160"/>
                </a:moveTo>
                <a:lnTo>
                  <a:pt x="65030" y="137159"/>
                </a:lnTo>
                <a:lnTo>
                  <a:pt x="65571" y="138429"/>
                </a:lnTo>
                <a:lnTo>
                  <a:pt x="66560" y="138429"/>
                </a:lnTo>
                <a:lnTo>
                  <a:pt x="67341" y="139699"/>
                </a:lnTo>
                <a:lnTo>
                  <a:pt x="67698" y="139699"/>
                </a:lnTo>
                <a:lnTo>
                  <a:pt x="68008" y="140969"/>
                </a:lnTo>
                <a:lnTo>
                  <a:pt x="68802" y="142239"/>
                </a:lnTo>
                <a:lnTo>
                  <a:pt x="96240" y="142239"/>
                </a:lnTo>
                <a:lnTo>
                  <a:pt x="99391" y="140969"/>
                </a:lnTo>
                <a:lnTo>
                  <a:pt x="104577" y="139700"/>
                </a:lnTo>
                <a:lnTo>
                  <a:pt x="107245" y="138430"/>
                </a:lnTo>
                <a:lnTo>
                  <a:pt x="109568" y="137160"/>
                </a:lnTo>
                <a:close/>
              </a:path>
              <a:path w="192404" h="245109">
                <a:moveTo>
                  <a:pt x="156751" y="140970"/>
                </a:moveTo>
                <a:lnTo>
                  <a:pt x="148920" y="140970"/>
                </a:lnTo>
                <a:lnTo>
                  <a:pt x="148690" y="142240"/>
                </a:lnTo>
                <a:lnTo>
                  <a:pt x="156751" y="142240"/>
                </a:lnTo>
                <a:lnTo>
                  <a:pt x="156751" y="140970"/>
                </a:lnTo>
                <a:close/>
              </a:path>
              <a:path w="192404" h="245109">
                <a:moveTo>
                  <a:pt x="37661" y="139699"/>
                </a:moveTo>
                <a:lnTo>
                  <a:pt x="34786" y="139699"/>
                </a:lnTo>
                <a:lnTo>
                  <a:pt x="35464" y="140969"/>
                </a:lnTo>
                <a:lnTo>
                  <a:pt x="37465" y="140969"/>
                </a:lnTo>
                <a:lnTo>
                  <a:pt x="37661" y="139699"/>
                </a:lnTo>
                <a:close/>
              </a:path>
              <a:path w="192404" h="245109">
                <a:moveTo>
                  <a:pt x="156705" y="139700"/>
                </a:moveTo>
                <a:lnTo>
                  <a:pt x="148380" y="139700"/>
                </a:lnTo>
                <a:lnTo>
                  <a:pt x="148725" y="140970"/>
                </a:lnTo>
                <a:lnTo>
                  <a:pt x="156590" y="140970"/>
                </a:lnTo>
                <a:lnTo>
                  <a:pt x="156705" y="139700"/>
                </a:lnTo>
                <a:close/>
              </a:path>
              <a:path w="192404" h="245109">
                <a:moveTo>
                  <a:pt x="39041" y="138429"/>
                </a:moveTo>
                <a:lnTo>
                  <a:pt x="32624" y="138429"/>
                </a:lnTo>
                <a:lnTo>
                  <a:pt x="32981" y="139699"/>
                </a:lnTo>
                <a:lnTo>
                  <a:pt x="38604" y="139699"/>
                </a:lnTo>
                <a:lnTo>
                  <a:pt x="39041" y="138429"/>
                </a:lnTo>
                <a:close/>
              </a:path>
              <a:path w="192404" h="245109">
                <a:moveTo>
                  <a:pt x="40409" y="138429"/>
                </a:moveTo>
                <a:lnTo>
                  <a:pt x="40294" y="139699"/>
                </a:lnTo>
                <a:lnTo>
                  <a:pt x="40409" y="138429"/>
                </a:lnTo>
                <a:close/>
              </a:path>
              <a:path w="192404" h="245109">
                <a:moveTo>
                  <a:pt x="156510" y="138430"/>
                </a:moveTo>
                <a:lnTo>
                  <a:pt x="145666" y="138430"/>
                </a:lnTo>
                <a:lnTo>
                  <a:pt x="145781" y="139700"/>
                </a:lnTo>
                <a:lnTo>
                  <a:pt x="156510" y="139700"/>
                </a:lnTo>
                <a:lnTo>
                  <a:pt x="156510" y="138430"/>
                </a:lnTo>
                <a:close/>
              </a:path>
              <a:path w="192404" h="245109">
                <a:moveTo>
                  <a:pt x="140272" y="99060"/>
                </a:moveTo>
                <a:lnTo>
                  <a:pt x="135799" y="99060"/>
                </a:lnTo>
                <a:lnTo>
                  <a:pt x="136029" y="100330"/>
                </a:lnTo>
                <a:lnTo>
                  <a:pt x="136029" y="101600"/>
                </a:lnTo>
                <a:lnTo>
                  <a:pt x="134775" y="101600"/>
                </a:lnTo>
                <a:lnTo>
                  <a:pt x="134649" y="102870"/>
                </a:lnTo>
                <a:lnTo>
                  <a:pt x="137685" y="102870"/>
                </a:lnTo>
                <a:lnTo>
                  <a:pt x="138743" y="104140"/>
                </a:lnTo>
                <a:lnTo>
                  <a:pt x="140318" y="104140"/>
                </a:lnTo>
                <a:lnTo>
                  <a:pt x="140790" y="105410"/>
                </a:lnTo>
                <a:lnTo>
                  <a:pt x="141215" y="105410"/>
                </a:lnTo>
                <a:lnTo>
                  <a:pt x="141848" y="106680"/>
                </a:lnTo>
                <a:lnTo>
                  <a:pt x="142285" y="106680"/>
                </a:lnTo>
                <a:lnTo>
                  <a:pt x="142561" y="107950"/>
                </a:lnTo>
                <a:lnTo>
                  <a:pt x="140433" y="107950"/>
                </a:lnTo>
                <a:lnTo>
                  <a:pt x="140238" y="109220"/>
                </a:lnTo>
                <a:lnTo>
                  <a:pt x="140744" y="109220"/>
                </a:lnTo>
                <a:lnTo>
                  <a:pt x="142319" y="110490"/>
                </a:lnTo>
                <a:lnTo>
                  <a:pt x="142319" y="111760"/>
                </a:lnTo>
                <a:lnTo>
                  <a:pt x="142043" y="111760"/>
                </a:lnTo>
                <a:lnTo>
                  <a:pt x="142285" y="113030"/>
                </a:lnTo>
                <a:lnTo>
                  <a:pt x="144205" y="113030"/>
                </a:lnTo>
                <a:lnTo>
                  <a:pt x="144527" y="114300"/>
                </a:lnTo>
                <a:lnTo>
                  <a:pt x="143895" y="114300"/>
                </a:lnTo>
                <a:lnTo>
                  <a:pt x="143458" y="115570"/>
                </a:lnTo>
                <a:lnTo>
                  <a:pt x="144044" y="116840"/>
                </a:lnTo>
                <a:lnTo>
                  <a:pt x="145344" y="116840"/>
                </a:lnTo>
                <a:lnTo>
                  <a:pt x="145620" y="118110"/>
                </a:lnTo>
                <a:lnTo>
                  <a:pt x="146011" y="118110"/>
                </a:lnTo>
                <a:lnTo>
                  <a:pt x="145976" y="119380"/>
                </a:lnTo>
                <a:lnTo>
                  <a:pt x="144757" y="119380"/>
                </a:lnTo>
                <a:lnTo>
                  <a:pt x="144286" y="120650"/>
                </a:lnTo>
                <a:lnTo>
                  <a:pt x="145148" y="121920"/>
                </a:lnTo>
                <a:lnTo>
                  <a:pt x="145470" y="121920"/>
                </a:lnTo>
                <a:lnTo>
                  <a:pt x="145735" y="123190"/>
                </a:lnTo>
                <a:lnTo>
                  <a:pt x="145148" y="124460"/>
                </a:lnTo>
                <a:lnTo>
                  <a:pt x="144251" y="124460"/>
                </a:lnTo>
                <a:lnTo>
                  <a:pt x="144205" y="125730"/>
                </a:lnTo>
                <a:lnTo>
                  <a:pt x="144642" y="125730"/>
                </a:lnTo>
                <a:lnTo>
                  <a:pt x="145148" y="127000"/>
                </a:lnTo>
                <a:lnTo>
                  <a:pt x="146609" y="127000"/>
                </a:lnTo>
                <a:lnTo>
                  <a:pt x="146724" y="128270"/>
                </a:lnTo>
                <a:lnTo>
                  <a:pt x="146919" y="128270"/>
                </a:lnTo>
                <a:lnTo>
                  <a:pt x="146885" y="129540"/>
                </a:lnTo>
                <a:lnTo>
                  <a:pt x="146172" y="129540"/>
                </a:lnTo>
                <a:lnTo>
                  <a:pt x="145700" y="130810"/>
                </a:lnTo>
                <a:lnTo>
                  <a:pt x="144757" y="130810"/>
                </a:lnTo>
                <a:lnTo>
                  <a:pt x="144757" y="132080"/>
                </a:lnTo>
                <a:lnTo>
                  <a:pt x="144918" y="132080"/>
                </a:lnTo>
                <a:lnTo>
                  <a:pt x="145148" y="133350"/>
                </a:lnTo>
                <a:lnTo>
                  <a:pt x="147310" y="133350"/>
                </a:lnTo>
                <a:lnTo>
                  <a:pt x="147437" y="134620"/>
                </a:lnTo>
                <a:lnTo>
                  <a:pt x="147747" y="134620"/>
                </a:lnTo>
                <a:lnTo>
                  <a:pt x="147747" y="135890"/>
                </a:lnTo>
                <a:lnTo>
                  <a:pt x="147586" y="135890"/>
                </a:lnTo>
                <a:lnTo>
                  <a:pt x="147437" y="137160"/>
                </a:lnTo>
                <a:lnTo>
                  <a:pt x="146011" y="137160"/>
                </a:lnTo>
                <a:lnTo>
                  <a:pt x="145861" y="138430"/>
                </a:lnTo>
                <a:lnTo>
                  <a:pt x="156475" y="138430"/>
                </a:lnTo>
                <a:lnTo>
                  <a:pt x="156199" y="135890"/>
                </a:lnTo>
                <a:lnTo>
                  <a:pt x="155958" y="134620"/>
                </a:lnTo>
                <a:lnTo>
                  <a:pt x="155728" y="132080"/>
                </a:lnTo>
                <a:lnTo>
                  <a:pt x="155532" y="130810"/>
                </a:lnTo>
                <a:lnTo>
                  <a:pt x="155210" y="127000"/>
                </a:lnTo>
                <a:lnTo>
                  <a:pt x="155141" y="121920"/>
                </a:lnTo>
                <a:lnTo>
                  <a:pt x="154670" y="120650"/>
                </a:lnTo>
                <a:lnTo>
                  <a:pt x="154233" y="119380"/>
                </a:lnTo>
                <a:lnTo>
                  <a:pt x="153761" y="118110"/>
                </a:lnTo>
                <a:lnTo>
                  <a:pt x="152738" y="115570"/>
                </a:lnTo>
                <a:lnTo>
                  <a:pt x="151634" y="114300"/>
                </a:lnTo>
                <a:lnTo>
                  <a:pt x="150461" y="111760"/>
                </a:lnTo>
                <a:lnTo>
                  <a:pt x="149196" y="109220"/>
                </a:lnTo>
                <a:lnTo>
                  <a:pt x="147862" y="107950"/>
                </a:lnTo>
                <a:lnTo>
                  <a:pt x="147195" y="106680"/>
                </a:lnTo>
                <a:lnTo>
                  <a:pt x="145781" y="105410"/>
                </a:lnTo>
                <a:lnTo>
                  <a:pt x="145033" y="104140"/>
                </a:lnTo>
                <a:lnTo>
                  <a:pt x="142756" y="101600"/>
                </a:lnTo>
                <a:lnTo>
                  <a:pt x="141100" y="100330"/>
                </a:lnTo>
                <a:lnTo>
                  <a:pt x="140272" y="99060"/>
                </a:lnTo>
                <a:close/>
              </a:path>
              <a:path w="192404" h="245109">
                <a:moveTo>
                  <a:pt x="101978" y="128270"/>
                </a:moveTo>
                <a:lnTo>
                  <a:pt x="101277" y="128270"/>
                </a:lnTo>
                <a:lnTo>
                  <a:pt x="101231" y="130809"/>
                </a:lnTo>
                <a:lnTo>
                  <a:pt x="101392" y="132079"/>
                </a:lnTo>
                <a:lnTo>
                  <a:pt x="101898" y="134619"/>
                </a:lnTo>
                <a:lnTo>
                  <a:pt x="66318" y="134619"/>
                </a:lnTo>
                <a:lnTo>
                  <a:pt x="64398" y="137159"/>
                </a:lnTo>
                <a:lnTo>
                  <a:pt x="111339" y="137160"/>
                </a:lnTo>
                <a:lnTo>
                  <a:pt x="111926" y="135890"/>
                </a:lnTo>
                <a:lnTo>
                  <a:pt x="112443" y="135890"/>
                </a:lnTo>
                <a:lnTo>
                  <a:pt x="112719" y="134620"/>
                </a:lnTo>
                <a:lnTo>
                  <a:pt x="112869" y="133350"/>
                </a:lnTo>
                <a:lnTo>
                  <a:pt x="112869" y="130810"/>
                </a:lnTo>
                <a:lnTo>
                  <a:pt x="103945" y="130810"/>
                </a:lnTo>
                <a:lnTo>
                  <a:pt x="103358" y="129540"/>
                </a:lnTo>
                <a:lnTo>
                  <a:pt x="102496" y="129540"/>
                </a:lnTo>
                <a:lnTo>
                  <a:pt x="101978" y="128270"/>
                </a:lnTo>
                <a:close/>
              </a:path>
              <a:path w="192404" h="245109">
                <a:moveTo>
                  <a:pt x="94159" y="125729"/>
                </a:moveTo>
                <a:lnTo>
                  <a:pt x="64237" y="125729"/>
                </a:lnTo>
                <a:lnTo>
                  <a:pt x="63604" y="126999"/>
                </a:lnTo>
                <a:lnTo>
                  <a:pt x="64317" y="126999"/>
                </a:lnTo>
                <a:lnTo>
                  <a:pt x="64593" y="128269"/>
                </a:lnTo>
                <a:lnTo>
                  <a:pt x="67261" y="128269"/>
                </a:lnTo>
                <a:lnTo>
                  <a:pt x="66835" y="129539"/>
                </a:lnTo>
                <a:lnTo>
                  <a:pt x="66284" y="129539"/>
                </a:lnTo>
                <a:lnTo>
                  <a:pt x="65502" y="130809"/>
                </a:lnTo>
                <a:lnTo>
                  <a:pt x="64398" y="132079"/>
                </a:lnTo>
                <a:lnTo>
                  <a:pt x="67974" y="132079"/>
                </a:lnTo>
                <a:lnTo>
                  <a:pt x="67778" y="133349"/>
                </a:lnTo>
                <a:lnTo>
                  <a:pt x="66996" y="134619"/>
                </a:lnTo>
                <a:lnTo>
                  <a:pt x="101898" y="134619"/>
                </a:lnTo>
                <a:lnTo>
                  <a:pt x="99702" y="132079"/>
                </a:lnTo>
                <a:lnTo>
                  <a:pt x="98793" y="130809"/>
                </a:lnTo>
                <a:lnTo>
                  <a:pt x="96677" y="128269"/>
                </a:lnTo>
                <a:lnTo>
                  <a:pt x="95458" y="126999"/>
                </a:lnTo>
                <a:lnTo>
                  <a:pt x="94159" y="125729"/>
                </a:lnTo>
                <a:close/>
              </a:path>
              <a:path w="192404" h="245109">
                <a:moveTo>
                  <a:pt x="67974" y="132079"/>
                </a:moveTo>
                <a:lnTo>
                  <a:pt x="65571" y="132079"/>
                </a:lnTo>
                <a:lnTo>
                  <a:pt x="66674" y="133349"/>
                </a:lnTo>
                <a:lnTo>
                  <a:pt x="67537" y="133349"/>
                </a:lnTo>
                <a:lnTo>
                  <a:pt x="67974" y="132079"/>
                </a:lnTo>
                <a:close/>
              </a:path>
              <a:path w="192404" h="245109">
                <a:moveTo>
                  <a:pt x="112788" y="128270"/>
                </a:moveTo>
                <a:lnTo>
                  <a:pt x="107372" y="128270"/>
                </a:lnTo>
                <a:lnTo>
                  <a:pt x="107050" y="129540"/>
                </a:lnTo>
                <a:lnTo>
                  <a:pt x="104221" y="129540"/>
                </a:lnTo>
                <a:lnTo>
                  <a:pt x="104140" y="130810"/>
                </a:lnTo>
                <a:lnTo>
                  <a:pt x="112869" y="130810"/>
                </a:lnTo>
                <a:lnTo>
                  <a:pt x="112788" y="128270"/>
                </a:lnTo>
                <a:close/>
              </a:path>
              <a:path w="192404" h="245109">
                <a:moveTo>
                  <a:pt x="105279" y="128270"/>
                </a:moveTo>
                <a:lnTo>
                  <a:pt x="104888" y="128270"/>
                </a:lnTo>
                <a:lnTo>
                  <a:pt x="104658" y="129540"/>
                </a:lnTo>
                <a:lnTo>
                  <a:pt x="105796" y="129540"/>
                </a:lnTo>
                <a:lnTo>
                  <a:pt x="105279" y="128270"/>
                </a:lnTo>
                <a:close/>
              </a:path>
              <a:path w="192404" h="245109">
                <a:moveTo>
                  <a:pt x="89202" y="121919"/>
                </a:moveTo>
                <a:lnTo>
                  <a:pt x="63926" y="121919"/>
                </a:lnTo>
                <a:lnTo>
                  <a:pt x="63409" y="123189"/>
                </a:lnTo>
                <a:lnTo>
                  <a:pt x="67192" y="123189"/>
                </a:lnTo>
                <a:lnTo>
                  <a:pt x="66674" y="124459"/>
                </a:lnTo>
                <a:lnTo>
                  <a:pt x="65732" y="124459"/>
                </a:lnTo>
                <a:lnTo>
                  <a:pt x="65306" y="125729"/>
                </a:lnTo>
                <a:lnTo>
                  <a:pt x="93492" y="125729"/>
                </a:lnTo>
                <a:lnTo>
                  <a:pt x="92825" y="124459"/>
                </a:lnTo>
                <a:lnTo>
                  <a:pt x="90697" y="123189"/>
                </a:lnTo>
                <a:lnTo>
                  <a:pt x="89202" y="121919"/>
                </a:lnTo>
                <a:close/>
              </a:path>
              <a:path w="192404" h="245109">
                <a:moveTo>
                  <a:pt x="110868" y="120650"/>
                </a:moveTo>
                <a:lnTo>
                  <a:pt x="109844" y="120650"/>
                </a:lnTo>
                <a:lnTo>
                  <a:pt x="110235" y="123190"/>
                </a:lnTo>
                <a:lnTo>
                  <a:pt x="110511" y="123190"/>
                </a:lnTo>
                <a:lnTo>
                  <a:pt x="110431" y="124460"/>
                </a:lnTo>
                <a:lnTo>
                  <a:pt x="108395" y="124460"/>
                </a:lnTo>
                <a:lnTo>
                  <a:pt x="108039" y="125730"/>
                </a:lnTo>
                <a:lnTo>
                  <a:pt x="114444" y="125730"/>
                </a:lnTo>
                <a:lnTo>
                  <a:pt x="112834" y="123190"/>
                </a:lnTo>
                <a:lnTo>
                  <a:pt x="111891" y="121920"/>
                </a:lnTo>
                <a:lnTo>
                  <a:pt x="110868" y="120650"/>
                </a:lnTo>
                <a:close/>
              </a:path>
              <a:path w="192404" h="245109">
                <a:moveTo>
                  <a:pt x="65145" y="123189"/>
                </a:moveTo>
                <a:lnTo>
                  <a:pt x="62822" y="123189"/>
                </a:lnTo>
                <a:lnTo>
                  <a:pt x="62190" y="124459"/>
                </a:lnTo>
                <a:lnTo>
                  <a:pt x="64283" y="124459"/>
                </a:lnTo>
                <a:lnTo>
                  <a:pt x="65145" y="123189"/>
                </a:lnTo>
                <a:close/>
              </a:path>
              <a:path w="192404" h="245109">
                <a:moveTo>
                  <a:pt x="65367" y="110609"/>
                </a:moveTo>
                <a:lnTo>
                  <a:pt x="65617" y="111759"/>
                </a:lnTo>
                <a:lnTo>
                  <a:pt x="65893" y="111759"/>
                </a:lnTo>
                <a:lnTo>
                  <a:pt x="66123" y="113029"/>
                </a:lnTo>
                <a:lnTo>
                  <a:pt x="66249" y="116839"/>
                </a:lnTo>
                <a:lnTo>
                  <a:pt x="66042" y="118109"/>
                </a:lnTo>
                <a:lnTo>
                  <a:pt x="65651" y="119379"/>
                </a:lnTo>
                <a:lnTo>
                  <a:pt x="65421" y="119379"/>
                </a:lnTo>
                <a:lnTo>
                  <a:pt x="64754" y="120649"/>
                </a:lnTo>
                <a:lnTo>
                  <a:pt x="64352" y="121919"/>
                </a:lnTo>
                <a:lnTo>
                  <a:pt x="80279" y="121919"/>
                </a:lnTo>
                <a:lnTo>
                  <a:pt x="79888" y="120649"/>
                </a:lnTo>
                <a:lnTo>
                  <a:pt x="79416" y="119379"/>
                </a:lnTo>
                <a:lnTo>
                  <a:pt x="78784" y="118109"/>
                </a:lnTo>
                <a:lnTo>
                  <a:pt x="71792" y="118109"/>
                </a:lnTo>
                <a:lnTo>
                  <a:pt x="71596" y="116839"/>
                </a:lnTo>
                <a:lnTo>
                  <a:pt x="70918" y="115569"/>
                </a:lnTo>
                <a:lnTo>
                  <a:pt x="70492" y="114299"/>
                </a:lnTo>
                <a:lnTo>
                  <a:pt x="67537" y="114299"/>
                </a:lnTo>
                <a:lnTo>
                  <a:pt x="66720" y="111759"/>
                </a:lnTo>
                <a:lnTo>
                  <a:pt x="65367" y="110609"/>
                </a:lnTo>
                <a:close/>
              </a:path>
              <a:path w="192404" h="245109">
                <a:moveTo>
                  <a:pt x="87753" y="120649"/>
                </a:moveTo>
                <a:lnTo>
                  <a:pt x="81187" y="120649"/>
                </a:lnTo>
                <a:lnTo>
                  <a:pt x="80716" y="121919"/>
                </a:lnTo>
                <a:lnTo>
                  <a:pt x="88501" y="121919"/>
                </a:lnTo>
                <a:lnTo>
                  <a:pt x="87753" y="120649"/>
                </a:lnTo>
                <a:close/>
              </a:path>
              <a:path w="192404" h="245109">
                <a:moveTo>
                  <a:pt x="82406" y="118109"/>
                </a:moveTo>
                <a:lnTo>
                  <a:pt x="82084" y="119379"/>
                </a:lnTo>
                <a:lnTo>
                  <a:pt x="81854" y="120649"/>
                </a:lnTo>
                <a:lnTo>
                  <a:pt x="83544" y="120649"/>
                </a:lnTo>
                <a:lnTo>
                  <a:pt x="82406" y="118109"/>
                </a:lnTo>
                <a:close/>
              </a:path>
              <a:path w="192404" h="245109">
                <a:moveTo>
                  <a:pt x="39271" y="114299"/>
                </a:moveTo>
                <a:lnTo>
                  <a:pt x="38914" y="114299"/>
                </a:lnTo>
                <a:lnTo>
                  <a:pt x="37937" y="115569"/>
                </a:lnTo>
                <a:lnTo>
                  <a:pt x="37155" y="116839"/>
                </a:lnTo>
                <a:lnTo>
                  <a:pt x="35142" y="118109"/>
                </a:lnTo>
                <a:lnTo>
                  <a:pt x="34429" y="118853"/>
                </a:lnTo>
                <a:lnTo>
                  <a:pt x="34119" y="119379"/>
                </a:lnTo>
                <a:lnTo>
                  <a:pt x="37189" y="119379"/>
                </a:lnTo>
                <a:lnTo>
                  <a:pt x="37580" y="118109"/>
                </a:lnTo>
                <a:lnTo>
                  <a:pt x="38650" y="115569"/>
                </a:lnTo>
                <a:lnTo>
                  <a:pt x="39271" y="114299"/>
                </a:lnTo>
                <a:close/>
              </a:path>
              <a:path w="192404" h="245109">
                <a:moveTo>
                  <a:pt x="76461" y="114299"/>
                </a:moveTo>
                <a:lnTo>
                  <a:pt x="73712" y="114299"/>
                </a:lnTo>
                <a:lnTo>
                  <a:pt x="73241" y="115569"/>
                </a:lnTo>
                <a:lnTo>
                  <a:pt x="72654" y="116839"/>
                </a:lnTo>
                <a:lnTo>
                  <a:pt x="71941" y="118109"/>
                </a:lnTo>
                <a:lnTo>
                  <a:pt x="78784" y="118109"/>
                </a:lnTo>
                <a:lnTo>
                  <a:pt x="77956" y="116839"/>
                </a:lnTo>
                <a:lnTo>
                  <a:pt x="77484" y="115569"/>
                </a:lnTo>
                <a:lnTo>
                  <a:pt x="76461" y="114299"/>
                </a:lnTo>
                <a:close/>
              </a:path>
              <a:path w="192404" h="245109">
                <a:moveTo>
                  <a:pt x="47056" y="41909"/>
                </a:moveTo>
                <a:lnTo>
                  <a:pt x="38408" y="41909"/>
                </a:lnTo>
                <a:lnTo>
                  <a:pt x="38132" y="43179"/>
                </a:lnTo>
                <a:lnTo>
                  <a:pt x="37189" y="46989"/>
                </a:lnTo>
                <a:lnTo>
                  <a:pt x="36833" y="48259"/>
                </a:lnTo>
                <a:lnTo>
                  <a:pt x="36442" y="48259"/>
                </a:lnTo>
                <a:lnTo>
                  <a:pt x="35970" y="49529"/>
                </a:lnTo>
                <a:lnTo>
                  <a:pt x="35464" y="50799"/>
                </a:lnTo>
                <a:lnTo>
                  <a:pt x="34475" y="50799"/>
                </a:lnTo>
                <a:lnTo>
                  <a:pt x="33728" y="52069"/>
                </a:lnTo>
                <a:lnTo>
                  <a:pt x="32394" y="52069"/>
                </a:lnTo>
                <a:lnTo>
                  <a:pt x="30738" y="53339"/>
                </a:lnTo>
                <a:lnTo>
                  <a:pt x="27277" y="53339"/>
                </a:lnTo>
                <a:lnTo>
                  <a:pt x="27357" y="55879"/>
                </a:lnTo>
                <a:lnTo>
                  <a:pt x="27484" y="58419"/>
                </a:lnTo>
                <a:lnTo>
                  <a:pt x="27576" y="60959"/>
                </a:lnTo>
                <a:lnTo>
                  <a:pt x="27696" y="67309"/>
                </a:lnTo>
                <a:lnTo>
                  <a:pt x="27581" y="69849"/>
                </a:lnTo>
                <a:lnTo>
                  <a:pt x="27242" y="73659"/>
                </a:lnTo>
                <a:lnTo>
                  <a:pt x="26771" y="76199"/>
                </a:lnTo>
                <a:lnTo>
                  <a:pt x="26380" y="77469"/>
                </a:lnTo>
                <a:lnTo>
                  <a:pt x="25908" y="80009"/>
                </a:lnTo>
                <a:lnTo>
                  <a:pt x="25356" y="81279"/>
                </a:lnTo>
                <a:lnTo>
                  <a:pt x="24022" y="85089"/>
                </a:lnTo>
                <a:lnTo>
                  <a:pt x="23666" y="86359"/>
                </a:lnTo>
                <a:lnTo>
                  <a:pt x="23229" y="87629"/>
                </a:lnTo>
                <a:lnTo>
                  <a:pt x="22205" y="88899"/>
                </a:lnTo>
                <a:lnTo>
                  <a:pt x="21734" y="90169"/>
                </a:lnTo>
                <a:lnTo>
                  <a:pt x="21113" y="91439"/>
                </a:lnTo>
                <a:lnTo>
                  <a:pt x="20952" y="91439"/>
                </a:lnTo>
                <a:lnTo>
                  <a:pt x="20837" y="92709"/>
                </a:lnTo>
                <a:lnTo>
                  <a:pt x="20917" y="93979"/>
                </a:lnTo>
                <a:lnTo>
                  <a:pt x="21584" y="97789"/>
                </a:lnTo>
                <a:lnTo>
                  <a:pt x="21308" y="100329"/>
                </a:lnTo>
                <a:lnTo>
                  <a:pt x="21665" y="101599"/>
                </a:lnTo>
                <a:lnTo>
                  <a:pt x="21975" y="102869"/>
                </a:lnTo>
                <a:lnTo>
                  <a:pt x="23390" y="111759"/>
                </a:lnTo>
                <a:lnTo>
                  <a:pt x="23746" y="113029"/>
                </a:lnTo>
                <a:lnTo>
                  <a:pt x="23390" y="113029"/>
                </a:lnTo>
                <a:lnTo>
                  <a:pt x="22723" y="114299"/>
                </a:lnTo>
                <a:lnTo>
                  <a:pt x="36879" y="114299"/>
                </a:lnTo>
                <a:lnTo>
                  <a:pt x="37822" y="111759"/>
                </a:lnTo>
                <a:lnTo>
                  <a:pt x="38328" y="111759"/>
                </a:lnTo>
                <a:lnTo>
                  <a:pt x="38880" y="110489"/>
                </a:lnTo>
                <a:lnTo>
                  <a:pt x="39466" y="110489"/>
                </a:lnTo>
                <a:lnTo>
                  <a:pt x="40731" y="109219"/>
                </a:lnTo>
                <a:lnTo>
                  <a:pt x="42146" y="107949"/>
                </a:lnTo>
                <a:lnTo>
                  <a:pt x="43721" y="106679"/>
                </a:lnTo>
                <a:lnTo>
                  <a:pt x="38845" y="106679"/>
                </a:lnTo>
                <a:lnTo>
                  <a:pt x="38880" y="105409"/>
                </a:lnTo>
                <a:lnTo>
                  <a:pt x="39075" y="104139"/>
                </a:lnTo>
                <a:lnTo>
                  <a:pt x="39236" y="104139"/>
                </a:lnTo>
                <a:lnTo>
                  <a:pt x="39742" y="101599"/>
                </a:lnTo>
                <a:lnTo>
                  <a:pt x="40651" y="99059"/>
                </a:lnTo>
                <a:lnTo>
                  <a:pt x="41283" y="97789"/>
                </a:lnTo>
                <a:lnTo>
                  <a:pt x="41628" y="97789"/>
                </a:lnTo>
                <a:lnTo>
                  <a:pt x="42456" y="96519"/>
                </a:lnTo>
                <a:lnTo>
                  <a:pt x="42928" y="96519"/>
                </a:lnTo>
                <a:lnTo>
                  <a:pt x="43399" y="95249"/>
                </a:lnTo>
                <a:lnTo>
                  <a:pt x="41007" y="95249"/>
                </a:lnTo>
                <a:lnTo>
                  <a:pt x="40731" y="93979"/>
                </a:lnTo>
                <a:lnTo>
                  <a:pt x="40375" y="93979"/>
                </a:lnTo>
                <a:lnTo>
                  <a:pt x="39938" y="92709"/>
                </a:lnTo>
                <a:lnTo>
                  <a:pt x="39351" y="88899"/>
                </a:lnTo>
                <a:lnTo>
                  <a:pt x="39190" y="88899"/>
                </a:lnTo>
                <a:lnTo>
                  <a:pt x="39075" y="87629"/>
                </a:lnTo>
                <a:lnTo>
                  <a:pt x="38995" y="82549"/>
                </a:lnTo>
                <a:lnTo>
                  <a:pt x="39627" y="80009"/>
                </a:lnTo>
                <a:lnTo>
                  <a:pt x="39984" y="78739"/>
                </a:lnTo>
                <a:lnTo>
                  <a:pt x="40455" y="74929"/>
                </a:lnTo>
                <a:lnTo>
                  <a:pt x="40530" y="73659"/>
                </a:lnTo>
                <a:lnTo>
                  <a:pt x="40490" y="67309"/>
                </a:lnTo>
                <a:lnTo>
                  <a:pt x="40294" y="66039"/>
                </a:lnTo>
                <a:lnTo>
                  <a:pt x="40409" y="59689"/>
                </a:lnTo>
                <a:lnTo>
                  <a:pt x="40570" y="59689"/>
                </a:lnTo>
                <a:lnTo>
                  <a:pt x="41076" y="57149"/>
                </a:lnTo>
                <a:lnTo>
                  <a:pt x="41398" y="55879"/>
                </a:lnTo>
                <a:lnTo>
                  <a:pt x="42146" y="54609"/>
                </a:lnTo>
                <a:lnTo>
                  <a:pt x="42974" y="53339"/>
                </a:lnTo>
                <a:lnTo>
                  <a:pt x="43917" y="50799"/>
                </a:lnTo>
                <a:lnTo>
                  <a:pt x="46861" y="43179"/>
                </a:lnTo>
                <a:lnTo>
                  <a:pt x="47056" y="41909"/>
                </a:lnTo>
                <a:close/>
              </a:path>
              <a:path w="192404" h="245109">
                <a:moveTo>
                  <a:pt x="69388" y="110489"/>
                </a:moveTo>
                <a:lnTo>
                  <a:pt x="68951" y="111759"/>
                </a:lnTo>
                <a:lnTo>
                  <a:pt x="68721" y="111759"/>
                </a:lnTo>
                <a:lnTo>
                  <a:pt x="68480" y="113029"/>
                </a:lnTo>
                <a:lnTo>
                  <a:pt x="67974" y="114299"/>
                </a:lnTo>
                <a:lnTo>
                  <a:pt x="70492" y="114299"/>
                </a:lnTo>
                <a:lnTo>
                  <a:pt x="69975" y="113029"/>
                </a:lnTo>
                <a:lnTo>
                  <a:pt x="69388" y="110489"/>
                </a:lnTo>
                <a:close/>
              </a:path>
              <a:path w="192404" h="245109">
                <a:moveTo>
                  <a:pt x="75242" y="113029"/>
                </a:moveTo>
                <a:lnTo>
                  <a:pt x="74506" y="113029"/>
                </a:lnTo>
                <a:lnTo>
                  <a:pt x="74069" y="114299"/>
                </a:lnTo>
                <a:lnTo>
                  <a:pt x="75874" y="114299"/>
                </a:lnTo>
                <a:lnTo>
                  <a:pt x="75242" y="113029"/>
                </a:lnTo>
                <a:close/>
              </a:path>
              <a:path w="192404" h="245109">
                <a:moveTo>
                  <a:pt x="64237" y="107949"/>
                </a:moveTo>
                <a:lnTo>
                  <a:pt x="65226" y="110489"/>
                </a:lnTo>
                <a:lnTo>
                  <a:pt x="65367" y="110609"/>
                </a:lnTo>
                <a:lnTo>
                  <a:pt x="65030" y="109219"/>
                </a:lnTo>
                <a:lnTo>
                  <a:pt x="64237" y="107949"/>
                </a:lnTo>
                <a:close/>
              </a:path>
              <a:path w="192404" h="245109">
                <a:moveTo>
                  <a:pt x="48988" y="100329"/>
                </a:moveTo>
                <a:lnTo>
                  <a:pt x="43399" y="100329"/>
                </a:lnTo>
                <a:lnTo>
                  <a:pt x="42732" y="101599"/>
                </a:lnTo>
                <a:lnTo>
                  <a:pt x="41237" y="102869"/>
                </a:lnTo>
                <a:lnTo>
                  <a:pt x="39662" y="105409"/>
                </a:lnTo>
                <a:lnTo>
                  <a:pt x="38845" y="106679"/>
                </a:lnTo>
                <a:lnTo>
                  <a:pt x="44538" y="106679"/>
                </a:lnTo>
                <a:lnTo>
                  <a:pt x="45412" y="105409"/>
                </a:lnTo>
                <a:lnTo>
                  <a:pt x="50322" y="105409"/>
                </a:lnTo>
                <a:lnTo>
                  <a:pt x="49966" y="104139"/>
                </a:lnTo>
                <a:lnTo>
                  <a:pt x="49655" y="102869"/>
                </a:lnTo>
                <a:lnTo>
                  <a:pt x="49460" y="101599"/>
                </a:lnTo>
                <a:lnTo>
                  <a:pt x="48988" y="100329"/>
                </a:lnTo>
                <a:close/>
              </a:path>
              <a:path w="192404" h="245109">
                <a:moveTo>
                  <a:pt x="47171" y="97789"/>
                </a:moveTo>
                <a:lnTo>
                  <a:pt x="47022" y="97789"/>
                </a:lnTo>
                <a:lnTo>
                  <a:pt x="46504" y="99059"/>
                </a:lnTo>
                <a:lnTo>
                  <a:pt x="44664" y="100329"/>
                </a:lnTo>
                <a:lnTo>
                  <a:pt x="48712" y="100329"/>
                </a:lnTo>
                <a:lnTo>
                  <a:pt x="47999" y="99059"/>
                </a:lnTo>
                <a:lnTo>
                  <a:pt x="47608" y="99059"/>
                </a:lnTo>
                <a:lnTo>
                  <a:pt x="47171" y="97789"/>
                </a:lnTo>
                <a:close/>
              </a:path>
              <a:path w="192404" h="245109">
                <a:moveTo>
                  <a:pt x="130176" y="91440"/>
                </a:moveTo>
                <a:lnTo>
                  <a:pt x="126519" y="91440"/>
                </a:lnTo>
                <a:lnTo>
                  <a:pt x="126438" y="92710"/>
                </a:lnTo>
                <a:lnTo>
                  <a:pt x="126795" y="92710"/>
                </a:lnTo>
                <a:lnTo>
                  <a:pt x="126944" y="93980"/>
                </a:lnTo>
                <a:lnTo>
                  <a:pt x="129026" y="93980"/>
                </a:lnTo>
                <a:lnTo>
                  <a:pt x="129233" y="95250"/>
                </a:lnTo>
                <a:lnTo>
                  <a:pt x="130486" y="95250"/>
                </a:lnTo>
                <a:lnTo>
                  <a:pt x="131981" y="96520"/>
                </a:lnTo>
                <a:lnTo>
                  <a:pt x="132062" y="99060"/>
                </a:lnTo>
                <a:lnTo>
                  <a:pt x="139444" y="99060"/>
                </a:lnTo>
                <a:lnTo>
                  <a:pt x="135914" y="96520"/>
                </a:lnTo>
                <a:lnTo>
                  <a:pt x="132142" y="92710"/>
                </a:lnTo>
                <a:lnTo>
                  <a:pt x="130176" y="91440"/>
                </a:lnTo>
                <a:close/>
              </a:path>
              <a:path w="192404" h="245109">
                <a:moveTo>
                  <a:pt x="46976" y="90169"/>
                </a:moveTo>
                <a:lnTo>
                  <a:pt x="45090" y="90169"/>
                </a:lnTo>
                <a:lnTo>
                  <a:pt x="43319" y="92709"/>
                </a:lnTo>
                <a:lnTo>
                  <a:pt x="41122" y="95249"/>
                </a:lnTo>
                <a:lnTo>
                  <a:pt x="44503" y="95249"/>
                </a:lnTo>
                <a:lnTo>
                  <a:pt x="45136" y="93979"/>
                </a:lnTo>
                <a:lnTo>
                  <a:pt x="48045" y="93979"/>
                </a:lnTo>
                <a:lnTo>
                  <a:pt x="47413" y="91439"/>
                </a:lnTo>
                <a:lnTo>
                  <a:pt x="47171" y="91439"/>
                </a:lnTo>
                <a:lnTo>
                  <a:pt x="46976" y="90169"/>
                </a:lnTo>
                <a:close/>
              </a:path>
              <a:path w="192404" h="245109">
                <a:moveTo>
                  <a:pt x="107245" y="92710"/>
                </a:moveTo>
                <a:lnTo>
                  <a:pt x="80359" y="92709"/>
                </a:lnTo>
                <a:lnTo>
                  <a:pt x="83027" y="93979"/>
                </a:lnTo>
                <a:lnTo>
                  <a:pt x="105486" y="93980"/>
                </a:lnTo>
                <a:lnTo>
                  <a:pt x="107245" y="92710"/>
                </a:lnTo>
                <a:close/>
              </a:path>
              <a:path w="192404" h="245109">
                <a:moveTo>
                  <a:pt x="82797" y="91439"/>
                </a:moveTo>
                <a:lnTo>
                  <a:pt x="74299" y="91439"/>
                </a:lnTo>
                <a:lnTo>
                  <a:pt x="76817" y="92709"/>
                </a:lnTo>
                <a:lnTo>
                  <a:pt x="85821" y="92709"/>
                </a:lnTo>
                <a:lnTo>
                  <a:pt x="82797" y="91439"/>
                </a:lnTo>
                <a:close/>
              </a:path>
              <a:path w="192404" h="245109">
                <a:moveTo>
                  <a:pt x="114364" y="91440"/>
                </a:moveTo>
                <a:lnTo>
                  <a:pt x="104336" y="91440"/>
                </a:lnTo>
                <a:lnTo>
                  <a:pt x="103002" y="92710"/>
                </a:lnTo>
                <a:lnTo>
                  <a:pt x="112593" y="92710"/>
                </a:lnTo>
                <a:lnTo>
                  <a:pt x="114364" y="91440"/>
                </a:lnTo>
                <a:close/>
              </a:path>
              <a:path w="192404" h="245109">
                <a:moveTo>
                  <a:pt x="76817" y="90169"/>
                </a:moveTo>
                <a:lnTo>
                  <a:pt x="62868" y="90169"/>
                </a:lnTo>
                <a:lnTo>
                  <a:pt x="64904" y="91439"/>
                </a:lnTo>
                <a:lnTo>
                  <a:pt x="80796" y="91439"/>
                </a:lnTo>
                <a:lnTo>
                  <a:pt x="76817" y="90169"/>
                </a:lnTo>
                <a:close/>
              </a:path>
              <a:path w="192404" h="245109">
                <a:moveTo>
                  <a:pt x="117940" y="90170"/>
                </a:moveTo>
                <a:lnTo>
                  <a:pt x="110868" y="90170"/>
                </a:lnTo>
                <a:lnTo>
                  <a:pt x="108234" y="91440"/>
                </a:lnTo>
                <a:lnTo>
                  <a:pt x="116181" y="91440"/>
                </a:lnTo>
                <a:lnTo>
                  <a:pt x="117940" y="90170"/>
                </a:lnTo>
                <a:close/>
              </a:path>
              <a:path w="192404" h="245109">
                <a:moveTo>
                  <a:pt x="124426" y="88900"/>
                </a:moveTo>
                <a:lnTo>
                  <a:pt x="120504" y="88900"/>
                </a:lnTo>
                <a:lnTo>
                  <a:pt x="121321" y="90170"/>
                </a:lnTo>
                <a:lnTo>
                  <a:pt x="123011" y="90170"/>
                </a:lnTo>
                <a:lnTo>
                  <a:pt x="122942" y="91440"/>
                </a:lnTo>
                <a:lnTo>
                  <a:pt x="128209" y="91440"/>
                </a:lnTo>
                <a:lnTo>
                  <a:pt x="126358" y="90170"/>
                </a:lnTo>
                <a:lnTo>
                  <a:pt x="124426" y="88900"/>
                </a:lnTo>
                <a:close/>
              </a:path>
              <a:path w="192404" h="245109">
                <a:moveTo>
                  <a:pt x="46780" y="88899"/>
                </a:moveTo>
                <a:lnTo>
                  <a:pt x="46309" y="88899"/>
                </a:lnTo>
                <a:lnTo>
                  <a:pt x="45803" y="90169"/>
                </a:lnTo>
                <a:lnTo>
                  <a:pt x="46826" y="90169"/>
                </a:lnTo>
                <a:lnTo>
                  <a:pt x="46780" y="88899"/>
                </a:lnTo>
                <a:close/>
              </a:path>
              <a:path w="192404" h="245109">
                <a:moveTo>
                  <a:pt x="68917" y="87629"/>
                </a:moveTo>
                <a:lnTo>
                  <a:pt x="52323" y="87629"/>
                </a:lnTo>
                <a:lnTo>
                  <a:pt x="51656" y="88899"/>
                </a:lnTo>
                <a:lnTo>
                  <a:pt x="51932" y="90169"/>
                </a:lnTo>
                <a:lnTo>
                  <a:pt x="74851" y="90169"/>
                </a:lnTo>
                <a:lnTo>
                  <a:pt x="72884" y="88899"/>
                </a:lnTo>
                <a:lnTo>
                  <a:pt x="68917" y="87629"/>
                </a:lnTo>
                <a:close/>
              </a:path>
              <a:path w="192404" h="245109">
                <a:moveTo>
                  <a:pt x="120504" y="88900"/>
                </a:moveTo>
                <a:lnTo>
                  <a:pt x="115744" y="88900"/>
                </a:lnTo>
                <a:lnTo>
                  <a:pt x="112121" y="90170"/>
                </a:lnTo>
                <a:lnTo>
                  <a:pt x="120102" y="90170"/>
                </a:lnTo>
                <a:lnTo>
                  <a:pt x="120504" y="88900"/>
                </a:lnTo>
                <a:close/>
              </a:path>
              <a:path w="192404" h="245109">
                <a:moveTo>
                  <a:pt x="56256" y="86359"/>
                </a:moveTo>
                <a:lnTo>
                  <a:pt x="53231" y="86359"/>
                </a:lnTo>
                <a:lnTo>
                  <a:pt x="52840" y="87629"/>
                </a:lnTo>
                <a:lnTo>
                  <a:pt x="56612" y="87629"/>
                </a:lnTo>
                <a:lnTo>
                  <a:pt x="56256" y="86359"/>
                </a:lnTo>
                <a:close/>
              </a:path>
              <a:path w="192404" h="245109">
                <a:moveTo>
                  <a:pt x="50759" y="49529"/>
                </a:moveTo>
                <a:lnTo>
                  <a:pt x="49414" y="49529"/>
                </a:lnTo>
                <a:lnTo>
                  <a:pt x="49494" y="53339"/>
                </a:lnTo>
                <a:lnTo>
                  <a:pt x="49299" y="53339"/>
                </a:lnTo>
                <a:lnTo>
                  <a:pt x="48586" y="55879"/>
                </a:lnTo>
                <a:lnTo>
                  <a:pt x="48471" y="57149"/>
                </a:lnTo>
                <a:lnTo>
                  <a:pt x="48747" y="58419"/>
                </a:lnTo>
                <a:lnTo>
                  <a:pt x="50011" y="58419"/>
                </a:lnTo>
                <a:lnTo>
                  <a:pt x="50011" y="60959"/>
                </a:lnTo>
                <a:lnTo>
                  <a:pt x="49655" y="63499"/>
                </a:lnTo>
                <a:lnTo>
                  <a:pt x="49264" y="64769"/>
                </a:lnTo>
                <a:lnTo>
                  <a:pt x="48908" y="66039"/>
                </a:lnTo>
                <a:lnTo>
                  <a:pt x="48793" y="67309"/>
                </a:lnTo>
                <a:lnTo>
                  <a:pt x="49138" y="67309"/>
                </a:lnTo>
                <a:lnTo>
                  <a:pt x="49540" y="68579"/>
                </a:lnTo>
                <a:lnTo>
                  <a:pt x="50678" y="68579"/>
                </a:lnTo>
                <a:lnTo>
                  <a:pt x="50632" y="71119"/>
                </a:lnTo>
                <a:lnTo>
                  <a:pt x="50437" y="71119"/>
                </a:lnTo>
                <a:lnTo>
                  <a:pt x="50276" y="72389"/>
                </a:lnTo>
                <a:lnTo>
                  <a:pt x="49770" y="72389"/>
                </a:lnTo>
                <a:lnTo>
                  <a:pt x="49414" y="73659"/>
                </a:lnTo>
                <a:lnTo>
                  <a:pt x="48390" y="73659"/>
                </a:lnTo>
                <a:lnTo>
                  <a:pt x="48390" y="74929"/>
                </a:lnTo>
                <a:lnTo>
                  <a:pt x="48712" y="74929"/>
                </a:lnTo>
                <a:lnTo>
                  <a:pt x="48908" y="76199"/>
                </a:lnTo>
                <a:lnTo>
                  <a:pt x="51897" y="76199"/>
                </a:lnTo>
                <a:lnTo>
                  <a:pt x="51736" y="77469"/>
                </a:lnTo>
                <a:lnTo>
                  <a:pt x="51150" y="77469"/>
                </a:lnTo>
                <a:lnTo>
                  <a:pt x="50598" y="78739"/>
                </a:lnTo>
                <a:lnTo>
                  <a:pt x="50276" y="78739"/>
                </a:lnTo>
                <a:lnTo>
                  <a:pt x="49460" y="80009"/>
                </a:lnTo>
                <a:lnTo>
                  <a:pt x="49736" y="80009"/>
                </a:lnTo>
                <a:lnTo>
                  <a:pt x="50356" y="81279"/>
                </a:lnTo>
                <a:lnTo>
                  <a:pt x="51265" y="81279"/>
                </a:lnTo>
                <a:lnTo>
                  <a:pt x="52449" y="82549"/>
                </a:lnTo>
                <a:lnTo>
                  <a:pt x="51495" y="82549"/>
                </a:lnTo>
                <a:lnTo>
                  <a:pt x="51023" y="83819"/>
                </a:lnTo>
                <a:lnTo>
                  <a:pt x="50517" y="83819"/>
                </a:lnTo>
                <a:lnTo>
                  <a:pt x="49931" y="85089"/>
                </a:lnTo>
                <a:lnTo>
                  <a:pt x="53933" y="85089"/>
                </a:lnTo>
                <a:lnTo>
                  <a:pt x="53542" y="86359"/>
                </a:lnTo>
                <a:lnTo>
                  <a:pt x="55945" y="86359"/>
                </a:lnTo>
                <a:lnTo>
                  <a:pt x="55669" y="85089"/>
                </a:lnTo>
                <a:lnTo>
                  <a:pt x="55198" y="83819"/>
                </a:lnTo>
                <a:lnTo>
                  <a:pt x="54726" y="81279"/>
                </a:lnTo>
                <a:lnTo>
                  <a:pt x="54450" y="80009"/>
                </a:lnTo>
                <a:lnTo>
                  <a:pt x="54209" y="78739"/>
                </a:lnTo>
                <a:lnTo>
                  <a:pt x="53312" y="74929"/>
                </a:lnTo>
                <a:lnTo>
                  <a:pt x="53036" y="73659"/>
                </a:lnTo>
                <a:lnTo>
                  <a:pt x="52794" y="72389"/>
                </a:lnTo>
                <a:lnTo>
                  <a:pt x="51932" y="64769"/>
                </a:lnTo>
                <a:lnTo>
                  <a:pt x="51265" y="55879"/>
                </a:lnTo>
                <a:lnTo>
                  <a:pt x="51023" y="53339"/>
                </a:lnTo>
                <a:lnTo>
                  <a:pt x="50759" y="49529"/>
                </a:lnTo>
                <a:close/>
              </a:path>
              <a:path w="192404" h="245109">
                <a:moveTo>
                  <a:pt x="31612" y="46989"/>
                </a:moveTo>
                <a:lnTo>
                  <a:pt x="17260" y="46989"/>
                </a:lnTo>
                <a:lnTo>
                  <a:pt x="16433" y="49529"/>
                </a:lnTo>
                <a:lnTo>
                  <a:pt x="14823" y="52069"/>
                </a:lnTo>
                <a:lnTo>
                  <a:pt x="13477" y="53339"/>
                </a:lnTo>
                <a:lnTo>
                  <a:pt x="13006" y="53339"/>
                </a:lnTo>
                <a:lnTo>
                  <a:pt x="11994" y="54609"/>
                </a:lnTo>
                <a:lnTo>
                  <a:pt x="10890" y="55879"/>
                </a:lnTo>
                <a:lnTo>
                  <a:pt x="10257" y="57149"/>
                </a:lnTo>
                <a:lnTo>
                  <a:pt x="12385" y="57149"/>
                </a:lnTo>
                <a:lnTo>
                  <a:pt x="12776" y="55879"/>
                </a:lnTo>
                <a:lnTo>
                  <a:pt x="14386" y="55879"/>
                </a:lnTo>
                <a:lnTo>
                  <a:pt x="16594" y="53339"/>
                </a:lnTo>
                <a:lnTo>
                  <a:pt x="17456" y="52069"/>
                </a:lnTo>
                <a:lnTo>
                  <a:pt x="18675" y="52069"/>
                </a:lnTo>
                <a:lnTo>
                  <a:pt x="19572" y="50799"/>
                </a:lnTo>
                <a:lnTo>
                  <a:pt x="21423" y="50799"/>
                </a:lnTo>
                <a:lnTo>
                  <a:pt x="23309" y="49529"/>
                </a:lnTo>
                <a:lnTo>
                  <a:pt x="26184" y="49529"/>
                </a:lnTo>
                <a:lnTo>
                  <a:pt x="28070" y="48259"/>
                </a:lnTo>
                <a:lnTo>
                  <a:pt x="30784" y="48259"/>
                </a:lnTo>
                <a:lnTo>
                  <a:pt x="31612" y="46989"/>
                </a:lnTo>
                <a:close/>
              </a:path>
              <a:path w="192404" h="245109">
                <a:moveTo>
                  <a:pt x="7934" y="50799"/>
                </a:moveTo>
                <a:lnTo>
                  <a:pt x="701" y="50799"/>
                </a:lnTo>
                <a:lnTo>
                  <a:pt x="1218" y="52069"/>
                </a:lnTo>
                <a:lnTo>
                  <a:pt x="7233" y="52069"/>
                </a:lnTo>
                <a:lnTo>
                  <a:pt x="7934" y="50799"/>
                </a:lnTo>
                <a:close/>
              </a:path>
              <a:path w="192404" h="245109">
                <a:moveTo>
                  <a:pt x="11913" y="48259"/>
                </a:moveTo>
                <a:lnTo>
                  <a:pt x="1172" y="48259"/>
                </a:lnTo>
                <a:lnTo>
                  <a:pt x="356" y="49529"/>
                </a:lnTo>
                <a:lnTo>
                  <a:pt x="34" y="49529"/>
                </a:lnTo>
                <a:lnTo>
                  <a:pt x="0" y="50799"/>
                </a:lnTo>
                <a:lnTo>
                  <a:pt x="8647" y="50799"/>
                </a:lnTo>
                <a:lnTo>
                  <a:pt x="9981" y="49529"/>
                </a:lnTo>
                <a:lnTo>
                  <a:pt x="11913" y="48259"/>
                </a:lnTo>
                <a:close/>
              </a:path>
              <a:path w="192404" h="245109">
                <a:moveTo>
                  <a:pt x="49494" y="41909"/>
                </a:moveTo>
                <a:lnTo>
                  <a:pt x="47378" y="41909"/>
                </a:lnTo>
                <a:lnTo>
                  <a:pt x="47608" y="43179"/>
                </a:lnTo>
                <a:lnTo>
                  <a:pt x="47804" y="43179"/>
                </a:lnTo>
                <a:lnTo>
                  <a:pt x="47965" y="44449"/>
                </a:lnTo>
                <a:lnTo>
                  <a:pt x="48080" y="45719"/>
                </a:lnTo>
                <a:lnTo>
                  <a:pt x="47884" y="46989"/>
                </a:lnTo>
                <a:lnTo>
                  <a:pt x="47689" y="46989"/>
                </a:lnTo>
                <a:lnTo>
                  <a:pt x="47447" y="48259"/>
                </a:lnTo>
                <a:lnTo>
                  <a:pt x="47137" y="48259"/>
                </a:lnTo>
                <a:lnTo>
                  <a:pt x="47137" y="50799"/>
                </a:lnTo>
                <a:lnTo>
                  <a:pt x="48793" y="50799"/>
                </a:lnTo>
                <a:lnTo>
                  <a:pt x="49264" y="49529"/>
                </a:lnTo>
                <a:lnTo>
                  <a:pt x="50759" y="49529"/>
                </a:lnTo>
                <a:lnTo>
                  <a:pt x="50437" y="46989"/>
                </a:lnTo>
                <a:lnTo>
                  <a:pt x="50241" y="45719"/>
                </a:lnTo>
                <a:lnTo>
                  <a:pt x="49770" y="43179"/>
                </a:lnTo>
                <a:lnTo>
                  <a:pt x="49494" y="41909"/>
                </a:lnTo>
                <a:close/>
              </a:path>
              <a:path w="192404" h="245109">
                <a:moveTo>
                  <a:pt x="35660" y="43179"/>
                </a:moveTo>
                <a:lnTo>
                  <a:pt x="6048" y="43179"/>
                </a:lnTo>
                <a:lnTo>
                  <a:pt x="5853" y="44449"/>
                </a:lnTo>
                <a:lnTo>
                  <a:pt x="5105" y="45719"/>
                </a:lnTo>
                <a:lnTo>
                  <a:pt x="2863" y="46989"/>
                </a:lnTo>
                <a:lnTo>
                  <a:pt x="1724" y="48259"/>
                </a:lnTo>
                <a:lnTo>
                  <a:pt x="14305" y="48259"/>
                </a:lnTo>
                <a:lnTo>
                  <a:pt x="15490" y="46989"/>
                </a:lnTo>
                <a:lnTo>
                  <a:pt x="32866" y="46989"/>
                </a:lnTo>
                <a:lnTo>
                  <a:pt x="33532" y="45719"/>
                </a:lnTo>
                <a:lnTo>
                  <a:pt x="33808" y="45719"/>
                </a:lnTo>
                <a:lnTo>
                  <a:pt x="34280" y="44449"/>
                </a:lnTo>
                <a:lnTo>
                  <a:pt x="35027" y="44449"/>
                </a:lnTo>
                <a:lnTo>
                  <a:pt x="35660" y="43179"/>
                </a:lnTo>
                <a:close/>
              </a:path>
              <a:path w="192404" h="245109">
                <a:moveTo>
                  <a:pt x="45251" y="21589"/>
                </a:moveTo>
                <a:lnTo>
                  <a:pt x="14110" y="21589"/>
                </a:lnTo>
                <a:lnTo>
                  <a:pt x="13753" y="22859"/>
                </a:lnTo>
                <a:lnTo>
                  <a:pt x="13052" y="24129"/>
                </a:lnTo>
                <a:lnTo>
                  <a:pt x="12534" y="26669"/>
                </a:lnTo>
                <a:lnTo>
                  <a:pt x="11718" y="27939"/>
                </a:lnTo>
                <a:lnTo>
                  <a:pt x="10338" y="30479"/>
                </a:lnTo>
                <a:lnTo>
                  <a:pt x="8923" y="33019"/>
                </a:lnTo>
                <a:lnTo>
                  <a:pt x="8337" y="34289"/>
                </a:lnTo>
                <a:lnTo>
                  <a:pt x="5623" y="36829"/>
                </a:lnTo>
                <a:lnTo>
                  <a:pt x="2748" y="39369"/>
                </a:lnTo>
                <a:lnTo>
                  <a:pt x="1368" y="41909"/>
                </a:lnTo>
                <a:lnTo>
                  <a:pt x="149" y="43179"/>
                </a:lnTo>
                <a:lnTo>
                  <a:pt x="36522" y="43179"/>
                </a:lnTo>
                <a:lnTo>
                  <a:pt x="37074" y="41909"/>
                </a:lnTo>
                <a:lnTo>
                  <a:pt x="49494" y="41909"/>
                </a:lnTo>
                <a:lnTo>
                  <a:pt x="49218" y="40639"/>
                </a:lnTo>
                <a:lnTo>
                  <a:pt x="48517" y="36829"/>
                </a:lnTo>
                <a:lnTo>
                  <a:pt x="47643" y="35559"/>
                </a:lnTo>
                <a:lnTo>
                  <a:pt x="47137" y="34289"/>
                </a:lnTo>
                <a:lnTo>
                  <a:pt x="45481" y="30479"/>
                </a:lnTo>
                <a:lnTo>
                  <a:pt x="43721" y="27939"/>
                </a:lnTo>
                <a:lnTo>
                  <a:pt x="43089" y="26669"/>
                </a:lnTo>
                <a:lnTo>
                  <a:pt x="42422" y="26669"/>
                </a:lnTo>
                <a:lnTo>
                  <a:pt x="41789" y="25399"/>
                </a:lnTo>
                <a:lnTo>
                  <a:pt x="41122" y="25399"/>
                </a:lnTo>
                <a:lnTo>
                  <a:pt x="42698" y="24129"/>
                </a:lnTo>
                <a:lnTo>
                  <a:pt x="44388" y="22859"/>
                </a:lnTo>
                <a:lnTo>
                  <a:pt x="45251" y="21589"/>
                </a:lnTo>
                <a:close/>
              </a:path>
              <a:path w="192404" h="245109">
                <a:moveTo>
                  <a:pt x="36476" y="17779"/>
                </a:moveTo>
                <a:lnTo>
                  <a:pt x="17812" y="17779"/>
                </a:lnTo>
                <a:lnTo>
                  <a:pt x="17214" y="19049"/>
                </a:lnTo>
                <a:lnTo>
                  <a:pt x="15800" y="20319"/>
                </a:lnTo>
                <a:lnTo>
                  <a:pt x="15099" y="20319"/>
                </a:lnTo>
                <a:lnTo>
                  <a:pt x="14305" y="21589"/>
                </a:lnTo>
                <a:lnTo>
                  <a:pt x="39788" y="21589"/>
                </a:lnTo>
                <a:lnTo>
                  <a:pt x="39156" y="20319"/>
                </a:lnTo>
                <a:lnTo>
                  <a:pt x="38799" y="19049"/>
                </a:lnTo>
                <a:lnTo>
                  <a:pt x="37500" y="19049"/>
                </a:lnTo>
                <a:lnTo>
                  <a:pt x="36476" y="17779"/>
                </a:lnTo>
                <a:close/>
              </a:path>
              <a:path w="192404" h="245109">
                <a:moveTo>
                  <a:pt x="64789" y="1270"/>
                </a:moveTo>
                <a:lnTo>
                  <a:pt x="61408" y="1269"/>
                </a:lnTo>
                <a:lnTo>
                  <a:pt x="59637" y="2539"/>
                </a:lnTo>
                <a:lnTo>
                  <a:pt x="57164" y="3809"/>
                </a:lnTo>
                <a:lnTo>
                  <a:pt x="55589" y="5079"/>
                </a:lnTo>
                <a:lnTo>
                  <a:pt x="54807" y="6349"/>
                </a:lnTo>
                <a:lnTo>
                  <a:pt x="52564" y="7619"/>
                </a:lnTo>
                <a:lnTo>
                  <a:pt x="51104" y="10159"/>
                </a:lnTo>
                <a:lnTo>
                  <a:pt x="44112" y="16509"/>
                </a:lnTo>
                <a:lnTo>
                  <a:pt x="42698" y="19049"/>
                </a:lnTo>
                <a:lnTo>
                  <a:pt x="41985" y="19049"/>
                </a:lnTo>
                <a:lnTo>
                  <a:pt x="39788" y="21589"/>
                </a:lnTo>
                <a:lnTo>
                  <a:pt x="46113" y="21589"/>
                </a:lnTo>
                <a:lnTo>
                  <a:pt x="47919" y="20319"/>
                </a:lnTo>
                <a:lnTo>
                  <a:pt x="55474" y="17779"/>
                </a:lnTo>
                <a:lnTo>
                  <a:pt x="56578" y="16509"/>
                </a:lnTo>
                <a:lnTo>
                  <a:pt x="58533" y="16509"/>
                </a:lnTo>
                <a:lnTo>
                  <a:pt x="59798" y="15239"/>
                </a:lnTo>
                <a:lnTo>
                  <a:pt x="60499" y="13969"/>
                </a:lnTo>
                <a:lnTo>
                  <a:pt x="61442" y="13969"/>
                </a:lnTo>
                <a:lnTo>
                  <a:pt x="61994" y="12699"/>
                </a:lnTo>
                <a:lnTo>
                  <a:pt x="62466" y="11429"/>
                </a:lnTo>
                <a:lnTo>
                  <a:pt x="62903" y="11429"/>
                </a:lnTo>
                <a:lnTo>
                  <a:pt x="63259" y="10159"/>
                </a:lnTo>
                <a:lnTo>
                  <a:pt x="63570" y="8889"/>
                </a:lnTo>
                <a:lnTo>
                  <a:pt x="63846" y="7619"/>
                </a:lnTo>
                <a:lnTo>
                  <a:pt x="64087" y="6349"/>
                </a:lnTo>
                <a:lnTo>
                  <a:pt x="64283" y="5079"/>
                </a:lnTo>
                <a:lnTo>
                  <a:pt x="64789" y="1270"/>
                </a:lnTo>
                <a:close/>
              </a:path>
              <a:path w="192404" h="245109">
                <a:moveTo>
                  <a:pt x="29795" y="16509"/>
                </a:moveTo>
                <a:lnTo>
                  <a:pt x="19457" y="16509"/>
                </a:lnTo>
                <a:lnTo>
                  <a:pt x="19146" y="17779"/>
                </a:lnTo>
                <a:lnTo>
                  <a:pt x="30738" y="17779"/>
                </a:lnTo>
                <a:lnTo>
                  <a:pt x="29795" y="16509"/>
                </a:lnTo>
                <a:close/>
              </a:path>
              <a:path w="192404" h="245109">
                <a:moveTo>
                  <a:pt x="29370" y="15239"/>
                </a:moveTo>
                <a:lnTo>
                  <a:pt x="21262" y="15239"/>
                </a:lnTo>
                <a:lnTo>
                  <a:pt x="20400" y="16509"/>
                </a:lnTo>
                <a:lnTo>
                  <a:pt x="29209" y="16509"/>
                </a:lnTo>
                <a:lnTo>
                  <a:pt x="29370" y="15239"/>
                </a:lnTo>
                <a:close/>
              </a:path>
              <a:path w="192404" h="245109">
                <a:moveTo>
                  <a:pt x="64513" y="0"/>
                </a:moveTo>
                <a:lnTo>
                  <a:pt x="63259" y="0"/>
                </a:lnTo>
                <a:lnTo>
                  <a:pt x="62316" y="1269"/>
                </a:lnTo>
                <a:lnTo>
                  <a:pt x="64674" y="1270"/>
                </a:lnTo>
                <a:lnTo>
                  <a:pt x="64513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4578" y="289729"/>
            <a:ext cx="36195" cy="37465"/>
          </a:xfrm>
          <a:custGeom>
            <a:avLst/>
            <a:gdLst/>
            <a:ahLst/>
            <a:cxnLst/>
            <a:rect l="l" t="t" r="r" b="b"/>
            <a:pathLst>
              <a:path w="36195" h="37464">
                <a:moveTo>
                  <a:pt x="23597" y="0"/>
                </a:moveTo>
                <a:lnTo>
                  <a:pt x="20055" y="1568"/>
                </a:lnTo>
                <a:lnTo>
                  <a:pt x="19376" y="2187"/>
                </a:lnTo>
                <a:lnTo>
                  <a:pt x="12500" y="11544"/>
                </a:lnTo>
                <a:lnTo>
                  <a:pt x="11683" y="13662"/>
                </a:lnTo>
                <a:lnTo>
                  <a:pt x="2653" y="25092"/>
                </a:lnTo>
                <a:lnTo>
                  <a:pt x="1333" y="26581"/>
                </a:lnTo>
                <a:lnTo>
                  <a:pt x="114" y="28070"/>
                </a:lnTo>
                <a:lnTo>
                  <a:pt x="6094" y="28070"/>
                </a:lnTo>
                <a:lnTo>
                  <a:pt x="5818" y="29719"/>
                </a:lnTo>
                <a:lnTo>
                  <a:pt x="4806" y="30498"/>
                </a:lnTo>
                <a:lnTo>
                  <a:pt x="2828" y="31952"/>
                </a:lnTo>
                <a:lnTo>
                  <a:pt x="1567" y="33040"/>
                </a:lnTo>
                <a:lnTo>
                  <a:pt x="1138" y="33441"/>
                </a:lnTo>
                <a:lnTo>
                  <a:pt x="321" y="34414"/>
                </a:lnTo>
                <a:lnTo>
                  <a:pt x="80" y="34884"/>
                </a:lnTo>
                <a:lnTo>
                  <a:pt x="0" y="35743"/>
                </a:lnTo>
                <a:lnTo>
                  <a:pt x="118" y="35983"/>
                </a:lnTo>
                <a:lnTo>
                  <a:pt x="4243" y="37152"/>
                </a:lnTo>
                <a:lnTo>
                  <a:pt x="5542" y="37003"/>
                </a:lnTo>
                <a:lnTo>
                  <a:pt x="11879" y="33945"/>
                </a:lnTo>
                <a:lnTo>
                  <a:pt x="12546" y="33590"/>
                </a:lnTo>
                <a:lnTo>
                  <a:pt x="13213" y="33281"/>
                </a:lnTo>
                <a:lnTo>
                  <a:pt x="14271" y="32891"/>
                </a:lnTo>
                <a:lnTo>
                  <a:pt x="15455" y="32651"/>
                </a:lnTo>
                <a:lnTo>
                  <a:pt x="15846" y="32651"/>
                </a:lnTo>
                <a:lnTo>
                  <a:pt x="16283" y="32616"/>
                </a:lnTo>
                <a:lnTo>
                  <a:pt x="19274" y="32616"/>
                </a:lnTo>
                <a:lnTo>
                  <a:pt x="18916" y="32342"/>
                </a:lnTo>
                <a:lnTo>
                  <a:pt x="18514" y="31906"/>
                </a:lnTo>
                <a:lnTo>
                  <a:pt x="18203" y="31517"/>
                </a:lnTo>
                <a:lnTo>
                  <a:pt x="17973" y="31162"/>
                </a:lnTo>
                <a:lnTo>
                  <a:pt x="17617" y="30383"/>
                </a:lnTo>
                <a:lnTo>
                  <a:pt x="21699" y="30383"/>
                </a:lnTo>
                <a:lnTo>
                  <a:pt x="22493" y="30188"/>
                </a:lnTo>
                <a:lnTo>
                  <a:pt x="22688" y="30108"/>
                </a:lnTo>
                <a:lnTo>
                  <a:pt x="22251" y="29089"/>
                </a:lnTo>
                <a:lnTo>
                  <a:pt x="22136" y="28654"/>
                </a:lnTo>
                <a:lnTo>
                  <a:pt x="22136" y="27566"/>
                </a:lnTo>
                <a:lnTo>
                  <a:pt x="23597" y="27211"/>
                </a:lnTo>
                <a:lnTo>
                  <a:pt x="24183" y="27016"/>
                </a:lnTo>
                <a:lnTo>
                  <a:pt x="25678" y="26432"/>
                </a:lnTo>
                <a:lnTo>
                  <a:pt x="25437" y="25962"/>
                </a:lnTo>
                <a:lnTo>
                  <a:pt x="25552" y="24978"/>
                </a:lnTo>
                <a:lnTo>
                  <a:pt x="25908" y="24703"/>
                </a:lnTo>
                <a:lnTo>
                  <a:pt x="26104" y="24588"/>
                </a:lnTo>
                <a:lnTo>
                  <a:pt x="26575" y="24542"/>
                </a:lnTo>
                <a:lnTo>
                  <a:pt x="26978" y="24474"/>
                </a:lnTo>
                <a:lnTo>
                  <a:pt x="27288" y="24393"/>
                </a:lnTo>
                <a:lnTo>
                  <a:pt x="27679" y="24199"/>
                </a:lnTo>
                <a:lnTo>
                  <a:pt x="27679" y="23489"/>
                </a:lnTo>
                <a:lnTo>
                  <a:pt x="27518" y="23328"/>
                </a:lnTo>
                <a:lnTo>
                  <a:pt x="28231" y="22905"/>
                </a:lnTo>
                <a:lnTo>
                  <a:pt x="34280" y="12334"/>
                </a:lnTo>
                <a:lnTo>
                  <a:pt x="34130" y="11819"/>
                </a:lnTo>
                <a:lnTo>
                  <a:pt x="30704" y="8028"/>
                </a:lnTo>
                <a:lnTo>
                  <a:pt x="29922" y="7593"/>
                </a:lnTo>
                <a:lnTo>
                  <a:pt x="29140" y="7283"/>
                </a:lnTo>
                <a:lnTo>
                  <a:pt x="28346" y="7008"/>
                </a:lnTo>
                <a:lnTo>
                  <a:pt x="27599" y="6814"/>
                </a:lnTo>
                <a:lnTo>
                  <a:pt x="26932" y="6699"/>
                </a:lnTo>
                <a:lnTo>
                  <a:pt x="26345" y="6573"/>
                </a:lnTo>
                <a:lnTo>
                  <a:pt x="25126" y="6424"/>
                </a:lnTo>
                <a:lnTo>
                  <a:pt x="26897" y="6150"/>
                </a:lnTo>
                <a:lnTo>
                  <a:pt x="29416" y="5680"/>
                </a:lnTo>
                <a:lnTo>
                  <a:pt x="30830" y="5359"/>
                </a:lnTo>
                <a:lnTo>
                  <a:pt x="31221" y="5245"/>
                </a:lnTo>
                <a:lnTo>
                  <a:pt x="31417" y="5210"/>
                </a:lnTo>
                <a:lnTo>
                  <a:pt x="30669" y="4936"/>
                </a:lnTo>
                <a:lnTo>
                  <a:pt x="29956" y="4661"/>
                </a:lnTo>
                <a:lnTo>
                  <a:pt x="29335" y="4386"/>
                </a:lnTo>
                <a:lnTo>
                  <a:pt x="28783" y="4111"/>
                </a:lnTo>
                <a:lnTo>
                  <a:pt x="28036" y="3676"/>
                </a:lnTo>
                <a:lnTo>
                  <a:pt x="27794" y="3481"/>
                </a:lnTo>
                <a:lnTo>
                  <a:pt x="35207" y="3481"/>
                </a:lnTo>
                <a:lnTo>
                  <a:pt x="33578" y="2931"/>
                </a:lnTo>
                <a:lnTo>
                  <a:pt x="31842" y="2427"/>
                </a:lnTo>
                <a:lnTo>
                  <a:pt x="31612" y="2382"/>
                </a:lnTo>
                <a:lnTo>
                  <a:pt x="29059" y="1683"/>
                </a:lnTo>
                <a:lnTo>
                  <a:pt x="29174" y="1099"/>
                </a:lnTo>
                <a:lnTo>
                  <a:pt x="29335" y="858"/>
                </a:lnTo>
                <a:lnTo>
                  <a:pt x="29533" y="469"/>
                </a:lnTo>
                <a:lnTo>
                  <a:pt x="29680" y="229"/>
                </a:lnTo>
                <a:lnTo>
                  <a:pt x="27714" y="80"/>
                </a:lnTo>
                <a:lnTo>
                  <a:pt x="23597" y="0"/>
                </a:lnTo>
                <a:close/>
              </a:path>
              <a:path w="36195" h="37464">
                <a:moveTo>
                  <a:pt x="19274" y="32616"/>
                </a:moveTo>
                <a:lnTo>
                  <a:pt x="16283" y="32616"/>
                </a:lnTo>
                <a:lnTo>
                  <a:pt x="17226" y="32697"/>
                </a:lnTo>
                <a:lnTo>
                  <a:pt x="17099" y="32845"/>
                </a:lnTo>
                <a:lnTo>
                  <a:pt x="16984" y="33040"/>
                </a:lnTo>
                <a:lnTo>
                  <a:pt x="19468" y="32765"/>
                </a:lnTo>
                <a:lnTo>
                  <a:pt x="19274" y="32616"/>
                </a:lnTo>
                <a:close/>
              </a:path>
              <a:path w="36195" h="37464">
                <a:moveTo>
                  <a:pt x="21699" y="30383"/>
                </a:moveTo>
                <a:lnTo>
                  <a:pt x="17617" y="30383"/>
                </a:lnTo>
                <a:lnTo>
                  <a:pt x="19031" y="30498"/>
                </a:lnTo>
                <a:lnTo>
                  <a:pt x="20135" y="30498"/>
                </a:lnTo>
                <a:lnTo>
                  <a:pt x="21032" y="30463"/>
                </a:lnTo>
                <a:lnTo>
                  <a:pt x="21699" y="30383"/>
                </a:lnTo>
                <a:close/>
              </a:path>
              <a:path w="36195" h="37464">
                <a:moveTo>
                  <a:pt x="6094" y="28070"/>
                </a:moveTo>
                <a:lnTo>
                  <a:pt x="2552" y="28070"/>
                </a:lnTo>
                <a:lnTo>
                  <a:pt x="3346" y="28116"/>
                </a:lnTo>
                <a:lnTo>
                  <a:pt x="5462" y="28116"/>
                </a:lnTo>
                <a:lnTo>
                  <a:pt x="6094" y="28070"/>
                </a:lnTo>
                <a:close/>
              </a:path>
              <a:path w="36195" h="37464">
                <a:moveTo>
                  <a:pt x="35579" y="3596"/>
                </a:moveTo>
                <a:close/>
              </a:path>
              <a:path w="36195" h="37464">
                <a:moveTo>
                  <a:pt x="35207" y="3481"/>
                </a:moveTo>
                <a:lnTo>
                  <a:pt x="29531" y="3481"/>
                </a:lnTo>
                <a:lnTo>
                  <a:pt x="31060" y="3527"/>
                </a:lnTo>
                <a:lnTo>
                  <a:pt x="32394" y="3527"/>
                </a:lnTo>
                <a:lnTo>
                  <a:pt x="33532" y="3561"/>
                </a:lnTo>
                <a:lnTo>
                  <a:pt x="34487" y="3561"/>
                </a:lnTo>
                <a:lnTo>
                  <a:pt x="35154" y="3596"/>
                </a:lnTo>
                <a:lnTo>
                  <a:pt x="35563" y="3596"/>
                </a:lnTo>
                <a:lnTo>
                  <a:pt x="35207" y="3481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38992" y="361891"/>
            <a:ext cx="8255" cy="20955"/>
          </a:xfrm>
          <a:custGeom>
            <a:avLst/>
            <a:gdLst/>
            <a:ahLst/>
            <a:cxnLst/>
            <a:rect l="l" t="t" r="r" b="b"/>
            <a:pathLst>
              <a:path w="8254" h="20954">
                <a:moveTo>
                  <a:pt x="471" y="0"/>
                </a:moveTo>
                <a:lnTo>
                  <a:pt x="275" y="194"/>
                </a:lnTo>
                <a:lnTo>
                  <a:pt x="80" y="939"/>
                </a:lnTo>
                <a:lnTo>
                  <a:pt x="0" y="3836"/>
                </a:lnTo>
                <a:lnTo>
                  <a:pt x="103" y="6344"/>
                </a:lnTo>
                <a:lnTo>
                  <a:pt x="4047" y="20671"/>
                </a:lnTo>
                <a:lnTo>
                  <a:pt x="4174" y="19572"/>
                </a:lnTo>
                <a:lnTo>
                  <a:pt x="4404" y="18747"/>
                </a:lnTo>
                <a:lnTo>
                  <a:pt x="7635" y="13273"/>
                </a:lnTo>
                <a:lnTo>
                  <a:pt x="7394" y="12952"/>
                </a:lnTo>
                <a:lnTo>
                  <a:pt x="1460" y="2851"/>
                </a:lnTo>
                <a:lnTo>
                  <a:pt x="1218" y="2267"/>
                </a:lnTo>
                <a:lnTo>
                  <a:pt x="1069" y="1637"/>
                </a:lnTo>
                <a:lnTo>
                  <a:pt x="873" y="1019"/>
                </a:lnTo>
                <a:lnTo>
                  <a:pt x="747" y="389"/>
                </a:lnTo>
                <a:lnTo>
                  <a:pt x="597" y="34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33886" y="414859"/>
            <a:ext cx="14604" cy="44450"/>
          </a:xfrm>
          <a:custGeom>
            <a:avLst/>
            <a:gdLst/>
            <a:ahLst/>
            <a:cxnLst/>
            <a:rect l="l" t="t" r="r" b="b"/>
            <a:pathLst>
              <a:path w="14604" h="44450">
                <a:moveTo>
                  <a:pt x="6209" y="0"/>
                </a:moveTo>
                <a:lnTo>
                  <a:pt x="3691" y="9826"/>
                </a:lnTo>
                <a:lnTo>
                  <a:pt x="3104" y="18014"/>
                </a:lnTo>
                <a:lnTo>
                  <a:pt x="2552" y="28425"/>
                </a:lnTo>
                <a:lnTo>
                  <a:pt x="1690" y="34884"/>
                </a:lnTo>
                <a:lnTo>
                  <a:pt x="1379" y="35354"/>
                </a:lnTo>
                <a:lnTo>
                  <a:pt x="1172" y="35628"/>
                </a:lnTo>
                <a:lnTo>
                  <a:pt x="1023" y="35983"/>
                </a:lnTo>
                <a:lnTo>
                  <a:pt x="0" y="43897"/>
                </a:lnTo>
                <a:lnTo>
                  <a:pt x="4243" y="40805"/>
                </a:lnTo>
                <a:lnTo>
                  <a:pt x="4323" y="34815"/>
                </a:lnTo>
                <a:lnTo>
                  <a:pt x="4875" y="34105"/>
                </a:lnTo>
                <a:lnTo>
                  <a:pt x="14156" y="5325"/>
                </a:lnTo>
                <a:lnTo>
                  <a:pt x="13604" y="5291"/>
                </a:lnTo>
                <a:lnTo>
                  <a:pt x="13328" y="5245"/>
                </a:lnTo>
                <a:lnTo>
                  <a:pt x="7152" y="984"/>
                </a:lnTo>
                <a:lnTo>
                  <a:pt x="6209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5245" y="495084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9050" y="0"/>
                </a:moveTo>
                <a:lnTo>
                  <a:pt x="0" y="10421"/>
                </a:lnTo>
                <a:lnTo>
                  <a:pt x="4519" y="11555"/>
                </a:lnTo>
                <a:lnTo>
                  <a:pt x="9050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4429" y="507774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70">
                <a:moveTo>
                  <a:pt x="5347" y="0"/>
                </a:moveTo>
                <a:lnTo>
                  <a:pt x="0" y="13227"/>
                </a:lnTo>
                <a:lnTo>
                  <a:pt x="5669" y="13502"/>
                </a:lnTo>
                <a:lnTo>
                  <a:pt x="5393" y="12093"/>
                </a:lnTo>
                <a:lnTo>
                  <a:pt x="5197" y="10570"/>
                </a:lnTo>
                <a:lnTo>
                  <a:pt x="4875" y="7593"/>
                </a:lnTo>
                <a:lnTo>
                  <a:pt x="4795" y="4225"/>
                </a:lnTo>
                <a:lnTo>
                  <a:pt x="4956" y="2038"/>
                </a:lnTo>
                <a:lnTo>
                  <a:pt x="5347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93904" y="498452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09">
                <a:moveTo>
                  <a:pt x="7348" y="0"/>
                </a:moveTo>
                <a:lnTo>
                  <a:pt x="0" y="14808"/>
                </a:lnTo>
                <a:lnTo>
                  <a:pt x="3691" y="16491"/>
                </a:lnTo>
                <a:lnTo>
                  <a:pt x="3725" y="14178"/>
                </a:lnTo>
                <a:lnTo>
                  <a:pt x="3967" y="11910"/>
                </a:lnTo>
                <a:lnTo>
                  <a:pt x="6761" y="1408"/>
                </a:lnTo>
                <a:lnTo>
                  <a:pt x="7348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7201" y="377272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3737" y="5325"/>
                </a:lnTo>
                <a:lnTo>
                  <a:pt x="4599" y="6699"/>
                </a:lnTo>
                <a:lnTo>
                  <a:pt x="6842" y="8303"/>
                </a:lnTo>
                <a:lnTo>
                  <a:pt x="7313" y="8142"/>
                </a:lnTo>
                <a:lnTo>
                  <a:pt x="7670" y="8142"/>
                </a:lnTo>
                <a:lnTo>
                  <a:pt x="8176" y="8108"/>
                </a:lnTo>
                <a:lnTo>
                  <a:pt x="7624" y="7054"/>
                </a:lnTo>
                <a:lnTo>
                  <a:pt x="6957" y="5646"/>
                </a:lnTo>
                <a:lnTo>
                  <a:pt x="74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48467" y="317509"/>
            <a:ext cx="120014" cy="149860"/>
          </a:xfrm>
          <a:custGeom>
            <a:avLst/>
            <a:gdLst/>
            <a:ahLst/>
            <a:cxnLst/>
            <a:rect l="l" t="t" r="r" b="b"/>
            <a:pathLst>
              <a:path w="120015" h="149859">
                <a:moveTo>
                  <a:pt x="28818" y="96519"/>
                </a:moveTo>
                <a:lnTo>
                  <a:pt x="6451" y="96519"/>
                </a:lnTo>
                <a:lnTo>
                  <a:pt x="6213" y="99059"/>
                </a:lnTo>
                <a:lnTo>
                  <a:pt x="6094" y="101599"/>
                </a:lnTo>
                <a:lnTo>
                  <a:pt x="6255" y="102869"/>
                </a:lnTo>
                <a:lnTo>
                  <a:pt x="6336" y="104139"/>
                </a:lnTo>
                <a:lnTo>
                  <a:pt x="7750" y="110489"/>
                </a:lnTo>
                <a:lnTo>
                  <a:pt x="10303" y="118109"/>
                </a:lnTo>
                <a:lnTo>
                  <a:pt x="13408" y="126999"/>
                </a:lnTo>
                <a:lnTo>
                  <a:pt x="16398" y="140969"/>
                </a:lnTo>
                <a:lnTo>
                  <a:pt x="17099" y="146049"/>
                </a:lnTo>
                <a:lnTo>
                  <a:pt x="18790" y="149859"/>
                </a:lnTo>
                <a:lnTo>
                  <a:pt x="21630" y="144779"/>
                </a:lnTo>
                <a:lnTo>
                  <a:pt x="20331" y="137159"/>
                </a:lnTo>
                <a:lnTo>
                  <a:pt x="20446" y="134619"/>
                </a:lnTo>
                <a:lnTo>
                  <a:pt x="20526" y="133349"/>
                </a:lnTo>
                <a:lnTo>
                  <a:pt x="20837" y="132079"/>
                </a:lnTo>
                <a:lnTo>
                  <a:pt x="21193" y="130809"/>
                </a:lnTo>
                <a:lnTo>
                  <a:pt x="21630" y="130809"/>
                </a:lnTo>
                <a:lnTo>
                  <a:pt x="21941" y="129539"/>
                </a:lnTo>
                <a:lnTo>
                  <a:pt x="22217" y="128269"/>
                </a:lnTo>
                <a:lnTo>
                  <a:pt x="22688" y="125729"/>
                </a:lnTo>
                <a:lnTo>
                  <a:pt x="22999" y="124459"/>
                </a:lnTo>
                <a:lnTo>
                  <a:pt x="23125" y="123189"/>
                </a:lnTo>
                <a:lnTo>
                  <a:pt x="23275" y="120649"/>
                </a:lnTo>
                <a:lnTo>
                  <a:pt x="21906" y="109219"/>
                </a:lnTo>
                <a:lnTo>
                  <a:pt x="22964" y="107949"/>
                </a:lnTo>
                <a:lnTo>
                  <a:pt x="23907" y="106679"/>
                </a:lnTo>
                <a:lnTo>
                  <a:pt x="24770" y="105409"/>
                </a:lnTo>
                <a:lnTo>
                  <a:pt x="25517" y="105409"/>
                </a:lnTo>
                <a:lnTo>
                  <a:pt x="26184" y="104139"/>
                </a:lnTo>
                <a:lnTo>
                  <a:pt x="26771" y="102869"/>
                </a:lnTo>
                <a:lnTo>
                  <a:pt x="27288" y="101599"/>
                </a:lnTo>
                <a:lnTo>
                  <a:pt x="27725" y="100329"/>
                </a:lnTo>
                <a:lnTo>
                  <a:pt x="28392" y="99059"/>
                </a:lnTo>
                <a:lnTo>
                  <a:pt x="28818" y="96519"/>
                </a:lnTo>
                <a:close/>
              </a:path>
              <a:path w="120015" h="149859">
                <a:moveTo>
                  <a:pt x="118112" y="114300"/>
                </a:moveTo>
                <a:lnTo>
                  <a:pt x="117158" y="114300"/>
                </a:lnTo>
                <a:lnTo>
                  <a:pt x="117790" y="115570"/>
                </a:lnTo>
                <a:lnTo>
                  <a:pt x="119446" y="115570"/>
                </a:lnTo>
                <a:lnTo>
                  <a:pt x="118112" y="114300"/>
                </a:lnTo>
                <a:close/>
              </a:path>
              <a:path w="120015" h="149859">
                <a:moveTo>
                  <a:pt x="116342" y="113030"/>
                </a:moveTo>
                <a:lnTo>
                  <a:pt x="113777" y="113030"/>
                </a:lnTo>
                <a:lnTo>
                  <a:pt x="115675" y="114300"/>
                </a:lnTo>
                <a:lnTo>
                  <a:pt x="117089" y="114300"/>
                </a:lnTo>
                <a:lnTo>
                  <a:pt x="116342" y="113030"/>
                </a:lnTo>
                <a:close/>
              </a:path>
              <a:path w="120015" h="149859">
                <a:moveTo>
                  <a:pt x="115203" y="110490"/>
                </a:moveTo>
                <a:lnTo>
                  <a:pt x="108786" y="110490"/>
                </a:lnTo>
                <a:lnTo>
                  <a:pt x="111500" y="113030"/>
                </a:lnTo>
                <a:lnTo>
                  <a:pt x="116066" y="113030"/>
                </a:lnTo>
                <a:lnTo>
                  <a:pt x="115824" y="111760"/>
                </a:lnTo>
                <a:lnTo>
                  <a:pt x="115203" y="111760"/>
                </a:lnTo>
                <a:lnTo>
                  <a:pt x="115203" y="110490"/>
                </a:lnTo>
                <a:close/>
              </a:path>
              <a:path w="120015" h="149859">
                <a:moveTo>
                  <a:pt x="110868" y="83820"/>
                </a:moveTo>
                <a:lnTo>
                  <a:pt x="81072" y="83820"/>
                </a:lnTo>
                <a:lnTo>
                  <a:pt x="81544" y="85090"/>
                </a:lnTo>
                <a:lnTo>
                  <a:pt x="83590" y="87630"/>
                </a:lnTo>
                <a:lnTo>
                  <a:pt x="86810" y="91440"/>
                </a:lnTo>
                <a:lnTo>
                  <a:pt x="90111" y="95250"/>
                </a:lnTo>
                <a:lnTo>
                  <a:pt x="94400" y="100330"/>
                </a:lnTo>
                <a:lnTo>
                  <a:pt x="96482" y="101600"/>
                </a:lnTo>
                <a:lnTo>
                  <a:pt x="98448" y="102870"/>
                </a:lnTo>
                <a:lnTo>
                  <a:pt x="100299" y="105410"/>
                </a:lnTo>
                <a:lnTo>
                  <a:pt x="101990" y="106680"/>
                </a:lnTo>
                <a:lnTo>
                  <a:pt x="104784" y="107950"/>
                </a:lnTo>
                <a:lnTo>
                  <a:pt x="106624" y="109220"/>
                </a:lnTo>
                <a:lnTo>
                  <a:pt x="107291" y="110490"/>
                </a:lnTo>
                <a:lnTo>
                  <a:pt x="116215" y="110490"/>
                </a:lnTo>
                <a:lnTo>
                  <a:pt x="116572" y="109220"/>
                </a:lnTo>
                <a:lnTo>
                  <a:pt x="116813" y="109220"/>
                </a:lnTo>
                <a:lnTo>
                  <a:pt x="117089" y="107950"/>
                </a:lnTo>
                <a:lnTo>
                  <a:pt x="114927" y="107950"/>
                </a:lnTo>
                <a:lnTo>
                  <a:pt x="114180" y="106680"/>
                </a:lnTo>
                <a:lnTo>
                  <a:pt x="114847" y="106680"/>
                </a:lnTo>
                <a:lnTo>
                  <a:pt x="115468" y="105410"/>
                </a:lnTo>
                <a:lnTo>
                  <a:pt x="115709" y="105410"/>
                </a:lnTo>
                <a:lnTo>
                  <a:pt x="115985" y="104140"/>
                </a:lnTo>
                <a:lnTo>
                  <a:pt x="114766" y="104140"/>
                </a:lnTo>
                <a:lnTo>
                  <a:pt x="113823" y="102870"/>
                </a:lnTo>
                <a:lnTo>
                  <a:pt x="112409" y="102870"/>
                </a:lnTo>
                <a:lnTo>
                  <a:pt x="112294" y="101600"/>
                </a:lnTo>
                <a:lnTo>
                  <a:pt x="112328" y="100330"/>
                </a:lnTo>
                <a:lnTo>
                  <a:pt x="114766" y="100330"/>
                </a:lnTo>
                <a:lnTo>
                  <a:pt x="114881" y="99060"/>
                </a:lnTo>
                <a:lnTo>
                  <a:pt x="114801" y="97790"/>
                </a:lnTo>
                <a:lnTo>
                  <a:pt x="111972" y="97790"/>
                </a:lnTo>
                <a:lnTo>
                  <a:pt x="111857" y="96520"/>
                </a:lnTo>
                <a:lnTo>
                  <a:pt x="111937" y="95250"/>
                </a:lnTo>
                <a:lnTo>
                  <a:pt x="113513" y="95250"/>
                </a:lnTo>
                <a:lnTo>
                  <a:pt x="113823" y="92710"/>
                </a:lnTo>
                <a:lnTo>
                  <a:pt x="113513" y="91440"/>
                </a:lnTo>
                <a:lnTo>
                  <a:pt x="111420" y="91440"/>
                </a:lnTo>
                <a:lnTo>
                  <a:pt x="111224" y="90170"/>
                </a:lnTo>
                <a:lnTo>
                  <a:pt x="110914" y="90170"/>
                </a:lnTo>
                <a:lnTo>
                  <a:pt x="110833" y="88900"/>
                </a:lnTo>
                <a:lnTo>
                  <a:pt x="111776" y="88900"/>
                </a:lnTo>
                <a:lnTo>
                  <a:pt x="112087" y="87630"/>
                </a:lnTo>
                <a:lnTo>
                  <a:pt x="112880" y="87630"/>
                </a:lnTo>
                <a:lnTo>
                  <a:pt x="112961" y="86360"/>
                </a:lnTo>
                <a:lnTo>
                  <a:pt x="112800" y="86360"/>
                </a:lnTo>
                <a:lnTo>
                  <a:pt x="112443" y="85090"/>
                </a:lnTo>
                <a:lnTo>
                  <a:pt x="111581" y="85090"/>
                </a:lnTo>
                <a:lnTo>
                  <a:pt x="110868" y="83820"/>
                </a:lnTo>
                <a:close/>
              </a:path>
              <a:path w="120015" h="149859">
                <a:moveTo>
                  <a:pt x="33337" y="86359"/>
                </a:moveTo>
                <a:lnTo>
                  <a:pt x="2437" y="86359"/>
                </a:lnTo>
                <a:lnTo>
                  <a:pt x="3104" y="88899"/>
                </a:lnTo>
                <a:lnTo>
                  <a:pt x="3852" y="90169"/>
                </a:lnTo>
                <a:lnTo>
                  <a:pt x="4680" y="92709"/>
                </a:lnTo>
                <a:lnTo>
                  <a:pt x="5427" y="93979"/>
                </a:lnTo>
                <a:lnTo>
                  <a:pt x="6060" y="95249"/>
                </a:lnTo>
                <a:lnTo>
                  <a:pt x="6451" y="95249"/>
                </a:lnTo>
                <a:lnTo>
                  <a:pt x="6646" y="96519"/>
                </a:lnTo>
                <a:lnTo>
                  <a:pt x="29059" y="96519"/>
                </a:lnTo>
                <a:lnTo>
                  <a:pt x="29094" y="95249"/>
                </a:lnTo>
                <a:lnTo>
                  <a:pt x="30474" y="93979"/>
                </a:lnTo>
                <a:lnTo>
                  <a:pt x="32394" y="92709"/>
                </a:lnTo>
                <a:lnTo>
                  <a:pt x="33073" y="91439"/>
                </a:lnTo>
                <a:lnTo>
                  <a:pt x="33854" y="91439"/>
                </a:lnTo>
                <a:lnTo>
                  <a:pt x="34050" y="90169"/>
                </a:lnTo>
                <a:lnTo>
                  <a:pt x="30474" y="90169"/>
                </a:lnTo>
                <a:lnTo>
                  <a:pt x="31578" y="88899"/>
                </a:lnTo>
                <a:lnTo>
                  <a:pt x="32360" y="87629"/>
                </a:lnTo>
                <a:lnTo>
                  <a:pt x="32912" y="87629"/>
                </a:lnTo>
                <a:lnTo>
                  <a:pt x="33337" y="86359"/>
                </a:lnTo>
                <a:close/>
              </a:path>
              <a:path w="120015" h="149859">
                <a:moveTo>
                  <a:pt x="74115" y="82550"/>
                </a:moveTo>
                <a:lnTo>
                  <a:pt x="59568" y="82550"/>
                </a:lnTo>
                <a:lnTo>
                  <a:pt x="60235" y="83820"/>
                </a:lnTo>
                <a:lnTo>
                  <a:pt x="61534" y="85090"/>
                </a:lnTo>
                <a:lnTo>
                  <a:pt x="62753" y="86360"/>
                </a:lnTo>
                <a:lnTo>
                  <a:pt x="64869" y="88900"/>
                </a:lnTo>
                <a:lnTo>
                  <a:pt x="65778" y="90170"/>
                </a:lnTo>
                <a:lnTo>
                  <a:pt x="67974" y="92710"/>
                </a:lnTo>
                <a:lnTo>
                  <a:pt x="67583" y="90170"/>
                </a:lnTo>
                <a:lnTo>
                  <a:pt x="67307" y="88900"/>
                </a:lnTo>
                <a:lnTo>
                  <a:pt x="67353" y="86360"/>
                </a:lnTo>
                <a:lnTo>
                  <a:pt x="73482" y="86360"/>
                </a:lnTo>
                <a:lnTo>
                  <a:pt x="73563" y="85090"/>
                </a:lnTo>
                <a:lnTo>
                  <a:pt x="73724" y="85090"/>
                </a:lnTo>
                <a:lnTo>
                  <a:pt x="74115" y="82550"/>
                </a:lnTo>
                <a:close/>
              </a:path>
              <a:path w="120015" h="149859">
                <a:moveTo>
                  <a:pt x="70297" y="87630"/>
                </a:moveTo>
                <a:lnTo>
                  <a:pt x="69434" y="87630"/>
                </a:lnTo>
                <a:lnTo>
                  <a:pt x="70021" y="88900"/>
                </a:lnTo>
                <a:lnTo>
                  <a:pt x="70216" y="88900"/>
                </a:lnTo>
                <a:lnTo>
                  <a:pt x="70297" y="87630"/>
                </a:lnTo>
                <a:close/>
              </a:path>
              <a:path w="120015" h="149859">
                <a:moveTo>
                  <a:pt x="70734" y="86360"/>
                </a:moveTo>
                <a:lnTo>
                  <a:pt x="68054" y="86360"/>
                </a:lnTo>
                <a:lnTo>
                  <a:pt x="68572" y="87630"/>
                </a:lnTo>
                <a:lnTo>
                  <a:pt x="70573" y="87630"/>
                </a:lnTo>
                <a:lnTo>
                  <a:pt x="70734" y="86360"/>
                </a:lnTo>
                <a:close/>
              </a:path>
              <a:path w="120015" h="149859">
                <a:moveTo>
                  <a:pt x="72850" y="86360"/>
                </a:moveTo>
                <a:lnTo>
                  <a:pt x="72102" y="86360"/>
                </a:lnTo>
                <a:lnTo>
                  <a:pt x="72344" y="87630"/>
                </a:lnTo>
                <a:lnTo>
                  <a:pt x="72700" y="87630"/>
                </a:lnTo>
                <a:lnTo>
                  <a:pt x="72850" y="86360"/>
                </a:lnTo>
                <a:close/>
              </a:path>
              <a:path w="120015" h="149859">
                <a:moveTo>
                  <a:pt x="32337" y="72389"/>
                </a:moveTo>
                <a:lnTo>
                  <a:pt x="5347" y="72389"/>
                </a:lnTo>
                <a:lnTo>
                  <a:pt x="4726" y="73659"/>
                </a:lnTo>
                <a:lnTo>
                  <a:pt x="3656" y="76199"/>
                </a:lnTo>
                <a:lnTo>
                  <a:pt x="3265" y="77469"/>
                </a:lnTo>
                <a:lnTo>
                  <a:pt x="2679" y="78739"/>
                </a:lnTo>
                <a:lnTo>
                  <a:pt x="2426" y="80084"/>
                </a:lnTo>
                <a:lnTo>
                  <a:pt x="2046" y="82549"/>
                </a:lnTo>
                <a:lnTo>
                  <a:pt x="1966" y="85089"/>
                </a:lnTo>
                <a:lnTo>
                  <a:pt x="2161" y="86359"/>
                </a:lnTo>
                <a:lnTo>
                  <a:pt x="31336" y="86359"/>
                </a:lnTo>
                <a:lnTo>
                  <a:pt x="30669" y="85089"/>
                </a:lnTo>
                <a:lnTo>
                  <a:pt x="29680" y="85089"/>
                </a:lnTo>
                <a:lnTo>
                  <a:pt x="30313" y="83819"/>
                </a:lnTo>
                <a:lnTo>
                  <a:pt x="31382" y="83819"/>
                </a:lnTo>
                <a:lnTo>
                  <a:pt x="31808" y="82549"/>
                </a:lnTo>
                <a:lnTo>
                  <a:pt x="28266" y="82549"/>
                </a:lnTo>
                <a:lnTo>
                  <a:pt x="28898" y="81279"/>
                </a:lnTo>
                <a:lnTo>
                  <a:pt x="29485" y="81279"/>
                </a:lnTo>
                <a:lnTo>
                  <a:pt x="30002" y="80009"/>
                </a:lnTo>
                <a:lnTo>
                  <a:pt x="30428" y="80009"/>
                </a:lnTo>
                <a:lnTo>
                  <a:pt x="30830" y="78739"/>
                </a:lnTo>
                <a:lnTo>
                  <a:pt x="31497" y="77469"/>
                </a:lnTo>
                <a:lnTo>
                  <a:pt x="31727" y="77469"/>
                </a:lnTo>
                <a:lnTo>
                  <a:pt x="32118" y="76199"/>
                </a:lnTo>
                <a:lnTo>
                  <a:pt x="32245" y="74929"/>
                </a:lnTo>
                <a:lnTo>
                  <a:pt x="32337" y="72389"/>
                </a:lnTo>
                <a:close/>
              </a:path>
              <a:path w="120015" h="149859">
                <a:moveTo>
                  <a:pt x="110327" y="78740"/>
                </a:moveTo>
                <a:lnTo>
                  <a:pt x="76944" y="78740"/>
                </a:lnTo>
                <a:lnTo>
                  <a:pt x="78023" y="80084"/>
                </a:lnTo>
                <a:lnTo>
                  <a:pt x="78910" y="81280"/>
                </a:lnTo>
                <a:lnTo>
                  <a:pt x="80520" y="83820"/>
                </a:lnTo>
                <a:lnTo>
                  <a:pt x="110281" y="83820"/>
                </a:lnTo>
                <a:lnTo>
                  <a:pt x="110327" y="82550"/>
                </a:lnTo>
                <a:lnTo>
                  <a:pt x="111224" y="82550"/>
                </a:lnTo>
                <a:lnTo>
                  <a:pt x="111811" y="81280"/>
                </a:lnTo>
                <a:lnTo>
                  <a:pt x="111546" y="80010"/>
                </a:lnTo>
                <a:lnTo>
                  <a:pt x="110327" y="78740"/>
                </a:lnTo>
                <a:close/>
              </a:path>
              <a:path w="120015" h="149859">
                <a:moveTo>
                  <a:pt x="33268" y="81279"/>
                </a:moveTo>
                <a:lnTo>
                  <a:pt x="31221" y="81279"/>
                </a:lnTo>
                <a:lnTo>
                  <a:pt x="30359" y="82549"/>
                </a:lnTo>
                <a:lnTo>
                  <a:pt x="32751" y="82549"/>
                </a:lnTo>
                <a:lnTo>
                  <a:pt x="33268" y="81279"/>
                </a:lnTo>
                <a:close/>
              </a:path>
              <a:path w="120015" h="149859">
                <a:moveTo>
                  <a:pt x="75920" y="78740"/>
                </a:moveTo>
                <a:lnTo>
                  <a:pt x="53829" y="78740"/>
                </a:lnTo>
                <a:lnTo>
                  <a:pt x="54577" y="80010"/>
                </a:lnTo>
                <a:lnTo>
                  <a:pt x="55278" y="80010"/>
                </a:lnTo>
                <a:lnTo>
                  <a:pt x="56773" y="81280"/>
                </a:lnTo>
                <a:lnTo>
                  <a:pt x="58188" y="82550"/>
                </a:lnTo>
                <a:lnTo>
                  <a:pt x="76231" y="82550"/>
                </a:lnTo>
                <a:lnTo>
                  <a:pt x="76507" y="81280"/>
                </a:lnTo>
                <a:lnTo>
                  <a:pt x="76311" y="81280"/>
                </a:lnTo>
                <a:lnTo>
                  <a:pt x="75920" y="78740"/>
                </a:lnTo>
                <a:close/>
              </a:path>
              <a:path w="120015" h="149859">
                <a:moveTo>
                  <a:pt x="33461" y="80084"/>
                </a:moveTo>
                <a:lnTo>
                  <a:pt x="32866" y="81279"/>
                </a:lnTo>
                <a:lnTo>
                  <a:pt x="33417" y="81279"/>
                </a:lnTo>
                <a:lnTo>
                  <a:pt x="33461" y="80084"/>
                </a:lnTo>
                <a:close/>
              </a:path>
              <a:path w="120015" h="149859">
                <a:moveTo>
                  <a:pt x="33498" y="80009"/>
                </a:moveTo>
                <a:close/>
              </a:path>
              <a:path w="120015" h="149859">
                <a:moveTo>
                  <a:pt x="48482" y="76200"/>
                </a:moveTo>
                <a:lnTo>
                  <a:pt x="44860" y="76200"/>
                </a:lnTo>
                <a:lnTo>
                  <a:pt x="45492" y="77470"/>
                </a:lnTo>
                <a:lnTo>
                  <a:pt x="45964" y="78740"/>
                </a:lnTo>
                <a:lnTo>
                  <a:pt x="46355" y="80010"/>
                </a:lnTo>
                <a:lnTo>
                  <a:pt x="46792" y="80010"/>
                </a:lnTo>
                <a:lnTo>
                  <a:pt x="47263" y="78740"/>
                </a:lnTo>
                <a:lnTo>
                  <a:pt x="47654" y="78740"/>
                </a:lnTo>
                <a:lnTo>
                  <a:pt x="47930" y="77470"/>
                </a:lnTo>
                <a:lnTo>
                  <a:pt x="48160" y="77470"/>
                </a:lnTo>
                <a:lnTo>
                  <a:pt x="48482" y="76200"/>
                </a:lnTo>
                <a:close/>
              </a:path>
              <a:path w="120015" h="149859">
                <a:moveTo>
                  <a:pt x="112052" y="76200"/>
                </a:moveTo>
                <a:lnTo>
                  <a:pt x="48482" y="76200"/>
                </a:lnTo>
                <a:lnTo>
                  <a:pt x="49621" y="78740"/>
                </a:lnTo>
                <a:lnTo>
                  <a:pt x="51069" y="78740"/>
                </a:lnTo>
                <a:lnTo>
                  <a:pt x="51587" y="77470"/>
                </a:lnTo>
                <a:lnTo>
                  <a:pt x="111972" y="77470"/>
                </a:lnTo>
                <a:lnTo>
                  <a:pt x="112052" y="76200"/>
                </a:lnTo>
                <a:close/>
              </a:path>
              <a:path w="120015" h="149859">
                <a:moveTo>
                  <a:pt x="110362" y="77470"/>
                </a:moveTo>
                <a:lnTo>
                  <a:pt x="51587" y="77470"/>
                </a:lnTo>
                <a:lnTo>
                  <a:pt x="52334" y="78740"/>
                </a:lnTo>
                <a:lnTo>
                  <a:pt x="110247" y="78740"/>
                </a:lnTo>
                <a:lnTo>
                  <a:pt x="110362" y="77470"/>
                </a:lnTo>
                <a:close/>
              </a:path>
              <a:path w="120015" h="149859">
                <a:moveTo>
                  <a:pt x="281" y="77176"/>
                </a:moveTo>
                <a:lnTo>
                  <a:pt x="0" y="77469"/>
                </a:lnTo>
                <a:lnTo>
                  <a:pt x="195" y="77469"/>
                </a:lnTo>
                <a:lnTo>
                  <a:pt x="281" y="77176"/>
                </a:lnTo>
                <a:close/>
              </a:path>
              <a:path w="120015" h="149859">
                <a:moveTo>
                  <a:pt x="31969" y="69849"/>
                </a:moveTo>
                <a:lnTo>
                  <a:pt x="3898" y="69849"/>
                </a:lnTo>
                <a:lnTo>
                  <a:pt x="2955" y="71119"/>
                </a:lnTo>
                <a:lnTo>
                  <a:pt x="2518" y="72389"/>
                </a:lnTo>
                <a:lnTo>
                  <a:pt x="1494" y="74929"/>
                </a:lnTo>
                <a:lnTo>
                  <a:pt x="942" y="74929"/>
                </a:lnTo>
                <a:lnTo>
                  <a:pt x="281" y="77176"/>
                </a:lnTo>
                <a:lnTo>
                  <a:pt x="1218" y="76199"/>
                </a:lnTo>
                <a:lnTo>
                  <a:pt x="3231" y="74929"/>
                </a:lnTo>
                <a:lnTo>
                  <a:pt x="4013" y="73659"/>
                </a:lnTo>
                <a:lnTo>
                  <a:pt x="4990" y="72389"/>
                </a:lnTo>
                <a:lnTo>
                  <a:pt x="32337" y="72389"/>
                </a:lnTo>
                <a:lnTo>
                  <a:pt x="32279" y="71119"/>
                </a:lnTo>
                <a:lnTo>
                  <a:pt x="31969" y="69849"/>
                </a:lnTo>
                <a:close/>
              </a:path>
              <a:path w="120015" h="149859">
                <a:moveTo>
                  <a:pt x="108395" y="68580"/>
                </a:moveTo>
                <a:lnTo>
                  <a:pt x="35464" y="68580"/>
                </a:lnTo>
                <a:lnTo>
                  <a:pt x="36051" y="71120"/>
                </a:lnTo>
                <a:lnTo>
                  <a:pt x="36568" y="72390"/>
                </a:lnTo>
                <a:lnTo>
                  <a:pt x="36994" y="73660"/>
                </a:lnTo>
                <a:lnTo>
                  <a:pt x="37672" y="74930"/>
                </a:lnTo>
                <a:lnTo>
                  <a:pt x="37868" y="76200"/>
                </a:lnTo>
                <a:lnTo>
                  <a:pt x="38017" y="76200"/>
                </a:lnTo>
                <a:lnTo>
                  <a:pt x="38730" y="74930"/>
                </a:lnTo>
                <a:lnTo>
                  <a:pt x="39317" y="73660"/>
                </a:lnTo>
                <a:lnTo>
                  <a:pt x="39788" y="72390"/>
                </a:lnTo>
                <a:lnTo>
                  <a:pt x="40145" y="72390"/>
                </a:lnTo>
                <a:lnTo>
                  <a:pt x="40582" y="71120"/>
                </a:lnTo>
                <a:lnTo>
                  <a:pt x="40697" y="69850"/>
                </a:lnTo>
                <a:lnTo>
                  <a:pt x="108234" y="69850"/>
                </a:lnTo>
                <a:lnTo>
                  <a:pt x="108395" y="68580"/>
                </a:lnTo>
                <a:close/>
              </a:path>
              <a:path w="120015" h="149859">
                <a:moveTo>
                  <a:pt x="110281" y="71120"/>
                </a:moveTo>
                <a:lnTo>
                  <a:pt x="41950" y="71120"/>
                </a:lnTo>
                <a:lnTo>
                  <a:pt x="42537" y="72390"/>
                </a:lnTo>
                <a:lnTo>
                  <a:pt x="43560" y="73660"/>
                </a:lnTo>
                <a:lnTo>
                  <a:pt x="44469" y="76200"/>
                </a:lnTo>
                <a:lnTo>
                  <a:pt x="111696" y="76200"/>
                </a:lnTo>
                <a:lnTo>
                  <a:pt x="111420" y="74930"/>
                </a:lnTo>
                <a:lnTo>
                  <a:pt x="110799" y="74930"/>
                </a:lnTo>
                <a:lnTo>
                  <a:pt x="110120" y="73660"/>
                </a:lnTo>
                <a:lnTo>
                  <a:pt x="109534" y="73660"/>
                </a:lnTo>
                <a:lnTo>
                  <a:pt x="109971" y="72390"/>
                </a:lnTo>
                <a:lnTo>
                  <a:pt x="110603" y="72390"/>
                </a:lnTo>
                <a:lnTo>
                  <a:pt x="110281" y="71120"/>
                </a:lnTo>
                <a:close/>
              </a:path>
              <a:path w="120015" h="149859">
                <a:moveTo>
                  <a:pt x="106314" y="66040"/>
                </a:moveTo>
                <a:lnTo>
                  <a:pt x="30313" y="66039"/>
                </a:lnTo>
                <a:lnTo>
                  <a:pt x="31302" y="67309"/>
                </a:lnTo>
                <a:lnTo>
                  <a:pt x="32797" y="69849"/>
                </a:lnTo>
                <a:lnTo>
                  <a:pt x="33613" y="71119"/>
                </a:lnTo>
                <a:lnTo>
                  <a:pt x="33889" y="72389"/>
                </a:lnTo>
                <a:lnTo>
                  <a:pt x="34050" y="72389"/>
                </a:lnTo>
                <a:lnTo>
                  <a:pt x="34556" y="71120"/>
                </a:lnTo>
                <a:lnTo>
                  <a:pt x="34797" y="69850"/>
                </a:lnTo>
                <a:lnTo>
                  <a:pt x="35027" y="69850"/>
                </a:lnTo>
                <a:lnTo>
                  <a:pt x="35349" y="68580"/>
                </a:lnTo>
                <a:lnTo>
                  <a:pt x="108395" y="68580"/>
                </a:lnTo>
                <a:lnTo>
                  <a:pt x="106670" y="67310"/>
                </a:lnTo>
                <a:lnTo>
                  <a:pt x="106268" y="67310"/>
                </a:lnTo>
                <a:lnTo>
                  <a:pt x="106314" y="66040"/>
                </a:lnTo>
                <a:close/>
              </a:path>
              <a:path w="120015" h="149859">
                <a:moveTo>
                  <a:pt x="108361" y="69850"/>
                </a:moveTo>
                <a:lnTo>
                  <a:pt x="40697" y="69850"/>
                </a:lnTo>
                <a:lnTo>
                  <a:pt x="41318" y="71120"/>
                </a:lnTo>
                <a:lnTo>
                  <a:pt x="108671" y="71120"/>
                </a:lnTo>
                <a:lnTo>
                  <a:pt x="108361" y="69850"/>
                </a:lnTo>
                <a:close/>
              </a:path>
              <a:path w="120015" h="149859">
                <a:moveTo>
                  <a:pt x="108637" y="64770"/>
                </a:moveTo>
                <a:lnTo>
                  <a:pt x="9797" y="64769"/>
                </a:lnTo>
                <a:lnTo>
                  <a:pt x="8222" y="66039"/>
                </a:lnTo>
                <a:lnTo>
                  <a:pt x="6807" y="67309"/>
                </a:lnTo>
                <a:lnTo>
                  <a:pt x="5542" y="68579"/>
                </a:lnTo>
                <a:lnTo>
                  <a:pt x="4956" y="68579"/>
                </a:lnTo>
                <a:lnTo>
                  <a:pt x="4404" y="69849"/>
                </a:lnTo>
                <a:lnTo>
                  <a:pt x="31693" y="69849"/>
                </a:lnTo>
                <a:lnTo>
                  <a:pt x="31417" y="68579"/>
                </a:lnTo>
                <a:lnTo>
                  <a:pt x="31106" y="67309"/>
                </a:lnTo>
                <a:lnTo>
                  <a:pt x="30313" y="66039"/>
                </a:lnTo>
                <a:lnTo>
                  <a:pt x="108671" y="66040"/>
                </a:lnTo>
                <a:lnTo>
                  <a:pt x="108637" y="64770"/>
                </a:lnTo>
                <a:close/>
              </a:path>
              <a:path w="120015" h="149859">
                <a:moveTo>
                  <a:pt x="12580" y="55879"/>
                </a:moveTo>
                <a:lnTo>
                  <a:pt x="7359" y="55879"/>
                </a:lnTo>
                <a:lnTo>
                  <a:pt x="6727" y="57149"/>
                </a:lnTo>
                <a:lnTo>
                  <a:pt x="5818" y="59689"/>
                </a:lnTo>
                <a:lnTo>
                  <a:pt x="5312" y="60959"/>
                </a:lnTo>
                <a:lnTo>
                  <a:pt x="5151" y="62229"/>
                </a:lnTo>
                <a:lnTo>
                  <a:pt x="4956" y="63499"/>
                </a:lnTo>
                <a:lnTo>
                  <a:pt x="4921" y="64769"/>
                </a:lnTo>
                <a:lnTo>
                  <a:pt x="6531" y="62229"/>
                </a:lnTo>
                <a:lnTo>
                  <a:pt x="7313" y="60959"/>
                </a:lnTo>
                <a:lnTo>
                  <a:pt x="8808" y="59689"/>
                </a:lnTo>
                <a:lnTo>
                  <a:pt x="9475" y="58419"/>
                </a:lnTo>
                <a:lnTo>
                  <a:pt x="10740" y="57149"/>
                </a:lnTo>
                <a:lnTo>
                  <a:pt x="12580" y="55879"/>
                </a:lnTo>
                <a:close/>
              </a:path>
              <a:path w="120015" h="149859">
                <a:moveTo>
                  <a:pt x="107924" y="63500"/>
                </a:moveTo>
                <a:lnTo>
                  <a:pt x="11488" y="63499"/>
                </a:lnTo>
                <a:lnTo>
                  <a:pt x="10614" y="64769"/>
                </a:lnTo>
                <a:lnTo>
                  <a:pt x="108361" y="64770"/>
                </a:lnTo>
                <a:lnTo>
                  <a:pt x="107924" y="63500"/>
                </a:lnTo>
                <a:close/>
              </a:path>
              <a:path w="120015" h="149859">
                <a:moveTo>
                  <a:pt x="103761" y="60960"/>
                </a:moveTo>
                <a:lnTo>
                  <a:pt x="16042" y="60959"/>
                </a:lnTo>
                <a:lnTo>
                  <a:pt x="16398" y="63499"/>
                </a:lnTo>
                <a:lnTo>
                  <a:pt x="106866" y="63500"/>
                </a:lnTo>
                <a:lnTo>
                  <a:pt x="106394" y="62230"/>
                </a:lnTo>
                <a:lnTo>
                  <a:pt x="104819" y="62230"/>
                </a:lnTo>
                <a:lnTo>
                  <a:pt x="103761" y="60960"/>
                </a:lnTo>
                <a:close/>
              </a:path>
              <a:path w="120015" h="149859">
                <a:moveTo>
                  <a:pt x="102139" y="58420"/>
                </a:moveTo>
                <a:lnTo>
                  <a:pt x="15064" y="58419"/>
                </a:lnTo>
                <a:lnTo>
                  <a:pt x="15536" y="59689"/>
                </a:lnTo>
                <a:lnTo>
                  <a:pt x="15731" y="60959"/>
                </a:lnTo>
                <a:lnTo>
                  <a:pt x="100725" y="60960"/>
                </a:lnTo>
                <a:lnTo>
                  <a:pt x="100851" y="59690"/>
                </a:lnTo>
                <a:lnTo>
                  <a:pt x="102105" y="59690"/>
                </a:lnTo>
                <a:lnTo>
                  <a:pt x="102139" y="58420"/>
                </a:lnTo>
                <a:close/>
              </a:path>
              <a:path w="120015" h="149859">
                <a:moveTo>
                  <a:pt x="101875" y="57150"/>
                </a:moveTo>
                <a:lnTo>
                  <a:pt x="14075" y="57149"/>
                </a:lnTo>
                <a:lnTo>
                  <a:pt x="14788" y="58419"/>
                </a:lnTo>
                <a:lnTo>
                  <a:pt x="102105" y="58420"/>
                </a:lnTo>
                <a:lnTo>
                  <a:pt x="101875" y="57150"/>
                </a:lnTo>
                <a:close/>
              </a:path>
              <a:path w="120015" h="149859">
                <a:moveTo>
                  <a:pt x="98138" y="55880"/>
                </a:moveTo>
                <a:lnTo>
                  <a:pt x="13247" y="55879"/>
                </a:lnTo>
                <a:lnTo>
                  <a:pt x="13684" y="57149"/>
                </a:lnTo>
                <a:lnTo>
                  <a:pt x="100299" y="57150"/>
                </a:lnTo>
                <a:lnTo>
                  <a:pt x="98138" y="55880"/>
                </a:lnTo>
                <a:close/>
              </a:path>
              <a:path w="120015" h="149859">
                <a:moveTo>
                  <a:pt x="96562" y="53340"/>
                </a:moveTo>
                <a:lnTo>
                  <a:pt x="9004" y="53339"/>
                </a:lnTo>
                <a:lnTo>
                  <a:pt x="8532" y="54609"/>
                </a:lnTo>
                <a:lnTo>
                  <a:pt x="7704" y="55879"/>
                </a:lnTo>
                <a:lnTo>
                  <a:pt x="98057" y="55880"/>
                </a:lnTo>
                <a:lnTo>
                  <a:pt x="98057" y="54610"/>
                </a:lnTo>
                <a:lnTo>
                  <a:pt x="96562" y="53340"/>
                </a:lnTo>
                <a:close/>
              </a:path>
              <a:path w="120015" h="149859">
                <a:moveTo>
                  <a:pt x="17732" y="45719"/>
                </a:moveTo>
                <a:lnTo>
                  <a:pt x="5266" y="45719"/>
                </a:lnTo>
                <a:lnTo>
                  <a:pt x="5427" y="46989"/>
                </a:lnTo>
                <a:lnTo>
                  <a:pt x="5818" y="49529"/>
                </a:lnTo>
                <a:lnTo>
                  <a:pt x="6014" y="49529"/>
                </a:lnTo>
                <a:lnTo>
                  <a:pt x="6646" y="52069"/>
                </a:lnTo>
                <a:lnTo>
                  <a:pt x="6807" y="52069"/>
                </a:lnTo>
                <a:lnTo>
                  <a:pt x="7083" y="53339"/>
                </a:lnTo>
                <a:lnTo>
                  <a:pt x="9395" y="50799"/>
                </a:lnTo>
                <a:lnTo>
                  <a:pt x="11166" y="48259"/>
                </a:lnTo>
                <a:lnTo>
                  <a:pt x="11879" y="48259"/>
                </a:lnTo>
                <a:lnTo>
                  <a:pt x="12385" y="46989"/>
                </a:lnTo>
                <a:lnTo>
                  <a:pt x="17732" y="46989"/>
                </a:lnTo>
                <a:lnTo>
                  <a:pt x="17732" y="45719"/>
                </a:lnTo>
                <a:close/>
              </a:path>
              <a:path w="120015" h="149859">
                <a:moveTo>
                  <a:pt x="95102" y="52070"/>
                </a:moveTo>
                <a:lnTo>
                  <a:pt x="10579" y="52069"/>
                </a:lnTo>
                <a:lnTo>
                  <a:pt x="10027" y="53339"/>
                </a:lnTo>
                <a:lnTo>
                  <a:pt x="95309" y="53340"/>
                </a:lnTo>
                <a:lnTo>
                  <a:pt x="95102" y="52070"/>
                </a:lnTo>
                <a:close/>
              </a:path>
              <a:path w="120015" h="149859">
                <a:moveTo>
                  <a:pt x="40375" y="49530"/>
                </a:moveTo>
                <a:lnTo>
                  <a:pt x="13489" y="49529"/>
                </a:lnTo>
                <a:lnTo>
                  <a:pt x="14121" y="52069"/>
                </a:lnTo>
                <a:lnTo>
                  <a:pt x="51035" y="52070"/>
                </a:lnTo>
                <a:lnTo>
                  <a:pt x="47574" y="50800"/>
                </a:lnTo>
                <a:lnTo>
                  <a:pt x="42893" y="50800"/>
                </a:lnTo>
                <a:lnTo>
                  <a:pt x="40375" y="49530"/>
                </a:lnTo>
                <a:close/>
              </a:path>
              <a:path w="120015" h="149859">
                <a:moveTo>
                  <a:pt x="93020" y="50800"/>
                </a:moveTo>
                <a:lnTo>
                  <a:pt x="73321" y="50800"/>
                </a:lnTo>
                <a:lnTo>
                  <a:pt x="71562" y="52070"/>
                </a:lnTo>
                <a:lnTo>
                  <a:pt x="93377" y="52070"/>
                </a:lnTo>
                <a:lnTo>
                  <a:pt x="93020" y="50800"/>
                </a:lnTo>
                <a:close/>
              </a:path>
              <a:path w="120015" h="149859">
                <a:moveTo>
                  <a:pt x="92595" y="49530"/>
                </a:moveTo>
                <a:lnTo>
                  <a:pt x="78669" y="49530"/>
                </a:lnTo>
                <a:lnTo>
                  <a:pt x="76863" y="50800"/>
                </a:lnTo>
                <a:lnTo>
                  <a:pt x="92514" y="50800"/>
                </a:lnTo>
                <a:lnTo>
                  <a:pt x="92595" y="49530"/>
                </a:lnTo>
                <a:close/>
              </a:path>
              <a:path w="120015" h="149859">
                <a:moveTo>
                  <a:pt x="17812" y="46989"/>
                </a:moveTo>
                <a:lnTo>
                  <a:pt x="12856" y="46989"/>
                </a:lnTo>
                <a:lnTo>
                  <a:pt x="13247" y="49529"/>
                </a:lnTo>
                <a:lnTo>
                  <a:pt x="33188" y="49530"/>
                </a:lnTo>
                <a:lnTo>
                  <a:pt x="30980" y="48260"/>
                </a:lnTo>
                <a:lnTo>
                  <a:pt x="18008" y="48259"/>
                </a:lnTo>
                <a:lnTo>
                  <a:pt x="17812" y="46989"/>
                </a:lnTo>
                <a:close/>
              </a:path>
              <a:path w="120015" h="149859">
                <a:moveTo>
                  <a:pt x="89018" y="48260"/>
                </a:moveTo>
                <a:lnTo>
                  <a:pt x="84016" y="48260"/>
                </a:lnTo>
                <a:lnTo>
                  <a:pt x="82257" y="49530"/>
                </a:lnTo>
                <a:lnTo>
                  <a:pt x="88892" y="49530"/>
                </a:lnTo>
                <a:lnTo>
                  <a:pt x="89018" y="48260"/>
                </a:lnTo>
                <a:close/>
              </a:path>
              <a:path w="120015" h="149859">
                <a:moveTo>
                  <a:pt x="87397" y="46990"/>
                </a:moveTo>
                <a:lnTo>
                  <a:pt x="86178" y="46990"/>
                </a:lnTo>
                <a:lnTo>
                  <a:pt x="85787" y="48260"/>
                </a:lnTo>
                <a:lnTo>
                  <a:pt x="87799" y="48260"/>
                </a:lnTo>
                <a:lnTo>
                  <a:pt x="87397" y="46990"/>
                </a:lnTo>
                <a:close/>
              </a:path>
              <a:path w="120015" h="149859">
                <a:moveTo>
                  <a:pt x="15616" y="25399"/>
                </a:moveTo>
                <a:lnTo>
                  <a:pt x="6646" y="25399"/>
                </a:lnTo>
                <a:lnTo>
                  <a:pt x="6606" y="31749"/>
                </a:lnTo>
                <a:lnTo>
                  <a:pt x="6531" y="33019"/>
                </a:lnTo>
                <a:lnTo>
                  <a:pt x="6060" y="36829"/>
                </a:lnTo>
                <a:lnTo>
                  <a:pt x="5703" y="38099"/>
                </a:lnTo>
                <a:lnTo>
                  <a:pt x="5071" y="40639"/>
                </a:lnTo>
                <a:lnTo>
                  <a:pt x="5151" y="45719"/>
                </a:lnTo>
                <a:lnTo>
                  <a:pt x="18916" y="45719"/>
                </a:lnTo>
                <a:lnTo>
                  <a:pt x="19307" y="44449"/>
                </a:lnTo>
                <a:lnTo>
                  <a:pt x="19618" y="44449"/>
                </a:lnTo>
                <a:lnTo>
                  <a:pt x="20009" y="43179"/>
                </a:lnTo>
                <a:lnTo>
                  <a:pt x="16007" y="43179"/>
                </a:lnTo>
                <a:lnTo>
                  <a:pt x="16594" y="41909"/>
                </a:lnTo>
                <a:lnTo>
                  <a:pt x="17099" y="41909"/>
                </a:lnTo>
                <a:lnTo>
                  <a:pt x="17571" y="40639"/>
                </a:lnTo>
                <a:lnTo>
                  <a:pt x="18525" y="39369"/>
                </a:lnTo>
                <a:lnTo>
                  <a:pt x="16433" y="39369"/>
                </a:lnTo>
                <a:lnTo>
                  <a:pt x="15812" y="38099"/>
                </a:lnTo>
                <a:lnTo>
                  <a:pt x="15018" y="38099"/>
                </a:lnTo>
                <a:lnTo>
                  <a:pt x="15536" y="36829"/>
                </a:lnTo>
                <a:lnTo>
                  <a:pt x="16674" y="36829"/>
                </a:lnTo>
                <a:lnTo>
                  <a:pt x="17226" y="35559"/>
                </a:lnTo>
                <a:lnTo>
                  <a:pt x="17421" y="35559"/>
                </a:lnTo>
                <a:lnTo>
                  <a:pt x="17812" y="34289"/>
                </a:lnTo>
                <a:lnTo>
                  <a:pt x="15260" y="34289"/>
                </a:lnTo>
                <a:lnTo>
                  <a:pt x="14984" y="33019"/>
                </a:lnTo>
                <a:lnTo>
                  <a:pt x="14466" y="33019"/>
                </a:lnTo>
                <a:lnTo>
                  <a:pt x="14466" y="31749"/>
                </a:lnTo>
                <a:lnTo>
                  <a:pt x="15064" y="31749"/>
                </a:lnTo>
                <a:lnTo>
                  <a:pt x="15490" y="30479"/>
                </a:lnTo>
                <a:lnTo>
                  <a:pt x="16352" y="30479"/>
                </a:lnTo>
                <a:lnTo>
                  <a:pt x="16513" y="29209"/>
                </a:lnTo>
                <a:lnTo>
                  <a:pt x="16708" y="29209"/>
                </a:lnTo>
                <a:lnTo>
                  <a:pt x="16754" y="26669"/>
                </a:lnTo>
                <a:lnTo>
                  <a:pt x="15812" y="26669"/>
                </a:lnTo>
                <a:lnTo>
                  <a:pt x="15616" y="25399"/>
                </a:lnTo>
                <a:close/>
              </a:path>
              <a:path w="120015" h="149859">
                <a:moveTo>
                  <a:pt x="16513" y="25399"/>
                </a:moveTo>
                <a:lnTo>
                  <a:pt x="16283" y="26669"/>
                </a:lnTo>
                <a:lnTo>
                  <a:pt x="16513" y="26669"/>
                </a:lnTo>
                <a:lnTo>
                  <a:pt x="16513" y="25399"/>
                </a:lnTo>
                <a:close/>
              </a:path>
              <a:path w="120015" h="149859">
                <a:moveTo>
                  <a:pt x="13213" y="6349"/>
                </a:moveTo>
                <a:lnTo>
                  <a:pt x="10970" y="6349"/>
                </a:lnTo>
                <a:lnTo>
                  <a:pt x="9993" y="8889"/>
                </a:lnTo>
                <a:lnTo>
                  <a:pt x="9050" y="11429"/>
                </a:lnTo>
                <a:lnTo>
                  <a:pt x="8222" y="12699"/>
                </a:lnTo>
                <a:lnTo>
                  <a:pt x="7474" y="13969"/>
                </a:lnTo>
                <a:lnTo>
                  <a:pt x="7152" y="15239"/>
                </a:lnTo>
                <a:lnTo>
                  <a:pt x="6646" y="16509"/>
                </a:lnTo>
                <a:lnTo>
                  <a:pt x="6485" y="17779"/>
                </a:lnTo>
                <a:lnTo>
                  <a:pt x="6382" y="22859"/>
                </a:lnTo>
                <a:lnTo>
                  <a:pt x="6566" y="25399"/>
                </a:lnTo>
                <a:lnTo>
                  <a:pt x="14869" y="25399"/>
                </a:lnTo>
                <a:lnTo>
                  <a:pt x="14984" y="24129"/>
                </a:lnTo>
                <a:lnTo>
                  <a:pt x="15340" y="22859"/>
                </a:lnTo>
                <a:lnTo>
                  <a:pt x="15616" y="21589"/>
                </a:lnTo>
                <a:lnTo>
                  <a:pt x="15961" y="20319"/>
                </a:lnTo>
                <a:lnTo>
                  <a:pt x="16088" y="19049"/>
                </a:lnTo>
                <a:lnTo>
                  <a:pt x="16088" y="16509"/>
                </a:lnTo>
                <a:lnTo>
                  <a:pt x="14823" y="16509"/>
                </a:lnTo>
                <a:lnTo>
                  <a:pt x="14593" y="15239"/>
                </a:lnTo>
                <a:lnTo>
                  <a:pt x="14593" y="13969"/>
                </a:lnTo>
                <a:lnTo>
                  <a:pt x="15375" y="11429"/>
                </a:lnTo>
                <a:lnTo>
                  <a:pt x="15530" y="8889"/>
                </a:lnTo>
                <a:lnTo>
                  <a:pt x="13213" y="8889"/>
                </a:lnTo>
                <a:lnTo>
                  <a:pt x="13213" y="6349"/>
                </a:lnTo>
                <a:close/>
              </a:path>
              <a:path w="120015" h="149859">
                <a:moveTo>
                  <a:pt x="15490" y="7620"/>
                </a:moveTo>
                <a:lnTo>
                  <a:pt x="15340" y="7619"/>
                </a:lnTo>
                <a:lnTo>
                  <a:pt x="14869" y="8889"/>
                </a:lnTo>
                <a:lnTo>
                  <a:pt x="15530" y="8889"/>
                </a:lnTo>
                <a:lnTo>
                  <a:pt x="15490" y="7620"/>
                </a:lnTo>
                <a:close/>
              </a:path>
              <a:path w="120015" h="149859">
                <a:moveTo>
                  <a:pt x="13454" y="0"/>
                </a:moveTo>
                <a:lnTo>
                  <a:pt x="13132" y="0"/>
                </a:lnTo>
                <a:lnTo>
                  <a:pt x="12937" y="1269"/>
                </a:lnTo>
                <a:lnTo>
                  <a:pt x="12661" y="2539"/>
                </a:lnTo>
                <a:lnTo>
                  <a:pt x="12304" y="3809"/>
                </a:lnTo>
                <a:lnTo>
                  <a:pt x="11442" y="6349"/>
                </a:lnTo>
                <a:lnTo>
                  <a:pt x="13523" y="6349"/>
                </a:lnTo>
                <a:lnTo>
                  <a:pt x="13765" y="5079"/>
                </a:lnTo>
                <a:lnTo>
                  <a:pt x="13960" y="5079"/>
                </a:lnTo>
                <a:lnTo>
                  <a:pt x="14075" y="3809"/>
                </a:lnTo>
                <a:lnTo>
                  <a:pt x="14121" y="2540"/>
                </a:lnTo>
                <a:lnTo>
                  <a:pt x="14041" y="1270"/>
                </a:lnTo>
                <a:lnTo>
                  <a:pt x="13684" y="1270"/>
                </a:lnTo>
                <a:lnTo>
                  <a:pt x="13454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8877" y="176188"/>
            <a:ext cx="132715" cy="20955"/>
          </a:xfrm>
          <a:custGeom>
            <a:avLst/>
            <a:gdLst/>
            <a:ahLst/>
            <a:cxnLst/>
            <a:rect l="l" t="t" r="r" b="b"/>
            <a:pathLst>
              <a:path w="132715" h="20955">
                <a:moveTo>
                  <a:pt x="126243" y="10879"/>
                </a:moveTo>
                <a:lnTo>
                  <a:pt x="124794" y="17499"/>
                </a:lnTo>
                <a:lnTo>
                  <a:pt x="124909" y="17728"/>
                </a:lnTo>
                <a:lnTo>
                  <a:pt x="126956" y="18828"/>
                </a:lnTo>
                <a:lnTo>
                  <a:pt x="129394" y="19767"/>
                </a:lnTo>
                <a:lnTo>
                  <a:pt x="130647" y="20271"/>
                </a:lnTo>
                <a:lnTo>
                  <a:pt x="131119" y="20397"/>
                </a:lnTo>
                <a:lnTo>
                  <a:pt x="131349" y="20351"/>
                </a:lnTo>
                <a:lnTo>
                  <a:pt x="132252" y="15460"/>
                </a:lnTo>
                <a:lnTo>
                  <a:pt x="132223" y="13743"/>
                </a:lnTo>
                <a:lnTo>
                  <a:pt x="127738" y="11383"/>
                </a:lnTo>
                <a:lnTo>
                  <a:pt x="126243" y="10879"/>
                </a:lnTo>
                <a:close/>
              </a:path>
              <a:path w="132715" h="20955">
                <a:moveTo>
                  <a:pt x="117353" y="8016"/>
                </a:moveTo>
                <a:lnTo>
                  <a:pt x="116069" y="10135"/>
                </a:lnTo>
                <a:lnTo>
                  <a:pt x="115594" y="13857"/>
                </a:lnTo>
                <a:lnTo>
                  <a:pt x="118066" y="15850"/>
                </a:lnTo>
                <a:lnTo>
                  <a:pt x="119400" y="16285"/>
                </a:lnTo>
                <a:lnTo>
                  <a:pt x="120802" y="16709"/>
                </a:lnTo>
                <a:lnTo>
                  <a:pt x="121999" y="17110"/>
                </a:lnTo>
                <a:lnTo>
                  <a:pt x="122505" y="17178"/>
                </a:lnTo>
                <a:lnTo>
                  <a:pt x="123920" y="11074"/>
                </a:lnTo>
                <a:lnTo>
                  <a:pt x="123805" y="10570"/>
                </a:lnTo>
                <a:lnTo>
                  <a:pt x="121562" y="9276"/>
                </a:lnTo>
                <a:lnTo>
                  <a:pt x="120263" y="8841"/>
                </a:lnTo>
                <a:lnTo>
                  <a:pt x="117629" y="8062"/>
                </a:lnTo>
                <a:lnTo>
                  <a:pt x="117353" y="8016"/>
                </a:lnTo>
                <a:close/>
              </a:path>
              <a:path w="132715" h="20955">
                <a:moveTo>
                  <a:pt x="108119" y="5588"/>
                </a:moveTo>
                <a:lnTo>
                  <a:pt x="106509" y="7787"/>
                </a:lnTo>
                <a:lnTo>
                  <a:pt x="106038" y="11429"/>
                </a:lnTo>
                <a:lnTo>
                  <a:pt x="111385" y="14006"/>
                </a:lnTo>
                <a:lnTo>
                  <a:pt x="112754" y="14361"/>
                </a:lnTo>
                <a:lnTo>
                  <a:pt x="113030" y="14407"/>
                </a:lnTo>
                <a:lnTo>
                  <a:pt x="113306" y="14407"/>
                </a:lnTo>
                <a:lnTo>
                  <a:pt x="113743" y="14246"/>
                </a:lnTo>
                <a:lnTo>
                  <a:pt x="114053" y="13937"/>
                </a:lnTo>
                <a:lnTo>
                  <a:pt x="114168" y="13697"/>
                </a:lnTo>
                <a:lnTo>
                  <a:pt x="114686" y="9780"/>
                </a:lnTo>
                <a:lnTo>
                  <a:pt x="114686" y="7787"/>
                </a:lnTo>
                <a:lnTo>
                  <a:pt x="114375" y="7352"/>
                </a:lnTo>
                <a:lnTo>
                  <a:pt x="113938" y="7043"/>
                </a:lnTo>
                <a:lnTo>
                  <a:pt x="112282" y="6608"/>
                </a:lnTo>
                <a:lnTo>
                  <a:pt x="110948" y="6298"/>
                </a:lnTo>
                <a:lnTo>
                  <a:pt x="108119" y="5588"/>
                </a:lnTo>
                <a:close/>
              </a:path>
              <a:path w="132715" h="20955">
                <a:moveTo>
                  <a:pt x="97862" y="3561"/>
                </a:moveTo>
                <a:lnTo>
                  <a:pt x="96430" y="6218"/>
                </a:lnTo>
                <a:lnTo>
                  <a:pt x="96321" y="7043"/>
                </a:lnTo>
                <a:lnTo>
                  <a:pt x="96206" y="8257"/>
                </a:lnTo>
                <a:lnTo>
                  <a:pt x="96091" y="10020"/>
                </a:lnTo>
                <a:lnTo>
                  <a:pt x="96321" y="10444"/>
                </a:lnTo>
                <a:lnTo>
                  <a:pt x="96712" y="10765"/>
                </a:lnTo>
                <a:lnTo>
                  <a:pt x="97310" y="10994"/>
                </a:lnTo>
                <a:lnTo>
                  <a:pt x="98759" y="11234"/>
                </a:lnTo>
                <a:lnTo>
                  <a:pt x="101633" y="11784"/>
                </a:lnTo>
                <a:lnTo>
                  <a:pt x="103082" y="12093"/>
                </a:lnTo>
                <a:lnTo>
                  <a:pt x="103358" y="12128"/>
                </a:lnTo>
                <a:lnTo>
                  <a:pt x="103876" y="12059"/>
                </a:lnTo>
                <a:lnTo>
                  <a:pt x="105070" y="7043"/>
                </a:lnTo>
                <a:lnTo>
                  <a:pt x="105049" y="5474"/>
                </a:lnTo>
                <a:lnTo>
                  <a:pt x="104738" y="5084"/>
                </a:lnTo>
                <a:lnTo>
                  <a:pt x="104267" y="4775"/>
                </a:lnTo>
                <a:lnTo>
                  <a:pt x="103956" y="4695"/>
                </a:lnTo>
                <a:lnTo>
                  <a:pt x="98172" y="3596"/>
                </a:lnTo>
                <a:lnTo>
                  <a:pt x="97862" y="3561"/>
                </a:lnTo>
                <a:close/>
              </a:path>
              <a:path w="132715" h="20955">
                <a:moveTo>
                  <a:pt x="87788" y="2027"/>
                </a:moveTo>
                <a:lnTo>
                  <a:pt x="85706" y="7982"/>
                </a:lnTo>
                <a:lnTo>
                  <a:pt x="85787" y="8486"/>
                </a:lnTo>
                <a:lnTo>
                  <a:pt x="87788" y="9505"/>
                </a:lnTo>
                <a:lnTo>
                  <a:pt x="89283" y="9746"/>
                </a:lnTo>
                <a:lnTo>
                  <a:pt x="89996" y="9826"/>
                </a:lnTo>
                <a:lnTo>
                  <a:pt x="90743" y="9940"/>
                </a:lnTo>
                <a:lnTo>
                  <a:pt x="91445" y="10020"/>
                </a:lnTo>
                <a:lnTo>
                  <a:pt x="92986" y="10250"/>
                </a:lnTo>
                <a:lnTo>
                  <a:pt x="93538" y="10250"/>
                </a:lnTo>
                <a:lnTo>
                  <a:pt x="93768" y="10169"/>
                </a:lnTo>
                <a:lnTo>
                  <a:pt x="95102" y="4340"/>
                </a:lnTo>
                <a:lnTo>
                  <a:pt x="95021" y="3836"/>
                </a:lnTo>
                <a:lnTo>
                  <a:pt x="90778" y="2462"/>
                </a:lnTo>
                <a:lnTo>
                  <a:pt x="88535" y="2153"/>
                </a:lnTo>
                <a:lnTo>
                  <a:pt x="87788" y="2027"/>
                </a:lnTo>
                <a:close/>
              </a:path>
              <a:path w="132715" h="20955">
                <a:moveTo>
                  <a:pt x="77093" y="939"/>
                </a:moveTo>
                <a:lnTo>
                  <a:pt x="75173" y="7432"/>
                </a:lnTo>
                <a:lnTo>
                  <a:pt x="75288" y="7673"/>
                </a:lnTo>
                <a:lnTo>
                  <a:pt x="78784" y="8486"/>
                </a:lnTo>
                <a:lnTo>
                  <a:pt x="82567" y="8887"/>
                </a:lnTo>
                <a:lnTo>
                  <a:pt x="84487" y="4145"/>
                </a:lnTo>
                <a:lnTo>
                  <a:pt x="84601" y="3286"/>
                </a:lnTo>
                <a:lnTo>
                  <a:pt x="77841" y="973"/>
                </a:lnTo>
                <a:lnTo>
                  <a:pt x="77093" y="939"/>
                </a:lnTo>
                <a:close/>
              </a:path>
              <a:path w="132715" h="20955">
                <a:moveTo>
                  <a:pt x="66169" y="229"/>
                </a:moveTo>
                <a:lnTo>
                  <a:pt x="64398" y="6848"/>
                </a:lnTo>
                <a:lnTo>
                  <a:pt x="64708" y="7238"/>
                </a:lnTo>
                <a:lnTo>
                  <a:pt x="71159" y="7902"/>
                </a:lnTo>
                <a:lnTo>
                  <a:pt x="71953" y="7982"/>
                </a:lnTo>
                <a:lnTo>
                  <a:pt x="73873" y="1912"/>
                </a:lnTo>
                <a:lnTo>
                  <a:pt x="73793" y="1443"/>
                </a:lnTo>
                <a:lnTo>
                  <a:pt x="70136" y="423"/>
                </a:lnTo>
                <a:lnTo>
                  <a:pt x="66169" y="229"/>
                </a:lnTo>
                <a:close/>
              </a:path>
              <a:path w="132715" h="20955">
                <a:moveTo>
                  <a:pt x="55911" y="0"/>
                </a:moveTo>
                <a:lnTo>
                  <a:pt x="53507" y="6688"/>
                </a:lnTo>
                <a:lnTo>
                  <a:pt x="53622" y="6882"/>
                </a:lnTo>
                <a:lnTo>
                  <a:pt x="57946" y="7432"/>
                </a:lnTo>
                <a:lnTo>
                  <a:pt x="58740" y="7478"/>
                </a:lnTo>
                <a:lnTo>
                  <a:pt x="60315" y="7478"/>
                </a:lnTo>
                <a:lnTo>
                  <a:pt x="61132" y="7512"/>
                </a:lnTo>
                <a:lnTo>
                  <a:pt x="61684" y="7432"/>
                </a:lnTo>
                <a:lnTo>
                  <a:pt x="62868" y="893"/>
                </a:lnTo>
                <a:lnTo>
                  <a:pt x="62707" y="664"/>
                </a:lnTo>
                <a:lnTo>
                  <a:pt x="62316" y="343"/>
                </a:lnTo>
                <a:lnTo>
                  <a:pt x="61764" y="114"/>
                </a:lnTo>
                <a:lnTo>
                  <a:pt x="61488" y="68"/>
                </a:lnTo>
                <a:lnTo>
                  <a:pt x="59844" y="68"/>
                </a:lnTo>
                <a:lnTo>
                  <a:pt x="59050" y="34"/>
                </a:lnTo>
                <a:lnTo>
                  <a:pt x="56693" y="34"/>
                </a:lnTo>
                <a:lnTo>
                  <a:pt x="55911" y="0"/>
                </a:lnTo>
                <a:close/>
              </a:path>
              <a:path w="132715" h="20955">
                <a:moveTo>
                  <a:pt x="50437" y="34"/>
                </a:moveTo>
                <a:lnTo>
                  <a:pt x="49621" y="68"/>
                </a:lnTo>
                <a:lnTo>
                  <a:pt x="48827" y="68"/>
                </a:lnTo>
                <a:lnTo>
                  <a:pt x="47999" y="114"/>
                </a:lnTo>
                <a:lnTo>
                  <a:pt x="47217" y="114"/>
                </a:lnTo>
                <a:lnTo>
                  <a:pt x="46389" y="148"/>
                </a:lnTo>
                <a:lnTo>
                  <a:pt x="45607" y="148"/>
                </a:lnTo>
                <a:lnTo>
                  <a:pt x="42617" y="6963"/>
                </a:lnTo>
                <a:lnTo>
                  <a:pt x="42732" y="7157"/>
                </a:lnTo>
                <a:lnTo>
                  <a:pt x="42928" y="7352"/>
                </a:lnTo>
                <a:lnTo>
                  <a:pt x="43214" y="7512"/>
                </a:lnTo>
                <a:lnTo>
                  <a:pt x="43399" y="7593"/>
                </a:lnTo>
                <a:lnTo>
                  <a:pt x="43997" y="7673"/>
                </a:lnTo>
                <a:lnTo>
                  <a:pt x="45527" y="7593"/>
                </a:lnTo>
                <a:lnTo>
                  <a:pt x="46309" y="7593"/>
                </a:lnTo>
                <a:lnTo>
                  <a:pt x="47884" y="7512"/>
                </a:lnTo>
                <a:lnTo>
                  <a:pt x="48678" y="7512"/>
                </a:lnTo>
                <a:lnTo>
                  <a:pt x="49460" y="7478"/>
                </a:lnTo>
                <a:lnTo>
                  <a:pt x="51817" y="4970"/>
                </a:lnTo>
                <a:lnTo>
                  <a:pt x="51702" y="584"/>
                </a:lnTo>
                <a:lnTo>
                  <a:pt x="51506" y="389"/>
                </a:lnTo>
                <a:lnTo>
                  <a:pt x="51228" y="229"/>
                </a:lnTo>
                <a:lnTo>
                  <a:pt x="50759" y="68"/>
                </a:lnTo>
                <a:lnTo>
                  <a:pt x="50437" y="34"/>
                </a:lnTo>
                <a:close/>
              </a:path>
              <a:path w="132715" h="20955">
                <a:moveTo>
                  <a:pt x="39673" y="469"/>
                </a:moveTo>
                <a:lnTo>
                  <a:pt x="37741" y="538"/>
                </a:lnTo>
                <a:lnTo>
                  <a:pt x="36959" y="584"/>
                </a:lnTo>
                <a:lnTo>
                  <a:pt x="36166" y="664"/>
                </a:lnTo>
                <a:lnTo>
                  <a:pt x="34636" y="744"/>
                </a:lnTo>
                <a:lnTo>
                  <a:pt x="31647" y="7203"/>
                </a:lnTo>
                <a:lnTo>
                  <a:pt x="31773" y="7627"/>
                </a:lnTo>
                <a:lnTo>
                  <a:pt x="31904" y="7867"/>
                </a:lnTo>
                <a:lnTo>
                  <a:pt x="32174" y="8096"/>
                </a:lnTo>
                <a:lnTo>
                  <a:pt x="32360" y="8211"/>
                </a:lnTo>
                <a:lnTo>
                  <a:pt x="32866" y="8337"/>
                </a:lnTo>
                <a:lnTo>
                  <a:pt x="33969" y="8291"/>
                </a:lnTo>
                <a:lnTo>
                  <a:pt x="34717" y="8211"/>
                </a:lnTo>
                <a:lnTo>
                  <a:pt x="35499" y="8177"/>
                </a:lnTo>
                <a:lnTo>
                  <a:pt x="36246" y="8096"/>
                </a:lnTo>
                <a:lnTo>
                  <a:pt x="37040" y="8062"/>
                </a:lnTo>
                <a:lnTo>
                  <a:pt x="37822" y="7982"/>
                </a:lnTo>
                <a:lnTo>
                  <a:pt x="40766" y="7043"/>
                </a:lnTo>
                <a:lnTo>
                  <a:pt x="40766" y="1133"/>
                </a:lnTo>
                <a:lnTo>
                  <a:pt x="40570" y="893"/>
                </a:lnTo>
                <a:lnTo>
                  <a:pt x="40421" y="744"/>
                </a:lnTo>
                <a:lnTo>
                  <a:pt x="39949" y="503"/>
                </a:lnTo>
                <a:lnTo>
                  <a:pt x="39673" y="469"/>
                </a:lnTo>
                <a:close/>
              </a:path>
              <a:path w="132715" h="20955">
                <a:moveTo>
                  <a:pt x="28703" y="1282"/>
                </a:moveTo>
                <a:lnTo>
                  <a:pt x="28381" y="1282"/>
                </a:lnTo>
                <a:lnTo>
                  <a:pt x="24459" y="1683"/>
                </a:lnTo>
                <a:lnTo>
                  <a:pt x="23712" y="1798"/>
                </a:lnTo>
                <a:lnTo>
                  <a:pt x="22918" y="1878"/>
                </a:lnTo>
                <a:lnTo>
                  <a:pt x="20837" y="5909"/>
                </a:lnTo>
                <a:lnTo>
                  <a:pt x="20892" y="7627"/>
                </a:lnTo>
                <a:lnTo>
                  <a:pt x="22447" y="9471"/>
                </a:lnTo>
                <a:lnTo>
                  <a:pt x="23240" y="9391"/>
                </a:lnTo>
                <a:lnTo>
                  <a:pt x="23988" y="9276"/>
                </a:lnTo>
                <a:lnTo>
                  <a:pt x="24735" y="9196"/>
                </a:lnTo>
                <a:lnTo>
                  <a:pt x="25517" y="9081"/>
                </a:lnTo>
                <a:lnTo>
                  <a:pt x="28898" y="8726"/>
                </a:lnTo>
                <a:lnTo>
                  <a:pt x="29209" y="8612"/>
                </a:lnTo>
                <a:lnTo>
                  <a:pt x="29646" y="8291"/>
                </a:lnTo>
                <a:lnTo>
                  <a:pt x="29841" y="8096"/>
                </a:lnTo>
                <a:lnTo>
                  <a:pt x="29956" y="7867"/>
                </a:lnTo>
                <a:lnTo>
                  <a:pt x="29830" y="1992"/>
                </a:lnTo>
                <a:lnTo>
                  <a:pt x="29013" y="1328"/>
                </a:lnTo>
                <a:lnTo>
                  <a:pt x="28703" y="1282"/>
                </a:lnTo>
                <a:close/>
              </a:path>
              <a:path w="132715" h="20955">
                <a:moveTo>
                  <a:pt x="17893" y="2542"/>
                </a:moveTo>
                <a:lnTo>
                  <a:pt x="10210" y="6138"/>
                </a:lnTo>
                <a:lnTo>
                  <a:pt x="10453" y="10020"/>
                </a:lnTo>
                <a:lnTo>
                  <a:pt x="11672" y="11074"/>
                </a:lnTo>
                <a:lnTo>
                  <a:pt x="17962" y="10101"/>
                </a:lnTo>
                <a:lnTo>
                  <a:pt x="19261" y="9116"/>
                </a:lnTo>
                <a:lnTo>
                  <a:pt x="19135" y="3596"/>
                </a:lnTo>
                <a:lnTo>
                  <a:pt x="17893" y="2542"/>
                </a:lnTo>
                <a:close/>
              </a:path>
              <a:path w="132715" h="20955">
                <a:moveTo>
                  <a:pt x="7394" y="4260"/>
                </a:moveTo>
                <a:lnTo>
                  <a:pt x="0" y="8371"/>
                </a:lnTo>
                <a:lnTo>
                  <a:pt x="202" y="11269"/>
                </a:lnTo>
                <a:lnTo>
                  <a:pt x="1460" y="13113"/>
                </a:lnTo>
                <a:lnTo>
                  <a:pt x="1724" y="13067"/>
                </a:lnTo>
                <a:lnTo>
                  <a:pt x="4634" y="12403"/>
                </a:lnTo>
                <a:lnTo>
                  <a:pt x="7589" y="11853"/>
                </a:lnTo>
                <a:lnTo>
                  <a:pt x="8843" y="10799"/>
                </a:lnTo>
                <a:lnTo>
                  <a:pt x="8723" y="7077"/>
                </a:lnTo>
                <a:lnTo>
                  <a:pt x="7670" y="4306"/>
                </a:lnTo>
                <a:lnTo>
                  <a:pt x="7394" y="426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23421" y="196585"/>
            <a:ext cx="144145" cy="20320"/>
          </a:xfrm>
          <a:custGeom>
            <a:avLst/>
            <a:gdLst/>
            <a:ahLst/>
            <a:cxnLst/>
            <a:rect l="l" t="t" r="r" b="b"/>
            <a:pathLst>
              <a:path w="144145" h="20320">
                <a:moveTo>
                  <a:pt x="139502" y="10994"/>
                </a:moveTo>
                <a:lnTo>
                  <a:pt x="138122" y="17384"/>
                </a:lnTo>
                <a:lnTo>
                  <a:pt x="138352" y="17854"/>
                </a:lnTo>
                <a:lnTo>
                  <a:pt x="138513" y="18083"/>
                </a:lnTo>
                <a:lnTo>
                  <a:pt x="138708" y="18278"/>
                </a:lnTo>
                <a:lnTo>
                  <a:pt x="138950" y="18438"/>
                </a:lnTo>
                <a:lnTo>
                  <a:pt x="141338" y="19343"/>
                </a:lnTo>
                <a:lnTo>
                  <a:pt x="142170" y="19686"/>
                </a:lnTo>
                <a:lnTo>
                  <a:pt x="142446" y="19767"/>
                </a:lnTo>
                <a:lnTo>
                  <a:pt x="142676" y="19732"/>
                </a:lnTo>
                <a:lnTo>
                  <a:pt x="142883" y="19652"/>
                </a:lnTo>
                <a:lnTo>
                  <a:pt x="143826" y="15105"/>
                </a:lnTo>
                <a:lnTo>
                  <a:pt x="143941" y="13891"/>
                </a:lnTo>
                <a:lnTo>
                  <a:pt x="144102" y="13147"/>
                </a:lnTo>
                <a:lnTo>
                  <a:pt x="142722" y="12529"/>
                </a:lnTo>
                <a:lnTo>
                  <a:pt x="142285" y="12288"/>
                </a:lnTo>
                <a:lnTo>
                  <a:pt x="141894" y="12013"/>
                </a:lnTo>
                <a:lnTo>
                  <a:pt x="141066" y="11544"/>
                </a:lnTo>
                <a:lnTo>
                  <a:pt x="140594" y="11349"/>
                </a:lnTo>
                <a:lnTo>
                  <a:pt x="140008" y="11074"/>
                </a:lnTo>
                <a:lnTo>
                  <a:pt x="139502" y="10994"/>
                </a:lnTo>
                <a:close/>
              </a:path>
              <a:path w="144145" h="20320">
                <a:moveTo>
                  <a:pt x="130567" y="8062"/>
                </a:moveTo>
                <a:lnTo>
                  <a:pt x="128922" y="14682"/>
                </a:lnTo>
                <a:lnTo>
                  <a:pt x="129083" y="14876"/>
                </a:lnTo>
                <a:lnTo>
                  <a:pt x="129233" y="15105"/>
                </a:lnTo>
                <a:lnTo>
                  <a:pt x="129428" y="15266"/>
                </a:lnTo>
                <a:lnTo>
                  <a:pt x="129704" y="15426"/>
                </a:lnTo>
                <a:lnTo>
                  <a:pt x="131360" y="15930"/>
                </a:lnTo>
                <a:lnTo>
                  <a:pt x="132694" y="16365"/>
                </a:lnTo>
                <a:lnTo>
                  <a:pt x="133993" y="16755"/>
                </a:lnTo>
                <a:lnTo>
                  <a:pt x="135327" y="17190"/>
                </a:lnTo>
                <a:lnTo>
                  <a:pt x="135603" y="17259"/>
                </a:lnTo>
                <a:lnTo>
                  <a:pt x="136863" y="15105"/>
                </a:lnTo>
                <a:lnTo>
                  <a:pt x="137018" y="13891"/>
                </a:lnTo>
                <a:lnTo>
                  <a:pt x="137133" y="12677"/>
                </a:lnTo>
                <a:lnTo>
                  <a:pt x="137294" y="11429"/>
                </a:lnTo>
                <a:lnTo>
                  <a:pt x="137259" y="10925"/>
                </a:lnTo>
                <a:lnTo>
                  <a:pt x="134856" y="9356"/>
                </a:lnTo>
                <a:lnTo>
                  <a:pt x="133556" y="8921"/>
                </a:lnTo>
                <a:lnTo>
                  <a:pt x="132223" y="8532"/>
                </a:lnTo>
                <a:lnTo>
                  <a:pt x="130843" y="8096"/>
                </a:lnTo>
                <a:lnTo>
                  <a:pt x="130567" y="8062"/>
                </a:lnTo>
                <a:close/>
              </a:path>
              <a:path w="144145" h="20320">
                <a:moveTo>
                  <a:pt x="121298" y="5554"/>
                </a:moveTo>
                <a:lnTo>
                  <a:pt x="119527" y="8967"/>
                </a:lnTo>
                <a:lnTo>
                  <a:pt x="119205" y="11395"/>
                </a:lnTo>
                <a:lnTo>
                  <a:pt x="126438" y="14407"/>
                </a:lnTo>
                <a:lnTo>
                  <a:pt x="126680" y="14361"/>
                </a:lnTo>
                <a:lnTo>
                  <a:pt x="127864" y="9826"/>
                </a:lnTo>
                <a:lnTo>
                  <a:pt x="127812" y="7753"/>
                </a:lnTo>
                <a:lnTo>
                  <a:pt x="127542" y="7398"/>
                </a:lnTo>
                <a:lnTo>
                  <a:pt x="127312" y="7203"/>
                </a:lnTo>
                <a:lnTo>
                  <a:pt x="126841" y="6963"/>
                </a:lnTo>
                <a:lnTo>
                  <a:pt x="121298" y="5554"/>
                </a:lnTo>
                <a:close/>
              </a:path>
              <a:path w="144145" h="20320">
                <a:moveTo>
                  <a:pt x="111155" y="3481"/>
                </a:moveTo>
                <a:lnTo>
                  <a:pt x="109499" y="10135"/>
                </a:lnTo>
                <a:lnTo>
                  <a:pt x="109660" y="10376"/>
                </a:lnTo>
                <a:lnTo>
                  <a:pt x="116813" y="12059"/>
                </a:lnTo>
                <a:lnTo>
                  <a:pt x="117043" y="12013"/>
                </a:lnTo>
                <a:lnTo>
                  <a:pt x="117284" y="11899"/>
                </a:lnTo>
                <a:lnTo>
                  <a:pt x="117445" y="11738"/>
                </a:lnTo>
                <a:lnTo>
                  <a:pt x="117721" y="11349"/>
                </a:lnTo>
                <a:lnTo>
                  <a:pt x="118227" y="7432"/>
                </a:lnTo>
                <a:lnTo>
                  <a:pt x="118227" y="5439"/>
                </a:lnTo>
                <a:lnTo>
                  <a:pt x="111155" y="3481"/>
                </a:lnTo>
                <a:close/>
              </a:path>
              <a:path w="144145" h="20320">
                <a:moveTo>
                  <a:pt x="101357" y="1958"/>
                </a:moveTo>
                <a:lnTo>
                  <a:pt x="99713" y="4260"/>
                </a:lnTo>
                <a:lnTo>
                  <a:pt x="99552" y="5439"/>
                </a:lnTo>
                <a:lnTo>
                  <a:pt x="102070" y="9505"/>
                </a:lnTo>
                <a:lnTo>
                  <a:pt x="103485" y="9746"/>
                </a:lnTo>
                <a:lnTo>
                  <a:pt x="104899" y="9940"/>
                </a:lnTo>
                <a:lnTo>
                  <a:pt x="106624" y="10215"/>
                </a:lnTo>
                <a:lnTo>
                  <a:pt x="106900" y="10181"/>
                </a:lnTo>
                <a:lnTo>
                  <a:pt x="108315" y="5520"/>
                </a:lnTo>
                <a:lnTo>
                  <a:pt x="108246" y="3515"/>
                </a:lnTo>
                <a:lnTo>
                  <a:pt x="104267" y="2347"/>
                </a:lnTo>
                <a:lnTo>
                  <a:pt x="101357" y="1958"/>
                </a:lnTo>
                <a:close/>
              </a:path>
              <a:path w="144145" h="20320">
                <a:moveTo>
                  <a:pt x="91065" y="824"/>
                </a:moveTo>
                <a:lnTo>
                  <a:pt x="89329" y="4420"/>
                </a:lnTo>
                <a:lnTo>
                  <a:pt x="89214" y="5634"/>
                </a:lnTo>
                <a:lnTo>
                  <a:pt x="91928" y="8337"/>
                </a:lnTo>
                <a:lnTo>
                  <a:pt x="96286" y="8807"/>
                </a:lnTo>
                <a:lnTo>
                  <a:pt x="98261" y="3206"/>
                </a:lnTo>
                <a:lnTo>
                  <a:pt x="98253" y="2347"/>
                </a:lnTo>
                <a:lnTo>
                  <a:pt x="93296" y="1053"/>
                </a:lnTo>
                <a:lnTo>
                  <a:pt x="91065" y="824"/>
                </a:lnTo>
                <a:close/>
              </a:path>
              <a:path w="144145" h="20320">
                <a:moveTo>
                  <a:pt x="80601" y="194"/>
                </a:moveTo>
                <a:lnTo>
                  <a:pt x="78910" y="6814"/>
                </a:lnTo>
                <a:lnTo>
                  <a:pt x="79025" y="7008"/>
                </a:lnTo>
                <a:lnTo>
                  <a:pt x="82452" y="7673"/>
                </a:lnTo>
                <a:lnTo>
                  <a:pt x="83901" y="7753"/>
                </a:lnTo>
                <a:lnTo>
                  <a:pt x="85361" y="7867"/>
                </a:lnTo>
                <a:lnTo>
                  <a:pt x="86109" y="7902"/>
                </a:lnTo>
                <a:lnTo>
                  <a:pt x="86661" y="7822"/>
                </a:lnTo>
                <a:lnTo>
                  <a:pt x="87880" y="3092"/>
                </a:lnTo>
                <a:lnTo>
                  <a:pt x="87799" y="1133"/>
                </a:lnTo>
                <a:lnTo>
                  <a:pt x="87583" y="893"/>
                </a:lnTo>
                <a:lnTo>
                  <a:pt x="87443" y="778"/>
                </a:lnTo>
                <a:lnTo>
                  <a:pt x="86937" y="549"/>
                </a:lnTo>
                <a:lnTo>
                  <a:pt x="86661" y="503"/>
                </a:lnTo>
                <a:lnTo>
                  <a:pt x="80601" y="194"/>
                </a:lnTo>
                <a:close/>
              </a:path>
              <a:path w="144145" h="20320">
                <a:moveTo>
                  <a:pt x="76392" y="7398"/>
                </a:moveTo>
                <a:lnTo>
                  <a:pt x="71320" y="7398"/>
                </a:lnTo>
                <a:lnTo>
                  <a:pt x="72068" y="7432"/>
                </a:lnTo>
                <a:lnTo>
                  <a:pt x="75058" y="7432"/>
                </a:lnTo>
                <a:lnTo>
                  <a:pt x="75805" y="7478"/>
                </a:lnTo>
                <a:lnTo>
                  <a:pt x="76392" y="7398"/>
                </a:lnTo>
                <a:close/>
              </a:path>
              <a:path w="144145" h="20320">
                <a:moveTo>
                  <a:pt x="73137" y="0"/>
                </a:moveTo>
                <a:lnTo>
                  <a:pt x="68572" y="6688"/>
                </a:lnTo>
                <a:lnTo>
                  <a:pt x="68848" y="7089"/>
                </a:lnTo>
                <a:lnTo>
                  <a:pt x="69273" y="7318"/>
                </a:lnTo>
                <a:lnTo>
                  <a:pt x="69549" y="7398"/>
                </a:lnTo>
                <a:lnTo>
                  <a:pt x="69871" y="7432"/>
                </a:lnTo>
                <a:lnTo>
                  <a:pt x="70573" y="7398"/>
                </a:lnTo>
                <a:lnTo>
                  <a:pt x="76392" y="7398"/>
                </a:lnTo>
                <a:lnTo>
                  <a:pt x="77335" y="5004"/>
                </a:lnTo>
                <a:lnTo>
                  <a:pt x="77496" y="2576"/>
                </a:lnTo>
                <a:lnTo>
                  <a:pt x="73873" y="34"/>
                </a:lnTo>
                <a:lnTo>
                  <a:pt x="73137" y="0"/>
                </a:lnTo>
                <a:close/>
              </a:path>
              <a:path w="144145" h="20320">
                <a:moveTo>
                  <a:pt x="65939" y="80"/>
                </a:moveTo>
                <a:lnTo>
                  <a:pt x="64881" y="80"/>
                </a:lnTo>
                <a:lnTo>
                  <a:pt x="64133" y="114"/>
                </a:lnTo>
                <a:lnTo>
                  <a:pt x="63386" y="114"/>
                </a:lnTo>
                <a:lnTo>
                  <a:pt x="61845" y="194"/>
                </a:lnTo>
                <a:lnTo>
                  <a:pt x="61097" y="194"/>
                </a:lnTo>
                <a:lnTo>
                  <a:pt x="59568" y="274"/>
                </a:lnTo>
                <a:lnTo>
                  <a:pt x="58168" y="6928"/>
                </a:lnTo>
                <a:lnTo>
                  <a:pt x="58251" y="7123"/>
                </a:lnTo>
                <a:lnTo>
                  <a:pt x="58357" y="7283"/>
                </a:lnTo>
                <a:lnTo>
                  <a:pt x="58659" y="7558"/>
                </a:lnTo>
                <a:lnTo>
                  <a:pt x="59211" y="7707"/>
                </a:lnTo>
                <a:lnTo>
                  <a:pt x="61730" y="7593"/>
                </a:lnTo>
                <a:lnTo>
                  <a:pt x="62477" y="7593"/>
                </a:lnTo>
                <a:lnTo>
                  <a:pt x="63972" y="7512"/>
                </a:lnTo>
                <a:lnTo>
                  <a:pt x="64720" y="7512"/>
                </a:lnTo>
                <a:lnTo>
                  <a:pt x="65467" y="7478"/>
                </a:lnTo>
                <a:lnTo>
                  <a:pt x="66916" y="6184"/>
                </a:lnTo>
                <a:lnTo>
                  <a:pt x="66812" y="549"/>
                </a:lnTo>
                <a:lnTo>
                  <a:pt x="66491" y="274"/>
                </a:lnTo>
                <a:lnTo>
                  <a:pt x="66215" y="148"/>
                </a:lnTo>
                <a:lnTo>
                  <a:pt x="65939" y="80"/>
                </a:lnTo>
                <a:close/>
              </a:path>
              <a:path w="144145" h="20320">
                <a:moveTo>
                  <a:pt x="55083" y="503"/>
                </a:moveTo>
                <a:lnTo>
                  <a:pt x="54301" y="584"/>
                </a:lnTo>
                <a:lnTo>
                  <a:pt x="53553" y="618"/>
                </a:lnTo>
                <a:lnTo>
                  <a:pt x="52806" y="698"/>
                </a:lnTo>
                <a:lnTo>
                  <a:pt x="52058" y="744"/>
                </a:lnTo>
                <a:lnTo>
                  <a:pt x="51311" y="824"/>
                </a:lnTo>
                <a:lnTo>
                  <a:pt x="50563" y="858"/>
                </a:lnTo>
                <a:lnTo>
                  <a:pt x="49816" y="939"/>
                </a:lnTo>
                <a:lnTo>
                  <a:pt x="49069" y="973"/>
                </a:lnTo>
                <a:lnTo>
                  <a:pt x="48758" y="1053"/>
                </a:lnTo>
                <a:lnTo>
                  <a:pt x="48241" y="1294"/>
                </a:lnTo>
                <a:lnTo>
                  <a:pt x="48045" y="1443"/>
                </a:lnTo>
                <a:lnTo>
                  <a:pt x="47850" y="1637"/>
                </a:lnTo>
                <a:lnTo>
                  <a:pt x="47735" y="6104"/>
                </a:lnTo>
                <a:lnTo>
                  <a:pt x="47850" y="7822"/>
                </a:lnTo>
                <a:lnTo>
                  <a:pt x="48011" y="8028"/>
                </a:lnTo>
                <a:lnTo>
                  <a:pt x="48367" y="8337"/>
                </a:lnTo>
                <a:lnTo>
                  <a:pt x="48643" y="8417"/>
                </a:lnTo>
                <a:lnTo>
                  <a:pt x="48873" y="8451"/>
                </a:lnTo>
                <a:lnTo>
                  <a:pt x="49931" y="8417"/>
                </a:lnTo>
                <a:lnTo>
                  <a:pt x="51391" y="8257"/>
                </a:lnTo>
                <a:lnTo>
                  <a:pt x="52139" y="8222"/>
                </a:lnTo>
                <a:lnTo>
                  <a:pt x="52840" y="8142"/>
                </a:lnTo>
                <a:lnTo>
                  <a:pt x="55129" y="7982"/>
                </a:lnTo>
                <a:lnTo>
                  <a:pt x="55681" y="7822"/>
                </a:lnTo>
                <a:lnTo>
                  <a:pt x="55911" y="7707"/>
                </a:lnTo>
                <a:lnTo>
                  <a:pt x="56106" y="7558"/>
                </a:lnTo>
                <a:lnTo>
                  <a:pt x="56302" y="7352"/>
                </a:lnTo>
                <a:lnTo>
                  <a:pt x="56428" y="7123"/>
                </a:lnTo>
                <a:lnTo>
                  <a:pt x="56321" y="1053"/>
                </a:lnTo>
                <a:lnTo>
                  <a:pt x="56106" y="824"/>
                </a:lnTo>
                <a:lnTo>
                  <a:pt x="55635" y="584"/>
                </a:lnTo>
                <a:lnTo>
                  <a:pt x="55083" y="503"/>
                </a:lnTo>
                <a:close/>
              </a:path>
              <a:path w="144145" h="20320">
                <a:moveTo>
                  <a:pt x="44940" y="1443"/>
                </a:moveTo>
                <a:lnTo>
                  <a:pt x="44630" y="1443"/>
                </a:lnTo>
                <a:lnTo>
                  <a:pt x="42387" y="1683"/>
                </a:lnTo>
                <a:lnTo>
                  <a:pt x="41640" y="1798"/>
                </a:lnTo>
                <a:lnTo>
                  <a:pt x="40110" y="1958"/>
                </a:lnTo>
                <a:lnTo>
                  <a:pt x="39363" y="2072"/>
                </a:lnTo>
                <a:lnTo>
                  <a:pt x="38650" y="2153"/>
                </a:lnTo>
                <a:lnTo>
                  <a:pt x="38257" y="2267"/>
                </a:lnTo>
                <a:lnTo>
                  <a:pt x="38063" y="2347"/>
                </a:lnTo>
                <a:lnTo>
                  <a:pt x="37626" y="2656"/>
                </a:lnTo>
                <a:lnTo>
                  <a:pt x="37350" y="3092"/>
                </a:lnTo>
                <a:lnTo>
                  <a:pt x="37396" y="6104"/>
                </a:lnTo>
                <a:lnTo>
                  <a:pt x="38926" y="9665"/>
                </a:lnTo>
                <a:lnTo>
                  <a:pt x="43365" y="9081"/>
                </a:lnTo>
                <a:lnTo>
                  <a:pt x="44825" y="8921"/>
                </a:lnTo>
                <a:lnTo>
                  <a:pt x="46125" y="7982"/>
                </a:lnTo>
                <a:lnTo>
                  <a:pt x="46029" y="2233"/>
                </a:lnTo>
                <a:lnTo>
                  <a:pt x="45905" y="1958"/>
                </a:lnTo>
                <a:lnTo>
                  <a:pt x="45800" y="1798"/>
                </a:lnTo>
                <a:lnTo>
                  <a:pt x="45458" y="1557"/>
                </a:lnTo>
                <a:lnTo>
                  <a:pt x="45216" y="1488"/>
                </a:lnTo>
                <a:lnTo>
                  <a:pt x="44940" y="1443"/>
                </a:lnTo>
                <a:close/>
              </a:path>
              <a:path w="144145" h="20320">
                <a:moveTo>
                  <a:pt x="34521" y="2771"/>
                </a:moveTo>
                <a:lnTo>
                  <a:pt x="27058" y="5325"/>
                </a:lnTo>
                <a:lnTo>
                  <a:pt x="27307" y="9310"/>
                </a:lnTo>
                <a:lnTo>
                  <a:pt x="28818" y="11315"/>
                </a:lnTo>
                <a:lnTo>
                  <a:pt x="30278" y="10994"/>
                </a:lnTo>
                <a:lnTo>
                  <a:pt x="34636" y="10295"/>
                </a:lnTo>
                <a:lnTo>
                  <a:pt x="35821" y="9310"/>
                </a:lnTo>
                <a:lnTo>
                  <a:pt x="35740" y="3836"/>
                </a:lnTo>
                <a:lnTo>
                  <a:pt x="35660" y="3596"/>
                </a:lnTo>
                <a:lnTo>
                  <a:pt x="35545" y="3367"/>
                </a:lnTo>
                <a:lnTo>
                  <a:pt x="35234" y="3012"/>
                </a:lnTo>
                <a:lnTo>
                  <a:pt x="34797" y="2817"/>
                </a:lnTo>
                <a:lnTo>
                  <a:pt x="34521" y="2771"/>
                </a:lnTo>
                <a:close/>
              </a:path>
              <a:path w="144145" h="20320">
                <a:moveTo>
                  <a:pt x="24379" y="4581"/>
                </a:moveTo>
                <a:lnTo>
                  <a:pt x="17145" y="8692"/>
                </a:lnTo>
                <a:lnTo>
                  <a:pt x="17387" y="12403"/>
                </a:lnTo>
                <a:lnTo>
                  <a:pt x="18560" y="13422"/>
                </a:lnTo>
                <a:lnTo>
                  <a:pt x="18836" y="13388"/>
                </a:lnTo>
                <a:lnTo>
                  <a:pt x="25793" y="11120"/>
                </a:lnTo>
                <a:lnTo>
                  <a:pt x="25678" y="7432"/>
                </a:lnTo>
                <a:lnTo>
                  <a:pt x="24379" y="4581"/>
                </a:lnTo>
                <a:close/>
              </a:path>
              <a:path w="144145" h="20320">
                <a:moveTo>
                  <a:pt x="14708" y="6814"/>
                </a:moveTo>
                <a:lnTo>
                  <a:pt x="7394" y="11234"/>
                </a:lnTo>
                <a:lnTo>
                  <a:pt x="7474" y="12483"/>
                </a:lnTo>
                <a:lnTo>
                  <a:pt x="8854" y="15930"/>
                </a:lnTo>
                <a:lnTo>
                  <a:pt x="9084" y="15896"/>
                </a:lnTo>
                <a:lnTo>
                  <a:pt x="11913" y="15105"/>
                </a:lnTo>
                <a:lnTo>
                  <a:pt x="14673" y="14407"/>
                </a:lnTo>
                <a:lnTo>
                  <a:pt x="14984" y="14292"/>
                </a:lnTo>
                <a:lnTo>
                  <a:pt x="15225" y="14166"/>
                </a:lnTo>
                <a:lnTo>
                  <a:pt x="15668" y="13743"/>
                </a:lnTo>
                <a:lnTo>
                  <a:pt x="15892" y="13307"/>
                </a:lnTo>
                <a:lnTo>
                  <a:pt x="15766" y="10295"/>
                </a:lnTo>
                <a:lnTo>
                  <a:pt x="15536" y="7512"/>
                </a:lnTo>
                <a:lnTo>
                  <a:pt x="15455" y="7318"/>
                </a:lnTo>
                <a:lnTo>
                  <a:pt x="15145" y="6963"/>
                </a:lnTo>
                <a:lnTo>
                  <a:pt x="14708" y="6814"/>
                </a:lnTo>
                <a:close/>
              </a:path>
              <a:path w="144145" h="20320">
                <a:moveTo>
                  <a:pt x="5002" y="9471"/>
                </a:moveTo>
                <a:lnTo>
                  <a:pt x="1494" y="10765"/>
                </a:lnTo>
                <a:lnTo>
                  <a:pt x="126" y="11269"/>
                </a:lnTo>
                <a:lnTo>
                  <a:pt x="3116" y="17339"/>
                </a:lnTo>
                <a:lnTo>
                  <a:pt x="4128" y="17144"/>
                </a:lnTo>
                <a:lnTo>
                  <a:pt x="4335" y="17110"/>
                </a:lnTo>
                <a:lnTo>
                  <a:pt x="5036" y="17110"/>
                </a:lnTo>
                <a:lnTo>
                  <a:pt x="5312" y="16984"/>
                </a:lnTo>
                <a:lnTo>
                  <a:pt x="5784" y="16674"/>
                </a:lnTo>
                <a:lnTo>
                  <a:pt x="6094" y="16205"/>
                </a:lnTo>
                <a:lnTo>
                  <a:pt x="6193" y="15896"/>
                </a:lnTo>
                <a:lnTo>
                  <a:pt x="6078" y="13113"/>
                </a:lnTo>
                <a:lnTo>
                  <a:pt x="5864" y="10410"/>
                </a:lnTo>
                <a:lnTo>
                  <a:pt x="5749" y="9940"/>
                </a:lnTo>
                <a:lnTo>
                  <a:pt x="5588" y="9746"/>
                </a:lnTo>
                <a:lnTo>
                  <a:pt x="5232" y="9505"/>
                </a:lnTo>
                <a:lnTo>
                  <a:pt x="5002" y="9471"/>
                </a:lnTo>
                <a:close/>
              </a:path>
              <a:path w="144145" h="20320">
                <a:moveTo>
                  <a:pt x="5036" y="17110"/>
                </a:moveTo>
                <a:lnTo>
                  <a:pt x="4335" y="17110"/>
                </a:lnTo>
                <a:lnTo>
                  <a:pt x="4254" y="17258"/>
                </a:lnTo>
                <a:lnTo>
                  <a:pt x="4530" y="17224"/>
                </a:lnTo>
                <a:lnTo>
                  <a:pt x="5036" y="1711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20638" y="184596"/>
            <a:ext cx="151130" cy="24130"/>
          </a:xfrm>
          <a:custGeom>
            <a:avLst/>
            <a:gdLst/>
            <a:ahLst/>
            <a:cxnLst/>
            <a:rect l="l" t="t" r="r" b="b"/>
            <a:pathLst>
              <a:path w="151129" h="24129">
                <a:moveTo>
                  <a:pt x="146413" y="19812"/>
                </a:moveTo>
                <a:lnTo>
                  <a:pt x="143182" y="19812"/>
                </a:lnTo>
                <a:lnTo>
                  <a:pt x="144205" y="21844"/>
                </a:lnTo>
                <a:lnTo>
                  <a:pt x="144677" y="22479"/>
                </a:lnTo>
                <a:lnTo>
                  <a:pt x="145263" y="22987"/>
                </a:lnTo>
                <a:lnTo>
                  <a:pt x="145620" y="23241"/>
                </a:lnTo>
                <a:lnTo>
                  <a:pt x="146057" y="23495"/>
                </a:lnTo>
                <a:lnTo>
                  <a:pt x="146528" y="23622"/>
                </a:lnTo>
                <a:lnTo>
                  <a:pt x="147667" y="24003"/>
                </a:lnTo>
                <a:lnTo>
                  <a:pt x="148334" y="24003"/>
                </a:lnTo>
                <a:lnTo>
                  <a:pt x="147862" y="23241"/>
                </a:lnTo>
                <a:lnTo>
                  <a:pt x="147498" y="22479"/>
                </a:lnTo>
                <a:lnTo>
                  <a:pt x="146413" y="19812"/>
                </a:lnTo>
                <a:close/>
              </a:path>
              <a:path w="151129" h="24129">
                <a:moveTo>
                  <a:pt x="11756" y="12699"/>
                </a:moveTo>
                <a:lnTo>
                  <a:pt x="2909" y="12699"/>
                </a:lnTo>
                <a:lnTo>
                  <a:pt x="3852" y="12826"/>
                </a:lnTo>
                <a:lnTo>
                  <a:pt x="5381" y="13207"/>
                </a:lnTo>
                <a:lnTo>
                  <a:pt x="6876" y="13969"/>
                </a:lnTo>
                <a:lnTo>
                  <a:pt x="7256" y="14350"/>
                </a:lnTo>
                <a:lnTo>
                  <a:pt x="7329" y="14604"/>
                </a:lnTo>
                <a:lnTo>
                  <a:pt x="6891" y="15620"/>
                </a:lnTo>
                <a:lnTo>
                  <a:pt x="5524" y="18033"/>
                </a:lnTo>
                <a:lnTo>
                  <a:pt x="4944" y="18922"/>
                </a:lnTo>
                <a:lnTo>
                  <a:pt x="2943" y="21208"/>
                </a:lnTo>
                <a:lnTo>
                  <a:pt x="2437" y="21589"/>
                </a:lnTo>
                <a:lnTo>
                  <a:pt x="3185" y="21462"/>
                </a:lnTo>
                <a:lnTo>
                  <a:pt x="7589" y="19684"/>
                </a:lnTo>
                <a:lnTo>
                  <a:pt x="7980" y="19430"/>
                </a:lnTo>
                <a:lnTo>
                  <a:pt x="9199" y="18033"/>
                </a:lnTo>
                <a:lnTo>
                  <a:pt x="9625" y="17271"/>
                </a:lnTo>
                <a:lnTo>
                  <a:pt x="16881" y="17271"/>
                </a:lnTo>
                <a:lnTo>
                  <a:pt x="16272" y="17144"/>
                </a:lnTo>
                <a:lnTo>
                  <a:pt x="15490" y="16763"/>
                </a:lnTo>
                <a:lnTo>
                  <a:pt x="14581" y="16255"/>
                </a:lnTo>
                <a:lnTo>
                  <a:pt x="14075" y="16001"/>
                </a:lnTo>
                <a:lnTo>
                  <a:pt x="13604" y="15620"/>
                </a:lnTo>
                <a:lnTo>
                  <a:pt x="13086" y="15239"/>
                </a:lnTo>
                <a:lnTo>
                  <a:pt x="12580" y="14731"/>
                </a:lnTo>
                <a:lnTo>
                  <a:pt x="11637" y="13461"/>
                </a:lnTo>
                <a:lnTo>
                  <a:pt x="11442" y="13334"/>
                </a:lnTo>
                <a:lnTo>
                  <a:pt x="11520" y="13080"/>
                </a:lnTo>
                <a:lnTo>
                  <a:pt x="11756" y="12699"/>
                </a:lnTo>
                <a:close/>
              </a:path>
              <a:path w="151129" h="24129">
                <a:moveTo>
                  <a:pt x="141204" y="10414"/>
                </a:moveTo>
                <a:lnTo>
                  <a:pt x="136063" y="10414"/>
                </a:lnTo>
                <a:lnTo>
                  <a:pt x="137248" y="10922"/>
                </a:lnTo>
                <a:lnTo>
                  <a:pt x="138743" y="11938"/>
                </a:lnTo>
                <a:lnTo>
                  <a:pt x="139916" y="13081"/>
                </a:lnTo>
                <a:lnTo>
                  <a:pt x="141020" y="14478"/>
                </a:lnTo>
                <a:lnTo>
                  <a:pt x="141652" y="15621"/>
                </a:lnTo>
                <a:lnTo>
                  <a:pt x="141100" y="16383"/>
                </a:lnTo>
                <a:lnTo>
                  <a:pt x="137052" y="19050"/>
                </a:lnTo>
                <a:lnTo>
                  <a:pt x="136466" y="19304"/>
                </a:lnTo>
                <a:lnTo>
                  <a:pt x="140859" y="20701"/>
                </a:lnTo>
                <a:lnTo>
                  <a:pt x="141652" y="20574"/>
                </a:lnTo>
                <a:lnTo>
                  <a:pt x="142009" y="20447"/>
                </a:lnTo>
                <a:lnTo>
                  <a:pt x="142630" y="20066"/>
                </a:lnTo>
                <a:lnTo>
                  <a:pt x="143182" y="19812"/>
                </a:lnTo>
                <a:lnTo>
                  <a:pt x="146413" y="19812"/>
                </a:lnTo>
                <a:lnTo>
                  <a:pt x="145585" y="17526"/>
                </a:lnTo>
                <a:lnTo>
                  <a:pt x="145505" y="17145"/>
                </a:lnTo>
                <a:lnTo>
                  <a:pt x="145390" y="17018"/>
                </a:lnTo>
                <a:lnTo>
                  <a:pt x="146758" y="15875"/>
                </a:lnTo>
                <a:lnTo>
                  <a:pt x="147391" y="15621"/>
                </a:lnTo>
                <a:lnTo>
                  <a:pt x="147667" y="15367"/>
                </a:lnTo>
                <a:lnTo>
                  <a:pt x="148219" y="15240"/>
                </a:lnTo>
                <a:lnTo>
                  <a:pt x="150104" y="15240"/>
                </a:lnTo>
                <a:lnTo>
                  <a:pt x="150541" y="15113"/>
                </a:lnTo>
                <a:lnTo>
                  <a:pt x="150438" y="14859"/>
                </a:lnTo>
                <a:lnTo>
                  <a:pt x="149443" y="13589"/>
                </a:lnTo>
                <a:lnTo>
                  <a:pt x="143814" y="13589"/>
                </a:lnTo>
                <a:lnTo>
                  <a:pt x="143228" y="12573"/>
                </a:lnTo>
                <a:lnTo>
                  <a:pt x="142871" y="12192"/>
                </a:lnTo>
                <a:lnTo>
                  <a:pt x="142158" y="11176"/>
                </a:lnTo>
                <a:lnTo>
                  <a:pt x="141204" y="10414"/>
                </a:lnTo>
                <a:close/>
              </a:path>
              <a:path w="151129" h="24129">
                <a:moveTo>
                  <a:pt x="128690" y="8001"/>
                </a:moveTo>
                <a:lnTo>
                  <a:pt x="127933" y="8001"/>
                </a:lnTo>
                <a:lnTo>
                  <a:pt x="127496" y="8255"/>
                </a:lnTo>
                <a:lnTo>
                  <a:pt x="127140" y="8382"/>
                </a:lnTo>
                <a:lnTo>
                  <a:pt x="126910" y="8763"/>
                </a:lnTo>
                <a:lnTo>
                  <a:pt x="126789" y="9271"/>
                </a:lnTo>
                <a:lnTo>
                  <a:pt x="126668" y="10033"/>
                </a:lnTo>
                <a:lnTo>
                  <a:pt x="126544" y="11303"/>
                </a:lnTo>
                <a:lnTo>
                  <a:pt x="126418" y="12065"/>
                </a:lnTo>
                <a:lnTo>
                  <a:pt x="126293" y="13208"/>
                </a:lnTo>
                <a:lnTo>
                  <a:pt x="126171" y="16002"/>
                </a:lnTo>
                <a:lnTo>
                  <a:pt x="126392" y="16510"/>
                </a:lnTo>
                <a:lnTo>
                  <a:pt x="126634" y="16764"/>
                </a:lnTo>
                <a:lnTo>
                  <a:pt x="126864" y="16891"/>
                </a:lnTo>
                <a:lnTo>
                  <a:pt x="127186" y="17145"/>
                </a:lnTo>
                <a:lnTo>
                  <a:pt x="127496" y="17272"/>
                </a:lnTo>
                <a:lnTo>
                  <a:pt x="129221" y="17653"/>
                </a:lnTo>
                <a:lnTo>
                  <a:pt x="134223" y="19050"/>
                </a:lnTo>
                <a:lnTo>
                  <a:pt x="134568" y="19177"/>
                </a:lnTo>
                <a:lnTo>
                  <a:pt x="134890" y="19177"/>
                </a:lnTo>
                <a:lnTo>
                  <a:pt x="135442" y="18923"/>
                </a:lnTo>
                <a:lnTo>
                  <a:pt x="135638" y="18796"/>
                </a:lnTo>
                <a:lnTo>
                  <a:pt x="135914" y="18288"/>
                </a:lnTo>
                <a:lnTo>
                  <a:pt x="136148" y="16764"/>
                </a:lnTo>
                <a:lnTo>
                  <a:pt x="136487" y="13589"/>
                </a:lnTo>
                <a:lnTo>
                  <a:pt x="136596" y="12827"/>
                </a:lnTo>
                <a:lnTo>
                  <a:pt x="136492" y="11049"/>
                </a:lnTo>
                <a:lnTo>
                  <a:pt x="136339" y="10668"/>
                </a:lnTo>
                <a:lnTo>
                  <a:pt x="136063" y="10414"/>
                </a:lnTo>
                <a:lnTo>
                  <a:pt x="141204" y="10414"/>
                </a:lnTo>
                <a:lnTo>
                  <a:pt x="140859" y="10160"/>
                </a:lnTo>
                <a:lnTo>
                  <a:pt x="135753" y="10160"/>
                </a:lnTo>
                <a:lnTo>
                  <a:pt x="135316" y="9906"/>
                </a:lnTo>
                <a:lnTo>
                  <a:pt x="133752" y="9525"/>
                </a:lnTo>
                <a:lnTo>
                  <a:pt x="132131" y="9017"/>
                </a:lnTo>
                <a:lnTo>
                  <a:pt x="129739" y="8382"/>
                </a:lnTo>
                <a:lnTo>
                  <a:pt x="128911" y="8128"/>
                </a:lnTo>
                <a:lnTo>
                  <a:pt x="128690" y="8001"/>
                </a:lnTo>
                <a:close/>
              </a:path>
              <a:path w="151129" h="24129">
                <a:moveTo>
                  <a:pt x="16881" y="17271"/>
                </a:moveTo>
                <a:lnTo>
                  <a:pt x="9625" y="17271"/>
                </a:lnTo>
                <a:lnTo>
                  <a:pt x="9901" y="17525"/>
                </a:lnTo>
                <a:lnTo>
                  <a:pt x="10499" y="17906"/>
                </a:lnTo>
                <a:lnTo>
                  <a:pt x="10844" y="18033"/>
                </a:lnTo>
                <a:lnTo>
                  <a:pt x="11200" y="18287"/>
                </a:lnTo>
                <a:lnTo>
                  <a:pt x="12028" y="18541"/>
                </a:lnTo>
                <a:lnTo>
                  <a:pt x="12500" y="18541"/>
                </a:lnTo>
                <a:lnTo>
                  <a:pt x="12971" y="18668"/>
                </a:lnTo>
                <a:lnTo>
                  <a:pt x="13523" y="18668"/>
                </a:lnTo>
                <a:lnTo>
                  <a:pt x="14662" y="18414"/>
                </a:lnTo>
                <a:lnTo>
                  <a:pt x="15996" y="18033"/>
                </a:lnTo>
                <a:lnTo>
                  <a:pt x="17490" y="17398"/>
                </a:lnTo>
                <a:lnTo>
                  <a:pt x="16881" y="17271"/>
                </a:lnTo>
                <a:close/>
              </a:path>
              <a:path w="151129" h="24129">
                <a:moveTo>
                  <a:pt x="26886" y="6222"/>
                </a:moveTo>
                <a:lnTo>
                  <a:pt x="17295" y="11175"/>
                </a:lnTo>
                <a:lnTo>
                  <a:pt x="17657" y="15874"/>
                </a:lnTo>
                <a:lnTo>
                  <a:pt x="19422" y="17017"/>
                </a:lnTo>
                <a:lnTo>
                  <a:pt x="25632" y="15620"/>
                </a:lnTo>
                <a:lnTo>
                  <a:pt x="26529" y="15493"/>
                </a:lnTo>
                <a:lnTo>
                  <a:pt x="27208" y="15239"/>
                </a:lnTo>
                <a:lnTo>
                  <a:pt x="27714" y="14731"/>
                </a:lnTo>
                <a:lnTo>
                  <a:pt x="27990" y="14350"/>
                </a:lnTo>
                <a:lnTo>
                  <a:pt x="28116" y="13969"/>
                </a:lnTo>
                <a:lnTo>
                  <a:pt x="27990" y="10540"/>
                </a:lnTo>
                <a:lnTo>
                  <a:pt x="27756" y="7238"/>
                </a:lnTo>
                <a:lnTo>
                  <a:pt x="27679" y="6984"/>
                </a:lnTo>
                <a:lnTo>
                  <a:pt x="27518" y="6730"/>
                </a:lnTo>
                <a:lnTo>
                  <a:pt x="27242" y="6476"/>
                </a:lnTo>
                <a:lnTo>
                  <a:pt x="26886" y="6222"/>
                </a:lnTo>
                <a:close/>
              </a:path>
              <a:path w="151129" h="24129">
                <a:moveTo>
                  <a:pt x="122913" y="13081"/>
                </a:moveTo>
                <a:lnTo>
                  <a:pt x="118929" y="13081"/>
                </a:lnTo>
                <a:lnTo>
                  <a:pt x="119906" y="14351"/>
                </a:lnTo>
                <a:lnTo>
                  <a:pt x="120573" y="14986"/>
                </a:lnTo>
                <a:lnTo>
                  <a:pt x="121401" y="15621"/>
                </a:lnTo>
                <a:lnTo>
                  <a:pt x="121873" y="15875"/>
                </a:lnTo>
                <a:lnTo>
                  <a:pt x="122931" y="16256"/>
                </a:lnTo>
                <a:lnTo>
                  <a:pt x="123529" y="16510"/>
                </a:lnTo>
                <a:lnTo>
                  <a:pt x="124150" y="16637"/>
                </a:lnTo>
                <a:lnTo>
                  <a:pt x="125610" y="16891"/>
                </a:lnTo>
                <a:lnTo>
                  <a:pt x="126392" y="16891"/>
                </a:lnTo>
                <a:lnTo>
                  <a:pt x="125300" y="16002"/>
                </a:lnTo>
                <a:lnTo>
                  <a:pt x="124230" y="14859"/>
                </a:lnTo>
                <a:lnTo>
                  <a:pt x="123839" y="14478"/>
                </a:lnTo>
                <a:lnTo>
                  <a:pt x="122913" y="13081"/>
                </a:lnTo>
                <a:close/>
              </a:path>
              <a:path w="151129" h="24129">
                <a:moveTo>
                  <a:pt x="31175" y="3555"/>
                </a:moveTo>
                <a:lnTo>
                  <a:pt x="27162" y="5714"/>
                </a:lnTo>
                <a:lnTo>
                  <a:pt x="26690" y="5841"/>
                </a:lnTo>
                <a:lnTo>
                  <a:pt x="26219" y="6222"/>
                </a:lnTo>
                <a:lnTo>
                  <a:pt x="27518" y="6222"/>
                </a:lnTo>
                <a:lnTo>
                  <a:pt x="28266" y="6349"/>
                </a:lnTo>
                <a:lnTo>
                  <a:pt x="32670" y="7746"/>
                </a:lnTo>
                <a:lnTo>
                  <a:pt x="33532" y="8381"/>
                </a:lnTo>
                <a:lnTo>
                  <a:pt x="33381" y="8762"/>
                </a:lnTo>
                <a:lnTo>
                  <a:pt x="31647" y="11556"/>
                </a:lnTo>
                <a:lnTo>
                  <a:pt x="29876" y="13461"/>
                </a:lnTo>
                <a:lnTo>
                  <a:pt x="29128" y="14096"/>
                </a:lnTo>
                <a:lnTo>
                  <a:pt x="28576" y="14604"/>
                </a:lnTo>
                <a:lnTo>
                  <a:pt x="28185" y="14858"/>
                </a:lnTo>
                <a:lnTo>
                  <a:pt x="28024" y="14858"/>
                </a:lnTo>
                <a:lnTo>
                  <a:pt x="28852" y="14985"/>
                </a:lnTo>
                <a:lnTo>
                  <a:pt x="35890" y="11556"/>
                </a:lnTo>
                <a:lnTo>
                  <a:pt x="41829" y="11556"/>
                </a:lnTo>
                <a:lnTo>
                  <a:pt x="41122" y="11175"/>
                </a:lnTo>
                <a:lnTo>
                  <a:pt x="40651" y="10794"/>
                </a:lnTo>
                <a:lnTo>
                  <a:pt x="40133" y="10286"/>
                </a:lnTo>
                <a:lnTo>
                  <a:pt x="39110" y="9397"/>
                </a:lnTo>
                <a:lnTo>
                  <a:pt x="38017" y="7873"/>
                </a:lnTo>
                <a:lnTo>
                  <a:pt x="38098" y="7492"/>
                </a:lnTo>
                <a:lnTo>
                  <a:pt x="38719" y="6730"/>
                </a:lnTo>
                <a:lnTo>
                  <a:pt x="39581" y="5841"/>
                </a:lnTo>
                <a:lnTo>
                  <a:pt x="40308" y="5333"/>
                </a:lnTo>
                <a:lnTo>
                  <a:pt x="35533" y="5333"/>
                </a:lnTo>
                <a:lnTo>
                  <a:pt x="35108" y="4952"/>
                </a:lnTo>
                <a:lnTo>
                  <a:pt x="34245" y="4444"/>
                </a:lnTo>
                <a:lnTo>
                  <a:pt x="33257" y="3936"/>
                </a:lnTo>
                <a:lnTo>
                  <a:pt x="32233" y="3682"/>
                </a:lnTo>
                <a:lnTo>
                  <a:pt x="31175" y="3555"/>
                </a:lnTo>
                <a:close/>
              </a:path>
              <a:path w="151129" h="24129">
                <a:moveTo>
                  <a:pt x="117750" y="4826"/>
                </a:moveTo>
                <a:lnTo>
                  <a:pt x="111420" y="4826"/>
                </a:lnTo>
                <a:lnTo>
                  <a:pt x="112754" y="5461"/>
                </a:lnTo>
                <a:lnTo>
                  <a:pt x="113501" y="5715"/>
                </a:lnTo>
                <a:lnTo>
                  <a:pt x="115077" y="6731"/>
                </a:lnTo>
                <a:lnTo>
                  <a:pt x="116215" y="7874"/>
                </a:lnTo>
                <a:lnTo>
                  <a:pt x="116916" y="8763"/>
                </a:lnTo>
                <a:lnTo>
                  <a:pt x="117238" y="9271"/>
                </a:lnTo>
                <a:lnTo>
                  <a:pt x="116606" y="10033"/>
                </a:lnTo>
                <a:lnTo>
                  <a:pt x="110948" y="13589"/>
                </a:lnTo>
                <a:lnTo>
                  <a:pt x="112443" y="14097"/>
                </a:lnTo>
                <a:lnTo>
                  <a:pt x="114364" y="14478"/>
                </a:lnTo>
                <a:lnTo>
                  <a:pt x="115468" y="14478"/>
                </a:lnTo>
                <a:lnTo>
                  <a:pt x="116916" y="14097"/>
                </a:lnTo>
                <a:lnTo>
                  <a:pt x="117710" y="13843"/>
                </a:lnTo>
                <a:lnTo>
                  <a:pt x="118377" y="13462"/>
                </a:lnTo>
                <a:lnTo>
                  <a:pt x="118653" y="13208"/>
                </a:lnTo>
                <a:lnTo>
                  <a:pt x="118929" y="13081"/>
                </a:lnTo>
                <a:lnTo>
                  <a:pt x="122913" y="13081"/>
                </a:lnTo>
                <a:lnTo>
                  <a:pt x="122264" y="11938"/>
                </a:lnTo>
                <a:lnTo>
                  <a:pt x="121597" y="10414"/>
                </a:lnTo>
                <a:lnTo>
                  <a:pt x="121482" y="10287"/>
                </a:lnTo>
                <a:lnTo>
                  <a:pt x="121447" y="10033"/>
                </a:lnTo>
                <a:lnTo>
                  <a:pt x="121838" y="9652"/>
                </a:lnTo>
                <a:lnTo>
                  <a:pt x="122264" y="9398"/>
                </a:lnTo>
                <a:lnTo>
                  <a:pt x="122701" y="9017"/>
                </a:lnTo>
                <a:lnTo>
                  <a:pt x="123609" y="8636"/>
                </a:lnTo>
                <a:lnTo>
                  <a:pt x="124035" y="8382"/>
                </a:lnTo>
                <a:lnTo>
                  <a:pt x="124506" y="8255"/>
                </a:lnTo>
                <a:lnTo>
                  <a:pt x="125771" y="8001"/>
                </a:lnTo>
                <a:lnTo>
                  <a:pt x="128690" y="8001"/>
                </a:lnTo>
                <a:lnTo>
                  <a:pt x="127807" y="7493"/>
                </a:lnTo>
                <a:lnTo>
                  <a:pt x="127266" y="6858"/>
                </a:lnTo>
                <a:lnTo>
                  <a:pt x="119676" y="6858"/>
                </a:lnTo>
                <a:lnTo>
                  <a:pt x="118963" y="5969"/>
                </a:lnTo>
                <a:lnTo>
                  <a:pt x="118181" y="5207"/>
                </a:lnTo>
                <a:lnTo>
                  <a:pt x="117750" y="4826"/>
                </a:lnTo>
                <a:close/>
              </a:path>
              <a:path w="151129" h="24129">
                <a:moveTo>
                  <a:pt x="103588" y="3556"/>
                </a:moveTo>
                <a:lnTo>
                  <a:pt x="102174" y="3556"/>
                </a:lnTo>
                <a:lnTo>
                  <a:pt x="101944" y="3683"/>
                </a:lnTo>
                <a:lnTo>
                  <a:pt x="101587" y="3937"/>
                </a:lnTo>
                <a:lnTo>
                  <a:pt x="101472" y="4191"/>
                </a:lnTo>
                <a:lnTo>
                  <a:pt x="101204" y="5080"/>
                </a:lnTo>
                <a:lnTo>
                  <a:pt x="100840" y="8509"/>
                </a:lnTo>
                <a:lnTo>
                  <a:pt x="100725" y="11430"/>
                </a:lnTo>
                <a:lnTo>
                  <a:pt x="100840" y="11684"/>
                </a:lnTo>
                <a:lnTo>
                  <a:pt x="110201" y="13589"/>
                </a:lnTo>
                <a:lnTo>
                  <a:pt x="110511" y="13462"/>
                </a:lnTo>
                <a:lnTo>
                  <a:pt x="111972" y="6985"/>
                </a:lnTo>
                <a:lnTo>
                  <a:pt x="111876" y="5461"/>
                </a:lnTo>
                <a:lnTo>
                  <a:pt x="111811" y="5334"/>
                </a:lnTo>
                <a:lnTo>
                  <a:pt x="111420" y="4826"/>
                </a:lnTo>
                <a:lnTo>
                  <a:pt x="117750" y="4826"/>
                </a:lnTo>
                <a:lnTo>
                  <a:pt x="117463" y="4572"/>
                </a:lnTo>
                <a:lnTo>
                  <a:pt x="110707" y="4572"/>
                </a:lnTo>
                <a:lnTo>
                  <a:pt x="110511" y="4445"/>
                </a:lnTo>
                <a:lnTo>
                  <a:pt x="103588" y="3556"/>
                </a:lnTo>
                <a:close/>
              </a:path>
              <a:path w="151129" h="24129">
                <a:moveTo>
                  <a:pt x="146919" y="12192"/>
                </a:moveTo>
                <a:lnTo>
                  <a:pt x="146137" y="12319"/>
                </a:lnTo>
                <a:lnTo>
                  <a:pt x="145344" y="12573"/>
                </a:lnTo>
                <a:lnTo>
                  <a:pt x="143814" y="13589"/>
                </a:lnTo>
                <a:lnTo>
                  <a:pt x="149443" y="13589"/>
                </a:lnTo>
                <a:lnTo>
                  <a:pt x="149116" y="13208"/>
                </a:lnTo>
                <a:lnTo>
                  <a:pt x="147782" y="12446"/>
                </a:lnTo>
                <a:lnTo>
                  <a:pt x="146919" y="12192"/>
                </a:lnTo>
                <a:close/>
              </a:path>
              <a:path w="151129" h="24129">
                <a:moveTo>
                  <a:pt x="41829" y="11556"/>
                </a:moveTo>
                <a:lnTo>
                  <a:pt x="35890" y="11556"/>
                </a:lnTo>
                <a:lnTo>
                  <a:pt x="36131" y="11810"/>
                </a:lnTo>
                <a:lnTo>
                  <a:pt x="36752" y="12191"/>
                </a:lnTo>
                <a:lnTo>
                  <a:pt x="37109" y="12445"/>
                </a:lnTo>
                <a:lnTo>
                  <a:pt x="37891" y="12826"/>
                </a:lnTo>
                <a:lnTo>
                  <a:pt x="38328" y="13080"/>
                </a:lnTo>
                <a:lnTo>
                  <a:pt x="38845" y="13080"/>
                </a:lnTo>
                <a:lnTo>
                  <a:pt x="39903" y="13334"/>
                </a:lnTo>
                <a:lnTo>
                  <a:pt x="40536" y="13334"/>
                </a:lnTo>
                <a:lnTo>
                  <a:pt x="41157" y="13207"/>
                </a:lnTo>
                <a:lnTo>
                  <a:pt x="41824" y="13207"/>
                </a:lnTo>
                <a:lnTo>
                  <a:pt x="43365" y="12826"/>
                </a:lnTo>
                <a:lnTo>
                  <a:pt x="44147" y="12572"/>
                </a:lnTo>
                <a:lnTo>
                  <a:pt x="43986" y="12572"/>
                </a:lnTo>
                <a:lnTo>
                  <a:pt x="42928" y="12191"/>
                </a:lnTo>
                <a:lnTo>
                  <a:pt x="41829" y="11556"/>
                </a:lnTo>
                <a:close/>
              </a:path>
              <a:path w="151129" h="24129">
                <a:moveTo>
                  <a:pt x="6094" y="9651"/>
                </a:moveTo>
                <a:lnTo>
                  <a:pt x="2552" y="11175"/>
                </a:lnTo>
                <a:lnTo>
                  <a:pt x="2035" y="11556"/>
                </a:lnTo>
                <a:lnTo>
                  <a:pt x="1494" y="12318"/>
                </a:lnTo>
                <a:lnTo>
                  <a:pt x="1023" y="12572"/>
                </a:lnTo>
                <a:lnTo>
                  <a:pt x="551" y="12699"/>
                </a:lnTo>
                <a:lnTo>
                  <a:pt x="0" y="12953"/>
                </a:lnTo>
                <a:lnTo>
                  <a:pt x="586" y="13080"/>
                </a:lnTo>
                <a:lnTo>
                  <a:pt x="2081" y="12826"/>
                </a:lnTo>
                <a:lnTo>
                  <a:pt x="2472" y="12826"/>
                </a:lnTo>
                <a:lnTo>
                  <a:pt x="2909" y="12699"/>
                </a:lnTo>
                <a:lnTo>
                  <a:pt x="11756" y="12699"/>
                </a:lnTo>
                <a:lnTo>
                  <a:pt x="12454" y="11683"/>
                </a:lnTo>
                <a:lnTo>
                  <a:pt x="13067" y="11048"/>
                </a:lnTo>
                <a:lnTo>
                  <a:pt x="9153" y="11048"/>
                </a:lnTo>
                <a:lnTo>
                  <a:pt x="8762" y="10667"/>
                </a:lnTo>
                <a:lnTo>
                  <a:pt x="7900" y="10286"/>
                </a:lnTo>
                <a:lnTo>
                  <a:pt x="7463" y="10032"/>
                </a:lnTo>
                <a:lnTo>
                  <a:pt x="6094" y="9651"/>
                </a:lnTo>
                <a:close/>
              </a:path>
              <a:path w="151129" h="24129">
                <a:moveTo>
                  <a:pt x="54525" y="3428"/>
                </a:moveTo>
                <a:lnTo>
                  <a:pt x="44584" y="3428"/>
                </a:lnTo>
                <a:lnTo>
                  <a:pt x="43951" y="3809"/>
                </a:lnTo>
                <a:lnTo>
                  <a:pt x="43652" y="4317"/>
                </a:lnTo>
                <a:lnTo>
                  <a:pt x="43553" y="8000"/>
                </a:lnTo>
                <a:lnTo>
                  <a:pt x="43678" y="11302"/>
                </a:lnTo>
                <a:lnTo>
                  <a:pt x="43790" y="11683"/>
                </a:lnTo>
                <a:lnTo>
                  <a:pt x="44181" y="12191"/>
                </a:lnTo>
                <a:lnTo>
                  <a:pt x="44779" y="12445"/>
                </a:lnTo>
                <a:lnTo>
                  <a:pt x="45481" y="12445"/>
                </a:lnTo>
                <a:lnTo>
                  <a:pt x="46424" y="12318"/>
                </a:lnTo>
                <a:lnTo>
                  <a:pt x="47367" y="12318"/>
                </a:lnTo>
                <a:lnTo>
                  <a:pt x="48275" y="12191"/>
                </a:lnTo>
                <a:lnTo>
                  <a:pt x="51069" y="11937"/>
                </a:lnTo>
                <a:lnTo>
                  <a:pt x="52012" y="11810"/>
                </a:lnTo>
                <a:lnTo>
                  <a:pt x="54640" y="10540"/>
                </a:lnTo>
                <a:lnTo>
                  <a:pt x="54525" y="3428"/>
                </a:lnTo>
                <a:close/>
              </a:path>
              <a:path w="151129" h="24129">
                <a:moveTo>
                  <a:pt x="97657" y="9398"/>
                </a:moveTo>
                <a:lnTo>
                  <a:pt x="93170" y="9398"/>
                </a:lnTo>
                <a:lnTo>
                  <a:pt x="94320" y="10668"/>
                </a:lnTo>
                <a:lnTo>
                  <a:pt x="94665" y="10922"/>
                </a:lnTo>
                <a:lnTo>
                  <a:pt x="99587" y="12446"/>
                </a:lnTo>
                <a:lnTo>
                  <a:pt x="101196" y="12319"/>
                </a:lnTo>
                <a:lnTo>
                  <a:pt x="100644" y="12065"/>
                </a:lnTo>
                <a:lnTo>
                  <a:pt x="100058" y="11557"/>
                </a:lnTo>
                <a:lnTo>
                  <a:pt x="99265" y="11049"/>
                </a:lnTo>
                <a:lnTo>
                  <a:pt x="97657" y="9398"/>
                </a:lnTo>
                <a:close/>
              </a:path>
              <a:path w="151129" h="24129">
                <a:moveTo>
                  <a:pt x="68641" y="0"/>
                </a:moveTo>
                <a:lnTo>
                  <a:pt x="68054" y="0"/>
                </a:lnTo>
                <a:lnTo>
                  <a:pt x="67456" y="126"/>
                </a:lnTo>
                <a:lnTo>
                  <a:pt x="66916" y="126"/>
                </a:lnTo>
                <a:lnTo>
                  <a:pt x="65295" y="888"/>
                </a:lnTo>
                <a:lnTo>
                  <a:pt x="64283" y="1523"/>
                </a:lnTo>
                <a:lnTo>
                  <a:pt x="63374" y="2285"/>
                </a:lnTo>
                <a:lnTo>
                  <a:pt x="62983" y="2666"/>
                </a:lnTo>
                <a:lnTo>
                  <a:pt x="54370" y="2666"/>
                </a:lnTo>
                <a:lnTo>
                  <a:pt x="56026" y="2920"/>
                </a:lnTo>
                <a:lnTo>
                  <a:pt x="56497" y="3047"/>
                </a:lnTo>
                <a:lnTo>
                  <a:pt x="57440" y="3428"/>
                </a:lnTo>
                <a:lnTo>
                  <a:pt x="57912" y="3555"/>
                </a:lnTo>
                <a:lnTo>
                  <a:pt x="58889" y="4063"/>
                </a:lnTo>
                <a:lnTo>
                  <a:pt x="60553" y="5460"/>
                </a:lnTo>
                <a:lnTo>
                  <a:pt x="60617" y="5714"/>
                </a:lnTo>
                <a:lnTo>
                  <a:pt x="59165" y="7873"/>
                </a:lnTo>
                <a:lnTo>
                  <a:pt x="57670" y="9397"/>
                </a:lnTo>
                <a:lnTo>
                  <a:pt x="57199" y="9778"/>
                </a:lnTo>
                <a:lnTo>
                  <a:pt x="55899" y="10667"/>
                </a:lnTo>
                <a:lnTo>
                  <a:pt x="54680" y="11302"/>
                </a:lnTo>
                <a:lnTo>
                  <a:pt x="56256" y="11556"/>
                </a:lnTo>
                <a:lnTo>
                  <a:pt x="56969" y="11556"/>
                </a:lnTo>
                <a:lnTo>
                  <a:pt x="57670" y="11429"/>
                </a:lnTo>
                <a:lnTo>
                  <a:pt x="58303" y="11429"/>
                </a:lnTo>
                <a:lnTo>
                  <a:pt x="62903" y="8889"/>
                </a:lnTo>
                <a:lnTo>
                  <a:pt x="68196" y="8889"/>
                </a:lnTo>
                <a:lnTo>
                  <a:pt x="67859" y="8635"/>
                </a:lnTo>
                <a:lnTo>
                  <a:pt x="66399" y="7111"/>
                </a:lnTo>
                <a:lnTo>
                  <a:pt x="65421" y="5714"/>
                </a:lnTo>
                <a:lnTo>
                  <a:pt x="65341" y="5460"/>
                </a:lnTo>
                <a:lnTo>
                  <a:pt x="65226" y="5333"/>
                </a:lnTo>
                <a:lnTo>
                  <a:pt x="66123" y="4444"/>
                </a:lnTo>
                <a:lnTo>
                  <a:pt x="67065" y="3682"/>
                </a:lnTo>
                <a:lnTo>
                  <a:pt x="67732" y="3174"/>
                </a:lnTo>
                <a:lnTo>
                  <a:pt x="69745" y="2413"/>
                </a:lnTo>
                <a:lnTo>
                  <a:pt x="70366" y="2159"/>
                </a:lnTo>
                <a:lnTo>
                  <a:pt x="71987" y="1778"/>
                </a:lnTo>
                <a:lnTo>
                  <a:pt x="73241" y="1778"/>
                </a:lnTo>
                <a:lnTo>
                  <a:pt x="71861" y="1270"/>
                </a:lnTo>
                <a:lnTo>
                  <a:pt x="71516" y="1016"/>
                </a:lnTo>
                <a:lnTo>
                  <a:pt x="70883" y="635"/>
                </a:lnTo>
                <a:lnTo>
                  <a:pt x="69894" y="254"/>
                </a:lnTo>
                <a:lnTo>
                  <a:pt x="68641" y="0"/>
                </a:lnTo>
                <a:close/>
              </a:path>
              <a:path w="151129" h="24129">
                <a:moveTo>
                  <a:pt x="88926" y="508"/>
                </a:moveTo>
                <a:lnTo>
                  <a:pt x="88340" y="508"/>
                </a:lnTo>
                <a:lnTo>
                  <a:pt x="87121" y="762"/>
                </a:lnTo>
                <a:lnTo>
                  <a:pt x="85821" y="1270"/>
                </a:lnTo>
                <a:lnTo>
                  <a:pt x="85154" y="1651"/>
                </a:lnTo>
                <a:lnTo>
                  <a:pt x="83740" y="2159"/>
                </a:lnTo>
                <a:lnTo>
                  <a:pt x="91159" y="5969"/>
                </a:lnTo>
                <a:lnTo>
                  <a:pt x="90111" y="7366"/>
                </a:lnTo>
                <a:lnTo>
                  <a:pt x="85039" y="10795"/>
                </a:lnTo>
                <a:lnTo>
                  <a:pt x="84878" y="10922"/>
                </a:lnTo>
                <a:lnTo>
                  <a:pt x="87201" y="11303"/>
                </a:lnTo>
                <a:lnTo>
                  <a:pt x="89087" y="11303"/>
                </a:lnTo>
                <a:lnTo>
                  <a:pt x="89674" y="11176"/>
                </a:lnTo>
                <a:lnTo>
                  <a:pt x="90191" y="11176"/>
                </a:lnTo>
                <a:lnTo>
                  <a:pt x="91134" y="10795"/>
                </a:lnTo>
                <a:lnTo>
                  <a:pt x="91951" y="10414"/>
                </a:lnTo>
                <a:lnTo>
                  <a:pt x="92629" y="9906"/>
                </a:lnTo>
                <a:lnTo>
                  <a:pt x="93170" y="9398"/>
                </a:lnTo>
                <a:lnTo>
                  <a:pt x="97657" y="9398"/>
                </a:lnTo>
                <a:lnTo>
                  <a:pt x="96275" y="7366"/>
                </a:lnTo>
                <a:lnTo>
                  <a:pt x="95802" y="6477"/>
                </a:lnTo>
                <a:lnTo>
                  <a:pt x="95688" y="6350"/>
                </a:lnTo>
                <a:lnTo>
                  <a:pt x="101702" y="3556"/>
                </a:lnTo>
                <a:lnTo>
                  <a:pt x="103588" y="3556"/>
                </a:lnTo>
                <a:lnTo>
                  <a:pt x="103197" y="3302"/>
                </a:lnTo>
                <a:lnTo>
                  <a:pt x="93687" y="3302"/>
                </a:lnTo>
                <a:lnTo>
                  <a:pt x="92894" y="2540"/>
                </a:lnTo>
                <a:lnTo>
                  <a:pt x="92031" y="1778"/>
                </a:lnTo>
                <a:lnTo>
                  <a:pt x="90582" y="1016"/>
                </a:lnTo>
                <a:lnTo>
                  <a:pt x="89513" y="635"/>
                </a:lnTo>
                <a:lnTo>
                  <a:pt x="88926" y="508"/>
                </a:lnTo>
                <a:close/>
              </a:path>
              <a:path w="151129" h="24129">
                <a:moveTo>
                  <a:pt x="68196" y="8889"/>
                </a:moveTo>
                <a:lnTo>
                  <a:pt x="62903" y="8889"/>
                </a:lnTo>
                <a:lnTo>
                  <a:pt x="63455" y="9397"/>
                </a:lnTo>
                <a:lnTo>
                  <a:pt x="64478" y="10159"/>
                </a:lnTo>
                <a:lnTo>
                  <a:pt x="64904" y="10413"/>
                </a:lnTo>
                <a:lnTo>
                  <a:pt x="65341" y="10540"/>
                </a:lnTo>
                <a:lnTo>
                  <a:pt x="66364" y="10921"/>
                </a:lnTo>
                <a:lnTo>
                  <a:pt x="67502" y="11175"/>
                </a:lnTo>
                <a:lnTo>
                  <a:pt x="68882" y="11175"/>
                </a:lnTo>
                <a:lnTo>
                  <a:pt x="71240" y="10795"/>
                </a:lnTo>
                <a:lnTo>
                  <a:pt x="70688" y="10540"/>
                </a:lnTo>
                <a:lnTo>
                  <a:pt x="70055" y="10159"/>
                </a:lnTo>
                <a:lnTo>
                  <a:pt x="69273" y="9778"/>
                </a:lnTo>
                <a:lnTo>
                  <a:pt x="68196" y="8889"/>
                </a:lnTo>
                <a:close/>
              </a:path>
              <a:path w="151129" h="24129">
                <a:moveTo>
                  <a:pt x="14857" y="6984"/>
                </a:moveTo>
                <a:lnTo>
                  <a:pt x="14581" y="6984"/>
                </a:lnTo>
                <a:lnTo>
                  <a:pt x="12937" y="7365"/>
                </a:lnTo>
                <a:lnTo>
                  <a:pt x="12419" y="7619"/>
                </a:lnTo>
                <a:lnTo>
                  <a:pt x="11913" y="8000"/>
                </a:lnTo>
                <a:lnTo>
                  <a:pt x="11442" y="8254"/>
                </a:lnTo>
                <a:lnTo>
                  <a:pt x="11005" y="8635"/>
                </a:lnTo>
                <a:lnTo>
                  <a:pt x="9820" y="10032"/>
                </a:lnTo>
                <a:lnTo>
                  <a:pt x="9153" y="11048"/>
                </a:lnTo>
                <a:lnTo>
                  <a:pt x="13067" y="11048"/>
                </a:lnTo>
                <a:lnTo>
                  <a:pt x="13558" y="10540"/>
                </a:lnTo>
                <a:lnTo>
                  <a:pt x="14144" y="10032"/>
                </a:lnTo>
                <a:lnTo>
                  <a:pt x="15294" y="9143"/>
                </a:lnTo>
                <a:lnTo>
                  <a:pt x="16858" y="8381"/>
                </a:lnTo>
                <a:lnTo>
                  <a:pt x="17295" y="8254"/>
                </a:lnTo>
                <a:lnTo>
                  <a:pt x="17651" y="8000"/>
                </a:lnTo>
                <a:lnTo>
                  <a:pt x="18203" y="7873"/>
                </a:lnTo>
                <a:lnTo>
                  <a:pt x="18042" y="7873"/>
                </a:lnTo>
                <a:lnTo>
                  <a:pt x="17410" y="7746"/>
                </a:lnTo>
                <a:lnTo>
                  <a:pt x="16076" y="7238"/>
                </a:lnTo>
                <a:lnTo>
                  <a:pt x="14857" y="6984"/>
                </a:lnTo>
                <a:close/>
              </a:path>
              <a:path w="151129" h="24129">
                <a:moveTo>
                  <a:pt x="79807" y="2286"/>
                </a:moveTo>
                <a:lnTo>
                  <a:pt x="69006" y="6730"/>
                </a:lnTo>
                <a:lnTo>
                  <a:pt x="69183" y="7238"/>
                </a:lnTo>
                <a:lnTo>
                  <a:pt x="69423" y="7746"/>
                </a:lnTo>
                <a:lnTo>
                  <a:pt x="70216" y="8635"/>
                </a:lnTo>
                <a:lnTo>
                  <a:pt x="70492" y="9016"/>
                </a:lnTo>
                <a:lnTo>
                  <a:pt x="70803" y="9144"/>
                </a:lnTo>
                <a:lnTo>
                  <a:pt x="71470" y="9652"/>
                </a:lnTo>
                <a:lnTo>
                  <a:pt x="72850" y="10160"/>
                </a:lnTo>
                <a:lnTo>
                  <a:pt x="73597" y="10414"/>
                </a:lnTo>
                <a:lnTo>
                  <a:pt x="75046" y="10668"/>
                </a:lnTo>
                <a:lnTo>
                  <a:pt x="78749" y="10668"/>
                </a:lnTo>
                <a:lnTo>
                  <a:pt x="79807" y="10795"/>
                </a:lnTo>
                <a:lnTo>
                  <a:pt x="87527" y="6985"/>
                </a:lnTo>
                <a:lnTo>
                  <a:pt x="87414" y="6477"/>
                </a:lnTo>
                <a:lnTo>
                  <a:pt x="87006" y="5715"/>
                </a:lnTo>
                <a:lnTo>
                  <a:pt x="86339" y="4953"/>
                </a:lnTo>
                <a:lnTo>
                  <a:pt x="85856" y="4572"/>
                </a:lnTo>
                <a:lnTo>
                  <a:pt x="85315" y="4064"/>
                </a:lnTo>
                <a:lnTo>
                  <a:pt x="84683" y="3683"/>
                </a:lnTo>
                <a:lnTo>
                  <a:pt x="84326" y="3429"/>
                </a:lnTo>
                <a:lnTo>
                  <a:pt x="83544" y="3175"/>
                </a:lnTo>
                <a:lnTo>
                  <a:pt x="82636" y="2794"/>
                </a:lnTo>
                <a:lnTo>
                  <a:pt x="81578" y="2540"/>
                </a:lnTo>
                <a:lnTo>
                  <a:pt x="79807" y="2286"/>
                </a:lnTo>
                <a:close/>
              </a:path>
              <a:path w="151129" h="24129">
                <a:moveTo>
                  <a:pt x="139525" y="9525"/>
                </a:moveTo>
                <a:lnTo>
                  <a:pt x="138743" y="9525"/>
                </a:lnTo>
                <a:lnTo>
                  <a:pt x="137915" y="9652"/>
                </a:lnTo>
                <a:lnTo>
                  <a:pt x="137328" y="9779"/>
                </a:lnTo>
                <a:lnTo>
                  <a:pt x="136696" y="10033"/>
                </a:lnTo>
                <a:lnTo>
                  <a:pt x="136224" y="10033"/>
                </a:lnTo>
                <a:lnTo>
                  <a:pt x="135753" y="10160"/>
                </a:lnTo>
                <a:lnTo>
                  <a:pt x="140859" y="10160"/>
                </a:lnTo>
                <a:lnTo>
                  <a:pt x="140514" y="9906"/>
                </a:lnTo>
                <a:lnTo>
                  <a:pt x="140042" y="9779"/>
                </a:lnTo>
                <a:lnTo>
                  <a:pt x="139525" y="9525"/>
                </a:lnTo>
                <a:close/>
              </a:path>
              <a:path w="151129" h="24129">
                <a:moveTo>
                  <a:pt x="124000" y="5207"/>
                </a:moveTo>
                <a:lnTo>
                  <a:pt x="123448" y="5207"/>
                </a:lnTo>
                <a:lnTo>
                  <a:pt x="121919" y="5588"/>
                </a:lnTo>
                <a:lnTo>
                  <a:pt x="121447" y="5842"/>
                </a:lnTo>
                <a:lnTo>
                  <a:pt x="120976" y="5969"/>
                </a:lnTo>
                <a:lnTo>
                  <a:pt x="119676" y="6858"/>
                </a:lnTo>
                <a:lnTo>
                  <a:pt x="127266" y="6858"/>
                </a:lnTo>
                <a:lnTo>
                  <a:pt x="126714" y="6350"/>
                </a:lnTo>
                <a:lnTo>
                  <a:pt x="126162" y="5969"/>
                </a:lnTo>
                <a:lnTo>
                  <a:pt x="125058" y="5461"/>
                </a:lnTo>
                <a:lnTo>
                  <a:pt x="124000" y="5207"/>
                </a:lnTo>
                <a:close/>
              </a:path>
              <a:path w="151129" h="24129">
                <a:moveTo>
                  <a:pt x="41513" y="2031"/>
                </a:moveTo>
                <a:lnTo>
                  <a:pt x="40294" y="2031"/>
                </a:lnTo>
                <a:lnTo>
                  <a:pt x="39742" y="2158"/>
                </a:lnTo>
                <a:lnTo>
                  <a:pt x="37626" y="3174"/>
                </a:lnTo>
                <a:lnTo>
                  <a:pt x="35533" y="5333"/>
                </a:lnTo>
                <a:lnTo>
                  <a:pt x="40308" y="5333"/>
                </a:lnTo>
                <a:lnTo>
                  <a:pt x="40961" y="4825"/>
                </a:lnTo>
                <a:lnTo>
                  <a:pt x="41433" y="4571"/>
                </a:lnTo>
                <a:lnTo>
                  <a:pt x="42341" y="4190"/>
                </a:lnTo>
                <a:lnTo>
                  <a:pt x="43169" y="3809"/>
                </a:lnTo>
                <a:lnTo>
                  <a:pt x="43951" y="3555"/>
                </a:lnTo>
                <a:lnTo>
                  <a:pt x="44584" y="3428"/>
                </a:lnTo>
                <a:lnTo>
                  <a:pt x="54525" y="3428"/>
                </a:lnTo>
                <a:lnTo>
                  <a:pt x="54485" y="3301"/>
                </a:lnTo>
                <a:lnTo>
                  <a:pt x="54370" y="3174"/>
                </a:lnTo>
                <a:lnTo>
                  <a:pt x="45400" y="3174"/>
                </a:lnTo>
                <a:lnTo>
                  <a:pt x="44147" y="2920"/>
                </a:lnTo>
                <a:lnTo>
                  <a:pt x="43480" y="2539"/>
                </a:lnTo>
                <a:lnTo>
                  <a:pt x="42813" y="2285"/>
                </a:lnTo>
                <a:lnTo>
                  <a:pt x="41513" y="2031"/>
                </a:lnTo>
                <a:close/>
              </a:path>
              <a:path w="151129" h="24129">
                <a:moveTo>
                  <a:pt x="114755" y="3556"/>
                </a:moveTo>
                <a:lnTo>
                  <a:pt x="114168" y="3556"/>
                </a:lnTo>
                <a:lnTo>
                  <a:pt x="112949" y="3810"/>
                </a:lnTo>
                <a:lnTo>
                  <a:pt x="111650" y="4318"/>
                </a:lnTo>
                <a:lnTo>
                  <a:pt x="110707" y="4572"/>
                </a:lnTo>
                <a:lnTo>
                  <a:pt x="117463" y="4572"/>
                </a:lnTo>
                <a:lnTo>
                  <a:pt x="117319" y="4445"/>
                </a:lnTo>
                <a:lnTo>
                  <a:pt x="116330" y="3937"/>
                </a:lnTo>
                <a:lnTo>
                  <a:pt x="114755" y="3556"/>
                </a:lnTo>
                <a:close/>
              </a:path>
              <a:path w="151129" h="24129">
                <a:moveTo>
                  <a:pt x="99391" y="1270"/>
                </a:moveTo>
                <a:lnTo>
                  <a:pt x="93687" y="3302"/>
                </a:lnTo>
                <a:lnTo>
                  <a:pt x="103197" y="3302"/>
                </a:lnTo>
                <a:lnTo>
                  <a:pt x="103002" y="3175"/>
                </a:lnTo>
                <a:lnTo>
                  <a:pt x="102415" y="2921"/>
                </a:lnTo>
                <a:lnTo>
                  <a:pt x="101507" y="2159"/>
                </a:lnTo>
                <a:lnTo>
                  <a:pt x="100920" y="1778"/>
                </a:lnTo>
                <a:lnTo>
                  <a:pt x="100012" y="1397"/>
                </a:lnTo>
                <a:lnTo>
                  <a:pt x="99391" y="1270"/>
                </a:lnTo>
                <a:close/>
              </a:path>
              <a:path w="151129" h="24129">
                <a:moveTo>
                  <a:pt x="58579" y="507"/>
                </a:moveTo>
                <a:lnTo>
                  <a:pt x="57992" y="507"/>
                </a:lnTo>
                <a:lnTo>
                  <a:pt x="56175" y="888"/>
                </a:lnTo>
                <a:lnTo>
                  <a:pt x="54922" y="1650"/>
                </a:lnTo>
                <a:lnTo>
                  <a:pt x="54289" y="2158"/>
                </a:lnTo>
                <a:lnTo>
                  <a:pt x="53231" y="2539"/>
                </a:lnTo>
                <a:lnTo>
                  <a:pt x="52794" y="2539"/>
                </a:lnTo>
                <a:lnTo>
                  <a:pt x="49103" y="2793"/>
                </a:lnTo>
                <a:lnTo>
                  <a:pt x="46355" y="3174"/>
                </a:lnTo>
                <a:lnTo>
                  <a:pt x="54370" y="3174"/>
                </a:lnTo>
                <a:lnTo>
                  <a:pt x="53898" y="2793"/>
                </a:lnTo>
                <a:lnTo>
                  <a:pt x="53703" y="2666"/>
                </a:lnTo>
                <a:lnTo>
                  <a:pt x="62983" y="2666"/>
                </a:lnTo>
                <a:lnTo>
                  <a:pt x="62109" y="2031"/>
                </a:lnTo>
                <a:lnTo>
                  <a:pt x="61684" y="1650"/>
                </a:lnTo>
                <a:lnTo>
                  <a:pt x="60741" y="1142"/>
                </a:lnTo>
                <a:lnTo>
                  <a:pt x="60223" y="888"/>
                </a:lnTo>
                <a:lnTo>
                  <a:pt x="58579" y="50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46052" y="9505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809" y="0"/>
                </a:moveTo>
                <a:lnTo>
                  <a:pt x="4547" y="3481"/>
                </a:lnTo>
                <a:lnTo>
                  <a:pt x="5175" y="4065"/>
                </a:lnTo>
                <a:lnTo>
                  <a:pt x="5486" y="4340"/>
                </a:lnTo>
                <a:lnTo>
                  <a:pt x="5762" y="4661"/>
                </a:lnTo>
                <a:lnTo>
                  <a:pt x="6314" y="4271"/>
                </a:lnTo>
                <a:lnTo>
                  <a:pt x="6977" y="3527"/>
                </a:lnTo>
                <a:lnTo>
                  <a:pt x="7567" y="2542"/>
                </a:lnTo>
                <a:lnTo>
                  <a:pt x="7693" y="2187"/>
                </a:lnTo>
                <a:lnTo>
                  <a:pt x="7815" y="1683"/>
                </a:lnTo>
                <a:lnTo>
                  <a:pt x="7809" y="0"/>
                </a:lnTo>
                <a:close/>
              </a:path>
              <a:path w="8254" h="5080">
                <a:moveTo>
                  <a:pt x="58" y="1248"/>
                </a:moveTo>
                <a:lnTo>
                  <a:pt x="0" y="2542"/>
                </a:lnTo>
                <a:lnTo>
                  <a:pt x="120" y="3206"/>
                </a:lnTo>
                <a:lnTo>
                  <a:pt x="449" y="3996"/>
                </a:lnTo>
                <a:lnTo>
                  <a:pt x="1242" y="3481"/>
                </a:lnTo>
                <a:lnTo>
                  <a:pt x="1553" y="3367"/>
                </a:lnTo>
                <a:lnTo>
                  <a:pt x="1116" y="2977"/>
                </a:lnTo>
                <a:lnTo>
                  <a:pt x="840" y="2702"/>
                </a:lnTo>
                <a:lnTo>
                  <a:pt x="575" y="2382"/>
                </a:lnTo>
                <a:lnTo>
                  <a:pt x="161" y="1637"/>
                </a:lnTo>
                <a:lnTo>
                  <a:pt x="58" y="1248"/>
                </a:lnTo>
                <a:close/>
              </a:path>
              <a:path w="8254" h="5080">
                <a:moveTo>
                  <a:pt x="2772" y="3172"/>
                </a:moveTo>
                <a:lnTo>
                  <a:pt x="2461" y="3172"/>
                </a:lnTo>
                <a:lnTo>
                  <a:pt x="2139" y="3206"/>
                </a:lnTo>
                <a:lnTo>
                  <a:pt x="1846" y="3286"/>
                </a:lnTo>
                <a:lnTo>
                  <a:pt x="2266" y="3561"/>
                </a:lnTo>
                <a:lnTo>
                  <a:pt x="2657" y="3641"/>
                </a:lnTo>
                <a:lnTo>
                  <a:pt x="3048" y="3676"/>
                </a:lnTo>
                <a:lnTo>
                  <a:pt x="3830" y="3676"/>
                </a:lnTo>
                <a:lnTo>
                  <a:pt x="4251" y="3561"/>
                </a:lnTo>
                <a:lnTo>
                  <a:pt x="4071" y="3401"/>
                </a:lnTo>
                <a:lnTo>
                  <a:pt x="3634" y="3286"/>
                </a:lnTo>
                <a:lnTo>
                  <a:pt x="3209" y="3206"/>
                </a:lnTo>
                <a:lnTo>
                  <a:pt x="2772" y="317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44977" y="103121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6656" y="3607"/>
                </a:moveTo>
                <a:lnTo>
                  <a:pt x="3214" y="3607"/>
                </a:lnTo>
                <a:lnTo>
                  <a:pt x="3880" y="3687"/>
                </a:lnTo>
                <a:lnTo>
                  <a:pt x="4202" y="3756"/>
                </a:lnTo>
                <a:lnTo>
                  <a:pt x="4789" y="3951"/>
                </a:lnTo>
                <a:lnTo>
                  <a:pt x="5341" y="4271"/>
                </a:lnTo>
                <a:lnTo>
                  <a:pt x="5571" y="4466"/>
                </a:lnTo>
                <a:lnTo>
                  <a:pt x="6042" y="4191"/>
                </a:lnTo>
                <a:lnTo>
                  <a:pt x="6445" y="3882"/>
                </a:lnTo>
                <a:lnTo>
                  <a:pt x="6656" y="3607"/>
                </a:lnTo>
                <a:close/>
              </a:path>
              <a:path w="7620" h="5080">
                <a:moveTo>
                  <a:pt x="109" y="0"/>
                </a:moveTo>
                <a:lnTo>
                  <a:pt x="1489" y="4077"/>
                </a:lnTo>
                <a:lnTo>
                  <a:pt x="1880" y="3882"/>
                </a:lnTo>
                <a:lnTo>
                  <a:pt x="2317" y="3722"/>
                </a:lnTo>
                <a:lnTo>
                  <a:pt x="2742" y="3641"/>
                </a:lnTo>
                <a:lnTo>
                  <a:pt x="3214" y="3607"/>
                </a:lnTo>
                <a:lnTo>
                  <a:pt x="6656" y="3607"/>
                </a:lnTo>
                <a:lnTo>
                  <a:pt x="6989" y="3172"/>
                </a:lnTo>
                <a:lnTo>
                  <a:pt x="220" y="435"/>
                </a:lnTo>
                <a:lnTo>
                  <a:pt x="109" y="0"/>
                </a:lnTo>
                <a:close/>
              </a:path>
              <a:path w="7620" h="5080">
                <a:moveTo>
                  <a:pt x="7583" y="0"/>
                </a:moveTo>
                <a:lnTo>
                  <a:pt x="3846" y="3172"/>
                </a:lnTo>
                <a:lnTo>
                  <a:pt x="6989" y="3172"/>
                </a:lnTo>
                <a:lnTo>
                  <a:pt x="7146" y="2943"/>
                </a:lnTo>
                <a:lnTo>
                  <a:pt x="7342" y="2542"/>
                </a:lnTo>
                <a:lnTo>
                  <a:pt x="7442" y="2267"/>
                </a:lnTo>
                <a:lnTo>
                  <a:pt x="7568" y="1798"/>
                </a:lnTo>
                <a:lnTo>
                  <a:pt x="75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4466" y="11165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081" y="4512"/>
                </a:lnTo>
                <a:lnTo>
                  <a:pt x="2357" y="4077"/>
                </a:lnTo>
                <a:lnTo>
                  <a:pt x="2667" y="3687"/>
                </a:lnTo>
                <a:lnTo>
                  <a:pt x="3024" y="3367"/>
                </a:lnTo>
                <a:lnTo>
                  <a:pt x="3330" y="3125"/>
                </a:lnTo>
                <a:lnTo>
                  <a:pt x="3058" y="3057"/>
                </a:lnTo>
                <a:lnTo>
                  <a:pt x="113" y="435"/>
                </a:lnTo>
                <a:lnTo>
                  <a:pt x="0" y="0"/>
                </a:lnTo>
                <a:close/>
              </a:path>
              <a:path w="7620" h="5080">
                <a:moveTo>
                  <a:pt x="5715" y="2553"/>
                </a:moveTo>
                <a:lnTo>
                  <a:pt x="4829" y="2553"/>
                </a:lnTo>
                <a:lnTo>
                  <a:pt x="4358" y="2668"/>
                </a:lnTo>
                <a:lnTo>
                  <a:pt x="3498" y="3023"/>
                </a:lnTo>
                <a:lnTo>
                  <a:pt x="4102" y="3125"/>
                </a:lnTo>
                <a:lnTo>
                  <a:pt x="4392" y="3057"/>
                </a:lnTo>
                <a:lnTo>
                  <a:pt x="4714" y="3023"/>
                </a:lnTo>
                <a:lnTo>
                  <a:pt x="5399" y="2748"/>
                </a:lnTo>
                <a:lnTo>
                  <a:pt x="5611" y="2634"/>
                </a:lnTo>
                <a:close/>
              </a:path>
              <a:path w="7620" h="5080">
                <a:moveTo>
                  <a:pt x="7463" y="0"/>
                </a:moveTo>
                <a:lnTo>
                  <a:pt x="5715" y="2553"/>
                </a:lnTo>
                <a:lnTo>
                  <a:pt x="6209" y="2634"/>
                </a:lnTo>
                <a:lnTo>
                  <a:pt x="6706" y="2782"/>
                </a:lnTo>
                <a:lnTo>
                  <a:pt x="7037" y="2943"/>
                </a:lnTo>
                <a:lnTo>
                  <a:pt x="7428" y="1958"/>
                </a:lnTo>
                <a:lnTo>
                  <a:pt x="746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46030" y="11909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45" y="0"/>
                </a:moveTo>
                <a:lnTo>
                  <a:pt x="1184" y="3802"/>
                </a:lnTo>
                <a:lnTo>
                  <a:pt x="1414" y="4031"/>
                </a:lnTo>
                <a:lnTo>
                  <a:pt x="1655" y="4225"/>
                </a:lnTo>
                <a:lnTo>
                  <a:pt x="2207" y="4546"/>
                </a:lnTo>
                <a:lnTo>
                  <a:pt x="2759" y="4775"/>
                </a:lnTo>
                <a:lnTo>
                  <a:pt x="3380" y="4031"/>
                </a:lnTo>
                <a:lnTo>
                  <a:pt x="3737" y="3722"/>
                </a:lnTo>
                <a:lnTo>
                  <a:pt x="4128" y="3481"/>
                </a:lnTo>
                <a:lnTo>
                  <a:pt x="4565" y="3252"/>
                </a:lnTo>
                <a:lnTo>
                  <a:pt x="4869" y="3138"/>
                </a:lnTo>
                <a:lnTo>
                  <a:pt x="3461" y="3138"/>
                </a:lnTo>
                <a:lnTo>
                  <a:pt x="241" y="664"/>
                </a:lnTo>
                <a:lnTo>
                  <a:pt x="45" y="0"/>
                </a:lnTo>
                <a:close/>
              </a:path>
              <a:path w="7620" h="5080">
                <a:moveTo>
                  <a:pt x="7509" y="0"/>
                </a:moveTo>
                <a:lnTo>
                  <a:pt x="4128" y="3138"/>
                </a:lnTo>
                <a:lnTo>
                  <a:pt x="4869" y="3138"/>
                </a:lnTo>
                <a:lnTo>
                  <a:pt x="5473" y="3012"/>
                </a:lnTo>
                <a:lnTo>
                  <a:pt x="5945" y="2977"/>
                </a:lnTo>
                <a:lnTo>
                  <a:pt x="7051" y="2977"/>
                </a:lnTo>
                <a:lnTo>
                  <a:pt x="7322" y="2427"/>
                </a:lnTo>
                <a:lnTo>
                  <a:pt x="7568" y="1569"/>
                </a:lnTo>
                <a:lnTo>
                  <a:pt x="7509" y="0"/>
                </a:lnTo>
                <a:close/>
              </a:path>
              <a:path w="7620" h="5080">
                <a:moveTo>
                  <a:pt x="7051" y="2977"/>
                </a:moveTo>
                <a:lnTo>
                  <a:pt x="5945" y="2977"/>
                </a:lnTo>
                <a:lnTo>
                  <a:pt x="6485" y="3012"/>
                </a:lnTo>
                <a:lnTo>
                  <a:pt x="6957" y="3138"/>
                </a:lnTo>
                <a:lnTo>
                  <a:pt x="7051" y="297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48237" y="126965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1" y="1798"/>
                </a:lnTo>
                <a:lnTo>
                  <a:pt x="142" y="2267"/>
                </a:lnTo>
                <a:lnTo>
                  <a:pt x="237" y="2542"/>
                </a:lnTo>
                <a:lnTo>
                  <a:pt x="356" y="2737"/>
                </a:lnTo>
                <a:lnTo>
                  <a:pt x="471" y="3012"/>
                </a:lnTo>
                <a:lnTo>
                  <a:pt x="666" y="3252"/>
                </a:lnTo>
                <a:lnTo>
                  <a:pt x="827" y="3527"/>
                </a:lnTo>
                <a:lnTo>
                  <a:pt x="1494" y="4157"/>
                </a:lnTo>
                <a:lnTo>
                  <a:pt x="1966" y="4466"/>
                </a:lnTo>
                <a:lnTo>
                  <a:pt x="2518" y="4695"/>
                </a:lnTo>
                <a:lnTo>
                  <a:pt x="2867" y="4157"/>
                </a:lnTo>
                <a:lnTo>
                  <a:pt x="3104" y="3836"/>
                </a:lnTo>
                <a:lnTo>
                  <a:pt x="3495" y="3481"/>
                </a:lnTo>
                <a:lnTo>
                  <a:pt x="3952" y="3172"/>
                </a:lnTo>
                <a:lnTo>
                  <a:pt x="3737" y="3172"/>
                </a:lnTo>
                <a:lnTo>
                  <a:pt x="3058" y="3092"/>
                </a:lnTo>
                <a:lnTo>
                  <a:pt x="2437" y="2943"/>
                </a:lnTo>
                <a:lnTo>
                  <a:pt x="2161" y="2782"/>
                </a:lnTo>
                <a:lnTo>
                  <a:pt x="1839" y="2668"/>
                </a:lnTo>
                <a:lnTo>
                  <a:pt x="80" y="355"/>
                </a:lnTo>
                <a:lnTo>
                  <a:pt x="0" y="0"/>
                </a:lnTo>
                <a:close/>
              </a:path>
              <a:path w="7620" h="5080">
                <a:moveTo>
                  <a:pt x="3998" y="3140"/>
                </a:moveTo>
                <a:lnTo>
                  <a:pt x="3737" y="3172"/>
                </a:lnTo>
                <a:lnTo>
                  <a:pt x="3952" y="3172"/>
                </a:lnTo>
                <a:close/>
              </a:path>
              <a:path w="7620" h="5080">
                <a:moveTo>
                  <a:pt x="5775" y="2555"/>
                </a:moveTo>
                <a:lnTo>
                  <a:pt x="5381" y="2588"/>
                </a:lnTo>
                <a:lnTo>
                  <a:pt x="4662" y="2782"/>
                </a:lnTo>
                <a:lnTo>
                  <a:pt x="4358" y="2897"/>
                </a:lnTo>
                <a:lnTo>
                  <a:pt x="3998" y="3140"/>
                </a:lnTo>
                <a:lnTo>
                  <a:pt x="4404" y="3092"/>
                </a:lnTo>
                <a:lnTo>
                  <a:pt x="5071" y="2943"/>
                </a:lnTo>
                <a:lnTo>
                  <a:pt x="5623" y="2668"/>
                </a:lnTo>
                <a:lnTo>
                  <a:pt x="5775" y="2555"/>
                </a:lnTo>
                <a:close/>
              </a:path>
              <a:path w="7620" h="5080">
                <a:moveTo>
                  <a:pt x="7235" y="2542"/>
                </a:moveTo>
                <a:lnTo>
                  <a:pt x="5933" y="2542"/>
                </a:lnTo>
                <a:lnTo>
                  <a:pt x="6842" y="2668"/>
                </a:lnTo>
                <a:lnTo>
                  <a:pt x="7152" y="2782"/>
                </a:lnTo>
                <a:lnTo>
                  <a:pt x="7235" y="2542"/>
                </a:lnTo>
                <a:close/>
              </a:path>
              <a:path w="7620" h="5080">
                <a:moveTo>
                  <a:pt x="7509" y="0"/>
                </a:moveTo>
                <a:lnTo>
                  <a:pt x="7382" y="355"/>
                </a:lnTo>
                <a:lnTo>
                  <a:pt x="7313" y="664"/>
                </a:lnTo>
                <a:lnTo>
                  <a:pt x="6842" y="1534"/>
                </a:lnTo>
                <a:lnTo>
                  <a:pt x="6405" y="2038"/>
                </a:lnTo>
                <a:lnTo>
                  <a:pt x="6163" y="2267"/>
                </a:lnTo>
                <a:lnTo>
                  <a:pt x="5775" y="2555"/>
                </a:lnTo>
                <a:lnTo>
                  <a:pt x="5933" y="2542"/>
                </a:lnTo>
                <a:lnTo>
                  <a:pt x="7235" y="2542"/>
                </a:lnTo>
                <a:lnTo>
                  <a:pt x="7408" y="2038"/>
                </a:lnTo>
                <a:lnTo>
                  <a:pt x="7522" y="1534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50399" y="13444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3806" y="4901"/>
                </a:lnTo>
                <a:lnTo>
                  <a:pt x="3852" y="4546"/>
                </a:lnTo>
                <a:lnTo>
                  <a:pt x="3985" y="4191"/>
                </a:lnTo>
                <a:lnTo>
                  <a:pt x="4128" y="3916"/>
                </a:lnTo>
                <a:lnTo>
                  <a:pt x="4243" y="3607"/>
                </a:lnTo>
                <a:lnTo>
                  <a:pt x="4577" y="3138"/>
                </a:lnTo>
                <a:lnTo>
                  <a:pt x="114" y="320"/>
                </a:lnTo>
                <a:lnTo>
                  <a:pt x="0" y="0"/>
                </a:lnTo>
                <a:close/>
              </a:path>
              <a:path w="7620" h="5080">
                <a:moveTo>
                  <a:pt x="4656" y="3036"/>
                </a:moveTo>
                <a:lnTo>
                  <a:pt x="4438" y="3092"/>
                </a:lnTo>
                <a:lnTo>
                  <a:pt x="4082" y="3138"/>
                </a:lnTo>
                <a:lnTo>
                  <a:pt x="4577" y="3138"/>
                </a:lnTo>
                <a:close/>
              </a:path>
              <a:path w="7620" h="5080">
                <a:moveTo>
                  <a:pt x="6628" y="1774"/>
                </a:moveTo>
                <a:lnTo>
                  <a:pt x="4656" y="3036"/>
                </a:lnTo>
                <a:lnTo>
                  <a:pt x="5347" y="2782"/>
                </a:lnTo>
                <a:lnTo>
                  <a:pt x="5701" y="2588"/>
                </a:lnTo>
                <a:lnTo>
                  <a:pt x="6405" y="2038"/>
                </a:lnTo>
                <a:lnTo>
                  <a:pt x="6628" y="1774"/>
                </a:lnTo>
                <a:close/>
              </a:path>
              <a:path w="7620" h="5080">
                <a:moveTo>
                  <a:pt x="7509" y="0"/>
                </a:moveTo>
                <a:lnTo>
                  <a:pt x="7428" y="320"/>
                </a:lnTo>
                <a:lnTo>
                  <a:pt x="7313" y="629"/>
                </a:lnTo>
                <a:lnTo>
                  <a:pt x="6842" y="1523"/>
                </a:lnTo>
                <a:lnTo>
                  <a:pt x="6628" y="1774"/>
                </a:lnTo>
                <a:lnTo>
                  <a:pt x="6842" y="1729"/>
                </a:lnTo>
                <a:lnTo>
                  <a:pt x="7509" y="1649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4187" y="14102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4032" y="4890"/>
                </a:lnTo>
                <a:lnTo>
                  <a:pt x="4308" y="4844"/>
                </a:lnTo>
                <a:lnTo>
                  <a:pt x="4504" y="4340"/>
                </a:lnTo>
                <a:lnTo>
                  <a:pt x="4780" y="3870"/>
                </a:lnTo>
                <a:lnTo>
                  <a:pt x="5090" y="3435"/>
                </a:lnTo>
                <a:lnTo>
                  <a:pt x="5410" y="3126"/>
                </a:lnTo>
                <a:lnTo>
                  <a:pt x="3400" y="3126"/>
                </a:lnTo>
                <a:lnTo>
                  <a:pt x="3089" y="3046"/>
                </a:lnTo>
                <a:lnTo>
                  <a:pt x="2779" y="3012"/>
                </a:lnTo>
                <a:lnTo>
                  <a:pt x="2082" y="2737"/>
                </a:lnTo>
                <a:lnTo>
                  <a:pt x="143" y="423"/>
                </a:lnTo>
                <a:lnTo>
                  <a:pt x="19" y="0"/>
                </a:lnTo>
                <a:close/>
              </a:path>
              <a:path w="7620" h="5080">
                <a:moveTo>
                  <a:pt x="7493" y="0"/>
                </a:moveTo>
                <a:lnTo>
                  <a:pt x="4423" y="3046"/>
                </a:lnTo>
                <a:lnTo>
                  <a:pt x="4113" y="3126"/>
                </a:lnTo>
                <a:lnTo>
                  <a:pt x="5410" y="3126"/>
                </a:lnTo>
                <a:lnTo>
                  <a:pt x="5883" y="2737"/>
                </a:lnTo>
                <a:lnTo>
                  <a:pt x="6355" y="2462"/>
                </a:lnTo>
                <a:lnTo>
                  <a:pt x="6631" y="2382"/>
                </a:lnTo>
                <a:lnTo>
                  <a:pt x="6861" y="2267"/>
                </a:lnTo>
                <a:lnTo>
                  <a:pt x="7137" y="2221"/>
                </a:lnTo>
                <a:lnTo>
                  <a:pt x="7378" y="2153"/>
                </a:lnTo>
                <a:lnTo>
                  <a:pt x="7503" y="1752"/>
                </a:lnTo>
                <a:lnTo>
                  <a:pt x="749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8360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3906" y="4890"/>
                </a:lnTo>
                <a:lnTo>
                  <a:pt x="4033" y="4145"/>
                </a:lnTo>
                <a:lnTo>
                  <a:pt x="4263" y="3481"/>
                </a:lnTo>
                <a:lnTo>
                  <a:pt x="4464" y="3126"/>
                </a:lnTo>
                <a:lnTo>
                  <a:pt x="3400" y="3126"/>
                </a:lnTo>
                <a:lnTo>
                  <a:pt x="2768" y="3012"/>
                </a:lnTo>
                <a:lnTo>
                  <a:pt x="142" y="423"/>
                </a:lnTo>
                <a:lnTo>
                  <a:pt x="19" y="0"/>
                </a:lnTo>
                <a:close/>
              </a:path>
              <a:path w="7620" h="5080">
                <a:moveTo>
                  <a:pt x="4506" y="3051"/>
                </a:moveTo>
                <a:lnTo>
                  <a:pt x="4067" y="3126"/>
                </a:lnTo>
                <a:lnTo>
                  <a:pt x="4464" y="3126"/>
                </a:lnTo>
                <a:close/>
              </a:path>
              <a:path w="7620" h="5080">
                <a:moveTo>
                  <a:pt x="6968" y="1305"/>
                </a:moveTo>
                <a:lnTo>
                  <a:pt x="4506" y="3051"/>
                </a:lnTo>
                <a:lnTo>
                  <a:pt x="4734" y="3012"/>
                </a:lnTo>
                <a:lnTo>
                  <a:pt x="5367" y="2782"/>
                </a:lnTo>
                <a:lnTo>
                  <a:pt x="5919" y="2427"/>
                </a:lnTo>
                <a:lnTo>
                  <a:pt x="6620" y="1763"/>
                </a:lnTo>
                <a:lnTo>
                  <a:pt x="6968" y="1305"/>
                </a:lnTo>
                <a:close/>
              </a:path>
              <a:path w="7620" h="5080">
                <a:moveTo>
                  <a:pt x="7483" y="0"/>
                </a:moveTo>
                <a:lnTo>
                  <a:pt x="7370" y="423"/>
                </a:lnTo>
                <a:lnTo>
                  <a:pt x="7172" y="939"/>
                </a:lnTo>
                <a:lnTo>
                  <a:pt x="6968" y="1305"/>
                </a:lnTo>
                <a:lnTo>
                  <a:pt x="7207" y="1248"/>
                </a:lnTo>
                <a:lnTo>
                  <a:pt x="7563" y="1213"/>
                </a:lnTo>
                <a:lnTo>
                  <a:pt x="74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3517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22325" y="54355"/>
                </a:moveTo>
                <a:lnTo>
                  <a:pt x="18600" y="54355"/>
                </a:lnTo>
                <a:lnTo>
                  <a:pt x="19382" y="54482"/>
                </a:lnTo>
                <a:lnTo>
                  <a:pt x="20095" y="54736"/>
                </a:lnTo>
                <a:lnTo>
                  <a:pt x="22407" y="60578"/>
                </a:lnTo>
                <a:lnTo>
                  <a:pt x="22924" y="60578"/>
                </a:lnTo>
                <a:lnTo>
                  <a:pt x="26339" y="63753"/>
                </a:lnTo>
                <a:lnTo>
                  <a:pt x="27524" y="64642"/>
                </a:lnTo>
                <a:lnTo>
                  <a:pt x="28467" y="65277"/>
                </a:lnTo>
                <a:lnTo>
                  <a:pt x="29249" y="65658"/>
                </a:lnTo>
                <a:lnTo>
                  <a:pt x="25908" y="60578"/>
                </a:lnTo>
                <a:lnTo>
                  <a:pt x="23911" y="57149"/>
                </a:lnTo>
                <a:lnTo>
                  <a:pt x="22325" y="54355"/>
                </a:lnTo>
                <a:close/>
              </a:path>
              <a:path w="29845" h="66039">
                <a:moveTo>
                  <a:pt x="14702" y="0"/>
                </a:moveTo>
                <a:lnTo>
                  <a:pt x="12931" y="253"/>
                </a:lnTo>
                <a:lnTo>
                  <a:pt x="11286" y="634"/>
                </a:lnTo>
                <a:lnTo>
                  <a:pt x="8101" y="1142"/>
                </a:lnTo>
                <a:lnTo>
                  <a:pt x="5111" y="1904"/>
                </a:lnTo>
                <a:lnTo>
                  <a:pt x="2397" y="2539"/>
                </a:lnTo>
                <a:lnTo>
                  <a:pt x="1669" y="5079"/>
                </a:lnTo>
                <a:lnTo>
                  <a:pt x="1178" y="7111"/>
                </a:lnTo>
                <a:lnTo>
                  <a:pt x="741" y="9397"/>
                </a:lnTo>
                <a:lnTo>
                  <a:pt x="120" y="13842"/>
                </a:lnTo>
                <a:lnTo>
                  <a:pt x="0" y="22986"/>
                </a:lnTo>
                <a:lnTo>
                  <a:pt x="110" y="24383"/>
                </a:lnTo>
                <a:lnTo>
                  <a:pt x="14000" y="59943"/>
                </a:lnTo>
                <a:lnTo>
                  <a:pt x="14863" y="61086"/>
                </a:lnTo>
                <a:lnTo>
                  <a:pt x="14943" y="57149"/>
                </a:lnTo>
                <a:lnTo>
                  <a:pt x="13644" y="57149"/>
                </a:lnTo>
                <a:lnTo>
                  <a:pt x="12931" y="56895"/>
                </a:lnTo>
                <a:lnTo>
                  <a:pt x="10644" y="53720"/>
                </a:lnTo>
                <a:lnTo>
                  <a:pt x="10688" y="50672"/>
                </a:lnTo>
                <a:lnTo>
                  <a:pt x="9872" y="50545"/>
                </a:lnTo>
                <a:lnTo>
                  <a:pt x="6842" y="46989"/>
                </a:lnTo>
                <a:lnTo>
                  <a:pt x="6945" y="43687"/>
                </a:lnTo>
                <a:lnTo>
                  <a:pt x="7032" y="43306"/>
                </a:lnTo>
                <a:lnTo>
                  <a:pt x="7239" y="42925"/>
                </a:lnTo>
                <a:lnTo>
                  <a:pt x="6687" y="42671"/>
                </a:lnTo>
                <a:lnTo>
                  <a:pt x="6215" y="42417"/>
                </a:lnTo>
                <a:lnTo>
                  <a:pt x="5548" y="41782"/>
                </a:lnTo>
                <a:lnTo>
                  <a:pt x="5387" y="41528"/>
                </a:lnTo>
                <a:lnTo>
                  <a:pt x="5192" y="41274"/>
                </a:lnTo>
                <a:lnTo>
                  <a:pt x="5077" y="41020"/>
                </a:lnTo>
                <a:lnTo>
                  <a:pt x="4916" y="40766"/>
                </a:lnTo>
                <a:lnTo>
                  <a:pt x="4765" y="40131"/>
                </a:lnTo>
                <a:lnTo>
                  <a:pt x="4801" y="36194"/>
                </a:lnTo>
                <a:lnTo>
                  <a:pt x="4916" y="35940"/>
                </a:lnTo>
                <a:lnTo>
                  <a:pt x="4996" y="35559"/>
                </a:lnTo>
                <a:lnTo>
                  <a:pt x="5146" y="35432"/>
                </a:lnTo>
                <a:lnTo>
                  <a:pt x="5272" y="35178"/>
                </a:lnTo>
                <a:lnTo>
                  <a:pt x="4674" y="34924"/>
                </a:lnTo>
                <a:lnTo>
                  <a:pt x="3892" y="34416"/>
                </a:lnTo>
                <a:lnTo>
                  <a:pt x="3260" y="33654"/>
                </a:lnTo>
                <a:lnTo>
                  <a:pt x="3110" y="33400"/>
                </a:lnTo>
                <a:lnTo>
                  <a:pt x="2903" y="33146"/>
                </a:lnTo>
                <a:lnTo>
                  <a:pt x="2673" y="32511"/>
                </a:lnTo>
                <a:lnTo>
                  <a:pt x="2512" y="31876"/>
                </a:lnTo>
                <a:lnTo>
                  <a:pt x="2593" y="28447"/>
                </a:lnTo>
                <a:lnTo>
                  <a:pt x="2849" y="27812"/>
                </a:lnTo>
                <a:lnTo>
                  <a:pt x="3030" y="27431"/>
                </a:lnTo>
                <a:lnTo>
                  <a:pt x="2558" y="27177"/>
                </a:lnTo>
                <a:lnTo>
                  <a:pt x="2121" y="26796"/>
                </a:lnTo>
                <a:lnTo>
                  <a:pt x="1765" y="26415"/>
                </a:lnTo>
                <a:lnTo>
                  <a:pt x="1454" y="25907"/>
                </a:lnTo>
                <a:lnTo>
                  <a:pt x="1178" y="25526"/>
                </a:lnTo>
                <a:lnTo>
                  <a:pt x="1061" y="25145"/>
                </a:lnTo>
                <a:lnTo>
                  <a:pt x="948" y="24637"/>
                </a:lnTo>
                <a:lnTo>
                  <a:pt x="1061" y="20700"/>
                </a:lnTo>
                <a:lnTo>
                  <a:pt x="1178" y="20319"/>
                </a:lnTo>
                <a:lnTo>
                  <a:pt x="1730" y="19430"/>
                </a:lnTo>
                <a:lnTo>
                  <a:pt x="2087" y="19049"/>
                </a:lnTo>
                <a:lnTo>
                  <a:pt x="2478" y="18795"/>
                </a:lnTo>
                <a:lnTo>
                  <a:pt x="2949" y="18414"/>
                </a:lnTo>
                <a:lnTo>
                  <a:pt x="1517" y="15874"/>
                </a:lnTo>
                <a:lnTo>
                  <a:pt x="1569" y="12572"/>
                </a:lnTo>
                <a:lnTo>
                  <a:pt x="1684" y="12064"/>
                </a:lnTo>
                <a:lnTo>
                  <a:pt x="2363" y="10921"/>
                </a:lnTo>
                <a:lnTo>
                  <a:pt x="2673" y="10540"/>
                </a:lnTo>
                <a:lnTo>
                  <a:pt x="2984" y="10286"/>
                </a:lnTo>
                <a:lnTo>
                  <a:pt x="2593" y="9397"/>
                </a:lnTo>
                <a:lnTo>
                  <a:pt x="2708" y="5333"/>
                </a:lnTo>
                <a:lnTo>
                  <a:pt x="2869" y="5079"/>
                </a:lnTo>
                <a:lnTo>
                  <a:pt x="3030" y="4698"/>
                </a:lnTo>
                <a:lnTo>
                  <a:pt x="6997" y="2158"/>
                </a:lnTo>
                <a:lnTo>
                  <a:pt x="13008" y="2158"/>
                </a:lnTo>
                <a:lnTo>
                  <a:pt x="13322" y="1650"/>
                </a:lnTo>
                <a:lnTo>
                  <a:pt x="13759" y="1142"/>
                </a:lnTo>
                <a:lnTo>
                  <a:pt x="14426" y="253"/>
                </a:lnTo>
                <a:lnTo>
                  <a:pt x="14702" y="0"/>
                </a:lnTo>
                <a:close/>
              </a:path>
              <a:path w="29845" h="66039">
                <a:moveTo>
                  <a:pt x="21214" y="52323"/>
                </a:moveTo>
                <a:lnTo>
                  <a:pt x="18163" y="52323"/>
                </a:lnTo>
                <a:lnTo>
                  <a:pt x="18163" y="54101"/>
                </a:lnTo>
                <a:lnTo>
                  <a:pt x="18048" y="54482"/>
                </a:lnTo>
                <a:lnTo>
                  <a:pt x="18324" y="54355"/>
                </a:lnTo>
                <a:lnTo>
                  <a:pt x="22325" y="54355"/>
                </a:lnTo>
                <a:lnTo>
                  <a:pt x="21214" y="52323"/>
                </a:lnTo>
                <a:close/>
              </a:path>
              <a:path w="29845" h="66039">
                <a:moveTo>
                  <a:pt x="17940" y="53042"/>
                </a:moveTo>
                <a:lnTo>
                  <a:pt x="17726" y="53466"/>
                </a:lnTo>
                <a:lnTo>
                  <a:pt x="17531" y="53720"/>
                </a:lnTo>
                <a:lnTo>
                  <a:pt x="17301" y="54101"/>
                </a:lnTo>
                <a:lnTo>
                  <a:pt x="17025" y="54355"/>
                </a:lnTo>
                <a:lnTo>
                  <a:pt x="17220" y="54228"/>
                </a:lnTo>
                <a:lnTo>
                  <a:pt x="17887" y="53212"/>
                </a:lnTo>
                <a:lnTo>
                  <a:pt x="17940" y="53042"/>
                </a:lnTo>
                <a:close/>
              </a:path>
              <a:path w="29845" h="66039">
                <a:moveTo>
                  <a:pt x="18136" y="52412"/>
                </a:moveTo>
                <a:lnTo>
                  <a:pt x="17940" y="53042"/>
                </a:lnTo>
                <a:lnTo>
                  <a:pt x="18083" y="52704"/>
                </a:lnTo>
                <a:lnTo>
                  <a:pt x="18136" y="52412"/>
                </a:lnTo>
                <a:close/>
              </a:path>
              <a:path w="29845" h="66039">
                <a:moveTo>
                  <a:pt x="13008" y="2158"/>
                </a:moveTo>
                <a:lnTo>
                  <a:pt x="7745" y="2158"/>
                </a:lnTo>
                <a:lnTo>
                  <a:pt x="8848" y="2539"/>
                </a:lnTo>
                <a:lnTo>
                  <a:pt x="9124" y="2793"/>
                </a:lnTo>
                <a:lnTo>
                  <a:pt x="10343" y="8000"/>
                </a:lnTo>
                <a:lnTo>
                  <a:pt x="10102" y="8889"/>
                </a:lnTo>
                <a:lnTo>
                  <a:pt x="9550" y="9778"/>
                </a:lnTo>
                <a:lnTo>
                  <a:pt x="8848" y="10540"/>
                </a:lnTo>
                <a:lnTo>
                  <a:pt x="8297" y="11048"/>
                </a:lnTo>
                <a:lnTo>
                  <a:pt x="8492" y="11302"/>
                </a:lnTo>
                <a:lnTo>
                  <a:pt x="8653" y="11556"/>
                </a:lnTo>
                <a:lnTo>
                  <a:pt x="8874" y="12064"/>
                </a:lnTo>
                <a:lnTo>
                  <a:pt x="8998" y="16382"/>
                </a:lnTo>
                <a:lnTo>
                  <a:pt x="8572" y="17398"/>
                </a:lnTo>
                <a:lnTo>
                  <a:pt x="8251" y="17779"/>
                </a:lnTo>
                <a:lnTo>
                  <a:pt x="7906" y="18287"/>
                </a:lnTo>
                <a:lnTo>
                  <a:pt x="7503" y="18541"/>
                </a:lnTo>
                <a:lnTo>
                  <a:pt x="7032" y="18795"/>
                </a:lnTo>
                <a:lnTo>
                  <a:pt x="7664" y="19430"/>
                </a:lnTo>
                <a:lnTo>
                  <a:pt x="8297" y="20700"/>
                </a:lnTo>
                <a:lnTo>
                  <a:pt x="8377" y="24891"/>
                </a:lnTo>
                <a:lnTo>
                  <a:pt x="7986" y="25907"/>
                </a:lnTo>
                <a:lnTo>
                  <a:pt x="8848" y="26415"/>
                </a:lnTo>
                <a:lnTo>
                  <a:pt x="9515" y="27304"/>
                </a:lnTo>
                <a:lnTo>
                  <a:pt x="9791" y="27812"/>
                </a:lnTo>
                <a:lnTo>
                  <a:pt x="9987" y="28320"/>
                </a:lnTo>
                <a:lnTo>
                  <a:pt x="10102" y="31876"/>
                </a:lnTo>
                <a:lnTo>
                  <a:pt x="9872" y="32765"/>
                </a:lnTo>
                <a:lnTo>
                  <a:pt x="9630" y="33273"/>
                </a:lnTo>
                <a:lnTo>
                  <a:pt x="9469" y="33527"/>
                </a:lnTo>
                <a:lnTo>
                  <a:pt x="9791" y="33527"/>
                </a:lnTo>
                <a:lnTo>
                  <a:pt x="10343" y="33908"/>
                </a:lnTo>
                <a:lnTo>
                  <a:pt x="10849" y="34162"/>
                </a:lnTo>
                <a:lnTo>
                  <a:pt x="11321" y="34670"/>
                </a:lnTo>
                <a:lnTo>
                  <a:pt x="12183" y="40131"/>
                </a:lnTo>
                <a:lnTo>
                  <a:pt x="12068" y="40639"/>
                </a:lnTo>
                <a:lnTo>
                  <a:pt x="11873" y="41020"/>
                </a:lnTo>
                <a:lnTo>
                  <a:pt x="12425" y="41274"/>
                </a:lnTo>
                <a:lnTo>
                  <a:pt x="12896" y="41528"/>
                </a:lnTo>
                <a:lnTo>
                  <a:pt x="13563" y="42163"/>
                </a:lnTo>
                <a:lnTo>
                  <a:pt x="13724" y="42417"/>
                </a:lnTo>
                <a:lnTo>
                  <a:pt x="13920" y="42671"/>
                </a:lnTo>
                <a:lnTo>
                  <a:pt x="14276" y="43560"/>
                </a:lnTo>
                <a:lnTo>
                  <a:pt x="14391" y="47370"/>
                </a:lnTo>
                <a:lnTo>
                  <a:pt x="15921" y="47624"/>
                </a:lnTo>
                <a:lnTo>
                  <a:pt x="16588" y="48005"/>
                </a:lnTo>
                <a:lnTo>
                  <a:pt x="17140" y="48513"/>
                </a:lnTo>
                <a:lnTo>
                  <a:pt x="17611" y="49148"/>
                </a:lnTo>
                <a:lnTo>
                  <a:pt x="17807" y="49529"/>
                </a:lnTo>
                <a:lnTo>
                  <a:pt x="17968" y="49783"/>
                </a:lnTo>
                <a:lnTo>
                  <a:pt x="18121" y="50291"/>
                </a:lnTo>
                <a:lnTo>
                  <a:pt x="18244" y="51815"/>
                </a:lnTo>
                <a:lnTo>
                  <a:pt x="18136" y="52412"/>
                </a:lnTo>
                <a:lnTo>
                  <a:pt x="21214" y="52323"/>
                </a:lnTo>
                <a:lnTo>
                  <a:pt x="19220" y="48513"/>
                </a:lnTo>
                <a:lnTo>
                  <a:pt x="15725" y="41020"/>
                </a:lnTo>
                <a:lnTo>
                  <a:pt x="9767" y="17779"/>
                </a:lnTo>
                <a:lnTo>
                  <a:pt x="9886" y="12572"/>
                </a:lnTo>
                <a:lnTo>
                  <a:pt x="12850" y="2412"/>
                </a:lnTo>
                <a:lnTo>
                  <a:pt x="13008" y="215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25377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578" y="0"/>
                </a:moveTo>
                <a:lnTo>
                  <a:pt x="7463" y="309"/>
                </a:lnTo>
                <a:lnTo>
                  <a:pt x="7382" y="629"/>
                </a:lnTo>
                <a:lnTo>
                  <a:pt x="6911" y="1523"/>
                </a:lnTo>
                <a:lnTo>
                  <a:pt x="4162" y="3126"/>
                </a:lnTo>
                <a:lnTo>
                  <a:pt x="3099" y="3126"/>
                </a:lnTo>
                <a:lnTo>
                  <a:pt x="3300" y="3481"/>
                </a:lnTo>
                <a:lnTo>
                  <a:pt x="3530" y="4145"/>
                </a:lnTo>
                <a:lnTo>
                  <a:pt x="3645" y="4890"/>
                </a:lnTo>
                <a:lnTo>
                  <a:pt x="4599" y="4810"/>
                </a:lnTo>
                <a:lnTo>
                  <a:pt x="6970" y="3126"/>
                </a:lnTo>
                <a:lnTo>
                  <a:pt x="3495" y="3126"/>
                </a:lnTo>
                <a:lnTo>
                  <a:pt x="3056" y="3051"/>
                </a:lnTo>
                <a:lnTo>
                  <a:pt x="7017" y="3051"/>
                </a:lnTo>
                <a:lnTo>
                  <a:pt x="7259" y="2622"/>
                </a:lnTo>
                <a:lnTo>
                  <a:pt x="7509" y="2072"/>
                </a:lnTo>
                <a:lnTo>
                  <a:pt x="7624" y="1213"/>
                </a:lnTo>
                <a:lnTo>
                  <a:pt x="7578" y="0"/>
                </a:lnTo>
                <a:close/>
              </a:path>
              <a:path w="7620" h="5080">
                <a:moveTo>
                  <a:pt x="634" y="1313"/>
                </a:moveTo>
                <a:lnTo>
                  <a:pt x="3056" y="3051"/>
                </a:lnTo>
                <a:lnTo>
                  <a:pt x="2748" y="2588"/>
                </a:lnTo>
                <a:lnTo>
                  <a:pt x="634" y="1313"/>
                </a:lnTo>
                <a:close/>
              </a:path>
              <a:path w="7620" h="5080">
                <a:moveTo>
                  <a:pt x="68" y="0"/>
                </a:moveTo>
                <a:lnTo>
                  <a:pt x="0" y="1213"/>
                </a:lnTo>
                <a:lnTo>
                  <a:pt x="344" y="1248"/>
                </a:lnTo>
                <a:lnTo>
                  <a:pt x="634" y="1313"/>
                </a:lnTo>
                <a:lnTo>
                  <a:pt x="264" y="629"/>
                </a:lnTo>
                <a:lnTo>
                  <a:pt x="149" y="309"/>
                </a:lnTo>
                <a:lnTo>
                  <a:pt x="6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8535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14581" y="0"/>
                </a:moveTo>
                <a:lnTo>
                  <a:pt x="19505" y="17017"/>
                </a:lnTo>
                <a:lnTo>
                  <a:pt x="19383" y="19430"/>
                </a:lnTo>
                <a:lnTo>
                  <a:pt x="3172" y="60832"/>
                </a:lnTo>
                <a:lnTo>
                  <a:pt x="0" y="65658"/>
                </a:lnTo>
                <a:lnTo>
                  <a:pt x="816" y="65277"/>
                </a:lnTo>
                <a:lnTo>
                  <a:pt x="2943" y="63753"/>
                </a:lnTo>
                <a:lnTo>
                  <a:pt x="3104" y="63118"/>
                </a:lnTo>
                <a:lnTo>
                  <a:pt x="3576" y="62229"/>
                </a:lnTo>
                <a:lnTo>
                  <a:pt x="4001" y="61721"/>
                </a:lnTo>
                <a:lnTo>
                  <a:pt x="4519" y="61213"/>
                </a:lnTo>
                <a:lnTo>
                  <a:pt x="5381" y="60832"/>
                </a:lnTo>
                <a:lnTo>
                  <a:pt x="6370" y="60578"/>
                </a:lnTo>
                <a:lnTo>
                  <a:pt x="6842" y="60578"/>
                </a:lnTo>
                <a:lnTo>
                  <a:pt x="6937" y="59308"/>
                </a:lnTo>
                <a:lnTo>
                  <a:pt x="10648" y="54355"/>
                </a:lnTo>
                <a:lnTo>
                  <a:pt x="11168" y="54355"/>
                </a:lnTo>
                <a:lnTo>
                  <a:pt x="11071" y="53974"/>
                </a:lnTo>
                <a:lnTo>
                  <a:pt x="14857" y="47370"/>
                </a:lnTo>
                <a:lnTo>
                  <a:pt x="14972" y="43560"/>
                </a:lnTo>
                <a:lnTo>
                  <a:pt x="17410" y="41020"/>
                </a:lnTo>
                <a:lnTo>
                  <a:pt x="17214" y="40639"/>
                </a:lnTo>
                <a:lnTo>
                  <a:pt x="17053" y="40131"/>
                </a:lnTo>
                <a:lnTo>
                  <a:pt x="17053" y="36321"/>
                </a:lnTo>
                <a:lnTo>
                  <a:pt x="17410" y="35432"/>
                </a:lnTo>
                <a:lnTo>
                  <a:pt x="18157" y="34416"/>
                </a:lnTo>
                <a:lnTo>
                  <a:pt x="18399" y="34162"/>
                </a:lnTo>
                <a:lnTo>
                  <a:pt x="18905" y="33908"/>
                </a:lnTo>
                <a:lnTo>
                  <a:pt x="19457" y="33527"/>
                </a:lnTo>
                <a:lnTo>
                  <a:pt x="19767" y="33527"/>
                </a:lnTo>
                <a:lnTo>
                  <a:pt x="19442" y="32892"/>
                </a:lnTo>
                <a:lnTo>
                  <a:pt x="19344" y="32638"/>
                </a:lnTo>
                <a:lnTo>
                  <a:pt x="19248" y="32257"/>
                </a:lnTo>
                <a:lnTo>
                  <a:pt x="19256" y="28447"/>
                </a:lnTo>
                <a:lnTo>
                  <a:pt x="19457" y="27812"/>
                </a:lnTo>
                <a:lnTo>
                  <a:pt x="19733" y="27304"/>
                </a:lnTo>
                <a:lnTo>
                  <a:pt x="20043" y="26923"/>
                </a:lnTo>
                <a:lnTo>
                  <a:pt x="20400" y="26415"/>
                </a:lnTo>
                <a:lnTo>
                  <a:pt x="21308" y="25907"/>
                </a:lnTo>
                <a:lnTo>
                  <a:pt x="21067" y="25399"/>
                </a:lnTo>
                <a:lnTo>
                  <a:pt x="20906" y="24891"/>
                </a:lnTo>
                <a:lnTo>
                  <a:pt x="21895" y="19177"/>
                </a:lnTo>
                <a:lnTo>
                  <a:pt x="22205" y="18796"/>
                </a:lnTo>
                <a:lnTo>
                  <a:pt x="20161" y="15748"/>
                </a:lnTo>
                <a:lnTo>
                  <a:pt x="20239" y="12446"/>
                </a:lnTo>
                <a:lnTo>
                  <a:pt x="20595" y="11557"/>
                </a:lnTo>
                <a:lnTo>
                  <a:pt x="20756" y="11303"/>
                </a:lnTo>
                <a:lnTo>
                  <a:pt x="20952" y="11049"/>
                </a:lnTo>
                <a:lnTo>
                  <a:pt x="20400" y="10541"/>
                </a:lnTo>
                <a:lnTo>
                  <a:pt x="19491" y="9525"/>
                </a:lnTo>
                <a:lnTo>
                  <a:pt x="19079" y="8636"/>
                </a:lnTo>
                <a:lnTo>
                  <a:pt x="18990" y="8382"/>
                </a:lnTo>
                <a:lnTo>
                  <a:pt x="18870" y="7874"/>
                </a:lnTo>
                <a:lnTo>
                  <a:pt x="18951" y="4445"/>
                </a:lnTo>
                <a:lnTo>
                  <a:pt x="19376" y="3556"/>
                </a:lnTo>
                <a:lnTo>
                  <a:pt x="19848" y="3048"/>
                </a:lnTo>
                <a:lnTo>
                  <a:pt x="20434" y="2540"/>
                </a:lnTo>
                <a:lnTo>
                  <a:pt x="21504" y="2159"/>
                </a:lnTo>
                <a:lnTo>
                  <a:pt x="25223" y="2159"/>
                </a:lnTo>
                <a:lnTo>
                  <a:pt x="24137" y="1905"/>
                </a:lnTo>
                <a:lnTo>
                  <a:pt x="21182" y="1143"/>
                </a:lnTo>
                <a:lnTo>
                  <a:pt x="18008" y="635"/>
                </a:lnTo>
                <a:lnTo>
                  <a:pt x="16306" y="254"/>
                </a:lnTo>
                <a:lnTo>
                  <a:pt x="14581" y="0"/>
                </a:lnTo>
                <a:close/>
              </a:path>
              <a:path w="29845" h="66039">
                <a:moveTo>
                  <a:pt x="25223" y="2159"/>
                </a:moveTo>
                <a:lnTo>
                  <a:pt x="22677" y="2159"/>
                </a:lnTo>
                <a:lnTo>
                  <a:pt x="23815" y="2540"/>
                </a:lnTo>
                <a:lnTo>
                  <a:pt x="24528" y="2921"/>
                </a:lnTo>
                <a:lnTo>
                  <a:pt x="26732" y="8890"/>
                </a:lnTo>
                <a:lnTo>
                  <a:pt x="26607" y="9525"/>
                </a:lnTo>
                <a:lnTo>
                  <a:pt x="26414" y="10033"/>
                </a:lnTo>
                <a:lnTo>
                  <a:pt x="26253" y="10287"/>
                </a:lnTo>
                <a:lnTo>
                  <a:pt x="26575" y="10541"/>
                </a:lnTo>
                <a:lnTo>
                  <a:pt x="27162" y="11303"/>
                </a:lnTo>
                <a:lnTo>
                  <a:pt x="27553" y="12065"/>
                </a:lnTo>
                <a:lnTo>
                  <a:pt x="27648" y="12446"/>
                </a:lnTo>
                <a:lnTo>
                  <a:pt x="27696" y="14351"/>
                </a:lnTo>
                <a:lnTo>
                  <a:pt x="27679" y="16129"/>
                </a:lnTo>
                <a:lnTo>
                  <a:pt x="26334" y="18415"/>
                </a:lnTo>
                <a:lnTo>
                  <a:pt x="27162" y="19050"/>
                </a:lnTo>
                <a:lnTo>
                  <a:pt x="27518" y="19431"/>
                </a:lnTo>
                <a:lnTo>
                  <a:pt x="28070" y="20320"/>
                </a:lnTo>
                <a:lnTo>
                  <a:pt x="28266" y="20955"/>
                </a:lnTo>
                <a:lnTo>
                  <a:pt x="28386" y="24384"/>
                </a:lnTo>
                <a:lnTo>
                  <a:pt x="28070" y="25527"/>
                </a:lnTo>
                <a:lnTo>
                  <a:pt x="27518" y="26416"/>
                </a:lnTo>
                <a:lnTo>
                  <a:pt x="26725" y="27178"/>
                </a:lnTo>
                <a:lnTo>
                  <a:pt x="26253" y="27432"/>
                </a:lnTo>
                <a:lnTo>
                  <a:pt x="26495" y="27940"/>
                </a:lnTo>
                <a:lnTo>
                  <a:pt x="26656" y="28448"/>
                </a:lnTo>
                <a:lnTo>
                  <a:pt x="26705" y="32131"/>
                </a:lnTo>
                <a:lnTo>
                  <a:pt x="26460" y="32893"/>
                </a:lnTo>
                <a:lnTo>
                  <a:pt x="26184" y="33401"/>
                </a:lnTo>
                <a:lnTo>
                  <a:pt x="25586" y="34163"/>
                </a:lnTo>
                <a:lnTo>
                  <a:pt x="25356" y="34417"/>
                </a:lnTo>
                <a:lnTo>
                  <a:pt x="25080" y="34544"/>
                </a:lnTo>
                <a:lnTo>
                  <a:pt x="24563" y="34924"/>
                </a:lnTo>
                <a:lnTo>
                  <a:pt x="23976" y="35178"/>
                </a:lnTo>
                <a:lnTo>
                  <a:pt x="24137" y="35432"/>
                </a:lnTo>
                <a:lnTo>
                  <a:pt x="24367" y="35940"/>
                </a:lnTo>
                <a:lnTo>
                  <a:pt x="24488" y="36321"/>
                </a:lnTo>
                <a:lnTo>
                  <a:pt x="24528" y="40131"/>
                </a:lnTo>
                <a:lnTo>
                  <a:pt x="24413" y="40385"/>
                </a:lnTo>
                <a:lnTo>
                  <a:pt x="24333" y="40766"/>
                </a:lnTo>
                <a:lnTo>
                  <a:pt x="24218" y="41020"/>
                </a:lnTo>
                <a:lnTo>
                  <a:pt x="23700" y="41782"/>
                </a:lnTo>
                <a:lnTo>
                  <a:pt x="23309" y="42163"/>
                </a:lnTo>
                <a:lnTo>
                  <a:pt x="23079" y="42417"/>
                </a:lnTo>
                <a:lnTo>
                  <a:pt x="22010" y="42925"/>
                </a:lnTo>
                <a:lnTo>
                  <a:pt x="22205" y="43306"/>
                </a:lnTo>
                <a:lnTo>
                  <a:pt x="22266" y="43560"/>
                </a:lnTo>
                <a:lnTo>
                  <a:pt x="22366" y="47370"/>
                </a:lnTo>
                <a:lnTo>
                  <a:pt x="22286" y="47751"/>
                </a:lnTo>
                <a:lnTo>
                  <a:pt x="22171" y="48132"/>
                </a:lnTo>
                <a:lnTo>
                  <a:pt x="18594" y="50672"/>
                </a:lnTo>
                <a:lnTo>
                  <a:pt x="18556" y="54101"/>
                </a:lnTo>
                <a:lnTo>
                  <a:pt x="15605" y="57149"/>
                </a:lnTo>
                <a:lnTo>
                  <a:pt x="14305" y="57149"/>
                </a:lnTo>
                <a:lnTo>
                  <a:pt x="14386" y="61086"/>
                </a:lnTo>
                <a:lnTo>
                  <a:pt x="29181" y="23749"/>
                </a:lnTo>
                <a:lnTo>
                  <a:pt x="29308" y="21971"/>
                </a:lnTo>
                <a:lnTo>
                  <a:pt x="29204" y="14859"/>
                </a:lnTo>
                <a:lnTo>
                  <a:pt x="26851" y="2540"/>
                </a:lnTo>
                <a:lnTo>
                  <a:pt x="25223" y="2159"/>
                </a:lnTo>
                <a:close/>
              </a:path>
              <a:path w="29845" h="66039">
                <a:moveTo>
                  <a:pt x="6937" y="59308"/>
                </a:moveTo>
                <a:lnTo>
                  <a:pt x="7037" y="59816"/>
                </a:lnTo>
                <a:lnTo>
                  <a:pt x="7233" y="60197"/>
                </a:lnTo>
                <a:lnTo>
                  <a:pt x="7072" y="59816"/>
                </a:lnTo>
                <a:lnTo>
                  <a:pt x="6957" y="59435"/>
                </a:lnTo>
                <a:close/>
              </a:path>
              <a:path w="29845" h="66039">
                <a:moveTo>
                  <a:pt x="11168" y="54355"/>
                </a:moveTo>
                <a:lnTo>
                  <a:pt x="10924" y="54355"/>
                </a:lnTo>
                <a:lnTo>
                  <a:pt x="11200" y="54482"/>
                </a:lnTo>
                <a:close/>
              </a:path>
              <a:path w="29845" h="66039">
                <a:moveTo>
                  <a:pt x="11543" y="53510"/>
                </a:moveTo>
                <a:lnTo>
                  <a:pt x="12028" y="54228"/>
                </a:lnTo>
                <a:lnTo>
                  <a:pt x="12258" y="54355"/>
                </a:lnTo>
                <a:lnTo>
                  <a:pt x="11982" y="54101"/>
                </a:lnTo>
                <a:lnTo>
                  <a:pt x="11543" y="53510"/>
                </a:lnTo>
                <a:close/>
              </a:path>
              <a:path w="29845" h="66039">
                <a:moveTo>
                  <a:pt x="11332" y="53118"/>
                </a:moveTo>
                <a:lnTo>
                  <a:pt x="11481" y="53408"/>
                </a:lnTo>
                <a:lnTo>
                  <a:pt x="11332" y="53118"/>
                </a:lnTo>
                <a:close/>
              </a:path>
              <a:path w="29845" h="66039">
                <a:moveTo>
                  <a:pt x="11129" y="52323"/>
                </a:moveTo>
                <a:lnTo>
                  <a:pt x="11291" y="52986"/>
                </a:lnTo>
                <a:lnTo>
                  <a:pt x="11129" y="52323"/>
                </a:lnTo>
                <a:close/>
              </a:path>
              <a:path w="29845" h="66039">
                <a:moveTo>
                  <a:pt x="27696" y="14351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0204" y="142277"/>
            <a:ext cx="43815" cy="33655"/>
          </a:xfrm>
          <a:custGeom>
            <a:avLst/>
            <a:gdLst/>
            <a:ahLst/>
            <a:cxnLst/>
            <a:rect l="l" t="t" r="r" b="b"/>
            <a:pathLst>
              <a:path w="43815" h="33655">
                <a:moveTo>
                  <a:pt x="31063" y="22859"/>
                </a:moveTo>
                <a:lnTo>
                  <a:pt x="26383" y="27371"/>
                </a:lnTo>
                <a:lnTo>
                  <a:pt x="26891" y="28035"/>
                </a:lnTo>
                <a:lnTo>
                  <a:pt x="35387" y="33636"/>
                </a:lnTo>
                <a:lnTo>
                  <a:pt x="36376" y="33006"/>
                </a:lnTo>
                <a:lnTo>
                  <a:pt x="39826" y="29868"/>
                </a:lnTo>
                <a:lnTo>
                  <a:pt x="40228" y="29444"/>
                </a:lnTo>
                <a:lnTo>
                  <a:pt x="41289" y="27955"/>
                </a:lnTo>
                <a:lnTo>
                  <a:pt x="41838" y="27050"/>
                </a:lnTo>
                <a:lnTo>
                  <a:pt x="39400" y="26627"/>
                </a:lnTo>
                <a:lnTo>
                  <a:pt x="38733" y="26466"/>
                </a:lnTo>
                <a:lnTo>
                  <a:pt x="31730" y="23374"/>
                </a:lnTo>
                <a:lnTo>
                  <a:pt x="31063" y="22859"/>
                </a:lnTo>
                <a:close/>
              </a:path>
              <a:path w="43815" h="33655">
                <a:moveTo>
                  <a:pt x="41171" y="10960"/>
                </a:moveTo>
                <a:lnTo>
                  <a:pt x="29844" y="14372"/>
                </a:lnTo>
                <a:lnTo>
                  <a:pt x="30281" y="14957"/>
                </a:lnTo>
                <a:lnTo>
                  <a:pt x="31650" y="20832"/>
                </a:lnTo>
                <a:lnTo>
                  <a:pt x="34088" y="21061"/>
                </a:lnTo>
                <a:lnTo>
                  <a:pt x="43678" y="20041"/>
                </a:lnTo>
                <a:lnTo>
                  <a:pt x="43563" y="17694"/>
                </a:lnTo>
                <a:lnTo>
                  <a:pt x="43253" y="15976"/>
                </a:lnTo>
                <a:lnTo>
                  <a:pt x="43092" y="15380"/>
                </a:lnTo>
                <a:lnTo>
                  <a:pt x="42775" y="14372"/>
                </a:lnTo>
                <a:lnTo>
                  <a:pt x="42310" y="13158"/>
                </a:lnTo>
                <a:lnTo>
                  <a:pt x="41171" y="10960"/>
                </a:lnTo>
                <a:close/>
              </a:path>
              <a:path w="43815" h="33655">
                <a:moveTo>
                  <a:pt x="24853" y="274"/>
                </a:moveTo>
                <a:lnTo>
                  <a:pt x="22806" y="11040"/>
                </a:lnTo>
                <a:lnTo>
                  <a:pt x="24186" y="11154"/>
                </a:lnTo>
                <a:lnTo>
                  <a:pt x="24612" y="11280"/>
                </a:lnTo>
                <a:lnTo>
                  <a:pt x="29131" y="13582"/>
                </a:lnTo>
                <a:lnTo>
                  <a:pt x="30621" y="10960"/>
                </a:lnTo>
                <a:lnTo>
                  <a:pt x="31374" y="9791"/>
                </a:lnTo>
                <a:lnTo>
                  <a:pt x="33030" y="7478"/>
                </a:lnTo>
                <a:lnTo>
                  <a:pt x="33812" y="6459"/>
                </a:lnTo>
                <a:lnTo>
                  <a:pt x="35306" y="4695"/>
                </a:lnTo>
                <a:lnTo>
                  <a:pt x="34525" y="4145"/>
                </a:lnTo>
                <a:lnTo>
                  <a:pt x="25716" y="435"/>
                </a:lnTo>
                <a:lnTo>
                  <a:pt x="24853" y="274"/>
                </a:lnTo>
                <a:close/>
              </a:path>
              <a:path w="43815" h="33655">
                <a:moveTo>
                  <a:pt x="118" y="14212"/>
                </a:moveTo>
                <a:lnTo>
                  <a:pt x="0" y="18988"/>
                </a:lnTo>
                <a:lnTo>
                  <a:pt x="83" y="19618"/>
                </a:lnTo>
                <a:lnTo>
                  <a:pt x="229" y="20316"/>
                </a:lnTo>
                <a:lnTo>
                  <a:pt x="6373" y="24004"/>
                </a:lnTo>
                <a:lnTo>
                  <a:pt x="7155" y="23958"/>
                </a:lnTo>
                <a:lnTo>
                  <a:pt x="13722" y="22355"/>
                </a:lnTo>
                <a:lnTo>
                  <a:pt x="13526" y="21691"/>
                </a:lnTo>
                <a:lnTo>
                  <a:pt x="13365" y="21026"/>
                </a:lnTo>
                <a:lnTo>
                  <a:pt x="13244" y="20202"/>
                </a:lnTo>
                <a:lnTo>
                  <a:pt x="13333" y="18404"/>
                </a:lnTo>
                <a:lnTo>
                  <a:pt x="13424" y="17808"/>
                </a:lnTo>
                <a:lnTo>
                  <a:pt x="13572" y="17270"/>
                </a:lnTo>
                <a:lnTo>
                  <a:pt x="13768" y="16720"/>
                </a:lnTo>
                <a:lnTo>
                  <a:pt x="13998" y="16205"/>
                </a:lnTo>
                <a:lnTo>
                  <a:pt x="8501" y="16205"/>
                </a:lnTo>
                <a:lnTo>
                  <a:pt x="7477" y="16125"/>
                </a:lnTo>
                <a:lnTo>
                  <a:pt x="6534" y="16010"/>
                </a:lnTo>
                <a:lnTo>
                  <a:pt x="4637" y="15701"/>
                </a:lnTo>
                <a:lnTo>
                  <a:pt x="2164" y="14991"/>
                </a:lnTo>
                <a:lnTo>
                  <a:pt x="118" y="14212"/>
                </a:lnTo>
                <a:close/>
              </a:path>
              <a:path w="43815" h="33655">
                <a:moveTo>
                  <a:pt x="14550" y="15186"/>
                </a:moveTo>
                <a:lnTo>
                  <a:pt x="9478" y="16205"/>
                </a:lnTo>
                <a:lnTo>
                  <a:pt x="13998" y="16205"/>
                </a:lnTo>
                <a:lnTo>
                  <a:pt x="14550" y="15186"/>
                </a:lnTo>
                <a:close/>
              </a:path>
              <a:path w="43815" h="33655">
                <a:moveTo>
                  <a:pt x="17264" y="0"/>
                </a:moveTo>
                <a:lnTo>
                  <a:pt x="6879" y="3836"/>
                </a:lnTo>
                <a:lnTo>
                  <a:pt x="7431" y="5016"/>
                </a:lnTo>
                <a:lnTo>
                  <a:pt x="14791" y="14842"/>
                </a:lnTo>
                <a:lnTo>
                  <a:pt x="15102" y="14407"/>
                </a:lnTo>
                <a:lnTo>
                  <a:pt x="15458" y="14017"/>
                </a:lnTo>
                <a:lnTo>
                  <a:pt x="21783" y="11040"/>
                </a:lnTo>
                <a:lnTo>
                  <a:pt x="22369" y="11040"/>
                </a:lnTo>
                <a:lnTo>
                  <a:pt x="21392" y="9791"/>
                </a:lnTo>
                <a:lnTo>
                  <a:pt x="20529" y="8451"/>
                </a:lnTo>
                <a:lnTo>
                  <a:pt x="19736" y="7008"/>
                </a:lnTo>
                <a:lnTo>
                  <a:pt x="19425" y="6264"/>
                </a:lnTo>
                <a:lnTo>
                  <a:pt x="19069" y="5520"/>
                </a:lnTo>
                <a:lnTo>
                  <a:pt x="18420" y="3836"/>
                </a:lnTo>
                <a:lnTo>
                  <a:pt x="17533" y="1053"/>
                </a:lnTo>
                <a:lnTo>
                  <a:pt x="1726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6602" y="270191"/>
            <a:ext cx="9525" cy="20955"/>
          </a:xfrm>
          <a:custGeom>
            <a:avLst/>
            <a:gdLst/>
            <a:ahLst/>
            <a:cxnLst/>
            <a:rect l="l" t="t" r="r" b="b"/>
            <a:pathLst>
              <a:path w="9525" h="20954">
                <a:moveTo>
                  <a:pt x="1694" y="0"/>
                </a:moveTo>
                <a:lnTo>
                  <a:pt x="1223" y="939"/>
                </a:lnTo>
                <a:lnTo>
                  <a:pt x="717" y="2072"/>
                </a:lnTo>
                <a:lnTo>
                  <a:pt x="521" y="2656"/>
                </a:lnTo>
                <a:lnTo>
                  <a:pt x="280" y="3286"/>
                </a:lnTo>
                <a:lnTo>
                  <a:pt x="130" y="3836"/>
                </a:lnTo>
                <a:lnTo>
                  <a:pt x="50" y="4386"/>
                </a:lnTo>
                <a:lnTo>
                  <a:pt x="0" y="7833"/>
                </a:lnTo>
                <a:lnTo>
                  <a:pt x="212" y="9196"/>
                </a:lnTo>
                <a:lnTo>
                  <a:pt x="5823" y="20397"/>
                </a:lnTo>
                <a:lnTo>
                  <a:pt x="6099" y="20316"/>
                </a:lnTo>
                <a:lnTo>
                  <a:pt x="6340" y="20122"/>
                </a:lnTo>
                <a:lnTo>
                  <a:pt x="6570" y="19893"/>
                </a:lnTo>
                <a:lnTo>
                  <a:pt x="7203" y="18908"/>
                </a:lnTo>
                <a:lnTo>
                  <a:pt x="7594" y="18518"/>
                </a:lnTo>
                <a:lnTo>
                  <a:pt x="8307" y="17969"/>
                </a:lnTo>
                <a:lnTo>
                  <a:pt x="8456" y="17740"/>
                </a:lnTo>
                <a:lnTo>
                  <a:pt x="8663" y="17499"/>
                </a:lnTo>
                <a:lnTo>
                  <a:pt x="8928" y="16755"/>
                </a:lnTo>
                <a:lnTo>
                  <a:pt x="9089" y="16205"/>
                </a:lnTo>
                <a:lnTo>
                  <a:pt x="9330" y="14796"/>
                </a:lnTo>
                <a:lnTo>
                  <a:pt x="9250" y="12689"/>
                </a:lnTo>
                <a:lnTo>
                  <a:pt x="8778" y="11349"/>
                </a:lnTo>
                <a:lnTo>
                  <a:pt x="8341" y="10261"/>
                </a:lnTo>
                <a:lnTo>
                  <a:pt x="7721" y="9127"/>
                </a:lnTo>
                <a:lnTo>
                  <a:pt x="6260" y="6069"/>
                </a:lnTo>
                <a:lnTo>
                  <a:pt x="5593" y="4936"/>
                </a:lnTo>
                <a:lnTo>
                  <a:pt x="5202" y="4386"/>
                </a:lnTo>
                <a:lnTo>
                  <a:pt x="2913" y="1763"/>
                </a:lnTo>
                <a:lnTo>
                  <a:pt x="2051" y="584"/>
                </a:lnTo>
                <a:lnTo>
                  <a:pt x="169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34692" y="146549"/>
            <a:ext cx="34925" cy="25400"/>
          </a:xfrm>
          <a:custGeom>
            <a:avLst/>
            <a:gdLst/>
            <a:ahLst/>
            <a:cxnLst/>
            <a:rect l="l" t="t" r="r" b="b"/>
            <a:pathLst>
              <a:path w="34925" h="25400">
                <a:moveTo>
                  <a:pt x="25586" y="20271"/>
                </a:moveTo>
                <a:lnTo>
                  <a:pt x="24528" y="21450"/>
                </a:lnTo>
                <a:lnTo>
                  <a:pt x="24137" y="21759"/>
                </a:lnTo>
                <a:lnTo>
                  <a:pt x="24574" y="22229"/>
                </a:lnTo>
                <a:lnTo>
                  <a:pt x="28818" y="25092"/>
                </a:lnTo>
                <a:lnTo>
                  <a:pt x="30117" y="23718"/>
                </a:lnTo>
                <a:lnTo>
                  <a:pt x="29680" y="23523"/>
                </a:lnTo>
                <a:lnTo>
                  <a:pt x="28576" y="22859"/>
                </a:lnTo>
                <a:lnTo>
                  <a:pt x="27829" y="22355"/>
                </a:lnTo>
                <a:lnTo>
                  <a:pt x="26690" y="21450"/>
                </a:lnTo>
                <a:lnTo>
                  <a:pt x="26334" y="21061"/>
                </a:lnTo>
                <a:lnTo>
                  <a:pt x="25943" y="20706"/>
                </a:lnTo>
                <a:lnTo>
                  <a:pt x="25586" y="20271"/>
                </a:lnTo>
                <a:close/>
              </a:path>
              <a:path w="34925" h="25400">
                <a:moveTo>
                  <a:pt x="34084" y="10250"/>
                </a:moveTo>
                <a:lnTo>
                  <a:pt x="26541" y="12013"/>
                </a:lnTo>
                <a:lnTo>
                  <a:pt x="26805" y="12643"/>
                </a:lnTo>
                <a:lnTo>
                  <a:pt x="27012" y="13307"/>
                </a:lnTo>
                <a:lnTo>
                  <a:pt x="27136" y="13857"/>
                </a:lnTo>
                <a:lnTo>
                  <a:pt x="27242" y="14682"/>
                </a:lnTo>
                <a:lnTo>
                  <a:pt x="27955" y="14716"/>
                </a:lnTo>
                <a:lnTo>
                  <a:pt x="30037" y="14716"/>
                </a:lnTo>
                <a:lnTo>
                  <a:pt x="31290" y="14636"/>
                </a:lnTo>
                <a:lnTo>
                  <a:pt x="33303" y="14407"/>
                </a:lnTo>
                <a:lnTo>
                  <a:pt x="34475" y="14212"/>
                </a:lnTo>
                <a:lnTo>
                  <a:pt x="34441" y="13857"/>
                </a:lnTo>
                <a:lnTo>
                  <a:pt x="34084" y="12838"/>
                </a:lnTo>
                <a:lnTo>
                  <a:pt x="34084" y="10250"/>
                </a:lnTo>
                <a:close/>
              </a:path>
              <a:path w="34925" h="25400">
                <a:moveTo>
                  <a:pt x="24137" y="0"/>
                </a:moveTo>
                <a:lnTo>
                  <a:pt x="20170" y="7008"/>
                </a:lnTo>
                <a:lnTo>
                  <a:pt x="21469" y="7352"/>
                </a:lnTo>
                <a:lnTo>
                  <a:pt x="22642" y="7902"/>
                </a:lnTo>
                <a:lnTo>
                  <a:pt x="23390" y="8337"/>
                </a:lnTo>
                <a:lnTo>
                  <a:pt x="23624" y="7352"/>
                </a:lnTo>
                <a:lnTo>
                  <a:pt x="23827" y="6688"/>
                </a:lnTo>
                <a:lnTo>
                  <a:pt x="26805" y="1282"/>
                </a:lnTo>
                <a:lnTo>
                  <a:pt x="26265" y="778"/>
                </a:lnTo>
                <a:lnTo>
                  <a:pt x="25552" y="343"/>
                </a:lnTo>
                <a:lnTo>
                  <a:pt x="25241" y="229"/>
                </a:lnTo>
                <a:lnTo>
                  <a:pt x="24137" y="0"/>
                </a:lnTo>
                <a:close/>
              </a:path>
              <a:path w="34925" h="25400">
                <a:moveTo>
                  <a:pt x="10257" y="309"/>
                </a:moveTo>
                <a:lnTo>
                  <a:pt x="7463" y="2027"/>
                </a:lnTo>
                <a:lnTo>
                  <a:pt x="7883" y="2966"/>
                </a:lnTo>
                <a:lnTo>
                  <a:pt x="11867" y="8921"/>
                </a:lnTo>
                <a:lnTo>
                  <a:pt x="12534" y="8417"/>
                </a:lnTo>
                <a:lnTo>
                  <a:pt x="13247" y="7982"/>
                </a:lnTo>
                <a:lnTo>
                  <a:pt x="13995" y="7593"/>
                </a:lnTo>
                <a:lnTo>
                  <a:pt x="14777" y="7272"/>
                </a:lnTo>
                <a:lnTo>
                  <a:pt x="13558" y="5989"/>
                </a:lnTo>
                <a:lnTo>
                  <a:pt x="13006" y="5325"/>
                </a:lnTo>
                <a:lnTo>
                  <a:pt x="12109" y="4111"/>
                </a:lnTo>
                <a:lnTo>
                  <a:pt x="11382" y="2851"/>
                </a:lnTo>
                <a:lnTo>
                  <a:pt x="10729" y="1603"/>
                </a:lnTo>
                <a:lnTo>
                  <a:pt x="10257" y="309"/>
                </a:lnTo>
                <a:close/>
              </a:path>
              <a:path w="34925" h="25400">
                <a:moveTo>
                  <a:pt x="195" y="14052"/>
                </a:moveTo>
                <a:lnTo>
                  <a:pt x="121" y="14281"/>
                </a:lnTo>
                <a:lnTo>
                  <a:pt x="0" y="16319"/>
                </a:lnTo>
                <a:lnTo>
                  <a:pt x="310" y="17110"/>
                </a:lnTo>
                <a:lnTo>
                  <a:pt x="1448" y="17144"/>
                </a:lnTo>
                <a:lnTo>
                  <a:pt x="2587" y="17144"/>
                </a:lnTo>
                <a:lnTo>
                  <a:pt x="4910" y="16984"/>
                </a:lnTo>
                <a:lnTo>
                  <a:pt x="7980" y="16640"/>
                </a:lnTo>
                <a:lnTo>
                  <a:pt x="8843" y="16480"/>
                </a:lnTo>
                <a:lnTo>
                  <a:pt x="8794" y="14361"/>
                </a:lnTo>
                <a:lnTo>
                  <a:pt x="2667" y="14361"/>
                </a:lnTo>
                <a:lnTo>
                  <a:pt x="1609" y="14281"/>
                </a:lnTo>
                <a:lnTo>
                  <a:pt x="195" y="14052"/>
                </a:lnTo>
                <a:close/>
              </a:path>
              <a:path w="34925" h="25400">
                <a:moveTo>
                  <a:pt x="8923" y="13697"/>
                </a:moveTo>
                <a:lnTo>
                  <a:pt x="7072" y="14086"/>
                </a:lnTo>
                <a:lnTo>
                  <a:pt x="6244" y="14212"/>
                </a:lnTo>
                <a:lnTo>
                  <a:pt x="5427" y="14281"/>
                </a:lnTo>
                <a:lnTo>
                  <a:pt x="3932" y="14361"/>
                </a:lnTo>
                <a:lnTo>
                  <a:pt x="8794" y="14361"/>
                </a:lnTo>
                <a:lnTo>
                  <a:pt x="8923" y="1369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06817" y="424296"/>
            <a:ext cx="45085" cy="78740"/>
          </a:xfrm>
          <a:custGeom>
            <a:avLst/>
            <a:gdLst/>
            <a:ahLst/>
            <a:cxnLst/>
            <a:rect l="l" t="t" r="r" b="b"/>
            <a:pathLst>
              <a:path w="45084" h="78740">
                <a:moveTo>
                  <a:pt x="33808" y="0"/>
                </a:moveTo>
                <a:lnTo>
                  <a:pt x="29013" y="1259"/>
                </a:lnTo>
                <a:lnTo>
                  <a:pt x="28105" y="1603"/>
                </a:lnTo>
                <a:lnTo>
                  <a:pt x="26690" y="2072"/>
                </a:lnTo>
                <a:lnTo>
                  <a:pt x="25276" y="2313"/>
                </a:lnTo>
                <a:lnTo>
                  <a:pt x="22286" y="2542"/>
                </a:lnTo>
                <a:lnTo>
                  <a:pt x="21343" y="2668"/>
                </a:lnTo>
                <a:lnTo>
                  <a:pt x="18912" y="5840"/>
                </a:lnTo>
                <a:lnTo>
                  <a:pt x="19146" y="7833"/>
                </a:lnTo>
                <a:lnTo>
                  <a:pt x="19126" y="11830"/>
                </a:lnTo>
                <a:lnTo>
                  <a:pt x="33027" y="39935"/>
                </a:lnTo>
                <a:lnTo>
                  <a:pt x="33923" y="40954"/>
                </a:lnTo>
                <a:lnTo>
                  <a:pt x="34360" y="41618"/>
                </a:lnTo>
                <a:lnTo>
                  <a:pt x="34280" y="42408"/>
                </a:lnTo>
                <a:lnTo>
                  <a:pt x="34084" y="42958"/>
                </a:lnTo>
                <a:lnTo>
                  <a:pt x="14501" y="70009"/>
                </a:lnTo>
                <a:lnTo>
                  <a:pt x="13604" y="70169"/>
                </a:lnTo>
                <a:lnTo>
                  <a:pt x="13167" y="70284"/>
                </a:lnTo>
                <a:lnTo>
                  <a:pt x="11396" y="71063"/>
                </a:lnTo>
                <a:lnTo>
                  <a:pt x="9625" y="72002"/>
                </a:lnTo>
                <a:lnTo>
                  <a:pt x="8762" y="72517"/>
                </a:lnTo>
                <a:lnTo>
                  <a:pt x="7865" y="72987"/>
                </a:lnTo>
                <a:lnTo>
                  <a:pt x="6034" y="73846"/>
                </a:lnTo>
                <a:lnTo>
                  <a:pt x="3139" y="74899"/>
                </a:lnTo>
                <a:lnTo>
                  <a:pt x="2437" y="75174"/>
                </a:lnTo>
                <a:lnTo>
                  <a:pt x="1728" y="75529"/>
                </a:lnTo>
                <a:lnTo>
                  <a:pt x="1218" y="75758"/>
                </a:lnTo>
                <a:lnTo>
                  <a:pt x="701" y="76079"/>
                </a:lnTo>
                <a:lnTo>
                  <a:pt x="269" y="76434"/>
                </a:lnTo>
                <a:lnTo>
                  <a:pt x="34" y="76697"/>
                </a:lnTo>
                <a:lnTo>
                  <a:pt x="0" y="77568"/>
                </a:lnTo>
                <a:lnTo>
                  <a:pt x="114" y="77717"/>
                </a:lnTo>
                <a:lnTo>
                  <a:pt x="551" y="78072"/>
                </a:lnTo>
                <a:lnTo>
                  <a:pt x="862" y="78232"/>
                </a:lnTo>
                <a:lnTo>
                  <a:pt x="1690" y="78587"/>
                </a:lnTo>
                <a:lnTo>
                  <a:pt x="2552" y="78701"/>
                </a:lnTo>
                <a:lnTo>
                  <a:pt x="3300" y="78587"/>
                </a:lnTo>
                <a:lnTo>
                  <a:pt x="3656" y="78461"/>
                </a:lnTo>
                <a:lnTo>
                  <a:pt x="4397" y="78072"/>
                </a:lnTo>
                <a:lnTo>
                  <a:pt x="5025" y="77682"/>
                </a:lnTo>
                <a:lnTo>
                  <a:pt x="6129" y="76903"/>
                </a:lnTo>
                <a:lnTo>
                  <a:pt x="7096" y="76388"/>
                </a:lnTo>
                <a:lnTo>
                  <a:pt x="7463" y="76228"/>
                </a:lnTo>
                <a:lnTo>
                  <a:pt x="8613" y="75838"/>
                </a:lnTo>
                <a:lnTo>
                  <a:pt x="9786" y="75529"/>
                </a:lnTo>
                <a:lnTo>
                  <a:pt x="12339" y="74979"/>
                </a:lnTo>
                <a:lnTo>
                  <a:pt x="13638" y="74670"/>
                </a:lnTo>
                <a:lnTo>
                  <a:pt x="18755" y="71452"/>
                </a:lnTo>
                <a:lnTo>
                  <a:pt x="19146" y="70834"/>
                </a:lnTo>
                <a:lnTo>
                  <a:pt x="19723" y="70169"/>
                </a:lnTo>
                <a:lnTo>
                  <a:pt x="20250" y="69654"/>
                </a:lnTo>
                <a:lnTo>
                  <a:pt x="22136" y="68016"/>
                </a:lnTo>
                <a:lnTo>
                  <a:pt x="22723" y="67467"/>
                </a:lnTo>
                <a:lnTo>
                  <a:pt x="25241" y="63355"/>
                </a:lnTo>
                <a:lnTo>
                  <a:pt x="25828" y="62221"/>
                </a:lnTo>
                <a:lnTo>
                  <a:pt x="34441" y="52509"/>
                </a:lnTo>
                <a:lnTo>
                  <a:pt x="35418" y="51376"/>
                </a:lnTo>
                <a:lnTo>
                  <a:pt x="36752" y="49761"/>
                </a:lnTo>
                <a:lnTo>
                  <a:pt x="37971" y="48123"/>
                </a:lnTo>
                <a:lnTo>
                  <a:pt x="39156" y="46474"/>
                </a:lnTo>
                <a:lnTo>
                  <a:pt x="40340" y="44871"/>
                </a:lnTo>
                <a:lnTo>
                  <a:pt x="41479" y="43267"/>
                </a:lnTo>
                <a:lnTo>
                  <a:pt x="43169" y="41114"/>
                </a:lnTo>
                <a:lnTo>
                  <a:pt x="44342" y="39786"/>
                </a:lnTo>
                <a:lnTo>
                  <a:pt x="44940" y="39190"/>
                </a:lnTo>
                <a:lnTo>
                  <a:pt x="44940" y="38721"/>
                </a:lnTo>
                <a:lnTo>
                  <a:pt x="44779" y="38331"/>
                </a:lnTo>
                <a:lnTo>
                  <a:pt x="44584" y="37942"/>
                </a:lnTo>
                <a:lnTo>
                  <a:pt x="43836" y="36762"/>
                </a:lnTo>
                <a:lnTo>
                  <a:pt x="42778" y="35354"/>
                </a:lnTo>
                <a:lnTo>
                  <a:pt x="41755" y="33796"/>
                </a:lnTo>
                <a:lnTo>
                  <a:pt x="37465" y="14762"/>
                </a:lnTo>
                <a:lnTo>
                  <a:pt x="37875" y="11475"/>
                </a:lnTo>
                <a:lnTo>
                  <a:pt x="38098" y="9986"/>
                </a:lnTo>
                <a:lnTo>
                  <a:pt x="38799" y="5840"/>
                </a:lnTo>
                <a:lnTo>
                  <a:pt x="38926" y="5291"/>
                </a:lnTo>
                <a:lnTo>
                  <a:pt x="38880" y="4111"/>
                </a:lnTo>
                <a:lnTo>
                  <a:pt x="38684" y="3756"/>
                </a:lnTo>
                <a:lnTo>
                  <a:pt x="37902" y="2977"/>
                </a:lnTo>
                <a:lnTo>
                  <a:pt x="37511" y="2668"/>
                </a:lnTo>
                <a:lnTo>
                  <a:pt x="36913" y="2072"/>
                </a:lnTo>
                <a:lnTo>
                  <a:pt x="34280" y="45"/>
                </a:lnTo>
                <a:lnTo>
                  <a:pt x="33808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20040" y="325277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6416" y="0"/>
                </a:moveTo>
                <a:lnTo>
                  <a:pt x="0" y="4031"/>
                </a:lnTo>
                <a:lnTo>
                  <a:pt x="160" y="4546"/>
                </a:lnTo>
                <a:lnTo>
                  <a:pt x="2759" y="6653"/>
                </a:lnTo>
                <a:lnTo>
                  <a:pt x="3150" y="6619"/>
                </a:lnTo>
                <a:lnTo>
                  <a:pt x="7555" y="1878"/>
                </a:lnTo>
                <a:lnTo>
                  <a:pt x="7555" y="629"/>
                </a:lnTo>
                <a:lnTo>
                  <a:pt x="7394" y="435"/>
                </a:lnTo>
                <a:lnTo>
                  <a:pt x="7037" y="160"/>
                </a:lnTo>
                <a:lnTo>
                  <a:pt x="6842" y="80"/>
                </a:lnTo>
                <a:lnTo>
                  <a:pt x="6416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6199" y="244663"/>
            <a:ext cx="40005" cy="46355"/>
          </a:xfrm>
          <a:custGeom>
            <a:avLst/>
            <a:gdLst/>
            <a:ahLst/>
            <a:cxnLst/>
            <a:rect l="l" t="t" r="r" b="b"/>
            <a:pathLst>
              <a:path w="40004" h="46354">
                <a:moveTo>
                  <a:pt x="12492" y="13113"/>
                </a:moveTo>
                <a:lnTo>
                  <a:pt x="11192" y="14212"/>
                </a:lnTo>
                <a:lnTo>
                  <a:pt x="10847" y="14212"/>
                </a:lnTo>
                <a:lnTo>
                  <a:pt x="8685" y="25962"/>
                </a:lnTo>
                <a:lnTo>
                  <a:pt x="8524" y="26902"/>
                </a:lnTo>
                <a:lnTo>
                  <a:pt x="5776" y="33979"/>
                </a:lnTo>
                <a:lnTo>
                  <a:pt x="5304" y="34804"/>
                </a:lnTo>
                <a:lnTo>
                  <a:pt x="4787" y="35628"/>
                </a:lnTo>
                <a:lnTo>
                  <a:pt x="4235" y="36453"/>
                </a:lnTo>
                <a:lnTo>
                  <a:pt x="3729" y="37312"/>
                </a:lnTo>
                <a:lnTo>
                  <a:pt x="3292" y="38171"/>
                </a:lnTo>
                <a:lnTo>
                  <a:pt x="2357" y="40129"/>
                </a:lnTo>
                <a:lnTo>
                  <a:pt x="2038" y="40839"/>
                </a:lnTo>
                <a:lnTo>
                  <a:pt x="302" y="43496"/>
                </a:lnTo>
                <a:lnTo>
                  <a:pt x="64" y="44046"/>
                </a:lnTo>
                <a:lnTo>
                  <a:pt x="0" y="45145"/>
                </a:lnTo>
                <a:lnTo>
                  <a:pt x="544" y="45649"/>
                </a:lnTo>
                <a:lnTo>
                  <a:pt x="854" y="45810"/>
                </a:lnTo>
                <a:lnTo>
                  <a:pt x="1130" y="45924"/>
                </a:lnTo>
                <a:lnTo>
                  <a:pt x="1762" y="46085"/>
                </a:lnTo>
                <a:lnTo>
                  <a:pt x="2429" y="46165"/>
                </a:lnTo>
                <a:lnTo>
                  <a:pt x="3809" y="46119"/>
                </a:lnTo>
                <a:lnTo>
                  <a:pt x="5143" y="46039"/>
                </a:lnTo>
                <a:lnTo>
                  <a:pt x="5339" y="45970"/>
                </a:lnTo>
                <a:lnTo>
                  <a:pt x="5891" y="45569"/>
                </a:lnTo>
                <a:lnTo>
                  <a:pt x="6040" y="45420"/>
                </a:lnTo>
                <a:lnTo>
                  <a:pt x="6397" y="45226"/>
                </a:lnTo>
                <a:lnTo>
                  <a:pt x="6558" y="45180"/>
                </a:lnTo>
                <a:lnTo>
                  <a:pt x="6834" y="45180"/>
                </a:lnTo>
                <a:lnTo>
                  <a:pt x="7144" y="45145"/>
                </a:lnTo>
                <a:lnTo>
                  <a:pt x="10100" y="40129"/>
                </a:lnTo>
                <a:lnTo>
                  <a:pt x="10376" y="39270"/>
                </a:lnTo>
                <a:lnTo>
                  <a:pt x="18195" y="31082"/>
                </a:lnTo>
                <a:lnTo>
                  <a:pt x="19253" y="30543"/>
                </a:lnTo>
                <a:lnTo>
                  <a:pt x="19771" y="30188"/>
                </a:lnTo>
                <a:lnTo>
                  <a:pt x="20242" y="29833"/>
                </a:lnTo>
                <a:lnTo>
                  <a:pt x="20875" y="29204"/>
                </a:lnTo>
                <a:lnTo>
                  <a:pt x="15206" y="29204"/>
                </a:lnTo>
                <a:lnTo>
                  <a:pt x="16389" y="26902"/>
                </a:lnTo>
                <a:lnTo>
                  <a:pt x="24647" y="19423"/>
                </a:lnTo>
                <a:lnTo>
                  <a:pt x="25187" y="19102"/>
                </a:lnTo>
                <a:lnTo>
                  <a:pt x="26096" y="18713"/>
                </a:lnTo>
                <a:lnTo>
                  <a:pt x="13906" y="18713"/>
                </a:lnTo>
                <a:lnTo>
                  <a:pt x="13711" y="18404"/>
                </a:lnTo>
                <a:lnTo>
                  <a:pt x="13588" y="18049"/>
                </a:lnTo>
                <a:lnTo>
                  <a:pt x="13468" y="17304"/>
                </a:lnTo>
                <a:lnTo>
                  <a:pt x="13361" y="14911"/>
                </a:lnTo>
                <a:lnTo>
                  <a:pt x="13285" y="14212"/>
                </a:lnTo>
                <a:lnTo>
                  <a:pt x="13205" y="13903"/>
                </a:lnTo>
                <a:lnTo>
                  <a:pt x="13078" y="13548"/>
                </a:lnTo>
                <a:lnTo>
                  <a:pt x="12883" y="13227"/>
                </a:lnTo>
                <a:lnTo>
                  <a:pt x="12733" y="13158"/>
                </a:lnTo>
                <a:lnTo>
                  <a:pt x="12492" y="13113"/>
                </a:lnTo>
                <a:close/>
              </a:path>
              <a:path w="40004" h="46354">
                <a:moveTo>
                  <a:pt x="21415" y="26970"/>
                </a:moveTo>
                <a:lnTo>
                  <a:pt x="21105" y="27050"/>
                </a:lnTo>
                <a:lnTo>
                  <a:pt x="19414" y="28035"/>
                </a:lnTo>
                <a:lnTo>
                  <a:pt x="18828" y="28345"/>
                </a:lnTo>
                <a:lnTo>
                  <a:pt x="18356" y="28539"/>
                </a:lnTo>
                <a:lnTo>
                  <a:pt x="17954" y="28654"/>
                </a:lnTo>
                <a:lnTo>
                  <a:pt x="17138" y="28814"/>
                </a:lnTo>
                <a:lnTo>
                  <a:pt x="16701" y="28860"/>
                </a:lnTo>
                <a:lnTo>
                  <a:pt x="15206" y="29204"/>
                </a:lnTo>
                <a:lnTo>
                  <a:pt x="20875" y="29204"/>
                </a:lnTo>
                <a:lnTo>
                  <a:pt x="21266" y="28619"/>
                </a:lnTo>
                <a:lnTo>
                  <a:pt x="21530" y="28035"/>
                </a:lnTo>
                <a:lnTo>
                  <a:pt x="21415" y="26970"/>
                </a:lnTo>
                <a:close/>
              </a:path>
              <a:path w="40004" h="46354">
                <a:moveTo>
                  <a:pt x="34939" y="0"/>
                </a:moveTo>
                <a:lnTo>
                  <a:pt x="32697" y="0"/>
                </a:lnTo>
                <a:lnTo>
                  <a:pt x="32306" y="160"/>
                </a:lnTo>
                <a:lnTo>
                  <a:pt x="31949" y="355"/>
                </a:lnTo>
                <a:lnTo>
                  <a:pt x="31282" y="858"/>
                </a:lnTo>
                <a:lnTo>
                  <a:pt x="30811" y="1133"/>
                </a:lnTo>
                <a:lnTo>
                  <a:pt x="26487" y="7203"/>
                </a:lnTo>
                <a:lnTo>
                  <a:pt x="26015" y="8028"/>
                </a:lnTo>
                <a:lnTo>
                  <a:pt x="25590" y="8887"/>
                </a:lnTo>
                <a:lnTo>
                  <a:pt x="24591" y="10650"/>
                </a:lnTo>
                <a:lnTo>
                  <a:pt x="24014" y="11475"/>
                </a:lnTo>
                <a:lnTo>
                  <a:pt x="23146" y="12494"/>
                </a:lnTo>
                <a:lnTo>
                  <a:pt x="21806" y="14212"/>
                </a:lnTo>
                <a:lnTo>
                  <a:pt x="15171" y="18713"/>
                </a:lnTo>
                <a:lnTo>
                  <a:pt x="26096" y="18713"/>
                </a:lnTo>
                <a:lnTo>
                  <a:pt x="27034" y="18324"/>
                </a:lnTo>
                <a:lnTo>
                  <a:pt x="28695" y="17808"/>
                </a:lnTo>
                <a:lnTo>
                  <a:pt x="31052" y="17304"/>
                </a:lnTo>
                <a:lnTo>
                  <a:pt x="32271" y="17190"/>
                </a:lnTo>
                <a:lnTo>
                  <a:pt x="32973" y="16640"/>
                </a:lnTo>
                <a:lnTo>
                  <a:pt x="33720" y="16171"/>
                </a:lnTo>
                <a:lnTo>
                  <a:pt x="34514" y="15735"/>
                </a:lnTo>
                <a:lnTo>
                  <a:pt x="36123" y="14911"/>
                </a:lnTo>
                <a:lnTo>
                  <a:pt x="37653" y="13972"/>
                </a:lnTo>
                <a:lnTo>
                  <a:pt x="38366" y="13388"/>
                </a:lnTo>
                <a:lnTo>
                  <a:pt x="38722" y="12998"/>
                </a:lnTo>
                <a:lnTo>
                  <a:pt x="39033" y="12494"/>
                </a:lnTo>
                <a:lnTo>
                  <a:pt x="39324" y="11704"/>
                </a:lnTo>
                <a:lnTo>
                  <a:pt x="30339" y="11704"/>
                </a:lnTo>
                <a:lnTo>
                  <a:pt x="29994" y="11624"/>
                </a:lnTo>
                <a:lnTo>
                  <a:pt x="29718" y="11429"/>
                </a:lnTo>
                <a:lnTo>
                  <a:pt x="29442" y="11005"/>
                </a:lnTo>
                <a:lnTo>
                  <a:pt x="29316" y="9906"/>
                </a:lnTo>
                <a:lnTo>
                  <a:pt x="29477" y="9127"/>
                </a:lnTo>
                <a:lnTo>
                  <a:pt x="32271" y="3802"/>
                </a:lnTo>
                <a:lnTo>
                  <a:pt x="34939" y="0"/>
                </a:lnTo>
                <a:close/>
              </a:path>
              <a:path w="40004" h="46354">
                <a:moveTo>
                  <a:pt x="37457" y="11120"/>
                </a:moveTo>
                <a:lnTo>
                  <a:pt x="31443" y="11670"/>
                </a:lnTo>
                <a:lnTo>
                  <a:pt x="30972" y="11704"/>
                </a:lnTo>
                <a:lnTo>
                  <a:pt x="39324" y="11704"/>
                </a:lnTo>
                <a:lnTo>
                  <a:pt x="39458" y="11280"/>
                </a:lnTo>
                <a:lnTo>
                  <a:pt x="37457" y="1112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2391" y="236474"/>
            <a:ext cx="25400" cy="52069"/>
          </a:xfrm>
          <a:custGeom>
            <a:avLst/>
            <a:gdLst/>
            <a:ahLst/>
            <a:cxnLst/>
            <a:rect l="l" t="t" r="r" b="b"/>
            <a:pathLst>
              <a:path w="25400" h="52070">
                <a:moveTo>
                  <a:pt x="551" y="15357"/>
                </a:moveTo>
                <a:lnTo>
                  <a:pt x="0" y="15357"/>
                </a:lnTo>
                <a:lnTo>
                  <a:pt x="40" y="16606"/>
                </a:lnTo>
                <a:lnTo>
                  <a:pt x="160" y="19034"/>
                </a:lnTo>
                <a:lnTo>
                  <a:pt x="2909" y="27486"/>
                </a:lnTo>
                <a:lnTo>
                  <a:pt x="3461" y="28780"/>
                </a:lnTo>
                <a:lnTo>
                  <a:pt x="5138" y="39946"/>
                </a:lnTo>
                <a:lnTo>
                  <a:pt x="5019" y="41584"/>
                </a:lnTo>
                <a:lnTo>
                  <a:pt x="4760" y="43932"/>
                </a:lnTo>
                <a:lnTo>
                  <a:pt x="4519" y="45340"/>
                </a:lnTo>
                <a:lnTo>
                  <a:pt x="3967" y="48158"/>
                </a:lnTo>
                <a:lnTo>
                  <a:pt x="3852" y="48639"/>
                </a:lnTo>
                <a:lnTo>
                  <a:pt x="3817" y="51845"/>
                </a:lnTo>
                <a:lnTo>
                  <a:pt x="4404" y="51960"/>
                </a:lnTo>
                <a:lnTo>
                  <a:pt x="4990" y="52006"/>
                </a:lnTo>
                <a:lnTo>
                  <a:pt x="5542" y="52006"/>
                </a:lnTo>
                <a:lnTo>
                  <a:pt x="7313" y="51845"/>
                </a:lnTo>
                <a:lnTo>
                  <a:pt x="8486" y="51685"/>
                </a:lnTo>
                <a:lnTo>
                  <a:pt x="8808" y="51685"/>
                </a:lnTo>
                <a:lnTo>
                  <a:pt x="11120" y="46325"/>
                </a:lnTo>
                <a:lnTo>
                  <a:pt x="11327" y="44916"/>
                </a:lnTo>
                <a:lnTo>
                  <a:pt x="11557" y="41584"/>
                </a:lnTo>
                <a:lnTo>
                  <a:pt x="11672" y="38297"/>
                </a:lnTo>
                <a:lnTo>
                  <a:pt x="12074" y="33361"/>
                </a:lnTo>
                <a:lnTo>
                  <a:pt x="12328" y="31448"/>
                </a:lnTo>
                <a:lnTo>
                  <a:pt x="12546" y="29329"/>
                </a:lnTo>
                <a:lnTo>
                  <a:pt x="12661" y="28551"/>
                </a:lnTo>
                <a:lnTo>
                  <a:pt x="15455" y="23260"/>
                </a:lnTo>
                <a:lnTo>
                  <a:pt x="5979" y="23260"/>
                </a:lnTo>
                <a:lnTo>
                  <a:pt x="2097" y="19034"/>
                </a:lnTo>
                <a:lnTo>
                  <a:pt x="1641" y="17820"/>
                </a:lnTo>
                <a:lnTo>
                  <a:pt x="1138" y="16606"/>
                </a:lnTo>
                <a:lnTo>
                  <a:pt x="551" y="15357"/>
                </a:lnTo>
                <a:close/>
              </a:path>
              <a:path w="25400" h="52070">
                <a:moveTo>
                  <a:pt x="13719" y="0"/>
                </a:moveTo>
                <a:lnTo>
                  <a:pt x="13719" y="1294"/>
                </a:lnTo>
                <a:lnTo>
                  <a:pt x="13443" y="1408"/>
                </a:lnTo>
                <a:lnTo>
                  <a:pt x="12971" y="1683"/>
                </a:lnTo>
                <a:lnTo>
                  <a:pt x="12419" y="2233"/>
                </a:lnTo>
                <a:lnTo>
                  <a:pt x="12143" y="2553"/>
                </a:lnTo>
                <a:lnTo>
                  <a:pt x="11718" y="3447"/>
                </a:lnTo>
                <a:lnTo>
                  <a:pt x="11281" y="4306"/>
                </a:lnTo>
                <a:lnTo>
                  <a:pt x="10192" y="16606"/>
                </a:lnTo>
                <a:lnTo>
                  <a:pt x="10027" y="18598"/>
                </a:lnTo>
                <a:lnTo>
                  <a:pt x="6957" y="23179"/>
                </a:lnTo>
                <a:lnTo>
                  <a:pt x="6646" y="23260"/>
                </a:lnTo>
                <a:lnTo>
                  <a:pt x="15455" y="23260"/>
                </a:lnTo>
                <a:lnTo>
                  <a:pt x="17020" y="21107"/>
                </a:lnTo>
                <a:lnTo>
                  <a:pt x="19581" y="17820"/>
                </a:lnTo>
                <a:lnTo>
                  <a:pt x="21308" y="15667"/>
                </a:lnTo>
                <a:lnTo>
                  <a:pt x="22493" y="14258"/>
                </a:lnTo>
                <a:lnTo>
                  <a:pt x="23599" y="13078"/>
                </a:lnTo>
                <a:lnTo>
                  <a:pt x="17410" y="13078"/>
                </a:lnTo>
                <a:lnTo>
                  <a:pt x="14153" y="5176"/>
                </a:lnTo>
                <a:lnTo>
                  <a:pt x="13805" y="1294"/>
                </a:lnTo>
                <a:lnTo>
                  <a:pt x="13719" y="0"/>
                </a:lnTo>
                <a:close/>
              </a:path>
              <a:path w="25400" h="52070">
                <a:moveTo>
                  <a:pt x="25161" y="8818"/>
                </a:moveTo>
                <a:lnTo>
                  <a:pt x="24609" y="8818"/>
                </a:lnTo>
                <a:lnTo>
                  <a:pt x="24218" y="8932"/>
                </a:lnTo>
                <a:lnTo>
                  <a:pt x="24022" y="9047"/>
                </a:lnTo>
                <a:lnTo>
                  <a:pt x="22731" y="10456"/>
                </a:lnTo>
                <a:lnTo>
                  <a:pt x="21895" y="11315"/>
                </a:lnTo>
                <a:lnTo>
                  <a:pt x="18203" y="13078"/>
                </a:lnTo>
                <a:lnTo>
                  <a:pt x="23599" y="13078"/>
                </a:lnTo>
                <a:lnTo>
                  <a:pt x="24689" y="11784"/>
                </a:lnTo>
                <a:lnTo>
                  <a:pt x="25112" y="11051"/>
                </a:lnTo>
                <a:lnTo>
                  <a:pt x="25241" y="10776"/>
                </a:lnTo>
                <a:lnTo>
                  <a:pt x="25356" y="10421"/>
                </a:lnTo>
                <a:lnTo>
                  <a:pt x="25276" y="885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06287" y="400638"/>
            <a:ext cx="207010" cy="132080"/>
          </a:xfrm>
          <a:custGeom>
            <a:avLst/>
            <a:gdLst/>
            <a:ahLst/>
            <a:cxnLst/>
            <a:rect l="l" t="t" r="r" b="b"/>
            <a:pathLst>
              <a:path w="207009" h="132079">
                <a:moveTo>
                  <a:pt x="61247" y="130809"/>
                </a:moveTo>
                <a:lnTo>
                  <a:pt x="53979" y="130809"/>
                </a:lnTo>
                <a:lnTo>
                  <a:pt x="53737" y="132079"/>
                </a:lnTo>
                <a:lnTo>
                  <a:pt x="60269" y="132079"/>
                </a:lnTo>
                <a:lnTo>
                  <a:pt x="61247" y="130809"/>
                </a:lnTo>
                <a:close/>
              </a:path>
              <a:path w="207009" h="132079">
                <a:moveTo>
                  <a:pt x="65375" y="129539"/>
                </a:moveTo>
                <a:lnTo>
                  <a:pt x="54094" y="129539"/>
                </a:lnTo>
                <a:lnTo>
                  <a:pt x="54094" y="130809"/>
                </a:lnTo>
                <a:lnTo>
                  <a:pt x="64674" y="130809"/>
                </a:lnTo>
                <a:lnTo>
                  <a:pt x="65375" y="129539"/>
                </a:lnTo>
                <a:close/>
              </a:path>
              <a:path w="207009" h="132079">
                <a:moveTo>
                  <a:pt x="60706" y="64770"/>
                </a:moveTo>
                <a:lnTo>
                  <a:pt x="58383" y="64770"/>
                </a:lnTo>
                <a:lnTo>
                  <a:pt x="59683" y="67310"/>
                </a:lnTo>
                <a:lnTo>
                  <a:pt x="59832" y="67310"/>
                </a:lnTo>
                <a:lnTo>
                  <a:pt x="60154" y="68580"/>
                </a:lnTo>
                <a:lnTo>
                  <a:pt x="60545" y="69850"/>
                </a:lnTo>
                <a:lnTo>
                  <a:pt x="61097" y="72390"/>
                </a:lnTo>
                <a:lnTo>
                  <a:pt x="61327" y="73660"/>
                </a:lnTo>
                <a:lnTo>
                  <a:pt x="61718" y="77470"/>
                </a:lnTo>
                <a:lnTo>
                  <a:pt x="62040" y="80010"/>
                </a:lnTo>
                <a:lnTo>
                  <a:pt x="62316" y="82550"/>
                </a:lnTo>
                <a:lnTo>
                  <a:pt x="62546" y="86360"/>
                </a:lnTo>
                <a:lnTo>
                  <a:pt x="62937" y="91440"/>
                </a:lnTo>
                <a:lnTo>
                  <a:pt x="63294" y="93980"/>
                </a:lnTo>
                <a:lnTo>
                  <a:pt x="63535" y="96520"/>
                </a:lnTo>
                <a:lnTo>
                  <a:pt x="63731" y="97790"/>
                </a:lnTo>
                <a:lnTo>
                  <a:pt x="63961" y="102870"/>
                </a:lnTo>
                <a:lnTo>
                  <a:pt x="63765" y="104140"/>
                </a:lnTo>
                <a:lnTo>
                  <a:pt x="63570" y="104140"/>
                </a:lnTo>
                <a:lnTo>
                  <a:pt x="62983" y="106680"/>
                </a:lnTo>
                <a:lnTo>
                  <a:pt x="62592" y="107950"/>
                </a:lnTo>
                <a:lnTo>
                  <a:pt x="61649" y="110490"/>
                </a:lnTo>
                <a:lnTo>
                  <a:pt x="59993" y="114299"/>
                </a:lnTo>
                <a:lnTo>
                  <a:pt x="58809" y="116839"/>
                </a:lnTo>
                <a:lnTo>
                  <a:pt x="57670" y="119379"/>
                </a:lnTo>
                <a:lnTo>
                  <a:pt x="56647" y="120649"/>
                </a:lnTo>
                <a:lnTo>
                  <a:pt x="56175" y="121919"/>
                </a:lnTo>
                <a:lnTo>
                  <a:pt x="55474" y="121919"/>
                </a:lnTo>
                <a:lnTo>
                  <a:pt x="54726" y="123189"/>
                </a:lnTo>
                <a:lnTo>
                  <a:pt x="53933" y="124459"/>
                </a:lnTo>
                <a:lnTo>
                  <a:pt x="52323" y="125729"/>
                </a:lnTo>
                <a:lnTo>
                  <a:pt x="51541" y="126999"/>
                </a:lnTo>
                <a:lnTo>
                  <a:pt x="50828" y="126999"/>
                </a:lnTo>
                <a:lnTo>
                  <a:pt x="50207" y="128269"/>
                </a:lnTo>
                <a:lnTo>
                  <a:pt x="51575" y="129539"/>
                </a:lnTo>
                <a:lnTo>
                  <a:pt x="66560" y="129539"/>
                </a:lnTo>
                <a:lnTo>
                  <a:pt x="67031" y="128270"/>
                </a:lnTo>
                <a:lnTo>
                  <a:pt x="67468" y="128270"/>
                </a:lnTo>
                <a:lnTo>
                  <a:pt x="67859" y="127000"/>
                </a:lnTo>
                <a:lnTo>
                  <a:pt x="68215" y="125730"/>
                </a:lnTo>
                <a:lnTo>
                  <a:pt x="68560" y="125730"/>
                </a:lnTo>
                <a:lnTo>
                  <a:pt x="69825" y="120650"/>
                </a:lnTo>
                <a:lnTo>
                  <a:pt x="59683" y="120649"/>
                </a:lnTo>
                <a:lnTo>
                  <a:pt x="59602" y="119379"/>
                </a:lnTo>
                <a:lnTo>
                  <a:pt x="59798" y="118109"/>
                </a:lnTo>
                <a:lnTo>
                  <a:pt x="60269" y="116839"/>
                </a:lnTo>
                <a:lnTo>
                  <a:pt x="60545" y="116839"/>
                </a:lnTo>
                <a:lnTo>
                  <a:pt x="61799" y="114299"/>
                </a:lnTo>
                <a:lnTo>
                  <a:pt x="62351" y="113030"/>
                </a:lnTo>
                <a:lnTo>
                  <a:pt x="63179" y="110490"/>
                </a:lnTo>
                <a:lnTo>
                  <a:pt x="64156" y="107950"/>
                </a:lnTo>
                <a:lnTo>
                  <a:pt x="64628" y="107950"/>
                </a:lnTo>
                <a:lnTo>
                  <a:pt x="65065" y="106680"/>
                </a:lnTo>
                <a:lnTo>
                  <a:pt x="66479" y="102870"/>
                </a:lnTo>
                <a:lnTo>
                  <a:pt x="64904" y="83820"/>
                </a:lnTo>
                <a:lnTo>
                  <a:pt x="63961" y="76200"/>
                </a:lnTo>
                <a:lnTo>
                  <a:pt x="63765" y="74930"/>
                </a:lnTo>
                <a:lnTo>
                  <a:pt x="63616" y="73660"/>
                </a:lnTo>
                <a:lnTo>
                  <a:pt x="63455" y="71120"/>
                </a:lnTo>
                <a:lnTo>
                  <a:pt x="63340" y="69850"/>
                </a:lnTo>
                <a:lnTo>
                  <a:pt x="62983" y="69850"/>
                </a:lnTo>
                <a:lnTo>
                  <a:pt x="62512" y="68580"/>
                </a:lnTo>
                <a:lnTo>
                  <a:pt x="61960" y="67310"/>
                </a:lnTo>
                <a:lnTo>
                  <a:pt x="60706" y="64770"/>
                </a:lnTo>
                <a:close/>
              </a:path>
              <a:path w="207009" h="132079">
                <a:moveTo>
                  <a:pt x="193711" y="123190"/>
                </a:moveTo>
                <a:lnTo>
                  <a:pt x="181913" y="123190"/>
                </a:lnTo>
                <a:lnTo>
                  <a:pt x="181280" y="125730"/>
                </a:lnTo>
                <a:lnTo>
                  <a:pt x="189146" y="125730"/>
                </a:lnTo>
                <a:lnTo>
                  <a:pt x="189974" y="124460"/>
                </a:lnTo>
                <a:lnTo>
                  <a:pt x="193033" y="124460"/>
                </a:lnTo>
                <a:lnTo>
                  <a:pt x="193711" y="123190"/>
                </a:lnTo>
                <a:close/>
              </a:path>
              <a:path w="207009" h="132079">
                <a:moveTo>
                  <a:pt x="195045" y="121920"/>
                </a:moveTo>
                <a:lnTo>
                  <a:pt x="181913" y="121920"/>
                </a:lnTo>
                <a:lnTo>
                  <a:pt x="181947" y="123190"/>
                </a:lnTo>
                <a:lnTo>
                  <a:pt x="194804" y="123190"/>
                </a:lnTo>
                <a:lnTo>
                  <a:pt x="195045" y="121920"/>
                </a:lnTo>
                <a:close/>
              </a:path>
              <a:path w="207009" h="132079">
                <a:moveTo>
                  <a:pt x="187651" y="111760"/>
                </a:moveTo>
                <a:lnTo>
                  <a:pt x="185523" y="111760"/>
                </a:lnTo>
                <a:lnTo>
                  <a:pt x="185098" y="113030"/>
                </a:lnTo>
                <a:lnTo>
                  <a:pt x="184155" y="114300"/>
                </a:lnTo>
                <a:lnTo>
                  <a:pt x="180774" y="118110"/>
                </a:lnTo>
                <a:lnTo>
                  <a:pt x="179590" y="119380"/>
                </a:lnTo>
                <a:lnTo>
                  <a:pt x="178486" y="119380"/>
                </a:lnTo>
                <a:lnTo>
                  <a:pt x="177508" y="120650"/>
                </a:lnTo>
                <a:lnTo>
                  <a:pt x="180579" y="121920"/>
                </a:lnTo>
                <a:lnTo>
                  <a:pt x="195275" y="121920"/>
                </a:lnTo>
                <a:lnTo>
                  <a:pt x="196264" y="120650"/>
                </a:lnTo>
                <a:lnTo>
                  <a:pt x="198150" y="115570"/>
                </a:lnTo>
                <a:lnTo>
                  <a:pt x="198662" y="114300"/>
                </a:lnTo>
                <a:lnTo>
                  <a:pt x="189456" y="114300"/>
                </a:lnTo>
                <a:lnTo>
                  <a:pt x="188709" y="113030"/>
                </a:lnTo>
                <a:lnTo>
                  <a:pt x="187731" y="113030"/>
                </a:lnTo>
                <a:lnTo>
                  <a:pt x="187651" y="111760"/>
                </a:lnTo>
                <a:close/>
              </a:path>
              <a:path w="207009" h="132079">
                <a:moveTo>
                  <a:pt x="72183" y="113030"/>
                </a:moveTo>
                <a:lnTo>
                  <a:pt x="65927" y="113030"/>
                </a:lnTo>
                <a:lnTo>
                  <a:pt x="65617" y="114300"/>
                </a:lnTo>
                <a:lnTo>
                  <a:pt x="65375" y="114300"/>
                </a:lnTo>
                <a:lnTo>
                  <a:pt x="64984" y="116840"/>
                </a:lnTo>
                <a:lnTo>
                  <a:pt x="64513" y="118110"/>
                </a:lnTo>
                <a:lnTo>
                  <a:pt x="64352" y="118110"/>
                </a:lnTo>
                <a:lnTo>
                  <a:pt x="64202" y="119380"/>
                </a:lnTo>
                <a:lnTo>
                  <a:pt x="63179" y="119379"/>
                </a:lnTo>
                <a:lnTo>
                  <a:pt x="62707" y="120649"/>
                </a:lnTo>
                <a:lnTo>
                  <a:pt x="69825" y="120650"/>
                </a:lnTo>
                <a:lnTo>
                  <a:pt x="70377" y="119380"/>
                </a:lnTo>
                <a:lnTo>
                  <a:pt x="71240" y="115570"/>
                </a:lnTo>
                <a:lnTo>
                  <a:pt x="71550" y="115570"/>
                </a:lnTo>
                <a:lnTo>
                  <a:pt x="72183" y="113030"/>
                </a:lnTo>
                <a:close/>
              </a:path>
              <a:path w="207009" h="132079">
                <a:moveTo>
                  <a:pt x="15915" y="114299"/>
                </a:moveTo>
                <a:lnTo>
                  <a:pt x="3058" y="114299"/>
                </a:lnTo>
                <a:lnTo>
                  <a:pt x="1333" y="116839"/>
                </a:lnTo>
                <a:lnTo>
                  <a:pt x="10096" y="116839"/>
                </a:lnTo>
                <a:lnTo>
                  <a:pt x="12063" y="115569"/>
                </a:lnTo>
                <a:lnTo>
                  <a:pt x="14777" y="115569"/>
                </a:lnTo>
                <a:lnTo>
                  <a:pt x="15915" y="114299"/>
                </a:lnTo>
                <a:close/>
              </a:path>
              <a:path w="207009" h="132079">
                <a:moveTo>
                  <a:pt x="74345" y="12700"/>
                </a:moveTo>
                <a:lnTo>
                  <a:pt x="73287" y="12700"/>
                </a:lnTo>
                <a:lnTo>
                  <a:pt x="72137" y="20320"/>
                </a:lnTo>
                <a:lnTo>
                  <a:pt x="71665" y="22860"/>
                </a:lnTo>
                <a:lnTo>
                  <a:pt x="71240" y="25400"/>
                </a:lnTo>
                <a:lnTo>
                  <a:pt x="70021" y="31750"/>
                </a:lnTo>
                <a:lnTo>
                  <a:pt x="68445" y="39370"/>
                </a:lnTo>
                <a:lnTo>
                  <a:pt x="67813" y="43180"/>
                </a:lnTo>
                <a:lnTo>
                  <a:pt x="67537" y="44450"/>
                </a:lnTo>
                <a:lnTo>
                  <a:pt x="67307" y="46990"/>
                </a:lnTo>
                <a:lnTo>
                  <a:pt x="67111" y="48260"/>
                </a:lnTo>
                <a:lnTo>
                  <a:pt x="66950" y="49530"/>
                </a:lnTo>
                <a:lnTo>
                  <a:pt x="66950" y="55880"/>
                </a:lnTo>
                <a:lnTo>
                  <a:pt x="67065" y="57150"/>
                </a:lnTo>
                <a:lnTo>
                  <a:pt x="67617" y="60960"/>
                </a:lnTo>
                <a:lnTo>
                  <a:pt x="67859" y="63500"/>
                </a:lnTo>
                <a:lnTo>
                  <a:pt x="67261" y="66040"/>
                </a:lnTo>
                <a:lnTo>
                  <a:pt x="67065" y="67310"/>
                </a:lnTo>
                <a:lnTo>
                  <a:pt x="66950" y="71120"/>
                </a:lnTo>
                <a:lnTo>
                  <a:pt x="67031" y="72390"/>
                </a:lnTo>
                <a:lnTo>
                  <a:pt x="67226" y="73660"/>
                </a:lnTo>
                <a:lnTo>
                  <a:pt x="67502" y="74930"/>
                </a:lnTo>
                <a:lnTo>
                  <a:pt x="67859" y="77470"/>
                </a:lnTo>
                <a:lnTo>
                  <a:pt x="69434" y="87630"/>
                </a:lnTo>
                <a:lnTo>
                  <a:pt x="70101" y="92710"/>
                </a:lnTo>
                <a:lnTo>
                  <a:pt x="70331" y="95250"/>
                </a:lnTo>
                <a:lnTo>
                  <a:pt x="70446" y="104140"/>
                </a:lnTo>
                <a:lnTo>
                  <a:pt x="70170" y="105410"/>
                </a:lnTo>
                <a:lnTo>
                  <a:pt x="69975" y="106680"/>
                </a:lnTo>
                <a:lnTo>
                  <a:pt x="69745" y="106680"/>
                </a:lnTo>
                <a:lnTo>
                  <a:pt x="69469" y="107950"/>
                </a:lnTo>
                <a:lnTo>
                  <a:pt x="68606" y="109220"/>
                </a:lnTo>
                <a:lnTo>
                  <a:pt x="67617" y="110490"/>
                </a:lnTo>
                <a:lnTo>
                  <a:pt x="66720" y="111760"/>
                </a:lnTo>
                <a:lnTo>
                  <a:pt x="66318" y="113030"/>
                </a:lnTo>
                <a:lnTo>
                  <a:pt x="72183" y="113030"/>
                </a:lnTo>
                <a:lnTo>
                  <a:pt x="73045" y="114300"/>
                </a:lnTo>
                <a:lnTo>
                  <a:pt x="74816" y="114300"/>
                </a:lnTo>
                <a:lnTo>
                  <a:pt x="75449" y="115570"/>
                </a:lnTo>
                <a:lnTo>
                  <a:pt x="75759" y="113030"/>
                </a:lnTo>
                <a:lnTo>
                  <a:pt x="72608" y="83820"/>
                </a:lnTo>
                <a:lnTo>
                  <a:pt x="72217" y="81280"/>
                </a:lnTo>
                <a:lnTo>
                  <a:pt x="71907" y="78740"/>
                </a:lnTo>
                <a:lnTo>
                  <a:pt x="71631" y="76200"/>
                </a:lnTo>
                <a:lnTo>
                  <a:pt x="71665" y="69850"/>
                </a:lnTo>
                <a:lnTo>
                  <a:pt x="71987" y="67310"/>
                </a:lnTo>
                <a:lnTo>
                  <a:pt x="72183" y="66040"/>
                </a:lnTo>
                <a:lnTo>
                  <a:pt x="72183" y="63500"/>
                </a:lnTo>
                <a:lnTo>
                  <a:pt x="72459" y="63500"/>
                </a:lnTo>
                <a:lnTo>
                  <a:pt x="72539" y="62230"/>
                </a:lnTo>
                <a:lnTo>
                  <a:pt x="72735" y="62230"/>
                </a:lnTo>
                <a:lnTo>
                  <a:pt x="71826" y="59690"/>
                </a:lnTo>
                <a:lnTo>
                  <a:pt x="71631" y="58420"/>
                </a:lnTo>
                <a:lnTo>
                  <a:pt x="71516" y="57150"/>
                </a:lnTo>
                <a:lnTo>
                  <a:pt x="71631" y="53340"/>
                </a:lnTo>
                <a:lnTo>
                  <a:pt x="71746" y="52070"/>
                </a:lnTo>
                <a:lnTo>
                  <a:pt x="71907" y="50800"/>
                </a:lnTo>
                <a:lnTo>
                  <a:pt x="72102" y="49530"/>
                </a:lnTo>
                <a:lnTo>
                  <a:pt x="72574" y="48260"/>
                </a:lnTo>
                <a:lnTo>
                  <a:pt x="73080" y="45720"/>
                </a:lnTo>
                <a:lnTo>
                  <a:pt x="73597" y="44450"/>
                </a:lnTo>
                <a:lnTo>
                  <a:pt x="74069" y="41910"/>
                </a:lnTo>
                <a:lnTo>
                  <a:pt x="74425" y="40640"/>
                </a:lnTo>
                <a:lnTo>
                  <a:pt x="74736" y="39370"/>
                </a:lnTo>
                <a:lnTo>
                  <a:pt x="75483" y="34290"/>
                </a:lnTo>
                <a:lnTo>
                  <a:pt x="75989" y="30480"/>
                </a:lnTo>
                <a:lnTo>
                  <a:pt x="76265" y="29210"/>
                </a:lnTo>
                <a:lnTo>
                  <a:pt x="88340" y="29210"/>
                </a:lnTo>
                <a:lnTo>
                  <a:pt x="93101" y="27940"/>
                </a:lnTo>
                <a:lnTo>
                  <a:pt x="98874" y="27940"/>
                </a:lnTo>
                <a:lnTo>
                  <a:pt x="100138" y="26670"/>
                </a:lnTo>
                <a:lnTo>
                  <a:pt x="127220" y="26670"/>
                </a:lnTo>
                <a:lnTo>
                  <a:pt x="128635" y="25400"/>
                </a:lnTo>
                <a:lnTo>
                  <a:pt x="131349" y="25400"/>
                </a:lnTo>
                <a:lnTo>
                  <a:pt x="132292" y="24130"/>
                </a:lnTo>
                <a:lnTo>
                  <a:pt x="140042" y="24130"/>
                </a:lnTo>
                <a:lnTo>
                  <a:pt x="139214" y="22860"/>
                </a:lnTo>
                <a:lnTo>
                  <a:pt x="138858" y="21590"/>
                </a:lnTo>
                <a:lnTo>
                  <a:pt x="138547" y="21590"/>
                </a:lnTo>
                <a:lnTo>
                  <a:pt x="138030" y="20320"/>
                </a:lnTo>
                <a:lnTo>
                  <a:pt x="137604" y="20320"/>
                </a:lnTo>
                <a:lnTo>
                  <a:pt x="136190" y="19050"/>
                </a:lnTo>
                <a:lnTo>
                  <a:pt x="78036" y="19050"/>
                </a:lnTo>
                <a:lnTo>
                  <a:pt x="77841" y="17780"/>
                </a:lnTo>
                <a:lnTo>
                  <a:pt x="77450" y="17780"/>
                </a:lnTo>
                <a:lnTo>
                  <a:pt x="77059" y="16510"/>
                </a:lnTo>
                <a:lnTo>
                  <a:pt x="76265" y="15240"/>
                </a:lnTo>
                <a:lnTo>
                  <a:pt x="75955" y="15240"/>
                </a:lnTo>
                <a:lnTo>
                  <a:pt x="75598" y="13970"/>
                </a:lnTo>
                <a:lnTo>
                  <a:pt x="74816" y="13970"/>
                </a:lnTo>
                <a:lnTo>
                  <a:pt x="74345" y="12700"/>
                </a:lnTo>
                <a:close/>
              </a:path>
              <a:path w="207009" h="132079">
                <a:moveTo>
                  <a:pt x="18008" y="111759"/>
                </a:moveTo>
                <a:lnTo>
                  <a:pt x="1414" y="111759"/>
                </a:lnTo>
                <a:lnTo>
                  <a:pt x="2472" y="113029"/>
                </a:lnTo>
                <a:lnTo>
                  <a:pt x="3495" y="113029"/>
                </a:lnTo>
                <a:lnTo>
                  <a:pt x="3300" y="114299"/>
                </a:lnTo>
                <a:lnTo>
                  <a:pt x="16663" y="114299"/>
                </a:lnTo>
                <a:lnTo>
                  <a:pt x="17065" y="113029"/>
                </a:lnTo>
                <a:lnTo>
                  <a:pt x="18008" y="111759"/>
                </a:lnTo>
                <a:close/>
              </a:path>
              <a:path w="207009" h="132079">
                <a:moveTo>
                  <a:pt x="192688" y="41910"/>
                </a:moveTo>
                <a:lnTo>
                  <a:pt x="182304" y="41910"/>
                </a:lnTo>
                <a:lnTo>
                  <a:pt x="183051" y="43180"/>
                </a:lnTo>
                <a:lnTo>
                  <a:pt x="184707" y="43180"/>
                </a:lnTo>
                <a:lnTo>
                  <a:pt x="186708" y="44450"/>
                </a:lnTo>
                <a:lnTo>
                  <a:pt x="188122" y="44450"/>
                </a:lnTo>
                <a:lnTo>
                  <a:pt x="188237" y="45720"/>
                </a:lnTo>
                <a:lnTo>
                  <a:pt x="188479" y="45720"/>
                </a:lnTo>
                <a:lnTo>
                  <a:pt x="188594" y="46990"/>
                </a:lnTo>
                <a:lnTo>
                  <a:pt x="188904" y="48260"/>
                </a:lnTo>
                <a:lnTo>
                  <a:pt x="189456" y="52070"/>
                </a:lnTo>
                <a:lnTo>
                  <a:pt x="190641" y="58420"/>
                </a:lnTo>
                <a:lnTo>
                  <a:pt x="191273" y="60960"/>
                </a:lnTo>
                <a:lnTo>
                  <a:pt x="192331" y="66040"/>
                </a:lnTo>
                <a:lnTo>
                  <a:pt x="192722" y="67310"/>
                </a:lnTo>
                <a:lnTo>
                  <a:pt x="193585" y="69850"/>
                </a:lnTo>
                <a:lnTo>
                  <a:pt x="194056" y="71120"/>
                </a:lnTo>
                <a:lnTo>
                  <a:pt x="194608" y="72390"/>
                </a:lnTo>
                <a:lnTo>
                  <a:pt x="194689" y="74930"/>
                </a:lnTo>
                <a:lnTo>
                  <a:pt x="194850" y="77470"/>
                </a:lnTo>
                <a:lnTo>
                  <a:pt x="196540" y="81280"/>
                </a:lnTo>
                <a:lnTo>
                  <a:pt x="198035" y="86360"/>
                </a:lnTo>
                <a:lnTo>
                  <a:pt x="198507" y="87630"/>
                </a:lnTo>
                <a:lnTo>
                  <a:pt x="198932" y="88900"/>
                </a:lnTo>
                <a:lnTo>
                  <a:pt x="199323" y="91440"/>
                </a:lnTo>
                <a:lnTo>
                  <a:pt x="199645" y="92710"/>
                </a:lnTo>
                <a:lnTo>
                  <a:pt x="199921" y="93980"/>
                </a:lnTo>
                <a:lnTo>
                  <a:pt x="200151" y="96520"/>
                </a:lnTo>
                <a:lnTo>
                  <a:pt x="200116" y="99060"/>
                </a:lnTo>
                <a:lnTo>
                  <a:pt x="200036" y="100330"/>
                </a:lnTo>
                <a:lnTo>
                  <a:pt x="199404" y="100330"/>
                </a:lnTo>
                <a:lnTo>
                  <a:pt x="198978" y="101600"/>
                </a:lnTo>
                <a:lnTo>
                  <a:pt x="198656" y="101600"/>
                </a:lnTo>
                <a:lnTo>
                  <a:pt x="197794" y="102870"/>
                </a:lnTo>
                <a:lnTo>
                  <a:pt x="196966" y="105410"/>
                </a:lnTo>
                <a:lnTo>
                  <a:pt x="196149" y="106680"/>
                </a:lnTo>
                <a:lnTo>
                  <a:pt x="194574" y="109220"/>
                </a:lnTo>
                <a:lnTo>
                  <a:pt x="193826" y="110490"/>
                </a:lnTo>
                <a:lnTo>
                  <a:pt x="193113" y="113030"/>
                </a:lnTo>
                <a:lnTo>
                  <a:pt x="192412" y="114300"/>
                </a:lnTo>
                <a:lnTo>
                  <a:pt x="198662" y="114300"/>
                </a:lnTo>
                <a:lnTo>
                  <a:pt x="199174" y="113030"/>
                </a:lnTo>
                <a:lnTo>
                  <a:pt x="200818" y="109220"/>
                </a:lnTo>
                <a:lnTo>
                  <a:pt x="201761" y="107950"/>
                </a:lnTo>
                <a:lnTo>
                  <a:pt x="202393" y="107950"/>
                </a:lnTo>
                <a:lnTo>
                  <a:pt x="202750" y="106680"/>
                </a:lnTo>
                <a:lnTo>
                  <a:pt x="206878" y="106680"/>
                </a:lnTo>
                <a:lnTo>
                  <a:pt x="206798" y="102870"/>
                </a:lnTo>
                <a:lnTo>
                  <a:pt x="206717" y="101600"/>
                </a:lnTo>
                <a:lnTo>
                  <a:pt x="206602" y="100330"/>
                </a:lnTo>
                <a:lnTo>
                  <a:pt x="206292" y="97790"/>
                </a:lnTo>
                <a:lnTo>
                  <a:pt x="205694" y="95250"/>
                </a:lnTo>
                <a:lnTo>
                  <a:pt x="205188" y="93980"/>
                </a:lnTo>
                <a:lnTo>
                  <a:pt x="204636" y="91440"/>
                </a:lnTo>
                <a:lnTo>
                  <a:pt x="204049" y="90170"/>
                </a:lnTo>
                <a:lnTo>
                  <a:pt x="200898" y="80010"/>
                </a:lnTo>
                <a:lnTo>
                  <a:pt x="200312" y="78740"/>
                </a:lnTo>
                <a:lnTo>
                  <a:pt x="199760" y="76200"/>
                </a:lnTo>
                <a:lnTo>
                  <a:pt x="199174" y="74930"/>
                </a:lnTo>
                <a:lnTo>
                  <a:pt x="198070" y="71120"/>
                </a:lnTo>
                <a:lnTo>
                  <a:pt x="197564" y="68580"/>
                </a:lnTo>
                <a:lnTo>
                  <a:pt x="197092" y="66040"/>
                </a:lnTo>
                <a:lnTo>
                  <a:pt x="196575" y="63500"/>
                </a:lnTo>
                <a:lnTo>
                  <a:pt x="196149" y="62230"/>
                </a:lnTo>
                <a:lnTo>
                  <a:pt x="195666" y="59690"/>
                </a:lnTo>
                <a:lnTo>
                  <a:pt x="195241" y="57150"/>
                </a:lnTo>
                <a:lnTo>
                  <a:pt x="194056" y="50800"/>
                </a:lnTo>
                <a:lnTo>
                  <a:pt x="192998" y="44450"/>
                </a:lnTo>
                <a:lnTo>
                  <a:pt x="192688" y="41910"/>
                </a:lnTo>
                <a:close/>
              </a:path>
              <a:path w="207009" h="132079">
                <a:moveTo>
                  <a:pt x="103278" y="110490"/>
                </a:moveTo>
                <a:lnTo>
                  <a:pt x="90778" y="110490"/>
                </a:lnTo>
                <a:lnTo>
                  <a:pt x="90306" y="111760"/>
                </a:lnTo>
                <a:lnTo>
                  <a:pt x="89559" y="113030"/>
                </a:lnTo>
                <a:lnTo>
                  <a:pt x="98517" y="113030"/>
                </a:lnTo>
                <a:lnTo>
                  <a:pt x="99311" y="111760"/>
                </a:lnTo>
                <a:lnTo>
                  <a:pt x="102059" y="111760"/>
                </a:lnTo>
                <a:lnTo>
                  <a:pt x="103278" y="110490"/>
                </a:lnTo>
                <a:close/>
              </a:path>
              <a:path w="207009" h="132079">
                <a:moveTo>
                  <a:pt x="36327" y="64769"/>
                </a:moveTo>
                <a:lnTo>
                  <a:pt x="31957" y="64769"/>
                </a:lnTo>
                <a:lnTo>
                  <a:pt x="31957" y="66039"/>
                </a:lnTo>
                <a:lnTo>
                  <a:pt x="31405" y="68579"/>
                </a:lnTo>
                <a:lnTo>
                  <a:pt x="27633" y="83819"/>
                </a:lnTo>
                <a:lnTo>
                  <a:pt x="27242" y="85089"/>
                </a:lnTo>
                <a:lnTo>
                  <a:pt x="26299" y="87629"/>
                </a:lnTo>
                <a:lnTo>
                  <a:pt x="26069" y="88899"/>
                </a:lnTo>
                <a:lnTo>
                  <a:pt x="25862" y="88899"/>
                </a:lnTo>
                <a:lnTo>
                  <a:pt x="25552" y="91439"/>
                </a:lnTo>
                <a:lnTo>
                  <a:pt x="25356" y="92709"/>
                </a:lnTo>
                <a:lnTo>
                  <a:pt x="25000" y="93979"/>
                </a:lnTo>
                <a:lnTo>
                  <a:pt x="24850" y="93979"/>
                </a:lnTo>
                <a:lnTo>
                  <a:pt x="24413" y="95249"/>
                </a:lnTo>
                <a:lnTo>
                  <a:pt x="23309" y="95249"/>
                </a:lnTo>
                <a:lnTo>
                  <a:pt x="22838" y="96519"/>
                </a:lnTo>
                <a:lnTo>
                  <a:pt x="22136" y="97789"/>
                </a:lnTo>
                <a:lnTo>
                  <a:pt x="21699" y="97789"/>
                </a:lnTo>
                <a:lnTo>
                  <a:pt x="18870" y="101599"/>
                </a:lnTo>
                <a:lnTo>
                  <a:pt x="17962" y="101599"/>
                </a:lnTo>
                <a:lnTo>
                  <a:pt x="16237" y="104139"/>
                </a:lnTo>
                <a:lnTo>
                  <a:pt x="15409" y="105409"/>
                </a:lnTo>
                <a:lnTo>
                  <a:pt x="14662" y="106679"/>
                </a:lnTo>
                <a:lnTo>
                  <a:pt x="4680" y="106679"/>
                </a:lnTo>
                <a:lnTo>
                  <a:pt x="1966" y="109219"/>
                </a:lnTo>
                <a:lnTo>
                  <a:pt x="0" y="111759"/>
                </a:lnTo>
                <a:lnTo>
                  <a:pt x="18514" y="111759"/>
                </a:lnTo>
                <a:lnTo>
                  <a:pt x="18790" y="110489"/>
                </a:lnTo>
                <a:lnTo>
                  <a:pt x="19652" y="109219"/>
                </a:lnTo>
                <a:lnTo>
                  <a:pt x="20515" y="106679"/>
                </a:lnTo>
                <a:lnTo>
                  <a:pt x="20986" y="105409"/>
                </a:lnTo>
                <a:lnTo>
                  <a:pt x="21538" y="105409"/>
                </a:lnTo>
                <a:lnTo>
                  <a:pt x="22171" y="104139"/>
                </a:lnTo>
                <a:lnTo>
                  <a:pt x="32831" y="78739"/>
                </a:lnTo>
                <a:lnTo>
                  <a:pt x="33061" y="77469"/>
                </a:lnTo>
                <a:lnTo>
                  <a:pt x="33923" y="73659"/>
                </a:lnTo>
                <a:lnTo>
                  <a:pt x="34751" y="69849"/>
                </a:lnTo>
                <a:lnTo>
                  <a:pt x="35223" y="68579"/>
                </a:lnTo>
                <a:lnTo>
                  <a:pt x="35740" y="67309"/>
                </a:lnTo>
                <a:lnTo>
                  <a:pt x="36005" y="66039"/>
                </a:lnTo>
                <a:lnTo>
                  <a:pt x="36327" y="64769"/>
                </a:lnTo>
                <a:close/>
              </a:path>
              <a:path w="207009" h="132079">
                <a:moveTo>
                  <a:pt x="196264" y="97790"/>
                </a:moveTo>
                <a:lnTo>
                  <a:pt x="193470" y="97790"/>
                </a:lnTo>
                <a:lnTo>
                  <a:pt x="192492" y="99060"/>
                </a:lnTo>
                <a:lnTo>
                  <a:pt x="191894" y="100330"/>
                </a:lnTo>
                <a:lnTo>
                  <a:pt x="190917" y="101600"/>
                </a:lnTo>
                <a:lnTo>
                  <a:pt x="187145" y="109220"/>
                </a:lnTo>
                <a:lnTo>
                  <a:pt x="185926" y="111760"/>
                </a:lnTo>
                <a:lnTo>
                  <a:pt x="187685" y="111760"/>
                </a:lnTo>
                <a:lnTo>
                  <a:pt x="187846" y="110490"/>
                </a:lnTo>
                <a:lnTo>
                  <a:pt x="188122" y="110490"/>
                </a:lnTo>
                <a:lnTo>
                  <a:pt x="188904" y="109220"/>
                </a:lnTo>
                <a:lnTo>
                  <a:pt x="189376" y="107950"/>
                </a:lnTo>
                <a:lnTo>
                  <a:pt x="190330" y="106680"/>
                </a:lnTo>
                <a:lnTo>
                  <a:pt x="190802" y="106680"/>
                </a:lnTo>
                <a:lnTo>
                  <a:pt x="191469" y="105410"/>
                </a:lnTo>
                <a:lnTo>
                  <a:pt x="192055" y="102870"/>
                </a:lnTo>
                <a:lnTo>
                  <a:pt x="192366" y="102870"/>
                </a:lnTo>
                <a:lnTo>
                  <a:pt x="193079" y="101600"/>
                </a:lnTo>
                <a:lnTo>
                  <a:pt x="193504" y="100330"/>
                </a:lnTo>
                <a:lnTo>
                  <a:pt x="194183" y="100330"/>
                </a:lnTo>
                <a:lnTo>
                  <a:pt x="195517" y="99060"/>
                </a:lnTo>
                <a:lnTo>
                  <a:pt x="196264" y="97790"/>
                </a:lnTo>
                <a:close/>
              </a:path>
              <a:path w="207009" h="132079">
                <a:moveTo>
                  <a:pt x="100840" y="100330"/>
                </a:moveTo>
                <a:lnTo>
                  <a:pt x="96401" y="100330"/>
                </a:lnTo>
                <a:lnTo>
                  <a:pt x="95493" y="101600"/>
                </a:lnTo>
                <a:lnTo>
                  <a:pt x="91169" y="105410"/>
                </a:lnTo>
                <a:lnTo>
                  <a:pt x="89444" y="106680"/>
                </a:lnTo>
                <a:lnTo>
                  <a:pt x="87673" y="107950"/>
                </a:lnTo>
                <a:lnTo>
                  <a:pt x="88972" y="109220"/>
                </a:lnTo>
                <a:lnTo>
                  <a:pt x="90973" y="109220"/>
                </a:lnTo>
                <a:lnTo>
                  <a:pt x="91054" y="110490"/>
                </a:lnTo>
                <a:lnTo>
                  <a:pt x="104462" y="110490"/>
                </a:lnTo>
                <a:lnTo>
                  <a:pt x="105601" y="109220"/>
                </a:lnTo>
                <a:lnTo>
                  <a:pt x="107843" y="107950"/>
                </a:lnTo>
                <a:lnTo>
                  <a:pt x="110201" y="106680"/>
                </a:lnTo>
                <a:lnTo>
                  <a:pt x="112915" y="104140"/>
                </a:lnTo>
                <a:lnTo>
                  <a:pt x="119515" y="104140"/>
                </a:lnTo>
                <a:lnTo>
                  <a:pt x="121367" y="102870"/>
                </a:lnTo>
                <a:lnTo>
                  <a:pt x="101081" y="102870"/>
                </a:lnTo>
                <a:lnTo>
                  <a:pt x="100644" y="101600"/>
                </a:lnTo>
                <a:lnTo>
                  <a:pt x="100840" y="100330"/>
                </a:lnTo>
                <a:close/>
              </a:path>
              <a:path w="207009" h="132079">
                <a:moveTo>
                  <a:pt x="206878" y="106680"/>
                </a:moveTo>
                <a:lnTo>
                  <a:pt x="203382" y="106680"/>
                </a:lnTo>
                <a:lnTo>
                  <a:pt x="203923" y="107950"/>
                </a:lnTo>
                <a:lnTo>
                  <a:pt x="206798" y="107950"/>
                </a:lnTo>
                <a:lnTo>
                  <a:pt x="206878" y="106680"/>
                </a:lnTo>
                <a:close/>
              </a:path>
              <a:path w="207009" h="132079">
                <a:moveTo>
                  <a:pt x="18951" y="93979"/>
                </a:moveTo>
                <a:lnTo>
                  <a:pt x="16387" y="93979"/>
                </a:lnTo>
                <a:lnTo>
                  <a:pt x="14627" y="95249"/>
                </a:lnTo>
                <a:lnTo>
                  <a:pt x="10372" y="100329"/>
                </a:lnTo>
                <a:lnTo>
                  <a:pt x="8808" y="102869"/>
                </a:lnTo>
                <a:lnTo>
                  <a:pt x="6370" y="105409"/>
                </a:lnTo>
                <a:lnTo>
                  <a:pt x="5496" y="106679"/>
                </a:lnTo>
                <a:lnTo>
                  <a:pt x="12500" y="106679"/>
                </a:lnTo>
                <a:lnTo>
                  <a:pt x="11913" y="105409"/>
                </a:lnTo>
                <a:lnTo>
                  <a:pt x="9751" y="105409"/>
                </a:lnTo>
                <a:lnTo>
                  <a:pt x="9786" y="104139"/>
                </a:lnTo>
                <a:lnTo>
                  <a:pt x="10568" y="104139"/>
                </a:lnTo>
                <a:lnTo>
                  <a:pt x="11166" y="102869"/>
                </a:lnTo>
                <a:lnTo>
                  <a:pt x="12500" y="101599"/>
                </a:lnTo>
                <a:lnTo>
                  <a:pt x="16984" y="96519"/>
                </a:lnTo>
                <a:lnTo>
                  <a:pt x="18951" y="93979"/>
                </a:lnTo>
                <a:close/>
              </a:path>
              <a:path w="207009" h="132079">
                <a:moveTo>
                  <a:pt x="119515" y="104140"/>
                </a:moveTo>
                <a:lnTo>
                  <a:pt x="115629" y="104140"/>
                </a:lnTo>
                <a:lnTo>
                  <a:pt x="116020" y="105410"/>
                </a:lnTo>
                <a:lnTo>
                  <a:pt x="118848" y="105410"/>
                </a:lnTo>
                <a:lnTo>
                  <a:pt x="119515" y="104140"/>
                </a:lnTo>
                <a:close/>
              </a:path>
              <a:path w="207009" h="132079">
                <a:moveTo>
                  <a:pt x="150380" y="63500"/>
                </a:moveTo>
                <a:lnTo>
                  <a:pt x="144872" y="63500"/>
                </a:lnTo>
                <a:lnTo>
                  <a:pt x="143699" y="66040"/>
                </a:lnTo>
                <a:lnTo>
                  <a:pt x="142009" y="67310"/>
                </a:lnTo>
                <a:lnTo>
                  <a:pt x="140870" y="68580"/>
                </a:lnTo>
                <a:lnTo>
                  <a:pt x="139686" y="71120"/>
                </a:lnTo>
                <a:lnTo>
                  <a:pt x="137282" y="73660"/>
                </a:lnTo>
                <a:lnTo>
                  <a:pt x="135948" y="76200"/>
                </a:lnTo>
                <a:lnTo>
                  <a:pt x="134971" y="76200"/>
                </a:lnTo>
                <a:lnTo>
                  <a:pt x="131349" y="80010"/>
                </a:lnTo>
                <a:lnTo>
                  <a:pt x="130095" y="81280"/>
                </a:lnTo>
                <a:lnTo>
                  <a:pt x="128290" y="83820"/>
                </a:lnTo>
                <a:lnTo>
                  <a:pt x="127738" y="85090"/>
                </a:lnTo>
                <a:lnTo>
                  <a:pt x="126749" y="86360"/>
                </a:lnTo>
                <a:lnTo>
                  <a:pt x="126358" y="86360"/>
                </a:lnTo>
                <a:lnTo>
                  <a:pt x="125771" y="87630"/>
                </a:lnTo>
                <a:lnTo>
                  <a:pt x="125530" y="87630"/>
                </a:lnTo>
                <a:lnTo>
                  <a:pt x="124978" y="88900"/>
                </a:lnTo>
                <a:lnTo>
                  <a:pt x="124667" y="90170"/>
                </a:lnTo>
                <a:lnTo>
                  <a:pt x="124311" y="90170"/>
                </a:lnTo>
                <a:lnTo>
                  <a:pt x="123805" y="91440"/>
                </a:lnTo>
                <a:lnTo>
                  <a:pt x="123253" y="91440"/>
                </a:lnTo>
                <a:lnTo>
                  <a:pt x="122666" y="92710"/>
                </a:lnTo>
                <a:lnTo>
                  <a:pt x="120780" y="93980"/>
                </a:lnTo>
                <a:lnTo>
                  <a:pt x="120182" y="93980"/>
                </a:lnTo>
                <a:lnTo>
                  <a:pt x="119676" y="95250"/>
                </a:lnTo>
                <a:lnTo>
                  <a:pt x="119285" y="95250"/>
                </a:lnTo>
                <a:lnTo>
                  <a:pt x="118814" y="96520"/>
                </a:lnTo>
                <a:lnTo>
                  <a:pt x="118618" y="96520"/>
                </a:lnTo>
                <a:lnTo>
                  <a:pt x="118492" y="97790"/>
                </a:lnTo>
                <a:lnTo>
                  <a:pt x="116801" y="97790"/>
                </a:lnTo>
                <a:lnTo>
                  <a:pt x="115502" y="99060"/>
                </a:lnTo>
                <a:lnTo>
                  <a:pt x="112869" y="99060"/>
                </a:lnTo>
                <a:lnTo>
                  <a:pt x="110316" y="100330"/>
                </a:lnTo>
                <a:lnTo>
                  <a:pt x="107521" y="100330"/>
                </a:lnTo>
                <a:lnTo>
                  <a:pt x="106659" y="101600"/>
                </a:lnTo>
                <a:lnTo>
                  <a:pt x="105555" y="101600"/>
                </a:lnTo>
                <a:lnTo>
                  <a:pt x="104853" y="102870"/>
                </a:lnTo>
                <a:lnTo>
                  <a:pt x="121367" y="102870"/>
                </a:lnTo>
                <a:lnTo>
                  <a:pt x="122505" y="100330"/>
                </a:lnTo>
                <a:lnTo>
                  <a:pt x="124633" y="97790"/>
                </a:lnTo>
                <a:lnTo>
                  <a:pt x="126599" y="95250"/>
                </a:lnTo>
                <a:lnTo>
                  <a:pt x="131314" y="87630"/>
                </a:lnTo>
                <a:lnTo>
                  <a:pt x="132292" y="85090"/>
                </a:lnTo>
                <a:lnTo>
                  <a:pt x="133281" y="83820"/>
                </a:lnTo>
                <a:lnTo>
                  <a:pt x="134338" y="82550"/>
                </a:lnTo>
                <a:lnTo>
                  <a:pt x="135442" y="81280"/>
                </a:lnTo>
                <a:lnTo>
                  <a:pt x="136270" y="80010"/>
                </a:lnTo>
                <a:lnTo>
                  <a:pt x="137167" y="78740"/>
                </a:lnTo>
                <a:lnTo>
                  <a:pt x="139053" y="77470"/>
                </a:lnTo>
                <a:lnTo>
                  <a:pt x="140985" y="74930"/>
                </a:lnTo>
                <a:lnTo>
                  <a:pt x="142986" y="72390"/>
                </a:lnTo>
                <a:lnTo>
                  <a:pt x="143975" y="72390"/>
                </a:lnTo>
                <a:lnTo>
                  <a:pt x="146804" y="68580"/>
                </a:lnTo>
                <a:lnTo>
                  <a:pt x="148529" y="66040"/>
                </a:lnTo>
                <a:lnTo>
                  <a:pt x="149323" y="66040"/>
                </a:lnTo>
                <a:lnTo>
                  <a:pt x="150070" y="64770"/>
                </a:lnTo>
                <a:lnTo>
                  <a:pt x="150380" y="63500"/>
                </a:lnTo>
                <a:close/>
              </a:path>
              <a:path w="207009" h="132079">
                <a:moveTo>
                  <a:pt x="102967" y="99060"/>
                </a:moveTo>
                <a:lnTo>
                  <a:pt x="98253" y="99060"/>
                </a:lnTo>
                <a:lnTo>
                  <a:pt x="97298" y="100330"/>
                </a:lnTo>
                <a:lnTo>
                  <a:pt x="102335" y="100330"/>
                </a:lnTo>
                <a:lnTo>
                  <a:pt x="102967" y="99060"/>
                </a:lnTo>
                <a:close/>
              </a:path>
              <a:path w="207009" h="132079">
                <a:moveTo>
                  <a:pt x="109292" y="96520"/>
                </a:moveTo>
                <a:lnTo>
                  <a:pt x="102300" y="96520"/>
                </a:lnTo>
                <a:lnTo>
                  <a:pt x="100207" y="97790"/>
                </a:lnTo>
                <a:lnTo>
                  <a:pt x="99196" y="99060"/>
                </a:lnTo>
                <a:lnTo>
                  <a:pt x="103669" y="99060"/>
                </a:lnTo>
                <a:lnTo>
                  <a:pt x="106659" y="97790"/>
                </a:lnTo>
                <a:lnTo>
                  <a:pt x="108395" y="97790"/>
                </a:lnTo>
                <a:lnTo>
                  <a:pt x="109292" y="96520"/>
                </a:lnTo>
                <a:close/>
              </a:path>
              <a:path w="207009" h="132079">
                <a:moveTo>
                  <a:pt x="196575" y="96520"/>
                </a:moveTo>
                <a:lnTo>
                  <a:pt x="193976" y="96520"/>
                </a:lnTo>
                <a:lnTo>
                  <a:pt x="193665" y="97790"/>
                </a:lnTo>
                <a:lnTo>
                  <a:pt x="196575" y="97790"/>
                </a:lnTo>
                <a:lnTo>
                  <a:pt x="196575" y="96520"/>
                </a:lnTo>
                <a:close/>
              </a:path>
              <a:path w="207009" h="132079">
                <a:moveTo>
                  <a:pt x="113697" y="93980"/>
                </a:moveTo>
                <a:lnTo>
                  <a:pt x="108786" y="93980"/>
                </a:lnTo>
                <a:lnTo>
                  <a:pt x="107096" y="95250"/>
                </a:lnTo>
                <a:lnTo>
                  <a:pt x="104612" y="96520"/>
                </a:lnTo>
                <a:lnTo>
                  <a:pt x="110155" y="96520"/>
                </a:lnTo>
                <a:lnTo>
                  <a:pt x="113697" y="93980"/>
                </a:lnTo>
                <a:close/>
              </a:path>
              <a:path w="207009" h="132079">
                <a:moveTo>
                  <a:pt x="153876" y="33020"/>
                </a:moveTo>
                <a:lnTo>
                  <a:pt x="145194" y="33020"/>
                </a:lnTo>
                <a:lnTo>
                  <a:pt x="148380" y="35560"/>
                </a:lnTo>
                <a:lnTo>
                  <a:pt x="151484" y="36830"/>
                </a:lnTo>
                <a:lnTo>
                  <a:pt x="154543" y="39370"/>
                </a:lnTo>
                <a:lnTo>
                  <a:pt x="157694" y="41910"/>
                </a:lnTo>
                <a:lnTo>
                  <a:pt x="159224" y="43180"/>
                </a:lnTo>
                <a:lnTo>
                  <a:pt x="160880" y="44450"/>
                </a:lnTo>
                <a:lnTo>
                  <a:pt x="168228" y="48260"/>
                </a:lnTo>
                <a:lnTo>
                  <a:pt x="172046" y="50800"/>
                </a:lnTo>
                <a:lnTo>
                  <a:pt x="173886" y="52070"/>
                </a:lnTo>
                <a:lnTo>
                  <a:pt x="176519" y="53340"/>
                </a:lnTo>
                <a:lnTo>
                  <a:pt x="177393" y="54610"/>
                </a:lnTo>
                <a:lnTo>
                  <a:pt x="178957" y="55880"/>
                </a:lnTo>
                <a:lnTo>
                  <a:pt x="179705" y="55880"/>
                </a:lnTo>
                <a:lnTo>
                  <a:pt x="180418" y="57150"/>
                </a:lnTo>
                <a:lnTo>
                  <a:pt x="181717" y="58420"/>
                </a:lnTo>
                <a:lnTo>
                  <a:pt x="182304" y="59690"/>
                </a:lnTo>
                <a:lnTo>
                  <a:pt x="182821" y="59690"/>
                </a:lnTo>
                <a:lnTo>
                  <a:pt x="183293" y="60960"/>
                </a:lnTo>
                <a:lnTo>
                  <a:pt x="183718" y="60960"/>
                </a:lnTo>
                <a:lnTo>
                  <a:pt x="184304" y="62230"/>
                </a:lnTo>
                <a:lnTo>
                  <a:pt x="189537" y="78740"/>
                </a:lnTo>
                <a:lnTo>
                  <a:pt x="190250" y="81280"/>
                </a:lnTo>
                <a:lnTo>
                  <a:pt x="190675" y="82550"/>
                </a:lnTo>
                <a:lnTo>
                  <a:pt x="192688" y="88900"/>
                </a:lnTo>
                <a:lnTo>
                  <a:pt x="193355" y="91440"/>
                </a:lnTo>
                <a:lnTo>
                  <a:pt x="193631" y="91440"/>
                </a:lnTo>
                <a:lnTo>
                  <a:pt x="193826" y="92710"/>
                </a:lnTo>
                <a:lnTo>
                  <a:pt x="194102" y="95250"/>
                </a:lnTo>
                <a:lnTo>
                  <a:pt x="194102" y="96520"/>
                </a:lnTo>
                <a:lnTo>
                  <a:pt x="196770" y="96520"/>
                </a:lnTo>
                <a:lnTo>
                  <a:pt x="196770" y="95250"/>
                </a:lnTo>
                <a:lnTo>
                  <a:pt x="196299" y="93980"/>
                </a:lnTo>
                <a:lnTo>
                  <a:pt x="195666" y="91440"/>
                </a:lnTo>
                <a:lnTo>
                  <a:pt x="193504" y="85090"/>
                </a:lnTo>
                <a:lnTo>
                  <a:pt x="190526" y="73660"/>
                </a:lnTo>
                <a:lnTo>
                  <a:pt x="188559" y="67310"/>
                </a:lnTo>
                <a:lnTo>
                  <a:pt x="186984" y="63500"/>
                </a:lnTo>
                <a:lnTo>
                  <a:pt x="186673" y="62230"/>
                </a:lnTo>
                <a:lnTo>
                  <a:pt x="185960" y="59690"/>
                </a:lnTo>
                <a:lnTo>
                  <a:pt x="185408" y="58420"/>
                </a:lnTo>
                <a:lnTo>
                  <a:pt x="185017" y="57150"/>
                </a:lnTo>
                <a:lnTo>
                  <a:pt x="184465" y="57150"/>
                </a:lnTo>
                <a:lnTo>
                  <a:pt x="184074" y="55880"/>
                </a:lnTo>
                <a:lnTo>
                  <a:pt x="183212" y="54610"/>
                </a:lnTo>
                <a:lnTo>
                  <a:pt x="182775" y="54610"/>
                </a:lnTo>
                <a:lnTo>
                  <a:pt x="181361" y="53340"/>
                </a:lnTo>
                <a:lnTo>
                  <a:pt x="179314" y="52070"/>
                </a:lnTo>
                <a:lnTo>
                  <a:pt x="178290" y="52070"/>
                </a:lnTo>
                <a:lnTo>
                  <a:pt x="177232" y="50800"/>
                </a:lnTo>
                <a:lnTo>
                  <a:pt x="176600" y="50800"/>
                </a:lnTo>
                <a:lnTo>
                  <a:pt x="175979" y="49530"/>
                </a:lnTo>
                <a:lnTo>
                  <a:pt x="175703" y="49530"/>
                </a:lnTo>
                <a:lnTo>
                  <a:pt x="175070" y="48260"/>
                </a:lnTo>
                <a:lnTo>
                  <a:pt x="174794" y="48260"/>
                </a:lnTo>
                <a:lnTo>
                  <a:pt x="173575" y="46990"/>
                </a:lnTo>
                <a:lnTo>
                  <a:pt x="172402" y="46990"/>
                </a:lnTo>
                <a:lnTo>
                  <a:pt x="167365" y="43180"/>
                </a:lnTo>
                <a:lnTo>
                  <a:pt x="166066" y="43180"/>
                </a:lnTo>
                <a:lnTo>
                  <a:pt x="164732" y="41910"/>
                </a:lnTo>
                <a:lnTo>
                  <a:pt x="163272" y="40640"/>
                </a:lnTo>
                <a:lnTo>
                  <a:pt x="161823" y="40640"/>
                </a:lnTo>
                <a:lnTo>
                  <a:pt x="158994" y="38100"/>
                </a:lnTo>
                <a:lnTo>
                  <a:pt x="157648" y="36830"/>
                </a:lnTo>
                <a:lnTo>
                  <a:pt x="155061" y="34290"/>
                </a:lnTo>
                <a:lnTo>
                  <a:pt x="153876" y="33020"/>
                </a:lnTo>
                <a:close/>
              </a:path>
              <a:path w="207009" h="132079">
                <a:moveTo>
                  <a:pt x="19974" y="92709"/>
                </a:moveTo>
                <a:lnTo>
                  <a:pt x="17456" y="92709"/>
                </a:lnTo>
                <a:lnTo>
                  <a:pt x="16938" y="93979"/>
                </a:lnTo>
                <a:lnTo>
                  <a:pt x="19503" y="93979"/>
                </a:lnTo>
                <a:lnTo>
                  <a:pt x="19974" y="92709"/>
                </a:lnTo>
                <a:close/>
              </a:path>
              <a:path w="207009" h="132079">
                <a:moveTo>
                  <a:pt x="134338" y="67310"/>
                </a:moveTo>
                <a:lnTo>
                  <a:pt x="131073" y="67310"/>
                </a:lnTo>
                <a:lnTo>
                  <a:pt x="130992" y="68580"/>
                </a:lnTo>
                <a:lnTo>
                  <a:pt x="130797" y="68580"/>
                </a:lnTo>
                <a:lnTo>
                  <a:pt x="119205" y="85090"/>
                </a:lnTo>
                <a:lnTo>
                  <a:pt x="117514" y="87630"/>
                </a:lnTo>
                <a:lnTo>
                  <a:pt x="116250" y="90170"/>
                </a:lnTo>
                <a:lnTo>
                  <a:pt x="115583" y="90170"/>
                </a:lnTo>
                <a:lnTo>
                  <a:pt x="115192" y="91440"/>
                </a:lnTo>
                <a:lnTo>
                  <a:pt x="114801" y="91440"/>
                </a:lnTo>
                <a:lnTo>
                  <a:pt x="114168" y="92710"/>
                </a:lnTo>
                <a:lnTo>
                  <a:pt x="112006" y="92710"/>
                </a:lnTo>
                <a:lnTo>
                  <a:pt x="111224" y="93980"/>
                </a:lnTo>
                <a:lnTo>
                  <a:pt x="117595" y="93980"/>
                </a:lnTo>
                <a:lnTo>
                  <a:pt x="119239" y="91440"/>
                </a:lnTo>
                <a:lnTo>
                  <a:pt x="121873" y="87630"/>
                </a:lnTo>
                <a:lnTo>
                  <a:pt x="128290" y="78740"/>
                </a:lnTo>
                <a:lnTo>
                  <a:pt x="131268" y="73660"/>
                </a:lnTo>
                <a:lnTo>
                  <a:pt x="132533" y="71120"/>
                </a:lnTo>
                <a:lnTo>
                  <a:pt x="133591" y="69850"/>
                </a:lnTo>
                <a:lnTo>
                  <a:pt x="134338" y="67310"/>
                </a:lnTo>
                <a:close/>
              </a:path>
              <a:path w="207009" h="132079">
                <a:moveTo>
                  <a:pt x="27955" y="52069"/>
                </a:moveTo>
                <a:lnTo>
                  <a:pt x="26414" y="52069"/>
                </a:lnTo>
                <a:lnTo>
                  <a:pt x="26023" y="53339"/>
                </a:lnTo>
                <a:lnTo>
                  <a:pt x="25586" y="54609"/>
                </a:lnTo>
                <a:lnTo>
                  <a:pt x="25517" y="59689"/>
                </a:lnTo>
                <a:lnTo>
                  <a:pt x="25747" y="60959"/>
                </a:lnTo>
                <a:lnTo>
                  <a:pt x="25793" y="66039"/>
                </a:lnTo>
                <a:lnTo>
                  <a:pt x="24919" y="69849"/>
                </a:lnTo>
                <a:lnTo>
                  <a:pt x="24528" y="71119"/>
                </a:lnTo>
                <a:lnTo>
                  <a:pt x="24172" y="73659"/>
                </a:lnTo>
                <a:lnTo>
                  <a:pt x="23390" y="76199"/>
                </a:lnTo>
                <a:lnTo>
                  <a:pt x="22562" y="80009"/>
                </a:lnTo>
                <a:lnTo>
                  <a:pt x="22136" y="81279"/>
                </a:lnTo>
                <a:lnTo>
                  <a:pt x="21665" y="83819"/>
                </a:lnTo>
                <a:lnTo>
                  <a:pt x="21147" y="85089"/>
                </a:lnTo>
                <a:lnTo>
                  <a:pt x="20595" y="86359"/>
                </a:lnTo>
                <a:lnTo>
                  <a:pt x="20009" y="87629"/>
                </a:lnTo>
                <a:lnTo>
                  <a:pt x="19376" y="90169"/>
                </a:lnTo>
                <a:lnTo>
                  <a:pt x="18675" y="91439"/>
                </a:lnTo>
                <a:lnTo>
                  <a:pt x="17881" y="92709"/>
                </a:lnTo>
                <a:lnTo>
                  <a:pt x="20400" y="92709"/>
                </a:lnTo>
                <a:lnTo>
                  <a:pt x="20400" y="91439"/>
                </a:lnTo>
                <a:lnTo>
                  <a:pt x="20871" y="91439"/>
                </a:lnTo>
                <a:lnTo>
                  <a:pt x="20871" y="90169"/>
                </a:lnTo>
                <a:lnTo>
                  <a:pt x="21423" y="88899"/>
                </a:lnTo>
                <a:lnTo>
                  <a:pt x="21584" y="88899"/>
                </a:lnTo>
                <a:lnTo>
                  <a:pt x="21699" y="87629"/>
                </a:lnTo>
                <a:lnTo>
                  <a:pt x="22136" y="86359"/>
                </a:lnTo>
                <a:lnTo>
                  <a:pt x="22251" y="85089"/>
                </a:lnTo>
                <a:lnTo>
                  <a:pt x="22527" y="85089"/>
                </a:lnTo>
                <a:lnTo>
                  <a:pt x="22642" y="83819"/>
                </a:lnTo>
                <a:lnTo>
                  <a:pt x="22999" y="83819"/>
                </a:lnTo>
                <a:lnTo>
                  <a:pt x="22999" y="82549"/>
                </a:lnTo>
                <a:lnTo>
                  <a:pt x="22803" y="82549"/>
                </a:lnTo>
                <a:lnTo>
                  <a:pt x="24413" y="78739"/>
                </a:lnTo>
                <a:lnTo>
                  <a:pt x="25161" y="76199"/>
                </a:lnTo>
                <a:lnTo>
                  <a:pt x="26219" y="72389"/>
                </a:lnTo>
                <a:lnTo>
                  <a:pt x="26541" y="71119"/>
                </a:lnTo>
                <a:lnTo>
                  <a:pt x="27081" y="67309"/>
                </a:lnTo>
                <a:lnTo>
                  <a:pt x="27553" y="64769"/>
                </a:lnTo>
                <a:lnTo>
                  <a:pt x="27955" y="62229"/>
                </a:lnTo>
                <a:lnTo>
                  <a:pt x="28105" y="62229"/>
                </a:lnTo>
                <a:lnTo>
                  <a:pt x="28024" y="60959"/>
                </a:lnTo>
                <a:lnTo>
                  <a:pt x="28231" y="60959"/>
                </a:lnTo>
                <a:lnTo>
                  <a:pt x="27127" y="58419"/>
                </a:lnTo>
                <a:lnTo>
                  <a:pt x="27242" y="57149"/>
                </a:lnTo>
                <a:lnTo>
                  <a:pt x="27518" y="57149"/>
                </a:lnTo>
                <a:lnTo>
                  <a:pt x="27553" y="55879"/>
                </a:lnTo>
                <a:lnTo>
                  <a:pt x="27714" y="53339"/>
                </a:lnTo>
                <a:lnTo>
                  <a:pt x="27955" y="52069"/>
                </a:lnTo>
                <a:close/>
              </a:path>
              <a:path w="207009" h="132079">
                <a:moveTo>
                  <a:pt x="119354" y="29210"/>
                </a:moveTo>
                <a:lnTo>
                  <a:pt x="113697" y="29210"/>
                </a:lnTo>
                <a:lnTo>
                  <a:pt x="113750" y="31750"/>
                </a:lnTo>
                <a:lnTo>
                  <a:pt x="113858" y="34290"/>
                </a:lnTo>
                <a:lnTo>
                  <a:pt x="117514" y="48260"/>
                </a:lnTo>
                <a:lnTo>
                  <a:pt x="119090" y="52070"/>
                </a:lnTo>
                <a:lnTo>
                  <a:pt x="120263" y="53340"/>
                </a:lnTo>
                <a:lnTo>
                  <a:pt x="122735" y="55880"/>
                </a:lnTo>
                <a:lnTo>
                  <a:pt x="124035" y="58420"/>
                </a:lnTo>
                <a:lnTo>
                  <a:pt x="126599" y="60960"/>
                </a:lnTo>
                <a:lnTo>
                  <a:pt x="127818" y="62230"/>
                </a:lnTo>
                <a:lnTo>
                  <a:pt x="128209" y="63500"/>
                </a:lnTo>
                <a:lnTo>
                  <a:pt x="128600" y="63500"/>
                </a:lnTo>
                <a:lnTo>
                  <a:pt x="129302" y="64770"/>
                </a:lnTo>
                <a:lnTo>
                  <a:pt x="129704" y="66040"/>
                </a:lnTo>
                <a:lnTo>
                  <a:pt x="130325" y="67310"/>
                </a:lnTo>
                <a:lnTo>
                  <a:pt x="134810" y="67310"/>
                </a:lnTo>
                <a:lnTo>
                  <a:pt x="134890" y="66040"/>
                </a:lnTo>
                <a:lnTo>
                  <a:pt x="134453" y="64770"/>
                </a:lnTo>
                <a:lnTo>
                  <a:pt x="133556" y="64770"/>
                </a:lnTo>
                <a:lnTo>
                  <a:pt x="132016" y="62230"/>
                </a:lnTo>
                <a:lnTo>
                  <a:pt x="130682" y="60960"/>
                </a:lnTo>
                <a:lnTo>
                  <a:pt x="130256" y="60960"/>
                </a:lnTo>
                <a:lnTo>
                  <a:pt x="129106" y="59690"/>
                </a:lnTo>
                <a:lnTo>
                  <a:pt x="126944" y="55880"/>
                </a:lnTo>
                <a:lnTo>
                  <a:pt x="125921" y="54610"/>
                </a:lnTo>
                <a:lnTo>
                  <a:pt x="124943" y="53340"/>
                </a:lnTo>
                <a:lnTo>
                  <a:pt x="124035" y="52070"/>
                </a:lnTo>
                <a:lnTo>
                  <a:pt x="123218" y="49530"/>
                </a:lnTo>
                <a:lnTo>
                  <a:pt x="122425" y="48260"/>
                </a:lnTo>
                <a:lnTo>
                  <a:pt x="122068" y="46990"/>
                </a:lnTo>
                <a:lnTo>
                  <a:pt x="121125" y="44450"/>
                </a:lnTo>
                <a:lnTo>
                  <a:pt x="120849" y="44450"/>
                </a:lnTo>
                <a:lnTo>
                  <a:pt x="120619" y="43180"/>
                </a:lnTo>
                <a:lnTo>
                  <a:pt x="120033" y="40640"/>
                </a:lnTo>
                <a:lnTo>
                  <a:pt x="119791" y="38100"/>
                </a:lnTo>
                <a:lnTo>
                  <a:pt x="119711" y="36830"/>
                </a:lnTo>
                <a:lnTo>
                  <a:pt x="119676" y="31750"/>
                </a:lnTo>
                <a:lnTo>
                  <a:pt x="119354" y="29210"/>
                </a:lnTo>
                <a:close/>
              </a:path>
              <a:path w="207009" h="132079">
                <a:moveTo>
                  <a:pt x="41088" y="57149"/>
                </a:moveTo>
                <a:lnTo>
                  <a:pt x="35970" y="57149"/>
                </a:lnTo>
                <a:lnTo>
                  <a:pt x="35338" y="58419"/>
                </a:lnTo>
                <a:lnTo>
                  <a:pt x="32981" y="62229"/>
                </a:lnTo>
                <a:lnTo>
                  <a:pt x="32429" y="63499"/>
                </a:lnTo>
                <a:lnTo>
                  <a:pt x="32003" y="64769"/>
                </a:lnTo>
                <a:lnTo>
                  <a:pt x="36603" y="64769"/>
                </a:lnTo>
                <a:lnTo>
                  <a:pt x="36913" y="63499"/>
                </a:lnTo>
                <a:lnTo>
                  <a:pt x="37304" y="63499"/>
                </a:lnTo>
                <a:lnTo>
                  <a:pt x="38914" y="60959"/>
                </a:lnTo>
                <a:lnTo>
                  <a:pt x="39512" y="60959"/>
                </a:lnTo>
                <a:lnTo>
                  <a:pt x="40018" y="59689"/>
                </a:lnTo>
                <a:lnTo>
                  <a:pt x="40570" y="59689"/>
                </a:lnTo>
                <a:lnTo>
                  <a:pt x="40846" y="58419"/>
                </a:lnTo>
                <a:lnTo>
                  <a:pt x="41088" y="57149"/>
                </a:lnTo>
                <a:close/>
              </a:path>
              <a:path w="207009" h="132079">
                <a:moveTo>
                  <a:pt x="54098" y="35560"/>
                </a:moveTo>
                <a:lnTo>
                  <a:pt x="51541" y="35560"/>
                </a:lnTo>
                <a:lnTo>
                  <a:pt x="52599" y="36830"/>
                </a:lnTo>
                <a:lnTo>
                  <a:pt x="55152" y="43180"/>
                </a:lnTo>
                <a:lnTo>
                  <a:pt x="55635" y="45720"/>
                </a:lnTo>
                <a:lnTo>
                  <a:pt x="56497" y="48260"/>
                </a:lnTo>
                <a:lnTo>
                  <a:pt x="56888" y="49530"/>
                </a:lnTo>
                <a:lnTo>
                  <a:pt x="57521" y="52070"/>
                </a:lnTo>
                <a:lnTo>
                  <a:pt x="57751" y="53340"/>
                </a:lnTo>
                <a:lnTo>
                  <a:pt x="57946" y="54610"/>
                </a:lnTo>
                <a:lnTo>
                  <a:pt x="58061" y="57150"/>
                </a:lnTo>
                <a:lnTo>
                  <a:pt x="57716" y="59690"/>
                </a:lnTo>
                <a:lnTo>
                  <a:pt x="57475" y="60960"/>
                </a:lnTo>
                <a:lnTo>
                  <a:pt x="57521" y="63500"/>
                </a:lnTo>
                <a:lnTo>
                  <a:pt x="57831" y="63500"/>
                </a:lnTo>
                <a:lnTo>
                  <a:pt x="57992" y="64770"/>
                </a:lnTo>
                <a:lnTo>
                  <a:pt x="60499" y="64770"/>
                </a:lnTo>
                <a:lnTo>
                  <a:pt x="60235" y="63500"/>
                </a:lnTo>
                <a:lnTo>
                  <a:pt x="59913" y="60960"/>
                </a:lnTo>
                <a:lnTo>
                  <a:pt x="59556" y="57150"/>
                </a:lnTo>
                <a:lnTo>
                  <a:pt x="59487" y="55880"/>
                </a:lnTo>
                <a:lnTo>
                  <a:pt x="59131" y="52070"/>
                </a:lnTo>
                <a:lnTo>
                  <a:pt x="58809" y="49530"/>
                </a:lnTo>
                <a:lnTo>
                  <a:pt x="58268" y="46990"/>
                </a:lnTo>
                <a:lnTo>
                  <a:pt x="57831" y="45720"/>
                </a:lnTo>
                <a:lnTo>
                  <a:pt x="57440" y="44450"/>
                </a:lnTo>
                <a:lnTo>
                  <a:pt x="57003" y="43180"/>
                </a:lnTo>
                <a:lnTo>
                  <a:pt x="56060" y="40640"/>
                </a:lnTo>
                <a:lnTo>
                  <a:pt x="54098" y="35560"/>
                </a:lnTo>
                <a:close/>
              </a:path>
              <a:path w="207009" h="132079">
                <a:moveTo>
                  <a:pt x="150461" y="62230"/>
                </a:moveTo>
                <a:lnTo>
                  <a:pt x="145309" y="62230"/>
                </a:lnTo>
                <a:lnTo>
                  <a:pt x="145470" y="63500"/>
                </a:lnTo>
                <a:lnTo>
                  <a:pt x="150541" y="63500"/>
                </a:lnTo>
                <a:lnTo>
                  <a:pt x="150461" y="62230"/>
                </a:lnTo>
                <a:close/>
              </a:path>
              <a:path w="207009" h="132079">
                <a:moveTo>
                  <a:pt x="143619" y="40640"/>
                </a:moveTo>
                <a:lnTo>
                  <a:pt x="137880" y="40640"/>
                </a:lnTo>
                <a:lnTo>
                  <a:pt x="137995" y="45720"/>
                </a:lnTo>
                <a:lnTo>
                  <a:pt x="138306" y="48260"/>
                </a:lnTo>
                <a:lnTo>
                  <a:pt x="138501" y="48260"/>
                </a:lnTo>
                <a:lnTo>
                  <a:pt x="138743" y="49530"/>
                </a:lnTo>
                <a:lnTo>
                  <a:pt x="139019" y="50800"/>
                </a:lnTo>
                <a:lnTo>
                  <a:pt x="139329" y="52070"/>
                </a:lnTo>
                <a:lnTo>
                  <a:pt x="140042" y="53340"/>
                </a:lnTo>
                <a:lnTo>
                  <a:pt x="140433" y="54610"/>
                </a:lnTo>
                <a:lnTo>
                  <a:pt x="140870" y="55880"/>
                </a:lnTo>
                <a:lnTo>
                  <a:pt x="142285" y="58420"/>
                </a:lnTo>
                <a:lnTo>
                  <a:pt x="143308" y="59690"/>
                </a:lnTo>
                <a:lnTo>
                  <a:pt x="144366" y="60960"/>
                </a:lnTo>
                <a:lnTo>
                  <a:pt x="145114" y="62230"/>
                </a:lnTo>
                <a:lnTo>
                  <a:pt x="150185" y="62230"/>
                </a:lnTo>
                <a:lnTo>
                  <a:pt x="149829" y="60960"/>
                </a:lnTo>
                <a:lnTo>
                  <a:pt x="148886" y="59690"/>
                </a:lnTo>
                <a:lnTo>
                  <a:pt x="147747" y="58420"/>
                </a:lnTo>
                <a:lnTo>
                  <a:pt x="145505" y="54610"/>
                </a:lnTo>
                <a:lnTo>
                  <a:pt x="145033" y="54610"/>
                </a:lnTo>
                <a:lnTo>
                  <a:pt x="144320" y="52070"/>
                </a:lnTo>
                <a:lnTo>
                  <a:pt x="143929" y="52070"/>
                </a:lnTo>
                <a:lnTo>
                  <a:pt x="143734" y="50800"/>
                </a:lnTo>
                <a:lnTo>
                  <a:pt x="143308" y="48260"/>
                </a:lnTo>
                <a:lnTo>
                  <a:pt x="143308" y="43180"/>
                </a:lnTo>
                <a:lnTo>
                  <a:pt x="143619" y="40640"/>
                </a:lnTo>
                <a:close/>
              </a:path>
              <a:path w="207009" h="132079">
                <a:moveTo>
                  <a:pt x="48551" y="12700"/>
                </a:moveTo>
                <a:lnTo>
                  <a:pt x="47919" y="12700"/>
                </a:lnTo>
                <a:lnTo>
                  <a:pt x="47493" y="13970"/>
                </a:lnTo>
                <a:lnTo>
                  <a:pt x="46861" y="13970"/>
                </a:lnTo>
                <a:lnTo>
                  <a:pt x="45918" y="15240"/>
                </a:lnTo>
                <a:lnTo>
                  <a:pt x="35464" y="15240"/>
                </a:lnTo>
                <a:lnTo>
                  <a:pt x="35694" y="16510"/>
                </a:lnTo>
                <a:lnTo>
                  <a:pt x="36166" y="16510"/>
                </a:lnTo>
                <a:lnTo>
                  <a:pt x="36718" y="17780"/>
                </a:lnTo>
                <a:lnTo>
                  <a:pt x="37350" y="17780"/>
                </a:lnTo>
                <a:lnTo>
                  <a:pt x="38328" y="19050"/>
                </a:lnTo>
                <a:lnTo>
                  <a:pt x="39236" y="19050"/>
                </a:lnTo>
                <a:lnTo>
                  <a:pt x="39984" y="20320"/>
                </a:lnTo>
                <a:lnTo>
                  <a:pt x="41755" y="20320"/>
                </a:lnTo>
                <a:lnTo>
                  <a:pt x="41479" y="21590"/>
                </a:lnTo>
                <a:lnTo>
                  <a:pt x="44032" y="22860"/>
                </a:lnTo>
                <a:lnTo>
                  <a:pt x="45251" y="22860"/>
                </a:lnTo>
                <a:lnTo>
                  <a:pt x="46389" y="24130"/>
                </a:lnTo>
                <a:lnTo>
                  <a:pt x="46194" y="25400"/>
                </a:lnTo>
                <a:lnTo>
                  <a:pt x="41709" y="39370"/>
                </a:lnTo>
                <a:lnTo>
                  <a:pt x="39903" y="44449"/>
                </a:lnTo>
                <a:lnTo>
                  <a:pt x="39397" y="45719"/>
                </a:lnTo>
                <a:lnTo>
                  <a:pt x="38328" y="46989"/>
                </a:lnTo>
                <a:lnTo>
                  <a:pt x="37971" y="48259"/>
                </a:lnTo>
                <a:lnTo>
                  <a:pt x="37431" y="48259"/>
                </a:lnTo>
                <a:lnTo>
                  <a:pt x="37074" y="50799"/>
                </a:lnTo>
                <a:lnTo>
                  <a:pt x="36833" y="52069"/>
                </a:lnTo>
                <a:lnTo>
                  <a:pt x="36488" y="55879"/>
                </a:lnTo>
                <a:lnTo>
                  <a:pt x="36327" y="55879"/>
                </a:lnTo>
                <a:lnTo>
                  <a:pt x="36085" y="57149"/>
                </a:lnTo>
                <a:lnTo>
                  <a:pt x="41122" y="57149"/>
                </a:lnTo>
                <a:lnTo>
                  <a:pt x="41237" y="55879"/>
                </a:lnTo>
                <a:lnTo>
                  <a:pt x="41352" y="53339"/>
                </a:lnTo>
                <a:lnTo>
                  <a:pt x="41513" y="52069"/>
                </a:lnTo>
                <a:lnTo>
                  <a:pt x="42146" y="50799"/>
                </a:lnTo>
                <a:lnTo>
                  <a:pt x="42571" y="49529"/>
                </a:lnTo>
                <a:lnTo>
                  <a:pt x="43595" y="46990"/>
                </a:lnTo>
                <a:lnTo>
                  <a:pt x="44193" y="45720"/>
                </a:lnTo>
                <a:lnTo>
                  <a:pt x="45446" y="44450"/>
                </a:lnTo>
                <a:lnTo>
                  <a:pt x="46113" y="43180"/>
                </a:lnTo>
                <a:lnTo>
                  <a:pt x="47493" y="40640"/>
                </a:lnTo>
                <a:lnTo>
                  <a:pt x="48908" y="39370"/>
                </a:lnTo>
                <a:lnTo>
                  <a:pt x="50287" y="36830"/>
                </a:lnTo>
                <a:lnTo>
                  <a:pt x="51541" y="35560"/>
                </a:lnTo>
                <a:lnTo>
                  <a:pt x="54098" y="35560"/>
                </a:lnTo>
                <a:lnTo>
                  <a:pt x="53116" y="33020"/>
                </a:lnTo>
                <a:lnTo>
                  <a:pt x="52173" y="30480"/>
                </a:lnTo>
                <a:lnTo>
                  <a:pt x="51299" y="26670"/>
                </a:lnTo>
                <a:lnTo>
                  <a:pt x="49851" y="22860"/>
                </a:lnTo>
                <a:lnTo>
                  <a:pt x="49264" y="20320"/>
                </a:lnTo>
                <a:lnTo>
                  <a:pt x="48942" y="19050"/>
                </a:lnTo>
                <a:lnTo>
                  <a:pt x="48712" y="17780"/>
                </a:lnTo>
                <a:lnTo>
                  <a:pt x="48591" y="15240"/>
                </a:lnTo>
                <a:lnTo>
                  <a:pt x="48551" y="12700"/>
                </a:lnTo>
                <a:close/>
              </a:path>
              <a:path w="207009" h="132079">
                <a:moveTo>
                  <a:pt x="31336" y="0"/>
                </a:moveTo>
                <a:lnTo>
                  <a:pt x="28461" y="0"/>
                </a:lnTo>
                <a:lnTo>
                  <a:pt x="28703" y="2539"/>
                </a:lnTo>
                <a:lnTo>
                  <a:pt x="29013" y="5079"/>
                </a:lnTo>
                <a:lnTo>
                  <a:pt x="29485" y="7619"/>
                </a:lnTo>
                <a:lnTo>
                  <a:pt x="30589" y="11429"/>
                </a:lnTo>
                <a:lnTo>
                  <a:pt x="30784" y="12699"/>
                </a:lnTo>
                <a:lnTo>
                  <a:pt x="30870" y="17779"/>
                </a:lnTo>
                <a:lnTo>
                  <a:pt x="30543" y="21589"/>
                </a:lnTo>
                <a:lnTo>
                  <a:pt x="30347" y="22859"/>
                </a:lnTo>
                <a:lnTo>
                  <a:pt x="30117" y="25399"/>
                </a:lnTo>
                <a:lnTo>
                  <a:pt x="30054" y="26669"/>
                </a:lnTo>
                <a:lnTo>
                  <a:pt x="29958" y="30479"/>
                </a:lnTo>
                <a:lnTo>
                  <a:pt x="29835" y="38099"/>
                </a:lnTo>
                <a:lnTo>
                  <a:pt x="29715" y="40639"/>
                </a:lnTo>
                <a:lnTo>
                  <a:pt x="29289" y="45719"/>
                </a:lnTo>
                <a:lnTo>
                  <a:pt x="29048" y="46989"/>
                </a:lnTo>
                <a:lnTo>
                  <a:pt x="28772" y="48259"/>
                </a:lnTo>
                <a:lnTo>
                  <a:pt x="28346" y="49529"/>
                </a:lnTo>
                <a:lnTo>
                  <a:pt x="27760" y="50799"/>
                </a:lnTo>
                <a:lnTo>
                  <a:pt x="26805" y="52069"/>
                </a:lnTo>
                <a:lnTo>
                  <a:pt x="28266" y="52069"/>
                </a:lnTo>
                <a:lnTo>
                  <a:pt x="28576" y="50799"/>
                </a:lnTo>
                <a:lnTo>
                  <a:pt x="28898" y="50799"/>
                </a:lnTo>
                <a:lnTo>
                  <a:pt x="29128" y="49529"/>
                </a:lnTo>
                <a:lnTo>
                  <a:pt x="29324" y="49529"/>
                </a:lnTo>
                <a:lnTo>
                  <a:pt x="30152" y="43179"/>
                </a:lnTo>
                <a:lnTo>
                  <a:pt x="30704" y="33019"/>
                </a:lnTo>
                <a:lnTo>
                  <a:pt x="31246" y="25399"/>
                </a:lnTo>
                <a:lnTo>
                  <a:pt x="31371" y="22859"/>
                </a:lnTo>
                <a:lnTo>
                  <a:pt x="31532" y="21589"/>
                </a:lnTo>
                <a:lnTo>
                  <a:pt x="31727" y="19049"/>
                </a:lnTo>
                <a:lnTo>
                  <a:pt x="32279" y="17779"/>
                </a:lnTo>
                <a:lnTo>
                  <a:pt x="33532" y="15240"/>
                </a:lnTo>
                <a:lnTo>
                  <a:pt x="34050" y="15240"/>
                </a:lnTo>
                <a:lnTo>
                  <a:pt x="34199" y="13970"/>
                </a:lnTo>
                <a:lnTo>
                  <a:pt x="34199" y="12700"/>
                </a:lnTo>
                <a:lnTo>
                  <a:pt x="34050" y="11430"/>
                </a:lnTo>
                <a:lnTo>
                  <a:pt x="33532" y="8890"/>
                </a:lnTo>
                <a:lnTo>
                  <a:pt x="32199" y="5080"/>
                </a:lnTo>
                <a:lnTo>
                  <a:pt x="32003" y="3810"/>
                </a:lnTo>
                <a:lnTo>
                  <a:pt x="31532" y="1270"/>
                </a:lnTo>
                <a:lnTo>
                  <a:pt x="31336" y="0"/>
                </a:lnTo>
                <a:close/>
              </a:path>
              <a:path w="207009" h="132079">
                <a:moveTo>
                  <a:pt x="184155" y="38100"/>
                </a:moveTo>
                <a:lnTo>
                  <a:pt x="176324" y="38100"/>
                </a:lnTo>
                <a:lnTo>
                  <a:pt x="177347" y="39370"/>
                </a:lnTo>
                <a:lnTo>
                  <a:pt x="179475" y="40640"/>
                </a:lnTo>
                <a:lnTo>
                  <a:pt x="180498" y="41910"/>
                </a:lnTo>
                <a:lnTo>
                  <a:pt x="189778" y="41910"/>
                </a:lnTo>
                <a:lnTo>
                  <a:pt x="186903" y="40640"/>
                </a:lnTo>
                <a:lnTo>
                  <a:pt x="184155" y="38100"/>
                </a:lnTo>
                <a:close/>
              </a:path>
              <a:path w="207009" h="132079">
                <a:moveTo>
                  <a:pt x="147667" y="29210"/>
                </a:moveTo>
                <a:lnTo>
                  <a:pt x="139456" y="29210"/>
                </a:lnTo>
                <a:lnTo>
                  <a:pt x="139329" y="30480"/>
                </a:lnTo>
                <a:lnTo>
                  <a:pt x="138628" y="34290"/>
                </a:lnTo>
                <a:lnTo>
                  <a:pt x="138352" y="35560"/>
                </a:lnTo>
                <a:lnTo>
                  <a:pt x="137995" y="39370"/>
                </a:lnTo>
                <a:lnTo>
                  <a:pt x="137915" y="40640"/>
                </a:lnTo>
                <a:lnTo>
                  <a:pt x="143814" y="40640"/>
                </a:lnTo>
                <a:lnTo>
                  <a:pt x="144757" y="35560"/>
                </a:lnTo>
                <a:lnTo>
                  <a:pt x="145194" y="33020"/>
                </a:lnTo>
                <a:lnTo>
                  <a:pt x="153129" y="33020"/>
                </a:lnTo>
                <a:lnTo>
                  <a:pt x="151634" y="31750"/>
                </a:lnTo>
                <a:lnTo>
                  <a:pt x="150104" y="31750"/>
                </a:lnTo>
                <a:lnTo>
                  <a:pt x="148610" y="30480"/>
                </a:lnTo>
                <a:lnTo>
                  <a:pt x="147782" y="30480"/>
                </a:lnTo>
                <a:lnTo>
                  <a:pt x="147667" y="29210"/>
                </a:lnTo>
                <a:close/>
              </a:path>
              <a:path w="207009" h="132079">
                <a:moveTo>
                  <a:pt x="172908" y="22860"/>
                </a:moveTo>
                <a:lnTo>
                  <a:pt x="166377" y="22860"/>
                </a:lnTo>
                <a:lnTo>
                  <a:pt x="166503" y="24130"/>
                </a:lnTo>
                <a:lnTo>
                  <a:pt x="167170" y="24130"/>
                </a:lnTo>
                <a:lnTo>
                  <a:pt x="167365" y="25400"/>
                </a:lnTo>
                <a:lnTo>
                  <a:pt x="167365" y="26670"/>
                </a:lnTo>
                <a:lnTo>
                  <a:pt x="167676" y="27940"/>
                </a:lnTo>
                <a:lnTo>
                  <a:pt x="168228" y="29210"/>
                </a:lnTo>
                <a:lnTo>
                  <a:pt x="168538" y="29210"/>
                </a:lnTo>
                <a:lnTo>
                  <a:pt x="169918" y="31750"/>
                </a:lnTo>
                <a:lnTo>
                  <a:pt x="171528" y="34290"/>
                </a:lnTo>
                <a:lnTo>
                  <a:pt x="172437" y="34290"/>
                </a:lnTo>
                <a:lnTo>
                  <a:pt x="174323" y="36830"/>
                </a:lnTo>
                <a:lnTo>
                  <a:pt x="175312" y="38100"/>
                </a:lnTo>
                <a:lnTo>
                  <a:pt x="182821" y="38100"/>
                </a:lnTo>
                <a:lnTo>
                  <a:pt x="180924" y="36830"/>
                </a:lnTo>
                <a:lnTo>
                  <a:pt x="179751" y="35560"/>
                </a:lnTo>
                <a:lnTo>
                  <a:pt x="178060" y="34290"/>
                </a:lnTo>
                <a:lnTo>
                  <a:pt x="177543" y="33020"/>
                </a:lnTo>
                <a:lnTo>
                  <a:pt x="176128" y="31750"/>
                </a:lnTo>
                <a:lnTo>
                  <a:pt x="175703" y="30480"/>
                </a:lnTo>
                <a:lnTo>
                  <a:pt x="174909" y="29210"/>
                </a:lnTo>
                <a:lnTo>
                  <a:pt x="174599" y="27940"/>
                </a:lnTo>
                <a:lnTo>
                  <a:pt x="174242" y="27940"/>
                </a:lnTo>
                <a:lnTo>
                  <a:pt x="173656" y="26670"/>
                </a:lnTo>
                <a:lnTo>
                  <a:pt x="173380" y="25400"/>
                </a:lnTo>
                <a:lnTo>
                  <a:pt x="172908" y="22860"/>
                </a:lnTo>
                <a:close/>
              </a:path>
              <a:path w="207009" h="132079">
                <a:moveTo>
                  <a:pt x="120619" y="26670"/>
                </a:moveTo>
                <a:lnTo>
                  <a:pt x="100138" y="26670"/>
                </a:lnTo>
                <a:lnTo>
                  <a:pt x="98368" y="31750"/>
                </a:lnTo>
                <a:lnTo>
                  <a:pt x="97896" y="33020"/>
                </a:lnTo>
                <a:lnTo>
                  <a:pt x="96597" y="35560"/>
                </a:lnTo>
                <a:lnTo>
                  <a:pt x="98759" y="34290"/>
                </a:lnTo>
                <a:lnTo>
                  <a:pt x="100840" y="34290"/>
                </a:lnTo>
                <a:lnTo>
                  <a:pt x="109258" y="30480"/>
                </a:lnTo>
                <a:lnTo>
                  <a:pt x="111454" y="30480"/>
                </a:lnTo>
                <a:lnTo>
                  <a:pt x="113697" y="29210"/>
                </a:lnTo>
                <a:lnTo>
                  <a:pt x="119354" y="29210"/>
                </a:lnTo>
                <a:lnTo>
                  <a:pt x="119435" y="27940"/>
                </a:lnTo>
                <a:lnTo>
                  <a:pt x="119952" y="27940"/>
                </a:lnTo>
                <a:lnTo>
                  <a:pt x="120619" y="26670"/>
                </a:lnTo>
                <a:close/>
              </a:path>
              <a:path w="207009" h="132079">
                <a:moveTo>
                  <a:pt x="147195" y="27940"/>
                </a:moveTo>
                <a:lnTo>
                  <a:pt x="139410" y="27940"/>
                </a:lnTo>
                <a:lnTo>
                  <a:pt x="139490" y="29210"/>
                </a:lnTo>
                <a:lnTo>
                  <a:pt x="147310" y="29210"/>
                </a:lnTo>
                <a:lnTo>
                  <a:pt x="147195" y="27940"/>
                </a:lnTo>
                <a:close/>
              </a:path>
              <a:path w="207009" h="132079">
                <a:moveTo>
                  <a:pt x="143573" y="25400"/>
                </a:moveTo>
                <a:lnTo>
                  <a:pt x="136891" y="25400"/>
                </a:lnTo>
                <a:lnTo>
                  <a:pt x="137443" y="26670"/>
                </a:lnTo>
                <a:lnTo>
                  <a:pt x="138432" y="26670"/>
                </a:lnTo>
                <a:lnTo>
                  <a:pt x="139214" y="27940"/>
                </a:lnTo>
                <a:lnTo>
                  <a:pt x="146252" y="27940"/>
                </a:lnTo>
                <a:lnTo>
                  <a:pt x="145390" y="26670"/>
                </a:lnTo>
                <a:lnTo>
                  <a:pt x="143573" y="25400"/>
                </a:lnTo>
                <a:close/>
              </a:path>
              <a:path w="207009" h="132079">
                <a:moveTo>
                  <a:pt x="140905" y="24130"/>
                </a:moveTo>
                <a:lnTo>
                  <a:pt x="135592" y="24130"/>
                </a:lnTo>
                <a:lnTo>
                  <a:pt x="135948" y="25400"/>
                </a:lnTo>
                <a:lnTo>
                  <a:pt x="142676" y="25400"/>
                </a:lnTo>
                <a:lnTo>
                  <a:pt x="140905" y="24130"/>
                </a:lnTo>
                <a:close/>
              </a:path>
              <a:path w="207009" h="132079">
                <a:moveTo>
                  <a:pt x="172402" y="20320"/>
                </a:moveTo>
                <a:lnTo>
                  <a:pt x="165756" y="20320"/>
                </a:lnTo>
                <a:lnTo>
                  <a:pt x="165790" y="21590"/>
                </a:lnTo>
                <a:lnTo>
                  <a:pt x="166181" y="22860"/>
                </a:lnTo>
                <a:lnTo>
                  <a:pt x="172713" y="22860"/>
                </a:lnTo>
                <a:lnTo>
                  <a:pt x="172402" y="20320"/>
                </a:lnTo>
                <a:close/>
              </a:path>
              <a:path w="207009" h="132079">
                <a:moveTo>
                  <a:pt x="172322" y="0"/>
                </a:moveTo>
                <a:lnTo>
                  <a:pt x="163398" y="0"/>
                </a:lnTo>
                <a:lnTo>
                  <a:pt x="163709" y="5080"/>
                </a:lnTo>
                <a:lnTo>
                  <a:pt x="163904" y="6350"/>
                </a:lnTo>
                <a:lnTo>
                  <a:pt x="164065" y="7620"/>
                </a:lnTo>
                <a:lnTo>
                  <a:pt x="164295" y="10160"/>
                </a:lnTo>
                <a:lnTo>
                  <a:pt x="164491" y="11430"/>
                </a:lnTo>
                <a:lnTo>
                  <a:pt x="164732" y="12700"/>
                </a:lnTo>
                <a:lnTo>
                  <a:pt x="164767" y="15240"/>
                </a:lnTo>
                <a:lnTo>
                  <a:pt x="165008" y="15240"/>
                </a:lnTo>
                <a:lnTo>
                  <a:pt x="165008" y="17780"/>
                </a:lnTo>
                <a:lnTo>
                  <a:pt x="165319" y="17780"/>
                </a:lnTo>
                <a:lnTo>
                  <a:pt x="165089" y="19050"/>
                </a:lnTo>
                <a:lnTo>
                  <a:pt x="165560" y="19050"/>
                </a:lnTo>
                <a:lnTo>
                  <a:pt x="165675" y="20320"/>
                </a:lnTo>
                <a:lnTo>
                  <a:pt x="172276" y="20320"/>
                </a:lnTo>
                <a:lnTo>
                  <a:pt x="172069" y="17780"/>
                </a:lnTo>
                <a:lnTo>
                  <a:pt x="171942" y="15240"/>
                </a:lnTo>
                <a:lnTo>
                  <a:pt x="172048" y="7620"/>
                </a:lnTo>
                <a:lnTo>
                  <a:pt x="172282" y="2540"/>
                </a:lnTo>
                <a:lnTo>
                  <a:pt x="172322" y="0"/>
                </a:lnTo>
                <a:close/>
              </a:path>
              <a:path w="207009" h="132079">
                <a:moveTo>
                  <a:pt x="121838" y="2540"/>
                </a:moveTo>
                <a:lnTo>
                  <a:pt x="121045" y="2540"/>
                </a:lnTo>
                <a:lnTo>
                  <a:pt x="121171" y="8890"/>
                </a:lnTo>
                <a:lnTo>
                  <a:pt x="120976" y="10160"/>
                </a:lnTo>
                <a:lnTo>
                  <a:pt x="120504" y="10160"/>
                </a:lnTo>
                <a:lnTo>
                  <a:pt x="120182" y="11430"/>
                </a:lnTo>
                <a:lnTo>
                  <a:pt x="118814" y="11430"/>
                </a:lnTo>
                <a:lnTo>
                  <a:pt x="117825" y="12700"/>
                </a:lnTo>
                <a:lnTo>
                  <a:pt x="115502" y="12700"/>
                </a:lnTo>
                <a:lnTo>
                  <a:pt x="112834" y="13970"/>
                </a:lnTo>
                <a:lnTo>
                  <a:pt x="107648" y="15240"/>
                </a:lnTo>
                <a:lnTo>
                  <a:pt x="104497" y="16510"/>
                </a:lnTo>
                <a:lnTo>
                  <a:pt x="103002" y="16510"/>
                </a:lnTo>
                <a:lnTo>
                  <a:pt x="101507" y="17780"/>
                </a:lnTo>
                <a:lnTo>
                  <a:pt x="91330" y="17780"/>
                </a:lnTo>
                <a:lnTo>
                  <a:pt x="87006" y="19050"/>
                </a:lnTo>
                <a:lnTo>
                  <a:pt x="136190" y="19050"/>
                </a:lnTo>
                <a:lnTo>
                  <a:pt x="133361" y="16510"/>
                </a:lnTo>
                <a:lnTo>
                  <a:pt x="131349" y="13970"/>
                </a:lnTo>
                <a:lnTo>
                  <a:pt x="129382" y="12700"/>
                </a:lnTo>
                <a:lnTo>
                  <a:pt x="121838" y="2540"/>
                </a:lnTo>
                <a:close/>
              </a:path>
              <a:path w="207009" h="132079">
                <a:moveTo>
                  <a:pt x="42180" y="13970"/>
                </a:moveTo>
                <a:lnTo>
                  <a:pt x="38650" y="13970"/>
                </a:lnTo>
                <a:lnTo>
                  <a:pt x="38178" y="15240"/>
                </a:lnTo>
                <a:lnTo>
                  <a:pt x="43043" y="15240"/>
                </a:lnTo>
                <a:lnTo>
                  <a:pt x="42180" y="1397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11910" y="267353"/>
            <a:ext cx="172720" cy="132080"/>
          </a:xfrm>
          <a:custGeom>
            <a:avLst/>
            <a:gdLst/>
            <a:ahLst/>
            <a:cxnLst/>
            <a:rect l="l" t="t" r="r" b="b"/>
            <a:pathLst>
              <a:path w="172720" h="132079">
                <a:moveTo>
                  <a:pt x="29910" y="62229"/>
                </a:moveTo>
                <a:lnTo>
                  <a:pt x="26932" y="62229"/>
                </a:lnTo>
                <a:lnTo>
                  <a:pt x="27277" y="64769"/>
                </a:lnTo>
                <a:lnTo>
                  <a:pt x="27875" y="71119"/>
                </a:lnTo>
                <a:lnTo>
                  <a:pt x="27949" y="72389"/>
                </a:lnTo>
                <a:lnTo>
                  <a:pt x="28070" y="77469"/>
                </a:lnTo>
                <a:lnTo>
                  <a:pt x="27748" y="82549"/>
                </a:lnTo>
                <a:lnTo>
                  <a:pt x="27553" y="83819"/>
                </a:lnTo>
                <a:lnTo>
                  <a:pt x="27277" y="85089"/>
                </a:lnTo>
                <a:lnTo>
                  <a:pt x="26932" y="87629"/>
                </a:lnTo>
                <a:lnTo>
                  <a:pt x="26690" y="87629"/>
                </a:lnTo>
                <a:lnTo>
                  <a:pt x="25989" y="90169"/>
                </a:lnTo>
                <a:lnTo>
                  <a:pt x="25552" y="90169"/>
                </a:lnTo>
                <a:lnTo>
                  <a:pt x="24609" y="92709"/>
                </a:lnTo>
                <a:lnTo>
                  <a:pt x="23585" y="93979"/>
                </a:lnTo>
                <a:lnTo>
                  <a:pt x="22642" y="96519"/>
                </a:lnTo>
                <a:lnTo>
                  <a:pt x="22205" y="97789"/>
                </a:lnTo>
                <a:lnTo>
                  <a:pt x="21814" y="97789"/>
                </a:lnTo>
                <a:lnTo>
                  <a:pt x="21504" y="99059"/>
                </a:lnTo>
                <a:lnTo>
                  <a:pt x="21228" y="100329"/>
                </a:lnTo>
                <a:lnTo>
                  <a:pt x="20986" y="101599"/>
                </a:lnTo>
                <a:lnTo>
                  <a:pt x="20983" y="105409"/>
                </a:lnTo>
                <a:lnTo>
                  <a:pt x="21113" y="107949"/>
                </a:lnTo>
                <a:lnTo>
                  <a:pt x="21262" y="109219"/>
                </a:lnTo>
                <a:lnTo>
                  <a:pt x="21458" y="110489"/>
                </a:lnTo>
                <a:lnTo>
                  <a:pt x="21699" y="111759"/>
                </a:lnTo>
                <a:lnTo>
                  <a:pt x="21895" y="114299"/>
                </a:lnTo>
                <a:lnTo>
                  <a:pt x="22056" y="115569"/>
                </a:lnTo>
                <a:lnTo>
                  <a:pt x="22382" y="121919"/>
                </a:lnTo>
                <a:lnTo>
                  <a:pt x="22481" y="124459"/>
                </a:lnTo>
                <a:lnTo>
                  <a:pt x="22577" y="128269"/>
                </a:lnTo>
                <a:lnTo>
                  <a:pt x="22677" y="130809"/>
                </a:lnTo>
                <a:lnTo>
                  <a:pt x="22838" y="132079"/>
                </a:lnTo>
                <a:lnTo>
                  <a:pt x="25586" y="132079"/>
                </a:lnTo>
                <a:lnTo>
                  <a:pt x="25310" y="130809"/>
                </a:lnTo>
                <a:lnTo>
                  <a:pt x="25241" y="129539"/>
                </a:lnTo>
                <a:lnTo>
                  <a:pt x="25000" y="126999"/>
                </a:lnTo>
                <a:lnTo>
                  <a:pt x="24689" y="124459"/>
                </a:lnTo>
                <a:lnTo>
                  <a:pt x="24494" y="121919"/>
                </a:lnTo>
                <a:lnTo>
                  <a:pt x="26023" y="121919"/>
                </a:lnTo>
                <a:lnTo>
                  <a:pt x="26380" y="120649"/>
                </a:lnTo>
                <a:lnTo>
                  <a:pt x="26023" y="119379"/>
                </a:lnTo>
                <a:lnTo>
                  <a:pt x="24609" y="111759"/>
                </a:lnTo>
                <a:lnTo>
                  <a:pt x="24298" y="109219"/>
                </a:lnTo>
                <a:lnTo>
                  <a:pt x="23942" y="107949"/>
                </a:lnTo>
                <a:lnTo>
                  <a:pt x="24218" y="105409"/>
                </a:lnTo>
                <a:lnTo>
                  <a:pt x="23551" y="102869"/>
                </a:lnTo>
                <a:lnTo>
                  <a:pt x="23390" y="101599"/>
                </a:lnTo>
                <a:lnTo>
                  <a:pt x="23390" y="100329"/>
                </a:lnTo>
                <a:lnTo>
                  <a:pt x="23585" y="100329"/>
                </a:lnTo>
                <a:lnTo>
                  <a:pt x="23746" y="99059"/>
                </a:lnTo>
                <a:lnTo>
                  <a:pt x="24367" y="97789"/>
                </a:lnTo>
                <a:lnTo>
                  <a:pt x="24839" y="96519"/>
                </a:lnTo>
                <a:lnTo>
                  <a:pt x="25862" y="95249"/>
                </a:lnTo>
                <a:lnTo>
                  <a:pt x="26299" y="93979"/>
                </a:lnTo>
                <a:lnTo>
                  <a:pt x="26656" y="93979"/>
                </a:lnTo>
                <a:lnTo>
                  <a:pt x="27990" y="90169"/>
                </a:lnTo>
                <a:lnTo>
                  <a:pt x="28542" y="87629"/>
                </a:lnTo>
                <a:lnTo>
                  <a:pt x="29013" y="86359"/>
                </a:lnTo>
                <a:lnTo>
                  <a:pt x="29404" y="83819"/>
                </a:lnTo>
                <a:lnTo>
                  <a:pt x="30117" y="80009"/>
                </a:lnTo>
                <a:lnTo>
                  <a:pt x="30247" y="77469"/>
                </a:lnTo>
                <a:lnTo>
                  <a:pt x="30163" y="67309"/>
                </a:lnTo>
                <a:lnTo>
                  <a:pt x="29910" y="62229"/>
                </a:lnTo>
                <a:close/>
              </a:path>
              <a:path w="172720" h="132079">
                <a:moveTo>
                  <a:pt x="159615" y="107950"/>
                </a:moveTo>
                <a:lnTo>
                  <a:pt x="143734" y="107950"/>
                </a:lnTo>
                <a:lnTo>
                  <a:pt x="145390" y="110490"/>
                </a:lnTo>
                <a:lnTo>
                  <a:pt x="147667" y="111760"/>
                </a:lnTo>
                <a:lnTo>
                  <a:pt x="148414" y="113030"/>
                </a:lnTo>
                <a:lnTo>
                  <a:pt x="149829" y="115570"/>
                </a:lnTo>
                <a:lnTo>
                  <a:pt x="150495" y="115570"/>
                </a:lnTo>
                <a:lnTo>
                  <a:pt x="151829" y="118110"/>
                </a:lnTo>
                <a:lnTo>
                  <a:pt x="157303" y="129540"/>
                </a:lnTo>
                <a:lnTo>
                  <a:pt x="157775" y="130810"/>
                </a:lnTo>
                <a:lnTo>
                  <a:pt x="157775" y="132080"/>
                </a:lnTo>
                <a:lnTo>
                  <a:pt x="166652" y="132080"/>
                </a:lnTo>
                <a:lnTo>
                  <a:pt x="166423" y="129540"/>
                </a:lnTo>
                <a:lnTo>
                  <a:pt x="166101" y="128270"/>
                </a:lnTo>
                <a:lnTo>
                  <a:pt x="165629" y="127000"/>
                </a:lnTo>
                <a:lnTo>
                  <a:pt x="168423" y="127000"/>
                </a:lnTo>
                <a:lnTo>
                  <a:pt x="170194" y="125730"/>
                </a:lnTo>
                <a:lnTo>
                  <a:pt x="172667" y="125730"/>
                </a:lnTo>
                <a:lnTo>
                  <a:pt x="171057" y="121920"/>
                </a:lnTo>
                <a:lnTo>
                  <a:pt x="169355" y="119380"/>
                </a:lnTo>
                <a:lnTo>
                  <a:pt x="161696" y="119380"/>
                </a:lnTo>
                <a:lnTo>
                  <a:pt x="161466" y="118110"/>
                </a:lnTo>
                <a:lnTo>
                  <a:pt x="160362" y="118110"/>
                </a:lnTo>
                <a:lnTo>
                  <a:pt x="159891" y="116840"/>
                </a:lnTo>
                <a:lnTo>
                  <a:pt x="159028" y="115570"/>
                </a:lnTo>
                <a:lnTo>
                  <a:pt x="158120" y="114300"/>
                </a:lnTo>
                <a:lnTo>
                  <a:pt x="156751" y="111760"/>
                </a:lnTo>
                <a:lnTo>
                  <a:pt x="156038" y="111760"/>
                </a:lnTo>
                <a:lnTo>
                  <a:pt x="155567" y="110490"/>
                </a:lnTo>
                <a:lnTo>
                  <a:pt x="163318" y="110490"/>
                </a:lnTo>
                <a:lnTo>
                  <a:pt x="162053" y="109220"/>
                </a:lnTo>
                <a:lnTo>
                  <a:pt x="160638" y="109220"/>
                </a:lnTo>
                <a:lnTo>
                  <a:pt x="159615" y="107950"/>
                </a:lnTo>
                <a:close/>
              </a:path>
              <a:path w="172720" h="132079">
                <a:moveTo>
                  <a:pt x="165089" y="111760"/>
                </a:moveTo>
                <a:lnTo>
                  <a:pt x="159063" y="111760"/>
                </a:lnTo>
                <a:lnTo>
                  <a:pt x="159534" y="113030"/>
                </a:lnTo>
                <a:lnTo>
                  <a:pt x="160408" y="113030"/>
                </a:lnTo>
                <a:lnTo>
                  <a:pt x="160799" y="114300"/>
                </a:lnTo>
                <a:lnTo>
                  <a:pt x="161190" y="114300"/>
                </a:lnTo>
                <a:lnTo>
                  <a:pt x="161547" y="115570"/>
                </a:lnTo>
                <a:lnTo>
                  <a:pt x="162248" y="115570"/>
                </a:lnTo>
                <a:lnTo>
                  <a:pt x="162915" y="118110"/>
                </a:lnTo>
                <a:lnTo>
                  <a:pt x="162605" y="118110"/>
                </a:lnTo>
                <a:lnTo>
                  <a:pt x="162133" y="119380"/>
                </a:lnTo>
                <a:lnTo>
                  <a:pt x="169355" y="119380"/>
                </a:lnTo>
                <a:lnTo>
                  <a:pt x="168504" y="118110"/>
                </a:lnTo>
                <a:lnTo>
                  <a:pt x="167561" y="115570"/>
                </a:lnTo>
                <a:lnTo>
                  <a:pt x="166618" y="114300"/>
                </a:lnTo>
                <a:lnTo>
                  <a:pt x="165629" y="113030"/>
                </a:lnTo>
                <a:lnTo>
                  <a:pt x="165089" y="111760"/>
                </a:lnTo>
                <a:close/>
              </a:path>
              <a:path w="172720" h="132079">
                <a:moveTo>
                  <a:pt x="163318" y="110490"/>
                </a:moveTo>
                <a:lnTo>
                  <a:pt x="156751" y="110490"/>
                </a:lnTo>
                <a:lnTo>
                  <a:pt x="157372" y="111760"/>
                </a:lnTo>
                <a:lnTo>
                  <a:pt x="164065" y="111760"/>
                </a:lnTo>
                <a:lnTo>
                  <a:pt x="163318" y="110490"/>
                </a:lnTo>
                <a:close/>
              </a:path>
              <a:path w="172720" h="132079">
                <a:moveTo>
                  <a:pt x="137719" y="97790"/>
                </a:moveTo>
                <a:lnTo>
                  <a:pt x="128991" y="97790"/>
                </a:lnTo>
                <a:lnTo>
                  <a:pt x="130843" y="99060"/>
                </a:lnTo>
                <a:lnTo>
                  <a:pt x="131705" y="100330"/>
                </a:lnTo>
                <a:lnTo>
                  <a:pt x="142906" y="107950"/>
                </a:lnTo>
                <a:lnTo>
                  <a:pt x="151760" y="107950"/>
                </a:lnTo>
                <a:lnTo>
                  <a:pt x="151358" y="106680"/>
                </a:lnTo>
                <a:lnTo>
                  <a:pt x="150610" y="106680"/>
                </a:lnTo>
                <a:lnTo>
                  <a:pt x="148368" y="104140"/>
                </a:lnTo>
                <a:lnTo>
                  <a:pt x="147632" y="104140"/>
                </a:lnTo>
                <a:lnTo>
                  <a:pt x="146885" y="102870"/>
                </a:lnTo>
                <a:lnTo>
                  <a:pt x="144757" y="101600"/>
                </a:lnTo>
                <a:lnTo>
                  <a:pt x="143619" y="101600"/>
                </a:lnTo>
                <a:lnTo>
                  <a:pt x="142480" y="100330"/>
                </a:lnTo>
                <a:lnTo>
                  <a:pt x="138938" y="99060"/>
                </a:lnTo>
                <a:lnTo>
                  <a:pt x="137719" y="97790"/>
                </a:lnTo>
                <a:close/>
              </a:path>
              <a:path w="172720" h="132079">
                <a:moveTo>
                  <a:pt x="100288" y="100330"/>
                </a:moveTo>
                <a:lnTo>
                  <a:pt x="90502" y="100330"/>
                </a:lnTo>
                <a:lnTo>
                  <a:pt x="93055" y="101600"/>
                </a:lnTo>
                <a:lnTo>
                  <a:pt x="98874" y="101600"/>
                </a:lnTo>
                <a:lnTo>
                  <a:pt x="100288" y="100330"/>
                </a:lnTo>
                <a:close/>
              </a:path>
              <a:path w="172720" h="132079">
                <a:moveTo>
                  <a:pt x="88179" y="97790"/>
                </a:moveTo>
                <a:lnTo>
                  <a:pt x="79451" y="97790"/>
                </a:lnTo>
                <a:lnTo>
                  <a:pt x="83429" y="99060"/>
                </a:lnTo>
                <a:lnTo>
                  <a:pt x="85430" y="100330"/>
                </a:lnTo>
                <a:lnTo>
                  <a:pt x="106969" y="100330"/>
                </a:lnTo>
                <a:lnTo>
                  <a:pt x="110868" y="99060"/>
                </a:lnTo>
                <a:lnTo>
                  <a:pt x="89720" y="99060"/>
                </a:lnTo>
                <a:lnTo>
                  <a:pt x="88179" y="97790"/>
                </a:lnTo>
                <a:close/>
              </a:path>
              <a:path w="172720" h="132079">
                <a:moveTo>
                  <a:pt x="114755" y="97790"/>
                </a:moveTo>
                <a:lnTo>
                  <a:pt x="107291" y="97790"/>
                </a:lnTo>
                <a:lnTo>
                  <a:pt x="103554" y="99060"/>
                </a:lnTo>
                <a:lnTo>
                  <a:pt x="113501" y="99060"/>
                </a:lnTo>
                <a:lnTo>
                  <a:pt x="114755" y="97790"/>
                </a:lnTo>
                <a:close/>
              </a:path>
              <a:path w="172720" h="132079">
                <a:moveTo>
                  <a:pt x="79221" y="95250"/>
                </a:moveTo>
                <a:lnTo>
                  <a:pt x="67537" y="95250"/>
                </a:lnTo>
                <a:lnTo>
                  <a:pt x="69584" y="96520"/>
                </a:lnTo>
                <a:lnTo>
                  <a:pt x="71550" y="96520"/>
                </a:lnTo>
                <a:lnTo>
                  <a:pt x="75518" y="97790"/>
                </a:lnTo>
                <a:lnTo>
                  <a:pt x="85120" y="97790"/>
                </a:lnTo>
                <a:lnTo>
                  <a:pt x="82130" y="96520"/>
                </a:lnTo>
                <a:lnTo>
                  <a:pt x="79221" y="95250"/>
                </a:lnTo>
                <a:close/>
              </a:path>
              <a:path w="172720" h="132079">
                <a:moveTo>
                  <a:pt x="118963" y="96520"/>
                </a:moveTo>
                <a:lnTo>
                  <a:pt x="110983" y="96520"/>
                </a:lnTo>
                <a:lnTo>
                  <a:pt x="109131" y="97790"/>
                </a:lnTo>
                <a:lnTo>
                  <a:pt x="118377" y="97790"/>
                </a:lnTo>
                <a:lnTo>
                  <a:pt x="118963" y="96520"/>
                </a:lnTo>
                <a:close/>
              </a:path>
              <a:path w="172720" h="132079">
                <a:moveTo>
                  <a:pt x="133867" y="96520"/>
                </a:moveTo>
                <a:lnTo>
                  <a:pt x="126047" y="96520"/>
                </a:lnTo>
                <a:lnTo>
                  <a:pt x="127059" y="97790"/>
                </a:lnTo>
                <a:lnTo>
                  <a:pt x="135166" y="97790"/>
                </a:lnTo>
                <a:lnTo>
                  <a:pt x="133867" y="96520"/>
                </a:lnTo>
                <a:close/>
              </a:path>
              <a:path w="172720" h="132079">
                <a:moveTo>
                  <a:pt x="128485" y="95250"/>
                </a:moveTo>
                <a:lnTo>
                  <a:pt x="116411" y="95250"/>
                </a:lnTo>
                <a:lnTo>
                  <a:pt x="114605" y="96520"/>
                </a:lnTo>
                <a:lnTo>
                  <a:pt x="131234" y="96520"/>
                </a:lnTo>
                <a:lnTo>
                  <a:pt x="128485" y="95250"/>
                </a:lnTo>
                <a:close/>
              </a:path>
              <a:path w="172720" h="132079">
                <a:moveTo>
                  <a:pt x="76392" y="93980"/>
                </a:moveTo>
                <a:lnTo>
                  <a:pt x="58579" y="93980"/>
                </a:lnTo>
                <a:lnTo>
                  <a:pt x="58889" y="95250"/>
                </a:lnTo>
                <a:lnTo>
                  <a:pt x="77806" y="95250"/>
                </a:lnTo>
                <a:lnTo>
                  <a:pt x="76392" y="93980"/>
                </a:lnTo>
                <a:close/>
              </a:path>
              <a:path w="172720" h="132079">
                <a:moveTo>
                  <a:pt x="50828" y="33020"/>
                </a:moveTo>
                <a:lnTo>
                  <a:pt x="44423" y="33020"/>
                </a:lnTo>
                <a:lnTo>
                  <a:pt x="45055" y="34290"/>
                </a:lnTo>
                <a:lnTo>
                  <a:pt x="45722" y="35560"/>
                </a:lnTo>
                <a:lnTo>
                  <a:pt x="46355" y="35560"/>
                </a:lnTo>
                <a:lnTo>
                  <a:pt x="48114" y="39370"/>
                </a:lnTo>
                <a:lnTo>
                  <a:pt x="53392" y="58420"/>
                </a:lnTo>
                <a:lnTo>
                  <a:pt x="53898" y="63500"/>
                </a:lnTo>
                <a:lnTo>
                  <a:pt x="54094" y="67310"/>
                </a:lnTo>
                <a:lnTo>
                  <a:pt x="54565" y="72390"/>
                </a:lnTo>
                <a:lnTo>
                  <a:pt x="54841" y="76200"/>
                </a:lnTo>
                <a:lnTo>
                  <a:pt x="55428" y="80010"/>
                </a:lnTo>
                <a:lnTo>
                  <a:pt x="55669" y="81280"/>
                </a:lnTo>
                <a:lnTo>
                  <a:pt x="55945" y="82550"/>
                </a:lnTo>
                <a:lnTo>
                  <a:pt x="56256" y="83820"/>
                </a:lnTo>
                <a:lnTo>
                  <a:pt x="56842" y="87630"/>
                </a:lnTo>
                <a:lnTo>
                  <a:pt x="57084" y="88900"/>
                </a:lnTo>
                <a:lnTo>
                  <a:pt x="57360" y="90170"/>
                </a:lnTo>
                <a:lnTo>
                  <a:pt x="57831" y="91440"/>
                </a:lnTo>
                <a:lnTo>
                  <a:pt x="58303" y="93980"/>
                </a:lnTo>
                <a:lnTo>
                  <a:pt x="72574" y="93980"/>
                </a:lnTo>
                <a:lnTo>
                  <a:pt x="70055" y="92710"/>
                </a:lnTo>
                <a:lnTo>
                  <a:pt x="65226" y="92710"/>
                </a:lnTo>
                <a:lnTo>
                  <a:pt x="64789" y="91440"/>
                </a:lnTo>
                <a:lnTo>
                  <a:pt x="64007" y="91440"/>
                </a:lnTo>
                <a:lnTo>
                  <a:pt x="63650" y="90170"/>
                </a:lnTo>
                <a:lnTo>
                  <a:pt x="62512" y="86360"/>
                </a:lnTo>
                <a:lnTo>
                  <a:pt x="61799" y="82550"/>
                </a:lnTo>
                <a:lnTo>
                  <a:pt x="61488" y="81280"/>
                </a:lnTo>
                <a:lnTo>
                  <a:pt x="60902" y="77470"/>
                </a:lnTo>
                <a:lnTo>
                  <a:pt x="60384" y="73660"/>
                </a:lnTo>
                <a:lnTo>
                  <a:pt x="59993" y="71120"/>
                </a:lnTo>
                <a:lnTo>
                  <a:pt x="58889" y="58420"/>
                </a:lnTo>
                <a:lnTo>
                  <a:pt x="58303" y="53340"/>
                </a:lnTo>
                <a:lnTo>
                  <a:pt x="57751" y="49530"/>
                </a:lnTo>
                <a:lnTo>
                  <a:pt x="57440" y="48260"/>
                </a:lnTo>
                <a:lnTo>
                  <a:pt x="57084" y="45720"/>
                </a:lnTo>
                <a:lnTo>
                  <a:pt x="51426" y="34290"/>
                </a:lnTo>
                <a:lnTo>
                  <a:pt x="50828" y="33020"/>
                </a:lnTo>
                <a:close/>
              </a:path>
              <a:path w="172720" h="132079">
                <a:moveTo>
                  <a:pt x="8728" y="63499"/>
                </a:moveTo>
                <a:lnTo>
                  <a:pt x="7348" y="63499"/>
                </a:lnTo>
                <a:lnTo>
                  <a:pt x="8015" y="66039"/>
                </a:lnTo>
                <a:lnTo>
                  <a:pt x="8923" y="66039"/>
                </a:lnTo>
                <a:lnTo>
                  <a:pt x="9544" y="67309"/>
                </a:lnTo>
                <a:lnTo>
                  <a:pt x="15685" y="67309"/>
                </a:lnTo>
                <a:lnTo>
                  <a:pt x="17099" y="66039"/>
                </a:lnTo>
                <a:lnTo>
                  <a:pt x="18951" y="64769"/>
                </a:lnTo>
                <a:lnTo>
                  <a:pt x="9038" y="64769"/>
                </a:lnTo>
                <a:lnTo>
                  <a:pt x="8728" y="63499"/>
                </a:lnTo>
                <a:close/>
              </a:path>
              <a:path w="172720" h="132079">
                <a:moveTo>
                  <a:pt x="19894" y="55879"/>
                </a:moveTo>
                <a:lnTo>
                  <a:pt x="15881" y="55879"/>
                </a:lnTo>
                <a:lnTo>
                  <a:pt x="15214" y="57149"/>
                </a:lnTo>
                <a:lnTo>
                  <a:pt x="14547" y="57149"/>
                </a:lnTo>
                <a:lnTo>
                  <a:pt x="12615" y="58419"/>
                </a:lnTo>
                <a:lnTo>
                  <a:pt x="15524" y="58419"/>
                </a:lnTo>
                <a:lnTo>
                  <a:pt x="15685" y="59689"/>
                </a:lnTo>
                <a:lnTo>
                  <a:pt x="15685" y="60959"/>
                </a:lnTo>
                <a:lnTo>
                  <a:pt x="15444" y="60959"/>
                </a:lnTo>
                <a:lnTo>
                  <a:pt x="15168" y="62229"/>
                </a:lnTo>
                <a:lnTo>
                  <a:pt x="14466" y="62229"/>
                </a:lnTo>
                <a:lnTo>
                  <a:pt x="13638" y="63499"/>
                </a:lnTo>
                <a:lnTo>
                  <a:pt x="13132" y="63499"/>
                </a:lnTo>
                <a:lnTo>
                  <a:pt x="12339" y="64769"/>
                </a:lnTo>
                <a:lnTo>
                  <a:pt x="13523" y="64769"/>
                </a:lnTo>
                <a:lnTo>
                  <a:pt x="14627" y="63499"/>
                </a:lnTo>
                <a:lnTo>
                  <a:pt x="15639" y="62229"/>
                </a:lnTo>
                <a:lnTo>
                  <a:pt x="16111" y="60959"/>
                </a:lnTo>
                <a:lnTo>
                  <a:pt x="17456" y="59689"/>
                </a:lnTo>
                <a:lnTo>
                  <a:pt x="19066" y="57149"/>
                </a:lnTo>
                <a:lnTo>
                  <a:pt x="19894" y="55879"/>
                </a:lnTo>
                <a:close/>
              </a:path>
              <a:path w="172720" h="132079">
                <a:moveTo>
                  <a:pt x="20365" y="63499"/>
                </a:moveTo>
                <a:lnTo>
                  <a:pt x="16433" y="63499"/>
                </a:lnTo>
                <a:lnTo>
                  <a:pt x="15409" y="64769"/>
                </a:lnTo>
                <a:lnTo>
                  <a:pt x="18951" y="64769"/>
                </a:lnTo>
                <a:lnTo>
                  <a:pt x="20365" y="63499"/>
                </a:lnTo>
                <a:close/>
              </a:path>
              <a:path w="172720" h="132079">
                <a:moveTo>
                  <a:pt x="8015" y="60959"/>
                </a:moveTo>
                <a:lnTo>
                  <a:pt x="3495" y="60959"/>
                </a:lnTo>
                <a:lnTo>
                  <a:pt x="4829" y="62229"/>
                </a:lnTo>
                <a:lnTo>
                  <a:pt x="6324" y="62229"/>
                </a:lnTo>
                <a:lnTo>
                  <a:pt x="6566" y="63499"/>
                </a:lnTo>
                <a:lnTo>
                  <a:pt x="8291" y="63499"/>
                </a:lnTo>
                <a:lnTo>
                  <a:pt x="8130" y="62229"/>
                </a:lnTo>
                <a:lnTo>
                  <a:pt x="8015" y="60959"/>
                </a:lnTo>
                <a:close/>
              </a:path>
              <a:path w="172720" h="132079">
                <a:moveTo>
                  <a:pt x="32785" y="60959"/>
                </a:moveTo>
                <a:lnTo>
                  <a:pt x="19227" y="60959"/>
                </a:lnTo>
                <a:lnTo>
                  <a:pt x="17019" y="63499"/>
                </a:lnTo>
                <a:lnTo>
                  <a:pt x="22447" y="63499"/>
                </a:lnTo>
                <a:lnTo>
                  <a:pt x="23033" y="62229"/>
                </a:lnTo>
                <a:lnTo>
                  <a:pt x="31405" y="62229"/>
                </a:lnTo>
                <a:lnTo>
                  <a:pt x="32785" y="60959"/>
                </a:lnTo>
                <a:close/>
              </a:path>
              <a:path w="172720" h="132079">
                <a:moveTo>
                  <a:pt x="10476" y="59689"/>
                </a:moveTo>
                <a:lnTo>
                  <a:pt x="471" y="59689"/>
                </a:lnTo>
                <a:lnTo>
                  <a:pt x="747" y="60959"/>
                </a:lnTo>
                <a:lnTo>
                  <a:pt x="8256" y="60959"/>
                </a:lnTo>
                <a:lnTo>
                  <a:pt x="10476" y="59689"/>
                </a:lnTo>
                <a:close/>
              </a:path>
              <a:path w="172720" h="132079">
                <a:moveTo>
                  <a:pt x="36361" y="59690"/>
                </a:moveTo>
                <a:lnTo>
                  <a:pt x="20400" y="59689"/>
                </a:lnTo>
                <a:lnTo>
                  <a:pt x="20089" y="60959"/>
                </a:lnTo>
                <a:lnTo>
                  <a:pt x="35027" y="60960"/>
                </a:lnTo>
                <a:lnTo>
                  <a:pt x="36361" y="59690"/>
                </a:lnTo>
                <a:close/>
              </a:path>
              <a:path w="172720" h="132079">
                <a:moveTo>
                  <a:pt x="3806" y="55879"/>
                </a:moveTo>
                <a:lnTo>
                  <a:pt x="114" y="55879"/>
                </a:lnTo>
                <a:lnTo>
                  <a:pt x="195" y="57149"/>
                </a:lnTo>
                <a:lnTo>
                  <a:pt x="344" y="57149"/>
                </a:lnTo>
                <a:lnTo>
                  <a:pt x="0" y="58419"/>
                </a:lnTo>
                <a:lnTo>
                  <a:pt x="0" y="59689"/>
                </a:lnTo>
                <a:lnTo>
                  <a:pt x="2909" y="59689"/>
                </a:lnTo>
                <a:lnTo>
                  <a:pt x="2748" y="58419"/>
                </a:lnTo>
                <a:lnTo>
                  <a:pt x="2989" y="57149"/>
                </a:lnTo>
                <a:lnTo>
                  <a:pt x="3806" y="55879"/>
                </a:lnTo>
                <a:close/>
              </a:path>
              <a:path w="172720" h="132079">
                <a:moveTo>
                  <a:pt x="10611" y="59612"/>
                </a:moveTo>
                <a:lnTo>
                  <a:pt x="10476" y="59689"/>
                </a:lnTo>
                <a:lnTo>
                  <a:pt x="10611" y="59612"/>
                </a:lnTo>
                <a:close/>
              </a:path>
              <a:path w="172720" h="132079">
                <a:moveTo>
                  <a:pt x="38604" y="57150"/>
                </a:moveTo>
                <a:lnTo>
                  <a:pt x="28818" y="57149"/>
                </a:lnTo>
                <a:lnTo>
                  <a:pt x="25943" y="58419"/>
                </a:lnTo>
                <a:lnTo>
                  <a:pt x="23114" y="58419"/>
                </a:lnTo>
                <a:lnTo>
                  <a:pt x="22205" y="59689"/>
                </a:lnTo>
                <a:lnTo>
                  <a:pt x="37109" y="59690"/>
                </a:lnTo>
                <a:lnTo>
                  <a:pt x="38098" y="58420"/>
                </a:lnTo>
                <a:lnTo>
                  <a:pt x="38604" y="57150"/>
                </a:lnTo>
                <a:close/>
              </a:path>
              <a:path w="172720" h="132079">
                <a:moveTo>
                  <a:pt x="12695" y="58419"/>
                </a:moveTo>
                <a:lnTo>
                  <a:pt x="11281" y="58419"/>
                </a:lnTo>
                <a:lnTo>
                  <a:pt x="10611" y="59612"/>
                </a:lnTo>
                <a:lnTo>
                  <a:pt x="12695" y="58419"/>
                </a:lnTo>
                <a:close/>
              </a:path>
              <a:path w="172720" h="132079">
                <a:moveTo>
                  <a:pt x="41042" y="49530"/>
                </a:moveTo>
                <a:lnTo>
                  <a:pt x="40329" y="50800"/>
                </a:lnTo>
                <a:lnTo>
                  <a:pt x="38293" y="50800"/>
                </a:lnTo>
                <a:lnTo>
                  <a:pt x="37661" y="52070"/>
                </a:lnTo>
                <a:lnTo>
                  <a:pt x="37385" y="52070"/>
                </a:lnTo>
                <a:lnTo>
                  <a:pt x="36913" y="53340"/>
                </a:lnTo>
                <a:lnTo>
                  <a:pt x="36166" y="53340"/>
                </a:lnTo>
                <a:lnTo>
                  <a:pt x="35499" y="54610"/>
                </a:lnTo>
                <a:lnTo>
                  <a:pt x="35062" y="54610"/>
                </a:lnTo>
                <a:lnTo>
                  <a:pt x="34245" y="55880"/>
                </a:lnTo>
                <a:lnTo>
                  <a:pt x="32509" y="55880"/>
                </a:lnTo>
                <a:lnTo>
                  <a:pt x="31601" y="57149"/>
                </a:lnTo>
                <a:lnTo>
                  <a:pt x="39075" y="57150"/>
                </a:lnTo>
                <a:lnTo>
                  <a:pt x="39466" y="55880"/>
                </a:lnTo>
                <a:lnTo>
                  <a:pt x="39823" y="54610"/>
                </a:lnTo>
                <a:lnTo>
                  <a:pt x="40766" y="50800"/>
                </a:lnTo>
                <a:lnTo>
                  <a:pt x="41042" y="49530"/>
                </a:lnTo>
                <a:close/>
              </a:path>
              <a:path w="172720" h="132079">
                <a:moveTo>
                  <a:pt x="8762" y="50799"/>
                </a:moveTo>
                <a:lnTo>
                  <a:pt x="747" y="50799"/>
                </a:lnTo>
                <a:lnTo>
                  <a:pt x="505" y="52069"/>
                </a:lnTo>
                <a:lnTo>
                  <a:pt x="344" y="52069"/>
                </a:lnTo>
                <a:lnTo>
                  <a:pt x="229" y="54609"/>
                </a:lnTo>
                <a:lnTo>
                  <a:pt x="310" y="55879"/>
                </a:lnTo>
                <a:lnTo>
                  <a:pt x="4358" y="55879"/>
                </a:lnTo>
                <a:lnTo>
                  <a:pt x="5496" y="54609"/>
                </a:lnTo>
                <a:lnTo>
                  <a:pt x="7739" y="53339"/>
                </a:lnTo>
                <a:lnTo>
                  <a:pt x="8486" y="53339"/>
                </a:lnTo>
                <a:lnTo>
                  <a:pt x="8682" y="52069"/>
                </a:lnTo>
                <a:lnTo>
                  <a:pt x="8762" y="50799"/>
                </a:lnTo>
                <a:close/>
              </a:path>
              <a:path w="172720" h="132079">
                <a:moveTo>
                  <a:pt x="17732" y="27939"/>
                </a:moveTo>
                <a:lnTo>
                  <a:pt x="16076" y="27939"/>
                </a:lnTo>
                <a:lnTo>
                  <a:pt x="15329" y="29209"/>
                </a:lnTo>
                <a:lnTo>
                  <a:pt x="14777" y="30479"/>
                </a:lnTo>
                <a:lnTo>
                  <a:pt x="13328" y="34289"/>
                </a:lnTo>
                <a:lnTo>
                  <a:pt x="13006" y="35559"/>
                </a:lnTo>
                <a:lnTo>
                  <a:pt x="9073" y="35559"/>
                </a:lnTo>
                <a:lnTo>
                  <a:pt x="9073" y="36829"/>
                </a:lnTo>
                <a:lnTo>
                  <a:pt x="11982" y="36829"/>
                </a:lnTo>
                <a:lnTo>
                  <a:pt x="11557" y="38099"/>
                </a:lnTo>
                <a:lnTo>
                  <a:pt x="11085" y="39369"/>
                </a:lnTo>
                <a:lnTo>
                  <a:pt x="10499" y="40639"/>
                </a:lnTo>
                <a:lnTo>
                  <a:pt x="9234" y="41909"/>
                </a:lnTo>
                <a:lnTo>
                  <a:pt x="8532" y="41909"/>
                </a:lnTo>
                <a:lnTo>
                  <a:pt x="7072" y="44449"/>
                </a:lnTo>
                <a:lnTo>
                  <a:pt x="4047" y="46989"/>
                </a:lnTo>
                <a:lnTo>
                  <a:pt x="3334" y="48259"/>
                </a:lnTo>
                <a:lnTo>
                  <a:pt x="2000" y="49529"/>
                </a:lnTo>
                <a:lnTo>
                  <a:pt x="1414" y="49529"/>
                </a:lnTo>
                <a:lnTo>
                  <a:pt x="1057" y="50799"/>
                </a:lnTo>
                <a:lnTo>
                  <a:pt x="2782" y="50799"/>
                </a:lnTo>
                <a:lnTo>
                  <a:pt x="4001" y="49529"/>
                </a:lnTo>
                <a:lnTo>
                  <a:pt x="5381" y="48259"/>
                </a:lnTo>
                <a:lnTo>
                  <a:pt x="8256" y="44449"/>
                </a:lnTo>
                <a:lnTo>
                  <a:pt x="10970" y="41909"/>
                </a:lnTo>
                <a:lnTo>
                  <a:pt x="11557" y="40639"/>
                </a:lnTo>
                <a:lnTo>
                  <a:pt x="12971" y="39369"/>
                </a:lnTo>
                <a:lnTo>
                  <a:pt x="14351" y="36829"/>
                </a:lnTo>
                <a:lnTo>
                  <a:pt x="15168" y="34289"/>
                </a:lnTo>
                <a:lnTo>
                  <a:pt x="15685" y="33019"/>
                </a:lnTo>
                <a:lnTo>
                  <a:pt x="16387" y="30479"/>
                </a:lnTo>
                <a:lnTo>
                  <a:pt x="16743" y="30479"/>
                </a:lnTo>
                <a:lnTo>
                  <a:pt x="16938" y="29209"/>
                </a:lnTo>
                <a:lnTo>
                  <a:pt x="17732" y="27939"/>
                </a:lnTo>
                <a:close/>
              </a:path>
              <a:path w="172720" h="132079">
                <a:moveTo>
                  <a:pt x="64754" y="24130"/>
                </a:moveTo>
                <a:lnTo>
                  <a:pt x="60223" y="24130"/>
                </a:lnTo>
                <a:lnTo>
                  <a:pt x="59211" y="25400"/>
                </a:lnTo>
                <a:lnTo>
                  <a:pt x="58107" y="25400"/>
                </a:lnTo>
                <a:lnTo>
                  <a:pt x="50552" y="29210"/>
                </a:lnTo>
                <a:lnTo>
                  <a:pt x="48747" y="29210"/>
                </a:lnTo>
                <a:lnTo>
                  <a:pt x="47884" y="30480"/>
                </a:lnTo>
                <a:lnTo>
                  <a:pt x="47022" y="30480"/>
                </a:lnTo>
                <a:lnTo>
                  <a:pt x="45331" y="31750"/>
                </a:lnTo>
                <a:lnTo>
                  <a:pt x="43756" y="33020"/>
                </a:lnTo>
                <a:lnTo>
                  <a:pt x="51656" y="33020"/>
                </a:lnTo>
                <a:lnTo>
                  <a:pt x="53542" y="31750"/>
                </a:lnTo>
                <a:lnTo>
                  <a:pt x="56612" y="29210"/>
                </a:lnTo>
                <a:lnTo>
                  <a:pt x="59752" y="27940"/>
                </a:lnTo>
                <a:lnTo>
                  <a:pt x="61718" y="26670"/>
                </a:lnTo>
                <a:lnTo>
                  <a:pt x="62661" y="26670"/>
                </a:lnTo>
                <a:lnTo>
                  <a:pt x="63535" y="25400"/>
                </a:lnTo>
                <a:lnTo>
                  <a:pt x="64754" y="24130"/>
                </a:lnTo>
                <a:close/>
              </a:path>
              <a:path w="172720" h="132079">
                <a:moveTo>
                  <a:pt x="44618" y="26670"/>
                </a:moveTo>
                <a:lnTo>
                  <a:pt x="40570" y="26670"/>
                </a:lnTo>
                <a:lnTo>
                  <a:pt x="41042" y="27940"/>
                </a:lnTo>
                <a:lnTo>
                  <a:pt x="41789" y="27940"/>
                </a:lnTo>
                <a:lnTo>
                  <a:pt x="42422" y="29210"/>
                </a:lnTo>
                <a:lnTo>
                  <a:pt x="44618" y="26670"/>
                </a:lnTo>
                <a:close/>
              </a:path>
              <a:path w="172720" h="132079">
                <a:moveTo>
                  <a:pt x="19848" y="26669"/>
                </a:moveTo>
                <a:lnTo>
                  <a:pt x="17134" y="26669"/>
                </a:lnTo>
                <a:lnTo>
                  <a:pt x="16858" y="27939"/>
                </a:lnTo>
                <a:lnTo>
                  <a:pt x="18433" y="27939"/>
                </a:lnTo>
                <a:lnTo>
                  <a:pt x="19848" y="26669"/>
                </a:lnTo>
                <a:close/>
              </a:path>
              <a:path w="172720" h="132079">
                <a:moveTo>
                  <a:pt x="15524" y="0"/>
                </a:moveTo>
                <a:lnTo>
                  <a:pt x="14857" y="1269"/>
                </a:lnTo>
                <a:lnTo>
                  <a:pt x="13799" y="5079"/>
                </a:lnTo>
                <a:lnTo>
                  <a:pt x="13247" y="6349"/>
                </a:lnTo>
                <a:lnTo>
                  <a:pt x="13092" y="7619"/>
                </a:lnTo>
                <a:lnTo>
                  <a:pt x="13006" y="12699"/>
                </a:lnTo>
                <a:lnTo>
                  <a:pt x="13282" y="15239"/>
                </a:lnTo>
                <a:lnTo>
                  <a:pt x="13914" y="16509"/>
                </a:lnTo>
                <a:lnTo>
                  <a:pt x="14305" y="17779"/>
                </a:lnTo>
                <a:lnTo>
                  <a:pt x="14742" y="19049"/>
                </a:lnTo>
                <a:lnTo>
                  <a:pt x="15214" y="20319"/>
                </a:lnTo>
                <a:lnTo>
                  <a:pt x="17260" y="24129"/>
                </a:lnTo>
                <a:lnTo>
                  <a:pt x="18238" y="26669"/>
                </a:lnTo>
                <a:lnTo>
                  <a:pt x="20446" y="26669"/>
                </a:lnTo>
                <a:lnTo>
                  <a:pt x="21780" y="25399"/>
                </a:lnTo>
                <a:lnTo>
                  <a:pt x="22090" y="25399"/>
                </a:lnTo>
                <a:lnTo>
                  <a:pt x="22723" y="24130"/>
                </a:lnTo>
                <a:lnTo>
                  <a:pt x="19652" y="24129"/>
                </a:lnTo>
                <a:lnTo>
                  <a:pt x="19020" y="22859"/>
                </a:lnTo>
                <a:lnTo>
                  <a:pt x="18399" y="22859"/>
                </a:lnTo>
                <a:lnTo>
                  <a:pt x="18077" y="21589"/>
                </a:lnTo>
                <a:lnTo>
                  <a:pt x="16858" y="19049"/>
                </a:lnTo>
                <a:lnTo>
                  <a:pt x="16042" y="17779"/>
                </a:lnTo>
                <a:lnTo>
                  <a:pt x="15570" y="15239"/>
                </a:lnTo>
                <a:lnTo>
                  <a:pt x="15168" y="13969"/>
                </a:lnTo>
                <a:lnTo>
                  <a:pt x="14892" y="12699"/>
                </a:lnTo>
                <a:lnTo>
                  <a:pt x="14662" y="11429"/>
                </a:lnTo>
                <a:lnTo>
                  <a:pt x="14581" y="8889"/>
                </a:lnTo>
                <a:lnTo>
                  <a:pt x="14742" y="7619"/>
                </a:lnTo>
                <a:lnTo>
                  <a:pt x="14972" y="6349"/>
                </a:lnTo>
                <a:lnTo>
                  <a:pt x="15214" y="6349"/>
                </a:lnTo>
                <a:lnTo>
                  <a:pt x="15409" y="5079"/>
                </a:lnTo>
                <a:lnTo>
                  <a:pt x="15915" y="3809"/>
                </a:lnTo>
                <a:lnTo>
                  <a:pt x="19537" y="3810"/>
                </a:lnTo>
                <a:lnTo>
                  <a:pt x="18514" y="2540"/>
                </a:lnTo>
                <a:lnTo>
                  <a:pt x="16513" y="1270"/>
                </a:lnTo>
                <a:lnTo>
                  <a:pt x="15524" y="0"/>
                </a:lnTo>
                <a:close/>
              </a:path>
              <a:path w="172720" h="132079">
                <a:moveTo>
                  <a:pt x="62270" y="10160"/>
                </a:moveTo>
                <a:lnTo>
                  <a:pt x="57555" y="10160"/>
                </a:lnTo>
                <a:lnTo>
                  <a:pt x="56566" y="11430"/>
                </a:lnTo>
                <a:lnTo>
                  <a:pt x="55669" y="11430"/>
                </a:lnTo>
                <a:lnTo>
                  <a:pt x="54807" y="12700"/>
                </a:lnTo>
                <a:lnTo>
                  <a:pt x="54013" y="12700"/>
                </a:lnTo>
                <a:lnTo>
                  <a:pt x="53266" y="13970"/>
                </a:lnTo>
                <a:lnTo>
                  <a:pt x="51702" y="16510"/>
                </a:lnTo>
                <a:lnTo>
                  <a:pt x="50126" y="17780"/>
                </a:lnTo>
                <a:lnTo>
                  <a:pt x="49333" y="19050"/>
                </a:lnTo>
                <a:lnTo>
                  <a:pt x="47643" y="20320"/>
                </a:lnTo>
                <a:lnTo>
                  <a:pt x="46746" y="21590"/>
                </a:lnTo>
                <a:lnTo>
                  <a:pt x="46079" y="21590"/>
                </a:lnTo>
                <a:lnTo>
                  <a:pt x="45173" y="22809"/>
                </a:lnTo>
                <a:lnTo>
                  <a:pt x="40329" y="22860"/>
                </a:lnTo>
                <a:lnTo>
                  <a:pt x="39823" y="24130"/>
                </a:lnTo>
                <a:lnTo>
                  <a:pt x="31727" y="24130"/>
                </a:lnTo>
                <a:lnTo>
                  <a:pt x="31877" y="25400"/>
                </a:lnTo>
                <a:lnTo>
                  <a:pt x="38017" y="25400"/>
                </a:lnTo>
                <a:lnTo>
                  <a:pt x="39110" y="26670"/>
                </a:lnTo>
                <a:lnTo>
                  <a:pt x="45331" y="26670"/>
                </a:lnTo>
                <a:lnTo>
                  <a:pt x="48160" y="24130"/>
                </a:lnTo>
                <a:lnTo>
                  <a:pt x="50954" y="20320"/>
                </a:lnTo>
                <a:lnTo>
                  <a:pt x="53737" y="17780"/>
                </a:lnTo>
                <a:lnTo>
                  <a:pt x="55198" y="16510"/>
                </a:lnTo>
                <a:lnTo>
                  <a:pt x="57440" y="13970"/>
                </a:lnTo>
                <a:lnTo>
                  <a:pt x="58222" y="13970"/>
                </a:lnTo>
                <a:lnTo>
                  <a:pt x="59798" y="12700"/>
                </a:lnTo>
                <a:lnTo>
                  <a:pt x="62270" y="10160"/>
                </a:lnTo>
                <a:close/>
              </a:path>
              <a:path w="172720" h="132079">
                <a:moveTo>
                  <a:pt x="23896" y="22860"/>
                </a:moveTo>
                <a:lnTo>
                  <a:pt x="21262" y="22859"/>
                </a:lnTo>
                <a:lnTo>
                  <a:pt x="21032" y="24129"/>
                </a:lnTo>
                <a:lnTo>
                  <a:pt x="23033" y="24130"/>
                </a:lnTo>
                <a:lnTo>
                  <a:pt x="23896" y="22860"/>
                </a:lnTo>
                <a:close/>
              </a:path>
              <a:path w="172720" h="132079">
                <a:moveTo>
                  <a:pt x="34314" y="22860"/>
                </a:moveTo>
                <a:lnTo>
                  <a:pt x="32348" y="22860"/>
                </a:lnTo>
                <a:lnTo>
                  <a:pt x="32153" y="24130"/>
                </a:lnTo>
                <a:lnTo>
                  <a:pt x="34832" y="24130"/>
                </a:lnTo>
                <a:lnTo>
                  <a:pt x="34314" y="22860"/>
                </a:lnTo>
                <a:close/>
              </a:path>
              <a:path w="172720" h="132079">
                <a:moveTo>
                  <a:pt x="66042" y="22860"/>
                </a:moveTo>
                <a:lnTo>
                  <a:pt x="62431" y="22860"/>
                </a:lnTo>
                <a:lnTo>
                  <a:pt x="61166" y="24130"/>
                </a:lnTo>
                <a:lnTo>
                  <a:pt x="65421" y="24130"/>
                </a:lnTo>
                <a:lnTo>
                  <a:pt x="66042" y="22860"/>
                </a:lnTo>
                <a:close/>
              </a:path>
              <a:path w="172720" h="132079">
                <a:moveTo>
                  <a:pt x="34590" y="21590"/>
                </a:moveTo>
                <a:lnTo>
                  <a:pt x="22286" y="21590"/>
                </a:lnTo>
                <a:lnTo>
                  <a:pt x="21895" y="22859"/>
                </a:lnTo>
                <a:lnTo>
                  <a:pt x="34199" y="22860"/>
                </a:lnTo>
                <a:lnTo>
                  <a:pt x="34590" y="21590"/>
                </a:lnTo>
                <a:close/>
              </a:path>
              <a:path w="172720" h="132079">
                <a:moveTo>
                  <a:pt x="45251" y="21590"/>
                </a:moveTo>
                <a:lnTo>
                  <a:pt x="43089" y="21590"/>
                </a:lnTo>
                <a:lnTo>
                  <a:pt x="42617" y="22860"/>
                </a:lnTo>
                <a:lnTo>
                  <a:pt x="45136" y="22860"/>
                </a:lnTo>
                <a:lnTo>
                  <a:pt x="45251" y="21590"/>
                </a:lnTo>
                <a:close/>
              </a:path>
              <a:path w="172720" h="132079">
                <a:moveTo>
                  <a:pt x="67341" y="20320"/>
                </a:moveTo>
                <a:lnTo>
                  <a:pt x="64628" y="20320"/>
                </a:lnTo>
                <a:lnTo>
                  <a:pt x="64076" y="21590"/>
                </a:lnTo>
                <a:lnTo>
                  <a:pt x="63765" y="21590"/>
                </a:lnTo>
                <a:lnTo>
                  <a:pt x="63133" y="22860"/>
                </a:lnTo>
                <a:lnTo>
                  <a:pt x="66594" y="22860"/>
                </a:lnTo>
                <a:lnTo>
                  <a:pt x="66870" y="21590"/>
                </a:lnTo>
                <a:lnTo>
                  <a:pt x="67341" y="20320"/>
                </a:lnTo>
                <a:close/>
              </a:path>
              <a:path w="172720" h="132079">
                <a:moveTo>
                  <a:pt x="24804" y="10160"/>
                </a:moveTo>
                <a:lnTo>
                  <a:pt x="21228" y="10160"/>
                </a:lnTo>
                <a:lnTo>
                  <a:pt x="21780" y="11430"/>
                </a:lnTo>
                <a:lnTo>
                  <a:pt x="22447" y="12700"/>
                </a:lnTo>
                <a:lnTo>
                  <a:pt x="23033" y="13970"/>
                </a:lnTo>
                <a:lnTo>
                  <a:pt x="23470" y="15240"/>
                </a:lnTo>
                <a:lnTo>
                  <a:pt x="23942" y="16510"/>
                </a:lnTo>
                <a:lnTo>
                  <a:pt x="24137" y="17780"/>
                </a:lnTo>
                <a:lnTo>
                  <a:pt x="23781" y="19050"/>
                </a:lnTo>
                <a:lnTo>
                  <a:pt x="23620" y="20320"/>
                </a:lnTo>
                <a:lnTo>
                  <a:pt x="23355" y="21590"/>
                </a:lnTo>
                <a:lnTo>
                  <a:pt x="24298" y="21590"/>
                </a:lnTo>
                <a:lnTo>
                  <a:pt x="24333" y="17780"/>
                </a:lnTo>
                <a:lnTo>
                  <a:pt x="24770" y="16510"/>
                </a:lnTo>
                <a:lnTo>
                  <a:pt x="25080" y="15240"/>
                </a:lnTo>
                <a:lnTo>
                  <a:pt x="25310" y="12700"/>
                </a:lnTo>
                <a:lnTo>
                  <a:pt x="25471" y="11430"/>
                </a:lnTo>
                <a:lnTo>
                  <a:pt x="24804" y="10160"/>
                </a:lnTo>
                <a:close/>
              </a:path>
              <a:path w="172720" h="132079">
                <a:moveTo>
                  <a:pt x="35257" y="19050"/>
                </a:moveTo>
                <a:lnTo>
                  <a:pt x="35188" y="20320"/>
                </a:lnTo>
                <a:lnTo>
                  <a:pt x="30865" y="20320"/>
                </a:lnTo>
                <a:lnTo>
                  <a:pt x="30508" y="21590"/>
                </a:lnTo>
                <a:lnTo>
                  <a:pt x="34866" y="21590"/>
                </a:lnTo>
                <a:lnTo>
                  <a:pt x="35694" y="20320"/>
                </a:lnTo>
                <a:lnTo>
                  <a:pt x="35257" y="19050"/>
                </a:lnTo>
                <a:close/>
              </a:path>
              <a:path w="172720" h="132079">
                <a:moveTo>
                  <a:pt x="31451" y="17780"/>
                </a:moveTo>
                <a:lnTo>
                  <a:pt x="31095" y="20320"/>
                </a:lnTo>
                <a:lnTo>
                  <a:pt x="33923" y="20320"/>
                </a:lnTo>
                <a:lnTo>
                  <a:pt x="33176" y="19050"/>
                </a:lnTo>
                <a:lnTo>
                  <a:pt x="31451" y="17780"/>
                </a:lnTo>
                <a:close/>
              </a:path>
              <a:path w="172720" h="132079">
                <a:moveTo>
                  <a:pt x="69877" y="8890"/>
                </a:moveTo>
                <a:lnTo>
                  <a:pt x="67387" y="8890"/>
                </a:lnTo>
                <a:lnTo>
                  <a:pt x="67422" y="10160"/>
                </a:lnTo>
                <a:lnTo>
                  <a:pt x="67261" y="10160"/>
                </a:lnTo>
                <a:lnTo>
                  <a:pt x="66916" y="13970"/>
                </a:lnTo>
                <a:lnTo>
                  <a:pt x="66720" y="15240"/>
                </a:lnTo>
                <a:lnTo>
                  <a:pt x="66479" y="16510"/>
                </a:lnTo>
                <a:lnTo>
                  <a:pt x="66203" y="16510"/>
                </a:lnTo>
                <a:lnTo>
                  <a:pt x="65893" y="17780"/>
                </a:lnTo>
                <a:lnTo>
                  <a:pt x="65536" y="19050"/>
                </a:lnTo>
                <a:lnTo>
                  <a:pt x="65295" y="19050"/>
                </a:lnTo>
                <a:lnTo>
                  <a:pt x="65099" y="20320"/>
                </a:lnTo>
                <a:lnTo>
                  <a:pt x="69779" y="10160"/>
                </a:lnTo>
                <a:lnTo>
                  <a:pt x="69877" y="8890"/>
                </a:lnTo>
                <a:close/>
              </a:path>
              <a:path w="172720" h="132079">
                <a:moveTo>
                  <a:pt x="19537" y="3810"/>
                </a:moveTo>
                <a:lnTo>
                  <a:pt x="16743" y="3810"/>
                </a:lnTo>
                <a:lnTo>
                  <a:pt x="17605" y="5080"/>
                </a:lnTo>
                <a:lnTo>
                  <a:pt x="19894" y="7620"/>
                </a:lnTo>
                <a:lnTo>
                  <a:pt x="20285" y="8890"/>
                </a:lnTo>
                <a:lnTo>
                  <a:pt x="20952" y="10160"/>
                </a:lnTo>
                <a:lnTo>
                  <a:pt x="24563" y="10160"/>
                </a:lnTo>
                <a:lnTo>
                  <a:pt x="22481" y="7620"/>
                </a:lnTo>
                <a:lnTo>
                  <a:pt x="19537" y="3810"/>
                </a:lnTo>
                <a:close/>
              </a:path>
              <a:path w="172720" h="132079">
                <a:moveTo>
                  <a:pt x="70101" y="5080"/>
                </a:moveTo>
                <a:lnTo>
                  <a:pt x="67663" y="6350"/>
                </a:lnTo>
                <a:lnTo>
                  <a:pt x="65260" y="6350"/>
                </a:lnTo>
                <a:lnTo>
                  <a:pt x="62903" y="7620"/>
                </a:lnTo>
                <a:lnTo>
                  <a:pt x="60660" y="8890"/>
                </a:lnTo>
                <a:lnTo>
                  <a:pt x="58533" y="10160"/>
                </a:lnTo>
                <a:lnTo>
                  <a:pt x="64041" y="10160"/>
                </a:lnTo>
                <a:lnTo>
                  <a:pt x="64950" y="8890"/>
                </a:lnTo>
                <a:lnTo>
                  <a:pt x="69877" y="8890"/>
                </a:lnTo>
                <a:lnTo>
                  <a:pt x="69975" y="7620"/>
                </a:lnTo>
                <a:lnTo>
                  <a:pt x="70101" y="508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34944" y="30311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494" y="0"/>
                </a:moveTo>
                <a:lnTo>
                  <a:pt x="1138" y="389"/>
                </a:lnTo>
                <a:lnTo>
                  <a:pt x="782" y="1133"/>
                </a:lnTo>
                <a:lnTo>
                  <a:pt x="0" y="3092"/>
                </a:lnTo>
                <a:lnTo>
                  <a:pt x="517" y="3172"/>
                </a:lnTo>
                <a:lnTo>
                  <a:pt x="988" y="3206"/>
                </a:lnTo>
                <a:lnTo>
                  <a:pt x="1460" y="3206"/>
                </a:lnTo>
                <a:lnTo>
                  <a:pt x="1885" y="3172"/>
                </a:lnTo>
                <a:lnTo>
                  <a:pt x="3150" y="2473"/>
                </a:lnTo>
                <a:lnTo>
                  <a:pt x="3104" y="1454"/>
                </a:lnTo>
                <a:lnTo>
                  <a:pt x="2874" y="1133"/>
                </a:lnTo>
                <a:lnTo>
                  <a:pt x="2518" y="744"/>
                </a:lnTo>
                <a:lnTo>
                  <a:pt x="2081" y="389"/>
                </a:lnTo>
                <a:lnTo>
                  <a:pt x="1494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72790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90" y="148"/>
                </a:lnTo>
                <a:lnTo>
                  <a:pt x="551" y="148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72790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16" y="309"/>
                </a:lnTo>
                <a:lnTo>
                  <a:pt x="1057" y="309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73181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60" y="0"/>
                </a:moveTo>
                <a:lnTo>
                  <a:pt x="0" y="0"/>
                </a:lnTo>
                <a:lnTo>
                  <a:pt x="425" y="194"/>
                </a:lnTo>
                <a:lnTo>
                  <a:pt x="862" y="320"/>
                </a:lnTo>
                <a:lnTo>
                  <a:pt x="1218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67753" y="21071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6094" y="0"/>
                </a:moveTo>
                <a:lnTo>
                  <a:pt x="5853" y="0"/>
                </a:lnTo>
                <a:lnTo>
                  <a:pt x="6290" y="194"/>
                </a:lnTo>
                <a:lnTo>
                  <a:pt x="6761" y="355"/>
                </a:lnTo>
                <a:lnTo>
                  <a:pt x="7152" y="355"/>
                </a:lnTo>
                <a:lnTo>
                  <a:pt x="6094" y="0"/>
                </a:lnTo>
                <a:close/>
              </a:path>
              <a:path w="7620" h="635">
                <a:moveTo>
                  <a:pt x="34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67673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6727" y="0"/>
                </a:moveTo>
                <a:lnTo>
                  <a:pt x="6370" y="0"/>
                </a:lnTo>
                <a:lnTo>
                  <a:pt x="6842" y="194"/>
                </a:lnTo>
                <a:lnTo>
                  <a:pt x="7313" y="343"/>
                </a:lnTo>
                <a:lnTo>
                  <a:pt x="7750" y="343"/>
                </a:lnTo>
                <a:lnTo>
                  <a:pt x="6727" y="0"/>
                </a:lnTo>
                <a:close/>
              </a:path>
              <a:path w="8254" h="635">
                <a:moveTo>
                  <a:pt x="114" y="114"/>
                </a:moveTo>
                <a:lnTo>
                  <a:pt x="0" y="343"/>
                </a:lnTo>
                <a:lnTo>
                  <a:pt x="436" y="343"/>
                </a:lnTo>
                <a:lnTo>
                  <a:pt x="11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67592" y="211073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275" y="0"/>
                </a:moveTo>
                <a:lnTo>
                  <a:pt x="0" y="309"/>
                </a:lnTo>
                <a:lnTo>
                  <a:pt x="793" y="309"/>
                </a:lnTo>
                <a:lnTo>
                  <a:pt x="275" y="0"/>
                </a:lnTo>
                <a:close/>
              </a:path>
              <a:path w="8890" h="635">
                <a:moveTo>
                  <a:pt x="7313" y="0"/>
                </a:moveTo>
                <a:lnTo>
                  <a:pt x="6922" y="0"/>
                </a:lnTo>
                <a:lnTo>
                  <a:pt x="7946" y="309"/>
                </a:lnTo>
                <a:lnTo>
                  <a:pt x="8383" y="309"/>
                </a:lnTo>
                <a:lnTo>
                  <a:pt x="731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67477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632" y="0"/>
                </a:moveTo>
                <a:lnTo>
                  <a:pt x="195" y="0"/>
                </a:lnTo>
                <a:lnTo>
                  <a:pt x="114" y="160"/>
                </a:lnTo>
                <a:lnTo>
                  <a:pt x="0" y="320"/>
                </a:lnTo>
                <a:lnTo>
                  <a:pt x="1184" y="320"/>
                </a:lnTo>
                <a:lnTo>
                  <a:pt x="632" y="0"/>
                </a:lnTo>
                <a:close/>
              </a:path>
              <a:path w="9525" h="635">
                <a:moveTo>
                  <a:pt x="7946" y="0"/>
                </a:moveTo>
                <a:lnTo>
                  <a:pt x="7509" y="0"/>
                </a:lnTo>
                <a:lnTo>
                  <a:pt x="8613" y="320"/>
                </a:lnTo>
                <a:lnTo>
                  <a:pt x="9004" y="320"/>
                </a:lnTo>
                <a:lnTo>
                  <a:pt x="7946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67397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59" h="635">
                <a:moveTo>
                  <a:pt x="988" y="0"/>
                </a:moveTo>
                <a:lnTo>
                  <a:pt x="195" y="0"/>
                </a:lnTo>
                <a:lnTo>
                  <a:pt x="0" y="309"/>
                </a:lnTo>
                <a:lnTo>
                  <a:pt x="1540" y="309"/>
                </a:lnTo>
                <a:lnTo>
                  <a:pt x="988" y="0"/>
                </a:lnTo>
                <a:close/>
              </a:path>
              <a:path w="10159" h="635">
                <a:moveTo>
                  <a:pt x="8578" y="0"/>
                </a:moveTo>
                <a:lnTo>
                  <a:pt x="8141" y="0"/>
                </a:lnTo>
                <a:lnTo>
                  <a:pt x="9326" y="309"/>
                </a:lnTo>
                <a:lnTo>
                  <a:pt x="9602" y="309"/>
                </a:lnTo>
                <a:lnTo>
                  <a:pt x="857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67316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345" y="0"/>
                </a:moveTo>
                <a:lnTo>
                  <a:pt x="160" y="0"/>
                </a:lnTo>
                <a:lnTo>
                  <a:pt x="0" y="309"/>
                </a:lnTo>
                <a:lnTo>
                  <a:pt x="1897" y="309"/>
                </a:lnTo>
                <a:lnTo>
                  <a:pt x="1345" y="0"/>
                </a:lnTo>
                <a:close/>
              </a:path>
              <a:path w="10795" h="635">
                <a:moveTo>
                  <a:pt x="9165" y="0"/>
                </a:moveTo>
                <a:lnTo>
                  <a:pt x="8774" y="0"/>
                </a:lnTo>
                <a:lnTo>
                  <a:pt x="10108" y="309"/>
                </a:lnTo>
                <a:lnTo>
                  <a:pt x="916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67247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690" y="0"/>
                </a:moveTo>
                <a:lnTo>
                  <a:pt x="149" y="0"/>
                </a:lnTo>
                <a:lnTo>
                  <a:pt x="0" y="320"/>
                </a:lnTo>
                <a:lnTo>
                  <a:pt x="2242" y="320"/>
                </a:lnTo>
                <a:lnTo>
                  <a:pt x="1690" y="0"/>
                </a:lnTo>
                <a:close/>
              </a:path>
              <a:path w="10795" h="635">
                <a:moveTo>
                  <a:pt x="9751" y="0"/>
                </a:moveTo>
                <a:lnTo>
                  <a:pt x="9475" y="0"/>
                </a:lnTo>
                <a:lnTo>
                  <a:pt x="10568" y="240"/>
                </a:lnTo>
                <a:lnTo>
                  <a:pt x="9751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67167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2046" y="0"/>
                </a:moveTo>
                <a:lnTo>
                  <a:pt x="149" y="0"/>
                </a:lnTo>
                <a:lnTo>
                  <a:pt x="0" y="309"/>
                </a:lnTo>
                <a:lnTo>
                  <a:pt x="2633" y="309"/>
                </a:lnTo>
                <a:lnTo>
                  <a:pt x="2322" y="160"/>
                </a:lnTo>
                <a:lnTo>
                  <a:pt x="2046" y="0"/>
                </a:lnTo>
                <a:close/>
              </a:path>
              <a:path w="10795" h="635">
                <a:moveTo>
                  <a:pt x="10372" y="0"/>
                </a:moveTo>
                <a:lnTo>
                  <a:pt x="10648" y="80"/>
                </a:lnTo>
                <a:lnTo>
                  <a:pt x="10372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67086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160" y="0"/>
                </a:moveTo>
                <a:lnTo>
                  <a:pt x="2403" y="0"/>
                </a:lnTo>
                <a:lnTo>
                  <a:pt x="302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67006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160" y="0"/>
                </a:moveTo>
                <a:lnTo>
                  <a:pt x="2794" y="0"/>
                </a:lnTo>
                <a:lnTo>
                  <a:pt x="3426" y="320"/>
                </a:lnTo>
                <a:lnTo>
                  <a:pt x="0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6692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185" y="0"/>
                </a:lnTo>
                <a:lnTo>
                  <a:pt x="3852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66845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587" y="0"/>
                </a:lnTo>
                <a:lnTo>
                  <a:pt x="425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66810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3967" y="0"/>
                </a:moveTo>
                <a:lnTo>
                  <a:pt x="114" y="0"/>
                </a:lnTo>
                <a:lnTo>
                  <a:pt x="0" y="320"/>
                </a:lnTo>
                <a:lnTo>
                  <a:pt x="4680" y="320"/>
                </a:lnTo>
                <a:lnTo>
                  <a:pt x="3967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66730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369" y="0"/>
                </a:moveTo>
                <a:lnTo>
                  <a:pt x="114" y="0"/>
                </a:lnTo>
                <a:lnTo>
                  <a:pt x="0" y="309"/>
                </a:lnTo>
                <a:lnTo>
                  <a:pt x="5117" y="309"/>
                </a:lnTo>
                <a:lnTo>
                  <a:pt x="4369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66649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841" y="0"/>
                </a:moveTo>
                <a:lnTo>
                  <a:pt x="160" y="0"/>
                </a:lnTo>
                <a:lnTo>
                  <a:pt x="0" y="355"/>
                </a:lnTo>
                <a:lnTo>
                  <a:pt x="5588" y="355"/>
                </a:lnTo>
                <a:lnTo>
                  <a:pt x="5197" y="194"/>
                </a:lnTo>
                <a:lnTo>
                  <a:pt x="4841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66615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232" y="0"/>
                </a:moveTo>
                <a:lnTo>
                  <a:pt x="114" y="0"/>
                </a:lnTo>
                <a:lnTo>
                  <a:pt x="0" y="355"/>
                </a:lnTo>
                <a:lnTo>
                  <a:pt x="6048" y="355"/>
                </a:lnTo>
                <a:lnTo>
                  <a:pt x="5657" y="206"/>
                </a:lnTo>
                <a:lnTo>
                  <a:pt x="5232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66534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4" h="635">
                <a:moveTo>
                  <a:pt x="5703" y="0"/>
                </a:moveTo>
                <a:lnTo>
                  <a:pt x="114" y="0"/>
                </a:lnTo>
                <a:lnTo>
                  <a:pt x="0" y="309"/>
                </a:lnTo>
                <a:lnTo>
                  <a:pt x="6566" y="309"/>
                </a:lnTo>
                <a:lnTo>
                  <a:pt x="5703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66500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163" y="0"/>
                </a:moveTo>
                <a:lnTo>
                  <a:pt x="114" y="0"/>
                </a:lnTo>
                <a:lnTo>
                  <a:pt x="0" y="320"/>
                </a:lnTo>
                <a:lnTo>
                  <a:pt x="7037" y="320"/>
                </a:lnTo>
                <a:lnTo>
                  <a:pt x="6163" y="0"/>
                </a:lnTo>
                <a:close/>
              </a:path>
              <a:path w="30479" h="635">
                <a:moveTo>
                  <a:pt x="30347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66419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681" y="0"/>
                </a:moveTo>
                <a:lnTo>
                  <a:pt x="114" y="0"/>
                </a:lnTo>
                <a:lnTo>
                  <a:pt x="0" y="309"/>
                </a:lnTo>
                <a:lnTo>
                  <a:pt x="7624" y="309"/>
                </a:lnTo>
                <a:lnTo>
                  <a:pt x="6681" y="0"/>
                </a:lnTo>
                <a:close/>
              </a:path>
              <a:path w="30479" h="635">
                <a:moveTo>
                  <a:pt x="30462" y="114"/>
                </a:moveTo>
                <a:lnTo>
                  <a:pt x="29715" y="309"/>
                </a:lnTo>
                <a:lnTo>
                  <a:pt x="30232" y="309"/>
                </a:lnTo>
                <a:lnTo>
                  <a:pt x="30462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66373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164" y="0"/>
                </a:moveTo>
                <a:lnTo>
                  <a:pt x="126" y="0"/>
                </a:lnTo>
                <a:lnTo>
                  <a:pt x="0" y="309"/>
                </a:lnTo>
                <a:lnTo>
                  <a:pt x="8187" y="309"/>
                </a:lnTo>
                <a:lnTo>
                  <a:pt x="7164" y="0"/>
                </a:lnTo>
                <a:close/>
              </a:path>
              <a:path w="30479" h="635">
                <a:moveTo>
                  <a:pt x="30474" y="0"/>
                </a:moveTo>
                <a:lnTo>
                  <a:pt x="29025" y="309"/>
                </a:lnTo>
                <a:lnTo>
                  <a:pt x="30083" y="309"/>
                </a:lnTo>
                <a:lnTo>
                  <a:pt x="30474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66304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739" y="0"/>
                </a:moveTo>
                <a:lnTo>
                  <a:pt x="114" y="0"/>
                </a:lnTo>
                <a:lnTo>
                  <a:pt x="0" y="320"/>
                </a:lnTo>
                <a:lnTo>
                  <a:pt x="8797" y="320"/>
                </a:lnTo>
                <a:lnTo>
                  <a:pt x="7739" y="0"/>
                </a:lnTo>
                <a:close/>
              </a:path>
              <a:path w="30479" h="635">
                <a:moveTo>
                  <a:pt x="30347" y="0"/>
                </a:moveTo>
                <a:lnTo>
                  <a:pt x="29830" y="0"/>
                </a:lnTo>
                <a:lnTo>
                  <a:pt x="28139" y="320"/>
                </a:lnTo>
                <a:lnTo>
                  <a:pt x="29956" y="320"/>
                </a:lnTo>
                <a:lnTo>
                  <a:pt x="30347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6625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302" y="0"/>
                </a:moveTo>
                <a:lnTo>
                  <a:pt x="114" y="0"/>
                </a:lnTo>
                <a:lnTo>
                  <a:pt x="0" y="309"/>
                </a:lnTo>
                <a:lnTo>
                  <a:pt x="9441" y="309"/>
                </a:lnTo>
                <a:lnTo>
                  <a:pt x="8843" y="160"/>
                </a:lnTo>
                <a:lnTo>
                  <a:pt x="8302" y="0"/>
                </a:lnTo>
                <a:close/>
              </a:path>
              <a:path w="30479" h="635">
                <a:moveTo>
                  <a:pt x="30198" y="0"/>
                </a:moveTo>
                <a:lnTo>
                  <a:pt x="29140" y="0"/>
                </a:lnTo>
                <a:lnTo>
                  <a:pt x="28174" y="160"/>
                </a:lnTo>
                <a:lnTo>
                  <a:pt x="27564" y="309"/>
                </a:lnTo>
                <a:lnTo>
                  <a:pt x="29761" y="309"/>
                </a:lnTo>
                <a:lnTo>
                  <a:pt x="30058" y="114"/>
                </a:lnTo>
                <a:lnTo>
                  <a:pt x="30198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66224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877" y="0"/>
                </a:moveTo>
                <a:lnTo>
                  <a:pt x="80" y="0"/>
                </a:lnTo>
                <a:lnTo>
                  <a:pt x="0" y="309"/>
                </a:lnTo>
                <a:lnTo>
                  <a:pt x="10096" y="309"/>
                </a:lnTo>
                <a:lnTo>
                  <a:pt x="8877" y="0"/>
                </a:lnTo>
                <a:close/>
              </a:path>
              <a:path w="30479" h="635">
                <a:moveTo>
                  <a:pt x="30037" y="0"/>
                </a:moveTo>
                <a:lnTo>
                  <a:pt x="28220" y="0"/>
                </a:lnTo>
                <a:lnTo>
                  <a:pt x="27990" y="34"/>
                </a:lnTo>
                <a:lnTo>
                  <a:pt x="26886" y="309"/>
                </a:lnTo>
                <a:lnTo>
                  <a:pt x="29600" y="309"/>
                </a:lnTo>
                <a:lnTo>
                  <a:pt x="29795" y="148"/>
                </a:lnTo>
                <a:lnTo>
                  <a:pt x="30037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66178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9521" y="0"/>
                </a:moveTo>
                <a:lnTo>
                  <a:pt x="80" y="0"/>
                </a:lnTo>
                <a:lnTo>
                  <a:pt x="0" y="320"/>
                </a:lnTo>
                <a:lnTo>
                  <a:pt x="10890" y="320"/>
                </a:lnTo>
                <a:lnTo>
                  <a:pt x="9521" y="0"/>
                </a:lnTo>
                <a:close/>
              </a:path>
              <a:path w="29845" h="635">
                <a:moveTo>
                  <a:pt x="29841" y="0"/>
                </a:moveTo>
                <a:lnTo>
                  <a:pt x="27645" y="0"/>
                </a:lnTo>
                <a:lnTo>
                  <a:pt x="27323" y="80"/>
                </a:lnTo>
                <a:lnTo>
                  <a:pt x="26104" y="320"/>
                </a:lnTo>
                <a:lnTo>
                  <a:pt x="29416" y="320"/>
                </a:lnTo>
                <a:lnTo>
                  <a:pt x="2984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66097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0223" y="0"/>
                </a:moveTo>
                <a:lnTo>
                  <a:pt x="126" y="0"/>
                </a:lnTo>
                <a:lnTo>
                  <a:pt x="0" y="309"/>
                </a:lnTo>
                <a:lnTo>
                  <a:pt x="11764" y="309"/>
                </a:lnTo>
                <a:lnTo>
                  <a:pt x="10223" y="0"/>
                </a:lnTo>
                <a:close/>
              </a:path>
              <a:path w="29845" h="635">
                <a:moveTo>
                  <a:pt x="29726" y="0"/>
                </a:moveTo>
                <a:lnTo>
                  <a:pt x="27012" y="0"/>
                </a:lnTo>
                <a:lnTo>
                  <a:pt x="25322" y="309"/>
                </a:lnTo>
                <a:lnTo>
                  <a:pt x="29301" y="309"/>
                </a:lnTo>
                <a:lnTo>
                  <a:pt x="29726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66063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005" y="0"/>
                </a:moveTo>
                <a:lnTo>
                  <a:pt x="114" y="0"/>
                </a:lnTo>
                <a:lnTo>
                  <a:pt x="0" y="309"/>
                </a:lnTo>
                <a:lnTo>
                  <a:pt x="12776" y="309"/>
                </a:lnTo>
                <a:lnTo>
                  <a:pt x="12304" y="229"/>
                </a:lnTo>
                <a:lnTo>
                  <a:pt x="11879" y="194"/>
                </a:lnTo>
                <a:lnTo>
                  <a:pt x="11442" y="68"/>
                </a:lnTo>
                <a:lnTo>
                  <a:pt x="11005" y="0"/>
                </a:lnTo>
                <a:close/>
              </a:path>
              <a:path w="29845" h="635">
                <a:moveTo>
                  <a:pt x="29531" y="0"/>
                </a:moveTo>
                <a:lnTo>
                  <a:pt x="26219" y="0"/>
                </a:lnTo>
                <a:lnTo>
                  <a:pt x="24298" y="309"/>
                </a:lnTo>
                <a:lnTo>
                  <a:pt x="29094" y="309"/>
                </a:lnTo>
                <a:lnTo>
                  <a:pt x="29531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66028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833" y="0"/>
                </a:moveTo>
                <a:lnTo>
                  <a:pt x="68" y="0"/>
                </a:lnTo>
                <a:lnTo>
                  <a:pt x="0" y="320"/>
                </a:lnTo>
                <a:lnTo>
                  <a:pt x="13949" y="320"/>
                </a:lnTo>
                <a:lnTo>
                  <a:pt x="13443" y="274"/>
                </a:lnTo>
                <a:lnTo>
                  <a:pt x="12385" y="125"/>
                </a:lnTo>
                <a:lnTo>
                  <a:pt x="11833" y="0"/>
                </a:lnTo>
                <a:close/>
              </a:path>
              <a:path w="29845" h="635">
                <a:moveTo>
                  <a:pt x="29370" y="0"/>
                </a:moveTo>
                <a:lnTo>
                  <a:pt x="25391" y="0"/>
                </a:lnTo>
                <a:lnTo>
                  <a:pt x="23079" y="320"/>
                </a:lnTo>
                <a:lnTo>
                  <a:pt x="28898" y="320"/>
                </a:lnTo>
                <a:lnTo>
                  <a:pt x="29370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65982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2856" y="0"/>
                </a:moveTo>
                <a:lnTo>
                  <a:pt x="80" y="0"/>
                </a:lnTo>
                <a:lnTo>
                  <a:pt x="0" y="309"/>
                </a:lnTo>
                <a:lnTo>
                  <a:pt x="15685" y="309"/>
                </a:lnTo>
                <a:lnTo>
                  <a:pt x="14984" y="274"/>
                </a:lnTo>
                <a:lnTo>
                  <a:pt x="13569" y="114"/>
                </a:lnTo>
                <a:lnTo>
                  <a:pt x="12856" y="0"/>
                </a:lnTo>
                <a:close/>
              </a:path>
              <a:path w="29209" h="635">
                <a:moveTo>
                  <a:pt x="29174" y="0"/>
                </a:moveTo>
                <a:lnTo>
                  <a:pt x="24379" y="0"/>
                </a:lnTo>
                <a:lnTo>
                  <a:pt x="23666" y="114"/>
                </a:lnTo>
                <a:lnTo>
                  <a:pt x="22136" y="274"/>
                </a:lnTo>
                <a:lnTo>
                  <a:pt x="21308" y="309"/>
                </a:lnTo>
                <a:lnTo>
                  <a:pt x="28703" y="309"/>
                </a:lnTo>
                <a:lnTo>
                  <a:pt x="2917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65982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3995" y="0"/>
                </a:moveTo>
                <a:lnTo>
                  <a:pt x="45" y="0"/>
                </a:lnTo>
                <a:lnTo>
                  <a:pt x="0" y="309"/>
                </a:lnTo>
                <a:lnTo>
                  <a:pt x="28461" y="309"/>
                </a:lnTo>
                <a:lnTo>
                  <a:pt x="17732" y="274"/>
                </a:lnTo>
                <a:lnTo>
                  <a:pt x="16513" y="229"/>
                </a:lnTo>
                <a:lnTo>
                  <a:pt x="15260" y="148"/>
                </a:lnTo>
                <a:lnTo>
                  <a:pt x="13995" y="0"/>
                </a:lnTo>
                <a:close/>
              </a:path>
              <a:path w="29209" h="635">
                <a:moveTo>
                  <a:pt x="28944" y="0"/>
                </a:moveTo>
                <a:lnTo>
                  <a:pt x="23125" y="0"/>
                </a:lnTo>
                <a:lnTo>
                  <a:pt x="22136" y="114"/>
                </a:lnTo>
                <a:lnTo>
                  <a:pt x="21113" y="194"/>
                </a:lnTo>
                <a:lnTo>
                  <a:pt x="18870" y="274"/>
                </a:lnTo>
                <a:lnTo>
                  <a:pt x="28515" y="274"/>
                </a:lnTo>
                <a:lnTo>
                  <a:pt x="28944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65948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5720" y="0"/>
                </a:moveTo>
                <a:lnTo>
                  <a:pt x="34" y="0"/>
                </a:lnTo>
                <a:lnTo>
                  <a:pt x="0" y="355"/>
                </a:lnTo>
                <a:lnTo>
                  <a:pt x="28266" y="355"/>
                </a:lnTo>
                <a:lnTo>
                  <a:pt x="28547" y="125"/>
                </a:lnTo>
                <a:lnTo>
                  <a:pt x="18675" y="125"/>
                </a:lnTo>
                <a:lnTo>
                  <a:pt x="17214" y="80"/>
                </a:lnTo>
                <a:lnTo>
                  <a:pt x="15720" y="0"/>
                </a:lnTo>
                <a:close/>
              </a:path>
              <a:path w="29209" h="635">
                <a:moveTo>
                  <a:pt x="28737" y="0"/>
                </a:moveTo>
                <a:lnTo>
                  <a:pt x="21343" y="0"/>
                </a:lnTo>
                <a:lnTo>
                  <a:pt x="20043" y="80"/>
                </a:lnTo>
                <a:lnTo>
                  <a:pt x="18675" y="125"/>
                </a:lnTo>
                <a:lnTo>
                  <a:pt x="28547" y="125"/>
                </a:lnTo>
                <a:lnTo>
                  <a:pt x="28737" y="0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65902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542" y="0"/>
                </a:moveTo>
                <a:lnTo>
                  <a:pt x="80" y="0"/>
                </a:lnTo>
                <a:lnTo>
                  <a:pt x="0" y="355"/>
                </a:lnTo>
                <a:lnTo>
                  <a:pt x="28036" y="355"/>
                </a:lnTo>
                <a:lnTo>
                  <a:pt x="28312" y="194"/>
                </a:lnTo>
                <a:lnTo>
                  <a:pt x="28542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65867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80" y="0"/>
                </a:moveTo>
                <a:lnTo>
                  <a:pt x="28346" y="0"/>
                </a:lnTo>
                <a:lnTo>
                  <a:pt x="27840" y="309"/>
                </a:lnTo>
                <a:lnTo>
                  <a:pt x="0" y="309"/>
                </a:lnTo>
                <a:lnTo>
                  <a:pt x="8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65867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70" y="0"/>
                </a:moveTo>
                <a:lnTo>
                  <a:pt x="34" y="0"/>
                </a:lnTo>
                <a:lnTo>
                  <a:pt x="0" y="309"/>
                </a:lnTo>
                <a:lnTo>
                  <a:pt x="27564" y="309"/>
                </a:lnTo>
                <a:lnTo>
                  <a:pt x="28070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65833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875" y="0"/>
                </a:moveTo>
                <a:lnTo>
                  <a:pt x="34" y="0"/>
                </a:lnTo>
                <a:lnTo>
                  <a:pt x="0" y="320"/>
                </a:lnTo>
                <a:lnTo>
                  <a:pt x="27323" y="320"/>
                </a:lnTo>
                <a:lnTo>
                  <a:pt x="27875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65833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599" y="0"/>
                </a:moveTo>
                <a:lnTo>
                  <a:pt x="34" y="0"/>
                </a:lnTo>
                <a:lnTo>
                  <a:pt x="0" y="309"/>
                </a:lnTo>
                <a:lnTo>
                  <a:pt x="27047" y="309"/>
                </a:lnTo>
                <a:lnTo>
                  <a:pt x="27599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65833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0" y="0"/>
                </a:moveTo>
                <a:lnTo>
                  <a:pt x="27323" y="0"/>
                </a:lnTo>
                <a:lnTo>
                  <a:pt x="26771" y="309"/>
                </a:ln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65833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0" y="274"/>
                </a:lnTo>
                <a:lnTo>
                  <a:pt x="26575" y="274"/>
                </a:lnTo>
                <a:lnTo>
                  <a:pt x="26805" y="125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65833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26575" y="114"/>
                </a:lnTo>
                <a:lnTo>
                  <a:pt x="26771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15375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90" h="28575">
                <a:moveTo>
                  <a:pt x="20238" y="0"/>
                </a:moveTo>
                <a:lnTo>
                  <a:pt x="19927" y="0"/>
                </a:lnTo>
                <a:lnTo>
                  <a:pt x="19525" y="34"/>
                </a:lnTo>
                <a:lnTo>
                  <a:pt x="18984" y="148"/>
                </a:lnTo>
                <a:lnTo>
                  <a:pt x="18789" y="148"/>
                </a:lnTo>
                <a:lnTo>
                  <a:pt x="18547" y="194"/>
                </a:lnTo>
                <a:lnTo>
                  <a:pt x="18317" y="229"/>
                </a:lnTo>
                <a:lnTo>
                  <a:pt x="18110" y="274"/>
                </a:lnTo>
                <a:lnTo>
                  <a:pt x="5966" y="6150"/>
                </a:lnTo>
                <a:lnTo>
                  <a:pt x="5414" y="6619"/>
                </a:lnTo>
                <a:lnTo>
                  <a:pt x="815" y="13548"/>
                </a:lnTo>
                <a:lnTo>
                  <a:pt x="114" y="15037"/>
                </a:lnTo>
                <a:lnTo>
                  <a:pt x="16972" y="28425"/>
                </a:lnTo>
                <a:lnTo>
                  <a:pt x="18237" y="27600"/>
                </a:lnTo>
                <a:lnTo>
                  <a:pt x="19490" y="26821"/>
                </a:lnTo>
                <a:lnTo>
                  <a:pt x="34198" y="19767"/>
                </a:lnTo>
                <a:lnTo>
                  <a:pt x="33600" y="19686"/>
                </a:lnTo>
                <a:lnTo>
                  <a:pt x="32312" y="19343"/>
                </a:lnTo>
                <a:lnTo>
                  <a:pt x="31714" y="19102"/>
                </a:lnTo>
                <a:lnTo>
                  <a:pt x="31369" y="18942"/>
                </a:lnTo>
                <a:lnTo>
                  <a:pt x="21227" y="274"/>
                </a:lnTo>
                <a:lnTo>
                  <a:pt x="20951" y="114"/>
                </a:lnTo>
                <a:lnTo>
                  <a:pt x="20238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6778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1494" y="43560"/>
                </a:moveTo>
                <a:lnTo>
                  <a:pt x="1345" y="43941"/>
                </a:lnTo>
                <a:lnTo>
                  <a:pt x="1184" y="44068"/>
                </a:lnTo>
                <a:lnTo>
                  <a:pt x="402" y="44068"/>
                </a:lnTo>
                <a:lnTo>
                  <a:pt x="954" y="44449"/>
                </a:lnTo>
                <a:lnTo>
                  <a:pt x="19307" y="50418"/>
                </a:lnTo>
                <a:lnTo>
                  <a:pt x="21044" y="50291"/>
                </a:lnTo>
                <a:lnTo>
                  <a:pt x="22573" y="50037"/>
                </a:lnTo>
                <a:lnTo>
                  <a:pt x="23907" y="49910"/>
                </a:lnTo>
                <a:lnTo>
                  <a:pt x="25920" y="49402"/>
                </a:lnTo>
                <a:lnTo>
                  <a:pt x="26782" y="49275"/>
                </a:lnTo>
                <a:lnTo>
                  <a:pt x="26587" y="49275"/>
                </a:lnTo>
                <a:lnTo>
                  <a:pt x="29094" y="48767"/>
                </a:lnTo>
                <a:lnTo>
                  <a:pt x="30313" y="48386"/>
                </a:lnTo>
                <a:lnTo>
                  <a:pt x="31969" y="47624"/>
                </a:lnTo>
                <a:lnTo>
                  <a:pt x="16836" y="47620"/>
                </a:lnTo>
                <a:lnTo>
                  <a:pt x="14512" y="47497"/>
                </a:lnTo>
                <a:lnTo>
                  <a:pt x="13569" y="47497"/>
                </a:lnTo>
                <a:lnTo>
                  <a:pt x="12316" y="47370"/>
                </a:lnTo>
                <a:lnTo>
                  <a:pt x="11435" y="47193"/>
                </a:lnTo>
                <a:lnTo>
                  <a:pt x="10660" y="47116"/>
                </a:lnTo>
                <a:lnTo>
                  <a:pt x="9793" y="46862"/>
                </a:lnTo>
                <a:lnTo>
                  <a:pt x="8532" y="46608"/>
                </a:lnTo>
                <a:lnTo>
                  <a:pt x="8249" y="46524"/>
                </a:lnTo>
                <a:lnTo>
                  <a:pt x="8026" y="46481"/>
                </a:lnTo>
                <a:lnTo>
                  <a:pt x="6692" y="46100"/>
                </a:lnTo>
                <a:lnTo>
                  <a:pt x="6221" y="45919"/>
                </a:lnTo>
                <a:lnTo>
                  <a:pt x="5979" y="45846"/>
                </a:lnTo>
                <a:lnTo>
                  <a:pt x="4059" y="45084"/>
                </a:lnTo>
                <a:lnTo>
                  <a:pt x="2840" y="44449"/>
                </a:lnTo>
                <a:lnTo>
                  <a:pt x="2553" y="44277"/>
                </a:lnTo>
                <a:lnTo>
                  <a:pt x="2127" y="44068"/>
                </a:lnTo>
                <a:lnTo>
                  <a:pt x="1494" y="43560"/>
                </a:lnTo>
                <a:close/>
              </a:path>
              <a:path w="90170" h="50800">
                <a:moveTo>
                  <a:pt x="16989" y="47620"/>
                </a:moveTo>
                <a:close/>
              </a:path>
              <a:path w="90170" h="50800">
                <a:moveTo>
                  <a:pt x="32521" y="47370"/>
                </a:moveTo>
                <a:lnTo>
                  <a:pt x="21159" y="47370"/>
                </a:lnTo>
                <a:lnTo>
                  <a:pt x="20250" y="47497"/>
                </a:lnTo>
                <a:lnTo>
                  <a:pt x="19227" y="47497"/>
                </a:lnTo>
                <a:lnTo>
                  <a:pt x="17065" y="47624"/>
                </a:lnTo>
                <a:lnTo>
                  <a:pt x="31978" y="47620"/>
                </a:lnTo>
                <a:lnTo>
                  <a:pt x="32521" y="47370"/>
                </a:lnTo>
                <a:close/>
              </a:path>
              <a:path w="90170" h="50800">
                <a:moveTo>
                  <a:pt x="19146" y="47497"/>
                </a:moveTo>
                <a:lnTo>
                  <a:pt x="14754" y="47497"/>
                </a:lnTo>
                <a:lnTo>
                  <a:pt x="16989" y="47620"/>
                </a:lnTo>
                <a:lnTo>
                  <a:pt x="19146" y="47497"/>
                </a:lnTo>
                <a:close/>
              </a:path>
              <a:path w="90170" h="50800">
                <a:moveTo>
                  <a:pt x="47769" y="0"/>
                </a:moveTo>
                <a:lnTo>
                  <a:pt x="46550" y="0"/>
                </a:lnTo>
                <a:lnTo>
                  <a:pt x="45964" y="253"/>
                </a:lnTo>
                <a:lnTo>
                  <a:pt x="44193" y="761"/>
                </a:lnTo>
                <a:lnTo>
                  <a:pt x="41007" y="1904"/>
                </a:lnTo>
                <a:lnTo>
                  <a:pt x="39558" y="2539"/>
                </a:lnTo>
                <a:lnTo>
                  <a:pt x="38178" y="3174"/>
                </a:lnTo>
                <a:lnTo>
                  <a:pt x="36925" y="3936"/>
                </a:lnTo>
                <a:lnTo>
                  <a:pt x="35740" y="4571"/>
                </a:lnTo>
                <a:lnTo>
                  <a:pt x="25798" y="18160"/>
                </a:lnTo>
                <a:lnTo>
                  <a:pt x="25675" y="18668"/>
                </a:lnTo>
                <a:lnTo>
                  <a:pt x="16364" y="36067"/>
                </a:lnTo>
                <a:lnTo>
                  <a:pt x="14708" y="37845"/>
                </a:lnTo>
                <a:lnTo>
                  <a:pt x="6094" y="43179"/>
                </a:lnTo>
                <a:lnTo>
                  <a:pt x="5473" y="43433"/>
                </a:lnTo>
                <a:lnTo>
                  <a:pt x="3150" y="43941"/>
                </a:lnTo>
                <a:lnTo>
                  <a:pt x="2207" y="44068"/>
                </a:lnTo>
                <a:lnTo>
                  <a:pt x="2553" y="44277"/>
                </a:lnTo>
                <a:lnTo>
                  <a:pt x="3426" y="44703"/>
                </a:lnTo>
                <a:lnTo>
                  <a:pt x="4059" y="45084"/>
                </a:lnTo>
                <a:lnTo>
                  <a:pt x="6221" y="45919"/>
                </a:lnTo>
                <a:lnTo>
                  <a:pt x="8249" y="46524"/>
                </a:lnTo>
                <a:lnTo>
                  <a:pt x="9360" y="46735"/>
                </a:lnTo>
                <a:lnTo>
                  <a:pt x="9793" y="46862"/>
                </a:lnTo>
                <a:lnTo>
                  <a:pt x="11435" y="47193"/>
                </a:lnTo>
                <a:lnTo>
                  <a:pt x="14512" y="47497"/>
                </a:lnTo>
                <a:lnTo>
                  <a:pt x="20216" y="47497"/>
                </a:lnTo>
                <a:lnTo>
                  <a:pt x="21159" y="47370"/>
                </a:lnTo>
                <a:lnTo>
                  <a:pt x="32521" y="47370"/>
                </a:lnTo>
                <a:lnTo>
                  <a:pt x="33544" y="46862"/>
                </a:lnTo>
                <a:lnTo>
                  <a:pt x="35510" y="45592"/>
                </a:lnTo>
                <a:lnTo>
                  <a:pt x="36407" y="44830"/>
                </a:lnTo>
                <a:lnTo>
                  <a:pt x="37235" y="44195"/>
                </a:lnTo>
                <a:lnTo>
                  <a:pt x="38188" y="43179"/>
                </a:lnTo>
                <a:lnTo>
                  <a:pt x="39558" y="41782"/>
                </a:lnTo>
                <a:lnTo>
                  <a:pt x="40858" y="40131"/>
                </a:lnTo>
                <a:lnTo>
                  <a:pt x="41444" y="39242"/>
                </a:lnTo>
                <a:lnTo>
                  <a:pt x="42031" y="38480"/>
                </a:lnTo>
                <a:lnTo>
                  <a:pt x="42548" y="37591"/>
                </a:lnTo>
                <a:lnTo>
                  <a:pt x="46306" y="28574"/>
                </a:lnTo>
                <a:lnTo>
                  <a:pt x="46596" y="27431"/>
                </a:lnTo>
                <a:lnTo>
                  <a:pt x="47344" y="25145"/>
                </a:lnTo>
                <a:lnTo>
                  <a:pt x="47697" y="25145"/>
                </a:lnTo>
                <a:lnTo>
                  <a:pt x="49224" y="21716"/>
                </a:lnTo>
                <a:lnTo>
                  <a:pt x="67709" y="10160"/>
                </a:lnTo>
                <a:lnTo>
                  <a:pt x="71716" y="10160"/>
                </a:lnTo>
                <a:lnTo>
                  <a:pt x="71642" y="9779"/>
                </a:lnTo>
                <a:lnTo>
                  <a:pt x="71516" y="9525"/>
                </a:lnTo>
                <a:lnTo>
                  <a:pt x="71366" y="9144"/>
                </a:lnTo>
                <a:lnTo>
                  <a:pt x="70895" y="8509"/>
                </a:lnTo>
                <a:lnTo>
                  <a:pt x="69986" y="7747"/>
                </a:lnTo>
                <a:lnTo>
                  <a:pt x="64478" y="7747"/>
                </a:lnTo>
                <a:lnTo>
                  <a:pt x="61454" y="6731"/>
                </a:lnTo>
                <a:lnTo>
                  <a:pt x="58625" y="5588"/>
                </a:lnTo>
                <a:lnTo>
                  <a:pt x="53829" y="3429"/>
                </a:lnTo>
                <a:lnTo>
                  <a:pt x="49425" y="889"/>
                </a:lnTo>
                <a:lnTo>
                  <a:pt x="48712" y="381"/>
                </a:lnTo>
                <a:lnTo>
                  <a:pt x="47769" y="0"/>
                </a:lnTo>
                <a:close/>
              </a:path>
              <a:path w="90170" h="50800">
                <a:moveTo>
                  <a:pt x="71716" y="10160"/>
                </a:moveTo>
                <a:lnTo>
                  <a:pt x="68066" y="10160"/>
                </a:lnTo>
                <a:lnTo>
                  <a:pt x="68537" y="10287"/>
                </a:lnTo>
                <a:lnTo>
                  <a:pt x="68813" y="10414"/>
                </a:lnTo>
                <a:lnTo>
                  <a:pt x="68911" y="10668"/>
                </a:lnTo>
                <a:lnTo>
                  <a:pt x="68946" y="15240"/>
                </a:lnTo>
                <a:lnTo>
                  <a:pt x="69033" y="15871"/>
                </a:lnTo>
                <a:lnTo>
                  <a:pt x="79382" y="29210"/>
                </a:lnTo>
                <a:lnTo>
                  <a:pt x="80175" y="29591"/>
                </a:lnTo>
                <a:lnTo>
                  <a:pt x="80923" y="29718"/>
                </a:lnTo>
                <a:lnTo>
                  <a:pt x="81314" y="29845"/>
                </a:lnTo>
                <a:lnTo>
                  <a:pt x="82061" y="29972"/>
                </a:lnTo>
                <a:lnTo>
                  <a:pt x="87698" y="27051"/>
                </a:lnTo>
                <a:lnTo>
                  <a:pt x="81866" y="27051"/>
                </a:lnTo>
                <a:lnTo>
                  <a:pt x="80923" y="26797"/>
                </a:lnTo>
                <a:lnTo>
                  <a:pt x="79934" y="26416"/>
                </a:lnTo>
                <a:lnTo>
                  <a:pt x="78876" y="25908"/>
                </a:lnTo>
                <a:lnTo>
                  <a:pt x="78163" y="25400"/>
                </a:lnTo>
                <a:lnTo>
                  <a:pt x="77024" y="24638"/>
                </a:lnTo>
                <a:lnTo>
                  <a:pt x="76633" y="24257"/>
                </a:lnTo>
                <a:lnTo>
                  <a:pt x="76196" y="23876"/>
                </a:lnTo>
                <a:lnTo>
                  <a:pt x="74977" y="22733"/>
                </a:lnTo>
                <a:lnTo>
                  <a:pt x="71642" y="12827"/>
                </a:lnTo>
                <a:lnTo>
                  <a:pt x="71792" y="11811"/>
                </a:lnTo>
                <a:lnTo>
                  <a:pt x="71716" y="10160"/>
                </a:lnTo>
                <a:close/>
              </a:path>
              <a:path w="90170" h="50800">
                <a:moveTo>
                  <a:pt x="47697" y="25145"/>
                </a:moveTo>
                <a:lnTo>
                  <a:pt x="47344" y="25145"/>
                </a:lnTo>
                <a:lnTo>
                  <a:pt x="46677" y="27177"/>
                </a:lnTo>
                <a:lnTo>
                  <a:pt x="47697" y="25145"/>
                </a:lnTo>
                <a:close/>
              </a:path>
              <a:path w="90170" h="50800">
                <a:moveTo>
                  <a:pt x="88885" y="15494"/>
                </a:moveTo>
                <a:lnTo>
                  <a:pt x="84499" y="15494"/>
                </a:lnTo>
                <a:lnTo>
                  <a:pt x="85005" y="15621"/>
                </a:lnTo>
                <a:lnTo>
                  <a:pt x="85833" y="16129"/>
                </a:lnTo>
                <a:lnTo>
                  <a:pt x="86908" y="21082"/>
                </a:lnTo>
                <a:lnTo>
                  <a:pt x="86656" y="22479"/>
                </a:lnTo>
                <a:lnTo>
                  <a:pt x="83119" y="27051"/>
                </a:lnTo>
                <a:lnTo>
                  <a:pt x="87698" y="27051"/>
                </a:lnTo>
                <a:lnTo>
                  <a:pt x="89784" y="20828"/>
                </a:lnTo>
                <a:lnTo>
                  <a:pt x="89720" y="17907"/>
                </a:lnTo>
                <a:lnTo>
                  <a:pt x="89605" y="17272"/>
                </a:lnTo>
                <a:lnTo>
                  <a:pt x="89375" y="16510"/>
                </a:lnTo>
                <a:lnTo>
                  <a:pt x="88885" y="15494"/>
                </a:lnTo>
                <a:close/>
              </a:path>
              <a:path w="90170" h="50800">
                <a:moveTo>
                  <a:pt x="83625" y="12573"/>
                </a:moveTo>
                <a:lnTo>
                  <a:pt x="82995" y="12587"/>
                </a:lnTo>
                <a:lnTo>
                  <a:pt x="82061" y="12700"/>
                </a:lnTo>
                <a:lnTo>
                  <a:pt x="81509" y="12827"/>
                </a:lnTo>
                <a:lnTo>
                  <a:pt x="81348" y="12827"/>
                </a:lnTo>
                <a:lnTo>
                  <a:pt x="80762" y="12954"/>
                </a:lnTo>
                <a:lnTo>
                  <a:pt x="79738" y="13462"/>
                </a:lnTo>
                <a:lnTo>
                  <a:pt x="79106" y="13716"/>
                </a:lnTo>
                <a:lnTo>
                  <a:pt x="78128" y="14478"/>
                </a:lnTo>
                <a:lnTo>
                  <a:pt x="77772" y="14605"/>
                </a:lnTo>
                <a:lnTo>
                  <a:pt x="77461" y="14859"/>
                </a:lnTo>
                <a:lnTo>
                  <a:pt x="77139" y="15240"/>
                </a:lnTo>
                <a:lnTo>
                  <a:pt x="75966" y="15367"/>
                </a:lnTo>
                <a:lnTo>
                  <a:pt x="74667" y="15621"/>
                </a:lnTo>
                <a:lnTo>
                  <a:pt x="71906" y="15871"/>
                </a:lnTo>
                <a:lnTo>
                  <a:pt x="72153" y="17145"/>
                </a:lnTo>
                <a:lnTo>
                  <a:pt x="72696" y="18796"/>
                </a:lnTo>
                <a:lnTo>
                  <a:pt x="73482" y="20447"/>
                </a:lnTo>
                <a:lnTo>
                  <a:pt x="73713" y="20857"/>
                </a:lnTo>
                <a:lnTo>
                  <a:pt x="74621" y="22225"/>
                </a:lnTo>
                <a:lnTo>
                  <a:pt x="75138" y="22860"/>
                </a:lnTo>
                <a:lnTo>
                  <a:pt x="78830" y="22479"/>
                </a:lnTo>
                <a:lnTo>
                  <a:pt x="78209" y="21717"/>
                </a:lnTo>
                <a:lnTo>
                  <a:pt x="79186" y="21082"/>
                </a:lnTo>
                <a:lnTo>
                  <a:pt x="78910" y="20701"/>
                </a:lnTo>
                <a:lnTo>
                  <a:pt x="78607" y="20066"/>
                </a:lnTo>
                <a:lnTo>
                  <a:pt x="78515" y="19812"/>
                </a:lnTo>
                <a:lnTo>
                  <a:pt x="78598" y="18034"/>
                </a:lnTo>
                <a:lnTo>
                  <a:pt x="78991" y="17399"/>
                </a:lnTo>
                <a:lnTo>
                  <a:pt x="79704" y="16764"/>
                </a:lnTo>
                <a:lnTo>
                  <a:pt x="80762" y="16002"/>
                </a:lnTo>
                <a:lnTo>
                  <a:pt x="82096" y="15494"/>
                </a:lnTo>
                <a:lnTo>
                  <a:pt x="88885" y="15494"/>
                </a:lnTo>
                <a:lnTo>
                  <a:pt x="88742" y="15240"/>
                </a:lnTo>
                <a:lnTo>
                  <a:pt x="88271" y="14605"/>
                </a:lnTo>
                <a:lnTo>
                  <a:pt x="87052" y="13462"/>
                </a:lnTo>
                <a:lnTo>
                  <a:pt x="86661" y="13335"/>
                </a:lnTo>
                <a:lnTo>
                  <a:pt x="85913" y="12954"/>
                </a:lnTo>
                <a:lnTo>
                  <a:pt x="85039" y="12827"/>
                </a:lnTo>
                <a:lnTo>
                  <a:pt x="84614" y="12700"/>
                </a:lnTo>
                <a:lnTo>
                  <a:pt x="83625" y="12573"/>
                </a:lnTo>
                <a:close/>
              </a:path>
              <a:path w="90170" h="50800">
                <a:moveTo>
                  <a:pt x="71642" y="12587"/>
                </a:moveTo>
                <a:lnTo>
                  <a:pt x="71596" y="12827"/>
                </a:lnTo>
                <a:lnTo>
                  <a:pt x="71642" y="12587"/>
                </a:lnTo>
                <a:close/>
              </a:path>
              <a:path w="90170" h="50800">
                <a:moveTo>
                  <a:pt x="71670" y="12446"/>
                </a:moveTo>
                <a:lnTo>
                  <a:pt x="71642" y="12587"/>
                </a:lnTo>
                <a:lnTo>
                  <a:pt x="71670" y="12446"/>
                </a:lnTo>
                <a:close/>
              </a:path>
              <a:path w="90170" h="50800">
                <a:moveTo>
                  <a:pt x="67859" y="7239"/>
                </a:moveTo>
                <a:lnTo>
                  <a:pt x="67514" y="7239"/>
                </a:lnTo>
                <a:lnTo>
                  <a:pt x="65939" y="7493"/>
                </a:lnTo>
                <a:lnTo>
                  <a:pt x="65548" y="7620"/>
                </a:lnTo>
                <a:lnTo>
                  <a:pt x="65076" y="7747"/>
                </a:lnTo>
                <a:lnTo>
                  <a:pt x="69986" y="7747"/>
                </a:lnTo>
                <a:lnTo>
                  <a:pt x="69434" y="7620"/>
                </a:lnTo>
                <a:lnTo>
                  <a:pt x="68848" y="7366"/>
                </a:lnTo>
                <a:lnTo>
                  <a:pt x="67859" y="7239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40604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0"/>
                </a:moveTo>
                <a:lnTo>
                  <a:pt x="632" y="778"/>
                </a:lnTo>
                <a:lnTo>
                  <a:pt x="1851" y="2107"/>
                </a:lnTo>
                <a:lnTo>
                  <a:pt x="2794" y="3012"/>
                </a:lnTo>
                <a:lnTo>
                  <a:pt x="3399" y="3447"/>
                </a:lnTo>
                <a:lnTo>
                  <a:pt x="3852" y="3836"/>
                </a:lnTo>
                <a:lnTo>
                  <a:pt x="8222" y="5359"/>
                </a:lnTo>
                <a:lnTo>
                  <a:pt x="7428" y="5165"/>
                </a:lnTo>
                <a:lnTo>
                  <a:pt x="6471" y="4810"/>
                </a:lnTo>
                <a:lnTo>
                  <a:pt x="551" y="618"/>
                </a:lnTo>
                <a:lnTo>
                  <a:pt x="0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42846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655" y="7089"/>
                </a:moveTo>
                <a:lnTo>
                  <a:pt x="0" y="7283"/>
                </a:lnTo>
                <a:lnTo>
                  <a:pt x="436" y="7787"/>
                </a:lnTo>
                <a:lnTo>
                  <a:pt x="995" y="8337"/>
                </a:lnTo>
                <a:lnTo>
                  <a:pt x="7670" y="11670"/>
                </a:lnTo>
                <a:lnTo>
                  <a:pt x="8061" y="11624"/>
                </a:lnTo>
                <a:lnTo>
                  <a:pt x="8417" y="11509"/>
                </a:lnTo>
                <a:lnTo>
                  <a:pt x="9084" y="11200"/>
                </a:lnTo>
                <a:lnTo>
                  <a:pt x="9434" y="10925"/>
                </a:lnTo>
                <a:lnTo>
                  <a:pt x="9693" y="10685"/>
                </a:lnTo>
                <a:lnTo>
                  <a:pt x="5864" y="10685"/>
                </a:lnTo>
                <a:lnTo>
                  <a:pt x="3125" y="7203"/>
                </a:lnTo>
                <a:lnTo>
                  <a:pt x="1736" y="7203"/>
                </a:lnTo>
                <a:close/>
              </a:path>
              <a:path w="12065" h="12064">
                <a:moveTo>
                  <a:pt x="8256" y="0"/>
                </a:moveTo>
                <a:lnTo>
                  <a:pt x="3380" y="4065"/>
                </a:lnTo>
                <a:lnTo>
                  <a:pt x="3510" y="4500"/>
                </a:lnTo>
                <a:lnTo>
                  <a:pt x="3656" y="4855"/>
                </a:lnTo>
                <a:lnTo>
                  <a:pt x="3852" y="5245"/>
                </a:lnTo>
                <a:lnTo>
                  <a:pt x="4128" y="5669"/>
                </a:lnTo>
                <a:lnTo>
                  <a:pt x="2679" y="6619"/>
                </a:lnTo>
                <a:lnTo>
                  <a:pt x="5864" y="10685"/>
                </a:lnTo>
                <a:lnTo>
                  <a:pt x="9693" y="10685"/>
                </a:lnTo>
                <a:lnTo>
                  <a:pt x="9866" y="10524"/>
                </a:lnTo>
                <a:lnTo>
                  <a:pt x="11879" y="5405"/>
                </a:lnTo>
                <a:lnTo>
                  <a:pt x="11752" y="2267"/>
                </a:lnTo>
                <a:lnTo>
                  <a:pt x="8889" y="34"/>
                </a:lnTo>
                <a:lnTo>
                  <a:pt x="8256" y="0"/>
                </a:lnTo>
                <a:close/>
              </a:path>
              <a:path w="12065" h="12064">
                <a:moveTo>
                  <a:pt x="2909" y="6928"/>
                </a:moveTo>
                <a:lnTo>
                  <a:pt x="1966" y="7043"/>
                </a:lnTo>
                <a:lnTo>
                  <a:pt x="1736" y="7203"/>
                </a:lnTo>
                <a:lnTo>
                  <a:pt x="3125" y="7203"/>
                </a:lnTo>
                <a:lnTo>
                  <a:pt x="2909" y="69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60665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14" y="0"/>
                </a:moveTo>
                <a:lnTo>
                  <a:pt x="0" y="1339"/>
                </a:lnTo>
                <a:lnTo>
                  <a:pt x="114" y="1534"/>
                </a:lnTo>
                <a:lnTo>
                  <a:pt x="114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06577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356" y="0"/>
                </a:moveTo>
                <a:lnTo>
                  <a:pt x="80" y="858"/>
                </a:lnTo>
                <a:lnTo>
                  <a:pt x="0" y="1569"/>
                </a:lnTo>
                <a:lnTo>
                  <a:pt x="160" y="1958"/>
                </a:lnTo>
                <a:lnTo>
                  <a:pt x="356" y="2267"/>
                </a:lnTo>
                <a:lnTo>
                  <a:pt x="356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06773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356" y="0"/>
                </a:moveTo>
                <a:lnTo>
                  <a:pt x="114" y="435"/>
                </a:lnTo>
                <a:lnTo>
                  <a:pt x="0" y="2313"/>
                </a:lnTo>
                <a:lnTo>
                  <a:pt x="160" y="2622"/>
                </a:lnTo>
                <a:lnTo>
                  <a:pt x="356" y="2897"/>
                </a:lnTo>
                <a:lnTo>
                  <a:pt x="356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06934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160" y="274"/>
                </a:lnTo>
                <a:lnTo>
                  <a:pt x="0" y="584"/>
                </a:lnTo>
                <a:lnTo>
                  <a:pt x="0" y="2851"/>
                </a:lnTo>
                <a:lnTo>
                  <a:pt x="160" y="3126"/>
                </a:lnTo>
                <a:lnTo>
                  <a:pt x="356" y="3367"/>
                </a:lnTo>
                <a:lnTo>
                  <a:pt x="356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07129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0" y="469"/>
                </a:lnTo>
                <a:lnTo>
                  <a:pt x="0" y="3367"/>
                </a:lnTo>
                <a:lnTo>
                  <a:pt x="160" y="3607"/>
                </a:lnTo>
                <a:lnTo>
                  <a:pt x="356" y="3802"/>
                </a:lnTo>
                <a:lnTo>
                  <a:pt x="356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07290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344" y="0"/>
                </a:moveTo>
                <a:lnTo>
                  <a:pt x="149" y="194"/>
                </a:lnTo>
                <a:lnTo>
                  <a:pt x="0" y="435"/>
                </a:lnTo>
                <a:lnTo>
                  <a:pt x="0" y="3802"/>
                </a:lnTo>
                <a:lnTo>
                  <a:pt x="149" y="3996"/>
                </a:lnTo>
                <a:lnTo>
                  <a:pt x="344" y="4145"/>
                </a:lnTo>
                <a:lnTo>
                  <a:pt x="344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0748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10" y="0"/>
                </a:moveTo>
                <a:lnTo>
                  <a:pt x="149" y="160"/>
                </a:lnTo>
                <a:lnTo>
                  <a:pt x="0" y="355"/>
                </a:lnTo>
                <a:lnTo>
                  <a:pt x="0" y="4157"/>
                </a:lnTo>
                <a:lnTo>
                  <a:pt x="310" y="4466"/>
                </a:lnTo>
                <a:lnTo>
                  <a:pt x="31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07635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60" y="148"/>
                </a:lnTo>
                <a:lnTo>
                  <a:pt x="0" y="309"/>
                </a:lnTo>
                <a:lnTo>
                  <a:pt x="0" y="4455"/>
                </a:lnTo>
                <a:lnTo>
                  <a:pt x="160" y="4615"/>
                </a:lnTo>
                <a:lnTo>
                  <a:pt x="356" y="4729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07796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95" y="160"/>
                </a:lnTo>
                <a:lnTo>
                  <a:pt x="0" y="274"/>
                </a:lnTo>
                <a:lnTo>
                  <a:pt x="0" y="4741"/>
                </a:lnTo>
                <a:lnTo>
                  <a:pt x="195" y="4855"/>
                </a:lnTo>
                <a:lnTo>
                  <a:pt x="356" y="4981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07992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68"/>
                </a:lnTo>
                <a:lnTo>
                  <a:pt x="0" y="194"/>
                </a:lnTo>
                <a:lnTo>
                  <a:pt x="0" y="4924"/>
                </a:lnTo>
                <a:lnTo>
                  <a:pt x="160" y="5050"/>
                </a:lnTo>
                <a:lnTo>
                  <a:pt x="356" y="5165"/>
                </a:lnTo>
                <a:lnTo>
                  <a:pt x="356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08153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95" y="125"/>
                </a:lnTo>
                <a:lnTo>
                  <a:pt x="0" y="194"/>
                </a:lnTo>
                <a:lnTo>
                  <a:pt x="0" y="5176"/>
                </a:lnTo>
                <a:lnTo>
                  <a:pt x="356" y="5371"/>
                </a:lnTo>
                <a:lnTo>
                  <a:pt x="356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08348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80"/>
                </a:lnTo>
                <a:lnTo>
                  <a:pt x="0" y="206"/>
                </a:lnTo>
                <a:lnTo>
                  <a:pt x="0" y="5371"/>
                </a:lnTo>
                <a:lnTo>
                  <a:pt x="356" y="5520"/>
                </a:lnTo>
                <a:lnTo>
                  <a:pt x="356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08509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20"/>
                </a:moveTo>
                <a:lnTo>
                  <a:pt x="0" y="148"/>
                </a:lnTo>
                <a:lnTo>
                  <a:pt x="344" y="0"/>
                </a:lnTo>
                <a:lnTo>
                  <a:pt x="344" y="5634"/>
                </a:lnTo>
                <a:lnTo>
                  <a:pt x="0" y="5520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08705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669"/>
                </a:moveTo>
                <a:lnTo>
                  <a:pt x="0" y="148"/>
                </a:lnTo>
                <a:lnTo>
                  <a:pt x="344" y="0"/>
                </a:lnTo>
                <a:lnTo>
                  <a:pt x="344" y="5794"/>
                </a:lnTo>
                <a:lnTo>
                  <a:pt x="0" y="5669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08854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45"/>
                </a:lnTo>
                <a:lnTo>
                  <a:pt x="0" y="125"/>
                </a:lnTo>
                <a:lnTo>
                  <a:pt x="0" y="5760"/>
                </a:lnTo>
                <a:lnTo>
                  <a:pt x="195" y="5840"/>
                </a:lnTo>
                <a:lnTo>
                  <a:pt x="356" y="5875"/>
                </a:lnTo>
                <a:lnTo>
                  <a:pt x="356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09050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875"/>
                </a:moveTo>
                <a:lnTo>
                  <a:pt x="0" y="80"/>
                </a:lnTo>
                <a:lnTo>
                  <a:pt x="321" y="0"/>
                </a:lnTo>
                <a:lnTo>
                  <a:pt x="321" y="5955"/>
                </a:lnTo>
                <a:lnTo>
                  <a:pt x="0" y="5875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09211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80"/>
                </a:lnTo>
                <a:lnTo>
                  <a:pt x="0" y="114"/>
                </a:lnTo>
                <a:lnTo>
                  <a:pt x="0" y="5989"/>
                </a:lnTo>
                <a:lnTo>
                  <a:pt x="356" y="6069"/>
                </a:lnTo>
                <a:lnTo>
                  <a:pt x="356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09372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035"/>
                </a:moveTo>
                <a:lnTo>
                  <a:pt x="0" y="80"/>
                </a:lnTo>
                <a:lnTo>
                  <a:pt x="356" y="0"/>
                </a:lnTo>
                <a:lnTo>
                  <a:pt x="356" y="6104"/>
                </a:lnTo>
                <a:lnTo>
                  <a:pt x="0" y="603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09567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34"/>
                </a:lnTo>
                <a:lnTo>
                  <a:pt x="0" y="34"/>
                </a:lnTo>
                <a:lnTo>
                  <a:pt x="0" y="6104"/>
                </a:lnTo>
                <a:lnTo>
                  <a:pt x="160" y="6138"/>
                </a:lnTo>
                <a:lnTo>
                  <a:pt x="356" y="6138"/>
                </a:lnTo>
                <a:lnTo>
                  <a:pt x="356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09728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10" y="0"/>
                </a:moveTo>
                <a:lnTo>
                  <a:pt x="0" y="80"/>
                </a:lnTo>
                <a:lnTo>
                  <a:pt x="0" y="6184"/>
                </a:lnTo>
                <a:lnTo>
                  <a:pt x="195" y="6184"/>
                </a:lnTo>
                <a:lnTo>
                  <a:pt x="344" y="6230"/>
                </a:lnTo>
                <a:lnTo>
                  <a:pt x="310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09924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114" y="0"/>
                </a:moveTo>
                <a:lnTo>
                  <a:pt x="0" y="6184"/>
                </a:lnTo>
                <a:lnTo>
                  <a:pt x="149" y="6230"/>
                </a:lnTo>
                <a:lnTo>
                  <a:pt x="344" y="6230"/>
                </a:lnTo>
                <a:lnTo>
                  <a:pt x="344" y="125"/>
                </a:lnTo>
                <a:lnTo>
                  <a:pt x="114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0073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184"/>
                </a:moveTo>
                <a:lnTo>
                  <a:pt x="0" y="0"/>
                </a:lnTo>
                <a:lnTo>
                  <a:pt x="356" y="148"/>
                </a:lnTo>
                <a:lnTo>
                  <a:pt x="356" y="6184"/>
                </a:lnTo>
                <a:lnTo>
                  <a:pt x="0" y="618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0269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0"/>
                </a:moveTo>
                <a:lnTo>
                  <a:pt x="0" y="6104"/>
                </a:lnTo>
                <a:lnTo>
                  <a:pt x="356" y="6104"/>
                </a:lnTo>
                <a:lnTo>
                  <a:pt x="356" y="309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0430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989"/>
                </a:moveTo>
                <a:lnTo>
                  <a:pt x="0" y="0"/>
                </a:lnTo>
                <a:lnTo>
                  <a:pt x="356" y="423"/>
                </a:lnTo>
                <a:lnTo>
                  <a:pt x="356" y="5989"/>
                </a:lnTo>
                <a:lnTo>
                  <a:pt x="0" y="5989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0625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794"/>
                </a:moveTo>
                <a:lnTo>
                  <a:pt x="0" y="0"/>
                </a:lnTo>
                <a:lnTo>
                  <a:pt x="356" y="423"/>
                </a:lnTo>
                <a:lnTo>
                  <a:pt x="356" y="5794"/>
                </a:lnTo>
                <a:lnTo>
                  <a:pt x="0" y="5794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0786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65"/>
                </a:moveTo>
                <a:lnTo>
                  <a:pt x="0" y="0"/>
                </a:lnTo>
                <a:lnTo>
                  <a:pt x="356" y="400"/>
                </a:lnTo>
                <a:lnTo>
                  <a:pt x="356" y="5565"/>
                </a:lnTo>
                <a:lnTo>
                  <a:pt x="0" y="5565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0982" y="19019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371"/>
                </a:lnTo>
                <a:lnTo>
                  <a:pt x="160" y="5371"/>
                </a:lnTo>
                <a:lnTo>
                  <a:pt x="310" y="5325"/>
                </a:lnTo>
                <a:lnTo>
                  <a:pt x="310" y="400"/>
                </a:lnTo>
                <a:lnTo>
                  <a:pt x="0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11143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165"/>
                </a:lnTo>
                <a:lnTo>
                  <a:pt x="149" y="5119"/>
                </a:lnTo>
                <a:lnTo>
                  <a:pt x="344" y="5119"/>
                </a:lnTo>
                <a:lnTo>
                  <a:pt x="344" y="389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112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924"/>
                </a:lnTo>
                <a:lnTo>
                  <a:pt x="195" y="4924"/>
                </a:lnTo>
                <a:lnTo>
                  <a:pt x="356" y="4890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11488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729"/>
                </a:lnTo>
                <a:lnTo>
                  <a:pt x="160" y="4695"/>
                </a:lnTo>
                <a:lnTo>
                  <a:pt x="356" y="4695"/>
                </a:lnTo>
                <a:lnTo>
                  <a:pt x="356" y="389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11649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500"/>
                </a:lnTo>
                <a:lnTo>
                  <a:pt x="195" y="4500"/>
                </a:lnTo>
                <a:lnTo>
                  <a:pt x="356" y="4466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11844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306"/>
                </a:lnTo>
                <a:lnTo>
                  <a:pt x="356" y="4225"/>
                </a:lnTo>
                <a:lnTo>
                  <a:pt x="356" y="355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1200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077"/>
                </a:lnTo>
                <a:lnTo>
                  <a:pt x="356" y="3996"/>
                </a:lnTo>
                <a:lnTo>
                  <a:pt x="356" y="355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612201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3870"/>
                </a:lnTo>
                <a:lnTo>
                  <a:pt x="356" y="3790"/>
                </a:lnTo>
                <a:lnTo>
                  <a:pt x="356" y="343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12362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641"/>
                </a:lnTo>
                <a:lnTo>
                  <a:pt x="344" y="3561"/>
                </a:lnTo>
                <a:lnTo>
                  <a:pt x="344" y="355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12557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447"/>
                </a:lnTo>
                <a:lnTo>
                  <a:pt x="356" y="3367"/>
                </a:lnTo>
                <a:lnTo>
                  <a:pt x="356" y="355"/>
                </a:lnTo>
                <a:lnTo>
                  <a:pt x="149" y="206"/>
                </a:lnTo>
                <a:lnTo>
                  <a:pt x="0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12707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206"/>
                </a:lnTo>
                <a:lnTo>
                  <a:pt x="356" y="3126"/>
                </a:lnTo>
                <a:lnTo>
                  <a:pt x="356" y="343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12914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12"/>
                </a:lnTo>
                <a:lnTo>
                  <a:pt x="310" y="2943"/>
                </a:lnTo>
                <a:lnTo>
                  <a:pt x="310" y="355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306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782"/>
                </a:lnTo>
                <a:lnTo>
                  <a:pt x="195" y="2748"/>
                </a:lnTo>
                <a:lnTo>
                  <a:pt x="356" y="2668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3224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588"/>
                </a:moveTo>
                <a:lnTo>
                  <a:pt x="0" y="0"/>
                </a:lnTo>
                <a:lnTo>
                  <a:pt x="356" y="309"/>
                </a:lnTo>
                <a:lnTo>
                  <a:pt x="356" y="2462"/>
                </a:lnTo>
                <a:lnTo>
                  <a:pt x="0" y="2588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3420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47"/>
                </a:moveTo>
                <a:lnTo>
                  <a:pt x="0" y="0"/>
                </a:lnTo>
                <a:lnTo>
                  <a:pt x="356" y="309"/>
                </a:lnTo>
                <a:lnTo>
                  <a:pt x="356" y="2233"/>
                </a:lnTo>
                <a:lnTo>
                  <a:pt x="0" y="2347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3581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2153"/>
                </a:lnTo>
                <a:lnTo>
                  <a:pt x="344" y="2038"/>
                </a:lnTo>
                <a:lnTo>
                  <a:pt x="344" y="320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13776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1924"/>
                </a:lnTo>
                <a:lnTo>
                  <a:pt x="344" y="1798"/>
                </a:lnTo>
                <a:lnTo>
                  <a:pt x="344" y="309"/>
                </a:lnTo>
                <a:lnTo>
                  <a:pt x="149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13926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717"/>
                </a:lnTo>
                <a:lnTo>
                  <a:pt x="356" y="1557"/>
                </a:lnTo>
                <a:lnTo>
                  <a:pt x="356" y="309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4121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488"/>
                </a:lnTo>
                <a:lnTo>
                  <a:pt x="160" y="1408"/>
                </a:lnTo>
                <a:lnTo>
                  <a:pt x="356" y="1374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14282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0"/>
                </a:moveTo>
                <a:lnTo>
                  <a:pt x="0" y="1248"/>
                </a:lnTo>
                <a:lnTo>
                  <a:pt x="195" y="1213"/>
                </a:lnTo>
                <a:lnTo>
                  <a:pt x="356" y="1133"/>
                </a:lnTo>
                <a:lnTo>
                  <a:pt x="35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14477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1053"/>
                </a:moveTo>
                <a:lnTo>
                  <a:pt x="0" y="0"/>
                </a:lnTo>
                <a:lnTo>
                  <a:pt x="356" y="274"/>
                </a:lnTo>
                <a:lnTo>
                  <a:pt x="356" y="893"/>
                </a:lnTo>
                <a:lnTo>
                  <a:pt x="0" y="105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614639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858"/>
                </a:moveTo>
                <a:lnTo>
                  <a:pt x="0" y="0"/>
                </a:lnTo>
                <a:lnTo>
                  <a:pt x="356" y="274"/>
                </a:lnTo>
                <a:lnTo>
                  <a:pt x="356" y="710"/>
                </a:lnTo>
                <a:lnTo>
                  <a:pt x="0" y="858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614834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618"/>
                </a:lnTo>
                <a:lnTo>
                  <a:pt x="195" y="549"/>
                </a:lnTo>
                <a:lnTo>
                  <a:pt x="310" y="27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14995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435"/>
                </a:moveTo>
                <a:lnTo>
                  <a:pt x="0" y="0"/>
                </a:lnTo>
                <a:lnTo>
                  <a:pt x="149" y="160"/>
                </a:lnTo>
                <a:lnTo>
                  <a:pt x="344" y="274"/>
                </a:lnTo>
                <a:lnTo>
                  <a:pt x="0" y="435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15145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9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12235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45" y="0"/>
                </a:moveTo>
                <a:lnTo>
                  <a:pt x="45" y="1294"/>
                </a:lnTo>
                <a:lnTo>
                  <a:pt x="45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12201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60" y="0"/>
                </a:moveTo>
                <a:lnTo>
                  <a:pt x="160" y="1717"/>
                </a:lnTo>
                <a:lnTo>
                  <a:pt x="34" y="1053"/>
                </a:lnTo>
                <a:lnTo>
                  <a:pt x="0" y="68"/>
                </a:lnTo>
                <a:lnTo>
                  <a:pt x="16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1231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14" y="0"/>
                </a:moveTo>
                <a:lnTo>
                  <a:pt x="0" y="1637"/>
                </a:lnTo>
                <a:lnTo>
                  <a:pt x="114" y="1946"/>
                </a:lnTo>
                <a:lnTo>
                  <a:pt x="114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12362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49" y="45"/>
                </a:moveTo>
                <a:lnTo>
                  <a:pt x="0" y="45"/>
                </a:lnTo>
                <a:lnTo>
                  <a:pt x="0" y="1763"/>
                </a:lnTo>
                <a:lnTo>
                  <a:pt x="149" y="2198"/>
                </a:lnTo>
                <a:lnTo>
                  <a:pt x="149" y="45"/>
                </a:lnTo>
                <a:close/>
              </a:path>
              <a:path w="634" h="2539">
                <a:moveTo>
                  <a:pt x="149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12431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60" y="0"/>
                </a:moveTo>
                <a:lnTo>
                  <a:pt x="0" y="1992"/>
                </a:lnTo>
                <a:lnTo>
                  <a:pt x="160" y="2347"/>
                </a:lnTo>
                <a:lnTo>
                  <a:pt x="16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1251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95" y="34"/>
                </a:moveTo>
                <a:lnTo>
                  <a:pt x="0" y="34"/>
                </a:lnTo>
                <a:lnTo>
                  <a:pt x="0" y="2233"/>
                </a:lnTo>
                <a:lnTo>
                  <a:pt x="195" y="2542"/>
                </a:lnTo>
                <a:lnTo>
                  <a:pt x="195" y="34"/>
                </a:lnTo>
                <a:close/>
              </a:path>
              <a:path w="634" h="2539">
                <a:moveTo>
                  <a:pt x="195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1267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14" y="0"/>
                </a:moveTo>
                <a:lnTo>
                  <a:pt x="0" y="2588"/>
                </a:lnTo>
                <a:lnTo>
                  <a:pt x="114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12707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588"/>
                </a:lnTo>
                <a:lnTo>
                  <a:pt x="160" y="2782"/>
                </a:lnTo>
                <a:lnTo>
                  <a:pt x="16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1278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34"/>
                </a:moveTo>
                <a:lnTo>
                  <a:pt x="0" y="34"/>
                </a:lnTo>
                <a:lnTo>
                  <a:pt x="0" y="2737"/>
                </a:lnTo>
                <a:lnTo>
                  <a:pt x="160" y="2897"/>
                </a:lnTo>
                <a:lnTo>
                  <a:pt x="160" y="34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12868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817"/>
                </a:lnTo>
                <a:lnTo>
                  <a:pt x="160" y="2977"/>
                </a:lnTo>
                <a:lnTo>
                  <a:pt x="16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12948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45"/>
                </a:moveTo>
                <a:lnTo>
                  <a:pt x="0" y="45"/>
                </a:lnTo>
                <a:lnTo>
                  <a:pt x="0" y="2943"/>
                </a:lnTo>
                <a:lnTo>
                  <a:pt x="160" y="3103"/>
                </a:lnTo>
                <a:lnTo>
                  <a:pt x="160" y="45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1302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0" y="3023"/>
                </a:lnTo>
                <a:lnTo>
                  <a:pt x="149" y="3172"/>
                </a:lnTo>
                <a:lnTo>
                  <a:pt x="149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13109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138"/>
                </a:moveTo>
                <a:lnTo>
                  <a:pt x="0" y="34"/>
                </a:lnTo>
                <a:lnTo>
                  <a:pt x="195" y="0"/>
                </a:lnTo>
                <a:lnTo>
                  <a:pt x="195" y="3252"/>
                </a:lnTo>
                <a:lnTo>
                  <a:pt x="0" y="313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13178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06"/>
                </a:moveTo>
                <a:lnTo>
                  <a:pt x="0" y="34"/>
                </a:lnTo>
                <a:lnTo>
                  <a:pt x="206" y="0"/>
                </a:lnTo>
                <a:lnTo>
                  <a:pt x="206" y="3286"/>
                </a:lnTo>
                <a:lnTo>
                  <a:pt x="0" y="3206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13305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52"/>
                </a:moveTo>
                <a:lnTo>
                  <a:pt x="0" y="0"/>
                </a:lnTo>
                <a:lnTo>
                  <a:pt x="149" y="0"/>
                </a:lnTo>
                <a:lnTo>
                  <a:pt x="149" y="3332"/>
                </a:lnTo>
                <a:lnTo>
                  <a:pt x="0" y="3252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1338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21"/>
                </a:moveTo>
                <a:lnTo>
                  <a:pt x="0" y="34"/>
                </a:lnTo>
                <a:lnTo>
                  <a:pt x="149" y="0"/>
                </a:lnTo>
                <a:lnTo>
                  <a:pt x="149" y="3401"/>
                </a:lnTo>
                <a:lnTo>
                  <a:pt x="0" y="3321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13454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67"/>
                </a:moveTo>
                <a:lnTo>
                  <a:pt x="0" y="34"/>
                </a:lnTo>
                <a:lnTo>
                  <a:pt x="160" y="0"/>
                </a:lnTo>
                <a:lnTo>
                  <a:pt x="160" y="3435"/>
                </a:lnTo>
                <a:lnTo>
                  <a:pt x="0" y="3367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1353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47"/>
                </a:moveTo>
                <a:lnTo>
                  <a:pt x="0" y="45"/>
                </a:lnTo>
                <a:lnTo>
                  <a:pt x="160" y="0"/>
                </a:lnTo>
                <a:lnTo>
                  <a:pt x="160" y="3527"/>
                </a:lnTo>
                <a:lnTo>
                  <a:pt x="0" y="3447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1361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45"/>
                </a:lnTo>
                <a:lnTo>
                  <a:pt x="195" y="0"/>
                </a:lnTo>
                <a:lnTo>
                  <a:pt x="195" y="3527"/>
                </a:lnTo>
                <a:lnTo>
                  <a:pt x="0" y="3481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1369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0"/>
                </a:lnTo>
                <a:lnTo>
                  <a:pt x="195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1381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60" y="0"/>
                </a:lnTo>
                <a:lnTo>
                  <a:pt x="160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1389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60" y="0"/>
                </a:lnTo>
                <a:lnTo>
                  <a:pt x="160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139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49" y="0"/>
                </a:lnTo>
                <a:lnTo>
                  <a:pt x="149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1405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0"/>
                </a:lnTo>
                <a:lnTo>
                  <a:pt x="149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1412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1420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1428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1439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1447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145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1463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471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480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491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1499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76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514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0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522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45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530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80"/>
                </a:lnTo>
                <a:lnTo>
                  <a:pt x="195" y="3481"/>
                </a:lnTo>
                <a:lnTo>
                  <a:pt x="0" y="3527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5386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0"/>
                </a:lnTo>
                <a:lnTo>
                  <a:pt x="195" y="34"/>
                </a:lnTo>
                <a:lnTo>
                  <a:pt x="195" y="3435"/>
                </a:lnTo>
                <a:lnTo>
                  <a:pt x="0" y="3481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550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34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558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80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662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32"/>
                </a:moveTo>
                <a:lnTo>
                  <a:pt x="0" y="0"/>
                </a:lnTo>
                <a:lnTo>
                  <a:pt x="160" y="125"/>
                </a:lnTo>
                <a:lnTo>
                  <a:pt x="160" y="3298"/>
                </a:lnTo>
                <a:lnTo>
                  <a:pt x="0" y="3332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5742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86"/>
                </a:moveTo>
                <a:lnTo>
                  <a:pt x="0" y="0"/>
                </a:lnTo>
                <a:lnTo>
                  <a:pt x="149" y="114"/>
                </a:lnTo>
                <a:lnTo>
                  <a:pt x="149" y="3252"/>
                </a:lnTo>
                <a:lnTo>
                  <a:pt x="0" y="3286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5823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172"/>
                </a:lnTo>
                <a:lnTo>
                  <a:pt x="195" y="2977"/>
                </a:lnTo>
                <a:lnTo>
                  <a:pt x="195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5892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92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16018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863"/>
                </a:moveTo>
                <a:lnTo>
                  <a:pt x="0" y="0"/>
                </a:lnTo>
                <a:lnTo>
                  <a:pt x="149" y="160"/>
                </a:lnTo>
                <a:lnTo>
                  <a:pt x="149" y="2462"/>
                </a:lnTo>
                <a:lnTo>
                  <a:pt x="0" y="286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16087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576"/>
                </a:lnTo>
                <a:lnTo>
                  <a:pt x="80" y="2382"/>
                </a:lnTo>
                <a:lnTo>
                  <a:pt x="160" y="229"/>
                </a:lnTo>
                <a:lnTo>
                  <a:pt x="0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16168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01"/>
                </a:moveTo>
                <a:lnTo>
                  <a:pt x="0" y="0"/>
                </a:lnTo>
                <a:lnTo>
                  <a:pt x="160" y="309"/>
                </a:lnTo>
                <a:lnTo>
                  <a:pt x="160" y="1752"/>
                </a:lnTo>
                <a:lnTo>
                  <a:pt x="0" y="2301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6248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878"/>
                </a:lnTo>
                <a:lnTo>
                  <a:pt x="114" y="1534"/>
                </a:lnTo>
                <a:lnTo>
                  <a:pt x="0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41397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5" h="128270">
                <a:moveTo>
                  <a:pt x="50908" y="123189"/>
                </a:moveTo>
                <a:lnTo>
                  <a:pt x="38719" y="123189"/>
                </a:lnTo>
                <a:lnTo>
                  <a:pt x="39432" y="124459"/>
                </a:lnTo>
                <a:lnTo>
                  <a:pt x="40053" y="125729"/>
                </a:lnTo>
                <a:lnTo>
                  <a:pt x="41237" y="126999"/>
                </a:lnTo>
                <a:lnTo>
                  <a:pt x="42422" y="126999"/>
                </a:lnTo>
                <a:lnTo>
                  <a:pt x="43560" y="128269"/>
                </a:lnTo>
                <a:lnTo>
                  <a:pt x="48942" y="128269"/>
                </a:lnTo>
                <a:lnTo>
                  <a:pt x="49333" y="126999"/>
                </a:lnTo>
                <a:lnTo>
                  <a:pt x="49575" y="125729"/>
                </a:lnTo>
                <a:lnTo>
                  <a:pt x="49851" y="125729"/>
                </a:lnTo>
                <a:lnTo>
                  <a:pt x="50437" y="124459"/>
                </a:lnTo>
                <a:lnTo>
                  <a:pt x="50908" y="123189"/>
                </a:lnTo>
                <a:close/>
              </a:path>
              <a:path w="107315" h="128270">
                <a:moveTo>
                  <a:pt x="64743" y="119379"/>
                </a:moveTo>
                <a:lnTo>
                  <a:pt x="36603" y="119379"/>
                </a:lnTo>
                <a:lnTo>
                  <a:pt x="37304" y="120649"/>
                </a:lnTo>
                <a:lnTo>
                  <a:pt x="38052" y="121919"/>
                </a:lnTo>
                <a:lnTo>
                  <a:pt x="38408" y="123189"/>
                </a:lnTo>
                <a:lnTo>
                  <a:pt x="51771" y="123189"/>
                </a:lnTo>
                <a:lnTo>
                  <a:pt x="52127" y="121919"/>
                </a:lnTo>
                <a:lnTo>
                  <a:pt x="54209" y="121919"/>
                </a:lnTo>
                <a:lnTo>
                  <a:pt x="55278" y="120649"/>
                </a:lnTo>
                <a:lnTo>
                  <a:pt x="63880" y="120649"/>
                </a:lnTo>
                <a:lnTo>
                  <a:pt x="64743" y="119379"/>
                </a:lnTo>
                <a:close/>
              </a:path>
              <a:path w="107315" h="128270">
                <a:moveTo>
                  <a:pt x="66433" y="118110"/>
                </a:moveTo>
                <a:lnTo>
                  <a:pt x="35223" y="118109"/>
                </a:lnTo>
                <a:lnTo>
                  <a:pt x="35890" y="119379"/>
                </a:lnTo>
                <a:lnTo>
                  <a:pt x="65617" y="119379"/>
                </a:lnTo>
                <a:lnTo>
                  <a:pt x="66433" y="118110"/>
                </a:lnTo>
                <a:close/>
              </a:path>
              <a:path w="107315" h="128270">
                <a:moveTo>
                  <a:pt x="68204" y="116840"/>
                </a:moveTo>
                <a:lnTo>
                  <a:pt x="33923" y="116839"/>
                </a:lnTo>
                <a:lnTo>
                  <a:pt x="34556" y="118109"/>
                </a:lnTo>
                <a:lnTo>
                  <a:pt x="67031" y="118110"/>
                </a:lnTo>
                <a:lnTo>
                  <a:pt x="68204" y="116840"/>
                </a:lnTo>
                <a:close/>
              </a:path>
              <a:path w="107315" h="128270">
                <a:moveTo>
                  <a:pt x="84798" y="115570"/>
                </a:moveTo>
                <a:lnTo>
                  <a:pt x="32394" y="115569"/>
                </a:lnTo>
                <a:lnTo>
                  <a:pt x="32820" y="116839"/>
                </a:lnTo>
                <a:lnTo>
                  <a:pt x="84246" y="116840"/>
                </a:lnTo>
                <a:lnTo>
                  <a:pt x="84798" y="115570"/>
                </a:lnTo>
                <a:close/>
              </a:path>
              <a:path w="107315" h="128270">
                <a:moveTo>
                  <a:pt x="86258" y="114300"/>
                </a:moveTo>
                <a:lnTo>
                  <a:pt x="27196" y="114299"/>
                </a:lnTo>
                <a:lnTo>
                  <a:pt x="29243" y="115569"/>
                </a:lnTo>
                <a:lnTo>
                  <a:pt x="85821" y="115570"/>
                </a:lnTo>
                <a:lnTo>
                  <a:pt x="86258" y="114300"/>
                </a:lnTo>
                <a:close/>
              </a:path>
              <a:path w="107315" h="128270">
                <a:moveTo>
                  <a:pt x="86960" y="113030"/>
                </a:moveTo>
                <a:lnTo>
                  <a:pt x="17847" y="113029"/>
                </a:lnTo>
                <a:lnTo>
                  <a:pt x="18594" y="114299"/>
                </a:lnTo>
                <a:lnTo>
                  <a:pt x="86649" y="114300"/>
                </a:lnTo>
                <a:lnTo>
                  <a:pt x="86960" y="113030"/>
                </a:lnTo>
                <a:close/>
              </a:path>
              <a:path w="107315" h="128270">
                <a:moveTo>
                  <a:pt x="45527" y="100329"/>
                </a:moveTo>
                <a:lnTo>
                  <a:pt x="10809" y="100329"/>
                </a:lnTo>
                <a:lnTo>
                  <a:pt x="11913" y="101599"/>
                </a:lnTo>
                <a:lnTo>
                  <a:pt x="15685" y="101599"/>
                </a:lnTo>
                <a:lnTo>
                  <a:pt x="15444" y="102869"/>
                </a:lnTo>
                <a:lnTo>
                  <a:pt x="14938" y="104139"/>
                </a:lnTo>
                <a:lnTo>
                  <a:pt x="14696" y="104139"/>
                </a:lnTo>
                <a:lnTo>
                  <a:pt x="14466" y="105409"/>
                </a:lnTo>
                <a:lnTo>
                  <a:pt x="14305" y="106679"/>
                </a:lnTo>
                <a:lnTo>
                  <a:pt x="14305" y="109219"/>
                </a:lnTo>
                <a:lnTo>
                  <a:pt x="14547" y="110489"/>
                </a:lnTo>
                <a:lnTo>
                  <a:pt x="14972" y="110489"/>
                </a:lnTo>
                <a:lnTo>
                  <a:pt x="15294" y="111759"/>
                </a:lnTo>
                <a:lnTo>
                  <a:pt x="15685" y="111759"/>
                </a:lnTo>
                <a:lnTo>
                  <a:pt x="16111" y="113029"/>
                </a:lnTo>
                <a:lnTo>
                  <a:pt x="87236" y="113030"/>
                </a:lnTo>
                <a:lnTo>
                  <a:pt x="87477" y="111760"/>
                </a:lnTo>
                <a:lnTo>
                  <a:pt x="87627" y="110490"/>
                </a:lnTo>
                <a:lnTo>
                  <a:pt x="87707" y="107950"/>
                </a:lnTo>
                <a:lnTo>
                  <a:pt x="44423" y="107949"/>
                </a:lnTo>
                <a:lnTo>
                  <a:pt x="44377" y="106679"/>
                </a:lnTo>
                <a:lnTo>
                  <a:pt x="44423" y="104139"/>
                </a:lnTo>
                <a:lnTo>
                  <a:pt x="44699" y="102869"/>
                </a:lnTo>
                <a:lnTo>
                  <a:pt x="45205" y="101599"/>
                </a:lnTo>
                <a:lnTo>
                  <a:pt x="45527" y="100329"/>
                </a:lnTo>
                <a:close/>
              </a:path>
              <a:path w="107315" h="128270">
                <a:moveTo>
                  <a:pt x="97655" y="106680"/>
                </a:moveTo>
                <a:lnTo>
                  <a:pt x="44894" y="106679"/>
                </a:lnTo>
                <a:lnTo>
                  <a:pt x="44423" y="107949"/>
                </a:lnTo>
                <a:lnTo>
                  <a:pt x="95964" y="107950"/>
                </a:lnTo>
                <a:lnTo>
                  <a:pt x="97655" y="106680"/>
                </a:lnTo>
                <a:close/>
              </a:path>
              <a:path w="107315" h="128270">
                <a:moveTo>
                  <a:pt x="102887" y="101600"/>
                </a:moveTo>
                <a:lnTo>
                  <a:pt x="47413" y="101599"/>
                </a:lnTo>
                <a:lnTo>
                  <a:pt x="46700" y="104139"/>
                </a:lnTo>
                <a:lnTo>
                  <a:pt x="46079" y="105409"/>
                </a:lnTo>
                <a:lnTo>
                  <a:pt x="45331" y="106679"/>
                </a:lnTo>
                <a:lnTo>
                  <a:pt x="99230" y="106680"/>
                </a:lnTo>
                <a:lnTo>
                  <a:pt x="99978" y="105410"/>
                </a:lnTo>
                <a:lnTo>
                  <a:pt x="101277" y="105410"/>
                </a:lnTo>
                <a:lnTo>
                  <a:pt x="101817" y="104140"/>
                </a:lnTo>
                <a:lnTo>
                  <a:pt x="102254" y="104140"/>
                </a:lnTo>
                <a:lnTo>
                  <a:pt x="102611" y="102870"/>
                </a:lnTo>
                <a:lnTo>
                  <a:pt x="102887" y="101600"/>
                </a:lnTo>
                <a:close/>
              </a:path>
              <a:path w="107315" h="128270">
                <a:moveTo>
                  <a:pt x="56141" y="82550"/>
                </a:moveTo>
                <a:lnTo>
                  <a:pt x="48505" y="82549"/>
                </a:lnTo>
                <a:lnTo>
                  <a:pt x="48471" y="83819"/>
                </a:lnTo>
                <a:lnTo>
                  <a:pt x="48080" y="83819"/>
                </a:lnTo>
                <a:lnTo>
                  <a:pt x="47769" y="85089"/>
                </a:lnTo>
                <a:lnTo>
                  <a:pt x="47643" y="90169"/>
                </a:lnTo>
                <a:lnTo>
                  <a:pt x="47919" y="92709"/>
                </a:lnTo>
                <a:lnTo>
                  <a:pt x="48160" y="93979"/>
                </a:lnTo>
                <a:lnTo>
                  <a:pt x="48241" y="99059"/>
                </a:lnTo>
                <a:lnTo>
                  <a:pt x="47769" y="101599"/>
                </a:lnTo>
                <a:lnTo>
                  <a:pt x="103036" y="101600"/>
                </a:lnTo>
                <a:lnTo>
                  <a:pt x="55945" y="95249"/>
                </a:lnTo>
                <a:lnTo>
                  <a:pt x="55278" y="93979"/>
                </a:lnTo>
                <a:lnTo>
                  <a:pt x="54876" y="92709"/>
                </a:lnTo>
                <a:lnTo>
                  <a:pt x="54565" y="91439"/>
                </a:lnTo>
                <a:lnTo>
                  <a:pt x="54324" y="88899"/>
                </a:lnTo>
                <a:lnTo>
                  <a:pt x="54404" y="86359"/>
                </a:lnTo>
                <a:lnTo>
                  <a:pt x="54600" y="85089"/>
                </a:lnTo>
                <a:lnTo>
                  <a:pt x="55071" y="85089"/>
                </a:lnTo>
                <a:lnTo>
                  <a:pt x="55393" y="83819"/>
                </a:lnTo>
                <a:lnTo>
                  <a:pt x="56141" y="82550"/>
                </a:lnTo>
                <a:close/>
              </a:path>
              <a:path w="107315" h="128270">
                <a:moveTo>
                  <a:pt x="37028" y="78739"/>
                </a:moveTo>
                <a:lnTo>
                  <a:pt x="540" y="78739"/>
                </a:lnTo>
                <a:lnTo>
                  <a:pt x="310" y="80009"/>
                </a:lnTo>
                <a:lnTo>
                  <a:pt x="0" y="82549"/>
                </a:lnTo>
                <a:lnTo>
                  <a:pt x="2311" y="82549"/>
                </a:lnTo>
                <a:lnTo>
                  <a:pt x="2311" y="95249"/>
                </a:lnTo>
                <a:lnTo>
                  <a:pt x="3185" y="96519"/>
                </a:lnTo>
                <a:lnTo>
                  <a:pt x="3691" y="96519"/>
                </a:lnTo>
                <a:lnTo>
                  <a:pt x="4277" y="97789"/>
                </a:lnTo>
                <a:lnTo>
                  <a:pt x="4875" y="97789"/>
                </a:lnTo>
                <a:lnTo>
                  <a:pt x="5542" y="99059"/>
                </a:lnTo>
                <a:lnTo>
                  <a:pt x="7037" y="99059"/>
                </a:lnTo>
                <a:lnTo>
                  <a:pt x="7900" y="100329"/>
                </a:lnTo>
                <a:lnTo>
                  <a:pt x="45952" y="100329"/>
                </a:lnTo>
                <a:lnTo>
                  <a:pt x="46194" y="99059"/>
                </a:lnTo>
                <a:lnTo>
                  <a:pt x="46746" y="97789"/>
                </a:lnTo>
                <a:lnTo>
                  <a:pt x="47091" y="96519"/>
                </a:lnTo>
                <a:lnTo>
                  <a:pt x="47252" y="95249"/>
                </a:lnTo>
                <a:lnTo>
                  <a:pt x="47171" y="92709"/>
                </a:lnTo>
                <a:lnTo>
                  <a:pt x="47022" y="91439"/>
                </a:lnTo>
                <a:lnTo>
                  <a:pt x="46815" y="90169"/>
                </a:lnTo>
                <a:lnTo>
                  <a:pt x="46585" y="90169"/>
                </a:lnTo>
                <a:lnTo>
                  <a:pt x="46228" y="88899"/>
                </a:lnTo>
                <a:lnTo>
                  <a:pt x="45837" y="88899"/>
                </a:lnTo>
                <a:lnTo>
                  <a:pt x="45366" y="87629"/>
                </a:lnTo>
                <a:lnTo>
                  <a:pt x="44814" y="87629"/>
                </a:lnTo>
                <a:lnTo>
                  <a:pt x="44181" y="86359"/>
                </a:lnTo>
                <a:lnTo>
                  <a:pt x="42571" y="86359"/>
                </a:lnTo>
                <a:lnTo>
                  <a:pt x="41628" y="85089"/>
                </a:lnTo>
                <a:lnTo>
                  <a:pt x="39432" y="85089"/>
                </a:lnTo>
                <a:lnTo>
                  <a:pt x="38132" y="83819"/>
                </a:lnTo>
                <a:lnTo>
                  <a:pt x="36833" y="83819"/>
                </a:lnTo>
                <a:lnTo>
                  <a:pt x="37028" y="82549"/>
                </a:lnTo>
                <a:lnTo>
                  <a:pt x="37028" y="78739"/>
                </a:lnTo>
                <a:close/>
              </a:path>
              <a:path w="107315" h="128270">
                <a:moveTo>
                  <a:pt x="94550" y="63500"/>
                </a:moveTo>
                <a:lnTo>
                  <a:pt x="80785" y="63500"/>
                </a:lnTo>
                <a:lnTo>
                  <a:pt x="80244" y="64770"/>
                </a:lnTo>
                <a:lnTo>
                  <a:pt x="79807" y="67310"/>
                </a:lnTo>
                <a:lnTo>
                  <a:pt x="79807" y="69850"/>
                </a:lnTo>
                <a:lnTo>
                  <a:pt x="71550" y="69850"/>
                </a:lnTo>
                <a:lnTo>
                  <a:pt x="71079" y="71120"/>
                </a:lnTo>
                <a:lnTo>
                  <a:pt x="70607" y="71120"/>
                </a:lnTo>
                <a:lnTo>
                  <a:pt x="70136" y="72390"/>
                </a:lnTo>
                <a:lnTo>
                  <a:pt x="69342" y="74930"/>
                </a:lnTo>
                <a:lnTo>
                  <a:pt x="68997" y="74930"/>
                </a:lnTo>
                <a:lnTo>
                  <a:pt x="68675" y="76200"/>
                </a:lnTo>
                <a:lnTo>
                  <a:pt x="68399" y="77470"/>
                </a:lnTo>
                <a:lnTo>
                  <a:pt x="68169" y="80010"/>
                </a:lnTo>
                <a:lnTo>
                  <a:pt x="68008" y="81280"/>
                </a:lnTo>
                <a:lnTo>
                  <a:pt x="67893" y="82550"/>
                </a:lnTo>
                <a:lnTo>
                  <a:pt x="59798" y="82550"/>
                </a:lnTo>
                <a:lnTo>
                  <a:pt x="58855" y="83820"/>
                </a:lnTo>
                <a:lnTo>
                  <a:pt x="58383" y="85090"/>
                </a:lnTo>
                <a:lnTo>
                  <a:pt x="57946" y="85090"/>
                </a:lnTo>
                <a:lnTo>
                  <a:pt x="57555" y="86360"/>
                </a:lnTo>
                <a:lnTo>
                  <a:pt x="56842" y="88899"/>
                </a:lnTo>
                <a:lnTo>
                  <a:pt x="56290" y="91439"/>
                </a:lnTo>
                <a:lnTo>
                  <a:pt x="56095" y="93979"/>
                </a:lnTo>
                <a:lnTo>
                  <a:pt x="55945" y="95249"/>
                </a:lnTo>
                <a:lnTo>
                  <a:pt x="101702" y="95250"/>
                </a:lnTo>
                <a:lnTo>
                  <a:pt x="100955" y="93980"/>
                </a:lnTo>
                <a:lnTo>
                  <a:pt x="101116" y="93980"/>
                </a:lnTo>
                <a:lnTo>
                  <a:pt x="102967" y="92710"/>
                </a:lnTo>
                <a:lnTo>
                  <a:pt x="104221" y="91440"/>
                </a:lnTo>
                <a:lnTo>
                  <a:pt x="105003" y="90170"/>
                </a:lnTo>
                <a:lnTo>
                  <a:pt x="105359" y="90170"/>
                </a:lnTo>
                <a:lnTo>
                  <a:pt x="105681" y="88900"/>
                </a:lnTo>
                <a:lnTo>
                  <a:pt x="106026" y="88900"/>
                </a:lnTo>
                <a:lnTo>
                  <a:pt x="106187" y="87630"/>
                </a:lnTo>
                <a:lnTo>
                  <a:pt x="106578" y="85090"/>
                </a:lnTo>
                <a:lnTo>
                  <a:pt x="106820" y="83820"/>
                </a:lnTo>
                <a:lnTo>
                  <a:pt x="106774" y="81280"/>
                </a:lnTo>
                <a:lnTo>
                  <a:pt x="106693" y="80010"/>
                </a:lnTo>
                <a:lnTo>
                  <a:pt x="106578" y="78740"/>
                </a:lnTo>
                <a:lnTo>
                  <a:pt x="106417" y="78740"/>
                </a:lnTo>
                <a:lnTo>
                  <a:pt x="106153" y="77470"/>
                </a:lnTo>
                <a:lnTo>
                  <a:pt x="105877" y="77470"/>
                </a:lnTo>
                <a:lnTo>
                  <a:pt x="105474" y="76200"/>
                </a:lnTo>
                <a:lnTo>
                  <a:pt x="93641" y="76200"/>
                </a:lnTo>
                <a:lnTo>
                  <a:pt x="93883" y="74930"/>
                </a:lnTo>
                <a:lnTo>
                  <a:pt x="94469" y="73660"/>
                </a:lnTo>
                <a:lnTo>
                  <a:pt x="94780" y="73660"/>
                </a:lnTo>
                <a:lnTo>
                  <a:pt x="95056" y="72390"/>
                </a:lnTo>
                <a:lnTo>
                  <a:pt x="95297" y="71120"/>
                </a:lnTo>
                <a:lnTo>
                  <a:pt x="95458" y="69850"/>
                </a:lnTo>
                <a:lnTo>
                  <a:pt x="95378" y="67310"/>
                </a:lnTo>
                <a:lnTo>
                  <a:pt x="95263" y="66040"/>
                </a:lnTo>
                <a:lnTo>
                  <a:pt x="95056" y="64770"/>
                </a:lnTo>
                <a:lnTo>
                  <a:pt x="94826" y="64770"/>
                </a:lnTo>
                <a:lnTo>
                  <a:pt x="94550" y="63500"/>
                </a:lnTo>
                <a:close/>
              </a:path>
              <a:path w="107315" h="128270">
                <a:moveTo>
                  <a:pt x="57590" y="78740"/>
                </a:moveTo>
                <a:lnTo>
                  <a:pt x="47056" y="78739"/>
                </a:lnTo>
                <a:lnTo>
                  <a:pt x="47413" y="80009"/>
                </a:lnTo>
                <a:lnTo>
                  <a:pt x="48310" y="80009"/>
                </a:lnTo>
                <a:lnTo>
                  <a:pt x="48551" y="81279"/>
                </a:lnTo>
                <a:lnTo>
                  <a:pt x="48586" y="82549"/>
                </a:lnTo>
                <a:lnTo>
                  <a:pt x="56532" y="82550"/>
                </a:lnTo>
                <a:lnTo>
                  <a:pt x="57590" y="78740"/>
                </a:lnTo>
                <a:close/>
              </a:path>
              <a:path w="107315" h="128270">
                <a:moveTo>
                  <a:pt x="64950" y="81280"/>
                </a:moveTo>
                <a:lnTo>
                  <a:pt x="61879" y="81280"/>
                </a:lnTo>
                <a:lnTo>
                  <a:pt x="61362" y="82550"/>
                </a:lnTo>
                <a:lnTo>
                  <a:pt x="65812" y="82550"/>
                </a:lnTo>
                <a:lnTo>
                  <a:pt x="64950" y="81280"/>
                </a:lnTo>
                <a:close/>
              </a:path>
              <a:path w="107315" h="128270">
                <a:moveTo>
                  <a:pt x="43560" y="80009"/>
                </a:moveTo>
                <a:lnTo>
                  <a:pt x="39466" y="80009"/>
                </a:lnTo>
                <a:lnTo>
                  <a:pt x="39823" y="81279"/>
                </a:lnTo>
                <a:lnTo>
                  <a:pt x="42928" y="81279"/>
                </a:lnTo>
                <a:lnTo>
                  <a:pt x="43560" y="80009"/>
                </a:lnTo>
                <a:close/>
              </a:path>
              <a:path w="107315" h="128270">
                <a:moveTo>
                  <a:pt x="68365" y="64770"/>
                </a:moveTo>
                <a:lnTo>
                  <a:pt x="43365" y="64769"/>
                </a:lnTo>
                <a:lnTo>
                  <a:pt x="43986" y="66039"/>
                </a:lnTo>
                <a:lnTo>
                  <a:pt x="44814" y="66039"/>
                </a:lnTo>
                <a:lnTo>
                  <a:pt x="45285" y="67309"/>
                </a:lnTo>
                <a:lnTo>
                  <a:pt x="45837" y="67309"/>
                </a:lnTo>
                <a:lnTo>
                  <a:pt x="46424" y="68579"/>
                </a:lnTo>
                <a:lnTo>
                  <a:pt x="47056" y="69849"/>
                </a:lnTo>
                <a:lnTo>
                  <a:pt x="47723" y="71119"/>
                </a:lnTo>
                <a:lnTo>
                  <a:pt x="48471" y="72389"/>
                </a:lnTo>
                <a:lnTo>
                  <a:pt x="48844" y="73659"/>
                </a:lnTo>
                <a:lnTo>
                  <a:pt x="49138" y="73659"/>
                </a:lnTo>
                <a:lnTo>
                  <a:pt x="49218" y="74929"/>
                </a:lnTo>
                <a:lnTo>
                  <a:pt x="35924" y="74929"/>
                </a:lnTo>
                <a:lnTo>
                  <a:pt x="36442" y="76199"/>
                </a:lnTo>
                <a:lnTo>
                  <a:pt x="36672" y="77469"/>
                </a:lnTo>
                <a:lnTo>
                  <a:pt x="37028" y="77469"/>
                </a:lnTo>
                <a:lnTo>
                  <a:pt x="38362" y="78739"/>
                </a:lnTo>
                <a:lnTo>
                  <a:pt x="39156" y="80009"/>
                </a:lnTo>
                <a:lnTo>
                  <a:pt x="44227" y="80009"/>
                </a:lnTo>
                <a:lnTo>
                  <a:pt x="44894" y="78739"/>
                </a:lnTo>
                <a:lnTo>
                  <a:pt x="57590" y="78740"/>
                </a:lnTo>
                <a:lnTo>
                  <a:pt x="57866" y="77470"/>
                </a:lnTo>
                <a:lnTo>
                  <a:pt x="58107" y="76200"/>
                </a:lnTo>
                <a:lnTo>
                  <a:pt x="58188" y="74930"/>
                </a:lnTo>
                <a:lnTo>
                  <a:pt x="58257" y="71120"/>
                </a:lnTo>
                <a:lnTo>
                  <a:pt x="61603" y="71120"/>
                </a:lnTo>
                <a:lnTo>
                  <a:pt x="62385" y="69850"/>
                </a:lnTo>
                <a:lnTo>
                  <a:pt x="63650" y="69850"/>
                </a:lnTo>
                <a:lnTo>
                  <a:pt x="64547" y="68580"/>
                </a:lnTo>
                <a:lnTo>
                  <a:pt x="65456" y="68580"/>
                </a:lnTo>
                <a:lnTo>
                  <a:pt x="66916" y="67310"/>
                </a:lnTo>
                <a:lnTo>
                  <a:pt x="68365" y="64770"/>
                </a:lnTo>
                <a:close/>
              </a:path>
              <a:path w="107315" h="128270">
                <a:moveTo>
                  <a:pt x="36833" y="77469"/>
                </a:moveTo>
                <a:lnTo>
                  <a:pt x="1092" y="77469"/>
                </a:lnTo>
                <a:lnTo>
                  <a:pt x="816" y="78739"/>
                </a:lnTo>
                <a:lnTo>
                  <a:pt x="36948" y="78739"/>
                </a:lnTo>
                <a:lnTo>
                  <a:pt x="36833" y="77469"/>
                </a:lnTo>
                <a:close/>
              </a:path>
              <a:path w="107315" h="128270">
                <a:moveTo>
                  <a:pt x="36051" y="76199"/>
                </a:moveTo>
                <a:lnTo>
                  <a:pt x="1839" y="76199"/>
                </a:lnTo>
                <a:lnTo>
                  <a:pt x="1448" y="77469"/>
                </a:lnTo>
                <a:lnTo>
                  <a:pt x="36476" y="77469"/>
                </a:lnTo>
                <a:lnTo>
                  <a:pt x="36051" y="76199"/>
                </a:lnTo>
                <a:close/>
              </a:path>
              <a:path w="107315" h="128270">
                <a:moveTo>
                  <a:pt x="35142" y="74929"/>
                </a:moveTo>
                <a:lnTo>
                  <a:pt x="2667" y="74929"/>
                </a:lnTo>
                <a:lnTo>
                  <a:pt x="2230" y="76199"/>
                </a:lnTo>
                <a:lnTo>
                  <a:pt x="35384" y="76199"/>
                </a:lnTo>
                <a:lnTo>
                  <a:pt x="35142" y="74929"/>
                </a:lnTo>
                <a:close/>
              </a:path>
              <a:path w="107315" h="128270">
                <a:moveTo>
                  <a:pt x="104531" y="74930"/>
                </a:moveTo>
                <a:lnTo>
                  <a:pt x="95297" y="74930"/>
                </a:lnTo>
                <a:lnTo>
                  <a:pt x="93641" y="76200"/>
                </a:lnTo>
                <a:lnTo>
                  <a:pt x="105049" y="76200"/>
                </a:lnTo>
                <a:lnTo>
                  <a:pt x="104531" y="74930"/>
                </a:lnTo>
                <a:close/>
              </a:path>
              <a:path w="107315" h="128270">
                <a:moveTo>
                  <a:pt x="7624" y="73659"/>
                </a:moveTo>
                <a:lnTo>
                  <a:pt x="5105" y="73659"/>
                </a:lnTo>
                <a:lnTo>
                  <a:pt x="4599" y="74929"/>
                </a:lnTo>
                <a:lnTo>
                  <a:pt x="9004" y="74929"/>
                </a:lnTo>
                <a:lnTo>
                  <a:pt x="7624" y="73659"/>
                </a:lnTo>
                <a:close/>
              </a:path>
              <a:path w="107315" h="128270">
                <a:moveTo>
                  <a:pt x="26299" y="67309"/>
                </a:moveTo>
                <a:lnTo>
                  <a:pt x="13052" y="67309"/>
                </a:lnTo>
                <a:lnTo>
                  <a:pt x="12730" y="68579"/>
                </a:lnTo>
                <a:lnTo>
                  <a:pt x="12454" y="68579"/>
                </a:lnTo>
                <a:lnTo>
                  <a:pt x="12178" y="69849"/>
                </a:lnTo>
                <a:lnTo>
                  <a:pt x="11948" y="71119"/>
                </a:lnTo>
                <a:lnTo>
                  <a:pt x="11637" y="72389"/>
                </a:lnTo>
                <a:lnTo>
                  <a:pt x="11511" y="73659"/>
                </a:lnTo>
                <a:lnTo>
                  <a:pt x="11430" y="74929"/>
                </a:lnTo>
                <a:lnTo>
                  <a:pt x="34866" y="74929"/>
                </a:lnTo>
                <a:lnTo>
                  <a:pt x="34832" y="73659"/>
                </a:lnTo>
                <a:lnTo>
                  <a:pt x="34199" y="73659"/>
                </a:lnTo>
                <a:lnTo>
                  <a:pt x="33613" y="72389"/>
                </a:lnTo>
                <a:lnTo>
                  <a:pt x="32981" y="72389"/>
                </a:lnTo>
                <a:lnTo>
                  <a:pt x="32233" y="71119"/>
                </a:lnTo>
                <a:lnTo>
                  <a:pt x="29600" y="71119"/>
                </a:lnTo>
                <a:lnTo>
                  <a:pt x="28542" y="69849"/>
                </a:lnTo>
                <a:lnTo>
                  <a:pt x="27242" y="69849"/>
                </a:lnTo>
                <a:lnTo>
                  <a:pt x="26690" y="68579"/>
                </a:lnTo>
                <a:lnTo>
                  <a:pt x="26299" y="67309"/>
                </a:lnTo>
                <a:close/>
              </a:path>
              <a:path w="107315" h="128270">
                <a:moveTo>
                  <a:pt x="48844" y="73659"/>
                </a:moveTo>
                <a:lnTo>
                  <a:pt x="35177" y="73659"/>
                </a:lnTo>
                <a:lnTo>
                  <a:pt x="35579" y="74929"/>
                </a:lnTo>
                <a:lnTo>
                  <a:pt x="49218" y="74929"/>
                </a:lnTo>
                <a:lnTo>
                  <a:pt x="48844" y="73659"/>
                </a:lnTo>
                <a:close/>
              </a:path>
              <a:path w="107315" h="128270">
                <a:moveTo>
                  <a:pt x="101507" y="73660"/>
                </a:moveTo>
                <a:lnTo>
                  <a:pt x="99380" y="73660"/>
                </a:lnTo>
                <a:lnTo>
                  <a:pt x="98126" y="74930"/>
                </a:lnTo>
                <a:lnTo>
                  <a:pt x="102415" y="74930"/>
                </a:lnTo>
                <a:lnTo>
                  <a:pt x="101507" y="73660"/>
                </a:lnTo>
                <a:close/>
              </a:path>
              <a:path w="107315" h="128270">
                <a:moveTo>
                  <a:pt x="44814" y="69849"/>
                </a:moveTo>
                <a:lnTo>
                  <a:pt x="37615" y="69849"/>
                </a:lnTo>
                <a:lnTo>
                  <a:pt x="37074" y="71119"/>
                </a:lnTo>
                <a:lnTo>
                  <a:pt x="36246" y="71119"/>
                </a:lnTo>
                <a:lnTo>
                  <a:pt x="35533" y="72389"/>
                </a:lnTo>
                <a:lnTo>
                  <a:pt x="35142" y="72389"/>
                </a:lnTo>
                <a:lnTo>
                  <a:pt x="34912" y="73659"/>
                </a:lnTo>
                <a:lnTo>
                  <a:pt x="45170" y="73659"/>
                </a:lnTo>
                <a:lnTo>
                  <a:pt x="45055" y="71119"/>
                </a:lnTo>
                <a:lnTo>
                  <a:pt x="44814" y="69849"/>
                </a:lnTo>
                <a:close/>
              </a:path>
              <a:path w="107315" h="128270">
                <a:moveTo>
                  <a:pt x="44308" y="68579"/>
                </a:moveTo>
                <a:lnTo>
                  <a:pt x="39386" y="68579"/>
                </a:lnTo>
                <a:lnTo>
                  <a:pt x="38834" y="69849"/>
                </a:lnTo>
                <a:lnTo>
                  <a:pt x="44584" y="69849"/>
                </a:lnTo>
                <a:lnTo>
                  <a:pt x="44308" y="68579"/>
                </a:lnTo>
                <a:close/>
              </a:path>
              <a:path w="107315" h="128270">
                <a:moveTo>
                  <a:pt x="78784" y="68580"/>
                </a:moveTo>
                <a:lnTo>
                  <a:pt x="73678" y="68580"/>
                </a:lnTo>
                <a:lnTo>
                  <a:pt x="73126" y="69850"/>
                </a:lnTo>
                <a:lnTo>
                  <a:pt x="79336" y="69850"/>
                </a:lnTo>
                <a:lnTo>
                  <a:pt x="78784" y="68580"/>
                </a:lnTo>
                <a:close/>
              </a:path>
              <a:path w="107315" h="128270">
                <a:moveTo>
                  <a:pt x="43043" y="67309"/>
                </a:moveTo>
                <a:lnTo>
                  <a:pt x="41318" y="67309"/>
                </a:lnTo>
                <a:lnTo>
                  <a:pt x="40881" y="68579"/>
                </a:lnTo>
                <a:lnTo>
                  <a:pt x="43560" y="68579"/>
                </a:lnTo>
                <a:lnTo>
                  <a:pt x="43043" y="67309"/>
                </a:lnTo>
                <a:close/>
              </a:path>
              <a:path w="107315" h="128270">
                <a:moveTo>
                  <a:pt x="25080" y="66039"/>
                </a:moveTo>
                <a:lnTo>
                  <a:pt x="13753" y="66039"/>
                </a:lnTo>
                <a:lnTo>
                  <a:pt x="13397" y="67309"/>
                </a:lnTo>
                <a:lnTo>
                  <a:pt x="25747" y="67309"/>
                </a:lnTo>
                <a:lnTo>
                  <a:pt x="25080" y="66039"/>
                </a:lnTo>
                <a:close/>
              </a:path>
              <a:path w="107315" h="128270">
                <a:moveTo>
                  <a:pt x="23896" y="64769"/>
                </a:moveTo>
                <a:lnTo>
                  <a:pt x="15444" y="64769"/>
                </a:lnTo>
                <a:lnTo>
                  <a:pt x="14581" y="66039"/>
                </a:lnTo>
                <a:lnTo>
                  <a:pt x="24333" y="66039"/>
                </a:lnTo>
                <a:lnTo>
                  <a:pt x="23896" y="64769"/>
                </a:lnTo>
                <a:close/>
              </a:path>
              <a:path w="107315" h="128270">
                <a:moveTo>
                  <a:pt x="20480" y="63499"/>
                </a:moveTo>
                <a:lnTo>
                  <a:pt x="17375" y="63499"/>
                </a:lnTo>
                <a:lnTo>
                  <a:pt x="16387" y="64769"/>
                </a:lnTo>
                <a:lnTo>
                  <a:pt x="21504" y="64769"/>
                </a:lnTo>
                <a:lnTo>
                  <a:pt x="20480" y="63499"/>
                </a:lnTo>
                <a:close/>
              </a:path>
              <a:path w="107315" h="128270">
                <a:moveTo>
                  <a:pt x="62627" y="52070"/>
                </a:moveTo>
                <a:lnTo>
                  <a:pt x="24367" y="52069"/>
                </a:lnTo>
                <a:lnTo>
                  <a:pt x="23896" y="54609"/>
                </a:lnTo>
                <a:lnTo>
                  <a:pt x="23861" y="57149"/>
                </a:lnTo>
                <a:lnTo>
                  <a:pt x="24172" y="58419"/>
                </a:lnTo>
                <a:lnTo>
                  <a:pt x="24448" y="58419"/>
                </a:lnTo>
                <a:lnTo>
                  <a:pt x="24839" y="59689"/>
                </a:lnTo>
                <a:lnTo>
                  <a:pt x="25276" y="59689"/>
                </a:lnTo>
                <a:lnTo>
                  <a:pt x="25828" y="60959"/>
                </a:lnTo>
                <a:lnTo>
                  <a:pt x="26460" y="60959"/>
                </a:lnTo>
                <a:lnTo>
                  <a:pt x="27242" y="62229"/>
                </a:lnTo>
                <a:lnTo>
                  <a:pt x="29094" y="62229"/>
                </a:lnTo>
                <a:lnTo>
                  <a:pt x="30232" y="63499"/>
                </a:lnTo>
                <a:lnTo>
                  <a:pt x="32866" y="63499"/>
                </a:lnTo>
                <a:lnTo>
                  <a:pt x="34395" y="64769"/>
                </a:lnTo>
                <a:lnTo>
                  <a:pt x="59671" y="64770"/>
                </a:lnTo>
                <a:lnTo>
                  <a:pt x="60304" y="63500"/>
                </a:lnTo>
                <a:lnTo>
                  <a:pt x="61132" y="62230"/>
                </a:lnTo>
                <a:lnTo>
                  <a:pt x="61569" y="60960"/>
                </a:lnTo>
                <a:lnTo>
                  <a:pt x="62155" y="59690"/>
                </a:lnTo>
                <a:lnTo>
                  <a:pt x="62466" y="58420"/>
                </a:lnTo>
                <a:lnTo>
                  <a:pt x="62707" y="57150"/>
                </a:lnTo>
                <a:lnTo>
                  <a:pt x="62822" y="55880"/>
                </a:lnTo>
                <a:lnTo>
                  <a:pt x="62742" y="53340"/>
                </a:lnTo>
                <a:lnTo>
                  <a:pt x="62627" y="52070"/>
                </a:lnTo>
                <a:close/>
              </a:path>
              <a:path w="107315" h="128270">
                <a:moveTo>
                  <a:pt x="73126" y="63500"/>
                </a:moveTo>
                <a:lnTo>
                  <a:pt x="63098" y="63500"/>
                </a:lnTo>
                <a:lnTo>
                  <a:pt x="62109" y="64770"/>
                </a:lnTo>
                <a:lnTo>
                  <a:pt x="71355" y="64770"/>
                </a:lnTo>
                <a:lnTo>
                  <a:pt x="73126" y="63500"/>
                </a:lnTo>
                <a:close/>
              </a:path>
              <a:path w="107315" h="128270">
                <a:moveTo>
                  <a:pt x="75713" y="62230"/>
                </a:moveTo>
                <a:lnTo>
                  <a:pt x="64202" y="62230"/>
                </a:lnTo>
                <a:lnTo>
                  <a:pt x="63524" y="63500"/>
                </a:lnTo>
                <a:lnTo>
                  <a:pt x="74931" y="63500"/>
                </a:lnTo>
                <a:lnTo>
                  <a:pt x="75713" y="62230"/>
                </a:lnTo>
                <a:close/>
              </a:path>
              <a:path w="107315" h="128270">
                <a:moveTo>
                  <a:pt x="93768" y="62230"/>
                </a:moveTo>
                <a:lnTo>
                  <a:pt x="81452" y="62230"/>
                </a:lnTo>
                <a:lnTo>
                  <a:pt x="81107" y="63500"/>
                </a:lnTo>
                <a:lnTo>
                  <a:pt x="94193" y="63500"/>
                </a:lnTo>
                <a:lnTo>
                  <a:pt x="93768" y="62230"/>
                </a:lnTo>
                <a:close/>
              </a:path>
              <a:path w="107315" h="128270">
                <a:moveTo>
                  <a:pt x="76978" y="60960"/>
                </a:moveTo>
                <a:lnTo>
                  <a:pt x="65180" y="60960"/>
                </a:lnTo>
                <a:lnTo>
                  <a:pt x="64869" y="62230"/>
                </a:lnTo>
                <a:lnTo>
                  <a:pt x="76426" y="62230"/>
                </a:lnTo>
                <a:lnTo>
                  <a:pt x="76978" y="60960"/>
                </a:lnTo>
                <a:close/>
              </a:path>
              <a:path w="107315" h="128270">
                <a:moveTo>
                  <a:pt x="92698" y="60960"/>
                </a:moveTo>
                <a:lnTo>
                  <a:pt x="82636" y="60960"/>
                </a:lnTo>
                <a:lnTo>
                  <a:pt x="82245" y="62230"/>
                </a:lnTo>
                <a:lnTo>
                  <a:pt x="93296" y="62230"/>
                </a:lnTo>
                <a:lnTo>
                  <a:pt x="92698" y="60960"/>
                </a:lnTo>
                <a:close/>
              </a:path>
              <a:path w="107315" h="128270">
                <a:moveTo>
                  <a:pt x="76311" y="53340"/>
                </a:moveTo>
                <a:lnTo>
                  <a:pt x="65617" y="53340"/>
                </a:lnTo>
                <a:lnTo>
                  <a:pt x="64984" y="54610"/>
                </a:lnTo>
                <a:lnTo>
                  <a:pt x="64432" y="54610"/>
                </a:lnTo>
                <a:lnTo>
                  <a:pt x="64041" y="55880"/>
                </a:lnTo>
                <a:lnTo>
                  <a:pt x="63800" y="55880"/>
                </a:lnTo>
                <a:lnTo>
                  <a:pt x="63800" y="58420"/>
                </a:lnTo>
                <a:lnTo>
                  <a:pt x="64156" y="59690"/>
                </a:lnTo>
                <a:lnTo>
                  <a:pt x="64743" y="60960"/>
                </a:lnTo>
                <a:lnTo>
                  <a:pt x="77335" y="60960"/>
                </a:lnTo>
                <a:lnTo>
                  <a:pt x="77450" y="59690"/>
                </a:lnTo>
                <a:lnTo>
                  <a:pt x="77335" y="58420"/>
                </a:lnTo>
                <a:lnTo>
                  <a:pt x="77174" y="57150"/>
                </a:lnTo>
                <a:lnTo>
                  <a:pt x="76932" y="57150"/>
                </a:lnTo>
                <a:lnTo>
                  <a:pt x="76311" y="53340"/>
                </a:lnTo>
                <a:close/>
              </a:path>
              <a:path w="107315" h="128270">
                <a:moveTo>
                  <a:pt x="91330" y="59690"/>
                </a:moveTo>
                <a:lnTo>
                  <a:pt x="84016" y="59690"/>
                </a:lnTo>
                <a:lnTo>
                  <a:pt x="83108" y="60960"/>
                </a:lnTo>
                <a:lnTo>
                  <a:pt x="92077" y="60960"/>
                </a:lnTo>
                <a:lnTo>
                  <a:pt x="91330" y="59690"/>
                </a:lnTo>
                <a:close/>
              </a:path>
              <a:path w="107315" h="128270">
                <a:moveTo>
                  <a:pt x="89593" y="58420"/>
                </a:moveTo>
                <a:lnTo>
                  <a:pt x="87236" y="58420"/>
                </a:lnTo>
                <a:lnTo>
                  <a:pt x="86373" y="59690"/>
                </a:lnTo>
                <a:lnTo>
                  <a:pt x="90536" y="59690"/>
                </a:lnTo>
                <a:lnTo>
                  <a:pt x="89593" y="58420"/>
                </a:lnTo>
                <a:close/>
              </a:path>
              <a:path w="107315" h="128270">
                <a:moveTo>
                  <a:pt x="75679" y="52070"/>
                </a:moveTo>
                <a:lnTo>
                  <a:pt x="67732" y="52070"/>
                </a:lnTo>
                <a:lnTo>
                  <a:pt x="67031" y="53340"/>
                </a:lnTo>
                <a:lnTo>
                  <a:pt x="76035" y="53340"/>
                </a:lnTo>
                <a:lnTo>
                  <a:pt x="75679" y="52070"/>
                </a:lnTo>
                <a:close/>
              </a:path>
              <a:path w="107315" h="128270">
                <a:moveTo>
                  <a:pt x="62040" y="49530"/>
                </a:moveTo>
                <a:lnTo>
                  <a:pt x="25782" y="49529"/>
                </a:lnTo>
                <a:lnTo>
                  <a:pt x="25000" y="50799"/>
                </a:lnTo>
                <a:lnTo>
                  <a:pt x="24563" y="52069"/>
                </a:lnTo>
                <a:lnTo>
                  <a:pt x="62466" y="52070"/>
                </a:lnTo>
                <a:lnTo>
                  <a:pt x="62270" y="50800"/>
                </a:lnTo>
                <a:lnTo>
                  <a:pt x="62040" y="49530"/>
                </a:lnTo>
                <a:close/>
              </a:path>
              <a:path w="107315" h="128270">
                <a:moveTo>
                  <a:pt x="75012" y="50800"/>
                </a:moveTo>
                <a:lnTo>
                  <a:pt x="70883" y="50800"/>
                </a:lnTo>
                <a:lnTo>
                  <a:pt x="70366" y="52070"/>
                </a:lnTo>
                <a:lnTo>
                  <a:pt x="75483" y="52070"/>
                </a:lnTo>
                <a:lnTo>
                  <a:pt x="75012" y="50800"/>
                </a:lnTo>
                <a:close/>
              </a:path>
              <a:path w="107315" h="128270">
                <a:moveTo>
                  <a:pt x="64984" y="40640"/>
                </a:moveTo>
                <a:lnTo>
                  <a:pt x="15996" y="40639"/>
                </a:lnTo>
                <a:lnTo>
                  <a:pt x="16467" y="41909"/>
                </a:lnTo>
                <a:lnTo>
                  <a:pt x="17099" y="43179"/>
                </a:lnTo>
                <a:lnTo>
                  <a:pt x="17847" y="43179"/>
                </a:lnTo>
                <a:lnTo>
                  <a:pt x="18790" y="44449"/>
                </a:lnTo>
                <a:lnTo>
                  <a:pt x="19848" y="45719"/>
                </a:lnTo>
                <a:lnTo>
                  <a:pt x="21147" y="45719"/>
                </a:lnTo>
                <a:lnTo>
                  <a:pt x="22596" y="46989"/>
                </a:lnTo>
                <a:lnTo>
                  <a:pt x="24252" y="48259"/>
                </a:lnTo>
                <a:lnTo>
                  <a:pt x="26138" y="49529"/>
                </a:lnTo>
                <a:lnTo>
                  <a:pt x="61718" y="49530"/>
                </a:lnTo>
                <a:lnTo>
                  <a:pt x="61327" y="48260"/>
                </a:lnTo>
                <a:lnTo>
                  <a:pt x="61833" y="46990"/>
                </a:lnTo>
                <a:lnTo>
                  <a:pt x="63328" y="44450"/>
                </a:lnTo>
                <a:lnTo>
                  <a:pt x="64041" y="43180"/>
                </a:lnTo>
                <a:lnTo>
                  <a:pt x="64984" y="40640"/>
                </a:lnTo>
                <a:close/>
              </a:path>
              <a:path w="107315" h="128270">
                <a:moveTo>
                  <a:pt x="65847" y="35560"/>
                </a:moveTo>
                <a:lnTo>
                  <a:pt x="15800" y="35559"/>
                </a:lnTo>
                <a:lnTo>
                  <a:pt x="15559" y="36829"/>
                </a:lnTo>
                <a:lnTo>
                  <a:pt x="15444" y="39369"/>
                </a:lnTo>
                <a:lnTo>
                  <a:pt x="15639" y="40639"/>
                </a:lnTo>
                <a:lnTo>
                  <a:pt x="65260" y="40640"/>
                </a:lnTo>
                <a:lnTo>
                  <a:pt x="65490" y="39370"/>
                </a:lnTo>
                <a:lnTo>
                  <a:pt x="65812" y="38100"/>
                </a:lnTo>
                <a:lnTo>
                  <a:pt x="65847" y="35560"/>
                </a:lnTo>
                <a:close/>
              </a:path>
              <a:path w="107315" h="128270">
                <a:moveTo>
                  <a:pt x="65065" y="31750"/>
                </a:moveTo>
                <a:lnTo>
                  <a:pt x="19100" y="31749"/>
                </a:lnTo>
                <a:lnTo>
                  <a:pt x="18203" y="33019"/>
                </a:lnTo>
                <a:lnTo>
                  <a:pt x="17732" y="33019"/>
                </a:lnTo>
                <a:lnTo>
                  <a:pt x="16858" y="34289"/>
                </a:lnTo>
                <a:lnTo>
                  <a:pt x="16467" y="34289"/>
                </a:lnTo>
                <a:lnTo>
                  <a:pt x="16111" y="35559"/>
                </a:lnTo>
                <a:lnTo>
                  <a:pt x="65812" y="35560"/>
                </a:lnTo>
                <a:lnTo>
                  <a:pt x="65651" y="34290"/>
                </a:lnTo>
                <a:lnTo>
                  <a:pt x="65421" y="33020"/>
                </a:lnTo>
                <a:lnTo>
                  <a:pt x="65065" y="31750"/>
                </a:lnTo>
                <a:close/>
              </a:path>
              <a:path w="107315" h="128270">
                <a:moveTo>
                  <a:pt x="57440" y="15240"/>
                </a:moveTo>
                <a:lnTo>
                  <a:pt x="17605" y="15239"/>
                </a:lnTo>
                <a:lnTo>
                  <a:pt x="17053" y="16509"/>
                </a:lnTo>
                <a:lnTo>
                  <a:pt x="16111" y="16509"/>
                </a:lnTo>
                <a:lnTo>
                  <a:pt x="15720" y="17779"/>
                </a:lnTo>
                <a:lnTo>
                  <a:pt x="15444" y="17779"/>
                </a:lnTo>
                <a:lnTo>
                  <a:pt x="15214" y="19049"/>
                </a:lnTo>
                <a:lnTo>
                  <a:pt x="15214" y="21589"/>
                </a:lnTo>
                <a:lnTo>
                  <a:pt x="15409" y="21589"/>
                </a:lnTo>
                <a:lnTo>
                  <a:pt x="15800" y="22859"/>
                </a:lnTo>
                <a:lnTo>
                  <a:pt x="21343" y="30479"/>
                </a:lnTo>
                <a:lnTo>
                  <a:pt x="21147" y="30479"/>
                </a:lnTo>
                <a:lnTo>
                  <a:pt x="19963" y="31749"/>
                </a:lnTo>
                <a:lnTo>
                  <a:pt x="64628" y="31750"/>
                </a:lnTo>
                <a:lnTo>
                  <a:pt x="64076" y="30480"/>
                </a:lnTo>
                <a:lnTo>
                  <a:pt x="63409" y="29210"/>
                </a:lnTo>
                <a:lnTo>
                  <a:pt x="62627" y="29210"/>
                </a:lnTo>
                <a:lnTo>
                  <a:pt x="61718" y="27940"/>
                </a:lnTo>
                <a:lnTo>
                  <a:pt x="60660" y="27940"/>
                </a:lnTo>
                <a:lnTo>
                  <a:pt x="59441" y="26670"/>
                </a:lnTo>
                <a:lnTo>
                  <a:pt x="58061" y="26670"/>
                </a:lnTo>
                <a:lnTo>
                  <a:pt x="58182" y="24130"/>
                </a:lnTo>
                <a:lnTo>
                  <a:pt x="58061" y="19050"/>
                </a:lnTo>
                <a:lnTo>
                  <a:pt x="57831" y="17780"/>
                </a:lnTo>
                <a:lnTo>
                  <a:pt x="57440" y="15240"/>
                </a:lnTo>
                <a:close/>
              </a:path>
              <a:path w="107315" h="128270">
                <a:moveTo>
                  <a:pt x="44377" y="5080"/>
                </a:moveTo>
                <a:lnTo>
                  <a:pt x="25356" y="5079"/>
                </a:lnTo>
                <a:lnTo>
                  <a:pt x="25080" y="6349"/>
                </a:lnTo>
                <a:lnTo>
                  <a:pt x="24839" y="7619"/>
                </a:lnTo>
                <a:lnTo>
                  <a:pt x="24528" y="8889"/>
                </a:lnTo>
                <a:lnTo>
                  <a:pt x="24494" y="12699"/>
                </a:lnTo>
                <a:lnTo>
                  <a:pt x="24609" y="13969"/>
                </a:lnTo>
                <a:lnTo>
                  <a:pt x="20043" y="13969"/>
                </a:lnTo>
                <a:lnTo>
                  <a:pt x="19422" y="15239"/>
                </a:lnTo>
                <a:lnTo>
                  <a:pt x="57199" y="15240"/>
                </a:lnTo>
                <a:lnTo>
                  <a:pt x="56888" y="13970"/>
                </a:lnTo>
                <a:lnTo>
                  <a:pt x="56175" y="12700"/>
                </a:lnTo>
                <a:lnTo>
                  <a:pt x="55704" y="11430"/>
                </a:lnTo>
                <a:lnTo>
                  <a:pt x="54680" y="11430"/>
                </a:lnTo>
                <a:lnTo>
                  <a:pt x="54059" y="10160"/>
                </a:lnTo>
                <a:lnTo>
                  <a:pt x="47562" y="10160"/>
                </a:lnTo>
                <a:lnTo>
                  <a:pt x="47171" y="8890"/>
                </a:lnTo>
                <a:lnTo>
                  <a:pt x="45009" y="6350"/>
                </a:lnTo>
                <a:lnTo>
                  <a:pt x="44377" y="5080"/>
                </a:lnTo>
                <a:close/>
              </a:path>
              <a:path w="107315" h="128270">
                <a:moveTo>
                  <a:pt x="42928" y="3810"/>
                </a:moveTo>
                <a:lnTo>
                  <a:pt x="26023" y="3809"/>
                </a:lnTo>
                <a:lnTo>
                  <a:pt x="25667" y="5079"/>
                </a:lnTo>
                <a:lnTo>
                  <a:pt x="43675" y="5080"/>
                </a:lnTo>
                <a:lnTo>
                  <a:pt x="42928" y="3810"/>
                </a:lnTo>
                <a:close/>
              </a:path>
              <a:path w="107315" h="128270">
                <a:moveTo>
                  <a:pt x="41203" y="2540"/>
                </a:moveTo>
                <a:lnTo>
                  <a:pt x="26851" y="2539"/>
                </a:lnTo>
                <a:lnTo>
                  <a:pt x="26414" y="3809"/>
                </a:lnTo>
                <a:lnTo>
                  <a:pt x="42100" y="3810"/>
                </a:lnTo>
                <a:lnTo>
                  <a:pt x="41203" y="2540"/>
                </a:lnTo>
                <a:close/>
              </a:path>
              <a:path w="107315" h="128270">
                <a:moveTo>
                  <a:pt x="39236" y="1270"/>
                </a:moveTo>
                <a:lnTo>
                  <a:pt x="28346" y="1269"/>
                </a:lnTo>
                <a:lnTo>
                  <a:pt x="27323" y="2539"/>
                </a:lnTo>
                <a:lnTo>
                  <a:pt x="40260" y="2540"/>
                </a:lnTo>
                <a:lnTo>
                  <a:pt x="39236" y="1270"/>
                </a:lnTo>
                <a:close/>
              </a:path>
              <a:path w="107315" h="128270">
                <a:moveTo>
                  <a:pt x="34636" y="0"/>
                </a:moveTo>
                <a:lnTo>
                  <a:pt x="31325" y="0"/>
                </a:lnTo>
                <a:lnTo>
                  <a:pt x="30704" y="1269"/>
                </a:lnTo>
                <a:lnTo>
                  <a:pt x="35970" y="1270"/>
                </a:lnTo>
                <a:lnTo>
                  <a:pt x="3463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67892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2276" y="0"/>
                </a:moveTo>
                <a:lnTo>
                  <a:pt x="1920" y="761"/>
                </a:lnTo>
                <a:lnTo>
                  <a:pt x="1414" y="2285"/>
                </a:lnTo>
                <a:lnTo>
                  <a:pt x="1103" y="3682"/>
                </a:lnTo>
                <a:lnTo>
                  <a:pt x="977" y="6349"/>
                </a:lnTo>
                <a:lnTo>
                  <a:pt x="1165" y="7619"/>
                </a:lnTo>
                <a:lnTo>
                  <a:pt x="4438" y="14223"/>
                </a:lnTo>
                <a:lnTo>
                  <a:pt x="3932" y="14604"/>
                </a:lnTo>
                <a:lnTo>
                  <a:pt x="3380" y="15112"/>
                </a:lnTo>
                <a:lnTo>
                  <a:pt x="2357" y="16128"/>
                </a:lnTo>
                <a:lnTo>
                  <a:pt x="1537" y="17144"/>
                </a:lnTo>
                <a:lnTo>
                  <a:pt x="1299" y="17398"/>
                </a:lnTo>
                <a:lnTo>
                  <a:pt x="436" y="19049"/>
                </a:lnTo>
                <a:lnTo>
                  <a:pt x="163" y="19811"/>
                </a:lnTo>
                <a:lnTo>
                  <a:pt x="34" y="20319"/>
                </a:lnTo>
                <a:lnTo>
                  <a:pt x="0" y="23113"/>
                </a:lnTo>
                <a:lnTo>
                  <a:pt x="195" y="23875"/>
                </a:lnTo>
                <a:lnTo>
                  <a:pt x="9280" y="32130"/>
                </a:lnTo>
                <a:lnTo>
                  <a:pt x="10027" y="32384"/>
                </a:lnTo>
                <a:lnTo>
                  <a:pt x="10303" y="32511"/>
                </a:lnTo>
                <a:lnTo>
                  <a:pt x="10499" y="32638"/>
                </a:lnTo>
                <a:lnTo>
                  <a:pt x="10694" y="32892"/>
                </a:lnTo>
                <a:lnTo>
                  <a:pt x="10775" y="34289"/>
                </a:lnTo>
                <a:lnTo>
                  <a:pt x="10223" y="35178"/>
                </a:lnTo>
                <a:lnTo>
                  <a:pt x="10062" y="35305"/>
                </a:lnTo>
                <a:lnTo>
                  <a:pt x="8682" y="36829"/>
                </a:lnTo>
                <a:lnTo>
                  <a:pt x="7037" y="42290"/>
                </a:lnTo>
                <a:lnTo>
                  <a:pt x="7152" y="43052"/>
                </a:lnTo>
                <a:lnTo>
                  <a:pt x="12028" y="49148"/>
                </a:lnTo>
                <a:lnTo>
                  <a:pt x="13213" y="50037"/>
                </a:lnTo>
                <a:lnTo>
                  <a:pt x="14581" y="50799"/>
                </a:lnTo>
                <a:lnTo>
                  <a:pt x="16122" y="51561"/>
                </a:lnTo>
                <a:lnTo>
                  <a:pt x="19733" y="53213"/>
                </a:lnTo>
                <a:lnTo>
                  <a:pt x="20089" y="53340"/>
                </a:lnTo>
                <a:lnTo>
                  <a:pt x="21032" y="53975"/>
                </a:lnTo>
                <a:lnTo>
                  <a:pt x="25437" y="66167"/>
                </a:lnTo>
                <a:lnTo>
                  <a:pt x="25276" y="67310"/>
                </a:lnTo>
                <a:lnTo>
                  <a:pt x="25080" y="68326"/>
                </a:lnTo>
                <a:lnTo>
                  <a:pt x="24494" y="70866"/>
                </a:lnTo>
                <a:lnTo>
                  <a:pt x="23505" y="74802"/>
                </a:lnTo>
                <a:lnTo>
                  <a:pt x="21757" y="97154"/>
                </a:lnTo>
                <a:lnTo>
                  <a:pt x="21876" y="99059"/>
                </a:lnTo>
                <a:lnTo>
                  <a:pt x="22136" y="101726"/>
                </a:lnTo>
                <a:lnTo>
                  <a:pt x="22332" y="103250"/>
                </a:lnTo>
                <a:lnTo>
                  <a:pt x="22723" y="103123"/>
                </a:lnTo>
                <a:lnTo>
                  <a:pt x="22884" y="102869"/>
                </a:lnTo>
                <a:lnTo>
                  <a:pt x="23079" y="102742"/>
                </a:lnTo>
                <a:lnTo>
                  <a:pt x="23666" y="101599"/>
                </a:lnTo>
                <a:lnTo>
                  <a:pt x="23827" y="101091"/>
                </a:lnTo>
                <a:lnTo>
                  <a:pt x="23942" y="100456"/>
                </a:lnTo>
                <a:lnTo>
                  <a:pt x="23898" y="96900"/>
                </a:lnTo>
                <a:lnTo>
                  <a:pt x="23746" y="96011"/>
                </a:lnTo>
                <a:lnTo>
                  <a:pt x="23627" y="93852"/>
                </a:lnTo>
                <a:lnTo>
                  <a:pt x="26299" y="77978"/>
                </a:lnTo>
                <a:lnTo>
                  <a:pt x="27242" y="76200"/>
                </a:lnTo>
                <a:lnTo>
                  <a:pt x="31862" y="58928"/>
                </a:lnTo>
                <a:lnTo>
                  <a:pt x="27357" y="58928"/>
                </a:lnTo>
                <a:lnTo>
                  <a:pt x="25908" y="53340"/>
                </a:lnTo>
                <a:lnTo>
                  <a:pt x="24404" y="48387"/>
                </a:lnTo>
                <a:lnTo>
                  <a:pt x="23700" y="46355"/>
                </a:lnTo>
                <a:lnTo>
                  <a:pt x="23033" y="44196"/>
                </a:lnTo>
                <a:lnTo>
                  <a:pt x="15375" y="28575"/>
                </a:lnTo>
                <a:lnTo>
                  <a:pt x="14938" y="27940"/>
                </a:lnTo>
                <a:lnTo>
                  <a:pt x="14501" y="27559"/>
                </a:lnTo>
                <a:lnTo>
                  <a:pt x="14156" y="27178"/>
                </a:lnTo>
                <a:lnTo>
                  <a:pt x="13489" y="26543"/>
                </a:lnTo>
                <a:lnTo>
                  <a:pt x="12546" y="25908"/>
                </a:lnTo>
                <a:lnTo>
                  <a:pt x="12224" y="25781"/>
                </a:lnTo>
                <a:lnTo>
                  <a:pt x="13489" y="25400"/>
                </a:lnTo>
                <a:lnTo>
                  <a:pt x="14627" y="25273"/>
                </a:lnTo>
                <a:lnTo>
                  <a:pt x="17531" y="25273"/>
                </a:lnTo>
                <a:lnTo>
                  <a:pt x="15214" y="19558"/>
                </a:lnTo>
                <a:lnTo>
                  <a:pt x="3737" y="1397"/>
                </a:lnTo>
                <a:lnTo>
                  <a:pt x="2276" y="0"/>
                </a:lnTo>
                <a:close/>
              </a:path>
              <a:path w="36195" h="103504">
                <a:moveTo>
                  <a:pt x="36091" y="33909"/>
                </a:moveTo>
                <a:lnTo>
                  <a:pt x="27357" y="58928"/>
                </a:lnTo>
                <a:lnTo>
                  <a:pt x="31862" y="58928"/>
                </a:lnTo>
                <a:lnTo>
                  <a:pt x="31687" y="44196"/>
                </a:lnTo>
                <a:lnTo>
                  <a:pt x="31659" y="43053"/>
                </a:lnTo>
                <a:lnTo>
                  <a:pt x="35953" y="34671"/>
                </a:lnTo>
                <a:lnTo>
                  <a:pt x="36091" y="33909"/>
                </a:lnTo>
                <a:close/>
              </a:path>
              <a:path w="36195" h="103504">
                <a:moveTo>
                  <a:pt x="30140" y="12827"/>
                </a:moveTo>
                <a:lnTo>
                  <a:pt x="24494" y="12827"/>
                </a:lnTo>
                <a:lnTo>
                  <a:pt x="24919" y="13716"/>
                </a:lnTo>
                <a:lnTo>
                  <a:pt x="25908" y="16383"/>
                </a:lnTo>
                <a:lnTo>
                  <a:pt x="26460" y="18923"/>
                </a:lnTo>
                <a:lnTo>
                  <a:pt x="26561" y="23876"/>
                </a:lnTo>
                <a:lnTo>
                  <a:pt x="26315" y="25654"/>
                </a:lnTo>
                <a:lnTo>
                  <a:pt x="25828" y="27559"/>
                </a:lnTo>
                <a:lnTo>
                  <a:pt x="25471" y="28575"/>
                </a:lnTo>
                <a:lnTo>
                  <a:pt x="24689" y="30353"/>
                </a:lnTo>
                <a:lnTo>
                  <a:pt x="24494" y="30734"/>
                </a:lnTo>
                <a:lnTo>
                  <a:pt x="23820" y="32766"/>
                </a:lnTo>
                <a:lnTo>
                  <a:pt x="23390" y="34671"/>
                </a:lnTo>
                <a:lnTo>
                  <a:pt x="23275" y="37084"/>
                </a:lnTo>
                <a:lnTo>
                  <a:pt x="23390" y="38227"/>
                </a:lnTo>
                <a:lnTo>
                  <a:pt x="23746" y="39243"/>
                </a:lnTo>
                <a:lnTo>
                  <a:pt x="23976" y="39751"/>
                </a:lnTo>
                <a:lnTo>
                  <a:pt x="24413" y="40259"/>
                </a:lnTo>
                <a:lnTo>
                  <a:pt x="24919" y="40640"/>
                </a:lnTo>
                <a:lnTo>
                  <a:pt x="25400" y="39751"/>
                </a:lnTo>
                <a:lnTo>
                  <a:pt x="26453" y="38100"/>
                </a:lnTo>
                <a:lnTo>
                  <a:pt x="27208" y="37084"/>
                </a:lnTo>
                <a:lnTo>
                  <a:pt x="28151" y="36068"/>
                </a:lnTo>
                <a:lnTo>
                  <a:pt x="30669" y="33909"/>
                </a:lnTo>
                <a:lnTo>
                  <a:pt x="36091" y="33909"/>
                </a:lnTo>
                <a:lnTo>
                  <a:pt x="35979" y="30607"/>
                </a:lnTo>
                <a:lnTo>
                  <a:pt x="29795" y="24130"/>
                </a:lnTo>
                <a:lnTo>
                  <a:pt x="29922" y="23876"/>
                </a:lnTo>
                <a:lnTo>
                  <a:pt x="30089" y="23114"/>
                </a:lnTo>
                <a:lnTo>
                  <a:pt x="30464" y="20955"/>
                </a:lnTo>
                <a:lnTo>
                  <a:pt x="30669" y="19304"/>
                </a:lnTo>
                <a:lnTo>
                  <a:pt x="30543" y="14732"/>
                </a:lnTo>
                <a:lnTo>
                  <a:pt x="30347" y="13589"/>
                </a:lnTo>
                <a:lnTo>
                  <a:pt x="30140" y="12827"/>
                </a:lnTo>
                <a:close/>
              </a:path>
              <a:path w="36195" h="103504">
                <a:moveTo>
                  <a:pt x="17531" y="25273"/>
                </a:moveTo>
                <a:lnTo>
                  <a:pt x="15133" y="25273"/>
                </a:lnTo>
                <a:lnTo>
                  <a:pt x="15996" y="25400"/>
                </a:lnTo>
                <a:lnTo>
                  <a:pt x="16398" y="25527"/>
                </a:lnTo>
                <a:lnTo>
                  <a:pt x="17019" y="25654"/>
                </a:lnTo>
                <a:lnTo>
                  <a:pt x="17766" y="26162"/>
                </a:lnTo>
                <a:lnTo>
                  <a:pt x="17531" y="25273"/>
                </a:lnTo>
                <a:close/>
              </a:path>
              <a:path w="36195" h="103504">
                <a:moveTo>
                  <a:pt x="24609" y="8128"/>
                </a:moveTo>
                <a:lnTo>
                  <a:pt x="18476" y="15367"/>
                </a:lnTo>
                <a:lnTo>
                  <a:pt x="18586" y="17018"/>
                </a:lnTo>
                <a:lnTo>
                  <a:pt x="18951" y="19812"/>
                </a:lnTo>
                <a:lnTo>
                  <a:pt x="19181" y="21209"/>
                </a:lnTo>
                <a:lnTo>
                  <a:pt x="19848" y="24257"/>
                </a:lnTo>
                <a:lnTo>
                  <a:pt x="20285" y="23876"/>
                </a:lnTo>
                <a:lnTo>
                  <a:pt x="24494" y="12827"/>
                </a:lnTo>
                <a:lnTo>
                  <a:pt x="30140" y="12827"/>
                </a:lnTo>
                <a:lnTo>
                  <a:pt x="27760" y="9271"/>
                </a:lnTo>
                <a:lnTo>
                  <a:pt x="27484" y="9017"/>
                </a:lnTo>
                <a:lnTo>
                  <a:pt x="27162" y="8890"/>
                </a:lnTo>
                <a:lnTo>
                  <a:pt x="26817" y="8636"/>
                </a:lnTo>
                <a:lnTo>
                  <a:pt x="25598" y="8255"/>
                </a:lnTo>
                <a:lnTo>
                  <a:pt x="25126" y="8255"/>
                </a:lnTo>
                <a:lnTo>
                  <a:pt x="24609" y="812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52301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9738" y="4825"/>
                </a:moveTo>
                <a:lnTo>
                  <a:pt x="6472" y="6730"/>
                </a:lnTo>
                <a:lnTo>
                  <a:pt x="6115" y="6984"/>
                </a:lnTo>
                <a:lnTo>
                  <a:pt x="3505" y="14223"/>
                </a:lnTo>
                <a:lnTo>
                  <a:pt x="3627" y="15239"/>
                </a:lnTo>
                <a:lnTo>
                  <a:pt x="3741" y="15874"/>
                </a:lnTo>
                <a:lnTo>
                  <a:pt x="4183" y="17779"/>
                </a:lnTo>
                <a:lnTo>
                  <a:pt x="5011" y="19811"/>
                </a:lnTo>
                <a:lnTo>
                  <a:pt x="3010" y="20319"/>
                </a:lnTo>
                <a:lnTo>
                  <a:pt x="0" y="24891"/>
                </a:lnTo>
                <a:lnTo>
                  <a:pt x="237" y="25907"/>
                </a:lnTo>
                <a:lnTo>
                  <a:pt x="7886" y="34670"/>
                </a:lnTo>
                <a:lnTo>
                  <a:pt x="9611" y="35940"/>
                </a:lnTo>
                <a:lnTo>
                  <a:pt x="12647" y="37718"/>
                </a:lnTo>
                <a:lnTo>
                  <a:pt x="15005" y="38861"/>
                </a:lnTo>
                <a:lnTo>
                  <a:pt x="16258" y="39496"/>
                </a:lnTo>
                <a:lnTo>
                  <a:pt x="15235" y="40639"/>
                </a:lnTo>
                <a:lnTo>
                  <a:pt x="14822" y="41528"/>
                </a:lnTo>
                <a:lnTo>
                  <a:pt x="14711" y="43433"/>
                </a:lnTo>
                <a:lnTo>
                  <a:pt x="14878" y="44195"/>
                </a:lnTo>
                <a:lnTo>
                  <a:pt x="15591" y="45465"/>
                </a:lnTo>
                <a:lnTo>
                  <a:pt x="15948" y="45846"/>
                </a:lnTo>
                <a:lnTo>
                  <a:pt x="16810" y="46862"/>
                </a:lnTo>
                <a:lnTo>
                  <a:pt x="20697" y="49529"/>
                </a:lnTo>
                <a:lnTo>
                  <a:pt x="21720" y="50164"/>
                </a:lnTo>
                <a:lnTo>
                  <a:pt x="30690" y="65023"/>
                </a:lnTo>
                <a:lnTo>
                  <a:pt x="31668" y="65531"/>
                </a:lnTo>
                <a:lnTo>
                  <a:pt x="32300" y="65785"/>
                </a:lnTo>
                <a:lnTo>
                  <a:pt x="33048" y="65912"/>
                </a:lnTo>
                <a:lnTo>
                  <a:pt x="33473" y="66039"/>
                </a:lnTo>
                <a:lnTo>
                  <a:pt x="34543" y="66166"/>
                </a:lnTo>
                <a:lnTo>
                  <a:pt x="35129" y="66166"/>
                </a:lnTo>
                <a:lnTo>
                  <a:pt x="35911" y="63753"/>
                </a:lnTo>
                <a:lnTo>
                  <a:pt x="36313" y="62864"/>
                </a:lnTo>
                <a:lnTo>
                  <a:pt x="37337" y="60959"/>
                </a:lnTo>
                <a:lnTo>
                  <a:pt x="37647" y="60451"/>
                </a:lnTo>
                <a:lnTo>
                  <a:pt x="38261" y="59562"/>
                </a:lnTo>
                <a:lnTo>
                  <a:pt x="34462" y="59562"/>
                </a:lnTo>
                <a:lnTo>
                  <a:pt x="34623" y="58419"/>
                </a:lnTo>
                <a:lnTo>
                  <a:pt x="34599" y="52958"/>
                </a:lnTo>
                <a:lnTo>
                  <a:pt x="30414" y="52958"/>
                </a:lnTo>
                <a:lnTo>
                  <a:pt x="26194" y="43941"/>
                </a:lnTo>
                <a:lnTo>
                  <a:pt x="24967" y="41528"/>
                </a:lnTo>
                <a:lnTo>
                  <a:pt x="20404" y="33654"/>
                </a:lnTo>
                <a:lnTo>
                  <a:pt x="18305" y="30479"/>
                </a:lnTo>
                <a:lnTo>
                  <a:pt x="17104" y="29209"/>
                </a:lnTo>
                <a:lnTo>
                  <a:pt x="16534" y="28574"/>
                </a:lnTo>
                <a:lnTo>
                  <a:pt x="9335" y="11683"/>
                </a:lnTo>
                <a:lnTo>
                  <a:pt x="9432" y="6730"/>
                </a:lnTo>
                <a:lnTo>
                  <a:pt x="9738" y="4825"/>
                </a:lnTo>
                <a:close/>
              </a:path>
              <a:path w="82550" h="66675">
                <a:moveTo>
                  <a:pt x="53022" y="22224"/>
                </a:moveTo>
                <a:lnTo>
                  <a:pt x="47095" y="34543"/>
                </a:lnTo>
                <a:lnTo>
                  <a:pt x="46973" y="35686"/>
                </a:lnTo>
                <a:lnTo>
                  <a:pt x="42914" y="46735"/>
                </a:lnTo>
                <a:lnTo>
                  <a:pt x="42132" y="47497"/>
                </a:lnTo>
                <a:lnTo>
                  <a:pt x="34462" y="59562"/>
                </a:lnTo>
                <a:lnTo>
                  <a:pt x="38261" y="59562"/>
                </a:lnTo>
                <a:lnTo>
                  <a:pt x="39249" y="58292"/>
                </a:lnTo>
                <a:lnTo>
                  <a:pt x="39568" y="57911"/>
                </a:lnTo>
                <a:lnTo>
                  <a:pt x="44881" y="54736"/>
                </a:lnTo>
                <a:lnTo>
                  <a:pt x="45594" y="54482"/>
                </a:lnTo>
                <a:lnTo>
                  <a:pt x="48457" y="54482"/>
                </a:lnTo>
                <a:lnTo>
                  <a:pt x="49009" y="54228"/>
                </a:lnTo>
                <a:lnTo>
                  <a:pt x="49481" y="53974"/>
                </a:lnTo>
                <a:lnTo>
                  <a:pt x="49952" y="53593"/>
                </a:lnTo>
                <a:lnTo>
                  <a:pt x="50194" y="53466"/>
                </a:lnTo>
                <a:lnTo>
                  <a:pt x="50585" y="53085"/>
                </a:lnTo>
                <a:lnTo>
                  <a:pt x="50895" y="52577"/>
                </a:lnTo>
                <a:lnTo>
                  <a:pt x="51332" y="50926"/>
                </a:lnTo>
                <a:lnTo>
                  <a:pt x="51482" y="50545"/>
                </a:lnTo>
                <a:lnTo>
                  <a:pt x="51677" y="50291"/>
                </a:lnTo>
                <a:lnTo>
                  <a:pt x="51953" y="49783"/>
                </a:lnTo>
                <a:lnTo>
                  <a:pt x="52861" y="48894"/>
                </a:lnTo>
                <a:lnTo>
                  <a:pt x="53494" y="48386"/>
                </a:lnTo>
                <a:lnTo>
                  <a:pt x="54276" y="47878"/>
                </a:lnTo>
                <a:lnTo>
                  <a:pt x="46261" y="47878"/>
                </a:lnTo>
                <a:lnTo>
                  <a:pt x="53494" y="25272"/>
                </a:lnTo>
                <a:lnTo>
                  <a:pt x="58089" y="25272"/>
                </a:lnTo>
                <a:lnTo>
                  <a:pt x="54356" y="22478"/>
                </a:lnTo>
                <a:lnTo>
                  <a:pt x="53022" y="22224"/>
                </a:lnTo>
                <a:close/>
              </a:path>
              <a:path w="82550" h="66675">
                <a:moveTo>
                  <a:pt x="48457" y="54482"/>
                </a:moveTo>
                <a:lnTo>
                  <a:pt x="45594" y="54482"/>
                </a:lnTo>
                <a:lnTo>
                  <a:pt x="45237" y="54736"/>
                </a:lnTo>
                <a:lnTo>
                  <a:pt x="47434" y="54736"/>
                </a:lnTo>
                <a:lnTo>
                  <a:pt x="48457" y="54482"/>
                </a:lnTo>
                <a:close/>
              </a:path>
              <a:path w="82550" h="66675">
                <a:moveTo>
                  <a:pt x="33519" y="31241"/>
                </a:moveTo>
                <a:lnTo>
                  <a:pt x="28287" y="31241"/>
                </a:lnTo>
                <a:lnTo>
                  <a:pt x="28212" y="31876"/>
                </a:lnTo>
                <a:lnTo>
                  <a:pt x="28091" y="32638"/>
                </a:lnTo>
                <a:lnTo>
                  <a:pt x="34599" y="52958"/>
                </a:lnTo>
                <a:lnTo>
                  <a:pt x="34428" y="51688"/>
                </a:lnTo>
                <a:lnTo>
                  <a:pt x="33910" y="49783"/>
                </a:lnTo>
                <a:lnTo>
                  <a:pt x="33715" y="49402"/>
                </a:lnTo>
                <a:lnTo>
                  <a:pt x="33554" y="48894"/>
                </a:lnTo>
                <a:lnTo>
                  <a:pt x="31900" y="43433"/>
                </a:lnTo>
                <a:lnTo>
                  <a:pt x="31997" y="39369"/>
                </a:lnTo>
                <a:lnTo>
                  <a:pt x="32059" y="38607"/>
                </a:lnTo>
                <a:lnTo>
                  <a:pt x="32461" y="37464"/>
                </a:lnTo>
                <a:lnTo>
                  <a:pt x="32813" y="36321"/>
                </a:lnTo>
                <a:lnTo>
                  <a:pt x="33209" y="34543"/>
                </a:lnTo>
                <a:lnTo>
                  <a:pt x="33315" y="33908"/>
                </a:lnTo>
                <a:lnTo>
                  <a:pt x="33416" y="33019"/>
                </a:lnTo>
                <a:lnTo>
                  <a:pt x="33519" y="31241"/>
                </a:lnTo>
                <a:close/>
              </a:path>
              <a:path w="82550" h="66675">
                <a:moveTo>
                  <a:pt x="82344" y="20827"/>
                </a:moveTo>
                <a:lnTo>
                  <a:pt x="75700" y="20827"/>
                </a:lnTo>
                <a:lnTo>
                  <a:pt x="77114" y="20954"/>
                </a:lnTo>
                <a:lnTo>
                  <a:pt x="78299" y="21208"/>
                </a:lnTo>
                <a:lnTo>
                  <a:pt x="79679" y="21716"/>
                </a:lnTo>
                <a:lnTo>
                  <a:pt x="80461" y="22097"/>
                </a:lnTo>
                <a:lnTo>
                  <a:pt x="80622" y="22224"/>
                </a:lnTo>
                <a:lnTo>
                  <a:pt x="79046" y="22859"/>
                </a:lnTo>
                <a:lnTo>
                  <a:pt x="75976" y="24510"/>
                </a:lnTo>
                <a:lnTo>
                  <a:pt x="72871" y="26288"/>
                </a:lnTo>
                <a:lnTo>
                  <a:pt x="69812" y="28193"/>
                </a:lnTo>
                <a:lnTo>
                  <a:pt x="68317" y="29209"/>
                </a:lnTo>
                <a:lnTo>
                  <a:pt x="66822" y="30352"/>
                </a:lnTo>
                <a:lnTo>
                  <a:pt x="63913" y="32384"/>
                </a:lnTo>
                <a:lnTo>
                  <a:pt x="59819" y="35686"/>
                </a:lnTo>
                <a:lnTo>
                  <a:pt x="57266" y="37718"/>
                </a:lnTo>
                <a:lnTo>
                  <a:pt x="52781" y="41655"/>
                </a:lnTo>
                <a:lnTo>
                  <a:pt x="49320" y="44830"/>
                </a:lnTo>
                <a:lnTo>
                  <a:pt x="46491" y="47624"/>
                </a:lnTo>
                <a:lnTo>
                  <a:pt x="46261" y="47878"/>
                </a:lnTo>
                <a:lnTo>
                  <a:pt x="54276" y="47878"/>
                </a:lnTo>
                <a:lnTo>
                  <a:pt x="55184" y="47370"/>
                </a:lnTo>
                <a:lnTo>
                  <a:pt x="56909" y="46608"/>
                </a:lnTo>
                <a:lnTo>
                  <a:pt x="58243" y="46100"/>
                </a:lnTo>
                <a:lnTo>
                  <a:pt x="60681" y="45338"/>
                </a:lnTo>
                <a:lnTo>
                  <a:pt x="61153" y="45338"/>
                </a:lnTo>
                <a:lnTo>
                  <a:pt x="62303" y="45084"/>
                </a:lnTo>
                <a:lnTo>
                  <a:pt x="63039" y="44957"/>
                </a:lnTo>
                <a:lnTo>
                  <a:pt x="64304" y="44449"/>
                </a:lnTo>
                <a:lnTo>
                  <a:pt x="65132" y="44195"/>
                </a:lnTo>
                <a:lnTo>
                  <a:pt x="65523" y="43941"/>
                </a:lnTo>
                <a:lnTo>
                  <a:pt x="66305" y="43306"/>
                </a:lnTo>
                <a:lnTo>
                  <a:pt x="67018" y="42798"/>
                </a:lnTo>
                <a:lnTo>
                  <a:pt x="67604" y="41909"/>
                </a:lnTo>
                <a:lnTo>
                  <a:pt x="67995" y="41020"/>
                </a:lnTo>
                <a:lnTo>
                  <a:pt x="68116" y="40639"/>
                </a:lnTo>
                <a:lnTo>
                  <a:pt x="68002" y="37718"/>
                </a:lnTo>
                <a:lnTo>
                  <a:pt x="67634" y="36575"/>
                </a:lnTo>
                <a:lnTo>
                  <a:pt x="67328" y="35813"/>
                </a:lnTo>
                <a:lnTo>
                  <a:pt x="67248" y="35051"/>
                </a:lnTo>
                <a:lnTo>
                  <a:pt x="74642" y="30225"/>
                </a:lnTo>
                <a:lnTo>
                  <a:pt x="76137" y="29463"/>
                </a:lnTo>
                <a:lnTo>
                  <a:pt x="78609" y="27812"/>
                </a:lnTo>
                <a:lnTo>
                  <a:pt x="79081" y="27431"/>
                </a:lnTo>
                <a:lnTo>
                  <a:pt x="79598" y="26923"/>
                </a:lnTo>
                <a:lnTo>
                  <a:pt x="80070" y="26542"/>
                </a:lnTo>
                <a:lnTo>
                  <a:pt x="80932" y="25526"/>
                </a:lnTo>
                <a:lnTo>
                  <a:pt x="81645" y="24383"/>
                </a:lnTo>
                <a:lnTo>
                  <a:pt x="82105" y="23240"/>
                </a:lnTo>
                <a:lnTo>
                  <a:pt x="82332" y="22351"/>
                </a:lnTo>
                <a:lnTo>
                  <a:pt x="82344" y="20827"/>
                </a:lnTo>
                <a:close/>
              </a:path>
              <a:path w="82550" h="66675">
                <a:moveTo>
                  <a:pt x="23931" y="14350"/>
                </a:moveTo>
                <a:lnTo>
                  <a:pt x="19569" y="22224"/>
                </a:lnTo>
                <a:lnTo>
                  <a:pt x="19689" y="23240"/>
                </a:lnTo>
                <a:lnTo>
                  <a:pt x="24630" y="36321"/>
                </a:lnTo>
                <a:lnTo>
                  <a:pt x="24756" y="35813"/>
                </a:lnTo>
                <a:lnTo>
                  <a:pt x="24952" y="35305"/>
                </a:lnTo>
                <a:lnTo>
                  <a:pt x="26044" y="33400"/>
                </a:lnTo>
                <a:lnTo>
                  <a:pt x="27229" y="32130"/>
                </a:lnTo>
                <a:lnTo>
                  <a:pt x="27735" y="31749"/>
                </a:lnTo>
                <a:lnTo>
                  <a:pt x="28287" y="31241"/>
                </a:lnTo>
                <a:lnTo>
                  <a:pt x="33519" y="31241"/>
                </a:lnTo>
                <a:lnTo>
                  <a:pt x="33398" y="29590"/>
                </a:lnTo>
                <a:lnTo>
                  <a:pt x="33326" y="29209"/>
                </a:lnTo>
                <a:lnTo>
                  <a:pt x="33002" y="27939"/>
                </a:lnTo>
                <a:lnTo>
                  <a:pt x="32530" y="26796"/>
                </a:lnTo>
                <a:lnTo>
                  <a:pt x="32395" y="26542"/>
                </a:lnTo>
                <a:lnTo>
                  <a:pt x="23066" y="26542"/>
                </a:lnTo>
                <a:lnTo>
                  <a:pt x="22663" y="26288"/>
                </a:lnTo>
                <a:lnTo>
                  <a:pt x="22474" y="26034"/>
                </a:lnTo>
                <a:lnTo>
                  <a:pt x="22548" y="25018"/>
                </a:lnTo>
                <a:lnTo>
                  <a:pt x="23882" y="21716"/>
                </a:lnTo>
                <a:lnTo>
                  <a:pt x="24317" y="19811"/>
                </a:lnTo>
                <a:lnTo>
                  <a:pt x="24427" y="19176"/>
                </a:lnTo>
                <a:lnTo>
                  <a:pt x="24314" y="15620"/>
                </a:lnTo>
                <a:lnTo>
                  <a:pt x="24239" y="15239"/>
                </a:lnTo>
                <a:lnTo>
                  <a:pt x="23931" y="14350"/>
                </a:lnTo>
                <a:close/>
              </a:path>
              <a:path w="82550" h="66675">
                <a:moveTo>
                  <a:pt x="58089" y="25272"/>
                </a:moveTo>
                <a:lnTo>
                  <a:pt x="53494" y="25272"/>
                </a:lnTo>
                <a:lnTo>
                  <a:pt x="54241" y="26034"/>
                </a:lnTo>
                <a:lnTo>
                  <a:pt x="54552" y="26288"/>
                </a:lnTo>
                <a:lnTo>
                  <a:pt x="55932" y="28066"/>
                </a:lnTo>
                <a:lnTo>
                  <a:pt x="56748" y="29590"/>
                </a:lnTo>
                <a:lnTo>
                  <a:pt x="57300" y="30987"/>
                </a:lnTo>
                <a:lnTo>
                  <a:pt x="57898" y="33146"/>
                </a:lnTo>
                <a:lnTo>
                  <a:pt x="58013" y="34035"/>
                </a:lnTo>
                <a:lnTo>
                  <a:pt x="60403" y="31495"/>
                </a:lnTo>
                <a:lnTo>
                  <a:pt x="62330" y="29209"/>
                </a:lnTo>
                <a:lnTo>
                  <a:pt x="64695" y="26034"/>
                </a:lnTo>
                <a:lnTo>
                  <a:pt x="59117" y="26034"/>
                </a:lnTo>
                <a:lnTo>
                  <a:pt x="58922" y="25907"/>
                </a:lnTo>
                <a:lnTo>
                  <a:pt x="58715" y="25907"/>
                </a:lnTo>
                <a:lnTo>
                  <a:pt x="58089" y="25272"/>
                </a:lnTo>
                <a:close/>
              </a:path>
              <a:path w="82550" h="66675">
                <a:moveTo>
                  <a:pt x="29356" y="24256"/>
                </a:moveTo>
                <a:lnTo>
                  <a:pt x="29000" y="24256"/>
                </a:lnTo>
                <a:lnTo>
                  <a:pt x="28609" y="24383"/>
                </a:lnTo>
                <a:lnTo>
                  <a:pt x="28206" y="24383"/>
                </a:lnTo>
                <a:lnTo>
                  <a:pt x="27309" y="24637"/>
                </a:lnTo>
                <a:lnTo>
                  <a:pt x="26320" y="25145"/>
                </a:lnTo>
                <a:lnTo>
                  <a:pt x="25768" y="25399"/>
                </a:lnTo>
                <a:lnTo>
                  <a:pt x="24480" y="26288"/>
                </a:lnTo>
                <a:lnTo>
                  <a:pt x="23606" y="26542"/>
                </a:lnTo>
                <a:lnTo>
                  <a:pt x="32395" y="26542"/>
                </a:lnTo>
                <a:lnTo>
                  <a:pt x="32059" y="25907"/>
                </a:lnTo>
                <a:lnTo>
                  <a:pt x="31472" y="25145"/>
                </a:lnTo>
                <a:lnTo>
                  <a:pt x="30805" y="24764"/>
                </a:lnTo>
                <a:lnTo>
                  <a:pt x="30575" y="24510"/>
                </a:lnTo>
                <a:lnTo>
                  <a:pt x="29667" y="24383"/>
                </a:lnTo>
                <a:lnTo>
                  <a:pt x="29356" y="24256"/>
                </a:lnTo>
                <a:close/>
              </a:path>
              <a:path w="82550" h="66675">
                <a:moveTo>
                  <a:pt x="69766" y="9016"/>
                </a:moveTo>
                <a:lnTo>
                  <a:pt x="59713" y="24891"/>
                </a:lnTo>
                <a:lnTo>
                  <a:pt x="59589" y="25526"/>
                </a:lnTo>
                <a:lnTo>
                  <a:pt x="59462" y="25780"/>
                </a:lnTo>
                <a:lnTo>
                  <a:pt x="59313" y="25907"/>
                </a:lnTo>
                <a:lnTo>
                  <a:pt x="59117" y="26034"/>
                </a:lnTo>
                <a:lnTo>
                  <a:pt x="64695" y="26034"/>
                </a:lnTo>
                <a:lnTo>
                  <a:pt x="71571" y="10032"/>
                </a:lnTo>
                <a:lnTo>
                  <a:pt x="71146" y="9778"/>
                </a:lnTo>
                <a:lnTo>
                  <a:pt x="70674" y="9397"/>
                </a:lnTo>
                <a:lnTo>
                  <a:pt x="70237" y="9270"/>
                </a:lnTo>
                <a:lnTo>
                  <a:pt x="69766" y="9016"/>
                </a:lnTo>
                <a:close/>
              </a:path>
              <a:path w="82550" h="66675">
                <a:moveTo>
                  <a:pt x="21766" y="11556"/>
                </a:moveTo>
                <a:lnTo>
                  <a:pt x="21364" y="11683"/>
                </a:lnTo>
                <a:lnTo>
                  <a:pt x="20352" y="11810"/>
                </a:lnTo>
                <a:lnTo>
                  <a:pt x="18616" y="12445"/>
                </a:lnTo>
                <a:lnTo>
                  <a:pt x="14844" y="19938"/>
                </a:lnTo>
                <a:lnTo>
                  <a:pt x="14967" y="21081"/>
                </a:lnTo>
                <a:lnTo>
                  <a:pt x="15074" y="21716"/>
                </a:lnTo>
                <a:lnTo>
                  <a:pt x="15315" y="22732"/>
                </a:lnTo>
                <a:lnTo>
                  <a:pt x="15430" y="20954"/>
                </a:lnTo>
                <a:lnTo>
                  <a:pt x="15752" y="19811"/>
                </a:lnTo>
                <a:lnTo>
                  <a:pt x="18938" y="15366"/>
                </a:lnTo>
                <a:lnTo>
                  <a:pt x="19800" y="14604"/>
                </a:lnTo>
                <a:lnTo>
                  <a:pt x="20306" y="14350"/>
                </a:lnTo>
                <a:lnTo>
                  <a:pt x="23931" y="14350"/>
                </a:lnTo>
                <a:lnTo>
                  <a:pt x="23652" y="13715"/>
                </a:lnTo>
                <a:lnTo>
                  <a:pt x="23275" y="13207"/>
                </a:lnTo>
                <a:lnTo>
                  <a:pt x="22663" y="12445"/>
                </a:lnTo>
                <a:lnTo>
                  <a:pt x="22238" y="12064"/>
                </a:lnTo>
                <a:lnTo>
                  <a:pt x="21766" y="11556"/>
                </a:lnTo>
                <a:close/>
              </a:path>
              <a:path w="82550" h="66675">
                <a:moveTo>
                  <a:pt x="78494" y="0"/>
                </a:moveTo>
                <a:lnTo>
                  <a:pt x="72319" y="21208"/>
                </a:lnTo>
                <a:lnTo>
                  <a:pt x="74090" y="20827"/>
                </a:lnTo>
                <a:lnTo>
                  <a:pt x="82344" y="20827"/>
                </a:lnTo>
                <a:lnTo>
                  <a:pt x="82151" y="19811"/>
                </a:lnTo>
                <a:lnTo>
                  <a:pt x="81921" y="19176"/>
                </a:lnTo>
                <a:lnTo>
                  <a:pt x="81406" y="18160"/>
                </a:lnTo>
                <a:lnTo>
                  <a:pt x="81013" y="17525"/>
                </a:lnTo>
                <a:lnTo>
                  <a:pt x="80006" y="16382"/>
                </a:lnTo>
                <a:lnTo>
                  <a:pt x="79633" y="16001"/>
                </a:lnTo>
                <a:lnTo>
                  <a:pt x="80070" y="14477"/>
                </a:lnTo>
                <a:lnTo>
                  <a:pt x="80514" y="12445"/>
                </a:lnTo>
                <a:lnTo>
                  <a:pt x="80741" y="10921"/>
                </a:lnTo>
                <a:lnTo>
                  <a:pt x="80865" y="9651"/>
                </a:lnTo>
                <a:lnTo>
                  <a:pt x="80785" y="6223"/>
                </a:lnTo>
                <a:lnTo>
                  <a:pt x="79276" y="1270"/>
                </a:lnTo>
                <a:lnTo>
                  <a:pt x="7849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10154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29" h="69850">
                <a:moveTo>
                  <a:pt x="10142" y="23729"/>
                </a:moveTo>
                <a:lnTo>
                  <a:pt x="0" y="31643"/>
                </a:lnTo>
                <a:lnTo>
                  <a:pt x="356" y="33441"/>
                </a:lnTo>
                <a:lnTo>
                  <a:pt x="586" y="34815"/>
                </a:lnTo>
                <a:lnTo>
                  <a:pt x="724" y="36338"/>
                </a:lnTo>
                <a:lnTo>
                  <a:pt x="768" y="42294"/>
                </a:lnTo>
                <a:lnTo>
                  <a:pt x="1023" y="42878"/>
                </a:lnTo>
                <a:lnTo>
                  <a:pt x="1269" y="43542"/>
                </a:lnTo>
                <a:lnTo>
                  <a:pt x="1460" y="43977"/>
                </a:lnTo>
                <a:lnTo>
                  <a:pt x="1960" y="46795"/>
                </a:lnTo>
                <a:lnTo>
                  <a:pt x="3346" y="69230"/>
                </a:lnTo>
                <a:lnTo>
                  <a:pt x="3852" y="68520"/>
                </a:lnTo>
                <a:lnTo>
                  <a:pt x="6451" y="63046"/>
                </a:lnTo>
                <a:lnTo>
                  <a:pt x="7003" y="62336"/>
                </a:lnTo>
                <a:lnTo>
                  <a:pt x="16869" y="57755"/>
                </a:lnTo>
                <a:lnTo>
                  <a:pt x="30221" y="57755"/>
                </a:lnTo>
                <a:lnTo>
                  <a:pt x="31451" y="57125"/>
                </a:lnTo>
                <a:lnTo>
                  <a:pt x="35269" y="52899"/>
                </a:lnTo>
                <a:lnTo>
                  <a:pt x="37350" y="52784"/>
                </a:lnTo>
                <a:lnTo>
                  <a:pt x="51823" y="44092"/>
                </a:lnTo>
                <a:lnTo>
                  <a:pt x="51764" y="42168"/>
                </a:lnTo>
                <a:lnTo>
                  <a:pt x="51621" y="41194"/>
                </a:lnTo>
                <a:lnTo>
                  <a:pt x="51196" y="39786"/>
                </a:lnTo>
                <a:lnTo>
                  <a:pt x="50954" y="39121"/>
                </a:lnTo>
                <a:lnTo>
                  <a:pt x="50678" y="38537"/>
                </a:lnTo>
                <a:lnTo>
                  <a:pt x="52449" y="37438"/>
                </a:lnTo>
                <a:lnTo>
                  <a:pt x="62121" y="23775"/>
                </a:lnTo>
                <a:lnTo>
                  <a:pt x="11442" y="23775"/>
                </a:lnTo>
                <a:lnTo>
                  <a:pt x="10142" y="23729"/>
                </a:lnTo>
                <a:close/>
              </a:path>
              <a:path w="62229" h="69850">
                <a:moveTo>
                  <a:pt x="30221" y="57755"/>
                </a:moveTo>
                <a:lnTo>
                  <a:pt x="16869" y="57755"/>
                </a:lnTo>
                <a:lnTo>
                  <a:pt x="18675" y="57915"/>
                </a:lnTo>
                <a:lnTo>
                  <a:pt x="19422" y="58030"/>
                </a:lnTo>
                <a:lnTo>
                  <a:pt x="25598" y="58854"/>
                </a:lnTo>
                <a:lnTo>
                  <a:pt x="26380" y="58774"/>
                </a:lnTo>
                <a:lnTo>
                  <a:pt x="27921" y="58534"/>
                </a:lnTo>
                <a:lnTo>
                  <a:pt x="28588" y="58385"/>
                </a:lnTo>
                <a:lnTo>
                  <a:pt x="29908" y="57915"/>
                </a:lnTo>
                <a:lnTo>
                  <a:pt x="30221" y="57755"/>
                </a:lnTo>
                <a:close/>
              </a:path>
              <a:path w="62229" h="69850">
                <a:moveTo>
                  <a:pt x="16950" y="7993"/>
                </a:moveTo>
                <a:lnTo>
                  <a:pt x="16042" y="8074"/>
                </a:lnTo>
                <a:lnTo>
                  <a:pt x="15260" y="8303"/>
                </a:lnTo>
                <a:lnTo>
                  <a:pt x="14903" y="8497"/>
                </a:lnTo>
                <a:lnTo>
                  <a:pt x="14547" y="8658"/>
                </a:lnTo>
                <a:lnTo>
                  <a:pt x="10616" y="19938"/>
                </a:lnTo>
                <a:lnTo>
                  <a:pt x="10740" y="21152"/>
                </a:lnTo>
                <a:lnTo>
                  <a:pt x="10970" y="22401"/>
                </a:lnTo>
                <a:lnTo>
                  <a:pt x="11327" y="23535"/>
                </a:lnTo>
                <a:lnTo>
                  <a:pt x="11442" y="23775"/>
                </a:lnTo>
                <a:lnTo>
                  <a:pt x="62121" y="23775"/>
                </a:lnTo>
                <a:lnTo>
                  <a:pt x="62040" y="22366"/>
                </a:lnTo>
                <a:lnTo>
                  <a:pt x="61925" y="21542"/>
                </a:lnTo>
                <a:lnTo>
                  <a:pt x="61509" y="19938"/>
                </a:lnTo>
                <a:lnTo>
                  <a:pt x="44906" y="19938"/>
                </a:lnTo>
                <a:lnTo>
                  <a:pt x="44584" y="18839"/>
                </a:lnTo>
                <a:lnTo>
                  <a:pt x="37983" y="15357"/>
                </a:lnTo>
                <a:lnTo>
                  <a:pt x="38260" y="13158"/>
                </a:lnTo>
                <a:lnTo>
                  <a:pt x="38373" y="11910"/>
                </a:lnTo>
                <a:lnTo>
                  <a:pt x="38408" y="10181"/>
                </a:lnTo>
                <a:lnTo>
                  <a:pt x="22412" y="10181"/>
                </a:lnTo>
                <a:lnTo>
                  <a:pt x="20998" y="9242"/>
                </a:lnTo>
                <a:lnTo>
                  <a:pt x="19698" y="8577"/>
                </a:lnTo>
                <a:lnTo>
                  <a:pt x="19066" y="8348"/>
                </a:lnTo>
                <a:lnTo>
                  <a:pt x="18514" y="8188"/>
                </a:lnTo>
                <a:lnTo>
                  <a:pt x="17973" y="8074"/>
                </a:lnTo>
                <a:lnTo>
                  <a:pt x="16950" y="7993"/>
                </a:lnTo>
                <a:close/>
              </a:path>
              <a:path w="62229" h="69850">
                <a:moveTo>
                  <a:pt x="54968" y="13869"/>
                </a:moveTo>
                <a:lnTo>
                  <a:pt x="44906" y="19938"/>
                </a:lnTo>
                <a:lnTo>
                  <a:pt x="61509" y="19938"/>
                </a:lnTo>
                <a:lnTo>
                  <a:pt x="54968" y="13869"/>
                </a:lnTo>
                <a:close/>
              </a:path>
              <a:path w="62229" h="69850">
                <a:moveTo>
                  <a:pt x="39754" y="15117"/>
                </a:moveTo>
                <a:lnTo>
                  <a:pt x="39282" y="15117"/>
                </a:lnTo>
                <a:lnTo>
                  <a:pt x="38845" y="15163"/>
                </a:lnTo>
                <a:lnTo>
                  <a:pt x="38213" y="15277"/>
                </a:lnTo>
                <a:lnTo>
                  <a:pt x="37983" y="15357"/>
                </a:lnTo>
                <a:lnTo>
                  <a:pt x="41147" y="15357"/>
                </a:lnTo>
                <a:lnTo>
                  <a:pt x="40306" y="15163"/>
                </a:lnTo>
                <a:lnTo>
                  <a:pt x="39754" y="15117"/>
                </a:lnTo>
                <a:close/>
              </a:path>
              <a:path w="62229" h="69850">
                <a:moveTo>
                  <a:pt x="30899" y="0"/>
                </a:moveTo>
                <a:lnTo>
                  <a:pt x="22412" y="10181"/>
                </a:lnTo>
                <a:lnTo>
                  <a:pt x="38408" y="10181"/>
                </a:lnTo>
                <a:lnTo>
                  <a:pt x="308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13385" y="333340"/>
            <a:ext cx="55244" cy="44450"/>
          </a:xfrm>
          <a:custGeom>
            <a:avLst/>
            <a:gdLst/>
            <a:ahLst/>
            <a:cxnLst/>
            <a:rect l="l" t="t" r="r" b="b"/>
            <a:pathLst>
              <a:path w="55245" h="44450">
                <a:moveTo>
                  <a:pt x="19181" y="8818"/>
                </a:moveTo>
                <a:lnTo>
                  <a:pt x="10338" y="20992"/>
                </a:lnTo>
                <a:lnTo>
                  <a:pt x="9199" y="21771"/>
                </a:lnTo>
                <a:lnTo>
                  <a:pt x="0" y="43977"/>
                </a:lnTo>
                <a:lnTo>
                  <a:pt x="310" y="43382"/>
                </a:lnTo>
                <a:lnTo>
                  <a:pt x="701" y="42718"/>
                </a:lnTo>
                <a:lnTo>
                  <a:pt x="7509" y="37907"/>
                </a:lnTo>
                <a:lnTo>
                  <a:pt x="8095" y="37747"/>
                </a:lnTo>
                <a:lnTo>
                  <a:pt x="8728" y="37633"/>
                </a:lnTo>
                <a:lnTo>
                  <a:pt x="9349" y="37552"/>
                </a:lnTo>
                <a:lnTo>
                  <a:pt x="10683" y="37472"/>
                </a:lnTo>
                <a:lnTo>
                  <a:pt x="27438" y="37472"/>
                </a:lnTo>
                <a:lnTo>
                  <a:pt x="28381" y="36842"/>
                </a:lnTo>
                <a:lnTo>
                  <a:pt x="28933" y="36338"/>
                </a:lnTo>
                <a:lnTo>
                  <a:pt x="29519" y="35709"/>
                </a:lnTo>
                <a:lnTo>
                  <a:pt x="29956" y="35124"/>
                </a:lnTo>
                <a:lnTo>
                  <a:pt x="30423" y="34300"/>
                </a:lnTo>
                <a:lnTo>
                  <a:pt x="5071" y="34300"/>
                </a:lnTo>
                <a:lnTo>
                  <a:pt x="5391" y="33246"/>
                </a:lnTo>
                <a:lnTo>
                  <a:pt x="9866" y="27142"/>
                </a:lnTo>
                <a:lnTo>
                  <a:pt x="11022" y="26398"/>
                </a:lnTo>
                <a:lnTo>
                  <a:pt x="17651" y="18518"/>
                </a:lnTo>
                <a:lnTo>
                  <a:pt x="25264" y="18518"/>
                </a:lnTo>
                <a:lnTo>
                  <a:pt x="31102" y="11784"/>
                </a:lnTo>
                <a:lnTo>
                  <a:pt x="24689" y="11784"/>
                </a:lnTo>
                <a:lnTo>
                  <a:pt x="23621" y="10696"/>
                </a:lnTo>
                <a:lnTo>
                  <a:pt x="22419" y="9837"/>
                </a:lnTo>
                <a:lnTo>
                  <a:pt x="21780" y="9482"/>
                </a:lnTo>
                <a:lnTo>
                  <a:pt x="20986" y="9127"/>
                </a:lnTo>
                <a:lnTo>
                  <a:pt x="20124" y="8887"/>
                </a:lnTo>
                <a:lnTo>
                  <a:pt x="19181" y="8818"/>
                </a:lnTo>
                <a:close/>
              </a:path>
              <a:path w="55245" h="44450">
                <a:moveTo>
                  <a:pt x="27438" y="37472"/>
                </a:moveTo>
                <a:lnTo>
                  <a:pt x="10683" y="37472"/>
                </a:lnTo>
                <a:lnTo>
                  <a:pt x="12925" y="37587"/>
                </a:lnTo>
                <a:lnTo>
                  <a:pt x="14581" y="37862"/>
                </a:lnTo>
                <a:lnTo>
                  <a:pt x="17996" y="38652"/>
                </a:lnTo>
                <a:lnTo>
                  <a:pt x="19296" y="38801"/>
                </a:lnTo>
                <a:lnTo>
                  <a:pt x="20676" y="38881"/>
                </a:lnTo>
                <a:lnTo>
                  <a:pt x="22125" y="38881"/>
                </a:lnTo>
                <a:lnTo>
                  <a:pt x="22838" y="38847"/>
                </a:lnTo>
                <a:lnTo>
                  <a:pt x="23585" y="38766"/>
                </a:lnTo>
                <a:lnTo>
                  <a:pt x="25034" y="38457"/>
                </a:lnTo>
                <a:lnTo>
                  <a:pt x="25747" y="38262"/>
                </a:lnTo>
                <a:lnTo>
                  <a:pt x="26715" y="37862"/>
                </a:lnTo>
                <a:lnTo>
                  <a:pt x="27438" y="37472"/>
                </a:lnTo>
                <a:close/>
              </a:path>
              <a:path w="55245" h="44450">
                <a:moveTo>
                  <a:pt x="54013" y="206"/>
                </a:moveTo>
                <a:lnTo>
                  <a:pt x="39386" y="16445"/>
                </a:lnTo>
                <a:lnTo>
                  <a:pt x="38408" y="17190"/>
                </a:lnTo>
                <a:lnTo>
                  <a:pt x="22918" y="25264"/>
                </a:lnTo>
                <a:lnTo>
                  <a:pt x="20239" y="26398"/>
                </a:lnTo>
                <a:lnTo>
                  <a:pt x="5071" y="34300"/>
                </a:lnTo>
                <a:lnTo>
                  <a:pt x="30423" y="34300"/>
                </a:lnTo>
                <a:lnTo>
                  <a:pt x="30784" y="33601"/>
                </a:lnTo>
                <a:lnTo>
                  <a:pt x="31325" y="31723"/>
                </a:lnTo>
                <a:lnTo>
                  <a:pt x="39529" y="31723"/>
                </a:lnTo>
                <a:lnTo>
                  <a:pt x="45858" y="26741"/>
                </a:lnTo>
                <a:lnTo>
                  <a:pt x="45738" y="23924"/>
                </a:lnTo>
                <a:lnTo>
                  <a:pt x="45481" y="22836"/>
                </a:lnTo>
                <a:lnTo>
                  <a:pt x="44423" y="20167"/>
                </a:lnTo>
                <a:lnTo>
                  <a:pt x="43629" y="18679"/>
                </a:lnTo>
                <a:lnTo>
                  <a:pt x="44308" y="18289"/>
                </a:lnTo>
                <a:lnTo>
                  <a:pt x="47252" y="16365"/>
                </a:lnTo>
                <a:lnTo>
                  <a:pt x="48471" y="15392"/>
                </a:lnTo>
                <a:lnTo>
                  <a:pt x="49138" y="14888"/>
                </a:lnTo>
                <a:lnTo>
                  <a:pt x="49770" y="14292"/>
                </a:lnTo>
                <a:lnTo>
                  <a:pt x="50437" y="13708"/>
                </a:lnTo>
                <a:lnTo>
                  <a:pt x="51069" y="13078"/>
                </a:lnTo>
                <a:lnTo>
                  <a:pt x="55229" y="5726"/>
                </a:lnTo>
                <a:lnTo>
                  <a:pt x="55117" y="2897"/>
                </a:lnTo>
                <a:lnTo>
                  <a:pt x="54876" y="2004"/>
                </a:lnTo>
                <a:lnTo>
                  <a:pt x="54485" y="1099"/>
                </a:lnTo>
                <a:lnTo>
                  <a:pt x="54013" y="206"/>
                </a:lnTo>
                <a:close/>
              </a:path>
              <a:path w="55245" h="44450">
                <a:moveTo>
                  <a:pt x="39529" y="31723"/>
                </a:moveTo>
                <a:lnTo>
                  <a:pt x="31325" y="31723"/>
                </a:lnTo>
                <a:lnTo>
                  <a:pt x="32233" y="31838"/>
                </a:lnTo>
                <a:lnTo>
                  <a:pt x="35257" y="32032"/>
                </a:lnTo>
                <a:lnTo>
                  <a:pt x="36051" y="32032"/>
                </a:lnTo>
                <a:lnTo>
                  <a:pt x="37661" y="31952"/>
                </a:lnTo>
                <a:lnTo>
                  <a:pt x="38489" y="31872"/>
                </a:lnTo>
                <a:lnTo>
                  <a:pt x="39529" y="31723"/>
                </a:lnTo>
                <a:close/>
              </a:path>
              <a:path w="55245" h="44450">
                <a:moveTo>
                  <a:pt x="25264" y="18518"/>
                </a:moveTo>
                <a:lnTo>
                  <a:pt x="17651" y="18518"/>
                </a:lnTo>
                <a:lnTo>
                  <a:pt x="17847" y="19194"/>
                </a:lnTo>
                <a:lnTo>
                  <a:pt x="17883" y="19389"/>
                </a:lnTo>
                <a:lnTo>
                  <a:pt x="17990" y="22481"/>
                </a:lnTo>
                <a:lnTo>
                  <a:pt x="17881" y="23145"/>
                </a:lnTo>
                <a:lnTo>
                  <a:pt x="17660" y="24004"/>
                </a:lnTo>
                <a:lnTo>
                  <a:pt x="17295" y="25023"/>
                </a:lnTo>
                <a:lnTo>
                  <a:pt x="19882" y="23145"/>
                </a:lnTo>
                <a:lnTo>
                  <a:pt x="21122" y="22160"/>
                </a:lnTo>
                <a:lnTo>
                  <a:pt x="23275" y="20362"/>
                </a:lnTo>
                <a:lnTo>
                  <a:pt x="25264" y="18518"/>
                </a:lnTo>
                <a:close/>
              </a:path>
              <a:path w="55245" h="44450">
                <a:moveTo>
                  <a:pt x="42360" y="5875"/>
                </a:moveTo>
                <a:lnTo>
                  <a:pt x="34199" y="5875"/>
                </a:lnTo>
                <a:lnTo>
                  <a:pt x="34244" y="6264"/>
                </a:lnTo>
                <a:lnTo>
                  <a:pt x="34371" y="10307"/>
                </a:lnTo>
                <a:lnTo>
                  <a:pt x="32475" y="18679"/>
                </a:lnTo>
                <a:lnTo>
                  <a:pt x="33417" y="17980"/>
                </a:lnTo>
                <a:lnTo>
                  <a:pt x="42295" y="6470"/>
                </a:lnTo>
                <a:lnTo>
                  <a:pt x="42360" y="5875"/>
                </a:lnTo>
                <a:close/>
              </a:path>
              <a:path w="55245" h="44450">
                <a:moveTo>
                  <a:pt x="37615" y="0"/>
                </a:moveTo>
                <a:lnTo>
                  <a:pt x="24689" y="11784"/>
                </a:lnTo>
                <a:lnTo>
                  <a:pt x="31102" y="11784"/>
                </a:lnTo>
                <a:lnTo>
                  <a:pt x="32678" y="9288"/>
                </a:lnTo>
                <a:lnTo>
                  <a:pt x="33613" y="7444"/>
                </a:lnTo>
                <a:lnTo>
                  <a:pt x="34084" y="6264"/>
                </a:lnTo>
                <a:lnTo>
                  <a:pt x="34199" y="5875"/>
                </a:lnTo>
                <a:lnTo>
                  <a:pt x="42360" y="5875"/>
                </a:lnTo>
                <a:lnTo>
                  <a:pt x="38489" y="125"/>
                </a:lnTo>
                <a:lnTo>
                  <a:pt x="3761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36985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5" h="17145">
                <a:moveTo>
                  <a:pt x="3561" y="0"/>
                </a:moveTo>
                <a:lnTo>
                  <a:pt x="0" y="15506"/>
                </a:lnTo>
                <a:lnTo>
                  <a:pt x="100" y="16881"/>
                </a:lnTo>
                <a:lnTo>
                  <a:pt x="5608" y="7913"/>
                </a:lnTo>
                <a:lnTo>
                  <a:pt x="5482" y="4111"/>
                </a:lnTo>
                <a:lnTo>
                  <a:pt x="35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3206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4760" y="0"/>
                </a:moveTo>
                <a:lnTo>
                  <a:pt x="0" y="9162"/>
                </a:lnTo>
                <a:lnTo>
                  <a:pt x="241" y="11360"/>
                </a:lnTo>
                <a:lnTo>
                  <a:pt x="436" y="11441"/>
                </a:lnTo>
                <a:lnTo>
                  <a:pt x="942" y="11555"/>
                </a:lnTo>
                <a:lnTo>
                  <a:pt x="1299" y="11555"/>
                </a:lnTo>
                <a:lnTo>
                  <a:pt x="1690" y="11509"/>
                </a:lnTo>
                <a:lnTo>
                  <a:pt x="4849" y="790"/>
                </a:lnTo>
                <a:lnTo>
                  <a:pt x="5036" y="45"/>
                </a:lnTo>
                <a:lnTo>
                  <a:pt x="476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77207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333" y="5794"/>
                </a:moveTo>
                <a:lnTo>
                  <a:pt x="1023" y="6230"/>
                </a:lnTo>
                <a:lnTo>
                  <a:pt x="666" y="6665"/>
                </a:lnTo>
                <a:lnTo>
                  <a:pt x="0" y="7638"/>
                </a:lnTo>
                <a:lnTo>
                  <a:pt x="4323" y="12884"/>
                </a:lnTo>
                <a:lnTo>
                  <a:pt x="4174" y="13124"/>
                </a:lnTo>
                <a:lnTo>
                  <a:pt x="3852" y="13903"/>
                </a:lnTo>
                <a:lnTo>
                  <a:pt x="3702" y="14453"/>
                </a:lnTo>
                <a:lnTo>
                  <a:pt x="3702" y="17190"/>
                </a:lnTo>
                <a:lnTo>
                  <a:pt x="3932" y="18175"/>
                </a:lnTo>
                <a:lnTo>
                  <a:pt x="10660" y="26432"/>
                </a:lnTo>
                <a:lnTo>
                  <a:pt x="11603" y="27062"/>
                </a:lnTo>
                <a:lnTo>
                  <a:pt x="12385" y="27680"/>
                </a:lnTo>
                <a:lnTo>
                  <a:pt x="14386" y="27680"/>
                </a:lnTo>
                <a:lnTo>
                  <a:pt x="16088" y="29639"/>
                </a:lnTo>
                <a:lnTo>
                  <a:pt x="16674" y="30383"/>
                </a:lnTo>
                <a:lnTo>
                  <a:pt x="16559" y="28826"/>
                </a:lnTo>
                <a:lnTo>
                  <a:pt x="16237" y="26203"/>
                </a:lnTo>
                <a:lnTo>
                  <a:pt x="11798" y="10971"/>
                </a:lnTo>
                <a:lnTo>
                  <a:pt x="11476" y="9952"/>
                </a:lnTo>
                <a:lnTo>
                  <a:pt x="10464" y="7329"/>
                </a:lnTo>
                <a:lnTo>
                  <a:pt x="10142" y="6585"/>
                </a:lnTo>
                <a:lnTo>
                  <a:pt x="2046" y="6585"/>
                </a:lnTo>
                <a:lnTo>
                  <a:pt x="1333" y="5794"/>
                </a:lnTo>
                <a:close/>
              </a:path>
              <a:path w="17145" h="30479">
                <a:moveTo>
                  <a:pt x="5864" y="0"/>
                </a:moveTo>
                <a:lnTo>
                  <a:pt x="5669" y="400"/>
                </a:lnTo>
                <a:lnTo>
                  <a:pt x="5186" y="1099"/>
                </a:lnTo>
                <a:lnTo>
                  <a:pt x="4956" y="1488"/>
                </a:lnTo>
                <a:lnTo>
                  <a:pt x="6175" y="2782"/>
                </a:lnTo>
                <a:lnTo>
                  <a:pt x="2046" y="6585"/>
                </a:lnTo>
                <a:lnTo>
                  <a:pt x="10142" y="6585"/>
                </a:lnTo>
                <a:lnTo>
                  <a:pt x="6646" y="939"/>
                </a:lnTo>
                <a:lnTo>
                  <a:pt x="58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70445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299" y="2267"/>
                </a:moveTo>
                <a:lnTo>
                  <a:pt x="15329" y="14246"/>
                </a:lnTo>
                <a:lnTo>
                  <a:pt x="14466" y="13433"/>
                </a:lnTo>
                <a:lnTo>
                  <a:pt x="12776" y="11704"/>
                </a:lnTo>
                <a:lnTo>
                  <a:pt x="12155" y="11005"/>
                </a:lnTo>
                <a:lnTo>
                  <a:pt x="10775" y="9242"/>
                </a:lnTo>
                <a:lnTo>
                  <a:pt x="9521" y="7444"/>
                </a:lnTo>
                <a:lnTo>
                  <a:pt x="8709" y="6069"/>
                </a:lnTo>
                <a:lnTo>
                  <a:pt x="4875" y="6069"/>
                </a:lnTo>
                <a:lnTo>
                  <a:pt x="3817" y="5210"/>
                </a:lnTo>
                <a:lnTo>
                  <a:pt x="3300" y="4695"/>
                </a:lnTo>
                <a:lnTo>
                  <a:pt x="2679" y="4031"/>
                </a:lnTo>
                <a:lnTo>
                  <a:pt x="2012" y="3252"/>
                </a:lnTo>
                <a:lnTo>
                  <a:pt x="1299" y="2267"/>
                </a:lnTo>
                <a:close/>
              </a:path>
              <a:path w="15875" h="14604">
                <a:moveTo>
                  <a:pt x="5899" y="0"/>
                </a:moveTo>
                <a:lnTo>
                  <a:pt x="4875" y="6069"/>
                </a:lnTo>
                <a:lnTo>
                  <a:pt x="8709" y="6069"/>
                </a:lnTo>
                <a:lnTo>
                  <a:pt x="8102" y="5016"/>
                </a:lnTo>
                <a:lnTo>
                  <a:pt x="7500" y="3836"/>
                </a:lnTo>
                <a:lnTo>
                  <a:pt x="6405" y="1454"/>
                </a:lnTo>
                <a:lnTo>
                  <a:pt x="5899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64742" y="43268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40">
                <a:moveTo>
                  <a:pt x="3346" y="0"/>
                </a:moveTo>
                <a:lnTo>
                  <a:pt x="1966" y="469"/>
                </a:lnTo>
                <a:lnTo>
                  <a:pt x="908" y="664"/>
                </a:lnTo>
                <a:lnTo>
                  <a:pt x="0" y="2301"/>
                </a:lnTo>
                <a:lnTo>
                  <a:pt x="3656" y="2301"/>
                </a:lnTo>
                <a:lnTo>
                  <a:pt x="3346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55364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2696" y="1328"/>
                </a:moveTo>
                <a:lnTo>
                  <a:pt x="3555" y="2233"/>
                </a:lnTo>
                <a:lnTo>
                  <a:pt x="3666" y="2542"/>
                </a:lnTo>
                <a:lnTo>
                  <a:pt x="0" y="18472"/>
                </a:lnTo>
                <a:lnTo>
                  <a:pt x="118" y="19538"/>
                </a:lnTo>
                <a:lnTo>
                  <a:pt x="12609" y="42168"/>
                </a:lnTo>
                <a:lnTo>
                  <a:pt x="12839" y="40599"/>
                </a:lnTo>
                <a:lnTo>
                  <a:pt x="13000" y="39820"/>
                </a:lnTo>
                <a:lnTo>
                  <a:pt x="34147" y="12643"/>
                </a:lnTo>
                <a:lnTo>
                  <a:pt x="35251" y="11864"/>
                </a:lnTo>
                <a:lnTo>
                  <a:pt x="37218" y="10250"/>
                </a:lnTo>
                <a:lnTo>
                  <a:pt x="39104" y="8417"/>
                </a:lnTo>
                <a:lnTo>
                  <a:pt x="41018" y="6264"/>
                </a:lnTo>
                <a:lnTo>
                  <a:pt x="17875" y="6264"/>
                </a:lnTo>
                <a:lnTo>
                  <a:pt x="16611" y="6104"/>
                </a:lnTo>
                <a:lnTo>
                  <a:pt x="11685" y="1557"/>
                </a:lnTo>
                <a:lnTo>
                  <a:pt x="4858" y="1557"/>
                </a:lnTo>
                <a:lnTo>
                  <a:pt x="3409" y="1488"/>
                </a:lnTo>
                <a:lnTo>
                  <a:pt x="2696" y="1328"/>
                </a:lnTo>
                <a:close/>
              </a:path>
              <a:path w="41275" h="42545">
                <a:moveTo>
                  <a:pt x="33366" y="1523"/>
                </a:moveTo>
                <a:lnTo>
                  <a:pt x="25419" y="4111"/>
                </a:lnTo>
                <a:lnTo>
                  <a:pt x="24085" y="4810"/>
                </a:lnTo>
                <a:lnTo>
                  <a:pt x="18508" y="6264"/>
                </a:lnTo>
                <a:lnTo>
                  <a:pt x="41018" y="6264"/>
                </a:lnTo>
                <a:lnTo>
                  <a:pt x="41160" y="6104"/>
                </a:lnTo>
                <a:lnTo>
                  <a:pt x="41091" y="5875"/>
                </a:lnTo>
                <a:lnTo>
                  <a:pt x="40622" y="5394"/>
                </a:lnTo>
                <a:lnTo>
                  <a:pt x="33998" y="1557"/>
                </a:lnTo>
                <a:lnTo>
                  <a:pt x="33366" y="1523"/>
                </a:lnTo>
                <a:close/>
              </a:path>
              <a:path w="41275" h="42545">
                <a:moveTo>
                  <a:pt x="11114" y="0"/>
                </a:moveTo>
                <a:lnTo>
                  <a:pt x="4858" y="1557"/>
                </a:lnTo>
                <a:lnTo>
                  <a:pt x="11685" y="1557"/>
                </a:lnTo>
                <a:lnTo>
                  <a:pt x="1111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83470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21420" y="21565"/>
                </a:moveTo>
                <a:lnTo>
                  <a:pt x="14850" y="21565"/>
                </a:lnTo>
                <a:lnTo>
                  <a:pt x="15045" y="21725"/>
                </a:lnTo>
                <a:lnTo>
                  <a:pt x="15168" y="22000"/>
                </a:lnTo>
                <a:lnTo>
                  <a:pt x="15954" y="24348"/>
                </a:lnTo>
                <a:lnTo>
                  <a:pt x="15367" y="25172"/>
                </a:lnTo>
                <a:lnTo>
                  <a:pt x="14378" y="26776"/>
                </a:lnTo>
                <a:lnTo>
                  <a:pt x="12181" y="36957"/>
                </a:lnTo>
                <a:lnTo>
                  <a:pt x="12289" y="37930"/>
                </a:lnTo>
                <a:lnTo>
                  <a:pt x="12547" y="39545"/>
                </a:lnTo>
                <a:lnTo>
                  <a:pt x="13044" y="41343"/>
                </a:lnTo>
                <a:lnTo>
                  <a:pt x="13254" y="41813"/>
                </a:lnTo>
                <a:lnTo>
                  <a:pt x="13702" y="42557"/>
                </a:lnTo>
                <a:lnTo>
                  <a:pt x="14157" y="43416"/>
                </a:lnTo>
                <a:lnTo>
                  <a:pt x="16478" y="53437"/>
                </a:lnTo>
                <a:lnTo>
                  <a:pt x="16394" y="54262"/>
                </a:lnTo>
                <a:lnTo>
                  <a:pt x="16240" y="55201"/>
                </a:lnTo>
                <a:lnTo>
                  <a:pt x="15954" y="56140"/>
                </a:lnTo>
                <a:lnTo>
                  <a:pt x="15958" y="58808"/>
                </a:lnTo>
                <a:lnTo>
                  <a:pt x="17955" y="63779"/>
                </a:lnTo>
                <a:lnTo>
                  <a:pt x="18507" y="62989"/>
                </a:lnTo>
                <a:lnTo>
                  <a:pt x="21612" y="55201"/>
                </a:lnTo>
                <a:lnTo>
                  <a:pt x="21531" y="53437"/>
                </a:lnTo>
                <a:lnTo>
                  <a:pt x="20979" y="51673"/>
                </a:lnTo>
                <a:lnTo>
                  <a:pt x="20554" y="50230"/>
                </a:lnTo>
                <a:lnTo>
                  <a:pt x="20243" y="48856"/>
                </a:lnTo>
                <a:lnTo>
                  <a:pt x="20002" y="47562"/>
                </a:lnTo>
                <a:lnTo>
                  <a:pt x="19841" y="46394"/>
                </a:lnTo>
                <a:lnTo>
                  <a:pt x="19976" y="42511"/>
                </a:lnTo>
                <a:lnTo>
                  <a:pt x="26097" y="37312"/>
                </a:lnTo>
                <a:lnTo>
                  <a:pt x="27120" y="37312"/>
                </a:lnTo>
                <a:lnTo>
                  <a:pt x="26649" y="37266"/>
                </a:lnTo>
                <a:lnTo>
                  <a:pt x="26925" y="32880"/>
                </a:lnTo>
                <a:lnTo>
                  <a:pt x="25982" y="30532"/>
                </a:lnTo>
                <a:lnTo>
                  <a:pt x="24399" y="27050"/>
                </a:lnTo>
                <a:lnTo>
                  <a:pt x="22670" y="23718"/>
                </a:lnTo>
                <a:lnTo>
                  <a:pt x="21420" y="21565"/>
                </a:lnTo>
                <a:close/>
              </a:path>
              <a:path w="27304" h="64134">
                <a:moveTo>
                  <a:pt x="27120" y="37312"/>
                </a:moveTo>
                <a:close/>
              </a:path>
              <a:path w="27304" h="64134">
                <a:moveTo>
                  <a:pt x="6754" y="13273"/>
                </a:moveTo>
                <a:lnTo>
                  <a:pt x="1683" y="13273"/>
                </a:lnTo>
                <a:lnTo>
                  <a:pt x="2074" y="14957"/>
                </a:lnTo>
                <a:lnTo>
                  <a:pt x="2189" y="15735"/>
                </a:lnTo>
                <a:lnTo>
                  <a:pt x="2259" y="19492"/>
                </a:lnTo>
                <a:lnTo>
                  <a:pt x="2108" y="20820"/>
                </a:lnTo>
                <a:lnTo>
                  <a:pt x="1959" y="21450"/>
                </a:lnTo>
                <a:lnTo>
                  <a:pt x="1882" y="25172"/>
                </a:lnTo>
                <a:lnTo>
                  <a:pt x="1993" y="25997"/>
                </a:lnTo>
                <a:lnTo>
                  <a:pt x="2189" y="26581"/>
                </a:lnTo>
                <a:lnTo>
                  <a:pt x="2465" y="27050"/>
                </a:lnTo>
                <a:lnTo>
                  <a:pt x="2626" y="27165"/>
                </a:lnTo>
                <a:lnTo>
                  <a:pt x="3097" y="27955"/>
                </a:lnTo>
                <a:lnTo>
                  <a:pt x="3293" y="28150"/>
                </a:lnTo>
                <a:lnTo>
                  <a:pt x="3569" y="28184"/>
                </a:lnTo>
                <a:lnTo>
                  <a:pt x="3764" y="27955"/>
                </a:lnTo>
                <a:lnTo>
                  <a:pt x="3873" y="27440"/>
                </a:lnTo>
                <a:lnTo>
                  <a:pt x="4121" y="23718"/>
                </a:lnTo>
                <a:lnTo>
                  <a:pt x="4466" y="21450"/>
                </a:lnTo>
                <a:lnTo>
                  <a:pt x="6432" y="16285"/>
                </a:lnTo>
                <a:lnTo>
                  <a:pt x="6643" y="14876"/>
                </a:lnTo>
                <a:lnTo>
                  <a:pt x="6754" y="13273"/>
                </a:lnTo>
                <a:close/>
              </a:path>
              <a:path w="27304" h="64134">
                <a:moveTo>
                  <a:pt x="10628" y="7089"/>
                </a:moveTo>
                <a:lnTo>
                  <a:pt x="5846" y="7089"/>
                </a:lnTo>
                <a:lnTo>
                  <a:pt x="6674" y="7902"/>
                </a:lnTo>
                <a:lnTo>
                  <a:pt x="8123" y="9436"/>
                </a:lnTo>
                <a:lnTo>
                  <a:pt x="12416" y="19492"/>
                </a:lnTo>
                <a:lnTo>
                  <a:pt x="12293" y="20820"/>
                </a:lnTo>
                <a:lnTo>
                  <a:pt x="12174" y="21771"/>
                </a:lnTo>
                <a:lnTo>
                  <a:pt x="11906" y="23374"/>
                </a:lnTo>
                <a:lnTo>
                  <a:pt x="11779" y="23921"/>
                </a:lnTo>
                <a:lnTo>
                  <a:pt x="12331" y="23328"/>
                </a:lnTo>
                <a:lnTo>
                  <a:pt x="13159" y="22504"/>
                </a:lnTo>
                <a:lnTo>
                  <a:pt x="13516" y="22240"/>
                </a:lnTo>
                <a:lnTo>
                  <a:pt x="13792" y="22000"/>
                </a:lnTo>
                <a:lnTo>
                  <a:pt x="14459" y="21610"/>
                </a:lnTo>
                <a:lnTo>
                  <a:pt x="14620" y="21565"/>
                </a:lnTo>
                <a:lnTo>
                  <a:pt x="21420" y="21565"/>
                </a:lnTo>
                <a:lnTo>
                  <a:pt x="19140" y="17888"/>
                </a:lnTo>
                <a:lnTo>
                  <a:pt x="11032" y="7512"/>
                </a:lnTo>
                <a:lnTo>
                  <a:pt x="10628" y="7089"/>
                </a:lnTo>
                <a:close/>
              </a:path>
              <a:path w="27304" h="64134">
                <a:moveTo>
                  <a:pt x="3293" y="0"/>
                </a:moveTo>
                <a:lnTo>
                  <a:pt x="3017" y="148"/>
                </a:lnTo>
                <a:lnTo>
                  <a:pt x="2626" y="1362"/>
                </a:lnTo>
                <a:lnTo>
                  <a:pt x="2189" y="2542"/>
                </a:lnTo>
                <a:lnTo>
                  <a:pt x="1292" y="4581"/>
                </a:lnTo>
                <a:lnTo>
                  <a:pt x="544" y="5989"/>
                </a:lnTo>
                <a:lnTo>
                  <a:pt x="222" y="6539"/>
                </a:lnTo>
                <a:lnTo>
                  <a:pt x="118" y="7512"/>
                </a:lnTo>
                <a:lnTo>
                  <a:pt x="1292" y="13353"/>
                </a:lnTo>
                <a:lnTo>
                  <a:pt x="1683" y="13273"/>
                </a:lnTo>
                <a:lnTo>
                  <a:pt x="6754" y="13273"/>
                </a:lnTo>
                <a:lnTo>
                  <a:pt x="6663" y="10960"/>
                </a:lnTo>
                <a:lnTo>
                  <a:pt x="6472" y="9436"/>
                </a:lnTo>
                <a:lnTo>
                  <a:pt x="6317" y="8566"/>
                </a:lnTo>
                <a:lnTo>
                  <a:pt x="5846" y="7089"/>
                </a:lnTo>
                <a:lnTo>
                  <a:pt x="10628" y="7089"/>
                </a:lnTo>
                <a:lnTo>
                  <a:pt x="8640" y="5004"/>
                </a:lnTo>
                <a:lnTo>
                  <a:pt x="7387" y="3756"/>
                </a:lnTo>
                <a:lnTo>
                  <a:pt x="6087" y="2508"/>
                </a:lnTo>
                <a:lnTo>
                  <a:pt x="4707" y="1248"/>
                </a:lnTo>
                <a:lnTo>
                  <a:pt x="329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68088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6922" y="0"/>
                </a:moveTo>
                <a:lnTo>
                  <a:pt x="6405" y="160"/>
                </a:lnTo>
                <a:lnTo>
                  <a:pt x="6957" y="1374"/>
                </a:lnTo>
                <a:lnTo>
                  <a:pt x="5818" y="1924"/>
                </a:lnTo>
                <a:lnTo>
                  <a:pt x="0" y="14602"/>
                </a:lnTo>
                <a:lnTo>
                  <a:pt x="160" y="16915"/>
                </a:lnTo>
                <a:lnTo>
                  <a:pt x="4484" y="31322"/>
                </a:lnTo>
                <a:lnTo>
                  <a:pt x="5657" y="33991"/>
                </a:lnTo>
                <a:lnTo>
                  <a:pt x="6060" y="30028"/>
                </a:lnTo>
                <a:lnTo>
                  <a:pt x="6255" y="27291"/>
                </a:lnTo>
                <a:lnTo>
                  <a:pt x="6370" y="24084"/>
                </a:lnTo>
                <a:lnTo>
                  <a:pt x="6255" y="14327"/>
                </a:lnTo>
                <a:lnTo>
                  <a:pt x="5903" y="9517"/>
                </a:lnTo>
                <a:lnTo>
                  <a:pt x="5703" y="7478"/>
                </a:lnTo>
                <a:lnTo>
                  <a:pt x="8486" y="6653"/>
                </a:lnTo>
                <a:lnTo>
                  <a:pt x="12106" y="6653"/>
                </a:lnTo>
                <a:lnTo>
                  <a:pt x="11722" y="5909"/>
                </a:lnTo>
                <a:lnTo>
                  <a:pt x="10924" y="4581"/>
                </a:lnTo>
                <a:lnTo>
                  <a:pt x="9671" y="2782"/>
                </a:lnTo>
                <a:lnTo>
                  <a:pt x="9234" y="2267"/>
                </a:lnTo>
                <a:lnTo>
                  <a:pt x="8417" y="1374"/>
                </a:lnTo>
                <a:lnTo>
                  <a:pt x="6922" y="0"/>
                </a:lnTo>
                <a:close/>
              </a:path>
              <a:path w="36195" h="34289">
                <a:moveTo>
                  <a:pt x="12106" y="6653"/>
                </a:moveTo>
                <a:lnTo>
                  <a:pt x="8486" y="6653"/>
                </a:lnTo>
                <a:lnTo>
                  <a:pt x="10970" y="8257"/>
                </a:lnTo>
                <a:lnTo>
                  <a:pt x="12258" y="8967"/>
                </a:lnTo>
                <a:lnTo>
                  <a:pt x="13362" y="9517"/>
                </a:lnTo>
                <a:lnTo>
                  <a:pt x="13017" y="8577"/>
                </a:lnTo>
                <a:lnTo>
                  <a:pt x="12518" y="7478"/>
                </a:lnTo>
                <a:lnTo>
                  <a:pt x="12106" y="6653"/>
                </a:lnTo>
                <a:close/>
              </a:path>
              <a:path w="36195" h="34289">
                <a:moveTo>
                  <a:pt x="29761" y="4157"/>
                </a:moveTo>
                <a:lnTo>
                  <a:pt x="25437" y="5600"/>
                </a:lnTo>
                <a:lnTo>
                  <a:pt x="25080" y="5840"/>
                </a:lnTo>
                <a:lnTo>
                  <a:pt x="24218" y="6734"/>
                </a:lnTo>
                <a:lnTo>
                  <a:pt x="23925" y="7169"/>
                </a:lnTo>
                <a:lnTo>
                  <a:pt x="23746" y="7398"/>
                </a:lnTo>
                <a:lnTo>
                  <a:pt x="23160" y="8383"/>
                </a:lnTo>
                <a:lnTo>
                  <a:pt x="22642" y="9711"/>
                </a:lnTo>
                <a:lnTo>
                  <a:pt x="22262" y="11315"/>
                </a:lnTo>
                <a:lnTo>
                  <a:pt x="22171" y="12105"/>
                </a:lnTo>
                <a:lnTo>
                  <a:pt x="23160" y="12219"/>
                </a:lnTo>
                <a:lnTo>
                  <a:pt x="24103" y="12300"/>
                </a:lnTo>
                <a:lnTo>
                  <a:pt x="25000" y="12334"/>
                </a:lnTo>
                <a:lnTo>
                  <a:pt x="27403" y="12300"/>
                </a:lnTo>
                <a:lnTo>
                  <a:pt x="29841" y="12059"/>
                </a:lnTo>
                <a:lnTo>
                  <a:pt x="31336" y="11750"/>
                </a:lnTo>
                <a:lnTo>
                  <a:pt x="32590" y="11429"/>
                </a:lnTo>
                <a:lnTo>
                  <a:pt x="33142" y="11315"/>
                </a:lnTo>
                <a:lnTo>
                  <a:pt x="35694" y="9711"/>
                </a:lnTo>
                <a:lnTo>
                  <a:pt x="35660" y="8692"/>
                </a:lnTo>
                <a:lnTo>
                  <a:pt x="33417" y="5840"/>
                </a:lnTo>
                <a:lnTo>
                  <a:pt x="33222" y="4890"/>
                </a:lnTo>
                <a:lnTo>
                  <a:pt x="34368" y="4351"/>
                </a:lnTo>
                <a:lnTo>
                  <a:pt x="31888" y="4351"/>
                </a:lnTo>
                <a:lnTo>
                  <a:pt x="31175" y="4306"/>
                </a:lnTo>
                <a:lnTo>
                  <a:pt x="29761" y="4157"/>
                </a:lnTo>
                <a:close/>
              </a:path>
              <a:path w="36195" h="34289">
                <a:moveTo>
                  <a:pt x="34556" y="4157"/>
                </a:moveTo>
                <a:lnTo>
                  <a:pt x="33613" y="4271"/>
                </a:lnTo>
                <a:lnTo>
                  <a:pt x="32716" y="4351"/>
                </a:lnTo>
                <a:lnTo>
                  <a:pt x="34368" y="4351"/>
                </a:lnTo>
                <a:lnTo>
                  <a:pt x="34539" y="4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77644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5" y="148"/>
                </a:moveTo>
                <a:lnTo>
                  <a:pt x="149" y="0"/>
                </a:lnTo>
                <a:lnTo>
                  <a:pt x="0" y="34"/>
                </a:lnTo>
                <a:lnTo>
                  <a:pt x="0" y="263"/>
                </a:lnTo>
                <a:lnTo>
                  <a:pt x="195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8629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3746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15011" y="37438"/>
                </a:moveTo>
                <a:lnTo>
                  <a:pt x="9360" y="37438"/>
                </a:lnTo>
                <a:lnTo>
                  <a:pt x="9280" y="37907"/>
                </a:lnTo>
                <a:lnTo>
                  <a:pt x="10223" y="38022"/>
                </a:lnTo>
                <a:lnTo>
                  <a:pt x="11051" y="38056"/>
                </a:lnTo>
                <a:lnTo>
                  <a:pt x="11764" y="38056"/>
                </a:lnTo>
                <a:lnTo>
                  <a:pt x="12385" y="38022"/>
                </a:lnTo>
                <a:lnTo>
                  <a:pt x="13293" y="37907"/>
                </a:lnTo>
                <a:lnTo>
                  <a:pt x="14351" y="37667"/>
                </a:lnTo>
                <a:lnTo>
                  <a:pt x="15011" y="37438"/>
                </a:lnTo>
                <a:close/>
              </a:path>
              <a:path w="33654" h="38100">
                <a:moveTo>
                  <a:pt x="2828" y="3092"/>
                </a:moveTo>
                <a:lnTo>
                  <a:pt x="161" y="3882"/>
                </a:lnTo>
                <a:lnTo>
                  <a:pt x="164" y="5130"/>
                </a:lnTo>
                <a:lnTo>
                  <a:pt x="264" y="6150"/>
                </a:lnTo>
                <a:lnTo>
                  <a:pt x="508" y="9517"/>
                </a:lnTo>
                <a:lnTo>
                  <a:pt x="630" y="22824"/>
                </a:lnTo>
                <a:lnTo>
                  <a:pt x="513" y="24909"/>
                </a:lnTo>
                <a:lnTo>
                  <a:pt x="387" y="26627"/>
                </a:lnTo>
                <a:lnTo>
                  <a:pt x="0" y="30429"/>
                </a:lnTo>
                <a:lnTo>
                  <a:pt x="712" y="32181"/>
                </a:lnTo>
                <a:lnTo>
                  <a:pt x="9130" y="37472"/>
                </a:lnTo>
                <a:lnTo>
                  <a:pt x="9360" y="37438"/>
                </a:lnTo>
                <a:lnTo>
                  <a:pt x="15011" y="37438"/>
                </a:lnTo>
                <a:lnTo>
                  <a:pt x="16479" y="36293"/>
                </a:lnTo>
                <a:lnTo>
                  <a:pt x="16381" y="35239"/>
                </a:lnTo>
                <a:lnTo>
                  <a:pt x="16283" y="35044"/>
                </a:lnTo>
                <a:lnTo>
                  <a:pt x="16254" y="34815"/>
                </a:lnTo>
                <a:lnTo>
                  <a:pt x="17260" y="31918"/>
                </a:lnTo>
                <a:lnTo>
                  <a:pt x="17651" y="30933"/>
                </a:lnTo>
                <a:lnTo>
                  <a:pt x="17536" y="29994"/>
                </a:lnTo>
                <a:lnTo>
                  <a:pt x="17421" y="29249"/>
                </a:lnTo>
                <a:lnTo>
                  <a:pt x="17260" y="28619"/>
                </a:lnTo>
                <a:lnTo>
                  <a:pt x="17694" y="26466"/>
                </a:lnTo>
                <a:lnTo>
                  <a:pt x="23045" y="19652"/>
                </a:lnTo>
                <a:lnTo>
                  <a:pt x="23827" y="18324"/>
                </a:lnTo>
                <a:lnTo>
                  <a:pt x="26851" y="13662"/>
                </a:lnTo>
                <a:lnTo>
                  <a:pt x="28231" y="11784"/>
                </a:lnTo>
                <a:lnTo>
                  <a:pt x="28864" y="10960"/>
                </a:lnTo>
                <a:lnTo>
                  <a:pt x="29437" y="10765"/>
                </a:lnTo>
                <a:lnTo>
                  <a:pt x="30635" y="10227"/>
                </a:lnTo>
                <a:lnTo>
                  <a:pt x="31382" y="9757"/>
                </a:lnTo>
                <a:lnTo>
                  <a:pt x="31693" y="9517"/>
                </a:lnTo>
                <a:lnTo>
                  <a:pt x="32279" y="9013"/>
                </a:lnTo>
                <a:lnTo>
                  <a:pt x="32485" y="8772"/>
                </a:lnTo>
                <a:lnTo>
                  <a:pt x="19273" y="8772"/>
                </a:lnTo>
                <a:lnTo>
                  <a:pt x="18364" y="8738"/>
                </a:lnTo>
                <a:lnTo>
                  <a:pt x="17375" y="8658"/>
                </a:lnTo>
                <a:lnTo>
                  <a:pt x="16398" y="8543"/>
                </a:lnTo>
                <a:lnTo>
                  <a:pt x="16157" y="8497"/>
                </a:lnTo>
                <a:lnTo>
                  <a:pt x="15927" y="8463"/>
                </a:lnTo>
                <a:lnTo>
                  <a:pt x="15570" y="8417"/>
                </a:lnTo>
                <a:lnTo>
                  <a:pt x="15375" y="8383"/>
                </a:lnTo>
                <a:lnTo>
                  <a:pt x="15179" y="8337"/>
                </a:lnTo>
                <a:lnTo>
                  <a:pt x="15018" y="8303"/>
                </a:lnTo>
                <a:lnTo>
                  <a:pt x="14708" y="8222"/>
                </a:lnTo>
                <a:lnTo>
                  <a:pt x="14547" y="8222"/>
                </a:lnTo>
                <a:lnTo>
                  <a:pt x="14317" y="8188"/>
                </a:lnTo>
                <a:lnTo>
                  <a:pt x="14075" y="8108"/>
                </a:lnTo>
                <a:lnTo>
                  <a:pt x="13730" y="8028"/>
                </a:lnTo>
                <a:lnTo>
                  <a:pt x="13489" y="7993"/>
                </a:lnTo>
                <a:lnTo>
                  <a:pt x="13247" y="7913"/>
                </a:lnTo>
                <a:lnTo>
                  <a:pt x="12741" y="7799"/>
                </a:lnTo>
                <a:lnTo>
                  <a:pt x="12511" y="7719"/>
                </a:lnTo>
                <a:lnTo>
                  <a:pt x="10694" y="7169"/>
                </a:lnTo>
                <a:lnTo>
                  <a:pt x="10545" y="7089"/>
                </a:lnTo>
                <a:lnTo>
                  <a:pt x="10384" y="7054"/>
                </a:lnTo>
                <a:lnTo>
                  <a:pt x="10188" y="7008"/>
                </a:lnTo>
                <a:lnTo>
                  <a:pt x="9671" y="6779"/>
                </a:lnTo>
                <a:lnTo>
                  <a:pt x="8969" y="6505"/>
                </a:lnTo>
                <a:lnTo>
                  <a:pt x="8808" y="6424"/>
                </a:lnTo>
                <a:lnTo>
                  <a:pt x="8107" y="6150"/>
                </a:lnTo>
                <a:lnTo>
                  <a:pt x="7511" y="5840"/>
                </a:lnTo>
                <a:lnTo>
                  <a:pt x="6531" y="5371"/>
                </a:lnTo>
                <a:lnTo>
                  <a:pt x="5206" y="4626"/>
                </a:lnTo>
                <a:lnTo>
                  <a:pt x="2828" y="3092"/>
                </a:lnTo>
                <a:close/>
              </a:path>
              <a:path w="33654" h="38100">
                <a:moveTo>
                  <a:pt x="30474" y="45"/>
                </a:moveTo>
                <a:lnTo>
                  <a:pt x="30340" y="45"/>
                </a:lnTo>
                <a:lnTo>
                  <a:pt x="27564" y="1328"/>
                </a:lnTo>
                <a:lnTo>
                  <a:pt x="27760" y="2279"/>
                </a:lnTo>
                <a:lnTo>
                  <a:pt x="28197" y="2668"/>
                </a:lnTo>
                <a:lnTo>
                  <a:pt x="28622" y="3092"/>
                </a:lnTo>
                <a:lnTo>
                  <a:pt x="29450" y="4111"/>
                </a:lnTo>
                <a:lnTo>
                  <a:pt x="29794" y="4695"/>
                </a:lnTo>
                <a:lnTo>
                  <a:pt x="30002" y="5130"/>
                </a:lnTo>
                <a:lnTo>
                  <a:pt x="30083" y="6035"/>
                </a:lnTo>
                <a:lnTo>
                  <a:pt x="29962" y="6264"/>
                </a:lnTo>
                <a:lnTo>
                  <a:pt x="26932" y="7867"/>
                </a:lnTo>
                <a:lnTo>
                  <a:pt x="25678" y="8188"/>
                </a:lnTo>
                <a:lnTo>
                  <a:pt x="24149" y="8497"/>
                </a:lnTo>
                <a:lnTo>
                  <a:pt x="22412" y="8692"/>
                </a:lnTo>
                <a:lnTo>
                  <a:pt x="20963" y="8772"/>
                </a:lnTo>
                <a:lnTo>
                  <a:pt x="32485" y="8772"/>
                </a:lnTo>
                <a:lnTo>
                  <a:pt x="32800" y="8383"/>
                </a:lnTo>
                <a:lnTo>
                  <a:pt x="33303" y="7524"/>
                </a:lnTo>
                <a:lnTo>
                  <a:pt x="33426" y="7169"/>
                </a:lnTo>
                <a:lnTo>
                  <a:pt x="33551" y="6653"/>
                </a:lnTo>
                <a:lnTo>
                  <a:pt x="33445" y="4111"/>
                </a:lnTo>
                <a:lnTo>
                  <a:pt x="30508" y="114"/>
                </a:lnTo>
                <a:close/>
              </a:path>
              <a:path w="33654" h="38100">
                <a:moveTo>
                  <a:pt x="30439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51931" y="250555"/>
            <a:ext cx="57636" cy="22204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58544" y="154939"/>
                </a:moveTo>
                <a:lnTo>
                  <a:pt x="58303" y="157479"/>
                </a:lnTo>
                <a:lnTo>
                  <a:pt x="58222" y="158749"/>
                </a:lnTo>
                <a:lnTo>
                  <a:pt x="58659" y="158749"/>
                </a:lnTo>
                <a:lnTo>
                  <a:pt x="58544" y="154939"/>
                </a:lnTo>
                <a:close/>
              </a:path>
              <a:path w="61595" h="158750">
                <a:moveTo>
                  <a:pt x="58425" y="154827"/>
                </a:moveTo>
                <a:close/>
              </a:path>
              <a:path w="61595" h="158750">
                <a:moveTo>
                  <a:pt x="58889" y="152399"/>
                </a:moveTo>
                <a:lnTo>
                  <a:pt x="58579" y="152399"/>
                </a:lnTo>
                <a:lnTo>
                  <a:pt x="58464" y="154939"/>
                </a:lnTo>
                <a:lnTo>
                  <a:pt x="58613" y="154939"/>
                </a:lnTo>
                <a:lnTo>
                  <a:pt x="58889" y="152399"/>
                </a:lnTo>
                <a:close/>
              </a:path>
              <a:path w="61595" h="158750">
                <a:moveTo>
                  <a:pt x="54209" y="97790"/>
                </a:moveTo>
                <a:lnTo>
                  <a:pt x="26771" y="97789"/>
                </a:lnTo>
                <a:lnTo>
                  <a:pt x="27288" y="99059"/>
                </a:lnTo>
                <a:lnTo>
                  <a:pt x="27714" y="99059"/>
                </a:lnTo>
                <a:lnTo>
                  <a:pt x="28070" y="100329"/>
                </a:lnTo>
                <a:lnTo>
                  <a:pt x="28346" y="100329"/>
                </a:lnTo>
                <a:lnTo>
                  <a:pt x="28737" y="102869"/>
                </a:lnTo>
                <a:lnTo>
                  <a:pt x="28898" y="104139"/>
                </a:lnTo>
                <a:lnTo>
                  <a:pt x="28898" y="106679"/>
                </a:lnTo>
                <a:lnTo>
                  <a:pt x="28461" y="110489"/>
                </a:lnTo>
                <a:lnTo>
                  <a:pt x="27955" y="113029"/>
                </a:lnTo>
                <a:lnTo>
                  <a:pt x="27794" y="114299"/>
                </a:lnTo>
                <a:lnTo>
                  <a:pt x="33107" y="114299"/>
                </a:lnTo>
                <a:lnTo>
                  <a:pt x="33417" y="115569"/>
                </a:lnTo>
                <a:lnTo>
                  <a:pt x="34441" y="115569"/>
                </a:lnTo>
                <a:lnTo>
                  <a:pt x="34751" y="116839"/>
                </a:lnTo>
                <a:lnTo>
                  <a:pt x="34993" y="116839"/>
                </a:lnTo>
                <a:lnTo>
                  <a:pt x="35027" y="118109"/>
                </a:lnTo>
                <a:lnTo>
                  <a:pt x="35142" y="119379"/>
                </a:lnTo>
                <a:lnTo>
                  <a:pt x="34751" y="121919"/>
                </a:lnTo>
                <a:lnTo>
                  <a:pt x="37626" y="124459"/>
                </a:lnTo>
                <a:lnTo>
                  <a:pt x="50989" y="140969"/>
                </a:lnTo>
                <a:lnTo>
                  <a:pt x="51702" y="140969"/>
                </a:lnTo>
                <a:lnTo>
                  <a:pt x="53036" y="143509"/>
                </a:lnTo>
                <a:lnTo>
                  <a:pt x="54209" y="146049"/>
                </a:lnTo>
                <a:lnTo>
                  <a:pt x="56141" y="149859"/>
                </a:lnTo>
                <a:lnTo>
                  <a:pt x="57521" y="152399"/>
                </a:lnTo>
                <a:lnTo>
                  <a:pt x="58027" y="153669"/>
                </a:lnTo>
                <a:lnTo>
                  <a:pt x="58425" y="154827"/>
                </a:lnTo>
                <a:lnTo>
                  <a:pt x="58464" y="153669"/>
                </a:lnTo>
                <a:lnTo>
                  <a:pt x="58579" y="152399"/>
                </a:lnTo>
                <a:lnTo>
                  <a:pt x="58889" y="152399"/>
                </a:lnTo>
                <a:lnTo>
                  <a:pt x="59085" y="151129"/>
                </a:lnTo>
                <a:lnTo>
                  <a:pt x="59556" y="149859"/>
                </a:lnTo>
                <a:lnTo>
                  <a:pt x="59993" y="148589"/>
                </a:lnTo>
                <a:lnTo>
                  <a:pt x="60465" y="148589"/>
                </a:lnTo>
                <a:lnTo>
                  <a:pt x="61408" y="147319"/>
                </a:lnTo>
                <a:lnTo>
                  <a:pt x="61508" y="143509"/>
                </a:lnTo>
                <a:lnTo>
                  <a:pt x="61413" y="127000"/>
                </a:lnTo>
                <a:lnTo>
                  <a:pt x="60384" y="114300"/>
                </a:lnTo>
                <a:lnTo>
                  <a:pt x="60074" y="111760"/>
                </a:lnTo>
                <a:lnTo>
                  <a:pt x="59717" y="109220"/>
                </a:lnTo>
                <a:lnTo>
                  <a:pt x="57866" y="105410"/>
                </a:lnTo>
                <a:lnTo>
                  <a:pt x="56302" y="101600"/>
                </a:lnTo>
                <a:lnTo>
                  <a:pt x="54209" y="97790"/>
                </a:lnTo>
                <a:close/>
              </a:path>
              <a:path w="61595" h="158750">
                <a:moveTo>
                  <a:pt x="49494" y="90170"/>
                </a:moveTo>
                <a:lnTo>
                  <a:pt x="14156" y="90169"/>
                </a:lnTo>
                <a:lnTo>
                  <a:pt x="15179" y="91439"/>
                </a:lnTo>
                <a:lnTo>
                  <a:pt x="15685" y="92709"/>
                </a:lnTo>
                <a:lnTo>
                  <a:pt x="16122" y="92709"/>
                </a:lnTo>
                <a:lnTo>
                  <a:pt x="16467" y="93979"/>
                </a:lnTo>
                <a:lnTo>
                  <a:pt x="16823" y="93979"/>
                </a:lnTo>
                <a:lnTo>
                  <a:pt x="17295" y="95249"/>
                </a:lnTo>
                <a:lnTo>
                  <a:pt x="17490" y="96519"/>
                </a:lnTo>
                <a:lnTo>
                  <a:pt x="17812" y="97789"/>
                </a:lnTo>
                <a:lnTo>
                  <a:pt x="17927" y="100329"/>
                </a:lnTo>
                <a:lnTo>
                  <a:pt x="19342" y="99059"/>
                </a:lnTo>
                <a:lnTo>
                  <a:pt x="20676" y="97789"/>
                </a:lnTo>
                <a:lnTo>
                  <a:pt x="54209" y="97790"/>
                </a:lnTo>
                <a:lnTo>
                  <a:pt x="53036" y="96520"/>
                </a:lnTo>
                <a:lnTo>
                  <a:pt x="51702" y="93980"/>
                </a:lnTo>
                <a:lnTo>
                  <a:pt x="50287" y="91440"/>
                </a:lnTo>
                <a:lnTo>
                  <a:pt x="49494" y="90170"/>
                </a:lnTo>
                <a:close/>
              </a:path>
              <a:path w="61595" h="158750">
                <a:moveTo>
                  <a:pt x="5979" y="91439"/>
                </a:moveTo>
                <a:lnTo>
                  <a:pt x="4484" y="91439"/>
                </a:lnTo>
                <a:lnTo>
                  <a:pt x="4956" y="92709"/>
                </a:lnTo>
                <a:lnTo>
                  <a:pt x="5427" y="92709"/>
                </a:lnTo>
                <a:lnTo>
                  <a:pt x="5979" y="91439"/>
                </a:lnTo>
                <a:close/>
              </a:path>
              <a:path w="61595" h="158750">
                <a:moveTo>
                  <a:pt x="7509" y="90169"/>
                </a:moveTo>
                <a:lnTo>
                  <a:pt x="3415" y="90169"/>
                </a:lnTo>
                <a:lnTo>
                  <a:pt x="4162" y="91439"/>
                </a:lnTo>
                <a:lnTo>
                  <a:pt x="6876" y="91439"/>
                </a:lnTo>
                <a:lnTo>
                  <a:pt x="7509" y="90169"/>
                </a:lnTo>
                <a:close/>
              </a:path>
              <a:path w="61595" h="158750">
                <a:moveTo>
                  <a:pt x="13558" y="12699"/>
                </a:moveTo>
                <a:lnTo>
                  <a:pt x="12661" y="13969"/>
                </a:lnTo>
                <a:lnTo>
                  <a:pt x="11085" y="16509"/>
                </a:lnTo>
                <a:lnTo>
                  <a:pt x="9786" y="19049"/>
                </a:lnTo>
                <a:lnTo>
                  <a:pt x="8337" y="21589"/>
                </a:lnTo>
                <a:lnTo>
                  <a:pt x="7198" y="21589"/>
                </a:lnTo>
                <a:lnTo>
                  <a:pt x="6876" y="22859"/>
                </a:lnTo>
                <a:lnTo>
                  <a:pt x="6014" y="22859"/>
                </a:lnTo>
                <a:lnTo>
                  <a:pt x="2196" y="31749"/>
                </a:lnTo>
                <a:lnTo>
                  <a:pt x="1920" y="31749"/>
                </a:lnTo>
                <a:lnTo>
                  <a:pt x="1690" y="33019"/>
                </a:lnTo>
                <a:lnTo>
                  <a:pt x="1529" y="34289"/>
                </a:lnTo>
                <a:lnTo>
                  <a:pt x="1414" y="35559"/>
                </a:lnTo>
                <a:lnTo>
                  <a:pt x="1379" y="41909"/>
                </a:lnTo>
                <a:lnTo>
                  <a:pt x="1575" y="43179"/>
                </a:lnTo>
                <a:lnTo>
                  <a:pt x="2115" y="45719"/>
                </a:lnTo>
                <a:lnTo>
                  <a:pt x="2598" y="46989"/>
                </a:lnTo>
                <a:lnTo>
                  <a:pt x="2828" y="48259"/>
                </a:lnTo>
                <a:lnTo>
                  <a:pt x="0" y="73659"/>
                </a:lnTo>
                <a:lnTo>
                  <a:pt x="195" y="77469"/>
                </a:lnTo>
                <a:lnTo>
                  <a:pt x="666" y="82549"/>
                </a:lnTo>
                <a:lnTo>
                  <a:pt x="977" y="83819"/>
                </a:lnTo>
                <a:lnTo>
                  <a:pt x="1172" y="85089"/>
                </a:lnTo>
                <a:lnTo>
                  <a:pt x="1724" y="86359"/>
                </a:lnTo>
                <a:lnTo>
                  <a:pt x="2161" y="87629"/>
                </a:lnTo>
                <a:lnTo>
                  <a:pt x="2989" y="90169"/>
                </a:lnTo>
                <a:lnTo>
                  <a:pt x="9429" y="90169"/>
                </a:lnTo>
                <a:lnTo>
                  <a:pt x="10418" y="88899"/>
                </a:lnTo>
                <a:lnTo>
                  <a:pt x="47924" y="88899"/>
                </a:lnTo>
                <a:lnTo>
                  <a:pt x="47102" y="87629"/>
                </a:lnTo>
                <a:lnTo>
                  <a:pt x="46194" y="86359"/>
                </a:lnTo>
                <a:lnTo>
                  <a:pt x="45331" y="85089"/>
                </a:lnTo>
                <a:lnTo>
                  <a:pt x="44388" y="85089"/>
                </a:lnTo>
                <a:lnTo>
                  <a:pt x="43365" y="83819"/>
                </a:lnTo>
                <a:lnTo>
                  <a:pt x="43054" y="83819"/>
                </a:lnTo>
                <a:lnTo>
                  <a:pt x="41433" y="82549"/>
                </a:lnTo>
                <a:lnTo>
                  <a:pt x="40214" y="81279"/>
                </a:lnTo>
                <a:lnTo>
                  <a:pt x="38765" y="80009"/>
                </a:lnTo>
                <a:lnTo>
                  <a:pt x="36281" y="77469"/>
                </a:lnTo>
                <a:lnTo>
                  <a:pt x="34556" y="76199"/>
                </a:lnTo>
                <a:lnTo>
                  <a:pt x="31957" y="72389"/>
                </a:lnTo>
                <a:lnTo>
                  <a:pt x="30313" y="71119"/>
                </a:lnTo>
                <a:lnTo>
                  <a:pt x="25356" y="58419"/>
                </a:lnTo>
                <a:lnTo>
                  <a:pt x="25391" y="54609"/>
                </a:lnTo>
                <a:lnTo>
                  <a:pt x="25598" y="53339"/>
                </a:lnTo>
                <a:lnTo>
                  <a:pt x="25713" y="52069"/>
                </a:lnTo>
                <a:lnTo>
                  <a:pt x="25552" y="48259"/>
                </a:lnTo>
                <a:lnTo>
                  <a:pt x="25356" y="46989"/>
                </a:lnTo>
                <a:lnTo>
                  <a:pt x="25000" y="45719"/>
                </a:lnTo>
                <a:lnTo>
                  <a:pt x="24528" y="43179"/>
                </a:lnTo>
                <a:lnTo>
                  <a:pt x="19227" y="30479"/>
                </a:lnTo>
                <a:lnTo>
                  <a:pt x="18008" y="26669"/>
                </a:lnTo>
                <a:lnTo>
                  <a:pt x="17490" y="24129"/>
                </a:lnTo>
                <a:lnTo>
                  <a:pt x="17019" y="22859"/>
                </a:lnTo>
                <a:lnTo>
                  <a:pt x="16628" y="20319"/>
                </a:lnTo>
                <a:lnTo>
                  <a:pt x="16157" y="16509"/>
                </a:lnTo>
                <a:lnTo>
                  <a:pt x="16157" y="15239"/>
                </a:lnTo>
                <a:lnTo>
                  <a:pt x="13443" y="15239"/>
                </a:lnTo>
                <a:lnTo>
                  <a:pt x="13558" y="12699"/>
                </a:lnTo>
                <a:close/>
              </a:path>
              <a:path w="61595" h="158750">
                <a:moveTo>
                  <a:pt x="47924" y="88899"/>
                </a:moveTo>
                <a:lnTo>
                  <a:pt x="10418" y="88899"/>
                </a:lnTo>
                <a:lnTo>
                  <a:pt x="11085" y="90169"/>
                </a:lnTo>
                <a:lnTo>
                  <a:pt x="48747" y="90170"/>
                </a:lnTo>
                <a:lnTo>
                  <a:pt x="47924" y="88899"/>
                </a:lnTo>
                <a:close/>
              </a:path>
              <a:path w="61595" h="158750">
                <a:moveTo>
                  <a:pt x="25391" y="54609"/>
                </a:moveTo>
                <a:lnTo>
                  <a:pt x="25241" y="55879"/>
                </a:lnTo>
                <a:lnTo>
                  <a:pt x="25391" y="54609"/>
                </a:lnTo>
                <a:close/>
              </a:path>
              <a:path w="61595" h="158750">
                <a:moveTo>
                  <a:pt x="17065" y="8889"/>
                </a:moveTo>
                <a:lnTo>
                  <a:pt x="13443" y="15239"/>
                </a:lnTo>
                <a:lnTo>
                  <a:pt x="16157" y="15239"/>
                </a:lnTo>
                <a:lnTo>
                  <a:pt x="16219" y="13715"/>
                </a:lnTo>
                <a:lnTo>
                  <a:pt x="16467" y="11429"/>
                </a:lnTo>
                <a:lnTo>
                  <a:pt x="16743" y="10159"/>
                </a:lnTo>
                <a:lnTo>
                  <a:pt x="17065" y="8889"/>
                </a:lnTo>
                <a:close/>
              </a:path>
              <a:path w="61595" h="158750">
                <a:moveTo>
                  <a:pt x="20952" y="3809"/>
                </a:moveTo>
                <a:lnTo>
                  <a:pt x="16743" y="3809"/>
                </a:lnTo>
                <a:lnTo>
                  <a:pt x="15800" y="5079"/>
                </a:lnTo>
                <a:lnTo>
                  <a:pt x="15570" y="6349"/>
                </a:lnTo>
                <a:lnTo>
                  <a:pt x="15294" y="6349"/>
                </a:lnTo>
                <a:lnTo>
                  <a:pt x="14857" y="7619"/>
                </a:lnTo>
                <a:lnTo>
                  <a:pt x="14466" y="8889"/>
                </a:lnTo>
                <a:lnTo>
                  <a:pt x="17456" y="8889"/>
                </a:lnTo>
                <a:lnTo>
                  <a:pt x="17962" y="7619"/>
                </a:lnTo>
                <a:lnTo>
                  <a:pt x="18560" y="6349"/>
                </a:lnTo>
                <a:lnTo>
                  <a:pt x="19227" y="5079"/>
                </a:lnTo>
                <a:lnTo>
                  <a:pt x="20043" y="5079"/>
                </a:lnTo>
                <a:lnTo>
                  <a:pt x="20952" y="3809"/>
                </a:lnTo>
                <a:close/>
              </a:path>
              <a:path w="61595" h="158750">
                <a:moveTo>
                  <a:pt x="22010" y="0"/>
                </a:moveTo>
                <a:lnTo>
                  <a:pt x="21780" y="0"/>
                </a:lnTo>
                <a:lnTo>
                  <a:pt x="20641" y="1269"/>
                </a:lnTo>
                <a:lnTo>
                  <a:pt x="19146" y="2539"/>
                </a:lnTo>
                <a:lnTo>
                  <a:pt x="17847" y="2539"/>
                </a:lnTo>
                <a:lnTo>
                  <a:pt x="17456" y="3809"/>
                </a:lnTo>
                <a:lnTo>
                  <a:pt x="21975" y="3809"/>
                </a:lnTo>
                <a:lnTo>
                  <a:pt x="23114" y="2540"/>
                </a:lnTo>
                <a:lnTo>
                  <a:pt x="22251" y="1270"/>
                </a:lnTo>
                <a:lnTo>
                  <a:pt x="2201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50827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4" h="147320">
                <a:moveTo>
                  <a:pt x="59205" y="123765"/>
                </a:moveTo>
                <a:lnTo>
                  <a:pt x="50839" y="123765"/>
                </a:lnTo>
                <a:lnTo>
                  <a:pt x="49770" y="124744"/>
                </a:lnTo>
                <a:lnTo>
                  <a:pt x="46861" y="127210"/>
                </a:lnTo>
                <a:lnTo>
                  <a:pt x="35901" y="135354"/>
                </a:lnTo>
                <a:lnTo>
                  <a:pt x="36649" y="135550"/>
                </a:lnTo>
                <a:lnTo>
                  <a:pt x="39558" y="138878"/>
                </a:lnTo>
                <a:lnTo>
                  <a:pt x="39673" y="139465"/>
                </a:lnTo>
                <a:lnTo>
                  <a:pt x="39788" y="139896"/>
                </a:lnTo>
                <a:lnTo>
                  <a:pt x="39869" y="140327"/>
                </a:lnTo>
                <a:lnTo>
                  <a:pt x="39949" y="141932"/>
                </a:lnTo>
                <a:lnTo>
                  <a:pt x="39788" y="142950"/>
                </a:lnTo>
                <a:lnTo>
                  <a:pt x="37465" y="146748"/>
                </a:lnTo>
                <a:lnTo>
                  <a:pt x="39156" y="146670"/>
                </a:lnTo>
                <a:lnTo>
                  <a:pt x="42192" y="146591"/>
                </a:lnTo>
                <a:lnTo>
                  <a:pt x="48440" y="146591"/>
                </a:lnTo>
                <a:lnTo>
                  <a:pt x="50172" y="143381"/>
                </a:lnTo>
                <a:lnTo>
                  <a:pt x="58383" y="125997"/>
                </a:lnTo>
                <a:lnTo>
                  <a:pt x="59205" y="123765"/>
                </a:lnTo>
                <a:close/>
              </a:path>
              <a:path w="64134" h="147320">
                <a:moveTo>
                  <a:pt x="48440" y="146591"/>
                </a:moveTo>
                <a:lnTo>
                  <a:pt x="43606" y="146591"/>
                </a:lnTo>
                <a:lnTo>
                  <a:pt x="44894" y="146630"/>
                </a:lnTo>
                <a:lnTo>
                  <a:pt x="46159" y="146630"/>
                </a:lnTo>
                <a:lnTo>
                  <a:pt x="47298" y="146709"/>
                </a:lnTo>
                <a:lnTo>
                  <a:pt x="48356" y="146748"/>
                </a:lnTo>
                <a:lnTo>
                  <a:pt x="48440" y="146591"/>
                </a:lnTo>
                <a:close/>
              </a:path>
              <a:path w="64134" h="147320">
                <a:moveTo>
                  <a:pt x="2483" y="23809"/>
                </a:moveTo>
                <a:lnTo>
                  <a:pt x="2518" y="24004"/>
                </a:lnTo>
                <a:lnTo>
                  <a:pt x="2679" y="24588"/>
                </a:lnTo>
                <a:lnTo>
                  <a:pt x="2978" y="26191"/>
                </a:lnTo>
                <a:lnTo>
                  <a:pt x="3414" y="28860"/>
                </a:lnTo>
                <a:lnTo>
                  <a:pt x="3622" y="30543"/>
                </a:lnTo>
                <a:lnTo>
                  <a:pt x="3852" y="32845"/>
                </a:lnTo>
                <a:lnTo>
                  <a:pt x="4074" y="36487"/>
                </a:lnTo>
                <a:lnTo>
                  <a:pt x="4015" y="44642"/>
                </a:lnTo>
                <a:lnTo>
                  <a:pt x="793" y="64214"/>
                </a:lnTo>
                <a:lnTo>
                  <a:pt x="436" y="64878"/>
                </a:lnTo>
                <a:lnTo>
                  <a:pt x="241" y="65382"/>
                </a:lnTo>
                <a:lnTo>
                  <a:pt x="80" y="66058"/>
                </a:lnTo>
                <a:lnTo>
                  <a:pt x="0" y="68280"/>
                </a:lnTo>
                <a:lnTo>
                  <a:pt x="160" y="69425"/>
                </a:lnTo>
                <a:lnTo>
                  <a:pt x="6060" y="81324"/>
                </a:lnTo>
                <a:lnTo>
                  <a:pt x="7348" y="82653"/>
                </a:lnTo>
                <a:lnTo>
                  <a:pt x="25552" y="104619"/>
                </a:lnTo>
                <a:lnTo>
                  <a:pt x="26265" y="105168"/>
                </a:lnTo>
                <a:lnTo>
                  <a:pt x="35625" y="126819"/>
                </a:lnTo>
                <a:lnTo>
                  <a:pt x="35330" y="128659"/>
                </a:lnTo>
                <a:lnTo>
                  <a:pt x="35073" y="129952"/>
                </a:lnTo>
                <a:lnTo>
                  <a:pt x="34602" y="131595"/>
                </a:lnTo>
                <a:lnTo>
                  <a:pt x="33969" y="133240"/>
                </a:lnTo>
                <a:lnTo>
                  <a:pt x="33257" y="134963"/>
                </a:lnTo>
                <a:lnTo>
                  <a:pt x="34682" y="135119"/>
                </a:lnTo>
                <a:lnTo>
                  <a:pt x="50839" y="123765"/>
                </a:lnTo>
                <a:lnTo>
                  <a:pt x="59205" y="123765"/>
                </a:lnTo>
                <a:lnTo>
                  <a:pt x="59522" y="122904"/>
                </a:lnTo>
                <a:lnTo>
                  <a:pt x="60108" y="121063"/>
                </a:lnTo>
                <a:lnTo>
                  <a:pt x="60496" y="119771"/>
                </a:lnTo>
                <a:lnTo>
                  <a:pt x="60706" y="119145"/>
                </a:lnTo>
                <a:lnTo>
                  <a:pt x="61204" y="117266"/>
                </a:lnTo>
                <a:lnTo>
                  <a:pt x="61925" y="114054"/>
                </a:lnTo>
                <a:lnTo>
                  <a:pt x="62327" y="112880"/>
                </a:lnTo>
                <a:lnTo>
                  <a:pt x="63930" y="104619"/>
                </a:lnTo>
                <a:lnTo>
                  <a:pt x="63832" y="97060"/>
                </a:lnTo>
                <a:lnTo>
                  <a:pt x="62397" y="89112"/>
                </a:lnTo>
                <a:lnTo>
                  <a:pt x="62155" y="87818"/>
                </a:lnTo>
                <a:lnTo>
                  <a:pt x="34682" y="58373"/>
                </a:lnTo>
                <a:lnTo>
                  <a:pt x="32866" y="57365"/>
                </a:lnTo>
                <a:lnTo>
                  <a:pt x="31141" y="56220"/>
                </a:lnTo>
                <a:lnTo>
                  <a:pt x="7152" y="25218"/>
                </a:lnTo>
                <a:lnTo>
                  <a:pt x="3219" y="25218"/>
                </a:lnTo>
                <a:lnTo>
                  <a:pt x="3024" y="24863"/>
                </a:lnTo>
                <a:lnTo>
                  <a:pt x="2874" y="24508"/>
                </a:lnTo>
                <a:lnTo>
                  <a:pt x="2483" y="23809"/>
                </a:lnTo>
                <a:close/>
              </a:path>
              <a:path w="64134" h="147320">
                <a:moveTo>
                  <a:pt x="62373" y="88987"/>
                </a:moveTo>
                <a:close/>
              </a:path>
              <a:path w="64134" h="147320">
                <a:moveTo>
                  <a:pt x="62339" y="88803"/>
                </a:moveTo>
                <a:lnTo>
                  <a:pt x="62373" y="88987"/>
                </a:lnTo>
                <a:lnTo>
                  <a:pt x="62339" y="88803"/>
                </a:lnTo>
                <a:close/>
              </a:path>
              <a:path w="64134" h="147320">
                <a:moveTo>
                  <a:pt x="5738" y="0"/>
                </a:moveTo>
                <a:lnTo>
                  <a:pt x="1057" y="19812"/>
                </a:lnTo>
                <a:lnTo>
                  <a:pt x="1333" y="20752"/>
                </a:lnTo>
                <a:lnTo>
                  <a:pt x="3219" y="25218"/>
                </a:lnTo>
                <a:lnTo>
                  <a:pt x="7152" y="25218"/>
                </a:lnTo>
                <a:lnTo>
                  <a:pt x="6470" y="23809"/>
                </a:lnTo>
                <a:lnTo>
                  <a:pt x="4632" y="19503"/>
                </a:lnTo>
                <a:lnTo>
                  <a:pt x="8302" y="2393"/>
                </a:lnTo>
                <a:lnTo>
                  <a:pt x="5738" y="0"/>
                </a:lnTo>
                <a:close/>
              </a:path>
              <a:path w="64134" h="147320">
                <a:moveTo>
                  <a:pt x="4565" y="19317"/>
                </a:moveTo>
                <a:lnTo>
                  <a:pt x="4565" y="19503"/>
                </a:lnTo>
                <a:lnTo>
                  <a:pt x="4565" y="19317"/>
                </a:lnTo>
                <a:close/>
              </a:path>
              <a:path w="64134" h="147320">
                <a:moveTo>
                  <a:pt x="4565" y="19068"/>
                </a:moveTo>
                <a:lnTo>
                  <a:pt x="4565" y="19317"/>
                </a:lnTo>
                <a:lnTo>
                  <a:pt x="4565" y="1906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5367" y="260284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09" h="59054">
                <a:moveTo>
                  <a:pt x="52390" y="53048"/>
                </a:moveTo>
                <a:lnTo>
                  <a:pt x="14777" y="53048"/>
                </a:lnTo>
                <a:lnTo>
                  <a:pt x="15524" y="53128"/>
                </a:lnTo>
                <a:lnTo>
                  <a:pt x="16973" y="53368"/>
                </a:lnTo>
                <a:lnTo>
                  <a:pt x="23033" y="56495"/>
                </a:lnTo>
                <a:lnTo>
                  <a:pt x="23861" y="56965"/>
                </a:lnTo>
                <a:lnTo>
                  <a:pt x="30106" y="58843"/>
                </a:lnTo>
                <a:lnTo>
                  <a:pt x="30623" y="58808"/>
                </a:lnTo>
                <a:lnTo>
                  <a:pt x="34280" y="55602"/>
                </a:lnTo>
                <a:lnTo>
                  <a:pt x="50825" y="55602"/>
                </a:lnTo>
                <a:lnTo>
                  <a:pt x="51338" y="54937"/>
                </a:lnTo>
                <a:lnTo>
                  <a:pt x="51736" y="54342"/>
                </a:lnTo>
                <a:lnTo>
                  <a:pt x="52242" y="53403"/>
                </a:lnTo>
                <a:lnTo>
                  <a:pt x="52390" y="53048"/>
                </a:lnTo>
                <a:close/>
              </a:path>
              <a:path w="67309" h="59054">
                <a:moveTo>
                  <a:pt x="50825" y="55602"/>
                </a:moveTo>
                <a:lnTo>
                  <a:pt x="34280" y="55602"/>
                </a:lnTo>
                <a:lnTo>
                  <a:pt x="34981" y="55945"/>
                </a:lnTo>
                <a:lnTo>
                  <a:pt x="36867" y="56770"/>
                </a:lnTo>
                <a:lnTo>
                  <a:pt x="44457" y="58304"/>
                </a:lnTo>
                <a:lnTo>
                  <a:pt x="45285" y="58259"/>
                </a:lnTo>
                <a:lnTo>
                  <a:pt x="50825" y="55602"/>
                </a:lnTo>
                <a:close/>
              </a:path>
              <a:path w="67309" h="59054">
                <a:moveTo>
                  <a:pt x="66251" y="41149"/>
                </a:moveTo>
                <a:lnTo>
                  <a:pt x="2748" y="41149"/>
                </a:lnTo>
                <a:lnTo>
                  <a:pt x="2276" y="41458"/>
                </a:lnTo>
                <a:lnTo>
                  <a:pt x="2205" y="42752"/>
                </a:lnTo>
                <a:lnTo>
                  <a:pt x="2107" y="43496"/>
                </a:lnTo>
                <a:lnTo>
                  <a:pt x="1885" y="44630"/>
                </a:lnTo>
                <a:lnTo>
                  <a:pt x="1853" y="47413"/>
                </a:lnTo>
                <a:lnTo>
                  <a:pt x="1949" y="48432"/>
                </a:lnTo>
                <a:lnTo>
                  <a:pt x="4473" y="55796"/>
                </a:lnTo>
                <a:lnTo>
                  <a:pt x="6048" y="54937"/>
                </a:lnTo>
                <a:lnTo>
                  <a:pt x="7819" y="54193"/>
                </a:lnTo>
                <a:lnTo>
                  <a:pt x="13362" y="53048"/>
                </a:lnTo>
                <a:lnTo>
                  <a:pt x="52390" y="53048"/>
                </a:lnTo>
                <a:lnTo>
                  <a:pt x="52679" y="52349"/>
                </a:lnTo>
                <a:lnTo>
                  <a:pt x="53081" y="50975"/>
                </a:lnTo>
                <a:lnTo>
                  <a:pt x="53346" y="49841"/>
                </a:lnTo>
                <a:lnTo>
                  <a:pt x="54048" y="49727"/>
                </a:lnTo>
                <a:lnTo>
                  <a:pt x="56486" y="49142"/>
                </a:lnTo>
                <a:lnTo>
                  <a:pt x="57118" y="48902"/>
                </a:lnTo>
                <a:lnTo>
                  <a:pt x="57751" y="48707"/>
                </a:lnTo>
                <a:lnTo>
                  <a:pt x="65927" y="41939"/>
                </a:lnTo>
                <a:lnTo>
                  <a:pt x="66251" y="41149"/>
                </a:lnTo>
                <a:close/>
              </a:path>
              <a:path w="67309" h="59054">
                <a:moveTo>
                  <a:pt x="0" y="29249"/>
                </a:moveTo>
                <a:lnTo>
                  <a:pt x="1138" y="33040"/>
                </a:lnTo>
                <a:lnTo>
                  <a:pt x="1792" y="36098"/>
                </a:lnTo>
                <a:lnTo>
                  <a:pt x="2160" y="38766"/>
                </a:lnTo>
                <a:lnTo>
                  <a:pt x="2276" y="41229"/>
                </a:lnTo>
                <a:lnTo>
                  <a:pt x="2748" y="41149"/>
                </a:lnTo>
                <a:lnTo>
                  <a:pt x="66251" y="41149"/>
                </a:lnTo>
                <a:lnTo>
                  <a:pt x="66560" y="40129"/>
                </a:lnTo>
                <a:lnTo>
                  <a:pt x="66689" y="39580"/>
                </a:lnTo>
                <a:lnTo>
                  <a:pt x="5140" y="39580"/>
                </a:lnTo>
                <a:lnTo>
                  <a:pt x="5462" y="39041"/>
                </a:lnTo>
                <a:lnTo>
                  <a:pt x="7733" y="32067"/>
                </a:lnTo>
                <a:lnTo>
                  <a:pt x="6600" y="32067"/>
                </a:lnTo>
                <a:lnTo>
                  <a:pt x="5692" y="31906"/>
                </a:lnTo>
                <a:lnTo>
                  <a:pt x="4599" y="31631"/>
                </a:lnTo>
                <a:lnTo>
                  <a:pt x="3254" y="31128"/>
                </a:lnTo>
                <a:lnTo>
                  <a:pt x="2211" y="30612"/>
                </a:lnTo>
                <a:lnTo>
                  <a:pt x="1724" y="30349"/>
                </a:lnTo>
                <a:lnTo>
                  <a:pt x="0" y="29249"/>
                </a:lnTo>
                <a:close/>
              </a:path>
              <a:path w="67309" h="59054">
                <a:moveTo>
                  <a:pt x="24091" y="13937"/>
                </a:moveTo>
                <a:lnTo>
                  <a:pt x="15754" y="23649"/>
                </a:lnTo>
                <a:lnTo>
                  <a:pt x="15961" y="24863"/>
                </a:lnTo>
                <a:lnTo>
                  <a:pt x="16040" y="27955"/>
                </a:lnTo>
                <a:lnTo>
                  <a:pt x="9314" y="37426"/>
                </a:lnTo>
                <a:lnTo>
                  <a:pt x="8923" y="37552"/>
                </a:lnTo>
                <a:lnTo>
                  <a:pt x="8325" y="37781"/>
                </a:lnTo>
                <a:lnTo>
                  <a:pt x="7543" y="38171"/>
                </a:lnTo>
                <a:lnTo>
                  <a:pt x="6485" y="38766"/>
                </a:lnTo>
                <a:lnTo>
                  <a:pt x="5140" y="39580"/>
                </a:lnTo>
                <a:lnTo>
                  <a:pt x="66689" y="39580"/>
                </a:lnTo>
                <a:lnTo>
                  <a:pt x="66802" y="39041"/>
                </a:lnTo>
                <a:lnTo>
                  <a:pt x="66926" y="37552"/>
                </a:lnTo>
                <a:lnTo>
                  <a:pt x="66845" y="35594"/>
                </a:lnTo>
                <a:lnTo>
                  <a:pt x="66709" y="34529"/>
                </a:lnTo>
                <a:lnTo>
                  <a:pt x="66399" y="33200"/>
                </a:lnTo>
                <a:lnTo>
                  <a:pt x="66062" y="32616"/>
                </a:lnTo>
                <a:lnTo>
                  <a:pt x="52162" y="32616"/>
                </a:lnTo>
                <a:lnTo>
                  <a:pt x="52323" y="32456"/>
                </a:lnTo>
                <a:lnTo>
                  <a:pt x="54128" y="27955"/>
                </a:lnTo>
                <a:lnTo>
                  <a:pt x="54013" y="23924"/>
                </a:lnTo>
                <a:lnTo>
                  <a:pt x="53898" y="23214"/>
                </a:lnTo>
                <a:lnTo>
                  <a:pt x="53737" y="22469"/>
                </a:lnTo>
                <a:lnTo>
                  <a:pt x="53346" y="20946"/>
                </a:lnTo>
                <a:lnTo>
                  <a:pt x="54761" y="19973"/>
                </a:lnTo>
                <a:lnTo>
                  <a:pt x="58654" y="15186"/>
                </a:lnTo>
                <a:lnTo>
                  <a:pt x="28737" y="15186"/>
                </a:lnTo>
                <a:lnTo>
                  <a:pt x="28220" y="14957"/>
                </a:lnTo>
                <a:lnTo>
                  <a:pt x="26966" y="14487"/>
                </a:lnTo>
                <a:lnTo>
                  <a:pt x="26104" y="14246"/>
                </a:lnTo>
                <a:lnTo>
                  <a:pt x="25161" y="14052"/>
                </a:lnTo>
                <a:lnTo>
                  <a:pt x="24091" y="13937"/>
                </a:lnTo>
                <a:close/>
              </a:path>
              <a:path w="67309" h="59054">
                <a:moveTo>
                  <a:pt x="60338" y="29604"/>
                </a:moveTo>
                <a:lnTo>
                  <a:pt x="52162" y="32616"/>
                </a:lnTo>
                <a:lnTo>
                  <a:pt x="66062" y="32616"/>
                </a:lnTo>
                <a:lnTo>
                  <a:pt x="60338" y="29604"/>
                </a:lnTo>
                <a:close/>
              </a:path>
              <a:path w="67309" h="59054">
                <a:moveTo>
                  <a:pt x="7739" y="32032"/>
                </a:moveTo>
                <a:close/>
              </a:path>
              <a:path w="67309" h="59054">
                <a:moveTo>
                  <a:pt x="40294" y="6035"/>
                </a:moveTo>
                <a:lnTo>
                  <a:pt x="28737" y="15186"/>
                </a:lnTo>
                <a:lnTo>
                  <a:pt x="58654" y="15186"/>
                </a:lnTo>
                <a:lnTo>
                  <a:pt x="59963" y="7913"/>
                </a:lnTo>
                <a:lnTo>
                  <a:pt x="44699" y="7913"/>
                </a:lnTo>
                <a:lnTo>
                  <a:pt x="44342" y="7593"/>
                </a:lnTo>
                <a:lnTo>
                  <a:pt x="43319" y="6974"/>
                </a:lnTo>
                <a:lnTo>
                  <a:pt x="42962" y="6814"/>
                </a:lnTo>
                <a:lnTo>
                  <a:pt x="42617" y="6619"/>
                </a:lnTo>
                <a:lnTo>
                  <a:pt x="41743" y="6298"/>
                </a:lnTo>
                <a:lnTo>
                  <a:pt x="41272" y="6184"/>
                </a:lnTo>
                <a:lnTo>
                  <a:pt x="40294" y="6035"/>
                </a:lnTo>
                <a:close/>
              </a:path>
              <a:path w="67309" h="59054">
                <a:moveTo>
                  <a:pt x="55589" y="0"/>
                </a:moveTo>
                <a:lnTo>
                  <a:pt x="44699" y="7913"/>
                </a:lnTo>
                <a:lnTo>
                  <a:pt x="59963" y="7913"/>
                </a:lnTo>
                <a:lnTo>
                  <a:pt x="5558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82945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2518" y="2118"/>
                </a:moveTo>
                <a:lnTo>
                  <a:pt x="2092" y="2118"/>
                </a:lnTo>
                <a:lnTo>
                  <a:pt x="1103" y="2267"/>
                </a:lnTo>
                <a:lnTo>
                  <a:pt x="597" y="2427"/>
                </a:lnTo>
                <a:lnTo>
                  <a:pt x="0" y="2668"/>
                </a:lnTo>
                <a:lnTo>
                  <a:pt x="908" y="3836"/>
                </a:lnTo>
                <a:lnTo>
                  <a:pt x="12074" y="14602"/>
                </a:lnTo>
                <a:lnTo>
                  <a:pt x="12661" y="14292"/>
                </a:lnTo>
                <a:lnTo>
                  <a:pt x="13529" y="14292"/>
                </a:lnTo>
                <a:lnTo>
                  <a:pt x="18721" y="10456"/>
                </a:lnTo>
                <a:lnTo>
                  <a:pt x="18640" y="8383"/>
                </a:lnTo>
                <a:lnTo>
                  <a:pt x="18479" y="7753"/>
                </a:lnTo>
                <a:lnTo>
                  <a:pt x="17893" y="6424"/>
                </a:lnTo>
                <a:lnTo>
                  <a:pt x="17502" y="5680"/>
                </a:lnTo>
                <a:lnTo>
                  <a:pt x="16904" y="4145"/>
                </a:lnTo>
                <a:lnTo>
                  <a:pt x="16559" y="3447"/>
                </a:lnTo>
                <a:lnTo>
                  <a:pt x="16304" y="3012"/>
                </a:lnTo>
                <a:lnTo>
                  <a:pt x="5002" y="3012"/>
                </a:lnTo>
                <a:lnTo>
                  <a:pt x="4645" y="2737"/>
                </a:lnTo>
                <a:lnTo>
                  <a:pt x="3656" y="2313"/>
                </a:lnTo>
                <a:lnTo>
                  <a:pt x="2955" y="2153"/>
                </a:lnTo>
                <a:lnTo>
                  <a:pt x="2518" y="2118"/>
                </a:lnTo>
                <a:close/>
              </a:path>
              <a:path w="19050" h="14604">
                <a:moveTo>
                  <a:pt x="13529" y="14292"/>
                </a:moveTo>
                <a:lnTo>
                  <a:pt x="12707" y="14292"/>
                </a:lnTo>
                <a:lnTo>
                  <a:pt x="12304" y="14487"/>
                </a:lnTo>
                <a:lnTo>
                  <a:pt x="12736" y="14447"/>
                </a:lnTo>
                <a:lnTo>
                  <a:pt x="13529" y="14292"/>
                </a:lnTo>
                <a:close/>
              </a:path>
              <a:path w="19050" h="14604">
                <a:moveTo>
                  <a:pt x="11683" y="0"/>
                </a:moveTo>
                <a:lnTo>
                  <a:pt x="5002" y="3012"/>
                </a:lnTo>
                <a:lnTo>
                  <a:pt x="16304" y="3012"/>
                </a:lnTo>
                <a:lnTo>
                  <a:pt x="116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03684" y="353818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5" h="187959">
                <a:moveTo>
                  <a:pt x="95585" y="186690"/>
                </a:moveTo>
                <a:lnTo>
                  <a:pt x="86971" y="186690"/>
                </a:lnTo>
                <a:lnTo>
                  <a:pt x="87834" y="187960"/>
                </a:lnTo>
                <a:lnTo>
                  <a:pt x="95067" y="187960"/>
                </a:lnTo>
                <a:lnTo>
                  <a:pt x="95585" y="186690"/>
                </a:lnTo>
                <a:close/>
              </a:path>
              <a:path w="120015" h="187959">
                <a:moveTo>
                  <a:pt x="96804" y="185420"/>
                </a:moveTo>
                <a:lnTo>
                  <a:pt x="85200" y="185420"/>
                </a:lnTo>
                <a:lnTo>
                  <a:pt x="86063" y="186690"/>
                </a:lnTo>
                <a:lnTo>
                  <a:pt x="96447" y="186690"/>
                </a:lnTo>
                <a:lnTo>
                  <a:pt x="96804" y="185420"/>
                </a:lnTo>
                <a:close/>
              </a:path>
              <a:path w="120015" h="187959">
                <a:moveTo>
                  <a:pt x="115238" y="180340"/>
                </a:moveTo>
                <a:lnTo>
                  <a:pt x="80095" y="180340"/>
                </a:lnTo>
                <a:lnTo>
                  <a:pt x="80877" y="181610"/>
                </a:lnTo>
                <a:lnTo>
                  <a:pt x="81705" y="182880"/>
                </a:lnTo>
                <a:lnTo>
                  <a:pt x="82567" y="184150"/>
                </a:lnTo>
                <a:lnTo>
                  <a:pt x="83429" y="184150"/>
                </a:lnTo>
                <a:lnTo>
                  <a:pt x="84292" y="185420"/>
                </a:lnTo>
                <a:lnTo>
                  <a:pt x="97425" y="185420"/>
                </a:lnTo>
                <a:lnTo>
                  <a:pt x="97862" y="184150"/>
                </a:lnTo>
                <a:lnTo>
                  <a:pt x="98218" y="182880"/>
                </a:lnTo>
                <a:lnTo>
                  <a:pt x="112052" y="182880"/>
                </a:lnTo>
                <a:lnTo>
                  <a:pt x="112995" y="181610"/>
                </a:lnTo>
                <a:lnTo>
                  <a:pt x="114571" y="181610"/>
                </a:lnTo>
                <a:lnTo>
                  <a:pt x="115238" y="180340"/>
                </a:lnTo>
                <a:close/>
              </a:path>
              <a:path w="120015" h="187959">
                <a:moveTo>
                  <a:pt x="108556" y="182880"/>
                </a:moveTo>
                <a:lnTo>
                  <a:pt x="98218" y="182880"/>
                </a:lnTo>
                <a:lnTo>
                  <a:pt x="102266" y="184150"/>
                </a:lnTo>
                <a:lnTo>
                  <a:pt x="107176" y="184150"/>
                </a:lnTo>
                <a:lnTo>
                  <a:pt x="108556" y="182880"/>
                </a:lnTo>
                <a:close/>
              </a:path>
              <a:path w="120015" h="187959">
                <a:moveTo>
                  <a:pt x="78197" y="181610"/>
                </a:moveTo>
                <a:lnTo>
                  <a:pt x="72654" y="181610"/>
                </a:lnTo>
                <a:lnTo>
                  <a:pt x="73678" y="182880"/>
                </a:lnTo>
                <a:lnTo>
                  <a:pt x="77024" y="182880"/>
                </a:lnTo>
                <a:lnTo>
                  <a:pt x="78197" y="181610"/>
                </a:lnTo>
                <a:close/>
              </a:path>
              <a:path w="120015" h="187959">
                <a:moveTo>
                  <a:pt x="80095" y="180340"/>
                </a:moveTo>
                <a:lnTo>
                  <a:pt x="70492" y="180340"/>
                </a:lnTo>
                <a:lnTo>
                  <a:pt x="71562" y="181610"/>
                </a:lnTo>
                <a:lnTo>
                  <a:pt x="79773" y="181610"/>
                </a:lnTo>
                <a:lnTo>
                  <a:pt x="80095" y="180340"/>
                </a:lnTo>
                <a:close/>
              </a:path>
              <a:path w="120015" h="187959">
                <a:moveTo>
                  <a:pt x="116342" y="179070"/>
                </a:moveTo>
                <a:lnTo>
                  <a:pt x="69434" y="179070"/>
                </a:lnTo>
                <a:lnTo>
                  <a:pt x="69940" y="180340"/>
                </a:lnTo>
                <a:lnTo>
                  <a:pt x="115824" y="180340"/>
                </a:lnTo>
                <a:lnTo>
                  <a:pt x="116342" y="179070"/>
                </a:lnTo>
                <a:close/>
              </a:path>
              <a:path w="120015" h="187959">
                <a:moveTo>
                  <a:pt x="118308" y="172720"/>
                </a:moveTo>
                <a:lnTo>
                  <a:pt x="67111" y="172720"/>
                </a:lnTo>
                <a:lnTo>
                  <a:pt x="67238" y="173990"/>
                </a:lnTo>
                <a:lnTo>
                  <a:pt x="67387" y="173990"/>
                </a:lnTo>
                <a:lnTo>
                  <a:pt x="67387" y="175260"/>
                </a:lnTo>
                <a:lnTo>
                  <a:pt x="68928" y="179070"/>
                </a:lnTo>
                <a:lnTo>
                  <a:pt x="116767" y="179070"/>
                </a:lnTo>
                <a:lnTo>
                  <a:pt x="117123" y="177800"/>
                </a:lnTo>
                <a:lnTo>
                  <a:pt x="117434" y="177800"/>
                </a:lnTo>
                <a:lnTo>
                  <a:pt x="117675" y="176530"/>
                </a:lnTo>
                <a:lnTo>
                  <a:pt x="117871" y="176530"/>
                </a:lnTo>
                <a:lnTo>
                  <a:pt x="118032" y="175260"/>
                </a:lnTo>
                <a:lnTo>
                  <a:pt x="118308" y="172720"/>
                </a:lnTo>
                <a:close/>
              </a:path>
              <a:path w="120015" h="187959">
                <a:moveTo>
                  <a:pt x="118181" y="171450"/>
                </a:moveTo>
                <a:lnTo>
                  <a:pt x="66560" y="171450"/>
                </a:lnTo>
                <a:lnTo>
                  <a:pt x="66686" y="172720"/>
                </a:lnTo>
                <a:lnTo>
                  <a:pt x="118262" y="172720"/>
                </a:lnTo>
                <a:lnTo>
                  <a:pt x="118181" y="171450"/>
                </a:lnTo>
                <a:close/>
              </a:path>
              <a:path w="120015" h="187959">
                <a:moveTo>
                  <a:pt x="63731" y="170179"/>
                </a:moveTo>
                <a:lnTo>
                  <a:pt x="60430" y="170179"/>
                </a:lnTo>
                <a:lnTo>
                  <a:pt x="60982" y="171449"/>
                </a:lnTo>
                <a:lnTo>
                  <a:pt x="63581" y="171449"/>
                </a:lnTo>
                <a:lnTo>
                  <a:pt x="63731" y="170179"/>
                </a:lnTo>
                <a:close/>
              </a:path>
              <a:path w="120015" h="187959">
                <a:moveTo>
                  <a:pt x="117399" y="168910"/>
                </a:moveTo>
                <a:lnTo>
                  <a:pt x="58544" y="168909"/>
                </a:lnTo>
                <a:lnTo>
                  <a:pt x="59211" y="170179"/>
                </a:lnTo>
                <a:lnTo>
                  <a:pt x="64444" y="170179"/>
                </a:lnTo>
                <a:lnTo>
                  <a:pt x="64754" y="171449"/>
                </a:lnTo>
                <a:lnTo>
                  <a:pt x="117951" y="171450"/>
                </a:lnTo>
                <a:lnTo>
                  <a:pt x="117399" y="168910"/>
                </a:lnTo>
                <a:close/>
              </a:path>
              <a:path w="120015" h="187959">
                <a:moveTo>
                  <a:pt x="55048" y="165099"/>
                </a:moveTo>
                <a:lnTo>
                  <a:pt x="43917" y="165099"/>
                </a:lnTo>
                <a:lnTo>
                  <a:pt x="44860" y="166369"/>
                </a:lnTo>
                <a:lnTo>
                  <a:pt x="47217" y="167639"/>
                </a:lnTo>
                <a:lnTo>
                  <a:pt x="48517" y="168909"/>
                </a:lnTo>
                <a:lnTo>
                  <a:pt x="49621" y="167639"/>
                </a:lnTo>
                <a:lnTo>
                  <a:pt x="50529" y="167639"/>
                </a:lnTo>
                <a:lnTo>
                  <a:pt x="51817" y="166369"/>
                </a:lnTo>
                <a:lnTo>
                  <a:pt x="54577" y="166369"/>
                </a:lnTo>
                <a:lnTo>
                  <a:pt x="55048" y="165099"/>
                </a:lnTo>
                <a:close/>
              </a:path>
              <a:path w="120015" h="187959">
                <a:moveTo>
                  <a:pt x="116296" y="167640"/>
                </a:moveTo>
                <a:lnTo>
                  <a:pt x="57210" y="167639"/>
                </a:lnTo>
                <a:lnTo>
                  <a:pt x="57877" y="168909"/>
                </a:lnTo>
                <a:lnTo>
                  <a:pt x="116686" y="168910"/>
                </a:lnTo>
                <a:lnTo>
                  <a:pt x="116296" y="167640"/>
                </a:lnTo>
                <a:close/>
              </a:path>
              <a:path w="120015" h="187959">
                <a:moveTo>
                  <a:pt x="107015" y="166370"/>
                </a:moveTo>
                <a:lnTo>
                  <a:pt x="56497" y="166369"/>
                </a:lnTo>
                <a:lnTo>
                  <a:pt x="56497" y="167639"/>
                </a:lnTo>
                <a:lnTo>
                  <a:pt x="106785" y="167640"/>
                </a:lnTo>
                <a:lnTo>
                  <a:pt x="107015" y="166370"/>
                </a:lnTo>
                <a:close/>
              </a:path>
              <a:path w="120015" h="187959">
                <a:moveTo>
                  <a:pt x="114571" y="166370"/>
                </a:moveTo>
                <a:lnTo>
                  <a:pt x="110247" y="166370"/>
                </a:lnTo>
                <a:lnTo>
                  <a:pt x="108234" y="167640"/>
                </a:lnTo>
                <a:lnTo>
                  <a:pt x="115042" y="167640"/>
                </a:lnTo>
                <a:lnTo>
                  <a:pt x="114571" y="166370"/>
                </a:lnTo>
                <a:close/>
              </a:path>
              <a:path w="120015" h="187959">
                <a:moveTo>
                  <a:pt x="107096" y="163830"/>
                </a:moveTo>
                <a:lnTo>
                  <a:pt x="41801" y="163829"/>
                </a:lnTo>
                <a:lnTo>
                  <a:pt x="43089" y="165099"/>
                </a:lnTo>
                <a:lnTo>
                  <a:pt x="55048" y="165099"/>
                </a:lnTo>
                <a:lnTo>
                  <a:pt x="55439" y="166369"/>
                </a:lnTo>
                <a:lnTo>
                  <a:pt x="107176" y="166370"/>
                </a:lnTo>
                <a:lnTo>
                  <a:pt x="107096" y="163830"/>
                </a:lnTo>
                <a:close/>
              </a:path>
              <a:path w="120015" h="187959">
                <a:moveTo>
                  <a:pt x="106590" y="162560"/>
                </a:moveTo>
                <a:lnTo>
                  <a:pt x="39673" y="162559"/>
                </a:lnTo>
                <a:lnTo>
                  <a:pt x="41249" y="163829"/>
                </a:lnTo>
                <a:lnTo>
                  <a:pt x="106866" y="163830"/>
                </a:lnTo>
                <a:lnTo>
                  <a:pt x="106590" y="162560"/>
                </a:lnTo>
                <a:close/>
              </a:path>
              <a:path w="120015" h="187959">
                <a:moveTo>
                  <a:pt x="104577" y="160020"/>
                </a:moveTo>
                <a:lnTo>
                  <a:pt x="41329" y="160019"/>
                </a:lnTo>
                <a:lnTo>
                  <a:pt x="40973" y="161289"/>
                </a:lnTo>
                <a:lnTo>
                  <a:pt x="40260" y="162559"/>
                </a:lnTo>
                <a:lnTo>
                  <a:pt x="106199" y="162560"/>
                </a:lnTo>
                <a:lnTo>
                  <a:pt x="105727" y="161290"/>
                </a:lnTo>
                <a:lnTo>
                  <a:pt x="105210" y="161290"/>
                </a:lnTo>
                <a:lnTo>
                  <a:pt x="104577" y="160020"/>
                </a:lnTo>
                <a:close/>
              </a:path>
              <a:path w="120015" h="187959">
                <a:moveTo>
                  <a:pt x="100886" y="158750"/>
                </a:moveTo>
                <a:lnTo>
                  <a:pt x="42031" y="158749"/>
                </a:lnTo>
                <a:lnTo>
                  <a:pt x="41720" y="160019"/>
                </a:lnTo>
                <a:lnTo>
                  <a:pt x="101714" y="160020"/>
                </a:lnTo>
                <a:lnTo>
                  <a:pt x="100886" y="158750"/>
                </a:lnTo>
                <a:close/>
              </a:path>
              <a:path w="120015" h="187959">
                <a:moveTo>
                  <a:pt x="63926" y="157480"/>
                </a:moveTo>
                <a:lnTo>
                  <a:pt x="42387" y="157479"/>
                </a:lnTo>
                <a:lnTo>
                  <a:pt x="42387" y="158749"/>
                </a:lnTo>
                <a:lnTo>
                  <a:pt x="64915" y="158750"/>
                </a:lnTo>
                <a:lnTo>
                  <a:pt x="63926" y="157480"/>
                </a:lnTo>
                <a:close/>
              </a:path>
              <a:path w="120015" h="187959">
                <a:moveTo>
                  <a:pt x="90548" y="157480"/>
                </a:moveTo>
                <a:lnTo>
                  <a:pt x="67824" y="157480"/>
                </a:lnTo>
                <a:lnTo>
                  <a:pt x="66962" y="158750"/>
                </a:lnTo>
                <a:lnTo>
                  <a:pt x="90778" y="158750"/>
                </a:lnTo>
                <a:lnTo>
                  <a:pt x="90548" y="157480"/>
                </a:lnTo>
                <a:close/>
              </a:path>
              <a:path w="120015" h="187959">
                <a:moveTo>
                  <a:pt x="58544" y="149859"/>
                </a:moveTo>
                <a:lnTo>
                  <a:pt x="45412" y="149859"/>
                </a:lnTo>
                <a:lnTo>
                  <a:pt x="44469" y="151129"/>
                </a:lnTo>
                <a:lnTo>
                  <a:pt x="43767" y="153669"/>
                </a:lnTo>
                <a:lnTo>
                  <a:pt x="43250" y="154939"/>
                </a:lnTo>
                <a:lnTo>
                  <a:pt x="42468" y="157479"/>
                </a:lnTo>
                <a:lnTo>
                  <a:pt x="62638" y="157480"/>
                </a:lnTo>
                <a:lnTo>
                  <a:pt x="61615" y="156209"/>
                </a:lnTo>
                <a:lnTo>
                  <a:pt x="54726" y="156209"/>
                </a:lnTo>
                <a:lnTo>
                  <a:pt x="54853" y="154939"/>
                </a:lnTo>
                <a:lnTo>
                  <a:pt x="55278" y="153669"/>
                </a:lnTo>
                <a:lnTo>
                  <a:pt x="55750" y="153669"/>
                </a:lnTo>
                <a:lnTo>
                  <a:pt x="55991" y="152399"/>
                </a:lnTo>
                <a:lnTo>
                  <a:pt x="56578" y="152399"/>
                </a:lnTo>
                <a:lnTo>
                  <a:pt x="57210" y="151129"/>
                </a:lnTo>
                <a:lnTo>
                  <a:pt x="57877" y="151129"/>
                </a:lnTo>
                <a:lnTo>
                  <a:pt x="58544" y="149859"/>
                </a:lnTo>
                <a:close/>
              </a:path>
              <a:path w="120015" h="187959">
                <a:moveTo>
                  <a:pt x="89087" y="154940"/>
                </a:moveTo>
                <a:lnTo>
                  <a:pt x="74310" y="154940"/>
                </a:lnTo>
                <a:lnTo>
                  <a:pt x="71711" y="156210"/>
                </a:lnTo>
                <a:lnTo>
                  <a:pt x="70814" y="157480"/>
                </a:lnTo>
                <a:lnTo>
                  <a:pt x="90306" y="157480"/>
                </a:lnTo>
                <a:lnTo>
                  <a:pt x="89961" y="156210"/>
                </a:lnTo>
                <a:lnTo>
                  <a:pt x="89559" y="156210"/>
                </a:lnTo>
                <a:lnTo>
                  <a:pt x="89087" y="154940"/>
                </a:lnTo>
                <a:close/>
              </a:path>
              <a:path w="120015" h="187959">
                <a:moveTo>
                  <a:pt x="88075" y="153670"/>
                </a:moveTo>
                <a:lnTo>
                  <a:pt x="77772" y="153670"/>
                </a:lnTo>
                <a:lnTo>
                  <a:pt x="76633" y="154940"/>
                </a:lnTo>
                <a:lnTo>
                  <a:pt x="88616" y="154940"/>
                </a:lnTo>
                <a:lnTo>
                  <a:pt x="88075" y="153670"/>
                </a:lnTo>
                <a:close/>
              </a:path>
              <a:path w="120015" h="187959">
                <a:moveTo>
                  <a:pt x="85511" y="152400"/>
                </a:moveTo>
                <a:lnTo>
                  <a:pt x="82602" y="152400"/>
                </a:lnTo>
                <a:lnTo>
                  <a:pt x="80440" y="153670"/>
                </a:lnTo>
                <a:lnTo>
                  <a:pt x="86178" y="153670"/>
                </a:lnTo>
                <a:lnTo>
                  <a:pt x="85511" y="152400"/>
                </a:lnTo>
                <a:close/>
              </a:path>
              <a:path w="120015" h="187959">
                <a:moveTo>
                  <a:pt x="84016" y="151130"/>
                </a:moveTo>
                <a:lnTo>
                  <a:pt x="80486" y="151130"/>
                </a:lnTo>
                <a:lnTo>
                  <a:pt x="81463" y="152400"/>
                </a:lnTo>
                <a:lnTo>
                  <a:pt x="83234" y="152400"/>
                </a:lnTo>
                <a:lnTo>
                  <a:pt x="84016" y="151130"/>
                </a:lnTo>
                <a:close/>
              </a:path>
              <a:path w="120015" h="187959">
                <a:moveTo>
                  <a:pt x="88581" y="148590"/>
                </a:moveTo>
                <a:lnTo>
                  <a:pt x="71872" y="148590"/>
                </a:lnTo>
                <a:lnTo>
                  <a:pt x="73287" y="149860"/>
                </a:lnTo>
                <a:lnTo>
                  <a:pt x="74667" y="149860"/>
                </a:lnTo>
                <a:lnTo>
                  <a:pt x="75966" y="151130"/>
                </a:lnTo>
                <a:lnTo>
                  <a:pt x="86649" y="151130"/>
                </a:lnTo>
                <a:lnTo>
                  <a:pt x="87719" y="149860"/>
                </a:lnTo>
                <a:lnTo>
                  <a:pt x="88581" y="148590"/>
                </a:lnTo>
                <a:close/>
              </a:path>
              <a:path w="120015" h="187959">
                <a:moveTo>
                  <a:pt x="90582" y="146050"/>
                </a:moveTo>
                <a:lnTo>
                  <a:pt x="42617" y="146049"/>
                </a:lnTo>
                <a:lnTo>
                  <a:pt x="43365" y="147319"/>
                </a:lnTo>
                <a:lnTo>
                  <a:pt x="44032" y="148589"/>
                </a:lnTo>
                <a:lnTo>
                  <a:pt x="45021" y="149859"/>
                </a:lnTo>
                <a:lnTo>
                  <a:pt x="59257" y="149859"/>
                </a:lnTo>
                <a:lnTo>
                  <a:pt x="60511" y="148590"/>
                </a:lnTo>
                <a:lnTo>
                  <a:pt x="61891" y="148590"/>
                </a:lnTo>
                <a:lnTo>
                  <a:pt x="62753" y="147320"/>
                </a:lnTo>
                <a:lnTo>
                  <a:pt x="90042" y="147320"/>
                </a:lnTo>
                <a:lnTo>
                  <a:pt x="90582" y="146050"/>
                </a:lnTo>
                <a:close/>
              </a:path>
              <a:path w="120015" h="187959">
                <a:moveTo>
                  <a:pt x="90042" y="147320"/>
                </a:moveTo>
                <a:lnTo>
                  <a:pt x="70849" y="147320"/>
                </a:lnTo>
                <a:lnTo>
                  <a:pt x="71711" y="148590"/>
                </a:lnTo>
                <a:lnTo>
                  <a:pt x="89559" y="148590"/>
                </a:lnTo>
                <a:lnTo>
                  <a:pt x="90042" y="147320"/>
                </a:lnTo>
                <a:close/>
              </a:path>
              <a:path w="120015" h="187959">
                <a:moveTo>
                  <a:pt x="46677" y="143509"/>
                </a:moveTo>
                <a:lnTo>
                  <a:pt x="41088" y="143509"/>
                </a:lnTo>
                <a:lnTo>
                  <a:pt x="41479" y="144779"/>
                </a:lnTo>
                <a:lnTo>
                  <a:pt x="42226" y="146049"/>
                </a:lnTo>
                <a:lnTo>
                  <a:pt x="105325" y="146050"/>
                </a:lnTo>
                <a:lnTo>
                  <a:pt x="106072" y="144780"/>
                </a:lnTo>
                <a:lnTo>
                  <a:pt x="47378" y="144779"/>
                </a:lnTo>
                <a:lnTo>
                  <a:pt x="46677" y="143509"/>
                </a:lnTo>
                <a:close/>
              </a:path>
              <a:path w="120015" h="187959">
                <a:moveTo>
                  <a:pt x="108361" y="142240"/>
                </a:moveTo>
                <a:lnTo>
                  <a:pt x="53116" y="142239"/>
                </a:lnTo>
                <a:lnTo>
                  <a:pt x="51391" y="143509"/>
                </a:lnTo>
                <a:lnTo>
                  <a:pt x="50483" y="143509"/>
                </a:lnTo>
                <a:lnTo>
                  <a:pt x="49782" y="144779"/>
                </a:lnTo>
                <a:lnTo>
                  <a:pt x="107257" y="144780"/>
                </a:lnTo>
                <a:lnTo>
                  <a:pt x="107694" y="143510"/>
                </a:lnTo>
                <a:lnTo>
                  <a:pt x="108361" y="142240"/>
                </a:lnTo>
                <a:close/>
              </a:path>
              <a:path w="120015" h="187959">
                <a:moveTo>
                  <a:pt x="45883" y="142239"/>
                </a:moveTo>
                <a:lnTo>
                  <a:pt x="36879" y="142239"/>
                </a:lnTo>
                <a:lnTo>
                  <a:pt x="37741" y="143509"/>
                </a:lnTo>
                <a:lnTo>
                  <a:pt x="46079" y="143509"/>
                </a:lnTo>
                <a:lnTo>
                  <a:pt x="45883" y="142239"/>
                </a:lnTo>
                <a:close/>
              </a:path>
              <a:path w="120015" h="187959">
                <a:moveTo>
                  <a:pt x="46550" y="140969"/>
                </a:moveTo>
                <a:lnTo>
                  <a:pt x="34245" y="140969"/>
                </a:lnTo>
                <a:lnTo>
                  <a:pt x="34878" y="142239"/>
                </a:lnTo>
                <a:lnTo>
                  <a:pt x="45849" y="142239"/>
                </a:lnTo>
                <a:lnTo>
                  <a:pt x="46550" y="140969"/>
                </a:lnTo>
                <a:close/>
              </a:path>
              <a:path w="120015" h="187959">
                <a:moveTo>
                  <a:pt x="111420" y="134620"/>
                </a:moveTo>
                <a:lnTo>
                  <a:pt x="57095" y="134620"/>
                </a:lnTo>
                <a:lnTo>
                  <a:pt x="56773" y="135890"/>
                </a:lnTo>
                <a:lnTo>
                  <a:pt x="56267" y="137160"/>
                </a:lnTo>
                <a:lnTo>
                  <a:pt x="55876" y="138429"/>
                </a:lnTo>
                <a:lnTo>
                  <a:pt x="55600" y="139699"/>
                </a:lnTo>
                <a:lnTo>
                  <a:pt x="55439" y="140969"/>
                </a:lnTo>
                <a:lnTo>
                  <a:pt x="54611" y="140969"/>
                </a:lnTo>
                <a:lnTo>
                  <a:pt x="53829" y="142239"/>
                </a:lnTo>
                <a:lnTo>
                  <a:pt x="108556" y="142240"/>
                </a:lnTo>
                <a:lnTo>
                  <a:pt x="108832" y="140970"/>
                </a:lnTo>
                <a:lnTo>
                  <a:pt x="108867" y="139700"/>
                </a:lnTo>
                <a:lnTo>
                  <a:pt x="108706" y="138430"/>
                </a:lnTo>
                <a:lnTo>
                  <a:pt x="108315" y="135890"/>
                </a:lnTo>
                <a:lnTo>
                  <a:pt x="110396" y="135890"/>
                </a:lnTo>
                <a:lnTo>
                  <a:pt x="111420" y="134620"/>
                </a:lnTo>
                <a:close/>
              </a:path>
              <a:path w="120015" h="187959">
                <a:moveTo>
                  <a:pt x="47654" y="139699"/>
                </a:moveTo>
                <a:lnTo>
                  <a:pt x="33613" y="139699"/>
                </a:lnTo>
                <a:lnTo>
                  <a:pt x="33774" y="140969"/>
                </a:lnTo>
                <a:lnTo>
                  <a:pt x="47148" y="140969"/>
                </a:lnTo>
                <a:lnTo>
                  <a:pt x="47654" y="139699"/>
                </a:lnTo>
                <a:close/>
              </a:path>
              <a:path w="120015" h="187959">
                <a:moveTo>
                  <a:pt x="42813" y="130809"/>
                </a:moveTo>
                <a:lnTo>
                  <a:pt x="35706" y="130809"/>
                </a:lnTo>
                <a:lnTo>
                  <a:pt x="35234" y="132079"/>
                </a:lnTo>
                <a:lnTo>
                  <a:pt x="35039" y="133349"/>
                </a:lnTo>
                <a:lnTo>
                  <a:pt x="34717" y="135889"/>
                </a:lnTo>
                <a:lnTo>
                  <a:pt x="34291" y="137159"/>
                </a:lnTo>
                <a:lnTo>
                  <a:pt x="33969" y="137159"/>
                </a:lnTo>
                <a:lnTo>
                  <a:pt x="33739" y="138429"/>
                </a:lnTo>
                <a:lnTo>
                  <a:pt x="33463" y="138429"/>
                </a:lnTo>
                <a:lnTo>
                  <a:pt x="33463" y="139699"/>
                </a:lnTo>
                <a:lnTo>
                  <a:pt x="48091" y="139699"/>
                </a:lnTo>
                <a:lnTo>
                  <a:pt x="48402" y="138429"/>
                </a:lnTo>
                <a:lnTo>
                  <a:pt x="48839" y="137159"/>
                </a:lnTo>
                <a:lnTo>
                  <a:pt x="48839" y="135889"/>
                </a:lnTo>
                <a:lnTo>
                  <a:pt x="48712" y="134619"/>
                </a:lnTo>
                <a:lnTo>
                  <a:pt x="48045" y="134619"/>
                </a:lnTo>
                <a:lnTo>
                  <a:pt x="47459" y="133349"/>
                </a:lnTo>
                <a:lnTo>
                  <a:pt x="46792" y="133349"/>
                </a:lnTo>
                <a:lnTo>
                  <a:pt x="45768" y="132079"/>
                </a:lnTo>
                <a:lnTo>
                  <a:pt x="43606" y="132079"/>
                </a:lnTo>
                <a:lnTo>
                  <a:pt x="42813" y="130809"/>
                </a:lnTo>
                <a:close/>
              </a:path>
              <a:path w="120015" h="187959">
                <a:moveTo>
                  <a:pt x="117123" y="132080"/>
                </a:moveTo>
                <a:lnTo>
                  <a:pt x="58268" y="132080"/>
                </a:lnTo>
                <a:lnTo>
                  <a:pt x="57831" y="133350"/>
                </a:lnTo>
                <a:lnTo>
                  <a:pt x="57440" y="134620"/>
                </a:lnTo>
                <a:lnTo>
                  <a:pt x="113271" y="134620"/>
                </a:lnTo>
                <a:lnTo>
                  <a:pt x="114801" y="133350"/>
                </a:lnTo>
                <a:lnTo>
                  <a:pt x="116100" y="133350"/>
                </a:lnTo>
                <a:lnTo>
                  <a:pt x="117123" y="132080"/>
                </a:lnTo>
                <a:close/>
              </a:path>
              <a:path w="120015" h="187959">
                <a:moveTo>
                  <a:pt x="57686" y="106680"/>
                </a:moveTo>
                <a:lnTo>
                  <a:pt x="45653" y="106679"/>
                </a:lnTo>
                <a:lnTo>
                  <a:pt x="46677" y="107949"/>
                </a:lnTo>
                <a:lnTo>
                  <a:pt x="49034" y="107950"/>
                </a:lnTo>
                <a:lnTo>
                  <a:pt x="51276" y="110490"/>
                </a:lnTo>
                <a:lnTo>
                  <a:pt x="52254" y="110490"/>
                </a:lnTo>
                <a:lnTo>
                  <a:pt x="53162" y="111760"/>
                </a:lnTo>
                <a:lnTo>
                  <a:pt x="53979" y="113030"/>
                </a:lnTo>
                <a:lnTo>
                  <a:pt x="54726" y="114300"/>
                </a:lnTo>
                <a:lnTo>
                  <a:pt x="55393" y="114300"/>
                </a:lnTo>
                <a:lnTo>
                  <a:pt x="56026" y="115570"/>
                </a:lnTo>
                <a:lnTo>
                  <a:pt x="56578" y="116840"/>
                </a:lnTo>
                <a:lnTo>
                  <a:pt x="57486" y="118110"/>
                </a:lnTo>
                <a:lnTo>
                  <a:pt x="57877" y="119380"/>
                </a:lnTo>
                <a:lnTo>
                  <a:pt x="58188" y="120650"/>
                </a:lnTo>
                <a:lnTo>
                  <a:pt x="58705" y="121920"/>
                </a:lnTo>
                <a:lnTo>
                  <a:pt x="58901" y="123190"/>
                </a:lnTo>
                <a:lnTo>
                  <a:pt x="59177" y="124460"/>
                </a:lnTo>
                <a:lnTo>
                  <a:pt x="59274" y="125730"/>
                </a:lnTo>
                <a:lnTo>
                  <a:pt x="59332" y="129540"/>
                </a:lnTo>
                <a:lnTo>
                  <a:pt x="59257" y="130810"/>
                </a:lnTo>
                <a:lnTo>
                  <a:pt x="58740" y="132080"/>
                </a:lnTo>
                <a:lnTo>
                  <a:pt x="117560" y="132080"/>
                </a:lnTo>
                <a:lnTo>
                  <a:pt x="117951" y="130810"/>
                </a:lnTo>
                <a:lnTo>
                  <a:pt x="118584" y="129540"/>
                </a:lnTo>
                <a:lnTo>
                  <a:pt x="119055" y="129540"/>
                </a:lnTo>
                <a:lnTo>
                  <a:pt x="119366" y="128270"/>
                </a:lnTo>
                <a:lnTo>
                  <a:pt x="119596" y="127000"/>
                </a:lnTo>
                <a:lnTo>
                  <a:pt x="61615" y="127000"/>
                </a:lnTo>
                <a:lnTo>
                  <a:pt x="60821" y="123190"/>
                </a:lnTo>
                <a:lnTo>
                  <a:pt x="59487" y="118110"/>
                </a:lnTo>
                <a:lnTo>
                  <a:pt x="58935" y="115570"/>
                </a:lnTo>
                <a:lnTo>
                  <a:pt x="58107" y="110490"/>
                </a:lnTo>
                <a:lnTo>
                  <a:pt x="57686" y="106680"/>
                </a:lnTo>
                <a:close/>
              </a:path>
              <a:path w="120015" h="187959">
                <a:moveTo>
                  <a:pt x="41364" y="129539"/>
                </a:moveTo>
                <a:lnTo>
                  <a:pt x="36683" y="129539"/>
                </a:lnTo>
                <a:lnTo>
                  <a:pt x="36131" y="130809"/>
                </a:lnTo>
                <a:lnTo>
                  <a:pt x="42065" y="130809"/>
                </a:lnTo>
                <a:lnTo>
                  <a:pt x="41364" y="129539"/>
                </a:lnTo>
                <a:close/>
              </a:path>
              <a:path w="120015" h="187959">
                <a:moveTo>
                  <a:pt x="78197" y="100330"/>
                </a:moveTo>
                <a:lnTo>
                  <a:pt x="64122" y="110490"/>
                </a:lnTo>
                <a:lnTo>
                  <a:pt x="63616" y="111760"/>
                </a:lnTo>
                <a:lnTo>
                  <a:pt x="63420" y="113030"/>
                </a:lnTo>
                <a:lnTo>
                  <a:pt x="63259" y="114300"/>
                </a:lnTo>
                <a:lnTo>
                  <a:pt x="63144" y="115570"/>
                </a:lnTo>
                <a:lnTo>
                  <a:pt x="63110" y="120650"/>
                </a:lnTo>
                <a:lnTo>
                  <a:pt x="63225" y="123190"/>
                </a:lnTo>
                <a:lnTo>
                  <a:pt x="63501" y="124460"/>
                </a:lnTo>
                <a:lnTo>
                  <a:pt x="61615" y="127000"/>
                </a:lnTo>
                <a:lnTo>
                  <a:pt x="119596" y="127000"/>
                </a:lnTo>
                <a:lnTo>
                  <a:pt x="119596" y="124460"/>
                </a:lnTo>
                <a:lnTo>
                  <a:pt x="119481" y="123190"/>
                </a:lnTo>
                <a:lnTo>
                  <a:pt x="119331" y="121920"/>
                </a:lnTo>
                <a:lnTo>
                  <a:pt x="119090" y="121920"/>
                </a:lnTo>
                <a:lnTo>
                  <a:pt x="118814" y="120650"/>
                </a:lnTo>
                <a:lnTo>
                  <a:pt x="118503" y="119380"/>
                </a:lnTo>
                <a:lnTo>
                  <a:pt x="117675" y="119380"/>
                </a:lnTo>
                <a:lnTo>
                  <a:pt x="117238" y="118110"/>
                </a:lnTo>
                <a:lnTo>
                  <a:pt x="106785" y="118110"/>
                </a:lnTo>
                <a:lnTo>
                  <a:pt x="107061" y="116840"/>
                </a:lnTo>
                <a:lnTo>
                  <a:pt x="67548" y="116840"/>
                </a:lnTo>
                <a:lnTo>
                  <a:pt x="67031" y="115570"/>
                </a:lnTo>
                <a:lnTo>
                  <a:pt x="66835" y="114300"/>
                </a:lnTo>
                <a:lnTo>
                  <a:pt x="66525" y="113030"/>
                </a:lnTo>
                <a:lnTo>
                  <a:pt x="66525" y="110490"/>
                </a:lnTo>
                <a:lnTo>
                  <a:pt x="67353" y="109220"/>
                </a:lnTo>
                <a:lnTo>
                  <a:pt x="68997" y="107950"/>
                </a:lnTo>
                <a:lnTo>
                  <a:pt x="70734" y="105410"/>
                </a:lnTo>
                <a:lnTo>
                  <a:pt x="71596" y="105410"/>
                </a:lnTo>
                <a:lnTo>
                  <a:pt x="72424" y="104140"/>
                </a:lnTo>
                <a:lnTo>
                  <a:pt x="73287" y="102870"/>
                </a:lnTo>
                <a:lnTo>
                  <a:pt x="74149" y="102870"/>
                </a:lnTo>
                <a:lnTo>
                  <a:pt x="75805" y="101600"/>
                </a:lnTo>
                <a:lnTo>
                  <a:pt x="76633" y="101600"/>
                </a:lnTo>
                <a:lnTo>
                  <a:pt x="78197" y="100330"/>
                </a:lnTo>
                <a:close/>
              </a:path>
              <a:path w="120015" h="187959">
                <a:moveTo>
                  <a:pt x="116261" y="116840"/>
                </a:moveTo>
                <a:lnTo>
                  <a:pt x="107291" y="116840"/>
                </a:lnTo>
                <a:lnTo>
                  <a:pt x="106785" y="118110"/>
                </a:lnTo>
                <a:lnTo>
                  <a:pt x="116767" y="118110"/>
                </a:lnTo>
                <a:lnTo>
                  <a:pt x="116261" y="116840"/>
                </a:lnTo>
                <a:close/>
              </a:path>
              <a:path w="120015" h="187959">
                <a:moveTo>
                  <a:pt x="108039" y="105410"/>
                </a:moveTo>
                <a:lnTo>
                  <a:pt x="95619" y="105410"/>
                </a:lnTo>
                <a:lnTo>
                  <a:pt x="94515" y="106680"/>
                </a:lnTo>
                <a:lnTo>
                  <a:pt x="93733" y="107950"/>
                </a:lnTo>
                <a:lnTo>
                  <a:pt x="80486" y="107950"/>
                </a:lnTo>
                <a:lnTo>
                  <a:pt x="79819" y="109220"/>
                </a:lnTo>
                <a:lnTo>
                  <a:pt x="79221" y="110490"/>
                </a:lnTo>
                <a:lnTo>
                  <a:pt x="78473" y="110490"/>
                </a:lnTo>
                <a:lnTo>
                  <a:pt x="78197" y="111760"/>
                </a:lnTo>
                <a:lnTo>
                  <a:pt x="72815" y="111760"/>
                </a:lnTo>
                <a:lnTo>
                  <a:pt x="71907" y="113030"/>
                </a:lnTo>
                <a:lnTo>
                  <a:pt x="71125" y="113030"/>
                </a:lnTo>
                <a:lnTo>
                  <a:pt x="70377" y="114300"/>
                </a:lnTo>
                <a:lnTo>
                  <a:pt x="69158" y="114300"/>
                </a:lnTo>
                <a:lnTo>
                  <a:pt x="68687" y="115570"/>
                </a:lnTo>
                <a:lnTo>
                  <a:pt x="68296" y="115570"/>
                </a:lnTo>
                <a:lnTo>
                  <a:pt x="67548" y="116840"/>
                </a:lnTo>
                <a:lnTo>
                  <a:pt x="107061" y="116840"/>
                </a:lnTo>
                <a:lnTo>
                  <a:pt x="107613" y="114300"/>
                </a:lnTo>
                <a:lnTo>
                  <a:pt x="107924" y="113030"/>
                </a:lnTo>
                <a:lnTo>
                  <a:pt x="108280" y="110490"/>
                </a:lnTo>
                <a:lnTo>
                  <a:pt x="108395" y="109220"/>
                </a:lnTo>
                <a:lnTo>
                  <a:pt x="108315" y="106680"/>
                </a:lnTo>
                <a:lnTo>
                  <a:pt x="108039" y="105410"/>
                </a:lnTo>
                <a:close/>
              </a:path>
              <a:path w="120015" h="187959">
                <a:moveTo>
                  <a:pt x="37074" y="109219"/>
                </a:moveTo>
                <a:lnTo>
                  <a:pt x="24850" y="109219"/>
                </a:lnTo>
                <a:lnTo>
                  <a:pt x="25356" y="110489"/>
                </a:lnTo>
                <a:lnTo>
                  <a:pt x="26460" y="110489"/>
                </a:lnTo>
                <a:lnTo>
                  <a:pt x="27047" y="111759"/>
                </a:lnTo>
                <a:lnTo>
                  <a:pt x="33774" y="111759"/>
                </a:lnTo>
                <a:lnTo>
                  <a:pt x="35740" y="110489"/>
                </a:lnTo>
                <a:lnTo>
                  <a:pt x="37074" y="109219"/>
                </a:lnTo>
                <a:close/>
              </a:path>
              <a:path w="120015" h="187959">
                <a:moveTo>
                  <a:pt x="39834" y="107949"/>
                </a:moveTo>
                <a:lnTo>
                  <a:pt x="23907" y="107949"/>
                </a:lnTo>
                <a:lnTo>
                  <a:pt x="24344" y="109219"/>
                </a:lnTo>
                <a:lnTo>
                  <a:pt x="38730" y="109219"/>
                </a:lnTo>
                <a:lnTo>
                  <a:pt x="39834" y="107949"/>
                </a:lnTo>
                <a:close/>
              </a:path>
              <a:path w="120015" h="187959">
                <a:moveTo>
                  <a:pt x="53036" y="60960"/>
                </a:moveTo>
                <a:lnTo>
                  <a:pt x="29174" y="60959"/>
                </a:lnTo>
                <a:lnTo>
                  <a:pt x="29726" y="62229"/>
                </a:lnTo>
                <a:lnTo>
                  <a:pt x="33027" y="62229"/>
                </a:lnTo>
                <a:lnTo>
                  <a:pt x="33935" y="63499"/>
                </a:lnTo>
                <a:lnTo>
                  <a:pt x="35625" y="63500"/>
                </a:lnTo>
                <a:lnTo>
                  <a:pt x="36453" y="64770"/>
                </a:lnTo>
                <a:lnTo>
                  <a:pt x="37201" y="64770"/>
                </a:lnTo>
                <a:lnTo>
                  <a:pt x="37902" y="66040"/>
                </a:lnTo>
                <a:lnTo>
                  <a:pt x="39202" y="67310"/>
                </a:lnTo>
                <a:lnTo>
                  <a:pt x="40375" y="68580"/>
                </a:lnTo>
                <a:lnTo>
                  <a:pt x="45297" y="78740"/>
                </a:lnTo>
                <a:lnTo>
                  <a:pt x="45849" y="80010"/>
                </a:lnTo>
                <a:lnTo>
                  <a:pt x="46792" y="82550"/>
                </a:lnTo>
                <a:lnTo>
                  <a:pt x="47620" y="85090"/>
                </a:lnTo>
                <a:lnTo>
                  <a:pt x="48597" y="87630"/>
                </a:lnTo>
                <a:lnTo>
                  <a:pt x="49069" y="90170"/>
                </a:lnTo>
                <a:lnTo>
                  <a:pt x="49460" y="91440"/>
                </a:lnTo>
                <a:lnTo>
                  <a:pt x="49736" y="93980"/>
                </a:lnTo>
                <a:lnTo>
                  <a:pt x="49931" y="95250"/>
                </a:lnTo>
                <a:lnTo>
                  <a:pt x="50172" y="97790"/>
                </a:lnTo>
                <a:lnTo>
                  <a:pt x="9797" y="97789"/>
                </a:lnTo>
                <a:lnTo>
                  <a:pt x="9832" y="100329"/>
                </a:lnTo>
                <a:lnTo>
                  <a:pt x="10188" y="102869"/>
                </a:lnTo>
                <a:lnTo>
                  <a:pt x="10545" y="104139"/>
                </a:lnTo>
                <a:lnTo>
                  <a:pt x="10775" y="104139"/>
                </a:lnTo>
                <a:lnTo>
                  <a:pt x="11246" y="105409"/>
                </a:lnTo>
                <a:lnTo>
                  <a:pt x="22769" y="105409"/>
                </a:lnTo>
                <a:lnTo>
                  <a:pt x="23470" y="107949"/>
                </a:lnTo>
                <a:lnTo>
                  <a:pt x="42698" y="107949"/>
                </a:lnTo>
                <a:lnTo>
                  <a:pt x="43560" y="106679"/>
                </a:lnTo>
                <a:lnTo>
                  <a:pt x="57686" y="106680"/>
                </a:lnTo>
                <a:lnTo>
                  <a:pt x="57406" y="104140"/>
                </a:lnTo>
                <a:lnTo>
                  <a:pt x="57325" y="102870"/>
                </a:lnTo>
                <a:lnTo>
                  <a:pt x="57360" y="97790"/>
                </a:lnTo>
                <a:lnTo>
                  <a:pt x="57682" y="95250"/>
                </a:lnTo>
                <a:lnTo>
                  <a:pt x="56739" y="95250"/>
                </a:lnTo>
                <a:lnTo>
                  <a:pt x="56463" y="93980"/>
                </a:lnTo>
                <a:lnTo>
                  <a:pt x="56221" y="93980"/>
                </a:lnTo>
                <a:lnTo>
                  <a:pt x="55750" y="91440"/>
                </a:lnTo>
                <a:lnTo>
                  <a:pt x="55715" y="87630"/>
                </a:lnTo>
                <a:lnTo>
                  <a:pt x="56026" y="87630"/>
                </a:lnTo>
                <a:lnTo>
                  <a:pt x="56221" y="86360"/>
                </a:lnTo>
                <a:lnTo>
                  <a:pt x="56221" y="83820"/>
                </a:lnTo>
                <a:lnTo>
                  <a:pt x="56026" y="81280"/>
                </a:lnTo>
                <a:lnTo>
                  <a:pt x="55600" y="80010"/>
                </a:lnTo>
                <a:lnTo>
                  <a:pt x="55163" y="78740"/>
                </a:lnTo>
                <a:lnTo>
                  <a:pt x="54577" y="77470"/>
                </a:lnTo>
                <a:lnTo>
                  <a:pt x="53864" y="74930"/>
                </a:lnTo>
                <a:lnTo>
                  <a:pt x="53438" y="74930"/>
                </a:lnTo>
                <a:lnTo>
                  <a:pt x="52967" y="73660"/>
                </a:lnTo>
                <a:lnTo>
                  <a:pt x="52806" y="73660"/>
                </a:lnTo>
                <a:lnTo>
                  <a:pt x="52484" y="72390"/>
                </a:lnTo>
                <a:lnTo>
                  <a:pt x="52288" y="71120"/>
                </a:lnTo>
                <a:lnTo>
                  <a:pt x="51978" y="69850"/>
                </a:lnTo>
                <a:lnTo>
                  <a:pt x="51978" y="66040"/>
                </a:lnTo>
                <a:lnTo>
                  <a:pt x="52219" y="64770"/>
                </a:lnTo>
                <a:lnTo>
                  <a:pt x="52530" y="63500"/>
                </a:lnTo>
                <a:lnTo>
                  <a:pt x="52760" y="62230"/>
                </a:lnTo>
                <a:lnTo>
                  <a:pt x="53036" y="60960"/>
                </a:lnTo>
                <a:close/>
              </a:path>
              <a:path w="120015" h="187959">
                <a:moveTo>
                  <a:pt x="92204" y="106680"/>
                </a:moveTo>
                <a:lnTo>
                  <a:pt x="81705" y="106680"/>
                </a:lnTo>
                <a:lnTo>
                  <a:pt x="81268" y="107950"/>
                </a:lnTo>
                <a:lnTo>
                  <a:pt x="93066" y="107950"/>
                </a:lnTo>
                <a:lnTo>
                  <a:pt x="92204" y="106680"/>
                </a:lnTo>
                <a:close/>
              </a:path>
              <a:path w="120015" h="187959">
                <a:moveTo>
                  <a:pt x="12661" y="105409"/>
                </a:moveTo>
                <a:lnTo>
                  <a:pt x="11833" y="105409"/>
                </a:lnTo>
                <a:lnTo>
                  <a:pt x="12465" y="106679"/>
                </a:lnTo>
                <a:lnTo>
                  <a:pt x="12661" y="105409"/>
                </a:lnTo>
                <a:close/>
              </a:path>
              <a:path w="120015" h="187959">
                <a:moveTo>
                  <a:pt x="21975" y="105409"/>
                </a:moveTo>
                <a:lnTo>
                  <a:pt x="12856" y="105409"/>
                </a:lnTo>
                <a:lnTo>
                  <a:pt x="14156" y="106679"/>
                </a:lnTo>
                <a:lnTo>
                  <a:pt x="21032" y="106679"/>
                </a:lnTo>
                <a:lnTo>
                  <a:pt x="21975" y="105409"/>
                </a:lnTo>
                <a:close/>
              </a:path>
              <a:path w="120015" h="187959">
                <a:moveTo>
                  <a:pt x="89800" y="105410"/>
                </a:moveTo>
                <a:lnTo>
                  <a:pt x="83740" y="105410"/>
                </a:lnTo>
                <a:lnTo>
                  <a:pt x="83200" y="106680"/>
                </a:lnTo>
                <a:lnTo>
                  <a:pt x="90582" y="106680"/>
                </a:lnTo>
                <a:lnTo>
                  <a:pt x="89800" y="105410"/>
                </a:lnTo>
                <a:close/>
              </a:path>
              <a:path w="120015" h="187959">
                <a:moveTo>
                  <a:pt x="107061" y="104140"/>
                </a:moveTo>
                <a:lnTo>
                  <a:pt x="97816" y="104140"/>
                </a:lnTo>
                <a:lnTo>
                  <a:pt x="96286" y="105410"/>
                </a:lnTo>
                <a:lnTo>
                  <a:pt x="107613" y="105410"/>
                </a:lnTo>
                <a:lnTo>
                  <a:pt x="107061" y="104140"/>
                </a:lnTo>
                <a:close/>
              </a:path>
              <a:path w="120015" h="187959">
                <a:moveTo>
                  <a:pt x="106118" y="102870"/>
                </a:moveTo>
                <a:lnTo>
                  <a:pt x="101633" y="102870"/>
                </a:lnTo>
                <a:lnTo>
                  <a:pt x="100575" y="104140"/>
                </a:lnTo>
                <a:lnTo>
                  <a:pt x="106429" y="104140"/>
                </a:lnTo>
                <a:lnTo>
                  <a:pt x="106118" y="102870"/>
                </a:lnTo>
                <a:close/>
              </a:path>
              <a:path w="120015" h="187959">
                <a:moveTo>
                  <a:pt x="64618" y="100056"/>
                </a:moveTo>
                <a:lnTo>
                  <a:pt x="64478" y="100330"/>
                </a:lnTo>
                <a:lnTo>
                  <a:pt x="64618" y="100056"/>
                </a:lnTo>
                <a:close/>
              </a:path>
              <a:path w="120015" h="187959">
                <a:moveTo>
                  <a:pt x="98057" y="96520"/>
                </a:moveTo>
                <a:lnTo>
                  <a:pt x="73252" y="96520"/>
                </a:lnTo>
                <a:lnTo>
                  <a:pt x="71987" y="97790"/>
                </a:lnTo>
                <a:lnTo>
                  <a:pt x="70849" y="99060"/>
                </a:lnTo>
                <a:lnTo>
                  <a:pt x="69825" y="100330"/>
                </a:lnTo>
                <a:lnTo>
                  <a:pt x="81785" y="100330"/>
                </a:lnTo>
                <a:lnTo>
                  <a:pt x="83544" y="99060"/>
                </a:lnTo>
                <a:lnTo>
                  <a:pt x="92790" y="99060"/>
                </a:lnTo>
                <a:lnTo>
                  <a:pt x="94676" y="97790"/>
                </a:lnTo>
                <a:lnTo>
                  <a:pt x="96252" y="97790"/>
                </a:lnTo>
                <a:lnTo>
                  <a:pt x="98057" y="96520"/>
                </a:lnTo>
                <a:close/>
              </a:path>
              <a:path w="120015" h="187959">
                <a:moveTo>
                  <a:pt x="94320" y="41910"/>
                </a:moveTo>
                <a:lnTo>
                  <a:pt x="89881" y="41910"/>
                </a:lnTo>
                <a:lnTo>
                  <a:pt x="89961" y="45720"/>
                </a:lnTo>
                <a:lnTo>
                  <a:pt x="89800" y="48260"/>
                </a:lnTo>
                <a:lnTo>
                  <a:pt x="89294" y="50800"/>
                </a:lnTo>
                <a:lnTo>
                  <a:pt x="88938" y="53340"/>
                </a:lnTo>
                <a:lnTo>
                  <a:pt x="88547" y="54610"/>
                </a:lnTo>
                <a:lnTo>
                  <a:pt x="83475" y="66040"/>
                </a:lnTo>
                <a:lnTo>
                  <a:pt x="82211" y="68580"/>
                </a:lnTo>
                <a:lnTo>
                  <a:pt x="80957" y="69850"/>
                </a:lnTo>
                <a:lnTo>
                  <a:pt x="79819" y="71120"/>
                </a:lnTo>
                <a:lnTo>
                  <a:pt x="77887" y="73660"/>
                </a:lnTo>
                <a:lnTo>
                  <a:pt x="76633" y="76200"/>
                </a:lnTo>
                <a:lnTo>
                  <a:pt x="75610" y="77470"/>
                </a:lnTo>
                <a:lnTo>
                  <a:pt x="73804" y="80010"/>
                </a:lnTo>
                <a:lnTo>
                  <a:pt x="72976" y="81280"/>
                </a:lnTo>
                <a:lnTo>
                  <a:pt x="71481" y="83820"/>
                </a:lnTo>
                <a:lnTo>
                  <a:pt x="70147" y="85090"/>
                </a:lnTo>
                <a:lnTo>
                  <a:pt x="68997" y="87630"/>
                </a:lnTo>
                <a:lnTo>
                  <a:pt x="68020" y="90170"/>
                </a:lnTo>
                <a:lnTo>
                  <a:pt x="67192" y="91440"/>
                </a:lnTo>
                <a:lnTo>
                  <a:pt x="66491" y="92710"/>
                </a:lnTo>
                <a:lnTo>
                  <a:pt x="65111" y="97790"/>
                </a:lnTo>
                <a:lnTo>
                  <a:pt x="64618" y="100056"/>
                </a:lnTo>
                <a:lnTo>
                  <a:pt x="65778" y="97790"/>
                </a:lnTo>
                <a:lnTo>
                  <a:pt x="67031" y="96520"/>
                </a:lnTo>
                <a:lnTo>
                  <a:pt x="67629" y="95250"/>
                </a:lnTo>
                <a:lnTo>
                  <a:pt x="68250" y="95250"/>
                </a:lnTo>
                <a:lnTo>
                  <a:pt x="68802" y="93980"/>
                </a:lnTo>
                <a:lnTo>
                  <a:pt x="70492" y="92710"/>
                </a:lnTo>
                <a:lnTo>
                  <a:pt x="72539" y="90170"/>
                </a:lnTo>
                <a:lnTo>
                  <a:pt x="73448" y="88900"/>
                </a:lnTo>
                <a:lnTo>
                  <a:pt x="74276" y="88900"/>
                </a:lnTo>
                <a:lnTo>
                  <a:pt x="75644" y="87630"/>
                </a:lnTo>
                <a:lnTo>
                  <a:pt x="77185" y="87630"/>
                </a:lnTo>
                <a:lnTo>
                  <a:pt x="76587" y="86360"/>
                </a:lnTo>
                <a:lnTo>
                  <a:pt x="71987" y="86360"/>
                </a:lnTo>
                <a:lnTo>
                  <a:pt x="72735" y="85090"/>
                </a:lnTo>
                <a:lnTo>
                  <a:pt x="73528" y="85090"/>
                </a:lnTo>
                <a:lnTo>
                  <a:pt x="75173" y="82550"/>
                </a:lnTo>
                <a:lnTo>
                  <a:pt x="76035" y="81280"/>
                </a:lnTo>
                <a:lnTo>
                  <a:pt x="76909" y="81280"/>
                </a:lnTo>
                <a:lnTo>
                  <a:pt x="78634" y="78740"/>
                </a:lnTo>
                <a:lnTo>
                  <a:pt x="79497" y="78740"/>
                </a:lnTo>
                <a:lnTo>
                  <a:pt x="80405" y="77470"/>
                </a:lnTo>
                <a:lnTo>
                  <a:pt x="81268" y="77470"/>
                </a:lnTo>
                <a:lnTo>
                  <a:pt x="82130" y="76200"/>
                </a:lnTo>
                <a:lnTo>
                  <a:pt x="83866" y="74930"/>
                </a:lnTo>
                <a:lnTo>
                  <a:pt x="85511" y="73660"/>
                </a:lnTo>
                <a:lnTo>
                  <a:pt x="87052" y="73660"/>
                </a:lnTo>
                <a:lnTo>
                  <a:pt x="89766" y="72390"/>
                </a:lnTo>
                <a:lnTo>
                  <a:pt x="90904" y="71120"/>
                </a:lnTo>
                <a:lnTo>
                  <a:pt x="93066" y="71120"/>
                </a:lnTo>
                <a:lnTo>
                  <a:pt x="91249" y="69850"/>
                </a:lnTo>
                <a:lnTo>
                  <a:pt x="84844" y="69850"/>
                </a:lnTo>
                <a:lnTo>
                  <a:pt x="85511" y="68580"/>
                </a:lnTo>
                <a:lnTo>
                  <a:pt x="86143" y="67310"/>
                </a:lnTo>
                <a:lnTo>
                  <a:pt x="87362" y="66040"/>
                </a:lnTo>
                <a:lnTo>
                  <a:pt x="88466" y="64770"/>
                </a:lnTo>
                <a:lnTo>
                  <a:pt x="88972" y="63500"/>
                </a:lnTo>
                <a:lnTo>
                  <a:pt x="90548" y="63500"/>
                </a:lnTo>
                <a:lnTo>
                  <a:pt x="90824" y="62230"/>
                </a:lnTo>
                <a:lnTo>
                  <a:pt x="115123" y="62230"/>
                </a:lnTo>
                <a:lnTo>
                  <a:pt x="115548" y="60960"/>
                </a:lnTo>
                <a:lnTo>
                  <a:pt x="115905" y="60960"/>
                </a:lnTo>
                <a:lnTo>
                  <a:pt x="116181" y="59690"/>
                </a:lnTo>
                <a:lnTo>
                  <a:pt x="116376" y="58420"/>
                </a:lnTo>
                <a:lnTo>
                  <a:pt x="101438" y="58420"/>
                </a:lnTo>
                <a:lnTo>
                  <a:pt x="100690" y="57150"/>
                </a:lnTo>
                <a:lnTo>
                  <a:pt x="97310" y="57150"/>
                </a:lnTo>
                <a:lnTo>
                  <a:pt x="97551" y="54610"/>
                </a:lnTo>
                <a:lnTo>
                  <a:pt x="97701" y="53340"/>
                </a:lnTo>
                <a:lnTo>
                  <a:pt x="97666" y="49530"/>
                </a:lnTo>
                <a:lnTo>
                  <a:pt x="97505" y="48260"/>
                </a:lnTo>
                <a:lnTo>
                  <a:pt x="97310" y="46990"/>
                </a:lnTo>
                <a:lnTo>
                  <a:pt x="97034" y="45720"/>
                </a:lnTo>
                <a:lnTo>
                  <a:pt x="96758" y="45720"/>
                </a:lnTo>
                <a:lnTo>
                  <a:pt x="96401" y="44450"/>
                </a:lnTo>
                <a:lnTo>
                  <a:pt x="96056" y="44450"/>
                </a:lnTo>
                <a:lnTo>
                  <a:pt x="95654" y="43180"/>
                </a:lnTo>
                <a:lnTo>
                  <a:pt x="94791" y="43180"/>
                </a:lnTo>
                <a:lnTo>
                  <a:pt x="94320" y="41910"/>
                </a:lnTo>
                <a:close/>
              </a:path>
              <a:path w="120015" h="187959">
                <a:moveTo>
                  <a:pt x="9004" y="97789"/>
                </a:moveTo>
                <a:lnTo>
                  <a:pt x="6140" y="97789"/>
                </a:lnTo>
                <a:lnTo>
                  <a:pt x="7313" y="99059"/>
                </a:lnTo>
                <a:lnTo>
                  <a:pt x="8256" y="99059"/>
                </a:lnTo>
                <a:lnTo>
                  <a:pt x="9004" y="97789"/>
                </a:lnTo>
                <a:close/>
              </a:path>
              <a:path w="120015" h="187959">
                <a:moveTo>
                  <a:pt x="11051" y="59689"/>
                </a:moveTo>
                <a:lnTo>
                  <a:pt x="3346" y="59689"/>
                </a:lnTo>
                <a:lnTo>
                  <a:pt x="2161" y="60959"/>
                </a:lnTo>
                <a:lnTo>
                  <a:pt x="1460" y="62229"/>
                </a:lnTo>
                <a:lnTo>
                  <a:pt x="1218" y="62229"/>
                </a:lnTo>
                <a:lnTo>
                  <a:pt x="0" y="68579"/>
                </a:lnTo>
                <a:lnTo>
                  <a:pt x="0" y="92709"/>
                </a:lnTo>
                <a:lnTo>
                  <a:pt x="1218" y="93979"/>
                </a:lnTo>
                <a:lnTo>
                  <a:pt x="2242" y="95249"/>
                </a:lnTo>
                <a:lnTo>
                  <a:pt x="3150" y="96519"/>
                </a:lnTo>
                <a:lnTo>
                  <a:pt x="3576" y="96519"/>
                </a:lnTo>
                <a:lnTo>
                  <a:pt x="4726" y="97789"/>
                </a:lnTo>
                <a:lnTo>
                  <a:pt x="50172" y="97790"/>
                </a:lnTo>
                <a:lnTo>
                  <a:pt x="49586" y="96520"/>
                </a:lnTo>
                <a:lnTo>
                  <a:pt x="47884" y="95250"/>
                </a:lnTo>
                <a:lnTo>
                  <a:pt x="46596" y="93980"/>
                </a:lnTo>
                <a:lnTo>
                  <a:pt x="44630" y="91440"/>
                </a:lnTo>
                <a:lnTo>
                  <a:pt x="43882" y="91440"/>
                </a:lnTo>
                <a:lnTo>
                  <a:pt x="42974" y="90170"/>
                </a:lnTo>
                <a:lnTo>
                  <a:pt x="42698" y="90170"/>
                </a:lnTo>
                <a:lnTo>
                  <a:pt x="42307" y="88900"/>
                </a:lnTo>
                <a:lnTo>
                  <a:pt x="41916" y="86360"/>
                </a:lnTo>
                <a:lnTo>
                  <a:pt x="41525" y="85090"/>
                </a:lnTo>
                <a:lnTo>
                  <a:pt x="41088" y="83820"/>
                </a:lnTo>
                <a:lnTo>
                  <a:pt x="39639" y="80010"/>
                </a:lnTo>
                <a:lnTo>
                  <a:pt x="39087" y="78740"/>
                </a:lnTo>
                <a:lnTo>
                  <a:pt x="38569" y="78739"/>
                </a:lnTo>
                <a:lnTo>
                  <a:pt x="37465" y="76199"/>
                </a:lnTo>
                <a:lnTo>
                  <a:pt x="36373" y="74929"/>
                </a:lnTo>
                <a:lnTo>
                  <a:pt x="35303" y="74929"/>
                </a:lnTo>
                <a:lnTo>
                  <a:pt x="34763" y="73659"/>
                </a:lnTo>
                <a:lnTo>
                  <a:pt x="29611" y="73659"/>
                </a:lnTo>
                <a:lnTo>
                  <a:pt x="29335" y="72389"/>
                </a:lnTo>
                <a:lnTo>
                  <a:pt x="28622" y="69849"/>
                </a:lnTo>
                <a:lnTo>
                  <a:pt x="28231" y="68579"/>
                </a:lnTo>
                <a:lnTo>
                  <a:pt x="27794" y="67309"/>
                </a:lnTo>
                <a:lnTo>
                  <a:pt x="27323" y="67309"/>
                </a:lnTo>
                <a:lnTo>
                  <a:pt x="26817" y="66039"/>
                </a:lnTo>
                <a:lnTo>
                  <a:pt x="26311" y="66039"/>
                </a:lnTo>
                <a:lnTo>
                  <a:pt x="25759" y="64769"/>
                </a:lnTo>
                <a:lnTo>
                  <a:pt x="16042" y="64769"/>
                </a:lnTo>
                <a:lnTo>
                  <a:pt x="15145" y="63499"/>
                </a:lnTo>
                <a:lnTo>
                  <a:pt x="13454" y="62229"/>
                </a:lnTo>
                <a:lnTo>
                  <a:pt x="12626" y="60959"/>
                </a:lnTo>
                <a:lnTo>
                  <a:pt x="11833" y="60959"/>
                </a:lnTo>
                <a:lnTo>
                  <a:pt x="11051" y="59689"/>
                </a:lnTo>
                <a:close/>
              </a:path>
              <a:path w="120015" h="187959">
                <a:moveTo>
                  <a:pt x="99587" y="95250"/>
                </a:moveTo>
                <a:lnTo>
                  <a:pt x="76783" y="95250"/>
                </a:lnTo>
                <a:lnTo>
                  <a:pt x="75219" y="96520"/>
                </a:lnTo>
                <a:lnTo>
                  <a:pt x="98529" y="96520"/>
                </a:lnTo>
                <a:lnTo>
                  <a:pt x="99587" y="95250"/>
                </a:lnTo>
                <a:close/>
              </a:path>
              <a:path w="120015" h="187959">
                <a:moveTo>
                  <a:pt x="100219" y="93980"/>
                </a:moveTo>
                <a:lnTo>
                  <a:pt x="78991" y="93980"/>
                </a:lnTo>
                <a:lnTo>
                  <a:pt x="77852" y="95250"/>
                </a:lnTo>
                <a:lnTo>
                  <a:pt x="99943" y="95250"/>
                </a:lnTo>
                <a:lnTo>
                  <a:pt x="100219" y="93980"/>
                </a:lnTo>
                <a:close/>
              </a:path>
              <a:path w="120015" h="187959">
                <a:moveTo>
                  <a:pt x="100771" y="87630"/>
                </a:moveTo>
                <a:lnTo>
                  <a:pt x="85315" y="87630"/>
                </a:lnTo>
                <a:lnTo>
                  <a:pt x="84959" y="88900"/>
                </a:lnTo>
                <a:lnTo>
                  <a:pt x="84533" y="90170"/>
                </a:lnTo>
                <a:lnTo>
                  <a:pt x="83625" y="90170"/>
                </a:lnTo>
                <a:lnTo>
                  <a:pt x="82533" y="91440"/>
                </a:lnTo>
                <a:lnTo>
                  <a:pt x="81981" y="92710"/>
                </a:lnTo>
                <a:lnTo>
                  <a:pt x="81383" y="92710"/>
                </a:lnTo>
                <a:lnTo>
                  <a:pt x="80164" y="93980"/>
                </a:lnTo>
                <a:lnTo>
                  <a:pt x="100575" y="93980"/>
                </a:lnTo>
                <a:lnTo>
                  <a:pt x="101047" y="91440"/>
                </a:lnTo>
                <a:lnTo>
                  <a:pt x="101081" y="88900"/>
                </a:lnTo>
                <a:lnTo>
                  <a:pt x="100932" y="88900"/>
                </a:lnTo>
                <a:lnTo>
                  <a:pt x="100771" y="87630"/>
                </a:lnTo>
                <a:close/>
              </a:path>
              <a:path w="120015" h="187959">
                <a:moveTo>
                  <a:pt x="62121" y="74930"/>
                </a:moveTo>
                <a:lnTo>
                  <a:pt x="59602" y="74930"/>
                </a:lnTo>
                <a:lnTo>
                  <a:pt x="59602" y="78740"/>
                </a:lnTo>
                <a:lnTo>
                  <a:pt x="59763" y="80010"/>
                </a:lnTo>
                <a:lnTo>
                  <a:pt x="60005" y="81280"/>
                </a:lnTo>
                <a:lnTo>
                  <a:pt x="60315" y="82550"/>
                </a:lnTo>
                <a:lnTo>
                  <a:pt x="60741" y="83820"/>
                </a:lnTo>
                <a:lnTo>
                  <a:pt x="61293" y="85090"/>
                </a:lnTo>
                <a:lnTo>
                  <a:pt x="61373" y="86360"/>
                </a:lnTo>
                <a:lnTo>
                  <a:pt x="61339" y="87630"/>
                </a:lnTo>
                <a:lnTo>
                  <a:pt x="61178" y="88900"/>
                </a:lnTo>
                <a:lnTo>
                  <a:pt x="61017" y="88900"/>
                </a:lnTo>
                <a:lnTo>
                  <a:pt x="60545" y="90170"/>
                </a:lnTo>
                <a:lnTo>
                  <a:pt x="60235" y="91440"/>
                </a:lnTo>
                <a:lnTo>
                  <a:pt x="59844" y="92710"/>
                </a:lnTo>
                <a:lnTo>
                  <a:pt x="61615" y="92710"/>
                </a:lnTo>
                <a:lnTo>
                  <a:pt x="62282" y="91440"/>
                </a:lnTo>
                <a:lnTo>
                  <a:pt x="62558" y="90170"/>
                </a:lnTo>
                <a:lnTo>
                  <a:pt x="62788" y="90170"/>
                </a:lnTo>
                <a:lnTo>
                  <a:pt x="63501" y="87630"/>
                </a:lnTo>
                <a:lnTo>
                  <a:pt x="63777" y="85090"/>
                </a:lnTo>
                <a:lnTo>
                  <a:pt x="63731" y="82550"/>
                </a:lnTo>
                <a:lnTo>
                  <a:pt x="63501" y="82550"/>
                </a:lnTo>
                <a:lnTo>
                  <a:pt x="63386" y="81280"/>
                </a:lnTo>
                <a:lnTo>
                  <a:pt x="62753" y="80010"/>
                </a:lnTo>
                <a:lnTo>
                  <a:pt x="62477" y="78740"/>
                </a:lnTo>
                <a:lnTo>
                  <a:pt x="62282" y="78740"/>
                </a:lnTo>
                <a:lnTo>
                  <a:pt x="62040" y="77470"/>
                </a:lnTo>
                <a:lnTo>
                  <a:pt x="61960" y="76200"/>
                </a:lnTo>
                <a:lnTo>
                  <a:pt x="62121" y="74930"/>
                </a:lnTo>
                <a:close/>
              </a:path>
              <a:path w="120015" h="187959">
                <a:moveTo>
                  <a:pt x="104347" y="86360"/>
                </a:moveTo>
                <a:lnTo>
                  <a:pt x="85833" y="86360"/>
                </a:lnTo>
                <a:lnTo>
                  <a:pt x="85591" y="87630"/>
                </a:lnTo>
                <a:lnTo>
                  <a:pt x="101909" y="87630"/>
                </a:lnTo>
                <a:lnTo>
                  <a:pt x="104347" y="86360"/>
                </a:lnTo>
                <a:close/>
              </a:path>
              <a:path w="120015" h="187959">
                <a:moveTo>
                  <a:pt x="108982" y="83820"/>
                </a:moveTo>
                <a:lnTo>
                  <a:pt x="86063" y="83820"/>
                </a:lnTo>
                <a:lnTo>
                  <a:pt x="85982" y="86360"/>
                </a:lnTo>
                <a:lnTo>
                  <a:pt x="105405" y="86360"/>
                </a:lnTo>
                <a:lnTo>
                  <a:pt x="106429" y="85090"/>
                </a:lnTo>
                <a:lnTo>
                  <a:pt x="107337" y="85090"/>
                </a:lnTo>
                <a:lnTo>
                  <a:pt x="108982" y="83820"/>
                </a:lnTo>
                <a:close/>
              </a:path>
              <a:path w="120015" h="187959">
                <a:moveTo>
                  <a:pt x="113708" y="78740"/>
                </a:moveTo>
                <a:lnTo>
                  <a:pt x="89363" y="78740"/>
                </a:lnTo>
                <a:lnTo>
                  <a:pt x="85557" y="81280"/>
                </a:lnTo>
                <a:lnTo>
                  <a:pt x="85833" y="82550"/>
                </a:lnTo>
                <a:lnTo>
                  <a:pt x="85982" y="83820"/>
                </a:lnTo>
                <a:lnTo>
                  <a:pt x="109695" y="83820"/>
                </a:lnTo>
                <a:lnTo>
                  <a:pt x="110914" y="82550"/>
                </a:lnTo>
                <a:lnTo>
                  <a:pt x="112328" y="81280"/>
                </a:lnTo>
                <a:lnTo>
                  <a:pt x="112995" y="80010"/>
                </a:lnTo>
                <a:lnTo>
                  <a:pt x="113513" y="80010"/>
                </a:lnTo>
                <a:lnTo>
                  <a:pt x="113708" y="78740"/>
                </a:lnTo>
                <a:close/>
              </a:path>
              <a:path w="120015" h="187959">
                <a:moveTo>
                  <a:pt x="113467" y="71120"/>
                </a:moveTo>
                <a:lnTo>
                  <a:pt x="96723" y="71120"/>
                </a:lnTo>
                <a:lnTo>
                  <a:pt x="96401" y="72390"/>
                </a:lnTo>
                <a:lnTo>
                  <a:pt x="96010" y="72390"/>
                </a:lnTo>
                <a:lnTo>
                  <a:pt x="95504" y="73660"/>
                </a:lnTo>
                <a:lnTo>
                  <a:pt x="94952" y="74930"/>
                </a:lnTo>
                <a:lnTo>
                  <a:pt x="93687" y="76200"/>
                </a:lnTo>
                <a:lnTo>
                  <a:pt x="92986" y="76200"/>
                </a:lnTo>
                <a:lnTo>
                  <a:pt x="90778" y="78740"/>
                </a:lnTo>
                <a:lnTo>
                  <a:pt x="114099" y="78740"/>
                </a:lnTo>
                <a:lnTo>
                  <a:pt x="114214" y="77470"/>
                </a:lnTo>
                <a:lnTo>
                  <a:pt x="114260" y="74930"/>
                </a:lnTo>
                <a:lnTo>
                  <a:pt x="113789" y="72390"/>
                </a:lnTo>
                <a:lnTo>
                  <a:pt x="113467" y="71120"/>
                </a:lnTo>
                <a:close/>
              </a:path>
              <a:path w="120015" h="187959">
                <a:moveTo>
                  <a:pt x="64996" y="71120"/>
                </a:moveTo>
                <a:lnTo>
                  <a:pt x="61017" y="71120"/>
                </a:lnTo>
                <a:lnTo>
                  <a:pt x="60396" y="72390"/>
                </a:lnTo>
                <a:lnTo>
                  <a:pt x="60120" y="73660"/>
                </a:lnTo>
                <a:lnTo>
                  <a:pt x="59878" y="73660"/>
                </a:lnTo>
                <a:lnTo>
                  <a:pt x="59729" y="74930"/>
                </a:lnTo>
                <a:lnTo>
                  <a:pt x="62236" y="74930"/>
                </a:lnTo>
                <a:lnTo>
                  <a:pt x="62707" y="73660"/>
                </a:lnTo>
                <a:lnTo>
                  <a:pt x="63144" y="72390"/>
                </a:lnTo>
                <a:lnTo>
                  <a:pt x="64087" y="72390"/>
                </a:lnTo>
                <a:lnTo>
                  <a:pt x="64996" y="71120"/>
                </a:lnTo>
                <a:close/>
              </a:path>
              <a:path w="120015" h="187959">
                <a:moveTo>
                  <a:pt x="69791" y="71120"/>
                </a:moveTo>
                <a:lnTo>
                  <a:pt x="68215" y="71120"/>
                </a:lnTo>
                <a:lnTo>
                  <a:pt x="68411" y="72390"/>
                </a:lnTo>
                <a:lnTo>
                  <a:pt x="69549" y="72390"/>
                </a:lnTo>
                <a:lnTo>
                  <a:pt x="69791" y="71120"/>
                </a:lnTo>
                <a:close/>
              </a:path>
              <a:path w="120015" h="187959">
                <a:moveTo>
                  <a:pt x="70768" y="59690"/>
                </a:moveTo>
                <a:lnTo>
                  <a:pt x="67905" y="59690"/>
                </a:lnTo>
                <a:lnTo>
                  <a:pt x="67663" y="60960"/>
                </a:lnTo>
                <a:lnTo>
                  <a:pt x="67468" y="60960"/>
                </a:lnTo>
                <a:lnTo>
                  <a:pt x="67157" y="62230"/>
                </a:lnTo>
                <a:lnTo>
                  <a:pt x="67031" y="63500"/>
                </a:lnTo>
                <a:lnTo>
                  <a:pt x="66881" y="63500"/>
                </a:lnTo>
                <a:lnTo>
                  <a:pt x="66881" y="69850"/>
                </a:lnTo>
                <a:lnTo>
                  <a:pt x="63064" y="69850"/>
                </a:lnTo>
                <a:lnTo>
                  <a:pt x="62201" y="71120"/>
                </a:lnTo>
                <a:lnTo>
                  <a:pt x="69825" y="71120"/>
                </a:lnTo>
                <a:lnTo>
                  <a:pt x="69946" y="66040"/>
                </a:lnTo>
                <a:lnTo>
                  <a:pt x="70021" y="64770"/>
                </a:lnTo>
                <a:lnTo>
                  <a:pt x="70343" y="62230"/>
                </a:lnTo>
                <a:lnTo>
                  <a:pt x="70768" y="59690"/>
                </a:lnTo>
                <a:close/>
              </a:path>
              <a:path w="120015" h="187959">
                <a:moveTo>
                  <a:pt x="115123" y="62230"/>
                </a:moveTo>
                <a:lnTo>
                  <a:pt x="91330" y="62230"/>
                </a:lnTo>
                <a:lnTo>
                  <a:pt x="92710" y="63500"/>
                </a:lnTo>
                <a:lnTo>
                  <a:pt x="93848" y="64770"/>
                </a:lnTo>
                <a:lnTo>
                  <a:pt x="94837" y="64770"/>
                </a:lnTo>
                <a:lnTo>
                  <a:pt x="95585" y="66040"/>
                </a:lnTo>
                <a:lnTo>
                  <a:pt x="96206" y="67310"/>
                </a:lnTo>
                <a:lnTo>
                  <a:pt x="96643" y="67310"/>
                </a:lnTo>
                <a:lnTo>
                  <a:pt x="96919" y="68580"/>
                </a:lnTo>
                <a:lnTo>
                  <a:pt x="96953" y="71120"/>
                </a:lnTo>
                <a:lnTo>
                  <a:pt x="112765" y="71120"/>
                </a:lnTo>
                <a:lnTo>
                  <a:pt x="112363" y="69850"/>
                </a:lnTo>
                <a:lnTo>
                  <a:pt x="110247" y="69850"/>
                </a:lnTo>
                <a:lnTo>
                  <a:pt x="111351" y="68580"/>
                </a:lnTo>
                <a:lnTo>
                  <a:pt x="112328" y="67310"/>
                </a:lnTo>
                <a:lnTo>
                  <a:pt x="113191" y="66040"/>
                </a:lnTo>
                <a:lnTo>
                  <a:pt x="113938" y="64770"/>
                </a:lnTo>
                <a:lnTo>
                  <a:pt x="114571" y="63500"/>
                </a:lnTo>
                <a:lnTo>
                  <a:pt x="115123" y="62230"/>
                </a:lnTo>
                <a:close/>
              </a:path>
              <a:path w="120015" h="187959">
                <a:moveTo>
                  <a:pt x="24103" y="63499"/>
                </a:moveTo>
                <a:lnTo>
                  <a:pt x="17778" y="63499"/>
                </a:lnTo>
                <a:lnTo>
                  <a:pt x="16513" y="64769"/>
                </a:lnTo>
                <a:lnTo>
                  <a:pt x="25207" y="64769"/>
                </a:lnTo>
                <a:lnTo>
                  <a:pt x="24103" y="63499"/>
                </a:lnTo>
                <a:close/>
              </a:path>
              <a:path w="120015" h="187959">
                <a:moveTo>
                  <a:pt x="43054" y="59690"/>
                </a:moveTo>
                <a:lnTo>
                  <a:pt x="26265" y="59689"/>
                </a:lnTo>
                <a:lnTo>
                  <a:pt x="27093" y="60959"/>
                </a:lnTo>
                <a:lnTo>
                  <a:pt x="43169" y="60960"/>
                </a:lnTo>
                <a:lnTo>
                  <a:pt x="43054" y="59690"/>
                </a:lnTo>
                <a:close/>
              </a:path>
              <a:path w="120015" h="187959">
                <a:moveTo>
                  <a:pt x="52254" y="46990"/>
                </a:moveTo>
                <a:lnTo>
                  <a:pt x="46355" y="46990"/>
                </a:lnTo>
                <a:lnTo>
                  <a:pt x="46194" y="48260"/>
                </a:lnTo>
                <a:lnTo>
                  <a:pt x="45653" y="49530"/>
                </a:lnTo>
                <a:lnTo>
                  <a:pt x="45251" y="49530"/>
                </a:lnTo>
                <a:lnTo>
                  <a:pt x="44779" y="50800"/>
                </a:lnTo>
                <a:lnTo>
                  <a:pt x="44388" y="53340"/>
                </a:lnTo>
                <a:lnTo>
                  <a:pt x="44193" y="53340"/>
                </a:lnTo>
                <a:lnTo>
                  <a:pt x="43882" y="55880"/>
                </a:lnTo>
                <a:lnTo>
                  <a:pt x="43802" y="57150"/>
                </a:lnTo>
                <a:lnTo>
                  <a:pt x="43687" y="59690"/>
                </a:lnTo>
                <a:lnTo>
                  <a:pt x="43330" y="59690"/>
                </a:lnTo>
                <a:lnTo>
                  <a:pt x="43169" y="60960"/>
                </a:lnTo>
                <a:lnTo>
                  <a:pt x="53358" y="60960"/>
                </a:lnTo>
                <a:lnTo>
                  <a:pt x="54140" y="58420"/>
                </a:lnTo>
                <a:lnTo>
                  <a:pt x="55129" y="57150"/>
                </a:lnTo>
                <a:lnTo>
                  <a:pt x="50920" y="57150"/>
                </a:lnTo>
                <a:lnTo>
                  <a:pt x="51541" y="55880"/>
                </a:lnTo>
                <a:lnTo>
                  <a:pt x="52219" y="50800"/>
                </a:lnTo>
                <a:lnTo>
                  <a:pt x="52254" y="46990"/>
                </a:lnTo>
                <a:close/>
              </a:path>
              <a:path w="120015" h="187959">
                <a:moveTo>
                  <a:pt x="8302" y="58419"/>
                </a:moveTo>
                <a:lnTo>
                  <a:pt x="5979" y="58419"/>
                </a:lnTo>
                <a:lnTo>
                  <a:pt x="5473" y="59689"/>
                </a:lnTo>
                <a:lnTo>
                  <a:pt x="8969" y="59689"/>
                </a:lnTo>
                <a:lnTo>
                  <a:pt x="8302" y="58419"/>
                </a:lnTo>
                <a:close/>
              </a:path>
              <a:path w="120015" h="187959">
                <a:moveTo>
                  <a:pt x="41950" y="58420"/>
                </a:moveTo>
                <a:lnTo>
                  <a:pt x="24459" y="58419"/>
                </a:lnTo>
                <a:lnTo>
                  <a:pt x="25402" y="59689"/>
                </a:lnTo>
                <a:lnTo>
                  <a:pt x="42226" y="59690"/>
                </a:lnTo>
                <a:lnTo>
                  <a:pt x="41950" y="58420"/>
                </a:lnTo>
                <a:close/>
              </a:path>
              <a:path w="120015" h="187959">
                <a:moveTo>
                  <a:pt x="72148" y="55880"/>
                </a:moveTo>
                <a:lnTo>
                  <a:pt x="70573" y="55880"/>
                </a:lnTo>
                <a:lnTo>
                  <a:pt x="69595" y="57150"/>
                </a:lnTo>
                <a:lnTo>
                  <a:pt x="68802" y="58420"/>
                </a:lnTo>
                <a:lnTo>
                  <a:pt x="68491" y="58420"/>
                </a:lnTo>
                <a:lnTo>
                  <a:pt x="68181" y="59690"/>
                </a:lnTo>
                <a:lnTo>
                  <a:pt x="71010" y="59690"/>
                </a:lnTo>
                <a:lnTo>
                  <a:pt x="71562" y="57150"/>
                </a:lnTo>
                <a:lnTo>
                  <a:pt x="72148" y="55880"/>
                </a:lnTo>
                <a:close/>
              </a:path>
              <a:path w="120015" h="187959">
                <a:moveTo>
                  <a:pt x="41720" y="53340"/>
                </a:moveTo>
                <a:lnTo>
                  <a:pt x="20365" y="53339"/>
                </a:lnTo>
                <a:lnTo>
                  <a:pt x="20917" y="54609"/>
                </a:lnTo>
                <a:lnTo>
                  <a:pt x="21435" y="54609"/>
                </a:lnTo>
                <a:lnTo>
                  <a:pt x="22493" y="55879"/>
                </a:lnTo>
                <a:lnTo>
                  <a:pt x="22999" y="57149"/>
                </a:lnTo>
                <a:lnTo>
                  <a:pt x="23988" y="58419"/>
                </a:lnTo>
                <a:lnTo>
                  <a:pt x="41755" y="58420"/>
                </a:lnTo>
                <a:lnTo>
                  <a:pt x="41674" y="57150"/>
                </a:lnTo>
                <a:lnTo>
                  <a:pt x="41720" y="53340"/>
                </a:lnTo>
                <a:close/>
              </a:path>
              <a:path w="120015" h="187959">
                <a:moveTo>
                  <a:pt x="115985" y="53340"/>
                </a:moveTo>
                <a:lnTo>
                  <a:pt x="103876" y="53340"/>
                </a:lnTo>
                <a:lnTo>
                  <a:pt x="103243" y="54610"/>
                </a:lnTo>
                <a:lnTo>
                  <a:pt x="102691" y="55880"/>
                </a:lnTo>
                <a:lnTo>
                  <a:pt x="101633" y="57150"/>
                </a:lnTo>
                <a:lnTo>
                  <a:pt x="101438" y="58420"/>
                </a:lnTo>
                <a:lnTo>
                  <a:pt x="116491" y="58420"/>
                </a:lnTo>
                <a:lnTo>
                  <a:pt x="116457" y="55880"/>
                </a:lnTo>
                <a:lnTo>
                  <a:pt x="116342" y="54610"/>
                </a:lnTo>
                <a:lnTo>
                  <a:pt x="116181" y="54610"/>
                </a:lnTo>
                <a:lnTo>
                  <a:pt x="115985" y="53340"/>
                </a:lnTo>
                <a:close/>
              </a:path>
              <a:path w="120015" h="187959">
                <a:moveTo>
                  <a:pt x="54853" y="53340"/>
                </a:moveTo>
                <a:lnTo>
                  <a:pt x="53829" y="53340"/>
                </a:lnTo>
                <a:lnTo>
                  <a:pt x="53553" y="54610"/>
                </a:lnTo>
                <a:lnTo>
                  <a:pt x="52921" y="54610"/>
                </a:lnTo>
                <a:lnTo>
                  <a:pt x="52093" y="55880"/>
                </a:lnTo>
                <a:lnTo>
                  <a:pt x="50920" y="57150"/>
                </a:lnTo>
                <a:lnTo>
                  <a:pt x="55129" y="57150"/>
                </a:lnTo>
                <a:lnTo>
                  <a:pt x="55715" y="55880"/>
                </a:lnTo>
                <a:lnTo>
                  <a:pt x="54853" y="53340"/>
                </a:lnTo>
                <a:close/>
              </a:path>
              <a:path w="120015" h="187959">
                <a:moveTo>
                  <a:pt x="81785" y="55880"/>
                </a:moveTo>
                <a:lnTo>
                  <a:pt x="81348" y="55880"/>
                </a:lnTo>
                <a:lnTo>
                  <a:pt x="81509" y="57150"/>
                </a:lnTo>
                <a:lnTo>
                  <a:pt x="81659" y="57150"/>
                </a:lnTo>
                <a:lnTo>
                  <a:pt x="81785" y="55880"/>
                </a:lnTo>
                <a:close/>
              </a:path>
              <a:path w="120015" h="187959">
                <a:moveTo>
                  <a:pt x="98609" y="55880"/>
                </a:moveTo>
                <a:lnTo>
                  <a:pt x="98092" y="55880"/>
                </a:lnTo>
                <a:lnTo>
                  <a:pt x="97666" y="57150"/>
                </a:lnTo>
                <a:lnTo>
                  <a:pt x="98920" y="57150"/>
                </a:lnTo>
                <a:lnTo>
                  <a:pt x="98609" y="55880"/>
                </a:lnTo>
                <a:close/>
              </a:path>
              <a:path w="120015" h="187959">
                <a:moveTo>
                  <a:pt x="73091" y="54610"/>
                </a:moveTo>
                <a:lnTo>
                  <a:pt x="72378" y="54610"/>
                </a:lnTo>
                <a:lnTo>
                  <a:pt x="71711" y="55880"/>
                </a:lnTo>
                <a:lnTo>
                  <a:pt x="72781" y="55880"/>
                </a:lnTo>
                <a:lnTo>
                  <a:pt x="73091" y="54610"/>
                </a:lnTo>
                <a:close/>
              </a:path>
              <a:path w="120015" h="187959">
                <a:moveTo>
                  <a:pt x="82326" y="54610"/>
                </a:moveTo>
                <a:lnTo>
                  <a:pt x="80290" y="54610"/>
                </a:lnTo>
                <a:lnTo>
                  <a:pt x="80681" y="55880"/>
                </a:lnTo>
                <a:lnTo>
                  <a:pt x="82096" y="55880"/>
                </a:lnTo>
                <a:lnTo>
                  <a:pt x="82326" y="54610"/>
                </a:lnTo>
                <a:close/>
              </a:path>
              <a:path w="120015" h="187959">
                <a:moveTo>
                  <a:pt x="82326" y="46990"/>
                </a:moveTo>
                <a:lnTo>
                  <a:pt x="80405" y="46990"/>
                </a:lnTo>
                <a:lnTo>
                  <a:pt x="79968" y="49530"/>
                </a:lnTo>
                <a:lnTo>
                  <a:pt x="79773" y="50800"/>
                </a:lnTo>
                <a:lnTo>
                  <a:pt x="79692" y="54610"/>
                </a:lnTo>
                <a:lnTo>
                  <a:pt x="82372" y="54610"/>
                </a:lnTo>
                <a:lnTo>
                  <a:pt x="82211" y="53340"/>
                </a:lnTo>
                <a:lnTo>
                  <a:pt x="82326" y="46990"/>
                </a:lnTo>
                <a:close/>
              </a:path>
              <a:path w="120015" h="187959">
                <a:moveTo>
                  <a:pt x="42031" y="48260"/>
                </a:moveTo>
                <a:lnTo>
                  <a:pt x="11879" y="48259"/>
                </a:lnTo>
                <a:lnTo>
                  <a:pt x="12304" y="49529"/>
                </a:lnTo>
                <a:lnTo>
                  <a:pt x="12776" y="49529"/>
                </a:lnTo>
                <a:lnTo>
                  <a:pt x="13213" y="50799"/>
                </a:lnTo>
                <a:lnTo>
                  <a:pt x="13730" y="50799"/>
                </a:lnTo>
                <a:lnTo>
                  <a:pt x="14673" y="52069"/>
                </a:lnTo>
                <a:lnTo>
                  <a:pt x="15179" y="52069"/>
                </a:lnTo>
                <a:lnTo>
                  <a:pt x="16628" y="53339"/>
                </a:lnTo>
                <a:lnTo>
                  <a:pt x="41870" y="53340"/>
                </a:lnTo>
                <a:lnTo>
                  <a:pt x="42065" y="50800"/>
                </a:lnTo>
                <a:lnTo>
                  <a:pt x="42031" y="48260"/>
                </a:lnTo>
                <a:close/>
              </a:path>
              <a:path w="120015" h="187959">
                <a:moveTo>
                  <a:pt x="113547" y="50800"/>
                </a:moveTo>
                <a:lnTo>
                  <a:pt x="106199" y="50800"/>
                </a:lnTo>
                <a:lnTo>
                  <a:pt x="105762" y="52070"/>
                </a:lnTo>
                <a:lnTo>
                  <a:pt x="104577" y="53340"/>
                </a:lnTo>
                <a:lnTo>
                  <a:pt x="115514" y="53340"/>
                </a:lnTo>
                <a:lnTo>
                  <a:pt x="115238" y="52070"/>
                </a:lnTo>
                <a:lnTo>
                  <a:pt x="114375" y="52070"/>
                </a:lnTo>
                <a:lnTo>
                  <a:pt x="113547" y="50800"/>
                </a:lnTo>
                <a:close/>
              </a:path>
              <a:path w="120015" h="187959">
                <a:moveTo>
                  <a:pt x="112087" y="49530"/>
                </a:moveTo>
                <a:lnTo>
                  <a:pt x="108671" y="49530"/>
                </a:lnTo>
                <a:lnTo>
                  <a:pt x="108119" y="50800"/>
                </a:lnTo>
                <a:lnTo>
                  <a:pt x="112800" y="50800"/>
                </a:lnTo>
                <a:lnTo>
                  <a:pt x="112087" y="49530"/>
                </a:lnTo>
                <a:close/>
              </a:path>
              <a:path w="120015" h="187959">
                <a:moveTo>
                  <a:pt x="36568" y="10160"/>
                </a:moveTo>
                <a:lnTo>
                  <a:pt x="3622" y="10159"/>
                </a:lnTo>
                <a:lnTo>
                  <a:pt x="2483" y="11429"/>
                </a:lnTo>
                <a:lnTo>
                  <a:pt x="0" y="11429"/>
                </a:lnTo>
                <a:lnTo>
                  <a:pt x="0" y="34289"/>
                </a:lnTo>
                <a:lnTo>
                  <a:pt x="402" y="35559"/>
                </a:lnTo>
                <a:lnTo>
                  <a:pt x="747" y="35559"/>
                </a:lnTo>
                <a:lnTo>
                  <a:pt x="1540" y="36829"/>
                </a:lnTo>
                <a:lnTo>
                  <a:pt x="2357" y="36829"/>
                </a:lnTo>
                <a:lnTo>
                  <a:pt x="3150" y="38099"/>
                </a:lnTo>
                <a:lnTo>
                  <a:pt x="4760" y="38099"/>
                </a:lnTo>
                <a:lnTo>
                  <a:pt x="5508" y="39369"/>
                </a:lnTo>
                <a:lnTo>
                  <a:pt x="9556" y="39369"/>
                </a:lnTo>
                <a:lnTo>
                  <a:pt x="9636" y="40639"/>
                </a:lnTo>
                <a:lnTo>
                  <a:pt x="11131" y="46989"/>
                </a:lnTo>
                <a:lnTo>
                  <a:pt x="11488" y="48259"/>
                </a:lnTo>
                <a:lnTo>
                  <a:pt x="41950" y="48260"/>
                </a:lnTo>
                <a:lnTo>
                  <a:pt x="41835" y="46990"/>
                </a:lnTo>
                <a:lnTo>
                  <a:pt x="41444" y="45720"/>
                </a:lnTo>
                <a:lnTo>
                  <a:pt x="40455" y="45720"/>
                </a:lnTo>
                <a:lnTo>
                  <a:pt x="40260" y="44450"/>
                </a:lnTo>
                <a:lnTo>
                  <a:pt x="39949" y="44450"/>
                </a:lnTo>
                <a:lnTo>
                  <a:pt x="39708" y="43180"/>
                </a:lnTo>
                <a:lnTo>
                  <a:pt x="39790" y="39882"/>
                </a:lnTo>
                <a:lnTo>
                  <a:pt x="39984" y="38100"/>
                </a:lnTo>
                <a:lnTo>
                  <a:pt x="41329" y="35560"/>
                </a:lnTo>
                <a:lnTo>
                  <a:pt x="42341" y="33020"/>
                </a:lnTo>
                <a:lnTo>
                  <a:pt x="42813" y="31750"/>
                </a:lnTo>
                <a:lnTo>
                  <a:pt x="43020" y="31750"/>
                </a:lnTo>
                <a:lnTo>
                  <a:pt x="43169" y="30480"/>
                </a:lnTo>
                <a:lnTo>
                  <a:pt x="43215" y="27940"/>
                </a:lnTo>
                <a:lnTo>
                  <a:pt x="43020" y="26670"/>
                </a:lnTo>
                <a:lnTo>
                  <a:pt x="42778" y="26670"/>
                </a:lnTo>
                <a:lnTo>
                  <a:pt x="42422" y="25400"/>
                </a:lnTo>
                <a:lnTo>
                  <a:pt x="41479" y="25400"/>
                </a:lnTo>
                <a:lnTo>
                  <a:pt x="40858" y="24130"/>
                </a:lnTo>
                <a:lnTo>
                  <a:pt x="36016" y="24130"/>
                </a:lnTo>
                <a:lnTo>
                  <a:pt x="36407" y="21590"/>
                </a:lnTo>
                <a:lnTo>
                  <a:pt x="36683" y="20320"/>
                </a:lnTo>
                <a:lnTo>
                  <a:pt x="37074" y="16510"/>
                </a:lnTo>
                <a:lnTo>
                  <a:pt x="37120" y="13970"/>
                </a:lnTo>
                <a:lnTo>
                  <a:pt x="36959" y="12700"/>
                </a:lnTo>
                <a:lnTo>
                  <a:pt x="36568" y="10160"/>
                </a:lnTo>
                <a:close/>
              </a:path>
              <a:path w="120015" h="187959">
                <a:moveTo>
                  <a:pt x="45942" y="39882"/>
                </a:moveTo>
                <a:lnTo>
                  <a:pt x="46079" y="40640"/>
                </a:lnTo>
                <a:lnTo>
                  <a:pt x="46274" y="41910"/>
                </a:lnTo>
                <a:lnTo>
                  <a:pt x="46395" y="43180"/>
                </a:lnTo>
                <a:lnTo>
                  <a:pt x="46470" y="46990"/>
                </a:lnTo>
                <a:lnTo>
                  <a:pt x="51863" y="46990"/>
                </a:lnTo>
                <a:lnTo>
                  <a:pt x="51311" y="45720"/>
                </a:lnTo>
                <a:lnTo>
                  <a:pt x="50598" y="44450"/>
                </a:lnTo>
                <a:lnTo>
                  <a:pt x="49701" y="43180"/>
                </a:lnTo>
                <a:lnTo>
                  <a:pt x="47884" y="41910"/>
                </a:lnTo>
                <a:lnTo>
                  <a:pt x="46435" y="40640"/>
                </a:lnTo>
                <a:lnTo>
                  <a:pt x="45942" y="39882"/>
                </a:lnTo>
                <a:close/>
              </a:path>
              <a:path w="120015" h="187959">
                <a:moveTo>
                  <a:pt x="82682" y="45720"/>
                </a:moveTo>
                <a:lnTo>
                  <a:pt x="80831" y="45720"/>
                </a:lnTo>
                <a:lnTo>
                  <a:pt x="80601" y="46990"/>
                </a:lnTo>
                <a:lnTo>
                  <a:pt x="82487" y="46990"/>
                </a:lnTo>
                <a:lnTo>
                  <a:pt x="82682" y="45720"/>
                </a:lnTo>
                <a:close/>
              </a:path>
              <a:path w="120015" h="187959">
                <a:moveTo>
                  <a:pt x="83866" y="43180"/>
                </a:moveTo>
                <a:lnTo>
                  <a:pt x="82487" y="43180"/>
                </a:lnTo>
                <a:lnTo>
                  <a:pt x="82096" y="44450"/>
                </a:lnTo>
                <a:lnTo>
                  <a:pt x="81383" y="45720"/>
                </a:lnTo>
                <a:lnTo>
                  <a:pt x="82958" y="45720"/>
                </a:lnTo>
                <a:lnTo>
                  <a:pt x="83234" y="44450"/>
                </a:lnTo>
                <a:lnTo>
                  <a:pt x="83544" y="44450"/>
                </a:lnTo>
                <a:lnTo>
                  <a:pt x="83866" y="43180"/>
                </a:lnTo>
                <a:close/>
              </a:path>
              <a:path w="120015" h="187959">
                <a:moveTo>
                  <a:pt x="84959" y="41910"/>
                </a:moveTo>
                <a:lnTo>
                  <a:pt x="83947" y="41910"/>
                </a:lnTo>
                <a:lnTo>
                  <a:pt x="83429" y="43180"/>
                </a:lnTo>
                <a:lnTo>
                  <a:pt x="84223" y="43180"/>
                </a:lnTo>
                <a:lnTo>
                  <a:pt x="84959" y="41910"/>
                </a:lnTo>
                <a:close/>
              </a:path>
              <a:path w="120015" h="187959">
                <a:moveTo>
                  <a:pt x="92468" y="40640"/>
                </a:moveTo>
                <a:lnTo>
                  <a:pt x="85833" y="40640"/>
                </a:lnTo>
                <a:lnTo>
                  <a:pt x="85166" y="41910"/>
                </a:lnTo>
                <a:lnTo>
                  <a:pt x="92905" y="41910"/>
                </a:lnTo>
                <a:lnTo>
                  <a:pt x="92468" y="40640"/>
                </a:lnTo>
                <a:close/>
              </a:path>
              <a:path w="120015" h="187959">
                <a:moveTo>
                  <a:pt x="45849" y="39370"/>
                </a:moveTo>
                <a:lnTo>
                  <a:pt x="45607" y="39370"/>
                </a:lnTo>
                <a:lnTo>
                  <a:pt x="45942" y="39882"/>
                </a:lnTo>
                <a:lnTo>
                  <a:pt x="45849" y="39370"/>
                </a:lnTo>
                <a:close/>
              </a:path>
              <a:path w="120015" h="187959">
                <a:moveTo>
                  <a:pt x="25046" y="3810"/>
                </a:moveTo>
                <a:lnTo>
                  <a:pt x="12661" y="3809"/>
                </a:lnTo>
                <a:lnTo>
                  <a:pt x="12350" y="5079"/>
                </a:lnTo>
                <a:lnTo>
                  <a:pt x="11798" y="6349"/>
                </a:lnTo>
                <a:lnTo>
                  <a:pt x="11327" y="8889"/>
                </a:lnTo>
                <a:lnTo>
                  <a:pt x="11131" y="10159"/>
                </a:lnTo>
                <a:lnTo>
                  <a:pt x="26150" y="10160"/>
                </a:lnTo>
                <a:lnTo>
                  <a:pt x="26035" y="7620"/>
                </a:lnTo>
                <a:lnTo>
                  <a:pt x="25713" y="6350"/>
                </a:lnTo>
                <a:lnTo>
                  <a:pt x="25517" y="5080"/>
                </a:lnTo>
                <a:lnTo>
                  <a:pt x="25046" y="3810"/>
                </a:lnTo>
                <a:close/>
              </a:path>
              <a:path w="120015" h="187959">
                <a:moveTo>
                  <a:pt x="35936" y="8890"/>
                </a:moveTo>
                <a:lnTo>
                  <a:pt x="27564" y="8890"/>
                </a:lnTo>
                <a:lnTo>
                  <a:pt x="26150" y="10160"/>
                </a:lnTo>
                <a:lnTo>
                  <a:pt x="36292" y="10160"/>
                </a:lnTo>
                <a:lnTo>
                  <a:pt x="35936" y="8890"/>
                </a:lnTo>
                <a:close/>
              </a:path>
              <a:path w="120015" h="187959">
                <a:moveTo>
                  <a:pt x="34441" y="7620"/>
                </a:moveTo>
                <a:lnTo>
                  <a:pt x="30083" y="7620"/>
                </a:lnTo>
                <a:lnTo>
                  <a:pt x="28898" y="8890"/>
                </a:lnTo>
                <a:lnTo>
                  <a:pt x="34993" y="8890"/>
                </a:lnTo>
                <a:lnTo>
                  <a:pt x="34441" y="7620"/>
                </a:lnTo>
                <a:close/>
              </a:path>
              <a:path w="120015" h="187959">
                <a:moveTo>
                  <a:pt x="23401" y="1270"/>
                </a:moveTo>
                <a:lnTo>
                  <a:pt x="14512" y="1269"/>
                </a:lnTo>
                <a:lnTo>
                  <a:pt x="13730" y="2539"/>
                </a:lnTo>
                <a:lnTo>
                  <a:pt x="13017" y="3809"/>
                </a:lnTo>
                <a:lnTo>
                  <a:pt x="24689" y="3810"/>
                </a:lnTo>
                <a:lnTo>
                  <a:pt x="24344" y="2540"/>
                </a:lnTo>
                <a:lnTo>
                  <a:pt x="23666" y="2540"/>
                </a:lnTo>
                <a:lnTo>
                  <a:pt x="23401" y="1270"/>
                </a:lnTo>
                <a:close/>
              </a:path>
              <a:path w="120015" h="187959">
                <a:moveTo>
                  <a:pt x="21941" y="0"/>
                </a:moveTo>
                <a:lnTo>
                  <a:pt x="15766" y="0"/>
                </a:lnTo>
                <a:lnTo>
                  <a:pt x="15340" y="1269"/>
                </a:lnTo>
                <a:lnTo>
                  <a:pt x="22688" y="1270"/>
                </a:lnTo>
                <a:lnTo>
                  <a:pt x="2194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80669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40" h="42545">
                <a:moveTo>
                  <a:pt x="21699" y="12219"/>
                </a:moveTo>
                <a:lnTo>
                  <a:pt x="12695" y="27016"/>
                </a:lnTo>
                <a:lnTo>
                  <a:pt x="12304" y="27176"/>
                </a:lnTo>
                <a:lnTo>
                  <a:pt x="0" y="41939"/>
                </a:lnTo>
                <a:lnTo>
                  <a:pt x="471" y="41698"/>
                </a:lnTo>
                <a:lnTo>
                  <a:pt x="1931" y="41034"/>
                </a:lnTo>
                <a:lnTo>
                  <a:pt x="19583" y="37518"/>
                </a:lnTo>
                <a:lnTo>
                  <a:pt x="30365" y="37518"/>
                </a:lnTo>
                <a:lnTo>
                  <a:pt x="31060" y="37243"/>
                </a:lnTo>
                <a:lnTo>
                  <a:pt x="33921" y="33326"/>
                </a:lnTo>
                <a:lnTo>
                  <a:pt x="12385" y="33326"/>
                </a:lnTo>
                <a:lnTo>
                  <a:pt x="12971" y="32857"/>
                </a:lnTo>
                <a:lnTo>
                  <a:pt x="21343" y="24634"/>
                </a:lnTo>
                <a:lnTo>
                  <a:pt x="22136" y="23729"/>
                </a:lnTo>
                <a:lnTo>
                  <a:pt x="29013" y="13468"/>
                </a:lnTo>
                <a:lnTo>
                  <a:pt x="25402" y="13468"/>
                </a:lnTo>
                <a:lnTo>
                  <a:pt x="25126" y="13433"/>
                </a:lnTo>
                <a:lnTo>
                  <a:pt x="24770" y="13273"/>
                </a:lnTo>
                <a:lnTo>
                  <a:pt x="23942" y="12655"/>
                </a:lnTo>
                <a:lnTo>
                  <a:pt x="23436" y="12494"/>
                </a:lnTo>
                <a:lnTo>
                  <a:pt x="22136" y="12254"/>
                </a:lnTo>
                <a:lnTo>
                  <a:pt x="21699" y="12219"/>
                </a:lnTo>
                <a:close/>
              </a:path>
              <a:path w="53340" h="42545">
                <a:moveTo>
                  <a:pt x="30365" y="37518"/>
                </a:moveTo>
                <a:lnTo>
                  <a:pt x="20917" y="37518"/>
                </a:lnTo>
                <a:lnTo>
                  <a:pt x="22251" y="37552"/>
                </a:lnTo>
                <a:lnTo>
                  <a:pt x="23666" y="37633"/>
                </a:lnTo>
                <a:lnTo>
                  <a:pt x="25080" y="37747"/>
                </a:lnTo>
                <a:lnTo>
                  <a:pt x="26541" y="37942"/>
                </a:lnTo>
                <a:lnTo>
                  <a:pt x="28036" y="37942"/>
                </a:lnTo>
                <a:lnTo>
                  <a:pt x="28703" y="37907"/>
                </a:lnTo>
                <a:lnTo>
                  <a:pt x="29996" y="37633"/>
                </a:lnTo>
                <a:lnTo>
                  <a:pt x="30365" y="37518"/>
                </a:lnTo>
                <a:close/>
              </a:path>
              <a:path w="53340" h="42545">
                <a:moveTo>
                  <a:pt x="50759" y="0"/>
                </a:moveTo>
                <a:lnTo>
                  <a:pt x="49600" y="1809"/>
                </a:lnTo>
                <a:lnTo>
                  <a:pt x="47504" y="4661"/>
                </a:lnTo>
                <a:lnTo>
                  <a:pt x="46168" y="6310"/>
                </a:lnTo>
                <a:lnTo>
                  <a:pt x="45260" y="7329"/>
                </a:lnTo>
                <a:lnTo>
                  <a:pt x="44469" y="8268"/>
                </a:lnTo>
                <a:lnTo>
                  <a:pt x="12385" y="33326"/>
                </a:lnTo>
                <a:lnTo>
                  <a:pt x="33921" y="33326"/>
                </a:lnTo>
                <a:lnTo>
                  <a:pt x="33804" y="30509"/>
                </a:lnTo>
                <a:lnTo>
                  <a:pt x="33693" y="29914"/>
                </a:lnTo>
                <a:lnTo>
                  <a:pt x="33452" y="29020"/>
                </a:lnTo>
                <a:lnTo>
                  <a:pt x="39359" y="29020"/>
                </a:lnTo>
                <a:lnTo>
                  <a:pt x="47804" y="23065"/>
                </a:lnTo>
                <a:lnTo>
                  <a:pt x="47930" y="22595"/>
                </a:lnTo>
                <a:lnTo>
                  <a:pt x="46221" y="15037"/>
                </a:lnTo>
                <a:lnTo>
                  <a:pt x="46276" y="14808"/>
                </a:lnTo>
                <a:lnTo>
                  <a:pt x="53029" y="5016"/>
                </a:lnTo>
                <a:lnTo>
                  <a:pt x="52921" y="2347"/>
                </a:lnTo>
                <a:lnTo>
                  <a:pt x="52679" y="1809"/>
                </a:lnTo>
                <a:lnTo>
                  <a:pt x="52369" y="1339"/>
                </a:lnTo>
                <a:lnTo>
                  <a:pt x="51932" y="824"/>
                </a:lnTo>
                <a:lnTo>
                  <a:pt x="51391" y="400"/>
                </a:lnTo>
                <a:lnTo>
                  <a:pt x="50759" y="0"/>
                </a:lnTo>
                <a:close/>
              </a:path>
              <a:path w="53340" h="42545">
                <a:moveTo>
                  <a:pt x="39359" y="29020"/>
                </a:moveTo>
                <a:lnTo>
                  <a:pt x="33452" y="29020"/>
                </a:lnTo>
                <a:lnTo>
                  <a:pt x="34912" y="29215"/>
                </a:lnTo>
                <a:lnTo>
                  <a:pt x="35545" y="29215"/>
                </a:lnTo>
                <a:lnTo>
                  <a:pt x="36246" y="29249"/>
                </a:lnTo>
                <a:lnTo>
                  <a:pt x="37040" y="29249"/>
                </a:lnTo>
                <a:lnTo>
                  <a:pt x="39359" y="29020"/>
                </a:lnTo>
                <a:close/>
              </a:path>
              <a:path w="53340" h="42545">
                <a:moveTo>
                  <a:pt x="37071" y="8612"/>
                </a:moveTo>
                <a:lnTo>
                  <a:pt x="31141" y="8612"/>
                </a:lnTo>
                <a:lnTo>
                  <a:pt x="31417" y="9162"/>
                </a:lnTo>
                <a:lnTo>
                  <a:pt x="31693" y="9872"/>
                </a:lnTo>
                <a:lnTo>
                  <a:pt x="32108" y="11280"/>
                </a:lnTo>
                <a:lnTo>
                  <a:pt x="32350" y="12334"/>
                </a:lnTo>
                <a:lnTo>
                  <a:pt x="32470" y="13193"/>
                </a:lnTo>
                <a:lnTo>
                  <a:pt x="32590" y="16365"/>
                </a:lnTo>
                <a:lnTo>
                  <a:pt x="37071" y="8612"/>
                </a:lnTo>
                <a:close/>
              </a:path>
              <a:path w="53340" h="42545">
                <a:moveTo>
                  <a:pt x="34360" y="2393"/>
                </a:moveTo>
                <a:lnTo>
                  <a:pt x="26194" y="12609"/>
                </a:lnTo>
                <a:lnTo>
                  <a:pt x="26069" y="13078"/>
                </a:lnTo>
                <a:lnTo>
                  <a:pt x="25793" y="13399"/>
                </a:lnTo>
                <a:lnTo>
                  <a:pt x="25632" y="13468"/>
                </a:lnTo>
                <a:lnTo>
                  <a:pt x="29013" y="13468"/>
                </a:lnTo>
                <a:lnTo>
                  <a:pt x="30071" y="11280"/>
                </a:lnTo>
                <a:lnTo>
                  <a:pt x="31141" y="8612"/>
                </a:lnTo>
                <a:lnTo>
                  <a:pt x="37071" y="8612"/>
                </a:lnTo>
                <a:lnTo>
                  <a:pt x="38063" y="6894"/>
                </a:lnTo>
                <a:lnTo>
                  <a:pt x="38454" y="6310"/>
                </a:lnTo>
                <a:lnTo>
                  <a:pt x="38567" y="5920"/>
                </a:lnTo>
                <a:lnTo>
                  <a:pt x="35154" y="2508"/>
                </a:lnTo>
                <a:lnTo>
                  <a:pt x="34360" y="239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0163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9832" y="0"/>
                </a:moveTo>
                <a:lnTo>
                  <a:pt x="0" y="10376"/>
                </a:lnTo>
                <a:lnTo>
                  <a:pt x="517" y="10501"/>
                </a:lnTo>
                <a:lnTo>
                  <a:pt x="1770" y="10731"/>
                </a:lnTo>
                <a:lnTo>
                  <a:pt x="2598" y="10811"/>
                </a:lnTo>
                <a:lnTo>
                  <a:pt x="4013" y="10811"/>
                </a:lnTo>
                <a:lnTo>
                  <a:pt x="5002" y="10650"/>
                </a:lnTo>
                <a:lnTo>
                  <a:pt x="9832" y="4546"/>
                </a:lnTo>
                <a:lnTo>
                  <a:pt x="983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12281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3477" y="0"/>
                </a:moveTo>
                <a:lnTo>
                  <a:pt x="6520" y="3012"/>
                </a:lnTo>
                <a:lnTo>
                  <a:pt x="2633" y="4615"/>
                </a:lnTo>
                <a:lnTo>
                  <a:pt x="0" y="5749"/>
                </a:lnTo>
                <a:lnTo>
                  <a:pt x="4749" y="8807"/>
                </a:lnTo>
                <a:lnTo>
                  <a:pt x="5347" y="8772"/>
                </a:lnTo>
                <a:lnTo>
                  <a:pt x="10648" y="5634"/>
                </a:lnTo>
                <a:lnTo>
                  <a:pt x="11085" y="5210"/>
                </a:lnTo>
                <a:lnTo>
                  <a:pt x="11867" y="4260"/>
                </a:lnTo>
                <a:lnTo>
                  <a:pt x="12580" y="3447"/>
                </a:lnTo>
                <a:lnTo>
                  <a:pt x="13880" y="1523"/>
                </a:lnTo>
                <a:lnTo>
                  <a:pt x="1347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91559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713" y="0"/>
                </a:moveTo>
                <a:lnTo>
                  <a:pt x="0" y="5634"/>
                </a:lnTo>
                <a:lnTo>
                  <a:pt x="114" y="6298"/>
                </a:lnTo>
                <a:lnTo>
                  <a:pt x="275" y="6963"/>
                </a:lnTo>
                <a:lnTo>
                  <a:pt x="712" y="8337"/>
                </a:lnTo>
                <a:lnTo>
                  <a:pt x="862" y="8612"/>
                </a:lnTo>
                <a:lnTo>
                  <a:pt x="1655" y="7707"/>
                </a:lnTo>
                <a:lnTo>
                  <a:pt x="2518" y="6848"/>
                </a:lnTo>
                <a:lnTo>
                  <a:pt x="3380" y="6069"/>
                </a:lnTo>
                <a:lnTo>
                  <a:pt x="5462" y="4386"/>
                </a:lnTo>
                <a:lnTo>
                  <a:pt x="5979" y="4031"/>
                </a:lnTo>
                <a:lnTo>
                  <a:pt x="5991" y="2702"/>
                </a:lnTo>
                <a:lnTo>
                  <a:pt x="3219" y="80"/>
                </a:lnTo>
                <a:lnTo>
                  <a:pt x="271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97002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3319" y="34"/>
                </a:moveTo>
                <a:lnTo>
                  <a:pt x="0" y="3012"/>
                </a:lnTo>
                <a:lnTo>
                  <a:pt x="99" y="3515"/>
                </a:lnTo>
                <a:lnTo>
                  <a:pt x="812" y="3870"/>
                </a:lnTo>
                <a:lnTo>
                  <a:pt x="1514" y="4100"/>
                </a:lnTo>
                <a:lnTo>
                  <a:pt x="1905" y="4180"/>
                </a:lnTo>
                <a:lnTo>
                  <a:pt x="2307" y="4180"/>
                </a:lnTo>
                <a:lnTo>
                  <a:pt x="2652" y="4100"/>
                </a:lnTo>
                <a:lnTo>
                  <a:pt x="3561" y="3012"/>
                </a:lnTo>
                <a:lnTo>
                  <a:pt x="3480" y="584"/>
                </a:lnTo>
                <a:lnTo>
                  <a:pt x="3319" y="34"/>
                </a:lnTo>
                <a:close/>
              </a:path>
              <a:path w="3809" h="4445">
                <a:moveTo>
                  <a:pt x="2457" y="0"/>
                </a:moveTo>
                <a:lnTo>
                  <a:pt x="2100" y="34"/>
                </a:lnTo>
                <a:lnTo>
                  <a:pt x="2618" y="34"/>
                </a:lnTo>
                <a:lnTo>
                  <a:pt x="24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2238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7670" y="0"/>
                </a:moveTo>
                <a:lnTo>
                  <a:pt x="0" y="8887"/>
                </a:lnTo>
                <a:lnTo>
                  <a:pt x="781" y="8257"/>
                </a:lnTo>
                <a:lnTo>
                  <a:pt x="2046" y="7512"/>
                </a:lnTo>
                <a:lnTo>
                  <a:pt x="3346" y="6928"/>
                </a:lnTo>
                <a:lnTo>
                  <a:pt x="5071" y="6264"/>
                </a:lnTo>
                <a:lnTo>
                  <a:pt x="6094" y="5909"/>
                </a:lnTo>
                <a:lnTo>
                  <a:pt x="8532" y="5165"/>
                </a:lnTo>
                <a:lnTo>
                  <a:pt x="8417" y="1878"/>
                </a:lnTo>
                <a:lnTo>
                  <a:pt x="8208" y="1019"/>
                </a:lnTo>
                <a:lnTo>
                  <a:pt x="8061" y="664"/>
                </a:lnTo>
                <a:lnTo>
                  <a:pt x="767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2434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8256" y="0"/>
                </a:moveTo>
                <a:lnTo>
                  <a:pt x="0" y="13617"/>
                </a:lnTo>
                <a:lnTo>
                  <a:pt x="1770" y="11933"/>
                </a:lnTo>
                <a:lnTo>
                  <a:pt x="5151" y="8887"/>
                </a:lnTo>
                <a:lnTo>
                  <a:pt x="6646" y="7593"/>
                </a:lnTo>
                <a:lnTo>
                  <a:pt x="7946" y="6539"/>
                </a:lnTo>
                <a:lnTo>
                  <a:pt x="8923" y="5714"/>
                </a:lnTo>
                <a:lnTo>
                  <a:pt x="9832" y="5004"/>
                </a:lnTo>
                <a:lnTo>
                  <a:pt x="9832" y="4306"/>
                </a:lnTo>
                <a:lnTo>
                  <a:pt x="9508" y="2622"/>
                </a:lnTo>
                <a:lnTo>
                  <a:pt x="8383" y="3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93640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18790" y="12953"/>
                </a:moveTo>
                <a:lnTo>
                  <a:pt x="15536" y="14096"/>
                </a:lnTo>
                <a:lnTo>
                  <a:pt x="14984" y="14477"/>
                </a:lnTo>
                <a:lnTo>
                  <a:pt x="14271" y="15239"/>
                </a:lnTo>
                <a:lnTo>
                  <a:pt x="13765" y="15747"/>
                </a:lnTo>
                <a:lnTo>
                  <a:pt x="13132" y="16509"/>
                </a:lnTo>
                <a:lnTo>
                  <a:pt x="0" y="35686"/>
                </a:lnTo>
                <a:lnTo>
                  <a:pt x="1138" y="34543"/>
                </a:lnTo>
                <a:lnTo>
                  <a:pt x="2693" y="32511"/>
                </a:lnTo>
                <a:lnTo>
                  <a:pt x="4956" y="29463"/>
                </a:lnTo>
                <a:lnTo>
                  <a:pt x="9521" y="25780"/>
                </a:lnTo>
                <a:lnTo>
                  <a:pt x="11488" y="24129"/>
                </a:lnTo>
                <a:lnTo>
                  <a:pt x="13765" y="22478"/>
                </a:lnTo>
                <a:lnTo>
                  <a:pt x="16283" y="20573"/>
                </a:lnTo>
                <a:lnTo>
                  <a:pt x="22056" y="16636"/>
                </a:lnTo>
                <a:lnTo>
                  <a:pt x="25287" y="14477"/>
                </a:lnTo>
                <a:lnTo>
                  <a:pt x="26932" y="13461"/>
                </a:lnTo>
                <a:lnTo>
                  <a:pt x="27587" y="13080"/>
                </a:lnTo>
                <a:lnTo>
                  <a:pt x="18870" y="13080"/>
                </a:lnTo>
                <a:lnTo>
                  <a:pt x="18790" y="12953"/>
                </a:lnTo>
                <a:close/>
              </a:path>
              <a:path w="67945" h="36195">
                <a:moveTo>
                  <a:pt x="38259" y="27431"/>
                </a:moveTo>
                <a:lnTo>
                  <a:pt x="14742" y="27431"/>
                </a:lnTo>
                <a:lnTo>
                  <a:pt x="17375" y="27558"/>
                </a:lnTo>
                <a:lnTo>
                  <a:pt x="18364" y="27558"/>
                </a:lnTo>
                <a:lnTo>
                  <a:pt x="20411" y="27812"/>
                </a:lnTo>
                <a:lnTo>
                  <a:pt x="23827" y="28447"/>
                </a:lnTo>
                <a:lnTo>
                  <a:pt x="25046" y="28574"/>
                </a:lnTo>
                <a:lnTo>
                  <a:pt x="27564" y="29209"/>
                </a:lnTo>
                <a:lnTo>
                  <a:pt x="30750" y="30098"/>
                </a:lnTo>
                <a:lnTo>
                  <a:pt x="31888" y="30479"/>
                </a:lnTo>
                <a:lnTo>
                  <a:pt x="32670" y="30606"/>
                </a:lnTo>
                <a:lnTo>
                  <a:pt x="33935" y="30733"/>
                </a:lnTo>
                <a:lnTo>
                  <a:pt x="34797" y="30733"/>
                </a:lnTo>
                <a:lnTo>
                  <a:pt x="35625" y="30606"/>
                </a:lnTo>
                <a:lnTo>
                  <a:pt x="38121" y="28193"/>
                </a:lnTo>
                <a:lnTo>
                  <a:pt x="38259" y="27431"/>
                </a:lnTo>
                <a:close/>
              </a:path>
              <a:path w="67945" h="36195">
                <a:moveTo>
                  <a:pt x="23390" y="23875"/>
                </a:moveTo>
                <a:lnTo>
                  <a:pt x="19503" y="23875"/>
                </a:lnTo>
                <a:lnTo>
                  <a:pt x="17456" y="24129"/>
                </a:lnTo>
                <a:lnTo>
                  <a:pt x="15375" y="24510"/>
                </a:lnTo>
                <a:lnTo>
                  <a:pt x="13293" y="25145"/>
                </a:lnTo>
                <a:lnTo>
                  <a:pt x="12235" y="25399"/>
                </a:lnTo>
                <a:lnTo>
                  <a:pt x="9165" y="26923"/>
                </a:lnTo>
                <a:lnTo>
                  <a:pt x="8176" y="27558"/>
                </a:lnTo>
                <a:lnTo>
                  <a:pt x="7198" y="28320"/>
                </a:lnTo>
                <a:lnTo>
                  <a:pt x="7589" y="28193"/>
                </a:lnTo>
                <a:lnTo>
                  <a:pt x="8728" y="27939"/>
                </a:lnTo>
                <a:lnTo>
                  <a:pt x="9556" y="27812"/>
                </a:lnTo>
                <a:lnTo>
                  <a:pt x="11798" y="27558"/>
                </a:lnTo>
                <a:lnTo>
                  <a:pt x="13178" y="27431"/>
                </a:lnTo>
                <a:lnTo>
                  <a:pt x="38259" y="27431"/>
                </a:lnTo>
                <a:lnTo>
                  <a:pt x="38293" y="26796"/>
                </a:lnTo>
                <a:lnTo>
                  <a:pt x="38130" y="25526"/>
                </a:lnTo>
                <a:lnTo>
                  <a:pt x="31888" y="25526"/>
                </a:lnTo>
                <a:lnTo>
                  <a:pt x="29450" y="24891"/>
                </a:lnTo>
                <a:lnTo>
                  <a:pt x="28231" y="24637"/>
                </a:lnTo>
                <a:lnTo>
                  <a:pt x="26782" y="24383"/>
                </a:lnTo>
                <a:lnTo>
                  <a:pt x="23390" y="23875"/>
                </a:lnTo>
                <a:close/>
              </a:path>
              <a:path w="67945" h="36195">
                <a:moveTo>
                  <a:pt x="67246" y="7112"/>
                </a:moveTo>
                <a:lnTo>
                  <a:pt x="57797" y="7112"/>
                </a:lnTo>
                <a:lnTo>
                  <a:pt x="60120" y="7239"/>
                </a:lnTo>
                <a:lnTo>
                  <a:pt x="61258" y="7493"/>
                </a:lnTo>
                <a:lnTo>
                  <a:pt x="62431" y="7620"/>
                </a:lnTo>
                <a:lnTo>
                  <a:pt x="63616" y="8001"/>
                </a:lnTo>
                <a:lnTo>
                  <a:pt x="64754" y="8255"/>
                </a:lnTo>
                <a:lnTo>
                  <a:pt x="64593" y="8255"/>
                </a:lnTo>
                <a:lnTo>
                  <a:pt x="64087" y="8382"/>
                </a:lnTo>
                <a:lnTo>
                  <a:pt x="60626" y="8890"/>
                </a:lnTo>
                <a:lnTo>
                  <a:pt x="22378" y="19557"/>
                </a:lnTo>
                <a:lnTo>
                  <a:pt x="24218" y="19557"/>
                </a:lnTo>
                <a:lnTo>
                  <a:pt x="25483" y="19938"/>
                </a:lnTo>
                <a:lnTo>
                  <a:pt x="31888" y="25526"/>
                </a:lnTo>
                <a:lnTo>
                  <a:pt x="38130" y="25526"/>
                </a:lnTo>
                <a:lnTo>
                  <a:pt x="37902" y="24383"/>
                </a:lnTo>
                <a:lnTo>
                  <a:pt x="37626" y="23367"/>
                </a:lnTo>
                <a:lnTo>
                  <a:pt x="37329" y="22732"/>
                </a:lnTo>
                <a:lnTo>
                  <a:pt x="37040" y="21843"/>
                </a:lnTo>
                <a:lnTo>
                  <a:pt x="37074" y="20573"/>
                </a:lnTo>
                <a:lnTo>
                  <a:pt x="37316" y="20446"/>
                </a:lnTo>
                <a:lnTo>
                  <a:pt x="37672" y="20319"/>
                </a:lnTo>
                <a:lnTo>
                  <a:pt x="55438" y="20320"/>
                </a:lnTo>
                <a:lnTo>
                  <a:pt x="55746" y="19304"/>
                </a:lnTo>
                <a:lnTo>
                  <a:pt x="56026" y="18161"/>
                </a:lnTo>
                <a:lnTo>
                  <a:pt x="56204" y="16891"/>
                </a:lnTo>
                <a:lnTo>
                  <a:pt x="56382" y="15240"/>
                </a:lnTo>
                <a:lnTo>
                  <a:pt x="57130" y="15113"/>
                </a:lnTo>
                <a:lnTo>
                  <a:pt x="67395" y="9144"/>
                </a:lnTo>
                <a:lnTo>
                  <a:pt x="67272" y="7239"/>
                </a:lnTo>
                <a:close/>
              </a:path>
              <a:path w="67945" h="36195">
                <a:moveTo>
                  <a:pt x="55438" y="20320"/>
                </a:moveTo>
                <a:lnTo>
                  <a:pt x="37902" y="20319"/>
                </a:lnTo>
                <a:lnTo>
                  <a:pt x="38454" y="20446"/>
                </a:lnTo>
                <a:lnTo>
                  <a:pt x="38811" y="20573"/>
                </a:lnTo>
                <a:lnTo>
                  <a:pt x="39627" y="20954"/>
                </a:lnTo>
                <a:lnTo>
                  <a:pt x="41249" y="21843"/>
                </a:lnTo>
                <a:lnTo>
                  <a:pt x="42537" y="22732"/>
                </a:lnTo>
                <a:lnTo>
                  <a:pt x="43963" y="23494"/>
                </a:lnTo>
                <a:lnTo>
                  <a:pt x="50368" y="25146"/>
                </a:lnTo>
                <a:lnTo>
                  <a:pt x="51035" y="25019"/>
                </a:lnTo>
                <a:lnTo>
                  <a:pt x="55303" y="20701"/>
                </a:lnTo>
                <a:lnTo>
                  <a:pt x="55438" y="20320"/>
                </a:lnTo>
                <a:close/>
              </a:path>
              <a:path w="67945" h="36195">
                <a:moveTo>
                  <a:pt x="27288" y="3428"/>
                </a:moveTo>
                <a:lnTo>
                  <a:pt x="25954" y="3428"/>
                </a:lnTo>
                <a:lnTo>
                  <a:pt x="25092" y="3809"/>
                </a:lnTo>
                <a:lnTo>
                  <a:pt x="24735" y="3936"/>
                </a:lnTo>
                <a:lnTo>
                  <a:pt x="18870" y="13080"/>
                </a:lnTo>
                <a:lnTo>
                  <a:pt x="27587" y="13080"/>
                </a:lnTo>
                <a:lnTo>
                  <a:pt x="30428" y="11429"/>
                </a:lnTo>
                <a:lnTo>
                  <a:pt x="32245" y="10540"/>
                </a:lnTo>
                <a:lnTo>
                  <a:pt x="34084" y="9524"/>
                </a:lnTo>
                <a:lnTo>
                  <a:pt x="37822" y="7619"/>
                </a:lnTo>
                <a:lnTo>
                  <a:pt x="38379" y="7365"/>
                </a:lnTo>
                <a:lnTo>
                  <a:pt x="32279" y="7365"/>
                </a:lnTo>
                <a:lnTo>
                  <a:pt x="32084" y="7238"/>
                </a:lnTo>
                <a:lnTo>
                  <a:pt x="31141" y="5968"/>
                </a:lnTo>
                <a:lnTo>
                  <a:pt x="30589" y="5587"/>
                </a:lnTo>
                <a:lnTo>
                  <a:pt x="29887" y="4952"/>
                </a:lnTo>
                <a:lnTo>
                  <a:pt x="29013" y="4444"/>
                </a:lnTo>
                <a:lnTo>
                  <a:pt x="27794" y="3682"/>
                </a:lnTo>
                <a:lnTo>
                  <a:pt x="27288" y="3428"/>
                </a:lnTo>
                <a:close/>
              </a:path>
              <a:path w="67945" h="36195">
                <a:moveTo>
                  <a:pt x="46536" y="4953"/>
                </a:moveTo>
                <a:lnTo>
                  <a:pt x="43721" y="4953"/>
                </a:lnTo>
                <a:lnTo>
                  <a:pt x="43491" y="5080"/>
                </a:lnTo>
                <a:lnTo>
                  <a:pt x="42065" y="5714"/>
                </a:lnTo>
                <a:lnTo>
                  <a:pt x="39236" y="11937"/>
                </a:lnTo>
                <a:lnTo>
                  <a:pt x="39834" y="11556"/>
                </a:lnTo>
                <a:lnTo>
                  <a:pt x="41479" y="10794"/>
                </a:lnTo>
                <a:lnTo>
                  <a:pt x="42663" y="10286"/>
                </a:lnTo>
                <a:lnTo>
                  <a:pt x="44032" y="9651"/>
                </a:lnTo>
                <a:lnTo>
                  <a:pt x="45607" y="9144"/>
                </a:lnTo>
                <a:lnTo>
                  <a:pt x="47344" y="8636"/>
                </a:lnTo>
                <a:lnTo>
                  <a:pt x="50207" y="7874"/>
                </a:lnTo>
                <a:lnTo>
                  <a:pt x="52288" y="7493"/>
                </a:lnTo>
                <a:lnTo>
                  <a:pt x="55554" y="7112"/>
                </a:lnTo>
                <a:lnTo>
                  <a:pt x="67246" y="7112"/>
                </a:lnTo>
                <a:lnTo>
                  <a:pt x="66998" y="6223"/>
                </a:lnTo>
                <a:lnTo>
                  <a:pt x="47298" y="6223"/>
                </a:lnTo>
                <a:lnTo>
                  <a:pt x="47022" y="6096"/>
                </a:lnTo>
                <a:lnTo>
                  <a:pt x="46826" y="5969"/>
                </a:lnTo>
                <a:lnTo>
                  <a:pt x="46596" y="5334"/>
                </a:lnTo>
                <a:lnTo>
                  <a:pt x="46536" y="4953"/>
                </a:lnTo>
                <a:close/>
              </a:path>
              <a:path w="67945" h="36195">
                <a:moveTo>
                  <a:pt x="43054" y="0"/>
                </a:moveTo>
                <a:lnTo>
                  <a:pt x="38454" y="1523"/>
                </a:lnTo>
                <a:lnTo>
                  <a:pt x="37707" y="2031"/>
                </a:lnTo>
                <a:lnTo>
                  <a:pt x="36925" y="2793"/>
                </a:lnTo>
                <a:lnTo>
                  <a:pt x="36097" y="3555"/>
                </a:lnTo>
                <a:lnTo>
                  <a:pt x="35188" y="4571"/>
                </a:lnTo>
                <a:lnTo>
                  <a:pt x="34832" y="5079"/>
                </a:lnTo>
                <a:lnTo>
                  <a:pt x="33935" y="6222"/>
                </a:lnTo>
                <a:lnTo>
                  <a:pt x="33142" y="6984"/>
                </a:lnTo>
                <a:lnTo>
                  <a:pt x="32394" y="7365"/>
                </a:lnTo>
                <a:lnTo>
                  <a:pt x="38379" y="7365"/>
                </a:lnTo>
                <a:lnTo>
                  <a:pt x="41720" y="5841"/>
                </a:lnTo>
                <a:lnTo>
                  <a:pt x="43721" y="4953"/>
                </a:lnTo>
                <a:lnTo>
                  <a:pt x="46536" y="4953"/>
                </a:lnTo>
                <a:lnTo>
                  <a:pt x="46021" y="3302"/>
                </a:lnTo>
                <a:lnTo>
                  <a:pt x="45883" y="2921"/>
                </a:lnTo>
                <a:lnTo>
                  <a:pt x="45527" y="2286"/>
                </a:lnTo>
                <a:lnTo>
                  <a:pt x="45297" y="1778"/>
                </a:lnTo>
                <a:lnTo>
                  <a:pt x="45055" y="1524"/>
                </a:lnTo>
                <a:lnTo>
                  <a:pt x="44825" y="1143"/>
                </a:lnTo>
                <a:lnTo>
                  <a:pt x="44193" y="635"/>
                </a:lnTo>
                <a:lnTo>
                  <a:pt x="43836" y="381"/>
                </a:lnTo>
                <a:lnTo>
                  <a:pt x="43445" y="254"/>
                </a:lnTo>
                <a:lnTo>
                  <a:pt x="43054" y="0"/>
                </a:lnTo>
                <a:close/>
              </a:path>
              <a:path w="67945" h="36195">
                <a:moveTo>
                  <a:pt x="60396" y="762"/>
                </a:moveTo>
                <a:lnTo>
                  <a:pt x="58579" y="762"/>
                </a:lnTo>
                <a:lnTo>
                  <a:pt x="57164" y="1143"/>
                </a:lnTo>
                <a:lnTo>
                  <a:pt x="56417" y="1270"/>
                </a:lnTo>
                <a:lnTo>
                  <a:pt x="55635" y="1524"/>
                </a:lnTo>
                <a:lnTo>
                  <a:pt x="53979" y="2286"/>
                </a:lnTo>
                <a:lnTo>
                  <a:pt x="53082" y="2667"/>
                </a:lnTo>
                <a:lnTo>
                  <a:pt x="52173" y="3302"/>
                </a:lnTo>
                <a:lnTo>
                  <a:pt x="51230" y="3810"/>
                </a:lnTo>
                <a:lnTo>
                  <a:pt x="50253" y="4445"/>
                </a:lnTo>
                <a:lnTo>
                  <a:pt x="49230" y="5334"/>
                </a:lnTo>
                <a:lnTo>
                  <a:pt x="48160" y="6096"/>
                </a:lnTo>
                <a:lnTo>
                  <a:pt x="47930" y="6223"/>
                </a:lnTo>
                <a:lnTo>
                  <a:pt x="66998" y="6223"/>
                </a:lnTo>
                <a:lnTo>
                  <a:pt x="61960" y="1016"/>
                </a:lnTo>
                <a:lnTo>
                  <a:pt x="60396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81450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6336" y="0"/>
                </a:moveTo>
                <a:lnTo>
                  <a:pt x="3541" y="1328"/>
                </a:lnTo>
                <a:lnTo>
                  <a:pt x="2437" y="1992"/>
                </a:lnTo>
                <a:lnTo>
                  <a:pt x="2012" y="2347"/>
                </a:lnTo>
                <a:lnTo>
                  <a:pt x="1494" y="2737"/>
                </a:lnTo>
                <a:lnTo>
                  <a:pt x="1023" y="3172"/>
                </a:lnTo>
                <a:lnTo>
                  <a:pt x="597" y="3641"/>
                </a:lnTo>
                <a:lnTo>
                  <a:pt x="232" y="4191"/>
                </a:lnTo>
                <a:lnTo>
                  <a:pt x="0" y="4615"/>
                </a:lnTo>
                <a:lnTo>
                  <a:pt x="0" y="5634"/>
                </a:lnTo>
                <a:lnTo>
                  <a:pt x="2679" y="7512"/>
                </a:lnTo>
                <a:lnTo>
                  <a:pt x="2989" y="7478"/>
                </a:lnTo>
                <a:lnTo>
                  <a:pt x="8022" y="3641"/>
                </a:lnTo>
                <a:lnTo>
                  <a:pt x="7956" y="1992"/>
                </a:lnTo>
                <a:lnTo>
                  <a:pt x="7625" y="939"/>
                </a:lnTo>
                <a:lnTo>
                  <a:pt x="7440" y="469"/>
                </a:lnTo>
                <a:lnTo>
                  <a:pt x="7164" y="274"/>
                </a:lnTo>
                <a:lnTo>
                  <a:pt x="7003" y="194"/>
                </a:lnTo>
                <a:lnTo>
                  <a:pt x="6566" y="34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80784" y="47069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242" y="0"/>
                </a:moveTo>
                <a:lnTo>
                  <a:pt x="195" y="1339"/>
                </a:lnTo>
                <a:lnTo>
                  <a:pt x="80" y="1649"/>
                </a:lnTo>
                <a:lnTo>
                  <a:pt x="0" y="3493"/>
                </a:lnTo>
                <a:lnTo>
                  <a:pt x="321" y="3218"/>
                </a:lnTo>
                <a:lnTo>
                  <a:pt x="1218" y="2553"/>
                </a:lnTo>
                <a:lnTo>
                  <a:pt x="1885" y="2153"/>
                </a:lnTo>
                <a:lnTo>
                  <a:pt x="2679" y="1729"/>
                </a:lnTo>
                <a:lnTo>
                  <a:pt x="3779" y="1339"/>
                </a:lnTo>
                <a:lnTo>
                  <a:pt x="4760" y="1065"/>
                </a:lnTo>
                <a:lnTo>
                  <a:pt x="4565" y="904"/>
                </a:lnTo>
                <a:lnTo>
                  <a:pt x="3576" y="400"/>
                </a:lnTo>
                <a:lnTo>
                  <a:pt x="3150" y="240"/>
                </a:lnTo>
                <a:lnTo>
                  <a:pt x="224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91053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5" h="28575">
                <a:moveTo>
                  <a:pt x="67119" y="20752"/>
                </a:moveTo>
                <a:lnTo>
                  <a:pt x="32314" y="20752"/>
                </a:lnTo>
                <a:lnTo>
                  <a:pt x="33167" y="22275"/>
                </a:lnTo>
                <a:lnTo>
                  <a:pt x="33671" y="23053"/>
                </a:lnTo>
                <a:lnTo>
                  <a:pt x="42962" y="28184"/>
                </a:lnTo>
                <a:lnTo>
                  <a:pt x="44066" y="28104"/>
                </a:lnTo>
                <a:lnTo>
                  <a:pt x="50126" y="26421"/>
                </a:lnTo>
                <a:lnTo>
                  <a:pt x="50517" y="26226"/>
                </a:lnTo>
                <a:lnTo>
                  <a:pt x="51184" y="25756"/>
                </a:lnTo>
                <a:lnTo>
                  <a:pt x="56469" y="25756"/>
                </a:lnTo>
                <a:lnTo>
                  <a:pt x="57590" y="25562"/>
                </a:lnTo>
                <a:lnTo>
                  <a:pt x="66146" y="21530"/>
                </a:lnTo>
                <a:lnTo>
                  <a:pt x="67119" y="20752"/>
                </a:lnTo>
                <a:close/>
              </a:path>
              <a:path w="69215" h="28575">
                <a:moveTo>
                  <a:pt x="56469" y="25756"/>
                </a:moveTo>
                <a:lnTo>
                  <a:pt x="51184" y="25756"/>
                </a:lnTo>
                <a:lnTo>
                  <a:pt x="52162" y="25882"/>
                </a:lnTo>
                <a:lnTo>
                  <a:pt x="53116" y="25951"/>
                </a:lnTo>
                <a:lnTo>
                  <a:pt x="54059" y="25951"/>
                </a:lnTo>
                <a:lnTo>
                  <a:pt x="55002" y="25917"/>
                </a:lnTo>
                <a:lnTo>
                  <a:pt x="55865" y="25836"/>
                </a:lnTo>
                <a:lnTo>
                  <a:pt x="56469" y="25756"/>
                </a:lnTo>
                <a:close/>
              </a:path>
              <a:path w="69215" h="28575">
                <a:moveTo>
                  <a:pt x="19291" y="8337"/>
                </a:moveTo>
                <a:lnTo>
                  <a:pt x="4990" y="8337"/>
                </a:lnTo>
                <a:lnTo>
                  <a:pt x="5657" y="8371"/>
                </a:lnTo>
                <a:lnTo>
                  <a:pt x="7463" y="8612"/>
                </a:lnTo>
                <a:lnTo>
                  <a:pt x="12534" y="12093"/>
                </a:lnTo>
                <a:lnTo>
                  <a:pt x="12974" y="12609"/>
                </a:lnTo>
                <a:lnTo>
                  <a:pt x="19296" y="14567"/>
                </a:lnTo>
                <a:lnTo>
                  <a:pt x="20871" y="17064"/>
                </a:lnTo>
                <a:lnTo>
                  <a:pt x="28737" y="24897"/>
                </a:lnTo>
                <a:lnTo>
                  <a:pt x="29013" y="24863"/>
                </a:lnTo>
                <a:lnTo>
                  <a:pt x="32199" y="20981"/>
                </a:lnTo>
                <a:lnTo>
                  <a:pt x="32314" y="20752"/>
                </a:lnTo>
                <a:lnTo>
                  <a:pt x="67119" y="20752"/>
                </a:lnTo>
                <a:lnTo>
                  <a:pt x="67737" y="20202"/>
                </a:lnTo>
                <a:lnTo>
                  <a:pt x="58889" y="20202"/>
                </a:lnTo>
                <a:lnTo>
                  <a:pt x="57199" y="20156"/>
                </a:lnTo>
                <a:lnTo>
                  <a:pt x="31290" y="12254"/>
                </a:lnTo>
                <a:lnTo>
                  <a:pt x="29876" y="11624"/>
                </a:lnTo>
                <a:lnTo>
                  <a:pt x="26897" y="10490"/>
                </a:lnTo>
                <a:lnTo>
                  <a:pt x="23938" y="9551"/>
                </a:lnTo>
                <a:lnTo>
                  <a:pt x="21619" y="8887"/>
                </a:lnTo>
                <a:lnTo>
                  <a:pt x="19291" y="8337"/>
                </a:lnTo>
                <a:close/>
              </a:path>
              <a:path w="69215" h="28575">
                <a:moveTo>
                  <a:pt x="68951" y="19022"/>
                </a:moveTo>
                <a:lnTo>
                  <a:pt x="60545" y="20202"/>
                </a:lnTo>
                <a:lnTo>
                  <a:pt x="67737" y="20202"/>
                </a:lnTo>
                <a:lnTo>
                  <a:pt x="68640" y="19343"/>
                </a:lnTo>
                <a:lnTo>
                  <a:pt x="68951" y="19022"/>
                </a:lnTo>
                <a:close/>
              </a:path>
              <a:path w="69215" h="28575">
                <a:moveTo>
                  <a:pt x="57656" y="8222"/>
                </a:moveTo>
                <a:lnTo>
                  <a:pt x="53507" y="8222"/>
                </a:lnTo>
                <a:lnTo>
                  <a:pt x="52413" y="10055"/>
                </a:lnTo>
                <a:lnTo>
                  <a:pt x="51665" y="11074"/>
                </a:lnTo>
                <a:lnTo>
                  <a:pt x="45561" y="16285"/>
                </a:lnTo>
                <a:lnTo>
                  <a:pt x="46861" y="16445"/>
                </a:lnTo>
                <a:lnTo>
                  <a:pt x="48034" y="16560"/>
                </a:lnTo>
                <a:lnTo>
                  <a:pt x="49138" y="16594"/>
                </a:lnTo>
                <a:lnTo>
                  <a:pt x="50161" y="16594"/>
                </a:lnTo>
                <a:lnTo>
                  <a:pt x="51104" y="16560"/>
                </a:lnTo>
                <a:lnTo>
                  <a:pt x="57795" y="12093"/>
                </a:lnTo>
                <a:lnTo>
                  <a:pt x="57686" y="8337"/>
                </a:lnTo>
                <a:close/>
              </a:path>
              <a:path w="69215" h="28575">
                <a:moveTo>
                  <a:pt x="50943" y="4936"/>
                </a:moveTo>
                <a:lnTo>
                  <a:pt x="43560" y="5794"/>
                </a:lnTo>
                <a:lnTo>
                  <a:pt x="35027" y="5794"/>
                </a:lnTo>
                <a:lnTo>
                  <a:pt x="30428" y="9826"/>
                </a:lnTo>
                <a:lnTo>
                  <a:pt x="31532" y="10101"/>
                </a:lnTo>
                <a:lnTo>
                  <a:pt x="33762" y="10524"/>
                </a:lnTo>
                <a:lnTo>
                  <a:pt x="35924" y="10765"/>
                </a:lnTo>
                <a:lnTo>
                  <a:pt x="36994" y="10845"/>
                </a:lnTo>
                <a:lnTo>
                  <a:pt x="39075" y="10925"/>
                </a:lnTo>
                <a:lnTo>
                  <a:pt x="42065" y="10799"/>
                </a:lnTo>
                <a:lnTo>
                  <a:pt x="53507" y="8222"/>
                </a:lnTo>
                <a:lnTo>
                  <a:pt x="57656" y="8222"/>
                </a:lnTo>
                <a:lnTo>
                  <a:pt x="52323" y="5004"/>
                </a:lnTo>
                <a:lnTo>
                  <a:pt x="50943" y="4936"/>
                </a:lnTo>
                <a:close/>
              </a:path>
              <a:path w="69215" h="28575">
                <a:moveTo>
                  <a:pt x="12810" y="3756"/>
                </a:moveTo>
                <a:lnTo>
                  <a:pt x="0" y="8807"/>
                </a:lnTo>
                <a:lnTo>
                  <a:pt x="942" y="8646"/>
                </a:lnTo>
                <a:lnTo>
                  <a:pt x="2713" y="8417"/>
                </a:lnTo>
                <a:lnTo>
                  <a:pt x="4277" y="8337"/>
                </a:lnTo>
                <a:lnTo>
                  <a:pt x="19291" y="8337"/>
                </a:lnTo>
                <a:lnTo>
                  <a:pt x="18272" y="8096"/>
                </a:lnTo>
                <a:lnTo>
                  <a:pt x="15133" y="7512"/>
                </a:lnTo>
                <a:lnTo>
                  <a:pt x="23741" y="7512"/>
                </a:lnTo>
                <a:lnTo>
                  <a:pt x="24839" y="7432"/>
                </a:lnTo>
                <a:lnTo>
                  <a:pt x="35027" y="5794"/>
                </a:lnTo>
                <a:lnTo>
                  <a:pt x="43560" y="5794"/>
                </a:lnTo>
                <a:lnTo>
                  <a:pt x="42426" y="4225"/>
                </a:lnTo>
                <a:lnTo>
                  <a:pt x="17571" y="4225"/>
                </a:lnTo>
                <a:lnTo>
                  <a:pt x="16777" y="4191"/>
                </a:lnTo>
                <a:lnTo>
                  <a:pt x="15168" y="3996"/>
                </a:lnTo>
                <a:lnTo>
                  <a:pt x="14857" y="3916"/>
                </a:lnTo>
                <a:lnTo>
                  <a:pt x="12810" y="3756"/>
                </a:lnTo>
                <a:close/>
              </a:path>
              <a:path w="69215" h="28575">
                <a:moveTo>
                  <a:pt x="23741" y="7512"/>
                </a:moveTo>
                <a:lnTo>
                  <a:pt x="15133" y="7512"/>
                </a:lnTo>
                <a:lnTo>
                  <a:pt x="17260" y="7627"/>
                </a:lnTo>
                <a:lnTo>
                  <a:pt x="19296" y="7673"/>
                </a:lnTo>
                <a:lnTo>
                  <a:pt x="21262" y="7627"/>
                </a:lnTo>
                <a:lnTo>
                  <a:pt x="23114" y="7558"/>
                </a:lnTo>
                <a:lnTo>
                  <a:pt x="23741" y="7512"/>
                </a:lnTo>
                <a:close/>
              </a:path>
              <a:path w="69215" h="28575">
                <a:moveTo>
                  <a:pt x="35257" y="0"/>
                </a:moveTo>
                <a:lnTo>
                  <a:pt x="30428" y="1328"/>
                </a:lnTo>
                <a:lnTo>
                  <a:pt x="29565" y="1717"/>
                </a:lnTo>
                <a:lnTo>
                  <a:pt x="18514" y="4225"/>
                </a:lnTo>
                <a:lnTo>
                  <a:pt x="42426" y="4225"/>
                </a:lnTo>
                <a:lnTo>
                  <a:pt x="35694" y="34"/>
                </a:lnTo>
                <a:lnTo>
                  <a:pt x="352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46308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9327" y="29476"/>
                </a:moveTo>
                <a:lnTo>
                  <a:pt x="15570" y="36575"/>
                </a:lnTo>
                <a:lnTo>
                  <a:pt x="15800" y="36703"/>
                </a:lnTo>
                <a:lnTo>
                  <a:pt x="18560" y="38862"/>
                </a:lnTo>
                <a:lnTo>
                  <a:pt x="21619" y="41148"/>
                </a:lnTo>
                <a:lnTo>
                  <a:pt x="30347" y="47244"/>
                </a:lnTo>
                <a:lnTo>
                  <a:pt x="34441" y="50038"/>
                </a:lnTo>
                <a:lnTo>
                  <a:pt x="35464" y="51054"/>
                </a:lnTo>
                <a:lnTo>
                  <a:pt x="39432" y="58928"/>
                </a:lnTo>
                <a:lnTo>
                  <a:pt x="39844" y="59944"/>
                </a:lnTo>
                <a:lnTo>
                  <a:pt x="42778" y="63754"/>
                </a:lnTo>
                <a:lnTo>
                  <a:pt x="43560" y="64389"/>
                </a:lnTo>
                <a:lnTo>
                  <a:pt x="44227" y="64643"/>
                </a:lnTo>
                <a:lnTo>
                  <a:pt x="44664" y="64897"/>
                </a:lnTo>
                <a:lnTo>
                  <a:pt x="44814" y="64897"/>
                </a:lnTo>
                <a:lnTo>
                  <a:pt x="51541" y="83820"/>
                </a:lnTo>
                <a:lnTo>
                  <a:pt x="51460" y="81534"/>
                </a:lnTo>
                <a:lnTo>
                  <a:pt x="43480" y="56515"/>
                </a:lnTo>
                <a:lnTo>
                  <a:pt x="42111" y="54991"/>
                </a:lnTo>
                <a:lnTo>
                  <a:pt x="37511" y="46863"/>
                </a:lnTo>
                <a:lnTo>
                  <a:pt x="37626" y="44831"/>
                </a:lnTo>
                <a:lnTo>
                  <a:pt x="37580" y="42672"/>
                </a:lnTo>
                <a:lnTo>
                  <a:pt x="31566" y="42672"/>
                </a:lnTo>
                <a:lnTo>
                  <a:pt x="30152" y="41148"/>
                </a:lnTo>
                <a:lnTo>
                  <a:pt x="29450" y="40513"/>
                </a:lnTo>
                <a:lnTo>
                  <a:pt x="28105" y="39370"/>
                </a:lnTo>
                <a:lnTo>
                  <a:pt x="26817" y="38354"/>
                </a:lnTo>
                <a:lnTo>
                  <a:pt x="25552" y="37465"/>
                </a:lnTo>
                <a:lnTo>
                  <a:pt x="23861" y="36576"/>
                </a:lnTo>
                <a:lnTo>
                  <a:pt x="22803" y="35941"/>
                </a:lnTo>
                <a:lnTo>
                  <a:pt x="21860" y="35560"/>
                </a:lnTo>
                <a:lnTo>
                  <a:pt x="20952" y="35306"/>
                </a:lnTo>
                <a:lnTo>
                  <a:pt x="20204" y="35052"/>
                </a:lnTo>
                <a:lnTo>
                  <a:pt x="18951" y="34925"/>
                </a:lnTo>
                <a:lnTo>
                  <a:pt x="18157" y="34798"/>
                </a:lnTo>
                <a:lnTo>
                  <a:pt x="17893" y="34798"/>
                </a:lnTo>
                <a:lnTo>
                  <a:pt x="16628" y="34290"/>
                </a:lnTo>
                <a:lnTo>
                  <a:pt x="14466" y="33273"/>
                </a:lnTo>
                <a:lnTo>
                  <a:pt x="12741" y="32257"/>
                </a:lnTo>
                <a:lnTo>
                  <a:pt x="12028" y="31876"/>
                </a:lnTo>
                <a:lnTo>
                  <a:pt x="10890" y="30987"/>
                </a:lnTo>
                <a:lnTo>
                  <a:pt x="9327" y="29476"/>
                </a:lnTo>
                <a:close/>
              </a:path>
              <a:path w="52070" h="83820">
                <a:moveTo>
                  <a:pt x="47137" y="34798"/>
                </a:moveTo>
                <a:lnTo>
                  <a:pt x="43054" y="53594"/>
                </a:lnTo>
                <a:lnTo>
                  <a:pt x="43365" y="56007"/>
                </a:lnTo>
                <a:lnTo>
                  <a:pt x="43480" y="56515"/>
                </a:lnTo>
                <a:lnTo>
                  <a:pt x="48483" y="56515"/>
                </a:lnTo>
                <a:lnTo>
                  <a:pt x="48366" y="56007"/>
                </a:lnTo>
                <a:lnTo>
                  <a:pt x="47378" y="52578"/>
                </a:lnTo>
                <a:lnTo>
                  <a:pt x="46746" y="51181"/>
                </a:lnTo>
                <a:lnTo>
                  <a:pt x="46355" y="49022"/>
                </a:lnTo>
                <a:lnTo>
                  <a:pt x="46245" y="48006"/>
                </a:lnTo>
                <a:lnTo>
                  <a:pt x="46123" y="46228"/>
                </a:lnTo>
                <a:lnTo>
                  <a:pt x="46233" y="41148"/>
                </a:lnTo>
                <a:lnTo>
                  <a:pt x="46524" y="38354"/>
                </a:lnTo>
                <a:lnTo>
                  <a:pt x="46852" y="36195"/>
                </a:lnTo>
                <a:lnTo>
                  <a:pt x="47137" y="34798"/>
                </a:lnTo>
                <a:close/>
              </a:path>
              <a:path w="52070" h="83820">
                <a:moveTo>
                  <a:pt x="34326" y="25654"/>
                </a:moveTo>
                <a:lnTo>
                  <a:pt x="27714" y="25654"/>
                </a:lnTo>
                <a:lnTo>
                  <a:pt x="27673" y="30099"/>
                </a:lnTo>
                <a:lnTo>
                  <a:pt x="27794" y="31242"/>
                </a:lnTo>
                <a:lnTo>
                  <a:pt x="37580" y="42672"/>
                </a:lnTo>
                <a:lnTo>
                  <a:pt x="37511" y="41910"/>
                </a:lnTo>
                <a:lnTo>
                  <a:pt x="34245" y="35052"/>
                </a:lnTo>
                <a:lnTo>
                  <a:pt x="33827" y="34290"/>
                </a:lnTo>
                <a:lnTo>
                  <a:pt x="33107" y="32639"/>
                </a:lnTo>
                <a:lnTo>
                  <a:pt x="32986" y="32258"/>
                </a:lnTo>
                <a:lnTo>
                  <a:pt x="32758" y="31242"/>
                </a:lnTo>
                <a:lnTo>
                  <a:pt x="32843" y="28321"/>
                </a:lnTo>
                <a:lnTo>
                  <a:pt x="33107" y="27432"/>
                </a:lnTo>
                <a:lnTo>
                  <a:pt x="33693" y="26416"/>
                </a:lnTo>
                <a:lnTo>
                  <a:pt x="34326" y="25654"/>
                </a:lnTo>
                <a:close/>
              </a:path>
              <a:path w="52070" h="83820">
                <a:moveTo>
                  <a:pt x="25534" y="9779"/>
                </a:moveTo>
                <a:lnTo>
                  <a:pt x="20009" y="9779"/>
                </a:lnTo>
                <a:lnTo>
                  <a:pt x="21020" y="14732"/>
                </a:lnTo>
                <a:lnTo>
                  <a:pt x="21150" y="15494"/>
                </a:lnTo>
                <a:lnTo>
                  <a:pt x="21274" y="16637"/>
                </a:lnTo>
                <a:lnTo>
                  <a:pt x="21389" y="20955"/>
                </a:lnTo>
                <a:lnTo>
                  <a:pt x="20952" y="22352"/>
                </a:lnTo>
                <a:lnTo>
                  <a:pt x="20595" y="23749"/>
                </a:lnTo>
                <a:lnTo>
                  <a:pt x="23275" y="32004"/>
                </a:lnTo>
                <a:lnTo>
                  <a:pt x="23976" y="29845"/>
                </a:lnTo>
                <a:lnTo>
                  <a:pt x="24689" y="28321"/>
                </a:lnTo>
                <a:lnTo>
                  <a:pt x="27047" y="25781"/>
                </a:lnTo>
                <a:lnTo>
                  <a:pt x="27242" y="25781"/>
                </a:lnTo>
                <a:lnTo>
                  <a:pt x="27599" y="25654"/>
                </a:lnTo>
                <a:lnTo>
                  <a:pt x="36223" y="21590"/>
                </a:lnTo>
                <a:lnTo>
                  <a:pt x="36127" y="19431"/>
                </a:lnTo>
                <a:lnTo>
                  <a:pt x="33222" y="16637"/>
                </a:lnTo>
                <a:lnTo>
                  <a:pt x="32670" y="16383"/>
                </a:lnTo>
                <a:lnTo>
                  <a:pt x="31566" y="16129"/>
                </a:lnTo>
                <a:lnTo>
                  <a:pt x="26184" y="16129"/>
                </a:lnTo>
                <a:lnTo>
                  <a:pt x="26129" y="14097"/>
                </a:lnTo>
                <a:lnTo>
                  <a:pt x="25874" y="11430"/>
                </a:lnTo>
                <a:lnTo>
                  <a:pt x="25667" y="10287"/>
                </a:lnTo>
                <a:lnTo>
                  <a:pt x="25534" y="9779"/>
                </a:lnTo>
                <a:close/>
              </a:path>
              <a:path w="52070" h="83820">
                <a:moveTo>
                  <a:pt x="4910" y="0"/>
                </a:moveTo>
                <a:lnTo>
                  <a:pt x="3024" y="253"/>
                </a:lnTo>
                <a:lnTo>
                  <a:pt x="2242" y="634"/>
                </a:lnTo>
                <a:lnTo>
                  <a:pt x="1575" y="1015"/>
                </a:lnTo>
                <a:lnTo>
                  <a:pt x="1023" y="1269"/>
                </a:lnTo>
                <a:lnTo>
                  <a:pt x="275" y="2031"/>
                </a:lnTo>
                <a:lnTo>
                  <a:pt x="0" y="2285"/>
                </a:lnTo>
                <a:lnTo>
                  <a:pt x="1138" y="3174"/>
                </a:lnTo>
                <a:lnTo>
                  <a:pt x="3185" y="4952"/>
                </a:lnTo>
                <a:lnTo>
                  <a:pt x="5933" y="7492"/>
                </a:lnTo>
                <a:lnTo>
                  <a:pt x="6761" y="8381"/>
                </a:lnTo>
                <a:lnTo>
                  <a:pt x="7543" y="9270"/>
                </a:lnTo>
                <a:lnTo>
                  <a:pt x="8256" y="10033"/>
                </a:lnTo>
                <a:lnTo>
                  <a:pt x="15409" y="21590"/>
                </a:lnTo>
                <a:lnTo>
                  <a:pt x="16042" y="20701"/>
                </a:lnTo>
                <a:lnTo>
                  <a:pt x="20009" y="9779"/>
                </a:lnTo>
                <a:lnTo>
                  <a:pt x="25534" y="9779"/>
                </a:lnTo>
                <a:lnTo>
                  <a:pt x="14432" y="6858"/>
                </a:lnTo>
                <a:lnTo>
                  <a:pt x="13604" y="5842"/>
                </a:lnTo>
                <a:lnTo>
                  <a:pt x="12822" y="4826"/>
                </a:lnTo>
                <a:lnTo>
                  <a:pt x="12028" y="4064"/>
                </a:lnTo>
                <a:lnTo>
                  <a:pt x="11281" y="3302"/>
                </a:lnTo>
                <a:lnTo>
                  <a:pt x="10533" y="2667"/>
                </a:lnTo>
                <a:lnTo>
                  <a:pt x="9832" y="2032"/>
                </a:lnTo>
                <a:lnTo>
                  <a:pt x="9119" y="1524"/>
                </a:lnTo>
                <a:lnTo>
                  <a:pt x="7785" y="762"/>
                </a:lnTo>
                <a:lnTo>
                  <a:pt x="7152" y="508"/>
                </a:lnTo>
                <a:lnTo>
                  <a:pt x="4910" y="0"/>
                </a:lnTo>
                <a:close/>
              </a:path>
              <a:path w="52070" h="83820">
                <a:moveTo>
                  <a:pt x="29324" y="15875"/>
                </a:moveTo>
                <a:lnTo>
                  <a:pt x="28346" y="15875"/>
                </a:lnTo>
                <a:lnTo>
                  <a:pt x="26771" y="16002"/>
                </a:lnTo>
                <a:lnTo>
                  <a:pt x="26184" y="16129"/>
                </a:lnTo>
                <a:lnTo>
                  <a:pt x="31566" y="16129"/>
                </a:lnTo>
                <a:lnTo>
                  <a:pt x="29324" y="15875"/>
                </a:lnTo>
                <a:close/>
              </a:path>
              <a:path w="52070" h="83820">
                <a:moveTo>
                  <a:pt x="20837" y="4445"/>
                </a:moveTo>
                <a:lnTo>
                  <a:pt x="14432" y="6858"/>
                </a:lnTo>
                <a:lnTo>
                  <a:pt x="24411" y="6858"/>
                </a:lnTo>
                <a:lnTo>
                  <a:pt x="20837" y="444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43709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0" y="0"/>
                </a:moveTo>
                <a:lnTo>
                  <a:pt x="16984" y="9986"/>
                </a:lnTo>
                <a:lnTo>
                  <a:pt x="18560" y="9906"/>
                </a:lnTo>
                <a:lnTo>
                  <a:pt x="15294" y="8612"/>
                </a:lnTo>
                <a:lnTo>
                  <a:pt x="13178" y="7673"/>
                </a:lnTo>
                <a:lnTo>
                  <a:pt x="10775" y="6539"/>
                </a:lnTo>
                <a:lnTo>
                  <a:pt x="8256" y="5210"/>
                </a:lnTo>
                <a:lnTo>
                  <a:pt x="5818" y="3790"/>
                </a:lnTo>
                <a:lnTo>
                  <a:pt x="3503" y="2187"/>
                </a:lnTo>
                <a:lnTo>
                  <a:pt x="0" y="0"/>
                </a:lnTo>
                <a:close/>
              </a:path>
              <a:path w="19050" h="10160">
                <a:moveTo>
                  <a:pt x="1138" y="389"/>
                </a:moveTo>
                <a:lnTo>
                  <a:pt x="2075" y="1133"/>
                </a:lnTo>
                <a:lnTo>
                  <a:pt x="3576" y="2233"/>
                </a:lnTo>
                <a:lnTo>
                  <a:pt x="1990" y="1053"/>
                </a:lnTo>
                <a:lnTo>
                  <a:pt x="1138" y="38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46538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40" h="49529">
                <a:moveTo>
                  <a:pt x="47468" y="38735"/>
                </a:moveTo>
                <a:lnTo>
                  <a:pt x="35936" y="38735"/>
                </a:lnTo>
                <a:lnTo>
                  <a:pt x="38063" y="38989"/>
                </a:lnTo>
                <a:lnTo>
                  <a:pt x="40110" y="39497"/>
                </a:lnTo>
                <a:lnTo>
                  <a:pt x="50448" y="46355"/>
                </a:lnTo>
                <a:lnTo>
                  <a:pt x="51311" y="47244"/>
                </a:lnTo>
                <a:lnTo>
                  <a:pt x="52886" y="49149"/>
                </a:lnTo>
                <a:lnTo>
                  <a:pt x="50805" y="44450"/>
                </a:lnTo>
                <a:lnTo>
                  <a:pt x="50287" y="43434"/>
                </a:lnTo>
                <a:lnTo>
                  <a:pt x="49230" y="41529"/>
                </a:lnTo>
                <a:lnTo>
                  <a:pt x="47468" y="38735"/>
                </a:lnTo>
                <a:close/>
              </a:path>
              <a:path w="53340" h="49529">
                <a:moveTo>
                  <a:pt x="34899" y="31369"/>
                </a:moveTo>
                <a:lnTo>
                  <a:pt x="21550" y="31369"/>
                </a:lnTo>
                <a:lnTo>
                  <a:pt x="21860" y="33655"/>
                </a:lnTo>
                <a:lnTo>
                  <a:pt x="22056" y="34671"/>
                </a:lnTo>
                <a:lnTo>
                  <a:pt x="26897" y="40132"/>
                </a:lnTo>
                <a:lnTo>
                  <a:pt x="27334" y="40259"/>
                </a:lnTo>
                <a:lnTo>
                  <a:pt x="28151" y="40259"/>
                </a:lnTo>
                <a:lnTo>
                  <a:pt x="29335" y="40005"/>
                </a:lnTo>
                <a:lnTo>
                  <a:pt x="30991" y="39370"/>
                </a:lnTo>
                <a:lnTo>
                  <a:pt x="31382" y="39116"/>
                </a:lnTo>
                <a:lnTo>
                  <a:pt x="32555" y="38862"/>
                </a:lnTo>
                <a:lnTo>
                  <a:pt x="33693" y="38862"/>
                </a:lnTo>
                <a:lnTo>
                  <a:pt x="34843" y="38735"/>
                </a:lnTo>
                <a:lnTo>
                  <a:pt x="47468" y="38735"/>
                </a:lnTo>
                <a:lnTo>
                  <a:pt x="40306" y="34544"/>
                </a:lnTo>
                <a:lnTo>
                  <a:pt x="35510" y="31750"/>
                </a:lnTo>
                <a:lnTo>
                  <a:pt x="34899" y="31369"/>
                </a:lnTo>
                <a:close/>
              </a:path>
              <a:path w="53340" h="49529">
                <a:moveTo>
                  <a:pt x="34736" y="19431"/>
                </a:moveTo>
                <a:lnTo>
                  <a:pt x="29807" y="19431"/>
                </a:lnTo>
                <a:lnTo>
                  <a:pt x="30117" y="20447"/>
                </a:lnTo>
                <a:lnTo>
                  <a:pt x="31256" y="23114"/>
                </a:lnTo>
                <a:lnTo>
                  <a:pt x="43959" y="34544"/>
                </a:lnTo>
                <a:lnTo>
                  <a:pt x="43445" y="34036"/>
                </a:lnTo>
                <a:lnTo>
                  <a:pt x="42226" y="33020"/>
                </a:lnTo>
                <a:lnTo>
                  <a:pt x="41444" y="32512"/>
                </a:lnTo>
                <a:lnTo>
                  <a:pt x="41168" y="32385"/>
                </a:lnTo>
                <a:lnTo>
                  <a:pt x="40260" y="31623"/>
                </a:lnTo>
                <a:lnTo>
                  <a:pt x="39443" y="30988"/>
                </a:lnTo>
                <a:lnTo>
                  <a:pt x="38696" y="30226"/>
                </a:lnTo>
                <a:lnTo>
                  <a:pt x="37396" y="28956"/>
                </a:lnTo>
                <a:lnTo>
                  <a:pt x="34336" y="22987"/>
                </a:lnTo>
                <a:lnTo>
                  <a:pt x="34372" y="20447"/>
                </a:lnTo>
                <a:lnTo>
                  <a:pt x="34521" y="19939"/>
                </a:lnTo>
                <a:lnTo>
                  <a:pt x="34736" y="19431"/>
                </a:lnTo>
                <a:close/>
              </a:path>
              <a:path w="53340" h="49529">
                <a:moveTo>
                  <a:pt x="4875" y="0"/>
                </a:moveTo>
                <a:lnTo>
                  <a:pt x="0" y="8254"/>
                </a:lnTo>
                <a:lnTo>
                  <a:pt x="356" y="10032"/>
                </a:lnTo>
                <a:lnTo>
                  <a:pt x="4645" y="17271"/>
                </a:lnTo>
                <a:lnTo>
                  <a:pt x="5036" y="17652"/>
                </a:lnTo>
                <a:lnTo>
                  <a:pt x="6531" y="18795"/>
                </a:lnTo>
                <a:lnTo>
                  <a:pt x="7589" y="19430"/>
                </a:lnTo>
                <a:lnTo>
                  <a:pt x="8026" y="19557"/>
                </a:lnTo>
                <a:lnTo>
                  <a:pt x="6807" y="21208"/>
                </a:lnTo>
                <a:lnTo>
                  <a:pt x="5215" y="27050"/>
                </a:lnTo>
                <a:lnTo>
                  <a:pt x="5588" y="28193"/>
                </a:lnTo>
                <a:lnTo>
                  <a:pt x="16950" y="32258"/>
                </a:lnTo>
                <a:lnTo>
                  <a:pt x="19307" y="32131"/>
                </a:lnTo>
                <a:lnTo>
                  <a:pt x="19894" y="32004"/>
                </a:lnTo>
                <a:lnTo>
                  <a:pt x="20837" y="31623"/>
                </a:lnTo>
                <a:lnTo>
                  <a:pt x="21389" y="31496"/>
                </a:lnTo>
                <a:lnTo>
                  <a:pt x="21550" y="31369"/>
                </a:lnTo>
                <a:lnTo>
                  <a:pt x="34899" y="31369"/>
                </a:lnTo>
                <a:lnTo>
                  <a:pt x="33268" y="30353"/>
                </a:lnTo>
                <a:lnTo>
                  <a:pt x="31106" y="28956"/>
                </a:lnTo>
                <a:lnTo>
                  <a:pt x="29025" y="27432"/>
                </a:lnTo>
                <a:lnTo>
                  <a:pt x="27058" y="26162"/>
                </a:lnTo>
                <a:lnTo>
                  <a:pt x="12155" y="13716"/>
                </a:lnTo>
                <a:lnTo>
                  <a:pt x="10726" y="12319"/>
                </a:lnTo>
                <a:lnTo>
                  <a:pt x="9245" y="10795"/>
                </a:lnTo>
                <a:lnTo>
                  <a:pt x="7003" y="8382"/>
                </a:lnTo>
                <a:lnTo>
                  <a:pt x="5036" y="5841"/>
                </a:lnTo>
                <a:lnTo>
                  <a:pt x="4093" y="4571"/>
                </a:lnTo>
                <a:lnTo>
                  <a:pt x="3978" y="4444"/>
                </a:lnTo>
                <a:lnTo>
                  <a:pt x="3702" y="3682"/>
                </a:lnTo>
                <a:lnTo>
                  <a:pt x="3541" y="3047"/>
                </a:lnTo>
                <a:lnTo>
                  <a:pt x="3461" y="2031"/>
                </a:lnTo>
                <a:lnTo>
                  <a:pt x="3622" y="1269"/>
                </a:lnTo>
                <a:lnTo>
                  <a:pt x="3932" y="762"/>
                </a:lnTo>
                <a:lnTo>
                  <a:pt x="4128" y="508"/>
                </a:lnTo>
                <a:lnTo>
                  <a:pt x="4530" y="254"/>
                </a:lnTo>
                <a:lnTo>
                  <a:pt x="4726" y="254"/>
                </a:lnTo>
                <a:lnTo>
                  <a:pt x="5117" y="127"/>
                </a:lnTo>
                <a:lnTo>
                  <a:pt x="4875" y="0"/>
                </a:lnTo>
                <a:close/>
              </a:path>
              <a:path w="53340" h="49529">
                <a:moveTo>
                  <a:pt x="24085" y="9652"/>
                </a:moveTo>
                <a:lnTo>
                  <a:pt x="19825" y="9652"/>
                </a:lnTo>
                <a:lnTo>
                  <a:pt x="20446" y="11811"/>
                </a:lnTo>
                <a:lnTo>
                  <a:pt x="21113" y="13843"/>
                </a:lnTo>
                <a:lnTo>
                  <a:pt x="28783" y="25527"/>
                </a:lnTo>
                <a:lnTo>
                  <a:pt x="28904" y="20828"/>
                </a:lnTo>
                <a:lnTo>
                  <a:pt x="29002" y="20447"/>
                </a:lnTo>
                <a:lnTo>
                  <a:pt x="29174" y="20066"/>
                </a:lnTo>
                <a:lnTo>
                  <a:pt x="29531" y="19558"/>
                </a:lnTo>
                <a:lnTo>
                  <a:pt x="29807" y="19431"/>
                </a:lnTo>
                <a:lnTo>
                  <a:pt x="34736" y="19431"/>
                </a:lnTo>
                <a:lnTo>
                  <a:pt x="34843" y="19177"/>
                </a:lnTo>
                <a:lnTo>
                  <a:pt x="32636" y="14859"/>
                </a:lnTo>
                <a:lnTo>
                  <a:pt x="32245" y="14478"/>
                </a:lnTo>
                <a:lnTo>
                  <a:pt x="31463" y="13970"/>
                </a:lnTo>
                <a:lnTo>
                  <a:pt x="30635" y="13716"/>
                </a:lnTo>
                <a:lnTo>
                  <a:pt x="30416" y="13589"/>
                </a:lnTo>
                <a:lnTo>
                  <a:pt x="25322" y="13589"/>
                </a:lnTo>
                <a:lnTo>
                  <a:pt x="24691" y="11176"/>
                </a:lnTo>
                <a:lnTo>
                  <a:pt x="24425" y="10414"/>
                </a:lnTo>
                <a:lnTo>
                  <a:pt x="24085" y="9652"/>
                </a:lnTo>
                <a:close/>
              </a:path>
              <a:path w="53340" h="49529">
                <a:moveTo>
                  <a:pt x="17111" y="4445"/>
                </a:moveTo>
                <a:lnTo>
                  <a:pt x="16640" y="4445"/>
                </a:lnTo>
                <a:lnTo>
                  <a:pt x="14478" y="4826"/>
                </a:lnTo>
                <a:lnTo>
                  <a:pt x="13328" y="5207"/>
                </a:lnTo>
                <a:lnTo>
                  <a:pt x="12902" y="5461"/>
                </a:lnTo>
                <a:lnTo>
                  <a:pt x="13035" y="7366"/>
                </a:lnTo>
                <a:lnTo>
                  <a:pt x="17663" y="17907"/>
                </a:lnTo>
                <a:lnTo>
                  <a:pt x="17536" y="16510"/>
                </a:lnTo>
                <a:lnTo>
                  <a:pt x="17647" y="12827"/>
                </a:lnTo>
                <a:lnTo>
                  <a:pt x="19698" y="9652"/>
                </a:lnTo>
                <a:lnTo>
                  <a:pt x="24085" y="9652"/>
                </a:lnTo>
                <a:lnTo>
                  <a:pt x="23631" y="8636"/>
                </a:lnTo>
                <a:lnTo>
                  <a:pt x="18134" y="4572"/>
                </a:lnTo>
                <a:lnTo>
                  <a:pt x="17111" y="4445"/>
                </a:lnTo>
                <a:close/>
              </a:path>
              <a:path w="53340" h="49529">
                <a:moveTo>
                  <a:pt x="28588" y="13208"/>
                </a:moveTo>
                <a:lnTo>
                  <a:pt x="27840" y="13208"/>
                </a:lnTo>
                <a:lnTo>
                  <a:pt x="26541" y="13335"/>
                </a:lnTo>
                <a:lnTo>
                  <a:pt x="25322" y="13589"/>
                </a:lnTo>
                <a:lnTo>
                  <a:pt x="30416" y="13589"/>
                </a:lnTo>
                <a:lnTo>
                  <a:pt x="30198" y="13462"/>
                </a:lnTo>
                <a:lnTo>
                  <a:pt x="28588" y="1320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685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4093" y="0"/>
                </a:moveTo>
                <a:lnTo>
                  <a:pt x="0" y="3790"/>
                </a:lnTo>
                <a:lnTo>
                  <a:pt x="2403" y="6379"/>
                </a:lnTo>
                <a:lnTo>
                  <a:pt x="6531" y="2576"/>
                </a:lnTo>
                <a:lnTo>
                  <a:pt x="4093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01028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4" h="85090">
                <a:moveTo>
                  <a:pt x="3467" y="50418"/>
                </a:moveTo>
                <a:lnTo>
                  <a:pt x="0" y="61213"/>
                </a:lnTo>
                <a:lnTo>
                  <a:pt x="362" y="65150"/>
                </a:lnTo>
                <a:lnTo>
                  <a:pt x="4295" y="85089"/>
                </a:lnTo>
                <a:lnTo>
                  <a:pt x="6181" y="82803"/>
                </a:lnTo>
                <a:lnTo>
                  <a:pt x="6020" y="81914"/>
                </a:lnTo>
                <a:lnTo>
                  <a:pt x="5905" y="80898"/>
                </a:lnTo>
                <a:lnTo>
                  <a:pt x="5790" y="79501"/>
                </a:lnTo>
                <a:lnTo>
                  <a:pt x="5825" y="73913"/>
                </a:lnTo>
                <a:lnTo>
                  <a:pt x="6101" y="71754"/>
                </a:lnTo>
                <a:lnTo>
                  <a:pt x="12139" y="58546"/>
                </a:lnTo>
                <a:lnTo>
                  <a:pt x="7158" y="58546"/>
                </a:lnTo>
                <a:lnTo>
                  <a:pt x="7791" y="55752"/>
                </a:lnTo>
                <a:lnTo>
                  <a:pt x="9171" y="51688"/>
                </a:lnTo>
                <a:lnTo>
                  <a:pt x="9572" y="50672"/>
                </a:lnTo>
                <a:lnTo>
                  <a:pt x="4295" y="50672"/>
                </a:lnTo>
                <a:lnTo>
                  <a:pt x="3467" y="50418"/>
                </a:lnTo>
                <a:close/>
              </a:path>
              <a:path w="40004" h="85090">
                <a:moveTo>
                  <a:pt x="28588" y="44703"/>
                </a:moveTo>
                <a:lnTo>
                  <a:pt x="16830" y="44703"/>
                </a:lnTo>
                <a:lnTo>
                  <a:pt x="17738" y="44830"/>
                </a:lnTo>
                <a:lnTo>
                  <a:pt x="18210" y="44957"/>
                </a:lnTo>
                <a:lnTo>
                  <a:pt x="19268" y="45084"/>
                </a:lnTo>
                <a:lnTo>
                  <a:pt x="19866" y="45338"/>
                </a:lnTo>
                <a:lnTo>
                  <a:pt x="18877" y="45846"/>
                </a:lnTo>
                <a:lnTo>
                  <a:pt x="18325" y="46100"/>
                </a:lnTo>
                <a:lnTo>
                  <a:pt x="16956" y="47116"/>
                </a:lnTo>
                <a:lnTo>
                  <a:pt x="16128" y="47624"/>
                </a:lnTo>
                <a:lnTo>
                  <a:pt x="15220" y="48513"/>
                </a:lnTo>
                <a:lnTo>
                  <a:pt x="13173" y="50418"/>
                </a:lnTo>
                <a:lnTo>
                  <a:pt x="10309" y="53847"/>
                </a:lnTo>
                <a:lnTo>
                  <a:pt x="9622" y="54863"/>
                </a:lnTo>
                <a:lnTo>
                  <a:pt x="8458" y="56514"/>
                </a:lnTo>
                <a:lnTo>
                  <a:pt x="7158" y="58546"/>
                </a:lnTo>
                <a:lnTo>
                  <a:pt x="12139" y="58546"/>
                </a:lnTo>
                <a:lnTo>
                  <a:pt x="13529" y="57149"/>
                </a:lnTo>
                <a:lnTo>
                  <a:pt x="14668" y="56260"/>
                </a:lnTo>
                <a:lnTo>
                  <a:pt x="15933" y="55371"/>
                </a:lnTo>
                <a:lnTo>
                  <a:pt x="17267" y="54482"/>
                </a:lnTo>
                <a:lnTo>
                  <a:pt x="17899" y="54355"/>
                </a:lnTo>
                <a:lnTo>
                  <a:pt x="19463" y="53720"/>
                </a:lnTo>
                <a:lnTo>
                  <a:pt x="20533" y="53212"/>
                </a:lnTo>
                <a:lnTo>
                  <a:pt x="21671" y="52704"/>
                </a:lnTo>
                <a:lnTo>
                  <a:pt x="24063" y="51180"/>
                </a:lnTo>
                <a:lnTo>
                  <a:pt x="28433" y="45338"/>
                </a:lnTo>
                <a:lnTo>
                  <a:pt x="28588" y="44703"/>
                </a:lnTo>
                <a:close/>
              </a:path>
              <a:path w="40004" h="85090">
                <a:moveTo>
                  <a:pt x="9562" y="29082"/>
                </a:moveTo>
                <a:lnTo>
                  <a:pt x="4656" y="35178"/>
                </a:lnTo>
                <a:lnTo>
                  <a:pt x="4769" y="35940"/>
                </a:lnTo>
                <a:lnTo>
                  <a:pt x="4962" y="36956"/>
                </a:lnTo>
                <a:lnTo>
                  <a:pt x="5125" y="37591"/>
                </a:lnTo>
                <a:lnTo>
                  <a:pt x="5211" y="37845"/>
                </a:lnTo>
                <a:lnTo>
                  <a:pt x="6066" y="39877"/>
                </a:lnTo>
                <a:lnTo>
                  <a:pt x="6296" y="40893"/>
                </a:lnTo>
                <a:lnTo>
                  <a:pt x="4295" y="50672"/>
                </a:lnTo>
                <a:lnTo>
                  <a:pt x="9572" y="50672"/>
                </a:lnTo>
                <a:lnTo>
                  <a:pt x="21482" y="31241"/>
                </a:lnTo>
                <a:lnTo>
                  <a:pt x="11724" y="31241"/>
                </a:lnTo>
                <a:lnTo>
                  <a:pt x="11643" y="31114"/>
                </a:lnTo>
                <a:lnTo>
                  <a:pt x="11402" y="30860"/>
                </a:lnTo>
                <a:lnTo>
                  <a:pt x="11091" y="30225"/>
                </a:lnTo>
                <a:lnTo>
                  <a:pt x="10896" y="29971"/>
                </a:lnTo>
                <a:lnTo>
                  <a:pt x="10620" y="29717"/>
                </a:lnTo>
                <a:lnTo>
                  <a:pt x="10263" y="29336"/>
                </a:lnTo>
                <a:lnTo>
                  <a:pt x="10068" y="29209"/>
                </a:lnTo>
                <a:lnTo>
                  <a:pt x="9562" y="29082"/>
                </a:lnTo>
                <a:close/>
              </a:path>
              <a:path w="40004" h="85090">
                <a:moveTo>
                  <a:pt x="39748" y="27813"/>
                </a:moveTo>
                <a:lnTo>
                  <a:pt x="31572" y="27812"/>
                </a:lnTo>
                <a:lnTo>
                  <a:pt x="33113" y="28066"/>
                </a:lnTo>
                <a:lnTo>
                  <a:pt x="33930" y="28320"/>
                </a:lnTo>
                <a:lnTo>
                  <a:pt x="35747" y="28955"/>
                </a:lnTo>
                <a:lnTo>
                  <a:pt x="35149" y="29209"/>
                </a:lnTo>
                <a:lnTo>
                  <a:pt x="33585" y="29717"/>
                </a:lnTo>
                <a:lnTo>
                  <a:pt x="32446" y="30225"/>
                </a:lnTo>
                <a:lnTo>
                  <a:pt x="23085" y="35940"/>
                </a:lnTo>
                <a:lnTo>
                  <a:pt x="22177" y="36702"/>
                </a:lnTo>
                <a:lnTo>
                  <a:pt x="14668" y="45084"/>
                </a:lnTo>
                <a:lnTo>
                  <a:pt x="15024" y="44957"/>
                </a:lnTo>
                <a:lnTo>
                  <a:pt x="15496" y="44830"/>
                </a:lnTo>
                <a:lnTo>
                  <a:pt x="16439" y="44703"/>
                </a:lnTo>
                <a:lnTo>
                  <a:pt x="28588" y="44703"/>
                </a:lnTo>
                <a:lnTo>
                  <a:pt x="28709" y="43814"/>
                </a:lnTo>
                <a:lnTo>
                  <a:pt x="28620" y="41401"/>
                </a:lnTo>
                <a:lnTo>
                  <a:pt x="28513" y="40766"/>
                </a:lnTo>
                <a:lnTo>
                  <a:pt x="28237" y="39750"/>
                </a:lnTo>
                <a:lnTo>
                  <a:pt x="30123" y="38734"/>
                </a:lnTo>
                <a:lnTo>
                  <a:pt x="38185" y="32003"/>
                </a:lnTo>
                <a:lnTo>
                  <a:pt x="38691" y="31368"/>
                </a:lnTo>
                <a:lnTo>
                  <a:pt x="39135" y="30480"/>
                </a:lnTo>
                <a:lnTo>
                  <a:pt x="39350" y="29972"/>
                </a:lnTo>
                <a:lnTo>
                  <a:pt x="39634" y="28956"/>
                </a:lnTo>
                <a:lnTo>
                  <a:pt x="39748" y="27813"/>
                </a:lnTo>
                <a:close/>
              </a:path>
              <a:path w="40004" h="85090">
                <a:moveTo>
                  <a:pt x="18716" y="11302"/>
                </a:moveTo>
                <a:lnTo>
                  <a:pt x="12411" y="29717"/>
                </a:lnTo>
                <a:lnTo>
                  <a:pt x="12080" y="30987"/>
                </a:lnTo>
                <a:lnTo>
                  <a:pt x="11839" y="31241"/>
                </a:lnTo>
                <a:lnTo>
                  <a:pt x="21482" y="31241"/>
                </a:lnTo>
                <a:lnTo>
                  <a:pt x="24055" y="27812"/>
                </a:lnTo>
                <a:lnTo>
                  <a:pt x="30535" y="14858"/>
                </a:lnTo>
                <a:lnTo>
                  <a:pt x="24028" y="14858"/>
                </a:lnTo>
                <a:lnTo>
                  <a:pt x="23557" y="14223"/>
                </a:lnTo>
                <a:lnTo>
                  <a:pt x="20096" y="11810"/>
                </a:lnTo>
                <a:lnTo>
                  <a:pt x="18716" y="11302"/>
                </a:lnTo>
                <a:close/>
              </a:path>
              <a:path w="40004" h="85090">
                <a:moveTo>
                  <a:pt x="34010" y="21081"/>
                </a:moveTo>
                <a:lnTo>
                  <a:pt x="27524" y="28320"/>
                </a:lnTo>
                <a:lnTo>
                  <a:pt x="28387" y="27939"/>
                </a:lnTo>
                <a:lnTo>
                  <a:pt x="29215" y="27812"/>
                </a:lnTo>
                <a:lnTo>
                  <a:pt x="39748" y="27813"/>
                </a:lnTo>
                <a:lnTo>
                  <a:pt x="39649" y="26924"/>
                </a:lnTo>
                <a:lnTo>
                  <a:pt x="35390" y="21843"/>
                </a:lnTo>
                <a:lnTo>
                  <a:pt x="34010" y="21081"/>
                </a:lnTo>
                <a:close/>
              </a:path>
              <a:path w="40004" h="85090">
                <a:moveTo>
                  <a:pt x="31101" y="0"/>
                </a:moveTo>
                <a:lnTo>
                  <a:pt x="29652" y="0"/>
                </a:lnTo>
                <a:lnTo>
                  <a:pt x="28467" y="380"/>
                </a:lnTo>
                <a:lnTo>
                  <a:pt x="28042" y="634"/>
                </a:lnTo>
                <a:lnTo>
                  <a:pt x="27639" y="761"/>
                </a:lnTo>
                <a:lnTo>
                  <a:pt x="26903" y="1396"/>
                </a:lnTo>
                <a:lnTo>
                  <a:pt x="26547" y="1904"/>
                </a:lnTo>
                <a:lnTo>
                  <a:pt x="26225" y="2285"/>
                </a:lnTo>
                <a:lnTo>
                  <a:pt x="25914" y="2920"/>
                </a:lnTo>
                <a:lnTo>
                  <a:pt x="25638" y="3428"/>
                </a:lnTo>
                <a:lnTo>
                  <a:pt x="25362" y="4190"/>
                </a:lnTo>
                <a:lnTo>
                  <a:pt x="25167" y="4952"/>
                </a:lnTo>
                <a:lnTo>
                  <a:pt x="25006" y="5841"/>
                </a:lnTo>
                <a:lnTo>
                  <a:pt x="24891" y="6730"/>
                </a:lnTo>
                <a:lnTo>
                  <a:pt x="24810" y="10032"/>
                </a:lnTo>
                <a:lnTo>
                  <a:pt x="25029" y="13080"/>
                </a:lnTo>
                <a:lnTo>
                  <a:pt x="24902" y="13715"/>
                </a:lnTo>
                <a:lnTo>
                  <a:pt x="24695" y="14477"/>
                </a:lnTo>
                <a:lnTo>
                  <a:pt x="24465" y="14858"/>
                </a:lnTo>
                <a:lnTo>
                  <a:pt x="30535" y="14858"/>
                </a:lnTo>
                <a:lnTo>
                  <a:pt x="32642" y="4572"/>
                </a:lnTo>
                <a:lnTo>
                  <a:pt x="32561" y="254"/>
                </a:lnTo>
                <a:lnTo>
                  <a:pt x="32170" y="127"/>
                </a:lnTo>
                <a:lnTo>
                  <a:pt x="3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6633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90" h="16509">
                <a:moveTo>
                  <a:pt x="7081" y="0"/>
                </a:moveTo>
                <a:lnTo>
                  <a:pt x="1504" y="2198"/>
                </a:lnTo>
                <a:lnTo>
                  <a:pt x="1228" y="2473"/>
                </a:lnTo>
                <a:lnTo>
                  <a:pt x="0" y="6310"/>
                </a:lnTo>
                <a:lnTo>
                  <a:pt x="285" y="7089"/>
                </a:lnTo>
                <a:lnTo>
                  <a:pt x="561" y="8028"/>
                </a:lnTo>
                <a:lnTo>
                  <a:pt x="986" y="9906"/>
                </a:lnTo>
                <a:lnTo>
                  <a:pt x="1113" y="10811"/>
                </a:lnTo>
                <a:lnTo>
                  <a:pt x="1202" y="15426"/>
                </a:lnTo>
                <a:lnTo>
                  <a:pt x="1113" y="16445"/>
                </a:lnTo>
                <a:lnTo>
                  <a:pt x="1895" y="15426"/>
                </a:lnTo>
                <a:lnTo>
                  <a:pt x="8576" y="80"/>
                </a:lnTo>
                <a:lnTo>
                  <a:pt x="708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741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120265" y="113665"/>
                </a:moveTo>
                <a:lnTo>
                  <a:pt x="99748" y="113665"/>
                </a:lnTo>
                <a:lnTo>
                  <a:pt x="99748" y="113919"/>
                </a:lnTo>
                <a:lnTo>
                  <a:pt x="99989" y="114808"/>
                </a:lnTo>
                <a:lnTo>
                  <a:pt x="100184" y="115316"/>
                </a:lnTo>
                <a:lnTo>
                  <a:pt x="100690" y="116332"/>
                </a:lnTo>
                <a:lnTo>
                  <a:pt x="100932" y="116586"/>
                </a:lnTo>
                <a:lnTo>
                  <a:pt x="101162" y="116967"/>
                </a:lnTo>
                <a:lnTo>
                  <a:pt x="101472" y="117348"/>
                </a:lnTo>
                <a:lnTo>
                  <a:pt x="101794" y="117856"/>
                </a:lnTo>
                <a:lnTo>
                  <a:pt x="102151" y="118237"/>
                </a:lnTo>
                <a:lnTo>
                  <a:pt x="103013" y="118999"/>
                </a:lnTo>
                <a:lnTo>
                  <a:pt x="103519" y="119507"/>
                </a:lnTo>
                <a:lnTo>
                  <a:pt x="104658" y="120269"/>
                </a:lnTo>
                <a:lnTo>
                  <a:pt x="107613" y="121920"/>
                </a:lnTo>
                <a:lnTo>
                  <a:pt x="109453" y="122682"/>
                </a:lnTo>
                <a:lnTo>
                  <a:pt x="111546" y="123317"/>
                </a:lnTo>
                <a:lnTo>
                  <a:pt x="112719" y="123698"/>
                </a:lnTo>
                <a:lnTo>
                  <a:pt x="114329" y="123698"/>
                </a:lnTo>
                <a:lnTo>
                  <a:pt x="115077" y="123571"/>
                </a:lnTo>
                <a:lnTo>
                  <a:pt x="115870" y="123190"/>
                </a:lnTo>
                <a:lnTo>
                  <a:pt x="116296" y="123063"/>
                </a:lnTo>
                <a:lnTo>
                  <a:pt x="116732" y="122682"/>
                </a:lnTo>
                <a:lnTo>
                  <a:pt x="117560" y="122174"/>
                </a:lnTo>
                <a:lnTo>
                  <a:pt x="118342" y="121158"/>
                </a:lnTo>
                <a:lnTo>
                  <a:pt x="120148" y="115824"/>
                </a:lnTo>
                <a:lnTo>
                  <a:pt x="120265" y="113665"/>
                </a:lnTo>
                <a:close/>
              </a:path>
              <a:path w="148590" h="123825">
                <a:moveTo>
                  <a:pt x="146951" y="95250"/>
                </a:moveTo>
                <a:lnTo>
                  <a:pt x="89915" y="95249"/>
                </a:lnTo>
                <a:lnTo>
                  <a:pt x="88930" y="100964"/>
                </a:lnTo>
                <a:lnTo>
                  <a:pt x="88817" y="104012"/>
                </a:lnTo>
                <a:lnTo>
                  <a:pt x="88909" y="104901"/>
                </a:lnTo>
                <a:lnTo>
                  <a:pt x="97666" y="113918"/>
                </a:lnTo>
                <a:lnTo>
                  <a:pt x="99748" y="113665"/>
                </a:lnTo>
                <a:lnTo>
                  <a:pt x="120265" y="113665"/>
                </a:lnTo>
                <a:lnTo>
                  <a:pt x="120152" y="111125"/>
                </a:lnTo>
                <a:lnTo>
                  <a:pt x="119952" y="109093"/>
                </a:lnTo>
                <a:lnTo>
                  <a:pt x="119366" y="105664"/>
                </a:lnTo>
                <a:lnTo>
                  <a:pt x="120665" y="105410"/>
                </a:lnTo>
                <a:lnTo>
                  <a:pt x="121171" y="105283"/>
                </a:lnTo>
                <a:lnTo>
                  <a:pt x="122310" y="104902"/>
                </a:lnTo>
                <a:lnTo>
                  <a:pt x="123529" y="104267"/>
                </a:lnTo>
                <a:lnTo>
                  <a:pt x="123805" y="104013"/>
                </a:lnTo>
                <a:lnTo>
                  <a:pt x="124713" y="103251"/>
                </a:lnTo>
                <a:lnTo>
                  <a:pt x="125265" y="102489"/>
                </a:lnTo>
                <a:lnTo>
                  <a:pt x="126141" y="100965"/>
                </a:lnTo>
                <a:lnTo>
                  <a:pt x="126404" y="100330"/>
                </a:lnTo>
                <a:lnTo>
                  <a:pt x="126565" y="99822"/>
                </a:lnTo>
                <a:lnTo>
                  <a:pt x="142446" y="99822"/>
                </a:lnTo>
                <a:lnTo>
                  <a:pt x="143895" y="98679"/>
                </a:lnTo>
                <a:lnTo>
                  <a:pt x="144803" y="97790"/>
                </a:lnTo>
                <a:lnTo>
                  <a:pt x="145275" y="97282"/>
                </a:lnTo>
                <a:lnTo>
                  <a:pt x="146218" y="96139"/>
                </a:lnTo>
                <a:lnTo>
                  <a:pt x="146689" y="95631"/>
                </a:lnTo>
                <a:lnTo>
                  <a:pt x="146951" y="95250"/>
                </a:lnTo>
                <a:close/>
              </a:path>
              <a:path w="148590" h="123825">
                <a:moveTo>
                  <a:pt x="142446" y="99822"/>
                </a:moveTo>
                <a:lnTo>
                  <a:pt x="126565" y="99822"/>
                </a:lnTo>
                <a:lnTo>
                  <a:pt x="127623" y="100457"/>
                </a:lnTo>
                <a:lnTo>
                  <a:pt x="128209" y="100711"/>
                </a:lnTo>
                <a:lnTo>
                  <a:pt x="128922" y="100965"/>
                </a:lnTo>
                <a:lnTo>
                  <a:pt x="129750" y="101219"/>
                </a:lnTo>
                <a:lnTo>
                  <a:pt x="130693" y="101346"/>
                </a:lnTo>
                <a:lnTo>
                  <a:pt x="131786" y="101600"/>
                </a:lnTo>
                <a:lnTo>
                  <a:pt x="140594" y="100584"/>
                </a:lnTo>
                <a:lnTo>
                  <a:pt x="142446" y="99822"/>
                </a:lnTo>
                <a:close/>
              </a:path>
              <a:path w="148590" h="123825">
                <a:moveTo>
                  <a:pt x="116296" y="69088"/>
                </a:moveTo>
                <a:lnTo>
                  <a:pt x="71987" y="69087"/>
                </a:lnTo>
                <a:lnTo>
                  <a:pt x="73448" y="69341"/>
                </a:lnTo>
                <a:lnTo>
                  <a:pt x="74391" y="69468"/>
                </a:lnTo>
                <a:lnTo>
                  <a:pt x="75414" y="69722"/>
                </a:lnTo>
                <a:lnTo>
                  <a:pt x="77024" y="70484"/>
                </a:lnTo>
                <a:lnTo>
                  <a:pt x="78082" y="71119"/>
                </a:lnTo>
                <a:lnTo>
                  <a:pt x="79106" y="71881"/>
                </a:lnTo>
                <a:lnTo>
                  <a:pt x="79543" y="72389"/>
                </a:lnTo>
                <a:lnTo>
                  <a:pt x="80014" y="72897"/>
                </a:lnTo>
                <a:lnTo>
                  <a:pt x="81642" y="80644"/>
                </a:lnTo>
                <a:lnTo>
                  <a:pt x="81526" y="81533"/>
                </a:lnTo>
                <a:lnTo>
                  <a:pt x="81316" y="82676"/>
                </a:lnTo>
                <a:lnTo>
                  <a:pt x="81105" y="83565"/>
                </a:lnTo>
                <a:lnTo>
                  <a:pt x="80760" y="85470"/>
                </a:lnTo>
                <a:lnTo>
                  <a:pt x="80550" y="87248"/>
                </a:lnTo>
                <a:lnTo>
                  <a:pt x="80434" y="90423"/>
                </a:lnTo>
                <a:lnTo>
                  <a:pt x="80557" y="91566"/>
                </a:lnTo>
                <a:lnTo>
                  <a:pt x="85672" y="96392"/>
                </a:lnTo>
                <a:lnTo>
                  <a:pt x="87604" y="96138"/>
                </a:lnTo>
                <a:lnTo>
                  <a:pt x="88696" y="95757"/>
                </a:lnTo>
                <a:lnTo>
                  <a:pt x="89915" y="95249"/>
                </a:lnTo>
                <a:lnTo>
                  <a:pt x="146951" y="95250"/>
                </a:lnTo>
                <a:lnTo>
                  <a:pt x="147126" y="94996"/>
                </a:lnTo>
                <a:lnTo>
                  <a:pt x="147483" y="94361"/>
                </a:lnTo>
                <a:lnTo>
                  <a:pt x="148069" y="92964"/>
                </a:lnTo>
                <a:lnTo>
                  <a:pt x="148219" y="92202"/>
                </a:lnTo>
                <a:lnTo>
                  <a:pt x="148092" y="89916"/>
                </a:lnTo>
                <a:lnTo>
                  <a:pt x="143193" y="85598"/>
                </a:lnTo>
                <a:lnTo>
                  <a:pt x="141779" y="84963"/>
                </a:lnTo>
                <a:lnTo>
                  <a:pt x="140123" y="84455"/>
                </a:lnTo>
                <a:lnTo>
                  <a:pt x="138237" y="84074"/>
                </a:lnTo>
                <a:lnTo>
                  <a:pt x="136109" y="83566"/>
                </a:lnTo>
                <a:lnTo>
                  <a:pt x="133752" y="83185"/>
                </a:lnTo>
                <a:lnTo>
                  <a:pt x="134189" y="82804"/>
                </a:lnTo>
                <a:lnTo>
                  <a:pt x="134350" y="82677"/>
                </a:lnTo>
                <a:lnTo>
                  <a:pt x="134545" y="82296"/>
                </a:lnTo>
                <a:lnTo>
                  <a:pt x="134796" y="81534"/>
                </a:lnTo>
                <a:lnTo>
                  <a:pt x="134916" y="80772"/>
                </a:lnTo>
                <a:lnTo>
                  <a:pt x="134821" y="77597"/>
                </a:lnTo>
                <a:lnTo>
                  <a:pt x="134699" y="76962"/>
                </a:lnTo>
                <a:lnTo>
                  <a:pt x="134545" y="75311"/>
                </a:lnTo>
                <a:lnTo>
                  <a:pt x="134419" y="75184"/>
                </a:lnTo>
                <a:lnTo>
                  <a:pt x="134028" y="74676"/>
                </a:lnTo>
                <a:lnTo>
                  <a:pt x="133441" y="74168"/>
                </a:lnTo>
                <a:lnTo>
                  <a:pt x="133051" y="74041"/>
                </a:lnTo>
                <a:lnTo>
                  <a:pt x="132062" y="73533"/>
                </a:lnTo>
                <a:lnTo>
                  <a:pt x="130762" y="73152"/>
                </a:lnTo>
                <a:lnTo>
                  <a:pt x="114134" y="72263"/>
                </a:lnTo>
                <a:lnTo>
                  <a:pt x="114732" y="71755"/>
                </a:lnTo>
                <a:lnTo>
                  <a:pt x="115548" y="70739"/>
                </a:lnTo>
                <a:lnTo>
                  <a:pt x="116066" y="69723"/>
                </a:lnTo>
                <a:lnTo>
                  <a:pt x="116296" y="69088"/>
                </a:lnTo>
                <a:close/>
              </a:path>
              <a:path w="148590" h="123825">
                <a:moveTo>
                  <a:pt x="72852" y="71373"/>
                </a:moveTo>
                <a:lnTo>
                  <a:pt x="66560" y="71373"/>
                </a:lnTo>
                <a:lnTo>
                  <a:pt x="67175" y="72389"/>
                </a:lnTo>
                <a:lnTo>
                  <a:pt x="67744" y="73532"/>
                </a:lnTo>
                <a:lnTo>
                  <a:pt x="67945" y="74167"/>
                </a:lnTo>
                <a:lnTo>
                  <a:pt x="68054" y="74675"/>
                </a:lnTo>
                <a:lnTo>
                  <a:pt x="68149" y="76199"/>
                </a:lnTo>
                <a:lnTo>
                  <a:pt x="68031" y="76961"/>
                </a:lnTo>
                <a:lnTo>
                  <a:pt x="65306" y="79755"/>
                </a:lnTo>
                <a:lnTo>
                  <a:pt x="64639" y="80009"/>
                </a:lnTo>
                <a:lnTo>
                  <a:pt x="63501" y="80517"/>
                </a:lnTo>
                <a:lnTo>
                  <a:pt x="63029" y="80771"/>
                </a:lnTo>
                <a:lnTo>
                  <a:pt x="62236" y="81533"/>
                </a:lnTo>
                <a:lnTo>
                  <a:pt x="61925" y="81787"/>
                </a:lnTo>
                <a:lnTo>
                  <a:pt x="61258" y="82930"/>
                </a:lnTo>
                <a:lnTo>
                  <a:pt x="61017" y="83692"/>
                </a:lnTo>
                <a:lnTo>
                  <a:pt x="60921" y="85724"/>
                </a:lnTo>
                <a:lnTo>
                  <a:pt x="61040" y="86486"/>
                </a:lnTo>
                <a:lnTo>
                  <a:pt x="68181" y="91185"/>
                </a:lnTo>
                <a:lnTo>
                  <a:pt x="69434" y="91058"/>
                </a:lnTo>
                <a:lnTo>
                  <a:pt x="77415" y="86867"/>
                </a:lnTo>
                <a:lnTo>
                  <a:pt x="77296" y="84581"/>
                </a:lnTo>
                <a:lnTo>
                  <a:pt x="73172" y="79120"/>
                </a:lnTo>
                <a:lnTo>
                  <a:pt x="73356" y="78485"/>
                </a:lnTo>
                <a:lnTo>
                  <a:pt x="73471" y="77850"/>
                </a:lnTo>
                <a:lnTo>
                  <a:pt x="73592" y="76961"/>
                </a:lnTo>
                <a:lnTo>
                  <a:pt x="73482" y="73532"/>
                </a:lnTo>
                <a:lnTo>
                  <a:pt x="73168" y="72262"/>
                </a:lnTo>
                <a:lnTo>
                  <a:pt x="72976" y="71627"/>
                </a:lnTo>
                <a:lnTo>
                  <a:pt x="72852" y="71373"/>
                </a:lnTo>
                <a:close/>
              </a:path>
              <a:path w="148590" h="123825">
                <a:moveTo>
                  <a:pt x="0" y="76961"/>
                </a:moveTo>
                <a:lnTo>
                  <a:pt x="2895" y="84454"/>
                </a:lnTo>
                <a:lnTo>
                  <a:pt x="2322" y="86486"/>
                </a:lnTo>
                <a:lnTo>
                  <a:pt x="5669" y="86232"/>
                </a:lnTo>
                <a:lnTo>
                  <a:pt x="9050" y="86105"/>
                </a:lnTo>
                <a:lnTo>
                  <a:pt x="12431" y="85724"/>
                </a:lnTo>
                <a:lnTo>
                  <a:pt x="15812" y="85470"/>
                </a:lnTo>
                <a:lnTo>
                  <a:pt x="19066" y="85089"/>
                </a:lnTo>
                <a:lnTo>
                  <a:pt x="25287" y="84200"/>
                </a:lnTo>
                <a:lnTo>
                  <a:pt x="28151" y="83692"/>
                </a:lnTo>
                <a:lnTo>
                  <a:pt x="30784" y="83311"/>
                </a:lnTo>
                <a:lnTo>
                  <a:pt x="35349" y="82549"/>
                </a:lnTo>
                <a:lnTo>
                  <a:pt x="37201" y="82168"/>
                </a:lnTo>
                <a:lnTo>
                  <a:pt x="40697" y="81533"/>
                </a:lnTo>
                <a:lnTo>
                  <a:pt x="46677" y="78993"/>
                </a:lnTo>
                <a:lnTo>
                  <a:pt x="50867" y="77342"/>
                </a:lnTo>
                <a:lnTo>
                  <a:pt x="5818" y="77342"/>
                </a:lnTo>
                <a:lnTo>
                  <a:pt x="0" y="76961"/>
                </a:lnTo>
                <a:close/>
              </a:path>
              <a:path w="148590" h="123825">
                <a:moveTo>
                  <a:pt x="64202" y="0"/>
                </a:moveTo>
                <a:lnTo>
                  <a:pt x="61373" y="3428"/>
                </a:lnTo>
                <a:lnTo>
                  <a:pt x="60350" y="4825"/>
                </a:lnTo>
                <a:lnTo>
                  <a:pt x="58234" y="7619"/>
                </a:lnTo>
                <a:lnTo>
                  <a:pt x="55945" y="10159"/>
                </a:lnTo>
                <a:lnTo>
                  <a:pt x="54772" y="11429"/>
                </a:lnTo>
                <a:lnTo>
                  <a:pt x="52334" y="13715"/>
                </a:lnTo>
                <a:lnTo>
                  <a:pt x="47815" y="18541"/>
                </a:lnTo>
                <a:lnTo>
                  <a:pt x="39984" y="21970"/>
                </a:lnTo>
                <a:lnTo>
                  <a:pt x="38845" y="22605"/>
                </a:lnTo>
                <a:lnTo>
                  <a:pt x="33188" y="25145"/>
                </a:lnTo>
                <a:lnTo>
                  <a:pt x="30980" y="25907"/>
                </a:lnTo>
                <a:lnTo>
                  <a:pt x="22803" y="35051"/>
                </a:lnTo>
                <a:lnTo>
                  <a:pt x="28001" y="41782"/>
                </a:lnTo>
                <a:lnTo>
                  <a:pt x="28898" y="42163"/>
                </a:lnTo>
                <a:lnTo>
                  <a:pt x="30678" y="45719"/>
                </a:lnTo>
                <a:lnTo>
                  <a:pt x="30590" y="46354"/>
                </a:lnTo>
                <a:lnTo>
                  <a:pt x="30514" y="46735"/>
                </a:lnTo>
                <a:lnTo>
                  <a:pt x="30037" y="48132"/>
                </a:lnTo>
                <a:lnTo>
                  <a:pt x="29692" y="49529"/>
                </a:lnTo>
                <a:lnTo>
                  <a:pt x="29359" y="51942"/>
                </a:lnTo>
                <a:lnTo>
                  <a:pt x="29284" y="56387"/>
                </a:lnTo>
                <a:lnTo>
                  <a:pt x="29485" y="58419"/>
                </a:lnTo>
                <a:lnTo>
                  <a:pt x="34521" y="72262"/>
                </a:lnTo>
                <a:lnTo>
                  <a:pt x="33935" y="72643"/>
                </a:lnTo>
                <a:lnTo>
                  <a:pt x="11212" y="77342"/>
                </a:lnTo>
                <a:lnTo>
                  <a:pt x="50867" y="77342"/>
                </a:lnTo>
                <a:lnTo>
                  <a:pt x="62868" y="72643"/>
                </a:lnTo>
                <a:lnTo>
                  <a:pt x="66560" y="71373"/>
                </a:lnTo>
                <a:lnTo>
                  <a:pt x="72852" y="71373"/>
                </a:lnTo>
                <a:lnTo>
                  <a:pt x="72291" y="70230"/>
                </a:lnTo>
                <a:lnTo>
                  <a:pt x="42893" y="70230"/>
                </a:lnTo>
                <a:lnTo>
                  <a:pt x="43799" y="68452"/>
                </a:lnTo>
                <a:lnTo>
                  <a:pt x="45136" y="66420"/>
                </a:lnTo>
                <a:lnTo>
                  <a:pt x="53714" y="58800"/>
                </a:lnTo>
                <a:lnTo>
                  <a:pt x="55474" y="58038"/>
                </a:lnTo>
                <a:lnTo>
                  <a:pt x="64288" y="49148"/>
                </a:lnTo>
                <a:lnTo>
                  <a:pt x="64168" y="47370"/>
                </a:lnTo>
                <a:lnTo>
                  <a:pt x="63926" y="46608"/>
                </a:lnTo>
                <a:lnTo>
                  <a:pt x="63581" y="45719"/>
                </a:lnTo>
                <a:lnTo>
                  <a:pt x="62512" y="44068"/>
                </a:lnTo>
                <a:lnTo>
                  <a:pt x="63305" y="43433"/>
                </a:lnTo>
                <a:lnTo>
                  <a:pt x="72321" y="29971"/>
                </a:lnTo>
                <a:lnTo>
                  <a:pt x="72281" y="27558"/>
                </a:lnTo>
                <a:lnTo>
                  <a:pt x="69204" y="23113"/>
                </a:lnTo>
                <a:lnTo>
                  <a:pt x="68135" y="22351"/>
                </a:lnTo>
                <a:lnTo>
                  <a:pt x="66835" y="21716"/>
                </a:lnTo>
                <a:lnTo>
                  <a:pt x="67130" y="21081"/>
                </a:lnTo>
                <a:lnTo>
                  <a:pt x="67663" y="19811"/>
                </a:lnTo>
                <a:lnTo>
                  <a:pt x="67985" y="18922"/>
                </a:lnTo>
                <a:lnTo>
                  <a:pt x="68330" y="17779"/>
                </a:lnTo>
                <a:lnTo>
                  <a:pt x="68733" y="15874"/>
                </a:lnTo>
                <a:lnTo>
                  <a:pt x="68963" y="13716"/>
                </a:lnTo>
                <a:lnTo>
                  <a:pt x="68863" y="11430"/>
                </a:lnTo>
                <a:lnTo>
                  <a:pt x="64524" y="3936"/>
                </a:lnTo>
                <a:lnTo>
                  <a:pt x="64202" y="0"/>
                </a:lnTo>
                <a:close/>
              </a:path>
              <a:path w="148590" h="123825">
                <a:moveTo>
                  <a:pt x="123218" y="72136"/>
                </a:moveTo>
                <a:lnTo>
                  <a:pt x="116261" y="72136"/>
                </a:lnTo>
                <a:lnTo>
                  <a:pt x="114134" y="72263"/>
                </a:lnTo>
                <a:lnTo>
                  <a:pt x="124558" y="72263"/>
                </a:lnTo>
                <a:lnTo>
                  <a:pt x="123218" y="72136"/>
                </a:lnTo>
                <a:close/>
              </a:path>
              <a:path w="148590" h="123825">
                <a:moveTo>
                  <a:pt x="75759" y="32639"/>
                </a:moveTo>
                <a:lnTo>
                  <a:pt x="75690" y="32893"/>
                </a:lnTo>
                <a:lnTo>
                  <a:pt x="75368" y="33401"/>
                </a:lnTo>
                <a:lnTo>
                  <a:pt x="74196" y="36575"/>
                </a:lnTo>
                <a:lnTo>
                  <a:pt x="72629" y="45719"/>
                </a:lnTo>
                <a:lnTo>
                  <a:pt x="72525" y="45973"/>
                </a:lnTo>
                <a:lnTo>
                  <a:pt x="66525" y="62229"/>
                </a:lnTo>
                <a:lnTo>
                  <a:pt x="64168" y="62737"/>
                </a:lnTo>
                <a:lnTo>
                  <a:pt x="61649" y="63499"/>
                </a:lnTo>
                <a:lnTo>
                  <a:pt x="58981" y="64261"/>
                </a:lnTo>
                <a:lnTo>
                  <a:pt x="56106" y="65150"/>
                </a:lnTo>
                <a:lnTo>
                  <a:pt x="53082" y="66166"/>
                </a:lnTo>
                <a:lnTo>
                  <a:pt x="49851" y="67436"/>
                </a:lnTo>
                <a:lnTo>
                  <a:pt x="46470" y="68706"/>
                </a:lnTo>
                <a:lnTo>
                  <a:pt x="42893" y="70230"/>
                </a:lnTo>
                <a:lnTo>
                  <a:pt x="72291" y="70230"/>
                </a:lnTo>
                <a:lnTo>
                  <a:pt x="71987" y="69722"/>
                </a:lnTo>
                <a:lnTo>
                  <a:pt x="71596" y="69341"/>
                </a:lnTo>
                <a:lnTo>
                  <a:pt x="71435" y="69087"/>
                </a:lnTo>
                <a:lnTo>
                  <a:pt x="116296" y="69088"/>
                </a:lnTo>
                <a:lnTo>
                  <a:pt x="116457" y="68453"/>
                </a:lnTo>
                <a:lnTo>
                  <a:pt x="116537" y="67945"/>
                </a:lnTo>
                <a:lnTo>
                  <a:pt x="116457" y="65405"/>
                </a:lnTo>
                <a:lnTo>
                  <a:pt x="116220" y="64643"/>
                </a:lnTo>
                <a:lnTo>
                  <a:pt x="116181" y="62992"/>
                </a:lnTo>
                <a:lnTo>
                  <a:pt x="99437" y="60833"/>
                </a:lnTo>
                <a:lnTo>
                  <a:pt x="99161" y="60579"/>
                </a:lnTo>
                <a:lnTo>
                  <a:pt x="76587" y="60578"/>
                </a:lnTo>
                <a:lnTo>
                  <a:pt x="78176" y="57911"/>
                </a:lnTo>
                <a:lnTo>
                  <a:pt x="79152" y="56387"/>
                </a:lnTo>
                <a:lnTo>
                  <a:pt x="102967" y="44577"/>
                </a:lnTo>
                <a:lnTo>
                  <a:pt x="111783" y="44577"/>
                </a:lnTo>
                <a:lnTo>
                  <a:pt x="111500" y="43434"/>
                </a:lnTo>
                <a:lnTo>
                  <a:pt x="110769" y="41402"/>
                </a:lnTo>
                <a:lnTo>
                  <a:pt x="110166" y="40005"/>
                </a:lnTo>
                <a:lnTo>
                  <a:pt x="109775" y="39243"/>
                </a:lnTo>
                <a:lnTo>
                  <a:pt x="105566" y="39243"/>
                </a:lnTo>
                <a:lnTo>
                  <a:pt x="103370" y="38989"/>
                </a:lnTo>
                <a:lnTo>
                  <a:pt x="101001" y="38608"/>
                </a:lnTo>
                <a:lnTo>
                  <a:pt x="99805" y="38354"/>
                </a:lnTo>
                <a:lnTo>
                  <a:pt x="78945" y="38354"/>
                </a:lnTo>
                <a:lnTo>
                  <a:pt x="78768" y="37719"/>
                </a:lnTo>
                <a:lnTo>
                  <a:pt x="78547" y="36703"/>
                </a:lnTo>
                <a:lnTo>
                  <a:pt x="78519" y="34417"/>
                </a:lnTo>
                <a:lnTo>
                  <a:pt x="78749" y="33655"/>
                </a:lnTo>
                <a:lnTo>
                  <a:pt x="78945" y="33147"/>
                </a:lnTo>
                <a:lnTo>
                  <a:pt x="75759" y="32639"/>
                </a:lnTo>
                <a:close/>
              </a:path>
              <a:path w="148590" h="123825">
                <a:moveTo>
                  <a:pt x="107096" y="60325"/>
                </a:moveTo>
                <a:lnTo>
                  <a:pt x="105808" y="60325"/>
                </a:lnTo>
                <a:lnTo>
                  <a:pt x="104382" y="60452"/>
                </a:lnTo>
                <a:lnTo>
                  <a:pt x="102852" y="60452"/>
                </a:lnTo>
                <a:lnTo>
                  <a:pt x="99437" y="60833"/>
                </a:lnTo>
                <a:lnTo>
                  <a:pt x="112462" y="60833"/>
                </a:lnTo>
                <a:lnTo>
                  <a:pt x="112018" y="60706"/>
                </a:lnTo>
                <a:lnTo>
                  <a:pt x="110327" y="60579"/>
                </a:lnTo>
                <a:lnTo>
                  <a:pt x="109338" y="60452"/>
                </a:lnTo>
                <a:lnTo>
                  <a:pt x="107096" y="60325"/>
                </a:lnTo>
                <a:close/>
              </a:path>
              <a:path w="148590" h="123825">
                <a:moveTo>
                  <a:pt x="92204" y="57912"/>
                </a:moveTo>
                <a:lnTo>
                  <a:pt x="89766" y="57912"/>
                </a:lnTo>
                <a:lnTo>
                  <a:pt x="86925" y="58293"/>
                </a:lnTo>
                <a:lnTo>
                  <a:pt x="84844" y="58801"/>
                </a:lnTo>
                <a:lnTo>
                  <a:pt x="82567" y="59563"/>
                </a:lnTo>
                <a:lnTo>
                  <a:pt x="81348" y="59943"/>
                </a:lnTo>
                <a:lnTo>
                  <a:pt x="80129" y="60451"/>
                </a:lnTo>
                <a:lnTo>
                  <a:pt x="79221" y="60451"/>
                </a:lnTo>
                <a:lnTo>
                  <a:pt x="76587" y="60578"/>
                </a:lnTo>
                <a:lnTo>
                  <a:pt x="99161" y="60579"/>
                </a:lnTo>
                <a:lnTo>
                  <a:pt x="98333" y="59944"/>
                </a:lnTo>
                <a:lnTo>
                  <a:pt x="97701" y="59563"/>
                </a:lnTo>
                <a:lnTo>
                  <a:pt x="96919" y="59182"/>
                </a:lnTo>
                <a:lnTo>
                  <a:pt x="95976" y="58674"/>
                </a:lnTo>
                <a:lnTo>
                  <a:pt x="94239" y="58293"/>
                </a:lnTo>
                <a:lnTo>
                  <a:pt x="93618" y="58039"/>
                </a:lnTo>
                <a:lnTo>
                  <a:pt x="92204" y="57912"/>
                </a:lnTo>
                <a:close/>
              </a:path>
              <a:path w="148590" h="123825">
                <a:moveTo>
                  <a:pt x="111783" y="44577"/>
                </a:moveTo>
                <a:lnTo>
                  <a:pt x="105727" y="44577"/>
                </a:lnTo>
                <a:lnTo>
                  <a:pt x="107452" y="44704"/>
                </a:lnTo>
                <a:lnTo>
                  <a:pt x="109143" y="45085"/>
                </a:lnTo>
                <a:lnTo>
                  <a:pt x="109971" y="45339"/>
                </a:lnTo>
                <a:lnTo>
                  <a:pt x="111466" y="45974"/>
                </a:lnTo>
                <a:lnTo>
                  <a:pt x="112133" y="46355"/>
                </a:lnTo>
                <a:lnTo>
                  <a:pt x="111909" y="45085"/>
                </a:lnTo>
                <a:lnTo>
                  <a:pt x="111783" y="44577"/>
                </a:lnTo>
                <a:close/>
              </a:path>
              <a:path w="148590" h="123825">
                <a:moveTo>
                  <a:pt x="89329" y="15367"/>
                </a:moveTo>
                <a:lnTo>
                  <a:pt x="86178" y="34417"/>
                </a:lnTo>
                <a:lnTo>
                  <a:pt x="85005" y="34417"/>
                </a:lnTo>
                <a:lnTo>
                  <a:pt x="83544" y="34798"/>
                </a:lnTo>
                <a:lnTo>
                  <a:pt x="82958" y="34925"/>
                </a:lnTo>
                <a:lnTo>
                  <a:pt x="82372" y="35179"/>
                </a:lnTo>
                <a:lnTo>
                  <a:pt x="81187" y="35941"/>
                </a:lnTo>
                <a:lnTo>
                  <a:pt x="80014" y="36957"/>
                </a:lnTo>
                <a:lnTo>
                  <a:pt x="79738" y="37338"/>
                </a:lnTo>
                <a:lnTo>
                  <a:pt x="79462" y="37592"/>
                </a:lnTo>
                <a:lnTo>
                  <a:pt x="78945" y="38354"/>
                </a:lnTo>
                <a:lnTo>
                  <a:pt x="99805" y="38354"/>
                </a:lnTo>
                <a:lnTo>
                  <a:pt x="98609" y="38100"/>
                </a:lnTo>
                <a:lnTo>
                  <a:pt x="97425" y="37719"/>
                </a:lnTo>
                <a:lnTo>
                  <a:pt x="94711" y="36449"/>
                </a:lnTo>
                <a:lnTo>
                  <a:pt x="94239" y="36068"/>
                </a:lnTo>
                <a:lnTo>
                  <a:pt x="94117" y="34925"/>
                </a:lnTo>
                <a:lnTo>
                  <a:pt x="94159" y="29718"/>
                </a:lnTo>
                <a:lnTo>
                  <a:pt x="94459" y="27559"/>
                </a:lnTo>
                <a:lnTo>
                  <a:pt x="94987" y="25019"/>
                </a:lnTo>
                <a:lnTo>
                  <a:pt x="95343" y="23622"/>
                </a:lnTo>
                <a:lnTo>
                  <a:pt x="95815" y="22225"/>
                </a:lnTo>
                <a:lnTo>
                  <a:pt x="94906" y="21082"/>
                </a:lnTo>
                <a:lnTo>
                  <a:pt x="94642" y="20701"/>
                </a:lnTo>
                <a:lnTo>
                  <a:pt x="93618" y="19939"/>
                </a:lnTo>
                <a:lnTo>
                  <a:pt x="92353" y="18669"/>
                </a:lnTo>
                <a:lnTo>
                  <a:pt x="91652" y="18034"/>
                </a:lnTo>
                <a:lnTo>
                  <a:pt x="90157" y="16383"/>
                </a:lnTo>
                <a:lnTo>
                  <a:pt x="89329" y="1536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139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33809" y="19615"/>
                </a:moveTo>
                <a:lnTo>
                  <a:pt x="17019" y="19615"/>
                </a:lnTo>
                <a:lnTo>
                  <a:pt x="18709" y="19772"/>
                </a:lnTo>
                <a:lnTo>
                  <a:pt x="20365" y="19890"/>
                </a:lnTo>
                <a:lnTo>
                  <a:pt x="23551" y="20046"/>
                </a:lnTo>
                <a:lnTo>
                  <a:pt x="26575" y="20046"/>
                </a:lnTo>
                <a:lnTo>
                  <a:pt x="29485" y="19968"/>
                </a:lnTo>
                <a:lnTo>
                  <a:pt x="30865" y="19890"/>
                </a:lnTo>
                <a:lnTo>
                  <a:pt x="33809" y="19615"/>
                </a:lnTo>
                <a:close/>
              </a:path>
              <a:path w="40004" h="20320">
                <a:moveTo>
                  <a:pt x="25878" y="11942"/>
                </a:moveTo>
                <a:lnTo>
                  <a:pt x="6485" y="11942"/>
                </a:lnTo>
                <a:lnTo>
                  <a:pt x="7624" y="12529"/>
                </a:lnTo>
                <a:lnTo>
                  <a:pt x="10418" y="14212"/>
                </a:lnTo>
                <a:lnTo>
                  <a:pt x="17295" y="19929"/>
                </a:lnTo>
                <a:lnTo>
                  <a:pt x="17019" y="19615"/>
                </a:lnTo>
                <a:lnTo>
                  <a:pt x="33809" y="19615"/>
                </a:lnTo>
                <a:lnTo>
                  <a:pt x="37155" y="19185"/>
                </a:lnTo>
                <a:lnTo>
                  <a:pt x="39397" y="18793"/>
                </a:lnTo>
                <a:lnTo>
                  <a:pt x="39041" y="18285"/>
                </a:lnTo>
                <a:lnTo>
                  <a:pt x="29646" y="16209"/>
                </a:lnTo>
                <a:lnTo>
                  <a:pt x="29174" y="16171"/>
                </a:lnTo>
                <a:lnTo>
                  <a:pt x="25896" y="12493"/>
                </a:lnTo>
                <a:lnTo>
                  <a:pt x="25878" y="11942"/>
                </a:lnTo>
                <a:close/>
              </a:path>
              <a:path w="40004" h="20320">
                <a:moveTo>
                  <a:pt x="34165" y="15191"/>
                </a:moveTo>
                <a:lnTo>
                  <a:pt x="30152" y="16209"/>
                </a:lnTo>
                <a:lnTo>
                  <a:pt x="36545" y="16209"/>
                </a:lnTo>
                <a:lnTo>
                  <a:pt x="36043" y="15936"/>
                </a:lnTo>
                <a:lnTo>
                  <a:pt x="34717" y="15348"/>
                </a:lnTo>
                <a:lnTo>
                  <a:pt x="34165" y="15191"/>
                </a:lnTo>
                <a:close/>
              </a:path>
              <a:path w="40004" h="20320">
                <a:moveTo>
                  <a:pt x="6852" y="12493"/>
                </a:moveTo>
                <a:lnTo>
                  <a:pt x="7152" y="12685"/>
                </a:lnTo>
                <a:lnTo>
                  <a:pt x="6852" y="12493"/>
                </a:lnTo>
                <a:close/>
              </a:path>
              <a:path w="40004" h="20320">
                <a:moveTo>
                  <a:pt x="12935" y="2271"/>
                </a:moveTo>
                <a:lnTo>
                  <a:pt x="471" y="4660"/>
                </a:lnTo>
                <a:lnTo>
                  <a:pt x="834" y="5833"/>
                </a:lnTo>
                <a:lnTo>
                  <a:pt x="6852" y="12493"/>
                </a:lnTo>
                <a:lnTo>
                  <a:pt x="6485" y="11942"/>
                </a:lnTo>
                <a:lnTo>
                  <a:pt x="25878" y="11942"/>
                </a:lnTo>
                <a:lnTo>
                  <a:pt x="25195" y="10806"/>
                </a:lnTo>
                <a:lnTo>
                  <a:pt x="24689" y="9906"/>
                </a:lnTo>
                <a:lnTo>
                  <a:pt x="23631" y="5833"/>
                </a:lnTo>
                <a:lnTo>
                  <a:pt x="22056" y="5521"/>
                </a:lnTo>
                <a:lnTo>
                  <a:pt x="19537" y="4855"/>
                </a:lnTo>
                <a:lnTo>
                  <a:pt x="17671" y="4268"/>
                </a:lnTo>
                <a:lnTo>
                  <a:pt x="16904" y="3954"/>
                </a:lnTo>
                <a:lnTo>
                  <a:pt x="15053" y="3250"/>
                </a:lnTo>
                <a:lnTo>
                  <a:pt x="12935" y="2271"/>
                </a:lnTo>
                <a:close/>
              </a:path>
              <a:path w="40004" h="20320">
                <a:moveTo>
                  <a:pt x="7704" y="0"/>
                </a:moveTo>
                <a:lnTo>
                  <a:pt x="0" y="2193"/>
                </a:lnTo>
                <a:lnTo>
                  <a:pt x="471" y="4660"/>
                </a:lnTo>
                <a:lnTo>
                  <a:pt x="977" y="4268"/>
                </a:lnTo>
                <a:lnTo>
                  <a:pt x="1494" y="3954"/>
                </a:lnTo>
                <a:lnTo>
                  <a:pt x="6681" y="2271"/>
                </a:lnTo>
                <a:lnTo>
                  <a:pt x="12935" y="2271"/>
                </a:lnTo>
                <a:lnTo>
                  <a:pt x="11246" y="1409"/>
                </a:lnTo>
                <a:lnTo>
                  <a:pt x="10257" y="862"/>
                </a:lnTo>
                <a:lnTo>
                  <a:pt x="9280" y="274"/>
                </a:lnTo>
                <a:lnTo>
                  <a:pt x="9119" y="156"/>
                </a:lnTo>
                <a:lnTo>
                  <a:pt x="8693" y="79"/>
                </a:lnTo>
                <a:lnTo>
                  <a:pt x="770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74435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89070" y="23296"/>
                </a:moveTo>
                <a:lnTo>
                  <a:pt x="29956" y="23296"/>
                </a:lnTo>
                <a:lnTo>
                  <a:pt x="31693" y="23374"/>
                </a:lnTo>
                <a:lnTo>
                  <a:pt x="32601" y="23453"/>
                </a:lnTo>
                <a:lnTo>
                  <a:pt x="43249" y="31793"/>
                </a:lnTo>
                <a:lnTo>
                  <a:pt x="43131" y="32654"/>
                </a:lnTo>
                <a:lnTo>
                  <a:pt x="42893" y="33632"/>
                </a:lnTo>
                <a:lnTo>
                  <a:pt x="44549" y="33750"/>
                </a:lnTo>
                <a:lnTo>
                  <a:pt x="47965" y="33828"/>
                </a:lnTo>
                <a:lnTo>
                  <a:pt x="49736" y="33789"/>
                </a:lnTo>
                <a:lnTo>
                  <a:pt x="51506" y="33711"/>
                </a:lnTo>
                <a:lnTo>
                  <a:pt x="84694" y="27994"/>
                </a:lnTo>
                <a:lnTo>
                  <a:pt x="85557" y="27798"/>
                </a:lnTo>
                <a:lnTo>
                  <a:pt x="88501" y="26585"/>
                </a:lnTo>
                <a:lnTo>
                  <a:pt x="89070" y="23296"/>
                </a:lnTo>
                <a:close/>
              </a:path>
              <a:path w="90170" h="34290">
                <a:moveTo>
                  <a:pt x="63090" y="14643"/>
                </a:moveTo>
                <a:lnTo>
                  <a:pt x="16237" y="14643"/>
                </a:lnTo>
                <a:lnTo>
                  <a:pt x="16950" y="14722"/>
                </a:lnTo>
                <a:lnTo>
                  <a:pt x="17306" y="14722"/>
                </a:lnTo>
                <a:lnTo>
                  <a:pt x="18249" y="14839"/>
                </a:lnTo>
                <a:lnTo>
                  <a:pt x="25161" y="23453"/>
                </a:lnTo>
                <a:lnTo>
                  <a:pt x="28427" y="23296"/>
                </a:lnTo>
                <a:lnTo>
                  <a:pt x="89070" y="23296"/>
                </a:lnTo>
                <a:lnTo>
                  <a:pt x="89443" y="21143"/>
                </a:lnTo>
                <a:lnTo>
                  <a:pt x="84568" y="21143"/>
                </a:lnTo>
                <a:lnTo>
                  <a:pt x="83820" y="21025"/>
                </a:lnTo>
                <a:lnTo>
                  <a:pt x="80238" y="15936"/>
                </a:lnTo>
                <a:lnTo>
                  <a:pt x="67272" y="15936"/>
                </a:lnTo>
                <a:lnTo>
                  <a:pt x="66640" y="15896"/>
                </a:lnTo>
                <a:lnTo>
                  <a:pt x="65421" y="15661"/>
                </a:lnTo>
                <a:lnTo>
                  <a:pt x="64001" y="15152"/>
                </a:lnTo>
                <a:lnTo>
                  <a:pt x="63581" y="14957"/>
                </a:lnTo>
                <a:lnTo>
                  <a:pt x="63090" y="14643"/>
                </a:lnTo>
                <a:close/>
              </a:path>
              <a:path w="90170" h="34290">
                <a:moveTo>
                  <a:pt x="89639" y="20007"/>
                </a:moveTo>
                <a:lnTo>
                  <a:pt x="88296" y="20517"/>
                </a:lnTo>
                <a:lnTo>
                  <a:pt x="87328" y="20829"/>
                </a:lnTo>
                <a:lnTo>
                  <a:pt x="86304" y="21064"/>
                </a:lnTo>
                <a:lnTo>
                  <a:pt x="85396" y="21143"/>
                </a:lnTo>
                <a:lnTo>
                  <a:pt x="89443" y="21143"/>
                </a:lnTo>
                <a:lnTo>
                  <a:pt x="89639" y="20007"/>
                </a:lnTo>
                <a:close/>
              </a:path>
              <a:path w="90170" h="34290">
                <a:moveTo>
                  <a:pt x="43687" y="4855"/>
                </a:moveTo>
                <a:lnTo>
                  <a:pt x="41974" y="5560"/>
                </a:lnTo>
                <a:lnTo>
                  <a:pt x="40421" y="6225"/>
                </a:lnTo>
                <a:lnTo>
                  <a:pt x="38374" y="6656"/>
                </a:lnTo>
                <a:lnTo>
                  <a:pt x="36925" y="6929"/>
                </a:lnTo>
                <a:lnTo>
                  <a:pt x="35073" y="7243"/>
                </a:lnTo>
                <a:lnTo>
                  <a:pt x="30508" y="8066"/>
                </a:lnTo>
                <a:lnTo>
                  <a:pt x="2046" y="11237"/>
                </a:lnTo>
                <a:lnTo>
                  <a:pt x="1023" y="13781"/>
                </a:lnTo>
                <a:lnTo>
                  <a:pt x="5588" y="17501"/>
                </a:lnTo>
                <a:lnTo>
                  <a:pt x="6209" y="17462"/>
                </a:lnTo>
                <a:lnTo>
                  <a:pt x="9280" y="16287"/>
                </a:lnTo>
                <a:lnTo>
                  <a:pt x="10245" y="15857"/>
                </a:lnTo>
                <a:lnTo>
                  <a:pt x="15536" y="14643"/>
                </a:lnTo>
                <a:lnTo>
                  <a:pt x="63090" y="14643"/>
                </a:lnTo>
                <a:lnTo>
                  <a:pt x="62431" y="14173"/>
                </a:lnTo>
                <a:lnTo>
                  <a:pt x="60614" y="10180"/>
                </a:lnTo>
                <a:lnTo>
                  <a:pt x="60733" y="8496"/>
                </a:lnTo>
                <a:lnTo>
                  <a:pt x="62956" y="5442"/>
                </a:lnTo>
                <a:lnTo>
                  <a:pt x="49034" y="5442"/>
                </a:lnTo>
                <a:lnTo>
                  <a:pt x="47769" y="5403"/>
                </a:lnTo>
                <a:lnTo>
                  <a:pt x="46435" y="5286"/>
                </a:lnTo>
                <a:lnTo>
                  <a:pt x="45101" y="5090"/>
                </a:lnTo>
                <a:lnTo>
                  <a:pt x="43687" y="4855"/>
                </a:lnTo>
                <a:close/>
              </a:path>
              <a:path w="90170" h="34290">
                <a:moveTo>
                  <a:pt x="80957" y="0"/>
                </a:moveTo>
                <a:lnTo>
                  <a:pt x="79071" y="79"/>
                </a:lnTo>
                <a:lnTo>
                  <a:pt x="78082" y="156"/>
                </a:lnTo>
                <a:lnTo>
                  <a:pt x="76196" y="234"/>
                </a:lnTo>
                <a:lnTo>
                  <a:pt x="74310" y="391"/>
                </a:lnTo>
                <a:lnTo>
                  <a:pt x="73402" y="430"/>
                </a:lnTo>
                <a:lnTo>
                  <a:pt x="73244" y="2193"/>
                </a:lnTo>
                <a:lnTo>
                  <a:pt x="72999" y="3993"/>
                </a:lnTo>
                <a:lnTo>
                  <a:pt x="73291" y="4229"/>
                </a:lnTo>
                <a:lnTo>
                  <a:pt x="74862" y="5794"/>
                </a:lnTo>
                <a:lnTo>
                  <a:pt x="77139" y="11589"/>
                </a:lnTo>
                <a:lnTo>
                  <a:pt x="77024" y="11981"/>
                </a:lnTo>
                <a:lnTo>
                  <a:pt x="67905" y="15936"/>
                </a:lnTo>
                <a:lnTo>
                  <a:pt x="80238" y="15936"/>
                </a:lnTo>
                <a:lnTo>
                  <a:pt x="80349" y="11198"/>
                </a:lnTo>
                <a:lnTo>
                  <a:pt x="80447" y="10376"/>
                </a:lnTo>
                <a:lnTo>
                  <a:pt x="80782" y="8496"/>
                </a:lnTo>
                <a:lnTo>
                  <a:pt x="80992" y="7674"/>
                </a:lnTo>
                <a:lnTo>
                  <a:pt x="81261" y="6225"/>
                </a:lnTo>
                <a:lnTo>
                  <a:pt x="81388" y="5403"/>
                </a:lnTo>
                <a:lnTo>
                  <a:pt x="81268" y="1097"/>
                </a:lnTo>
                <a:lnTo>
                  <a:pt x="80957" y="0"/>
                </a:lnTo>
                <a:close/>
              </a:path>
              <a:path w="90170" h="34290">
                <a:moveTo>
                  <a:pt x="48045" y="3054"/>
                </a:moveTo>
                <a:lnTo>
                  <a:pt x="43687" y="4855"/>
                </a:lnTo>
                <a:lnTo>
                  <a:pt x="45101" y="5090"/>
                </a:lnTo>
                <a:lnTo>
                  <a:pt x="46435" y="5286"/>
                </a:lnTo>
                <a:lnTo>
                  <a:pt x="47769" y="5403"/>
                </a:lnTo>
                <a:lnTo>
                  <a:pt x="49034" y="5442"/>
                </a:lnTo>
                <a:lnTo>
                  <a:pt x="50253" y="5442"/>
                </a:lnTo>
                <a:lnTo>
                  <a:pt x="51391" y="5403"/>
                </a:lnTo>
                <a:lnTo>
                  <a:pt x="53473" y="5246"/>
                </a:lnTo>
                <a:lnTo>
                  <a:pt x="63305" y="5246"/>
                </a:lnTo>
                <a:lnTo>
                  <a:pt x="63777" y="5011"/>
                </a:lnTo>
                <a:lnTo>
                  <a:pt x="64363" y="4776"/>
                </a:lnTo>
                <a:lnTo>
                  <a:pt x="65030" y="4542"/>
                </a:lnTo>
                <a:lnTo>
                  <a:pt x="66560" y="4229"/>
                </a:lnTo>
                <a:lnTo>
                  <a:pt x="66816" y="3915"/>
                </a:lnTo>
                <a:lnTo>
                  <a:pt x="67192" y="3328"/>
                </a:lnTo>
                <a:lnTo>
                  <a:pt x="67273" y="3132"/>
                </a:lnTo>
                <a:lnTo>
                  <a:pt x="49977" y="3132"/>
                </a:lnTo>
                <a:lnTo>
                  <a:pt x="48045" y="3054"/>
                </a:lnTo>
                <a:close/>
              </a:path>
              <a:path w="90170" h="34290">
                <a:moveTo>
                  <a:pt x="63305" y="5246"/>
                </a:moveTo>
                <a:lnTo>
                  <a:pt x="53473" y="5246"/>
                </a:lnTo>
                <a:lnTo>
                  <a:pt x="51391" y="5403"/>
                </a:lnTo>
                <a:lnTo>
                  <a:pt x="50253" y="5442"/>
                </a:lnTo>
                <a:lnTo>
                  <a:pt x="62956" y="5442"/>
                </a:lnTo>
                <a:lnTo>
                  <a:pt x="63305" y="5246"/>
                </a:lnTo>
                <a:close/>
              </a:path>
              <a:path w="90170" h="34290">
                <a:moveTo>
                  <a:pt x="67859" y="940"/>
                </a:moveTo>
                <a:lnTo>
                  <a:pt x="66134" y="1097"/>
                </a:lnTo>
                <a:lnTo>
                  <a:pt x="64524" y="1291"/>
                </a:lnTo>
                <a:lnTo>
                  <a:pt x="62983" y="1448"/>
                </a:lnTo>
                <a:lnTo>
                  <a:pt x="57440" y="2193"/>
                </a:lnTo>
                <a:lnTo>
                  <a:pt x="57245" y="2232"/>
                </a:lnTo>
                <a:lnTo>
                  <a:pt x="49977" y="3132"/>
                </a:lnTo>
                <a:lnTo>
                  <a:pt x="67273" y="3132"/>
                </a:lnTo>
                <a:lnTo>
                  <a:pt x="67648" y="2193"/>
                </a:lnTo>
                <a:lnTo>
                  <a:pt x="67778" y="1644"/>
                </a:lnTo>
                <a:lnTo>
                  <a:pt x="67859" y="94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95123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620" y="0"/>
                </a:moveTo>
                <a:lnTo>
                  <a:pt x="540" y="1252"/>
                </a:lnTo>
                <a:lnTo>
                  <a:pt x="423" y="2114"/>
                </a:lnTo>
                <a:lnTo>
                  <a:pt x="0" y="4346"/>
                </a:lnTo>
                <a:lnTo>
                  <a:pt x="701" y="4619"/>
                </a:lnTo>
                <a:lnTo>
                  <a:pt x="5624" y="9474"/>
                </a:lnTo>
                <a:lnTo>
                  <a:pt x="5933" y="10062"/>
                </a:lnTo>
                <a:lnTo>
                  <a:pt x="6163" y="10649"/>
                </a:lnTo>
                <a:lnTo>
                  <a:pt x="7233" y="10376"/>
                </a:lnTo>
                <a:lnTo>
                  <a:pt x="9981" y="9474"/>
                </a:lnTo>
                <a:lnTo>
                  <a:pt x="11913" y="8731"/>
                </a:lnTo>
                <a:lnTo>
                  <a:pt x="12385" y="8496"/>
                </a:lnTo>
                <a:lnTo>
                  <a:pt x="11839" y="8066"/>
                </a:lnTo>
                <a:lnTo>
                  <a:pt x="11701" y="7980"/>
                </a:lnTo>
                <a:lnTo>
                  <a:pt x="1839" y="430"/>
                </a:lnTo>
                <a:lnTo>
                  <a:pt x="620" y="0"/>
                </a:lnTo>
                <a:close/>
              </a:path>
              <a:path w="12700" h="10795">
                <a:moveTo>
                  <a:pt x="11731" y="7980"/>
                </a:moveTo>
                <a:close/>
              </a:path>
              <a:path w="12700" h="10795">
                <a:moveTo>
                  <a:pt x="11659" y="7870"/>
                </a:move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95514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34" y="0"/>
                </a:moveTo>
                <a:close/>
              </a:path>
            </a:pathLst>
          </a:custGeom>
          <a:solidFill>
            <a:srgbClr val="005C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00837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59" h="36829">
                <a:moveTo>
                  <a:pt x="36292" y="0"/>
                </a:moveTo>
                <a:lnTo>
                  <a:pt x="36131" y="196"/>
                </a:lnTo>
                <a:lnTo>
                  <a:pt x="36373" y="117"/>
                </a:lnTo>
                <a:close/>
              </a:path>
              <a:path w="86359" h="36829">
                <a:moveTo>
                  <a:pt x="0" y="2311"/>
                </a:moveTo>
                <a:lnTo>
                  <a:pt x="20285" y="11667"/>
                </a:lnTo>
                <a:lnTo>
                  <a:pt x="21443" y="12098"/>
                </a:lnTo>
                <a:lnTo>
                  <a:pt x="36327" y="26468"/>
                </a:lnTo>
                <a:lnTo>
                  <a:pt x="36959" y="27525"/>
                </a:lnTo>
                <a:lnTo>
                  <a:pt x="47183" y="36217"/>
                </a:lnTo>
                <a:lnTo>
                  <a:pt x="47769" y="36178"/>
                </a:lnTo>
                <a:lnTo>
                  <a:pt x="50920" y="35160"/>
                </a:lnTo>
                <a:lnTo>
                  <a:pt x="53749" y="34377"/>
                </a:lnTo>
                <a:lnTo>
                  <a:pt x="75414" y="31088"/>
                </a:lnTo>
                <a:lnTo>
                  <a:pt x="76702" y="31088"/>
                </a:lnTo>
                <a:lnTo>
                  <a:pt x="78439" y="31049"/>
                </a:lnTo>
                <a:lnTo>
                  <a:pt x="86224" y="28504"/>
                </a:lnTo>
                <a:lnTo>
                  <a:pt x="84763" y="27956"/>
                </a:lnTo>
                <a:lnTo>
                  <a:pt x="80635" y="26272"/>
                </a:lnTo>
                <a:lnTo>
                  <a:pt x="63305" y="15857"/>
                </a:lnTo>
                <a:lnTo>
                  <a:pt x="61845" y="14840"/>
                </a:lnTo>
                <a:lnTo>
                  <a:pt x="49851" y="10689"/>
                </a:lnTo>
                <a:lnTo>
                  <a:pt x="48988" y="10298"/>
                </a:lnTo>
                <a:lnTo>
                  <a:pt x="48126" y="9945"/>
                </a:lnTo>
                <a:lnTo>
                  <a:pt x="46516" y="9123"/>
                </a:lnTo>
                <a:lnTo>
                  <a:pt x="44197" y="7753"/>
                </a:lnTo>
                <a:lnTo>
                  <a:pt x="36683" y="7753"/>
                </a:lnTo>
                <a:lnTo>
                  <a:pt x="19813" y="5325"/>
                </a:lnTo>
                <a:lnTo>
                  <a:pt x="18514" y="5012"/>
                </a:lnTo>
                <a:lnTo>
                  <a:pt x="16122" y="4268"/>
                </a:lnTo>
                <a:lnTo>
                  <a:pt x="13960" y="3564"/>
                </a:lnTo>
                <a:lnTo>
                  <a:pt x="12074" y="2897"/>
                </a:lnTo>
                <a:lnTo>
                  <a:pt x="11386" y="2623"/>
                </a:lnTo>
                <a:lnTo>
                  <a:pt x="2127" y="2623"/>
                </a:lnTo>
                <a:lnTo>
                  <a:pt x="1414" y="2584"/>
                </a:lnTo>
                <a:lnTo>
                  <a:pt x="712" y="2506"/>
                </a:lnTo>
                <a:lnTo>
                  <a:pt x="0" y="2311"/>
                </a:lnTo>
                <a:close/>
              </a:path>
              <a:path w="86359" h="36829">
                <a:moveTo>
                  <a:pt x="50126" y="10650"/>
                </a:moveTo>
                <a:lnTo>
                  <a:pt x="49851" y="10689"/>
                </a:lnTo>
                <a:lnTo>
                  <a:pt x="50759" y="10689"/>
                </a:lnTo>
                <a:lnTo>
                  <a:pt x="50126" y="10650"/>
                </a:lnTo>
                <a:close/>
              </a:path>
              <a:path w="86359" h="36829">
                <a:moveTo>
                  <a:pt x="43641" y="7361"/>
                </a:moveTo>
                <a:lnTo>
                  <a:pt x="41870" y="7557"/>
                </a:lnTo>
                <a:lnTo>
                  <a:pt x="40145" y="7674"/>
                </a:lnTo>
                <a:lnTo>
                  <a:pt x="36683" y="7753"/>
                </a:lnTo>
                <a:lnTo>
                  <a:pt x="44197" y="7753"/>
                </a:lnTo>
                <a:lnTo>
                  <a:pt x="43641" y="7361"/>
                </a:lnTo>
                <a:close/>
              </a:path>
              <a:path w="86359" h="36829">
                <a:moveTo>
                  <a:pt x="7474" y="940"/>
                </a:moveTo>
                <a:lnTo>
                  <a:pt x="2794" y="2623"/>
                </a:lnTo>
                <a:lnTo>
                  <a:pt x="11386" y="2623"/>
                </a:lnTo>
                <a:lnTo>
                  <a:pt x="8256" y="1331"/>
                </a:lnTo>
                <a:lnTo>
                  <a:pt x="7670" y="1058"/>
                </a:lnTo>
                <a:lnTo>
                  <a:pt x="7474" y="94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8873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37860" y="42598"/>
                </a:moveTo>
                <a:lnTo>
                  <a:pt x="16504" y="42598"/>
                </a:lnTo>
                <a:lnTo>
                  <a:pt x="17884" y="44165"/>
                </a:lnTo>
                <a:lnTo>
                  <a:pt x="19264" y="45575"/>
                </a:lnTo>
                <a:lnTo>
                  <a:pt x="30821" y="51800"/>
                </a:lnTo>
                <a:lnTo>
                  <a:pt x="31603" y="51722"/>
                </a:lnTo>
                <a:lnTo>
                  <a:pt x="38169" y="46045"/>
                </a:lnTo>
                <a:lnTo>
                  <a:pt x="38135" y="43500"/>
                </a:lnTo>
                <a:lnTo>
                  <a:pt x="37860" y="42598"/>
                </a:lnTo>
                <a:close/>
              </a:path>
              <a:path w="68579" h="52070">
                <a:moveTo>
                  <a:pt x="68525" y="26506"/>
                </a:moveTo>
                <a:lnTo>
                  <a:pt x="6557" y="26506"/>
                </a:lnTo>
                <a:lnTo>
                  <a:pt x="6327" y="28230"/>
                </a:lnTo>
                <a:lnTo>
                  <a:pt x="6214" y="33593"/>
                </a:lnTo>
                <a:lnTo>
                  <a:pt x="6407" y="35081"/>
                </a:lnTo>
                <a:lnTo>
                  <a:pt x="15331" y="42755"/>
                </a:lnTo>
                <a:lnTo>
                  <a:pt x="15952" y="42677"/>
                </a:lnTo>
                <a:lnTo>
                  <a:pt x="16355" y="42598"/>
                </a:lnTo>
                <a:lnTo>
                  <a:pt x="37860" y="42598"/>
                </a:lnTo>
                <a:lnTo>
                  <a:pt x="37422" y="41581"/>
                </a:lnTo>
                <a:lnTo>
                  <a:pt x="36997" y="40915"/>
                </a:lnTo>
                <a:lnTo>
                  <a:pt x="36399" y="40133"/>
                </a:lnTo>
                <a:lnTo>
                  <a:pt x="37894" y="40133"/>
                </a:lnTo>
                <a:lnTo>
                  <a:pt x="38606" y="40054"/>
                </a:lnTo>
                <a:lnTo>
                  <a:pt x="39227" y="40015"/>
                </a:lnTo>
                <a:lnTo>
                  <a:pt x="39860" y="39897"/>
                </a:lnTo>
                <a:lnTo>
                  <a:pt x="40446" y="39819"/>
                </a:lnTo>
                <a:lnTo>
                  <a:pt x="40998" y="39662"/>
                </a:lnTo>
                <a:lnTo>
                  <a:pt x="41516" y="39545"/>
                </a:lnTo>
                <a:lnTo>
                  <a:pt x="46668" y="35825"/>
                </a:lnTo>
                <a:lnTo>
                  <a:pt x="61773" y="35825"/>
                </a:lnTo>
                <a:lnTo>
                  <a:pt x="68563" y="28269"/>
                </a:lnTo>
                <a:lnTo>
                  <a:pt x="68525" y="26506"/>
                </a:lnTo>
                <a:close/>
              </a:path>
              <a:path w="68579" h="52070">
                <a:moveTo>
                  <a:pt x="61773" y="35825"/>
                </a:moveTo>
                <a:lnTo>
                  <a:pt x="46668" y="35825"/>
                </a:lnTo>
                <a:lnTo>
                  <a:pt x="48784" y="36178"/>
                </a:lnTo>
                <a:lnTo>
                  <a:pt x="50750" y="36452"/>
                </a:lnTo>
                <a:lnTo>
                  <a:pt x="52602" y="36609"/>
                </a:lnTo>
                <a:lnTo>
                  <a:pt x="54327" y="36687"/>
                </a:lnTo>
                <a:lnTo>
                  <a:pt x="55936" y="36687"/>
                </a:lnTo>
                <a:lnTo>
                  <a:pt x="57397" y="36609"/>
                </a:lnTo>
                <a:lnTo>
                  <a:pt x="58731" y="36491"/>
                </a:lnTo>
                <a:lnTo>
                  <a:pt x="59996" y="36295"/>
                </a:lnTo>
                <a:lnTo>
                  <a:pt x="61134" y="36021"/>
                </a:lnTo>
                <a:lnTo>
                  <a:pt x="61773" y="35825"/>
                </a:lnTo>
                <a:close/>
              </a:path>
              <a:path w="68579" h="52070">
                <a:moveTo>
                  <a:pt x="15561" y="1018"/>
                </a:moveTo>
                <a:lnTo>
                  <a:pt x="11870" y="5482"/>
                </a:lnTo>
                <a:lnTo>
                  <a:pt x="11433" y="5874"/>
                </a:lnTo>
                <a:lnTo>
                  <a:pt x="10490" y="6578"/>
                </a:lnTo>
                <a:lnTo>
                  <a:pt x="9075" y="7439"/>
                </a:lnTo>
                <a:lnTo>
                  <a:pt x="8132" y="8143"/>
                </a:lnTo>
                <a:lnTo>
                  <a:pt x="0" y="24119"/>
                </a:lnTo>
                <a:lnTo>
                  <a:pt x="512" y="24627"/>
                </a:lnTo>
                <a:lnTo>
                  <a:pt x="5890" y="26547"/>
                </a:lnTo>
                <a:lnTo>
                  <a:pt x="6361" y="26506"/>
                </a:lnTo>
                <a:lnTo>
                  <a:pt x="68525" y="26506"/>
                </a:lnTo>
                <a:lnTo>
                  <a:pt x="58179" y="19890"/>
                </a:lnTo>
                <a:lnTo>
                  <a:pt x="58535" y="18676"/>
                </a:lnTo>
                <a:lnTo>
                  <a:pt x="58777" y="17540"/>
                </a:lnTo>
                <a:lnTo>
                  <a:pt x="58811" y="15544"/>
                </a:lnTo>
                <a:lnTo>
                  <a:pt x="58616" y="14644"/>
                </a:lnTo>
                <a:lnTo>
                  <a:pt x="40722" y="8810"/>
                </a:lnTo>
                <a:lnTo>
                  <a:pt x="40662" y="7439"/>
                </a:lnTo>
                <a:lnTo>
                  <a:pt x="21150" y="2858"/>
                </a:lnTo>
                <a:lnTo>
                  <a:pt x="20483" y="2819"/>
                </a:lnTo>
                <a:lnTo>
                  <a:pt x="19218" y="2584"/>
                </a:lnTo>
                <a:lnTo>
                  <a:pt x="17493" y="1997"/>
                </a:lnTo>
                <a:lnTo>
                  <a:pt x="15561" y="1018"/>
                </a:lnTo>
                <a:close/>
              </a:path>
              <a:path w="68579" h="52070">
                <a:moveTo>
                  <a:pt x="44103" y="8653"/>
                </a:moveTo>
                <a:lnTo>
                  <a:pt x="41665" y="8731"/>
                </a:lnTo>
                <a:lnTo>
                  <a:pt x="40722" y="8810"/>
                </a:lnTo>
                <a:lnTo>
                  <a:pt x="47963" y="8810"/>
                </a:lnTo>
                <a:lnTo>
                  <a:pt x="47484" y="8770"/>
                </a:lnTo>
                <a:lnTo>
                  <a:pt x="45725" y="8692"/>
                </a:lnTo>
                <a:lnTo>
                  <a:pt x="44103" y="8653"/>
                </a:lnTo>
                <a:close/>
              </a:path>
              <a:path w="68579" h="52070">
                <a:moveTo>
                  <a:pt x="31799" y="0"/>
                </a:moveTo>
                <a:lnTo>
                  <a:pt x="24565" y="1879"/>
                </a:lnTo>
                <a:lnTo>
                  <a:pt x="23979" y="2232"/>
                </a:lnTo>
                <a:lnTo>
                  <a:pt x="21150" y="2858"/>
                </a:lnTo>
                <a:lnTo>
                  <a:pt x="38847" y="2858"/>
                </a:lnTo>
                <a:lnTo>
                  <a:pt x="32512" y="79"/>
                </a:lnTo>
                <a:lnTo>
                  <a:pt x="317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80771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19234" y="13702"/>
                </a:moveTo>
                <a:lnTo>
                  <a:pt x="10533" y="13702"/>
                </a:lnTo>
                <a:lnTo>
                  <a:pt x="11120" y="13859"/>
                </a:lnTo>
                <a:lnTo>
                  <a:pt x="12601" y="14525"/>
                </a:lnTo>
                <a:lnTo>
                  <a:pt x="12937" y="14721"/>
                </a:lnTo>
                <a:lnTo>
                  <a:pt x="14271" y="15621"/>
                </a:lnTo>
                <a:lnTo>
                  <a:pt x="14662" y="16012"/>
                </a:lnTo>
                <a:lnTo>
                  <a:pt x="15099" y="16404"/>
                </a:lnTo>
                <a:lnTo>
                  <a:pt x="15800" y="17344"/>
                </a:lnTo>
                <a:lnTo>
                  <a:pt x="17065" y="17031"/>
                </a:lnTo>
                <a:lnTo>
                  <a:pt x="18594" y="16796"/>
                </a:lnTo>
                <a:lnTo>
                  <a:pt x="19572" y="16718"/>
                </a:lnTo>
                <a:lnTo>
                  <a:pt x="20676" y="16718"/>
                </a:lnTo>
                <a:lnTo>
                  <a:pt x="20400" y="15856"/>
                </a:lnTo>
                <a:lnTo>
                  <a:pt x="19733" y="14447"/>
                </a:lnTo>
                <a:lnTo>
                  <a:pt x="19234" y="13702"/>
                </a:lnTo>
                <a:close/>
              </a:path>
              <a:path w="20954" h="17779">
                <a:moveTo>
                  <a:pt x="7589" y="782"/>
                </a:moveTo>
                <a:lnTo>
                  <a:pt x="0" y="5442"/>
                </a:lnTo>
                <a:lnTo>
                  <a:pt x="344" y="6811"/>
                </a:lnTo>
                <a:lnTo>
                  <a:pt x="666" y="7595"/>
                </a:lnTo>
                <a:lnTo>
                  <a:pt x="1057" y="8417"/>
                </a:lnTo>
                <a:lnTo>
                  <a:pt x="1563" y="9356"/>
                </a:lnTo>
                <a:lnTo>
                  <a:pt x="2160" y="10217"/>
                </a:lnTo>
                <a:lnTo>
                  <a:pt x="2266" y="11119"/>
                </a:lnTo>
                <a:lnTo>
                  <a:pt x="6520" y="14721"/>
                </a:lnTo>
                <a:lnTo>
                  <a:pt x="7072" y="14682"/>
                </a:lnTo>
                <a:lnTo>
                  <a:pt x="8291" y="14447"/>
                </a:lnTo>
                <a:lnTo>
                  <a:pt x="9751" y="14016"/>
                </a:lnTo>
                <a:lnTo>
                  <a:pt x="10533" y="13702"/>
                </a:lnTo>
                <a:lnTo>
                  <a:pt x="19234" y="13702"/>
                </a:lnTo>
                <a:lnTo>
                  <a:pt x="14777" y="10062"/>
                </a:lnTo>
                <a:lnTo>
                  <a:pt x="14351" y="9866"/>
                </a:lnTo>
                <a:lnTo>
                  <a:pt x="14742" y="7869"/>
                </a:lnTo>
                <a:lnTo>
                  <a:pt x="14866" y="6811"/>
                </a:lnTo>
                <a:lnTo>
                  <a:pt x="14823" y="3249"/>
                </a:lnTo>
                <a:lnTo>
                  <a:pt x="14563" y="2230"/>
                </a:lnTo>
                <a:lnTo>
                  <a:pt x="14190" y="1408"/>
                </a:lnTo>
                <a:lnTo>
                  <a:pt x="13681" y="821"/>
                </a:lnTo>
                <a:lnTo>
                  <a:pt x="8130" y="821"/>
                </a:lnTo>
                <a:lnTo>
                  <a:pt x="7589" y="782"/>
                </a:lnTo>
                <a:close/>
              </a:path>
              <a:path w="20954" h="17779">
                <a:moveTo>
                  <a:pt x="11833" y="0"/>
                </a:moveTo>
                <a:lnTo>
                  <a:pt x="8130" y="821"/>
                </a:lnTo>
                <a:lnTo>
                  <a:pt x="13681" y="821"/>
                </a:lnTo>
                <a:lnTo>
                  <a:pt x="13247" y="469"/>
                </a:lnTo>
                <a:lnTo>
                  <a:pt x="12810" y="234"/>
                </a:lnTo>
                <a:lnTo>
                  <a:pt x="12339" y="77"/>
                </a:lnTo>
                <a:lnTo>
                  <a:pt x="1183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75815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90" h="24765">
                <a:moveTo>
                  <a:pt x="0" y="20321"/>
                </a:moveTo>
                <a:lnTo>
                  <a:pt x="1333" y="24745"/>
                </a:lnTo>
                <a:lnTo>
                  <a:pt x="4128" y="24588"/>
                </a:lnTo>
                <a:lnTo>
                  <a:pt x="33434" y="20399"/>
                </a:lnTo>
                <a:lnTo>
                  <a:pt x="2598" y="20399"/>
                </a:lnTo>
                <a:lnTo>
                  <a:pt x="0" y="20321"/>
                </a:lnTo>
                <a:close/>
              </a:path>
              <a:path w="72390" h="24765">
                <a:moveTo>
                  <a:pt x="72102" y="0"/>
                </a:moveTo>
                <a:lnTo>
                  <a:pt x="51897" y="10493"/>
                </a:lnTo>
                <a:lnTo>
                  <a:pt x="49931" y="11316"/>
                </a:lnTo>
                <a:lnTo>
                  <a:pt x="8371" y="20360"/>
                </a:lnTo>
                <a:lnTo>
                  <a:pt x="5381" y="20399"/>
                </a:lnTo>
                <a:lnTo>
                  <a:pt x="33434" y="20399"/>
                </a:lnTo>
                <a:lnTo>
                  <a:pt x="54968" y="14683"/>
                </a:lnTo>
                <a:lnTo>
                  <a:pt x="56106" y="14330"/>
                </a:lnTo>
                <a:lnTo>
                  <a:pt x="72068" y="234"/>
                </a:lnTo>
                <a:lnTo>
                  <a:pt x="721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8493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36" y="0"/>
                </a:moveTo>
                <a:lnTo>
                  <a:pt x="5703" y="0"/>
                </a:lnTo>
                <a:lnTo>
                  <a:pt x="4990" y="117"/>
                </a:lnTo>
                <a:lnTo>
                  <a:pt x="4841" y="195"/>
                </a:lnTo>
                <a:lnTo>
                  <a:pt x="4651" y="1331"/>
                </a:lnTo>
                <a:lnTo>
                  <a:pt x="4438" y="2193"/>
                </a:lnTo>
                <a:lnTo>
                  <a:pt x="390" y="8457"/>
                </a:lnTo>
                <a:lnTo>
                  <a:pt x="80" y="9162"/>
                </a:lnTo>
                <a:lnTo>
                  <a:pt x="1655" y="11315"/>
                </a:lnTo>
                <a:lnTo>
                  <a:pt x="2483" y="11237"/>
                </a:lnTo>
                <a:lnTo>
                  <a:pt x="8404" y="3876"/>
                </a:lnTo>
                <a:lnTo>
                  <a:pt x="8292" y="2193"/>
                </a:lnTo>
                <a:lnTo>
                  <a:pt x="8222" y="1879"/>
                </a:lnTo>
                <a:lnTo>
                  <a:pt x="8061" y="1331"/>
                </a:lnTo>
                <a:lnTo>
                  <a:pt x="7946" y="1097"/>
                </a:lnTo>
                <a:lnTo>
                  <a:pt x="7785" y="901"/>
                </a:lnTo>
                <a:lnTo>
                  <a:pt x="7670" y="705"/>
                </a:lnTo>
                <a:lnTo>
                  <a:pt x="7348" y="391"/>
                </a:lnTo>
                <a:lnTo>
                  <a:pt x="7037" y="195"/>
                </a:lnTo>
                <a:lnTo>
                  <a:pt x="6681" y="79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69754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0"/>
                </a:moveTo>
                <a:lnTo>
                  <a:pt x="5542" y="15974"/>
                </a:lnTo>
                <a:lnTo>
                  <a:pt x="5899" y="15896"/>
                </a:lnTo>
                <a:lnTo>
                  <a:pt x="6140" y="15739"/>
                </a:lnTo>
                <a:lnTo>
                  <a:pt x="6336" y="15465"/>
                </a:lnTo>
                <a:lnTo>
                  <a:pt x="6566" y="14760"/>
                </a:lnTo>
                <a:lnTo>
                  <a:pt x="6504" y="1241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81001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0" y="0"/>
                </a:moveTo>
                <a:lnTo>
                  <a:pt x="11246" y="11197"/>
                </a:lnTo>
                <a:lnTo>
                  <a:pt x="12062" y="10845"/>
                </a:lnTo>
                <a:lnTo>
                  <a:pt x="12546" y="10570"/>
                </a:lnTo>
                <a:lnTo>
                  <a:pt x="12767" y="10335"/>
                </a:lnTo>
                <a:lnTo>
                  <a:pt x="12971" y="10023"/>
                </a:lnTo>
                <a:lnTo>
                  <a:pt x="12939" y="8848"/>
                </a:lnTo>
                <a:lnTo>
                  <a:pt x="10384" y="6303"/>
                </a:lnTo>
                <a:lnTo>
                  <a:pt x="9280" y="5363"/>
                </a:lnTo>
                <a:lnTo>
                  <a:pt x="195" y="38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66730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4" h="33020">
                <a:moveTo>
                  <a:pt x="6175" y="1142"/>
                </a:moveTo>
                <a:lnTo>
                  <a:pt x="5232" y="2285"/>
                </a:lnTo>
                <a:lnTo>
                  <a:pt x="4174" y="3301"/>
                </a:lnTo>
                <a:lnTo>
                  <a:pt x="2955" y="4317"/>
                </a:lnTo>
                <a:lnTo>
                  <a:pt x="1414" y="5206"/>
                </a:lnTo>
                <a:lnTo>
                  <a:pt x="862" y="5587"/>
                </a:lnTo>
                <a:lnTo>
                  <a:pt x="793" y="7619"/>
                </a:lnTo>
                <a:lnTo>
                  <a:pt x="275" y="9016"/>
                </a:lnTo>
                <a:lnTo>
                  <a:pt x="114" y="9270"/>
                </a:lnTo>
                <a:lnTo>
                  <a:pt x="0" y="11302"/>
                </a:lnTo>
                <a:lnTo>
                  <a:pt x="114" y="11556"/>
                </a:lnTo>
                <a:lnTo>
                  <a:pt x="436" y="12064"/>
                </a:lnTo>
                <a:lnTo>
                  <a:pt x="632" y="12191"/>
                </a:lnTo>
                <a:lnTo>
                  <a:pt x="1057" y="12572"/>
                </a:lnTo>
                <a:lnTo>
                  <a:pt x="2127" y="13080"/>
                </a:lnTo>
                <a:lnTo>
                  <a:pt x="3265" y="13334"/>
                </a:lnTo>
                <a:lnTo>
                  <a:pt x="4289" y="13461"/>
                </a:lnTo>
                <a:lnTo>
                  <a:pt x="5312" y="13461"/>
                </a:lnTo>
                <a:lnTo>
                  <a:pt x="5404" y="15112"/>
                </a:lnTo>
                <a:lnTo>
                  <a:pt x="18445" y="25145"/>
                </a:lnTo>
                <a:lnTo>
                  <a:pt x="20204" y="25399"/>
                </a:lnTo>
                <a:lnTo>
                  <a:pt x="20917" y="25399"/>
                </a:lnTo>
                <a:lnTo>
                  <a:pt x="21413" y="26669"/>
                </a:lnTo>
                <a:lnTo>
                  <a:pt x="21826" y="27558"/>
                </a:lnTo>
                <a:lnTo>
                  <a:pt x="31578" y="32893"/>
                </a:lnTo>
                <a:lnTo>
                  <a:pt x="33027" y="32766"/>
                </a:lnTo>
                <a:lnTo>
                  <a:pt x="34406" y="32385"/>
                </a:lnTo>
                <a:lnTo>
                  <a:pt x="35660" y="32131"/>
                </a:lnTo>
                <a:lnTo>
                  <a:pt x="36718" y="31750"/>
                </a:lnTo>
                <a:lnTo>
                  <a:pt x="38339" y="30988"/>
                </a:lnTo>
                <a:lnTo>
                  <a:pt x="38926" y="30734"/>
                </a:lnTo>
                <a:lnTo>
                  <a:pt x="53902" y="30734"/>
                </a:lnTo>
                <a:lnTo>
                  <a:pt x="54772" y="30226"/>
                </a:lnTo>
                <a:lnTo>
                  <a:pt x="55324" y="29845"/>
                </a:lnTo>
                <a:lnTo>
                  <a:pt x="55796" y="29337"/>
                </a:lnTo>
                <a:lnTo>
                  <a:pt x="56187" y="28956"/>
                </a:lnTo>
                <a:lnTo>
                  <a:pt x="56543" y="28448"/>
                </a:lnTo>
                <a:lnTo>
                  <a:pt x="57245" y="27051"/>
                </a:lnTo>
                <a:lnTo>
                  <a:pt x="47068" y="27051"/>
                </a:lnTo>
                <a:lnTo>
                  <a:pt x="46355" y="26924"/>
                </a:lnTo>
                <a:lnTo>
                  <a:pt x="29726" y="21844"/>
                </a:lnTo>
                <a:lnTo>
                  <a:pt x="27679" y="20955"/>
                </a:lnTo>
                <a:lnTo>
                  <a:pt x="25793" y="19938"/>
                </a:lnTo>
                <a:lnTo>
                  <a:pt x="24068" y="18922"/>
                </a:lnTo>
                <a:lnTo>
                  <a:pt x="22493" y="17906"/>
                </a:lnTo>
                <a:lnTo>
                  <a:pt x="19859" y="16255"/>
                </a:lnTo>
                <a:lnTo>
                  <a:pt x="17812" y="14731"/>
                </a:lnTo>
                <a:lnTo>
                  <a:pt x="16042" y="13334"/>
                </a:lnTo>
                <a:lnTo>
                  <a:pt x="12822" y="11048"/>
                </a:lnTo>
                <a:lnTo>
                  <a:pt x="6566" y="6476"/>
                </a:lnTo>
                <a:lnTo>
                  <a:pt x="5266" y="5460"/>
                </a:lnTo>
                <a:lnTo>
                  <a:pt x="3576" y="4190"/>
                </a:lnTo>
                <a:lnTo>
                  <a:pt x="8371" y="3936"/>
                </a:lnTo>
                <a:lnTo>
                  <a:pt x="30255" y="3937"/>
                </a:lnTo>
                <a:lnTo>
                  <a:pt x="29841" y="3175"/>
                </a:lnTo>
                <a:lnTo>
                  <a:pt x="29404" y="2540"/>
                </a:lnTo>
                <a:lnTo>
                  <a:pt x="29286" y="2413"/>
                </a:lnTo>
                <a:lnTo>
                  <a:pt x="9717" y="2412"/>
                </a:lnTo>
                <a:lnTo>
                  <a:pt x="7785" y="1904"/>
                </a:lnTo>
                <a:lnTo>
                  <a:pt x="6922" y="1523"/>
                </a:lnTo>
                <a:lnTo>
                  <a:pt x="6175" y="1142"/>
                </a:lnTo>
                <a:close/>
              </a:path>
              <a:path w="57784" h="33020">
                <a:moveTo>
                  <a:pt x="53902" y="30734"/>
                </a:moveTo>
                <a:lnTo>
                  <a:pt x="38926" y="30734"/>
                </a:lnTo>
                <a:lnTo>
                  <a:pt x="40846" y="31115"/>
                </a:lnTo>
                <a:lnTo>
                  <a:pt x="42617" y="31496"/>
                </a:lnTo>
                <a:lnTo>
                  <a:pt x="44273" y="31750"/>
                </a:lnTo>
                <a:lnTo>
                  <a:pt x="47217" y="32004"/>
                </a:lnTo>
                <a:lnTo>
                  <a:pt x="48517" y="32004"/>
                </a:lnTo>
                <a:lnTo>
                  <a:pt x="50793" y="31750"/>
                </a:lnTo>
                <a:lnTo>
                  <a:pt x="52645" y="31242"/>
                </a:lnTo>
                <a:lnTo>
                  <a:pt x="53427" y="30988"/>
                </a:lnTo>
                <a:lnTo>
                  <a:pt x="53902" y="30734"/>
                </a:lnTo>
                <a:close/>
              </a:path>
              <a:path w="57784" h="33020">
                <a:moveTo>
                  <a:pt x="52921" y="19558"/>
                </a:moveTo>
                <a:lnTo>
                  <a:pt x="51736" y="19558"/>
                </a:lnTo>
                <a:lnTo>
                  <a:pt x="50793" y="19685"/>
                </a:lnTo>
                <a:lnTo>
                  <a:pt x="50126" y="19939"/>
                </a:lnTo>
                <a:lnTo>
                  <a:pt x="49897" y="19939"/>
                </a:lnTo>
                <a:lnTo>
                  <a:pt x="50793" y="20447"/>
                </a:lnTo>
                <a:lnTo>
                  <a:pt x="51587" y="20828"/>
                </a:lnTo>
                <a:lnTo>
                  <a:pt x="52760" y="21717"/>
                </a:lnTo>
                <a:lnTo>
                  <a:pt x="53507" y="22606"/>
                </a:lnTo>
                <a:lnTo>
                  <a:pt x="53749" y="23114"/>
                </a:lnTo>
                <a:lnTo>
                  <a:pt x="53841" y="23368"/>
                </a:lnTo>
                <a:lnTo>
                  <a:pt x="53944" y="25273"/>
                </a:lnTo>
                <a:lnTo>
                  <a:pt x="53427" y="25654"/>
                </a:lnTo>
                <a:lnTo>
                  <a:pt x="52369" y="26162"/>
                </a:lnTo>
                <a:lnTo>
                  <a:pt x="51150" y="26670"/>
                </a:lnTo>
                <a:lnTo>
                  <a:pt x="49851" y="26924"/>
                </a:lnTo>
                <a:lnTo>
                  <a:pt x="49184" y="26924"/>
                </a:lnTo>
                <a:lnTo>
                  <a:pt x="48482" y="27051"/>
                </a:lnTo>
                <a:lnTo>
                  <a:pt x="57245" y="27051"/>
                </a:lnTo>
                <a:lnTo>
                  <a:pt x="57366" y="26670"/>
                </a:lnTo>
                <a:lnTo>
                  <a:pt x="57470" y="26162"/>
                </a:lnTo>
                <a:lnTo>
                  <a:pt x="57590" y="25273"/>
                </a:lnTo>
                <a:lnTo>
                  <a:pt x="57472" y="23114"/>
                </a:lnTo>
                <a:lnTo>
                  <a:pt x="54174" y="19812"/>
                </a:lnTo>
                <a:lnTo>
                  <a:pt x="52921" y="19558"/>
                </a:lnTo>
                <a:close/>
              </a:path>
              <a:path w="57784" h="33020">
                <a:moveTo>
                  <a:pt x="49655" y="12319"/>
                </a:moveTo>
                <a:lnTo>
                  <a:pt x="37350" y="12319"/>
                </a:lnTo>
                <a:lnTo>
                  <a:pt x="39593" y="12700"/>
                </a:lnTo>
                <a:lnTo>
                  <a:pt x="41283" y="13081"/>
                </a:lnTo>
                <a:lnTo>
                  <a:pt x="42307" y="13335"/>
                </a:lnTo>
                <a:lnTo>
                  <a:pt x="42698" y="13462"/>
                </a:lnTo>
                <a:lnTo>
                  <a:pt x="42192" y="14097"/>
                </a:lnTo>
                <a:lnTo>
                  <a:pt x="41168" y="14986"/>
                </a:lnTo>
                <a:lnTo>
                  <a:pt x="40616" y="15494"/>
                </a:lnTo>
                <a:lnTo>
                  <a:pt x="30865" y="19431"/>
                </a:lnTo>
                <a:lnTo>
                  <a:pt x="30554" y="19431"/>
                </a:lnTo>
                <a:lnTo>
                  <a:pt x="33774" y="19812"/>
                </a:lnTo>
                <a:lnTo>
                  <a:pt x="35740" y="19939"/>
                </a:lnTo>
                <a:lnTo>
                  <a:pt x="36683" y="19939"/>
                </a:lnTo>
                <a:lnTo>
                  <a:pt x="37592" y="20066"/>
                </a:lnTo>
                <a:lnTo>
                  <a:pt x="40064" y="19939"/>
                </a:lnTo>
                <a:lnTo>
                  <a:pt x="40812" y="19812"/>
                </a:lnTo>
                <a:lnTo>
                  <a:pt x="42859" y="19558"/>
                </a:lnTo>
                <a:lnTo>
                  <a:pt x="44078" y="19304"/>
                </a:lnTo>
                <a:lnTo>
                  <a:pt x="45136" y="18923"/>
                </a:lnTo>
                <a:lnTo>
                  <a:pt x="46826" y="18415"/>
                </a:lnTo>
                <a:lnTo>
                  <a:pt x="47459" y="18161"/>
                </a:lnTo>
                <a:lnTo>
                  <a:pt x="48321" y="17653"/>
                </a:lnTo>
                <a:lnTo>
                  <a:pt x="48597" y="17526"/>
                </a:lnTo>
                <a:lnTo>
                  <a:pt x="50563" y="15113"/>
                </a:lnTo>
                <a:lnTo>
                  <a:pt x="50483" y="13716"/>
                </a:lnTo>
                <a:lnTo>
                  <a:pt x="50126" y="12954"/>
                </a:lnTo>
                <a:lnTo>
                  <a:pt x="49655" y="12319"/>
                </a:lnTo>
                <a:close/>
              </a:path>
              <a:path w="57784" h="33020">
                <a:moveTo>
                  <a:pt x="30255" y="3937"/>
                </a:moveTo>
                <a:lnTo>
                  <a:pt x="10614" y="3936"/>
                </a:lnTo>
                <a:lnTo>
                  <a:pt x="14662" y="4190"/>
                </a:lnTo>
                <a:lnTo>
                  <a:pt x="19733" y="4571"/>
                </a:lnTo>
                <a:lnTo>
                  <a:pt x="21113" y="4825"/>
                </a:lnTo>
                <a:lnTo>
                  <a:pt x="24218" y="5334"/>
                </a:lnTo>
                <a:lnTo>
                  <a:pt x="25402" y="5588"/>
                </a:lnTo>
                <a:lnTo>
                  <a:pt x="25793" y="5715"/>
                </a:lnTo>
                <a:lnTo>
                  <a:pt x="24609" y="6096"/>
                </a:lnTo>
                <a:lnTo>
                  <a:pt x="23516" y="6350"/>
                </a:lnTo>
                <a:lnTo>
                  <a:pt x="22527" y="6730"/>
                </a:lnTo>
                <a:lnTo>
                  <a:pt x="18042" y="10032"/>
                </a:lnTo>
                <a:lnTo>
                  <a:pt x="17812" y="10286"/>
                </a:lnTo>
                <a:lnTo>
                  <a:pt x="23355" y="14477"/>
                </a:lnTo>
                <a:lnTo>
                  <a:pt x="25483" y="13716"/>
                </a:lnTo>
                <a:lnTo>
                  <a:pt x="28461" y="12954"/>
                </a:lnTo>
                <a:lnTo>
                  <a:pt x="29404" y="12827"/>
                </a:lnTo>
                <a:lnTo>
                  <a:pt x="30359" y="12573"/>
                </a:lnTo>
                <a:lnTo>
                  <a:pt x="31256" y="12573"/>
                </a:lnTo>
                <a:lnTo>
                  <a:pt x="32946" y="12319"/>
                </a:lnTo>
                <a:lnTo>
                  <a:pt x="49655" y="12319"/>
                </a:lnTo>
                <a:lnTo>
                  <a:pt x="49345" y="12065"/>
                </a:lnTo>
                <a:lnTo>
                  <a:pt x="49034" y="11684"/>
                </a:lnTo>
                <a:lnTo>
                  <a:pt x="48356" y="11176"/>
                </a:lnTo>
                <a:lnTo>
                  <a:pt x="46320" y="10033"/>
                </a:lnTo>
                <a:lnTo>
                  <a:pt x="45251" y="9525"/>
                </a:lnTo>
                <a:lnTo>
                  <a:pt x="44860" y="9271"/>
                </a:lnTo>
                <a:lnTo>
                  <a:pt x="44368" y="9144"/>
                </a:lnTo>
                <a:lnTo>
                  <a:pt x="30278" y="9144"/>
                </a:lnTo>
                <a:lnTo>
                  <a:pt x="30425" y="8763"/>
                </a:lnTo>
                <a:lnTo>
                  <a:pt x="30750" y="7620"/>
                </a:lnTo>
                <a:lnTo>
                  <a:pt x="30710" y="5207"/>
                </a:lnTo>
                <a:lnTo>
                  <a:pt x="30393" y="4191"/>
                </a:lnTo>
                <a:lnTo>
                  <a:pt x="30255" y="3937"/>
                </a:lnTo>
                <a:close/>
              </a:path>
              <a:path w="57784" h="33020">
                <a:moveTo>
                  <a:pt x="36683" y="7874"/>
                </a:moveTo>
                <a:lnTo>
                  <a:pt x="35464" y="7874"/>
                </a:lnTo>
                <a:lnTo>
                  <a:pt x="33498" y="8001"/>
                </a:lnTo>
                <a:lnTo>
                  <a:pt x="32716" y="8255"/>
                </a:lnTo>
                <a:lnTo>
                  <a:pt x="31497" y="8509"/>
                </a:lnTo>
                <a:lnTo>
                  <a:pt x="30278" y="9144"/>
                </a:lnTo>
                <a:lnTo>
                  <a:pt x="44368" y="9144"/>
                </a:lnTo>
                <a:lnTo>
                  <a:pt x="42893" y="8763"/>
                </a:lnTo>
                <a:lnTo>
                  <a:pt x="41122" y="8382"/>
                </a:lnTo>
                <a:lnTo>
                  <a:pt x="39478" y="8128"/>
                </a:lnTo>
                <a:lnTo>
                  <a:pt x="36683" y="7874"/>
                </a:lnTo>
                <a:close/>
              </a:path>
              <a:path w="57784" h="33020">
                <a:moveTo>
                  <a:pt x="25161" y="0"/>
                </a:moveTo>
                <a:lnTo>
                  <a:pt x="21308" y="0"/>
                </a:lnTo>
                <a:lnTo>
                  <a:pt x="20204" y="126"/>
                </a:lnTo>
                <a:lnTo>
                  <a:pt x="18318" y="507"/>
                </a:lnTo>
                <a:lnTo>
                  <a:pt x="17536" y="634"/>
                </a:lnTo>
                <a:lnTo>
                  <a:pt x="16203" y="1142"/>
                </a:lnTo>
                <a:lnTo>
                  <a:pt x="15685" y="1269"/>
                </a:lnTo>
                <a:lnTo>
                  <a:pt x="14742" y="1777"/>
                </a:lnTo>
                <a:lnTo>
                  <a:pt x="14547" y="1904"/>
                </a:lnTo>
                <a:lnTo>
                  <a:pt x="11994" y="2412"/>
                </a:lnTo>
                <a:lnTo>
                  <a:pt x="29286" y="2413"/>
                </a:lnTo>
                <a:lnTo>
                  <a:pt x="28461" y="1524"/>
                </a:lnTo>
                <a:lnTo>
                  <a:pt x="27564" y="762"/>
                </a:lnTo>
                <a:lnTo>
                  <a:pt x="26932" y="254"/>
                </a:lnTo>
                <a:lnTo>
                  <a:pt x="26656" y="127"/>
                </a:lnTo>
                <a:lnTo>
                  <a:pt x="251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05483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90" h="31750">
                <a:moveTo>
                  <a:pt x="2276" y="0"/>
                </a:moveTo>
                <a:lnTo>
                  <a:pt x="1287" y="508"/>
                </a:lnTo>
                <a:lnTo>
                  <a:pt x="0" y="978"/>
                </a:lnTo>
                <a:lnTo>
                  <a:pt x="2000" y="1879"/>
                </a:lnTo>
                <a:lnTo>
                  <a:pt x="19848" y="6929"/>
                </a:lnTo>
                <a:lnTo>
                  <a:pt x="20837" y="7360"/>
                </a:lnTo>
                <a:lnTo>
                  <a:pt x="35343" y="22082"/>
                </a:lnTo>
                <a:lnTo>
                  <a:pt x="36833" y="25057"/>
                </a:lnTo>
                <a:lnTo>
                  <a:pt x="41479" y="31635"/>
                </a:lnTo>
                <a:lnTo>
                  <a:pt x="41237" y="30735"/>
                </a:lnTo>
                <a:lnTo>
                  <a:pt x="40927" y="29129"/>
                </a:lnTo>
                <a:lnTo>
                  <a:pt x="44699" y="21885"/>
                </a:lnTo>
                <a:lnTo>
                  <a:pt x="66149" y="21885"/>
                </a:lnTo>
                <a:lnTo>
                  <a:pt x="64743" y="21064"/>
                </a:lnTo>
                <a:lnTo>
                  <a:pt x="45676" y="14251"/>
                </a:lnTo>
                <a:lnTo>
                  <a:pt x="43123" y="12645"/>
                </a:lnTo>
                <a:lnTo>
                  <a:pt x="27403" y="6225"/>
                </a:lnTo>
                <a:lnTo>
                  <a:pt x="24643" y="5911"/>
                </a:lnTo>
                <a:lnTo>
                  <a:pt x="10614" y="2701"/>
                </a:lnTo>
                <a:lnTo>
                  <a:pt x="8256" y="2075"/>
                </a:lnTo>
                <a:lnTo>
                  <a:pt x="6048" y="1369"/>
                </a:lnTo>
                <a:lnTo>
                  <a:pt x="3104" y="351"/>
                </a:lnTo>
                <a:lnTo>
                  <a:pt x="2276" y="0"/>
                </a:lnTo>
                <a:close/>
              </a:path>
              <a:path w="72390" h="31750">
                <a:moveTo>
                  <a:pt x="66149" y="21885"/>
                </a:moveTo>
                <a:lnTo>
                  <a:pt x="44929" y="21885"/>
                </a:lnTo>
                <a:lnTo>
                  <a:pt x="47919" y="22082"/>
                </a:lnTo>
                <a:lnTo>
                  <a:pt x="53461" y="22630"/>
                </a:lnTo>
                <a:lnTo>
                  <a:pt x="72332" y="26036"/>
                </a:lnTo>
                <a:lnTo>
                  <a:pt x="69779" y="24196"/>
                </a:lnTo>
                <a:lnTo>
                  <a:pt x="68417" y="23295"/>
                </a:lnTo>
                <a:lnTo>
                  <a:pt x="66149" y="2188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114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241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24503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126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2463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56"/>
                </a:moveTo>
                <a:lnTo>
                  <a:pt x="0" y="0"/>
                </a:lnTo>
                <a:lnTo>
                  <a:pt x="229" y="0"/>
                </a:lnTo>
                <a:lnTo>
                  <a:pt x="229" y="273"/>
                </a:lnTo>
                <a:lnTo>
                  <a:pt x="0" y="156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2474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95"/>
                </a:moveTo>
                <a:lnTo>
                  <a:pt x="0" y="0"/>
                </a:lnTo>
                <a:lnTo>
                  <a:pt x="229" y="0"/>
                </a:lnTo>
                <a:lnTo>
                  <a:pt x="229" y="352"/>
                </a:lnTo>
                <a:lnTo>
                  <a:pt x="0" y="195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2486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273"/>
                </a:moveTo>
                <a:lnTo>
                  <a:pt x="0" y="0"/>
                </a:lnTo>
                <a:lnTo>
                  <a:pt x="241" y="0"/>
                </a:lnTo>
                <a:lnTo>
                  <a:pt x="241" y="430"/>
                </a:lnTo>
                <a:lnTo>
                  <a:pt x="0" y="273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2497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352"/>
                </a:moveTo>
                <a:lnTo>
                  <a:pt x="0" y="0"/>
                </a:lnTo>
                <a:lnTo>
                  <a:pt x="241" y="0"/>
                </a:lnTo>
                <a:lnTo>
                  <a:pt x="241" y="508"/>
                </a:lnTo>
                <a:lnTo>
                  <a:pt x="0" y="352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25101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275" y="0"/>
                </a:lnTo>
                <a:lnTo>
                  <a:pt x="275" y="548"/>
                </a:lnTo>
                <a:lnTo>
                  <a:pt x="114" y="469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25216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08"/>
                </a:moveTo>
                <a:lnTo>
                  <a:pt x="0" y="0"/>
                </a:lnTo>
                <a:lnTo>
                  <a:pt x="160" y="0"/>
                </a:lnTo>
                <a:lnTo>
                  <a:pt x="275" y="587"/>
                </a:lnTo>
                <a:lnTo>
                  <a:pt x="80" y="548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25377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48"/>
                </a:moveTo>
                <a:lnTo>
                  <a:pt x="0" y="0"/>
                </a:lnTo>
                <a:lnTo>
                  <a:pt x="229" y="0"/>
                </a:lnTo>
                <a:lnTo>
                  <a:pt x="229" y="626"/>
                </a:lnTo>
                <a:lnTo>
                  <a:pt x="0" y="548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25492" y="61732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587"/>
                </a:moveTo>
                <a:lnTo>
                  <a:pt x="0" y="0"/>
                </a:lnTo>
                <a:lnTo>
                  <a:pt x="229" y="0"/>
                </a:lnTo>
                <a:lnTo>
                  <a:pt x="229" y="665"/>
                </a:lnTo>
                <a:lnTo>
                  <a:pt x="0" y="587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25607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665"/>
                </a:moveTo>
                <a:lnTo>
                  <a:pt x="0" y="38"/>
                </a:lnTo>
                <a:lnTo>
                  <a:pt x="241" y="0"/>
                </a:lnTo>
                <a:lnTo>
                  <a:pt x="241" y="743"/>
                </a:lnTo>
                <a:lnTo>
                  <a:pt x="0" y="665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25722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04"/>
                </a:moveTo>
                <a:lnTo>
                  <a:pt x="0" y="38"/>
                </a:lnTo>
                <a:lnTo>
                  <a:pt x="241" y="0"/>
                </a:lnTo>
                <a:lnTo>
                  <a:pt x="241" y="783"/>
                </a:lnTo>
                <a:lnTo>
                  <a:pt x="0" y="704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2584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43"/>
                </a:moveTo>
                <a:lnTo>
                  <a:pt x="0" y="0"/>
                </a:lnTo>
                <a:lnTo>
                  <a:pt x="229" y="0"/>
                </a:lnTo>
                <a:lnTo>
                  <a:pt x="229" y="822"/>
                </a:lnTo>
                <a:lnTo>
                  <a:pt x="0" y="743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2596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83"/>
                </a:moveTo>
                <a:lnTo>
                  <a:pt x="0" y="0"/>
                </a:lnTo>
                <a:lnTo>
                  <a:pt x="229" y="0"/>
                </a:lnTo>
                <a:lnTo>
                  <a:pt x="229" y="861"/>
                </a:lnTo>
                <a:lnTo>
                  <a:pt x="0" y="783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2607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22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22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2619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61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61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632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275" y="0"/>
                </a:lnTo>
                <a:lnTo>
                  <a:pt x="275" y="939"/>
                </a:lnTo>
                <a:lnTo>
                  <a:pt x="114" y="90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2643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160" y="0"/>
                </a:lnTo>
                <a:lnTo>
                  <a:pt x="275" y="979"/>
                </a:lnTo>
                <a:lnTo>
                  <a:pt x="0" y="90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2659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78"/>
                </a:moveTo>
                <a:lnTo>
                  <a:pt x="0" y="38"/>
                </a:lnTo>
                <a:lnTo>
                  <a:pt x="229" y="0"/>
                </a:lnTo>
                <a:lnTo>
                  <a:pt x="229" y="1057"/>
                </a:lnTo>
                <a:lnTo>
                  <a:pt x="0" y="97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2671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18"/>
                </a:moveTo>
                <a:lnTo>
                  <a:pt x="0" y="38"/>
                </a:lnTo>
                <a:lnTo>
                  <a:pt x="229" y="0"/>
                </a:lnTo>
                <a:lnTo>
                  <a:pt x="229" y="1096"/>
                </a:lnTo>
                <a:lnTo>
                  <a:pt x="0" y="101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2682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57"/>
                </a:moveTo>
                <a:lnTo>
                  <a:pt x="0" y="0"/>
                </a:lnTo>
                <a:lnTo>
                  <a:pt x="241" y="0"/>
                </a:lnTo>
                <a:lnTo>
                  <a:pt x="241" y="1134"/>
                </a:lnTo>
                <a:lnTo>
                  <a:pt x="0" y="1057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2694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96"/>
                </a:moveTo>
                <a:lnTo>
                  <a:pt x="0" y="0"/>
                </a:lnTo>
                <a:lnTo>
                  <a:pt x="241" y="0"/>
                </a:lnTo>
                <a:lnTo>
                  <a:pt x="241" y="1173"/>
                </a:lnTo>
                <a:lnTo>
                  <a:pt x="0" y="1096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2706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34"/>
                </a:moveTo>
                <a:lnTo>
                  <a:pt x="0" y="0"/>
                </a:lnTo>
                <a:lnTo>
                  <a:pt x="229" y="0"/>
                </a:lnTo>
                <a:lnTo>
                  <a:pt x="229" y="1212"/>
                </a:lnTo>
                <a:lnTo>
                  <a:pt x="0" y="1134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2718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29" y="0"/>
                </a:lnTo>
                <a:lnTo>
                  <a:pt x="229" y="1252"/>
                </a:lnTo>
                <a:lnTo>
                  <a:pt x="0" y="1173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27298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52"/>
                </a:moveTo>
                <a:lnTo>
                  <a:pt x="0" y="40"/>
                </a:lnTo>
                <a:lnTo>
                  <a:pt x="241" y="0"/>
                </a:lnTo>
                <a:lnTo>
                  <a:pt x="241" y="1331"/>
                </a:lnTo>
                <a:lnTo>
                  <a:pt x="0" y="1252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27413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92"/>
                </a:moveTo>
                <a:lnTo>
                  <a:pt x="0" y="40"/>
                </a:lnTo>
                <a:lnTo>
                  <a:pt x="275" y="0"/>
                </a:lnTo>
                <a:lnTo>
                  <a:pt x="275" y="1370"/>
                </a:lnTo>
                <a:lnTo>
                  <a:pt x="126" y="1331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2753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31"/>
                </a:moveTo>
                <a:lnTo>
                  <a:pt x="0" y="0"/>
                </a:lnTo>
                <a:lnTo>
                  <a:pt x="149" y="0"/>
                </a:lnTo>
                <a:lnTo>
                  <a:pt x="275" y="1409"/>
                </a:lnTo>
                <a:lnTo>
                  <a:pt x="0" y="1331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2768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70"/>
                </a:moveTo>
                <a:lnTo>
                  <a:pt x="0" y="0"/>
                </a:lnTo>
                <a:lnTo>
                  <a:pt x="241" y="0"/>
                </a:lnTo>
                <a:lnTo>
                  <a:pt x="241" y="1448"/>
                </a:lnTo>
                <a:lnTo>
                  <a:pt x="0" y="137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2781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09"/>
                </a:moveTo>
                <a:lnTo>
                  <a:pt x="0" y="0"/>
                </a:lnTo>
                <a:lnTo>
                  <a:pt x="229" y="0"/>
                </a:lnTo>
                <a:lnTo>
                  <a:pt x="229" y="1488"/>
                </a:lnTo>
                <a:lnTo>
                  <a:pt x="0" y="1409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27930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48"/>
                </a:moveTo>
                <a:lnTo>
                  <a:pt x="0" y="0"/>
                </a:lnTo>
                <a:lnTo>
                  <a:pt x="229" y="0"/>
                </a:lnTo>
                <a:lnTo>
                  <a:pt x="229" y="1527"/>
                </a:lnTo>
                <a:lnTo>
                  <a:pt x="0" y="1448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28045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27"/>
                </a:moveTo>
                <a:lnTo>
                  <a:pt x="0" y="38"/>
                </a:lnTo>
                <a:lnTo>
                  <a:pt x="241" y="0"/>
                </a:lnTo>
                <a:lnTo>
                  <a:pt x="241" y="1644"/>
                </a:lnTo>
                <a:lnTo>
                  <a:pt x="0" y="1527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28160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66"/>
                </a:moveTo>
                <a:lnTo>
                  <a:pt x="0" y="38"/>
                </a:lnTo>
                <a:lnTo>
                  <a:pt x="241" y="0"/>
                </a:lnTo>
                <a:lnTo>
                  <a:pt x="241" y="1683"/>
                </a:lnTo>
                <a:lnTo>
                  <a:pt x="0" y="1566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28287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44"/>
                </a:moveTo>
                <a:lnTo>
                  <a:pt x="0" y="0"/>
                </a:lnTo>
                <a:lnTo>
                  <a:pt x="229" y="0"/>
                </a:lnTo>
                <a:lnTo>
                  <a:pt x="229" y="1723"/>
                </a:lnTo>
                <a:lnTo>
                  <a:pt x="0" y="1644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28402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83"/>
                </a:moveTo>
                <a:lnTo>
                  <a:pt x="0" y="0"/>
                </a:lnTo>
                <a:lnTo>
                  <a:pt x="229" y="0"/>
                </a:lnTo>
                <a:lnTo>
                  <a:pt x="229" y="1762"/>
                </a:lnTo>
                <a:lnTo>
                  <a:pt x="0" y="1683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2851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762"/>
                </a:moveTo>
                <a:lnTo>
                  <a:pt x="0" y="38"/>
                </a:lnTo>
                <a:lnTo>
                  <a:pt x="241" y="0"/>
                </a:lnTo>
                <a:lnTo>
                  <a:pt x="241" y="1840"/>
                </a:lnTo>
                <a:lnTo>
                  <a:pt x="0" y="1762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28632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801"/>
                </a:moveTo>
                <a:lnTo>
                  <a:pt x="0" y="38"/>
                </a:lnTo>
                <a:lnTo>
                  <a:pt x="275" y="0"/>
                </a:lnTo>
                <a:lnTo>
                  <a:pt x="275" y="1879"/>
                </a:lnTo>
                <a:lnTo>
                  <a:pt x="126" y="184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2875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40"/>
                </a:moveTo>
                <a:lnTo>
                  <a:pt x="0" y="0"/>
                </a:lnTo>
                <a:lnTo>
                  <a:pt x="149" y="0"/>
                </a:lnTo>
                <a:lnTo>
                  <a:pt x="264" y="1918"/>
                </a:lnTo>
                <a:lnTo>
                  <a:pt x="0" y="184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2890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79"/>
                </a:moveTo>
                <a:lnTo>
                  <a:pt x="0" y="0"/>
                </a:lnTo>
                <a:lnTo>
                  <a:pt x="241" y="0"/>
                </a:lnTo>
                <a:lnTo>
                  <a:pt x="241" y="1957"/>
                </a:lnTo>
                <a:lnTo>
                  <a:pt x="0" y="1879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29023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57"/>
                </a:moveTo>
                <a:lnTo>
                  <a:pt x="0" y="38"/>
                </a:lnTo>
                <a:lnTo>
                  <a:pt x="241" y="0"/>
                </a:lnTo>
                <a:lnTo>
                  <a:pt x="241" y="2036"/>
                </a:lnTo>
                <a:lnTo>
                  <a:pt x="0" y="1957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2914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96"/>
                </a:moveTo>
                <a:lnTo>
                  <a:pt x="0" y="38"/>
                </a:lnTo>
                <a:lnTo>
                  <a:pt x="229" y="0"/>
                </a:lnTo>
                <a:lnTo>
                  <a:pt x="229" y="2075"/>
                </a:lnTo>
                <a:lnTo>
                  <a:pt x="0" y="1996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2926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36"/>
                </a:moveTo>
                <a:lnTo>
                  <a:pt x="0" y="0"/>
                </a:lnTo>
                <a:lnTo>
                  <a:pt x="241" y="0"/>
                </a:lnTo>
                <a:lnTo>
                  <a:pt x="241" y="2114"/>
                </a:lnTo>
                <a:lnTo>
                  <a:pt x="0" y="2036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2937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75"/>
                </a:moveTo>
                <a:lnTo>
                  <a:pt x="0" y="0"/>
                </a:lnTo>
                <a:lnTo>
                  <a:pt x="241" y="0"/>
                </a:lnTo>
                <a:lnTo>
                  <a:pt x="241" y="2192"/>
                </a:lnTo>
                <a:lnTo>
                  <a:pt x="0" y="2075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2950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53"/>
                </a:moveTo>
                <a:lnTo>
                  <a:pt x="0" y="38"/>
                </a:lnTo>
                <a:lnTo>
                  <a:pt x="229" y="0"/>
                </a:lnTo>
                <a:lnTo>
                  <a:pt x="229" y="2271"/>
                </a:lnTo>
                <a:lnTo>
                  <a:pt x="0" y="2153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14" y="0"/>
                </a:moveTo>
                <a:lnTo>
                  <a:pt x="0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275" y="0"/>
                </a:moveTo>
                <a:lnTo>
                  <a:pt x="0" y="0"/>
                </a:lnTo>
                <a:lnTo>
                  <a:pt x="0" y="2271"/>
                </a:lnTo>
                <a:lnTo>
                  <a:pt x="160" y="1996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29851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14"/>
                </a:moveTo>
                <a:lnTo>
                  <a:pt x="0" y="0"/>
                </a:lnTo>
                <a:lnTo>
                  <a:pt x="275" y="0"/>
                </a:lnTo>
                <a:lnTo>
                  <a:pt x="275" y="1291"/>
                </a:lnTo>
                <a:lnTo>
                  <a:pt x="0" y="2114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30012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29" y="38"/>
                </a:moveTo>
                <a:lnTo>
                  <a:pt x="0" y="38"/>
                </a:lnTo>
                <a:lnTo>
                  <a:pt x="0" y="1761"/>
                </a:lnTo>
                <a:lnTo>
                  <a:pt x="229" y="900"/>
                </a:lnTo>
                <a:lnTo>
                  <a:pt x="229" y="38"/>
                </a:lnTo>
                <a:close/>
              </a:path>
              <a:path w="634" h="1904">
                <a:moveTo>
                  <a:pt x="229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30127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41" y="0"/>
                </a:moveTo>
                <a:lnTo>
                  <a:pt x="0" y="1330"/>
                </a:lnTo>
                <a:lnTo>
                  <a:pt x="241" y="430"/>
                </a:lnTo>
                <a:lnTo>
                  <a:pt x="241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30242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41" y="0"/>
                </a:moveTo>
                <a:lnTo>
                  <a:pt x="0" y="0"/>
                </a:lnTo>
                <a:lnTo>
                  <a:pt x="0" y="900"/>
                </a:lnTo>
                <a:lnTo>
                  <a:pt x="241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30368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34" y="234"/>
                </a:lnTo>
                <a:lnTo>
                  <a:pt x="0" y="43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16994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4" h="46354">
                <a:moveTo>
                  <a:pt x="15812" y="27054"/>
                </a:moveTo>
                <a:lnTo>
                  <a:pt x="15616" y="27719"/>
                </a:lnTo>
                <a:lnTo>
                  <a:pt x="15490" y="27954"/>
                </a:lnTo>
                <a:lnTo>
                  <a:pt x="15294" y="28542"/>
                </a:lnTo>
                <a:lnTo>
                  <a:pt x="15179" y="28776"/>
                </a:lnTo>
                <a:lnTo>
                  <a:pt x="15064" y="29129"/>
                </a:lnTo>
                <a:lnTo>
                  <a:pt x="14938" y="29364"/>
                </a:lnTo>
                <a:lnTo>
                  <a:pt x="14869" y="29560"/>
                </a:lnTo>
                <a:lnTo>
                  <a:pt x="14512" y="30225"/>
                </a:lnTo>
                <a:lnTo>
                  <a:pt x="14153" y="31008"/>
                </a:lnTo>
                <a:lnTo>
                  <a:pt x="13684" y="31753"/>
                </a:lnTo>
                <a:lnTo>
                  <a:pt x="13569" y="32027"/>
                </a:lnTo>
                <a:lnTo>
                  <a:pt x="13440" y="32183"/>
                </a:lnTo>
                <a:lnTo>
                  <a:pt x="12822" y="33162"/>
                </a:lnTo>
                <a:lnTo>
                  <a:pt x="12661" y="33357"/>
                </a:lnTo>
                <a:lnTo>
                  <a:pt x="6761" y="38213"/>
                </a:lnTo>
                <a:lnTo>
                  <a:pt x="6612" y="38487"/>
                </a:lnTo>
                <a:lnTo>
                  <a:pt x="5738" y="38800"/>
                </a:lnTo>
                <a:lnTo>
                  <a:pt x="3035" y="40287"/>
                </a:lnTo>
                <a:lnTo>
                  <a:pt x="1540" y="40993"/>
                </a:lnTo>
                <a:lnTo>
                  <a:pt x="95" y="41580"/>
                </a:lnTo>
                <a:lnTo>
                  <a:pt x="0" y="44672"/>
                </a:lnTo>
                <a:lnTo>
                  <a:pt x="1264" y="44908"/>
                </a:lnTo>
                <a:lnTo>
                  <a:pt x="3576" y="45378"/>
                </a:lnTo>
                <a:lnTo>
                  <a:pt x="6336" y="46043"/>
                </a:lnTo>
                <a:lnTo>
                  <a:pt x="8222" y="46043"/>
                </a:lnTo>
                <a:lnTo>
                  <a:pt x="10108" y="45965"/>
                </a:lnTo>
                <a:lnTo>
                  <a:pt x="24689" y="43890"/>
                </a:lnTo>
                <a:lnTo>
                  <a:pt x="26380" y="43538"/>
                </a:lnTo>
                <a:lnTo>
                  <a:pt x="28001" y="43146"/>
                </a:lnTo>
                <a:lnTo>
                  <a:pt x="30980" y="42363"/>
                </a:lnTo>
                <a:lnTo>
                  <a:pt x="33693" y="41580"/>
                </a:lnTo>
                <a:lnTo>
                  <a:pt x="1023" y="41540"/>
                </a:lnTo>
                <a:lnTo>
                  <a:pt x="1736" y="41384"/>
                </a:lnTo>
                <a:lnTo>
                  <a:pt x="14547" y="31165"/>
                </a:lnTo>
                <a:lnTo>
                  <a:pt x="17260" y="31008"/>
                </a:lnTo>
                <a:lnTo>
                  <a:pt x="22378" y="30774"/>
                </a:lnTo>
                <a:lnTo>
                  <a:pt x="29174" y="30578"/>
                </a:lnTo>
                <a:lnTo>
                  <a:pt x="29761" y="30578"/>
                </a:lnTo>
                <a:lnTo>
                  <a:pt x="28312" y="27680"/>
                </a:lnTo>
                <a:lnTo>
                  <a:pt x="28172" y="27289"/>
                </a:lnTo>
                <a:lnTo>
                  <a:pt x="19273" y="27289"/>
                </a:lnTo>
                <a:lnTo>
                  <a:pt x="17893" y="27250"/>
                </a:lnTo>
                <a:lnTo>
                  <a:pt x="16708" y="27172"/>
                </a:lnTo>
                <a:lnTo>
                  <a:pt x="15812" y="27054"/>
                </a:lnTo>
                <a:close/>
              </a:path>
              <a:path w="38734" h="46354">
                <a:moveTo>
                  <a:pt x="30037" y="31008"/>
                </a:moveTo>
                <a:lnTo>
                  <a:pt x="34291" y="35824"/>
                </a:lnTo>
                <a:lnTo>
                  <a:pt x="33027" y="36216"/>
                </a:lnTo>
                <a:lnTo>
                  <a:pt x="31727" y="36569"/>
                </a:lnTo>
                <a:lnTo>
                  <a:pt x="30393" y="36881"/>
                </a:lnTo>
                <a:lnTo>
                  <a:pt x="29059" y="37234"/>
                </a:lnTo>
                <a:lnTo>
                  <a:pt x="1931" y="41462"/>
                </a:lnTo>
                <a:lnTo>
                  <a:pt x="1264" y="41540"/>
                </a:lnTo>
                <a:lnTo>
                  <a:pt x="33724" y="41540"/>
                </a:lnTo>
                <a:lnTo>
                  <a:pt x="34165" y="40954"/>
                </a:lnTo>
                <a:lnTo>
                  <a:pt x="34682" y="40444"/>
                </a:lnTo>
                <a:lnTo>
                  <a:pt x="34796" y="40287"/>
                </a:lnTo>
                <a:lnTo>
                  <a:pt x="35073" y="40053"/>
                </a:lnTo>
                <a:lnTo>
                  <a:pt x="35234" y="39857"/>
                </a:lnTo>
                <a:lnTo>
                  <a:pt x="35464" y="39622"/>
                </a:lnTo>
                <a:lnTo>
                  <a:pt x="35625" y="39505"/>
                </a:lnTo>
                <a:lnTo>
                  <a:pt x="35821" y="39309"/>
                </a:lnTo>
                <a:lnTo>
                  <a:pt x="36097" y="39113"/>
                </a:lnTo>
                <a:lnTo>
                  <a:pt x="36327" y="38957"/>
                </a:lnTo>
                <a:lnTo>
                  <a:pt x="36522" y="38761"/>
                </a:lnTo>
                <a:lnTo>
                  <a:pt x="37120" y="38369"/>
                </a:lnTo>
                <a:lnTo>
                  <a:pt x="37592" y="38095"/>
                </a:lnTo>
                <a:lnTo>
                  <a:pt x="37868" y="37938"/>
                </a:lnTo>
                <a:lnTo>
                  <a:pt x="38098" y="37781"/>
                </a:lnTo>
                <a:lnTo>
                  <a:pt x="31512" y="32927"/>
                </a:lnTo>
                <a:lnTo>
                  <a:pt x="30037" y="31008"/>
                </a:lnTo>
                <a:close/>
              </a:path>
              <a:path w="38734" h="46354">
                <a:moveTo>
                  <a:pt x="15651" y="27484"/>
                </a:moveTo>
                <a:close/>
              </a:path>
              <a:path w="38734" h="46354">
                <a:moveTo>
                  <a:pt x="18330" y="0"/>
                </a:moveTo>
                <a:lnTo>
                  <a:pt x="12661" y="7321"/>
                </a:lnTo>
                <a:lnTo>
                  <a:pt x="12776" y="8338"/>
                </a:lnTo>
                <a:lnTo>
                  <a:pt x="15260" y="15661"/>
                </a:lnTo>
                <a:lnTo>
                  <a:pt x="15846" y="17108"/>
                </a:lnTo>
                <a:lnTo>
                  <a:pt x="16080" y="17971"/>
                </a:lnTo>
                <a:lnTo>
                  <a:pt x="16318" y="18988"/>
                </a:lnTo>
                <a:lnTo>
                  <a:pt x="16433" y="19810"/>
                </a:lnTo>
                <a:lnTo>
                  <a:pt x="16527" y="23256"/>
                </a:lnTo>
                <a:lnTo>
                  <a:pt x="16364" y="24705"/>
                </a:lnTo>
                <a:lnTo>
                  <a:pt x="16122" y="25879"/>
                </a:lnTo>
                <a:lnTo>
                  <a:pt x="15812" y="27054"/>
                </a:lnTo>
                <a:lnTo>
                  <a:pt x="16708" y="27172"/>
                </a:lnTo>
                <a:lnTo>
                  <a:pt x="17893" y="27250"/>
                </a:lnTo>
                <a:lnTo>
                  <a:pt x="19273" y="27289"/>
                </a:lnTo>
                <a:lnTo>
                  <a:pt x="20802" y="27289"/>
                </a:lnTo>
                <a:lnTo>
                  <a:pt x="22447" y="27250"/>
                </a:lnTo>
                <a:lnTo>
                  <a:pt x="25126" y="27054"/>
                </a:lnTo>
                <a:lnTo>
                  <a:pt x="26069" y="26937"/>
                </a:lnTo>
                <a:lnTo>
                  <a:pt x="26978" y="26780"/>
                </a:lnTo>
                <a:lnTo>
                  <a:pt x="27921" y="26584"/>
                </a:lnTo>
                <a:lnTo>
                  <a:pt x="27599" y="25527"/>
                </a:lnTo>
                <a:lnTo>
                  <a:pt x="27323" y="24431"/>
                </a:lnTo>
                <a:lnTo>
                  <a:pt x="27093" y="23256"/>
                </a:lnTo>
                <a:lnTo>
                  <a:pt x="26782" y="20750"/>
                </a:lnTo>
                <a:lnTo>
                  <a:pt x="26879" y="15661"/>
                </a:lnTo>
                <a:lnTo>
                  <a:pt x="30183" y="2114"/>
                </a:lnTo>
                <a:lnTo>
                  <a:pt x="28427" y="2114"/>
                </a:lnTo>
                <a:lnTo>
                  <a:pt x="21469" y="586"/>
                </a:lnTo>
                <a:lnTo>
                  <a:pt x="20411" y="273"/>
                </a:lnTo>
                <a:lnTo>
                  <a:pt x="19066" y="38"/>
                </a:lnTo>
                <a:lnTo>
                  <a:pt x="18330" y="0"/>
                </a:lnTo>
                <a:close/>
              </a:path>
              <a:path w="38734" h="46354">
                <a:moveTo>
                  <a:pt x="27921" y="26584"/>
                </a:moveTo>
                <a:lnTo>
                  <a:pt x="20802" y="27289"/>
                </a:lnTo>
                <a:lnTo>
                  <a:pt x="28172" y="27289"/>
                </a:lnTo>
                <a:lnTo>
                  <a:pt x="27921" y="26584"/>
                </a:lnTo>
                <a:close/>
              </a:path>
              <a:path w="38734" h="46354">
                <a:moveTo>
                  <a:pt x="30198" y="2074"/>
                </a:moveTo>
                <a:lnTo>
                  <a:pt x="29370" y="2114"/>
                </a:lnTo>
                <a:lnTo>
                  <a:pt x="30183" y="211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10784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59" h="71754">
                <a:moveTo>
                  <a:pt x="6060" y="51561"/>
                </a:moveTo>
                <a:lnTo>
                  <a:pt x="2081" y="63753"/>
                </a:lnTo>
                <a:lnTo>
                  <a:pt x="1805" y="64261"/>
                </a:lnTo>
                <a:lnTo>
                  <a:pt x="1057" y="65150"/>
                </a:lnTo>
                <a:lnTo>
                  <a:pt x="793" y="65531"/>
                </a:lnTo>
                <a:lnTo>
                  <a:pt x="275" y="66166"/>
                </a:lnTo>
                <a:lnTo>
                  <a:pt x="862" y="66928"/>
                </a:lnTo>
                <a:lnTo>
                  <a:pt x="1057" y="67055"/>
                </a:lnTo>
                <a:lnTo>
                  <a:pt x="4875" y="68325"/>
                </a:lnTo>
                <a:lnTo>
                  <a:pt x="6531" y="69087"/>
                </a:lnTo>
                <a:lnTo>
                  <a:pt x="7946" y="69595"/>
                </a:lnTo>
                <a:lnTo>
                  <a:pt x="8808" y="69849"/>
                </a:lnTo>
                <a:lnTo>
                  <a:pt x="9004" y="69976"/>
                </a:lnTo>
                <a:lnTo>
                  <a:pt x="9165" y="69976"/>
                </a:lnTo>
                <a:lnTo>
                  <a:pt x="11131" y="70484"/>
                </a:lnTo>
                <a:lnTo>
                  <a:pt x="13489" y="70865"/>
                </a:lnTo>
                <a:lnTo>
                  <a:pt x="17571" y="71246"/>
                </a:lnTo>
                <a:lnTo>
                  <a:pt x="18786" y="71143"/>
                </a:lnTo>
                <a:lnTo>
                  <a:pt x="18479" y="71119"/>
                </a:lnTo>
                <a:lnTo>
                  <a:pt x="18318" y="70992"/>
                </a:lnTo>
                <a:lnTo>
                  <a:pt x="22803" y="70992"/>
                </a:lnTo>
                <a:lnTo>
                  <a:pt x="23792" y="70611"/>
                </a:lnTo>
                <a:lnTo>
                  <a:pt x="24333" y="70484"/>
                </a:lnTo>
                <a:lnTo>
                  <a:pt x="25483" y="69976"/>
                </a:lnTo>
                <a:lnTo>
                  <a:pt x="26069" y="69595"/>
                </a:lnTo>
                <a:lnTo>
                  <a:pt x="27369" y="68833"/>
                </a:lnTo>
                <a:lnTo>
                  <a:pt x="28920" y="67817"/>
                </a:lnTo>
                <a:lnTo>
                  <a:pt x="19859" y="67817"/>
                </a:lnTo>
                <a:lnTo>
                  <a:pt x="19618" y="67690"/>
                </a:lnTo>
                <a:lnTo>
                  <a:pt x="30002" y="62356"/>
                </a:lnTo>
                <a:lnTo>
                  <a:pt x="29531" y="61721"/>
                </a:lnTo>
                <a:lnTo>
                  <a:pt x="29013" y="61213"/>
                </a:lnTo>
                <a:lnTo>
                  <a:pt x="28461" y="60578"/>
                </a:lnTo>
                <a:lnTo>
                  <a:pt x="8371" y="51942"/>
                </a:lnTo>
                <a:lnTo>
                  <a:pt x="6060" y="51561"/>
                </a:lnTo>
                <a:close/>
              </a:path>
              <a:path w="60959" h="71754">
                <a:moveTo>
                  <a:pt x="22803" y="70992"/>
                </a:moveTo>
                <a:lnTo>
                  <a:pt x="18318" y="70992"/>
                </a:lnTo>
                <a:lnTo>
                  <a:pt x="19066" y="71119"/>
                </a:lnTo>
                <a:lnTo>
                  <a:pt x="18786" y="71143"/>
                </a:lnTo>
                <a:lnTo>
                  <a:pt x="19066" y="71246"/>
                </a:lnTo>
                <a:lnTo>
                  <a:pt x="21469" y="71246"/>
                </a:lnTo>
                <a:lnTo>
                  <a:pt x="22332" y="71119"/>
                </a:lnTo>
                <a:lnTo>
                  <a:pt x="22803" y="70992"/>
                </a:lnTo>
                <a:close/>
              </a:path>
              <a:path w="60959" h="71754">
                <a:moveTo>
                  <a:pt x="21228" y="67690"/>
                </a:moveTo>
                <a:lnTo>
                  <a:pt x="19618" y="67690"/>
                </a:lnTo>
                <a:lnTo>
                  <a:pt x="19859" y="67817"/>
                </a:lnTo>
                <a:lnTo>
                  <a:pt x="20411" y="67817"/>
                </a:lnTo>
                <a:lnTo>
                  <a:pt x="21228" y="67690"/>
                </a:lnTo>
                <a:close/>
              </a:path>
              <a:path w="60959" h="71754">
                <a:moveTo>
                  <a:pt x="53749" y="41656"/>
                </a:moveTo>
                <a:lnTo>
                  <a:pt x="44388" y="41656"/>
                </a:lnTo>
                <a:lnTo>
                  <a:pt x="44181" y="41783"/>
                </a:lnTo>
                <a:lnTo>
                  <a:pt x="43560" y="42164"/>
                </a:lnTo>
                <a:lnTo>
                  <a:pt x="42813" y="42672"/>
                </a:lnTo>
                <a:lnTo>
                  <a:pt x="42111" y="43180"/>
                </a:lnTo>
                <a:lnTo>
                  <a:pt x="41479" y="43815"/>
                </a:lnTo>
                <a:lnTo>
                  <a:pt x="40892" y="44323"/>
                </a:lnTo>
                <a:lnTo>
                  <a:pt x="39478" y="46101"/>
                </a:lnTo>
                <a:lnTo>
                  <a:pt x="38778" y="47244"/>
                </a:lnTo>
                <a:lnTo>
                  <a:pt x="37937" y="48895"/>
                </a:lnTo>
                <a:lnTo>
                  <a:pt x="36798" y="52450"/>
                </a:lnTo>
                <a:lnTo>
                  <a:pt x="36120" y="54101"/>
                </a:lnTo>
                <a:lnTo>
                  <a:pt x="30508" y="61975"/>
                </a:lnTo>
                <a:lnTo>
                  <a:pt x="28783" y="63499"/>
                </a:lnTo>
                <a:lnTo>
                  <a:pt x="27645" y="64388"/>
                </a:lnTo>
                <a:lnTo>
                  <a:pt x="27346" y="64595"/>
                </a:lnTo>
                <a:lnTo>
                  <a:pt x="26656" y="65150"/>
                </a:lnTo>
                <a:lnTo>
                  <a:pt x="26046" y="65531"/>
                </a:lnTo>
                <a:lnTo>
                  <a:pt x="25552" y="65912"/>
                </a:lnTo>
                <a:lnTo>
                  <a:pt x="24655" y="66420"/>
                </a:lnTo>
                <a:lnTo>
                  <a:pt x="24110" y="66659"/>
                </a:lnTo>
                <a:lnTo>
                  <a:pt x="23861" y="66801"/>
                </a:lnTo>
                <a:lnTo>
                  <a:pt x="23079" y="67182"/>
                </a:lnTo>
                <a:lnTo>
                  <a:pt x="22573" y="67331"/>
                </a:lnTo>
                <a:lnTo>
                  <a:pt x="22332" y="67436"/>
                </a:lnTo>
                <a:lnTo>
                  <a:pt x="20756" y="67817"/>
                </a:lnTo>
                <a:lnTo>
                  <a:pt x="28920" y="67817"/>
                </a:lnTo>
                <a:lnTo>
                  <a:pt x="30198" y="66928"/>
                </a:lnTo>
                <a:lnTo>
                  <a:pt x="31788" y="65517"/>
                </a:lnTo>
                <a:lnTo>
                  <a:pt x="32294" y="65023"/>
                </a:lnTo>
                <a:lnTo>
                  <a:pt x="32555" y="64769"/>
                </a:lnTo>
                <a:lnTo>
                  <a:pt x="32785" y="64769"/>
                </a:lnTo>
                <a:lnTo>
                  <a:pt x="33383" y="64261"/>
                </a:lnTo>
                <a:lnTo>
                  <a:pt x="33889" y="63880"/>
                </a:lnTo>
                <a:lnTo>
                  <a:pt x="34567" y="63118"/>
                </a:lnTo>
                <a:lnTo>
                  <a:pt x="35073" y="62610"/>
                </a:lnTo>
                <a:lnTo>
                  <a:pt x="36407" y="60959"/>
                </a:lnTo>
                <a:lnTo>
                  <a:pt x="41398" y="49657"/>
                </a:lnTo>
                <a:lnTo>
                  <a:pt x="42261" y="48260"/>
                </a:lnTo>
                <a:lnTo>
                  <a:pt x="49149" y="43815"/>
                </a:lnTo>
                <a:lnTo>
                  <a:pt x="50046" y="43434"/>
                </a:lnTo>
                <a:lnTo>
                  <a:pt x="51345" y="42926"/>
                </a:lnTo>
                <a:lnTo>
                  <a:pt x="52093" y="42672"/>
                </a:lnTo>
                <a:lnTo>
                  <a:pt x="52886" y="42164"/>
                </a:lnTo>
                <a:lnTo>
                  <a:pt x="53533" y="41783"/>
                </a:lnTo>
                <a:lnTo>
                  <a:pt x="44354" y="41783"/>
                </a:lnTo>
                <a:lnTo>
                  <a:pt x="53615" y="41734"/>
                </a:lnTo>
                <a:lnTo>
                  <a:pt x="53749" y="41656"/>
                </a:lnTo>
                <a:close/>
              </a:path>
              <a:path w="60959" h="71754">
                <a:moveTo>
                  <a:pt x="32335" y="64984"/>
                </a:moveTo>
                <a:lnTo>
                  <a:pt x="32199" y="65023"/>
                </a:lnTo>
                <a:lnTo>
                  <a:pt x="32335" y="64984"/>
                </a:lnTo>
                <a:close/>
              </a:path>
              <a:path w="60959" h="71754">
                <a:moveTo>
                  <a:pt x="32785" y="64769"/>
                </a:moveTo>
                <a:lnTo>
                  <a:pt x="32555" y="64769"/>
                </a:lnTo>
                <a:lnTo>
                  <a:pt x="32335" y="64984"/>
                </a:lnTo>
                <a:lnTo>
                  <a:pt x="32636" y="64896"/>
                </a:lnTo>
                <a:lnTo>
                  <a:pt x="32785" y="64769"/>
                </a:lnTo>
                <a:close/>
              </a:path>
              <a:path w="60959" h="71754">
                <a:moveTo>
                  <a:pt x="21891" y="20700"/>
                </a:moveTo>
                <a:lnTo>
                  <a:pt x="793" y="20700"/>
                </a:lnTo>
                <a:lnTo>
                  <a:pt x="1037" y="21462"/>
                </a:lnTo>
                <a:lnTo>
                  <a:pt x="2161" y="24637"/>
                </a:lnTo>
                <a:lnTo>
                  <a:pt x="3024" y="27304"/>
                </a:lnTo>
                <a:lnTo>
                  <a:pt x="6209" y="45592"/>
                </a:lnTo>
                <a:lnTo>
                  <a:pt x="7394" y="45084"/>
                </a:lnTo>
                <a:lnTo>
                  <a:pt x="10660" y="43560"/>
                </a:lnTo>
                <a:lnTo>
                  <a:pt x="11637" y="42925"/>
                </a:lnTo>
                <a:lnTo>
                  <a:pt x="13708" y="41655"/>
                </a:lnTo>
                <a:lnTo>
                  <a:pt x="15927" y="40131"/>
                </a:lnTo>
                <a:lnTo>
                  <a:pt x="17180" y="39115"/>
                </a:lnTo>
                <a:lnTo>
                  <a:pt x="17697" y="38734"/>
                </a:lnTo>
                <a:lnTo>
                  <a:pt x="18479" y="37972"/>
                </a:lnTo>
                <a:lnTo>
                  <a:pt x="19342" y="36702"/>
                </a:lnTo>
                <a:lnTo>
                  <a:pt x="19959" y="35686"/>
                </a:lnTo>
                <a:lnTo>
                  <a:pt x="20482" y="34670"/>
                </a:lnTo>
                <a:lnTo>
                  <a:pt x="20837" y="34035"/>
                </a:lnTo>
                <a:lnTo>
                  <a:pt x="22729" y="27304"/>
                </a:lnTo>
                <a:lnTo>
                  <a:pt x="22610" y="23494"/>
                </a:lnTo>
                <a:lnTo>
                  <a:pt x="22297" y="21970"/>
                </a:lnTo>
                <a:lnTo>
                  <a:pt x="22102" y="21208"/>
                </a:lnTo>
                <a:lnTo>
                  <a:pt x="21891" y="20700"/>
                </a:lnTo>
                <a:close/>
              </a:path>
              <a:path w="60959" h="71754">
                <a:moveTo>
                  <a:pt x="43192" y="3937"/>
                </a:moveTo>
                <a:lnTo>
                  <a:pt x="24540" y="3936"/>
                </a:lnTo>
                <a:lnTo>
                  <a:pt x="25276" y="4064"/>
                </a:lnTo>
                <a:lnTo>
                  <a:pt x="26621" y="4191"/>
                </a:lnTo>
                <a:lnTo>
                  <a:pt x="27679" y="4572"/>
                </a:lnTo>
                <a:lnTo>
                  <a:pt x="36407" y="6096"/>
                </a:lnTo>
                <a:lnTo>
                  <a:pt x="35540" y="8509"/>
                </a:lnTo>
                <a:lnTo>
                  <a:pt x="32994" y="24384"/>
                </a:lnTo>
                <a:lnTo>
                  <a:pt x="33105" y="25654"/>
                </a:lnTo>
                <a:lnTo>
                  <a:pt x="37822" y="36957"/>
                </a:lnTo>
                <a:lnTo>
                  <a:pt x="38454" y="37719"/>
                </a:lnTo>
                <a:lnTo>
                  <a:pt x="44260" y="41734"/>
                </a:lnTo>
                <a:lnTo>
                  <a:pt x="53749" y="41656"/>
                </a:lnTo>
                <a:lnTo>
                  <a:pt x="60465" y="33274"/>
                </a:lnTo>
                <a:lnTo>
                  <a:pt x="60421" y="29845"/>
                </a:lnTo>
                <a:lnTo>
                  <a:pt x="55313" y="23495"/>
                </a:lnTo>
                <a:lnTo>
                  <a:pt x="55163" y="23368"/>
                </a:lnTo>
                <a:lnTo>
                  <a:pt x="46142" y="10287"/>
                </a:lnTo>
                <a:lnTo>
                  <a:pt x="46044" y="9652"/>
                </a:lnTo>
                <a:lnTo>
                  <a:pt x="43330" y="4064"/>
                </a:lnTo>
                <a:lnTo>
                  <a:pt x="43192" y="3937"/>
                </a:lnTo>
                <a:close/>
              </a:path>
              <a:path w="60959" h="71754">
                <a:moveTo>
                  <a:pt x="23436" y="0"/>
                </a:moveTo>
                <a:lnTo>
                  <a:pt x="0" y="20827"/>
                </a:lnTo>
                <a:lnTo>
                  <a:pt x="793" y="20700"/>
                </a:lnTo>
                <a:lnTo>
                  <a:pt x="21891" y="20700"/>
                </a:lnTo>
                <a:lnTo>
                  <a:pt x="21469" y="19684"/>
                </a:lnTo>
                <a:lnTo>
                  <a:pt x="20756" y="18287"/>
                </a:lnTo>
                <a:lnTo>
                  <a:pt x="20204" y="17017"/>
                </a:lnTo>
                <a:lnTo>
                  <a:pt x="19856" y="16001"/>
                </a:lnTo>
                <a:lnTo>
                  <a:pt x="19422" y="14604"/>
                </a:lnTo>
                <a:lnTo>
                  <a:pt x="19146" y="13461"/>
                </a:lnTo>
                <a:lnTo>
                  <a:pt x="18957" y="12064"/>
                </a:lnTo>
                <a:lnTo>
                  <a:pt x="19023" y="7238"/>
                </a:lnTo>
                <a:lnTo>
                  <a:pt x="24540" y="3936"/>
                </a:lnTo>
                <a:lnTo>
                  <a:pt x="43192" y="3937"/>
                </a:lnTo>
                <a:lnTo>
                  <a:pt x="42778" y="3556"/>
                </a:lnTo>
                <a:lnTo>
                  <a:pt x="42468" y="3429"/>
                </a:lnTo>
                <a:lnTo>
                  <a:pt x="41479" y="2794"/>
                </a:lnTo>
                <a:lnTo>
                  <a:pt x="40731" y="2540"/>
                </a:lnTo>
                <a:lnTo>
                  <a:pt x="29680" y="1524"/>
                </a:lnTo>
                <a:lnTo>
                  <a:pt x="28933" y="1270"/>
                </a:lnTo>
                <a:lnTo>
                  <a:pt x="28070" y="1016"/>
                </a:lnTo>
                <a:lnTo>
                  <a:pt x="26150" y="508"/>
                </a:lnTo>
                <a:lnTo>
                  <a:pt x="22918" y="507"/>
                </a:lnTo>
                <a:lnTo>
                  <a:pt x="23436" y="0"/>
                </a:lnTo>
                <a:close/>
              </a:path>
              <a:path w="60959" h="71754">
                <a:moveTo>
                  <a:pt x="39984" y="2286"/>
                </a:moveTo>
                <a:lnTo>
                  <a:pt x="38684" y="2286"/>
                </a:lnTo>
                <a:lnTo>
                  <a:pt x="37546" y="2413"/>
                </a:lnTo>
                <a:lnTo>
                  <a:pt x="35660" y="2540"/>
                </a:lnTo>
                <a:lnTo>
                  <a:pt x="40731" y="2540"/>
                </a:lnTo>
                <a:lnTo>
                  <a:pt x="39984" y="2286"/>
                </a:lnTo>
                <a:close/>
              </a:path>
              <a:path w="60959" h="71754">
                <a:moveTo>
                  <a:pt x="24540" y="381"/>
                </a:moveTo>
                <a:lnTo>
                  <a:pt x="23988" y="381"/>
                </a:lnTo>
                <a:lnTo>
                  <a:pt x="23436" y="507"/>
                </a:lnTo>
                <a:lnTo>
                  <a:pt x="26150" y="508"/>
                </a:lnTo>
                <a:lnTo>
                  <a:pt x="24540" y="381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08312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5" h="53975">
                <a:moveTo>
                  <a:pt x="2748" y="44243"/>
                </a:moveTo>
                <a:lnTo>
                  <a:pt x="1958" y="45104"/>
                </a:lnTo>
                <a:lnTo>
                  <a:pt x="1448" y="45613"/>
                </a:lnTo>
                <a:lnTo>
                  <a:pt x="0" y="46866"/>
                </a:lnTo>
                <a:lnTo>
                  <a:pt x="2046" y="47806"/>
                </a:lnTo>
                <a:lnTo>
                  <a:pt x="29761" y="53679"/>
                </a:lnTo>
                <a:lnTo>
                  <a:pt x="31612" y="53639"/>
                </a:lnTo>
                <a:lnTo>
                  <a:pt x="41203" y="52426"/>
                </a:lnTo>
                <a:lnTo>
                  <a:pt x="41628" y="52386"/>
                </a:lnTo>
                <a:lnTo>
                  <a:pt x="42767" y="52191"/>
                </a:lnTo>
                <a:lnTo>
                  <a:pt x="43514" y="51995"/>
                </a:lnTo>
                <a:lnTo>
                  <a:pt x="44779" y="51565"/>
                </a:lnTo>
                <a:lnTo>
                  <a:pt x="45251" y="51329"/>
                </a:lnTo>
                <a:lnTo>
                  <a:pt x="45722" y="51133"/>
                </a:lnTo>
                <a:lnTo>
                  <a:pt x="46631" y="50585"/>
                </a:lnTo>
                <a:lnTo>
                  <a:pt x="47537" y="49880"/>
                </a:lnTo>
                <a:lnTo>
                  <a:pt x="48097" y="49371"/>
                </a:lnTo>
                <a:lnTo>
                  <a:pt x="22562" y="49371"/>
                </a:lnTo>
                <a:lnTo>
                  <a:pt x="21538" y="49294"/>
                </a:lnTo>
                <a:lnTo>
                  <a:pt x="21363" y="49254"/>
                </a:lnTo>
                <a:lnTo>
                  <a:pt x="19974" y="49254"/>
                </a:lnTo>
                <a:lnTo>
                  <a:pt x="18479" y="49176"/>
                </a:lnTo>
                <a:lnTo>
                  <a:pt x="7348" y="46357"/>
                </a:lnTo>
                <a:lnTo>
                  <a:pt x="3530" y="45104"/>
                </a:lnTo>
                <a:lnTo>
                  <a:pt x="3334" y="44947"/>
                </a:lnTo>
                <a:lnTo>
                  <a:pt x="3139" y="44752"/>
                </a:lnTo>
                <a:lnTo>
                  <a:pt x="2748" y="44243"/>
                </a:lnTo>
                <a:close/>
              </a:path>
              <a:path w="69215" h="53975">
                <a:moveTo>
                  <a:pt x="55313" y="0"/>
                </a:moveTo>
                <a:lnTo>
                  <a:pt x="55704" y="586"/>
                </a:lnTo>
                <a:lnTo>
                  <a:pt x="56532" y="1016"/>
                </a:lnTo>
                <a:lnTo>
                  <a:pt x="57199" y="1291"/>
                </a:lnTo>
                <a:lnTo>
                  <a:pt x="57636" y="1448"/>
                </a:lnTo>
                <a:lnTo>
                  <a:pt x="57785" y="1526"/>
                </a:lnTo>
                <a:lnTo>
                  <a:pt x="63018" y="10570"/>
                </a:lnTo>
                <a:lnTo>
                  <a:pt x="62912" y="11431"/>
                </a:lnTo>
                <a:lnTo>
                  <a:pt x="50241" y="22160"/>
                </a:lnTo>
                <a:lnTo>
                  <a:pt x="49333" y="22473"/>
                </a:lnTo>
                <a:lnTo>
                  <a:pt x="43790" y="28033"/>
                </a:lnTo>
                <a:lnTo>
                  <a:pt x="43675" y="28307"/>
                </a:lnTo>
                <a:lnTo>
                  <a:pt x="34858" y="43034"/>
                </a:lnTo>
                <a:lnTo>
                  <a:pt x="34245" y="43617"/>
                </a:lnTo>
                <a:lnTo>
                  <a:pt x="23194" y="49371"/>
                </a:lnTo>
                <a:lnTo>
                  <a:pt x="48097" y="49371"/>
                </a:lnTo>
                <a:lnTo>
                  <a:pt x="50669" y="41384"/>
                </a:lnTo>
                <a:lnTo>
                  <a:pt x="50884" y="40014"/>
                </a:lnTo>
                <a:lnTo>
                  <a:pt x="60660" y="27446"/>
                </a:lnTo>
                <a:lnTo>
                  <a:pt x="61799" y="26662"/>
                </a:lnTo>
                <a:lnTo>
                  <a:pt x="62351" y="26232"/>
                </a:lnTo>
                <a:lnTo>
                  <a:pt x="62822" y="25762"/>
                </a:lnTo>
                <a:lnTo>
                  <a:pt x="63340" y="25292"/>
                </a:lnTo>
                <a:lnTo>
                  <a:pt x="68756" y="15073"/>
                </a:lnTo>
                <a:lnTo>
                  <a:pt x="68704" y="12684"/>
                </a:lnTo>
                <a:lnTo>
                  <a:pt x="55980" y="351"/>
                </a:lnTo>
                <a:lnTo>
                  <a:pt x="55313" y="0"/>
                </a:lnTo>
                <a:close/>
              </a:path>
              <a:path w="69215" h="53975">
                <a:moveTo>
                  <a:pt x="21227" y="49222"/>
                </a:moveTo>
                <a:lnTo>
                  <a:pt x="19974" y="49254"/>
                </a:lnTo>
                <a:lnTo>
                  <a:pt x="21363" y="49254"/>
                </a:lnTo>
                <a:lnTo>
                  <a:pt x="21227" y="49222"/>
                </a:lnTo>
                <a:close/>
              </a:path>
              <a:path w="69215" h="53975">
                <a:moveTo>
                  <a:pt x="20791" y="49059"/>
                </a:moveTo>
                <a:lnTo>
                  <a:pt x="21227" y="49222"/>
                </a:lnTo>
                <a:lnTo>
                  <a:pt x="21538" y="49215"/>
                </a:lnTo>
                <a:lnTo>
                  <a:pt x="20791" y="49059"/>
                </a:lnTo>
                <a:close/>
              </a:path>
              <a:path w="69215" h="53975">
                <a:moveTo>
                  <a:pt x="35027" y="42872"/>
                </a:moveTo>
                <a:lnTo>
                  <a:pt x="34671" y="43146"/>
                </a:lnTo>
                <a:lnTo>
                  <a:pt x="34858" y="43034"/>
                </a:lnTo>
                <a:lnTo>
                  <a:pt x="35027" y="42872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1684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505" y="79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16844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1057" y="3054"/>
                </a:lnTo>
                <a:lnTo>
                  <a:pt x="1057" y="156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1735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551" y="2975"/>
                </a:lnTo>
                <a:lnTo>
                  <a:pt x="1103" y="3053"/>
                </a:lnTo>
                <a:lnTo>
                  <a:pt x="1103" y="195"/>
                </a:lnTo>
                <a:lnTo>
                  <a:pt x="551" y="77"/>
                </a:lnTo>
                <a:lnTo>
                  <a:pt x="0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17902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05" y="2975"/>
                </a:lnTo>
                <a:lnTo>
                  <a:pt x="1057" y="3093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18454" y="61622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7"/>
                </a:lnTo>
                <a:lnTo>
                  <a:pt x="1057" y="3093"/>
                </a:lnTo>
                <a:lnTo>
                  <a:pt x="1057" y="195"/>
                </a:lnTo>
                <a:lnTo>
                  <a:pt x="505" y="116"/>
                </a:lnTo>
                <a:lnTo>
                  <a:pt x="0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1896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1103" y="3093"/>
                </a:lnTo>
                <a:lnTo>
                  <a:pt x="1103" y="195"/>
                </a:lnTo>
                <a:lnTo>
                  <a:pt x="551" y="79"/>
                </a:lnTo>
                <a:lnTo>
                  <a:pt x="0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1951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20064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2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14"/>
                </a:lnTo>
                <a:lnTo>
                  <a:pt x="1103" y="3171"/>
                </a:lnTo>
                <a:lnTo>
                  <a:pt x="1103" y="273"/>
                </a:lnTo>
                <a:lnTo>
                  <a:pt x="551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2112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54"/>
                </a:lnTo>
                <a:lnTo>
                  <a:pt x="1069" y="3172"/>
                </a:lnTo>
                <a:lnTo>
                  <a:pt x="1069" y="274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21674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17" y="3015"/>
                </a:lnTo>
                <a:lnTo>
                  <a:pt x="1057" y="3171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22192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40" y="3053"/>
                </a:lnTo>
                <a:lnTo>
                  <a:pt x="1092" y="3171"/>
                </a:lnTo>
                <a:lnTo>
                  <a:pt x="1092" y="273"/>
                </a:lnTo>
                <a:lnTo>
                  <a:pt x="540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2273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54"/>
                </a:lnTo>
                <a:lnTo>
                  <a:pt x="1069" y="3211"/>
                </a:lnTo>
                <a:lnTo>
                  <a:pt x="1069" y="274"/>
                </a:lnTo>
                <a:lnTo>
                  <a:pt x="517" y="156"/>
                </a:lnTo>
                <a:lnTo>
                  <a:pt x="0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23284" y="6173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897"/>
                </a:lnTo>
                <a:lnTo>
                  <a:pt x="1069" y="3210"/>
                </a:lnTo>
                <a:lnTo>
                  <a:pt x="1069" y="273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23802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24354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24906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425412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25964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92"/>
                </a:lnTo>
                <a:lnTo>
                  <a:pt x="1057" y="3288"/>
                </a:lnTo>
                <a:lnTo>
                  <a:pt x="1057" y="312"/>
                </a:lnTo>
                <a:lnTo>
                  <a:pt x="0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26516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05" y="3132"/>
                </a:lnTo>
                <a:lnTo>
                  <a:pt x="1057" y="3289"/>
                </a:lnTo>
                <a:lnTo>
                  <a:pt x="1057" y="313"/>
                </a:lnTo>
                <a:lnTo>
                  <a:pt x="0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27022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551" y="3132"/>
                </a:lnTo>
                <a:lnTo>
                  <a:pt x="1103" y="3328"/>
                </a:lnTo>
                <a:lnTo>
                  <a:pt x="1103" y="352"/>
                </a:lnTo>
                <a:lnTo>
                  <a:pt x="551" y="156"/>
                </a:lnTo>
                <a:lnTo>
                  <a:pt x="0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27574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75"/>
                </a:moveTo>
                <a:lnTo>
                  <a:pt x="0" y="0"/>
                </a:lnTo>
                <a:lnTo>
                  <a:pt x="1057" y="391"/>
                </a:lnTo>
                <a:lnTo>
                  <a:pt x="1057" y="3367"/>
                </a:lnTo>
                <a:lnTo>
                  <a:pt x="0" y="2975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28126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57" y="3367"/>
                </a:lnTo>
                <a:lnTo>
                  <a:pt x="1057" y="351"/>
                </a:lnTo>
                <a:lnTo>
                  <a:pt x="505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28632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69" y="3367"/>
                </a:lnTo>
                <a:lnTo>
                  <a:pt x="1069" y="351"/>
                </a:lnTo>
                <a:lnTo>
                  <a:pt x="551" y="155"/>
                </a:lnTo>
                <a:lnTo>
                  <a:pt x="0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29184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17" y="3211"/>
                </a:lnTo>
                <a:lnTo>
                  <a:pt x="1057" y="3446"/>
                </a:lnTo>
                <a:lnTo>
                  <a:pt x="1057" y="431"/>
                </a:lnTo>
                <a:lnTo>
                  <a:pt x="517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29701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40" y="3250"/>
                </a:lnTo>
                <a:lnTo>
                  <a:pt x="1092" y="3446"/>
                </a:lnTo>
                <a:lnTo>
                  <a:pt x="1092" y="430"/>
                </a:lnTo>
                <a:lnTo>
                  <a:pt x="540" y="235"/>
                </a:lnTo>
                <a:lnTo>
                  <a:pt x="0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30242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4"/>
                </a:lnTo>
                <a:lnTo>
                  <a:pt x="551" y="3210"/>
                </a:lnTo>
                <a:lnTo>
                  <a:pt x="1069" y="3444"/>
                </a:lnTo>
                <a:lnTo>
                  <a:pt x="1069" y="390"/>
                </a:lnTo>
                <a:lnTo>
                  <a:pt x="0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30794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15"/>
                </a:moveTo>
                <a:lnTo>
                  <a:pt x="0" y="0"/>
                </a:lnTo>
                <a:lnTo>
                  <a:pt x="1069" y="431"/>
                </a:lnTo>
                <a:lnTo>
                  <a:pt x="1069" y="3485"/>
                </a:lnTo>
                <a:lnTo>
                  <a:pt x="0" y="3015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31311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54"/>
                </a:moveTo>
                <a:lnTo>
                  <a:pt x="0" y="0"/>
                </a:lnTo>
                <a:lnTo>
                  <a:pt x="1103" y="470"/>
                </a:lnTo>
                <a:lnTo>
                  <a:pt x="1103" y="3523"/>
                </a:lnTo>
                <a:lnTo>
                  <a:pt x="0" y="3054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3186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51" y="328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32415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05" y="332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32921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28"/>
                </a:lnTo>
                <a:lnTo>
                  <a:pt x="1103" y="3601"/>
                </a:lnTo>
                <a:lnTo>
                  <a:pt x="1103" y="469"/>
                </a:lnTo>
                <a:lnTo>
                  <a:pt x="0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3347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67"/>
                </a:lnTo>
                <a:lnTo>
                  <a:pt x="1057" y="3680"/>
                </a:lnTo>
                <a:lnTo>
                  <a:pt x="1057" y="508"/>
                </a:lnTo>
                <a:lnTo>
                  <a:pt x="551" y="234"/>
                </a:lnTo>
                <a:lnTo>
                  <a:pt x="0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34025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132"/>
                </a:lnTo>
                <a:lnTo>
                  <a:pt x="505" y="3446"/>
                </a:lnTo>
                <a:lnTo>
                  <a:pt x="1057" y="3719"/>
                </a:lnTo>
                <a:lnTo>
                  <a:pt x="1057" y="548"/>
                </a:lnTo>
                <a:lnTo>
                  <a:pt x="0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34531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172"/>
                </a:moveTo>
                <a:lnTo>
                  <a:pt x="0" y="0"/>
                </a:lnTo>
                <a:lnTo>
                  <a:pt x="1103" y="548"/>
                </a:lnTo>
                <a:lnTo>
                  <a:pt x="1103" y="3798"/>
                </a:lnTo>
                <a:lnTo>
                  <a:pt x="0" y="3172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3508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171"/>
                </a:lnTo>
                <a:lnTo>
                  <a:pt x="1057" y="3836"/>
                </a:lnTo>
                <a:lnTo>
                  <a:pt x="1057" y="586"/>
                </a:lnTo>
                <a:lnTo>
                  <a:pt x="551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35635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250"/>
                </a:moveTo>
                <a:lnTo>
                  <a:pt x="0" y="0"/>
                </a:lnTo>
                <a:lnTo>
                  <a:pt x="1057" y="626"/>
                </a:lnTo>
                <a:lnTo>
                  <a:pt x="1057" y="3915"/>
                </a:lnTo>
                <a:lnTo>
                  <a:pt x="0" y="325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36141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50"/>
                </a:lnTo>
                <a:lnTo>
                  <a:pt x="551" y="3602"/>
                </a:lnTo>
                <a:lnTo>
                  <a:pt x="1103" y="3994"/>
                </a:lnTo>
                <a:lnTo>
                  <a:pt x="1103" y="626"/>
                </a:lnTo>
                <a:lnTo>
                  <a:pt x="0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36693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89"/>
                </a:lnTo>
                <a:lnTo>
                  <a:pt x="551" y="3680"/>
                </a:lnTo>
                <a:lnTo>
                  <a:pt x="1057" y="4071"/>
                </a:lnTo>
                <a:lnTo>
                  <a:pt x="1057" y="665"/>
                </a:lnTo>
                <a:lnTo>
                  <a:pt x="551" y="312"/>
                </a:lnTo>
                <a:lnTo>
                  <a:pt x="0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37245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368"/>
                </a:lnTo>
                <a:lnTo>
                  <a:pt x="551" y="3758"/>
                </a:lnTo>
                <a:lnTo>
                  <a:pt x="1057" y="4190"/>
                </a:lnTo>
                <a:lnTo>
                  <a:pt x="1057" y="705"/>
                </a:lnTo>
                <a:lnTo>
                  <a:pt x="505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37751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405"/>
                </a:lnTo>
                <a:lnTo>
                  <a:pt x="551" y="3837"/>
                </a:lnTo>
                <a:lnTo>
                  <a:pt x="1103" y="4307"/>
                </a:lnTo>
                <a:lnTo>
                  <a:pt x="1103" y="705"/>
                </a:lnTo>
                <a:lnTo>
                  <a:pt x="0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38303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485"/>
                </a:lnTo>
                <a:lnTo>
                  <a:pt x="551" y="3954"/>
                </a:lnTo>
                <a:lnTo>
                  <a:pt x="1069" y="4463"/>
                </a:lnTo>
                <a:lnTo>
                  <a:pt x="1069" y="743"/>
                </a:lnTo>
                <a:lnTo>
                  <a:pt x="551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38855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601"/>
                </a:lnTo>
                <a:lnTo>
                  <a:pt x="551" y="4149"/>
                </a:lnTo>
                <a:lnTo>
                  <a:pt x="1069" y="4697"/>
                </a:lnTo>
                <a:lnTo>
                  <a:pt x="1069" y="821"/>
                </a:lnTo>
                <a:lnTo>
                  <a:pt x="517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39372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719"/>
                </a:lnTo>
                <a:lnTo>
                  <a:pt x="586" y="4307"/>
                </a:lnTo>
                <a:lnTo>
                  <a:pt x="816" y="4621"/>
                </a:lnTo>
                <a:lnTo>
                  <a:pt x="1092" y="4933"/>
                </a:lnTo>
                <a:lnTo>
                  <a:pt x="1092" y="901"/>
                </a:lnTo>
                <a:lnTo>
                  <a:pt x="551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39924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3876"/>
                </a:lnTo>
                <a:lnTo>
                  <a:pt x="816" y="4894"/>
                </a:lnTo>
                <a:lnTo>
                  <a:pt x="1057" y="5286"/>
                </a:lnTo>
                <a:lnTo>
                  <a:pt x="1057" y="940"/>
                </a:lnTo>
                <a:lnTo>
                  <a:pt x="0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40465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4032"/>
                </a:lnTo>
                <a:lnTo>
                  <a:pt x="747" y="5167"/>
                </a:lnTo>
                <a:lnTo>
                  <a:pt x="1069" y="5011"/>
                </a:lnTo>
                <a:lnTo>
                  <a:pt x="1069" y="1018"/>
                </a:lnTo>
                <a:lnTo>
                  <a:pt x="551" y="469"/>
                </a:lnTo>
                <a:lnTo>
                  <a:pt x="0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40982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4346"/>
                </a:lnTo>
                <a:lnTo>
                  <a:pt x="229" y="4697"/>
                </a:lnTo>
                <a:lnTo>
                  <a:pt x="1057" y="4228"/>
                </a:lnTo>
                <a:lnTo>
                  <a:pt x="1057" y="1096"/>
                </a:lnTo>
                <a:lnTo>
                  <a:pt x="551" y="548"/>
                </a:lnTo>
                <a:lnTo>
                  <a:pt x="0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41534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993"/>
                </a:lnTo>
                <a:lnTo>
                  <a:pt x="1057" y="3367"/>
                </a:lnTo>
                <a:lnTo>
                  <a:pt x="1057" y="1212"/>
                </a:lnTo>
                <a:lnTo>
                  <a:pt x="816" y="900"/>
                </a:lnTo>
                <a:lnTo>
                  <a:pt x="275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4204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3132"/>
                </a:lnTo>
                <a:lnTo>
                  <a:pt x="1103" y="2544"/>
                </a:lnTo>
                <a:lnTo>
                  <a:pt x="1103" y="1370"/>
                </a:lnTo>
                <a:lnTo>
                  <a:pt x="827" y="1018"/>
                </a:lnTo>
                <a:lnTo>
                  <a:pt x="586" y="665"/>
                </a:lnTo>
                <a:lnTo>
                  <a:pt x="0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42592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0" y="2154"/>
                </a:lnTo>
                <a:lnTo>
                  <a:pt x="1057" y="1566"/>
                </a:lnTo>
                <a:lnTo>
                  <a:pt x="827" y="1136"/>
                </a:lnTo>
                <a:lnTo>
                  <a:pt x="586" y="744"/>
                </a:lnTo>
                <a:lnTo>
                  <a:pt x="310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4314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75" y="430"/>
                </a:lnTo>
                <a:lnTo>
                  <a:pt x="505" y="861"/>
                </a:lnTo>
                <a:lnTo>
                  <a:pt x="0" y="1173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18017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28864" y="0"/>
                </a:moveTo>
                <a:lnTo>
                  <a:pt x="27564" y="0"/>
                </a:lnTo>
                <a:lnTo>
                  <a:pt x="26069" y="77"/>
                </a:lnTo>
                <a:lnTo>
                  <a:pt x="24103" y="117"/>
                </a:lnTo>
                <a:lnTo>
                  <a:pt x="16433" y="430"/>
                </a:lnTo>
                <a:lnTo>
                  <a:pt x="13523" y="587"/>
                </a:lnTo>
                <a:lnTo>
                  <a:pt x="12465" y="1957"/>
                </a:lnTo>
                <a:lnTo>
                  <a:pt x="11212" y="3405"/>
                </a:lnTo>
                <a:lnTo>
                  <a:pt x="0" y="10962"/>
                </a:lnTo>
                <a:lnTo>
                  <a:pt x="241" y="10962"/>
                </a:lnTo>
                <a:lnTo>
                  <a:pt x="908" y="10884"/>
                </a:lnTo>
                <a:lnTo>
                  <a:pt x="1931" y="10806"/>
                </a:lnTo>
                <a:lnTo>
                  <a:pt x="9245" y="9945"/>
                </a:lnTo>
                <a:lnTo>
                  <a:pt x="29370" y="6303"/>
                </a:lnTo>
                <a:lnTo>
                  <a:pt x="30704" y="5990"/>
                </a:lnTo>
                <a:lnTo>
                  <a:pt x="32003" y="5638"/>
                </a:lnTo>
                <a:lnTo>
                  <a:pt x="33268" y="5246"/>
                </a:lnTo>
                <a:lnTo>
                  <a:pt x="32797" y="4972"/>
                </a:lnTo>
                <a:lnTo>
                  <a:pt x="32245" y="4542"/>
                </a:lnTo>
                <a:lnTo>
                  <a:pt x="29140" y="665"/>
                </a:lnTo>
                <a:lnTo>
                  <a:pt x="28864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23480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4" h="7620">
                <a:moveTo>
                  <a:pt x="23827" y="0"/>
                </a:moveTo>
                <a:lnTo>
                  <a:pt x="6451" y="1605"/>
                </a:lnTo>
                <a:lnTo>
                  <a:pt x="0" y="7321"/>
                </a:lnTo>
                <a:lnTo>
                  <a:pt x="2840" y="6891"/>
                </a:lnTo>
                <a:lnTo>
                  <a:pt x="5899" y="6381"/>
                </a:lnTo>
                <a:lnTo>
                  <a:pt x="18249" y="4189"/>
                </a:lnTo>
                <a:lnTo>
                  <a:pt x="22378" y="3328"/>
                </a:lnTo>
                <a:lnTo>
                  <a:pt x="26035" y="2505"/>
                </a:lnTo>
                <a:lnTo>
                  <a:pt x="2382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08737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18228" y="9143"/>
                </a:moveTo>
                <a:lnTo>
                  <a:pt x="6751" y="18668"/>
                </a:lnTo>
                <a:lnTo>
                  <a:pt x="5877" y="19176"/>
                </a:lnTo>
                <a:lnTo>
                  <a:pt x="4118" y="20065"/>
                </a:lnTo>
                <a:lnTo>
                  <a:pt x="2221" y="20827"/>
                </a:lnTo>
                <a:lnTo>
                  <a:pt x="1209" y="21208"/>
                </a:lnTo>
                <a:lnTo>
                  <a:pt x="967" y="22097"/>
                </a:lnTo>
                <a:lnTo>
                  <a:pt x="6119" y="34670"/>
                </a:lnTo>
                <a:lnTo>
                  <a:pt x="4659" y="35051"/>
                </a:lnTo>
                <a:lnTo>
                  <a:pt x="4348" y="35051"/>
                </a:lnTo>
                <a:lnTo>
                  <a:pt x="3635" y="35432"/>
                </a:lnTo>
                <a:lnTo>
                  <a:pt x="3290" y="35559"/>
                </a:lnTo>
                <a:lnTo>
                  <a:pt x="0" y="42163"/>
                </a:lnTo>
                <a:lnTo>
                  <a:pt x="125" y="44068"/>
                </a:lnTo>
                <a:lnTo>
                  <a:pt x="415" y="45719"/>
                </a:lnTo>
                <a:lnTo>
                  <a:pt x="1048" y="48132"/>
                </a:lnTo>
                <a:lnTo>
                  <a:pt x="1519" y="49402"/>
                </a:lnTo>
                <a:lnTo>
                  <a:pt x="1876" y="49402"/>
                </a:lnTo>
                <a:lnTo>
                  <a:pt x="2382" y="49783"/>
                </a:lnTo>
                <a:lnTo>
                  <a:pt x="2497" y="49910"/>
                </a:lnTo>
                <a:lnTo>
                  <a:pt x="2658" y="50164"/>
                </a:lnTo>
                <a:lnTo>
                  <a:pt x="2773" y="50291"/>
                </a:lnTo>
                <a:lnTo>
                  <a:pt x="3084" y="51180"/>
                </a:lnTo>
                <a:lnTo>
                  <a:pt x="3189" y="51688"/>
                </a:lnTo>
                <a:lnTo>
                  <a:pt x="3290" y="52323"/>
                </a:lnTo>
                <a:lnTo>
                  <a:pt x="3330" y="56514"/>
                </a:lnTo>
                <a:lnTo>
                  <a:pt x="3244" y="57530"/>
                </a:lnTo>
                <a:lnTo>
                  <a:pt x="3129" y="58546"/>
                </a:lnTo>
                <a:lnTo>
                  <a:pt x="2221" y="63753"/>
                </a:lnTo>
                <a:lnTo>
                  <a:pt x="1519" y="66801"/>
                </a:lnTo>
                <a:lnTo>
                  <a:pt x="2382" y="65023"/>
                </a:lnTo>
                <a:lnTo>
                  <a:pt x="8557" y="56006"/>
                </a:lnTo>
                <a:lnTo>
                  <a:pt x="9109" y="55371"/>
                </a:lnTo>
                <a:lnTo>
                  <a:pt x="10247" y="54355"/>
                </a:lnTo>
                <a:lnTo>
                  <a:pt x="10849" y="53974"/>
                </a:lnTo>
                <a:lnTo>
                  <a:pt x="7844" y="53974"/>
                </a:lnTo>
                <a:lnTo>
                  <a:pt x="10443" y="38734"/>
                </a:lnTo>
                <a:lnTo>
                  <a:pt x="9810" y="38099"/>
                </a:lnTo>
                <a:lnTo>
                  <a:pt x="6981" y="30733"/>
                </a:lnTo>
                <a:lnTo>
                  <a:pt x="12290" y="30733"/>
                </a:lnTo>
                <a:lnTo>
                  <a:pt x="10471" y="23113"/>
                </a:lnTo>
                <a:lnTo>
                  <a:pt x="9891" y="20319"/>
                </a:lnTo>
                <a:lnTo>
                  <a:pt x="19758" y="20319"/>
                </a:lnTo>
                <a:lnTo>
                  <a:pt x="19634" y="16509"/>
                </a:lnTo>
                <a:lnTo>
                  <a:pt x="19429" y="14731"/>
                </a:lnTo>
                <a:lnTo>
                  <a:pt x="19261" y="13588"/>
                </a:lnTo>
                <a:lnTo>
                  <a:pt x="18861" y="11556"/>
                </a:lnTo>
                <a:lnTo>
                  <a:pt x="18585" y="10413"/>
                </a:lnTo>
                <a:lnTo>
                  <a:pt x="18228" y="9143"/>
                </a:lnTo>
                <a:close/>
              </a:path>
              <a:path w="33654" h="67309">
                <a:moveTo>
                  <a:pt x="25964" y="41909"/>
                </a:moveTo>
                <a:lnTo>
                  <a:pt x="19643" y="41909"/>
                </a:lnTo>
                <a:lnTo>
                  <a:pt x="21414" y="42163"/>
                </a:lnTo>
                <a:lnTo>
                  <a:pt x="21057" y="42417"/>
                </a:lnTo>
                <a:lnTo>
                  <a:pt x="12294" y="48640"/>
                </a:lnTo>
                <a:lnTo>
                  <a:pt x="11696" y="49148"/>
                </a:lnTo>
                <a:lnTo>
                  <a:pt x="9812" y="51307"/>
                </a:lnTo>
                <a:lnTo>
                  <a:pt x="8361" y="53212"/>
                </a:lnTo>
                <a:lnTo>
                  <a:pt x="7844" y="53974"/>
                </a:lnTo>
                <a:lnTo>
                  <a:pt x="10849" y="53974"/>
                </a:lnTo>
                <a:lnTo>
                  <a:pt x="12053" y="53212"/>
                </a:lnTo>
                <a:lnTo>
                  <a:pt x="13352" y="52450"/>
                </a:lnTo>
                <a:lnTo>
                  <a:pt x="24599" y="45465"/>
                </a:lnTo>
                <a:lnTo>
                  <a:pt x="25024" y="44830"/>
                </a:lnTo>
                <a:lnTo>
                  <a:pt x="25381" y="44068"/>
                </a:lnTo>
                <a:lnTo>
                  <a:pt x="25898" y="42417"/>
                </a:lnTo>
                <a:lnTo>
                  <a:pt x="25964" y="41909"/>
                </a:lnTo>
                <a:close/>
              </a:path>
              <a:path w="33654" h="67309">
                <a:moveTo>
                  <a:pt x="33112" y="23495"/>
                </a:moveTo>
                <a:lnTo>
                  <a:pt x="30924" y="23494"/>
                </a:lnTo>
                <a:lnTo>
                  <a:pt x="29946" y="24891"/>
                </a:lnTo>
                <a:lnTo>
                  <a:pt x="26324" y="29336"/>
                </a:lnTo>
                <a:lnTo>
                  <a:pt x="22713" y="33527"/>
                </a:lnTo>
                <a:lnTo>
                  <a:pt x="20844" y="35559"/>
                </a:lnTo>
                <a:lnTo>
                  <a:pt x="15353" y="41147"/>
                </a:lnTo>
                <a:lnTo>
                  <a:pt x="13042" y="43306"/>
                </a:lnTo>
                <a:lnTo>
                  <a:pt x="13191" y="43179"/>
                </a:lnTo>
                <a:lnTo>
                  <a:pt x="13663" y="43052"/>
                </a:lnTo>
                <a:lnTo>
                  <a:pt x="14410" y="42798"/>
                </a:lnTo>
                <a:lnTo>
                  <a:pt x="15399" y="42417"/>
                </a:lnTo>
                <a:lnTo>
                  <a:pt x="17285" y="42036"/>
                </a:lnTo>
                <a:lnTo>
                  <a:pt x="18815" y="41909"/>
                </a:lnTo>
                <a:lnTo>
                  <a:pt x="25964" y="41909"/>
                </a:lnTo>
                <a:lnTo>
                  <a:pt x="26013" y="39623"/>
                </a:lnTo>
                <a:lnTo>
                  <a:pt x="25818" y="38480"/>
                </a:lnTo>
                <a:lnTo>
                  <a:pt x="25529" y="37464"/>
                </a:lnTo>
                <a:lnTo>
                  <a:pt x="25151" y="36448"/>
                </a:lnTo>
                <a:lnTo>
                  <a:pt x="25346" y="36321"/>
                </a:lnTo>
                <a:lnTo>
                  <a:pt x="33092" y="23876"/>
                </a:lnTo>
                <a:lnTo>
                  <a:pt x="33112" y="23495"/>
                </a:lnTo>
                <a:close/>
              </a:path>
              <a:path w="33654" h="67309">
                <a:moveTo>
                  <a:pt x="12290" y="30733"/>
                </a:moveTo>
                <a:lnTo>
                  <a:pt x="7096" y="30733"/>
                </a:lnTo>
                <a:lnTo>
                  <a:pt x="7890" y="30987"/>
                </a:lnTo>
                <a:lnTo>
                  <a:pt x="8591" y="31368"/>
                </a:lnTo>
                <a:lnTo>
                  <a:pt x="9500" y="32003"/>
                </a:lnTo>
                <a:lnTo>
                  <a:pt x="10052" y="32511"/>
                </a:lnTo>
                <a:lnTo>
                  <a:pt x="11305" y="33527"/>
                </a:lnTo>
                <a:lnTo>
                  <a:pt x="12018" y="34162"/>
                </a:lnTo>
                <a:lnTo>
                  <a:pt x="13628" y="35813"/>
                </a:lnTo>
                <a:lnTo>
                  <a:pt x="12850" y="33019"/>
                </a:lnTo>
                <a:lnTo>
                  <a:pt x="12290" y="30733"/>
                </a:lnTo>
                <a:close/>
              </a:path>
              <a:path w="33654" h="67309">
                <a:moveTo>
                  <a:pt x="25461" y="0"/>
                </a:moveTo>
                <a:lnTo>
                  <a:pt x="25224" y="3301"/>
                </a:lnTo>
                <a:lnTo>
                  <a:pt x="25105" y="7365"/>
                </a:lnTo>
                <a:lnTo>
                  <a:pt x="24990" y="8762"/>
                </a:lnTo>
                <a:lnTo>
                  <a:pt x="19091" y="30098"/>
                </a:lnTo>
                <a:lnTo>
                  <a:pt x="19332" y="29971"/>
                </a:lnTo>
                <a:lnTo>
                  <a:pt x="30924" y="23494"/>
                </a:lnTo>
                <a:lnTo>
                  <a:pt x="33112" y="23495"/>
                </a:lnTo>
                <a:lnTo>
                  <a:pt x="28336" y="16890"/>
                </a:lnTo>
                <a:lnTo>
                  <a:pt x="28647" y="16509"/>
                </a:lnTo>
                <a:lnTo>
                  <a:pt x="31112" y="10414"/>
                </a:lnTo>
                <a:lnTo>
                  <a:pt x="31084" y="8763"/>
                </a:lnTo>
                <a:lnTo>
                  <a:pt x="27658" y="1778"/>
                </a:lnTo>
                <a:lnTo>
                  <a:pt x="25461" y="0"/>
                </a:lnTo>
                <a:close/>
              </a:path>
              <a:path w="33654" h="67309">
                <a:moveTo>
                  <a:pt x="19758" y="20319"/>
                </a:moveTo>
                <a:lnTo>
                  <a:pt x="9891" y="20319"/>
                </a:lnTo>
                <a:lnTo>
                  <a:pt x="10914" y="20700"/>
                </a:lnTo>
                <a:lnTo>
                  <a:pt x="11823" y="21208"/>
                </a:lnTo>
                <a:lnTo>
                  <a:pt x="12363" y="21716"/>
                </a:lnTo>
                <a:lnTo>
                  <a:pt x="12915" y="22097"/>
                </a:lnTo>
                <a:lnTo>
                  <a:pt x="13548" y="22732"/>
                </a:lnTo>
                <a:lnTo>
                  <a:pt x="15549" y="25272"/>
                </a:lnTo>
                <a:lnTo>
                  <a:pt x="16262" y="26415"/>
                </a:lnTo>
                <a:lnTo>
                  <a:pt x="16963" y="27685"/>
                </a:lnTo>
                <a:lnTo>
                  <a:pt x="17676" y="29209"/>
                </a:lnTo>
                <a:lnTo>
                  <a:pt x="17837" y="28955"/>
                </a:lnTo>
                <a:lnTo>
                  <a:pt x="19638" y="22097"/>
                </a:lnTo>
                <a:lnTo>
                  <a:pt x="19758" y="203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76575" y="624020"/>
            <a:ext cx="13335" cy="17145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0" y="0"/>
                </a:moveTo>
                <a:lnTo>
                  <a:pt x="8107" y="16797"/>
                </a:lnTo>
                <a:lnTo>
                  <a:pt x="8808" y="16640"/>
                </a:lnTo>
                <a:lnTo>
                  <a:pt x="12707" y="13508"/>
                </a:lnTo>
                <a:lnTo>
                  <a:pt x="12074" y="13273"/>
                </a:lnTo>
                <a:lnTo>
                  <a:pt x="11442" y="12998"/>
                </a:lnTo>
                <a:lnTo>
                  <a:pt x="1023" y="180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13972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8061" y="1099"/>
                </a:moveTo>
                <a:lnTo>
                  <a:pt x="3922" y="6928"/>
                </a:lnTo>
                <a:lnTo>
                  <a:pt x="4047" y="7867"/>
                </a:lnTo>
                <a:lnTo>
                  <a:pt x="4106" y="8852"/>
                </a:lnTo>
                <a:lnTo>
                  <a:pt x="781" y="12529"/>
                </a:lnTo>
                <a:lnTo>
                  <a:pt x="628" y="14178"/>
                </a:lnTo>
                <a:lnTo>
                  <a:pt x="505" y="15197"/>
                </a:lnTo>
                <a:lnTo>
                  <a:pt x="0" y="17934"/>
                </a:lnTo>
                <a:lnTo>
                  <a:pt x="666" y="17820"/>
                </a:lnTo>
                <a:lnTo>
                  <a:pt x="7233" y="13158"/>
                </a:lnTo>
                <a:lnTo>
                  <a:pt x="17216" y="13158"/>
                </a:lnTo>
                <a:lnTo>
                  <a:pt x="17456" y="12574"/>
                </a:lnTo>
                <a:lnTo>
                  <a:pt x="17571" y="11979"/>
                </a:lnTo>
                <a:lnTo>
                  <a:pt x="17528" y="10066"/>
                </a:lnTo>
                <a:lnTo>
                  <a:pt x="17341" y="8852"/>
                </a:lnTo>
                <a:lnTo>
                  <a:pt x="17699" y="7089"/>
                </a:lnTo>
                <a:lnTo>
                  <a:pt x="17803" y="6379"/>
                </a:lnTo>
                <a:lnTo>
                  <a:pt x="17766" y="3092"/>
                </a:lnTo>
                <a:lnTo>
                  <a:pt x="17651" y="2622"/>
                </a:lnTo>
                <a:lnTo>
                  <a:pt x="17433" y="2038"/>
                </a:lnTo>
                <a:lnTo>
                  <a:pt x="17295" y="1763"/>
                </a:lnTo>
                <a:lnTo>
                  <a:pt x="16887" y="1213"/>
                </a:lnTo>
                <a:lnTo>
                  <a:pt x="9119" y="1213"/>
                </a:lnTo>
                <a:lnTo>
                  <a:pt x="8061" y="1099"/>
                </a:lnTo>
                <a:close/>
              </a:path>
              <a:path w="18415" h="18415">
                <a:moveTo>
                  <a:pt x="17216" y="13158"/>
                </a:moveTo>
                <a:lnTo>
                  <a:pt x="7233" y="13158"/>
                </a:lnTo>
                <a:lnTo>
                  <a:pt x="7739" y="13388"/>
                </a:lnTo>
                <a:lnTo>
                  <a:pt x="9119" y="13937"/>
                </a:lnTo>
                <a:lnTo>
                  <a:pt x="10027" y="14212"/>
                </a:lnTo>
                <a:lnTo>
                  <a:pt x="11051" y="14487"/>
                </a:lnTo>
                <a:lnTo>
                  <a:pt x="11557" y="14647"/>
                </a:lnTo>
                <a:lnTo>
                  <a:pt x="13132" y="14876"/>
                </a:lnTo>
                <a:lnTo>
                  <a:pt x="14190" y="14876"/>
                </a:lnTo>
                <a:lnTo>
                  <a:pt x="14662" y="14842"/>
                </a:lnTo>
                <a:lnTo>
                  <a:pt x="15605" y="14602"/>
                </a:lnTo>
                <a:lnTo>
                  <a:pt x="16387" y="14178"/>
                </a:lnTo>
                <a:lnTo>
                  <a:pt x="17019" y="13514"/>
                </a:lnTo>
                <a:lnTo>
                  <a:pt x="17216" y="13158"/>
                </a:lnTo>
                <a:close/>
              </a:path>
              <a:path w="18415" h="18415">
                <a:moveTo>
                  <a:pt x="14351" y="0"/>
                </a:moveTo>
                <a:lnTo>
                  <a:pt x="13684" y="0"/>
                </a:lnTo>
                <a:lnTo>
                  <a:pt x="12109" y="194"/>
                </a:lnTo>
                <a:lnTo>
                  <a:pt x="10177" y="778"/>
                </a:lnTo>
                <a:lnTo>
                  <a:pt x="9119" y="1213"/>
                </a:lnTo>
                <a:lnTo>
                  <a:pt x="16887" y="1213"/>
                </a:lnTo>
                <a:lnTo>
                  <a:pt x="1435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20653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598" y="0"/>
                </a:moveTo>
                <a:lnTo>
                  <a:pt x="0" y="5359"/>
                </a:lnTo>
                <a:lnTo>
                  <a:pt x="241" y="6264"/>
                </a:lnTo>
                <a:lnTo>
                  <a:pt x="4634" y="10410"/>
                </a:lnTo>
                <a:lnTo>
                  <a:pt x="5542" y="10295"/>
                </a:lnTo>
                <a:lnTo>
                  <a:pt x="9119" y="8177"/>
                </a:lnTo>
                <a:lnTo>
                  <a:pt x="9038" y="7157"/>
                </a:lnTo>
                <a:lnTo>
                  <a:pt x="8923" y="6814"/>
                </a:lnTo>
                <a:lnTo>
                  <a:pt x="8728" y="6459"/>
                </a:lnTo>
                <a:lnTo>
                  <a:pt x="8438" y="6264"/>
                </a:lnTo>
                <a:lnTo>
                  <a:pt x="7819" y="5909"/>
                </a:lnTo>
                <a:lnTo>
                  <a:pt x="6876" y="5245"/>
                </a:lnTo>
                <a:lnTo>
                  <a:pt x="2828" y="893"/>
                </a:lnTo>
                <a:lnTo>
                  <a:pt x="259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25445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1773" y="0"/>
                </a:moveTo>
                <a:lnTo>
                  <a:pt x="0" y="1408"/>
                </a:lnTo>
                <a:lnTo>
                  <a:pt x="164" y="2153"/>
                </a:lnTo>
                <a:lnTo>
                  <a:pt x="5039" y="5680"/>
                </a:lnTo>
                <a:lnTo>
                  <a:pt x="5157" y="4661"/>
                </a:lnTo>
                <a:lnTo>
                  <a:pt x="177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7170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4" h="20320">
                <a:moveTo>
                  <a:pt x="34521" y="0"/>
                </a:moveTo>
                <a:lnTo>
                  <a:pt x="862" y="17971"/>
                </a:lnTo>
                <a:lnTo>
                  <a:pt x="0" y="19811"/>
                </a:lnTo>
                <a:lnTo>
                  <a:pt x="195" y="19576"/>
                </a:lnTo>
                <a:lnTo>
                  <a:pt x="1851" y="17854"/>
                </a:lnTo>
                <a:lnTo>
                  <a:pt x="3231" y="16562"/>
                </a:lnTo>
                <a:lnTo>
                  <a:pt x="4013" y="15779"/>
                </a:lnTo>
                <a:lnTo>
                  <a:pt x="5864" y="14173"/>
                </a:lnTo>
                <a:lnTo>
                  <a:pt x="31175" y="3015"/>
                </a:lnTo>
                <a:lnTo>
                  <a:pt x="38317" y="3015"/>
                </a:lnTo>
                <a:lnTo>
                  <a:pt x="37887" y="1801"/>
                </a:lnTo>
                <a:lnTo>
                  <a:pt x="37155" y="79"/>
                </a:lnTo>
                <a:lnTo>
                  <a:pt x="34521" y="0"/>
                </a:lnTo>
                <a:close/>
              </a:path>
              <a:path w="38734" h="20320">
                <a:moveTo>
                  <a:pt x="38317" y="3015"/>
                </a:moveTo>
                <a:lnTo>
                  <a:pt x="31175" y="3015"/>
                </a:lnTo>
                <a:lnTo>
                  <a:pt x="33027" y="3054"/>
                </a:lnTo>
                <a:lnTo>
                  <a:pt x="34878" y="3211"/>
                </a:lnTo>
                <a:lnTo>
                  <a:pt x="36718" y="3485"/>
                </a:lnTo>
                <a:lnTo>
                  <a:pt x="38604" y="3954"/>
                </a:lnTo>
                <a:lnTo>
                  <a:pt x="38317" y="301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36916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11924" y="4228"/>
                </a:moveTo>
                <a:lnTo>
                  <a:pt x="2549" y="4228"/>
                </a:lnTo>
                <a:lnTo>
                  <a:pt x="3458" y="4267"/>
                </a:lnTo>
                <a:lnTo>
                  <a:pt x="4355" y="4385"/>
                </a:lnTo>
                <a:lnTo>
                  <a:pt x="9587" y="6656"/>
                </a:lnTo>
                <a:lnTo>
                  <a:pt x="10024" y="6773"/>
                </a:lnTo>
                <a:lnTo>
                  <a:pt x="10369" y="6811"/>
                </a:lnTo>
                <a:lnTo>
                  <a:pt x="11001" y="6811"/>
                </a:lnTo>
                <a:lnTo>
                  <a:pt x="11438" y="6734"/>
                </a:lnTo>
                <a:lnTo>
                  <a:pt x="11634" y="6656"/>
                </a:lnTo>
                <a:lnTo>
                  <a:pt x="11795" y="6538"/>
                </a:lnTo>
                <a:lnTo>
                  <a:pt x="12025" y="6303"/>
                </a:lnTo>
                <a:lnTo>
                  <a:pt x="12105" y="6146"/>
                </a:lnTo>
                <a:lnTo>
                  <a:pt x="12093" y="4776"/>
                </a:lnTo>
                <a:lnTo>
                  <a:pt x="11924" y="4228"/>
                </a:lnTo>
                <a:close/>
              </a:path>
              <a:path w="12700" h="6984">
                <a:moveTo>
                  <a:pt x="3262" y="0"/>
                </a:moveTo>
                <a:lnTo>
                  <a:pt x="0" y="2936"/>
                </a:lnTo>
                <a:lnTo>
                  <a:pt x="111" y="3523"/>
                </a:lnTo>
                <a:lnTo>
                  <a:pt x="502" y="4306"/>
                </a:lnTo>
                <a:lnTo>
                  <a:pt x="1572" y="4228"/>
                </a:lnTo>
                <a:lnTo>
                  <a:pt x="11924" y="4228"/>
                </a:lnTo>
                <a:lnTo>
                  <a:pt x="4286" y="38"/>
                </a:lnTo>
                <a:lnTo>
                  <a:pt x="326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38442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1333" y="0"/>
                </a:moveTo>
                <a:lnTo>
                  <a:pt x="632" y="0"/>
                </a:lnTo>
                <a:lnTo>
                  <a:pt x="0" y="38"/>
                </a:lnTo>
                <a:lnTo>
                  <a:pt x="471" y="861"/>
                </a:lnTo>
                <a:lnTo>
                  <a:pt x="3656" y="2740"/>
                </a:lnTo>
                <a:lnTo>
                  <a:pt x="4174" y="2701"/>
                </a:lnTo>
                <a:lnTo>
                  <a:pt x="4680" y="2622"/>
                </a:lnTo>
                <a:lnTo>
                  <a:pt x="5542" y="2348"/>
                </a:lnTo>
                <a:lnTo>
                  <a:pt x="6646" y="1761"/>
                </a:lnTo>
                <a:lnTo>
                  <a:pt x="6094" y="1369"/>
                </a:lnTo>
                <a:lnTo>
                  <a:pt x="4956" y="782"/>
                </a:lnTo>
                <a:lnTo>
                  <a:pt x="4369" y="547"/>
                </a:lnTo>
                <a:lnTo>
                  <a:pt x="2759" y="116"/>
                </a:lnTo>
                <a:lnTo>
                  <a:pt x="133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6659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3380" y="0"/>
                </a:moveTo>
                <a:lnTo>
                  <a:pt x="0" y="10962"/>
                </a:lnTo>
                <a:lnTo>
                  <a:pt x="141" y="11549"/>
                </a:lnTo>
                <a:lnTo>
                  <a:pt x="2794" y="15778"/>
                </a:lnTo>
                <a:lnTo>
                  <a:pt x="3091" y="14839"/>
                </a:lnTo>
                <a:lnTo>
                  <a:pt x="3426" y="13664"/>
                </a:lnTo>
                <a:lnTo>
                  <a:pt x="3589" y="12880"/>
                </a:lnTo>
                <a:lnTo>
                  <a:pt x="3817" y="11549"/>
                </a:lnTo>
                <a:lnTo>
                  <a:pt x="4058" y="9160"/>
                </a:lnTo>
                <a:lnTo>
                  <a:pt x="3946" y="3797"/>
                </a:lnTo>
                <a:lnTo>
                  <a:pt x="3741" y="1957"/>
                </a:lnTo>
                <a:lnTo>
                  <a:pt x="338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7757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4" h="41909">
                <a:moveTo>
                  <a:pt x="44239" y="27940"/>
                </a:moveTo>
                <a:lnTo>
                  <a:pt x="34602" y="27940"/>
                </a:lnTo>
                <a:lnTo>
                  <a:pt x="36318" y="32385"/>
                </a:lnTo>
                <a:lnTo>
                  <a:pt x="37040" y="33909"/>
                </a:lnTo>
                <a:lnTo>
                  <a:pt x="37477" y="34671"/>
                </a:lnTo>
                <a:lnTo>
                  <a:pt x="38420" y="36449"/>
                </a:lnTo>
                <a:lnTo>
                  <a:pt x="39512" y="38100"/>
                </a:lnTo>
                <a:lnTo>
                  <a:pt x="40110" y="38735"/>
                </a:lnTo>
                <a:lnTo>
                  <a:pt x="40697" y="39497"/>
                </a:lnTo>
                <a:lnTo>
                  <a:pt x="45607" y="41656"/>
                </a:lnTo>
                <a:lnTo>
                  <a:pt x="46355" y="41529"/>
                </a:lnTo>
                <a:lnTo>
                  <a:pt x="51345" y="36449"/>
                </a:lnTo>
                <a:lnTo>
                  <a:pt x="66144" y="36449"/>
                </a:lnTo>
                <a:lnTo>
                  <a:pt x="66525" y="36195"/>
                </a:lnTo>
                <a:lnTo>
                  <a:pt x="68181" y="34925"/>
                </a:lnTo>
                <a:lnTo>
                  <a:pt x="68963" y="34163"/>
                </a:lnTo>
                <a:lnTo>
                  <a:pt x="69529" y="33401"/>
                </a:lnTo>
                <a:lnTo>
                  <a:pt x="58510" y="33401"/>
                </a:lnTo>
                <a:lnTo>
                  <a:pt x="56302" y="33274"/>
                </a:lnTo>
                <a:lnTo>
                  <a:pt x="45734" y="29083"/>
                </a:lnTo>
                <a:lnTo>
                  <a:pt x="44239" y="27940"/>
                </a:lnTo>
                <a:close/>
              </a:path>
              <a:path w="70484" h="41909">
                <a:moveTo>
                  <a:pt x="66144" y="36449"/>
                </a:moveTo>
                <a:lnTo>
                  <a:pt x="51345" y="36449"/>
                </a:lnTo>
                <a:lnTo>
                  <a:pt x="51426" y="36703"/>
                </a:lnTo>
                <a:lnTo>
                  <a:pt x="51748" y="37084"/>
                </a:lnTo>
                <a:lnTo>
                  <a:pt x="52024" y="37338"/>
                </a:lnTo>
                <a:lnTo>
                  <a:pt x="52921" y="37846"/>
                </a:lnTo>
                <a:lnTo>
                  <a:pt x="53553" y="38100"/>
                </a:lnTo>
                <a:lnTo>
                  <a:pt x="53910" y="38100"/>
                </a:lnTo>
                <a:lnTo>
                  <a:pt x="54738" y="38354"/>
                </a:lnTo>
                <a:lnTo>
                  <a:pt x="55209" y="38354"/>
                </a:lnTo>
                <a:lnTo>
                  <a:pt x="55715" y="38481"/>
                </a:lnTo>
                <a:lnTo>
                  <a:pt x="58234" y="38481"/>
                </a:lnTo>
                <a:lnTo>
                  <a:pt x="59809" y="38227"/>
                </a:lnTo>
                <a:lnTo>
                  <a:pt x="61534" y="38100"/>
                </a:lnTo>
                <a:lnTo>
                  <a:pt x="64605" y="37338"/>
                </a:lnTo>
                <a:lnTo>
                  <a:pt x="65191" y="37084"/>
                </a:lnTo>
                <a:lnTo>
                  <a:pt x="66144" y="36449"/>
                </a:lnTo>
                <a:close/>
              </a:path>
              <a:path w="70484" h="41909">
                <a:moveTo>
                  <a:pt x="63190" y="26162"/>
                </a:moveTo>
                <a:lnTo>
                  <a:pt x="63777" y="27178"/>
                </a:lnTo>
                <a:lnTo>
                  <a:pt x="64112" y="27940"/>
                </a:lnTo>
                <a:lnTo>
                  <a:pt x="64200" y="28194"/>
                </a:lnTo>
                <a:lnTo>
                  <a:pt x="64299" y="30226"/>
                </a:lnTo>
                <a:lnTo>
                  <a:pt x="64202" y="30607"/>
                </a:lnTo>
                <a:lnTo>
                  <a:pt x="60867" y="33401"/>
                </a:lnTo>
                <a:lnTo>
                  <a:pt x="69529" y="33401"/>
                </a:lnTo>
                <a:lnTo>
                  <a:pt x="69906" y="32893"/>
                </a:lnTo>
                <a:lnTo>
                  <a:pt x="70262" y="31877"/>
                </a:lnTo>
                <a:lnTo>
                  <a:pt x="70142" y="30226"/>
                </a:lnTo>
                <a:lnTo>
                  <a:pt x="66720" y="27432"/>
                </a:lnTo>
                <a:lnTo>
                  <a:pt x="65697" y="26924"/>
                </a:lnTo>
                <a:lnTo>
                  <a:pt x="64524" y="26543"/>
                </a:lnTo>
                <a:lnTo>
                  <a:pt x="63190" y="26162"/>
                </a:lnTo>
                <a:close/>
              </a:path>
              <a:path w="70484" h="41909">
                <a:moveTo>
                  <a:pt x="28223" y="13462"/>
                </a:moveTo>
                <a:lnTo>
                  <a:pt x="15766" y="13461"/>
                </a:lnTo>
                <a:lnTo>
                  <a:pt x="16237" y="13588"/>
                </a:lnTo>
                <a:lnTo>
                  <a:pt x="16984" y="13843"/>
                </a:lnTo>
                <a:lnTo>
                  <a:pt x="17260" y="14097"/>
                </a:lnTo>
                <a:lnTo>
                  <a:pt x="17536" y="14224"/>
                </a:lnTo>
                <a:lnTo>
                  <a:pt x="17812" y="14478"/>
                </a:lnTo>
                <a:lnTo>
                  <a:pt x="21860" y="21209"/>
                </a:lnTo>
                <a:lnTo>
                  <a:pt x="22189" y="22225"/>
                </a:lnTo>
                <a:lnTo>
                  <a:pt x="29887" y="31369"/>
                </a:lnTo>
                <a:lnTo>
                  <a:pt x="31141" y="31115"/>
                </a:lnTo>
                <a:lnTo>
                  <a:pt x="34602" y="27940"/>
                </a:lnTo>
                <a:lnTo>
                  <a:pt x="44239" y="27940"/>
                </a:lnTo>
                <a:lnTo>
                  <a:pt x="43411" y="27178"/>
                </a:lnTo>
                <a:lnTo>
                  <a:pt x="41835" y="25400"/>
                </a:lnTo>
                <a:lnTo>
                  <a:pt x="41525" y="25019"/>
                </a:lnTo>
                <a:lnTo>
                  <a:pt x="38098" y="21590"/>
                </a:lnTo>
                <a:lnTo>
                  <a:pt x="35786" y="19431"/>
                </a:lnTo>
                <a:lnTo>
                  <a:pt x="34602" y="18415"/>
                </a:lnTo>
                <a:lnTo>
                  <a:pt x="33463" y="17526"/>
                </a:lnTo>
                <a:lnTo>
                  <a:pt x="32325" y="16510"/>
                </a:lnTo>
                <a:lnTo>
                  <a:pt x="30083" y="14859"/>
                </a:lnTo>
                <a:lnTo>
                  <a:pt x="28979" y="14097"/>
                </a:lnTo>
                <a:lnTo>
                  <a:pt x="28223" y="13462"/>
                </a:lnTo>
                <a:close/>
              </a:path>
              <a:path w="70484" h="41909">
                <a:moveTo>
                  <a:pt x="59035" y="18923"/>
                </a:moveTo>
                <a:lnTo>
                  <a:pt x="50678" y="18923"/>
                </a:lnTo>
                <a:lnTo>
                  <a:pt x="51748" y="19177"/>
                </a:lnTo>
                <a:lnTo>
                  <a:pt x="53047" y="19431"/>
                </a:lnTo>
                <a:lnTo>
                  <a:pt x="54025" y="19939"/>
                </a:lnTo>
                <a:lnTo>
                  <a:pt x="55244" y="20828"/>
                </a:lnTo>
                <a:lnTo>
                  <a:pt x="55554" y="21336"/>
                </a:lnTo>
                <a:lnTo>
                  <a:pt x="55681" y="21590"/>
                </a:lnTo>
                <a:lnTo>
                  <a:pt x="52806" y="21590"/>
                </a:lnTo>
                <a:lnTo>
                  <a:pt x="51552" y="21844"/>
                </a:lnTo>
                <a:lnTo>
                  <a:pt x="44710" y="25019"/>
                </a:lnTo>
                <a:lnTo>
                  <a:pt x="45653" y="25527"/>
                </a:lnTo>
                <a:lnTo>
                  <a:pt x="53243" y="27305"/>
                </a:lnTo>
                <a:lnTo>
                  <a:pt x="54611" y="27178"/>
                </a:lnTo>
                <a:lnTo>
                  <a:pt x="57759" y="25400"/>
                </a:lnTo>
                <a:lnTo>
                  <a:pt x="57992" y="25019"/>
                </a:lnTo>
                <a:lnTo>
                  <a:pt x="58590" y="23368"/>
                </a:lnTo>
                <a:lnTo>
                  <a:pt x="58740" y="22733"/>
                </a:lnTo>
                <a:lnTo>
                  <a:pt x="58981" y="21463"/>
                </a:lnTo>
                <a:lnTo>
                  <a:pt x="59035" y="18923"/>
                </a:lnTo>
                <a:close/>
              </a:path>
              <a:path w="70484" h="41909">
                <a:moveTo>
                  <a:pt x="40158" y="5334"/>
                </a:moveTo>
                <a:lnTo>
                  <a:pt x="28507" y="5334"/>
                </a:lnTo>
                <a:lnTo>
                  <a:pt x="32279" y="5588"/>
                </a:lnTo>
                <a:lnTo>
                  <a:pt x="33188" y="5715"/>
                </a:lnTo>
                <a:lnTo>
                  <a:pt x="34521" y="5842"/>
                </a:lnTo>
                <a:lnTo>
                  <a:pt x="35464" y="6096"/>
                </a:lnTo>
                <a:lnTo>
                  <a:pt x="34050" y="6477"/>
                </a:lnTo>
                <a:lnTo>
                  <a:pt x="33417" y="6604"/>
                </a:lnTo>
                <a:lnTo>
                  <a:pt x="32360" y="6985"/>
                </a:lnTo>
                <a:lnTo>
                  <a:pt x="29868" y="9525"/>
                </a:lnTo>
                <a:lnTo>
                  <a:pt x="29982" y="9906"/>
                </a:lnTo>
                <a:lnTo>
                  <a:pt x="30163" y="10287"/>
                </a:lnTo>
                <a:lnTo>
                  <a:pt x="30554" y="10668"/>
                </a:lnTo>
                <a:lnTo>
                  <a:pt x="31808" y="12573"/>
                </a:lnTo>
                <a:lnTo>
                  <a:pt x="42698" y="19812"/>
                </a:lnTo>
                <a:lnTo>
                  <a:pt x="43721" y="19558"/>
                </a:lnTo>
                <a:lnTo>
                  <a:pt x="46481" y="19050"/>
                </a:lnTo>
                <a:lnTo>
                  <a:pt x="48045" y="18923"/>
                </a:lnTo>
                <a:lnTo>
                  <a:pt x="59035" y="18923"/>
                </a:lnTo>
                <a:lnTo>
                  <a:pt x="58855" y="17526"/>
                </a:lnTo>
                <a:lnTo>
                  <a:pt x="58747" y="16002"/>
                </a:lnTo>
                <a:lnTo>
                  <a:pt x="58708" y="15875"/>
                </a:lnTo>
                <a:lnTo>
                  <a:pt x="40662" y="15875"/>
                </a:lnTo>
                <a:lnTo>
                  <a:pt x="40340" y="15748"/>
                </a:lnTo>
                <a:lnTo>
                  <a:pt x="37787" y="11557"/>
                </a:lnTo>
                <a:lnTo>
                  <a:pt x="38063" y="11303"/>
                </a:lnTo>
                <a:lnTo>
                  <a:pt x="38730" y="10795"/>
                </a:lnTo>
                <a:lnTo>
                  <a:pt x="39231" y="10287"/>
                </a:lnTo>
                <a:lnTo>
                  <a:pt x="39558" y="9906"/>
                </a:lnTo>
                <a:lnTo>
                  <a:pt x="39754" y="9525"/>
                </a:lnTo>
                <a:lnTo>
                  <a:pt x="40110" y="9017"/>
                </a:lnTo>
                <a:lnTo>
                  <a:pt x="40455" y="7874"/>
                </a:lnTo>
                <a:lnTo>
                  <a:pt x="40333" y="5715"/>
                </a:lnTo>
                <a:lnTo>
                  <a:pt x="40158" y="5334"/>
                </a:lnTo>
                <a:close/>
              </a:path>
              <a:path w="70484" h="41909">
                <a:moveTo>
                  <a:pt x="54220" y="12827"/>
                </a:moveTo>
                <a:lnTo>
                  <a:pt x="46125" y="14224"/>
                </a:lnTo>
                <a:lnTo>
                  <a:pt x="44710" y="14605"/>
                </a:lnTo>
                <a:lnTo>
                  <a:pt x="44434" y="14859"/>
                </a:lnTo>
                <a:lnTo>
                  <a:pt x="43296" y="15494"/>
                </a:lnTo>
                <a:lnTo>
                  <a:pt x="41559" y="15875"/>
                </a:lnTo>
                <a:lnTo>
                  <a:pt x="58708" y="15875"/>
                </a:lnTo>
                <a:lnTo>
                  <a:pt x="54887" y="12954"/>
                </a:lnTo>
                <a:lnTo>
                  <a:pt x="54220" y="12827"/>
                </a:lnTo>
                <a:close/>
              </a:path>
              <a:path w="70484" h="41909">
                <a:moveTo>
                  <a:pt x="15731" y="0"/>
                </a:moveTo>
                <a:lnTo>
                  <a:pt x="12385" y="0"/>
                </a:lnTo>
                <a:lnTo>
                  <a:pt x="11407" y="126"/>
                </a:lnTo>
                <a:lnTo>
                  <a:pt x="9360" y="507"/>
                </a:lnTo>
                <a:lnTo>
                  <a:pt x="8256" y="888"/>
                </a:lnTo>
                <a:lnTo>
                  <a:pt x="5899" y="1523"/>
                </a:lnTo>
                <a:lnTo>
                  <a:pt x="3346" y="2539"/>
                </a:lnTo>
                <a:lnTo>
                  <a:pt x="908" y="3682"/>
                </a:lnTo>
                <a:lnTo>
                  <a:pt x="551" y="3809"/>
                </a:lnTo>
                <a:lnTo>
                  <a:pt x="0" y="3809"/>
                </a:lnTo>
                <a:lnTo>
                  <a:pt x="1851" y="4063"/>
                </a:lnTo>
                <a:lnTo>
                  <a:pt x="2564" y="4190"/>
                </a:lnTo>
                <a:lnTo>
                  <a:pt x="10936" y="8889"/>
                </a:lnTo>
                <a:lnTo>
                  <a:pt x="10690" y="9397"/>
                </a:lnTo>
                <a:lnTo>
                  <a:pt x="12626" y="12826"/>
                </a:lnTo>
                <a:lnTo>
                  <a:pt x="12983" y="13080"/>
                </a:lnTo>
                <a:lnTo>
                  <a:pt x="13880" y="13334"/>
                </a:lnTo>
                <a:lnTo>
                  <a:pt x="14432" y="13588"/>
                </a:lnTo>
                <a:lnTo>
                  <a:pt x="15064" y="13461"/>
                </a:lnTo>
                <a:lnTo>
                  <a:pt x="28223" y="13462"/>
                </a:lnTo>
                <a:lnTo>
                  <a:pt x="27921" y="13208"/>
                </a:lnTo>
                <a:lnTo>
                  <a:pt x="25839" y="11811"/>
                </a:lnTo>
                <a:lnTo>
                  <a:pt x="22056" y="9398"/>
                </a:lnTo>
                <a:lnTo>
                  <a:pt x="20411" y="8382"/>
                </a:lnTo>
                <a:lnTo>
                  <a:pt x="17697" y="6985"/>
                </a:lnTo>
                <a:lnTo>
                  <a:pt x="15294" y="5715"/>
                </a:lnTo>
                <a:lnTo>
                  <a:pt x="22930" y="5334"/>
                </a:lnTo>
                <a:lnTo>
                  <a:pt x="40158" y="5334"/>
                </a:lnTo>
                <a:lnTo>
                  <a:pt x="39754" y="4572"/>
                </a:lnTo>
                <a:lnTo>
                  <a:pt x="39006" y="3556"/>
                </a:lnTo>
                <a:lnTo>
                  <a:pt x="38535" y="3048"/>
                </a:lnTo>
                <a:lnTo>
                  <a:pt x="38121" y="2667"/>
                </a:lnTo>
                <a:lnTo>
                  <a:pt x="22493" y="2667"/>
                </a:lnTo>
                <a:lnTo>
                  <a:pt x="22217" y="2413"/>
                </a:lnTo>
                <a:lnTo>
                  <a:pt x="17145" y="127"/>
                </a:lnTo>
                <a:lnTo>
                  <a:pt x="15731" y="0"/>
                </a:lnTo>
                <a:close/>
              </a:path>
              <a:path w="70484" h="41909">
                <a:moveTo>
                  <a:pt x="34993" y="762"/>
                </a:moveTo>
                <a:lnTo>
                  <a:pt x="31382" y="762"/>
                </a:lnTo>
                <a:lnTo>
                  <a:pt x="30037" y="1016"/>
                </a:lnTo>
                <a:lnTo>
                  <a:pt x="28507" y="1270"/>
                </a:lnTo>
                <a:lnTo>
                  <a:pt x="26736" y="1524"/>
                </a:lnTo>
                <a:lnTo>
                  <a:pt x="24735" y="2032"/>
                </a:lnTo>
                <a:lnTo>
                  <a:pt x="22493" y="2667"/>
                </a:lnTo>
                <a:lnTo>
                  <a:pt x="38121" y="2667"/>
                </a:lnTo>
                <a:lnTo>
                  <a:pt x="37983" y="2540"/>
                </a:lnTo>
                <a:lnTo>
                  <a:pt x="36212" y="1143"/>
                </a:lnTo>
                <a:lnTo>
                  <a:pt x="35901" y="1016"/>
                </a:lnTo>
                <a:lnTo>
                  <a:pt x="35510" y="889"/>
                </a:lnTo>
                <a:lnTo>
                  <a:pt x="34993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11764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4" h="36195">
                <a:moveTo>
                  <a:pt x="6761" y="14604"/>
                </a:moveTo>
                <a:lnTo>
                  <a:pt x="4013" y="14604"/>
                </a:lnTo>
                <a:lnTo>
                  <a:pt x="1966" y="14731"/>
                </a:lnTo>
                <a:lnTo>
                  <a:pt x="1184" y="14731"/>
                </a:lnTo>
                <a:lnTo>
                  <a:pt x="0" y="18414"/>
                </a:lnTo>
                <a:lnTo>
                  <a:pt x="160" y="18541"/>
                </a:lnTo>
                <a:lnTo>
                  <a:pt x="4599" y="21589"/>
                </a:lnTo>
                <a:lnTo>
                  <a:pt x="7946" y="23748"/>
                </a:lnTo>
                <a:lnTo>
                  <a:pt x="12074" y="26288"/>
                </a:lnTo>
                <a:lnTo>
                  <a:pt x="16904" y="28955"/>
                </a:lnTo>
                <a:lnTo>
                  <a:pt x="19549" y="30225"/>
                </a:lnTo>
                <a:lnTo>
                  <a:pt x="22332" y="31622"/>
                </a:lnTo>
                <a:lnTo>
                  <a:pt x="23746" y="32384"/>
                </a:lnTo>
                <a:lnTo>
                  <a:pt x="28277" y="34289"/>
                </a:lnTo>
                <a:lnTo>
                  <a:pt x="30002" y="35178"/>
                </a:lnTo>
                <a:lnTo>
                  <a:pt x="31808" y="35686"/>
                </a:lnTo>
                <a:lnTo>
                  <a:pt x="32831" y="35940"/>
                </a:lnTo>
                <a:lnTo>
                  <a:pt x="34441" y="35940"/>
                </a:lnTo>
                <a:lnTo>
                  <a:pt x="35510" y="35813"/>
                </a:lnTo>
                <a:lnTo>
                  <a:pt x="36016" y="35559"/>
                </a:lnTo>
                <a:lnTo>
                  <a:pt x="36522" y="35432"/>
                </a:lnTo>
                <a:lnTo>
                  <a:pt x="37005" y="35051"/>
                </a:lnTo>
                <a:lnTo>
                  <a:pt x="37511" y="34797"/>
                </a:lnTo>
                <a:lnTo>
                  <a:pt x="38374" y="33781"/>
                </a:lnTo>
                <a:lnTo>
                  <a:pt x="38765" y="33273"/>
                </a:lnTo>
                <a:lnTo>
                  <a:pt x="39432" y="31749"/>
                </a:lnTo>
                <a:lnTo>
                  <a:pt x="39668" y="30987"/>
                </a:lnTo>
                <a:lnTo>
                  <a:pt x="40035" y="29209"/>
                </a:lnTo>
                <a:lnTo>
                  <a:pt x="34441" y="29209"/>
                </a:lnTo>
                <a:lnTo>
                  <a:pt x="31727" y="28320"/>
                </a:lnTo>
                <a:lnTo>
                  <a:pt x="29289" y="27431"/>
                </a:lnTo>
                <a:lnTo>
                  <a:pt x="27840" y="26669"/>
                </a:lnTo>
                <a:lnTo>
                  <a:pt x="26460" y="26034"/>
                </a:lnTo>
                <a:lnTo>
                  <a:pt x="19342" y="20827"/>
                </a:lnTo>
                <a:lnTo>
                  <a:pt x="15018" y="20446"/>
                </a:lnTo>
                <a:lnTo>
                  <a:pt x="12661" y="20065"/>
                </a:lnTo>
                <a:lnTo>
                  <a:pt x="10740" y="19684"/>
                </a:lnTo>
                <a:lnTo>
                  <a:pt x="9947" y="19430"/>
                </a:lnTo>
                <a:lnTo>
                  <a:pt x="7670" y="18795"/>
                </a:lnTo>
                <a:lnTo>
                  <a:pt x="6922" y="18414"/>
                </a:lnTo>
                <a:lnTo>
                  <a:pt x="13765" y="18033"/>
                </a:lnTo>
                <a:lnTo>
                  <a:pt x="17732" y="17398"/>
                </a:lnTo>
                <a:lnTo>
                  <a:pt x="19549" y="17144"/>
                </a:lnTo>
                <a:lnTo>
                  <a:pt x="26380" y="15493"/>
                </a:lnTo>
                <a:lnTo>
                  <a:pt x="26671" y="15366"/>
                </a:lnTo>
                <a:lnTo>
                  <a:pt x="12235" y="15366"/>
                </a:lnTo>
                <a:lnTo>
                  <a:pt x="11166" y="15239"/>
                </a:lnTo>
                <a:lnTo>
                  <a:pt x="8923" y="14858"/>
                </a:lnTo>
                <a:lnTo>
                  <a:pt x="7474" y="14731"/>
                </a:lnTo>
                <a:lnTo>
                  <a:pt x="6761" y="14604"/>
                </a:lnTo>
                <a:close/>
              </a:path>
              <a:path w="70484" h="36195">
                <a:moveTo>
                  <a:pt x="59527" y="26543"/>
                </a:moveTo>
                <a:lnTo>
                  <a:pt x="41835" y="26542"/>
                </a:lnTo>
                <a:lnTo>
                  <a:pt x="42146" y="26669"/>
                </a:lnTo>
                <a:lnTo>
                  <a:pt x="42502" y="26669"/>
                </a:lnTo>
                <a:lnTo>
                  <a:pt x="42859" y="26796"/>
                </a:lnTo>
                <a:lnTo>
                  <a:pt x="43296" y="27050"/>
                </a:lnTo>
                <a:lnTo>
                  <a:pt x="43963" y="28066"/>
                </a:lnTo>
                <a:lnTo>
                  <a:pt x="44860" y="28955"/>
                </a:lnTo>
                <a:lnTo>
                  <a:pt x="45458" y="29463"/>
                </a:lnTo>
                <a:lnTo>
                  <a:pt x="46159" y="30098"/>
                </a:lnTo>
                <a:lnTo>
                  <a:pt x="46987" y="30606"/>
                </a:lnTo>
                <a:lnTo>
                  <a:pt x="51391" y="31876"/>
                </a:lnTo>
                <a:lnTo>
                  <a:pt x="52058" y="32003"/>
                </a:lnTo>
                <a:lnTo>
                  <a:pt x="53553" y="32003"/>
                </a:lnTo>
                <a:lnTo>
                  <a:pt x="55129" y="31749"/>
                </a:lnTo>
                <a:lnTo>
                  <a:pt x="56221" y="31622"/>
                </a:lnTo>
                <a:lnTo>
                  <a:pt x="59367" y="27686"/>
                </a:lnTo>
                <a:lnTo>
                  <a:pt x="59527" y="26543"/>
                </a:lnTo>
                <a:close/>
              </a:path>
              <a:path w="70484" h="36195">
                <a:moveTo>
                  <a:pt x="70021" y="3302"/>
                </a:moveTo>
                <a:lnTo>
                  <a:pt x="37074" y="20700"/>
                </a:lnTo>
                <a:lnTo>
                  <a:pt x="34567" y="21335"/>
                </a:lnTo>
                <a:lnTo>
                  <a:pt x="30635" y="21970"/>
                </a:lnTo>
                <a:lnTo>
                  <a:pt x="28473" y="22097"/>
                </a:lnTo>
                <a:lnTo>
                  <a:pt x="28197" y="22097"/>
                </a:lnTo>
                <a:lnTo>
                  <a:pt x="29761" y="24129"/>
                </a:lnTo>
                <a:lnTo>
                  <a:pt x="31106" y="25780"/>
                </a:lnTo>
                <a:lnTo>
                  <a:pt x="33027" y="27812"/>
                </a:lnTo>
                <a:lnTo>
                  <a:pt x="34441" y="29209"/>
                </a:lnTo>
                <a:lnTo>
                  <a:pt x="40035" y="29209"/>
                </a:lnTo>
                <a:lnTo>
                  <a:pt x="40260" y="27558"/>
                </a:lnTo>
                <a:lnTo>
                  <a:pt x="40386" y="27304"/>
                </a:lnTo>
                <a:lnTo>
                  <a:pt x="40582" y="27050"/>
                </a:lnTo>
                <a:lnTo>
                  <a:pt x="40892" y="26796"/>
                </a:lnTo>
                <a:lnTo>
                  <a:pt x="41088" y="26669"/>
                </a:lnTo>
                <a:lnTo>
                  <a:pt x="41283" y="26669"/>
                </a:lnTo>
                <a:lnTo>
                  <a:pt x="41559" y="26542"/>
                </a:lnTo>
                <a:lnTo>
                  <a:pt x="59527" y="26543"/>
                </a:lnTo>
                <a:lnTo>
                  <a:pt x="59403" y="21336"/>
                </a:lnTo>
                <a:lnTo>
                  <a:pt x="59198" y="20066"/>
                </a:lnTo>
                <a:lnTo>
                  <a:pt x="58659" y="17399"/>
                </a:lnTo>
                <a:lnTo>
                  <a:pt x="59292" y="17399"/>
                </a:lnTo>
                <a:lnTo>
                  <a:pt x="60867" y="17272"/>
                </a:lnTo>
                <a:lnTo>
                  <a:pt x="61891" y="17018"/>
                </a:lnTo>
                <a:lnTo>
                  <a:pt x="63029" y="16764"/>
                </a:lnTo>
                <a:lnTo>
                  <a:pt x="70389" y="7747"/>
                </a:lnTo>
                <a:lnTo>
                  <a:pt x="70262" y="4572"/>
                </a:lnTo>
                <a:lnTo>
                  <a:pt x="70021" y="3302"/>
                </a:lnTo>
                <a:close/>
              </a:path>
              <a:path w="70484" h="36195">
                <a:moveTo>
                  <a:pt x="38484" y="14604"/>
                </a:moveTo>
                <a:lnTo>
                  <a:pt x="28864" y="14604"/>
                </a:lnTo>
                <a:lnTo>
                  <a:pt x="28231" y="16001"/>
                </a:lnTo>
                <a:lnTo>
                  <a:pt x="27369" y="17271"/>
                </a:lnTo>
                <a:lnTo>
                  <a:pt x="26782" y="17906"/>
                </a:lnTo>
                <a:lnTo>
                  <a:pt x="25759" y="18922"/>
                </a:lnTo>
                <a:lnTo>
                  <a:pt x="25322" y="19303"/>
                </a:lnTo>
                <a:lnTo>
                  <a:pt x="28473" y="18541"/>
                </a:lnTo>
                <a:lnTo>
                  <a:pt x="31336" y="17779"/>
                </a:lnTo>
                <a:lnTo>
                  <a:pt x="32636" y="17271"/>
                </a:lnTo>
                <a:lnTo>
                  <a:pt x="35039" y="16382"/>
                </a:lnTo>
                <a:lnTo>
                  <a:pt x="36131" y="15874"/>
                </a:lnTo>
                <a:lnTo>
                  <a:pt x="37155" y="15366"/>
                </a:lnTo>
                <a:lnTo>
                  <a:pt x="38098" y="14858"/>
                </a:lnTo>
                <a:lnTo>
                  <a:pt x="38484" y="14604"/>
                </a:lnTo>
                <a:close/>
              </a:path>
              <a:path w="70484" h="36195">
                <a:moveTo>
                  <a:pt x="54966" y="6604"/>
                </a:moveTo>
                <a:lnTo>
                  <a:pt x="46470" y="6603"/>
                </a:lnTo>
                <a:lnTo>
                  <a:pt x="46495" y="8254"/>
                </a:lnTo>
                <a:lnTo>
                  <a:pt x="46369" y="9778"/>
                </a:lnTo>
                <a:lnTo>
                  <a:pt x="43963" y="16890"/>
                </a:lnTo>
                <a:lnTo>
                  <a:pt x="45849" y="16128"/>
                </a:lnTo>
                <a:lnTo>
                  <a:pt x="53588" y="11556"/>
                </a:lnTo>
                <a:lnTo>
                  <a:pt x="53749" y="11429"/>
                </a:lnTo>
                <a:lnTo>
                  <a:pt x="53864" y="10794"/>
                </a:lnTo>
                <a:lnTo>
                  <a:pt x="54496" y="8636"/>
                </a:lnTo>
                <a:lnTo>
                  <a:pt x="54871" y="7112"/>
                </a:lnTo>
                <a:lnTo>
                  <a:pt x="54966" y="6604"/>
                </a:lnTo>
                <a:close/>
              </a:path>
              <a:path w="70484" h="36195">
                <a:moveTo>
                  <a:pt x="31658" y="4063"/>
                </a:moveTo>
                <a:lnTo>
                  <a:pt x="30002" y="4063"/>
                </a:lnTo>
                <a:lnTo>
                  <a:pt x="28898" y="4444"/>
                </a:lnTo>
                <a:lnTo>
                  <a:pt x="28668" y="4571"/>
                </a:lnTo>
                <a:lnTo>
                  <a:pt x="27093" y="5079"/>
                </a:lnTo>
                <a:lnTo>
                  <a:pt x="21389" y="8762"/>
                </a:lnTo>
                <a:lnTo>
                  <a:pt x="20607" y="9524"/>
                </a:lnTo>
                <a:lnTo>
                  <a:pt x="19388" y="11048"/>
                </a:lnTo>
                <a:lnTo>
                  <a:pt x="18560" y="12445"/>
                </a:lnTo>
                <a:lnTo>
                  <a:pt x="17927" y="13842"/>
                </a:lnTo>
                <a:lnTo>
                  <a:pt x="17812" y="14223"/>
                </a:lnTo>
                <a:lnTo>
                  <a:pt x="17065" y="14604"/>
                </a:lnTo>
                <a:lnTo>
                  <a:pt x="15570" y="15112"/>
                </a:lnTo>
                <a:lnTo>
                  <a:pt x="14869" y="15239"/>
                </a:lnTo>
                <a:lnTo>
                  <a:pt x="13489" y="15366"/>
                </a:lnTo>
                <a:lnTo>
                  <a:pt x="26671" y="15366"/>
                </a:lnTo>
                <a:lnTo>
                  <a:pt x="27254" y="15112"/>
                </a:lnTo>
                <a:lnTo>
                  <a:pt x="28864" y="14604"/>
                </a:lnTo>
                <a:lnTo>
                  <a:pt x="38484" y="14604"/>
                </a:lnTo>
                <a:lnTo>
                  <a:pt x="39834" y="13715"/>
                </a:lnTo>
                <a:lnTo>
                  <a:pt x="44564" y="9651"/>
                </a:lnTo>
                <a:lnTo>
                  <a:pt x="36177" y="9651"/>
                </a:lnTo>
                <a:lnTo>
                  <a:pt x="35269" y="7111"/>
                </a:lnTo>
                <a:lnTo>
                  <a:pt x="32912" y="4571"/>
                </a:lnTo>
                <a:lnTo>
                  <a:pt x="32601" y="4317"/>
                </a:lnTo>
                <a:lnTo>
                  <a:pt x="32279" y="4190"/>
                </a:lnTo>
                <a:lnTo>
                  <a:pt x="31658" y="4063"/>
                </a:lnTo>
                <a:close/>
              </a:path>
              <a:path w="70484" h="36195">
                <a:moveTo>
                  <a:pt x="51702" y="0"/>
                </a:moveTo>
                <a:lnTo>
                  <a:pt x="50920" y="0"/>
                </a:lnTo>
                <a:lnTo>
                  <a:pt x="50598" y="126"/>
                </a:lnTo>
                <a:lnTo>
                  <a:pt x="49506" y="253"/>
                </a:lnTo>
                <a:lnTo>
                  <a:pt x="48482" y="507"/>
                </a:lnTo>
                <a:lnTo>
                  <a:pt x="47574" y="761"/>
                </a:lnTo>
                <a:lnTo>
                  <a:pt x="46792" y="1142"/>
                </a:lnTo>
                <a:lnTo>
                  <a:pt x="46079" y="1396"/>
                </a:lnTo>
                <a:lnTo>
                  <a:pt x="44940" y="2031"/>
                </a:lnTo>
                <a:lnTo>
                  <a:pt x="44112" y="2666"/>
                </a:lnTo>
                <a:lnTo>
                  <a:pt x="43560" y="3174"/>
                </a:lnTo>
                <a:lnTo>
                  <a:pt x="42422" y="4952"/>
                </a:lnTo>
                <a:lnTo>
                  <a:pt x="41122" y="6603"/>
                </a:lnTo>
                <a:lnTo>
                  <a:pt x="39363" y="8254"/>
                </a:lnTo>
                <a:lnTo>
                  <a:pt x="38811" y="8635"/>
                </a:lnTo>
                <a:lnTo>
                  <a:pt x="38293" y="8889"/>
                </a:lnTo>
                <a:lnTo>
                  <a:pt x="37431" y="9397"/>
                </a:lnTo>
                <a:lnTo>
                  <a:pt x="37074" y="9524"/>
                </a:lnTo>
                <a:lnTo>
                  <a:pt x="36327" y="9651"/>
                </a:lnTo>
                <a:lnTo>
                  <a:pt x="44564" y="9651"/>
                </a:lnTo>
                <a:lnTo>
                  <a:pt x="45653" y="8127"/>
                </a:lnTo>
                <a:lnTo>
                  <a:pt x="46470" y="6603"/>
                </a:lnTo>
                <a:lnTo>
                  <a:pt x="54966" y="6604"/>
                </a:lnTo>
                <a:lnTo>
                  <a:pt x="55092" y="5207"/>
                </a:lnTo>
                <a:lnTo>
                  <a:pt x="55018" y="3175"/>
                </a:lnTo>
                <a:lnTo>
                  <a:pt x="54807" y="2286"/>
                </a:lnTo>
                <a:lnTo>
                  <a:pt x="52173" y="127"/>
                </a:lnTo>
                <a:lnTo>
                  <a:pt x="51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08141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60323" y="44068"/>
                </a:moveTo>
                <a:lnTo>
                  <a:pt x="34567" y="44068"/>
                </a:lnTo>
                <a:lnTo>
                  <a:pt x="34728" y="44322"/>
                </a:lnTo>
                <a:lnTo>
                  <a:pt x="35867" y="45465"/>
                </a:lnTo>
                <a:lnTo>
                  <a:pt x="37362" y="46735"/>
                </a:lnTo>
                <a:lnTo>
                  <a:pt x="39282" y="48132"/>
                </a:lnTo>
                <a:lnTo>
                  <a:pt x="40030" y="48640"/>
                </a:lnTo>
                <a:lnTo>
                  <a:pt x="40777" y="49021"/>
                </a:lnTo>
                <a:lnTo>
                  <a:pt x="41571" y="49529"/>
                </a:lnTo>
                <a:lnTo>
                  <a:pt x="48528" y="50926"/>
                </a:lnTo>
                <a:lnTo>
                  <a:pt x="50299" y="50418"/>
                </a:lnTo>
                <a:lnTo>
                  <a:pt x="51161" y="50037"/>
                </a:lnTo>
                <a:lnTo>
                  <a:pt x="52886" y="48767"/>
                </a:lnTo>
                <a:lnTo>
                  <a:pt x="54542" y="46989"/>
                </a:lnTo>
                <a:lnTo>
                  <a:pt x="56037" y="44576"/>
                </a:lnTo>
                <a:lnTo>
                  <a:pt x="56739" y="44449"/>
                </a:lnTo>
                <a:lnTo>
                  <a:pt x="58590" y="44322"/>
                </a:lnTo>
                <a:lnTo>
                  <a:pt x="60323" y="44068"/>
                </a:lnTo>
                <a:close/>
              </a:path>
              <a:path w="76200" h="51434">
                <a:moveTo>
                  <a:pt x="10269" y="15620"/>
                </a:moveTo>
                <a:lnTo>
                  <a:pt x="8107" y="15620"/>
                </a:lnTo>
                <a:lnTo>
                  <a:pt x="5634" y="15874"/>
                </a:lnTo>
                <a:lnTo>
                  <a:pt x="4254" y="16128"/>
                </a:lnTo>
                <a:lnTo>
                  <a:pt x="4084" y="17271"/>
                </a:lnTo>
                <a:lnTo>
                  <a:pt x="3392" y="20446"/>
                </a:lnTo>
                <a:lnTo>
                  <a:pt x="1603" y="25526"/>
                </a:lnTo>
                <a:lnTo>
                  <a:pt x="1116" y="26669"/>
                </a:lnTo>
                <a:lnTo>
                  <a:pt x="643" y="27558"/>
                </a:lnTo>
                <a:lnTo>
                  <a:pt x="793" y="27558"/>
                </a:lnTo>
                <a:lnTo>
                  <a:pt x="1115" y="27812"/>
                </a:lnTo>
                <a:lnTo>
                  <a:pt x="1379" y="27812"/>
                </a:lnTo>
                <a:lnTo>
                  <a:pt x="1977" y="28193"/>
                </a:lnTo>
                <a:lnTo>
                  <a:pt x="2288" y="28447"/>
                </a:lnTo>
                <a:lnTo>
                  <a:pt x="2644" y="28701"/>
                </a:lnTo>
                <a:lnTo>
                  <a:pt x="3748" y="29971"/>
                </a:lnTo>
                <a:lnTo>
                  <a:pt x="4496" y="31241"/>
                </a:lnTo>
                <a:lnTo>
                  <a:pt x="5117" y="32765"/>
                </a:lnTo>
                <a:lnTo>
                  <a:pt x="3748" y="33654"/>
                </a:lnTo>
                <a:lnTo>
                  <a:pt x="2449" y="34670"/>
                </a:lnTo>
                <a:lnTo>
                  <a:pt x="1662" y="35432"/>
                </a:lnTo>
                <a:lnTo>
                  <a:pt x="1184" y="35940"/>
                </a:lnTo>
                <a:lnTo>
                  <a:pt x="643" y="36702"/>
                </a:lnTo>
                <a:lnTo>
                  <a:pt x="436" y="36956"/>
                </a:lnTo>
                <a:lnTo>
                  <a:pt x="91" y="37845"/>
                </a:lnTo>
                <a:lnTo>
                  <a:pt x="0" y="39369"/>
                </a:lnTo>
                <a:lnTo>
                  <a:pt x="126" y="39877"/>
                </a:lnTo>
                <a:lnTo>
                  <a:pt x="321" y="40385"/>
                </a:lnTo>
                <a:lnTo>
                  <a:pt x="954" y="41274"/>
                </a:lnTo>
                <a:lnTo>
                  <a:pt x="1379" y="41655"/>
                </a:lnTo>
                <a:lnTo>
                  <a:pt x="1897" y="42163"/>
                </a:lnTo>
                <a:lnTo>
                  <a:pt x="2529" y="42544"/>
                </a:lnTo>
                <a:lnTo>
                  <a:pt x="3486" y="44068"/>
                </a:lnTo>
                <a:lnTo>
                  <a:pt x="4691" y="45592"/>
                </a:lnTo>
                <a:lnTo>
                  <a:pt x="5358" y="46227"/>
                </a:lnTo>
                <a:lnTo>
                  <a:pt x="6106" y="46735"/>
                </a:lnTo>
                <a:lnTo>
                  <a:pt x="7750" y="47243"/>
                </a:lnTo>
                <a:lnTo>
                  <a:pt x="8693" y="47243"/>
                </a:lnTo>
                <a:lnTo>
                  <a:pt x="9165" y="47116"/>
                </a:lnTo>
                <a:lnTo>
                  <a:pt x="10660" y="46354"/>
                </a:lnTo>
                <a:lnTo>
                  <a:pt x="11729" y="45338"/>
                </a:lnTo>
                <a:lnTo>
                  <a:pt x="13339" y="43179"/>
                </a:lnTo>
                <a:lnTo>
                  <a:pt x="15501" y="43179"/>
                </a:lnTo>
                <a:lnTo>
                  <a:pt x="15777" y="42798"/>
                </a:lnTo>
                <a:lnTo>
                  <a:pt x="16108" y="42036"/>
                </a:lnTo>
                <a:lnTo>
                  <a:pt x="16228" y="41274"/>
                </a:lnTo>
                <a:lnTo>
                  <a:pt x="16144" y="39115"/>
                </a:lnTo>
                <a:lnTo>
                  <a:pt x="15927" y="37972"/>
                </a:lnTo>
                <a:lnTo>
                  <a:pt x="31900" y="37972"/>
                </a:lnTo>
                <a:lnTo>
                  <a:pt x="25954" y="35305"/>
                </a:lnTo>
                <a:lnTo>
                  <a:pt x="23171" y="33908"/>
                </a:lnTo>
                <a:lnTo>
                  <a:pt x="20526" y="32638"/>
                </a:lnTo>
                <a:lnTo>
                  <a:pt x="15697" y="29971"/>
                </a:lnTo>
                <a:lnTo>
                  <a:pt x="11568" y="27431"/>
                </a:lnTo>
                <a:lnTo>
                  <a:pt x="8222" y="25272"/>
                </a:lnTo>
                <a:lnTo>
                  <a:pt x="3783" y="22224"/>
                </a:lnTo>
                <a:lnTo>
                  <a:pt x="3908" y="21208"/>
                </a:lnTo>
                <a:lnTo>
                  <a:pt x="4806" y="18414"/>
                </a:lnTo>
                <a:lnTo>
                  <a:pt x="5588" y="18414"/>
                </a:lnTo>
                <a:lnTo>
                  <a:pt x="7635" y="18287"/>
                </a:lnTo>
                <a:lnTo>
                  <a:pt x="20438" y="18287"/>
                </a:lnTo>
                <a:lnTo>
                  <a:pt x="20687" y="18160"/>
                </a:lnTo>
                <a:lnTo>
                  <a:pt x="21435" y="17906"/>
                </a:lnTo>
                <a:lnTo>
                  <a:pt x="21550" y="17525"/>
                </a:lnTo>
                <a:lnTo>
                  <a:pt x="21780" y="17017"/>
                </a:lnTo>
                <a:lnTo>
                  <a:pt x="15812" y="17017"/>
                </a:lnTo>
                <a:lnTo>
                  <a:pt x="15616" y="16890"/>
                </a:lnTo>
                <a:lnTo>
                  <a:pt x="14639" y="16509"/>
                </a:lnTo>
                <a:lnTo>
                  <a:pt x="13535" y="16128"/>
                </a:lnTo>
                <a:lnTo>
                  <a:pt x="11212" y="15747"/>
                </a:lnTo>
                <a:lnTo>
                  <a:pt x="10269" y="15620"/>
                </a:lnTo>
                <a:close/>
              </a:path>
              <a:path w="76200" h="51434">
                <a:moveTo>
                  <a:pt x="31900" y="37972"/>
                </a:moveTo>
                <a:lnTo>
                  <a:pt x="15927" y="37972"/>
                </a:lnTo>
                <a:lnTo>
                  <a:pt x="18134" y="41020"/>
                </a:lnTo>
                <a:lnTo>
                  <a:pt x="19169" y="42163"/>
                </a:lnTo>
                <a:lnTo>
                  <a:pt x="27219" y="46481"/>
                </a:lnTo>
                <a:lnTo>
                  <a:pt x="28036" y="46608"/>
                </a:lnTo>
                <a:lnTo>
                  <a:pt x="30715" y="46227"/>
                </a:lnTo>
                <a:lnTo>
                  <a:pt x="31658" y="45846"/>
                </a:lnTo>
                <a:lnTo>
                  <a:pt x="33590" y="44830"/>
                </a:lnTo>
                <a:lnTo>
                  <a:pt x="34567" y="44068"/>
                </a:lnTo>
                <a:lnTo>
                  <a:pt x="60323" y="44068"/>
                </a:lnTo>
                <a:lnTo>
                  <a:pt x="67985" y="42036"/>
                </a:lnTo>
                <a:lnTo>
                  <a:pt x="69365" y="41401"/>
                </a:lnTo>
                <a:lnTo>
                  <a:pt x="69986" y="41020"/>
                </a:lnTo>
                <a:lnTo>
                  <a:pt x="70584" y="40512"/>
                </a:lnTo>
                <a:lnTo>
                  <a:pt x="71090" y="40131"/>
                </a:lnTo>
                <a:lnTo>
                  <a:pt x="71562" y="39623"/>
                </a:lnTo>
                <a:lnTo>
                  <a:pt x="36453" y="39623"/>
                </a:lnTo>
                <a:lnTo>
                  <a:pt x="35430" y="39369"/>
                </a:lnTo>
                <a:lnTo>
                  <a:pt x="33624" y="38861"/>
                </a:lnTo>
                <a:lnTo>
                  <a:pt x="31900" y="37972"/>
                </a:lnTo>
                <a:close/>
              </a:path>
              <a:path w="76200" h="51434">
                <a:moveTo>
                  <a:pt x="15501" y="43179"/>
                </a:moveTo>
                <a:lnTo>
                  <a:pt x="13339" y="43179"/>
                </a:lnTo>
                <a:lnTo>
                  <a:pt x="14558" y="43433"/>
                </a:lnTo>
                <a:lnTo>
                  <a:pt x="14869" y="43433"/>
                </a:lnTo>
                <a:lnTo>
                  <a:pt x="15501" y="43179"/>
                </a:lnTo>
                <a:close/>
              </a:path>
              <a:path w="76200" h="51434">
                <a:moveTo>
                  <a:pt x="45768" y="30225"/>
                </a:moveTo>
                <a:lnTo>
                  <a:pt x="43882" y="31241"/>
                </a:lnTo>
                <a:lnTo>
                  <a:pt x="38063" y="39623"/>
                </a:lnTo>
                <a:lnTo>
                  <a:pt x="71562" y="39623"/>
                </a:lnTo>
                <a:lnTo>
                  <a:pt x="71999" y="39115"/>
                </a:lnTo>
                <a:lnTo>
                  <a:pt x="72620" y="37972"/>
                </a:lnTo>
                <a:lnTo>
                  <a:pt x="72785" y="37464"/>
                </a:lnTo>
                <a:lnTo>
                  <a:pt x="72942" y="36702"/>
                </a:lnTo>
                <a:lnTo>
                  <a:pt x="73202" y="35686"/>
                </a:lnTo>
                <a:lnTo>
                  <a:pt x="55681" y="35686"/>
                </a:lnTo>
                <a:lnTo>
                  <a:pt x="54347" y="35432"/>
                </a:lnTo>
                <a:lnTo>
                  <a:pt x="53714" y="35432"/>
                </a:lnTo>
                <a:lnTo>
                  <a:pt x="49080" y="33146"/>
                </a:lnTo>
                <a:lnTo>
                  <a:pt x="48482" y="32638"/>
                </a:lnTo>
                <a:lnTo>
                  <a:pt x="47585" y="31749"/>
                </a:lnTo>
                <a:lnTo>
                  <a:pt x="47068" y="30987"/>
                </a:lnTo>
                <a:lnTo>
                  <a:pt x="46918" y="30733"/>
                </a:lnTo>
                <a:lnTo>
                  <a:pt x="46481" y="30479"/>
                </a:lnTo>
                <a:lnTo>
                  <a:pt x="45768" y="30225"/>
                </a:lnTo>
                <a:close/>
              </a:path>
              <a:path w="76200" h="51434">
                <a:moveTo>
                  <a:pt x="75986" y="6985"/>
                </a:moveTo>
                <a:lnTo>
                  <a:pt x="73643" y="6985"/>
                </a:lnTo>
                <a:lnTo>
                  <a:pt x="73812" y="7874"/>
                </a:lnTo>
                <a:lnTo>
                  <a:pt x="73919" y="8636"/>
                </a:lnTo>
                <a:lnTo>
                  <a:pt x="68457" y="19684"/>
                </a:lnTo>
                <a:lnTo>
                  <a:pt x="67824" y="20065"/>
                </a:lnTo>
                <a:lnTo>
                  <a:pt x="66652" y="20446"/>
                </a:lnTo>
                <a:lnTo>
                  <a:pt x="65513" y="20700"/>
                </a:lnTo>
                <a:lnTo>
                  <a:pt x="64490" y="20954"/>
                </a:lnTo>
                <a:lnTo>
                  <a:pt x="62914" y="21081"/>
                </a:lnTo>
                <a:lnTo>
                  <a:pt x="62282" y="21081"/>
                </a:lnTo>
                <a:lnTo>
                  <a:pt x="62821" y="23748"/>
                </a:lnTo>
                <a:lnTo>
                  <a:pt x="63056" y="25272"/>
                </a:lnTo>
                <a:lnTo>
                  <a:pt x="63180" y="29971"/>
                </a:lnTo>
                <a:lnTo>
                  <a:pt x="63059" y="30987"/>
                </a:lnTo>
                <a:lnTo>
                  <a:pt x="58751" y="35432"/>
                </a:lnTo>
                <a:lnTo>
                  <a:pt x="57176" y="35686"/>
                </a:lnTo>
                <a:lnTo>
                  <a:pt x="73202" y="35686"/>
                </a:lnTo>
                <a:lnTo>
                  <a:pt x="73300" y="35305"/>
                </a:lnTo>
                <a:lnTo>
                  <a:pt x="73409" y="34670"/>
                </a:lnTo>
                <a:lnTo>
                  <a:pt x="73293" y="31114"/>
                </a:lnTo>
                <a:lnTo>
                  <a:pt x="66134" y="25018"/>
                </a:lnTo>
                <a:lnTo>
                  <a:pt x="66010" y="23748"/>
                </a:lnTo>
                <a:lnTo>
                  <a:pt x="65789" y="23240"/>
                </a:lnTo>
                <a:lnTo>
                  <a:pt x="65272" y="22605"/>
                </a:lnTo>
                <a:lnTo>
                  <a:pt x="65985" y="22224"/>
                </a:lnTo>
                <a:lnTo>
                  <a:pt x="67709" y="21208"/>
                </a:lnTo>
                <a:lnTo>
                  <a:pt x="68848" y="20573"/>
                </a:lnTo>
                <a:lnTo>
                  <a:pt x="70067" y="19684"/>
                </a:lnTo>
                <a:lnTo>
                  <a:pt x="76091" y="10668"/>
                </a:lnTo>
                <a:lnTo>
                  <a:pt x="75986" y="6985"/>
                </a:lnTo>
                <a:close/>
              </a:path>
              <a:path w="76200" h="51434">
                <a:moveTo>
                  <a:pt x="32486" y="18287"/>
                </a:moveTo>
                <a:lnTo>
                  <a:pt x="30876" y="18795"/>
                </a:lnTo>
                <a:lnTo>
                  <a:pt x="30002" y="19176"/>
                </a:lnTo>
                <a:lnTo>
                  <a:pt x="23171" y="20827"/>
                </a:lnTo>
                <a:lnTo>
                  <a:pt x="21354" y="21081"/>
                </a:lnTo>
                <a:lnTo>
                  <a:pt x="17387" y="21716"/>
                </a:lnTo>
                <a:lnTo>
                  <a:pt x="10545" y="22097"/>
                </a:lnTo>
                <a:lnTo>
                  <a:pt x="11292" y="22351"/>
                </a:lnTo>
                <a:lnTo>
                  <a:pt x="12235" y="22732"/>
                </a:lnTo>
                <a:lnTo>
                  <a:pt x="13569" y="23113"/>
                </a:lnTo>
                <a:lnTo>
                  <a:pt x="14363" y="23367"/>
                </a:lnTo>
                <a:lnTo>
                  <a:pt x="16283" y="23748"/>
                </a:lnTo>
                <a:lnTo>
                  <a:pt x="18640" y="24129"/>
                </a:lnTo>
                <a:lnTo>
                  <a:pt x="22964" y="24510"/>
                </a:lnTo>
                <a:lnTo>
                  <a:pt x="24425" y="25907"/>
                </a:lnTo>
                <a:lnTo>
                  <a:pt x="31463" y="30352"/>
                </a:lnTo>
                <a:lnTo>
                  <a:pt x="32912" y="31114"/>
                </a:lnTo>
                <a:lnTo>
                  <a:pt x="35349" y="32003"/>
                </a:lnTo>
                <a:lnTo>
                  <a:pt x="38063" y="32765"/>
                </a:lnTo>
                <a:lnTo>
                  <a:pt x="36649" y="31495"/>
                </a:lnTo>
                <a:lnTo>
                  <a:pt x="34418" y="29082"/>
                </a:lnTo>
                <a:lnTo>
                  <a:pt x="33090" y="27431"/>
                </a:lnTo>
                <a:lnTo>
                  <a:pt x="31819" y="25780"/>
                </a:lnTo>
                <a:lnTo>
                  <a:pt x="32095" y="25780"/>
                </a:lnTo>
                <a:lnTo>
                  <a:pt x="34257" y="25526"/>
                </a:lnTo>
                <a:lnTo>
                  <a:pt x="46176" y="22986"/>
                </a:lnTo>
                <a:lnTo>
                  <a:pt x="28944" y="22986"/>
                </a:lnTo>
                <a:lnTo>
                  <a:pt x="29381" y="22605"/>
                </a:lnTo>
                <a:lnTo>
                  <a:pt x="30405" y="21589"/>
                </a:lnTo>
                <a:lnTo>
                  <a:pt x="31854" y="19684"/>
                </a:lnTo>
                <a:lnTo>
                  <a:pt x="32486" y="18287"/>
                </a:lnTo>
                <a:close/>
              </a:path>
              <a:path w="76200" h="51434">
                <a:moveTo>
                  <a:pt x="50092" y="10286"/>
                </a:moveTo>
                <a:lnTo>
                  <a:pt x="36258" y="20954"/>
                </a:lnTo>
                <a:lnTo>
                  <a:pt x="34958" y="21462"/>
                </a:lnTo>
                <a:lnTo>
                  <a:pt x="32095" y="22224"/>
                </a:lnTo>
                <a:lnTo>
                  <a:pt x="28944" y="22986"/>
                </a:lnTo>
                <a:lnTo>
                  <a:pt x="46176" y="22986"/>
                </a:lnTo>
                <a:lnTo>
                  <a:pt x="49747" y="21843"/>
                </a:lnTo>
                <a:lnTo>
                  <a:pt x="51437" y="21208"/>
                </a:lnTo>
                <a:lnTo>
                  <a:pt x="52990" y="20573"/>
                </a:lnTo>
                <a:lnTo>
                  <a:pt x="47585" y="20573"/>
                </a:lnTo>
                <a:lnTo>
                  <a:pt x="48252" y="19430"/>
                </a:lnTo>
                <a:lnTo>
                  <a:pt x="49000" y="17779"/>
                </a:lnTo>
                <a:lnTo>
                  <a:pt x="49428" y="16509"/>
                </a:lnTo>
                <a:lnTo>
                  <a:pt x="49834" y="14731"/>
                </a:lnTo>
                <a:lnTo>
                  <a:pt x="50049" y="12953"/>
                </a:lnTo>
                <a:lnTo>
                  <a:pt x="50092" y="10286"/>
                </a:lnTo>
                <a:close/>
              </a:path>
              <a:path w="76200" h="51434">
                <a:moveTo>
                  <a:pt x="59346" y="3682"/>
                </a:moveTo>
                <a:lnTo>
                  <a:pt x="55324" y="3682"/>
                </a:lnTo>
                <a:lnTo>
                  <a:pt x="55796" y="3809"/>
                </a:lnTo>
                <a:lnTo>
                  <a:pt x="56624" y="3936"/>
                </a:lnTo>
                <a:lnTo>
                  <a:pt x="56900" y="4063"/>
                </a:lnTo>
                <a:lnTo>
                  <a:pt x="58685" y="9397"/>
                </a:lnTo>
                <a:lnTo>
                  <a:pt x="58575" y="10286"/>
                </a:lnTo>
                <a:lnTo>
                  <a:pt x="58050" y="12572"/>
                </a:lnTo>
                <a:lnTo>
                  <a:pt x="57526" y="14350"/>
                </a:lnTo>
                <a:lnTo>
                  <a:pt x="57452" y="14858"/>
                </a:lnTo>
                <a:lnTo>
                  <a:pt x="47585" y="20573"/>
                </a:lnTo>
                <a:lnTo>
                  <a:pt x="52990" y="20573"/>
                </a:lnTo>
                <a:lnTo>
                  <a:pt x="54853" y="19811"/>
                </a:lnTo>
                <a:lnTo>
                  <a:pt x="56624" y="19049"/>
                </a:lnTo>
                <a:lnTo>
                  <a:pt x="58349" y="18160"/>
                </a:lnTo>
                <a:lnTo>
                  <a:pt x="60120" y="17144"/>
                </a:lnTo>
                <a:lnTo>
                  <a:pt x="61891" y="16255"/>
                </a:lnTo>
                <a:lnTo>
                  <a:pt x="73643" y="6985"/>
                </a:lnTo>
                <a:lnTo>
                  <a:pt x="75986" y="6985"/>
                </a:lnTo>
                <a:lnTo>
                  <a:pt x="75835" y="6350"/>
                </a:lnTo>
                <a:lnTo>
                  <a:pt x="60361" y="6349"/>
                </a:lnTo>
                <a:lnTo>
                  <a:pt x="60246" y="5841"/>
                </a:lnTo>
                <a:lnTo>
                  <a:pt x="59890" y="4698"/>
                </a:lnTo>
                <a:lnTo>
                  <a:pt x="59346" y="3682"/>
                </a:lnTo>
                <a:close/>
              </a:path>
              <a:path w="76200" h="51434">
                <a:moveTo>
                  <a:pt x="20438" y="18287"/>
                </a:moveTo>
                <a:lnTo>
                  <a:pt x="10384" y="18287"/>
                </a:lnTo>
                <a:lnTo>
                  <a:pt x="11097" y="18414"/>
                </a:lnTo>
                <a:lnTo>
                  <a:pt x="12546" y="18541"/>
                </a:lnTo>
                <a:lnTo>
                  <a:pt x="14788" y="18922"/>
                </a:lnTo>
                <a:lnTo>
                  <a:pt x="15858" y="19049"/>
                </a:lnTo>
                <a:lnTo>
                  <a:pt x="17111" y="19049"/>
                </a:lnTo>
                <a:lnTo>
                  <a:pt x="18491" y="18922"/>
                </a:lnTo>
                <a:lnTo>
                  <a:pt x="19192" y="18668"/>
                </a:lnTo>
                <a:lnTo>
                  <a:pt x="19940" y="18541"/>
                </a:lnTo>
                <a:lnTo>
                  <a:pt x="20438" y="18287"/>
                </a:lnTo>
                <a:close/>
              </a:path>
              <a:path w="76200" h="51434">
                <a:moveTo>
                  <a:pt x="33854" y="4952"/>
                </a:moveTo>
                <a:lnTo>
                  <a:pt x="33073" y="4952"/>
                </a:lnTo>
                <a:lnTo>
                  <a:pt x="32521" y="5079"/>
                </a:lnTo>
                <a:lnTo>
                  <a:pt x="31900" y="5079"/>
                </a:lnTo>
                <a:lnTo>
                  <a:pt x="31187" y="5206"/>
                </a:lnTo>
                <a:lnTo>
                  <a:pt x="30405" y="5460"/>
                </a:lnTo>
                <a:lnTo>
                  <a:pt x="29968" y="5714"/>
                </a:lnTo>
                <a:lnTo>
                  <a:pt x="29059" y="6095"/>
                </a:lnTo>
                <a:lnTo>
                  <a:pt x="28588" y="6222"/>
                </a:lnTo>
                <a:lnTo>
                  <a:pt x="28116" y="6603"/>
                </a:lnTo>
                <a:lnTo>
                  <a:pt x="26621" y="7619"/>
                </a:lnTo>
                <a:lnTo>
                  <a:pt x="26115" y="8000"/>
                </a:lnTo>
                <a:lnTo>
                  <a:pt x="25609" y="8508"/>
                </a:lnTo>
                <a:lnTo>
                  <a:pt x="24540" y="9524"/>
                </a:lnTo>
                <a:lnTo>
                  <a:pt x="23482" y="10794"/>
                </a:lnTo>
                <a:lnTo>
                  <a:pt x="22424" y="12191"/>
                </a:lnTo>
                <a:lnTo>
                  <a:pt x="22148" y="12699"/>
                </a:lnTo>
                <a:lnTo>
                  <a:pt x="19825" y="15874"/>
                </a:lnTo>
                <a:lnTo>
                  <a:pt x="19158" y="16255"/>
                </a:lnTo>
                <a:lnTo>
                  <a:pt x="18410" y="16763"/>
                </a:lnTo>
                <a:lnTo>
                  <a:pt x="18215" y="16763"/>
                </a:lnTo>
                <a:lnTo>
                  <a:pt x="17663" y="17017"/>
                </a:lnTo>
                <a:lnTo>
                  <a:pt x="21780" y="17017"/>
                </a:lnTo>
                <a:lnTo>
                  <a:pt x="22182" y="16128"/>
                </a:lnTo>
                <a:lnTo>
                  <a:pt x="23010" y="14731"/>
                </a:lnTo>
                <a:lnTo>
                  <a:pt x="32291" y="8254"/>
                </a:lnTo>
                <a:lnTo>
                  <a:pt x="32521" y="8127"/>
                </a:lnTo>
                <a:lnTo>
                  <a:pt x="33624" y="7746"/>
                </a:lnTo>
                <a:lnTo>
                  <a:pt x="34682" y="7619"/>
                </a:lnTo>
                <a:lnTo>
                  <a:pt x="38233" y="7619"/>
                </a:lnTo>
                <a:lnTo>
                  <a:pt x="37983" y="7111"/>
                </a:lnTo>
                <a:lnTo>
                  <a:pt x="34924" y="5206"/>
                </a:lnTo>
                <a:lnTo>
                  <a:pt x="33854" y="4952"/>
                </a:lnTo>
                <a:close/>
              </a:path>
              <a:path w="76200" h="51434">
                <a:moveTo>
                  <a:pt x="38233" y="7619"/>
                </a:moveTo>
                <a:lnTo>
                  <a:pt x="34682" y="7619"/>
                </a:lnTo>
                <a:lnTo>
                  <a:pt x="35901" y="7873"/>
                </a:lnTo>
                <a:lnTo>
                  <a:pt x="36223" y="8000"/>
                </a:lnTo>
                <a:lnTo>
                  <a:pt x="36534" y="8254"/>
                </a:lnTo>
                <a:lnTo>
                  <a:pt x="37166" y="8635"/>
                </a:lnTo>
                <a:lnTo>
                  <a:pt x="37477" y="8889"/>
                </a:lnTo>
                <a:lnTo>
                  <a:pt x="38063" y="9524"/>
                </a:lnTo>
                <a:lnTo>
                  <a:pt x="38891" y="10794"/>
                </a:lnTo>
                <a:lnTo>
                  <a:pt x="39557" y="12572"/>
                </a:lnTo>
                <a:lnTo>
                  <a:pt x="39800" y="13334"/>
                </a:lnTo>
                <a:lnTo>
                  <a:pt x="39949" y="13334"/>
                </a:lnTo>
                <a:lnTo>
                  <a:pt x="40697" y="13207"/>
                </a:lnTo>
                <a:lnTo>
                  <a:pt x="41053" y="12953"/>
                </a:lnTo>
                <a:lnTo>
                  <a:pt x="41916" y="12572"/>
                </a:lnTo>
                <a:lnTo>
                  <a:pt x="42433" y="12318"/>
                </a:lnTo>
                <a:lnTo>
                  <a:pt x="42985" y="11937"/>
                </a:lnTo>
                <a:lnTo>
                  <a:pt x="44745" y="10286"/>
                </a:lnTo>
                <a:lnTo>
                  <a:pt x="45229" y="9651"/>
                </a:lnTo>
                <a:lnTo>
                  <a:pt x="38891" y="9651"/>
                </a:lnTo>
                <a:lnTo>
                  <a:pt x="38776" y="9016"/>
                </a:lnTo>
                <a:lnTo>
                  <a:pt x="38581" y="8254"/>
                </a:lnTo>
                <a:lnTo>
                  <a:pt x="38420" y="8000"/>
                </a:lnTo>
                <a:lnTo>
                  <a:pt x="38233" y="7619"/>
                </a:lnTo>
                <a:close/>
              </a:path>
              <a:path w="76200" h="51434">
                <a:moveTo>
                  <a:pt x="54692" y="380"/>
                </a:moveTo>
                <a:lnTo>
                  <a:pt x="48643" y="2285"/>
                </a:lnTo>
                <a:lnTo>
                  <a:pt x="47654" y="2920"/>
                </a:lnTo>
                <a:lnTo>
                  <a:pt x="47585" y="3301"/>
                </a:lnTo>
                <a:lnTo>
                  <a:pt x="47424" y="3428"/>
                </a:lnTo>
                <a:lnTo>
                  <a:pt x="46642" y="4444"/>
                </a:lnTo>
                <a:lnTo>
                  <a:pt x="46171" y="4825"/>
                </a:lnTo>
                <a:lnTo>
                  <a:pt x="44871" y="5968"/>
                </a:lnTo>
                <a:lnTo>
                  <a:pt x="44043" y="6476"/>
                </a:lnTo>
                <a:lnTo>
                  <a:pt x="43020" y="7238"/>
                </a:lnTo>
                <a:lnTo>
                  <a:pt x="41835" y="8000"/>
                </a:lnTo>
                <a:lnTo>
                  <a:pt x="38891" y="9651"/>
                </a:lnTo>
                <a:lnTo>
                  <a:pt x="45229" y="9651"/>
                </a:lnTo>
                <a:lnTo>
                  <a:pt x="46044" y="8635"/>
                </a:lnTo>
                <a:lnTo>
                  <a:pt x="47183" y="6857"/>
                </a:lnTo>
                <a:lnTo>
                  <a:pt x="47735" y="6349"/>
                </a:lnTo>
                <a:lnTo>
                  <a:pt x="54220" y="3809"/>
                </a:lnTo>
                <a:lnTo>
                  <a:pt x="54542" y="3682"/>
                </a:lnTo>
                <a:lnTo>
                  <a:pt x="59346" y="3682"/>
                </a:lnTo>
                <a:lnTo>
                  <a:pt x="59142" y="3301"/>
                </a:lnTo>
                <a:lnTo>
                  <a:pt x="58625" y="2539"/>
                </a:lnTo>
                <a:lnTo>
                  <a:pt x="57958" y="1904"/>
                </a:lnTo>
                <a:lnTo>
                  <a:pt x="57210" y="1269"/>
                </a:lnTo>
                <a:lnTo>
                  <a:pt x="55842" y="507"/>
                </a:lnTo>
                <a:lnTo>
                  <a:pt x="55290" y="507"/>
                </a:lnTo>
                <a:lnTo>
                  <a:pt x="54692" y="380"/>
                </a:lnTo>
                <a:close/>
              </a:path>
              <a:path w="76200" h="51434">
                <a:moveTo>
                  <a:pt x="69871" y="127"/>
                </a:moveTo>
                <a:lnTo>
                  <a:pt x="67157" y="126"/>
                </a:lnTo>
                <a:lnTo>
                  <a:pt x="66571" y="380"/>
                </a:lnTo>
                <a:lnTo>
                  <a:pt x="65985" y="507"/>
                </a:lnTo>
                <a:lnTo>
                  <a:pt x="60361" y="6349"/>
                </a:lnTo>
                <a:lnTo>
                  <a:pt x="75835" y="6350"/>
                </a:lnTo>
                <a:lnTo>
                  <a:pt x="71251" y="635"/>
                </a:lnTo>
                <a:lnTo>
                  <a:pt x="70343" y="254"/>
                </a:lnTo>
                <a:lnTo>
                  <a:pt x="69871" y="127"/>
                </a:lnTo>
                <a:close/>
              </a:path>
              <a:path w="76200" h="51434">
                <a:moveTo>
                  <a:pt x="68813" y="0"/>
                </a:moveTo>
                <a:lnTo>
                  <a:pt x="68261" y="0"/>
                </a:lnTo>
                <a:lnTo>
                  <a:pt x="67709" y="126"/>
                </a:lnTo>
                <a:lnTo>
                  <a:pt x="69365" y="127"/>
                </a:lnTo>
                <a:lnTo>
                  <a:pt x="6881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96122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12189" y="48041"/>
                </a:moveTo>
                <a:lnTo>
                  <a:pt x="2196" y="48041"/>
                </a:lnTo>
                <a:lnTo>
                  <a:pt x="2698" y="48432"/>
                </a:lnTo>
                <a:lnTo>
                  <a:pt x="3541" y="48941"/>
                </a:lnTo>
                <a:lnTo>
                  <a:pt x="4438" y="49333"/>
                </a:lnTo>
                <a:lnTo>
                  <a:pt x="5301" y="49567"/>
                </a:lnTo>
                <a:lnTo>
                  <a:pt x="6175" y="49724"/>
                </a:lnTo>
                <a:lnTo>
                  <a:pt x="7428" y="49724"/>
                </a:lnTo>
                <a:lnTo>
                  <a:pt x="8210" y="49646"/>
                </a:lnTo>
                <a:lnTo>
                  <a:pt x="12189" y="48041"/>
                </a:lnTo>
                <a:close/>
              </a:path>
              <a:path w="20954" h="50165">
                <a:moveTo>
                  <a:pt x="7624" y="1096"/>
                </a:moveTo>
                <a:lnTo>
                  <a:pt x="0" y="48510"/>
                </a:lnTo>
                <a:lnTo>
                  <a:pt x="908" y="48510"/>
                </a:lnTo>
                <a:lnTo>
                  <a:pt x="1366" y="48393"/>
                </a:lnTo>
                <a:lnTo>
                  <a:pt x="2046" y="48159"/>
                </a:lnTo>
                <a:lnTo>
                  <a:pt x="2196" y="48041"/>
                </a:lnTo>
                <a:lnTo>
                  <a:pt x="12189" y="48041"/>
                </a:lnTo>
                <a:lnTo>
                  <a:pt x="20871" y="28739"/>
                </a:lnTo>
                <a:lnTo>
                  <a:pt x="20791" y="22709"/>
                </a:lnTo>
                <a:lnTo>
                  <a:pt x="11327" y="2036"/>
                </a:lnTo>
                <a:lnTo>
                  <a:pt x="10970" y="1840"/>
                </a:lnTo>
                <a:lnTo>
                  <a:pt x="10303" y="1526"/>
                </a:lnTo>
                <a:lnTo>
                  <a:pt x="9901" y="1409"/>
                </a:lnTo>
                <a:lnTo>
                  <a:pt x="8808" y="1175"/>
                </a:lnTo>
                <a:lnTo>
                  <a:pt x="8417" y="1134"/>
                </a:lnTo>
                <a:lnTo>
                  <a:pt x="7624" y="1096"/>
                </a:lnTo>
                <a:close/>
              </a:path>
              <a:path w="20954" h="50165">
                <a:moveTo>
                  <a:pt x="15455" y="0"/>
                </a:moveTo>
                <a:lnTo>
                  <a:pt x="11327" y="2036"/>
                </a:lnTo>
                <a:lnTo>
                  <a:pt x="16190" y="2036"/>
                </a:lnTo>
                <a:lnTo>
                  <a:pt x="1545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18902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1" y="0"/>
                </a:moveTo>
                <a:lnTo>
                  <a:pt x="0" y="148"/>
                </a:lnTo>
                <a:lnTo>
                  <a:pt x="160" y="148"/>
                </a:lnTo>
                <a:lnTo>
                  <a:pt x="551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18396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57" y="0"/>
                </a:moveTo>
                <a:lnTo>
                  <a:pt x="0" y="309"/>
                </a:lnTo>
                <a:lnTo>
                  <a:pt x="229" y="309"/>
                </a:lnTo>
                <a:lnTo>
                  <a:pt x="1057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17844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8" y="0"/>
                </a:moveTo>
                <a:lnTo>
                  <a:pt x="1057" y="0"/>
                </a:lnTo>
                <a:lnTo>
                  <a:pt x="0" y="320"/>
                </a:lnTo>
                <a:lnTo>
                  <a:pt x="356" y="320"/>
                </a:lnTo>
                <a:lnTo>
                  <a:pt x="781" y="194"/>
                </a:lnTo>
                <a:lnTo>
                  <a:pt x="121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17338" y="210717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1287" y="0"/>
                </a:moveTo>
                <a:lnTo>
                  <a:pt x="1057" y="0"/>
                </a:lnTo>
                <a:lnTo>
                  <a:pt x="0" y="355"/>
                </a:lnTo>
                <a:lnTo>
                  <a:pt x="390" y="355"/>
                </a:lnTo>
                <a:lnTo>
                  <a:pt x="862" y="194"/>
                </a:lnTo>
                <a:lnTo>
                  <a:pt x="1287" y="0"/>
                </a:lnTo>
                <a:close/>
              </a:path>
              <a:path w="7620" h="635">
                <a:moveTo>
                  <a:pt x="7106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16820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1379" y="0"/>
                </a:moveTo>
                <a:lnTo>
                  <a:pt x="1023" y="0"/>
                </a:lnTo>
                <a:lnTo>
                  <a:pt x="0" y="343"/>
                </a:lnTo>
                <a:lnTo>
                  <a:pt x="436" y="343"/>
                </a:lnTo>
                <a:lnTo>
                  <a:pt x="908" y="194"/>
                </a:lnTo>
                <a:lnTo>
                  <a:pt x="1379" y="0"/>
                </a:lnTo>
                <a:close/>
              </a:path>
              <a:path w="8254" h="635">
                <a:moveTo>
                  <a:pt x="7624" y="114"/>
                </a:moveTo>
                <a:lnTo>
                  <a:pt x="7313" y="343"/>
                </a:lnTo>
                <a:lnTo>
                  <a:pt x="7750" y="343"/>
                </a:lnTo>
                <a:lnTo>
                  <a:pt x="762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16268" y="211072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436" y="309"/>
                </a:lnTo>
                <a:lnTo>
                  <a:pt x="1460" y="0"/>
                </a:lnTo>
                <a:close/>
              </a:path>
              <a:path w="8889" h="635">
                <a:moveTo>
                  <a:pt x="8222" y="0"/>
                </a:moveTo>
                <a:lnTo>
                  <a:pt x="7589" y="309"/>
                </a:lnTo>
                <a:lnTo>
                  <a:pt x="8371" y="309"/>
                </a:lnTo>
                <a:lnTo>
                  <a:pt x="8222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15762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1494" y="0"/>
                </a:moveTo>
                <a:lnTo>
                  <a:pt x="1057" y="0"/>
                </a:lnTo>
                <a:lnTo>
                  <a:pt x="0" y="320"/>
                </a:lnTo>
                <a:lnTo>
                  <a:pt x="390" y="320"/>
                </a:lnTo>
                <a:lnTo>
                  <a:pt x="1494" y="0"/>
                </a:lnTo>
                <a:close/>
              </a:path>
              <a:path w="9525" h="635">
                <a:moveTo>
                  <a:pt x="8808" y="0"/>
                </a:moveTo>
                <a:lnTo>
                  <a:pt x="8371" y="0"/>
                </a:lnTo>
                <a:lnTo>
                  <a:pt x="7819" y="320"/>
                </a:lnTo>
                <a:lnTo>
                  <a:pt x="9004" y="320"/>
                </a:lnTo>
                <a:lnTo>
                  <a:pt x="8877" y="160"/>
                </a:lnTo>
                <a:lnTo>
                  <a:pt x="880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15245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1460" y="0"/>
                </a:moveTo>
                <a:lnTo>
                  <a:pt x="1023" y="0"/>
                </a:lnTo>
                <a:lnTo>
                  <a:pt x="0" y="309"/>
                </a:lnTo>
                <a:lnTo>
                  <a:pt x="275" y="309"/>
                </a:lnTo>
                <a:lnTo>
                  <a:pt x="597" y="240"/>
                </a:lnTo>
                <a:lnTo>
                  <a:pt x="1460" y="0"/>
                </a:lnTo>
                <a:close/>
              </a:path>
              <a:path w="10160" h="635">
                <a:moveTo>
                  <a:pt x="9395" y="0"/>
                </a:moveTo>
                <a:lnTo>
                  <a:pt x="8613" y="0"/>
                </a:lnTo>
                <a:lnTo>
                  <a:pt x="8061" y="309"/>
                </a:lnTo>
                <a:lnTo>
                  <a:pt x="9602" y="309"/>
                </a:lnTo>
                <a:lnTo>
                  <a:pt x="9521" y="160"/>
                </a:lnTo>
                <a:lnTo>
                  <a:pt x="939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14693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1460" y="0"/>
                </a:lnTo>
                <a:close/>
              </a:path>
              <a:path w="10795" h="635">
                <a:moveTo>
                  <a:pt x="10073" y="0"/>
                </a:moveTo>
                <a:lnTo>
                  <a:pt x="8889" y="0"/>
                </a:lnTo>
                <a:lnTo>
                  <a:pt x="8337" y="309"/>
                </a:lnTo>
                <a:lnTo>
                  <a:pt x="10223" y="309"/>
                </a:lnTo>
                <a:lnTo>
                  <a:pt x="1007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14429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092" y="0"/>
                </a:moveTo>
                <a:lnTo>
                  <a:pt x="816" y="0"/>
                </a:lnTo>
                <a:lnTo>
                  <a:pt x="0" y="240"/>
                </a:lnTo>
                <a:lnTo>
                  <a:pt x="1092" y="0"/>
                </a:lnTo>
                <a:close/>
              </a:path>
              <a:path w="10795" h="635">
                <a:moveTo>
                  <a:pt x="10418" y="0"/>
                </a:moveTo>
                <a:lnTo>
                  <a:pt x="8877" y="0"/>
                </a:lnTo>
                <a:lnTo>
                  <a:pt x="8325" y="320"/>
                </a:lnTo>
                <a:lnTo>
                  <a:pt x="10568" y="320"/>
                </a:lnTo>
                <a:lnTo>
                  <a:pt x="10418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14429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390" y="0"/>
                </a:moveTo>
                <a:lnTo>
                  <a:pt x="0" y="80"/>
                </a:lnTo>
                <a:lnTo>
                  <a:pt x="390" y="0"/>
                </a:lnTo>
                <a:close/>
              </a:path>
              <a:path w="10795" h="635">
                <a:moveTo>
                  <a:pt x="10487" y="0"/>
                </a:moveTo>
                <a:lnTo>
                  <a:pt x="8601" y="0"/>
                </a:lnTo>
                <a:lnTo>
                  <a:pt x="8325" y="160"/>
                </a:lnTo>
                <a:lnTo>
                  <a:pt x="8015" y="309"/>
                </a:lnTo>
                <a:lnTo>
                  <a:pt x="10648" y="309"/>
                </a:lnTo>
                <a:lnTo>
                  <a:pt x="10487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22133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620" y="0"/>
                </a:moveTo>
                <a:lnTo>
                  <a:pt x="2863" y="0"/>
                </a:lnTo>
                <a:lnTo>
                  <a:pt x="3024" y="309"/>
                </a:lnTo>
                <a:lnTo>
                  <a:pt x="0" y="309"/>
                </a:lnTo>
                <a:lnTo>
                  <a:pt x="62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21811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632" y="0"/>
                </a:moveTo>
                <a:lnTo>
                  <a:pt x="3265" y="0"/>
                </a:lnTo>
                <a:lnTo>
                  <a:pt x="3426" y="320"/>
                </a:lnTo>
                <a:lnTo>
                  <a:pt x="0" y="320"/>
                </a:lnTo>
                <a:lnTo>
                  <a:pt x="632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32145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678" y="0"/>
                </a:moveTo>
                <a:lnTo>
                  <a:pt x="3702" y="0"/>
                </a:lnTo>
                <a:lnTo>
                  <a:pt x="3863" y="309"/>
                </a:lnTo>
                <a:lnTo>
                  <a:pt x="0" y="309"/>
                </a:lnTo>
                <a:lnTo>
                  <a:pt x="678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321144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093" y="0"/>
                </a:moveTo>
                <a:lnTo>
                  <a:pt x="666" y="0"/>
                </a:lnTo>
                <a:lnTo>
                  <a:pt x="310" y="148"/>
                </a:lnTo>
                <a:lnTo>
                  <a:pt x="0" y="309"/>
                </a:lnTo>
                <a:lnTo>
                  <a:pt x="4243" y="309"/>
                </a:lnTo>
                <a:lnTo>
                  <a:pt x="4093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20753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701" y="0"/>
                </a:moveTo>
                <a:lnTo>
                  <a:pt x="4565" y="0"/>
                </a:lnTo>
                <a:lnTo>
                  <a:pt x="4680" y="320"/>
                </a:lnTo>
                <a:lnTo>
                  <a:pt x="0" y="320"/>
                </a:lnTo>
                <a:lnTo>
                  <a:pt x="701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20397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4990" y="0"/>
                </a:moveTo>
                <a:lnTo>
                  <a:pt x="747" y="0"/>
                </a:lnTo>
                <a:lnTo>
                  <a:pt x="0" y="309"/>
                </a:lnTo>
                <a:lnTo>
                  <a:pt x="5117" y="309"/>
                </a:lnTo>
                <a:lnTo>
                  <a:pt x="4990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20006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427" y="0"/>
                </a:moveTo>
                <a:lnTo>
                  <a:pt x="747" y="0"/>
                </a:lnTo>
                <a:lnTo>
                  <a:pt x="0" y="355"/>
                </a:lnTo>
                <a:lnTo>
                  <a:pt x="5577" y="355"/>
                </a:lnTo>
                <a:lnTo>
                  <a:pt x="5508" y="148"/>
                </a:lnTo>
                <a:lnTo>
                  <a:pt x="5427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19569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945" y="0"/>
                </a:moveTo>
                <a:lnTo>
                  <a:pt x="827" y="0"/>
                </a:lnTo>
                <a:lnTo>
                  <a:pt x="402" y="206"/>
                </a:lnTo>
                <a:lnTo>
                  <a:pt x="0" y="355"/>
                </a:lnTo>
                <a:lnTo>
                  <a:pt x="6060" y="355"/>
                </a:lnTo>
                <a:lnTo>
                  <a:pt x="5945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19143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5" h="635">
                <a:moveTo>
                  <a:pt x="6439" y="0"/>
                </a:moveTo>
                <a:lnTo>
                  <a:pt x="862" y="0"/>
                </a:lnTo>
                <a:lnTo>
                  <a:pt x="0" y="309"/>
                </a:lnTo>
                <a:lnTo>
                  <a:pt x="6566" y="309"/>
                </a:lnTo>
                <a:lnTo>
                  <a:pt x="6439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95397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232" y="0"/>
                </a:moveTo>
                <a:lnTo>
                  <a:pt x="24172" y="0"/>
                </a:lnTo>
                <a:lnTo>
                  <a:pt x="23309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  <a:path w="30479" h="635">
                <a:moveTo>
                  <a:pt x="0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95351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359" y="0"/>
                </a:moveTo>
                <a:lnTo>
                  <a:pt x="23792" y="0"/>
                </a:lnTo>
                <a:lnTo>
                  <a:pt x="22849" y="309"/>
                </a:lnTo>
                <a:lnTo>
                  <a:pt x="30474" y="309"/>
                </a:lnTo>
                <a:lnTo>
                  <a:pt x="30359" y="0"/>
                </a:lnTo>
                <a:close/>
              </a:path>
              <a:path w="30479" h="635">
                <a:moveTo>
                  <a:pt x="0" y="114"/>
                </a:moveTo>
                <a:lnTo>
                  <a:pt x="241" y="309"/>
                </a:lnTo>
                <a:lnTo>
                  <a:pt x="747" y="309"/>
                </a:lnTo>
                <a:lnTo>
                  <a:pt x="0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95397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0" y="0"/>
                </a:moveTo>
                <a:lnTo>
                  <a:pt x="390" y="309"/>
                </a:lnTo>
                <a:lnTo>
                  <a:pt x="1448" y="309"/>
                </a:lnTo>
                <a:lnTo>
                  <a:pt x="80" y="0"/>
                </a:lnTo>
                <a:close/>
              </a:path>
              <a:path w="30479" h="635">
                <a:moveTo>
                  <a:pt x="30347" y="0"/>
                </a:moveTo>
                <a:lnTo>
                  <a:pt x="23309" y="0"/>
                </a:lnTo>
                <a:lnTo>
                  <a:pt x="22286" y="309"/>
                </a:lnTo>
                <a:lnTo>
                  <a:pt x="30462" y="309"/>
                </a:lnTo>
                <a:lnTo>
                  <a:pt x="30347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95592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505" y="0"/>
                </a:moveTo>
                <a:lnTo>
                  <a:pt x="0" y="0"/>
                </a:lnTo>
                <a:lnTo>
                  <a:pt x="390" y="320"/>
                </a:lnTo>
                <a:lnTo>
                  <a:pt x="2196" y="320"/>
                </a:lnTo>
                <a:lnTo>
                  <a:pt x="505" y="0"/>
                </a:lnTo>
                <a:close/>
              </a:path>
              <a:path w="30479" h="635">
                <a:moveTo>
                  <a:pt x="2127" y="274"/>
                </a:moveTo>
                <a:close/>
              </a:path>
              <a:path w="30479" h="635">
                <a:moveTo>
                  <a:pt x="30232" y="0"/>
                </a:moveTo>
                <a:lnTo>
                  <a:pt x="22608" y="0"/>
                </a:lnTo>
                <a:lnTo>
                  <a:pt x="21538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9578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057" y="0"/>
                </a:moveTo>
                <a:lnTo>
                  <a:pt x="0" y="0"/>
                </a:lnTo>
                <a:lnTo>
                  <a:pt x="251" y="194"/>
                </a:lnTo>
                <a:lnTo>
                  <a:pt x="436" y="309"/>
                </a:lnTo>
                <a:lnTo>
                  <a:pt x="2633" y="309"/>
                </a:lnTo>
                <a:lnTo>
                  <a:pt x="1972" y="143"/>
                </a:lnTo>
                <a:lnTo>
                  <a:pt x="1057" y="0"/>
                </a:lnTo>
                <a:close/>
              </a:path>
              <a:path w="30479" h="635">
                <a:moveTo>
                  <a:pt x="30071" y="0"/>
                </a:moveTo>
                <a:lnTo>
                  <a:pt x="21895" y="0"/>
                </a:lnTo>
                <a:lnTo>
                  <a:pt x="20756" y="309"/>
                </a:lnTo>
                <a:lnTo>
                  <a:pt x="30198" y="309"/>
                </a:lnTo>
                <a:lnTo>
                  <a:pt x="30071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95983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805" y="0"/>
                </a:moveTo>
                <a:lnTo>
                  <a:pt x="0" y="0"/>
                </a:lnTo>
                <a:lnTo>
                  <a:pt x="297" y="194"/>
                </a:lnTo>
                <a:lnTo>
                  <a:pt x="436" y="309"/>
                </a:lnTo>
                <a:lnTo>
                  <a:pt x="3150" y="309"/>
                </a:lnTo>
                <a:lnTo>
                  <a:pt x="2713" y="194"/>
                </a:lnTo>
                <a:lnTo>
                  <a:pt x="1805" y="0"/>
                </a:lnTo>
                <a:close/>
              </a:path>
              <a:path w="30479" h="635">
                <a:moveTo>
                  <a:pt x="29956" y="0"/>
                </a:moveTo>
                <a:lnTo>
                  <a:pt x="21147" y="0"/>
                </a:lnTo>
                <a:lnTo>
                  <a:pt x="19928" y="309"/>
                </a:lnTo>
                <a:lnTo>
                  <a:pt x="30037" y="309"/>
                </a:lnTo>
                <a:lnTo>
                  <a:pt x="29956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96225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196" y="0"/>
                </a:moveTo>
                <a:lnTo>
                  <a:pt x="0" y="0"/>
                </a:lnTo>
                <a:lnTo>
                  <a:pt x="425" y="320"/>
                </a:lnTo>
                <a:lnTo>
                  <a:pt x="3725" y="320"/>
                </a:lnTo>
                <a:lnTo>
                  <a:pt x="3254" y="240"/>
                </a:lnTo>
                <a:lnTo>
                  <a:pt x="2196" y="0"/>
                </a:lnTo>
                <a:close/>
              </a:path>
              <a:path w="29845" h="635">
                <a:moveTo>
                  <a:pt x="29761" y="0"/>
                </a:moveTo>
                <a:lnTo>
                  <a:pt x="20319" y="0"/>
                </a:lnTo>
                <a:lnTo>
                  <a:pt x="18939" y="320"/>
                </a:lnTo>
                <a:lnTo>
                  <a:pt x="29830" y="320"/>
                </a:lnTo>
                <a:lnTo>
                  <a:pt x="2976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96420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713" y="0"/>
                </a:moveTo>
                <a:lnTo>
                  <a:pt x="0" y="0"/>
                </a:lnTo>
                <a:lnTo>
                  <a:pt x="425" y="309"/>
                </a:lnTo>
                <a:lnTo>
                  <a:pt x="4404" y="309"/>
                </a:lnTo>
                <a:lnTo>
                  <a:pt x="3495" y="160"/>
                </a:lnTo>
                <a:lnTo>
                  <a:pt x="2713" y="0"/>
                </a:lnTo>
                <a:close/>
              </a:path>
              <a:path w="29845" h="635">
                <a:moveTo>
                  <a:pt x="29600" y="0"/>
                </a:moveTo>
                <a:lnTo>
                  <a:pt x="19491" y="0"/>
                </a:lnTo>
                <a:lnTo>
                  <a:pt x="17962" y="309"/>
                </a:lnTo>
                <a:lnTo>
                  <a:pt x="29715" y="309"/>
                </a:lnTo>
                <a:lnTo>
                  <a:pt x="29600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96650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300" y="0"/>
                </a:moveTo>
                <a:lnTo>
                  <a:pt x="0" y="0"/>
                </a:lnTo>
                <a:lnTo>
                  <a:pt x="436" y="309"/>
                </a:lnTo>
                <a:lnTo>
                  <a:pt x="5232" y="309"/>
                </a:lnTo>
                <a:lnTo>
                  <a:pt x="3300" y="0"/>
                </a:lnTo>
                <a:close/>
              </a:path>
              <a:path w="29845" h="635">
                <a:moveTo>
                  <a:pt x="29404" y="0"/>
                </a:moveTo>
                <a:lnTo>
                  <a:pt x="18514" y="0"/>
                </a:lnTo>
                <a:lnTo>
                  <a:pt x="18088" y="68"/>
                </a:lnTo>
                <a:lnTo>
                  <a:pt x="17651" y="194"/>
                </a:lnTo>
                <a:lnTo>
                  <a:pt x="17226" y="229"/>
                </a:lnTo>
                <a:lnTo>
                  <a:pt x="16754" y="309"/>
                </a:lnTo>
                <a:lnTo>
                  <a:pt x="29531" y="309"/>
                </a:lnTo>
                <a:lnTo>
                  <a:pt x="29404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96846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978" y="0"/>
                </a:moveTo>
                <a:lnTo>
                  <a:pt x="0" y="0"/>
                </a:lnTo>
                <a:lnTo>
                  <a:pt x="471" y="320"/>
                </a:lnTo>
                <a:lnTo>
                  <a:pt x="6290" y="320"/>
                </a:lnTo>
                <a:lnTo>
                  <a:pt x="3978" y="0"/>
                </a:lnTo>
                <a:close/>
              </a:path>
              <a:path w="29845" h="635">
                <a:moveTo>
                  <a:pt x="29289" y="0"/>
                </a:moveTo>
                <a:lnTo>
                  <a:pt x="17536" y="0"/>
                </a:lnTo>
                <a:lnTo>
                  <a:pt x="16984" y="125"/>
                </a:lnTo>
                <a:lnTo>
                  <a:pt x="15927" y="274"/>
                </a:lnTo>
                <a:lnTo>
                  <a:pt x="15409" y="320"/>
                </a:lnTo>
                <a:lnTo>
                  <a:pt x="29370" y="320"/>
                </a:lnTo>
                <a:lnTo>
                  <a:pt x="29289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97087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4795" y="0"/>
                </a:moveTo>
                <a:lnTo>
                  <a:pt x="0" y="0"/>
                </a:lnTo>
                <a:lnTo>
                  <a:pt x="471" y="309"/>
                </a:lnTo>
                <a:lnTo>
                  <a:pt x="7865" y="309"/>
                </a:lnTo>
                <a:lnTo>
                  <a:pt x="7037" y="274"/>
                </a:lnTo>
                <a:lnTo>
                  <a:pt x="5496" y="114"/>
                </a:lnTo>
                <a:lnTo>
                  <a:pt x="4795" y="0"/>
                </a:lnTo>
                <a:close/>
              </a:path>
              <a:path w="29210" h="635">
                <a:moveTo>
                  <a:pt x="29094" y="0"/>
                </a:moveTo>
                <a:lnTo>
                  <a:pt x="16318" y="0"/>
                </a:lnTo>
                <a:lnTo>
                  <a:pt x="15605" y="114"/>
                </a:lnTo>
                <a:lnTo>
                  <a:pt x="14190" y="274"/>
                </a:lnTo>
                <a:lnTo>
                  <a:pt x="13477" y="309"/>
                </a:lnTo>
                <a:lnTo>
                  <a:pt x="29174" y="309"/>
                </a:lnTo>
                <a:lnTo>
                  <a:pt x="2909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97317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5818" y="0"/>
                </a:moveTo>
                <a:lnTo>
                  <a:pt x="0" y="0"/>
                </a:lnTo>
                <a:lnTo>
                  <a:pt x="471" y="309"/>
                </a:lnTo>
                <a:lnTo>
                  <a:pt x="28944" y="309"/>
                </a:lnTo>
                <a:lnTo>
                  <a:pt x="10073" y="274"/>
                </a:lnTo>
                <a:lnTo>
                  <a:pt x="7831" y="194"/>
                </a:lnTo>
                <a:lnTo>
                  <a:pt x="6807" y="114"/>
                </a:lnTo>
                <a:lnTo>
                  <a:pt x="5818" y="0"/>
                </a:lnTo>
                <a:close/>
              </a:path>
              <a:path w="29210" h="635">
                <a:moveTo>
                  <a:pt x="28898" y="0"/>
                </a:moveTo>
                <a:lnTo>
                  <a:pt x="14938" y="0"/>
                </a:lnTo>
                <a:lnTo>
                  <a:pt x="13684" y="148"/>
                </a:lnTo>
                <a:lnTo>
                  <a:pt x="12431" y="229"/>
                </a:lnTo>
                <a:lnTo>
                  <a:pt x="11212" y="274"/>
                </a:lnTo>
                <a:lnTo>
                  <a:pt x="28944" y="274"/>
                </a:lnTo>
                <a:lnTo>
                  <a:pt x="28898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97559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7394" y="0"/>
                </a:moveTo>
                <a:lnTo>
                  <a:pt x="0" y="0"/>
                </a:lnTo>
                <a:lnTo>
                  <a:pt x="471" y="355"/>
                </a:lnTo>
                <a:lnTo>
                  <a:pt x="28737" y="355"/>
                </a:lnTo>
                <a:lnTo>
                  <a:pt x="28703" y="125"/>
                </a:lnTo>
                <a:lnTo>
                  <a:pt x="10062" y="125"/>
                </a:lnTo>
                <a:lnTo>
                  <a:pt x="8682" y="80"/>
                </a:lnTo>
                <a:lnTo>
                  <a:pt x="7394" y="0"/>
                </a:lnTo>
                <a:close/>
              </a:path>
              <a:path w="29210" h="635">
                <a:moveTo>
                  <a:pt x="28703" y="0"/>
                </a:moveTo>
                <a:lnTo>
                  <a:pt x="13006" y="0"/>
                </a:lnTo>
                <a:lnTo>
                  <a:pt x="11522" y="80"/>
                </a:lnTo>
                <a:lnTo>
                  <a:pt x="10062" y="125"/>
                </a:lnTo>
                <a:lnTo>
                  <a:pt x="28703" y="125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97789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473" y="0"/>
                </a:moveTo>
                <a:lnTo>
                  <a:pt x="0" y="0"/>
                </a:lnTo>
                <a:lnTo>
                  <a:pt x="241" y="194"/>
                </a:lnTo>
                <a:lnTo>
                  <a:pt x="517" y="355"/>
                </a:lnTo>
                <a:lnTo>
                  <a:pt x="28542" y="355"/>
                </a:lnTo>
                <a:lnTo>
                  <a:pt x="28473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98030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0" y="0"/>
                </a:moveTo>
                <a:lnTo>
                  <a:pt x="28266" y="0"/>
                </a:lnTo>
                <a:lnTo>
                  <a:pt x="28346" y="309"/>
                </a:lnTo>
                <a:lnTo>
                  <a:pt x="505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98306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24" y="0"/>
                </a:moveTo>
                <a:lnTo>
                  <a:pt x="0" y="0"/>
                </a:lnTo>
                <a:lnTo>
                  <a:pt x="505" y="309"/>
                </a:lnTo>
                <a:lnTo>
                  <a:pt x="28070" y="309"/>
                </a:lnTo>
                <a:lnTo>
                  <a:pt x="28024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98536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840" y="0"/>
                </a:moveTo>
                <a:lnTo>
                  <a:pt x="0" y="0"/>
                </a:lnTo>
                <a:lnTo>
                  <a:pt x="551" y="320"/>
                </a:lnTo>
                <a:lnTo>
                  <a:pt x="27875" y="320"/>
                </a:lnTo>
                <a:lnTo>
                  <a:pt x="27840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98812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564" y="0"/>
                </a:moveTo>
                <a:lnTo>
                  <a:pt x="0" y="0"/>
                </a:lnTo>
                <a:lnTo>
                  <a:pt x="551" y="309"/>
                </a:lnTo>
                <a:lnTo>
                  <a:pt x="27599" y="309"/>
                </a:lnTo>
                <a:lnTo>
                  <a:pt x="27564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99088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0" y="0"/>
                </a:moveTo>
                <a:lnTo>
                  <a:pt x="27323" y="0"/>
                </a:lnTo>
                <a:lnTo>
                  <a:pt x="27323" y="309"/>
                </a:lnTo>
                <a:lnTo>
                  <a:pt x="551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99364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241" y="125"/>
                </a:lnTo>
                <a:lnTo>
                  <a:pt x="471" y="274"/>
                </a:lnTo>
                <a:lnTo>
                  <a:pt x="27047" y="274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99640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195" y="114"/>
                </a:lnTo>
                <a:lnTo>
                  <a:pt x="26771" y="114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42671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89" h="28575">
                <a:moveTo>
                  <a:pt x="14271" y="0"/>
                </a:moveTo>
                <a:lnTo>
                  <a:pt x="13960" y="0"/>
                </a:lnTo>
                <a:lnTo>
                  <a:pt x="13247" y="114"/>
                </a:lnTo>
                <a:lnTo>
                  <a:pt x="12971" y="274"/>
                </a:lnTo>
                <a:lnTo>
                  <a:pt x="12891" y="4466"/>
                </a:lnTo>
                <a:lnTo>
                  <a:pt x="12776" y="5474"/>
                </a:lnTo>
                <a:lnTo>
                  <a:pt x="0" y="19767"/>
                </a:lnTo>
                <a:lnTo>
                  <a:pt x="1253" y="20282"/>
                </a:lnTo>
                <a:lnTo>
                  <a:pt x="17226" y="28425"/>
                </a:lnTo>
                <a:lnTo>
                  <a:pt x="18836" y="28104"/>
                </a:lnTo>
                <a:lnTo>
                  <a:pt x="34245" y="15380"/>
                </a:lnTo>
                <a:lnTo>
                  <a:pt x="33317" y="13388"/>
                </a:lnTo>
                <a:lnTo>
                  <a:pt x="32199" y="10685"/>
                </a:lnTo>
                <a:lnTo>
                  <a:pt x="15881" y="274"/>
                </a:lnTo>
                <a:lnTo>
                  <a:pt x="15685" y="229"/>
                </a:lnTo>
                <a:lnTo>
                  <a:pt x="15409" y="194"/>
                </a:lnTo>
                <a:lnTo>
                  <a:pt x="15214" y="148"/>
                </a:lnTo>
                <a:lnTo>
                  <a:pt x="14662" y="34"/>
                </a:lnTo>
                <a:lnTo>
                  <a:pt x="14271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3462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66623" y="25146"/>
                </a:moveTo>
                <a:lnTo>
                  <a:pt x="42484" y="25145"/>
                </a:lnTo>
                <a:lnTo>
                  <a:pt x="43231" y="27431"/>
                </a:lnTo>
                <a:lnTo>
                  <a:pt x="43542" y="28701"/>
                </a:lnTo>
                <a:lnTo>
                  <a:pt x="48467" y="39369"/>
                </a:lnTo>
                <a:lnTo>
                  <a:pt x="48970" y="40131"/>
                </a:lnTo>
                <a:lnTo>
                  <a:pt x="50269" y="41782"/>
                </a:lnTo>
                <a:lnTo>
                  <a:pt x="52592" y="44195"/>
                </a:lnTo>
                <a:lnTo>
                  <a:pt x="53408" y="44830"/>
                </a:lnTo>
                <a:lnTo>
                  <a:pt x="54317" y="45592"/>
                </a:lnTo>
                <a:lnTo>
                  <a:pt x="56249" y="46863"/>
                </a:lnTo>
                <a:lnTo>
                  <a:pt x="59503" y="48387"/>
                </a:lnTo>
                <a:lnTo>
                  <a:pt x="60722" y="48768"/>
                </a:lnTo>
                <a:lnTo>
                  <a:pt x="63241" y="49276"/>
                </a:lnTo>
                <a:lnTo>
                  <a:pt x="63045" y="49276"/>
                </a:lnTo>
                <a:lnTo>
                  <a:pt x="63908" y="49403"/>
                </a:lnTo>
                <a:lnTo>
                  <a:pt x="65920" y="49911"/>
                </a:lnTo>
                <a:lnTo>
                  <a:pt x="67254" y="50038"/>
                </a:lnTo>
                <a:lnTo>
                  <a:pt x="68784" y="50292"/>
                </a:lnTo>
                <a:lnTo>
                  <a:pt x="70520" y="50419"/>
                </a:lnTo>
                <a:lnTo>
                  <a:pt x="75430" y="50419"/>
                </a:lnTo>
                <a:lnTo>
                  <a:pt x="79800" y="49911"/>
                </a:lnTo>
                <a:lnTo>
                  <a:pt x="82031" y="49403"/>
                </a:lnTo>
                <a:lnTo>
                  <a:pt x="84274" y="48768"/>
                </a:lnTo>
                <a:lnTo>
                  <a:pt x="86796" y="47625"/>
                </a:lnTo>
                <a:lnTo>
                  <a:pt x="72691" y="47620"/>
                </a:lnTo>
                <a:lnTo>
                  <a:pt x="70600" y="47498"/>
                </a:lnTo>
                <a:lnTo>
                  <a:pt x="69577" y="47498"/>
                </a:lnTo>
                <a:lnTo>
                  <a:pt x="68669" y="47371"/>
                </a:lnTo>
                <a:lnTo>
                  <a:pt x="76599" y="47371"/>
                </a:lnTo>
                <a:lnTo>
                  <a:pt x="78387" y="47194"/>
                </a:lnTo>
                <a:lnTo>
                  <a:pt x="80051" y="46858"/>
                </a:lnTo>
                <a:lnTo>
                  <a:pt x="80467" y="46736"/>
                </a:lnTo>
                <a:lnTo>
                  <a:pt x="81550" y="46529"/>
                </a:lnTo>
                <a:lnTo>
                  <a:pt x="83610" y="45917"/>
                </a:lnTo>
                <a:lnTo>
                  <a:pt x="85769" y="45085"/>
                </a:lnTo>
                <a:lnTo>
                  <a:pt x="86401" y="44704"/>
                </a:lnTo>
                <a:lnTo>
                  <a:pt x="87274" y="44277"/>
                </a:lnTo>
                <a:lnTo>
                  <a:pt x="87620" y="44069"/>
                </a:lnTo>
                <a:lnTo>
                  <a:pt x="86677" y="43942"/>
                </a:lnTo>
                <a:lnTo>
                  <a:pt x="84354" y="43434"/>
                </a:lnTo>
                <a:lnTo>
                  <a:pt x="83722" y="43180"/>
                </a:lnTo>
                <a:lnTo>
                  <a:pt x="81560" y="42418"/>
                </a:lnTo>
                <a:lnTo>
                  <a:pt x="80030" y="41529"/>
                </a:lnTo>
                <a:lnTo>
                  <a:pt x="78455" y="40513"/>
                </a:lnTo>
                <a:lnTo>
                  <a:pt x="76810" y="39370"/>
                </a:lnTo>
                <a:lnTo>
                  <a:pt x="75120" y="37846"/>
                </a:lnTo>
                <a:lnTo>
                  <a:pt x="73464" y="36068"/>
                </a:lnTo>
                <a:lnTo>
                  <a:pt x="72601" y="35179"/>
                </a:lnTo>
                <a:lnTo>
                  <a:pt x="70945" y="32893"/>
                </a:lnTo>
                <a:lnTo>
                  <a:pt x="68473" y="28956"/>
                </a:lnTo>
                <a:lnTo>
                  <a:pt x="66944" y="25908"/>
                </a:lnTo>
                <a:lnTo>
                  <a:pt x="66623" y="25146"/>
                </a:lnTo>
                <a:close/>
              </a:path>
              <a:path w="90170" h="50800">
                <a:moveTo>
                  <a:pt x="72838" y="47620"/>
                </a:moveTo>
                <a:close/>
              </a:path>
              <a:path w="90170" h="50800">
                <a:moveTo>
                  <a:pt x="88321" y="43561"/>
                </a:moveTo>
                <a:lnTo>
                  <a:pt x="87700" y="44069"/>
                </a:lnTo>
                <a:lnTo>
                  <a:pt x="87274" y="44277"/>
                </a:lnTo>
                <a:lnTo>
                  <a:pt x="86987" y="44450"/>
                </a:lnTo>
                <a:lnTo>
                  <a:pt x="85769" y="45085"/>
                </a:lnTo>
                <a:lnTo>
                  <a:pt x="83848" y="45847"/>
                </a:lnTo>
                <a:lnTo>
                  <a:pt x="83610" y="45917"/>
                </a:lnTo>
                <a:lnTo>
                  <a:pt x="83135" y="46101"/>
                </a:lnTo>
                <a:lnTo>
                  <a:pt x="81801" y="46482"/>
                </a:lnTo>
                <a:lnTo>
                  <a:pt x="81550" y="46529"/>
                </a:lnTo>
                <a:lnTo>
                  <a:pt x="81284" y="46609"/>
                </a:lnTo>
                <a:lnTo>
                  <a:pt x="80034" y="46863"/>
                </a:lnTo>
                <a:lnTo>
                  <a:pt x="79168" y="47117"/>
                </a:lnTo>
                <a:lnTo>
                  <a:pt x="78387" y="47194"/>
                </a:lnTo>
                <a:lnTo>
                  <a:pt x="77512" y="47371"/>
                </a:lnTo>
                <a:lnTo>
                  <a:pt x="76258" y="47498"/>
                </a:lnTo>
                <a:lnTo>
                  <a:pt x="75315" y="47498"/>
                </a:lnTo>
                <a:lnTo>
                  <a:pt x="72912" y="47625"/>
                </a:lnTo>
                <a:lnTo>
                  <a:pt x="86806" y="47620"/>
                </a:lnTo>
                <a:lnTo>
                  <a:pt x="88758" y="46736"/>
                </a:lnTo>
                <a:lnTo>
                  <a:pt x="89816" y="45974"/>
                </a:lnTo>
                <a:lnTo>
                  <a:pt x="88873" y="44450"/>
                </a:lnTo>
                <a:lnTo>
                  <a:pt x="89425" y="44069"/>
                </a:lnTo>
                <a:lnTo>
                  <a:pt x="88643" y="44069"/>
                </a:lnTo>
                <a:lnTo>
                  <a:pt x="88321" y="43688"/>
                </a:lnTo>
                <a:close/>
              </a:path>
              <a:path w="90170" h="50800">
                <a:moveTo>
                  <a:pt x="75039" y="47498"/>
                </a:moveTo>
                <a:lnTo>
                  <a:pt x="70669" y="47498"/>
                </a:lnTo>
                <a:lnTo>
                  <a:pt x="72838" y="47620"/>
                </a:lnTo>
                <a:lnTo>
                  <a:pt x="75039" y="47498"/>
                </a:lnTo>
                <a:close/>
              </a:path>
              <a:path w="90170" h="50800">
                <a:moveTo>
                  <a:pt x="76599" y="47371"/>
                </a:moveTo>
                <a:lnTo>
                  <a:pt x="68669" y="47371"/>
                </a:lnTo>
                <a:lnTo>
                  <a:pt x="69612" y="47498"/>
                </a:lnTo>
                <a:lnTo>
                  <a:pt x="75315" y="47498"/>
                </a:lnTo>
                <a:lnTo>
                  <a:pt x="76599" y="47371"/>
                </a:lnTo>
                <a:close/>
              </a:path>
              <a:path w="90170" h="50800">
                <a:moveTo>
                  <a:pt x="6708" y="12572"/>
                </a:moveTo>
                <a:lnTo>
                  <a:pt x="6191" y="12572"/>
                </a:lnTo>
                <a:lnTo>
                  <a:pt x="5213" y="12699"/>
                </a:lnTo>
                <a:lnTo>
                  <a:pt x="4776" y="12826"/>
                </a:lnTo>
                <a:lnTo>
                  <a:pt x="3914" y="12953"/>
                </a:lnTo>
                <a:lnTo>
                  <a:pt x="3132" y="13334"/>
                </a:lnTo>
                <a:lnTo>
                  <a:pt x="2776" y="13461"/>
                </a:lnTo>
                <a:lnTo>
                  <a:pt x="1557" y="14604"/>
                </a:lnTo>
                <a:lnTo>
                  <a:pt x="0" y="20319"/>
                </a:lnTo>
                <a:lnTo>
                  <a:pt x="241" y="22351"/>
                </a:lnTo>
                <a:lnTo>
                  <a:pt x="7766" y="29971"/>
                </a:lnTo>
                <a:lnTo>
                  <a:pt x="8514" y="29844"/>
                </a:lnTo>
                <a:lnTo>
                  <a:pt x="8905" y="29717"/>
                </a:lnTo>
                <a:lnTo>
                  <a:pt x="9652" y="29590"/>
                </a:lnTo>
                <a:lnTo>
                  <a:pt x="10446" y="29209"/>
                </a:lnTo>
                <a:lnTo>
                  <a:pt x="10917" y="29082"/>
                </a:lnTo>
                <a:lnTo>
                  <a:pt x="12136" y="28447"/>
                </a:lnTo>
                <a:lnTo>
                  <a:pt x="12953" y="27939"/>
                </a:lnTo>
                <a:lnTo>
                  <a:pt x="13861" y="27304"/>
                </a:lnTo>
                <a:lnTo>
                  <a:pt x="14191" y="27050"/>
                </a:lnTo>
                <a:lnTo>
                  <a:pt x="6708" y="27050"/>
                </a:lnTo>
                <a:lnTo>
                  <a:pt x="5685" y="26669"/>
                </a:lnTo>
                <a:lnTo>
                  <a:pt x="2877" y="20827"/>
                </a:lnTo>
                <a:lnTo>
                  <a:pt x="2971" y="17906"/>
                </a:lnTo>
                <a:lnTo>
                  <a:pt x="5328" y="15493"/>
                </a:lnTo>
                <a:lnTo>
                  <a:pt x="14511" y="15493"/>
                </a:lnTo>
                <a:lnTo>
                  <a:pt x="13861" y="15366"/>
                </a:lnTo>
                <a:lnTo>
                  <a:pt x="12688" y="15239"/>
                </a:lnTo>
                <a:lnTo>
                  <a:pt x="12366" y="14858"/>
                </a:lnTo>
                <a:lnTo>
                  <a:pt x="12056" y="14604"/>
                </a:lnTo>
                <a:lnTo>
                  <a:pt x="11699" y="14477"/>
                </a:lnTo>
                <a:lnTo>
                  <a:pt x="10722" y="13715"/>
                </a:lnTo>
                <a:lnTo>
                  <a:pt x="10089" y="13461"/>
                </a:lnTo>
                <a:lnTo>
                  <a:pt x="9066" y="12953"/>
                </a:lnTo>
                <a:lnTo>
                  <a:pt x="8479" y="12826"/>
                </a:lnTo>
                <a:lnTo>
                  <a:pt x="8318" y="12826"/>
                </a:lnTo>
                <a:lnTo>
                  <a:pt x="7766" y="12699"/>
                </a:lnTo>
                <a:lnTo>
                  <a:pt x="6708" y="12572"/>
                </a:lnTo>
                <a:close/>
              </a:path>
              <a:path w="90170" h="50800">
                <a:moveTo>
                  <a:pt x="60281" y="10160"/>
                </a:moveTo>
                <a:lnTo>
                  <a:pt x="22118" y="10159"/>
                </a:lnTo>
                <a:lnTo>
                  <a:pt x="23417" y="10286"/>
                </a:lnTo>
                <a:lnTo>
                  <a:pt x="25499" y="10667"/>
                </a:lnTo>
                <a:lnTo>
                  <a:pt x="28650" y="11683"/>
                </a:lnTo>
                <a:lnTo>
                  <a:pt x="30490" y="12445"/>
                </a:lnTo>
                <a:lnTo>
                  <a:pt x="33204" y="13969"/>
                </a:lnTo>
                <a:lnTo>
                  <a:pt x="33871" y="14477"/>
                </a:lnTo>
                <a:lnTo>
                  <a:pt x="35251" y="15366"/>
                </a:lnTo>
                <a:lnTo>
                  <a:pt x="42507" y="25952"/>
                </a:lnTo>
                <a:lnTo>
                  <a:pt x="43151" y="27177"/>
                </a:lnTo>
                <a:lnTo>
                  <a:pt x="42484" y="25145"/>
                </a:lnTo>
                <a:lnTo>
                  <a:pt x="66623" y="25146"/>
                </a:lnTo>
                <a:lnTo>
                  <a:pt x="64736" y="20447"/>
                </a:lnTo>
                <a:lnTo>
                  <a:pt x="64152" y="18669"/>
                </a:lnTo>
                <a:lnTo>
                  <a:pt x="63632" y="16383"/>
                </a:lnTo>
                <a:lnTo>
                  <a:pt x="63287" y="15240"/>
                </a:lnTo>
                <a:lnTo>
                  <a:pt x="62387" y="13335"/>
                </a:lnTo>
                <a:lnTo>
                  <a:pt x="61194" y="11303"/>
                </a:lnTo>
                <a:lnTo>
                  <a:pt x="60281" y="10160"/>
                </a:lnTo>
                <a:close/>
              </a:path>
              <a:path w="90170" h="50800">
                <a:moveTo>
                  <a:pt x="20979" y="12445"/>
                </a:moveTo>
                <a:lnTo>
                  <a:pt x="18185" y="12445"/>
                </a:lnTo>
                <a:lnTo>
                  <a:pt x="18231" y="12826"/>
                </a:lnTo>
                <a:lnTo>
                  <a:pt x="18024" y="15239"/>
                </a:lnTo>
                <a:lnTo>
                  <a:pt x="7962" y="27050"/>
                </a:lnTo>
                <a:lnTo>
                  <a:pt x="14191" y="27050"/>
                </a:lnTo>
                <a:lnTo>
                  <a:pt x="20919" y="14858"/>
                </a:lnTo>
                <a:lnTo>
                  <a:pt x="20979" y="12445"/>
                </a:lnTo>
                <a:close/>
              </a:path>
              <a:path w="90170" h="50800">
                <a:moveTo>
                  <a:pt x="14511" y="15493"/>
                </a:moveTo>
                <a:lnTo>
                  <a:pt x="7732" y="15493"/>
                </a:lnTo>
                <a:lnTo>
                  <a:pt x="9066" y="16001"/>
                </a:lnTo>
                <a:lnTo>
                  <a:pt x="10124" y="16763"/>
                </a:lnTo>
                <a:lnTo>
                  <a:pt x="10837" y="17398"/>
                </a:lnTo>
                <a:lnTo>
                  <a:pt x="11230" y="18033"/>
                </a:lnTo>
                <a:lnTo>
                  <a:pt x="11297" y="19811"/>
                </a:lnTo>
                <a:lnTo>
                  <a:pt x="11113" y="20319"/>
                </a:lnTo>
                <a:lnTo>
                  <a:pt x="10917" y="20700"/>
                </a:lnTo>
                <a:lnTo>
                  <a:pt x="10641" y="21081"/>
                </a:lnTo>
                <a:lnTo>
                  <a:pt x="11619" y="21716"/>
                </a:lnTo>
                <a:lnTo>
                  <a:pt x="10998" y="22478"/>
                </a:lnTo>
                <a:lnTo>
                  <a:pt x="14689" y="22859"/>
                </a:lnTo>
                <a:lnTo>
                  <a:pt x="15713" y="21462"/>
                </a:lnTo>
                <a:lnTo>
                  <a:pt x="17914" y="15871"/>
                </a:lnTo>
                <a:lnTo>
                  <a:pt x="15161" y="15620"/>
                </a:lnTo>
                <a:lnTo>
                  <a:pt x="14511" y="15493"/>
                </a:lnTo>
                <a:close/>
              </a:path>
              <a:path w="90170" h="50800">
                <a:moveTo>
                  <a:pt x="18185" y="12601"/>
                </a:moveTo>
                <a:lnTo>
                  <a:pt x="18185" y="12826"/>
                </a:lnTo>
                <a:lnTo>
                  <a:pt x="18185" y="12601"/>
                </a:lnTo>
                <a:close/>
              </a:path>
              <a:path w="90170" h="50800">
                <a:moveTo>
                  <a:pt x="22313" y="7238"/>
                </a:moveTo>
                <a:lnTo>
                  <a:pt x="21957" y="7238"/>
                </a:lnTo>
                <a:lnTo>
                  <a:pt x="20979" y="7365"/>
                </a:lnTo>
                <a:lnTo>
                  <a:pt x="20393" y="7619"/>
                </a:lnTo>
                <a:lnTo>
                  <a:pt x="19841" y="7746"/>
                </a:lnTo>
                <a:lnTo>
                  <a:pt x="18933" y="8508"/>
                </a:lnTo>
                <a:lnTo>
                  <a:pt x="18461" y="9143"/>
                </a:lnTo>
                <a:lnTo>
                  <a:pt x="18185" y="9778"/>
                </a:lnTo>
                <a:lnTo>
                  <a:pt x="18102" y="12191"/>
                </a:lnTo>
                <a:lnTo>
                  <a:pt x="18185" y="12601"/>
                </a:lnTo>
                <a:lnTo>
                  <a:pt x="18185" y="12445"/>
                </a:lnTo>
                <a:lnTo>
                  <a:pt x="20979" y="12445"/>
                </a:lnTo>
                <a:lnTo>
                  <a:pt x="20864" y="11683"/>
                </a:lnTo>
                <a:lnTo>
                  <a:pt x="20933" y="10540"/>
                </a:lnTo>
                <a:lnTo>
                  <a:pt x="21290" y="10286"/>
                </a:lnTo>
                <a:lnTo>
                  <a:pt x="21761" y="10159"/>
                </a:lnTo>
                <a:lnTo>
                  <a:pt x="60281" y="10160"/>
                </a:lnTo>
                <a:lnTo>
                  <a:pt x="59469" y="9144"/>
                </a:lnTo>
                <a:lnTo>
                  <a:pt x="58756" y="8382"/>
                </a:lnTo>
                <a:lnTo>
                  <a:pt x="58104" y="7747"/>
                </a:lnTo>
                <a:lnTo>
                  <a:pt x="25338" y="7746"/>
                </a:lnTo>
                <a:lnTo>
                  <a:pt x="24004" y="7492"/>
                </a:lnTo>
                <a:lnTo>
                  <a:pt x="22313" y="7238"/>
                </a:lnTo>
                <a:close/>
              </a:path>
              <a:path w="90170" h="50800">
                <a:moveTo>
                  <a:pt x="43266" y="0"/>
                </a:moveTo>
                <a:lnTo>
                  <a:pt x="42047" y="0"/>
                </a:lnTo>
                <a:lnTo>
                  <a:pt x="41104" y="380"/>
                </a:lnTo>
                <a:lnTo>
                  <a:pt x="40080" y="1142"/>
                </a:lnTo>
                <a:lnTo>
                  <a:pt x="39218" y="1650"/>
                </a:lnTo>
                <a:lnTo>
                  <a:pt x="35998" y="3428"/>
                </a:lnTo>
                <a:lnTo>
                  <a:pt x="31203" y="5587"/>
                </a:lnTo>
                <a:lnTo>
                  <a:pt x="28374" y="6730"/>
                </a:lnTo>
                <a:lnTo>
                  <a:pt x="25338" y="7746"/>
                </a:lnTo>
                <a:lnTo>
                  <a:pt x="58104" y="7747"/>
                </a:lnTo>
                <a:lnTo>
                  <a:pt x="52903" y="3937"/>
                </a:lnTo>
                <a:lnTo>
                  <a:pt x="51649" y="3175"/>
                </a:lnTo>
                <a:lnTo>
                  <a:pt x="43864" y="254"/>
                </a:lnTo>
                <a:lnTo>
                  <a:pt x="4326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43418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8222" y="0"/>
                </a:moveTo>
                <a:lnTo>
                  <a:pt x="0" y="5359"/>
                </a:lnTo>
                <a:lnTo>
                  <a:pt x="666" y="5325"/>
                </a:lnTo>
                <a:lnTo>
                  <a:pt x="4875" y="3401"/>
                </a:lnTo>
                <a:lnTo>
                  <a:pt x="5427" y="3012"/>
                </a:lnTo>
                <a:lnTo>
                  <a:pt x="6370" y="2107"/>
                </a:lnTo>
                <a:lnTo>
                  <a:pt x="7589" y="778"/>
                </a:lnTo>
                <a:lnTo>
                  <a:pt x="8222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37519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3622" y="0"/>
                </a:moveTo>
                <a:lnTo>
                  <a:pt x="0" y="5405"/>
                </a:lnTo>
                <a:lnTo>
                  <a:pt x="114" y="6218"/>
                </a:lnTo>
                <a:lnTo>
                  <a:pt x="4645" y="11670"/>
                </a:lnTo>
                <a:lnTo>
                  <a:pt x="5071" y="11624"/>
                </a:lnTo>
                <a:lnTo>
                  <a:pt x="6014" y="11395"/>
                </a:lnTo>
                <a:lnTo>
                  <a:pt x="6681" y="11120"/>
                </a:lnTo>
                <a:lnTo>
                  <a:pt x="7597" y="10685"/>
                </a:lnTo>
                <a:lnTo>
                  <a:pt x="6014" y="10685"/>
                </a:lnTo>
                <a:lnTo>
                  <a:pt x="9199" y="6619"/>
                </a:lnTo>
                <a:lnTo>
                  <a:pt x="7750" y="5669"/>
                </a:lnTo>
                <a:lnTo>
                  <a:pt x="8026" y="5245"/>
                </a:lnTo>
                <a:lnTo>
                  <a:pt x="8222" y="4855"/>
                </a:lnTo>
                <a:lnTo>
                  <a:pt x="8371" y="4466"/>
                </a:lnTo>
                <a:lnTo>
                  <a:pt x="8498" y="4065"/>
                </a:lnTo>
                <a:lnTo>
                  <a:pt x="8417" y="2737"/>
                </a:lnTo>
                <a:lnTo>
                  <a:pt x="4289" y="34"/>
                </a:lnTo>
                <a:lnTo>
                  <a:pt x="3622" y="0"/>
                </a:lnTo>
                <a:close/>
              </a:path>
              <a:path w="12064" h="12064">
                <a:moveTo>
                  <a:pt x="8969" y="6928"/>
                </a:moveTo>
                <a:lnTo>
                  <a:pt x="6014" y="10685"/>
                </a:lnTo>
                <a:lnTo>
                  <a:pt x="7597" y="10685"/>
                </a:lnTo>
                <a:lnTo>
                  <a:pt x="9199" y="9746"/>
                </a:lnTo>
                <a:lnTo>
                  <a:pt x="10062" y="9081"/>
                </a:lnTo>
                <a:lnTo>
                  <a:pt x="10970" y="8257"/>
                </a:lnTo>
                <a:lnTo>
                  <a:pt x="11442" y="7787"/>
                </a:lnTo>
                <a:lnTo>
                  <a:pt x="11879" y="7283"/>
                </a:lnTo>
                <a:lnTo>
                  <a:pt x="11197" y="7203"/>
                </a:lnTo>
                <a:lnTo>
                  <a:pt x="10142" y="7203"/>
                </a:lnTo>
                <a:lnTo>
                  <a:pt x="9912" y="7043"/>
                </a:lnTo>
                <a:lnTo>
                  <a:pt x="8969" y="6928"/>
                </a:lnTo>
                <a:close/>
              </a:path>
              <a:path w="12064" h="12064">
                <a:moveTo>
                  <a:pt x="10223" y="7089"/>
                </a:moveTo>
                <a:lnTo>
                  <a:pt x="11197" y="7203"/>
                </a:lnTo>
                <a:lnTo>
                  <a:pt x="10223" y="7089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8546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534"/>
                </a:lnTo>
                <a:lnTo>
                  <a:pt x="117" y="1339"/>
                </a:lnTo>
                <a:lnTo>
                  <a:pt x="156" y="629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85310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0" y="2267"/>
                </a:lnTo>
                <a:lnTo>
                  <a:pt x="196" y="1958"/>
                </a:lnTo>
                <a:lnTo>
                  <a:pt x="353" y="1569"/>
                </a:lnTo>
                <a:lnTo>
                  <a:pt x="274" y="85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85114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897"/>
                </a:lnTo>
                <a:lnTo>
                  <a:pt x="196" y="2622"/>
                </a:lnTo>
                <a:lnTo>
                  <a:pt x="354" y="2313"/>
                </a:lnTo>
                <a:lnTo>
                  <a:pt x="235" y="435"/>
                </a:lnTo>
                <a:lnTo>
                  <a:pt x="0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84956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367"/>
                </a:lnTo>
                <a:lnTo>
                  <a:pt x="196" y="3126"/>
                </a:lnTo>
                <a:lnTo>
                  <a:pt x="354" y="2851"/>
                </a:lnTo>
                <a:lnTo>
                  <a:pt x="354" y="584"/>
                </a:lnTo>
                <a:lnTo>
                  <a:pt x="19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84760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802"/>
                </a:lnTo>
                <a:lnTo>
                  <a:pt x="196" y="3607"/>
                </a:lnTo>
                <a:lnTo>
                  <a:pt x="354" y="3367"/>
                </a:lnTo>
                <a:lnTo>
                  <a:pt x="354" y="469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84602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0"/>
                </a:moveTo>
                <a:lnTo>
                  <a:pt x="0" y="4145"/>
                </a:lnTo>
                <a:lnTo>
                  <a:pt x="196" y="3996"/>
                </a:lnTo>
                <a:lnTo>
                  <a:pt x="354" y="3802"/>
                </a:lnTo>
                <a:lnTo>
                  <a:pt x="354" y="435"/>
                </a:lnTo>
                <a:lnTo>
                  <a:pt x="196" y="194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8444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13" y="355"/>
                </a:moveTo>
                <a:lnTo>
                  <a:pt x="313" y="4157"/>
                </a:lnTo>
                <a:lnTo>
                  <a:pt x="0" y="4466"/>
                </a:lnTo>
                <a:lnTo>
                  <a:pt x="0" y="0"/>
                </a:lnTo>
                <a:lnTo>
                  <a:pt x="313" y="355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84249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729"/>
                </a:lnTo>
                <a:lnTo>
                  <a:pt x="196" y="4615"/>
                </a:lnTo>
                <a:lnTo>
                  <a:pt x="353" y="4455"/>
                </a:lnTo>
                <a:lnTo>
                  <a:pt x="353" y="309"/>
                </a:lnTo>
                <a:lnTo>
                  <a:pt x="19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84091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981"/>
                </a:lnTo>
                <a:lnTo>
                  <a:pt x="157" y="4855"/>
                </a:lnTo>
                <a:lnTo>
                  <a:pt x="354" y="4741"/>
                </a:lnTo>
                <a:lnTo>
                  <a:pt x="354" y="274"/>
                </a:lnTo>
                <a:lnTo>
                  <a:pt x="15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83895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165"/>
                </a:lnTo>
                <a:lnTo>
                  <a:pt x="196" y="5050"/>
                </a:lnTo>
                <a:lnTo>
                  <a:pt x="354" y="4924"/>
                </a:lnTo>
                <a:lnTo>
                  <a:pt x="354" y="194"/>
                </a:lnTo>
                <a:lnTo>
                  <a:pt x="19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83737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371"/>
                </a:lnTo>
                <a:lnTo>
                  <a:pt x="354" y="5176"/>
                </a:lnTo>
                <a:lnTo>
                  <a:pt x="354" y="194"/>
                </a:lnTo>
                <a:lnTo>
                  <a:pt x="157" y="125"/>
                </a:lnTo>
                <a:lnTo>
                  <a:pt x="0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83541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520"/>
                </a:lnTo>
                <a:lnTo>
                  <a:pt x="196" y="5451"/>
                </a:lnTo>
                <a:lnTo>
                  <a:pt x="354" y="5371"/>
                </a:lnTo>
                <a:lnTo>
                  <a:pt x="354" y="206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83384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148"/>
                </a:moveTo>
                <a:lnTo>
                  <a:pt x="353" y="5520"/>
                </a:lnTo>
                <a:lnTo>
                  <a:pt x="0" y="563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83188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3" y="148"/>
                </a:moveTo>
                <a:lnTo>
                  <a:pt x="353" y="5669"/>
                </a:lnTo>
                <a:lnTo>
                  <a:pt x="0" y="579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83030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5875"/>
                </a:lnTo>
                <a:lnTo>
                  <a:pt x="157" y="5840"/>
                </a:lnTo>
                <a:lnTo>
                  <a:pt x="354" y="5760"/>
                </a:lnTo>
                <a:lnTo>
                  <a:pt x="354" y="125"/>
                </a:lnTo>
                <a:lnTo>
                  <a:pt x="196" y="45"/>
                </a:lnTo>
                <a:lnTo>
                  <a:pt x="0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82872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5" y="80"/>
                </a:moveTo>
                <a:lnTo>
                  <a:pt x="315" y="5875"/>
                </a:lnTo>
                <a:lnTo>
                  <a:pt x="0" y="5955"/>
                </a:lnTo>
                <a:lnTo>
                  <a:pt x="0" y="0"/>
                </a:lnTo>
                <a:lnTo>
                  <a:pt x="315" y="8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82676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069"/>
                </a:lnTo>
                <a:lnTo>
                  <a:pt x="354" y="5989"/>
                </a:lnTo>
                <a:lnTo>
                  <a:pt x="354" y="114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82518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80"/>
                </a:moveTo>
                <a:lnTo>
                  <a:pt x="354" y="6035"/>
                </a:lnTo>
                <a:lnTo>
                  <a:pt x="0" y="6104"/>
                </a:lnTo>
                <a:lnTo>
                  <a:pt x="0" y="0"/>
                </a:lnTo>
                <a:lnTo>
                  <a:pt x="354" y="80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82322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138"/>
                </a:lnTo>
                <a:lnTo>
                  <a:pt x="196" y="6138"/>
                </a:lnTo>
                <a:lnTo>
                  <a:pt x="354" y="6104"/>
                </a:lnTo>
                <a:lnTo>
                  <a:pt x="354" y="34"/>
                </a:lnTo>
                <a:lnTo>
                  <a:pt x="196" y="34"/>
                </a:lnTo>
                <a:lnTo>
                  <a:pt x="0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82165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9" y="0"/>
                </a:moveTo>
                <a:lnTo>
                  <a:pt x="0" y="6230"/>
                </a:lnTo>
                <a:lnTo>
                  <a:pt x="156" y="6184"/>
                </a:lnTo>
                <a:lnTo>
                  <a:pt x="353" y="6184"/>
                </a:lnTo>
                <a:lnTo>
                  <a:pt x="353" y="80"/>
                </a:lnTo>
                <a:lnTo>
                  <a:pt x="39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81969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3" y="0"/>
                </a:moveTo>
                <a:lnTo>
                  <a:pt x="0" y="125"/>
                </a:lnTo>
                <a:lnTo>
                  <a:pt x="0" y="6230"/>
                </a:lnTo>
                <a:lnTo>
                  <a:pt x="196" y="6230"/>
                </a:lnTo>
                <a:lnTo>
                  <a:pt x="353" y="6184"/>
                </a:lnTo>
                <a:lnTo>
                  <a:pt x="313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81811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6184"/>
                </a:lnTo>
                <a:lnTo>
                  <a:pt x="0" y="6184"/>
                </a:lnTo>
                <a:lnTo>
                  <a:pt x="0" y="148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81614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196" y="68"/>
                </a:lnTo>
                <a:lnTo>
                  <a:pt x="0" y="309"/>
                </a:lnTo>
                <a:lnTo>
                  <a:pt x="0" y="6104"/>
                </a:lnTo>
                <a:lnTo>
                  <a:pt x="354" y="6104"/>
                </a:lnTo>
                <a:lnTo>
                  <a:pt x="354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81457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989"/>
                </a:lnTo>
                <a:lnTo>
                  <a:pt x="0" y="5989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81260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794"/>
                </a:lnTo>
                <a:lnTo>
                  <a:pt x="0" y="5794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81104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0"/>
                </a:moveTo>
                <a:lnTo>
                  <a:pt x="353" y="5565"/>
                </a:lnTo>
                <a:lnTo>
                  <a:pt x="0" y="5565"/>
                </a:lnTo>
                <a:lnTo>
                  <a:pt x="0" y="400"/>
                </a:lnTo>
                <a:lnTo>
                  <a:pt x="353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80946" y="190194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13" y="0"/>
                </a:moveTo>
                <a:lnTo>
                  <a:pt x="0" y="400"/>
                </a:lnTo>
                <a:lnTo>
                  <a:pt x="0" y="5325"/>
                </a:lnTo>
                <a:lnTo>
                  <a:pt x="157" y="5371"/>
                </a:lnTo>
                <a:lnTo>
                  <a:pt x="313" y="5371"/>
                </a:lnTo>
                <a:lnTo>
                  <a:pt x="313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80750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5119"/>
                </a:lnTo>
                <a:lnTo>
                  <a:pt x="196" y="5119"/>
                </a:lnTo>
                <a:lnTo>
                  <a:pt x="354" y="5165"/>
                </a:lnTo>
                <a:lnTo>
                  <a:pt x="354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805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890"/>
                </a:lnTo>
                <a:lnTo>
                  <a:pt x="157" y="4924"/>
                </a:lnTo>
                <a:lnTo>
                  <a:pt x="354" y="4924"/>
                </a:lnTo>
                <a:lnTo>
                  <a:pt x="354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80395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4695"/>
                </a:lnTo>
                <a:lnTo>
                  <a:pt x="196" y="4695"/>
                </a:lnTo>
                <a:lnTo>
                  <a:pt x="354" y="4729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80238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466"/>
                </a:lnTo>
                <a:lnTo>
                  <a:pt x="157" y="4500"/>
                </a:lnTo>
                <a:lnTo>
                  <a:pt x="354" y="4500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80041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4" y="0"/>
                </a:moveTo>
                <a:lnTo>
                  <a:pt x="196" y="194"/>
                </a:lnTo>
                <a:lnTo>
                  <a:pt x="0" y="355"/>
                </a:lnTo>
                <a:lnTo>
                  <a:pt x="0" y="4225"/>
                </a:lnTo>
                <a:lnTo>
                  <a:pt x="354" y="4306"/>
                </a:lnTo>
                <a:lnTo>
                  <a:pt x="354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7988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56" y="160"/>
                </a:lnTo>
                <a:lnTo>
                  <a:pt x="0" y="355"/>
                </a:lnTo>
                <a:lnTo>
                  <a:pt x="0" y="3996"/>
                </a:lnTo>
                <a:lnTo>
                  <a:pt x="353" y="4077"/>
                </a:lnTo>
                <a:lnTo>
                  <a:pt x="353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79688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96" y="194"/>
                </a:lnTo>
                <a:lnTo>
                  <a:pt x="0" y="343"/>
                </a:lnTo>
                <a:lnTo>
                  <a:pt x="0" y="3790"/>
                </a:lnTo>
                <a:lnTo>
                  <a:pt x="353" y="3870"/>
                </a:lnTo>
                <a:lnTo>
                  <a:pt x="353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79531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55"/>
                </a:lnTo>
                <a:lnTo>
                  <a:pt x="0" y="3561"/>
                </a:lnTo>
                <a:lnTo>
                  <a:pt x="354" y="3641"/>
                </a:lnTo>
                <a:lnTo>
                  <a:pt x="354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79334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96" y="206"/>
                </a:lnTo>
                <a:lnTo>
                  <a:pt x="0" y="355"/>
                </a:lnTo>
                <a:lnTo>
                  <a:pt x="0" y="3367"/>
                </a:lnTo>
                <a:lnTo>
                  <a:pt x="354" y="3447"/>
                </a:lnTo>
                <a:lnTo>
                  <a:pt x="354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79176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43"/>
                </a:lnTo>
                <a:lnTo>
                  <a:pt x="0" y="3126"/>
                </a:lnTo>
                <a:lnTo>
                  <a:pt x="354" y="3206"/>
                </a:lnTo>
                <a:lnTo>
                  <a:pt x="354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79020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13" y="0"/>
                </a:moveTo>
                <a:lnTo>
                  <a:pt x="313" y="3012"/>
                </a:lnTo>
                <a:lnTo>
                  <a:pt x="0" y="2943"/>
                </a:lnTo>
                <a:lnTo>
                  <a:pt x="0" y="355"/>
                </a:lnTo>
                <a:lnTo>
                  <a:pt x="313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7882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3" y="0"/>
                </a:moveTo>
                <a:lnTo>
                  <a:pt x="196" y="160"/>
                </a:lnTo>
                <a:lnTo>
                  <a:pt x="0" y="320"/>
                </a:lnTo>
                <a:lnTo>
                  <a:pt x="0" y="2668"/>
                </a:lnTo>
                <a:lnTo>
                  <a:pt x="156" y="2748"/>
                </a:lnTo>
                <a:lnTo>
                  <a:pt x="353" y="2782"/>
                </a:lnTo>
                <a:lnTo>
                  <a:pt x="353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78666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4" y="0"/>
                </a:moveTo>
                <a:lnTo>
                  <a:pt x="354" y="2588"/>
                </a:lnTo>
                <a:lnTo>
                  <a:pt x="0" y="2462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78469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354" y="2347"/>
                </a:lnTo>
                <a:lnTo>
                  <a:pt x="0" y="2233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78312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57" y="160"/>
                </a:lnTo>
                <a:lnTo>
                  <a:pt x="0" y="320"/>
                </a:lnTo>
                <a:lnTo>
                  <a:pt x="0" y="2038"/>
                </a:lnTo>
                <a:lnTo>
                  <a:pt x="354" y="2153"/>
                </a:lnTo>
                <a:lnTo>
                  <a:pt x="354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78115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96" y="160"/>
                </a:lnTo>
                <a:lnTo>
                  <a:pt x="0" y="309"/>
                </a:lnTo>
                <a:lnTo>
                  <a:pt x="0" y="1798"/>
                </a:lnTo>
                <a:lnTo>
                  <a:pt x="354" y="1924"/>
                </a:lnTo>
                <a:lnTo>
                  <a:pt x="354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77958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4" y="0"/>
                </a:moveTo>
                <a:lnTo>
                  <a:pt x="157" y="148"/>
                </a:lnTo>
                <a:lnTo>
                  <a:pt x="0" y="309"/>
                </a:lnTo>
                <a:lnTo>
                  <a:pt x="0" y="1557"/>
                </a:lnTo>
                <a:lnTo>
                  <a:pt x="354" y="1717"/>
                </a:lnTo>
                <a:lnTo>
                  <a:pt x="354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77762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3" y="0"/>
                </a:moveTo>
                <a:lnTo>
                  <a:pt x="195" y="160"/>
                </a:lnTo>
                <a:lnTo>
                  <a:pt x="0" y="320"/>
                </a:lnTo>
                <a:lnTo>
                  <a:pt x="0" y="1374"/>
                </a:lnTo>
                <a:lnTo>
                  <a:pt x="195" y="1408"/>
                </a:lnTo>
                <a:lnTo>
                  <a:pt x="353" y="1488"/>
                </a:lnTo>
                <a:lnTo>
                  <a:pt x="353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77604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3" y="0"/>
                </a:moveTo>
                <a:lnTo>
                  <a:pt x="0" y="274"/>
                </a:lnTo>
                <a:lnTo>
                  <a:pt x="0" y="1133"/>
                </a:lnTo>
                <a:lnTo>
                  <a:pt x="157" y="1213"/>
                </a:lnTo>
                <a:lnTo>
                  <a:pt x="353" y="1248"/>
                </a:lnTo>
                <a:lnTo>
                  <a:pt x="353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77408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1053"/>
                </a:lnTo>
                <a:lnTo>
                  <a:pt x="0" y="893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77250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858"/>
                </a:lnTo>
                <a:lnTo>
                  <a:pt x="0" y="710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77211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39" y="114"/>
                </a:lnTo>
                <a:lnTo>
                  <a:pt x="0" y="549"/>
                </a:lnTo>
                <a:lnTo>
                  <a:pt x="196" y="618"/>
                </a:lnTo>
                <a:lnTo>
                  <a:pt x="19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76896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4" y="0"/>
                </a:moveTo>
                <a:lnTo>
                  <a:pt x="354" y="435"/>
                </a:lnTo>
                <a:lnTo>
                  <a:pt x="0" y="274"/>
                </a:lnTo>
                <a:lnTo>
                  <a:pt x="196" y="160"/>
                </a:lnTo>
                <a:lnTo>
                  <a:pt x="354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76896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0" y="114"/>
                </a:lnTo>
                <a:lnTo>
                  <a:pt x="196" y="194"/>
                </a:lnTo>
                <a:lnTo>
                  <a:pt x="196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79963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294"/>
                </a:moveTo>
                <a:lnTo>
                  <a:pt x="0" y="0"/>
                </a:lnTo>
                <a:lnTo>
                  <a:pt x="0" y="1294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79885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717"/>
                </a:lnTo>
                <a:lnTo>
                  <a:pt x="117" y="778"/>
                </a:lnTo>
                <a:lnTo>
                  <a:pt x="15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7980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9" y="0"/>
                </a:moveTo>
                <a:lnTo>
                  <a:pt x="0" y="1946"/>
                </a:lnTo>
                <a:lnTo>
                  <a:pt x="118" y="1637"/>
                </a:lnTo>
                <a:lnTo>
                  <a:pt x="79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79727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7" y="45"/>
                </a:moveTo>
                <a:lnTo>
                  <a:pt x="0" y="45"/>
                </a:lnTo>
                <a:lnTo>
                  <a:pt x="0" y="2198"/>
                </a:lnTo>
                <a:lnTo>
                  <a:pt x="157" y="1763"/>
                </a:lnTo>
                <a:lnTo>
                  <a:pt x="157" y="45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79649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8" y="0"/>
                </a:moveTo>
                <a:lnTo>
                  <a:pt x="0" y="2347"/>
                </a:lnTo>
                <a:lnTo>
                  <a:pt x="156" y="1992"/>
                </a:lnTo>
                <a:lnTo>
                  <a:pt x="78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7953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96" y="34"/>
                </a:moveTo>
                <a:lnTo>
                  <a:pt x="0" y="34"/>
                </a:lnTo>
                <a:lnTo>
                  <a:pt x="0" y="2542"/>
                </a:lnTo>
                <a:lnTo>
                  <a:pt x="118" y="2382"/>
                </a:lnTo>
                <a:lnTo>
                  <a:pt x="196" y="34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7945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702"/>
                </a:lnTo>
                <a:lnTo>
                  <a:pt x="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79373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782"/>
                </a:lnTo>
                <a:lnTo>
                  <a:pt x="157" y="2588"/>
                </a:lnTo>
                <a:lnTo>
                  <a:pt x="79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79295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34"/>
                </a:moveTo>
                <a:lnTo>
                  <a:pt x="0" y="34"/>
                </a:lnTo>
                <a:lnTo>
                  <a:pt x="0" y="2897"/>
                </a:lnTo>
                <a:lnTo>
                  <a:pt x="157" y="2737"/>
                </a:lnTo>
                <a:lnTo>
                  <a:pt x="157" y="34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7921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977"/>
                </a:lnTo>
                <a:lnTo>
                  <a:pt x="156" y="2817"/>
                </a:lnTo>
                <a:lnTo>
                  <a:pt x="78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79137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45"/>
                </a:moveTo>
                <a:lnTo>
                  <a:pt x="0" y="45"/>
                </a:lnTo>
                <a:lnTo>
                  <a:pt x="0" y="3103"/>
                </a:lnTo>
                <a:lnTo>
                  <a:pt x="157" y="2943"/>
                </a:lnTo>
                <a:lnTo>
                  <a:pt x="157" y="45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7905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3172"/>
                </a:lnTo>
                <a:lnTo>
                  <a:pt x="157" y="3023"/>
                </a:lnTo>
                <a:lnTo>
                  <a:pt x="78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7894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138"/>
                </a:lnTo>
                <a:lnTo>
                  <a:pt x="0" y="3252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7886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206"/>
                </a:lnTo>
                <a:lnTo>
                  <a:pt x="0" y="3286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7878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252"/>
                </a:lnTo>
                <a:lnTo>
                  <a:pt x="0" y="3332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7870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321"/>
                </a:lnTo>
                <a:lnTo>
                  <a:pt x="0" y="340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78627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367"/>
                </a:lnTo>
                <a:lnTo>
                  <a:pt x="0" y="3435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7854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45"/>
                </a:moveTo>
                <a:lnTo>
                  <a:pt x="157" y="3447"/>
                </a:lnTo>
                <a:lnTo>
                  <a:pt x="0" y="3527"/>
                </a:lnTo>
                <a:lnTo>
                  <a:pt x="0" y="0"/>
                </a:lnTo>
                <a:lnTo>
                  <a:pt x="157" y="4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7843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45"/>
                </a:moveTo>
                <a:lnTo>
                  <a:pt x="196" y="3481"/>
                </a:lnTo>
                <a:lnTo>
                  <a:pt x="0" y="3527"/>
                </a:lnTo>
                <a:lnTo>
                  <a:pt x="0" y="0"/>
                </a:lnTo>
                <a:lnTo>
                  <a:pt x="196" y="45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7835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56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78273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27"/>
                </a:lnTo>
                <a:lnTo>
                  <a:pt x="0" y="356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7819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596"/>
                </a:lnTo>
                <a:lnTo>
                  <a:pt x="0" y="3641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781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596"/>
                </a:lnTo>
                <a:lnTo>
                  <a:pt x="0" y="364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7803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779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7784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76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7776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5" y="0"/>
                </a:moveTo>
                <a:lnTo>
                  <a:pt x="195" y="3676"/>
                </a:lnTo>
                <a:lnTo>
                  <a:pt x="0" y="3676"/>
                </a:lnTo>
                <a:lnTo>
                  <a:pt x="0" y="0"/>
                </a:lnTo>
                <a:lnTo>
                  <a:pt x="195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7768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7760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7752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7744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7732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7725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771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641"/>
                </a:lnTo>
                <a:lnTo>
                  <a:pt x="0" y="3641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7709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770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7693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561"/>
                </a:lnTo>
                <a:lnTo>
                  <a:pt x="0" y="3527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7685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61"/>
                </a:lnTo>
                <a:lnTo>
                  <a:pt x="0" y="3527"/>
                </a:lnTo>
                <a:lnTo>
                  <a:pt x="0" y="45"/>
                </a:lnTo>
                <a:lnTo>
                  <a:pt x="157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7674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481"/>
                </a:lnTo>
                <a:lnTo>
                  <a:pt x="0" y="80"/>
                </a:lnTo>
                <a:lnTo>
                  <a:pt x="196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76660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481"/>
                </a:lnTo>
                <a:lnTo>
                  <a:pt x="0" y="3435"/>
                </a:lnTo>
                <a:lnTo>
                  <a:pt x="0" y="34"/>
                </a:lnTo>
                <a:lnTo>
                  <a:pt x="196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76582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7650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80"/>
                </a:lnTo>
                <a:lnTo>
                  <a:pt x="157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76425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332"/>
                </a:lnTo>
                <a:lnTo>
                  <a:pt x="0" y="3298"/>
                </a:lnTo>
                <a:lnTo>
                  <a:pt x="0" y="125"/>
                </a:lnTo>
                <a:lnTo>
                  <a:pt x="157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76346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286"/>
                </a:lnTo>
                <a:lnTo>
                  <a:pt x="0" y="3252"/>
                </a:lnTo>
                <a:lnTo>
                  <a:pt x="0" y="114"/>
                </a:lnTo>
                <a:lnTo>
                  <a:pt x="156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76228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96" y="0"/>
                </a:moveTo>
                <a:lnTo>
                  <a:pt x="0" y="114"/>
                </a:lnTo>
                <a:lnTo>
                  <a:pt x="0" y="2977"/>
                </a:lnTo>
                <a:lnTo>
                  <a:pt x="157" y="3172"/>
                </a:lnTo>
                <a:lnTo>
                  <a:pt x="196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76267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3012"/>
                </a:lnTo>
                <a:lnTo>
                  <a:pt x="79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76150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702"/>
                </a:lnTo>
                <a:lnTo>
                  <a:pt x="78" y="2863"/>
                </a:lnTo>
                <a:lnTo>
                  <a:pt x="78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76070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382"/>
                </a:lnTo>
                <a:lnTo>
                  <a:pt x="79" y="2576"/>
                </a:lnTo>
                <a:lnTo>
                  <a:pt x="79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75914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6" y="0"/>
                </a:moveTo>
                <a:lnTo>
                  <a:pt x="156" y="2301"/>
                </a:lnTo>
                <a:lnTo>
                  <a:pt x="0" y="1752"/>
                </a:lnTo>
                <a:lnTo>
                  <a:pt x="0" y="309"/>
                </a:lnTo>
                <a:lnTo>
                  <a:pt x="15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75874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18" y="0"/>
                </a:moveTo>
                <a:lnTo>
                  <a:pt x="0" y="1534"/>
                </a:lnTo>
                <a:lnTo>
                  <a:pt x="118" y="1878"/>
                </a:lnTo>
                <a:lnTo>
                  <a:pt x="118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44029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4" h="128270">
                <a:moveTo>
                  <a:pt x="64399" y="126999"/>
                </a:moveTo>
                <a:lnTo>
                  <a:pt x="57636" y="126999"/>
                </a:lnTo>
                <a:lnTo>
                  <a:pt x="57872" y="128269"/>
                </a:lnTo>
                <a:lnTo>
                  <a:pt x="63258" y="128269"/>
                </a:lnTo>
                <a:lnTo>
                  <a:pt x="64399" y="126999"/>
                </a:lnTo>
                <a:close/>
              </a:path>
              <a:path w="107314" h="128270">
                <a:moveTo>
                  <a:pt x="70218" y="119379"/>
                </a:moveTo>
                <a:lnTo>
                  <a:pt x="42068" y="119379"/>
                </a:lnTo>
                <a:lnTo>
                  <a:pt x="42932" y="120649"/>
                </a:lnTo>
                <a:lnTo>
                  <a:pt x="51542" y="120649"/>
                </a:lnTo>
                <a:lnTo>
                  <a:pt x="52604" y="121919"/>
                </a:lnTo>
                <a:lnTo>
                  <a:pt x="54687" y="121919"/>
                </a:lnTo>
                <a:lnTo>
                  <a:pt x="55041" y="123189"/>
                </a:lnTo>
                <a:lnTo>
                  <a:pt x="55906" y="123189"/>
                </a:lnTo>
                <a:lnTo>
                  <a:pt x="56378" y="124459"/>
                </a:lnTo>
                <a:lnTo>
                  <a:pt x="56968" y="125729"/>
                </a:lnTo>
                <a:lnTo>
                  <a:pt x="57242" y="125729"/>
                </a:lnTo>
                <a:lnTo>
                  <a:pt x="57478" y="126999"/>
                </a:lnTo>
                <a:lnTo>
                  <a:pt x="65577" y="126999"/>
                </a:lnTo>
                <a:lnTo>
                  <a:pt x="66757" y="125729"/>
                </a:lnTo>
                <a:lnTo>
                  <a:pt x="67386" y="124459"/>
                </a:lnTo>
                <a:lnTo>
                  <a:pt x="67741" y="124459"/>
                </a:lnTo>
                <a:lnTo>
                  <a:pt x="68054" y="123189"/>
                </a:lnTo>
                <a:lnTo>
                  <a:pt x="68763" y="121919"/>
                </a:lnTo>
                <a:lnTo>
                  <a:pt x="69509" y="120649"/>
                </a:lnTo>
                <a:lnTo>
                  <a:pt x="70218" y="119379"/>
                </a:lnTo>
                <a:close/>
              </a:path>
              <a:path w="107314" h="128270">
                <a:moveTo>
                  <a:pt x="71593" y="118109"/>
                </a:moveTo>
                <a:lnTo>
                  <a:pt x="40376" y="118109"/>
                </a:lnTo>
                <a:lnTo>
                  <a:pt x="41202" y="119379"/>
                </a:lnTo>
                <a:lnTo>
                  <a:pt x="70925" y="119379"/>
                </a:lnTo>
                <a:lnTo>
                  <a:pt x="71593" y="118109"/>
                </a:lnTo>
                <a:close/>
              </a:path>
              <a:path w="107314" h="128270">
                <a:moveTo>
                  <a:pt x="72890" y="116839"/>
                </a:moveTo>
                <a:lnTo>
                  <a:pt x="38607" y="116839"/>
                </a:lnTo>
                <a:lnTo>
                  <a:pt x="39433" y="118109"/>
                </a:lnTo>
                <a:lnTo>
                  <a:pt x="72261" y="118109"/>
                </a:lnTo>
                <a:lnTo>
                  <a:pt x="72890" y="116839"/>
                </a:lnTo>
                <a:close/>
              </a:path>
              <a:path w="107314" h="128270">
                <a:moveTo>
                  <a:pt x="74424" y="115569"/>
                </a:moveTo>
                <a:lnTo>
                  <a:pt x="22016" y="115569"/>
                </a:lnTo>
                <a:lnTo>
                  <a:pt x="22566" y="116839"/>
                </a:lnTo>
                <a:lnTo>
                  <a:pt x="73992" y="116839"/>
                </a:lnTo>
                <a:lnTo>
                  <a:pt x="74424" y="115569"/>
                </a:lnTo>
                <a:close/>
              </a:path>
              <a:path w="107314" h="128270">
                <a:moveTo>
                  <a:pt x="79609" y="114299"/>
                </a:moveTo>
                <a:lnTo>
                  <a:pt x="20561" y="114299"/>
                </a:lnTo>
                <a:lnTo>
                  <a:pt x="20993" y="115569"/>
                </a:lnTo>
                <a:lnTo>
                  <a:pt x="77569" y="115569"/>
                </a:lnTo>
                <a:lnTo>
                  <a:pt x="79609" y="114299"/>
                </a:lnTo>
                <a:close/>
              </a:path>
              <a:path w="107314" h="128270">
                <a:moveTo>
                  <a:pt x="88970" y="113029"/>
                </a:moveTo>
                <a:lnTo>
                  <a:pt x="19854" y="113029"/>
                </a:lnTo>
                <a:lnTo>
                  <a:pt x="20168" y="114299"/>
                </a:lnTo>
                <a:lnTo>
                  <a:pt x="88223" y="114299"/>
                </a:lnTo>
                <a:lnTo>
                  <a:pt x="88970" y="113029"/>
                </a:lnTo>
                <a:close/>
              </a:path>
              <a:path w="107314" h="128270">
                <a:moveTo>
                  <a:pt x="96008" y="100329"/>
                </a:moveTo>
                <a:lnTo>
                  <a:pt x="61293" y="100329"/>
                </a:lnTo>
                <a:lnTo>
                  <a:pt x="61607" y="101599"/>
                </a:lnTo>
                <a:lnTo>
                  <a:pt x="62118" y="102869"/>
                </a:lnTo>
                <a:lnTo>
                  <a:pt x="62393" y="104139"/>
                </a:lnTo>
                <a:lnTo>
                  <a:pt x="62551" y="106679"/>
                </a:lnTo>
                <a:lnTo>
                  <a:pt x="62393" y="107949"/>
                </a:lnTo>
                <a:lnTo>
                  <a:pt x="19106" y="107949"/>
                </a:lnTo>
                <a:lnTo>
                  <a:pt x="19186" y="110489"/>
                </a:lnTo>
                <a:lnTo>
                  <a:pt x="19342" y="111759"/>
                </a:lnTo>
                <a:lnTo>
                  <a:pt x="19579" y="113029"/>
                </a:lnTo>
                <a:lnTo>
                  <a:pt x="90695" y="113029"/>
                </a:lnTo>
                <a:lnTo>
                  <a:pt x="91132" y="111759"/>
                </a:lnTo>
                <a:lnTo>
                  <a:pt x="91523" y="111759"/>
                </a:lnTo>
                <a:lnTo>
                  <a:pt x="91845" y="110489"/>
                </a:lnTo>
                <a:lnTo>
                  <a:pt x="92270" y="110489"/>
                </a:lnTo>
                <a:lnTo>
                  <a:pt x="92512" y="109219"/>
                </a:lnTo>
                <a:lnTo>
                  <a:pt x="92512" y="106679"/>
                </a:lnTo>
                <a:lnTo>
                  <a:pt x="92351" y="105409"/>
                </a:lnTo>
                <a:lnTo>
                  <a:pt x="92121" y="104139"/>
                </a:lnTo>
                <a:lnTo>
                  <a:pt x="91879" y="104139"/>
                </a:lnTo>
                <a:lnTo>
                  <a:pt x="91373" y="102869"/>
                </a:lnTo>
                <a:lnTo>
                  <a:pt x="91132" y="101599"/>
                </a:lnTo>
                <a:lnTo>
                  <a:pt x="94904" y="101599"/>
                </a:lnTo>
                <a:lnTo>
                  <a:pt x="96008" y="100329"/>
                </a:lnTo>
                <a:close/>
              </a:path>
              <a:path w="107314" h="128270">
                <a:moveTo>
                  <a:pt x="61922" y="106679"/>
                </a:moveTo>
                <a:lnTo>
                  <a:pt x="9160" y="106679"/>
                </a:lnTo>
                <a:lnTo>
                  <a:pt x="10851" y="107949"/>
                </a:lnTo>
                <a:lnTo>
                  <a:pt x="62393" y="107949"/>
                </a:lnTo>
                <a:lnTo>
                  <a:pt x="61922" y="106679"/>
                </a:lnTo>
                <a:close/>
              </a:path>
              <a:path w="107314" h="128270">
                <a:moveTo>
                  <a:pt x="60428" y="104139"/>
                </a:moveTo>
                <a:lnTo>
                  <a:pt x="4993" y="104139"/>
                </a:lnTo>
                <a:lnTo>
                  <a:pt x="5542" y="105409"/>
                </a:lnTo>
                <a:lnTo>
                  <a:pt x="6841" y="105409"/>
                </a:lnTo>
                <a:lnTo>
                  <a:pt x="7587" y="106679"/>
                </a:lnTo>
                <a:lnTo>
                  <a:pt x="61489" y="106679"/>
                </a:lnTo>
                <a:lnTo>
                  <a:pt x="61096" y="105409"/>
                </a:lnTo>
                <a:lnTo>
                  <a:pt x="60428" y="104139"/>
                </a:lnTo>
                <a:close/>
              </a:path>
              <a:path w="107314" h="128270">
                <a:moveTo>
                  <a:pt x="59209" y="101599"/>
                </a:moveTo>
                <a:lnTo>
                  <a:pt x="3931" y="101599"/>
                </a:lnTo>
                <a:lnTo>
                  <a:pt x="4206" y="102869"/>
                </a:lnTo>
                <a:lnTo>
                  <a:pt x="4560" y="104139"/>
                </a:lnTo>
                <a:lnTo>
                  <a:pt x="60113" y="104139"/>
                </a:lnTo>
                <a:lnTo>
                  <a:pt x="59877" y="102869"/>
                </a:lnTo>
                <a:lnTo>
                  <a:pt x="59602" y="102869"/>
                </a:lnTo>
                <a:lnTo>
                  <a:pt x="59209" y="101599"/>
                </a:lnTo>
                <a:close/>
              </a:path>
              <a:path w="107314" h="128270">
                <a:moveTo>
                  <a:pt x="27009" y="67309"/>
                </a:moveTo>
                <a:lnTo>
                  <a:pt x="11361" y="67309"/>
                </a:lnTo>
                <a:lnTo>
                  <a:pt x="11361" y="69849"/>
                </a:lnTo>
                <a:lnTo>
                  <a:pt x="11519" y="71119"/>
                </a:lnTo>
                <a:lnTo>
                  <a:pt x="11754" y="72389"/>
                </a:lnTo>
                <a:lnTo>
                  <a:pt x="12029" y="73659"/>
                </a:lnTo>
                <a:lnTo>
                  <a:pt x="12344" y="73659"/>
                </a:lnTo>
                <a:lnTo>
                  <a:pt x="12934" y="74929"/>
                </a:lnTo>
                <a:lnTo>
                  <a:pt x="13170" y="76199"/>
                </a:lnTo>
                <a:lnTo>
                  <a:pt x="1336" y="76199"/>
                </a:lnTo>
                <a:lnTo>
                  <a:pt x="942" y="77469"/>
                </a:lnTo>
                <a:lnTo>
                  <a:pt x="629" y="77469"/>
                </a:lnTo>
                <a:lnTo>
                  <a:pt x="393" y="78739"/>
                </a:lnTo>
                <a:lnTo>
                  <a:pt x="235" y="78739"/>
                </a:lnTo>
                <a:lnTo>
                  <a:pt x="117" y="80009"/>
                </a:lnTo>
                <a:lnTo>
                  <a:pt x="39" y="81279"/>
                </a:lnTo>
                <a:lnTo>
                  <a:pt x="0" y="83819"/>
                </a:lnTo>
                <a:lnTo>
                  <a:pt x="235" y="85089"/>
                </a:lnTo>
                <a:lnTo>
                  <a:pt x="629" y="87629"/>
                </a:lnTo>
                <a:lnTo>
                  <a:pt x="785" y="88899"/>
                </a:lnTo>
                <a:lnTo>
                  <a:pt x="1139" y="88899"/>
                </a:lnTo>
                <a:lnTo>
                  <a:pt x="1454" y="90169"/>
                </a:lnTo>
                <a:lnTo>
                  <a:pt x="1807" y="90169"/>
                </a:lnTo>
                <a:lnTo>
                  <a:pt x="2594" y="91439"/>
                </a:lnTo>
                <a:lnTo>
                  <a:pt x="3852" y="92709"/>
                </a:lnTo>
                <a:lnTo>
                  <a:pt x="5700" y="93979"/>
                </a:lnTo>
                <a:lnTo>
                  <a:pt x="5857" y="93979"/>
                </a:lnTo>
                <a:lnTo>
                  <a:pt x="5110" y="95249"/>
                </a:lnTo>
                <a:lnTo>
                  <a:pt x="4560" y="96519"/>
                </a:lnTo>
                <a:lnTo>
                  <a:pt x="4128" y="97789"/>
                </a:lnTo>
                <a:lnTo>
                  <a:pt x="3891" y="99059"/>
                </a:lnTo>
                <a:lnTo>
                  <a:pt x="3774" y="101599"/>
                </a:lnTo>
                <a:lnTo>
                  <a:pt x="59051" y="101599"/>
                </a:lnTo>
                <a:lnTo>
                  <a:pt x="58697" y="99059"/>
                </a:lnTo>
                <a:lnTo>
                  <a:pt x="58580" y="95249"/>
                </a:lnTo>
                <a:lnTo>
                  <a:pt x="50874" y="95249"/>
                </a:lnTo>
                <a:lnTo>
                  <a:pt x="50716" y="93979"/>
                </a:lnTo>
                <a:lnTo>
                  <a:pt x="50520" y="91439"/>
                </a:lnTo>
                <a:lnTo>
                  <a:pt x="49969" y="88899"/>
                </a:lnTo>
                <a:lnTo>
                  <a:pt x="49262" y="86359"/>
                </a:lnTo>
                <a:lnTo>
                  <a:pt x="48868" y="85089"/>
                </a:lnTo>
                <a:lnTo>
                  <a:pt x="48436" y="85089"/>
                </a:lnTo>
                <a:lnTo>
                  <a:pt x="47965" y="83819"/>
                </a:lnTo>
                <a:lnTo>
                  <a:pt x="47020" y="82549"/>
                </a:lnTo>
                <a:lnTo>
                  <a:pt x="38921" y="82549"/>
                </a:lnTo>
                <a:lnTo>
                  <a:pt x="38804" y="81279"/>
                </a:lnTo>
                <a:lnTo>
                  <a:pt x="38646" y="80009"/>
                </a:lnTo>
                <a:lnTo>
                  <a:pt x="38411" y="77469"/>
                </a:lnTo>
                <a:lnTo>
                  <a:pt x="38136" y="76199"/>
                </a:lnTo>
                <a:lnTo>
                  <a:pt x="37821" y="74929"/>
                </a:lnTo>
                <a:lnTo>
                  <a:pt x="37467" y="74929"/>
                </a:lnTo>
                <a:lnTo>
                  <a:pt x="36681" y="72389"/>
                </a:lnTo>
                <a:lnTo>
                  <a:pt x="36208" y="71119"/>
                </a:lnTo>
                <a:lnTo>
                  <a:pt x="35737" y="71119"/>
                </a:lnTo>
                <a:lnTo>
                  <a:pt x="35265" y="69849"/>
                </a:lnTo>
                <a:lnTo>
                  <a:pt x="27009" y="69849"/>
                </a:lnTo>
                <a:lnTo>
                  <a:pt x="27009" y="67309"/>
                </a:lnTo>
                <a:close/>
              </a:path>
              <a:path w="107314" h="128270">
                <a:moveTo>
                  <a:pt x="106266" y="78740"/>
                </a:moveTo>
                <a:lnTo>
                  <a:pt x="69784" y="78739"/>
                </a:lnTo>
                <a:lnTo>
                  <a:pt x="69745" y="82549"/>
                </a:lnTo>
                <a:lnTo>
                  <a:pt x="69981" y="83819"/>
                </a:lnTo>
                <a:lnTo>
                  <a:pt x="68683" y="83819"/>
                </a:lnTo>
                <a:lnTo>
                  <a:pt x="67386" y="85089"/>
                </a:lnTo>
                <a:lnTo>
                  <a:pt x="65184" y="85089"/>
                </a:lnTo>
                <a:lnTo>
                  <a:pt x="64241" y="86359"/>
                </a:lnTo>
                <a:lnTo>
                  <a:pt x="62629" y="86359"/>
                </a:lnTo>
                <a:lnTo>
                  <a:pt x="62000" y="87629"/>
                </a:lnTo>
                <a:lnTo>
                  <a:pt x="61450" y="87629"/>
                </a:lnTo>
                <a:lnTo>
                  <a:pt x="60978" y="88899"/>
                </a:lnTo>
                <a:lnTo>
                  <a:pt x="60545" y="88899"/>
                </a:lnTo>
                <a:lnTo>
                  <a:pt x="60231" y="90169"/>
                </a:lnTo>
                <a:lnTo>
                  <a:pt x="59995" y="90169"/>
                </a:lnTo>
                <a:lnTo>
                  <a:pt x="59799" y="91439"/>
                </a:lnTo>
                <a:lnTo>
                  <a:pt x="59641" y="92709"/>
                </a:lnTo>
                <a:lnTo>
                  <a:pt x="59562" y="95249"/>
                </a:lnTo>
                <a:lnTo>
                  <a:pt x="59720" y="96519"/>
                </a:lnTo>
                <a:lnTo>
                  <a:pt x="60074" y="97789"/>
                </a:lnTo>
                <a:lnTo>
                  <a:pt x="60625" y="99059"/>
                </a:lnTo>
                <a:lnTo>
                  <a:pt x="60860" y="100329"/>
                </a:lnTo>
                <a:lnTo>
                  <a:pt x="98917" y="100329"/>
                </a:lnTo>
                <a:lnTo>
                  <a:pt x="99780" y="99059"/>
                </a:lnTo>
                <a:lnTo>
                  <a:pt x="101275" y="99059"/>
                </a:lnTo>
                <a:lnTo>
                  <a:pt x="101942" y="97790"/>
                </a:lnTo>
                <a:lnTo>
                  <a:pt x="102540" y="97790"/>
                </a:lnTo>
                <a:lnTo>
                  <a:pt x="103126" y="96520"/>
                </a:lnTo>
                <a:lnTo>
                  <a:pt x="103632" y="96520"/>
                </a:lnTo>
                <a:lnTo>
                  <a:pt x="104506" y="95250"/>
                </a:lnTo>
                <a:lnTo>
                  <a:pt x="104506" y="82550"/>
                </a:lnTo>
                <a:lnTo>
                  <a:pt x="106817" y="82550"/>
                </a:lnTo>
                <a:lnTo>
                  <a:pt x="106507" y="80010"/>
                </a:lnTo>
                <a:lnTo>
                  <a:pt x="106266" y="78740"/>
                </a:lnTo>
                <a:close/>
              </a:path>
              <a:path w="107314" h="128270">
                <a:moveTo>
                  <a:pt x="58304" y="82549"/>
                </a:moveTo>
                <a:lnTo>
                  <a:pt x="50677" y="82549"/>
                </a:lnTo>
                <a:lnTo>
                  <a:pt x="51424" y="83819"/>
                </a:lnTo>
                <a:lnTo>
                  <a:pt x="51739" y="85089"/>
                </a:lnTo>
                <a:lnTo>
                  <a:pt x="52210" y="85089"/>
                </a:lnTo>
                <a:lnTo>
                  <a:pt x="52407" y="86359"/>
                </a:lnTo>
                <a:lnTo>
                  <a:pt x="52485" y="88899"/>
                </a:lnTo>
                <a:lnTo>
                  <a:pt x="52249" y="91439"/>
                </a:lnTo>
                <a:lnTo>
                  <a:pt x="51935" y="92709"/>
                </a:lnTo>
                <a:lnTo>
                  <a:pt x="51542" y="93979"/>
                </a:lnTo>
                <a:lnTo>
                  <a:pt x="50874" y="95249"/>
                </a:lnTo>
                <a:lnTo>
                  <a:pt x="58580" y="95249"/>
                </a:lnTo>
                <a:lnTo>
                  <a:pt x="58658" y="93979"/>
                </a:lnTo>
                <a:lnTo>
                  <a:pt x="58894" y="92709"/>
                </a:lnTo>
                <a:lnTo>
                  <a:pt x="59051" y="91439"/>
                </a:lnTo>
                <a:lnTo>
                  <a:pt x="59170" y="90169"/>
                </a:lnTo>
                <a:lnTo>
                  <a:pt x="59209" y="86359"/>
                </a:lnTo>
                <a:lnTo>
                  <a:pt x="59051" y="85089"/>
                </a:lnTo>
                <a:lnTo>
                  <a:pt x="58816" y="83819"/>
                </a:lnTo>
                <a:lnTo>
                  <a:pt x="58344" y="83819"/>
                </a:lnTo>
                <a:lnTo>
                  <a:pt x="58304" y="82549"/>
                </a:lnTo>
                <a:close/>
              </a:path>
              <a:path w="107314" h="128270">
                <a:moveTo>
                  <a:pt x="44937" y="81279"/>
                </a:moveTo>
                <a:lnTo>
                  <a:pt x="41871" y="81279"/>
                </a:lnTo>
                <a:lnTo>
                  <a:pt x="41005" y="82549"/>
                </a:lnTo>
                <a:lnTo>
                  <a:pt x="45448" y="82549"/>
                </a:lnTo>
                <a:lnTo>
                  <a:pt x="44937" y="81279"/>
                </a:lnTo>
                <a:close/>
              </a:path>
              <a:path w="107314" h="128270">
                <a:moveTo>
                  <a:pt x="70886" y="74929"/>
                </a:moveTo>
                <a:lnTo>
                  <a:pt x="48633" y="74929"/>
                </a:lnTo>
                <a:lnTo>
                  <a:pt x="48711" y="76199"/>
                </a:lnTo>
                <a:lnTo>
                  <a:pt x="48948" y="77469"/>
                </a:lnTo>
                <a:lnTo>
                  <a:pt x="49223" y="78739"/>
                </a:lnTo>
                <a:lnTo>
                  <a:pt x="49537" y="80009"/>
                </a:lnTo>
                <a:lnTo>
                  <a:pt x="50284" y="82549"/>
                </a:lnTo>
                <a:lnTo>
                  <a:pt x="58226" y="82549"/>
                </a:lnTo>
                <a:lnTo>
                  <a:pt x="58265" y="81279"/>
                </a:lnTo>
                <a:lnTo>
                  <a:pt x="58501" y="80009"/>
                </a:lnTo>
                <a:lnTo>
                  <a:pt x="59406" y="80009"/>
                </a:lnTo>
                <a:lnTo>
                  <a:pt x="59759" y="78739"/>
                </a:lnTo>
                <a:lnTo>
                  <a:pt x="68448" y="78739"/>
                </a:lnTo>
                <a:lnTo>
                  <a:pt x="69784" y="77469"/>
                </a:lnTo>
                <a:lnTo>
                  <a:pt x="70138" y="77469"/>
                </a:lnTo>
                <a:lnTo>
                  <a:pt x="70335" y="76199"/>
                </a:lnTo>
                <a:lnTo>
                  <a:pt x="70886" y="74929"/>
                </a:lnTo>
                <a:close/>
              </a:path>
              <a:path w="107314" h="128270">
                <a:moveTo>
                  <a:pt x="67347" y="80009"/>
                </a:moveTo>
                <a:lnTo>
                  <a:pt x="63258" y="80009"/>
                </a:lnTo>
                <a:lnTo>
                  <a:pt x="63573" y="81279"/>
                </a:lnTo>
                <a:lnTo>
                  <a:pt x="66993" y="81279"/>
                </a:lnTo>
                <a:lnTo>
                  <a:pt x="67347" y="80009"/>
                </a:lnTo>
                <a:close/>
              </a:path>
              <a:path w="107314" h="128270">
                <a:moveTo>
                  <a:pt x="68330" y="78739"/>
                </a:moveTo>
                <a:lnTo>
                  <a:pt x="61922" y="78739"/>
                </a:lnTo>
                <a:lnTo>
                  <a:pt x="62590" y="80009"/>
                </a:lnTo>
                <a:lnTo>
                  <a:pt x="67661" y="80009"/>
                </a:lnTo>
                <a:lnTo>
                  <a:pt x="68330" y="78739"/>
                </a:lnTo>
                <a:close/>
              </a:path>
              <a:path w="107314" h="128270">
                <a:moveTo>
                  <a:pt x="105714" y="77470"/>
                </a:moveTo>
                <a:lnTo>
                  <a:pt x="69981" y="77469"/>
                </a:lnTo>
                <a:lnTo>
                  <a:pt x="69863" y="78739"/>
                </a:lnTo>
                <a:lnTo>
                  <a:pt x="105990" y="78740"/>
                </a:lnTo>
                <a:lnTo>
                  <a:pt x="105714" y="77470"/>
                </a:lnTo>
                <a:close/>
              </a:path>
              <a:path w="107314" h="128270">
                <a:moveTo>
                  <a:pt x="104978" y="76200"/>
                </a:moveTo>
                <a:lnTo>
                  <a:pt x="70767" y="76199"/>
                </a:lnTo>
                <a:lnTo>
                  <a:pt x="70335" y="77469"/>
                </a:lnTo>
                <a:lnTo>
                  <a:pt x="105369" y="77470"/>
                </a:lnTo>
                <a:lnTo>
                  <a:pt x="104978" y="76200"/>
                </a:lnTo>
                <a:close/>
              </a:path>
              <a:path w="107314" h="128270">
                <a:moveTo>
                  <a:pt x="11519" y="74929"/>
                </a:moveTo>
                <a:lnTo>
                  <a:pt x="2280" y="74929"/>
                </a:lnTo>
                <a:lnTo>
                  <a:pt x="1768" y="76199"/>
                </a:lnTo>
                <a:lnTo>
                  <a:pt x="13170" y="76199"/>
                </a:lnTo>
                <a:lnTo>
                  <a:pt x="11519" y="74929"/>
                </a:lnTo>
                <a:close/>
              </a:path>
              <a:path w="107314" h="128270">
                <a:moveTo>
                  <a:pt x="104150" y="74930"/>
                </a:moveTo>
                <a:lnTo>
                  <a:pt x="71672" y="74929"/>
                </a:lnTo>
                <a:lnTo>
                  <a:pt x="71435" y="76199"/>
                </a:lnTo>
                <a:lnTo>
                  <a:pt x="104575" y="76200"/>
                </a:lnTo>
                <a:lnTo>
                  <a:pt x="104150" y="74930"/>
                </a:lnTo>
                <a:close/>
              </a:path>
              <a:path w="107314" h="128270">
                <a:moveTo>
                  <a:pt x="7429" y="73659"/>
                </a:moveTo>
                <a:lnTo>
                  <a:pt x="5307" y="73659"/>
                </a:lnTo>
                <a:lnTo>
                  <a:pt x="4403" y="74929"/>
                </a:lnTo>
                <a:lnTo>
                  <a:pt x="8687" y="74929"/>
                </a:lnTo>
                <a:lnTo>
                  <a:pt x="7429" y="73659"/>
                </a:lnTo>
                <a:close/>
              </a:path>
              <a:path w="107314" h="128270">
                <a:moveTo>
                  <a:pt x="60978" y="67309"/>
                </a:moveTo>
                <a:lnTo>
                  <a:pt x="40888" y="67309"/>
                </a:lnTo>
                <a:lnTo>
                  <a:pt x="41359" y="68579"/>
                </a:lnTo>
                <a:lnTo>
                  <a:pt x="42263" y="68579"/>
                </a:lnTo>
                <a:lnTo>
                  <a:pt x="43168" y="69849"/>
                </a:lnTo>
                <a:lnTo>
                  <a:pt x="44426" y="69849"/>
                </a:lnTo>
                <a:lnTo>
                  <a:pt x="45213" y="71119"/>
                </a:lnTo>
                <a:lnTo>
                  <a:pt x="48554" y="71119"/>
                </a:lnTo>
                <a:lnTo>
                  <a:pt x="48594" y="74929"/>
                </a:lnTo>
                <a:lnTo>
                  <a:pt x="57597" y="74929"/>
                </a:lnTo>
                <a:lnTo>
                  <a:pt x="57675" y="73659"/>
                </a:lnTo>
                <a:lnTo>
                  <a:pt x="57970" y="73659"/>
                </a:lnTo>
                <a:lnTo>
                  <a:pt x="58344" y="72389"/>
                </a:lnTo>
                <a:lnTo>
                  <a:pt x="59090" y="71119"/>
                </a:lnTo>
                <a:lnTo>
                  <a:pt x="59759" y="69849"/>
                </a:lnTo>
                <a:lnTo>
                  <a:pt x="60388" y="68579"/>
                </a:lnTo>
                <a:lnTo>
                  <a:pt x="60978" y="67309"/>
                </a:lnTo>
                <a:close/>
              </a:path>
              <a:path w="107314" h="128270">
                <a:moveTo>
                  <a:pt x="71632" y="73659"/>
                </a:moveTo>
                <a:lnTo>
                  <a:pt x="57970" y="73659"/>
                </a:lnTo>
                <a:lnTo>
                  <a:pt x="57597" y="74929"/>
                </a:lnTo>
                <a:lnTo>
                  <a:pt x="71239" y="74929"/>
                </a:lnTo>
                <a:lnTo>
                  <a:pt x="71632" y="73659"/>
                </a:lnTo>
                <a:close/>
              </a:path>
              <a:path w="107314" h="128270">
                <a:moveTo>
                  <a:pt x="93064" y="66040"/>
                </a:moveTo>
                <a:lnTo>
                  <a:pt x="81737" y="66039"/>
                </a:lnTo>
                <a:lnTo>
                  <a:pt x="81070" y="67309"/>
                </a:lnTo>
                <a:lnTo>
                  <a:pt x="80518" y="67309"/>
                </a:lnTo>
                <a:lnTo>
                  <a:pt x="80127" y="68579"/>
                </a:lnTo>
                <a:lnTo>
                  <a:pt x="79575" y="69849"/>
                </a:lnTo>
                <a:lnTo>
                  <a:pt x="78277" y="69849"/>
                </a:lnTo>
                <a:lnTo>
                  <a:pt x="77215" y="71119"/>
                </a:lnTo>
                <a:lnTo>
                  <a:pt x="74582" y="71119"/>
                </a:lnTo>
                <a:lnTo>
                  <a:pt x="73834" y="72389"/>
                </a:lnTo>
                <a:lnTo>
                  <a:pt x="73205" y="72389"/>
                </a:lnTo>
                <a:lnTo>
                  <a:pt x="72615" y="73659"/>
                </a:lnTo>
                <a:lnTo>
                  <a:pt x="71947" y="73659"/>
                </a:lnTo>
                <a:lnTo>
                  <a:pt x="71908" y="74929"/>
                </a:lnTo>
                <a:lnTo>
                  <a:pt x="95375" y="74930"/>
                </a:lnTo>
                <a:lnTo>
                  <a:pt x="95295" y="73660"/>
                </a:lnTo>
                <a:lnTo>
                  <a:pt x="95180" y="72390"/>
                </a:lnTo>
                <a:lnTo>
                  <a:pt x="94869" y="71120"/>
                </a:lnTo>
                <a:lnTo>
                  <a:pt x="94628" y="69850"/>
                </a:lnTo>
                <a:lnTo>
                  <a:pt x="94087" y="68580"/>
                </a:lnTo>
                <a:lnTo>
                  <a:pt x="93765" y="67310"/>
                </a:lnTo>
                <a:lnTo>
                  <a:pt x="93064" y="66040"/>
                </a:lnTo>
                <a:close/>
              </a:path>
              <a:path w="107314" h="128270">
                <a:moveTo>
                  <a:pt x="101712" y="73660"/>
                </a:moveTo>
                <a:lnTo>
                  <a:pt x="99193" y="73660"/>
                </a:lnTo>
                <a:lnTo>
                  <a:pt x="97813" y="74930"/>
                </a:lnTo>
                <a:lnTo>
                  <a:pt x="102218" y="74930"/>
                </a:lnTo>
                <a:lnTo>
                  <a:pt x="101712" y="73660"/>
                </a:lnTo>
                <a:close/>
              </a:path>
              <a:path w="107314" h="128270">
                <a:moveTo>
                  <a:pt x="69195" y="69849"/>
                </a:moveTo>
                <a:lnTo>
                  <a:pt x="62000" y="69849"/>
                </a:lnTo>
                <a:lnTo>
                  <a:pt x="61842" y="71119"/>
                </a:lnTo>
                <a:lnTo>
                  <a:pt x="61646" y="72389"/>
                </a:lnTo>
                <a:lnTo>
                  <a:pt x="61646" y="73659"/>
                </a:lnTo>
                <a:lnTo>
                  <a:pt x="71908" y="73659"/>
                </a:lnTo>
                <a:lnTo>
                  <a:pt x="71672" y="72389"/>
                </a:lnTo>
                <a:lnTo>
                  <a:pt x="71279" y="72389"/>
                </a:lnTo>
                <a:lnTo>
                  <a:pt x="71043" y="71119"/>
                </a:lnTo>
                <a:lnTo>
                  <a:pt x="69745" y="71119"/>
                </a:lnTo>
                <a:lnTo>
                  <a:pt x="69195" y="69849"/>
                </a:lnTo>
                <a:close/>
              </a:path>
              <a:path w="107314" h="128270">
                <a:moveTo>
                  <a:pt x="33143" y="68579"/>
                </a:moveTo>
                <a:lnTo>
                  <a:pt x="28031" y="68579"/>
                </a:lnTo>
                <a:lnTo>
                  <a:pt x="27481" y="69849"/>
                </a:lnTo>
                <a:lnTo>
                  <a:pt x="33692" y="69849"/>
                </a:lnTo>
                <a:lnTo>
                  <a:pt x="33143" y="68579"/>
                </a:lnTo>
                <a:close/>
              </a:path>
              <a:path w="107314" h="128270">
                <a:moveTo>
                  <a:pt x="67425" y="68579"/>
                </a:moveTo>
                <a:lnTo>
                  <a:pt x="62512" y="68579"/>
                </a:lnTo>
                <a:lnTo>
                  <a:pt x="62236" y="69849"/>
                </a:lnTo>
                <a:lnTo>
                  <a:pt x="67976" y="69849"/>
                </a:lnTo>
                <a:lnTo>
                  <a:pt x="67425" y="68579"/>
                </a:lnTo>
                <a:close/>
              </a:path>
              <a:path w="107314" h="128270">
                <a:moveTo>
                  <a:pt x="65499" y="67309"/>
                </a:moveTo>
                <a:lnTo>
                  <a:pt x="63770" y="67309"/>
                </a:lnTo>
                <a:lnTo>
                  <a:pt x="63258" y="68579"/>
                </a:lnTo>
                <a:lnTo>
                  <a:pt x="65932" y="68579"/>
                </a:lnTo>
                <a:lnTo>
                  <a:pt x="65499" y="67309"/>
                </a:lnTo>
                <a:close/>
              </a:path>
              <a:path w="107314" h="128270">
                <a:moveTo>
                  <a:pt x="26027" y="63499"/>
                </a:moveTo>
                <a:lnTo>
                  <a:pt x="12266" y="63499"/>
                </a:lnTo>
                <a:lnTo>
                  <a:pt x="11990" y="64769"/>
                </a:lnTo>
                <a:lnTo>
                  <a:pt x="11754" y="64769"/>
                </a:lnTo>
                <a:lnTo>
                  <a:pt x="11558" y="66039"/>
                </a:lnTo>
                <a:lnTo>
                  <a:pt x="11441" y="67309"/>
                </a:lnTo>
                <a:lnTo>
                  <a:pt x="26891" y="67309"/>
                </a:lnTo>
                <a:lnTo>
                  <a:pt x="26576" y="64769"/>
                </a:lnTo>
                <a:lnTo>
                  <a:pt x="26027" y="63499"/>
                </a:lnTo>
                <a:close/>
              </a:path>
              <a:path w="107314" h="128270">
                <a:moveTo>
                  <a:pt x="63455" y="64769"/>
                </a:moveTo>
                <a:lnTo>
                  <a:pt x="38450" y="64769"/>
                </a:lnTo>
                <a:lnTo>
                  <a:pt x="39904" y="67309"/>
                </a:lnTo>
                <a:lnTo>
                  <a:pt x="61528" y="67309"/>
                </a:lnTo>
                <a:lnTo>
                  <a:pt x="62000" y="66039"/>
                </a:lnTo>
                <a:lnTo>
                  <a:pt x="62826" y="66039"/>
                </a:lnTo>
                <a:lnTo>
                  <a:pt x="63455" y="64769"/>
                </a:lnTo>
                <a:close/>
              </a:path>
              <a:path w="107314" h="128270">
                <a:moveTo>
                  <a:pt x="91373" y="64770"/>
                </a:moveTo>
                <a:lnTo>
                  <a:pt x="82921" y="64769"/>
                </a:lnTo>
                <a:lnTo>
                  <a:pt x="82484" y="66039"/>
                </a:lnTo>
                <a:lnTo>
                  <a:pt x="92236" y="66040"/>
                </a:lnTo>
                <a:lnTo>
                  <a:pt x="91373" y="64770"/>
                </a:lnTo>
                <a:close/>
              </a:path>
              <a:path w="107314" h="128270">
                <a:moveTo>
                  <a:pt x="43718" y="63499"/>
                </a:moveTo>
                <a:lnTo>
                  <a:pt x="34597" y="63499"/>
                </a:lnTo>
                <a:lnTo>
                  <a:pt x="35462" y="64769"/>
                </a:lnTo>
                <a:lnTo>
                  <a:pt x="44701" y="64769"/>
                </a:lnTo>
                <a:lnTo>
                  <a:pt x="43718" y="63499"/>
                </a:lnTo>
                <a:close/>
              </a:path>
              <a:path w="107314" h="128270">
                <a:moveTo>
                  <a:pt x="73951" y="63499"/>
                </a:moveTo>
                <a:lnTo>
                  <a:pt x="46510" y="63499"/>
                </a:lnTo>
                <a:lnTo>
                  <a:pt x="47139" y="64769"/>
                </a:lnTo>
                <a:lnTo>
                  <a:pt x="72419" y="64769"/>
                </a:lnTo>
                <a:lnTo>
                  <a:pt x="73951" y="63499"/>
                </a:lnTo>
                <a:close/>
              </a:path>
              <a:path w="107314" h="128270">
                <a:moveTo>
                  <a:pt x="89442" y="63499"/>
                </a:moveTo>
                <a:lnTo>
                  <a:pt x="86337" y="63499"/>
                </a:lnTo>
                <a:lnTo>
                  <a:pt x="85313" y="64769"/>
                </a:lnTo>
                <a:lnTo>
                  <a:pt x="90430" y="64769"/>
                </a:lnTo>
                <a:lnTo>
                  <a:pt x="89442" y="63499"/>
                </a:lnTo>
                <a:close/>
              </a:path>
              <a:path w="107314" h="128270">
                <a:moveTo>
                  <a:pt x="25357" y="62229"/>
                </a:moveTo>
                <a:lnTo>
                  <a:pt x="13052" y="62229"/>
                </a:lnTo>
                <a:lnTo>
                  <a:pt x="12619" y="63499"/>
                </a:lnTo>
                <a:lnTo>
                  <a:pt x="25712" y="63499"/>
                </a:lnTo>
                <a:lnTo>
                  <a:pt x="25357" y="62229"/>
                </a:lnTo>
                <a:close/>
              </a:path>
              <a:path w="107314" h="128270">
                <a:moveTo>
                  <a:pt x="42617" y="62229"/>
                </a:moveTo>
                <a:lnTo>
                  <a:pt x="31098" y="62229"/>
                </a:lnTo>
                <a:lnTo>
                  <a:pt x="31885" y="63499"/>
                </a:lnTo>
                <a:lnTo>
                  <a:pt x="42932" y="63499"/>
                </a:lnTo>
                <a:lnTo>
                  <a:pt x="42617" y="62229"/>
                </a:lnTo>
                <a:close/>
              </a:path>
              <a:path w="107314" h="128270">
                <a:moveTo>
                  <a:pt x="82450" y="52069"/>
                </a:moveTo>
                <a:lnTo>
                  <a:pt x="44190" y="52069"/>
                </a:lnTo>
                <a:lnTo>
                  <a:pt x="44072" y="53339"/>
                </a:lnTo>
                <a:lnTo>
                  <a:pt x="43994" y="55879"/>
                </a:lnTo>
                <a:lnTo>
                  <a:pt x="44111" y="57149"/>
                </a:lnTo>
                <a:lnTo>
                  <a:pt x="44347" y="58419"/>
                </a:lnTo>
                <a:lnTo>
                  <a:pt x="44662" y="59689"/>
                </a:lnTo>
                <a:lnTo>
                  <a:pt x="45252" y="60959"/>
                </a:lnTo>
                <a:lnTo>
                  <a:pt x="46117" y="63499"/>
                </a:lnTo>
                <a:lnTo>
                  <a:pt x="76586" y="63499"/>
                </a:lnTo>
                <a:lnTo>
                  <a:pt x="77727" y="62229"/>
                </a:lnTo>
                <a:lnTo>
                  <a:pt x="79575" y="62229"/>
                </a:lnTo>
                <a:lnTo>
                  <a:pt x="80357" y="60959"/>
                </a:lnTo>
                <a:lnTo>
                  <a:pt x="80989" y="60959"/>
                </a:lnTo>
                <a:lnTo>
                  <a:pt x="81541" y="59689"/>
                </a:lnTo>
                <a:lnTo>
                  <a:pt x="81967" y="59689"/>
                </a:lnTo>
                <a:lnTo>
                  <a:pt x="82369" y="58419"/>
                </a:lnTo>
                <a:lnTo>
                  <a:pt x="82645" y="58419"/>
                </a:lnTo>
                <a:lnTo>
                  <a:pt x="82841" y="57149"/>
                </a:lnTo>
                <a:lnTo>
                  <a:pt x="82921" y="54609"/>
                </a:lnTo>
                <a:lnTo>
                  <a:pt x="82450" y="52069"/>
                </a:lnTo>
                <a:close/>
              </a:path>
              <a:path w="107314" h="128270">
                <a:moveTo>
                  <a:pt x="24179" y="60959"/>
                </a:moveTo>
                <a:lnTo>
                  <a:pt x="14113" y="60959"/>
                </a:lnTo>
                <a:lnTo>
                  <a:pt x="13524" y="62229"/>
                </a:lnTo>
                <a:lnTo>
                  <a:pt x="24572" y="62229"/>
                </a:lnTo>
                <a:lnTo>
                  <a:pt x="24179" y="60959"/>
                </a:lnTo>
                <a:close/>
              </a:path>
              <a:path w="107314" h="128270">
                <a:moveTo>
                  <a:pt x="41634" y="60959"/>
                </a:moveTo>
                <a:lnTo>
                  <a:pt x="29840" y="60959"/>
                </a:lnTo>
                <a:lnTo>
                  <a:pt x="30390" y="62229"/>
                </a:lnTo>
                <a:lnTo>
                  <a:pt x="42107" y="62229"/>
                </a:lnTo>
                <a:lnTo>
                  <a:pt x="41634" y="60959"/>
                </a:lnTo>
                <a:close/>
              </a:path>
              <a:path w="107314" h="128270">
                <a:moveTo>
                  <a:pt x="22802" y="59689"/>
                </a:moveTo>
                <a:lnTo>
                  <a:pt x="15490" y="59689"/>
                </a:lnTo>
                <a:lnTo>
                  <a:pt x="14742" y="60959"/>
                </a:lnTo>
                <a:lnTo>
                  <a:pt x="23706" y="60959"/>
                </a:lnTo>
                <a:lnTo>
                  <a:pt x="22802" y="59689"/>
                </a:lnTo>
                <a:close/>
              </a:path>
              <a:path w="107314" h="128270">
                <a:moveTo>
                  <a:pt x="41202" y="53339"/>
                </a:moveTo>
                <a:lnTo>
                  <a:pt x="30508" y="53339"/>
                </a:lnTo>
                <a:lnTo>
                  <a:pt x="30311" y="54609"/>
                </a:lnTo>
                <a:lnTo>
                  <a:pt x="30154" y="55879"/>
                </a:lnTo>
                <a:lnTo>
                  <a:pt x="29879" y="57149"/>
                </a:lnTo>
                <a:lnTo>
                  <a:pt x="29643" y="57149"/>
                </a:lnTo>
                <a:lnTo>
                  <a:pt x="29368" y="58419"/>
                </a:lnTo>
                <a:lnTo>
                  <a:pt x="29368" y="59689"/>
                </a:lnTo>
                <a:lnTo>
                  <a:pt x="29486" y="60959"/>
                </a:lnTo>
                <a:lnTo>
                  <a:pt x="42068" y="60959"/>
                </a:lnTo>
                <a:lnTo>
                  <a:pt x="42656" y="59689"/>
                </a:lnTo>
                <a:lnTo>
                  <a:pt x="43011" y="58419"/>
                </a:lnTo>
                <a:lnTo>
                  <a:pt x="43011" y="55879"/>
                </a:lnTo>
                <a:lnTo>
                  <a:pt x="42775" y="55879"/>
                </a:lnTo>
                <a:lnTo>
                  <a:pt x="42381" y="54609"/>
                </a:lnTo>
                <a:lnTo>
                  <a:pt x="41831" y="54609"/>
                </a:lnTo>
                <a:lnTo>
                  <a:pt x="41202" y="53339"/>
                </a:lnTo>
                <a:close/>
              </a:path>
              <a:path w="107314" h="128270">
                <a:moveTo>
                  <a:pt x="19579" y="58419"/>
                </a:moveTo>
                <a:lnTo>
                  <a:pt x="17219" y="58419"/>
                </a:lnTo>
                <a:lnTo>
                  <a:pt x="16276" y="59689"/>
                </a:lnTo>
                <a:lnTo>
                  <a:pt x="20444" y="59689"/>
                </a:lnTo>
                <a:lnTo>
                  <a:pt x="19579" y="58419"/>
                </a:lnTo>
                <a:close/>
              </a:path>
              <a:path w="107314" h="128270">
                <a:moveTo>
                  <a:pt x="39079" y="52069"/>
                </a:moveTo>
                <a:lnTo>
                  <a:pt x="31137" y="52069"/>
                </a:lnTo>
                <a:lnTo>
                  <a:pt x="30783" y="53339"/>
                </a:lnTo>
                <a:lnTo>
                  <a:pt x="39787" y="53339"/>
                </a:lnTo>
                <a:lnTo>
                  <a:pt x="39079" y="52069"/>
                </a:lnTo>
                <a:close/>
              </a:path>
              <a:path w="107314" h="128270">
                <a:moveTo>
                  <a:pt x="35934" y="50799"/>
                </a:moveTo>
                <a:lnTo>
                  <a:pt x="32041" y="50799"/>
                </a:lnTo>
                <a:lnTo>
                  <a:pt x="31334" y="52069"/>
                </a:lnTo>
                <a:lnTo>
                  <a:pt x="36445" y="52069"/>
                </a:lnTo>
                <a:lnTo>
                  <a:pt x="35934" y="50799"/>
                </a:lnTo>
                <a:close/>
              </a:path>
              <a:path w="107314" h="128270">
                <a:moveTo>
                  <a:pt x="81024" y="49529"/>
                </a:moveTo>
                <a:lnTo>
                  <a:pt x="44780" y="49529"/>
                </a:lnTo>
                <a:lnTo>
                  <a:pt x="44543" y="50799"/>
                </a:lnTo>
                <a:lnTo>
                  <a:pt x="44347" y="52069"/>
                </a:lnTo>
                <a:lnTo>
                  <a:pt x="82243" y="52069"/>
                </a:lnTo>
                <a:lnTo>
                  <a:pt x="81817" y="50799"/>
                </a:lnTo>
                <a:lnTo>
                  <a:pt x="81024" y="49529"/>
                </a:lnTo>
                <a:close/>
              </a:path>
              <a:path w="107314" h="128270">
                <a:moveTo>
                  <a:pt x="90821" y="40640"/>
                </a:moveTo>
                <a:lnTo>
                  <a:pt x="41831" y="40639"/>
                </a:lnTo>
                <a:lnTo>
                  <a:pt x="42775" y="43179"/>
                </a:lnTo>
                <a:lnTo>
                  <a:pt x="43482" y="44449"/>
                </a:lnTo>
                <a:lnTo>
                  <a:pt x="44976" y="46989"/>
                </a:lnTo>
                <a:lnTo>
                  <a:pt x="45488" y="48259"/>
                </a:lnTo>
                <a:lnTo>
                  <a:pt x="45094" y="49529"/>
                </a:lnTo>
                <a:lnTo>
                  <a:pt x="80679" y="49529"/>
                </a:lnTo>
                <a:lnTo>
                  <a:pt x="82565" y="48259"/>
                </a:lnTo>
                <a:lnTo>
                  <a:pt x="84209" y="46989"/>
                </a:lnTo>
                <a:lnTo>
                  <a:pt x="85670" y="45720"/>
                </a:lnTo>
                <a:lnTo>
                  <a:pt x="86969" y="45720"/>
                </a:lnTo>
                <a:lnTo>
                  <a:pt x="88027" y="44450"/>
                </a:lnTo>
                <a:lnTo>
                  <a:pt x="88970" y="43180"/>
                </a:lnTo>
                <a:lnTo>
                  <a:pt x="89718" y="43180"/>
                </a:lnTo>
                <a:lnTo>
                  <a:pt x="90350" y="41910"/>
                </a:lnTo>
                <a:lnTo>
                  <a:pt x="90821" y="40640"/>
                </a:lnTo>
                <a:close/>
              </a:path>
              <a:path w="107314" h="128270">
                <a:moveTo>
                  <a:pt x="91017" y="35560"/>
                </a:moveTo>
                <a:lnTo>
                  <a:pt x="40966" y="35559"/>
                </a:lnTo>
                <a:lnTo>
                  <a:pt x="41005" y="38099"/>
                </a:lnTo>
                <a:lnTo>
                  <a:pt x="41320" y="39369"/>
                </a:lnTo>
                <a:lnTo>
                  <a:pt x="41556" y="40639"/>
                </a:lnTo>
                <a:lnTo>
                  <a:pt x="91178" y="40640"/>
                </a:lnTo>
                <a:lnTo>
                  <a:pt x="91373" y="39370"/>
                </a:lnTo>
                <a:lnTo>
                  <a:pt x="91408" y="36830"/>
                </a:lnTo>
                <a:lnTo>
                  <a:pt x="91247" y="36830"/>
                </a:lnTo>
                <a:lnTo>
                  <a:pt x="91017" y="35560"/>
                </a:lnTo>
                <a:close/>
              </a:path>
              <a:path w="107314" h="128270">
                <a:moveTo>
                  <a:pt x="87717" y="31750"/>
                </a:moveTo>
                <a:lnTo>
                  <a:pt x="41752" y="31749"/>
                </a:lnTo>
                <a:lnTo>
                  <a:pt x="41398" y="33019"/>
                </a:lnTo>
                <a:lnTo>
                  <a:pt x="41163" y="34289"/>
                </a:lnTo>
                <a:lnTo>
                  <a:pt x="41005" y="35559"/>
                </a:lnTo>
                <a:lnTo>
                  <a:pt x="90695" y="35560"/>
                </a:lnTo>
                <a:lnTo>
                  <a:pt x="90350" y="34290"/>
                </a:lnTo>
                <a:lnTo>
                  <a:pt x="89959" y="34290"/>
                </a:lnTo>
                <a:lnTo>
                  <a:pt x="89085" y="33020"/>
                </a:lnTo>
                <a:lnTo>
                  <a:pt x="88614" y="33020"/>
                </a:lnTo>
                <a:lnTo>
                  <a:pt x="87717" y="31750"/>
                </a:lnTo>
                <a:close/>
              </a:path>
              <a:path w="107314" h="128270">
                <a:moveTo>
                  <a:pt x="89212" y="15240"/>
                </a:moveTo>
                <a:lnTo>
                  <a:pt x="49380" y="15239"/>
                </a:lnTo>
                <a:lnTo>
                  <a:pt x="48987" y="17779"/>
                </a:lnTo>
                <a:lnTo>
                  <a:pt x="48751" y="19049"/>
                </a:lnTo>
                <a:lnTo>
                  <a:pt x="48633" y="24129"/>
                </a:lnTo>
                <a:lnTo>
                  <a:pt x="48751" y="26669"/>
                </a:lnTo>
                <a:lnTo>
                  <a:pt x="47375" y="26669"/>
                </a:lnTo>
                <a:lnTo>
                  <a:pt x="46156" y="27939"/>
                </a:lnTo>
                <a:lnTo>
                  <a:pt x="45094" y="27939"/>
                </a:lnTo>
                <a:lnTo>
                  <a:pt x="44190" y="29209"/>
                </a:lnTo>
                <a:lnTo>
                  <a:pt x="43404" y="29209"/>
                </a:lnTo>
                <a:lnTo>
                  <a:pt x="42736" y="30479"/>
                </a:lnTo>
                <a:lnTo>
                  <a:pt x="42185" y="31749"/>
                </a:lnTo>
                <a:lnTo>
                  <a:pt x="86843" y="31750"/>
                </a:lnTo>
                <a:lnTo>
                  <a:pt x="85670" y="30480"/>
                </a:lnTo>
                <a:lnTo>
                  <a:pt x="85474" y="30480"/>
                </a:lnTo>
                <a:lnTo>
                  <a:pt x="86843" y="29210"/>
                </a:lnTo>
                <a:lnTo>
                  <a:pt x="91408" y="21590"/>
                </a:lnTo>
                <a:lnTo>
                  <a:pt x="91603" y="21590"/>
                </a:lnTo>
                <a:lnTo>
                  <a:pt x="91603" y="19050"/>
                </a:lnTo>
                <a:lnTo>
                  <a:pt x="91373" y="17780"/>
                </a:lnTo>
                <a:lnTo>
                  <a:pt x="91051" y="17780"/>
                </a:lnTo>
                <a:lnTo>
                  <a:pt x="90695" y="16510"/>
                </a:lnTo>
                <a:lnTo>
                  <a:pt x="89752" y="16510"/>
                </a:lnTo>
                <a:lnTo>
                  <a:pt x="89212" y="15240"/>
                </a:lnTo>
                <a:close/>
              </a:path>
              <a:path w="107314" h="128270">
                <a:moveTo>
                  <a:pt x="81461" y="5080"/>
                </a:moveTo>
                <a:lnTo>
                  <a:pt x="62432" y="5079"/>
                </a:lnTo>
                <a:lnTo>
                  <a:pt x="61803" y="6349"/>
                </a:lnTo>
                <a:lnTo>
                  <a:pt x="60742" y="7619"/>
                </a:lnTo>
                <a:lnTo>
                  <a:pt x="59641" y="8889"/>
                </a:lnTo>
                <a:lnTo>
                  <a:pt x="59248" y="10159"/>
                </a:lnTo>
                <a:lnTo>
                  <a:pt x="52761" y="10159"/>
                </a:lnTo>
                <a:lnTo>
                  <a:pt x="52132" y="11429"/>
                </a:lnTo>
                <a:lnTo>
                  <a:pt x="51110" y="11429"/>
                </a:lnTo>
                <a:lnTo>
                  <a:pt x="50638" y="12699"/>
                </a:lnTo>
                <a:lnTo>
                  <a:pt x="50245" y="12699"/>
                </a:lnTo>
                <a:lnTo>
                  <a:pt x="49616" y="15239"/>
                </a:lnTo>
                <a:lnTo>
                  <a:pt x="87395" y="15240"/>
                </a:lnTo>
                <a:lnTo>
                  <a:pt x="86774" y="13970"/>
                </a:lnTo>
                <a:lnTo>
                  <a:pt x="82208" y="13970"/>
                </a:lnTo>
                <a:lnTo>
                  <a:pt x="82323" y="12700"/>
                </a:lnTo>
                <a:lnTo>
                  <a:pt x="82243" y="8890"/>
                </a:lnTo>
                <a:lnTo>
                  <a:pt x="82128" y="7620"/>
                </a:lnTo>
                <a:lnTo>
                  <a:pt x="81967" y="7620"/>
                </a:lnTo>
                <a:lnTo>
                  <a:pt x="81737" y="6350"/>
                </a:lnTo>
                <a:lnTo>
                  <a:pt x="81461" y="5080"/>
                </a:lnTo>
                <a:close/>
              </a:path>
              <a:path w="107314" h="128270">
                <a:moveTo>
                  <a:pt x="80794" y="3810"/>
                </a:moveTo>
                <a:lnTo>
                  <a:pt x="63887" y="3809"/>
                </a:lnTo>
                <a:lnTo>
                  <a:pt x="63141" y="5079"/>
                </a:lnTo>
                <a:lnTo>
                  <a:pt x="81150" y="5080"/>
                </a:lnTo>
                <a:lnTo>
                  <a:pt x="80794" y="3810"/>
                </a:lnTo>
                <a:close/>
              </a:path>
              <a:path w="107314" h="128270">
                <a:moveTo>
                  <a:pt x="79966" y="2540"/>
                </a:moveTo>
                <a:lnTo>
                  <a:pt x="65617" y="2539"/>
                </a:lnTo>
                <a:lnTo>
                  <a:pt x="64713" y="3809"/>
                </a:lnTo>
                <a:lnTo>
                  <a:pt x="80403" y="3810"/>
                </a:lnTo>
                <a:lnTo>
                  <a:pt x="79966" y="2540"/>
                </a:lnTo>
                <a:close/>
              </a:path>
              <a:path w="107314" h="128270">
                <a:moveTo>
                  <a:pt x="78471" y="1270"/>
                </a:moveTo>
                <a:lnTo>
                  <a:pt x="67583" y="1269"/>
                </a:lnTo>
                <a:lnTo>
                  <a:pt x="66561" y="2539"/>
                </a:lnTo>
                <a:lnTo>
                  <a:pt x="79494" y="2540"/>
                </a:lnTo>
                <a:lnTo>
                  <a:pt x="78471" y="1270"/>
                </a:lnTo>
                <a:close/>
              </a:path>
              <a:path w="107314" h="128270">
                <a:moveTo>
                  <a:pt x="75486" y="0"/>
                </a:moveTo>
                <a:lnTo>
                  <a:pt x="72183" y="0"/>
                </a:lnTo>
                <a:lnTo>
                  <a:pt x="70847" y="1269"/>
                </a:lnTo>
                <a:lnTo>
                  <a:pt x="76115" y="1270"/>
                </a:lnTo>
                <a:lnTo>
                  <a:pt x="7548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88154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12685" y="8127"/>
                </a:moveTo>
                <a:lnTo>
                  <a:pt x="11585" y="8127"/>
                </a:lnTo>
                <a:lnTo>
                  <a:pt x="11074" y="8254"/>
                </a:lnTo>
                <a:lnTo>
                  <a:pt x="10602" y="8254"/>
                </a:lnTo>
                <a:lnTo>
                  <a:pt x="9383" y="8635"/>
                </a:lnTo>
                <a:lnTo>
                  <a:pt x="8715" y="9016"/>
                </a:lnTo>
                <a:lnTo>
                  <a:pt x="8440" y="9270"/>
                </a:lnTo>
                <a:lnTo>
                  <a:pt x="8165" y="9397"/>
                </a:lnTo>
                <a:lnTo>
                  <a:pt x="5962" y="13207"/>
                </a:lnTo>
                <a:lnTo>
                  <a:pt x="5844" y="13588"/>
                </a:lnTo>
                <a:lnTo>
                  <a:pt x="5648" y="14731"/>
                </a:lnTo>
                <a:lnTo>
                  <a:pt x="5525" y="19303"/>
                </a:lnTo>
                <a:lnTo>
                  <a:pt x="5733" y="20954"/>
                </a:lnTo>
                <a:lnTo>
                  <a:pt x="6278" y="23875"/>
                </a:lnTo>
                <a:lnTo>
                  <a:pt x="6395" y="24129"/>
                </a:lnTo>
                <a:lnTo>
                  <a:pt x="5215" y="24764"/>
                </a:lnTo>
                <a:lnTo>
                  <a:pt x="0" y="32892"/>
                </a:lnTo>
                <a:lnTo>
                  <a:pt x="118" y="34035"/>
                </a:lnTo>
                <a:lnTo>
                  <a:pt x="4534" y="43052"/>
                </a:lnTo>
                <a:lnTo>
                  <a:pt x="4508" y="44195"/>
                </a:lnTo>
                <a:lnTo>
                  <a:pt x="4194" y="47243"/>
                </a:lnTo>
                <a:lnTo>
                  <a:pt x="4070" y="55498"/>
                </a:lnTo>
                <a:lnTo>
                  <a:pt x="4179" y="57403"/>
                </a:lnTo>
                <a:lnTo>
                  <a:pt x="4390" y="59816"/>
                </a:lnTo>
                <a:lnTo>
                  <a:pt x="4626" y="61340"/>
                </a:lnTo>
                <a:lnTo>
                  <a:pt x="4823" y="62864"/>
                </a:lnTo>
                <a:lnTo>
                  <a:pt x="10288" y="78612"/>
                </a:lnTo>
                <a:lnTo>
                  <a:pt x="10563" y="79374"/>
                </a:lnTo>
                <a:lnTo>
                  <a:pt x="10798" y="80263"/>
                </a:lnTo>
                <a:lnTo>
                  <a:pt x="11074" y="81025"/>
                </a:lnTo>
                <a:lnTo>
                  <a:pt x="11663" y="83438"/>
                </a:lnTo>
                <a:lnTo>
                  <a:pt x="11998" y="85343"/>
                </a:lnTo>
                <a:lnTo>
                  <a:pt x="12189" y="86613"/>
                </a:lnTo>
                <a:lnTo>
                  <a:pt x="12332" y="87883"/>
                </a:lnTo>
                <a:lnTo>
                  <a:pt x="12450" y="96011"/>
                </a:lnTo>
                <a:lnTo>
                  <a:pt x="12297" y="96900"/>
                </a:lnTo>
                <a:lnTo>
                  <a:pt x="12253" y="100456"/>
                </a:lnTo>
                <a:lnTo>
                  <a:pt x="12371" y="101091"/>
                </a:lnTo>
                <a:lnTo>
                  <a:pt x="12528" y="101599"/>
                </a:lnTo>
                <a:lnTo>
                  <a:pt x="13118" y="102742"/>
                </a:lnTo>
                <a:lnTo>
                  <a:pt x="13314" y="102869"/>
                </a:lnTo>
                <a:lnTo>
                  <a:pt x="13472" y="103123"/>
                </a:lnTo>
                <a:lnTo>
                  <a:pt x="13865" y="103250"/>
                </a:lnTo>
                <a:lnTo>
                  <a:pt x="14062" y="101726"/>
                </a:lnTo>
                <a:lnTo>
                  <a:pt x="14361" y="98170"/>
                </a:lnTo>
                <a:lnTo>
                  <a:pt x="14488" y="95630"/>
                </a:lnTo>
                <a:lnTo>
                  <a:pt x="14405" y="87883"/>
                </a:lnTo>
                <a:lnTo>
                  <a:pt x="11742" y="70992"/>
                </a:lnTo>
                <a:lnTo>
                  <a:pt x="11332" y="69341"/>
                </a:lnTo>
                <a:lnTo>
                  <a:pt x="10878" y="67309"/>
                </a:lnTo>
                <a:lnTo>
                  <a:pt x="10759" y="66166"/>
                </a:lnTo>
                <a:lnTo>
                  <a:pt x="10759" y="62229"/>
                </a:lnTo>
                <a:lnTo>
                  <a:pt x="11034" y="60578"/>
                </a:lnTo>
                <a:lnTo>
                  <a:pt x="11427" y="59181"/>
                </a:lnTo>
                <a:lnTo>
                  <a:pt x="11538" y="58927"/>
                </a:lnTo>
                <a:lnTo>
                  <a:pt x="8833" y="58927"/>
                </a:lnTo>
                <a:lnTo>
                  <a:pt x="5530" y="33908"/>
                </a:lnTo>
                <a:lnTo>
                  <a:pt x="12647" y="33908"/>
                </a:lnTo>
                <a:lnTo>
                  <a:pt x="12369" y="32765"/>
                </a:lnTo>
                <a:lnTo>
                  <a:pt x="11703" y="30733"/>
                </a:lnTo>
                <a:lnTo>
                  <a:pt x="11507" y="30352"/>
                </a:lnTo>
                <a:lnTo>
                  <a:pt x="10720" y="28574"/>
                </a:lnTo>
                <a:lnTo>
                  <a:pt x="10371" y="27558"/>
                </a:lnTo>
                <a:lnTo>
                  <a:pt x="9886" y="25653"/>
                </a:lnTo>
                <a:lnTo>
                  <a:pt x="9651" y="24129"/>
                </a:lnTo>
                <a:lnTo>
                  <a:pt x="9737" y="18922"/>
                </a:lnTo>
                <a:lnTo>
                  <a:pt x="10288" y="16382"/>
                </a:lnTo>
                <a:lnTo>
                  <a:pt x="11270" y="13715"/>
                </a:lnTo>
                <a:lnTo>
                  <a:pt x="11703" y="12826"/>
                </a:lnTo>
                <a:lnTo>
                  <a:pt x="17797" y="12826"/>
                </a:lnTo>
                <a:lnTo>
                  <a:pt x="17679" y="9905"/>
                </a:lnTo>
                <a:lnTo>
                  <a:pt x="17639" y="9651"/>
                </a:lnTo>
                <a:lnTo>
                  <a:pt x="16814" y="9270"/>
                </a:lnTo>
                <a:lnTo>
                  <a:pt x="15281" y="8762"/>
                </a:lnTo>
                <a:lnTo>
                  <a:pt x="13904" y="8381"/>
                </a:lnTo>
                <a:lnTo>
                  <a:pt x="12685" y="8127"/>
                </a:lnTo>
                <a:close/>
              </a:path>
              <a:path w="36195" h="103504">
                <a:moveTo>
                  <a:pt x="35354" y="25272"/>
                </a:moveTo>
                <a:lnTo>
                  <a:pt x="21571" y="25272"/>
                </a:lnTo>
                <a:lnTo>
                  <a:pt x="22711" y="25399"/>
                </a:lnTo>
                <a:lnTo>
                  <a:pt x="23969" y="25780"/>
                </a:lnTo>
                <a:lnTo>
                  <a:pt x="23262" y="26161"/>
                </a:lnTo>
                <a:lnTo>
                  <a:pt x="22711" y="26542"/>
                </a:lnTo>
                <a:lnTo>
                  <a:pt x="22043" y="27177"/>
                </a:lnTo>
                <a:lnTo>
                  <a:pt x="21689" y="27558"/>
                </a:lnTo>
                <a:lnTo>
                  <a:pt x="21256" y="27939"/>
                </a:lnTo>
                <a:lnTo>
                  <a:pt x="20635" y="28828"/>
                </a:lnTo>
                <a:lnTo>
                  <a:pt x="19881" y="29844"/>
                </a:lnTo>
                <a:lnTo>
                  <a:pt x="19290" y="30733"/>
                </a:lnTo>
                <a:lnTo>
                  <a:pt x="8833" y="58927"/>
                </a:lnTo>
                <a:lnTo>
                  <a:pt x="11538" y="58927"/>
                </a:lnTo>
                <a:lnTo>
                  <a:pt x="11978" y="57911"/>
                </a:lnTo>
                <a:lnTo>
                  <a:pt x="12253" y="57403"/>
                </a:lnTo>
                <a:lnTo>
                  <a:pt x="16460" y="53212"/>
                </a:lnTo>
                <a:lnTo>
                  <a:pt x="20077" y="51561"/>
                </a:lnTo>
                <a:lnTo>
                  <a:pt x="21610" y="50799"/>
                </a:lnTo>
                <a:lnTo>
                  <a:pt x="22987" y="50037"/>
                </a:lnTo>
                <a:lnTo>
                  <a:pt x="24166" y="49148"/>
                </a:lnTo>
                <a:lnTo>
                  <a:pt x="25227" y="48386"/>
                </a:lnTo>
                <a:lnTo>
                  <a:pt x="29133" y="42417"/>
                </a:lnTo>
                <a:lnTo>
                  <a:pt x="29085" y="40258"/>
                </a:lnTo>
                <a:lnTo>
                  <a:pt x="25974" y="35178"/>
                </a:lnTo>
                <a:lnTo>
                  <a:pt x="25424" y="34289"/>
                </a:lnTo>
                <a:lnTo>
                  <a:pt x="27429" y="32003"/>
                </a:lnTo>
                <a:lnTo>
                  <a:pt x="28962" y="31241"/>
                </a:lnTo>
                <a:lnTo>
                  <a:pt x="30299" y="30352"/>
                </a:lnTo>
                <a:lnTo>
                  <a:pt x="32500" y="28701"/>
                </a:lnTo>
                <a:lnTo>
                  <a:pt x="34152" y="27050"/>
                </a:lnTo>
                <a:lnTo>
                  <a:pt x="35289" y="25399"/>
                </a:lnTo>
                <a:close/>
              </a:path>
              <a:path w="36195" h="103504">
                <a:moveTo>
                  <a:pt x="12647" y="33908"/>
                </a:moveTo>
                <a:lnTo>
                  <a:pt x="5530" y="33908"/>
                </a:lnTo>
                <a:lnTo>
                  <a:pt x="8046" y="36067"/>
                </a:lnTo>
                <a:lnTo>
                  <a:pt x="8991" y="37083"/>
                </a:lnTo>
                <a:lnTo>
                  <a:pt x="9934" y="38353"/>
                </a:lnTo>
                <a:lnTo>
                  <a:pt x="10878" y="39877"/>
                </a:lnTo>
                <a:lnTo>
                  <a:pt x="11270" y="40639"/>
                </a:lnTo>
                <a:lnTo>
                  <a:pt x="11782" y="40258"/>
                </a:lnTo>
                <a:lnTo>
                  <a:pt x="12921" y="37083"/>
                </a:lnTo>
                <a:lnTo>
                  <a:pt x="12804" y="34670"/>
                </a:lnTo>
                <a:lnTo>
                  <a:pt x="12647" y="33908"/>
                </a:lnTo>
                <a:close/>
              </a:path>
              <a:path w="36195" h="103504">
                <a:moveTo>
                  <a:pt x="33916" y="0"/>
                </a:moveTo>
                <a:lnTo>
                  <a:pt x="18347" y="26161"/>
                </a:lnTo>
                <a:lnTo>
                  <a:pt x="18701" y="25907"/>
                </a:lnTo>
                <a:lnTo>
                  <a:pt x="19172" y="25653"/>
                </a:lnTo>
                <a:lnTo>
                  <a:pt x="19801" y="25526"/>
                </a:lnTo>
                <a:lnTo>
                  <a:pt x="20195" y="25399"/>
                </a:lnTo>
                <a:lnTo>
                  <a:pt x="21059" y="25272"/>
                </a:lnTo>
                <a:lnTo>
                  <a:pt x="35354" y="25272"/>
                </a:lnTo>
                <a:lnTo>
                  <a:pt x="35680" y="24637"/>
                </a:lnTo>
                <a:lnTo>
                  <a:pt x="36002" y="23875"/>
                </a:lnTo>
                <a:lnTo>
                  <a:pt x="36198" y="23113"/>
                </a:lnTo>
                <a:lnTo>
                  <a:pt x="36140" y="20319"/>
                </a:lnTo>
                <a:lnTo>
                  <a:pt x="36030" y="19811"/>
                </a:lnTo>
                <a:lnTo>
                  <a:pt x="35761" y="19049"/>
                </a:lnTo>
                <a:lnTo>
                  <a:pt x="34898" y="17398"/>
                </a:lnTo>
                <a:lnTo>
                  <a:pt x="34542" y="17017"/>
                </a:lnTo>
                <a:lnTo>
                  <a:pt x="33838" y="16128"/>
                </a:lnTo>
                <a:lnTo>
                  <a:pt x="32816" y="15112"/>
                </a:lnTo>
                <a:lnTo>
                  <a:pt x="32265" y="14604"/>
                </a:lnTo>
                <a:lnTo>
                  <a:pt x="31754" y="14223"/>
                </a:lnTo>
                <a:lnTo>
                  <a:pt x="32029" y="13969"/>
                </a:lnTo>
                <a:lnTo>
                  <a:pt x="32658" y="13207"/>
                </a:lnTo>
                <a:lnTo>
                  <a:pt x="33051" y="12572"/>
                </a:lnTo>
                <a:lnTo>
                  <a:pt x="33484" y="11937"/>
                </a:lnTo>
                <a:lnTo>
                  <a:pt x="35209" y="6349"/>
                </a:lnTo>
                <a:lnTo>
                  <a:pt x="35094" y="3683"/>
                </a:lnTo>
                <a:lnTo>
                  <a:pt x="34783" y="2286"/>
                </a:lnTo>
                <a:lnTo>
                  <a:pt x="34270" y="762"/>
                </a:lnTo>
                <a:lnTo>
                  <a:pt x="33916" y="0"/>
                </a:lnTo>
                <a:close/>
              </a:path>
              <a:path w="36195" h="103504">
                <a:moveTo>
                  <a:pt x="17797" y="12826"/>
                </a:moveTo>
                <a:lnTo>
                  <a:pt x="11703" y="12826"/>
                </a:lnTo>
                <a:lnTo>
                  <a:pt x="11762" y="13588"/>
                </a:lnTo>
                <a:lnTo>
                  <a:pt x="11880" y="14604"/>
                </a:lnTo>
                <a:lnTo>
                  <a:pt x="16342" y="24256"/>
                </a:lnTo>
                <a:lnTo>
                  <a:pt x="17010" y="21208"/>
                </a:lnTo>
                <a:lnTo>
                  <a:pt x="17443" y="18414"/>
                </a:lnTo>
                <a:lnTo>
                  <a:pt x="17569" y="17398"/>
                </a:lnTo>
                <a:lnTo>
                  <a:pt x="17692" y="15747"/>
                </a:lnTo>
                <a:lnTo>
                  <a:pt x="17797" y="1282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57612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45314" y="54483"/>
                </a:moveTo>
                <a:lnTo>
                  <a:pt x="36740" y="54483"/>
                </a:lnTo>
                <a:lnTo>
                  <a:pt x="37448" y="54737"/>
                </a:lnTo>
                <a:lnTo>
                  <a:pt x="38863" y="55118"/>
                </a:lnTo>
                <a:lnTo>
                  <a:pt x="40121" y="55753"/>
                </a:lnTo>
                <a:lnTo>
                  <a:pt x="47198" y="66167"/>
                </a:lnTo>
                <a:lnTo>
                  <a:pt x="47787" y="66167"/>
                </a:lnTo>
                <a:lnTo>
                  <a:pt x="50029" y="65786"/>
                </a:lnTo>
                <a:lnTo>
                  <a:pt x="50658" y="65532"/>
                </a:lnTo>
                <a:lnTo>
                  <a:pt x="51641" y="65024"/>
                </a:lnTo>
                <a:lnTo>
                  <a:pt x="51822" y="63754"/>
                </a:lnTo>
                <a:lnTo>
                  <a:pt x="51994" y="62865"/>
                </a:lnTo>
                <a:lnTo>
                  <a:pt x="52230" y="61849"/>
                </a:lnTo>
                <a:lnTo>
                  <a:pt x="52820" y="59944"/>
                </a:lnTo>
                <a:lnTo>
                  <a:pt x="52983" y="59563"/>
                </a:lnTo>
                <a:lnTo>
                  <a:pt x="47867" y="59563"/>
                </a:lnTo>
                <a:lnTo>
                  <a:pt x="45800" y="55372"/>
                </a:lnTo>
                <a:lnTo>
                  <a:pt x="45314" y="54483"/>
                </a:lnTo>
                <a:close/>
              </a:path>
              <a:path w="82550" h="66675">
                <a:moveTo>
                  <a:pt x="53331" y="24257"/>
                </a:moveTo>
                <a:lnTo>
                  <a:pt x="52977" y="24257"/>
                </a:lnTo>
                <a:lnTo>
                  <a:pt x="52663" y="24384"/>
                </a:lnTo>
                <a:lnTo>
                  <a:pt x="51758" y="24511"/>
                </a:lnTo>
                <a:lnTo>
                  <a:pt x="51523" y="24765"/>
                </a:lnTo>
                <a:lnTo>
                  <a:pt x="50854" y="25146"/>
                </a:lnTo>
                <a:lnTo>
                  <a:pt x="50029" y="26289"/>
                </a:lnTo>
                <a:lnTo>
                  <a:pt x="49320" y="27940"/>
                </a:lnTo>
                <a:lnTo>
                  <a:pt x="48947" y="29464"/>
                </a:lnTo>
                <a:lnTo>
                  <a:pt x="48832" y="32131"/>
                </a:lnTo>
                <a:lnTo>
                  <a:pt x="48956" y="33528"/>
                </a:lnTo>
                <a:lnTo>
                  <a:pt x="49179" y="34798"/>
                </a:lnTo>
                <a:lnTo>
                  <a:pt x="49519" y="36322"/>
                </a:lnTo>
                <a:lnTo>
                  <a:pt x="50264" y="38608"/>
                </a:lnTo>
                <a:lnTo>
                  <a:pt x="50336" y="39370"/>
                </a:lnTo>
                <a:lnTo>
                  <a:pt x="48771" y="48895"/>
                </a:lnTo>
                <a:lnTo>
                  <a:pt x="48416" y="49784"/>
                </a:lnTo>
                <a:lnTo>
                  <a:pt x="47906" y="51689"/>
                </a:lnTo>
                <a:lnTo>
                  <a:pt x="47827" y="52197"/>
                </a:lnTo>
                <a:lnTo>
                  <a:pt x="47709" y="58420"/>
                </a:lnTo>
                <a:lnTo>
                  <a:pt x="47867" y="59563"/>
                </a:lnTo>
                <a:lnTo>
                  <a:pt x="52983" y="59563"/>
                </a:lnTo>
                <a:lnTo>
                  <a:pt x="53528" y="58293"/>
                </a:lnTo>
                <a:lnTo>
                  <a:pt x="54314" y="56769"/>
                </a:lnTo>
                <a:lnTo>
                  <a:pt x="55139" y="55372"/>
                </a:lnTo>
                <a:lnTo>
                  <a:pt x="56718" y="53467"/>
                </a:lnTo>
                <a:lnTo>
                  <a:pt x="57200" y="52959"/>
                </a:lnTo>
                <a:lnTo>
                  <a:pt x="51916" y="52959"/>
                </a:lnTo>
                <a:lnTo>
                  <a:pt x="54364" y="37719"/>
                </a:lnTo>
                <a:lnTo>
                  <a:pt x="54274" y="33020"/>
                </a:lnTo>
                <a:lnTo>
                  <a:pt x="54039" y="31242"/>
                </a:lnTo>
                <a:lnTo>
                  <a:pt x="60369" y="31242"/>
                </a:lnTo>
                <a:lnTo>
                  <a:pt x="61470" y="28321"/>
                </a:lnTo>
                <a:lnTo>
                  <a:pt x="61986" y="26543"/>
                </a:lnTo>
                <a:lnTo>
                  <a:pt x="58718" y="26543"/>
                </a:lnTo>
                <a:lnTo>
                  <a:pt x="57852" y="26289"/>
                </a:lnTo>
                <a:lnTo>
                  <a:pt x="57696" y="26162"/>
                </a:lnTo>
                <a:lnTo>
                  <a:pt x="56555" y="25400"/>
                </a:lnTo>
                <a:lnTo>
                  <a:pt x="56005" y="25146"/>
                </a:lnTo>
                <a:lnTo>
                  <a:pt x="55022" y="24638"/>
                </a:lnTo>
                <a:lnTo>
                  <a:pt x="54550" y="24511"/>
                </a:lnTo>
                <a:lnTo>
                  <a:pt x="53725" y="24384"/>
                </a:lnTo>
                <a:lnTo>
                  <a:pt x="53331" y="24257"/>
                </a:lnTo>
                <a:close/>
              </a:path>
              <a:path w="82550" h="66675">
                <a:moveTo>
                  <a:pt x="3832" y="0"/>
                </a:moveTo>
                <a:lnTo>
                  <a:pt x="1466" y="9651"/>
                </a:lnTo>
                <a:lnTo>
                  <a:pt x="1587" y="10921"/>
                </a:lnTo>
                <a:lnTo>
                  <a:pt x="1809" y="12445"/>
                </a:lnTo>
                <a:lnTo>
                  <a:pt x="2258" y="14477"/>
                </a:lnTo>
                <a:lnTo>
                  <a:pt x="2693" y="16001"/>
                </a:lnTo>
                <a:lnTo>
                  <a:pt x="1945" y="16763"/>
                </a:lnTo>
                <a:lnTo>
                  <a:pt x="0" y="22351"/>
                </a:lnTo>
                <a:lnTo>
                  <a:pt x="114" y="22859"/>
                </a:lnTo>
                <a:lnTo>
                  <a:pt x="2732" y="26923"/>
                </a:lnTo>
                <a:lnTo>
                  <a:pt x="3242" y="27431"/>
                </a:lnTo>
                <a:lnTo>
                  <a:pt x="3715" y="27812"/>
                </a:lnTo>
                <a:lnTo>
                  <a:pt x="6192" y="29463"/>
                </a:lnTo>
                <a:lnTo>
                  <a:pt x="7686" y="30225"/>
                </a:lnTo>
                <a:lnTo>
                  <a:pt x="8276" y="30479"/>
                </a:lnTo>
                <a:lnTo>
                  <a:pt x="11067" y="32003"/>
                </a:lnTo>
                <a:lnTo>
                  <a:pt x="15077" y="35814"/>
                </a:lnTo>
                <a:lnTo>
                  <a:pt x="14644" y="36703"/>
                </a:lnTo>
                <a:lnTo>
                  <a:pt x="14330" y="37718"/>
                </a:lnTo>
                <a:lnTo>
                  <a:pt x="14212" y="40639"/>
                </a:lnTo>
                <a:lnTo>
                  <a:pt x="14330" y="41020"/>
                </a:lnTo>
                <a:lnTo>
                  <a:pt x="14723" y="41909"/>
                </a:lnTo>
                <a:lnTo>
                  <a:pt x="15312" y="42798"/>
                </a:lnTo>
                <a:lnTo>
                  <a:pt x="16021" y="43306"/>
                </a:lnTo>
                <a:lnTo>
                  <a:pt x="16806" y="43942"/>
                </a:lnTo>
                <a:lnTo>
                  <a:pt x="17200" y="44196"/>
                </a:lnTo>
                <a:lnTo>
                  <a:pt x="17632" y="44323"/>
                </a:lnTo>
                <a:lnTo>
                  <a:pt x="18458" y="44704"/>
                </a:lnTo>
                <a:lnTo>
                  <a:pt x="19283" y="44958"/>
                </a:lnTo>
                <a:lnTo>
                  <a:pt x="20031" y="45085"/>
                </a:lnTo>
                <a:lnTo>
                  <a:pt x="21170" y="45339"/>
                </a:lnTo>
                <a:lnTo>
                  <a:pt x="29939" y="49403"/>
                </a:lnTo>
                <a:lnTo>
                  <a:pt x="30331" y="49784"/>
                </a:lnTo>
                <a:lnTo>
                  <a:pt x="30646" y="50292"/>
                </a:lnTo>
                <a:lnTo>
                  <a:pt x="30843" y="50546"/>
                </a:lnTo>
                <a:lnTo>
                  <a:pt x="30948" y="50800"/>
                </a:lnTo>
                <a:lnTo>
                  <a:pt x="32376" y="53594"/>
                </a:lnTo>
                <a:lnTo>
                  <a:pt x="32847" y="53975"/>
                </a:lnTo>
                <a:lnTo>
                  <a:pt x="33320" y="54229"/>
                </a:lnTo>
                <a:lnTo>
                  <a:pt x="33869" y="54483"/>
                </a:lnTo>
                <a:lnTo>
                  <a:pt x="34892" y="54737"/>
                </a:lnTo>
                <a:lnTo>
                  <a:pt x="37094" y="54737"/>
                </a:lnTo>
                <a:lnTo>
                  <a:pt x="36740" y="54483"/>
                </a:lnTo>
                <a:lnTo>
                  <a:pt x="45314" y="54483"/>
                </a:lnTo>
                <a:lnTo>
                  <a:pt x="36072" y="47879"/>
                </a:lnTo>
                <a:lnTo>
                  <a:pt x="35836" y="47625"/>
                </a:lnTo>
                <a:lnTo>
                  <a:pt x="33005" y="44831"/>
                </a:lnTo>
                <a:lnTo>
                  <a:pt x="27382" y="39751"/>
                </a:lnTo>
                <a:lnTo>
                  <a:pt x="25063" y="37719"/>
                </a:lnTo>
                <a:lnTo>
                  <a:pt x="19795" y="33528"/>
                </a:lnTo>
                <a:lnTo>
                  <a:pt x="18418" y="32385"/>
                </a:lnTo>
                <a:lnTo>
                  <a:pt x="15509" y="30353"/>
                </a:lnTo>
                <a:lnTo>
                  <a:pt x="14015" y="29210"/>
                </a:lnTo>
                <a:lnTo>
                  <a:pt x="12521" y="28194"/>
                </a:lnTo>
                <a:lnTo>
                  <a:pt x="9455" y="26288"/>
                </a:lnTo>
                <a:lnTo>
                  <a:pt x="6348" y="24510"/>
                </a:lnTo>
                <a:lnTo>
                  <a:pt x="3283" y="22859"/>
                </a:lnTo>
                <a:lnTo>
                  <a:pt x="1709" y="22224"/>
                </a:lnTo>
                <a:lnTo>
                  <a:pt x="1867" y="22097"/>
                </a:lnTo>
                <a:lnTo>
                  <a:pt x="2654" y="21716"/>
                </a:lnTo>
                <a:lnTo>
                  <a:pt x="4029" y="21208"/>
                </a:lnTo>
                <a:lnTo>
                  <a:pt x="5209" y="20954"/>
                </a:lnTo>
                <a:lnTo>
                  <a:pt x="6624" y="20827"/>
                </a:lnTo>
                <a:lnTo>
                  <a:pt x="9796" y="20827"/>
                </a:lnTo>
                <a:lnTo>
                  <a:pt x="9254" y="19811"/>
                </a:lnTo>
                <a:lnTo>
                  <a:pt x="3864" y="1904"/>
                </a:lnTo>
                <a:lnTo>
                  <a:pt x="3832" y="0"/>
                </a:lnTo>
                <a:close/>
              </a:path>
              <a:path w="82550" h="66675">
                <a:moveTo>
                  <a:pt x="72592" y="4826"/>
                </a:moveTo>
                <a:lnTo>
                  <a:pt x="72834" y="6223"/>
                </a:lnTo>
                <a:lnTo>
                  <a:pt x="72898" y="6731"/>
                </a:lnTo>
                <a:lnTo>
                  <a:pt x="72995" y="11684"/>
                </a:lnTo>
                <a:lnTo>
                  <a:pt x="72878" y="12827"/>
                </a:lnTo>
                <a:lnTo>
                  <a:pt x="64025" y="30480"/>
                </a:lnTo>
                <a:lnTo>
                  <a:pt x="61215" y="34798"/>
                </a:lnTo>
                <a:lnTo>
                  <a:pt x="57082" y="42037"/>
                </a:lnTo>
                <a:lnTo>
                  <a:pt x="52767" y="50927"/>
                </a:lnTo>
                <a:lnTo>
                  <a:pt x="51916" y="52959"/>
                </a:lnTo>
                <a:lnTo>
                  <a:pt x="57200" y="52959"/>
                </a:lnTo>
                <a:lnTo>
                  <a:pt x="58284" y="51816"/>
                </a:lnTo>
                <a:lnTo>
                  <a:pt x="59150" y="51181"/>
                </a:lnTo>
                <a:lnTo>
                  <a:pt x="60605" y="50165"/>
                </a:lnTo>
                <a:lnTo>
                  <a:pt x="61627" y="49530"/>
                </a:lnTo>
                <a:lnTo>
                  <a:pt x="62019" y="49403"/>
                </a:lnTo>
                <a:lnTo>
                  <a:pt x="62885" y="48895"/>
                </a:lnTo>
                <a:lnTo>
                  <a:pt x="67618" y="43434"/>
                </a:lnTo>
                <a:lnTo>
                  <a:pt x="67508" y="41529"/>
                </a:lnTo>
                <a:lnTo>
                  <a:pt x="67095" y="40640"/>
                </a:lnTo>
                <a:lnTo>
                  <a:pt x="66072" y="39497"/>
                </a:lnTo>
                <a:lnTo>
                  <a:pt x="67325" y="38862"/>
                </a:lnTo>
                <a:lnTo>
                  <a:pt x="82331" y="24892"/>
                </a:lnTo>
                <a:lnTo>
                  <a:pt x="82263" y="22987"/>
                </a:lnTo>
                <a:lnTo>
                  <a:pt x="77319" y="19812"/>
                </a:lnTo>
                <a:lnTo>
                  <a:pt x="78135" y="17780"/>
                </a:lnTo>
                <a:lnTo>
                  <a:pt x="78577" y="15875"/>
                </a:lnTo>
                <a:lnTo>
                  <a:pt x="78699" y="15240"/>
                </a:lnTo>
                <a:lnTo>
                  <a:pt x="78825" y="14224"/>
                </a:lnTo>
                <a:lnTo>
                  <a:pt x="78739" y="12065"/>
                </a:lnTo>
                <a:lnTo>
                  <a:pt x="76916" y="7874"/>
                </a:lnTo>
                <a:lnTo>
                  <a:pt x="76215" y="6985"/>
                </a:lnTo>
                <a:lnTo>
                  <a:pt x="75858" y="6731"/>
                </a:lnTo>
                <a:lnTo>
                  <a:pt x="75467" y="6350"/>
                </a:lnTo>
                <a:lnTo>
                  <a:pt x="74754" y="5842"/>
                </a:lnTo>
                <a:lnTo>
                  <a:pt x="74087" y="5461"/>
                </a:lnTo>
                <a:lnTo>
                  <a:pt x="73029" y="4953"/>
                </a:lnTo>
                <a:lnTo>
                  <a:pt x="72592" y="4826"/>
                </a:lnTo>
                <a:close/>
              </a:path>
              <a:path w="82550" h="66675">
                <a:moveTo>
                  <a:pt x="33806" y="25273"/>
                </a:moveTo>
                <a:lnTo>
                  <a:pt x="28837" y="25273"/>
                </a:lnTo>
                <a:lnTo>
                  <a:pt x="28877" y="26289"/>
                </a:lnTo>
                <a:lnTo>
                  <a:pt x="28995" y="27813"/>
                </a:lnTo>
                <a:lnTo>
                  <a:pt x="40613" y="47879"/>
                </a:lnTo>
                <a:lnTo>
                  <a:pt x="39413" y="46736"/>
                </a:lnTo>
                <a:lnTo>
                  <a:pt x="38902" y="46482"/>
                </a:lnTo>
                <a:lnTo>
                  <a:pt x="38745" y="46355"/>
                </a:lnTo>
                <a:lnTo>
                  <a:pt x="35140" y="29591"/>
                </a:lnTo>
                <a:lnTo>
                  <a:pt x="34841" y="28194"/>
                </a:lnTo>
                <a:lnTo>
                  <a:pt x="34229" y="26289"/>
                </a:lnTo>
                <a:lnTo>
                  <a:pt x="33806" y="25273"/>
                </a:lnTo>
                <a:close/>
              </a:path>
              <a:path w="82550" h="66675">
                <a:moveTo>
                  <a:pt x="60369" y="31242"/>
                </a:moveTo>
                <a:lnTo>
                  <a:pt x="54039" y="31242"/>
                </a:lnTo>
                <a:lnTo>
                  <a:pt x="54590" y="31750"/>
                </a:lnTo>
                <a:lnTo>
                  <a:pt x="55100" y="32131"/>
                </a:lnTo>
                <a:lnTo>
                  <a:pt x="56280" y="33401"/>
                </a:lnTo>
                <a:lnTo>
                  <a:pt x="57129" y="34798"/>
                </a:lnTo>
                <a:lnTo>
                  <a:pt x="57430" y="35433"/>
                </a:lnTo>
                <a:lnTo>
                  <a:pt x="57577" y="35814"/>
                </a:lnTo>
                <a:lnTo>
                  <a:pt x="57696" y="36322"/>
                </a:lnTo>
                <a:lnTo>
                  <a:pt x="59071" y="33909"/>
                </a:lnTo>
                <a:lnTo>
                  <a:pt x="60264" y="31496"/>
                </a:lnTo>
                <a:lnTo>
                  <a:pt x="60369" y="31242"/>
                </a:lnTo>
                <a:close/>
              </a:path>
              <a:path w="82550" h="66675">
                <a:moveTo>
                  <a:pt x="13898" y="9017"/>
                </a:moveTo>
                <a:lnTo>
                  <a:pt x="12561" y="9017"/>
                </a:lnTo>
                <a:lnTo>
                  <a:pt x="12089" y="9271"/>
                </a:lnTo>
                <a:lnTo>
                  <a:pt x="11657" y="9398"/>
                </a:lnTo>
                <a:lnTo>
                  <a:pt x="11185" y="9779"/>
                </a:lnTo>
                <a:lnTo>
                  <a:pt x="10752" y="10033"/>
                </a:lnTo>
                <a:lnTo>
                  <a:pt x="10799" y="10414"/>
                </a:lnTo>
                <a:lnTo>
                  <a:pt x="24317" y="34036"/>
                </a:lnTo>
                <a:lnTo>
                  <a:pt x="24434" y="33147"/>
                </a:lnTo>
                <a:lnTo>
                  <a:pt x="24827" y="31623"/>
                </a:lnTo>
                <a:lnTo>
                  <a:pt x="28091" y="26035"/>
                </a:lnTo>
                <a:lnTo>
                  <a:pt x="23137" y="26035"/>
                </a:lnTo>
                <a:lnTo>
                  <a:pt x="23018" y="25908"/>
                </a:lnTo>
                <a:lnTo>
                  <a:pt x="22862" y="25781"/>
                </a:lnTo>
                <a:lnTo>
                  <a:pt x="22744" y="25527"/>
                </a:lnTo>
                <a:lnTo>
                  <a:pt x="22638" y="25019"/>
                </a:lnTo>
                <a:lnTo>
                  <a:pt x="22522" y="22225"/>
                </a:lnTo>
                <a:lnTo>
                  <a:pt x="22275" y="19812"/>
                </a:lnTo>
                <a:lnTo>
                  <a:pt x="16611" y="10287"/>
                </a:lnTo>
                <a:lnTo>
                  <a:pt x="16177" y="9906"/>
                </a:lnTo>
                <a:lnTo>
                  <a:pt x="15745" y="9652"/>
                </a:lnTo>
                <a:lnTo>
                  <a:pt x="14841" y="9271"/>
                </a:lnTo>
                <a:lnTo>
                  <a:pt x="13898" y="9017"/>
                </a:lnTo>
                <a:close/>
              </a:path>
              <a:path w="82550" h="66675">
                <a:moveTo>
                  <a:pt x="60565" y="11557"/>
                </a:moveTo>
                <a:lnTo>
                  <a:pt x="60093" y="12065"/>
                </a:lnTo>
                <a:lnTo>
                  <a:pt x="59661" y="12446"/>
                </a:lnTo>
                <a:lnTo>
                  <a:pt x="58954" y="13335"/>
                </a:lnTo>
                <a:lnTo>
                  <a:pt x="57899" y="19177"/>
                </a:lnTo>
                <a:lnTo>
                  <a:pt x="58109" y="20320"/>
                </a:lnTo>
                <a:lnTo>
                  <a:pt x="58442" y="21717"/>
                </a:lnTo>
                <a:lnTo>
                  <a:pt x="59727" y="24892"/>
                </a:lnTo>
                <a:lnTo>
                  <a:pt x="59818" y="26162"/>
                </a:lnTo>
                <a:lnTo>
                  <a:pt x="59268" y="26543"/>
                </a:lnTo>
                <a:lnTo>
                  <a:pt x="61986" y="26543"/>
                </a:lnTo>
                <a:lnTo>
                  <a:pt x="62426" y="24511"/>
                </a:lnTo>
                <a:lnTo>
                  <a:pt x="62640" y="23241"/>
                </a:lnTo>
                <a:lnTo>
                  <a:pt x="62761" y="22225"/>
                </a:lnTo>
                <a:lnTo>
                  <a:pt x="62648" y="16764"/>
                </a:lnTo>
                <a:lnTo>
                  <a:pt x="62457" y="15748"/>
                </a:lnTo>
                <a:lnTo>
                  <a:pt x="62212" y="14859"/>
                </a:lnTo>
                <a:lnTo>
                  <a:pt x="62019" y="14351"/>
                </a:lnTo>
                <a:lnTo>
                  <a:pt x="66078" y="14351"/>
                </a:lnTo>
                <a:lnTo>
                  <a:pt x="60958" y="11684"/>
                </a:lnTo>
                <a:lnTo>
                  <a:pt x="60565" y="11557"/>
                </a:lnTo>
                <a:close/>
              </a:path>
              <a:path w="82550" h="66675">
                <a:moveTo>
                  <a:pt x="30449" y="22225"/>
                </a:moveTo>
                <a:lnTo>
                  <a:pt x="24002" y="25527"/>
                </a:lnTo>
                <a:lnTo>
                  <a:pt x="23608" y="25908"/>
                </a:lnTo>
                <a:lnTo>
                  <a:pt x="23412" y="25908"/>
                </a:lnTo>
                <a:lnTo>
                  <a:pt x="23215" y="26035"/>
                </a:lnTo>
                <a:lnTo>
                  <a:pt x="28091" y="26035"/>
                </a:lnTo>
                <a:lnTo>
                  <a:pt x="28444" y="25654"/>
                </a:lnTo>
                <a:lnTo>
                  <a:pt x="28837" y="25273"/>
                </a:lnTo>
                <a:lnTo>
                  <a:pt x="33806" y="25273"/>
                </a:lnTo>
                <a:lnTo>
                  <a:pt x="33201" y="24257"/>
                </a:lnTo>
                <a:lnTo>
                  <a:pt x="32926" y="23749"/>
                </a:lnTo>
                <a:lnTo>
                  <a:pt x="32572" y="23241"/>
                </a:lnTo>
                <a:lnTo>
                  <a:pt x="32455" y="23114"/>
                </a:lnTo>
                <a:lnTo>
                  <a:pt x="31747" y="22606"/>
                </a:lnTo>
                <a:lnTo>
                  <a:pt x="30449" y="22225"/>
                </a:lnTo>
                <a:close/>
              </a:path>
              <a:path w="82550" h="66675">
                <a:moveTo>
                  <a:pt x="66078" y="14351"/>
                </a:moveTo>
                <a:lnTo>
                  <a:pt x="62019" y="14351"/>
                </a:lnTo>
                <a:lnTo>
                  <a:pt x="62531" y="14605"/>
                </a:lnTo>
                <a:lnTo>
                  <a:pt x="63396" y="15367"/>
                </a:lnTo>
                <a:lnTo>
                  <a:pt x="67015" y="22733"/>
                </a:lnTo>
                <a:lnTo>
                  <a:pt x="67245" y="21717"/>
                </a:lnTo>
                <a:lnTo>
                  <a:pt x="67360" y="21082"/>
                </a:lnTo>
                <a:lnTo>
                  <a:pt x="67486" y="19939"/>
                </a:lnTo>
                <a:lnTo>
                  <a:pt x="67371" y="17272"/>
                </a:lnTo>
                <a:lnTo>
                  <a:pt x="67176" y="16383"/>
                </a:lnTo>
                <a:lnTo>
                  <a:pt x="66497" y="14859"/>
                </a:lnTo>
                <a:lnTo>
                  <a:pt x="66078" y="14351"/>
                </a:lnTo>
                <a:close/>
              </a:path>
              <a:path w="82550" h="66675">
                <a:moveTo>
                  <a:pt x="9796" y="20827"/>
                </a:moveTo>
                <a:lnTo>
                  <a:pt x="8236" y="20827"/>
                </a:lnTo>
                <a:lnTo>
                  <a:pt x="9101" y="20954"/>
                </a:lnTo>
                <a:lnTo>
                  <a:pt x="10005" y="21208"/>
                </a:lnTo>
                <a:lnTo>
                  <a:pt x="9796" y="2082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20008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30" h="69850">
                <a:moveTo>
                  <a:pt x="59056" y="57755"/>
                </a:moveTo>
                <a:lnTo>
                  <a:pt x="45211" y="57755"/>
                </a:lnTo>
                <a:lnTo>
                  <a:pt x="46823" y="57835"/>
                </a:lnTo>
                <a:lnTo>
                  <a:pt x="47964" y="57995"/>
                </a:lnTo>
                <a:lnTo>
                  <a:pt x="53939" y="61122"/>
                </a:lnTo>
                <a:lnTo>
                  <a:pt x="54529" y="61672"/>
                </a:lnTo>
                <a:lnTo>
                  <a:pt x="55080" y="62336"/>
                </a:lnTo>
                <a:lnTo>
                  <a:pt x="55629" y="63046"/>
                </a:lnTo>
                <a:lnTo>
                  <a:pt x="55709" y="63470"/>
                </a:lnTo>
                <a:lnTo>
                  <a:pt x="56102" y="64684"/>
                </a:lnTo>
                <a:lnTo>
                  <a:pt x="58735" y="69230"/>
                </a:lnTo>
                <a:lnTo>
                  <a:pt x="58861" y="62336"/>
                </a:lnTo>
                <a:lnTo>
                  <a:pt x="58971" y="59163"/>
                </a:lnTo>
                <a:lnTo>
                  <a:pt x="59056" y="57755"/>
                </a:lnTo>
                <a:close/>
              </a:path>
              <a:path w="62230" h="69850">
                <a:moveTo>
                  <a:pt x="8451" y="13869"/>
                </a:moveTo>
                <a:lnTo>
                  <a:pt x="0" y="24554"/>
                </a:lnTo>
                <a:lnTo>
                  <a:pt x="108" y="25413"/>
                </a:lnTo>
                <a:lnTo>
                  <a:pt x="11399" y="38537"/>
                </a:lnTo>
                <a:lnTo>
                  <a:pt x="11124" y="39121"/>
                </a:lnTo>
                <a:lnTo>
                  <a:pt x="10850" y="39786"/>
                </a:lnTo>
                <a:lnTo>
                  <a:pt x="10613" y="40690"/>
                </a:lnTo>
                <a:lnTo>
                  <a:pt x="10456" y="41194"/>
                </a:lnTo>
                <a:lnTo>
                  <a:pt x="10317" y="42168"/>
                </a:lnTo>
                <a:lnTo>
                  <a:pt x="10255" y="44092"/>
                </a:lnTo>
                <a:lnTo>
                  <a:pt x="10377" y="44836"/>
                </a:lnTo>
                <a:lnTo>
                  <a:pt x="26811" y="52899"/>
                </a:lnTo>
                <a:lnTo>
                  <a:pt x="27440" y="54078"/>
                </a:lnTo>
                <a:lnTo>
                  <a:pt x="32866" y="58144"/>
                </a:lnTo>
                <a:lnTo>
                  <a:pt x="33495" y="58385"/>
                </a:lnTo>
                <a:lnTo>
                  <a:pt x="34163" y="58534"/>
                </a:lnTo>
                <a:lnTo>
                  <a:pt x="35658" y="58774"/>
                </a:lnTo>
                <a:lnTo>
                  <a:pt x="36482" y="58854"/>
                </a:lnTo>
                <a:lnTo>
                  <a:pt x="37348" y="58854"/>
                </a:lnTo>
                <a:lnTo>
                  <a:pt x="39195" y="58740"/>
                </a:lnTo>
                <a:lnTo>
                  <a:pt x="40178" y="58614"/>
                </a:lnTo>
                <a:lnTo>
                  <a:pt x="41240" y="58419"/>
                </a:lnTo>
                <a:lnTo>
                  <a:pt x="41594" y="58304"/>
                </a:lnTo>
                <a:lnTo>
                  <a:pt x="42655" y="58030"/>
                </a:lnTo>
                <a:lnTo>
                  <a:pt x="43403" y="57915"/>
                </a:lnTo>
                <a:lnTo>
                  <a:pt x="45211" y="57755"/>
                </a:lnTo>
                <a:lnTo>
                  <a:pt x="59056" y="57755"/>
                </a:lnTo>
                <a:lnTo>
                  <a:pt x="59412" y="52624"/>
                </a:lnTo>
                <a:lnTo>
                  <a:pt x="59772" y="49303"/>
                </a:lnTo>
                <a:lnTo>
                  <a:pt x="60118" y="46795"/>
                </a:lnTo>
                <a:lnTo>
                  <a:pt x="60622" y="43977"/>
                </a:lnTo>
                <a:lnTo>
                  <a:pt x="60858" y="43428"/>
                </a:lnTo>
                <a:lnTo>
                  <a:pt x="61055" y="42878"/>
                </a:lnTo>
                <a:lnTo>
                  <a:pt x="61314" y="42294"/>
                </a:lnTo>
                <a:lnTo>
                  <a:pt x="61352" y="36338"/>
                </a:lnTo>
                <a:lnTo>
                  <a:pt x="61487" y="34815"/>
                </a:lnTo>
                <a:lnTo>
                  <a:pt x="62077" y="31643"/>
                </a:lnTo>
                <a:lnTo>
                  <a:pt x="62038" y="28860"/>
                </a:lnTo>
                <a:lnTo>
                  <a:pt x="61921" y="28471"/>
                </a:lnTo>
                <a:lnTo>
                  <a:pt x="50636" y="23775"/>
                </a:lnTo>
                <a:lnTo>
                  <a:pt x="50755" y="23535"/>
                </a:lnTo>
                <a:lnTo>
                  <a:pt x="51115" y="22366"/>
                </a:lnTo>
                <a:lnTo>
                  <a:pt x="51345" y="21152"/>
                </a:lnTo>
                <a:lnTo>
                  <a:pt x="51466" y="19938"/>
                </a:lnTo>
                <a:lnTo>
                  <a:pt x="17179" y="19938"/>
                </a:lnTo>
                <a:lnTo>
                  <a:pt x="16943" y="19538"/>
                </a:lnTo>
                <a:lnTo>
                  <a:pt x="9080" y="13949"/>
                </a:lnTo>
                <a:lnTo>
                  <a:pt x="8451" y="13869"/>
                </a:lnTo>
                <a:close/>
              </a:path>
              <a:path w="62230" h="69850">
                <a:moveTo>
                  <a:pt x="51894" y="23729"/>
                </a:moveTo>
                <a:lnTo>
                  <a:pt x="50636" y="23775"/>
                </a:lnTo>
                <a:lnTo>
                  <a:pt x="53074" y="23775"/>
                </a:lnTo>
                <a:lnTo>
                  <a:pt x="51894" y="23729"/>
                </a:lnTo>
                <a:close/>
              </a:path>
              <a:path w="62230" h="69850">
                <a:moveTo>
                  <a:pt x="22801" y="15117"/>
                </a:moveTo>
                <a:lnTo>
                  <a:pt x="17179" y="19938"/>
                </a:lnTo>
                <a:lnTo>
                  <a:pt x="51466" y="19938"/>
                </a:lnTo>
                <a:lnTo>
                  <a:pt x="51371" y="16571"/>
                </a:lnTo>
                <a:lnTo>
                  <a:pt x="51142" y="15357"/>
                </a:lnTo>
                <a:lnTo>
                  <a:pt x="24098" y="15357"/>
                </a:lnTo>
                <a:lnTo>
                  <a:pt x="23863" y="15277"/>
                </a:lnTo>
                <a:lnTo>
                  <a:pt x="23234" y="15163"/>
                </a:lnTo>
                <a:lnTo>
                  <a:pt x="22801" y="15117"/>
                </a:lnTo>
                <a:close/>
              </a:path>
              <a:path w="62230" h="69850">
                <a:moveTo>
                  <a:pt x="31608" y="0"/>
                </a:moveTo>
                <a:lnTo>
                  <a:pt x="23707" y="11910"/>
                </a:lnTo>
                <a:lnTo>
                  <a:pt x="23823" y="13158"/>
                </a:lnTo>
                <a:lnTo>
                  <a:pt x="24098" y="15357"/>
                </a:lnTo>
                <a:lnTo>
                  <a:pt x="51142" y="15357"/>
                </a:lnTo>
                <a:lnTo>
                  <a:pt x="50765" y="13869"/>
                </a:lnTo>
                <a:lnTo>
                  <a:pt x="39668" y="10181"/>
                </a:lnTo>
                <a:lnTo>
                  <a:pt x="39629" y="7913"/>
                </a:lnTo>
                <a:lnTo>
                  <a:pt x="32389" y="320"/>
                </a:lnTo>
                <a:lnTo>
                  <a:pt x="31608" y="0"/>
                </a:lnTo>
                <a:close/>
              </a:path>
              <a:path w="62230" h="69850">
                <a:moveTo>
                  <a:pt x="45132" y="7993"/>
                </a:moveTo>
                <a:lnTo>
                  <a:pt x="39668" y="10181"/>
                </a:lnTo>
                <a:lnTo>
                  <a:pt x="49136" y="10181"/>
                </a:lnTo>
                <a:lnTo>
                  <a:pt x="47177" y="8497"/>
                </a:lnTo>
                <a:lnTo>
                  <a:pt x="46823" y="8303"/>
                </a:lnTo>
                <a:lnTo>
                  <a:pt x="46036" y="8074"/>
                </a:lnTo>
                <a:lnTo>
                  <a:pt x="45132" y="7993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23652" y="333340"/>
            <a:ext cx="55880" cy="44450"/>
          </a:xfrm>
          <a:custGeom>
            <a:avLst/>
            <a:gdLst/>
            <a:ahLst/>
            <a:cxnLst/>
            <a:rect l="l" t="t" r="r" b="b"/>
            <a:pathLst>
              <a:path w="55880" h="44450">
                <a:moveTo>
                  <a:pt x="54369" y="37472"/>
                </a:moveTo>
                <a:lnTo>
                  <a:pt x="44516" y="37472"/>
                </a:lnTo>
                <a:lnTo>
                  <a:pt x="45853" y="37552"/>
                </a:lnTo>
                <a:lnTo>
                  <a:pt x="46482" y="37633"/>
                </a:lnTo>
                <a:lnTo>
                  <a:pt x="47111" y="37747"/>
                </a:lnTo>
                <a:lnTo>
                  <a:pt x="47701" y="37907"/>
                </a:lnTo>
                <a:lnTo>
                  <a:pt x="48250" y="38022"/>
                </a:lnTo>
                <a:lnTo>
                  <a:pt x="55210" y="43977"/>
                </a:lnTo>
                <a:lnTo>
                  <a:pt x="55319" y="41469"/>
                </a:lnTo>
                <a:lnTo>
                  <a:pt x="54369" y="37472"/>
                </a:lnTo>
                <a:close/>
              </a:path>
              <a:path w="55880" h="44450">
                <a:moveTo>
                  <a:pt x="45895" y="31723"/>
                </a:moveTo>
                <a:lnTo>
                  <a:pt x="23874" y="31723"/>
                </a:lnTo>
                <a:lnTo>
                  <a:pt x="24425" y="33601"/>
                </a:lnTo>
                <a:lnTo>
                  <a:pt x="24865" y="34460"/>
                </a:lnTo>
                <a:lnTo>
                  <a:pt x="34530" y="38881"/>
                </a:lnTo>
                <a:lnTo>
                  <a:pt x="35905" y="38801"/>
                </a:lnTo>
                <a:lnTo>
                  <a:pt x="37203" y="38652"/>
                </a:lnTo>
                <a:lnTo>
                  <a:pt x="38304" y="38411"/>
                </a:lnTo>
                <a:lnTo>
                  <a:pt x="40624" y="37862"/>
                </a:lnTo>
                <a:lnTo>
                  <a:pt x="42275" y="37587"/>
                </a:lnTo>
                <a:lnTo>
                  <a:pt x="44516" y="37472"/>
                </a:lnTo>
                <a:lnTo>
                  <a:pt x="54369" y="37472"/>
                </a:lnTo>
                <a:lnTo>
                  <a:pt x="53872" y="35709"/>
                </a:lnTo>
                <a:lnTo>
                  <a:pt x="53388" y="34300"/>
                </a:lnTo>
                <a:lnTo>
                  <a:pt x="50137" y="34300"/>
                </a:lnTo>
                <a:lnTo>
                  <a:pt x="48920" y="33475"/>
                </a:lnTo>
                <a:lnTo>
                  <a:pt x="47268" y="32468"/>
                </a:lnTo>
                <a:lnTo>
                  <a:pt x="45895" y="31723"/>
                </a:lnTo>
                <a:close/>
              </a:path>
              <a:path w="55880" h="44450">
                <a:moveTo>
                  <a:pt x="44183" y="18518"/>
                </a:moveTo>
                <a:lnTo>
                  <a:pt x="37557" y="18518"/>
                </a:lnTo>
                <a:lnTo>
                  <a:pt x="37950" y="19389"/>
                </a:lnTo>
                <a:lnTo>
                  <a:pt x="38679" y="20637"/>
                </a:lnTo>
                <a:lnTo>
                  <a:pt x="45498" y="27211"/>
                </a:lnTo>
                <a:lnTo>
                  <a:pt x="45892" y="27486"/>
                </a:lnTo>
                <a:lnTo>
                  <a:pt x="50137" y="34300"/>
                </a:lnTo>
                <a:lnTo>
                  <a:pt x="53388" y="34300"/>
                </a:lnTo>
                <a:lnTo>
                  <a:pt x="44869" y="20992"/>
                </a:lnTo>
                <a:lnTo>
                  <a:pt x="44555" y="19732"/>
                </a:lnTo>
                <a:lnTo>
                  <a:pt x="44183" y="18518"/>
                </a:lnTo>
                <a:close/>
              </a:path>
              <a:path w="55880" h="44450">
                <a:moveTo>
                  <a:pt x="1190" y="206"/>
                </a:moveTo>
                <a:lnTo>
                  <a:pt x="648" y="1259"/>
                </a:lnTo>
                <a:lnTo>
                  <a:pt x="325" y="2004"/>
                </a:lnTo>
                <a:lnTo>
                  <a:pt x="119" y="2782"/>
                </a:lnTo>
                <a:lnTo>
                  <a:pt x="0" y="5875"/>
                </a:lnTo>
                <a:lnTo>
                  <a:pt x="285" y="7169"/>
                </a:lnTo>
                <a:lnTo>
                  <a:pt x="11431" y="18598"/>
                </a:lnTo>
                <a:lnTo>
                  <a:pt x="9347" y="26741"/>
                </a:lnTo>
                <a:lnTo>
                  <a:pt x="9564" y="27680"/>
                </a:lnTo>
                <a:lnTo>
                  <a:pt x="19944" y="32032"/>
                </a:lnTo>
                <a:lnTo>
                  <a:pt x="22971" y="31838"/>
                </a:lnTo>
                <a:lnTo>
                  <a:pt x="23874" y="31723"/>
                </a:lnTo>
                <a:lnTo>
                  <a:pt x="45895" y="31723"/>
                </a:lnTo>
                <a:lnTo>
                  <a:pt x="26116" y="22836"/>
                </a:lnTo>
                <a:lnTo>
                  <a:pt x="25369" y="22481"/>
                </a:lnTo>
                <a:lnTo>
                  <a:pt x="2842" y="2977"/>
                </a:lnTo>
                <a:lnTo>
                  <a:pt x="1190" y="206"/>
                </a:lnTo>
                <a:close/>
              </a:path>
              <a:path w="55880" h="44450">
                <a:moveTo>
                  <a:pt x="26912" y="5875"/>
                </a:moveTo>
                <a:lnTo>
                  <a:pt x="21005" y="5875"/>
                </a:lnTo>
                <a:lnTo>
                  <a:pt x="21123" y="6264"/>
                </a:lnTo>
                <a:lnTo>
                  <a:pt x="21688" y="7638"/>
                </a:lnTo>
                <a:lnTo>
                  <a:pt x="37911" y="25023"/>
                </a:lnTo>
                <a:lnTo>
                  <a:pt x="37544" y="24004"/>
                </a:lnTo>
                <a:lnTo>
                  <a:pt x="37203" y="22676"/>
                </a:lnTo>
                <a:lnTo>
                  <a:pt x="37323" y="19389"/>
                </a:lnTo>
                <a:lnTo>
                  <a:pt x="37360" y="19194"/>
                </a:lnTo>
                <a:lnTo>
                  <a:pt x="37557" y="18518"/>
                </a:lnTo>
                <a:lnTo>
                  <a:pt x="44183" y="18518"/>
                </a:lnTo>
                <a:lnTo>
                  <a:pt x="42874" y="14888"/>
                </a:lnTo>
                <a:lnTo>
                  <a:pt x="42252" y="13399"/>
                </a:lnTo>
                <a:lnTo>
                  <a:pt x="41173" y="11864"/>
                </a:lnTo>
                <a:lnTo>
                  <a:pt x="30519" y="11784"/>
                </a:lnTo>
                <a:lnTo>
                  <a:pt x="27861" y="7169"/>
                </a:lnTo>
                <a:lnTo>
                  <a:pt x="27217" y="6264"/>
                </a:lnTo>
                <a:lnTo>
                  <a:pt x="26912" y="5875"/>
                </a:lnTo>
                <a:close/>
              </a:path>
              <a:path w="55880" h="44450">
                <a:moveTo>
                  <a:pt x="17584" y="0"/>
                </a:moveTo>
                <a:lnTo>
                  <a:pt x="12906" y="6470"/>
                </a:lnTo>
                <a:lnTo>
                  <a:pt x="13023" y="7008"/>
                </a:lnTo>
                <a:lnTo>
                  <a:pt x="22735" y="18679"/>
                </a:lnTo>
                <a:lnTo>
                  <a:pt x="22616" y="18484"/>
                </a:lnTo>
                <a:lnTo>
                  <a:pt x="21713" y="16022"/>
                </a:lnTo>
                <a:lnTo>
                  <a:pt x="21189" y="13708"/>
                </a:lnTo>
                <a:lnTo>
                  <a:pt x="21075" y="13078"/>
                </a:lnTo>
                <a:lnTo>
                  <a:pt x="20956" y="12185"/>
                </a:lnTo>
                <a:lnTo>
                  <a:pt x="20832" y="10307"/>
                </a:lnTo>
                <a:lnTo>
                  <a:pt x="20953" y="6344"/>
                </a:lnTo>
                <a:lnTo>
                  <a:pt x="21005" y="5875"/>
                </a:lnTo>
                <a:lnTo>
                  <a:pt x="26912" y="5875"/>
                </a:lnTo>
                <a:lnTo>
                  <a:pt x="25958" y="4661"/>
                </a:lnTo>
                <a:lnTo>
                  <a:pt x="18253" y="45"/>
                </a:lnTo>
                <a:lnTo>
                  <a:pt x="17584" y="0"/>
                </a:lnTo>
                <a:close/>
              </a:path>
              <a:path w="55880" h="44450">
                <a:moveTo>
                  <a:pt x="36024" y="8818"/>
                </a:moveTo>
                <a:lnTo>
                  <a:pt x="30519" y="11784"/>
                </a:lnTo>
                <a:lnTo>
                  <a:pt x="41101" y="11784"/>
                </a:lnTo>
                <a:lnTo>
                  <a:pt x="36024" y="881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49651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5">
                <a:moveTo>
                  <a:pt x="2043" y="0"/>
                </a:moveTo>
                <a:lnTo>
                  <a:pt x="0" y="7913"/>
                </a:lnTo>
                <a:lnTo>
                  <a:pt x="313" y="9288"/>
                </a:lnTo>
                <a:lnTo>
                  <a:pt x="5503" y="16881"/>
                </a:lnTo>
                <a:lnTo>
                  <a:pt x="5601" y="15506"/>
                </a:lnTo>
                <a:lnTo>
                  <a:pt x="204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64002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80" h="12064">
                <a:moveTo>
                  <a:pt x="274" y="0"/>
                </a:moveTo>
                <a:lnTo>
                  <a:pt x="0" y="45"/>
                </a:lnTo>
                <a:lnTo>
                  <a:pt x="186" y="790"/>
                </a:lnTo>
                <a:lnTo>
                  <a:pt x="260" y="3722"/>
                </a:lnTo>
                <a:lnTo>
                  <a:pt x="4088" y="11555"/>
                </a:lnTo>
                <a:lnTo>
                  <a:pt x="4599" y="11441"/>
                </a:lnTo>
                <a:lnTo>
                  <a:pt x="4796" y="11360"/>
                </a:lnTo>
                <a:lnTo>
                  <a:pt x="5033" y="9127"/>
                </a:lnTo>
                <a:lnTo>
                  <a:pt x="4913" y="4981"/>
                </a:lnTo>
                <a:lnTo>
                  <a:pt x="982" y="45"/>
                </a:lnTo>
                <a:lnTo>
                  <a:pt x="27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98363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0811" y="0"/>
                </a:moveTo>
                <a:lnTo>
                  <a:pt x="4875" y="10971"/>
                </a:lnTo>
                <a:lnTo>
                  <a:pt x="4325" y="12219"/>
                </a:lnTo>
                <a:lnTo>
                  <a:pt x="0" y="30383"/>
                </a:lnTo>
                <a:lnTo>
                  <a:pt x="589" y="29639"/>
                </a:lnTo>
                <a:lnTo>
                  <a:pt x="2280" y="27680"/>
                </a:lnTo>
                <a:lnTo>
                  <a:pt x="4285" y="27680"/>
                </a:lnTo>
                <a:lnTo>
                  <a:pt x="5072" y="27062"/>
                </a:lnTo>
                <a:lnTo>
                  <a:pt x="6015" y="26432"/>
                </a:lnTo>
                <a:lnTo>
                  <a:pt x="12975" y="17190"/>
                </a:lnTo>
                <a:lnTo>
                  <a:pt x="12975" y="14453"/>
                </a:lnTo>
                <a:lnTo>
                  <a:pt x="12817" y="13903"/>
                </a:lnTo>
                <a:lnTo>
                  <a:pt x="12502" y="13124"/>
                </a:lnTo>
                <a:lnTo>
                  <a:pt x="12346" y="12884"/>
                </a:lnTo>
                <a:lnTo>
                  <a:pt x="12699" y="11784"/>
                </a:lnTo>
                <a:lnTo>
                  <a:pt x="16669" y="7638"/>
                </a:lnTo>
                <a:lnTo>
                  <a:pt x="15906" y="6585"/>
                </a:lnTo>
                <a:lnTo>
                  <a:pt x="14626" y="6585"/>
                </a:lnTo>
                <a:lnTo>
                  <a:pt x="10498" y="2782"/>
                </a:lnTo>
                <a:lnTo>
                  <a:pt x="11716" y="1488"/>
                </a:lnTo>
                <a:lnTo>
                  <a:pt x="11008" y="400"/>
                </a:lnTo>
                <a:lnTo>
                  <a:pt x="10811" y="0"/>
                </a:lnTo>
                <a:close/>
              </a:path>
              <a:path w="17145" h="30479">
                <a:moveTo>
                  <a:pt x="15333" y="5794"/>
                </a:moveTo>
                <a:lnTo>
                  <a:pt x="14626" y="6585"/>
                </a:lnTo>
                <a:lnTo>
                  <a:pt x="15906" y="6585"/>
                </a:lnTo>
                <a:lnTo>
                  <a:pt x="15333" y="579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06462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9435" y="0"/>
                </a:moveTo>
                <a:lnTo>
                  <a:pt x="0" y="14246"/>
                </a:lnTo>
                <a:lnTo>
                  <a:pt x="432" y="14246"/>
                </a:lnTo>
                <a:lnTo>
                  <a:pt x="4599" y="11704"/>
                </a:lnTo>
                <a:lnTo>
                  <a:pt x="8453" y="9242"/>
                </a:lnTo>
                <a:lnTo>
                  <a:pt x="12030" y="6779"/>
                </a:lnTo>
                <a:lnTo>
                  <a:pt x="13010" y="6069"/>
                </a:lnTo>
                <a:lnTo>
                  <a:pt x="10457" y="6069"/>
                </a:lnTo>
                <a:lnTo>
                  <a:pt x="10359" y="1454"/>
                </a:lnTo>
                <a:lnTo>
                  <a:pt x="10301" y="1133"/>
                </a:lnTo>
                <a:lnTo>
                  <a:pt x="10182" y="824"/>
                </a:lnTo>
                <a:lnTo>
                  <a:pt x="10065" y="584"/>
                </a:lnTo>
                <a:lnTo>
                  <a:pt x="9789" y="240"/>
                </a:lnTo>
                <a:lnTo>
                  <a:pt x="9435" y="0"/>
                </a:lnTo>
                <a:close/>
              </a:path>
              <a:path w="15875" h="14604">
                <a:moveTo>
                  <a:pt x="14036" y="2267"/>
                </a:moveTo>
                <a:lnTo>
                  <a:pt x="13298" y="3286"/>
                </a:lnTo>
                <a:lnTo>
                  <a:pt x="12582" y="4111"/>
                </a:lnTo>
                <a:lnTo>
                  <a:pt x="11475" y="5245"/>
                </a:lnTo>
                <a:lnTo>
                  <a:pt x="10733" y="5829"/>
                </a:lnTo>
                <a:lnTo>
                  <a:pt x="10457" y="6069"/>
                </a:lnTo>
                <a:lnTo>
                  <a:pt x="13010" y="6069"/>
                </a:lnTo>
                <a:lnTo>
                  <a:pt x="15333" y="4386"/>
                </a:lnTo>
                <a:lnTo>
                  <a:pt x="14036" y="226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23834" y="432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21" y="0"/>
                </a:moveTo>
                <a:lnTo>
                  <a:pt x="0" y="2301"/>
                </a:lnTo>
                <a:lnTo>
                  <a:pt x="3656" y="2301"/>
                </a:lnTo>
                <a:lnTo>
                  <a:pt x="3426" y="1878"/>
                </a:lnTo>
                <a:lnTo>
                  <a:pt x="3185" y="1488"/>
                </a:lnTo>
                <a:lnTo>
                  <a:pt x="2759" y="664"/>
                </a:lnTo>
                <a:lnTo>
                  <a:pt x="1690" y="469"/>
                </a:lnTo>
                <a:lnTo>
                  <a:pt x="436" y="8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95721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8499" y="1523"/>
                </a:moveTo>
                <a:lnTo>
                  <a:pt x="0" y="6104"/>
                </a:lnTo>
                <a:lnTo>
                  <a:pt x="2052" y="8417"/>
                </a:lnTo>
                <a:lnTo>
                  <a:pt x="3939" y="10250"/>
                </a:lnTo>
                <a:lnTo>
                  <a:pt x="5905" y="11864"/>
                </a:lnTo>
                <a:lnTo>
                  <a:pt x="7005" y="12643"/>
                </a:lnTo>
                <a:lnTo>
                  <a:pt x="7282" y="12803"/>
                </a:lnTo>
                <a:lnTo>
                  <a:pt x="9954" y="14602"/>
                </a:lnTo>
                <a:lnTo>
                  <a:pt x="28550" y="42168"/>
                </a:lnTo>
                <a:lnTo>
                  <a:pt x="30045" y="40049"/>
                </a:lnTo>
                <a:lnTo>
                  <a:pt x="41159" y="18472"/>
                </a:lnTo>
                <a:lnTo>
                  <a:pt x="41130" y="14132"/>
                </a:lnTo>
                <a:lnTo>
                  <a:pt x="22653" y="6264"/>
                </a:lnTo>
                <a:lnTo>
                  <a:pt x="21395" y="6184"/>
                </a:lnTo>
                <a:lnTo>
                  <a:pt x="15223" y="3790"/>
                </a:lnTo>
                <a:lnTo>
                  <a:pt x="14082" y="3172"/>
                </a:lnTo>
                <a:lnTo>
                  <a:pt x="12982" y="2622"/>
                </a:lnTo>
                <a:lnTo>
                  <a:pt x="11959" y="2233"/>
                </a:lnTo>
                <a:lnTo>
                  <a:pt x="11016" y="1912"/>
                </a:lnTo>
                <a:lnTo>
                  <a:pt x="9247" y="1557"/>
                </a:lnTo>
                <a:lnTo>
                  <a:pt x="8499" y="1523"/>
                </a:lnTo>
                <a:close/>
              </a:path>
              <a:path w="41275" h="42545">
                <a:moveTo>
                  <a:pt x="30045" y="0"/>
                </a:moveTo>
                <a:lnTo>
                  <a:pt x="23282" y="6264"/>
                </a:lnTo>
                <a:lnTo>
                  <a:pt x="39624" y="6264"/>
                </a:lnTo>
                <a:lnTo>
                  <a:pt x="37393" y="2427"/>
                </a:lnTo>
                <a:lnTo>
                  <a:pt x="38336" y="1557"/>
                </a:lnTo>
                <a:lnTo>
                  <a:pt x="31701" y="664"/>
                </a:lnTo>
                <a:lnTo>
                  <a:pt x="30045" y="0"/>
                </a:lnTo>
                <a:close/>
              </a:path>
              <a:path w="41275" h="42545">
                <a:moveTo>
                  <a:pt x="38463" y="1328"/>
                </a:moveTo>
                <a:lnTo>
                  <a:pt x="37750" y="1488"/>
                </a:lnTo>
                <a:lnTo>
                  <a:pt x="36301" y="1557"/>
                </a:lnTo>
                <a:lnTo>
                  <a:pt x="38336" y="1557"/>
                </a:lnTo>
                <a:lnTo>
                  <a:pt x="38463" y="13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81654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14911" y="37312"/>
                </a:moveTo>
                <a:lnTo>
                  <a:pt x="1022" y="37312"/>
                </a:lnTo>
                <a:lnTo>
                  <a:pt x="1730" y="37346"/>
                </a:lnTo>
                <a:lnTo>
                  <a:pt x="2516" y="37507"/>
                </a:lnTo>
                <a:lnTo>
                  <a:pt x="7284" y="46233"/>
                </a:lnTo>
                <a:lnTo>
                  <a:pt x="7115" y="47562"/>
                </a:lnTo>
                <a:lnTo>
                  <a:pt x="6880" y="48856"/>
                </a:lnTo>
                <a:lnTo>
                  <a:pt x="6566" y="50230"/>
                </a:lnTo>
                <a:lnTo>
                  <a:pt x="5583" y="53437"/>
                </a:lnTo>
                <a:lnTo>
                  <a:pt x="5504" y="55201"/>
                </a:lnTo>
                <a:lnTo>
                  <a:pt x="9160" y="63779"/>
                </a:lnTo>
                <a:lnTo>
                  <a:pt x="9357" y="63584"/>
                </a:lnTo>
                <a:lnTo>
                  <a:pt x="11166" y="56140"/>
                </a:lnTo>
                <a:lnTo>
                  <a:pt x="10875" y="55201"/>
                </a:lnTo>
                <a:lnTo>
                  <a:pt x="10720" y="54262"/>
                </a:lnTo>
                <a:lnTo>
                  <a:pt x="13918" y="41733"/>
                </a:lnTo>
                <a:lnTo>
                  <a:pt x="14075" y="41343"/>
                </a:lnTo>
                <a:lnTo>
                  <a:pt x="14389" y="40244"/>
                </a:lnTo>
                <a:lnTo>
                  <a:pt x="14565" y="39545"/>
                </a:lnTo>
                <a:lnTo>
                  <a:pt x="14911" y="37312"/>
                </a:lnTo>
                <a:close/>
              </a:path>
              <a:path w="27304" h="64134">
                <a:moveTo>
                  <a:pt x="23826" y="0"/>
                </a:moveTo>
                <a:lnTo>
                  <a:pt x="1044" y="30773"/>
                </a:lnTo>
                <a:lnTo>
                  <a:pt x="196" y="32880"/>
                </a:lnTo>
                <a:lnTo>
                  <a:pt x="471" y="37266"/>
                </a:lnTo>
                <a:lnTo>
                  <a:pt x="0" y="37312"/>
                </a:lnTo>
                <a:lnTo>
                  <a:pt x="14911" y="37312"/>
                </a:lnTo>
                <a:lnTo>
                  <a:pt x="11166" y="24348"/>
                </a:lnTo>
                <a:lnTo>
                  <a:pt x="12064" y="21691"/>
                </a:lnTo>
                <a:lnTo>
                  <a:pt x="12266" y="21565"/>
                </a:lnTo>
                <a:lnTo>
                  <a:pt x="14919" y="21565"/>
                </a:lnTo>
                <a:lnTo>
                  <a:pt x="14782" y="20511"/>
                </a:lnTo>
                <a:lnTo>
                  <a:pt x="14665" y="18988"/>
                </a:lnTo>
                <a:lnTo>
                  <a:pt x="14762" y="14957"/>
                </a:lnTo>
                <a:lnTo>
                  <a:pt x="15018" y="14487"/>
                </a:lnTo>
                <a:lnTo>
                  <a:pt x="21269" y="7089"/>
                </a:lnTo>
                <a:lnTo>
                  <a:pt x="26950" y="7089"/>
                </a:lnTo>
                <a:lnTo>
                  <a:pt x="26891" y="6539"/>
                </a:lnTo>
                <a:lnTo>
                  <a:pt x="24100" y="148"/>
                </a:lnTo>
                <a:lnTo>
                  <a:pt x="23826" y="0"/>
                </a:lnTo>
                <a:close/>
              </a:path>
              <a:path w="27304" h="64134">
                <a:moveTo>
                  <a:pt x="26950" y="7089"/>
                </a:moveTo>
                <a:lnTo>
                  <a:pt x="21269" y="7089"/>
                </a:lnTo>
                <a:lnTo>
                  <a:pt x="20798" y="8566"/>
                </a:lnTo>
                <a:lnTo>
                  <a:pt x="20504" y="10181"/>
                </a:lnTo>
                <a:lnTo>
                  <a:pt x="20471" y="14876"/>
                </a:lnTo>
                <a:lnTo>
                  <a:pt x="20679" y="16285"/>
                </a:lnTo>
                <a:lnTo>
                  <a:pt x="21271" y="17224"/>
                </a:lnTo>
                <a:lnTo>
                  <a:pt x="21427" y="17533"/>
                </a:lnTo>
                <a:lnTo>
                  <a:pt x="23245" y="27440"/>
                </a:lnTo>
                <a:lnTo>
                  <a:pt x="23353" y="27955"/>
                </a:lnTo>
                <a:lnTo>
                  <a:pt x="23520" y="28150"/>
                </a:lnTo>
                <a:lnTo>
                  <a:pt x="23668" y="28230"/>
                </a:lnTo>
                <a:lnTo>
                  <a:pt x="23826" y="28150"/>
                </a:lnTo>
                <a:lnTo>
                  <a:pt x="24021" y="27955"/>
                </a:lnTo>
                <a:lnTo>
                  <a:pt x="24494" y="27165"/>
                </a:lnTo>
                <a:lnTo>
                  <a:pt x="24730" y="26936"/>
                </a:lnTo>
                <a:lnTo>
                  <a:pt x="24926" y="26581"/>
                </a:lnTo>
                <a:lnTo>
                  <a:pt x="25123" y="25997"/>
                </a:lnTo>
                <a:lnTo>
                  <a:pt x="25232" y="25172"/>
                </a:lnTo>
                <a:lnTo>
                  <a:pt x="25162" y="21450"/>
                </a:lnTo>
                <a:lnTo>
                  <a:pt x="25004" y="20820"/>
                </a:lnTo>
                <a:lnTo>
                  <a:pt x="24817" y="19183"/>
                </a:lnTo>
                <a:lnTo>
                  <a:pt x="24926" y="15735"/>
                </a:lnTo>
                <a:lnTo>
                  <a:pt x="25043" y="14957"/>
                </a:lnTo>
                <a:lnTo>
                  <a:pt x="25437" y="13273"/>
                </a:lnTo>
                <a:lnTo>
                  <a:pt x="26223" y="13273"/>
                </a:lnTo>
                <a:lnTo>
                  <a:pt x="26420" y="13113"/>
                </a:lnTo>
                <a:lnTo>
                  <a:pt x="26617" y="12918"/>
                </a:lnTo>
                <a:lnTo>
                  <a:pt x="26774" y="12609"/>
                </a:lnTo>
                <a:lnTo>
                  <a:pt x="26931" y="12208"/>
                </a:lnTo>
                <a:lnTo>
                  <a:pt x="27049" y="11670"/>
                </a:lnTo>
                <a:lnTo>
                  <a:pt x="26950" y="7089"/>
                </a:lnTo>
                <a:close/>
              </a:path>
              <a:path w="27304" h="64134">
                <a:moveTo>
                  <a:pt x="14919" y="21565"/>
                </a:moveTo>
                <a:lnTo>
                  <a:pt x="12502" y="21565"/>
                </a:lnTo>
                <a:lnTo>
                  <a:pt x="13053" y="21805"/>
                </a:lnTo>
                <a:lnTo>
                  <a:pt x="13328" y="22000"/>
                </a:lnTo>
                <a:lnTo>
                  <a:pt x="13602" y="22240"/>
                </a:lnTo>
                <a:lnTo>
                  <a:pt x="13957" y="22504"/>
                </a:lnTo>
                <a:lnTo>
                  <a:pt x="14782" y="23328"/>
                </a:lnTo>
                <a:lnTo>
                  <a:pt x="15331" y="23915"/>
                </a:lnTo>
                <a:lnTo>
                  <a:pt x="15097" y="22710"/>
                </a:lnTo>
                <a:lnTo>
                  <a:pt x="14919" y="21565"/>
                </a:lnTo>
                <a:close/>
              </a:path>
              <a:path w="27304" h="64134">
                <a:moveTo>
                  <a:pt x="26223" y="13273"/>
                </a:moveTo>
                <a:lnTo>
                  <a:pt x="25437" y="13273"/>
                </a:lnTo>
                <a:lnTo>
                  <a:pt x="25830" y="13353"/>
                </a:lnTo>
                <a:lnTo>
                  <a:pt x="26027" y="13353"/>
                </a:lnTo>
                <a:lnTo>
                  <a:pt x="26223" y="13273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88456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34276" y="6653"/>
                </a:moveTo>
                <a:lnTo>
                  <a:pt x="27205" y="6653"/>
                </a:lnTo>
                <a:lnTo>
                  <a:pt x="29997" y="7478"/>
                </a:lnTo>
                <a:lnTo>
                  <a:pt x="29793" y="9517"/>
                </a:lnTo>
                <a:lnTo>
                  <a:pt x="29447" y="14327"/>
                </a:lnTo>
                <a:lnTo>
                  <a:pt x="29329" y="24084"/>
                </a:lnTo>
                <a:lnTo>
                  <a:pt x="29447" y="27291"/>
                </a:lnTo>
                <a:lnTo>
                  <a:pt x="29643" y="30028"/>
                </a:lnTo>
                <a:lnTo>
                  <a:pt x="29840" y="32261"/>
                </a:lnTo>
                <a:lnTo>
                  <a:pt x="30037" y="33991"/>
                </a:lnTo>
                <a:lnTo>
                  <a:pt x="31216" y="31322"/>
                </a:lnTo>
                <a:lnTo>
                  <a:pt x="32631" y="28471"/>
                </a:lnTo>
                <a:lnTo>
                  <a:pt x="35700" y="14602"/>
                </a:lnTo>
                <a:lnTo>
                  <a:pt x="35654" y="12334"/>
                </a:lnTo>
                <a:lnTo>
                  <a:pt x="35539" y="11154"/>
                </a:lnTo>
                <a:lnTo>
                  <a:pt x="35103" y="8932"/>
                </a:lnTo>
                <a:lnTo>
                  <a:pt x="34792" y="7913"/>
                </a:lnTo>
                <a:lnTo>
                  <a:pt x="34401" y="6894"/>
                </a:lnTo>
                <a:lnTo>
                  <a:pt x="34276" y="6653"/>
                </a:lnTo>
                <a:close/>
              </a:path>
              <a:path w="36195" h="34289">
                <a:moveTo>
                  <a:pt x="28779" y="0"/>
                </a:moveTo>
                <a:lnTo>
                  <a:pt x="22331" y="9517"/>
                </a:lnTo>
                <a:lnTo>
                  <a:pt x="23511" y="8932"/>
                </a:lnTo>
                <a:lnTo>
                  <a:pt x="24728" y="8257"/>
                </a:lnTo>
                <a:lnTo>
                  <a:pt x="27205" y="6653"/>
                </a:lnTo>
                <a:lnTo>
                  <a:pt x="34276" y="6653"/>
                </a:lnTo>
                <a:lnTo>
                  <a:pt x="28739" y="1374"/>
                </a:lnTo>
                <a:lnTo>
                  <a:pt x="29289" y="160"/>
                </a:lnTo>
                <a:lnTo>
                  <a:pt x="28779" y="0"/>
                </a:lnTo>
                <a:close/>
              </a:path>
              <a:path w="36195" h="34289">
                <a:moveTo>
                  <a:pt x="1139" y="4157"/>
                </a:moveTo>
                <a:lnTo>
                  <a:pt x="2477" y="4890"/>
                </a:lnTo>
                <a:lnTo>
                  <a:pt x="2280" y="5840"/>
                </a:lnTo>
                <a:lnTo>
                  <a:pt x="0" y="9711"/>
                </a:lnTo>
                <a:lnTo>
                  <a:pt x="157" y="9940"/>
                </a:lnTo>
                <a:lnTo>
                  <a:pt x="3106" y="11429"/>
                </a:lnTo>
                <a:lnTo>
                  <a:pt x="4364" y="11750"/>
                </a:lnTo>
                <a:lnTo>
                  <a:pt x="5857" y="12059"/>
                </a:lnTo>
                <a:lnTo>
                  <a:pt x="8295" y="12300"/>
                </a:lnTo>
                <a:lnTo>
                  <a:pt x="9828" y="12334"/>
                </a:lnTo>
                <a:lnTo>
                  <a:pt x="10693" y="12334"/>
                </a:lnTo>
                <a:lnTo>
                  <a:pt x="11597" y="12300"/>
                </a:lnTo>
                <a:lnTo>
                  <a:pt x="12541" y="12219"/>
                </a:lnTo>
                <a:lnTo>
                  <a:pt x="13524" y="12105"/>
                </a:lnTo>
                <a:lnTo>
                  <a:pt x="13435" y="11315"/>
                </a:lnTo>
                <a:lnTo>
                  <a:pt x="13052" y="9711"/>
                </a:lnTo>
                <a:lnTo>
                  <a:pt x="12541" y="8383"/>
                </a:lnTo>
                <a:lnTo>
                  <a:pt x="11951" y="7398"/>
                </a:lnTo>
                <a:lnTo>
                  <a:pt x="11715" y="7089"/>
                </a:lnTo>
                <a:lnTo>
                  <a:pt x="11480" y="6734"/>
                </a:lnTo>
                <a:lnTo>
                  <a:pt x="10615" y="5840"/>
                </a:lnTo>
                <a:lnTo>
                  <a:pt x="10261" y="5600"/>
                </a:lnTo>
                <a:lnTo>
                  <a:pt x="9906" y="5325"/>
                </a:lnTo>
                <a:lnTo>
                  <a:pt x="2987" y="4351"/>
                </a:lnTo>
                <a:lnTo>
                  <a:pt x="2083" y="4271"/>
                </a:lnTo>
                <a:lnTo>
                  <a:pt x="1139" y="4157"/>
                </a:lnTo>
                <a:close/>
              </a:path>
              <a:path w="36195" h="34289">
                <a:moveTo>
                  <a:pt x="5936" y="4157"/>
                </a:moveTo>
                <a:lnTo>
                  <a:pt x="4521" y="4306"/>
                </a:lnTo>
                <a:lnTo>
                  <a:pt x="3813" y="4351"/>
                </a:lnTo>
                <a:lnTo>
                  <a:pt x="7487" y="4351"/>
                </a:lnTo>
                <a:lnTo>
                  <a:pt x="7115" y="4271"/>
                </a:lnTo>
                <a:lnTo>
                  <a:pt x="6565" y="4191"/>
                </a:lnTo>
                <a:lnTo>
                  <a:pt x="5936" y="415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14403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48"/>
                </a:moveTo>
                <a:lnTo>
                  <a:pt x="40" y="0"/>
                </a:lnTo>
                <a:lnTo>
                  <a:pt x="196" y="34"/>
                </a:lnTo>
                <a:lnTo>
                  <a:pt x="196" y="263"/>
                </a:lnTo>
                <a:lnTo>
                  <a:pt x="0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0591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05833" y="3724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84944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3216" y="45"/>
                </a:moveTo>
                <a:lnTo>
                  <a:pt x="3078" y="45"/>
                </a:lnTo>
                <a:lnTo>
                  <a:pt x="0" y="6653"/>
                </a:lnTo>
                <a:lnTo>
                  <a:pt x="122" y="7169"/>
                </a:lnTo>
                <a:lnTo>
                  <a:pt x="4689" y="10960"/>
                </a:lnTo>
                <a:lnTo>
                  <a:pt x="5320" y="11784"/>
                </a:lnTo>
                <a:lnTo>
                  <a:pt x="6695" y="13662"/>
                </a:lnTo>
                <a:lnTo>
                  <a:pt x="7403" y="14727"/>
                </a:lnTo>
                <a:lnTo>
                  <a:pt x="9723" y="18324"/>
                </a:lnTo>
                <a:lnTo>
                  <a:pt x="10508" y="19652"/>
                </a:lnTo>
                <a:lnTo>
                  <a:pt x="11885" y="20282"/>
                </a:lnTo>
                <a:lnTo>
                  <a:pt x="16288" y="28619"/>
                </a:lnTo>
                <a:lnTo>
                  <a:pt x="16131" y="29249"/>
                </a:lnTo>
                <a:lnTo>
                  <a:pt x="16013" y="29994"/>
                </a:lnTo>
                <a:lnTo>
                  <a:pt x="15895" y="30933"/>
                </a:lnTo>
                <a:lnTo>
                  <a:pt x="16288" y="31918"/>
                </a:lnTo>
                <a:lnTo>
                  <a:pt x="17298" y="34815"/>
                </a:lnTo>
                <a:lnTo>
                  <a:pt x="17271" y="35044"/>
                </a:lnTo>
                <a:lnTo>
                  <a:pt x="17173" y="35239"/>
                </a:lnTo>
                <a:lnTo>
                  <a:pt x="17075" y="36293"/>
                </a:lnTo>
                <a:lnTo>
                  <a:pt x="22500" y="38056"/>
                </a:lnTo>
                <a:lnTo>
                  <a:pt x="23326" y="38022"/>
                </a:lnTo>
                <a:lnTo>
                  <a:pt x="24269" y="37907"/>
                </a:lnTo>
                <a:lnTo>
                  <a:pt x="24191" y="37438"/>
                </a:lnTo>
                <a:lnTo>
                  <a:pt x="25684" y="37438"/>
                </a:lnTo>
                <a:lnTo>
                  <a:pt x="31661" y="34334"/>
                </a:lnTo>
                <a:lnTo>
                  <a:pt x="32212" y="33865"/>
                </a:lnTo>
                <a:lnTo>
                  <a:pt x="32526" y="33006"/>
                </a:lnTo>
                <a:lnTo>
                  <a:pt x="33548" y="30429"/>
                </a:lnTo>
                <a:lnTo>
                  <a:pt x="33344" y="28619"/>
                </a:lnTo>
                <a:lnTo>
                  <a:pt x="33169" y="26627"/>
                </a:lnTo>
                <a:lnTo>
                  <a:pt x="33043" y="24909"/>
                </a:lnTo>
                <a:lnTo>
                  <a:pt x="32925" y="22824"/>
                </a:lnTo>
                <a:lnTo>
                  <a:pt x="33045" y="9517"/>
                </a:lnTo>
                <a:lnTo>
                  <a:pt x="33097" y="8772"/>
                </a:lnTo>
                <a:lnTo>
                  <a:pt x="12592" y="8772"/>
                </a:lnTo>
                <a:lnTo>
                  <a:pt x="11137" y="8692"/>
                </a:lnTo>
                <a:lnTo>
                  <a:pt x="9408" y="8497"/>
                </a:lnTo>
                <a:lnTo>
                  <a:pt x="7875" y="8188"/>
                </a:lnTo>
                <a:lnTo>
                  <a:pt x="6617" y="7867"/>
                </a:lnTo>
                <a:lnTo>
                  <a:pt x="6066" y="7753"/>
                </a:lnTo>
                <a:lnTo>
                  <a:pt x="4533" y="7089"/>
                </a:lnTo>
                <a:lnTo>
                  <a:pt x="3904" y="6653"/>
                </a:lnTo>
                <a:lnTo>
                  <a:pt x="3511" y="6150"/>
                </a:lnTo>
                <a:lnTo>
                  <a:pt x="3550" y="5130"/>
                </a:lnTo>
                <a:lnTo>
                  <a:pt x="3786" y="4626"/>
                </a:lnTo>
                <a:lnTo>
                  <a:pt x="4101" y="4111"/>
                </a:lnTo>
                <a:lnTo>
                  <a:pt x="4926" y="3092"/>
                </a:lnTo>
                <a:lnTo>
                  <a:pt x="5791" y="2279"/>
                </a:lnTo>
                <a:lnTo>
                  <a:pt x="5988" y="1328"/>
                </a:lnTo>
                <a:lnTo>
                  <a:pt x="3216" y="45"/>
                </a:lnTo>
                <a:close/>
              </a:path>
              <a:path w="33654" h="38100">
                <a:moveTo>
                  <a:pt x="25684" y="37438"/>
                </a:moveTo>
                <a:lnTo>
                  <a:pt x="24191" y="37438"/>
                </a:lnTo>
                <a:lnTo>
                  <a:pt x="24426" y="37472"/>
                </a:lnTo>
                <a:lnTo>
                  <a:pt x="25135" y="37472"/>
                </a:lnTo>
                <a:lnTo>
                  <a:pt x="25684" y="37438"/>
                </a:lnTo>
                <a:close/>
              </a:path>
              <a:path w="33654" h="38100">
                <a:moveTo>
                  <a:pt x="30717" y="3092"/>
                </a:moveTo>
                <a:lnTo>
                  <a:pt x="28240" y="4695"/>
                </a:lnTo>
                <a:lnTo>
                  <a:pt x="27022" y="5371"/>
                </a:lnTo>
                <a:lnTo>
                  <a:pt x="25803" y="5955"/>
                </a:lnTo>
                <a:lnTo>
                  <a:pt x="25449" y="6150"/>
                </a:lnTo>
                <a:lnTo>
                  <a:pt x="24820" y="6424"/>
                </a:lnTo>
                <a:lnTo>
                  <a:pt x="23365" y="7008"/>
                </a:lnTo>
                <a:lnTo>
                  <a:pt x="23168" y="7054"/>
                </a:lnTo>
                <a:lnTo>
                  <a:pt x="23011" y="7089"/>
                </a:lnTo>
                <a:lnTo>
                  <a:pt x="22749" y="7203"/>
                </a:lnTo>
                <a:lnTo>
                  <a:pt x="21164" y="7719"/>
                </a:lnTo>
                <a:lnTo>
                  <a:pt x="20888" y="7753"/>
                </a:lnTo>
                <a:lnTo>
                  <a:pt x="20416" y="7913"/>
                </a:lnTo>
                <a:lnTo>
                  <a:pt x="20062" y="7993"/>
                </a:lnTo>
                <a:lnTo>
                  <a:pt x="19826" y="8028"/>
                </a:lnTo>
                <a:lnTo>
                  <a:pt x="19591" y="8108"/>
                </a:lnTo>
                <a:lnTo>
                  <a:pt x="19237" y="8188"/>
                </a:lnTo>
                <a:lnTo>
                  <a:pt x="19001" y="8222"/>
                </a:lnTo>
                <a:lnTo>
                  <a:pt x="18843" y="8222"/>
                </a:lnTo>
                <a:lnTo>
                  <a:pt x="18647" y="8303"/>
                </a:lnTo>
                <a:lnTo>
                  <a:pt x="18372" y="8337"/>
                </a:lnTo>
                <a:lnTo>
                  <a:pt x="18214" y="8337"/>
                </a:lnTo>
                <a:lnTo>
                  <a:pt x="17978" y="8417"/>
                </a:lnTo>
                <a:lnTo>
                  <a:pt x="17743" y="8417"/>
                </a:lnTo>
                <a:lnTo>
                  <a:pt x="17507" y="8463"/>
                </a:lnTo>
                <a:lnTo>
                  <a:pt x="17271" y="8497"/>
                </a:lnTo>
                <a:lnTo>
                  <a:pt x="16171" y="8658"/>
                </a:lnTo>
                <a:lnTo>
                  <a:pt x="15188" y="8738"/>
                </a:lnTo>
                <a:lnTo>
                  <a:pt x="14284" y="8772"/>
                </a:lnTo>
                <a:lnTo>
                  <a:pt x="33097" y="8772"/>
                </a:lnTo>
                <a:lnTo>
                  <a:pt x="33340" y="5600"/>
                </a:lnTo>
                <a:lnTo>
                  <a:pt x="33437" y="4626"/>
                </a:lnTo>
                <a:lnTo>
                  <a:pt x="33392" y="3882"/>
                </a:lnTo>
                <a:lnTo>
                  <a:pt x="30717" y="3092"/>
                </a:lnTo>
                <a:close/>
              </a:path>
              <a:path w="33654" h="38100">
                <a:moveTo>
                  <a:pt x="3117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78804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3085" y="154939"/>
                </a:moveTo>
                <a:lnTo>
                  <a:pt x="2849" y="158749"/>
                </a:lnTo>
                <a:lnTo>
                  <a:pt x="3282" y="158749"/>
                </a:lnTo>
                <a:lnTo>
                  <a:pt x="3085" y="154939"/>
                </a:lnTo>
                <a:close/>
              </a:path>
              <a:path w="61595" h="158750">
                <a:moveTo>
                  <a:pt x="47353" y="90169"/>
                </a:moveTo>
                <a:lnTo>
                  <a:pt x="11971" y="90169"/>
                </a:lnTo>
                <a:lnTo>
                  <a:pt x="11223" y="91439"/>
                </a:lnTo>
                <a:lnTo>
                  <a:pt x="9809" y="93979"/>
                </a:lnTo>
                <a:lnTo>
                  <a:pt x="8472" y="96519"/>
                </a:lnTo>
                <a:lnTo>
                  <a:pt x="7293" y="97789"/>
                </a:lnTo>
                <a:lnTo>
                  <a:pt x="5209" y="101599"/>
                </a:lnTo>
                <a:lnTo>
                  <a:pt x="3636" y="105409"/>
                </a:lnTo>
                <a:lnTo>
                  <a:pt x="1827" y="109219"/>
                </a:lnTo>
                <a:lnTo>
                  <a:pt x="1434" y="111759"/>
                </a:lnTo>
                <a:lnTo>
                  <a:pt x="1120" y="114299"/>
                </a:lnTo>
                <a:lnTo>
                  <a:pt x="845" y="115569"/>
                </a:lnTo>
                <a:lnTo>
                  <a:pt x="608" y="118109"/>
                </a:lnTo>
                <a:lnTo>
                  <a:pt x="255" y="123189"/>
                </a:lnTo>
                <a:lnTo>
                  <a:pt x="97" y="126999"/>
                </a:lnTo>
                <a:lnTo>
                  <a:pt x="0" y="143509"/>
                </a:lnTo>
                <a:lnTo>
                  <a:pt x="98" y="147319"/>
                </a:lnTo>
                <a:lnTo>
                  <a:pt x="1042" y="148589"/>
                </a:lnTo>
                <a:lnTo>
                  <a:pt x="1749" y="149859"/>
                </a:lnTo>
                <a:lnTo>
                  <a:pt x="2889" y="154939"/>
                </a:lnTo>
                <a:lnTo>
                  <a:pt x="3046" y="154939"/>
                </a:lnTo>
                <a:lnTo>
                  <a:pt x="2929" y="152399"/>
                </a:lnTo>
                <a:lnTo>
                  <a:pt x="3990" y="152399"/>
                </a:lnTo>
                <a:lnTo>
                  <a:pt x="5366" y="149859"/>
                </a:lnTo>
                <a:lnTo>
                  <a:pt x="7293" y="146049"/>
                </a:lnTo>
                <a:lnTo>
                  <a:pt x="8472" y="143509"/>
                </a:lnTo>
                <a:lnTo>
                  <a:pt x="10516" y="140969"/>
                </a:lnTo>
                <a:lnTo>
                  <a:pt x="26676" y="121919"/>
                </a:lnTo>
                <a:lnTo>
                  <a:pt x="26439" y="119379"/>
                </a:lnTo>
                <a:lnTo>
                  <a:pt x="26479" y="118109"/>
                </a:lnTo>
                <a:lnTo>
                  <a:pt x="26518" y="116839"/>
                </a:lnTo>
                <a:lnTo>
                  <a:pt x="26754" y="116839"/>
                </a:lnTo>
                <a:lnTo>
                  <a:pt x="27068" y="115569"/>
                </a:lnTo>
                <a:lnTo>
                  <a:pt x="28090" y="115569"/>
                </a:lnTo>
                <a:lnTo>
                  <a:pt x="28405" y="114299"/>
                </a:lnTo>
                <a:lnTo>
                  <a:pt x="33712" y="114299"/>
                </a:lnTo>
                <a:lnTo>
                  <a:pt x="32808" y="109219"/>
                </a:lnTo>
                <a:lnTo>
                  <a:pt x="32651" y="106679"/>
                </a:lnTo>
                <a:lnTo>
                  <a:pt x="32612" y="104139"/>
                </a:lnTo>
                <a:lnTo>
                  <a:pt x="32769" y="102869"/>
                </a:lnTo>
                <a:lnTo>
                  <a:pt x="33162" y="100329"/>
                </a:lnTo>
                <a:lnTo>
                  <a:pt x="33437" y="100329"/>
                </a:lnTo>
                <a:lnTo>
                  <a:pt x="33792" y="99059"/>
                </a:lnTo>
                <a:lnTo>
                  <a:pt x="34224" y="99059"/>
                </a:lnTo>
                <a:lnTo>
                  <a:pt x="34734" y="97789"/>
                </a:lnTo>
                <a:lnTo>
                  <a:pt x="43696" y="97789"/>
                </a:lnTo>
                <a:lnTo>
                  <a:pt x="44018" y="96519"/>
                </a:lnTo>
                <a:lnTo>
                  <a:pt x="44214" y="95249"/>
                </a:lnTo>
                <a:lnTo>
                  <a:pt x="44685" y="93979"/>
                </a:lnTo>
                <a:lnTo>
                  <a:pt x="44996" y="93979"/>
                </a:lnTo>
                <a:lnTo>
                  <a:pt x="45582" y="92709"/>
                </a:lnTo>
                <a:lnTo>
                  <a:pt x="46054" y="91439"/>
                </a:lnTo>
                <a:lnTo>
                  <a:pt x="46330" y="91439"/>
                </a:lnTo>
                <a:lnTo>
                  <a:pt x="47353" y="90169"/>
                </a:lnTo>
                <a:close/>
              </a:path>
              <a:path w="61595" h="158750">
                <a:moveTo>
                  <a:pt x="3080" y="154849"/>
                </a:moveTo>
                <a:close/>
              </a:path>
              <a:path w="61595" h="158750">
                <a:moveTo>
                  <a:pt x="3990" y="152399"/>
                </a:moveTo>
                <a:lnTo>
                  <a:pt x="2929" y="152399"/>
                </a:lnTo>
                <a:lnTo>
                  <a:pt x="3046" y="153669"/>
                </a:lnTo>
                <a:lnTo>
                  <a:pt x="3080" y="154849"/>
                </a:lnTo>
                <a:lnTo>
                  <a:pt x="3990" y="152399"/>
                </a:lnTo>
                <a:close/>
              </a:path>
              <a:path w="61595" h="158750">
                <a:moveTo>
                  <a:pt x="43696" y="97789"/>
                </a:moveTo>
                <a:lnTo>
                  <a:pt x="40828" y="97789"/>
                </a:lnTo>
                <a:lnTo>
                  <a:pt x="42166" y="99059"/>
                </a:lnTo>
                <a:lnTo>
                  <a:pt x="43581" y="100329"/>
                </a:lnTo>
                <a:lnTo>
                  <a:pt x="43696" y="97789"/>
                </a:lnTo>
                <a:close/>
              </a:path>
              <a:path w="61595" h="158750">
                <a:moveTo>
                  <a:pt x="57024" y="91439"/>
                </a:moveTo>
                <a:lnTo>
                  <a:pt x="55529" y="91439"/>
                </a:lnTo>
                <a:lnTo>
                  <a:pt x="56081" y="92709"/>
                </a:lnTo>
                <a:lnTo>
                  <a:pt x="56553" y="92709"/>
                </a:lnTo>
                <a:lnTo>
                  <a:pt x="57024" y="91439"/>
                </a:lnTo>
                <a:close/>
              </a:path>
              <a:path w="61595" h="158750">
                <a:moveTo>
                  <a:pt x="58094" y="90169"/>
                </a:moveTo>
                <a:lnTo>
                  <a:pt x="54000" y="90169"/>
                </a:lnTo>
                <a:lnTo>
                  <a:pt x="54632" y="91439"/>
                </a:lnTo>
                <a:lnTo>
                  <a:pt x="57346" y="91439"/>
                </a:lnTo>
                <a:lnTo>
                  <a:pt x="58094" y="90169"/>
                </a:lnTo>
                <a:close/>
              </a:path>
              <a:path w="61595" h="158750">
                <a:moveTo>
                  <a:pt x="60210" y="54610"/>
                </a:moveTo>
                <a:lnTo>
                  <a:pt x="36189" y="54609"/>
                </a:lnTo>
                <a:lnTo>
                  <a:pt x="36150" y="58419"/>
                </a:lnTo>
                <a:lnTo>
                  <a:pt x="36072" y="59689"/>
                </a:lnTo>
                <a:lnTo>
                  <a:pt x="29545" y="72389"/>
                </a:lnTo>
                <a:lnTo>
                  <a:pt x="26950" y="76199"/>
                </a:lnTo>
                <a:lnTo>
                  <a:pt x="25221" y="77469"/>
                </a:lnTo>
                <a:lnTo>
                  <a:pt x="22744" y="80009"/>
                </a:lnTo>
                <a:lnTo>
                  <a:pt x="21289" y="81279"/>
                </a:lnTo>
                <a:lnTo>
                  <a:pt x="20070" y="82549"/>
                </a:lnTo>
                <a:lnTo>
                  <a:pt x="18222" y="83819"/>
                </a:lnTo>
                <a:lnTo>
                  <a:pt x="17122" y="85089"/>
                </a:lnTo>
                <a:lnTo>
                  <a:pt x="16178" y="85089"/>
                </a:lnTo>
                <a:lnTo>
                  <a:pt x="14409" y="87629"/>
                </a:lnTo>
                <a:lnTo>
                  <a:pt x="12758" y="90169"/>
                </a:lnTo>
                <a:lnTo>
                  <a:pt x="50423" y="90169"/>
                </a:lnTo>
                <a:lnTo>
                  <a:pt x="51090" y="88899"/>
                </a:lnTo>
                <a:lnTo>
                  <a:pt x="58933" y="88899"/>
                </a:lnTo>
                <a:lnTo>
                  <a:pt x="61509" y="73660"/>
                </a:lnTo>
                <a:lnTo>
                  <a:pt x="61429" y="66040"/>
                </a:lnTo>
                <a:lnTo>
                  <a:pt x="61072" y="60960"/>
                </a:lnTo>
                <a:lnTo>
                  <a:pt x="60796" y="58420"/>
                </a:lnTo>
                <a:lnTo>
                  <a:pt x="60210" y="54610"/>
                </a:lnTo>
                <a:close/>
              </a:path>
              <a:path w="61595" h="158750">
                <a:moveTo>
                  <a:pt x="58933" y="88899"/>
                </a:moveTo>
                <a:lnTo>
                  <a:pt x="51090" y="88899"/>
                </a:lnTo>
                <a:lnTo>
                  <a:pt x="52068" y="90169"/>
                </a:lnTo>
                <a:lnTo>
                  <a:pt x="58519" y="90169"/>
                </a:lnTo>
                <a:lnTo>
                  <a:pt x="58933" y="88899"/>
                </a:lnTo>
                <a:close/>
              </a:path>
              <a:path w="61595" h="158750">
                <a:moveTo>
                  <a:pt x="44766" y="3810"/>
                </a:moveTo>
                <a:lnTo>
                  <a:pt x="40553" y="3809"/>
                </a:lnTo>
                <a:lnTo>
                  <a:pt x="41457" y="5080"/>
                </a:lnTo>
                <a:lnTo>
                  <a:pt x="42283" y="5080"/>
                </a:lnTo>
                <a:lnTo>
                  <a:pt x="42952" y="6350"/>
                </a:lnTo>
                <a:lnTo>
                  <a:pt x="43541" y="7620"/>
                </a:lnTo>
                <a:lnTo>
                  <a:pt x="44053" y="8890"/>
                </a:lnTo>
                <a:lnTo>
                  <a:pt x="44444" y="8890"/>
                </a:lnTo>
                <a:lnTo>
                  <a:pt x="45352" y="16510"/>
                </a:lnTo>
                <a:lnTo>
                  <a:pt x="44881" y="20319"/>
                </a:lnTo>
                <a:lnTo>
                  <a:pt x="44490" y="22859"/>
                </a:lnTo>
                <a:lnTo>
                  <a:pt x="44018" y="24129"/>
                </a:lnTo>
                <a:lnTo>
                  <a:pt x="43502" y="26669"/>
                </a:lnTo>
                <a:lnTo>
                  <a:pt x="42283" y="30479"/>
                </a:lnTo>
                <a:lnTo>
                  <a:pt x="41497" y="31749"/>
                </a:lnTo>
                <a:lnTo>
                  <a:pt x="39492" y="35559"/>
                </a:lnTo>
                <a:lnTo>
                  <a:pt x="36701" y="44449"/>
                </a:lnTo>
                <a:lnTo>
                  <a:pt x="36308" y="45719"/>
                </a:lnTo>
                <a:lnTo>
                  <a:pt x="36150" y="46989"/>
                </a:lnTo>
                <a:lnTo>
                  <a:pt x="36032" y="48259"/>
                </a:lnTo>
                <a:lnTo>
                  <a:pt x="35835" y="50799"/>
                </a:lnTo>
                <a:lnTo>
                  <a:pt x="35796" y="52069"/>
                </a:lnTo>
                <a:lnTo>
                  <a:pt x="35914" y="53339"/>
                </a:lnTo>
                <a:lnTo>
                  <a:pt x="36111" y="54609"/>
                </a:lnTo>
                <a:lnTo>
                  <a:pt x="36269" y="55879"/>
                </a:lnTo>
                <a:lnTo>
                  <a:pt x="36189" y="54609"/>
                </a:lnTo>
                <a:lnTo>
                  <a:pt x="60210" y="54610"/>
                </a:lnTo>
                <a:lnTo>
                  <a:pt x="59934" y="53340"/>
                </a:lnTo>
                <a:lnTo>
                  <a:pt x="59704" y="52070"/>
                </a:lnTo>
                <a:lnTo>
                  <a:pt x="59382" y="50800"/>
                </a:lnTo>
                <a:lnTo>
                  <a:pt x="58680" y="48260"/>
                </a:lnTo>
                <a:lnTo>
                  <a:pt x="58910" y="46990"/>
                </a:lnTo>
                <a:lnTo>
                  <a:pt x="59382" y="45720"/>
                </a:lnTo>
                <a:lnTo>
                  <a:pt x="59934" y="43180"/>
                </a:lnTo>
                <a:lnTo>
                  <a:pt x="60014" y="41910"/>
                </a:lnTo>
                <a:lnTo>
                  <a:pt x="60095" y="35560"/>
                </a:lnTo>
                <a:lnTo>
                  <a:pt x="59980" y="34290"/>
                </a:lnTo>
                <a:lnTo>
                  <a:pt x="59819" y="33020"/>
                </a:lnTo>
                <a:lnTo>
                  <a:pt x="59313" y="31750"/>
                </a:lnTo>
                <a:lnTo>
                  <a:pt x="58565" y="29210"/>
                </a:lnTo>
                <a:lnTo>
                  <a:pt x="54632" y="22860"/>
                </a:lnTo>
                <a:lnTo>
                  <a:pt x="54310" y="21590"/>
                </a:lnTo>
                <a:lnTo>
                  <a:pt x="53172" y="21590"/>
                </a:lnTo>
                <a:lnTo>
                  <a:pt x="51723" y="19050"/>
                </a:lnTo>
                <a:lnTo>
                  <a:pt x="50423" y="16510"/>
                </a:lnTo>
                <a:lnTo>
                  <a:pt x="49676" y="16510"/>
                </a:lnTo>
                <a:lnTo>
                  <a:pt x="49097" y="15240"/>
                </a:lnTo>
                <a:lnTo>
                  <a:pt x="48066" y="15240"/>
                </a:lnTo>
                <a:lnTo>
                  <a:pt x="48020" y="13970"/>
                </a:lnTo>
                <a:lnTo>
                  <a:pt x="47790" y="11430"/>
                </a:lnTo>
                <a:lnTo>
                  <a:pt x="47595" y="10160"/>
                </a:lnTo>
                <a:lnTo>
                  <a:pt x="47043" y="8890"/>
                </a:lnTo>
                <a:lnTo>
                  <a:pt x="46652" y="7620"/>
                </a:lnTo>
                <a:lnTo>
                  <a:pt x="46215" y="6350"/>
                </a:lnTo>
                <a:lnTo>
                  <a:pt x="45939" y="6350"/>
                </a:lnTo>
                <a:lnTo>
                  <a:pt x="45709" y="5080"/>
                </a:lnTo>
                <a:lnTo>
                  <a:pt x="44766" y="3810"/>
                </a:lnTo>
                <a:close/>
              </a:path>
              <a:path w="61595" h="158750">
                <a:moveTo>
                  <a:pt x="47940" y="12700"/>
                </a:moveTo>
                <a:lnTo>
                  <a:pt x="48066" y="15240"/>
                </a:lnTo>
                <a:lnTo>
                  <a:pt x="49097" y="15240"/>
                </a:lnTo>
                <a:lnTo>
                  <a:pt x="47940" y="12700"/>
                </a:lnTo>
                <a:close/>
              </a:path>
              <a:path w="61595" h="158750">
                <a:moveTo>
                  <a:pt x="39728" y="0"/>
                </a:moveTo>
                <a:lnTo>
                  <a:pt x="39492" y="0"/>
                </a:lnTo>
                <a:lnTo>
                  <a:pt x="39256" y="1269"/>
                </a:lnTo>
                <a:lnTo>
                  <a:pt x="38391" y="2539"/>
                </a:lnTo>
                <a:lnTo>
                  <a:pt x="39531" y="3809"/>
                </a:lnTo>
                <a:lnTo>
                  <a:pt x="44053" y="3810"/>
                </a:lnTo>
                <a:lnTo>
                  <a:pt x="43659" y="2540"/>
                </a:lnTo>
                <a:lnTo>
                  <a:pt x="42362" y="2540"/>
                </a:lnTo>
                <a:lnTo>
                  <a:pt x="40868" y="1270"/>
                </a:lnTo>
                <a:lnTo>
                  <a:pt x="39728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77488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5" h="147320">
                <a:moveTo>
                  <a:pt x="51263" y="88803"/>
                </a:moveTo>
                <a:lnTo>
                  <a:pt x="1610" y="88803"/>
                </a:lnTo>
                <a:lnTo>
                  <a:pt x="1532" y="89112"/>
                </a:lnTo>
                <a:lnTo>
                  <a:pt x="0" y="104619"/>
                </a:lnTo>
                <a:lnTo>
                  <a:pt x="113" y="105833"/>
                </a:lnTo>
                <a:lnTo>
                  <a:pt x="2003" y="114054"/>
                </a:lnTo>
                <a:lnTo>
                  <a:pt x="2790" y="117578"/>
                </a:lnTo>
                <a:lnTo>
                  <a:pt x="3379" y="119654"/>
                </a:lnTo>
                <a:lnTo>
                  <a:pt x="3497" y="119967"/>
                </a:lnTo>
                <a:lnTo>
                  <a:pt x="3930" y="121455"/>
                </a:lnTo>
                <a:lnTo>
                  <a:pt x="15567" y="146748"/>
                </a:lnTo>
                <a:lnTo>
                  <a:pt x="16629" y="146709"/>
                </a:lnTo>
                <a:lnTo>
                  <a:pt x="17768" y="146630"/>
                </a:lnTo>
                <a:lnTo>
                  <a:pt x="19026" y="146630"/>
                </a:lnTo>
                <a:lnTo>
                  <a:pt x="20325" y="146591"/>
                </a:lnTo>
                <a:lnTo>
                  <a:pt x="26257" y="146591"/>
                </a:lnTo>
                <a:lnTo>
                  <a:pt x="25867" y="146239"/>
                </a:lnTo>
                <a:lnTo>
                  <a:pt x="24019" y="142285"/>
                </a:lnTo>
                <a:lnTo>
                  <a:pt x="24138" y="139896"/>
                </a:lnTo>
                <a:lnTo>
                  <a:pt x="24413" y="138996"/>
                </a:lnTo>
                <a:lnTo>
                  <a:pt x="28031" y="135354"/>
                </a:lnTo>
                <a:lnTo>
                  <a:pt x="25474" y="133592"/>
                </a:lnTo>
                <a:lnTo>
                  <a:pt x="13090" y="123765"/>
                </a:lnTo>
                <a:lnTo>
                  <a:pt x="28152" y="123765"/>
                </a:lnTo>
                <a:lnTo>
                  <a:pt x="28227" y="122434"/>
                </a:lnTo>
                <a:lnTo>
                  <a:pt x="38370" y="104619"/>
                </a:lnTo>
                <a:lnTo>
                  <a:pt x="44465" y="97060"/>
                </a:lnTo>
                <a:lnTo>
                  <a:pt x="49140" y="91345"/>
                </a:lnTo>
                <a:lnTo>
                  <a:pt x="51263" y="88803"/>
                </a:lnTo>
                <a:close/>
              </a:path>
              <a:path w="64135" h="147320">
                <a:moveTo>
                  <a:pt x="26257" y="146591"/>
                </a:moveTo>
                <a:lnTo>
                  <a:pt x="21740" y="146591"/>
                </a:lnTo>
                <a:lnTo>
                  <a:pt x="24767" y="146670"/>
                </a:lnTo>
                <a:lnTo>
                  <a:pt x="26457" y="146748"/>
                </a:lnTo>
                <a:lnTo>
                  <a:pt x="26257" y="146591"/>
                </a:lnTo>
                <a:close/>
              </a:path>
              <a:path w="64135" h="147320">
                <a:moveTo>
                  <a:pt x="28152" y="123765"/>
                </a:moveTo>
                <a:lnTo>
                  <a:pt x="13090" y="123765"/>
                </a:lnTo>
                <a:lnTo>
                  <a:pt x="14152" y="124744"/>
                </a:lnTo>
                <a:lnTo>
                  <a:pt x="17061" y="127210"/>
                </a:lnTo>
                <a:lnTo>
                  <a:pt x="28031" y="135354"/>
                </a:lnTo>
                <a:lnTo>
                  <a:pt x="29249" y="135119"/>
                </a:lnTo>
                <a:lnTo>
                  <a:pt x="30664" y="134963"/>
                </a:lnTo>
                <a:lnTo>
                  <a:pt x="28187" y="125331"/>
                </a:lnTo>
                <a:lnTo>
                  <a:pt x="28152" y="123765"/>
                </a:lnTo>
                <a:close/>
              </a:path>
              <a:path w="64135" h="147320">
                <a:moveTo>
                  <a:pt x="1555" y="88984"/>
                </a:moveTo>
                <a:lnTo>
                  <a:pt x="1516" y="89112"/>
                </a:lnTo>
                <a:lnTo>
                  <a:pt x="1555" y="88984"/>
                </a:lnTo>
                <a:close/>
              </a:path>
              <a:path w="64135" h="147320">
                <a:moveTo>
                  <a:pt x="62898" y="19068"/>
                </a:moveTo>
                <a:lnTo>
                  <a:pt x="59444" y="19068"/>
                </a:lnTo>
                <a:lnTo>
                  <a:pt x="59364" y="19503"/>
                </a:lnTo>
                <a:lnTo>
                  <a:pt x="37702" y="52315"/>
                </a:lnTo>
                <a:lnTo>
                  <a:pt x="29249" y="58373"/>
                </a:lnTo>
                <a:lnTo>
                  <a:pt x="24689" y="61591"/>
                </a:lnTo>
                <a:lnTo>
                  <a:pt x="1555" y="88984"/>
                </a:lnTo>
                <a:lnTo>
                  <a:pt x="1610" y="88803"/>
                </a:lnTo>
                <a:lnTo>
                  <a:pt x="51263" y="88803"/>
                </a:lnTo>
                <a:lnTo>
                  <a:pt x="57984" y="81244"/>
                </a:lnTo>
                <a:lnTo>
                  <a:pt x="58887" y="79950"/>
                </a:lnTo>
                <a:lnTo>
                  <a:pt x="63929" y="68280"/>
                </a:lnTo>
                <a:lnTo>
                  <a:pt x="63848" y="66058"/>
                </a:lnTo>
                <a:lnTo>
                  <a:pt x="63687" y="65382"/>
                </a:lnTo>
                <a:lnTo>
                  <a:pt x="63492" y="64878"/>
                </a:lnTo>
                <a:lnTo>
                  <a:pt x="63136" y="64214"/>
                </a:lnTo>
                <a:lnTo>
                  <a:pt x="62986" y="64019"/>
                </a:lnTo>
                <a:lnTo>
                  <a:pt x="62364" y="61591"/>
                </a:lnTo>
                <a:lnTo>
                  <a:pt x="59855" y="36487"/>
                </a:lnTo>
                <a:lnTo>
                  <a:pt x="60077" y="32845"/>
                </a:lnTo>
                <a:lnTo>
                  <a:pt x="60340" y="30269"/>
                </a:lnTo>
                <a:lnTo>
                  <a:pt x="60548" y="28585"/>
                </a:lnTo>
                <a:lnTo>
                  <a:pt x="61125" y="25218"/>
                </a:lnTo>
                <a:lnTo>
                  <a:pt x="60698" y="25218"/>
                </a:lnTo>
                <a:lnTo>
                  <a:pt x="61526" y="23294"/>
                </a:lnTo>
                <a:lnTo>
                  <a:pt x="62584" y="20752"/>
                </a:lnTo>
                <a:lnTo>
                  <a:pt x="62860" y="19812"/>
                </a:lnTo>
                <a:lnTo>
                  <a:pt x="62898" y="19068"/>
                </a:lnTo>
                <a:close/>
              </a:path>
              <a:path w="64135" h="147320">
                <a:moveTo>
                  <a:pt x="61445" y="23809"/>
                </a:moveTo>
                <a:lnTo>
                  <a:pt x="61018" y="24588"/>
                </a:lnTo>
                <a:lnTo>
                  <a:pt x="60893" y="24863"/>
                </a:lnTo>
                <a:lnTo>
                  <a:pt x="60698" y="25218"/>
                </a:lnTo>
                <a:lnTo>
                  <a:pt x="61125" y="25218"/>
                </a:lnTo>
                <a:lnTo>
                  <a:pt x="61272" y="24508"/>
                </a:lnTo>
                <a:lnTo>
                  <a:pt x="61411" y="24004"/>
                </a:lnTo>
                <a:lnTo>
                  <a:pt x="61445" y="23809"/>
                </a:lnTo>
                <a:close/>
              </a:path>
              <a:path w="64135" h="147320">
                <a:moveTo>
                  <a:pt x="59364" y="19246"/>
                </a:moveTo>
                <a:lnTo>
                  <a:pt x="59254" y="19503"/>
                </a:lnTo>
                <a:lnTo>
                  <a:pt x="59364" y="19246"/>
                </a:lnTo>
                <a:close/>
              </a:path>
              <a:path w="64135" h="147320">
                <a:moveTo>
                  <a:pt x="58191" y="0"/>
                </a:moveTo>
                <a:lnTo>
                  <a:pt x="55626" y="2393"/>
                </a:lnTo>
                <a:lnTo>
                  <a:pt x="56063" y="2897"/>
                </a:lnTo>
                <a:lnTo>
                  <a:pt x="56454" y="3412"/>
                </a:lnTo>
                <a:lnTo>
                  <a:pt x="59364" y="19246"/>
                </a:lnTo>
                <a:lnTo>
                  <a:pt x="59444" y="19068"/>
                </a:lnTo>
                <a:lnTo>
                  <a:pt x="62898" y="19068"/>
                </a:lnTo>
                <a:lnTo>
                  <a:pt x="62787" y="12769"/>
                </a:lnTo>
                <a:lnTo>
                  <a:pt x="62515" y="10421"/>
                </a:lnTo>
                <a:lnTo>
                  <a:pt x="58731" y="584"/>
                </a:lnTo>
                <a:lnTo>
                  <a:pt x="58191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49965" y="260326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10" h="59054">
                <a:moveTo>
                  <a:pt x="45199" y="55626"/>
                </a:moveTo>
                <a:lnTo>
                  <a:pt x="32632" y="55626"/>
                </a:lnTo>
                <a:lnTo>
                  <a:pt x="32868" y="56261"/>
                </a:lnTo>
                <a:lnTo>
                  <a:pt x="33182" y="56896"/>
                </a:lnTo>
                <a:lnTo>
                  <a:pt x="33536" y="57404"/>
                </a:lnTo>
                <a:lnTo>
                  <a:pt x="33929" y="57785"/>
                </a:lnTo>
                <a:lnTo>
                  <a:pt x="34362" y="58039"/>
                </a:lnTo>
                <a:lnTo>
                  <a:pt x="34794" y="58420"/>
                </a:lnTo>
                <a:lnTo>
                  <a:pt x="35265" y="58547"/>
                </a:lnTo>
                <a:lnTo>
                  <a:pt x="35777" y="58801"/>
                </a:lnTo>
                <a:lnTo>
                  <a:pt x="38411" y="58801"/>
                </a:lnTo>
                <a:lnTo>
                  <a:pt x="39512" y="58547"/>
                </a:lnTo>
                <a:lnTo>
                  <a:pt x="41123" y="57912"/>
                </a:lnTo>
                <a:lnTo>
                  <a:pt x="42146" y="57404"/>
                </a:lnTo>
                <a:lnTo>
                  <a:pt x="43051" y="57023"/>
                </a:lnTo>
                <a:lnTo>
                  <a:pt x="43876" y="56515"/>
                </a:lnTo>
                <a:lnTo>
                  <a:pt x="45055" y="55753"/>
                </a:lnTo>
                <a:lnTo>
                  <a:pt x="45199" y="55626"/>
                </a:lnTo>
                <a:close/>
              </a:path>
              <a:path w="67310" h="59054">
                <a:moveTo>
                  <a:pt x="6566" y="29590"/>
                </a:moveTo>
                <a:lnTo>
                  <a:pt x="5386" y="29717"/>
                </a:lnTo>
                <a:lnTo>
                  <a:pt x="3499" y="30225"/>
                </a:lnTo>
                <a:lnTo>
                  <a:pt x="2751" y="30733"/>
                </a:lnTo>
                <a:lnTo>
                  <a:pt x="2398" y="30860"/>
                </a:lnTo>
                <a:lnTo>
                  <a:pt x="0" y="38099"/>
                </a:lnTo>
                <a:lnTo>
                  <a:pt x="118" y="39115"/>
                </a:lnTo>
                <a:lnTo>
                  <a:pt x="9789" y="48894"/>
                </a:lnTo>
                <a:lnTo>
                  <a:pt x="10418" y="49148"/>
                </a:lnTo>
                <a:lnTo>
                  <a:pt x="12856" y="49783"/>
                </a:lnTo>
                <a:lnTo>
                  <a:pt x="13563" y="49910"/>
                </a:lnTo>
                <a:lnTo>
                  <a:pt x="13878" y="51180"/>
                </a:lnTo>
                <a:lnTo>
                  <a:pt x="24100" y="58292"/>
                </a:lnTo>
                <a:lnTo>
                  <a:pt x="26537" y="57911"/>
                </a:lnTo>
                <a:lnTo>
                  <a:pt x="28032" y="57531"/>
                </a:lnTo>
                <a:lnTo>
                  <a:pt x="29408" y="57023"/>
                </a:lnTo>
                <a:lnTo>
                  <a:pt x="31924" y="56007"/>
                </a:lnTo>
                <a:lnTo>
                  <a:pt x="32632" y="55626"/>
                </a:lnTo>
                <a:lnTo>
                  <a:pt x="45199" y="55626"/>
                </a:lnTo>
                <a:lnTo>
                  <a:pt x="45488" y="55372"/>
                </a:lnTo>
                <a:lnTo>
                  <a:pt x="46942" y="54483"/>
                </a:lnTo>
                <a:lnTo>
                  <a:pt x="47690" y="54229"/>
                </a:lnTo>
                <a:lnTo>
                  <a:pt x="48437" y="53848"/>
                </a:lnTo>
                <a:lnTo>
                  <a:pt x="49931" y="53340"/>
                </a:lnTo>
                <a:lnTo>
                  <a:pt x="51386" y="53213"/>
                </a:lnTo>
                <a:lnTo>
                  <a:pt x="52132" y="53086"/>
                </a:lnTo>
                <a:lnTo>
                  <a:pt x="65058" y="47498"/>
                </a:lnTo>
                <a:lnTo>
                  <a:pt x="65048" y="44704"/>
                </a:lnTo>
                <a:lnTo>
                  <a:pt x="64870" y="43942"/>
                </a:lnTo>
                <a:lnTo>
                  <a:pt x="64714" y="42926"/>
                </a:lnTo>
                <a:lnTo>
                  <a:pt x="64634" y="41529"/>
                </a:lnTo>
                <a:lnTo>
                  <a:pt x="64163" y="41148"/>
                </a:lnTo>
                <a:lnTo>
                  <a:pt x="64639" y="41148"/>
                </a:lnTo>
                <a:lnTo>
                  <a:pt x="64695" y="39624"/>
                </a:lnTo>
                <a:lnTo>
                  <a:pt x="61764" y="39624"/>
                </a:lnTo>
                <a:lnTo>
                  <a:pt x="60428" y="38735"/>
                </a:lnTo>
                <a:lnTo>
                  <a:pt x="57990" y="37592"/>
                </a:lnTo>
                <a:lnTo>
                  <a:pt x="57598" y="37465"/>
                </a:lnTo>
                <a:lnTo>
                  <a:pt x="57244" y="37465"/>
                </a:lnTo>
                <a:lnTo>
                  <a:pt x="56418" y="37084"/>
                </a:lnTo>
                <a:lnTo>
                  <a:pt x="52089" y="32639"/>
                </a:lnTo>
                <a:lnTo>
                  <a:pt x="14743" y="32638"/>
                </a:lnTo>
                <a:lnTo>
                  <a:pt x="7195" y="29717"/>
                </a:lnTo>
                <a:lnTo>
                  <a:pt x="6566" y="29590"/>
                </a:lnTo>
                <a:close/>
              </a:path>
              <a:path w="67310" h="59054">
                <a:moveTo>
                  <a:pt x="63848" y="53086"/>
                </a:moveTo>
                <a:lnTo>
                  <a:pt x="54216" y="53086"/>
                </a:lnTo>
                <a:lnTo>
                  <a:pt x="55592" y="53213"/>
                </a:lnTo>
                <a:lnTo>
                  <a:pt x="56221" y="53340"/>
                </a:lnTo>
                <a:lnTo>
                  <a:pt x="56850" y="53594"/>
                </a:lnTo>
                <a:lnTo>
                  <a:pt x="58030" y="53848"/>
                </a:lnTo>
                <a:lnTo>
                  <a:pt x="59092" y="54229"/>
                </a:lnTo>
                <a:lnTo>
                  <a:pt x="60860" y="54991"/>
                </a:lnTo>
                <a:lnTo>
                  <a:pt x="62433" y="55880"/>
                </a:lnTo>
                <a:lnTo>
                  <a:pt x="63848" y="53086"/>
                </a:lnTo>
                <a:close/>
              </a:path>
              <a:path w="67310" h="59054">
                <a:moveTo>
                  <a:pt x="65048" y="44704"/>
                </a:moveTo>
                <a:lnTo>
                  <a:pt x="65107" y="44958"/>
                </a:lnTo>
                <a:lnTo>
                  <a:pt x="65048" y="44704"/>
                </a:lnTo>
                <a:close/>
              </a:path>
              <a:path w="67310" h="59054">
                <a:moveTo>
                  <a:pt x="64639" y="41148"/>
                </a:moveTo>
                <a:lnTo>
                  <a:pt x="64163" y="41148"/>
                </a:lnTo>
                <a:lnTo>
                  <a:pt x="64634" y="41275"/>
                </a:lnTo>
                <a:close/>
              </a:path>
              <a:path w="67310" h="59054">
                <a:moveTo>
                  <a:pt x="66915" y="29210"/>
                </a:moveTo>
                <a:lnTo>
                  <a:pt x="65185" y="30353"/>
                </a:lnTo>
                <a:lnTo>
                  <a:pt x="63652" y="31115"/>
                </a:lnTo>
                <a:lnTo>
                  <a:pt x="62315" y="31623"/>
                </a:lnTo>
                <a:lnTo>
                  <a:pt x="61214" y="31877"/>
                </a:lnTo>
                <a:lnTo>
                  <a:pt x="60311" y="32131"/>
                </a:lnTo>
                <a:lnTo>
                  <a:pt x="59191" y="32131"/>
                </a:lnTo>
                <a:lnTo>
                  <a:pt x="59406" y="33401"/>
                </a:lnTo>
                <a:lnTo>
                  <a:pt x="59680" y="34671"/>
                </a:lnTo>
                <a:lnTo>
                  <a:pt x="64695" y="39624"/>
                </a:lnTo>
                <a:lnTo>
                  <a:pt x="64794" y="38481"/>
                </a:lnTo>
                <a:lnTo>
                  <a:pt x="65067" y="36322"/>
                </a:lnTo>
                <a:lnTo>
                  <a:pt x="65812" y="32893"/>
                </a:lnTo>
                <a:lnTo>
                  <a:pt x="66915" y="29210"/>
                </a:lnTo>
                <a:close/>
              </a:path>
              <a:path w="67310" h="59054">
                <a:moveTo>
                  <a:pt x="12344" y="0"/>
                </a:moveTo>
                <a:lnTo>
                  <a:pt x="8531" y="1777"/>
                </a:lnTo>
                <a:lnTo>
                  <a:pt x="8334" y="2031"/>
                </a:lnTo>
                <a:lnTo>
                  <a:pt x="7785" y="3301"/>
                </a:lnTo>
                <a:lnTo>
                  <a:pt x="7470" y="4444"/>
                </a:lnTo>
                <a:lnTo>
                  <a:pt x="7061" y="6603"/>
                </a:lnTo>
                <a:lnTo>
                  <a:pt x="6959" y="10540"/>
                </a:lnTo>
                <a:lnTo>
                  <a:pt x="7104" y="11556"/>
                </a:lnTo>
                <a:lnTo>
                  <a:pt x="13563" y="20954"/>
                </a:lnTo>
                <a:lnTo>
                  <a:pt x="13170" y="22478"/>
                </a:lnTo>
                <a:lnTo>
                  <a:pt x="13014" y="23240"/>
                </a:lnTo>
                <a:lnTo>
                  <a:pt x="12895" y="24002"/>
                </a:lnTo>
                <a:lnTo>
                  <a:pt x="12777" y="27939"/>
                </a:lnTo>
                <a:lnTo>
                  <a:pt x="13014" y="29209"/>
                </a:lnTo>
                <a:lnTo>
                  <a:pt x="52089" y="32639"/>
                </a:lnTo>
                <a:lnTo>
                  <a:pt x="51722" y="31877"/>
                </a:lnTo>
                <a:lnTo>
                  <a:pt x="51267" y="30480"/>
                </a:lnTo>
                <a:lnTo>
                  <a:pt x="50913" y="28702"/>
                </a:lnTo>
                <a:lnTo>
                  <a:pt x="50953" y="24892"/>
                </a:lnTo>
                <a:lnTo>
                  <a:pt x="51150" y="23622"/>
                </a:lnTo>
                <a:lnTo>
                  <a:pt x="51267" y="23241"/>
                </a:lnTo>
                <a:lnTo>
                  <a:pt x="51032" y="21971"/>
                </a:lnTo>
                <a:lnTo>
                  <a:pt x="38175" y="15240"/>
                </a:lnTo>
                <a:lnTo>
                  <a:pt x="37429" y="13843"/>
                </a:lnTo>
                <a:lnTo>
                  <a:pt x="22213" y="7874"/>
                </a:lnTo>
                <a:lnTo>
                  <a:pt x="20640" y="6096"/>
                </a:lnTo>
                <a:lnTo>
                  <a:pt x="19068" y="4445"/>
                </a:lnTo>
                <a:lnTo>
                  <a:pt x="18124" y="3556"/>
                </a:lnTo>
                <a:lnTo>
                  <a:pt x="17220" y="2794"/>
                </a:lnTo>
                <a:lnTo>
                  <a:pt x="16395" y="2032"/>
                </a:lnTo>
                <a:lnTo>
                  <a:pt x="14861" y="1016"/>
                </a:lnTo>
                <a:lnTo>
                  <a:pt x="14153" y="635"/>
                </a:lnTo>
                <a:lnTo>
                  <a:pt x="13524" y="381"/>
                </a:lnTo>
                <a:lnTo>
                  <a:pt x="12344" y="0"/>
                </a:lnTo>
                <a:close/>
              </a:path>
              <a:path w="67310" h="59054">
                <a:moveTo>
                  <a:pt x="59170" y="32004"/>
                </a:moveTo>
                <a:lnTo>
                  <a:pt x="59288" y="32131"/>
                </a:lnTo>
                <a:lnTo>
                  <a:pt x="59170" y="32004"/>
                </a:lnTo>
                <a:close/>
              </a:path>
              <a:path w="67310" h="59054">
                <a:moveTo>
                  <a:pt x="43365" y="13970"/>
                </a:moveTo>
                <a:lnTo>
                  <a:pt x="38175" y="15240"/>
                </a:lnTo>
                <a:lnTo>
                  <a:pt x="47424" y="15240"/>
                </a:lnTo>
                <a:lnTo>
                  <a:pt x="47296" y="15113"/>
                </a:lnTo>
                <a:lnTo>
                  <a:pt x="45055" y="14097"/>
                </a:lnTo>
                <a:lnTo>
                  <a:pt x="44505" y="14097"/>
                </a:lnTo>
                <a:lnTo>
                  <a:pt x="43365" y="13970"/>
                </a:lnTo>
                <a:close/>
              </a:path>
              <a:path w="67310" h="59054">
                <a:moveTo>
                  <a:pt x="28346" y="6096"/>
                </a:moveTo>
                <a:lnTo>
                  <a:pt x="26617" y="6096"/>
                </a:lnTo>
                <a:lnTo>
                  <a:pt x="25633" y="6223"/>
                </a:lnTo>
                <a:lnTo>
                  <a:pt x="24297" y="6604"/>
                </a:lnTo>
                <a:lnTo>
                  <a:pt x="23943" y="6858"/>
                </a:lnTo>
                <a:lnTo>
                  <a:pt x="23589" y="6985"/>
                </a:lnTo>
                <a:lnTo>
                  <a:pt x="22566" y="7620"/>
                </a:lnTo>
                <a:lnTo>
                  <a:pt x="22331" y="7874"/>
                </a:lnTo>
                <a:lnTo>
                  <a:pt x="32297" y="7874"/>
                </a:lnTo>
                <a:lnTo>
                  <a:pt x="31610" y="7366"/>
                </a:lnTo>
                <a:lnTo>
                  <a:pt x="30901" y="6985"/>
                </a:lnTo>
                <a:lnTo>
                  <a:pt x="29604" y="6350"/>
                </a:lnTo>
                <a:lnTo>
                  <a:pt x="28346" y="6096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90578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7047" y="14292"/>
                </a:moveTo>
                <a:lnTo>
                  <a:pt x="6054" y="14292"/>
                </a:lnTo>
                <a:lnTo>
                  <a:pt x="6644" y="14602"/>
                </a:lnTo>
                <a:lnTo>
                  <a:pt x="7047" y="14292"/>
                </a:lnTo>
                <a:close/>
              </a:path>
              <a:path w="19050" h="14604">
                <a:moveTo>
                  <a:pt x="7037" y="0"/>
                </a:moveTo>
                <a:lnTo>
                  <a:pt x="1218" y="5680"/>
                </a:lnTo>
                <a:lnTo>
                  <a:pt x="825" y="6424"/>
                </a:lnTo>
                <a:lnTo>
                  <a:pt x="235" y="7753"/>
                </a:lnTo>
                <a:lnTo>
                  <a:pt x="78" y="8383"/>
                </a:lnTo>
                <a:lnTo>
                  <a:pt x="0" y="10456"/>
                </a:lnTo>
                <a:lnTo>
                  <a:pt x="118" y="10879"/>
                </a:lnTo>
                <a:lnTo>
                  <a:pt x="3145" y="13662"/>
                </a:lnTo>
                <a:lnTo>
                  <a:pt x="3499" y="13823"/>
                </a:lnTo>
                <a:lnTo>
                  <a:pt x="4954" y="14246"/>
                </a:lnTo>
                <a:lnTo>
                  <a:pt x="6015" y="14453"/>
                </a:lnTo>
                <a:lnTo>
                  <a:pt x="6408" y="14487"/>
                </a:lnTo>
                <a:lnTo>
                  <a:pt x="6206" y="14372"/>
                </a:lnTo>
                <a:lnTo>
                  <a:pt x="6015" y="14292"/>
                </a:lnTo>
                <a:lnTo>
                  <a:pt x="7047" y="14292"/>
                </a:lnTo>
                <a:lnTo>
                  <a:pt x="18448" y="3012"/>
                </a:lnTo>
                <a:lnTo>
                  <a:pt x="13721" y="3012"/>
                </a:lnTo>
                <a:lnTo>
                  <a:pt x="11879" y="1649"/>
                </a:lnTo>
                <a:lnTo>
                  <a:pt x="7627" y="34"/>
                </a:lnTo>
                <a:lnTo>
                  <a:pt x="7037" y="0"/>
                </a:lnTo>
                <a:close/>
              </a:path>
              <a:path w="19050" h="14604">
                <a:moveTo>
                  <a:pt x="16630" y="2118"/>
                </a:moveTo>
                <a:lnTo>
                  <a:pt x="13721" y="3012"/>
                </a:lnTo>
                <a:lnTo>
                  <a:pt x="18448" y="3012"/>
                </a:lnTo>
                <a:lnTo>
                  <a:pt x="18714" y="2668"/>
                </a:lnTo>
                <a:lnTo>
                  <a:pt x="18124" y="2427"/>
                </a:lnTo>
                <a:lnTo>
                  <a:pt x="17614" y="2267"/>
                </a:lnTo>
                <a:lnTo>
                  <a:pt x="16630" y="21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28931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4" h="187959">
                <a:moveTo>
                  <a:pt x="32632" y="186689"/>
                </a:moveTo>
                <a:lnTo>
                  <a:pt x="24022" y="186689"/>
                </a:lnTo>
                <a:lnTo>
                  <a:pt x="24533" y="187959"/>
                </a:lnTo>
                <a:lnTo>
                  <a:pt x="31767" y="187959"/>
                </a:lnTo>
                <a:lnTo>
                  <a:pt x="32632" y="186689"/>
                </a:lnTo>
                <a:close/>
              </a:path>
              <a:path w="120014" h="187959">
                <a:moveTo>
                  <a:pt x="34401" y="185419"/>
                </a:moveTo>
                <a:lnTo>
                  <a:pt x="22763" y="185419"/>
                </a:lnTo>
                <a:lnTo>
                  <a:pt x="23550" y="186689"/>
                </a:lnTo>
                <a:lnTo>
                  <a:pt x="33536" y="186689"/>
                </a:lnTo>
                <a:lnTo>
                  <a:pt x="34401" y="185419"/>
                </a:lnTo>
                <a:close/>
              </a:path>
              <a:path w="120014" h="187959">
                <a:moveTo>
                  <a:pt x="39512" y="180339"/>
                </a:moveTo>
                <a:lnTo>
                  <a:pt x="4364" y="180339"/>
                </a:lnTo>
                <a:lnTo>
                  <a:pt x="5032" y="181609"/>
                </a:lnTo>
                <a:lnTo>
                  <a:pt x="6605" y="181609"/>
                </a:lnTo>
                <a:lnTo>
                  <a:pt x="7548" y="182879"/>
                </a:lnTo>
                <a:lnTo>
                  <a:pt x="21388" y="182879"/>
                </a:lnTo>
                <a:lnTo>
                  <a:pt x="21742" y="184149"/>
                </a:lnTo>
                <a:lnTo>
                  <a:pt x="22174" y="185419"/>
                </a:lnTo>
                <a:lnTo>
                  <a:pt x="35306" y="185419"/>
                </a:lnTo>
                <a:lnTo>
                  <a:pt x="36171" y="184149"/>
                </a:lnTo>
                <a:lnTo>
                  <a:pt x="37035" y="184149"/>
                </a:lnTo>
                <a:lnTo>
                  <a:pt x="37900" y="182879"/>
                </a:lnTo>
                <a:lnTo>
                  <a:pt x="38726" y="181609"/>
                </a:lnTo>
                <a:lnTo>
                  <a:pt x="39512" y="180339"/>
                </a:lnTo>
                <a:close/>
              </a:path>
              <a:path w="120014" h="187959">
                <a:moveTo>
                  <a:pt x="21388" y="182879"/>
                </a:moveTo>
                <a:lnTo>
                  <a:pt x="11047" y="182879"/>
                </a:lnTo>
                <a:lnTo>
                  <a:pt x="12424" y="184149"/>
                </a:lnTo>
                <a:lnTo>
                  <a:pt x="17338" y="184149"/>
                </a:lnTo>
                <a:lnTo>
                  <a:pt x="21388" y="182879"/>
                </a:lnTo>
                <a:close/>
              </a:path>
              <a:path w="120014" h="187959">
                <a:moveTo>
                  <a:pt x="47493" y="181609"/>
                </a:moveTo>
                <a:lnTo>
                  <a:pt x="41399" y="181609"/>
                </a:lnTo>
                <a:lnTo>
                  <a:pt x="42579" y="182879"/>
                </a:lnTo>
                <a:lnTo>
                  <a:pt x="46432" y="182879"/>
                </a:lnTo>
                <a:lnTo>
                  <a:pt x="47493" y="181609"/>
                </a:lnTo>
                <a:close/>
              </a:path>
              <a:path w="120014" h="187959">
                <a:moveTo>
                  <a:pt x="49105" y="180339"/>
                </a:moveTo>
                <a:lnTo>
                  <a:pt x="39512" y="180339"/>
                </a:lnTo>
                <a:lnTo>
                  <a:pt x="39826" y="181609"/>
                </a:lnTo>
                <a:lnTo>
                  <a:pt x="48044" y="181609"/>
                </a:lnTo>
                <a:lnTo>
                  <a:pt x="49105" y="180339"/>
                </a:lnTo>
                <a:close/>
              </a:path>
              <a:path w="120014" h="187959">
                <a:moveTo>
                  <a:pt x="50167" y="179069"/>
                </a:moveTo>
                <a:lnTo>
                  <a:pt x="3263" y="179069"/>
                </a:lnTo>
                <a:lnTo>
                  <a:pt x="3774" y="180339"/>
                </a:lnTo>
                <a:lnTo>
                  <a:pt x="49655" y="180339"/>
                </a:lnTo>
                <a:lnTo>
                  <a:pt x="50167" y="179069"/>
                </a:lnTo>
                <a:close/>
              </a:path>
              <a:path w="120014" h="187959">
                <a:moveTo>
                  <a:pt x="52486" y="172719"/>
                </a:moveTo>
                <a:lnTo>
                  <a:pt x="1297" y="172719"/>
                </a:lnTo>
                <a:lnTo>
                  <a:pt x="1454" y="175259"/>
                </a:lnTo>
                <a:lnTo>
                  <a:pt x="1730" y="176529"/>
                </a:lnTo>
                <a:lnTo>
                  <a:pt x="1927" y="176529"/>
                </a:lnTo>
                <a:lnTo>
                  <a:pt x="2163" y="177799"/>
                </a:lnTo>
                <a:lnTo>
                  <a:pt x="2477" y="177799"/>
                </a:lnTo>
                <a:lnTo>
                  <a:pt x="2831" y="179069"/>
                </a:lnTo>
                <a:lnTo>
                  <a:pt x="50677" y="179069"/>
                </a:lnTo>
                <a:lnTo>
                  <a:pt x="52211" y="175259"/>
                </a:lnTo>
                <a:lnTo>
                  <a:pt x="52211" y="173989"/>
                </a:lnTo>
                <a:lnTo>
                  <a:pt x="52369" y="173989"/>
                </a:lnTo>
                <a:lnTo>
                  <a:pt x="52486" y="172719"/>
                </a:lnTo>
                <a:close/>
              </a:path>
              <a:path w="120014" h="187959">
                <a:moveTo>
                  <a:pt x="53037" y="171449"/>
                </a:moveTo>
                <a:lnTo>
                  <a:pt x="1415" y="171449"/>
                </a:lnTo>
                <a:lnTo>
                  <a:pt x="1337" y="172719"/>
                </a:lnTo>
                <a:lnTo>
                  <a:pt x="52683" y="172719"/>
                </a:lnTo>
                <a:lnTo>
                  <a:pt x="53037" y="171449"/>
                </a:lnTo>
                <a:close/>
              </a:path>
              <a:path w="120014" h="187959">
                <a:moveTo>
                  <a:pt x="61018" y="168909"/>
                </a:moveTo>
                <a:lnTo>
                  <a:pt x="2202" y="168909"/>
                </a:lnTo>
                <a:lnTo>
                  <a:pt x="1651" y="171449"/>
                </a:lnTo>
                <a:lnTo>
                  <a:pt x="54845" y="171449"/>
                </a:lnTo>
                <a:lnTo>
                  <a:pt x="55160" y="170179"/>
                </a:lnTo>
                <a:lnTo>
                  <a:pt x="60389" y="170179"/>
                </a:lnTo>
                <a:lnTo>
                  <a:pt x="61018" y="168909"/>
                </a:lnTo>
                <a:close/>
              </a:path>
              <a:path w="120014" h="187959">
                <a:moveTo>
                  <a:pt x="59170" y="170179"/>
                </a:moveTo>
                <a:lnTo>
                  <a:pt x="55867" y="170179"/>
                </a:lnTo>
                <a:lnTo>
                  <a:pt x="56025" y="171449"/>
                </a:lnTo>
                <a:lnTo>
                  <a:pt x="58620" y="171449"/>
                </a:lnTo>
                <a:lnTo>
                  <a:pt x="59170" y="170179"/>
                </a:lnTo>
                <a:close/>
              </a:path>
              <a:path w="120014" h="187959">
                <a:moveTo>
                  <a:pt x="62394" y="167639"/>
                </a:moveTo>
                <a:lnTo>
                  <a:pt x="3302" y="167639"/>
                </a:lnTo>
                <a:lnTo>
                  <a:pt x="2909" y="168909"/>
                </a:lnTo>
                <a:lnTo>
                  <a:pt x="61725" y="168909"/>
                </a:lnTo>
                <a:lnTo>
                  <a:pt x="62394" y="167639"/>
                </a:lnTo>
                <a:close/>
              </a:path>
              <a:path w="120014" h="187959">
                <a:moveTo>
                  <a:pt x="75682" y="165099"/>
                </a:moveTo>
                <a:lnTo>
                  <a:pt x="64556" y="165099"/>
                </a:lnTo>
                <a:lnTo>
                  <a:pt x="65028" y="166369"/>
                </a:lnTo>
                <a:lnTo>
                  <a:pt x="67780" y="166369"/>
                </a:lnTo>
                <a:lnTo>
                  <a:pt x="69078" y="167639"/>
                </a:lnTo>
                <a:lnTo>
                  <a:pt x="69982" y="167639"/>
                </a:lnTo>
                <a:lnTo>
                  <a:pt x="71082" y="168909"/>
                </a:lnTo>
                <a:lnTo>
                  <a:pt x="72381" y="167639"/>
                </a:lnTo>
                <a:lnTo>
                  <a:pt x="74739" y="166369"/>
                </a:lnTo>
                <a:lnTo>
                  <a:pt x="75682" y="165099"/>
                </a:lnTo>
                <a:close/>
              </a:path>
              <a:path w="120014" h="187959">
                <a:moveTo>
                  <a:pt x="9357" y="166369"/>
                </a:moveTo>
                <a:lnTo>
                  <a:pt x="5032" y="166369"/>
                </a:lnTo>
                <a:lnTo>
                  <a:pt x="4560" y="167639"/>
                </a:lnTo>
                <a:lnTo>
                  <a:pt x="11362" y="167639"/>
                </a:lnTo>
                <a:lnTo>
                  <a:pt x="9357" y="166369"/>
                </a:lnTo>
                <a:close/>
              </a:path>
              <a:path w="120014" h="187959">
                <a:moveTo>
                  <a:pt x="63102" y="166369"/>
                </a:moveTo>
                <a:lnTo>
                  <a:pt x="12581" y="166369"/>
                </a:lnTo>
                <a:lnTo>
                  <a:pt x="12817" y="167639"/>
                </a:lnTo>
                <a:lnTo>
                  <a:pt x="63102" y="167639"/>
                </a:lnTo>
                <a:lnTo>
                  <a:pt x="63102" y="166369"/>
                </a:lnTo>
                <a:close/>
              </a:path>
              <a:path w="120014" h="187959">
                <a:moveTo>
                  <a:pt x="77806" y="163829"/>
                </a:moveTo>
                <a:lnTo>
                  <a:pt x="12502" y="163829"/>
                </a:lnTo>
                <a:lnTo>
                  <a:pt x="12424" y="166369"/>
                </a:lnTo>
                <a:lnTo>
                  <a:pt x="64163" y="166369"/>
                </a:lnTo>
                <a:lnTo>
                  <a:pt x="64556" y="165099"/>
                </a:lnTo>
                <a:lnTo>
                  <a:pt x="76508" y="165099"/>
                </a:lnTo>
                <a:lnTo>
                  <a:pt x="77806" y="163829"/>
                </a:lnTo>
                <a:close/>
              </a:path>
              <a:path w="120014" h="187959">
                <a:moveTo>
                  <a:pt x="79929" y="162559"/>
                </a:moveTo>
                <a:lnTo>
                  <a:pt x="13014" y="162559"/>
                </a:lnTo>
                <a:lnTo>
                  <a:pt x="12738" y="163829"/>
                </a:lnTo>
                <a:lnTo>
                  <a:pt x="78868" y="163829"/>
                </a:lnTo>
                <a:lnTo>
                  <a:pt x="79929" y="162559"/>
                </a:lnTo>
                <a:close/>
              </a:path>
              <a:path w="120014" h="187959">
                <a:moveTo>
                  <a:pt x="78278" y="160019"/>
                </a:moveTo>
                <a:lnTo>
                  <a:pt x="15018" y="160019"/>
                </a:lnTo>
                <a:lnTo>
                  <a:pt x="14389" y="161289"/>
                </a:lnTo>
                <a:lnTo>
                  <a:pt x="13878" y="161289"/>
                </a:lnTo>
                <a:lnTo>
                  <a:pt x="13407" y="162559"/>
                </a:lnTo>
                <a:lnTo>
                  <a:pt x="79339" y="162559"/>
                </a:lnTo>
                <a:lnTo>
                  <a:pt x="78632" y="161289"/>
                </a:lnTo>
                <a:lnTo>
                  <a:pt x="78278" y="160019"/>
                </a:lnTo>
                <a:close/>
              </a:path>
              <a:path w="120014" h="187959">
                <a:moveTo>
                  <a:pt x="77216" y="157479"/>
                </a:moveTo>
                <a:lnTo>
                  <a:pt x="55670" y="157479"/>
                </a:lnTo>
                <a:lnTo>
                  <a:pt x="54688" y="158749"/>
                </a:lnTo>
                <a:lnTo>
                  <a:pt x="18714" y="158749"/>
                </a:lnTo>
                <a:lnTo>
                  <a:pt x="17888" y="160019"/>
                </a:lnTo>
                <a:lnTo>
                  <a:pt x="77884" y="160019"/>
                </a:lnTo>
                <a:lnTo>
                  <a:pt x="77216" y="158749"/>
                </a:lnTo>
                <a:lnTo>
                  <a:pt x="77216" y="157479"/>
                </a:lnTo>
                <a:close/>
              </a:path>
              <a:path w="120014" h="187959">
                <a:moveTo>
                  <a:pt x="51779" y="157479"/>
                </a:moveTo>
                <a:lnTo>
                  <a:pt x="29055" y="157479"/>
                </a:lnTo>
                <a:lnTo>
                  <a:pt x="28819" y="158749"/>
                </a:lnTo>
                <a:lnTo>
                  <a:pt x="52644" y="158749"/>
                </a:lnTo>
                <a:lnTo>
                  <a:pt x="51779" y="157479"/>
                </a:lnTo>
                <a:close/>
              </a:path>
              <a:path w="120014" h="187959">
                <a:moveTo>
                  <a:pt x="45292" y="154939"/>
                </a:moveTo>
                <a:lnTo>
                  <a:pt x="30509" y="154939"/>
                </a:lnTo>
                <a:lnTo>
                  <a:pt x="30037" y="156209"/>
                </a:lnTo>
                <a:lnTo>
                  <a:pt x="29643" y="156209"/>
                </a:lnTo>
                <a:lnTo>
                  <a:pt x="29290" y="157479"/>
                </a:lnTo>
                <a:lnTo>
                  <a:pt x="48790" y="157479"/>
                </a:lnTo>
                <a:lnTo>
                  <a:pt x="47886" y="156209"/>
                </a:lnTo>
                <a:lnTo>
                  <a:pt x="45292" y="154939"/>
                </a:lnTo>
                <a:close/>
              </a:path>
              <a:path w="120014" h="187959">
                <a:moveTo>
                  <a:pt x="75132" y="151129"/>
                </a:moveTo>
                <a:lnTo>
                  <a:pt x="62394" y="151129"/>
                </a:lnTo>
                <a:lnTo>
                  <a:pt x="63023" y="152399"/>
                </a:lnTo>
                <a:lnTo>
                  <a:pt x="63612" y="152399"/>
                </a:lnTo>
                <a:lnTo>
                  <a:pt x="63849" y="153669"/>
                </a:lnTo>
                <a:lnTo>
                  <a:pt x="64321" y="153669"/>
                </a:lnTo>
                <a:lnTo>
                  <a:pt x="64634" y="154939"/>
                </a:lnTo>
                <a:lnTo>
                  <a:pt x="64870" y="156209"/>
                </a:lnTo>
                <a:lnTo>
                  <a:pt x="57990" y="156209"/>
                </a:lnTo>
                <a:lnTo>
                  <a:pt x="56969" y="157479"/>
                </a:lnTo>
                <a:lnTo>
                  <a:pt x="77137" y="157479"/>
                </a:lnTo>
                <a:lnTo>
                  <a:pt x="76351" y="154939"/>
                </a:lnTo>
                <a:lnTo>
                  <a:pt x="75840" y="153669"/>
                </a:lnTo>
                <a:lnTo>
                  <a:pt x="75132" y="151129"/>
                </a:lnTo>
                <a:close/>
              </a:path>
              <a:path w="120014" h="187959">
                <a:moveTo>
                  <a:pt x="41832" y="153669"/>
                </a:moveTo>
                <a:lnTo>
                  <a:pt x="31532" y="153669"/>
                </a:lnTo>
                <a:lnTo>
                  <a:pt x="30981" y="154939"/>
                </a:lnTo>
                <a:lnTo>
                  <a:pt x="42971" y="154939"/>
                </a:lnTo>
                <a:lnTo>
                  <a:pt x="41832" y="153669"/>
                </a:lnTo>
                <a:close/>
              </a:path>
              <a:path w="120014" h="187959">
                <a:moveTo>
                  <a:pt x="36957" y="152399"/>
                </a:moveTo>
                <a:lnTo>
                  <a:pt x="34087" y="152399"/>
                </a:lnTo>
                <a:lnTo>
                  <a:pt x="33419" y="153669"/>
                </a:lnTo>
                <a:lnTo>
                  <a:pt x="39158" y="153669"/>
                </a:lnTo>
                <a:lnTo>
                  <a:pt x="36957" y="152399"/>
                </a:lnTo>
                <a:close/>
              </a:path>
              <a:path w="120014" h="187959">
                <a:moveTo>
                  <a:pt x="39119" y="151129"/>
                </a:moveTo>
                <a:lnTo>
                  <a:pt x="35581" y="151129"/>
                </a:lnTo>
                <a:lnTo>
                  <a:pt x="36367" y="152399"/>
                </a:lnTo>
                <a:lnTo>
                  <a:pt x="38136" y="152399"/>
                </a:lnTo>
                <a:lnTo>
                  <a:pt x="39119" y="151129"/>
                </a:lnTo>
                <a:close/>
              </a:path>
              <a:path w="120014" h="187959">
                <a:moveTo>
                  <a:pt x="47729" y="148589"/>
                </a:moveTo>
                <a:lnTo>
                  <a:pt x="31020" y="148589"/>
                </a:lnTo>
                <a:lnTo>
                  <a:pt x="31885" y="149859"/>
                </a:lnTo>
                <a:lnTo>
                  <a:pt x="32946" y="151129"/>
                </a:lnTo>
                <a:lnTo>
                  <a:pt x="43641" y="151129"/>
                </a:lnTo>
                <a:lnTo>
                  <a:pt x="44938" y="149859"/>
                </a:lnTo>
                <a:lnTo>
                  <a:pt x="46313" y="149859"/>
                </a:lnTo>
                <a:lnTo>
                  <a:pt x="47729" y="148589"/>
                </a:lnTo>
                <a:close/>
              </a:path>
              <a:path w="120014" h="187959">
                <a:moveTo>
                  <a:pt x="74188" y="149859"/>
                </a:moveTo>
                <a:lnTo>
                  <a:pt x="61057" y="149859"/>
                </a:lnTo>
                <a:lnTo>
                  <a:pt x="61725" y="151129"/>
                </a:lnTo>
                <a:lnTo>
                  <a:pt x="74700" y="151129"/>
                </a:lnTo>
                <a:lnTo>
                  <a:pt x="74188" y="149859"/>
                </a:lnTo>
                <a:close/>
              </a:path>
              <a:path w="120014" h="187959">
                <a:moveTo>
                  <a:pt x="76233" y="147319"/>
                </a:moveTo>
                <a:lnTo>
                  <a:pt x="56850" y="147319"/>
                </a:lnTo>
                <a:lnTo>
                  <a:pt x="57715" y="148589"/>
                </a:lnTo>
                <a:lnTo>
                  <a:pt x="59092" y="148589"/>
                </a:lnTo>
                <a:lnTo>
                  <a:pt x="60350" y="149859"/>
                </a:lnTo>
                <a:lnTo>
                  <a:pt x="74582" y="149859"/>
                </a:lnTo>
                <a:lnTo>
                  <a:pt x="75565" y="148589"/>
                </a:lnTo>
                <a:lnTo>
                  <a:pt x="76233" y="147319"/>
                </a:lnTo>
                <a:close/>
              </a:path>
              <a:path w="120014" h="187959">
                <a:moveTo>
                  <a:pt x="78513" y="143509"/>
                </a:moveTo>
                <a:lnTo>
                  <a:pt x="72930" y="143509"/>
                </a:lnTo>
                <a:lnTo>
                  <a:pt x="72223" y="144779"/>
                </a:lnTo>
                <a:lnTo>
                  <a:pt x="13524" y="144779"/>
                </a:lnTo>
                <a:lnTo>
                  <a:pt x="14272" y="146049"/>
                </a:lnTo>
                <a:lnTo>
                  <a:pt x="28819" y="146049"/>
                </a:lnTo>
                <a:lnTo>
                  <a:pt x="29565" y="147319"/>
                </a:lnTo>
                <a:lnTo>
                  <a:pt x="30037" y="148589"/>
                </a:lnTo>
                <a:lnTo>
                  <a:pt x="47886" y="148589"/>
                </a:lnTo>
                <a:lnTo>
                  <a:pt x="48751" y="147319"/>
                </a:lnTo>
                <a:lnTo>
                  <a:pt x="76233" y="147319"/>
                </a:lnTo>
                <a:lnTo>
                  <a:pt x="76980" y="146049"/>
                </a:lnTo>
                <a:lnTo>
                  <a:pt x="78120" y="144779"/>
                </a:lnTo>
                <a:lnTo>
                  <a:pt x="78513" y="143509"/>
                </a:lnTo>
                <a:close/>
              </a:path>
              <a:path w="120014" h="187959">
                <a:moveTo>
                  <a:pt x="69117" y="143509"/>
                </a:moveTo>
                <a:lnTo>
                  <a:pt x="11912" y="143509"/>
                </a:lnTo>
                <a:lnTo>
                  <a:pt x="12344" y="144779"/>
                </a:lnTo>
                <a:lnTo>
                  <a:pt x="69824" y="144779"/>
                </a:lnTo>
                <a:lnTo>
                  <a:pt x="69117" y="143509"/>
                </a:lnTo>
                <a:close/>
              </a:path>
              <a:path w="120014" h="187959">
                <a:moveTo>
                  <a:pt x="67111" y="142239"/>
                </a:moveTo>
                <a:lnTo>
                  <a:pt x="11244" y="142239"/>
                </a:lnTo>
                <a:lnTo>
                  <a:pt x="11559" y="143509"/>
                </a:lnTo>
                <a:lnTo>
                  <a:pt x="68213" y="143509"/>
                </a:lnTo>
                <a:lnTo>
                  <a:pt x="67111" y="142239"/>
                </a:lnTo>
                <a:close/>
              </a:path>
              <a:path w="120014" h="187959">
                <a:moveTo>
                  <a:pt x="82720" y="142239"/>
                </a:moveTo>
                <a:lnTo>
                  <a:pt x="73717" y="142239"/>
                </a:lnTo>
                <a:lnTo>
                  <a:pt x="73520" y="143509"/>
                </a:lnTo>
                <a:lnTo>
                  <a:pt x="81855" y="143509"/>
                </a:lnTo>
                <a:lnTo>
                  <a:pt x="82720" y="142239"/>
                </a:lnTo>
                <a:close/>
              </a:path>
              <a:path w="120014" h="187959">
                <a:moveTo>
                  <a:pt x="64989" y="140969"/>
                </a:moveTo>
                <a:lnTo>
                  <a:pt x="10891" y="140969"/>
                </a:lnTo>
                <a:lnTo>
                  <a:pt x="11047" y="142239"/>
                </a:lnTo>
                <a:lnTo>
                  <a:pt x="66443" y="142239"/>
                </a:lnTo>
                <a:lnTo>
                  <a:pt x="64989" y="140969"/>
                </a:lnTo>
                <a:close/>
              </a:path>
              <a:path w="120014" h="187959">
                <a:moveTo>
                  <a:pt x="85355" y="140969"/>
                </a:moveTo>
                <a:lnTo>
                  <a:pt x="73049" y="140969"/>
                </a:lnTo>
                <a:lnTo>
                  <a:pt x="73756" y="142239"/>
                </a:lnTo>
                <a:lnTo>
                  <a:pt x="84726" y="142239"/>
                </a:lnTo>
                <a:lnTo>
                  <a:pt x="85355" y="140969"/>
                </a:lnTo>
                <a:close/>
              </a:path>
              <a:path w="120014" h="187959">
                <a:moveTo>
                  <a:pt x="61333" y="132079"/>
                </a:moveTo>
                <a:lnTo>
                  <a:pt x="2477" y="132079"/>
                </a:lnTo>
                <a:lnTo>
                  <a:pt x="3499" y="133349"/>
                </a:lnTo>
                <a:lnTo>
                  <a:pt x="4796" y="133349"/>
                </a:lnTo>
                <a:lnTo>
                  <a:pt x="6330" y="134619"/>
                </a:lnTo>
                <a:lnTo>
                  <a:pt x="8177" y="134619"/>
                </a:lnTo>
                <a:lnTo>
                  <a:pt x="9199" y="135889"/>
                </a:lnTo>
                <a:lnTo>
                  <a:pt x="11283" y="135889"/>
                </a:lnTo>
                <a:lnTo>
                  <a:pt x="10891" y="138429"/>
                </a:lnTo>
                <a:lnTo>
                  <a:pt x="10772" y="140969"/>
                </a:lnTo>
                <a:lnTo>
                  <a:pt x="64124" y="140969"/>
                </a:lnTo>
                <a:lnTo>
                  <a:pt x="63731" y="138429"/>
                </a:lnTo>
                <a:lnTo>
                  <a:pt x="63337" y="137159"/>
                </a:lnTo>
                <a:lnTo>
                  <a:pt x="62827" y="135889"/>
                </a:lnTo>
                <a:lnTo>
                  <a:pt x="62512" y="134619"/>
                </a:lnTo>
                <a:lnTo>
                  <a:pt x="61765" y="133349"/>
                </a:lnTo>
                <a:lnTo>
                  <a:pt x="61333" y="132079"/>
                </a:lnTo>
                <a:close/>
              </a:path>
              <a:path w="120014" h="187959">
                <a:moveTo>
                  <a:pt x="85984" y="139699"/>
                </a:moveTo>
                <a:lnTo>
                  <a:pt x="71947" y="139699"/>
                </a:lnTo>
                <a:lnTo>
                  <a:pt x="72459" y="140969"/>
                </a:lnTo>
                <a:lnTo>
                  <a:pt x="85826" y="140969"/>
                </a:lnTo>
                <a:lnTo>
                  <a:pt x="85984" y="139699"/>
                </a:lnTo>
                <a:close/>
              </a:path>
              <a:path w="120014" h="187959">
                <a:moveTo>
                  <a:pt x="85629" y="137159"/>
                </a:moveTo>
                <a:lnTo>
                  <a:pt x="70768" y="137159"/>
                </a:lnTo>
                <a:lnTo>
                  <a:pt x="71201" y="138429"/>
                </a:lnTo>
                <a:lnTo>
                  <a:pt x="71515" y="139699"/>
                </a:lnTo>
                <a:lnTo>
                  <a:pt x="86141" y="139699"/>
                </a:lnTo>
                <a:lnTo>
                  <a:pt x="86101" y="138429"/>
                </a:lnTo>
                <a:lnTo>
                  <a:pt x="85865" y="138429"/>
                </a:lnTo>
                <a:lnTo>
                  <a:pt x="85629" y="137159"/>
                </a:lnTo>
                <a:close/>
              </a:path>
              <a:path w="120014" h="187959">
                <a:moveTo>
                  <a:pt x="83900" y="130809"/>
                </a:moveTo>
                <a:lnTo>
                  <a:pt x="76784" y="130809"/>
                </a:lnTo>
                <a:lnTo>
                  <a:pt x="75997" y="132079"/>
                </a:lnTo>
                <a:lnTo>
                  <a:pt x="73834" y="132079"/>
                </a:lnTo>
                <a:lnTo>
                  <a:pt x="72813" y="133349"/>
                </a:lnTo>
                <a:lnTo>
                  <a:pt x="71830" y="133349"/>
                </a:lnTo>
                <a:lnTo>
                  <a:pt x="71555" y="134619"/>
                </a:lnTo>
                <a:lnTo>
                  <a:pt x="70886" y="134619"/>
                </a:lnTo>
                <a:lnTo>
                  <a:pt x="70768" y="135889"/>
                </a:lnTo>
                <a:lnTo>
                  <a:pt x="70689" y="137159"/>
                </a:lnTo>
                <a:lnTo>
                  <a:pt x="85315" y="137159"/>
                </a:lnTo>
                <a:lnTo>
                  <a:pt x="84882" y="135889"/>
                </a:lnTo>
                <a:lnTo>
                  <a:pt x="84568" y="133349"/>
                </a:lnTo>
                <a:lnTo>
                  <a:pt x="84371" y="132079"/>
                </a:lnTo>
                <a:lnTo>
                  <a:pt x="83900" y="130809"/>
                </a:lnTo>
                <a:close/>
              </a:path>
              <a:path w="120014" h="187959">
                <a:moveTo>
                  <a:pt x="23982" y="105409"/>
                </a:moveTo>
                <a:lnTo>
                  <a:pt x="11559" y="105409"/>
                </a:lnTo>
                <a:lnTo>
                  <a:pt x="11401" y="106679"/>
                </a:lnTo>
                <a:lnTo>
                  <a:pt x="11166" y="109219"/>
                </a:lnTo>
                <a:lnTo>
                  <a:pt x="11323" y="110489"/>
                </a:lnTo>
                <a:lnTo>
                  <a:pt x="11676" y="113029"/>
                </a:lnTo>
                <a:lnTo>
                  <a:pt x="11991" y="114299"/>
                </a:lnTo>
                <a:lnTo>
                  <a:pt x="12817" y="118109"/>
                </a:lnTo>
                <a:lnTo>
                  <a:pt x="2359" y="118109"/>
                </a:lnTo>
                <a:lnTo>
                  <a:pt x="1927" y="119379"/>
                </a:lnTo>
                <a:lnTo>
                  <a:pt x="1101" y="119379"/>
                </a:lnTo>
                <a:lnTo>
                  <a:pt x="786" y="120649"/>
                </a:lnTo>
                <a:lnTo>
                  <a:pt x="511" y="121919"/>
                </a:lnTo>
                <a:lnTo>
                  <a:pt x="275" y="121919"/>
                </a:lnTo>
                <a:lnTo>
                  <a:pt x="118" y="123189"/>
                </a:lnTo>
                <a:lnTo>
                  <a:pt x="0" y="124459"/>
                </a:lnTo>
                <a:lnTo>
                  <a:pt x="0" y="126999"/>
                </a:lnTo>
                <a:lnTo>
                  <a:pt x="235" y="128269"/>
                </a:lnTo>
                <a:lnTo>
                  <a:pt x="550" y="129539"/>
                </a:lnTo>
                <a:lnTo>
                  <a:pt x="1022" y="129539"/>
                </a:lnTo>
                <a:lnTo>
                  <a:pt x="1651" y="130809"/>
                </a:lnTo>
                <a:lnTo>
                  <a:pt x="2044" y="132079"/>
                </a:lnTo>
                <a:lnTo>
                  <a:pt x="60860" y="132079"/>
                </a:lnTo>
                <a:lnTo>
                  <a:pt x="60350" y="130809"/>
                </a:lnTo>
                <a:lnTo>
                  <a:pt x="60271" y="129539"/>
                </a:lnTo>
                <a:lnTo>
                  <a:pt x="60231" y="126999"/>
                </a:lnTo>
                <a:lnTo>
                  <a:pt x="57990" y="126999"/>
                </a:lnTo>
                <a:lnTo>
                  <a:pt x="56103" y="124459"/>
                </a:lnTo>
                <a:lnTo>
                  <a:pt x="56260" y="123189"/>
                </a:lnTo>
                <a:lnTo>
                  <a:pt x="56496" y="120649"/>
                </a:lnTo>
                <a:lnTo>
                  <a:pt x="56496" y="116839"/>
                </a:lnTo>
                <a:lnTo>
                  <a:pt x="52054" y="116839"/>
                </a:lnTo>
                <a:lnTo>
                  <a:pt x="51306" y="115569"/>
                </a:lnTo>
                <a:lnTo>
                  <a:pt x="50914" y="115569"/>
                </a:lnTo>
                <a:lnTo>
                  <a:pt x="50442" y="114299"/>
                </a:lnTo>
                <a:lnTo>
                  <a:pt x="49223" y="114299"/>
                </a:lnTo>
                <a:lnTo>
                  <a:pt x="48476" y="113029"/>
                </a:lnTo>
                <a:lnTo>
                  <a:pt x="47690" y="113029"/>
                </a:lnTo>
                <a:lnTo>
                  <a:pt x="46353" y="111759"/>
                </a:lnTo>
                <a:lnTo>
                  <a:pt x="41399" y="111759"/>
                </a:lnTo>
                <a:lnTo>
                  <a:pt x="41125" y="110489"/>
                </a:lnTo>
                <a:lnTo>
                  <a:pt x="40377" y="110489"/>
                </a:lnTo>
                <a:lnTo>
                  <a:pt x="39787" y="109219"/>
                </a:lnTo>
                <a:lnTo>
                  <a:pt x="39119" y="107949"/>
                </a:lnTo>
                <a:lnTo>
                  <a:pt x="26381" y="107949"/>
                </a:lnTo>
                <a:lnTo>
                  <a:pt x="25084" y="106679"/>
                </a:lnTo>
                <a:lnTo>
                  <a:pt x="23982" y="105409"/>
                </a:lnTo>
                <a:close/>
              </a:path>
              <a:path w="120014" h="187959">
                <a:moveTo>
                  <a:pt x="82917" y="129539"/>
                </a:moveTo>
                <a:lnTo>
                  <a:pt x="78239" y="129539"/>
                </a:lnTo>
                <a:lnTo>
                  <a:pt x="77530" y="130809"/>
                </a:lnTo>
                <a:lnTo>
                  <a:pt x="83467" y="130809"/>
                </a:lnTo>
                <a:lnTo>
                  <a:pt x="82917" y="129539"/>
                </a:lnTo>
                <a:close/>
              </a:path>
              <a:path w="120014" h="187959">
                <a:moveTo>
                  <a:pt x="90426" y="60959"/>
                </a:moveTo>
                <a:lnTo>
                  <a:pt x="66562" y="60959"/>
                </a:lnTo>
                <a:lnTo>
                  <a:pt x="66837" y="62229"/>
                </a:lnTo>
                <a:lnTo>
                  <a:pt x="67072" y="63499"/>
                </a:lnTo>
                <a:lnTo>
                  <a:pt x="67387" y="64769"/>
                </a:lnTo>
                <a:lnTo>
                  <a:pt x="67623" y="66039"/>
                </a:lnTo>
                <a:lnTo>
                  <a:pt x="67623" y="69849"/>
                </a:lnTo>
                <a:lnTo>
                  <a:pt x="67308" y="71119"/>
                </a:lnTo>
                <a:lnTo>
                  <a:pt x="67111" y="72389"/>
                </a:lnTo>
                <a:lnTo>
                  <a:pt x="66798" y="73659"/>
                </a:lnTo>
                <a:lnTo>
                  <a:pt x="66640" y="73659"/>
                </a:lnTo>
                <a:lnTo>
                  <a:pt x="66169" y="74929"/>
                </a:lnTo>
                <a:lnTo>
                  <a:pt x="65343" y="76199"/>
                </a:lnTo>
                <a:lnTo>
                  <a:pt x="64438" y="78739"/>
                </a:lnTo>
                <a:lnTo>
                  <a:pt x="64202" y="78739"/>
                </a:lnTo>
                <a:lnTo>
                  <a:pt x="64005" y="80009"/>
                </a:lnTo>
                <a:lnTo>
                  <a:pt x="63691" y="81279"/>
                </a:lnTo>
                <a:lnTo>
                  <a:pt x="63376" y="83819"/>
                </a:lnTo>
                <a:lnTo>
                  <a:pt x="63376" y="86359"/>
                </a:lnTo>
                <a:lnTo>
                  <a:pt x="63573" y="87629"/>
                </a:lnTo>
                <a:lnTo>
                  <a:pt x="63888" y="87629"/>
                </a:lnTo>
                <a:lnTo>
                  <a:pt x="63849" y="91439"/>
                </a:lnTo>
                <a:lnTo>
                  <a:pt x="63376" y="93979"/>
                </a:lnTo>
                <a:lnTo>
                  <a:pt x="62866" y="95249"/>
                </a:lnTo>
                <a:lnTo>
                  <a:pt x="61922" y="95249"/>
                </a:lnTo>
                <a:lnTo>
                  <a:pt x="62237" y="97789"/>
                </a:lnTo>
                <a:lnTo>
                  <a:pt x="62276" y="102869"/>
                </a:lnTo>
                <a:lnTo>
                  <a:pt x="62157" y="104139"/>
                </a:lnTo>
                <a:lnTo>
                  <a:pt x="62001" y="106679"/>
                </a:lnTo>
                <a:lnTo>
                  <a:pt x="58777" y="123189"/>
                </a:lnTo>
                <a:lnTo>
                  <a:pt x="57990" y="126999"/>
                </a:lnTo>
                <a:lnTo>
                  <a:pt x="60231" y="126999"/>
                </a:lnTo>
                <a:lnTo>
                  <a:pt x="60428" y="124459"/>
                </a:lnTo>
                <a:lnTo>
                  <a:pt x="60703" y="123189"/>
                </a:lnTo>
                <a:lnTo>
                  <a:pt x="60899" y="121919"/>
                </a:lnTo>
                <a:lnTo>
                  <a:pt x="61136" y="121919"/>
                </a:lnTo>
                <a:lnTo>
                  <a:pt x="61411" y="120649"/>
                </a:lnTo>
                <a:lnTo>
                  <a:pt x="61725" y="119379"/>
                </a:lnTo>
                <a:lnTo>
                  <a:pt x="62118" y="118109"/>
                </a:lnTo>
                <a:lnTo>
                  <a:pt x="63023" y="116839"/>
                </a:lnTo>
                <a:lnTo>
                  <a:pt x="63573" y="115569"/>
                </a:lnTo>
                <a:lnTo>
                  <a:pt x="64202" y="114299"/>
                </a:lnTo>
                <a:lnTo>
                  <a:pt x="64870" y="114299"/>
                </a:lnTo>
                <a:lnTo>
                  <a:pt x="65618" y="113029"/>
                </a:lnTo>
                <a:lnTo>
                  <a:pt x="66443" y="111759"/>
                </a:lnTo>
                <a:lnTo>
                  <a:pt x="67347" y="110489"/>
                </a:lnTo>
                <a:lnTo>
                  <a:pt x="68330" y="110489"/>
                </a:lnTo>
                <a:lnTo>
                  <a:pt x="70572" y="107949"/>
                </a:lnTo>
                <a:lnTo>
                  <a:pt x="72930" y="107949"/>
                </a:lnTo>
                <a:lnTo>
                  <a:pt x="73953" y="106679"/>
                </a:lnTo>
                <a:lnTo>
                  <a:pt x="96478" y="106679"/>
                </a:lnTo>
                <a:lnTo>
                  <a:pt x="96835" y="105409"/>
                </a:lnTo>
                <a:lnTo>
                  <a:pt x="108357" y="105409"/>
                </a:lnTo>
                <a:lnTo>
                  <a:pt x="108829" y="104139"/>
                </a:lnTo>
                <a:lnTo>
                  <a:pt x="109059" y="104139"/>
                </a:lnTo>
                <a:lnTo>
                  <a:pt x="109415" y="102869"/>
                </a:lnTo>
                <a:lnTo>
                  <a:pt x="109772" y="100329"/>
                </a:lnTo>
                <a:lnTo>
                  <a:pt x="109806" y="97789"/>
                </a:lnTo>
                <a:lnTo>
                  <a:pt x="69431" y="97789"/>
                </a:lnTo>
                <a:lnTo>
                  <a:pt x="69667" y="95249"/>
                </a:lnTo>
                <a:lnTo>
                  <a:pt x="69863" y="93979"/>
                </a:lnTo>
                <a:lnTo>
                  <a:pt x="70139" y="91439"/>
                </a:lnTo>
                <a:lnTo>
                  <a:pt x="70533" y="90169"/>
                </a:lnTo>
                <a:lnTo>
                  <a:pt x="71004" y="87629"/>
                </a:lnTo>
                <a:lnTo>
                  <a:pt x="71987" y="85089"/>
                </a:lnTo>
                <a:lnTo>
                  <a:pt x="72381" y="83819"/>
                </a:lnTo>
                <a:lnTo>
                  <a:pt x="72813" y="82549"/>
                </a:lnTo>
                <a:lnTo>
                  <a:pt x="73756" y="80009"/>
                </a:lnTo>
                <a:lnTo>
                  <a:pt x="74307" y="78739"/>
                </a:lnTo>
                <a:lnTo>
                  <a:pt x="75014" y="76199"/>
                </a:lnTo>
                <a:lnTo>
                  <a:pt x="80400" y="67309"/>
                </a:lnTo>
                <a:lnTo>
                  <a:pt x="81030" y="66039"/>
                </a:lnTo>
                <a:lnTo>
                  <a:pt x="81698" y="66039"/>
                </a:lnTo>
                <a:lnTo>
                  <a:pt x="82406" y="64769"/>
                </a:lnTo>
                <a:lnTo>
                  <a:pt x="83152" y="64769"/>
                </a:lnTo>
                <a:lnTo>
                  <a:pt x="83978" y="63499"/>
                </a:lnTo>
                <a:lnTo>
                  <a:pt x="85668" y="63499"/>
                </a:lnTo>
                <a:lnTo>
                  <a:pt x="86574" y="62229"/>
                </a:lnTo>
                <a:lnTo>
                  <a:pt x="89875" y="62229"/>
                </a:lnTo>
                <a:lnTo>
                  <a:pt x="90426" y="60959"/>
                </a:lnTo>
                <a:close/>
              </a:path>
              <a:path w="120014" h="187959">
                <a:moveTo>
                  <a:pt x="12305" y="116839"/>
                </a:moveTo>
                <a:lnTo>
                  <a:pt x="3341" y="116839"/>
                </a:lnTo>
                <a:lnTo>
                  <a:pt x="2831" y="118109"/>
                </a:lnTo>
                <a:lnTo>
                  <a:pt x="12817" y="118109"/>
                </a:lnTo>
                <a:lnTo>
                  <a:pt x="12305" y="116839"/>
                </a:lnTo>
                <a:close/>
              </a:path>
              <a:path w="120014" h="187959">
                <a:moveTo>
                  <a:pt x="50757" y="100329"/>
                </a:moveTo>
                <a:lnTo>
                  <a:pt x="41360" y="100329"/>
                </a:lnTo>
                <a:lnTo>
                  <a:pt x="42971" y="101599"/>
                </a:lnTo>
                <a:lnTo>
                  <a:pt x="43797" y="101599"/>
                </a:lnTo>
                <a:lnTo>
                  <a:pt x="45448" y="102869"/>
                </a:lnTo>
                <a:lnTo>
                  <a:pt x="46313" y="102869"/>
                </a:lnTo>
                <a:lnTo>
                  <a:pt x="47179" y="104139"/>
                </a:lnTo>
                <a:lnTo>
                  <a:pt x="48005" y="105409"/>
                </a:lnTo>
                <a:lnTo>
                  <a:pt x="48870" y="105409"/>
                </a:lnTo>
                <a:lnTo>
                  <a:pt x="49734" y="106679"/>
                </a:lnTo>
                <a:lnTo>
                  <a:pt x="50560" y="107949"/>
                </a:lnTo>
                <a:lnTo>
                  <a:pt x="51425" y="109219"/>
                </a:lnTo>
                <a:lnTo>
                  <a:pt x="52250" y="109219"/>
                </a:lnTo>
                <a:lnTo>
                  <a:pt x="53076" y="110489"/>
                </a:lnTo>
                <a:lnTo>
                  <a:pt x="53154" y="113029"/>
                </a:lnTo>
                <a:lnTo>
                  <a:pt x="52761" y="114299"/>
                </a:lnTo>
                <a:lnTo>
                  <a:pt x="52564" y="115569"/>
                </a:lnTo>
                <a:lnTo>
                  <a:pt x="52054" y="116839"/>
                </a:lnTo>
                <a:lnTo>
                  <a:pt x="56496" y="116839"/>
                </a:lnTo>
                <a:lnTo>
                  <a:pt x="55750" y="111759"/>
                </a:lnTo>
                <a:lnTo>
                  <a:pt x="55474" y="110489"/>
                </a:lnTo>
                <a:lnTo>
                  <a:pt x="51621" y="101599"/>
                </a:lnTo>
                <a:lnTo>
                  <a:pt x="50757" y="100329"/>
                </a:lnTo>
                <a:close/>
              </a:path>
              <a:path w="120014" h="187959">
                <a:moveTo>
                  <a:pt x="94753" y="109219"/>
                </a:moveTo>
                <a:lnTo>
                  <a:pt x="82523" y="109219"/>
                </a:lnTo>
                <a:lnTo>
                  <a:pt x="83861" y="110489"/>
                </a:lnTo>
                <a:lnTo>
                  <a:pt x="85826" y="111759"/>
                </a:lnTo>
                <a:lnTo>
                  <a:pt x="92549" y="111759"/>
                </a:lnTo>
                <a:lnTo>
                  <a:pt x="93139" y="110489"/>
                </a:lnTo>
                <a:lnTo>
                  <a:pt x="94236" y="110489"/>
                </a:lnTo>
                <a:lnTo>
                  <a:pt x="94753" y="109219"/>
                </a:lnTo>
                <a:close/>
              </a:path>
              <a:path w="120014" h="187959">
                <a:moveTo>
                  <a:pt x="95696" y="107949"/>
                </a:moveTo>
                <a:lnTo>
                  <a:pt x="79771" y="107949"/>
                </a:lnTo>
                <a:lnTo>
                  <a:pt x="80872" y="109219"/>
                </a:lnTo>
                <a:lnTo>
                  <a:pt x="95259" y="109219"/>
                </a:lnTo>
                <a:lnTo>
                  <a:pt x="95696" y="107949"/>
                </a:lnTo>
                <a:close/>
              </a:path>
              <a:path w="120014" h="187959">
                <a:moveTo>
                  <a:pt x="37900" y="106679"/>
                </a:moveTo>
                <a:lnTo>
                  <a:pt x="27403" y="106679"/>
                </a:lnTo>
                <a:lnTo>
                  <a:pt x="26538" y="107949"/>
                </a:lnTo>
                <a:lnTo>
                  <a:pt x="38332" y="107949"/>
                </a:lnTo>
                <a:lnTo>
                  <a:pt x="37900" y="106679"/>
                </a:lnTo>
                <a:close/>
              </a:path>
              <a:path w="120014" h="187959">
                <a:moveTo>
                  <a:pt x="96478" y="106679"/>
                </a:moveTo>
                <a:lnTo>
                  <a:pt x="76036" y="106679"/>
                </a:lnTo>
                <a:lnTo>
                  <a:pt x="77806" y="107949"/>
                </a:lnTo>
                <a:lnTo>
                  <a:pt x="96122" y="107949"/>
                </a:lnTo>
                <a:lnTo>
                  <a:pt x="96478" y="106679"/>
                </a:lnTo>
                <a:close/>
              </a:path>
              <a:path w="120014" h="187959">
                <a:moveTo>
                  <a:pt x="35855" y="105409"/>
                </a:moveTo>
                <a:lnTo>
                  <a:pt x="29801" y="105409"/>
                </a:lnTo>
                <a:lnTo>
                  <a:pt x="29014" y="106679"/>
                </a:lnTo>
                <a:lnTo>
                  <a:pt x="36406" y="106679"/>
                </a:lnTo>
                <a:lnTo>
                  <a:pt x="35855" y="105409"/>
                </a:lnTo>
                <a:close/>
              </a:path>
              <a:path w="120014" h="187959">
                <a:moveTo>
                  <a:pt x="106747" y="105409"/>
                </a:moveTo>
                <a:lnTo>
                  <a:pt x="97617" y="105409"/>
                </a:lnTo>
                <a:lnTo>
                  <a:pt x="98560" y="106679"/>
                </a:lnTo>
                <a:lnTo>
                  <a:pt x="105448" y="106679"/>
                </a:lnTo>
                <a:lnTo>
                  <a:pt x="106747" y="105409"/>
                </a:lnTo>
                <a:close/>
              </a:path>
              <a:path w="120014" h="187959">
                <a:moveTo>
                  <a:pt x="107449" y="105409"/>
                </a:moveTo>
                <a:lnTo>
                  <a:pt x="106943" y="105409"/>
                </a:lnTo>
                <a:lnTo>
                  <a:pt x="107138" y="106679"/>
                </a:lnTo>
                <a:lnTo>
                  <a:pt x="107449" y="105409"/>
                </a:lnTo>
                <a:close/>
              </a:path>
              <a:path w="120014" h="187959">
                <a:moveTo>
                  <a:pt x="21781" y="104139"/>
                </a:moveTo>
                <a:lnTo>
                  <a:pt x="12541" y="104139"/>
                </a:lnTo>
                <a:lnTo>
                  <a:pt x="11991" y="105409"/>
                </a:lnTo>
                <a:lnTo>
                  <a:pt x="23314" y="105409"/>
                </a:lnTo>
                <a:lnTo>
                  <a:pt x="21781" y="104139"/>
                </a:lnTo>
                <a:close/>
              </a:path>
              <a:path w="120014" h="187959">
                <a:moveTo>
                  <a:pt x="17967" y="102869"/>
                </a:moveTo>
                <a:lnTo>
                  <a:pt x="13485" y="102869"/>
                </a:lnTo>
                <a:lnTo>
                  <a:pt x="13170" y="104139"/>
                </a:lnTo>
                <a:lnTo>
                  <a:pt x="19029" y="104139"/>
                </a:lnTo>
                <a:lnTo>
                  <a:pt x="17967" y="102869"/>
                </a:lnTo>
                <a:close/>
              </a:path>
              <a:path w="120014" h="187959">
                <a:moveTo>
                  <a:pt x="46353" y="96519"/>
                </a:moveTo>
                <a:lnTo>
                  <a:pt x="21545" y="96519"/>
                </a:lnTo>
                <a:lnTo>
                  <a:pt x="23353" y="97789"/>
                </a:lnTo>
                <a:lnTo>
                  <a:pt x="24926" y="97789"/>
                </a:lnTo>
                <a:lnTo>
                  <a:pt x="26813" y="99059"/>
                </a:lnTo>
                <a:lnTo>
                  <a:pt x="36052" y="99059"/>
                </a:lnTo>
                <a:lnTo>
                  <a:pt x="37822" y="100329"/>
                </a:lnTo>
                <a:lnTo>
                  <a:pt x="49773" y="100329"/>
                </a:lnTo>
                <a:lnTo>
                  <a:pt x="48751" y="99059"/>
                </a:lnTo>
                <a:lnTo>
                  <a:pt x="47612" y="97789"/>
                </a:lnTo>
                <a:lnTo>
                  <a:pt x="46353" y="96519"/>
                </a:lnTo>
                <a:close/>
              </a:path>
              <a:path w="120014" h="187959">
                <a:moveTo>
                  <a:pt x="54983" y="100060"/>
                </a:moveTo>
                <a:lnTo>
                  <a:pt x="55041" y="100329"/>
                </a:lnTo>
                <a:lnTo>
                  <a:pt x="54983" y="100060"/>
                </a:lnTo>
                <a:close/>
              </a:path>
              <a:path w="120014" h="187959">
                <a:moveTo>
                  <a:pt x="41713" y="73659"/>
                </a:moveTo>
                <a:lnTo>
                  <a:pt x="34087" y="73659"/>
                </a:lnTo>
                <a:lnTo>
                  <a:pt x="35738" y="74929"/>
                </a:lnTo>
                <a:lnTo>
                  <a:pt x="37468" y="76199"/>
                </a:lnTo>
                <a:lnTo>
                  <a:pt x="38332" y="77469"/>
                </a:lnTo>
                <a:lnTo>
                  <a:pt x="39197" y="77469"/>
                </a:lnTo>
                <a:lnTo>
                  <a:pt x="40102" y="78739"/>
                </a:lnTo>
                <a:lnTo>
                  <a:pt x="40967" y="78739"/>
                </a:lnTo>
                <a:lnTo>
                  <a:pt x="42697" y="81279"/>
                </a:lnTo>
                <a:lnTo>
                  <a:pt x="43561" y="81279"/>
                </a:lnTo>
                <a:lnTo>
                  <a:pt x="44426" y="82549"/>
                </a:lnTo>
                <a:lnTo>
                  <a:pt x="46077" y="85089"/>
                </a:lnTo>
                <a:lnTo>
                  <a:pt x="46864" y="85089"/>
                </a:lnTo>
                <a:lnTo>
                  <a:pt x="47612" y="86359"/>
                </a:lnTo>
                <a:lnTo>
                  <a:pt x="43012" y="86359"/>
                </a:lnTo>
                <a:lnTo>
                  <a:pt x="42422" y="87629"/>
                </a:lnTo>
                <a:lnTo>
                  <a:pt x="43955" y="87629"/>
                </a:lnTo>
                <a:lnTo>
                  <a:pt x="45331" y="88899"/>
                </a:lnTo>
                <a:lnTo>
                  <a:pt x="46157" y="88899"/>
                </a:lnTo>
                <a:lnTo>
                  <a:pt x="47061" y="90169"/>
                </a:lnTo>
                <a:lnTo>
                  <a:pt x="48044" y="91439"/>
                </a:lnTo>
                <a:lnTo>
                  <a:pt x="53822" y="97789"/>
                </a:lnTo>
                <a:lnTo>
                  <a:pt x="54983" y="100060"/>
                </a:lnTo>
                <a:lnTo>
                  <a:pt x="54492" y="97789"/>
                </a:lnTo>
                <a:lnTo>
                  <a:pt x="53115" y="92709"/>
                </a:lnTo>
                <a:lnTo>
                  <a:pt x="52408" y="91439"/>
                </a:lnTo>
                <a:lnTo>
                  <a:pt x="51582" y="90169"/>
                </a:lnTo>
                <a:lnTo>
                  <a:pt x="50599" y="87629"/>
                </a:lnTo>
                <a:lnTo>
                  <a:pt x="49460" y="85089"/>
                </a:lnTo>
                <a:lnTo>
                  <a:pt x="48122" y="83819"/>
                </a:lnTo>
                <a:lnTo>
                  <a:pt x="46628" y="81279"/>
                </a:lnTo>
                <a:lnTo>
                  <a:pt x="45803" y="80009"/>
                </a:lnTo>
                <a:lnTo>
                  <a:pt x="43994" y="77469"/>
                </a:lnTo>
                <a:lnTo>
                  <a:pt x="42971" y="76199"/>
                </a:lnTo>
                <a:lnTo>
                  <a:pt x="42815" y="74929"/>
                </a:lnTo>
                <a:lnTo>
                  <a:pt x="41713" y="73659"/>
                </a:lnTo>
                <a:close/>
              </a:path>
              <a:path w="120014" h="187959">
                <a:moveTo>
                  <a:pt x="113463" y="97789"/>
                </a:moveTo>
                <a:lnTo>
                  <a:pt x="110945" y="97789"/>
                </a:lnTo>
                <a:lnTo>
                  <a:pt x="111347" y="99059"/>
                </a:lnTo>
                <a:lnTo>
                  <a:pt x="112290" y="99059"/>
                </a:lnTo>
                <a:lnTo>
                  <a:pt x="113463" y="97789"/>
                </a:lnTo>
                <a:close/>
              </a:path>
              <a:path w="120014" h="187959">
                <a:moveTo>
                  <a:pt x="118385" y="62230"/>
                </a:moveTo>
                <a:lnTo>
                  <a:pt x="105321" y="62229"/>
                </a:lnTo>
                <a:lnTo>
                  <a:pt x="104459" y="63499"/>
                </a:lnTo>
                <a:lnTo>
                  <a:pt x="103562" y="64769"/>
                </a:lnTo>
                <a:lnTo>
                  <a:pt x="93845" y="64769"/>
                </a:lnTo>
                <a:lnTo>
                  <a:pt x="93296" y="66039"/>
                </a:lnTo>
                <a:lnTo>
                  <a:pt x="92784" y="66039"/>
                </a:lnTo>
                <a:lnTo>
                  <a:pt x="92274" y="67309"/>
                </a:lnTo>
                <a:lnTo>
                  <a:pt x="91802" y="67309"/>
                </a:lnTo>
                <a:lnTo>
                  <a:pt x="91370" y="68579"/>
                </a:lnTo>
                <a:lnTo>
                  <a:pt x="90977" y="69849"/>
                </a:lnTo>
                <a:lnTo>
                  <a:pt x="90268" y="72389"/>
                </a:lnTo>
                <a:lnTo>
                  <a:pt x="89993" y="73659"/>
                </a:lnTo>
                <a:lnTo>
                  <a:pt x="84843" y="73659"/>
                </a:lnTo>
                <a:lnTo>
                  <a:pt x="84293" y="74929"/>
                </a:lnTo>
                <a:lnTo>
                  <a:pt x="83191" y="74929"/>
                </a:lnTo>
                <a:lnTo>
                  <a:pt x="82130" y="76199"/>
                </a:lnTo>
                <a:lnTo>
                  <a:pt x="81030" y="78739"/>
                </a:lnTo>
                <a:lnTo>
                  <a:pt x="79968" y="80009"/>
                </a:lnTo>
                <a:lnTo>
                  <a:pt x="78513" y="83819"/>
                </a:lnTo>
                <a:lnTo>
                  <a:pt x="78081" y="85089"/>
                </a:lnTo>
                <a:lnTo>
                  <a:pt x="77688" y="86359"/>
                </a:lnTo>
                <a:lnTo>
                  <a:pt x="77294" y="88899"/>
                </a:lnTo>
                <a:lnTo>
                  <a:pt x="76901" y="90169"/>
                </a:lnTo>
                <a:lnTo>
                  <a:pt x="76626" y="90169"/>
                </a:lnTo>
                <a:lnTo>
                  <a:pt x="75722" y="91439"/>
                </a:lnTo>
                <a:lnTo>
                  <a:pt x="74975" y="91439"/>
                </a:lnTo>
                <a:lnTo>
                  <a:pt x="73010" y="93979"/>
                </a:lnTo>
                <a:lnTo>
                  <a:pt x="71711" y="95249"/>
                </a:lnTo>
                <a:lnTo>
                  <a:pt x="70021" y="96519"/>
                </a:lnTo>
                <a:lnTo>
                  <a:pt x="69431" y="97789"/>
                </a:lnTo>
                <a:lnTo>
                  <a:pt x="114878" y="97789"/>
                </a:lnTo>
                <a:lnTo>
                  <a:pt x="115625" y="96519"/>
                </a:lnTo>
                <a:lnTo>
                  <a:pt x="116453" y="96519"/>
                </a:lnTo>
                <a:lnTo>
                  <a:pt x="117316" y="95249"/>
                </a:lnTo>
                <a:lnTo>
                  <a:pt x="118385" y="93979"/>
                </a:lnTo>
                <a:lnTo>
                  <a:pt x="119604" y="92709"/>
                </a:lnTo>
                <a:lnTo>
                  <a:pt x="119604" y="68580"/>
                </a:lnTo>
                <a:lnTo>
                  <a:pt x="118385" y="62230"/>
                </a:lnTo>
                <a:close/>
              </a:path>
              <a:path w="120014" h="187959">
                <a:moveTo>
                  <a:pt x="42815" y="95249"/>
                </a:moveTo>
                <a:lnTo>
                  <a:pt x="20011" y="95249"/>
                </a:lnTo>
                <a:lnTo>
                  <a:pt x="21073" y="96519"/>
                </a:lnTo>
                <a:lnTo>
                  <a:pt x="44387" y="96519"/>
                </a:lnTo>
                <a:lnTo>
                  <a:pt x="42815" y="95249"/>
                </a:lnTo>
                <a:close/>
              </a:path>
              <a:path w="120014" h="187959">
                <a:moveTo>
                  <a:pt x="40613" y="93979"/>
                </a:moveTo>
                <a:lnTo>
                  <a:pt x="19382" y="93979"/>
                </a:lnTo>
                <a:lnTo>
                  <a:pt x="19658" y="95249"/>
                </a:lnTo>
                <a:lnTo>
                  <a:pt x="41754" y="95249"/>
                </a:lnTo>
                <a:lnTo>
                  <a:pt x="40613" y="93979"/>
                </a:lnTo>
                <a:close/>
              </a:path>
              <a:path w="120014" h="187959">
                <a:moveTo>
                  <a:pt x="34283" y="87629"/>
                </a:moveTo>
                <a:lnTo>
                  <a:pt x="18832" y="87629"/>
                </a:lnTo>
                <a:lnTo>
                  <a:pt x="18675" y="88899"/>
                </a:lnTo>
                <a:lnTo>
                  <a:pt x="18517" y="88899"/>
                </a:lnTo>
                <a:lnTo>
                  <a:pt x="18478" y="91439"/>
                </a:lnTo>
                <a:lnTo>
                  <a:pt x="19029" y="93979"/>
                </a:lnTo>
                <a:lnTo>
                  <a:pt x="39433" y="93979"/>
                </a:lnTo>
                <a:lnTo>
                  <a:pt x="38215" y="92709"/>
                </a:lnTo>
                <a:lnTo>
                  <a:pt x="37074" y="91439"/>
                </a:lnTo>
                <a:lnTo>
                  <a:pt x="35974" y="90169"/>
                </a:lnTo>
                <a:lnTo>
                  <a:pt x="35502" y="90169"/>
                </a:lnTo>
                <a:lnTo>
                  <a:pt x="34636" y="88899"/>
                </a:lnTo>
                <a:lnTo>
                  <a:pt x="34283" y="87629"/>
                </a:lnTo>
                <a:close/>
              </a:path>
              <a:path w="120014" h="187959">
                <a:moveTo>
                  <a:pt x="59995" y="74929"/>
                </a:moveTo>
                <a:lnTo>
                  <a:pt x="57479" y="74929"/>
                </a:lnTo>
                <a:lnTo>
                  <a:pt x="57558" y="77469"/>
                </a:lnTo>
                <a:lnTo>
                  <a:pt x="57322" y="78739"/>
                </a:lnTo>
                <a:lnTo>
                  <a:pt x="57125" y="78739"/>
                </a:lnTo>
                <a:lnTo>
                  <a:pt x="56850" y="80009"/>
                </a:lnTo>
                <a:lnTo>
                  <a:pt x="56221" y="81279"/>
                </a:lnTo>
                <a:lnTo>
                  <a:pt x="56103" y="82549"/>
                </a:lnTo>
                <a:lnTo>
                  <a:pt x="55867" y="82549"/>
                </a:lnTo>
                <a:lnTo>
                  <a:pt x="55789" y="85089"/>
                </a:lnTo>
                <a:lnTo>
                  <a:pt x="56103" y="87629"/>
                </a:lnTo>
                <a:lnTo>
                  <a:pt x="56418" y="88899"/>
                </a:lnTo>
                <a:lnTo>
                  <a:pt x="56811" y="90169"/>
                </a:lnTo>
                <a:lnTo>
                  <a:pt x="57047" y="90169"/>
                </a:lnTo>
                <a:lnTo>
                  <a:pt x="57322" y="91439"/>
                </a:lnTo>
                <a:lnTo>
                  <a:pt x="57990" y="92709"/>
                </a:lnTo>
                <a:lnTo>
                  <a:pt x="59760" y="92709"/>
                </a:lnTo>
                <a:lnTo>
                  <a:pt x="59366" y="91439"/>
                </a:lnTo>
                <a:lnTo>
                  <a:pt x="59053" y="90169"/>
                </a:lnTo>
                <a:lnTo>
                  <a:pt x="58580" y="88899"/>
                </a:lnTo>
                <a:lnTo>
                  <a:pt x="58423" y="88899"/>
                </a:lnTo>
                <a:lnTo>
                  <a:pt x="58266" y="87629"/>
                </a:lnTo>
                <a:lnTo>
                  <a:pt x="58227" y="86359"/>
                </a:lnTo>
                <a:lnTo>
                  <a:pt x="58305" y="85089"/>
                </a:lnTo>
                <a:lnTo>
                  <a:pt x="59288" y="82549"/>
                </a:lnTo>
                <a:lnTo>
                  <a:pt x="59602" y="81279"/>
                </a:lnTo>
                <a:lnTo>
                  <a:pt x="59838" y="80009"/>
                </a:lnTo>
                <a:lnTo>
                  <a:pt x="59995" y="78739"/>
                </a:lnTo>
                <a:lnTo>
                  <a:pt x="59995" y="74929"/>
                </a:lnTo>
                <a:close/>
              </a:path>
              <a:path w="120014" h="187959">
                <a:moveTo>
                  <a:pt x="33772" y="86359"/>
                </a:moveTo>
                <a:lnTo>
                  <a:pt x="15254" y="86359"/>
                </a:lnTo>
                <a:lnTo>
                  <a:pt x="17692" y="87629"/>
                </a:lnTo>
                <a:lnTo>
                  <a:pt x="34007" y="87629"/>
                </a:lnTo>
                <a:lnTo>
                  <a:pt x="33772" y="86359"/>
                </a:lnTo>
                <a:close/>
              </a:path>
              <a:path w="120014" h="187959">
                <a:moveTo>
                  <a:pt x="33497" y="83819"/>
                </a:moveTo>
                <a:lnTo>
                  <a:pt x="10615" y="83819"/>
                </a:lnTo>
                <a:lnTo>
                  <a:pt x="12227" y="85089"/>
                </a:lnTo>
                <a:lnTo>
                  <a:pt x="13170" y="85089"/>
                </a:lnTo>
                <a:lnTo>
                  <a:pt x="14192" y="86359"/>
                </a:lnTo>
                <a:lnTo>
                  <a:pt x="33615" y="86359"/>
                </a:lnTo>
                <a:lnTo>
                  <a:pt x="33497" y="83819"/>
                </a:lnTo>
                <a:close/>
              </a:path>
              <a:path w="120014" h="187959">
                <a:moveTo>
                  <a:pt x="30233" y="78739"/>
                </a:moveTo>
                <a:lnTo>
                  <a:pt x="5898" y="78739"/>
                </a:lnTo>
                <a:lnTo>
                  <a:pt x="6094" y="80009"/>
                </a:lnTo>
                <a:lnTo>
                  <a:pt x="6605" y="80009"/>
                </a:lnTo>
                <a:lnTo>
                  <a:pt x="7273" y="81279"/>
                </a:lnTo>
                <a:lnTo>
                  <a:pt x="8177" y="82549"/>
                </a:lnTo>
                <a:lnTo>
                  <a:pt x="8689" y="82549"/>
                </a:lnTo>
                <a:lnTo>
                  <a:pt x="9908" y="83819"/>
                </a:lnTo>
                <a:lnTo>
                  <a:pt x="33615" y="83819"/>
                </a:lnTo>
                <a:lnTo>
                  <a:pt x="33772" y="82549"/>
                </a:lnTo>
                <a:lnTo>
                  <a:pt x="34048" y="81279"/>
                </a:lnTo>
                <a:lnTo>
                  <a:pt x="30233" y="78739"/>
                </a:lnTo>
                <a:close/>
              </a:path>
              <a:path w="120014" h="187959">
                <a:moveTo>
                  <a:pt x="22882" y="71119"/>
                </a:moveTo>
                <a:lnTo>
                  <a:pt x="6133" y="71119"/>
                </a:lnTo>
                <a:lnTo>
                  <a:pt x="5818" y="72389"/>
                </a:lnTo>
                <a:lnTo>
                  <a:pt x="5347" y="74929"/>
                </a:lnTo>
                <a:lnTo>
                  <a:pt x="5386" y="77469"/>
                </a:lnTo>
                <a:lnTo>
                  <a:pt x="5504" y="78739"/>
                </a:lnTo>
                <a:lnTo>
                  <a:pt x="28819" y="78739"/>
                </a:lnTo>
                <a:lnTo>
                  <a:pt x="26617" y="76199"/>
                </a:lnTo>
                <a:lnTo>
                  <a:pt x="25909" y="76199"/>
                </a:lnTo>
                <a:lnTo>
                  <a:pt x="24651" y="74929"/>
                </a:lnTo>
                <a:lnTo>
                  <a:pt x="24100" y="73659"/>
                </a:lnTo>
                <a:lnTo>
                  <a:pt x="23589" y="72389"/>
                </a:lnTo>
                <a:lnTo>
                  <a:pt x="23197" y="72389"/>
                </a:lnTo>
                <a:lnTo>
                  <a:pt x="22882" y="71119"/>
                </a:lnTo>
                <a:close/>
              </a:path>
              <a:path w="120014" h="187959">
                <a:moveTo>
                  <a:pt x="58580" y="71119"/>
                </a:moveTo>
                <a:lnTo>
                  <a:pt x="54609" y="71119"/>
                </a:lnTo>
                <a:lnTo>
                  <a:pt x="55514" y="72389"/>
                </a:lnTo>
                <a:lnTo>
                  <a:pt x="56457" y="72389"/>
                </a:lnTo>
                <a:lnTo>
                  <a:pt x="56889" y="73659"/>
                </a:lnTo>
                <a:lnTo>
                  <a:pt x="57361" y="74929"/>
                </a:lnTo>
                <a:lnTo>
                  <a:pt x="59878" y="74929"/>
                </a:lnTo>
                <a:lnTo>
                  <a:pt x="59721" y="73659"/>
                </a:lnTo>
                <a:lnTo>
                  <a:pt x="59485" y="73659"/>
                </a:lnTo>
                <a:lnTo>
                  <a:pt x="59209" y="72389"/>
                </a:lnTo>
                <a:lnTo>
                  <a:pt x="58580" y="71119"/>
                </a:lnTo>
                <a:close/>
              </a:path>
              <a:path w="120014" h="187959">
                <a:moveTo>
                  <a:pt x="34244" y="62229"/>
                </a:moveTo>
                <a:lnTo>
                  <a:pt x="28779" y="62229"/>
                </a:lnTo>
                <a:lnTo>
                  <a:pt x="29055" y="63499"/>
                </a:lnTo>
                <a:lnTo>
                  <a:pt x="30627" y="63499"/>
                </a:lnTo>
                <a:lnTo>
                  <a:pt x="31138" y="64769"/>
                </a:lnTo>
                <a:lnTo>
                  <a:pt x="32239" y="66039"/>
                </a:lnTo>
                <a:lnTo>
                  <a:pt x="32829" y="66039"/>
                </a:lnTo>
                <a:lnTo>
                  <a:pt x="34087" y="68579"/>
                </a:lnTo>
                <a:lnTo>
                  <a:pt x="34755" y="69849"/>
                </a:lnTo>
                <a:lnTo>
                  <a:pt x="28346" y="69849"/>
                </a:lnTo>
                <a:lnTo>
                  <a:pt x="26538" y="71119"/>
                </a:lnTo>
                <a:lnTo>
                  <a:pt x="28700" y="71119"/>
                </a:lnTo>
                <a:lnTo>
                  <a:pt x="29840" y="72389"/>
                </a:lnTo>
                <a:lnTo>
                  <a:pt x="32553" y="73659"/>
                </a:lnTo>
                <a:lnTo>
                  <a:pt x="40849" y="73659"/>
                </a:lnTo>
                <a:lnTo>
                  <a:pt x="39787" y="71119"/>
                </a:lnTo>
                <a:lnTo>
                  <a:pt x="38019" y="69849"/>
                </a:lnTo>
                <a:lnTo>
                  <a:pt x="36131" y="66039"/>
                </a:lnTo>
                <a:lnTo>
                  <a:pt x="35462" y="64769"/>
                </a:lnTo>
                <a:lnTo>
                  <a:pt x="34833" y="63499"/>
                </a:lnTo>
                <a:lnTo>
                  <a:pt x="34244" y="62229"/>
                </a:lnTo>
                <a:close/>
              </a:path>
              <a:path w="120014" h="187959">
                <a:moveTo>
                  <a:pt x="51386" y="71119"/>
                </a:moveTo>
                <a:lnTo>
                  <a:pt x="49813" y="71119"/>
                </a:lnTo>
                <a:lnTo>
                  <a:pt x="50048" y="72389"/>
                </a:lnTo>
                <a:lnTo>
                  <a:pt x="51189" y="72389"/>
                </a:lnTo>
                <a:lnTo>
                  <a:pt x="51386" y="71119"/>
                </a:lnTo>
                <a:close/>
              </a:path>
              <a:path w="120014" h="187959">
                <a:moveTo>
                  <a:pt x="29723" y="41909"/>
                </a:moveTo>
                <a:lnTo>
                  <a:pt x="25280" y="41909"/>
                </a:lnTo>
                <a:lnTo>
                  <a:pt x="24808" y="43179"/>
                </a:lnTo>
                <a:lnTo>
                  <a:pt x="23943" y="43179"/>
                </a:lnTo>
                <a:lnTo>
                  <a:pt x="23550" y="44449"/>
                </a:lnTo>
                <a:lnTo>
                  <a:pt x="23197" y="44449"/>
                </a:lnTo>
                <a:lnTo>
                  <a:pt x="22842" y="45719"/>
                </a:lnTo>
                <a:lnTo>
                  <a:pt x="22568" y="45719"/>
                </a:lnTo>
                <a:lnTo>
                  <a:pt x="22292" y="46989"/>
                </a:lnTo>
                <a:lnTo>
                  <a:pt x="21898" y="49529"/>
                </a:lnTo>
                <a:lnTo>
                  <a:pt x="21898" y="53339"/>
                </a:lnTo>
                <a:lnTo>
                  <a:pt x="22056" y="54609"/>
                </a:lnTo>
                <a:lnTo>
                  <a:pt x="22292" y="57149"/>
                </a:lnTo>
                <a:lnTo>
                  <a:pt x="18911" y="57149"/>
                </a:lnTo>
                <a:lnTo>
                  <a:pt x="18163" y="58419"/>
                </a:lnTo>
                <a:lnTo>
                  <a:pt x="3224" y="58419"/>
                </a:lnTo>
                <a:lnTo>
                  <a:pt x="3421" y="59689"/>
                </a:lnTo>
                <a:lnTo>
                  <a:pt x="3695" y="60959"/>
                </a:lnTo>
                <a:lnTo>
                  <a:pt x="4050" y="60959"/>
                </a:lnTo>
                <a:lnTo>
                  <a:pt x="4482" y="62229"/>
                </a:lnTo>
                <a:lnTo>
                  <a:pt x="9357" y="69849"/>
                </a:lnTo>
                <a:lnTo>
                  <a:pt x="7234" y="69849"/>
                </a:lnTo>
                <a:lnTo>
                  <a:pt x="6841" y="71119"/>
                </a:lnTo>
                <a:lnTo>
                  <a:pt x="22646" y="71119"/>
                </a:lnTo>
                <a:lnTo>
                  <a:pt x="22527" y="68579"/>
                </a:lnTo>
                <a:lnTo>
                  <a:pt x="22685" y="68579"/>
                </a:lnTo>
                <a:lnTo>
                  <a:pt x="22960" y="67309"/>
                </a:lnTo>
                <a:lnTo>
                  <a:pt x="23392" y="67309"/>
                </a:lnTo>
                <a:lnTo>
                  <a:pt x="24022" y="66039"/>
                </a:lnTo>
                <a:lnTo>
                  <a:pt x="24769" y="64769"/>
                </a:lnTo>
                <a:lnTo>
                  <a:pt x="25752" y="64769"/>
                </a:lnTo>
                <a:lnTo>
                  <a:pt x="26891" y="63499"/>
                </a:lnTo>
                <a:lnTo>
                  <a:pt x="28268" y="62229"/>
                </a:lnTo>
                <a:lnTo>
                  <a:pt x="34244" y="62229"/>
                </a:lnTo>
                <a:lnTo>
                  <a:pt x="33615" y="60959"/>
                </a:lnTo>
                <a:lnTo>
                  <a:pt x="30313" y="50799"/>
                </a:lnTo>
                <a:lnTo>
                  <a:pt x="30037" y="49529"/>
                </a:lnTo>
                <a:lnTo>
                  <a:pt x="29801" y="48259"/>
                </a:lnTo>
                <a:lnTo>
                  <a:pt x="29644" y="45719"/>
                </a:lnTo>
                <a:lnTo>
                  <a:pt x="29565" y="43179"/>
                </a:lnTo>
                <a:lnTo>
                  <a:pt x="29723" y="41909"/>
                </a:lnTo>
                <a:close/>
              </a:path>
              <a:path w="120014" h="187959">
                <a:moveTo>
                  <a:pt x="51700" y="59689"/>
                </a:moveTo>
                <a:lnTo>
                  <a:pt x="48830" y="59689"/>
                </a:lnTo>
                <a:lnTo>
                  <a:pt x="49263" y="62229"/>
                </a:lnTo>
                <a:lnTo>
                  <a:pt x="49577" y="64769"/>
                </a:lnTo>
                <a:lnTo>
                  <a:pt x="49656" y="66039"/>
                </a:lnTo>
                <a:lnTo>
                  <a:pt x="49773" y="71119"/>
                </a:lnTo>
                <a:lnTo>
                  <a:pt x="57794" y="71119"/>
                </a:lnTo>
                <a:lnTo>
                  <a:pt x="56969" y="69849"/>
                </a:lnTo>
                <a:lnTo>
                  <a:pt x="52722" y="69849"/>
                </a:lnTo>
                <a:lnTo>
                  <a:pt x="52722" y="63499"/>
                </a:lnTo>
                <a:lnTo>
                  <a:pt x="52564" y="63499"/>
                </a:lnTo>
                <a:lnTo>
                  <a:pt x="52447" y="62229"/>
                </a:lnTo>
                <a:lnTo>
                  <a:pt x="52132" y="60959"/>
                </a:lnTo>
                <a:lnTo>
                  <a:pt x="51935" y="60959"/>
                </a:lnTo>
                <a:lnTo>
                  <a:pt x="51700" y="59689"/>
                </a:lnTo>
                <a:close/>
              </a:path>
              <a:path w="120014" h="187959">
                <a:moveTo>
                  <a:pt x="101825" y="63499"/>
                </a:moveTo>
                <a:lnTo>
                  <a:pt x="95501" y="63499"/>
                </a:lnTo>
                <a:lnTo>
                  <a:pt x="94397" y="64769"/>
                </a:lnTo>
                <a:lnTo>
                  <a:pt x="103090" y="64769"/>
                </a:lnTo>
                <a:lnTo>
                  <a:pt x="101825" y="63499"/>
                </a:lnTo>
                <a:close/>
              </a:path>
              <a:path w="120014" h="187959">
                <a:moveTo>
                  <a:pt x="116258" y="59690"/>
                </a:moveTo>
                <a:lnTo>
                  <a:pt x="108507" y="59689"/>
                </a:lnTo>
                <a:lnTo>
                  <a:pt x="107759" y="60959"/>
                </a:lnTo>
                <a:lnTo>
                  <a:pt x="106149" y="62229"/>
                </a:lnTo>
                <a:lnTo>
                  <a:pt x="118144" y="62230"/>
                </a:lnTo>
                <a:lnTo>
                  <a:pt x="117431" y="60960"/>
                </a:lnTo>
                <a:lnTo>
                  <a:pt x="117166" y="60960"/>
                </a:lnTo>
                <a:lnTo>
                  <a:pt x="116258" y="59690"/>
                </a:lnTo>
                <a:close/>
              </a:path>
              <a:path w="120014" h="187959">
                <a:moveTo>
                  <a:pt x="65775" y="53339"/>
                </a:moveTo>
                <a:lnTo>
                  <a:pt x="64753" y="53339"/>
                </a:lnTo>
                <a:lnTo>
                  <a:pt x="63888" y="55879"/>
                </a:lnTo>
                <a:lnTo>
                  <a:pt x="64478" y="57149"/>
                </a:lnTo>
                <a:lnTo>
                  <a:pt x="65460" y="58419"/>
                </a:lnTo>
                <a:lnTo>
                  <a:pt x="66247" y="60959"/>
                </a:lnTo>
                <a:lnTo>
                  <a:pt x="76351" y="60959"/>
                </a:lnTo>
                <a:lnTo>
                  <a:pt x="76272" y="59689"/>
                </a:lnTo>
                <a:lnTo>
                  <a:pt x="75918" y="59689"/>
                </a:lnTo>
                <a:lnTo>
                  <a:pt x="75801" y="57149"/>
                </a:lnTo>
                <a:lnTo>
                  <a:pt x="68685" y="57149"/>
                </a:lnTo>
                <a:lnTo>
                  <a:pt x="67505" y="55879"/>
                </a:lnTo>
                <a:lnTo>
                  <a:pt x="66679" y="54609"/>
                </a:lnTo>
                <a:lnTo>
                  <a:pt x="66050" y="54609"/>
                </a:lnTo>
                <a:lnTo>
                  <a:pt x="65775" y="53339"/>
                </a:lnTo>
                <a:close/>
              </a:path>
              <a:path w="120014" h="187959">
                <a:moveTo>
                  <a:pt x="93335" y="59689"/>
                </a:moveTo>
                <a:lnTo>
                  <a:pt x="76548" y="59689"/>
                </a:lnTo>
                <a:lnTo>
                  <a:pt x="76391" y="60959"/>
                </a:lnTo>
                <a:lnTo>
                  <a:pt x="92510" y="60959"/>
                </a:lnTo>
                <a:lnTo>
                  <a:pt x="93335" y="59689"/>
                </a:lnTo>
                <a:close/>
              </a:path>
              <a:path w="120014" h="187959">
                <a:moveTo>
                  <a:pt x="49026" y="55879"/>
                </a:moveTo>
                <a:lnTo>
                  <a:pt x="47454" y="55879"/>
                </a:lnTo>
                <a:lnTo>
                  <a:pt x="48044" y="57149"/>
                </a:lnTo>
                <a:lnTo>
                  <a:pt x="48594" y="59689"/>
                </a:lnTo>
                <a:lnTo>
                  <a:pt x="51425" y="59689"/>
                </a:lnTo>
                <a:lnTo>
                  <a:pt x="51110" y="58419"/>
                </a:lnTo>
                <a:lnTo>
                  <a:pt x="50796" y="58419"/>
                </a:lnTo>
                <a:lnTo>
                  <a:pt x="50009" y="57149"/>
                </a:lnTo>
                <a:lnTo>
                  <a:pt x="49538" y="57149"/>
                </a:lnTo>
                <a:lnTo>
                  <a:pt x="49026" y="55879"/>
                </a:lnTo>
                <a:close/>
              </a:path>
              <a:path w="120014" h="187959">
                <a:moveTo>
                  <a:pt x="95144" y="58419"/>
                </a:moveTo>
                <a:lnTo>
                  <a:pt x="77452" y="58419"/>
                </a:lnTo>
                <a:lnTo>
                  <a:pt x="77216" y="59689"/>
                </a:lnTo>
                <a:lnTo>
                  <a:pt x="94201" y="59689"/>
                </a:lnTo>
                <a:lnTo>
                  <a:pt x="95144" y="58419"/>
                </a:lnTo>
                <a:close/>
              </a:path>
              <a:path w="120014" h="187959">
                <a:moveTo>
                  <a:pt x="113624" y="58419"/>
                </a:moveTo>
                <a:lnTo>
                  <a:pt x="111301" y="58419"/>
                </a:lnTo>
                <a:lnTo>
                  <a:pt x="110634" y="59689"/>
                </a:lnTo>
                <a:lnTo>
                  <a:pt x="114130" y="59689"/>
                </a:lnTo>
                <a:lnTo>
                  <a:pt x="113624" y="58419"/>
                </a:lnTo>
                <a:close/>
              </a:path>
              <a:path w="120014" h="187959">
                <a:moveTo>
                  <a:pt x="15726" y="53339"/>
                </a:moveTo>
                <a:lnTo>
                  <a:pt x="3617" y="53339"/>
                </a:lnTo>
                <a:lnTo>
                  <a:pt x="3421" y="54609"/>
                </a:lnTo>
                <a:lnTo>
                  <a:pt x="3263" y="54609"/>
                </a:lnTo>
                <a:lnTo>
                  <a:pt x="3145" y="55879"/>
                </a:lnTo>
                <a:lnTo>
                  <a:pt x="3106" y="58419"/>
                </a:lnTo>
                <a:lnTo>
                  <a:pt x="18163" y="58419"/>
                </a:lnTo>
                <a:lnTo>
                  <a:pt x="17967" y="57149"/>
                </a:lnTo>
                <a:lnTo>
                  <a:pt x="16905" y="55879"/>
                </a:lnTo>
                <a:lnTo>
                  <a:pt x="16355" y="54609"/>
                </a:lnTo>
                <a:lnTo>
                  <a:pt x="15726" y="53339"/>
                </a:lnTo>
                <a:close/>
              </a:path>
              <a:path w="120014" h="187959">
                <a:moveTo>
                  <a:pt x="99238" y="53339"/>
                </a:moveTo>
                <a:lnTo>
                  <a:pt x="77884" y="53339"/>
                </a:lnTo>
                <a:lnTo>
                  <a:pt x="77923" y="57149"/>
                </a:lnTo>
                <a:lnTo>
                  <a:pt x="77845" y="58419"/>
                </a:lnTo>
                <a:lnTo>
                  <a:pt x="95616" y="58419"/>
                </a:lnTo>
                <a:lnTo>
                  <a:pt x="97111" y="55879"/>
                </a:lnTo>
                <a:lnTo>
                  <a:pt x="98169" y="54609"/>
                </a:lnTo>
                <a:lnTo>
                  <a:pt x="98686" y="54609"/>
                </a:lnTo>
                <a:lnTo>
                  <a:pt x="99238" y="53339"/>
                </a:lnTo>
                <a:close/>
              </a:path>
              <a:path w="120014" h="187959">
                <a:moveTo>
                  <a:pt x="21505" y="55879"/>
                </a:moveTo>
                <a:lnTo>
                  <a:pt x="20994" y="55879"/>
                </a:lnTo>
                <a:lnTo>
                  <a:pt x="20679" y="57149"/>
                </a:lnTo>
                <a:lnTo>
                  <a:pt x="21939" y="57149"/>
                </a:lnTo>
                <a:lnTo>
                  <a:pt x="21505" y="55879"/>
                </a:lnTo>
                <a:close/>
              </a:path>
              <a:path w="120014" h="187959">
                <a:moveTo>
                  <a:pt x="38254" y="55879"/>
                </a:moveTo>
                <a:lnTo>
                  <a:pt x="37822" y="55879"/>
                </a:lnTo>
                <a:lnTo>
                  <a:pt x="37939" y="57149"/>
                </a:lnTo>
                <a:lnTo>
                  <a:pt x="38097" y="57149"/>
                </a:lnTo>
                <a:lnTo>
                  <a:pt x="38254" y="55879"/>
                </a:lnTo>
                <a:close/>
              </a:path>
              <a:path w="120014" h="187959">
                <a:moveTo>
                  <a:pt x="73245" y="46989"/>
                </a:moveTo>
                <a:lnTo>
                  <a:pt x="67347" y="46989"/>
                </a:lnTo>
                <a:lnTo>
                  <a:pt x="67387" y="50799"/>
                </a:lnTo>
                <a:lnTo>
                  <a:pt x="67505" y="52069"/>
                </a:lnTo>
                <a:lnTo>
                  <a:pt x="67820" y="54609"/>
                </a:lnTo>
                <a:lnTo>
                  <a:pt x="68056" y="55879"/>
                </a:lnTo>
                <a:lnTo>
                  <a:pt x="68685" y="57149"/>
                </a:lnTo>
                <a:lnTo>
                  <a:pt x="75801" y="57149"/>
                </a:lnTo>
                <a:lnTo>
                  <a:pt x="75722" y="55879"/>
                </a:lnTo>
                <a:lnTo>
                  <a:pt x="75407" y="53339"/>
                </a:lnTo>
                <a:lnTo>
                  <a:pt x="75211" y="53339"/>
                </a:lnTo>
                <a:lnTo>
                  <a:pt x="74817" y="50799"/>
                </a:lnTo>
                <a:lnTo>
                  <a:pt x="74582" y="50799"/>
                </a:lnTo>
                <a:lnTo>
                  <a:pt x="74149" y="49529"/>
                </a:lnTo>
                <a:lnTo>
                  <a:pt x="73953" y="49529"/>
                </a:lnTo>
                <a:lnTo>
                  <a:pt x="73520" y="48259"/>
                </a:lnTo>
                <a:lnTo>
                  <a:pt x="73245" y="46989"/>
                </a:lnTo>
                <a:close/>
              </a:path>
              <a:path w="120014" h="187959">
                <a:moveTo>
                  <a:pt x="39316" y="54609"/>
                </a:moveTo>
                <a:lnTo>
                  <a:pt x="37271" y="54609"/>
                </a:lnTo>
                <a:lnTo>
                  <a:pt x="37507" y="55879"/>
                </a:lnTo>
                <a:lnTo>
                  <a:pt x="38922" y="55879"/>
                </a:lnTo>
                <a:lnTo>
                  <a:pt x="39316" y="54609"/>
                </a:lnTo>
                <a:close/>
              </a:path>
              <a:path w="120014" h="187959">
                <a:moveTo>
                  <a:pt x="47218" y="54609"/>
                </a:moveTo>
                <a:lnTo>
                  <a:pt x="46510" y="54609"/>
                </a:lnTo>
                <a:lnTo>
                  <a:pt x="46825" y="55879"/>
                </a:lnTo>
                <a:lnTo>
                  <a:pt x="47886" y="55879"/>
                </a:lnTo>
                <a:lnTo>
                  <a:pt x="47218" y="54609"/>
                </a:lnTo>
                <a:close/>
              </a:path>
              <a:path w="120014" h="187959">
                <a:moveTo>
                  <a:pt x="39197" y="46989"/>
                </a:moveTo>
                <a:lnTo>
                  <a:pt x="37271" y="46989"/>
                </a:lnTo>
                <a:lnTo>
                  <a:pt x="37389" y="53339"/>
                </a:lnTo>
                <a:lnTo>
                  <a:pt x="37232" y="54609"/>
                </a:lnTo>
                <a:lnTo>
                  <a:pt x="39906" y="54609"/>
                </a:lnTo>
                <a:lnTo>
                  <a:pt x="39826" y="50799"/>
                </a:lnTo>
                <a:lnTo>
                  <a:pt x="39630" y="49529"/>
                </a:lnTo>
                <a:lnTo>
                  <a:pt x="39512" y="48259"/>
                </a:lnTo>
                <a:lnTo>
                  <a:pt x="39197" y="46989"/>
                </a:lnTo>
                <a:close/>
              </a:path>
              <a:path w="120014" h="187959">
                <a:moveTo>
                  <a:pt x="14625" y="52069"/>
                </a:moveTo>
                <a:lnTo>
                  <a:pt x="4364" y="52069"/>
                </a:lnTo>
                <a:lnTo>
                  <a:pt x="4089" y="53339"/>
                </a:lnTo>
                <a:lnTo>
                  <a:pt x="15018" y="53339"/>
                </a:lnTo>
                <a:lnTo>
                  <a:pt x="14625" y="52069"/>
                </a:lnTo>
                <a:close/>
              </a:path>
              <a:path w="120014" h="187959">
                <a:moveTo>
                  <a:pt x="107725" y="48259"/>
                </a:moveTo>
                <a:lnTo>
                  <a:pt x="77569" y="48259"/>
                </a:lnTo>
                <a:lnTo>
                  <a:pt x="77530" y="50799"/>
                </a:lnTo>
                <a:lnTo>
                  <a:pt x="77727" y="53339"/>
                </a:lnTo>
                <a:lnTo>
                  <a:pt x="102964" y="53339"/>
                </a:lnTo>
                <a:lnTo>
                  <a:pt x="104424" y="52069"/>
                </a:lnTo>
                <a:lnTo>
                  <a:pt x="104930" y="52069"/>
                </a:lnTo>
                <a:lnTo>
                  <a:pt x="105873" y="50799"/>
                </a:lnTo>
                <a:lnTo>
                  <a:pt x="106391" y="50799"/>
                </a:lnTo>
                <a:lnTo>
                  <a:pt x="106816" y="49529"/>
                </a:lnTo>
                <a:lnTo>
                  <a:pt x="107288" y="49529"/>
                </a:lnTo>
                <a:lnTo>
                  <a:pt x="107725" y="48259"/>
                </a:lnTo>
                <a:close/>
              </a:path>
              <a:path w="120014" h="187959">
                <a:moveTo>
                  <a:pt x="13367" y="50799"/>
                </a:moveTo>
                <a:lnTo>
                  <a:pt x="6054" y="50799"/>
                </a:lnTo>
                <a:lnTo>
                  <a:pt x="5228" y="52069"/>
                </a:lnTo>
                <a:lnTo>
                  <a:pt x="13839" y="52069"/>
                </a:lnTo>
                <a:lnTo>
                  <a:pt x="13367" y="50799"/>
                </a:lnTo>
                <a:close/>
              </a:path>
              <a:path w="120014" h="187959">
                <a:moveTo>
                  <a:pt x="10930" y="49529"/>
                </a:moveTo>
                <a:lnTo>
                  <a:pt x="7509" y="49529"/>
                </a:lnTo>
                <a:lnTo>
                  <a:pt x="6802" y="50799"/>
                </a:lnTo>
                <a:lnTo>
                  <a:pt x="11480" y="50799"/>
                </a:lnTo>
                <a:lnTo>
                  <a:pt x="10930" y="49529"/>
                </a:lnTo>
                <a:close/>
              </a:path>
              <a:path w="120014" h="187959">
                <a:moveTo>
                  <a:pt x="114843" y="38100"/>
                </a:moveTo>
                <a:lnTo>
                  <a:pt x="79614" y="38099"/>
                </a:lnTo>
                <a:lnTo>
                  <a:pt x="79890" y="40639"/>
                </a:lnTo>
                <a:lnTo>
                  <a:pt x="79890" y="43179"/>
                </a:lnTo>
                <a:lnTo>
                  <a:pt x="79653" y="44449"/>
                </a:lnTo>
                <a:lnTo>
                  <a:pt x="79339" y="44449"/>
                </a:lnTo>
                <a:lnTo>
                  <a:pt x="79142" y="45719"/>
                </a:lnTo>
                <a:lnTo>
                  <a:pt x="78159" y="45719"/>
                </a:lnTo>
                <a:lnTo>
                  <a:pt x="77766" y="46989"/>
                </a:lnTo>
                <a:lnTo>
                  <a:pt x="77649" y="48259"/>
                </a:lnTo>
                <a:lnTo>
                  <a:pt x="108116" y="48259"/>
                </a:lnTo>
                <a:lnTo>
                  <a:pt x="108472" y="46989"/>
                </a:lnTo>
                <a:lnTo>
                  <a:pt x="108829" y="46989"/>
                </a:lnTo>
                <a:lnTo>
                  <a:pt x="110048" y="39370"/>
                </a:lnTo>
                <a:lnTo>
                  <a:pt x="113348" y="39370"/>
                </a:lnTo>
                <a:lnTo>
                  <a:pt x="114843" y="38100"/>
                </a:lnTo>
                <a:close/>
              </a:path>
              <a:path w="120014" h="187959">
                <a:moveTo>
                  <a:pt x="38765" y="45719"/>
                </a:moveTo>
                <a:lnTo>
                  <a:pt x="36917" y="45719"/>
                </a:lnTo>
                <a:lnTo>
                  <a:pt x="37113" y="46989"/>
                </a:lnTo>
                <a:lnTo>
                  <a:pt x="39001" y="46989"/>
                </a:lnTo>
                <a:lnTo>
                  <a:pt x="38765" y="45719"/>
                </a:lnTo>
                <a:close/>
              </a:path>
              <a:path w="120014" h="187959">
                <a:moveTo>
                  <a:pt x="73992" y="39369"/>
                </a:moveTo>
                <a:lnTo>
                  <a:pt x="73166" y="40639"/>
                </a:lnTo>
                <a:lnTo>
                  <a:pt x="71711" y="41909"/>
                </a:lnTo>
                <a:lnTo>
                  <a:pt x="71043" y="41909"/>
                </a:lnTo>
                <a:lnTo>
                  <a:pt x="69904" y="43179"/>
                </a:lnTo>
                <a:lnTo>
                  <a:pt x="68999" y="44449"/>
                </a:lnTo>
                <a:lnTo>
                  <a:pt x="68252" y="45719"/>
                </a:lnTo>
                <a:lnTo>
                  <a:pt x="67741" y="46989"/>
                </a:lnTo>
                <a:lnTo>
                  <a:pt x="73127" y="46989"/>
                </a:lnTo>
                <a:lnTo>
                  <a:pt x="73205" y="41909"/>
                </a:lnTo>
                <a:lnTo>
                  <a:pt x="73520" y="40639"/>
                </a:lnTo>
                <a:lnTo>
                  <a:pt x="73992" y="39369"/>
                </a:lnTo>
                <a:close/>
              </a:path>
              <a:path w="120014" h="187959">
                <a:moveTo>
                  <a:pt x="37113" y="43179"/>
                </a:moveTo>
                <a:lnTo>
                  <a:pt x="35738" y="43179"/>
                </a:lnTo>
                <a:lnTo>
                  <a:pt x="36052" y="44449"/>
                </a:lnTo>
                <a:lnTo>
                  <a:pt x="36367" y="44449"/>
                </a:lnTo>
                <a:lnTo>
                  <a:pt x="36642" y="45719"/>
                </a:lnTo>
                <a:lnTo>
                  <a:pt x="38215" y="45719"/>
                </a:lnTo>
                <a:lnTo>
                  <a:pt x="37507" y="44449"/>
                </a:lnTo>
                <a:lnTo>
                  <a:pt x="37113" y="43179"/>
                </a:lnTo>
                <a:close/>
              </a:path>
              <a:path w="120014" h="187959">
                <a:moveTo>
                  <a:pt x="35659" y="41909"/>
                </a:moveTo>
                <a:lnTo>
                  <a:pt x="34636" y="41909"/>
                </a:lnTo>
                <a:lnTo>
                  <a:pt x="35384" y="43179"/>
                </a:lnTo>
                <a:lnTo>
                  <a:pt x="36171" y="43179"/>
                </a:lnTo>
                <a:lnTo>
                  <a:pt x="35659" y="41909"/>
                </a:lnTo>
                <a:close/>
              </a:path>
              <a:path w="120014" h="187959">
                <a:moveTo>
                  <a:pt x="33772" y="40639"/>
                </a:moveTo>
                <a:lnTo>
                  <a:pt x="27127" y="40639"/>
                </a:lnTo>
                <a:lnTo>
                  <a:pt x="26695" y="41909"/>
                </a:lnTo>
                <a:lnTo>
                  <a:pt x="34440" y="41909"/>
                </a:lnTo>
                <a:lnTo>
                  <a:pt x="33772" y="40639"/>
                </a:lnTo>
                <a:close/>
              </a:path>
              <a:path w="120014" h="187959">
                <a:moveTo>
                  <a:pt x="115982" y="10160"/>
                </a:moveTo>
                <a:lnTo>
                  <a:pt x="83035" y="10159"/>
                </a:lnTo>
                <a:lnTo>
                  <a:pt x="82642" y="12699"/>
                </a:lnTo>
                <a:lnTo>
                  <a:pt x="82484" y="13969"/>
                </a:lnTo>
                <a:lnTo>
                  <a:pt x="82484" y="16509"/>
                </a:lnTo>
                <a:lnTo>
                  <a:pt x="82681" y="19049"/>
                </a:lnTo>
                <a:lnTo>
                  <a:pt x="82917" y="20319"/>
                </a:lnTo>
                <a:lnTo>
                  <a:pt x="83191" y="21589"/>
                </a:lnTo>
                <a:lnTo>
                  <a:pt x="83585" y="24129"/>
                </a:lnTo>
                <a:lnTo>
                  <a:pt x="78749" y="24129"/>
                </a:lnTo>
                <a:lnTo>
                  <a:pt x="78120" y="25399"/>
                </a:lnTo>
                <a:lnTo>
                  <a:pt x="77177" y="25399"/>
                </a:lnTo>
                <a:lnTo>
                  <a:pt x="76823" y="26669"/>
                </a:lnTo>
                <a:lnTo>
                  <a:pt x="76587" y="26669"/>
                </a:lnTo>
                <a:lnTo>
                  <a:pt x="76391" y="27939"/>
                </a:lnTo>
                <a:lnTo>
                  <a:pt x="76311" y="30479"/>
                </a:lnTo>
                <a:lnTo>
                  <a:pt x="76587" y="31749"/>
                </a:lnTo>
                <a:lnTo>
                  <a:pt x="76980" y="33019"/>
                </a:lnTo>
                <a:lnTo>
                  <a:pt x="77766" y="34289"/>
                </a:lnTo>
                <a:lnTo>
                  <a:pt x="78278" y="35559"/>
                </a:lnTo>
                <a:lnTo>
                  <a:pt x="79221" y="38099"/>
                </a:lnTo>
                <a:lnTo>
                  <a:pt x="116453" y="38100"/>
                </a:lnTo>
                <a:lnTo>
                  <a:pt x="117235" y="36830"/>
                </a:lnTo>
                <a:lnTo>
                  <a:pt x="118063" y="36830"/>
                </a:lnTo>
                <a:lnTo>
                  <a:pt x="118856" y="35560"/>
                </a:lnTo>
                <a:lnTo>
                  <a:pt x="119201" y="35560"/>
                </a:lnTo>
                <a:lnTo>
                  <a:pt x="119604" y="34290"/>
                </a:lnTo>
                <a:lnTo>
                  <a:pt x="119604" y="11430"/>
                </a:lnTo>
                <a:lnTo>
                  <a:pt x="117120" y="11430"/>
                </a:lnTo>
                <a:lnTo>
                  <a:pt x="115982" y="10160"/>
                </a:lnTo>
                <a:close/>
              </a:path>
              <a:path w="120014" h="187959">
                <a:moveTo>
                  <a:pt x="92038" y="8889"/>
                </a:moveTo>
                <a:lnTo>
                  <a:pt x="83664" y="8889"/>
                </a:lnTo>
                <a:lnTo>
                  <a:pt x="83310" y="10159"/>
                </a:lnTo>
                <a:lnTo>
                  <a:pt x="93454" y="10159"/>
                </a:lnTo>
                <a:lnTo>
                  <a:pt x="92038" y="8889"/>
                </a:lnTo>
                <a:close/>
              </a:path>
              <a:path w="120014" h="187959">
                <a:moveTo>
                  <a:pt x="106943" y="3810"/>
                </a:moveTo>
                <a:lnTo>
                  <a:pt x="94558" y="3809"/>
                </a:lnTo>
                <a:lnTo>
                  <a:pt x="94086" y="5079"/>
                </a:lnTo>
                <a:lnTo>
                  <a:pt x="93891" y="6349"/>
                </a:lnTo>
                <a:lnTo>
                  <a:pt x="93569" y="7619"/>
                </a:lnTo>
                <a:lnTo>
                  <a:pt x="93454" y="10159"/>
                </a:lnTo>
                <a:lnTo>
                  <a:pt x="108472" y="10160"/>
                </a:lnTo>
                <a:lnTo>
                  <a:pt x="108277" y="8890"/>
                </a:lnTo>
                <a:lnTo>
                  <a:pt x="107805" y="6350"/>
                </a:lnTo>
                <a:lnTo>
                  <a:pt x="107253" y="5080"/>
                </a:lnTo>
                <a:lnTo>
                  <a:pt x="106943" y="3810"/>
                </a:lnTo>
                <a:close/>
              </a:path>
              <a:path w="120014" h="187959">
                <a:moveTo>
                  <a:pt x="89522" y="7619"/>
                </a:moveTo>
                <a:lnTo>
                  <a:pt x="85158" y="7619"/>
                </a:lnTo>
                <a:lnTo>
                  <a:pt x="84607" y="8889"/>
                </a:lnTo>
                <a:lnTo>
                  <a:pt x="90701" y="8889"/>
                </a:lnTo>
                <a:lnTo>
                  <a:pt x="89522" y="7619"/>
                </a:lnTo>
                <a:close/>
              </a:path>
              <a:path w="120014" h="187959">
                <a:moveTo>
                  <a:pt x="103838" y="0"/>
                </a:moveTo>
                <a:lnTo>
                  <a:pt x="97663" y="0"/>
                </a:lnTo>
                <a:lnTo>
                  <a:pt x="96915" y="1269"/>
                </a:lnTo>
                <a:lnTo>
                  <a:pt x="95926" y="2539"/>
                </a:lnTo>
                <a:lnTo>
                  <a:pt x="95455" y="2539"/>
                </a:lnTo>
                <a:lnTo>
                  <a:pt x="94868" y="3809"/>
                </a:lnTo>
                <a:lnTo>
                  <a:pt x="106586" y="3810"/>
                </a:lnTo>
                <a:lnTo>
                  <a:pt x="105873" y="2540"/>
                </a:lnTo>
                <a:lnTo>
                  <a:pt x="105091" y="1270"/>
                </a:lnTo>
                <a:lnTo>
                  <a:pt x="104263" y="1270"/>
                </a:lnTo>
                <a:lnTo>
                  <a:pt x="10383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58421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39" h="42545">
                <a:moveTo>
                  <a:pt x="51151" y="37518"/>
                </a:moveTo>
                <a:lnTo>
                  <a:pt x="33573" y="37518"/>
                </a:lnTo>
                <a:lnTo>
                  <a:pt x="34870" y="37552"/>
                </a:lnTo>
                <a:lnTo>
                  <a:pt x="37347" y="37713"/>
                </a:lnTo>
                <a:lnTo>
                  <a:pt x="53152" y="41939"/>
                </a:lnTo>
                <a:lnTo>
                  <a:pt x="52326" y="39820"/>
                </a:lnTo>
                <a:lnTo>
                  <a:pt x="51399" y="37942"/>
                </a:lnTo>
                <a:lnTo>
                  <a:pt x="51151" y="37518"/>
                </a:lnTo>
                <a:close/>
              </a:path>
              <a:path w="53339" h="42545">
                <a:moveTo>
                  <a:pt x="33638" y="29020"/>
                </a:moveTo>
                <a:lnTo>
                  <a:pt x="19694" y="29020"/>
                </a:lnTo>
                <a:lnTo>
                  <a:pt x="19458" y="29914"/>
                </a:lnTo>
                <a:lnTo>
                  <a:pt x="19350" y="30509"/>
                </a:lnTo>
                <a:lnTo>
                  <a:pt x="19261" y="33555"/>
                </a:lnTo>
                <a:lnTo>
                  <a:pt x="19380" y="34151"/>
                </a:lnTo>
                <a:lnTo>
                  <a:pt x="26613" y="37942"/>
                </a:lnTo>
                <a:lnTo>
                  <a:pt x="28068" y="37747"/>
                </a:lnTo>
                <a:lnTo>
                  <a:pt x="29483" y="37633"/>
                </a:lnTo>
                <a:lnTo>
                  <a:pt x="30899" y="37552"/>
                </a:lnTo>
                <a:lnTo>
                  <a:pt x="32235" y="37518"/>
                </a:lnTo>
                <a:lnTo>
                  <a:pt x="51151" y="37518"/>
                </a:lnTo>
                <a:lnTo>
                  <a:pt x="50872" y="37049"/>
                </a:lnTo>
                <a:lnTo>
                  <a:pt x="50400" y="36178"/>
                </a:lnTo>
                <a:lnTo>
                  <a:pt x="49888" y="35399"/>
                </a:lnTo>
                <a:lnTo>
                  <a:pt x="48375" y="33326"/>
                </a:lnTo>
                <a:lnTo>
                  <a:pt x="40767" y="33326"/>
                </a:lnTo>
                <a:lnTo>
                  <a:pt x="38093" y="31792"/>
                </a:lnTo>
                <a:lnTo>
                  <a:pt x="35577" y="30269"/>
                </a:lnTo>
                <a:lnTo>
                  <a:pt x="33638" y="29020"/>
                </a:lnTo>
                <a:close/>
              </a:path>
              <a:path w="53339" h="42545">
                <a:moveTo>
                  <a:pt x="26049" y="8612"/>
                </a:moveTo>
                <a:lnTo>
                  <a:pt x="22013" y="8612"/>
                </a:lnTo>
                <a:lnTo>
                  <a:pt x="23091" y="11315"/>
                </a:lnTo>
                <a:lnTo>
                  <a:pt x="24373" y="13937"/>
                </a:lnTo>
                <a:lnTo>
                  <a:pt x="48375" y="33326"/>
                </a:lnTo>
                <a:lnTo>
                  <a:pt x="47254" y="32032"/>
                </a:lnTo>
                <a:lnTo>
                  <a:pt x="40453" y="27016"/>
                </a:lnTo>
                <a:lnTo>
                  <a:pt x="40351" y="23500"/>
                </a:lnTo>
                <a:lnTo>
                  <a:pt x="27518" y="13468"/>
                </a:lnTo>
                <a:lnTo>
                  <a:pt x="27361" y="13399"/>
                </a:lnTo>
                <a:lnTo>
                  <a:pt x="27170" y="13193"/>
                </a:lnTo>
                <a:lnTo>
                  <a:pt x="27053" y="12998"/>
                </a:lnTo>
                <a:lnTo>
                  <a:pt x="26928" y="12219"/>
                </a:lnTo>
                <a:lnTo>
                  <a:pt x="26815" y="11280"/>
                </a:lnTo>
                <a:lnTo>
                  <a:pt x="26634" y="10536"/>
                </a:lnTo>
                <a:lnTo>
                  <a:pt x="26049" y="8612"/>
                </a:lnTo>
                <a:close/>
              </a:path>
              <a:path w="53339" h="42545">
                <a:moveTo>
                  <a:pt x="2395" y="0"/>
                </a:moveTo>
                <a:lnTo>
                  <a:pt x="0" y="4111"/>
                </a:lnTo>
                <a:lnTo>
                  <a:pt x="125" y="5016"/>
                </a:lnTo>
                <a:lnTo>
                  <a:pt x="6878" y="14808"/>
                </a:lnTo>
                <a:lnTo>
                  <a:pt x="6933" y="15037"/>
                </a:lnTo>
                <a:lnTo>
                  <a:pt x="6220" y="16365"/>
                </a:lnTo>
                <a:lnTo>
                  <a:pt x="5698" y="17625"/>
                </a:lnTo>
                <a:lnTo>
                  <a:pt x="5343" y="18839"/>
                </a:lnTo>
                <a:lnTo>
                  <a:pt x="5226" y="22595"/>
                </a:lnTo>
                <a:lnTo>
                  <a:pt x="5343" y="23065"/>
                </a:lnTo>
                <a:lnTo>
                  <a:pt x="5423" y="23500"/>
                </a:lnTo>
                <a:lnTo>
                  <a:pt x="16903" y="29249"/>
                </a:lnTo>
                <a:lnTo>
                  <a:pt x="17610" y="29215"/>
                </a:lnTo>
                <a:lnTo>
                  <a:pt x="18239" y="29215"/>
                </a:lnTo>
                <a:lnTo>
                  <a:pt x="19694" y="29020"/>
                </a:lnTo>
                <a:lnTo>
                  <a:pt x="33638" y="29020"/>
                </a:lnTo>
                <a:lnTo>
                  <a:pt x="30821" y="27176"/>
                </a:lnTo>
                <a:lnTo>
                  <a:pt x="3456" y="1683"/>
                </a:lnTo>
                <a:lnTo>
                  <a:pt x="2395" y="0"/>
                </a:lnTo>
                <a:close/>
              </a:path>
              <a:path w="53339" h="42545">
                <a:moveTo>
                  <a:pt x="19341" y="2393"/>
                </a:moveTo>
                <a:lnTo>
                  <a:pt x="14582" y="5920"/>
                </a:lnTo>
                <a:lnTo>
                  <a:pt x="14701" y="6310"/>
                </a:lnTo>
                <a:lnTo>
                  <a:pt x="15094" y="6894"/>
                </a:lnTo>
                <a:lnTo>
                  <a:pt x="20559" y="16365"/>
                </a:lnTo>
                <a:lnTo>
                  <a:pt x="22013" y="8612"/>
                </a:lnTo>
                <a:lnTo>
                  <a:pt x="26049" y="8612"/>
                </a:lnTo>
                <a:lnTo>
                  <a:pt x="25867" y="8074"/>
                </a:lnTo>
                <a:lnTo>
                  <a:pt x="20323" y="2508"/>
                </a:lnTo>
                <a:lnTo>
                  <a:pt x="19341" y="2393"/>
                </a:lnTo>
                <a:close/>
              </a:path>
              <a:path w="53339" h="42545">
                <a:moveTo>
                  <a:pt x="32354" y="12219"/>
                </a:moveTo>
                <a:lnTo>
                  <a:pt x="28383" y="13273"/>
                </a:lnTo>
                <a:lnTo>
                  <a:pt x="28029" y="13433"/>
                </a:lnTo>
                <a:lnTo>
                  <a:pt x="27754" y="13468"/>
                </a:lnTo>
                <a:lnTo>
                  <a:pt x="36101" y="13468"/>
                </a:lnTo>
                <a:lnTo>
                  <a:pt x="35499" y="13078"/>
                </a:lnTo>
                <a:lnTo>
                  <a:pt x="34948" y="12803"/>
                </a:lnTo>
                <a:lnTo>
                  <a:pt x="34438" y="12609"/>
                </a:lnTo>
                <a:lnTo>
                  <a:pt x="33376" y="12334"/>
                </a:lnTo>
                <a:lnTo>
                  <a:pt x="32864" y="12254"/>
                </a:lnTo>
                <a:lnTo>
                  <a:pt x="32354" y="122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52245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0"/>
                </a:moveTo>
                <a:lnTo>
                  <a:pt x="7234" y="10811"/>
                </a:lnTo>
                <a:lnTo>
                  <a:pt x="8060" y="10731"/>
                </a:lnTo>
                <a:lnTo>
                  <a:pt x="9318" y="10501"/>
                </a:lnTo>
                <a:lnTo>
                  <a:pt x="9828" y="10376"/>
                </a:lnTo>
                <a:lnTo>
                  <a:pt x="8767" y="9757"/>
                </a:lnTo>
                <a:lnTo>
                  <a:pt x="7745" y="9093"/>
                </a:lnTo>
                <a:lnTo>
                  <a:pt x="747" y="1213"/>
                </a:lnTo>
                <a:lnTo>
                  <a:pt x="196" y="355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66085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392" y="0"/>
                </a:moveTo>
                <a:lnTo>
                  <a:pt x="0" y="1523"/>
                </a:lnTo>
                <a:lnTo>
                  <a:pt x="353" y="2072"/>
                </a:lnTo>
                <a:lnTo>
                  <a:pt x="1297" y="3447"/>
                </a:lnTo>
                <a:lnTo>
                  <a:pt x="2004" y="4260"/>
                </a:lnTo>
                <a:lnTo>
                  <a:pt x="2790" y="5210"/>
                </a:lnTo>
                <a:lnTo>
                  <a:pt x="9120" y="8807"/>
                </a:lnTo>
                <a:lnTo>
                  <a:pt x="9710" y="8772"/>
                </a:lnTo>
                <a:lnTo>
                  <a:pt x="13877" y="5749"/>
                </a:lnTo>
                <a:lnTo>
                  <a:pt x="11243" y="4615"/>
                </a:lnTo>
                <a:lnTo>
                  <a:pt x="7351" y="3012"/>
                </a:lnTo>
                <a:lnTo>
                  <a:pt x="39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94510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459" y="0"/>
                </a:moveTo>
                <a:lnTo>
                  <a:pt x="0" y="3676"/>
                </a:lnTo>
                <a:lnTo>
                  <a:pt x="196" y="4031"/>
                </a:lnTo>
                <a:lnTo>
                  <a:pt x="707" y="4386"/>
                </a:lnTo>
                <a:lnTo>
                  <a:pt x="2790" y="6069"/>
                </a:lnTo>
                <a:lnTo>
                  <a:pt x="3765" y="6963"/>
                </a:lnTo>
                <a:lnTo>
                  <a:pt x="4481" y="7707"/>
                </a:lnTo>
                <a:lnTo>
                  <a:pt x="5307" y="8612"/>
                </a:lnTo>
                <a:lnTo>
                  <a:pt x="5464" y="8337"/>
                </a:lnTo>
                <a:lnTo>
                  <a:pt x="5739" y="7512"/>
                </a:lnTo>
                <a:lnTo>
                  <a:pt x="6054" y="6298"/>
                </a:lnTo>
                <a:lnTo>
                  <a:pt x="6171" y="5634"/>
                </a:lnTo>
                <a:lnTo>
                  <a:pt x="6093" y="2702"/>
                </a:lnTo>
                <a:lnTo>
                  <a:pt x="3892" y="160"/>
                </a:lnTo>
                <a:lnTo>
                  <a:pt x="345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91679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1730" y="34"/>
                </a:moveTo>
                <a:lnTo>
                  <a:pt x="235" y="34"/>
                </a:lnTo>
                <a:lnTo>
                  <a:pt x="79" y="584"/>
                </a:lnTo>
                <a:lnTo>
                  <a:pt x="0" y="3012"/>
                </a:lnTo>
                <a:lnTo>
                  <a:pt x="79" y="3241"/>
                </a:lnTo>
                <a:lnTo>
                  <a:pt x="1651" y="4180"/>
                </a:lnTo>
                <a:lnTo>
                  <a:pt x="2044" y="4100"/>
                </a:lnTo>
                <a:lnTo>
                  <a:pt x="2825" y="3836"/>
                </a:lnTo>
                <a:lnTo>
                  <a:pt x="3263" y="3630"/>
                </a:lnTo>
                <a:lnTo>
                  <a:pt x="3460" y="3515"/>
                </a:lnTo>
                <a:lnTo>
                  <a:pt x="3557" y="3012"/>
                </a:lnTo>
                <a:lnTo>
                  <a:pt x="3538" y="1557"/>
                </a:lnTo>
                <a:lnTo>
                  <a:pt x="1730" y="34"/>
                </a:lnTo>
                <a:close/>
              </a:path>
              <a:path w="3810" h="4445">
                <a:moveTo>
                  <a:pt x="1101" y="0"/>
                </a:moveTo>
                <a:lnTo>
                  <a:pt x="944" y="34"/>
                </a:lnTo>
                <a:lnTo>
                  <a:pt x="1454" y="34"/>
                </a:lnTo>
                <a:lnTo>
                  <a:pt x="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41473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65" y="0"/>
                </a:moveTo>
                <a:lnTo>
                  <a:pt x="0" y="5165"/>
                </a:lnTo>
                <a:lnTo>
                  <a:pt x="2437" y="5909"/>
                </a:lnTo>
                <a:lnTo>
                  <a:pt x="3460" y="6264"/>
                </a:lnTo>
                <a:lnTo>
                  <a:pt x="8531" y="8887"/>
                </a:lnTo>
                <a:lnTo>
                  <a:pt x="7721" y="7512"/>
                </a:lnTo>
                <a:lnTo>
                  <a:pt x="1534" y="423"/>
                </a:lnTo>
                <a:lnTo>
                  <a:pt x="86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5806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1612" y="0"/>
                </a:moveTo>
                <a:lnTo>
                  <a:pt x="0" y="4306"/>
                </a:lnTo>
                <a:lnTo>
                  <a:pt x="0" y="5004"/>
                </a:lnTo>
                <a:lnTo>
                  <a:pt x="903" y="5714"/>
                </a:lnTo>
                <a:lnTo>
                  <a:pt x="3184" y="7593"/>
                </a:lnTo>
                <a:lnTo>
                  <a:pt x="4678" y="8887"/>
                </a:lnTo>
                <a:lnTo>
                  <a:pt x="8060" y="11933"/>
                </a:lnTo>
                <a:lnTo>
                  <a:pt x="9828" y="13617"/>
                </a:lnTo>
                <a:lnTo>
                  <a:pt x="9716" y="11933"/>
                </a:lnTo>
                <a:lnTo>
                  <a:pt x="2273" y="423"/>
                </a:lnTo>
                <a:lnTo>
                  <a:pt x="161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31235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32441" y="4953"/>
                </a:moveTo>
                <a:lnTo>
                  <a:pt x="23644" y="4952"/>
                </a:lnTo>
                <a:lnTo>
                  <a:pt x="25649" y="5841"/>
                </a:lnTo>
                <a:lnTo>
                  <a:pt x="29541" y="7620"/>
                </a:lnTo>
                <a:lnTo>
                  <a:pt x="53602" y="22479"/>
                </a:lnTo>
                <a:lnTo>
                  <a:pt x="55882" y="24130"/>
                </a:lnTo>
                <a:lnTo>
                  <a:pt x="57849" y="25781"/>
                </a:lnTo>
                <a:lnTo>
                  <a:pt x="62410" y="29464"/>
                </a:lnTo>
                <a:lnTo>
                  <a:pt x="65555" y="33655"/>
                </a:lnTo>
                <a:lnTo>
                  <a:pt x="66733" y="35052"/>
                </a:lnTo>
                <a:lnTo>
                  <a:pt x="67362" y="35687"/>
                </a:lnTo>
                <a:lnTo>
                  <a:pt x="65712" y="32512"/>
                </a:lnTo>
                <a:lnTo>
                  <a:pt x="54232" y="16510"/>
                </a:lnTo>
                <a:lnTo>
                  <a:pt x="53602" y="15748"/>
                </a:lnTo>
                <a:lnTo>
                  <a:pt x="48491" y="13081"/>
                </a:lnTo>
                <a:lnTo>
                  <a:pt x="47508" y="10795"/>
                </a:lnTo>
                <a:lnTo>
                  <a:pt x="46530" y="8890"/>
                </a:lnTo>
                <a:lnTo>
                  <a:pt x="45638" y="7366"/>
                </a:lnTo>
                <a:lnTo>
                  <a:pt x="34967" y="7366"/>
                </a:lnTo>
                <a:lnTo>
                  <a:pt x="34219" y="6985"/>
                </a:lnTo>
                <a:lnTo>
                  <a:pt x="33944" y="6731"/>
                </a:lnTo>
                <a:lnTo>
                  <a:pt x="33709" y="6477"/>
                </a:lnTo>
                <a:lnTo>
                  <a:pt x="33434" y="6223"/>
                </a:lnTo>
                <a:lnTo>
                  <a:pt x="32441" y="4953"/>
                </a:lnTo>
                <a:close/>
              </a:path>
              <a:path w="67945" h="36195">
                <a:moveTo>
                  <a:pt x="41179" y="20320"/>
                </a:moveTo>
                <a:lnTo>
                  <a:pt x="29699" y="20319"/>
                </a:lnTo>
                <a:lnTo>
                  <a:pt x="30052" y="20446"/>
                </a:lnTo>
                <a:lnTo>
                  <a:pt x="30170" y="20573"/>
                </a:lnTo>
                <a:lnTo>
                  <a:pt x="30249" y="20700"/>
                </a:lnTo>
                <a:lnTo>
                  <a:pt x="30328" y="21843"/>
                </a:lnTo>
                <a:lnTo>
                  <a:pt x="30131" y="22478"/>
                </a:lnTo>
                <a:lnTo>
                  <a:pt x="29703" y="23494"/>
                </a:lnTo>
                <a:lnTo>
                  <a:pt x="29463" y="24383"/>
                </a:lnTo>
                <a:lnTo>
                  <a:pt x="29250" y="25399"/>
                </a:lnTo>
                <a:lnTo>
                  <a:pt x="29128" y="27558"/>
                </a:lnTo>
                <a:lnTo>
                  <a:pt x="29246" y="28193"/>
                </a:lnTo>
                <a:lnTo>
                  <a:pt x="33434" y="30734"/>
                </a:lnTo>
                <a:lnTo>
                  <a:pt x="34692" y="30607"/>
                </a:lnTo>
                <a:lnTo>
                  <a:pt x="35478" y="30480"/>
                </a:lnTo>
                <a:lnTo>
                  <a:pt x="36618" y="30099"/>
                </a:lnTo>
                <a:lnTo>
                  <a:pt x="39802" y="29210"/>
                </a:lnTo>
                <a:lnTo>
                  <a:pt x="42318" y="28575"/>
                </a:lnTo>
                <a:lnTo>
                  <a:pt x="43537" y="28448"/>
                </a:lnTo>
                <a:lnTo>
                  <a:pt x="45857" y="27940"/>
                </a:lnTo>
                <a:lnTo>
                  <a:pt x="49002" y="27559"/>
                </a:lnTo>
                <a:lnTo>
                  <a:pt x="49985" y="27559"/>
                </a:lnTo>
                <a:lnTo>
                  <a:pt x="52620" y="27432"/>
                </a:lnTo>
                <a:lnTo>
                  <a:pt x="58989" y="27432"/>
                </a:lnTo>
                <a:lnTo>
                  <a:pt x="58203" y="26924"/>
                </a:lnTo>
                <a:lnTo>
                  <a:pt x="55392" y="25527"/>
                </a:lnTo>
                <a:lnTo>
                  <a:pt x="35478" y="25527"/>
                </a:lnTo>
                <a:lnTo>
                  <a:pt x="36303" y="24384"/>
                </a:lnTo>
                <a:lnTo>
                  <a:pt x="37129" y="23368"/>
                </a:lnTo>
                <a:lnTo>
                  <a:pt x="38387" y="22098"/>
                </a:lnTo>
                <a:lnTo>
                  <a:pt x="39212" y="21463"/>
                </a:lnTo>
                <a:lnTo>
                  <a:pt x="40392" y="20701"/>
                </a:lnTo>
                <a:lnTo>
                  <a:pt x="41179" y="20320"/>
                </a:lnTo>
                <a:close/>
              </a:path>
              <a:path w="67945" h="36195">
                <a:moveTo>
                  <a:pt x="58989" y="27432"/>
                </a:moveTo>
                <a:lnTo>
                  <a:pt x="54192" y="27432"/>
                </a:lnTo>
                <a:lnTo>
                  <a:pt x="55568" y="27559"/>
                </a:lnTo>
                <a:lnTo>
                  <a:pt x="57810" y="27813"/>
                </a:lnTo>
                <a:lnTo>
                  <a:pt x="58635" y="27940"/>
                </a:lnTo>
                <a:lnTo>
                  <a:pt x="59775" y="28194"/>
                </a:lnTo>
                <a:lnTo>
                  <a:pt x="60168" y="28321"/>
                </a:lnTo>
                <a:lnTo>
                  <a:pt x="59185" y="27559"/>
                </a:lnTo>
                <a:lnTo>
                  <a:pt x="58989" y="27432"/>
                </a:lnTo>
                <a:close/>
              </a:path>
              <a:path w="67945" h="36195">
                <a:moveTo>
                  <a:pt x="47862" y="23876"/>
                </a:moveTo>
                <a:lnTo>
                  <a:pt x="35478" y="25527"/>
                </a:lnTo>
                <a:lnTo>
                  <a:pt x="55392" y="25527"/>
                </a:lnTo>
                <a:lnTo>
                  <a:pt x="55136" y="25400"/>
                </a:lnTo>
                <a:lnTo>
                  <a:pt x="54075" y="25146"/>
                </a:lnTo>
                <a:lnTo>
                  <a:pt x="51991" y="24511"/>
                </a:lnTo>
                <a:lnTo>
                  <a:pt x="49907" y="24130"/>
                </a:lnTo>
                <a:lnTo>
                  <a:pt x="47862" y="23876"/>
                </a:lnTo>
                <a:close/>
              </a:path>
              <a:path w="67945" h="36195">
                <a:moveTo>
                  <a:pt x="8782" y="761"/>
                </a:moveTo>
                <a:lnTo>
                  <a:pt x="0" y="9524"/>
                </a:lnTo>
                <a:lnTo>
                  <a:pt x="291" y="10540"/>
                </a:lnTo>
                <a:lnTo>
                  <a:pt x="10237" y="15112"/>
                </a:lnTo>
                <a:lnTo>
                  <a:pt x="10984" y="15239"/>
                </a:lnTo>
                <a:lnTo>
                  <a:pt x="17668" y="25145"/>
                </a:lnTo>
                <a:lnTo>
                  <a:pt x="19044" y="25018"/>
                </a:lnTo>
                <a:lnTo>
                  <a:pt x="20381" y="24764"/>
                </a:lnTo>
                <a:lnTo>
                  <a:pt x="21678" y="24383"/>
                </a:lnTo>
                <a:lnTo>
                  <a:pt x="22268" y="24129"/>
                </a:lnTo>
                <a:lnTo>
                  <a:pt x="23408" y="23494"/>
                </a:lnTo>
                <a:lnTo>
                  <a:pt x="23919" y="23240"/>
                </a:lnTo>
                <a:lnTo>
                  <a:pt x="24823" y="22732"/>
                </a:lnTo>
                <a:lnTo>
                  <a:pt x="26710" y="21462"/>
                </a:lnTo>
                <a:lnTo>
                  <a:pt x="27732" y="20954"/>
                </a:lnTo>
                <a:lnTo>
                  <a:pt x="28558" y="20573"/>
                </a:lnTo>
                <a:lnTo>
                  <a:pt x="28912" y="20446"/>
                </a:lnTo>
                <a:lnTo>
                  <a:pt x="29463" y="20319"/>
                </a:lnTo>
                <a:lnTo>
                  <a:pt x="41179" y="20320"/>
                </a:lnTo>
                <a:lnTo>
                  <a:pt x="41886" y="19939"/>
                </a:lnTo>
                <a:lnTo>
                  <a:pt x="43144" y="19558"/>
                </a:lnTo>
                <a:lnTo>
                  <a:pt x="44992" y="19558"/>
                </a:lnTo>
                <a:lnTo>
                  <a:pt x="42398" y="18542"/>
                </a:lnTo>
                <a:lnTo>
                  <a:pt x="3278" y="8381"/>
                </a:lnTo>
                <a:lnTo>
                  <a:pt x="2768" y="8254"/>
                </a:lnTo>
                <a:lnTo>
                  <a:pt x="2610" y="8254"/>
                </a:lnTo>
                <a:lnTo>
                  <a:pt x="3750" y="8000"/>
                </a:lnTo>
                <a:lnTo>
                  <a:pt x="4930" y="7619"/>
                </a:lnTo>
                <a:lnTo>
                  <a:pt x="6109" y="7492"/>
                </a:lnTo>
                <a:lnTo>
                  <a:pt x="7249" y="7238"/>
                </a:lnTo>
                <a:lnTo>
                  <a:pt x="9569" y="7111"/>
                </a:lnTo>
                <a:lnTo>
                  <a:pt x="26887" y="7112"/>
                </a:lnTo>
                <a:lnTo>
                  <a:pt x="26238" y="6350"/>
                </a:lnTo>
                <a:lnTo>
                  <a:pt x="26081" y="6222"/>
                </a:lnTo>
                <a:lnTo>
                  <a:pt x="19438" y="6222"/>
                </a:lnTo>
                <a:lnTo>
                  <a:pt x="19201" y="6095"/>
                </a:lnTo>
                <a:lnTo>
                  <a:pt x="18139" y="5333"/>
                </a:lnTo>
                <a:lnTo>
                  <a:pt x="17117" y="4444"/>
                </a:lnTo>
                <a:lnTo>
                  <a:pt x="16135" y="3809"/>
                </a:lnTo>
                <a:lnTo>
                  <a:pt x="15191" y="3301"/>
                </a:lnTo>
                <a:lnTo>
                  <a:pt x="14287" y="2666"/>
                </a:lnTo>
                <a:lnTo>
                  <a:pt x="13383" y="2285"/>
                </a:lnTo>
                <a:lnTo>
                  <a:pt x="11732" y="1523"/>
                </a:lnTo>
                <a:lnTo>
                  <a:pt x="10945" y="1269"/>
                </a:lnTo>
                <a:lnTo>
                  <a:pt x="10198" y="1142"/>
                </a:lnTo>
                <a:lnTo>
                  <a:pt x="8782" y="761"/>
                </a:lnTo>
                <a:close/>
              </a:path>
              <a:path w="67945" h="36195">
                <a:moveTo>
                  <a:pt x="49671" y="12954"/>
                </a:moveTo>
                <a:lnTo>
                  <a:pt x="48570" y="12954"/>
                </a:lnTo>
                <a:lnTo>
                  <a:pt x="50045" y="13081"/>
                </a:lnTo>
                <a:lnTo>
                  <a:pt x="49671" y="12954"/>
                </a:lnTo>
                <a:close/>
              </a:path>
              <a:path w="67945" h="36195">
                <a:moveTo>
                  <a:pt x="26887" y="7112"/>
                </a:moveTo>
                <a:lnTo>
                  <a:pt x="11810" y="7111"/>
                </a:lnTo>
                <a:lnTo>
                  <a:pt x="15073" y="7492"/>
                </a:lnTo>
                <a:lnTo>
                  <a:pt x="17157" y="7873"/>
                </a:lnTo>
                <a:lnTo>
                  <a:pt x="20026" y="8635"/>
                </a:lnTo>
                <a:lnTo>
                  <a:pt x="21757" y="9143"/>
                </a:lnTo>
                <a:lnTo>
                  <a:pt x="23329" y="9651"/>
                </a:lnTo>
                <a:lnTo>
                  <a:pt x="24706" y="10286"/>
                </a:lnTo>
                <a:lnTo>
                  <a:pt x="25885" y="10794"/>
                </a:lnTo>
                <a:lnTo>
                  <a:pt x="27536" y="11556"/>
                </a:lnTo>
                <a:lnTo>
                  <a:pt x="28126" y="11938"/>
                </a:lnTo>
                <a:lnTo>
                  <a:pt x="28008" y="9144"/>
                </a:lnTo>
                <a:lnTo>
                  <a:pt x="27812" y="8509"/>
                </a:lnTo>
                <a:lnTo>
                  <a:pt x="27497" y="7874"/>
                </a:lnTo>
                <a:lnTo>
                  <a:pt x="26887" y="7112"/>
                </a:lnTo>
                <a:close/>
              </a:path>
              <a:path w="67945" h="36195">
                <a:moveTo>
                  <a:pt x="41415" y="3429"/>
                </a:moveTo>
                <a:lnTo>
                  <a:pt x="40078" y="3429"/>
                </a:lnTo>
                <a:lnTo>
                  <a:pt x="39567" y="3683"/>
                </a:lnTo>
                <a:lnTo>
                  <a:pt x="38348" y="4445"/>
                </a:lnTo>
                <a:lnTo>
                  <a:pt x="37483" y="4953"/>
                </a:lnTo>
                <a:lnTo>
                  <a:pt x="36776" y="5588"/>
                </a:lnTo>
                <a:lnTo>
                  <a:pt x="36225" y="5969"/>
                </a:lnTo>
                <a:lnTo>
                  <a:pt x="35360" y="7112"/>
                </a:lnTo>
                <a:lnTo>
                  <a:pt x="35085" y="7366"/>
                </a:lnTo>
                <a:lnTo>
                  <a:pt x="45638" y="7366"/>
                </a:lnTo>
                <a:lnTo>
                  <a:pt x="45267" y="6731"/>
                </a:lnTo>
                <a:lnTo>
                  <a:pt x="43695" y="4826"/>
                </a:lnTo>
                <a:lnTo>
                  <a:pt x="43302" y="4445"/>
                </a:lnTo>
                <a:lnTo>
                  <a:pt x="42634" y="3937"/>
                </a:lnTo>
                <a:lnTo>
                  <a:pt x="42279" y="3810"/>
                </a:lnTo>
                <a:lnTo>
                  <a:pt x="41415" y="3429"/>
                </a:lnTo>
                <a:close/>
              </a:path>
              <a:path w="67945" h="36195">
                <a:moveTo>
                  <a:pt x="25767" y="0"/>
                </a:moveTo>
                <a:lnTo>
                  <a:pt x="24312" y="0"/>
                </a:lnTo>
                <a:lnTo>
                  <a:pt x="23919" y="253"/>
                </a:lnTo>
                <a:lnTo>
                  <a:pt x="23526" y="380"/>
                </a:lnTo>
                <a:lnTo>
                  <a:pt x="23172" y="634"/>
                </a:lnTo>
                <a:lnTo>
                  <a:pt x="22543" y="1142"/>
                </a:lnTo>
                <a:lnTo>
                  <a:pt x="22307" y="1523"/>
                </a:lnTo>
                <a:lnTo>
                  <a:pt x="22032" y="1777"/>
                </a:lnTo>
                <a:lnTo>
                  <a:pt x="21481" y="2920"/>
                </a:lnTo>
                <a:lnTo>
                  <a:pt x="20852" y="4825"/>
                </a:lnTo>
                <a:lnTo>
                  <a:pt x="20774" y="5333"/>
                </a:lnTo>
                <a:lnTo>
                  <a:pt x="20538" y="5968"/>
                </a:lnTo>
                <a:lnTo>
                  <a:pt x="20341" y="6095"/>
                </a:lnTo>
                <a:lnTo>
                  <a:pt x="20067" y="6222"/>
                </a:lnTo>
                <a:lnTo>
                  <a:pt x="26081" y="6222"/>
                </a:lnTo>
                <a:lnTo>
                  <a:pt x="25767" y="5968"/>
                </a:lnTo>
                <a:lnTo>
                  <a:pt x="25296" y="5714"/>
                </a:lnTo>
                <a:lnTo>
                  <a:pt x="23880" y="5079"/>
                </a:lnTo>
                <a:lnTo>
                  <a:pt x="23644" y="4952"/>
                </a:lnTo>
                <a:lnTo>
                  <a:pt x="32441" y="4953"/>
                </a:lnTo>
                <a:lnTo>
                  <a:pt x="32176" y="4572"/>
                </a:lnTo>
                <a:lnTo>
                  <a:pt x="31271" y="3556"/>
                </a:lnTo>
                <a:lnTo>
                  <a:pt x="30445" y="2794"/>
                </a:lnTo>
                <a:lnTo>
                  <a:pt x="29660" y="2032"/>
                </a:lnTo>
                <a:lnTo>
                  <a:pt x="28205" y="1016"/>
                </a:lnTo>
                <a:lnTo>
                  <a:pt x="27536" y="635"/>
                </a:lnTo>
                <a:lnTo>
                  <a:pt x="26318" y="127"/>
                </a:lnTo>
                <a:lnTo>
                  <a:pt x="257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02768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2239" y="0"/>
                </a:moveTo>
                <a:lnTo>
                  <a:pt x="667" y="435"/>
                </a:lnTo>
                <a:lnTo>
                  <a:pt x="352" y="1053"/>
                </a:lnTo>
                <a:lnTo>
                  <a:pt x="62" y="1992"/>
                </a:lnTo>
                <a:lnTo>
                  <a:pt x="0" y="3641"/>
                </a:lnTo>
                <a:lnTo>
                  <a:pt x="116" y="4191"/>
                </a:lnTo>
                <a:lnTo>
                  <a:pt x="5345" y="7512"/>
                </a:lnTo>
                <a:lnTo>
                  <a:pt x="6011" y="7283"/>
                </a:lnTo>
                <a:lnTo>
                  <a:pt x="8018" y="4615"/>
                </a:lnTo>
                <a:lnTo>
                  <a:pt x="7744" y="4111"/>
                </a:lnTo>
                <a:lnTo>
                  <a:pt x="4480" y="1328"/>
                </a:lnTo>
                <a:lnTo>
                  <a:pt x="4087" y="939"/>
                </a:lnTo>
                <a:lnTo>
                  <a:pt x="3261" y="355"/>
                </a:lnTo>
                <a:lnTo>
                  <a:pt x="2907" y="194"/>
                </a:lnTo>
                <a:lnTo>
                  <a:pt x="223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06697" y="4706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988" y="0"/>
                </a:moveTo>
                <a:lnTo>
                  <a:pt x="0" y="1065"/>
                </a:lnTo>
                <a:lnTo>
                  <a:pt x="1101" y="1374"/>
                </a:lnTo>
                <a:lnTo>
                  <a:pt x="2083" y="1729"/>
                </a:lnTo>
                <a:lnTo>
                  <a:pt x="2870" y="2153"/>
                </a:lnTo>
                <a:lnTo>
                  <a:pt x="3538" y="2553"/>
                </a:lnTo>
                <a:lnTo>
                  <a:pt x="4443" y="3218"/>
                </a:lnTo>
                <a:lnTo>
                  <a:pt x="4757" y="3493"/>
                </a:lnTo>
                <a:lnTo>
                  <a:pt x="4679" y="1649"/>
                </a:lnTo>
                <a:lnTo>
                  <a:pt x="4560" y="1339"/>
                </a:lnTo>
                <a:lnTo>
                  <a:pt x="4482" y="1019"/>
                </a:lnTo>
                <a:lnTo>
                  <a:pt x="4011" y="400"/>
                </a:lnTo>
                <a:lnTo>
                  <a:pt x="3656" y="160"/>
                </a:lnTo>
                <a:lnTo>
                  <a:pt x="3421" y="80"/>
                </a:lnTo>
                <a:lnTo>
                  <a:pt x="298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32234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4" h="28575">
                <a:moveTo>
                  <a:pt x="33068" y="25756"/>
                </a:moveTo>
                <a:lnTo>
                  <a:pt x="17770" y="25756"/>
                </a:lnTo>
                <a:lnTo>
                  <a:pt x="18439" y="26226"/>
                </a:lnTo>
                <a:lnTo>
                  <a:pt x="18831" y="26421"/>
                </a:lnTo>
                <a:lnTo>
                  <a:pt x="19304" y="26695"/>
                </a:lnTo>
                <a:lnTo>
                  <a:pt x="25988" y="28184"/>
                </a:lnTo>
                <a:lnTo>
                  <a:pt x="27166" y="28150"/>
                </a:lnTo>
                <a:lnTo>
                  <a:pt x="32159" y="26581"/>
                </a:lnTo>
                <a:lnTo>
                  <a:pt x="33068" y="25756"/>
                </a:lnTo>
                <a:close/>
              </a:path>
              <a:path w="69214" h="28575">
                <a:moveTo>
                  <a:pt x="0" y="19022"/>
                </a:moveTo>
                <a:lnTo>
                  <a:pt x="15844" y="25951"/>
                </a:lnTo>
                <a:lnTo>
                  <a:pt x="16788" y="25882"/>
                </a:lnTo>
                <a:lnTo>
                  <a:pt x="17770" y="25756"/>
                </a:lnTo>
                <a:lnTo>
                  <a:pt x="33068" y="25756"/>
                </a:lnTo>
                <a:lnTo>
                  <a:pt x="33897" y="24897"/>
                </a:lnTo>
                <a:lnTo>
                  <a:pt x="35069" y="23374"/>
                </a:lnTo>
                <a:lnTo>
                  <a:pt x="35855" y="22160"/>
                </a:lnTo>
                <a:lnTo>
                  <a:pt x="36642" y="20752"/>
                </a:lnTo>
                <a:lnTo>
                  <a:pt x="45395" y="20752"/>
                </a:lnTo>
                <a:lnTo>
                  <a:pt x="45833" y="20202"/>
                </a:lnTo>
                <a:lnTo>
                  <a:pt x="8413" y="20202"/>
                </a:lnTo>
                <a:lnTo>
                  <a:pt x="6722" y="20122"/>
                </a:lnTo>
                <a:lnTo>
                  <a:pt x="5032" y="19961"/>
                </a:lnTo>
                <a:lnTo>
                  <a:pt x="3380" y="19732"/>
                </a:lnTo>
                <a:lnTo>
                  <a:pt x="1690" y="19412"/>
                </a:lnTo>
                <a:lnTo>
                  <a:pt x="0" y="19022"/>
                </a:lnTo>
                <a:close/>
              </a:path>
              <a:path w="69214" h="28575">
                <a:moveTo>
                  <a:pt x="45395" y="20752"/>
                </a:moveTo>
                <a:lnTo>
                  <a:pt x="36642" y="20752"/>
                </a:lnTo>
                <a:lnTo>
                  <a:pt x="36759" y="20981"/>
                </a:lnTo>
                <a:lnTo>
                  <a:pt x="36996" y="21645"/>
                </a:lnTo>
                <a:lnTo>
                  <a:pt x="40220" y="24897"/>
                </a:lnTo>
                <a:lnTo>
                  <a:pt x="40770" y="24817"/>
                </a:lnTo>
                <a:lnTo>
                  <a:pt x="44741" y="21530"/>
                </a:lnTo>
                <a:lnTo>
                  <a:pt x="45395" y="20752"/>
                </a:lnTo>
                <a:close/>
              </a:path>
              <a:path w="69214" h="28575">
                <a:moveTo>
                  <a:pt x="67899" y="7512"/>
                </a:moveTo>
                <a:lnTo>
                  <a:pt x="37429" y="12414"/>
                </a:lnTo>
                <a:lnTo>
                  <a:pt x="34283" y="14017"/>
                </a:lnTo>
                <a:lnTo>
                  <a:pt x="10064" y="20202"/>
                </a:lnTo>
                <a:lnTo>
                  <a:pt x="45833" y="20202"/>
                </a:lnTo>
                <a:lnTo>
                  <a:pt x="47336" y="18163"/>
                </a:lnTo>
                <a:lnTo>
                  <a:pt x="48105" y="17029"/>
                </a:lnTo>
                <a:lnTo>
                  <a:pt x="49655" y="14567"/>
                </a:lnTo>
                <a:lnTo>
                  <a:pt x="49852" y="14567"/>
                </a:lnTo>
                <a:lnTo>
                  <a:pt x="56654" y="11624"/>
                </a:lnTo>
                <a:lnTo>
                  <a:pt x="57047" y="11074"/>
                </a:lnTo>
                <a:lnTo>
                  <a:pt x="63966" y="8337"/>
                </a:lnTo>
                <a:lnTo>
                  <a:pt x="68641" y="8337"/>
                </a:lnTo>
                <a:lnTo>
                  <a:pt x="68252" y="7867"/>
                </a:lnTo>
                <a:lnTo>
                  <a:pt x="67899" y="7512"/>
                </a:lnTo>
                <a:close/>
              </a:path>
              <a:path w="69214" h="28575">
                <a:moveTo>
                  <a:pt x="18006" y="4936"/>
                </a:moveTo>
                <a:lnTo>
                  <a:pt x="11125" y="11945"/>
                </a:lnTo>
                <a:lnTo>
                  <a:pt x="11237" y="12414"/>
                </a:lnTo>
                <a:lnTo>
                  <a:pt x="19815" y="16594"/>
                </a:lnTo>
                <a:lnTo>
                  <a:pt x="20915" y="16560"/>
                </a:lnTo>
                <a:lnTo>
                  <a:pt x="22095" y="16445"/>
                </a:lnTo>
                <a:lnTo>
                  <a:pt x="23392" y="16285"/>
                </a:lnTo>
                <a:lnTo>
                  <a:pt x="23156" y="16125"/>
                </a:lnTo>
                <a:lnTo>
                  <a:pt x="22437" y="15701"/>
                </a:lnTo>
                <a:lnTo>
                  <a:pt x="21505" y="15071"/>
                </a:lnTo>
                <a:lnTo>
                  <a:pt x="15450" y="8222"/>
                </a:lnTo>
                <a:lnTo>
                  <a:pt x="36013" y="8222"/>
                </a:lnTo>
                <a:lnTo>
                  <a:pt x="35154" y="7432"/>
                </a:lnTo>
                <a:lnTo>
                  <a:pt x="34519" y="6734"/>
                </a:lnTo>
                <a:lnTo>
                  <a:pt x="33929" y="5794"/>
                </a:lnTo>
                <a:lnTo>
                  <a:pt x="25398" y="5794"/>
                </a:lnTo>
                <a:lnTo>
                  <a:pt x="19382" y="4970"/>
                </a:lnTo>
                <a:lnTo>
                  <a:pt x="18006" y="4936"/>
                </a:lnTo>
                <a:close/>
              </a:path>
              <a:path w="69214" h="28575">
                <a:moveTo>
                  <a:pt x="36013" y="8222"/>
                </a:moveTo>
                <a:lnTo>
                  <a:pt x="15450" y="8222"/>
                </a:lnTo>
                <a:lnTo>
                  <a:pt x="15962" y="8451"/>
                </a:lnTo>
                <a:lnTo>
                  <a:pt x="17377" y="8921"/>
                </a:lnTo>
                <a:lnTo>
                  <a:pt x="29879" y="10925"/>
                </a:lnTo>
                <a:lnTo>
                  <a:pt x="31963" y="10845"/>
                </a:lnTo>
                <a:lnTo>
                  <a:pt x="38529" y="9826"/>
                </a:lnTo>
                <a:lnTo>
                  <a:pt x="38019" y="9551"/>
                </a:lnTo>
                <a:lnTo>
                  <a:pt x="36013" y="8222"/>
                </a:lnTo>
                <a:close/>
              </a:path>
              <a:path w="69214" h="28575">
                <a:moveTo>
                  <a:pt x="68641" y="8337"/>
                </a:moveTo>
                <a:lnTo>
                  <a:pt x="64674" y="8337"/>
                </a:lnTo>
                <a:lnTo>
                  <a:pt x="66247" y="8417"/>
                </a:lnTo>
                <a:lnTo>
                  <a:pt x="68015" y="8646"/>
                </a:lnTo>
                <a:lnTo>
                  <a:pt x="68959" y="8807"/>
                </a:lnTo>
                <a:lnTo>
                  <a:pt x="68736" y="8451"/>
                </a:lnTo>
                <a:close/>
              </a:path>
              <a:path w="69214" h="28575">
                <a:moveTo>
                  <a:pt x="34126" y="0"/>
                </a:moveTo>
                <a:lnTo>
                  <a:pt x="25398" y="5794"/>
                </a:lnTo>
                <a:lnTo>
                  <a:pt x="33929" y="5794"/>
                </a:lnTo>
                <a:lnTo>
                  <a:pt x="34283" y="5909"/>
                </a:lnTo>
                <a:lnTo>
                  <a:pt x="49655" y="7673"/>
                </a:lnTo>
                <a:lnTo>
                  <a:pt x="51700" y="7627"/>
                </a:lnTo>
                <a:lnTo>
                  <a:pt x="53822" y="7512"/>
                </a:lnTo>
                <a:lnTo>
                  <a:pt x="67899" y="7512"/>
                </a:lnTo>
                <a:lnTo>
                  <a:pt x="50442" y="4225"/>
                </a:lnTo>
                <a:lnTo>
                  <a:pt x="49419" y="4191"/>
                </a:lnTo>
                <a:lnTo>
                  <a:pt x="37271" y="698"/>
                </a:lnTo>
                <a:lnTo>
                  <a:pt x="36564" y="423"/>
                </a:lnTo>
                <a:lnTo>
                  <a:pt x="35305" y="114"/>
                </a:lnTo>
                <a:lnTo>
                  <a:pt x="34126" y="0"/>
                </a:lnTo>
                <a:close/>
              </a:path>
              <a:path w="69214" h="28575">
                <a:moveTo>
                  <a:pt x="58030" y="3756"/>
                </a:moveTo>
                <a:lnTo>
                  <a:pt x="56142" y="3756"/>
                </a:lnTo>
                <a:lnTo>
                  <a:pt x="54098" y="3916"/>
                </a:lnTo>
                <a:lnTo>
                  <a:pt x="53783" y="3996"/>
                </a:lnTo>
                <a:lnTo>
                  <a:pt x="52171" y="4191"/>
                </a:lnTo>
                <a:lnTo>
                  <a:pt x="51386" y="4225"/>
                </a:lnTo>
                <a:lnTo>
                  <a:pt x="61607" y="4225"/>
                </a:lnTo>
                <a:lnTo>
                  <a:pt x="61254" y="4145"/>
                </a:lnTo>
                <a:lnTo>
                  <a:pt x="59721" y="3916"/>
                </a:lnTo>
                <a:lnTo>
                  <a:pt x="58030" y="375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94392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4403" y="34797"/>
                </a:moveTo>
                <a:lnTo>
                  <a:pt x="4692" y="36194"/>
                </a:lnTo>
                <a:lnTo>
                  <a:pt x="5019" y="38353"/>
                </a:lnTo>
                <a:lnTo>
                  <a:pt x="5307" y="41147"/>
                </a:lnTo>
                <a:lnTo>
                  <a:pt x="5422" y="46227"/>
                </a:lnTo>
                <a:lnTo>
                  <a:pt x="5298" y="48005"/>
                </a:lnTo>
                <a:lnTo>
                  <a:pt x="5189" y="49021"/>
                </a:lnTo>
                <a:lnTo>
                  <a:pt x="4954" y="50418"/>
                </a:lnTo>
                <a:lnTo>
                  <a:pt x="4796" y="51180"/>
                </a:lnTo>
                <a:lnTo>
                  <a:pt x="4167" y="52577"/>
                </a:lnTo>
                <a:lnTo>
                  <a:pt x="3145" y="56133"/>
                </a:lnTo>
                <a:lnTo>
                  <a:pt x="0" y="83819"/>
                </a:lnTo>
                <a:lnTo>
                  <a:pt x="825" y="80644"/>
                </a:lnTo>
                <a:lnTo>
                  <a:pt x="1966" y="76961"/>
                </a:lnTo>
                <a:lnTo>
                  <a:pt x="3617" y="72262"/>
                </a:lnTo>
                <a:lnTo>
                  <a:pt x="5032" y="68706"/>
                </a:lnTo>
                <a:lnTo>
                  <a:pt x="6723" y="64896"/>
                </a:lnTo>
                <a:lnTo>
                  <a:pt x="6880" y="64896"/>
                </a:lnTo>
                <a:lnTo>
                  <a:pt x="7312" y="64642"/>
                </a:lnTo>
                <a:lnTo>
                  <a:pt x="7627" y="64515"/>
                </a:lnTo>
                <a:lnTo>
                  <a:pt x="8334" y="64134"/>
                </a:lnTo>
                <a:lnTo>
                  <a:pt x="8767" y="63753"/>
                </a:lnTo>
                <a:lnTo>
                  <a:pt x="9633" y="63118"/>
                </a:lnTo>
                <a:lnTo>
                  <a:pt x="12149" y="57657"/>
                </a:lnTo>
                <a:lnTo>
                  <a:pt x="12471" y="56514"/>
                </a:lnTo>
                <a:lnTo>
                  <a:pt x="8060" y="56514"/>
                </a:lnTo>
                <a:lnTo>
                  <a:pt x="8178" y="56006"/>
                </a:lnTo>
                <a:lnTo>
                  <a:pt x="8374" y="54609"/>
                </a:lnTo>
                <a:lnTo>
                  <a:pt x="8492" y="53593"/>
                </a:lnTo>
                <a:lnTo>
                  <a:pt x="8419" y="46862"/>
                </a:lnTo>
                <a:lnTo>
                  <a:pt x="8217" y="45338"/>
                </a:lnTo>
                <a:lnTo>
                  <a:pt x="7693" y="42671"/>
                </a:lnTo>
                <a:lnTo>
                  <a:pt x="7066" y="40512"/>
                </a:lnTo>
                <a:lnTo>
                  <a:pt x="5976" y="37718"/>
                </a:lnTo>
                <a:lnTo>
                  <a:pt x="4845" y="35559"/>
                </a:lnTo>
                <a:lnTo>
                  <a:pt x="4403" y="34797"/>
                </a:lnTo>
                <a:close/>
              </a:path>
              <a:path w="52070" h="83820">
                <a:moveTo>
                  <a:pt x="23197" y="15874"/>
                </a:moveTo>
                <a:lnTo>
                  <a:pt x="22213" y="15874"/>
                </a:lnTo>
                <a:lnTo>
                  <a:pt x="19972" y="16128"/>
                </a:lnTo>
                <a:lnTo>
                  <a:pt x="18872" y="16382"/>
                </a:lnTo>
                <a:lnTo>
                  <a:pt x="18321" y="16636"/>
                </a:lnTo>
                <a:lnTo>
                  <a:pt x="17810" y="16763"/>
                </a:lnTo>
                <a:lnTo>
                  <a:pt x="15316" y="21589"/>
                </a:lnTo>
                <a:lnTo>
                  <a:pt x="15450" y="22351"/>
                </a:lnTo>
                <a:lnTo>
                  <a:pt x="15687" y="23113"/>
                </a:lnTo>
                <a:lnTo>
                  <a:pt x="16040" y="24129"/>
                </a:lnTo>
                <a:lnTo>
                  <a:pt x="16513" y="25145"/>
                </a:lnTo>
                <a:lnTo>
                  <a:pt x="17220" y="25653"/>
                </a:lnTo>
                <a:lnTo>
                  <a:pt x="17849" y="26415"/>
                </a:lnTo>
                <a:lnTo>
                  <a:pt x="18439" y="27431"/>
                </a:lnTo>
                <a:lnTo>
                  <a:pt x="18706" y="28320"/>
                </a:lnTo>
                <a:lnTo>
                  <a:pt x="18832" y="28828"/>
                </a:lnTo>
                <a:lnTo>
                  <a:pt x="18900" y="30225"/>
                </a:lnTo>
                <a:lnTo>
                  <a:pt x="18780" y="31241"/>
                </a:lnTo>
                <a:lnTo>
                  <a:pt x="18548" y="32257"/>
                </a:lnTo>
                <a:lnTo>
                  <a:pt x="17968" y="33781"/>
                </a:lnTo>
                <a:lnTo>
                  <a:pt x="17653" y="34416"/>
                </a:lnTo>
                <a:lnTo>
                  <a:pt x="17298" y="35051"/>
                </a:lnTo>
                <a:lnTo>
                  <a:pt x="17142" y="35051"/>
                </a:lnTo>
                <a:lnTo>
                  <a:pt x="16237" y="35940"/>
                </a:lnTo>
                <a:lnTo>
                  <a:pt x="13839" y="44576"/>
                </a:lnTo>
                <a:lnTo>
                  <a:pt x="14036" y="45338"/>
                </a:lnTo>
                <a:lnTo>
                  <a:pt x="14036" y="46862"/>
                </a:lnTo>
                <a:lnTo>
                  <a:pt x="8060" y="56514"/>
                </a:lnTo>
                <a:lnTo>
                  <a:pt x="12471" y="56514"/>
                </a:lnTo>
                <a:lnTo>
                  <a:pt x="21191" y="47243"/>
                </a:lnTo>
                <a:lnTo>
                  <a:pt x="27733" y="42671"/>
                </a:lnTo>
                <a:lnTo>
                  <a:pt x="19972" y="42671"/>
                </a:lnTo>
                <a:lnTo>
                  <a:pt x="20208" y="42290"/>
                </a:lnTo>
                <a:lnTo>
                  <a:pt x="21064" y="40512"/>
                </a:lnTo>
                <a:lnTo>
                  <a:pt x="23891" y="29844"/>
                </a:lnTo>
                <a:lnTo>
                  <a:pt x="23826" y="25653"/>
                </a:lnTo>
                <a:lnTo>
                  <a:pt x="31179" y="25653"/>
                </a:lnTo>
                <a:lnTo>
                  <a:pt x="31064" y="24510"/>
                </a:lnTo>
                <a:lnTo>
                  <a:pt x="30788" y="23113"/>
                </a:lnTo>
                <a:lnTo>
                  <a:pt x="30592" y="22351"/>
                </a:lnTo>
                <a:lnTo>
                  <a:pt x="30155" y="20954"/>
                </a:lnTo>
                <a:lnTo>
                  <a:pt x="30270" y="16636"/>
                </a:lnTo>
                <a:lnTo>
                  <a:pt x="30316" y="16128"/>
                </a:lnTo>
                <a:lnTo>
                  <a:pt x="25359" y="16128"/>
                </a:lnTo>
                <a:lnTo>
                  <a:pt x="24769" y="16001"/>
                </a:lnTo>
                <a:lnTo>
                  <a:pt x="23197" y="15874"/>
                </a:lnTo>
                <a:close/>
              </a:path>
              <a:path w="52070" h="83820">
                <a:moveTo>
                  <a:pt x="42204" y="29488"/>
                </a:moveTo>
                <a:lnTo>
                  <a:pt x="40654" y="30987"/>
                </a:lnTo>
                <a:lnTo>
                  <a:pt x="39516" y="31876"/>
                </a:lnTo>
                <a:lnTo>
                  <a:pt x="38803" y="32257"/>
                </a:lnTo>
                <a:lnTo>
                  <a:pt x="37078" y="33273"/>
                </a:lnTo>
                <a:lnTo>
                  <a:pt x="34916" y="34289"/>
                </a:lnTo>
                <a:lnTo>
                  <a:pt x="33651" y="34797"/>
                </a:lnTo>
                <a:lnTo>
                  <a:pt x="33375" y="34797"/>
                </a:lnTo>
                <a:lnTo>
                  <a:pt x="32593" y="34924"/>
                </a:lnTo>
                <a:lnTo>
                  <a:pt x="31340" y="35051"/>
                </a:lnTo>
                <a:lnTo>
                  <a:pt x="30592" y="35305"/>
                </a:lnTo>
                <a:lnTo>
                  <a:pt x="29684" y="35559"/>
                </a:lnTo>
                <a:lnTo>
                  <a:pt x="28741" y="35940"/>
                </a:lnTo>
                <a:lnTo>
                  <a:pt x="27678" y="36575"/>
                </a:lnTo>
                <a:lnTo>
                  <a:pt x="25988" y="37464"/>
                </a:lnTo>
                <a:lnTo>
                  <a:pt x="19972" y="42671"/>
                </a:lnTo>
                <a:lnTo>
                  <a:pt x="27733" y="42671"/>
                </a:lnTo>
                <a:lnTo>
                  <a:pt x="29914" y="41147"/>
                </a:lnTo>
                <a:lnTo>
                  <a:pt x="32984" y="38861"/>
                </a:lnTo>
                <a:lnTo>
                  <a:pt x="35732" y="36702"/>
                </a:lnTo>
                <a:lnTo>
                  <a:pt x="36526" y="36321"/>
                </a:lnTo>
                <a:lnTo>
                  <a:pt x="41954" y="30225"/>
                </a:lnTo>
                <a:lnTo>
                  <a:pt x="42204" y="29488"/>
                </a:lnTo>
                <a:close/>
              </a:path>
              <a:path w="52070" h="83820">
                <a:moveTo>
                  <a:pt x="31179" y="25653"/>
                </a:moveTo>
                <a:lnTo>
                  <a:pt x="23943" y="25653"/>
                </a:lnTo>
                <a:lnTo>
                  <a:pt x="24297" y="25780"/>
                </a:lnTo>
                <a:lnTo>
                  <a:pt x="24494" y="25780"/>
                </a:lnTo>
                <a:lnTo>
                  <a:pt x="25084" y="26161"/>
                </a:lnTo>
                <a:lnTo>
                  <a:pt x="28269" y="32003"/>
                </a:lnTo>
                <a:lnTo>
                  <a:pt x="28465" y="31876"/>
                </a:lnTo>
                <a:lnTo>
                  <a:pt x="31092" y="27431"/>
                </a:lnTo>
                <a:lnTo>
                  <a:pt x="31179" y="25653"/>
                </a:lnTo>
                <a:close/>
              </a:path>
              <a:path w="52070" h="83820">
                <a:moveTo>
                  <a:pt x="43554" y="9778"/>
                </a:moveTo>
                <a:lnTo>
                  <a:pt x="31535" y="9778"/>
                </a:lnTo>
                <a:lnTo>
                  <a:pt x="31765" y="10921"/>
                </a:lnTo>
                <a:lnTo>
                  <a:pt x="32512" y="13842"/>
                </a:lnTo>
                <a:lnTo>
                  <a:pt x="36135" y="21589"/>
                </a:lnTo>
                <a:lnTo>
                  <a:pt x="36836" y="19938"/>
                </a:lnTo>
                <a:lnTo>
                  <a:pt x="37341" y="18922"/>
                </a:lnTo>
                <a:lnTo>
                  <a:pt x="42575" y="10921"/>
                </a:lnTo>
                <a:lnTo>
                  <a:pt x="43554" y="9778"/>
                </a:lnTo>
                <a:close/>
              </a:path>
              <a:path w="52070" h="83820">
                <a:moveTo>
                  <a:pt x="31765" y="4444"/>
                </a:moveTo>
                <a:lnTo>
                  <a:pt x="25359" y="16128"/>
                </a:lnTo>
                <a:lnTo>
                  <a:pt x="30316" y="16128"/>
                </a:lnTo>
                <a:lnTo>
                  <a:pt x="30394" y="15493"/>
                </a:lnTo>
                <a:lnTo>
                  <a:pt x="31161" y="11429"/>
                </a:lnTo>
                <a:lnTo>
                  <a:pt x="31535" y="9778"/>
                </a:lnTo>
                <a:lnTo>
                  <a:pt x="43554" y="9778"/>
                </a:lnTo>
                <a:lnTo>
                  <a:pt x="43989" y="9270"/>
                </a:lnTo>
                <a:lnTo>
                  <a:pt x="45611" y="7492"/>
                </a:lnTo>
                <a:lnTo>
                  <a:pt x="46287" y="6857"/>
                </a:lnTo>
                <a:lnTo>
                  <a:pt x="37112" y="6857"/>
                </a:lnTo>
                <a:lnTo>
                  <a:pt x="36606" y="6476"/>
                </a:lnTo>
                <a:lnTo>
                  <a:pt x="34364" y="5206"/>
                </a:lnTo>
                <a:lnTo>
                  <a:pt x="33375" y="4825"/>
                </a:lnTo>
                <a:lnTo>
                  <a:pt x="31765" y="4444"/>
                </a:lnTo>
                <a:close/>
              </a:path>
              <a:path w="52070" h="83820">
                <a:moveTo>
                  <a:pt x="46634" y="0"/>
                </a:moveTo>
                <a:lnTo>
                  <a:pt x="41011" y="2666"/>
                </a:lnTo>
                <a:lnTo>
                  <a:pt x="40263" y="3301"/>
                </a:lnTo>
                <a:lnTo>
                  <a:pt x="39516" y="4063"/>
                </a:lnTo>
                <a:lnTo>
                  <a:pt x="38722" y="4825"/>
                </a:lnTo>
                <a:lnTo>
                  <a:pt x="37940" y="5841"/>
                </a:lnTo>
                <a:lnTo>
                  <a:pt x="37112" y="6857"/>
                </a:lnTo>
                <a:lnTo>
                  <a:pt x="46287" y="6857"/>
                </a:lnTo>
                <a:lnTo>
                  <a:pt x="47370" y="5841"/>
                </a:lnTo>
                <a:lnTo>
                  <a:pt x="48359" y="4953"/>
                </a:lnTo>
                <a:lnTo>
                  <a:pt x="50406" y="3175"/>
                </a:lnTo>
                <a:lnTo>
                  <a:pt x="51544" y="2286"/>
                </a:lnTo>
                <a:lnTo>
                  <a:pt x="51268" y="2032"/>
                </a:lnTo>
                <a:lnTo>
                  <a:pt x="50521" y="1270"/>
                </a:lnTo>
                <a:lnTo>
                  <a:pt x="49969" y="1016"/>
                </a:lnTo>
                <a:lnTo>
                  <a:pt x="49302" y="635"/>
                </a:lnTo>
                <a:lnTo>
                  <a:pt x="48520" y="254"/>
                </a:lnTo>
                <a:lnTo>
                  <a:pt x="4663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29975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8560" y="0"/>
                </a:moveTo>
                <a:lnTo>
                  <a:pt x="14972" y="2233"/>
                </a:lnTo>
                <a:lnTo>
                  <a:pt x="13880" y="3012"/>
                </a:lnTo>
                <a:lnTo>
                  <a:pt x="12741" y="3790"/>
                </a:lnTo>
                <a:lnTo>
                  <a:pt x="0" y="9906"/>
                </a:lnTo>
                <a:lnTo>
                  <a:pt x="1575" y="9986"/>
                </a:lnTo>
                <a:lnTo>
                  <a:pt x="18470" y="2233"/>
                </a:lnTo>
                <a:lnTo>
                  <a:pt x="18560" y="0"/>
                </a:lnTo>
                <a:close/>
              </a:path>
              <a:path w="19050" h="10160">
                <a:moveTo>
                  <a:pt x="17410" y="389"/>
                </a:moveTo>
                <a:lnTo>
                  <a:pt x="16467" y="1133"/>
                </a:lnTo>
                <a:lnTo>
                  <a:pt x="15466" y="1874"/>
                </a:lnTo>
                <a:lnTo>
                  <a:pt x="16594" y="1053"/>
                </a:lnTo>
                <a:lnTo>
                  <a:pt x="17341" y="46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92820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39" h="49529">
                <a:moveTo>
                  <a:pt x="25043" y="13207"/>
                </a:moveTo>
                <a:lnTo>
                  <a:pt x="24296" y="13207"/>
                </a:lnTo>
                <a:lnTo>
                  <a:pt x="22685" y="13461"/>
                </a:lnTo>
                <a:lnTo>
                  <a:pt x="22252" y="13715"/>
                </a:lnTo>
                <a:lnTo>
                  <a:pt x="21427" y="13969"/>
                </a:lnTo>
                <a:lnTo>
                  <a:pt x="20640" y="14477"/>
                </a:lnTo>
                <a:lnTo>
                  <a:pt x="20247" y="14858"/>
                </a:lnTo>
                <a:lnTo>
                  <a:pt x="19540" y="15493"/>
                </a:lnTo>
                <a:lnTo>
                  <a:pt x="18596" y="17017"/>
                </a:lnTo>
                <a:lnTo>
                  <a:pt x="18317" y="17652"/>
                </a:lnTo>
                <a:lnTo>
                  <a:pt x="17888" y="18922"/>
                </a:lnTo>
                <a:lnTo>
                  <a:pt x="18045" y="19176"/>
                </a:lnTo>
                <a:lnTo>
                  <a:pt x="18399" y="20065"/>
                </a:lnTo>
                <a:lnTo>
                  <a:pt x="18517" y="20446"/>
                </a:lnTo>
                <a:lnTo>
                  <a:pt x="18584" y="22732"/>
                </a:lnTo>
                <a:lnTo>
                  <a:pt x="18488" y="23367"/>
                </a:lnTo>
                <a:lnTo>
                  <a:pt x="11441" y="32511"/>
                </a:lnTo>
                <a:lnTo>
                  <a:pt x="10654" y="33019"/>
                </a:lnTo>
                <a:lnTo>
                  <a:pt x="0" y="49148"/>
                </a:lnTo>
                <a:lnTo>
                  <a:pt x="1572" y="47243"/>
                </a:lnTo>
                <a:lnTo>
                  <a:pt x="2436" y="46354"/>
                </a:lnTo>
                <a:lnTo>
                  <a:pt x="3459" y="45211"/>
                </a:lnTo>
                <a:lnTo>
                  <a:pt x="4638" y="44195"/>
                </a:lnTo>
                <a:lnTo>
                  <a:pt x="5307" y="43687"/>
                </a:lnTo>
                <a:lnTo>
                  <a:pt x="6722" y="42544"/>
                </a:lnTo>
                <a:lnTo>
                  <a:pt x="16944" y="38734"/>
                </a:lnTo>
                <a:lnTo>
                  <a:pt x="28805" y="38734"/>
                </a:lnTo>
                <a:lnTo>
                  <a:pt x="28936" y="38607"/>
                </a:lnTo>
                <a:lnTo>
                  <a:pt x="30843" y="34543"/>
                </a:lnTo>
                <a:lnTo>
                  <a:pt x="12580" y="34543"/>
                </a:lnTo>
                <a:lnTo>
                  <a:pt x="13721" y="33654"/>
                </a:lnTo>
                <a:lnTo>
                  <a:pt x="23077" y="19430"/>
                </a:lnTo>
                <a:lnTo>
                  <a:pt x="29157" y="19430"/>
                </a:lnTo>
                <a:lnTo>
                  <a:pt x="30313" y="17271"/>
                </a:lnTo>
                <a:lnTo>
                  <a:pt x="31361" y="14858"/>
                </a:lnTo>
                <a:lnTo>
                  <a:pt x="31846" y="13588"/>
                </a:lnTo>
                <a:lnTo>
                  <a:pt x="27560" y="13588"/>
                </a:lnTo>
                <a:lnTo>
                  <a:pt x="26341" y="13334"/>
                </a:lnTo>
                <a:lnTo>
                  <a:pt x="25043" y="13207"/>
                </a:lnTo>
                <a:close/>
              </a:path>
              <a:path w="53339" h="49529">
                <a:moveTo>
                  <a:pt x="28805" y="38734"/>
                </a:moveTo>
                <a:lnTo>
                  <a:pt x="18045" y="38734"/>
                </a:lnTo>
                <a:lnTo>
                  <a:pt x="19186" y="38861"/>
                </a:lnTo>
                <a:lnTo>
                  <a:pt x="20325" y="38861"/>
                </a:lnTo>
                <a:lnTo>
                  <a:pt x="21505" y="39115"/>
                </a:lnTo>
                <a:lnTo>
                  <a:pt x="21898" y="39369"/>
                </a:lnTo>
                <a:lnTo>
                  <a:pt x="23550" y="40004"/>
                </a:lnTo>
                <a:lnTo>
                  <a:pt x="24728" y="40258"/>
                </a:lnTo>
                <a:lnTo>
                  <a:pt x="25554" y="40258"/>
                </a:lnTo>
                <a:lnTo>
                  <a:pt x="25986" y="40131"/>
                </a:lnTo>
                <a:lnTo>
                  <a:pt x="26420" y="40131"/>
                </a:lnTo>
                <a:lnTo>
                  <a:pt x="27285" y="39877"/>
                </a:lnTo>
                <a:lnTo>
                  <a:pt x="27717" y="39623"/>
                </a:lnTo>
                <a:lnTo>
                  <a:pt x="28543" y="38988"/>
                </a:lnTo>
                <a:lnTo>
                  <a:pt x="28805" y="38734"/>
                </a:lnTo>
                <a:close/>
              </a:path>
              <a:path w="53339" h="49529">
                <a:moveTo>
                  <a:pt x="49264" y="0"/>
                </a:moveTo>
                <a:lnTo>
                  <a:pt x="47999" y="0"/>
                </a:lnTo>
                <a:lnTo>
                  <a:pt x="47769" y="126"/>
                </a:lnTo>
                <a:lnTo>
                  <a:pt x="48160" y="254"/>
                </a:lnTo>
                <a:lnTo>
                  <a:pt x="48356" y="254"/>
                </a:lnTo>
                <a:lnTo>
                  <a:pt x="48747" y="508"/>
                </a:lnTo>
                <a:lnTo>
                  <a:pt x="49023" y="889"/>
                </a:lnTo>
                <a:lnTo>
                  <a:pt x="49264" y="1270"/>
                </a:lnTo>
                <a:lnTo>
                  <a:pt x="49345" y="3048"/>
                </a:lnTo>
                <a:lnTo>
                  <a:pt x="49184" y="3683"/>
                </a:lnTo>
                <a:lnTo>
                  <a:pt x="40352" y="14096"/>
                </a:lnTo>
                <a:lnTo>
                  <a:pt x="38454" y="16001"/>
                </a:lnTo>
                <a:lnTo>
                  <a:pt x="32831" y="20827"/>
                </a:lnTo>
                <a:lnTo>
                  <a:pt x="31221" y="22097"/>
                </a:lnTo>
                <a:lnTo>
                  <a:pt x="29486" y="23367"/>
                </a:lnTo>
                <a:lnTo>
                  <a:pt x="27717" y="24764"/>
                </a:lnTo>
                <a:lnTo>
                  <a:pt x="25830" y="26161"/>
                </a:lnTo>
                <a:lnTo>
                  <a:pt x="23864" y="27431"/>
                </a:lnTo>
                <a:lnTo>
                  <a:pt x="21780" y="28955"/>
                </a:lnTo>
                <a:lnTo>
                  <a:pt x="19618" y="30352"/>
                </a:lnTo>
                <a:lnTo>
                  <a:pt x="17377" y="31749"/>
                </a:lnTo>
                <a:lnTo>
                  <a:pt x="12580" y="34543"/>
                </a:lnTo>
                <a:lnTo>
                  <a:pt x="30843" y="34543"/>
                </a:lnTo>
                <a:lnTo>
                  <a:pt x="31014" y="33654"/>
                </a:lnTo>
                <a:lnTo>
                  <a:pt x="31336" y="31368"/>
                </a:lnTo>
                <a:lnTo>
                  <a:pt x="43284" y="31368"/>
                </a:lnTo>
                <a:lnTo>
                  <a:pt x="47666" y="27050"/>
                </a:lnTo>
                <a:lnTo>
                  <a:pt x="47547" y="24510"/>
                </a:lnTo>
                <a:lnTo>
                  <a:pt x="47217" y="23367"/>
                </a:lnTo>
                <a:lnTo>
                  <a:pt x="46550" y="21970"/>
                </a:lnTo>
                <a:lnTo>
                  <a:pt x="45985" y="21081"/>
                </a:lnTo>
                <a:lnTo>
                  <a:pt x="44860" y="19557"/>
                </a:lnTo>
                <a:lnTo>
                  <a:pt x="45297" y="19430"/>
                </a:lnTo>
                <a:lnTo>
                  <a:pt x="46355" y="18795"/>
                </a:lnTo>
                <a:lnTo>
                  <a:pt x="47850" y="17652"/>
                </a:lnTo>
                <a:lnTo>
                  <a:pt x="48241" y="17271"/>
                </a:lnTo>
                <a:lnTo>
                  <a:pt x="48678" y="16890"/>
                </a:lnTo>
                <a:lnTo>
                  <a:pt x="52875" y="8255"/>
                </a:lnTo>
                <a:lnTo>
                  <a:pt x="52806" y="2921"/>
                </a:lnTo>
                <a:lnTo>
                  <a:pt x="49690" y="127"/>
                </a:lnTo>
                <a:lnTo>
                  <a:pt x="49264" y="0"/>
                </a:lnTo>
                <a:close/>
              </a:path>
              <a:path w="53339" h="49529">
                <a:moveTo>
                  <a:pt x="43284" y="31368"/>
                </a:moveTo>
                <a:lnTo>
                  <a:pt x="31336" y="31368"/>
                </a:lnTo>
                <a:lnTo>
                  <a:pt x="31486" y="31495"/>
                </a:lnTo>
                <a:lnTo>
                  <a:pt x="32038" y="31622"/>
                </a:lnTo>
                <a:lnTo>
                  <a:pt x="32981" y="32003"/>
                </a:lnTo>
                <a:lnTo>
                  <a:pt x="33578" y="32130"/>
                </a:lnTo>
                <a:lnTo>
                  <a:pt x="35936" y="32257"/>
                </a:lnTo>
                <a:lnTo>
                  <a:pt x="38017" y="32257"/>
                </a:lnTo>
                <a:lnTo>
                  <a:pt x="40455" y="32003"/>
                </a:lnTo>
                <a:lnTo>
                  <a:pt x="43284" y="31368"/>
                </a:lnTo>
                <a:close/>
              </a:path>
              <a:path w="53339" h="49529">
                <a:moveTo>
                  <a:pt x="29157" y="19430"/>
                </a:moveTo>
                <a:lnTo>
                  <a:pt x="23077" y="19430"/>
                </a:lnTo>
                <a:lnTo>
                  <a:pt x="23353" y="19557"/>
                </a:lnTo>
                <a:lnTo>
                  <a:pt x="23707" y="20065"/>
                </a:lnTo>
                <a:lnTo>
                  <a:pt x="23884" y="20446"/>
                </a:lnTo>
                <a:lnTo>
                  <a:pt x="23982" y="20827"/>
                </a:lnTo>
                <a:lnTo>
                  <a:pt x="24099" y="25526"/>
                </a:lnTo>
                <a:lnTo>
                  <a:pt x="25554" y="24256"/>
                </a:lnTo>
                <a:lnTo>
                  <a:pt x="26734" y="22986"/>
                </a:lnTo>
                <a:lnTo>
                  <a:pt x="27491" y="21970"/>
                </a:lnTo>
                <a:lnTo>
                  <a:pt x="28818" y="20065"/>
                </a:lnTo>
                <a:lnTo>
                  <a:pt x="29157" y="19430"/>
                </a:lnTo>
                <a:close/>
              </a:path>
              <a:path w="53339" h="49529">
                <a:moveTo>
                  <a:pt x="39530" y="9651"/>
                </a:moveTo>
                <a:lnTo>
                  <a:pt x="33176" y="9651"/>
                </a:lnTo>
                <a:lnTo>
                  <a:pt x="33532" y="9778"/>
                </a:lnTo>
                <a:lnTo>
                  <a:pt x="33774" y="9905"/>
                </a:lnTo>
                <a:lnTo>
                  <a:pt x="35349" y="16509"/>
                </a:lnTo>
                <a:lnTo>
                  <a:pt x="35223" y="17906"/>
                </a:lnTo>
                <a:lnTo>
                  <a:pt x="36246" y="17144"/>
                </a:lnTo>
                <a:lnTo>
                  <a:pt x="39484" y="9905"/>
                </a:lnTo>
                <a:lnTo>
                  <a:pt x="39530" y="9651"/>
                </a:lnTo>
                <a:close/>
              </a:path>
              <a:path w="53339" h="49529">
                <a:moveTo>
                  <a:pt x="36246" y="4444"/>
                </a:moveTo>
                <a:lnTo>
                  <a:pt x="35775" y="4444"/>
                </a:lnTo>
                <a:lnTo>
                  <a:pt x="34751" y="4571"/>
                </a:lnTo>
                <a:lnTo>
                  <a:pt x="33693" y="4825"/>
                </a:lnTo>
                <a:lnTo>
                  <a:pt x="33142" y="5079"/>
                </a:lnTo>
                <a:lnTo>
                  <a:pt x="32636" y="5206"/>
                </a:lnTo>
                <a:lnTo>
                  <a:pt x="27560" y="13588"/>
                </a:lnTo>
                <a:lnTo>
                  <a:pt x="31846" y="13588"/>
                </a:lnTo>
                <a:lnTo>
                  <a:pt x="32477" y="11683"/>
                </a:lnTo>
                <a:lnTo>
                  <a:pt x="33061" y="9651"/>
                </a:lnTo>
                <a:lnTo>
                  <a:pt x="39530" y="9651"/>
                </a:lnTo>
                <a:lnTo>
                  <a:pt x="39851" y="7365"/>
                </a:lnTo>
                <a:lnTo>
                  <a:pt x="39903" y="6349"/>
                </a:lnTo>
                <a:lnTo>
                  <a:pt x="39984" y="5460"/>
                </a:lnTo>
                <a:lnTo>
                  <a:pt x="39547" y="5206"/>
                </a:lnTo>
                <a:lnTo>
                  <a:pt x="38408" y="4825"/>
                </a:lnTo>
                <a:lnTo>
                  <a:pt x="36246" y="44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0886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4">
                <a:moveTo>
                  <a:pt x="2436" y="0"/>
                </a:moveTo>
                <a:lnTo>
                  <a:pt x="0" y="2576"/>
                </a:lnTo>
                <a:lnTo>
                  <a:pt x="4128" y="6379"/>
                </a:lnTo>
                <a:lnTo>
                  <a:pt x="6526" y="3790"/>
                </a:lnTo>
                <a:lnTo>
                  <a:pt x="2436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51577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5" h="85090">
                <a:moveTo>
                  <a:pt x="6132" y="21081"/>
                </a:moveTo>
                <a:lnTo>
                  <a:pt x="0" y="28955"/>
                </a:lnTo>
                <a:lnTo>
                  <a:pt x="202" y="29717"/>
                </a:lnTo>
                <a:lnTo>
                  <a:pt x="550" y="30606"/>
                </a:lnTo>
                <a:lnTo>
                  <a:pt x="942" y="31368"/>
                </a:lnTo>
                <a:lnTo>
                  <a:pt x="1454" y="32003"/>
                </a:lnTo>
                <a:lnTo>
                  <a:pt x="2005" y="32765"/>
                </a:lnTo>
                <a:lnTo>
                  <a:pt x="11401" y="39750"/>
                </a:lnTo>
                <a:lnTo>
                  <a:pt x="11125" y="40766"/>
                </a:lnTo>
                <a:lnTo>
                  <a:pt x="11014" y="41401"/>
                </a:lnTo>
                <a:lnTo>
                  <a:pt x="10924" y="43814"/>
                </a:lnTo>
                <a:lnTo>
                  <a:pt x="11047" y="44703"/>
                </a:lnTo>
                <a:lnTo>
                  <a:pt x="19107" y="53212"/>
                </a:lnTo>
                <a:lnTo>
                  <a:pt x="20169" y="53720"/>
                </a:lnTo>
                <a:lnTo>
                  <a:pt x="21741" y="54355"/>
                </a:lnTo>
                <a:lnTo>
                  <a:pt x="22370" y="54482"/>
                </a:lnTo>
                <a:lnTo>
                  <a:pt x="23707" y="55371"/>
                </a:lnTo>
                <a:lnTo>
                  <a:pt x="33850" y="79502"/>
                </a:lnTo>
                <a:lnTo>
                  <a:pt x="33733" y="80899"/>
                </a:lnTo>
                <a:lnTo>
                  <a:pt x="33614" y="81915"/>
                </a:lnTo>
                <a:lnTo>
                  <a:pt x="33457" y="82804"/>
                </a:lnTo>
                <a:lnTo>
                  <a:pt x="35344" y="85090"/>
                </a:lnTo>
                <a:lnTo>
                  <a:pt x="39708" y="58547"/>
                </a:lnTo>
                <a:lnTo>
                  <a:pt x="32475" y="58547"/>
                </a:lnTo>
                <a:lnTo>
                  <a:pt x="31176" y="56515"/>
                </a:lnTo>
                <a:lnTo>
                  <a:pt x="24414" y="48514"/>
                </a:lnTo>
                <a:lnTo>
                  <a:pt x="23511" y="47625"/>
                </a:lnTo>
                <a:lnTo>
                  <a:pt x="22685" y="47117"/>
                </a:lnTo>
                <a:lnTo>
                  <a:pt x="21308" y="46100"/>
                </a:lnTo>
                <a:lnTo>
                  <a:pt x="20758" y="45846"/>
                </a:lnTo>
                <a:lnTo>
                  <a:pt x="19775" y="45338"/>
                </a:lnTo>
                <a:lnTo>
                  <a:pt x="20365" y="45084"/>
                </a:lnTo>
                <a:lnTo>
                  <a:pt x="21427" y="44957"/>
                </a:lnTo>
                <a:lnTo>
                  <a:pt x="21898" y="44831"/>
                </a:lnTo>
                <a:lnTo>
                  <a:pt x="22802" y="44704"/>
                </a:lnTo>
                <a:lnTo>
                  <a:pt x="24716" y="44704"/>
                </a:lnTo>
                <a:lnTo>
                  <a:pt x="24021" y="43688"/>
                </a:lnTo>
                <a:lnTo>
                  <a:pt x="17456" y="36702"/>
                </a:lnTo>
                <a:lnTo>
                  <a:pt x="16551" y="35940"/>
                </a:lnTo>
                <a:lnTo>
                  <a:pt x="4481" y="29209"/>
                </a:lnTo>
                <a:lnTo>
                  <a:pt x="3892" y="28955"/>
                </a:lnTo>
                <a:lnTo>
                  <a:pt x="5700" y="28320"/>
                </a:lnTo>
                <a:lnTo>
                  <a:pt x="7312" y="27939"/>
                </a:lnTo>
                <a:lnTo>
                  <a:pt x="8060" y="27812"/>
                </a:lnTo>
                <a:lnTo>
                  <a:pt x="11866" y="27812"/>
                </a:lnTo>
                <a:lnTo>
                  <a:pt x="11441" y="26923"/>
                </a:lnTo>
                <a:lnTo>
                  <a:pt x="6408" y="21208"/>
                </a:lnTo>
                <a:lnTo>
                  <a:pt x="6132" y="21081"/>
                </a:lnTo>
                <a:close/>
              </a:path>
              <a:path w="40005" h="85090">
                <a:moveTo>
                  <a:pt x="9986" y="0"/>
                </a:moveTo>
                <a:lnTo>
                  <a:pt x="8531" y="0"/>
                </a:lnTo>
                <a:lnTo>
                  <a:pt x="7470" y="126"/>
                </a:lnTo>
                <a:lnTo>
                  <a:pt x="7076" y="253"/>
                </a:lnTo>
                <a:lnTo>
                  <a:pt x="6997" y="4571"/>
                </a:lnTo>
                <a:lnTo>
                  <a:pt x="7118" y="5841"/>
                </a:lnTo>
                <a:lnTo>
                  <a:pt x="20169" y="33655"/>
                </a:lnTo>
                <a:lnTo>
                  <a:pt x="20325" y="33909"/>
                </a:lnTo>
                <a:lnTo>
                  <a:pt x="32475" y="58547"/>
                </a:lnTo>
                <a:lnTo>
                  <a:pt x="39708" y="58547"/>
                </a:lnTo>
                <a:lnTo>
                  <a:pt x="35344" y="50673"/>
                </a:lnTo>
                <a:lnTo>
                  <a:pt x="34621" y="49149"/>
                </a:lnTo>
                <a:lnTo>
                  <a:pt x="34356" y="48514"/>
                </a:lnTo>
                <a:lnTo>
                  <a:pt x="33772" y="46863"/>
                </a:lnTo>
                <a:lnTo>
                  <a:pt x="33457" y="45720"/>
                </a:lnTo>
                <a:lnTo>
                  <a:pt x="33216" y="43942"/>
                </a:lnTo>
                <a:lnTo>
                  <a:pt x="33339" y="40894"/>
                </a:lnTo>
                <a:lnTo>
                  <a:pt x="33575" y="39878"/>
                </a:lnTo>
                <a:lnTo>
                  <a:pt x="34426" y="37846"/>
                </a:lnTo>
                <a:lnTo>
                  <a:pt x="34676" y="36957"/>
                </a:lnTo>
                <a:lnTo>
                  <a:pt x="34864" y="35941"/>
                </a:lnTo>
                <a:lnTo>
                  <a:pt x="34754" y="32766"/>
                </a:lnTo>
                <a:lnTo>
                  <a:pt x="34243" y="31496"/>
                </a:lnTo>
                <a:lnTo>
                  <a:pt x="34027" y="31242"/>
                </a:lnTo>
                <a:lnTo>
                  <a:pt x="27795" y="31242"/>
                </a:lnTo>
                <a:lnTo>
                  <a:pt x="27560" y="30988"/>
                </a:lnTo>
                <a:lnTo>
                  <a:pt x="27343" y="30226"/>
                </a:lnTo>
                <a:lnTo>
                  <a:pt x="27225" y="29718"/>
                </a:lnTo>
                <a:lnTo>
                  <a:pt x="27012" y="24003"/>
                </a:lnTo>
                <a:lnTo>
                  <a:pt x="26761" y="21590"/>
                </a:lnTo>
                <a:lnTo>
                  <a:pt x="15176" y="14859"/>
                </a:lnTo>
                <a:lnTo>
                  <a:pt x="15018" y="14605"/>
                </a:lnTo>
                <a:lnTo>
                  <a:pt x="14905" y="14351"/>
                </a:lnTo>
                <a:lnTo>
                  <a:pt x="14625" y="13335"/>
                </a:lnTo>
                <a:lnTo>
                  <a:pt x="14750" y="11303"/>
                </a:lnTo>
                <a:lnTo>
                  <a:pt x="14625" y="5842"/>
                </a:lnTo>
                <a:lnTo>
                  <a:pt x="13092" y="1905"/>
                </a:lnTo>
                <a:lnTo>
                  <a:pt x="12738" y="1397"/>
                </a:lnTo>
                <a:lnTo>
                  <a:pt x="11990" y="762"/>
                </a:lnTo>
                <a:lnTo>
                  <a:pt x="11598" y="635"/>
                </a:lnTo>
                <a:lnTo>
                  <a:pt x="11165" y="381"/>
                </a:lnTo>
                <a:lnTo>
                  <a:pt x="9986" y="0"/>
                </a:lnTo>
                <a:close/>
              </a:path>
              <a:path w="40005" h="85090">
                <a:moveTo>
                  <a:pt x="36445" y="50419"/>
                </a:moveTo>
                <a:lnTo>
                  <a:pt x="36169" y="50419"/>
                </a:lnTo>
                <a:lnTo>
                  <a:pt x="35344" y="50673"/>
                </a:lnTo>
                <a:lnTo>
                  <a:pt x="37035" y="50673"/>
                </a:lnTo>
                <a:lnTo>
                  <a:pt x="36445" y="50419"/>
                </a:lnTo>
                <a:close/>
              </a:path>
              <a:path w="40005" h="85090">
                <a:moveTo>
                  <a:pt x="24716" y="44704"/>
                </a:moveTo>
                <a:lnTo>
                  <a:pt x="23195" y="44704"/>
                </a:lnTo>
                <a:lnTo>
                  <a:pt x="24140" y="44831"/>
                </a:lnTo>
                <a:lnTo>
                  <a:pt x="24611" y="44958"/>
                </a:lnTo>
                <a:lnTo>
                  <a:pt x="24965" y="45085"/>
                </a:lnTo>
                <a:lnTo>
                  <a:pt x="24716" y="44704"/>
                </a:lnTo>
                <a:close/>
              </a:path>
              <a:path w="40005" h="85090">
                <a:moveTo>
                  <a:pt x="30666" y="29083"/>
                </a:moveTo>
                <a:lnTo>
                  <a:pt x="28228" y="30861"/>
                </a:lnTo>
                <a:lnTo>
                  <a:pt x="27992" y="31115"/>
                </a:lnTo>
                <a:lnTo>
                  <a:pt x="34027" y="31242"/>
                </a:lnTo>
                <a:lnTo>
                  <a:pt x="33339" y="30480"/>
                </a:lnTo>
                <a:lnTo>
                  <a:pt x="32868" y="30099"/>
                </a:lnTo>
                <a:lnTo>
                  <a:pt x="31963" y="29464"/>
                </a:lnTo>
                <a:lnTo>
                  <a:pt x="31295" y="29210"/>
                </a:lnTo>
                <a:lnTo>
                  <a:pt x="30666" y="29083"/>
                </a:lnTo>
                <a:close/>
              </a:path>
              <a:path w="40005" h="85090">
                <a:moveTo>
                  <a:pt x="11866" y="27812"/>
                </a:moveTo>
                <a:lnTo>
                  <a:pt x="10418" y="27812"/>
                </a:lnTo>
                <a:lnTo>
                  <a:pt x="11244" y="27939"/>
                </a:lnTo>
                <a:lnTo>
                  <a:pt x="11990" y="28193"/>
                </a:lnTo>
                <a:lnTo>
                  <a:pt x="12109" y="28320"/>
                </a:lnTo>
                <a:lnTo>
                  <a:pt x="11866" y="27812"/>
                </a:lnTo>
                <a:close/>
              </a:path>
              <a:path w="40005" h="85090">
                <a:moveTo>
                  <a:pt x="21191" y="11303"/>
                </a:moveTo>
                <a:lnTo>
                  <a:pt x="16001" y="14351"/>
                </a:lnTo>
                <a:lnTo>
                  <a:pt x="15608" y="14859"/>
                </a:lnTo>
                <a:lnTo>
                  <a:pt x="24867" y="14859"/>
                </a:lnTo>
                <a:lnTo>
                  <a:pt x="24140" y="13716"/>
                </a:lnTo>
                <a:lnTo>
                  <a:pt x="23550" y="12954"/>
                </a:lnTo>
                <a:lnTo>
                  <a:pt x="22960" y="12319"/>
                </a:lnTo>
                <a:lnTo>
                  <a:pt x="21937" y="11684"/>
                </a:lnTo>
                <a:lnTo>
                  <a:pt x="21191" y="1130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37030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09">
                <a:moveTo>
                  <a:pt x="1493" y="0"/>
                </a:moveTo>
                <a:lnTo>
                  <a:pt x="0" y="80"/>
                </a:lnTo>
                <a:lnTo>
                  <a:pt x="11" y="1878"/>
                </a:lnTo>
                <a:lnTo>
                  <a:pt x="235" y="3092"/>
                </a:lnTo>
                <a:lnTo>
                  <a:pt x="7470" y="16445"/>
                </a:lnTo>
                <a:lnTo>
                  <a:pt x="7374" y="15426"/>
                </a:lnTo>
                <a:lnTo>
                  <a:pt x="7470" y="10811"/>
                </a:lnTo>
                <a:lnTo>
                  <a:pt x="7588" y="9906"/>
                </a:lnTo>
                <a:lnTo>
                  <a:pt x="8021" y="8028"/>
                </a:lnTo>
                <a:lnTo>
                  <a:pt x="8295" y="7089"/>
                </a:lnTo>
                <a:lnTo>
                  <a:pt x="8650" y="6115"/>
                </a:lnTo>
                <a:lnTo>
                  <a:pt x="8499" y="5096"/>
                </a:lnTo>
                <a:lnTo>
                  <a:pt x="7076" y="2198"/>
                </a:lnTo>
                <a:lnTo>
                  <a:pt x="6841" y="1878"/>
                </a:lnTo>
                <a:lnTo>
                  <a:pt x="2831" y="80"/>
                </a:lnTo>
                <a:lnTo>
                  <a:pt x="149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698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59098" y="99821"/>
                </a:moveTo>
                <a:lnTo>
                  <a:pt x="21663" y="99821"/>
                </a:lnTo>
                <a:lnTo>
                  <a:pt x="21819" y="100329"/>
                </a:lnTo>
                <a:lnTo>
                  <a:pt x="21966" y="100710"/>
                </a:lnTo>
                <a:lnTo>
                  <a:pt x="22960" y="102488"/>
                </a:lnTo>
                <a:lnTo>
                  <a:pt x="23509" y="103250"/>
                </a:lnTo>
                <a:lnTo>
                  <a:pt x="23824" y="103504"/>
                </a:lnTo>
                <a:lnTo>
                  <a:pt x="24689" y="104266"/>
                </a:lnTo>
                <a:lnTo>
                  <a:pt x="25908" y="104901"/>
                </a:lnTo>
                <a:lnTo>
                  <a:pt x="27048" y="105282"/>
                </a:lnTo>
                <a:lnTo>
                  <a:pt x="27560" y="105409"/>
                </a:lnTo>
                <a:lnTo>
                  <a:pt x="28857" y="105663"/>
                </a:lnTo>
                <a:lnTo>
                  <a:pt x="28267" y="109092"/>
                </a:lnTo>
                <a:lnTo>
                  <a:pt x="28175" y="109981"/>
                </a:lnTo>
                <a:lnTo>
                  <a:pt x="28070" y="115823"/>
                </a:lnTo>
                <a:lnTo>
                  <a:pt x="28189" y="116839"/>
                </a:lnTo>
                <a:lnTo>
                  <a:pt x="31098" y="122427"/>
                </a:lnTo>
                <a:lnTo>
                  <a:pt x="31924" y="123062"/>
                </a:lnTo>
                <a:lnTo>
                  <a:pt x="32356" y="123189"/>
                </a:lnTo>
                <a:lnTo>
                  <a:pt x="33143" y="123570"/>
                </a:lnTo>
                <a:lnTo>
                  <a:pt x="33889" y="123697"/>
                </a:lnTo>
                <a:lnTo>
                  <a:pt x="35501" y="123697"/>
                </a:lnTo>
                <a:lnTo>
                  <a:pt x="36681" y="123316"/>
                </a:lnTo>
                <a:lnTo>
                  <a:pt x="38765" y="122681"/>
                </a:lnTo>
                <a:lnTo>
                  <a:pt x="40612" y="121919"/>
                </a:lnTo>
                <a:lnTo>
                  <a:pt x="43561" y="120268"/>
                </a:lnTo>
                <a:lnTo>
                  <a:pt x="44701" y="119506"/>
                </a:lnTo>
                <a:lnTo>
                  <a:pt x="45213" y="118998"/>
                </a:lnTo>
                <a:lnTo>
                  <a:pt x="46077" y="118236"/>
                </a:lnTo>
                <a:lnTo>
                  <a:pt x="46431" y="117855"/>
                </a:lnTo>
                <a:lnTo>
                  <a:pt x="46746" y="117347"/>
                </a:lnTo>
                <a:lnTo>
                  <a:pt x="47532" y="116331"/>
                </a:lnTo>
                <a:lnTo>
                  <a:pt x="48043" y="115315"/>
                </a:lnTo>
                <a:lnTo>
                  <a:pt x="48273" y="114680"/>
                </a:lnTo>
                <a:lnTo>
                  <a:pt x="48475" y="113918"/>
                </a:lnTo>
                <a:lnTo>
                  <a:pt x="48475" y="113664"/>
                </a:lnTo>
                <a:lnTo>
                  <a:pt x="53532" y="113664"/>
                </a:lnTo>
                <a:lnTo>
                  <a:pt x="59433" y="103504"/>
                </a:lnTo>
                <a:lnTo>
                  <a:pt x="59339" y="101218"/>
                </a:lnTo>
                <a:lnTo>
                  <a:pt x="59098" y="99821"/>
                </a:lnTo>
                <a:close/>
              </a:path>
              <a:path w="148590" h="123825">
                <a:moveTo>
                  <a:pt x="53532" y="113664"/>
                </a:moveTo>
                <a:lnTo>
                  <a:pt x="48475" y="113664"/>
                </a:lnTo>
                <a:lnTo>
                  <a:pt x="50559" y="113918"/>
                </a:lnTo>
                <a:lnTo>
                  <a:pt x="52368" y="113918"/>
                </a:lnTo>
                <a:lnTo>
                  <a:pt x="53158" y="113791"/>
                </a:lnTo>
                <a:lnTo>
                  <a:pt x="53532" y="113664"/>
                </a:lnTo>
                <a:close/>
              </a:path>
              <a:path w="148590" h="123825">
                <a:moveTo>
                  <a:pt x="31963" y="72135"/>
                </a:moveTo>
                <a:lnTo>
                  <a:pt x="25004" y="72135"/>
                </a:lnTo>
                <a:lnTo>
                  <a:pt x="21112" y="72516"/>
                </a:lnTo>
                <a:lnTo>
                  <a:pt x="18202" y="72897"/>
                </a:lnTo>
                <a:lnTo>
                  <a:pt x="17455" y="73151"/>
                </a:lnTo>
                <a:lnTo>
                  <a:pt x="16158" y="73532"/>
                </a:lnTo>
                <a:lnTo>
                  <a:pt x="15174" y="74040"/>
                </a:lnTo>
                <a:lnTo>
                  <a:pt x="14782" y="74167"/>
                </a:lnTo>
                <a:lnTo>
                  <a:pt x="14192" y="74675"/>
                </a:lnTo>
                <a:lnTo>
                  <a:pt x="13681" y="75310"/>
                </a:lnTo>
                <a:lnTo>
                  <a:pt x="13529" y="76961"/>
                </a:lnTo>
                <a:lnTo>
                  <a:pt x="13406" y="77596"/>
                </a:lnTo>
                <a:lnTo>
                  <a:pt x="14035" y="82803"/>
                </a:lnTo>
                <a:lnTo>
                  <a:pt x="14349" y="83184"/>
                </a:lnTo>
                <a:lnTo>
                  <a:pt x="12109" y="83565"/>
                </a:lnTo>
                <a:lnTo>
                  <a:pt x="9986" y="84073"/>
                </a:lnTo>
                <a:lnTo>
                  <a:pt x="8098" y="84454"/>
                </a:lnTo>
                <a:lnTo>
                  <a:pt x="6447" y="84962"/>
                </a:lnTo>
                <a:lnTo>
                  <a:pt x="5032" y="85597"/>
                </a:lnTo>
                <a:lnTo>
                  <a:pt x="3813" y="86105"/>
                </a:lnTo>
                <a:lnTo>
                  <a:pt x="0" y="92201"/>
                </a:lnTo>
                <a:lnTo>
                  <a:pt x="156" y="92963"/>
                </a:lnTo>
                <a:lnTo>
                  <a:pt x="9357" y="100964"/>
                </a:lnTo>
                <a:lnTo>
                  <a:pt x="11007" y="101345"/>
                </a:lnTo>
                <a:lnTo>
                  <a:pt x="11794" y="101472"/>
                </a:lnTo>
                <a:lnTo>
                  <a:pt x="13248" y="101599"/>
                </a:lnTo>
                <a:lnTo>
                  <a:pt x="16433" y="101599"/>
                </a:lnTo>
                <a:lnTo>
                  <a:pt x="17534" y="101345"/>
                </a:lnTo>
                <a:lnTo>
                  <a:pt x="18477" y="101218"/>
                </a:lnTo>
                <a:lnTo>
                  <a:pt x="19303" y="100964"/>
                </a:lnTo>
                <a:lnTo>
                  <a:pt x="20011" y="100710"/>
                </a:lnTo>
                <a:lnTo>
                  <a:pt x="21387" y="100075"/>
                </a:lnTo>
                <a:lnTo>
                  <a:pt x="21663" y="99821"/>
                </a:lnTo>
                <a:lnTo>
                  <a:pt x="59098" y="99821"/>
                </a:lnTo>
                <a:lnTo>
                  <a:pt x="58310" y="95249"/>
                </a:lnTo>
                <a:lnTo>
                  <a:pt x="66034" y="95249"/>
                </a:lnTo>
                <a:lnTo>
                  <a:pt x="66325" y="94995"/>
                </a:lnTo>
                <a:lnTo>
                  <a:pt x="66681" y="94487"/>
                </a:lnTo>
                <a:lnTo>
                  <a:pt x="66992" y="93852"/>
                </a:lnTo>
                <a:lnTo>
                  <a:pt x="67268" y="93344"/>
                </a:lnTo>
                <a:lnTo>
                  <a:pt x="67560" y="92201"/>
                </a:lnTo>
                <a:lnTo>
                  <a:pt x="67673" y="91566"/>
                </a:lnTo>
                <a:lnTo>
                  <a:pt x="67791" y="90169"/>
                </a:lnTo>
                <a:lnTo>
                  <a:pt x="67679" y="87248"/>
                </a:lnTo>
                <a:lnTo>
                  <a:pt x="67554" y="86105"/>
                </a:lnTo>
                <a:lnTo>
                  <a:pt x="67242" y="84200"/>
                </a:lnTo>
                <a:lnTo>
                  <a:pt x="67120" y="83565"/>
                </a:lnTo>
                <a:lnTo>
                  <a:pt x="66909" y="82676"/>
                </a:lnTo>
                <a:lnTo>
                  <a:pt x="66698" y="81533"/>
                </a:lnTo>
                <a:lnTo>
                  <a:pt x="66573" y="80644"/>
                </a:lnTo>
                <a:lnTo>
                  <a:pt x="66681" y="76453"/>
                </a:lnTo>
                <a:lnTo>
                  <a:pt x="66877" y="75564"/>
                </a:lnTo>
                <a:lnTo>
                  <a:pt x="67215" y="74675"/>
                </a:lnTo>
                <a:lnTo>
                  <a:pt x="67820" y="73532"/>
                </a:lnTo>
                <a:lnTo>
                  <a:pt x="68211" y="72897"/>
                </a:lnTo>
                <a:lnTo>
                  <a:pt x="68792" y="72262"/>
                </a:lnTo>
                <a:lnTo>
                  <a:pt x="34086" y="72262"/>
                </a:lnTo>
                <a:lnTo>
                  <a:pt x="31963" y="72135"/>
                </a:lnTo>
                <a:close/>
              </a:path>
              <a:path w="148590" h="123825">
                <a:moveTo>
                  <a:pt x="66034" y="95249"/>
                </a:moveTo>
                <a:lnTo>
                  <a:pt x="58310" y="95249"/>
                </a:lnTo>
                <a:lnTo>
                  <a:pt x="59529" y="95757"/>
                </a:lnTo>
                <a:lnTo>
                  <a:pt x="60621" y="96138"/>
                </a:lnTo>
                <a:lnTo>
                  <a:pt x="62553" y="96392"/>
                </a:lnTo>
                <a:lnTo>
                  <a:pt x="63381" y="96392"/>
                </a:lnTo>
                <a:lnTo>
                  <a:pt x="64795" y="96138"/>
                </a:lnTo>
                <a:lnTo>
                  <a:pt x="65382" y="95757"/>
                </a:lnTo>
                <a:lnTo>
                  <a:pt x="66034" y="95249"/>
                </a:lnTo>
                <a:close/>
              </a:path>
              <a:path w="148590" h="123825">
                <a:moveTo>
                  <a:pt x="102638" y="69087"/>
                </a:moveTo>
                <a:lnTo>
                  <a:pt x="74595" y="76453"/>
                </a:lnTo>
                <a:lnTo>
                  <a:pt x="74708" y="77596"/>
                </a:lnTo>
                <a:lnTo>
                  <a:pt x="74892" y="78612"/>
                </a:lnTo>
                <a:lnTo>
                  <a:pt x="75053" y="79120"/>
                </a:lnTo>
                <a:lnTo>
                  <a:pt x="74743" y="79374"/>
                </a:lnTo>
                <a:lnTo>
                  <a:pt x="70810" y="86867"/>
                </a:lnTo>
                <a:lnTo>
                  <a:pt x="70978" y="87375"/>
                </a:lnTo>
                <a:lnTo>
                  <a:pt x="81309" y="91185"/>
                </a:lnTo>
                <a:lnTo>
                  <a:pt x="82528" y="90931"/>
                </a:lnTo>
                <a:lnTo>
                  <a:pt x="87304" y="85724"/>
                </a:lnTo>
                <a:lnTo>
                  <a:pt x="87197" y="83692"/>
                </a:lnTo>
                <a:lnTo>
                  <a:pt x="86967" y="82930"/>
                </a:lnTo>
                <a:lnTo>
                  <a:pt x="86300" y="81787"/>
                </a:lnTo>
                <a:lnTo>
                  <a:pt x="85978" y="81533"/>
                </a:lnTo>
                <a:lnTo>
                  <a:pt x="85196" y="80771"/>
                </a:lnTo>
                <a:lnTo>
                  <a:pt x="84724" y="80517"/>
                </a:lnTo>
                <a:lnTo>
                  <a:pt x="83586" y="80009"/>
                </a:lnTo>
                <a:lnTo>
                  <a:pt x="82919" y="79755"/>
                </a:lnTo>
                <a:lnTo>
                  <a:pt x="81378" y="79501"/>
                </a:lnTo>
                <a:lnTo>
                  <a:pt x="80627" y="78231"/>
                </a:lnTo>
                <a:lnTo>
                  <a:pt x="80431" y="77850"/>
                </a:lnTo>
                <a:lnTo>
                  <a:pt x="80339" y="77596"/>
                </a:lnTo>
                <a:lnTo>
                  <a:pt x="80108" y="76453"/>
                </a:lnTo>
                <a:lnTo>
                  <a:pt x="80150" y="74675"/>
                </a:lnTo>
                <a:lnTo>
                  <a:pt x="80239" y="74294"/>
                </a:lnTo>
                <a:lnTo>
                  <a:pt x="80481" y="73532"/>
                </a:lnTo>
                <a:lnTo>
                  <a:pt x="81102" y="72262"/>
                </a:lnTo>
                <a:lnTo>
                  <a:pt x="81654" y="71373"/>
                </a:lnTo>
                <a:lnTo>
                  <a:pt x="114227" y="71374"/>
                </a:lnTo>
                <a:lnTo>
                  <a:pt x="114451" y="70993"/>
                </a:lnTo>
                <a:lnTo>
                  <a:pt x="114837" y="70231"/>
                </a:lnTo>
                <a:lnTo>
                  <a:pt x="105320" y="70231"/>
                </a:lnTo>
                <a:lnTo>
                  <a:pt x="102638" y="69087"/>
                </a:lnTo>
                <a:close/>
              </a:path>
              <a:path w="148590" h="123825">
                <a:moveTo>
                  <a:pt x="114227" y="71374"/>
                </a:moveTo>
                <a:lnTo>
                  <a:pt x="81654" y="71373"/>
                </a:lnTo>
                <a:lnTo>
                  <a:pt x="85357" y="72643"/>
                </a:lnTo>
                <a:lnTo>
                  <a:pt x="101548" y="78993"/>
                </a:lnTo>
                <a:lnTo>
                  <a:pt x="107528" y="81533"/>
                </a:lnTo>
                <a:lnTo>
                  <a:pt x="111024" y="82169"/>
                </a:lnTo>
                <a:lnTo>
                  <a:pt x="112876" y="82550"/>
                </a:lnTo>
                <a:lnTo>
                  <a:pt x="117441" y="83312"/>
                </a:lnTo>
                <a:lnTo>
                  <a:pt x="120074" y="83693"/>
                </a:lnTo>
                <a:lnTo>
                  <a:pt x="122938" y="84201"/>
                </a:lnTo>
                <a:lnTo>
                  <a:pt x="129148" y="85090"/>
                </a:lnTo>
                <a:lnTo>
                  <a:pt x="132413" y="85471"/>
                </a:lnTo>
                <a:lnTo>
                  <a:pt x="135794" y="85725"/>
                </a:lnTo>
                <a:lnTo>
                  <a:pt x="139175" y="86106"/>
                </a:lnTo>
                <a:lnTo>
                  <a:pt x="142556" y="86233"/>
                </a:lnTo>
                <a:lnTo>
                  <a:pt x="145903" y="86487"/>
                </a:lnTo>
                <a:lnTo>
                  <a:pt x="145424" y="84836"/>
                </a:lnTo>
                <a:lnTo>
                  <a:pt x="147879" y="77343"/>
                </a:lnTo>
                <a:lnTo>
                  <a:pt x="137013" y="77343"/>
                </a:lnTo>
                <a:lnTo>
                  <a:pt x="113703" y="72263"/>
                </a:lnTo>
                <a:lnTo>
                  <a:pt x="114227" y="71374"/>
                </a:lnTo>
                <a:close/>
              </a:path>
              <a:path w="148590" h="123825">
                <a:moveTo>
                  <a:pt x="148214" y="76962"/>
                </a:moveTo>
                <a:lnTo>
                  <a:pt x="142395" y="77343"/>
                </a:lnTo>
                <a:lnTo>
                  <a:pt x="147879" y="77343"/>
                </a:lnTo>
                <a:lnTo>
                  <a:pt x="148214" y="76962"/>
                </a:lnTo>
                <a:close/>
              </a:path>
              <a:path w="148590" h="123825">
                <a:moveTo>
                  <a:pt x="42421" y="60324"/>
                </a:moveTo>
                <a:lnTo>
                  <a:pt x="41123" y="60324"/>
                </a:lnTo>
                <a:lnTo>
                  <a:pt x="38882" y="60451"/>
                </a:lnTo>
                <a:lnTo>
                  <a:pt x="37899" y="60578"/>
                </a:lnTo>
                <a:lnTo>
                  <a:pt x="36208" y="60705"/>
                </a:lnTo>
                <a:lnTo>
                  <a:pt x="32002" y="64515"/>
                </a:lnTo>
                <a:lnTo>
                  <a:pt x="31923" y="64896"/>
                </a:lnTo>
                <a:lnTo>
                  <a:pt x="31766" y="65404"/>
                </a:lnTo>
                <a:lnTo>
                  <a:pt x="31671" y="67944"/>
                </a:lnTo>
                <a:lnTo>
                  <a:pt x="31798" y="68579"/>
                </a:lnTo>
                <a:lnTo>
                  <a:pt x="68792" y="72262"/>
                </a:lnTo>
                <a:lnTo>
                  <a:pt x="69119" y="71881"/>
                </a:lnTo>
                <a:lnTo>
                  <a:pt x="70143" y="71119"/>
                </a:lnTo>
                <a:lnTo>
                  <a:pt x="71201" y="70484"/>
                </a:lnTo>
                <a:lnTo>
                  <a:pt x="72811" y="69722"/>
                </a:lnTo>
                <a:lnTo>
                  <a:pt x="73834" y="69468"/>
                </a:lnTo>
                <a:lnTo>
                  <a:pt x="74777" y="69341"/>
                </a:lnTo>
                <a:lnTo>
                  <a:pt x="76238" y="69087"/>
                </a:lnTo>
                <a:lnTo>
                  <a:pt x="102638" y="69087"/>
                </a:lnTo>
                <a:lnTo>
                  <a:pt x="101744" y="68706"/>
                </a:lnTo>
                <a:lnTo>
                  <a:pt x="98363" y="67436"/>
                </a:lnTo>
                <a:lnTo>
                  <a:pt x="95143" y="66166"/>
                </a:lnTo>
                <a:lnTo>
                  <a:pt x="92119" y="65150"/>
                </a:lnTo>
                <a:lnTo>
                  <a:pt x="89244" y="64261"/>
                </a:lnTo>
                <a:lnTo>
                  <a:pt x="86576" y="63499"/>
                </a:lnTo>
                <a:lnTo>
                  <a:pt x="84057" y="62737"/>
                </a:lnTo>
                <a:lnTo>
                  <a:pt x="81700" y="62229"/>
                </a:lnTo>
                <a:lnTo>
                  <a:pt x="81431" y="60832"/>
                </a:lnTo>
                <a:lnTo>
                  <a:pt x="48790" y="60832"/>
                </a:lnTo>
                <a:lnTo>
                  <a:pt x="45369" y="60451"/>
                </a:lnTo>
                <a:lnTo>
                  <a:pt x="43836" y="60451"/>
                </a:lnTo>
                <a:lnTo>
                  <a:pt x="42421" y="60324"/>
                </a:lnTo>
                <a:close/>
              </a:path>
              <a:path w="148590" h="123825">
                <a:moveTo>
                  <a:pt x="84011" y="0"/>
                </a:moveTo>
                <a:lnTo>
                  <a:pt x="83701" y="3936"/>
                </a:lnTo>
                <a:lnTo>
                  <a:pt x="82953" y="4444"/>
                </a:lnTo>
                <a:lnTo>
                  <a:pt x="81700" y="5841"/>
                </a:lnTo>
                <a:lnTo>
                  <a:pt x="79262" y="13715"/>
                </a:lnTo>
                <a:lnTo>
                  <a:pt x="79492" y="15874"/>
                </a:lnTo>
                <a:lnTo>
                  <a:pt x="79883" y="17779"/>
                </a:lnTo>
                <a:lnTo>
                  <a:pt x="80239" y="18922"/>
                </a:lnTo>
                <a:lnTo>
                  <a:pt x="80616" y="19938"/>
                </a:lnTo>
                <a:lnTo>
                  <a:pt x="81378" y="21716"/>
                </a:lnTo>
                <a:lnTo>
                  <a:pt x="80090" y="22351"/>
                </a:lnTo>
                <a:lnTo>
                  <a:pt x="79021" y="23113"/>
                </a:lnTo>
                <a:lnTo>
                  <a:pt x="78078" y="23748"/>
                </a:lnTo>
                <a:lnTo>
                  <a:pt x="77330" y="24637"/>
                </a:lnTo>
                <a:lnTo>
                  <a:pt x="75902" y="29971"/>
                </a:lnTo>
                <a:lnTo>
                  <a:pt x="76031" y="30733"/>
                </a:lnTo>
                <a:lnTo>
                  <a:pt x="85545" y="43941"/>
                </a:lnTo>
                <a:lnTo>
                  <a:pt x="85618" y="44195"/>
                </a:lnTo>
                <a:lnTo>
                  <a:pt x="84644" y="45719"/>
                </a:lnTo>
                <a:lnTo>
                  <a:pt x="84249" y="46735"/>
                </a:lnTo>
                <a:lnTo>
                  <a:pt x="84057" y="47370"/>
                </a:lnTo>
                <a:lnTo>
                  <a:pt x="83937" y="49148"/>
                </a:lnTo>
                <a:lnTo>
                  <a:pt x="84057" y="49910"/>
                </a:lnTo>
                <a:lnTo>
                  <a:pt x="95224" y="59054"/>
                </a:lnTo>
                <a:lnTo>
                  <a:pt x="95925" y="59562"/>
                </a:lnTo>
                <a:lnTo>
                  <a:pt x="97224" y="60451"/>
                </a:lnTo>
                <a:lnTo>
                  <a:pt x="98961" y="61848"/>
                </a:lnTo>
                <a:lnTo>
                  <a:pt x="99984" y="62737"/>
                </a:lnTo>
                <a:lnTo>
                  <a:pt x="100881" y="63753"/>
                </a:lnTo>
                <a:lnTo>
                  <a:pt x="101709" y="64642"/>
                </a:lnTo>
                <a:lnTo>
                  <a:pt x="105320" y="70231"/>
                </a:lnTo>
                <a:lnTo>
                  <a:pt x="114837" y="70231"/>
                </a:lnTo>
                <a:lnTo>
                  <a:pt x="118970" y="55499"/>
                </a:lnTo>
                <a:lnTo>
                  <a:pt x="118855" y="51816"/>
                </a:lnTo>
                <a:lnTo>
                  <a:pt x="118533" y="49530"/>
                </a:lnTo>
                <a:lnTo>
                  <a:pt x="118027" y="47625"/>
                </a:lnTo>
                <a:lnTo>
                  <a:pt x="117832" y="47117"/>
                </a:lnTo>
                <a:lnTo>
                  <a:pt x="117625" y="46355"/>
                </a:lnTo>
                <a:lnTo>
                  <a:pt x="121489" y="41529"/>
                </a:lnTo>
                <a:lnTo>
                  <a:pt x="121880" y="41402"/>
                </a:lnTo>
                <a:lnTo>
                  <a:pt x="125537" y="35179"/>
                </a:lnTo>
                <a:lnTo>
                  <a:pt x="117234" y="26035"/>
                </a:lnTo>
                <a:lnTo>
                  <a:pt x="115037" y="25146"/>
                </a:lnTo>
                <a:lnTo>
                  <a:pt x="112795" y="24130"/>
                </a:lnTo>
                <a:lnTo>
                  <a:pt x="111691" y="23749"/>
                </a:lnTo>
                <a:lnTo>
                  <a:pt x="109380" y="22606"/>
                </a:lnTo>
                <a:lnTo>
                  <a:pt x="108230" y="21971"/>
                </a:lnTo>
                <a:lnTo>
                  <a:pt x="100410" y="18542"/>
                </a:lnTo>
                <a:lnTo>
                  <a:pt x="95891" y="13716"/>
                </a:lnTo>
                <a:lnTo>
                  <a:pt x="93453" y="11430"/>
                </a:lnTo>
                <a:lnTo>
                  <a:pt x="92268" y="10160"/>
                </a:lnTo>
                <a:lnTo>
                  <a:pt x="89991" y="7620"/>
                </a:lnTo>
                <a:lnTo>
                  <a:pt x="87875" y="4826"/>
                </a:lnTo>
                <a:lnTo>
                  <a:pt x="86852" y="3429"/>
                </a:lnTo>
                <a:lnTo>
                  <a:pt x="84011" y="0"/>
                </a:lnTo>
                <a:close/>
              </a:path>
              <a:path w="148590" h="123825">
                <a:moveTo>
                  <a:pt x="58459" y="57911"/>
                </a:moveTo>
                <a:lnTo>
                  <a:pt x="56021" y="57911"/>
                </a:lnTo>
                <a:lnTo>
                  <a:pt x="54607" y="58038"/>
                </a:lnTo>
                <a:lnTo>
                  <a:pt x="53974" y="58292"/>
                </a:lnTo>
                <a:lnTo>
                  <a:pt x="52249" y="58673"/>
                </a:lnTo>
                <a:lnTo>
                  <a:pt x="51306" y="59181"/>
                </a:lnTo>
                <a:lnTo>
                  <a:pt x="50520" y="59562"/>
                </a:lnTo>
                <a:lnTo>
                  <a:pt x="49891" y="59943"/>
                </a:lnTo>
                <a:lnTo>
                  <a:pt x="49065" y="60578"/>
                </a:lnTo>
                <a:lnTo>
                  <a:pt x="48790" y="60832"/>
                </a:lnTo>
                <a:lnTo>
                  <a:pt x="81431" y="60832"/>
                </a:lnTo>
                <a:lnTo>
                  <a:pt x="81382" y="60578"/>
                </a:lnTo>
                <a:lnTo>
                  <a:pt x="71638" y="60578"/>
                </a:lnTo>
                <a:lnTo>
                  <a:pt x="68993" y="60451"/>
                </a:lnTo>
                <a:lnTo>
                  <a:pt x="68096" y="60451"/>
                </a:lnTo>
                <a:lnTo>
                  <a:pt x="66877" y="59943"/>
                </a:lnTo>
                <a:lnTo>
                  <a:pt x="64519" y="59181"/>
                </a:lnTo>
                <a:lnTo>
                  <a:pt x="62312" y="58546"/>
                </a:lnTo>
                <a:lnTo>
                  <a:pt x="61288" y="58292"/>
                </a:lnTo>
                <a:lnTo>
                  <a:pt x="58459" y="57911"/>
                </a:lnTo>
                <a:close/>
              </a:path>
              <a:path w="148590" h="123825">
                <a:moveTo>
                  <a:pt x="75517" y="44576"/>
                </a:moveTo>
                <a:lnTo>
                  <a:pt x="45252" y="44576"/>
                </a:lnTo>
                <a:lnTo>
                  <a:pt x="49733" y="45211"/>
                </a:lnTo>
                <a:lnTo>
                  <a:pt x="52962" y="45973"/>
                </a:lnTo>
                <a:lnTo>
                  <a:pt x="62231" y="49529"/>
                </a:lnTo>
                <a:lnTo>
                  <a:pt x="62829" y="49910"/>
                </a:lnTo>
                <a:lnTo>
                  <a:pt x="63887" y="50672"/>
                </a:lnTo>
                <a:lnTo>
                  <a:pt x="64393" y="51180"/>
                </a:lnTo>
                <a:lnTo>
                  <a:pt x="64864" y="51561"/>
                </a:lnTo>
                <a:lnTo>
                  <a:pt x="71638" y="60578"/>
                </a:lnTo>
                <a:lnTo>
                  <a:pt x="81382" y="60578"/>
                </a:lnTo>
                <a:lnTo>
                  <a:pt x="75700" y="45973"/>
                </a:lnTo>
                <a:lnTo>
                  <a:pt x="75596" y="45719"/>
                </a:lnTo>
                <a:lnTo>
                  <a:pt x="75517" y="44576"/>
                </a:lnTo>
                <a:close/>
              </a:path>
              <a:path w="148590" h="123825">
                <a:moveTo>
                  <a:pt x="58896" y="15366"/>
                </a:moveTo>
                <a:lnTo>
                  <a:pt x="58068" y="16382"/>
                </a:lnTo>
                <a:lnTo>
                  <a:pt x="56573" y="18033"/>
                </a:lnTo>
                <a:lnTo>
                  <a:pt x="55872" y="18668"/>
                </a:lnTo>
                <a:lnTo>
                  <a:pt x="54607" y="19938"/>
                </a:lnTo>
                <a:lnTo>
                  <a:pt x="53583" y="20700"/>
                </a:lnTo>
                <a:lnTo>
                  <a:pt x="52407" y="22224"/>
                </a:lnTo>
                <a:lnTo>
                  <a:pt x="52914" y="23748"/>
                </a:lnTo>
                <a:lnTo>
                  <a:pt x="53549" y="26415"/>
                </a:lnTo>
                <a:lnTo>
                  <a:pt x="53815" y="27939"/>
                </a:lnTo>
                <a:lnTo>
                  <a:pt x="54065" y="29717"/>
                </a:lnTo>
                <a:lnTo>
                  <a:pt x="54101" y="34797"/>
                </a:lnTo>
                <a:lnTo>
                  <a:pt x="53974" y="36067"/>
                </a:lnTo>
                <a:lnTo>
                  <a:pt x="42656" y="39242"/>
                </a:lnTo>
                <a:lnTo>
                  <a:pt x="38450" y="39242"/>
                </a:lnTo>
                <a:lnTo>
                  <a:pt x="38002" y="40131"/>
                </a:lnTo>
                <a:lnTo>
                  <a:pt x="37304" y="41782"/>
                </a:lnTo>
                <a:lnTo>
                  <a:pt x="36720" y="43433"/>
                </a:lnTo>
                <a:lnTo>
                  <a:pt x="36312" y="45084"/>
                </a:lnTo>
                <a:lnTo>
                  <a:pt x="36091" y="46354"/>
                </a:lnTo>
                <a:lnTo>
                  <a:pt x="36759" y="45973"/>
                </a:lnTo>
                <a:lnTo>
                  <a:pt x="38253" y="45338"/>
                </a:lnTo>
                <a:lnTo>
                  <a:pt x="39079" y="45084"/>
                </a:lnTo>
                <a:lnTo>
                  <a:pt x="40769" y="44703"/>
                </a:lnTo>
                <a:lnTo>
                  <a:pt x="42500" y="44576"/>
                </a:lnTo>
                <a:lnTo>
                  <a:pt x="75517" y="44576"/>
                </a:lnTo>
                <a:lnTo>
                  <a:pt x="75307" y="42544"/>
                </a:lnTo>
                <a:lnTo>
                  <a:pt x="74777" y="39623"/>
                </a:lnTo>
                <a:lnTo>
                  <a:pt x="74493" y="38353"/>
                </a:lnTo>
                <a:lnTo>
                  <a:pt x="69269" y="38353"/>
                </a:lnTo>
                <a:lnTo>
                  <a:pt x="68763" y="37591"/>
                </a:lnTo>
                <a:lnTo>
                  <a:pt x="68487" y="37337"/>
                </a:lnTo>
                <a:lnTo>
                  <a:pt x="68211" y="36956"/>
                </a:lnTo>
                <a:lnTo>
                  <a:pt x="67038" y="35940"/>
                </a:lnTo>
                <a:lnTo>
                  <a:pt x="65853" y="35178"/>
                </a:lnTo>
                <a:lnTo>
                  <a:pt x="65267" y="34924"/>
                </a:lnTo>
                <a:lnTo>
                  <a:pt x="64669" y="34797"/>
                </a:lnTo>
                <a:lnTo>
                  <a:pt x="63220" y="34416"/>
                </a:lnTo>
                <a:lnTo>
                  <a:pt x="62036" y="34416"/>
                </a:lnTo>
                <a:lnTo>
                  <a:pt x="61824" y="31749"/>
                </a:lnTo>
                <a:lnTo>
                  <a:pt x="61279" y="27177"/>
                </a:lnTo>
                <a:lnTo>
                  <a:pt x="60817" y="24002"/>
                </a:lnTo>
                <a:lnTo>
                  <a:pt x="60035" y="19811"/>
                </a:lnTo>
                <a:lnTo>
                  <a:pt x="59530" y="17779"/>
                </a:lnTo>
                <a:lnTo>
                  <a:pt x="58896" y="15366"/>
                </a:lnTo>
                <a:close/>
              </a:path>
              <a:path w="148590" h="123825">
                <a:moveTo>
                  <a:pt x="72454" y="32638"/>
                </a:moveTo>
                <a:lnTo>
                  <a:pt x="69269" y="33146"/>
                </a:lnTo>
                <a:lnTo>
                  <a:pt x="69505" y="33781"/>
                </a:lnTo>
                <a:lnTo>
                  <a:pt x="69706" y="34416"/>
                </a:lnTo>
                <a:lnTo>
                  <a:pt x="69678" y="36702"/>
                </a:lnTo>
                <a:lnTo>
                  <a:pt x="69457" y="37718"/>
                </a:lnTo>
                <a:lnTo>
                  <a:pt x="69269" y="38353"/>
                </a:lnTo>
                <a:lnTo>
                  <a:pt x="74493" y="38353"/>
                </a:lnTo>
                <a:lnTo>
                  <a:pt x="73705" y="35686"/>
                </a:lnTo>
                <a:lnTo>
                  <a:pt x="72857" y="33400"/>
                </a:lnTo>
                <a:lnTo>
                  <a:pt x="72535" y="32892"/>
                </a:lnTo>
                <a:lnTo>
                  <a:pt x="72454" y="3263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95707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5232" y="15191"/>
                </a:moveTo>
                <a:lnTo>
                  <a:pt x="0" y="18793"/>
                </a:lnTo>
                <a:lnTo>
                  <a:pt x="2242" y="19185"/>
                </a:lnTo>
                <a:lnTo>
                  <a:pt x="15846" y="20046"/>
                </a:lnTo>
                <a:lnTo>
                  <a:pt x="19031" y="19890"/>
                </a:lnTo>
                <a:lnTo>
                  <a:pt x="20676" y="19772"/>
                </a:lnTo>
                <a:lnTo>
                  <a:pt x="22366" y="19615"/>
                </a:lnTo>
                <a:lnTo>
                  <a:pt x="22884" y="19068"/>
                </a:lnTo>
                <a:lnTo>
                  <a:pt x="24574" y="17501"/>
                </a:lnTo>
                <a:lnTo>
                  <a:pt x="26184" y="16209"/>
                </a:lnTo>
                <a:lnTo>
                  <a:pt x="9245" y="16209"/>
                </a:lnTo>
                <a:lnTo>
                  <a:pt x="8693" y="16171"/>
                </a:lnTo>
                <a:lnTo>
                  <a:pt x="7474" y="15936"/>
                </a:lnTo>
                <a:lnTo>
                  <a:pt x="6014" y="15505"/>
                </a:lnTo>
                <a:lnTo>
                  <a:pt x="5232" y="15191"/>
                </a:lnTo>
                <a:close/>
              </a:path>
              <a:path w="40004" h="20320">
                <a:moveTo>
                  <a:pt x="22387" y="19615"/>
                </a:moveTo>
                <a:close/>
              </a:path>
              <a:path w="40004" h="20320">
                <a:moveTo>
                  <a:pt x="32670" y="0"/>
                </a:moveTo>
                <a:lnTo>
                  <a:pt x="31693" y="0"/>
                </a:lnTo>
                <a:lnTo>
                  <a:pt x="30704" y="79"/>
                </a:lnTo>
                <a:lnTo>
                  <a:pt x="30278" y="156"/>
                </a:lnTo>
                <a:lnTo>
                  <a:pt x="30117" y="274"/>
                </a:lnTo>
                <a:lnTo>
                  <a:pt x="29069" y="901"/>
                </a:lnTo>
                <a:lnTo>
                  <a:pt x="15766" y="5833"/>
                </a:lnTo>
                <a:lnTo>
                  <a:pt x="15731" y="6970"/>
                </a:lnTo>
                <a:lnTo>
                  <a:pt x="13523" y="11824"/>
                </a:lnTo>
                <a:lnTo>
                  <a:pt x="13474" y="12500"/>
                </a:lnTo>
                <a:lnTo>
                  <a:pt x="9751" y="16209"/>
                </a:lnTo>
                <a:lnTo>
                  <a:pt x="26184" y="16209"/>
                </a:lnTo>
                <a:lnTo>
                  <a:pt x="27300" y="15348"/>
                </a:lnTo>
                <a:lnTo>
                  <a:pt x="28979" y="14212"/>
                </a:lnTo>
                <a:lnTo>
                  <a:pt x="31829" y="12500"/>
                </a:lnTo>
                <a:lnTo>
                  <a:pt x="32912" y="11942"/>
                </a:lnTo>
                <a:lnTo>
                  <a:pt x="33409" y="11942"/>
                </a:lnTo>
                <a:lnTo>
                  <a:pt x="34475" y="11159"/>
                </a:lnTo>
                <a:lnTo>
                  <a:pt x="38926" y="4660"/>
                </a:lnTo>
                <a:lnTo>
                  <a:pt x="38408" y="4268"/>
                </a:lnTo>
                <a:lnTo>
                  <a:pt x="32716" y="2271"/>
                </a:lnTo>
                <a:lnTo>
                  <a:pt x="39385" y="2271"/>
                </a:lnTo>
                <a:lnTo>
                  <a:pt x="33257" y="40"/>
                </a:lnTo>
                <a:lnTo>
                  <a:pt x="32670" y="0"/>
                </a:lnTo>
                <a:close/>
              </a:path>
              <a:path w="40004" h="20320">
                <a:moveTo>
                  <a:pt x="32540" y="12500"/>
                </a:moveTo>
                <a:lnTo>
                  <a:pt x="32245" y="12685"/>
                </a:lnTo>
                <a:lnTo>
                  <a:pt x="32521" y="12529"/>
                </a:lnTo>
                <a:close/>
              </a:path>
              <a:path w="40004" h="20320">
                <a:moveTo>
                  <a:pt x="33409" y="11942"/>
                </a:moveTo>
                <a:lnTo>
                  <a:pt x="32912" y="11942"/>
                </a:lnTo>
                <a:lnTo>
                  <a:pt x="32540" y="12500"/>
                </a:lnTo>
                <a:lnTo>
                  <a:pt x="33409" y="11942"/>
                </a:lnTo>
                <a:close/>
              </a:path>
              <a:path w="40004" h="20320">
                <a:moveTo>
                  <a:pt x="39385" y="2271"/>
                </a:moveTo>
                <a:lnTo>
                  <a:pt x="32716" y="2271"/>
                </a:lnTo>
                <a:lnTo>
                  <a:pt x="33417" y="2350"/>
                </a:lnTo>
                <a:lnTo>
                  <a:pt x="34165" y="2466"/>
                </a:lnTo>
                <a:lnTo>
                  <a:pt x="38926" y="4660"/>
                </a:lnTo>
                <a:lnTo>
                  <a:pt x="39295" y="2819"/>
                </a:lnTo>
                <a:lnTo>
                  <a:pt x="39385" y="2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28170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0" y="20007"/>
                </a:moveTo>
                <a:lnTo>
                  <a:pt x="1138" y="26585"/>
                </a:lnTo>
                <a:lnTo>
                  <a:pt x="4082" y="27798"/>
                </a:lnTo>
                <a:lnTo>
                  <a:pt x="4944" y="27994"/>
                </a:lnTo>
                <a:lnTo>
                  <a:pt x="6290" y="28386"/>
                </a:lnTo>
                <a:lnTo>
                  <a:pt x="41674" y="33828"/>
                </a:lnTo>
                <a:lnTo>
                  <a:pt x="45090" y="33750"/>
                </a:lnTo>
                <a:lnTo>
                  <a:pt x="46746" y="33632"/>
                </a:lnTo>
                <a:lnTo>
                  <a:pt x="46455" y="32379"/>
                </a:lnTo>
                <a:lnTo>
                  <a:pt x="46576" y="29365"/>
                </a:lnTo>
                <a:lnTo>
                  <a:pt x="59671" y="23296"/>
                </a:lnTo>
                <a:lnTo>
                  <a:pt x="64467" y="23296"/>
                </a:lnTo>
                <a:lnTo>
                  <a:pt x="64467" y="22670"/>
                </a:lnTo>
                <a:lnTo>
                  <a:pt x="64647" y="21143"/>
                </a:lnTo>
                <a:lnTo>
                  <a:pt x="4243" y="21143"/>
                </a:lnTo>
                <a:lnTo>
                  <a:pt x="3334" y="21064"/>
                </a:lnTo>
                <a:lnTo>
                  <a:pt x="2311" y="20829"/>
                </a:lnTo>
                <a:lnTo>
                  <a:pt x="1218" y="20477"/>
                </a:lnTo>
                <a:lnTo>
                  <a:pt x="0" y="20007"/>
                </a:lnTo>
                <a:close/>
              </a:path>
              <a:path w="90170" h="34290">
                <a:moveTo>
                  <a:pt x="64467" y="23296"/>
                </a:moveTo>
                <a:lnTo>
                  <a:pt x="61212" y="23296"/>
                </a:lnTo>
                <a:lnTo>
                  <a:pt x="64467" y="23453"/>
                </a:lnTo>
                <a:lnTo>
                  <a:pt x="64467" y="23296"/>
                </a:lnTo>
                <a:close/>
              </a:path>
              <a:path w="90170" h="34290">
                <a:moveTo>
                  <a:pt x="8682" y="0"/>
                </a:moveTo>
                <a:lnTo>
                  <a:pt x="8416" y="940"/>
                </a:lnTo>
                <a:lnTo>
                  <a:pt x="8301" y="1644"/>
                </a:lnTo>
                <a:lnTo>
                  <a:pt x="8190" y="4542"/>
                </a:lnTo>
                <a:lnTo>
                  <a:pt x="8312" y="5872"/>
                </a:lnTo>
                <a:lnTo>
                  <a:pt x="8647" y="7674"/>
                </a:lnTo>
                <a:lnTo>
                  <a:pt x="8857" y="8496"/>
                </a:lnTo>
                <a:lnTo>
                  <a:pt x="9213" y="10532"/>
                </a:lnTo>
                <a:lnTo>
                  <a:pt x="9335" y="11589"/>
                </a:lnTo>
                <a:lnTo>
                  <a:pt x="9448" y="15348"/>
                </a:lnTo>
                <a:lnTo>
                  <a:pt x="9323" y="16640"/>
                </a:lnTo>
                <a:lnTo>
                  <a:pt x="5071" y="21143"/>
                </a:lnTo>
                <a:lnTo>
                  <a:pt x="64647" y="21143"/>
                </a:lnTo>
                <a:lnTo>
                  <a:pt x="68280" y="15936"/>
                </a:lnTo>
                <a:lnTo>
                  <a:pt x="21734" y="15936"/>
                </a:lnTo>
                <a:lnTo>
                  <a:pt x="12500" y="11589"/>
                </a:lnTo>
                <a:lnTo>
                  <a:pt x="12534" y="9592"/>
                </a:lnTo>
                <a:lnTo>
                  <a:pt x="16640" y="3993"/>
                </a:lnTo>
                <a:lnTo>
                  <a:pt x="16521" y="3054"/>
                </a:lnTo>
                <a:lnTo>
                  <a:pt x="16431" y="2584"/>
                </a:lnTo>
                <a:lnTo>
                  <a:pt x="16305" y="1448"/>
                </a:lnTo>
                <a:lnTo>
                  <a:pt x="16237" y="430"/>
                </a:lnTo>
                <a:lnTo>
                  <a:pt x="15329" y="391"/>
                </a:lnTo>
                <a:lnTo>
                  <a:pt x="13443" y="234"/>
                </a:lnTo>
                <a:lnTo>
                  <a:pt x="11557" y="156"/>
                </a:lnTo>
                <a:lnTo>
                  <a:pt x="10568" y="79"/>
                </a:lnTo>
                <a:lnTo>
                  <a:pt x="8682" y="0"/>
                </a:lnTo>
                <a:close/>
              </a:path>
              <a:path w="90170" h="34290">
                <a:moveTo>
                  <a:pt x="89056" y="14643"/>
                </a:moveTo>
                <a:lnTo>
                  <a:pt x="74103" y="14643"/>
                </a:lnTo>
                <a:lnTo>
                  <a:pt x="74770" y="14683"/>
                </a:lnTo>
                <a:lnTo>
                  <a:pt x="75483" y="14761"/>
                </a:lnTo>
                <a:lnTo>
                  <a:pt x="80635" y="16522"/>
                </a:lnTo>
                <a:lnTo>
                  <a:pt x="81222" y="16875"/>
                </a:lnTo>
                <a:lnTo>
                  <a:pt x="84050" y="17501"/>
                </a:lnTo>
                <a:lnTo>
                  <a:pt x="84717" y="17462"/>
                </a:lnTo>
                <a:lnTo>
                  <a:pt x="85936" y="17228"/>
                </a:lnTo>
                <a:lnTo>
                  <a:pt x="87707" y="16640"/>
                </a:lnTo>
                <a:lnTo>
                  <a:pt x="89639" y="15661"/>
                </a:lnTo>
                <a:lnTo>
                  <a:pt x="89217" y="14957"/>
                </a:lnTo>
                <a:lnTo>
                  <a:pt x="89056" y="14643"/>
                </a:lnTo>
                <a:close/>
              </a:path>
              <a:path w="90170" h="34290">
                <a:moveTo>
                  <a:pt x="21780" y="940"/>
                </a:moveTo>
                <a:lnTo>
                  <a:pt x="24609" y="4542"/>
                </a:lnTo>
                <a:lnTo>
                  <a:pt x="25276" y="4776"/>
                </a:lnTo>
                <a:lnTo>
                  <a:pt x="29025" y="10180"/>
                </a:lnTo>
                <a:lnTo>
                  <a:pt x="28906" y="11041"/>
                </a:lnTo>
                <a:lnTo>
                  <a:pt x="22366" y="15936"/>
                </a:lnTo>
                <a:lnTo>
                  <a:pt x="68280" y="15936"/>
                </a:lnTo>
                <a:lnTo>
                  <a:pt x="69308" y="15426"/>
                </a:lnTo>
                <a:lnTo>
                  <a:pt x="70055" y="15152"/>
                </a:lnTo>
                <a:lnTo>
                  <a:pt x="71389" y="14839"/>
                </a:lnTo>
                <a:lnTo>
                  <a:pt x="72332" y="14722"/>
                </a:lnTo>
                <a:lnTo>
                  <a:pt x="72689" y="14722"/>
                </a:lnTo>
                <a:lnTo>
                  <a:pt x="73402" y="14643"/>
                </a:lnTo>
                <a:lnTo>
                  <a:pt x="89056" y="14643"/>
                </a:lnTo>
                <a:lnTo>
                  <a:pt x="88585" y="13704"/>
                </a:lnTo>
                <a:lnTo>
                  <a:pt x="87592" y="11237"/>
                </a:lnTo>
                <a:lnTo>
                  <a:pt x="54565" y="7243"/>
                </a:lnTo>
                <a:lnTo>
                  <a:pt x="52714" y="6929"/>
                </a:lnTo>
                <a:lnTo>
                  <a:pt x="51265" y="6656"/>
                </a:lnTo>
                <a:lnTo>
                  <a:pt x="49218" y="6225"/>
                </a:lnTo>
                <a:lnTo>
                  <a:pt x="47356" y="5442"/>
                </a:lnTo>
                <a:lnTo>
                  <a:pt x="39386" y="5442"/>
                </a:lnTo>
                <a:lnTo>
                  <a:pt x="38247" y="5403"/>
                </a:lnTo>
                <a:lnTo>
                  <a:pt x="36166" y="5246"/>
                </a:lnTo>
                <a:lnTo>
                  <a:pt x="43477" y="5246"/>
                </a:lnTo>
                <a:lnTo>
                  <a:pt x="45952" y="4855"/>
                </a:lnTo>
                <a:lnTo>
                  <a:pt x="43710" y="3915"/>
                </a:lnTo>
                <a:lnTo>
                  <a:pt x="41779" y="3132"/>
                </a:lnTo>
                <a:lnTo>
                  <a:pt x="39662" y="3132"/>
                </a:lnTo>
                <a:lnTo>
                  <a:pt x="37937" y="3054"/>
                </a:lnTo>
                <a:lnTo>
                  <a:pt x="32314" y="2193"/>
                </a:lnTo>
                <a:lnTo>
                  <a:pt x="26656" y="1448"/>
                </a:lnTo>
                <a:lnTo>
                  <a:pt x="25115" y="1291"/>
                </a:lnTo>
                <a:lnTo>
                  <a:pt x="23505" y="1097"/>
                </a:lnTo>
                <a:lnTo>
                  <a:pt x="21780" y="940"/>
                </a:lnTo>
                <a:close/>
              </a:path>
              <a:path w="90170" h="34290">
                <a:moveTo>
                  <a:pt x="43477" y="5246"/>
                </a:moveTo>
                <a:lnTo>
                  <a:pt x="36166" y="5246"/>
                </a:lnTo>
                <a:lnTo>
                  <a:pt x="38247" y="5403"/>
                </a:lnTo>
                <a:lnTo>
                  <a:pt x="39386" y="5442"/>
                </a:lnTo>
                <a:lnTo>
                  <a:pt x="40605" y="5442"/>
                </a:lnTo>
                <a:lnTo>
                  <a:pt x="41870" y="5403"/>
                </a:lnTo>
                <a:lnTo>
                  <a:pt x="43204" y="5286"/>
                </a:lnTo>
                <a:lnTo>
                  <a:pt x="43477" y="5246"/>
                </a:lnTo>
                <a:close/>
              </a:path>
              <a:path w="90170" h="34290">
                <a:moveTo>
                  <a:pt x="45952" y="4855"/>
                </a:moveTo>
                <a:lnTo>
                  <a:pt x="44538" y="5090"/>
                </a:lnTo>
                <a:lnTo>
                  <a:pt x="43204" y="5286"/>
                </a:lnTo>
                <a:lnTo>
                  <a:pt x="41870" y="5403"/>
                </a:lnTo>
                <a:lnTo>
                  <a:pt x="40605" y="5442"/>
                </a:lnTo>
                <a:lnTo>
                  <a:pt x="47356" y="5442"/>
                </a:lnTo>
                <a:lnTo>
                  <a:pt x="46746" y="5207"/>
                </a:lnTo>
                <a:lnTo>
                  <a:pt x="45952" y="4855"/>
                </a:lnTo>
                <a:close/>
              </a:path>
              <a:path w="90170" h="34290">
                <a:moveTo>
                  <a:pt x="41594" y="3054"/>
                </a:moveTo>
                <a:lnTo>
                  <a:pt x="39662" y="3132"/>
                </a:lnTo>
                <a:lnTo>
                  <a:pt x="41779" y="3132"/>
                </a:lnTo>
                <a:lnTo>
                  <a:pt x="41594" y="305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84736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7719" y="7870"/>
                </a:moveTo>
                <a:lnTo>
                  <a:pt x="793" y="7870"/>
                </a:lnTo>
                <a:lnTo>
                  <a:pt x="597" y="8066"/>
                </a:lnTo>
                <a:lnTo>
                  <a:pt x="0" y="8496"/>
                </a:lnTo>
                <a:lnTo>
                  <a:pt x="471" y="8731"/>
                </a:lnTo>
                <a:lnTo>
                  <a:pt x="1023" y="8927"/>
                </a:lnTo>
                <a:lnTo>
                  <a:pt x="2403" y="9474"/>
                </a:lnTo>
                <a:lnTo>
                  <a:pt x="5151" y="10376"/>
                </a:lnTo>
                <a:lnTo>
                  <a:pt x="6209" y="10649"/>
                </a:lnTo>
                <a:lnTo>
                  <a:pt x="6451" y="10062"/>
                </a:lnTo>
                <a:lnTo>
                  <a:pt x="7129" y="8731"/>
                </a:lnTo>
                <a:lnTo>
                  <a:pt x="7313" y="8417"/>
                </a:lnTo>
                <a:lnTo>
                  <a:pt x="7719" y="7870"/>
                </a:lnTo>
                <a:close/>
              </a:path>
              <a:path w="12700" h="10795">
                <a:moveTo>
                  <a:pt x="653" y="7980"/>
                </a:moveTo>
                <a:close/>
              </a:path>
              <a:path w="12700" h="10795">
                <a:moveTo>
                  <a:pt x="11764" y="0"/>
                </a:moveTo>
                <a:lnTo>
                  <a:pt x="653" y="7980"/>
                </a:lnTo>
                <a:lnTo>
                  <a:pt x="793" y="7870"/>
                </a:lnTo>
                <a:lnTo>
                  <a:pt x="7719" y="7870"/>
                </a:lnTo>
                <a:lnTo>
                  <a:pt x="12385" y="4346"/>
                </a:lnTo>
                <a:lnTo>
                  <a:pt x="11959" y="2114"/>
                </a:lnTo>
                <a:lnTo>
                  <a:pt x="11833" y="1252"/>
                </a:lnTo>
                <a:lnTo>
                  <a:pt x="117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96696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05183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60" h="36829">
                <a:moveTo>
                  <a:pt x="49931" y="0"/>
                </a:moveTo>
                <a:lnTo>
                  <a:pt x="50092" y="196"/>
                </a:lnTo>
                <a:lnTo>
                  <a:pt x="49931" y="0"/>
                </a:lnTo>
                <a:close/>
              </a:path>
              <a:path w="86360" h="36829">
                <a:moveTo>
                  <a:pt x="36097" y="10650"/>
                </a:moveTo>
                <a:lnTo>
                  <a:pt x="22559" y="16209"/>
                </a:lnTo>
                <a:lnTo>
                  <a:pt x="20837" y="17580"/>
                </a:lnTo>
                <a:lnTo>
                  <a:pt x="0" y="28504"/>
                </a:lnTo>
                <a:lnTo>
                  <a:pt x="80" y="28895"/>
                </a:lnTo>
                <a:lnTo>
                  <a:pt x="10809" y="31088"/>
                </a:lnTo>
                <a:lnTo>
                  <a:pt x="13017" y="31166"/>
                </a:lnTo>
                <a:lnTo>
                  <a:pt x="38454" y="36178"/>
                </a:lnTo>
                <a:lnTo>
                  <a:pt x="39041" y="36217"/>
                </a:lnTo>
                <a:lnTo>
                  <a:pt x="50126" y="25998"/>
                </a:lnTo>
                <a:lnTo>
                  <a:pt x="50839" y="24706"/>
                </a:lnTo>
                <a:lnTo>
                  <a:pt x="66364" y="11628"/>
                </a:lnTo>
                <a:lnTo>
                  <a:pt x="67583" y="11394"/>
                </a:lnTo>
                <a:lnTo>
                  <a:pt x="69549" y="10885"/>
                </a:lnTo>
                <a:lnTo>
                  <a:pt x="70207" y="10689"/>
                </a:lnTo>
                <a:lnTo>
                  <a:pt x="36373" y="10689"/>
                </a:lnTo>
                <a:lnTo>
                  <a:pt x="36097" y="10650"/>
                </a:lnTo>
                <a:close/>
              </a:path>
              <a:path w="86360" h="36829">
                <a:moveTo>
                  <a:pt x="42583" y="7361"/>
                </a:moveTo>
                <a:lnTo>
                  <a:pt x="41916" y="7831"/>
                </a:lnTo>
                <a:lnTo>
                  <a:pt x="39708" y="9123"/>
                </a:lnTo>
                <a:lnTo>
                  <a:pt x="38098" y="9945"/>
                </a:lnTo>
                <a:lnTo>
                  <a:pt x="37235" y="10298"/>
                </a:lnTo>
                <a:lnTo>
                  <a:pt x="36373" y="10689"/>
                </a:lnTo>
                <a:lnTo>
                  <a:pt x="75138" y="8888"/>
                </a:lnTo>
                <a:lnTo>
                  <a:pt x="77591" y="7753"/>
                </a:lnTo>
                <a:lnTo>
                  <a:pt x="49540" y="7753"/>
                </a:lnTo>
                <a:lnTo>
                  <a:pt x="46079" y="7674"/>
                </a:lnTo>
                <a:lnTo>
                  <a:pt x="44354" y="7557"/>
                </a:lnTo>
                <a:lnTo>
                  <a:pt x="42583" y="7361"/>
                </a:lnTo>
                <a:close/>
              </a:path>
              <a:path w="86360" h="36829">
                <a:moveTo>
                  <a:pt x="78749" y="940"/>
                </a:moveTo>
                <a:lnTo>
                  <a:pt x="49540" y="7753"/>
                </a:lnTo>
                <a:lnTo>
                  <a:pt x="77591" y="7753"/>
                </a:lnTo>
                <a:lnTo>
                  <a:pt x="85898" y="2623"/>
                </a:lnTo>
                <a:lnTo>
                  <a:pt x="83429" y="2623"/>
                </a:lnTo>
                <a:lnTo>
                  <a:pt x="82763" y="2545"/>
                </a:lnTo>
                <a:lnTo>
                  <a:pt x="79336" y="1331"/>
                </a:lnTo>
                <a:lnTo>
                  <a:pt x="78749" y="940"/>
                </a:lnTo>
                <a:close/>
              </a:path>
              <a:path w="86360" h="36829">
                <a:moveTo>
                  <a:pt x="86224" y="2311"/>
                </a:moveTo>
                <a:lnTo>
                  <a:pt x="85511" y="2506"/>
                </a:lnTo>
                <a:lnTo>
                  <a:pt x="84809" y="2584"/>
                </a:lnTo>
                <a:lnTo>
                  <a:pt x="84096" y="2623"/>
                </a:lnTo>
                <a:lnTo>
                  <a:pt x="85898" y="2623"/>
                </a:lnTo>
                <a:lnTo>
                  <a:pt x="86156" y="242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64808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62017" y="35825"/>
                </a:moveTo>
                <a:lnTo>
                  <a:pt x="21895" y="35825"/>
                </a:lnTo>
                <a:lnTo>
                  <a:pt x="22332" y="36530"/>
                </a:lnTo>
                <a:lnTo>
                  <a:pt x="22608" y="36882"/>
                </a:lnTo>
                <a:lnTo>
                  <a:pt x="27564" y="39662"/>
                </a:lnTo>
                <a:lnTo>
                  <a:pt x="28105" y="39819"/>
                </a:lnTo>
                <a:lnTo>
                  <a:pt x="28703" y="39897"/>
                </a:lnTo>
                <a:lnTo>
                  <a:pt x="29324" y="40015"/>
                </a:lnTo>
                <a:lnTo>
                  <a:pt x="29956" y="40054"/>
                </a:lnTo>
                <a:lnTo>
                  <a:pt x="30669" y="40133"/>
                </a:lnTo>
                <a:lnTo>
                  <a:pt x="32164" y="40133"/>
                </a:lnTo>
                <a:lnTo>
                  <a:pt x="31336" y="41229"/>
                </a:lnTo>
                <a:lnTo>
                  <a:pt x="31141" y="41581"/>
                </a:lnTo>
                <a:lnTo>
                  <a:pt x="30757" y="42403"/>
                </a:lnTo>
                <a:lnTo>
                  <a:pt x="30428" y="43500"/>
                </a:lnTo>
                <a:lnTo>
                  <a:pt x="30393" y="46045"/>
                </a:lnTo>
                <a:lnTo>
                  <a:pt x="30589" y="46749"/>
                </a:lnTo>
                <a:lnTo>
                  <a:pt x="38523" y="51800"/>
                </a:lnTo>
                <a:lnTo>
                  <a:pt x="39397" y="51683"/>
                </a:lnTo>
                <a:lnTo>
                  <a:pt x="52047" y="42598"/>
                </a:lnTo>
                <a:lnTo>
                  <a:pt x="55648" y="42598"/>
                </a:lnTo>
                <a:lnTo>
                  <a:pt x="61914" y="36295"/>
                </a:lnTo>
                <a:lnTo>
                  <a:pt x="62017" y="35825"/>
                </a:lnTo>
                <a:close/>
              </a:path>
              <a:path w="68579" h="52070">
                <a:moveTo>
                  <a:pt x="55648" y="42598"/>
                </a:moveTo>
                <a:lnTo>
                  <a:pt x="52208" y="42598"/>
                </a:lnTo>
                <a:lnTo>
                  <a:pt x="52599" y="42677"/>
                </a:lnTo>
                <a:lnTo>
                  <a:pt x="53231" y="42755"/>
                </a:lnTo>
                <a:lnTo>
                  <a:pt x="54485" y="42755"/>
                </a:lnTo>
                <a:lnTo>
                  <a:pt x="54956" y="42716"/>
                </a:lnTo>
                <a:lnTo>
                  <a:pt x="55648" y="42598"/>
                </a:lnTo>
                <a:close/>
              </a:path>
              <a:path w="68579" h="52070">
                <a:moveTo>
                  <a:pt x="24448" y="8653"/>
                </a:moveTo>
                <a:lnTo>
                  <a:pt x="9751" y="15544"/>
                </a:lnTo>
                <a:lnTo>
                  <a:pt x="9786" y="17540"/>
                </a:lnTo>
                <a:lnTo>
                  <a:pt x="10027" y="18676"/>
                </a:lnTo>
                <a:lnTo>
                  <a:pt x="10372" y="19890"/>
                </a:lnTo>
                <a:lnTo>
                  <a:pt x="9947" y="19890"/>
                </a:lnTo>
                <a:lnTo>
                  <a:pt x="0" y="28269"/>
                </a:lnTo>
                <a:lnTo>
                  <a:pt x="195" y="29483"/>
                </a:lnTo>
                <a:lnTo>
                  <a:pt x="14236" y="36687"/>
                </a:lnTo>
                <a:lnTo>
                  <a:pt x="15961" y="36609"/>
                </a:lnTo>
                <a:lnTo>
                  <a:pt x="17812" y="36452"/>
                </a:lnTo>
                <a:lnTo>
                  <a:pt x="19779" y="36178"/>
                </a:lnTo>
                <a:lnTo>
                  <a:pt x="21895" y="35825"/>
                </a:lnTo>
                <a:lnTo>
                  <a:pt x="62017" y="35825"/>
                </a:lnTo>
                <a:lnTo>
                  <a:pt x="62233" y="34534"/>
                </a:lnTo>
                <a:lnTo>
                  <a:pt x="62349" y="33593"/>
                </a:lnTo>
                <a:lnTo>
                  <a:pt x="62236" y="28230"/>
                </a:lnTo>
                <a:lnTo>
                  <a:pt x="61994" y="26506"/>
                </a:lnTo>
                <a:lnTo>
                  <a:pt x="63811" y="26506"/>
                </a:lnTo>
                <a:lnTo>
                  <a:pt x="68561" y="24119"/>
                </a:lnTo>
                <a:lnTo>
                  <a:pt x="68443" y="20673"/>
                </a:lnTo>
                <a:lnTo>
                  <a:pt x="27829" y="8810"/>
                </a:lnTo>
                <a:lnTo>
                  <a:pt x="26886" y="8731"/>
                </a:lnTo>
                <a:lnTo>
                  <a:pt x="24448" y="8653"/>
                </a:lnTo>
                <a:close/>
              </a:path>
              <a:path w="68579" h="52070">
                <a:moveTo>
                  <a:pt x="63811" y="26506"/>
                </a:moveTo>
                <a:lnTo>
                  <a:pt x="62201" y="26506"/>
                </a:lnTo>
                <a:lnTo>
                  <a:pt x="62673" y="26547"/>
                </a:lnTo>
                <a:lnTo>
                  <a:pt x="63374" y="26547"/>
                </a:lnTo>
                <a:lnTo>
                  <a:pt x="63811" y="26506"/>
                </a:lnTo>
                <a:close/>
              </a:path>
              <a:path w="68579" h="52070">
                <a:moveTo>
                  <a:pt x="37465" y="0"/>
                </a:moveTo>
                <a:lnTo>
                  <a:pt x="36764" y="0"/>
                </a:lnTo>
                <a:lnTo>
                  <a:pt x="36051" y="79"/>
                </a:lnTo>
                <a:lnTo>
                  <a:pt x="35694" y="79"/>
                </a:lnTo>
                <a:lnTo>
                  <a:pt x="27829" y="8810"/>
                </a:lnTo>
                <a:lnTo>
                  <a:pt x="61233" y="8810"/>
                </a:lnTo>
                <a:lnTo>
                  <a:pt x="60430" y="8143"/>
                </a:lnTo>
                <a:lnTo>
                  <a:pt x="59487" y="7439"/>
                </a:lnTo>
                <a:lnTo>
                  <a:pt x="58073" y="6578"/>
                </a:lnTo>
                <a:lnTo>
                  <a:pt x="57130" y="5874"/>
                </a:lnTo>
                <a:lnTo>
                  <a:pt x="56693" y="5482"/>
                </a:lnTo>
                <a:lnTo>
                  <a:pt x="56256" y="5129"/>
                </a:lnTo>
                <a:lnTo>
                  <a:pt x="55368" y="4229"/>
                </a:lnTo>
                <a:lnTo>
                  <a:pt x="54726" y="3523"/>
                </a:lnTo>
                <a:lnTo>
                  <a:pt x="54245" y="2858"/>
                </a:lnTo>
                <a:lnTo>
                  <a:pt x="47413" y="2858"/>
                </a:lnTo>
                <a:lnTo>
                  <a:pt x="43721" y="1644"/>
                </a:lnTo>
                <a:lnTo>
                  <a:pt x="43054" y="1331"/>
                </a:lnTo>
                <a:lnTo>
                  <a:pt x="38132" y="40"/>
                </a:lnTo>
                <a:lnTo>
                  <a:pt x="37465" y="0"/>
                </a:lnTo>
                <a:close/>
              </a:path>
              <a:path w="68579" h="52070">
                <a:moveTo>
                  <a:pt x="53001" y="1018"/>
                </a:moveTo>
                <a:lnTo>
                  <a:pt x="51069" y="1997"/>
                </a:lnTo>
                <a:lnTo>
                  <a:pt x="49299" y="2584"/>
                </a:lnTo>
                <a:lnTo>
                  <a:pt x="48080" y="2819"/>
                </a:lnTo>
                <a:lnTo>
                  <a:pt x="47413" y="2858"/>
                </a:lnTo>
                <a:lnTo>
                  <a:pt x="54245" y="2858"/>
                </a:lnTo>
                <a:lnTo>
                  <a:pt x="53507" y="1840"/>
                </a:lnTo>
                <a:lnTo>
                  <a:pt x="53001" y="10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90797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9475" y="0"/>
                </a:moveTo>
                <a:lnTo>
                  <a:pt x="5810" y="6811"/>
                </a:lnTo>
                <a:lnTo>
                  <a:pt x="5933" y="7869"/>
                </a:lnTo>
                <a:lnTo>
                  <a:pt x="6324" y="9866"/>
                </a:lnTo>
                <a:lnTo>
                  <a:pt x="5899" y="10062"/>
                </a:lnTo>
                <a:lnTo>
                  <a:pt x="0" y="16718"/>
                </a:lnTo>
                <a:lnTo>
                  <a:pt x="1103" y="16718"/>
                </a:lnTo>
                <a:lnTo>
                  <a:pt x="2081" y="16796"/>
                </a:lnTo>
                <a:lnTo>
                  <a:pt x="3610" y="17031"/>
                </a:lnTo>
                <a:lnTo>
                  <a:pt x="4875" y="17344"/>
                </a:lnTo>
                <a:lnTo>
                  <a:pt x="5577" y="16404"/>
                </a:lnTo>
                <a:lnTo>
                  <a:pt x="6014" y="16012"/>
                </a:lnTo>
                <a:lnTo>
                  <a:pt x="6405" y="15621"/>
                </a:lnTo>
                <a:lnTo>
                  <a:pt x="7804" y="14682"/>
                </a:lnTo>
                <a:lnTo>
                  <a:pt x="8218" y="14447"/>
                </a:lnTo>
                <a:lnTo>
                  <a:pt x="9556" y="13859"/>
                </a:lnTo>
                <a:lnTo>
                  <a:pt x="10142" y="13702"/>
                </a:lnTo>
                <a:lnTo>
                  <a:pt x="17248" y="13702"/>
                </a:lnTo>
                <a:lnTo>
                  <a:pt x="17375" y="13586"/>
                </a:lnTo>
                <a:lnTo>
                  <a:pt x="18433" y="10335"/>
                </a:lnTo>
                <a:lnTo>
                  <a:pt x="19100" y="9356"/>
                </a:lnTo>
                <a:lnTo>
                  <a:pt x="19618" y="8417"/>
                </a:lnTo>
                <a:lnTo>
                  <a:pt x="20009" y="7595"/>
                </a:lnTo>
                <a:lnTo>
                  <a:pt x="20319" y="6811"/>
                </a:lnTo>
                <a:lnTo>
                  <a:pt x="20676" y="5442"/>
                </a:lnTo>
                <a:lnTo>
                  <a:pt x="20561" y="3758"/>
                </a:lnTo>
                <a:lnTo>
                  <a:pt x="12534" y="821"/>
                </a:lnTo>
                <a:lnTo>
                  <a:pt x="11637" y="469"/>
                </a:lnTo>
                <a:lnTo>
                  <a:pt x="10844" y="234"/>
                </a:lnTo>
                <a:lnTo>
                  <a:pt x="10096" y="77"/>
                </a:lnTo>
                <a:lnTo>
                  <a:pt x="9475" y="0"/>
                </a:lnTo>
                <a:close/>
              </a:path>
              <a:path w="20954" h="17779">
                <a:moveTo>
                  <a:pt x="17248" y="13702"/>
                </a:moveTo>
                <a:lnTo>
                  <a:pt x="10142" y="13702"/>
                </a:lnTo>
                <a:lnTo>
                  <a:pt x="10924" y="14016"/>
                </a:lnTo>
                <a:lnTo>
                  <a:pt x="11672" y="14251"/>
                </a:lnTo>
                <a:lnTo>
                  <a:pt x="12385" y="14447"/>
                </a:lnTo>
                <a:lnTo>
                  <a:pt x="13604" y="14682"/>
                </a:lnTo>
                <a:lnTo>
                  <a:pt x="14156" y="14721"/>
                </a:lnTo>
                <a:lnTo>
                  <a:pt x="14662" y="14721"/>
                </a:lnTo>
                <a:lnTo>
                  <a:pt x="15133" y="14682"/>
                </a:lnTo>
                <a:lnTo>
                  <a:pt x="15915" y="14525"/>
                </a:lnTo>
                <a:lnTo>
                  <a:pt x="16594" y="14212"/>
                </a:lnTo>
                <a:lnTo>
                  <a:pt x="16904" y="14016"/>
                </a:lnTo>
                <a:lnTo>
                  <a:pt x="17248" y="13702"/>
                </a:lnTo>
                <a:close/>
              </a:path>
              <a:path w="20954" h="17779">
                <a:moveTo>
                  <a:pt x="14501" y="782"/>
                </a:moveTo>
                <a:lnTo>
                  <a:pt x="13086" y="782"/>
                </a:lnTo>
                <a:lnTo>
                  <a:pt x="12534" y="821"/>
                </a:lnTo>
                <a:lnTo>
                  <a:pt x="14948" y="821"/>
                </a:lnTo>
                <a:lnTo>
                  <a:pt x="14501" y="78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44327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89" h="24765">
                <a:moveTo>
                  <a:pt x="0" y="0"/>
                </a:moveTo>
                <a:lnTo>
                  <a:pt x="17134" y="14683"/>
                </a:lnTo>
                <a:lnTo>
                  <a:pt x="18479" y="15152"/>
                </a:lnTo>
                <a:lnTo>
                  <a:pt x="57164" y="23531"/>
                </a:lnTo>
                <a:lnTo>
                  <a:pt x="70768" y="24745"/>
                </a:lnTo>
                <a:lnTo>
                  <a:pt x="70819" y="23531"/>
                </a:lnTo>
                <a:lnTo>
                  <a:pt x="70918" y="23062"/>
                </a:lnTo>
                <a:lnTo>
                  <a:pt x="71079" y="22513"/>
                </a:lnTo>
                <a:lnTo>
                  <a:pt x="71274" y="21966"/>
                </a:lnTo>
                <a:lnTo>
                  <a:pt x="71858" y="20752"/>
                </a:lnTo>
                <a:lnTo>
                  <a:pt x="72058" y="20399"/>
                </a:lnTo>
                <a:lnTo>
                  <a:pt x="66709" y="20399"/>
                </a:lnTo>
                <a:lnTo>
                  <a:pt x="27990" y="13430"/>
                </a:lnTo>
                <a:lnTo>
                  <a:pt x="1966" y="1292"/>
                </a:lnTo>
                <a:lnTo>
                  <a:pt x="0" y="0"/>
                </a:lnTo>
                <a:close/>
              </a:path>
              <a:path w="72389" h="24765">
                <a:moveTo>
                  <a:pt x="72102" y="20321"/>
                </a:moveTo>
                <a:lnTo>
                  <a:pt x="69503" y="20399"/>
                </a:lnTo>
                <a:lnTo>
                  <a:pt x="72058" y="2039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9890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2702" y="0"/>
                </a:moveTo>
                <a:lnTo>
                  <a:pt x="620" y="901"/>
                </a:lnTo>
                <a:lnTo>
                  <a:pt x="459" y="1097"/>
                </a:lnTo>
                <a:lnTo>
                  <a:pt x="344" y="1331"/>
                </a:lnTo>
                <a:lnTo>
                  <a:pt x="115" y="2193"/>
                </a:lnTo>
                <a:lnTo>
                  <a:pt x="0" y="3876"/>
                </a:lnTo>
                <a:lnTo>
                  <a:pt x="298" y="4855"/>
                </a:lnTo>
                <a:lnTo>
                  <a:pt x="6749" y="11315"/>
                </a:lnTo>
                <a:lnTo>
                  <a:pt x="7186" y="11276"/>
                </a:lnTo>
                <a:lnTo>
                  <a:pt x="7531" y="11198"/>
                </a:lnTo>
                <a:lnTo>
                  <a:pt x="7888" y="11080"/>
                </a:lnTo>
                <a:lnTo>
                  <a:pt x="8049" y="11002"/>
                </a:lnTo>
                <a:lnTo>
                  <a:pt x="8359" y="10610"/>
                </a:lnTo>
                <a:lnTo>
                  <a:pt x="8239" y="8966"/>
                </a:lnTo>
                <a:lnTo>
                  <a:pt x="8014" y="8457"/>
                </a:lnTo>
                <a:lnTo>
                  <a:pt x="7853" y="8339"/>
                </a:lnTo>
                <a:lnTo>
                  <a:pt x="7106" y="7674"/>
                </a:lnTo>
                <a:lnTo>
                  <a:pt x="6439" y="6929"/>
                </a:lnTo>
                <a:lnTo>
                  <a:pt x="6048" y="6460"/>
                </a:lnTo>
                <a:lnTo>
                  <a:pt x="5623" y="5872"/>
                </a:lnTo>
                <a:lnTo>
                  <a:pt x="5300" y="5286"/>
                </a:lnTo>
                <a:lnTo>
                  <a:pt x="4898" y="4619"/>
                </a:lnTo>
                <a:lnTo>
                  <a:pt x="3564" y="195"/>
                </a:lnTo>
                <a:lnTo>
                  <a:pt x="3415" y="117"/>
                </a:lnTo>
                <a:lnTo>
                  <a:pt x="2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15912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6566" y="0"/>
                </a:moveTo>
                <a:lnTo>
                  <a:pt x="0" y="14760"/>
                </a:lnTo>
                <a:lnTo>
                  <a:pt x="80" y="15151"/>
                </a:lnTo>
                <a:lnTo>
                  <a:pt x="269" y="15504"/>
                </a:lnTo>
                <a:lnTo>
                  <a:pt x="436" y="15739"/>
                </a:lnTo>
                <a:lnTo>
                  <a:pt x="678" y="15896"/>
                </a:lnTo>
                <a:lnTo>
                  <a:pt x="1023" y="15974"/>
                </a:lnTo>
                <a:lnTo>
                  <a:pt x="1425" y="15896"/>
                </a:lnTo>
                <a:lnTo>
                  <a:pt x="656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98206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5" h="11429">
                <a:moveTo>
                  <a:pt x="13037" y="0"/>
                </a:moveTo>
                <a:lnTo>
                  <a:pt x="2653" y="6303"/>
                </a:lnTo>
                <a:lnTo>
                  <a:pt x="1871" y="6850"/>
                </a:lnTo>
                <a:lnTo>
                  <a:pt x="0" y="9866"/>
                </a:lnTo>
                <a:lnTo>
                  <a:pt x="134" y="10219"/>
                </a:lnTo>
                <a:lnTo>
                  <a:pt x="2147" y="11197"/>
                </a:lnTo>
                <a:lnTo>
                  <a:pt x="3837" y="11041"/>
                </a:lnTo>
                <a:lnTo>
                  <a:pt x="12761" y="1096"/>
                </a:lnTo>
                <a:lnTo>
                  <a:pt x="1303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67912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5" h="33020">
                <a:moveTo>
                  <a:pt x="33383" y="30733"/>
                </a:moveTo>
                <a:lnTo>
                  <a:pt x="18675" y="30733"/>
                </a:lnTo>
                <a:lnTo>
                  <a:pt x="19261" y="30987"/>
                </a:lnTo>
                <a:lnTo>
                  <a:pt x="20871" y="31749"/>
                </a:lnTo>
                <a:lnTo>
                  <a:pt x="21941" y="32130"/>
                </a:lnTo>
                <a:lnTo>
                  <a:pt x="23194" y="32384"/>
                </a:lnTo>
                <a:lnTo>
                  <a:pt x="24574" y="32765"/>
                </a:lnTo>
                <a:lnTo>
                  <a:pt x="26023" y="32892"/>
                </a:lnTo>
                <a:lnTo>
                  <a:pt x="27518" y="32892"/>
                </a:lnTo>
                <a:lnTo>
                  <a:pt x="29013" y="32765"/>
                </a:lnTo>
                <a:lnTo>
                  <a:pt x="29807" y="32638"/>
                </a:lnTo>
                <a:lnTo>
                  <a:pt x="31256" y="32130"/>
                </a:lnTo>
                <a:lnTo>
                  <a:pt x="32003" y="31749"/>
                </a:lnTo>
                <a:lnTo>
                  <a:pt x="33383" y="30733"/>
                </a:lnTo>
                <a:close/>
              </a:path>
              <a:path w="57785" h="33020">
                <a:moveTo>
                  <a:pt x="5853" y="19557"/>
                </a:moveTo>
                <a:lnTo>
                  <a:pt x="0" y="25018"/>
                </a:lnTo>
                <a:lnTo>
                  <a:pt x="126" y="26161"/>
                </a:lnTo>
                <a:lnTo>
                  <a:pt x="1805" y="29336"/>
                </a:lnTo>
                <a:lnTo>
                  <a:pt x="2276" y="29844"/>
                </a:lnTo>
                <a:lnTo>
                  <a:pt x="10384" y="32003"/>
                </a:lnTo>
                <a:lnTo>
                  <a:pt x="13328" y="31749"/>
                </a:lnTo>
                <a:lnTo>
                  <a:pt x="14984" y="31495"/>
                </a:lnTo>
                <a:lnTo>
                  <a:pt x="16743" y="31114"/>
                </a:lnTo>
                <a:lnTo>
                  <a:pt x="18675" y="30733"/>
                </a:lnTo>
                <a:lnTo>
                  <a:pt x="36011" y="27050"/>
                </a:lnTo>
                <a:lnTo>
                  <a:pt x="9119" y="27050"/>
                </a:lnTo>
                <a:lnTo>
                  <a:pt x="8417" y="26923"/>
                </a:lnTo>
                <a:lnTo>
                  <a:pt x="3656" y="25272"/>
                </a:lnTo>
                <a:lnTo>
                  <a:pt x="3748" y="23367"/>
                </a:lnTo>
                <a:lnTo>
                  <a:pt x="7704" y="19938"/>
                </a:lnTo>
                <a:lnTo>
                  <a:pt x="7474" y="19938"/>
                </a:lnTo>
                <a:lnTo>
                  <a:pt x="6796" y="19684"/>
                </a:lnTo>
                <a:lnTo>
                  <a:pt x="5853" y="19557"/>
                </a:lnTo>
                <a:close/>
              </a:path>
              <a:path w="57785" h="33020">
                <a:moveTo>
                  <a:pt x="54189" y="3937"/>
                </a:moveTo>
                <a:lnTo>
                  <a:pt x="49184" y="3937"/>
                </a:lnTo>
                <a:lnTo>
                  <a:pt x="54025" y="4191"/>
                </a:lnTo>
                <a:lnTo>
                  <a:pt x="52334" y="5461"/>
                </a:lnTo>
                <a:lnTo>
                  <a:pt x="51035" y="6477"/>
                </a:lnTo>
                <a:lnTo>
                  <a:pt x="44779" y="11049"/>
                </a:lnTo>
                <a:lnTo>
                  <a:pt x="41559" y="13335"/>
                </a:lnTo>
                <a:lnTo>
                  <a:pt x="39788" y="14732"/>
                </a:lnTo>
                <a:lnTo>
                  <a:pt x="37741" y="16256"/>
                </a:lnTo>
                <a:lnTo>
                  <a:pt x="35108" y="17906"/>
                </a:lnTo>
                <a:lnTo>
                  <a:pt x="33532" y="18922"/>
                </a:lnTo>
                <a:lnTo>
                  <a:pt x="31808" y="19938"/>
                </a:lnTo>
                <a:lnTo>
                  <a:pt x="29922" y="20954"/>
                </a:lnTo>
                <a:lnTo>
                  <a:pt x="27875" y="21843"/>
                </a:lnTo>
                <a:lnTo>
                  <a:pt x="25678" y="22859"/>
                </a:lnTo>
                <a:lnTo>
                  <a:pt x="11246" y="26923"/>
                </a:lnTo>
                <a:lnTo>
                  <a:pt x="10533" y="27050"/>
                </a:lnTo>
                <a:lnTo>
                  <a:pt x="36011" y="27050"/>
                </a:lnTo>
                <a:lnTo>
                  <a:pt x="36683" y="25399"/>
                </a:lnTo>
                <a:lnTo>
                  <a:pt x="37385" y="25399"/>
                </a:lnTo>
                <a:lnTo>
                  <a:pt x="39156" y="25145"/>
                </a:lnTo>
                <a:lnTo>
                  <a:pt x="40340" y="25019"/>
                </a:lnTo>
                <a:lnTo>
                  <a:pt x="42387" y="24638"/>
                </a:lnTo>
                <a:lnTo>
                  <a:pt x="52288" y="13462"/>
                </a:lnTo>
                <a:lnTo>
                  <a:pt x="53312" y="13462"/>
                </a:lnTo>
                <a:lnTo>
                  <a:pt x="54335" y="13335"/>
                </a:lnTo>
                <a:lnTo>
                  <a:pt x="55474" y="13081"/>
                </a:lnTo>
                <a:lnTo>
                  <a:pt x="56532" y="12573"/>
                </a:lnTo>
                <a:lnTo>
                  <a:pt x="56969" y="12192"/>
                </a:lnTo>
                <a:lnTo>
                  <a:pt x="57164" y="12065"/>
                </a:lnTo>
                <a:lnTo>
                  <a:pt x="57601" y="11303"/>
                </a:lnTo>
                <a:lnTo>
                  <a:pt x="57475" y="9271"/>
                </a:lnTo>
                <a:lnTo>
                  <a:pt x="57325" y="9017"/>
                </a:lnTo>
                <a:lnTo>
                  <a:pt x="56929" y="8001"/>
                </a:lnTo>
                <a:lnTo>
                  <a:pt x="56808" y="7620"/>
                </a:lnTo>
                <a:lnTo>
                  <a:pt x="56727" y="5588"/>
                </a:lnTo>
                <a:lnTo>
                  <a:pt x="56187" y="5207"/>
                </a:lnTo>
                <a:lnTo>
                  <a:pt x="54646" y="4318"/>
                </a:lnTo>
                <a:lnTo>
                  <a:pt x="54189" y="3937"/>
                </a:lnTo>
                <a:close/>
              </a:path>
              <a:path w="57785" h="33020">
                <a:moveTo>
                  <a:pt x="22136" y="7873"/>
                </a:moveTo>
                <a:lnTo>
                  <a:pt x="12350" y="9524"/>
                </a:lnTo>
                <a:lnTo>
                  <a:pt x="11281" y="10032"/>
                </a:lnTo>
                <a:lnTo>
                  <a:pt x="9947" y="10794"/>
                </a:lnTo>
                <a:lnTo>
                  <a:pt x="9234" y="11175"/>
                </a:lnTo>
                <a:lnTo>
                  <a:pt x="8567" y="11683"/>
                </a:lnTo>
                <a:lnTo>
                  <a:pt x="8256" y="12064"/>
                </a:lnTo>
                <a:lnTo>
                  <a:pt x="7946" y="12318"/>
                </a:lnTo>
                <a:lnTo>
                  <a:pt x="7474" y="12953"/>
                </a:lnTo>
                <a:lnTo>
                  <a:pt x="7267" y="13334"/>
                </a:lnTo>
                <a:lnTo>
                  <a:pt x="7118" y="13715"/>
                </a:lnTo>
                <a:lnTo>
                  <a:pt x="7037" y="15112"/>
                </a:lnTo>
                <a:lnTo>
                  <a:pt x="7394" y="15874"/>
                </a:lnTo>
                <a:lnTo>
                  <a:pt x="8015" y="16763"/>
                </a:lnTo>
                <a:lnTo>
                  <a:pt x="8452" y="17144"/>
                </a:lnTo>
                <a:lnTo>
                  <a:pt x="9004" y="17525"/>
                </a:lnTo>
                <a:lnTo>
                  <a:pt x="9280" y="17652"/>
                </a:lnTo>
                <a:lnTo>
                  <a:pt x="10142" y="18160"/>
                </a:lnTo>
                <a:lnTo>
                  <a:pt x="10775" y="18414"/>
                </a:lnTo>
                <a:lnTo>
                  <a:pt x="12465" y="18922"/>
                </a:lnTo>
                <a:lnTo>
                  <a:pt x="13523" y="19303"/>
                </a:lnTo>
                <a:lnTo>
                  <a:pt x="14742" y="19557"/>
                </a:lnTo>
                <a:lnTo>
                  <a:pt x="16789" y="19811"/>
                </a:lnTo>
                <a:lnTo>
                  <a:pt x="17536" y="19938"/>
                </a:lnTo>
                <a:lnTo>
                  <a:pt x="20009" y="20065"/>
                </a:lnTo>
                <a:lnTo>
                  <a:pt x="20917" y="19938"/>
                </a:lnTo>
                <a:lnTo>
                  <a:pt x="21860" y="19938"/>
                </a:lnTo>
                <a:lnTo>
                  <a:pt x="23827" y="19811"/>
                </a:lnTo>
                <a:lnTo>
                  <a:pt x="27047" y="19430"/>
                </a:lnTo>
                <a:lnTo>
                  <a:pt x="26736" y="19430"/>
                </a:lnTo>
                <a:lnTo>
                  <a:pt x="25908" y="19303"/>
                </a:lnTo>
                <a:lnTo>
                  <a:pt x="16433" y="14985"/>
                </a:lnTo>
                <a:lnTo>
                  <a:pt x="15409" y="14096"/>
                </a:lnTo>
                <a:lnTo>
                  <a:pt x="14903" y="13461"/>
                </a:lnTo>
                <a:lnTo>
                  <a:pt x="15294" y="13334"/>
                </a:lnTo>
                <a:lnTo>
                  <a:pt x="16318" y="13080"/>
                </a:lnTo>
                <a:lnTo>
                  <a:pt x="18008" y="12699"/>
                </a:lnTo>
                <a:lnTo>
                  <a:pt x="20250" y="12318"/>
                </a:lnTo>
                <a:lnTo>
                  <a:pt x="37983" y="12319"/>
                </a:lnTo>
                <a:lnTo>
                  <a:pt x="38454" y="11938"/>
                </a:lnTo>
                <a:lnTo>
                  <a:pt x="39397" y="11049"/>
                </a:lnTo>
                <a:lnTo>
                  <a:pt x="39869" y="10541"/>
                </a:lnTo>
                <a:lnTo>
                  <a:pt x="39788" y="10287"/>
                </a:lnTo>
                <a:lnTo>
                  <a:pt x="39121" y="9398"/>
                </a:lnTo>
                <a:lnTo>
                  <a:pt x="38872" y="9144"/>
                </a:lnTo>
                <a:lnTo>
                  <a:pt x="27323" y="9143"/>
                </a:lnTo>
                <a:lnTo>
                  <a:pt x="26104" y="8508"/>
                </a:lnTo>
                <a:lnTo>
                  <a:pt x="24885" y="8254"/>
                </a:lnTo>
                <a:lnTo>
                  <a:pt x="24103" y="8000"/>
                </a:lnTo>
                <a:lnTo>
                  <a:pt x="22136" y="7873"/>
                </a:lnTo>
                <a:close/>
              </a:path>
              <a:path w="57785" h="33020">
                <a:moveTo>
                  <a:pt x="37983" y="12319"/>
                </a:moveTo>
                <a:lnTo>
                  <a:pt x="24655" y="12318"/>
                </a:lnTo>
                <a:lnTo>
                  <a:pt x="26345" y="12572"/>
                </a:lnTo>
                <a:lnTo>
                  <a:pt x="27242" y="12572"/>
                </a:lnTo>
                <a:lnTo>
                  <a:pt x="28185" y="12826"/>
                </a:lnTo>
                <a:lnTo>
                  <a:pt x="29128" y="12953"/>
                </a:lnTo>
                <a:lnTo>
                  <a:pt x="32118" y="13715"/>
                </a:lnTo>
                <a:lnTo>
                  <a:pt x="34245" y="14477"/>
                </a:lnTo>
                <a:lnTo>
                  <a:pt x="35384" y="13969"/>
                </a:lnTo>
                <a:lnTo>
                  <a:pt x="36568" y="13335"/>
                </a:lnTo>
                <a:lnTo>
                  <a:pt x="37983" y="12319"/>
                </a:lnTo>
                <a:close/>
              </a:path>
              <a:path w="57785" h="33020">
                <a:moveTo>
                  <a:pt x="36292" y="0"/>
                </a:moveTo>
                <a:lnTo>
                  <a:pt x="27093" y="4571"/>
                </a:lnTo>
                <a:lnTo>
                  <a:pt x="26932" y="4952"/>
                </a:lnTo>
                <a:lnTo>
                  <a:pt x="26854" y="7619"/>
                </a:lnTo>
                <a:lnTo>
                  <a:pt x="26966" y="8127"/>
                </a:lnTo>
                <a:lnTo>
                  <a:pt x="27323" y="9143"/>
                </a:lnTo>
                <a:lnTo>
                  <a:pt x="38872" y="9144"/>
                </a:lnTo>
                <a:lnTo>
                  <a:pt x="38374" y="8636"/>
                </a:lnTo>
                <a:lnTo>
                  <a:pt x="37902" y="8382"/>
                </a:lnTo>
                <a:lnTo>
                  <a:pt x="37316" y="7874"/>
                </a:lnTo>
                <a:lnTo>
                  <a:pt x="32981" y="6095"/>
                </a:lnTo>
                <a:lnTo>
                  <a:pt x="31808" y="5714"/>
                </a:lnTo>
                <a:lnTo>
                  <a:pt x="32199" y="5587"/>
                </a:lnTo>
                <a:lnTo>
                  <a:pt x="33383" y="5333"/>
                </a:lnTo>
                <a:lnTo>
                  <a:pt x="36488" y="4826"/>
                </a:lnTo>
                <a:lnTo>
                  <a:pt x="37856" y="4572"/>
                </a:lnTo>
                <a:lnTo>
                  <a:pt x="42893" y="4191"/>
                </a:lnTo>
                <a:lnTo>
                  <a:pt x="46987" y="3937"/>
                </a:lnTo>
                <a:lnTo>
                  <a:pt x="54189" y="3937"/>
                </a:lnTo>
                <a:lnTo>
                  <a:pt x="53427" y="3302"/>
                </a:lnTo>
                <a:lnTo>
                  <a:pt x="52495" y="2413"/>
                </a:lnTo>
                <a:lnTo>
                  <a:pt x="45607" y="2413"/>
                </a:lnTo>
                <a:lnTo>
                  <a:pt x="43054" y="1905"/>
                </a:lnTo>
                <a:lnTo>
                  <a:pt x="42859" y="1778"/>
                </a:lnTo>
                <a:lnTo>
                  <a:pt x="41916" y="1270"/>
                </a:lnTo>
                <a:lnTo>
                  <a:pt x="41398" y="1143"/>
                </a:lnTo>
                <a:lnTo>
                  <a:pt x="40064" y="635"/>
                </a:lnTo>
                <a:lnTo>
                  <a:pt x="39271" y="508"/>
                </a:lnTo>
                <a:lnTo>
                  <a:pt x="37385" y="127"/>
                </a:lnTo>
                <a:lnTo>
                  <a:pt x="36292" y="0"/>
                </a:lnTo>
                <a:close/>
              </a:path>
              <a:path w="57785" h="33020">
                <a:moveTo>
                  <a:pt x="51426" y="1143"/>
                </a:moveTo>
                <a:lnTo>
                  <a:pt x="50678" y="1524"/>
                </a:lnTo>
                <a:lnTo>
                  <a:pt x="49816" y="1905"/>
                </a:lnTo>
                <a:lnTo>
                  <a:pt x="47884" y="2413"/>
                </a:lnTo>
                <a:lnTo>
                  <a:pt x="52495" y="2413"/>
                </a:lnTo>
                <a:lnTo>
                  <a:pt x="51426" y="114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14429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89" h="31750">
                <a:moveTo>
                  <a:pt x="37083" y="21885"/>
                </a:moveTo>
                <a:lnTo>
                  <a:pt x="27633" y="21885"/>
                </a:lnTo>
                <a:lnTo>
                  <a:pt x="28300" y="22003"/>
                </a:lnTo>
                <a:lnTo>
                  <a:pt x="29209" y="22356"/>
                </a:lnTo>
                <a:lnTo>
                  <a:pt x="31490" y="28307"/>
                </a:lnTo>
                <a:lnTo>
                  <a:pt x="31405" y="29129"/>
                </a:lnTo>
                <a:lnTo>
                  <a:pt x="31095" y="30735"/>
                </a:lnTo>
                <a:lnTo>
                  <a:pt x="30853" y="31635"/>
                </a:lnTo>
                <a:lnTo>
                  <a:pt x="31405" y="31283"/>
                </a:lnTo>
                <a:lnTo>
                  <a:pt x="31762" y="30930"/>
                </a:lnTo>
                <a:lnTo>
                  <a:pt x="32705" y="29717"/>
                </a:lnTo>
                <a:lnTo>
                  <a:pt x="33647" y="28307"/>
                </a:lnTo>
                <a:lnTo>
                  <a:pt x="35538" y="24979"/>
                </a:lnTo>
                <a:lnTo>
                  <a:pt x="37083" y="21885"/>
                </a:lnTo>
                <a:close/>
              </a:path>
              <a:path w="72389" h="31750">
                <a:moveTo>
                  <a:pt x="70055" y="0"/>
                </a:moveTo>
                <a:lnTo>
                  <a:pt x="69227" y="351"/>
                </a:lnTo>
                <a:lnTo>
                  <a:pt x="66284" y="1369"/>
                </a:lnTo>
                <a:lnTo>
                  <a:pt x="64076" y="2075"/>
                </a:lnTo>
                <a:lnTo>
                  <a:pt x="61718" y="2701"/>
                </a:lnTo>
                <a:lnTo>
                  <a:pt x="59752" y="3328"/>
                </a:lnTo>
                <a:lnTo>
                  <a:pt x="42100" y="6381"/>
                </a:lnTo>
                <a:lnTo>
                  <a:pt x="39547" y="7360"/>
                </a:lnTo>
                <a:lnTo>
                  <a:pt x="26656" y="14251"/>
                </a:lnTo>
                <a:lnTo>
                  <a:pt x="26104" y="14329"/>
                </a:lnTo>
                <a:lnTo>
                  <a:pt x="0" y="26036"/>
                </a:lnTo>
                <a:lnTo>
                  <a:pt x="2000" y="25527"/>
                </a:lnTo>
                <a:lnTo>
                  <a:pt x="4392" y="24979"/>
                </a:lnTo>
                <a:lnTo>
                  <a:pt x="27392" y="21885"/>
                </a:lnTo>
                <a:lnTo>
                  <a:pt x="37083" y="21885"/>
                </a:lnTo>
                <a:lnTo>
                  <a:pt x="38799" y="18167"/>
                </a:lnTo>
                <a:lnTo>
                  <a:pt x="52909" y="6891"/>
                </a:lnTo>
                <a:lnTo>
                  <a:pt x="54048" y="6734"/>
                </a:lnTo>
                <a:lnTo>
                  <a:pt x="72332" y="978"/>
                </a:lnTo>
                <a:lnTo>
                  <a:pt x="71033" y="508"/>
                </a:lnTo>
                <a:lnTo>
                  <a:pt x="7005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6772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26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6761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0" y="0"/>
                </a:lnTo>
                <a:lnTo>
                  <a:pt x="0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6749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0" y="0"/>
                </a:lnTo>
                <a:lnTo>
                  <a:pt x="0" y="195"/>
                </a:lnTo>
                <a:lnTo>
                  <a:pt x="229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6738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156"/>
                </a:lnTo>
                <a:lnTo>
                  <a:pt x="0" y="27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6725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195"/>
                </a:lnTo>
                <a:lnTo>
                  <a:pt x="0" y="3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67143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273"/>
                </a:lnTo>
                <a:lnTo>
                  <a:pt x="0" y="43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6702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352"/>
                </a:lnTo>
                <a:lnTo>
                  <a:pt x="0" y="50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6686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430"/>
                </a:lnTo>
                <a:lnTo>
                  <a:pt x="80" y="548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66752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508"/>
                </a:lnTo>
                <a:lnTo>
                  <a:pt x="114" y="548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6663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548"/>
                </a:lnTo>
                <a:lnTo>
                  <a:pt x="0" y="626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66522" y="61732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587"/>
                </a:lnTo>
                <a:lnTo>
                  <a:pt x="0" y="665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6639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665"/>
                </a:lnTo>
                <a:lnTo>
                  <a:pt x="0" y="74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6628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704"/>
                </a:lnTo>
                <a:lnTo>
                  <a:pt x="0" y="7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6616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743"/>
                </a:lnTo>
                <a:lnTo>
                  <a:pt x="0" y="82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6603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783"/>
                </a:lnTo>
                <a:lnTo>
                  <a:pt x="0" y="861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6592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822"/>
                </a:lnTo>
                <a:lnTo>
                  <a:pt x="0" y="90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6580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861"/>
                </a:lnTo>
                <a:lnTo>
                  <a:pt x="0" y="900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65648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0" y="939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65533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114" y="93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6541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978"/>
                </a:lnTo>
                <a:lnTo>
                  <a:pt x="0" y="1057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6530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1018"/>
                </a:lnTo>
                <a:lnTo>
                  <a:pt x="0" y="109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6517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57"/>
                </a:lnTo>
                <a:lnTo>
                  <a:pt x="0" y="113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6506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96"/>
                </a:lnTo>
                <a:lnTo>
                  <a:pt x="0" y="1173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6494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1134"/>
                </a:lnTo>
                <a:lnTo>
                  <a:pt x="0" y="121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64820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173"/>
                </a:lnTo>
                <a:lnTo>
                  <a:pt x="0" y="12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6470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40"/>
                </a:moveTo>
                <a:lnTo>
                  <a:pt x="241" y="1252"/>
                </a:lnTo>
                <a:lnTo>
                  <a:pt x="0" y="1331"/>
                </a:lnTo>
                <a:lnTo>
                  <a:pt x="0" y="0"/>
                </a:lnTo>
                <a:lnTo>
                  <a:pt x="241" y="4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64556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64" y="40"/>
                </a:moveTo>
                <a:lnTo>
                  <a:pt x="264" y="1292"/>
                </a:lnTo>
                <a:lnTo>
                  <a:pt x="0" y="1370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6442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0"/>
                </a:moveTo>
                <a:lnTo>
                  <a:pt x="275" y="1331"/>
                </a:lnTo>
                <a:lnTo>
                  <a:pt x="126" y="1370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6431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0"/>
                </a:moveTo>
                <a:lnTo>
                  <a:pt x="241" y="1370"/>
                </a:lnTo>
                <a:lnTo>
                  <a:pt x="0" y="1448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6419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09"/>
                </a:lnTo>
                <a:lnTo>
                  <a:pt x="0" y="148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6408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48"/>
                </a:lnTo>
                <a:lnTo>
                  <a:pt x="0" y="1527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6395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27"/>
                </a:lnTo>
                <a:lnTo>
                  <a:pt x="0" y="1644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6384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66"/>
                </a:lnTo>
                <a:lnTo>
                  <a:pt x="0" y="16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6372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44"/>
                </a:lnTo>
                <a:lnTo>
                  <a:pt x="0" y="172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6361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83"/>
                </a:lnTo>
                <a:lnTo>
                  <a:pt x="0" y="176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63486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762"/>
                </a:lnTo>
                <a:lnTo>
                  <a:pt x="0" y="1840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6333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38"/>
                </a:moveTo>
                <a:lnTo>
                  <a:pt x="275" y="1801"/>
                </a:lnTo>
                <a:lnTo>
                  <a:pt x="0" y="1879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63210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1840"/>
                </a:lnTo>
                <a:lnTo>
                  <a:pt x="126" y="187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63095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1879"/>
                </a:lnTo>
                <a:lnTo>
                  <a:pt x="0" y="1957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62980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57"/>
                </a:lnTo>
                <a:lnTo>
                  <a:pt x="0" y="203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62865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96"/>
                </a:lnTo>
                <a:lnTo>
                  <a:pt x="0" y="2075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6273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36"/>
                </a:lnTo>
                <a:lnTo>
                  <a:pt x="0" y="211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6262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75"/>
                </a:lnTo>
                <a:lnTo>
                  <a:pt x="0" y="219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62509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2153"/>
                </a:lnTo>
                <a:lnTo>
                  <a:pt x="0" y="2271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62394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114" y="0"/>
                </a:moveTo>
                <a:lnTo>
                  <a:pt x="34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62233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0" y="0"/>
                </a:lnTo>
                <a:lnTo>
                  <a:pt x="114" y="1996"/>
                </a:lnTo>
                <a:lnTo>
                  <a:pt x="195" y="2271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62118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2114"/>
                </a:lnTo>
                <a:lnTo>
                  <a:pt x="0" y="1291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61991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0" y="38"/>
                </a:lnTo>
                <a:lnTo>
                  <a:pt x="0" y="900"/>
                </a:lnTo>
                <a:lnTo>
                  <a:pt x="241" y="1761"/>
                </a:lnTo>
                <a:lnTo>
                  <a:pt x="241" y="38"/>
                </a:lnTo>
                <a:close/>
              </a:path>
              <a:path w="635" h="1904">
                <a:moveTo>
                  <a:pt x="0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61876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114" y="0"/>
                </a:moveTo>
                <a:lnTo>
                  <a:pt x="0" y="430"/>
                </a:lnTo>
                <a:lnTo>
                  <a:pt x="241" y="1330"/>
                </a:lnTo>
                <a:lnTo>
                  <a:pt x="114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61761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0" y="0"/>
                </a:lnTo>
                <a:lnTo>
                  <a:pt x="229" y="900"/>
                </a:lnTo>
                <a:lnTo>
                  <a:pt x="229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61761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14" y="0"/>
                </a:moveTo>
                <a:lnTo>
                  <a:pt x="114" y="430"/>
                </a:lnTo>
                <a:lnTo>
                  <a:pt x="80" y="234"/>
                </a:lnTo>
                <a:lnTo>
                  <a:pt x="0" y="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37106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5" h="46354">
                <a:moveTo>
                  <a:pt x="22648" y="39779"/>
                </a:moveTo>
                <a:lnTo>
                  <a:pt x="2794" y="39779"/>
                </a:lnTo>
                <a:lnTo>
                  <a:pt x="3070" y="40053"/>
                </a:lnTo>
                <a:lnTo>
                  <a:pt x="3231" y="40170"/>
                </a:lnTo>
                <a:lnTo>
                  <a:pt x="3461" y="40444"/>
                </a:lnTo>
                <a:lnTo>
                  <a:pt x="4005" y="40993"/>
                </a:lnTo>
                <a:lnTo>
                  <a:pt x="13443" y="43890"/>
                </a:lnTo>
                <a:lnTo>
                  <a:pt x="15133" y="44282"/>
                </a:lnTo>
                <a:lnTo>
                  <a:pt x="31808" y="46043"/>
                </a:lnTo>
                <a:lnTo>
                  <a:pt x="34556" y="45378"/>
                </a:lnTo>
                <a:lnTo>
                  <a:pt x="38132" y="44672"/>
                </a:lnTo>
                <a:lnTo>
                  <a:pt x="38037" y="41580"/>
                </a:lnTo>
                <a:lnTo>
                  <a:pt x="36879" y="41540"/>
                </a:lnTo>
                <a:lnTo>
                  <a:pt x="36212" y="41462"/>
                </a:lnTo>
                <a:lnTo>
                  <a:pt x="35188" y="41384"/>
                </a:lnTo>
                <a:lnTo>
                  <a:pt x="27875" y="40523"/>
                </a:lnTo>
                <a:lnTo>
                  <a:pt x="22648" y="39779"/>
                </a:lnTo>
                <a:close/>
              </a:path>
              <a:path w="38735" h="46354">
                <a:moveTo>
                  <a:pt x="10223" y="26584"/>
                </a:moveTo>
                <a:lnTo>
                  <a:pt x="9832" y="27680"/>
                </a:lnTo>
                <a:lnTo>
                  <a:pt x="8889" y="29678"/>
                </a:lnTo>
                <a:lnTo>
                  <a:pt x="8371" y="30578"/>
                </a:lnTo>
                <a:lnTo>
                  <a:pt x="8969" y="30578"/>
                </a:lnTo>
                <a:lnTo>
                  <a:pt x="15766" y="30774"/>
                </a:lnTo>
                <a:lnTo>
                  <a:pt x="20883" y="31008"/>
                </a:lnTo>
                <a:lnTo>
                  <a:pt x="23597" y="31165"/>
                </a:lnTo>
                <a:lnTo>
                  <a:pt x="24655" y="32535"/>
                </a:lnTo>
                <a:lnTo>
                  <a:pt x="26059" y="34141"/>
                </a:lnTo>
                <a:lnTo>
                  <a:pt x="37939" y="41540"/>
                </a:lnTo>
                <a:lnTo>
                  <a:pt x="36520" y="40954"/>
                </a:lnTo>
                <a:lnTo>
                  <a:pt x="35108" y="40287"/>
                </a:lnTo>
                <a:lnTo>
                  <a:pt x="32394" y="38800"/>
                </a:lnTo>
                <a:lnTo>
                  <a:pt x="31532" y="38487"/>
                </a:lnTo>
                <a:lnTo>
                  <a:pt x="31371" y="38213"/>
                </a:lnTo>
                <a:lnTo>
                  <a:pt x="25483" y="33357"/>
                </a:lnTo>
                <a:lnTo>
                  <a:pt x="25161" y="32927"/>
                </a:lnTo>
                <a:lnTo>
                  <a:pt x="24703" y="32183"/>
                </a:lnTo>
                <a:lnTo>
                  <a:pt x="24574" y="32027"/>
                </a:lnTo>
                <a:lnTo>
                  <a:pt x="24459" y="31753"/>
                </a:lnTo>
                <a:lnTo>
                  <a:pt x="23991" y="31008"/>
                </a:lnTo>
                <a:lnTo>
                  <a:pt x="23712" y="30421"/>
                </a:lnTo>
                <a:lnTo>
                  <a:pt x="23470" y="29990"/>
                </a:lnTo>
                <a:lnTo>
                  <a:pt x="23114" y="29207"/>
                </a:lnTo>
                <a:lnTo>
                  <a:pt x="23045" y="28972"/>
                </a:lnTo>
                <a:lnTo>
                  <a:pt x="22849" y="28542"/>
                </a:lnTo>
                <a:lnTo>
                  <a:pt x="22769" y="28268"/>
                </a:lnTo>
                <a:lnTo>
                  <a:pt x="22522" y="27680"/>
                </a:lnTo>
                <a:lnTo>
                  <a:pt x="22416" y="27289"/>
                </a:lnTo>
                <a:lnTo>
                  <a:pt x="11166" y="26780"/>
                </a:lnTo>
                <a:lnTo>
                  <a:pt x="10223" y="26584"/>
                </a:lnTo>
                <a:close/>
              </a:path>
              <a:path w="38735" h="46354">
                <a:moveTo>
                  <a:pt x="8095" y="31008"/>
                </a:moveTo>
                <a:lnTo>
                  <a:pt x="0" y="37781"/>
                </a:lnTo>
                <a:lnTo>
                  <a:pt x="275" y="37938"/>
                </a:lnTo>
                <a:lnTo>
                  <a:pt x="436" y="37977"/>
                </a:lnTo>
                <a:lnTo>
                  <a:pt x="1200" y="38487"/>
                </a:lnTo>
                <a:lnTo>
                  <a:pt x="1648" y="38800"/>
                </a:lnTo>
                <a:lnTo>
                  <a:pt x="1805" y="38957"/>
                </a:lnTo>
                <a:lnTo>
                  <a:pt x="2242" y="39270"/>
                </a:lnTo>
                <a:lnTo>
                  <a:pt x="2437" y="39466"/>
                </a:lnTo>
                <a:lnTo>
                  <a:pt x="2679" y="39622"/>
                </a:lnTo>
                <a:lnTo>
                  <a:pt x="2828" y="39818"/>
                </a:lnTo>
                <a:lnTo>
                  <a:pt x="22648" y="39779"/>
                </a:lnTo>
                <a:lnTo>
                  <a:pt x="17421" y="38918"/>
                </a:lnTo>
                <a:lnTo>
                  <a:pt x="14627" y="38408"/>
                </a:lnTo>
                <a:lnTo>
                  <a:pt x="9084" y="37234"/>
                </a:lnTo>
                <a:lnTo>
                  <a:pt x="7750" y="36881"/>
                </a:lnTo>
                <a:lnTo>
                  <a:pt x="6405" y="36569"/>
                </a:lnTo>
                <a:lnTo>
                  <a:pt x="5117" y="36216"/>
                </a:lnTo>
                <a:lnTo>
                  <a:pt x="3852" y="35824"/>
                </a:lnTo>
                <a:lnTo>
                  <a:pt x="4886" y="35120"/>
                </a:lnTo>
                <a:lnTo>
                  <a:pt x="7785" y="31635"/>
                </a:lnTo>
                <a:lnTo>
                  <a:pt x="8095" y="31008"/>
                </a:lnTo>
                <a:close/>
              </a:path>
              <a:path w="38735" h="46354">
                <a:moveTo>
                  <a:pt x="7946" y="2074"/>
                </a:moveTo>
                <a:lnTo>
                  <a:pt x="11365" y="20632"/>
                </a:lnTo>
                <a:lnTo>
                  <a:pt x="11051" y="23256"/>
                </a:lnTo>
                <a:lnTo>
                  <a:pt x="10740" y="24705"/>
                </a:lnTo>
                <a:lnTo>
                  <a:pt x="10223" y="26584"/>
                </a:lnTo>
                <a:lnTo>
                  <a:pt x="11166" y="26780"/>
                </a:lnTo>
                <a:lnTo>
                  <a:pt x="18870" y="27289"/>
                </a:lnTo>
                <a:lnTo>
                  <a:pt x="20250" y="27250"/>
                </a:lnTo>
                <a:lnTo>
                  <a:pt x="21423" y="27172"/>
                </a:lnTo>
                <a:lnTo>
                  <a:pt x="22332" y="27054"/>
                </a:lnTo>
                <a:lnTo>
                  <a:pt x="22021" y="25879"/>
                </a:lnTo>
                <a:lnTo>
                  <a:pt x="21780" y="24705"/>
                </a:lnTo>
                <a:lnTo>
                  <a:pt x="21616" y="23256"/>
                </a:lnTo>
                <a:lnTo>
                  <a:pt x="21584" y="20632"/>
                </a:lnTo>
                <a:lnTo>
                  <a:pt x="21826" y="18988"/>
                </a:lnTo>
                <a:lnTo>
                  <a:pt x="21975" y="18284"/>
                </a:lnTo>
                <a:lnTo>
                  <a:pt x="22297" y="17108"/>
                </a:lnTo>
                <a:lnTo>
                  <a:pt x="22884" y="15661"/>
                </a:lnTo>
                <a:lnTo>
                  <a:pt x="23294" y="14955"/>
                </a:lnTo>
                <a:lnTo>
                  <a:pt x="23597" y="14329"/>
                </a:lnTo>
                <a:lnTo>
                  <a:pt x="25437" y="4032"/>
                </a:lnTo>
                <a:lnTo>
                  <a:pt x="25241" y="2661"/>
                </a:lnTo>
                <a:lnTo>
                  <a:pt x="25161" y="2387"/>
                </a:lnTo>
                <a:lnTo>
                  <a:pt x="24920" y="2114"/>
                </a:lnTo>
                <a:lnTo>
                  <a:pt x="8774" y="2114"/>
                </a:lnTo>
                <a:lnTo>
                  <a:pt x="7946" y="2074"/>
                </a:lnTo>
                <a:close/>
              </a:path>
              <a:path w="38735" h="46354">
                <a:moveTo>
                  <a:pt x="22332" y="27054"/>
                </a:moveTo>
                <a:lnTo>
                  <a:pt x="21423" y="27172"/>
                </a:lnTo>
                <a:lnTo>
                  <a:pt x="20250" y="27250"/>
                </a:lnTo>
                <a:lnTo>
                  <a:pt x="18870" y="27289"/>
                </a:lnTo>
                <a:lnTo>
                  <a:pt x="22416" y="27289"/>
                </a:lnTo>
                <a:lnTo>
                  <a:pt x="22332" y="27054"/>
                </a:lnTo>
                <a:close/>
              </a:path>
              <a:path w="38735" h="46354">
                <a:moveTo>
                  <a:pt x="19813" y="0"/>
                </a:moveTo>
                <a:lnTo>
                  <a:pt x="15133" y="1252"/>
                </a:lnTo>
                <a:lnTo>
                  <a:pt x="14190" y="1565"/>
                </a:lnTo>
                <a:lnTo>
                  <a:pt x="13684" y="1683"/>
                </a:lnTo>
                <a:lnTo>
                  <a:pt x="12661" y="1879"/>
                </a:lnTo>
                <a:lnTo>
                  <a:pt x="11683" y="2035"/>
                </a:lnTo>
                <a:lnTo>
                  <a:pt x="9717" y="2114"/>
                </a:lnTo>
                <a:lnTo>
                  <a:pt x="24920" y="2114"/>
                </a:lnTo>
                <a:lnTo>
                  <a:pt x="20561" y="38"/>
                </a:lnTo>
                <a:lnTo>
                  <a:pt x="1981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20983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60" h="71754">
                <a:moveTo>
                  <a:pt x="33347" y="64769"/>
                </a:moveTo>
                <a:lnTo>
                  <a:pt x="27921" y="64769"/>
                </a:lnTo>
                <a:lnTo>
                  <a:pt x="28277" y="65023"/>
                </a:lnTo>
                <a:lnTo>
                  <a:pt x="34406" y="69595"/>
                </a:lnTo>
                <a:lnTo>
                  <a:pt x="34993" y="69976"/>
                </a:lnTo>
                <a:lnTo>
                  <a:pt x="36131" y="70484"/>
                </a:lnTo>
                <a:lnTo>
                  <a:pt x="36683" y="70611"/>
                </a:lnTo>
                <a:lnTo>
                  <a:pt x="37672" y="70992"/>
                </a:lnTo>
                <a:lnTo>
                  <a:pt x="38144" y="71119"/>
                </a:lnTo>
                <a:lnTo>
                  <a:pt x="39006" y="71246"/>
                </a:lnTo>
                <a:lnTo>
                  <a:pt x="41410" y="71246"/>
                </a:lnTo>
                <a:lnTo>
                  <a:pt x="41690" y="71143"/>
                </a:lnTo>
                <a:lnTo>
                  <a:pt x="41410" y="71119"/>
                </a:lnTo>
                <a:lnTo>
                  <a:pt x="42146" y="70992"/>
                </a:lnTo>
                <a:lnTo>
                  <a:pt x="45622" y="70992"/>
                </a:lnTo>
                <a:lnTo>
                  <a:pt x="46987" y="70865"/>
                </a:lnTo>
                <a:lnTo>
                  <a:pt x="49345" y="70484"/>
                </a:lnTo>
                <a:lnTo>
                  <a:pt x="51311" y="69976"/>
                </a:lnTo>
                <a:lnTo>
                  <a:pt x="51472" y="69976"/>
                </a:lnTo>
                <a:lnTo>
                  <a:pt x="51667" y="69849"/>
                </a:lnTo>
                <a:lnTo>
                  <a:pt x="52530" y="69595"/>
                </a:lnTo>
                <a:lnTo>
                  <a:pt x="53944" y="69087"/>
                </a:lnTo>
                <a:lnTo>
                  <a:pt x="55600" y="68325"/>
                </a:lnTo>
                <a:lnTo>
                  <a:pt x="57123" y="67818"/>
                </a:lnTo>
                <a:lnTo>
                  <a:pt x="39719" y="67817"/>
                </a:lnTo>
                <a:lnTo>
                  <a:pt x="38144" y="67436"/>
                </a:lnTo>
                <a:lnTo>
                  <a:pt x="37902" y="67331"/>
                </a:lnTo>
                <a:lnTo>
                  <a:pt x="37396" y="67182"/>
                </a:lnTo>
                <a:lnTo>
                  <a:pt x="36603" y="66801"/>
                </a:lnTo>
                <a:lnTo>
                  <a:pt x="36325" y="66641"/>
                </a:lnTo>
                <a:lnTo>
                  <a:pt x="35821" y="66420"/>
                </a:lnTo>
                <a:lnTo>
                  <a:pt x="34912" y="65912"/>
                </a:lnTo>
                <a:lnTo>
                  <a:pt x="34159" y="65361"/>
                </a:lnTo>
                <a:lnTo>
                  <a:pt x="33820" y="65150"/>
                </a:lnTo>
                <a:lnTo>
                  <a:pt x="33347" y="64769"/>
                </a:lnTo>
                <a:close/>
              </a:path>
              <a:path w="60960" h="71754">
                <a:moveTo>
                  <a:pt x="45622" y="70992"/>
                </a:moveTo>
                <a:lnTo>
                  <a:pt x="42146" y="70992"/>
                </a:lnTo>
                <a:lnTo>
                  <a:pt x="41996" y="71119"/>
                </a:lnTo>
                <a:lnTo>
                  <a:pt x="41755" y="71119"/>
                </a:lnTo>
                <a:lnTo>
                  <a:pt x="42893" y="71246"/>
                </a:lnTo>
                <a:lnTo>
                  <a:pt x="45622" y="70992"/>
                </a:lnTo>
                <a:close/>
              </a:path>
              <a:path w="60960" h="71754">
                <a:moveTo>
                  <a:pt x="54416" y="51562"/>
                </a:moveTo>
                <a:lnTo>
                  <a:pt x="30474" y="62356"/>
                </a:lnTo>
                <a:lnTo>
                  <a:pt x="31701" y="63499"/>
                </a:lnTo>
                <a:lnTo>
                  <a:pt x="40616" y="67817"/>
                </a:lnTo>
                <a:lnTo>
                  <a:pt x="40858" y="67690"/>
                </a:lnTo>
                <a:lnTo>
                  <a:pt x="57504" y="67691"/>
                </a:lnTo>
                <a:lnTo>
                  <a:pt x="59407" y="67056"/>
                </a:lnTo>
                <a:lnTo>
                  <a:pt x="59835" y="66641"/>
                </a:lnTo>
                <a:lnTo>
                  <a:pt x="60200" y="66167"/>
                </a:lnTo>
                <a:lnTo>
                  <a:pt x="58659" y="64262"/>
                </a:lnTo>
                <a:lnTo>
                  <a:pt x="58544" y="64008"/>
                </a:lnTo>
                <a:lnTo>
                  <a:pt x="54611" y="53086"/>
                </a:lnTo>
                <a:lnTo>
                  <a:pt x="54416" y="51562"/>
                </a:lnTo>
                <a:close/>
              </a:path>
              <a:path w="60960" h="71754">
                <a:moveTo>
                  <a:pt x="57504" y="67691"/>
                </a:moveTo>
                <a:lnTo>
                  <a:pt x="40858" y="67690"/>
                </a:lnTo>
                <a:lnTo>
                  <a:pt x="40616" y="67817"/>
                </a:lnTo>
                <a:lnTo>
                  <a:pt x="57123" y="67818"/>
                </a:lnTo>
                <a:lnTo>
                  <a:pt x="57504" y="67691"/>
                </a:lnTo>
                <a:close/>
              </a:path>
              <a:path w="60960" h="71754">
                <a:moveTo>
                  <a:pt x="28143" y="64984"/>
                </a:moveTo>
                <a:lnTo>
                  <a:pt x="28277" y="65023"/>
                </a:lnTo>
                <a:lnTo>
                  <a:pt x="28143" y="64984"/>
                </a:lnTo>
                <a:close/>
              </a:path>
              <a:path w="60960" h="71754">
                <a:moveTo>
                  <a:pt x="21791" y="2285"/>
                </a:moveTo>
                <a:lnTo>
                  <a:pt x="20492" y="2285"/>
                </a:lnTo>
                <a:lnTo>
                  <a:pt x="18997" y="2793"/>
                </a:lnTo>
                <a:lnTo>
                  <a:pt x="18008" y="3428"/>
                </a:lnTo>
                <a:lnTo>
                  <a:pt x="17697" y="3555"/>
                </a:lnTo>
                <a:lnTo>
                  <a:pt x="14156" y="12064"/>
                </a:lnTo>
                <a:lnTo>
                  <a:pt x="14006" y="12953"/>
                </a:lnTo>
                <a:lnTo>
                  <a:pt x="12109" y="18160"/>
                </a:lnTo>
                <a:lnTo>
                  <a:pt x="5312" y="23367"/>
                </a:lnTo>
                <a:lnTo>
                  <a:pt x="5151" y="23494"/>
                </a:lnTo>
                <a:lnTo>
                  <a:pt x="0" y="33273"/>
                </a:lnTo>
                <a:lnTo>
                  <a:pt x="356" y="34670"/>
                </a:lnTo>
                <a:lnTo>
                  <a:pt x="2403" y="37972"/>
                </a:lnTo>
                <a:lnTo>
                  <a:pt x="2794" y="38480"/>
                </a:lnTo>
                <a:lnTo>
                  <a:pt x="4093" y="39750"/>
                </a:lnTo>
                <a:lnTo>
                  <a:pt x="5002" y="40512"/>
                </a:lnTo>
                <a:lnTo>
                  <a:pt x="5864" y="41147"/>
                </a:lnTo>
                <a:lnTo>
                  <a:pt x="7589" y="42163"/>
                </a:lnTo>
                <a:lnTo>
                  <a:pt x="8383" y="42671"/>
                </a:lnTo>
                <a:lnTo>
                  <a:pt x="9130" y="42925"/>
                </a:lnTo>
                <a:lnTo>
                  <a:pt x="11327" y="43814"/>
                </a:lnTo>
                <a:lnTo>
                  <a:pt x="12707" y="44068"/>
                </a:lnTo>
                <a:lnTo>
                  <a:pt x="20135" y="53085"/>
                </a:lnTo>
                <a:lnTo>
                  <a:pt x="21193" y="55752"/>
                </a:lnTo>
                <a:lnTo>
                  <a:pt x="26256" y="63499"/>
                </a:lnTo>
                <a:lnTo>
                  <a:pt x="26587" y="63880"/>
                </a:lnTo>
                <a:lnTo>
                  <a:pt x="27093" y="64261"/>
                </a:lnTo>
                <a:lnTo>
                  <a:pt x="27840" y="64896"/>
                </a:lnTo>
                <a:lnTo>
                  <a:pt x="28143" y="64984"/>
                </a:lnTo>
                <a:lnTo>
                  <a:pt x="27921" y="64769"/>
                </a:lnTo>
                <a:lnTo>
                  <a:pt x="33347" y="64769"/>
                </a:lnTo>
                <a:lnTo>
                  <a:pt x="31532" y="63372"/>
                </a:lnTo>
                <a:lnTo>
                  <a:pt x="29968" y="61975"/>
                </a:lnTo>
                <a:lnTo>
                  <a:pt x="29726" y="61848"/>
                </a:lnTo>
                <a:lnTo>
                  <a:pt x="29174" y="61467"/>
                </a:lnTo>
                <a:lnTo>
                  <a:pt x="22412" y="48513"/>
                </a:lnTo>
                <a:lnTo>
                  <a:pt x="21630" y="47116"/>
                </a:lnTo>
                <a:lnTo>
                  <a:pt x="20963" y="46100"/>
                </a:lnTo>
                <a:lnTo>
                  <a:pt x="20101" y="44957"/>
                </a:lnTo>
                <a:lnTo>
                  <a:pt x="19583" y="44322"/>
                </a:lnTo>
                <a:lnTo>
                  <a:pt x="18997" y="43814"/>
                </a:lnTo>
                <a:lnTo>
                  <a:pt x="18364" y="43179"/>
                </a:lnTo>
                <a:lnTo>
                  <a:pt x="17663" y="42671"/>
                </a:lnTo>
                <a:lnTo>
                  <a:pt x="16915" y="42163"/>
                </a:lnTo>
                <a:lnTo>
                  <a:pt x="16295" y="41782"/>
                </a:lnTo>
                <a:lnTo>
                  <a:pt x="16122" y="41782"/>
                </a:lnTo>
                <a:lnTo>
                  <a:pt x="22654" y="36956"/>
                </a:lnTo>
                <a:lnTo>
                  <a:pt x="23275" y="36321"/>
                </a:lnTo>
                <a:lnTo>
                  <a:pt x="23873" y="35432"/>
                </a:lnTo>
                <a:lnTo>
                  <a:pt x="24425" y="34670"/>
                </a:lnTo>
                <a:lnTo>
                  <a:pt x="24965" y="33781"/>
                </a:lnTo>
                <a:lnTo>
                  <a:pt x="27477" y="24383"/>
                </a:lnTo>
                <a:lnTo>
                  <a:pt x="27380" y="19684"/>
                </a:lnTo>
                <a:lnTo>
                  <a:pt x="24068" y="6095"/>
                </a:lnTo>
                <a:lnTo>
                  <a:pt x="25839" y="6095"/>
                </a:lnTo>
                <a:lnTo>
                  <a:pt x="27806" y="5968"/>
                </a:lnTo>
                <a:lnTo>
                  <a:pt x="28783" y="5841"/>
                </a:lnTo>
                <a:lnTo>
                  <a:pt x="29807" y="5587"/>
                </a:lnTo>
                <a:lnTo>
                  <a:pt x="30313" y="5587"/>
                </a:lnTo>
                <a:lnTo>
                  <a:pt x="32797" y="4571"/>
                </a:lnTo>
                <a:lnTo>
                  <a:pt x="33268" y="4444"/>
                </a:lnTo>
                <a:lnTo>
                  <a:pt x="33854" y="4190"/>
                </a:lnTo>
                <a:lnTo>
                  <a:pt x="35188" y="4063"/>
                </a:lnTo>
                <a:lnTo>
                  <a:pt x="35936" y="3936"/>
                </a:lnTo>
                <a:lnTo>
                  <a:pt x="47795" y="3937"/>
                </a:lnTo>
                <a:lnTo>
                  <a:pt x="47148" y="3556"/>
                </a:lnTo>
                <a:lnTo>
                  <a:pt x="46205" y="3048"/>
                </a:lnTo>
                <a:lnTo>
                  <a:pt x="45101" y="2540"/>
                </a:lnTo>
                <a:lnTo>
                  <a:pt x="24816" y="2539"/>
                </a:lnTo>
                <a:lnTo>
                  <a:pt x="22930" y="2412"/>
                </a:lnTo>
                <a:lnTo>
                  <a:pt x="21791" y="2285"/>
                </a:lnTo>
                <a:close/>
              </a:path>
              <a:path w="60960" h="71754">
                <a:moveTo>
                  <a:pt x="47795" y="3937"/>
                </a:moveTo>
                <a:lnTo>
                  <a:pt x="35936" y="3936"/>
                </a:lnTo>
                <a:lnTo>
                  <a:pt x="37477" y="4063"/>
                </a:lnTo>
                <a:lnTo>
                  <a:pt x="39041" y="4572"/>
                </a:lnTo>
                <a:lnTo>
                  <a:pt x="41627" y="10668"/>
                </a:lnTo>
                <a:lnTo>
                  <a:pt x="41508" y="12065"/>
                </a:lnTo>
                <a:lnTo>
                  <a:pt x="38954" y="19811"/>
                </a:lnTo>
                <a:lnTo>
                  <a:pt x="38374" y="21208"/>
                </a:lnTo>
                <a:lnTo>
                  <a:pt x="38152" y="22097"/>
                </a:lnTo>
                <a:lnTo>
                  <a:pt x="37813" y="23748"/>
                </a:lnTo>
                <a:lnTo>
                  <a:pt x="37707" y="26923"/>
                </a:lnTo>
                <a:lnTo>
                  <a:pt x="37828" y="28066"/>
                </a:lnTo>
                <a:lnTo>
                  <a:pt x="43296" y="39115"/>
                </a:lnTo>
                <a:lnTo>
                  <a:pt x="44549" y="40131"/>
                </a:lnTo>
                <a:lnTo>
                  <a:pt x="46953" y="41782"/>
                </a:lnTo>
                <a:lnTo>
                  <a:pt x="48839" y="42925"/>
                </a:lnTo>
                <a:lnTo>
                  <a:pt x="49816" y="43560"/>
                </a:lnTo>
                <a:lnTo>
                  <a:pt x="53082" y="45085"/>
                </a:lnTo>
                <a:lnTo>
                  <a:pt x="54255" y="45593"/>
                </a:lnTo>
                <a:lnTo>
                  <a:pt x="54364" y="43180"/>
                </a:lnTo>
                <a:lnTo>
                  <a:pt x="54744" y="39751"/>
                </a:lnTo>
                <a:lnTo>
                  <a:pt x="59533" y="21209"/>
                </a:lnTo>
                <a:lnTo>
                  <a:pt x="59683" y="20701"/>
                </a:lnTo>
                <a:lnTo>
                  <a:pt x="48793" y="4572"/>
                </a:lnTo>
                <a:lnTo>
                  <a:pt x="47795" y="3937"/>
                </a:lnTo>
                <a:close/>
              </a:path>
              <a:path w="60960" h="71754">
                <a:moveTo>
                  <a:pt x="16216" y="41734"/>
                </a:moveTo>
                <a:close/>
              </a:path>
              <a:path w="60960" h="71754">
                <a:moveTo>
                  <a:pt x="16369" y="41655"/>
                </a:moveTo>
                <a:lnTo>
                  <a:pt x="16122" y="41655"/>
                </a:lnTo>
                <a:lnTo>
                  <a:pt x="16369" y="41655"/>
                </a:lnTo>
                <a:close/>
              </a:path>
              <a:path w="60960" h="71754">
                <a:moveTo>
                  <a:pt x="60402" y="20701"/>
                </a:moveTo>
                <a:lnTo>
                  <a:pt x="59683" y="20701"/>
                </a:lnTo>
                <a:lnTo>
                  <a:pt x="60476" y="20828"/>
                </a:lnTo>
                <a:lnTo>
                  <a:pt x="60402" y="20701"/>
                </a:lnTo>
                <a:close/>
              </a:path>
              <a:path w="60960" h="71754">
                <a:moveTo>
                  <a:pt x="36488" y="380"/>
                </a:moveTo>
                <a:lnTo>
                  <a:pt x="30117" y="1904"/>
                </a:lnTo>
                <a:lnTo>
                  <a:pt x="28703" y="2285"/>
                </a:lnTo>
                <a:lnTo>
                  <a:pt x="27058" y="2539"/>
                </a:lnTo>
                <a:lnTo>
                  <a:pt x="45101" y="2540"/>
                </a:lnTo>
                <a:lnTo>
                  <a:pt x="44273" y="2159"/>
                </a:lnTo>
                <a:lnTo>
                  <a:pt x="42307" y="1397"/>
                </a:lnTo>
                <a:lnTo>
                  <a:pt x="39185" y="508"/>
                </a:lnTo>
                <a:lnTo>
                  <a:pt x="37040" y="507"/>
                </a:lnTo>
                <a:lnTo>
                  <a:pt x="36488" y="380"/>
                </a:lnTo>
                <a:close/>
              </a:path>
              <a:path w="60960" h="71754">
                <a:moveTo>
                  <a:pt x="37040" y="0"/>
                </a:moveTo>
                <a:lnTo>
                  <a:pt x="37546" y="508"/>
                </a:lnTo>
                <a:lnTo>
                  <a:pt x="39185" y="508"/>
                </a:lnTo>
                <a:lnTo>
                  <a:pt x="38293" y="254"/>
                </a:lnTo>
                <a:lnTo>
                  <a:pt x="3704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15154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4" h="53975">
                <a:moveTo>
                  <a:pt x="10627" y="1617"/>
                </a:moveTo>
                <a:lnTo>
                  <a:pt x="0" y="14955"/>
                </a:lnTo>
                <a:lnTo>
                  <a:pt x="217" y="15817"/>
                </a:lnTo>
                <a:lnTo>
                  <a:pt x="286" y="16169"/>
                </a:lnTo>
                <a:lnTo>
                  <a:pt x="9141" y="28072"/>
                </a:lnTo>
                <a:lnTo>
                  <a:pt x="10084" y="28776"/>
                </a:lnTo>
                <a:lnTo>
                  <a:pt x="18214" y="44243"/>
                </a:lnTo>
                <a:lnTo>
                  <a:pt x="18536" y="45731"/>
                </a:lnTo>
                <a:lnTo>
                  <a:pt x="23527" y="51329"/>
                </a:lnTo>
                <a:lnTo>
                  <a:pt x="23964" y="51565"/>
                </a:lnTo>
                <a:lnTo>
                  <a:pt x="25252" y="51995"/>
                </a:lnTo>
                <a:lnTo>
                  <a:pt x="26000" y="52191"/>
                </a:lnTo>
                <a:lnTo>
                  <a:pt x="27138" y="52386"/>
                </a:lnTo>
                <a:lnTo>
                  <a:pt x="27575" y="52426"/>
                </a:lnTo>
                <a:lnTo>
                  <a:pt x="29507" y="52856"/>
                </a:lnTo>
                <a:lnTo>
                  <a:pt x="39017" y="53679"/>
                </a:lnTo>
                <a:lnTo>
                  <a:pt x="40869" y="53639"/>
                </a:lnTo>
                <a:lnTo>
                  <a:pt x="62582" y="49371"/>
                </a:lnTo>
                <a:lnTo>
                  <a:pt x="45584" y="49371"/>
                </a:lnTo>
                <a:lnTo>
                  <a:pt x="44836" y="49294"/>
                </a:lnTo>
                <a:lnTo>
                  <a:pt x="36855" y="45496"/>
                </a:lnTo>
                <a:lnTo>
                  <a:pt x="36108" y="44947"/>
                </a:lnTo>
                <a:lnTo>
                  <a:pt x="35238" y="44243"/>
                </a:lnTo>
                <a:lnTo>
                  <a:pt x="34532" y="43617"/>
                </a:lnTo>
                <a:lnTo>
                  <a:pt x="33929" y="43042"/>
                </a:lnTo>
                <a:lnTo>
                  <a:pt x="33649" y="42872"/>
                </a:lnTo>
                <a:lnTo>
                  <a:pt x="26161" y="31557"/>
                </a:lnTo>
                <a:lnTo>
                  <a:pt x="25804" y="30617"/>
                </a:lnTo>
                <a:lnTo>
                  <a:pt x="25183" y="28581"/>
                </a:lnTo>
                <a:lnTo>
                  <a:pt x="25057" y="28307"/>
                </a:lnTo>
                <a:lnTo>
                  <a:pt x="24907" y="27759"/>
                </a:lnTo>
                <a:lnTo>
                  <a:pt x="17156" y="21846"/>
                </a:lnTo>
                <a:lnTo>
                  <a:pt x="15627" y="21299"/>
                </a:lnTo>
                <a:lnTo>
                  <a:pt x="8233" y="15974"/>
                </a:lnTo>
                <a:lnTo>
                  <a:pt x="7796" y="15465"/>
                </a:lnTo>
                <a:lnTo>
                  <a:pt x="5760" y="10570"/>
                </a:lnTo>
                <a:lnTo>
                  <a:pt x="5860" y="7987"/>
                </a:lnTo>
                <a:lnTo>
                  <a:pt x="5990" y="7321"/>
                </a:lnTo>
                <a:lnTo>
                  <a:pt x="6151" y="6891"/>
                </a:lnTo>
                <a:lnTo>
                  <a:pt x="6266" y="6460"/>
                </a:lnTo>
                <a:lnTo>
                  <a:pt x="9417" y="2426"/>
                </a:lnTo>
                <a:lnTo>
                  <a:pt x="10627" y="1617"/>
                </a:lnTo>
                <a:close/>
              </a:path>
              <a:path w="69214" h="53975">
                <a:moveTo>
                  <a:pt x="47551" y="49222"/>
                </a:moveTo>
                <a:lnTo>
                  <a:pt x="47240" y="49294"/>
                </a:lnTo>
                <a:lnTo>
                  <a:pt x="46216" y="49371"/>
                </a:lnTo>
                <a:lnTo>
                  <a:pt x="62582" y="49371"/>
                </a:lnTo>
                <a:lnTo>
                  <a:pt x="62913" y="49254"/>
                </a:lnTo>
                <a:lnTo>
                  <a:pt x="48803" y="49254"/>
                </a:lnTo>
                <a:lnTo>
                  <a:pt x="47551" y="49222"/>
                </a:lnTo>
                <a:close/>
              </a:path>
              <a:path w="69214" h="53975">
                <a:moveTo>
                  <a:pt x="66030" y="44243"/>
                </a:moveTo>
                <a:lnTo>
                  <a:pt x="65639" y="44752"/>
                </a:lnTo>
                <a:lnTo>
                  <a:pt x="65236" y="45104"/>
                </a:lnTo>
                <a:lnTo>
                  <a:pt x="61430" y="46357"/>
                </a:lnTo>
                <a:lnTo>
                  <a:pt x="60235" y="46944"/>
                </a:lnTo>
                <a:lnTo>
                  <a:pt x="48803" y="49254"/>
                </a:lnTo>
                <a:lnTo>
                  <a:pt x="62913" y="49254"/>
                </a:lnTo>
                <a:lnTo>
                  <a:pt x="65236" y="48392"/>
                </a:lnTo>
                <a:lnTo>
                  <a:pt x="66731" y="47806"/>
                </a:lnTo>
                <a:lnTo>
                  <a:pt x="68778" y="46866"/>
                </a:lnTo>
                <a:lnTo>
                  <a:pt x="68031" y="46239"/>
                </a:lnTo>
                <a:lnTo>
                  <a:pt x="67210" y="45496"/>
                </a:lnTo>
                <a:lnTo>
                  <a:pt x="66651" y="44947"/>
                </a:lnTo>
                <a:lnTo>
                  <a:pt x="66030" y="44243"/>
                </a:lnTo>
                <a:close/>
              </a:path>
              <a:path w="69214" h="53975">
                <a:moveTo>
                  <a:pt x="47975" y="49059"/>
                </a:moveTo>
                <a:lnTo>
                  <a:pt x="47240" y="49215"/>
                </a:lnTo>
                <a:lnTo>
                  <a:pt x="47585" y="49215"/>
                </a:lnTo>
                <a:lnTo>
                  <a:pt x="47975" y="49059"/>
                </a:lnTo>
                <a:close/>
              </a:path>
              <a:path w="69214" h="53975">
                <a:moveTo>
                  <a:pt x="33750" y="42872"/>
                </a:moveTo>
                <a:lnTo>
                  <a:pt x="33929" y="43042"/>
                </a:lnTo>
                <a:lnTo>
                  <a:pt x="34107" y="43146"/>
                </a:lnTo>
                <a:lnTo>
                  <a:pt x="33750" y="42872"/>
                </a:lnTo>
                <a:close/>
              </a:path>
              <a:path w="69214" h="53975">
                <a:moveTo>
                  <a:pt x="13465" y="0"/>
                </a:moveTo>
                <a:lnTo>
                  <a:pt x="12798" y="351"/>
                </a:lnTo>
                <a:lnTo>
                  <a:pt x="10720" y="1563"/>
                </a:lnTo>
                <a:lnTo>
                  <a:pt x="10981" y="1526"/>
                </a:lnTo>
                <a:lnTo>
                  <a:pt x="11142" y="1448"/>
                </a:lnTo>
                <a:lnTo>
                  <a:pt x="11579" y="1291"/>
                </a:lnTo>
                <a:lnTo>
                  <a:pt x="12246" y="1016"/>
                </a:lnTo>
                <a:lnTo>
                  <a:pt x="13074" y="586"/>
                </a:lnTo>
                <a:lnTo>
                  <a:pt x="1346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7489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44" y="0"/>
                </a:moveTo>
                <a:lnTo>
                  <a:pt x="0" y="79"/>
                </a:lnTo>
                <a:lnTo>
                  <a:pt x="0" y="2937"/>
                </a:lnTo>
                <a:lnTo>
                  <a:pt x="505" y="2858"/>
                </a:lnTo>
                <a:lnTo>
                  <a:pt x="390" y="1409"/>
                </a:lnTo>
                <a:lnTo>
                  <a:pt x="344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74342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96" y="0"/>
                </a:moveTo>
                <a:lnTo>
                  <a:pt x="0" y="156"/>
                </a:lnTo>
                <a:lnTo>
                  <a:pt x="0" y="3054"/>
                </a:lnTo>
                <a:lnTo>
                  <a:pt x="551" y="2937"/>
                </a:lnTo>
                <a:lnTo>
                  <a:pt x="1057" y="2858"/>
                </a:lnTo>
                <a:lnTo>
                  <a:pt x="942" y="1409"/>
                </a:lnTo>
                <a:lnTo>
                  <a:pt x="89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7379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7"/>
                </a:lnTo>
                <a:lnTo>
                  <a:pt x="0" y="195"/>
                </a:lnTo>
                <a:lnTo>
                  <a:pt x="0" y="3053"/>
                </a:lnTo>
                <a:lnTo>
                  <a:pt x="551" y="2975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73284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0" y="234"/>
                </a:lnTo>
                <a:lnTo>
                  <a:pt x="0" y="3093"/>
                </a:lnTo>
                <a:lnTo>
                  <a:pt x="540" y="2975"/>
                </a:lnTo>
                <a:lnTo>
                  <a:pt x="1057" y="2897"/>
                </a:lnTo>
                <a:lnTo>
                  <a:pt x="1057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72732" y="61622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551" y="116"/>
                </a:lnTo>
                <a:lnTo>
                  <a:pt x="0" y="195"/>
                </a:lnTo>
                <a:lnTo>
                  <a:pt x="0" y="3093"/>
                </a:lnTo>
                <a:lnTo>
                  <a:pt x="1057" y="2857"/>
                </a:lnTo>
                <a:lnTo>
                  <a:pt x="1057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7218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9"/>
                </a:lnTo>
                <a:lnTo>
                  <a:pt x="0" y="195"/>
                </a:lnTo>
                <a:lnTo>
                  <a:pt x="0" y="3093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7166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1069" y="2897"/>
                </a:lnTo>
                <a:lnTo>
                  <a:pt x="0" y="3132"/>
                </a:lnTo>
                <a:lnTo>
                  <a:pt x="0" y="234"/>
                </a:lnTo>
                <a:lnTo>
                  <a:pt x="1069" y="0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71122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1057" y="2897"/>
                </a:lnTo>
                <a:lnTo>
                  <a:pt x="0" y="3132"/>
                </a:lnTo>
                <a:lnTo>
                  <a:pt x="0" y="234"/>
                </a:lnTo>
                <a:lnTo>
                  <a:pt x="1057" y="0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7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92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14"/>
                </a:lnTo>
                <a:lnTo>
                  <a:pt x="1092" y="2897"/>
                </a:lnTo>
                <a:lnTo>
                  <a:pt x="1092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7005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551" y="117"/>
                </a:lnTo>
                <a:lnTo>
                  <a:pt x="0" y="274"/>
                </a:lnTo>
                <a:lnTo>
                  <a:pt x="0" y="3172"/>
                </a:lnTo>
                <a:lnTo>
                  <a:pt x="517" y="3054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69500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0" y="234"/>
                </a:lnTo>
                <a:lnTo>
                  <a:pt x="0" y="3171"/>
                </a:lnTo>
                <a:lnTo>
                  <a:pt x="551" y="3015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68948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53"/>
                </a:lnTo>
                <a:lnTo>
                  <a:pt x="1103" y="2897"/>
                </a:lnTo>
                <a:lnTo>
                  <a:pt x="1103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6844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156"/>
                </a:lnTo>
                <a:lnTo>
                  <a:pt x="0" y="274"/>
                </a:lnTo>
                <a:lnTo>
                  <a:pt x="0" y="3211"/>
                </a:lnTo>
                <a:lnTo>
                  <a:pt x="505" y="3054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67890" y="61732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897"/>
                </a:lnTo>
                <a:lnTo>
                  <a:pt x="0" y="3210"/>
                </a:lnTo>
                <a:lnTo>
                  <a:pt x="0" y="273"/>
                </a:lnTo>
                <a:lnTo>
                  <a:pt x="1057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67338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66832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66280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65728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65223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2"/>
                </a:lnTo>
                <a:lnTo>
                  <a:pt x="0" y="3288"/>
                </a:lnTo>
                <a:lnTo>
                  <a:pt x="505" y="309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64671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3"/>
                </a:lnTo>
                <a:lnTo>
                  <a:pt x="0" y="3289"/>
                </a:lnTo>
                <a:lnTo>
                  <a:pt x="551" y="313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64119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156"/>
                </a:lnTo>
                <a:lnTo>
                  <a:pt x="0" y="352"/>
                </a:lnTo>
                <a:lnTo>
                  <a:pt x="0" y="3328"/>
                </a:lnTo>
                <a:lnTo>
                  <a:pt x="551" y="3132"/>
                </a:lnTo>
                <a:lnTo>
                  <a:pt x="1103" y="2975"/>
                </a:lnTo>
                <a:lnTo>
                  <a:pt x="1103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63613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75"/>
                </a:lnTo>
                <a:lnTo>
                  <a:pt x="0" y="3367"/>
                </a:lnTo>
                <a:lnTo>
                  <a:pt x="0" y="391"/>
                </a:lnTo>
                <a:lnTo>
                  <a:pt x="1057" y="0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63061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51" y="195"/>
                </a:lnTo>
                <a:lnTo>
                  <a:pt x="0" y="351"/>
                </a:lnTo>
                <a:lnTo>
                  <a:pt x="0" y="3367"/>
                </a:lnTo>
                <a:lnTo>
                  <a:pt x="1057" y="2975"/>
                </a:lnTo>
                <a:lnTo>
                  <a:pt x="1057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62543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517" y="155"/>
                </a:lnTo>
                <a:lnTo>
                  <a:pt x="0" y="351"/>
                </a:lnTo>
                <a:lnTo>
                  <a:pt x="0" y="3367"/>
                </a:lnTo>
                <a:lnTo>
                  <a:pt x="1069" y="2975"/>
                </a:lnTo>
                <a:lnTo>
                  <a:pt x="1069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61991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1069" y="3015"/>
                </a:lnTo>
                <a:lnTo>
                  <a:pt x="0" y="3446"/>
                </a:lnTo>
                <a:lnTo>
                  <a:pt x="0" y="431"/>
                </a:lnTo>
                <a:lnTo>
                  <a:pt x="1069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61439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235"/>
                </a:lnTo>
                <a:lnTo>
                  <a:pt x="0" y="430"/>
                </a:lnTo>
                <a:lnTo>
                  <a:pt x="0" y="3446"/>
                </a:lnTo>
                <a:lnTo>
                  <a:pt x="551" y="3250"/>
                </a:lnTo>
                <a:lnTo>
                  <a:pt x="1103" y="3015"/>
                </a:lnTo>
                <a:lnTo>
                  <a:pt x="1103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60933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90"/>
                </a:lnTo>
                <a:lnTo>
                  <a:pt x="0" y="3444"/>
                </a:lnTo>
                <a:lnTo>
                  <a:pt x="505" y="3210"/>
                </a:lnTo>
                <a:lnTo>
                  <a:pt x="1057" y="3014"/>
                </a:lnTo>
                <a:lnTo>
                  <a:pt x="1057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60381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3015"/>
                </a:lnTo>
                <a:lnTo>
                  <a:pt x="0" y="3485"/>
                </a:lnTo>
                <a:lnTo>
                  <a:pt x="0" y="431"/>
                </a:lnTo>
                <a:lnTo>
                  <a:pt x="1057" y="0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59829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054"/>
                </a:lnTo>
                <a:lnTo>
                  <a:pt x="0" y="3523"/>
                </a:lnTo>
                <a:lnTo>
                  <a:pt x="0" y="470"/>
                </a:lnTo>
                <a:lnTo>
                  <a:pt x="1103" y="0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5932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05" y="328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58771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51" y="332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58219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0" y="469"/>
                </a:lnTo>
                <a:lnTo>
                  <a:pt x="0" y="3601"/>
                </a:lnTo>
                <a:lnTo>
                  <a:pt x="551" y="3328"/>
                </a:lnTo>
                <a:lnTo>
                  <a:pt x="1103" y="3093"/>
                </a:lnTo>
                <a:lnTo>
                  <a:pt x="1103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5771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234"/>
                </a:lnTo>
                <a:lnTo>
                  <a:pt x="0" y="508"/>
                </a:lnTo>
                <a:lnTo>
                  <a:pt x="0" y="3680"/>
                </a:lnTo>
                <a:lnTo>
                  <a:pt x="505" y="3367"/>
                </a:lnTo>
                <a:lnTo>
                  <a:pt x="1057" y="3093"/>
                </a:lnTo>
                <a:lnTo>
                  <a:pt x="1057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57161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548"/>
                </a:lnTo>
                <a:lnTo>
                  <a:pt x="0" y="3719"/>
                </a:lnTo>
                <a:lnTo>
                  <a:pt x="551" y="3446"/>
                </a:lnTo>
                <a:lnTo>
                  <a:pt x="1057" y="3132"/>
                </a:lnTo>
                <a:lnTo>
                  <a:pt x="1057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56609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172"/>
                </a:lnTo>
                <a:lnTo>
                  <a:pt x="0" y="3798"/>
                </a:lnTo>
                <a:lnTo>
                  <a:pt x="0" y="548"/>
                </a:lnTo>
                <a:lnTo>
                  <a:pt x="1103" y="0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5610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505" y="273"/>
                </a:lnTo>
                <a:lnTo>
                  <a:pt x="0" y="586"/>
                </a:lnTo>
                <a:lnTo>
                  <a:pt x="0" y="3836"/>
                </a:lnTo>
                <a:lnTo>
                  <a:pt x="1057" y="3171"/>
                </a:lnTo>
                <a:lnTo>
                  <a:pt x="1057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55551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0" y="626"/>
                </a:lnTo>
                <a:lnTo>
                  <a:pt x="0" y="3915"/>
                </a:lnTo>
                <a:lnTo>
                  <a:pt x="505" y="3562"/>
                </a:lnTo>
                <a:lnTo>
                  <a:pt x="1057" y="3250"/>
                </a:lnTo>
                <a:lnTo>
                  <a:pt x="1057" y="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54999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103" y="0"/>
                </a:moveTo>
                <a:lnTo>
                  <a:pt x="0" y="626"/>
                </a:lnTo>
                <a:lnTo>
                  <a:pt x="0" y="3994"/>
                </a:lnTo>
                <a:lnTo>
                  <a:pt x="551" y="3602"/>
                </a:lnTo>
                <a:lnTo>
                  <a:pt x="1103" y="3250"/>
                </a:lnTo>
                <a:lnTo>
                  <a:pt x="1103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54482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517" y="312"/>
                </a:lnTo>
                <a:lnTo>
                  <a:pt x="0" y="665"/>
                </a:lnTo>
                <a:lnTo>
                  <a:pt x="0" y="4071"/>
                </a:lnTo>
                <a:lnTo>
                  <a:pt x="1069" y="3289"/>
                </a:lnTo>
                <a:lnTo>
                  <a:pt x="1069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53930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0" y="705"/>
                </a:lnTo>
                <a:lnTo>
                  <a:pt x="0" y="4190"/>
                </a:lnTo>
                <a:lnTo>
                  <a:pt x="517" y="3758"/>
                </a:lnTo>
                <a:lnTo>
                  <a:pt x="1069" y="3368"/>
                </a:lnTo>
                <a:lnTo>
                  <a:pt x="1069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53389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92" y="0"/>
                </a:moveTo>
                <a:lnTo>
                  <a:pt x="0" y="705"/>
                </a:lnTo>
                <a:lnTo>
                  <a:pt x="0" y="4307"/>
                </a:lnTo>
                <a:lnTo>
                  <a:pt x="540" y="3837"/>
                </a:lnTo>
                <a:lnTo>
                  <a:pt x="1092" y="3405"/>
                </a:lnTo>
                <a:lnTo>
                  <a:pt x="1092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52872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17" y="352"/>
                </a:lnTo>
                <a:lnTo>
                  <a:pt x="0" y="743"/>
                </a:lnTo>
                <a:lnTo>
                  <a:pt x="0" y="4463"/>
                </a:lnTo>
                <a:lnTo>
                  <a:pt x="517" y="3954"/>
                </a:lnTo>
                <a:lnTo>
                  <a:pt x="1057" y="3485"/>
                </a:lnTo>
                <a:lnTo>
                  <a:pt x="1057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52320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69" y="0"/>
                </a:moveTo>
                <a:lnTo>
                  <a:pt x="551" y="430"/>
                </a:lnTo>
                <a:lnTo>
                  <a:pt x="0" y="821"/>
                </a:lnTo>
                <a:lnTo>
                  <a:pt x="0" y="4697"/>
                </a:lnTo>
                <a:lnTo>
                  <a:pt x="517" y="4149"/>
                </a:lnTo>
                <a:lnTo>
                  <a:pt x="1069" y="3601"/>
                </a:lnTo>
                <a:lnTo>
                  <a:pt x="1069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51768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103" y="0"/>
                </a:moveTo>
                <a:lnTo>
                  <a:pt x="551" y="430"/>
                </a:lnTo>
                <a:lnTo>
                  <a:pt x="0" y="901"/>
                </a:lnTo>
                <a:lnTo>
                  <a:pt x="0" y="4933"/>
                </a:lnTo>
                <a:lnTo>
                  <a:pt x="275" y="4621"/>
                </a:lnTo>
                <a:lnTo>
                  <a:pt x="517" y="4307"/>
                </a:lnTo>
                <a:lnTo>
                  <a:pt x="1103" y="3719"/>
                </a:lnTo>
                <a:lnTo>
                  <a:pt x="1103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51262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05" y="470"/>
                </a:lnTo>
                <a:lnTo>
                  <a:pt x="0" y="940"/>
                </a:lnTo>
                <a:lnTo>
                  <a:pt x="0" y="5286"/>
                </a:lnTo>
                <a:lnTo>
                  <a:pt x="241" y="4894"/>
                </a:lnTo>
                <a:lnTo>
                  <a:pt x="505" y="4542"/>
                </a:lnTo>
                <a:lnTo>
                  <a:pt x="1057" y="3876"/>
                </a:lnTo>
                <a:lnTo>
                  <a:pt x="1057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50710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17" y="469"/>
                </a:lnTo>
                <a:lnTo>
                  <a:pt x="0" y="1018"/>
                </a:lnTo>
                <a:lnTo>
                  <a:pt x="0" y="5011"/>
                </a:lnTo>
                <a:lnTo>
                  <a:pt x="310" y="5167"/>
                </a:lnTo>
                <a:lnTo>
                  <a:pt x="1057" y="4032"/>
                </a:lnTo>
                <a:lnTo>
                  <a:pt x="1057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50204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05" y="548"/>
                </a:lnTo>
                <a:lnTo>
                  <a:pt x="0" y="1096"/>
                </a:lnTo>
                <a:lnTo>
                  <a:pt x="0" y="4228"/>
                </a:lnTo>
                <a:lnTo>
                  <a:pt x="816" y="4697"/>
                </a:lnTo>
                <a:lnTo>
                  <a:pt x="942" y="4542"/>
                </a:lnTo>
                <a:lnTo>
                  <a:pt x="1057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49652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781" y="273"/>
                </a:lnTo>
                <a:lnTo>
                  <a:pt x="229" y="900"/>
                </a:lnTo>
                <a:lnTo>
                  <a:pt x="0" y="1212"/>
                </a:lnTo>
                <a:lnTo>
                  <a:pt x="0" y="3367"/>
                </a:lnTo>
                <a:lnTo>
                  <a:pt x="1057" y="3993"/>
                </a:lnTo>
                <a:lnTo>
                  <a:pt x="1057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4910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05" y="665"/>
                </a:lnTo>
                <a:lnTo>
                  <a:pt x="275" y="1018"/>
                </a:lnTo>
                <a:lnTo>
                  <a:pt x="0" y="1370"/>
                </a:lnTo>
                <a:lnTo>
                  <a:pt x="0" y="2544"/>
                </a:lnTo>
                <a:lnTo>
                  <a:pt x="1103" y="3132"/>
                </a:lnTo>
                <a:lnTo>
                  <a:pt x="1103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48594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1057" y="0"/>
                </a:moveTo>
                <a:lnTo>
                  <a:pt x="735" y="352"/>
                </a:lnTo>
                <a:lnTo>
                  <a:pt x="229" y="1136"/>
                </a:lnTo>
                <a:lnTo>
                  <a:pt x="0" y="1566"/>
                </a:lnTo>
                <a:lnTo>
                  <a:pt x="1057" y="2154"/>
                </a:lnTo>
                <a:lnTo>
                  <a:pt x="1057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4859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505" y="0"/>
                </a:moveTo>
                <a:lnTo>
                  <a:pt x="505" y="1173"/>
                </a:lnTo>
                <a:lnTo>
                  <a:pt x="0" y="861"/>
                </a:lnTo>
                <a:lnTo>
                  <a:pt x="229" y="430"/>
                </a:lnTo>
                <a:lnTo>
                  <a:pt x="505" y="0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40958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5703" y="0"/>
                </a:moveTo>
                <a:lnTo>
                  <a:pt x="4404" y="0"/>
                </a:lnTo>
                <a:lnTo>
                  <a:pt x="4128" y="665"/>
                </a:lnTo>
                <a:lnTo>
                  <a:pt x="3817" y="1252"/>
                </a:lnTo>
                <a:lnTo>
                  <a:pt x="0" y="5246"/>
                </a:lnTo>
                <a:lnTo>
                  <a:pt x="1264" y="5638"/>
                </a:lnTo>
                <a:lnTo>
                  <a:pt x="2552" y="5990"/>
                </a:lnTo>
                <a:lnTo>
                  <a:pt x="3898" y="6303"/>
                </a:lnTo>
                <a:lnTo>
                  <a:pt x="5232" y="6656"/>
                </a:lnTo>
                <a:lnTo>
                  <a:pt x="32360" y="10884"/>
                </a:lnTo>
                <a:lnTo>
                  <a:pt x="33027" y="10962"/>
                </a:lnTo>
                <a:lnTo>
                  <a:pt x="33268" y="10962"/>
                </a:lnTo>
                <a:lnTo>
                  <a:pt x="32555" y="10806"/>
                </a:lnTo>
                <a:lnTo>
                  <a:pt x="31888" y="10571"/>
                </a:lnTo>
                <a:lnTo>
                  <a:pt x="19744" y="587"/>
                </a:lnTo>
                <a:lnTo>
                  <a:pt x="16835" y="430"/>
                </a:lnTo>
                <a:lnTo>
                  <a:pt x="9165" y="117"/>
                </a:lnTo>
                <a:lnTo>
                  <a:pt x="7198" y="77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42729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5" h="7620">
                <a:moveTo>
                  <a:pt x="2207" y="0"/>
                </a:moveTo>
                <a:lnTo>
                  <a:pt x="26023" y="7321"/>
                </a:lnTo>
                <a:lnTo>
                  <a:pt x="24609" y="6264"/>
                </a:lnTo>
                <a:lnTo>
                  <a:pt x="23355" y="5246"/>
                </a:lnTo>
                <a:lnTo>
                  <a:pt x="22132" y="4189"/>
                </a:lnTo>
                <a:lnTo>
                  <a:pt x="20009" y="2114"/>
                </a:lnTo>
                <a:lnTo>
                  <a:pt x="19698" y="1722"/>
                </a:lnTo>
                <a:lnTo>
                  <a:pt x="2633" y="77"/>
                </a:lnTo>
                <a:lnTo>
                  <a:pt x="220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50415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7630" y="0"/>
                </a:moveTo>
                <a:lnTo>
                  <a:pt x="1980" y="10413"/>
                </a:lnTo>
                <a:lnTo>
                  <a:pt x="2076" y="11175"/>
                </a:lnTo>
                <a:lnTo>
                  <a:pt x="4755" y="16890"/>
                </a:lnTo>
                <a:lnTo>
                  <a:pt x="3663" y="17398"/>
                </a:lnTo>
                <a:lnTo>
                  <a:pt x="0" y="23875"/>
                </a:lnTo>
                <a:lnTo>
                  <a:pt x="121" y="24764"/>
                </a:lnTo>
                <a:lnTo>
                  <a:pt x="7941" y="36448"/>
                </a:lnTo>
                <a:lnTo>
                  <a:pt x="7515" y="37591"/>
                </a:lnTo>
                <a:lnTo>
                  <a:pt x="7274" y="38480"/>
                </a:lnTo>
                <a:lnTo>
                  <a:pt x="7159" y="39115"/>
                </a:lnTo>
                <a:lnTo>
                  <a:pt x="7078" y="41528"/>
                </a:lnTo>
                <a:lnTo>
                  <a:pt x="7193" y="42417"/>
                </a:lnTo>
                <a:lnTo>
                  <a:pt x="19739" y="52450"/>
                </a:lnTo>
                <a:lnTo>
                  <a:pt x="21039" y="53212"/>
                </a:lnTo>
                <a:lnTo>
                  <a:pt x="22844" y="54355"/>
                </a:lnTo>
                <a:lnTo>
                  <a:pt x="23983" y="55372"/>
                </a:lnTo>
                <a:lnTo>
                  <a:pt x="24535" y="56007"/>
                </a:lnTo>
                <a:lnTo>
                  <a:pt x="26064" y="57658"/>
                </a:lnTo>
                <a:lnTo>
                  <a:pt x="28272" y="60706"/>
                </a:lnTo>
                <a:lnTo>
                  <a:pt x="29020" y="61976"/>
                </a:lnTo>
                <a:lnTo>
                  <a:pt x="29641" y="63119"/>
                </a:lnTo>
                <a:lnTo>
                  <a:pt x="30239" y="64135"/>
                </a:lnTo>
                <a:lnTo>
                  <a:pt x="30710" y="65024"/>
                </a:lnTo>
                <a:lnTo>
                  <a:pt x="31573" y="66802"/>
                </a:lnTo>
                <a:lnTo>
                  <a:pt x="30860" y="63754"/>
                </a:lnTo>
                <a:lnTo>
                  <a:pt x="29963" y="58547"/>
                </a:lnTo>
                <a:lnTo>
                  <a:pt x="29848" y="57531"/>
                </a:lnTo>
                <a:lnTo>
                  <a:pt x="29719" y="56007"/>
                </a:lnTo>
                <a:lnTo>
                  <a:pt x="29649" y="53975"/>
                </a:lnTo>
                <a:lnTo>
                  <a:pt x="25248" y="53975"/>
                </a:lnTo>
                <a:lnTo>
                  <a:pt x="24730" y="53213"/>
                </a:lnTo>
                <a:lnTo>
                  <a:pt x="23074" y="51054"/>
                </a:lnTo>
                <a:lnTo>
                  <a:pt x="21384" y="49148"/>
                </a:lnTo>
                <a:lnTo>
                  <a:pt x="20671" y="48513"/>
                </a:lnTo>
                <a:lnTo>
                  <a:pt x="19659" y="47497"/>
                </a:lnTo>
                <a:lnTo>
                  <a:pt x="12035" y="42417"/>
                </a:lnTo>
                <a:lnTo>
                  <a:pt x="11678" y="42163"/>
                </a:lnTo>
                <a:lnTo>
                  <a:pt x="13449" y="41909"/>
                </a:lnTo>
                <a:lnTo>
                  <a:pt x="18554" y="41909"/>
                </a:lnTo>
                <a:lnTo>
                  <a:pt x="17739" y="41147"/>
                </a:lnTo>
                <a:lnTo>
                  <a:pt x="2168" y="23494"/>
                </a:lnTo>
                <a:lnTo>
                  <a:pt x="11284" y="23494"/>
                </a:lnTo>
                <a:lnTo>
                  <a:pt x="10204" y="20065"/>
                </a:lnTo>
                <a:lnTo>
                  <a:pt x="7868" y="3301"/>
                </a:lnTo>
                <a:lnTo>
                  <a:pt x="7630" y="0"/>
                </a:lnTo>
                <a:close/>
              </a:path>
              <a:path w="33654" h="67309">
                <a:moveTo>
                  <a:pt x="29783" y="30734"/>
                </a:moveTo>
                <a:lnTo>
                  <a:pt x="26110" y="30734"/>
                </a:lnTo>
                <a:lnTo>
                  <a:pt x="25685" y="33020"/>
                </a:lnTo>
                <a:lnTo>
                  <a:pt x="25478" y="33782"/>
                </a:lnTo>
                <a:lnTo>
                  <a:pt x="22649" y="38735"/>
                </a:lnTo>
                <a:lnTo>
                  <a:pt x="23753" y="41656"/>
                </a:lnTo>
                <a:lnTo>
                  <a:pt x="25248" y="53975"/>
                </a:lnTo>
                <a:lnTo>
                  <a:pt x="29649" y="53975"/>
                </a:lnTo>
                <a:lnTo>
                  <a:pt x="31216" y="49403"/>
                </a:lnTo>
                <a:lnTo>
                  <a:pt x="31573" y="49403"/>
                </a:lnTo>
                <a:lnTo>
                  <a:pt x="32080" y="48006"/>
                </a:lnTo>
                <a:lnTo>
                  <a:pt x="32677" y="45720"/>
                </a:lnTo>
                <a:lnTo>
                  <a:pt x="32848" y="44831"/>
                </a:lnTo>
                <a:lnTo>
                  <a:pt x="32966" y="44069"/>
                </a:lnTo>
                <a:lnTo>
                  <a:pt x="33091" y="42164"/>
                </a:lnTo>
                <a:lnTo>
                  <a:pt x="32980" y="40640"/>
                </a:lnTo>
                <a:lnTo>
                  <a:pt x="26973" y="34671"/>
                </a:lnTo>
                <a:lnTo>
                  <a:pt x="28226" y="33147"/>
                </a:lnTo>
                <a:lnTo>
                  <a:pt x="29250" y="31623"/>
                </a:lnTo>
                <a:lnTo>
                  <a:pt x="29783" y="30734"/>
                </a:lnTo>
                <a:close/>
              </a:path>
              <a:path w="33654" h="67309">
                <a:moveTo>
                  <a:pt x="18554" y="41909"/>
                </a:moveTo>
                <a:lnTo>
                  <a:pt x="14277" y="41909"/>
                </a:lnTo>
                <a:lnTo>
                  <a:pt x="15807" y="42036"/>
                </a:lnTo>
                <a:lnTo>
                  <a:pt x="17693" y="42417"/>
                </a:lnTo>
                <a:lnTo>
                  <a:pt x="18682" y="42798"/>
                </a:lnTo>
                <a:lnTo>
                  <a:pt x="19429" y="43052"/>
                </a:lnTo>
                <a:lnTo>
                  <a:pt x="19900" y="43179"/>
                </a:lnTo>
                <a:lnTo>
                  <a:pt x="20050" y="43306"/>
                </a:lnTo>
                <a:lnTo>
                  <a:pt x="18554" y="41909"/>
                </a:lnTo>
                <a:close/>
              </a:path>
              <a:path w="33654" h="67309">
                <a:moveTo>
                  <a:pt x="29602" y="20320"/>
                </a:moveTo>
                <a:lnTo>
                  <a:pt x="23201" y="20320"/>
                </a:lnTo>
                <a:lnTo>
                  <a:pt x="22568" y="23368"/>
                </a:lnTo>
                <a:lnTo>
                  <a:pt x="20140" y="33401"/>
                </a:lnTo>
                <a:lnTo>
                  <a:pt x="19463" y="35814"/>
                </a:lnTo>
                <a:lnTo>
                  <a:pt x="21073" y="34163"/>
                </a:lnTo>
                <a:lnTo>
                  <a:pt x="21786" y="33528"/>
                </a:lnTo>
                <a:lnTo>
                  <a:pt x="23040" y="32512"/>
                </a:lnTo>
                <a:lnTo>
                  <a:pt x="24063" y="31750"/>
                </a:lnTo>
                <a:lnTo>
                  <a:pt x="24500" y="31369"/>
                </a:lnTo>
                <a:lnTo>
                  <a:pt x="25202" y="30988"/>
                </a:lnTo>
                <a:lnTo>
                  <a:pt x="25984" y="30734"/>
                </a:lnTo>
                <a:lnTo>
                  <a:pt x="29783" y="30734"/>
                </a:lnTo>
                <a:lnTo>
                  <a:pt x="30469" y="29591"/>
                </a:lnTo>
                <a:lnTo>
                  <a:pt x="32159" y="24384"/>
                </a:lnTo>
                <a:lnTo>
                  <a:pt x="32125" y="22098"/>
                </a:lnTo>
                <a:lnTo>
                  <a:pt x="31883" y="21209"/>
                </a:lnTo>
                <a:lnTo>
                  <a:pt x="30860" y="20828"/>
                </a:lnTo>
                <a:lnTo>
                  <a:pt x="29602" y="20320"/>
                </a:lnTo>
                <a:close/>
              </a:path>
              <a:path w="33654" h="67309">
                <a:moveTo>
                  <a:pt x="11284" y="23494"/>
                </a:moveTo>
                <a:lnTo>
                  <a:pt x="2168" y="23494"/>
                </a:lnTo>
                <a:lnTo>
                  <a:pt x="3421" y="24383"/>
                </a:lnTo>
                <a:lnTo>
                  <a:pt x="5825" y="25907"/>
                </a:lnTo>
                <a:lnTo>
                  <a:pt x="8930" y="27685"/>
                </a:lnTo>
                <a:lnTo>
                  <a:pt x="12069" y="29336"/>
                </a:lnTo>
                <a:lnTo>
                  <a:pt x="13760" y="29971"/>
                </a:lnTo>
                <a:lnTo>
                  <a:pt x="14001" y="30098"/>
                </a:lnTo>
                <a:lnTo>
                  <a:pt x="13369" y="28828"/>
                </a:lnTo>
                <a:lnTo>
                  <a:pt x="11368" y="23748"/>
                </a:lnTo>
                <a:lnTo>
                  <a:pt x="11284" y="23494"/>
                </a:lnTo>
                <a:close/>
              </a:path>
              <a:path w="33654" h="67309">
                <a:moveTo>
                  <a:pt x="14864" y="9144"/>
                </a:moveTo>
                <a:lnTo>
                  <a:pt x="14231" y="11557"/>
                </a:lnTo>
                <a:lnTo>
                  <a:pt x="13806" y="13716"/>
                </a:lnTo>
                <a:lnTo>
                  <a:pt x="13539" y="15748"/>
                </a:lnTo>
                <a:lnTo>
                  <a:pt x="13454" y="22097"/>
                </a:lnTo>
                <a:lnTo>
                  <a:pt x="13568" y="23113"/>
                </a:lnTo>
                <a:lnTo>
                  <a:pt x="15416" y="29209"/>
                </a:lnTo>
                <a:lnTo>
                  <a:pt x="16117" y="27686"/>
                </a:lnTo>
                <a:lnTo>
                  <a:pt x="16830" y="26416"/>
                </a:lnTo>
                <a:lnTo>
                  <a:pt x="20717" y="21717"/>
                </a:lnTo>
                <a:lnTo>
                  <a:pt x="21269" y="21209"/>
                </a:lnTo>
                <a:lnTo>
                  <a:pt x="22177" y="20701"/>
                </a:lnTo>
                <a:lnTo>
                  <a:pt x="23201" y="20320"/>
                </a:lnTo>
                <a:lnTo>
                  <a:pt x="29602" y="20320"/>
                </a:lnTo>
                <a:lnTo>
                  <a:pt x="28974" y="20066"/>
                </a:lnTo>
                <a:lnTo>
                  <a:pt x="15140" y="9525"/>
                </a:lnTo>
                <a:lnTo>
                  <a:pt x="14864" y="91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02962" y="624020"/>
            <a:ext cx="12700" cy="17145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12699" y="0"/>
                </a:moveTo>
                <a:lnTo>
                  <a:pt x="0" y="13508"/>
                </a:lnTo>
                <a:lnTo>
                  <a:pt x="157" y="13782"/>
                </a:lnTo>
                <a:lnTo>
                  <a:pt x="5347" y="16797"/>
                </a:lnTo>
                <a:lnTo>
                  <a:pt x="6133" y="16640"/>
                </a:lnTo>
                <a:lnTo>
                  <a:pt x="12612" y="1801"/>
                </a:lnTo>
                <a:lnTo>
                  <a:pt x="1269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60468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17073" y="13158"/>
                </a:moveTo>
                <a:lnTo>
                  <a:pt x="10569" y="13158"/>
                </a:lnTo>
                <a:lnTo>
                  <a:pt x="11395" y="14372"/>
                </a:lnTo>
                <a:lnTo>
                  <a:pt x="12339" y="15346"/>
                </a:lnTo>
                <a:lnTo>
                  <a:pt x="17804" y="17934"/>
                </a:lnTo>
                <a:lnTo>
                  <a:pt x="17293" y="15197"/>
                </a:lnTo>
                <a:lnTo>
                  <a:pt x="17073" y="13158"/>
                </a:lnTo>
                <a:close/>
              </a:path>
              <a:path w="18414" h="18415">
                <a:moveTo>
                  <a:pt x="4121" y="0"/>
                </a:moveTo>
                <a:lnTo>
                  <a:pt x="0" y="6379"/>
                </a:lnTo>
                <a:lnTo>
                  <a:pt x="105" y="7089"/>
                </a:lnTo>
                <a:lnTo>
                  <a:pt x="466" y="8852"/>
                </a:lnTo>
                <a:lnTo>
                  <a:pt x="308" y="9746"/>
                </a:lnTo>
                <a:lnTo>
                  <a:pt x="4672" y="14876"/>
                </a:lnTo>
                <a:lnTo>
                  <a:pt x="6245" y="14647"/>
                </a:lnTo>
                <a:lnTo>
                  <a:pt x="6756" y="14487"/>
                </a:lnTo>
                <a:lnTo>
                  <a:pt x="7891" y="14178"/>
                </a:lnTo>
                <a:lnTo>
                  <a:pt x="8682" y="13937"/>
                </a:lnTo>
                <a:lnTo>
                  <a:pt x="10059" y="13388"/>
                </a:lnTo>
                <a:lnTo>
                  <a:pt x="10569" y="13158"/>
                </a:lnTo>
                <a:lnTo>
                  <a:pt x="17073" y="13158"/>
                </a:lnTo>
                <a:lnTo>
                  <a:pt x="17017" y="12529"/>
                </a:lnTo>
                <a:lnTo>
                  <a:pt x="16585" y="12254"/>
                </a:lnTo>
                <a:lnTo>
                  <a:pt x="16231" y="11979"/>
                </a:lnTo>
                <a:lnTo>
                  <a:pt x="15483" y="11315"/>
                </a:lnTo>
                <a:lnTo>
                  <a:pt x="14846" y="10570"/>
                </a:lnTo>
                <a:lnTo>
                  <a:pt x="14462" y="10066"/>
                </a:lnTo>
                <a:lnTo>
                  <a:pt x="13597" y="8692"/>
                </a:lnTo>
                <a:lnTo>
                  <a:pt x="13755" y="7867"/>
                </a:lnTo>
                <a:lnTo>
                  <a:pt x="13881" y="6928"/>
                </a:lnTo>
                <a:lnTo>
                  <a:pt x="8682" y="1213"/>
                </a:lnTo>
                <a:lnTo>
                  <a:pt x="7621" y="778"/>
                </a:lnTo>
                <a:lnTo>
                  <a:pt x="5695" y="194"/>
                </a:lnTo>
                <a:lnTo>
                  <a:pt x="4121" y="0"/>
                </a:lnTo>
                <a:close/>
              </a:path>
              <a:path w="18414" h="18415">
                <a:moveTo>
                  <a:pt x="10216" y="1099"/>
                </a:moveTo>
                <a:lnTo>
                  <a:pt x="9744" y="1099"/>
                </a:lnTo>
                <a:lnTo>
                  <a:pt x="8682" y="1213"/>
                </a:lnTo>
                <a:lnTo>
                  <a:pt x="11002" y="1213"/>
                </a:lnTo>
                <a:lnTo>
                  <a:pt x="10216" y="10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62467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6526" y="0"/>
                </a:moveTo>
                <a:lnTo>
                  <a:pt x="629" y="6298"/>
                </a:lnTo>
                <a:lnTo>
                  <a:pt x="393" y="6459"/>
                </a:lnTo>
                <a:lnTo>
                  <a:pt x="196" y="6814"/>
                </a:lnTo>
                <a:lnTo>
                  <a:pt x="80" y="7157"/>
                </a:lnTo>
                <a:lnTo>
                  <a:pt x="0" y="8177"/>
                </a:lnTo>
                <a:lnTo>
                  <a:pt x="157" y="8612"/>
                </a:lnTo>
                <a:lnTo>
                  <a:pt x="4482" y="10410"/>
                </a:lnTo>
                <a:lnTo>
                  <a:pt x="5308" y="9940"/>
                </a:lnTo>
                <a:lnTo>
                  <a:pt x="9121" y="5359"/>
                </a:lnTo>
                <a:lnTo>
                  <a:pt x="9043" y="3722"/>
                </a:lnTo>
                <a:lnTo>
                  <a:pt x="8769" y="2897"/>
                </a:lnTo>
                <a:lnTo>
                  <a:pt x="8492" y="2301"/>
                </a:lnTo>
                <a:lnTo>
                  <a:pt x="7902" y="1408"/>
                </a:lnTo>
                <a:lnTo>
                  <a:pt x="6802" y="229"/>
                </a:lnTo>
                <a:lnTo>
                  <a:pt x="652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61642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050" y="0"/>
                </a:moveTo>
                <a:lnTo>
                  <a:pt x="0" y="5016"/>
                </a:lnTo>
                <a:lnTo>
                  <a:pt x="118" y="5680"/>
                </a:lnTo>
                <a:lnTo>
                  <a:pt x="5154" y="1408"/>
                </a:lnTo>
                <a:lnTo>
                  <a:pt x="5108" y="858"/>
                </a:lnTo>
                <a:lnTo>
                  <a:pt x="405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06462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5" h="20320">
                <a:moveTo>
                  <a:pt x="20806" y="3015"/>
                </a:moveTo>
                <a:lnTo>
                  <a:pt x="7431" y="3015"/>
                </a:lnTo>
                <a:lnTo>
                  <a:pt x="9239" y="3093"/>
                </a:lnTo>
                <a:lnTo>
                  <a:pt x="11047" y="3328"/>
                </a:lnTo>
                <a:lnTo>
                  <a:pt x="35380" y="16562"/>
                </a:lnTo>
                <a:lnTo>
                  <a:pt x="36873" y="17971"/>
                </a:lnTo>
                <a:lnTo>
                  <a:pt x="38416" y="19577"/>
                </a:lnTo>
                <a:lnTo>
                  <a:pt x="38612" y="19811"/>
                </a:lnTo>
                <a:lnTo>
                  <a:pt x="37674" y="17854"/>
                </a:lnTo>
                <a:lnTo>
                  <a:pt x="21328" y="3211"/>
                </a:lnTo>
                <a:lnTo>
                  <a:pt x="20806" y="3015"/>
                </a:lnTo>
                <a:close/>
              </a:path>
              <a:path w="38735" h="20320">
                <a:moveTo>
                  <a:pt x="4089" y="0"/>
                </a:moveTo>
                <a:lnTo>
                  <a:pt x="1454" y="79"/>
                </a:lnTo>
                <a:lnTo>
                  <a:pt x="668" y="1919"/>
                </a:lnTo>
                <a:lnTo>
                  <a:pt x="0" y="3954"/>
                </a:lnTo>
                <a:lnTo>
                  <a:pt x="1887" y="3485"/>
                </a:lnTo>
                <a:lnTo>
                  <a:pt x="3735" y="3211"/>
                </a:lnTo>
                <a:lnTo>
                  <a:pt x="5583" y="3054"/>
                </a:lnTo>
                <a:lnTo>
                  <a:pt x="7431" y="3015"/>
                </a:lnTo>
                <a:lnTo>
                  <a:pt x="20806" y="3015"/>
                </a:lnTo>
                <a:lnTo>
                  <a:pt x="19971" y="2701"/>
                </a:lnTo>
                <a:lnTo>
                  <a:pt x="5937" y="40"/>
                </a:lnTo>
                <a:lnTo>
                  <a:pt x="408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43223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8843" y="0"/>
                </a:moveTo>
                <a:lnTo>
                  <a:pt x="0" y="6146"/>
                </a:lnTo>
                <a:lnTo>
                  <a:pt x="80" y="6303"/>
                </a:lnTo>
                <a:lnTo>
                  <a:pt x="1724" y="6811"/>
                </a:lnTo>
                <a:lnTo>
                  <a:pt x="2081" y="6773"/>
                </a:lnTo>
                <a:lnTo>
                  <a:pt x="2518" y="6656"/>
                </a:lnTo>
                <a:lnTo>
                  <a:pt x="3230" y="6146"/>
                </a:lnTo>
                <a:lnTo>
                  <a:pt x="3852" y="5754"/>
                </a:lnTo>
                <a:lnTo>
                  <a:pt x="9556" y="4228"/>
                </a:lnTo>
                <a:lnTo>
                  <a:pt x="11642" y="4228"/>
                </a:lnTo>
                <a:lnTo>
                  <a:pt x="11994" y="3523"/>
                </a:lnTo>
                <a:lnTo>
                  <a:pt x="12101" y="2936"/>
                </a:lnTo>
                <a:lnTo>
                  <a:pt x="12074" y="2153"/>
                </a:lnTo>
                <a:lnTo>
                  <a:pt x="11867" y="1604"/>
                </a:lnTo>
                <a:lnTo>
                  <a:pt x="9314" y="77"/>
                </a:lnTo>
                <a:lnTo>
                  <a:pt x="8843" y="0"/>
                </a:lnTo>
                <a:close/>
              </a:path>
              <a:path w="12700" h="6984">
                <a:moveTo>
                  <a:pt x="11642" y="4228"/>
                </a:moveTo>
                <a:lnTo>
                  <a:pt x="10533" y="4228"/>
                </a:lnTo>
                <a:lnTo>
                  <a:pt x="11603" y="430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47156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014" y="0"/>
                </a:moveTo>
                <a:lnTo>
                  <a:pt x="0" y="1761"/>
                </a:lnTo>
                <a:lnTo>
                  <a:pt x="781" y="2192"/>
                </a:lnTo>
                <a:lnTo>
                  <a:pt x="1103" y="2348"/>
                </a:lnTo>
                <a:lnTo>
                  <a:pt x="1966" y="2622"/>
                </a:lnTo>
                <a:lnTo>
                  <a:pt x="2472" y="2701"/>
                </a:lnTo>
                <a:lnTo>
                  <a:pt x="2989" y="2740"/>
                </a:lnTo>
                <a:lnTo>
                  <a:pt x="3541" y="2701"/>
                </a:lnTo>
                <a:lnTo>
                  <a:pt x="6646" y="38"/>
                </a:lnTo>
                <a:lnTo>
                  <a:pt x="601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2164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623" y="0"/>
                </a:moveTo>
                <a:lnTo>
                  <a:pt x="264" y="1957"/>
                </a:lnTo>
                <a:lnTo>
                  <a:pt x="57" y="3797"/>
                </a:lnTo>
                <a:lnTo>
                  <a:pt x="0" y="9787"/>
                </a:lnTo>
                <a:lnTo>
                  <a:pt x="191" y="11549"/>
                </a:lnTo>
                <a:lnTo>
                  <a:pt x="413" y="12880"/>
                </a:lnTo>
                <a:lnTo>
                  <a:pt x="584" y="13664"/>
                </a:lnTo>
                <a:lnTo>
                  <a:pt x="971" y="15073"/>
                </a:lnTo>
                <a:lnTo>
                  <a:pt x="1213" y="15778"/>
                </a:lnTo>
                <a:lnTo>
                  <a:pt x="1489" y="15543"/>
                </a:lnTo>
                <a:lnTo>
                  <a:pt x="4007" y="10962"/>
                </a:lnTo>
                <a:lnTo>
                  <a:pt x="3957" y="7517"/>
                </a:lnTo>
                <a:lnTo>
                  <a:pt x="6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74224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5" h="41909">
                <a:moveTo>
                  <a:pt x="31844" y="36448"/>
                </a:moveTo>
                <a:lnTo>
                  <a:pt x="18910" y="36448"/>
                </a:lnTo>
                <a:lnTo>
                  <a:pt x="19774" y="37845"/>
                </a:lnTo>
                <a:lnTo>
                  <a:pt x="20640" y="38988"/>
                </a:lnTo>
                <a:lnTo>
                  <a:pt x="26183" y="41655"/>
                </a:lnTo>
                <a:lnTo>
                  <a:pt x="26891" y="41401"/>
                </a:lnTo>
                <a:lnTo>
                  <a:pt x="28267" y="40639"/>
                </a:lnTo>
                <a:lnTo>
                  <a:pt x="28935" y="40131"/>
                </a:lnTo>
                <a:lnTo>
                  <a:pt x="29564" y="39496"/>
                </a:lnTo>
                <a:lnTo>
                  <a:pt x="30154" y="38734"/>
                </a:lnTo>
                <a:lnTo>
                  <a:pt x="30744" y="38099"/>
                </a:lnTo>
                <a:lnTo>
                  <a:pt x="31844" y="36448"/>
                </a:lnTo>
                <a:close/>
              </a:path>
              <a:path w="70485" h="41909">
                <a:moveTo>
                  <a:pt x="7076" y="26161"/>
                </a:moveTo>
                <a:lnTo>
                  <a:pt x="5739" y="26542"/>
                </a:lnTo>
                <a:lnTo>
                  <a:pt x="4559" y="26923"/>
                </a:lnTo>
                <a:lnTo>
                  <a:pt x="3538" y="27431"/>
                </a:lnTo>
                <a:lnTo>
                  <a:pt x="2633" y="27812"/>
                </a:lnTo>
                <a:lnTo>
                  <a:pt x="0" y="31876"/>
                </a:lnTo>
                <a:lnTo>
                  <a:pt x="156" y="32384"/>
                </a:lnTo>
                <a:lnTo>
                  <a:pt x="6722" y="37591"/>
                </a:lnTo>
                <a:lnTo>
                  <a:pt x="8687" y="38099"/>
                </a:lnTo>
                <a:lnTo>
                  <a:pt x="10457" y="38226"/>
                </a:lnTo>
                <a:lnTo>
                  <a:pt x="12029" y="38480"/>
                </a:lnTo>
                <a:lnTo>
                  <a:pt x="14506" y="38480"/>
                </a:lnTo>
                <a:lnTo>
                  <a:pt x="15057" y="38353"/>
                </a:lnTo>
                <a:lnTo>
                  <a:pt x="15529" y="38353"/>
                </a:lnTo>
                <a:lnTo>
                  <a:pt x="16354" y="38099"/>
                </a:lnTo>
                <a:lnTo>
                  <a:pt x="18910" y="36448"/>
                </a:lnTo>
                <a:lnTo>
                  <a:pt x="31844" y="36448"/>
                </a:lnTo>
                <a:lnTo>
                  <a:pt x="32788" y="34670"/>
                </a:lnTo>
                <a:lnTo>
                  <a:pt x="33430" y="33400"/>
                </a:lnTo>
                <a:lnTo>
                  <a:pt x="9396" y="33400"/>
                </a:lnTo>
                <a:lnTo>
                  <a:pt x="9160" y="33273"/>
                </a:lnTo>
                <a:lnTo>
                  <a:pt x="8491" y="33019"/>
                </a:lnTo>
                <a:lnTo>
                  <a:pt x="8098" y="32765"/>
                </a:lnTo>
                <a:lnTo>
                  <a:pt x="7233" y="32257"/>
                </a:lnTo>
                <a:lnTo>
                  <a:pt x="6839" y="31876"/>
                </a:lnTo>
                <a:lnTo>
                  <a:pt x="6171" y="30860"/>
                </a:lnTo>
                <a:lnTo>
                  <a:pt x="6054" y="30606"/>
                </a:lnTo>
                <a:lnTo>
                  <a:pt x="5928" y="30098"/>
                </a:lnTo>
                <a:lnTo>
                  <a:pt x="6054" y="28193"/>
                </a:lnTo>
                <a:lnTo>
                  <a:pt x="6486" y="27177"/>
                </a:lnTo>
                <a:lnTo>
                  <a:pt x="7076" y="26161"/>
                </a:lnTo>
                <a:close/>
              </a:path>
              <a:path w="70485" h="41909">
                <a:moveTo>
                  <a:pt x="64284" y="5334"/>
                </a:moveTo>
                <a:lnTo>
                  <a:pt x="47336" y="5333"/>
                </a:lnTo>
                <a:lnTo>
                  <a:pt x="54958" y="5714"/>
                </a:lnTo>
                <a:lnTo>
                  <a:pt x="52566" y="6984"/>
                </a:lnTo>
                <a:lnTo>
                  <a:pt x="40179" y="14858"/>
                </a:lnTo>
                <a:lnTo>
                  <a:pt x="37939" y="16509"/>
                </a:lnTo>
                <a:lnTo>
                  <a:pt x="36798" y="17525"/>
                </a:lnTo>
                <a:lnTo>
                  <a:pt x="35659" y="18414"/>
                </a:lnTo>
                <a:lnTo>
                  <a:pt x="34479" y="19430"/>
                </a:lnTo>
                <a:lnTo>
                  <a:pt x="33339" y="20446"/>
                </a:lnTo>
                <a:lnTo>
                  <a:pt x="31779" y="21970"/>
                </a:lnTo>
                <a:lnTo>
                  <a:pt x="28738" y="25018"/>
                </a:lnTo>
                <a:lnTo>
                  <a:pt x="27271" y="26669"/>
                </a:lnTo>
                <a:lnTo>
                  <a:pt x="26026" y="27939"/>
                </a:lnTo>
                <a:lnTo>
                  <a:pt x="25043" y="28701"/>
                </a:lnTo>
                <a:lnTo>
                  <a:pt x="23942" y="29463"/>
                </a:lnTo>
                <a:lnTo>
                  <a:pt x="23313" y="29971"/>
                </a:lnTo>
                <a:lnTo>
                  <a:pt x="11754" y="33400"/>
                </a:lnTo>
                <a:lnTo>
                  <a:pt x="33430" y="33400"/>
                </a:lnTo>
                <a:lnTo>
                  <a:pt x="34058" y="32130"/>
                </a:lnTo>
                <a:lnTo>
                  <a:pt x="35579" y="28193"/>
                </a:lnTo>
                <a:lnTo>
                  <a:pt x="35659" y="27939"/>
                </a:lnTo>
                <a:lnTo>
                  <a:pt x="45295" y="27939"/>
                </a:lnTo>
                <a:lnTo>
                  <a:pt x="48608" y="20446"/>
                </a:lnTo>
                <a:lnTo>
                  <a:pt x="49932" y="17652"/>
                </a:lnTo>
                <a:lnTo>
                  <a:pt x="50910" y="16128"/>
                </a:lnTo>
                <a:lnTo>
                  <a:pt x="51542" y="15366"/>
                </a:lnTo>
                <a:lnTo>
                  <a:pt x="52129" y="14731"/>
                </a:lnTo>
                <a:lnTo>
                  <a:pt x="52991" y="14096"/>
                </a:lnTo>
                <a:lnTo>
                  <a:pt x="53267" y="13842"/>
                </a:lnTo>
                <a:lnTo>
                  <a:pt x="54015" y="13588"/>
                </a:lnTo>
                <a:lnTo>
                  <a:pt x="54486" y="13461"/>
                </a:lnTo>
                <a:lnTo>
                  <a:pt x="56107" y="13461"/>
                </a:lnTo>
                <a:lnTo>
                  <a:pt x="56383" y="13334"/>
                </a:lnTo>
                <a:lnTo>
                  <a:pt x="57280" y="13080"/>
                </a:lnTo>
                <a:lnTo>
                  <a:pt x="57637" y="12826"/>
                </a:lnTo>
                <a:lnTo>
                  <a:pt x="57993" y="12699"/>
                </a:lnTo>
                <a:lnTo>
                  <a:pt x="58580" y="12319"/>
                </a:lnTo>
                <a:lnTo>
                  <a:pt x="58810" y="12065"/>
                </a:lnTo>
                <a:lnTo>
                  <a:pt x="59212" y="11684"/>
                </a:lnTo>
                <a:lnTo>
                  <a:pt x="59488" y="11303"/>
                </a:lnTo>
                <a:lnTo>
                  <a:pt x="59718" y="10668"/>
                </a:lnTo>
                <a:lnTo>
                  <a:pt x="59684" y="9652"/>
                </a:lnTo>
                <a:lnTo>
                  <a:pt x="59408" y="9017"/>
                </a:lnTo>
                <a:lnTo>
                  <a:pt x="59431" y="8763"/>
                </a:lnTo>
                <a:lnTo>
                  <a:pt x="59994" y="8128"/>
                </a:lnTo>
                <a:lnTo>
                  <a:pt x="60776" y="7493"/>
                </a:lnTo>
                <a:lnTo>
                  <a:pt x="61179" y="7112"/>
                </a:lnTo>
                <a:lnTo>
                  <a:pt x="64284" y="5334"/>
                </a:lnTo>
                <a:close/>
              </a:path>
              <a:path w="70485" h="41909">
                <a:moveTo>
                  <a:pt x="45295" y="27939"/>
                </a:moveTo>
                <a:lnTo>
                  <a:pt x="35659" y="27939"/>
                </a:lnTo>
                <a:lnTo>
                  <a:pt x="36366" y="28828"/>
                </a:lnTo>
                <a:lnTo>
                  <a:pt x="37073" y="29590"/>
                </a:lnTo>
                <a:lnTo>
                  <a:pt x="40966" y="31368"/>
                </a:lnTo>
                <a:lnTo>
                  <a:pt x="41556" y="31241"/>
                </a:lnTo>
                <a:lnTo>
                  <a:pt x="42656" y="30733"/>
                </a:lnTo>
                <a:lnTo>
                  <a:pt x="43168" y="30352"/>
                </a:lnTo>
                <a:lnTo>
                  <a:pt x="44623" y="28828"/>
                </a:lnTo>
                <a:lnTo>
                  <a:pt x="45295" y="27939"/>
                </a:lnTo>
                <a:close/>
              </a:path>
              <a:path w="70485" h="41909">
                <a:moveTo>
                  <a:pt x="16787" y="12826"/>
                </a:moveTo>
                <a:lnTo>
                  <a:pt x="11307" y="21589"/>
                </a:lnTo>
                <a:lnTo>
                  <a:pt x="11519" y="22732"/>
                </a:lnTo>
                <a:lnTo>
                  <a:pt x="11722" y="23494"/>
                </a:lnTo>
                <a:lnTo>
                  <a:pt x="12265" y="25018"/>
                </a:lnTo>
                <a:lnTo>
                  <a:pt x="12580" y="25526"/>
                </a:lnTo>
                <a:lnTo>
                  <a:pt x="12697" y="25780"/>
                </a:lnTo>
                <a:lnTo>
                  <a:pt x="18635" y="27304"/>
                </a:lnTo>
                <a:lnTo>
                  <a:pt x="19264" y="27177"/>
                </a:lnTo>
                <a:lnTo>
                  <a:pt x="21347" y="26669"/>
                </a:lnTo>
                <a:lnTo>
                  <a:pt x="22880" y="26161"/>
                </a:lnTo>
                <a:lnTo>
                  <a:pt x="24611" y="25526"/>
                </a:lnTo>
                <a:lnTo>
                  <a:pt x="25554" y="25018"/>
                </a:lnTo>
                <a:lnTo>
                  <a:pt x="25437" y="24891"/>
                </a:lnTo>
                <a:lnTo>
                  <a:pt x="18713" y="21843"/>
                </a:lnTo>
                <a:lnTo>
                  <a:pt x="17455" y="21589"/>
                </a:lnTo>
                <a:lnTo>
                  <a:pt x="14586" y="21589"/>
                </a:lnTo>
                <a:lnTo>
                  <a:pt x="14782" y="21208"/>
                </a:lnTo>
                <a:lnTo>
                  <a:pt x="15018" y="20827"/>
                </a:lnTo>
                <a:lnTo>
                  <a:pt x="16236" y="19938"/>
                </a:lnTo>
                <a:lnTo>
                  <a:pt x="17219" y="19430"/>
                </a:lnTo>
                <a:lnTo>
                  <a:pt x="18516" y="19176"/>
                </a:lnTo>
                <a:lnTo>
                  <a:pt x="19578" y="18922"/>
                </a:lnTo>
                <a:lnTo>
                  <a:pt x="35248" y="15874"/>
                </a:lnTo>
                <a:lnTo>
                  <a:pt x="28699" y="15874"/>
                </a:lnTo>
                <a:lnTo>
                  <a:pt x="26970" y="15493"/>
                </a:lnTo>
                <a:lnTo>
                  <a:pt x="25829" y="14858"/>
                </a:lnTo>
                <a:lnTo>
                  <a:pt x="25554" y="14604"/>
                </a:lnTo>
                <a:lnTo>
                  <a:pt x="24138" y="14223"/>
                </a:lnTo>
                <a:lnTo>
                  <a:pt x="21622" y="13461"/>
                </a:lnTo>
                <a:lnTo>
                  <a:pt x="20483" y="13207"/>
                </a:lnTo>
                <a:lnTo>
                  <a:pt x="18477" y="12953"/>
                </a:lnTo>
                <a:lnTo>
                  <a:pt x="16787" y="12826"/>
                </a:lnTo>
                <a:close/>
              </a:path>
              <a:path w="70485" h="41909">
                <a:moveTo>
                  <a:pt x="30060" y="18922"/>
                </a:moveTo>
                <a:lnTo>
                  <a:pt x="22212" y="18922"/>
                </a:lnTo>
                <a:lnTo>
                  <a:pt x="23785" y="19049"/>
                </a:lnTo>
                <a:lnTo>
                  <a:pt x="26537" y="19557"/>
                </a:lnTo>
                <a:lnTo>
                  <a:pt x="27560" y="19811"/>
                </a:lnTo>
                <a:lnTo>
                  <a:pt x="27913" y="19811"/>
                </a:lnTo>
                <a:lnTo>
                  <a:pt x="28896" y="19430"/>
                </a:lnTo>
                <a:lnTo>
                  <a:pt x="30060" y="18922"/>
                </a:lnTo>
                <a:close/>
              </a:path>
              <a:path w="70485" h="41909">
                <a:moveTo>
                  <a:pt x="38882" y="761"/>
                </a:moveTo>
                <a:lnTo>
                  <a:pt x="29737" y="7365"/>
                </a:lnTo>
                <a:lnTo>
                  <a:pt x="29860" y="8127"/>
                </a:lnTo>
                <a:lnTo>
                  <a:pt x="29965" y="8508"/>
                </a:lnTo>
                <a:lnTo>
                  <a:pt x="30154" y="9016"/>
                </a:lnTo>
                <a:lnTo>
                  <a:pt x="31098" y="10413"/>
                </a:lnTo>
                <a:lnTo>
                  <a:pt x="32199" y="11302"/>
                </a:lnTo>
                <a:lnTo>
                  <a:pt x="32473" y="11556"/>
                </a:lnTo>
                <a:lnTo>
                  <a:pt x="31019" y="15112"/>
                </a:lnTo>
                <a:lnTo>
                  <a:pt x="30783" y="15366"/>
                </a:lnTo>
                <a:lnTo>
                  <a:pt x="30469" y="15620"/>
                </a:lnTo>
                <a:lnTo>
                  <a:pt x="29918" y="15747"/>
                </a:lnTo>
                <a:lnTo>
                  <a:pt x="29604" y="15874"/>
                </a:lnTo>
                <a:lnTo>
                  <a:pt x="39708" y="10667"/>
                </a:lnTo>
                <a:lnTo>
                  <a:pt x="40101" y="10286"/>
                </a:lnTo>
                <a:lnTo>
                  <a:pt x="40337" y="9778"/>
                </a:lnTo>
                <a:lnTo>
                  <a:pt x="40259" y="8762"/>
                </a:lnTo>
                <a:lnTo>
                  <a:pt x="40023" y="8381"/>
                </a:lnTo>
                <a:lnTo>
                  <a:pt x="39630" y="8000"/>
                </a:lnTo>
                <a:lnTo>
                  <a:pt x="39394" y="7873"/>
                </a:lnTo>
                <a:lnTo>
                  <a:pt x="38725" y="7365"/>
                </a:lnTo>
                <a:lnTo>
                  <a:pt x="37899" y="6984"/>
                </a:lnTo>
                <a:lnTo>
                  <a:pt x="37388" y="6857"/>
                </a:lnTo>
                <a:lnTo>
                  <a:pt x="36208" y="6476"/>
                </a:lnTo>
                <a:lnTo>
                  <a:pt x="34793" y="6095"/>
                </a:lnTo>
                <a:lnTo>
                  <a:pt x="35737" y="5841"/>
                </a:lnTo>
                <a:lnTo>
                  <a:pt x="37073" y="5714"/>
                </a:lnTo>
                <a:lnTo>
                  <a:pt x="37978" y="5587"/>
                </a:lnTo>
                <a:lnTo>
                  <a:pt x="41752" y="5333"/>
                </a:lnTo>
                <a:lnTo>
                  <a:pt x="64284" y="5334"/>
                </a:lnTo>
                <a:lnTo>
                  <a:pt x="65181" y="5080"/>
                </a:lnTo>
                <a:lnTo>
                  <a:pt x="66089" y="4699"/>
                </a:lnTo>
                <a:lnTo>
                  <a:pt x="67699" y="4191"/>
                </a:lnTo>
                <a:lnTo>
                  <a:pt x="68412" y="4064"/>
                </a:lnTo>
                <a:lnTo>
                  <a:pt x="70252" y="3810"/>
                </a:lnTo>
                <a:lnTo>
                  <a:pt x="69700" y="3810"/>
                </a:lnTo>
                <a:lnTo>
                  <a:pt x="69355" y="3683"/>
                </a:lnTo>
                <a:lnTo>
                  <a:pt x="67188" y="2667"/>
                </a:lnTo>
                <a:lnTo>
                  <a:pt x="47768" y="2666"/>
                </a:lnTo>
                <a:lnTo>
                  <a:pt x="45527" y="2031"/>
                </a:lnTo>
                <a:lnTo>
                  <a:pt x="43521" y="1523"/>
                </a:lnTo>
                <a:lnTo>
                  <a:pt x="41752" y="1269"/>
                </a:lnTo>
                <a:lnTo>
                  <a:pt x="40220" y="1015"/>
                </a:lnTo>
                <a:lnTo>
                  <a:pt x="38882" y="761"/>
                </a:lnTo>
                <a:close/>
              </a:path>
              <a:path w="70485" h="41909">
                <a:moveTo>
                  <a:pt x="56107" y="13461"/>
                </a:moveTo>
                <a:lnTo>
                  <a:pt x="55199" y="13461"/>
                </a:lnTo>
                <a:lnTo>
                  <a:pt x="55831" y="13588"/>
                </a:lnTo>
                <a:lnTo>
                  <a:pt x="56107" y="13461"/>
                </a:lnTo>
                <a:close/>
              </a:path>
              <a:path w="70485" h="41909">
                <a:moveTo>
                  <a:pt x="57867" y="0"/>
                </a:moveTo>
                <a:lnTo>
                  <a:pt x="47768" y="2666"/>
                </a:lnTo>
                <a:lnTo>
                  <a:pt x="67188" y="2667"/>
                </a:lnTo>
                <a:lnTo>
                  <a:pt x="66917" y="2540"/>
                </a:lnTo>
                <a:lnTo>
                  <a:pt x="64364" y="1524"/>
                </a:lnTo>
                <a:lnTo>
                  <a:pt x="61995" y="889"/>
                </a:lnTo>
                <a:lnTo>
                  <a:pt x="60903" y="508"/>
                </a:lnTo>
                <a:lnTo>
                  <a:pt x="58856" y="127"/>
                </a:lnTo>
                <a:lnTo>
                  <a:pt x="578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10065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5" h="36195">
                <a:moveTo>
                  <a:pt x="38588" y="26543"/>
                </a:moveTo>
                <a:lnTo>
                  <a:pt x="28852" y="26543"/>
                </a:lnTo>
                <a:lnTo>
                  <a:pt x="29127" y="26670"/>
                </a:lnTo>
                <a:lnTo>
                  <a:pt x="29324" y="26670"/>
                </a:lnTo>
                <a:lnTo>
                  <a:pt x="29520" y="26797"/>
                </a:lnTo>
                <a:lnTo>
                  <a:pt x="29835" y="27051"/>
                </a:lnTo>
                <a:lnTo>
                  <a:pt x="30032" y="27305"/>
                </a:lnTo>
                <a:lnTo>
                  <a:pt x="30137" y="27559"/>
                </a:lnTo>
                <a:lnTo>
                  <a:pt x="30381" y="29210"/>
                </a:lnTo>
                <a:lnTo>
                  <a:pt x="30739" y="30988"/>
                </a:lnTo>
                <a:lnTo>
                  <a:pt x="33374" y="35052"/>
                </a:lnTo>
                <a:lnTo>
                  <a:pt x="33884" y="35433"/>
                </a:lnTo>
                <a:lnTo>
                  <a:pt x="34396" y="35560"/>
                </a:lnTo>
                <a:lnTo>
                  <a:pt x="34907" y="35814"/>
                </a:lnTo>
                <a:lnTo>
                  <a:pt x="35968" y="35941"/>
                </a:lnTo>
                <a:lnTo>
                  <a:pt x="37580" y="35941"/>
                </a:lnTo>
                <a:lnTo>
                  <a:pt x="40412" y="35179"/>
                </a:lnTo>
                <a:lnTo>
                  <a:pt x="42141" y="34290"/>
                </a:lnTo>
                <a:lnTo>
                  <a:pt x="46663" y="32385"/>
                </a:lnTo>
                <a:lnTo>
                  <a:pt x="48077" y="31623"/>
                </a:lnTo>
                <a:lnTo>
                  <a:pt x="50869" y="30226"/>
                </a:lnTo>
                <a:lnTo>
                  <a:pt x="52832" y="29210"/>
                </a:lnTo>
                <a:lnTo>
                  <a:pt x="35968" y="29210"/>
                </a:lnTo>
                <a:lnTo>
                  <a:pt x="37865" y="27305"/>
                </a:lnTo>
                <a:lnTo>
                  <a:pt x="38588" y="26543"/>
                </a:lnTo>
                <a:close/>
              </a:path>
              <a:path w="70485" h="36195">
                <a:moveTo>
                  <a:pt x="388" y="3301"/>
                </a:moveTo>
                <a:lnTo>
                  <a:pt x="223" y="4190"/>
                </a:lnTo>
                <a:lnTo>
                  <a:pt x="117" y="4952"/>
                </a:lnTo>
                <a:lnTo>
                  <a:pt x="0" y="7111"/>
                </a:lnTo>
                <a:lnTo>
                  <a:pt x="122" y="8762"/>
                </a:lnTo>
                <a:lnTo>
                  <a:pt x="8526" y="17017"/>
                </a:lnTo>
                <a:lnTo>
                  <a:pt x="9549" y="17271"/>
                </a:lnTo>
                <a:lnTo>
                  <a:pt x="11121" y="17398"/>
                </a:lnTo>
                <a:lnTo>
                  <a:pt x="11750" y="17398"/>
                </a:lnTo>
                <a:lnTo>
                  <a:pt x="11043" y="21081"/>
                </a:lnTo>
                <a:lnTo>
                  <a:pt x="10933" y="21970"/>
                </a:lnTo>
                <a:lnTo>
                  <a:pt x="10826" y="26034"/>
                </a:lnTo>
                <a:lnTo>
                  <a:pt x="10944" y="27050"/>
                </a:lnTo>
                <a:lnTo>
                  <a:pt x="16075" y="31876"/>
                </a:lnTo>
                <a:lnTo>
                  <a:pt x="16861" y="32003"/>
                </a:lnTo>
                <a:lnTo>
                  <a:pt x="18355" y="32003"/>
                </a:lnTo>
                <a:lnTo>
                  <a:pt x="19023" y="31876"/>
                </a:lnTo>
                <a:lnTo>
                  <a:pt x="19692" y="31876"/>
                </a:lnTo>
                <a:lnTo>
                  <a:pt x="27123" y="27051"/>
                </a:lnTo>
                <a:lnTo>
                  <a:pt x="27555" y="26797"/>
                </a:lnTo>
                <a:lnTo>
                  <a:pt x="27909" y="26670"/>
                </a:lnTo>
                <a:lnTo>
                  <a:pt x="28262" y="26670"/>
                </a:lnTo>
                <a:lnTo>
                  <a:pt x="28577" y="26543"/>
                </a:lnTo>
                <a:lnTo>
                  <a:pt x="38588" y="26543"/>
                </a:lnTo>
                <a:lnTo>
                  <a:pt x="39310" y="25781"/>
                </a:lnTo>
                <a:lnTo>
                  <a:pt x="42219" y="22098"/>
                </a:lnTo>
                <a:lnTo>
                  <a:pt x="41945" y="22098"/>
                </a:lnTo>
                <a:lnTo>
                  <a:pt x="39783" y="21971"/>
                </a:lnTo>
                <a:lnTo>
                  <a:pt x="35851" y="21336"/>
                </a:lnTo>
                <a:lnTo>
                  <a:pt x="33335" y="20701"/>
                </a:lnTo>
                <a:lnTo>
                  <a:pt x="30543" y="20066"/>
                </a:lnTo>
                <a:lnTo>
                  <a:pt x="1960" y="4825"/>
                </a:lnTo>
                <a:lnTo>
                  <a:pt x="388" y="3301"/>
                </a:lnTo>
                <a:close/>
              </a:path>
              <a:path w="70485" h="36195">
                <a:moveTo>
                  <a:pt x="53346" y="14605"/>
                </a:moveTo>
                <a:lnTo>
                  <a:pt x="41551" y="14605"/>
                </a:lnTo>
                <a:lnTo>
                  <a:pt x="43163" y="15113"/>
                </a:lnTo>
                <a:lnTo>
                  <a:pt x="44028" y="15494"/>
                </a:lnTo>
                <a:lnTo>
                  <a:pt x="50869" y="17145"/>
                </a:lnTo>
                <a:lnTo>
                  <a:pt x="52677" y="17399"/>
                </a:lnTo>
                <a:lnTo>
                  <a:pt x="56649" y="18034"/>
                </a:lnTo>
                <a:lnTo>
                  <a:pt x="63489" y="18415"/>
                </a:lnTo>
                <a:lnTo>
                  <a:pt x="62743" y="18796"/>
                </a:lnTo>
                <a:lnTo>
                  <a:pt x="60462" y="19431"/>
                </a:lnTo>
                <a:lnTo>
                  <a:pt x="59676" y="19685"/>
                </a:lnTo>
                <a:lnTo>
                  <a:pt x="57750" y="20066"/>
                </a:lnTo>
                <a:lnTo>
                  <a:pt x="55390" y="20447"/>
                </a:lnTo>
                <a:lnTo>
                  <a:pt x="51066" y="20828"/>
                </a:lnTo>
                <a:lnTo>
                  <a:pt x="49611" y="22225"/>
                </a:lnTo>
                <a:lnTo>
                  <a:pt x="42574" y="26670"/>
                </a:lnTo>
                <a:lnTo>
                  <a:pt x="41119" y="27432"/>
                </a:lnTo>
                <a:lnTo>
                  <a:pt x="38681" y="28321"/>
                </a:lnTo>
                <a:lnTo>
                  <a:pt x="35968" y="29210"/>
                </a:lnTo>
                <a:lnTo>
                  <a:pt x="52832" y="29210"/>
                </a:lnTo>
                <a:lnTo>
                  <a:pt x="69859" y="18796"/>
                </a:lnTo>
                <a:lnTo>
                  <a:pt x="70252" y="18542"/>
                </a:lnTo>
                <a:lnTo>
                  <a:pt x="70206" y="17780"/>
                </a:lnTo>
                <a:lnTo>
                  <a:pt x="69433" y="15367"/>
                </a:lnTo>
                <a:lnTo>
                  <a:pt x="56924" y="15367"/>
                </a:lnTo>
                <a:lnTo>
                  <a:pt x="55547" y="15240"/>
                </a:lnTo>
                <a:lnTo>
                  <a:pt x="54840" y="15113"/>
                </a:lnTo>
                <a:lnTo>
                  <a:pt x="53346" y="14605"/>
                </a:lnTo>
                <a:close/>
              </a:path>
              <a:path w="70485" h="36195">
                <a:moveTo>
                  <a:pt x="29285" y="6604"/>
                </a:moveTo>
                <a:lnTo>
                  <a:pt x="23938" y="6604"/>
                </a:lnTo>
                <a:lnTo>
                  <a:pt x="24764" y="8128"/>
                </a:lnTo>
                <a:lnTo>
                  <a:pt x="25370" y="9017"/>
                </a:lnTo>
                <a:lnTo>
                  <a:pt x="37777" y="17272"/>
                </a:lnTo>
                <a:lnTo>
                  <a:pt x="39074" y="17780"/>
                </a:lnTo>
                <a:lnTo>
                  <a:pt x="41945" y="18542"/>
                </a:lnTo>
                <a:lnTo>
                  <a:pt x="45090" y="19304"/>
                </a:lnTo>
                <a:lnTo>
                  <a:pt x="43517" y="17780"/>
                </a:lnTo>
                <a:lnTo>
                  <a:pt x="43045" y="17272"/>
                </a:lnTo>
                <a:lnTo>
                  <a:pt x="42180" y="16002"/>
                </a:lnTo>
                <a:lnTo>
                  <a:pt x="41551" y="14605"/>
                </a:lnTo>
                <a:lnTo>
                  <a:pt x="53346" y="14605"/>
                </a:lnTo>
                <a:lnTo>
                  <a:pt x="52599" y="14224"/>
                </a:lnTo>
                <a:lnTo>
                  <a:pt x="34081" y="9652"/>
                </a:lnTo>
                <a:lnTo>
                  <a:pt x="33335" y="9525"/>
                </a:lnTo>
                <a:lnTo>
                  <a:pt x="32981" y="9398"/>
                </a:lnTo>
                <a:lnTo>
                  <a:pt x="32116" y="8890"/>
                </a:lnTo>
                <a:lnTo>
                  <a:pt x="31604" y="8636"/>
                </a:lnTo>
                <a:lnTo>
                  <a:pt x="31054" y="8255"/>
                </a:lnTo>
                <a:lnTo>
                  <a:pt x="29285" y="6604"/>
                </a:lnTo>
                <a:close/>
              </a:path>
              <a:path w="70485" h="36195">
                <a:moveTo>
                  <a:pt x="19495" y="0"/>
                </a:moveTo>
                <a:lnTo>
                  <a:pt x="18709" y="0"/>
                </a:lnTo>
                <a:lnTo>
                  <a:pt x="18237" y="126"/>
                </a:lnTo>
                <a:lnTo>
                  <a:pt x="17411" y="253"/>
                </a:lnTo>
                <a:lnTo>
                  <a:pt x="15331" y="5333"/>
                </a:lnTo>
                <a:lnTo>
                  <a:pt x="15451" y="6603"/>
                </a:lnTo>
                <a:lnTo>
                  <a:pt x="15547" y="7111"/>
                </a:lnTo>
                <a:lnTo>
                  <a:pt x="16158" y="9524"/>
                </a:lnTo>
                <a:lnTo>
                  <a:pt x="16546" y="10794"/>
                </a:lnTo>
                <a:lnTo>
                  <a:pt x="16665" y="11429"/>
                </a:lnTo>
                <a:lnTo>
                  <a:pt x="16821" y="11556"/>
                </a:lnTo>
                <a:lnTo>
                  <a:pt x="17097" y="11937"/>
                </a:lnTo>
                <a:lnTo>
                  <a:pt x="19378" y="13588"/>
                </a:lnTo>
                <a:lnTo>
                  <a:pt x="20360" y="14096"/>
                </a:lnTo>
                <a:lnTo>
                  <a:pt x="22916" y="15366"/>
                </a:lnTo>
                <a:lnTo>
                  <a:pt x="24567" y="16129"/>
                </a:lnTo>
                <a:lnTo>
                  <a:pt x="26454" y="16891"/>
                </a:lnTo>
                <a:lnTo>
                  <a:pt x="25785" y="15748"/>
                </a:lnTo>
                <a:lnTo>
                  <a:pt x="25039" y="14097"/>
                </a:lnTo>
                <a:lnTo>
                  <a:pt x="24511" y="12446"/>
                </a:lnTo>
                <a:lnTo>
                  <a:pt x="24174" y="10922"/>
                </a:lnTo>
                <a:lnTo>
                  <a:pt x="23929" y="8636"/>
                </a:lnTo>
                <a:lnTo>
                  <a:pt x="23938" y="6604"/>
                </a:lnTo>
                <a:lnTo>
                  <a:pt x="29285" y="6604"/>
                </a:lnTo>
                <a:lnTo>
                  <a:pt x="28616" y="5715"/>
                </a:lnTo>
                <a:lnTo>
                  <a:pt x="27987" y="4953"/>
                </a:lnTo>
                <a:lnTo>
                  <a:pt x="26848" y="3175"/>
                </a:lnTo>
                <a:lnTo>
                  <a:pt x="26297" y="2667"/>
                </a:lnTo>
                <a:lnTo>
                  <a:pt x="25471" y="2032"/>
                </a:lnTo>
                <a:lnTo>
                  <a:pt x="24330" y="1397"/>
                </a:lnTo>
                <a:lnTo>
                  <a:pt x="23623" y="1143"/>
                </a:lnTo>
                <a:lnTo>
                  <a:pt x="22837" y="762"/>
                </a:lnTo>
                <a:lnTo>
                  <a:pt x="21933" y="508"/>
                </a:lnTo>
                <a:lnTo>
                  <a:pt x="20911" y="254"/>
                </a:lnTo>
                <a:lnTo>
                  <a:pt x="19810" y="127"/>
                </a:lnTo>
                <a:lnTo>
                  <a:pt x="19495" y="0"/>
                </a:lnTo>
                <a:close/>
              </a:path>
              <a:path w="70485" h="36195">
                <a:moveTo>
                  <a:pt x="66399" y="14605"/>
                </a:moveTo>
                <a:lnTo>
                  <a:pt x="65062" y="14605"/>
                </a:lnTo>
                <a:lnTo>
                  <a:pt x="62900" y="14732"/>
                </a:lnTo>
                <a:lnTo>
                  <a:pt x="61485" y="14859"/>
                </a:lnTo>
                <a:lnTo>
                  <a:pt x="59243" y="15240"/>
                </a:lnTo>
                <a:lnTo>
                  <a:pt x="58182" y="15367"/>
                </a:lnTo>
                <a:lnTo>
                  <a:pt x="69433" y="15367"/>
                </a:lnTo>
                <a:lnTo>
                  <a:pt x="69230" y="14732"/>
                </a:lnTo>
                <a:lnTo>
                  <a:pt x="68443" y="14732"/>
                </a:lnTo>
                <a:lnTo>
                  <a:pt x="66399" y="14605"/>
                </a:lnTo>
                <a:close/>
              </a:path>
              <a:path w="70485" h="36195">
                <a:moveTo>
                  <a:pt x="40412" y="4064"/>
                </a:moveTo>
                <a:lnTo>
                  <a:pt x="38760" y="4064"/>
                </a:lnTo>
                <a:lnTo>
                  <a:pt x="38131" y="4191"/>
                </a:lnTo>
                <a:lnTo>
                  <a:pt x="37816" y="4318"/>
                </a:lnTo>
                <a:lnTo>
                  <a:pt x="37502" y="4572"/>
                </a:lnTo>
                <a:lnTo>
                  <a:pt x="36873" y="4953"/>
                </a:lnTo>
                <a:lnTo>
                  <a:pt x="34239" y="9652"/>
                </a:lnTo>
                <a:lnTo>
                  <a:pt x="49913" y="9652"/>
                </a:lnTo>
                <a:lnTo>
                  <a:pt x="41748" y="4572"/>
                </a:lnTo>
                <a:lnTo>
                  <a:pt x="41512" y="4445"/>
                </a:lnTo>
                <a:lnTo>
                  <a:pt x="40412" y="406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08010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8930" y="127"/>
                </a:moveTo>
                <a:lnTo>
                  <a:pt x="6217" y="126"/>
                </a:lnTo>
                <a:lnTo>
                  <a:pt x="5745" y="253"/>
                </a:lnTo>
                <a:lnTo>
                  <a:pt x="4841" y="634"/>
                </a:lnTo>
                <a:lnTo>
                  <a:pt x="4408" y="761"/>
                </a:lnTo>
                <a:lnTo>
                  <a:pt x="0" y="10667"/>
                </a:lnTo>
                <a:lnTo>
                  <a:pt x="117" y="11429"/>
                </a:lnTo>
                <a:lnTo>
                  <a:pt x="10817" y="22605"/>
                </a:lnTo>
                <a:lnTo>
                  <a:pt x="10306" y="23240"/>
                </a:lnTo>
                <a:lnTo>
                  <a:pt x="10031" y="23875"/>
                </a:lnTo>
                <a:lnTo>
                  <a:pt x="9952" y="25018"/>
                </a:lnTo>
                <a:lnTo>
                  <a:pt x="8144" y="25526"/>
                </a:lnTo>
                <a:lnTo>
                  <a:pt x="6689" y="26288"/>
                </a:lnTo>
                <a:lnTo>
                  <a:pt x="6020" y="26669"/>
                </a:lnTo>
                <a:lnTo>
                  <a:pt x="4959" y="27431"/>
                </a:lnTo>
                <a:lnTo>
                  <a:pt x="4487" y="27939"/>
                </a:lnTo>
                <a:lnTo>
                  <a:pt x="4094" y="28320"/>
                </a:lnTo>
                <a:lnTo>
                  <a:pt x="2626" y="34289"/>
                </a:lnTo>
                <a:lnTo>
                  <a:pt x="2738" y="35051"/>
                </a:lnTo>
                <a:lnTo>
                  <a:pt x="3150" y="36702"/>
                </a:lnTo>
                <a:lnTo>
                  <a:pt x="3308" y="37464"/>
                </a:lnTo>
                <a:lnTo>
                  <a:pt x="3465" y="37972"/>
                </a:lnTo>
                <a:lnTo>
                  <a:pt x="4094" y="39115"/>
                </a:lnTo>
                <a:lnTo>
                  <a:pt x="4998" y="40131"/>
                </a:lnTo>
                <a:lnTo>
                  <a:pt x="5509" y="40512"/>
                </a:lnTo>
                <a:lnTo>
                  <a:pt x="6099" y="41020"/>
                </a:lnTo>
                <a:lnTo>
                  <a:pt x="6728" y="41401"/>
                </a:lnTo>
                <a:lnTo>
                  <a:pt x="8104" y="42036"/>
                </a:lnTo>
                <a:lnTo>
                  <a:pt x="8812" y="42417"/>
                </a:lnTo>
                <a:lnTo>
                  <a:pt x="19349" y="44449"/>
                </a:lnTo>
                <a:lnTo>
                  <a:pt x="20056" y="44576"/>
                </a:lnTo>
                <a:lnTo>
                  <a:pt x="30278" y="50927"/>
                </a:lnTo>
                <a:lnTo>
                  <a:pt x="31143" y="50800"/>
                </a:lnTo>
                <a:lnTo>
                  <a:pt x="32008" y="50546"/>
                </a:lnTo>
                <a:lnTo>
                  <a:pt x="33699" y="49911"/>
                </a:lnTo>
                <a:lnTo>
                  <a:pt x="34525" y="49530"/>
                </a:lnTo>
                <a:lnTo>
                  <a:pt x="35310" y="49022"/>
                </a:lnTo>
                <a:lnTo>
                  <a:pt x="36058" y="48641"/>
                </a:lnTo>
                <a:lnTo>
                  <a:pt x="41522" y="44069"/>
                </a:lnTo>
                <a:lnTo>
                  <a:pt x="54772" y="44069"/>
                </a:lnTo>
                <a:lnTo>
                  <a:pt x="58969" y="39624"/>
                </a:lnTo>
                <a:lnTo>
                  <a:pt x="38023" y="39624"/>
                </a:lnTo>
                <a:lnTo>
                  <a:pt x="36962" y="39497"/>
                </a:lnTo>
                <a:lnTo>
                  <a:pt x="33135" y="35687"/>
                </a:lnTo>
                <a:lnTo>
                  <a:pt x="18916" y="35687"/>
                </a:lnTo>
                <a:lnTo>
                  <a:pt x="18130" y="35560"/>
                </a:lnTo>
                <a:lnTo>
                  <a:pt x="16243" y="35305"/>
                </a:lnTo>
                <a:lnTo>
                  <a:pt x="15614" y="35051"/>
                </a:lnTo>
                <a:lnTo>
                  <a:pt x="12910" y="29971"/>
                </a:lnTo>
                <a:lnTo>
                  <a:pt x="13003" y="25526"/>
                </a:lnTo>
                <a:lnTo>
                  <a:pt x="13098" y="24764"/>
                </a:lnTo>
                <a:lnTo>
                  <a:pt x="13805" y="21082"/>
                </a:lnTo>
                <a:lnTo>
                  <a:pt x="13176" y="21081"/>
                </a:lnTo>
                <a:lnTo>
                  <a:pt x="11604" y="20954"/>
                </a:lnTo>
                <a:lnTo>
                  <a:pt x="10581" y="20700"/>
                </a:lnTo>
                <a:lnTo>
                  <a:pt x="9441" y="20446"/>
                </a:lnTo>
                <a:lnTo>
                  <a:pt x="8261" y="20065"/>
                </a:lnTo>
                <a:lnTo>
                  <a:pt x="7632" y="19684"/>
                </a:lnTo>
                <a:lnTo>
                  <a:pt x="7043" y="19430"/>
                </a:lnTo>
                <a:lnTo>
                  <a:pt x="2054" y="10794"/>
                </a:lnTo>
                <a:lnTo>
                  <a:pt x="2171" y="8635"/>
                </a:lnTo>
                <a:lnTo>
                  <a:pt x="2278" y="7873"/>
                </a:lnTo>
                <a:lnTo>
                  <a:pt x="2443" y="6984"/>
                </a:lnTo>
                <a:lnTo>
                  <a:pt x="17421" y="6985"/>
                </a:lnTo>
                <a:lnTo>
                  <a:pt x="17569" y="6350"/>
                </a:lnTo>
                <a:lnTo>
                  <a:pt x="15731" y="6350"/>
                </a:lnTo>
                <a:lnTo>
                  <a:pt x="14473" y="4318"/>
                </a:lnTo>
                <a:lnTo>
                  <a:pt x="13215" y="2794"/>
                </a:lnTo>
                <a:lnTo>
                  <a:pt x="12586" y="2159"/>
                </a:lnTo>
                <a:lnTo>
                  <a:pt x="11957" y="1651"/>
                </a:lnTo>
                <a:lnTo>
                  <a:pt x="10109" y="508"/>
                </a:lnTo>
                <a:lnTo>
                  <a:pt x="9520" y="381"/>
                </a:lnTo>
                <a:lnTo>
                  <a:pt x="8930" y="127"/>
                </a:lnTo>
                <a:close/>
              </a:path>
              <a:path w="76200" h="51434">
                <a:moveTo>
                  <a:pt x="73172" y="43180"/>
                </a:moveTo>
                <a:lnTo>
                  <a:pt x="62753" y="43180"/>
                </a:lnTo>
                <a:lnTo>
                  <a:pt x="64058" y="44958"/>
                </a:lnTo>
                <a:lnTo>
                  <a:pt x="64365" y="45339"/>
                </a:lnTo>
                <a:lnTo>
                  <a:pt x="64915" y="45847"/>
                </a:lnTo>
                <a:lnTo>
                  <a:pt x="65427" y="46355"/>
                </a:lnTo>
                <a:lnTo>
                  <a:pt x="66921" y="47117"/>
                </a:lnTo>
                <a:lnTo>
                  <a:pt x="67392" y="47244"/>
                </a:lnTo>
                <a:lnTo>
                  <a:pt x="68336" y="47244"/>
                </a:lnTo>
                <a:lnTo>
                  <a:pt x="69988" y="46736"/>
                </a:lnTo>
                <a:lnTo>
                  <a:pt x="70734" y="46228"/>
                </a:lnTo>
                <a:lnTo>
                  <a:pt x="71402" y="45593"/>
                </a:lnTo>
                <a:lnTo>
                  <a:pt x="71678" y="45212"/>
                </a:lnTo>
                <a:lnTo>
                  <a:pt x="72417" y="44323"/>
                </a:lnTo>
                <a:lnTo>
                  <a:pt x="72700" y="43942"/>
                </a:lnTo>
                <a:lnTo>
                  <a:pt x="73172" y="43180"/>
                </a:lnTo>
                <a:close/>
              </a:path>
              <a:path w="76200" h="51434">
                <a:moveTo>
                  <a:pt x="54772" y="44069"/>
                </a:moveTo>
                <a:lnTo>
                  <a:pt x="41522" y="44069"/>
                </a:lnTo>
                <a:lnTo>
                  <a:pt x="42506" y="44831"/>
                </a:lnTo>
                <a:lnTo>
                  <a:pt x="44432" y="45847"/>
                </a:lnTo>
                <a:lnTo>
                  <a:pt x="45376" y="46228"/>
                </a:lnTo>
                <a:lnTo>
                  <a:pt x="48048" y="46609"/>
                </a:lnTo>
                <a:lnTo>
                  <a:pt x="48874" y="46482"/>
                </a:lnTo>
                <a:lnTo>
                  <a:pt x="49700" y="46482"/>
                </a:lnTo>
                <a:lnTo>
                  <a:pt x="52060" y="45720"/>
                </a:lnTo>
                <a:lnTo>
                  <a:pt x="53474" y="44958"/>
                </a:lnTo>
                <a:lnTo>
                  <a:pt x="54772" y="44069"/>
                </a:lnTo>
                <a:close/>
              </a:path>
              <a:path w="76200" h="51434">
                <a:moveTo>
                  <a:pt x="76029" y="37973"/>
                </a:moveTo>
                <a:lnTo>
                  <a:pt x="60159" y="37973"/>
                </a:lnTo>
                <a:lnTo>
                  <a:pt x="60064" y="38481"/>
                </a:lnTo>
                <a:lnTo>
                  <a:pt x="59968" y="42037"/>
                </a:lnTo>
                <a:lnTo>
                  <a:pt x="60198" y="42672"/>
                </a:lnTo>
                <a:lnTo>
                  <a:pt x="60315" y="42799"/>
                </a:lnTo>
                <a:lnTo>
                  <a:pt x="60473" y="43053"/>
                </a:lnTo>
                <a:lnTo>
                  <a:pt x="60591" y="43180"/>
                </a:lnTo>
                <a:lnTo>
                  <a:pt x="61220" y="43434"/>
                </a:lnTo>
                <a:lnTo>
                  <a:pt x="61534" y="43434"/>
                </a:lnTo>
                <a:lnTo>
                  <a:pt x="62753" y="43180"/>
                </a:lnTo>
                <a:lnTo>
                  <a:pt x="73172" y="43180"/>
                </a:lnTo>
                <a:lnTo>
                  <a:pt x="73565" y="42545"/>
                </a:lnTo>
                <a:lnTo>
                  <a:pt x="74705" y="41656"/>
                </a:lnTo>
                <a:lnTo>
                  <a:pt x="75137" y="41275"/>
                </a:lnTo>
                <a:lnTo>
                  <a:pt x="75766" y="40386"/>
                </a:lnTo>
                <a:lnTo>
                  <a:pt x="75963" y="39878"/>
                </a:lnTo>
                <a:lnTo>
                  <a:pt x="76081" y="39497"/>
                </a:lnTo>
                <a:lnTo>
                  <a:pt x="76029" y="37973"/>
                </a:lnTo>
                <a:close/>
              </a:path>
              <a:path w="76200" h="51434">
                <a:moveTo>
                  <a:pt x="72230" y="18288"/>
                </a:moveTo>
                <a:lnTo>
                  <a:pt x="68453" y="18288"/>
                </a:lnTo>
                <a:lnTo>
                  <a:pt x="70498" y="18415"/>
                </a:lnTo>
                <a:lnTo>
                  <a:pt x="71285" y="18415"/>
                </a:lnTo>
                <a:lnTo>
                  <a:pt x="72465" y="22098"/>
                </a:lnTo>
                <a:lnTo>
                  <a:pt x="72307" y="22225"/>
                </a:lnTo>
                <a:lnTo>
                  <a:pt x="71914" y="22479"/>
                </a:lnTo>
                <a:lnTo>
                  <a:pt x="70381" y="23622"/>
                </a:lnTo>
                <a:lnTo>
                  <a:pt x="44196" y="37973"/>
                </a:lnTo>
                <a:lnTo>
                  <a:pt x="42467" y="38862"/>
                </a:lnTo>
                <a:lnTo>
                  <a:pt x="39635" y="39624"/>
                </a:lnTo>
                <a:lnTo>
                  <a:pt x="58969" y="39624"/>
                </a:lnTo>
                <a:lnTo>
                  <a:pt x="59765" y="38481"/>
                </a:lnTo>
                <a:lnTo>
                  <a:pt x="60159" y="37973"/>
                </a:lnTo>
                <a:lnTo>
                  <a:pt x="76029" y="37973"/>
                </a:lnTo>
                <a:lnTo>
                  <a:pt x="75780" y="37338"/>
                </a:lnTo>
                <a:lnTo>
                  <a:pt x="70970" y="32766"/>
                </a:lnTo>
                <a:lnTo>
                  <a:pt x="71599" y="31242"/>
                </a:lnTo>
                <a:lnTo>
                  <a:pt x="72346" y="29972"/>
                </a:lnTo>
                <a:lnTo>
                  <a:pt x="73447" y="28702"/>
                </a:lnTo>
                <a:lnTo>
                  <a:pt x="74115" y="28194"/>
                </a:lnTo>
                <a:lnTo>
                  <a:pt x="74705" y="27813"/>
                </a:lnTo>
                <a:lnTo>
                  <a:pt x="74940" y="27813"/>
                </a:lnTo>
                <a:lnTo>
                  <a:pt x="75295" y="27559"/>
                </a:lnTo>
                <a:lnTo>
                  <a:pt x="75452" y="27559"/>
                </a:lnTo>
                <a:lnTo>
                  <a:pt x="74901" y="26543"/>
                </a:lnTo>
                <a:lnTo>
                  <a:pt x="73914" y="24130"/>
                </a:lnTo>
                <a:lnTo>
                  <a:pt x="72700" y="20447"/>
                </a:lnTo>
                <a:lnTo>
                  <a:pt x="72230" y="18288"/>
                </a:lnTo>
                <a:close/>
              </a:path>
              <a:path w="76200" h="51434">
                <a:moveTo>
                  <a:pt x="31182" y="30226"/>
                </a:moveTo>
                <a:lnTo>
                  <a:pt x="30317" y="30226"/>
                </a:lnTo>
                <a:lnTo>
                  <a:pt x="29610" y="30480"/>
                </a:lnTo>
                <a:lnTo>
                  <a:pt x="29178" y="30734"/>
                </a:lnTo>
                <a:lnTo>
                  <a:pt x="28509" y="31750"/>
                </a:lnTo>
                <a:lnTo>
                  <a:pt x="27604" y="32639"/>
                </a:lnTo>
                <a:lnTo>
                  <a:pt x="22375" y="35433"/>
                </a:lnTo>
                <a:lnTo>
                  <a:pt x="21746" y="35433"/>
                </a:lnTo>
                <a:lnTo>
                  <a:pt x="20410" y="35687"/>
                </a:lnTo>
                <a:lnTo>
                  <a:pt x="33135" y="35687"/>
                </a:lnTo>
                <a:lnTo>
                  <a:pt x="33030" y="35433"/>
                </a:lnTo>
                <a:lnTo>
                  <a:pt x="32794" y="34671"/>
                </a:lnTo>
                <a:lnTo>
                  <a:pt x="32411" y="32766"/>
                </a:lnTo>
                <a:lnTo>
                  <a:pt x="32291" y="31750"/>
                </a:lnTo>
                <a:lnTo>
                  <a:pt x="32204" y="31242"/>
                </a:lnTo>
                <a:lnTo>
                  <a:pt x="32087" y="30988"/>
                </a:lnTo>
                <a:lnTo>
                  <a:pt x="31890" y="30734"/>
                </a:lnTo>
                <a:lnTo>
                  <a:pt x="31575" y="30480"/>
                </a:lnTo>
                <a:lnTo>
                  <a:pt x="31182" y="30226"/>
                </a:lnTo>
                <a:close/>
              </a:path>
              <a:path w="76200" h="51434">
                <a:moveTo>
                  <a:pt x="17421" y="6985"/>
                </a:moveTo>
                <a:lnTo>
                  <a:pt x="2443" y="6984"/>
                </a:lnTo>
                <a:lnTo>
                  <a:pt x="4015" y="8508"/>
                </a:lnTo>
                <a:lnTo>
                  <a:pt x="5627" y="10032"/>
                </a:lnTo>
                <a:lnTo>
                  <a:pt x="7318" y="11429"/>
                </a:lnTo>
                <a:lnTo>
                  <a:pt x="10699" y="13969"/>
                </a:lnTo>
                <a:lnTo>
                  <a:pt x="14198" y="16256"/>
                </a:lnTo>
                <a:lnTo>
                  <a:pt x="15968" y="17145"/>
                </a:lnTo>
                <a:lnTo>
                  <a:pt x="17737" y="18161"/>
                </a:lnTo>
                <a:lnTo>
                  <a:pt x="44274" y="25781"/>
                </a:lnTo>
                <a:lnTo>
                  <a:pt x="41365" y="29464"/>
                </a:lnTo>
                <a:lnTo>
                  <a:pt x="39439" y="31496"/>
                </a:lnTo>
                <a:lnTo>
                  <a:pt x="38023" y="32766"/>
                </a:lnTo>
                <a:lnTo>
                  <a:pt x="40736" y="32004"/>
                </a:lnTo>
                <a:lnTo>
                  <a:pt x="43174" y="31115"/>
                </a:lnTo>
                <a:lnTo>
                  <a:pt x="44628" y="30353"/>
                </a:lnTo>
                <a:lnTo>
                  <a:pt x="46005" y="29718"/>
                </a:lnTo>
                <a:lnTo>
                  <a:pt x="53121" y="24511"/>
                </a:lnTo>
                <a:lnTo>
                  <a:pt x="57445" y="24130"/>
                </a:lnTo>
                <a:lnTo>
                  <a:pt x="59805" y="23749"/>
                </a:lnTo>
                <a:lnTo>
                  <a:pt x="61731" y="23368"/>
                </a:lnTo>
                <a:lnTo>
                  <a:pt x="62963" y="22987"/>
                </a:lnTo>
                <a:lnTo>
                  <a:pt x="47145" y="22987"/>
                </a:lnTo>
                <a:lnTo>
                  <a:pt x="43999" y="22225"/>
                </a:lnTo>
                <a:lnTo>
                  <a:pt x="41129" y="21463"/>
                </a:lnTo>
                <a:lnTo>
                  <a:pt x="38804" y="20574"/>
                </a:lnTo>
                <a:lnTo>
                  <a:pt x="28509" y="20574"/>
                </a:lnTo>
                <a:lnTo>
                  <a:pt x="18562" y="14351"/>
                </a:lnTo>
                <a:lnTo>
                  <a:pt x="17943" y="12192"/>
                </a:lnTo>
                <a:lnTo>
                  <a:pt x="17520" y="10287"/>
                </a:lnTo>
                <a:lnTo>
                  <a:pt x="17407" y="9398"/>
                </a:lnTo>
                <a:lnTo>
                  <a:pt x="17421" y="6985"/>
                </a:lnTo>
                <a:close/>
              </a:path>
              <a:path w="76200" h="51434">
                <a:moveTo>
                  <a:pt x="43606" y="18288"/>
                </a:moveTo>
                <a:lnTo>
                  <a:pt x="44235" y="19685"/>
                </a:lnTo>
                <a:lnTo>
                  <a:pt x="45690" y="21590"/>
                </a:lnTo>
                <a:lnTo>
                  <a:pt x="47145" y="22987"/>
                </a:lnTo>
                <a:lnTo>
                  <a:pt x="62963" y="22987"/>
                </a:lnTo>
                <a:lnTo>
                  <a:pt x="63854" y="22733"/>
                </a:lnTo>
                <a:lnTo>
                  <a:pt x="64798" y="22352"/>
                </a:lnTo>
                <a:lnTo>
                  <a:pt x="65544" y="22098"/>
                </a:lnTo>
                <a:lnTo>
                  <a:pt x="58704" y="21717"/>
                </a:lnTo>
                <a:lnTo>
                  <a:pt x="54732" y="21082"/>
                </a:lnTo>
                <a:lnTo>
                  <a:pt x="52924" y="20828"/>
                </a:lnTo>
                <a:lnTo>
                  <a:pt x="46083" y="19177"/>
                </a:lnTo>
                <a:lnTo>
                  <a:pt x="45218" y="18796"/>
                </a:lnTo>
                <a:lnTo>
                  <a:pt x="43606" y="18288"/>
                </a:lnTo>
                <a:close/>
              </a:path>
              <a:path w="76200" h="51434">
                <a:moveTo>
                  <a:pt x="25993" y="10287"/>
                </a:moveTo>
                <a:lnTo>
                  <a:pt x="38804" y="20574"/>
                </a:lnTo>
                <a:lnTo>
                  <a:pt x="37433" y="20066"/>
                </a:lnTo>
                <a:lnTo>
                  <a:pt x="36333" y="19558"/>
                </a:lnTo>
                <a:lnTo>
                  <a:pt x="26819" y="11811"/>
                </a:lnTo>
                <a:lnTo>
                  <a:pt x="25993" y="10287"/>
                </a:lnTo>
                <a:close/>
              </a:path>
              <a:path w="76200" h="51434">
                <a:moveTo>
                  <a:pt x="49464" y="7620"/>
                </a:moveTo>
                <a:lnTo>
                  <a:pt x="41405" y="7620"/>
                </a:lnTo>
                <a:lnTo>
                  <a:pt x="42467" y="7747"/>
                </a:lnTo>
                <a:lnTo>
                  <a:pt x="43567" y="8128"/>
                </a:lnTo>
                <a:lnTo>
                  <a:pt x="43803" y="8255"/>
                </a:lnTo>
                <a:lnTo>
                  <a:pt x="45376" y="8763"/>
                </a:lnTo>
                <a:lnTo>
                  <a:pt x="46083" y="9017"/>
                </a:lnTo>
                <a:lnTo>
                  <a:pt x="51076" y="12446"/>
                </a:lnTo>
                <a:lnTo>
                  <a:pt x="51863" y="13208"/>
                </a:lnTo>
                <a:lnTo>
                  <a:pt x="53082" y="14732"/>
                </a:lnTo>
                <a:lnTo>
                  <a:pt x="53908" y="16129"/>
                </a:lnTo>
                <a:lnTo>
                  <a:pt x="54537" y="17526"/>
                </a:lnTo>
                <a:lnTo>
                  <a:pt x="54654" y="17907"/>
                </a:lnTo>
                <a:lnTo>
                  <a:pt x="55401" y="18161"/>
                </a:lnTo>
                <a:lnTo>
                  <a:pt x="56148" y="18542"/>
                </a:lnTo>
                <a:lnTo>
                  <a:pt x="56895" y="18669"/>
                </a:lnTo>
                <a:lnTo>
                  <a:pt x="57602" y="18923"/>
                </a:lnTo>
                <a:lnTo>
                  <a:pt x="58979" y="19050"/>
                </a:lnTo>
                <a:lnTo>
                  <a:pt x="60237" y="19050"/>
                </a:lnTo>
                <a:lnTo>
                  <a:pt x="61298" y="18923"/>
                </a:lnTo>
                <a:lnTo>
                  <a:pt x="63540" y="18542"/>
                </a:lnTo>
                <a:lnTo>
                  <a:pt x="64955" y="18415"/>
                </a:lnTo>
                <a:lnTo>
                  <a:pt x="67117" y="18288"/>
                </a:lnTo>
                <a:lnTo>
                  <a:pt x="72230" y="18288"/>
                </a:lnTo>
                <a:lnTo>
                  <a:pt x="71953" y="17018"/>
                </a:lnTo>
                <a:lnTo>
                  <a:pt x="58389" y="17018"/>
                </a:lnTo>
                <a:lnTo>
                  <a:pt x="57878" y="16764"/>
                </a:lnTo>
                <a:lnTo>
                  <a:pt x="57682" y="16764"/>
                </a:lnTo>
                <a:lnTo>
                  <a:pt x="56934" y="16256"/>
                </a:lnTo>
                <a:lnTo>
                  <a:pt x="56266" y="15875"/>
                </a:lnTo>
                <a:lnTo>
                  <a:pt x="53947" y="12700"/>
                </a:lnTo>
                <a:lnTo>
                  <a:pt x="53671" y="12192"/>
                </a:lnTo>
                <a:lnTo>
                  <a:pt x="51548" y="9525"/>
                </a:lnTo>
                <a:lnTo>
                  <a:pt x="49976" y="8001"/>
                </a:lnTo>
                <a:lnTo>
                  <a:pt x="49464" y="7620"/>
                </a:lnTo>
                <a:close/>
              </a:path>
              <a:path w="76200" h="51434">
                <a:moveTo>
                  <a:pt x="67982" y="15621"/>
                </a:moveTo>
                <a:lnTo>
                  <a:pt x="65820" y="15621"/>
                </a:lnTo>
                <a:lnTo>
                  <a:pt x="64876" y="15748"/>
                </a:lnTo>
                <a:lnTo>
                  <a:pt x="62556" y="16129"/>
                </a:lnTo>
                <a:lnTo>
                  <a:pt x="61456" y="16510"/>
                </a:lnTo>
                <a:lnTo>
                  <a:pt x="61024" y="16637"/>
                </a:lnTo>
                <a:lnTo>
                  <a:pt x="60473" y="16891"/>
                </a:lnTo>
                <a:lnTo>
                  <a:pt x="60276" y="17018"/>
                </a:lnTo>
                <a:lnTo>
                  <a:pt x="71953" y="17018"/>
                </a:lnTo>
                <a:lnTo>
                  <a:pt x="71836" y="16129"/>
                </a:lnTo>
                <a:lnTo>
                  <a:pt x="70459" y="15875"/>
                </a:lnTo>
                <a:lnTo>
                  <a:pt x="67982" y="15621"/>
                </a:lnTo>
                <a:close/>
              </a:path>
              <a:path w="76200" h="51434">
                <a:moveTo>
                  <a:pt x="28823" y="3683"/>
                </a:moveTo>
                <a:lnTo>
                  <a:pt x="21550" y="3683"/>
                </a:lnTo>
                <a:lnTo>
                  <a:pt x="21865" y="3810"/>
                </a:lnTo>
                <a:lnTo>
                  <a:pt x="22965" y="3937"/>
                </a:lnTo>
                <a:lnTo>
                  <a:pt x="23988" y="4191"/>
                </a:lnTo>
                <a:lnTo>
                  <a:pt x="30042" y="8636"/>
                </a:lnTo>
                <a:lnTo>
                  <a:pt x="31339" y="10287"/>
                </a:lnTo>
                <a:lnTo>
                  <a:pt x="33109" y="11938"/>
                </a:lnTo>
                <a:lnTo>
                  <a:pt x="33659" y="12319"/>
                </a:lnTo>
                <a:lnTo>
                  <a:pt x="34171" y="12573"/>
                </a:lnTo>
                <a:lnTo>
                  <a:pt x="35035" y="12954"/>
                </a:lnTo>
                <a:lnTo>
                  <a:pt x="35390" y="13208"/>
                </a:lnTo>
                <a:lnTo>
                  <a:pt x="36136" y="13335"/>
                </a:lnTo>
                <a:lnTo>
                  <a:pt x="36294" y="13335"/>
                </a:lnTo>
                <a:lnTo>
                  <a:pt x="37197" y="10795"/>
                </a:lnTo>
                <a:lnTo>
                  <a:pt x="37748" y="9906"/>
                </a:lnTo>
                <a:lnTo>
                  <a:pt x="37931" y="9652"/>
                </a:lnTo>
                <a:lnTo>
                  <a:pt x="37197" y="9652"/>
                </a:lnTo>
                <a:lnTo>
                  <a:pt x="34249" y="8001"/>
                </a:lnTo>
                <a:lnTo>
                  <a:pt x="33070" y="7239"/>
                </a:lnTo>
                <a:lnTo>
                  <a:pt x="32048" y="6477"/>
                </a:lnTo>
                <a:lnTo>
                  <a:pt x="31222" y="5969"/>
                </a:lnTo>
                <a:lnTo>
                  <a:pt x="29924" y="4826"/>
                </a:lnTo>
                <a:lnTo>
                  <a:pt x="29452" y="4445"/>
                </a:lnTo>
                <a:lnTo>
                  <a:pt x="28823" y="3683"/>
                </a:lnTo>
                <a:close/>
              </a:path>
              <a:path w="76200" h="51434">
                <a:moveTo>
                  <a:pt x="43016" y="4953"/>
                </a:moveTo>
                <a:lnTo>
                  <a:pt x="37670" y="8001"/>
                </a:lnTo>
                <a:lnTo>
                  <a:pt x="37512" y="8255"/>
                </a:lnTo>
                <a:lnTo>
                  <a:pt x="37316" y="9017"/>
                </a:lnTo>
                <a:lnTo>
                  <a:pt x="37197" y="9652"/>
                </a:lnTo>
                <a:lnTo>
                  <a:pt x="37931" y="9652"/>
                </a:lnTo>
                <a:lnTo>
                  <a:pt x="38613" y="8890"/>
                </a:lnTo>
                <a:lnTo>
                  <a:pt x="38928" y="8636"/>
                </a:lnTo>
                <a:lnTo>
                  <a:pt x="39557" y="8255"/>
                </a:lnTo>
                <a:lnTo>
                  <a:pt x="39871" y="8001"/>
                </a:lnTo>
                <a:lnTo>
                  <a:pt x="40186" y="7874"/>
                </a:lnTo>
                <a:lnTo>
                  <a:pt x="41405" y="7620"/>
                </a:lnTo>
                <a:lnTo>
                  <a:pt x="49464" y="7620"/>
                </a:lnTo>
                <a:lnTo>
                  <a:pt x="47970" y="6604"/>
                </a:lnTo>
                <a:lnTo>
                  <a:pt x="47499" y="6223"/>
                </a:lnTo>
                <a:lnTo>
                  <a:pt x="47027" y="6096"/>
                </a:lnTo>
                <a:lnTo>
                  <a:pt x="46122" y="5715"/>
                </a:lnTo>
                <a:lnTo>
                  <a:pt x="45690" y="5461"/>
                </a:lnTo>
                <a:lnTo>
                  <a:pt x="44903" y="5207"/>
                </a:lnTo>
                <a:lnTo>
                  <a:pt x="44196" y="5080"/>
                </a:lnTo>
                <a:lnTo>
                  <a:pt x="43016" y="4953"/>
                </a:lnTo>
                <a:close/>
              </a:path>
              <a:path w="76200" h="51434">
                <a:moveTo>
                  <a:pt x="22651" y="381"/>
                </a:moveTo>
                <a:lnTo>
                  <a:pt x="21353" y="381"/>
                </a:lnTo>
                <a:lnTo>
                  <a:pt x="20803" y="508"/>
                </a:lnTo>
                <a:lnTo>
                  <a:pt x="20253" y="508"/>
                </a:lnTo>
                <a:lnTo>
                  <a:pt x="15731" y="6350"/>
                </a:lnTo>
                <a:lnTo>
                  <a:pt x="17569" y="6350"/>
                </a:lnTo>
                <a:lnTo>
                  <a:pt x="17658" y="5969"/>
                </a:lnTo>
                <a:lnTo>
                  <a:pt x="17815" y="5588"/>
                </a:lnTo>
                <a:lnTo>
                  <a:pt x="20292" y="3810"/>
                </a:lnTo>
                <a:lnTo>
                  <a:pt x="20764" y="3683"/>
                </a:lnTo>
                <a:lnTo>
                  <a:pt x="28823" y="3683"/>
                </a:lnTo>
                <a:lnTo>
                  <a:pt x="28666" y="3429"/>
                </a:lnTo>
                <a:lnTo>
                  <a:pt x="28509" y="3302"/>
                </a:lnTo>
                <a:lnTo>
                  <a:pt x="28430" y="2921"/>
                </a:lnTo>
                <a:lnTo>
                  <a:pt x="27448" y="2286"/>
                </a:lnTo>
                <a:lnTo>
                  <a:pt x="26543" y="1651"/>
                </a:lnTo>
                <a:lnTo>
                  <a:pt x="24853" y="889"/>
                </a:lnTo>
                <a:lnTo>
                  <a:pt x="24066" y="635"/>
                </a:lnTo>
                <a:lnTo>
                  <a:pt x="22651" y="381"/>
                </a:lnTo>
                <a:close/>
              </a:path>
              <a:path w="76200" h="51434">
                <a:moveTo>
                  <a:pt x="7829" y="0"/>
                </a:moveTo>
                <a:lnTo>
                  <a:pt x="7279" y="0"/>
                </a:lnTo>
                <a:lnTo>
                  <a:pt x="6728" y="126"/>
                </a:lnTo>
                <a:lnTo>
                  <a:pt x="8379" y="127"/>
                </a:lnTo>
                <a:lnTo>
                  <a:pt x="782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75239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5427" y="0"/>
                </a:moveTo>
                <a:lnTo>
                  <a:pt x="0" y="28739"/>
                </a:lnTo>
                <a:lnTo>
                  <a:pt x="160" y="30735"/>
                </a:lnTo>
                <a:lnTo>
                  <a:pt x="14708" y="49724"/>
                </a:lnTo>
                <a:lnTo>
                  <a:pt x="15570" y="49567"/>
                </a:lnTo>
                <a:lnTo>
                  <a:pt x="16444" y="49333"/>
                </a:lnTo>
                <a:lnTo>
                  <a:pt x="17341" y="48941"/>
                </a:lnTo>
                <a:lnTo>
                  <a:pt x="18249" y="48393"/>
                </a:lnTo>
                <a:lnTo>
                  <a:pt x="18675" y="48041"/>
                </a:lnTo>
                <a:lnTo>
                  <a:pt x="20883" y="48041"/>
                </a:lnTo>
                <a:lnTo>
                  <a:pt x="20837" y="3093"/>
                </a:lnTo>
                <a:lnTo>
                  <a:pt x="19825" y="2623"/>
                </a:lnTo>
                <a:lnTo>
                  <a:pt x="18273" y="2036"/>
                </a:lnTo>
                <a:lnTo>
                  <a:pt x="9556" y="2036"/>
                </a:lnTo>
                <a:lnTo>
                  <a:pt x="9441" y="1644"/>
                </a:lnTo>
                <a:lnTo>
                  <a:pt x="6807" y="156"/>
                </a:lnTo>
                <a:lnTo>
                  <a:pt x="5427" y="0"/>
                </a:lnTo>
                <a:close/>
              </a:path>
              <a:path w="20954" h="50165">
                <a:moveTo>
                  <a:pt x="20883" y="48041"/>
                </a:moveTo>
                <a:lnTo>
                  <a:pt x="18675" y="48041"/>
                </a:lnTo>
                <a:lnTo>
                  <a:pt x="18836" y="48159"/>
                </a:lnTo>
                <a:lnTo>
                  <a:pt x="19629" y="48432"/>
                </a:lnTo>
                <a:lnTo>
                  <a:pt x="19974" y="48510"/>
                </a:lnTo>
                <a:lnTo>
                  <a:pt x="20883" y="48510"/>
                </a:lnTo>
                <a:lnTo>
                  <a:pt x="20883" y="48041"/>
                </a:lnTo>
                <a:close/>
              </a:path>
              <a:path w="20954" h="50165">
                <a:moveTo>
                  <a:pt x="14041" y="1096"/>
                </a:moveTo>
                <a:lnTo>
                  <a:pt x="9556" y="2036"/>
                </a:lnTo>
                <a:lnTo>
                  <a:pt x="18273" y="2036"/>
                </a:lnTo>
                <a:lnTo>
                  <a:pt x="17858" y="1879"/>
                </a:lnTo>
                <a:lnTo>
                  <a:pt x="16364" y="1487"/>
                </a:lnTo>
                <a:lnTo>
                  <a:pt x="14823" y="1175"/>
                </a:lnTo>
                <a:lnTo>
                  <a:pt x="14041" y="1096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86646" y="7590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9947" y="18438"/>
                </a:moveTo>
                <a:lnTo>
                  <a:pt x="9004" y="18438"/>
                </a:lnTo>
                <a:lnTo>
                  <a:pt x="9475" y="18484"/>
                </a:lnTo>
                <a:lnTo>
                  <a:pt x="9947" y="18438"/>
                </a:lnTo>
                <a:close/>
              </a:path>
              <a:path w="19050" h="19050">
                <a:moveTo>
                  <a:pt x="9947" y="0"/>
                </a:moveTo>
                <a:lnTo>
                  <a:pt x="0" y="8303"/>
                </a:lnTo>
                <a:lnTo>
                  <a:pt x="0" y="10181"/>
                </a:lnTo>
                <a:lnTo>
                  <a:pt x="2437" y="15426"/>
                </a:lnTo>
                <a:lnTo>
                  <a:pt x="2748" y="15781"/>
                </a:lnTo>
                <a:lnTo>
                  <a:pt x="3415" y="16365"/>
                </a:lnTo>
                <a:lnTo>
                  <a:pt x="3771" y="16640"/>
                </a:lnTo>
                <a:lnTo>
                  <a:pt x="4565" y="17155"/>
                </a:lnTo>
                <a:lnTo>
                  <a:pt x="4956" y="17350"/>
                </a:lnTo>
                <a:lnTo>
                  <a:pt x="5347" y="17579"/>
                </a:lnTo>
                <a:lnTo>
                  <a:pt x="6646" y="18049"/>
                </a:lnTo>
                <a:lnTo>
                  <a:pt x="7543" y="18289"/>
                </a:lnTo>
                <a:lnTo>
                  <a:pt x="8486" y="18438"/>
                </a:lnTo>
                <a:lnTo>
                  <a:pt x="10453" y="18438"/>
                </a:lnTo>
                <a:lnTo>
                  <a:pt x="11396" y="18289"/>
                </a:lnTo>
                <a:lnTo>
                  <a:pt x="12304" y="18049"/>
                </a:lnTo>
                <a:lnTo>
                  <a:pt x="13604" y="17579"/>
                </a:lnTo>
                <a:lnTo>
                  <a:pt x="13995" y="17350"/>
                </a:lnTo>
                <a:lnTo>
                  <a:pt x="14386" y="17155"/>
                </a:lnTo>
                <a:lnTo>
                  <a:pt x="14777" y="16881"/>
                </a:lnTo>
                <a:lnTo>
                  <a:pt x="15179" y="16640"/>
                </a:lnTo>
                <a:lnTo>
                  <a:pt x="16203" y="15781"/>
                </a:lnTo>
                <a:lnTo>
                  <a:pt x="16513" y="15426"/>
                </a:lnTo>
                <a:lnTo>
                  <a:pt x="16823" y="15117"/>
                </a:lnTo>
                <a:lnTo>
                  <a:pt x="17375" y="14407"/>
                </a:lnTo>
                <a:lnTo>
                  <a:pt x="18951" y="10181"/>
                </a:lnTo>
                <a:lnTo>
                  <a:pt x="18951" y="8303"/>
                </a:lnTo>
                <a:lnTo>
                  <a:pt x="11396" y="194"/>
                </a:lnTo>
                <a:lnTo>
                  <a:pt x="10924" y="80"/>
                </a:lnTo>
                <a:lnTo>
                  <a:pt x="9947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91798" y="8084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4323" y="0"/>
                </a:moveTo>
                <a:lnTo>
                  <a:pt x="0" y="5165"/>
                </a:lnTo>
                <a:lnTo>
                  <a:pt x="114" y="5554"/>
                </a:lnTo>
                <a:lnTo>
                  <a:pt x="4760" y="8577"/>
                </a:lnTo>
                <a:lnTo>
                  <a:pt x="5232" y="8497"/>
                </a:lnTo>
                <a:lnTo>
                  <a:pt x="8647" y="5165"/>
                </a:lnTo>
                <a:lnTo>
                  <a:pt x="8532" y="3012"/>
                </a:lnTo>
                <a:lnTo>
                  <a:pt x="43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85679" y="140788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60" h="19050">
                <a:moveTo>
                  <a:pt x="6370" y="5359"/>
                </a:moveTo>
                <a:lnTo>
                  <a:pt x="22608" y="19034"/>
                </a:lnTo>
                <a:lnTo>
                  <a:pt x="20216" y="15231"/>
                </a:lnTo>
                <a:lnTo>
                  <a:pt x="19698" y="14327"/>
                </a:lnTo>
                <a:lnTo>
                  <a:pt x="19146" y="13433"/>
                </a:lnTo>
                <a:lnTo>
                  <a:pt x="18594" y="12448"/>
                </a:lnTo>
                <a:lnTo>
                  <a:pt x="17030" y="11750"/>
                </a:lnTo>
                <a:lnTo>
                  <a:pt x="7865" y="6424"/>
                </a:lnTo>
                <a:lnTo>
                  <a:pt x="6370" y="5359"/>
                </a:lnTo>
                <a:close/>
              </a:path>
              <a:path w="22860" h="19050">
                <a:moveTo>
                  <a:pt x="0" y="0"/>
                </a:moveTo>
                <a:lnTo>
                  <a:pt x="8969" y="17579"/>
                </a:lnTo>
                <a:lnTo>
                  <a:pt x="5623" y="4775"/>
                </a:lnTo>
                <a:lnTo>
                  <a:pt x="4174" y="3676"/>
                </a:lnTo>
                <a:lnTo>
                  <a:pt x="2759" y="2508"/>
                </a:lnTo>
                <a:lnTo>
                  <a:pt x="1379" y="1294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33381" y="29861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299" y="0"/>
                </a:moveTo>
                <a:lnTo>
                  <a:pt x="251" y="6104"/>
                </a:lnTo>
                <a:lnTo>
                  <a:pt x="125" y="6424"/>
                </a:lnTo>
                <a:lnTo>
                  <a:pt x="0" y="8177"/>
                </a:lnTo>
                <a:lnTo>
                  <a:pt x="113" y="8451"/>
                </a:lnTo>
                <a:lnTo>
                  <a:pt x="309" y="8772"/>
                </a:lnTo>
                <a:lnTo>
                  <a:pt x="2666" y="9517"/>
                </a:lnTo>
                <a:lnTo>
                  <a:pt x="3218" y="9471"/>
                </a:lnTo>
                <a:lnTo>
                  <a:pt x="7651" y="7707"/>
                </a:lnTo>
                <a:lnTo>
                  <a:pt x="2551" y="7707"/>
                </a:lnTo>
                <a:lnTo>
                  <a:pt x="2080" y="7673"/>
                </a:lnTo>
                <a:lnTo>
                  <a:pt x="1562" y="7593"/>
                </a:lnTo>
                <a:lnTo>
                  <a:pt x="2606" y="5050"/>
                </a:lnTo>
                <a:lnTo>
                  <a:pt x="2701" y="4890"/>
                </a:lnTo>
                <a:lnTo>
                  <a:pt x="3057" y="4500"/>
                </a:lnTo>
                <a:lnTo>
                  <a:pt x="9308" y="4500"/>
                </a:lnTo>
                <a:lnTo>
                  <a:pt x="9213" y="4145"/>
                </a:lnTo>
                <a:lnTo>
                  <a:pt x="3023" y="2702"/>
                </a:lnTo>
                <a:lnTo>
                  <a:pt x="3853" y="1683"/>
                </a:lnTo>
                <a:lnTo>
                  <a:pt x="4311" y="1053"/>
                </a:lnTo>
                <a:lnTo>
                  <a:pt x="4267" y="435"/>
                </a:lnTo>
                <a:lnTo>
                  <a:pt x="3966" y="194"/>
                </a:lnTo>
                <a:lnTo>
                  <a:pt x="3644" y="114"/>
                </a:lnTo>
                <a:lnTo>
                  <a:pt x="3299" y="0"/>
                </a:lnTo>
                <a:close/>
              </a:path>
              <a:path w="9525" h="9525">
                <a:moveTo>
                  <a:pt x="9308" y="4500"/>
                </a:moveTo>
                <a:lnTo>
                  <a:pt x="3057" y="4500"/>
                </a:lnTo>
                <a:lnTo>
                  <a:pt x="3644" y="4890"/>
                </a:lnTo>
                <a:lnTo>
                  <a:pt x="4081" y="5245"/>
                </a:lnTo>
                <a:lnTo>
                  <a:pt x="4437" y="5634"/>
                </a:lnTo>
                <a:lnTo>
                  <a:pt x="4667" y="5955"/>
                </a:lnTo>
                <a:lnTo>
                  <a:pt x="4713" y="6974"/>
                </a:lnTo>
                <a:lnTo>
                  <a:pt x="4437" y="7283"/>
                </a:lnTo>
                <a:lnTo>
                  <a:pt x="4161" y="7444"/>
                </a:lnTo>
                <a:lnTo>
                  <a:pt x="3805" y="7593"/>
                </a:lnTo>
                <a:lnTo>
                  <a:pt x="3448" y="7673"/>
                </a:lnTo>
                <a:lnTo>
                  <a:pt x="3023" y="7707"/>
                </a:lnTo>
                <a:lnTo>
                  <a:pt x="7651" y="7707"/>
                </a:lnTo>
                <a:lnTo>
                  <a:pt x="9271" y="5634"/>
                </a:lnTo>
                <a:lnTo>
                  <a:pt x="9308" y="4500"/>
                </a:lnTo>
                <a:close/>
              </a:path>
              <a:path w="9525" h="9525">
                <a:moveTo>
                  <a:pt x="6162" y="2153"/>
                </a:moveTo>
                <a:lnTo>
                  <a:pt x="5771" y="2153"/>
                </a:lnTo>
                <a:lnTo>
                  <a:pt x="4989" y="2233"/>
                </a:lnTo>
                <a:lnTo>
                  <a:pt x="3805" y="2462"/>
                </a:lnTo>
                <a:lnTo>
                  <a:pt x="3023" y="2702"/>
                </a:lnTo>
                <a:lnTo>
                  <a:pt x="8144" y="2702"/>
                </a:lnTo>
                <a:lnTo>
                  <a:pt x="7622" y="2427"/>
                </a:lnTo>
                <a:lnTo>
                  <a:pt x="7266" y="2313"/>
                </a:lnTo>
                <a:lnTo>
                  <a:pt x="6909" y="2233"/>
                </a:lnTo>
                <a:lnTo>
                  <a:pt x="6162" y="2153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27354" y="270191"/>
            <a:ext cx="8890" cy="18415"/>
          </a:xfrm>
          <a:custGeom>
            <a:avLst/>
            <a:gdLst/>
            <a:ahLst/>
            <a:cxnLst/>
            <a:rect l="l" t="t" r="r" b="b"/>
            <a:pathLst>
              <a:path w="8889" h="18414">
                <a:moveTo>
                  <a:pt x="942" y="0"/>
                </a:moveTo>
                <a:lnTo>
                  <a:pt x="471" y="939"/>
                </a:lnTo>
                <a:lnTo>
                  <a:pt x="0" y="2038"/>
                </a:lnTo>
                <a:lnTo>
                  <a:pt x="2046" y="5634"/>
                </a:lnTo>
                <a:lnTo>
                  <a:pt x="3166" y="7833"/>
                </a:lnTo>
                <a:lnTo>
                  <a:pt x="7509" y="17969"/>
                </a:lnTo>
                <a:lnTo>
                  <a:pt x="7704" y="17774"/>
                </a:lnTo>
                <a:lnTo>
                  <a:pt x="8578" y="14842"/>
                </a:lnTo>
                <a:lnTo>
                  <a:pt x="8498" y="12689"/>
                </a:lnTo>
                <a:lnTo>
                  <a:pt x="8026" y="11349"/>
                </a:lnTo>
                <a:lnTo>
                  <a:pt x="7589" y="10261"/>
                </a:lnTo>
                <a:lnTo>
                  <a:pt x="7003" y="9196"/>
                </a:lnTo>
                <a:lnTo>
                  <a:pt x="6247" y="7638"/>
                </a:lnTo>
                <a:lnTo>
                  <a:pt x="2161" y="1763"/>
                </a:lnTo>
                <a:lnTo>
                  <a:pt x="1299" y="584"/>
                </a:lnTo>
                <a:lnTo>
                  <a:pt x="942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88808" y="102101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0" y="125"/>
                </a:moveTo>
                <a:lnTo>
                  <a:pt x="91" y="2153"/>
                </a:lnTo>
                <a:lnTo>
                  <a:pt x="195" y="5291"/>
                </a:lnTo>
                <a:lnTo>
                  <a:pt x="310" y="7993"/>
                </a:lnTo>
                <a:lnTo>
                  <a:pt x="471" y="13353"/>
                </a:lnTo>
                <a:lnTo>
                  <a:pt x="680" y="18919"/>
                </a:lnTo>
                <a:lnTo>
                  <a:pt x="889" y="26398"/>
                </a:lnTo>
                <a:lnTo>
                  <a:pt x="1000" y="29490"/>
                </a:lnTo>
                <a:lnTo>
                  <a:pt x="1057" y="31872"/>
                </a:lnTo>
                <a:lnTo>
                  <a:pt x="2748" y="31712"/>
                </a:lnTo>
                <a:lnTo>
                  <a:pt x="2552" y="31093"/>
                </a:lnTo>
                <a:lnTo>
                  <a:pt x="2357" y="30818"/>
                </a:lnTo>
                <a:lnTo>
                  <a:pt x="2196" y="30773"/>
                </a:lnTo>
                <a:lnTo>
                  <a:pt x="3150" y="30383"/>
                </a:lnTo>
                <a:lnTo>
                  <a:pt x="4093" y="30074"/>
                </a:lnTo>
                <a:lnTo>
                  <a:pt x="4990" y="29833"/>
                </a:lnTo>
                <a:lnTo>
                  <a:pt x="6681" y="29559"/>
                </a:lnTo>
                <a:lnTo>
                  <a:pt x="8256" y="29490"/>
                </a:lnTo>
                <a:lnTo>
                  <a:pt x="13205" y="29490"/>
                </a:lnTo>
                <a:lnTo>
                  <a:pt x="13569" y="26398"/>
                </a:lnTo>
                <a:lnTo>
                  <a:pt x="14903" y="1534"/>
                </a:lnTo>
                <a:lnTo>
                  <a:pt x="7313" y="1534"/>
                </a:lnTo>
                <a:lnTo>
                  <a:pt x="5381" y="1454"/>
                </a:lnTo>
                <a:lnTo>
                  <a:pt x="4438" y="1339"/>
                </a:lnTo>
                <a:lnTo>
                  <a:pt x="3541" y="1179"/>
                </a:lnTo>
                <a:lnTo>
                  <a:pt x="1724" y="710"/>
                </a:lnTo>
                <a:lnTo>
                  <a:pt x="862" y="435"/>
                </a:lnTo>
                <a:lnTo>
                  <a:pt x="0" y="125"/>
                </a:lnTo>
                <a:close/>
              </a:path>
              <a:path w="15239" h="32385">
                <a:moveTo>
                  <a:pt x="2256" y="30748"/>
                </a:moveTo>
                <a:close/>
              </a:path>
              <a:path w="15239" h="32385">
                <a:moveTo>
                  <a:pt x="13205" y="29490"/>
                </a:moveTo>
                <a:lnTo>
                  <a:pt x="8256" y="29490"/>
                </a:lnTo>
                <a:lnTo>
                  <a:pt x="9004" y="29524"/>
                </a:lnTo>
                <a:lnTo>
                  <a:pt x="9671" y="29604"/>
                </a:lnTo>
                <a:lnTo>
                  <a:pt x="10924" y="29833"/>
                </a:lnTo>
                <a:lnTo>
                  <a:pt x="11476" y="29959"/>
                </a:lnTo>
                <a:lnTo>
                  <a:pt x="12419" y="30234"/>
                </a:lnTo>
                <a:lnTo>
                  <a:pt x="13086" y="30498"/>
                </a:lnTo>
                <a:lnTo>
                  <a:pt x="13205" y="29490"/>
                </a:lnTo>
                <a:close/>
              </a:path>
              <a:path w="15239" h="32385">
                <a:moveTo>
                  <a:pt x="14903" y="0"/>
                </a:moveTo>
                <a:lnTo>
                  <a:pt x="7313" y="1534"/>
                </a:lnTo>
                <a:lnTo>
                  <a:pt x="14903" y="1534"/>
                </a:lnTo>
                <a:lnTo>
                  <a:pt x="1490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93184" y="106877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3720" y="0"/>
                </a:moveTo>
                <a:lnTo>
                  <a:pt x="0" y="3962"/>
                </a:lnTo>
                <a:lnTo>
                  <a:pt x="144" y="4351"/>
                </a:lnTo>
                <a:lnTo>
                  <a:pt x="339" y="4707"/>
                </a:lnTo>
                <a:lnTo>
                  <a:pt x="339" y="6505"/>
                </a:lnTo>
                <a:lnTo>
                  <a:pt x="1914" y="8108"/>
                </a:lnTo>
                <a:lnTo>
                  <a:pt x="2547" y="7879"/>
                </a:lnTo>
                <a:lnTo>
                  <a:pt x="3214" y="7799"/>
                </a:lnTo>
                <a:lnTo>
                  <a:pt x="6403" y="5600"/>
                </a:lnTo>
                <a:lnTo>
                  <a:pt x="6353" y="4351"/>
                </a:lnTo>
                <a:lnTo>
                  <a:pt x="6179" y="3916"/>
                </a:lnTo>
                <a:lnTo>
                  <a:pt x="6008" y="3607"/>
                </a:lnTo>
                <a:lnTo>
                  <a:pt x="5962" y="1809"/>
                </a:lnTo>
                <a:lnTo>
                  <a:pt x="5801" y="1408"/>
                </a:lnTo>
                <a:lnTo>
                  <a:pt x="5571" y="1019"/>
                </a:lnTo>
                <a:lnTo>
                  <a:pt x="5215" y="710"/>
                </a:lnTo>
                <a:lnTo>
                  <a:pt x="5065" y="549"/>
                </a:lnTo>
                <a:lnTo>
                  <a:pt x="4511" y="240"/>
                </a:lnTo>
                <a:lnTo>
                  <a:pt x="4318" y="160"/>
                </a:lnTo>
                <a:lnTo>
                  <a:pt x="3720" y="0"/>
                </a:lnTo>
                <a:close/>
              </a:path>
              <a:path w="6985" h="8255">
                <a:moveTo>
                  <a:pt x="4858" y="7799"/>
                </a:moveTo>
                <a:lnTo>
                  <a:pt x="3524" y="7799"/>
                </a:lnTo>
                <a:lnTo>
                  <a:pt x="3846" y="7833"/>
                </a:lnTo>
                <a:lnTo>
                  <a:pt x="4467" y="7993"/>
                </a:lnTo>
                <a:lnTo>
                  <a:pt x="4858" y="77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93684" y="118433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80" y="1603"/>
                </a:moveTo>
                <a:lnTo>
                  <a:pt x="3104" y="5359"/>
                </a:lnTo>
                <a:lnTo>
                  <a:pt x="3415" y="5325"/>
                </a:lnTo>
                <a:lnTo>
                  <a:pt x="6465" y="2508"/>
                </a:lnTo>
                <a:lnTo>
                  <a:pt x="1805" y="2508"/>
                </a:lnTo>
                <a:lnTo>
                  <a:pt x="1494" y="2427"/>
                </a:lnTo>
                <a:lnTo>
                  <a:pt x="908" y="2233"/>
                </a:lnTo>
                <a:lnTo>
                  <a:pt x="632" y="2072"/>
                </a:lnTo>
                <a:lnTo>
                  <a:pt x="80" y="1603"/>
                </a:lnTo>
                <a:close/>
              </a:path>
              <a:path w="6985" h="5714">
                <a:moveTo>
                  <a:pt x="5703" y="0"/>
                </a:moveTo>
                <a:lnTo>
                  <a:pt x="2748" y="2508"/>
                </a:lnTo>
                <a:lnTo>
                  <a:pt x="6465" y="2508"/>
                </a:lnTo>
                <a:lnTo>
                  <a:pt x="6345" y="1019"/>
                </a:lnTo>
                <a:lnTo>
                  <a:pt x="6249" y="778"/>
                </a:lnTo>
                <a:lnTo>
                  <a:pt x="6048" y="389"/>
                </a:lnTo>
                <a:lnTo>
                  <a:pt x="5899" y="194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93052" y="114676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3622" y="0"/>
                </a:moveTo>
                <a:lnTo>
                  <a:pt x="0" y="4145"/>
                </a:lnTo>
                <a:lnTo>
                  <a:pt x="114" y="4455"/>
                </a:lnTo>
                <a:lnTo>
                  <a:pt x="3380" y="6264"/>
                </a:lnTo>
                <a:lnTo>
                  <a:pt x="4013" y="6104"/>
                </a:lnTo>
                <a:lnTo>
                  <a:pt x="6372" y="3596"/>
                </a:lnTo>
                <a:lnTo>
                  <a:pt x="6290" y="1832"/>
                </a:lnTo>
                <a:lnTo>
                  <a:pt x="3622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92902" y="124033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3806" y="0"/>
                </a:moveTo>
                <a:lnTo>
                  <a:pt x="0" y="4260"/>
                </a:lnTo>
                <a:lnTo>
                  <a:pt x="149" y="4695"/>
                </a:lnTo>
                <a:lnTo>
                  <a:pt x="344" y="5084"/>
                </a:lnTo>
                <a:lnTo>
                  <a:pt x="292" y="6493"/>
                </a:lnTo>
                <a:lnTo>
                  <a:pt x="390" y="6928"/>
                </a:lnTo>
                <a:lnTo>
                  <a:pt x="540" y="7283"/>
                </a:lnTo>
                <a:lnTo>
                  <a:pt x="977" y="7867"/>
                </a:lnTo>
                <a:lnTo>
                  <a:pt x="2391" y="7627"/>
                </a:lnTo>
                <a:lnTo>
                  <a:pt x="3771" y="7558"/>
                </a:lnTo>
                <a:lnTo>
                  <a:pt x="6290" y="7558"/>
                </a:lnTo>
                <a:lnTo>
                  <a:pt x="6715" y="6928"/>
                </a:lnTo>
                <a:lnTo>
                  <a:pt x="6911" y="6493"/>
                </a:lnTo>
                <a:lnTo>
                  <a:pt x="7037" y="6024"/>
                </a:lnTo>
                <a:lnTo>
                  <a:pt x="6911" y="4260"/>
                </a:lnTo>
                <a:lnTo>
                  <a:pt x="6715" y="3870"/>
                </a:lnTo>
                <a:lnTo>
                  <a:pt x="6761" y="2427"/>
                </a:lnTo>
                <a:lnTo>
                  <a:pt x="6600" y="1958"/>
                </a:lnTo>
                <a:lnTo>
                  <a:pt x="6405" y="1523"/>
                </a:lnTo>
                <a:lnTo>
                  <a:pt x="6129" y="1133"/>
                </a:lnTo>
                <a:lnTo>
                  <a:pt x="5968" y="973"/>
                </a:lnTo>
                <a:lnTo>
                  <a:pt x="5818" y="778"/>
                </a:lnTo>
                <a:lnTo>
                  <a:pt x="5611" y="618"/>
                </a:lnTo>
                <a:lnTo>
                  <a:pt x="5381" y="503"/>
                </a:lnTo>
                <a:lnTo>
                  <a:pt x="5105" y="309"/>
                </a:lnTo>
                <a:lnTo>
                  <a:pt x="4795" y="194"/>
                </a:lnTo>
                <a:lnTo>
                  <a:pt x="4162" y="34"/>
                </a:lnTo>
                <a:lnTo>
                  <a:pt x="3806" y="0"/>
                </a:lnTo>
                <a:close/>
              </a:path>
              <a:path w="7620" h="8255">
                <a:moveTo>
                  <a:pt x="6290" y="7558"/>
                </a:moveTo>
                <a:lnTo>
                  <a:pt x="3771" y="7558"/>
                </a:lnTo>
                <a:lnTo>
                  <a:pt x="5577" y="7673"/>
                </a:lnTo>
                <a:lnTo>
                  <a:pt x="6129" y="7753"/>
                </a:lnTo>
                <a:lnTo>
                  <a:pt x="6290" y="755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47271" y="213554"/>
            <a:ext cx="298450" cy="359410"/>
          </a:xfrm>
          <a:custGeom>
            <a:avLst/>
            <a:gdLst/>
            <a:ahLst/>
            <a:cxnLst/>
            <a:rect l="l" t="t" r="r" b="b"/>
            <a:pathLst>
              <a:path w="298450" h="359409">
                <a:moveTo>
                  <a:pt x="143975" y="340360"/>
                </a:moveTo>
                <a:lnTo>
                  <a:pt x="139134" y="340360"/>
                </a:lnTo>
                <a:lnTo>
                  <a:pt x="140238" y="341630"/>
                </a:lnTo>
                <a:lnTo>
                  <a:pt x="141227" y="341630"/>
                </a:lnTo>
                <a:lnTo>
                  <a:pt x="142998" y="344170"/>
                </a:lnTo>
                <a:lnTo>
                  <a:pt x="143780" y="345440"/>
                </a:lnTo>
                <a:lnTo>
                  <a:pt x="144481" y="345440"/>
                </a:lnTo>
                <a:lnTo>
                  <a:pt x="145114" y="346710"/>
                </a:lnTo>
                <a:lnTo>
                  <a:pt x="145700" y="347980"/>
                </a:lnTo>
                <a:lnTo>
                  <a:pt x="146689" y="350520"/>
                </a:lnTo>
                <a:lnTo>
                  <a:pt x="147115" y="350520"/>
                </a:lnTo>
                <a:lnTo>
                  <a:pt x="147828" y="353060"/>
                </a:lnTo>
                <a:lnTo>
                  <a:pt x="148104" y="354330"/>
                </a:lnTo>
                <a:lnTo>
                  <a:pt x="148541" y="355600"/>
                </a:lnTo>
                <a:lnTo>
                  <a:pt x="148851" y="356870"/>
                </a:lnTo>
                <a:lnTo>
                  <a:pt x="149127" y="359410"/>
                </a:lnTo>
                <a:lnTo>
                  <a:pt x="149323" y="358140"/>
                </a:lnTo>
                <a:lnTo>
                  <a:pt x="149518" y="356870"/>
                </a:lnTo>
                <a:lnTo>
                  <a:pt x="149829" y="355600"/>
                </a:lnTo>
                <a:lnTo>
                  <a:pt x="150024" y="354330"/>
                </a:lnTo>
                <a:lnTo>
                  <a:pt x="149162" y="354330"/>
                </a:lnTo>
                <a:lnTo>
                  <a:pt x="149047" y="353060"/>
                </a:lnTo>
                <a:lnTo>
                  <a:pt x="148851" y="351790"/>
                </a:lnTo>
                <a:lnTo>
                  <a:pt x="148541" y="350520"/>
                </a:lnTo>
                <a:lnTo>
                  <a:pt x="148138" y="349250"/>
                </a:lnTo>
                <a:lnTo>
                  <a:pt x="147552" y="346710"/>
                </a:lnTo>
                <a:lnTo>
                  <a:pt x="147195" y="346710"/>
                </a:lnTo>
                <a:lnTo>
                  <a:pt x="146804" y="345440"/>
                </a:lnTo>
                <a:lnTo>
                  <a:pt x="146333" y="344170"/>
                </a:lnTo>
                <a:lnTo>
                  <a:pt x="145827" y="342900"/>
                </a:lnTo>
                <a:lnTo>
                  <a:pt x="145275" y="342900"/>
                </a:lnTo>
                <a:lnTo>
                  <a:pt x="144642" y="341630"/>
                </a:lnTo>
                <a:lnTo>
                  <a:pt x="143975" y="340360"/>
                </a:lnTo>
                <a:close/>
              </a:path>
              <a:path w="298450" h="359409">
                <a:moveTo>
                  <a:pt x="159189" y="340360"/>
                </a:moveTo>
                <a:lnTo>
                  <a:pt x="154394" y="340360"/>
                </a:lnTo>
                <a:lnTo>
                  <a:pt x="153681" y="341630"/>
                </a:lnTo>
                <a:lnTo>
                  <a:pt x="153060" y="342900"/>
                </a:lnTo>
                <a:lnTo>
                  <a:pt x="152508" y="342900"/>
                </a:lnTo>
                <a:lnTo>
                  <a:pt x="151990" y="344170"/>
                </a:lnTo>
                <a:lnTo>
                  <a:pt x="150771" y="346710"/>
                </a:lnTo>
                <a:lnTo>
                  <a:pt x="150231" y="349250"/>
                </a:lnTo>
                <a:lnTo>
                  <a:pt x="149794" y="350520"/>
                </a:lnTo>
                <a:lnTo>
                  <a:pt x="149518" y="351790"/>
                </a:lnTo>
                <a:lnTo>
                  <a:pt x="149323" y="353060"/>
                </a:lnTo>
                <a:lnTo>
                  <a:pt x="149208" y="354330"/>
                </a:lnTo>
                <a:lnTo>
                  <a:pt x="150024" y="354330"/>
                </a:lnTo>
                <a:lnTo>
                  <a:pt x="150541" y="353060"/>
                </a:lnTo>
                <a:lnTo>
                  <a:pt x="150852" y="351790"/>
                </a:lnTo>
                <a:lnTo>
                  <a:pt x="151208" y="350520"/>
                </a:lnTo>
                <a:lnTo>
                  <a:pt x="151645" y="350520"/>
                </a:lnTo>
                <a:lnTo>
                  <a:pt x="152623" y="347980"/>
                </a:lnTo>
                <a:lnTo>
                  <a:pt x="153209" y="346710"/>
                </a:lnTo>
                <a:lnTo>
                  <a:pt x="153888" y="345440"/>
                </a:lnTo>
                <a:lnTo>
                  <a:pt x="154589" y="345440"/>
                </a:lnTo>
                <a:lnTo>
                  <a:pt x="155337" y="344170"/>
                </a:lnTo>
                <a:lnTo>
                  <a:pt x="156199" y="342900"/>
                </a:lnTo>
                <a:lnTo>
                  <a:pt x="157108" y="341630"/>
                </a:lnTo>
                <a:lnTo>
                  <a:pt x="158131" y="341630"/>
                </a:lnTo>
                <a:lnTo>
                  <a:pt x="159189" y="340360"/>
                </a:lnTo>
                <a:close/>
              </a:path>
              <a:path w="298450" h="359409">
                <a:moveTo>
                  <a:pt x="141503" y="337820"/>
                </a:moveTo>
                <a:lnTo>
                  <a:pt x="133947" y="337820"/>
                </a:lnTo>
                <a:lnTo>
                  <a:pt x="135408" y="339090"/>
                </a:lnTo>
                <a:lnTo>
                  <a:pt x="136742" y="339090"/>
                </a:lnTo>
                <a:lnTo>
                  <a:pt x="137995" y="340360"/>
                </a:lnTo>
                <a:lnTo>
                  <a:pt x="143228" y="340360"/>
                </a:lnTo>
                <a:lnTo>
                  <a:pt x="142400" y="339090"/>
                </a:lnTo>
                <a:lnTo>
                  <a:pt x="141503" y="337820"/>
                </a:lnTo>
                <a:close/>
              </a:path>
              <a:path w="298450" h="359409">
                <a:moveTo>
                  <a:pt x="164376" y="337820"/>
                </a:moveTo>
                <a:lnTo>
                  <a:pt x="156832" y="337820"/>
                </a:lnTo>
                <a:lnTo>
                  <a:pt x="155969" y="339090"/>
                </a:lnTo>
                <a:lnTo>
                  <a:pt x="155141" y="340360"/>
                </a:lnTo>
                <a:lnTo>
                  <a:pt x="160374" y="340360"/>
                </a:lnTo>
                <a:lnTo>
                  <a:pt x="161627" y="339090"/>
                </a:lnTo>
                <a:lnTo>
                  <a:pt x="162961" y="339090"/>
                </a:lnTo>
                <a:lnTo>
                  <a:pt x="164376" y="337820"/>
                </a:lnTo>
                <a:close/>
              </a:path>
              <a:path w="298450" h="359409">
                <a:moveTo>
                  <a:pt x="134499" y="334010"/>
                </a:moveTo>
                <a:lnTo>
                  <a:pt x="43365" y="334009"/>
                </a:lnTo>
                <a:lnTo>
                  <a:pt x="45492" y="335279"/>
                </a:lnTo>
                <a:lnTo>
                  <a:pt x="49230" y="336549"/>
                </a:lnTo>
                <a:lnTo>
                  <a:pt x="53473" y="336549"/>
                </a:lnTo>
                <a:lnTo>
                  <a:pt x="55750" y="337819"/>
                </a:lnTo>
                <a:lnTo>
                  <a:pt x="140560" y="337820"/>
                </a:lnTo>
                <a:lnTo>
                  <a:pt x="139490" y="336550"/>
                </a:lnTo>
                <a:lnTo>
                  <a:pt x="138386" y="335280"/>
                </a:lnTo>
                <a:lnTo>
                  <a:pt x="135879" y="335280"/>
                </a:lnTo>
                <a:lnTo>
                  <a:pt x="134499" y="334010"/>
                </a:lnTo>
                <a:close/>
              </a:path>
              <a:path w="298450" h="359409">
                <a:moveTo>
                  <a:pt x="250910" y="335280"/>
                </a:moveTo>
                <a:lnTo>
                  <a:pt x="159971" y="335280"/>
                </a:lnTo>
                <a:lnTo>
                  <a:pt x="158833" y="336550"/>
                </a:lnTo>
                <a:lnTo>
                  <a:pt x="157809" y="337820"/>
                </a:lnTo>
                <a:lnTo>
                  <a:pt x="242573" y="337820"/>
                </a:lnTo>
                <a:lnTo>
                  <a:pt x="243206" y="336550"/>
                </a:lnTo>
                <a:lnTo>
                  <a:pt x="249105" y="336550"/>
                </a:lnTo>
                <a:lnTo>
                  <a:pt x="250910" y="335280"/>
                </a:lnTo>
                <a:close/>
              </a:path>
              <a:path w="298450" h="359409">
                <a:moveTo>
                  <a:pt x="254958" y="334010"/>
                </a:moveTo>
                <a:lnTo>
                  <a:pt x="163824" y="334010"/>
                </a:lnTo>
                <a:lnTo>
                  <a:pt x="162455" y="335280"/>
                </a:lnTo>
                <a:lnTo>
                  <a:pt x="252877" y="335280"/>
                </a:lnTo>
                <a:lnTo>
                  <a:pt x="254958" y="334010"/>
                </a:lnTo>
                <a:close/>
              </a:path>
              <a:path w="298450" h="359409">
                <a:moveTo>
                  <a:pt x="51035" y="331469"/>
                </a:moveTo>
                <a:lnTo>
                  <a:pt x="36442" y="331469"/>
                </a:lnTo>
                <a:lnTo>
                  <a:pt x="38845" y="332739"/>
                </a:lnTo>
                <a:lnTo>
                  <a:pt x="41168" y="334009"/>
                </a:lnTo>
                <a:lnTo>
                  <a:pt x="59050" y="334009"/>
                </a:lnTo>
                <a:lnTo>
                  <a:pt x="55669" y="332739"/>
                </a:lnTo>
                <a:lnTo>
                  <a:pt x="54301" y="332739"/>
                </a:lnTo>
                <a:lnTo>
                  <a:pt x="51035" y="331469"/>
                </a:lnTo>
                <a:close/>
              </a:path>
              <a:path w="298450" h="359409">
                <a:moveTo>
                  <a:pt x="261881" y="331470"/>
                </a:moveTo>
                <a:lnTo>
                  <a:pt x="247334" y="331470"/>
                </a:lnTo>
                <a:lnTo>
                  <a:pt x="244034" y="332740"/>
                </a:lnTo>
                <a:lnTo>
                  <a:pt x="241515" y="332740"/>
                </a:lnTo>
                <a:lnTo>
                  <a:pt x="239319" y="334010"/>
                </a:lnTo>
                <a:lnTo>
                  <a:pt x="257166" y="334010"/>
                </a:lnTo>
                <a:lnTo>
                  <a:pt x="259489" y="332740"/>
                </a:lnTo>
                <a:lnTo>
                  <a:pt x="261881" y="331470"/>
                </a:lnTo>
                <a:close/>
              </a:path>
              <a:path w="298450" h="359409">
                <a:moveTo>
                  <a:pt x="298174" y="0"/>
                </a:moveTo>
                <a:lnTo>
                  <a:pt x="0" y="0"/>
                </a:lnTo>
                <a:lnTo>
                  <a:pt x="0" y="283209"/>
                </a:lnTo>
                <a:lnTo>
                  <a:pt x="390" y="288289"/>
                </a:lnTo>
                <a:lnTo>
                  <a:pt x="6175" y="306069"/>
                </a:lnTo>
                <a:lnTo>
                  <a:pt x="7980" y="309879"/>
                </a:lnTo>
                <a:lnTo>
                  <a:pt x="18870" y="321309"/>
                </a:lnTo>
                <a:lnTo>
                  <a:pt x="21354" y="323849"/>
                </a:lnTo>
                <a:lnTo>
                  <a:pt x="23827" y="325119"/>
                </a:lnTo>
                <a:lnTo>
                  <a:pt x="26380" y="326389"/>
                </a:lnTo>
                <a:lnTo>
                  <a:pt x="28933" y="328929"/>
                </a:lnTo>
                <a:lnTo>
                  <a:pt x="33969" y="331469"/>
                </a:lnTo>
                <a:lnTo>
                  <a:pt x="47102" y="331469"/>
                </a:lnTo>
                <a:lnTo>
                  <a:pt x="44975" y="330199"/>
                </a:lnTo>
                <a:lnTo>
                  <a:pt x="42732" y="328929"/>
                </a:lnTo>
                <a:lnTo>
                  <a:pt x="40421" y="328929"/>
                </a:lnTo>
                <a:lnTo>
                  <a:pt x="38063" y="327659"/>
                </a:lnTo>
                <a:lnTo>
                  <a:pt x="25828" y="321309"/>
                </a:lnTo>
                <a:lnTo>
                  <a:pt x="23470" y="318769"/>
                </a:lnTo>
                <a:lnTo>
                  <a:pt x="21147" y="317499"/>
                </a:lnTo>
                <a:lnTo>
                  <a:pt x="7198" y="294639"/>
                </a:lnTo>
                <a:lnTo>
                  <a:pt x="6290" y="292099"/>
                </a:lnTo>
                <a:lnTo>
                  <a:pt x="5657" y="287019"/>
                </a:lnTo>
                <a:lnTo>
                  <a:pt x="5266" y="283209"/>
                </a:lnTo>
                <a:lnTo>
                  <a:pt x="5266" y="5080"/>
                </a:lnTo>
                <a:lnTo>
                  <a:pt x="298174" y="5080"/>
                </a:lnTo>
                <a:lnTo>
                  <a:pt x="298174" y="0"/>
                </a:lnTo>
                <a:close/>
              </a:path>
              <a:path w="298450" h="359409">
                <a:moveTo>
                  <a:pt x="298174" y="5080"/>
                </a:moveTo>
                <a:lnTo>
                  <a:pt x="292942" y="5080"/>
                </a:lnTo>
                <a:lnTo>
                  <a:pt x="292942" y="275590"/>
                </a:lnTo>
                <a:lnTo>
                  <a:pt x="293103" y="283210"/>
                </a:lnTo>
                <a:lnTo>
                  <a:pt x="292712" y="288290"/>
                </a:lnTo>
                <a:lnTo>
                  <a:pt x="292033" y="292100"/>
                </a:lnTo>
                <a:lnTo>
                  <a:pt x="291136" y="294640"/>
                </a:lnTo>
                <a:lnTo>
                  <a:pt x="289998" y="298450"/>
                </a:lnTo>
                <a:lnTo>
                  <a:pt x="274899" y="318770"/>
                </a:lnTo>
                <a:lnTo>
                  <a:pt x="272495" y="321310"/>
                </a:lnTo>
                <a:lnTo>
                  <a:pt x="270103" y="322580"/>
                </a:lnTo>
                <a:lnTo>
                  <a:pt x="262709" y="326390"/>
                </a:lnTo>
                <a:lnTo>
                  <a:pt x="257914" y="328930"/>
                </a:lnTo>
                <a:lnTo>
                  <a:pt x="255591" y="328930"/>
                </a:lnTo>
                <a:lnTo>
                  <a:pt x="253348" y="330200"/>
                </a:lnTo>
                <a:lnTo>
                  <a:pt x="251232" y="331470"/>
                </a:lnTo>
                <a:lnTo>
                  <a:pt x="264365" y="331470"/>
                </a:lnTo>
                <a:lnTo>
                  <a:pt x="266872" y="330200"/>
                </a:lnTo>
                <a:lnTo>
                  <a:pt x="269436" y="328930"/>
                </a:lnTo>
                <a:lnTo>
                  <a:pt x="271943" y="326390"/>
                </a:lnTo>
                <a:lnTo>
                  <a:pt x="274508" y="325120"/>
                </a:lnTo>
                <a:lnTo>
                  <a:pt x="277015" y="323850"/>
                </a:lnTo>
                <a:lnTo>
                  <a:pt x="279453" y="321310"/>
                </a:lnTo>
                <a:lnTo>
                  <a:pt x="281856" y="320040"/>
                </a:lnTo>
                <a:lnTo>
                  <a:pt x="284179" y="317500"/>
                </a:lnTo>
                <a:lnTo>
                  <a:pt x="286375" y="314960"/>
                </a:lnTo>
                <a:lnTo>
                  <a:pt x="288457" y="312420"/>
                </a:lnTo>
                <a:lnTo>
                  <a:pt x="290389" y="309880"/>
                </a:lnTo>
                <a:lnTo>
                  <a:pt x="292160" y="306070"/>
                </a:lnTo>
                <a:lnTo>
                  <a:pt x="293724" y="303530"/>
                </a:lnTo>
                <a:lnTo>
                  <a:pt x="298324" y="283210"/>
                </a:lnTo>
                <a:lnTo>
                  <a:pt x="298255" y="275590"/>
                </a:lnTo>
                <a:lnTo>
                  <a:pt x="298174" y="508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686" name="object 68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0983999"/>
              </p:ext>
            </p:extLst>
          </p:nvPr>
        </p:nvGraphicFramePr>
        <p:xfrm>
          <a:off x="141475" y="1340768"/>
          <a:ext cx="8884283" cy="446976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70085"/>
                <a:gridCol w="4032448"/>
                <a:gridCol w="597152"/>
                <a:gridCol w="708660"/>
                <a:gridCol w="634364"/>
                <a:gridCol w="569594"/>
                <a:gridCol w="647700"/>
                <a:gridCol w="618490"/>
                <a:gridCol w="605790"/>
              </a:tblGrid>
              <a:tr h="218439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30175" marR="121285" indent="17780">
                        <a:lnSpc>
                          <a:spcPts val="1090"/>
                        </a:lnSpc>
                        <a:spcBef>
                          <a:spcPts val="720"/>
                        </a:spcBef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№ 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п/п</a:t>
                      </a: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90625">
                        <a:lnSpc>
                          <a:spcPct val="100000"/>
                        </a:lnSpc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Наименование</a:t>
                      </a:r>
                      <a:r>
                        <a:rPr sz="1100" spc="1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показателя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2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5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2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18439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0800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1526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6700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1651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90325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 marR="100330" indent="93980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sz="1100" spc="-5" dirty="0" smtClean="0">
                          <a:latin typeface="Arial" pitchFamily="34" charset="0"/>
                          <a:cs typeface="Arial" pitchFamily="34" charset="0"/>
                        </a:rPr>
                        <a:t>01.04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8590" marR="140970" indent="93980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sz="1100" spc="-5" dirty="0" smtClean="0">
                          <a:latin typeface="Arial" pitchFamily="34" charset="0"/>
                          <a:cs typeface="Arial" pitchFamily="34" charset="0"/>
                        </a:rPr>
                        <a:t>01.07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4620" marR="126364" indent="93980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sz="1100" spc="-5" dirty="0" smtClean="0">
                          <a:latin typeface="Arial" pitchFamily="34" charset="0"/>
                          <a:cs typeface="Arial" pitchFamily="34" charset="0"/>
                        </a:rPr>
                        <a:t>01.10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8270" marR="118745" indent="94615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5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sz="1100" dirty="0" smtClean="0">
                          <a:latin typeface="Arial" pitchFamily="34" charset="0"/>
                          <a:cs typeface="Arial" pitchFamily="34" charset="0"/>
                        </a:rPr>
                        <a:t>01.12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73486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9116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1.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Прирост численности занятых в сфере МСП на уровне МО (человек), в том числе за счет легализации (нарастающим итогом)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62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Нет</a:t>
                      </a:r>
                      <a:r>
                        <a:rPr lang="ru-RU" sz="1100" b="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данных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496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Нет данных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Нет данных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Нет данных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Нет данных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</a:tr>
              <a:tr h="432054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2.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Прирост численности занятых в сфере МСП за счет легализации теневого сектора экономики (нарастающим итогом)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126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246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706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1024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1024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32054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 Количество субъектов малого и среднего предпринимательства, получивших информационную поддержку в рамках реализации проекта, единиц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60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62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61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21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36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61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61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32054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4.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Количество </a:t>
                      </a:r>
                      <a:r>
                        <a:rPr lang="ru-RU" sz="1100" dirty="0" err="1" smtClean="0">
                          <a:latin typeface="Arial" pitchFamily="34" charset="0"/>
                          <a:cs typeface="Arial" pitchFamily="34" charset="0"/>
                        </a:rPr>
                        <a:t>самозанятых</a:t>
                      </a: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 граждан, зафиксировавших свой статус с учетом ведения налогового режима для </a:t>
                      </a:r>
                      <a:r>
                        <a:rPr lang="ru-RU" sz="1100" dirty="0" err="1" smtClean="0">
                          <a:latin typeface="Arial" pitchFamily="34" charset="0"/>
                          <a:cs typeface="Arial" pitchFamily="34" charset="0"/>
                        </a:rPr>
                        <a:t>самозанятых</a:t>
                      </a: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, человек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1960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434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693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1085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1180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32054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5.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Количество СМСП, отвечающих требованиям и условиям оказания финансовой поддержки (</a:t>
                      </a:r>
                      <a:r>
                        <a:rPr lang="ru-RU" sz="1100" dirty="0" err="1" smtClean="0">
                          <a:latin typeface="Arial" pitchFamily="34" charset="0"/>
                          <a:cs typeface="Arial" pitchFamily="34" charset="0"/>
                        </a:rPr>
                        <a:t>микрозаймы</a:t>
                      </a: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 и поручительства), направленных в МЭР СО (АО «ГФСО»),ед.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2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32054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6.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Количество субъектов МСП, выведенных на экспорт при поддержке центров (агентств) координации поддержки экспортно-ориентированных субъектов МСП, ед.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14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14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32054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7.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Количество субъектов МСП и </a:t>
                      </a:r>
                      <a:r>
                        <a:rPr lang="ru-RU" sz="1100" dirty="0" err="1" smtClean="0">
                          <a:latin typeface="Arial" pitchFamily="34" charset="0"/>
                          <a:cs typeface="Arial" pitchFamily="34" charset="0"/>
                        </a:rPr>
                        <a:t>самозанятых</a:t>
                      </a: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 граждан, получивших поддержку в рамках федерального проекта, человек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87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563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123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120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240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240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687" name="object 687"/>
          <p:cNvSpPr txBox="1">
            <a:spLocks noGrp="1"/>
          </p:cNvSpPr>
          <p:nvPr>
            <p:ph type="title"/>
          </p:nvPr>
        </p:nvSpPr>
        <p:spPr>
          <a:xfrm>
            <a:off x="1115616" y="121026"/>
            <a:ext cx="7315200" cy="65851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403860" algn="ctr">
              <a:lnSpc>
                <a:spcPct val="100000"/>
              </a:lnSpc>
              <a:spcBef>
                <a:spcPts val="95"/>
              </a:spcBef>
              <a:tabLst>
                <a:tab pos="2137410" algn="l"/>
                <a:tab pos="4521835" algn="l"/>
              </a:tabLst>
            </a:pPr>
            <a:r>
              <a:rPr lang="ru-RU" sz="1400" spc="-10" dirty="0"/>
              <a:t>НАЦИОНАЛЬНЫЙ</a:t>
            </a:r>
            <a:r>
              <a:rPr lang="ru-RU" sz="1400" spc="65" dirty="0"/>
              <a:t> </a:t>
            </a:r>
            <a:r>
              <a:rPr lang="ru-RU" sz="1400" spc="-5" dirty="0"/>
              <a:t>ПРОЕКТ</a:t>
            </a:r>
            <a:r>
              <a:rPr lang="ru-RU" sz="1400" spc="10" dirty="0"/>
              <a:t> </a:t>
            </a:r>
            <a:r>
              <a:rPr lang="ru-RU" sz="1400" spc="-10" dirty="0" smtClean="0"/>
              <a:t>«</a:t>
            </a:r>
            <a:r>
              <a:rPr lang="ru-RU" sz="1400" dirty="0" smtClean="0"/>
              <a:t>МАЛОЕ И СРЕДНЕЕ ПРЕДПРИНИМАТЕЛЬСТВО И ПОДДЕРЖКА ИНДИВИДУАЛЬНОЙ ПРЕДПРИНИМАТЕЛЬСКОЙ ИНИЦИАТИВЫ» </a:t>
            </a:r>
            <a:r>
              <a:rPr lang="ru-RU" sz="1400" spc="-10" dirty="0" smtClean="0"/>
              <a:t>              </a:t>
            </a:r>
            <a:br>
              <a:rPr lang="ru-RU" sz="1400" spc="-10" dirty="0" smtClean="0"/>
            </a:br>
            <a:r>
              <a:rPr lang="ru-RU" sz="1400" spc="-10" dirty="0" smtClean="0"/>
              <a:t> </a:t>
            </a:r>
            <a:r>
              <a:rPr lang="ru-RU" sz="1400" spc="-10" dirty="0" err="1" smtClean="0"/>
              <a:t>м.р</a:t>
            </a:r>
            <a:r>
              <a:rPr lang="ru-RU" sz="1400" spc="-10" dirty="0" smtClean="0"/>
              <a:t>. </a:t>
            </a:r>
            <a:r>
              <a:rPr lang="ru-RU" sz="1400" spc="-5" dirty="0" smtClean="0"/>
              <a:t>Волжский </a:t>
            </a:r>
            <a:r>
              <a:rPr lang="ru-RU" sz="1400" spc="-5" dirty="0"/>
              <a:t>Самарской области</a:t>
            </a:r>
            <a:endParaRPr sz="1400" spc="-10" dirty="0"/>
          </a:p>
        </p:txBody>
      </p:sp>
      <p:sp>
        <p:nvSpPr>
          <p:cNvPr id="688" name="object 688"/>
          <p:cNvSpPr/>
          <p:nvPr/>
        </p:nvSpPr>
        <p:spPr>
          <a:xfrm>
            <a:off x="0" y="6615474"/>
            <a:ext cx="9144000" cy="901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 txBox="1"/>
          <p:nvPr/>
        </p:nvSpPr>
        <p:spPr>
          <a:xfrm>
            <a:off x="2086482" y="984564"/>
            <a:ext cx="4798695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1. </a:t>
            </a:r>
            <a:r>
              <a:rPr sz="1200" b="1" spc="-10" dirty="0">
                <a:latin typeface="Arial"/>
                <a:cs typeface="Arial"/>
              </a:rPr>
              <a:t>ДОСТИЖЕНИЕ </a:t>
            </a:r>
            <a:r>
              <a:rPr sz="1200" b="1" spc="-5" dirty="0">
                <a:latin typeface="Arial"/>
                <a:cs typeface="Arial"/>
              </a:rPr>
              <a:t>ЦЕЛЕВЫХ </a:t>
            </a:r>
            <a:r>
              <a:rPr sz="1200" b="1" spc="-10" dirty="0">
                <a:latin typeface="Arial"/>
                <a:cs typeface="Arial"/>
              </a:rPr>
              <a:t>ПОКАЗАТЕЛЕЙ </a:t>
            </a:r>
            <a:r>
              <a:rPr lang="ru-RU" sz="1200" b="1" spc="-10" dirty="0" smtClean="0">
                <a:latin typeface="Arial"/>
                <a:cs typeface="Arial"/>
              </a:rPr>
              <a:t>в</a:t>
            </a:r>
            <a:r>
              <a:rPr sz="1200" b="1" dirty="0" smtClean="0">
                <a:latin typeface="Arial"/>
                <a:cs typeface="Arial"/>
              </a:rPr>
              <a:t> </a:t>
            </a:r>
            <a:r>
              <a:rPr sz="1200" b="1" spc="-5" dirty="0">
                <a:latin typeface="Arial"/>
                <a:cs typeface="Arial"/>
              </a:rPr>
              <a:t>2019-2020</a:t>
            </a:r>
            <a:r>
              <a:rPr sz="1200" b="1" spc="114" dirty="0">
                <a:latin typeface="Arial"/>
                <a:cs typeface="Arial"/>
              </a:rPr>
              <a:t> </a:t>
            </a:r>
            <a:r>
              <a:rPr lang="ru-RU" sz="1200" b="1" spc="-10" dirty="0" smtClean="0">
                <a:latin typeface="Arial"/>
                <a:cs typeface="Arial"/>
              </a:rPr>
              <a:t>годах</a:t>
            </a:r>
            <a:endParaRPr sz="1200" dirty="0">
              <a:latin typeface="Arial"/>
              <a:cs typeface="Arial"/>
            </a:endParaRPr>
          </a:p>
        </p:txBody>
      </p:sp>
      <p:sp>
        <p:nvSpPr>
          <p:cNvPr id="691" name="object 69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t>17</a:t>
            </a:fld>
            <a:endParaRPr spc="-5" dirty="0"/>
          </a:p>
        </p:txBody>
      </p:sp>
      <p:sp>
        <p:nvSpPr>
          <p:cNvPr id="692" name="Прямоугольник 691"/>
          <p:cNvSpPr/>
          <p:nvPr/>
        </p:nvSpPr>
        <p:spPr>
          <a:xfrm>
            <a:off x="108010" y="5877272"/>
            <a:ext cx="8332338" cy="6001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100" b="1" u="sng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Ответственный исполнитель:</a:t>
            </a:r>
          </a:p>
          <a:p>
            <a:r>
              <a:rPr lang="ru-RU" sz="1100" dirty="0" smtClean="0">
                <a:latin typeface="Arial" pitchFamily="34" charset="0"/>
                <a:cs typeface="Arial" pitchFamily="34" charset="0"/>
              </a:rPr>
              <a:t>Безруков </a:t>
            </a:r>
            <a:r>
              <a:rPr lang="ru-RU" sz="1100" dirty="0">
                <a:latin typeface="Arial" pitchFamily="34" charset="0"/>
                <a:cs typeface="Arial" pitchFamily="34" charset="0"/>
              </a:rPr>
              <a:t>Денис Дмитриевич – начальник отдела потребительского рынка Администрации </a:t>
            </a:r>
            <a:r>
              <a:rPr lang="ru-RU" sz="1100" dirty="0" err="1" smtClean="0">
                <a:latin typeface="Arial" pitchFamily="34" charset="0"/>
                <a:cs typeface="Arial" pitchFamily="34" charset="0"/>
              </a:rPr>
              <a:t>м.р.Волжский</a:t>
            </a:r>
            <a:r>
              <a:rPr lang="ru-RU" sz="1100" dirty="0" smtClean="0">
                <a:latin typeface="Arial" pitchFamily="34" charset="0"/>
                <a:cs typeface="Arial" pitchFamily="34" charset="0"/>
              </a:rPr>
              <a:t> </a:t>
            </a:r>
          </a:p>
          <a:p>
            <a:r>
              <a:rPr lang="ru-RU" sz="1100" kern="0" spc="-5" dirty="0" smtClean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тел</a:t>
            </a:r>
            <a:r>
              <a:rPr lang="ru-RU" sz="1100" kern="0" spc="-5" dirty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. </a:t>
            </a:r>
            <a:r>
              <a:rPr lang="ru-RU" sz="1100" kern="0" spc="-5" dirty="0" smtClean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260 33 30, </a:t>
            </a:r>
            <a:r>
              <a:rPr lang="ru-RU" sz="1100" kern="0" spc="-5" dirty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e-</a:t>
            </a:r>
            <a:r>
              <a:rPr lang="ru-RU" sz="1100" kern="0" spc="-5" dirty="0" err="1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mail</a:t>
            </a:r>
            <a:r>
              <a:rPr lang="ru-RU" sz="1100" kern="0" spc="-5" dirty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: </a:t>
            </a:r>
            <a:r>
              <a:rPr lang="en-US" sz="1100" dirty="0">
                <a:latin typeface="Arial" pitchFamily="34" charset="0"/>
                <a:cs typeface="Arial" pitchFamily="34" charset="0"/>
              </a:rPr>
              <a:t>potreb@v-adm63.ru</a:t>
            </a:r>
            <a:endParaRPr lang="ru-RU" sz="1100" kern="0" dirty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50819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908719"/>
          </a:xfrm>
          <a:custGeom>
            <a:avLst/>
            <a:gdLst/>
            <a:ahLst/>
            <a:cxnLst/>
            <a:rect l="l" t="t" r="r" b="b"/>
            <a:pathLst>
              <a:path w="9144000" h="765175">
                <a:moveTo>
                  <a:pt x="0" y="764705"/>
                </a:moveTo>
                <a:lnTo>
                  <a:pt x="9144000" y="764705"/>
                </a:lnTo>
                <a:lnTo>
                  <a:pt x="9144000" y="0"/>
                </a:lnTo>
                <a:lnTo>
                  <a:pt x="0" y="0"/>
                </a:lnTo>
                <a:lnTo>
                  <a:pt x="0" y="764705"/>
                </a:lnTo>
                <a:close/>
              </a:path>
            </a:pathLst>
          </a:custGeom>
          <a:solidFill>
            <a:srgbClr val="006F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3644" y="44942"/>
            <a:ext cx="224530" cy="17497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2537" y="218276"/>
            <a:ext cx="288290" cy="349885"/>
          </a:xfrm>
          <a:custGeom>
            <a:avLst/>
            <a:gdLst/>
            <a:ahLst/>
            <a:cxnLst/>
            <a:rect l="l" t="t" r="r" b="b"/>
            <a:pathLst>
              <a:path w="288290" h="349884">
                <a:moveTo>
                  <a:pt x="165054" y="328104"/>
                </a:moveTo>
                <a:lnTo>
                  <a:pt x="122505" y="328104"/>
                </a:lnTo>
                <a:lnTo>
                  <a:pt x="124518" y="328138"/>
                </a:lnTo>
                <a:lnTo>
                  <a:pt x="126208" y="328333"/>
                </a:lnTo>
                <a:lnTo>
                  <a:pt x="143895" y="349323"/>
                </a:lnTo>
                <a:lnTo>
                  <a:pt x="143941" y="348736"/>
                </a:lnTo>
                <a:lnTo>
                  <a:pt x="163283" y="328138"/>
                </a:lnTo>
                <a:lnTo>
                  <a:pt x="165054" y="328104"/>
                </a:lnTo>
                <a:close/>
              </a:path>
              <a:path w="288290" h="349884">
                <a:moveTo>
                  <a:pt x="287675" y="0"/>
                </a:moveTo>
                <a:lnTo>
                  <a:pt x="0" y="0"/>
                </a:lnTo>
                <a:lnTo>
                  <a:pt x="0" y="278262"/>
                </a:lnTo>
                <a:lnTo>
                  <a:pt x="396" y="282328"/>
                </a:lnTo>
                <a:lnTo>
                  <a:pt x="20561" y="315380"/>
                </a:lnTo>
                <a:lnTo>
                  <a:pt x="70458" y="328413"/>
                </a:lnTo>
                <a:lnTo>
                  <a:pt x="96597" y="328573"/>
                </a:lnTo>
                <a:lnTo>
                  <a:pt x="110166" y="328459"/>
                </a:lnTo>
                <a:lnTo>
                  <a:pt x="116376" y="328299"/>
                </a:lnTo>
                <a:lnTo>
                  <a:pt x="118699" y="328264"/>
                </a:lnTo>
                <a:lnTo>
                  <a:pt x="122505" y="328104"/>
                </a:lnTo>
                <a:lnTo>
                  <a:pt x="234052" y="328104"/>
                </a:lnTo>
                <a:lnTo>
                  <a:pt x="236248" y="327783"/>
                </a:lnTo>
                <a:lnTo>
                  <a:pt x="271909" y="311658"/>
                </a:lnTo>
                <a:lnTo>
                  <a:pt x="287836" y="278262"/>
                </a:lnTo>
                <a:lnTo>
                  <a:pt x="287709" y="271013"/>
                </a:lnTo>
                <a:lnTo>
                  <a:pt x="287675" y="0"/>
                </a:lnTo>
                <a:close/>
              </a:path>
              <a:path w="288290" h="349884">
                <a:moveTo>
                  <a:pt x="234052" y="328104"/>
                </a:moveTo>
                <a:lnTo>
                  <a:pt x="165054" y="328104"/>
                </a:lnTo>
                <a:lnTo>
                  <a:pt x="169102" y="328264"/>
                </a:lnTo>
                <a:lnTo>
                  <a:pt x="171413" y="328299"/>
                </a:lnTo>
                <a:lnTo>
                  <a:pt x="177669" y="328459"/>
                </a:lnTo>
                <a:lnTo>
                  <a:pt x="191193" y="328573"/>
                </a:lnTo>
                <a:lnTo>
                  <a:pt x="196851" y="328573"/>
                </a:lnTo>
                <a:lnTo>
                  <a:pt x="217343" y="328413"/>
                </a:lnTo>
                <a:lnTo>
                  <a:pt x="234052" y="328104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14544" y="275468"/>
            <a:ext cx="192405" cy="245110"/>
          </a:xfrm>
          <a:custGeom>
            <a:avLst/>
            <a:gdLst/>
            <a:ahLst/>
            <a:cxnLst/>
            <a:rect l="l" t="t" r="r" b="b"/>
            <a:pathLst>
              <a:path w="192404" h="245109">
                <a:moveTo>
                  <a:pt x="65030" y="137159"/>
                </a:moveTo>
                <a:lnTo>
                  <a:pt x="63018" y="137159"/>
                </a:lnTo>
                <a:lnTo>
                  <a:pt x="62983" y="138429"/>
                </a:lnTo>
                <a:lnTo>
                  <a:pt x="62742" y="139699"/>
                </a:lnTo>
                <a:lnTo>
                  <a:pt x="62316" y="140969"/>
                </a:lnTo>
                <a:lnTo>
                  <a:pt x="61649" y="142239"/>
                </a:lnTo>
                <a:lnTo>
                  <a:pt x="61212" y="143509"/>
                </a:lnTo>
                <a:lnTo>
                  <a:pt x="60695" y="144779"/>
                </a:lnTo>
                <a:lnTo>
                  <a:pt x="60108" y="146049"/>
                </a:lnTo>
                <a:lnTo>
                  <a:pt x="59441" y="147319"/>
                </a:lnTo>
                <a:lnTo>
                  <a:pt x="58694" y="148589"/>
                </a:lnTo>
                <a:lnTo>
                  <a:pt x="57831" y="148589"/>
                </a:lnTo>
                <a:lnTo>
                  <a:pt x="56888" y="149859"/>
                </a:lnTo>
                <a:lnTo>
                  <a:pt x="55830" y="151129"/>
                </a:lnTo>
                <a:lnTo>
                  <a:pt x="56302" y="152399"/>
                </a:lnTo>
                <a:lnTo>
                  <a:pt x="56888" y="156209"/>
                </a:lnTo>
                <a:lnTo>
                  <a:pt x="57049" y="157479"/>
                </a:lnTo>
                <a:lnTo>
                  <a:pt x="57164" y="158749"/>
                </a:lnTo>
                <a:lnTo>
                  <a:pt x="57245" y="162559"/>
                </a:lnTo>
                <a:lnTo>
                  <a:pt x="57124" y="163829"/>
                </a:lnTo>
                <a:lnTo>
                  <a:pt x="57049" y="165099"/>
                </a:lnTo>
                <a:lnTo>
                  <a:pt x="56612" y="167639"/>
                </a:lnTo>
                <a:lnTo>
                  <a:pt x="56141" y="170179"/>
                </a:lnTo>
                <a:lnTo>
                  <a:pt x="55865" y="171449"/>
                </a:lnTo>
                <a:lnTo>
                  <a:pt x="55554" y="172719"/>
                </a:lnTo>
                <a:lnTo>
                  <a:pt x="55117" y="172719"/>
                </a:lnTo>
                <a:lnTo>
                  <a:pt x="54761" y="173989"/>
                </a:lnTo>
                <a:lnTo>
                  <a:pt x="54450" y="176529"/>
                </a:lnTo>
                <a:lnTo>
                  <a:pt x="54255" y="179069"/>
                </a:lnTo>
                <a:lnTo>
                  <a:pt x="55554" y="186689"/>
                </a:lnTo>
                <a:lnTo>
                  <a:pt x="53474" y="191307"/>
                </a:lnTo>
                <a:lnTo>
                  <a:pt x="53703" y="191769"/>
                </a:lnTo>
                <a:lnTo>
                  <a:pt x="54255" y="193039"/>
                </a:lnTo>
                <a:lnTo>
                  <a:pt x="54726" y="194309"/>
                </a:lnTo>
                <a:lnTo>
                  <a:pt x="54922" y="194309"/>
                </a:lnTo>
                <a:lnTo>
                  <a:pt x="55083" y="195579"/>
                </a:lnTo>
                <a:lnTo>
                  <a:pt x="55359" y="198119"/>
                </a:lnTo>
                <a:lnTo>
                  <a:pt x="55508" y="199389"/>
                </a:lnTo>
                <a:lnTo>
                  <a:pt x="55704" y="201929"/>
                </a:lnTo>
                <a:lnTo>
                  <a:pt x="56647" y="209549"/>
                </a:lnTo>
                <a:lnTo>
                  <a:pt x="58222" y="228599"/>
                </a:lnTo>
                <a:lnTo>
                  <a:pt x="57751" y="229869"/>
                </a:lnTo>
                <a:lnTo>
                  <a:pt x="56808" y="231139"/>
                </a:lnTo>
                <a:lnTo>
                  <a:pt x="56371" y="232409"/>
                </a:lnTo>
                <a:lnTo>
                  <a:pt x="54922" y="236219"/>
                </a:lnTo>
                <a:lnTo>
                  <a:pt x="54094" y="237489"/>
                </a:lnTo>
                <a:lnTo>
                  <a:pt x="53542" y="238759"/>
                </a:lnTo>
                <a:lnTo>
                  <a:pt x="52288" y="241299"/>
                </a:lnTo>
                <a:lnTo>
                  <a:pt x="52012" y="242569"/>
                </a:lnTo>
                <a:lnTo>
                  <a:pt x="51541" y="243839"/>
                </a:lnTo>
                <a:lnTo>
                  <a:pt x="51345" y="245109"/>
                </a:lnTo>
                <a:lnTo>
                  <a:pt x="55508" y="245109"/>
                </a:lnTo>
                <a:lnTo>
                  <a:pt x="55750" y="243839"/>
                </a:lnTo>
                <a:lnTo>
                  <a:pt x="56095" y="243839"/>
                </a:lnTo>
                <a:lnTo>
                  <a:pt x="56256" y="242569"/>
                </a:lnTo>
                <a:lnTo>
                  <a:pt x="56727" y="241299"/>
                </a:lnTo>
                <a:lnTo>
                  <a:pt x="57118" y="240029"/>
                </a:lnTo>
                <a:lnTo>
                  <a:pt x="57360" y="238759"/>
                </a:lnTo>
                <a:lnTo>
                  <a:pt x="57670" y="238759"/>
                </a:lnTo>
                <a:lnTo>
                  <a:pt x="58061" y="237489"/>
                </a:lnTo>
                <a:lnTo>
                  <a:pt x="58464" y="237489"/>
                </a:lnTo>
                <a:lnTo>
                  <a:pt x="59361" y="234949"/>
                </a:lnTo>
                <a:lnTo>
                  <a:pt x="60350" y="233679"/>
                </a:lnTo>
                <a:lnTo>
                  <a:pt x="61212" y="232409"/>
                </a:lnTo>
                <a:lnTo>
                  <a:pt x="61488" y="232409"/>
                </a:lnTo>
                <a:lnTo>
                  <a:pt x="61718" y="231139"/>
                </a:lnTo>
                <a:lnTo>
                  <a:pt x="61914" y="231139"/>
                </a:lnTo>
                <a:lnTo>
                  <a:pt x="62075" y="229869"/>
                </a:lnTo>
                <a:lnTo>
                  <a:pt x="62190" y="228599"/>
                </a:lnTo>
                <a:lnTo>
                  <a:pt x="62190" y="222249"/>
                </a:lnTo>
                <a:lnTo>
                  <a:pt x="61845" y="218439"/>
                </a:lnTo>
                <a:lnTo>
                  <a:pt x="61178" y="213359"/>
                </a:lnTo>
                <a:lnTo>
                  <a:pt x="60775" y="209549"/>
                </a:lnTo>
                <a:lnTo>
                  <a:pt x="59602" y="203199"/>
                </a:lnTo>
                <a:lnTo>
                  <a:pt x="59246" y="200659"/>
                </a:lnTo>
                <a:lnTo>
                  <a:pt x="58970" y="199389"/>
                </a:lnTo>
                <a:lnTo>
                  <a:pt x="58774" y="196849"/>
                </a:lnTo>
                <a:lnTo>
                  <a:pt x="58809" y="191769"/>
                </a:lnTo>
                <a:lnTo>
                  <a:pt x="59004" y="191769"/>
                </a:lnTo>
                <a:lnTo>
                  <a:pt x="59602" y="189229"/>
                </a:lnTo>
                <a:lnTo>
                  <a:pt x="59361" y="186689"/>
                </a:lnTo>
                <a:lnTo>
                  <a:pt x="59211" y="184149"/>
                </a:lnTo>
                <a:lnTo>
                  <a:pt x="59050" y="184149"/>
                </a:lnTo>
                <a:lnTo>
                  <a:pt x="58889" y="182879"/>
                </a:lnTo>
                <a:lnTo>
                  <a:pt x="58809" y="181609"/>
                </a:lnTo>
                <a:lnTo>
                  <a:pt x="58694" y="175259"/>
                </a:lnTo>
                <a:lnTo>
                  <a:pt x="58855" y="173989"/>
                </a:lnTo>
                <a:lnTo>
                  <a:pt x="59050" y="171449"/>
                </a:lnTo>
                <a:lnTo>
                  <a:pt x="59280" y="170179"/>
                </a:lnTo>
                <a:lnTo>
                  <a:pt x="59556" y="167639"/>
                </a:lnTo>
                <a:lnTo>
                  <a:pt x="60189" y="163829"/>
                </a:lnTo>
                <a:lnTo>
                  <a:pt x="61764" y="156209"/>
                </a:lnTo>
                <a:lnTo>
                  <a:pt x="62983" y="149859"/>
                </a:lnTo>
                <a:lnTo>
                  <a:pt x="63409" y="147319"/>
                </a:lnTo>
                <a:lnTo>
                  <a:pt x="63880" y="144779"/>
                </a:lnTo>
                <a:lnTo>
                  <a:pt x="65030" y="137159"/>
                </a:lnTo>
                <a:close/>
              </a:path>
              <a:path w="192404" h="245109">
                <a:moveTo>
                  <a:pt x="190721" y="226060"/>
                </a:moveTo>
                <a:lnTo>
                  <a:pt x="184822" y="226060"/>
                </a:lnTo>
                <a:lnTo>
                  <a:pt x="184109" y="227330"/>
                </a:lnTo>
                <a:lnTo>
                  <a:pt x="183798" y="228600"/>
                </a:lnTo>
                <a:lnTo>
                  <a:pt x="183212" y="229870"/>
                </a:lnTo>
                <a:lnTo>
                  <a:pt x="182545" y="231140"/>
                </a:lnTo>
                <a:lnTo>
                  <a:pt x="182074" y="232410"/>
                </a:lnTo>
                <a:lnTo>
                  <a:pt x="181119" y="233680"/>
                </a:lnTo>
                <a:lnTo>
                  <a:pt x="180648" y="234950"/>
                </a:lnTo>
                <a:lnTo>
                  <a:pt x="179866" y="236220"/>
                </a:lnTo>
                <a:lnTo>
                  <a:pt x="179429" y="236220"/>
                </a:lnTo>
                <a:lnTo>
                  <a:pt x="179394" y="237490"/>
                </a:lnTo>
                <a:lnTo>
                  <a:pt x="179751" y="237490"/>
                </a:lnTo>
                <a:lnTo>
                  <a:pt x="179946" y="238760"/>
                </a:lnTo>
                <a:lnTo>
                  <a:pt x="182189" y="238760"/>
                </a:lnTo>
                <a:lnTo>
                  <a:pt x="184155" y="240030"/>
                </a:lnTo>
                <a:lnTo>
                  <a:pt x="184856" y="237490"/>
                </a:lnTo>
                <a:lnTo>
                  <a:pt x="185569" y="236220"/>
                </a:lnTo>
                <a:lnTo>
                  <a:pt x="186317" y="234950"/>
                </a:lnTo>
                <a:lnTo>
                  <a:pt x="187892" y="231140"/>
                </a:lnTo>
                <a:lnTo>
                  <a:pt x="189537" y="228600"/>
                </a:lnTo>
                <a:lnTo>
                  <a:pt x="190399" y="227330"/>
                </a:lnTo>
                <a:lnTo>
                  <a:pt x="190721" y="226060"/>
                </a:lnTo>
                <a:close/>
              </a:path>
              <a:path w="192404" h="245109">
                <a:moveTo>
                  <a:pt x="7152" y="229869"/>
                </a:moveTo>
                <a:lnTo>
                  <a:pt x="1494" y="229869"/>
                </a:lnTo>
                <a:lnTo>
                  <a:pt x="2552" y="231139"/>
                </a:lnTo>
                <a:lnTo>
                  <a:pt x="6405" y="231139"/>
                </a:lnTo>
                <a:lnTo>
                  <a:pt x="7152" y="229869"/>
                </a:lnTo>
                <a:close/>
              </a:path>
              <a:path w="192404" h="245109">
                <a:moveTo>
                  <a:pt x="17732" y="213359"/>
                </a:moveTo>
                <a:lnTo>
                  <a:pt x="13328" y="213359"/>
                </a:lnTo>
                <a:lnTo>
                  <a:pt x="13167" y="214629"/>
                </a:lnTo>
                <a:lnTo>
                  <a:pt x="12615" y="214629"/>
                </a:lnTo>
                <a:lnTo>
                  <a:pt x="12615" y="215899"/>
                </a:lnTo>
                <a:lnTo>
                  <a:pt x="12109" y="215899"/>
                </a:lnTo>
                <a:lnTo>
                  <a:pt x="12063" y="217169"/>
                </a:lnTo>
                <a:lnTo>
                  <a:pt x="11718" y="218439"/>
                </a:lnTo>
                <a:lnTo>
                  <a:pt x="11246" y="218439"/>
                </a:lnTo>
                <a:lnTo>
                  <a:pt x="10694" y="219709"/>
                </a:lnTo>
                <a:lnTo>
                  <a:pt x="8728" y="222249"/>
                </a:lnTo>
                <a:lnTo>
                  <a:pt x="4243" y="227329"/>
                </a:lnTo>
                <a:lnTo>
                  <a:pt x="2909" y="228599"/>
                </a:lnTo>
                <a:lnTo>
                  <a:pt x="2311" y="228599"/>
                </a:lnTo>
                <a:lnTo>
                  <a:pt x="1770" y="229869"/>
                </a:lnTo>
                <a:lnTo>
                  <a:pt x="7980" y="229869"/>
                </a:lnTo>
                <a:lnTo>
                  <a:pt x="9705" y="227329"/>
                </a:lnTo>
                <a:lnTo>
                  <a:pt x="10614" y="226059"/>
                </a:lnTo>
                <a:lnTo>
                  <a:pt x="13443" y="223519"/>
                </a:lnTo>
                <a:lnTo>
                  <a:pt x="13684" y="223519"/>
                </a:lnTo>
                <a:lnTo>
                  <a:pt x="13880" y="222249"/>
                </a:lnTo>
                <a:lnTo>
                  <a:pt x="14581" y="220979"/>
                </a:lnTo>
                <a:lnTo>
                  <a:pt x="16042" y="220979"/>
                </a:lnTo>
                <a:lnTo>
                  <a:pt x="16157" y="219709"/>
                </a:lnTo>
                <a:lnTo>
                  <a:pt x="16594" y="219709"/>
                </a:lnTo>
                <a:lnTo>
                  <a:pt x="16743" y="218439"/>
                </a:lnTo>
                <a:lnTo>
                  <a:pt x="17099" y="217169"/>
                </a:lnTo>
                <a:lnTo>
                  <a:pt x="17295" y="215899"/>
                </a:lnTo>
                <a:lnTo>
                  <a:pt x="17605" y="214629"/>
                </a:lnTo>
                <a:lnTo>
                  <a:pt x="17732" y="213359"/>
                </a:lnTo>
                <a:close/>
              </a:path>
              <a:path w="192404" h="245109">
                <a:moveTo>
                  <a:pt x="175622" y="167640"/>
                </a:moveTo>
                <a:lnTo>
                  <a:pt x="157809" y="167640"/>
                </a:lnTo>
                <a:lnTo>
                  <a:pt x="159109" y="168910"/>
                </a:lnTo>
                <a:lnTo>
                  <a:pt x="164146" y="171450"/>
                </a:lnTo>
                <a:lnTo>
                  <a:pt x="165319" y="172720"/>
                </a:lnTo>
                <a:lnTo>
                  <a:pt x="166538" y="173990"/>
                </a:lnTo>
                <a:lnTo>
                  <a:pt x="167446" y="173990"/>
                </a:lnTo>
                <a:lnTo>
                  <a:pt x="167722" y="175260"/>
                </a:lnTo>
                <a:lnTo>
                  <a:pt x="168343" y="175260"/>
                </a:lnTo>
                <a:lnTo>
                  <a:pt x="168665" y="176530"/>
                </a:lnTo>
                <a:lnTo>
                  <a:pt x="170033" y="176530"/>
                </a:lnTo>
                <a:lnTo>
                  <a:pt x="171057" y="177800"/>
                </a:lnTo>
                <a:lnTo>
                  <a:pt x="173104" y="179070"/>
                </a:lnTo>
                <a:lnTo>
                  <a:pt x="174518" y="180340"/>
                </a:lnTo>
                <a:lnTo>
                  <a:pt x="174955" y="180340"/>
                </a:lnTo>
                <a:lnTo>
                  <a:pt x="175818" y="181610"/>
                </a:lnTo>
                <a:lnTo>
                  <a:pt x="176209" y="181610"/>
                </a:lnTo>
                <a:lnTo>
                  <a:pt x="176761" y="182880"/>
                </a:lnTo>
                <a:lnTo>
                  <a:pt x="177152" y="182880"/>
                </a:lnTo>
                <a:lnTo>
                  <a:pt x="177704" y="184150"/>
                </a:lnTo>
                <a:lnTo>
                  <a:pt x="178417" y="186690"/>
                </a:lnTo>
                <a:lnTo>
                  <a:pt x="178727" y="187960"/>
                </a:lnTo>
                <a:lnTo>
                  <a:pt x="182269" y="199390"/>
                </a:lnTo>
                <a:lnTo>
                  <a:pt x="185247" y="209550"/>
                </a:lnTo>
                <a:lnTo>
                  <a:pt x="187409" y="217170"/>
                </a:lnTo>
                <a:lnTo>
                  <a:pt x="188042" y="218440"/>
                </a:lnTo>
                <a:lnTo>
                  <a:pt x="188513" y="220980"/>
                </a:lnTo>
                <a:lnTo>
                  <a:pt x="188237" y="220980"/>
                </a:lnTo>
                <a:lnTo>
                  <a:pt x="188237" y="222250"/>
                </a:lnTo>
                <a:lnTo>
                  <a:pt x="188007" y="223520"/>
                </a:lnTo>
                <a:lnTo>
                  <a:pt x="187260" y="223520"/>
                </a:lnTo>
                <a:lnTo>
                  <a:pt x="185926" y="224790"/>
                </a:lnTo>
                <a:lnTo>
                  <a:pt x="185523" y="226060"/>
                </a:lnTo>
                <a:lnTo>
                  <a:pt x="191538" y="226060"/>
                </a:lnTo>
                <a:lnTo>
                  <a:pt x="191779" y="224790"/>
                </a:lnTo>
                <a:lnTo>
                  <a:pt x="191894" y="220980"/>
                </a:lnTo>
                <a:lnTo>
                  <a:pt x="191664" y="219710"/>
                </a:lnTo>
                <a:lnTo>
                  <a:pt x="191388" y="217170"/>
                </a:lnTo>
                <a:lnTo>
                  <a:pt x="191066" y="215900"/>
                </a:lnTo>
                <a:lnTo>
                  <a:pt x="190675" y="214630"/>
                </a:lnTo>
                <a:lnTo>
                  <a:pt x="190250" y="213360"/>
                </a:lnTo>
                <a:lnTo>
                  <a:pt x="189778" y="210820"/>
                </a:lnTo>
                <a:lnTo>
                  <a:pt x="188283" y="207010"/>
                </a:lnTo>
                <a:lnTo>
                  <a:pt x="186593" y="201930"/>
                </a:lnTo>
                <a:lnTo>
                  <a:pt x="186351" y="198120"/>
                </a:lnTo>
                <a:lnTo>
                  <a:pt x="185799" y="196850"/>
                </a:lnTo>
                <a:lnTo>
                  <a:pt x="185328" y="195580"/>
                </a:lnTo>
                <a:lnTo>
                  <a:pt x="184465" y="191770"/>
                </a:lnTo>
                <a:lnTo>
                  <a:pt x="184074" y="190500"/>
                </a:lnTo>
                <a:lnTo>
                  <a:pt x="183017" y="186690"/>
                </a:lnTo>
                <a:lnTo>
                  <a:pt x="182384" y="182880"/>
                </a:lnTo>
                <a:lnTo>
                  <a:pt x="181200" y="177800"/>
                </a:lnTo>
                <a:lnTo>
                  <a:pt x="180648" y="173990"/>
                </a:lnTo>
                <a:lnTo>
                  <a:pt x="180337" y="171450"/>
                </a:lnTo>
                <a:lnTo>
                  <a:pt x="179981" y="170180"/>
                </a:lnTo>
                <a:lnTo>
                  <a:pt x="179555" y="170180"/>
                </a:lnTo>
                <a:lnTo>
                  <a:pt x="178842" y="168910"/>
                </a:lnTo>
                <a:lnTo>
                  <a:pt x="176450" y="168910"/>
                </a:lnTo>
                <a:lnTo>
                  <a:pt x="175622" y="167640"/>
                </a:lnTo>
                <a:close/>
              </a:path>
              <a:path w="192404" h="245109">
                <a:moveTo>
                  <a:pt x="29174" y="173989"/>
                </a:moveTo>
                <a:lnTo>
                  <a:pt x="24218" y="173989"/>
                </a:lnTo>
                <a:lnTo>
                  <a:pt x="23666" y="175259"/>
                </a:lnTo>
                <a:lnTo>
                  <a:pt x="23585" y="180339"/>
                </a:lnTo>
                <a:lnTo>
                  <a:pt x="19400" y="184098"/>
                </a:lnTo>
                <a:lnTo>
                  <a:pt x="19974" y="185419"/>
                </a:lnTo>
                <a:lnTo>
                  <a:pt x="19767" y="185419"/>
                </a:lnTo>
                <a:lnTo>
                  <a:pt x="19767" y="186689"/>
                </a:lnTo>
                <a:lnTo>
                  <a:pt x="14547" y="208279"/>
                </a:lnTo>
                <a:lnTo>
                  <a:pt x="14466" y="209549"/>
                </a:lnTo>
                <a:lnTo>
                  <a:pt x="14271" y="209549"/>
                </a:lnTo>
                <a:lnTo>
                  <a:pt x="14156" y="210819"/>
                </a:lnTo>
                <a:lnTo>
                  <a:pt x="13880" y="210819"/>
                </a:lnTo>
                <a:lnTo>
                  <a:pt x="13443" y="213359"/>
                </a:lnTo>
                <a:lnTo>
                  <a:pt x="18042" y="213359"/>
                </a:lnTo>
                <a:lnTo>
                  <a:pt x="18985" y="210819"/>
                </a:lnTo>
                <a:lnTo>
                  <a:pt x="19376" y="209549"/>
                </a:lnTo>
                <a:lnTo>
                  <a:pt x="19813" y="208279"/>
                </a:lnTo>
                <a:lnTo>
                  <a:pt x="20561" y="204469"/>
                </a:lnTo>
                <a:lnTo>
                  <a:pt x="21262" y="201929"/>
                </a:lnTo>
                <a:lnTo>
                  <a:pt x="21929" y="199389"/>
                </a:lnTo>
                <a:lnTo>
                  <a:pt x="23746" y="191769"/>
                </a:lnTo>
                <a:lnTo>
                  <a:pt x="23666" y="190499"/>
                </a:lnTo>
                <a:lnTo>
                  <a:pt x="23746" y="189229"/>
                </a:lnTo>
                <a:lnTo>
                  <a:pt x="24172" y="187959"/>
                </a:lnTo>
                <a:lnTo>
                  <a:pt x="24724" y="187959"/>
                </a:lnTo>
                <a:lnTo>
                  <a:pt x="27107" y="184098"/>
                </a:lnTo>
                <a:lnTo>
                  <a:pt x="27714" y="182879"/>
                </a:lnTo>
                <a:lnTo>
                  <a:pt x="28070" y="181609"/>
                </a:lnTo>
                <a:lnTo>
                  <a:pt x="28576" y="177799"/>
                </a:lnTo>
                <a:lnTo>
                  <a:pt x="28818" y="175259"/>
                </a:lnTo>
                <a:lnTo>
                  <a:pt x="29174" y="173989"/>
                </a:lnTo>
                <a:close/>
              </a:path>
              <a:path w="192404" h="245109">
                <a:moveTo>
                  <a:pt x="52449" y="189229"/>
                </a:moveTo>
                <a:lnTo>
                  <a:pt x="52840" y="190499"/>
                </a:lnTo>
                <a:lnTo>
                  <a:pt x="53266" y="191769"/>
                </a:lnTo>
                <a:lnTo>
                  <a:pt x="53474" y="191307"/>
                </a:lnTo>
                <a:lnTo>
                  <a:pt x="52449" y="189229"/>
                </a:lnTo>
                <a:close/>
              </a:path>
              <a:path w="192404" h="245109">
                <a:moveTo>
                  <a:pt x="51978" y="187959"/>
                </a:moveTo>
                <a:lnTo>
                  <a:pt x="52173" y="189229"/>
                </a:lnTo>
                <a:lnTo>
                  <a:pt x="51978" y="187959"/>
                </a:lnTo>
                <a:close/>
              </a:path>
              <a:path w="192404" h="245109">
                <a:moveTo>
                  <a:pt x="19296" y="183858"/>
                </a:moveTo>
                <a:lnTo>
                  <a:pt x="19296" y="184149"/>
                </a:lnTo>
                <a:lnTo>
                  <a:pt x="19296" y="183858"/>
                </a:lnTo>
                <a:close/>
              </a:path>
              <a:path w="192404" h="245109">
                <a:moveTo>
                  <a:pt x="19296" y="182879"/>
                </a:moveTo>
                <a:lnTo>
                  <a:pt x="18870" y="182879"/>
                </a:lnTo>
                <a:lnTo>
                  <a:pt x="19296" y="183858"/>
                </a:lnTo>
                <a:lnTo>
                  <a:pt x="19296" y="182879"/>
                </a:lnTo>
                <a:close/>
              </a:path>
              <a:path w="192404" h="245109">
                <a:moveTo>
                  <a:pt x="33222" y="146049"/>
                </a:moveTo>
                <a:lnTo>
                  <a:pt x="26690" y="168909"/>
                </a:lnTo>
                <a:lnTo>
                  <a:pt x="26414" y="168909"/>
                </a:lnTo>
                <a:lnTo>
                  <a:pt x="25632" y="171449"/>
                </a:lnTo>
                <a:lnTo>
                  <a:pt x="25080" y="172719"/>
                </a:lnTo>
                <a:lnTo>
                  <a:pt x="24609" y="173989"/>
                </a:lnTo>
                <a:lnTo>
                  <a:pt x="29404" y="173989"/>
                </a:lnTo>
                <a:lnTo>
                  <a:pt x="29715" y="172719"/>
                </a:lnTo>
                <a:lnTo>
                  <a:pt x="30071" y="172719"/>
                </a:lnTo>
                <a:lnTo>
                  <a:pt x="31141" y="170179"/>
                </a:lnTo>
                <a:lnTo>
                  <a:pt x="31647" y="170179"/>
                </a:lnTo>
                <a:lnTo>
                  <a:pt x="33452" y="165099"/>
                </a:lnTo>
                <a:lnTo>
                  <a:pt x="38132" y="149859"/>
                </a:lnTo>
                <a:lnTo>
                  <a:pt x="36994" y="148589"/>
                </a:lnTo>
                <a:lnTo>
                  <a:pt x="35775" y="147319"/>
                </a:lnTo>
                <a:lnTo>
                  <a:pt x="33222" y="146049"/>
                </a:lnTo>
                <a:close/>
              </a:path>
              <a:path w="192404" h="245109">
                <a:moveTo>
                  <a:pt x="161662" y="156210"/>
                </a:moveTo>
                <a:lnTo>
                  <a:pt x="152036" y="156210"/>
                </a:lnTo>
                <a:lnTo>
                  <a:pt x="153370" y="157480"/>
                </a:lnTo>
                <a:lnTo>
                  <a:pt x="143377" y="157480"/>
                </a:lnTo>
                <a:lnTo>
                  <a:pt x="144872" y="158750"/>
                </a:lnTo>
                <a:lnTo>
                  <a:pt x="145620" y="158750"/>
                </a:lnTo>
                <a:lnTo>
                  <a:pt x="146804" y="160020"/>
                </a:lnTo>
                <a:lnTo>
                  <a:pt x="149392" y="161290"/>
                </a:lnTo>
                <a:lnTo>
                  <a:pt x="150737" y="162560"/>
                </a:lnTo>
                <a:lnTo>
                  <a:pt x="153566" y="165100"/>
                </a:lnTo>
                <a:lnTo>
                  <a:pt x="156475" y="167640"/>
                </a:lnTo>
                <a:lnTo>
                  <a:pt x="173299" y="167640"/>
                </a:lnTo>
                <a:lnTo>
                  <a:pt x="172241" y="166370"/>
                </a:lnTo>
                <a:lnTo>
                  <a:pt x="171218" y="166370"/>
                </a:lnTo>
                <a:lnTo>
                  <a:pt x="169090" y="165100"/>
                </a:lnTo>
                <a:lnTo>
                  <a:pt x="166066" y="161290"/>
                </a:lnTo>
                <a:lnTo>
                  <a:pt x="164180" y="160020"/>
                </a:lnTo>
                <a:lnTo>
                  <a:pt x="163272" y="158750"/>
                </a:lnTo>
                <a:lnTo>
                  <a:pt x="161662" y="156210"/>
                </a:lnTo>
                <a:close/>
              </a:path>
              <a:path w="192404" h="245109">
                <a:moveTo>
                  <a:pt x="149599" y="156210"/>
                </a:moveTo>
                <a:lnTo>
                  <a:pt x="141848" y="156210"/>
                </a:lnTo>
                <a:lnTo>
                  <a:pt x="142595" y="157480"/>
                </a:lnTo>
                <a:lnTo>
                  <a:pt x="151082" y="157480"/>
                </a:lnTo>
                <a:lnTo>
                  <a:pt x="149599" y="156210"/>
                </a:lnTo>
                <a:close/>
              </a:path>
              <a:path w="192404" h="245109">
                <a:moveTo>
                  <a:pt x="146609" y="154940"/>
                </a:moveTo>
                <a:lnTo>
                  <a:pt x="139525" y="154940"/>
                </a:lnTo>
                <a:lnTo>
                  <a:pt x="140353" y="156210"/>
                </a:lnTo>
                <a:lnTo>
                  <a:pt x="147701" y="156210"/>
                </a:lnTo>
                <a:lnTo>
                  <a:pt x="146609" y="154940"/>
                </a:lnTo>
                <a:close/>
              </a:path>
              <a:path w="192404" h="245109">
                <a:moveTo>
                  <a:pt x="159419" y="152400"/>
                </a:moveTo>
                <a:lnTo>
                  <a:pt x="149668" y="152400"/>
                </a:lnTo>
                <a:lnTo>
                  <a:pt x="149127" y="153670"/>
                </a:lnTo>
                <a:lnTo>
                  <a:pt x="149392" y="153670"/>
                </a:lnTo>
                <a:lnTo>
                  <a:pt x="149748" y="154940"/>
                </a:lnTo>
                <a:lnTo>
                  <a:pt x="150610" y="154940"/>
                </a:lnTo>
                <a:lnTo>
                  <a:pt x="151013" y="156210"/>
                </a:lnTo>
                <a:lnTo>
                  <a:pt x="160960" y="156210"/>
                </a:lnTo>
                <a:lnTo>
                  <a:pt x="160282" y="154940"/>
                </a:lnTo>
                <a:lnTo>
                  <a:pt x="159971" y="153670"/>
                </a:lnTo>
                <a:lnTo>
                  <a:pt x="159419" y="152400"/>
                </a:lnTo>
                <a:close/>
              </a:path>
              <a:path w="192404" h="245109">
                <a:moveTo>
                  <a:pt x="142710" y="152400"/>
                </a:moveTo>
                <a:lnTo>
                  <a:pt x="137995" y="152400"/>
                </a:lnTo>
                <a:lnTo>
                  <a:pt x="138938" y="153670"/>
                </a:lnTo>
                <a:lnTo>
                  <a:pt x="139410" y="154940"/>
                </a:lnTo>
                <a:lnTo>
                  <a:pt x="145424" y="154940"/>
                </a:lnTo>
                <a:lnTo>
                  <a:pt x="142710" y="152400"/>
                </a:lnTo>
                <a:close/>
              </a:path>
              <a:path w="192404" h="245109">
                <a:moveTo>
                  <a:pt x="114996" y="125730"/>
                </a:moveTo>
                <a:lnTo>
                  <a:pt x="107843" y="125730"/>
                </a:lnTo>
                <a:lnTo>
                  <a:pt x="107648" y="127000"/>
                </a:lnTo>
                <a:lnTo>
                  <a:pt x="107487" y="127000"/>
                </a:lnTo>
                <a:lnTo>
                  <a:pt x="107406" y="128270"/>
                </a:lnTo>
                <a:lnTo>
                  <a:pt x="113582" y="128270"/>
                </a:lnTo>
                <a:lnTo>
                  <a:pt x="116411" y="132080"/>
                </a:lnTo>
                <a:lnTo>
                  <a:pt x="118296" y="133350"/>
                </a:lnTo>
                <a:lnTo>
                  <a:pt x="121125" y="137160"/>
                </a:lnTo>
                <a:lnTo>
                  <a:pt x="123092" y="139700"/>
                </a:lnTo>
                <a:lnTo>
                  <a:pt x="125104" y="140970"/>
                </a:lnTo>
                <a:lnTo>
                  <a:pt x="129348" y="146050"/>
                </a:lnTo>
                <a:lnTo>
                  <a:pt x="129773" y="146050"/>
                </a:lnTo>
                <a:lnTo>
                  <a:pt x="130291" y="147320"/>
                </a:lnTo>
                <a:lnTo>
                  <a:pt x="130958" y="147320"/>
                </a:lnTo>
                <a:lnTo>
                  <a:pt x="131786" y="148590"/>
                </a:lnTo>
                <a:lnTo>
                  <a:pt x="132648" y="149860"/>
                </a:lnTo>
                <a:lnTo>
                  <a:pt x="134419" y="149860"/>
                </a:lnTo>
                <a:lnTo>
                  <a:pt x="135316" y="151130"/>
                </a:lnTo>
                <a:lnTo>
                  <a:pt x="137133" y="152400"/>
                </a:lnTo>
                <a:lnTo>
                  <a:pt x="141215" y="152400"/>
                </a:lnTo>
                <a:lnTo>
                  <a:pt x="140548" y="151130"/>
                </a:lnTo>
                <a:lnTo>
                  <a:pt x="138708" y="149860"/>
                </a:lnTo>
                <a:lnTo>
                  <a:pt x="135914" y="148590"/>
                </a:lnTo>
                <a:lnTo>
                  <a:pt x="134223" y="147320"/>
                </a:lnTo>
                <a:lnTo>
                  <a:pt x="132372" y="146050"/>
                </a:lnTo>
                <a:lnTo>
                  <a:pt x="130406" y="143510"/>
                </a:lnTo>
                <a:lnTo>
                  <a:pt x="128324" y="142240"/>
                </a:lnTo>
                <a:lnTo>
                  <a:pt x="126197" y="139700"/>
                </a:lnTo>
                <a:lnTo>
                  <a:pt x="124035" y="137160"/>
                </a:lnTo>
                <a:lnTo>
                  <a:pt x="120734" y="133350"/>
                </a:lnTo>
                <a:lnTo>
                  <a:pt x="117514" y="129540"/>
                </a:lnTo>
                <a:lnTo>
                  <a:pt x="115468" y="127000"/>
                </a:lnTo>
                <a:lnTo>
                  <a:pt x="114996" y="125730"/>
                </a:lnTo>
                <a:close/>
              </a:path>
              <a:path w="192404" h="245109">
                <a:moveTo>
                  <a:pt x="159109" y="149860"/>
                </a:moveTo>
                <a:lnTo>
                  <a:pt x="151013" y="149860"/>
                </a:lnTo>
                <a:lnTo>
                  <a:pt x="150737" y="151130"/>
                </a:lnTo>
                <a:lnTo>
                  <a:pt x="150495" y="151130"/>
                </a:lnTo>
                <a:lnTo>
                  <a:pt x="150139" y="152400"/>
                </a:lnTo>
                <a:lnTo>
                  <a:pt x="159189" y="152400"/>
                </a:lnTo>
                <a:lnTo>
                  <a:pt x="159109" y="149860"/>
                </a:lnTo>
                <a:close/>
              </a:path>
              <a:path w="192404" h="245109">
                <a:moveTo>
                  <a:pt x="158246" y="148590"/>
                </a:moveTo>
                <a:lnTo>
                  <a:pt x="147862" y="148590"/>
                </a:lnTo>
                <a:lnTo>
                  <a:pt x="148104" y="149860"/>
                </a:lnTo>
                <a:lnTo>
                  <a:pt x="158798" y="149860"/>
                </a:lnTo>
                <a:lnTo>
                  <a:pt x="158246" y="148590"/>
                </a:lnTo>
                <a:close/>
              </a:path>
              <a:path w="192404" h="245109">
                <a:moveTo>
                  <a:pt x="157533" y="146050"/>
                </a:moveTo>
                <a:lnTo>
                  <a:pt x="149909" y="146050"/>
                </a:lnTo>
                <a:lnTo>
                  <a:pt x="149633" y="147320"/>
                </a:lnTo>
                <a:lnTo>
                  <a:pt x="149392" y="147320"/>
                </a:lnTo>
                <a:lnTo>
                  <a:pt x="148771" y="148590"/>
                </a:lnTo>
                <a:lnTo>
                  <a:pt x="158120" y="148590"/>
                </a:lnTo>
                <a:lnTo>
                  <a:pt x="157924" y="147320"/>
                </a:lnTo>
                <a:lnTo>
                  <a:pt x="157533" y="146050"/>
                </a:lnTo>
                <a:close/>
              </a:path>
              <a:path w="192404" h="245109">
                <a:moveTo>
                  <a:pt x="157418" y="144780"/>
                </a:moveTo>
                <a:lnTo>
                  <a:pt x="147391" y="144780"/>
                </a:lnTo>
                <a:lnTo>
                  <a:pt x="147747" y="146050"/>
                </a:lnTo>
                <a:lnTo>
                  <a:pt x="157499" y="146050"/>
                </a:lnTo>
                <a:lnTo>
                  <a:pt x="157418" y="144780"/>
                </a:lnTo>
                <a:close/>
              </a:path>
              <a:path w="192404" h="245109">
                <a:moveTo>
                  <a:pt x="74299" y="143509"/>
                </a:moveTo>
                <a:lnTo>
                  <a:pt x="71711" y="143509"/>
                </a:lnTo>
                <a:lnTo>
                  <a:pt x="73436" y="144779"/>
                </a:lnTo>
                <a:lnTo>
                  <a:pt x="74299" y="143509"/>
                </a:lnTo>
                <a:close/>
              </a:path>
              <a:path w="192404" h="245109">
                <a:moveTo>
                  <a:pt x="156866" y="143510"/>
                </a:moveTo>
                <a:lnTo>
                  <a:pt x="146137" y="143510"/>
                </a:lnTo>
                <a:lnTo>
                  <a:pt x="146218" y="144780"/>
                </a:lnTo>
                <a:lnTo>
                  <a:pt x="156947" y="144780"/>
                </a:lnTo>
                <a:lnTo>
                  <a:pt x="156866" y="143510"/>
                </a:lnTo>
                <a:close/>
              </a:path>
              <a:path w="192404" h="245109">
                <a:moveTo>
                  <a:pt x="28461" y="142239"/>
                </a:moveTo>
                <a:lnTo>
                  <a:pt x="29094" y="143509"/>
                </a:lnTo>
                <a:lnTo>
                  <a:pt x="28461" y="142239"/>
                </a:lnTo>
                <a:close/>
              </a:path>
              <a:path w="192404" h="245109">
                <a:moveTo>
                  <a:pt x="91215" y="142239"/>
                </a:moveTo>
                <a:lnTo>
                  <a:pt x="69193" y="142239"/>
                </a:lnTo>
                <a:lnTo>
                  <a:pt x="69388" y="143509"/>
                </a:lnTo>
                <a:lnTo>
                  <a:pt x="89444" y="143509"/>
                </a:lnTo>
                <a:lnTo>
                  <a:pt x="91215" y="142239"/>
                </a:lnTo>
                <a:close/>
              </a:path>
              <a:path w="192404" h="245109">
                <a:moveTo>
                  <a:pt x="157027" y="142240"/>
                </a:moveTo>
                <a:lnTo>
                  <a:pt x="146448" y="142240"/>
                </a:lnTo>
                <a:lnTo>
                  <a:pt x="146333" y="143510"/>
                </a:lnTo>
                <a:lnTo>
                  <a:pt x="157108" y="143510"/>
                </a:lnTo>
                <a:lnTo>
                  <a:pt x="157027" y="142240"/>
                </a:lnTo>
                <a:close/>
              </a:path>
              <a:path w="192404" h="245109">
                <a:moveTo>
                  <a:pt x="36442" y="114299"/>
                </a:moveTo>
                <a:lnTo>
                  <a:pt x="21860" y="114299"/>
                </a:lnTo>
                <a:lnTo>
                  <a:pt x="22136" y="116839"/>
                </a:lnTo>
                <a:lnTo>
                  <a:pt x="22366" y="118109"/>
                </a:lnTo>
                <a:lnTo>
                  <a:pt x="22527" y="120649"/>
                </a:lnTo>
                <a:lnTo>
                  <a:pt x="22723" y="121919"/>
                </a:lnTo>
                <a:lnTo>
                  <a:pt x="22884" y="124459"/>
                </a:lnTo>
                <a:lnTo>
                  <a:pt x="23229" y="126999"/>
                </a:lnTo>
                <a:lnTo>
                  <a:pt x="23551" y="128269"/>
                </a:lnTo>
                <a:lnTo>
                  <a:pt x="23942" y="129539"/>
                </a:lnTo>
                <a:lnTo>
                  <a:pt x="25276" y="134619"/>
                </a:lnTo>
                <a:lnTo>
                  <a:pt x="25793" y="135889"/>
                </a:lnTo>
                <a:lnTo>
                  <a:pt x="25943" y="137159"/>
                </a:lnTo>
                <a:lnTo>
                  <a:pt x="25943" y="138429"/>
                </a:lnTo>
                <a:lnTo>
                  <a:pt x="25793" y="139699"/>
                </a:lnTo>
                <a:lnTo>
                  <a:pt x="26690" y="140969"/>
                </a:lnTo>
                <a:lnTo>
                  <a:pt x="27518" y="142239"/>
                </a:lnTo>
                <a:lnTo>
                  <a:pt x="27909" y="142239"/>
                </a:lnTo>
                <a:lnTo>
                  <a:pt x="27438" y="140969"/>
                </a:lnTo>
                <a:lnTo>
                  <a:pt x="29565" y="140969"/>
                </a:lnTo>
                <a:lnTo>
                  <a:pt x="29922" y="139699"/>
                </a:lnTo>
                <a:lnTo>
                  <a:pt x="31808" y="139699"/>
                </a:lnTo>
                <a:lnTo>
                  <a:pt x="32233" y="138429"/>
                </a:lnTo>
                <a:lnTo>
                  <a:pt x="40570" y="138429"/>
                </a:lnTo>
                <a:lnTo>
                  <a:pt x="40375" y="137159"/>
                </a:lnTo>
                <a:lnTo>
                  <a:pt x="39984" y="137159"/>
                </a:lnTo>
                <a:lnTo>
                  <a:pt x="39351" y="135889"/>
                </a:lnTo>
                <a:lnTo>
                  <a:pt x="38604" y="134619"/>
                </a:lnTo>
                <a:lnTo>
                  <a:pt x="37776" y="132079"/>
                </a:lnTo>
                <a:lnTo>
                  <a:pt x="37028" y="130809"/>
                </a:lnTo>
                <a:lnTo>
                  <a:pt x="36361" y="128269"/>
                </a:lnTo>
                <a:lnTo>
                  <a:pt x="36085" y="128269"/>
                </a:lnTo>
                <a:lnTo>
                  <a:pt x="35890" y="126999"/>
                </a:lnTo>
                <a:lnTo>
                  <a:pt x="35970" y="124459"/>
                </a:lnTo>
                <a:lnTo>
                  <a:pt x="36361" y="121919"/>
                </a:lnTo>
                <a:lnTo>
                  <a:pt x="36879" y="120649"/>
                </a:lnTo>
                <a:lnTo>
                  <a:pt x="37189" y="119379"/>
                </a:lnTo>
                <a:lnTo>
                  <a:pt x="33923" y="119379"/>
                </a:lnTo>
                <a:lnTo>
                  <a:pt x="34429" y="118853"/>
                </a:lnTo>
                <a:lnTo>
                  <a:pt x="34866" y="118109"/>
                </a:lnTo>
                <a:lnTo>
                  <a:pt x="35418" y="116839"/>
                </a:lnTo>
                <a:lnTo>
                  <a:pt x="36442" y="114299"/>
                </a:lnTo>
                <a:close/>
              </a:path>
              <a:path w="192404" h="245109">
                <a:moveTo>
                  <a:pt x="109568" y="137160"/>
                </a:moveTo>
                <a:lnTo>
                  <a:pt x="65030" y="137159"/>
                </a:lnTo>
                <a:lnTo>
                  <a:pt x="65571" y="138429"/>
                </a:lnTo>
                <a:lnTo>
                  <a:pt x="66560" y="138429"/>
                </a:lnTo>
                <a:lnTo>
                  <a:pt x="67341" y="139699"/>
                </a:lnTo>
                <a:lnTo>
                  <a:pt x="67698" y="139699"/>
                </a:lnTo>
                <a:lnTo>
                  <a:pt x="68008" y="140969"/>
                </a:lnTo>
                <a:lnTo>
                  <a:pt x="68802" y="142239"/>
                </a:lnTo>
                <a:lnTo>
                  <a:pt x="96240" y="142239"/>
                </a:lnTo>
                <a:lnTo>
                  <a:pt x="99391" y="140969"/>
                </a:lnTo>
                <a:lnTo>
                  <a:pt x="104577" y="139700"/>
                </a:lnTo>
                <a:lnTo>
                  <a:pt x="107245" y="138430"/>
                </a:lnTo>
                <a:lnTo>
                  <a:pt x="109568" y="137160"/>
                </a:lnTo>
                <a:close/>
              </a:path>
              <a:path w="192404" h="245109">
                <a:moveTo>
                  <a:pt x="156751" y="140970"/>
                </a:moveTo>
                <a:lnTo>
                  <a:pt x="148920" y="140970"/>
                </a:lnTo>
                <a:lnTo>
                  <a:pt x="148690" y="142240"/>
                </a:lnTo>
                <a:lnTo>
                  <a:pt x="156751" y="142240"/>
                </a:lnTo>
                <a:lnTo>
                  <a:pt x="156751" y="140970"/>
                </a:lnTo>
                <a:close/>
              </a:path>
              <a:path w="192404" h="245109">
                <a:moveTo>
                  <a:pt x="37661" y="139699"/>
                </a:moveTo>
                <a:lnTo>
                  <a:pt x="34786" y="139699"/>
                </a:lnTo>
                <a:lnTo>
                  <a:pt x="35464" y="140969"/>
                </a:lnTo>
                <a:lnTo>
                  <a:pt x="37465" y="140969"/>
                </a:lnTo>
                <a:lnTo>
                  <a:pt x="37661" y="139699"/>
                </a:lnTo>
                <a:close/>
              </a:path>
              <a:path w="192404" h="245109">
                <a:moveTo>
                  <a:pt x="156705" y="139700"/>
                </a:moveTo>
                <a:lnTo>
                  <a:pt x="148380" y="139700"/>
                </a:lnTo>
                <a:lnTo>
                  <a:pt x="148725" y="140970"/>
                </a:lnTo>
                <a:lnTo>
                  <a:pt x="156590" y="140970"/>
                </a:lnTo>
                <a:lnTo>
                  <a:pt x="156705" y="139700"/>
                </a:lnTo>
                <a:close/>
              </a:path>
              <a:path w="192404" h="245109">
                <a:moveTo>
                  <a:pt x="39041" y="138429"/>
                </a:moveTo>
                <a:lnTo>
                  <a:pt x="32624" y="138429"/>
                </a:lnTo>
                <a:lnTo>
                  <a:pt x="32981" y="139699"/>
                </a:lnTo>
                <a:lnTo>
                  <a:pt x="38604" y="139699"/>
                </a:lnTo>
                <a:lnTo>
                  <a:pt x="39041" y="138429"/>
                </a:lnTo>
                <a:close/>
              </a:path>
              <a:path w="192404" h="245109">
                <a:moveTo>
                  <a:pt x="40409" y="138429"/>
                </a:moveTo>
                <a:lnTo>
                  <a:pt x="40294" y="139699"/>
                </a:lnTo>
                <a:lnTo>
                  <a:pt x="40409" y="138429"/>
                </a:lnTo>
                <a:close/>
              </a:path>
              <a:path w="192404" h="245109">
                <a:moveTo>
                  <a:pt x="156510" y="138430"/>
                </a:moveTo>
                <a:lnTo>
                  <a:pt x="145666" y="138430"/>
                </a:lnTo>
                <a:lnTo>
                  <a:pt x="145781" y="139700"/>
                </a:lnTo>
                <a:lnTo>
                  <a:pt x="156510" y="139700"/>
                </a:lnTo>
                <a:lnTo>
                  <a:pt x="156510" y="138430"/>
                </a:lnTo>
                <a:close/>
              </a:path>
              <a:path w="192404" h="245109">
                <a:moveTo>
                  <a:pt x="140272" y="99060"/>
                </a:moveTo>
                <a:lnTo>
                  <a:pt x="135799" y="99060"/>
                </a:lnTo>
                <a:lnTo>
                  <a:pt x="136029" y="100330"/>
                </a:lnTo>
                <a:lnTo>
                  <a:pt x="136029" y="101600"/>
                </a:lnTo>
                <a:lnTo>
                  <a:pt x="134775" y="101600"/>
                </a:lnTo>
                <a:lnTo>
                  <a:pt x="134649" y="102870"/>
                </a:lnTo>
                <a:lnTo>
                  <a:pt x="137685" y="102870"/>
                </a:lnTo>
                <a:lnTo>
                  <a:pt x="138743" y="104140"/>
                </a:lnTo>
                <a:lnTo>
                  <a:pt x="140318" y="104140"/>
                </a:lnTo>
                <a:lnTo>
                  <a:pt x="140790" y="105410"/>
                </a:lnTo>
                <a:lnTo>
                  <a:pt x="141215" y="105410"/>
                </a:lnTo>
                <a:lnTo>
                  <a:pt x="141848" y="106680"/>
                </a:lnTo>
                <a:lnTo>
                  <a:pt x="142285" y="106680"/>
                </a:lnTo>
                <a:lnTo>
                  <a:pt x="142561" y="107950"/>
                </a:lnTo>
                <a:lnTo>
                  <a:pt x="140433" y="107950"/>
                </a:lnTo>
                <a:lnTo>
                  <a:pt x="140238" y="109220"/>
                </a:lnTo>
                <a:lnTo>
                  <a:pt x="140744" y="109220"/>
                </a:lnTo>
                <a:lnTo>
                  <a:pt x="142319" y="110490"/>
                </a:lnTo>
                <a:lnTo>
                  <a:pt x="142319" y="111760"/>
                </a:lnTo>
                <a:lnTo>
                  <a:pt x="142043" y="111760"/>
                </a:lnTo>
                <a:lnTo>
                  <a:pt x="142285" y="113030"/>
                </a:lnTo>
                <a:lnTo>
                  <a:pt x="144205" y="113030"/>
                </a:lnTo>
                <a:lnTo>
                  <a:pt x="144527" y="114300"/>
                </a:lnTo>
                <a:lnTo>
                  <a:pt x="143895" y="114300"/>
                </a:lnTo>
                <a:lnTo>
                  <a:pt x="143458" y="115570"/>
                </a:lnTo>
                <a:lnTo>
                  <a:pt x="144044" y="116840"/>
                </a:lnTo>
                <a:lnTo>
                  <a:pt x="145344" y="116840"/>
                </a:lnTo>
                <a:lnTo>
                  <a:pt x="145620" y="118110"/>
                </a:lnTo>
                <a:lnTo>
                  <a:pt x="146011" y="118110"/>
                </a:lnTo>
                <a:lnTo>
                  <a:pt x="145976" y="119380"/>
                </a:lnTo>
                <a:lnTo>
                  <a:pt x="144757" y="119380"/>
                </a:lnTo>
                <a:lnTo>
                  <a:pt x="144286" y="120650"/>
                </a:lnTo>
                <a:lnTo>
                  <a:pt x="145148" y="121920"/>
                </a:lnTo>
                <a:lnTo>
                  <a:pt x="145470" y="121920"/>
                </a:lnTo>
                <a:lnTo>
                  <a:pt x="145735" y="123190"/>
                </a:lnTo>
                <a:lnTo>
                  <a:pt x="145148" y="124460"/>
                </a:lnTo>
                <a:lnTo>
                  <a:pt x="144251" y="124460"/>
                </a:lnTo>
                <a:lnTo>
                  <a:pt x="144205" y="125730"/>
                </a:lnTo>
                <a:lnTo>
                  <a:pt x="144642" y="125730"/>
                </a:lnTo>
                <a:lnTo>
                  <a:pt x="145148" y="127000"/>
                </a:lnTo>
                <a:lnTo>
                  <a:pt x="146609" y="127000"/>
                </a:lnTo>
                <a:lnTo>
                  <a:pt x="146724" y="128270"/>
                </a:lnTo>
                <a:lnTo>
                  <a:pt x="146919" y="128270"/>
                </a:lnTo>
                <a:lnTo>
                  <a:pt x="146885" y="129540"/>
                </a:lnTo>
                <a:lnTo>
                  <a:pt x="146172" y="129540"/>
                </a:lnTo>
                <a:lnTo>
                  <a:pt x="145700" y="130810"/>
                </a:lnTo>
                <a:lnTo>
                  <a:pt x="144757" y="130810"/>
                </a:lnTo>
                <a:lnTo>
                  <a:pt x="144757" y="132080"/>
                </a:lnTo>
                <a:lnTo>
                  <a:pt x="144918" y="132080"/>
                </a:lnTo>
                <a:lnTo>
                  <a:pt x="145148" y="133350"/>
                </a:lnTo>
                <a:lnTo>
                  <a:pt x="147310" y="133350"/>
                </a:lnTo>
                <a:lnTo>
                  <a:pt x="147437" y="134620"/>
                </a:lnTo>
                <a:lnTo>
                  <a:pt x="147747" y="134620"/>
                </a:lnTo>
                <a:lnTo>
                  <a:pt x="147747" y="135890"/>
                </a:lnTo>
                <a:lnTo>
                  <a:pt x="147586" y="135890"/>
                </a:lnTo>
                <a:lnTo>
                  <a:pt x="147437" y="137160"/>
                </a:lnTo>
                <a:lnTo>
                  <a:pt x="146011" y="137160"/>
                </a:lnTo>
                <a:lnTo>
                  <a:pt x="145861" y="138430"/>
                </a:lnTo>
                <a:lnTo>
                  <a:pt x="156475" y="138430"/>
                </a:lnTo>
                <a:lnTo>
                  <a:pt x="156199" y="135890"/>
                </a:lnTo>
                <a:lnTo>
                  <a:pt x="155958" y="134620"/>
                </a:lnTo>
                <a:lnTo>
                  <a:pt x="155728" y="132080"/>
                </a:lnTo>
                <a:lnTo>
                  <a:pt x="155532" y="130810"/>
                </a:lnTo>
                <a:lnTo>
                  <a:pt x="155210" y="127000"/>
                </a:lnTo>
                <a:lnTo>
                  <a:pt x="155141" y="121920"/>
                </a:lnTo>
                <a:lnTo>
                  <a:pt x="154670" y="120650"/>
                </a:lnTo>
                <a:lnTo>
                  <a:pt x="154233" y="119380"/>
                </a:lnTo>
                <a:lnTo>
                  <a:pt x="153761" y="118110"/>
                </a:lnTo>
                <a:lnTo>
                  <a:pt x="152738" y="115570"/>
                </a:lnTo>
                <a:lnTo>
                  <a:pt x="151634" y="114300"/>
                </a:lnTo>
                <a:lnTo>
                  <a:pt x="150461" y="111760"/>
                </a:lnTo>
                <a:lnTo>
                  <a:pt x="149196" y="109220"/>
                </a:lnTo>
                <a:lnTo>
                  <a:pt x="147862" y="107950"/>
                </a:lnTo>
                <a:lnTo>
                  <a:pt x="147195" y="106680"/>
                </a:lnTo>
                <a:lnTo>
                  <a:pt x="145781" y="105410"/>
                </a:lnTo>
                <a:lnTo>
                  <a:pt x="145033" y="104140"/>
                </a:lnTo>
                <a:lnTo>
                  <a:pt x="142756" y="101600"/>
                </a:lnTo>
                <a:lnTo>
                  <a:pt x="141100" y="100330"/>
                </a:lnTo>
                <a:lnTo>
                  <a:pt x="140272" y="99060"/>
                </a:lnTo>
                <a:close/>
              </a:path>
              <a:path w="192404" h="245109">
                <a:moveTo>
                  <a:pt x="101978" y="128270"/>
                </a:moveTo>
                <a:lnTo>
                  <a:pt x="101277" y="128270"/>
                </a:lnTo>
                <a:lnTo>
                  <a:pt x="101231" y="130809"/>
                </a:lnTo>
                <a:lnTo>
                  <a:pt x="101392" y="132079"/>
                </a:lnTo>
                <a:lnTo>
                  <a:pt x="101898" y="134619"/>
                </a:lnTo>
                <a:lnTo>
                  <a:pt x="66318" y="134619"/>
                </a:lnTo>
                <a:lnTo>
                  <a:pt x="64398" y="137159"/>
                </a:lnTo>
                <a:lnTo>
                  <a:pt x="111339" y="137160"/>
                </a:lnTo>
                <a:lnTo>
                  <a:pt x="111926" y="135890"/>
                </a:lnTo>
                <a:lnTo>
                  <a:pt x="112443" y="135890"/>
                </a:lnTo>
                <a:lnTo>
                  <a:pt x="112719" y="134620"/>
                </a:lnTo>
                <a:lnTo>
                  <a:pt x="112869" y="133350"/>
                </a:lnTo>
                <a:lnTo>
                  <a:pt x="112869" y="130810"/>
                </a:lnTo>
                <a:lnTo>
                  <a:pt x="103945" y="130810"/>
                </a:lnTo>
                <a:lnTo>
                  <a:pt x="103358" y="129540"/>
                </a:lnTo>
                <a:lnTo>
                  <a:pt x="102496" y="129540"/>
                </a:lnTo>
                <a:lnTo>
                  <a:pt x="101978" y="128270"/>
                </a:lnTo>
                <a:close/>
              </a:path>
              <a:path w="192404" h="245109">
                <a:moveTo>
                  <a:pt x="94159" y="125729"/>
                </a:moveTo>
                <a:lnTo>
                  <a:pt x="64237" y="125729"/>
                </a:lnTo>
                <a:lnTo>
                  <a:pt x="63604" y="126999"/>
                </a:lnTo>
                <a:lnTo>
                  <a:pt x="64317" y="126999"/>
                </a:lnTo>
                <a:lnTo>
                  <a:pt x="64593" y="128269"/>
                </a:lnTo>
                <a:lnTo>
                  <a:pt x="67261" y="128269"/>
                </a:lnTo>
                <a:lnTo>
                  <a:pt x="66835" y="129539"/>
                </a:lnTo>
                <a:lnTo>
                  <a:pt x="66284" y="129539"/>
                </a:lnTo>
                <a:lnTo>
                  <a:pt x="65502" y="130809"/>
                </a:lnTo>
                <a:lnTo>
                  <a:pt x="64398" y="132079"/>
                </a:lnTo>
                <a:lnTo>
                  <a:pt x="67974" y="132079"/>
                </a:lnTo>
                <a:lnTo>
                  <a:pt x="67778" y="133349"/>
                </a:lnTo>
                <a:lnTo>
                  <a:pt x="66996" y="134619"/>
                </a:lnTo>
                <a:lnTo>
                  <a:pt x="101898" y="134619"/>
                </a:lnTo>
                <a:lnTo>
                  <a:pt x="99702" y="132079"/>
                </a:lnTo>
                <a:lnTo>
                  <a:pt x="98793" y="130809"/>
                </a:lnTo>
                <a:lnTo>
                  <a:pt x="96677" y="128269"/>
                </a:lnTo>
                <a:lnTo>
                  <a:pt x="95458" y="126999"/>
                </a:lnTo>
                <a:lnTo>
                  <a:pt x="94159" y="125729"/>
                </a:lnTo>
                <a:close/>
              </a:path>
              <a:path w="192404" h="245109">
                <a:moveTo>
                  <a:pt x="67974" y="132079"/>
                </a:moveTo>
                <a:lnTo>
                  <a:pt x="65571" y="132079"/>
                </a:lnTo>
                <a:lnTo>
                  <a:pt x="66674" y="133349"/>
                </a:lnTo>
                <a:lnTo>
                  <a:pt x="67537" y="133349"/>
                </a:lnTo>
                <a:lnTo>
                  <a:pt x="67974" y="132079"/>
                </a:lnTo>
                <a:close/>
              </a:path>
              <a:path w="192404" h="245109">
                <a:moveTo>
                  <a:pt x="112788" y="128270"/>
                </a:moveTo>
                <a:lnTo>
                  <a:pt x="107372" y="128270"/>
                </a:lnTo>
                <a:lnTo>
                  <a:pt x="107050" y="129540"/>
                </a:lnTo>
                <a:lnTo>
                  <a:pt x="104221" y="129540"/>
                </a:lnTo>
                <a:lnTo>
                  <a:pt x="104140" y="130810"/>
                </a:lnTo>
                <a:lnTo>
                  <a:pt x="112869" y="130810"/>
                </a:lnTo>
                <a:lnTo>
                  <a:pt x="112788" y="128270"/>
                </a:lnTo>
                <a:close/>
              </a:path>
              <a:path w="192404" h="245109">
                <a:moveTo>
                  <a:pt x="105279" y="128270"/>
                </a:moveTo>
                <a:lnTo>
                  <a:pt x="104888" y="128270"/>
                </a:lnTo>
                <a:lnTo>
                  <a:pt x="104658" y="129540"/>
                </a:lnTo>
                <a:lnTo>
                  <a:pt x="105796" y="129540"/>
                </a:lnTo>
                <a:lnTo>
                  <a:pt x="105279" y="128270"/>
                </a:lnTo>
                <a:close/>
              </a:path>
              <a:path w="192404" h="245109">
                <a:moveTo>
                  <a:pt x="89202" y="121919"/>
                </a:moveTo>
                <a:lnTo>
                  <a:pt x="63926" y="121919"/>
                </a:lnTo>
                <a:lnTo>
                  <a:pt x="63409" y="123189"/>
                </a:lnTo>
                <a:lnTo>
                  <a:pt x="67192" y="123189"/>
                </a:lnTo>
                <a:lnTo>
                  <a:pt x="66674" y="124459"/>
                </a:lnTo>
                <a:lnTo>
                  <a:pt x="65732" y="124459"/>
                </a:lnTo>
                <a:lnTo>
                  <a:pt x="65306" y="125729"/>
                </a:lnTo>
                <a:lnTo>
                  <a:pt x="93492" y="125729"/>
                </a:lnTo>
                <a:lnTo>
                  <a:pt x="92825" y="124459"/>
                </a:lnTo>
                <a:lnTo>
                  <a:pt x="90697" y="123189"/>
                </a:lnTo>
                <a:lnTo>
                  <a:pt x="89202" y="121919"/>
                </a:lnTo>
                <a:close/>
              </a:path>
              <a:path w="192404" h="245109">
                <a:moveTo>
                  <a:pt x="110868" y="120650"/>
                </a:moveTo>
                <a:lnTo>
                  <a:pt x="109844" y="120650"/>
                </a:lnTo>
                <a:lnTo>
                  <a:pt x="110235" y="123190"/>
                </a:lnTo>
                <a:lnTo>
                  <a:pt x="110511" y="123190"/>
                </a:lnTo>
                <a:lnTo>
                  <a:pt x="110431" y="124460"/>
                </a:lnTo>
                <a:lnTo>
                  <a:pt x="108395" y="124460"/>
                </a:lnTo>
                <a:lnTo>
                  <a:pt x="108039" y="125730"/>
                </a:lnTo>
                <a:lnTo>
                  <a:pt x="114444" y="125730"/>
                </a:lnTo>
                <a:lnTo>
                  <a:pt x="112834" y="123190"/>
                </a:lnTo>
                <a:lnTo>
                  <a:pt x="111891" y="121920"/>
                </a:lnTo>
                <a:lnTo>
                  <a:pt x="110868" y="120650"/>
                </a:lnTo>
                <a:close/>
              </a:path>
              <a:path w="192404" h="245109">
                <a:moveTo>
                  <a:pt x="65145" y="123189"/>
                </a:moveTo>
                <a:lnTo>
                  <a:pt x="62822" y="123189"/>
                </a:lnTo>
                <a:lnTo>
                  <a:pt x="62190" y="124459"/>
                </a:lnTo>
                <a:lnTo>
                  <a:pt x="64283" y="124459"/>
                </a:lnTo>
                <a:lnTo>
                  <a:pt x="65145" y="123189"/>
                </a:lnTo>
                <a:close/>
              </a:path>
              <a:path w="192404" h="245109">
                <a:moveTo>
                  <a:pt x="65367" y="110609"/>
                </a:moveTo>
                <a:lnTo>
                  <a:pt x="65617" y="111759"/>
                </a:lnTo>
                <a:lnTo>
                  <a:pt x="65893" y="111759"/>
                </a:lnTo>
                <a:lnTo>
                  <a:pt x="66123" y="113029"/>
                </a:lnTo>
                <a:lnTo>
                  <a:pt x="66249" y="116839"/>
                </a:lnTo>
                <a:lnTo>
                  <a:pt x="66042" y="118109"/>
                </a:lnTo>
                <a:lnTo>
                  <a:pt x="65651" y="119379"/>
                </a:lnTo>
                <a:lnTo>
                  <a:pt x="65421" y="119379"/>
                </a:lnTo>
                <a:lnTo>
                  <a:pt x="64754" y="120649"/>
                </a:lnTo>
                <a:lnTo>
                  <a:pt x="64352" y="121919"/>
                </a:lnTo>
                <a:lnTo>
                  <a:pt x="80279" y="121919"/>
                </a:lnTo>
                <a:lnTo>
                  <a:pt x="79888" y="120649"/>
                </a:lnTo>
                <a:lnTo>
                  <a:pt x="79416" y="119379"/>
                </a:lnTo>
                <a:lnTo>
                  <a:pt x="78784" y="118109"/>
                </a:lnTo>
                <a:lnTo>
                  <a:pt x="71792" y="118109"/>
                </a:lnTo>
                <a:lnTo>
                  <a:pt x="71596" y="116839"/>
                </a:lnTo>
                <a:lnTo>
                  <a:pt x="70918" y="115569"/>
                </a:lnTo>
                <a:lnTo>
                  <a:pt x="70492" y="114299"/>
                </a:lnTo>
                <a:lnTo>
                  <a:pt x="67537" y="114299"/>
                </a:lnTo>
                <a:lnTo>
                  <a:pt x="66720" y="111759"/>
                </a:lnTo>
                <a:lnTo>
                  <a:pt x="65367" y="110609"/>
                </a:lnTo>
                <a:close/>
              </a:path>
              <a:path w="192404" h="245109">
                <a:moveTo>
                  <a:pt x="87753" y="120649"/>
                </a:moveTo>
                <a:lnTo>
                  <a:pt x="81187" y="120649"/>
                </a:lnTo>
                <a:lnTo>
                  <a:pt x="80716" y="121919"/>
                </a:lnTo>
                <a:lnTo>
                  <a:pt x="88501" y="121919"/>
                </a:lnTo>
                <a:lnTo>
                  <a:pt x="87753" y="120649"/>
                </a:lnTo>
                <a:close/>
              </a:path>
              <a:path w="192404" h="245109">
                <a:moveTo>
                  <a:pt x="82406" y="118109"/>
                </a:moveTo>
                <a:lnTo>
                  <a:pt x="82084" y="119379"/>
                </a:lnTo>
                <a:lnTo>
                  <a:pt x="81854" y="120649"/>
                </a:lnTo>
                <a:lnTo>
                  <a:pt x="83544" y="120649"/>
                </a:lnTo>
                <a:lnTo>
                  <a:pt x="82406" y="118109"/>
                </a:lnTo>
                <a:close/>
              </a:path>
              <a:path w="192404" h="245109">
                <a:moveTo>
                  <a:pt x="39271" y="114299"/>
                </a:moveTo>
                <a:lnTo>
                  <a:pt x="38914" y="114299"/>
                </a:lnTo>
                <a:lnTo>
                  <a:pt x="37937" y="115569"/>
                </a:lnTo>
                <a:lnTo>
                  <a:pt x="37155" y="116839"/>
                </a:lnTo>
                <a:lnTo>
                  <a:pt x="35142" y="118109"/>
                </a:lnTo>
                <a:lnTo>
                  <a:pt x="34429" y="118853"/>
                </a:lnTo>
                <a:lnTo>
                  <a:pt x="34119" y="119379"/>
                </a:lnTo>
                <a:lnTo>
                  <a:pt x="37189" y="119379"/>
                </a:lnTo>
                <a:lnTo>
                  <a:pt x="37580" y="118109"/>
                </a:lnTo>
                <a:lnTo>
                  <a:pt x="38650" y="115569"/>
                </a:lnTo>
                <a:lnTo>
                  <a:pt x="39271" y="114299"/>
                </a:lnTo>
                <a:close/>
              </a:path>
              <a:path w="192404" h="245109">
                <a:moveTo>
                  <a:pt x="76461" y="114299"/>
                </a:moveTo>
                <a:lnTo>
                  <a:pt x="73712" y="114299"/>
                </a:lnTo>
                <a:lnTo>
                  <a:pt x="73241" y="115569"/>
                </a:lnTo>
                <a:lnTo>
                  <a:pt x="72654" y="116839"/>
                </a:lnTo>
                <a:lnTo>
                  <a:pt x="71941" y="118109"/>
                </a:lnTo>
                <a:lnTo>
                  <a:pt x="78784" y="118109"/>
                </a:lnTo>
                <a:lnTo>
                  <a:pt x="77956" y="116839"/>
                </a:lnTo>
                <a:lnTo>
                  <a:pt x="77484" y="115569"/>
                </a:lnTo>
                <a:lnTo>
                  <a:pt x="76461" y="114299"/>
                </a:lnTo>
                <a:close/>
              </a:path>
              <a:path w="192404" h="245109">
                <a:moveTo>
                  <a:pt x="47056" y="41909"/>
                </a:moveTo>
                <a:lnTo>
                  <a:pt x="38408" y="41909"/>
                </a:lnTo>
                <a:lnTo>
                  <a:pt x="38132" y="43179"/>
                </a:lnTo>
                <a:lnTo>
                  <a:pt x="37189" y="46989"/>
                </a:lnTo>
                <a:lnTo>
                  <a:pt x="36833" y="48259"/>
                </a:lnTo>
                <a:lnTo>
                  <a:pt x="36442" y="48259"/>
                </a:lnTo>
                <a:lnTo>
                  <a:pt x="35970" y="49529"/>
                </a:lnTo>
                <a:lnTo>
                  <a:pt x="35464" y="50799"/>
                </a:lnTo>
                <a:lnTo>
                  <a:pt x="34475" y="50799"/>
                </a:lnTo>
                <a:lnTo>
                  <a:pt x="33728" y="52069"/>
                </a:lnTo>
                <a:lnTo>
                  <a:pt x="32394" y="52069"/>
                </a:lnTo>
                <a:lnTo>
                  <a:pt x="30738" y="53339"/>
                </a:lnTo>
                <a:lnTo>
                  <a:pt x="27277" y="53339"/>
                </a:lnTo>
                <a:lnTo>
                  <a:pt x="27357" y="55879"/>
                </a:lnTo>
                <a:lnTo>
                  <a:pt x="27484" y="58419"/>
                </a:lnTo>
                <a:lnTo>
                  <a:pt x="27576" y="60959"/>
                </a:lnTo>
                <a:lnTo>
                  <a:pt x="27696" y="67309"/>
                </a:lnTo>
                <a:lnTo>
                  <a:pt x="27581" y="69849"/>
                </a:lnTo>
                <a:lnTo>
                  <a:pt x="27242" y="73659"/>
                </a:lnTo>
                <a:lnTo>
                  <a:pt x="26771" y="76199"/>
                </a:lnTo>
                <a:lnTo>
                  <a:pt x="26380" y="77469"/>
                </a:lnTo>
                <a:lnTo>
                  <a:pt x="25908" y="80009"/>
                </a:lnTo>
                <a:lnTo>
                  <a:pt x="25356" y="81279"/>
                </a:lnTo>
                <a:lnTo>
                  <a:pt x="24022" y="85089"/>
                </a:lnTo>
                <a:lnTo>
                  <a:pt x="23666" y="86359"/>
                </a:lnTo>
                <a:lnTo>
                  <a:pt x="23229" y="87629"/>
                </a:lnTo>
                <a:lnTo>
                  <a:pt x="22205" y="88899"/>
                </a:lnTo>
                <a:lnTo>
                  <a:pt x="21734" y="90169"/>
                </a:lnTo>
                <a:lnTo>
                  <a:pt x="21113" y="91439"/>
                </a:lnTo>
                <a:lnTo>
                  <a:pt x="20952" y="91439"/>
                </a:lnTo>
                <a:lnTo>
                  <a:pt x="20837" y="92709"/>
                </a:lnTo>
                <a:lnTo>
                  <a:pt x="20917" y="93979"/>
                </a:lnTo>
                <a:lnTo>
                  <a:pt x="21584" y="97789"/>
                </a:lnTo>
                <a:lnTo>
                  <a:pt x="21308" y="100329"/>
                </a:lnTo>
                <a:lnTo>
                  <a:pt x="21665" y="101599"/>
                </a:lnTo>
                <a:lnTo>
                  <a:pt x="21975" y="102869"/>
                </a:lnTo>
                <a:lnTo>
                  <a:pt x="23390" y="111759"/>
                </a:lnTo>
                <a:lnTo>
                  <a:pt x="23746" y="113029"/>
                </a:lnTo>
                <a:lnTo>
                  <a:pt x="23390" y="113029"/>
                </a:lnTo>
                <a:lnTo>
                  <a:pt x="22723" y="114299"/>
                </a:lnTo>
                <a:lnTo>
                  <a:pt x="36879" y="114299"/>
                </a:lnTo>
                <a:lnTo>
                  <a:pt x="37822" y="111759"/>
                </a:lnTo>
                <a:lnTo>
                  <a:pt x="38328" y="111759"/>
                </a:lnTo>
                <a:lnTo>
                  <a:pt x="38880" y="110489"/>
                </a:lnTo>
                <a:lnTo>
                  <a:pt x="39466" y="110489"/>
                </a:lnTo>
                <a:lnTo>
                  <a:pt x="40731" y="109219"/>
                </a:lnTo>
                <a:lnTo>
                  <a:pt x="42146" y="107949"/>
                </a:lnTo>
                <a:lnTo>
                  <a:pt x="43721" y="106679"/>
                </a:lnTo>
                <a:lnTo>
                  <a:pt x="38845" y="106679"/>
                </a:lnTo>
                <a:lnTo>
                  <a:pt x="38880" y="105409"/>
                </a:lnTo>
                <a:lnTo>
                  <a:pt x="39075" y="104139"/>
                </a:lnTo>
                <a:lnTo>
                  <a:pt x="39236" y="104139"/>
                </a:lnTo>
                <a:lnTo>
                  <a:pt x="39742" y="101599"/>
                </a:lnTo>
                <a:lnTo>
                  <a:pt x="40651" y="99059"/>
                </a:lnTo>
                <a:lnTo>
                  <a:pt x="41283" y="97789"/>
                </a:lnTo>
                <a:lnTo>
                  <a:pt x="41628" y="97789"/>
                </a:lnTo>
                <a:lnTo>
                  <a:pt x="42456" y="96519"/>
                </a:lnTo>
                <a:lnTo>
                  <a:pt x="42928" y="96519"/>
                </a:lnTo>
                <a:lnTo>
                  <a:pt x="43399" y="95249"/>
                </a:lnTo>
                <a:lnTo>
                  <a:pt x="41007" y="95249"/>
                </a:lnTo>
                <a:lnTo>
                  <a:pt x="40731" y="93979"/>
                </a:lnTo>
                <a:lnTo>
                  <a:pt x="40375" y="93979"/>
                </a:lnTo>
                <a:lnTo>
                  <a:pt x="39938" y="92709"/>
                </a:lnTo>
                <a:lnTo>
                  <a:pt x="39351" y="88899"/>
                </a:lnTo>
                <a:lnTo>
                  <a:pt x="39190" y="88899"/>
                </a:lnTo>
                <a:lnTo>
                  <a:pt x="39075" y="87629"/>
                </a:lnTo>
                <a:lnTo>
                  <a:pt x="38995" y="82549"/>
                </a:lnTo>
                <a:lnTo>
                  <a:pt x="39627" y="80009"/>
                </a:lnTo>
                <a:lnTo>
                  <a:pt x="39984" y="78739"/>
                </a:lnTo>
                <a:lnTo>
                  <a:pt x="40455" y="74929"/>
                </a:lnTo>
                <a:lnTo>
                  <a:pt x="40530" y="73659"/>
                </a:lnTo>
                <a:lnTo>
                  <a:pt x="40490" y="67309"/>
                </a:lnTo>
                <a:lnTo>
                  <a:pt x="40294" y="66039"/>
                </a:lnTo>
                <a:lnTo>
                  <a:pt x="40409" y="59689"/>
                </a:lnTo>
                <a:lnTo>
                  <a:pt x="40570" y="59689"/>
                </a:lnTo>
                <a:lnTo>
                  <a:pt x="41076" y="57149"/>
                </a:lnTo>
                <a:lnTo>
                  <a:pt x="41398" y="55879"/>
                </a:lnTo>
                <a:lnTo>
                  <a:pt x="42146" y="54609"/>
                </a:lnTo>
                <a:lnTo>
                  <a:pt x="42974" y="53339"/>
                </a:lnTo>
                <a:lnTo>
                  <a:pt x="43917" y="50799"/>
                </a:lnTo>
                <a:lnTo>
                  <a:pt x="46861" y="43179"/>
                </a:lnTo>
                <a:lnTo>
                  <a:pt x="47056" y="41909"/>
                </a:lnTo>
                <a:close/>
              </a:path>
              <a:path w="192404" h="245109">
                <a:moveTo>
                  <a:pt x="69388" y="110489"/>
                </a:moveTo>
                <a:lnTo>
                  <a:pt x="68951" y="111759"/>
                </a:lnTo>
                <a:lnTo>
                  <a:pt x="68721" y="111759"/>
                </a:lnTo>
                <a:lnTo>
                  <a:pt x="68480" y="113029"/>
                </a:lnTo>
                <a:lnTo>
                  <a:pt x="67974" y="114299"/>
                </a:lnTo>
                <a:lnTo>
                  <a:pt x="70492" y="114299"/>
                </a:lnTo>
                <a:lnTo>
                  <a:pt x="69975" y="113029"/>
                </a:lnTo>
                <a:lnTo>
                  <a:pt x="69388" y="110489"/>
                </a:lnTo>
                <a:close/>
              </a:path>
              <a:path w="192404" h="245109">
                <a:moveTo>
                  <a:pt x="75242" y="113029"/>
                </a:moveTo>
                <a:lnTo>
                  <a:pt x="74506" y="113029"/>
                </a:lnTo>
                <a:lnTo>
                  <a:pt x="74069" y="114299"/>
                </a:lnTo>
                <a:lnTo>
                  <a:pt x="75874" y="114299"/>
                </a:lnTo>
                <a:lnTo>
                  <a:pt x="75242" y="113029"/>
                </a:lnTo>
                <a:close/>
              </a:path>
              <a:path w="192404" h="245109">
                <a:moveTo>
                  <a:pt x="64237" y="107949"/>
                </a:moveTo>
                <a:lnTo>
                  <a:pt x="65226" y="110489"/>
                </a:lnTo>
                <a:lnTo>
                  <a:pt x="65367" y="110609"/>
                </a:lnTo>
                <a:lnTo>
                  <a:pt x="65030" y="109219"/>
                </a:lnTo>
                <a:lnTo>
                  <a:pt x="64237" y="107949"/>
                </a:lnTo>
                <a:close/>
              </a:path>
              <a:path w="192404" h="245109">
                <a:moveTo>
                  <a:pt x="48988" y="100329"/>
                </a:moveTo>
                <a:lnTo>
                  <a:pt x="43399" y="100329"/>
                </a:lnTo>
                <a:lnTo>
                  <a:pt x="42732" y="101599"/>
                </a:lnTo>
                <a:lnTo>
                  <a:pt x="41237" y="102869"/>
                </a:lnTo>
                <a:lnTo>
                  <a:pt x="39662" y="105409"/>
                </a:lnTo>
                <a:lnTo>
                  <a:pt x="38845" y="106679"/>
                </a:lnTo>
                <a:lnTo>
                  <a:pt x="44538" y="106679"/>
                </a:lnTo>
                <a:lnTo>
                  <a:pt x="45412" y="105409"/>
                </a:lnTo>
                <a:lnTo>
                  <a:pt x="50322" y="105409"/>
                </a:lnTo>
                <a:lnTo>
                  <a:pt x="49966" y="104139"/>
                </a:lnTo>
                <a:lnTo>
                  <a:pt x="49655" y="102869"/>
                </a:lnTo>
                <a:lnTo>
                  <a:pt x="49460" y="101599"/>
                </a:lnTo>
                <a:lnTo>
                  <a:pt x="48988" y="100329"/>
                </a:lnTo>
                <a:close/>
              </a:path>
              <a:path w="192404" h="245109">
                <a:moveTo>
                  <a:pt x="47171" y="97789"/>
                </a:moveTo>
                <a:lnTo>
                  <a:pt x="47022" y="97789"/>
                </a:lnTo>
                <a:lnTo>
                  <a:pt x="46504" y="99059"/>
                </a:lnTo>
                <a:lnTo>
                  <a:pt x="44664" y="100329"/>
                </a:lnTo>
                <a:lnTo>
                  <a:pt x="48712" y="100329"/>
                </a:lnTo>
                <a:lnTo>
                  <a:pt x="47999" y="99059"/>
                </a:lnTo>
                <a:lnTo>
                  <a:pt x="47608" y="99059"/>
                </a:lnTo>
                <a:lnTo>
                  <a:pt x="47171" y="97789"/>
                </a:lnTo>
                <a:close/>
              </a:path>
              <a:path w="192404" h="245109">
                <a:moveTo>
                  <a:pt x="130176" y="91440"/>
                </a:moveTo>
                <a:lnTo>
                  <a:pt x="126519" y="91440"/>
                </a:lnTo>
                <a:lnTo>
                  <a:pt x="126438" y="92710"/>
                </a:lnTo>
                <a:lnTo>
                  <a:pt x="126795" y="92710"/>
                </a:lnTo>
                <a:lnTo>
                  <a:pt x="126944" y="93980"/>
                </a:lnTo>
                <a:lnTo>
                  <a:pt x="129026" y="93980"/>
                </a:lnTo>
                <a:lnTo>
                  <a:pt x="129233" y="95250"/>
                </a:lnTo>
                <a:lnTo>
                  <a:pt x="130486" y="95250"/>
                </a:lnTo>
                <a:lnTo>
                  <a:pt x="131981" y="96520"/>
                </a:lnTo>
                <a:lnTo>
                  <a:pt x="132062" y="99060"/>
                </a:lnTo>
                <a:lnTo>
                  <a:pt x="139444" y="99060"/>
                </a:lnTo>
                <a:lnTo>
                  <a:pt x="135914" y="96520"/>
                </a:lnTo>
                <a:lnTo>
                  <a:pt x="132142" y="92710"/>
                </a:lnTo>
                <a:lnTo>
                  <a:pt x="130176" y="91440"/>
                </a:lnTo>
                <a:close/>
              </a:path>
              <a:path w="192404" h="245109">
                <a:moveTo>
                  <a:pt x="46976" y="90169"/>
                </a:moveTo>
                <a:lnTo>
                  <a:pt x="45090" y="90169"/>
                </a:lnTo>
                <a:lnTo>
                  <a:pt x="43319" y="92709"/>
                </a:lnTo>
                <a:lnTo>
                  <a:pt x="41122" y="95249"/>
                </a:lnTo>
                <a:lnTo>
                  <a:pt x="44503" y="95249"/>
                </a:lnTo>
                <a:lnTo>
                  <a:pt x="45136" y="93979"/>
                </a:lnTo>
                <a:lnTo>
                  <a:pt x="48045" y="93979"/>
                </a:lnTo>
                <a:lnTo>
                  <a:pt x="47413" y="91439"/>
                </a:lnTo>
                <a:lnTo>
                  <a:pt x="47171" y="91439"/>
                </a:lnTo>
                <a:lnTo>
                  <a:pt x="46976" y="90169"/>
                </a:lnTo>
                <a:close/>
              </a:path>
              <a:path w="192404" h="245109">
                <a:moveTo>
                  <a:pt x="107245" y="92710"/>
                </a:moveTo>
                <a:lnTo>
                  <a:pt x="80359" y="92709"/>
                </a:lnTo>
                <a:lnTo>
                  <a:pt x="83027" y="93979"/>
                </a:lnTo>
                <a:lnTo>
                  <a:pt x="105486" y="93980"/>
                </a:lnTo>
                <a:lnTo>
                  <a:pt x="107245" y="92710"/>
                </a:lnTo>
                <a:close/>
              </a:path>
              <a:path w="192404" h="245109">
                <a:moveTo>
                  <a:pt x="82797" y="91439"/>
                </a:moveTo>
                <a:lnTo>
                  <a:pt x="74299" y="91439"/>
                </a:lnTo>
                <a:lnTo>
                  <a:pt x="76817" y="92709"/>
                </a:lnTo>
                <a:lnTo>
                  <a:pt x="85821" y="92709"/>
                </a:lnTo>
                <a:lnTo>
                  <a:pt x="82797" y="91439"/>
                </a:lnTo>
                <a:close/>
              </a:path>
              <a:path w="192404" h="245109">
                <a:moveTo>
                  <a:pt x="114364" y="91440"/>
                </a:moveTo>
                <a:lnTo>
                  <a:pt x="104336" y="91440"/>
                </a:lnTo>
                <a:lnTo>
                  <a:pt x="103002" y="92710"/>
                </a:lnTo>
                <a:lnTo>
                  <a:pt x="112593" y="92710"/>
                </a:lnTo>
                <a:lnTo>
                  <a:pt x="114364" y="91440"/>
                </a:lnTo>
                <a:close/>
              </a:path>
              <a:path w="192404" h="245109">
                <a:moveTo>
                  <a:pt x="76817" y="90169"/>
                </a:moveTo>
                <a:lnTo>
                  <a:pt x="62868" y="90169"/>
                </a:lnTo>
                <a:lnTo>
                  <a:pt x="64904" y="91439"/>
                </a:lnTo>
                <a:lnTo>
                  <a:pt x="80796" y="91439"/>
                </a:lnTo>
                <a:lnTo>
                  <a:pt x="76817" y="90169"/>
                </a:lnTo>
                <a:close/>
              </a:path>
              <a:path w="192404" h="245109">
                <a:moveTo>
                  <a:pt x="117940" y="90170"/>
                </a:moveTo>
                <a:lnTo>
                  <a:pt x="110868" y="90170"/>
                </a:lnTo>
                <a:lnTo>
                  <a:pt x="108234" y="91440"/>
                </a:lnTo>
                <a:lnTo>
                  <a:pt x="116181" y="91440"/>
                </a:lnTo>
                <a:lnTo>
                  <a:pt x="117940" y="90170"/>
                </a:lnTo>
                <a:close/>
              </a:path>
              <a:path w="192404" h="245109">
                <a:moveTo>
                  <a:pt x="124426" y="88900"/>
                </a:moveTo>
                <a:lnTo>
                  <a:pt x="120504" y="88900"/>
                </a:lnTo>
                <a:lnTo>
                  <a:pt x="121321" y="90170"/>
                </a:lnTo>
                <a:lnTo>
                  <a:pt x="123011" y="90170"/>
                </a:lnTo>
                <a:lnTo>
                  <a:pt x="122942" y="91440"/>
                </a:lnTo>
                <a:lnTo>
                  <a:pt x="128209" y="91440"/>
                </a:lnTo>
                <a:lnTo>
                  <a:pt x="126358" y="90170"/>
                </a:lnTo>
                <a:lnTo>
                  <a:pt x="124426" y="88900"/>
                </a:lnTo>
                <a:close/>
              </a:path>
              <a:path w="192404" h="245109">
                <a:moveTo>
                  <a:pt x="46780" y="88899"/>
                </a:moveTo>
                <a:lnTo>
                  <a:pt x="46309" y="88899"/>
                </a:lnTo>
                <a:lnTo>
                  <a:pt x="45803" y="90169"/>
                </a:lnTo>
                <a:lnTo>
                  <a:pt x="46826" y="90169"/>
                </a:lnTo>
                <a:lnTo>
                  <a:pt x="46780" y="88899"/>
                </a:lnTo>
                <a:close/>
              </a:path>
              <a:path w="192404" h="245109">
                <a:moveTo>
                  <a:pt x="68917" y="87629"/>
                </a:moveTo>
                <a:lnTo>
                  <a:pt x="52323" y="87629"/>
                </a:lnTo>
                <a:lnTo>
                  <a:pt x="51656" y="88899"/>
                </a:lnTo>
                <a:lnTo>
                  <a:pt x="51932" y="90169"/>
                </a:lnTo>
                <a:lnTo>
                  <a:pt x="74851" y="90169"/>
                </a:lnTo>
                <a:lnTo>
                  <a:pt x="72884" y="88899"/>
                </a:lnTo>
                <a:lnTo>
                  <a:pt x="68917" y="87629"/>
                </a:lnTo>
                <a:close/>
              </a:path>
              <a:path w="192404" h="245109">
                <a:moveTo>
                  <a:pt x="120504" y="88900"/>
                </a:moveTo>
                <a:lnTo>
                  <a:pt x="115744" y="88900"/>
                </a:lnTo>
                <a:lnTo>
                  <a:pt x="112121" y="90170"/>
                </a:lnTo>
                <a:lnTo>
                  <a:pt x="120102" y="90170"/>
                </a:lnTo>
                <a:lnTo>
                  <a:pt x="120504" y="88900"/>
                </a:lnTo>
                <a:close/>
              </a:path>
              <a:path w="192404" h="245109">
                <a:moveTo>
                  <a:pt x="56256" y="86359"/>
                </a:moveTo>
                <a:lnTo>
                  <a:pt x="53231" y="86359"/>
                </a:lnTo>
                <a:lnTo>
                  <a:pt x="52840" y="87629"/>
                </a:lnTo>
                <a:lnTo>
                  <a:pt x="56612" y="87629"/>
                </a:lnTo>
                <a:lnTo>
                  <a:pt x="56256" y="86359"/>
                </a:lnTo>
                <a:close/>
              </a:path>
              <a:path w="192404" h="245109">
                <a:moveTo>
                  <a:pt x="50759" y="49529"/>
                </a:moveTo>
                <a:lnTo>
                  <a:pt x="49414" y="49529"/>
                </a:lnTo>
                <a:lnTo>
                  <a:pt x="49494" y="53339"/>
                </a:lnTo>
                <a:lnTo>
                  <a:pt x="49299" y="53339"/>
                </a:lnTo>
                <a:lnTo>
                  <a:pt x="48586" y="55879"/>
                </a:lnTo>
                <a:lnTo>
                  <a:pt x="48471" y="57149"/>
                </a:lnTo>
                <a:lnTo>
                  <a:pt x="48747" y="58419"/>
                </a:lnTo>
                <a:lnTo>
                  <a:pt x="50011" y="58419"/>
                </a:lnTo>
                <a:lnTo>
                  <a:pt x="50011" y="60959"/>
                </a:lnTo>
                <a:lnTo>
                  <a:pt x="49655" y="63499"/>
                </a:lnTo>
                <a:lnTo>
                  <a:pt x="49264" y="64769"/>
                </a:lnTo>
                <a:lnTo>
                  <a:pt x="48908" y="66039"/>
                </a:lnTo>
                <a:lnTo>
                  <a:pt x="48793" y="67309"/>
                </a:lnTo>
                <a:lnTo>
                  <a:pt x="49138" y="67309"/>
                </a:lnTo>
                <a:lnTo>
                  <a:pt x="49540" y="68579"/>
                </a:lnTo>
                <a:lnTo>
                  <a:pt x="50678" y="68579"/>
                </a:lnTo>
                <a:lnTo>
                  <a:pt x="50632" y="71119"/>
                </a:lnTo>
                <a:lnTo>
                  <a:pt x="50437" y="71119"/>
                </a:lnTo>
                <a:lnTo>
                  <a:pt x="50276" y="72389"/>
                </a:lnTo>
                <a:lnTo>
                  <a:pt x="49770" y="72389"/>
                </a:lnTo>
                <a:lnTo>
                  <a:pt x="49414" y="73659"/>
                </a:lnTo>
                <a:lnTo>
                  <a:pt x="48390" y="73659"/>
                </a:lnTo>
                <a:lnTo>
                  <a:pt x="48390" y="74929"/>
                </a:lnTo>
                <a:lnTo>
                  <a:pt x="48712" y="74929"/>
                </a:lnTo>
                <a:lnTo>
                  <a:pt x="48908" y="76199"/>
                </a:lnTo>
                <a:lnTo>
                  <a:pt x="51897" y="76199"/>
                </a:lnTo>
                <a:lnTo>
                  <a:pt x="51736" y="77469"/>
                </a:lnTo>
                <a:lnTo>
                  <a:pt x="51150" y="77469"/>
                </a:lnTo>
                <a:lnTo>
                  <a:pt x="50598" y="78739"/>
                </a:lnTo>
                <a:lnTo>
                  <a:pt x="50276" y="78739"/>
                </a:lnTo>
                <a:lnTo>
                  <a:pt x="49460" y="80009"/>
                </a:lnTo>
                <a:lnTo>
                  <a:pt x="49736" y="80009"/>
                </a:lnTo>
                <a:lnTo>
                  <a:pt x="50356" y="81279"/>
                </a:lnTo>
                <a:lnTo>
                  <a:pt x="51265" y="81279"/>
                </a:lnTo>
                <a:lnTo>
                  <a:pt x="52449" y="82549"/>
                </a:lnTo>
                <a:lnTo>
                  <a:pt x="51495" y="82549"/>
                </a:lnTo>
                <a:lnTo>
                  <a:pt x="51023" y="83819"/>
                </a:lnTo>
                <a:lnTo>
                  <a:pt x="50517" y="83819"/>
                </a:lnTo>
                <a:lnTo>
                  <a:pt x="49931" y="85089"/>
                </a:lnTo>
                <a:lnTo>
                  <a:pt x="53933" y="85089"/>
                </a:lnTo>
                <a:lnTo>
                  <a:pt x="53542" y="86359"/>
                </a:lnTo>
                <a:lnTo>
                  <a:pt x="55945" y="86359"/>
                </a:lnTo>
                <a:lnTo>
                  <a:pt x="55669" y="85089"/>
                </a:lnTo>
                <a:lnTo>
                  <a:pt x="55198" y="83819"/>
                </a:lnTo>
                <a:lnTo>
                  <a:pt x="54726" y="81279"/>
                </a:lnTo>
                <a:lnTo>
                  <a:pt x="54450" y="80009"/>
                </a:lnTo>
                <a:lnTo>
                  <a:pt x="54209" y="78739"/>
                </a:lnTo>
                <a:lnTo>
                  <a:pt x="53312" y="74929"/>
                </a:lnTo>
                <a:lnTo>
                  <a:pt x="53036" y="73659"/>
                </a:lnTo>
                <a:lnTo>
                  <a:pt x="52794" y="72389"/>
                </a:lnTo>
                <a:lnTo>
                  <a:pt x="51932" y="64769"/>
                </a:lnTo>
                <a:lnTo>
                  <a:pt x="51265" y="55879"/>
                </a:lnTo>
                <a:lnTo>
                  <a:pt x="51023" y="53339"/>
                </a:lnTo>
                <a:lnTo>
                  <a:pt x="50759" y="49529"/>
                </a:lnTo>
                <a:close/>
              </a:path>
              <a:path w="192404" h="245109">
                <a:moveTo>
                  <a:pt x="31612" y="46989"/>
                </a:moveTo>
                <a:lnTo>
                  <a:pt x="17260" y="46989"/>
                </a:lnTo>
                <a:lnTo>
                  <a:pt x="16433" y="49529"/>
                </a:lnTo>
                <a:lnTo>
                  <a:pt x="14823" y="52069"/>
                </a:lnTo>
                <a:lnTo>
                  <a:pt x="13477" y="53339"/>
                </a:lnTo>
                <a:lnTo>
                  <a:pt x="13006" y="53339"/>
                </a:lnTo>
                <a:lnTo>
                  <a:pt x="11994" y="54609"/>
                </a:lnTo>
                <a:lnTo>
                  <a:pt x="10890" y="55879"/>
                </a:lnTo>
                <a:lnTo>
                  <a:pt x="10257" y="57149"/>
                </a:lnTo>
                <a:lnTo>
                  <a:pt x="12385" y="57149"/>
                </a:lnTo>
                <a:lnTo>
                  <a:pt x="12776" y="55879"/>
                </a:lnTo>
                <a:lnTo>
                  <a:pt x="14386" y="55879"/>
                </a:lnTo>
                <a:lnTo>
                  <a:pt x="16594" y="53339"/>
                </a:lnTo>
                <a:lnTo>
                  <a:pt x="17456" y="52069"/>
                </a:lnTo>
                <a:lnTo>
                  <a:pt x="18675" y="52069"/>
                </a:lnTo>
                <a:lnTo>
                  <a:pt x="19572" y="50799"/>
                </a:lnTo>
                <a:lnTo>
                  <a:pt x="21423" y="50799"/>
                </a:lnTo>
                <a:lnTo>
                  <a:pt x="23309" y="49529"/>
                </a:lnTo>
                <a:lnTo>
                  <a:pt x="26184" y="49529"/>
                </a:lnTo>
                <a:lnTo>
                  <a:pt x="28070" y="48259"/>
                </a:lnTo>
                <a:lnTo>
                  <a:pt x="30784" y="48259"/>
                </a:lnTo>
                <a:lnTo>
                  <a:pt x="31612" y="46989"/>
                </a:lnTo>
                <a:close/>
              </a:path>
              <a:path w="192404" h="245109">
                <a:moveTo>
                  <a:pt x="7934" y="50799"/>
                </a:moveTo>
                <a:lnTo>
                  <a:pt x="701" y="50799"/>
                </a:lnTo>
                <a:lnTo>
                  <a:pt x="1218" y="52069"/>
                </a:lnTo>
                <a:lnTo>
                  <a:pt x="7233" y="52069"/>
                </a:lnTo>
                <a:lnTo>
                  <a:pt x="7934" y="50799"/>
                </a:lnTo>
                <a:close/>
              </a:path>
              <a:path w="192404" h="245109">
                <a:moveTo>
                  <a:pt x="11913" y="48259"/>
                </a:moveTo>
                <a:lnTo>
                  <a:pt x="1172" y="48259"/>
                </a:lnTo>
                <a:lnTo>
                  <a:pt x="356" y="49529"/>
                </a:lnTo>
                <a:lnTo>
                  <a:pt x="34" y="49529"/>
                </a:lnTo>
                <a:lnTo>
                  <a:pt x="0" y="50799"/>
                </a:lnTo>
                <a:lnTo>
                  <a:pt x="8647" y="50799"/>
                </a:lnTo>
                <a:lnTo>
                  <a:pt x="9981" y="49529"/>
                </a:lnTo>
                <a:lnTo>
                  <a:pt x="11913" y="48259"/>
                </a:lnTo>
                <a:close/>
              </a:path>
              <a:path w="192404" h="245109">
                <a:moveTo>
                  <a:pt x="49494" y="41909"/>
                </a:moveTo>
                <a:lnTo>
                  <a:pt x="47378" y="41909"/>
                </a:lnTo>
                <a:lnTo>
                  <a:pt x="47608" y="43179"/>
                </a:lnTo>
                <a:lnTo>
                  <a:pt x="47804" y="43179"/>
                </a:lnTo>
                <a:lnTo>
                  <a:pt x="47965" y="44449"/>
                </a:lnTo>
                <a:lnTo>
                  <a:pt x="48080" y="45719"/>
                </a:lnTo>
                <a:lnTo>
                  <a:pt x="47884" y="46989"/>
                </a:lnTo>
                <a:lnTo>
                  <a:pt x="47689" y="46989"/>
                </a:lnTo>
                <a:lnTo>
                  <a:pt x="47447" y="48259"/>
                </a:lnTo>
                <a:lnTo>
                  <a:pt x="47137" y="48259"/>
                </a:lnTo>
                <a:lnTo>
                  <a:pt x="47137" y="50799"/>
                </a:lnTo>
                <a:lnTo>
                  <a:pt x="48793" y="50799"/>
                </a:lnTo>
                <a:lnTo>
                  <a:pt x="49264" y="49529"/>
                </a:lnTo>
                <a:lnTo>
                  <a:pt x="50759" y="49529"/>
                </a:lnTo>
                <a:lnTo>
                  <a:pt x="50437" y="46989"/>
                </a:lnTo>
                <a:lnTo>
                  <a:pt x="50241" y="45719"/>
                </a:lnTo>
                <a:lnTo>
                  <a:pt x="49770" y="43179"/>
                </a:lnTo>
                <a:lnTo>
                  <a:pt x="49494" y="41909"/>
                </a:lnTo>
                <a:close/>
              </a:path>
              <a:path w="192404" h="245109">
                <a:moveTo>
                  <a:pt x="35660" y="43179"/>
                </a:moveTo>
                <a:lnTo>
                  <a:pt x="6048" y="43179"/>
                </a:lnTo>
                <a:lnTo>
                  <a:pt x="5853" y="44449"/>
                </a:lnTo>
                <a:lnTo>
                  <a:pt x="5105" y="45719"/>
                </a:lnTo>
                <a:lnTo>
                  <a:pt x="2863" y="46989"/>
                </a:lnTo>
                <a:lnTo>
                  <a:pt x="1724" y="48259"/>
                </a:lnTo>
                <a:lnTo>
                  <a:pt x="14305" y="48259"/>
                </a:lnTo>
                <a:lnTo>
                  <a:pt x="15490" y="46989"/>
                </a:lnTo>
                <a:lnTo>
                  <a:pt x="32866" y="46989"/>
                </a:lnTo>
                <a:lnTo>
                  <a:pt x="33532" y="45719"/>
                </a:lnTo>
                <a:lnTo>
                  <a:pt x="33808" y="45719"/>
                </a:lnTo>
                <a:lnTo>
                  <a:pt x="34280" y="44449"/>
                </a:lnTo>
                <a:lnTo>
                  <a:pt x="35027" y="44449"/>
                </a:lnTo>
                <a:lnTo>
                  <a:pt x="35660" y="43179"/>
                </a:lnTo>
                <a:close/>
              </a:path>
              <a:path w="192404" h="245109">
                <a:moveTo>
                  <a:pt x="45251" y="21589"/>
                </a:moveTo>
                <a:lnTo>
                  <a:pt x="14110" y="21589"/>
                </a:lnTo>
                <a:lnTo>
                  <a:pt x="13753" y="22859"/>
                </a:lnTo>
                <a:lnTo>
                  <a:pt x="13052" y="24129"/>
                </a:lnTo>
                <a:lnTo>
                  <a:pt x="12534" y="26669"/>
                </a:lnTo>
                <a:lnTo>
                  <a:pt x="11718" y="27939"/>
                </a:lnTo>
                <a:lnTo>
                  <a:pt x="10338" y="30479"/>
                </a:lnTo>
                <a:lnTo>
                  <a:pt x="8923" y="33019"/>
                </a:lnTo>
                <a:lnTo>
                  <a:pt x="8337" y="34289"/>
                </a:lnTo>
                <a:lnTo>
                  <a:pt x="5623" y="36829"/>
                </a:lnTo>
                <a:lnTo>
                  <a:pt x="2748" y="39369"/>
                </a:lnTo>
                <a:lnTo>
                  <a:pt x="1368" y="41909"/>
                </a:lnTo>
                <a:lnTo>
                  <a:pt x="149" y="43179"/>
                </a:lnTo>
                <a:lnTo>
                  <a:pt x="36522" y="43179"/>
                </a:lnTo>
                <a:lnTo>
                  <a:pt x="37074" y="41909"/>
                </a:lnTo>
                <a:lnTo>
                  <a:pt x="49494" y="41909"/>
                </a:lnTo>
                <a:lnTo>
                  <a:pt x="49218" y="40639"/>
                </a:lnTo>
                <a:lnTo>
                  <a:pt x="48517" y="36829"/>
                </a:lnTo>
                <a:lnTo>
                  <a:pt x="47643" y="35559"/>
                </a:lnTo>
                <a:lnTo>
                  <a:pt x="47137" y="34289"/>
                </a:lnTo>
                <a:lnTo>
                  <a:pt x="45481" y="30479"/>
                </a:lnTo>
                <a:lnTo>
                  <a:pt x="43721" y="27939"/>
                </a:lnTo>
                <a:lnTo>
                  <a:pt x="43089" y="26669"/>
                </a:lnTo>
                <a:lnTo>
                  <a:pt x="42422" y="26669"/>
                </a:lnTo>
                <a:lnTo>
                  <a:pt x="41789" y="25399"/>
                </a:lnTo>
                <a:lnTo>
                  <a:pt x="41122" y="25399"/>
                </a:lnTo>
                <a:lnTo>
                  <a:pt x="42698" y="24129"/>
                </a:lnTo>
                <a:lnTo>
                  <a:pt x="44388" y="22859"/>
                </a:lnTo>
                <a:lnTo>
                  <a:pt x="45251" y="21589"/>
                </a:lnTo>
                <a:close/>
              </a:path>
              <a:path w="192404" h="245109">
                <a:moveTo>
                  <a:pt x="36476" y="17779"/>
                </a:moveTo>
                <a:lnTo>
                  <a:pt x="17812" y="17779"/>
                </a:lnTo>
                <a:lnTo>
                  <a:pt x="17214" y="19049"/>
                </a:lnTo>
                <a:lnTo>
                  <a:pt x="15800" y="20319"/>
                </a:lnTo>
                <a:lnTo>
                  <a:pt x="15099" y="20319"/>
                </a:lnTo>
                <a:lnTo>
                  <a:pt x="14305" y="21589"/>
                </a:lnTo>
                <a:lnTo>
                  <a:pt x="39788" y="21589"/>
                </a:lnTo>
                <a:lnTo>
                  <a:pt x="39156" y="20319"/>
                </a:lnTo>
                <a:lnTo>
                  <a:pt x="38799" y="19049"/>
                </a:lnTo>
                <a:lnTo>
                  <a:pt x="37500" y="19049"/>
                </a:lnTo>
                <a:lnTo>
                  <a:pt x="36476" y="17779"/>
                </a:lnTo>
                <a:close/>
              </a:path>
              <a:path w="192404" h="245109">
                <a:moveTo>
                  <a:pt x="64789" y="1270"/>
                </a:moveTo>
                <a:lnTo>
                  <a:pt x="61408" y="1269"/>
                </a:lnTo>
                <a:lnTo>
                  <a:pt x="59637" y="2539"/>
                </a:lnTo>
                <a:lnTo>
                  <a:pt x="57164" y="3809"/>
                </a:lnTo>
                <a:lnTo>
                  <a:pt x="55589" y="5079"/>
                </a:lnTo>
                <a:lnTo>
                  <a:pt x="54807" y="6349"/>
                </a:lnTo>
                <a:lnTo>
                  <a:pt x="52564" y="7619"/>
                </a:lnTo>
                <a:lnTo>
                  <a:pt x="51104" y="10159"/>
                </a:lnTo>
                <a:lnTo>
                  <a:pt x="44112" y="16509"/>
                </a:lnTo>
                <a:lnTo>
                  <a:pt x="42698" y="19049"/>
                </a:lnTo>
                <a:lnTo>
                  <a:pt x="41985" y="19049"/>
                </a:lnTo>
                <a:lnTo>
                  <a:pt x="39788" y="21589"/>
                </a:lnTo>
                <a:lnTo>
                  <a:pt x="46113" y="21589"/>
                </a:lnTo>
                <a:lnTo>
                  <a:pt x="47919" y="20319"/>
                </a:lnTo>
                <a:lnTo>
                  <a:pt x="55474" y="17779"/>
                </a:lnTo>
                <a:lnTo>
                  <a:pt x="56578" y="16509"/>
                </a:lnTo>
                <a:lnTo>
                  <a:pt x="58533" y="16509"/>
                </a:lnTo>
                <a:lnTo>
                  <a:pt x="59798" y="15239"/>
                </a:lnTo>
                <a:lnTo>
                  <a:pt x="60499" y="13969"/>
                </a:lnTo>
                <a:lnTo>
                  <a:pt x="61442" y="13969"/>
                </a:lnTo>
                <a:lnTo>
                  <a:pt x="61994" y="12699"/>
                </a:lnTo>
                <a:lnTo>
                  <a:pt x="62466" y="11429"/>
                </a:lnTo>
                <a:lnTo>
                  <a:pt x="62903" y="11429"/>
                </a:lnTo>
                <a:lnTo>
                  <a:pt x="63259" y="10159"/>
                </a:lnTo>
                <a:lnTo>
                  <a:pt x="63570" y="8889"/>
                </a:lnTo>
                <a:lnTo>
                  <a:pt x="63846" y="7619"/>
                </a:lnTo>
                <a:lnTo>
                  <a:pt x="64087" y="6349"/>
                </a:lnTo>
                <a:lnTo>
                  <a:pt x="64283" y="5079"/>
                </a:lnTo>
                <a:lnTo>
                  <a:pt x="64789" y="1270"/>
                </a:lnTo>
                <a:close/>
              </a:path>
              <a:path w="192404" h="245109">
                <a:moveTo>
                  <a:pt x="29795" y="16509"/>
                </a:moveTo>
                <a:lnTo>
                  <a:pt x="19457" y="16509"/>
                </a:lnTo>
                <a:lnTo>
                  <a:pt x="19146" y="17779"/>
                </a:lnTo>
                <a:lnTo>
                  <a:pt x="30738" y="17779"/>
                </a:lnTo>
                <a:lnTo>
                  <a:pt x="29795" y="16509"/>
                </a:lnTo>
                <a:close/>
              </a:path>
              <a:path w="192404" h="245109">
                <a:moveTo>
                  <a:pt x="29370" y="15239"/>
                </a:moveTo>
                <a:lnTo>
                  <a:pt x="21262" y="15239"/>
                </a:lnTo>
                <a:lnTo>
                  <a:pt x="20400" y="16509"/>
                </a:lnTo>
                <a:lnTo>
                  <a:pt x="29209" y="16509"/>
                </a:lnTo>
                <a:lnTo>
                  <a:pt x="29370" y="15239"/>
                </a:lnTo>
                <a:close/>
              </a:path>
              <a:path w="192404" h="245109">
                <a:moveTo>
                  <a:pt x="64513" y="0"/>
                </a:moveTo>
                <a:lnTo>
                  <a:pt x="63259" y="0"/>
                </a:lnTo>
                <a:lnTo>
                  <a:pt x="62316" y="1269"/>
                </a:lnTo>
                <a:lnTo>
                  <a:pt x="64674" y="1270"/>
                </a:lnTo>
                <a:lnTo>
                  <a:pt x="64513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4578" y="289729"/>
            <a:ext cx="36195" cy="37465"/>
          </a:xfrm>
          <a:custGeom>
            <a:avLst/>
            <a:gdLst/>
            <a:ahLst/>
            <a:cxnLst/>
            <a:rect l="l" t="t" r="r" b="b"/>
            <a:pathLst>
              <a:path w="36195" h="37464">
                <a:moveTo>
                  <a:pt x="23597" y="0"/>
                </a:moveTo>
                <a:lnTo>
                  <a:pt x="20055" y="1568"/>
                </a:lnTo>
                <a:lnTo>
                  <a:pt x="19376" y="2187"/>
                </a:lnTo>
                <a:lnTo>
                  <a:pt x="12500" y="11544"/>
                </a:lnTo>
                <a:lnTo>
                  <a:pt x="11683" y="13662"/>
                </a:lnTo>
                <a:lnTo>
                  <a:pt x="2653" y="25092"/>
                </a:lnTo>
                <a:lnTo>
                  <a:pt x="1333" y="26581"/>
                </a:lnTo>
                <a:lnTo>
                  <a:pt x="114" y="28070"/>
                </a:lnTo>
                <a:lnTo>
                  <a:pt x="6094" y="28070"/>
                </a:lnTo>
                <a:lnTo>
                  <a:pt x="5818" y="29719"/>
                </a:lnTo>
                <a:lnTo>
                  <a:pt x="4806" y="30498"/>
                </a:lnTo>
                <a:lnTo>
                  <a:pt x="2828" y="31952"/>
                </a:lnTo>
                <a:lnTo>
                  <a:pt x="1567" y="33040"/>
                </a:lnTo>
                <a:lnTo>
                  <a:pt x="1138" y="33441"/>
                </a:lnTo>
                <a:lnTo>
                  <a:pt x="321" y="34414"/>
                </a:lnTo>
                <a:lnTo>
                  <a:pt x="80" y="34884"/>
                </a:lnTo>
                <a:lnTo>
                  <a:pt x="0" y="35743"/>
                </a:lnTo>
                <a:lnTo>
                  <a:pt x="118" y="35983"/>
                </a:lnTo>
                <a:lnTo>
                  <a:pt x="4243" y="37152"/>
                </a:lnTo>
                <a:lnTo>
                  <a:pt x="5542" y="37003"/>
                </a:lnTo>
                <a:lnTo>
                  <a:pt x="11879" y="33945"/>
                </a:lnTo>
                <a:lnTo>
                  <a:pt x="12546" y="33590"/>
                </a:lnTo>
                <a:lnTo>
                  <a:pt x="13213" y="33281"/>
                </a:lnTo>
                <a:lnTo>
                  <a:pt x="14271" y="32891"/>
                </a:lnTo>
                <a:lnTo>
                  <a:pt x="15455" y="32651"/>
                </a:lnTo>
                <a:lnTo>
                  <a:pt x="15846" y="32651"/>
                </a:lnTo>
                <a:lnTo>
                  <a:pt x="16283" y="32616"/>
                </a:lnTo>
                <a:lnTo>
                  <a:pt x="19274" y="32616"/>
                </a:lnTo>
                <a:lnTo>
                  <a:pt x="18916" y="32342"/>
                </a:lnTo>
                <a:lnTo>
                  <a:pt x="18514" y="31906"/>
                </a:lnTo>
                <a:lnTo>
                  <a:pt x="18203" y="31517"/>
                </a:lnTo>
                <a:lnTo>
                  <a:pt x="17973" y="31162"/>
                </a:lnTo>
                <a:lnTo>
                  <a:pt x="17617" y="30383"/>
                </a:lnTo>
                <a:lnTo>
                  <a:pt x="21699" y="30383"/>
                </a:lnTo>
                <a:lnTo>
                  <a:pt x="22493" y="30188"/>
                </a:lnTo>
                <a:lnTo>
                  <a:pt x="22688" y="30108"/>
                </a:lnTo>
                <a:lnTo>
                  <a:pt x="22251" y="29089"/>
                </a:lnTo>
                <a:lnTo>
                  <a:pt x="22136" y="28654"/>
                </a:lnTo>
                <a:lnTo>
                  <a:pt x="22136" y="27566"/>
                </a:lnTo>
                <a:lnTo>
                  <a:pt x="23597" y="27211"/>
                </a:lnTo>
                <a:lnTo>
                  <a:pt x="24183" y="27016"/>
                </a:lnTo>
                <a:lnTo>
                  <a:pt x="25678" y="26432"/>
                </a:lnTo>
                <a:lnTo>
                  <a:pt x="25437" y="25962"/>
                </a:lnTo>
                <a:lnTo>
                  <a:pt x="25552" y="24978"/>
                </a:lnTo>
                <a:lnTo>
                  <a:pt x="25908" y="24703"/>
                </a:lnTo>
                <a:lnTo>
                  <a:pt x="26104" y="24588"/>
                </a:lnTo>
                <a:lnTo>
                  <a:pt x="26575" y="24542"/>
                </a:lnTo>
                <a:lnTo>
                  <a:pt x="26978" y="24474"/>
                </a:lnTo>
                <a:lnTo>
                  <a:pt x="27288" y="24393"/>
                </a:lnTo>
                <a:lnTo>
                  <a:pt x="27679" y="24199"/>
                </a:lnTo>
                <a:lnTo>
                  <a:pt x="27679" y="23489"/>
                </a:lnTo>
                <a:lnTo>
                  <a:pt x="27518" y="23328"/>
                </a:lnTo>
                <a:lnTo>
                  <a:pt x="28231" y="22905"/>
                </a:lnTo>
                <a:lnTo>
                  <a:pt x="34280" y="12334"/>
                </a:lnTo>
                <a:lnTo>
                  <a:pt x="34130" y="11819"/>
                </a:lnTo>
                <a:lnTo>
                  <a:pt x="30704" y="8028"/>
                </a:lnTo>
                <a:lnTo>
                  <a:pt x="29922" y="7593"/>
                </a:lnTo>
                <a:lnTo>
                  <a:pt x="29140" y="7283"/>
                </a:lnTo>
                <a:lnTo>
                  <a:pt x="28346" y="7008"/>
                </a:lnTo>
                <a:lnTo>
                  <a:pt x="27599" y="6814"/>
                </a:lnTo>
                <a:lnTo>
                  <a:pt x="26932" y="6699"/>
                </a:lnTo>
                <a:lnTo>
                  <a:pt x="26345" y="6573"/>
                </a:lnTo>
                <a:lnTo>
                  <a:pt x="25126" y="6424"/>
                </a:lnTo>
                <a:lnTo>
                  <a:pt x="26897" y="6150"/>
                </a:lnTo>
                <a:lnTo>
                  <a:pt x="29416" y="5680"/>
                </a:lnTo>
                <a:lnTo>
                  <a:pt x="30830" y="5359"/>
                </a:lnTo>
                <a:lnTo>
                  <a:pt x="31221" y="5245"/>
                </a:lnTo>
                <a:lnTo>
                  <a:pt x="31417" y="5210"/>
                </a:lnTo>
                <a:lnTo>
                  <a:pt x="30669" y="4936"/>
                </a:lnTo>
                <a:lnTo>
                  <a:pt x="29956" y="4661"/>
                </a:lnTo>
                <a:lnTo>
                  <a:pt x="29335" y="4386"/>
                </a:lnTo>
                <a:lnTo>
                  <a:pt x="28783" y="4111"/>
                </a:lnTo>
                <a:lnTo>
                  <a:pt x="28036" y="3676"/>
                </a:lnTo>
                <a:lnTo>
                  <a:pt x="27794" y="3481"/>
                </a:lnTo>
                <a:lnTo>
                  <a:pt x="35207" y="3481"/>
                </a:lnTo>
                <a:lnTo>
                  <a:pt x="33578" y="2931"/>
                </a:lnTo>
                <a:lnTo>
                  <a:pt x="31842" y="2427"/>
                </a:lnTo>
                <a:lnTo>
                  <a:pt x="31612" y="2382"/>
                </a:lnTo>
                <a:lnTo>
                  <a:pt x="29059" y="1683"/>
                </a:lnTo>
                <a:lnTo>
                  <a:pt x="29174" y="1099"/>
                </a:lnTo>
                <a:lnTo>
                  <a:pt x="29335" y="858"/>
                </a:lnTo>
                <a:lnTo>
                  <a:pt x="29533" y="469"/>
                </a:lnTo>
                <a:lnTo>
                  <a:pt x="29680" y="229"/>
                </a:lnTo>
                <a:lnTo>
                  <a:pt x="27714" y="80"/>
                </a:lnTo>
                <a:lnTo>
                  <a:pt x="23597" y="0"/>
                </a:lnTo>
                <a:close/>
              </a:path>
              <a:path w="36195" h="37464">
                <a:moveTo>
                  <a:pt x="19274" y="32616"/>
                </a:moveTo>
                <a:lnTo>
                  <a:pt x="16283" y="32616"/>
                </a:lnTo>
                <a:lnTo>
                  <a:pt x="17226" y="32697"/>
                </a:lnTo>
                <a:lnTo>
                  <a:pt x="17099" y="32845"/>
                </a:lnTo>
                <a:lnTo>
                  <a:pt x="16984" y="33040"/>
                </a:lnTo>
                <a:lnTo>
                  <a:pt x="19468" y="32765"/>
                </a:lnTo>
                <a:lnTo>
                  <a:pt x="19274" y="32616"/>
                </a:lnTo>
                <a:close/>
              </a:path>
              <a:path w="36195" h="37464">
                <a:moveTo>
                  <a:pt x="21699" y="30383"/>
                </a:moveTo>
                <a:lnTo>
                  <a:pt x="17617" y="30383"/>
                </a:lnTo>
                <a:lnTo>
                  <a:pt x="19031" y="30498"/>
                </a:lnTo>
                <a:lnTo>
                  <a:pt x="20135" y="30498"/>
                </a:lnTo>
                <a:lnTo>
                  <a:pt x="21032" y="30463"/>
                </a:lnTo>
                <a:lnTo>
                  <a:pt x="21699" y="30383"/>
                </a:lnTo>
                <a:close/>
              </a:path>
              <a:path w="36195" h="37464">
                <a:moveTo>
                  <a:pt x="6094" y="28070"/>
                </a:moveTo>
                <a:lnTo>
                  <a:pt x="2552" y="28070"/>
                </a:lnTo>
                <a:lnTo>
                  <a:pt x="3346" y="28116"/>
                </a:lnTo>
                <a:lnTo>
                  <a:pt x="5462" y="28116"/>
                </a:lnTo>
                <a:lnTo>
                  <a:pt x="6094" y="28070"/>
                </a:lnTo>
                <a:close/>
              </a:path>
              <a:path w="36195" h="37464">
                <a:moveTo>
                  <a:pt x="35579" y="3596"/>
                </a:moveTo>
                <a:close/>
              </a:path>
              <a:path w="36195" h="37464">
                <a:moveTo>
                  <a:pt x="35207" y="3481"/>
                </a:moveTo>
                <a:lnTo>
                  <a:pt x="29531" y="3481"/>
                </a:lnTo>
                <a:lnTo>
                  <a:pt x="31060" y="3527"/>
                </a:lnTo>
                <a:lnTo>
                  <a:pt x="32394" y="3527"/>
                </a:lnTo>
                <a:lnTo>
                  <a:pt x="33532" y="3561"/>
                </a:lnTo>
                <a:lnTo>
                  <a:pt x="34487" y="3561"/>
                </a:lnTo>
                <a:lnTo>
                  <a:pt x="35154" y="3596"/>
                </a:lnTo>
                <a:lnTo>
                  <a:pt x="35563" y="3596"/>
                </a:lnTo>
                <a:lnTo>
                  <a:pt x="35207" y="3481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38992" y="361891"/>
            <a:ext cx="8255" cy="20955"/>
          </a:xfrm>
          <a:custGeom>
            <a:avLst/>
            <a:gdLst/>
            <a:ahLst/>
            <a:cxnLst/>
            <a:rect l="l" t="t" r="r" b="b"/>
            <a:pathLst>
              <a:path w="8254" h="20954">
                <a:moveTo>
                  <a:pt x="471" y="0"/>
                </a:moveTo>
                <a:lnTo>
                  <a:pt x="275" y="194"/>
                </a:lnTo>
                <a:lnTo>
                  <a:pt x="80" y="939"/>
                </a:lnTo>
                <a:lnTo>
                  <a:pt x="0" y="3836"/>
                </a:lnTo>
                <a:lnTo>
                  <a:pt x="103" y="6344"/>
                </a:lnTo>
                <a:lnTo>
                  <a:pt x="4047" y="20671"/>
                </a:lnTo>
                <a:lnTo>
                  <a:pt x="4174" y="19572"/>
                </a:lnTo>
                <a:lnTo>
                  <a:pt x="4404" y="18747"/>
                </a:lnTo>
                <a:lnTo>
                  <a:pt x="7635" y="13273"/>
                </a:lnTo>
                <a:lnTo>
                  <a:pt x="7394" y="12952"/>
                </a:lnTo>
                <a:lnTo>
                  <a:pt x="1460" y="2851"/>
                </a:lnTo>
                <a:lnTo>
                  <a:pt x="1218" y="2267"/>
                </a:lnTo>
                <a:lnTo>
                  <a:pt x="1069" y="1637"/>
                </a:lnTo>
                <a:lnTo>
                  <a:pt x="873" y="1019"/>
                </a:lnTo>
                <a:lnTo>
                  <a:pt x="747" y="389"/>
                </a:lnTo>
                <a:lnTo>
                  <a:pt x="597" y="34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33886" y="414859"/>
            <a:ext cx="14604" cy="44450"/>
          </a:xfrm>
          <a:custGeom>
            <a:avLst/>
            <a:gdLst/>
            <a:ahLst/>
            <a:cxnLst/>
            <a:rect l="l" t="t" r="r" b="b"/>
            <a:pathLst>
              <a:path w="14604" h="44450">
                <a:moveTo>
                  <a:pt x="6209" y="0"/>
                </a:moveTo>
                <a:lnTo>
                  <a:pt x="3691" y="9826"/>
                </a:lnTo>
                <a:lnTo>
                  <a:pt x="3104" y="18014"/>
                </a:lnTo>
                <a:lnTo>
                  <a:pt x="2552" y="28425"/>
                </a:lnTo>
                <a:lnTo>
                  <a:pt x="1690" y="34884"/>
                </a:lnTo>
                <a:lnTo>
                  <a:pt x="1379" y="35354"/>
                </a:lnTo>
                <a:lnTo>
                  <a:pt x="1172" y="35628"/>
                </a:lnTo>
                <a:lnTo>
                  <a:pt x="1023" y="35983"/>
                </a:lnTo>
                <a:lnTo>
                  <a:pt x="0" y="43897"/>
                </a:lnTo>
                <a:lnTo>
                  <a:pt x="4243" y="40805"/>
                </a:lnTo>
                <a:lnTo>
                  <a:pt x="4323" y="34815"/>
                </a:lnTo>
                <a:lnTo>
                  <a:pt x="4875" y="34105"/>
                </a:lnTo>
                <a:lnTo>
                  <a:pt x="14156" y="5325"/>
                </a:lnTo>
                <a:lnTo>
                  <a:pt x="13604" y="5291"/>
                </a:lnTo>
                <a:lnTo>
                  <a:pt x="13328" y="5245"/>
                </a:lnTo>
                <a:lnTo>
                  <a:pt x="7152" y="984"/>
                </a:lnTo>
                <a:lnTo>
                  <a:pt x="6209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5245" y="495084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9050" y="0"/>
                </a:moveTo>
                <a:lnTo>
                  <a:pt x="0" y="10421"/>
                </a:lnTo>
                <a:lnTo>
                  <a:pt x="4519" y="11555"/>
                </a:lnTo>
                <a:lnTo>
                  <a:pt x="9050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4429" y="507774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70">
                <a:moveTo>
                  <a:pt x="5347" y="0"/>
                </a:moveTo>
                <a:lnTo>
                  <a:pt x="0" y="13227"/>
                </a:lnTo>
                <a:lnTo>
                  <a:pt x="5669" y="13502"/>
                </a:lnTo>
                <a:lnTo>
                  <a:pt x="5393" y="12093"/>
                </a:lnTo>
                <a:lnTo>
                  <a:pt x="5197" y="10570"/>
                </a:lnTo>
                <a:lnTo>
                  <a:pt x="4875" y="7593"/>
                </a:lnTo>
                <a:lnTo>
                  <a:pt x="4795" y="4225"/>
                </a:lnTo>
                <a:lnTo>
                  <a:pt x="4956" y="2038"/>
                </a:lnTo>
                <a:lnTo>
                  <a:pt x="5347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93904" y="498452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09">
                <a:moveTo>
                  <a:pt x="7348" y="0"/>
                </a:moveTo>
                <a:lnTo>
                  <a:pt x="0" y="14808"/>
                </a:lnTo>
                <a:lnTo>
                  <a:pt x="3691" y="16491"/>
                </a:lnTo>
                <a:lnTo>
                  <a:pt x="3725" y="14178"/>
                </a:lnTo>
                <a:lnTo>
                  <a:pt x="3967" y="11910"/>
                </a:lnTo>
                <a:lnTo>
                  <a:pt x="6761" y="1408"/>
                </a:lnTo>
                <a:lnTo>
                  <a:pt x="7348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7201" y="377272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3737" y="5325"/>
                </a:lnTo>
                <a:lnTo>
                  <a:pt x="4599" y="6699"/>
                </a:lnTo>
                <a:lnTo>
                  <a:pt x="6842" y="8303"/>
                </a:lnTo>
                <a:lnTo>
                  <a:pt x="7313" y="8142"/>
                </a:lnTo>
                <a:lnTo>
                  <a:pt x="7670" y="8142"/>
                </a:lnTo>
                <a:lnTo>
                  <a:pt x="8176" y="8108"/>
                </a:lnTo>
                <a:lnTo>
                  <a:pt x="7624" y="7054"/>
                </a:lnTo>
                <a:lnTo>
                  <a:pt x="6957" y="5646"/>
                </a:lnTo>
                <a:lnTo>
                  <a:pt x="74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48467" y="317509"/>
            <a:ext cx="120014" cy="149860"/>
          </a:xfrm>
          <a:custGeom>
            <a:avLst/>
            <a:gdLst/>
            <a:ahLst/>
            <a:cxnLst/>
            <a:rect l="l" t="t" r="r" b="b"/>
            <a:pathLst>
              <a:path w="120015" h="149859">
                <a:moveTo>
                  <a:pt x="28818" y="96519"/>
                </a:moveTo>
                <a:lnTo>
                  <a:pt x="6451" y="96519"/>
                </a:lnTo>
                <a:lnTo>
                  <a:pt x="6213" y="99059"/>
                </a:lnTo>
                <a:lnTo>
                  <a:pt x="6094" y="101599"/>
                </a:lnTo>
                <a:lnTo>
                  <a:pt x="6255" y="102869"/>
                </a:lnTo>
                <a:lnTo>
                  <a:pt x="6336" y="104139"/>
                </a:lnTo>
                <a:lnTo>
                  <a:pt x="7750" y="110489"/>
                </a:lnTo>
                <a:lnTo>
                  <a:pt x="10303" y="118109"/>
                </a:lnTo>
                <a:lnTo>
                  <a:pt x="13408" y="126999"/>
                </a:lnTo>
                <a:lnTo>
                  <a:pt x="16398" y="140969"/>
                </a:lnTo>
                <a:lnTo>
                  <a:pt x="17099" y="146049"/>
                </a:lnTo>
                <a:lnTo>
                  <a:pt x="18790" y="149859"/>
                </a:lnTo>
                <a:lnTo>
                  <a:pt x="21630" y="144779"/>
                </a:lnTo>
                <a:lnTo>
                  <a:pt x="20331" y="137159"/>
                </a:lnTo>
                <a:lnTo>
                  <a:pt x="20446" y="134619"/>
                </a:lnTo>
                <a:lnTo>
                  <a:pt x="20526" y="133349"/>
                </a:lnTo>
                <a:lnTo>
                  <a:pt x="20837" y="132079"/>
                </a:lnTo>
                <a:lnTo>
                  <a:pt x="21193" y="130809"/>
                </a:lnTo>
                <a:lnTo>
                  <a:pt x="21630" y="130809"/>
                </a:lnTo>
                <a:lnTo>
                  <a:pt x="21941" y="129539"/>
                </a:lnTo>
                <a:lnTo>
                  <a:pt x="22217" y="128269"/>
                </a:lnTo>
                <a:lnTo>
                  <a:pt x="22688" y="125729"/>
                </a:lnTo>
                <a:lnTo>
                  <a:pt x="22999" y="124459"/>
                </a:lnTo>
                <a:lnTo>
                  <a:pt x="23125" y="123189"/>
                </a:lnTo>
                <a:lnTo>
                  <a:pt x="23275" y="120649"/>
                </a:lnTo>
                <a:lnTo>
                  <a:pt x="21906" y="109219"/>
                </a:lnTo>
                <a:lnTo>
                  <a:pt x="22964" y="107949"/>
                </a:lnTo>
                <a:lnTo>
                  <a:pt x="23907" y="106679"/>
                </a:lnTo>
                <a:lnTo>
                  <a:pt x="24770" y="105409"/>
                </a:lnTo>
                <a:lnTo>
                  <a:pt x="25517" y="105409"/>
                </a:lnTo>
                <a:lnTo>
                  <a:pt x="26184" y="104139"/>
                </a:lnTo>
                <a:lnTo>
                  <a:pt x="26771" y="102869"/>
                </a:lnTo>
                <a:lnTo>
                  <a:pt x="27288" y="101599"/>
                </a:lnTo>
                <a:lnTo>
                  <a:pt x="27725" y="100329"/>
                </a:lnTo>
                <a:lnTo>
                  <a:pt x="28392" y="99059"/>
                </a:lnTo>
                <a:lnTo>
                  <a:pt x="28818" y="96519"/>
                </a:lnTo>
                <a:close/>
              </a:path>
              <a:path w="120015" h="149859">
                <a:moveTo>
                  <a:pt x="118112" y="114300"/>
                </a:moveTo>
                <a:lnTo>
                  <a:pt x="117158" y="114300"/>
                </a:lnTo>
                <a:lnTo>
                  <a:pt x="117790" y="115570"/>
                </a:lnTo>
                <a:lnTo>
                  <a:pt x="119446" y="115570"/>
                </a:lnTo>
                <a:lnTo>
                  <a:pt x="118112" y="114300"/>
                </a:lnTo>
                <a:close/>
              </a:path>
              <a:path w="120015" h="149859">
                <a:moveTo>
                  <a:pt x="116342" y="113030"/>
                </a:moveTo>
                <a:lnTo>
                  <a:pt x="113777" y="113030"/>
                </a:lnTo>
                <a:lnTo>
                  <a:pt x="115675" y="114300"/>
                </a:lnTo>
                <a:lnTo>
                  <a:pt x="117089" y="114300"/>
                </a:lnTo>
                <a:lnTo>
                  <a:pt x="116342" y="113030"/>
                </a:lnTo>
                <a:close/>
              </a:path>
              <a:path w="120015" h="149859">
                <a:moveTo>
                  <a:pt x="115203" y="110490"/>
                </a:moveTo>
                <a:lnTo>
                  <a:pt x="108786" y="110490"/>
                </a:lnTo>
                <a:lnTo>
                  <a:pt x="111500" y="113030"/>
                </a:lnTo>
                <a:lnTo>
                  <a:pt x="116066" y="113030"/>
                </a:lnTo>
                <a:lnTo>
                  <a:pt x="115824" y="111760"/>
                </a:lnTo>
                <a:lnTo>
                  <a:pt x="115203" y="111760"/>
                </a:lnTo>
                <a:lnTo>
                  <a:pt x="115203" y="110490"/>
                </a:lnTo>
                <a:close/>
              </a:path>
              <a:path w="120015" h="149859">
                <a:moveTo>
                  <a:pt x="110868" y="83820"/>
                </a:moveTo>
                <a:lnTo>
                  <a:pt x="81072" y="83820"/>
                </a:lnTo>
                <a:lnTo>
                  <a:pt x="81544" y="85090"/>
                </a:lnTo>
                <a:lnTo>
                  <a:pt x="83590" y="87630"/>
                </a:lnTo>
                <a:lnTo>
                  <a:pt x="86810" y="91440"/>
                </a:lnTo>
                <a:lnTo>
                  <a:pt x="90111" y="95250"/>
                </a:lnTo>
                <a:lnTo>
                  <a:pt x="94400" y="100330"/>
                </a:lnTo>
                <a:lnTo>
                  <a:pt x="96482" y="101600"/>
                </a:lnTo>
                <a:lnTo>
                  <a:pt x="98448" y="102870"/>
                </a:lnTo>
                <a:lnTo>
                  <a:pt x="100299" y="105410"/>
                </a:lnTo>
                <a:lnTo>
                  <a:pt x="101990" y="106680"/>
                </a:lnTo>
                <a:lnTo>
                  <a:pt x="104784" y="107950"/>
                </a:lnTo>
                <a:lnTo>
                  <a:pt x="106624" y="109220"/>
                </a:lnTo>
                <a:lnTo>
                  <a:pt x="107291" y="110490"/>
                </a:lnTo>
                <a:lnTo>
                  <a:pt x="116215" y="110490"/>
                </a:lnTo>
                <a:lnTo>
                  <a:pt x="116572" y="109220"/>
                </a:lnTo>
                <a:lnTo>
                  <a:pt x="116813" y="109220"/>
                </a:lnTo>
                <a:lnTo>
                  <a:pt x="117089" y="107950"/>
                </a:lnTo>
                <a:lnTo>
                  <a:pt x="114927" y="107950"/>
                </a:lnTo>
                <a:lnTo>
                  <a:pt x="114180" y="106680"/>
                </a:lnTo>
                <a:lnTo>
                  <a:pt x="114847" y="106680"/>
                </a:lnTo>
                <a:lnTo>
                  <a:pt x="115468" y="105410"/>
                </a:lnTo>
                <a:lnTo>
                  <a:pt x="115709" y="105410"/>
                </a:lnTo>
                <a:lnTo>
                  <a:pt x="115985" y="104140"/>
                </a:lnTo>
                <a:lnTo>
                  <a:pt x="114766" y="104140"/>
                </a:lnTo>
                <a:lnTo>
                  <a:pt x="113823" y="102870"/>
                </a:lnTo>
                <a:lnTo>
                  <a:pt x="112409" y="102870"/>
                </a:lnTo>
                <a:lnTo>
                  <a:pt x="112294" y="101600"/>
                </a:lnTo>
                <a:lnTo>
                  <a:pt x="112328" y="100330"/>
                </a:lnTo>
                <a:lnTo>
                  <a:pt x="114766" y="100330"/>
                </a:lnTo>
                <a:lnTo>
                  <a:pt x="114881" y="99060"/>
                </a:lnTo>
                <a:lnTo>
                  <a:pt x="114801" y="97790"/>
                </a:lnTo>
                <a:lnTo>
                  <a:pt x="111972" y="97790"/>
                </a:lnTo>
                <a:lnTo>
                  <a:pt x="111857" y="96520"/>
                </a:lnTo>
                <a:lnTo>
                  <a:pt x="111937" y="95250"/>
                </a:lnTo>
                <a:lnTo>
                  <a:pt x="113513" y="95250"/>
                </a:lnTo>
                <a:lnTo>
                  <a:pt x="113823" y="92710"/>
                </a:lnTo>
                <a:lnTo>
                  <a:pt x="113513" y="91440"/>
                </a:lnTo>
                <a:lnTo>
                  <a:pt x="111420" y="91440"/>
                </a:lnTo>
                <a:lnTo>
                  <a:pt x="111224" y="90170"/>
                </a:lnTo>
                <a:lnTo>
                  <a:pt x="110914" y="90170"/>
                </a:lnTo>
                <a:lnTo>
                  <a:pt x="110833" y="88900"/>
                </a:lnTo>
                <a:lnTo>
                  <a:pt x="111776" y="88900"/>
                </a:lnTo>
                <a:lnTo>
                  <a:pt x="112087" y="87630"/>
                </a:lnTo>
                <a:lnTo>
                  <a:pt x="112880" y="87630"/>
                </a:lnTo>
                <a:lnTo>
                  <a:pt x="112961" y="86360"/>
                </a:lnTo>
                <a:lnTo>
                  <a:pt x="112800" y="86360"/>
                </a:lnTo>
                <a:lnTo>
                  <a:pt x="112443" y="85090"/>
                </a:lnTo>
                <a:lnTo>
                  <a:pt x="111581" y="85090"/>
                </a:lnTo>
                <a:lnTo>
                  <a:pt x="110868" y="83820"/>
                </a:lnTo>
                <a:close/>
              </a:path>
              <a:path w="120015" h="149859">
                <a:moveTo>
                  <a:pt x="33337" y="86359"/>
                </a:moveTo>
                <a:lnTo>
                  <a:pt x="2437" y="86359"/>
                </a:lnTo>
                <a:lnTo>
                  <a:pt x="3104" y="88899"/>
                </a:lnTo>
                <a:lnTo>
                  <a:pt x="3852" y="90169"/>
                </a:lnTo>
                <a:lnTo>
                  <a:pt x="4680" y="92709"/>
                </a:lnTo>
                <a:lnTo>
                  <a:pt x="5427" y="93979"/>
                </a:lnTo>
                <a:lnTo>
                  <a:pt x="6060" y="95249"/>
                </a:lnTo>
                <a:lnTo>
                  <a:pt x="6451" y="95249"/>
                </a:lnTo>
                <a:lnTo>
                  <a:pt x="6646" y="96519"/>
                </a:lnTo>
                <a:lnTo>
                  <a:pt x="29059" y="96519"/>
                </a:lnTo>
                <a:lnTo>
                  <a:pt x="29094" y="95249"/>
                </a:lnTo>
                <a:lnTo>
                  <a:pt x="30474" y="93979"/>
                </a:lnTo>
                <a:lnTo>
                  <a:pt x="32394" y="92709"/>
                </a:lnTo>
                <a:lnTo>
                  <a:pt x="33073" y="91439"/>
                </a:lnTo>
                <a:lnTo>
                  <a:pt x="33854" y="91439"/>
                </a:lnTo>
                <a:lnTo>
                  <a:pt x="34050" y="90169"/>
                </a:lnTo>
                <a:lnTo>
                  <a:pt x="30474" y="90169"/>
                </a:lnTo>
                <a:lnTo>
                  <a:pt x="31578" y="88899"/>
                </a:lnTo>
                <a:lnTo>
                  <a:pt x="32360" y="87629"/>
                </a:lnTo>
                <a:lnTo>
                  <a:pt x="32912" y="87629"/>
                </a:lnTo>
                <a:lnTo>
                  <a:pt x="33337" y="86359"/>
                </a:lnTo>
                <a:close/>
              </a:path>
              <a:path w="120015" h="149859">
                <a:moveTo>
                  <a:pt x="74115" y="82550"/>
                </a:moveTo>
                <a:lnTo>
                  <a:pt x="59568" y="82550"/>
                </a:lnTo>
                <a:lnTo>
                  <a:pt x="60235" y="83820"/>
                </a:lnTo>
                <a:lnTo>
                  <a:pt x="61534" y="85090"/>
                </a:lnTo>
                <a:lnTo>
                  <a:pt x="62753" y="86360"/>
                </a:lnTo>
                <a:lnTo>
                  <a:pt x="64869" y="88900"/>
                </a:lnTo>
                <a:lnTo>
                  <a:pt x="65778" y="90170"/>
                </a:lnTo>
                <a:lnTo>
                  <a:pt x="67974" y="92710"/>
                </a:lnTo>
                <a:lnTo>
                  <a:pt x="67583" y="90170"/>
                </a:lnTo>
                <a:lnTo>
                  <a:pt x="67307" y="88900"/>
                </a:lnTo>
                <a:lnTo>
                  <a:pt x="67353" y="86360"/>
                </a:lnTo>
                <a:lnTo>
                  <a:pt x="73482" y="86360"/>
                </a:lnTo>
                <a:lnTo>
                  <a:pt x="73563" y="85090"/>
                </a:lnTo>
                <a:lnTo>
                  <a:pt x="73724" y="85090"/>
                </a:lnTo>
                <a:lnTo>
                  <a:pt x="74115" y="82550"/>
                </a:lnTo>
                <a:close/>
              </a:path>
              <a:path w="120015" h="149859">
                <a:moveTo>
                  <a:pt x="70297" y="87630"/>
                </a:moveTo>
                <a:lnTo>
                  <a:pt x="69434" y="87630"/>
                </a:lnTo>
                <a:lnTo>
                  <a:pt x="70021" y="88900"/>
                </a:lnTo>
                <a:lnTo>
                  <a:pt x="70216" y="88900"/>
                </a:lnTo>
                <a:lnTo>
                  <a:pt x="70297" y="87630"/>
                </a:lnTo>
                <a:close/>
              </a:path>
              <a:path w="120015" h="149859">
                <a:moveTo>
                  <a:pt x="70734" y="86360"/>
                </a:moveTo>
                <a:lnTo>
                  <a:pt x="68054" y="86360"/>
                </a:lnTo>
                <a:lnTo>
                  <a:pt x="68572" y="87630"/>
                </a:lnTo>
                <a:lnTo>
                  <a:pt x="70573" y="87630"/>
                </a:lnTo>
                <a:lnTo>
                  <a:pt x="70734" y="86360"/>
                </a:lnTo>
                <a:close/>
              </a:path>
              <a:path w="120015" h="149859">
                <a:moveTo>
                  <a:pt x="72850" y="86360"/>
                </a:moveTo>
                <a:lnTo>
                  <a:pt x="72102" y="86360"/>
                </a:lnTo>
                <a:lnTo>
                  <a:pt x="72344" y="87630"/>
                </a:lnTo>
                <a:lnTo>
                  <a:pt x="72700" y="87630"/>
                </a:lnTo>
                <a:lnTo>
                  <a:pt x="72850" y="86360"/>
                </a:lnTo>
                <a:close/>
              </a:path>
              <a:path w="120015" h="149859">
                <a:moveTo>
                  <a:pt x="32337" y="72389"/>
                </a:moveTo>
                <a:lnTo>
                  <a:pt x="5347" y="72389"/>
                </a:lnTo>
                <a:lnTo>
                  <a:pt x="4726" y="73659"/>
                </a:lnTo>
                <a:lnTo>
                  <a:pt x="3656" y="76199"/>
                </a:lnTo>
                <a:lnTo>
                  <a:pt x="3265" y="77469"/>
                </a:lnTo>
                <a:lnTo>
                  <a:pt x="2679" y="78739"/>
                </a:lnTo>
                <a:lnTo>
                  <a:pt x="2426" y="80084"/>
                </a:lnTo>
                <a:lnTo>
                  <a:pt x="2046" y="82549"/>
                </a:lnTo>
                <a:lnTo>
                  <a:pt x="1966" y="85089"/>
                </a:lnTo>
                <a:lnTo>
                  <a:pt x="2161" y="86359"/>
                </a:lnTo>
                <a:lnTo>
                  <a:pt x="31336" y="86359"/>
                </a:lnTo>
                <a:lnTo>
                  <a:pt x="30669" y="85089"/>
                </a:lnTo>
                <a:lnTo>
                  <a:pt x="29680" y="85089"/>
                </a:lnTo>
                <a:lnTo>
                  <a:pt x="30313" y="83819"/>
                </a:lnTo>
                <a:lnTo>
                  <a:pt x="31382" y="83819"/>
                </a:lnTo>
                <a:lnTo>
                  <a:pt x="31808" y="82549"/>
                </a:lnTo>
                <a:lnTo>
                  <a:pt x="28266" y="82549"/>
                </a:lnTo>
                <a:lnTo>
                  <a:pt x="28898" y="81279"/>
                </a:lnTo>
                <a:lnTo>
                  <a:pt x="29485" y="81279"/>
                </a:lnTo>
                <a:lnTo>
                  <a:pt x="30002" y="80009"/>
                </a:lnTo>
                <a:lnTo>
                  <a:pt x="30428" y="80009"/>
                </a:lnTo>
                <a:lnTo>
                  <a:pt x="30830" y="78739"/>
                </a:lnTo>
                <a:lnTo>
                  <a:pt x="31497" y="77469"/>
                </a:lnTo>
                <a:lnTo>
                  <a:pt x="31727" y="77469"/>
                </a:lnTo>
                <a:lnTo>
                  <a:pt x="32118" y="76199"/>
                </a:lnTo>
                <a:lnTo>
                  <a:pt x="32245" y="74929"/>
                </a:lnTo>
                <a:lnTo>
                  <a:pt x="32337" y="72389"/>
                </a:lnTo>
                <a:close/>
              </a:path>
              <a:path w="120015" h="149859">
                <a:moveTo>
                  <a:pt x="110327" y="78740"/>
                </a:moveTo>
                <a:lnTo>
                  <a:pt x="76944" y="78740"/>
                </a:lnTo>
                <a:lnTo>
                  <a:pt x="78023" y="80084"/>
                </a:lnTo>
                <a:lnTo>
                  <a:pt x="78910" y="81280"/>
                </a:lnTo>
                <a:lnTo>
                  <a:pt x="80520" y="83820"/>
                </a:lnTo>
                <a:lnTo>
                  <a:pt x="110281" y="83820"/>
                </a:lnTo>
                <a:lnTo>
                  <a:pt x="110327" y="82550"/>
                </a:lnTo>
                <a:lnTo>
                  <a:pt x="111224" y="82550"/>
                </a:lnTo>
                <a:lnTo>
                  <a:pt x="111811" y="81280"/>
                </a:lnTo>
                <a:lnTo>
                  <a:pt x="111546" y="80010"/>
                </a:lnTo>
                <a:lnTo>
                  <a:pt x="110327" y="78740"/>
                </a:lnTo>
                <a:close/>
              </a:path>
              <a:path w="120015" h="149859">
                <a:moveTo>
                  <a:pt x="33268" y="81279"/>
                </a:moveTo>
                <a:lnTo>
                  <a:pt x="31221" y="81279"/>
                </a:lnTo>
                <a:lnTo>
                  <a:pt x="30359" y="82549"/>
                </a:lnTo>
                <a:lnTo>
                  <a:pt x="32751" y="82549"/>
                </a:lnTo>
                <a:lnTo>
                  <a:pt x="33268" y="81279"/>
                </a:lnTo>
                <a:close/>
              </a:path>
              <a:path w="120015" h="149859">
                <a:moveTo>
                  <a:pt x="75920" y="78740"/>
                </a:moveTo>
                <a:lnTo>
                  <a:pt x="53829" y="78740"/>
                </a:lnTo>
                <a:lnTo>
                  <a:pt x="54577" y="80010"/>
                </a:lnTo>
                <a:lnTo>
                  <a:pt x="55278" y="80010"/>
                </a:lnTo>
                <a:lnTo>
                  <a:pt x="56773" y="81280"/>
                </a:lnTo>
                <a:lnTo>
                  <a:pt x="58188" y="82550"/>
                </a:lnTo>
                <a:lnTo>
                  <a:pt x="76231" y="82550"/>
                </a:lnTo>
                <a:lnTo>
                  <a:pt x="76507" y="81280"/>
                </a:lnTo>
                <a:lnTo>
                  <a:pt x="76311" y="81280"/>
                </a:lnTo>
                <a:lnTo>
                  <a:pt x="75920" y="78740"/>
                </a:lnTo>
                <a:close/>
              </a:path>
              <a:path w="120015" h="149859">
                <a:moveTo>
                  <a:pt x="33461" y="80084"/>
                </a:moveTo>
                <a:lnTo>
                  <a:pt x="32866" y="81279"/>
                </a:lnTo>
                <a:lnTo>
                  <a:pt x="33417" y="81279"/>
                </a:lnTo>
                <a:lnTo>
                  <a:pt x="33461" y="80084"/>
                </a:lnTo>
                <a:close/>
              </a:path>
              <a:path w="120015" h="149859">
                <a:moveTo>
                  <a:pt x="33498" y="80009"/>
                </a:moveTo>
                <a:close/>
              </a:path>
              <a:path w="120015" h="149859">
                <a:moveTo>
                  <a:pt x="48482" y="76200"/>
                </a:moveTo>
                <a:lnTo>
                  <a:pt x="44860" y="76200"/>
                </a:lnTo>
                <a:lnTo>
                  <a:pt x="45492" y="77470"/>
                </a:lnTo>
                <a:lnTo>
                  <a:pt x="45964" y="78740"/>
                </a:lnTo>
                <a:lnTo>
                  <a:pt x="46355" y="80010"/>
                </a:lnTo>
                <a:lnTo>
                  <a:pt x="46792" y="80010"/>
                </a:lnTo>
                <a:lnTo>
                  <a:pt x="47263" y="78740"/>
                </a:lnTo>
                <a:lnTo>
                  <a:pt x="47654" y="78740"/>
                </a:lnTo>
                <a:lnTo>
                  <a:pt x="47930" y="77470"/>
                </a:lnTo>
                <a:lnTo>
                  <a:pt x="48160" y="77470"/>
                </a:lnTo>
                <a:lnTo>
                  <a:pt x="48482" y="76200"/>
                </a:lnTo>
                <a:close/>
              </a:path>
              <a:path w="120015" h="149859">
                <a:moveTo>
                  <a:pt x="112052" y="76200"/>
                </a:moveTo>
                <a:lnTo>
                  <a:pt x="48482" y="76200"/>
                </a:lnTo>
                <a:lnTo>
                  <a:pt x="49621" y="78740"/>
                </a:lnTo>
                <a:lnTo>
                  <a:pt x="51069" y="78740"/>
                </a:lnTo>
                <a:lnTo>
                  <a:pt x="51587" y="77470"/>
                </a:lnTo>
                <a:lnTo>
                  <a:pt x="111972" y="77470"/>
                </a:lnTo>
                <a:lnTo>
                  <a:pt x="112052" y="76200"/>
                </a:lnTo>
                <a:close/>
              </a:path>
              <a:path w="120015" h="149859">
                <a:moveTo>
                  <a:pt x="110362" y="77470"/>
                </a:moveTo>
                <a:lnTo>
                  <a:pt x="51587" y="77470"/>
                </a:lnTo>
                <a:lnTo>
                  <a:pt x="52334" y="78740"/>
                </a:lnTo>
                <a:lnTo>
                  <a:pt x="110247" y="78740"/>
                </a:lnTo>
                <a:lnTo>
                  <a:pt x="110362" y="77470"/>
                </a:lnTo>
                <a:close/>
              </a:path>
              <a:path w="120015" h="149859">
                <a:moveTo>
                  <a:pt x="281" y="77176"/>
                </a:moveTo>
                <a:lnTo>
                  <a:pt x="0" y="77469"/>
                </a:lnTo>
                <a:lnTo>
                  <a:pt x="195" y="77469"/>
                </a:lnTo>
                <a:lnTo>
                  <a:pt x="281" y="77176"/>
                </a:lnTo>
                <a:close/>
              </a:path>
              <a:path w="120015" h="149859">
                <a:moveTo>
                  <a:pt x="31969" y="69849"/>
                </a:moveTo>
                <a:lnTo>
                  <a:pt x="3898" y="69849"/>
                </a:lnTo>
                <a:lnTo>
                  <a:pt x="2955" y="71119"/>
                </a:lnTo>
                <a:lnTo>
                  <a:pt x="2518" y="72389"/>
                </a:lnTo>
                <a:lnTo>
                  <a:pt x="1494" y="74929"/>
                </a:lnTo>
                <a:lnTo>
                  <a:pt x="942" y="74929"/>
                </a:lnTo>
                <a:lnTo>
                  <a:pt x="281" y="77176"/>
                </a:lnTo>
                <a:lnTo>
                  <a:pt x="1218" y="76199"/>
                </a:lnTo>
                <a:lnTo>
                  <a:pt x="3231" y="74929"/>
                </a:lnTo>
                <a:lnTo>
                  <a:pt x="4013" y="73659"/>
                </a:lnTo>
                <a:lnTo>
                  <a:pt x="4990" y="72389"/>
                </a:lnTo>
                <a:lnTo>
                  <a:pt x="32337" y="72389"/>
                </a:lnTo>
                <a:lnTo>
                  <a:pt x="32279" y="71119"/>
                </a:lnTo>
                <a:lnTo>
                  <a:pt x="31969" y="69849"/>
                </a:lnTo>
                <a:close/>
              </a:path>
              <a:path w="120015" h="149859">
                <a:moveTo>
                  <a:pt x="108395" y="68580"/>
                </a:moveTo>
                <a:lnTo>
                  <a:pt x="35464" y="68580"/>
                </a:lnTo>
                <a:lnTo>
                  <a:pt x="36051" y="71120"/>
                </a:lnTo>
                <a:lnTo>
                  <a:pt x="36568" y="72390"/>
                </a:lnTo>
                <a:lnTo>
                  <a:pt x="36994" y="73660"/>
                </a:lnTo>
                <a:lnTo>
                  <a:pt x="37672" y="74930"/>
                </a:lnTo>
                <a:lnTo>
                  <a:pt x="37868" y="76200"/>
                </a:lnTo>
                <a:lnTo>
                  <a:pt x="38017" y="76200"/>
                </a:lnTo>
                <a:lnTo>
                  <a:pt x="38730" y="74930"/>
                </a:lnTo>
                <a:lnTo>
                  <a:pt x="39317" y="73660"/>
                </a:lnTo>
                <a:lnTo>
                  <a:pt x="39788" y="72390"/>
                </a:lnTo>
                <a:lnTo>
                  <a:pt x="40145" y="72390"/>
                </a:lnTo>
                <a:lnTo>
                  <a:pt x="40582" y="71120"/>
                </a:lnTo>
                <a:lnTo>
                  <a:pt x="40697" y="69850"/>
                </a:lnTo>
                <a:lnTo>
                  <a:pt x="108234" y="69850"/>
                </a:lnTo>
                <a:lnTo>
                  <a:pt x="108395" y="68580"/>
                </a:lnTo>
                <a:close/>
              </a:path>
              <a:path w="120015" h="149859">
                <a:moveTo>
                  <a:pt x="110281" y="71120"/>
                </a:moveTo>
                <a:lnTo>
                  <a:pt x="41950" y="71120"/>
                </a:lnTo>
                <a:lnTo>
                  <a:pt x="42537" y="72390"/>
                </a:lnTo>
                <a:lnTo>
                  <a:pt x="43560" y="73660"/>
                </a:lnTo>
                <a:lnTo>
                  <a:pt x="44469" y="76200"/>
                </a:lnTo>
                <a:lnTo>
                  <a:pt x="111696" y="76200"/>
                </a:lnTo>
                <a:lnTo>
                  <a:pt x="111420" y="74930"/>
                </a:lnTo>
                <a:lnTo>
                  <a:pt x="110799" y="74930"/>
                </a:lnTo>
                <a:lnTo>
                  <a:pt x="110120" y="73660"/>
                </a:lnTo>
                <a:lnTo>
                  <a:pt x="109534" y="73660"/>
                </a:lnTo>
                <a:lnTo>
                  <a:pt x="109971" y="72390"/>
                </a:lnTo>
                <a:lnTo>
                  <a:pt x="110603" y="72390"/>
                </a:lnTo>
                <a:lnTo>
                  <a:pt x="110281" y="71120"/>
                </a:lnTo>
                <a:close/>
              </a:path>
              <a:path w="120015" h="149859">
                <a:moveTo>
                  <a:pt x="106314" y="66040"/>
                </a:moveTo>
                <a:lnTo>
                  <a:pt x="30313" y="66039"/>
                </a:lnTo>
                <a:lnTo>
                  <a:pt x="31302" y="67309"/>
                </a:lnTo>
                <a:lnTo>
                  <a:pt x="32797" y="69849"/>
                </a:lnTo>
                <a:lnTo>
                  <a:pt x="33613" y="71119"/>
                </a:lnTo>
                <a:lnTo>
                  <a:pt x="33889" y="72389"/>
                </a:lnTo>
                <a:lnTo>
                  <a:pt x="34050" y="72389"/>
                </a:lnTo>
                <a:lnTo>
                  <a:pt x="34556" y="71120"/>
                </a:lnTo>
                <a:lnTo>
                  <a:pt x="34797" y="69850"/>
                </a:lnTo>
                <a:lnTo>
                  <a:pt x="35027" y="69850"/>
                </a:lnTo>
                <a:lnTo>
                  <a:pt x="35349" y="68580"/>
                </a:lnTo>
                <a:lnTo>
                  <a:pt x="108395" y="68580"/>
                </a:lnTo>
                <a:lnTo>
                  <a:pt x="106670" y="67310"/>
                </a:lnTo>
                <a:lnTo>
                  <a:pt x="106268" y="67310"/>
                </a:lnTo>
                <a:lnTo>
                  <a:pt x="106314" y="66040"/>
                </a:lnTo>
                <a:close/>
              </a:path>
              <a:path w="120015" h="149859">
                <a:moveTo>
                  <a:pt x="108361" y="69850"/>
                </a:moveTo>
                <a:lnTo>
                  <a:pt x="40697" y="69850"/>
                </a:lnTo>
                <a:lnTo>
                  <a:pt x="41318" y="71120"/>
                </a:lnTo>
                <a:lnTo>
                  <a:pt x="108671" y="71120"/>
                </a:lnTo>
                <a:lnTo>
                  <a:pt x="108361" y="69850"/>
                </a:lnTo>
                <a:close/>
              </a:path>
              <a:path w="120015" h="149859">
                <a:moveTo>
                  <a:pt x="108637" y="64770"/>
                </a:moveTo>
                <a:lnTo>
                  <a:pt x="9797" y="64769"/>
                </a:lnTo>
                <a:lnTo>
                  <a:pt x="8222" y="66039"/>
                </a:lnTo>
                <a:lnTo>
                  <a:pt x="6807" y="67309"/>
                </a:lnTo>
                <a:lnTo>
                  <a:pt x="5542" y="68579"/>
                </a:lnTo>
                <a:lnTo>
                  <a:pt x="4956" y="68579"/>
                </a:lnTo>
                <a:lnTo>
                  <a:pt x="4404" y="69849"/>
                </a:lnTo>
                <a:lnTo>
                  <a:pt x="31693" y="69849"/>
                </a:lnTo>
                <a:lnTo>
                  <a:pt x="31417" y="68579"/>
                </a:lnTo>
                <a:lnTo>
                  <a:pt x="31106" y="67309"/>
                </a:lnTo>
                <a:lnTo>
                  <a:pt x="30313" y="66039"/>
                </a:lnTo>
                <a:lnTo>
                  <a:pt x="108671" y="66040"/>
                </a:lnTo>
                <a:lnTo>
                  <a:pt x="108637" y="64770"/>
                </a:lnTo>
                <a:close/>
              </a:path>
              <a:path w="120015" h="149859">
                <a:moveTo>
                  <a:pt x="12580" y="55879"/>
                </a:moveTo>
                <a:lnTo>
                  <a:pt x="7359" y="55879"/>
                </a:lnTo>
                <a:lnTo>
                  <a:pt x="6727" y="57149"/>
                </a:lnTo>
                <a:lnTo>
                  <a:pt x="5818" y="59689"/>
                </a:lnTo>
                <a:lnTo>
                  <a:pt x="5312" y="60959"/>
                </a:lnTo>
                <a:lnTo>
                  <a:pt x="5151" y="62229"/>
                </a:lnTo>
                <a:lnTo>
                  <a:pt x="4956" y="63499"/>
                </a:lnTo>
                <a:lnTo>
                  <a:pt x="4921" y="64769"/>
                </a:lnTo>
                <a:lnTo>
                  <a:pt x="6531" y="62229"/>
                </a:lnTo>
                <a:lnTo>
                  <a:pt x="7313" y="60959"/>
                </a:lnTo>
                <a:lnTo>
                  <a:pt x="8808" y="59689"/>
                </a:lnTo>
                <a:lnTo>
                  <a:pt x="9475" y="58419"/>
                </a:lnTo>
                <a:lnTo>
                  <a:pt x="10740" y="57149"/>
                </a:lnTo>
                <a:lnTo>
                  <a:pt x="12580" y="55879"/>
                </a:lnTo>
                <a:close/>
              </a:path>
              <a:path w="120015" h="149859">
                <a:moveTo>
                  <a:pt x="107924" y="63500"/>
                </a:moveTo>
                <a:lnTo>
                  <a:pt x="11488" y="63499"/>
                </a:lnTo>
                <a:lnTo>
                  <a:pt x="10614" y="64769"/>
                </a:lnTo>
                <a:lnTo>
                  <a:pt x="108361" y="64770"/>
                </a:lnTo>
                <a:lnTo>
                  <a:pt x="107924" y="63500"/>
                </a:lnTo>
                <a:close/>
              </a:path>
              <a:path w="120015" h="149859">
                <a:moveTo>
                  <a:pt x="103761" y="60960"/>
                </a:moveTo>
                <a:lnTo>
                  <a:pt x="16042" y="60959"/>
                </a:lnTo>
                <a:lnTo>
                  <a:pt x="16398" y="63499"/>
                </a:lnTo>
                <a:lnTo>
                  <a:pt x="106866" y="63500"/>
                </a:lnTo>
                <a:lnTo>
                  <a:pt x="106394" y="62230"/>
                </a:lnTo>
                <a:lnTo>
                  <a:pt x="104819" y="62230"/>
                </a:lnTo>
                <a:lnTo>
                  <a:pt x="103761" y="60960"/>
                </a:lnTo>
                <a:close/>
              </a:path>
              <a:path w="120015" h="149859">
                <a:moveTo>
                  <a:pt x="102139" y="58420"/>
                </a:moveTo>
                <a:lnTo>
                  <a:pt x="15064" y="58419"/>
                </a:lnTo>
                <a:lnTo>
                  <a:pt x="15536" y="59689"/>
                </a:lnTo>
                <a:lnTo>
                  <a:pt x="15731" y="60959"/>
                </a:lnTo>
                <a:lnTo>
                  <a:pt x="100725" y="60960"/>
                </a:lnTo>
                <a:lnTo>
                  <a:pt x="100851" y="59690"/>
                </a:lnTo>
                <a:lnTo>
                  <a:pt x="102105" y="59690"/>
                </a:lnTo>
                <a:lnTo>
                  <a:pt x="102139" y="58420"/>
                </a:lnTo>
                <a:close/>
              </a:path>
              <a:path w="120015" h="149859">
                <a:moveTo>
                  <a:pt x="101875" y="57150"/>
                </a:moveTo>
                <a:lnTo>
                  <a:pt x="14075" y="57149"/>
                </a:lnTo>
                <a:lnTo>
                  <a:pt x="14788" y="58419"/>
                </a:lnTo>
                <a:lnTo>
                  <a:pt x="102105" y="58420"/>
                </a:lnTo>
                <a:lnTo>
                  <a:pt x="101875" y="57150"/>
                </a:lnTo>
                <a:close/>
              </a:path>
              <a:path w="120015" h="149859">
                <a:moveTo>
                  <a:pt x="98138" y="55880"/>
                </a:moveTo>
                <a:lnTo>
                  <a:pt x="13247" y="55879"/>
                </a:lnTo>
                <a:lnTo>
                  <a:pt x="13684" y="57149"/>
                </a:lnTo>
                <a:lnTo>
                  <a:pt x="100299" y="57150"/>
                </a:lnTo>
                <a:lnTo>
                  <a:pt x="98138" y="55880"/>
                </a:lnTo>
                <a:close/>
              </a:path>
              <a:path w="120015" h="149859">
                <a:moveTo>
                  <a:pt x="96562" y="53340"/>
                </a:moveTo>
                <a:lnTo>
                  <a:pt x="9004" y="53339"/>
                </a:lnTo>
                <a:lnTo>
                  <a:pt x="8532" y="54609"/>
                </a:lnTo>
                <a:lnTo>
                  <a:pt x="7704" y="55879"/>
                </a:lnTo>
                <a:lnTo>
                  <a:pt x="98057" y="55880"/>
                </a:lnTo>
                <a:lnTo>
                  <a:pt x="98057" y="54610"/>
                </a:lnTo>
                <a:lnTo>
                  <a:pt x="96562" y="53340"/>
                </a:lnTo>
                <a:close/>
              </a:path>
              <a:path w="120015" h="149859">
                <a:moveTo>
                  <a:pt x="17732" y="45719"/>
                </a:moveTo>
                <a:lnTo>
                  <a:pt x="5266" y="45719"/>
                </a:lnTo>
                <a:lnTo>
                  <a:pt x="5427" y="46989"/>
                </a:lnTo>
                <a:lnTo>
                  <a:pt x="5818" y="49529"/>
                </a:lnTo>
                <a:lnTo>
                  <a:pt x="6014" y="49529"/>
                </a:lnTo>
                <a:lnTo>
                  <a:pt x="6646" y="52069"/>
                </a:lnTo>
                <a:lnTo>
                  <a:pt x="6807" y="52069"/>
                </a:lnTo>
                <a:lnTo>
                  <a:pt x="7083" y="53339"/>
                </a:lnTo>
                <a:lnTo>
                  <a:pt x="9395" y="50799"/>
                </a:lnTo>
                <a:lnTo>
                  <a:pt x="11166" y="48259"/>
                </a:lnTo>
                <a:lnTo>
                  <a:pt x="11879" y="48259"/>
                </a:lnTo>
                <a:lnTo>
                  <a:pt x="12385" y="46989"/>
                </a:lnTo>
                <a:lnTo>
                  <a:pt x="17732" y="46989"/>
                </a:lnTo>
                <a:lnTo>
                  <a:pt x="17732" y="45719"/>
                </a:lnTo>
                <a:close/>
              </a:path>
              <a:path w="120015" h="149859">
                <a:moveTo>
                  <a:pt x="95102" y="52070"/>
                </a:moveTo>
                <a:lnTo>
                  <a:pt x="10579" y="52069"/>
                </a:lnTo>
                <a:lnTo>
                  <a:pt x="10027" y="53339"/>
                </a:lnTo>
                <a:lnTo>
                  <a:pt x="95309" y="53340"/>
                </a:lnTo>
                <a:lnTo>
                  <a:pt x="95102" y="52070"/>
                </a:lnTo>
                <a:close/>
              </a:path>
              <a:path w="120015" h="149859">
                <a:moveTo>
                  <a:pt x="40375" y="49530"/>
                </a:moveTo>
                <a:lnTo>
                  <a:pt x="13489" y="49529"/>
                </a:lnTo>
                <a:lnTo>
                  <a:pt x="14121" y="52069"/>
                </a:lnTo>
                <a:lnTo>
                  <a:pt x="51035" y="52070"/>
                </a:lnTo>
                <a:lnTo>
                  <a:pt x="47574" y="50800"/>
                </a:lnTo>
                <a:lnTo>
                  <a:pt x="42893" y="50800"/>
                </a:lnTo>
                <a:lnTo>
                  <a:pt x="40375" y="49530"/>
                </a:lnTo>
                <a:close/>
              </a:path>
              <a:path w="120015" h="149859">
                <a:moveTo>
                  <a:pt x="93020" y="50800"/>
                </a:moveTo>
                <a:lnTo>
                  <a:pt x="73321" y="50800"/>
                </a:lnTo>
                <a:lnTo>
                  <a:pt x="71562" y="52070"/>
                </a:lnTo>
                <a:lnTo>
                  <a:pt x="93377" y="52070"/>
                </a:lnTo>
                <a:lnTo>
                  <a:pt x="93020" y="50800"/>
                </a:lnTo>
                <a:close/>
              </a:path>
              <a:path w="120015" h="149859">
                <a:moveTo>
                  <a:pt x="92595" y="49530"/>
                </a:moveTo>
                <a:lnTo>
                  <a:pt x="78669" y="49530"/>
                </a:lnTo>
                <a:lnTo>
                  <a:pt x="76863" y="50800"/>
                </a:lnTo>
                <a:lnTo>
                  <a:pt x="92514" y="50800"/>
                </a:lnTo>
                <a:lnTo>
                  <a:pt x="92595" y="49530"/>
                </a:lnTo>
                <a:close/>
              </a:path>
              <a:path w="120015" h="149859">
                <a:moveTo>
                  <a:pt x="17812" y="46989"/>
                </a:moveTo>
                <a:lnTo>
                  <a:pt x="12856" y="46989"/>
                </a:lnTo>
                <a:lnTo>
                  <a:pt x="13247" y="49529"/>
                </a:lnTo>
                <a:lnTo>
                  <a:pt x="33188" y="49530"/>
                </a:lnTo>
                <a:lnTo>
                  <a:pt x="30980" y="48260"/>
                </a:lnTo>
                <a:lnTo>
                  <a:pt x="18008" y="48259"/>
                </a:lnTo>
                <a:lnTo>
                  <a:pt x="17812" y="46989"/>
                </a:lnTo>
                <a:close/>
              </a:path>
              <a:path w="120015" h="149859">
                <a:moveTo>
                  <a:pt x="89018" y="48260"/>
                </a:moveTo>
                <a:lnTo>
                  <a:pt x="84016" y="48260"/>
                </a:lnTo>
                <a:lnTo>
                  <a:pt x="82257" y="49530"/>
                </a:lnTo>
                <a:lnTo>
                  <a:pt x="88892" y="49530"/>
                </a:lnTo>
                <a:lnTo>
                  <a:pt x="89018" y="48260"/>
                </a:lnTo>
                <a:close/>
              </a:path>
              <a:path w="120015" h="149859">
                <a:moveTo>
                  <a:pt x="87397" y="46990"/>
                </a:moveTo>
                <a:lnTo>
                  <a:pt x="86178" y="46990"/>
                </a:lnTo>
                <a:lnTo>
                  <a:pt x="85787" y="48260"/>
                </a:lnTo>
                <a:lnTo>
                  <a:pt x="87799" y="48260"/>
                </a:lnTo>
                <a:lnTo>
                  <a:pt x="87397" y="46990"/>
                </a:lnTo>
                <a:close/>
              </a:path>
              <a:path w="120015" h="149859">
                <a:moveTo>
                  <a:pt x="15616" y="25399"/>
                </a:moveTo>
                <a:lnTo>
                  <a:pt x="6646" y="25399"/>
                </a:lnTo>
                <a:lnTo>
                  <a:pt x="6606" y="31749"/>
                </a:lnTo>
                <a:lnTo>
                  <a:pt x="6531" y="33019"/>
                </a:lnTo>
                <a:lnTo>
                  <a:pt x="6060" y="36829"/>
                </a:lnTo>
                <a:lnTo>
                  <a:pt x="5703" y="38099"/>
                </a:lnTo>
                <a:lnTo>
                  <a:pt x="5071" y="40639"/>
                </a:lnTo>
                <a:lnTo>
                  <a:pt x="5151" y="45719"/>
                </a:lnTo>
                <a:lnTo>
                  <a:pt x="18916" y="45719"/>
                </a:lnTo>
                <a:lnTo>
                  <a:pt x="19307" y="44449"/>
                </a:lnTo>
                <a:lnTo>
                  <a:pt x="19618" y="44449"/>
                </a:lnTo>
                <a:lnTo>
                  <a:pt x="20009" y="43179"/>
                </a:lnTo>
                <a:lnTo>
                  <a:pt x="16007" y="43179"/>
                </a:lnTo>
                <a:lnTo>
                  <a:pt x="16594" y="41909"/>
                </a:lnTo>
                <a:lnTo>
                  <a:pt x="17099" y="41909"/>
                </a:lnTo>
                <a:lnTo>
                  <a:pt x="17571" y="40639"/>
                </a:lnTo>
                <a:lnTo>
                  <a:pt x="18525" y="39369"/>
                </a:lnTo>
                <a:lnTo>
                  <a:pt x="16433" y="39369"/>
                </a:lnTo>
                <a:lnTo>
                  <a:pt x="15812" y="38099"/>
                </a:lnTo>
                <a:lnTo>
                  <a:pt x="15018" y="38099"/>
                </a:lnTo>
                <a:lnTo>
                  <a:pt x="15536" y="36829"/>
                </a:lnTo>
                <a:lnTo>
                  <a:pt x="16674" y="36829"/>
                </a:lnTo>
                <a:lnTo>
                  <a:pt x="17226" y="35559"/>
                </a:lnTo>
                <a:lnTo>
                  <a:pt x="17421" y="35559"/>
                </a:lnTo>
                <a:lnTo>
                  <a:pt x="17812" y="34289"/>
                </a:lnTo>
                <a:lnTo>
                  <a:pt x="15260" y="34289"/>
                </a:lnTo>
                <a:lnTo>
                  <a:pt x="14984" y="33019"/>
                </a:lnTo>
                <a:lnTo>
                  <a:pt x="14466" y="33019"/>
                </a:lnTo>
                <a:lnTo>
                  <a:pt x="14466" y="31749"/>
                </a:lnTo>
                <a:lnTo>
                  <a:pt x="15064" y="31749"/>
                </a:lnTo>
                <a:lnTo>
                  <a:pt x="15490" y="30479"/>
                </a:lnTo>
                <a:lnTo>
                  <a:pt x="16352" y="30479"/>
                </a:lnTo>
                <a:lnTo>
                  <a:pt x="16513" y="29209"/>
                </a:lnTo>
                <a:lnTo>
                  <a:pt x="16708" y="29209"/>
                </a:lnTo>
                <a:lnTo>
                  <a:pt x="16754" y="26669"/>
                </a:lnTo>
                <a:lnTo>
                  <a:pt x="15812" y="26669"/>
                </a:lnTo>
                <a:lnTo>
                  <a:pt x="15616" y="25399"/>
                </a:lnTo>
                <a:close/>
              </a:path>
              <a:path w="120015" h="149859">
                <a:moveTo>
                  <a:pt x="16513" y="25399"/>
                </a:moveTo>
                <a:lnTo>
                  <a:pt x="16283" y="26669"/>
                </a:lnTo>
                <a:lnTo>
                  <a:pt x="16513" y="26669"/>
                </a:lnTo>
                <a:lnTo>
                  <a:pt x="16513" y="25399"/>
                </a:lnTo>
                <a:close/>
              </a:path>
              <a:path w="120015" h="149859">
                <a:moveTo>
                  <a:pt x="13213" y="6349"/>
                </a:moveTo>
                <a:lnTo>
                  <a:pt x="10970" y="6349"/>
                </a:lnTo>
                <a:lnTo>
                  <a:pt x="9993" y="8889"/>
                </a:lnTo>
                <a:lnTo>
                  <a:pt x="9050" y="11429"/>
                </a:lnTo>
                <a:lnTo>
                  <a:pt x="8222" y="12699"/>
                </a:lnTo>
                <a:lnTo>
                  <a:pt x="7474" y="13969"/>
                </a:lnTo>
                <a:lnTo>
                  <a:pt x="7152" y="15239"/>
                </a:lnTo>
                <a:lnTo>
                  <a:pt x="6646" y="16509"/>
                </a:lnTo>
                <a:lnTo>
                  <a:pt x="6485" y="17779"/>
                </a:lnTo>
                <a:lnTo>
                  <a:pt x="6382" y="22859"/>
                </a:lnTo>
                <a:lnTo>
                  <a:pt x="6566" y="25399"/>
                </a:lnTo>
                <a:lnTo>
                  <a:pt x="14869" y="25399"/>
                </a:lnTo>
                <a:lnTo>
                  <a:pt x="14984" y="24129"/>
                </a:lnTo>
                <a:lnTo>
                  <a:pt x="15340" y="22859"/>
                </a:lnTo>
                <a:lnTo>
                  <a:pt x="15616" y="21589"/>
                </a:lnTo>
                <a:lnTo>
                  <a:pt x="15961" y="20319"/>
                </a:lnTo>
                <a:lnTo>
                  <a:pt x="16088" y="19049"/>
                </a:lnTo>
                <a:lnTo>
                  <a:pt x="16088" y="16509"/>
                </a:lnTo>
                <a:lnTo>
                  <a:pt x="14823" y="16509"/>
                </a:lnTo>
                <a:lnTo>
                  <a:pt x="14593" y="15239"/>
                </a:lnTo>
                <a:lnTo>
                  <a:pt x="14593" y="13969"/>
                </a:lnTo>
                <a:lnTo>
                  <a:pt x="15375" y="11429"/>
                </a:lnTo>
                <a:lnTo>
                  <a:pt x="15530" y="8889"/>
                </a:lnTo>
                <a:lnTo>
                  <a:pt x="13213" y="8889"/>
                </a:lnTo>
                <a:lnTo>
                  <a:pt x="13213" y="6349"/>
                </a:lnTo>
                <a:close/>
              </a:path>
              <a:path w="120015" h="149859">
                <a:moveTo>
                  <a:pt x="15490" y="7620"/>
                </a:moveTo>
                <a:lnTo>
                  <a:pt x="15340" y="7619"/>
                </a:lnTo>
                <a:lnTo>
                  <a:pt x="14869" y="8889"/>
                </a:lnTo>
                <a:lnTo>
                  <a:pt x="15530" y="8889"/>
                </a:lnTo>
                <a:lnTo>
                  <a:pt x="15490" y="7620"/>
                </a:lnTo>
                <a:close/>
              </a:path>
              <a:path w="120015" h="149859">
                <a:moveTo>
                  <a:pt x="13454" y="0"/>
                </a:moveTo>
                <a:lnTo>
                  <a:pt x="13132" y="0"/>
                </a:lnTo>
                <a:lnTo>
                  <a:pt x="12937" y="1269"/>
                </a:lnTo>
                <a:lnTo>
                  <a:pt x="12661" y="2539"/>
                </a:lnTo>
                <a:lnTo>
                  <a:pt x="12304" y="3809"/>
                </a:lnTo>
                <a:lnTo>
                  <a:pt x="11442" y="6349"/>
                </a:lnTo>
                <a:lnTo>
                  <a:pt x="13523" y="6349"/>
                </a:lnTo>
                <a:lnTo>
                  <a:pt x="13765" y="5079"/>
                </a:lnTo>
                <a:lnTo>
                  <a:pt x="13960" y="5079"/>
                </a:lnTo>
                <a:lnTo>
                  <a:pt x="14075" y="3809"/>
                </a:lnTo>
                <a:lnTo>
                  <a:pt x="14121" y="2540"/>
                </a:lnTo>
                <a:lnTo>
                  <a:pt x="14041" y="1270"/>
                </a:lnTo>
                <a:lnTo>
                  <a:pt x="13684" y="1270"/>
                </a:lnTo>
                <a:lnTo>
                  <a:pt x="13454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8877" y="176188"/>
            <a:ext cx="132715" cy="20955"/>
          </a:xfrm>
          <a:custGeom>
            <a:avLst/>
            <a:gdLst/>
            <a:ahLst/>
            <a:cxnLst/>
            <a:rect l="l" t="t" r="r" b="b"/>
            <a:pathLst>
              <a:path w="132715" h="20955">
                <a:moveTo>
                  <a:pt x="126243" y="10879"/>
                </a:moveTo>
                <a:lnTo>
                  <a:pt x="124794" y="17499"/>
                </a:lnTo>
                <a:lnTo>
                  <a:pt x="124909" y="17728"/>
                </a:lnTo>
                <a:lnTo>
                  <a:pt x="126956" y="18828"/>
                </a:lnTo>
                <a:lnTo>
                  <a:pt x="129394" y="19767"/>
                </a:lnTo>
                <a:lnTo>
                  <a:pt x="130647" y="20271"/>
                </a:lnTo>
                <a:lnTo>
                  <a:pt x="131119" y="20397"/>
                </a:lnTo>
                <a:lnTo>
                  <a:pt x="131349" y="20351"/>
                </a:lnTo>
                <a:lnTo>
                  <a:pt x="132252" y="15460"/>
                </a:lnTo>
                <a:lnTo>
                  <a:pt x="132223" y="13743"/>
                </a:lnTo>
                <a:lnTo>
                  <a:pt x="127738" y="11383"/>
                </a:lnTo>
                <a:lnTo>
                  <a:pt x="126243" y="10879"/>
                </a:lnTo>
                <a:close/>
              </a:path>
              <a:path w="132715" h="20955">
                <a:moveTo>
                  <a:pt x="117353" y="8016"/>
                </a:moveTo>
                <a:lnTo>
                  <a:pt x="116069" y="10135"/>
                </a:lnTo>
                <a:lnTo>
                  <a:pt x="115594" y="13857"/>
                </a:lnTo>
                <a:lnTo>
                  <a:pt x="118066" y="15850"/>
                </a:lnTo>
                <a:lnTo>
                  <a:pt x="119400" y="16285"/>
                </a:lnTo>
                <a:lnTo>
                  <a:pt x="120802" y="16709"/>
                </a:lnTo>
                <a:lnTo>
                  <a:pt x="121999" y="17110"/>
                </a:lnTo>
                <a:lnTo>
                  <a:pt x="122505" y="17178"/>
                </a:lnTo>
                <a:lnTo>
                  <a:pt x="123920" y="11074"/>
                </a:lnTo>
                <a:lnTo>
                  <a:pt x="123805" y="10570"/>
                </a:lnTo>
                <a:lnTo>
                  <a:pt x="121562" y="9276"/>
                </a:lnTo>
                <a:lnTo>
                  <a:pt x="120263" y="8841"/>
                </a:lnTo>
                <a:lnTo>
                  <a:pt x="117629" y="8062"/>
                </a:lnTo>
                <a:lnTo>
                  <a:pt x="117353" y="8016"/>
                </a:lnTo>
                <a:close/>
              </a:path>
              <a:path w="132715" h="20955">
                <a:moveTo>
                  <a:pt x="108119" y="5588"/>
                </a:moveTo>
                <a:lnTo>
                  <a:pt x="106509" y="7787"/>
                </a:lnTo>
                <a:lnTo>
                  <a:pt x="106038" y="11429"/>
                </a:lnTo>
                <a:lnTo>
                  <a:pt x="111385" y="14006"/>
                </a:lnTo>
                <a:lnTo>
                  <a:pt x="112754" y="14361"/>
                </a:lnTo>
                <a:lnTo>
                  <a:pt x="113030" y="14407"/>
                </a:lnTo>
                <a:lnTo>
                  <a:pt x="113306" y="14407"/>
                </a:lnTo>
                <a:lnTo>
                  <a:pt x="113743" y="14246"/>
                </a:lnTo>
                <a:lnTo>
                  <a:pt x="114053" y="13937"/>
                </a:lnTo>
                <a:lnTo>
                  <a:pt x="114168" y="13697"/>
                </a:lnTo>
                <a:lnTo>
                  <a:pt x="114686" y="9780"/>
                </a:lnTo>
                <a:lnTo>
                  <a:pt x="114686" y="7787"/>
                </a:lnTo>
                <a:lnTo>
                  <a:pt x="114375" y="7352"/>
                </a:lnTo>
                <a:lnTo>
                  <a:pt x="113938" y="7043"/>
                </a:lnTo>
                <a:lnTo>
                  <a:pt x="112282" y="6608"/>
                </a:lnTo>
                <a:lnTo>
                  <a:pt x="110948" y="6298"/>
                </a:lnTo>
                <a:lnTo>
                  <a:pt x="108119" y="5588"/>
                </a:lnTo>
                <a:close/>
              </a:path>
              <a:path w="132715" h="20955">
                <a:moveTo>
                  <a:pt x="97862" y="3561"/>
                </a:moveTo>
                <a:lnTo>
                  <a:pt x="96430" y="6218"/>
                </a:lnTo>
                <a:lnTo>
                  <a:pt x="96321" y="7043"/>
                </a:lnTo>
                <a:lnTo>
                  <a:pt x="96206" y="8257"/>
                </a:lnTo>
                <a:lnTo>
                  <a:pt x="96091" y="10020"/>
                </a:lnTo>
                <a:lnTo>
                  <a:pt x="96321" y="10444"/>
                </a:lnTo>
                <a:lnTo>
                  <a:pt x="96712" y="10765"/>
                </a:lnTo>
                <a:lnTo>
                  <a:pt x="97310" y="10994"/>
                </a:lnTo>
                <a:lnTo>
                  <a:pt x="98759" y="11234"/>
                </a:lnTo>
                <a:lnTo>
                  <a:pt x="101633" y="11784"/>
                </a:lnTo>
                <a:lnTo>
                  <a:pt x="103082" y="12093"/>
                </a:lnTo>
                <a:lnTo>
                  <a:pt x="103358" y="12128"/>
                </a:lnTo>
                <a:lnTo>
                  <a:pt x="103876" y="12059"/>
                </a:lnTo>
                <a:lnTo>
                  <a:pt x="105070" y="7043"/>
                </a:lnTo>
                <a:lnTo>
                  <a:pt x="105049" y="5474"/>
                </a:lnTo>
                <a:lnTo>
                  <a:pt x="104738" y="5084"/>
                </a:lnTo>
                <a:lnTo>
                  <a:pt x="104267" y="4775"/>
                </a:lnTo>
                <a:lnTo>
                  <a:pt x="103956" y="4695"/>
                </a:lnTo>
                <a:lnTo>
                  <a:pt x="98172" y="3596"/>
                </a:lnTo>
                <a:lnTo>
                  <a:pt x="97862" y="3561"/>
                </a:lnTo>
                <a:close/>
              </a:path>
              <a:path w="132715" h="20955">
                <a:moveTo>
                  <a:pt x="87788" y="2027"/>
                </a:moveTo>
                <a:lnTo>
                  <a:pt x="85706" y="7982"/>
                </a:lnTo>
                <a:lnTo>
                  <a:pt x="85787" y="8486"/>
                </a:lnTo>
                <a:lnTo>
                  <a:pt x="87788" y="9505"/>
                </a:lnTo>
                <a:lnTo>
                  <a:pt x="89283" y="9746"/>
                </a:lnTo>
                <a:lnTo>
                  <a:pt x="89996" y="9826"/>
                </a:lnTo>
                <a:lnTo>
                  <a:pt x="90743" y="9940"/>
                </a:lnTo>
                <a:lnTo>
                  <a:pt x="91445" y="10020"/>
                </a:lnTo>
                <a:lnTo>
                  <a:pt x="92986" y="10250"/>
                </a:lnTo>
                <a:lnTo>
                  <a:pt x="93538" y="10250"/>
                </a:lnTo>
                <a:lnTo>
                  <a:pt x="93768" y="10169"/>
                </a:lnTo>
                <a:lnTo>
                  <a:pt x="95102" y="4340"/>
                </a:lnTo>
                <a:lnTo>
                  <a:pt x="95021" y="3836"/>
                </a:lnTo>
                <a:lnTo>
                  <a:pt x="90778" y="2462"/>
                </a:lnTo>
                <a:lnTo>
                  <a:pt x="88535" y="2153"/>
                </a:lnTo>
                <a:lnTo>
                  <a:pt x="87788" y="2027"/>
                </a:lnTo>
                <a:close/>
              </a:path>
              <a:path w="132715" h="20955">
                <a:moveTo>
                  <a:pt x="77093" y="939"/>
                </a:moveTo>
                <a:lnTo>
                  <a:pt x="75173" y="7432"/>
                </a:lnTo>
                <a:lnTo>
                  <a:pt x="75288" y="7673"/>
                </a:lnTo>
                <a:lnTo>
                  <a:pt x="78784" y="8486"/>
                </a:lnTo>
                <a:lnTo>
                  <a:pt x="82567" y="8887"/>
                </a:lnTo>
                <a:lnTo>
                  <a:pt x="84487" y="4145"/>
                </a:lnTo>
                <a:lnTo>
                  <a:pt x="84601" y="3286"/>
                </a:lnTo>
                <a:lnTo>
                  <a:pt x="77841" y="973"/>
                </a:lnTo>
                <a:lnTo>
                  <a:pt x="77093" y="939"/>
                </a:lnTo>
                <a:close/>
              </a:path>
              <a:path w="132715" h="20955">
                <a:moveTo>
                  <a:pt x="66169" y="229"/>
                </a:moveTo>
                <a:lnTo>
                  <a:pt x="64398" y="6848"/>
                </a:lnTo>
                <a:lnTo>
                  <a:pt x="64708" y="7238"/>
                </a:lnTo>
                <a:lnTo>
                  <a:pt x="71159" y="7902"/>
                </a:lnTo>
                <a:lnTo>
                  <a:pt x="71953" y="7982"/>
                </a:lnTo>
                <a:lnTo>
                  <a:pt x="73873" y="1912"/>
                </a:lnTo>
                <a:lnTo>
                  <a:pt x="73793" y="1443"/>
                </a:lnTo>
                <a:lnTo>
                  <a:pt x="70136" y="423"/>
                </a:lnTo>
                <a:lnTo>
                  <a:pt x="66169" y="229"/>
                </a:lnTo>
                <a:close/>
              </a:path>
              <a:path w="132715" h="20955">
                <a:moveTo>
                  <a:pt x="55911" y="0"/>
                </a:moveTo>
                <a:lnTo>
                  <a:pt x="53507" y="6688"/>
                </a:lnTo>
                <a:lnTo>
                  <a:pt x="53622" y="6882"/>
                </a:lnTo>
                <a:lnTo>
                  <a:pt x="57946" y="7432"/>
                </a:lnTo>
                <a:lnTo>
                  <a:pt x="58740" y="7478"/>
                </a:lnTo>
                <a:lnTo>
                  <a:pt x="60315" y="7478"/>
                </a:lnTo>
                <a:lnTo>
                  <a:pt x="61132" y="7512"/>
                </a:lnTo>
                <a:lnTo>
                  <a:pt x="61684" y="7432"/>
                </a:lnTo>
                <a:lnTo>
                  <a:pt x="62868" y="893"/>
                </a:lnTo>
                <a:lnTo>
                  <a:pt x="62707" y="664"/>
                </a:lnTo>
                <a:lnTo>
                  <a:pt x="62316" y="343"/>
                </a:lnTo>
                <a:lnTo>
                  <a:pt x="61764" y="114"/>
                </a:lnTo>
                <a:lnTo>
                  <a:pt x="61488" y="68"/>
                </a:lnTo>
                <a:lnTo>
                  <a:pt x="59844" y="68"/>
                </a:lnTo>
                <a:lnTo>
                  <a:pt x="59050" y="34"/>
                </a:lnTo>
                <a:lnTo>
                  <a:pt x="56693" y="34"/>
                </a:lnTo>
                <a:lnTo>
                  <a:pt x="55911" y="0"/>
                </a:lnTo>
                <a:close/>
              </a:path>
              <a:path w="132715" h="20955">
                <a:moveTo>
                  <a:pt x="50437" y="34"/>
                </a:moveTo>
                <a:lnTo>
                  <a:pt x="49621" y="68"/>
                </a:lnTo>
                <a:lnTo>
                  <a:pt x="48827" y="68"/>
                </a:lnTo>
                <a:lnTo>
                  <a:pt x="47999" y="114"/>
                </a:lnTo>
                <a:lnTo>
                  <a:pt x="47217" y="114"/>
                </a:lnTo>
                <a:lnTo>
                  <a:pt x="46389" y="148"/>
                </a:lnTo>
                <a:lnTo>
                  <a:pt x="45607" y="148"/>
                </a:lnTo>
                <a:lnTo>
                  <a:pt x="42617" y="6963"/>
                </a:lnTo>
                <a:lnTo>
                  <a:pt x="42732" y="7157"/>
                </a:lnTo>
                <a:lnTo>
                  <a:pt x="42928" y="7352"/>
                </a:lnTo>
                <a:lnTo>
                  <a:pt x="43214" y="7512"/>
                </a:lnTo>
                <a:lnTo>
                  <a:pt x="43399" y="7593"/>
                </a:lnTo>
                <a:lnTo>
                  <a:pt x="43997" y="7673"/>
                </a:lnTo>
                <a:lnTo>
                  <a:pt x="45527" y="7593"/>
                </a:lnTo>
                <a:lnTo>
                  <a:pt x="46309" y="7593"/>
                </a:lnTo>
                <a:lnTo>
                  <a:pt x="47884" y="7512"/>
                </a:lnTo>
                <a:lnTo>
                  <a:pt x="48678" y="7512"/>
                </a:lnTo>
                <a:lnTo>
                  <a:pt x="49460" y="7478"/>
                </a:lnTo>
                <a:lnTo>
                  <a:pt x="51817" y="4970"/>
                </a:lnTo>
                <a:lnTo>
                  <a:pt x="51702" y="584"/>
                </a:lnTo>
                <a:lnTo>
                  <a:pt x="51506" y="389"/>
                </a:lnTo>
                <a:lnTo>
                  <a:pt x="51228" y="229"/>
                </a:lnTo>
                <a:lnTo>
                  <a:pt x="50759" y="68"/>
                </a:lnTo>
                <a:lnTo>
                  <a:pt x="50437" y="34"/>
                </a:lnTo>
                <a:close/>
              </a:path>
              <a:path w="132715" h="20955">
                <a:moveTo>
                  <a:pt x="39673" y="469"/>
                </a:moveTo>
                <a:lnTo>
                  <a:pt x="37741" y="538"/>
                </a:lnTo>
                <a:lnTo>
                  <a:pt x="36959" y="584"/>
                </a:lnTo>
                <a:lnTo>
                  <a:pt x="36166" y="664"/>
                </a:lnTo>
                <a:lnTo>
                  <a:pt x="34636" y="744"/>
                </a:lnTo>
                <a:lnTo>
                  <a:pt x="31647" y="7203"/>
                </a:lnTo>
                <a:lnTo>
                  <a:pt x="31773" y="7627"/>
                </a:lnTo>
                <a:lnTo>
                  <a:pt x="31904" y="7867"/>
                </a:lnTo>
                <a:lnTo>
                  <a:pt x="32174" y="8096"/>
                </a:lnTo>
                <a:lnTo>
                  <a:pt x="32360" y="8211"/>
                </a:lnTo>
                <a:lnTo>
                  <a:pt x="32866" y="8337"/>
                </a:lnTo>
                <a:lnTo>
                  <a:pt x="33969" y="8291"/>
                </a:lnTo>
                <a:lnTo>
                  <a:pt x="34717" y="8211"/>
                </a:lnTo>
                <a:lnTo>
                  <a:pt x="35499" y="8177"/>
                </a:lnTo>
                <a:lnTo>
                  <a:pt x="36246" y="8096"/>
                </a:lnTo>
                <a:lnTo>
                  <a:pt x="37040" y="8062"/>
                </a:lnTo>
                <a:lnTo>
                  <a:pt x="37822" y="7982"/>
                </a:lnTo>
                <a:lnTo>
                  <a:pt x="40766" y="7043"/>
                </a:lnTo>
                <a:lnTo>
                  <a:pt x="40766" y="1133"/>
                </a:lnTo>
                <a:lnTo>
                  <a:pt x="40570" y="893"/>
                </a:lnTo>
                <a:lnTo>
                  <a:pt x="40421" y="744"/>
                </a:lnTo>
                <a:lnTo>
                  <a:pt x="39949" y="503"/>
                </a:lnTo>
                <a:lnTo>
                  <a:pt x="39673" y="469"/>
                </a:lnTo>
                <a:close/>
              </a:path>
              <a:path w="132715" h="20955">
                <a:moveTo>
                  <a:pt x="28703" y="1282"/>
                </a:moveTo>
                <a:lnTo>
                  <a:pt x="28381" y="1282"/>
                </a:lnTo>
                <a:lnTo>
                  <a:pt x="24459" y="1683"/>
                </a:lnTo>
                <a:lnTo>
                  <a:pt x="23712" y="1798"/>
                </a:lnTo>
                <a:lnTo>
                  <a:pt x="22918" y="1878"/>
                </a:lnTo>
                <a:lnTo>
                  <a:pt x="20837" y="5909"/>
                </a:lnTo>
                <a:lnTo>
                  <a:pt x="20892" y="7627"/>
                </a:lnTo>
                <a:lnTo>
                  <a:pt x="22447" y="9471"/>
                </a:lnTo>
                <a:lnTo>
                  <a:pt x="23240" y="9391"/>
                </a:lnTo>
                <a:lnTo>
                  <a:pt x="23988" y="9276"/>
                </a:lnTo>
                <a:lnTo>
                  <a:pt x="24735" y="9196"/>
                </a:lnTo>
                <a:lnTo>
                  <a:pt x="25517" y="9081"/>
                </a:lnTo>
                <a:lnTo>
                  <a:pt x="28898" y="8726"/>
                </a:lnTo>
                <a:lnTo>
                  <a:pt x="29209" y="8612"/>
                </a:lnTo>
                <a:lnTo>
                  <a:pt x="29646" y="8291"/>
                </a:lnTo>
                <a:lnTo>
                  <a:pt x="29841" y="8096"/>
                </a:lnTo>
                <a:lnTo>
                  <a:pt x="29956" y="7867"/>
                </a:lnTo>
                <a:lnTo>
                  <a:pt x="29830" y="1992"/>
                </a:lnTo>
                <a:lnTo>
                  <a:pt x="29013" y="1328"/>
                </a:lnTo>
                <a:lnTo>
                  <a:pt x="28703" y="1282"/>
                </a:lnTo>
                <a:close/>
              </a:path>
              <a:path w="132715" h="20955">
                <a:moveTo>
                  <a:pt x="17893" y="2542"/>
                </a:moveTo>
                <a:lnTo>
                  <a:pt x="10210" y="6138"/>
                </a:lnTo>
                <a:lnTo>
                  <a:pt x="10453" y="10020"/>
                </a:lnTo>
                <a:lnTo>
                  <a:pt x="11672" y="11074"/>
                </a:lnTo>
                <a:lnTo>
                  <a:pt x="17962" y="10101"/>
                </a:lnTo>
                <a:lnTo>
                  <a:pt x="19261" y="9116"/>
                </a:lnTo>
                <a:lnTo>
                  <a:pt x="19135" y="3596"/>
                </a:lnTo>
                <a:lnTo>
                  <a:pt x="17893" y="2542"/>
                </a:lnTo>
                <a:close/>
              </a:path>
              <a:path w="132715" h="20955">
                <a:moveTo>
                  <a:pt x="7394" y="4260"/>
                </a:moveTo>
                <a:lnTo>
                  <a:pt x="0" y="8371"/>
                </a:lnTo>
                <a:lnTo>
                  <a:pt x="202" y="11269"/>
                </a:lnTo>
                <a:lnTo>
                  <a:pt x="1460" y="13113"/>
                </a:lnTo>
                <a:lnTo>
                  <a:pt x="1724" y="13067"/>
                </a:lnTo>
                <a:lnTo>
                  <a:pt x="4634" y="12403"/>
                </a:lnTo>
                <a:lnTo>
                  <a:pt x="7589" y="11853"/>
                </a:lnTo>
                <a:lnTo>
                  <a:pt x="8843" y="10799"/>
                </a:lnTo>
                <a:lnTo>
                  <a:pt x="8723" y="7077"/>
                </a:lnTo>
                <a:lnTo>
                  <a:pt x="7670" y="4306"/>
                </a:lnTo>
                <a:lnTo>
                  <a:pt x="7394" y="426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23421" y="196585"/>
            <a:ext cx="144145" cy="20320"/>
          </a:xfrm>
          <a:custGeom>
            <a:avLst/>
            <a:gdLst/>
            <a:ahLst/>
            <a:cxnLst/>
            <a:rect l="l" t="t" r="r" b="b"/>
            <a:pathLst>
              <a:path w="144145" h="20320">
                <a:moveTo>
                  <a:pt x="139502" y="10994"/>
                </a:moveTo>
                <a:lnTo>
                  <a:pt x="138122" y="17384"/>
                </a:lnTo>
                <a:lnTo>
                  <a:pt x="138352" y="17854"/>
                </a:lnTo>
                <a:lnTo>
                  <a:pt x="138513" y="18083"/>
                </a:lnTo>
                <a:lnTo>
                  <a:pt x="138708" y="18278"/>
                </a:lnTo>
                <a:lnTo>
                  <a:pt x="138950" y="18438"/>
                </a:lnTo>
                <a:lnTo>
                  <a:pt x="141338" y="19343"/>
                </a:lnTo>
                <a:lnTo>
                  <a:pt x="142170" y="19686"/>
                </a:lnTo>
                <a:lnTo>
                  <a:pt x="142446" y="19767"/>
                </a:lnTo>
                <a:lnTo>
                  <a:pt x="142676" y="19732"/>
                </a:lnTo>
                <a:lnTo>
                  <a:pt x="142883" y="19652"/>
                </a:lnTo>
                <a:lnTo>
                  <a:pt x="143826" y="15105"/>
                </a:lnTo>
                <a:lnTo>
                  <a:pt x="143941" y="13891"/>
                </a:lnTo>
                <a:lnTo>
                  <a:pt x="144102" y="13147"/>
                </a:lnTo>
                <a:lnTo>
                  <a:pt x="142722" y="12529"/>
                </a:lnTo>
                <a:lnTo>
                  <a:pt x="142285" y="12288"/>
                </a:lnTo>
                <a:lnTo>
                  <a:pt x="141894" y="12013"/>
                </a:lnTo>
                <a:lnTo>
                  <a:pt x="141066" y="11544"/>
                </a:lnTo>
                <a:lnTo>
                  <a:pt x="140594" y="11349"/>
                </a:lnTo>
                <a:lnTo>
                  <a:pt x="140008" y="11074"/>
                </a:lnTo>
                <a:lnTo>
                  <a:pt x="139502" y="10994"/>
                </a:lnTo>
                <a:close/>
              </a:path>
              <a:path w="144145" h="20320">
                <a:moveTo>
                  <a:pt x="130567" y="8062"/>
                </a:moveTo>
                <a:lnTo>
                  <a:pt x="128922" y="14682"/>
                </a:lnTo>
                <a:lnTo>
                  <a:pt x="129083" y="14876"/>
                </a:lnTo>
                <a:lnTo>
                  <a:pt x="129233" y="15105"/>
                </a:lnTo>
                <a:lnTo>
                  <a:pt x="129428" y="15266"/>
                </a:lnTo>
                <a:lnTo>
                  <a:pt x="129704" y="15426"/>
                </a:lnTo>
                <a:lnTo>
                  <a:pt x="131360" y="15930"/>
                </a:lnTo>
                <a:lnTo>
                  <a:pt x="132694" y="16365"/>
                </a:lnTo>
                <a:lnTo>
                  <a:pt x="133993" y="16755"/>
                </a:lnTo>
                <a:lnTo>
                  <a:pt x="135327" y="17190"/>
                </a:lnTo>
                <a:lnTo>
                  <a:pt x="135603" y="17259"/>
                </a:lnTo>
                <a:lnTo>
                  <a:pt x="136863" y="15105"/>
                </a:lnTo>
                <a:lnTo>
                  <a:pt x="137018" y="13891"/>
                </a:lnTo>
                <a:lnTo>
                  <a:pt x="137133" y="12677"/>
                </a:lnTo>
                <a:lnTo>
                  <a:pt x="137294" y="11429"/>
                </a:lnTo>
                <a:lnTo>
                  <a:pt x="137259" y="10925"/>
                </a:lnTo>
                <a:lnTo>
                  <a:pt x="134856" y="9356"/>
                </a:lnTo>
                <a:lnTo>
                  <a:pt x="133556" y="8921"/>
                </a:lnTo>
                <a:lnTo>
                  <a:pt x="132223" y="8532"/>
                </a:lnTo>
                <a:lnTo>
                  <a:pt x="130843" y="8096"/>
                </a:lnTo>
                <a:lnTo>
                  <a:pt x="130567" y="8062"/>
                </a:lnTo>
                <a:close/>
              </a:path>
              <a:path w="144145" h="20320">
                <a:moveTo>
                  <a:pt x="121298" y="5554"/>
                </a:moveTo>
                <a:lnTo>
                  <a:pt x="119527" y="8967"/>
                </a:lnTo>
                <a:lnTo>
                  <a:pt x="119205" y="11395"/>
                </a:lnTo>
                <a:lnTo>
                  <a:pt x="126438" y="14407"/>
                </a:lnTo>
                <a:lnTo>
                  <a:pt x="126680" y="14361"/>
                </a:lnTo>
                <a:lnTo>
                  <a:pt x="127864" y="9826"/>
                </a:lnTo>
                <a:lnTo>
                  <a:pt x="127812" y="7753"/>
                </a:lnTo>
                <a:lnTo>
                  <a:pt x="127542" y="7398"/>
                </a:lnTo>
                <a:lnTo>
                  <a:pt x="127312" y="7203"/>
                </a:lnTo>
                <a:lnTo>
                  <a:pt x="126841" y="6963"/>
                </a:lnTo>
                <a:lnTo>
                  <a:pt x="121298" y="5554"/>
                </a:lnTo>
                <a:close/>
              </a:path>
              <a:path w="144145" h="20320">
                <a:moveTo>
                  <a:pt x="111155" y="3481"/>
                </a:moveTo>
                <a:lnTo>
                  <a:pt x="109499" y="10135"/>
                </a:lnTo>
                <a:lnTo>
                  <a:pt x="109660" y="10376"/>
                </a:lnTo>
                <a:lnTo>
                  <a:pt x="116813" y="12059"/>
                </a:lnTo>
                <a:lnTo>
                  <a:pt x="117043" y="12013"/>
                </a:lnTo>
                <a:lnTo>
                  <a:pt x="117284" y="11899"/>
                </a:lnTo>
                <a:lnTo>
                  <a:pt x="117445" y="11738"/>
                </a:lnTo>
                <a:lnTo>
                  <a:pt x="117721" y="11349"/>
                </a:lnTo>
                <a:lnTo>
                  <a:pt x="118227" y="7432"/>
                </a:lnTo>
                <a:lnTo>
                  <a:pt x="118227" y="5439"/>
                </a:lnTo>
                <a:lnTo>
                  <a:pt x="111155" y="3481"/>
                </a:lnTo>
                <a:close/>
              </a:path>
              <a:path w="144145" h="20320">
                <a:moveTo>
                  <a:pt x="101357" y="1958"/>
                </a:moveTo>
                <a:lnTo>
                  <a:pt x="99713" y="4260"/>
                </a:lnTo>
                <a:lnTo>
                  <a:pt x="99552" y="5439"/>
                </a:lnTo>
                <a:lnTo>
                  <a:pt x="102070" y="9505"/>
                </a:lnTo>
                <a:lnTo>
                  <a:pt x="103485" y="9746"/>
                </a:lnTo>
                <a:lnTo>
                  <a:pt x="104899" y="9940"/>
                </a:lnTo>
                <a:lnTo>
                  <a:pt x="106624" y="10215"/>
                </a:lnTo>
                <a:lnTo>
                  <a:pt x="106900" y="10181"/>
                </a:lnTo>
                <a:lnTo>
                  <a:pt x="108315" y="5520"/>
                </a:lnTo>
                <a:lnTo>
                  <a:pt x="108246" y="3515"/>
                </a:lnTo>
                <a:lnTo>
                  <a:pt x="104267" y="2347"/>
                </a:lnTo>
                <a:lnTo>
                  <a:pt x="101357" y="1958"/>
                </a:lnTo>
                <a:close/>
              </a:path>
              <a:path w="144145" h="20320">
                <a:moveTo>
                  <a:pt x="91065" y="824"/>
                </a:moveTo>
                <a:lnTo>
                  <a:pt x="89329" y="4420"/>
                </a:lnTo>
                <a:lnTo>
                  <a:pt x="89214" y="5634"/>
                </a:lnTo>
                <a:lnTo>
                  <a:pt x="91928" y="8337"/>
                </a:lnTo>
                <a:lnTo>
                  <a:pt x="96286" y="8807"/>
                </a:lnTo>
                <a:lnTo>
                  <a:pt x="98261" y="3206"/>
                </a:lnTo>
                <a:lnTo>
                  <a:pt x="98253" y="2347"/>
                </a:lnTo>
                <a:lnTo>
                  <a:pt x="93296" y="1053"/>
                </a:lnTo>
                <a:lnTo>
                  <a:pt x="91065" y="824"/>
                </a:lnTo>
                <a:close/>
              </a:path>
              <a:path w="144145" h="20320">
                <a:moveTo>
                  <a:pt x="80601" y="194"/>
                </a:moveTo>
                <a:lnTo>
                  <a:pt x="78910" y="6814"/>
                </a:lnTo>
                <a:lnTo>
                  <a:pt x="79025" y="7008"/>
                </a:lnTo>
                <a:lnTo>
                  <a:pt x="82452" y="7673"/>
                </a:lnTo>
                <a:lnTo>
                  <a:pt x="83901" y="7753"/>
                </a:lnTo>
                <a:lnTo>
                  <a:pt x="85361" y="7867"/>
                </a:lnTo>
                <a:lnTo>
                  <a:pt x="86109" y="7902"/>
                </a:lnTo>
                <a:lnTo>
                  <a:pt x="86661" y="7822"/>
                </a:lnTo>
                <a:lnTo>
                  <a:pt x="87880" y="3092"/>
                </a:lnTo>
                <a:lnTo>
                  <a:pt x="87799" y="1133"/>
                </a:lnTo>
                <a:lnTo>
                  <a:pt x="87583" y="893"/>
                </a:lnTo>
                <a:lnTo>
                  <a:pt x="87443" y="778"/>
                </a:lnTo>
                <a:lnTo>
                  <a:pt x="86937" y="549"/>
                </a:lnTo>
                <a:lnTo>
                  <a:pt x="86661" y="503"/>
                </a:lnTo>
                <a:lnTo>
                  <a:pt x="80601" y="194"/>
                </a:lnTo>
                <a:close/>
              </a:path>
              <a:path w="144145" h="20320">
                <a:moveTo>
                  <a:pt x="76392" y="7398"/>
                </a:moveTo>
                <a:lnTo>
                  <a:pt x="71320" y="7398"/>
                </a:lnTo>
                <a:lnTo>
                  <a:pt x="72068" y="7432"/>
                </a:lnTo>
                <a:lnTo>
                  <a:pt x="75058" y="7432"/>
                </a:lnTo>
                <a:lnTo>
                  <a:pt x="75805" y="7478"/>
                </a:lnTo>
                <a:lnTo>
                  <a:pt x="76392" y="7398"/>
                </a:lnTo>
                <a:close/>
              </a:path>
              <a:path w="144145" h="20320">
                <a:moveTo>
                  <a:pt x="73137" y="0"/>
                </a:moveTo>
                <a:lnTo>
                  <a:pt x="68572" y="6688"/>
                </a:lnTo>
                <a:lnTo>
                  <a:pt x="68848" y="7089"/>
                </a:lnTo>
                <a:lnTo>
                  <a:pt x="69273" y="7318"/>
                </a:lnTo>
                <a:lnTo>
                  <a:pt x="69549" y="7398"/>
                </a:lnTo>
                <a:lnTo>
                  <a:pt x="69871" y="7432"/>
                </a:lnTo>
                <a:lnTo>
                  <a:pt x="70573" y="7398"/>
                </a:lnTo>
                <a:lnTo>
                  <a:pt x="76392" y="7398"/>
                </a:lnTo>
                <a:lnTo>
                  <a:pt x="77335" y="5004"/>
                </a:lnTo>
                <a:lnTo>
                  <a:pt x="77496" y="2576"/>
                </a:lnTo>
                <a:lnTo>
                  <a:pt x="73873" y="34"/>
                </a:lnTo>
                <a:lnTo>
                  <a:pt x="73137" y="0"/>
                </a:lnTo>
                <a:close/>
              </a:path>
              <a:path w="144145" h="20320">
                <a:moveTo>
                  <a:pt x="65939" y="80"/>
                </a:moveTo>
                <a:lnTo>
                  <a:pt x="64881" y="80"/>
                </a:lnTo>
                <a:lnTo>
                  <a:pt x="64133" y="114"/>
                </a:lnTo>
                <a:lnTo>
                  <a:pt x="63386" y="114"/>
                </a:lnTo>
                <a:lnTo>
                  <a:pt x="61845" y="194"/>
                </a:lnTo>
                <a:lnTo>
                  <a:pt x="61097" y="194"/>
                </a:lnTo>
                <a:lnTo>
                  <a:pt x="59568" y="274"/>
                </a:lnTo>
                <a:lnTo>
                  <a:pt x="58168" y="6928"/>
                </a:lnTo>
                <a:lnTo>
                  <a:pt x="58251" y="7123"/>
                </a:lnTo>
                <a:lnTo>
                  <a:pt x="58357" y="7283"/>
                </a:lnTo>
                <a:lnTo>
                  <a:pt x="58659" y="7558"/>
                </a:lnTo>
                <a:lnTo>
                  <a:pt x="59211" y="7707"/>
                </a:lnTo>
                <a:lnTo>
                  <a:pt x="61730" y="7593"/>
                </a:lnTo>
                <a:lnTo>
                  <a:pt x="62477" y="7593"/>
                </a:lnTo>
                <a:lnTo>
                  <a:pt x="63972" y="7512"/>
                </a:lnTo>
                <a:lnTo>
                  <a:pt x="64720" y="7512"/>
                </a:lnTo>
                <a:lnTo>
                  <a:pt x="65467" y="7478"/>
                </a:lnTo>
                <a:lnTo>
                  <a:pt x="66916" y="6184"/>
                </a:lnTo>
                <a:lnTo>
                  <a:pt x="66812" y="549"/>
                </a:lnTo>
                <a:lnTo>
                  <a:pt x="66491" y="274"/>
                </a:lnTo>
                <a:lnTo>
                  <a:pt x="66215" y="148"/>
                </a:lnTo>
                <a:lnTo>
                  <a:pt x="65939" y="80"/>
                </a:lnTo>
                <a:close/>
              </a:path>
              <a:path w="144145" h="20320">
                <a:moveTo>
                  <a:pt x="55083" y="503"/>
                </a:moveTo>
                <a:lnTo>
                  <a:pt x="54301" y="584"/>
                </a:lnTo>
                <a:lnTo>
                  <a:pt x="53553" y="618"/>
                </a:lnTo>
                <a:lnTo>
                  <a:pt x="52806" y="698"/>
                </a:lnTo>
                <a:lnTo>
                  <a:pt x="52058" y="744"/>
                </a:lnTo>
                <a:lnTo>
                  <a:pt x="51311" y="824"/>
                </a:lnTo>
                <a:lnTo>
                  <a:pt x="50563" y="858"/>
                </a:lnTo>
                <a:lnTo>
                  <a:pt x="49816" y="939"/>
                </a:lnTo>
                <a:lnTo>
                  <a:pt x="49069" y="973"/>
                </a:lnTo>
                <a:lnTo>
                  <a:pt x="48758" y="1053"/>
                </a:lnTo>
                <a:lnTo>
                  <a:pt x="48241" y="1294"/>
                </a:lnTo>
                <a:lnTo>
                  <a:pt x="48045" y="1443"/>
                </a:lnTo>
                <a:lnTo>
                  <a:pt x="47850" y="1637"/>
                </a:lnTo>
                <a:lnTo>
                  <a:pt x="47735" y="6104"/>
                </a:lnTo>
                <a:lnTo>
                  <a:pt x="47850" y="7822"/>
                </a:lnTo>
                <a:lnTo>
                  <a:pt x="48011" y="8028"/>
                </a:lnTo>
                <a:lnTo>
                  <a:pt x="48367" y="8337"/>
                </a:lnTo>
                <a:lnTo>
                  <a:pt x="48643" y="8417"/>
                </a:lnTo>
                <a:lnTo>
                  <a:pt x="48873" y="8451"/>
                </a:lnTo>
                <a:lnTo>
                  <a:pt x="49931" y="8417"/>
                </a:lnTo>
                <a:lnTo>
                  <a:pt x="51391" y="8257"/>
                </a:lnTo>
                <a:lnTo>
                  <a:pt x="52139" y="8222"/>
                </a:lnTo>
                <a:lnTo>
                  <a:pt x="52840" y="8142"/>
                </a:lnTo>
                <a:lnTo>
                  <a:pt x="55129" y="7982"/>
                </a:lnTo>
                <a:lnTo>
                  <a:pt x="55681" y="7822"/>
                </a:lnTo>
                <a:lnTo>
                  <a:pt x="55911" y="7707"/>
                </a:lnTo>
                <a:lnTo>
                  <a:pt x="56106" y="7558"/>
                </a:lnTo>
                <a:lnTo>
                  <a:pt x="56302" y="7352"/>
                </a:lnTo>
                <a:lnTo>
                  <a:pt x="56428" y="7123"/>
                </a:lnTo>
                <a:lnTo>
                  <a:pt x="56321" y="1053"/>
                </a:lnTo>
                <a:lnTo>
                  <a:pt x="56106" y="824"/>
                </a:lnTo>
                <a:lnTo>
                  <a:pt x="55635" y="584"/>
                </a:lnTo>
                <a:lnTo>
                  <a:pt x="55083" y="503"/>
                </a:lnTo>
                <a:close/>
              </a:path>
              <a:path w="144145" h="20320">
                <a:moveTo>
                  <a:pt x="44940" y="1443"/>
                </a:moveTo>
                <a:lnTo>
                  <a:pt x="44630" y="1443"/>
                </a:lnTo>
                <a:lnTo>
                  <a:pt x="42387" y="1683"/>
                </a:lnTo>
                <a:lnTo>
                  <a:pt x="41640" y="1798"/>
                </a:lnTo>
                <a:lnTo>
                  <a:pt x="40110" y="1958"/>
                </a:lnTo>
                <a:lnTo>
                  <a:pt x="39363" y="2072"/>
                </a:lnTo>
                <a:lnTo>
                  <a:pt x="38650" y="2153"/>
                </a:lnTo>
                <a:lnTo>
                  <a:pt x="38257" y="2267"/>
                </a:lnTo>
                <a:lnTo>
                  <a:pt x="38063" y="2347"/>
                </a:lnTo>
                <a:lnTo>
                  <a:pt x="37626" y="2656"/>
                </a:lnTo>
                <a:lnTo>
                  <a:pt x="37350" y="3092"/>
                </a:lnTo>
                <a:lnTo>
                  <a:pt x="37396" y="6104"/>
                </a:lnTo>
                <a:lnTo>
                  <a:pt x="38926" y="9665"/>
                </a:lnTo>
                <a:lnTo>
                  <a:pt x="43365" y="9081"/>
                </a:lnTo>
                <a:lnTo>
                  <a:pt x="44825" y="8921"/>
                </a:lnTo>
                <a:lnTo>
                  <a:pt x="46125" y="7982"/>
                </a:lnTo>
                <a:lnTo>
                  <a:pt x="46029" y="2233"/>
                </a:lnTo>
                <a:lnTo>
                  <a:pt x="45905" y="1958"/>
                </a:lnTo>
                <a:lnTo>
                  <a:pt x="45800" y="1798"/>
                </a:lnTo>
                <a:lnTo>
                  <a:pt x="45458" y="1557"/>
                </a:lnTo>
                <a:lnTo>
                  <a:pt x="45216" y="1488"/>
                </a:lnTo>
                <a:lnTo>
                  <a:pt x="44940" y="1443"/>
                </a:lnTo>
                <a:close/>
              </a:path>
              <a:path w="144145" h="20320">
                <a:moveTo>
                  <a:pt x="34521" y="2771"/>
                </a:moveTo>
                <a:lnTo>
                  <a:pt x="27058" y="5325"/>
                </a:lnTo>
                <a:lnTo>
                  <a:pt x="27307" y="9310"/>
                </a:lnTo>
                <a:lnTo>
                  <a:pt x="28818" y="11315"/>
                </a:lnTo>
                <a:lnTo>
                  <a:pt x="30278" y="10994"/>
                </a:lnTo>
                <a:lnTo>
                  <a:pt x="34636" y="10295"/>
                </a:lnTo>
                <a:lnTo>
                  <a:pt x="35821" y="9310"/>
                </a:lnTo>
                <a:lnTo>
                  <a:pt x="35740" y="3836"/>
                </a:lnTo>
                <a:lnTo>
                  <a:pt x="35660" y="3596"/>
                </a:lnTo>
                <a:lnTo>
                  <a:pt x="35545" y="3367"/>
                </a:lnTo>
                <a:lnTo>
                  <a:pt x="35234" y="3012"/>
                </a:lnTo>
                <a:lnTo>
                  <a:pt x="34797" y="2817"/>
                </a:lnTo>
                <a:lnTo>
                  <a:pt x="34521" y="2771"/>
                </a:lnTo>
                <a:close/>
              </a:path>
              <a:path w="144145" h="20320">
                <a:moveTo>
                  <a:pt x="24379" y="4581"/>
                </a:moveTo>
                <a:lnTo>
                  <a:pt x="17145" y="8692"/>
                </a:lnTo>
                <a:lnTo>
                  <a:pt x="17387" y="12403"/>
                </a:lnTo>
                <a:lnTo>
                  <a:pt x="18560" y="13422"/>
                </a:lnTo>
                <a:lnTo>
                  <a:pt x="18836" y="13388"/>
                </a:lnTo>
                <a:lnTo>
                  <a:pt x="25793" y="11120"/>
                </a:lnTo>
                <a:lnTo>
                  <a:pt x="25678" y="7432"/>
                </a:lnTo>
                <a:lnTo>
                  <a:pt x="24379" y="4581"/>
                </a:lnTo>
                <a:close/>
              </a:path>
              <a:path w="144145" h="20320">
                <a:moveTo>
                  <a:pt x="14708" y="6814"/>
                </a:moveTo>
                <a:lnTo>
                  <a:pt x="7394" y="11234"/>
                </a:lnTo>
                <a:lnTo>
                  <a:pt x="7474" y="12483"/>
                </a:lnTo>
                <a:lnTo>
                  <a:pt x="8854" y="15930"/>
                </a:lnTo>
                <a:lnTo>
                  <a:pt x="9084" y="15896"/>
                </a:lnTo>
                <a:lnTo>
                  <a:pt x="11913" y="15105"/>
                </a:lnTo>
                <a:lnTo>
                  <a:pt x="14673" y="14407"/>
                </a:lnTo>
                <a:lnTo>
                  <a:pt x="14984" y="14292"/>
                </a:lnTo>
                <a:lnTo>
                  <a:pt x="15225" y="14166"/>
                </a:lnTo>
                <a:lnTo>
                  <a:pt x="15668" y="13743"/>
                </a:lnTo>
                <a:lnTo>
                  <a:pt x="15892" y="13307"/>
                </a:lnTo>
                <a:lnTo>
                  <a:pt x="15766" y="10295"/>
                </a:lnTo>
                <a:lnTo>
                  <a:pt x="15536" y="7512"/>
                </a:lnTo>
                <a:lnTo>
                  <a:pt x="15455" y="7318"/>
                </a:lnTo>
                <a:lnTo>
                  <a:pt x="15145" y="6963"/>
                </a:lnTo>
                <a:lnTo>
                  <a:pt x="14708" y="6814"/>
                </a:lnTo>
                <a:close/>
              </a:path>
              <a:path w="144145" h="20320">
                <a:moveTo>
                  <a:pt x="5002" y="9471"/>
                </a:moveTo>
                <a:lnTo>
                  <a:pt x="1494" y="10765"/>
                </a:lnTo>
                <a:lnTo>
                  <a:pt x="126" y="11269"/>
                </a:lnTo>
                <a:lnTo>
                  <a:pt x="3116" y="17339"/>
                </a:lnTo>
                <a:lnTo>
                  <a:pt x="4128" y="17144"/>
                </a:lnTo>
                <a:lnTo>
                  <a:pt x="4335" y="17110"/>
                </a:lnTo>
                <a:lnTo>
                  <a:pt x="5036" y="17110"/>
                </a:lnTo>
                <a:lnTo>
                  <a:pt x="5312" y="16984"/>
                </a:lnTo>
                <a:lnTo>
                  <a:pt x="5784" y="16674"/>
                </a:lnTo>
                <a:lnTo>
                  <a:pt x="6094" y="16205"/>
                </a:lnTo>
                <a:lnTo>
                  <a:pt x="6193" y="15896"/>
                </a:lnTo>
                <a:lnTo>
                  <a:pt x="6078" y="13113"/>
                </a:lnTo>
                <a:lnTo>
                  <a:pt x="5864" y="10410"/>
                </a:lnTo>
                <a:lnTo>
                  <a:pt x="5749" y="9940"/>
                </a:lnTo>
                <a:lnTo>
                  <a:pt x="5588" y="9746"/>
                </a:lnTo>
                <a:lnTo>
                  <a:pt x="5232" y="9505"/>
                </a:lnTo>
                <a:lnTo>
                  <a:pt x="5002" y="9471"/>
                </a:lnTo>
                <a:close/>
              </a:path>
              <a:path w="144145" h="20320">
                <a:moveTo>
                  <a:pt x="5036" y="17110"/>
                </a:moveTo>
                <a:lnTo>
                  <a:pt x="4335" y="17110"/>
                </a:lnTo>
                <a:lnTo>
                  <a:pt x="4254" y="17258"/>
                </a:lnTo>
                <a:lnTo>
                  <a:pt x="4530" y="17224"/>
                </a:lnTo>
                <a:lnTo>
                  <a:pt x="5036" y="1711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20638" y="184596"/>
            <a:ext cx="151130" cy="24130"/>
          </a:xfrm>
          <a:custGeom>
            <a:avLst/>
            <a:gdLst/>
            <a:ahLst/>
            <a:cxnLst/>
            <a:rect l="l" t="t" r="r" b="b"/>
            <a:pathLst>
              <a:path w="151129" h="24129">
                <a:moveTo>
                  <a:pt x="146413" y="19812"/>
                </a:moveTo>
                <a:lnTo>
                  <a:pt x="143182" y="19812"/>
                </a:lnTo>
                <a:lnTo>
                  <a:pt x="144205" y="21844"/>
                </a:lnTo>
                <a:lnTo>
                  <a:pt x="144677" y="22479"/>
                </a:lnTo>
                <a:lnTo>
                  <a:pt x="145263" y="22987"/>
                </a:lnTo>
                <a:lnTo>
                  <a:pt x="145620" y="23241"/>
                </a:lnTo>
                <a:lnTo>
                  <a:pt x="146057" y="23495"/>
                </a:lnTo>
                <a:lnTo>
                  <a:pt x="146528" y="23622"/>
                </a:lnTo>
                <a:lnTo>
                  <a:pt x="147667" y="24003"/>
                </a:lnTo>
                <a:lnTo>
                  <a:pt x="148334" y="24003"/>
                </a:lnTo>
                <a:lnTo>
                  <a:pt x="147862" y="23241"/>
                </a:lnTo>
                <a:lnTo>
                  <a:pt x="147498" y="22479"/>
                </a:lnTo>
                <a:lnTo>
                  <a:pt x="146413" y="19812"/>
                </a:lnTo>
                <a:close/>
              </a:path>
              <a:path w="151129" h="24129">
                <a:moveTo>
                  <a:pt x="11756" y="12699"/>
                </a:moveTo>
                <a:lnTo>
                  <a:pt x="2909" y="12699"/>
                </a:lnTo>
                <a:lnTo>
                  <a:pt x="3852" y="12826"/>
                </a:lnTo>
                <a:lnTo>
                  <a:pt x="5381" y="13207"/>
                </a:lnTo>
                <a:lnTo>
                  <a:pt x="6876" y="13969"/>
                </a:lnTo>
                <a:lnTo>
                  <a:pt x="7256" y="14350"/>
                </a:lnTo>
                <a:lnTo>
                  <a:pt x="7329" y="14604"/>
                </a:lnTo>
                <a:lnTo>
                  <a:pt x="6891" y="15620"/>
                </a:lnTo>
                <a:lnTo>
                  <a:pt x="5524" y="18033"/>
                </a:lnTo>
                <a:lnTo>
                  <a:pt x="4944" y="18922"/>
                </a:lnTo>
                <a:lnTo>
                  <a:pt x="2943" y="21208"/>
                </a:lnTo>
                <a:lnTo>
                  <a:pt x="2437" y="21589"/>
                </a:lnTo>
                <a:lnTo>
                  <a:pt x="3185" y="21462"/>
                </a:lnTo>
                <a:lnTo>
                  <a:pt x="7589" y="19684"/>
                </a:lnTo>
                <a:lnTo>
                  <a:pt x="7980" y="19430"/>
                </a:lnTo>
                <a:lnTo>
                  <a:pt x="9199" y="18033"/>
                </a:lnTo>
                <a:lnTo>
                  <a:pt x="9625" y="17271"/>
                </a:lnTo>
                <a:lnTo>
                  <a:pt x="16881" y="17271"/>
                </a:lnTo>
                <a:lnTo>
                  <a:pt x="16272" y="17144"/>
                </a:lnTo>
                <a:lnTo>
                  <a:pt x="15490" y="16763"/>
                </a:lnTo>
                <a:lnTo>
                  <a:pt x="14581" y="16255"/>
                </a:lnTo>
                <a:lnTo>
                  <a:pt x="14075" y="16001"/>
                </a:lnTo>
                <a:lnTo>
                  <a:pt x="13604" y="15620"/>
                </a:lnTo>
                <a:lnTo>
                  <a:pt x="13086" y="15239"/>
                </a:lnTo>
                <a:lnTo>
                  <a:pt x="12580" y="14731"/>
                </a:lnTo>
                <a:lnTo>
                  <a:pt x="11637" y="13461"/>
                </a:lnTo>
                <a:lnTo>
                  <a:pt x="11442" y="13334"/>
                </a:lnTo>
                <a:lnTo>
                  <a:pt x="11520" y="13080"/>
                </a:lnTo>
                <a:lnTo>
                  <a:pt x="11756" y="12699"/>
                </a:lnTo>
                <a:close/>
              </a:path>
              <a:path w="151129" h="24129">
                <a:moveTo>
                  <a:pt x="141204" y="10414"/>
                </a:moveTo>
                <a:lnTo>
                  <a:pt x="136063" y="10414"/>
                </a:lnTo>
                <a:lnTo>
                  <a:pt x="137248" y="10922"/>
                </a:lnTo>
                <a:lnTo>
                  <a:pt x="138743" y="11938"/>
                </a:lnTo>
                <a:lnTo>
                  <a:pt x="139916" y="13081"/>
                </a:lnTo>
                <a:lnTo>
                  <a:pt x="141020" y="14478"/>
                </a:lnTo>
                <a:lnTo>
                  <a:pt x="141652" y="15621"/>
                </a:lnTo>
                <a:lnTo>
                  <a:pt x="141100" y="16383"/>
                </a:lnTo>
                <a:lnTo>
                  <a:pt x="137052" y="19050"/>
                </a:lnTo>
                <a:lnTo>
                  <a:pt x="136466" y="19304"/>
                </a:lnTo>
                <a:lnTo>
                  <a:pt x="140859" y="20701"/>
                </a:lnTo>
                <a:lnTo>
                  <a:pt x="141652" y="20574"/>
                </a:lnTo>
                <a:lnTo>
                  <a:pt x="142009" y="20447"/>
                </a:lnTo>
                <a:lnTo>
                  <a:pt x="142630" y="20066"/>
                </a:lnTo>
                <a:lnTo>
                  <a:pt x="143182" y="19812"/>
                </a:lnTo>
                <a:lnTo>
                  <a:pt x="146413" y="19812"/>
                </a:lnTo>
                <a:lnTo>
                  <a:pt x="145585" y="17526"/>
                </a:lnTo>
                <a:lnTo>
                  <a:pt x="145505" y="17145"/>
                </a:lnTo>
                <a:lnTo>
                  <a:pt x="145390" y="17018"/>
                </a:lnTo>
                <a:lnTo>
                  <a:pt x="146758" y="15875"/>
                </a:lnTo>
                <a:lnTo>
                  <a:pt x="147391" y="15621"/>
                </a:lnTo>
                <a:lnTo>
                  <a:pt x="147667" y="15367"/>
                </a:lnTo>
                <a:lnTo>
                  <a:pt x="148219" y="15240"/>
                </a:lnTo>
                <a:lnTo>
                  <a:pt x="150104" y="15240"/>
                </a:lnTo>
                <a:lnTo>
                  <a:pt x="150541" y="15113"/>
                </a:lnTo>
                <a:lnTo>
                  <a:pt x="150438" y="14859"/>
                </a:lnTo>
                <a:lnTo>
                  <a:pt x="149443" y="13589"/>
                </a:lnTo>
                <a:lnTo>
                  <a:pt x="143814" y="13589"/>
                </a:lnTo>
                <a:lnTo>
                  <a:pt x="143228" y="12573"/>
                </a:lnTo>
                <a:lnTo>
                  <a:pt x="142871" y="12192"/>
                </a:lnTo>
                <a:lnTo>
                  <a:pt x="142158" y="11176"/>
                </a:lnTo>
                <a:lnTo>
                  <a:pt x="141204" y="10414"/>
                </a:lnTo>
                <a:close/>
              </a:path>
              <a:path w="151129" h="24129">
                <a:moveTo>
                  <a:pt x="128690" y="8001"/>
                </a:moveTo>
                <a:lnTo>
                  <a:pt x="127933" y="8001"/>
                </a:lnTo>
                <a:lnTo>
                  <a:pt x="127496" y="8255"/>
                </a:lnTo>
                <a:lnTo>
                  <a:pt x="127140" y="8382"/>
                </a:lnTo>
                <a:lnTo>
                  <a:pt x="126910" y="8763"/>
                </a:lnTo>
                <a:lnTo>
                  <a:pt x="126789" y="9271"/>
                </a:lnTo>
                <a:lnTo>
                  <a:pt x="126668" y="10033"/>
                </a:lnTo>
                <a:lnTo>
                  <a:pt x="126544" y="11303"/>
                </a:lnTo>
                <a:lnTo>
                  <a:pt x="126418" y="12065"/>
                </a:lnTo>
                <a:lnTo>
                  <a:pt x="126293" y="13208"/>
                </a:lnTo>
                <a:lnTo>
                  <a:pt x="126171" y="16002"/>
                </a:lnTo>
                <a:lnTo>
                  <a:pt x="126392" y="16510"/>
                </a:lnTo>
                <a:lnTo>
                  <a:pt x="126634" y="16764"/>
                </a:lnTo>
                <a:lnTo>
                  <a:pt x="126864" y="16891"/>
                </a:lnTo>
                <a:lnTo>
                  <a:pt x="127186" y="17145"/>
                </a:lnTo>
                <a:lnTo>
                  <a:pt x="127496" y="17272"/>
                </a:lnTo>
                <a:lnTo>
                  <a:pt x="129221" y="17653"/>
                </a:lnTo>
                <a:lnTo>
                  <a:pt x="134223" y="19050"/>
                </a:lnTo>
                <a:lnTo>
                  <a:pt x="134568" y="19177"/>
                </a:lnTo>
                <a:lnTo>
                  <a:pt x="134890" y="19177"/>
                </a:lnTo>
                <a:lnTo>
                  <a:pt x="135442" y="18923"/>
                </a:lnTo>
                <a:lnTo>
                  <a:pt x="135638" y="18796"/>
                </a:lnTo>
                <a:lnTo>
                  <a:pt x="135914" y="18288"/>
                </a:lnTo>
                <a:lnTo>
                  <a:pt x="136148" y="16764"/>
                </a:lnTo>
                <a:lnTo>
                  <a:pt x="136487" y="13589"/>
                </a:lnTo>
                <a:lnTo>
                  <a:pt x="136596" y="12827"/>
                </a:lnTo>
                <a:lnTo>
                  <a:pt x="136492" y="11049"/>
                </a:lnTo>
                <a:lnTo>
                  <a:pt x="136339" y="10668"/>
                </a:lnTo>
                <a:lnTo>
                  <a:pt x="136063" y="10414"/>
                </a:lnTo>
                <a:lnTo>
                  <a:pt x="141204" y="10414"/>
                </a:lnTo>
                <a:lnTo>
                  <a:pt x="140859" y="10160"/>
                </a:lnTo>
                <a:lnTo>
                  <a:pt x="135753" y="10160"/>
                </a:lnTo>
                <a:lnTo>
                  <a:pt x="135316" y="9906"/>
                </a:lnTo>
                <a:lnTo>
                  <a:pt x="133752" y="9525"/>
                </a:lnTo>
                <a:lnTo>
                  <a:pt x="132131" y="9017"/>
                </a:lnTo>
                <a:lnTo>
                  <a:pt x="129739" y="8382"/>
                </a:lnTo>
                <a:lnTo>
                  <a:pt x="128911" y="8128"/>
                </a:lnTo>
                <a:lnTo>
                  <a:pt x="128690" y="8001"/>
                </a:lnTo>
                <a:close/>
              </a:path>
              <a:path w="151129" h="24129">
                <a:moveTo>
                  <a:pt x="16881" y="17271"/>
                </a:moveTo>
                <a:lnTo>
                  <a:pt x="9625" y="17271"/>
                </a:lnTo>
                <a:lnTo>
                  <a:pt x="9901" y="17525"/>
                </a:lnTo>
                <a:lnTo>
                  <a:pt x="10499" y="17906"/>
                </a:lnTo>
                <a:lnTo>
                  <a:pt x="10844" y="18033"/>
                </a:lnTo>
                <a:lnTo>
                  <a:pt x="11200" y="18287"/>
                </a:lnTo>
                <a:lnTo>
                  <a:pt x="12028" y="18541"/>
                </a:lnTo>
                <a:lnTo>
                  <a:pt x="12500" y="18541"/>
                </a:lnTo>
                <a:lnTo>
                  <a:pt x="12971" y="18668"/>
                </a:lnTo>
                <a:lnTo>
                  <a:pt x="13523" y="18668"/>
                </a:lnTo>
                <a:lnTo>
                  <a:pt x="14662" y="18414"/>
                </a:lnTo>
                <a:lnTo>
                  <a:pt x="15996" y="18033"/>
                </a:lnTo>
                <a:lnTo>
                  <a:pt x="17490" y="17398"/>
                </a:lnTo>
                <a:lnTo>
                  <a:pt x="16881" y="17271"/>
                </a:lnTo>
                <a:close/>
              </a:path>
              <a:path w="151129" h="24129">
                <a:moveTo>
                  <a:pt x="26886" y="6222"/>
                </a:moveTo>
                <a:lnTo>
                  <a:pt x="17295" y="11175"/>
                </a:lnTo>
                <a:lnTo>
                  <a:pt x="17657" y="15874"/>
                </a:lnTo>
                <a:lnTo>
                  <a:pt x="19422" y="17017"/>
                </a:lnTo>
                <a:lnTo>
                  <a:pt x="25632" y="15620"/>
                </a:lnTo>
                <a:lnTo>
                  <a:pt x="26529" y="15493"/>
                </a:lnTo>
                <a:lnTo>
                  <a:pt x="27208" y="15239"/>
                </a:lnTo>
                <a:lnTo>
                  <a:pt x="27714" y="14731"/>
                </a:lnTo>
                <a:lnTo>
                  <a:pt x="27990" y="14350"/>
                </a:lnTo>
                <a:lnTo>
                  <a:pt x="28116" y="13969"/>
                </a:lnTo>
                <a:lnTo>
                  <a:pt x="27990" y="10540"/>
                </a:lnTo>
                <a:lnTo>
                  <a:pt x="27756" y="7238"/>
                </a:lnTo>
                <a:lnTo>
                  <a:pt x="27679" y="6984"/>
                </a:lnTo>
                <a:lnTo>
                  <a:pt x="27518" y="6730"/>
                </a:lnTo>
                <a:lnTo>
                  <a:pt x="27242" y="6476"/>
                </a:lnTo>
                <a:lnTo>
                  <a:pt x="26886" y="6222"/>
                </a:lnTo>
                <a:close/>
              </a:path>
              <a:path w="151129" h="24129">
                <a:moveTo>
                  <a:pt x="122913" y="13081"/>
                </a:moveTo>
                <a:lnTo>
                  <a:pt x="118929" y="13081"/>
                </a:lnTo>
                <a:lnTo>
                  <a:pt x="119906" y="14351"/>
                </a:lnTo>
                <a:lnTo>
                  <a:pt x="120573" y="14986"/>
                </a:lnTo>
                <a:lnTo>
                  <a:pt x="121401" y="15621"/>
                </a:lnTo>
                <a:lnTo>
                  <a:pt x="121873" y="15875"/>
                </a:lnTo>
                <a:lnTo>
                  <a:pt x="122931" y="16256"/>
                </a:lnTo>
                <a:lnTo>
                  <a:pt x="123529" y="16510"/>
                </a:lnTo>
                <a:lnTo>
                  <a:pt x="124150" y="16637"/>
                </a:lnTo>
                <a:lnTo>
                  <a:pt x="125610" y="16891"/>
                </a:lnTo>
                <a:lnTo>
                  <a:pt x="126392" y="16891"/>
                </a:lnTo>
                <a:lnTo>
                  <a:pt x="125300" y="16002"/>
                </a:lnTo>
                <a:lnTo>
                  <a:pt x="124230" y="14859"/>
                </a:lnTo>
                <a:lnTo>
                  <a:pt x="123839" y="14478"/>
                </a:lnTo>
                <a:lnTo>
                  <a:pt x="122913" y="13081"/>
                </a:lnTo>
                <a:close/>
              </a:path>
              <a:path w="151129" h="24129">
                <a:moveTo>
                  <a:pt x="31175" y="3555"/>
                </a:moveTo>
                <a:lnTo>
                  <a:pt x="27162" y="5714"/>
                </a:lnTo>
                <a:lnTo>
                  <a:pt x="26690" y="5841"/>
                </a:lnTo>
                <a:lnTo>
                  <a:pt x="26219" y="6222"/>
                </a:lnTo>
                <a:lnTo>
                  <a:pt x="27518" y="6222"/>
                </a:lnTo>
                <a:lnTo>
                  <a:pt x="28266" y="6349"/>
                </a:lnTo>
                <a:lnTo>
                  <a:pt x="32670" y="7746"/>
                </a:lnTo>
                <a:lnTo>
                  <a:pt x="33532" y="8381"/>
                </a:lnTo>
                <a:lnTo>
                  <a:pt x="33381" y="8762"/>
                </a:lnTo>
                <a:lnTo>
                  <a:pt x="31647" y="11556"/>
                </a:lnTo>
                <a:lnTo>
                  <a:pt x="29876" y="13461"/>
                </a:lnTo>
                <a:lnTo>
                  <a:pt x="29128" y="14096"/>
                </a:lnTo>
                <a:lnTo>
                  <a:pt x="28576" y="14604"/>
                </a:lnTo>
                <a:lnTo>
                  <a:pt x="28185" y="14858"/>
                </a:lnTo>
                <a:lnTo>
                  <a:pt x="28024" y="14858"/>
                </a:lnTo>
                <a:lnTo>
                  <a:pt x="28852" y="14985"/>
                </a:lnTo>
                <a:lnTo>
                  <a:pt x="35890" y="11556"/>
                </a:lnTo>
                <a:lnTo>
                  <a:pt x="41829" y="11556"/>
                </a:lnTo>
                <a:lnTo>
                  <a:pt x="41122" y="11175"/>
                </a:lnTo>
                <a:lnTo>
                  <a:pt x="40651" y="10794"/>
                </a:lnTo>
                <a:lnTo>
                  <a:pt x="40133" y="10286"/>
                </a:lnTo>
                <a:lnTo>
                  <a:pt x="39110" y="9397"/>
                </a:lnTo>
                <a:lnTo>
                  <a:pt x="38017" y="7873"/>
                </a:lnTo>
                <a:lnTo>
                  <a:pt x="38098" y="7492"/>
                </a:lnTo>
                <a:lnTo>
                  <a:pt x="38719" y="6730"/>
                </a:lnTo>
                <a:lnTo>
                  <a:pt x="39581" y="5841"/>
                </a:lnTo>
                <a:lnTo>
                  <a:pt x="40308" y="5333"/>
                </a:lnTo>
                <a:lnTo>
                  <a:pt x="35533" y="5333"/>
                </a:lnTo>
                <a:lnTo>
                  <a:pt x="35108" y="4952"/>
                </a:lnTo>
                <a:lnTo>
                  <a:pt x="34245" y="4444"/>
                </a:lnTo>
                <a:lnTo>
                  <a:pt x="33257" y="3936"/>
                </a:lnTo>
                <a:lnTo>
                  <a:pt x="32233" y="3682"/>
                </a:lnTo>
                <a:lnTo>
                  <a:pt x="31175" y="3555"/>
                </a:lnTo>
                <a:close/>
              </a:path>
              <a:path w="151129" h="24129">
                <a:moveTo>
                  <a:pt x="117750" y="4826"/>
                </a:moveTo>
                <a:lnTo>
                  <a:pt x="111420" y="4826"/>
                </a:lnTo>
                <a:lnTo>
                  <a:pt x="112754" y="5461"/>
                </a:lnTo>
                <a:lnTo>
                  <a:pt x="113501" y="5715"/>
                </a:lnTo>
                <a:lnTo>
                  <a:pt x="115077" y="6731"/>
                </a:lnTo>
                <a:lnTo>
                  <a:pt x="116215" y="7874"/>
                </a:lnTo>
                <a:lnTo>
                  <a:pt x="116916" y="8763"/>
                </a:lnTo>
                <a:lnTo>
                  <a:pt x="117238" y="9271"/>
                </a:lnTo>
                <a:lnTo>
                  <a:pt x="116606" y="10033"/>
                </a:lnTo>
                <a:lnTo>
                  <a:pt x="110948" y="13589"/>
                </a:lnTo>
                <a:lnTo>
                  <a:pt x="112443" y="14097"/>
                </a:lnTo>
                <a:lnTo>
                  <a:pt x="114364" y="14478"/>
                </a:lnTo>
                <a:lnTo>
                  <a:pt x="115468" y="14478"/>
                </a:lnTo>
                <a:lnTo>
                  <a:pt x="116916" y="14097"/>
                </a:lnTo>
                <a:lnTo>
                  <a:pt x="117710" y="13843"/>
                </a:lnTo>
                <a:lnTo>
                  <a:pt x="118377" y="13462"/>
                </a:lnTo>
                <a:lnTo>
                  <a:pt x="118653" y="13208"/>
                </a:lnTo>
                <a:lnTo>
                  <a:pt x="118929" y="13081"/>
                </a:lnTo>
                <a:lnTo>
                  <a:pt x="122913" y="13081"/>
                </a:lnTo>
                <a:lnTo>
                  <a:pt x="122264" y="11938"/>
                </a:lnTo>
                <a:lnTo>
                  <a:pt x="121597" y="10414"/>
                </a:lnTo>
                <a:lnTo>
                  <a:pt x="121482" y="10287"/>
                </a:lnTo>
                <a:lnTo>
                  <a:pt x="121447" y="10033"/>
                </a:lnTo>
                <a:lnTo>
                  <a:pt x="121838" y="9652"/>
                </a:lnTo>
                <a:lnTo>
                  <a:pt x="122264" y="9398"/>
                </a:lnTo>
                <a:lnTo>
                  <a:pt x="122701" y="9017"/>
                </a:lnTo>
                <a:lnTo>
                  <a:pt x="123609" y="8636"/>
                </a:lnTo>
                <a:lnTo>
                  <a:pt x="124035" y="8382"/>
                </a:lnTo>
                <a:lnTo>
                  <a:pt x="124506" y="8255"/>
                </a:lnTo>
                <a:lnTo>
                  <a:pt x="125771" y="8001"/>
                </a:lnTo>
                <a:lnTo>
                  <a:pt x="128690" y="8001"/>
                </a:lnTo>
                <a:lnTo>
                  <a:pt x="127807" y="7493"/>
                </a:lnTo>
                <a:lnTo>
                  <a:pt x="127266" y="6858"/>
                </a:lnTo>
                <a:lnTo>
                  <a:pt x="119676" y="6858"/>
                </a:lnTo>
                <a:lnTo>
                  <a:pt x="118963" y="5969"/>
                </a:lnTo>
                <a:lnTo>
                  <a:pt x="118181" y="5207"/>
                </a:lnTo>
                <a:lnTo>
                  <a:pt x="117750" y="4826"/>
                </a:lnTo>
                <a:close/>
              </a:path>
              <a:path w="151129" h="24129">
                <a:moveTo>
                  <a:pt x="103588" y="3556"/>
                </a:moveTo>
                <a:lnTo>
                  <a:pt x="102174" y="3556"/>
                </a:lnTo>
                <a:lnTo>
                  <a:pt x="101944" y="3683"/>
                </a:lnTo>
                <a:lnTo>
                  <a:pt x="101587" y="3937"/>
                </a:lnTo>
                <a:lnTo>
                  <a:pt x="101472" y="4191"/>
                </a:lnTo>
                <a:lnTo>
                  <a:pt x="101204" y="5080"/>
                </a:lnTo>
                <a:lnTo>
                  <a:pt x="100840" y="8509"/>
                </a:lnTo>
                <a:lnTo>
                  <a:pt x="100725" y="11430"/>
                </a:lnTo>
                <a:lnTo>
                  <a:pt x="100840" y="11684"/>
                </a:lnTo>
                <a:lnTo>
                  <a:pt x="110201" y="13589"/>
                </a:lnTo>
                <a:lnTo>
                  <a:pt x="110511" y="13462"/>
                </a:lnTo>
                <a:lnTo>
                  <a:pt x="111972" y="6985"/>
                </a:lnTo>
                <a:lnTo>
                  <a:pt x="111876" y="5461"/>
                </a:lnTo>
                <a:lnTo>
                  <a:pt x="111811" y="5334"/>
                </a:lnTo>
                <a:lnTo>
                  <a:pt x="111420" y="4826"/>
                </a:lnTo>
                <a:lnTo>
                  <a:pt x="117750" y="4826"/>
                </a:lnTo>
                <a:lnTo>
                  <a:pt x="117463" y="4572"/>
                </a:lnTo>
                <a:lnTo>
                  <a:pt x="110707" y="4572"/>
                </a:lnTo>
                <a:lnTo>
                  <a:pt x="110511" y="4445"/>
                </a:lnTo>
                <a:lnTo>
                  <a:pt x="103588" y="3556"/>
                </a:lnTo>
                <a:close/>
              </a:path>
              <a:path w="151129" h="24129">
                <a:moveTo>
                  <a:pt x="146919" y="12192"/>
                </a:moveTo>
                <a:lnTo>
                  <a:pt x="146137" y="12319"/>
                </a:lnTo>
                <a:lnTo>
                  <a:pt x="145344" y="12573"/>
                </a:lnTo>
                <a:lnTo>
                  <a:pt x="143814" y="13589"/>
                </a:lnTo>
                <a:lnTo>
                  <a:pt x="149443" y="13589"/>
                </a:lnTo>
                <a:lnTo>
                  <a:pt x="149116" y="13208"/>
                </a:lnTo>
                <a:lnTo>
                  <a:pt x="147782" y="12446"/>
                </a:lnTo>
                <a:lnTo>
                  <a:pt x="146919" y="12192"/>
                </a:lnTo>
                <a:close/>
              </a:path>
              <a:path w="151129" h="24129">
                <a:moveTo>
                  <a:pt x="41829" y="11556"/>
                </a:moveTo>
                <a:lnTo>
                  <a:pt x="35890" y="11556"/>
                </a:lnTo>
                <a:lnTo>
                  <a:pt x="36131" y="11810"/>
                </a:lnTo>
                <a:lnTo>
                  <a:pt x="36752" y="12191"/>
                </a:lnTo>
                <a:lnTo>
                  <a:pt x="37109" y="12445"/>
                </a:lnTo>
                <a:lnTo>
                  <a:pt x="37891" y="12826"/>
                </a:lnTo>
                <a:lnTo>
                  <a:pt x="38328" y="13080"/>
                </a:lnTo>
                <a:lnTo>
                  <a:pt x="38845" y="13080"/>
                </a:lnTo>
                <a:lnTo>
                  <a:pt x="39903" y="13334"/>
                </a:lnTo>
                <a:lnTo>
                  <a:pt x="40536" y="13334"/>
                </a:lnTo>
                <a:lnTo>
                  <a:pt x="41157" y="13207"/>
                </a:lnTo>
                <a:lnTo>
                  <a:pt x="41824" y="13207"/>
                </a:lnTo>
                <a:lnTo>
                  <a:pt x="43365" y="12826"/>
                </a:lnTo>
                <a:lnTo>
                  <a:pt x="44147" y="12572"/>
                </a:lnTo>
                <a:lnTo>
                  <a:pt x="43986" y="12572"/>
                </a:lnTo>
                <a:lnTo>
                  <a:pt x="42928" y="12191"/>
                </a:lnTo>
                <a:lnTo>
                  <a:pt x="41829" y="11556"/>
                </a:lnTo>
                <a:close/>
              </a:path>
              <a:path w="151129" h="24129">
                <a:moveTo>
                  <a:pt x="6094" y="9651"/>
                </a:moveTo>
                <a:lnTo>
                  <a:pt x="2552" y="11175"/>
                </a:lnTo>
                <a:lnTo>
                  <a:pt x="2035" y="11556"/>
                </a:lnTo>
                <a:lnTo>
                  <a:pt x="1494" y="12318"/>
                </a:lnTo>
                <a:lnTo>
                  <a:pt x="1023" y="12572"/>
                </a:lnTo>
                <a:lnTo>
                  <a:pt x="551" y="12699"/>
                </a:lnTo>
                <a:lnTo>
                  <a:pt x="0" y="12953"/>
                </a:lnTo>
                <a:lnTo>
                  <a:pt x="586" y="13080"/>
                </a:lnTo>
                <a:lnTo>
                  <a:pt x="2081" y="12826"/>
                </a:lnTo>
                <a:lnTo>
                  <a:pt x="2472" y="12826"/>
                </a:lnTo>
                <a:lnTo>
                  <a:pt x="2909" y="12699"/>
                </a:lnTo>
                <a:lnTo>
                  <a:pt x="11756" y="12699"/>
                </a:lnTo>
                <a:lnTo>
                  <a:pt x="12454" y="11683"/>
                </a:lnTo>
                <a:lnTo>
                  <a:pt x="13067" y="11048"/>
                </a:lnTo>
                <a:lnTo>
                  <a:pt x="9153" y="11048"/>
                </a:lnTo>
                <a:lnTo>
                  <a:pt x="8762" y="10667"/>
                </a:lnTo>
                <a:lnTo>
                  <a:pt x="7900" y="10286"/>
                </a:lnTo>
                <a:lnTo>
                  <a:pt x="7463" y="10032"/>
                </a:lnTo>
                <a:lnTo>
                  <a:pt x="6094" y="9651"/>
                </a:lnTo>
                <a:close/>
              </a:path>
              <a:path w="151129" h="24129">
                <a:moveTo>
                  <a:pt x="54525" y="3428"/>
                </a:moveTo>
                <a:lnTo>
                  <a:pt x="44584" y="3428"/>
                </a:lnTo>
                <a:lnTo>
                  <a:pt x="43951" y="3809"/>
                </a:lnTo>
                <a:lnTo>
                  <a:pt x="43652" y="4317"/>
                </a:lnTo>
                <a:lnTo>
                  <a:pt x="43553" y="8000"/>
                </a:lnTo>
                <a:lnTo>
                  <a:pt x="43678" y="11302"/>
                </a:lnTo>
                <a:lnTo>
                  <a:pt x="43790" y="11683"/>
                </a:lnTo>
                <a:lnTo>
                  <a:pt x="44181" y="12191"/>
                </a:lnTo>
                <a:lnTo>
                  <a:pt x="44779" y="12445"/>
                </a:lnTo>
                <a:lnTo>
                  <a:pt x="45481" y="12445"/>
                </a:lnTo>
                <a:lnTo>
                  <a:pt x="46424" y="12318"/>
                </a:lnTo>
                <a:lnTo>
                  <a:pt x="47367" y="12318"/>
                </a:lnTo>
                <a:lnTo>
                  <a:pt x="48275" y="12191"/>
                </a:lnTo>
                <a:lnTo>
                  <a:pt x="51069" y="11937"/>
                </a:lnTo>
                <a:lnTo>
                  <a:pt x="52012" y="11810"/>
                </a:lnTo>
                <a:lnTo>
                  <a:pt x="54640" y="10540"/>
                </a:lnTo>
                <a:lnTo>
                  <a:pt x="54525" y="3428"/>
                </a:lnTo>
                <a:close/>
              </a:path>
              <a:path w="151129" h="24129">
                <a:moveTo>
                  <a:pt x="97657" y="9398"/>
                </a:moveTo>
                <a:lnTo>
                  <a:pt x="93170" y="9398"/>
                </a:lnTo>
                <a:lnTo>
                  <a:pt x="94320" y="10668"/>
                </a:lnTo>
                <a:lnTo>
                  <a:pt x="94665" y="10922"/>
                </a:lnTo>
                <a:lnTo>
                  <a:pt x="99587" y="12446"/>
                </a:lnTo>
                <a:lnTo>
                  <a:pt x="101196" y="12319"/>
                </a:lnTo>
                <a:lnTo>
                  <a:pt x="100644" y="12065"/>
                </a:lnTo>
                <a:lnTo>
                  <a:pt x="100058" y="11557"/>
                </a:lnTo>
                <a:lnTo>
                  <a:pt x="99265" y="11049"/>
                </a:lnTo>
                <a:lnTo>
                  <a:pt x="97657" y="9398"/>
                </a:lnTo>
                <a:close/>
              </a:path>
              <a:path w="151129" h="24129">
                <a:moveTo>
                  <a:pt x="68641" y="0"/>
                </a:moveTo>
                <a:lnTo>
                  <a:pt x="68054" y="0"/>
                </a:lnTo>
                <a:lnTo>
                  <a:pt x="67456" y="126"/>
                </a:lnTo>
                <a:lnTo>
                  <a:pt x="66916" y="126"/>
                </a:lnTo>
                <a:lnTo>
                  <a:pt x="65295" y="888"/>
                </a:lnTo>
                <a:lnTo>
                  <a:pt x="64283" y="1523"/>
                </a:lnTo>
                <a:lnTo>
                  <a:pt x="63374" y="2285"/>
                </a:lnTo>
                <a:lnTo>
                  <a:pt x="62983" y="2666"/>
                </a:lnTo>
                <a:lnTo>
                  <a:pt x="54370" y="2666"/>
                </a:lnTo>
                <a:lnTo>
                  <a:pt x="56026" y="2920"/>
                </a:lnTo>
                <a:lnTo>
                  <a:pt x="56497" y="3047"/>
                </a:lnTo>
                <a:lnTo>
                  <a:pt x="57440" y="3428"/>
                </a:lnTo>
                <a:lnTo>
                  <a:pt x="57912" y="3555"/>
                </a:lnTo>
                <a:lnTo>
                  <a:pt x="58889" y="4063"/>
                </a:lnTo>
                <a:lnTo>
                  <a:pt x="60553" y="5460"/>
                </a:lnTo>
                <a:lnTo>
                  <a:pt x="60617" y="5714"/>
                </a:lnTo>
                <a:lnTo>
                  <a:pt x="59165" y="7873"/>
                </a:lnTo>
                <a:lnTo>
                  <a:pt x="57670" y="9397"/>
                </a:lnTo>
                <a:lnTo>
                  <a:pt x="57199" y="9778"/>
                </a:lnTo>
                <a:lnTo>
                  <a:pt x="55899" y="10667"/>
                </a:lnTo>
                <a:lnTo>
                  <a:pt x="54680" y="11302"/>
                </a:lnTo>
                <a:lnTo>
                  <a:pt x="56256" y="11556"/>
                </a:lnTo>
                <a:lnTo>
                  <a:pt x="56969" y="11556"/>
                </a:lnTo>
                <a:lnTo>
                  <a:pt x="57670" y="11429"/>
                </a:lnTo>
                <a:lnTo>
                  <a:pt x="58303" y="11429"/>
                </a:lnTo>
                <a:lnTo>
                  <a:pt x="62903" y="8889"/>
                </a:lnTo>
                <a:lnTo>
                  <a:pt x="68196" y="8889"/>
                </a:lnTo>
                <a:lnTo>
                  <a:pt x="67859" y="8635"/>
                </a:lnTo>
                <a:lnTo>
                  <a:pt x="66399" y="7111"/>
                </a:lnTo>
                <a:lnTo>
                  <a:pt x="65421" y="5714"/>
                </a:lnTo>
                <a:lnTo>
                  <a:pt x="65341" y="5460"/>
                </a:lnTo>
                <a:lnTo>
                  <a:pt x="65226" y="5333"/>
                </a:lnTo>
                <a:lnTo>
                  <a:pt x="66123" y="4444"/>
                </a:lnTo>
                <a:lnTo>
                  <a:pt x="67065" y="3682"/>
                </a:lnTo>
                <a:lnTo>
                  <a:pt x="67732" y="3174"/>
                </a:lnTo>
                <a:lnTo>
                  <a:pt x="69745" y="2413"/>
                </a:lnTo>
                <a:lnTo>
                  <a:pt x="70366" y="2159"/>
                </a:lnTo>
                <a:lnTo>
                  <a:pt x="71987" y="1778"/>
                </a:lnTo>
                <a:lnTo>
                  <a:pt x="73241" y="1778"/>
                </a:lnTo>
                <a:lnTo>
                  <a:pt x="71861" y="1270"/>
                </a:lnTo>
                <a:lnTo>
                  <a:pt x="71516" y="1016"/>
                </a:lnTo>
                <a:lnTo>
                  <a:pt x="70883" y="635"/>
                </a:lnTo>
                <a:lnTo>
                  <a:pt x="69894" y="254"/>
                </a:lnTo>
                <a:lnTo>
                  <a:pt x="68641" y="0"/>
                </a:lnTo>
                <a:close/>
              </a:path>
              <a:path w="151129" h="24129">
                <a:moveTo>
                  <a:pt x="88926" y="508"/>
                </a:moveTo>
                <a:lnTo>
                  <a:pt x="88340" y="508"/>
                </a:lnTo>
                <a:lnTo>
                  <a:pt x="87121" y="762"/>
                </a:lnTo>
                <a:lnTo>
                  <a:pt x="85821" y="1270"/>
                </a:lnTo>
                <a:lnTo>
                  <a:pt x="85154" y="1651"/>
                </a:lnTo>
                <a:lnTo>
                  <a:pt x="83740" y="2159"/>
                </a:lnTo>
                <a:lnTo>
                  <a:pt x="91159" y="5969"/>
                </a:lnTo>
                <a:lnTo>
                  <a:pt x="90111" y="7366"/>
                </a:lnTo>
                <a:lnTo>
                  <a:pt x="85039" y="10795"/>
                </a:lnTo>
                <a:lnTo>
                  <a:pt x="84878" y="10922"/>
                </a:lnTo>
                <a:lnTo>
                  <a:pt x="87201" y="11303"/>
                </a:lnTo>
                <a:lnTo>
                  <a:pt x="89087" y="11303"/>
                </a:lnTo>
                <a:lnTo>
                  <a:pt x="89674" y="11176"/>
                </a:lnTo>
                <a:lnTo>
                  <a:pt x="90191" y="11176"/>
                </a:lnTo>
                <a:lnTo>
                  <a:pt x="91134" y="10795"/>
                </a:lnTo>
                <a:lnTo>
                  <a:pt x="91951" y="10414"/>
                </a:lnTo>
                <a:lnTo>
                  <a:pt x="92629" y="9906"/>
                </a:lnTo>
                <a:lnTo>
                  <a:pt x="93170" y="9398"/>
                </a:lnTo>
                <a:lnTo>
                  <a:pt x="97657" y="9398"/>
                </a:lnTo>
                <a:lnTo>
                  <a:pt x="96275" y="7366"/>
                </a:lnTo>
                <a:lnTo>
                  <a:pt x="95802" y="6477"/>
                </a:lnTo>
                <a:lnTo>
                  <a:pt x="95688" y="6350"/>
                </a:lnTo>
                <a:lnTo>
                  <a:pt x="101702" y="3556"/>
                </a:lnTo>
                <a:lnTo>
                  <a:pt x="103588" y="3556"/>
                </a:lnTo>
                <a:lnTo>
                  <a:pt x="103197" y="3302"/>
                </a:lnTo>
                <a:lnTo>
                  <a:pt x="93687" y="3302"/>
                </a:lnTo>
                <a:lnTo>
                  <a:pt x="92894" y="2540"/>
                </a:lnTo>
                <a:lnTo>
                  <a:pt x="92031" y="1778"/>
                </a:lnTo>
                <a:lnTo>
                  <a:pt x="90582" y="1016"/>
                </a:lnTo>
                <a:lnTo>
                  <a:pt x="89513" y="635"/>
                </a:lnTo>
                <a:lnTo>
                  <a:pt x="88926" y="508"/>
                </a:lnTo>
                <a:close/>
              </a:path>
              <a:path w="151129" h="24129">
                <a:moveTo>
                  <a:pt x="68196" y="8889"/>
                </a:moveTo>
                <a:lnTo>
                  <a:pt x="62903" y="8889"/>
                </a:lnTo>
                <a:lnTo>
                  <a:pt x="63455" y="9397"/>
                </a:lnTo>
                <a:lnTo>
                  <a:pt x="64478" y="10159"/>
                </a:lnTo>
                <a:lnTo>
                  <a:pt x="64904" y="10413"/>
                </a:lnTo>
                <a:lnTo>
                  <a:pt x="65341" y="10540"/>
                </a:lnTo>
                <a:lnTo>
                  <a:pt x="66364" y="10921"/>
                </a:lnTo>
                <a:lnTo>
                  <a:pt x="67502" y="11175"/>
                </a:lnTo>
                <a:lnTo>
                  <a:pt x="68882" y="11175"/>
                </a:lnTo>
                <a:lnTo>
                  <a:pt x="71240" y="10795"/>
                </a:lnTo>
                <a:lnTo>
                  <a:pt x="70688" y="10540"/>
                </a:lnTo>
                <a:lnTo>
                  <a:pt x="70055" y="10159"/>
                </a:lnTo>
                <a:lnTo>
                  <a:pt x="69273" y="9778"/>
                </a:lnTo>
                <a:lnTo>
                  <a:pt x="68196" y="8889"/>
                </a:lnTo>
                <a:close/>
              </a:path>
              <a:path w="151129" h="24129">
                <a:moveTo>
                  <a:pt x="14857" y="6984"/>
                </a:moveTo>
                <a:lnTo>
                  <a:pt x="14581" y="6984"/>
                </a:lnTo>
                <a:lnTo>
                  <a:pt x="12937" y="7365"/>
                </a:lnTo>
                <a:lnTo>
                  <a:pt x="12419" y="7619"/>
                </a:lnTo>
                <a:lnTo>
                  <a:pt x="11913" y="8000"/>
                </a:lnTo>
                <a:lnTo>
                  <a:pt x="11442" y="8254"/>
                </a:lnTo>
                <a:lnTo>
                  <a:pt x="11005" y="8635"/>
                </a:lnTo>
                <a:lnTo>
                  <a:pt x="9820" y="10032"/>
                </a:lnTo>
                <a:lnTo>
                  <a:pt x="9153" y="11048"/>
                </a:lnTo>
                <a:lnTo>
                  <a:pt x="13067" y="11048"/>
                </a:lnTo>
                <a:lnTo>
                  <a:pt x="13558" y="10540"/>
                </a:lnTo>
                <a:lnTo>
                  <a:pt x="14144" y="10032"/>
                </a:lnTo>
                <a:lnTo>
                  <a:pt x="15294" y="9143"/>
                </a:lnTo>
                <a:lnTo>
                  <a:pt x="16858" y="8381"/>
                </a:lnTo>
                <a:lnTo>
                  <a:pt x="17295" y="8254"/>
                </a:lnTo>
                <a:lnTo>
                  <a:pt x="17651" y="8000"/>
                </a:lnTo>
                <a:lnTo>
                  <a:pt x="18203" y="7873"/>
                </a:lnTo>
                <a:lnTo>
                  <a:pt x="18042" y="7873"/>
                </a:lnTo>
                <a:lnTo>
                  <a:pt x="17410" y="7746"/>
                </a:lnTo>
                <a:lnTo>
                  <a:pt x="16076" y="7238"/>
                </a:lnTo>
                <a:lnTo>
                  <a:pt x="14857" y="6984"/>
                </a:lnTo>
                <a:close/>
              </a:path>
              <a:path w="151129" h="24129">
                <a:moveTo>
                  <a:pt x="79807" y="2286"/>
                </a:moveTo>
                <a:lnTo>
                  <a:pt x="69006" y="6730"/>
                </a:lnTo>
                <a:lnTo>
                  <a:pt x="69183" y="7238"/>
                </a:lnTo>
                <a:lnTo>
                  <a:pt x="69423" y="7746"/>
                </a:lnTo>
                <a:lnTo>
                  <a:pt x="70216" y="8635"/>
                </a:lnTo>
                <a:lnTo>
                  <a:pt x="70492" y="9016"/>
                </a:lnTo>
                <a:lnTo>
                  <a:pt x="70803" y="9144"/>
                </a:lnTo>
                <a:lnTo>
                  <a:pt x="71470" y="9652"/>
                </a:lnTo>
                <a:lnTo>
                  <a:pt x="72850" y="10160"/>
                </a:lnTo>
                <a:lnTo>
                  <a:pt x="73597" y="10414"/>
                </a:lnTo>
                <a:lnTo>
                  <a:pt x="75046" y="10668"/>
                </a:lnTo>
                <a:lnTo>
                  <a:pt x="78749" y="10668"/>
                </a:lnTo>
                <a:lnTo>
                  <a:pt x="79807" y="10795"/>
                </a:lnTo>
                <a:lnTo>
                  <a:pt x="87527" y="6985"/>
                </a:lnTo>
                <a:lnTo>
                  <a:pt x="87414" y="6477"/>
                </a:lnTo>
                <a:lnTo>
                  <a:pt x="87006" y="5715"/>
                </a:lnTo>
                <a:lnTo>
                  <a:pt x="86339" y="4953"/>
                </a:lnTo>
                <a:lnTo>
                  <a:pt x="85856" y="4572"/>
                </a:lnTo>
                <a:lnTo>
                  <a:pt x="85315" y="4064"/>
                </a:lnTo>
                <a:lnTo>
                  <a:pt x="84683" y="3683"/>
                </a:lnTo>
                <a:lnTo>
                  <a:pt x="84326" y="3429"/>
                </a:lnTo>
                <a:lnTo>
                  <a:pt x="83544" y="3175"/>
                </a:lnTo>
                <a:lnTo>
                  <a:pt x="82636" y="2794"/>
                </a:lnTo>
                <a:lnTo>
                  <a:pt x="81578" y="2540"/>
                </a:lnTo>
                <a:lnTo>
                  <a:pt x="79807" y="2286"/>
                </a:lnTo>
                <a:close/>
              </a:path>
              <a:path w="151129" h="24129">
                <a:moveTo>
                  <a:pt x="139525" y="9525"/>
                </a:moveTo>
                <a:lnTo>
                  <a:pt x="138743" y="9525"/>
                </a:lnTo>
                <a:lnTo>
                  <a:pt x="137915" y="9652"/>
                </a:lnTo>
                <a:lnTo>
                  <a:pt x="137328" y="9779"/>
                </a:lnTo>
                <a:lnTo>
                  <a:pt x="136696" y="10033"/>
                </a:lnTo>
                <a:lnTo>
                  <a:pt x="136224" y="10033"/>
                </a:lnTo>
                <a:lnTo>
                  <a:pt x="135753" y="10160"/>
                </a:lnTo>
                <a:lnTo>
                  <a:pt x="140859" y="10160"/>
                </a:lnTo>
                <a:lnTo>
                  <a:pt x="140514" y="9906"/>
                </a:lnTo>
                <a:lnTo>
                  <a:pt x="140042" y="9779"/>
                </a:lnTo>
                <a:lnTo>
                  <a:pt x="139525" y="9525"/>
                </a:lnTo>
                <a:close/>
              </a:path>
              <a:path w="151129" h="24129">
                <a:moveTo>
                  <a:pt x="124000" y="5207"/>
                </a:moveTo>
                <a:lnTo>
                  <a:pt x="123448" y="5207"/>
                </a:lnTo>
                <a:lnTo>
                  <a:pt x="121919" y="5588"/>
                </a:lnTo>
                <a:lnTo>
                  <a:pt x="121447" y="5842"/>
                </a:lnTo>
                <a:lnTo>
                  <a:pt x="120976" y="5969"/>
                </a:lnTo>
                <a:lnTo>
                  <a:pt x="119676" y="6858"/>
                </a:lnTo>
                <a:lnTo>
                  <a:pt x="127266" y="6858"/>
                </a:lnTo>
                <a:lnTo>
                  <a:pt x="126714" y="6350"/>
                </a:lnTo>
                <a:lnTo>
                  <a:pt x="126162" y="5969"/>
                </a:lnTo>
                <a:lnTo>
                  <a:pt x="125058" y="5461"/>
                </a:lnTo>
                <a:lnTo>
                  <a:pt x="124000" y="5207"/>
                </a:lnTo>
                <a:close/>
              </a:path>
              <a:path w="151129" h="24129">
                <a:moveTo>
                  <a:pt x="41513" y="2031"/>
                </a:moveTo>
                <a:lnTo>
                  <a:pt x="40294" y="2031"/>
                </a:lnTo>
                <a:lnTo>
                  <a:pt x="39742" y="2158"/>
                </a:lnTo>
                <a:lnTo>
                  <a:pt x="37626" y="3174"/>
                </a:lnTo>
                <a:lnTo>
                  <a:pt x="35533" y="5333"/>
                </a:lnTo>
                <a:lnTo>
                  <a:pt x="40308" y="5333"/>
                </a:lnTo>
                <a:lnTo>
                  <a:pt x="40961" y="4825"/>
                </a:lnTo>
                <a:lnTo>
                  <a:pt x="41433" y="4571"/>
                </a:lnTo>
                <a:lnTo>
                  <a:pt x="42341" y="4190"/>
                </a:lnTo>
                <a:lnTo>
                  <a:pt x="43169" y="3809"/>
                </a:lnTo>
                <a:lnTo>
                  <a:pt x="43951" y="3555"/>
                </a:lnTo>
                <a:lnTo>
                  <a:pt x="44584" y="3428"/>
                </a:lnTo>
                <a:lnTo>
                  <a:pt x="54525" y="3428"/>
                </a:lnTo>
                <a:lnTo>
                  <a:pt x="54485" y="3301"/>
                </a:lnTo>
                <a:lnTo>
                  <a:pt x="54370" y="3174"/>
                </a:lnTo>
                <a:lnTo>
                  <a:pt x="45400" y="3174"/>
                </a:lnTo>
                <a:lnTo>
                  <a:pt x="44147" y="2920"/>
                </a:lnTo>
                <a:lnTo>
                  <a:pt x="43480" y="2539"/>
                </a:lnTo>
                <a:lnTo>
                  <a:pt x="42813" y="2285"/>
                </a:lnTo>
                <a:lnTo>
                  <a:pt x="41513" y="2031"/>
                </a:lnTo>
                <a:close/>
              </a:path>
              <a:path w="151129" h="24129">
                <a:moveTo>
                  <a:pt x="114755" y="3556"/>
                </a:moveTo>
                <a:lnTo>
                  <a:pt x="114168" y="3556"/>
                </a:lnTo>
                <a:lnTo>
                  <a:pt x="112949" y="3810"/>
                </a:lnTo>
                <a:lnTo>
                  <a:pt x="111650" y="4318"/>
                </a:lnTo>
                <a:lnTo>
                  <a:pt x="110707" y="4572"/>
                </a:lnTo>
                <a:lnTo>
                  <a:pt x="117463" y="4572"/>
                </a:lnTo>
                <a:lnTo>
                  <a:pt x="117319" y="4445"/>
                </a:lnTo>
                <a:lnTo>
                  <a:pt x="116330" y="3937"/>
                </a:lnTo>
                <a:lnTo>
                  <a:pt x="114755" y="3556"/>
                </a:lnTo>
                <a:close/>
              </a:path>
              <a:path w="151129" h="24129">
                <a:moveTo>
                  <a:pt x="99391" y="1270"/>
                </a:moveTo>
                <a:lnTo>
                  <a:pt x="93687" y="3302"/>
                </a:lnTo>
                <a:lnTo>
                  <a:pt x="103197" y="3302"/>
                </a:lnTo>
                <a:lnTo>
                  <a:pt x="103002" y="3175"/>
                </a:lnTo>
                <a:lnTo>
                  <a:pt x="102415" y="2921"/>
                </a:lnTo>
                <a:lnTo>
                  <a:pt x="101507" y="2159"/>
                </a:lnTo>
                <a:lnTo>
                  <a:pt x="100920" y="1778"/>
                </a:lnTo>
                <a:lnTo>
                  <a:pt x="100012" y="1397"/>
                </a:lnTo>
                <a:lnTo>
                  <a:pt x="99391" y="1270"/>
                </a:lnTo>
                <a:close/>
              </a:path>
              <a:path w="151129" h="24129">
                <a:moveTo>
                  <a:pt x="58579" y="507"/>
                </a:moveTo>
                <a:lnTo>
                  <a:pt x="57992" y="507"/>
                </a:lnTo>
                <a:lnTo>
                  <a:pt x="56175" y="888"/>
                </a:lnTo>
                <a:lnTo>
                  <a:pt x="54922" y="1650"/>
                </a:lnTo>
                <a:lnTo>
                  <a:pt x="54289" y="2158"/>
                </a:lnTo>
                <a:lnTo>
                  <a:pt x="53231" y="2539"/>
                </a:lnTo>
                <a:lnTo>
                  <a:pt x="52794" y="2539"/>
                </a:lnTo>
                <a:lnTo>
                  <a:pt x="49103" y="2793"/>
                </a:lnTo>
                <a:lnTo>
                  <a:pt x="46355" y="3174"/>
                </a:lnTo>
                <a:lnTo>
                  <a:pt x="54370" y="3174"/>
                </a:lnTo>
                <a:lnTo>
                  <a:pt x="53898" y="2793"/>
                </a:lnTo>
                <a:lnTo>
                  <a:pt x="53703" y="2666"/>
                </a:lnTo>
                <a:lnTo>
                  <a:pt x="62983" y="2666"/>
                </a:lnTo>
                <a:lnTo>
                  <a:pt x="62109" y="2031"/>
                </a:lnTo>
                <a:lnTo>
                  <a:pt x="61684" y="1650"/>
                </a:lnTo>
                <a:lnTo>
                  <a:pt x="60741" y="1142"/>
                </a:lnTo>
                <a:lnTo>
                  <a:pt x="60223" y="888"/>
                </a:lnTo>
                <a:lnTo>
                  <a:pt x="58579" y="50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46052" y="9505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809" y="0"/>
                </a:moveTo>
                <a:lnTo>
                  <a:pt x="4547" y="3481"/>
                </a:lnTo>
                <a:lnTo>
                  <a:pt x="5175" y="4065"/>
                </a:lnTo>
                <a:lnTo>
                  <a:pt x="5486" y="4340"/>
                </a:lnTo>
                <a:lnTo>
                  <a:pt x="5762" y="4661"/>
                </a:lnTo>
                <a:lnTo>
                  <a:pt x="6314" y="4271"/>
                </a:lnTo>
                <a:lnTo>
                  <a:pt x="6977" y="3527"/>
                </a:lnTo>
                <a:lnTo>
                  <a:pt x="7567" y="2542"/>
                </a:lnTo>
                <a:lnTo>
                  <a:pt x="7693" y="2187"/>
                </a:lnTo>
                <a:lnTo>
                  <a:pt x="7815" y="1683"/>
                </a:lnTo>
                <a:lnTo>
                  <a:pt x="7809" y="0"/>
                </a:lnTo>
                <a:close/>
              </a:path>
              <a:path w="8254" h="5080">
                <a:moveTo>
                  <a:pt x="58" y="1248"/>
                </a:moveTo>
                <a:lnTo>
                  <a:pt x="0" y="2542"/>
                </a:lnTo>
                <a:lnTo>
                  <a:pt x="120" y="3206"/>
                </a:lnTo>
                <a:lnTo>
                  <a:pt x="449" y="3996"/>
                </a:lnTo>
                <a:lnTo>
                  <a:pt x="1242" y="3481"/>
                </a:lnTo>
                <a:lnTo>
                  <a:pt x="1553" y="3367"/>
                </a:lnTo>
                <a:lnTo>
                  <a:pt x="1116" y="2977"/>
                </a:lnTo>
                <a:lnTo>
                  <a:pt x="840" y="2702"/>
                </a:lnTo>
                <a:lnTo>
                  <a:pt x="575" y="2382"/>
                </a:lnTo>
                <a:lnTo>
                  <a:pt x="161" y="1637"/>
                </a:lnTo>
                <a:lnTo>
                  <a:pt x="58" y="1248"/>
                </a:lnTo>
                <a:close/>
              </a:path>
              <a:path w="8254" h="5080">
                <a:moveTo>
                  <a:pt x="2772" y="3172"/>
                </a:moveTo>
                <a:lnTo>
                  <a:pt x="2461" y="3172"/>
                </a:lnTo>
                <a:lnTo>
                  <a:pt x="2139" y="3206"/>
                </a:lnTo>
                <a:lnTo>
                  <a:pt x="1846" y="3286"/>
                </a:lnTo>
                <a:lnTo>
                  <a:pt x="2266" y="3561"/>
                </a:lnTo>
                <a:lnTo>
                  <a:pt x="2657" y="3641"/>
                </a:lnTo>
                <a:lnTo>
                  <a:pt x="3048" y="3676"/>
                </a:lnTo>
                <a:lnTo>
                  <a:pt x="3830" y="3676"/>
                </a:lnTo>
                <a:lnTo>
                  <a:pt x="4251" y="3561"/>
                </a:lnTo>
                <a:lnTo>
                  <a:pt x="4071" y="3401"/>
                </a:lnTo>
                <a:lnTo>
                  <a:pt x="3634" y="3286"/>
                </a:lnTo>
                <a:lnTo>
                  <a:pt x="3209" y="3206"/>
                </a:lnTo>
                <a:lnTo>
                  <a:pt x="2772" y="317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44977" y="103121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6656" y="3607"/>
                </a:moveTo>
                <a:lnTo>
                  <a:pt x="3214" y="3607"/>
                </a:lnTo>
                <a:lnTo>
                  <a:pt x="3880" y="3687"/>
                </a:lnTo>
                <a:lnTo>
                  <a:pt x="4202" y="3756"/>
                </a:lnTo>
                <a:lnTo>
                  <a:pt x="4789" y="3951"/>
                </a:lnTo>
                <a:lnTo>
                  <a:pt x="5341" y="4271"/>
                </a:lnTo>
                <a:lnTo>
                  <a:pt x="5571" y="4466"/>
                </a:lnTo>
                <a:lnTo>
                  <a:pt x="6042" y="4191"/>
                </a:lnTo>
                <a:lnTo>
                  <a:pt x="6445" y="3882"/>
                </a:lnTo>
                <a:lnTo>
                  <a:pt x="6656" y="3607"/>
                </a:lnTo>
                <a:close/>
              </a:path>
              <a:path w="7620" h="5080">
                <a:moveTo>
                  <a:pt x="109" y="0"/>
                </a:moveTo>
                <a:lnTo>
                  <a:pt x="1489" y="4077"/>
                </a:lnTo>
                <a:lnTo>
                  <a:pt x="1880" y="3882"/>
                </a:lnTo>
                <a:lnTo>
                  <a:pt x="2317" y="3722"/>
                </a:lnTo>
                <a:lnTo>
                  <a:pt x="2742" y="3641"/>
                </a:lnTo>
                <a:lnTo>
                  <a:pt x="3214" y="3607"/>
                </a:lnTo>
                <a:lnTo>
                  <a:pt x="6656" y="3607"/>
                </a:lnTo>
                <a:lnTo>
                  <a:pt x="6989" y="3172"/>
                </a:lnTo>
                <a:lnTo>
                  <a:pt x="220" y="435"/>
                </a:lnTo>
                <a:lnTo>
                  <a:pt x="109" y="0"/>
                </a:lnTo>
                <a:close/>
              </a:path>
              <a:path w="7620" h="5080">
                <a:moveTo>
                  <a:pt x="7583" y="0"/>
                </a:moveTo>
                <a:lnTo>
                  <a:pt x="3846" y="3172"/>
                </a:lnTo>
                <a:lnTo>
                  <a:pt x="6989" y="3172"/>
                </a:lnTo>
                <a:lnTo>
                  <a:pt x="7146" y="2943"/>
                </a:lnTo>
                <a:lnTo>
                  <a:pt x="7342" y="2542"/>
                </a:lnTo>
                <a:lnTo>
                  <a:pt x="7442" y="2267"/>
                </a:lnTo>
                <a:lnTo>
                  <a:pt x="7568" y="1798"/>
                </a:lnTo>
                <a:lnTo>
                  <a:pt x="75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4466" y="11165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081" y="4512"/>
                </a:lnTo>
                <a:lnTo>
                  <a:pt x="2357" y="4077"/>
                </a:lnTo>
                <a:lnTo>
                  <a:pt x="2667" y="3687"/>
                </a:lnTo>
                <a:lnTo>
                  <a:pt x="3024" y="3367"/>
                </a:lnTo>
                <a:lnTo>
                  <a:pt x="3330" y="3125"/>
                </a:lnTo>
                <a:lnTo>
                  <a:pt x="3058" y="3057"/>
                </a:lnTo>
                <a:lnTo>
                  <a:pt x="113" y="435"/>
                </a:lnTo>
                <a:lnTo>
                  <a:pt x="0" y="0"/>
                </a:lnTo>
                <a:close/>
              </a:path>
              <a:path w="7620" h="5080">
                <a:moveTo>
                  <a:pt x="5715" y="2553"/>
                </a:moveTo>
                <a:lnTo>
                  <a:pt x="4829" y="2553"/>
                </a:lnTo>
                <a:lnTo>
                  <a:pt x="4358" y="2668"/>
                </a:lnTo>
                <a:lnTo>
                  <a:pt x="3498" y="3023"/>
                </a:lnTo>
                <a:lnTo>
                  <a:pt x="4102" y="3125"/>
                </a:lnTo>
                <a:lnTo>
                  <a:pt x="4392" y="3057"/>
                </a:lnTo>
                <a:lnTo>
                  <a:pt x="4714" y="3023"/>
                </a:lnTo>
                <a:lnTo>
                  <a:pt x="5399" y="2748"/>
                </a:lnTo>
                <a:lnTo>
                  <a:pt x="5611" y="2634"/>
                </a:lnTo>
                <a:close/>
              </a:path>
              <a:path w="7620" h="5080">
                <a:moveTo>
                  <a:pt x="7463" y="0"/>
                </a:moveTo>
                <a:lnTo>
                  <a:pt x="5715" y="2553"/>
                </a:lnTo>
                <a:lnTo>
                  <a:pt x="6209" y="2634"/>
                </a:lnTo>
                <a:lnTo>
                  <a:pt x="6706" y="2782"/>
                </a:lnTo>
                <a:lnTo>
                  <a:pt x="7037" y="2943"/>
                </a:lnTo>
                <a:lnTo>
                  <a:pt x="7428" y="1958"/>
                </a:lnTo>
                <a:lnTo>
                  <a:pt x="746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46030" y="11909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45" y="0"/>
                </a:moveTo>
                <a:lnTo>
                  <a:pt x="1184" y="3802"/>
                </a:lnTo>
                <a:lnTo>
                  <a:pt x="1414" y="4031"/>
                </a:lnTo>
                <a:lnTo>
                  <a:pt x="1655" y="4225"/>
                </a:lnTo>
                <a:lnTo>
                  <a:pt x="2207" y="4546"/>
                </a:lnTo>
                <a:lnTo>
                  <a:pt x="2759" y="4775"/>
                </a:lnTo>
                <a:lnTo>
                  <a:pt x="3380" y="4031"/>
                </a:lnTo>
                <a:lnTo>
                  <a:pt x="3737" y="3722"/>
                </a:lnTo>
                <a:lnTo>
                  <a:pt x="4128" y="3481"/>
                </a:lnTo>
                <a:lnTo>
                  <a:pt x="4565" y="3252"/>
                </a:lnTo>
                <a:lnTo>
                  <a:pt x="4869" y="3138"/>
                </a:lnTo>
                <a:lnTo>
                  <a:pt x="3461" y="3138"/>
                </a:lnTo>
                <a:lnTo>
                  <a:pt x="241" y="664"/>
                </a:lnTo>
                <a:lnTo>
                  <a:pt x="45" y="0"/>
                </a:lnTo>
                <a:close/>
              </a:path>
              <a:path w="7620" h="5080">
                <a:moveTo>
                  <a:pt x="7509" y="0"/>
                </a:moveTo>
                <a:lnTo>
                  <a:pt x="4128" y="3138"/>
                </a:lnTo>
                <a:lnTo>
                  <a:pt x="4869" y="3138"/>
                </a:lnTo>
                <a:lnTo>
                  <a:pt x="5473" y="3012"/>
                </a:lnTo>
                <a:lnTo>
                  <a:pt x="5945" y="2977"/>
                </a:lnTo>
                <a:lnTo>
                  <a:pt x="7051" y="2977"/>
                </a:lnTo>
                <a:lnTo>
                  <a:pt x="7322" y="2427"/>
                </a:lnTo>
                <a:lnTo>
                  <a:pt x="7568" y="1569"/>
                </a:lnTo>
                <a:lnTo>
                  <a:pt x="7509" y="0"/>
                </a:lnTo>
                <a:close/>
              </a:path>
              <a:path w="7620" h="5080">
                <a:moveTo>
                  <a:pt x="7051" y="2977"/>
                </a:moveTo>
                <a:lnTo>
                  <a:pt x="5945" y="2977"/>
                </a:lnTo>
                <a:lnTo>
                  <a:pt x="6485" y="3012"/>
                </a:lnTo>
                <a:lnTo>
                  <a:pt x="6957" y="3138"/>
                </a:lnTo>
                <a:lnTo>
                  <a:pt x="7051" y="297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48237" y="126965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1" y="1798"/>
                </a:lnTo>
                <a:lnTo>
                  <a:pt x="142" y="2267"/>
                </a:lnTo>
                <a:lnTo>
                  <a:pt x="237" y="2542"/>
                </a:lnTo>
                <a:lnTo>
                  <a:pt x="356" y="2737"/>
                </a:lnTo>
                <a:lnTo>
                  <a:pt x="471" y="3012"/>
                </a:lnTo>
                <a:lnTo>
                  <a:pt x="666" y="3252"/>
                </a:lnTo>
                <a:lnTo>
                  <a:pt x="827" y="3527"/>
                </a:lnTo>
                <a:lnTo>
                  <a:pt x="1494" y="4157"/>
                </a:lnTo>
                <a:lnTo>
                  <a:pt x="1966" y="4466"/>
                </a:lnTo>
                <a:lnTo>
                  <a:pt x="2518" y="4695"/>
                </a:lnTo>
                <a:lnTo>
                  <a:pt x="2867" y="4157"/>
                </a:lnTo>
                <a:lnTo>
                  <a:pt x="3104" y="3836"/>
                </a:lnTo>
                <a:lnTo>
                  <a:pt x="3495" y="3481"/>
                </a:lnTo>
                <a:lnTo>
                  <a:pt x="3952" y="3172"/>
                </a:lnTo>
                <a:lnTo>
                  <a:pt x="3737" y="3172"/>
                </a:lnTo>
                <a:lnTo>
                  <a:pt x="3058" y="3092"/>
                </a:lnTo>
                <a:lnTo>
                  <a:pt x="2437" y="2943"/>
                </a:lnTo>
                <a:lnTo>
                  <a:pt x="2161" y="2782"/>
                </a:lnTo>
                <a:lnTo>
                  <a:pt x="1839" y="2668"/>
                </a:lnTo>
                <a:lnTo>
                  <a:pt x="80" y="355"/>
                </a:lnTo>
                <a:lnTo>
                  <a:pt x="0" y="0"/>
                </a:lnTo>
                <a:close/>
              </a:path>
              <a:path w="7620" h="5080">
                <a:moveTo>
                  <a:pt x="3998" y="3140"/>
                </a:moveTo>
                <a:lnTo>
                  <a:pt x="3737" y="3172"/>
                </a:lnTo>
                <a:lnTo>
                  <a:pt x="3952" y="3172"/>
                </a:lnTo>
                <a:close/>
              </a:path>
              <a:path w="7620" h="5080">
                <a:moveTo>
                  <a:pt x="5775" y="2555"/>
                </a:moveTo>
                <a:lnTo>
                  <a:pt x="5381" y="2588"/>
                </a:lnTo>
                <a:lnTo>
                  <a:pt x="4662" y="2782"/>
                </a:lnTo>
                <a:lnTo>
                  <a:pt x="4358" y="2897"/>
                </a:lnTo>
                <a:lnTo>
                  <a:pt x="3998" y="3140"/>
                </a:lnTo>
                <a:lnTo>
                  <a:pt x="4404" y="3092"/>
                </a:lnTo>
                <a:lnTo>
                  <a:pt x="5071" y="2943"/>
                </a:lnTo>
                <a:lnTo>
                  <a:pt x="5623" y="2668"/>
                </a:lnTo>
                <a:lnTo>
                  <a:pt x="5775" y="2555"/>
                </a:lnTo>
                <a:close/>
              </a:path>
              <a:path w="7620" h="5080">
                <a:moveTo>
                  <a:pt x="7235" y="2542"/>
                </a:moveTo>
                <a:lnTo>
                  <a:pt x="5933" y="2542"/>
                </a:lnTo>
                <a:lnTo>
                  <a:pt x="6842" y="2668"/>
                </a:lnTo>
                <a:lnTo>
                  <a:pt x="7152" y="2782"/>
                </a:lnTo>
                <a:lnTo>
                  <a:pt x="7235" y="2542"/>
                </a:lnTo>
                <a:close/>
              </a:path>
              <a:path w="7620" h="5080">
                <a:moveTo>
                  <a:pt x="7509" y="0"/>
                </a:moveTo>
                <a:lnTo>
                  <a:pt x="7382" y="355"/>
                </a:lnTo>
                <a:lnTo>
                  <a:pt x="7313" y="664"/>
                </a:lnTo>
                <a:lnTo>
                  <a:pt x="6842" y="1534"/>
                </a:lnTo>
                <a:lnTo>
                  <a:pt x="6405" y="2038"/>
                </a:lnTo>
                <a:lnTo>
                  <a:pt x="6163" y="2267"/>
                </a:lnTo>
                <a:lnTo>
                  <a:pt x="5775" y="2555"/>
                </a:lnTo>
                <a:lnTo>
                  <a:pt x="5933" y="2542"/>
                </a:lnTo>
                <a:lnTo>
                  <a:pt x="7235" y="2542"/>
                </a:lnTo>
                <a:lnTo>
                  <a:pt x="7408" y="2038"/>
                </a:lnTo>
                <a:lnTo>
                  <a:pt x="7522" y="1534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50399" y="13444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3806" y="4901"/>
                </a:lnTo>
                <a:lnTo>
                  <a:pt x="3852" y="4546"/>
                </a:lnTo>
                <a:lnTo>
                  <a:pt x="3985" y="4191"/>
                </a:lnTo>
                <a:lnTo>
                  <a:pt x="4128" y="3916"/>
                </a:lnTo>
                <a:lnTo>
                  <a:pt x="4243" y="3607"/>
                </a:lnTo>
                <a:lnTo>
                  <a:pt x="4577" y="3138"/>
                </a:lnTo>
                <a:lnTo>
                  <a:pt x="114" y="320"/>
                </a:lnTo>
                <a:lnTo>
                  <a:pt x="0" y="0"/>
                </a:lnTo>
                <a:close/>
              </a:path>
              <a:path w="7620" h="5080">
                <a:moveTo>
                  <a:pt x="4656" y="3036"/>
                </a:moveTo>
                <a:lnTo>
                  <a:pt x="4438" y="3092"/>
                </a:lnTo>
                <a:lnTo>
                  <a:pt x="4082" y="3138"/>
                </a:lnTo>
                <a:lnTo>
                  <a:pt x="4577" y="3138"/>
                </a:lnTo>
                <a:close/>
              </a:path>
              <a:path w="7620" h="5080">
                <a:moveTo>
                  <a:pt x="6628" y="1774"/>
                </a:moveTo>
                <a:lnTo>
                  <a:pt x="4656" y="3036"/>
                </a:lnTo>
                <a:lnTo>
                  <a:pt x="5347" y="2782"/>
                </a:lnTo>
                <a:lnTo>
                  <a:pt x="5701" y="2588"/>
                </a:lnTo>
                <a:lnTo>
                  <a:pt x="6405" y="2038"/>
                </a:lnTo>
                <a:lnTo>
                  <a:pt x="6628" y="1774"/>
                </a:lnTo>
                <a:close/>
              </a:path>
              <a:path w="7620" h="5080">
                <a:moveTo>
                  <a:pt x="7509" y="0"/>
                </a:moveTo>
                <a:lnTo>
                  <a:pt x="7428" y="320"/>
                </a:lnTo>
                <a:lnTo>
                  <a:pt x="7313" y="629"/>
                </a:lnTo>
                <a:lnTo>
                  <a:pt x="6842" y="1523"/>
                </a:lnTo>
                <a:lnTo>
                  <a:pt x="6628" y="1774"/>
                </a:lnTo>
                <a:lnTo>
                  <a:pt x="6842" y="1729"/>
                </a:lnTo>
                <a:lnTo>
                  <a:pt x="7509" y="1649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4187" y="14102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4032" y="4890"/>
                </a:lnTo>
                <a:lnTo>
                  <a:pt x="4308" y="4844"/>
                </a:lnTo>
                <a:lnTo>
                  <a:pt x="4504" y="4340"/>
                </a:lnTo>
                <a:lnTo>
                  <a:pt x="4780" y="3870"/>
                </a:lnTo>
                <a:lnTo>
                  <a:pt x="5090" y="3435"/>
                </a:lnTo>
                <a:lnTo>
                  <a:pt x="5410" y="3126"/>
                </a:lnTo>
                <a:lnTo>
                  <a:pt x="3400" y="3126"/>
                </a:lnTo>
                <a:lnTo>
                  <a:pt x="3089" y="3046"/>
                </a:lnTo>
                <a:lnTo>
                  <a:pt x="2779" y="3012"/>
                </a:lnTo>
                <a:lnTo>
                  <a:pt x="2082" y="2737"/>
                </a:lnTo>
                <a:lnTo>
                  <a:pt x="143" y="423"/>
                </a:lnTo>
                <a:lnTo>
                  <a:pt x="19" y="0"/>
                </a:lnTo>
                <a:close/>
              </a:path>
              <a:path w="7620" h="5080">
                <a:moveTo>
                  <a:pt x="7493" y="0"/>
                </a:moveTo>
                <a:lnTo>
                  <a:pt x="4423" y="3046"/>
                </a:lnTo>
                <a:lnTo>
                  <a:pt x="4113" y="3126"/>
                </a:lnTo>
                <a:lnTo>
                  <a:pt x="5410" y="3126"/>
                </a:lnTo>
                <a:lnTo>
                  <a:pt x="5883" y="2737"/>
                </a:lnTo>
                <a:lnTo>
                  <a:pt x="6355" y="2462"/>
                </a:lnTo>
                <a:lnTo>
                  <a:pt x="6631" y="2382"/>
                </a:lnTo>
                <a:lnTo>
                  <a:pt x="6861" y="2267"/>
                </a:lnTo>
                <a:lnTo>
                  <a:pt x="7137" y="2221"/>
                </a:lnTo>
                <a:lnTo>
                  <a:pt x="7378" y="2153"/>
                </a:lnTo>
                <a:lnTo>
                  <a:pt x="7503" y="1752"/>
                </a:lnTo>
                <a:lnTo>
                  <a:pt x="749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8360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3906" y="4890"/>
                </a:lnTo>
                <a:lnTo>
                  <a:pt x="4033" y="4145"/>
                </a:lnTo>
                <a:lnTo>
                  <a:pt x="4263" y="3481"/>
                </a:lnTo>
                <a:lnTo>
                  <a:pt x="4464" y="3126"/>
                </a:lnTo>
                <a:lnTo>
                  <a:pt x="3400" y="3126"/>
                </a:lnTo>
                <a:lnTo>
                  <a:pt x="2768" y="3012"/>
                </a:lnTo>
                <a:lnTo>
                  <a:pt x="142" y="423"/>
                </a:lnTo>
                <a:lnTo>
                  <a:pt x="19" y="0"/>
                </a:lnTo>
                <a:close/>
              </a:path>
              <a:path w="7620" h="5080">
                <a:moveTo>
                  <a:pt x="4506" y="3051"/>
                </a:moveTo>
                <a:lnTo>
                  <a:pt x="4067" y="3126"/>
                </a:lnTo>
                <a:lnTo>
                  <a:pt x="4464" y="3126"/>
                </a:lnTo>
                <a:close/>
              </a:path>
              <a:path w="7620" h="5080">
                <a:moveTo>
                  <a:pt x="6968" y="1305"/>
                </a:moveTo>
                <a:lnTo>
                  <a:pt x="4506" y="3051"/>
                </a:lnTo>
                <a:lnTo>
                  <a:pt x="4734" y="3012"/>
                </a:lnTo>
                <a:lnTo>
                  <a:pt x="5367" y="2782"/>
                </a:lnTo>
                <a:lnTo>
                  <a:pt x="5919" y="2427"/>
                </a:lnTo>
                <a:lnTo>
                  <a:pt x="6620" y="1763"/>
                </a:lnTo>
                <a:lnTo>
                  <a:pt x="6968" y="1305"/>
                </a:lnTo>
                <a:close/>
              </a:path>
              <a:path w="7620" h="5080">
                <a:moveTo>
                  <a:pt x="7483" y="0"/>
                </a:moveTo>
                <a:lnTo>
                  <a:pt x="7370" y="423"/>
                </a:lnTo>
                <a:lnTo>
                  <a:pt x="7172" y="939"/>
                </a:lnTo>
                <a:lnTo>
                  <a:pt x="6968" y="1305"/>
                </a:lnTo>
                <a:lnTo>
                  <a:pt x="7207" y="1248"/>
                </a:lnTo>
                <a:lnTo>
                  <a:pt x="7563" y="1213"/>
                </a:lnTo>
                <a:lnTo>
                  <a:pt x="74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3517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22325" y="54355"/>
                </a:moveTo>
                <a:lnTo>
                  <a:pt x="18600" y="54355"/>
                </a:lnTo>
                <a:lnTo>
                  <a:pt x="19382" y="54482"/>
                </a:lnTo>
                <a:lnTo>
                  <a:pt x="20095" y="54736"/>
                </a:lnTo>
                <a:lnTo>
                  <a:pt x="22407" y="60578"/>
                </a:lnTo>
                <a:lnTo>
                  <a:pt x="22924" y="60578"/>
                </a:lnTo>
                <a:lnTo>
                  <a:pt x="26339" y="63753"/>
                </a:lnTo>
                <a:lnTo>
                  <a:pt x="27524" y="64642"/>
                </a:lnTo>
                <a:lnTo>
                  <a:pt x="28467" y="65277"/>
                </a:lnTo>
                <a:lnTo>
                  <a:pt x="29249" y="65658"/>
                </a:lnTo>
                <a:lnTo>
                  <a:pt x="25908" y="60578"/>
                </a:lnTo>
                <a:lnTo>
                  <a:pt x="23911" y="57149"/>
                </a:lnTo>
                <a:lnTo>
                  <a:pt x="22325" y="54355"/>
                </a:lnTo>
                <a:close/>
              </a:path>
              <a:path w="29845" h="66039">
                <a:moveTo>
                  <a:pt x="14702" y="0"/>
                </a:moveTo>
                <a:lnTo>
                  <a:pt x="12931" y="253"/>
                </a:lnTo>
                <a:lnTo>
                  <a:pt x="11286" y="634"/>
                </a:lnTo>
                <a:lnTo>
                  <a:pt x="8101" y="1142"/>
                </a:lnTo>
                <a:lnTo>
                  <a:pt x="5111" y="1904"/>
                </a:lnTo>
                <a:lnTo>
                  <a:pt x="2397" y="2539"/>
                </a:lnTo>
                <a:lnTo>
                  <a:pt x="1669" y="5079"/>
                </a:lnTo>
                <a:lnTo>
                  <a:pt x="1178" y="7111"/>
                </a:lnTo>
                <a:lnTo>
                  <a:pt x="741" y="9397"/>
                </a:lnTo>
                <a:lnTo>
                  <a:pt x="120" y="13842"/>
                </a:lnTo>
                <a:lnTo>
                  <a:pt x="0" y="22986"/>
                </a:lnTo>
                <a:lnTo>
                  <a:pt x="110" y="24383"/>
                </a:lnTo>
                <a:lnTo>
                  <a:pt x="14000" y="59943"/>
                </a:lnTo>
                <a:lnTo>
                  <a:pt x="14863" y="61086"/>
                </a:lnTo>
                <a:lnTo>
                  <a:pt x="14943" y="57149"/>
                </a:lnTo>
                <a:lnTo>
                  <a:pt x="13644" y="57149"/>
                </a:lnTo>
                <a:lnTo>
                  <a:pt x="12931" y="56895"/>
                </a:lnTo>
                <a:lnTo>
                  <a:pt x="10644" y="53720"/>
                </a:lnTo>
                <a:lnTo>
                  <a:pt x="10688" y="50672"/>
                </a:lnTo>
                <a:lnTo>
                  <a:pt x="9872" y="50545"/>
                </a:lnTo>
                <a:lnTo>
                  <a:pt x="6842" y="46989"/>
                </a:lnTo>
                <a:lnTo>
                  <a:pt x="6945" y="43687"/>
                </a:lnTo>
                <a:lnTo>
                  <a:pt x="7032" y="43306"/>
                </a:lnTo>
                <a:lnTo>
                  <a:pt x="7239" y="42925"/>
                </a:lnTo>
                <a:lnTo>
                  <a:pt x="6687" y="42671"/>
                </a:lnTo>
                <a:lnTo>
                  <a:pt x="6215" y="42417"/>
                </a:lnTo>
                <a:lnTo>
                  <a:pt x="5548" y="41782"/>
                </a:lnTo>
                <a:lnTo>
                  <a:pt x="5387" y="41528"/>
                </a:lnTo>
                <a:lnTo>
                  <a:pt x="5192" y="41274"/>
                </a:lnTo>
                <a:lnTo>
                  <a:pt x="5077" y="41020"/>
                </a:lnTo>
                <a:lnTo>
                  <a:pt x="4916" y="40766"/>
                </a:lnTo>
                <a:lnTo>
                  <a:pt x="4765" y="40131"/>
                </a:lnTo>
                <a:lnTo>
                  <a:pt x="4801" y="36194"/>
                </a:lnTo>
                <a:lnTo>
                  <a:pt x="4916" y="35940"/>
                </a:lnTo>
                <a:lnTo>
                  <a:pt x="4996" y="35559"/>
                </a:lnTo>
                <a:lnTo>
                  <a:pt x="5146" y="35432"/>
                </a:lnTo>
                <a:lnTo>
                  <a:pt x="5272" y="35178"/>
                </a:lnTo>
                <a:lnTo>
                  <a:pt x="4674" y="34924"/>
                </a:lnTo>
                <a:lnTo>
                  <a:pt x="3892" y="34416"/>
                </a:lnTo>
                <a:lnTo>
                  <a:pt x="3260" y="33654"/>
                </a:lnTo>
                <a:lnTo>
                  <a:pt x="3110" y="33400"/>
                </a:lnTo>
                <a:lnTo>
                  <a:pt x="2903" y="33146"/>
                </a:lnTo>
                <a:lnTo>
                  <a:pt x="2673" y="32511"/>
                </a:lnTo>
                <a:lnTo>
                  <a:pt x="2512" y="31876"/>
                </a:lnTo>
                <a:lnTo>
                  <a:pt x="2593" y="28447"/>
                </a:lnTo>
                <a:lnTo>
                  <a:pt x="2849" y="27812"/>
                </a:lnTo>
                <a:lnTo>
                  <a:pt x="3030" y="27431"/>
                </a:lnTo>
                <a:lnTo>
                  <a:pt x="2558" y="27177"/>
                </a:lnTo>
                <a:lnTo>
                  <a:pt x="2121" y="26796"/>
                </a:lnTo>
                <a:lnTo>
                  <a:pt x="1765" y="26415"/>
                </a:lnTo>
                <a:lnTo>
                  <a:pt x="1454" y="25907"/>
                </a:lnTo>
                <a:lnTo>
                  <a:pt x="1178" y="25526"/>
                </a:lnTo>
                <a:lnTo>
                  <a:pt x="1061" y="25145"/>
                </a:lnTo>
                <a:lnTo>
                  <a:pt x="948" y="24637"/>
                </a:lnTo>
                <a:lnTo>
                  <a:pt x="1061" y="20700"/>
                </a:lnTo>
                <a:lnTo>
                  <a:pt x="1178" y="20319"/>
                </a:lnTo>
                <a:lnTo>
                  <a:pt x="1730" y="19430"/>
                </a:lnTo>
                <a:lnTo>
                  <a:pt x="2087" y="19049"/>
                </a:lnTo>
                <a:lnTo>
                  <a:pt x="2478" y="18795"/>
                </a:lnTo>
                <a:lnTo>
                  <a:pt x="2949" y="18414"/>
                </a:lnTo>
                <a:lnTo>
                  <a:pt x="1517" y="15874"/>
                </a:lnTo>
                <a:lnTo>
                  <a:pt x="1569" y="12572"/>
                </a:lnTo>
                <a:lnTo>
                  <a:pt x="1684" y="12064"/>
                </a:lnTo>
                <a:lnTo>
                  <a:pt x="2363" y="10921"/>
                </a:lnTo>
                <a:lnTo>
                  <a:pt x="2673" y="10540"/>
                </a:lnTo>
                <a:lnTo>
                  <a:pt x="2984" y="10286"/>
                </a:lnTo>
                <a:lnTo>
                  <a:pt x="2593" y="9397"/>
                </a:lnTo>
                <a:lnTo>
                  <a:pt x="2708" y="5333"/>
                </a:lnTo>
                <a:lnTo>
                  <a:pt x="2869" y="5079"/>
                </a:lnTo>
                <a:lnTo>
                  <a:pt x="3030" y="4698"/>
                </a:lnTo>
                <a:lnTo>
                  <a:pt x="6997" y="2158"/>
                </a:lnTo>
                <a:lnTo>
                  <a:pt x="13008" y="2158"/>
                </a:lnTo>
                <a:lnTo>
                  <a:pt x="13322" y="1650"/>
                </a:lnTo>
                <a:lnTo>
                  <a:pt x="13759" y="1142"/>
                </a:lnTo>
                <a:lnTo>
                  <a:pt x="14426" y="253"/>
                </a:lnTo>
                <a:lnTo>
                  <a:pt x="14702" y="0"/>
                </a:lnTo>
                <a:close/>
              </a:path>
              <a:path w="29845" h="66039">
                <a:moveTo>
                  <a:pt x="21214" y="52323"/>
                </a:moveTo>
                <a:lnTo>
                  <a:pt x="18163" y="52323"/>
                </a:lnTo>
                <a:lnTo>
                  <a:pt x="18163" y="54101"/>
                </a:lnTo>
                <a:lnTo>
                  <a:pt x="18048" y="54482"/>
                </a:lnTo>
                <a:lnTo>
                  <a:pt x="18324" y="54355"/>
                </a:lnTo>
                <a:lnTo>
                  <a:pt x="22325" y="54355"/>
                </a:lnTo>
                <a:lnTo>
                  <a:pt x="21214" y="52323"/>
                </a:lnTo>
                <a:close/>
              </a:path>
              <a:path w="29845" h="66039">
                <a:moveTo>
                  <a:pt x="17940" y="53042"/>
                </a:moveTo>
                <a:lnTo>
                  <a:pt x="17726" y="53466"/>
                </a:lnTo>
                <a:lnTo>
                  <a:pt x="17531" y="53720"/>
                </a:lnTo>
                <a:lnTo>
                  <a:pt x="17301" y="54101"/>
                </a:lnTo>
                <a:lnTo>
                  <a:pt x="17025" y="54355"/>
                </a:lnTo>
                <a:lnTo>
                  <a:pt x="17220" y="54228"/>
                </a:lnTo>
                <a:lnTo>
                  <a:pt x="17887" y="53212"/>
                </a:lnTo>
                <a:lnTo>
                  <a:pt x="17940" y="53042"/>
                </a:lnTo>
                <a:close/>
              </a:path>
              <a:path w="29845" h="66039">
                <a:moveTo>
                  <a:pt x="18136" y="52412"/>
                </a:moveTo>
                <a:lnTo>
                  <a:pt x="17940" y="53042"/>
                </a:lnTo>
                <a:lnTo>
                  <a:pt x="18083" y="52704"/>
                </a:lnTo>
                <a:lnTo>
                  <a:pt x="18136" y="52412"/>
                </a:lnTo>
                <a:close/>
              </a:path>
              <a:path w="29845" h="66039">
                <a:moveTo>
                  <a:pt x="13008" y="2158"/>
                </a:moveTo>
                <a:lnTo>
                  <a:pt x="7745" y="2158"/>
                </a:lnTo>
                <a:lnTo>
                  <a:pt x="8848" y="2539"/>
                </a:lnTo>
                <a:lnTo>
                  <a:pt x="9124" y="2793"/>
                </a:lnTo>
                <a:lnTo>
                  <a:pt x="10343" y="8000"/>
                </a:lnTo>
                <a:lnTo>
                  <a:pt x="10102" y="8889"/>
                </a:lnTo>
                <a:lnTo>
                  <a:pt x="9550" y="9778"/>
                </a:lnTo>
                <a:lnTo>
                  <a:pt x="8848" y="10540"/>
                </a:lnTo>
                <a:lnTo>
                  <a:pt x="8297" y="11048"/>
                </a:lnTo>
                <a:lnTo>
                  <a:pt x="8492" y="11302"/>
                </a:lnTo>
                <a:lnTo>
                  <a:pt x="8653" y="11556"/>
                </a:lnTo>
                <a:lnTo>
                  <a:pt x="8874" y="12064"/>
                </a:lnTo>
                <a:lnTo>
                  <a:pt x="8998" y="16382"/>
                </a:lnTo>
                <a:lnTo>
                  <a:pt x="8572" y="17398"/>
                </a:lnTo>
                <a:lnTo>
                  <a:pt x="8251" y="17779"/>
                </a:lnTo>
                <a:lnTo>
                  <a:pt x="7906" y="18287"/>
                </a:lnTo>
                <a:lnTo>
                  <a:pt x="7503" y="18541"/>
                </a:lnTo>
                <a:lnTo>
                  <a:pt x="7032" y="18795"/>
                </a:lnTo>
                <a:lnTo>
                  <a:pt x="7664" y="19430"/>
                </a:lnTo>
                <a:lnTo>
                  <a:pt x="8297" y="20700"/>
                </a:lnTo>
                <a:lnTo>
                  <a:pt x="8377" y="24891"/>
                </a:lnTo>
                <a:lnTo>
                  <a:pt x="7986" y="25907"/>
                </a:lnTo>
                <a:lnTo>
                  <a:pt x="8848" y="26415"/>
                </a:lnTo>
                <a:lnTo>
                  <a:pt x="9515" y="27304"/>
                </a:lnTo>
                <a:lnTo>
                  <a:pt x="9791" y="27812"/>
                </a:lnTo>
                <a:lnTo>
                  <a:pt x="9987" y="28320"/>
                </a:lnTo>
                <a:lnTo>
                  <a:pt x="10102" y="31876"/>
                </a:lnTo>
                <a:lnTo>
                  <a:pt x="9872" y="32765"/>
                </a:lnTo>
                <a:lnTo>
                  <a:pt x="9630" y="33273"/>
                </a:lnTo>
                <a:lnTo>
                  <a:pt x="9469" y="33527"/>
                </a:lnTo>
                <a:lnTo>
                  <a:pt x="9791" y="33527"/>
                </a:lnTo>
                <a:lnTo>
                  <a:pt x="10343" y="33908"/>
                </a:lnTo>
                <a:lnTo>
                  <a:pt x="10849" y="34162"/>
                </a:lnTo>
                <a:lnTo>
                  <a:pt x="11321" y="34670"/>
                </a:lnTo>
                <a:lnTo>
                  <a:pt x="12183" y="40131"/>
                </a:lnTo>
                <a:lnTo>
                  <a:pt x="12068" y="40639"/>
                </a:lnTo>
                <a:lnTo>
                  <a:pt x="11873" y="41020"/>
                </a:lnTo>
                <a:lnTo>
                  <a:pt x="12425" y="41274"/>
                </a:lnTo>
                <a:lnTo>
                  <a:pt x="12896" y="41528"/>
                </a:lnTo>
                <a:lnTo>
                  <a:pt x="13563" y="42163"/>
                </a:lnTo>
                <a:lnTo>
                  <a:pt x="13724" y="42417"/>
                </a:lnTo>
                <a:lnTo>
                  <a:pt x="13920" y="42671"/>
                </a:lnTo>
                <a:lnTo>
                  <a:pt x="14276" y="43560"/>
                </a:lnTo>
                <a:lnTo>
                  <a:pt x="14391" y="47370"/>
                </a:lnTo>
                <a:lnTo>
                  <a:pt x="15921" y="47624"/>
                </a:lnTo>
                <a:lnTo>
                  <a:pt x="16588" y="48005"/>
                </a:lnTo>
                <a:lnTo>
                  <a:pt x="17140" y="48513"/>
                </a:lnTo>
                <a:lnTo>
                  <a:pt x="17611" y="49148"/>
                </a:lnTo>
                <a:lnTo>
                  <a:pt x="17807" y="49529"/>
                </a:lnTo>
                <a:lnTo>
                  <a:pt x="17968" y="49783"/>
                </a:lnTo>
                <a:lnTo>
                  <a:pt x="18121" y="50291"/>
                </a:lnTo>
                <a:lnTo>
                  <a:pt x="18244" y="51815"/>
                </a:lnTo>
                <a:lnTo>
                  <a:pt x="18136" y="52412"/>
                </a:lnTo>
                <a:lnTo>
                  <a:pt x="21214" y="52323"/>
                </a:lnTo>
                <a:lnTo>
                  <a:pt x="19220" y="48513"/>
                </a:lnTo>
                <a:lnTo>
                  <a:pt x="15725" y="41020"/>
                </a:lnTo>
                <a:lnTo>
                  <a:pt x="9767" y="17779"/>
                </a:lnTo>
                <a:lnTo>
                  <a:pt x="9886" y="12572"/>
                </a:lnTo>
                <a:lnTo>
                  <a:pt x="12850" y="2412"/>
                </a:lnTo>
                <a:lnTo>
                  <a:pt x="13008" y="215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25377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578" y="0"/>
                </a:moveTo>
                <a:lnTo>
                  <a:pt x="7463" y="309"/>
                </a:lnTo>
                <a:lnTo>
                  <a:pt x="7382" y="629"/>
                </a:lnTo>
                <a:lnTo>
                  <a:pt x="6911" y="1523"/>
                </a:lnTo>
                <a:lnTo>
                  <a:pt x="4162" y="3126"/>
                </a:lnTo>
                <a:lnTo>
                  <a:pt x="3099" y="3126"/>
                </a:lnTo>
                <a:lnTo>
                  <a:pt x="3300" y="3481"/>
                </a:lnTo>
                <a:lnTo>
                  <a:pt x="3530" y="4145"/>
                </a:lnTo>
                <a:lnTo>
                  <a:pt x="3645" y="4890"/>
                </a:lnTo>
                <a:lnTo>
                  <a:pt x="4599" y="4810"/>
                </a:lnTo>
                <a:lnTo>
                  <a:pt x="6970" y="3126"/>
                </a:lnTo>
                <a:lnTo>
                  <a:pt x="3495" y="3126"/>
                </a:lnTo>
                <a:lnTo>
                  <a:pt x="3056" y="3051"/>
                </a:lnTo>
                <a:lnTo>
                  <a:pt x="7017" y="3051"/>
                </a:lnTo>
                <a:lnTo>
                  <a:pt x="7259" y="2622"/>
                </a:lnTo>
                <a:lnTo>
                  <a:pt x="7509" y="2072"/>
                </a:lnTo>
                <a:lnTo>
                  <a:pt x="7624" y="1213"/>
                </a:lnTo>
                <a:lnTo>
                  <a:pt x="7578" y="0"/>
                </a:lnTo>
                <a:close/>
              </a:path>
              <a:path w="7620" h="5080">
                <a:moveTo>
                  <a:pt x="634" y="1313"/>
                </a:moveTo>
                <a:lnTo>
                  <a:pt x="3056" y="3051"/>
                </a:lnTo>
                <a:lnTo>
                  <a:pt x="2748" y="2588"/>
                </a:lnTo>
                <a:lnTo>
                  <a:pt x="634" y="1313"/>
                </a:lnTo>
                <a:close/>
              </a:path>
              <a:path w="7620" h="5080">
                <a:moveTo>
                  <a:pt x="68" y="0"/>
                </a:moveTo>
                <a:lnTo>
                  <a:pt x="0" y="1213"/>
                </a:lnTo>
                <a:lnTo>
                  <a:pt x="344" y="1248"/>
                </a:lnTo>
                <a:lnTo>
                  <a:pt x="634" y="1313"/>
                </a:lnTo>
                <a:lnTo>
                  <a:pt x="264" y="629"/>
                </a:lnTo>
                <a:lnTo>
                  <a:pt x="149" y="309"/>
                </a:lnTo>
                <a:lnTo>
                  <a:pt x="6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8535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14581" y="0"/>
                </a:moveTo>
                <a:lnTo>
                  <a:pt x="19505" y="17017"/>
                </a:lnTo>
                <a:lnTo>
                  <a:pt x="19383" y="19430"/>
                </a:lnTo>
                <a:lnTo>
                  <a:pt x="3172" y="60832"/>
                </a:lnTo>
                <a:lnTo>
                  <a:pt x="0" y="65658"/>
                </a:lnTo>
                <a:lnTo>
                  <a:pt x="816" y="65277"/>
                </a:lnTo>
                <a:lnTo>
                  <a:pt x="2943" y="63753"/>
                </a:lnTo>
                <a:lnTo>
                  <a:pt x="3104" y="63118"/>
                </a:lnTo>
                <a:lnTo>
                  <a:pt x="3576" y="62229"/>
                </a:lnTo>
                <a:lnTo>
                  <a:pt x="4001" y="61721"/>
                </a:lnTo>
                <a:lnTo>
                  <a:pt x="4519" y="61213"/>
                </a:lnTo>
                <a:lnTo>
                  <a:pt x="5381" y="60832"/>
                </a:lnTo>
                <a:lnTo>
                  <a:pt x="6370" y="60578"/>
                </a:lnTo>
                <a:lnTo>
                  <a:pt x="6842" y="60578"/>
                </a:lnTo>
                <a:lnTo>
                  <a:pt x="6937" y="59308"/>
                </a:lnTo>
                <a:lnTo>
                  <a:pt x="10648" y="54355"/>
                </a:lnTo>
                <a:lnTo>
                  <a:pt x="11168" y="54355"/>
                </a:lnTo>
                <a:lnTo>
                  <a:pt x="11071" y="53974"/>
                </a:lnTo>
                <a:lnTo>
                  <a:pt x="14857" y="47370"/>
                </a:lnTo>
                <a:lnTo>
                  <a:pt x="14972" y="43560"/>
                </a:lnTo>
                <a:lnTo>
                  <a:pt x="17410" y="41020"/>
                </a:lnTo>
                <a:lnTo>
                  <a:pt x="17214" y="40639"/>
                </a:lnTo>
                <a:lnTo>
                  <a:pt x="17053" y="40131"/>
                </a:lnTo>
                <a:lnTo>
                  <a:pt x="17053" y="36321"/>
                </a:lnTo>
                <a:lnTo>
                  <a:pt x="17410" y="35432"/>
                </a:lnTo>
                <a:lnTo>
                  <a:pt x="18157" y="34416"/>
                </a:lnTo>
                <a:lnTo>
                  <a:pt x="18399" y="34162"/>
                </a:lnTo>
                <a:lnTo>
                  <a:pt x="18905" y="33908"/>
                </a:lnTo>
                <a:lnTo>
                  <a:pt x="19457" y="33527"/>
                </a:lnTo>
                <a:lnTo>
                  <a:pt x="19767" y="33527"/>
                </a:lnTo>
                <a:lnTo>
                  <a:pt x="19442" y="32892"/>
                </a:lnTo>
                <a:lnTo>
                  <a:pt x="19344" y="32638"/>
                </a:lnTo>
                <a:lnTo>
                  <a:pt x="19248" y="32257"/>
                </a:lnTo>
                <a:lnTo>
                  <a:pt x="19256" y="28447"/>
                </a:lnTo>
                <a:lnTo>
                  <a:pt x="19457" y="27812"/>
                </a:lnTo>
                <a:lnTo>
                  <a:pt x="19733" y="27304"/>
                </a:lnTo>
                <a:lnTo>
                  <a:pt x="20043" y="26923"/>
                </a:lnTo>
                <a:lnTo>
                  <a:pt x="20400" y="26415"/>
                </a:lnTo>
                <a:lnTo>
                  <a:pt x="21308" y="25907"/>
                </a:lnTo>
                <a:lnTo>
                  <a:pt x="21067" y="25399"/>
                </a:lnTo>
                <a:lnTo>
                  <a:pt x="20906" y="24891"/>
                </a:lnTo>
                <a:lnTo>
                  <a:pt x="21895" y="19177"/>
                </a:lnTo>
                <a:lnTo>
                  <a:pt x="22205" y="18796"/>
                </a:lnTo>
                <a:lnTo>
                  <a:pt x="20161" y="15748"/>
                </a:lnTo>
                <a:lnTo>
                  <a:pt x="20239" y="12446"/>
                </a:lnTo>
                <a:lnTo>
                  <a:pt x="20595" y="11557"/>
                </a:lnTo>
                <a:lnTo>
                  <a:pt x="20756" y="11303"/>
                </a:lnTo>
                <a:lnTo>
                  <a:pt x="20952" y="11049"/>
                </a:lnTo>
                <a:lnTo>
                  <a:pt x="20400" y="10541"/>
                </a:lnTo>
                <a:lnTo>
                  <a:pt x="19491" y="9525"/>
                </a:lnTo>
                <a:lnTo>
                  <a:pt x="19079" y="8636"/>
                </a:lnTo>
                <a:lnTo>
                  <a:pt x="18990" y="8382"/>
                </a:lnTo>
                <a:lnTo>
                  <a:pt x="18870" y="7874"/>
                </a:lnTo>
                <a:lnTo>
                  <a:pt x="18951" y="4445"/>
                </a:lnTo>
                <a:lnTo>
                  <a:pt x="19376" y="3556"/>
                </a:lnTo>
                <a:lnTo>
                  <a:pt x="19848" y="3048"/>
                </a:lnTo>
                <a:lnTo>
                  <a:pt x="20434" y="2540"/>
                </a:lnTo>
                <a:lnTo>
                  <a:pt x="21504" y="2159"/>
                </a:lnTo>
                <a:lnTo>
                  <a:pt x="25223" y="2159"/>
                </a:lnTo>
                <a:lnTo>
                  <a:pt x="24137" y="1905"/>
                </a:lnTo>
                <a:lnTo>
                  <a:pt x="21182" y="1143"/>
                </a:lnTo>
                <a:lnTo>
                  <a:pt x="18008" y="635"/>
                </a:lnTo>
                <a:lnTo>
                  <a:pt x="16306" y="254"/>
                </a:lnTo>
                <a:lnTo>
                  <a:pt x="14581" y="0"/>
                </a:lnTo>
                <a:close/>
              </a:path>
              <a:path w="29845" h="66039">
                <a:moveTo>
                  <a:pt x="25223" y="2159"/>
                </a:moveTo>
                <a:lnTo>
                  <a:pt x="22677" y="2159"/>
                </a:lnTo>
                <a:lnTo>
                  <a:pt x="23815" y="2540"/>
                </a:lnTo>
                <a:lnTo>
                  <a:pt x="24528" y="2921"/>
                </a:lnTo>
                <a:lnTo>
                  <a:pt x="26732" y="8890"/>
                </a:lnTo>
                <a:lnTo>
                  <a:pt x="26607" y="9525"/>
                </a:lnTo>
                <a:lnTo>
                  <a:pt x="26414" y="10033"/>
                </a:lnTo>
                <a:lnTo>
                  <a:pt x="26253" y="10287"/>
                </a:lnTo>
                <a:lnTo>
                  <a:pt x="26575" y="10541"/>
                </a:lnTo>
                <a:lnTo>
                  <a:pt x="27162" y="11303"/>
                </a:lnTo>
                <a:lnTo>
                  <a:pt x="27553" y="12065"/>
                </a:lnTo>
                <a:lnTo>
                  <a:pt x="27648" y="12446"/>
                </a:lnTo>
                <a:lnTo>
                  <a:pt x="27696" y="14351"/>
                </a:lnTo>
                <a:lnTo>
                  <a:pt x="27679" y="16129"/>
                </a:lnTo>
                <a:lnTo>
                  <a:pt x="26334" y="18415"/>
                </a:lnTo>
                <a:lnTo>
                  <a:pt x="27162" y="19050"/>
                </a:lnTo>
                <a:lnTo>
                  <a:pt x="27518" y="19431"/>
                </a:lnTo>
                <a:lnTo>
                  <a:pt x="28070" y="20320"/>
                </a:lnTo>
                <a:lnTo>
                  <a:pt x="28266" y="20955"/>
                </a:lnTo>
                <a:lnTo>
                  <a:pt x="28386" y="24384"/>
                </a:lnTo>
                <a:lnTo>
                  <a:pt x="28070" y="25527"/>
                </a:lnTo>
                <a:lnTo>
                  <a:pt x="27518" y="26416"/>
                </a:lnTo>
                <a:lnTo>
                  <a:pt x="26725" y="27178"/>
                </a:lnTo>
                <a:lnTo>
                  <a:pt x="26253" y="27432"/>
                </a:lnTo>
                <a:lnTo>
                  <a:pt x="26495" y="27940"/>
                </a:lnTo>
                <a:lnTo>
                  <a:pt x="26656" y="28448"/>
                </a:lnTo>
                <a:lnTo>
                  <a:pt x="26705" y="32131"/>
                </a:lnTo>
                <a:lnTo>
                  <a:pt x="26460" y="32893"/>
                </a:lnTo>
                <a:lnTo>
                  <a:pt x="26184" y="33401"/>
                </a:lnTo>
                <a:lnTo>
                  <a:pt x="25586" y="34163"/>
                </a:lnTo>
                <a:lnTo>
                  <a:pt x="25356" y="34417"/>
                </a:lnTo>
                <a:lnTo>
                  <a:pt x="25080" y="34544"/>
                </a:lnTo>
                <a:lnTo>
                  <a:pt x="24563" y="34924"/>
                </a:lnTo>
                <a:lnTo>
                  <a:pt x="23976" y="35178"/>
                </a:lnTo>
                <a:lnTo>
                  <a:pt x="24137" y="35432"/>
                </a:lnTo>
                <a:lnTo>
                  <a:pt x="24367" y="35940"/>
                </a:lnTo>
                <a:lnTo>
                  <a:pt x="24488" y="36321"/>
                </a:lnTo>
                <a:lnTo>
                  <a:pt x="24528" y="40131"/>
                </a:lnTo>
                <a:lnTo>
                  <a:pt x="24413" y="40385"/>
                </a:lnTo>
                <a:lnTo>
                  <a:pt x="24333" y="40766"/>
                </a:lnTo>
                <a:lnTo>
                  <a:pt x="24218" y="41020"/>
                </a:lnTo>
                <a:lnTo>
                  <a:pt x="23700" y="41782"/>
                </a:lnTo>
                <a:lnTo>
                  <a:pt x="23309" y="42163"/>
                </a:lnTo>
                <a:lnTo>
                  <a:pt x="23079" y="42417"/>
                </a:lnTo>
                <a:lnTo>
                  <a:pt x="22010" y="42925"/>
                </a:lnTo>
                <a:lnTo>
                  <a:pt x="22205" y="43306"/>
                </a:lnTo>
                <a:lnTo>
                  <a:pt x="22266" y="43560"/>
                </a:lnTo>
                <a:lnTo>
                  <a:pt x="22366" y="47370"/>
                </a:lnTo>
                <a:lnTo>
                  <a:pt x="22286" y="47751"/>
                </a:lnTo>
                <a:lnTo>
                  <a:pt x="22171" y="48132"/>
                </a:lnTo>
                <a:lnTo>
                  <a:pt x="18594" y="50672"/>
                </a:lnTo>
                <a:lnTo>
                  <a:pt x="18556" y="54101"/>
                </a:lnTo>
                <a:lnTo>
                  <a:pt x="15605" y="57149"/>
                </a:lnTo>
                <a:lnTo>
                  <a:pt x="14305" y="57149"/>
                </a:lnTo>
                <a:lnTo>
                  <a:pt x="14386" y="61086"/>
                </a:lnTo>
                <a:lnTo>
                  <a:pt x="29181" y="23749"/>
                </a:lnTo>
                <a:lnTo>
                  <a:pt x="29308" y="21971"/>
                </a:lnTo>
                <a:lnTo>
                  <a:pt x="29204" y="14859"/>
                </a:lnTo>
                <a:lnTo>
                  <a:pt x="26851" y="2540"/>
                </a:lnTo>
                <a:lnTo>
                  <a:pt x="25223" y="2159"/>
                </a:lnTo>
                <a:close/>
              </a:path>
              <a:path w="29845" h="66039">
                <a:moveTo>
                  <a:pt x="6937" y="59308"/>
                </a:moveTo>
                <a:lnTo>
                  <a:pt x="7037" y="59816"/>
                </a:lnTo>
                <a:lnTo>
                  <a:pt x="7233" y="60197"/>
                </a:lnTo>
                <a:lnTo>
                  <a:pt x="7072" y="59816"/>
                </a:lnTo>
                <a:lnTo>
                  <a:pt x="6957" y="59435"/>
                </a:lnTo>
                <a:close/>
              </a:path>
              <a:path w="29845" h="66039">
                <a:moveTo>
                  <a:pt x="11168" y="54355"/>
                </a:moveTo>
                <a:lnTo>
                  <a:pt x="10924" y="54355"/>
                </a:lnTo>
                <a:lnTo>
                  <a:pt x="11200" y="54482"/>
                </a:lnTo>
                <a:close/>
              </a:path>
              <a:path w="29845" h="66039">
                <a:moveTo>
                  <a:pt x="11543" y="53510"/>
                </a:moveTo>
                <a:lnTo>
                  <a:pt x="12028" y="54228"/>
                </a:lnTo>
                <a:lnTo>
                  <a:pt x="12258" y="54355"/>
                </a:lnTo>
                <a:lnTo>
                  <a:pt x="11982" y="54101"/>
                </a:lnTo>
                <a:lnTo>
                  <a:pt x="11543" y="53510"/>
                </a:lnTo>
                <a:close/>
              </a:path>
              <a:path w="29845" h="66039">
                <a:moveTo>
                  <a:pt x="11332" y="53118"/>
                </a:moveTo>
                <a:lnTo>
                  <a:pt x="11481" y="53408"/>
                </a:lnTo>
                <a:lnTo>
                  <a:pt x="11332" y="53118"/>
                </a:lnTo>
                <a:close/>
              </a:path>
              <a:path w="29845" h="66039">
                <a:moveTo>
                  <a:pt x="11129" y="52323"/>
                </a:moveTo>
                <a:lnTo>
                  <a:pt x="11291" y="52986"/>
                </a:lnTo>
                <a:lnTo>
                  <a:pt x="11129" y="52323"/>
                </a:lnTo>
                <a:close/>
              </a:path>
              <a:path w="29845" h="66039">
                <a:moveTo>
                  <a:pt x="27696" y="14351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0204" y="142277"/>
            <a:ext cx="43815" cy="33655"/>
          </a:xfrm>
          <a:custGeom>
            <a:avLst/>
            <a:gdLst/>
            <a:ahLst/>
            <a:cxnLst/>
            <a:rect l="l" t="t" r="r" b="b"/>
            <a:pathLst>
              <a:path w="43815" h="33655">
                <a:moveTo>
                  <a:pt x="31063" y="22859"/>
                </a:moveTo>
                <a:lnTo>
                  <a:pt x="26383" y="27371"/>
                </a:lnTo>
                <a:lnTo>
                  <a:pt x="26891" y="28035"/>
                </a:lnTo>
                <a:lnTo>
                  <a:pt x="35387" y="33636"/>
                </a:lnTo>
                <a:lnTo>
                  <a:pt x="36376" y="33006"/>
                </a:lnTo>
                <a:lnTo>
                  <a:pt x="39826" y="29868"/>
                </a:lnTo>
                <a:lnTo>
                  <a:pt x="40228" y="29444"/>
                </a:lnTo>
                <a:lnTo>
                  <a:pt x="41289" y="27955"/>
                </a:lnTo>
                <a:lnTo>
                  <a:pt x="41838" y="27050"/>
                </a:lnTo>
                <a:lnTo>
                  <a:pt x="39400" y="26627"/>
                </a:lnTo>
                <a:lnTo>
                  <a:pt x="38733" y="26466"/>
                </a:lnTo>
                <a:lnTo>
                  <a:pt x="31730" y="23374"/>
                </a:lnTo>
                <a:lnTo>
                  <a:pt x="31063" y="22859"/>
                </a:lnTo>
                <a:close/>
              </a:path>
              <a:path w="43815" h="33655">
                <a:moveTo>
                  <a:pt x="41171" y="10960"/>
                </a:moveTo>
                <a:lnTo>
                  <a:pt x="29844" y="14372"/>
                </a:lnTo>
                <a:lnTo>
                  <a:pt x="30281" y="14957"/>
                </a:lnTo>
                <a:lnTo>
                  <a:pt x="31650" y="20832"/>
                </a:lnTo>
                <a:lnTo>
                  <a:pt x="34088" y="21061"/>
                </a:lnTo>
                <a:lnTo>
                  <a:pt x="43678" y="20041"/>
                </a:lnTo>
                <a:lnTo>
                  <a:pt x="43563" y="17694"/>
                </a:lnTo>
                <a:lnTo>
                  <a:pt x="43253" y="15976"/>
                </a:lnTo>
                <a:lnTo>
                  <a:pt x="43092" y="15380"/>
                </a:lnTo>
                <a:lnTo>
                  <a:pt x="42775" y="14372"/>
                </a:lnTo>
                <a:lnTo>
                  <a:pt x="42310" y="13158"/>
                </a:lnTo>
                <a:lnTo>
                  <a:pt x="41171" y="10960"/>
                </a:lnTo>
                <a:close/>
              </a:path>
              <a:path w="43815" h="33655">
                <a:moveTo>
                  <a:pt x="24853" y="274"/>
                </a:moveTo>
                <a:lnTo>
                  <a:pt x="22806" y="11040"/>
                </a:lnTo>
                <a:lnTo>
                  <a:pt x="24186" y="11154"/>
                </a:lnTo>
                <a:lnTo>
                  <a:pt x="24612" y="11280"/>
                </a:lnTo>
                <a:lnTo>
                  <a:pt x="29131" y="13582"/>
                </a:lnTo>
                <a:lnTo>
                  <a:pt x="30621" y="10960"/>
                </a:lnTo>
                <a:lnTo>
                  <a:pt x="31374" y="9791"/>
                </a:lnTo>
                <a:lnTo>
                  <a:pt x="33030" y="7478"/>
                </a:lnTo>
                <a:lnTo>
                  <a:pt x="33812" y="6459"/>
                </a:lnTo>
                <a:lnTo>
                  <a:pt x="35306" y="4695"/>
                </a:lnTo>
                <a:lnTo>
                  <a:pt x="34525" y="4145"/>
                </a:lnTo>
                <a:lnTo>
                  <a:pt x="25716" y="435"/>
                </a:lnTo>
                <a:lnTo>
                  <a:pt x="24853" y="274"/>
                </a:lnTo>
                <a:close/>
              </a:path>
              <a:path w="43815" h="33655">
                <a:moveTo>
                  <a:pt x="118" y="14212"/>
                </a:moveTo>
                <a:lnTo>
                  <a:pt x="0" y="18988"/>
                </a:lnTo>
                <a:lnTo>
                  <a:pt x="83" y="19618"/>
                </a:lnTo>
                <a:lnTo>
                  <a:pt x="229" y="20316"/>
                </a:lnTo>
                <a:lnTo>
                  <a:pt x="6373" y="24004"/>
                </a:lnTo>
                <a:lnTo>
                  <a:pt x="7155" y="23958"/>
                </a:lnTo>
                <a:lnTo>
                  <a:pt x="13722" y="22355"/>
                </a:lnTo>
                <a:lnTo>
                  <a:pt x="13526" y="21691"/>
                </a:lnTo>
                <a:lnTo>
                  <a:pt x="13365" y="21026"/>
                </a:lnTo>
                <a:lnTo>
                  <a:pt x="13244" y="20202"/>
                </a:lnTo>
                <a:lnTo>
                  <a:pt x="13333" y="18404"/>
                </a:lnTo>
                <a:lnTo>
                  <a:pt x="13424" y="17808"/>
                </a:lnTo>
                <a:lnTo>
                  <a:pt x="13572" y="17270"/>
                </a:lnTo>
                <a:lnTo>
                  <a:pt x="13768" y="16720"/>
                </a:lnTo>
                <a:lnTo>
                  <a:pt x="13998" y="16205"/>
                </a:lnTo>
                <a:lnTo>
                  <a:pt x="8501" y="16205"/>
                </a:lnTo>
                <a:lnTo>
                  <a:pt x="7477" y="16125"/>
                </a:lnTo>
                <a:lnTo>
                  <a:pt x="6534" y="16010"/>
                </a:lnTo>
                <a:lnTo>
                  <a:pt x="4637" y="15701"/>
                </a:lnTo>
                <a:lnTo>
                  <a:pt x="2164" y="14991"/>
                </a:lnTo>
                <a:lnTo>
                  <a:pt x="118" y="14212"/>
                </a:lnTo>
                <a:close/>
              </a:path>
              <a:path w="43815" h="33655">
                <a:moveTo>
                  <a:pt x="14550" y="15186"/>
                </a:moveTo>
                <a:lnTo>
                  <a:pt x="9478" y="16205"/>
                </a:lnTo>
                <a:lnTo>
                  <a:pt x="13998" y="16205"/>
                </a:lnTo>
                <a:lnTo>
                  <a:pt x="14550" y="15186"/>
                </a:lnTo>
                <a:close/>
              </a:path>
              <a:path w="43815" h="33655">
                <a:moveTo>
                  <a:pt x="17264" y="0"/>
                </a:moveTo>
                <a:lnTo>
                  <a:pt x="6879" y="3836"/>
                </a:lnTo>
                <a:lnTo>
                  <a:pt x="7431" y="5016"/>
                </a:lnTo>
                <a:lnTo>
                  <a:pt x="14791" y="14842"/>
                </a:lnTo>
                <a:lnTo>
                  <a:pt x="15102" y="14407"/>
                </a:lnTo>
                <a:lnTo>
                  <a:pt x="15458" y="14017"/>
                </a:lnTo>
                <a:lnTo>
                  <a:pt x="21783" y="11040"/>
                </a:lnTo>
                <a:lnTo>
                  <a:pt x="22369" y="11040"/>
                </a:lnTo>
                <a:lnTo>
                  <a:pt x="21392" y="9791"/>
                </a:lnTo>
                <a:lnTo>
                  <a:pt x="20529" y="8451"/>
                </a:lnTo>
                <a:lnTo>
                  <a:pt x="19736" y="7008"/>
                </a:lnTo>
                <a:lnTo>
                  <a:pt x="19425" y="6264"/>
                </a:lnTo>
                <a:lnTo>
                  <a:pt x="19069" y="5520"/>
                </a:lnTo>
                <a:lnTo>
                  <a:pt x="18420" y="3836"/>
                </a:lnTo>
                <a:lnTo>
                  <a:pt x="17533" y="1053"/>
                </a:lnTo>
                <a:lnTo>
                  <a:pt x="1726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6602" y="270191"/>
            <a:ext cx="9525" cy="20955"/>
          </a:xfrm>
          <a:custGeom>
            <a:avLst/>
            <a:gdLst/>
            <a:ahLst/>
            <a:cxnLst/>
            <a:rect l="l" t="t" r="r" b="b"/>
            <a:pathLst>
              <a:path w="9525" h="20954">
                <a:moveTo>
                  <a:pt x="1694" y="0"/>
                </a:moveTo>
                <a:lnTo>
                  <a:pt x="1223" y="939"/>
                </a:lnTo>
                <a:lnTo>
                  <a:pt x="717" y="2072"/>
                </a:lnTo>
                <a:lnTo>
                  <a:pt x="521" y="2656"/>
                </a:lnTo>
                <a:lnTo>
                  <a:pt x="280" y="3286"/>
                </a:lnTo>
                <a:lnTo>
                  <a:pt x="130" y="3836"/>
                </a:lnTo>
                <a:lnTo>
                  <a:pt x="50" y="4386"/>
                </a:lnTo>
                <a:lnTo>
                  <a:pt x="0" y="7833"/>
                </a:lnTo>
                <a:lnTo>
                  <a:pt x="212" y="9196"/>
                </a:lnTo>
                <a:lnTo>
                  <a:pt x="5823" y="20397"/>
                </a:lnTo>
                <a:lnTo>
                  <a:pt x="6099" y="20316"/>
                </a:lnTo>
                <a:lnTo>
                  <a:pt x="6340" y="20122"/>
                </a:lnTo>
                <a:lnTo>
                  <a:pt x="6570" y="19893"/>
                </a:lnTo>
                <a:lnTo>
                  <a:pt x="7203" y="18908"/>
                </a:lnTo>
                <a:lnTo>
                  <a:pt x="7594" y="18518"/>
                </a:lnTo>
                <a:lnTo>
                  <a:pt x="8307" y="17969"/>
                </a:lnTo>
                <a:lnTo>
                  <a:pt x="8456" y="17740"/>
                </a:lnTo>
                <a:lnTo>
                  <a:pt x="8663" y="17499"/>
                </a:lnTo>
                <a:lnTo>
                  <a:pt x="8928" y="16755"/>
                </a:lnTo>
                <a:lnTo>
                  <a:pt x="9089" y="16205"/>
                </a:lnTo>
                <a:lnTo>
                  <a:pt x="9330" y="14796"/>
                </a:lnTo>
                <a:lnTo>
                  <a:pt x="9250" y="12689"/>
                </a:lnTo>
                <a:lnTo>
                  <a:pt x="8778" y="11349"/>
                </a:lnTo>
                <a:lnTo>
                  <a:pt x="8341" y="10261"/>
                </a:lnTo>
                <a:lnTo>
                  <a:pt x="7721" y="9127"/>
                </a:lnTo>
                <a:lnTo>
                  <a:pt x="6260" y="6069"/>
                </a:lnTo>
                <a:lnTo>
                  <a:pt x="5593" y="4936"/>
                </a:lnTo>
                <a:lnTo>
                  <a:pt x="5202" y="4386"/>
                </a:lnTo>
                <a:lnTo>
                  <a:pt x="2913" y="1763"/>
                </a:lnTo>
                <a:lnTo>
                  <a:pt x="2051" y="584"/>
                </a:lnTo>
                <a:lnTo>
                  <a:pt x="169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34692" y="146549"/>
            <a:ext cx="34925" cy="25400"/>
          </a:xfrm>
          <a:custGeom>
            <a:avLst/>
            <a:gdLst/>
            <a:ahLst/>
            <a:cxnLst/>
            <a:rect l="l" t="t" r="r" b="b"/>
            <a:pathLst>
              <a:path w="34925" h="25400">
                <a:moveTo>
                  <a:pt x="25586" y="20271"/>
                </a:moveTo>
                <a:lnTo>
                  <a:pt x="24528" y="21450"/>
                </a:lnTo>
                <a:lnTo>
                  <a:pt x="24137" y="21759"/>
                </a:lnTo>
                <a:lnTo>
                  <a:pt x="24574" y="22229"/>
                </a:lnTo>
                <a:lnTo>
                  <a:pt x="28818" y="25092"/>
                </a:lnTo>
                <a:lnTo>
                  <a:pt x="30117" y="23718"/>
                </a:lnTo>
                <a:lnTo>
                  <a:pt x="29680" y="23523"/>
                </a:lnTo>
                <a:lnTo>
                  <a:pt x="28576" y="22859"/>
                </a:lnTo>
                <a:lnTo>
                  <a:pt x="27829" y="22355"/>
                </a:lnTo>
                <a:lnTo>
                  <a:pt x="26690" y="21450"/>
                </a:lnTo>
                <a:lnTo>
                  <a:pt x="26334" y="21061"/>
                </a:lnTo>
                <a:lnTo>
                  <a:pt x="25943" y="20706"/>
                </a:lnTo>
                <a:lnTo>
                  <a:pt x="25586" y="20271"/>
                </a:lnTo>
                <a:close/>
              </a:path>
              <a:path w="34925" h="25400">
                <a:moveTo>
                  <a:pt x="34084" y="10250"/>
                </a:moveTo>
                <a:lnTo>
                  <a:pt x="26541" y="12013"/>
                </a:lnTo>
                <a:lnTo>
                  <a:pt x="26805" y="12643"/>
                </a:lnTo>
                <a:lnTo>
                  <a:pt x="27012" y="13307"/>
                </a:lnTo>
                <a:lnTo>
                  <a:pt x="27136" y="13857"/>
                </a:lnTo>
                <a:lnTo>
                  <a:pt x="27242" y="14682"/>
                </a:lnTo>
                <a:lnTo>
                  <a:pt x="27955" y="14716"/>
                </a:lnTo>
                <a:lnTo>
                  <a:pt x="30037" y="14716"/>
                </a:lnTo>
                <a:lnTo>
                  <a:pt x="31290" y="14636"/>
                </a:lnTo>
                <a:lnTo>
                  <a:pt x="33303" y="14407"/>
                </a:lnTo>
                <a:lnTo>
                  <a:pt x="34475" y="14212"/>
                </a:lnTo>
                <a:lnTo>
                  <a:pt x="34441" y="13857"/>
                </a:lnTo>
                <a:lnTo>
                  <a:pt x="34084" y="12838"/>
                </a:lnTo>
                <a:lnTo>
                  <a:pt x="34084" y="10250"/>
                </a:lnTo>
                <a:close/>
              </a:path>
              <a:path w="34925" h="25400">
                <a:moveTo>
                  <a:pt x="24137" y="0"/>
                </a:moveTo>
                <a:lnTo>
                  <a:pt x="20170" y="7008"/>
                </a:lnTo>
                <a:lnTo>
                  <a:pt x="21469" y="7352"/>
                </a:lnTo>
                <a:lnTo>
                  <a:pt x="22642" y="7902"/>
                </a:lnTo>
                <a:lnTo>
                  <a:pt x="23390" y="8337"/>
                </a:lnTo>
                <a:lnTo>
                  <a:pt x="23624" y="7352"/>
                </a:lnTo>
                <a:lnTo>
                  <a:pt x="23827" y="6688"/>
                </a:lnTo>
                <a:lnTo>
                  <a:pt x="26805" y="1282"/>
                </a:lnTo>
                <a:lnTo>
                  <a:pt x="26265" y="778"/>
                </a:lnTo>
                <a:lnTo>
                  <a:pt x="25552" y="343"/>
                </a:lnTo>
                <a:lnTo>
                  <a:pt x="25241" y="229"/>
                </a:lnTo>
                <a:lnTo>
                  <a:pt x="24137" y="0"/>
                </a:lnTo>
                <a:close/>
              </a:path>
              <a:path w="34925" h="25400">
                <a:moveTo>
                  <a:pt x="10257" y="309"/>
                </a:moveTo>
                <a:lnTo>
                  <a:pt x="7463" y="2027"/>
                </a:lnTo>
                <a:lnTo>
                  <a:pt x="7883" y="2966"/>
                </a:lnTo>
                <a:lnTo>
                  <a:pt x="11867" y="8921"/>
                </a:lnTo>
                <a:lnTo>
                  <a:pt x="12534" y="8417"/>
                </a:lnTo>
                <a:lnTo>
                  <a:pt x="13247" y="7982"/>
                </a:lnTo>
                <a:lnTo>
                  <a:pt x="13995" y="7593"/>
                </a:lnTo>
                <a:lnTo>
                  <a:pt x="14777" y="7272"/>
                </a:lnTo>
                <a:lnTo>
                  <a:pt x="13558" y="5989"/>
                </a:lnTo>
                <a:lnTo>
                  <a:pt x="13006" y="5325"/>
                </a:lnTo>
                <a:lnTo>
                  <a:pt x="12109" y="4111"/>
                </a:lnTo>
                <a:lnTo>
                  <a:pt x="11382" y="2851"/>
                </a:lnTo>
                <a:lnTo>
                  <a:pt x="10729" y="1603"/>
                </a:lnTo>
                <a:lnTo>
                  <a:pt x="10257" y="309"/>
                </a:lnTo>
                <a:close/>
              </a:path>
              <a:path w="34925" h="25400">
                <a:moveTo>
                  <a:pt x="195" y="14052"/>
                </a:moveTo>
                <a:lnTo>
                  <a:pt x="121" y="14281"/>
                </a:lnTo>
                <a:lnTo>
                  <a:pt x="0" y="16319"/>
                </a:lnTo>
                <a:lnTo>
                  <a:pt x="310" y="17110"/>
                </a:lnTo>
                <a:lnTo>
                  <a:pt x="1448" y="17144"/>
                </a:lnTo>
                <a:lnTo>
                  <a:pt x="2587" y="17144"/>
                </a:lnTo>
                <a:lnTo>
                  <a:pt x="4910" y="16984"/>
                </a:lnTo>
                <a:lnTo>
                  <a:pt x="7980" y="16640"/>
                </a:lnTo>
                <a:lnTo>
                  <a:pt x="8843" y="16480"/>
                </a:lnTo>
                <a:lnTo>
                  <a:pt x="8794" y="14361"/>
                </a:lnTo>
                <a:lnTo>
                  <a:pt x="2667" y="14361"/>
                </a:lnTo>
                <a:lnTo>
                  <a:pt x="1609" y="14281"/>
                </a:lnTo>
                <a:lnTo>
                  <a:pt x="195" y="14052"/>
                </a:lnTo>
                <a:close/>
              </a:path>
              <a:path w="34925" h="25400">
                <a:moveTo>
                  <a:pt x="8923" y="13697"/>
                </a:moveTo>
                <a:lnTo>
                  <a:pt x="7072" y="14086"/>
                </a:lnTo>
                <a:lnTo>
                  <a:pt x="6244" y="14212"/>
                </a:lnTo>
                <a:lnTo>
                  <a:pt x="5427" y="14281"/>
                </a:lnTo>
                <a:lnTo>
                  <a:pt x="3932" y="14361"/>
                </a:lnTo>
                <a:lnTo>
                  <a:pt x="8794" y="14361"/>
                </a:lnTo>
                <a:lnTo>
                  <a:pt x="8923" y="1369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06817" y="424296"/>
            <a:ext cx="45085" cy="78740"/>
          </a:xfrm>
          <a:custGeom>
            <a:avLst/>
            <a:gdLst/>
            <a:ahLst/>
            <a:cxnLst/>
            <a:rect l="l" t="t" r="r" b="b"/>
            <a:pathLst>
              <a:path w="45084" h="78740">
                <a:moveTo>
                  <a:pt x="33808" y="0"/>
                </a:moveTo>
                <a:lnTo>
                  <a:pt x="29013" y="1259"/>
                </a:lnTo>
                <a:lnTo>
                  <a:pt x="28105" y="1603"/>
                </a:lnTo>
                <a:lnTo>
                  <a:pt x="26690" y="2072"/>
                </a:lnTo>
                <a:lnTo>
                  <a:pt x="25276" y="2313"/>
                </a:lnTo>
                <a:lnTo>
                  <a:pt x="22286" y="2542"/>
                </a:lnTo>
                <a:lnTo>
                  <a:pt x="21343" y="2668"/>
                </a:lnTo>
                <a:lnTo>
                  <a:pt x="18912" y="5840"/>
                </a:lnTo>
                <a:lnTo>
                  <a:pt x="19146" y="7833"/>
                </a:lnTo>
                <a:lnTo>
                  <a:pt x="19126" y="11830"/>
                </a:lnTo>
                <a:lnTo>
                  <a:pt x="33027" y="39935"/>
                </a:lnTo>
                <a:lnTo>
                  <a:pt x="33923" y="40954"/>
                </a:lnTo>
                <a:lnTo>
                  <a:pt x="34360" y="41618"/>
                </a:lnTo>
                <a:lnTo>
                  <a:pt x="34280" y="42408"/>
                </a:lnTo>
                <a:lnTo>
                  <a:pt x="34084" y="42958"/>
                </a:lnTo>
                <a:lnTo>
                  <a:pt x="14501" y="70009"/>
                </a:lnTo>
                <a:lnTo>
                  <a:pt x="13604" y="70169"/>
                </a:lnTo>
                <a:lnTo>
                  <a:pt x="13167" y="70284"/>
                </a:lnTo>
                <a:lnTo>
                  <a:pt x="11396" y="71063"/>
                </a:lnTo>
                <a:lnTo>
                  <a:pt x="9625" y="72002"/>
                </a:lnTo>
                <a:lnTo>
                  <a:pt x="8762" y="72517"/>
                </a:lnTo>
                <a:lnTo>
                  <a:pt x="7865" y="72987"/>
                </a:lnTo>
                <a:lnTo>
                  <a:pt x="6034" y="73846"/>
                </a:lnTo>
                <a:lnTo>
                  <a:pt x="3139" y="74899"/>
                </a:lnTo>
                <a:lnTo>
                  <a:pt x="2437" y="75174"/>
                </a:lnTo>
                <a:lnTo>
                  <a:pt x="1728" y="75529"/>
                </a:lnTo>
                <a:lnTo>
                  <a:pt x="1218" y="75758"/>
                </a:lnTo>
                <a:lnTo>
                  <a:pt x="701" y="76079"/>
                </a:lnTo>
                <a:lnTo>
                  <a:pt x="269" y="76434"/>
                </a:lnTo>
                <a:lnTo>
                  <a:pt x="34" y="76697"/>
                </a:lnTo>
                <a:lnTo>
                  <a:pt x="0" y="77568"/>
                </a:lnTo>
                <a:lnTo>
                  <a:pt x="114" y="77717"/>
                </a:lnTo>
                <a:lnTo>
                  <a:pt x="551" y="78072"/>
                </a:lnTo>
                <a:lnTo>
                  <a:pt x="862" y="78232"/>
                </a:lnTo>
                <a:lnTo>
                  <a:pt x="1690" y="78587"/>
                </a:lnTo>
                <a:lnTo>
                  <a:pt x="2552" y="78701"/>
                </a:lnTo>
                <a:lnTo>
                  <a:pt x="3300" y="78587"/>
                </a:lnTo>
                <a:lnTo>
                  <a:pt x="3656" y="78461"/>
                </a:lnTo>
                <a:lnTo>
                  <a:pt x="4397" y="78072"/>
                </a:lnTo>
                <a:lnTo>
                  <a:pt x="5025" y="77682"/>
                </a:lnTo>
                <a:lnTo>
                  <a:pt x="6129" y="76903"/>
                </a:lnTo>
                <a:lnTo>
                  <a:pt x="7096" y="76388"/>
                </a:lnTo>
                <a:lnTo>
                  <a:pt x="7463" y="76228"/>
                </a:lnTo>
                <a:lnTo>
                  <a:pt x="8613" y="75838"/>
                </a:lnTo>
                <a:lnTo>
                  <a:pt x="9786" y="75529"/>
                </a:lnTo>
                <a:lnTo>
                  <a:pt x="12339" y="74979"/>
                </a:lnTo>
                <a:lnTo>
                  <a:pt x="13638" y="74670"/>
                </a:lnTo>
                <a:lnTo>
                  <a:pt x="18755" y="71452"/>
                </a:lnTo>
                <a:lnTo>
                  <a:pt x="19146" y="70834"/>
                </a:lnTo>
                <a:lnTo>
                  <a:pt x="19723" y="70169"/>
                </a:lnTo>
                <a:lnTo>
                  <a:pt x="20250" y="69654"/>
                </a:lnTo>
                <a:lnTo>
                  <a:pt x="22136" y="68016"/>
                </a:lnTo>
                <a:lnTo>
                  <a:pt x="22723" y="67467"/>
                </a:lnTo>
                <a:lnTo>
                  <a:pt x="25241" y="63355"/>
                </a:lnTo>
                <a:lnTo>
                  <a:pt x="25828" y="62221"/>
                </a:lnTo>
                <a:lnTo>
                  <a:pt x="34441" y="52509"/>
                </a:lnTo>
                <a:lnTo>
                  <a:pt x="35418" y="51376"/>
                </a:lnTo>
                <a:lnTo>
                  <a:pt x="36752" y="49761"/>
                </a:lnTo>
                <a:lnTo>
                  <a:pt x="37971" y="48123"/>
                </a:lnTo>
                <a:lnTo>
                  <a:pt x="39156" y="46474"/>
                </a:lnTo>
                <a:lnTo>
                  <a:pt x="40340" y="44871"/>
                </a:lnTo>
                <a:lnTo>
                  <a:pt x="41479" y="43267"/>
                </a:lnTo>
                <a:lnTo>
                  <a:pt x="43169" y="41114"/>
                </a:lnTo>
                <a:lnTo>
                  <a:pt x="44342" y="39786"/>
                </a:lnTo>
                <a:lnTo>
                  <a:pt x="44940" y="39190"/>
                </a:lnTo>
                <a:lnTo>
                  <a:pt x="44940" y="38721"/>
                </a:lnTo>
                <a:lnTo>
                  <a:pt x="44779" y="38331"/>
                </a:lnTo>
                <a:lnTo>
                  <a:pt x="44584" y="37942"/>
                </a:lnTo>
                <a:lnTo>
                  <a:pt x="43836" y="36762"/>
                </a:lnTo>
                <a:lnTo>
                  <a:pt x="42778" y="35354"/>
                </a:lnTo>
                <a:lnTo>
                  <a:pt x="41755" y="33796"/>
                </a:lnTo>
                <a:lnTo>
                  <a:pt x="37465" y="14762"/>
                </a:lnTo>
                <a:lnTo>
                  <a:pt x="37875" y="11475"/>
                </a:lnTo>
                <a:lnTo>
                  <a:pt x="38098" y="9986"/>
                </a:lnTo>
                <a:lnTo>
                  <a:pt x="38799" y="5840"/>
                </a:lnTo>
                <a:lnTo>
                  <a:pt x="38926" y="5291"/>
                </a:lnTo>
                <a:lnTo>
                  <a:pt x="38880" y="4111"/>
                </a:lnTo>
                <a:lnTo>
                  <a:pt x="38684" y="3756"/>
                </a:lnTo>
                <a:lnTo>
                  <a:pt x="37902" y="2977"/>
                </a:lnTo>
                <a:lnTo>
                  <a:pt x="37511" y="2668"/>
                </a:lnTo>
                <a:lnTo>
                  <a:pt x="36913" y="2072"/>
                </a:lnTo>
                <a:lnTo>
                  <a:pt x="34280" y="45"/>
                </a:lnTo>
                <a:lnTo>
                  <a:pt x="33808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20040" y="325277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6416" y="0"/>
                </a:moveTo>
                <a:lnTo>
                  <a:pt x="0" y="4031"/>
                </a:lnTo>
                <a:lnTo>
                  <a:pt x="160" y="4546"/>
                </a:lnTo>
                <a:lnTo>
                  <a:pt x="2759" y="6653"/>
                </a:lnTo>
                <a:lnTo>
                  <a:pt x="3150" y="6619"/>
                </a:lnTo>
                <a:lnTo>
                  <a:pt x="7555" y="1878"/>
                </a:lnTo>
                <a:lnTo>
                  <a:pt x="7555" y="629"/>
                </a:lnTo>
                <a:lnTo>
                  <a:pt x="7394" y="435"/>
                </a:lnTo>
                <a:lnTo>
                  <a:pt x="7037" y="160"/>
                </a:lnTo>
                <a:lnTo>
                  <a:pt x="6842" y="80"/>
                </a:lnTo>
                <a:lnTo>
                  <a:pt x="6416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6199" y="244663"/>
            <a:ext cx="40005" cy="46355"/>
          </a:xfrm>
          <a:custGeom>
            <a:avLst/>
            <a:gdLst/>
            <a:ahLst/>
            <a:cxnLst/>
            <a:rect l="l" t="t" r="r" b="b"/>
            <a:pathLst>
              <a:path w="40004" h="46354">
                <a:moveTo>
                  <a:pt x="12492" y="13113"/>
                </a:moveTo>
                <a:lnTo>
                  <a:pt x="11192" y="14212"/>
                </a:lnTo>
                <a:lnTo>
                  <a:pt x="10847" y="14212"/>
                </a:lnTo>
                <a:lnTo>
                  <a:pt x="8685" y="25962"/>
                </a:lnTo>
                <a:lnTo>
                  <a:pt x="8524" y="26902"/>
                </a:lnTo>
                <a:lnTo>
                  <a:pt x="5776" y="33979"/>
                </a:lnTo>
                <a:lnTo>
                  <a:pt x="5304" y="34804"/>
                </a:lnTo>
                <a:lnTo>
                  <a:pt x="4787" y="35628"/>
                </a:lnTo>
                <a:lnTo>
                  <a:pt x="4235" y="36453"/>
                </a:lnTo>
                <a:lnTo>
                  <a:pt x="3729" y="37312"/>
                </a:lnTo>
                <a:lnTo>
                  <a:pt x="3292" y="38171"/>
                </a:lnTo>
                <a:lnTo>
                  <a:pt x="2357" y="40129"/>
                </a:lnTo>
                <a:lnTo>
                  <a:pt x="2038" y="40839"/>
                </a:lnTo>
                <a:lnTo>
                  <a:pt x="302" y="43496"/>
                </a:lnTo>
                <a:lnTo>
                  <a:pt x="64" y="44046"/>
                </a:lnTo>
                <a:lnTo>
                  <a:pt x="0" y="45145"/>
                </a:lnTo>
                <a:lnTo>
                  <a:pt x="544" y="45649"/>
                </a:lnTo>
                <a:lnTo>
                  <a:pt x="854" y="45810"/>
                </a:lnTo>
                <a:lnTo>
                  <a:pt x="1130" y="45924"/>
                </a:lnTo>
                <a:lnTo>
                  <a:pt x="1762" y="46085"/>
                </a:lnTo>
                <a:lnTo>
                  <a:pt x="2429" y="46165"/>
                </a:lnTo>
                <a:lnTo>
                  <a:pt x="3809" y="46119"/>
                </a:lnTo>
                <a:lnTo>
                  <a:pt x="5143" y="46039"/>
                </a:lnTo>
                <a:lnTo>
                  <a:pt x="5339" y="45970"/>
                </a:lnTo>
                <a:lnTo>
                  <a:pt x="5891" y="45569"/>
                </a:lnTo>
                <a:lnTo>
                  <a:pt x="6040" y="45420"/>
                </a:lnTo>
                <a:lnTo>
                  <a:pt x="6397" y="45226"/>
                </a:lnTo>
                <a:lnTo>
                  <a:pt x="6558" y="45180"/>
                </a:lnTo>
                <a:lnTo>
                  <a:pt x="6834" y="45180"/>
                </a:lnTo>
                <a:lnTo>
                  <a:pt x="7144" y="45145"/>
                </a:lnTo>
                <a:lnTo>
                  <a:pt x="10100" y="40129"/>
                </a:lnTo>
                <a:lnTo>
                  <a:pt x="10376" y="39270"/>
                </a:lnTo>
                <a:lnTo>
                  <a:pt x="18195" y="31082"/>
                </a:lnTo>
                <a:lnTo>
                  <a:pt x="19253" y="30543"/>
                </a:lnTo>
                <a:lnTo>
                  <a:pt x="19771" y="30188"/>
                </a:lnTo>
                <a:lnTo>
                  <a:pt x="20242" y="29833"/>
                </a:lnTo>
                <a:lnTo>
                  <a:pt x="20875" y="29204"/>
                </a:lnTo>
                <a:lnTo>
                  <a:pt x="15206" y="29204"/>
                </a:lnTo>
                <a:lnTo>
                  <a:pt x="16389" y="26902"/>
                </a:lnTo>
                <a:lnTo>
                  <a:pt x="24647" y="19423"/>
                </a:lnTo>
                <a:lnTo>
                  <a:pt x="25187" y="19102"/>
                </a:lnTo>
                <a:lnTo>
                  <a:pt x="26096" y="18713"/>
                </a:lnTo>
                <a:lnTo>
                  <a:pt x="13906" y="18713"/>
                </a:lnTo>
                <a:lnTo>
                  <a:pt x="13711" y="18404"/>
                </a:lnTo>
                <a:lnTo>
                  <a:pt x="13588" y="18049"/>
                </a:lnTo>
                <a:lnTo>
                  <a:pt x="13468" y="17304"/>
                </a:lnTo>
                <a:lnTo>
                  <a:pt x="13361" y="14911"/>
                </a:lnTo>
                <a:lnTo>
                  <a:pt x="13285" y="14212"/>
                </a:lnTo>
                <a:lnTo>
                  <a:pt x="13205" y="13903"/>
                </a:lnTo>
                <a:lnTo>
                  <a:pt x="13078" y="13548"/>
                </a:lnTo>
                <a:lnTo>
                  <a:pt x="12883" y="13227"/>
                </a:lnTo>
                <a:lnTo>
                  <a:pt x="12733" y="13158"/>
                </a:lnTo>
                <a:lnTo>
                  <a:pt x="12492" y="13113"/>
                </a:lnTo>
                <a:close/>
              </a:path>
              <a:path w="40004" h="46354">
                <a:moveTo>
                  <a:pt x="21415" y="26970"/>
                </a:moveTo>
                <a:lnTo>
                  <a:pt x="21105" y="27050"/>
                </a:lnTo>
                <a:lnTo>
                  <a:pt x="19414" y="28035"/>
                </a:lnTo>
                <a:lnTo>
                  <a:pt x="18828" y="28345"/>
                </a:lnTo>
                <a:lnTo>
                  <a:pt x="18356" y="28539"/>
                </a:lnTo>
                <a:lnTo>
                  <a:pt x="17954" y="28654"/>
                </a:lnTo>
                <a:lnTo>
                  <a:pt x="17138" y="28814"/>
                </a:lnTo>
                <a:lnTo>
                  <a:pt x="16701" y="28860"/>
                </a:lnTo>
                <a:lnTo>
                  <a:pt x="15206" y="29204"/>
                </a:lnTo>
                <a:lnTo>
                  <a:pt x="20875" y="29204"/>
                </a:lnTo>
                <a:lnTo>
                  <a:pt x="21266" y="28619"/>
                </a:lnTo>
                <a:lnTo>
                  <a:pt x="21530" y="28035"/>
                </a:lnTo>
                <a:lnTo>
                  <a:pt x="21415" y="26970"/>
                </a:lnTo>
                <a:close/>
              </a:path>
              <a:path w="40004" h="46354">
                <a:moveTo>
                  <a:pt x="34939" y="0"/>
                </a:moveTo>
                <a:lnTo>
                  <a:pt x="32697" y="0"/>
                </a:lnTo>
                <a:lnTo>
                  <a:pt x="32306" y="160"/>
                </a:lnTo>
                <a:lnTo>
                  <a:pt x="31949" y="355"/>
                </a:lnTo>
                <a:lnTo>
                  <a:pt x="31282" y="858"/>
                </a:lnTo>
                <a:lnTo>
                  <a:pt x="30811" y="1133"/>
                </a:lnTo>
                <a:lnTo>
                  <a:pt x="26487" y="7203"/>
                </a:lnTo>
                <a:lnTo>
                  <a:pt x="26015" y="8028"/>
                </a:lnTo>
                <a:lnTo>
                  <a:pt x="25590" y="8887"/>
                </a:lnTo>
                <a:lnTo>
                  <a:pt x="24591" y="10650"/>
                </a:lnTo>
                <a:lnTo>
                  <a:pt x="24014" y="11475"/>
                </a:lnTo>
                <a:lnTo>
                  <a:pt x="23146" y="12494"/>
                </a:lnTo>
                <a:lnTo>
                  <a:pt x="21806" y="14212"/>
                </a:lnTo>
                <a:lnTo>
                  <a:pt x="15171" y="18713"/>
                </a:lnTo>
                <a:lnTo>
                  <a:pt x="26096" y="18713"/>
                </a:lnTo>
                <a:lnTo>
                  <a:pt x="27034" y="18324"/>
                </a:lnTo>
                <a:lnTo>
                  <a:pt x="28695" y="17808"/>
                </a:lnTo>
                <a:lnTo>
                  <a:pt x="31052" y="17304"/>
                </a:lnTo>
                <a:lnTo>
                  <a:pt x="32271" y="17190"/>
                </a:lnTo>
                <a:lnTo>
                  <a:pt x="32973" y="16640"/>
                </a:lnTo>
                <a:lnTo>
                  <a:pt x="33720" y="16171"/>
                </a:lnTo>
                <a:lnTo>
                  <a:pt x="34514" y="15735"/>
                </a:lnTo>
                <a:lnTo>
                  <a:pt x="36123" y="14911"/>
                </a:lnTo>
                <a:lnTo>
                  <a:pt x="37653" y="13972"/>
                </a:lnTo>
                <a:lnTo>
                  <a:pt x="38366" y="13388"/>
                </a:lnTo>
                <a:lnTo>
                  <a:pt x="38722" y="12998"/>
                </a:lnTo>
                <a:lnTo>
                  <a:pt x="39033" y="12494"/>
                </a:lnTo>
                <a:lnTo>
                  <a:pt x="39324" y="11704"/>
                </a:lnTo>
                <a:lnTo>
                  <a:pt x="30339" y="11704"/>
                </a:lnTo>
                <a:lnTo>
                  <a:pt x="29994" y="11624"/>
                </a:lnTo>
                <a:lnTo>
                  <a:pt x="29718" y="11429"/>
                </a:lnTo>
                <a:lnTo>
                  <a:pt x="29442" y="11005"/>
                </a:lnTo>
                <a:lnTo>
                  <a:pt x="29316" y="9906"/>
                </a:lnTo>
                <a:lnTo>
                  <a:pt x="29477" y="9127"/>
                </a:lnTo>
                <a:lnTo>
                  <a:pt x="32271" y="3802"/>
                </a:lnTo>
                <a:lnTo>
                  <a:pt x="34939" y="0"/>
                </a:lnTo>
                <a:close/>
              </a:path>
              <a:path w="40004" h="46354">
                <a:moveTo>
                  <a:pt x="37457" y="11120"/>
                </a:moveTo>
                <a:lnTo>
                  <a:pt x="31443" y="11670"/>
                </a:lnTo>
                <a:lnTo>
                  <a:pt x="30972" y="11704"/>
                </a:lnTo>
                <a:lnTo>
                  <a:pt x="39324" y="11704"/>
                </a:lnTo>
                <a:lnTo>
                  <a:pt x="39458" y="11280"/>
                </a:lnTo>
                <a:lnTo>
                  <a:pt x="37457" y="1112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2391" y="236474"/>
            <a:ext cx="25400" cy="52069"/>
          </a:xfrm>
          <a:custGeom>
            <a:avLst/>
            <a:gdLst/>
            <a:ahLst/>
            <a:cxnLst/>
            <a:rect l="l" t="t" r="r" b="b"/>
            <a:pathLst>
              <a:path w="25400" h="52070">
                <a:moveTo>
                  <a:pt x="551" y="15357"/>
                </a:moveTo>
                <a:lnTo>
                  <a:pt x="0" y="15357"/>
                </a:lnTo>
                <a:lnTo>
                  <a:pt x="40" y="16606"/>
                </a:lnTo>
                <a:lnTo>
                  <a:pt x="160" y="19034"/>
                </a:lnTo>
                <a:lnTo>
                  <a:pt x="2909" y="27486"/>
                </a:lnTo>
                <a:lnTo>
                  <a:pt x="3461" y="28780"/>
                </a:lnTo>
                <a:lnTo>
                  <a:pt x="5138" y="39946"/>
                </a:lnTo>
                <a:lnTo>
                  <a:pt x="5019" y="41584"/>
                </a:lnTo>
                <a:lnTo>
                  <a:pt x="4760" y="43932"/>
                </a:lnTo>
                <a:lnTo>
                  <a:pt x="4519" y="45340"/>
                </a:lnTo>
                <a:lnTo>
                  <a:pt x="3967" y="48158"/>
                </a:lnTo>
                <a:lnTo>
                  <a:pt x="3852" y="48639"/>
                </a:lnTo>
                <a:lnTo>
                  <a:pt x="3817" y="51845"/>
                </a:lnTo>
                <a:lnTo>
                  <a:pt x="4404" y="51960"/>
                </a:lnTo>
                <a:lnTo>
                  <a:pt x="4990" y="52006"/>
                </a:lnTo>
                <a:lnTo>
                  <a:pt x="5542" y="52006"/>
                </a:lnTo>
                <a:lnTo>
                  <a:pt x="7313" y="51845"/>
                </a:lnTo>
                <a:lnTo>
                  <a:pt x="8486" y="51685"/>
                </a:lnTo>
                <a:lnTo>
                  <a:pt x="8808" y="51685"/>
                </a:lnTo>
                <a:lnTo>
                  <a:pt x="11120" y="46325"/>
                </a:lnTo>
                <a:lnTo>
                  <a:pt x="11327" y="44916"/>
                </a:lnTo>
                <a:lnTo>
                  <a:pt x="11557" y="41584"/>
                </a:lnTo>
                <a:lnTo>
                  <a:pt x="11672" y="38297"/>
                </a:lnTo>
                <a:lnTo>
                  <a:pt x="12074" y="33361"/>
                </a:lnTo>
                <a:lnTo>
                  <a:pt x="12328" y="31448"/>
                </a:lnTo>
                <a:lnTo>
                  <a:pt x="12546" y="29329"/>
                </a:lnTo>
                <a:lnTo>
                  <a:pt x="12661" y="28551"/>
                </a:lnTo>
                <a:lnTo>
                  <a:pt x="15455" y="23260"/>
                </a:lnTo>
                <a:lnTo>
                  <a:pt x="5979" y="23260"/>
                </a:lnTo>
                <a:lnTo>
                  <a:pt x="2097" y="19034"/>
                </a:lnTo>
                <a:lnTo>
                  <a:pt x="1641" y="17820"/>
                </a:lnTo>
                <a:lnTo>
                  <a:pt x="1138" y="16606"/>
                </a:lnTo>
                <a:lnTo>
                  <a:pt x="551" y="15357"/>
                </a:lnTo>
                <a:close/>
              </a:path>
              <a:path w="25400" h="52070">
                <a:moveTo>
                  <a:pt x="13719" y="0"/>
                </a:moveTo>
                <a:lnTo>
                  <a:pt x="13719" y="1294"/>
                </a:lnTo>
                <a:lnTo>
                  <a:pt x="13443" y="1408"/>
                </a:lnTo>
                <a:lnTo>
                  <a:pt x="12971" y="1683"/>
                </a:lnTo>
                <a:lnTo>
                  <a:pt x="12419" y="2233"/>
                </a:lnTo>
                <a:lnTo>
                  <a:pt x="12143" y="2553"/>
                </a:lnTo>
                <a:lnTo>
                  <a:pt x="11718" y="3447"/>
                </a:lnTo>
                <a:lnTo>
                  <a:pt x="11281" y="4306"/>
                </a:lnTo>
                <a:lnTo>
                  <a:pt x="10192" y="16606"/>
                </a:lnTo>
                <a:lnTo>
                  <a:pt x="10027" y="18598"/>
                </a:lnTo>
                <a:lnTo>
                  <a:pt x="6957" y="23179"/>
                </a:lnTo>
                <a:lnTo>
                  <a:pt x="6646" y="23260"/>
                </a:lnTo>
                <a:lnTo>
                  <a:pt x="15455" y="23260"/>
                </a:lnTo>
                <a:lnTo>
                  <a:pt x="17020" y="21107"/>
                </a:lnTo>
                <a:lnTo>
                  <a:pt x="19581" y="17820"/>
                </a:lnTo>
                <a:lnTo>
                  <a:pt x="21308" y="15667"/>
                </a:lnTo>
                <a:lnTo>
                  <a:pt x="22493" y="14258"/>
                </a:lnTo>
                <a:lnTo>
                  <a:pt x="23599" y="13078"/>
                </a:lnTo>
                <a:lnTo>
                  <a:pt x="17410" y="13078"/>
                </a:lnTo>
                <a:lnTo>
                  <a:pt x="14153" y="5176"/>
                </a:lnTo>
                <a:lnTo>
                  <a:pt x="13805" y="1294"/>
                </a:lnTo>
                <a:lnTo>
                  <a:pt x="13719" y="0"/>
                </a:lnTo>
                <a:close/>
              </a:path>
              <a:path w="25400" h="52070">
                <a:moveTo>
                  <a:pt x="25161" y="8818"/>
                </a:moveTo>
                <a:lnTo>
                  <a:pt x="24609" y="8818"/>
                </a:lnTo>
                <a:lnTo>
                  <a:pt x="24218" y="8932"/>
                </a:lnTo>
                <a:lnTo>
                  <a:pt x="24022" y="9047"/>
                </a:lnTo>
                <a:lnTo>
                  <a:pt x="22731" y="10456"/>
                </a:lnTo>
                <a:lnTo>
                  <a:pt x="21895" y="11315"/>
                </a:lnTo>
                <a:lnTo>
                  <a:pt x="18203" y="13078"/>
                </a:lnTo>
                <a:lnTo>
                  <a:pt x="23599" y="13078"/>
                </a:lnTo>
                <a:lnTo>
                  <a:pt x="24689" y="11784"/>
                </a:lnTo>
                <a:lnTo>
                  <a:pt x="25112" y="11051"/>
                </a:lnTo>
                <a:lnTo>
                  <a:pt x="25241" y="10776"/>
                </a:lnTo>
                <a:lnTo>
                  <a:pt x="25356" y="10421"/>
                </a:lnTo>
                <a:lnTo>
                  <a:pt x="25276" y="885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06287" y="400638"/>
            <a:ext cx="207010" cy="132080"/>
          </a:xfrm>
          <a:custGeom>
            <a:avLst/>
            <a:gdLst/>
            <a:ahLst/>
            <a:cxnLst/>
            <a:rect l="l" t="t" r="r" b="b"/>
            <a:pathLst>
              <a:path w="207009" h="132079">
                <a:moveTo>
                  <a:pt x="61247" y="130809"/>
                </a:moveTo>
                <a:lnTo>
                  <a:pt x="53979" y="130809"/>
                </a:lnTo>
                <a:lnTo>
                  <a:pt x="53737" y="132079"/>
                </a:lnTo>
                <a:lnTo>
                  <a:pt x="60269" y="132079"/>
                </a:lnTo>
                <a:lnTo>
                  <a:pt x="61247" y="130809"/>
                </a:lnTo>
                <a:close/>
              </a:path>
              <a:path w="207009" h="132079">
                <a:moveTo>
                  <a:pt x="65375" y="129539"/>
                </a:moveTo>
                <a:lnTo>
                  <a:pt x="54094" y="129539"/>
                </a:lnTo>
                <a:lnTo>
                  <a:pt x="54094" y="130809"/>
                </a:lnTo>
                <a:lnTo>
                  <a:pt x="64674" y="130809"/>
                </a:lnTo>
                <a:lnTo>
                  <a:pt x="65375" y="129539"/>
                </a:lnTo>
                <a:close/>
              </a:path>
              <a:path w="207009" h="132079">
                <a:moveTo>
                  <a:pt x="60706" y="64770"/>
                </a:moveTo>
                <a:lnTo>
                  <a:pt x="58383" y="64770"/>
                </a:lnTo>
                <a:lnTo>
                  <a:pt x="59683" y="67310"/>
                </a:lnTo>
                <a:lnTo>
                  <a:pt x="59832" y="67310"/>
                </a:lnTo>
                <a:lnTo>
                  <a:pt x="60154" y="68580"/>
                </a:lnTo>
                <a:lnTo>
                  <a:pt x="60545" y="69850"/>
                </a:lnTo>
                <a:lnTo>
                  <a:pt x="61097" y="72390"/>
                </a:lnTo>
                <a:lnTo>
                  <a:pt x="61327" y="73660"/>
                </a:lnTo>
                <a:lnTo>
                  <a:pt x="61718" y="77470"/>
                </a:lnTo>
                <a:lnTo>
                  <a:pt x="62040" y="80010"/>
                </a:lnTo>
                <a:lnTo>
                  <a:pt x="62316" y="82550"/>
                </a:lnTo>
                <a:lnTo>
                  <a:pt x="62546" y="86360"/>
                </a:lnTo>
                <a:lnTo>
                  <a:pt x="62937" y="91440"/>
                </a:lnTo>
                <a:lnTo>
                  <a:pt x="63294" y="93980"/>
                </a:lnTo>
                <a:lnTo>
                  <a:pt x="63535" y="96520"/>
                </a:lnTo>
                <a:lnTo>
                  <a:pt x="63731" y="97790"/>
                </a:lnTo>
                <a:lnTo>
                  <a:pt x="63961" y="102870"/>
                </a:lnTo>
                <a:lnTo>
                  <a:pt x="63765" y="104140"/>
                </a:lnTo>
                <a:lnTo>
                  <a:pt x="63570" y="104140"/>
                </a:lnTo>
                <a:lnTo>
                  <a:pt x="62983" y="106680"/>
                </a:lnTo>
                <a:lnTo>
                  <a:pt x="62592" y="107950"/>
                </a:lnTo>
                <a:lnTo>
                  <a:pt x="61649" y="110490"/>
                </a:lnTo>
                <a:lnTo>
                  <a:pt x="59993" y="114299"/>
                </a:lnTo>
                <a:lnTo>
                  <a:pt x="58809" y="116839"/>
                </a:lnTo>
                <a:lnTo>
                  <a:pt x="57670" y="119379"/>
                </a:lnTo>
                <a:lnTo>
                  <a:pt x="56647" y="120649"/>
                </a:lnTo>
                <a:lnTo>
                  <a:pt x="56175" y="121919"/>
                </a:lnTo>
                <a:lnTo>
                  <a:pt x="55474" y="121919"/>
                </a:lnTo>
                <a:lnTo>
                  <a:pt x="54726" y="123189"/>
                </a:lnTo>
                <a:lnTo>
                  <a:pt x="53933" y="124459"/>
                </a:lnTo>
                <a:lnTo>
                  <a:pt x="52323" y="125729"/>
                </a:lnTo>
                <a:lnTo>
                  <a:pt x="51541" y="126999"/>
                </a:lnTo>
                <a:lnTo>
                  <a:pt x="50828" y="126999"/>
                </a:lnTo>
                <a:lnTo>
                  <a:pt x="50207" y="128269"/>
                </a:lnTo>
                <a:lnTo>
                  <a:pt x="51575" y="129539"/>
                </a:lnTo>
                <a:lnTo>
                  <a:pt x="66560" y="129539"/>
                </a:lnTo>
                <a:lnTo>
                  <a:pt x="67031" y="128270"/>
                </a:lnTo>
                <a:lnTo>
                  <a:pt x="67468" y="128270"/>
                </a:lnTo>
                <a:lnTo>
                  <a:pt x="67859" y="127000"/>
                </a:lnTo>
                <a:lnTo>
                  <a:pt x="68215" y="125730"/>
                </a:lnTo>
                <a:lnTo>
                  <a:pt x="68560" y="125730"/>
                </a:lnTo>
                <a:lnTo>
                  <a:pt x="69825" y="120650"/>
                </a:lnTo>
                <a:lnTo>
                  <a:pt x="59683" y="120649"/>
                </a:lnTo>
                <a:lnTo>
                  <a:pt x="59602" y="119379"/>
                </a:lnTo>
                <a:lnTo>
                  <a:pt x="59798" y="118109"/>
                </a:lnTo>
                <a:lnTo>
                  <a:pt x="60269" y="116839"/>
                </a:lnTo>
                <a:lnTo>
                  <a:pt x="60545" y="116839"/>
                </a:lnTo>
                <a:lnTo>
                  <a:pt x="61799" y="114299"/>
                </a:lnTo>
                <a:lnTo>
                  <a:pt x="62351" y="113030"/>
                </a:lnTo>
                <a:lnTo>
                  <a:pt x="63179" y="110490"/>
                </a:lnTo>
                <a:lnTo>
                  <a:pt x="64156" y="107950"/>
                </a:lnTo>
                <a:lnTo>
                  <a:pt x="64628" y="107950"/>
                </a:lnTo>
                <a:lnTo>
                  <a:pt x="65065" y="106680"/>
                </a:lnTo>
                <a:lnTo>
                  <a:pt x="66479" y="102870"/>
                </a:lnTo>
                <a:lnTo>
                  <a:pt x="64904" y="83820"/>
                </a:lnTo>
                <a:lnTo>
                  <a:pt x="63961" y="76200"/>
                </a:lnTo>
                <a:lnTo>
                  <a:pt x="63765" y="74930"/>
                </a:lnTo>
                <a:lnTo>
                  <a:pt x="63616" y="73660"/>
                </a:lnTo>
                <a:lnTo>
                  <a:pt x="63455" y="71120"/>
                </a:lnTo>
                <a:lnTo>
                  <a:pt x="63340" y="69850"/>
                </a:lnTo>
                <a:lnTo>
                  <a:pt x="62983" y="69850"/>
                </a:lnTo>
                <a:lnTo>
                  <a:pt x="62512" y="68580"/>
                </a:lnTo>
                <a:lnTo>
                  <a:pt x="61960" y="67310"/>
                </a:lnTo>
                <a:lnTo>
                  <a:pt x="60706" y="64770"/>
                </a:lnTo>
                <a:close/>
              </a:path>
              <a:path w="207009" h="132079">
                <a:moveTo>
                  <a:pt x="193711" y="123190"/>
                </a:moveTo>
                <a:lnTo>
                  <a:pt x="181913" y="123190"/>
                </a:lnTo>
                <a:lnTo>
                  <a:pt x="181280" y="125730"/>
                </a:lnTo>
                <a:lnTo>
                  <a:pt x="189146" y="125730"/>
                </a:lnTo>
                <a:lnTo>
                  <a:pt x="189974" y="124460"/>
                </a:lnTo>
                <a:lnTo>
                  <a:pt x="193033" y="124460"/>
                </a:lnTo>
                <a:lnTo>
                  <a:pt x="193711" y="123190"/>
                </a:lnTo>
                <a:close/>
              </a:path>
              <a:path w="207009" h="132079">
                <a:moveTo>
                  <a:pt x="195045" y="121920"/>
                </a:moveTo>
                <a:lnTo>
                  <a:pt x="181913" y="121920"/>
                </a:lnTo>
                <a:lnTo>
                  <a:pt x="181947" y="123190"/>
                </a:lnTo>
                <a:lnTo>
                  <a:pt x="194804" y="123190"/>
                </a:lnTo>
                <a:lnTo>
                  <a:pt x="195045" y="121920"/>
                </a:lnTo>
                <a:close/>
              </a:path>
              <a:path w="207009" h="132079">
                <a:moveTo>
                  <a:pt x="187651" y="111760"/>
                </a:moveTo>
                <a:lnTo>
                  <a:pt x="185523" y="111760"/>
                </a:lnTo>
                <a:lnTo>
                  <a:pt x="185098" y="113030"/>
                </a:lnTo>
                <a:lnTo>
                  <a:pt x="184155" y="114300"/>
                </a:lnTo>
                <a:lnTo>
                  <a:pt x="180774" y="118110"/>
                </a:lnTo>
                <a:lnTo>
                  <a:pt x="179590" y="119380"/>
                </a:lnTo>
                <a:lnTo>
                  <a:pt x="178486" y="119380"/>
                </a:lnTo>
                <a:lnTo>
                  <a:pt x="177508" y="120650"/>
                </a:lnTo>
                <a:lnTo>
                  <a:pt x="180579" y="121920"/>
                </a:lnTo>
                <a:lnTo>
                  <a:pt x="195275" y="121920"/>
                </a:lnTo>
                <a:lnTo>
                  <a:pt x="196264" y="120650"/>
                </a:lnTo>
                <a:lnTo>
                  <a:pt x="198150" y="115570"/>
                </a:lnTo>
                <a:lnTo>
                  <a:pt x="198662" y="114300"/>
                </a:lnTo>
                <a:lnTo>
                  <a:pt x="189456" y="114300"/>
                </a:lnTo>
                <a:lnTo>
                  <a:pt x="188709" y="113030"/>
                </a:lnTo>
                <a:lnTo>
                  <a:pt x="187731" y="113030"/>
                </a:lnTo>
                <a:lnTo>
                  <a:pt x="187651" y="111760"/>
                </a:lnTo>
                <a:close/>
              </a:path>
              <a:path w="207009" h="132079">
                <a:moveTo>
                  <a:pt x="72183" y="113030"/>
                </a:moveTo>
                <a:lnTo>
                  <a:pt x="65927" y="113030"/>
                </a:lnTo>
                <a:lnTo>
                  <a:pt x="65617" y="114300"/>
                </a:lnTo>
                <a:lnTo>
                  <a:pt x="65375" y="114300"/>
                </a:lnTo>
                <a:lnTo>
                  <a:pt x="64984" y="116840"/>
                </a:lnTo>
                <a:lnTo>
                  <a:pt x="64513" y="118110"/>
                </a:lnTo>
                <a:lnTo>
                  <a:pt x="64352" y="118110"/>
                </a:lnTo>
                <a:lnTo>
                  <a:pt x="64202" y="119380"/>
                </a:lnTo>
                <a:lnTo>
                  <a:pt x="63179" y="119379"/>
                </a:lnTo>
                <a:lnTo>
                  <a:pt x="62707" y="120649"/>
                </a:lnTo>
                <a:lnTo>
                  <a:pt x="69825" y="120650"/>
                </a:lnTo>
                <a:lnTo>
                  <a:pt x="70377" y="119380"/>
                </a:lnTo>
                <a:lnTo>
                  <a:pt x="71240" y="115570"/>
                </a:lnTo>
                <a:lnTo>
                  <a:pt x="71550" y="115570"/>
                </a:lnTo>
                <a:lnTo>
                  <a:pt x="72183" y="113030"/>
                </a:lnTo>
                <a:close/>
              </a:path>
              <a:path w="207009" h="132079">
                <a:moveTo>
                  <a:pt x="15915" y="114299"/>
                </a:moveTo>
                <a:lnTo>
                  <a:pt x="3058" y="114299"/>
                </a:lnTo>
                <a:lnTo>
                  <a:pt x="1333" y="116839"/>
                </a:lnTo>
                <a:lnTo>
                  <a:pt x="10096" y="116839"/>
                </a:lnTo>
                <a:lnTo>
                  <a:pt x="12063" y="115569"/>
                </a:lnTo>
                <a:lnTo>
                  <a:pt x="14777" y="115569"/>
                </a:lnTo>
                <a:lnTo>
                  <a:pt x="15915" y="114299"/>
                </a:lnTo>
                <a:close/>
              </a:path>
              <a:path w="207009" h="132079">
                <a:moveTo>
                  <a:pt x="74345" y="12700"/>
                </a:moveTo>
                <a:lnTo>
                  <a:pt x="73287" y="12700"/>
                </a:lnTo>
                <a:lnTo>
                  <a:pt x="72137" y="20320"/>
                </a:lnTo>
                <a:lnTo>
                  <a:pt x="71665" y="22860"/>
                </a:lnTo>
                <a:lnTo>
                  <a:pt x="71240" y="25400"/>
                </a:lnTo>
                <a:lnTo>
                  <a:pt x="70021" y="31750"/>
                </a:lnTo>
                <a:lnTo>
                  <a:pt x="68445" y="39370"/>
                </a:lnTo>
                <a:lnTo>
                  <a:pt x="67813" y="43180"/>
                </a:lnTo>
                <a:lnTo>
                  <a:pt x="67537" y="44450"/>
                </a:lnTo>
                <a:lnTo>
                  <a:pt x="67307" y="46990"/>
                </a:lnTo>
                <a:lnTo>
                  <a:pt x="67111" y="48260"/>
                </a:lnTo>
                <a:lnTo>
                  <a:pt x="66950" y="49530"/>
                </a:lnTo>
                <a:lnTo>
                  <a:pt x="66950" y="55880"/>
                </a:lnTo>
                <a:lnTo>
                  <a:pt x="67065" y="57150"/>
                </a:lnTo>
                <a:lnTo>
                  <a:pt x="67617" y="60960"/>
                </a:lnTo>
                <a:lnTo>
                  <a:pt x="67859" y="63500"/>
                </a:lnTo>
                <a:lnTo>
                  <a:pt x="67261" y="66040"/>
                </a:lnTo>
                <a:lnTo>
                  <a:pt x="67065" y="67310"/>
                </a:lnTo>
                <a:lnTo>
                  <a:pt x="66950" y="71120"/>
                </a:lnTo>
                <a:lnTo>
                  <a:pt x="67031" y="72390"/>
                </a:lnTo>
                <a:lnTo>
                  <a:pt x="67226" y="73660"/>
                </a:lnTo>
                <a:lnTo>
                  <a:pt x="67502" y="74930"/>
                </a:lnTo>
                <a:lnTo>
                  <a:pt x="67859" y="77470"/>
                </a:lnTo>
                <a:lnTo>
                  <a:pt x="69434" y="87630"/>
                </a:lnTo>
                <a:lnTo>
                  <a:pt x="70101" y="92710"/>
                </a:lnTo>
                <a:lnTo>
                  <a:pt x="70331" y="95250"/>
                </a:lnTo>
                <a:lnTo>
                  <a:pt x="70446" y="104140"/>
                </a:lnTo>
                <a:lnTo>
                  <a:pt x="70170" y="105410"/>
                </a:lnTo>
                <a:lnTo>
                  <a:pt x="69975" y="106680"/>
                </a:lnTo>
                <a:lnTo>
                  <a:pt x="69745" y="106680"/>
                </a:lnTo>
                <a:lnTo>
                  <a:pt x="69469" y="107950"/>
                </a:lnTo>
                <a:lnTo>
                  <a:pt x="68606" y="109220"/>
                </a:lnTo>
                <a:lnTo>
                  <a:pt x="67617" y="110490"/>
                </a:lnTo>
                <a:lnTo>
                  <a:pt x="66720" y="111760"/>
                </a:lnTo>
                <a:lnTo>
                  <a:pt x="66318" y="113030"/>
                </a:lnTo>
                <a:lnTo>
                  <a:pt x="72183" y="113030"/>
                </a:lnTo>
                <a:lnTo>
                  <a:pt x="73045" y="114300"/>
                </a:lnTo>
                <a:lnTo>
                  <a:pt x="74816" y="114300"/>
                </a:lnTo>
                <a:lnTo>
                  <a:pt x="75449" y="115570"/>
                </a:lnTo>
                <a:lnTo>
                  <a:pt x="75759" y="113030"/>
                </a:lnTo>
                <a:lnTo>
                  <a:pt x="72608" y="83820"/>
                </a:lnTo>
                <a:lnTo>
                  <a:pt x="72217" y="81280"/>
                </a:lnTo>
                <a:lnTo>
                  <a:pt x="71907" y="78740"/>
                </a:lnTo>
                <a:lnTo>
                  <a:pt x="71631" y="76200"/>
                </a:lnTo>
                <a:lnTo>
                  <a:pt x="71665" y="69850"/>
                </a:lnTo>
                <a:lnTo>
                  <a:pt x="71987" y="67310"/>
                </a:lnTo>
                <a:lnTo>
                  <a:pt x="72183" y="66040"/>
                </a:lnTo>
                <a:lnTo>
                  <a:pt x="72183" y="63500"/>
                </a:lnTo>
                <a:lnTo>
                  <a:pt x="72459" y="63500"/>
                </a:lnTo>
                <a:lnTo>
                  <a:pt x="72539" y="62230"/>
                </a:lnTo>
                <a:lnTo>
                  <a:pt x="72735" y="62230"/>
                </a:lnTo>
                <a:lnTo>
                  <a:pt x="71826" y="59690"/>
                </a:lnTo>
                <a:lnTo>
                  <a:pt x="71631" y="58420"/>
                </a:lnTo>
                <a:lnTo>
                  <a:pt x="71516" y="57150"/>
                </a:lnTo>
                <a:lnTo>
                  <a:pt x="71631" y="53340"/>
                </a:lnTo>
                <a:lnTo>
                  <a:pt x="71746" y="52070"/>
                </a:lnTo>
                <a:lnTo>
                  <a:pt x="71907" y="50800"/>
                </a:lnTo>
                <a:lnTo>
                  <a:pt x="72102" y="49530"/>
                </a:lnTo>
                <a:lnTo>
                  <a:pt x="72574" y="48260"/>
                </a:lnTo>
                <a:lnTo>
                  <a:pt x="73080" y="45720"/>
                </a:lnTo>
                <a:lnTo>
                  <a:pt x="73597" y="44450"/>
                </a:lnTo>
                <a:lnTo>
                  <a:pt x="74069" y="41910"/>
                </a:lnTo>
                <a:lnTo>
                  <a:pt x="74425" y="40640"/>
                </a:lnTo>
                <a:lnTo>
                  <a:pt x="74736" y="39370"/>
                </a:lnTo>
                <a:lnTo>
                  <a:pt x="75483" y="34290"/>
                </a:lnTo>
                <a:lnTo>
                  <a:pt x="75989" y="30480"/>
                </a:lnTo>
                <a:lnTo>
                  <a:pt x="76265" y="29210"/>
                </a:lnTo>
                <a:lnTo>
                  <a:pt x="88340" y="29210"/>
                </a:lnTo>
                <a:lnTo>
                  <a:pt x="93101" y="27940"/>
                </a:lnTo>
                <a:lnTo>
                  <a:pt x="98874" y="27940"/>
                </a:lnTo>
                <a:lnTo>
                  <a:pt x="100138" y="26670"/>
                </a:lnTo>
                <a:lnTo>
                  <a:pt x="127220" y="26670"/>
                </a:lnTo>
                <a:lnTo>
                  <a:pt x="128635" y="25400"/>
                </a:lnTo>
                <a:lnTo>
                  <a:pt x="131349" y="25400"/>
                </a:lnTo>
                <a:lnTo>
                  <a:pt x="132292" y="24130"/>
                </a:lnTo>
                <a:lnTo>
                  <a:pt x="140042" y="24130"/>
                </a:lnTo>
                <a:lnTo>
                  <a:pt x="139214" y="22860"/>
                </a:lnTo>
                <a:lnTo>
                  <a:pt x="138858" y="21590"/>
                </a:lnTo>
                <a:lnTo>
                  <a:pt x="138547" y="21590"/>
                </a:lnTo>
                <a:lnTo>
                  <a:pt x="138030" y="20320"/>
                </a:lnTo>
                <a:lnTo>
                  <a:pt x="137604" y="20320"/>
                </a:lnTo>
                <a:lnTo>
                  <a:pt x="136190" y="19050"/>
                </a:lnTo>
                <a:lnTo>
                  <a:pt x="78036" y="19050"/>
                </a:lnTo>
                <a:lnTo>
                  <a:pt x="77841" y="17780"/>
                </a:lnTo>
                <a:lnTo>
                  <a:pt x="77450" y="17780"/>
                </a:lnTo>
                <a:lnTo>
                  <a:pt x="77059" y="16510"/>
                </a:lnTo>
                <a:lnTo>
                  <a:pt x="76265" y="15240"/>
                </a:lnTo>
                <a:lnTo>
                  <a:pt x="75955" y="15240"/>
                </a:lnTo>
                <a:lnTo>
                  <a:pt x="75598" y="13970"/>
                </a:lnTo>
                <a:lnTo>
                  <a:pt x="74816" y="13970"/>
                </a:lnTo>
                <a:lnTo>
                  <a:pt x="74345" y="12700"/>
                </a:lnTo>
                <a:close/>
              </a:path>
              <a:path w="207009" h="132079">
                <a:moveTo>
                  <a:pt x="18008" y="111759"/>
                </a:moveTo>
                <a:lnTo>
                  <a:pt x="1414" y="111759"/>
                </a:lnTo>
                <a:lnTo>
                  <a:pt x="2472" y="113029"/>
                </a:lnTo>
                <a:lnTo>
                  <a:pt x="3495" y="113029"/>
                </a:lnTo>
                <a:lnTo>
                  <a:pt x="3300" y="114299"/>
                </a:lnTo>
                <a:lnTo>
                  <a:pt x="16663" y="114299"/>
                </a:lnTo>
                <a:lnTo>
                  <a:pt x="17065" y="113029"/>
                </a:lnTo>
                <a:lnTo>
                  <a:pt x="18008" y="111759"/>
                </a:lnTo>
                <a:close/>
              </a:path>
              <a:path w="207009" h="132079">
                <a:moveTo>
                  <a:pt x="192688" y="41910"/>
                </a:moveTo>
                <a:lnTo>
                  <a:pt x="182304" y="41910"/>
                </a:lnTo>
                <a:lnTo>
                  <a:pt x="183051" y="43180"/>
                </a:lnTo>
                <a:lnTo>
                  <a:pt x="184707" y="43180"/>
                </a:lnTo>
                <a:lnTo>
                  <a:pt x="186708" y="44450"/>
                </a:lnTo>
                <a:lnTo>
                  <a:pt x="188122" y="44450"/>
                </a:lnTo>
                <a:lnTo>
                  <a:pt x="188237" y="45720"/>
                </a:lnTo>
                <a:lnTo>
                  <a:pt x="188479" y="45720"/>
                </a:lnTo>
                <a:lnTo>
                  <a:pt x="188594" y="46990"/>
                </a:lnTo>
                <a:lnTo>
                  <a:pt x="188904" y="48260"/>
                </a:lnTo>
                <a:lnTo>
                  <a:pt x="189456" y="52070"/>
                </a:lnTo>
                <a:lnTo>
                  <a:pt x="190641" y="58420"/>
                </a:lnTo>
                <a:lnTo>
                  <a:pt x="191273" y="60960"/>
                </a:lnTo>
                <a:lnTo>
                  <a:pt x="192331" y="66040"/>
                </a:lnTo>
                <a:lnTo>
                  <a:pt x="192722" y="67310"/>
                </a:lnTo>
                <a:lnTo>
                  <a:pt x="193585" y="69850"/>
                </a:lnTo>
                <a:lnTo>
                  <a:pt x="194056" y="71120"/>
                </a:lnTo>
                <a:lnTo>
                  <a:pt x="194608" y="72390"/>
                </a:lnTo>
                <a:lnTo>
                  <a:pt x="194689" y="74930"/>
                </a:lnTo>
                <a:lnTo>
                  <a:pt x="194850" y="77470"/>
                </a:lnTo>
                <a:lnTo>
                  <a:pt x="196540" y="81280"/>
                </a:lnTo>
                <a:lnTo>
                  <a:pt x="198035" y="86360"/>
                </a:lnTo>
                <a:lnTo>
                  <a:pt x="198507" y="87630"/>
                </a:lnTo>
                <a:lnTo>
                  <a:pt x="198932" y="88900"/>
                </a:lnTo>
                <a:lnTo>
                  <a:pt x="199323" y="91440"/>
                </a:lnTo>
                <a:lnTo>
                  <a:pt x="199645" y="92710"/>
                </a:lnTo>
                <a:lnTo>
                  <a:pt x="199921" y="93980"/>
                </a:lnTo>
                <a:lnTo>
                  <a:pt x="200151" y="96520"/>
                </a:lnTo>
                <a:lnTo>
                  <a:pt x="200116" y="99060"/>
                </a:lnTo>
                <a:lnTo>
                  <a:pt x="200036" y="100330"/>
                </a:lnTo>
                <a:lnTo>
                  <a:pt x="199404" y="100330"/>
                </a:lnTo>
                <a:lnTo>
                  <a:pt x="198978" y="101600"/>
                </a:lnTo>
                <a:lnTo>
                  <a:pt x="198656" y="101600"/>
                </a:lnTo>
                <a:lnTo>
                  <a:pt x="197794" y="102870"/>
                </a:lnTo>
                <a:lnTo>
                  <a:pt x="196966" y="105410"/>
                </a:lnTo>
                <a:lnTo>
                  <a:pt x="196149" y="106680"/>
                </a:lnTo>
                <a:lnTo>
                  <a:pt x="194574" y="109220"/>
                </a:lnTo>
                <a:lnTo>
                  <a:pt x="193826" y="110490"/>
                </a:lnTo>
                <a:lnTo>
                  <a:pt x="193113" y="113030"/>
                </a:lnTo>
                <a:lnTo>
                  <a:pt x="192412" y="114300"/>
                </a:lnTo>
                <a:lnTo>
                  <a:pt x="198662" y="114300"/>
                </a:lnTo>
                <a:lnTo>
                  <a:pt x="199174" y="113030"/>
                </a:lnTo>
                <a:lnTo>
                  <a:pt x="200818" y="109220"/>
                </a:lnTo>
                <a:lnTo>
                  <a:pt x="201761" y="107950"/>
                </a:lnTo>
                <a:lnTo>
                  <a:pt x="202393" y="107950"/>
                </a:lnTo>
                <a:lnTo>
                  <a:pt x="202750" y="106680"/>
                </a:lnTo>
                <a:lnTo>
                  <a:pt x="206878" y="106680"/>
                </a:lnTo>
                <a:lnTo>
                  <a:pt x="206798" y="102870"/>
                </a:lnTo>
                <a:lnTo>
                  <a:pt x="206717" y="101600"/>
                </a:lnTo>
                <a:lnTo>
                  <a:pt x="206602" y="100330"/>
                </a:lnTo>
                <a:lnTo>
                  <a:pt x="206292" y="97790"/>
                </a:lnTo>
                <a:lnTo>
                  <a:pt x="205694" y="95250"/>
                </a:lnTo>
                <a:lnTo>
                  <a:pt x="205188" y="93980"/>
                </a:lnTo>
                <a:lnTo>
                  <a:pt x="204636" y="91440"/>
                </a:lnTo>
                <a:lnTo>
                  <a:pt x="204049" y="90170"/>
                </a:lnTo>
                <a:lnTo>
                  <a:pt x="200898" y="80010"/>
                </a:lnTo>
                <a:lnTo>
                  <a:pt x="200312" y="78740"/>
                </a:lnTo>
                <a:lnTo>
                  <a:pt x="199760" y="76200"/>
                </a:lnTo>
                <a:lnTo>
                  <a:pt x="199174" y="74930"/>
                </a:lnTo>
                <a:lnTo>
                  <a:pt x="198070" y="71120"/>
                </a:lnTo>
                <a:lnTo>
                  <a:pt x="197564" y="68580"/>
                </a:lnTo>
                <a:lnTo>
                  <a:pt x="197092" y="66040"/>
                </a:lnTo>
                <a:lnTo>
                  <a:pt x="196575" y="63500"/>
                </a:lnTo>
                <a:lnTo>
                  <a:pt x="196149" y="62230"/>
                </a:lnTo>
                <a:lnTo>
                  <a:pt x="195666" y="59690"/>
                </a:lnTo>
                <a:lnTo>
                  <a:pt x="195241" y="57150"/>
                </a:lnTo>
                <a:lnTo>
                  <a:pt x="194056" y="50800"/>
                </a:lnTo>
                <a:lnTo>
                  <a:pt x="192998" y="44450"/>
                </a:lnTo>
                <a:lnTo>
                  <a:pt x="192688" y="41910"/>
                </a:lnTo>
                <a:close/>
              </a:path>
              <a:path w="207009" h="132079">
                <a:moveTo>
                  <a:pt x="103278" y="110490"/>
                </a:moveTo>
                <a:lnTo>
                  <a:pt x="90778" y="110490"/>
                </a:lnTo>
                <a:lnTo>
                  <a:pt x="90306" y="111760"/>
                </a:lnTo>
                <a:lnTo>
                  <a:pt x="89559" y="113030"/>
                </a:lnTo>
                <a:lnTo>
                  <a:pt x="98517" y="113030"/>
                </a:lnTo>
                <a:lnTo>
                  <a:pt x="99311" y="111760"/>
                </a:lnTo>
                <a:lnTo>
                  <a:pt x="102059" y="111760"/>
                </a:lnTo>
                <a:lnTo>
                  <a:pt x="103278" y="110490"/>
                </a:lnTo>
                <a:close/>
              </a:path>
              <a:path w="207009" h="132079">
                <a:moveTo>
                  <a:pt x="36327" y="64769"/>
                </a:moveTo>
                <a:lnTo>
                  <a:pt x="31957" y="64769"/>
                </a:lnTo>
                <a:lnTo>
                  <a:pt x="31957" y="66039"/>
                </a:lnTo>
                <a:lnTo>
                  <a:pt x="31405" y="68579"/>
                </a:lnTo>
                <a:lnTo>
                  <a:pt x="27633" y="83819"/>
                </a:lnTo>
                <a:lnTo>
                  <a:pt x="27242" y="85089"/>
                </a:lnTo>
                <a:lnTo>
                  <a:pt x="26299" y="87629"/>
                </a:lnTo>
                <a:lnTo>
                  <a:pt x="26069" y="88899"/>
                </a:lnTo>
                <a:lnTo>
                  <a:pt x="25862" y="88899"/>
                </a:lnTo>
                <a:lnTo>
                  <a:pt x="25552" y="91439"/>
                </a:lnTo>
                <a:lnTo>
                  <a:pt x="25356" y="92709"/>
                </a:lnTo>
                <a:lnTo>
                  <a:pt x="25000" y="93979"/>
                </a:lnTo>
                <a:lnTo>
                  <a:pt x="24850" y="93979"/>
                </a:lnTo>
                <a:lnTo>
                  <a:pt x="24413" y="95249"/>
                </a:lnTo>
                <a:lnTo>
                  <a:pt x="23309" y="95249"/>
                </a:lnTo>
                <a:lnTo>
                  <a:pt x="22838" y="96519"/>
                </a:lnTo>
                <a:lnTo>
                  <a:pt x="22136" y="97789"/>
                </a:lnTo>
                <a:lnTo>
                  <a:pt x="21699" y="97789"/>
                </a:lnTo>
                <a:lnTo>
                  <a:pt x="18870" y="101599"/>
                </a:lnTo>
                <a:lnTo>
                  <a:pt x="17962" y="101599"/>
                </a:lnTo>
                <a:lnTo>
                  <a:pt x="16237" y="104139"/>
                </a:lnTo>
                <a:lnTo>
                  <a:pt x="15409" y="105409"/>
                </a:lnTo>
                <a:lnTo>
                  <a:pt x="14662" y="106679"/>
                </a:lnTo>
                <a:lnTo>
                  <a:pt x="4680" y="106679"/>
                </a:lnTo>
                <a:lnTo>
                  <a:pt x="1966" y="109219"/>
                </a:lnTo>
                <a:lnTo>
                  <a:pt x="0" y="111759"/>
                </a:lnTo>
                <a:lnTo>
                  <a:pt x="18514" y="111759"/>
                </a:lnTo>
                <a:lnTo>
                  <a:pt x="18790" y="110489"/>
                </a:lnTo>
                <a:lnTo>
                  <a:pt x="19652" y="109219"/>
                </a:lnTo>
                <a:lnTo>
                  <a:pt x="20515" y="106679"/>
                </a:lnTo>
                <a:lnTo>
                  <a:pt x="20986" y="105409"/>
                </a:lnTo>
                <a:lnTo>
                  <a:pt x="21538" y="105409"/>
                </a:lnTo>
                <a:lnTo>
                  <a:pt x="22171" y="104139"/>
                </a:lnTo>
                <a:lnTo>
                  <a:pt x="32831" y="78739"/>
                </a:lnTo>
                <a:lnTo>
                  <a:pt x="33061" y="77469"/>
                </a:lnTo>
                <a:lnTo>
                  <a:pt x="33923" y="73659"/>
                </a:lnTo>
                <a:lnTo>
                  <a:pt x="34751" y="69849"/>
                </a:lnTo>
                <a:lnTo>
                  <a:pt x="35223" y="68579"/>
                </a:lnTo>
                <a:lnTo>
                  <a:pt x="35740" y="67309"/>
                </a:lnTo>
                <a:lnTo>
                  <a:pt x="36005" y="66039"/>
                </a:lnTo>
                <a:lnTo>
                  <a:pt x="36327" y="64769"/>
                </a:lnTo>
                <a:close/>
              </a:path>
              <a:path w="207009" h="132079">
                <a:moveTo>
                  <a:pt x="196264" y="97790"/>
                </a:moveTo>
                <a:lnTo>
                  <a:pt x="193470" y="97790"/>
                </a:lnTo>
                <a:lnTo>
                  <a:pt x="192492" y="99060"/>
                </a:lnTo>
                <a:lnTo>
                  <a:pt x="191894" y="100330"/>
                </a:lnTo>
                <a:lnTo>
                  <a:pt x="190917" y="101600"/>
                </a:lnTo>
                <a:lnTo>
                  <a:pt x="187145" y="109220"/>
                </a:lnTo>
                <a:lnTo>
                  <a:pt x="185926" y="111760"/>
                </a:lnTo>
                <a:lnTo>
                  <a:pt x="187685" y="111760"/>
                </a:lnTo>
                <a:lnTo>
                  <a:pt x="187846" y="110490"/>
                </a:lnTo>
                <a:lnTo>
                  <a:pt x="188122" y="110490"/>
                </a:lnTo>
                <a:lnTo>
                  <a:pt x="188904" y="109220"/>
                </a:lnTo>
                <a:lnTo>
                  <a:pt x="189376" y="107950"/>
                </a:lnTo>
                <a:lnTo>
                  <a:pt x="190330" y="106680"/>
                </a:lnTo>
                <a:lnTo>
                  <a:pt x="190802" y="106680"/>
                </a:lnTo>
                <a:lnTo>
                  <a:pt x="191469" y="105410"/>
                </a:lnTo>
                <a:lnTo>
                  <a:pt x="192055" y="102870"/>
                </a:lnTo>
                <a:lnTo>
                  <a:pt x="192366" y="102870"/>
                </a:lnTo>
                <a:lnTo>
                  <a:pt x="193079" y="101600"/>
                </a:lnTo>
                <a:lnTo>
                  <a:pt x="193504" y="100330"/>
                </a:lnTo>
                <a:lnTo>
                  <a:pt x="194183" y="100330"/>
                </a:lnTo>
                <a:lnTo>
                  <a:pt x="195517" y="99060"/>
                </a:lnTo>
                <a:lnTo>
                  <a:pt x="196264" y="97790"/>
                </a:lnTo>
                <a:close/>
              </a:path>
              <a:path w="207009" h="132079">
                <a:moveTo>
                  <a:pt x="100840" y="100330"/>
                </a:moveTo>
                <a:lnTo>
                  <a:pt x="96401" y="100330"/>
                </a:lnTo>
                <a:lnTo>
                  <a:pt x="95493" y="101600"/>
                </a:lnTo>
                <a:lnTo>
                  <a:pt x="91169" y="105410"/>
                </a:lnTo>
                <a:lnTo>
                  <a:pt x="89444" y="106680"/>
                </a:lnTo>
                <a:lnTo>
                  <a:pt x="87673" y="107950"/>
                </a:lnTo>
                <a:lnTo>
                  <a:pt x="88972" y="109220"/>
                </a:lnTo>
                <a:lnTo>
                  <a:pt x="90973" y="109220"/>
                </a:lnTo>
                <a:lnTo>
                  <a:pt x="91054" y="110490"/>
                </a:lnTo>
                <a:lnTo>
                  <a:pt x="104462" y="110490"/>
                </a:lnTo>
                <a:lnTo>
                  <a:pt x="105601" y="109220"/>
                </a:lnTo>
                <a:lnTo>
                  <a:pt x="107843" y="107950"/>
                </a:lnTo>
                <a:lnTo>
                  <a:pt x="110201" y="106680"/>
                </a:lnTo>
                <a:lnTo>
                  <a:pt x="112915" y="104140"/>
                </a:lnTo>
                <a:lnTo>
                  <a:pt x="119515" y="104140"/>
                </a:lnTo>
                <a:lnTo>
                  <a:pt x="121367" y="102870"/>
                </a:lnTo>
                <a:lnTo>
                  <a:pt x="101081" y="102870"/>
                </a:lnTo>
                <a:lnTo>
                  <a:pt x="100644" y="101600"/>
                </a:lnTo>
                <a:lnTo>
                  <a:pt x="100840" y="100330"/>
                </a:lnTo>
                <a:close/>
              </a:path>
              <a:path w="207009" h="132079">
                <a:moveTo>
                  <a:pt x="206878" y="106680"/>
                </a:moveTo>
                <a:lnTo>
                  <a:pt x="203382" y="106680"/>
                </a:lnTo>
                <a:lnTo>
                  <a:pt x="203923" y="107950"/>
                </a:lnTo>
                <a:lnTo>
                  <a:pt x="206798" y="107950"/>
                </a:lnTo>
                <a:lnTo>
                  <a:pt x="206878" y="106680"/>
                </a:lnTo>
                <a:close/>
              </a:path>
              <a:path w="207009" h="132079">
                <a:moveTo>
                  <a:pt x="18951" y="93979"/>
                </a:moveTo>
                <a:lnTo>
                  <a:pt x="16387" y="93979"/>
                </a:lnTo>
                <a:lnTo>
                  <a:pt x="14627" y="95249"/>
                </a:lnTo>
                <a:lnTo>
                  <a:pt x="10372" y="100329"/>
                </a:lnTo>
                <a:lnTo>
                  <a:pt x="8808" y="102869"/>
                </a:lnTo>
                <a:lnTo>
                  <a:pt x="6370" y="105409"/>
                </a:lnTo>
                <a:lnTo>
                  <a:pt x="5496" y="106679"/>
                </a:lnTo>
                <a:lnTo>
                  <a:pt x="12500" y="106679"/>
                </a:lnTo>
                <a:lnTo>
                  <a:pt x="11913" y="105409"/>
                </a:lnTo>
                <a:lnTo>
                  <a:pt x="9751" y="105409"/>
                </a:lnTo>
                <a:lnTo>
                  <a:pt x="9786" y="104139"/>
                </a:lnTo>
                <a:lnTo>
                  <a:pt x="10568" y="104139"/>
                </a:lnTo>
                <a:lnTo>
                  <a:pt x="11166" y="102869"/>
                </a:lnTo>
                <a:lnTo>
                  <a:pt x="12500" y="101599"/>
                </a:lnTo>
                <a:lnTo>
                  <a:pt x="16984" y="96519"/>
                </a:lnTo>
                <a:lnTo>
                  <a:pt x="18951" y="93979"/>
                </a:lnTo>
                <a:close/>
              </a:path>
              <a:path w="207009" h="132079">
                <a:moveTo>
                  <a:pt x="119515" y="104140"/>
                </a:moveTo>
                <a:lnTo>
                  <a:pt x="115629" y="104140"/>
                </a:lnTo>
                <a:lnTo>
                  <a:pt x="116020" y="105410"/>
                </a:lnTo>
                <a:lnTo>
                  <a:pt x="118848" y="105410"/>
                </a:lnTo>
                <a:lnTo>
                  <a:pt x="119515" y="104140"/>
                </a:lnTo>
                <a:close/>
              </a:path>
              <a:path w="207009" h="132079">
                <a:moveTo>
                  <a:pt x="150380" y="63500"/>
                </a:moveTo>
                <a:lnTo>
                  <a:pt x="144872" y="63500"/>
                </a:lnTo>
                <a:lnTo>
                  <a:pt x="143699" y="66040"/>
                </a:lnTo>
                <a:lnTo>
                  <a:pt x="142009" y="67310"/>
                </a:lnTo>
                <a:lnTo>
                  <a:pt x="140870" y="68580"/>
                </a:lnTo>
                <a:lnTo>
                  <a:pt x="139686" y="71120"/>
                </a:lnTo>
                <a:lnTo>
                  <a:pt x="137282" y="73660"/>
                </a:lnTo>
                <a:lnTo>
                  <a:pt x="135948" y="76200"/>
                </a:lnTo>
                <a:lnTo>
                  <a:pt x="134971" y="76200"/>
                </a:lnTo>
                <a:lnTo>
                  <a:pt x="131349" y="80010"/>
                </a:lnTo>
                <a:lnTo>
                  <a:pt x="130095" y="81280"/>
                </a:lnTo>
                <a:lnTo>
                  <a:pt x="128290" y="83820"/>
                </a:lnTo>
                <a:lnTo>
                  <a:pt x="127738" y="85090"/>
                </a:lnTo>
                <a:lnTo>
                  <a:pt x="126749" y="86360"/>
                </a:lnTo>
                <a:lnTo>
                  <a:pt x="126358" y="86360"/>
                </a:lnTo>
                <a:lnTo>
                  <a:pt x="125771" y="87630"/>
                </a:lnTo>
                <a:lnTo>
                  <a:pt x="125530" y="87630"/>
                </a:lnTo>
                <a:lnTo>
                  <a:pt x="124978" y="88900"/>
                </a:lnTo>
                <a:lnTo>
                  <a:pt x="124667" y="90170"/>
                </a:lnTo>
                <a:lnTo>
                  <a:pt x="124311" y="90170"/>
                </a:lnTo>
                <a:lnTo>
                  <a:pt x="123805" y="91440"/>
                </a:lnTo>
                <a:lnTo>
                  <a:pt x="123253" y="91440"/>
                </a:lnTo>
                <a:lnTo>
                  <a:pt x="122666" y="92710"/>
                </a:lnTo>
                <a:lnTo>
                  <a:pt x="120780" y="93980"/>
                </a:lnTo>
                <a:lnTo>
                  <a:pt x="120182" y="93980"/>
                </a:lnTo>
                <a:lnTo>
                  <a:pt x="119676" y="95250"/>
                </a:lnTo>
                <a:lnTo>
                  <a:pt x="119285" y="95250"/>
                </a:lnTo>
                <a:lnTo>
                  <a:pt x="118814" y="96520"/>
                </a:lnTo>
                <a:lnTo>
                  <a:pt x="118618" y="96520"/>
                </a:lnTo>
                <a:lnTo>
                  <a:pt x="118492" y="97790"/>
                </a:lnTo>
                <a:lnTo>
                  <a:pt x="116801" y="97790"/>
                </a:lnTo>
                <a:lnTo>
                  <a:pt x="115502" y="99060"/>
                </a:lnTo>
                <a:lnTo>
                  <a:pt x="112869" y="99060"/>
                </a:lnTo>
                <a:lnTo>
                  <a:pt x="110316" y="100330"/>
                </a:lnTo>
                <a:lnTo>
                  <a:pt x="107521" y="100330"/>
                </a:lnTo>
                <a:lnTo>
                  <a:pt x="106659" y="101600"/>
                </a:lnTo>
                <a:lnTo>
                  <a:pt x="105555" y="101600"/>
                </a:lnTo>
                <a:lnTo>
                  <a:pt x="104853" y="102870"/>
                </a:lnTo>
                <a:lnTo>
                  <a:pt x="121367" y="102870"/>
                </a:lnTo>
                <a:lnTo>
                  <a:pt x="122505" y="100330"/>
                </a:lnTo>
                <a:lnTo>
                  <a:pt x="124633" y="97790"/>
                </a:lnTo>
                <a:lnTo>
                  <a:pt x="126599" y="95250"/>
                </a:lnTo>
                <a:lnTo>
                  <a:pt x="131314" y="87630"/>
                </a:lnTo>
                <a:lnTo>
                  <a:pt x="132292" y="85090"/>
                </a:lnTo>
                <a:lnTo>
                  <a:pt x="133281" y="83820"/>
                </a:lnTo>
                <a:lnTo>
                  <a:pt x="134338" y="82550"/>
                </a:lnTo>
                <a:lnTo>
                  <a:pt x="135442" y="81280"/>
                </a:lnTo>
                <a:lnTo>
                  <a:pt x="136270" y="80010"/>
                </a:lnTo>
                <a:lnTo>
                  <a:pt x="137167" y="78740"/>
                </a:lnTo>
                <a:lnTo>
                  <a:pt x="139053" y="77470"/>
                </a:lnTo>
                <a:lnTo>
                  <a:pt x="140985" y="74930"/>
                </a:lnTo>
                <a:lnTo>
                  <a:pt x="142986" y="72390"/>
                </a:lnTo>
                <a:lnTo>
                  <a:pt x="143975" y="72390"/>
                </a:lnTo>
                <a:lnTo>
                  <a:pt x="146804" y="68580"/>
                </a:lnTo>
                <a:lnTo>
                  <a:pt x="148529" y="66040"/>
                </a:lnTo>
                <a:lnTo>
                  <a:pt x="149323" y="66040"/>
                </a:lnTo>
                <a:lnTo>
                  <a:pt x="150070" y="64770"/>
                </a:lnTo>
                <a:lnTo>
                  <a:pt x="150380" y="63500"/>
                </a:lnTo>
                <a:close/>
              </a:path>
              <a:path w="207009" h="132079">
                <a:moveTo>
                  <a:pt x="102967" y="99060"/>
                </a:moveTo>
                <a:lnTo>
                  <a:pt x="98253" y="99060"/>
                </a:lnTo>
                <a:lnTo>
                  <a:pt x="97298" y="100330"/>
                </a:lnTo>
                <a:lnTo>
                  <a:pt x="102335" y="100330"/>
                </a:lnTo>
                <a:lnTo>
                  <a:pt x="102967" y="99060"/>
                </a:lnTo>
                <a:close/>
              </a:path>
              <a:path w="207009" h="132079">
                <a:moveTo>
                  <a:pt x="109292" y="96520"/>
                </a:moveTo>
                <a:lnTo>
                  <a:pt x="102300" y="96520"/>
                </a:lnTo>
                <a:lnTo>
                  <a:pt x="100207" y="97790"/>
                </a:lnTo>
                <a:lnTo>
                  <a:pt x="99196" y="99060"/>
                </a:lnTo>
                <a:lnTo>
                  <a:pt x="103669" y="99060"/>
                </a:lnTo>
                <a:lnTo>
                  <a:pt x="106659" y="97790"/>
                </a:lnTo>
                <a:lnTo>
                  <a:pt x="108395" y="97790"/>
                </a:lnTo>
                <a:lnTo>
                  <a:pt x="109292" y="96520"/>
                </a:lnTo>
                <a:close/>
              </a:path>
              <a:path w="207009" h="132079">
                <a:moveTo>
                  <a:pt x="196575" y="96520"/>
                </a:moveTo>
                <a:lnTo>
                  <a:pt x="193976" y="96520"/>
                </a:lnTo>
                <a:lnTo>
                  <a:pt x="193665" y="97790"/>
                </a:lnTo>
                <a:lnTo>
                  <a:pt x="196575" y="97790"/>
                </a:lnTo>
                <a:lnTo>
                  <a:pt x="196575" y="96520"/>
                </a:lnTo>
                <a:close/>
              </a:path>
              <a:path w="207009" h="132079">
                <a:moveTo>
                  <a:pt x="113697" y="93980"/>
                </a:moveTo>
                <a:lnTo>
                  <a:pt x="108786" y="93980"/>
                </a:lnTo>
                <a:lnTo>
                  <a:pt x="107096" y="95250"/>
                </a:lnTo>
                <a:lnTo>
                  <a:pt x="104612" y="96520"/>
                </a:lnTo>
                <a:lnTo>
                  <a:pt x="110155" y="96520"/>
                </a:lnTo>
                <a:lnTo>
                  <a:pt x="113697" y="93980"/>
                </a:lnTo>
                <a:close/>
              </a:path>
              <a:path w="207009" h="132079">
                <a:moveTo>
                  <a:pt x="153876" y="33020"/>
                </a:moveTo>
                <a:lnTo>
                  <a:pt x="145194" y="33020"/>
                </a:lnTo>
                <a:lnTo>
                  <a:pt x="148380" y="35560"/>
                </a:lnTo>
                <a:lnTo>
                  <a:pt x="151484" y="36830"/>
                </a:lnTo>
                <a:lnTo>
                  <a:pt x="154543" y="39370"/>
                </a:lnTo>
                <a:lnTo>
                  <a:pt x="157694" y="41910"/>
                </a:lnTo>
                <a:lnTo>
                  <a:pt x="159224" y="43180"/>
                </a:lnTo>
                <a:lnTo>
                  <a:pt x="160880" y="44450"/>
                </a:lnTo>
                <a:lnTo>
                  <a:pt x="168228" y="48260"/>
                </a:lnTo>
                <a:lnTo>
                  <a:pt x="172046" y="50800"/>
                </a:lnTo>
                <a:lnTo>
                  <a:pt x="173886" y="52070"/>
                </a:lnTo>
                <a:lnTo>
                  <a:pt x="176519" y="53340"/>
                </a:lnTo>
                <a:lnTo>
                  <a:pt x="177393" y="54610"/>
                </a:lnTo>
                <a:lnTo>
                  <a:pt x="178957" y="55880"/>
                </a:lnTo>
                <a:lnTo>
                  <a:pt x="179705" y="55880"/>
                </a:lnTo>
                <a:lnTo>
                  <a:pt x="180418" y="57150"/>
                </a:lnTo>
                <a:lnTo>
                  <a:pt x="181717" y="58420"/>
                </a:lnTo>
                <a:lnTo>
                  <a:pt x="182304" y="59690"/>
                </a:lnTo>
                <a:lnTo>
                  <a:pt x="182821" y="59690"/>
                </a:lnTo>
                <a:lnTo>
                  <a:pt x="183293" y="60960"/>
                </a:lnTo>
                <a:lnTo>
                  <a:pt x="183718" y="60960"/>
                </a:lnTo>
                <a:lnTo>
                  <a:pt x="184304" y="62230"/>
                </a:lnTo>
                <a:lnTo>
                  <a:pt x="189537" y="78740"/>
                </a:lnTo>
                <a:lnTo>
                  <a:pt x="190250" y="81280"/>
                </a:lnTo>
                <a:lnTo>
                  <a:pt x="190675" y="82550"/>
                </a:lnTo>
                <a:lnTo>
                  <a:pt x="192688" y="88900"/>
                </a:lnTo>
                <a:lnTo>
                  <a:pt x="193355" y="91440"/>
                </a:lnTo>
                <a:lnTo>
                  <a:pt x="193631" y="91440"/>
                </a:lnTo>
                <a:lnTo>
                  <a:pt x="193826" y="92710"/>
                </a:lnTo>
                <a:lnTo>
                  <a:pt x="194102" y="95250"/>
                </a:lnTo>
                <a:lnTo>
                  <a:pt x="194102" y="96520"/>
                </a:lnTo>
                <a:lnTo>
                  <a:pt x="196770" y="96520"/>
                </a:lnTo>
                <a:lnTo>
                  <a:pt x="196770" y="95250"/>
                </a:lnTo>
                <a:lnTo>
                  <a:pt x="196299" y="93980"/>
                </a:lnTo>
                <a:lnTo>
                  <a:pt x="195666" y="91440"/>
                </a:lnTo>
                <a:lnTo>
                  <a:pt x="193504" y="85090"/>
                </a:lnTo>
                <a:lnTo>
                  <a:pt x="190526" y="73660"/>
                </a:lnTo>
                <a:lnTo>
                  <a:pt x="188559" y="67310"/>
                </a:lnTo>
                <a:lnTo>
                  <a:pt x="186984" y="63500"/>
                </a:lnTo>
                <a:lnTo>
                  <a:pt x="186673" y="62230"/>
                </a:lnTo>
                <a:lnTo>
                  <a:pt x="185960" y="59690"/>
                </a:lnTo>
                <a:lnTo>
                  <a:pt x="185408" y="58420"/>
                </a:lnTo>
                <a:lnTo>
                  <a:pt x="185017" y="57150"/>
                </a:lnTo>
                <a:lnTo>
                  <a:pt x="184465" y="57150"/>
                </a:lnTo>
                <a:lnTo>
                  <a:pt x="184074" y="55880"/>
                </a:lnTo>
                <a:lnTo>
                  <a:pt x="183212" y="54610"/>
                </a:lnTo>
                <a:lnTo>
                  <a:pt x="182775" y="54610"/>
                </a:lnTo>
                <a:lnTo>
                  <a:pt x="181361" y="53340"/>
                </a:lnTo>
                <a:lnTo>
                  <a:pt x="179314" y="52070"/>
                </a:lnTo>
                <a:lnTo>
                  <a:pt x="178290" y="52070"/>
                </a:lnTo>
                <a:lnTo>
                  <a:pt x="177232" y="50800"/>
                </a:lnTo>
                <a:lnTo>
                  <a:pt x="176600" y="50800"/>
                </a:lnTo>
                <a:lnTo>
                  <a:pt x="175979" y="49530"/>
                </a:lnTo>
                <a:lnTo>
                  <a:pt x="175703" y="49530"/>
                </a:lnTo>
                <a:lnTo>
                  <a:pt x="175070" y="48260"/>
                </a:lnTo>
                <a:lnTo>
                  <a:pt x="174794" y="48260"/>
                </a:lnTo>
                <a:lnTo>
                  <a:pt x="173575" y="46990"/>
                </a:lnTo>
                <a:lnTo>
                  <a:pt x="172402" y="46990"/>
                </a:lnTo>
                <a:lnTo>
                  <a:pt x="167365" y="43180"/>
                </a:lnTo>
                <a:lnTo>
                  <a:pt x="166066" y="43180"/>
                </a:lnTo>
                <a:lnTo>
                  <a:pt x="164732" y="41910"/>
                </a:lnTo>
                <a:lnTo>
                  <a:pt x="163272" y="40640"/>
                </a:lnTo>
                <a:lnTo>
                  <a:pt x="161823" y="40640"/>
                </a:lnTo>
                <a:lnTo>
                  <a:pt x="158994" y="38100"/>
                </a:lnTo>
                <a:lnTo>
                  <a:pt x="157648" y="36830"/>
                </a:lnTo>
                <a:lnTo>
                  <a:pt x="155061" y="34290"/>
                </a:lnTo>
                <a:lnTo>
                  <a:pt x="153876" y="33020"/>
                </a:lnTo>
                <a:close/>
              </a:path>
              <a:path w="207009" h="132079">
                <a:moveTo>
                  <a:pt x="19974" y="92709"/>
                </a:moveTo>
                <a:lnTo>
                  <a:pt x="17456" y="92709"/>
                </a:lnTo>
                <a:lnTo>
                  <a:pt x="16938" y="93979"/>
                </a:lnTo>
                <a:lnTo>
                  <a:pt x="19503" y="93979"/>
                </a:lnTo>
                <a:lnTo>
                  <a:pt x="19974" y="92709"/>
                </a:lnTo>
                <a:close/>
              </a:path>
              <a:path w="207009" h="132079">
                <a:moveTo>
                  <a:pt x="134338" y="67310"/>
                </a:moveTo>
                <a:lnTo>
                  <a:pt x="131073" y="67310"/>
                </a:lnTo>
                <a:lnTo>
                  <a:pt x="130992" y="68580"/>
                </a:lnTo>
                <a:lnTo>
                  <a:pt x="130797" y="68580"/>
                </a:lnTo>
                <a:lnTo>
                  <a:pt x="119205" y="85090"/>
                </a:lnTo>
                <a:lnTo>
                  <a:pt x="117514" y="87630"/>
                </a:lnTo>
                <a:lnTo>
                  <a:pt x="116250" y="90170"/>
                </a:lnTo>
                <a:lnTo>
                  <a:pt x="115583" y="90170"/>
                </a:lnTo>
                <a:lnTo>
                  <a:pt x="115192" y="91440"/>
                </a:lnTo>
                <a:lnTo>
                  <a:pt x="114801" y="91440"/>
                </a:lnTo>
                <a:lnTo>
                  <a:pt x="114168" y="92710"/>
                </a:lnTo>
                <a:lnTo>
                  <a:pt x="112006" y="92710"/>
                </a:lnTo>
                <a:lnTo>
                  <a:pt x="111224" y="93980"/>
                </a:lnTo>
                <a:lnTo>
                  <a:pt x="117595" y="93980"/>
                </a:lnTo>
                <a:lnTo>
                  <a:pt x="119239" y="91440"/>
                </a:lnTo>
                <a:lnTo>
                  <a:pt x="121873" y="87630"/>
                </a:lnTo>
                <a:lnTo>
                  <a:pt x="128290" y="78740"/>
                </a:lnTo>
                <a:lnTo>
                  <a:pt x="131268" y="73660"/>
                </a:lnTo>
                <a:lnTo>
                  <a:pt x="132533" y="71120"/>
                </a:lnTo>
                <a:lnTo>
                  <a:pt x="133591" y="69850"/>
                </a:lnTo>
                <a:lnTo>
                  <a:pt x="134338" y="67310"/>
                </a:lnTo>
                <a:close/>
              </a:path>
              <a:path w="207009" h="132079">
                <a:moveTo>
                  <a:pt x="27955" y="52069"/>
                </a:moveTo>
                <a:lnTo>
                  <a:pt x="26414" y="52069"/>
                </a:lnTo>
                <a:lnTo>
                  <a:pt x="26023" y="53339"/>
                </a:lnTo>
                <a:lnTo>
                  <a:pt x="25586" y="54609"/>
                </a:lnTo>
                <a:lnTo>
                  <a:pt x="25517" y="59689"/>
                </a:lnTo>
                <a:lnTo>
                  <a:pt x="25747" y="60959"/>
                </a:lnTo>
                <a:lnTo>
                  <a:pt x="25793" y="66039"/>
                </a:lnTo>
                <a:lnTo>
                  <a:pt x="24919" y="69849"/>
                </a:lnTo>
                <a:lnTo>
                  <a:pt x="24528" y="71119"/>
                </a:lnTo>
                <a:lnTo>
                  <a:pt x="24172" y="73659"/>
                </a:lnTo>
                <a:lnTo>
                  <a:pt x="23390" y="76199"/>
                </a:lnTo>
                <a:lnTo>
                  <a:pt x="22562" y="80009"/>
                </a:lnTo>
                <a:lnTo>
                  <a:pt x="22136" y="81279"/>
                </a:lnTo>
                <a:lnTo>
                  <a:pt x="21665" y="83819"/>
                </a:lnTo>
                <a:lnTo>
                  <a:pt x="21147" y="85089"/>
                </a:lnTo>
                <a:lnTo>
                  <a:pt x="20595" y="86359"/>
                </a:lnTo>
                <a:lnTo>
                  <a:pt x="20009" y="87629"/>
                </a:lnTo>
                <a:lnTo>
                  <a:pt x="19376" y="90169"/>
                </a:lnTo>
                <a:lnTo>
                  <a:pt x="18675" y="91439"/>
                </a:lnTo>
                <a:lnTo>
                  <a:pt x="17881" y="92709"/>
                </a:lnTo>
                <a:lnTo>
                  <a:pt x="20400" y="92709"/>
                </a:lnTo>
                <a:lnTo>
                  <a:pt x="20400" y="91439"/>
                </a:lnTo>
                <a:lnTo>
                  <a:pt x="20871" y="91439"/>
                </a:lnTo>
                <a:lnTo>
                  <a:pt x="20871" y="90169"/>
                </a:lnTo>
                <a:lnTo>
                  <a:pt x="21423" y="88899"/>
                </a:lnTo>
                <a:lnTo>
                  <a:pt x="21584" y="88899"/>
                </a:lnTo>
                <a:lnTo>
                  <a:pt x="21699" y="87629"/>
                </a:lnTo>
                <a:lnTo>
                  <a:pt x="22136" y="86359"/>
                </a:lnTo>
                <a:lnTo>
                  <a:pt x="22251" y="85089"/>
                </a:lnTo>
                <a:lnTo>
                  <a:pt x="22527" y="85089"/>
                </a:lnTo>
                <a:lnTo>
                  <a:pt x="22642" y="83819"/>
                </a:lnTo>
                <a:lnTo>
                  <a:pt x="22999" y="83819"/>
                </a:lnTo>
                <a:lnTo>
                  <a:pt x="22999" y="82549"/>
                </a:lnTo>
                <a:lnTo>
                  <a:pt x="22803" y="82549"/>
                </a:lnTo>
                <a:lnTo>
                  <a:pt x="24413" y="78739"/>
                </a:lnTo>
                <a:lnTo>
                  <a:pt x="25161" y="76199"/>
                </a:lnTo>
                <a:lnTo>
                  <a:pt x="26219" y="72389"/>
                </a:lnTo>
                <a:lnTo>
                  <a:pt x="26541" y="71119"/>
                </a:lnTo>
                <a:lnTo>
                  <a:pt x="27081" y="67309"/>
                </a:lnTo>
                <a:lnTo>
                  <a:pt x="27553" y="64769"/>
                </a:lnTo>
                <a:lnTo>
                  <a:pt x="27955" y="62229"/>
                </a:lnTo>
                <a:lnTo>
                  <a:pt x="28105" y="62229"/>
                </a:lnTo>
                <a:lnTo>
                  <a:pt x="28024" y="60959"/>
                </a:lnTo>
                <a:lnTo>
                  <a:pt x="28231" y="60959"/>
                </a:lnTo>
                <a:lnTo>
                  <a:pt x="27127" y="58419"/>
                </a:lnTo>
                <a:lnTo>
                  <a:pt x="27242" y="57149"/>
                </a:lnTo>
                <a:lnTo>
                  <a:pt x="27518" y="57149"/>
                </a:lnTo>
                <a:lnTo>
                  <a:pt x="27553" y="55879"/>
                </a:lnTo>
                <a:lnTo>
                  <a:pt x="27714" y="53339"/>
                </a:lnTo>
                <a:lnTo>
                  <a:pt x="27955" y="52069"/>
                </a:lnTo>
                <a:close/>
              </a:path>
              <a:path w="207009" h="132079">
                <a:moveTo>
                  <a:pt x="119354" y="29210"/>
                </a:moveTo>
                <a:lnTo>
                  <a:pt x="113697" y="29210"/>
                </a:lnTo>
                <a:lnTo>
                  <a:pt x="113750" y="31750"/>
                </a:lnTo>
                <a:lnTo>
                  <a:pt x="113858" y="34290"/>
                </a:lnTo>
                <a:lnTo>
                  <a:pt x="117514" y="48260"/>
                </a:lnTo>
                <a:lnTo>
                  <a:pt x="119090" y="52070"/>
                </a:lnTo>
                <a:lnTo>
                  <a:pt x="120263" y="53340"/>
                </a:lnTo>
                <a:lnTo>
                  <a:pt x="122735" y="55880"/>
                </a:lnTo>
                <a:lnTo>
                  <a:pt x="124035" y="58420"/>
                </a:lnTo>
                <a:lnTo>
                  <a:pt x="126599" y="60960"/>
                </a:lnTo>
                <a:lnTo>
                  <a:pt x="127818" y="62230"/>
                </a:lnTo>
                <a:lnTo>
                  <a:pt x="128209" y="63500"/>
                </a:lnTo>
                <a:lnTo>
                  <a:pt x="128600" y="63500"/>
                </a:lnTo>
                <a:lnTo>
                  <a:pt x="129302" y="64770"/>
                </a:lnTo>
                <a:lnTo>
                  <a:pt x="129704" y="66040"/>
                </a:lnTo>
                <a:lnTo>
                  <a:pt x="130325" y="67310"/>
                </a:lnTo>
                <a:lnTo>
                  <a:pt x="134810" y="67310"/>
                </a:lnTo>
                <a:lnTo>
                  <a:pt x="134890" y="66040"/>
                </a:lnTo>
                <a:lnTo>
                  <a:pt x="134453" y="64770"/>
                </a:lnTo>
                <a:lnTo>
                  <a:pt x="133556" y="64770"/>
                </a:lnTo>
                <a:lnTo>
                  <a:pt x="132016" y="62230"/>
                </a:lnTo>
                <a:lnTo>
                  <a:pt x="130682" y="60960"/>
                </a:lnTo>
                <a:lnTo>
                  <a:pt x="130256" y="60960"/>
                </a:lnTo>
                <a:lnTo>
                  <a:pt x="129106" y="59690"/>
                </a:lnTo>
                <a:lnTo>
                  <a:pt x="126944" y="55880"/>
                </a:lnTo>
                <a:lnTo>
                  <a:pt x="125921" y="54610"/>
                </a:lnTo>
                <a:lnTo>
                  <a:pt x="124943" y="53340"/>
                </a:lnTo>
                <a:lnTo>
                  <a:pt x="124035" y="52070"/>
                </a:lnTo>
                <a:lnTo>
                  <a:pt x="123218" y="49530"/>
                </a:lnTo>
                <a:lnTo>
                  <a:pt x="122425" y="48260"/>
                </a:lnTo>
                <a:lnTo>
                  <a:pt x="122068" y="46990"/>
                </a:lnTo>
                <a:lnTo>
                  <a:pt x="121125" y="44450"/>
                </a:lnTo>
                <a:lnTo>
                  <a:pt x="120849" y="44450"/>
                </a:lnTo>
                <a:lnTo>
                  <a:pt x="120619" y="43180"/>
                </a:lnTo>
                <a:lnTo>
                  <a:pt x="120033" y="40640"/>
                </a:lnTo>
                <a:lnTo>
                  <a:pt x="119791" y="38100"/>
                </a:lnTo>
                <a:lnTo>
                  <a:pt x="119711" y="36830"/>
                </a:lnTo>
                <a:lnTo>
                  <a:pt x="119676" y="31750"/>
                </a:lnTo>
                <a:lnTo>
                  <a:pt x="119354" y="29210"/>
                </a:lnTo>
                <a:close/>
              </a:path>
              <a:path w="207009" h="132079">
                <a:moveTo>
                  <a:pt x="41088" y="57149"/>
                </a:moveTo>
                <a:lnTo>
                  <a:pt x="35970" y="57149"/>
                </a:lnTo>
                <a:lnTo>
                  <a:pt x="35338" y="58419"/>
                </a:lnTo>
                <a:lnTo>
                  <a:pt x="32981" y="62229"/>
                </a:lnTo>
                <a:lnTo>
                  <a:pt x="32429" y="63499"/>
                </a:lnTo>
                <a:lnTo>
                  <a:pt x="32003" y="64769"/>
                </a:lnTo>
                <a:lnTo>
                  <a:pt x="36603" y="64769"/>
                </a:lnTo>
                <a:lnTo>
                  <a:pt x="36913" y="63499"/>
                </a:lnTo>
                <a:lnTo>
                  <a:pt x="37304" y="63499"/>
                </a:lnTo>
                <a:lnTo>
                  <a:pt x="38914" y="60959"/>
                </a:lnTo>
                <a:lnTo>
                  <a:pt x="39512" y="60959"/>
                </a:lnTo>
                <a:lnTo>
                  <a:pt x="40018" y="59689"/>
                </a:lnTo>
                <a:lnTo>
                  <a:pt x="40570" y="59689"/>
                </a:lnTo>
                <a:lnTo>
                  <a:pt x="40846" y="58419"/>
                </a:lnTo>
                <a:lnTo>
                  <a:pt x="41088" y="57149"/>
                </a:lnTo>
                <a:close/>
              </a:path>
              <a:path w="207009" h="132079">
                <a:moveTo>
                  <a:pt x="54098" y="35560"/>
                </a:moveTo>
                <a:lnTo>
                  <a:pt x="51541" y="35560"/>
                </a:lnTo>
                <a:lnTo>
                  <a:pt x="52599" y="36830"/>
                </a:lnTo>
                <a:lnTo>
                  <a:pt x="55152" y="43180"/>
                </a:lnTo>
                <a:lnTo>
                  <a:pt x="55635" y="45720"/>
                </a:lnTo>
                <a:lnTo>
                  <a:pt x="56497" y="48260"/>
                </a:lnTo>
                <a:lnTo>
                  <a:pt x="56888" y="49530"/>
                </a:lnTo>
                <a:lnTo>
                  <a:pt x="57521" y="52070"/>
                </a:lnTo>
                <a:lnTo>
                  <a:pt x="57751" y="53340"/>
                </a:lnTo>
                <a:lnTo>
                  <a:pt x="57946" y="54610"/>
                </a:lnTo>
                <a:lnTo>
                  <a:pt x="58061" y="57150"/>
                </a:lnTo>
                <a:lnTo>
                  <a:pt x="57716" y="59690"/>
                </a:lnTo>
                <a:lnTo>
                  <a:pt x="57475" y="60960"/>
                </a:lnTo>
                <a:lnTo>
                  <a:pt x="57521" y="63500"/>
                </a:lnTo>
                <a:lnTo>
                  <a:pt x="57831" y="63500"/>
                </a:lnTo>
                <a:lnTo>
                  <a:pt x="57992" y="64770"/>
                </a:lnTo>
                <a:lnTo>
                  <a:pt x="60499" y="64770"/>
                </a:lnTo>
                <a:lnTo>
                  <a:pt x="60235" y="63500"/>
                </a:lnTo>
                <a:lnTo>
                  <a:pt x="59913" y="60960"/>
                </a:lnTo>
                <a:lnTo>
                  <a:pt x="59556" y="57150"/>
                </a:lnTo>
                <a:lnTo>
                  <a:pt x="59487" y="55880"/>
                </a:lnTo>
                <a:lnTo>
                  <a:pt x="59131" y="52070"/>
                </a:lnTo>
                <a:lnTo>
                  <a:pt x="58809" y="49530"/>
                </a:lnTo>
                <a:lnTo>
                  <a:pt x="58268" y="46990"/>
                </a:lnTo>
                <a:lnTo>
                  <a:pt x="57831" y="45720"/>
                </a:lnTo>
                <a:lnTo>
                  <a:pt x="57440" y="44450"/>
                </a:lnTo>
                <a:lnTo>
                  <a:pt x="57003" y="43180"/>
                </a:lnTo>
                <a:lnTo>
                  <a:pt x="56060" y="40640"/>
                </a:lnTo>
                <a:lnTo>
                  <a:pt x="54098" y="35560"/>
                </a:lnTo>
                <a:close/>
              </a:path>
              <a:path w="207009" h="132079">
                <a:moveTo>
                  <a:pt x="150461" y="62230"/>
                </a:moveTo>
                <a:lnTo>
                  <a:pt x="145309" y="62230"/>
                </a:lnTo>
                <a:lnTo>
                  <a:pt x="145470" y="63500"/>
                </a:lnTo>
                <a:lnTo>
                  <a:pt x="150541" y="63500"/>
                </a:lnTo>
                <a:lnTo>
                  <a:pt x="150461" y="62230"/>
                </a:lnTo>
                <a:close/>
              </a:path>
              <a:path w="207009" h="132079">
                <a:moveTo>
                  <a:pt x="143619" y="40640"/>
                </a:moveTo>
                <a:lnTo>
                  <a:pt x="137880" y="40640"/>
                </a:lnTo>
                <a:lnTo>
                  <a:pt x="137995" y="45720"/>
                </a:lnTo>
                <a:lnTo>
                  <a:pt x="138306" y="48260"/>
                </a:lnTo>
                <a:lnTo>
                  <a:pt x="138501" y="48260"/>
                </a:lnTo>
                <a:lnTo>
                  <a:pt x="138743" y="49530"/>
                </a:lnTo>
                <a:lnTo>
                  <a:pt x="139019" y="50800"/>
                </a:lnTo>
                <a:lnTo>
                  <a:pt x="139329" y="52070"/>
                </a:lnTo>
                <a:lnTo>
                  <a:pt x="140042" y="53340"/>
                </a:lnTo>
                <a:lnTo>
                  <a:pt x="140433" y="54610"/>
                </a:lnTo>
                <a:lnTo>
                  <a:pt x="140870" y="55880"/>
                </a:lnTo>
                <a:lnTo>
                  <a:pt x="142285" y="58420"/>
                </a:lnTo>
                <a:lnTo>
                  <a:pt x="143308" y="59690"/>
                </a:lnTo>
                <a:lnTo>
                  <a:pt x="144366" y="60960"/>
                </a:lnTo>
                <a:lnTo>
                  <a:pt x="145114" y="62230"/>
                </a:lnTo>
                <a:lnTo>
                  <a:pt x="150185" y="62230"/>
                </a:lnTo>
                <a:lnTo>
                  <a:pt x="149829" y="60960"/>
                </a:lnTo>
                <a:lnTo>
                  <a:pt x="148886" y="59690"/>
                </a:lnTo>
                <a:lnTo>
                  <a:pt x="147747" y="58420"/>
                </a:lnTo>
                <a:lnTo>
                  <a:pt x="145505" y="54610"/>
                </a:lnTo>
                <a:lnTo>
                  <a:pt x="145033" y="54610"/>
                </a:lnTo>
                <a:lnTo>
                  <a:pt x="144320" y="52070"/>
                </a:lnTo>
                <a:lnTo>
                  <a:pt x="143929" y="52070"/>
                </a:lnTo>
                <a:lnTo>
                  <a:pt x="143734" y="50800"/>
                </a:lnTo>
                <a:lnTo>
                  <a:pt x="143308" y="48260"/>
                </a:lnTo>
                <a:lnTo>
                  <a:pt x="143308" y="43180"/>
                </a:lnTo>
                <a:lnTo>
                  <a:pt x="143619" y="40640"/>
                </a:lnTo>
                <a:close/>
              </a:path>
              <a:path w="207009" h="132079">
                <a:moveTo>
                  <a:pt x="48551" y="12700"/>
                </a:moveTo>
                <a:lnTo>
                  <a:pt x="47919" y="12700"/>
                </a:lnTo>
                <a:lnTo>
                  <a:pt x="47493" y="13970"/>
                </a:lnTo>
                <a:lnTo>
                  <a:pt x="46861" y="13970"/>
                </a:lnTo>
                <a:lnTo>
                  <a:pt x="45918" y="15240"/>
                </a:lnTo>
                <a:lnTo>
                  <a:pt x="35464" y="15240"/>
                </a:lnTo>
                <a:lnTo>
                  <a:pt x="35694" y="16510"/>
                </a:lnTo>
                <a:lnTo>
                  <a:pt x="36166" y="16510"/>
                </a:lnTo>
                <a:lnTo>
                  <a:pt x="36718" y="17780"/>
                </a:lnTo>
                <a:lnTo>
                  <a:pt x="37350" y="17780"/>
                </a:lnTo>
                <a:lnTo>
                  <a:pt x="38328" y="19050"/>
                </a:lnTo>
                <a:lnTo>
                  <a:pt x="39236" y="19050"/>
                </a:lnTo>
                <a:lnTo>
                  <a:pt x="39984" y="20320"/>
                </a:lnTo>
                <a:lnTo>
                  <a:pt x="41755" y="20320"/>
                </a:lnTo>
                <a:lnTo>
                  <a:pt x="41479" y="21590"/>
                </a:lnTo>
                <a:lnTo>
                  <a:pt x="44032" y="22860"/>
                </a:lnTo>
                <a:lnTo>
                  <a:pt x="45251" y="22860"/>
                </a:lnTo>
                <a:lnTo>
                  <a:pt x="46389" y="24130"/>
                </a:lnTo>
                <a:lnTo>
                  <a:pt x="46194" y="25400"/>
                </a:lnTo>
                <a:lnTo>
                  <a:pt x="41709" y="39370"/>
                </a:lnTo>
                <a:lnTo>
                  <a:pt x="39903" y="44449"/>
                </a:lnTo>
                <a:lnTo>
                  <a:pt x="39397" y="45719"/>
                </a:lnTo>
                <a:lnTo>
                  <a:pt x="38328" y="46989"/>
                </a:lnTo>
                <a:lnTo>
                  <a:pt x="37971" y="48259"/>
                </a:lnTo>
                <a:lnTo>
                  <a:pt x="37431" y="48259"/>
                </a:lnTo>
                <a:lnTo>
                  <a:pt x="37074" y="50799"/>
                </a:lnTo>
                <a:lnTo>
                  <a:pt x="36833" y="52069"/>
                </a:lnTo>
                <a:lnTo>
                  <a:pt x="36488" y="55879"/>
                </a:lnTo>
                <a:lnTo>
                  <a:pt x="36327" y="55879"/>
                </a:lnTo>
                <a:lnTo>
                  <a:pt x="36085" y="57149"/>
                </a:lnTo>
                <a:lnTo>
                  <a:pt x="41122" y="57149"/>
                </a:lnTo>
                <a:lnTo>
                  <a:pt x="41237" y="55879"/>
                </a:lnTo>
                <a:lnTo>
                  <a:pt x="41352" y="53339"/>
                </a:lnTo>
                <a:lnTo>
                  <a:pt x="41513" y="52069"/>
                </a:lnTo>
                <a:lnTo>
                  <a:pt x="42146" y="50799"/>
                </a:lnTo>
                <a:lnTo>
                  <a:pt x="42571" y="49529"/>
                </a:lnTo>
                <a:lnTo>
                  <a:pt x="43595" y="46990"/>
                </a:lnTo>
                <a:lnTo>
                  <a:pt x="44193" y="45720"/>
                </a:lnTo>
                <a:lnTo>
                  <a:pt x="45446" y="44450"/>
                </a:lnTo>
                <a:lnTo>
                  <a:pt x="46113" y="43180"/>
                </a:lnTo>
                <a:lnTo>
                  <a:pt x="47493" y="40640"/>
                </a:lnTo>
                <a:lnTo>
                  <a:pt x="48908" y="39370"/>
                </a:lnTo>
                <a:lnTo>
                  <a:pt x="50287" y="36830"/>
                </a:lnTo>
                <a:lnTo>
                  <a:pt x="51541" y="35560"/>
                </a:lnTo>
                <a:lnTo>
                  <a:pt x="54098" y="35560"/>
                </a:lnTo>
                <a:lnTo>
                  <a:pt x="53116" y="33020"/>
                </a:lnTo>
                <a:lnTo>
                  <a:pt x="52173" y="30480"/>
                </a:lnTo>
                <a:lnTo>
                  <a:pt x="51299" y="26670"/>
                </a:lnTo>
                <a:lnTo>
                  <a:pt x="49851" y="22860"/>
                </a:lnTo>
                <a:lnTo>
                  <a:pt x="49264" y="20320"/>
                </a:lnTo>
                <a:lnTo>
                  <a:pt x="48942" y="19050"/>
                </a:lnTo>
                <a:lnTo>
                  <a:pt x="48712" y="17780"/>
                </a:lnTo>
                <a:lnTo>
                  <a:pt x="48591" y="15240"/>
                </a:lnTo>
                <a:lnTo>
                  <a:pt x="48551" y="12700"/>
                </a:lnTo>
                <a:close/>
              </a:path>
              <a:path w="207009" h="132079">
                <a:moveTo>
                  <a:pt x="31336" y="0"/>
                </a:moveTo>
                <a:lnTo>
                  <a:pt x="28461" y="0"/>
                </a:lnTo>
                <a:lnTo>
                  <a:pt x="28703" y="2539"/>
                </a:lnTo>
                <a:lnTo>
                  <a:pt x="29013" y="5079"/>
                </a:lnTo>
                <a:lnTo>
                  <a:pt x="29485" y="7619"/>
                </a:lnTo>
                <a:lnTo>
                  <a:pt x="30589" y="11429"/>
                </a:lnTo>
                <a:lnTo>
                  <a:pt x="30784" y="12699"/>
                </a:lnTo>
                <a:lnTo>
                  <a:pt x="30870" y="17779"/>
                </a:lnTo>
                <a:lnTo>
                  <a:pt x="30543" y="21589"/>
                </a:lnTo>
                <a:lnTo>
                  <a:pt x="30347" y="22859"/>
                </a:lnTo>
                <a:lnTo>
                  <a:pt x="30117" y="25399"/>
                </a:lnTo>
                <a:lnTo>
                  <a:pt x="30054" y="26669"/>
                </a:lnTo>
                <a:lnTo>
                  <a:pt x="29958" y="30479"/>
                </a:lnTo>
                <a:lnTo>
                  <a:pt x="29835" y="38099"/>
                </a:lnTo>
                <a:lnTo>
                  <a:pt x="29715" y="40639"/>
                </a:lnTo>
                <a:lnTo>
                  <a:pt x="29289" y="45719"/>
                </a:lnTo>
                <a:lnTo>
                  <a:pt x="29048" y="46989"/>
                </a:lnTo>
                <a:lnTo>
                  <a:pt x="28772" y="48259"/>
                </a:lnTo>
                <a:lnTo>
                  <a:pt x="28346" y="49529"/>
                </a:lnTo>
                <a:lnTo>
                  <a:pt x="27760" y="50799"/>
                </a:lnTo>
                <a:lnTo>
                  <a:pt x="26805" y="52069"/>
                </a:lnTo>
                <a:lnTo>
                  <a:pt x="28266" y="52069"/>
                </a:lnTo>
                <a:lnTo>
                  <a:pt x="28576" y="50799"/>
                </a:lnTo>
                <a:lnTo>
                  <a:pt x="28898" y="50799"/>
                </a:lnTo>
                <a:lnTo>
                  <a:pt x="29128" y="49529"/>
                </a:lnTo>
                <a:lnTo>
                  <a:pt x="29324" y="49529"/>
                </a:lnTo>
                <a:lnTo>
                  <a:pt x="30152" y="43179"/>
                </a:lnTo>
                <a:lnTo>
                  <a:pt x="30704" y="33019"/>
                </a:lnTo>
                <a:lnTo>
                  <a:pt x="31246" y="25399"/>
                </a:lnTo>
                <a:lnTo>
                  <a:pt x="31371" y="22859"/>
                </a:lnTo>
                <a:lnTo>
                  <a:pt x="31532" y="21589"/>
                </a:lnTo>
                <a:lnTo>
                  <a:pt x="31727" y="19049"/>
                </a:lnTo>
                <a:lnTo>
                  <a:pt x="32279" y="17779"/>
                </a:lnTo>
                <a:lnTo>
                  <a:pt x="33532" y="15240"/>
                </a:lnTo>
                <a:lnTo>
                  <a:pt x="34050" y="15240"/>
                </a:lnTo>
                <a:lnTo>
                  <a:pt x="34199" y="13970"/>
                </a:lnTo>
                <a:lnTo>
                  <a:pt x="34199" y="12700"/>
                </a:lnTo>
                <a:lnTo>
                  <a:pt x="34050" y="11430"/>
                </a:lnTo>
                <a:lnTo>
                  <a:pt x="33532" y="8890"/>
                </a:lnTo>
                <a:lnTo>
                  <a:pt x="32199" y="5080"/>
                </a:lnTo>
                <a:lnTo>
                  <a:pt x="32003" y="3810"/>
                </a:lnTo>
                <a:lnTo>
                  <a:pt x="31532" y="1270"/>
                </a:lnTo>
                <a:lnTo>
                  <a:pt x="31336" y="0"/>
                </a:lnTo>
                <a:close/>
              </a:path>
              <a:path w="207009" h="132079">
                <a:moveTo>
                  <a:pt x="184155" y="38100"/>
                </a:moveTo>
                <a:lnTo>
                  <a:pt x="176324" y="38100"/>
                </a:lnTo>
                <a:lnTo>
                  <a:pt x="177347" y="39370"/>
                </a:lnTo>
                <a:lnTo>
                  <a:pt x="179475" y="40640"/>
                </a:lnTo>
                <a:lnTo>
                  <a:pt x="180498" y="41910"/>
                </a:lnTo>
                <a:lnTo>
                  <a:pt x="189778" y="41910"/>
                </a:lnTo>
                <a:lnTo>
                  <a:pt x="186903" y="40640"/>
                </a:lnTo>
                <a:lnTo>
                  <a:pt x="184155" y="38100"/>
                </a:lnTo>
                <a:close/>
              </a:path>
              <a:path w="207009" h="132079">
                <a:moveTo>
                  <a:pt x="147667" y="29210"/>
                </a:moveTo>
                <a:lnTo>
                  <a:pt x="139456" y="29210"/>
                </a:lnTo>
                <a:lnTo>
                  <a:pt x="139329" y="30480"/>
                </a:lnTo>
                <a:lnTo>
                  <a:pt x="138628" y="34290"/>
                </a:lnTo>
                <a:lnTo>
                  <a:pt x="138352" y="35560"/>
                </a:lnTo>
                <a:lnTo>
                  <a:pt x="137995" y="39370"/>
                </a:lnTo>
                <a:lnTo>
                  <a:pt x="137915" y="40640"/>
                </a:lnTo>
                <a:lnTo>
                  <a:pt x="143814" y="40640"/>
                </a:lnTo>
                <a:lnTo>
                  <a:pt x="144757" y="35560"/>
                </a:lnTo>
                <a:lnTo>
                  <a:pt x="145194" y="33020"/>
                </a:lnTo>
                <a:lnTo>
                  <a:pt x="153129" y="33020"/>
                </a:lnTo>
                <a:lnTo>
                  <a:pt x="151634" y="31750"/>
                </a:lnTo>
                <a:lnTo>
                  <a:pt x="150104" y="31750"/>
                </a:lnTo>
                <a:lnTo>
                  <a:pt x="148610" y="30480"/>
                </a:lnTo>
                <a:lnTo>
                  <a:pt x="147782" y="30480"/>
                </a:lnTo>
                <a:lnTo>
                  <a:pt x="147667" y="29210"/>
                </a:lnTo>
                <a:close/>
              </a:path>
              <a:path w="207009" h="132079">
                <a:moveTo>
                  <a:pt x="172908" y="22860"/>
                </a:moveTo>
                <a:lnTo>
                  <a:pt x="166377" y="22860"/>
                </a:lnTo>
                <a:lnTo>
                  <a:pt x="166503" y="24130"/>
                </a:lnTo>
                <a:lnTo>
                  <a:pt x="167170" y="24130"/>
                </a:lnTo>
                <a:lnTo>
                  <a:pt x="167365" y="25400"/>
                </a:lnTo>
                <a:lnTo>
                  <a:pt x="167365" y="26670"/>
                </a:lnTo>
                <a:lnTo>
                  <a:pt x="167676" y="27940"/>
                </a:lnTo>
                <a:lnTo>
                  <a:pt x="168228" y="29210"/>
                </a:lnTo>
                <a:lnTo>
                  <a:pt x="168538" y="29210"/>
                </a:lnTo>
                <a:lnTo>
                  <a:pt x="169918" y="31750"/>
                </a:lnTo>
                <a:lnTo>
                  <a:pt x="171528" y="34290"/>
                </a:lnTo>
                <a:lnTo>
                  <a:pt x="172437" y="34290"/>
                </a:lnTo>
                <a:lnTo>
                  <a:pt x="174323" y="36830"/>
                </a:lnTo>
                <a:lnTo>
                  <a:pt x="175312" y="38100"/>
                </a:lnTo>
                <a:lnTo>
                  <a:pt x="182821" y="38100"/>
                </a:lnTo>
                <a:lnTo>
                  <a:pt x="180924" y="36830"/>
                </a:lnTo>
                <a:lnTo>
                  <a:pt x="179751" y="35560"/>
                </a:lnTo>
                <a:lnTo>
                  <a:pt x="178060" y="34290"/>
                </a:lnTo>
                <a:lnTo>
                  <a:pt x="177543" y="33020"/>
                </a:lnTo>
                <a:lnTo>
                  <a:pt x="176128" y="31750"/>
                </a:lnTo>
                <a:lnTo>
                  <a:pt x="175703" y="30480"/>
                </a:lnTo>
                <a:lnTo>
                  <a:pt x="174909" y="29210"/>
                </a:lnTo>
                <a:lnTo>
                  <a:pt x="174599" y="27940"/>
                </a:lnTo>
                <a:lnTo>
                  <a:pt x="174242" y="27940"/>
                </a:lnTo>
                <a:lnTo>
                  <a:pt x="173656" y="26670"/>
                </a:lnTo>
                <a:lnTo>
                  <a:pt x="173380" y="25400"/>
                </a:lnTo>
                <a:lnTo>
                  <a:pt x="172908" y="22860"/>
                </a:lnTo>
                <a:close/>
              </a:path>
              <a:path w="207009" h="132079">
                <a:moveTo>
                  <a:pt x="120619" y="26670"/>
                </a:moveTo>
                <a:lnTo>
                  <a:pt x="100138" y="26670"/>
                </a:lnTo>
                <a:lnTo>
                  <a:pt x="98368" y="31750"/>
                </a:lnTo>
                <a:lnTo>
                  <a:pt x="97896" y="33020"/>
                </a:lnTo>
                <a:lnTo>
                  <a:pt x="96597" y="35560"/>
                </a:lnTo>
                <a:lnTo>
                  <a:pt x="98759" y="34290"/>
                </a:lnTo>
                <a:lnTo>
                  <a:pt x="100840" y="34290"/>
                </a:lnTo>
                <a:lnTo>
                  <a:pt x="109258" y="30480"/>
                </a:lnTo>
                <a:lnTo>
                  <a:pt x="111454" y="30480"/>
                </a:lnTo>
                <a:lnTo>
                  <a:pt x="113697" y="29210"/>
                </a:lnTo>
                <a:lnTo>
                  <a:pt x="119354" y="29210"/>
                </a:lnTo>
                <a:lnTo>
                  <a:pt x="119435" y="27940"/>
                </a:lnTo>
                <a:lnTo>
                  <a:pt x="119952" y="27940"/>
                </a:lnTo>
                <a:lnTo>
                  <a:pt x="120619" y="26670"/>
                </a:lnTo>
                <a:close/>
              </a:path>
              <a:path w="207009" h="132079">
                <a:moveTo>
                  <a:pt x="147195" y="27940"/>
                </a:moveTo>
                <a:lnTo>
                  <a:pt x="139410" y="27940"/>
                </a:lnTo>
                <a:lnTo>
                  <a:pt x="139490" y="29210"/>
                </a:lnTo>
                <a:lnTo>
                  <a:pt x="147310" y="29210"/>
                </a:lnTo>
                <a:lnTo>
                  <a:pt x="147195" y="27940"/>
                </a:lnTo>
                <a:close/>
              </a:path>
              <a:path w="207009" h="132079">
                <a:moveTo>
                  <a:pt x="143573" y="25400"/>
                </a:moveTo>
                <a:lnTo>
                  <a:pt x="136891" y="25400"/>
                </a:lnTo>
                <a:lnTo>
                  <a:pt x="137443" y="26670"/>
                </a:lnTo>
                <a:lnTo>
                  <a:pt x="138432" y="26670"/>
                </a:lnTo>
                <a:lnTo>
                  <a:pt x="139214" y="27940"/>
                </a:lnTo>
                <a:lnTo>
                  <a:pt x="146252" y="27940"/>
                </a:lnTo>
                <a:lnTo>
                  <a:pt x="145390" y="26670"/>
                </a:lnTo>
                <a:lnTo>
                  <a:pt x="143573" y="25400"/>
                </a:lnTo>
                <a:close/>
              </a:path>
              <a:path w="207009" h="132079">
                <a:moveTo>
                  <a:pt x="140905" y="24130"/>
                </a:moveTo>
                <a:lnTo>
                  <a:pt x="135592" y="24130"/>
                </a:lnTo>
                <a:lnTo>
                  <a:pt x="135948" y="25400"/>
                </a:lnTo>
                <a:lnTo>
                  <a:pt x="142676" y="25400"/>
                </a:lnTo>
                <a:lnTo>
                  <a:pt x="140905" y="24130"/>
                </a:lnTo>
                <a:close/>
              </a:path>
              <a:path w="207009" h="132079">
                <a:moveTo>
                  <a:pt x="172402" y="20320"/>
                </a:moveTo>
                <a:lnTo>
                  <a:pt x="165756" y="20320"/>
                </a:lnTo>
                <a:lnTo>
                  <a:pt x="165790" y="21590"/>
                </a:lnTo>
                <a:lnTo>
                  <a:pt x="166181" y="22860"/>
                </a:lnTo>
                <a:lnTo>
                  <a:pt x="172713" y="22860"/>
                </a:lnTo>
                <a:lnTo>
                  <a:pt x="172402" y="20320"/>
                </a:lnTo>
                <a:close/>
              </a:path>
              <a:path w="207009" h="132079">
                <a:moveTo>
                  <a:pt x="172322" y="0"/>
                </a:moveTo>
                <a:lnTo>
                  <a:pt x="163398" y="0"/>
                </a:lnTo>
                <a:lnTo>
                  <a:pt x="163709" y="5080"/>
                </a:lnTo>
                <a:lnTo>
                  <a:pt x="163904" y="6350"/>
                </a:lnTo>
                <a:lnTo>
                  <a:pt x="164065" y="7620"/>
                </a:lnTo>
                <a:lnTo>
                  <a:pt x="164295" y="10160"/>
                </a:lnTo>
                <a:lnTo>
                  <a:pt x="164491" y="11430"/>
                </a:lnTo>
                <a:lnTo>
                  <a:pt x="164732" y="12700"/>
                </a:lnTo>
                <a:lnTo>
                  <a:pt x="164767" y="15240"/>
                </a:lnTo>
                <a:lnTo>
                  <a:pt x="165008" y="15240"/>
                </a:lnTo>
                <a:lnTo>
                  <a:pt x="165008" y="17780"/>
                </a:lnTo>
                <a:lnTo>
                  <a:pt x="165319" y="17780"/>
                </a:lnTo>
                <a:lnTo>
                  <a:pt x="165089" y="19050"/>
                </a:lnTo>
                <a:lnTo>
                  <a:pt x="165560" y="19050"/>
                </a:lnTo>
                <a:lnTo>
                  <a:pt x="165675" y="20320"/>
                </a:lnTo>
                <a:lnTo>
                  <a:pt x="172276" y="20320"/>
                </a:lnTo>
                <a:lnTo>
                  <a:pt x="172069" y="17780"/>
                </a:lnTo>
                <a:lnTo>
                  <a:pt x="171942" y="15240"/>
                </a:lnTo>
                <a:lnTo>
                  <a:pt x="172048" y="7620"/>
                </a:lnTo>
                <a:lnTo>
                  <a:pt x="172282" y="2540"/>
                </a:lnTo>
                <a:lnTo>
                  <a:pt x="172322" y="0"/>
                </a:lnTo>
                <a:close/>
              </a:path>
              <a:path w="207009" h="132079">
                <a:moveTo>
                  <a:pt x="121838" y="2540"/>
                </a:moveTo>
                <a:lnTo>
                  <a:pt x="121045" y="2540"/>
                </a:lnTo>
                <a:lnTo>
                  <a:pt x="121171" y="8890"/>
                </a:lnTo>
                <a:lnTo>
                  <a:pt x="120976" y="10160"/>
                </a:lnTo>
                <a:lnTo>
                  <a:pt x="120504" y="10160"/>
                </a:lnTo>
                <a:lnTo>
                  <a:pt x="120182" y="11430"/>
                </a:lnTo>
                <a:lnTo>
                  <a:pt x="118814" y="11430"/>
                </a:lnTo>
                <a:lnTo>
                  <a:pt x="117825" y="12700"/>
                </a:lnTo>
                <a:lnTo>
                  <a:pt x="115502" y="12700"/>
                </a:lnTo>
                <a:lnTo>
                  <a:pt x="112834" y="13970"/>
                </a:lnTo>
                <a:lnTo>
                  <a:pt x="107648" y="15240"/>
                </a:lnTo>
                <a:lnTo>
                  <a:pt x="104497" y="16510"/>
                </a:lnTo>
                <a:lnTo>
                  <a:pt x="103002" y="16510"/>
                </a:lnTo>
                <a:lnTo>
                  <a:pt x="101507" y="17780"/>
                </a:lnTo>
                <a:lnTo>
                  <a:pt x="91330" y="17780"/>
                </a:lnTo>
                <a:lnTo>
                  <a:pt x="87006" y="19050"/>
                </a:lnTo>
                <a:lnTo>
                  <a:pt x="136190" y="19050"/>
                </a:lnTo>
                <a:lnTo>
                  <a:pt x="133361" y="16510"/>
                </a:lnTo>
                <a:lnTo>
                  <a:pt x="131349" y="13970"/>
                </a:lnTo>
                <a:lnTo>
                  <a:pt x="129382" y="12700"/>
                </a:lnTo>
                <a:lnTo>
                  <a:pt x="121838" y="2540"/>
                </a:lnTo>
                <a:close/>
              </a:path>
              <a:path w="207009" h="132079">
                <a:moveTo>
                  <a:pt x="42180" y="13970"/>
                </a:moveTo>
                <a:lnTo>
                  <a:pt x="38650" y="13970"/>
                </a:lnTo>
                <a:lnTo>
                  <a:pt x="38178" y="15240"/>
                </a:lnTo>
                <a:lnTo>
                  <a:pt x="43043" y="15240"/>
                </a:lnTo>
                <a:lnTo>
                  <a:pt x="42180" y="1397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11910" y="267353"/>
            <a:ext cx="172720" cy="132080"/>
          </a:xfrm>
          <a:custGeom>
            <a:avLst/>
            <a:gdLst/>
            <a:ahLst/>
            <a:cxnLst/>
            <a:rect l="l" t="t" r="r" b="b"/>
            <a:pathLst>
              <a:path w="172720" h="132079">
                <a:moveTo>
                  <a:pt x="29910" y="62229"/>
                </a:moveTo>
                <a:lnTo>
                  <a:pt x="26932" y="62229"/>
                </a:lnTo>
                <a:lnTo>
                  <a:pt x="27277" y="64769"/>
                </a:lnTo>
                <a:lnTo>
                  <a:pt x="27875" y="71119"/>
                </a:lnTo>
                <a:lnTo>
                  <a:pt x="27949" y="72389"/>
                </a:lnTo>
                <a:lnTo>
                  <a:pt x="28070" y="77469"/>
                </a:lnTo>
                <a:lnTo>
                  <a:pt x="27748" y="82549"/>
                </a:lnTo>
                <a:lnTo>
                  <a:pt x="27553" y="83819"/>
                </a:lnTo>
                <a:lnTo>
                  <a:pt x="27277" y="85089"/>
                </a:lnTo>
                <a:lnTo>
                  <a:pt x="26932" y="87629"/>
                </a:lnTo>
                <a:lnTo>
                  <a:pt x="26690" y="87629"/>
                </a:lnTo>
                <a:lnTo>
                  <a:pt x="25989" y="90169"/>
                </a:lnTo>
                <a:lnTo>
                  <a:pt x="25552" y="90169"/>
                </a:lnTo>
                <a:lnTo>
                  <a:pt x="24609" y="92709"/>
                </a:lnTo>
                <a:lnTo>
                  <a:pt x="23585" y="93979"/>
                </a:lnTo>
                <a:lnTo>
                  <a:pt x="22642" y="96519"/>
                </a:lnTo>
                <a:lnTo>
                  <a:pt x="22205" y="97789"/>
                </a:lnTo>
                <a:lnTo>
                  <a:pt x="21814" y="97789"/>
                </a:lnTo>
                <a:lnTo>
                  <a:pt x="21504" y="99059"/>
                </a:lnTo>
                <a:lnTo>
                  <a:pt x="21228" y="100329"/>
                </a:lnTo>
                <a:lnTo>
                  <a:pt x="20986" y="101599"/>
                </a:lnTo>
                <a:lnTo>
                  <a:pt x="20983" y="105409"/>
                </a:lnTo>
                <a:lnTo>
                  <a:pt x="21113" y="107949"/>
                </a:lnTo>
                <a:lnTo>
                  <a:pt x="21262" y="109219"/>
                </a:lnTo>
                <a:lnTo>
                  <a:pt x="21458" y="110489"/>
                </a:lnTo>
                <a:lnTo>
                  <a:pt x="21699" y="111759"/>
                </a:lnTo>
                <a:lnTo>
                  <a:pt x="21895" y="114299"/>
                </a:lnTo>
                <a:lnTo>
                  <a:pt x="22056" y="115569"/>
                </a:lnTo>
                <a:lnTo>
                  <a:pt x="22382" y="121919"/>
                </a:lnTo>
                <a:lnTo>
                  <a:pt x="22481" y="124459"/>
                </a:lnTo>
                <a:lnTo>
                  <a:pt x="22577" y="128269"/>
                </a:lnTo>
                <a:lnTo>
                  <a:pt x="22677" y="130809"/>
                </a:lnTo>
                <a:lnTo>
                  <a:pt x="22838" y="132079"/>
                </a:lnTo>
                <a:lnTo>
                  <a:pt x="25586" y="132079"/>
                </a:lnTo>
                <a:lnTo>
                  <a:pt x="25310" y="130809"/>
                </a:lnTo>
                <a:lnTo>
                  <a:pt x="25241" y="129539"/>
                </a:lnTo>
                <a:lnTo>
                  <a:pt x="25000" y="126999"/>
                </a:lnTo>
                <a:lnTo>
                  <a:pt x="24689" y="124459"/>
                </a:lnTo>
                <a:lnTo>
                  <a:pt x="24494" y="121919"/>
                </a:lnTo>
                <a:lnTo>
                  <a:pt x="26023" y="121919"/>
                </a:lnTo>
                <a:lnTo>
                  <a:pt x="26380" y="120649"/>
                </a:lnTo>
                <a:lnTo>
                  <a:pt x="26023" y="119379"/>
                </a:lnTo>
                <a:lnTo>
                  <a:pt x="24609" y="111759"/>
                </a:lnTo>
                <a:lnTo>
                  <a:pt x="24298" y="109219"/>
                </a:lnTo>
                <a:lnTo>
                  <a:pt x="23942" y="107949"/>
                </a:lnTo>
                <a:lnTo>
                  <a:pt x="24218" y="105409"/>
                </a:lnTo>
                <a:lnTo>
                  <a:pt x="23551" y="102869"/>
                </a:lnTo>
                <a:lnTo>
                  <a:pt x="23390" y="101599"/>
                </a:lnTo>
                <a:lnTo>
                  <a:pt x="23390" y="100329"/>
                </a:lnTo>
                <a:lnTo>
                  <a:pt x="23585" y="100329"/>
                </a:lnTo>
                <a:lnTo>
                  <a:pt x="23746" y="99059"/>
                </a:lnTo>
                <a:lnTo>
                  <a:pt x="24367" y="97789"/>
                </a:lnTo>
                <a:lnTo>
                  <a:pt x="24839" y="96519"/>
                </a:lnTo>
                <a:lnTo>
                  <a:pt x="25862" y="95249"/>
                </a:lnTo>
                <a:lnTo>
                  <a:pt x="26299" y="93979"/>
                </a:lnTo>
                <a:lnTo>
                  <a:pt x="26656" y="93979"/>
                </a:lnTo>
                <a:lnTo>
                  <a:pt x="27990" y="90169"/>
                </a:lnTo>
                <a:lnTo>
                  <a:pt x="28542" y="87629"/>
                </a:lnTo>
                <a:lnTo>
                  <a:pt x="29013" y="86359"/>
                </a:lnTo>
                <a:lnTo>
                  <a:pt x="29404" y="83819"/>
                </a:lnTo>
                <a:lnTo>
                  <a:pt x="30117" y="80009"/>
                </a:lnTo>
                <a:lnTo>
                  <a:pt x="30247" y="77469"/>
                </a:lnTo>
                <a:lnTo>
                  <a:pt x="30163" y="67309"/>
                </a:lnTo>
                <a:lnTo>
                  <a:pt x="29910" y="62229"/>
                </a:lnTo>
                <a:close/>
              </a:path>
              <a:path w="172720" h="132079">
                <a:moveTo>
                  <a:pt x="159615" y="107950"/>
                </a:moveTo>
                <a:lnTo>
                  <a:pt x="143734" y="107950"/>
                </a:lnTo>
                <a:lnTo>
                  <a:pt x="145390" y="110490"/>
                </a:lnTo>
                <a:lnTo>
                  <a:pt x="147667" y="111760"/>
                </a:lnTo>
                <a:lnTo>
                  <a:pt x="148414" y="113030"/>
                </a:lnTo>
                <a:lnTo>
                  <a:pt x="149829" y="115570"/>
                </a:lnTo>
                <a:lnTo>
                  <a:pt x="150495" y="115570"/>
                </a:lnTo>
                <a:lnTo>
                  <a:pt x="151829" y="118110"/>
                </a:lnTo>
                <a:lnTo>
                  <a:pt x="157303" y="129540"/>
                </a:lnTo>
                <a:lnTo>
                  <a:pt x="157775" y="130810"/>
                </a:lnTo>
                <a:lnTo>
                  <a:pt x="157775" y="132080"/>
                </a:lnTo>
                <a:lnTo>
                  <a:pt x="166652" y="132080"/>
                </a:lnTo>
                <a:lnTo>
                  <a:pt x="166423" y="129540"/>
                </a:lnTo>
                <a:lnTo>
                  <a:pt x="166101" y="128270"/>
                </a:lnTo>
                <a:lnTo>
                  <a:pt x="165629" y="127000"/>
                </a:lnTo>
                <a:lnTo>
                  <a:pt x="168423" y="127000"/>
                </a:lnTo>
                <a:lnTo>
                  <a:pt x="170194" y="125730"/>
                </a:lnTo>
                <a:lnTo>
                  <a:pt x="172667" y="125730"/>
                </a:lnTo>
                <a:lnTo>
                  <a:pt x="171057" y="121920"/>
                </a:lnTo>
                <a:lnTo>
                  <a:pt x="169355" y="119380"/>
                </a:lnTo>
                <a:lnTo>
                  <a:pt x="161696" y="119380"/>
                </a:lnTo>
                <a:lnTo>
                  <a:pt x="161466" y="118110"/>
                </a:lnTo>
                <a:lnTo>
                  <a:pt x="160362" y="118110"/>
                </a:lnTo>
                <a:lnTo>
                  <a:pt x="159891" y="116840"/>
                </a:lnTo>
                <a:lnTo>
                  <a:pt x="159028" y="115570"/>
                </a:lnTo>
                <a:lnTo>
                  <a:pt x="158120" y="114300"/>
                </a:lnTo>
                <a:lnTo>
                  <a:pt x="156751" y="111760"/>
                </a:lnTo>
                <a:lnTo>
                  <a:pt x="156038" y="111760"/>
                </a:lnTo>
                <a:lnTo>
                  <a:pt x="155567" y="110490"/>
                </a:lnTo>
                <a:lnTo>
                  <a:pt x="163318" y="110490"/>
                </a:lnTo>
                <a:lnTo>
                  <a:pt x="162053" y="109220"/>
                </a:lnTo>
                <a:lnTo>
                  <a:pt x="160638" y="109220"/>
                </a:lnTo>
                <a:lnTo>
                  <a:pt x="159615" y="107950"/>
                </a:lnTo>
                <a:close/>
              </a:path>
              <a:path w="172720" h="132079">
                <a:moveTo>
                  <a:pt x="165089" y="111760"/>
                </a:moveTo>
                <a:lnTo>
                  <a:pt x="159063" y="111760"/>
                </a:lnTo>
                <a:lnTo>
                  <a:pt x="159534" y="113030"/>
                </a:lnTo>
                <a:lnTo>
                  <a:pt x="160408" y="113030"/>
                </a:lnTo>
                <a:lnTo>
                  <a:pt x="160799" y="114300"/>
                </a:lnTo>
                <a:lnTo>
                  <a:pt x="161190" y="114300"/>
                </a:lnTo>
                <a:lnTo>
                  <a:pt x="161547" y="115570"/>
                </a:lnTo>
                <a:lnTo>
                  <a:pt x="162248" y="115570"/>
                </a:lnTo>
                <a:lnTo>
                  <a:pt x="162915" y="118110"/>
                </a:lnTo>
                <a:lnTo>
                  <a:pt x="162605" y="118110"/>
                </a:lnTo>
                <a:lnTo>
                  <a:pt x="162133" y="119380"/>
                </a:lnTo>
                <a:lnTo>
                  <a:pt x="169355" y="119380"/>
                </a:lnTo>
                <a:lnTo>
                  <a:pt x="168504" y="118110"/>
                </a:lnTo>
                <a:lnTo>
                  <a:pt x="167561" y="115570"/>
                </a:lnTo>
                <a:lnTo>
                  <a:pt x="166618" y="114300"/>
                </a:lnTo>
                <a:lnTo>
                  <a:pt x="165629" y="113030"/>
                </a:lnTo>
                <a:lnTo>
                  <a:pt x="165089" y="111760"/>
                </a:lnTo>
                <a:close/>
              </a:path>
              <a:path w="172720" h="132079">
                <a:moveTo>
                  <a:pt x="163318" y="110490"/>
                </a:moveTo>
                <a:lnTo>
                  <a:pt x="156751" y="110490"/>
                </a:lnTo>
                <a:lnTo>
                  <a:pt x="157372" y="111760"/>
                </a:lnTo>
                <a:lnTo>
                  <a:pt x="164065" y="111760"/>
                </a:lnTo>
                <a:lnTo>
                  <a:pt x="163318" y="110490"/>
                </a:lnTo>
                <a:close/>
              </a:path>
              <a:path w="172720" h="132079">
                <a:moveTo>
                  <a:pt x="137719" y="97790"/>
                </a:moveTo>
                <a:lnTo>
                  <a:pt x="128991" y="97790"/>
                </a:lnTo>
                <a:lnTo>
                  <a:pt x="130843" y="99060"/>
                </a:lnTo>
                <a:lnTo>
                  <a:pt x="131705" y="100330"/>
                </a:lnTo>
                <a:lnTo>
                  <a:pt x="142906" y="107950"/>
                </a:lnTo>
                <a:lnTo>
                  <a:pt x="151760" y="107950"/>
                </a:lnTo>
                <a:lnTo>
                  <a:pt x="151358" y="106680"/>
                </a:lnTo>
                <a:lnTo>
                  <a:pt x="150610" y="106680"/>
                </a:lnTo>
                <a:lnTo>
                  <a:pt x="148368" y="104140"/>
                </a:lnTo>
                <a:lnTo>
                  <a:pt x="147632" y="104140"/>
                </a:lnTo>
                <a:lnTo>
                  <a:pt x="146885" y="102870"/>
                </a:lnTo>
                <a:lnTo>
                  <a:pt x="144757" y="101600"/>
                </a:lnTo>
                <a:lnTo>
                  <a:pt x="143619" y="101600"/>
                </a:lnTo>
                <a:lnTo>
                  <a:pt x="142480" y="100330"/>
                </a:lnTo>
                <a:lnTo>
                  <a:pt x="138938" y="99060"/>
                </a:lnTo>
                <a:lnTo>
                  <a:pt x="137719" y="97790"/>
                </a:lnTo>
                <a:close/>
              </a:path>
              <a:path w="172720" h="132079">
                <a:moveTo>
                  <a:pt x="100288" y="100330"/>
                </a:moveTo>
                <a:lnTo>
                  <a:pt x="90502" y="100330"/>
                </a:lnTo>
                <a:lnTo>
                  <a:pt x="93055" y="101600"/>
                </a:lnTo>
                <a:lnTo>
                  <a:pt x="98874" y="101600"/>
                </a:lnTo>
                <a:lnTo>
                  <a:pt x="100288" y="100330"/>
                </a:lnTo>
                <a:close/>
              </a:path>
              <a:path w="172720" h="132079">
                <a:moveTo>
                  <a:pt x="88179" y="97790"/>
                </a:moveTo>
                <a:lnTo>
                  <a:pt x="79451" y="97790"/>
                </a:lnTo>
                <a:lnTo>
                  <a:pt x="83429" y="99060"/>
                </a:lnTo>
                <a:lnTo>
                  <a:pt x="85430" y="100330"/>
                </a:lnTo>
                <a:lnTo>
                  <a:pt x="106969" y="100330"/>
                </a:lnTo>
                <a:lnTo>
                  <a:pt x="110868" y="99060"/>
                </a:lnTo>
                <a:lnTo>
                  <a:pt x="89720" y="99060"/>
                </a:lnTo>
                <a:lnTo>
                  <a:pt x="88179" y="97790"/>
                </a:lnTo>
                <a:close/>
              </a:path>
              <a:path w="172720" h="132079">
                <a:moveTo>
                  <a:pt x="114755" y="97790"/>
                </a:moveTo>
                <a:lnTo>
                  <a:pt x="107291" y="97790"/>
                </a:lnTo>
                <a:lnTo>
                  <a:pt x="103554" y="99060"/>
                </a:lnTo>
                <a:lnTo>
                  <a:pt x="113501" y="99060"/>
                </a:lnTo>
                <a:lnTo>
                  <a:pt x="114755" y="97790"/>
                </a:lnTo>
                <a:close/>
              </a:path>
              <a:path w="172720" h="132079">
                <a:moveTo>
                  <a:pt x="79221" y="95250"/>
                </a:moveTo>
                <a:lnTo>
                  <a:pt x="67537" y="95250"/>
                </a:lnTo>
                <a:lnTo>
                  <a:pt x="69584" y="96520"/>
                </a:lnTo>
                <a:lnTo>
                  <a:pt x="71550" y="96520"/>
                </a:lnTo>
                <a:lnTo>
                  <a:pt x="75518" y="97790"/>
                </a:lnTo>
                <a:lnTo>
                  <a:pt x="85120" y="97790"/>
                </a:lnTo>
                <a:lnTo>
                  <a:pt x="82130" y="96520"/>
                </a:lnTo>
                <a:lnTo>
                  <a:pt x="79221" y="95250"/>
                </a:lnTo>
                <a:close/>
              </a:path>
              <a:path w="172720" h="132079">
                <a:moveTo>
                  <a:pt x="118963" y="96520"/>
                </a:moveTo>
                <a:lnTo>
                  <a:pt x="110983" y="96520"/>
                </a:lnTo>
                <a:lnTo>
                  <a:pt x="109131" y="97790"/>
                </a:lnTo>
                <a:lnTo>
                  <a:pt x="118377" y="97790"/>
                </a:lnTo>
                <a:lnTo>
                  <a:pt x="118963" y="96520"/>
                </a:lnTo>
                <a:close/>
              </a:path>
              <a:path w="172720" h="132079">
                <a:moveTo>
                  <a:pt x="133867" y="96520"/>
                </a:moveTo>
                <a:lnTo>
                  <a:pt x="126047" y="96520"/>
                </a:lnTo>
                <a:lnTo>
                  <a:pt x="127059" y="97790"/>
                </a:lnTo>
                <a:lnTo>
                  <a:pt x="135166" y="97790"/>
                </a:lnTo>
                <a:lnTo>
                  <a:pt x="133867" y="96520"/>
                </a:lnTo>
                <a:close/>
              </a:path>
              <a:path w="172720" h="132079">
                <a:moveTo>
                  <a:pt x="128485" y="95250"/>
                </a:moveTo>
                <a:lnTo>
                  <a:pt x="116411" y="95250"/>
                </a:lnTo>
                <a:lnTo>
                  <a:pt x="114605" y="96520"/>
                </a:lnTo>
                <a:lnTo>
                  <a:pt x="131234" y="96520"/>
                </a:lnTo>
                <a:lnTo>
                  <a:pt x="128485" y="95250"/>
                </a:lnTo>
                <a:close/>
              </a:path>
              <a:path w="172720" h="132079">
                <a:moveTo>
                  <a:pt x="76392" y="93980"/>
                </a:moveTo>
                <a:lnTo>
                  <a:pt x="58579" y="93980"/>
                </a:lnTo>
                <a:lnTo>
                  <a:pt x="58889" y="95250"/>
                </a:lnTo>
                <a:lnTo>
                  <a:pt x="77806" y="95250"/>
                </a:lnTo>
                <a:lnTo>
                  <a:pt x="76392" y="93980"/>
                </a:lnTo>
                <a:close/>
              </a:path>
              <a:path w="172720" h="132079">
                <a:moveTo>
                  <a:pt x="50828" y="33020"/>
                </a:moveTo>
                <a:lnTo>
                  <a:pt x="44423" y="33020"/>
                </a:lnTo>
                <a:lnTo>
                  <a:pt x="45055" y="34290"/>
                </a:lnTo>
                <a:lnTo>
                  <a:pt x="45722" y="35560"/>
                </a:lnTo>
                <a:lnTo>
                  <a:pt x="46355" y="35560"/>
                </a:lnTo>
                <a:lnTo>
                  <a:pt x="48114" y="39370"/>
                </a:lnTo>
                <a:lnTo>
                  <a:pt x="53392" y="58420"/>
                </a:lnTo>
                <a:lnTo>
                  <a:pt x="53898" y="63500"/>
                </a:lnTo>
                <a:lnTo>
                  <a:pt x="54094" y="67310"/>
                </a:lnTo>
                <a:lnTo>
                  <a:pt x="54565" y="72390"/>
                </a:lnTo>
                <a:lnTo>
                  <a:pt x="54841" y="76200"/>
                </a:lnTo>
                <a:lnTo>
                  <a:pt x="55428" y="80010"/>
                </a:lnTo>
                <a:lnTo>
                  <a:pt x="55669" y="81280"/>
                </a:lnTo>
                <a:lnTo>
                  <a:pt x="55945" y="82550"/>
                </a:lnTo>
                <a:lnTo>
                  <a:pt x="56256" y="83820"/>
                </a:lnTo>
                <a:lnTo>
                  <a:pt x="56842" y="87630"/>
                </a:lnTo>
                <a:lnTo>
                  <a:pt x="57084" y="88900"/>
                </a:lnTo>
                <a:lnTo>
                  <a:pt x="57360" y="90170"/>
                </a:lnTo>
                <a:lnTo>
                  <a:pt x="57831" y="91440"/>
                </a:lnTo>
                <a:lnTo>
                  <a:pt x="58303" y="93980"/>
                </a:lnTo>
                <a:lnTo>
                  <a:pt x="72574" y="93980"/>
                </a:lnTo>
                <a:lnTo>
                  <a:pt x="70055" y="92710"/>
                </a:lnTo>
                <a:lnTo>
                  <a:pt x="65226" y="92710"/>
                </a:lnTo>
                <a:lnTo>
                  <a:pt x="64789" y="91440"/>
                </a:lnTo>
                <a:lnTo>
                  <a:pt x="64007" y="91440"/>
                </a:lnTo>
                <a:lnTo>
                  <a:pt x="63650" y="90170"/>
                </a:lnTo>
                <a:lnTo>
                  <a:pt x="62512" y="86360"/>
                </a:lnTo>
                <a:lnTo>
                  <a:pt x="61799" y="82550"/>
                </a:lnTo>
                <a:lnTo>
                  <a:pt x="61488" y="81280"/>
                </a:lnTo>
                <a:lnTo>
                  <a:pt x="60902" y="77470"/>
                </a:lnTo>
                <a:lnTo>
                  <a:pt x="60384" y="73660"/>
                </a:lnTo>
                <a:lnTo>
                  <a:pt x="59993" y="71120"/>
                </a:lnTo>
                <a:lnTo>
                  <a:pt x="58889" y="58420"/>
                </a:lnTo>
                <a:lnTo>
                  <a:pt x="58303" y="53340"/>
                </a:lnTo>
                <a:lnTo>
                  <a:pt x="57751" y="49530"/>
                </a:lnTo>
                <a:lnTo>
                  <a:pt x="57440" y="48260"/>
                </a:lnTo>
                <a:lnTo>
                  <a:pt x="57084" y="45720"/>
                </a:lnTo>
                <a:lnTo>
                  <a:pt x="51426" y="34290"/>
                </a:lnTo>
                <a:lnTo>
                  <a:pt x="50828" y="33020"/>
                </a:lnTo>
                <a:close/>
              </a:path>
              <a:path w="172720" h="132079">
                <a:moveTo>
                  <a:pt x="8728" y="63499"/>
                </a:moveTo>
                <a:lnTo>
                  <a:pt x="7348" y="63499"/>
                </a:lnTo>
                <a:lnTo>
                  <a:pt x="8015" y="66039"/>
                </a:lnTo>
                <a:lnTo>
                  <a:pt x="8923" y="66039"/>
                </a:lnTo>
                <a:lnTo>
                  <a:pt x="9544" y="67309"/>
                </a:lnTo>
                <a:lnTo>
                  <a:pt x="15685" y="67309"/>
                </a:lnTo>
                <a:lnTo>
                  <a:pt x="17099" y="66039"/>
                </a:lnTo>
                <a:lnTo>
                  <a:pt x="18951" y="64769"/>
                </a:lnTo>
                <a:lnTo>
                  <a:pt x="9038" y="64769"/>
                </a:lnTo>
                <a:lnTo>
                  <a:pt x="8728" y="63499"/>
                </a:lnTo>
                <a:close/>
              </a:path>
              <a:path w="172720" h="132079">
                <a:moveTo>
                  <a:pt x="19894" y="55879"/>
                </a:moveTo>
                <a:lnTo>
                  <a:pt x="15881" y="55879"/>
                </a:lnTo>
                <a:lnTo>
                  <a:pt x="15214" y="57149"/>
                </a:lnTo>
                <a:lnTo>
                  <a:pt x="14547" y="57149"/>
                </a:lnTo>
                <a:lnTo>
                  <a:pt x="12615" y="58419"/>
                </a:lnTo>
                <a:lnTo>
                  <a:pt x="15524" y="58419"/>
                </a:lnTo>
                <a:lnTo>
                  <a:pt x="15685" y="59689"/>
                </a:lnTo>
                <a:lnTo>
                  <a:pt x="15685" y="60959"/>
                </a:lnTo>
                <a:lnTo>
                  <a:pt x="15444" y="60959"/>
                </a:lnTo>
                <a:lnTo>
                  <a:pt x="15168" y="62229"/>
                </a:lnTo>
                <a:lnTo>
                  <a:pt x="14466" y="62229"/>
                </a:lnTo>
                <a:lnTo>
                  <a:pt x="13638" y="63499"/>
                </a:lnTo>
                <a:lnTo>
                  <a:pt x="13132" y="63499"/>
                </a:lnTo>
                <a:lnTo>
                  <a:pt x="12339" y="64769"/>
                </a:lnTo>
                <a:lnTo>
                  <a:pt x="13523" y="64769"/>
                </a:lnTo>
                <a:lnTo>
                  <a:pt x="14627" y="63499"/>
                </a:lnTo>
                <a:lnTo>
                  <a:pt x="15639" y="62229"/>
                </a:lnTo>
                <a:lnTo>
                  <a:pt x="16111" y="60959"/>
                </a:lnTo>
                <a:lnTo>
                  <a:pt x="17456" y="59689"/>
                </a:lnTo>
                <a:lnTo>
                  <a:pt x="19066" y="57149"/>
                </a:lnTo>
                <a:lnTo>
                  <a:pt x="19894" y="55879"/>
                </a:lnTo>
                <a:close/>
              </a:path>
              <a:path w="172720" h="132079">
                <a:moveTo>
                  <a:pt x="20365" y="63499"/>
                </a:moveTo>
                <a:lnTo>
                  <a:pt x="16433" y="63499"/>
                </a:lnTo>
                <a:lnTo>
                  <a:pt x="15409" y="64769"/>
                </a:lnTo>
                <a:lnTo>
                  <a:pt x="18951" y="64769"/>
                </a:lnTo>
                <a:lnTo>
                  <a:pt x="20365" y="63499"/>
                </a:lnTo>
                <a:close/>
              </a:path>
              <a:path w="172720" h="132079">
                <a:moveTo>
                  <a:pt x="8015" y="60959"/>
                </a:moveTo>
                <a:lnTo>
                  <a:pt x="3495" y="60959"/>
                </a:lnTo>
                <a:lnTo>
                  <a:pt x="4829" y="62229"/>
                </a:lnTo>
                <a:lnTo>
                  <a:pt x="6324" y="62229"/>
                </a:lnTo>
                <a:lnTo>
                  <a:pt x="6566" y="63499"/>
                </a:lnTo>
                <a:lnTo>
                  <a:pt x="8291" y="63499"/>
                </a:lnTo>
                <a:lnTo>
                  <a:pt x="8130" y="62229"/>
                </a:lnTo>
                <a:lnTo>
                  <a:pt x="8015" y="60959"/>
                </a:lnTo>
                <a:close/>
              </a:path>
              <a:path w="172720" h="132079">
                <a:moveTo>
                  <a:pt x="32785" y="60959"/>
                </a:moveTo>
                <a:lnTo>
                  <a:pt x="19227" y="60959"/>
                </a:lnTo>
                <a:lnTo>
                  <a:pt x="17019" y="63499"/>
                </a:lnTo>
                <a:lnTo>
                  <a:pt x="22447" y="63499"/>
                </a:lnTo>
                <a:lnTo>
                  <a:pt x="23033" y="62229"/>
                </a:lnTo>
                <a:lnTo>
                  <a:pt x="31405" y="62229"/>
                </a:lnTo>
                <a:lnTo>
                  <a:pt x="32785" y="60959"/>
                </a:lnTo>
                <a:close/>
              </a:path>
              <a:path w="172720" h="132079">
                <a:moveTo>
                  <a:pt x="10476" y="59689"/>
                </a:moveTo>
                <a:lnTo>
                  <a:pt x="471" y="59689"/>
                </a:lnTo>
                <a:lnTo>
                  <a:pt x="747" y="60959"/>
                </a:lnTo>
                <a:lnTo>
                  <a:pt x="8256" y="60959"/>
                </a:lnTo>
                <a:lnTo>
                  <a:pt x="10476" y="59689"/>
                </a:lnTo>
                <a:close/>
              </a:path>
              <a:path w="172720" h="132079">
                <a:moveTo>
                  <a:pt x="36361" y="59690"/>
                </a:moveTo>
                <a:lnTo>
                  <a:pt x="20400" y="59689"/>
                </a:lnTo>
                <a:lnTo>
                  <a:pt x="20089" y="60959"/>
                </a:lnTo>
                <a:lnTo>
                  <a:pt x="35027" y="60960"/>
                </a:lnTo>
                <a:lnTo>
                  <a:pt x="36361" y="59690"/>
                </a:lnTo>
                <a:close/>
              </a:path>
              <a:path w="172720" h="132079">
                <a:moveTo>
                  <a:pt x="3806" y="55879"/>
                </a:moveTo>
                <a:lnTo>
                  <a:pt x="114" y="55879"/>
                </a:lnTo>
                <a:lnTo>
                  <a:pt x="195" y="57149"/>
                </a:lnTo>
                <a:lnTo>
                  <a:pt x="344" y="57149"/>
                </a:lnTo>
                <a:lnTo>
                  <a:pt x="0" y="58419"/>
                </a:lnTo>
                <a:lnTo>
                  <a:pt x="0" y="59689"/>
                </a:lnTo>
                <a:lnTo>
                  <a:pt x="2909" y="59689"/>
                </a:lnTo>
                <a:lnTo>
                  <a:pt x="2748" y="58419"/>
                </a:lnTo>
                <a:lnTo>
                  <a:pt x="2989" y="57149"/>
                </a:lnTo>
                <a:lnTo>
                  <a:pt x="3806" y="55879"/>
                </a:lnTo>
                <a:close/>
              </a:path>
              <a:path w="172720" h="132079">
                <a:moveTo>
                  <a:pt x="10611" y="59612"/>
                </a:moveTo>
                <a:lnTo>
                  <a:pt x="10476" y="59689"/>
                </a:lnTo>
                <a:lnTo>
                  <a:pt x="10611" y="59612"/>
                </a:lnTo>
                <a:close/>
              </a:path>
              <a:path w="172720" h="132079">
                <a:moveTo>
                  <a:pt x="38604" y="57150"/>
                </a:moveTo>
                <a:lnTo>
                  <a:pt x="28818" y="57149"/>
                </a:lnTo>
                <a:lnTo>
                  <a:pt x="25943" y="58419"/>
                </a:lnTo>
                <a:lnTo>
                  <a:pt x="23114" y="58419"/>
                </a:lnTo>
                <a:lnTo>
                  <a:pt x="22205" y="59689"/>
                </a:lnTo>
                <a:lnTo>
                  <a:pt x="37109" y="59690"/>
                </a:lnTo>
                <a:lnTo>
                  <a:pt x="38098" y="58420"/>
                </a:lnTo>
                <a:lnTo>
                  <a:pt x="38604" y="57150"/>
                </a:lnTo>
                <a:close/>
              </a:path>
              <a:path w="172720" h="132079">
                <a:moveTo>
                  <a:pt x="12695" y="58419"/>
                </a:moveTo>
                <a:lnTo>
                  <a:pt x="11281" y="58419"/>
                </a:lnTo>
                <a:lnTo>
                  <a:pt x="10611" y="59612"/>
                </a:lnTo>
                <a:lnTo>
                  <a:pt x="12695" y="58419"/>
                </a:lnTo>
                <a:close/>
              </a:path>
              <a:path w="172720" h="132079">
                <a:moveTo>
                  <a:pt x="41042" y="49530"/>
                </a:moveTo>
                <a:lnTo>
                  <a:pt x="40329" y="50800"/>
                </a:lnTo>
                <a:lnTo>
                  <a:pt x="38293" y="50800"/>
                </a:lnTo>
                <a:lnTo>
                  <a:pt x="37661" y="52070"/>
                </a:lnTo>
                <a:lnTo>
                  <a:pt x="37385" y="52070"/>
                </a:lnTo>
                <a:lnTo>
                  <a:pt x="36913" y="53340"/>
                </a:lnTo>
                <a:lnTo>
                  <a:pt x="36166" y="53340"/>
                </a:lnTo>
                <a:lnTo>
                  <a:pt x="35499" y="54610"/>
                </a:lnTo>
                <a:lnTo>
                  <a:pt x="35062" y="54610"/>
                </a:lnTo>
                <a:lnTo>
                  <a:pt x="34245" y="55880"/>
                </a:lnTo>
                <a:lnTo>
                  <a:pt x="32509" y="55880"/>
                </a:lnTo>
                <a:lnTo>
                  <a:pt x="31601" y="57149"/>
                </a:lnTo>
                <a:lnTo>
                  <a:pt x="39075" y="57150"/>
                </a:lnTo>
                <a:lnTo>
                  <a:pt x="39466" y="55880"/>
                </a:lnTo>
                <a:lnTo>
                  <a:pt x="39823" y="54610"/>
                </a:lnTo>
                <a:lnTo>
                  <a:pt x="40766" y="50800"/>
                </a:lnTo>
                <a:lnTo>
                  <a:pt x="41042" y="49530"/>
                </a:lnTo>
                <a:close/>
              </a:path>
              <a:path w="172720" h="132079">
                <a:moveTo>
                  <a:pt x="8762" y="50799"/>
                </a:moveTo>
                <a:lnTo>
                  <a:pt x="747" y="50799"/>
                </a:lnTo>
                <a:lnTo>
                  <a:pt x="505" y="52069"/>
                </a:lnTo>
                <a:lnTo>
                  <a:pt x="344" y="52069"/>
                </a:lnTo>
                <a:lnTo>
                  <a:pt x="229" y="54609"/>
                </a:lnTo>
                <a:lnTo>
                  <a:pt x="310" y="55879"/>
                </a:lnTo>
                <a:lnTo>
                  <a:pt x="4358" y="55879"/>
                </a:lnTo>
                <a:lnTo>
                  <a:pt x="5496" y="54609"/>
                </a:lnTo>
                <a:lnTo>
                  <a:pt x="7739" y="53339"/>
                </a:lnTo>
                <a:lnTo>
                  <a:pt x="8486" y="53339"/>
                </a:lnTo>
                <a:lnTo>
                  <a:pt x="8682" y="52069"/>
                </a:lnTo>
                <a:lnTo>
                  <a:pt x="8762" y="50799"/>
                </a:lnTo>
                <a:close/>
              </a:path>
              <a:path w="172720" h="132079">
                <a:moveTo>
                  <a:pt x="17732" y="27939"/>
                </a:moveTo>
                <a:lnTo>
                  <a:pt x="16076" y="27939"/>
                </a:lnTo>
                <a:lnTo>
                  <a:pt x="15329" y="29209"/>
                </a:lnTo>
                <a:lnTo>
                  <a:pt x="14777" y="30479"/>
                </a:lnTo>
                <a:lnTo>
                  <a:pt x="13328" y="34289"/>
                </a:lnTo>
                <a:lnTo>
                  <a:pt x="13006" y="35559"/>
                </a:lnTo>
                <a:lnTo>
                  <a:pt x="9073" y="35559"/>
                </a:lnTo>
                <a:lnTo>
                  <a:pt x="9073" y="36829"/>
                </a:lnTo>
                <a:lnTo>
                  <a:pt x="11982" y="36829"/>
                </a:lnTo>
                <a:lnTo>
                  <a:pt x="11557" y="38099"/>
                </a:lnTo>
                <a:lnTo>
                  <a:pt x="11085" y="39369"/>
                </a:lnTo>
                <a:lnTo>
                  <a:pt x="10499" y="40639"/>
                </a:lnTo>
                <a:lnTo>
                  <a:pt x="9234" y="41909"/>
                </a:lnTo>
                <a:lnTo>
                  <a:pt x="8532" y="41909"/>
                </a:lnTo>
                <a:lnTo>
                  <a:pt x="7072" y="44449"/>
                </a:lnTo>
                <a:lnTo>
                  <a:pt x="4047" y="46989"/>
                </a:lnTo>
                <a:lnTo>
                  <a:pt x="3334" y="48259"/>
                </a:lnTo>
                <a:lnTo>
                  <a:pt x="2000" y="49529"/>
                </a:lnTo>
                <a:lnTo>
                  <a:pt x="1414" y="49529"/>
                </a:lnTo>
                <a:lnTo>
                  <a:pt x="1057" y="50799"/>
                </a:lnTo>
                <a:lnTo>
                  <a:pt x="2782" y="50799"/>
                </a:lnTo>
                <a:lnTo>
                  <a:pt x="4001" y="49529"/>
                </a:lnTo>
                <a:lnTo>
                  <a:pt x="5381" y="48259"/>
                </a:lnTo>
                <a:lnTo>
                  <a:pt x="8256" y="44449"/>
                </a:lnTo>
                <a:lnTo>
                  <a:pt x="10970" y="41909"/>
                </a:lnTo>
                <a:lnTo>
                  <a:pt x="11557" y="40639"/>
                </a:lnTo>
                <a:lnTo>
                  <a:pt x="12971" y="39369"/>
                </a:lnTo>
                <a:lnTo>
                  <a:pt x="14351" y="36829"/>
                </a:lnTo>
                <a:lnTo>
                  <a:pt x="15168" y="34289"/>
                </a:lnTo>
                <a:lnTo>
                  <a:pt x="15685" y="33019"/>
                </a:lnTo>
                <a:lnTo>
                  <a:pt x="16387" y="30479"/>
                </a:lnTo>
                <a:lnTo>
                  <a:pt x="16743" y="30479"/>
                </a:lnTo>
                <a:lnTo>
                  <a:pt x="16938" y="29209"/>
                </a:lnTo>
                <a:lnTo>
                  <a:pt x="17732" y="27939"/>
                </a:lnTo>
                <a:close/>
              </a:path>
              <a:path w="172720" h="132079">
                <a:moveTo>
                  <a:pt x="64754" y="24130"/>
                </a:moveTo>
                <a:lnTo>
                  <a:pt x="60223" y="24130"/>
                </a:lnTo>
                <a:lnTo>
                  <a:pt x="59211" y="25400"/>
                </a:lnTo>
                <a:lnTo>
                  <a:pt x="58107" y="25400"/>
                </a:lnTo>
                <a:lnTo>
                  <a:pt x="50552" y="29210"/>
                </a:lnTo>
                <a:lnTo>
                  <a:pt x="48747" y="29210"/>
                </a:lnTo>
                <a:lnTo>
                  <a:pt x="47884" y="30480"/>
                </a:lnTo>
                <a:lnTo>
                  <a:pt x="47022" y="30480"/>
                </a:lnTo>
                <a:lnTo>
                  <a:pt x="45331" y="31750"/>
                </a:lnTo>
                <a:lnTo>
                  <a:pt x="43756" y="33020"/>
                </a:lnTo>
                <a:lnTo>
                  <a:pt x="51656" y="33020"/>
                </a:lnTo>
                <a:lnTo>
                  <a:pt x="53542" y="31750"/>
                </a:lnTo>
                <a:lnTo>
                  <a:pt x="56612" y="29210"/>
                </a:lnTo>
                <a:lnTo>
                  <a:pt x="59752" y="27940"/>
                </a:lnTo>
                <a:lnTo>
                  <a:pt x="61718" y="26670"/>
                </a:lnTo>
                <a:lnTo>
                  <a:pt x="62661" y="26670"/>
                </a:lnTo>
                <a:lnTo>
                  <a:pt x="63535" y="25400"/>
                </a:lnTo>
                <a:lnTo>
                  <a:pt x="64754" y="24130"/>
                </a:lnTo>
                <a:close/>
              </a:path>
              <a:path w="172720" h="132079">
                <a:moveTo>
                  <a:pt x="44618" y="26670"/>
                </a:moveTo>
                <a:lnTo>
                  <a:pt x="40570" y="26670"/>
                </a:lnTo>
                <a:lnTo>
                  <a:pt x="41042" y="27940"/>
                </a:lnTo>
                <a:lnTo>
                  <a:pt x="41789" y="27940"/>
                </a:lnTo>
                <a:lnTo>
                  <a:pt x="42422" y="29210"/>
                </a:lnTo>
                <a:lnTo>
                  <a:pt x="44618" y="26670"/>
                </a:lnTo>
                <a:close/>
              </a:path>
              <a:path w="172720" h="132079">
                <a:moveTo>
                  <a:pt x="19848" y="26669"/>
                </a:moveTo>
                <a:lnTo>
                  <a:pt x="17134" y="26669"/>
                </a:lnTo>
                <a:lnTo>
                  <a:pt x="16858" y="27939"/>
                </a:lnTo>
                <a:lnTo>
                  <a:pt x="18433" y="27939"/>
                </a:lnTo>
                <a:lnTo>
                  <a:pt x="19848" y="26669"/>
                </a:lnTo>
                <a:close/>
              </a:path>
              <a:path w="172720" h="132079">
                <a:moveTo>
                  <a:pt x="15524" y="0"/>
                </a:moveTo>
                <a:lnTo>
                  <a:pt x="14857" y="1269"/>
                </a:lnTo>
                <a:lnTo>
                  <a:pt x="13799" y="5079"/>
                </a:lnTo>
                <a:lnTo>
                  <a:pt x="13247" y="6349"/>
                </a:lnTo>
                <a:lnTo>
                  <a:pt x="13092" y="7619"/>
                </a:lnTo>
                <a:lnTo>
                  <a:pt x="13006" y="12699"/>
                </a:lnTo>
                <a:lnTo>
                  <a:pt x="13282" y="15239"/>
                </a:lnTo>
                <a:lnTo>
                  <a:pt x="13914" y="16509"/>
                </a:lnTo>
                <a:lnTo>
                  <a:pt x="14305" y="17779"/>
                </a:lnTo>
                <a:lnTo>
                  <a:pt x="14742" y="19049"/>
                </a:lnTo>
                <a:lnTo>
                  <a:pt x="15214" y="20319"/>
                </a:lnTo>
                <a:lnTo>
                  <a:pt x="17260" y="24129"/>
                </a:lnTo>
                <a:lnTo>
                  <a:pt x="18238" y="26669"/>
                </a:lnTo>
                <a:lnTo>
                  <a:pt x="20446" y="26669"/>
                </a:lnTo>
                <a:lnTo>
                  <a:pt x="21780" y="25399"/>
                </a:lnTo>
                <a:lnTo>
                  <a:pt x="22090" y="25399"/>
                </a:lnTo>
                <a:lnTo>
                  <a:pt x="22723" y="24130"/>
                </a:lnTo>
                <a:lnTo>
                  <a:pt x="19652" y="24129"/>
                </a:lnTo>
                <a:lnTo>
                  <a:pt x="19020" y="22859"/>
                </a:lnTo>
                <a:lnTo>
                  <a:pt x="18399" y="22859"/>
                </a:lnTo>
                <a:lnTo>
                  <a:pt x="18077" y="21589"/>
                </a:lnTo>
                <a:lnTo>
                  <a:pt x="16858" y="19049"/>
                </a:lnTo>
                <a:lnTo>
                  <a:pt x="16042" y="17779"/>
                </a:lnTo>
                <a:lnTo>
                  <a:pt x="15570" y="15239"/>
                </a:lnTo>
                <a:lnTo>
                  <a:pt x="15168" y="13969"/>
                </a:lnTo>
                <a:lnTo>
                  <a:pt x="14892" y="12699"/>
                </a:lnTo>
                <a:lnTo>
                  <a:pt x="14662" y="11429"/>
                </a:lnTo>
                <a:lnTo>
                  <a:pt x="14581" y="8889"/>
                </a:lnTo>
                <a:lnTo>
                  <a:pt x="14742" y="7619"/>
                </a:lnTo>
                <a:lnTo>
                  <a:pt x="14972" y="6349"/>
                </a:lnTo>
                <a:lnTo>
                  <a:pt x="15214" y="6349"/>
                </a:lnTo>
                <a:lnTo>
                  <a:pt x="15409" y="5079"/>
                </a:lnTo>
                <a:lnTo>
                  <a:pt x="15915" y="3809"/>
                </a:lnTo>
                <a:lnTo>
                  <a:pt x="19537" y="3810"/>
                </a:lnTo>
                <a:lnTo>
                  <a:pt x="18514" y="2540"/>
                </a:lnTo>
                <a:lnTo>
                  <a:pt x="16513" y="1270"/>
                </a:lnTo>
                <a:lnTo>
                  <a:pt x="15524" y="0"/>
                </a:lnTo>
                <a:close/>
              </a:path>
              <a:path w="172720" h="132079">
                <a:moveTo>
                  <a:pt x="62270" y="10160"/>
                </a:moveTo>
                <a:lnTo>
                  <a:pt x="57555" y="10160"/>
                </a:lnTo>
                <a:lnTo>
                  <a:pt x="56566" y="11430"/>
                </a:lnTo>
                <a:lnTo>
                  <a:pt x="55669" y="11430"/>
                </a:lnTo>
                <a:lnTo>
                  <a:pt x="54807" y="12700"/>
                </a:lnTo>
                <a:lnTo>
                  <a:pt x="54013" y="12700"/>
                </a:lnTo>
                <a:lnTo>
                  <a:pt x="53266" y="13970"/>
                </a:lnTo>
                <a:lnTo>
                  <a:pt x="51702" y="16510"/>
                </a:lnTo>
                <a:lnTo>
                  <a:pt x="50126" y="17780"/>
                </a:lnTo>
                <a:lnTo>
                  <a:pt x="49333" y="19050"/>
                </a:lnTo>
                <a:lnTo>
                  <a:pt x="47643" y="20320"/>
                </a:lnTo>
                <a:lnTo>
                  <a:pt x="46746" y="21590"/>
                </a:lnTo>
                <a:lnTo>
                  <a:pt x="46079" y="21590"/>
                </a:lnTo>
                <a:lnTo>
                  <a:pt x="45173" y="22809"/>
                </a:lnTo>
                <a:lnTo>
                  <a:pt x="40329" y="22860"/>
                </a:lnTo>
                <a:lnTo>
                  <a:pt x="39823" y="24130"/>
                </a:lnTo>
                <a:lnTo>
                  <a:pt x="31727" y="24130"/>
                </a:lnTo>
                <a:lnTo>
                  <a:pt x="31877" y="25400"/>
                </a:lnTo>
                <a:lnTo>
                  <a:pt x="38017" y="25400"/>
                </a:lnTo>
                <a:lnTo>
                  <a:pt x="39110" y="26670"/>
                </a:lnTo>
                <a:lnTo>
                  <a:pt x="45331" y="26670"/>
                </a:lnTo>
                <a:lnTo>
                  <a:pt x="48160" y="24130"/>
                </a:lnTo>
                <a:lnTo>
                  <a:pt x="50954" y="20320"/>
                </a:lnTo>
                <a:lnTo>
                  <a:pt x="53737" y="17780"/>
                </a:lnTo>
                <a:lnTo>
                  <a:pt x="55198" y="16510"/>
                </a:lnTo>
                <a:lnTo>
                  <a:pt x="57440" y="13970"/>
                </a:lnTo>
                <a:lnTo>
                  <a:pt x="58222" y="13970"/>
                </a:lnTo>
                <a:lnTo>
                  <a:pt x="59798" y="12700"/>
                </a:lnTo>
                <a:lnTo>
                  <a:pt x="62270" y="10160"/>
                </a:lnTo>
                <a:close/>
              </a:path>
              <a:path w="172720" h="132079">
                <a:moveTo>
                  <a:pt x="23896" y="22860"/>
                </a:moveTo>
                <a:lnTo>
                  <a:pt x="21262" y="22859"/>
                </a:lnTo>
                <a:lnTo>
                  <a:pt x="21032" y="24129"/>
                </a:lnTo>
                <a:lnTo>
                  <a:pt x="23033" y="24130"/>
                </a:lnTo>
                <a:lnTo>
                  <a:pt x="23896" y="22860"/>
                </a:lnTo>
                <a:close/>
              </a:path>
              <a:path w="172720" h="132079">
                <a:moveTo>
                  <a:pt x="34314" y="22860"/>
                </a:moveTo>
                <a:lnTo>
                  <a:pt x="32348" y="22860"/>
                </a:lnTo>
                <a:lnTo>
                  <a:pt x="32153" y="24130"/>
                </a:lnTo>
                <a:lnTo>
                  <a:pt x="34832" y="24130"/>
                </a:lnTo>
                <a:lnTo>
                  <a:pt x="34314" y="22860"/>
                </a:lnTo>
                <a:close/>
              </a:path>
              <a:path w="172720" h="132079">
                <a:moveTo>
                  <a:pt x="66042" y="22860"/>
                </a:moveTo>
                <a:lnTo>
                  <a:pt x="62431" y="22860"/>
                </a:lnTo>
                <a:lnTo>
                  <a:pt x="61166" y="24130"/>
                </a:lnTo>
                <a:lnTo>
                  <a:pt x="65421" y="24130"/>
                </a:lnTo>
                <a:lnTo>
                  <a:pt x="66042" y="22860"/>
                </a:lnTo>
                <a:close/>
              </a:path>
              <a:path w="172720" h="132079">
                <a:moveTo>
                  <a:pt x="34590" y="21590"/>
                </a:moveTo>
                <a:lnTo>
                  <a:pt x="22286" y="21590"/>
                </a:lnTo>
                <a:lnTo>
                  <a:pt x="21895" y="22859"/>
                </a:lnTo>
                <a:lnTo>
                  <a:pt x="34199" y="22860"/>
                </a:lnTo>
                <a:lnTo>
                  <a:pt x="34590" y="21590"/>
                </a:lnTo>
                <a:close/>
              </a:path>
              <a:path w="172720" h="132079">
                <a:moveTo>
                  <a:pt x="45251" y="21590"/>
                </a:moveTo>
                <a:lnTo>
                  <a:pt x="43089" y="21590"/>
                </a:lnTo>
                <a:lnTo>
                  <a:pt x="42617" y="22860"/>
                </a:lnTo>
                <a:lnTo>
                  <a:pt x="45136" y="22860"/>
                </a:lnTo>
                <a:lnTo>
                  <a:pt x="45251" y="21590"/>
                </a:lnTo>
                <a:close/>
              </a:path>
              <a:path w="172720" h="132079">
                <a:moveTo>
                  <a:pt x="67341" y="20320"/>
                </a:moveTo>
                <a:lnTo>
                  <a:pt x="64628" y="20320"/>
                </a:lnTo>
                <a:lnTo>
                  <a:pt x="64076" y="21590"/>
                </a:lnTo>
                <a:lnTo>
                  <a:pt x="63765" y="21590"/>
                </a:lnTo>
                <a:lnTo>
                  <a:pt x="63133" y="22860"/>
                </a:lnTo>
                <a:lnTo>
                  <a:pt x="66594" y="22860"/>
                </a:lnTo>
                <a:lnTo>
                  <a:pt x="66870" y="21590"/>
                </a:lnTo>
                <a:lnTo>
                  <a:pt x="67341" y="20320"/>
                </a:lnTo>
                <a:close/>
              </a:path>
              <a:path w="172720" h="132079">
                <a:moveTo>
                  <a:pt x="24804" y="10160"/>
                </a:moveTo>
                <a:lnTo>
                  <a:pt x="21228" y="10160"/>
                </a:lnTo>
                <a:lnTo>
                  <a:pt x="21780" y="11430"/>
                </a:lnTo>
                <a:lnTo>
                  <a:pt x="22447" y="12700"/>
                </a:lnTo>
                <a:lnTo>
                  <a:pt x="23033" y="13970"/>
                </a:lnTo>
                <a:lnTo>
                  <a:pt x="23470" y="15240"/>
                </a:lnTo>
                <a:lnTo>
                  <a:pt x="23942" y="16510"/>
                </a:lnTo>
                <a:lnTo>
                  <a:pt x="24137" y="17780"/>
                </a:lnTo>
                <a:lnTo>
                  <a:pt x="23781" y="19050"/>
                </a:lnTo>
                <a:lnTo>
                  <a:pt x="23620" y="20320"/>
                </a:lnTo>
                <a:lnTo>
                  <a:pt x="23355" y="21590"/>
                </a:lnTo>
                <a:lnTo>
                  <a:pt x="24298" y="21590"/>
                </a:lnTo>
                <a:lnTo>
                  <a:pt x="24333" y="17780"/>
                </a:lnTo>
                <a:lnTo>
                  <a:pt x="24770" y="16510"/>
                </a:lnTo>
                <a:lnTo>
                  <a:pt x="25080" y="15240"/>
                </a:lnTo>
                <a:lnTo>
                  <a:pt x="25310" y="12700"/>
                </a:lnTo>
                <a:lnTo>
                  <a:pt x="25471" y="11430"/>
                </a:lnTo>
                <a:lnTo>
                  <a:pt x="24804" y="10160"/>
                </a:lnTo>
                <a:close/>
              </a:path>
              <a:path w="172720" h="132079">
                <a:moveTo>
                  <a:pt x="35257" y="19050"/>
                </a:moveTo>
                <a:lnTo>
                  <a:pt x="35188" y="20320"/>
                </a:lnTo>
                <a:lnTo>
                  <a:pt x="30865" y="20320"/>
                </a:lnTo>
                <a:lnTo>
                  <a:pt x="30508" y="21590"/>
                </a:lnTo>
                <a:lnTo>
                  <a:pt x="34866" y="21590"/>
                </a:lnTo>
                <a:lnTo>
                  <a:pt x="35694" y="20320"/>
                </a:lnTo>
                <a:lnTo>
                  <a:pt x="35257" y="19050"/>
                </a:lnTo>
                <a:close/>
              </a:path>
              <a:path w="172720" h="132079">
                <a:moveTo>
                  <a:pt x="31451" y="17780"/>
                </a:moveTo>
                <a:lnTo>
                  <a:pt x="31095" y="20320"/>
                </a:lnTo>
                <a:lnTo>
                  <a:pt x="33923" y="20320"/>
                </a:lnTo>
                <a:lnTo>
                  <a:pt x="33176" y="19050"/>
                </a:lnTo>
                <a:lnTo>
                  <a:pt x="31451" y="17780"/>
                </a:lnTo>
                <a:close/>
              </a:path>
              <a:path w="172720" h="132079">
                <a:moveTo>
                  <a:pt x="69877" y="8890"/>
                </a:moveTo>
                <a:lnTo>
                  <a:pt x="67387" y="8890"/>
                </a:lnTo>
                <a:lnTo>
                  <a:pt x="67422" y="10160"/>
                </a:lnTo>
                <a:lnTo>
                  <a:pt x="67261" y="10160"/>
                </a:lnTo>
                <a:lnTo>
                  <a:pt x="66916" y="13970"/>
                </a:lnTo>
                <a:lnTo>
                  <a:pt x="66720" y="15240"/>
                </a:lnTo>
                <a:lnTo>
                  <a:pt x="66479" y="16510"/>
                </a:lnTo>
                <a:lnTo>
                  <a:pt x="66203" y="16510"/>
                </a:lnTo>
                <a:lnTo>
                  <a:pt x="65893" y="17780"/>
                </a:lnTo>
                <a:lnTo>
                  <a:pt x="65536" y="19050"/>
                </a:lnTo>
                <a:lnTo>
                  <a:pt x="65295" y="19050"/>
                </a:lnTo>
                <a:lnTo>
                  <a:pt x="65099" y="20320"/>
                </a:lnTo>
                <a:lnTo>
                  <a:pt x="69779" y="10160"/>
                </a:lnTo>
                <a:lnTo>
                  <a:pt x="69877" y="8890"/>
                </a:lnTo>
                <a:close/>
              </a:path>
              <a:path w="172720" h="132079">
                <a:moveTo>
                  <a:pt x="19537" y="3810"/>
                </a:moveTo>
                <a:lnTo>
                  <a:pt x="16743" y="3810"/>
                </a:lnTo>
                <a:lnTo>
                  <a:pt x="17605" y="5080"/>
                </a:lnTo>
                <a:lnTo>
                  <a:pt x="19894" y="7620"/>
                </a:lnTo>
                <a:lnTo>
                  <a:pt x="20285" y="8890"/>
                </a:lnTo>
                <a:lnTo>
                  <a:pt x="20952" y="10160"/>
                </a:lnTo>
                <a:lnTo>
                  <a:pt x="24563" y="10160"/>
                </a:lnTo>
                <a:lnTo>
                  <a:pt x="22481" y="7620"/>
                </a:lnTo>
                <a:lnTo>
                  <a:pt x="19537" y="3810"/>
                </a:lnTo>
                <a:close/>
              </a:path>
              <a:path w="172720" h="132079">
                <a:moveTo>
                  <a:pt x="70101" y="5080"/>
                </a:moveTo>
                <a:lnTo>
                  <a:pt x="67663" y="6350"/>
                </a:lnTo>
                <a:lnTo>
                  <a:pt x="65260" y="6350"/>
                </a:lnTo>
                <a:lnTo>
                  <a:pt x="62903" y="7620"/>
                </a:lnTo>
                <a:lnTo>
                  <a:pt x="60660" y="8890"/>
                </a:lnTo>
                <a:lnTo>
                  <a:pt x="58533" y="10160"/>
                </a:lnTo>
                <a:lnTo>
                  <a:pt x="64041" y="10160"/>
                </a:lnTo>
                <a:lnTo>
                  <a:pt x="64950" y="8890"/>
                </a:lnTo>
                <a:lnTo>
                  <a:pt x="69877" y="8890"/>
                </a:lnTo>
                <a:lnTo>
                  <a:pt x="69975" y="7620"/>
                </a:lnTo>
                <a:lnTo>
                  <a:pt x="70101" y="508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34944" y="30311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494" y="0"/>
                </a:moveTo>
                <a:lnTo>
                  <a:pt x="1138" y="389"/>
                </a:lnTo>
                <a:lnTo>
                  <a:pt x="782" y="1133"/>
                </a:lnTo>
                <a:lnTo>
                  <a:pt x="0" y="3092"/>
                </a:lnTo>
                <a:lnTo>
                  <a:pt x="517" y="3172"/>
                </a:lnTo>
                <a:lnTo>
                  <a:pt x="988" y="3206"/>
                </a:lnTo>
                <a:lnTo>
                  <a:pt x="1460" y="3206"/>
                </a:lnTo>
                <a:lnTo>
                  <a:pt x="1885" y="3172"/>
                </a:lnTo>
                <a:lnTo>
                  <a:pt x="3150" y="2473"/>
                </a:lnTo>
                <a:lnTo>
                  <a:pt x="3104" y="1454"/>
                </a:lnTo>
                <a:lnTo>
                  <a:pt x="2874" y="1133"/>
                </a:lnTo>
                <a:lnTo>
                  <a:pt x="2518" y="744"/>
                </a:lnTo>
                <a:lnTo>
                  <a:pt x="2081" y="389"/>
                </a:lnTo>
                <a:lnTo>
                  <a:pt x="1494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72790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90" y="148"/>
                </a:lnTo>
                <a:lnTo>
                  <a:pt x="551" y="148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72790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16" y="309"/>
                </a:lnTo>
                <a:lnTo>
                  <a:pt x="1057" y="309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73181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60" y="0"/>
                </a:moveTo>
                <a:lnTo>
                  <a:pt x="0" y="0"/>
                </a:lnTo>
                <a:lnTo>
                  <a:pt x="425" y="194"/>
                </a:lnTo>
                <a:lnTo>
                  <a:pt x="862" y="320"/>
                </a:lnTo>
                <a:lnTo>
                  <a:pt x="1218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67753" y="21071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6094" y="0"/>
                </a:moveTo>
                <a:lnTo>
                  <a:pt x="5853" y="0"/>
                </a:lnTo>
                <a:lnTo>
                  <a:pt x="6290" y="194"/>
                </a:lnTo>
                <a:lnTo>
                  <a:pt x="6761" y="355"/>
                </a:lnTo>
                <a:lnTo>
                  <a:pt x="7152" y="355"/>
                </a:lnTo>
                <a:lnTo>
                  <a:pt x="6094" y="0"/>
                </a:lnTo>
                <a:close/>
              </a:path>
              <a:path w="7620" h="635">
                <a:moveTo>
                  <a:pt x="34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67673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6727" y="0"/>
                </a:moveTo>
                <a:lnTo>
                  <a:pt x="6370" y="0"/>
                </a:lnTo>
                <a:lnTo>
                  <a:pt x="6842" y="194"/>
                </a:lnTo>
                <a:lnTo>
                  <a:pt x="7313" y="343"/>
                </a:lnTo>
                <a:lnTo>
                  <a:pt x="7750" y="343"/>
                </a:lnTo>
                <a:lnTo>
                  <a:pt x="6727" y="0"/>
                </a:lnTo>
                <a:close/>
              </a:path>
              <a:path w="8254" h="635">
                <a:moveTo>
                  <a:pt x="114" y="114"/>
                </a:moveTo>
                <a:lnTo>
                  <a:pt x="0" y="343"/>
                </a:lnTo>
                <a:lnTo>
                  <a:pt x="436" y="343"/>
                </a:lnTo>
                <a:lnTo>
                  <a:pt x="11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67592" y="211073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275" y="0"/>
                </a:moveTo>
                <a:lnTo>
                  <a:pt x="0" y="309"/>
                </a:lnTo>
                <a:lnTo>
                  <a:pt x="793" y="309"/>
                </a:lnTo>
                <a:lnTo>
                  <a:pt x="275" y="0"/>
                </a:lnTo>
                <a:close/>
              </a:path>
              <a:path w="8890" h="635">
                <a:moveTo>
                  <a:pt x="7313" y="0"/>
                </a:moveTo>
                <a:lnTo>
                  <a:pt x="6922" y="0"/>
                </a:lnTo>
                <a:lnTo>
                  <a:pt x="7946" y="309"/>
                </a:lnTo>
                <a:lnTo>
                  <a:pt x="8383" y="309"/>
                </a:lnTo>
                <a:lnTo>
                  <a:pt x="731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67477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632" y="0"/>
                </a:moveTo>
                <a:lnTo>
                  <a:pt x="195" y="0"/>
                </a:lnTo>
                <a:lnTo>
                  <a:pt x="114" y="160"/>
                </a:lnTo>
                <a:lnTo>
                  <a:pt x="0" y="320"/>
                </a:lnTo>
                <a:lnTo>
                  <a:pt x="1184" y="320"/>
                </a:lnTo>
                <a:lnTo>
                  <a:pt x="632" y="0"/>
                </a:lnTo>
                <a:close/>
              </a:path>
              <a:path w="9525" h="635">
                <a:moveTo>
                  <a:pt x="7946" y="0"/>
                </a:moveTo>
                <a:lnTo>
                  <a:pt x="7509" y="0"/>
                </a:lnTo>
                <a:lnTo>
                  <a:pt x="8613" y="320"/>
                </a:lnTo>
                <a:lnTo>
                  <a:pt x="9004" y="320"/>
                </a:lnTo>
                <a:lnTo>
                  <a:pt x="7946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67397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59" h="635">
                <a:moveTo>
                  <a:pt x="988" y="0"/>
                </a:moveTo>
                <a:lnTo>
                  <a:pt x="195" y="0"/>
                </a:lnTo>
                <a:lnTo>
                  <a:pt x="0" y="309"/>
                </a:lnTo>
                <a:lnTo>
                  <a:pt x="1540" y="309"/>
                </a:lnTo>
                <a:lnTo>
                  <a:pt x="988" y="0"/>
                </a:lnTo>
                <a:close/>
              </a:path>
              <a:path w="10159" h="635">
                <a:moveTo>
                  <a:pt x="8578" y="0"/>
                </a:moveTo>
                <a:lnTo>
                  <a:pt x="8141" y="0"/>
                </a:lnTo>
                <a:lnTo>
                  <a:pt x="9326" y="309"/>
                </a:lnTo>
                <a:lnTo>
                  <a:pt x="9602" y="309"/>
                </a:lnTo>
                <a:lnTo>
                  <a:pt x="857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67316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345" y="0"/>
                </a:moveTo>
                <a:lnTo>
                  <a:pt x="160" y="0"/>
                </a:lnTo>
                <a:lnTo>
                  <a:pt x="0" y="309"/>
                </a:lnTo>
                <a:lnTo>
                  <a:pt x="1897" y="309"/>
                </a:lnTo>
                <a:lnTo>
                  <a:pt x="1345" y="0"/>
                </a:lnTo>
                <a:close/>
              </a:path>
              <a:path w="10795" h="635">
                <a:moveTo>
                  <a:pt x="9165" y="0"/>
                </a:moveTo>
                <a:lnTo>
                  <a:pt x="8774" y="0"/>
                </a:lnTo>
                <a:lnTo>
                  <a:pt x="10108" y="309"/>
                </a:lnTo>
                <a:lnTo>
                  <a:pt x="916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67247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690" y="0"/>
                </a:moveTo>
                <a:lnTo>
                  <a:pt x="149" y="0"/>
                </a:lnTo>
                <a:lnTo>
                  <a:pt x="0" y="320"/>
                </a:lnTo>
                <a:lnTo>
                  <a:pt x="2242" y="320"/>
                </a:lnTo>
                <a:lnTo>
                  <a:pt x="1690" y="0"/>
                </a:lnTo>
                <a:close/>
              </a:path>
              <a:path w="10795" h="635">
                <a:moveTo>
                  <a:pt x="9751" y="0"/>
                </a:moveTo>
                <a:lnTo>
                  <a:pt x="9475" y="0"/>
                </a:lnTo>
                <a:lnTo>
                  <a:pt x="10568" y="240"/>
                </a:lnTo>
                <a:lnTo>
                  <a:pt x="9751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67167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2046" y="0"/>
                </a:moveTo>
                <a:lnTo>
                  <a:pt x="149" y="0"/>
                </a:lnTo>
                <a:lnTo>
                  <a:pt x="0" y="309"/>
                </a:lnTo>
                <a:lnTo>
                  <a:pt x="2633" y="309"/>
                </a:lnTo>
                <a:lnTo>
                  <a:pt x="2322" y="160"/>
                </a:lnTo>
                <a:lnTo>
                  <a:pt x="2046" y="0"/>
                </a:lnTo>
                <a:close/>
              </a:path>
              <a:path w="10795" h="635">
                <a:moveTo>
                  <a:pt x="10372" y="0"/>
                </a:moveTo>
                <a:lnTo>
                  <a:pt x="10648" y="80"/>
                </a:lnTo>
                <a:lnTo>
                  <a:pt x="10372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67086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160" y="0"/>
                </a:moveTo>
                <a:lnTo>
                  <a:pt x="2403" y="0"/>
                </a:lnTo>
                <a:lnTo>
                  <a:pt x="302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67006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160" y="0"/>
                </a:moveTo>
                <a:lnTo>
                  <a:pt x="2794" y="0"/>
                </a:lnTo>
                <a:lnTo>
                  <a:pt x="3426" y="320"/>
                </a:lnTo>
                <a:lnTo>
                  <a:pt x="0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6692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185" y="0"/>
                </a:lnTo>
                <a:lnTo>
                  <a:pt x="3852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66845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587" y="0"/>
                </a:lnTo>
                <a:lnTo>
                  <a:pt x="425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66810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3967" y="0"/>
                </a:moveTo>
                <a:lnTo>
                  <a:pt x="114" y="0"/>
                </a:lnTo>
                <a:lnTo>
                  <a:pt x="0" y="320"/>
                </a:lnTo>
                <a:lnTo>
                  <a:pt x="4680" y="320"/>
                </a:lnTo>
                <a:lnTo>
                  <a:pt x="3967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66730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369" y="0"/>
                </a:moveTo>
                <a:lnTo>
                  <a:pt x="114" y="0"/>
                </a:lnTo>
                <a:lnTo>
                  <a:pt x="0" y="309"/>
                </a:lnTo>
                <a:lnTo>
                  <a:pt x="5117" y="309"/>
                </a:lnTo>
                <a:lnTo>
                  <a:pt x="4369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66649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841" y="0"/>
                </a:moveTo>
                <a:lnTo>
                  <a:pt x="160" y="0"/>
                </a:lnTo>
                <a:lnTo>
                  <a:pt x="0" y="355"/>
                </a:lnTo>
                <a:lnTo>
                  <a:pt x="5588" y="355"/>
                </a:lnTo>
                <a:lnTo>
                  <a:pt x="5197" y="194"/>
                </a:lnTo>
                <a:lnTo>
                  <a:pt x="4841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66615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232" y="0"/>
                </a:moveTo>
                <a:lnTo>
                  <a:pt x="114" y="0"/>
                </a:lnTo>
                <a:lnTo>
                  <a:pt x="0" y="355"/>
                </a:lnTo>
                <a:lnTo>
                  <a:pt x="6048" y="355"/>
                </a:lnTo>
                <a:lnTo>
                  <a:pt x="5657" y="206"/>
                </a:lnTo>
                <a:lnTo>
                  <a:pt x="5232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66534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4" h="635">
                <a:moveTo>
                  <a:pt x="5703" y="0"/>
                </a:moveTo>
                <a:lnTo>
                  <a:pt x="114" y="0"/>
                </a:lnTo>
                <a:lnTo>
                  <a:pt x="0" y="309"/>
                </a:lnTo>
                <a:lnTo>
                  <a:pt x="6566" y="309"/>
                </a:lnTo>
                <a:lnTo>
                  <a:pt x="5703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66500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163" y="0"/>
                </a:moveTo>
                <a:lnTo>
                  <a:pt x="114" y="0"/>
                </a:lnTo>
                <a:lnTo>
                  <a:pt x="0" y="320"/>
                </a:lnTo>
                <a:lnTo>
                  <a:pt x="7037" y="320"/>
                </a:lnTo>
                <a:lnTo>
                  <a:pt x="6163" y="0"/>
                </a:lnTo>
                <a:close/>
              </a:path>
              <a:path w="30479" h="635">
                <a:moveTo>
                  <a:pt x="30347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66419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681" y="0"/>
                </a:moveTo>
                <a:lnTo>
                  <a:pt x="114" y="0"/>
                </a:lnTo>
                <a:lnTo>
                  <a:pt x="0" y="309"/>
                </a:lnTo>
                <a:lnTo>
                  <a:pt x="7624" y="309"/>
                </a:lnTo>
                <a:lnTo>
                  <a:pt x="6681" y="0"/>
                </a:lnTo>
                <a:close/>
              </a:path>
              <a:path w="30479" h="635">
                <a:moveTo>
                  <a:pt x="30462" y="114"/>
                </a:moveTo>
                <a:lnTo>
                  <a:pt x="29715" y="309"/>
                </a:lnTo>
                <a:lnTo>
                  <a:pt x="30232" y="309"/>
                </a:lnTo>
                <a:lnTo>
                  <a:pt x="30462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66373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164" y="0"/>
                </a:moveTo>
                <a:lnTo>
                  <a:pt x="126" y="0"/>
                </a:lnTo>
                <a:lnTo>
                  <a:pt x="0" y="309"/>
                </a:lnTo>
                <a:lnTo>
                  <a:pt x="8187" y="309"/>
                </a:lnTo>
                <a:lnTo>
                  <a:pt x="7164" y="0"/>
                </a:lnTo>
                <a:close/>
              </a:path>
              <a:path w="30479" h="635">
                <a:moveTo>
                  <a:pt x="30474" y="0"/>
                </a:moveTo>
                <a:lnTo>
                  <a:pt x="29025" y="309"/>
                </a:lnTo>
                <a:lnTo>
                  <a:pt x="30083" y="309"/>
                </a:lnTo>
                <a:lnTo>
                  <a:pt x="30474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66304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739" y="0"/>
                </a:moveTo>
                <a:lnTo>
                  <a:pt x="114" y="0"/>
                </a:lnTo>
                <a:lnTo>
                  <a:pt x="0" y="320"/>
                </a:lnTo>
                <a:lnTo>
                  <a:pt x="8797" y="320"/>
                </a:lnTo>
                <a:lnTo>
                  <a:pt x="7739" y="0"/>
                </a:lnTo>
                <a:close/>
              </a:path>
              <a:path w="30479" h="635">
                <a:moveTo>
                  <a:pt x="30347" y="0"/>
                </a:moveTo>
                <a:lnTo>
                  <a:pt x="29830" y="0"/>
                </a:lnTo>
                <a:lnTo>
                  <a:pt x="28139" y="320"/>
                </a:lnTo>
                <a:lnTo>
                  <a:pt x="29956" y="320"/>
                </a:lnTo>
                <a:lnTo>
                  <a:pt x="30347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6625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302" y="0"/>
                </a:moveTo>
                <a:lnTo>
                  <a:pt x="114" y="0"/>
                </a:lnTo>
                <a:lnTo>
                  <a:pt x="0" y="309"/>
                </a:lnTo>
                <a:lnTo>
                  <a:pt x="9441" y="309"/>
                </a:lnTo>
                <a:lnTo>
                  <a:pt x="8843" y="160"/>
                </a:lnTo>
                <a:lnTo>
                  <a:pt x="8302" y="0"/>
                </a:lnTo>
                <a:close/>
              </a:path>
              <a:path w="30479" h="635">
                <a:moveTo>
                  <a:pt x="30198" y="0"/>
                </a:moveTo>
                <a:lnTo>
                  <a:pt x="29140" y="0"/>
                </a:lnTo>
                <a:lnTo>
                  <a:pt x="28174" y="160"/>
                </a:lnTo>
                <a:lnTo>
                  <a:pt x="27564" y="309"/>
                </a:lnTo>
                <a:lnTo>
                  <a:pt x="29761" y="309"/>
                </a:lnTo>
                <a:lnTo>
                  <a:pt x="30058" y="114"/>
                </a:lnTo>
                <a:lnTo>
                  <a:pt x="30198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66224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877" y="0"/>
                </a:moveTo>
                <a:lnTo>
                  <a:pt x="80" y="0"/>
                </a:lnTo>
                <a:lnTo>
                  <a:pt x="0" y="309"/>
                </a:lnTo>
                <a:lnTo>
                  <a:pt x="10096" y="309"/>
                </a:lnTo>
                <a:lnTo>
                  <a:pt x="8877" y="0"/>
                </a:lnTo>
                <a:close/>
              </a:path>
              <a:path w="30479" h="635">
                <a:moveTo>
                  <a:pt x="30037" y="0"/>
                </a:moveTo>
                <a:lnTo>
                  <a:pt x="28220" y="0"/>
                </a:lnTo>
                <a:lnTo>
                  <a:pt x="27990" y="34"/>
                </a:lnTo>
                <a:lnTo>
                  <a:pt x="26886" y="309"/>
                </a:lnTo>
                <a:lnTo>
                  <a:pt x="29600" y="309"/>
                </a:lnTo>
                <a:lnTo>
                  <a:pt x="29795" y="148"/>
                </a:lnTo>
                <a:lnTo>
                  <a:pt x="30037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66178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9521" y="0"/>
                </a:moveTo>
                <a:lnTo>
                  <a:pt x="80" y="0"/>
                </a:lnTo>
                <a:lnTo>
                  <a:pt x="0" y="320"/>
                </a:lnTo>
                <a:lnTo>
                  <a:pt x="10890" y="320"/>
                </a:lnTo>
                <a:lnTo>
                  <a:pt x="9521" y="0"/>
                </a:lnTo>
                <a:close/>
              </a:path>
              <a:path w="29845" h="635">
                <a:moveTo>
                  <a:pt x="29841" y="0"/>
                </a:moveTo>
                <a:lnTo>
                  <a:pt x="27645" y="0"/>
                </a:lnTo>
                <a:lnTo>
                  <a:pt x="27323" y="80"/>
                </a:lnTo>
                <a:lnTo>
                  <a:pt x="26104" y="320"/>
                </a:lnTo>
                <a:lnTo>
                  <a:pt x="29416" y="320"/>
                </a:lnTo>
                <a:lnTo>
                  <a:pt x="2984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66097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0223" y="0"/>
                </a:moveTo>
                <a:lnTo>
                  <a:pt x="126" y="0"/>
                </a:lnTo>
                <a:lnTo>
                  <a:pt x="0" y="309"/>
                </a:lnTo>
                <a:lnTo>
                  <a:pt x="11764" y="309"/>
                </a:lnTo>
                <a:lnTo>
                  <a:pt x="10223" y="0"/>
                </a:lnTo>
                <a:close/>
              </a:path>
              <a:path w="29845" h="635">
                <a:moveTo>
                  <a:pt x="29726" y="0"/>
                </a:moveTo>
                <a:lnTo>
                  <a:pt x="27012" y="0"/>
                </a:lnTo>
                <a:lnTo>
                  <a:pt x="25322" y="309"/>
                </a:lnTo>
                <a:lnTo>
                  <a:pt x="29301" y="309"/>
                </a:lnTo>
                <a:lnTo>
                  <a:pt x="29726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66063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005" y="0"/>
                </a:moveTo>
                <a:lnTo>
                  <a:pt x="114" y="0"/>
                </a:lnTo>
                <a:lnTo>
                  <a:pt x="0" y="309"/>
                </a:lnTo>
                <a:lnTo>
                  <a:pt x="12776" y="309"/>
                </a:lnTo>
                <a:lnTo>
                  <a:pt x="12304" y="229"/>
                </a:lnTo>
                <a:lnTo>
                  <a:pt x="11879" y="194"/>
                </a:lnTo>
                <a:lnTo>
                  <a:pt x="11442" y="68"/>
                </a:lnTo>
                <a:lnTo>
                  <a:pt x="11005" y="0"/>
                </a:lnTo>
                <a:close/>
              </a:path>
              <a:path w="29845" h="635">
                <a:moveTo>
                  <a:pt x="29531" y="0"/>
                </a:moveTo>
                <a:lnTo>
                  <a:pt x="26219" y="0"/>
                </a:lnTo>
                <a:lnTo>
                  <a:pt x="24298" y="309"/>
                </a:lnTo>
                <a:lnTo>
                  <a:pt x="29094" y="309"/>
                </a:lnTo>
                <a:lnTo>
                  <a:pt x="29531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66028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833" y="0"/>
                </a:moveTo>
                <a:lnTo>
                  <a:pt x="68" y="0"/>
                </a:lnTo>
                <a:lnTo>
                  <a:pt x="0" y="320"/>
                </a:lnTo>
                <a:lnTo>
                  <a:pt x="13949" y="320"/>
                </a:lnTo>
                <a:lnTo>
                  <a:pt x="13443" y="274"/>
                </a:lnTo>
                <a:lnTo>
                  <a:pt x="12385" y="125"/>
                </a:lnTo>
                <a:lnTo>
                  <a:pt x="11833" y="0"/>
                </a:lnTo>
                <a:close/>
              </a:path>
              <a:path w="29845" h="635">
                <a:moveTo>
                  <a:pt x="29370" y="0"/>
                </a:moveTo>
                <a:lnTo>
                  <a:pt x="25391" y="0"/>
                </a:lnTo>
                <a:lnTo>
                  <a:pt x="23079" y="320"/>
                </a:lnTo>
                <a:lnTo>
                  <a:pt x="28898" y="320"/>
                </a:lnTo>
                <a:lnTo>
                  <a:pt x="29370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65982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2856" y="0"/>
                </a:moveTo>
                <a:lnTo>
                  <a:pt x="80" y="0"/>
                </a:lnTo>
                <a:lnTo>
                  <a:pt x="0" y="309"/>
                </a:lnTo>
                <a:lnTo>
                  <a:pt x="15685" y="309"/>
                </a:lnTo>
                <a:lnTo>
                  <a:pt x="14984" y="274"/>
                </a:lnTo>
                <a:lnTo>
                  <a:pt x="13569" y="114"/>
                </a:lnTo>
                <a:lnTo>
                  <a:pt x="12856" y="0"/>
                </a:lnTo>
                <a:close/>
              </a:path>
              <a:path w="29209" h="635">
                <a:moveTo>
                  <a:pt x="29174" y="0"/>
                </a:moveTo>
                <a:lnTo>
                  <a:pt x="24379" y="0"/>
                </a:lnTo>
                <a:lnTo>
                  <a:pt x="23666" y="114"/>
                </a:lnTo>
                <a:lnTo>
                  <a:pt x="22136" y="274"/>
                </a:lnTo>
                <a:lnTo>
                  <a:pt x="21308" y="309"/>
                </a:lnTo>
                <a:lnTo>
                  <a:pt x="28703" y="309"/>
                </a:lnTo>
                <a:lnTo>
                  <a:pt x="2917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65982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3995" y="0"/>
                </a:moveTo>
                <a:lnTo>
                  <a:pt x="45" y="0"/>
                </a:lnTo>
                <a:lnTo>
                  <a:pt x="0" y="309"/>
                </a:lnTo>
                <a:lnTo>
                  <a:pt x="28461" y="309"/>
                </a:lnTo>
                <a:lnTo>
                  <a:pt x="17732" y="274"/>
                </a:lnTo>
                <a:lnTo>
                  <a:pt x="16513" y="229"/>
                </a:lnTo>
                <a:lnTo>
                  <a:pt x="15260" y="148"/>
                </a:lnTo>
                <a:lnTo>
                  <a:pt x="13995" y="0"/>
                </a:lnTo>
                <a:close/>
              </a:path>
              <a:path w="29209" h="635">
                <a:moveTo>
                  <a:pt x="28944" y="0"/>
                </a:moveTo>
                <a:lnTo>
                  <a:pt x="23125" y="0"/>
                </a:lnTo>
                <a:lnTo>
                  <a:pt x="22136" y="114"/>
                </a:lnTo>
                <a:lnTo>
                  <a:pt x="21113" y="194"/>
                </a:lnTo>
                <a:lnTo>
                  <a:pt x="18870" y="274"/>
                </a:lnTo>
                <a:lnTo>
                  <a:pt x="28515" y="274"/>
                </a:lnTo>
                <a:lnTo>
                  <a:pt x="28944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65948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5720" y="0"/>
                </a:moveTo>
                <a:lnTo>
                  <a:pt x="34" y="0"/>
                </a:lnTo>
                <a:lnTo>
                  <a:pt x="0" y="355"/>
                </a:lnTo>
                <a:lnTo>
                  <a:pt x="28266" y="355"/>
                </a:lnTo>
                <a:lnTo>
                  <a:pt x="28547" y="125"/>
                </a:lnTo>
                <a:lnTo>
                  <a:pt x="18675" y="125"/>
                </a:lnTo>
                <a:lnTo>
                  <a:pt x="17214" y="80"/>
                </a:lnTo>
                <a:lnTo>
                  <a:pt x="15720" y="0"/>
                </a:lnTo>
                <a:close/>
              </a:path>
              <a:path w="29209" h="635">
                <a:moveTo>
                  <a:pt x="28737" y="0"/>
                </a:moveTo>
                <a:lnTo>
                  <a:pt x="21343" y="0"/>
                </a:lnTo>
                <a:lnTo>
                  <a:pt x="20043" y="80"/>
                </a:lnTo>
                <a:lnTo>
                  <a:pt x="18675" y="125"/>
                </a:lnTo>
                <a:lnTo>
                  <a:pt x="28547" y="125"/>
                </a:lnTo>
                <a:lnTo>
                  <a:pt x="28737" y="0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65902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542" y="0"/>
                </a:moveTo>
                <a:lnTo>
                  <a:pt x="80" y="0"/>
                </a:lnTo>
                <a:lnTo>
                  <a:pt x="0" y="355"/>
                </a:lnTo>
                <a:lnTo>
                  <a:pt x="28036" y="355"/>
                </a:lnTo>
                <a:lnTo>
                  <a:pt x="28312" y="194"/>
                </a:lnTo>
                <a:lnTo>
                  <a:pt x="28542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65867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80" y="0"/>
                </a:moveTo>
                <a:lnTo>
                  <a:pt x="28346" y="0"/>
                </a:lnTo>
                <a:lnTo>
                  <a:pt x="27840" y="309"/>
                </a:lnTo>
                <a:lnTo>
                  <a:pt x="0" y="309"/>
                </a:lnTo>
                <a:lnTo>
                  <a:pt x="8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65867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70" y="0"/>
                </a:moveTo>
                <a:lnTo>
                  <a:pt x="34" y="0"/>
                </a:lnTo>
                <a:lnTo>
                  <a:pt x="0" y="309"/>
                </a:lnTo>
                <a:lnTo>
                  <a:pt x="27564" y="309"/>
                </a:lnTo>
                <a:lnTo>
                  <a:pt x="28070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65833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875" y="0"/>
                </a:moveTo>
                <a:lnTo>
                  <a:pt x="34" y="0"/>
                </a:lnTo>
                <a:lnTo>
                  <a:pt x="0" y="320"/>
                </a:lnTo>
                <a:lnTo>
                  <a:pt x="27323" y="320"/>
                </a:lnTo>
                <a:lnTo>
                  <a:pt x="27875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65833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599" y="0"/>
                </a:moveTo>
                <a:lnTo>
                  <a:pt x="34" y="0"/>
                </a:lnTo>
                <a:lnTo>
                  <a:pt x="0" y="309"/>
                </a:lnTo>
                <a:lnTo>
                  <a:pt x="27047" y="309"/>
                </a:lnTo>
                <a:lnTo>
                  <a:pt x="27599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65833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0" y="0"/>
                </a:moveTo>
                <a:lnTo>
                  <a:pt x="27323" y="0"/>
                </a:lnTo>
                <a:lnTo>
                  <a:pt x="26771" y="309"/>
                </a:ln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65833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0" y="274"/>
                </a:lnTo>
                <a:lnTo>
                  <a:pt x="26575" y="274"/>
                </a:lnTo>
                <a:lnTo>
                  <a:pt x="26805" y="125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65833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26575" y="114"/>
                </a:lnTo>
                <a:lnTo>
                  <a:pt x="26771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15375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90" h="28575">
                <a:moveTo>
                  <a:pt x="20238" y="0"/>
                </a:moveTo>
                <a:lnTo>
                  <a:pt x="19927" y="0"/>
                </a:lnTo>
                <a:lnTo>
                  <a:pt x="19525" y="34"/>
                </a:lnTo>
                <a:lnTo>
                  <a:pt x="18984" y="148"/>
                </a:lnTo>
                <a:lnTo>
                  <a:pt x="18789" y="148"/>
                </a:lnTo>
                <a:lnTo>
                  <a:pt x="18547" y="194"/>
                </a:lnTo>
                <a:lnTo>
                  <a:pt x="18317" y="229"/>
                </a:lnTo>
                <a:lnTo>
                  <a:pt x="18110" y="274"/>
                </a:lnTo>
                <a:lnTo>
                  <a:pt x="5966" y="6150"/>
                </a:lnTo>
                <a:lnTo>
                  <a:pt x="5414" y="6619"/>
                </a:lnTo>
                <a:lnTo>
                  <a:pt x="815" y="13548"/>
                </a:lnTo>
                <a:lnTo>
                  <a:pt x="114" y="15037"/>
                </a:lnTo>
                <a:lnTo>
                  <a:pt x="16972" y="28425"/>
                </a:lnTo>
                <a:lnTo>
                  <a:pt x="18237" y="27600"/>
                </a:lnTo>
                <a:lnTo>
                  <a:pt x="19490" y="26821"/>
                </a:lnTo>
                <a:lnTo>
                  <a:pt x="34198" y="19767"/>
                </a:lnTo>
                <a:lnTo>
                  <a:pt x="33600" y="19686"/>
                </a:lnTo>
                <a:lnTo>
                  <a:pt x="32312" y="19343"/>
                </a:lnTo>
                <a:lnTo>
                  <a:pt x="31714" y="19102"/>
                </a:lnTo>
                <a:lnTo>
                  <a:pt x="31369" y="18942"/>
                </a:lnTo>
                <a:lnTo>
                  <a:pt x="21227" y="274"/>
                </a:lnTo>
                <a:lnTo>
                  <a:pt x="20951" y="114"/>
                </a:lnTo>
                <a:lnTo>
                  <a:pt x="20238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6778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1494" y="43560"/>
                </a:moveTo>
                <a:lnTo>
                  <a:pt x="1345" y="43941"/>
                </a:lnTo>
                <a:lnTo>
                  <a:pt x="1184" y="44068"/>
                </a:lnTo>
                <a:lnTo>
                  <a:pt x="402" y="44068"/>
                </a:lnTo>
                <a:lnTo>
                  <a:pt x="954" y="44449"/>
                </a:lnTo>
                <a:lnTo>
                  <a:pt x="19307" y="50418"/>
                </a:lnTo>
                <a:lnTo>
                  <a:pt x="21044" y="50291"/>
                </a:lnTo>
                <a:lnTo>
                  <a:pt x="22573" y="50037"/>
                </a:lnTo>
                <a:lnTo>
                  <a:pt x="23907" y="49910"/>
                </a:lnTo>
                <a:lnTo>
                  <a:pt x="25920" y="49402"/>
                </a:lnTo>
                <a:lnTo>
                  <a:pt x="26782" y="49275"/>
                </a:lnTo>
                <a:lnTo>
                  <a:pt x="26587" y="49275"/>
                </a:lnTo>
                <a:lnTo>
                  <a:pt x="29094" y="48767"/>
                </a:lnTo>
                <a:lnTo>
                  <a:pt x="30313" y="48386"/>
                </a:lnTo>
                <a:lnTo>
                  <a:pt x="31969" y="47624"/>
                </a:lnTo>
                <a:lnTo>
                  <a:pt x="16836" y="47620"/>
                </a:lnTo>
                <a:lnTo>
                  <a:pt x="14512" y="47497"/>
                </a:lnTo>
                <a:lnTo>
                  <a:pt x="13569" y="47497"/>
                </a:lnTo>
                <a:lnTo>
                  <a:pt x="12316" y="47370"/>
                </a:lnTo>
                <a:lnTo>
                  <a:pt x="11435" y="47193"/>
                </a:lnTo>
                <a:lnTo>
                  <a:pt x="10660" y="47116"/>
                </a:lnTo>
                <a:lnTo>
                  <a:pt x="9793" y="46862"/>
                </a:lnTo>
                <a:lnTo>
                  <a:pt x="8532" y="46608"/>
                </a:lnTo>
                <a:lnTo>
                  <a:pt x="8249" y="46524"/>
                </a:lnTo>
                <a:lnTo>
                  <a:pt x="8026" y="46481"/>
                </a:lnTo>
                <a:lnTo>
                  <a:pt x="6692" y="46100"/>
                </a:lnTo>
                <a:lnTo>
                  <a:pt x="6221" y="45919"/>
                </a:lnTo>
                <a:lnTo>
                  <a:pt x="5979" y="45846"/>
                </a:lnTo>
                <a:lnTo>
                  <a:pt x="4059" y="45084"/>
                </a:lnTo>
                <a:lnTo>
                  <a:pt x="2840" y="44449"/>
                </a:lnTo>
                <a:lnTo>
                  <a:pt x="2553" y="44277"/>
                </a:lnTo>
                <a:lnTo>
                  <a:pt x="2127" y="44068"/>
                </a:lnTo>
                <a:lnTo>
                  <a:pt x="1494" y="43560"/>
                </a:lnTo>
                <a:close/>
              </a:path>
              <a:path w="90170" h="50800">
                <a:moveTo>
                  <a:pt x="16989" y="47620"/>
                </a:moveTo>
                <a:close/>
              </a:path>
              <a:path w="90170" h="50800">
                <a:moveTo>
                  <a:pt x="32521" y="47370"/>
                </a:moveTo>
                <a:lnTo>
                  <a:pt x="21159" y="47370"/>
                </a:lnTo>
                <a:lnTo>
                  <a:pt x="20250" y="47497"/>
                </a:lnTo>
                <a:lnTo>
                  <a:pt x="19227" y="47497"/>
                </a:lnTo>
                <a:lnTo>
                  <a:pt x="17065" y="47624"/>
                </a:lnTo>
                <a:lnTo>
                  <a:pt x="31978" y="47620"/>
                </a:lnTo>
                <a:lnTo>
                  <a:pt x="32521" y="47370"/>
                </a:lnTo>
                <a:close/>
              </a:path>
              <a:path w="90170" h="50800">
                <a:moveTo>
                  <a:pt x="19146" y="47497"/>
                </a:moveTo>
                <a:lnTo>
                  <a:pt x="14754" y="47497"/>
                </a:lnTo>
                <a:lnTo>
                  <a:pt x="16989" y="47620"/>
                </a:lnTo>
                <a:lnTo>
                  <a:pt x="19146" y="47497"/>
                </a:lnTo>
                <a:close/>
              </a:path>
              <a:path w="90170" h="50800">
                <a:moveTo>
                  <a:pt x="47769" y="0"/>
                </a:moveTo>
                <a:lnTo>
                  <a:pt x="46550" y="0"/>
                </a:lnTo>
                <a:lnTo>
                  <a:pt x="45964" y="253"/>
                </a:lnTo>
                <a:lnTo>
                  <a:pt x="44193" y="761"/>
                </a:lnTo>
                <a:lnTo>
                  <a:pt x="41007" y="1904"/>
                </a:lnTo>
                <a:lnTo>
                  <a:pt x="39558" y="2539"/>
                </a:lnTo>
                <a:lnTo>
                  <a:pt x="38178" y="3174"/>
                </a:lnTo>
                <a:lnTo>
                  <a:pt x="36925" y="3936"/>
                </a:lnTo>
                <a:lnTo>
                  <a:pt x="35740" y="4571"/>
                </a:lnTo>
                <a:lnTo>
                  <a:pt x="25798" y="18160"/>
                </a:lnTo>
                <a:lnTo>
                  <a:pt x="25675" y="18668"/>
                </a:lnTo>
                <a:lnTo>
                  <a:pt x="16364" y="36067"/>
                </a:lnTo>
                <a:lnTo>
                  <a:pt x="14708" y="37845"/>
                </a:lnTo>
                <a:lnTo>
                  <a:pt x="6094" y="43179"/>
                </a:lnTo>
                <a:lnTo>
                  <a:pt x="5473" y="43433"/>
                </a:lnTo>
                <a:lnTo>
                  <a:pt x="3150" y="43941"/>
                </a:lnTo>
                <a:lnTo>
                  <a:pt x="2207" y="44068"/>
                </a:lnTo>
                <a:lnTo>
                  <a:pt x="2553" y="44277"/>
                </a:lnTo>
                <a:lnTo>
                  <a:pt x="3426" y="44703"/>
                </a:lnTo>
                <a:lnTo>
                  <a:pt x="4059" y="45084"/>
                </a:lnTo>
                <a:lnTo>
                  <a:pt x="6221" y="45919"/>
                </a:lnTo>
                <a:lnTo>
                  <a:pt x="8249" y="46524"/>
                </a:lnTo>
                <a:lnTo>
                  <a:pt x="9360" y="46735"/>
                </a:lnTo>
                <a:lnTo>
                  <a:pt x="9793" y="46862"/>
                </a:lnTo>
                <a:lnTo>
                  <a:pt x="11435" y="47193"/>
                </a:lnTo>
                <a:lnTo>
                  <a:pt x="14512" y="47497"/>
                </a:lnTo>
                <a:lnTo>
                  <a:pt x="20216" y="47497"/>
                </a:lnTo>
                <a:lnTo>
                  <a:pt x="21159" y="47370"/>
                </a:lnTo>
                <a:lnTo>
                  <a:pt x="32521" y="47370"/>
                </a:lnTo>
                <a:lnTo>
                  <a:pt x="33544" y="46862"/>
                </a:lnTo>
                <a:lnTo>
                  <a:pt x="35510" y="45592"/>
                </a:lnTo>
                <a:lnTo>
                  <a:pt x="36407" y="44830"/>
                </a:lnTo>
                <a:lnTo>
                  <a:pt x="37235" y="44195"/>
                </a:lnTo>
                <a:lnTo>
                  <a:pt x="38188" y="43179"/>
                </a:lnTo>
                <a:lnTo>
                  <a:pt x="39558" y="41782"/>
                </a:lnTo>
                <a:lnTo>
                  <a:pt x="40858" y="40131"/>
                </a:lnTo>
                <a:lnTo>
                  <a:pt x="41444" y="39242"/>
                </a:lnTo>
                <a:lnTo>
                  <a:pt x="42031" y="38480"/>
                </a:lnTo>
                <a:lnTo>
                  <a:pt x="42548" y="37591"/>
                </a:lnTo>
                <a:lnTo>
                  <a:pt x="46306" y="28574"/>
                </a:lnTo>
                <a:lnTo>
                  <a:pt x="46596" y="27431"/>
                </a:lnTo>
                <a:lnTo>
                  <a:pt x="47344" y="25145"/>
                </a:lnTo>
                <a:lnTo>
                  <a:pt x="47697" y="25145"/>
                </a:lnTo>
                <a:lnTo>
                  <a:pt x="49224" y="21716"/>
                </a:lnTo>
                <a:lnTo>
                  <a:pt x="67709" y="10160"/>
                </a:lnTo>
                <a:lnTo>
                  <a:pt x="71716" y="10160"/>
                </a:lnTo>
                <a:lnTo>
                  <a:pt x="71642" y="9779"/>
                </a:lnTo>
                <a:lnTo>
                  <a:pt x="71516" y="9525"/>
                </a:lnTo>
                <a:lnTo>
                  <a:pt x="71366" y="9144"/>
                </a:lnTo>
                <a:lnTo>
                  <a:pt x="70895" y="8509"/>
                </a:lnTo>
                <a:lnTo>
                  <a:pt x="69986" y="7747"/>
                </a:lnTo>
                <a:lnTo>
                  <a:pt x="64478" y="7747"/>
                </a:lnTo>
                <a:lnTo>
                  <a:pt x="61454" y="6731"/>
                </a:lnTo>
                <a:lnTo>
                  <a:pt x="58625" y="5588"/>
                </a:lnTo>
                <a:lnTo>
                  <a:pt x="53829" y="3429"/>
                </a:lnTo>
                <a:lnTo>
                  <a:pt x="49425" y="889"/>
                </a:lnTo>
                <a:lnTo>
                  <a:pt x="48712" y="381"/>
                </a:lnTo>
                <a:lnTo>
                  <a:pt x="47769" y="0"/>
                </a:lnTo>
                <a:close/>
              </a:path>
              <a:path w="90170" h="50800">
                <a:moveTo>
                  <a:pt x="71716" y="10160"/>
                </a:moveTo>
                <a:lnTo>
                  <a:pt x="68066" y="10160"/>
                </a:lnTo>
                <a:lnTo>
                  <a:pt x="68537" y="10287"/>
                </a:lnTo>
                <a:lnTo>
                  <a:pt x="68813" y="10414"/>
                </a:lnTo>
                <a:lnTo>
                  <a:pt x="68911" y="10668"/>
                </a:lnTo>
                <a:lnTo>
                  <a:pt x="68946" y="15240"/>
                </a:lnTo>
                <a:lnTo>
                  <a:pt x="69033" y="15871"/>
                </a:lnTo>
                <a:lnTo>
                  <a:pt x="79382" y="29210"/>
                </a:lnTo>
                <a:lnTo>
                  <a:pt x="80175" y="29591"/>
                </a:lnTo>
                <a:lnTo>
                  <a:pt x="80923" y="29718"/>
                </a:lnTo>
                <a:lnTo>
                  <a:pt x="81314" y="29845"/>
                </a:lnTo>
                <a:lnTo>
                  <a:pt x="82061" y="29972"/>
                </a:lnTo>
                <a:lnTo>
                  <a:pt x="87698" y="27051"/>
                </a:lnTo>
                <a:lnTo>
                  <a:pt x="81866" y="27051"/>
                </a:lnTo>
                <a:lnTo>
                  <a:pt x="80923" y="26797"/>
                </a:lnTo>
                <a:lnTo>
                  <a:pt x="79934" y="26416"/>
                </a:lnTo>
                <a:lnTo>
                  <a:pt x="78876" y="25908"/>
                </a:lnTo>
                <a:lnTo>
                  <a:pt x="78163" y="25400"/>
                </a:lnTo>
                <a:lnTo>
                  <a:pt x="77024" y="24638"/>
                </a:lnTo>
                <a:lnTo>
                  <a:pt x="76633" y="24257"/>
                </a:lnTo>
                <a:lnTo>
                  <a:pt x="76196" y="23876"/>
                </a:lnTo>
                <a:lnTo>
                  <a:pt x="74977" y="22733"/>
                </a:lnTo>
                <a:lnTo>
                  <a:pt x="71642" y="12827"/>
                </a:lnTo>
                <a:lnTo>
                  <a:pt x="71792" y="11811"/>
                </a:lnTo>
                <a:lnTo>
                  <a:pt x="71716" y="10160"/>
                </a:lnTo>
                <a:close/>
              </a:path>
              <a:path w="90170" h="50800">
                <a:moveTo>
                  <a:pt x="47697" y="25145"/>
                </a:moveTo>
                <a:lnTo>
                  <a:pt x="47344" y="25145"/>
                </a:lnTo>
                <a:lnTo>
                  <a:pt x="46677" y="27177"/>
                </a:lnTo>
                <a:lnTo>
                  <a:pt x="47697" y="25145"/>
                </a:lnTo>
                <a:close/>
              </a:path>
              <a:path w="90170" h="50800">
                <a:moveTo>
                  <a:pt x="88885" y="15494"/>
                </a:moveTo>
                <a:lnTo>
                  <a:pt x="84499" y="15494"/>
                </a:lnTo>
                <a:lnTo>
                  <a:pt x="85005" y="15621"/>
                </a:lnTo>
                <a:lnTo>
                  <a:pt x="85833" y="16129"/>
                </a:lnTo>
                <a:lnTo>
                  <a:pt x="86908" y="21082"/>
                </a:lnTo>
                <a:lnTo>
                  <a:pt x="86656" y="22479"/>
                </a:lnTo>
                <a:lnTo>
                  <a:pt x="83119" y="27051"/>
                </a:lnTo>
                <a:lnTo>
                  <a:pt x="87698" y="27051"/>
                </a:lnTo>
                <a:lnTo>
                  <a:pt x="89784" y="20828"/>
                </a:lnTo>
                <a:lnTo>
                  <a:pt x="89720" y="17907"/>
                </a:lnTo>
                <a:lnTo>
                  <a:pt x="89605" y="17272"/>
                </a:lnTo>
                <a:lnTo>
                  <a:pt x="89375" y="16510"/>
                </a:lnTo>
                <a:lnTo>
                  <a:pt x="88885" y="15494"/>
                </a:lnTo>
                <a:close/>
              </a:path>
              <a:path w="90170" h="50800">
                <a:moveTo>
                  <a:pt x="83625" y="12573"/>
                </a:moveTo>
                <a:lnTo>
                  <a:pt x="82995" y="12587"/>
                </a:lnTo>
                <a:lnTo>
                  <a:pt x="82061" y="12700"/>
                </a:lnTo>
                <a:lnTo>
                  <a:pt x="81509" y="12827"/>
                </a:lnTo>
                <a:lnTo>
                  <a:pt x="81348" y="12827"/>
                </a:lnTo>
                <a:lnTo>
                  <a:pt x="80762" y="12954"/>
                </a:lnTo>
                <a:lnTo>
                  <a:pt x="79738" y="13462"/>
                </a:lnTo>
                <a:lnTo>
                  <a:pt x="79106" y="13716"/>
                </a:lnTo>
                <a:lnTo>
                  <a:pt x="78128" y="14478"/>
                </a:lnTo>
                <a:lnTo>
                  <a:pt x="77772" y="14605"/>
                </a:lnTo>
                <a:lnTo>
                  <a:pt x="77461" y="14859"/>
                </a:lnTo>
                <a:lnTo>
                  <a:pt x="77139" y="15240"/>
                </a:lnTo>
                <a:lnTo>
                  <a:pt x="75966" y="15367"/>
                </a:lnTo>
                <a:lnTo>
                  <a:pt x="74667" y="15621"/>
                </a:lnTo>
                <a:lnTo>
                  <a:pt x="71906" y="15871"/>
                </a:lnTo>
                <a:lnTo>
                  <a:pt x="72153" y="17145"/>
                </a:lnTo>
                <a:lnTo>
                  <a:pt x="72696" y="18796"/>
                </a:lnTo>
                <a:lnTo>
                  <a:pt x="73482" y="20447"/>
                </a:lnTo>
                <a:lnTo>
                  <a:pt x="73713" y="20857"/>
                </a:lnTo>
                <a:lnTo>
                  <a:pt x="74621" y="22225"/>
                </a:lnTo>
                <a:lnTo>
                  <a:pt x="75138" y="22860"/>
                </a:lnTo>
                <a:lnTo>
                  <a:pt x="78830" y="22479"/>
                </a:lnTo>
                <a:lnTo>
                  <a:pt x="78209" y="21717"/>
                </a:lnTo>
                <a:lnTo>
                  <a:pt x="79186" y="21082"/>
                </a:lnTo>
                <a:lnTo>
                  <a:pt x="78910" y="20701"/>
                </a:lnTo>
                <a:lnTo>
                  <a:pt x="78607" y="20066"/>
                </a:lnTo>
                <a:lnTo>
                  <a:pt x="78515" y="19812"/>
                </a:lnTo>
                <a:lnTo>
                  <a:pt x="78598" y="18034"/>
                </a:lnTo>
                <a:lnTo>
                  <a:pt x="78991" y="17399"/>
                </a:lnTo>
                <a:lnTo>
                  <a:pt x="79704" y="16764"/>
                </a:lnTo>
                <a:lnTo>
                  <a:pt x="80762" y="16002"/>
                </a:lnTo>
                <a:lnTo>
                  <a:pt x="82096" y="15494"/>
                </a:lnTo>
                <a:lnTo>
                  <a:pt x="88885" y="15494"/>
                </a:lnTo>
                <a:lnTo>
                  <a:pt x="88742" y="15240"/>
                </a:lnTo>
                <a:lnTo>
                  <a:pt x="88271" y="14605"/>
                </a:lnTo>
                <a:lnTo>
                  <a:pt x="87052" y="13462"/>
                </a:lnTo>
                <a:lnTo>
                  <a:pt x="86661" y="13335"/>
                </a:lnTo>
                <a:lnTo>
                  <a:pt x="85913" y="12954"/>
                </a:lnTo>
                <a:lnTo>
                  <a:pt x="85039" y="12827"/>
                </a:lnTo>
                <a:lnTo>
                  <a:pt x="84614" y="12700"/>
                </a:lnTo>
                <a:lnTo>
                  <a:pt x="83625" y="12573"/>
                </a:lnTo>
                <a:close/>
              </a:path>
              <a:path w="90170" h="50800">
                <a:moveTo>
                  <a:pt x="71642" y="12587"/>
                </a:moveTo>
                <a:lnTo>
                  <a:pt x="71596" y="12827"/>
                </a:lnTo>
                <a:lnTo>
                  <a:pt x="71642" y="12587"/>
                </a:lnTo>
                <a:close/>
              </a:path>
              <a:path w="90170" h="50800">
                <a:moveTo>
                  <a:pt x="71670" y="12446"/>
                </a:moveTo>
                <a:lnTo>
                  <a:pt x="71642" y="12587"/>
                </a:lnTo>
                <a:lnTo>
                  <a:pt x="71670" y="12446"/>
                </a:lnTo>
                <a:close/>
              </a:path>
              <a:path w="90170" h="50800">
                <a:moveTo>
                  <a:pt x="67859" y="7239"/>
                </a:moveTo>
                <a:lnTo>
                  <a:pt x="67514" y="7239"/>
                </a:lnTo>
                <a:lnTo>
                  <a:pt x="65939" y="7493"/>
                </a:lnTo>
                <a:lnTo>
                  <a:pt x="65548" y="7620"/>
                </a:lnTo>
                <a:lnTo>
                  <a:pt x="65076" y="7747"/>
                </a:lnTo>
                <a:lnTo>
                  <a:pt x="69986" y="7747"/>
                </a:lnTo>
                <a:lnTo>
                  <a:pt x="69434" y="7620"/>
                </a:lnTo>
                <a:lnTo>
                  <a:pt x="68848" y="7366"/>
                </a:lnTo>
                <a:lnTo>
                  <a:pt x="67859" y="7239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40604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0"/>
                </a:moveTo>
                <a:lnTo>
                  <a:pt x="632" y="778"/>
                </a:lnTo>
                <a:lnTo>
                  <a:pt x="1851" y="2107"/>
                </a:lnTo>
                <a:lnTo>
                  <a:pt x="2794" y="3012"/>
                </a:lnTo>
                <a:lnTo>
                  <a:pt x="3399" y="3447"/>
                </a:lnTo>
                <a:lnTo>
                  <a:pt x="3852" y="3836"/>
                </a:lnTo>
                <a:lnTo>
                  <a:pt x="8222" y="5359"/>
                </a:lnTo>
                <a:lnTo>
                  <a:pt x="7428" y="5165"/>
                </a:lnTo>
                <a:lnTo>
                  <a:pt x="6471" y="4810"/>
                </a:lnTo>
                <a:lnTo>
                  <a:pt x="551" y="618"/>
                </a:lnTo>
                <a:lnTo>
                  <a:pt x="0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42846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655" y="7089"/>
                </a:moveTo>
                <a:lnTo>
                  <a:pt x="0" y="7283"/>
                </a:lnTo>
                <a:lnTo>
                  <a:pt x="436" y="7787"/>
                </a:lnTo>
                <a:lnTo>
                  <a:pt x="995" y="8337"/>
                </a:lnTo>
                <a:lnTo>
                  <a:pt x="7670" y="11670"/>
                </a:lnTo>
                <a:lnTo>
                  <a:pt x="8061" y="11624"/>
                </a:lnTo>
                <a:lnTo>
                  <a:pt x="8417" y="11509"/>
                </a:lnTo>
                <a:lnTo>
                  <a:pt x="9084" y="11200"/>
                </a:lnTo>
                <a:lnTo>
                  <a:pt x="9434" y="10925"/>
                </a:lnTo>
                <a:lnTo>
                  <a:pt x="9693" y="10685"/>
                </a:lnTo>
                <a:lnTo>
                  <a:pt x="5864" y="10685"/>
                </a:lnTo>
                <a:lnTo>
                  <a:pt x="3125" y="7203"/>
                </a:lnTo>
                <a:lnTo>
                  <a:pt x="1736" y="7203"/>
                </a:lnTo>
                <a:close/>
              </a:path>
              <a:path w="12065" h="12064">
                <a:moveTo>
                  <a:pt x="8256" y="0"/>
                </a:moveTo>
                <a:lnTo>
                  <a:pt x="3380" y="4065"/>
                </a:lnTo>
                <a:lnTo>
                  <a:pt x="3510" y="4500"/>
                </a:lnTo>
                <a:lnTo>
                  <a:pt x="3656" y="4855"/>
                </a:lnTo>
                <a:lnTo>
                  <a:pt x="3852" y="5245"/>
                </a:lnTo>
                <a:lnTo>
                  <a:pt x="4128" y="5669"/>
                </a:lnTo>
                <a:lnTo>
                  <a:pt x="2679" y="6619"/>
                </a:lnTo>
                <a:lnTo>
                  <a:pt x="5864" y="10685"/>
                </a:lnTo>
                <a:lnTo>
                  <a:pt x="9693" y="10685"/>
                </a:lnTo>
                <a:lnTo>
                  <a:pt x="9866" y="10524"/>
                </a:lnTo>
                <a:lnTo>
                  <a:pt x="11879" y="5405"/>
                </a:lnTo>
                <a:lnTo>
                  <a:pt x="11752" y="2267"/>
                </a:lnTo>
                <a:lnTo>
                  <a:pt x="8889" y="34"/>
                </a:lnTo>
                <a:lnTo>
                  <a:pt x="8256" y="0"/>
                </a:lnTo>
                <a:close/>
              </a:path>
              <a:path w="12065" h="12064">
                <a:moveTo>
                  <a:pt x="2909" y="6928"/>
                </a:moveTo>
                <a:lnTo>
                  <a:pt x="1966" y="7043"/>
                </a:lnTo>
                <a:lnTo>
                  <a:pt x="1736" y="7203"/>
                </a:lnTo>
                <a:lnTo>
                  <a:pt x="3125" y="7203"/>
                </a:lnTo>
                <a:lnTo>
                  <a:pt x="2909" y="69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60665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14" y="0"/>
                </a:moveTo>
                <a:lnTo>
                  <a:pt x="0" y="1339"/>
                </a:lnTo>
                <a:lnTo>
                  <a:pt x="114" y="1534"/>
                </a:lnTo>
                <a:lnTo>
                  <a:pt x="114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06577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356" y="0"/>
                </a:moveTo>
                <a:lnTo>
                  <a:pt x="80" y="858"/>
                </a:lnTo>
                <a:lnTo>
                  <a:pt x="0" y="1569"/>
                </a:lnTo>
                <a:lnTo>
                  <a:pt x="160" y="1958"/>
                </a:lnTo>
                <a:lnTo>
                  <a:pt x="356" y="2267"/>
                </a:lnTo>
                <a:lnTo>
                  <a:pt x="356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06773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356" y="0"/>
                </a:moveTo>
                <a:lnTo>
                  <a:pt x="114" y="435"/>
                </a:lnTo>
                <a:lnTo>
                  <a:pt x="0" y="2313"/>
                </a:lnTo>
                <a:lnTo>
                  <a:pt x="160" y="2622"/>
                </a:lnTo>
                <a:lnTo>
                  <a:pt x="356" y="2897"/>
                </a:lnTo>
                <a:lnTo>
                  <a:pt x="356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06934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160" y="274"/>
                </a:lnTo>
                <a:lnTo>
                  <a:pt x="0" y="584"/>
                </a:lnTo>
                <a:lnTo>
                  <a:pt x="0" y="2851"/>
                </a:lnTo>
                <a:lnTo>
                  <a:pt x="160" y="3126"/>
                </a:lnTo>
                <a:lnTo>
                  <a:pt x="356" y="3367"/>
                </a:lnTo>
                <a:lnTo>
                  <a:pt x="356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07129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0" y="469"/>
                </a:lnTo>
                <a:lnTo>
                  <a:pt x="0" y="3367"/>
                </a:lnTo>
                <a:lnTo>
                  <a:pt x="160" y="3607"/>
                </a:lnTo>
                <a:lnTo>
                  <a:pt x="356" y="3802"/>
                </a:lnTo>
                <a:lnTo>
                  <a:pt x="356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07290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344" y="0"/>
                </a:moveTo>
                <a:lnTo>
                  <a:pt x="149" y="194"/>
                </a:lnTo>
                <a:lnTo>
                  <a:pt x="0" y="435"/>
                </a:lnTo>
                <a:lnTo>
                  <a:pt x="0" y="3802"/>
                </a:lnTo>
                <a:lnTo>
                  <a:pt x="149" y="3996"/>
                </a:lnTo>
                <a:lnTo>
                  <a:pt x="344" y="4145"/>
                </a:lnTo>
                <a:lnTo>
                  <a:pt x="344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0748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10" y="0"/>
                </a:moveTo>
                <a:lnTo>
                  <a:pt x="149" y="160"/>
                </a:lnTo>
                <a:lnTo>
                  <a:pt x="0" y="355"/>
                </a:lnTo>
                <a:lnTo>
                  <a:pt x="0" y="4157"/>
                </a:lnTo>
                <a:lnTo>
                  <a:pt x="310" y="4466"/>
                </a:lnTo>
                <a:lnTo>
                  <a:pt x="31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07635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60" y="148"/>
                </a:lnTo>
                <a:lnTo>
                  <a:pt x="0" y="309"/>
                </a:lnTo>
                <a:lnTo>
                  <a:pt x="0" y="4455"/>
                </a:lnTo>
                <a:lnTo>
                  <a:pt x="160" y="4615"/>
                </a:lnTo>
                <a:lnTo>
                  <a:pt x="356" y="4729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07796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95" y="160"/>
                </a:lnTo>
                <a:lnTo>
                  <a:pt x="0" y="274"/>
                </a:lnTo>
                <a:lnTo>
                  <a:pt x="0" y="4741"/>
                </a:lnTo>
                <a:lnTo>
                  <a:pt x="195" y="4855"/>
                </a:lnTo>
                <a:lnTo>
                  <a:pt x="356" y="4981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07992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68"/>
                </a:lnTo>
                <a:lnTo>
                  <a:pt x="0" y="194"/>
                </a:lnTo>
                <a:lnTo>
                  <a:pt x="0" y="4924"/>
                </a:lnTo>
                <a:lnTo>
                  <a:pt x="160" y="5050"/>
                </a:lnTo>
                <a:lnTo>
                  <a:pt x="356" y="5165"/>
                </a:lnTo>
                <a:lnTo>
                  <a:pt x="356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08153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95" y="125"/>
                </a:lnTo>
                <a:lnTo>
                  <a:pt x="0" y="194"/>
                </a:lnTo>
                <a:lnTo>
                  <a:pt x="0" y="5176"/>
                </a:lnTo>
                <a:lnTo>
                  <a:pt x="356" y="5371"/>
                </a:lnTo>
                <a:lnTo>
                  <a:pt x="356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08348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80"/>
                </a:lnTo>
                <a:lnTo>
                  <a:pt x="0" y="206"/>
                </a:lnTo>
                <a:lnTo>
                  <a:pt x="0" y="5371"/>
                </a:lnTo>
                <a:lnTo>
                  <a:pt x="356" y="5520"/>
                </a:lnTo>
                <a:lnTo>
                  <a:pt x="356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08509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20"/>
                </a:moveTo>
                <a:lnTo>
                  <a:pt x="0" y="148"/>
                </a:lnTo>
                <a:lnTo>
                  <a:pt x="344" y="0"/>
                </a:lnTo>
                <a:lnTo>
                  <a:pt x="344" y="5634"/>
                </a:lnTo>
                <a:lnTo>
                  <a:pt x="0" y="5520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08705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669"/>
                </a:moveTo>
                <a:lnTo>
                  <a:pt x="0" y="148"/>
                </a:lnTo>
                <a:lnTo>
                  <a:pt x="344" y="0"/>
                </a:lnTo>
                <a:lnTo>
                  <a:pt x="344" y="5794"/>
                </a:lnTo>
                <a:lnTo>
                  <a:pt x="0" y="5669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08854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45"/>
                </a:lnTo>
                <a:lnTo>
                  <a:pt x="0" y="125"/>
                </a:lnTo>
                <a:lnTo>
                  <a:pt x="0" y="5760"/>
                </a:lnTo>
                <a:lnTo>
                  <a:pt x="195" y="5840"/>
                </a:lnTo>
                <a:lnTo>
                  <a:pt x="356" y="5875"/>
                </a:lnTo>
                <a:lnTo>
                  <a:pt x="356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09050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875"/>
                </a:moveTo>
                <a:lnTo>
                  <a:pt x="0" y="80"/>
                </a:lnTo>
                <a:lnTo>
                  <a:pt x="321" y="0"/>
                </a:lnTo>
                <a:lnTo>
                  <a:pt x="321" y="5955"/>
                </a:lnTo>
                <a:lnTo>
                  <a:pt x="0" y="5875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09211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80"/>
                </a:lnTo>
                <a:lnTo>
                  <a:pt x="0" y="114"/>
                </a:lnTo>
                <a:lnTo>
                  <a:pt x="0" y="5989"/>
                </a:lnTo>
                <a:lnTo>
                  <a:pt x="356" y="6069"/>
                </a:lnTo>
                <a:lnTo>
                  <a:pt x="356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09372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035"/>
                </a:moveTo>
                <a:lnTo>
                  <a:pt x="0" y="80"/>
                </a:lnTo>
                <a:lnTo>
                  <a:pt x="356" y="0"/>
                </a:lnTo>
                <a:lnTo>
                  <a:pt x="356" y="6104"/>
                </a:lnTo>
                <a:lnTo>
                  <a:pt x="0" y="603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09567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34"/>
                </a:lnTo>
                <a:lnTo>
                  <a:pt x="0" y="34"/>
                </a:lnTo>
                <a:lnTo>
                  <a:pt x="0" y="6104"/>
                </a:lnTo>
                <a:lnTo>
                  <a:pt x="160" y="6138"/>
                </a:lnTo>
                <a:lnTo>
                  <a:pt x="356" y="6138"/>
                </a:lnTo>
                <a:lnTo>
                  <a:pt x="356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09728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10" y="0"/>
                </a:moveTo>
                <a:lnTo>
                  <a:pt x="0" y="80"/>
                </a:lnTo>
                <a:lnTo>
                  <a:pt x="0" y="6184"/>
                </a:lnTo>
                <a:lnTo>
                  <a:pt x="195" y="6184"/>
                </a:lnTo>
                <a:lnTo>
                  <a:pt x="344" y="6230"/>
                </a:lnTo>
                <a:lnTo>
                  <a:pt x="310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09924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114" y="0"/>
                </a:moveTo>
                <a:lnTo>
                  <a:pt x="0" y="6184"/>
                </a:lnTo>
                <a:lnTo>
                  <a:pt x="149" y="6230"/>
                </a:lnTo>
                <a:lnTo>
                  <a:pt x="344" y="6230"/>
                </a:lnTo>
                <a:lnTo>
                  <a:pt x="344" y="125"/>
                </a:lnTo>
                <a:lnTo>
                  <a:pt x="114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0073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184"/>
                </a:moveTo>
                <a:lnTo>
                  <a:pt x="0" y="0"/>
                </a:lnTo>
                <a:lnTo>
                  <a:pt x="356" y="148"/>
                </a:lnTo>
                <a:lnTo>
                  <a:pt x="356" y="6184"/>
                </a:lnTo>
                <a:lnTo>
                  <a:pt x="0" y="618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0269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0"/>
                </a:moveTo>
                <a:lnTo>
                  <a:pt x="0" y="6104"/>
                </a:lnTo>
                <a:lnTo>
                  <a:pt x="356" y="6104"/>
                </a:lnTo>
                <a:lnTo>
                  <a:pt x="356" y="309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0430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989"/>
                </a:moveTo>
                <a:lnTo>
                  <a:pt x="0" y="0"/>
                </a:lnTo>
                <a:lnTo>
                  <a:pt x="356" y="423"/>
                </a:lnTo>
                <a:lnTo>
                  <a:pt x="356" y="5989"/>
                </a:lnTo>
                <a:lnTo>
                  <a:pt x="0" y="5989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0625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794"/>
                </a:moveTo>
                <a:lnTo>
                  <a:pt x="0" y="0"/>
                </a:lnTo>
                <a:lnTo>
                  <a:pt x="356" y="423"/>
                </a:lnTo>
                <a:lnTo>
                  <a:pt x="356" y="5794"/>
                </a:lnTo>
                <a:lnTo>
                  <a:pt x="0" y="5794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0786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65"/>
                </a:moveTo>
                <a:lnTo>
                  <a:pt x="0" y="0"/>
                </a:lnTo>
                <a:lnTo>
                  <a:pt x="356" y="400"/>
                </a:lnTo>
                <a:lnTo>
                  <a:pt x="356" y="5565"/>
                </a:lnTo>
                <a:lnTo>
                  <a:pt x="0" y="5565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0982" y="19019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371"/>
                </a:lnTo>
                <a:lnTo>
                  <a:pt x="160" y="5371"/>
                </a:lnTo>
                <a:lnTo>
                  <a:pt x="310" y="5325"/>
                </a:lnTo>
                <a:lnTo>
                  <a:pt x="310" y="400"/>
                </a:lnTo>
                <a:lnTo>
                  <a:pt x="0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11143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165"/>
                </a:lnTo>
                <a:lnTo>
                  <a:pt x="149" y="5119"/>
                </a:lnTo>
                <a:lnTo>
                  <a:pt x="344" y="5119"/>
                </a:lnTo>
                <a:lnTo>
                  <a:pt x="344" y="389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112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924"/>
                </a:lnTo>
                <a:lnTo>
                  <a:pt x="195" y="4924"/>
                </a:lnTo>
                <a:lnTo>
                  <a:pt x="356" y="4890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11488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729"/>
                </a:lnTo>
                <a:lnTo>
                  <a:pt x="160" y="4695"/>
                </a:lnTo>
                <a:lnTo>
                  <a:pt x="356" y="4695"/>
                </a:lnTo>
                <a:lnTo>
                  <a:pt x="356" y="389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11649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500"/>
                </a:lnTo>
                <a:lnTo>
                  <a:pt x="195" y="4500"/>
                </a:lnTo>
                <a:lnTo>
                  <a:pt x="356" y="4466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11844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306"/>
                </a:lnTo>
                <a:lnTo>
                  <a:pt x="356" y="4225"/>
                </a:lnTo>
                <a:lnTo>
                  <a:pt x="356" y="355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1200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077"/>
                </a:lnTo>
                <a:lnTo>
                  <a:pt x="356" y="3996"/>
                </a:lnTo>
                <a:lnTo>
                  <a:pt x="356" y="355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612201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3870"/>
                </a:lnTo>
                <a:lnTo>
                  <a:pt x="356" y="3790"/>
                </a:lnTo>
                <a:lnTo>
                  <a:pt x="356" y="343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12362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641"/>
                </a:lnTo>
                <a:lnTo>
                  <a:pt x="344" y="3561"/>
                </a:lnTo>
                <a:lnTo>
                  <a:pt x="344" y="355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12557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447"/>
                </a:lnTo>
                <a:lnTo>
                  <a:pt x="356" y="3367"/>
                </a:lnTo>
                <a:lnTo>
                  <a:pt x="356" y="355"/>
                </a:lnTo>
                <a:lnTo>
                  <a:pt x="149" y="206"/>
                </a:lnTo>
                <a:lnTo>
                  <a:pt x="0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12707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206"/>
                </a:lnTo>
                <a:lnTo>
                  <a:pt x="356" y="3126"/>
                </a:lnTo>
                <a:lnTo>
                  <a:pt x="356" y="343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12914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12"/>
                </a:lnTo>
                <a:lnTo>
                  <a:pt x="310" y="2943"/>
                </a:lnTo>
                <a:lnTo>
                  <a:pt x="310" y="355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306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782"/>
                </a:lnTo>
                <a:lnTo>
                  <a:pt x="195" y="2748"/>
                </a:lnTo>
                <a:lnTo>
                  <a:pt x="356" y="2668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3224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588"/>
                </a:moveTo>
                <a:lnTo>
                  <a:pt x="0" y="0"/>
                </a:lnTo>
                <a:lnTo>
                  <a:pt x="356" y="309"/>
                </a:lnTo>
                <a:lnTo>
                  <a:pt x="356" y="2462"/>
                </a:lnTo>
                <a:lnTo>
                  <a:pt x="0" y="2588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3420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47"/>
                </a:moveTo>
                <a:lnTo>
                  <a:pt x="0" y="0"/>
                </a:lnTo>
                <a:lnTo>
                  <a:pt x="356" y="309"/>
                </a:lnTo>
                <a:lnTo>
                  <a:pt x="356" y="2233"/>
                </a:lnTo>
                <a:lnTo>
                  <a:pt x="0" y="2347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3581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2153"/>
                </a:lnTo>
                <a:lnTo>
                  <a:pt x="344" y="2038"/>
                </a:lnTo>
                <a:lnTo>
                  <a:pt x="344" y="320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13776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1924"/>
                </a:lnTo>
                <a:lnTo>
                  <a:pt x="344" y="1798"/>
                </a:lnTo>
                <a:lnTo>
                  <a:pt x="344" y="309"/>
                </a:lnTo>
                <a:lnTo>
                  <a:pt x="149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13926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717"/>
                </a:lnTo>
                <a:lnTo>
                  <a:pt x="356" y="1557"/>
                </a:lnTo>
                <a:lnTo>
                  <a:pt x="356" y="309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4121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488"/>
                </a:lnTo>
                <a:lnTo>
                  <a:pt x="160" y="1408"/>
                </a:lnTo>
                <a:lnTo>
                  <a:pt x="356" y="1374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14282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0"/>
                </a:moveTo>
                <a:lnTo>
                  <a:pt x="0" y="1248"/>
                </a:lnTo>
                <a:lnTo>
                  <a:pt x="195" y="1213"/>
                </a:lnTo>
                <a:lnTo>
                  <a:pt x="356" y="1133"/>
                </a:lnTo>
                <a:lnTo>
                  <a:pt x="35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14477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1053"/>
                </a:moveTo>
                <a:lnTo>
                  <a:pt x="0" y="0"/>
                </a:lnTo>
                <a:lnTo>
                  <a:pt x="356" y="274"/>
                </a:lnTo>
                <a:lnTo>
                  <a:pt x="356" y="893"/>
                </a:lnTo>
                <a:lnTo>
                  <a:pt x="0" y="105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614639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858"/>
                </a:moveTo>
                <a:lnTo>
                  <a:pt x="0" y="0"/>
                </a:lnTo>
                <a:lnTo>
                  <a:pt x="356" y="274"/>
                </a:lnTo>
                <a:lnTo>
                  <a:pt x="356" y="710"/>
                </a:lnTo>
                <a:lnTo>
                  <a:pt x="0" y="858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614834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618"/>
                </a:lnTo>
                <a:lnTo>
                  <a:pt x="195" y="549"/>
                </a:lnTo>
                <a:lnTo>
                  <a:pt x="310" y="27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14995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435"/>
                </a:moveTo>
                <a:lnTo>
                  <a:pt x="0" y="0"/>
                </a:lnTo>
                <a:lnTo>
                  <a:pt x="149" y="160"/>
                </a:lnTo>
                <a:lnTo>
                  <a:pt x="344" y="274"/>
                </a:lnTo>
                <a:lnTo>
                  <a:pt x="0" y="435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15145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9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12235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45" y="0"/>
                </a:moveTo>
                <a:lnTo>
                  <a:pt x="45" y="1294"/>
                </a:lnTo>
                <a:lnTo>
                  <a:pt x="45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12201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60" y="0"/>
                </a:moveTo>
                <a:lnTo>
                  <a:pt x="160" y="1717"/>
                </a:lnTo>
                <a:lnTo>
                  <a:pt x="34" y="1053"/>
                </a:lnTo>
                <a:lnTo>
                  <a:pt x="0" y="68"/>
                </a:lnTo>
                <a:lnTo>
                  <a:pt x="16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1231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14" y="0"/>
                </a:moveTo>
                <a:lnTo>
                  <a:pt x="0" y="1637"/>
                </a:lnTo>
                <a:lnTo>
                  <a:pt x="114" y="1946"/>
                </a:lnTo>
                <a:lnTo>
                  <a:pt x="114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12362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49" y="45"/>
                </a:moveTo>
                <a:lnTo>
                  <a:pt x="0" y="45"/>
                </a:lnTo>
                <a:lnTo>
                  <a:pt x="0" y="1763"/>
                </a:lnTo>
                <a:lnTo>
                  <a:pt x="149" y="2198"/>
                </a:lnTo>
                <a:lnTo>
                  <a:pt x="149" y="45"/>
                </a:lnTo>
                <a:close/>
              </a:path>
              <a:path w="634" h="2539">
                <a:moveTo>
                  <a:pt x="149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12431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60" y="0"/>
                </a:moveTo>
                <a:lnTo>
                  <a:pt x="0" y="1992"/>
                </a:lnTo>
                <a:lnTo>
                  <a:pt x="160" y="2347"/>
                </a:lnTo>
                <a:lnTo>
                  <a:pt x="16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1251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95" y="34"/>
                </a:moveTo>
                <a:lnTo>
                  <a:pt x="0" y="34"/>
                </a:lnTo>
                <a:lnTo>
                  <a:pt x="0" y="2233"/>
                </a:lnTo>
                <a:lnTo>
                  <a:pt x="195" y="2542"/>
                </a:lnTo>
                <a:lnTo>
                  <a:pt x="195" y="34"/>
                </a:lnTo>
                <a:close/>
              </a:path>
              <a:path w="634" h="2539">
                <a:moveTo>
                  <a:pt x="195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1267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14" y="0"/>
                </a:moveTo>
                <a:lnTo>
                  <a:pt x="0" y="2588"/>
                </a:lnTo>
                <a:lnTo>
                  <a:pt x="114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12707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588"/>
                </a:lnTo>
                <a:lnTo>
                  <a:pt x="160" y="2782"/>
                </a:lnTo>
                <a:lnTo>
                  <a:pt x="16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1278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34"/>
                </a:moveTo>
                <a:lnTo>
                  <a:pt x="0" y="34"/>
                </a:lnTo>
                <a:lnTo>
                  <a:pt x="0" y="2737"/>
                </a:lnTo>
                <a:lnTo>
                  <a:pt x="160" y="2897"/>
                </a:lnTo>
                <a:lnTo>
                  <a:pt x="160" y="34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12868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817"/>
                </a:lnTo>
                <a:lnTo>
                  <a:pt x="160" y="2977"/>
                </a:lnTo>
                <a:lnTo>
                  <a:pt x="16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12948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45"/>
                </a:moveTo>
                <a:lnTo>
                  <a:pt x="0" y="45"/>
                </a:lnTo>
                <a:lnTo>
                  <a:pt x="0" y="2943"/>
                </a:lnTo>
                <a:lnTo>
                  <a:pt x="160" y="3103"/>
                </a:lnTo>
                <a:lnTo>
                  <a:pt x="160" y="45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1302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0" y="3023"/>
                </a:lnTo>
                <a:lnTo>
                  <a:pt x="149" y="3172"/>
                </a:lnTo>
                <a:lnTo>
                  <a:pt x="149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13109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138"/>
                </a:moveTo>
                <a:lnTo>
                  <a:pt x="0" y="34"/>
                </a:lnTo>
                <a:lnTo>
                  <a:pt x="195" y="0"/>
                </a:lnTo>
                <a:lnTo>
                  <a:pt x="195" y="3252"/>
                </a:lnTo>
                <a:lnTo>
                  <a:pt x="0" y="313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13178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06"/>
                </a:moveTo>
                <a:lnTo>
                  <a:pt x="0" y="34"/>
                </a:lnTo>
                <a:lnTo>
                  <a:pt x="206" y="0"/>
                </a:lnTo>
                <a:lnTo>
                  <a:pt x="206" y="3286"/>
                </a:lnTo>
                <a:lnTo>
                  <a:pt x="0" y="3206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13305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52"/>
                </a:moveTo>
                <a:lnTo>
                  <a:pt x="0" y="0"/>
                </a:lnTo>
                <a:lnTo>
                  <a:pt x="149" y="0"/>
                </a:lnTo>
                <a:lnTo>
                  <a:pt x="149" y="3332"/>
                </a:lnTo>
                <a:lnTo>
                  <a:pt x="0" y="3252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1338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21"/>
                </a:moveTo>
                <a:lnTo>
                  <a:pt x="0" y="34"/>
                </a:lnTo>
                <a:lnTo>
                  <a:pt x="149" y="0"/>
                </a:lnTo>
                <a:lnTo>
                  <a:pt x="149" y="3401"/>
                </a:lnTo>
                <a:lnTo>
                  <a:pt x="0" y="3321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13454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67"/>
                </a:moveTo>
                <a:lnTo>
                  <a:pt x="0" y="34"/>
                </a:lnTo>
                <a:lnTo>
                  <a:pt x="160" y="0"/>
                </a:lnTo>
                <a:lnTo>
                  <a:pt x="160" y="3435"/>
                </a:lnTo>
                <a:lnTo>
                  <a:pt x="0" y="3367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1353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47"/>
                </a:moveTo>
                <a:lnTo>
                  <a:pt x="0" y="45"/>
                </a:lnTo>
                <a:lnTo>
                  <a:pt x="160" y="0"/>
                </a:lnTo>
                <a:lnTo>
                  <a:pt x="160" y="3527"/>
                </a:lnTo>
                <a:lnTo>
                  <a:pt x="0" y="3447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1361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45"/>
                </a:lnTo>
                <a:lnTo>
                  <a:pt x="195" y="0"/>
                </a:lnTo>
                <a:lnTo>
                  <a:pt x="195" y="3527"/>
                </a:lnTo>
                <a:lnTo>
                  <a:pt x="0" y="3481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1369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0"/>
                </a:lnTo>
                <a:lnTo>
                  <a:pt x="195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1381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60" y="0"/>
                </a:lnTo>
                <a:lnTo>
                  <a:pt x="160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1389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60" y="0"/>
                </a:lnTo>
                <a:lnTo>
                  <a:pt x="160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139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49" y="0"/>
                </a:lnTo>
                <a:lnTo>
                  <a:pt x="149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1405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0"/>
                </a:lnTo>
                <a:lnTo>
                  <a:pt x="149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1412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1420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1428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1439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1447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145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1463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471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480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491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1499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76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514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0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522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45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530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80"/>
                </a:lnTo>
                <a:lnTo>
                  <a:pt x="195" y="3481"/>
                </a:lnTo>
                <a:lnTo>
                  <a:pt x="0" y="3527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5386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0"/>
                </a:lnTo>
                <a:lnTo>
                  <a:pt x="195" y="34"/>
                </a:lnTo>
                <a:lnTo>
                  <a:pt x="195" y="3435"/>
                </a:lnTo>
                <a:lnTo>
                  <a:pt x="0" y="3481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550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34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558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80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662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32"/>
                </a:moveTo>
                <a:lnTo>
                  <a:pt x="0" y="0"/>
                </a:lnTo>
                <a:lnTo>
                  <a:pt x="160" y="125"/>
                </a:lnTo>
                <a:lnTo>
                  <a:pt x="160" y="3298"/>
                </a:lnTo>
                <a:lnTo>
                  <a:pt x="0" y="3332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5742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86"/>
                </a:moveTo>
                <a:lnTo>
                  <a:pt x="0" y="0"/>
                </a:lnTo>
                <a:lnTo>
                  <a:pt x="149" y="114"/>
                </a:lnTo>
                <a:lnTo>
                  <a:pt x="149" y="3252"/>
                </a:lnTo>
                <a:lnTo>
                  <a:pt x="0" y="3286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5823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172"/>
                </a:lnTo>
                <a:lnTo>
                  <a:pt x="195" y="2977"/>
                </a:lnTo>
                <a:lnTo>
                  <a:pt x="195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5892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92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16018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863"/>
                </a:moveTo>
                <a:lnTo>
                  <a:pt x="0" y="0"/>
                </a:lnTo>
                <a:lnTo>
                  <a:pt x="149" y="160"/>
                </a:lnTo>
                <a:lnTo>
                  <a:pt x="149" y="2462"/>
                </a:lnTo>
                <a:lnTo>
                  <a:pt x="0" y="286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16087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576"/>
                </a:lnTo>
                <a:lnTo>
                  <a:pt x="80" y="2382"/>
                </a:lnTo>
                <a:lnTo>
                  <a:pt x="160" y="229"/>
                </a:lnTo>
                <a:lnTo>
                  <a:pt x="0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16168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01"/>
                </a:moveTo>
                <a:lnTo>
                  <a:pt x="0" y="0"/>
                </a:lnTo>
                <a:lnTo>
                  <a:pt x="160" y="309"/>
                </a:lnTo>
                <a:lnTo>
                  <a:pt x="160" y="1752"/>
                </a:lnTo>
                <a:lnTo>
                  <a:pt x="0" y="2301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6248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878"/>
                </a:lnTo>
                <a:lnTo>
                  <a:pt x="114" y="1534"/>
                </a:lnTo>
                <a:lnTo>
                  <a:pt x="0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41397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5" h="128270">
                <a:moveTo>
                  <a:pt x="50908" y="123189"/>
                </a:moveTo>
                <a:lnTo>
                  <a:pt x="38719" y="123189"/>
                </a:lnTo>
                <a:lnTo>
                  <a:pt x="39432" y="124459"/>
                </a:lnTo>
                <a:lnTo>
                  <a:pt x="40053" y="125729"/>
                </a:lnTo>
                <a:lnTo>
                  <a:pt x="41237" y="126999"/>
                </a:lnTo>
                <a:lnTo>
                  <a:pt x="42422" y="126999"/>
                </a:lnTo>
                <a:lnTo>
                  <a:pt x="43560" y="128269"/>
                </a:lnTo>
                <a:lnTo>
                  <a:pt x="48942" y="128269"/>
                </a:lnTo>
                <a:lnTo>
                  <a:pt x="49333" y="126999"/>
                </a:lnTo>
                <a:lnTo>
                  <a:pt x="49575" y="125729"/>
                </a:lnTo>
                <a:lnTo>
                  <a:pt x="49851" y="125729"/>
                </a:lnTo>
                <a:lnTo>
                  <a:pt x="50437" y="124459"/>
                </a:lnTo>
                <a:lnTo>
                  <a:pt x="50908" y="123189"/>
                </a:lnTo>
                <a:close/>
              </a:path>
              <a:path w="107315" h="128270">
                <a:moveTo>
                  <a:pt x="64743" y="119379"/>
                </a:moveTo>
                <a:lnTo>
                  <a:pt x="36603" y="119379"/>
                </a:lnTo>
                <a:lnTo>
                  <a:pt x="37304" y="120649"/>
                </a:lnTo>
                <a:lnTo>
                  <a:pt x="38052" y="121919"/>
                </a:lnTo>
                <a:lnTo>
                  <a:pt x="38408" y="123189"/>
                </a:lnTo>
                <a:lnTo>
                  <a:pt x="51771" y="123189"/>
                </a:lnTo>
                <a:lnTo>
                  <a:pt x="52127" y="121919"/>
                </a:lnTo>
                <a:lnTo>
                  <a:pt x="54209" y="121919"/>
                </a:lnTo>
                <a:lnTo>
                  <a:pt x="55278" y="120649"/>
                </a:lnTo>
                <a:lnTo>
                  <a:pt x="63880" y="120649"/>
                </a:lnTo>
                <a:lnTo>
                  <a:pt x="64743" y="119379"/>
                </a:lnTo>
                <a:close/>
              </a:path>
              <a:path w="107315" h="128270">
                <a:moveTo>
                  <a:pt x="66433" y="118110"/>
                </a:moveTo>
                <a:lnTo>
                  <a:pt x="35223" y="118109"/>
                </a:lnTo>
                <a:lnTo>
                  <a:pt x="35890" y="119379"/>
                </a:lnTo>
                <a:lnTo>
                  <a:pt x="65617" y="119379"/>
                </a:lnTo>
                <a:lnTo>
                  <a:pt x="66433" y="118110"/>
                </a:lnTo>
                <a:close/>
              </a:path>
              <a:path w="107315" h="128270">
                <a:moveTo>
                  <a:pt x="68204" y="116840"/>
                </a:moveTo>
                <a:lnTo>
                  <a:pt x="33923" y="116839"/>
                </a:lnTo>
                <a:lnTo>
                  <a:pt x="34556" y="118109"/>
                </a:lnTo>
                <a:lnTo>
                  <a:pt x="67031" y="118110"/>
                </a:lnTo>
                <a:lnTo>
                  <a:pt x="68204" y="116840"/>
                </a:lnTo>
                <a:close/>
              </a:path>
              <a:path w="107315" h="128270">
                <a:moveTo>
                  <a:pt x="84798" y="115570"/>
                </a:moveTo>
                <a:lnTo>
                  <a:pt x="32394" y="115569"/>
                </a:lnTo>
                <a:lnTo>
                  <a:pt x="32820" y="116839"/>
                </a:lnTo>
                <a:lnTo>
                  <a:pt x="84246" y="116840"/>
                </a:lnTo>
                <a:lnTo>
                  <a:pt x="84798" y="115570"/>
                </a:lnTo>
                <a:close/>
              </a:path>
              <a:path w="107315" h="128270">
                <a:moveTo>
                  <a:pt x="86258" y="114300"/>
                </a:moveTo>
                <a:lnTo>
                  <a:pt x="27196" y="114299"/>
                </a:lnTo>
                <a:lnTo>
                  <a:pt x="29243" y="115569"/>
                </a:lnTo>
                <a:lnTo>
                  <a:pt x="85821" y="115570"/>
                </a:lnTo>
                <a:lnTo>
                  <a:pt x="86258" y="114300"/>
                </a:lnTo>
                <a:close/>
              </a:path>
              <a:path w="107315" h="128270">
                <a:moveTo>
                  <a:pt x="86960" y="113030"/>
                </a:moveTo>
                <a:lnTo>
                  <a:pt x="17847" y="113029"/>
                </a:lnTo>
                <a:lnTo>
                  <a:pt x="18594" y="114299"/>
                </a:lnTo>
                <a:lnTo>
                  <a:pt x="86649" y="114300"/>
                </a:lnTo>
                <a:lnTo>
                  <a:pt x="86960" y="113030"/>
                </a:lnTo>
                <a:close/>
              </a:path>
              <a:path w="107315" h="128270">
                <a:moveTo>
                  <a:pt x="45527" y="100329"/>
                </a:moveTo>
                <a:lnTo>
                  <a:pt x="10809" y="100329"/>
                </a:lnTo>
                <a:lnTo>
                  <a:pt x="11913" y="101599"/>
                </a:lnTo>
                <a:lnTo>
                  <a:pt x="15685" y="101599"/>
                </a:lnTo>
                <a:lnTo>
                  <a:pt x="15444" y="102869"/>
                </a:lnTo>
                <a:lnTo>
                  <a:pt x="14938" y="104139"/>
                </a:lnTo>
                <a:lnTo>
                  <a:pt x="14696" y="104139"/>
                </a:lnTo>
                <a:lnTo>
                  <a:pt x="14466" y="105409"/>
                </a:lnTo>
                <a:lnTo>
                  <a:pt x="14305" y="106679"/>
                </a:lnTo>
                <a:lnTo>
                  <a:pt x="14305" y="109219"/>
                </a:lnTo>
                <a:lnTo>
                  <a:pt x="14547" y="110489"/>
                </a:lnTo>
                <a:lnTo>
                  <a:pt x="14972" y="110489"/>
                </a:lnTo>
                <a:lnTo>
                  <a:pt x="15294" y="111759"/>
                </a:lnTo>
                <a:lnTo>
                  <a:pt x="15685" y="111759"/>
                </a:lnTo>
                <a:lnTo>
                  <a:pt x="16111" y="113029"/>
                </a:lnTo>
                <a:lnTo>
                  <a:pt x="87236" y="113030"/>
                </a:lnTo>
                <a:lnTo>
                  <a:pt x="87477" y="111760"/>
                </a:lnTo>
                <a:lnTo>
                  <a:pt x="87627" y="110490"/>
                </a:lnTo>
                <a:lnTo>
                  <a:pt x="87707" y="107950"/>
                </a:lnTo>
                <a:lnTo>
                  <a:pt x="44423" y="107949"/>
                </a:lnTo>
                <a:lnTo>
                  <a:pt x="44377" y="106679"/>
                </a:lnTo>
                <a:lnTo>
                  <a:pt x="44423" y="104139"/>
                </a:lnTo>
                <a:lnTo>
                  <a:pt x="44699" y="102869"/>
                </a:lnTo>
                <a:lnTo>
                  <a:pt x="45205" y="101599"/>
                </a:lnTo>
                <a:lnTo>
                  <a:pt x="45527" y="100329"/>
                </a:lnTo>
                <a:close/>
              </a:path>
              <a:path w="107315" h="128270">
                <a:moveTo>
                  <a:pt x="97655" y="106680"/>
                </a:moveTo>
                <a:lnTo>
                  <a:pt x="44894" y="106679"/>
                </a:lnTo>
                <a:lnTo>
                  <a:pt x="44423" y="107949"/>
                </a:lnTo>
                <a:lnTo>
                  <a:pt x="95964" y="107950"/>
                </a:lnTo>
                <a:lnTo>
                  <a:pt x="97655" y="106680"/>
                </a:lnTo>
                <a:close/>
              </a:path>
              <a:path w="107315" h="128270">
                <a:moveTo>
                  <a:pt x="102887" y="101600"/>
                </a:moveTo>
                <a:lnTo>
                  <a:pt x="47413" y="101599"/>
                </a:lnTo>
                <a:lnTo>
                  <a:pt x="46700" y="104139"/>
                </a:lnTo>
                <a:lnTo>
                  <a:pt x="46079" y="105409"/>
                </a:lnTo>
                <a:lnTo>
                  <a:pt x="45331" y="106679"/>
                </a:lnTo>
                <a:lnTo>
                  <a:pt x="99230" y="106680"/>
                </a:lnTo>
                <a:lnTo>
                  <a:pt x="99978" y="105410"/>
                </a:lnTo>
                <a:lnTo>
                  <a:pt x="101277" y="105410"/>
                </a:lnTo>
                <a:lnTo>
                  <a:pt x="101817" y="104140"/>
                </a:lnTo>
                <a:lnTo>
                  <a:pt x="102254" y="104140"/>
                </a:lnTo>
                <a:lnTo>
                  <a:pt x="102611" y="102870"/>
                </a:lnTo>
                <a:lnTo>
                  <a:pt x="102887" y="101600"/>
                </a:lnTo>
                <a:close/>
              </a:path>
              <a:path w="107315" h="128270">
                <a:moveTo>
                  <a:pt x="56141" y="82550"/>
                </a:moveTo>
                <a:lnTo>
                  <a:pt x="48505" y="82549"/>
                </a:lnTo>
                <a:lnTo>
                  <a:pt x="48471" y="83819"/>
                </a:lnTo>
                <a:lnTo>
                  <a:pt x="48080" y="83819"/>
                </a:lnTo>
                <a:lnTo>
                  <a:pt x="47769" y="85089"/>
                </a:lnTo>
                <a:lnTo>
                  <a:pt x="47643" y="90169"/>
                </a:lnTo>
                <a:lnTo>
                  <a:pt x="47919" y="92709"/>
                </a:lnTo>
                <a:lnTo>
                  <a:pt x="48160" y="93979"/>
                </a:lnTo>
                <a:lnTo>
                  <a:pt x="48241" y="99059"/>
                </a:lnTo>
                <a:lnTo>
                  <a:pt x="47769" y="101599"/>
                </a:lnTo>
                <a:lnTo>
                  <a:pt x="103036" y="101600"/>
                </a:lnTo>
                <a:lnTo>
                  <a:pt x="55945" y="95249"/>
                </a:lnTo>
                <a:lnTo>
                  <a:pt x="55278" y="93979"/>
                </a:lnTo>
                <a:lnTo>
                  <a:pt x="54876" y="92709"/>
                </a:lnTo>
                <a:lnTo>
                  <a:pt x="54565" y="91439"/>
                </a:lnTo>
                <a:lnTo>
                  <a:pt x="54324" y="88899"/>
                </a:lnTo>
                <a:lnTo>
                  <a:pt x="54404" y="86359"/>
                </a:lnTo>
                <a:lnTo>
                  <a:pt x="54600" y="85089"/>
                </a:lnTo>
                <a:lnTo>
                  <a:pt x="55071" y="85089"/>
                </a:lnTo>
                <a:lnTo>
                  <a:pt x="55393" y="83819"/>
                </a:lnTo>
                <a:lnTo>
                  <a:pt x="56141" y="82550"/>
                </a:lnTo>
                <a:close/>
              </a:path>
              <a:path w="107315" h="128270">
                <a:moveTo>
                  <a:pt x="37028" y="78739"/>
                </a:moveTo>
                <a:lnTo>
                  <a:pt x="540" y="78739"/>
                </a:lnTo>
                <a:lnTo>
                  <a:pt x="310" y="80009"/>
                </a:lnTo>
                <a:lnTo>
                  <a:pt x="0" y="82549"/>
                </a:lnTo>
                <a:lnTo>
                  <a:pt x="2311" y="82549"/>
                </a:lnTo>
                <a:lnTo>
                  <a:pt x="2311" y="95249"/>
                </a:lnTo>
                <a:lnTo>
                  <a:pt x="3185" y="96519"/>
                </a:lnTo>
                <a:lnTo>
                  <a:pt x="3691" y="96519"/>
                </a:lnTo>
                <a:lnTo>
                  <a:pt x="4277" y="97789"/>
                </a:lnTo>
                <a:lnTo>
                  <a:pt x="4875" y="97789"/>
                </a:lnTo>
                <a:lnTo>
                  <a:pt x="5542" y="99059"/>
                </a:lnTo>
                <a:lnTo>
                  <a:pt x="7037" y="99059"/>
                </a:lnTo>
                <a:lnTo>
                  <a:pt x="7900" y="100329"/>
                </a:lnTo>
                <a:lnTo>
                  <a:pt x="45952" y="100329"/>
                </a:lnTo>
                <a:lnTo>
                  <a:pt x="46194" y="99059"/>
                </a:lnTo>
                <a:lnTo>
                  <a:pt x="46746" y="97789"/>
                </a:lnTo>
                <a:lnTo>
                  <a:pt x="47091" y="96519"/>
                </a:lnTo>
                <a:lnTo>
                  <a:pt x="47252" y="95249"/>
                </a:lnTo>
                <a:lnTo>
                  <a:pt x="47171" y="92709"/>
                </a:lnTo>
                <a:lnTo>
                  <a:pt x="47022" y="91439"/>
                </a:lnTo>
                <a:lnTo>
                  <a:pt x="46815" y="90169"/>
                </a:lnTo>
                <a:lnTo>
                  <a:pt x="46585" y="90169"/>
                </a:lnTo>
                <a:lnTo>
                  <a:pt x="46228" y="88899"/>
                </a:lnTo>
                <a:lnTo>
                  <a:pt x="45837" y="88899"/>
                </a:lnTo>
                <a:lnTo>
                  <a:pt x="45366" y="87629"/>
                </a:lnTo>
                <a:lnTo>
                  <a:pt x="44814" y="87629"/>
                </a:lnTo>
                <a:lnTo>
                  <a:pt x="44181" y="86359"/>
                </a:lnTo>
                <a:lnTo>
                  <a:pt x="42571" y="86359"/>
                </a:lnTo>
                <a:lnTo>
                  <a:pt x="41628" y="85089"/>
                </a:lnTo>
                <a:lnTo>
                  <a:pt x="39432" y="85089"/>
                </a:lnTo>
                <a:lnTo>
                  <a:pt x="38132" y="83819"/>
                </a:lnTo>
                <a:lnTo>
                  <a:pt x="36833" y="83819"/>
                </a:lnTo>
                <a:lnTo>
                  <a:pt x="37028" y="82549"/>
                </a:lnTo>
                <a:lnTo>
                  <a:pt x="37028" y="78739"/>
                </a:lnTo>
                <a:close/>
              </a:path>
              <a:path w="107315" h="128270">
                <a:moveTo>
                  <a:pt x="94550" y="63500"/>
                </a:moveTo>
                <a:lnTo>
                  <a:pt x="80785" y="63500"/>
                </a:lnTo>
                <a:lnTo>
                  <a:pt x="80244" y="64770"/>
                </a:lnTo>
                <a:lnTo>
                  <a:pt x="79807" y="67310"/>
                </a:lnTo>
                <a:lnTo>
                  <a:pt x="79807" y="69850"/>
                </a:lnTo>
                <a:lnTo>
                  <a:pt x="71550" y="69850"/>
                </a:lnTo>
                <a:lnTo>
                  <a:pt x="71079" y="71120"/>
                </a:lnTo>
                <a:lnTo>
                  <a:pt x="70607" y="71120"/>
                </a:lnTo>
                <a:lnTo>
                  <a:pt x="70136" y="72390"/>
                </a:lnTo>
                <a:lnTo>
                  <a:pt x="69342" y="74930"/>
                </a:lnTo>
                <a:lnTo>
                  <a:pt x="68997" y="74930"/>
                </a:lnTo>
                <a:lnTo>
                  <a:pt x="68675" y="76200"/>
                </a:lnTo>
                <a:lnTo>
                  <a:pt x="68399" y="77470"/>
                </a:lnTo>
                <a:lnTo>
                  <a:pt x="68169" y="80010"/>
                </a:lnTo>
                <a:lnTo>
                  <a:pt x="68008" y="81280"/>
                </a:lnTo>
                <a:lnTo>
                  <a:pt x="67893" y="82550"/>
                </a:lnTo>
                <a:lnTo>
                  <a:pt x="59798" y="82550"/>
                </a:lnTo>
                <a:lnTo>
                  <a:pt x="58855" y="83820"/>
                </a:lnTo>
                <a:lnTo>
                  <a:pt x="58383" y="85090"/>
                </a:lnTo>
                <a:lnTo>
                  <a:pt x="57946" y="85090"/>
                </a:lnTo>
                <a:lnTo>
                  <a:pt x="57555" y="86360"/>
                </a:lnTo>
                <a:lnTo>
                  <a:pt x="56842" y="88899"/>
                </a:lnTo>
                <a:lnTo>
                  <a:pt x="56290" y="91439"/>
                </a:lnTo>
                <a:lnTo>
                  <a:pt x="56095" y="93979"/>
                </a:lnTo>
                <a:lnTo>
                  <a:pt x="55945" y="95249"/>
                </a:lnTo>
                <a:lnTo>
                  <a:pt x="101702" y="95250"/>
                </a:lnTo>
                <a:lnTo>
                  <a:pt x="100955" y="93980"/>
                </a:lnTo>
                <a:lnTo>
                  <a:pt x="101116" y="93980"/>
                </a:lnTo>
                <a:lnTo>
                  <a:pt x="102967" y="92710"/>
                </a:lnTo>
                <a:lnTo>
                  <a:pt x="104221" y="91440"/>
                </a:lnTo>
                <a:lnTo>
                  <a:pt x="105003" y="90170"/>
                </a:lnTo>
                <a:lnTo>
                  <a:pt x="105359" y="90170"/>
                </a:lnTo>
                <a:lnTo>
                  <a:pt x="105681" y="88900"/>
                </a:lnTo>
                <a:lnTo>
                  <a:pt x="106026" y="88900"/>
                </a:lnTo>
                <a:lnTo>
                  <a:pt x="106187" y="87630"/>
                </a:lnTo>
                <a:lnTo>
                  <a:pt x="106578" y="85090"/>
                </a:lnTo>
                <a:lnTo>
                  <a:pt x="106820" y="83820"/>
                </a:lnTo>
                <a:lnTo>
                  <a:pt x="106774" y="81280"/>
                </a:lnTo>
                <a:lnTo>
                  <a:pt x="106693" y="80010"/>
                </a:lnTo>
                <a:lnTo>
                  <a:pt x="106578" y="78740"/>
                </a:lnTo>
                <a:lnTo>
                  <a:pt x="106417" y="78740"/>
                </a:lnTo>
                <a:lnTo>
                  <a:pt x="106153" y="77470"/>
                </a:lnTo>
                <a:lnTo>
                  <a:pt x="105877" y="77470"/>
                </a:lnTo>
                <a:lnTo>
                  <a:pt x="105474" y="76200"/>
                </a:lnTo>
                <a:lnTo>
                  <a:pt x="93641" y="76200"/>
                </a:lnTo>
                <a:lnTo>
                  <a:pt x="93883" y="74930"/>
                </a:lnTo>
                <a:lnTo>
                  <a:pt x="94469" y="73660"/>
                </a:lnTo>
                <a:lnTo>
                  <a:pt x="94780" y="73660"/>
                </a:lnTo>
                <a:lnTo>
                  <a:pt x="95056" y="72390"/>
                </a:lnTo>
                <a:lnTo>
                  <a:pt x="95297" y="71120"/>
                </a:lnTo>
                <a:lnTo>
                  <a:pt x="95458" y="69850"/>
                </a:lnTo>
                <a:lnTo>
                  <a:pt x="95378" y="67310"/>
                </a:lnTo>
                <a:lnTo>
                  <a:pt x="95263" y="66040"/>
                </a:lnTo>
                <a:lnTo>
                  <a:pt x="95056" y="64770"/>
                </a:lnTo>
                <a:lnTo>
                  <a:pt x="94826" y="64770"/>
                </a:lnTo>
                <a:lnTo>
                  <a:pt x="94550" y="63500"/>
                </a:lnTo>
                <a:close/>
              </a:path>
              <a:path w="107315" h="128270">
                <a:moveTo>
                  <a:pt x="57590" y="78740"/>
                </a:moveTo>
                <a:lnTo>
                  <a:pt x="47056" y="78739"/>
                </a:lnTo>
                <a:lnTo>
                  <a:pt x="47413" y="80009"/>
                </a:lnTo>
                <a:lnTo>
                  <a:pt x="48310" y="80009"/>
                </a:lnTo>
                <a:lnTo>
                  <a:pt x="48551" y="81279"/>
                </a:lnTo>
                <a:lnTo>
                  <a:pt x="48586" y="82549"/>
                </a:lnTo>
                <a:lnTo>
                  <a:pt x="56532" y="82550"/>
                </a:lnTo>
                <a:lnTo>
                  <a:pt x="57590" y="78740"/>
                </a:lnTo>
                <a:close/>
              </a:path>
              <a:path w="107315" h="128270">
                <a:moveTo>
                  <a:pt x="64950" y="81280"/>
                </a:moveTo>
                <a:lnTo>
                  <a:pt x="61879" y="81280"/>
                </a:lnTo>
                <a:lnTo>
                  <a:pt x="61362" y="82550"/>
                </a:lnTo>
                <a:lnTo>
                  <a:pt x="65812" y="82550"/>
                </a:lnTo>
                <a:lnTo>
                  <a:pt x="64950" y="81280"/>
                </a:lnTo>
                <a:close/>
              </a:path>
              <a:path w="107315" h="128270">
                <a:moveTo>
                  <a:pt x="43560" y="80009"/>
                </a:moveTo>
                <a:lnTo>
                  <a:pt x="39466" y="80009"/>
                </a:lnTo>
                <a:lnTo>
                  <a:pt x="39823" y="81279"/>
                </a:lnTo>
                <a:lnTo>
                  <a:pt x="42928" y="81279"/>
                </a:lnTo>
                <a:lnTo>
                  <a:pt x="43560" y="80009"/>
                </a:lnTo>
                <a:close/>
              </a:path>
              <a:path w="107315" h="128270">
                <a:moveTo>
                  <a:pt x="68365" y="64770"/>
                </a:moveTo>
                <a:lnTo>
                  <a:pt x="43365" y="64769"/>
                </a:lnTo>
                <a:lnTo>
                  <a:pt x="43986" y="66039"/>
                </a:lnTo>
                <a:lnTo>
                  <a:pt x="44814" y="66039"/>
                </a:lnTo>
                <a:lnTo>
                  <a:pt x="45285" y="67309"/>
                </a:lnTo>
                <a:lnTo>
                  <a:pt x="45837" y="67309"/>
                </a:lnTo>
                <a:lnTo>
                  <a:pt x="46424" y="68579"/>
                </a:lnTo>
                <a:lnTo>
                  <a:pt x="47056" y="69849"/>
                </a:lnTo>
                <a:lnTo>
                  <a:pt x="47723" y="71119"/>
                </a:lnTo>
                <a:lnTo>
                  <a:pt x="48471" y="72389"/>
                </a:lnTo>
                <a:lnTo>
                  <a:pt x="48844" y="73659"/>
                </a:lnTo>
                <a:lnTo>
                  <a:pt x="49138" y="73659"/>
                </a:lnTo>
                <a:lnTo>
                  <a:pt x="49218" y="74929"/>
                </a:lnTo>
                <a:lnTo>
                  <a:pt x="35924" y="74929"/>
                </a:lnTo>
                <a:lnTo>
                  <a:pt x="36442" y="76199"/>
                </a:lnTo>
                <a:lnTo>
                  <a:pt x="36672" y="77469"/>
                </a:lnTo>
                <a:lnTo>
                  <a:pt x="37028" y="77469"/>
                </a:lnTo>
                <a:lnTo>
                  <a:pt x="38362" y="78739"/>
                </a:lnTo>
                <a:lnTo>
                  <a:pt x="39156" y="80009"/>
                </a:lnTo>
                <a:lnTo>
                  <a:pt x="44227" y="80009"/>
                </a:lnTo>
                <a:lnTo>
                  <a:pt x="44894" y="78739"/>
                </a:lnTo>
                <a:lnTo>
                  <a:pt x="57590" y="78740"/>
                </a:lnTo>
                <a:lnTo>
                  <a:pt x="57866" y="77470"/>
                </a:lnTo>
                <a:lnTo>
                  <a:pt x="58107" y="76200"/>
                </a:lnTo>
                <a:lnTo>
                  <a:pt x="58188" y="74930"/>
                </a:lnTo>
                <a:lnTo>
                  <a:pt x="58257" y="71120"/>
                </a:lnTo>
                <a:lnTo>
                  <a:pt x="61603" y="71120"/>
                </a:lnTo>
                <a:lnTo>
                  <a:pt x="62385" y="69850"/>
                </a:lnTo>
                <a:lnTo>
                  <a:pt x="63650" y="69850"/>
                </a:lnTo>
                <a:lnTo>
                  <a:pt x="64547" y="68580"/>
                </a:lnTo>
                <a:lnTo>
                  <a:pt x="65456" y="68580"/>
                </a:lnTo>
                <a:lnTo>
                  <a:pt x="66916" y="67310"/>
                </a:lnTo>
                <a:lnTo>
                  <a:pt x="68365" y="64770"/>
                </a:lnTo>
                <a:close/>
              </a:path>
              <a:path w="107315" h="128270">
                <a:moveTo>
                  <a:pt x="36833" y="77469"/>
                </a:moveTo>
                <a:lnTo>
                  <a:pt x="1092" y="77469"/>
                </a:lnTo>
                <a:lnTo>
                  <a:pt x="816" y="78739"/>
                </a:lnTo>
                <a:lnTo>
                  <a:pt x="36948" y="78739"/>
                </a:lnTo>
                <a:lnTo>
                  <a:pt x="36833" y="77469"/>
                </a:lnTo>
                <a:close/>
              </a:path>
              <a:path w="107315" h="128270">
                <a:moveTo>
                  <a:pt x="36051" y="76199"/>
                </a:moveTo>
                <a:lnTo>
                  <a:pt x="1839" y="76199"/>
                </a:lnTo>
                <a:lnTo>
                  <a:pt x="1448" y="77469"/>
                </a:lnTo>
                <a:lnTo>
                  <a:pt x="36476" y="77469"/>
                </a:lnTo>
                <a:lnTo>
                  <a:pt x="36051" y="76199"/>
                </a:lnTo>
                <a:close/>
              </a:path>
              <a:path w="107315" h="128270">
                <a:moveTo>
                  <a:pt x="35142" y="74929"/>
                </a:moveTo>
                <a:lnTo>
                  <a:pt x="2667" y="74929"/>
                </a:lnTo>
                <a:lnTo>
                  <a:pt x="2230" y="76199"/>
                </a:lnTo>
                <a:lnTo>
                  <a:pt x="35384" y="76199"/>
                </a:lnTo>
                <a:lnTo>
                  <a:pt x="35142" y="74929"/>
                </a:lnTo>
                <a:close/>
              </a:path>
              <a:path w="107315" h="128270">
                <a:moveTo>
                  <a:pt x="104531" y="74930"/>
                </a:moveTo>
                <a:lnTo>
                  <a:pt x="95297" y="74930"/>
                </a:lnTo>
                <a:lnTo>
                  <a:pt x="93641" y="76200"/>
                </a:lnTo>
                <a:lnTo>
                  <a:pt x="105049" y="76200"/>
                </a:lnTo>
                <a:lnTo>
                  <a:pt x="104531" y="74930"/>
                </a:lnTo>
                <a:close/>
              </a:path>
              <a:path w="107315" h="128270">
                <a:moveTo>
                  <a:pt x="7624" y="73659"/>
                </a:moveTo>
                <a:lnTo>
                  <a:pt x="5105" y="73659"/>
                </a:lnTo>
                <a:lnTo>
                  <a:pt x="4599" y="74929"/>
                </a:lnTo>
                <a:lnTo>
                  <a:pt x="9004" y="74929"/>
                </a:lnTo>
                <a:lnTo>
                  <a:pt x="7624" y="73659"/>
                </a:lnTo>
                <a:close/>
              </a:path>
              <a:path w="107315" h="128270">
                <a:moveTo>
                  <a:pt x="26299" y="67309"/>
                </a:moveTo>
                <a:lnTo>
                  <a:pt x="13052" y="67309"/>
                </a:lnTo>
                <a:lnTo>
                  <a:pt x="12730" y="68579"/>
                </a:lnTo>
                <a:lnTo>
                  <a:pt x="12454" y="68579"/>
                </a:lnTo>
                <a:lnTo>
                  <a:pt x="12178" y="69849"/>
                </a:lnTo>
                <a:lnTo>
                  <a:pt x="11948" y="71119"/>
                </a:lnTo>
                <a:lnTo>
                  <a:pt x="11637" y="72389"/>
                </a:lnTo>
                <a:lnTo>
                  <a:pt x="11511" y="73659"/>
                </a:lnTo>
                <a:lnTo>
                  <a:pt x="11430" y="74929"/>
                </a:lnTo>
                <a:lnTo>
                  <a:pt x="34866" y="74929"/>
                </a:lnTo>
                <a:lnTo>
                  <a:pt x="34832" y="73659"/>
                </a:lnTo>
                <a:lnTo>
                  <a:pt x="34199" y="73659"/>
                </a:lnTo>
                <a:lnTo>
                  <a:pt x="33613" y="72389"/>
                </a:lnTo>
                <a:lnTo>
                  <a:pt x="32981" y="72389"/>
                </a:lnTo>
                <a:lnTo>
                  <a:pt x="32233" y="71119"/>
                </a:lnTo>
                <a:lnTo>
                  <a:pt x="29600" y="71119"/>
                </a:lnTo>
                <a:lnTo>
                  <a:pt x="28542" y="69849"/>
                </a:lnTo>
                <a:lnTo>
                  <a:pt x="27242" y="69849"/>
                </a:lnTo>
                <a:lnTo>
                  <a:pt x="26690" y="68579"/>
                </a:lnTo>
                <a:lnTo>
                  <a:pt x="26299" y="67309"/>
                </a:lnTo>
                <a:close/>
              </a:path>
              <a:path w="107315" h="128270">
                <a:moveTo>
                  <a:pt x="48844" y="73659"/>
                </a:moveTo>
                <a:lnTo>
                  <a:pt x="35177" y="73659"/>
                </a:lnTo>
                <a:lnTo>
                  <a:pt x="35579" y="74929"/>
                </a:lnTo>
                <a:lnTo>
                  <a:pt x="49218" y="74929"/>
                </a:lnTo>
                <a:lnTo>
                  <a:pt x="48844" y="73659"/>
                </a:lnTo>
                <a:close/>
              </a:path>
              <a:path w="107315" h="128270">
                <a:moveTo>
                  <a:pt x="101507" y="73660"/>
                </a:moveTo>
                <a:lnTo>
                  <a:pt x="99380" y="73660"/>
                </a:lnTo>
                <a:lnTo>
                  <a:pt x="98126" y="74930"/>
                </a:lnTo>
                <a:lnTo>
                  <a:pt x="102415" y="74930"/>
                </a:lnTo>
                <a:lnTo>
                  <a:pt x="101507" y="73660"/>
                </a:lnTo>
                <a:close/>
              </a:path>
              <a:path w="107315" h="128270">
                <a:moveTo>
                  <a:pt x="44814" y="69849"/>
                </a:moveTo>
                <a:lnTo>
                  <a:pt x="37615" y="69849"/>
                </a:lnTo>
                <a:lnTo>
                  <a:pt x="37074" y="71119"/>
                </a:lnTo>
                <a:lnTo>
                  <a:pt x="36246" y="71119"/>
                </a:lnTo>
                <a:lnTo>
                  <a:pt x="35533" y="72389"/>
                </a:lnTo>
                <a:lnTo>
                  <a:pt x="35142" y="72389"/>
                </a:lnTo>
                <a:lnTo>
                  <a:pt x="34912" y="73659"/>
                </a:lnTo>
                <a:lnTo>
                  <a:pt x="45170" y="73659"/>
                </a:lnTo>
                <a:lnTo>
                  <a:pt x="45055" y="71119"/>
                </a:lnTo>
                <a:lnTo>
                  <a:pt x="44814" y="69849"/>
                </a:lnTo>
                <a:close/>
              </a:path>
              <a:path w="107315" h="128270">
                <a:moveTo>
                  <a:pt x="44308" y="68579"/>
                </a:moveTo>
                <a:lnTo>
                  <a:pt x="39386" y="68579"/>
                </a:lnTo>
                <a:lnTo>
                  <a:pt x="38834" y="69849"/>
                </a:lnTo>
                <a:lnTo>
                  <a:pt x="44584" y="69849"/>
                </a:lnTo>
                <a:lnTo>
                  <a:pt x="44308" y="68579"/>
                </a:lnTo>
                <a:close/>
              </a:path>
              <a:path w="107315" h="128270">
                <a:moveTo>
                  <a:pt x="78784" y="68580"/>
                </a:moveTo>
                <a:lnTo>
                  <a:pt x="73678" y="68580"/>
                </a:lnTo>
                <a:lnTo>
                  <a:pt x="73126" y="69850"/>
                </a:lnTo>
                <a:lnTo>
                  <a:pt x="79336" y="69850"/>
                </a:lnTo>
                <a:lnTo>
                  <a:pt x="78784" y="68580"/>
                </a:lnTo>
                <a:close/>
              </a:path>
              <a:path w="107315" h="128270">
                <a:moveTo>
                  <a:pt x="43043" y="67309"/>
                </a:moveTo>
                <a:lnTo>
                  <a:pt x="41318" y="67309"/>
                </a:lnTo>
                <a:lnTo>
                  <a:pt x="40881" y="68579"/>
                </a:lnTo>
                <a:lnTo>
                  <a:pt x="43560" y="68579"/>
                </a:lnTo>
                <a:lnTo>
                  <a:pt x="43043" y="67309"/>
                </a:lnTo>
                <a:close/>
              </a:path>
              <a:path w="107315" h="128270">
                <a:moveTo>
                  <a:pt x="25080" y="66039"/>
                </a:moveTo>
                <a:lnTo>
                  <a:pt x="13753" y="66039"/>
                </a:lnTo>
                <a:lnTo>
                  <a:pt x="13397" y="67309"/>
                </a:lnTo>
                <a:lnTo>
                  <a:pt x="25747" y="67309"/>
                </a:lnTo>
                <a:lnTo>
                  <a:pt x="25080" y="66039"/>
                </a:lnTo>
                <a:close/>
              </a:path>
              <a:path w="107315" h="128270">
                <a:moveTo>
                  <a:pt x="23896" y="64769"/>
                </a:moveTo>
                <a:lnTo>
                  <a:pt x="15444" y="64769"/>
                </a:lnTo>
                <a:lnTo>
                  <a:pt x="14581" y="66039"/>
                </a:lnTo>
                <a:lnTo>
                  <a:pt x="24333" y="66039"/>
                </a:lnTo>
                <a:lnTo>
                  <a:pt x="23896" y="64769"/>
                </a:lnTo>
                <a:close/>
              </a:path>
              <a:path w="107315" h="128270">
                <a:moveTo>
                  <a:pt x="20480" y="63499"/>
                </a:moveTo>
                <a:lnTo>
                  <a:pt x="17375" y="63499"/>
                </a:lnTo>
                <a:lnTo>
                  <a:pt x="16387" y="64769"/>
                </a:lnTo>
                <a:lnTo>
                  <a:pt x="21504" y="64769"/>
                </a:lnTo>
                <a:lnTo>
                  <a:pt x="20480" y="63499"/>
                </a:lnTo>
                <a:close/>
              </a:path>
              <a:path w="107315" h="128270">
                <a:moveTo>
                  <a:pt x="62627" y="52070"/>
                </a:moveTo>
                <a:lnTo>
                  <a:pt x="24367" y="52069"/>
                </a:lnTo>
                <a:lnTo>
                  <a:pt x="23896" y="54609"/>
                </a:lnTo>
                <a:lnTo>
                  <a:pt x="23861" y="57149"/>
                </a:lnTo>
                <a:lnTo>
                  <a:pt x="24172" y="58419"/>
                </a:lnTo>
                <a:lnTo>
                  <a:pt x="24448" y="58419"/>
                </a:lnTo>
                <a:lnTo>
                  <a:pt x="24839" y="59689"/>
                </a:lnTo>
                <a:lnTo>
                  <a:pt x="25276" y="59689"/>
                </a:lnTo>
                <a:lnTo>
                  <a:pt x="25828" y="60959"/>
                </a:lnTo>
                <a:lnTo>
                  <a:pt x="26460" y="60959"/>
                </a:lnTo>
                <a:lnTo>
                  <a:pt x="27242" y="62229"/>
                </a:lnTo>
                <a:lnTo>
                  <a:pt x="29094" y="62229"/>
                </a:lnTo>
                <a:lnTo>
                  <a:pt x="30232" y="63499"/>
                </a:lnTo>
                <a:lnTo>
                  <a:pt x="32866" y="63499"/>
                </a:lnTo>
                <a:lnTo>
                  <a:pt x="34395" y="64769"/>
                </a:lnTo>
                <a:lnTo>
                  <a:pt x="59671" y="64770"/>
                </a:lnTo>
                <a:lnTo>
                  <a:pt x="60304" y="63500"/>
                </a:lnTo>
                <a:lnTo>
                  <a:pt x="61132" y="62230"/>
                </a:lnTo>
                <a:lnTo>
                  <a:pt x="61569" y="60960"/>
                </a:lnTo>
                <a:lnTo>
                  <a:pt x="62155" y="59690"/>
                </a:lnTo>
                <a:lnTo>
                  <a:pt x="62466" y="58420"/>
                </a:lnTo>
                <a:lnTo>
                  <a:pt x="62707" y="57150"/>
                </a:lnTo>
                <a:lnTo>
                  <a:pt x="62822" y="55880"/>
                </a:lnTo>
                <a:lnTo>
                  <a:pt x="62742" y="53340"/>
                </a:lnTo>
                <a:lnTo>
                  <a:pt x="62627" y="52070"/>
                </a:lnTo>
                <a:close/>
              </a:path>
              <a:path w="107315" h="128270">
                <a:moveTo>
                  <a:pt x="73126" y="63500"/>
                </a:moveTo>
                <a:lnTo>
                  <a:pt x="63098" y="63500"/>
                </a:lnTo>
                <a:lnTo>
                  <a:pt x="62109" y="64770"/>
                </a:lnTo>
                <a:lnTo>
                  <a:pt x="71355" y="64770"/>
                </a:lnTo>
                <a:lnTo>
                  <a:pt x="73126" y="63500"/>
                </a:lnTo>
                <a:close/>
              </a:path>
              <a:path w="107315" h="128270">
                <a:moveTo>
                  <a:pt x="75713" y="62230"/>
                </a:moveTo>
                <a:lnTo>
                  <a:pt x="64202" y="62230"/>
                </a:lnTo>
                <a:lnTo>
                  <a:pt x="63524" y="63500"/>
                </a:lnTo>
                <a:lnTo>
                  <a:pt x="74931" y="63500"/>
                </a:lnTo>
                <a:lnTo>
                  <a:pt x="75713" y="62230"/>
                </a:lnTo>
                <a:close/>
              </a:path>
              <a:path w="107315" h="128270">
                <a:moveTo>
                  <a:pt x="93768" y="62230"/>
                </a:moveTo>
                <a:lnTo>
                  <a:pt x="81452" y="62230"/>
                </a:lnTo>
                <a:lnTo>
                  <a:pt x="81107" y="63500"/>
                </a:lnTo>
                <a:lnTo>
                  <a:pt x="94193" y="63500"/>
                </a:lnTo>
                <a:lnTo>
                  <a:pt x="93768" y="62230"/>
                </a:lnTo>
                <a:close/>
              </a:path>
              <a:path w="107315" h="128270">
                <a:moveTo>
                  <a:pt x="76978" y="60960"/>
                </a:moveTo>
                <a:lnTo>
                  <a:pt x="65180" y="60960"/>
                </a:lnTo>
                <a:lnTo>
                  <a:pt x="64869" y="62230"/>
                </a:lnTo>
                <a:lnTo>
                  <a:pt x="76426" y="62230"/>
                </a:lnTo>
                <a:lnTo>
                  <a:pt x="76978" y="60960"/>
                </a:lnTo>
                <a:close/>
              </a:path>
              <a:path w="107315" h="128270">
                <a:moveTo>
                  <a:pt x="92698" y="60960"/>
                </a:moveTo>
                <a:lnTo>
                  <a:pt x="82636" y="60960"/>
                </a:lnTo>
                <a:lnTo>
                  <a:pt x="82245" y="62230"/>
                </a:lnTo>
                <a:lnTo>
                  <a:pt x="93296" y="62230"/>
                </a:lnTo>
                <a:lnTo>
                  <a:pt x="92698" y="60960"/>
                </a:lnTo>
                <a:close/>
              </a:path>
              <a:path w="107315" h="128270">
                <a:moveTo>
                  <a:pt x="76311" y="53340"/>
                </a:moveTo>
                <a:lnTo>
                  <a:pt x="65617" y="53340"/>
                </a:lnTo>
                <a:lnTo>
                  <a:pt x="64984" y="54610"/>
                </a:lnTo>
                <a:lnTo>
                  <a:pt x="64432" y="54610"/>
                </a:lnTo>
                <a:lnTo>
                  <a:pt x="64041" y="55880"/>
                </a:lnTo>
                <a:lnTo>
                  <a:pt x="63800" y="55880"/>
                </a:lnTo>
                <a:lnTo>
                  <a:pt x="63800" y="58420"/>
                </a:lnTo>
                <a:lnTo>
                  <a:pt x="64156" y="59690"/>
                </a:lnTo>
                <a:lnTo>
                  <a:pt x="64743" y="60960"/>
                </a:lnTo>
                <a:lnTo>
                  <a:pt x="77335" y="60960"/>
                </a:lnTo>
                <a:lnTo>
                  <a:pt x="77450" y="59690"/>
                </a:lnTo>
                <a:lnTo>
                  <a:pt x="77335" y="58420"/>
                </a:lnTo>
                <a:lnTo>
                  <a:pt x="77174" y="57150"/>
                </a:lnTo>
                <a:lnTo>
                  <a:pt x="76932" y="57150"/>
                </a:lnTo>
                <a:lnTo>
                  <a:pt x="76311" y="53340"/>
                </a:lnTo>
                <a:close/>
              </a:path>
              <a:path w="107315" h="128270">
                <a:moveTo>
                  <a:pt x="91330" y="59690"/>
                </a:moveTo>
                <a:lnTo>
                  <a:pt x="84016" y="59690"/>
                </a:lnTo>
                <a:lnTo>
                  <a:pt x="83108" y="60960"/>
                </a:lnTo>
                <a:lnTo>
                  <a:pt x="92077" y="60960"/>
                </a:lnTo>
                <a:lnTo>
                  <a:pt x="91330" y="59690"/>
                </a:lnTo>
                <a:close/>
              </a:path>
              <a:path w="107315" h="128270">
                <a:moveTo>
                  <a:pt x="89593" y="58420"/>
                </a:moveTo>
                <a:lnTo>
                  <a:pt x="87236" y="58420"/>
                </a:lnTo>
                <a:lnTo>
                  <a:pt x="86373" y="59690"/>
                </a:lnTo>
                <a:lnTo>
                  <a:pt x="90536" y="59690"/>
                </a:lnTo>
                <a:lnTo>
                  <a:pt x="89593" y="58420"/>
                </a:lnTo>
                <a:close/>
              </a:path>
              <a:path w="107315" h="128270">
                <a:moveTo>
                  <a:pt x="75679" y="52070"/>
                </a:moveTo>
                <a:lnTo>
                  <a:pt x="67732" y="52070"/>
                </a:lnTo>
                <a:lnTo>
                  <a:pt x="67031" y="53340"/>
                </a:lnTo>
                <a:lnTo>
                  <a:pt x="76035" y="53340"/>
                </a:lnTo>
                <a:lnTo>
                  <a:pt x="75679" y="52070"/>
                </a:lnTo>
                <a:close/>
              </a:path>
              <a:path w="107315" h="128270">
                <a:moveTo>
                  <a:pt x="62040" y="49530"/>
                </a:moveTo>
                <a:lnTo>
                  <a:pt x="25782" y="49529"/>
                </a:lnTo>
                <a:lnTo>
                  <a:pt x="25000" y="50799"/>
                </a:lnTo>
                <a:lnTo>
                  <a:pt x="24563" y="52069"/>
                </a:lnTo>
                <a:lnTo>
                  <a:pt x="62466" y="52070"/>
                </a:lnTo>
                <a:lnTo>
                  <a:pt x="62270" y="50800"/>
                </a:lnTo>
                <a:lnTo>
                  <a:pt x="62040" y="49530"/>
                </a:lnTo>
                <a:close/>
              </a:path>
              <a:path w="107315" h="128270">
                <a:moveTo>
                  <a:pt x="75012" y="50800"/>
                </a:moveTo>
                <a:lnTo>
                  <a:pt x="70883" y="50800"/>
                </a:lnTo>
                <a:lnTo>
                  <a:pt x="70366" y="52070"/>
                </a:lnTo>
                <a:lnTo>
                  <a:pt x="75483" y="52070"/>
                </a:lnTo>
                <a:lnTo>
                  <a:pt x="75012" y="50800"/>
                </a:lnTo>
                <a:close/>
              </a:path>
              <a:path w="107315" h="128270">
                <a:moveTo>
                  <a:pt x="64984" y="40640"/>
                </a:moveTo>
                <a:lnTo>
                  <a:pt x="15996" y="40639"/>
                </a:lnTo>
                <a:lnTo>
                  <a:pt x="16467" y="41909"/>
                </a:lnTo>
                <a:lnTo>
                  <a:pt x="17099" y="43179"/>
                </a:lnTo>
                <a:lnTo>
                  <a:pt x="17847" y="43179"/>
                </a:lnTo>
                <a:lnTo>
                  <a:pt x="18790" y="44449"/>
                </a:lnTo>
                <a:lnTo>
                  <a:pt x="19848" y="45719"/>
                </a:lnTo>
                <a:lnTo>
                  <a:pt x="21147" y="45719"/>
                </a:lnTo>
                <a:lnTo>
                  <a:pt x="22596" y="46989"/>
                </a:lnTo>
                <a:lnTo>
                  <a:pt x="24252" y="48259"/>
                </a:lnTo>
                <a:lnTo>
                  <a:pt x="26138" y="49529"/>
                </a:lnTo>
                <a:lnTo>
                  <a:pt x="61718" y="49530"/>
                </a:lnTo>
                <a:lnTo>
                  <a:pt x="61327" y="48260"/>
                </a:lnTo>
                <a:lnTo>
                  <a:pt x="61833" y="46990"/>
                </a:lnTo>
                <a:lnTo>
                  <a:pt x="63328" y="44450"/>
                </a:lnTo>
                <a:lnTo>
                  <a:pt x="64041" y="43180"/>
                </a:lnTo>
                <a:lnTo>
                  <a:pt x="64984" y="40640"/>
                </a:lnTo>
                <a:close/>
              </a:path>
              <a:path w="107315" h="128270">
                <a:moveTo>
                  <a:pt x="65847" y="35560"/>
                </a:moveTo>
                <a:lnTo>
                  <a:pt x="15800" y="35559"/>
                </a:lnTo>
                <a:lnTo>
                  <a:pt x="15559" y="36829"/>
                </a:lnTo>
                <a:lnTo>
                  <a:pt x="15444" y="39369"/>
                </a:lnTo>
                <a:lnTo>
                  <a:pt x="15639" y="40639"/>
                </a:lnTo>
                <a:lnTo>
                  <a:pt x="65260" y="40640"/>
                </a:lnTo>
                <a:lnTo>
                  <a:pt x="65490" y="39370"/>
                </a:lnTo>
                <a:lnTo>
                  <a:pt x="65812" y="38100"/>
                </a:lnTo>
                <a:lnTo>
                  <a:pt x="65847" y="35560"/>
                </a:lnTo>
                <a:close/>
              </a:path>
              <a:path w="107315" h="128270">
                <a:moveTo>
                  <a:pt x="65065" y="31750"/>
                </a:moveTo>
                <a:lnTo>
                  <a:pt x="19100" y="31749"/>
                </a:lnTo>
                <a:lnTo>
                  <a:pt x="18203" y="33019"/>
                </a:lnTo>
                <a:lnTo>
                  <a:pt x="17732" y="33019"/>
                </a:lnTo>
                <a:lnTo>
                  <a:pt x="16858" y="34289"/>
                </a:lnTo>
                <a:lnTo>
                  <a:pt x="16467" y="34289"/>
                </a:lnTo>
                <a:lnTo>
                  <a:pt x="16111" y="35559"/>
                </a:lnTo>
                <a:lnTo>
                  <a:pt x="65812" y="35560"/>
                </a:lnTo>
                <a:lnTo>
                  <a:pt x="65651" y="34290"/>
                </a:lnTo>
                <a:lnTo>
                  <a:pt x="65421" y="33020"/>
                </a:lnTo>
                <a:lnTo>
                  <a:pt x="65065" y="31750"/>
                </a:lnTo>
                <a:close/>
              </a:path>
              <a:path w="107315" h="128270">
                <a:moveTo>
                  <a:pt x="57440" y="15240"/>
                </a:moveTo>
                <a:lnTo>
                  <a:pt x="17605" y="15239"/>
                </a:lnTo>
                <a:lnTo>
                  <a:pt x="17053" y="16509"/>
                </a:lnTo>
                <a:lnTo>
                  <a:pt x="16111" y="16509"/>
                </a:lnTo>
                <a:lnTo>
                  <a:pt x="15720" y="17779"/>
                </a:lnTo>
                <a:lnTo>
                  <a:pt x="15444" y="17779"/>
                </a:lnTo>
                <a:lnTo>
                  <a:pt x="15214" y="19049"/>
                </a:lnTo>
                <a:lnTo>
                  <a:pt x="15214" y="21589"/>
                </a:lnTo>
                <a:lnTo>
                  <a:pt x="15409" y="21589"/>
                </a:lnTo>
                <a:lnTo>
                  <a:pt x="15800" y="22859"/>
                </a:lnTo>
                <a:lnTo>
                  <a:pt x="21343" y="30479"/>
                </a:lnTo>
                <a:lnTo>
                  <a:pt x="21147" y="30479"/>
                </a:lnTo>
                <a:lnTo>
                  <a:pt x="19963" y="31749"/>
                </a:lnTo>
                <a:lnTo>
                  <a:pt x="64628" y="31750"/>
                </a:lnTo>
                <a:lnTo>
                  <a:pt x="64076" y="30480"/>
                </a:lnTo>
                <a:lnTo>
                  <a:pt x="63409" y="29210"/>
                </a:lnTo>
                <a:lnTo>
                  <a:pt x="62627" y="29210"/>
                </a:lnTo>
                <a:lnTo>
                  <a:pt x="61718" y="27940"/>
                </a:lnTo>
                <a:lnTo>
                  <a:pt x="60660" y="27940"/>
                </a:lnTo>
                <a:lnTo>
                  <a:pt x="59441" y="26670"/>
                </a:lnTo>
                <a:lnTo>
                  <a:pt x="58061" y="26670"/>
                </a:lnTo>
                <a:lnTo>
                  <a:pt x="58182" y="24130"/>
                </a:lnTo>
                <a:lnTo>
                  <a:pt x="58061" y="19050"/>
                </a:lnTo>
                <a:lnTo>
                  <a:pt x="57831" y="17780"/>
                </a:lnTo>
                <a:lnTo>
                  <a:pt x="57440" y="15240"/>
                </a:lnTo>
                <a:close/>
              </a:path>
              <a:path w="107315" h="128270">
                <a:moveTo>
                  <a:pt x="44377" y="5080"/>
                </a:moveTo>
                <a:lnTo>
                  <a:pt x="25356" y="5079"/>
                </a:lnTo>
                <a:lnTo>
                  <a:pt x="25080" y="6349"/>
                </a:lnTo>
                <a:lnTo>
                  <a:pt x="24839" y="7619"/>
                </a:lnTo>
                <a:lnTo>
                  <a:pt x="24528" y="8889"/>
                </a:lnTo>
                <a:lnTo>
                  <a:pt x="24494" y="12699"/>
                </a:lnTo>
                <a:lnTo>
                  <a:pt x="24609" y="13969"/>
                </a:lnTo>
                <a:lnTo>
                  <a:pt x="20043" y="13969"/>
                </a:lnTo>
                <a:lnTo>
                  <a:pt x="19422" y="15239"/>
                </a:lnTo>
                <a:lnTo>
                  <a:pt x="57199" y="15240"/>
                </a:lnTo>
                <a:lnTo>
                  <a:pt x="56888" y="13970"/>
                </a:lnTo>
                <a:lnTo>
                  <a:pt x="56175" y="12700"/>
                </a:lnTo>
                <a:lnTo>
                  <a:pt x="55704" y="11430"/>
                </a:lnTo>
                <a:lnTo>
                  <a:pt x="54680" y="11430"/>
                </a:lnTo>
                <a:lnTo>
                  <a:pt x="54059" y="10160"/>
                </a:lnTo>
                <a:lnTo>
                  <a:pt x="47562" y="10160"/>
                </a:lnTo>
                <a:lnTo>
                  <a:pt x="47171" y="8890"/>
                </a:lnTo>
                <a:lnTo>
                  <a:pt x="45009" y="6350"/>
                </a:lnTo>
                <a:lnTo>
                  <a:pt x="44377" y="5080"/>
                </a:lnTo>
                <a:close/>
              </a:path>
              <a:path w="107315" h="128270">
                <a:moveTo>
                  <a:pt x="42928" y="3810"/>
                </a:moveTo>
                <a:lnTo>
                  <a:pt x="26023" y="3809"/>
                </a:lnTo>
                <a:lnTo>
                  <a:pt x="25667" y="5079"/>
                </a:lnTo>
                <a:lnTo>
                  <a:pt x="43675" y="5080"/>
                </a:lnTo>
                <a:lnTo>
                  <a:pt x="42928" y="3810"/>
                </a:lnTo>
                <a:close/>
              </a:path>
              <a:path w="107315" h="128270">
                <a:moveTo>
                  <a:pt x="41203" y="2540"/>
                </a:moveTo>
                <a:lnTo>
                  <a:pt x="26851" y="2539"/>
                </a:lnTo>
                <a:lnTo>
                  <a:pt x="26414" y="3809"/>
                </a:lnTo>
                <a:lnTo>
                  <a:pt x="42100" y="3810"/>
                </a:lnTo>
                <a:lnTo>
                  <a:pt x="41203" y="2540"/>
                </a:lnTo>
                <a:close/>
              </a:path>
              <a:path w="107315" h="128270">
                <a:moveTo>
                  <a:pt x="39236" y="1270"/>
                </a:moveTo>
                <a:lnTo>
                  <a:pt x="28346" y="1269"/>
                </a:lnTo>
                <a:lnTo>
                  <a:pt x="27323" y="2539"/>
                </a:lnTo>
                <a:lnTo>
                  <a:pt x="40260" y="2540"/>
                </a:lnTo>
                <a:lnTo>
                  <a:pt x="39236" y="1270"/>
                </a:lnTo>
                <a:close/>
              </a:path>
              <a:path w="107315" h="128270">
                <a:moveTo>
                  <a:pt x="34636" y="0"/>
                </a:moveTo>
                <a:lnTo>
                  <a:pt x="31325" y="0"/>
                </a:lnTo>
                <a:lnTo>
                  <a:pt x="30704" y="1269"/>
                </a:lnTo>
                <a:lnTo>
                  <a:pt x="35970" y="1270"/>
                </a:lnTo>
                <a:lnTo>
                  <a:pt x="3463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67892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2276" y="0"/>
                </a:moveTo>
                <a:lnTo>
                  <a:pt x="1920" y="761"/>
                </a:lnTo>
                <a:lnTo>
                  <a:pt x="1414" y="2285"/>
                </a:lnTo>
                <a:lnTo>
                  <a:pt x="1103" y="3682"/>
                </a:lnTo>
                <a:lnTo>
                  <a:pt x="977" y="6349"/>
                </a:lnTo>
                <a:lnTo>
                  <a:pt x="1165" y="7619"/>
                </a:lnTo>
                <a:lnTo>
                  <a:pt x="4438" y="14223"/>
                </a:lnTo>
                <a:lnTo>
                  <a:pt x="3932" y="14604"/>
                </a:lnTo>
                <a:lnTo>
                  <a:pt x="3380" y="15112"/>
                </a:lnTo>
                <a:lnTo>
                  <a:pt x="2357" y="16128"/>
                </a:lnTo>
                <a:lnTo>
                  <a:pt x="1537" y="17144"/>
                </a:lnTo>
                <a:lnTo>
                  <a:pt x="1299" y="17398"/>
                </a:lnTo>
                <a:lnTo>
                  <a:pt x="436" y="19049"/>
                </a:lnTo>
                <a:lnTo>
                  <a:pt x="163" y="19811"/>
                </a:lnTo>
                <a:lnTo>
                  <a:pt x="34" y="20319"/>
                </a:lnTo>
                <a:lnTo>
                  <a:pt x="0" y="23113"/>
                </a:lnTo>
                <a:lnTo>
                  <a:pt x="195" y="23875"/>
                </a:lnTo>
                <a:lnTo>
                  <a:pt x="9280" y="32130"/>
                </a:lnTo>
                <a:lnTo>
                  <a:pt x="10027" y="32384"/>
                </a:lnTo>
                <a:lnTo>
                  <a:pt x="10303" y="32511"/>
                </a:lnTo>
                <a:lnTo>
                  <a:pt x="10499" y="32638"/>
                </a:lnTo>
                <a:lnTo>
                  <a:pt x="10694" y="32892"/>
                </a:lnTo>
                <a:lnTo>
                  <a:pt x="10775" y="34289"/>
                </a:lnTo>
                <a:lnTo>
                  <a:pt x="10223" y="35178"/>
                </a:lnTo>
                <a:lnTo>
                  <a:pt x="10062" y="35305"/>
                </a:lnTo>
                <a:lnTo>
                  <a:pt x="8682" y="36829"/>
                </a:lnTo>
                <a:lnTo>
                  <a:pt x="7037" y="42290"/>
                </a:lnTo>
                <a:lnTo>
                  <a:pt x="7152" y="43052"/>
                </a:lnTo>
                <a:lnTo>
                  <a:pt x="12028" y="49148"/>
                </a:lnTo>
                <a:lnTo>
                  <a:pt x="13213" y="50037"/>
                </a:lnTo>
                <a:lnTo>
                  <a:pt x="14581" y="50799"/>
                </a:lnTo>
                <a:lnTo>
                  <a:pt x="16122" y="51561"/>
                </a:lnTo>
                <a:lnTo>
                  <a:pt x="19733" y="53213"/>
                </a:lnTo>
                <a:lnTo>
                  <a:pt x="20089" y="53340"/>
                </a:lnTo>
                <a:lnTo>
                  <a:pt x="21032" y="53975"/>
                </a:lnTo>
                <a:lnTo>
                  <a:pt x="25437" y="66167"/>
                </a:lnTo>
                <a:lnTo>
                  <a:pt x="25276" y="67310"/>
                </a:lnTo>
                <a:lnTo>
                  <a:pt x="25080" y="68326"/>
                </a:lnTo>
                <a:lnTo>
                  <a:pt x="24494" y="70866"/>
                </a:lnTo>
                <a:lnTo>
                  <a:pt x="23505" y="74802"/>
                </a:lnTo>
                <a:lnTo>
                  <a:pt x="21757" y="97154"/>
                </a:lnTo>
                <a:lnTo>
                  <a:pt x="21876" y="99059"/>
                </a:lnTo>
                <a:lnTo>
                  <a:pt x="22136" y="101726"/>
                </a:lnTo>
                <a:lnTo>
                  <a:pt x="22332" y="103250"/>
                </a:lnTo>
                <a:lnTo>
                  <a:pt x="22723" y="103123"/>
                </a:lnTo>
                <a:lnTo>
                  <a:pt x="22884" y="102869"/>
                </a:lnTo>
                <a:lnTo>
                  <a:pt x="23079" y="102742"/>
                </a:lnTo>
                <a:lnTo>
                  <a:pt x="23666" y="101599"/>
                </a:lnTo>
                <a:lnTo>
                  <a:pt x="23827" y="101091"/>
                </a:lnTo>
                <a:lnTo>
                  <a:pt x="23942" y="100456"/>
                </a:lnTo>
                <a:lnTo>
                  <a:pt x="23898" y="96900"/>
                </a:lnTo>
                <a:lnTo>
                  <a:pt x="23746" y="96011"/>
                </a:lnTo>
                <a:lnTo>
                  <a:pt x="23627" y="93852"/>
                </a:lnTo>
                <a:lnTo>
                  <a:pt x="26299" y="77978"/>
                </a:lnTo>
                <a:lnTo>
                  <a:pt x="27242" y="76200"/>
                </a:lnTo>
                <a:lnTo>
                  <a:pt x="31862" y="58928"/>
                </a:lnTo>
                <a:lnTo>
                  <a:pt x="27357" y="58928"/>
                </a:lnTo>
                <a:lnTo>
                  <a:pt x="25908" y="53340"/>
                </a:lnTo>
                <a:lnTo>
                  <a:pt x="24404" y="48387"/>
                </a:lnTo>
                <a:lnTo>
                  <a:pt x="23700" y="46355"/>
                </a:lnTo>
                <a:lnTo>
                  <a:pt x="23033" y="44196"/>
                </a:lnTo>
                <a:lnTo>
                  <a:pt x="15375" y="28575"/>
                </a:lnTo>
                <a:lnTo>
                  <a:pt x="14938" y="27940"/>
                </a:lnTo>
                <a:lnTo>
                  <a:pt x="14501" y="27559"/>
                </a:lnTo>
                <a:lnTo>
                  <a:pt x="14156" y="27178"/>
                </a:lnTo>
                <a:lnTo>
                  <a:pt x="13489" y="26543"/>
                </a:lnTo>
                <a:lnTo>
                  <a:pt x="12546" y="25908"/>
                </a:lnTo>
                <a:lnTo>
                  <a:pt x="12224" y="25781"/>
                </a:lnTo>
                <a:lnTo>
                  <a:pt x="13489" y="25400"/>
                </a:lnTo>
                <a:lnTo>
                  <a:pt x="14627" y="25273"/>
                </a:lnTo>
                <a:lnTo>
                  <a:pt x="17531" y="25273"/>
                </a:lnTo>
                <a:lnTo>
                  <a:pt x="15214" y="19558"/>
                </a:lnTo>
                <a:lnTo>
                  <a:pt x="3737" y="1397"/>
                </a:lnTo>
                <a:lnTo>
                  <a:pt x="2276" y="0"/>
                </a:lnTo>
                <a:close/>
              </a:path>
              <a:path w="36195" h="103504">
                <a:moveTo>
                  <a:pt x="36091" y="33909"/>
                </a:moveTo>
                <a:lnTo>
                  <a:pt x="27357" y="58928"/>
                </a:lnTo>
                <a:lnTo>
                  <a:pt x="31862" y="58928"/>
                </a:lnTo>
                <a:lnTo>
                  <a:pt x="31687" y="44196"/>
                </a:lnTo>
                <a:lnTo>
                  <a:pt x="31659" y="43053"/>
                </a:lnTo>
                <a:lnTo>
                  <a:pt x="35953" y="34671"/>
                </a:lnTo>
                <a:lnTo>
                  <a:pt x="36091" y="33909"/>
                </a:lnTo>
                <a:close/>
              </a:path>
              <a:path w="36195" h="103504">
                <a:moveTo>
                  <a:pt x="30140" y="12827"/>
                </a:moveTo>
                <a:lnTo>
                  <a:pt x="24494" y="12827"/>
                </a:lnTo>
                <a:lnTo>
                  <a:pt x="24919" y="13716"/>
                </a:lnTo>
                <a:lnTo>
                  <a:pt x="25908" y="16383"/>
                </a:lnTo>
                <a:lnTo>
                  <a:pt x="26460" y="18923"/>
                </a:lnTo>
                <a:lnTo>
                  <a:pt x="26561" y="23876"/>
                </a:lnTo>
                <a:lnTo>
                  <a:pt x="26315" y="25654"/>
                </a:lnTo>
                <a:lnTo>
                  <a:pt x="25828" y="27559"/>
                </a:lnTo>
                <a:lnTo>
                  <a:pt x="25471" y="28575"/>
                </a:lnTo>
                <a:lnTo>
                  <a:pt x="24689" y="30353"/>
                </a:lnTo>
                <a:lnTo>
                  <a:pt x="24494" y="30734"/>
                </a:lnTo>
                <a:lnTo>
                  <a:pt x="23820" y="32766"/>
                </a:lnTo>
                <a:lnTo>
                  <a:pt x="23390" y="34671"/>
                </a:lnTo>
                <a:lnTo>
                  <a:pt x="23275" y="37084"/>
                </a:lnTo>
                <a:lnTo>
                  <a:pt x="23390" y="38227"/>
                </a:lnTo>
                <a:lnTo>
                  <a:pt x="23746" y="39243"/>
                </a:lnTo>
                <a:lnTo>
                  <a:pt x="23976" y="39751"/>
                </a:lnTo>
                <a:lnTo>
                  <a:pt x="24413" y="40259"/>
                </a:lnTo>
                <a:lnTo>
                  <a:pt x="24919" y="40640"/>
                </a:lnTo>
                <a:lnTo>
                  <a:pt x="25400" y="39751"/>
                </a:lnTo>
                <a:lnTo>
                  <a:pt x="26453" y="38100"/>
                </a:lnTo>
                <a:lnTo>
                  <a:pt x="27208" y="37084"/>
                </a:lnTo>
                <a:lnTo>
                  <a:pt x="28151" y="36068"/>
                </a:lnTo>
                <a:lnTo>
                  <a:pt x="30669" y="33909"/>
                </a:lnTo>
                <a:lnTo>
                  <a:pt x="36091" y="33909"/>
                </a:lnTo>
                <a:lnTo>
                  <a:pt x="35979" y="30607"/>
                </a:lnTo>
                <a:lnTo>
                  <a:pt x="29795" y="24130"/>
                </a:lnTo>
                <a:lnTo>
                  <a:pt x="29922" y="23876"/>
                </a:lnTo>
                <a:lnTo>
                  <a:pt x="30089" y="23114"/>
                </a:lnTo>
                <a:lnTo>
                  <a:pt x="30464" y="20955"/>
                </a:lnTo>
                <a:lnTo>
                  <a:pt x="30669" y="19304"/>
                </a:lnTo>
                <a:lnTo>
                  <a:pt x="30543" y="14732"/>
                </a:lnTo>
                <a:lnTo>
                  <a:pt x="30347" y="13589"/>
                </a:lnTo>
                <a:lnTo>
                  <a:pt x="30140" y="12827"/>
                </a:lnTo>
                <a:close/>
              </a:path>
              <a:path w="36195" h="103504">
                <a:moveTo>
                  <a:pt x="17531" y="25273"/>
                </a:moveTo>
                <a:lnTo>
                  <a:pt x="15133" y="25273"/>
                </a:lnTo>
                <a:lnTo>
                  <a:pt x="15996" y="25400"/>
                </a:lnTo>
                <a:lnTo>
                  <a:pt x="16398" y="25527"/>
                </a:lnTo>
                <a:lnTo>
                  <a:pt x="17019" y="25654"/>
                </a:lnTo>
                <a:lnTo>
                  <a:pt x="17766" y="26162"/>
                </a:lnTo>
                <a:lnTo>
                  <a:pt x="17531" y="25273"/>
                </a:lnTo>
                <a:close/>
              </a:path>
              <a:path w="36195" h="103504">
                <a:moveTo>
                  <a:pt x="24609" y="8128"/>
                </a:moveTo>
                <a:lnTo>
                  <a:pt x="18476" y="15367"/>
                </a:lnTo>
                <a:lnTo>
                  <a:pt x="18586" y="17018"/>
                </a:lnTo>
                <a:lnTo>
                  <a:pt x="18951" y="19812"/>
                </a:lnTo>
                <a:lnTo>
                  <a:pt x="19181" y="21209"/>
                </a:lnTo>
                <a:lnTo>
                  <a:pt x="19848" y="24257"/>
                </a:lnTo>
                <a:lnTo>
                  <a:pt x="20285" y="23876"/>
                </a:lnTo>
                <a:lnTo>
                  <a:pt x="24494" y="12827"/>
                </a:lnTo>
                <a:lnTo>
                  <a:pt x="30140" y="12827"/>
                </a:lnTo>
                <a:lnTo>
                  <a:pt x="27760" y="9271"/>
                </a:lnTo>
                <a:lnTo>
                  <a:pt x="27484" y="9017"/>
                </a:lnTo>
                <a:lnTo>
                  <a:pt x="27162" y="8890"/>
                </a:lnTo>
                <a:lnTo>
                  <a:pt x="26817" y="8636"/>
                </a:lnTo>
                <a:lnTo>
                  <a:pt x="25598" y="8255"/>
                </a:lnTo>
                <a:lnTo>
                  <a:pt x="25126" y="8255"/>
                </a:lnTo>
                <a:lnTo>
                  <a:pt x="24609" y="812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52301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9738" y="4825"/>
                </a:moveTo>
                <a:lnTo>
                  <a:pt x="6472" y="6730"/>
                </a:lnTo>
                <a:lnTo>
                  <a:pt x="6115" y="6984"/>
                </a:lnTo>
                <a:lnTo>
                  <a:pt x="3505" y="14223"/>
                </a:lnTo>
                <a:lnTo>
                  <a:pt x="3627" y="15239"/>
                </a:lnTo>
                <a:lnTo>
                  <a:pt x="3741" y="15874"/>
                </a:lnTo>
                <a:lnTo>
                  <a:pt x="4183" y="17779"/>
                </a:lnTo>
                <a:lnTo>
                  <a:pt x="5011" y="19811"/>
                </a:lnTo>
                <a:lnTo>
                  <a:pt x="3010" y="20319"/>
                </a:lnTo>
                <a:lnTo>
                  <a:pt x="0" y="24891"/>
                </a:lnTo>
                <a:lnTo>
                  <a:pt x="237" y="25907"/>
                </a:lnTo>
                <a:lnTo>
                  <a:pt x="7886" y="34670"/>
                </a:lnTo>
                <a:lnTo>
                  <a:pt x="9611" y="35940"/>
                </a:lnTo>
                <a:lnTo>
                  <a:pt x="12647" y="37718"/>
                </a:lnTo>
                <a:lnTo>
                  <a:pt x="15005" y="38861"/>
                </a:lnTo>
                <a:lnTo>
                  <a:pt x="16258" y="39496"/>
                </a:lnTo>
                <a:lnTo>
                  <a:pt x="15235" y="40639"/>
                </a:lnTo>
                <a:lnTo>
                  <a:pt x="14822" y="41528"/>
                </a:lnTo>
                <a:lnTo>
                  <a:pt x="14711" y="43433"/>
                </a:lnTo>
                <a:lnTo>
                  <a:pt x="14878" y="44195"/>
                </a:lnTo>
                <a:lnTo>
                  <a:pt x="15591" y="45465"/>
                </a:lnTo>
                <a:lnTo>
                  <a:pt x="15948" y="45846"/>
                </a:lnTo>
                <a:lnTo>
                  <a:pt x="16810" y="46862"/>
                </a:lnTo>
                <a:lnTo>
                  <a:pt x="20697" y="49529"/>
                </a:lnTo>
                <a:lnTo>
                  <a:pt x="21720" y="50164"/>
                </a:lnTo>
                <a:lnTo>
                  <a:pt x="30690" y="65023"/>
                </a:lnTo>
                <a:lnTo>
                  <a:pt x="31668" y="65531"/>
                </a:lnTo>
                <a:lnTo>
                  <a:pt x="32300" y="65785"/>
                </a:lnTo>
                <a:lnTo>
                  <a:pt x="33048" y="65912"/>
                </a:lnTo>
                <a:lnTo>
                  <a:pt x="33473" y="66039"/>
                </a:lnTo>
                <a:lnTo>
                  <a:pt x="34543" y="66166"/>
                </a:lnTo>
                <a:lnTo>
                  <a:pt x="35129" y="66166"/>
                </a:lnTo>
                <a:lnTo>
                  <a:pt x="35911" y="63753"/>
                </a:lnTo>
                <a:lnTo>
                  <a:pt x="36313" y="62864"/>
                </a:lnTo>
                <a:lnTo>
                  <a:pt x="37337" y="60959"/>
                </a:lnTo>
                <a:lnTo>
                  <a:pt x="37647" y="60451"/>
                </a:lnTo>
                <a:lnTo>
                  <a:pt x="38261" y="59562"/>
                </a:lnTo>
                <a:lnTo>
                  <a:pt x="34462" y="59562"/>
                </a:lnTo>
                <a:lnTo>
                  <a:pt x="34623" y="58419"/>
                </a:lnTo>
                <a:lnTo>
                  <a:pt x="34599" y="52958"/>
                </a:lnTo>
                <a:lnTo>
                  <a:pt x="30414" y="52958"/>
                </a:lnTo>
                <a:lnTo>
                  <a:pt x="26194" y="43941"/>
                </a:lnTo>
                <a:lnTo>
                  <a:pt x="24967" y="41528"/>
                </a:lnTo>
                <a:lnTo>
                  <a:pt x="20404" y="33654"/>
                </a:lnTo>
                <a:lnTo>
                  <a:pt x="18305" y="30479"/>
                </a:lnTo>
                <a:lnTo>
                  <a:pt x="17104" y="29209"/>
                </a:lnTo>
                <a:lnTo>
                  <a:pt x="16534" y="28574"/>
                </a:lnTo>
                <a:lnTo>
                  <a:pt x="9335" y="11683"/>
                </a:lnTo>
                <a:lnTo>
                  <a:pt x="9432" y="6730"/>
                </a:lnTo>
                <a:lnTo>
                  <a:pt x="9738" y="4825"/>
                </a:lnTo>
                <a:close/>
              </a:path>
              <a:path w="82550" h="66675">
                <a:moveTo>
                  <a:pt x="53022" y="22224"/>
                </a:moveTo>
                <a:lnTo>
                  <a:pt x="47095" y="34543"/>
                </a:lnTo>
                <a:lnTo>
                  <a:pt x="46973" y="35686"/>
                </a:lnTo>
                <a:lnTo>
                  <a:pt x="42914" y="46735"/>
                </a:lnTo>
                <a:lnTo>
                  <a:pt x="42132" y="47497"/>
                </a:lnTo>
                <a:lnTo>
                  <a:pt x="34462" y="59562"/>
                </a:lnTo>
                <a:lnTo>
                  <a:pt x="38261" y="59562"/>
                </a:lnTo>
                <a:lnTo>
                  <a:pt x="39249" y="58292"/>
                </a:lnTo>
                <a:lnTo>
                  <a:pt x="39568" y="57911"/>
                </a:lnTo>
                <a:lnTo>
                  <a:pt x="44881" y="54736"/>
                </a:lnTo>
                <a:lnTo>
                  <a:pt x="45594" y="54482"/>
                </a:lnTo>
                <a:lnTo>
                  <a:pt x="48457" y="54482"/>
                </a:lnTo>
                <a:lnTo>
                  <a:pt x="49009" y="54228"/>
                </a:lnTo>
                <a:lnTo>
                  <a:pt x="49481" y="53974"/>
                </a:lnTo>
                <a:lnTo>
                  <a:pt x="49952" y="53593"/>
                </a:lnTo>
                <a:lnTo>
                  <a:pt x="50194" y="53466"/>
                </a:lnTo>
                <a:lnTo>
                  <a:pt x="50585" y="53085"/>
                </a:lnTo>
                <a:lnTo>
                  <a:pt x="50895" y="52577"/>
                </a:lnTo>
                <a:lnTo>
                  <a:pt x="51332" y="50926"/>
                </a:lnTo>
                <a:lnTo>
                  <a:pt x="51482" y="50545"/>
                </a:lnTo>
                <a:lnTo>
                  <a:pt x="51677" y="50291"/>
                </a:lnTo>
                <a:lnTo>
                  <a:pt x="51953" y="49783"/>
                </a:lnTo>
                <a:lnTo>
                  <a:pt x="52861" y="48894"/>
                </a:lnTo>
                <a:lnTo>
                  <a:pt x="53494" y="48386"/>
                </a:lnTo>
                <a:lnTo>
                  <a:pt x="54276" y="47878"/>
                </a:lnTo>
                <a:lnTo>
                  <a:pt x="46261" y="47878"/>
                </a:lnTo>
                <a:lnTo>
                  <a:pt x="53494" y="25272"/>
                </a:lnTo>
                <a:lnTo>
                  <a:pt x="58089" y="25272"/>
                </a:lnTo>
                <a:lnTo>
                  <a:pt x="54356" y="22478"/>
                </a:lnTo>
                <a:lnTo>
                  <a:pt x="53022" y="22224"/>
                </a:lnTo>
                <a:close/>
              </a:path>
              <a:path w="82550" h="66675">
                <a:moveTo>
                  <a:pt x="48457" y="54482"/>
                </a:moveTo>
                <a:lnTo>
                  <a:pt x="45594" y="54482"/>
                </a:lnTo>
                <a:lnTo>
                  <a:pt x="45237" y="54736"/>
                </a:lnTo>
                <a:lnTo>
                  <a:pt x="47434" y="54736"/>
                </a:lnTo>
                <a:lnTo>
                  <a:pt x="48457" y="54482"/>
                </a:lnTo>
                <a:close/>
              </a:path>
              <a:path w="82550" h="66675">
                <a:moveTo>
                  <a:pt x="33519" y="31241"/>
                </a:moveTo>
                <a:lnTo>
                  <a:pt x="28287" y="31241"/>
                </a:lnTo>
                <a:lnTo>
                  <a:pt x="28212" y="31876"/>
                </a:lnTo>
                <a:lnTo>
                  <a:pt x="28091" y="32638"/>
                </a:lnTo>
                <a:lnTo>
                  <a:pt x="34599" y="52958"/>
                </a:lnTo>
                <a:lnTo>
                  <a:pt x="34428" y="51688"/>
                </a:lnTo>
                <a:lnTo>
                  <a:pt x="33910" y="49783"/>
                </a:lnTo>
                <a:lnTo>
                  <a:pt x="33715" y="49402"/>
                </a:lnTo>
                <a:lnTo>
                  <a:pt x="33554" y="48894"/>
                </a:lnTo>
                <a:lnTo>
                  <a:pt x="31900" y="43433"/>
                </a:lnTo>
                <a:lnTo>
                  <a:pt x="31997" y="39369"/>
                </a:lnTo>
                <a:lnTo>
                  <a:pt x="32059" y="38607"/>
                </a:lnTo>
                <a:lnTo>
                  <a:pt x="32461" y="37464"/>
                </a:lnTo>
                <a:lnTo>
                  <a:pt x="32813" y="36321"/>
                </a:lnTo>
                <a:lnTo>
                  <a:pt x="33209" y="34543"/>
                </a:lnTo>
                <a:lnTo>
                  <a:pt x="33315" y="33908"/>
                </a:lnTo>
                <a:lnTo>
                  <a:pt x="33416" y="33019"/>
                </a:lnTo>
                <a:lnTo>
                  <a:pt x="33519" y="31241"/>
                </a:lnTo>
                <a:close/>
              </a:path>
              <a:path w="82550" h="66675">
                <a:moveTo>
                  <a:pt x="82344" y="20827"/>
                </a:moveTo>
                <a:lnTo>
                  <a:pt x="75700" y="20827"/>
                </a:lnTo>
                <a:lnTo>
                  <a:pt x="77114" y="20954"/>
                </a:lnTo>
                <a:lnTo>
                  <a:pt x="78299" y="21208"/>
                </a:lnTo>
                <a:lnTo>
                  <a:pt x="79679" y="21716"/>
                </a:lnTo>
                <a:lnTo>
                  <a:pt x="80461" y="22097"/>
                </a:lnTo>
                <a:lnTo>
                  <a:pt x="80622" y="22224"/>
                </a:lnTo>
                <a:lnTo>
                  <a:pt x="79046" y="22859"/>
                </a:lnTo>
                <a:lnTo>
                  <a:pt x="75976" y="24510"/>
                </a:lnTo>
                <a:lnTo>
                  <a:pt x="72871" y="26288"/>
                </a:lnTo>
                <a:lnTo>
                  <a:pt x="69812" y="28193"/>
                </a:lnTo>
                <a:lnTo>
                  <a:pt x="68317" y="29209"/>
                </a:lnTo>
                <a:lnTo>
                  <a:pt x="66822" y="30352"/>
                </a:lnTo>
                <a:lnTo>
                  <a:pt x="63913" y="32384"/>
                </a:lnTo>
                <a:lnTo>
                  <a:pt x="59819" y="35686"/>
                </a:lnTo>
                <a:lnTo>
                  <a:pt x="57266" y="37718"/>
                </a:lnTo>
                <a:lnTo>
                  <a:pt x="52781" y="41655"/>
                </a:lnTo>
                <a:lnTo>
                  <a:pt x="49320" y="44830"/>
                </a:lnTo>
                <a:lnTo>
                  <a:pt x="46491" y="47624"/>
                </a:lnTo>
                <a:lnTo>
                  <a:pt x="46261" y="47878"/>
                </a:lnTo>
                <a:lnTo>
                  <a:pt x="54276" y="47878"/>
                </a:lnTo>
                <a:lnTo>
                  <a:pt x="55184" y="47370"/>
                </a:lnTo>
                <a:lnTo>
                  <a:pt x="56909" y="46608"/>
                </a:lnTo>
                <a:lnTo>
                  <a:pt x="58243" y="46100"/>
                </a:lnTo>
                <a:lnTo>
                  <a:pt x="60681" y="45338"/>
                </a:lnTo>
                <a:lnTo>
                  <a:pt x="61153" y="45338"/>
                </a:lnTo>
                <a:lnTo>
                  <a:pt x="62303" y="45084"/>
                </a:lnTo>
                <a:lnTo>
                  <a:pt x="63039" y="44957"/>
                </a:lnTo>
                <a:lnTo>
                  <a:pt x="64304" y="44449"/>
                </a:lnTo>
                <a:lnTo>
                  <a:pt x="65132" y="44195"/>
                </a:lnTo>
                <a:lnTo>
                  <a:pt x="65523" y="43941"/>
                </a:lnTo>
                <a:lnTo>
                  <a:pt x="66305" y="43306"/>
                </a:lnTo>
                <a:lnTo>
                  <a:pt x="67018" y="42798"/>
                </a:lnTo>
                <a:lnTo>
                  <a:pt x="67604" y="41909"/>
                </a:lnTo>
                <a:lnTo>
                  <a:pt x="67995" y="41020"/>
                </a:lnTo>
                <a:lnTo>
                  <a:pt x="68116" y="40639"/>
                </a:lnTo>
                <a:lnTo>
                  <a:pt x="68002" y="37718"/>
                </a:lnTo>
                <a:lnTo>
                  <a:pt x="67634" y="36575"/>
                </a:lnTo>
                <a:lnTo>
                  <a:pt x="67328" y="35813"/>
                </a:lnTo>
                <a:lnTo>
                  <a:pt x="67248" y="35051"/>
                </a:lnTo>
                <a:lnTo>
                  <a:pt x="74642" y="30225"/>
                </a:lnTo>
                <a:lnTo>
                  <a:pt x="76137" y="29463"/>
                </a:lnTo>
                <a:lnTo>
                  <a:pt x="78609" y="27812"/>
                </a:lnTo>
                <a:lnTo>
                  <a:pt x="79081" y="27431"/>
                </a:lnTo>
                <a:lnTo>
                  <a:pt x="79598" y="26923"/>
                </a:lnTo>
                <a:lnTo>
                  <a:pt x="80070" y="26542"/>
                </a:lnTo>
                <a:lnTo>
                  <a:pt x="80932" y="25526"/>
                </a:lnTo>
                <a:lnTo>
                  <a:pt x="81645" y="24383"/>
                </a:lnTo>
                <a:lnTo>
                  <a:pt x="82105" y="23240"/>
                </a:lnTo>
                <a:lnTo>
                  <a:pt x="82332" y="22351"/>
                </a:lnTo>
                <a:lnTo>
                  <a:pt x="82344" y="20827"/>
                </a:lnTo>
                <a:close/>
              </a:path>
              <a:path w="82550" h="66675">
                <a:moveTo>
                  <a:pt x="23931" y="14350"/>
                </a:moveTo>
                <a:lnTo>
                  <a:pt x="19569" y="22224"/>
                </a:lnTo>
                <a:lnTo>
                  <a:pt x="19689" y="23240"/>
                </a:lnTo>
                <a:lnTo>
                  <a:pt x="24630" y="36321"/>
                </a:lnTo>
                <a:lnTo>
                  <a:pt x="24756" y="35813"/>
                </a:lnTo>
                <a:lnTo>
                  <a:pt x="24952" y="35305"/>
                </a:lnTo>
                <a:lnTo>
                  <a:pt x="26044" y="33400"/>
                </a:lnTo>
                <a:lnTo>
                  <a:pt x="27229" y="32130"/>
                </a:lnTo>
                <a:lnTo>
                  <a:pt x="27735" y="31749"/>
                </a:lnTo>
                <a:lnTo>
                  <a:pt x="28287" y="31241"/>
                </a:lnTo>
                <a:lnTo>
                  <a:pt x="33519" y="31241"/>
                </a:lnTo>
                <a:lnTo>
                  <a:pt x="33398" y="29590"/>
                </a:lnTo>
                <a:lnTo>
                  <a:pt x="33326" y="29209"/>
                </a:lnTo>
                <a:lnTo>
                  <a:pt x="33002" y="27939"/>
                </a:lnTo>
                <a:lnTo>
                  <a:pt x="32530" y="26796"/>
                </a:lnTo>
                <a:lnTo>
                  <a:pt x="32395" y="26542"/>
                </a:lnTo>
                <a:lnTo>
                  <a:pt x="23066" y="26542"/>
                </a:lnTo>
                <a:lnTo>
                  <a:pt x="22663" y="26288"/>
                </a:lnTo>
                <a:lnTo>
                  <a:pt x="22474" y="26034"/>
                </a:lnTo>
                <a:lnTo>
                  <a:pt x="22548" y="25018"/>
                </a:lnTo>
                <a:lnTo>
                  <a:pt x="23882" y="21716"/>
                </a:lnTo>
                <a:lnTo>
                  <a:pt x="24317" y="19811"/>
                </a:lnTo>
                <a:lnTo>
                  <a:pt x="24427" y="19176"/>
                </a:lnTo>
                <a:lnTo>
                  <a:pt x="24314" y="15620"/>
                </a:lnTo>
                <a:lnTo>
                  <a:pt x="24239" y="15239"/>
                </a:lnTo>
                <a:lnTo>
                  <a:pt x="23931" y="14350"/>
                </a:lnTo>
                <a:close/>
              </a:path>
              <a:path w="82550" h="66675">
                <a:moveTo>
                  <a:pt x="58089" y="25272"/>
                </a:moveTo>
                <a:lnTo>
                  <a:pt x="53494" y="25272"/>
                </a:lnTo>
                <a:lnTo>
                  <a:pt x="54241" y="26034"/>
                </a:lnTo>
                <a:lnTo>
                  <a:pt x="54552" y="26288"/>
                </a:lnTo>
                <a:lnTo>
                  <a:pt x="55932" y="28066"/>
                </a:lnTo>
                <a:lnTo>
                  <a:pt x="56748" y="29590"/>
                </a:lnTo>
                <a:lnTo>
                  <a:pt x="57300" y="30987"/>
                </a:lnTo>
                <a:lnTo>
                  <a:pt x="57898" y="33146"/>
                </a:lnTo>
                <a:lnTo>
                  <a:pt x="58013" y="34035"/>
                </a:lnTo>
                <a:lnTo>
                  <a:pt x="60403" y="31495"/>
                </a:lnTo>
                <a:lnTo>
                  <a:pt x="62330" y="29209"/>
                </a:lnTo>
                <a:lnTo>
                  <a:pt x="64695" y="26034"/>
                </a:lnTo>
                <a:lnTo>
                  <a:pt x="59117" y="26034"/>
                </a:lnTo>
                <a:lnTo>
                  <a:pt x="58922" y="25907"/>
                </a:lnTo>
                <a:lnTo>
                  <a:pt x="58715" y="25907"/>
                </a:lnTo>
                <a:lnTo>
                  <a:pt x="58089" y="25272"/>
                </a:lnTo>
                <a:close/>
              </a:path>
              <a:path w="82550" h="66675">
                <a:moveTo>
                  <a:pt x="29356" y="24256"/>
                </a:moveTo>
                <a:lnTo>
                  <a:pt x="29000" y="24256"/>
                </a:lnTo>
                <a:lnTo>
                  <a:pt x="28609" y="24383"/>
                </a:lnTo>
                <a:lnTo>
                  <a:pt x="28206" y="24383"/>
                </a:lnTo>
                <a:lnTo>
                  <a:pt x="27309" y="24637"/>
                </a:lnTo>
                <a:lnTo>
                  <a:pt x="26320" y="25145"/>
                </a:lnTo>
                <a:lnTo>
                  <a:pt x="25768" y="25399"/>
                </a:lnTo>
                <a:lnTo>
                  <a:pt x="24480" y="26288"/>
                </a:lnTo>
                <a:lnTo>
                  <a:pt x="23606" y="26542"/>
                </a:lnTo>
                <a:lnTo>
                  <a:pt x="32395" y="26542"/>
                </a:lnTo>
                <a:lnTo>
                  <a:pt x="32059" y="25907"/>
                </a:lnTo>
                <a:lnTo>
                  <a:pt x="31472" y="25145"/>
                </a:lnTo>
                <a:lnTo>
                  <a:pt x="30805" y="24764"/>
                </a:lnTo>
                <a:lnTo>
                  <a:pt x="30575" y="24510"/>
                </a:lnTo>
                <a:lnTo>
                  <a:pt x="29667" y="24383"/>
                </a:lnTo>
                <a:lnTo>
                  <a:pt x="29356" y="24256"/>
                </a:lnTo>
                <a:close/>
              </a:path>
              <a:path w="82550" h="66675">
                <a:moveTo>
                  <a:pt x="69766" y="9016"/>
                </a:moveTo>
                <a:lnTo>
                  <a:pt x="59713" y="24891"/>
                </a:lnTo>
                <a:lnTo>
                  <a:pt x="59589" y="25526"/>
                </a:lnTo>
                <a:lnTo>
                  <a:pt x="59462" y="25780"/>
                </a:lnTo>
                <a:lnTo>
                  <a:pt x="59313" y="25907"/>
                </a:lnTo>
                <a:lnTo>
                  <a:pt x="59117" y="26034"/>
                </a:lnTo>
                <a:lnTo>
                  <a:pt x="64695" y="26034"/>
                </a:lnTo>
                <a:lnTo>
                  <a:pt x="71571" y="10032"/>
                </a:lnTo>
                <a:lnTo>
                  <a:pt x="71146" y="9778"/>
                </a:lnTo>
                <a:lnTo>
                  <a:pt x="70674" y="9397"/>
                </a:lnTo>
                <a:lnTo>
                  <a:pt x="70237" y="9270"/>
                </a:lnTo>
                <a:lnTo>
                  <a:pt x="69766" y="9016"/>
                </a:lnTo>
                <a:close/>
              </a:path>
              <a:path w="82550" h="66675">
                <a:moveTo>
                  <a:pt x="21766" y="11556"/>
                </a:moveTo>
                <a:lnTo>
                  <a:pt x="21364" y="11683"/>
                </a:lnTo>
                <a:lnTo>
                  <a:pt x="20352" y="11810"/>
                </a:lnTo>
                <a:lnTo>
                  <a:pt x="18616" y="12445"/>
                </a:lnTo>
                <a:lnTo>
                  <a:pt x="14844" y="19938"/>
                </a:lnTo>
                <a:lnTo>
                  <a:pt x="14967" y="21081"/>
                </a:lnTo>
                <a:lnTo>
                  <a:pt x="15074" y="21716"/>
                </a:lnTo>
                <a:lnTo>
                  <a:pt x="15315" y="22732"/>
                </a:lnTo>
                <a:lnTo>
                  <a:pt x="15430" y="20954"/>
                </a:lnTo>
                <a:lnTo>
                  <a:pt x="15752" y="19811"/>
                </a:lnTo>
                <a:lnTo>
                  <a:pt x="18938" y="15366"/>
                </a:lnTo>
                <a:lnTo>
                  <a:pt x="19800" y="14604"/>
                </a:lnTo>
                <a:lnTo>
                  <a:pt x="20306" y="14350"/>
                </a:lnTo>
                <a:lnTo>
                  <a:pt x="23931" y="14350"/>
                </a:lnTo>
                <a:lnTo>
                  <a:pt x="23652" y="13715"/>
                </a:lnTo>
                <a:lnTo>
                  <a:pt x="23275" y="13207"/>
                </a:lnTo>
                <a:lnTo>
                  <a:pt x="22663" y="12445"/>
                </a:lnTo>
                <a:lnTo>
                  <a:pt x="22238" y="12064"/>
                </a:lnTo>
                <a:lnTo>
                  <a:pt x="21766" y="11556"/>
                </a:lnTo>
                <a:close/>
              </a:path>
              <a:path w="82550" h="66675">
                <a:moveTo>
                  <a:pt x="78494" y="0"/>
                </a:moveTo>
                <a:lnTo>
                  <a:pt x="72319" y="21208"/>
                </a:lnTo>
                <a:lnTo>
                  <a:pt x="74090" y="20827"/>
                </a:lnTo>
                <a:lnTo>
                  <a:pt x="82344" y="20827"/>
                </a:lnTo>
                <a:lnTo>
                  <a:pt x="82151" y="19811"/>
                </a:lnTo>
                <a:lnTo>
                  <a:pt x="81921" y="19176"/>
                </a:lnTo>
                <a:lnTo>
                  <a:pt x="81406" y="18160"/>
                </a:lnTo>
                <a:lnTo>
                  <a:pt x="81013" y="17525"/>
                </a:lnTo>
                <a:lnTo>
                  <a:pt x="80006" y="16382"/>
                </a:lnTo>
                <a:lnTo>
                  <a:pt x="79633" y="16001"/>
                </a:lnTo>
                <a:lnTo>
                  <a:pt x="80070" y="14477"/>
                </a:lnTo>
                <a:lnTo>
                  <a:pt x="80514" y="12445"/>
                </a:lnTo>
                <a:lnTo>
                  <a:pt x="80741" y="10921"/>
                </a:lnTo>
                <a:lnTo>
                  <a:pt x="80865" y="9651"/>
                </a:lnTo>
                <a:lnTo>
                  <a:pt x="80785" y="6223"/>
                </a:lnTo>
                <a:lnTo>
                  <a:pt x="79276" y="1270"/>
                </a:lnTo>
                <a:lnTo>
                  <a:pt x="7849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10154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29" h="69850">
                <a:moveTo>
                  <a:pt x="10142" y="23729"/>
                </a:moveTo>
                <a:lnTo>
                  <a:pt x="0" y="31643"/>
                </a:lnTo>
                <a:lnTo>
                  <a:pt x="356" y="33441"/>
                </a:lnTo>
                <a:lnTo>
                  <a:pt x="586" y="34815"/>
                </a:lnTo>
                <a:lnTo>
                  <a:pt x="724" y="36338"/>
                </a:lnTo>
                <a:lnTo>
                  <a:pt x="768" y="42294"/>
                </a:lnTo>
                <a:lnTo>
                  <a:pt x="1023" y="42878"/>
                </a:lnTo>
                <a:lnTo>
                  <a:pt x="1269" y="43542"/>
                </a:lnTo>
                <a:lnTo>
                  <a:pt x="1460" y="43977"/>
                </a:lnTo>
                <a:lnTo>
                  <a:pt x="1960" y="46795"/>
                </a:lnTo>
                <a:lnTo>
                  <a:pt x="3346" y="69230"/>
                </a:lnTo>
                <a:lnTo>
                  <a:pt x="3852" y="68520"/>
                </a:lnTo>
                <a:lnTo>
                  <a:pt x="6451" y="63046"/>
                </a:lnTo>
                <a:lnTo>
                  <a:pt x="7003" y="62336"/>
                </a:lnTo>
                <a:lnTo>
                  <a:pt x="16869" y="57755"/>
                </a:lnTo>
                <a:lnTo>
                  <a:pt x="30221" y="57755"/>
                </a:lnTo>
                <a:lnTo>
                  <a:pt x="31451" y="57125"/>
                </a:lnTo>
                <a:lnTo>
                  <a:pt x="35269" y="52899"/>
                </a:lnTo>
                <a:lnTo>
                  <a:pt x="37350" y="52784"/>
                </a:lnTo>
                <a:lnTo>
                  <a:pt x="51823" y="44092"/>
                </a:lnTo>
                <a:lnTo>
                  <a:pt x="51764" y="42168"/>
                </a:lnTo>
                <a:lnTo>
                  <a:pt x="51621" y="41194"/>
                </a:lnTo>
                <a:lnTo>
                  <a:pt x="51196" y="39786"/>
                </a:lnTo>
                <a:lnTo>
                  <a:pt x="50954" y="39121"/>
                </a:lnTo>
                <a:lnTo>
                  <a:pt x="50678" y="38537"/>
                </a:lnTo>
                <a:lnTo>
                  <a:pt x="52449" y="37438"/>
                </a:lnTo>
                <a:lnTo>
                  <a:pt x="62121" y="23775"/>
                </a:lnTo>
                <a:lnTo>
                  <a:pt x="11442" y="23775"/>
                </a:lnTo>
                <a:lnTo>
                  <a:pt x="10142" y="23729"/>
                </a:lnTo>
                <a:close/>
              </a:path>
              <a:path w="62229" h="69850">
                <a:moveTo>
                  <a:pt x="30221" y="57755"/>
                </a:moveTo>
                <a:lnTo>
                  <a:pt x="16869" y="57755"/>
                </a:lnTo>
                <a:lnTo>
                  <a:pt x="18675" y="57915"/>
                </a:lnTo>
                <a:lnTo>
                  <a:pt x="19422" y="58030"/>
                </a:lnTo>
                <a:lnTo>
                  <a:pt x="25598" y="58854"/>
                </a:lnTo>
                <a:lnTo>
                  <a:pt x="26380" y="58774"/>
                </a:lnTo>
                <a:lnTo>
                  <a:pt x="27921" y="58534"/>
                </a:lnTo>
                <a:lnTo>
                  <a:pt x="28588" y="58385"/>
                </a:lnTo>
                <a:lnTo>
                  <a:pt x="29908" y="57915"/>
                </a:lnTo>
                <a:lnTo>
                  <a:pt x="30221" y="57755"/>
                </a:lnTo>
                <a:close/>
              </a:path>
              <a:path w="62229" h="69850">
                <a:moveTo>
                  <a:pt x="16950" y="7993"/>
                </a:moveTo>
                <a:lnTo>
                  <a:pt x="16042" y="8074"/>
                </a:lnTo>
                <a:lnTo>
                  <a:pt x="15260" y="8303"/>
                </a:lnTo>
                <a:lnTo>
                  <a:pt x="14903" y="8497"/>
                </a:lnTo>
                <a:lnTo>
                  <a:pt x="14547" y="8658"/>
                </a:lnTo>
                <a:lnTo>
                  <a:pt x="10616" y="19938"/>
                </a:lnTo>
                <a:lnTo>
                  <a:pt x="10740" y="21152"/>
                </a:lnTo>
                <a:lnTo>
                  <a:pt x="10970" y="22401"/>
                </a:lnTo>
                <a:lnTo>
                  <a:pt x="11327" y="23535"/>
                </a:lnTo>
                <a:lnTo>
                  <a:pt x="11442" y="23775"/>
                </a:lnTo>
                <a:lnTo>
                  <a:pt x="62121" y="23775"/>
                </a:lnTo>
                <a:lnTo>
                  <a:pt x="62040" y="22366"/>
                </a:lnTo>
                <a:lnTo>
                  <a:pt x="61925" y="21542"/>
                </a:lnTo>
                <a:lnTo>
                  <a:pt x="61509" y="19938"/>
                </a:lnTo>
                <a:lnTo>
                  <a:pt x="44906" y="19938"/>
                </a:lnTo>
                <a:lnTo>
                  <a:pt x="44584" y="18839"/>
                </a:lnTo>
                <a:lnTo>
                  <a:pt x="37983" y="15357"/>
                </a:lnTo>
                <a:lnTo>
                  <a:pt x="38260" y="13158"/>
                </a:lnTo>
                <a:lnTo>
                  <a:pt x="38373" y="11910"/>
                </a:lnTo>
                <a:lnTo>
                  <a:pt x="38408" y="10181"/>
                </a:lnTo>
                <a:lnTo>
                  <a:pt x="22412" y="10181"/>
                </a:lnTo>
                <a:lnTo>
                  <a:pt x="20998" y="9242"/>
                </a:lnTo>
                <a:lnTo>
                  <a:pt x="19698" y="8577"/>
                </a:lnTo>
                <a:lnTo>
                  <a:pt x="19066" y="8348"/>
                </a:lnTo>
                <a:lnTo>
                  <a:pt x="18514" y="8188"/>
                </a:lnTo>
                <a:lnTo>
                  <a:pt x="17973" y="8074"/>
                </a:lnTo>
                <a:lnTo>
                  <a:pt x="16950" y="7993"/>
                </a:lnTo>
                <a:close/>
              </a:path>
              <a:path w="62229" h="69850">
                <a:moveTo>
                  <a:pt x="54968" y="13869"/>
                </a:moveTo>
                <a:lnTo>
                  <a:pt x="44906" y="19938"/>
                </a:lnTo>
                <a:lnTo>
                  <a:pt x="61509" y="19938"/>
                </a:lnTo>
                <a:lnTo>
                  <a:pt x="54968" y="13869"/>
                </a:lnTo>
                <a:close/>
              </a:path>
              <a:path w="62229" h="69850">
                <a:moveTo>
                  <a:pt x="39754" y="15117"/>
                </a:moveTo>
                <a:lnTo>
                  <a:pt x="39282" y="15117"/>
                </a:lnTo>
                <a:lnTo>
                  <a:pt x="38845" y="15163"/>
                </a:lnTo>
                <a:lnTo>
                  <a:pt x="38213" y="15277"/>
                </a:lnTo>
                <a:lnTo>
                  <a:pt x="37983" y="15357"/>
                </a:lnTo>
                <a:lnTo>
                  <a:pt x="41147" y="15357"/>
                </a:lnTo>
                <a:lnTo>
                  <a:pt x="40306" y="15163"/>
                </a:lnTo>
                <a:lnTo>
                  <a:pt x="39754" y="15117"/>
                </a:lnTo>
                <a:close/>
              </a:path>
              <a:path w="62229" h="69850">
                <a:moveTo>
                  <a:pt x="30899" y="0"/>
                </a:moveTo>
                <a:lnTo>
                  <a:pt x="22412" y="10181"/>
                </a:lnTo>
                <a:lnTo>
                  <a:pt x="38408" y="10181"/>
                </a:lnTo>
                <a:lnTo>
                  <a:pt x="308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13385" y="333340"/>
            <a:ext cx="55244" cy="44450"/>
          </a:xfrm>
          <a:custGeom>
            <a:avLst/>
            <a:gdLst/>
            <a:ahLst/>
            <a:cxnLst/>
            <a:rect l="l" t="t" r="r" b="b"/>
            <a:pathLst>
              <a:path w="55245" h="44450">
                <a:moveTo>
                  <a:pt x="19181" y="8818"/>
                </a:moveTo>
                <a:lnTo>
                  <a:pt x="10338" y="20992"/>
                </a:lnTo>
                <a:lnTo>
                  <a:pt x="9199" y="21771"/>
                </a:lnTo>
                <a:lnTo>
                  <a:pt x="0" y="43977"/>
                </a:lnTo>
                <a:lnTo>
                  <a:pt x="310" y="43382"/>
                </a:lnTo>
                <a:lnTo>
                  <a:pt x="701" y="42718"/>
                </a:lnTo>
                <a:lnTo>
                  <a:pt x="7509" y="37907"/>
                </a:lnTo>
                <a:lnTo>
                  <a:pt x="8095" y="37747"/>
                </a:lnTo>
                <a:lnTo>
                  <a:pt x="8728" y="37633"/>
                </a:lnTo>
                <a:lnTo>
                  <a:pt x="9349" y="37552"/>
                </a:lnTo>
                <a:lnTo>
                  <a:pt x="10683" y="37472"/>
                </a:lnTo>
                <a:lnTo>
                  <a:pt x="27438" y="37472"/>
                </a:lnTo>
                <a:lnTo>
                  <a:pt x="28381" y="36842"/>
                </a:lnTo>
                <a:lnTo>
                  <a:pt x="28933" y="36338"/>
                </a:lnTo>
                <a:lnTo>
                  <a:pt x="29519" y="35709"/>
                </a:lnTo>
                <a:lnTo>
                  <a:pt x="29956" y="35124"/>
                </a:lnTo>
                <a:lnTo>
                  <a:pt x="30423" y="34300"/>
                </a:lnTo>
                <a:lnTo>
                  <a:pt x="5071" y="34300"/>
                </a:lnTo>
                <a:lnTo>
                  <a:pt x="5391" y="33246"/>
                </a:lnTo>
                <a:lnTo>
                  <a:pt x="9866" y="27142"/>
                </a:lnTo>
                <a:lnTo>
                  <a:pt x="11022" y="26398"/>
                </a:lnTo>
                <a:lnTo>
                  <a:pt x="17651" y="18518"/>
                </a:lnTo>
                <a:lnTo>
                  <a:pt x="25264" y="18518"/>
                </a:lnTo>
                <a:lnTo>
                  <a:pt x="31102" y="11784"/>
                </a:lnTo>
                <a:lnTo>
                  <a:pt x="24689" y="11784"/>
                </a:lnTo>
                <a:lnTo>
                  <a:pt x="23621" y="10696"/>
                </a:lnTo>
                <a:lnTo>
                  <a:pt x="22419" y="9837"/>
                </a:lnTo>
                <a:lnTo>
                  <a:pt x="21780" y="9482"/>
                </a:lnTo>
                <a:lnTo>
                  <a:pt x="20986" y="9127"/>
                </a:lnTo>
                <a:lnTo>
                  <a:pt x="20124" y="8887"/>
                </a:lnTo>
                <a:lnTo>
                  <a:pt x="19181" y="8818"/>
                </a:lnTo>
                <a:close/>
              </a:path>
              <a:path w="55245" h="44450">
                <a:moveTo>
                  <a:pt x="27438" y="37472"/>
                </a:moveTo>
                <a:lnTo>
                  <a:pt x="10683" y="37472"/>
                </a:lnTo>
                <a:lnTo>
                  <a:pt x="12925" y="37587"/>
                </a:lnTo>
                <a:lnTo>
                  <a:pt x="14581" y="37862"/>
                </a:lnTo>
                <a:lnTo>
                  <a:pt x="17996" y="38652"/>
                </a:lnTo>
                <a:lnTo>
                  <a:pt x="19296" y="38801"/>
                </a:lnTo>
                <a:lnTo>
                  <a:pt x="20676" y="38881"/>
                </a:lnTo>
                <a:lnTo>
                  <a:pt x="22125" y="38881"/>
                </a:lnTo>
                <a:lnTo>
                  <a:pt x="22838" y="38847"/>
                </a:lnTo>
                <a:lnTo>
                  <a:pt x="23585" y="38766"/>
                </a:lnTo>
                <a:lnTo>
                  <a:pt x="25034" y="38457"/>
                </a:lnTo>
                <a:lnTo>
                  <a:pt x="25747" y="38262"/>
                </a:lnTo>
                <a:lnTo>
                  <a:pt x="26715" y="37862"/>
                </a:lnTo>
                <a:lnTo>
                  <a:pt x="27438" y="37472"/>
                </a:lnTo>
                <a:close/>
              </a:path>
              <a:path w="55245" h="44450">
                <a:moveTo>
                  <a:pt x="54013" y="206"/>
                </a:moveTo>
                <a:lnTo>
                  <a:pt x="39386" y="16445"/>
                </a:lnTo>
                <a:lnTo>
                  <a:pt x="38408" y="17190"/>
                </a:lnTo>
                <a:lnTo>
                  <a:pt x="22918" y="25264"/>
                </a:lnTo>
                <a:lnTo>
                  <a:pt x="20239" y="26398"/>
                </a:lnTo>
                <a:lnTo>
                  <a:pt x="5071" y="34300"/>
                </a:lnTo>
                <a:lnTo>
                  <a:pt x="30423" y="34300"/>
                </a:lnTo>
                <a:lnTo>
                  <a:pt x="30784" y="33601"/>
                </a:lnTo>
                <a:lnTo>
                  <a:pt x="31325" y="31723"/>
                </a:lnTo>
                <a:lnTo>
                  <a:pt x="39529" y="31723"/>
                </a:lnTo>
                <a:lnTo>
                  <a:pt x="45858" y="26741"/>
                </a:lnTo>
                <a:lnTo>
                  <a:pt x="45738" y="23924"/>
                </a:lnTo>
                <a:lnTo>
                  <a:pt x="45481" y="22836"/>
                </a:lnTo>
                <a:lnTo>
                  <a:pt x="44423" y="20167"/>
                </a:lnTo>
                <a:lnTo>
                  <a:pt x="43629" y="18679"/>
                </a:lnTo>
                <a:lnTo>
                  <a:pt x="44308" y="18289"/>
                </a:lnTo>
                <a:lnTo>
                  <a:pt x="47252" y="16365"/>
                </a:lnTo>
                <a:lnTo>
                  <a:pt x="48471" y="15392"/>
                </a:lnTo>
                <a:lnTo>
                  <a:pt x="49138" y="14888"/>
                </a:lnTo>
                <a:lnTo>
                  <a:pt x="49770" y="14292"/>
                </a:lnTo>
                <a:lnTo>
                  <a:pt x="50437" y="13708"/>
                </a:lnTo>
                <a:lnTo>
                  <a:pt x="51069" y="13078"/>
                </a:lnTo>
                <a:lnTo>
                  <a:pt x="55229" y="5726"/>
                </a:lnTo>
                <a:lnTo>
                  <a:pt x="55117" y="2897"/>
                </a:lnTo>
                <a:lnTo>
                  <a:pt x="54876" y="2004"/>
                </a:lnTo>
                <a:lnTo>
                  <a:pt x="54485" y="1099"/>
                </a:lnTo>
                <a:lnTo>
                  <a:pt x="54013" y="206"/>
                </a:lnTo>
                <a:close/>
              </a:path>
              <a:path w="55245" h="44450">
                <a:moveTo>
                  <a:pt x="39529" y="31723"/>
                </a:moveTo>
                <a:lnTo>
                  <a:pt x="31325" y="31723"/>
                </a:lnTo>
                <a:lnTo>
                  <a:pt x="32233" y="31838"/>
                </a:lnTo>
                <a:lnTo>
                  <a:pt x="35257" y="32032"/>
                </a:lnTo>
                <a:lnTo>
                  <a:pt x="36051" y="32032"/>
                </a:lnTo>
                <a:lnTo>
                  <a:pt x="37661" y="31952"/>
                </a:lnTo>
                <a:lnTo>
                  <a:pt x="38489" y="31872"/>
                </a:lnTo>
                <a:lnTo>
                  <a:pt x="39529" y="31723"/>
                </a:lnTo>
                <a:close/>
              </a:path>
              <a:path w="55245" h="44450">
                <a:moveTo>
                  <a:pt x="25264" y="18518"/>
                </a:moveTo>
                <a:lnTo>
                  <a:pt x="17651" y="18518"/>
                </a:lnTo>
                <a:lnTo>
                  <a:pt x="17847" y="19194"/>
                </a:lnTo>
                <a:lnTo>
                  <a:pt x="17883" y="19389"/>
                </a:lnTo>
                <a:lnTo>
                  <a:pt x="17990" y="22481"/>
                </a:lnTo>
                <a:lnTo>
                  <a:pt x="17881" y="23145"/>
                </a:lnTo>
                <a:lnTo>
                  <a:pt x="17660" y="24004"/>
                </a:lnTo>
                <a:lnTo>
                  <a:pt x="17295" y="25023"/>
                </a:lnTo>
                <a:lnTo>
                  <a:pt x="19882" y="23145"/>
                </a:lnTo>
                <a:lnTo>
                  <a:pt x="21122" y="22160"/>
                </a:lnTo>
                <a:lnTo>
                  <a:pt x="23275" y="20362"/>
                </a:lnTo>
                <a:lnTo>
                  <a:pt x="25264" y="18518"/>
                </a:lnTo>
                <a:close/>
              </a:path>
              <a:path w="55245" h="44450">
                <a:moveTo>
                  <a:pt x="42360" y="5875"/>
                </a:moveTo>
                <a:lnTo>
                  <a:pt x="34199" y="5875"/>
                </a:lnTo>
                <a:lnTo>
                  <a:pt x="34244" y="6264"/>
                </a:lnTo>
                <a:lnTo>
                  <a:pt x="34371" y="10307"/>
                </a:lnTo>
                <a:lnTo>
                  <a:pt x="32475" y="18679"/>
                </a:lnTo>
                <a:lnTo>
                  <a:pt x="33417" y="17980"/>
                </a:lnTo>
                <a:lnTo>
                  <a:pt x="42295" y="6470"/>
                </a:lnTo>
                <a:lnTo>
                  <a:pt x="42360" y="5875"/>
                </a:lnTo>
                <a:close/>
              </a:path>
              <a:path w="55245" h="44450">
                <a:moveTo>
                  <a:pt x="37615" y="0"/>
                </a:moveTo>
                <a:lnTo>
                  <a:pt x="24689" y="11784"/>
                </a:lnTo>
                <a:lnTo>
                  <a:pt x="31102" y="11784"/>
                </a:lnTo>
                <a:lnTo>
                  <a:pt x="32678" y="9288"/>
                </a:lnTo>
                <a:lnTo>
                  <a:pt x="33613" y="7444"/>
                </a:lnTo>
                <a:lnTo>
                  <a:pt x="34084" y="6264"/>
                </a:lnTo>
                <a:lnTo>
                  <a:pt x="34199" y="5875"/>
                </a:lnTo>
                <a:lnTo>
                  <a:pt x="42360" y="5875"/>
                </a:lnTo>
                <a:lnTo>
                  <a:pt x="38489" y="125"/>
                </a:lnTo>
                <a:lnTo>
                  <a:pt x="3761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36985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5" h="17145">
                <a:moveTo>
                  <a:pt x="3561" y="0"/>
                </a:moveTo>
                <a:lnTo>
                  <a:pt x="0" y="15506"/>
                </a:lnTo>
                <a:lnTo>
                  <a:pt x="100" y="16881"/>
                </a:lnTo>
                <a:lnTo>
                  <a:pt x="5608" y="7913"/>
                </a:lnTo>
                <a:lnTo>
                  <a:pt x="5482" y="4111"/>
                </a:lnTo>
                <a:lnTo>
                  <a:pt x="35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3206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4760" y="0"/>
                </a:moveTo>
                <a:lnTo>
                  <a:pt x="0" y="9162"/>
                </a:lnTo>
                <a:lnTo>
                  <a:pt x="241" y="11360"/>
                </a:lnTo>
                <a:lnTo>
                  <a:pt x="436" y="11441"/>
                </a:lnTo>
                <a:lnTo>
                  <a:pt x="942" y="11555"/>
                </a:lnTo>
                <a:lnTo>
                  <a:pt x="1299" y="11555"/>
                </a:lnTo>
                <a:lnTo>
                  <a:pt x="1690" y="11509"/>
                </a:lnTo>
                <a:lnTo>
                  <a:pt x="4849" y="790"/>
                </a:lnTo>
                <a:lnTo>
                  <a:pt x="5036" y="45"/>
                </a:lnTo>
                <a:lnTo>
                  <a:pt x="476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77207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333" y="5794"/>
                </a:moveTo>
                <a:lnTo>
                  <a:pt x="1023" y="6230"/>
                </a:lnTo>
                <a:lnTo>
                  <a:pt x="666" y="6665"/>
                </a:lnTo>
                <a:lnTo>
                  <a:pt x="0" y="7638"/>
                </a:lnTo>
                <a:lnTo>
                  <a:pt x="4323" y="12884"/>
                </a:lnTo>
                <a:lnTo>
                  <a:pt x="4174" y="13124"/>
                </a:lnTo>
                <a:lnTo>
                  <a:pt x="3852" y="13903"/>
                </a:lnTo>
                <a:lnTo>
                  <a:pt x="3702" y="14453"/>
                </a:lnTo>
                <a:lnTo>
                  <a:pt x="3702" y="17190"/>
                </a:lnTo>
                <a:lnTo>
                  <a:pt x="3932" y="18175"/>
                </a:lnTo>
                <a:lnTo>
                  <a:pt x="10660" y="26432"/>
                </a:lnTo>
                <a:lnTo>
                  <a:pt x="11603" y="27062"/>
                </a:lnTo>
                <a:lnTo>
                  <a:pt x="12385" y="27680"/>
                </a:lnTo>
                <a:lnTo>
                  <a:pt x="14386" y="27680"/>
                </a:lnTo>
                <a:lnTo>
                  <a:pt x="16088" y="29639"/>
                </a:lnTo>
                <a:lnTo>
                  <a:pt x="16674" y="30383"/>
                </a:lnTo>
                <a:lnTo>
                  <a:pt x="16559" y="28826"/>
                </a:lnTo>
                <a:lnTo>
                  <a:pt x="16237" y="26203"/>
                </a:lnTo>
                <a:lnTo>
                  <a:pt x="11798" y="10971"/>
                </a:lnTo>
                <a:lnTo>
                  <a:pt x="11476" y="9952"/>
                </a:lnTo>
                <a:lnTo>
                  <a:pt x="10464" y="7329"/>
                </a:lnTo>
                <a:lnTo>
                  <a:pt x="10142" y="6585"/>
                </a:lnTo>
                <a:lnTo>
                  <a:pt x="2046" y="6585"/>
                </a:lnTo>
                <a:lnTo>
                  <a:pt x="1333" y="5794"/>
                </a:lnTo>
                <a:close/>
              </a:path>
              <a:path w="17145" h="30479">
                <a:moveTo>
                  <a:pt x="5864" y="0"/>
                </a:moveTo>
                <a:lnTo>
                  <a:pt x="5669" y="400"/>
                </a:lnTo>
                <a:lnTo>
                  <a:pt x="5186" y="1099"/>
                </a:lnTo>
                <a:lnTo>
                  <a:pt x="4956" y="1488"/>
                </a:lnTo>
                <a:lnTo>
                  <a:pt x="6175" y="2782"/>
                </a:lnTo>
                <a:lnTo>
                  <a:pt x="2046" y="6585"/>
                </a:lnTo>
                <a:lnTo>
                  <a:pt x="10142" y="6585"/>
                </a:lnTo>
                <a:lnTo>
                  <a:pt x="6646" y="939"/>
                </a:lnTo>
                <a:lnTo>
                  <a:pt x="58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70445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299" y="2267"/>
                </a:moveTo>
                <a:lnTo>
                  <a:pt x="15329" y="14246"/>
                </a:lnTo>
                <a:lnTo>
                  <a:pt x="14466" y="13433"/>
                </a:lnTo>
                <a:lnTo>
                  <a:pt x="12776" y="11704"/>
                </a:lnTo>
                <a:lnTo>
                  <a:pt x="12155" y="11005"/>
                </a:lnTo>
                <a:lnTo>
                  <a:pt x="10775" y="9242"/>
                </a:lnTo>
                <a:lnTo>
                  <a:pt x="9521" y="7444"/>
                </a:lnTo>
                <a:lnTo>
                  <a:pt x="8709" y="6069"/>
                </a:lnTo>
                <a:lnTo>
                  <a:pt x="4875" y="6069"/>
                </a:lnTo>
                <a:lnTo>
                  <a:pt x="3817" y="5210"/>
                </a:lnTo>
                <a:lnTo>
                  <a:pt x="3300" y="4695"/>
                </a:lnTo>
                <a:lnTo>
                  <a:pt x="2679" y="4031"/>
                </a:lnTo>
                <a:lnTo>
                  <a:pt x="2012" y="3252"/>
                </a:lnTo>
                <a:lnTo>
                  <a:pt x="1299" y="2267"/>
                </a:lnTo>
                <a:close/>
              </a:path>
              <a:path w="15875" h="14604">
                <a:moveTo>
                  <a:pt x="5899" y="0"/>
                </a:moveTo>
                <a:lnTo>
                  <a:pt x="4875" y="6069"/>
                </a:lnTo>
                <a:lnTo>
                  <a:pt x="8709" y="6069"/>
                </a:lnTo>
                <a:lnTo>
                  <a:pt x="8102" y="5016"/>
                </a:lnTo>
                <a:lnTo>
                  <a:pt x="7500" y="3836"/>
                </a:lnTo>
                <a:lnTo>
                  <a:pt x="6405" y="1454"/>
                </a:lnTo>
                <a:lnTo>
                  <a:pt x="5899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64742" y="43268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40">
                <a:moveTo>
                  <a:pt x="3346" y="0"/>
                </a:moveTo>
                <a:lnTo>
                  <a:pt x="1966" y="469"/>
                </a:lnTo>
                <a:lnTo>
                  <a:pt x="908" y="664"/>
                </a:lnTo>
                <a:lnTo>
                  <a:pt x="0" y="2301"/>
                </a:lnTo>
                <a:lnTo>
                  <a:pt x="3656" y="2301"/>
                </a:lnTo>
                <a:lnTo>
                  <a:pt x="3346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55364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2696" y="1328"/>
                </a:moveTo>
                <a:lnTo>
                  <a:pt x="3555" y="2233"/>
                </a:lnTo>
                <a:lnTo>
                  <a:pt x="3666" y="2542"/>
                </a:lnTo>
                <a:lnTo>
                  <a:pt x="0" y="18472"/>
                </a:lnTo>
                <a:lnTo>
                  <a:pt x="118" y="19538"/>
                </a:lnTo>
                <a:lnTo>
                  <a:pt x="12609" y="42168"/>
                </a:lnTo>
                <a:lnTo>
                  <a:pt x="12839" y="40599"/>
                </a:lnTo>
                <a:lnTo>
                  <a:pt x="13000" y="39820"/>
                </a:lnTo>
                <a:lnTo>
                  <a:pt x="34147" y="12643"/>
                </a:lnTo>
                <a:lnTo>
                  <a:pt x="35251" y="11864"/>
                </a:lnTo>
                <a:lnTo>
                  <a:pt x="37218" y="10250"/>
                </a:lnTo>
                <a:lnTo>
                  <a:pt x="39104" y="8417"/>
                </a:lnTo>
                <a:lnTo>
                  <a:pt x="41018" y="6264"/>
                </a:lnTo>
                <a:lnTo>
                  <a:pt x="17875" y="6264"/>
                </a:lnTo>
                <a:lnTo>
                  <a:pt x="16611" y="6104"/>
                </a:lnTo>
                <a:lnTo>
                  <a:pt x="11685" y="1557"/>
                </a:lnTo>
                <a:lnTo>
                  <a:pt x="4858" y="1557"/>
                </a:lnTo>
                <a:lnTo>
                  <a:pt x="3409" y="1488"/>
                </a:lnTo>
                <a:lnTo>
                  <a:pt x="2696" y="1328"/>
                </a:lnTo>
                <a:close/>
              </a:path>
              <a:path w="41275" h="42545">
                <a:moveTo>
                  <a:pt x="33366" y="1523"/>
                </a:moveTo>
                <a:lnTo>
                  <a:pt x="25419" y="4111"/>
                </a:lnTo>
                <a:lnTo>
                  <a:pt x="24085" y="4810"/>
                </a:lnTo>
                <a:lnTo>
                  <a:pt x="18508" y="6264"/>
                </a:lnTo>
                <a:lnTo>
                  <a:pt x="41018" y="6264"/>
                </a:lnTo>
                <a:lnTo>
                  <a:pt x="41160" y="6104"/>
                </a:lnTo>
                <a:lnTo>
                  <a:pt x="41091" y="5875"/>
                </a:lnTo>
                <a:lnTo>
                  <a:pt x="40622" y="5394"/>
                </a:lnTo>
                <a:lnTo>
                  <a:pt x="33998" y="1557"/>
                </a:lnTo>
                <a:lnTo>
                  <a:pt x="33366" y="1523"/>
                </a:lnTo>
                <a:close/>
              </a:path>
              <a:path w="41275" h="42545">
                <a:moveTo>
                  <a:pt x="11114" y="0"/>
                </a:moveTo>
                <a:lnTo>
                  <a:pt x="4858" y="1557"/>
                </a:lnTo>
                <a:lnTo>
                  <a:pt x="11685" y="1557"/>
                </a:lnTo>
                <a:lnTo>
                  <a:pt x="1111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83470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21420" y="21565"/>
                </a:moveTo>
                <a:lnTo>
                  <a:pt x="14850" y="21565"/>
                </a:lnTo>
                <a:lnTo>
                  <a:pt x="15045" y="21725"/>
                </a:lnTo>
                <a:lnTo>
                  <a:pt x="15168" y="22000"/>
                </a:lnTo>
                <a:lnTo>
                  <a:pt x="15954" y="24348"/>
                </a:lnTo>
                <a:lnTo>
                  <a:pt x="15367" y="25172"/>
                </a:lnTo>
                <a:lnTo>
                  <a:pt x="14378" y="26776"/>
                </a:lnTo>
                <a:lnTo>
                  <a:pt x="12181" y="36957"/>
                </a:lnTo>
                <a:lnTo>
                  <a:pt x="12289" y="37930"/>
                </a:lnTo>
                <a:lnTo>
                  <a:pt x="12547" y="39545"/>
                </a:lnTo>
                <a:lnTo>
                  <a:pt x="13044" y="41343"/>
                </a:lnTo>
                <a:lnTo>
                  <a:pt x="13254" y="41813"/>
                </a:lnTo>
                <a:lnTo>
                  <a:pt x="13702" y="42557"/>
                </a:lnTo>
                <a:lnTo>
                  <a:pt x="14157" y="43416"/>
                </a:lnTo>
                <a:lnTo>
                  <a:pt x="16478" y="53437"/>
                </a:lnTo>
                <a:lnTo>
                  <a:pt x="16394" y="54262"/>
                </a:lnTo>
                <a:lnTo>
                  <a:pt x="16240" y="55201"/>
                </a:lnTo>
                <a:lnTo>
                  <a:pt x="15954" y="56140"/>
                </a:lnTo>
                <a:lnTo>
                  <a:pt x="15958" y="58808"/>
                </a:lnTo>
                <a:lnTo>
                  <a:pt x="17955" y="63779"/>
                </a:lnTo>
                <a:lnTo>
                  <a:pt x="18507" y="62989"/>
                </a:lnTo>
                <a:lnTo>
                  <a:pt x="21612" y="55201"/>
                </a:lnTo>
                <a:lnTo>
                  <a:pt x="21531" y="53437"/>
                </a:lnTo>
                <a:lnTo>
                  <a:pt x="20979" y="51673"/>
                </a:lnTo>
                <a:lnTo>
                  <a:pt x="20554" y="50230"/>
                </a:lnTo>
                <a:lnTo>
                  <a:pt x="20243" y="48856"/>
                </a:lnTo>
                <a:lnTo>
                  <a:pt x="20002" y="47562"/>
                </a:lnTo>
                <a:lnTo>
                  <a:pt x="19841" y="46394"/>
                </a:lnTo>
                <a:lnTo>
                  <a:pt x="19976" y="42511"/>
                </a:lnTo>
                <a:lnTo>
                  <a:pt x="26097" y="37312"/>
                </a:lnTo>
                <a:lnTo>
                  <a:pt x="27120" y="37312"/>
                </a:lnTo>
                <a:lnTo>
                  <a:pt x="26649" y="37266"/>
                </a:lnTo>
                <a:lnTo>
                  <a:pt x="26925" y="32880"/>
                </a:lnTo>
                <a:lnTo>
                  <a:pt x="25982" y="30532"/>
                </a:lnTo>
                <a:lnTo>
                  <a:pt x="24399" y="27050"/>
                </a:lnTo>
                <a:lnTo>
                  <a:pt x="22670" y="23718"/>
                </a:lnTo>
                <a:lnTo>
                  <a:pt x="21420" y="21565"/>
                </a:lnTo>
                <a:close/>
              </a:path>
              <a:path w="27304" h="64134">
                <a:moveTo>
                  <a:pt x="27120" y="37312"/>
                </a:moveTo>
                <a:close/>
              </a:path>
              <a:path w="27304" h="64134">
                <a:moveTo>
                  <a:pt x="6754" y="13273"/>
                </a:moveTo>
                <a:lnTo>
                  <a:pt x="1683" y="13273"/>
                </a:lnTo>
                <a:lnTo>
                  <a:pt x="2074" y="14957"/>
                </a:lnTo>
                <a:lnTo>
                  <a:pt x="2189" y="15735"/>
                </a:lnTo>
                <a:lnTo>
                  <a:pt x="2259" y="19492"/>
                </a:lnTo>
                <a:lnTo>
                  <a:pt x="2108" y="20820"/>
                </a:lnTo>
                <a:lnTo>
                  <a:pt x="1959" y="21450"/>
                </a:lnTo>
                <a:lnTo>
                  <a:pt x="1882" y="25172"/>
                </a:lnTo>
                <a:lnTo>
                  <a:pt x="1993" y="25997"/>
                </a:lnTo>
                <a:lnTo>
                  <a:pt x="2189" y="26581"/>
                </a:lnTo>
                <a:lnTo>
                  <a:pt x="2465" y="27050"/>
                </a:lnTo>
                <a:lnTo>
                  <a:pt x="2626" y="27165"/>
                </a:lnTo>
                <a:lnTo>
                  <a:pt x="3097" y="27955"/>
                </a:lnTo>
                <a:lnTo>
                  <a:pt x="3293" y="28150"/>
                </a:lnTo>
                <a:lnTo>
                  <a:pt x="3569" y="28184"/>
                </a:lnTo>
                <a:lnTo>
                  <a:pt x="3764" y="27955"/>
                </a:lnTo>
                <a:lnTo>
                  <a:pt x="3873" y="27440"/>
                </a:lnTo>
                <a:lnTo>
                  <a:pt x="4121" y="23718"/>
                </a:lnTo>
                <a:lnTo>
                  <a:pt x="4466" y="21450"/>
                </a:lnTo>
                <a:lnTo>
                  <a:pt x="6432" y="16285"/>
                </a:lnTo>
                <a:lnTo>
                  <a:pt x="6643" y="14876"/>
                </a:lnTo>
                <a:lnTo>
                  <a:pt x="6754" y="13273"/>
                </a:lnTo>
                <a:close/>
              </a:path>
              <a:path w="27304" h="64134">
                <a:moveTo>
                  <a:pt x="10628" y="7089"/>
                </a:moveTo>
                <a:lnTo>
                  <a:pt x="5846" y="7089"/>
                </a:lnTo>
                <a:lnTo>
                  <a:pt x="6674" y="7902"/>
                </a:lnTo>
                <a:lnTo>
                  <a:pt x="8123" y="9436"/>
                </a:lnTo>
                <a:lnTo>
                  <a:pt x="12416" y="19492"/>
                </a:lnTo>
                <a:lnTo>
                  <a:pt x="12293" y="20820"/>
                </a:lnTo>
                <a:lnTo>
                  <a:pt x="12174" y="21771"/>
                </a:lnTo>
                <a:lnTo>
                  <a:pt x="11906" y="23374"/>
                </a:lnTo>
                <a:lnTo>
                  <a:pt x="11779" y="23921"/>
                </a:lnTo>
                <a:lnTo>
                  <a:pt x="12331" y="23328"/>
                </a:lnTo>
                <a:lnTo>
                  <a:pt x="13159" y="22504"/>
                </a:lnTo>
                <a:lnTo>
                  <a:pt x="13516" y="22240"/>
                </a:lnTo>
                <a:lnTo>
                  <a:pt x="13792" y="22000"/>
                </a:lnTo>
                <a:lnTo>
                  <a:pt x="14459" y="21610"/>
                </a:lnTo>
                <a:lnTo>
                  <a:pt x="14620" y="21565"/>
                </a:lnTo>
                <a:lnTo>
                  <a:pt x="21420" y="21565"/>
                </a:lnTo>
                <a:lnTo>
                  <a:pt x="19140" y="17888"/>
                </a:lnTo>
                <a:lnTo>
                  <a:pt x="11032" y="7512"/>
                </a:lnTo>
                <a:lnTo>
                  <a:pt x="10628" y="7089"/>
                </a:lnTo>
                <a:close/>
              </a:path>
              <a:path w="27304" h="64134">
                <a:moveTo>
                  <a:pt x="3293" y="0"/>
                </a:moveTo>
                <a:lnTo>
                  <a:pt x="3017" y="148"/>
                </a:lnTo>
                <a:lnTo>
                  <a:pt x="2626" y="1362"/>
                </a:lnTo>
                <a:lnTo>
                  <a:pt x="2189" y="2542"/>
                </a:lnTo>
                <a:lnTo>
                  <a:pt x="1292" y="4581"/>
                </a:lnTo>
                <a:lnTo>
                  <a:pt x="544" y="5989"/>
                </a:lnTo>
                <a:lnTo>
                  <a:pt x="222" y="6539"/>
                </a:lnTo>
                <a:lnTo>
                  <a:pt x="118" y="7512"/>
                </a:lnTo>
                <a:lnTo>
                  <a:pt x="1292" y="13353"/>
                </a:lnTo>
                <a:lnTo>
                  <a:pt x="1683" y="13273"/>
                </a:lnTo>
                <a:lnTo>
                  <a:pt x="6754" y="13273"/>
                </a:lnTo>
                <a:lnTo>
                  <a:pt x="6663" y="10960"/>
                </a:lnTo>
                <a:lnTo>
                  <a:pt x="6472" y="9436"/>
                </a:lnTo>
                <a:lnTo>
                  <a:pt x="6317" y="8566"/>
                </a:lnTo>
                <a:lnTo>
                  <a:pt x="5846" y="7089"/>
                </a:lnTo>
                <a:lnTo>
                  <a:pt x="10628" y="7089"/>
                </a:lnTo>
                <a:lnTo>
                  <a:pt x="8640" y="5004"/>
                </a:lnTo>
                <a:lnTo>
                  <a:pt x="7387" y="3756"/>
                </a:lnTo>
                <a:lnTo>
                  <a:pt x="6087" y="2508"/>
                </a:lnTo>
                <a:lnTo>
                  <a:pt x="4707" y="1248"/>
                </a:lnTo>
                <a:lnTo>
                  <a:pt x="329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68088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6922" y="0"/>
                </a:moveTo>
                <a:lnTo>
                  <a:pt x="6405" y="160"/>
                </a:lnTo>
                <a:lnTo>
                  <a:pt x="6957" y="1374"/>
                </a:lnTo>
                <a:lnTo>
                  <a:pt x="5818" y="1924"/>
                </a:lnTo>
                <a:lnTo>
                  <a:pt x="0" y="14602"/>
                </a:lnTo>
                <a:lnTo>
                  <a:pt x="160" y="16915"/>
                </a:lnTo>
                <a:lnTo>
                  <a:pt x="4484" y="31322"/>
                </a:lnTo>
                <a:lnTo>
                  <a:pt x="5657" y="33991"/>
                </a:lnTo>
                <a:lnTo>
                  <a:pt x="6060" y="30028"/>
                </a:lnTo>
                <a:lnTo>
                  <a:pt x="6255" y="27291"/>
                </a:lnTo>
                <a:lnTo>
                  <a:pt x="6370" y="24084"/>
                </a:lnTo>
                <a:lnTo>
                  <a:pt x="6255" y="14327"/>
                </a:lnTo>
                <a:lnTo>
                  <a:pt x="5903" y="9517"/>
                </a:lnTo>
                <a:lnTo>
                  <a:pt x="5703" y="7478"/>
                </a:lnTo>
                <a:lnTo>
                  <a:pt x="8486" y="6653"/>
                </a:lnTo>
                <a:lnTo>
                  <a:pt x="12106" y="6653"/>
                </a:lnTo>
                <a:lnTo>
                  <a:pt x="11722" y="5909"/>
                </a:lnTo>
                <a:lnTo>
                  <a:pt x="10924" y="4581"/>
                </a:lnTo>
                <a:lnTo>
                  <a:pt x="9671" y="2782"/>
                </a:lnTo>
                <a:lnTo>
                  <a:pt x="9234" y="2267"/>
                </a:lnTo>
                <a:lnTo>
                  <a:pt x="8417" y="1374"/>
                </a:lnTo>
                <a:lnTo>
                  <a:pt x="6922" y="0"/>
                </a:lnTo>
                <a:close/>
              </a:path>
              <a:path w="36195" h="34289">
                <a:moveTo>
                  <a:pt x="12106" y="6653"/>
                </a:moveTo>
                <a:lnTo>
                  <a:pt x="8486" y="6653"/>
                </a:lnTo>
                <a:lnTo>
                  <a:pt x="10970" y="8257"/>
                </a:lnTo>
                <a:lnTo>
                  <a:pt x="12258" y="8967"/>
                </a:lnTo>
                <a:lnTo>
                  <a:pt x="13362" y="9517"/>
                </a:lnTo>
                <a:lnTo>
                  <a:pt x="13017" y="8577"/>
                </a:lnTo>
                <a:lnTo>
                  <a:pt x="12518" y="7478"/>
                </a:lnTo>
                <a:lnTo>
                  <a:pt x="12106" y="6653"/>
                </a:lnTo>
                <a:close/>
              </a:path>
              <a:path w="36195" h="34289">
                <a:moveTo>
                  <a:pt x="29761" y="4157"/>
                </a:moveTo>
                <a:lnTo>
                  <a:pt x="25437" y="5600"/>
                </a:lnTo>
                <a:lnTo>
                  <a:pt x="25080" y="5840"/>
                </a:lnTo>
                <a:lnTo>
                  <a:pt x="24218" y="6734"/>
                </a:lnTo>
                <a:lnTo>
                  <a:pt x="23925" y="7169"/>
                </a:lnTo>
                <a:lnTo>
                  <a:pt x="23746" y="7398"/>
                </a:lnTo>
                <a:lnTo>
                  <a:pt x="23160" y="8383"/>
                </a:lnTo>
                <a:lnTo>
                  <a:pt x="22642" y="9711"/>
                </a:lnTo>
                <a:lnTo>
                  <a:pt x="22262" y="11315"/>
                </a:lnTo>
                <a:lnTo>
                  <a:pt x="22171" y="12105"/>
                </a:lnTo>
                <a:lnTo>
                  <a:pt x="23160" y="12219"/>
                </a:lnTo>
                <a:lnTo>
                  <a:pt x="24103" y="12300"/>
                </a:lnTo>
                <a:lnTo>
                  <a:pt x="25000" y="12334"/>
                </a:lnTo>
                <a:lnTo>
                  <a:pt x="27403" y="12300"/>
                </a:lnTo>
                <a:lnTo>
                  <a:pt x="29841" y="12059"/>
                </a:lnTo>
                <a:lnTo>
                  <a:pt x="31336" y="11750"/>
                </a:lnTo>
                <a:lnTo>
                  <a:pt x="32590" y="11429"/>
                </a:lnTo>
                <a:lnTo>
                  <a:pt x="33142" y="11315"/>
                </a:lnTo>
                <a:lnTo>
                  <a:pt x="35694" y="9711"/>
                </a:lnTo>
                <a:lnTo>
                  <a:pt x="35660" y="8692"/>
                </a:lnTo>
                <a:lnTo>
                  <a:pt x="33417" y="5840"/>
                </a:lnTo>
                <a:lnTo>
                  <a:pt x="33222" y="4890"/>
                </a:lnTo>
                <a:lnTo>
                  <a:pt x="34368" y="4351"/>
                </a:lnTo>
                <a:lnTo>
                  <a:pt x="31888" y="4351"/>
                </a:lnTo>
                <a:lnTo>
                  <a:pt x="31175" y="4306"/>
                </a:lnTo>
                <a:lnTo>
                  <a:pt x="29761" y="4157"/>
                </a:lnTo>
                <a:close/>
              </a:path>
              <a:path w="36195" h="34289">
                <a:moveTo>
                  <a:pt x="34556" y="4157"/>
                </a:moveTo>
                <a:lnTo>
                  <a:pt x="33613" y="4271"/>
                </a:lnTo>
                <a:lnTo>
                  <a:pt x="32716" y="4351"/>
                </a:lnTo>
                <a:lnTo>
                  <a:pt x="34368" y="4351"/>
                </a:lnTo>
                <a:lnTo>
                  <a:pt x="34539" y="4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77644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5" y="148"/>
                </a:moveTo>
                <a:lnTo>
                  <a:pt x="149" y="0"/>
                </a:lnTo>
                <a:lnTo>
                  <a:pt x="0" y="34"/>
                </a:lnTo>
                <a:lnTo>
                  <a:pt x="0" y="263"/>
                </a:lnTo>
                <a:lnTo>
                  <a:pt x="195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8629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3746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15011" y="37438"/>
                </a:moveTo>
                <a:lnTo>
                  <a:pt x="9360" y="37438"/>
                </a:lnTo>
                <a:lnTo>
                  <a:pt x="9280" y="37907"/>
                </a:lnTo>
                <a:lnTo>
                  <a:pt x="10223" y="38022"/>
                </a:lnTo>
                <a:lnTo>
                  <a:pt x="11051" y="38056"/>
                </a:lnTo>
                <a:lnTo>
                  <a:pt x="11764" y="38056"/>
                </a:lnTo>
                <a:lnTo>
                  <a:pt x="12385" y="38022"/>
                </a:lnTo>
                <a:lnTo>
                  <a:pt x="13293" y="37907"/>
                </a:lnTo>
                <a:lnTo>
                  <a:pt x="14351" y="37667"/>
                </a:lnTo>
                <a:lnTo>
                  <a:pt x="15011" y="37438"/>
                </a:lnTo>
                <a:close/>
              </a:path>
              <a:path w="33654" h="38100">
                <a:moveTo>
                  <a:pt x="2828" y="3092"/>
                </a:moveTo>
                <a:lnTo>
                  <a:pt x="161" y="3882"/>
                </a:lnTo>
                <a:lnTo>
                  <a:pt x="164" y="5130"/>
                </a:lnTo>
                <a:lnTo>
                  <a:pt x="264" y="6150"/>
                </a:lnTo>
                <a:lnTo>
                  <a:pt x="508" y="9517"/>
                </a:lnTo>
                <a:lnTo>
                  <a:pt x="630" y="22824"/>
                </a:lnTo>
                <a:lnTo>
                  <a:pt x="513" y="24909"/>
                </a:lnTo>
                <a:lnTo>
                  <a:pt x="387" y="26627"/>
                </a:lnTo>
                <a:lnTo>
                  <a:pt x="0" y="30429"/>
                </a:lnTo>
                <a:lnTo>
                  <a:pt x="712" y="32181"/>
                </a:lnTo>
                <a:lnTo>
                  <a:pt x="9130" y="37472"/>
                </a:lnTo>
                <a:lnTo>
                  <a:pt x="9360" y="37438"/>
                </a:lnTo>
                <a:lnTo>
                  <a:pt x="15011" y="37438"/>
                </a:lnTo>
                <a:lnTo>
                  <a:pt x="16479" y="36293"/>
                </a:lnTo>
                <a:lnTo>
                  <a:pt x="16381" y="35239"/>
                </a:lnTo>
                <a:lnTo>
                  <a:pt x="16283" y="35044"/>
                </a:lnTo>
                <a:lnTo>
                  <a:pt x="16254" y="34815"/>
                </a:lnTo>
                <a:lnTo>
                  <a:pt x="17260" y="31918"/>
                </a:lnTo>
                <a:lnTo>
                  <a:pt x="17651" y="30933"/>
                </a:lnTo>
                <a:lnTo>
                  <a:pt x="17536" y="29994"/>
                </a:lnTo>
                <a:lnTo>
                  <a:pt x="17421" y="29249"/>
                </a:lnTo>
                <a:lnTo>
                  <a:pt x="17260" y="28619"/>
                </a:lnTo>
                <a:lnTo>
                  <a:pt x="17694" y="26466"/>
                </a:lnTo>
                <a:lnTo>
                  <a:pt x="23045" y="19652"/>
                </a:lnTo>
                <a:lnTo>
                  <a:pt x="23827" y="18324"/>
                </a:lnTo>
                <a:lnTo>
                  <a:pt x="26851" y="13662"/>
                </a:lnTo>
                <a:lnTo>
                  <a:pt x="28231" y="11784"/>
                </a:lnTo>
                <a:lnTo>
                  <a:pt x="28864" y="10960"/>
                </a:lnTo>
                <a:lnTo>
                  <a:pt x="29437" y="10765"/>
                </a:lnTo>
                <a:lnTo>
                  <a:pt x="30635" y="10227"/>
                </a:lnTo>
                <a:lnTo>
                  <a:pt x="31382" y="9757"/>
                </a:lnTo>
                <a:lnTo>
                  <a:pt x="31693" y="9517"/>
                </a:lnTo>
                <a:lnTo>
                  <a:pt x="32279" y="9013"/>
                </a:lnTo>
                <a:lnTo>
                  <a:pt x="32485" y="8772"/>
                </a:lnTo>
                <a:lnTo>
                  <a:pt x="19273" y="8772"/>
                </a:lnTo>
                <a:lnTo>
                  <a:pt x="18364" y="8738"/>
                </a:lnTo>
                <a:lnTo>
                  <a:pt x="17375" y="8658"/>
                </a:lnTo>
                <a:lnTo>
                  <a:pt x="16398" y="8543"/>
                </a:lnTo>
                <a:lnTo>
                  <a:pt x="16157" y="8497"/>
                </a:lnTo>
                <a:lnTo>
                  <a:pt x="15927" y="8463"/>
                </a:lnTo>
                <a:lnTo>
                  <a:pt x="15570" y="8417"/>
                </a:lnTo>
                <a:lnTo>
                  <a:pt x="15375" y="8383"/>
                </a:lnTo>
                <a:lnTo>
                  <a:pt x="15179" y="8337"/>
                </a:lnTo>
                <a:lnTo>
                  <a:pt x="15018" y="8303"/>
                </a:lnTo>
                <a:lnTo>
                  <a:pt x="14708" y="8222"/>
                </a:lnTo>
                <a:lnTo>
                  <a:pt x="14547" y="8222"/>
                </a:lnTo>
                <a:lnTo>
                  <a:pt x="14317" y="8188"/>
                </a:lnTo>
                <a:lnTo>
                  <a:pt x="14075" y="8108"/>
                </a:lnTo>
                <a:lnTo>
                  <a:pt x="13730" y="8028"/>
                </a:lnTo>
                <a:lnTo>
                  <a:pt x="13489" y="7993"/>
                </a:lnTo>
                <a:lnTo>
                  <a:pt x="13247" y="7913"/>
                </a:lnTo>
                <a:lnTo>
                  <a:pt x="12741" y="7799"/>
                </a:lnTo>
                <a:lnTo>
                  <a:pt x="12511" y="7719"/>
                </a:lnTo>
                <a:lnTo>
                  <a:pt x="10694" y="7169"/>
                </a:lnTo>
                <a:lnTo>
                  <a:pt x="10545" y="7089"/>
                </a:lnTo>
                <a:lnTo>
                  <a:pt x="10384" y="7054"/>
                </a:lnTo>
                <a:lnTo>
                  <a:pt x="10188" y="7008"/>
                </a:lnTo>
                <a:lnTo>
                  <a:pt x="9671" y="6779"/>
                </a:lnTo>
                <a:lnTo>
                  <a:pt x="8969" y="6505"/>
                </a:lnTo>
                <a:lnTo>
                  <a:pt x="8808" y="6424"/>
                </a:lnTo>
                <a:lnTo>
                  <a:pt x="8107" y="6150"/>
                </a:lnTo>
                <a:lnTo>
                  <a:pt x="7511" y="5840"/>
                </a:lnTo>
                <a:lnTo>
                  <a:pt x="6531" y="5371"/>
                </a:lnTo>
                <a:lnTo>
                  <a:pt x="5206" y="4626"/>
                </a:lnTo>
                <a:lnTo>
                  <a:pt x="2828" y="3092"/>
                </a:lnTo>
                <a:close/>
              </a:path>
              <a:path w="33654" h="38100">
                <a:moveTo>
                  <a:pt x="30474" y="45"/>
                </a:moveTo>
                <a:lnTo>
                  <a:pt x="30340" y="45"/>
                </a:lnTo>
                <a:lnTo>
                  <a:pt x="27564" y="1328"/>
                </a:lnTo>
                <a:lnTo>
                  <a:pt x="27760" y="2279"/>
                </a:lnTo>
                <a:lnTo>
                  <a:pt x="28197" y="2668"/>
                </a:lnTo>
                <a:lnTo>
                  <a:pt x="28622" y="3092"/>
                </a:lnTo>
                <a:lnTo>
                  <a:pt x="29450" y="4111"/>
                </a:lnTo>
                <a:lnTo>
                  <a:pt x="29794" y="4695"/>
                </a:lnTo>
                <a:lnTo>
                  <a:pt x="30002" y="5130"/>
                </a:lnTo>
                <a:lnTo>
                  <a:pt x="30083" y="6035"/>
                </a:lnTo>
                <a:lnTo>
                  <a:pt x="29962" y="6264"/>
                </a:lnTo>
                <a:lnTo>
                  <a:pt x="26932" y="7867"/>
                </a:lnTo>
                <a:lnTo>
                  <a:pt x="25678" y="8188"/>
                </a:lnTo>
                <a:lnTo>
                  <a:pt x="24149" y="8497"/>
                </a:lnTo>
                <a:lnTo>
                  <a:pt x="22412" y="8692"/>
                </a:lnTo>
                <a:lnTo>
                  <a:pt x="20963" y="8772"/>
                </a:lnTo>
                <a:lnTo>
                  <a:pt x="32485" y="8772"/>
                </a:lnTo>
                <a:lnTo>
                  <a:pt x="32800" y="8383"/>
                </a:lnTo>
                <a:lnTo>
                  <a:pt x="33303" y="7524"/>
                </a:lnTo>
                <a:lnTo>
                  <a:pt x="33426" y="7169"/>
                </a:lnTo>
                <a:lnTo>
                  <a:pt x="33551" y="6653"/>
                </a:lnTo>
                <a:lnTo>
                  <a:pt x="33445" y="4111"/>
                </a:lnTo>
                <a:lnTo>
                  <a:pt x="30508" y="114"/>
                </a:lnTo>
                <a:close/>
              </a:path>
              <a:path w="33654" h="38100">
                <a:moveTo>
                  <a:pt x="30439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51931" y="250555"/>
            <a:ext cx="57636" cy="22204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58544" y="154939"/>
                </a:moveTo>
                <a:lnTo>
                  <a:pt x="58303" y="157479"/>
                </a:lnTo>
                <a:lnTo>
                  <a:pt x="58222" y="158749"/>
                </a:lnTo>
                <a:lnTo>
                  <a:pt x="58659" y="158749"/>
                </a:lnTo>
                <a:lnTo>
                  <a:pt x="58544" y="154939"/>
                </a:lnTo>
                <a:close/>
              </a:path>
              <a:path w="61595" h="158750">
                <a:moveTo>
                  <a:pt x="58425" y="154827"/>
                </a:moveTo>
                <a:close/>
              </a:path>
              <a:path w="61595" h="158750">
                <a:moveTo>
                  <a:pt x="58889" y="152399"/>
                </a:moveTo>
                <a:lnTo>
                  <a:pt x="58579" y="152399"/>
                </a:lnTo>
                <a:lnTo>
                  <a:pt x="58464" y="154939"/>
                </a:lnTo>
                <a:lnTo>
                  <a:pt x="58613" y="154939"/>
                </a:lnTo>
                <a:lnTo>
                  <a:pt x="58889" y="152399"/>
                </a:lnTo>
                <a:close/>
              </a:path>
              <a:path w="61595" h="158750">
                <a:moveTo>
                  <a:pt x="54209" y="97790"/>
                </a:moveTo>
                <a:lnTo>
                  <a:pt x="26771" y="97789"/>
                </a:lnTo>
                <a:lnTo>
                  <a:pt x="27288" y="99059"/>
                </a:lnTo>
                <a:lnTo>
                  <a:pt x="27714" y="99059"/>
                </a:lnTo>
                <a:lnTo>
                  <a:pt x="28070" y="100329"/>
                </a:lnTo>
                <a:lnTo>
                  <a:pt x="28346" y="100329"/>
                </a:lnTo>
                <a:lnTo>
                  <a:pt x="28737" y="102869"/>
                </a:lnTo>
                <a:lnTo>
                  <a:pt x="28898" y="104139"/>
                </a:lnTo>
                <a:lnTo>
                  <a:pt x="28898" y="106679"/>
                </a:lnTo>
                <a:lnTo>
                  <a:pt x="28461" y="110489"/>
                </a:lnTo>
                <a:lnTo>
                  <a:pt x="27955" y="113029"/>
                </a:lnTo>
                <a:lnTo>
                  <a:pt x="27794" y="114299"/>
                </a:lnTo>
                <a:lnTo>
                  <a:pt x="33107" y="114299"/>
                </a:lnTo>
                <a:lnTo>
                  <a:pt x="33417" y="115569"/>
                </a:lnTo>
                <a:lnTo>
                  <a:pt x="34441" y="115569"/>
                </a:lnTo>
                <a:lnTo>
                  <a:pt x="34751" y="116839"/>
                </a:lnTo>
                <a:lnTo>
                  <a:pt x="34993" y="116839"/>
                </a:lnTo>
                <a:lnTo>
                  <a:pt x="35027" y="118109"/>
                </a:lnTo>
                <a:lnTo>
                  <a:pt x="35142" y="119379"/>
                </a:lnTo>
                <a:lnTo>
                  <a:pt x="34751" y="121919"/>
                </a:lnTo>
                <a:lnTo>
                  <a:pt x="37626" y="124459"/>
                </a:lnTo>
                <a:lnTo>
                  <a:pt x="50989" y="140969"/>
                </a:lnTo>
                <a:lnTo>
                  <a:pt x="51702" y="140969"/>
                </a:lnTo>
                <a:lnTo>
                  <a:pt x="53036" y="143509"/>
                </a:lnTo>
                <a:lnTo>
                  <a:pt x="54209" y="146049"/>
                </a:lnTo>
                <a:lnTo>
                  <a:pt x="56141" y="149859"/>
                </a:lnTo>
                <a:lnTo>
                  <a:pt x="57521" y="152399"/>
                </a:lnTo>
                <a:lnTo>
                  <a:pt x="58027" y="153669"/>
                </a:lnTo>
                <a:lnTo>
                  <a:pt x="58425" y="154827"/>
                </a:lnTo>
                <a:lnTo>
                  <a:pt x="58464" y="153669"/>
                </a:lnTo>
                <a:lnTo>
                  <a:pt x="58579" y="152399"/>
                </a:lnTo>
                <a:lnTo>
                  <a:pt x="58889" y="152399"/>
                </a:lnTo>
                <a:lnTo>
                  <a:pt x="59085" y="151129"/>
                </a:lnTo>
                <a:lnTo>
                  <a:pt x="59556" y="149859"/>
                </a:lnTo>
                <a:lnTo>
                  <a:pt x="59993" y="148589"/>
                </a:lnTo>
                <a:lnTo>
                  <a:pt x="60465" y="148589"/>
                </a:lnTo>
                <a:lnTo>
                  <a:pt x="61408" y="147319"/>
                </a:lnTo>
                <a:lnTo>
                  <a:pt x="61508" y="143509"/>
                </a:lnTo>
                <a:lnTo>
                  <a:pt x="61413" y="127000"/>
                </a:lnTo>
                <a:lnTo>
                  <a:pt x="60384" y="114300"/>
                </a:lnTo>
                <a:lnTo>
                  <a:pt x="60074" y="111760"/>
                </a:lnTo>
                <a:lnTo>
                  <a:pt x="59717" y="109220"/>
                </a:lnTo>
                <a:lnTo>
                  <a:pt x="57866" y="105410"/>
                </a:lnTo>
                <a:lnTo>
                  <a:pt x="56302" y="101600"/>
                </a:lnTo>
                <a:lnTo>
                  <a:pt x="54209" y="97790"/>
                </a:lnTo>
                <a:close/>
              </a:path>
              <a:path w="61595" h="158750">
                <a:moveTo>
                  <a:pt x="49494" y="90170"/>
                </a:moveTo>
                <a:lnTo>
                  <a:pt x="14156" y="90169"/>
                </a:lnTo>
                <a:lnTo>
                  <a:pt x="15179" y="91439"/>
                </a:lnTo>
                <a:lnTo>
                  <a:pt x="15685" y="92709"/>
                </a:lnTo>
                <a:lnTo>
                  <a:pt x="16122" y="92709"/>
                </a:lnTo>
                <a:lnTo>
                  <a:pt x="16467" y="93979"/>
                </a:lnTo>
                <a:lnTo>
                  <a:pt x="16823" y="93979"/>
                </a:lnTo>
                <a:lnTo>
                  <a:pt x="17295" y="95249"/>
                </a:lnTo>
                <a:lnTo>
                  <a:pt x="17490" y="96519"/>
                </a:lnTo>
                <a:lnTo>
                  <a:pt x="17812" y="97789"/>
                </a:lnTo>
                <a:lnTo>
                  <a:pt x="17927" y="100329"/>
                </a:lnTo>
                <a:lnTo>
                  <a:pt x="19342" y="99059"/>
                </a:lnTo>
                <a:lnTo>
                  <a:pt x="20676" y="97789"/>
                </a:lnTo>
                <a:lnTo>
                  <a:pt x="54209" y="97790"/>
                </a:lnTo>
                <a:lnTo>
                  <a:pt x="53036" y="96520"/>
                </a:lnTo>
                <a:lnTo>
                  <a:pt x="51702" y="93980"/>
                </a:lnTo>
                <a:lnTo>
                  <a:pt x="50287" y="91440"/>
                </a:lnTo>
                <a:lnTo>
                  <a:pt x="49494" y="90170"/>
                </a:lnTo>
                <a:close/>
              </a:path>
              <a:path w="61595" h="158750">
                <a:moveTo>
                  <a:pt x="5979" y="91439"/>
                </a:moveTo>
                <a:lnTo>
                  <a:pt x="4484" y="91439"/>
                </a:lnTo>
                <a:lnTo>
                  <a:pt x="4956" y="92709"/>
                </a:lnTo>
                <a:lnTo>
                  <a:pt x="5427" y="92709"/>
                </a:lnTo>
                <a:lnTo>
                  <a:pt x="5979" y="91439"/>
                </a:lnTo>
                <a:close/>
              </a:path>
              <a:path w="61595" h="158750">
                <a:moveTo>
                  <a:pt x="7509" y="90169"/>
                </a:moveTo>
                <a:lnTo>
                  <a:pt x="3415" y="90169"/>
                </a:lnTo>
                <a:lnTo>
                  <a:pt x="4162" y="91439"/>
                </a:lnTo>
                <a:lnTo>
                  <a:pt x="6876" y="91439"/>
                </a:lnTo>
                <a:lnTo>
                  <a:pt x="7509" y="90169"/>
                </a:lnTo>
                <a:close/>
              </a:path>
              <a:path w="61595" h="158750">
                <a:moveTo>
                  <a:pt x="13558" y="12699"/>
                </a:moveTo>
                <a:lnTo>
                  <a:pt x="12661" y="13969"/>
                </a:lnTo>
                <a:lnTo>
                  <a:pt x="11085" y="16509"/>
                </a:lnTo>
                <a:lnTo>
                  <a:pt x="9786" y="19049"/>
                </a:lnTo>
                <a:lnTo>
                  <a:pt x="8337" y="21589"/>
                </a:lnTo>
                <a:lnTo>
                  <a:pt x="7198" y="21589"/>
                </a:lnTo>
                <a:lnTo>
                  <a:pt x="6876" y="22859"/>
                </a:lnTo>
                <a:lnTo>
                  <a:pt x="6014" y="22859"/>
                </a:lnTo>
                <a:lnTo>
                  <a:pt x="2196" y="31749"/>
                </a:lnTo>
                <a:lnTo>
                  <a:pt x="1920" y="31749"/>
                </a:lnTo>
                <a:lnTo>
                  <a:pt x="1690" y="33019"/>
                </a:lnTo>
                <a:lnTo>
                  <a:pt x="1529" y="34289"/>
                </a:lnTo>
                <a:lnTo>
                  <a:pt x="1414" y="35559"/>
                </a:lnTo>
                <a:lnTo>
                  <a:pt x="1379" y="41909"/>
                </a:lnTo>
                <a:lnTo>
                  <a:pt x="1575" y="43179"/>
                </a:lnTo>
                <a:lnTo>
                  <a:pt x="2115" y="45719"/>
                </a:lnTo>
                <a:lnTo>
                  <a:pt x="2598" y="46989"/>
                </a:lnTo>
                <a:lnTo>
                  <a:pt x="2828" y="48259"/>
                </a:lnTo>
                <a:lnTo>
                  <a:pt x="0" y="73659"/>
                </a:lnTo>
                <a:lnTo>
                  <a:pt x="195" y="77469"/>
                </a:lnTo>
                <a:lnTo>
                  <a:pt x="666" y="82549"/>
                </a:lnTo>
                <a:lnTo>
                  <a:pt x="977" y="83819"/>
                </a:lnTo>
                <a:lnTo>
                  <a:pt x="1172" y="85089"/>
                </a:lnTo>
                <a:lnTo>
                  <a:pt x="1724" y="86359"/>
                </a:lnTo>
                <a:lnTo>
                  <a:pt x="2161" y="87629"/>
                </a:lnTo>
                <a:lnTo>
                  <a:pt x="2989" y="90169"/>
                </a:lnTo>
                <a:lnTo>
                  <a:pt x="9429" y="90169"/>
                </a:lnTo>
                <a:lnTo>
                  <a:pt x="10418" y="88899"/>
                </a:lnTo>
                <a:lnTo>
                  <a:pt x="47924" y="88899"/>
                </a:lnTo>
                <a:lnTo>
                  <a:pt x="47102" y="87629"/>
                </a:lnTo>
                <a:lnTo>
                  <a:pt x="46194" y="86359"/>
                </a:lnTo>
                <a:lnTo>
                  <a:pt x="45331" y="85089"/>
                </a:lnTo>
                <a:lnTo>
                  <a:pt x="44388" y="85089"/>
                </a:lnTo>
                <a:lnTo>
                  <a:pt x="43365" y="83819"/>
                </a:lnTo>
                <a:lnTo>
                  <a:pt x="43054" y="83819"/>
                </a:lnTo>
                <a:lnTo>
                  <a:pt x="41433" y="82549"/>
                </a:lnTo>
                <a:lnTo>
                  <a:pt x="40214" y="81279"/>
                </a:lnTo>
                <a:lnTo>
                  <a:pt x="38765" y="80009"/>
                </a:lnTo>
                <a:lnTo>
                  <a:pt x="36281" y="77469"/>
                </a:lnTo>
                <a:lnTo>
                  <a:pt x="34556" y="76199"/>
                </a:lnTo>
                <a:lnTo>
                  <a:pt x="31957" y="72389"/>
                </a:lnTo>
                <a:lnTo>
                  <a:pt x="30313" y="71119"/>
                </a:lnTo>
                <a:lnTo>
                  <a:pt x="25356" y="58419"/>
                </a:lnTo>
                <a:lnTo>
                  <a:pt x="25391" y="54609"/>
                </a:lnTo>
                <a:lnTo>
                  <a:pt x="25598" y="53339"/>
                </a:lnTo>
                <a:lnTo>
                  <a:pt x="25713" y="52069"/>
                </a:lnTo>
                <a:lnTo>
                  <a:pt x="25552" y="48259"/>
                </a:lnTo>
                <a:lnTo>
                  <a:pt x="25356" y="46989"/>
                </a:lnTo>
                <a:lnTo>
                  <a:pt x="25000" y="45719"/>
                </a:lnTo>
                <a:lnTo>
                  <a:pt x="24528" y="43179"/>
                </a:lnTo>
                <a:lnTo>
                  <a:pt x="19227" y="30479"/>
                </a:lnTo>
                <a:lnTo>
                  <a:pt x="18008" y="26669"/>
                </a:lnTo>
                <a:lnTo>
                  <a:pt x="17490" y="24129"/>
                </a:lnTo>
                <a:lnTo>
                  <a:pt x="17019" y="22859"/>
                </a:lnTo>
                <a:lnTo>
                  <a:pt x="16628" y="20319"/>
                </a:lnTo>
                <a:lnTo>
                  <a:pt x="16157" y="16509"/>
                </a:lnTo>
                <a:lnTo>
                  <a:pt x="16157" y="15239"/>
                </a:lnTo>
                <a:lnTo>
                  <a:pt x="13443" y="15239"/>
                </a:lnTo>
                <a:lnTo>
                  <a:pt x="13558" y="12699"/>
                </a:lnTo>
                <a:close/>
              </a:path>
              <a:path w="61595" h="158750">
                <a:moveTo>
                  <a:pt x="47924" y="88899"/>
                </a:moveTo>
                <a:lnTo>
                  <a:pt x="10418" y="88899"/>
                </a:lnTo>
                <a:lnTo>
                  <a:pt x="11085" y="90169"/>
                </a:lnTo>
                <a:lnTo>
                  <a:pt x="48747" y="90170"/>
                </a:lnTo>
                <a:lnTo>
                  <a:pt x="47924" y="88899"/>
                </a:lnTo>
                <a:close/>
              </a:path>
              <a:path w="61595" h="158750">
                <a:moveTo>
                  <a:pt x="25391" y="54609"/>
                </a:moveTo>
                <a:lnTo>
                  <a:pt x="25241" y="55879"/>
                </a:lnTo>
                <a:lnTo>
                  <a:pt x="25391" y="54609"/>
                </a:lnTo>
                <a:close/>
              </a:path>
              <a:path w="61595" h="158750">
                <a:moveTo>
                  <a:pt x="17065" y="8889"/>
                </a:moveTo>
                <a:lnTo>
                  <a:pt x="13443" y="15239"/>
                </a:lnTo>
                <a:lnTo>
                  <a:pt x="16157" y="15239"/>
                </a:lnTo>
                <a:lnTo>
                  <a:pt x="16219" y="13715"/>
                </a:lnTo>
                <a:lnTo>
                  <a:pt x="16467" y="11429"/>
                </a:lnTo>
                <a:lnTo>
                  <a:pt x="16743" y="10159"/>
                </a:lnTo>
                <a:lnTo>
                  <a:pt x="17065" y="8889"/>
                </a:lnTo>
                <a:close/>
              </a:path>
              <a:path w="61595" h="158750">
                <a:moveTo>
                  <a:pt x="20952" y="3809"/>
                </a:moveTo>
                <a:lnTo>
                  <a:pt x="16743" y="3809"/>
                </a:lnTo>
                <a:lnTo>
                  <a:pt x="15800" y="5079"/>
                </a:lnTo>
                <a:lnTo>
                  <a:pt x="15570" y="6349"/>
                </a:lnTo>
                <a:lnTo>
                  <a:pt x="15294" y="6349"/>
                </a:lnTo>
                <a:lnTo>
                  <a:pt x="14857" y="7619"/>
                </a:lnTo>
                <a:lnTo>
                  <a:pt x="14466" y="8889"/>
                </a:lnTo>
                <a:lnTo>
                  <a:pt x="17456" y="8889"/>
                </a:lnTo>
                <a:lnTo>
                  <a:pt x="17962" y="7619"/>
                </a:lnTo>
                <a:lnTo>
                  <a:pt x="18560" y="6349"/>
                </a:lnTo>
                <a:lnTo>
                  <a:pt x="19227" y="5079"/>
                </a:lnTo>
                <a:lnTo>
                  <a:pt x="20043" y="5079"/>
                </a:lnTo>
                <a:lnTo>
                  <a:pt x="20952" y="3809"/>
                </a:lnTo>
                <a:close/>
              </a:path>
              <a:path w="61595" h="158750">
                <a:moveTo>
                  <a:pt x="22010" y="0"/>
                </a:moveTo>
                <a:lnTo>
                  <a:pt x="21780" y="0"/>
                </a:lnTo>
                <a:lnTo>
                  <a:pt x="20641" y="1269"/>
                </a:lnTo>
                <a:lnTo>
                  <a:pt x="19146" y="2539"/>
                </a:lnTo>
                <a:lnTo>
                  <a:pt x="17847" y="2539"/>
                </a:lnTo>
                <a:lnTo>
                  <a:pt x="17456" y="3809"/>
                </a:lnTo>
                <a:lnTo>
                  <a:pt x="21975" y="3809"/>
                </a:lnTo>
                <a:lnTo>
                  <a:pt x="23114" y="2540"/>
                </a:lnTo>
                <a:lnTo>
                  <a:pt x="22251" y="1270"/>
                </a:lnTo>
                <a:lnTo>
                  <a:pt x="2201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50827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4" h="147320">
                <a:moveTo>
                  <a:pt x="59205" y="123765"/>
                </a:moveTo>
                <a:lnTo>
                  <a:pt x="50839" y="123765"/>
                </a:lnTo>
                <a:lnTo>
                  <a:pt x="49770" y="124744"/>
                </a:lnTo>
                <a:lnTo>
                  <a:pt x="46861" y="127210"/>
                </a:lnTo>
                <a:lnTo>
                  <a:pt x="35901" y="135354"/>
                </a:lnTo>
                <a:lnTo>
                  <a:pt x="36649" y="135550"/>
                </a:lnTo>
                <a:lnTo>
                  <a:pt x="39558" y="138878"/>
                </a:lnTo>
                <a:lnTo>
                  <a:pt x="39673" y="139465"/>
                </a:lnTo>
                <a:lnTo>
                  <a:pt x="39788" y="139896"/>
                </a:lnTo>
                <a:lnTo>
                  <a:pt x="39869" y="140327"/>
                </a:lnTo>
                <a:lnTo>
                  <a:pt x="39949" y="141932"/>
                </a:lnTo>
                <a:lnTo>
                  <a:pt x="39788" y="142950"/>
                </a:lnTo>
                <a:lnTo>
                  <a:pt x="37465" y="146748"/>
                </a:lnTo>
                <a:lnTo>
                  <a:pt x="39156" y="146670"/>
                </a:lnTo>
                <a:lnTo>
                  <a:pt x="42192" y="146591"/>
                </a:lnTo>
                <a:lnTo>
                  <a:pt x="48440" y="146591"/>
                </a:lnTo>
                <a:lnTo>
                  <a:pt x="50172" y="143381"/>
                </a:lnTo>
                <a:lnTo>
                  <a:pt x="58383" y="125997"/>
                </a:lnTo>
                <a:lnTo>
                  <a:pt x="59205" y="123765"/>
                </a:lnTo>
                <a:close/>
              </a:path>
              <a:path w="64134" h="147320">
                <a:moveTo>
                  <a:pt x="48440" y="146591"/>
                </a:moveTo>
                <a:lnTo>
                  <a:pt x="43606" y="146591"/>
                </a:lnTo>
                <a:lnTo>
                  <a:pt x="44894" y="146630"/>
                </a:lnTo>
                <a:lnTo>
                  <a:pt x="46159" y="146630"/>
                </a:lnTo>
                <a:lnTo>
                  <a:pt x="47298" y="146709"/>
                </a:lnTo>
                <a:lnTo>
                  <a:pt x="48356" y="146748"/>
                </a:lnTo>
                <a:lnTo>
                  <a:pt x="48440" y="146591"/>
                </a:lnTo>
                <a:close/>
              </a:path>
              <a:path w="64134" h="147320">
                <a:moveTo>
                  <a:pt x="2483" y="23809"/>
                </a:moveTo>
                <a:lnTo>
                  <a:pt x="2518" y="24004"/>
                </a:lnTo>
                <a:lnTo>
                  <a:pt x="2679" y="24588"/>
                </a:lnTo>
                <a:lnTo>
                  <a:pt x="2978" y="26191"/>
                </a:lnTo>
                <a:lnTo>
                  <a:pt x="3414" y="28860"/>
                </a:lnTo>
                <a:lnTo>
                  <a:pt x="3622" y="30543"/>
                </a:lnTo>
                <a:lnTo>
                  <a:pt x="3852" y="32845"/>
                </a:lnTo>
                <a:lnTo>
                  <a:pt x="4074" y="36487"/>
                </a:lnTo>
                <a:lnTo>
                  <a:pt x="4015" y="44642"/>
                </a:lnTo>
                <a:lnTo>
                  <a:pt x="793" y="64214"/>
                </a:lnTo>
                <a:lnTo>
                  <a:pt x="436" y="64878"/>
                </a:lnTo>
                <a:lnTo>
                  <a:pt x="241" y="65382"/>
                </a:lnTo>
                <a:lnTo>
                  <a:pt x="80" y="66058"/>
                </a:lnTo>
                <a:lnTo>
                  <a:pt x="0" y="68280"/>
                </a:lnTo>
                <a:lnTo>
                  <a:pt x="160" y="69425"/>
                </a:lnTo>
                <a:lnTo>
                  <a:pt x="6060" y="81324"/>
                </a:lnTo>
                <a:lnTo>
                  <a:pt x="7348" y="82653"/>
                </a:lnTo>
                <a:lnTo>
                  <a:pt x="25552" y="104619"/>
                </a:lnTo>
                <a:lnTo>
                  <a:pt x="26265" y="105168"/>
                </a:lnTo>
                <a:lnTo>
                  <a:pt x="35625" y="126819"/>
                </a:lnTo>
                <a:lnTo>
                  <a:pt x="35330" y="128659"/>
                </a:lnTo>
                <a:lnTo>
                  <a:pt x="35073" y="129952"/>
                </a:lnTo>
                <a:lnTo>
                  <a:pt x="34602" y="131595"/>
                </a:lnTo>
                <a:lnTo>
                  <a:pt x="33969" y="133240"/>
                </a:lnTo>
                <a:lnTo>
                  <a:pt x="33257" y="134963"/>
                </a:lnTo>
                <a:lnTo>
                  <a:pt x="34682" y="135119"/>
                </a:lnTo>
                <a:lnTo>
                  <a:pt x="50839" y="123765"/>
                </a:lnTo>
                <a:lnTo>
                  <a:pt x="59205" y="123765"/>
                </a:lnTo>
                <a:lnTo>
                  <a:pt x="59522" y="122904"/>
                </a:lnTo>
                <a:lnTo>
                  <a:pt x="60108" y="121063"/>
                </a:lnTo>
                <a:lnTo>
                  <a:pt x="60496" y="119771"/>
                </a:lnTo>
                <a:lnTo>
                  <a:pt x="60706" y="119145"/>
                </a:lnTo>
                <a:lnTo>
                  <a:pt x="61204" y="117266"/>
                </a:lnTo>
                <a:lnTo>
                  <a:pt x="61925" y="114054"/>
                </a:lnTo>
                <a:lnTo>
                  <a:pt x="62327" y="112880"/>
                </a:lnTo>
                <a:lnTo>
                  <a:pt x="63930" y="104619"/>
                </a:lnTo>
                <a:lnTo>
                  <a:pt x="63832" y="97060"/>
                </a:lnTo>
                <a:lnTo>
                  <a:pt x="62397" y="89112"/>
                </a:lnTo>
                <a:lnTo>
                  <a:pt x="62155" y="87818"/>
                </a:lnTo>
                <a:lnTo>
                  <a:pt x="34682" y="58373"/>
                </a:lnTo>
                <a:lnTo>
                  <a:pt x="32866" y="57365"/>
                </a:lnTo>
                <a:lnTo>
                  <a:pt x="31141" y="56220"/>
                </a:lnTo>
                <a:lnTo>
                  <a:pt x="7152" y="25218"/>
                </a:lnTo>
                <a:lnTo>
                  <a:pt x="3219" y="25218"/>
                </a:lnTo>
                <a:lnTo>
                  <a:pt x="3024" y="24863"/>
                </a:lnTo>
                <a:lnTo>
                  <a:pt x="2874" y="24508"/>
                </a:lnTo>
                <a:lnTo>
                  <a:pt x="2483" y="23809"/>
                </a:lnTo>
                <a:close/>
              </a:path>
              <a:path w="64134" h="147320">
                <a:moveTo>
                  <a:pt x="62373" y="88987"/>
                </a:moveTo>
                <a:close/>
              </a:path>
              <a:path w="64134" h="147320">
                <a:moveTo>
                  <a:pt x="62339" y="88803"/>
                </a:moveTo>
                <a:lnTo>
                  <a:pt x="62373" y="88987"/>
                </a:lnTo>
                <a:lnTo>
                  <a:pt x="62339" y="88803"/>
                </a:lnTo>
                <a:close/>
              </a:path>
              <a:path w="64134" h="147320">
                <a:moveTo>
                  <a:pt x="5738" y="0"/>
                </a:moveTo>
                <a:lnTo>
                  <a:pt x="1057" y="19812"/>
                </a:lnTo>
                <a:lnTo>
                  <a:pt x="1333" y="20752"/>
                </a:lnTo>
                <a:lnTo>
                  <a:pt x="3219" y="25218"/>
                </a:lnTo>
                <a:lnTo>
                  <a:pt x="7152" y="25218"/>
                </a:lnTo>
                <a:lnTo>
                  <a:pt x="6470" y="23809"/>
                </a:lnTo>
                <a:lnTo>
                  <a:pt x="4632" y="19503"/>
                </a:lnTo>
                <a:lnTo>
                  <a:pt x="8302" y="2393"/>
                </a:lnTo>
                <a:lnTo>
                  <a:pt x="5738" y="0"/>
                </a:lnTo>
                <a:close/>
              </a:path>
              <a:path w="64134" h="147320">
                <a:moveTo>
                  <a:pt x="4565" y="19317"/>
                </a:moveTo>
                <a:lnTo>
                  <a:pt x="4565" y="19503"/>
                </a:lnTo>
                <a:lnTo>
                  <a:pt x="4565" y="19317"/>
                </a:lnTo>
                <a:close/>
              </a:path>
              <a:path w="64134" h="147320">
                <a:moveTo>
                  <a:pt x="4565" y="19068"/>
                </a:moveTo>
                <a:lnTo>
                  <a:pt x="4565" y="19317"/>
                </a:lnTo>
                <a:lnTo>
                  <a:pt x="4565" y="1906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5367" y="260284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09" h="59054">
                <a:moveTo>
                  <a:pt x="52390" y="53048"/>
                </a:moveTo>
                <a:lnTo>
                  <a:pt x="14777" y="53048"/>
                </a:lnTo>
                <a:lnTo>
                  <a:pt x="15524" y="53128"/>
                </a:lnTo>
                <a:lnTo>
                  <a:pt x="16973" y="53368"/>
                </a:lnTo>
                <a:lnTo>
                  <a:pt x="23033" y="56495"/>
                </a:lnTo>
                <a:lnTo>
                  <a:pt x="23861" y="56965"/>
                </a:lnTo>
                <a:lnTo>
                  <a:pt x="30106" y="58843"/>
                </a:lnTo>
                <a:lnTo>
                  <a:pt x="30623" y="58808"/>
                </a:lnTo>
                <a:lnTo>
                  <a:pt x="34280" y="55602"/>
                </a:lnTo>
                <a:lnTo>
                  <a:pt x="50825" y="55602"/>
                </a:lnTo>
                <a:lnTo>
                  <a:pt x="51338" y="54937"/>
                </a:lnTo>
                <a:lnTo>
                  <a:pt x="51736" y="54342"/>
                </a:lnTo>
                <a:lnTo>
                  <a:pt x="52242" y="53403"/>
                </a:lnTo>
                <a:lnTo>
                  <a:pt x="52390" y="53048"/>
                </a:lnTo>
                <a:close/>
              </a:path>
              <a:path w="67309" h="59054">
                <a:moveTo>
                  <a:pt x="50825" y="55602"/>
                </a:moveTo>
                <a:lnTo>
                  <a:pt x="34280" y="55602"/>
                </a:lnTo>
                <a:lnTo>
                  <a:pt x="34981" y="55945"/>
                </a:lnTo>
                <a:lnTo>
                  <a:pt x="36867" y="56770"/>
                </a:lnTo>
                <a:lnTo>
                  <a:pt x="44457" y="58304"/>
                </a:lnTo>
                <a:lnTo>
                  <a:pt x="45285" y="58259"/>
                </a:lnTo>
                <a:lnTo>
                  <a:pt x="50825" y="55602"/>
                </a:lnTo>
                <a:close/>
              </a:path>
              <a:path w="67309" h="59054">
                <a:moveTo>
                  <a:pt x="66251" y="41149"/>
                </a:moveTo>
                <a:lnTo>
                  <a:pt x="2748" y="41149"/>
                </a:lnTo>
                <a:lnTo>
                  <a:pt x="2276" y="41458"/>
                </a:lnTo>
                <a:lnTo>
                  <a:pt x="2205" y="42752"/>
                </a:lnTo>
                <a:lnTo>
                  <a:pt x="2107" y="43496"/>
                </a:lnTo>
                <a:lnTo>
                  <a:pt x="1885" y="44630"/>
                </a:lnTo>
                <a:lnTo>
                  <a:pt x="1853" y="47413"/>
                </a:lnTo>
                <a:lnTo>
                  <a:pt x="1949" y="48432"/>
                </a:lnTo>
                <a:lnTo>
                  <a:pt x="4473" y="55796"/>
                </a:lnTo>
                <a:lnTo>
                  <a:pt x="6048" y="54937"/>
                </a:lnTo>
                <a:lnTo>
                  <a:pt x="7819" y="54193"/>
                </a:lnTo>
                <a:lnTo>
                  <a:pt x="13362" y="53048"/>
                </a:lnTo>
                <a:lnTo>
                  <a:pt x="52390" y="53048"/>
                </a:lnTo>
                <a:lnTo>
                  <a:pt x="52679" y="52349"/>
                </a:lnTo>
                <a:lnTo>
                  <a:pt x="53081" y="50975"/>
                </a:lnTo>
                <a:lnTo>
                  <a:pt x="53346" y="49841"/>
                </a:lnTo>
                <a:lnTo>
                  <a:pt x="54048" y="49727"/>
                </a:lnTo>
                <a:lnTo>
                  <a:pt x="56486" y="49142"/>
                </a:lnTo>
                <a:lnTo>
                  <a:pt x="57118" y="48902"/>
                </a:lnTo>
                <a:lnTo>
                  <a:pt x="57751" y="48707"/>
                </a:lnTo>
                <a:lnTo>
                  <a:pt x="65927" y="41939"/>
                </a:lnTo>
                <a:lnTo>
                  <a:pt x="66251" y="41149"/>
                </a:lnTo>
                <a:close/>
              </a:path>
              <a:path w="67309" h="59054">
                <a:moveTo>
                  <a:pt x="0" y="29249"/>
                </a:moveTo>
                <a:lnTo>
                  <a:pt x="1138" y="33040"/>
                </a:lnTo>
                <a:lnTo>
                  <a:pt x="1792" y="36098"/>
                </a:lnTo>
                <a:lnTo>
                  <a:pt x="2160" y="38766"/>
                </a:lnTo>
                <a:lnTo>
                  <a:pt x="2276" y="41229"/>
                </a:lnTo>
                <a:lnTo>
                  <a:pt x="2748" y="41149"/>
                </a:lnTo>
                <a:lnTo>
                  <a:pt x="66251" y="41149"/>
                </a:lnTo>
                <a:lnTo>
                  <a:pt x="66560" y="40129"/>
                </a:lnTo>
                <a:lnTo>
                  <a:pt x="66689" y="39580"/>
                </a:lnTo>
                <a:lnTo>
                  <a:pt x="5140" y="39580"/>
                </a:lnTo>
                <a:lnTo>
                  <a:pt x="5462" y="39041"/>
                </a:lnTo>
                <a:lnTo>
                  <a:pt x="7733" y="32067"/>
                </a:lnTo>
                <a:lnTo>
                  <a:pt x="6600" y="32067"/>
                </a:lnTo>
                <a:lnTo>
                  <a:pt x="5692" y="31906"/>
                </a:lnTo>
                <a:lnTo>
                  <a:pt x="4599" y="31631"/>
                </a:lnTo>
                <a:lnTo>
                  <a:pt x="3254" y="31128"/>
                </a:lnTo>
                <a:lnTo>
                  <a:pt x="2211" y="30612"/>
                </a:lnTo>
                <a:lnTo>
                  <a:pt x="1724" y="30349"/>
                </a:lnTo>
                <a:lnTo>
                  <a:pt x="0" y="29249"/>
                </a:lnTo>
                <a:close/>
              </a:path>
              <a:path w="67309" h="59054">
                <a:moveTo>
                  <a:pt x="24091" y="13937"/>
                </a:moveTo>
                <a:lnTo>
                  <a:pt x="15754" y="23649"/>
                </a:lnTo>
                <a:lnTo>
                  <a:pt x="15961" y="24863"/>
                </a:lnTo>
                <a:lnTo>
                  <a:pt x="16040" y="27955"/>
                </a:lnTo>
                <a:lnTo>
                  <a:pt x="9314" y="37426"/>
                </a:lnTo>
                <a:lnTo>
                  <a:pt x="8923" y="37552"/>
                </a:lnTo>
                <a:lnTo>
                  <a:pt x="8325" y="37781"/>
                </a:lnTo>
                <a:lnTo>
                  <a:pt x="7543" y="38171"/>
                </a:lnTo>
                <a:lnTo>
                  <a:pt x="6485" y="38766"/>
                </a:lnTo>
                <a:lnTo>
                  <a:pt x="5140" y="39580"/>
                </a:lnTo>
                <a:lnTo>
                  <a:pt x="66689" y="39580"/>
                </a:lnTo>
                <a:lnTo>
                  <a:pt x="66802" y="39041"/>
                </a:lnTo>
                <a:lnTo>
                  <a:pt x="66926" y="37552"/>
                </a:lnTo>
                <a:lnTo>
                  <a:pt x="66845" y="35594"/>
                </a:lnTo>
                <a:lnTo>
                  <a:pt x="66709" y="34529"/>
                </a:lnTo>
                <a:lnTo>
                  <a:pt x="66399" y="33200"/>
                </a:lnTo>
                <a:lnTo>
                  <a:pt x="66062" y="32616"/>
                </a:lnTo>
                <a:lnTo>
                  <a:pt x="52162" y="32616"/>
                </a:lnTo>
                <a:lnTo>
                  <a:pt x="52323" y="32456"/>
                </a:lnTo>
                <a:lnTo>
                  <a:pt x="54128" y="27955"/>
                </a:lnTo>
                <a:lnTo>
                  <a:pt x="54013" y="23924"/>
                </a:lnTo>
                <a:lnTo>
                  <a:pt x="53898" y="23214"/>
                </a:lnTo>
                <a:lnTo>
                  <a:pt x="53737" y="22469"/>
                </a:lnTo>
                <a:lnTo>
                  <a:pt x="53346" y="20946"/>
                </a:lnTo>
                <a:lnTo>
                  <a:pt x="54761" y="19973"/>
                </a:lnTo>
                <a:lnTo>
                  <a:pt x="58654" y="15186"/>
                </a:lnTo>
                <a:lnTo>
                  <a:pt x="28737" y="15186"/>
                </a:lnTo>
                <a:lnTo>
                  <a:pt x="28220" y="14957"/>
                </a:lnTo>
                <a:lnTo>
                  <a:pt x="26966" y="14487"/>
                </a:lnTo>
                <a:lnTo>
                  <a:pt x="26104" y="14246"/>
                </a:lnTo>
                <a:lnTo>
                  <a:pt x="25161" y="14052"/>
                </a:lnTo>
                <a:lnTo>
                  <a:pt x="24091" y="13937"/>
                </a:lnTo>
                <a:close/>
              </a:path>
              <a:path w="67309" h="59054">
                <a:moveTo>
                  <a:pt x="60338" y="29604"/>
                </a:moveTo>
                <a:lnTo>
                  <a:pt x="52162" y="32616"/>
                </a:lnTo>
                <a:lnTo>
                  <a:pt x="66062" y="32616"/>
                </a:lnTo>
                <a:lnTo>
                  <a:pt x="60338" y="29604"/>
                </a:lnTo>
                <a:close/>
              </a:path>
              <a:path w="67309" h="59054">
                <a:moveTo>
                  <a:pt x="7739" y="32032"/>
                </a:moveTo>
                <a:close/>
              </a:path>
              <a:path w="67309" h="59054">
                <a:moveTo>
                  <a:pt x="40294" y="6035"/>
                </a:moveTo>
                <a:lnTo>
                  <a:pt x="28737" y="15186"/>
                </a:lnTo>
                <a:lnTo>
                  <a:pt x="58654" y="15186"/>
                </a:lnTo>
                <a:lnTo>
                  <a:pt x="59963" y="7913"/>
                </a:lnTo>
                <a:lnTo>
                  <a:pt x="44699" y="7913"/>
                </a:lnTo>
                <a:lnTo>
                  <a:pt x="44342" y="7593"/>
                </a:lnTo>
                <a:lnTo>
                  <a:pt x="43319" y="6974"/>
                </a:lnTo>
                <a:lnTo>
                  <a:pt x="42962" y="6814"/>
                </a:lnTo>
                <a:lnTo>
                  <a:pt x="42617" y="6619"/>
                </a:lnTo>
                <a:lnTo>
                  <a:pt x="41743" y="6298"/>
                </a:lnTo>
                <a:lnTo>
                  <a:pt x="41272" y="6184"/>
                </a:lnTo>
                <a:lnTo>
                  <a:pt x="40294" y="6035"/>
                </a:lnTo>
                <a:close/>
              </a:path>
              <a:path w="67309" h="59054">
                <a:moveTo>
                  <a:pt x="55589" y="0"/>
                </a:moveTo>
                <a:lnTo>
                  <a:pt x="44699" y="7913"/>
                </a:lnTo>
                <a:lnTo>
                  <a:pt x="59963" y="7913"/>
                </a:lnTo>
                <a:lnTo>
                  <a:pt x="5558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82945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2518" y="2118"/>
                </a:moveTo>
                <a:lnTo>
                  <a:pt x="2092" y="2118"/>
                </a:lnTo>
                <a:lnTo>
                  <a:pt x="1103" y="2267"/>
                </a:lnTo>
                <a:lnTo>
                  <a:pt x="597" y="2427"/>
                </a:lnTo>
                <a:lnTo>
                  <a:pt x="0" y="2668"/>
                </a:lnTo>
                <a:lnTo>
                  <a:pt x="908" y="3836"/>
                </a:lnTo>
                <a:lnTo>
                  <a:pt x="12074" y="14602"/>
                </a:lnTo>
                <a:lnTo>
                  <a:pt x="12661" y="14292"/>
                </a:lnTo>
                <a:lnTo>
                  <a:pt x="13529" y="14292"/>
                </a:lnTo>
                <a:lnTo>
                  <a:pt x="18721" y="10456"/>
                </a:lnTo>
                <a:lnTo>
                  <a:pt x="18640" y="8383"/>
                </a:lnTo>
                <a:lnTo>
                  <a:pt x="18479" y="7753"/>
                </a:lnTo>
                <a:lnTo>
                  <a:pt x="17893" y="6424"/>
                </a:lnTo>
                <a:lnTo>
                  <a:pt x="17502" y="5680"/>
                </a:lnTo>
                <a:lnTo>
                  <a:pt x="16904" y="4145"/>
                </a:lnTo>
                <a:lnTo>
                  <a:pt x="16559" y="3447"/>
                </a:lnTo>
                <a:lnTo>
                  <a:pt x="16304" y="3012"/>
                </a:lnTo>
                <a:lnTo>
                  <a:pt x="5002" y="3012"/>
                </a:lnTo>
                <a:lnTo>
                  <a:pt x="4645" y="2737"/>
                </a:lnTo>
                <a:lnTo>
                  <a:pt x="3656" y="2313"/>
                </a:lnTo>
                <a:lnTo>
                  <a:pt x="2955" y="2153"/>
                </a:lnTo>
                <a:lnTo>
                  <a:pt x="2518" y="2118"/>
                </a:lnTo>
                <a:close/>
              </a:path>
              <a:path w="19050" h="14604">
                <a:moveTo>
                  <a:pt x="13529" y="14292"/>
                </a:moveTo>
                <a:lnTo>
                  <a:pt x="12707" y="14292"/>
                </a:lnTo>
                <a:lnTo>
                  <a:pt x="12304" y="14487"/>
                </a:lnTo>
                <a:lnTo>
                  <a:pt x="12736" y="14447"/>
                </a:lnTo>
                <a:lnTo>
                  <a:pt x="13529" y="14292"/>
                </a:lnTo>
                <a:close/>
              </a:path>
              <a:path w="19050" h="14604">
                <a:moveTo>
                  <a:pt x="11683" y="0"/>
                </a:moveTo>
                <a:lnTo>
                  <a:pt x="5002" y="3012"/>
                </a:lnTo>
                <a:lnTo>
                  <a:pt x="16304" y="3012"/>
                </a:lnTo>
                <a:lnTo>
                  <a:pt x="116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03684" y="353818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5" h="187959">
                <a:moveTo>
                  <a:pt x="95585" y="186690"/>
                </a:moveTo>
                <a:lnTo>
                  <a:pt x="86971" y="186690"/>
                </a:lnTo>
                <a:lnTo>
                  <a:pt x="87834" y="187960"/>
                </a:lnTo>
                <a:lnTo>
                  <a:pt x="95067" y="187960"/>
                </a:lnTo>
                <a:lnTo>
                  <a:pt x="95585" y="186690"/>
                </a:lnTo>
                <a:close/>
              </a:path>
              <a:path w="120015" h="187959">
                <a:moveTo>
                  <a:pt x="96804" y="185420"/>
                </a:moveTo>
                <a:lnTo>
                  <a:pt x="85200" y="185420"/>
                </a:lnTo>
                <a:lnTo>
                  <a:pt x="86063" y="186690"/>
                </a:lnTo>
                <a:lnTo>
                  <a:pt x="96447" y="186690"/>
                </a:lnTo>
                <a:lnTo>
                  <a:pt x="96804" y="185420"/>
                </a:lnTo>
                <a:close/>
              </a:path>
              <a:path w="120015" h="187959">
                <a:moveTo>
                  <a:pt x="115238" y="180340"/>
                </a:moveTo>
                <a:lnTo>
                  <a:pt x="80095" y="180340"/>
                </a:lnTo>
                <a:lnTo>
                  <a:pt x="80877" y="181610"/>
                </a:lnTo>
                <a:lnTo>
                  <a:pt x="81705" y="182880"/>
                </a:lnTo>
                <a:lnTo>
                  <a:pt x="82567" y="184150"/>
                </a:lnTo>
                <a:lnTo>
                  <a:pt x="83429" y="184150"/>
                </a:lnTo>
                <a:lnTo>
                  <a:pt x="84292" y="185420"/>
                </a:lnTo>
                <a:lnTo>
                  <a:pt x="97425" y="185420"/>
                </a:lnTo>
                <a:lnTo>
                  <a:pt x="97862" y="184150"/>
                </a:lnTo>
                <a:lnTo>
                  <a:pt x="98218" y="182880"/>
                </a:lnTo>
                <a:lnTo>
                  <a:pt x="112052" y="182880"/>
                </a:lnTo>
                <a:lnTo>
                  <a:pt x="112995" y="181610"/>
                </a:lnTo>
                <a:lnTo>
                  <a:pt x="114571" y="181610"/>
                </a:lnTo>
                <a:lnTo>
                  <a:pt x="115238" y="180340"/>
                </a:lnTo>
                <a:close/>
              </a:path>
              <a:path w="120015" h="187959">
                <a:moveTo>
                  <a:pt x="108556" y="182880"/>
                </a:moveTo>
                <a:lnTo>
                  <a:pt x="98218" y="182880"/>
                </a:lnTo>
                <a:lnTo>
                  <a:pt x="102266" y="184150"/>
                </a:lnTo>
                <a:lnTo>
                  <a:pt x="107176" y="184150"/>
                </a:lnTo>
                <a:lnTo>
                  <a:pt x="108556" y="182880"/>
                </a:lnTo>
                <a:close/>
              </a:path>
              <a:path w="120015" h="187959">
                <a:moveTo>
                  <a:pt x="78197" y="181610"/>
                </a:moveTo>
                <a:lnTo>
                  <a:pt x="72654" y="181610"/>
                </a:lnTo>
                <a:lnTo>
                  <a:pt x="73678" y="182880"/>
                </a:lnTo>
                <a:lnTo>
                  <a:pt x="77024" y="182880"/>
                </a:lnTo>
                <a:lnTo>
                  <a:pt x="78197" y="181610"/>
                </a:lnTo>
                <a:close/>
              </a:path>
              <a:path w="120015" h="187959">
                <a:moveTo>
                  <a:pt x="80095" y="180340"/>
                </a:moveTo>
                <a:lnTo>
                  <a:pt x="70492" y="180340"/>
                </a:lnTo>
                <a:lnTo>
                  <a:pt x="71562" y="181610"/>
                </a:lnTo>
                <a:lnTo>
                  <a:pt x="79773" y="181610"/>
                </a:lnTo>
                <a:lnTo>
                  <a:pt x="80095" y="180340"/>
                </a:lnTo>
                <a:close/>
              </a:path>
              <a:path w="120015" h="187959">
                <a:moveTo>
                  <a:pt x="116342" y="179070"/>
                </a:moveTo>
                <a:lnTo>
                  <a:pt x="69434" y="179070"/>
                </a:lnTo>
                <a:lnTo>
                  <a:pt x="69940" y="180340"/>
                </a:lnTo>
                <a:lnTo>
                  <a:pt x="115824" y="180340"/>
                </a:lnTo>
                <a:lnTo>
                  <a:pt x="116342" y="179070"/>
                </a:lnTo>
                <a:close/>
              </a:path>
              <a:path w="120015" h="187959">
                <a:moveTo>
                  <a:pt x="118308" y="172720"/>
                </a:moveTo>
                <a:lnTo>
                  <a:pt x="67111" y="172720"/>
                </a:lnTo>
                <a:lnTo>
                  <a:pt x="67238" y="173990"/>
                </a:lnTo>
                <a:lnTo>
                  <a:pt x="67387" y="173990"/>
                </a:lnTo>
                <a:lnTo>
                  <a:pt x="67387" y="175260"/>
                </a:lnTo>
                <a:lnTo>
                  <a:pt x="68928" y="179070"/>
                </a:lnTo>
                <a:lnTo>
                  <a:pt x="116767" y="179070"/>
                </a:lnTo>
                <a:lnTo>
                  <a:pt x="117123" y="177800"/>
                </a:lnTo>
                <a:lnTo>
                  <a:pt x="117434" y="177800"/>
                </a:lnTo>
                <a:lnTo>
                  <a:pt x="117675" y="176530"/>
                </a:lnTo>
                <a:lnTo>
                  <a:pt x="117871" y="176530"/>
                </a:lnTo>
                <a:lnTo>
                  <a:pt x="118032" y="175260"/>
                </a:lnTo>
                <a:lnTo>
                  <a:pt x="118308" y="172720"/>
                </a:lnTo>
                <a:close/>
              </a:path>
              <a:path w="120015" h="187959">
                <a:moveTo>
                  <a:pt x="118181" y="171450"/>
                </a:moveTo>
                <a:lnTo>
                  <a:pt x="66560" y="171450"/>
                </a:lnTo>
                <a:lnTo>
                  <a:pt x="66686" y="172720"/>
                </a:lnTo>
                <a:lnTo>
                  <a:pt x="118262" y="172720"/>
                </a:lnTo>
                <a:lnTo>
                  <a:pt x="118181" y="171450"/>
                </a:lnTo>
                <a:close/>
              </a:path>
              <a:path w="120015" h="187959">
                <a:moveTo>
                  <a:pt x="63731" y="170179"/>
                </a:moveTo>
                <a:lnTo>
                  <a:pt x="60430" y="170179"/>
                </a:lnTo>
                <a:lnTo>
                  <a:pt x="60982" y="171449"/>
                </a:lnTo>
                <a:lnTo>
                  <a:pt x="63581" y="171449"/>
                </a:lnTo>
                <a:lnTo>
                  <a:pt x="63731" y="170179"/>
                </a:lnTo>
                <a:close/>
              </a:path>
              <a:path w="120015" h="187959">
                <a:moveTo>
                  <a:pt x="117399" y="168910"/>
                </a:moveTo>
                <a:lnTo>
                  <a:pt x="58544" y="168909"/>
                </a:lnTo>
                <a:lnTo>
                  <a:pt x="59211" y="170179"/>
                </a:lnTo>
                <a:lnTo>
                  <a:pt x="64444" y="170179"/>
                </a:lnTo>
                <a:lnTo>
                  <a:pt x="64754" y="171449"/>
                </a:lnTo>
                <a:lnTo>
                  <a:pt x="117951" y="171450"/>
                </a:lnTo>
                <a:lnTo>
                  <a:pt x="117399" y="168910"/>
                </a:lnTo>
                <a:close/>
              </a:path>
              <a:path w="120015" h="187959">
                <a:moveTo>
                  <a:pt x="55048" y="165099"/>
                </a:moveTo>
                <a:lnTo>
                  <a:pt x="43917" y="165099"/>
                </a:lnTo>
                <a:lnTo>
                  <a:pt x="44860" y="166369"/>
                </a:lnTo>
                <a:lnTo>
                  <a:pt x="47217" y="167639"/>
                </a:lnTo>
                <a:lnTo>
                  <a:pt x="48517" y="168909"/>
                </a:lnTo>
                <a:lnTo>
                  <a:pt x="49621" y="167639"/>
                </a:lnTo>
                <a:lnTo>
                  <a:pt x="50529" y="167639"/>
                </a:lnTo>
                <a:lnTo>
                  <a:pt x="51817" y="166369"/>
                </a:lnTo>
                <a:lnTo>
                  <a:pt x="54577" y="166369"/>
                </a:lnTo>
                <a:lnTo>
                  <a:pt x="55048" y="165099"/>
                </a:lnTo>
                <a:close/>
              </a:path>
              <a:path w="120015" h="187959">
                <a:moveTo>
                  <a:pt x="116296" y="167640"/>
                </a:moveTo>
                <a:lnTo>
                  <a:pt x="57210" y="167639"/>
                </a:lnTo>
                <a:lnTo>
                  <a:pt x="57877" y="168909"/>
                </a:lnTo>
                <a:lnTo>
                  <a:pt x="116686" y="168910"/>
                </a:lnTo>
                <a:lnTo>
                  <a:pt x="116296" y="167640"/>
                </a:lnTo>
                <a:close/>
              </a:path>
              <a:path w="120015" h="187959">
                <a:moveTo>
                  <a:pt x="107015" y="166370"/>
                </a:moveTo>
                <a:lnTo>
                  <a:pt x="56497" y="166369"/>
                </a:lnTo>
                <a:lnTo>
                  <a:pt x="56497" y="167639"/>
                </a:lnTo>
                <a:lnTo>
                  <a:pt x="106785" y="167640"/>
                </a:lnTo>
                <a:lnTo>
                  <a:pt x="107015" y="166370"/>
                </a:lnTo>
                <a:close/>
              </a:path>
              <a:path w="120015" h="187959">
                <a:moveTo>
                  <a:pt x="114571" y="166370"/>
                </a:moveTo>
                <a:lnTo>
                  <a:pt x="110247" y="166370"/>
                </a:lnTo>
                <a:lnTo>
                  <a:pt x="108234" y="167640"/>
                </a:lnTo>
                <a:lnTo>
                  <a:pt x="115042" y="167640"/>
                </a:lnTo>
                <a:lnTo>
                  <a:pt x="114571" y="166370"/>
                </a:lnTo>
                <a:close/>
              </a:path>
              <a:path w="120015" h="187959">
                <a:moveTo>
                  <a:pt x="107096" y="163830"/>
                </a:moveTo>
                <a:lnTo>
                  <a:pt x="41801" y="163829"/>
                </a:lnTo>
                <a:lnTo>
                  <a:pt x="43089" y="165099"/>
                </a:lnTo>
                <a:lnTo>
                  <a:pt x="55048" y="165099"/>
                </a:lnTo>
                <a:lnTo>
                  <a:pt x="55439" y="166369"/>
                </a:lnTo>
                <a:lnTo>
                  <a:pt x="107176" y="166370"/>
                </a:lnTo>
                <a:lnTo>
                  <a:pt x="107096" y="163830"/>
                </a:lnTo>
                <a:close/>
              </a:path>
              <a:path w="120015" h="187959">
                <a:moveTo>
                  <a:pt x="106590" y="162560"/>
                </a:moveTo>
                <a:lnTo>
                  <a:pt x="39673" y="162559"/>
                </a:lnTo>
                <a:lnTo>
                  <a:pt x="41249" y="163829"/>
                </a:lnTo>
                <a:lnTo>
                  <a:pt x="106866" y="163830"/>
                </a:lnTo>
                <a:lnTo>
                  <a:pt x="106590" y="162560"/>
                </a:lnTo>
                <a:close/>
              </a:path>
              <a:path w="120015" h="187959">
                <a:moveTo>
                  <a:pt x="104577" y="160020"/>
                </a:moveTo>
                <a:lnTo>
                  <a:pt x="41329" y="160019"/>
                </a:lnTo>
                <a:lnTo>
                  <a:pt x="40973" y="161289"/>
                </a:lnTo>
                <a:lnTo>
                  <a:pt x="40260" y="162559"/>
                </a:lnTo>
                <a:lnTo>
                  <a:pt x="106199" y="162560"/>
                </a:lnTo>
                <a:lnTo>
                  <a:pt x="105727" y="161290"/>
                </a:lnTo>
                <a:lnTo>
                  <a:pt x="105210" y="161290"/>
                </a:lnTo>
                <a:lnTo>
                  <a:pt x="104577" y="160020"/>
                </a:lnTo>
                <a:close/>
              </a:path>
              <a:path w="120015" h="187959">
                <a:moveTo>
                  <a:pt x="100886" y="158750"/>
                </a:moveTo>
                <a:lnTo>
                  <a:pt x="42031" y="158749"/>
                </a:lnTo>
                <a:lnTo>
                  <a:pt x="41720" y="160019"/>
                </a:lnTo>
                <a:lnTo>
                  <a:pt x="101714" y="160020"/>
                </a:lnTo>
                <a:lnTo>
                  <a:pt x="100886" y="158750"/>
                </a:lnTo>
                <a:close/>
              </a:path>
              <a:path w="120015" h="187959">
                <a:moveTo>
                  <a:pt x="63926" y="157480"/>
                </a:moveTo>
                <a:lnTo>
                  <a:pt x="42387" y="157479"/>
                </a:lnTo>
                <a:lnTo>
                  <a:pt x="42387" y="158749"/>
                </a:lnTo>
                <a:lnTo>
                  <a:pt x="64915" y="158750"/>
                </a:lnTo>
                <a:lnTo>
                  <a:pt x="63926" y="157480"/>
                </a:lnTo>
                <a:close/>
              </a:path>
              <a:path w="120015" h="187959">
                <a:moveTo>
                  <a:pt x="90548" y="157480"/>
                </a:moveTo>
                <a:lnTo>
                  <a:pt x="67824" y="157480"/>
                </a:lnTo>
                <a:lnTo>
                  <a:pt x="66962" y="158750"/>
                </a:lnTo>
                <a:lnTo>
                  <a:pt x="90778" y="158750"/>
                </a:lnTo>
                <a:lnTo>
                  <a:pt x="90548" y="157480"/>
                </a:lnTo>
                <a:close/>
              </a:path>
              <a:path w="120015" h="187959">
                <a:moveTo>
                  <a:pt x="58544" y="149859"/>
                </a:moveTo>
                <a:lnTo>
                  <a:pt x="45412" y="149859"/>
                </a:lnTo>
                <a:lnTo>
                  <a:pt x="44469" y="151129"/>
                </a:lnTo>
                <a:lnTo>
                  <a:pt x="43767" y="153669"/>
                </a:lnTo>
                <a:lnTo>
                  <a:pt x="43250" y="154939"/>
                </a:lnTo>
                <a:lnTo>
                  <a:pt x="42468" y="157479"/>
                </a:lnTo>
                <a:lnTo>
                  <a:pt x="62638" y="157480"/>
                </a:lnTo>
                <a:lnTo>
                  <a:pt x="61615" y="156209"/>
                </a:lnTo>
                <a:lnTo>
                  <a:pt x="54726" y="156209"/>
                </a:lnTo>
                <a:lnTo>
                  <a:pt x="54853" y="154939"/>
                </a:lnTo>
                <a:lnTo>
                  <a:pt x="55278" y="153669"/>
                </a:lnTo>
                <a:lnTo>
                  <a:pt x="55750" y="153669"/>
                </a:lnTo>
                <a:lnTo>
                  <a:pt x="55991" y="152399"/>
                </a:lnTo>
                <a:lnTo>
                  <a:pt x="56578" y="152399"/>
                </a:lnTo>
                <a:lnTo>
                  <a:pt x="57210" y="151129"/>
                </a:lnTo>
                <a:lnTo>
                  <a:pt x="57877" y="151129"/>
                </a:lnTo>
                <a:lnTo>
                  <a:pt x="58544" y="149859"/>
                </a:lnTo>
                <a:close/>
              </a:path>
              <a:path w="120015" h="187959">
                <a:moveTo>
                  <a:pt x="89087" y="154940"/>
                </a:moveTo>
                <a:lnTo>
                  <a:pt x="74310" y="154940"/>
                </a:lnTo>
                <a:lnTo>
                  <a:pt x="71711" y="156210"/>
                </a:lnTo>
                <a:lnTo>
                  <a:pt x="70814" y="157480"/>
                </a:lnTo>
                <a:lnTo>
                  <a:pt x="90306" y="157480"/>
                </a:lnTo>
                <a:lnTo>
                  <a:pt x="89961" y="156210"/>
                </a:lnTo>
                <a:lnTo>
                  <a:pt x="89559" y="156210"/>
                </a:lnTo>
                <a:lnTo>
                  <a:pt x="89087" y="154940"/>
                </a:lnTo>
                <a:close/>
              </a:path>
              <a:path w="120015" h="187959">
                <a:moveTo>
                  <a:pt x="88075" y="153670"/>
                </a:moveTo>
                <a:lnTo>
                  <a:pt x="77772" y="153670"/>
                </a:lnTo>
                <a:lnTo>
                  <a:pt x="76633" y="154940"/>
                </a:lnTo>
                <a:lnTo>
                  <a:pt x="88616" y="154940"/>
                </a:lnTo>
                <a:lnTo>
                  <a:pt x="88075" y="153670"/>
                </a:lnTo>
                <a:close/>
              </a:path>
              <a:path w="120015" h="187959">
                <a:moveTo>
                  <a:pt x="85511" y="152400"/>
                </a:moveTo>
                <a:lnTo>
                  <a:pt x="82602" y="152400"/>
                </a:lnTo>
                <a:lnTo>
                  <a:pt x="80440" y="153670"/>
                </a:lnTo>
                <a:lnTo>
                  <a:pt x="86178" y="153670"/>
                </a:lnTo>
                <a:lnTo>
                  <a:pt x="85511" y="152400"/>
                </a:lnTo>
                <a:close/>
              </a:path>
              <a:path w="120015" h="187959">
                <a:moveTo>
                  <a:pt x="84016" y="151130"/>
                </a:moveTo>
                <a:lnTo>
                  <a:pt x="80486" y="151130"/>
                </a:lnTo>
                <a:lnTo>
                  <a:pt x="81463" y="152400"/>
                </a:lnTo>
                <a:lnTo>
                  <a:pt x="83234" y="152400"/>
                </a:lnTo>
                <a:lnTo>
                  <a:pt x="84016" y="151130"/>
                </a:lnTo>
                <a:close/>
              </a:path>
              <a:path w="120015" h="187959">
                <a:moveTo>
                  <a:pt x="88581" y="148590"/>
                </a:moveTo>
                <a:lnTo>
                  <a:pt x="71872" y="148590"/>
                </a:lnTo>
                <a:lnTo>
                  <a:pt x="73287" y="149860"/>
                </a:lnTo>
                <a:lnTo>
                  <a:pt x="74667" y="149860"/>
                </a:lnTo>
                <a:lnTo>
                  <a:pt x="75966" y="151130"/>
                </a:lnTo>
                <a:lnTo>
                  <a:pt x="86649" y="151130"/>
                </a:lnTo>
                <a:lnTo>
                  <a:pt x="87719" y="149860"/>
                </a:lnTo>
                <a:lnTo>
                  <a:pt x="88581" y="148590"/>
                </a:lnTo>
                <a:close/>
              </a:path>
              <a:path w="120015" h="187959">
                <a:moveTo>
                  <a:pt x="90582" y="146050"/>
                </a:moveTo>
                <a:lnTo>
                  <a:pt x="42617" y="146049"/>
                </a:lnTo>
                <a:lnTo>
                  <a:pt x="43365" y="147319"/>
                </a:lnTo>
                <a:lnTo>
                  <a:pt x="44032" y="148589"/>
                </a:lnTo>
                <a:lnTo>
                  <a:pt x="45021" y="149859"/>
                </a:lnTo>
                <a:lnTo>
                  <a:pt x="59257" y="149859"/>
                </a:lnTo>
                <a:lnTo>
                  <a:pt x="60511" y="148590"/>
                </a:lnTo>
                <a:lnTo>
                  <a:pt x="61891" y="148590"/>
                </a:lnTo>
                <a:lnTo>
                  <a:pt x="62753" y="147320"/>
                </a:lnTo>
                <a:lnTo>
                  <a:pt x="90042" y="147320"/>
                </a:lnTo>
                <a:lnTo>
                  <a:pt x="90582" y="146050"/>
                </a:lnTo>
                <a:close/>
              </a:path>
              <a:path w="120015" h="187959">
                <a:moveTo>
                  <a:pt x="90042" y="147320"/>
                </a:moveTo>
                <a:lnTo>
                  <a:pt x="70849" y="147320"/>
                </a:lnTo>
                <a:lnTo>
                  <a:pt x="71711" y="148590"/>
                </a:lnTo>
                <a:lnTo>
                  <a:pt x="89559" y="148590"/>
                </a:lnTo>
                <a:lnTo>
                  <a:pt x="90042" y="147320"/>
                </a:lnTo>
                <a:close/>
              </a:path>
              <a:path w="120015" h="187959">
                <a:moveTo>
                  <a:pt x="46677" y="143509"/>
                </a:moveTo>
                <a:lnTo>
                  <a:pt x="41088" y="143509"/>
                </a:lnTo>
                <a:lnTo>
                  <a:pt x="41479" y="144779"/>
                </a:lnTo>
                <a:lnTo>
                  <a:pt x="42226" y="146049"/>
                </a:lnTo>
                <a:lnTo>
                  <a:pt x="105325" y="146050"/>
                </a:lnTo>
                <a:lnTo>
                  <a:pt x="106072" y="144780"/>
                </a:lnTo>
                <a:lnTo>
                  <a:pt x="47378" y="144779"/>
                </a:lnTo>
                <a:lnTo>
                  <a:pt x="46677" y="143509"/>
                </a:lnTo>
                <a:close/>
              </a:path>
              <a:path w="120015" h="187959">
                <a:moveTo>
                  <a:pt x="108361" y="142240"/>
                </a:moveTo>
                <a:lnTo>
                  <a:pt x="53116" y="142239"/>
                </a:lnTo>
                <a:lnTo>
                  <a:pt x="51391" y="143509"/>
                </a:lnTo>
                <a:lnTo>
                  <a:pt x="50483" y="143509"/>
                </a:lnTo>
                <a:lnTo>
                  <a:pt x="49782" y="144779"/>
                </a:lnTo>
                <a:lnTo>
                  <a:pt x="107257" y="144780"/>
                </a:lnTo>
                <a:lnTo>
                  <a:pt x="107694" y="143510"/>
                </a:lnTo>
                <a:lnTo>
                  <a:pt x="108361" y="142240"/>
                </a:lnTo>
                <a:close/>
              </a:path>
              <a:path w="120015" h="187959">
                <a:moveTo>
                  <a:pt x="45883" y="142239"/>
                </a:moveTo>
                <a:lnTo>
                  <a:pt x="36879" y="142239"/>
                </a:lnTo>
                <a:lnTo>
                  <a:pt x="37741" y="143509"/>
                </a:lnTo>
                <a:lnTo>
                  <a:pt x="46079" y="143509"/>
                </a:lnTo>
                <a:lnTo>
                  <a:pt x="45883" y="142239"/>
                </a:lnTo>
                <a:close/>
              </a:path>
              <a:path w="120015" h="187959">
                <a:moveTo>
                  <a:pt x="46550" y="140969"/>
                </a:moveTo>
                <a:lnTo>
                  <a:pt x="34245" y="140969"/>
                </a:lnTo>
                <a:lnTo>
                  <a:pt x="34878" y="142239"/>
                </a:lnTo>
                <a:lnTo>
                  <a:pt x="45849" y="142239"/>
                </a:lnTo>
                <a:lnTo>
                  <a:pt x="46550" y="140969"/>
                </a:lnTo>
                <a:close/>
              </a:path>
              <a:path w="120015" h="187959">
                <a:moveTo>
                  <a:pt x="111420" y="134620"/>
                </a:moveTo>
                <a:lnTo>
                  <a:pt x="57095" y="134620"/>
                </a:lnTo>
                <a:lnTo>
                  <a:pt x="56773" y="135890"/>
                </a:lnTo>
                <a:lnTo>
                  <a:pt x="56267" y="137160"/>
                </a:lnTo>
                <a:lnTo>
                  <a:pt x="55876" y="138429"/>
                </a:lnTo>
                <a:lnTo>
                  <a:pt x="55600" y="139699"/>
                </a:lnTo>
                <a:lnTo>
                  <a:pt x="55439" y="140969"/>
                </a:lnTo>
                <a:lnTo>
                  <a:pt x="54611" y="140969"/>
                </a:lnTo>
                <a:lnTo>
                  <a:pt x="53829" y="142239"/>
                </a:lnTo>
                <a:lnTo>
                  <a:pt x="108556" y="142240"/>
                </a:lnTo>
                <a:lnTo>
                  <a:pt x="108832" y="140970"/>
                </a:lnTo>
                <a:lnTo>
                  <a:pt x="108867" y="139700"/>
                </a:lnTo>
                <a:lnTo>
                  <a:pt x="108706" y="138430"/>
                </a:lnTo>
                <a:lnTo>
                  <a:pt x="108315" y="135890"/>
                </a:lnTo>
                <a:lnTo>
                  <a:pt x="110396" y="135890"/>
                </a:lnTo>
                <a:lnTo>
                  <a:pt x="111420" y="134620"/>
                </a:lnTo>
                <a:close/>
              </a:path>
              <a:path w="120015" h="187959">
                <a:moveTo>
                  <a:pt x="47654" y="139699"/>
                </a:moveTo>
                <a:lnTo>
                  <a:pt x="33613" y="139699"/>
                </a:lnTo>
                <a:lnTo>
                  <a:pt x="33774" y="140969"/>
                </a:lnTo>
                <a:lnTo>
                  <a:pt x="47148" y="140969"/>
                </a:lnTo>
                <a:lnTo>
                  <a:pt x="47654" y="139699"/>
                </a:lnTo>
                <a:close/>
              </a:path>
              <a:path w="120015" h="187959">
                <a:moveTo>
                  <a:pt x="42813" y="130809"/>
                </a:moveTo>
                <a:lnTo>
                  <a:pt x="35706" y="130809"/>
                </a:lnTo>
                <a:lnTo>
                  <a:pt x="35234" y="132079"/>
                </a:lnTo>
                <a:lnTo>
                  <a:pt x="35039" y="133349"/>
                </a:lnTo>
                <a:lnTo>
                  <a:pt x="34717" y="135889"/>
                </a:lnTo>
                <a:lnTo>
                  <a:pt x="34291" y="137159"/>
                </a:lnTo>
                <a:lnTo>
                  <a:pt x="33969" y="137159"/>
                </a:lnTo>
                <a:lnTo>
                  <a:pt x="33739" y="138429"/>
                </a:lnTo>
                <a:lnTo>
                  <a:pt x="33463" y="138429"/>
                </a:lnTo>
                <a:lnTo>
                  <a:pt x="33463" y="139699"/>
                </a:lnTo>
                <a:lnTo>
                  <a:pt x="48091" y="139699"/>
                </a:lnTo>
                <a:lnTo>
                  <a:pt x="48402" y="138429"/>
                </a:lnTo>
                <a:lnTo>
                  <a:pt x="48839" y="137159"/>
                </a:lnTo>
                <a:lnTo>
                  <a:pt x="48839" y="135889"/>
                </a:lnTo>
                <a:lnTo>
                  <a:pt x="48712" y="134619"/>
                </a:lnTo>
                <a:lnTo>
                  <a:pt x="48045" y="134619"/>
                </a:lnTo>
                <a:lnTo>
                  <a:pt x="47459" y="133349"/>
                </a:lnTo>
                <a:lnTo>
                  <a:pt x="46792" y="133349"/>
                </a:lnTo>
                <a:lnTo>
                  <a:pt x="45768" y="132079"/>
                </a:lnTo>
                <a:lnTo>
                  <a:pt x="43606" y="132079"/>
                </a:lnTo>
                <a:lnTo>
                  <a:pt x="42813" y="130809"/>
                </a:lnTo>
                <a:close/>
              </a:path>
              <a:path w="120015" h="187959">
                <a:moveTo>
                  <a:pt x="117123" y="132080"/>
                </a:moveTo>
                <a:lnTo>
                  <a:pt x="58268" y="132080"/>
                </a:lnTo>
                <a:lnTo>
                  <a:pt x="57831" y="133350"/>
                </a:lnTo>
                <a:lnTo>
                  <a:pt x="57440" y="134620"/>
                </a:lnTo>
                <a:lnTo>
                  <a:pt x="113271" y="134620"/>
                </a:lnTo>
                <a:lnTo>
                  <a:pt x="114801" y="133350"/>
                </a:lnTo>
                <a:lnTo>
                  <a:pt x="116100" y="133350"/>
                </a:lnTo>
                <a:lnTo>
                  <a:pt x="117123" y="132080"/>
                </a:lnTo>
                <a:close/>
              </a:path>
              <a:path w="120015" h="187959">
                <a:moveTo>
                  <a:pt x="57686" y="106680"/>
                </a:moveTo>
                <a:lnTo>
                  <a:pt x="45653" y="106679"/>
                </a:lnTo>
                <a:lnTo>
                  <a:pt x="46677" y="107949"/>
                </a:lnTo>
                <a:lnTo>
                  <a:pt x="49034" y="107950"/>
                </a:lnTo>
                <a:lnTo>
                  <a:pt x="51276" y="110490"/>
                </a:lnTo>
                <a:lnTo>
                  <a:pt x="52254" y="110490"/>
                </a:lnTo>
                <a:lnTo>
                  <a:pt x="53162" y="111760"/>
                </a:lnTo>
                <a:lnTo>
                  <a:pt x="53979" y="113030"/>
                </a:lnTo>
                <a:lnTo>
                  <a:pt x="54726" y="114300"/>
                </a:lnTo>
                <a:lnTo>
                  <a:pt x="55393" y="114300"/>
                </a:lnTo>
                <a:lnTo>
                  <a:pt x="56026" y="115570"/>
                </a:lnTo>
                <a:lnTo>
                  <a:pt x="56578" y="116840"/>
                </a:lnTo>
                <a:lnTo>
                  <a:pt x="57486" y="118110"/>
                </a:lnTo>
                <a:lnTo>
                  <a:pt x="57877" y="119380"/>
                </a:lnTo>
                <a:lnTo>
                  <a:pt x="58188" y="120650"/>
                </a:lnTo>
                <a:lnTo>
                  <a:pt x="58705" y="121920"/>
                </a:lnTo>
                <a:lnTo>
                  <a:pt x="58901" y="123190"/>
                </a:lnTo>
                <a:lnTo>
                  <a:pt x="59177" y="124460"/>
                </a:lnTo>
                <a:lnTo>
                  <a:pt x="59274" y="125730"/>
                </a:lnTo>
                <a:lnTo>
                  <a:pt x="59332" y="129540"/>
                </a:lnTo>
                <a:lnTo>
                  <a:pt x="59257" y="130810"/>
                </a:lnTo>
                <a:lnTo>
                  <a:pt x="58740" y="132080"/>
                </a:lnTo>
                <a:lnTo>
                  <a:pt x="117560" y="132080"/>
                </a:lnTo>
                <a:lnTo>
                  <a:pt x="117951" y="130810"/>
                </a:lnTo>
                <a:lnTo>
                  <a:pt x="118584" y="129540"/>
                </a:lnTo>
                <a:lnTo>
                  <a:pt x="119055" y="129540"/>
                </a:lnTo>
                <a:lnTo>
                  <a:pt x="119366" y="128270"/>
                </a:lnTo>
                <a:lnTo>
                  <a:pt x="119596" y="127000"/>
                </a:lnTo>
                <a:lnTo>
                  <a:pt x="61615" y="127000"/>
                </a:lnTo>
                <a:lnTo>
                  <a:pt x="60821" y="123190"/>
                </a:lnTo>
                <a:lnTo>
                  <a:pt x="59487" y="118110"/>
                </a:lnTo>
                <a:lnTo>
                  <a:pt x="58935" y="115570"/>
                </a:lnTo>
                <a:lnTo>
                  <a:pt x="58107" y="110490"/>
                </a:lnTo>
                <a:lnTo>
                  <a:pt x="57686" y="106680"/>
                </a:lnTo>
                <a:close/>
              </a:path>
              <a:path w="120015" h="187959">
                <a:moveTo>
                  <a:pt x="41364" y="129539"/>
                </a:moveTo>
                <a:lnTo>
                  <a:pt x="36683" y="129539"/>
                </a:lnTo>
                <a:lnTo>
                  <a:pt x="36131" y="130809"/>
                </a:lnTo>
                <a:lnTo>
                  <a:pt x="42065" y="130809"/>
                </a:lnTo>
                <a:lnTo>
                  <a:pt x="41364" y="129539"/>
                </a:lnTo>
                <a:close/>
              </a:path>
              <a:path w="120015" h="187959">
                <a:moveTo>
                  <a:pt x="78197" y="100330"/>
                </a:moveTo>
                <a:lnTo>
                  <a:pt x="64122" y="110490"/>
                </a:lnTo>
                <a:lnTo>
                  <a:pt x="63616" y="111760"/>
                </a:lnTo>
                <a:lnTo>
                  <a:pt x="63420" y="113030"/>
                </a:lnTo>
                <a:lnTo>
                  <a:pt x="63259" y="114300"/>
                </a:lnTo>
                <a:lnTo>
                  <a:pt x="63144" y="115570"/>
                </a:lnTo>
                <a:lnTo>
                  <a:pt x="63110" y="120650"/>
                </a:lnTo>
                <a:lnTo>
                  <a:pt x="63225" y="123190"/>
                </a:lnTo>
                <a:lnTo>
                  <a:pt x="63501" y="124460"/>
                </a:lnTo>
                <a:lnTo>
                  <a:pt x="61615" y="127000"/>
                </a:lnTo>
                <a:lnTo>
                  <a:pt x="119596" y="127000"/>
                </a:lnTo>
                <a:lnTo>
                  <a:pt x="119596" y="124460"/>
                </a:lnTo>
                <a:lnTo>
                  <a:pt x="119481" y="123190"/>
                </a:lnTo>
                <a:lnTo>
                  <a:pt x="119331" y="121920"/>
                </a:lnTo>
                <a:lnTo>
                  <a:pt x="119090" y="121920"/>
                </a:lnTo>
                <a:lnTo>
                  <a:pt x="118814" y="120650"/>
                </a:lnTo>
                <a:lnTo>
                  <a:pt x="118503" y="119380"/>
                </a:lnTo>
                <a:lnTo>
                  <a:pt x="117675" y="119380"/>
                </a:lnTo>
                <a:lnTo>
                  <a:pt x="117238" y="118110"/>
                </a:lnTo>
                <a:lnTo>
                  <a:pt x="106785" y="118110"/>
                </a:lnTo>
                <a:lnTo>
                  <a:pt x="107061" y="116840"/>
                </a:lnTo>
                <a:lnTo>
                  <a:pt x="67548" y="116840"/>
                </a:lnTo>
                <a:lnTo>
                  <a:pt x="67031" y="115570"/>
                </a:lnTo>
                <a:lnTo>
                  <a:pt x="66835" y="114300"/>
                </a:lnTo>
                <a:lnTo>
                  <a:pt x="66525" y="113030"/>
                </a:lnTo>
                <a:lnTo>
                  <a:pt x="66525" y="110490"/>
                </a:lnTo>
                <a:lnTo>
                  <a:pt x="67353" y="109220"/>
                </a:lnTo>
                <a:lnTo>
                  <a:pt x="68997" y="107950"/>
                </a:lnTo>
                <a:lnTo>
                  <a:pt x="70734" y="105410"/>
                </a:lnTo>
                <a:lnTo>
                  <a:pt x="71596" y="105410"/>
                </a:lnTo>
                <a:lnTo>
                  <a:pt x="72424" y="104140"/>
                </a:lnTo>
                <a:lnTo>
                  <a:pt x="73287" y="102870"/>
                </a:lnTo>
                <a:lnTo>
                  <a:pt x="74149" y="102870"/>
                </a:lnTo>
                <a:lnTo>
                  <a:pt x="75805" y="101600"/>
                </a:lnTo>
                <a:lnTo>
                  <a:pt x="76633" y="101600"/>
                </a:lnTo>
                <a:lnTo>
                  <a:pt x="78197" y="100330"/>
                </a:lnTo>
                <a:close/>
              </a:path>
              <a:path w="120015" h="187959">
                <a:moveTo>
                  <a:pt x="116261" y="116840"/>
                </a:moveTo>
                <a:lnTo>
                  <a:pt x="107291" y="116840"/>
                </a:lnTo>
                <a:lnTo>
                  <a:pt x="106785" y="118110"/>
                </a:lnTo>
                <a:lnTo>
                  <a:pt x="116767" y="118110"/>
                </a:lnTo>
                <a:lnTo>
                  <a:pt x="116261" y="116840"/>
                </a:lnTo>
                <a:close/>
              </a:path>
              <a:path w="120015" h="187959">
                <a:moveTo>
                  <a:pt x="108039" y="105410"/>
                </a:moveTo>
                <a:lnTo>
                  <a:pt x="95619" y="105410"/>
                </a:lnTo>
                <a:lnTo>
                  <a:pt x="94515" y="106680"/>
                </a:lnTo>
                <a:lnTo>
                  <a:pt x="93733" y="107950"/>
                </a:lnTo>
                <a:lnTo>
                  <a:pt x="80486" y="107950"/>
                </a:lnTo>
                <a:lnTo>
                  <a:pt x="79819" y="109220"/>
                </a:lnTo>
                <a:lnTo>
                  <a:pt x="79221" y="110490"/>
                </a:lnTo>
                <a:lnTo>
                  <a:pt x="78473" y="110490"/>
                </a:lnTo>
                <a:lnTo>
                  <a:pt x="78197" y="111760"/>
                </a:lnTo>
                <a:lnTo>
                  <a:pt x="72815" y="111760"/>
                </a:lnTo>
                <a:lnTo>
                  <a:pt x="71907" y="113030"/>
                </a:lnTo>
                <a:lnTo>
                  <a:pt x="71125" y="113030"/>
                </a:lnTo>
                <a:lnTo>
                  <a:pt x="70377" y="114300"/>
                </a:lnTo>
                <a:lnTo>
                  <a:pt x="69158" y="114300"/>
                </a:lnTo>
                <a:lnTo>
                  <a:pt x="68687" y="115570"/>
                </a:lnTo>
                <a:lnTo>
                  <a:pt x="68296" y="115570"/>
                </a:lnTo>
                <a:lnTo>
                  <a:pt x="67548" y="116840"/>
                </a:lnTo>
                <a:lnTo>
                  <a:pt x="107061" y="116840"/>
                </a:lnTo>
                <a:lnTo>
                  <a:pt x="107613" y="114300"/>
                </a:lnTo>
                <a:lnTo>
                  <a:pt x="107924" y="113030"/>
                </a:lnTo>
                <a:lnTo>
                  <a:pt x="108280" y="110490"/>
                </a:lnTo>
                <a:lnTo>
                  <a:pt x="108395" y="109220"/>
                </a:lnTo>
                <a:lnTo>
                  <a:pt x="108315" y="106680"/>
                </a:lnTo>
                <a:lnTo>
                  <a:pt x="108039" y="105410"/>
                </a:lnTo>
                <a:close/>
              </a:path>
              <a:path w="120015" h="187959">
                <a:moveTo>
                  <a:pt x="37074" y="109219"/>
                </a:moveTo>
                <a:lnTo>
                  <a:pt x="24850" y="109219"/>
                </a:lnTo>
                <a:lnTo>
                  <a:pt x="25356" y="110489"/>
                </a:lnTo>
                <a:lnTo>
                  <a:pt x="26460" y="110489"/>
                </a:lnTo>
                <a:lnTo>
                  <a:pt x="27047" y="111759"/>
                </a:lnTo>
                <a:lnTo>
                  <a:pt x="33774" y="111759"/>
                </a:lnTo>
                <a:lnTo>
                  <a:pt x="35740" y="110489"/>
                </a:lnTo>
                <a:lnTo>
                  <a:pt x="37074" y="109219"/>
                </a:lnTo>
                <a:close/>
              </a:path>
              <a:path w="120015" h="187959">
                <a:moveTo>
                  <a:pt x="39834" y="107949"/>
                </a:moveTo>
                <a:lnTo>
                  <a:pt x="23907" y="107949"/>
                </a:lnTo>
                <a:lnTo>
                  <a:pt x="24344" y="109219"/>
                </a:lnTo>
                <a:lnTo>
                  <a:pt x="38730" y="109219"/>
                </a:lnTo>
                <a:lnTo>
                  <a:pt x="39834" y="107949"/>
                </a:lnTo>
                <a:close/>
              </a:path>
              <a:path w="120015" h="187959">
                <a:moveTo>
                  <a:pt x="53036" y="60960"/>
                </a:moveTo>
                <a:lnTo>
                  <a:pt x="29174" y="60959"/>
                </a:lnTo>
                <a:lnTo>
                  <a:pt x="29726" y="62229"/>
                </a:lnTo>
                <a:lnTo>
                  <a:pt x="33027" y="62229"/>
                </a:lnTo>
                <a:lnTo>
                  <a:pt x="33935" y="63499"/>
                </a:lnTo>
                <a:lnTo>
                  <a:pt x="35625" y="63500"/>
                </a:lnTo>
                <a:lnTo>
                  <a:pt x="36453" y="64770"/>
                </a:lnTo>
                <a:lnTo>
                  <a:pt x="37201" y="64770"/>
                </a:lnTo>
                <a:lnTo>
                  <a:pt x="37902" y="66040"/>
                </a:lnTo>
                <a:lnTo>
                  <a:pt x="39202" y="67310"/>
                </a:lnTo>
                <a:lnTo>
                  <a:pt x="40375" y="68580"/>
                </a:lnTo>
                <a:lnTo>
                  <a:pt x="45297" y="78740"/>
                </a:lnTo>
                <a:lnTo>
                  <a:pt x="45849" y="80010"/>
                </a:lnTo>
                <a:lnTo>
                  <a:pt x="46792" y="82550"/>
                </a:lnTo>
                <a:lnTo>
                  <a:pt x="47620" y="85090"/>
                </a:lnTo>
                <a:lnTo>
                  <a:pt x="48597" y="87630"/>
                </a:lnTo>
                <a:lnTo>
                  <a:pt x="49069" y="90170"/>
                </a:lnTo>
                <a:lnTo>
                  <a:pt x="49460" y="91440"/>
                </a:lnTo>
                <a:lnTo>
                  <a:pt x="49736" y="93980"/>
                </a:lnTo>
                <a:lnTo>
                  <a:pt x="49931" y="95250"/>
                </a:lnTo>
                <a:lnTo>
                  <a:pt x="50172" y="97790"/>
                </a:lnTo>
                <a:lnTo>
                  <a:pt x="9797" y="97789"/>
                </a:lnTo>
                <a:lnTo>
                  <a:pt x="9832" y="100329"/>
                </a:lnTo>
                <a:lnTo>
                  <a:pt x="10188" y="102869"/>
                </a:lnTo>
                <a:lnTo>
                  <a:pt x="10545" y="104139"/>
                </a:lnTo>
                <a:lnTo>
                  <a:pt x="10775" y="104139"/>
                </a:lnTo>
                <a:lnTo>
                  <a:pt x="11246" y="105409"/>
                </a:lnTo>
                <a:lnTo>
                  <a:pt x="22769" y="105409"/>
                </a:lnTo>
                <a:lnTo>
                  <a:pt x="23470" y="107949"/>
                </a:lnTo>
                <a:lnTo>
                  <a:pt x="42698" y="107949"/>
                </a:lnTo>
                <a:lnTo>
                  <a:pt x="43560" y="106679"/>
                </a:lnTo>
                <a:lnTo>
                  <a:pt x="57686" y="106680"/>
                </a:lnTo>
                <a:lnTo>
                  <a:pt x="57406" y="104140"/>
                </a:lnTo>
                <a:lnTo>
                  <a:pt x="57325" y="102870"/>
                </a:lnTo>
                <a:lnTo>
                  <a:pt x="57360" y="97790"/>
                </a:lnTo>
                <a:lnTo>
                  <a:pt x="57682" y="95250"/>
                </a:lnTo>
                <a:lnTo>
                  <a:pt x="56739" y="95250"/>
                </a:lnTo>
                <a:lnTo>
                  <a:pt x="56463" y="93980"/>
                </a:lnTo>
                <a:lnTo>
                  <a:pt x="56221" y="93980"/>
                </a:lnTo>
                <a:lnTo>
                  <a:pt x="55750" y="91440"/>
                </a:lnTo>
                <a:lnTo>
                  <a:pt x="55715" y="87630"/>
                </a:lnTo>
                <a:lnTo>
                  <a:pt x="56026" y="87630"/>
                </a:lnTo>
                <a:lnTo>
                  <a:pt x="56221" y="86360"/>
                </a:lnTo>
                <a:lnTo>
                  <a:pt x="56221" y="83820"/>
                </a:lnTo>
                <a:lnTo>
                  <a:pt x="56026" y="81280"/>
                </a:lnTo>
                <a:lnTo>
                  <a:pt x="55600" y="80010"/>
                </a:lnTo>
                <a:lnTo>
                  <a:pt x="55163" y="78740"/>
                </a:lnTo>
                <a:lnTo>
                  <a:pt x="54577" y="77470"/>
                </a:lnTo>
                <a:lnTo>
                  <a:pt x="53864" y="74930"/>
                </a:lnTo>
                <a:lnTo>
                  <a:pt x="53438" y="74930"/>
                </a:lnTo>
                <a:lnTo>
                  <a:pt x="52967" y="73660"/>
                </a:lnTo>
                <a:lnTo>
                  <a:pt x="52806" y="73660"/>
                </a:lnTo>
                <a:lnTo>
                  <a:pt x="52484" y="72390"/>
                </a:lnTo>
                <a:lnTo>
                  <a:pt x="52288" y="71120"/>
                </a:lnTo>
                <a:lnTo>
                  <a:pt x="51978" y="69850"/>
                </a:lnTo>
                <a:lnTo>
                  <a:pt x="51978" y="66040"/>
                </a:lnTo>
                <a:lnTo>
                  <a:pt x="52219" y="64770"/>
                </a:lnTo>
                <a:lnTo>
                  <a:pt x="52530" y="63500"/>
                </a:lnTo>
                <a:lnTo>
                  <a:pt x="52760" y="62230"/>
                </a:lnTo>
                <a:lnTo>
                  <a:pt x="53036" y="60960"/>
                </a:lnTo>
                <a:close/>
              </a:path>
              <a:path w="120015" h="187959">
                <a:moveTo>
                  <a:pt x="92204" y="106680"/>
                </a:moveTo>
                <a:lnTo>
                  <a:pt x="81705" y="106680"/>
                </a:lnTo>
                <a:lnTo>
                  <a:pt x="81268" y="107950"/>
                </a:lnTo>
                <a:lnTo>
                  <a:pt x="93066" y="107950"/>
                </a:lnTo>
                <a:lnTo>
                  <a:pt x="92204" y="106680"/>
                </a:lnTo>
                <a:close/>
              </a:path>
              <a:path w="120015" h="187959">
                <a:moveTo>
                  <a:pt x="12661" y="105409"/>
                </a:moveTo>
                <a:lnTo>
                  <a:pt x="11833" y="105409"/>
                </a:lnTo>
                <a:lnTo>
                  <a:pt x="12465" y="106679"/>
                </a:lnTo>
                <a:lnTo>
                  <a:pt x="12661" y="105409"/>
                </a:lnTo>
                <a:close/>
              </a:path>
              <a:path w="120015" h="187959">
                <a:moveTo>
                  <a:pt x="21975" y="105409"/>
                </a:moveTo>
                <a:lnTo>
                  <a:pt x="12856" y="105409"/>
                </a:lnTo>
                <a:lnTo>
                  <a:pt x="14156" y="106679"/>
                </a:lnTo>
                <a:lnTo>
                  <a:pt x="21032" y="106679"/>
                </a:lnTo>
                <a:lnTo>
                  <a:pt x="21975" y="105409"/>
                </a:lnTo>
                <a:close/>
              </a:path>
              <a:path w="120015" h="187959">
                <a:moveTo>
                  <a:pt x="89800" y="105410"/>
                </a:moveTo>
                <a:lnTo>
                  <a:pt x="83740" y="105410"/>
                </a:lnTo>
                <a:lnTo>
                  <a:pt x="83200" y="106680"/>
                </a:lnTo>
                <a:lnTo>
                  <a:pt x="90582" y="106680"/>
                </a:lnTo>
                <a:lnTo>
                  <a:pt x="89800" y="105410"/>
                </a:lnTo>
                <a:close/>
              </a:path>
              <a:path w="120015" h="187959">
                <a:moveTo>
                  <a:pt x="107061" y="104140"/>
                </a:moveTo>
                <a:lnTo>
                  <a:pt x="97816" y="104140"/>
                </a:lnTo>
                <a:lnTo>
                  <a:pt x="96286" y="105410"/>
                </a:lnTo>
                <a:lnTo>
                  <a:pt x="107613" y="105410"/>
                </a:lnTo>
                <a:lnTo>
                  <a:pt x="107061" y="104140"/>
                </a:lnTo>
                <a:close/>
              </a:path>
              <a:path w="120015" h="187959">
                <a:moveTo>
                  <a:pt x="106118" y="102870"/>
                </a:moveTo>
                <a:lnTo>
                  <a:pt x="101633" y="102870"/>
                </a:lnTo>
                <a:lnTo>
                  <a:pt x="100575" y="104140"/>
                </a:lnTo>
                <a:lnTo>
                  <a:pt x="106429" y="104140"/>
                </a:lnTo>
                <a:lnTo>
                  <a:pt x="106118" y="102870"/>
                </a:lnTo>
                <a:close/>
              </a:path>
              <a:path w="120015" h="187959">
                <a:moveTo>
                  <a:pt x="64618" y="100056"/>
                </a:moveTo>
                <a:lnTo>
                  <a:pt x="64478" y="100330"/>
                </a:lnTo>
                <a:lnTo>
                  <a:pt x="64618" y="100056"/>
                </a:lnTo>
                <a:close/>
              </a:path>
              <a:path w="120015" h="187959">
                <a:moveTo>
                  <a:pt x="98057" y="96520"/>
                </a:moveTo>
                <a:lnTo>
                  <a:pt x="73252" y="96520"/>
                </a:lnTo>
                <a:lnTo>
                  <a:pt x="71987" y="97790"/>
                </a:lnTo>
                <a:lnTo>
                  <a:pt x="70849" y="99060"/>
                </a:lnTo>
                <a:lnTo>
                  <a:pt x="69825" y="100330"/>
                </a:lnTo>
                <a:lnTo>
                  <a:pt x="81785" y="100330"/>
                </a:lnTo>
                <a:lnTo>
                  <a:pt x="83544" y="99060"/>
                </a:lnTo>
                <a:lnTo>
                  <a:pt x="92790" y="99060"/>
                </a:lnTo>
                <a:lnTo>
                  <a:pt x="94676" y="97790"/>
                </a:lnTo>
                <a:lnTo>
                  <a:pt x="96252" y="97790"/>
                </a:lnTo>
                <a:lnTo>
                  <a:pt x="98057" y="96520"/>
                </a:lnTo>
                <a:close/>
              </a:path>
              <a:path w="120015" h="187959">
                <a:moveTo>
                  <a:pt x="94320" y="41910"/>
                </a:moveTo>
                <a:lnTo>
                  <a:pt x="89881" y="41910"/>
                </a:lnTo>
                <a:lnTo>
                  <a:pt x="89961" y="45720"/>
                </a:lnTo>
                <a:lnTo>
                  <a:pt x="89800" y="48260"/>
                </a:lnTo>
                <a:lnTo>
                  <a:pt x="89294" y="50800"/>
                </a:lnTo>
                <a:lnTo>
                  <a:pt x="88938" y="53340"/>
                </a:lnTo>
                <a:lnTo>
                  <a:pt x="88547" y="54610"/>
                </a:lnTo>
                <a:lnTo>
                  <a:pt x="83475" y="66040"/>
                </a:lnTo>
                <a:lnTo>
                  <a:pt x="82211" y="68580"/>
                </a:lnTo>
                <a:lnTo>
                  <a:pt x="80957" y="69850"/>
                </a:lnTo>
                <a:lnTo>
                  <a:pt x="79819" y="71120"/>
                </a:lnTo>
                <a:lnTo>
                  <a:pt x="77887" y="73660"/>
                </a:lnTo>
                <a:lnTo>
                  <a:pt x="76633" y="76200"/>
                </a:lnTo>
                <a:lnTo>
                  <a:pt x="75610" y="77470"/>
                </a:lnTo>
                <a:lnTo>
                  <a:pt x="73804" y="80010"/>
                </a:lnTo>
                <a:lnTo>
                  <a:pt x="72976" y="81280"/>
                </a:lnTo>
                <a:lnTo>
                  <a:pt x="71481" y="83820"/>
                </a:lnTo>
                <a:lnTo>
                  <a:pt x="70147" y="85090"/>
                </a:lnTo>
                <a:lnTo>
                  <a:pt x="68997" y="87630"/>
                </a:lnTo>
                <a:lnTo>
                  <a:pt x="68020" y="90170"/>
                </a:lnTo>
                <a:lnTo>
                  <a:pt x="67192" y="91440"/>
                </a:lnTo>
                <a:lnTo>
                  <a:pt x="66491" y="92710"/>
                </a:lnTo>
                <a:lnTo>
                  <a:pt x="65111" y="97790"/>
                </a:lnTo>
                <a:lnTo>
                  <a:pt x="64618" y="100056"/>
                </a:lnTo>
                <a:lnTo>
                  <a:pt x="65778" y="97790"/>
                </a:lnTo>
                <a:lnTo>
                  <a:pt x="67031" y="96520"/>
                </a:lnTo>
                <a:lnTo>
                  <a:pt x="67629" y="95250"/>
                </a:lnTo>
                <a:lnTo>
                  <a:pt x="68250" y="95250"/>
                </a:lnTo>
                <a:lnTo>
                  <a:pt x="68802" y="93980"/>
                </a:lnTo>
                <a:lnTo>
                  <a:pt x="70492" y="92710"/>
                </a:lnTo>
                <a:lnTo>
                  <a:pt x="72539" y="90170"/>
                </a:lnTo>
                <a:lnTo>
                  <a:pt x="73448" y="88900"/>
                </a:lnTo>
                <a:lnTo>
                  <a:pt x="74276" y="88900"/>
                </a:lnTo>
                <a:lnTo>
                  <a:pt x="75644" y="87630"/>
                </a:lnTo>
                <a:lnTo>
                  <a:pt x="77185" y="87630"/>
                </a:lnTo>
                <a:lnTo>
                  <a:pt x="76587" y="86360"/>
                </a:lnTo>
                <a:lnTo>
                  <a:pt x="71987" y="86360"/>
                </a:lnTo>
                <a:lnTo>
                  <a:pt x="72735" y="85090"/>
                </a:lnTo>
                <a:lnTo>
                  <a:pt x="73528" y="85090"/>
                </a:lnTo>
                <a:lnTo>
                  <a:pt x="75173" y="82550"/>
                </a:lnTo>
                <a:lnTo>
                  <a:pt x="76035" y="81280"/>
                </a:lnTo>
                <a:lnTo>
                  <a:pt x="76909" y="81280"/>
                </a:lnTo>
                <a:lnTo>
                  <a:pt x="78634" y="78740"/>
                </a:lnTo>
                <a:lnTo>
                  <a:pt x="79497" y="78740"/>
                </a:lnTo>
                <a:lnTo>
                  <a:pt x="80405" y="77470"/>
                </a:lnTo>
                <a:lnTo>
                  <a:pt x="81268" y="77470"/>
                </a:lnTo>
                <a:lnTo>
                  <a:pt x="82130" y="76200"/>
                </a:lnTo>
                <a:lnTo>
                  <a:pt x="83866" y="74930"/>
                </a:lnTo>
                <a:lnTo>
                  <a:pt x="85511" y="73660"/>
                </a:lnTo>
                <a:lnTo>
                  <a:pt x="87052" y="73660"/>
                </a:lnTo>
                <a:lnTo>
                  <a:pt x="89766" y="72390"/>
                </a:lnTo>
                <a:lnTo>
                  <a:pt x="90904" y="71120"/>
                </a:lnTo>
                <a:lnTo>
                  <a:pt x="93066" y="71120"/>
                </a:lnTo>
                <a:lnTo>
                  <a:pt x="91249" y="69850"/>
                </a:lnTo>
                <a:lnTo>
                  <a:pt x="84844" y="69850"/>
                </a:lnTo>
                <a:lnTo>
                  <a:pt x="85511" y="68580"/>
                </a:lnTo>
                <a:lnTo>
                  <a:pt x="86143" y="67310"/>
                </a:lnTo>
                <a:lnTo>
                  <a:pt x="87362" y="66040"/>
                </a:lnTo>
                <a:lnTo>
                  <a:pt x="88466" y="64770"/>
                </a:lnTo>
                <a:lnTo>
                  <a:pt x="88972" y="63500"/>
                </a:lnTo>
                <a:lnTo>
                  <a:pt x="90548" y="63500"/>
                </a:lnTo>
                <a:lnTo>
                  <a:pt x="90824" y="62230"/>
                </a:lnTo>
                <a:lnTo>
                  <a:pt x="115123" y="62230"/>
                </a:lnTo>
                <a:lnTo>
                  <a:pt x="115548" y="60960"/>
                </a:lnTo>
                <a:lnTo>
                  <a:pt x="115905" y="60960"/>
                </a:lnTo>
                <a:lnTo>
                  <a:pt x="116181" y="59690"/>
                </a:lnTo>
                <a:lnTo>
                  <a:pt x="116376" y="58420"/>
                </a:lnTo>
                <a:lnTo>
                  <a:pt x="101438" y="58420"/>
                </a:lnTo>
                <a:lnTo>
                  <a:pt x="100690" y="57150"/>
                </a:lnTo>
                <a:lnTo>
                  <a:pt x="97310" y="57150"/>
                </a:lnTo>
                <a:lnTo>
                  <a:pt x="97551" y="54610"/>
                </a:lnTo>
                <a:lnTo>
                  <a:pt x="97701" y="53340"/>
                </a:lnTo>
                <a:lnTo>
                  <a:pt x="97666" y="49530"/>
                </a:lnTo>
                <a:lnTo>
                  <a:pt x="97505" y="48260"/>
                </a:lnTo>
                <a:lnTo>
                  <a:pt x="97310" y="46990"/>
                </a:lnTo>
                <a:lnTo>
                  <a:pt x="97034" y="45720"/>
                </a:lnTo>
                <a:lnTo>
                  <a:pt x="96758" y="45720"/>
                </a:lnTo>
                <a:lnTo>
                  <a:pt x="96401" y="44450"/>
                </a:lnTo>
                <a:lnTo>
                  <a:pt x="96056" y="44450"/>
                </a:lnTo>
                <a:lnTo>
                  <a:pt x="95654" y="43180"/>
                </a:lnTo>
                <a:lnTo>
                  <a:pt x="94791" y="43180"/>
                </a:lnTo>
                <a:lnTo>
                  <a:pt x="94320" y="41910"/>
                </a:lnTo>
                <a:close/>
              </a:path>
              <a:path w="120015" h="187959">
                <a:moveTo>
                  <a:pt x="9004" y="97789"/>
                </a:moveTo>
                <a:lnTo>
                  <a:pt x="6140" y="97789"/>
                </a:lnTo>
                <a:lnTo>
                  <a:pt x="7313" y="99059"/>
                </a:lnTo>
                <a:lnTo>
                  <a:pt x="8256" y="99059"/>
                </a:lnTo>
                <a:lnTo>
                  <a:pt x="9004" y="97789"/>
                </a:lnTo>
                <a:close/>
              </a:path>
              <a:path w="120015" h="187959">
                <a:moveTo>
                  <a:pt x="11051" y="59689"/>
                </a:moveTo>
                <a:lnTo>
                  <a:pt x="3346" y="59689"/>
                </a:lnTo>
                <a:lnTo>
                  <a:pt x="2161" y="60959"/>
                </a:lnTo>
                <a:lnTo>
                  <a:pt x="1460" y="62229"/>
                </a:lnTo>
                <a:lnTo>
                  <a:pt x="1218" y="62229"/>
                </a:lnTo>
                <a:lnTo>
                  <a:pt x="0" y="68579"/>
                </a:lnTo>
                <a:lnTo>
                  <a:pt x="0" y="92709"/>
                </a:lnTo>
                <a:lnTo>
                  <a:pt x="1218" y="93979"/>
                </a:lnTo>
                <a:lnTo>
                  <a:pt x="2242" y="95249"/>
                </a:lnTo>
                <a:lnTo>
                  <a:pt x="3150" y="96519"/>
                </a:lnTo>
                <a:lnTo>
                  <a:pt x="3576" y="96519"/>
                </a:lnTo>
                <a:lnTo>
                  <a:pt x="4726" y="97789"/>
                </a:lnTo>
                <a:lnTo>
                  <a:pt x="50172" y="97790"/>
                </a:lnTo>
                <a:lnTo>
                  <a:pt x="49586" y="96520"/>
                </a:lnTo>
                <a:lnTo>
                  <a:pt x="47884" y="95250"/>
                </a:lnTo>
                <a:lnTo>
                  <a:pt x="46596" y="93980"/>
                </a:lnTo>
                <a:lnTo>
                  <a:pt x="44630" y="91440"/>
                </a:lnTo>
                <a:lnTo>
                  <a:pt x="43882" y="91440"/>
                </a:lnTo>
                <a:lnTo>
                  <a:pt x="42974" y="90170"/>
                </a:lnTo>
                <a:lnTo>
                  <a:pt x="42698" y="90170"/>
                </a:lnTo>
                <a:lnTo>
                  <a:pt x="42307" y="88900"/>
                </a:lnTo>
                <a:lnTo>
                  <a:pt x="41916" y="86360"/>
                </a:lnTo>
                <a:lnTo>
                  <a:pt x="41525" y="85090"/>
                </a:lnTo>
                <a:lnTo>
                  <a:pt x="41088" y="83820"/>
                </a:lnTo>
                <a:lnTo>
                  <a:pt x="39639" y="80010"/>
                </a:lnTo>
                <a:lnTo>
                  <a:pt x="39087" y="78740"/>
                </a:lnTo>
                <a:lnTo>
                  <a:pt x="38569" y="78739"/>
                </a:lnTo>
                <a:lnTo>
                  <a:pt x="37465" y="76199"/>
                </a:lnTo>
                <a:lnTo>
                  <a:pt x="36373" y="74929"/>
                </a:lnTo>
                <a:lnTo>
                  <a:pt x="35303" y="74929"/>
                </a:lnTo>
                <a:lnTo>
                  <a:pt x="34763" y="73659"/>
                </a:lnTo>
                <a:lnTo>
                  <a:pt x="29611" y="73659"/>
                </a:lnTo>
                <a:lnTo>
                  <a:pt x="29335" y="72389"/>
                </a:lnTo>
                <a:lnTo>
                  <a:pt x="28622" y="69849"/>
                </a:lnTo>
                <a:lnTo>
                  <a:pt x="28231" y="68579"/>
                </a:lnTo>
                <a:lnTo>
                  <a:pt x="27794" y="67309"/>
                </a:lnTo>
                <a:lnTo>
                  <a:pt x="27323" y="67309"/>
                </a:lnTo>
                <a:lnTo>
                  <a:pt x="26817" y="66039"/>
                </a:lnTo>
                <a:lnTo>
                  <a:pt x="26311" y="66039"/>
                </a:lnTo>
                <a:lnTo>
                  <a:pt x="25759" y="64769"/>
                </a:lnTo>
                <a:lnTo>
                  <a:pt x="16042" y="64769"/>
                </a:lnTo>
                <a:lnTo>
                  <a:pt x="15145" y="63499"/>
                </a:lnTo>
                <a:lnTo>
                  <a:pt x="13454" y="62229"/>
                </a:lnTo>
                <a:lnTo>
                  <a:pt x="12626" y="60959"/>
                </a:lnTo>
                <a:lnTo>
                  <a:pt x="11833" y="60959"/>
                </a:lnTo>
                <a:lnTo>
                  <a:pt x="11051" y="59689"/>
                </a:lnTo>
                <a:close/>
              </a:path>
              <a:path w="120015" h="187959">
                <a:moveTo>
                  <a:pt x="99587" y="95250"/>
                </a:moveTo>
                <a:lnTo>
                  <a:pt x="76783" y="95250"/>
                </a:lnTo>
                <a:lnTo>
                  <a:pt x="75219" y="96520"/>
                </a:lnTo>
                <a:lnTo>
                  <a:pt x="98529" y="96520"/>
                </a:lnTo>
                <a:lnTo>
                  <a:pt x="99587" y="95250"/>
                </a:lnTo>
                <a:close/>
              </a:path>
              <a:path w="120015" h="187959">
                <a:moveTo>
                  <a:pt x="100219" y="93980"/>
                </a:moveTo>
                <a:lnTo>
                  <a:pt x="78991" y="93980"/>
                </a:lnTo>
                <a:lnTo>
                  <a:pt x="77852" y="95250"/>
                </a:lnTo>
                <a:lnTo>
                  <a:pt x="99943" y="95250"/>
                </a:lnTo>
                <a:lnTo>
                  <a:pt x="100219" y="93980"/>
                </a:lnTo>
                <a:close/>
              </a:path>
              <a:path w="120015" h="187959">
                <a:moveTo>
                  <a:pt x="100771" y="87630"/>
                </a:moveTo>
                <a:lnTo>
                  <a:pt x="85315" y="87630"/>
                </a:lnTo>
                <a:lnTo>
                  <a:pt x="84959" y="88900"/>
                </a:lnTo>
                <a:lnTo>
                  <a:pt x="84533" y="90170"/>
                </a:lnTo>
                <a:lnTo>
                  <a:pt x="83625" y="90170"/>
                </a:lnTo>
                <a:lnTo>
                  <a:pt x="82533" y="91440"/>
                </a:lnTo>
                <a:lnTo>
                  <a:pt x="81981" y="92710"/>
                </a:lnTo>
                <a:lnTo>
                  <a:pt x="81383" y="92710"/>
                </a:lnTo>
                <a:lnTo>
                  <a:pt x="80164" y="93980"/>
                </a:lnTo>
                <a:lnTo>
                  <a:pt x="100575" y="93980"/>
                </a:lnTo>
                <a:lnTo>
                  <a:pt x="101047" y="91440"/>
                </a:lnTo>
                <a:lnTo>
                  <a:pt x="101081" y="88900"/>
                </a:lnTo>
                <a:lnTo>
                  <a:pt x="100932" y="88900"/>
                </a:lnTo>
                <a:lnTo>
                  <a:pt x="100771" y="87630"/>
                </a:lnTo>
                <a:close/>
              </a:path>
              <a:path w="120015" h="187959">
                <a:moveTo>
                  <a:pt x="62121" y="74930"/>
                </a:moveTo>
                <a:lnTo>
                  <a:pt x="59602" y="74930"/>
                </a:lnTo>
                <a:lnTo>
                  <a:pt x="59602" y="78740"/>
                </a:lnTo>
                <a:lnTo>
                  <a:pt x="59763" y="80010"/>
                </a:lnTo>
                <a:lnTo>
                  <a:pt x="60005" y="81280"/>
                </a:lnTo>
                <a:lnTo>
                  <a:pt x="60315" y="82550"/>
                </a:lnTo>
                <a:lnTo>
                  <a:pt x="60741" y="83820"/>
                </a:lnTo>
                <a:lnTo>
                  <a:pt x="61293" y="85090"/>
                </a:lnTo>
                <a:lnTo>
                  <a:pt x="61373" y="86360"/>
                </a:lnTo>
                <a:lnTo>
                  <a:pt x="61339" y="87630"/>
                </a:lnTo>
                <a:lnTo>
                  <a:pt x="61178" y="88900"/>
                </a:lnTo>
                <a:lnTo>
                  <a:pt x="61017" y="88900"/>
                </a:lnTo>
                <a:lnTo>
                  <a:pt x="60545" y="90170"/>
                </a:lnTo>
                <a:lnTo>
                  <a:pt x="60235" y="91440"/>
                </a:lnTo>
                <a:lnTo>
                  <a:pt x="59844" y="92710"/>
                </a:lnTo>
                <a:lnTo>
                  <a:pt x="61615" y="92710"/>
                </a:lnTo>
                <a:lnTo>
                  <a:pt x="62282" y="91440"/>
                </a:lnTo>
                <a:lnTo>
                  <a:pt x="62558" y="90170"/>
                </a:lnTo>
                <a:lnTo>
                  <a:pt x="62788" y="90170"/>
                </a:lnTo>
                <a:lnTo>
                  <a:pt x="63501" y="87630"/>
                </a:lnTo>
                <a:lnTo>
                  <a:pt x="63777" y="85090"/>
                </a:lnTo>
                <a:lnTo>
                  <a:pt x="63731" y="82550"/>
                </a:lnTo>
                <a:lnTo>
                  <a:pt x="63501" y="82550"/>
                </a:lnTo>
                <a:lnTo>
                  <a:pt x="63386" y="81280"/>
                </a:lnTo>
                <a:lnTo>
                  <a:pt x="62753" y="80010"/>
                </a:lnTo>
                <a:lnTo>
                  <a:pt x="62477" y="78740"/>
                </a:lnTo>
                <a:lnTo>
                  <a:pt x="62282" y="78740"/>
                </a:lnTo>
                <a:lnTo>
                  <a:pt x="62040" y="77470"/>
                </a:lnTo>
                <a:lnTo>
                  <a:pt x="61960" y="76200"/>
                </a:lnTo>
                <a:lnTo>
                  <a:pt x="62121" y="74930"/>
                </a:lnTo>
                <a:close/>
              </a:path>
              <a:path w="120015" h="187959">
                <a:moveTo>
                  <a:pt x="104347" y="86360"/>
                </a:moveTo>
                <a:lnTo>
                  <a:pt x="85833" y="86360"/>
                </a:lnTo>
                <a:lnTo>
                  <a:pt x="85591" y="87630"/>
                </a:lnTo>
                <a:lnTo>
                  <a:pt x="101909" y="87630"/>
                </a:lnTo>
                <a:lnTo>
                  <a:pt x="104347" y="86360"/>
                </a:lnTo>
                <a:close/>
              </a:path>
              <a:path w="120015" h="187959">
                <a:moveTo>
                  <a:pt x="108982" y="83820"/>
                </a:moveTo>
                <a:lnTo>
                  <a:pt x="86063" y="83820"/>
                </a:lnTo>
                <a:lnTo>
                  <a:pt x="85982" y="86360"/>
                </a:lnTo>
                <a:lnTo>
                  <a:pt x="105405" y="86360"/>
                </a:lnTo>
                <a:lnTo>
                  <a:pt x="106429" y="85090"/>
                </a:lnTo>
                <a:lnTo>
                  <a:pt x="107337" y="85090"/>
                </a:lnTo>
                <a:lnTo>
                  <a:pt x="108982" y="83820"/>
                </a:lnTo>
                <a:close/>
              </a:path>
              <a:path w="120015" h="187959">
                <a:moveTo>
                  <a:pt x="113708" y="78740"/>
                </a:moveTo>
                <a:lnTo>
                  <a:pt x="89363" y="78740"/>
                </a:lnTo>
                <a:lnTo>
                  <a:pt x="85557" y="81280"/>
                </a:lnTo>
                <a:lnTo>
                  <a:pt x="85833" y="82550"/>
                </a:lnTo>
                <a:lnTo>
                  <a:pt x="85982" y="83820"/>
                </a:lnTo>
                <a:lnTo>
                  <a:pt x="109695" y="83820"/>
                </a:lnTo>
                <a:lnTo>
                  <a:pt x="110914" y="82550"/>
                </a:lnTo>
                <a:lnTo>
                  <a:pt x="112328" y="81280"/>
                </a:lnTo>
                <a:lnTo>
                  <a:pt x="112995" y="80010"/>
                </a:lnTo>
                <a:lnTo>
                  <a:pt x="113513" y="80010"/>
                </a:lnTo>
                <a:lnTo>
                  <a:pt x="113708" y="78740"/>
                </a:lnTo>
                <a:close/>
              </a:path>
              <a:path w="120015" h="187959">
                <a:moveTo>
                  <a:pt x="113467" y="71120"/>
                </a:moveTo>
                <a:lnTo>
                  <a:pt x="96723" y="71120"/>
                </a:lnTo>
                <a:lnTo>
                  <a:pt x="96401" y="72390"/>
                </a:lnTo>
                <a:lnTo>
                  <a:pt x="96010" y="72390"/>
                </a:lnTo>
                <a:lnTo>
                  <a:pt x="95504" y="73660"/>
                </a:lnTo>
                <a:lnTo>
                  <a:pt x="94952" y="74930"/>
                </a:lnTo>
                <a:lnTo>
                  <a:pt x="93687" y="76200"/>
                </a:lnTo>
                <a:lnTo>
                  <a:pt x="92986" y="76200"/>
                </a:lnTo>
                <a:lnTo>
                  <a:pt x="90778" y="78740"/>
                </a:lnTo>
                <a:lnTo>
                  <a:pt x="114099" y="78740"/>
                </a:lnTo>
                <a:lnTo>
                  <a:pt x="114214" y="77470"/>
                </a:lnTo>
                <a:lnTo>
                  <a:pt x="114260" y="74930"/>
                </a:lnTo>
                <a:lnTo>
                  <a:pt x="113789" y="72390"/>
                </a:lnTo>
                <a:lnTo>
                  <a:pt x="113467" y="71120"/>
                </a:lnTo>
                <a:close/>
              </a:path>
              <a:path w="120015" h="187959">
                <a:moveTo>
                  <a:pt x="64996" y="71120"/>
                </a:moveTo>
                <a:lnTo>
                  <a:pt x="61017" y="71120"/>
                </a:lnTo>
                <a:lnTo>
                  <a:pt x="60396" y="72390"/>
                </a:lnTo>
                <a:lnTo>
                  <a:pt x="60120" y="73660"/>
                </a:lnTo>
                <a:lnTo>
                  <a:pt x="59878" y="73660"/>
                </a:lnTo>
                <a:lnTo>
                  <a:pt x="59729" y="74930"/>
                </a:lnTo>
                <a:lnTo>
                  <a:pt x="62236" y="74930"/>
                </a:lnTo>
                <a:lnTo>
                  <a:pt x="62707" y="73660"/>
                </a:lnTo>
                <a:lnTo>
                  <a:pt x="63144" y="72390"/>
                </a:lnTo>
                <a:lnTo>
                  <a:pt x="64087" y="72390"/>
                </a:lnTo>
                <a:lnTo>
                  <a:pt x="64996" y="71120"/>
                </a:lnTo>
                <a:close/>
              </a:path>
              <a:path w="120015" h="187959">
                <a:moveTo>
                  <a:pt x="69791" y="71120"/>
                </a:moveTo>
                <a:lnTo>
                  <a:pt x="68215" y="71120"/>
                </a:lnTo>
                <a:lnTo>
                  <a:pt x="68411" y="72390"/>
                </a:lnTo>
                <a:lnTo>
                  <a:pt x="69549" y="72390"/>
                </a:lnTo>
                <a:lnTo>
                  <a:pt x="69791" y="71120"/>
                </a:lnTo>
                <a:close/>
              </a:path>
              <a:path w="120015" h="187959">
                <a:moveTo>
                  <a:pt x="70768" y="59690"/>
                </a:moveTo>
                <a:lnTo>
                  <a:pt x="67905" y="59690"/>
                </a:lnTo>
                <a:lnTo>
                  <a:pt x="67663" y="60960"/>
                </a:lnTo>
                <a:lnTo>
                  <a:pt x="67468" y="60960"/>
                </a:lnTo>
                <a:lnTo>
                  <a:pt x="67157" y="62230"/>
                </a:lnTo>
                <a:lnTo>
                  <a:pt x="67031" y="63500"/>
                </a:lnTo>
                <a:lnTo>
                  <a:pt x="66881" y="63500"/>
                </a:lnTo>
                <a:lnTo>
                  <a:pt x="66881" y="69850"/>
                </a:lnTo>
                <a:lnTo>
                  <a:pt x="63064" y="69850"/>
                </a:lnTo>
                <a:lnTo>
                  <a:pt x="62201" y="71120"/>
                </a:lnTo>
                <a:lnTo>
                  <a:pt x="69825" y="71120"/>
                </a:lnTo>
                <a:lnTo>
                  <a:pt x="69946" y="66040"/>
                </a:lnTo>
                <a:lnTo>
                  <a:pt x="70021" y="64770"/>
                </a:lnTo>
                <a:lnTo>
                  <a:pt x="70343" y="62230"/>
                </a:lnTo>
                <a:lnTo>
                  <a:pt x="70768" y="59690"/>
                </a:lnTo>
                <a:close/>
              </a:path>
              <a:path w="120015" h="187959">
                <a:moveTo>
                  <a:pt x="115123" y="62230"/>
                </a:moveTo>
                <a:lnTo>
                  <a:pt x="91330" y="62230"/>
                </a:lnTo>
                <a:lnTo>
                  <a:pt x="92710" y="63500"/>
                </a:lnTo>
                <a:lnTo>
                  <a:pt x="93848" y="64770"/>
                </a:lnTo>
                <a:lnTo>
                  <a:pt x="94837" y="64770"/>
                </a:lnTo>
                <a:lnTo>
                  <a:pt x="95585" y="66040"/>
                </a:lnTo>
                <a:lnTo>
                  <a:pt x="96206" y="67310"/>
                </a:lnTo>
                <a:lnTo>
                  <a:pt x="96643" y="67310"/>
                </a:lnTo>
                <a:lnTo>
                  <a:pt x="96919" y="68580"/>
                </a:lnTo>
                <a:lnTo>
                  <a:pt x="96953" y="71120"/>
                </a:lnTo>
                <a:lnTo>
                  <a:pt x="112765" y="71120"/>
                </a:lnTo>
                <a:lnTo>
                  <a:pt x="112363" y="69850"/>
                </a:lnTo>
                <a:lnTo>
                  <a:pt x="110247" y="69850"/>
                </a:lnTo>
                <a:lnTo>
                  <a:pt x="111351" y="68580"/>
                </a:lnTo>
                <a:lnTo>
                  <a:pt x="112328" y="67310"/>
                </a:lnTo>
                <a:lnTo>
                  <a:pt x="113191" y="66040"/>
                </a:lnTo>
                <a:lnTo>
                  <a:pt x="113938" y="64770"/>
                </a:lnTo>
                <a:lnTo>
                  <a:pt x="114571" y="63500"/>
                </a:lnTo>
                <a:lnTo>
                  <a:pt x="115123" y="62230"/>
                </a:lnTo>
                <a:close/>
              </a:path>
              <a:path w="120015" h="187959">
                <a:moveTo>
                  <a:pt x="24103" y="63499"/>
                </a:moveTo>
                <a:lnTo>
                  <a:pt x="17778" y="63499"/>
                </a:lnTo>
                <a:lnTo>
                  <a:pt x="16513" y="64769"/>
                </a:lnTo>
                <a:lnTo>
                  <a:pt x="25207" y="64769"/>
                </a:lnTo>
                <a:lnTo>
                  <a:pt x="24103" y="63499"/>
                </a:lnTo>
                <a:close/>
              </a:path>
              <a:path w="120015" h="187959">
                <a:moveTo>
                  <a:pt x="43054" y="59690"/>
                </a:moveTo>
                <a:lnTo>
                  <a:pt x="26265" y="59689"/>
                </a:lnTo>
                <a:lnTo>
                  <a:pt x="27093" y="60959"/>
                </a:lnTo>
                <a:lnTo>
                  <a:pt x="43169" y="60960"/>
                </a:lnTo>
                <a:lnTo>
                  <a:pt x="43054" y="59690"/>
                </a:lnTo>
                <a:close/>
              </a:path>
              <a:path w="120015" h="187959">
                <a:moveTo>
                  <a:pt x="52254" y="46990"/>
                </a:moveTo>
                <a:lnTo>
                  <a:pt x="46355" y="46990"/>
                </a:lnTo>
                <a:lnTo>
                  <a:pt x="46194" y="48260"/>
                </a:lnTo>
                <a:lnTo>
                  <a:pt x="45653" y="49530"/>
                </a:lnTo>
                <a:lnTo>
                  <a:pt x="45251" y="49530"/>
                </a:lnTo>
                <a:lnTo>
                  <a:pt x="44779" y="50800"/>
                </a:lnTo>
                <a:lnTo>
                  <a:pt x="44388" y="53340"/>
                </a:lnTo>
                <a:lnTo>
                  <a:pt x="44193" y="53340"/>
                </a:lnTo>
                <a:lnTo>
                  <a:pt x="43882" y="55880"/>
                </a:lnTo>
                <a:lnTo>
                  <a:pt x="43802" y="57150"/>
                </a:lnTo>
                <a:lnTo>
                  <a:pt x="43687" y="59690"/>
                </a:lnTo>
                <a:lnTo>
                  <a:pt x="43330" y="59690"/>
                </a:lnTo>
                <a:lnTo>
                  <a:pt x="43169" y="60960"/>
                </a:lnTo>
                <a:lnTo>
                  <a:pt x="53358" y="60960"/>
                </a:lnTo>
                <a:lnTo>
                  <a:pt x="54140" y="58420"/>
                </a:lnTo>
                <a:lnTo>
                  <a:pt x="55129" y="57150"/>
                </a:lnTo>
                <a:lnTo>
                  <a:pt x="50920" y="57150"/>
                </a:lnTo>
                <a:lnTo>
                  <a:pt x="51541" y="55880"/>
                </a:lnTo>
                <a:lnTo>
                  <a:pt x="52219" y="50800"/>
                </a:lnTo>
                <a:lnTo>
                  <a:pt x="52254" y="46990"/>
                </a:lnTo>
                <a:close/>
              </a:path>
              <a:path w="120015" h="187959">
                <a:moveTo>
                  <a:pt x="8302" y="58419"/>
                </a:moveTo>
                <a:lnTo>
                  <a:pt x="5979" y="58419"/>
                </a:lnTo>
                <a:lnTo>
                  <a:pt x="5473" y="59689"/>
                </a:lnTo>
                <a:lnTo>
                  <a:pt x="8969" y="59689"/>
                </a:lnTo>
                <a:lnTo>
                  <a:pt x="8302" y="58419"/>
                </a:lnTo>
                <a:close/>
              </a:path>
              <a:path w="120015" h="187959">
                <a:moveTo>
                  <a:pt x="41950" y="58420"/>
                </a:moveTo>
                <a:lnTo>
                  <a:pt x="24459" y="58419"/>
                </a:lnTo>
                <a:lnTo>
                  <a:pt x="25402" y="59689"/>
                </a:lnTo>
                <a:lnTo>
                  <a:pt x="42226" y="59690"/>
                </a:lnTo>
                <a:lnTo>
                  <a:pt x="41950" y="58420"/>
                </a:lnTo>
                <a:close/>
              </a:path>
              <a:path w="120015" h="187959">
                <a:moveTo>
                  <a:pt x="72148" y="55880"/>
                </a:moveTo>
                <a:lnTo>
                  <a:pt x="70573" y="55880"/>
                </a:lnTo>
                <a:lnTo>
                  <a:pt x="69595" y="57150"/>
                </a:lnTo>
                <a:lnTo>
                  <a:pt x="68802" y="58420"/>
                </a:lnTo>
                <a:lnTo>
                  <a:pt x="68491" y="58420"/>
                </a:lnTo>
                <a:lnTo>
                  <a:pt x="68181" y="59690"/>
                </a:lnTo>
                <a:lnTo>
                  <a:pt x="71010" y="59690"/>
                </a:lnTo>
                <a:lnTo>
                  <a:pt x="71562" y="57150"/>
                </a:lnTo>
                <a:lnTo>
                  <a:pt x="72148" y="55880"/>
                </a:lnTo>
                <a:close/>
              </a:path>
              <a:path w="120015" h="187959">
                <a:moveTo>
                  <a:pt x="41720" y="53340"/>
                </a:moveTo>
                <a:lnTo>
                  <a:pt x="20365" y="53339"/>
                </a:lnTo>
                <a:lnTo>
                  <a:pt x="20917" y="54609"/>
                </a:lnTo>
                <a:lnTo>
                  <a:pt x="21435" y="54609"/>
                </a:lnTo>
                <a:lnTo>
                  <a:pt x="22493" y="55879"/>
                </a:lnTo>
                <a:lnTo>
                  <a:pt x="22999" y="57149"/>
                </a:lnTo>
                <a:lnTo>
                  <a:pt x="23988" y="58419"/>
                </a:lnTo>
                <a:lnTo>
                  <a:pt x="41755" y="58420"/>
                </a:lnTo>
                <a:lnTo>
                  <a:pt x="41674" y="57150"/>
                </a:lnTo>
                <a:lnTo>
                  <a:pt x="41720" y="53340"/>
                </a:lnTo>
                <a:close/>
              </a:path>
              <a:path w="120015" h="187959">
                <a:moveTo>
                  <a:pt x="115985" y="53340"/>
                </a:moveTo>
                <a:lnTo>
                  <a:pt x="103876" y="53340"/>
                </a:lnTo>
                <a:lnTo>
                  <a:pt x="103243" y="54610"/>
                </a:lnTo>
                <a:lnTo>
                  <a:pt x="102691" y="55880"/>
                </a:lnTo>
                <a:lnTo>
                  <a:pt x="101633" y="57150"/>
                </a:lnTo>
                <a:lnTo>
                  <a:pt x="101438" y="58420"/>
                </a:lnTo>
                <a:lnTo>
                  <a:pt x="116491" y="58420"/>
                </a:lnTo>
                <a:lnTo>
                  <a:pt x="116457" y="55880"/>
                </a:lnTo>
                <a:lnTo>
                  <a:pt x="116342" y="54610"/>
                </a:lnTo>
                <a:lnTo>
                  <a:pt x="116181" y="54610"/>
                </a:lnTo>
                <a:lnTo>
                  <a:pt x="115985" y="53340"/>
                </a:lnTo>
                <a:close/>
              </a:path>
              <a:path w="120015" h="187959">
                <a:moveTo>
                  <a:pt x="54853" y="53340"/>
                </a:moveTo>
                <a:lnTo>
                  <a:pt x="53829" y="53340"/>
                </a:lnTo>
                <a:lnTo>
                  <a:pt x="53553" y="54610"/>
                </a:lnTo>
                <a:lnTo>
                  <a:pt x="52921" y="54610"/>
                </a:lnTo>
                <a:lnTo>
                  <a:pt x="52093" y="55880"/>
                </a:lnTo>
                <a:lnTo>
                  <a:pt x="50920" y="57150"/>
                </a:lnTo>
                <a:lnTo>
                  <a:pt x="55129" y="57150"/>
                </a:lnTo>
                <a:lnTo>
                  <a:pt x="55715" y="55880"/>
                </a:lnTo>
                <a:lnTo>
                  <a:pt x="54853" y="53340"/>
                </a:lnTo>
                <a:close/>
              </a:path>
              <a:path w="120015" h="187959">
                <a:moveTo>
                  <a:pt x="81785" y="55880"/>
                </a:moveTo>
                <a:lnTo>
                  <a:pt x="81348" y="55880"/>
                </a:lnTo>
                <a:lnTo>
                  <a:pt x="81509" y="57150"/>
                </a:lnTo>
                <a:lnTo>
                  <a:pt x="81659" y="57150"/>
                </a:lnTo>
                <a:lnTo>
                  <a:pt x="81785" y="55880"/>
                </a:lnTo>
                <a:close/>
              </a:path>
              <a:path w="120015" h="187959">
                <a:moveTo>
                  <a:pt x="98609" y="55880"/>
                </a:moveTo>
                <a:lnTo>
                  <a:pt x="98092" y="55880"/>
                </a:lnTo>
                <a:lnTo>
                  <a:pt x="97666" y="57150"/>
                </a:lnTo>
                <a:lnTo>
                  <a:pt x="98920" y="57150"/>
                </a:lnTo>
                <a:lnTo>
                  <a:pt x="98609" y="55880"/>
                </a:lnTo>
                <a:close/>
              </a:path>
              <a:path w="120015" h="187959">
                <a:moveTo>
                  <a:pt x="73091" y="54610"/>
                </a:moveTo>
                <a:lnTo>
                  <a:pt x="72378" y="54610"/>
                </a:lnTo>
                <a:lnTo>
                  <a:pt x="71711" y="55880"/>
                </a:lnTo>
                <a:lnTo>
                  <a:pt x="72781" y="55880"/>
                </a:lnTo>
                <a:lnTo>
                  <a:pt x="73091" y="54610"/>
                </a:lnTo>
                <a:close/>
              </a:path>
              <a:path w="120015" h="187959">
                <a:moveTo>
                  <a:pt x="82326" y="54610"/>
                </a:moveTo>
                <a:lnTo>
                  <a:pt x="80290" y="54610"/>
                </a:lnTo>
                <a:lnTo>
                  <a:pt x="80681" y="55880"/>
                </a:lnTo>
                <a:lnTo>
                  <a:pt x="82096" y="55880"/>
                </a:lnTo>
                <a:lnTo>
                  <a:pt x="82326" y="54610"/>
                </a:lnTo>
                <a:close/>
              </a:path>
              <a:path w="120015" h="187959">
                <a:moveTo>
                  <a:pt x="82326" y="46990"/>
                </a:moveTo>
                <a:lnTo>
                  <a:pt x="80405" y="46990"/>
                </a:lnTo>
                <a:lnTo>
                  <a:pt x="79968" y="49530"/>
                </a:lnTo>
                <a:lnTo>
                  <a:pt x="79773" y="50800"/>
                </a:lnTo>
                <a:lnTo>
                  <a:pt x="79692" y="54610"/>
                </a:lnTo>
                <a:lnTo>
                  <a:pt x="82372" y="54610"/>
                </a:lnTo>
                <a:lnTo>
                  <a:pt x="82211" y="53340"/>
                </a:lnTo>
                <a:lnTo>
                  <a:pt x="82326" y="46990"/>
                </a:lnTo>
                <a:close/>
              </a:path>
              <a:path w="120015" h="187959">
                <a:moveTo>
                  <a:pt x="42031" y="48260"/>
                </a:moveTo>
                <a:lnTo>
                  <a:pt x="11879" y="48259"/>
                </a:lnTo>
                <a:lnTo>
                  <a:pt x="12304" y="49529"/>
                </a:lnTo>
                <a:lnTo>
                  <a:pt x="12776" y="49529"/>
                </a:lnTo>
                <a:lnTo>
                  <a:pt x="13213" y="50799"/>
                </a:lnTo>
                <a:lnTo>
                  <a:pt x="13730" y="50799"/>
                </a:lnTo>
                <a:lnTo>
                  <a:pt x="14673" y="52069"/>
                </a:lnTo>
                <a:lnTo>
                  <a:pt x="15179" y="52069"/>
                </a:lnTo>
                <a:lnTo>
                  <a:pt x="16628" y="53339"/>
                </a:lnTo>
                <a:lnTo>
                  <a:pt x="41870" y="53340"/>
                </a:lnTo>
                <a:lnTo>
                  <a:pt x="42065" y="50800"/>
                </a:lnTo>
                <a:lnTo>
                  <a:pt x="42031" y="48260"/>
                </a:lnTo>
                <a:close/>
              </a:path>
              <a:path w="120015" h="187959">
                <a:moveTo>
                  <a:pt x="113547" y="50800"/>
                </a:moveTo>
                <a:lnTo>
                  <a:pt x="106199" y="50800"/>
                </a:lnTo>
                <a:lnTo>
                  <a:pt x="105762" y="52070"/>
                </a:lnTo>
                <a:lnTo>
                  <a:pt x="104577" y="53340"/>
                </a:lnTo>
                <a:lnTo>
                  <a:pt x="115514" y="53340"/>
                </a:lnTo>
                <a:lnTo>
                  <a:pt x="115238" y="52070"/>
                </a:lnTo>
                <a:lnTo>
                  <a:pt x="114375" y="52070"/>
                </a:lnTo>
                <a:lnTo>
                  <a:pt x="113547" y="50800"/>
                </a:lnTo>
                <a:close/>
              </a:path>
              <a:path w="120015" h="187959">
                <a:moveTo>
                  <a:pt x="112087" y="49530"/>
                </a:moveTo>
                <a:lnTo>
                  <a:pt x="108671" y="49530"/>
                </a:lnTo>
                <a:lnTo>
                  <a:pt x="108119" y="50800"/>
                </a:lnTo>
                <a:lnTo>
                  <a:pt x="112800" y="50800"/>
                </a:lnTo>
                <a:lnTo>
                  <a:pt x="112087" y="49530"/>
                </a:lnTo>
                <a:close/>
              </a:path>
              <a:path w="120015" h="187959">
                <a:moveTo>
                  <a:pt x="36568" y="10160"/>
                </a:moveTo>
                <a:lnTo>
                  <a:pt x="3622" y="10159"/>
                </a:lnTo>
                <a:lnTo>
                  <a:pt x="2483" y="11429"/>
                </a:lnTo>
                <a:lnTo>
                  <a:pt x="0" y="11429"/>
                </a:lnTo>
                <a:lnTo>
                  <a:pt x="0" y="34289"/>
                </a:lnTo>
                <a:lnTo>
                  <a:pt x="402" y="35559"/>
                </a:lnTo>
                <a:lnTo>
                  <a:pt x="747" y="35559"/>
                </a:lnTo>
                <a:lnTo>
                  <a:pt x="1540" y="36829"/>
                </a:lnTo>
                <a:lnTo>
                  <a:pt x="2357" y="36829"/>
                </a:lnTo>
                <a:lnTo>
                  <a:pt x="3150" y="38099"/>
                </a:lnTo>
                <a:lnTo>
                  <a:pt x="4760" y="38099"/>
                </a:lnTo>
                <a:lnTo>
                  <a:pt x="5508" y="39369"/>
                </a:lnTo>
                <a:lnTo>
                  <a:pt x="9556" y="39369"/>
                </a:lnTo>
                <a:lnTo>
                  <a:pt x="9636" y="40639"/>
                </a:lnTo>
                <a:lnTo>
                  <a:pt x="11131" y="46989"/>
                </a:lnTo>
                <a:lnTo>
                  <a:pt x="11488" y="48259"/>
                </a:lnTo>
                <a:lnTo>
                  <a:pt x="41950" y="48260"/>
                </a:lnTo>
                <a:lnTo>
                  <a:pt x="41835" y="46990"/>
                </a:lnTo>
                <a:lnTo>
                  <a:pt x="41444" y="45720"/>
                </a:lnTo>
                <a:lnTo>
                  <a:pt x="40455" y="45720"/>
                </a:lnTo>
                <a:lnTo>
                  <a:pt x="40260" y="44450"/>
                </a:lnTo>
                <a:lnTo>
                  <a:pt x="39949" y="44450"/>
                </a:lnTo>
                <a:lnTo>
                  <a:pt x="39708" y="43180"/>
                </a:lnTo>
                <a:lnTo>
                  <a:pt x="39790" y="39882"/>
                </a:lnTo>
                <a:lnTo>
                  <a:pt x="39984" y="38100"/>
                </a:lnTo>
                <a:lnTo>
                  <a:pt x="41329" y="35560"/>
                </a:lnTo>
                <a:lnTo>
                  <a:pt x="42341" y="33020"/>
                </a:lnTo>
                <a:lnTo>
                  <a:pt x="42813" y="31750"/>
                </a:lnTo>
                <a:lnTo>
                  <a:pt x="43020" y="31750"/>
                </a:lnTo>
                <a:lnTo>
                  <a:pt x="43169" y="30480"/>
                </a:lnTo>
                <a:lnTo>
                  <a:pt x="43215" y="27940"/>
                </a:lnTo>
                <a:lnTo>
                  <a:pt x="43020" y="26670"/>
                </a:lnTo>
                <a:lnTo>
                  <a:pt x="42778" y="26670"/>
                </a:lnTo>
                <a:lnTo>
                  <a:pt x="42422" y="25400"/>
                </a:lnTo>
                <a:lnTo>
                  <a:pt x="41479" y="25400"/>
                </a:lnTo>
                <a:lnTo>
                  <a:pt x="40858" y="24130"/>
                </a:lnTo>
                <a:lnTo>
                  <a:pt x="36016" y="24130"/>
                </a:lnTo>
                <a:lnTo>
                  <a:pt x="36407" y="21590"/>
                </a:lnTo>
                <a:lnTo>
                  <a:pt x="36683" y="20320"/>
                </a:lnTo>
                <a:lnTo>
                  <a:pt x="37074" y="16510"/>
                </a:lnTo>
                <a:lnTo>
                  <a:pt x="37120" y="13970"/>
                </a:lnTo>
                <a:lnTo>
                  <a:pt x="36959" y="12700"/>
                </a:lnTo>
                <a:lnTo>
                  <a:pt x="36568" y="10160"/>
                </a:lnTo>
                <a:close/>
              </a:path>
              <a:path w="120015" h="187959">
                <a:moveTo>
                  <a:pt x="45942" y="39882"/>
                </a:moveTo>
                <a:lnTo>
                  <a:pt x="46079" y="40640"/>
                </a:lnTo>
                <a:lnTo>
                  <a:pt x="46274" y="41910"/>
                </a:lnTo>
                <a:lnTo>
                  <a:pt x="46395" y="43180"/>
                </a:lnTo>
                <a:lnTo>
                  <a:pt x="46470" y="46990"/>
                </a:lnTo>
                <a:lnTo>
                  <a:pt x="51863" y="46990"/>
                </a:lnTo>
                <a:lnTo>
                  <a:pt x="51311" y="45720"/>
                </a:lnTo>
                <a:lnTo>
                  <a:pt x="50598" y="44450"/>
                </a:lnTo>
                <a:lnTo>
                  <a:pt x="49701" y="43180"/>
                </a:lnTo>
                <a:lnTo>
                  <a:pt x="47884" y="41910"/>
                </a:lnTo>
                <a:lnTo>
                  <a:pt x="46435" y="40640"/>
                </a:lnTo>
                <a:lnTo>
                  <a:pt x="45942" y="39882"/>
                </a:lnTo>
                <a:close/>
              </a:path>
              <a:path w="120015" h="187959">
                <a:moveTo>
                  <a:pt x="82682" y="45720"/>
                </a:moveTo>
                <a:lnTo>
                  <a:pt x="80831" y="45720"/>
                </a:lnTo>
                <a:lnTo>
                  <a:pt x="80601" y="46990"/>
                </a:lnTo>
                <a:lnTo>
                  <a:pt x="82487" y="46990"/>
                </a:lnTo>
                <a:lnTo>
                  <a:pt x="82682" y="45720"/>
                </a:lnTo>
                <a:close/>
              </a:path>
              <a:path w="120015" h="187959">
                <a:moveTo>
                  <a:pt x="83866" y="43180"/>
                </a:moveTo>
                <a:lnTo>
                  <a:pt x="82487" y="43180"/>
                </a:lnTo>
                <a:lnTo>
                  <a:pt x="82096" y="44450"/>
                </a:lnTo>
                <a:lnTo>
                  <a:pt x="81383" y="45720"/>
                </a:lnTo>
                <a:lnTo>
                  <a:pt x="82958" y="45720"/>
                </a:lnTo>
                <a:lnTo>
                  <a:pt x="83234" y="44450"/>
                </a:lnTo>
                <a:lnTo>
                  <a:pt x="83544" y="44450"/>
                </a:lnTo>
                <a:lnTo>
                  <a:pt x="83866" y="43180"/>
                </a:lnTo>
                <a:close/>
              </a:path>
              <a:path w="120015" h="187959">
                <a:moveTo>
                  <a:pt x="84959" y="41910"/>
                </a:moveTo>
                <a:lnTo>
                  <a:pt x="83947" y="41910"/>
                </a:lnTo>
                <a:lnTo>
                  <a:pt x="83429" y="43180"/>
                </a:lnTo>
                <a:lnTo>
                  <a:pt x="84223" y="43180"/>
                </a:lnTo>
                <a:lnTo>
                  <a:pt x="84959" y="41910"/>
                </a:lnTo>
                <a:close/>
              </a:path>
              <a:path w="120015" h="187959">
                <a:moveTo>
                  <a:pt x="92468" y="40640"/>
                </a:moveTo>
                <a:lnTo>
                  <a:pt x="85833" y="40640"/>
                </a:lnTo>
                <a:lnTo>
                  <a:pt x="85166" y="41910"/>
                </a:lnTo>
                <a:lnTo>
                  <a:pt x="92905" y="41910"/>
                </a:lnTo>
                <a:lnTo>
                  <a:pt x="92468" y="40640"/>
                </a:lnTo>
                <a:close/>
              </a:path>
              <a:path w="120015" h="187959">
                <a:moveTo>
                  <a:pt x="45849" y="39370"/>
                </a:moveTo>
                <a:lnTo>
                  <a:pt x="45607" y="39370"/>
                </a:lnTo>
                <a:lnTo>
                  <a:pt x="45942" y="39882"/>
                </a:lnTo>
                <a:lnTo>
                  <a:pt x="45849" y="39370"/>
                </a:lnTo>
                <a:close/>
              </a:path>
              <a:path w="120015" h="187959">
                <a:moveTo>
                  <a:pt x="25046" y="3810"/>
                </a:moveTo>
                <a:lnTo>
                  <a:pt x="12661" y="3809"/>
                </a:lnTo>
                <a:lnTo>
                  <a:pt x="12350" y="5079"/>
                </a:lnTo>
                <a:lnTo>
                  <a:pt x="11798" y="6349"/>
                </a:lnTo>
                <a:lnTo>
                  <a:pt x="11327" y="8889"/>
                </a:lnTo>
                <a:lnTo>
                  <a:pt x="11131" y="10159"/>
                </a:lnTo>
                <a:lnTo>
                  <a:pt x="26150" y="10160"/>
                </a:lnTo>
                <a:lnTo>
                  <a:pt x="26035" y="7620"/>
                </a:lnTo>
                <a:lnTo>
                  <a:pt x="25713" y="6350"/>
                </a:lnTo>
                <a:lnTo>
                  <a:pt x="25517" y="5080"/>
                </a:lnTo>
                <a:lnTo>
                  <a:pt x="25046" y="3810"/>
                </a:lnTo>
                <a:close/>
              </a:path>
              <a:path w="120015" h="187959">
                <a:moveTo>
                  <a:pt x="35936" y="8890"/>
                </a:moveTo>
                <a:lnTo>
                  <a:pt x="27564" y="8890"/>
                </a:lnTo>
                <a:lnTo>
                  <a:pt x="26150" y="10160"/>
                </a:lnTo>
                <a:lnTo>
                  <a:pt x="36292" y="10160"/>
                </a:lnTo>
                <a:lnTo>
                  <a:pt x="35936" y="8890"/>
                </a:lnTo>
                <a:close/>
              </a:path>
              <a:path w="120015" h="187959">
                <a:moveTo>
                  <a:pt x="34441" y="7620"/>
                </a:moveTo>
                <a:lnTo>
                  <a:pt x="30083" y="7620"/>
                </a:lnTo>
                <a:lnTo>
                  <a:pt x="28898" y="8890"/>
                </a:lnTo>
                <a:lnTo>
                  <a:pt x="34993" y="8890"/>
                </a:lnTo>
                <a:lnTo>
                  <a:pt x="34441" y="7620"/>
                </a:lnTo>
                <a:close/>
              </a:path>
              <a:path w="120015" h="187959">
                <a:moveTo>
                  <a:pt x="23401" y="1270"/>
                </a:moveTo>
                <a:lnTo>
                  <a:pt x="14512" y="1269"/>
                </a:lnTo>
                <a:lnTo>
                  <a:pt x="13730" y="2539"/>
                </a:lnTo>
                <a:lnTo>
                  <a:pt x="13017" y="3809"/>
                </a:lnTo>
                <a:lnTo>
                  <a:pt x="24689" y="3810"/>
                </a:lnTo>
                <a:lnTo>
                  <a:pt x="24344" y="2540"/>
                </a:lnTo>
                <a:lnTo>
                  <a:pt x="23666" y="2540"/>
                </a:lnTo>
                <a:lnTo>
                  <a:pt x="23401" y="1270"/>
                </a:lnTo>
                <a:close/>
              </a:path>
              <a:path w="120015" h="187959">
                <a:moveTo>
                  <a:pt x="21941" y="0"/>
                </a:moveTo>
                <a:lnTo>
                  <a:pt x="15766" y="0"/>
                </a:lnTo>
                <a:lnTo>
                  <a:pt x="15340" y="1269"/>
                </a:lnTo>
                <a:lnTo>
                  <a:pt x="22688" y="1270"/>
                </a:lnTo>
                <a:lnTo>
                  <a:pt x="2194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80669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40" h="42545">
                <a:moveTo>
                  <a:pt x="21699" y="12219"/>
                </a:moveTo>
                <a:lnTo>
                  <a:pt x="12695" y="27016"/>
                </a:lnTo>
                <a:lnTo>
                  <a:pt x="12304" y="27176"/>
                </a:lnTo>
                <a:lnTo>
                  <a:pt x="0" y="41939"/>
                </a:lnTo>
                <a:lnTo>
                  <a:pt x="471" y="41698"/>
                </a:lnTo>
                <a:lnTo>
                  <a:pt x="1931" y="41034"/>
                </a:lnTo>
                <a:lnTo>
                  <a:pt x="19583" y="37518"/>
                </a:lnTo>
                <a:lnTo>
                  <a:pt x="30365" y="37518"/>
                </a:lnTo>
                <a:lnTo>
                  <a:pt x="31060" y="37243"/>
                </a:lnTo>
                <a:lnTo>
                  <a:pt x="33921" y="33326"/>
                </a:lnTo>
                <a:lnTo>
                  <a:pt x="12385" y="33326"/>
                </a:lnTo>
                <a:lnTo>
                  <a:pt x="12971" y="32857"/>
                </a:lnTo>
                <a:lnTo>
                  <a:pt x="21343" y="24634"/>
                </a:lnTo>
                <a:lnTo>
                  <a:pt x="22136" y="23729"/>
                </a:lnTo>
                <a:lnTo>
                  <a:pt x="29013" y="13468"/>
                </a:lnTo>
                <a:lnTo>
                  <a:pt x="25402" y="13468"/>
                </a:lnTo>
                <a:lnTo>
                  <a:pt x="25126" y="13433"/>
                </a:lnTo>
                <a:lnTo>
                  <a:pt x="24770" y="13273"/>
                </a:lnTo>
                <a:lnTo>
                  <a:pt x="23942" y="12655"/>
                </a:lnTo>
                <a:lnTo>
                  <a:pt x="23436" y="12494"/>
                </a:lnTo>
                <a:lnTo>
                  <a:pt x="22136" y="12254"/>
                </a:lnTo>
                <a:lnTo>
                  <a:pt x="21699" y="12219"/>
                </a:lnTo>
                <a:close/>
              </a:path>
              <a:path w="53340" h="42545">
                <a:moveTo>
                  <a:pt x="30365" y="37518"/>
                </a:moveTo>
                <a:lnTo>
                  <a:pt x="20917" y="37518"/>
                </a:lnTo>
                <a:lnTo>
                  <a:pt x="22251" y="37552"/>
                </a:lnTo>
                <a:lnTo>
                  <a:pt x="23666" y="37633"/>
                </a:lnTo>
                <a:lnTo>
                  <a:pt x="25080" y="37747"/>
                </a:lnTo>
                <a:lnTo>
                  <a:pt x="26541" y="37942"/>
                </a:lnTo>
                <a:lnTo>
                  <a:pt x="28036" y="37942"/>
                </a:lnTo>
                <a:lnTo>
                  <a:pt x="28703" y="37907"/>
                </a:lnTo>
                <a:lnTo>
                  <a:pt x="29996" y="37633"/>
                </a:lnTo>
                <a:lnTo>
                  <a:pt x="30365" y="37518"/>
                </a:lnTo>
                <a:close/>
              </a:path>
              <a:path w="53340" h="42545">
                <a:moveTo>
                  <a:pt x="50759" y="0"/>
                </a:moveTo>
                <a:lnTo>
                  <a:pt x="49600" y="1809"/>
                </a:lnTo>
                <a:lnTo>
                  <a:pt x="47504" y="4661"/>
                </a:lnTo>
                <a:lnTo>
                  <a:pt x="46168" y="6310"/>
                </a:lnTo>
                <a:lnTo>
                  <a:pt x="45260" y="7329"/>
                </a:lnTo>
                <a:lnTo>
                  <a:pt x="44469" y="8268"/>
                </a:lnTo>
                <a:lnTo>
                  <a:pt x="12385" y="33326"/>
                </a:lnTo>
                <a:lnTo>
                  <a:pt x="33921" y="33326"/>
                </a:lnTo>
                <a:lnTo>
                  <a:pt x="33804" y="30509"/>
                </a:lnTo>
                <a:lnTo>
                  <a:pt x="33693" y="29914"/>
                </a:lnTo>
                <a:lnTo>
                  <a:pt x="33452" y="29020"/>
                </a:lnTo>
                <a:lnTo>
                  <a:pt x="39359" y="29020"/>
                </a:lnTo>
                <a:lnTo>
                  <a:pt x="47804" y="23065"/>
                </a:lnTo>
                <a:lnTo>
                  <a:pt x="47930" y="22595"/>
                </a:lnTo>
                <a:lnTo>
                  <a:pt x="46221" y="15037"/>
                </a:lnTo>
                <a:lnTo>
                  <a:pt x="46276" y="14808"/>
                </a:lnTo>
                <a:lnTo>
                  <a:pt x="53029" y="5016"/>
                </a:lnTo>
                <a:lnTo>
                  <a:pt x="52921" y="2347"/>
                </a:lnTo>
                <a:lnTo>
                  <a:pt x="52679" y="1809"/>
                </a:lnTo>
                <a:lnTo>
                  <a:pt x="52369" y="1339"/>
                </a:lnTo>
                <a:lnTo>
                  <a:pt x="51932" y="824"/>
                </a:lnTo>
                <a:lnTo>
                  <a:pt x="51391" y="400"/>
                </a:lnTo>
                <a:lnTo>
                  <a:pt x="50759" y="0"/>
                </a:lnTo>
                <a:close/>
              </a:path>
              <a:path w="53340" h="42545">
                <a:moveTo>
                  <a:pt x="39359" y="29020"/>
                </a:moveTo>
                <a:lnTo>
                  <a:pt x="33452" y="29020"/>
                </a:lnTo>
                <a:lnTo>
                  <a:pt x="34912" y="29215"/>
                </a:lnTo>
                <a:lnTo>
                  <a:pt x="35545" y="29215"/>
                </a:lnTo>
                <a:lnTo>
                  <a:pt x="36246" y="29249"/>
                </a:lnTo>
                <a:lnTo>
                  <a:pt x="37040" y="29249"/>
                </a:lnTo>
                <a:lnTo>
                  <a:pt x="39359" y="29020"/>
                </a:lnTo>
                <a:close/>
              </a:path>
              <a:path w="53340" h="42545">
                <a:moveTo>
                  <a:pt x="37071" y="8612"/>
                </a:moveTo>
                <a:lnTo>
                  <a:pt x="31141" y="8612"/>
                </a:lnTo>
                <a:lnTo>
                  <a:pt x="31417" y="9162"/>
                </a:lnTo>
                <a:lnTo>
                  <a:pt x="31693" y="9872"/>
                </a:lnTo>
                <a:lnTo>
                  <a:pt x="32108" y="11280"/>
                </a:lnTo>
                <a:lnTo>
                  <a:pt x="32350" y="12334"/>
                </a:lnTo>
                <a:lnTo>
                  <a:pt x="32470" y="13193"/>
                </a:lnTo>
                <a:lnTo>
                  <a:pt x="32590" y="16365"/>
                </a:lnTo>
                <a:lnTo>
                  <a:pt x="37071" y="8612"/>
                </a:lnTo>
                <a:close/>
              </a:path>
              <a:path w="53340" h="42545">
                <a:moveTo>
                  <a:pt x="34360" y="2393"/>
                </a:moveTo>
                <a:lnTo>
                  <a:pt x="26194" y="12609"/>
                </a:lnTo>
                <a:lnTo>
                  <a:pt x="26069" y="13078"/>
                </a:lnTo>
                <a:lnTo>
                  <a:pt x="25793" y="13399"/>
                </a:lnTo>
                <a:lnTo>
                  <a:pt x="25632" y="13468"/>
                </a:lnTo>
                <a:lnTo>
                  <a:pt x="29013" y="13468"/>
                </a:lnTo>
                <a:lnTo>
                  <a:pt x="30071" y="11280"/>
                </a:lnTo>
                <a:lnTo>
                  <a:pt x="31141" y="8612"/>
                </a:lnTo>
                <a:lnTo>
                  <a:pt x="37071" y="8612"/>
                </a:lnTo>
                <a:lnTo>
                  <a:pt x="38063" y="6894"/>
                </a:lnTo>
                <a:lnTo>
                  <a:pt x="38454" y="6310"/>
                </a:lnTo>
                <a:lnTo>
                  <a:pt x="38567" y="5920"/>
                </a:lnTo>
                <a:lnTo>
                  <a:pt x="35154" y="2508"/>
                </a:lnTo>
                <a:lnTo>
                  <a:pt x="34360" y="239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0163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9832" y="0"/>
                </a:moveTo>
                <a:lnTo>
                  <a:pt x="0" y="10376"/>
                </a:lnTo>
                <a:lnTo>
                  <a:pt x="517" y="10501"/>
                </a:lnTo>
                <a:lnTo>
                  <a:pt x="1770" y="10731"/>
                </a:lnTo>
                <a:lnTo>
                  <a:pt x="2598" y="10811"/>
                </a:lnTo>
                <a:lnTo>
                  <a:pt x="4013" y="10811"/>
                </a:lnTo>
                <a:lnTo>
                  <a:pt x="5002" y="10650"/>
                </a:lnTo>
                <a:lnTo>
                  <a:pt x="9832" y="4546"/>
                </a:lnTo>
                <a:lnTo>
                  <a:pt x="983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12281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3477" y="0"/>
                </a:moveTo>
                <a:lnTo>
                  <a:pt x="6520" y="3012"/>
                </a:lnTo>
                <a:lnTo>
                  <a:pt x="2633" y="4615"/>
                </a:lnTo>
                <a:lnTo>
                  <a:pt x="0" y="5749"/>
                </a:lnTo>
                <a:lnTo>
                  <a:pt x="4749" y="8807"/>
                </a:lnTo>
                <a:lnTo>
                  <a:pt x="5347" y="8772"/>
                </a:lnTo>
                <a:lnTo>
                  <a:pt x="10648" y="5634"/>
                </a:lnTo>
                <a:lnTo>
                  <a:pt x="11085" y="5210"/>
                </a:lnTo>
                <a:lnTo>
                  <a:pt x="11867" y="4260"/>
                </a:lnTo>
                <a:lnTo>
                  <a:pt x="12580" y="3447"/>
                </a:lnTo>
                <a:lnTo>
                  <a:pt x="13880" y="1523"/>
                </a:lnTo>
                <a:lnTo>
                  <a:pt x="1347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91559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713" y="0"/>
                </a:moveTo>
                <a:lnTo>
                  <a:pt x="0" y="5634"/>
                </a:lnTo>
                <a:lnTo>
                  <a:pt x="114" y="6298"/>
                </a:lnTo>
                <a:lnTo>
                  <a:pt x="275" y="6963"/>
                </a:lnTo>
                <a:lnTo>
                  <a:pt x="712" y="8337"/>
                </a:lnTo>
                <a:lnTo>
                  <a:pt x="862" y="8612"/>
                </a:lnTo>
                <a:lnTo>
                  <a:pt x="1655" y="7707"/>
                </a:lnTo>
                <a:lnTo>
                  <a:pt x="2518" y="6848"/>
                </a:lnTo>
                <a:lnTo>
                  <a:pt x="3380" y="6069"/>
                </a:lnTo>
                <a:lnTo>
                  <a:pt x="5462" y="4386"/>
                </a:lnTo>
                <a:lnTo>
                  <a:pt x="5979" y="4031"/>
                </a:lnTo>
                <a:lnTo>
                  <a:pt x="5991" y="2702"/>
                </a:lnTo>
                <a:lnTo>
                  <a:pt x="3219" y="80"/>
                </a:lnTo>
                <a:lnTo>
                  <a:pt x="271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97002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3319" y="34"/>
                </a:moveTo>
                <a:lnTo>
                  <a:pt x="0" y="3012"/>
                </a:lnTo>
                <a:lnTo>
                  <a:pt x="99" y="3515"/>
                </a:lnTo>
                <a:lnTo>
                  <a:pt x="812" y="3870"/>
                </a:lnTo>
                <a:lnTo>
                  <a:pt x="1514" y="4100"/>
                </a:lnTo>
                <a:lnTo>
                  <a:pt x="1905" y="4180"/>
                </a:lnTo>
                <a:lnTo>
                  <a:pt x="2307" y="4180"/>
                </a:lnTo>
                <a:lnTo>
                  <a:pt x="2652" y="4100"/>
                </a:lnTo>
                <a:lnTo>
                  <a:pt x="3561" y="3012"/>
                </a:lnTo>
                <a:lnTo>
                  <a:pt x="3480" y="584"/>
                </a:lnTo>
                <a:lnTo>
                  <a:pt x="3319" y="34"/>
                </a:lnTo>
                <a:close/>
              </a:path>
              <a:path w="3809" h="4445">
                <a:moveTo>
                  <a:pt x="2457" y="0"/>
                </a:moveTo>
                <a:lnTo>
                  <a:pt x="2100" y="34"/>
                </a:lnTo>
                <a:lnTo>
                  <a:pt x="2618" y="34"/>
                </a:lnTo>
                <a:lnTo>
                  <a:pt x="24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2238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7670" y="0"/>
                </a:moveTo>
                <a:lnTo>
                  <a:pt x="0" y="8887"/>
                </a:lnTo>
                <a:lnTo>
                  <a:pt x="781" y="8257"/>
                </a:lnTo>
                <a:lnTo>
                  <a:pt x="2046" y="7512"/>
                </a:lnTo>
                <a:lnTo>
                  <a:pt x="3346" y="6928"/>
                </a:lnTo>
                <a:lnTo>
                  <a:pt x="5071" y="6264"/>
                </a:lnTo>
                <a:lnTo>
                  <a:pt x="6094" y="5909"/>
                </a:lnTo>
                <a:lnTo>
                  <a:pt x="8532" y="5165"/>
                </a:lnTo>
                <a:lnTo>
                  <a:pt x="8417" y="1878"/>
                </a:lnTo>
                <a:lnTo>
                  <a:pt x="8208" y="1019"/>
                </a:lnTo>
                <a:lnTo>
                  <a:pt x="8061" y="664"/>
                </a:lnTo>
                <a:lnTo>
                  <a:pt x="767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2434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8256" y="0"/>
                </a:moveTo>
                <a:lnTo>
                  <a:pt x="0" y="13617"/>
                </a:lnTo>
                <a:lnTo>
                  <a:pt x="1770" y="11933"/>
                </a:lnTo>
                <a:lnTo>
                  <a:pt x="5151" y="8887"/>
                </a:lnTo>
                <a:lnTo>
                  <a:pt x="6646" y="7593"/>
                </a:lnTo>
                <a:lnTo>
                  <a:pt x="7946" y="6539"/>
                </a:lnTo>
                <a:lnTo>
                  <a:pt x="8923" y="5714"/>
                </a:lnTo>
                <a:lnTo>
                  <a:pt x="9832" y="5004"/>
                </a:lnTo>
                <a:lnTo>
                  <a:pt x="9832" y="4306"/>
                </a:lnTo>
                <a:lnTo>
                  <a:pt x="9508" y="2622"/>
                </a:lnTo>
                <a:lnTo>
                  <a:pt x="8383" y="3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93640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18790" y="12953"/>
                </a:moveTo>
                <a:lnTo>
                  <a:pt x="15536" y="14096"/>
                </a:lnTo>
                <a:lnTo>
                  <a:pt x="14984" y="14477"/>
                </a:lnTo>
                <a:lnTo>
                  <a:pt x="14271" y="15239"/>
                </a:lnTo>
                <a:lnTo>
                  <a:pt x="13765" y="15747"/>
                </a:lnTo>
                <a:lnTo>
                  <a:pt x="13132" y="16509"/>
                </a:lnTo>
                <a:lnTo>
                  <a:pt x="0" y="35686"/>
                </a:lnTo>
                <a:lnTo>
                  <a:pt x="1138" y="34543"/>
                </a:lnTo>
                <a:lnTo>
                  <a:pt x="2693" y="32511"/>
                </a:lnTo>
                <a:lnTo>
                  <a:pt x="4956" y="29463"/>
                </a:lnTo>
                <a:lnTo>
                  <a:pt x="9521" y="25780"/>
                </a:lnTo>
                <a:lnTo>
                  <a:pt x="11488" y="24129"/>
                </a:lnTo>
                <a:lnTo>
                  <a:pt x="13765" y="22478"/>
                </a:lnTo>
                <a:lnTo>
                  <a:pt x="16283" y="20573"/>
                </a:lnTo>
                <a:lnTo>
                  <a:pt x="22056" y="16636"/>
                </a:lnTo>
                <a:lnTo>
                  <a:pt x="25287" y="14477"/>
                </a:lnTo>
                <a:lnTo>
                  <a:pt x="26932" y="13461"/>
                </a:lnTo>
                <a:lnTo>
                  <a:pt x="27587" y="13080"/>
                </a:lnTo>
                <a:lnTo>
                  <a:pt x="18870" y="13080"/>
                </a:lnTo>
                <a:lnTo>
                  <a:pt x="18790" y="12953"/>
                </a:lnTo>
                <a:close/>
              </a:path>
              <a:path w="67945" h="36195">
                <a:moveTo>
                  <a:pt x="38259" y="27431"/>
                </a:moveTo>
                <a:lnTo>
                  <a:pt x="14742" y="27431"/>
                </a:lnTo>
                <a:lnTo>
                  <a:pt x="17375" y="27558"/>
                </a:lnTo>
                <a:lnTo>
                  <a:pt x="18364" y="27558"/>
                </a:lnTo>
                <a:lnTo>
                  <a:pt x="20411" y="27812"/>
                </a:lnTo>
                <a:lnTo>
                  <a:pt x="23827" y="28447"/>
                </a:lnTo>
                <a:lnTo>
                  <a:pt x="25046" y="28574"/>
                </a:lnTo>
                <a:lnTo>
                  <a:pt x="27564" y="29209"/>
                </a:lnTo>
                <a:lnTo>
                  <a:pt x="30750" y="30098"/>
                </a:lnTo>
                <a:lnTo>
                  <a:pt x="31888" y="30479"/>
                </a:lnTo>
                <a:lnTo>
                  <a:pt x="32670" y="30606"/>
                </a:lnTo>
                <a:lnTo>
                  <a:pt x="33935" y="30733"/>
                </a:lnTo>
                <a:lnTo>
                  <a:pt x="34797" y="30733"/>
                </a:lnTo>
                <a:lnTo>
                  <a:pt x="35625" y="30606"/>
                </a:lnTo>
                <a:lnTo>
                  <a:pt x="38121" y="28193"/>
                </a:lnTo>
                <a:lnTo>
                  <a:pt x="38259" y="27431"/>
                </a:lnTo>
                <a:close/>
              </a:path>
              <a:path w="67945" h="36195">
                <a:moveTo>
                  <a:pt x="23390" y="23875"/>
                </a:moveTo>
                <a:lnTo>
                  <a:pt x="19503" y="23875"/>
                </a:lnTo>
                <a:lnTo>
                  <a:pt x="17456" y="24129"/>
                </a:lnTo>
                <a:lnTo>
                  <a:pt x="15375" y="24510"/>
                </a:lnTo>
                <a:lnTo>
                  <a:pt x="13293" y="25145"/>
                </a:lnTo>
                <a:lnTo>
                  <a:pt x="12235" y="25399"/>
                </a:lnTo>
                <a:lnTo>
                  <a:pt x="9165" y="26923"/>
                </a:lnTo>
                <a:lnTo>
                  <a:pt x="8176" y="27558"/>
                </a:lnTo>
                <a:lnTo>
                  <a:pt x="7198" y="28320"/>
                </a:lnTo>
                <a:lnTo>
                  <a:pt x="7589" y="28193"/>
                </a:lnTo>
                <a:lnTo>
                  <a:pt x="8728" y="27939"/>
                </a:lnTo>
                <a:lnTo>
                  <a:pt x="9556" y="27812"/>
                </a:lnTo>
                <a:lnTo>
                  <a:pt x="11798" y="27558"/>
                </a:lnTo>
                <a:lnTo>
                  <a:pt x="13178" y="27431"/>
                </a:lnTo>
                <a:lnTo>
                  <a:pt x="38259" y="27431"/>
                </a:lnTo>
                <a:lnTo>
                  <a:pt x="38293" y="26796"/>
                </a:lnTo>
                <a:lnTo>
                  <a:pt x="38130" y="25526"/>
                </a:lnTo>
                <a:lnTo>
                  <a:pt x="31888" y="25526"/>
                </a:lnTo>
                <a:lnTo>
                  <a:pt x="29450" y="24891"/>
                </a:lnTo>
                <a:lnTo>
                  <a:pt x="28231" y="24637"/>
                </a:lnTo>
                <a:lnTo>
                  <a:pt x="26782" y="24383"/>
                </a:lnTo>
                <a:lnTo>
                  <a:pt x="23390" y="23875"/>
                </a:lnTo>
                <a:close/>
              </a:path>
              <a:path w="67945" h="36195">
                <a:moveTo>
                  <a:pt x="67246" y="7112"/>
                </a:moveTo>
                <a:lnTo>
                  <a:pt x="57797" y="7112"/>
                </a:lnTo>
                <a:lnTo>
                  <a:pt x="60120" y="7239"/>
                </a:lnTo>
                <a:lnTo>
                  <a:pt x="61258" y="7493"/>
                </a:lnTo>
                <a:lnTo>
                  <a:pt x="62431" y="7620"/>
                </a:lnTo>
                <a:lnTo>
                  <a:pt x="63616" y="8001"/>
                </a:lnTo>
                <a:lnTo>
                  <a:pt x="64754" y="8255"/>
                </a:lnTo>
                <a:lnTo>
                  <a:pt x="64593" y="8255"/>
                </a:lnTo>
                <a:lnTo>
                  <a:pt x="64087" y="8382"/>
                </a:lnTo>
                <a:lnTo>
                  <a:pt x="60626" y="8890"/>
                </a:lnTo>
                <a:lnTo>
                  <a:pt x="22378" y="19557"/>
                </a:lnTo>
                <a:lnTo>
                  <a:pt x="24218" y="19557"/>
                </a:lnTo>
                <a:lnTo>
                  <a:pt x="25483" y="19938"/>
                </a:lnTo>
                <a:lnTo>
                  <a:pt x="31888" y="25526"/>
                </a:lnTo>
                <a:lnTo>
                  <a:pt x="38130" y="25526"/>
                </a:lnTo>
                <a:lnTo>
                  <a:pt x="37902" y="24383"/>
                </a:lnTo>
                <a:lnTo>
                  <a:pt x="37626" y="23367"/>
                </a:lnTo>
                <a:lnTo>
                  <a:pt x="37329" y="22732"/>
                </a:lnTo>
                <a:lnTo>
                  <a:pt x="37040" y="21843"/>
                </a:lnTo>
                <a:lnTo>
                  <a:pt x="37074" y="20573"/>
                </a:lnTo>
                <a:lnTo>
                  <a:pt x="37316" y="20446"/>
                </a:lnTo>
                <a:lnTo>
                  <a:pt x="37672" y="20319"/>
                </a:lnTo>
                <a:lnTo>
                  <a:pt x="55438" y="20320"/>
                </a:lnTo>
                <a:lnTo>
                  <a:pt x="55746" y="19304"/>
                </a:lnTo>
                <a:lnTo>
                  <a:pt x="56026" y="18161"/>
                </a:lnTo>
                <a:lnTo>
                  <a:pt x="56204" y="16891"/>
                </a:lnTo>
                <a:lnTo>
                  <a:pt x="56382" y="15240"/>
                </a:lnTo>
                <a:lnTo>
                  <a:pt x="57130" y="15113"/>
                </a:lnTo>
                <a:lnTo>
                  <a:pt x="67395" y="9144"/>
                </a:lnTo>
                <a:lnTo>
                  <a:pt x="67272" y="7239"/>
                </a:lnTo>
                <a:close/>
              </a:path>
              <a:path w="67945" h="36195">
                <a:moveTo>
                  <a:pt x="55438" y="20320"/>
                </a:moveTo>
                <a:lnTo>
                  <a:pt x="37902" y="20319"/>
                </a:lnTo>
                <a:lnTo>
                  <a:pt x="38454" y="20446"/>
                </a:lnTo>
                <a:lnTo>
                  <a:pt x="38811" y="20573"/>
                </a:lnTo>
                <a:lnTo>
                  <a:pt x="39627" y="20954"/>
                </a:lnTo>
                <a:lnTo>
                  <a:pt x="41249" y="21843"/>
                </a:lnTo>
                <a:lnTo>
                  <a:pt x="42537" y="22732"/>
                </a:lnTo>
                <a:lnTo>
                  <a:pt x="43963" y="23494"/>
                </a:lnTo>
                <a:lnTo>
                  <a:pt x="50368" y="25146"/>
                </a:lnTo>
                <a:lnTo>
                  <a:pt x="51035" y="25019"/>
                </a:lnTo>
                <a:lnTo>
                  <a:pt x="55303" y="20701"/>
                </a:lnTo>
                <a:lnTo>
                  <a:pt x="55438" y="20320"/>
                </a:lnTo>
                <a:close/>
              </a:path>
              <a:path w="67945" h="36195">
                <a:moveTo>
                  <a:pt x="27288" y="3428"/>
                </a:moveTo>
                <a:lnTo>
                  <a:pt x="25954" y="3428"/>
                </a:lnTo>
                <a:lnTo>
                  <a:pt x="25092" y="3809"/>
                </a:lnTo>
                <a:lnTo>
                  <a:pt x="24735" y="3936"/>
                </a:lnTo>
                <a:lnTo>
                  <a:pt x="18870" y="13080"/>
                </a:lnTo>
                <a:lnTo>
                  <a:pt x="27587" y="13080"/>
                </a:lnTo>
                <a:lnTo>
                  <a:pt x="30428" y="11429"/>
                </a:lnTo>
                <a:lnTo>
                  <a:pt x="32245" y="10540"/>
                </a:lnTo>
                <a:lnTo>
                  <a:pt x="34084" y="9524"/>
                </a:lnTo>
                <a:lnTo>
                  <a:pt x="37822" y="7619"/>
                </a:lnTo>
                <a:lnTo>
                  <a:pt x="38379" y="7365"/>
                </a:lnTo>
                <a:lnTo>
                  <a:pt x="32279" y="7365"/>
                </a:lnTo>
                <a:lnTo>
                  <a:pt x="32084" y="7238"/>
                </a:lnTo>
                <a:lnTo>
                  <a:pt x="31141" y="5968"/>
                </a:lnTo>
                <a:lnTo>
                  <a:pt x="30589" y="5587"/>
                </a:lnTo>
                <a:lnTo>
                  <a:pt x="29887" y="4952"/>
                </a:lnTo>
                <a:lnTo>
                  <a:pt x="29013" y="4444"/>
                </a:lnTo>
                <a:lnTo>
                  <a:pt x="27794" y="3682"/>
                </a:lnTo>
                <a:lnTo>
                  <a:pt x="27288" y="3428"/>
                </a:lnTo>
                <a:close/>
              </a:path>
              <a:path w="67945" h="36195">
                <a:moveTo>
                  <a:pt x="46536" y="4953"/>
                </a:moveTo>
                <a:lnTo>
                  <a:pt x="43721" y="4953"/>
                </a:lnTo>
                <a:lnTo>
                  <a:pt x="43491" y="5080"/>
                </a:lnTo>
                <a:lnTo>
                  <a:pt x="42065" y="5714"/>
                </a:lnTo>
                <a:lnTo>
                  <a:pt x="39236" y="11937"/>
                </a:lnTo>
                <a:lnTo>
                  <a:pt x="39834" y="11556"/>
                </a:lnTo>
                <a:lnTo>
                  <a:pt x="41479" y="10794"/>
                </a:lnTo>
                <a:lnTo>
                  <a:pt x="42663" y="10286"/>
                </a:lnTo>
                <a:lnTo>
                  <a:pt x="44032" y="9651"/>
                </a:lnTo>
                <a:lnTo>
                  <a:pt x="45607" y="9144"/>
                </a:lnTo>
                <a:lnTo>
                  <a:pt x="47344" y="8636"/>
                </a:lnTo>
                <a:lnTo>
                  <a:pt x="50207" y="7874"/>
                </a:lnTo>
                <a:lnTo>
                  <a:pt x="52288" y="7493"/>
                </a:lnTo>
                <a:lnTo>
                  <a:pt x="55554" y="7112"/>
                </a:lnTo>
                <a:lnTo>
                  <a:pt x="67246" y="7112"/>
                </a:lnTo>
                <a:lnTo>
                  <a:pt x="66998" y="6223"/>
                </a:lnTo>
                <a:lnTo>
                  <a:pt x="47298" y="6223"/>
                </a:lnTo>
                <a:lnTo>
                  <a:pt x="47022" y="6096"/>
                </a:lnTo>
                <a:lnTo>
                  <a:pt x="46826" y="5969"/>
                </a:lnTo>
                <a:lnTo>
                  <a:pt x="46596" y="5334"/>
                </a:lnTo>
                <a:lnTo>
                  <a:pt x="46536" y="4953"/>
                </a:lnTo>
                <a:close/>
              </a:path>
              <a:path w="67945" h="36195">
                <a:moveTo>
                  <a:pt x="43054" y="0"/>
                </a:moveTo>
                <a:lnTo>
                  <a:pt x="38454" y="1523"/>
                </a:lnTo>
                <a:lnTo>
                  <a:pt x="37707" y="2031"/>
                </a:lnTo>
                <a:lnTo>
                  <a:pt x="36925" y="2793"/>
                </a:lnTo>
                <a:lnTo>
                  <a:pt x="36097" y="3555"/>
                </a:lnTo>
                <a:lnTo>
                  <a:pt x="35188" y="4571"/>
                </a:lnTo>
                <a:lnTo>
                  <a:pt x="34832" y="5079"/>
                </a:lnTo>
                <a:lnTo>
                  <a:pt x="33935" y="6222"/>
                </a:lnTo>
                <a:lnTo>
                  <a:pt x="33142" y="6984"/>
                </a:lnTo>
                <a:lnTo>
                  <a:pt x="32394" y="7365"/>
                </a:lnTo>
                <a:lnTo>
                  <a:pt x="38379" y="7365"/>
                </a:lnTo>
                <a:lnTo>
                  <a:pt x="41720" y="5841"/>
                </a:lnTo>
                <a:lnTo>
                  <a:pt x="43721" y="4953"/>
                </a:lnTo>
                <a:lnTo>
                  <a:pt x="46536" y="4953"/>
                </a:lnTo>
                <a:lnTo>
                  <a:pt x="46021" y="3302"/>
                </a:lnTo>
                <a:lnTo>
                  <a:pt x="45883" y="2921"/>
                </a:lnTo>
                <a:lnTo>
                  <a:pt x="45527" y="2286"/>
                </a:lnTo>
                <a:lnTo>
                  <a:pt x="45297" y="1778"/>
                </a:lnTo>
                <a:lnTo>
                  <a:pt x="45055" y="1524"/>
                </a:lnTo>
                <a:lnTo>
                  <a:pt x="44825" y="1143"/>
                </a:lnTo>
                <a:lnTo>
                  <a:pt x="44193" y="635"/>
                </a:lnTo>
                <a:lnTo>
                  <a:pt x="43836" y="381"/>
                </a:lnTo>
                <a:lnTo>
                  <a:pt x="43445" y="254"/>
                </a:lnTo>
                <a:lnTo>
                  <a:pt x="43054" y="0"/>
                </a:lnTo>
                <a:close/>
              </a:path>
              <a:path w="67945" h="36195">
                <a:moveTo>
                  <a:pt x="60396" y="762"/>
                </a:moveTo>
                <a:lnTo>
                  <a:pt x="58579" y="762"/>
                </a:lnTo>
                <a:lnTo>
                  <a:pt x="57164" y="1143"/>
                </a:lnTo>
                <a:lnTo>
                  <a:pt x="56417" y="1270"/>
                </a:lnTo>
                <a:lnTo>
                  <a:pt x="55635" y="1524"/>
                </a:lnTo>
                <a:lnTo>
                  <a:pt x="53979" y="2286"/>
                </a:lnTo>
                <a:lnTo>
                  <a:pt x="53082" y="2667"/>
                </a:lnTo>
                <a:lnTo>
                  <a:pt x="52173" y="3302"/>
                </a:lnTo>
                <a:lnTo>
                  <a:pt x="51230" y="3810"/>
                </a:lnTo>
                <a:lnTo>
                  <a:pt x="50253" y="4445"/>
                </a:lnTo>
                <a:lnTo>
                  <a:pt x="49230" y="5334"/>
                </a:lnTo>
                <a:lnTo>
                  <a:pt x="48160" y="6096"/>
                </a:lnTo>
                <a:lnTo>
                  <a:pt x="47930" y="6223"/>
                </a:lnTo>
                <a:lnTo>
                  <a:pt x="66998" y="6223"/>
                </a:lnTo>
                <a:lnTo>
                  <a:pt x="61960" y="1016"/>
                </a:lnTo>
                <a:lnTo>
                  <a:pt x="60396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81450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6336" y="0"/>
                </a:moveTo>
                <a:lnTo>
                  <a:pt x="3541" y="1328"/>
                </a:lnTo>
                <a:lnTo>
                  <a:pt x="2437" y="1992"/>
                </a:lnTo>
                <a:lnTo>
                  <a:pt x="2012" y="2347"/>
                </a:lnTo>
                <a:lnTo>
                  <a:pt x="1494" y="2737"/>
                </a:lnTo>
                <a:lnTo>
                  <a:pt x="1023" y="3172"/>
                </a:lnTo>
                <a:lnTo>
                  <a:pt x="597" y="3641"/>
                </a:lnTo>
                <a:lnTo>
                  <a:pt x="232" y="4191"/>
                </a:lnTo>
                <a:lnTo>
                  <a:pt x="0" y="4615"/>
                </a:lnTo>
                <a:lnTo>
                  <a:pt x="0" y="5634"/>
                </a:lnTo>
                <a:lnTo>
                  <a:pt x="2679" y="7512"/>
                </a:lnTo>
                <a:lnTo>
                  <a:pt x="2989" y="7478"/>
                </a:lnTo>
                <a:lnTo>
                  <a:pt x="8022" y="3641"/>
                </a:lnTo>
                <a:lnTo>
                  <a:pt x="7956" y="1992"/>
                </a:lnTo>
                <a:lnTo>
                  <a:pt x="7625" y="939"/>
                </a:lnTo>
                <a:lnTo>
                  <a:pt x="7440" y="469"/>
                </a:lnTo>
                <a:lnTo>
                  <a:pt x="7164" y="274"/>
                </a:lnTo>
                <a:lnTo>
                  <a:pt x="7003" y="194"/>
                </a:lnTo>
                <a:lnTo>
                  <a:pt x="6566" y="34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80784" y="47069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242" y="0"/>
                </a:moveTo>
                <a:lnTo>
                  <a:pt x="195" y="1339"/>
                </a:lnTo>
                <a:lnTo>
                  <a:pt x="80" y="1649"/>
                </a:lnTo>
                <a:lnTo>
                  <a:pt x="0" y="3493"/>
                </a:lnTo>
                <a:lnTo>
                  <a:pt x="321" y="3218"/>
                </a:lnTo>
                <a:lnTo>
                  <a:pt x="1218" y="2553"/>
                </a:lnTo>
                <a:lnTo>
                  <a:pt x="1885" y="2153"/>
                </a:lnTo>
                <a:lnTo>
                  <a:pt x="2679" y="1729"/>
                </a:lnTo>
                <a:lnTo>
                  <a:pt x="3779" y="1339"/>
                </a:lnTo>
                <a:lnTo>
                  <a:pt x="4760" y="1065"/>
                </a:lnTo>
                <a:lnTo>
                  <a:pt x="4565" y="904"/>
                </a:lnTo>
                <a:lnTo>
                  <a:pt x="3576" y="400"/>
                </a:lnTo>
                <a:lnTo>
                  <a:pt x="3150" y="240"/>
                </a:lnTo>
                <a:lnTo>
                  <a:pt x="224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91053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5" h="28575">
                <a:moveTo>
                  <a:pt x="67119" y="20752"/>
                </a:moveTo>
                <a:lnTo>
                  <a:pt x="32314" y="20752"/>
                </a:lnTo>
                <a:lnTo>
                  <a:pt x="33167" y="22275"/>
                </a:lnTo>
                <a:lnTo>
                  <a:pt x="33671" y="23053"/>
                </a:lnTo>
                <a:lnTo>
                  <a:pt x="42962" y="28184"/>
                </a:lnTo>
                <a:lnTo>
                  <a:pt x="44066" y="28104"/>
                </a:lnTo>
                <a:lnTo>
                  <a:pt x="50126" y="26421"/>
                </a:lnTo>
                <a:lnTo>
                  <a:pt x="50517" y="26226"/>
                </a:lnTo>
                <a:lnTo>
                  <a:pt x="51184" y="25756"/>
                </a:lnTo>
                <a:lnTo>
                  <a:pt x="56469" y="25756"/>
                </a:lnTo>
                <a:lnTo>
                  <a:pt x="57590" y="25562"/>
                </a:lnTo>
                <a:lnTo>
                  <a:pt x="66146" y="21530"/>
                </a:lnTo>
                <a:lnTo>
                  <a:pt x="67119" y="20752"/>
                </a:lnTo>
                <a:close/>
              </a:path>
              <a:path w="69215" h="28575">
                <a:moveTo>
                  <a:pt x="56469" y="25756"/>
                </a:moveTo>
                <a:lnTo>
                  <a:pt x="51184" y="25756"/>
                </a:lnTo>
                <a:lnTo>
                  <a:pt x="52162" y="25882"/>
                </a:lnTo>
                <a:lnTo>
                  <a:pt x="53116" y="25951"/>
                </a:lnTo>
                <a:lnTo>
                  <a:pt x="54059" y="25951"/>
                </a:lnTo>
                <a:lnTo>
                  <a:pt x="55002" y="25917"/>
                </a:lnTo>
                <a:lnTo>
                  <a:pt x="55865" y="25836"/>
                </a:lnTo>
                <a:lnTo>
                  <a:pt x="56469" y="25756"/>
                </a:lnTo>
                <a:close/>
              </a:path>
              <a:path w="69215" h="28575">
                <a:moveTo>
                  <a:pt x="19291" y="8337"/>
                </a:moveTo>
                <a:lnTo>
                  <a:pt x="4990" y="8337"/>
                </a:lnTo>
                <a:lnTo>
                  <a:pt x="5657" y="8371"/>
                </a:lnTo>
                <a:lnTo>
                  <a:pt x="7463" y="8612"/>
                </a:lnTo>
                <a:lnTo>
                  <a:pt x="12534" y="12093"/>
                </a:lnTo>
                <a:lnTo>
                  <a:pt x="12974" y="12609"/>
                </a:lnTo>
                <a:lnTo>
                  <a:pt x="19296" y="14567"/>
                </a:lnTo>
                <a:lnTo>
                  <a:pt x="20871" y="17064"/>
                </a:lnTo>
                <a:lnTo>
                  <a:pt x="28737" y="24897"/>
                </a:lnTo>
                <a:lnTo>
                  <a:pt x="29013" y="24863"/>
                </a:lnTo>
                <a:lnTo>
                  <a:pt x="32199" y="20981"/>
                </a:lnTo>
                <a:lnTo>
                  <a:pt x="32314" y="20752"/>
                </a:lnTo>
                <a:lnTo>
                  <a:pt x="67119" y="20752"/>
                </a:lnTo>
                <a:lnTo>
                  <a:pt x="67737" y="20202"/>
                </a:lnTo>
                <a:lnTo>
                  <a:pt x="58889" y="20202"/>
                </a:lnTo>
                <a:lnTo>
                  <a:pt x="57199" y="20156"/>
                </a:lnTo>
                <a:lnTo>
                  <a:pt x="31290" y="12254"/>
                </a:lnTo>
                <a:lnTo>
                  <a:pt x="29876" y="11624"/>
                </a:lnTo>
                <a:lnTo>
                  <a:pt x="26897" y="10490"/>
                </a:lnTo>
                <a:lnTo>
                  <a:pt x="23938" y="9551"/>
                </a:lnTo>
                <a:lnTo>
                  <a:pt x="21619" y="8887"/>
                </a:lnTo>
                <a:lnTo>
                  <a:pt x="19291" y="8337"/>
                </a:lnTo>
                <a:close/>
              </a:path>
              <a:path w="69215" h="28575">
                <a:moveTo>
                  <a:pt x="68951" y="19022"/>
                </a:moveTo>
                <a:lnTo>
                  <a:pt x="60545" y="20202"/>
                </a:lnTo>
                <a:lnTo>
                  <a:pt x="67737" y="20202"/>
                </a:lnTo>
                <a:lnTo>
                  <a:pt x="68640" y="19343"/>
                </a:lnTo>
                <a:lnTo>
                  <a:pt x="68951" y="19022"/>
                </a:lnTo>
                <a:close/>
              </a:path>
              <a:path w="69215" h="28575">
                <a:moveTo>
                  <a:pt x="57656" y="8222"/>
                </a:moveTo>
                <a:lnTo>
                  <a:pt x="53507" y="8222"/>
                </a:lnTo>
                <a:lnTo>
                  <a:pt x="52413" y="10055"/>
                </a:lnTo>
                <a:lnTo>
                  <a:pt x="51665" y="11074"/>
                </a:lnTo>
                <a:lnTo>
                  <a:pt x="45561" y="16285"/>
                </a:lnTo>
                <a:lnTo>
                  <a:pt x="46861" y="16445"/>
                </a:lnTo>
                <a:lnTo>
                  <a:pt x="48034" y="16560"/>
                </a:lnTo>
                <a:lnTo>
                  <a:pt x="49138" y="16594"/>
                </a:lnTo>
                <a:lnTo>
                  <a:pt x="50161" y="16594"/>
                </a:lnTo>
                <a:lnTo>
                  <a:pt x="51104" y="16560"/>
                </a:lnTo>
                <a:lnTo>
                  <a:pt x="57795" y="12093"/>
                </a:lnTo>
                <a:lnTo>
                  <a:pt x="57686" y="8337"/>
                </a:lnTo>
                <a:close/>
              </a:path>
              <a:path w="69215" h="28575">
                <a:moveTo>
                  <a:pt x="50943" y="4936"/>
                </a:moveTo>
                <a:lnTo>
                  <a:pt x="43560" y="5794"/>
                </a:lnTo>
                <a:lnTo>
                  <a:pt x="35027" y="5794"/>
                </a:lnTo>
                <a:lnTo>
                  <a:pt x="30428" y="9826"/>
                </a:lnTo>
                <a:lnTo>
                  <a:pt x="31532" y="10101"/>
                </a:lnTo>
                <a:lnTo>
                  <a:pt x="33762" y="10524"/>
                </a:lnTo>
                <a:lnTo>
                  <a:pt x="35924" y="10765"/>
                </a:lnTo>
                <a:lnTo>
                  <a:pt x="36994" y="10845"/>
                </a:lnTo>
                <a:lnTo>
                  <a:pt x="39075" y="10925"/>
                </a:lnTo>
                <a:lnTo>
                  <a:pt x="42065" y="10799"/>
                </a:lnTo>
                <a:lnTo>
                  <a:pt x="53507" y="8222"/>
                </a:lnTo>
                <a:lnTo>
                  <a:pt x="57656" y="8222"/>
                </a:lnTo>
                <a:lnTo>
                  <a:pt x="52323" y="5004"/>
                </a:lnTo>
                <a:lnTo>
                  <a:pt x="50943" y="4936"/>
                </a:lnTo>
                <a:close/>
              </a:path>
              <a:path w="69215" h="28575">
                <a:moveTo>
                  <a:pt x="12810" y="3756"/>
                </a:moveTo>
                <a:lnTo>
                  <a:pt x="0" y="8807"/>
                </a:lnTo>
                <a:lnTo>
                  <a:pt x="942" y="8646"/>
                </a:lnTo>
                <a:lnTo>
                  <a:pt x="2713" y="8417"/>
                </a:lnTo>
                <a:lnTo>
                  <a:pt x="4277" y="8337"/>
                </a:lnTo>
                <a:lnTo>
                  <a:pt x="19291" y="8337"/>
                </a:lnTo>
                <a:lnTo>
                  <a:pt x="18272" y="8096"/>
                </a:lnTo>
                <a:lnTo>
                  <a:pt x="15133" y="7512"/>
                </a:lnTo>
                <a:lnTo>
                  <a:pt x="23741" y="7512"/>
                </a:lnTo>
                <a:lnTo>
                  <a:pt x="24839" y="7432"/>
                </a:lnTo>
                <a:lnTo>
                  <a:pt x="35027" y="5794"/>
                </a:lnTo>
                <a:lnTo>
                  <a:pt x="43560" y="5794"/>
                </a:lnTo>
                <a:lnTo>
                  <a:pt x="42426" y="4225"/>
                </a:lnTo>
                <a:lnTo>
                  <a:pt x="17571" y="4225"/>
                </a:lnTo>
                <a:lnTo>
                  <a:pt x="16777" y="4191"/>
                </a:lnTo>
                <a:lnTo>
                  <a:pt x="15168" y="3996"/>
                </a:lnTo>
                <a:lnTo>
                  <a:pt x="14857" y="3916"/>
                </a:lnTo>
                <a:lnTo>
                  <a:pt x="12810" y="3756"/>
                </a:lnTo>
                <a:close/>
              </a:path>
              <a:path w="69215" h="28575">
                <a:moveTo>
                  <a:pt x="23741" y="7512"/>
                </a:moveTo>
                <a:lnTo>
                  <a:pt x="15133" y="7512"/>
                </a:lnTo>
                <a:lnTo>
                  <a:pt x="17260" y="7627"/>
                </a:lnTo>
                <a:lnTo>
                  <a:pt x="19296" y="7673"/>
                </a:lnTo>
                <a:lnTo>
                  <a:pt x="21262" y="7627"/>
                </a:lnTo>
                <a:lnTo>
                  <a:pt x="23114" y="7558"/>
                </a:lnTo>
                <a:lnTo>
                  <a:pt x="23741" y="7512"/>
                </a:lnTo>
                <a:close/>
              </a:path>
              <a:path w="69215" h="28575">
                <a:moveTo>
                  <a:pt x="35257" y="0"/>
                </a:moveTo>
                <a:lnTo>
                  <a:pt x="30428" y="1328"/>
                </a:lnTo>
                <a:lnTo>
                  <a:pt x="29565" y="1717"/>
                </a:lnTo>
                <a:lnTo>
                  <a:pt x="18514" y="4225"/>
                </a:lnTo>
                <a:lnTo>
                  <a:pt x="42426" y="4225"/>
                </a:lnTo>
                <a:lnTo>
                  <a:pt x="35694" y="34"/>
                </a:lnTo>
                <a:lnTo>
                  <a:pt x="352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46308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9327" y="29476"/>
                </a:moveTo>
                <a:lnTo>
                  <a:pt x="15570" y="36575"/>
                </a:lnTo>
                <a:lnTo>
                  <a:pt x="15800" y="36703"/>
                </a:lnTo>
                <a:lnTo>
                  <a:pt x="18560" y="38862"/>
                </a:lnTo>
                <a:lnTo>
                  <a:pt x="21619" y="41148"/>
                </a:lnTo>
                <a:lnTo>
                  <a:pt x="30347" y="47244"/>
                </a:lnTo>
                <a:lnTo>
                  <a:pt x="34441" y="50038"/>
                </a:lnTo>
                <a:lnTo>
                  <a:pt x="35464" y="51054"/>
                </a:lnTo>
                <a:lnTo>
                  <a:pt x="39432" y="58928"/>
                </a:lnTo>
                <a:lnTo>
                  <a:pt x="39844" y="59944"/>
                </a:lnTo>
                <a:lnTo>
                  <a:pt x="42778" y="63754"/>
                </a:lnTo>
                <a:lnTo>
                  <a:pt x="43560" y="64389"/>
                </a:lnTo>
                <a:lnTo>
                  <a:pt x="44227" y="64643"/>
                </a:lnTo>
                <a:lnTo>
                  <a:pt x="44664" y="64897"/>
                </a:lnTo>
                <a:lnTo>
                  <a:pt x="44814" y="64897"/>
                </a:lnTo>
                <a:lnTo>
                  <a:pt x="51541" y="83820"/>
                </a:lnTo>
                <a:lnTo>
                  <a:pt x="51460" y="81534"/>
                </a:lnTo>
                <a:lnTo>
                  <a:pt x="43480" y="56515"/>
                </a:lnTo>
                <a:lnTo>
                  <a:pt x="42111" y="54991"/>
                </a:lnTo>
                <a:lnTo>
                  <a:pt x="37511" y="46863"/>
                </a:lnTo>
                <a:lnTo>
                  <a:pt x="37626" y="44831"/>
                </a:lnTo>
                <a:lnTo>
                  <a:pt x="37580" y="42672"/>
                </a:lnTo>
                <a:lnTo>
                  <a:pt x="31566" y="42672"/>
                </a:lnTo>
                <a:lnTo>
                  <a:pt x="30152" y="41148"/>
                </a:lnTo>
                <a:lnTo>
                  <a:pt x="29450" y="40513"/>
                </a:lnTo>
                <a:lnTo>
                  <a:pt x="28105" y="39370"/>
                </a:lnTo>
                <a:lnTo>
                  <a:pt x="26817" y="38354"/>
                </a:lnTo>
                <a:lnTo>
                  <a:pt x="25552" y="37465"/>
                </a:lnTo>
                <a:lnTo>
                  <a:pt x="23861" y="36576"/>
                </a:lnTo>
                <a:lnTo>
                  <a:pt x="22803" y="35941"/>
                </a:lnTo>
                <a:lnTo>
                  <a:pt x="21860" y="35560"/>
                </a:lnTo>
                <a:lnTo>
                  <a:pt x="20952" y="35306"/>
                </a:lnTo>
                <a:lnTo>
                  <a:pt x="20204" y="35052"/>
                </a:lnTo>
                <a:lnTo>
                  <a:pt x="18951" y="34925"/>
                </a:lnTo>
                <a:lnTo>
                  <a:pt x="18157" y="34798"/>
                </a:lnTo>
                <a:lnTo>
                  <a:pt x="17893" y="34798"/>
                </a:lnTo>
                <a:lnTo>
                  <a:pt x="16628" y="34290"/>
                </a:lnTo>
                <a:lnTo>
                  <a:pt x="14466" y="33273"/>
                </a:lnTo>
                <a:lnTo>
                  <a:pt x="12741" y="32257"/>
                </a:lnTo>
                <a:lnTo>
                  <a:pt x="12028" y="31876"/>
                </a:lnTo>
                <a:lnTo>
                  <a:pt x="10890" y="30987"/>
                </a:lnTo>
                <a:lnTo>
                  <a:pt x="9327" y="29476"/>
                </a:lnTo>
                <a:close/>
              </a:path>
              <a:path w="52070" h="83820">
                <a:moveTo>
                  <a:pt x="47137" y="34798"/>
                </a:moveTo>
                <a:lnTo>
                  <a:pt x="43054" y="53594"/>
                </a:lnTo>
                <a:lnTo>
                  <a:pt x="43365" y="56007"/>
                </a:lnTo>
                <a:lnTo>
                  <a:pt x="43480" y="56515"/>
                </a:lnTo>
                <a:lnTo>
                  <a:pt x="48483" y="56515"/>
                </a:lnTo>
                <a:lnTo>
                  <a:pt x="48366" y="56007"/>
                </a:lnTo>
                <a:lnTo>
                  <a:pt x="47378" y="52578"/>
                </a:lnTo>
                <a:lnTo>
                  <a:pt x="46746" y="51181"/>
                </a:lnTo>
                <a:lnTo>
                  <a:pt x="46355" y="49022"/>
                </a:lnTo>
                <a:lnTo>
                  <a:pt x="46245" y="48006"/>
                </a:lnTo>
                <a:lnTo>
                  <a:pt x="46123" y="46228"/>
                </a:lnTo>
                <a:lnTo>
                  <a:pt x="46233" y="41148"/>
                </a:lnTo>
                <a:lnTo>
                  <a:pt x="46524" y="38354"/>
                </a:lnTo>
                <a:lnTo>
                  <a:pt x="46852" y="36195"/>
                </a:lnTo>
                <a:lnTo>
                  <a:pt x="47137" y="34798"/>
                </a:lnTo>
                <a:close/>
              </a:path>
              <a:path w="52070" h="83820">
                <a:moveTo>
                  <a:pt x="34326" y="25654"/>
                </a:moveTo>
                <a:lnTo>
                  <a:pt x="27714" y="25654"/>
                </a:lnTo>
                <a:lnTo>
                  <a:pt x="27673" y="30099"/>
                </a:lnTo>
                <a:lnTo>
                  <a:pt x="27794" y="31242"/>
                </a:lnTo>
                <a:lnTo>
                  <a:pt x="37580" y="42672"/>
                </a:lnTo>
                <a:lnTo>
                  <a:pt x="37511" y="41910"/>
                </a:lnTo>
                <a:lnTo>
                  <a:pt x="34245" y="35052"/>
                </a:lnTo>
                <a:lnTo>
                  <a:pt x="33827" y="34290"/>
                </a:lnTo>
                <a:lnTo>
                  <a:pt x="33107" y="32639"/>
                </a:lnTo>
                <a:lnTo>
                  <a:pt x="32986" y="32258"/>
                </a:lnTo>
                <a:lnTo>
                  <a:pt x="32758" y="31242"/>
                </a:lnTo>
                <a:lnTo>
                  <a:pt x="32843" y="28321"/>
                </a:lnTo>
                <a:lnTo>
                  <a:pt x="33107" y="27432"/>
                </a:lnTo>
                <a:lnTo>
                  <a:pt x="33693" y="26416"/>
                </a:lnTo>
                <a:lnTo>
                  <a:pt x="34326" y="25654"/>
                </a:lnTo>
                <a:close/>
              </a:path>
              <a:path w="52070" h="83820">
                <a:moveTo>
                  <a:pt x="25534" y="9779"/>
                </a:moveTo>
                <a:lnTo>
                  <a:pt x="20009" y="9779"/>
                </a:lnTo>
                <a:lnTo>
                  <a:pt x="21020" y="14732"/>
                </a:lnTo>
                <a:lnTo>
                  <a:pt x="21150" y="15494"/>
                </a:lnTo>
                <a:lnTo>
                  <a:pt x="21274" y="16637"/>
                </a:lnTo>
                <a:lnTo>
                  <a:pt x="21389" y="20955"/>
                </a:lnTo>
                <a:lnTo>
                  <a:pt x="20952" y="22352"/>
                </a:lnTo>
                <a:lnTo>
                  <a:pt x="20595" y="23749"/>
                </a:lnTo>
                <a:lnTo>
                  <a:pt x="23275" y="32004"/>
                </a:lnTo>
                <a:lnTo>
                  <a:pt x="23976" y="29845"/>
                </a:lnTo>
                <a:lnTo>
                  <a:pt x="24689" y="28321"/>
                </a:lnTo>
                <a:lnTo>
                  <a:pt x="27047" y="25781"/>
                </a:lnTo>
                <a:lnTo>
                  <a:pt x="27242" y="25781"/>
                </a:lnTo>
                <a:lnTo>
                  <a:pt x="27599" y="25654"/>
                </a:lnTo>
                <a:lnTo>
                  <a:pt x="36223" y="21590"/>
                </a:lnTo>
                <a:lnTo>
                  <a:pt x="36127" y="19431"/>
                </a:lnTo>
                <a:lnTo>
                  <a:pt x="33222" y="16637"/>
                </a:lnTo>
                <a:lnTo>
                  <a:pt x="32670" y="16383"/>
                </a:lnTo>
                <a:lnTo>
                  <a:pt x="31566" y="16129"/>
                </a:lnTo>
                <a:lnTo>
                  <a:pt x="26184" y="16129"/>
                </a:lnTo>
                <a:lnTo>
                  <a:pt x="26129" y="14097"/>
                </a:lnTo>
                <a:lnTo>
                  <a:pt x="25874" y="11430"/>
                </a:lnTo>
                <a:lnTo>
                  <a:pt x="25667" y="10287"/>
                </a:lnTo>
                <a:lnTo>
                  <a:pt x="25534" y="9779"/>
                </a:lnTo>
                <a:close/>
              </a:path>
              <a:path w="52070" h="83820">
                <a:moveTo>
                  <a:pt x="4910" y="0"/>
                </a:moveTo>
                <a:lnTo>
                  <a:pt x="3024" y="253"/>
                </a:lnTo>
                <a:lnTo>
                  <a:pt x="2242" y="634"/>
                </a:lnTo>
                <a:lnTo>
                  <a:pt x="1575" y="1015"/>
                </a:lnTo>
                <a:lnTo>
                  <a:pt x="1023" y="1269"/>
                </a:lnTo>
                <a:lnTo>
                  <a:pt x="275" y="2031"/>
                </a:lnTo>
                <a:lnTo>
                  <a:pt x="0" y="2285"/>
                </a:lnTo>
                <a:lnTo>
                  <a:pt x="1138" y="3174"/>
                </a:lnTo>
                <a:lnTo>
                  <a:pt x="3185" y="4952"/>
                </a:lnTo>
                <a:lnTo>
                  <a:pt x="5933" y="7492"/>
                </a:lnTo>
                <a:lnTo>
                  <a:pt x="6761" y="8381"/>
                </a:lnTo>
                <a:lnTo>
                  <a:pt x="7543" y="9270"/>
                </a:lnTo>
                <a:lnTo>
                  <a:pt x="8256" y="10033"/>
                </a:lnTo>
                <a:lnTo>
                  <a:pt x="15409" y="21590"/>
                </a:lnTo>
                <a:lnTo>
                  <a:pt x="16042" y="20701"/>
                </a:lnTo>
                <a:lnTo>
                  <a:pt x="20009" y="9779"/>
                </a:lnTo>
                <a:lnTo>
                  <a:pt x="25534" y="9779"/>
                </a:lnTo>
                <a:lnTo>
                  <a:pt x="14432" y="6858"/>
                </a:lnTo>
                <a:lnTo>
                  <a:pt x="13604" y="5842"/>
                </a:lnTo>
                <a:lnTo>
                  <a:pt x="12822" y="4826"/>
                </a:lnTo>
                <a:lnTo>
                  <a:pt x="12028" y="4064"/>
                </a:lnTo>
                <a:lnTo>
                  <a:pt x="11281" y="3302"/>
                </a:lnTo>
                <a:lnTo>
                  <a:pt x="10533" y="2667"/>
                </a:lnTo>
                <a:lnTo>
                  <a:pt x="9832" y="2032"/>
                </a:lnTo>
                <a:lnTo>
                  <a:pt x="9119" y="1524"/>
                </a:lnTo>
                <a:lnTo>
                  <a:pt x="7785" y="762"/>
                </a:lnTo>
                <a:lnTo>
                  <a:pt x="7152" y="508"/>
                </a:lnTo>
                <a:lnTo>
                  <a:pt x="4910" y="0"/>
                </a:lnTo>
                <a:close/>
              </a:path>
              <a:path w="52070" h="83820">
                <a:moveTo>
                  <a:pt x="29324" y="15875"/>
                </a:moveTo>
                <a:lnTo>
                  <a:pt x="28346" y="15875"/>
                </a:lnTo>
                <a:lnTo>
                  <a:pt x="26771" y="16002"/>
                </a:lnTo>
                <a:lnTo>
                  <a:pt x="26184" y="16129"/>
                </a:lnTo>
                <a:lnTo>
                  <a:pt x="31566" y="16129"/>
                </a:lnTo>
                <a:lnTo>
                  <a:pt x="29324" y="15875"/>
                </a:lnTo>
                <a:close/>
              </a:path>
              <a:path w="52070" h="83820">
                <a:moveTo>
                  <a:pt x="20837" y="4445"/>
                </a:moveTo>
                <a:lnTo>
                  <a:pt x="14432" y="6858"/>
                </a:lnTo>
                <a:lnTo>
                  <a:pt x="24411" y="6858"/>
                </a:lnTo>
                <a:lnTo>
                  <a:pt x="20837" y="444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43709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0" y="0"/>
                </a:moveTo>
                <a:lnTo>
                  <a:pt x="16984" y="9986"/>
                </a:lnTo>
                <a:lnTo>
                  <a:pt x="18560" y="9906"/>
                </a:lnTo>
                <a:lnTo>
                  <a:pt x="15294" y="8612"/>
                </a:lnTo>
                <a:lnTo>
                  <a:pt x="13178" y="7673"/>
                </a:lnTo>
                <a:lnTo>
                  <a:pt x="10775" y="6539"/>
                </a:lnTo>
                <a:lnTo>
                  <a:pt x="8256" y="5210"/>
                </a:lnTo>
                <a:lnTo>
                  <a:pt x="5818" y="3790"/>
                </a:lnTo>
                <a:lnTo>
                  <a:pt x="3503" y="2187"/>
                </a:lnTo>
                <a:lnTo>
                  <a:pt x="0" y="0"/>
                </a:lnTo>
                <a:close/>
              </a:path>
              <a:path w="19050" h="10160">
                <a:moveTo>
                  <a:pt x="1138" y="389"/>
                </a:moveTo>
                <a:lnTo>
                  <a:pt x="2075" y="1133"/>
                </a:lnTo>
                <a:lnTo>
                  <a:pt x="3576" y="2233"/>
                </a:lnTo>
                <a:lnTo>
                  <a:pt x="1990" y="1053"/>
                </a:lnTo>
                <a:lnTo>
                  <a:pt x="1138" y="38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46538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40" h="49529">
                <a:moveTo>
                  <a:pt x="47468" y="38735"/>
                </a:moveTo>
                <a:lnTo>
                  <a:pt x="35936" y="38735"/>
                </a:lnTo>
                <a:lnTo>
                  <a:pt x="38063" y="38989"/>
                </a:lnTo>
                <a:lnTo>
                  <a:pt x="40110" y="39497"/>
                </a:lnTo>
                <a:lnTo>
                  <a:pt x="50448" y="46355"/>
                </a:lnTo>
                <a:lnTo>
                  <a:pt x="51311" y="47244"/>
                </a:lnTo>
                <a:lnTo>
                  <a:pt x="52886" y="49149"/>
                </a:lnTo>
                <a:lnTo>
                  <a:pt x="50805" y="44450"/>
                </a:lnTo>
                <a:lnTo>
                  <a:pt x="50287" y="43434"/>
                </a:lnTo>
                <a:lnTo>
                  <a:pt x="49230" y="41529"/>
                </a:lnTo>
                <a:lnTo>
                  <a:pt x="47468" y="38735"/>
                </a:lnTo>
                <a:close/>
              </a:path>
              <a:path w="53340" h="49529">
                <a:moveTo>
                  <a:pt x="34899" y="31369"/>
                </a:moveTo>
                <a:lnTo>
                  <a:pt x="21550" y="31369"/>
                </a:lnTo>
                <a:lnTo>
                  <a:pt x="21860" y="33655"/>
                </a:lnTo>
                <a:lnTo>
                  <a:pt x="22056" y="34671"/>
                </a:lnTo>
                <a:lnTo>
                  <a:pt x="26897" y="40132"/>
                </a:lnTo>
                <a:lnTo>
                  <a:pt x="27334" y="40259"/>
                </a:lnTo>
                <a:lnTo>
                  <a:pt x="28151" y="40259"/>
                </a:lnTo>
                <a:lnTo>
                  <a:pt x="29335" y="40005"/>
                </a:lnTo>
                <a:lnTo>
                  <a:pt x="30991" y="39370"/>
                </a:lnTo>
                <a:lnTo>
                  <a:pt x="31382" y="39116"/>
                </a:lnTo>
                <a:lnTo>
                  <a:pt x="32555" y="38862"/>
                </a:lnTo>
                <a:lnTo>
                  <a:pt x="33693" y="38862"/>
                </a:lnTo>
                <a:lnTo>
                  <a:pt x="34843" y="38735"/>
                </a:lnTo>
                <a:lnTo>
                  <a:pt x="47468" y="38735"/>
                </a:lnTo>
                <a:lnTo>
                  <a:pt x="40306" y="34544"/>
                </a:lnTo>
                <a:lnTo>
                  <a:pt x="35510" y="31750"/>
                </a:lnTo>
                <a:lnTo>
                  <a:pt x="34899" y="31369"/>
                </a:lnTo>
                <a:close/>
              </a:path>
              <a:path w="53340" h="49529">
                <a:moveTo>
                  <a:pt x="34736" y="19431"/>
                </a:moveTo>
                <a:lnTo>
                  <a:pt x="29807" y="19431"/>
                </a:lnTo>
                <a:lnTo>
                  <a:pt x="30117" y="20447"/>
                </a:lnTo>
                <a:lnTo>
                  <a:pt x="31256" y="23114"/>
                </a:lnTo>
                <a:lnTo>
                  <a:pt x="43959" y="34544"/>
                </a:lnTo>
                <a:lnTo>
                  <a:pt x="43445" y="34036"/>
                </a:lnTo>
                <a:lnTo>
                  <a:pt x="42226" y="33020"/>
                </a:lnTo>
                <a:lnTo>
                  <a:pt x="41444" y="32512"/>
                </a:lnTo>
                <a:lnTo>
                  <a:pt x="41168" y="32385"/>
                </a:lnTo>
                <a:lnTo>
                  <a:pt x="40260" y="31623"/>
                </a:lnTo>
                <a:lnTo>
                  <a:pt x="39443" y="30988"/>
                </a:lnTo>
                <a:lnTo>
                  <a:pt x="38696" y="30226"/>
                </a:lnTo>
                <a:lnTo>
                  <a:pt x="37396" y="28956"/>
                </a:lnTo>
                <a:lnTo>
                  <a:pt x="34336" y="22987"/>
                </a:lnTo>
                <a:lnTo>
                  <a:pt x="34372" y="20447"/>
                </a:lnTo>
                <a:lnTo>
                  <a:pt x="34521" y="19939"/>
                </a:lnTo>
                <a:lnTo>
                  <a:pt x="34736" y="19431"/>
                </a:lnTo>
                <a:close/>
              </a:path>
              <a:path w="53340" h="49529">
                <a:moveTo>
                  <a:pt x="4875" y="0"/>
                </a:moveTo>
                <a:lnTo>
                  <a:pt x="0" y="8254"/>
                </a:lnTo>
                <a:lnTo>
                  <a:pt x="356" y="10032"/>
                </a:lnTo>
                <a:lnTo>
                  <a:pt x="4645" y="17271"/>
                </a:lnTo>
                <a:lnTo>
                  <a:pt x="5036" y="17652"/>
                </a:lnTo>
                <a:lnTo>
                  <a:pt x="6531" y="18795"/>
                </a:lnTo>
                <a:lnTo>
                  <a:pt x="7589" y="19430"/>
                </a:lnTo>
                <a:lnTo>
                  <a:pt x="8026" y="19557"/>
                </a:lnTo>
                <a:lnTo>
                  <a:pt x="6807" y="21208"/>
                </a:lnTo>
                <a:lnTo>
                  <a:pt x="5215" y="27050"/>
                </a:lnTo>
                <a:lnTo>
                  <a:pt x="5588" y="28193"/>
                </a:lnTo>
                <a:lnTo>
                  <a:pt x="16950" y="32258"/>
                </a:lnTo>
                <a:lnTo>
                  <a:pt x="19307" y="32131"/>
                </a:lnTo>
                <a:lnTo>
                  <a:pt x="19894" y="32004"/>
                </a:lnTo>
                <a:lnTo>
                  <a:pt x="20837" y="31623"/>
                </a:lnTo>
                <a:lnTo>
                  <a:pt x="21389" y="31496"/>
                </a:lnTo>
                <a:lnTo>
                  <a:pt x="21550" y="31369"/>
                </a:lnTo>
                <a:lnTo>
                  <a:pt x="34899" y="31369"/>
                </a:lnTo>
                <a:lnTo>
                  <a:pt x="33268" y="30353"/>
                </a:lnTo>
                <a:lnTo>
                  <a:pt x="31106" y="28956"/>
                </a:lnTo>
                <a:lnTo>
                  <a:pt x="29025" y="27432"/>
                </a:lnTo>
                <a:lnTo>
                  <a:pt x="27058" y="26162"/>
                </a:lnTo>
                <a:lnTo>
                  <a:pt x="12155" y="13716"/>
                </a:lnTo>
                <a:lnTo>
                  <a:pt x="10726" y="12319"/>
                </a:lnTo>
                <a:lnTo>
                  <a:pt x="9245" y="10795"/>
                </a:lnTo>
                <a:lnTo>
                  <a:pt x="7003" y="8382"/>
                </a:lnTo>
                <a:lnTo>
                  <a:pt x="5036" y="5841"/>
                </a:lnTo>
                <a:lnTo>
                  <a:pt x="4093" y="4571"/>
                </a:lnTo>
                <a:lnTo>
                  <a:pt x="3978" y="4444"/>
                </a:lnTo>
                <a:lnTo>
                  <a:pt x="3702" y="3682"/>
                </a:lnTo>
                <a:lnTo>
                  <a:pt x="3541" y="3047"/>
                </a:lnTo>
                <a:lnTo>
                  <a:pt x="3461" y="2031"/>
                </a:lnTo>
                <a:lnTo>
                  <a:pt x="3622" y="1269"/>
                </a:lnTo>
                <a:lnTo>
                  <a:pt x="3932" y="762"/>
                </a:lnTo>
                <a:lnTo>
                  <a:pt x="4128" y="508"/>
                </a:lnTo>
                <a:lnTo>
                  <a:pt x="4530" y="254"/>
                </a:lnTo>
                <a:lnTo>
                  <a:pt x="4726" y="254"/>
                </a:lnTo>
                <a:lnTo>
                  <a:pt x="5117" y="127"/>
                </a:lnTo>
                <a:lnTo>
                  <a:pt x="4875" y="0"/>
                </a:lnTo>
                <a:close/>
              </a:path>
              <a:path w="53340" h="49529">
                <a:moveTo>
                  <a:pt x="24085" y="9652"/>
                </a:moveTo>
                <a:lnTo>
                  <a:pt x="19825" y="9652"/>
                </a:lnTo>
                <a:lnTo>
                  <a:pt x="20446" y="11811"/>
                </a:lnTo>
                <a:lnTo>
                  <a:pt x="21113" y="13843"/>
                </a:lnTo>
                <a:lnTo>
                  <a:pt x="28783" y="25527"/>
                </a:lnTo>
                <a:lnTo>
                  <a:pt x="28904" y="20828"/>
                </a:lnTo>
                <a:lnTo>
                  <a:pt x="29002" y="20447"/>
                </a:lnTo>
                <a:lnTo>
                  <a:pt x="29174" y="20066"/>
                </a:lnTo>
                <a:lnTo>
                  <a:pt x="29531" y="19558"/>
                </a:lnTo>
                <a:lnTo>
                  <a:pt x="29807" y="19431"/>
                </a:lnTo>
                <a:lnTo>
                  <a:pt x="34736" y="19431"/>
                </a:lnTo>
                <a:lnTo>
                  <a:pt x="34843" y="19177"/>
                </a:lnTo>
                <a:lnTo>
                  <a:pt x="32636" y="14859"/>
                </a:lnTo>
                <a:lnTo>
                  <a:pt x="32245" y="14478"/>
                </a:lnTo>
                <a:lnTo>
                  <a:pt x="31463" y="13970"/>
                </a:lnTo>
                <a:lnTo>
                  <a:pt x="30635" y="13716"/>
                </a:lnTo>
                <a:lnTo>
                  <a:pt x="30416" y="13589"/>
                </a:lnTo>
                <a:lnTo>
                  <a:pt x="25322" y="13589"/>
                </a:lnTo>
                <a:lnTo>
                  <a:pt x="24691" y="11176"/>
                </a:lnTo>
                <a:lnTo>
                  <a:pt x="24425" y="10414"/>
                </a:lnTo>
                <a:lnTo>
                  <a:pt x="24085" y="9652"/>
                </a:lnTo>
                <a:close/>
              </a:path>
              <a:path w="53340" h="49529">
                <a:moveTo>
                  <a:pt x="17111" y="4445"/>
                </a:moveTo>
                <a:lnTo>
                  <a:pt x="16640" y="4445"/>
                </a:lnTo>
                <a:lnTo>
                  <a:pt x="14478" y="4826"/>
                </a:lnTo>
                <a:lnTo>
                  <a:pt x="13328" y="5207"/>
                </a:lnTo>
                <a:lnTo>
                  <a:pt x="12902" y="5461"/>
                </a:lnTo>
                <a:lnTo>
                  <a:pt x="13035" y="7366"/>
                </a:lnTo>
                <a:lnTo>
                  <a:pt x="17663" y="17907"/>
                </a:lnTo>
                <a:lnTo>
                  <a:pt x="17536" y="16510"/>
                </a:lnTo>
                <a:lnTo>
                  <a:pt x="17647" y="12827"/>
                </a:lnTo>
                <a:lnTo>
                  <a:pt x="19698" y="9652"/>
                </a:lnTo>
                <a:lnTo>
                  <a:pt x="24085" y="9652"/>
                </a:lnTo>
                <a:lnTo>
                  <a:pt x="23631" y="8636"/>
                </a:lnTo>
                <a:lnTo>
                  <a:pt x="18134" y="4572"/>
                </a:lnTo>
                <a:lnTo>
                  <a:pt x="17111" y="4445"/>
                </a:lnTo>
                <a:close/>
              </a:path>
              <a:path w="53340" h="49529">
                <a:moveTo>
                  <a:pt x="28588" y="13208"/>
                </a:moveTo>
                <a:lnTo>
                  <a:pt x="27840" y="13208"/>
                </a:lnTo>
                <a:lnTo>
                  <a:pt x="26541" y="13335"/>
                </a:lnTo>
                <a:lnTo>
                  <a:pt x="25322" y="13589"/>
                </a:lnTo>
                <a:lnTo>
                  <a:pt x="30416" y="13589"/>
                </a:lnTo>
                <a:lnTo>
                  <a:pt x="30198" y="13462"/>
                </a:lnTo>
                <a:lnTo>
                  <a:pt x="28588" y="1320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685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4093" y="0"/>
                </a:moveTo>
                <a:lnTo>
                  <a:pt x="0" y="3790"/>
                </a:lnTo>
                <a:lnTo>
                  <a:pt x="2403" y="6379"/>
                </a:lnTo>
                <a:lnTo>
                  <a:pt x="6531" y="2576"/>
                </a:lnTo>
                <a:lnTo>
                  <a:pt x="4093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01028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4" h="85090">
                <a:moveTo>
                  <a:pt x="3467" y="50418"/>
                </a:moveTo>
                <a:lnTo>
                  <a:pt x="0" y="61213"/>
                </a:lnTo>
                <a:lnTo>
                  <a:pt x="362" y="65150"/>
                </a:lnTo>
                <a:lnTo>
                  <a:pt x="4295" y="85089"/>
                </a:lnTo>
                <a:lnTo>
                  <a:pt x="6181" y="82803"/>
                </a:lnTo>
                <a:lnTo>
                  <a:pt x="6020" y="81914"/>
                </a:lnTo>
                <a:lnTo>
                  <a:pt x="5905" y="80898"/>
                </a:lnTo>
                <a:lnTo>
                  <a:pt x="5790" y="79501"/>
                </a:lnTo>
                <a:lnTo>
                  <a:pt x="5825" y="73913"/>
                </a:lnTo>
                <a:lnTo>
                  <a:pt x="6101" y="71754"/>
                </a:lnTo>
                <a:lnTo>
                  <a:pt x="12139" y="58546"/>
                </a:lnTo>
                <a:lnTo>
                  <a:pt x="7158" y="58546"/>
                </a:lnTo>
                <a:lnTo>
                  <a:pt x="7791" y="55752"/>
                </a:lnTo>
                <a:lnTo>
                  <a:pt x="9171" y="51688"/>
                </a:lnTo>
                <a:lnTo>
                  <a:pt x="9572" y="50672"/>
                </a:lnTo>
                <a:lnTo>
                  <a:pt x="4295" y="50672"/>
                </a:lnTo>
                <a:lnTo>
                  <a:pt x="3467" y="50418"/>
                </a:lnTo>
                <a:close/>
              </a:path>
              <a:path w="40004" h="85090">
                <a:moveTo>
                  <a:pt x="28588" y="44703"/>
                </a:moveTo>
                <a:lnTo>
                  <a:pt x="16830" y="44703"/>
                </a:lnTo>
                <a:lnTo>
                  <a:pt x="17738" y="44830"/>
                </a:lnTo>
                <a:lnTo>
                  <a:pt x="18210" y="44957"/>
                </a:lnTo>
                <a:lnTo>
                  <a:pt x="19268" y="45084"/>
                </a:lnTo>
                <a:lnTo>
                  <a:pt x="19866" y="45338"/>
                </a:lnTo>
                <a:lnTo>
                  <a:pt x="18877" y="45846"/>
                </a:lnTo>
                <a:lnTo>
                  <a:pt x="18325" y="46100"/>
                </a:lnTo>
                <a:lnTo>
                  <a:pt x="16956" y="47116"/>
                </a:lnTo>
                <a:lnTo>
                  <a:pt x="16128" y="47624"/>
                </a:lnTo>
                <a:lnTo>
                  <a:pt x="15220" y="48513"/>
                </a:lnTo>
                <a:lnTo>
                  <a:pt x="13173" y="50418"/>
                </a:lnTo>
                <a:lnTo>
                  <a:pt x="10309" y="53847"/>
                </a:lnTo>
                <a:lnTo>
                  <a:pt x="9622" y="54863"/>
                </a:lnTo>
                <a:lnTo>
                  <a:pt x="8458" y="56514"/>
                </a:lnTo>
                <a:lnTo>
                  <a:pt x="7158" y="58546"/>
                </a:lnTo>
                <a:lnTo>
                  <a:pt x="12139" y="58546"/>
                </a:lnTo>
                <a:lnTo>
                  <a:pt x="13529" y="57149"/>
                </a:lnTo>
                <a:lnTo>
                  <a:pt x="14668" y="56260"/>
                </a:lnTo>
                <a:lnTo>
                  <a:pt x="15933" y="55371"/>
                </a:lnTo>
                <a:lnTo>
                  <a:pt x="17267" y="54482"/>
                </a:lnTo>
                <a:lnTo>
                  <a:pt x="17899" y="54355"/>
                </a:lnTo>
                <a:lnTo>
                  <a:pt x="19463" y="53720"/>
                </a:lnTo>
                <a:lnTo>
                  <a:pt x="20533" y="53212"/>
                </a:lnTo>
                <a:lnTo>
                  <a:pt x="21671" y="52704"/>
                </a:lnTo>
                <a:lnTo>
                  <a:pt x="24063" y="51180"/>
                </a:lnTo>
                <a:lnTo>
                  <a:pt x="28433" y="45338"/>
                </a:lnTo>
                <a:lnTo>
                  <a:pt x="28588" y="44703"/>
                </a:lnTo>
                <a:close/>
              </a:path>
              <a:path w="40004" h="85090">
                <a:moveTo>
                  <a:pt x="9562" y="29082"/>
                </a:moveTo>
                <a:lnTo>
                  <a:pt x="4656" y="35178"/>
                </a:lnTo>
                <a:lnTo>
                  <a:pt x="4769" y="35940"/>
                </a:lnTo>
                <a:lnTo>
                  <a:pt x="4962" y="36956"/>
                </a:lnTo>
                <a:lnTo>
                  <a:pt x="5125" y="37591"/>
                </a:lnTo>
                <a:lnTo>
                  <a:pt x="5211" y="37845"/>
                </a:lnTo>
                <a:lnTo>
                  <a:pt x="6066" y="39877"/>
                </a:lnTo>
                <a:lnTo>
                  <a:pt x="6296" y="40893"/>
                </a:lnTo>
                <a:lnTo>
                  <a:pt x="4295" y="50672"/>
                </a:lnTo>
                <a:lnTo>
                  <a:pt x="9572" y="50672"/>
                </a:lnTo>
                <a:lnTo>
                  <a:pt x="21482" y="31241"/>
                </a:lnTo>
                <a:lnTo>
                  <a:pt x="11724" y="31241"/>
                </a:lnTo>
                <a:lnTo>
                  <a:pt x="11643" y="31114"/>
                </a:lnTo>
                <a:lnTo>
                  <a:pt x="11402" y="30860"/>
                </a:lnTo>
                <a:lnTo>
                  <a:pt x="11091" y="30225"/>
                </a:lnTo>
                <a:lnTo>
                  <a:pt x="10896" y="29971"/>
                </a:lnTo>
                <a:lnTo>
                  <a:pt x="10620" y="29717"/>
                </a:lnTo>
                <a:lnTo>
                  <a:pt x="10263" y="29336"/>
                </a:lnTo>
                <a:lnTo>
                  <a:pt x="10068" y="29209"/>
                </a:lnTo>
                <a:lnTo>
                  <a:pt x="9562" y="29082"/>
                </a:lnTo>
                <a:close/>
              </a:path>
              <a:path w="40004" h="85090">
                <a:moveTo>
                  <a:pt x="39748" y="27813"/>
                </a:moveTo>
                <a:lnTo>
                  <a:pt x="31572" y="27812"/>
                </a:lnTo>
                <a:lnTo>
                  <a:pt x="33113" y="28066"/>
                </a:lnTo>
                <a:lnTo>
                  <a:pt x="33930" y="28320"/>
                </a:lnTo>
                <a:lnTo>
                  <a:pt x="35747" y="28955"/>
                </a:lnTo>
                <a:lnTo>
                  <a:pt x="35149" y="29209"/>
                </a:lnTo>
                <a:lnTo>
                  <a:pt x="33585" y="29717"/>
                </a:lnTo>
                <a:lnTo>
                  <a:pt x="32446" y="30225"/>
                </a:lnTo>
                <a:lnTo>
                  <a:pt x="23085" y="35940"/>
                </a:lnTo>
                <a:lnTo>
                  <a:pt x="22177" y="36702"/>
                </a:lnTo>
                <a:lnTo>
                  <a:pt x="14668" y="45084"/>
                </a:lnTo>
                <a:lnTo>
                  <a:pt x="15024" y="44957"/>
                </a:lnTo>
                <a:lnTo>
                  <a:pt x="15496" y="44830"/>
                </a:lnTo>
                <a:lnTo>
                  <a:pt x="16439" y="44703"/>
                </a:lnTo>
                <a:lnTo>
                  <a:pt x="28588" y="44703"/>
                </a:lnTo>
                <a:lnTo>
                  <a:pt x="28709" y="43814"/>
                </a:lnTo>
                <a:lnTo>
                  <a:pt x="28620" y="41401"/>
                </a:lnTo>
                <a:lnTo>
                  <a:pt x="28513" y="40766"/>
                </a:lnTo>
                <a:lnTo>
                  <a:pt x="28237" y="39750"/>
                </a:lnTo>
                <a:lnTo>
                  <a:pt x="30123" y="38734"/>
                </a:lnTo>
                <a:lnTo>
                  <a:pt x="38185" y="32003"/>
                </a:lnTo>
                <a:lnTo>
                  <a:pt x="38691" y="31368"/>
                </a:lnTo>
                <a:lnTo>
                  <a:pt x="39135" y="30480"/>
                </a:lnTo>
                <a:lnTo>
                  <a:pt x="39350" y="29972"/>
                </a:lnTo>
                <a:lnTo>
                  <a:pt x="39634" y="28956"/>
                </a:lnTo>
                <a:lnTo>
                  <a:pt x="39748" y="27813"/>
                </a:lnTo>
                <a:close/>
              </a:path>
              <a:path w="40004" h="85090">
                <a:moveTo>
                  <a:pt x="18716" y="11302"/>
                </a:moveTo>
                <a:lnTo>
                  <a:pt x="12411" y="29717"/>
                </a:lnTo>
                <a:lnTo>
                  <a:pt x="12080" y="30987"/>
                </a:lnTo>
                <a:lnTo>
                  <a:pt x="11839" y="31241"/>
                </a:lnTo>
                <a:lnTo>
                  <a:pt x="21482" y="31241"/>
                </a:lnTo>
                <a:lnTo>
                  <a:pt x="24055" y="27812"/>
                </a:lnTo>
                <a:lnTo>
                  <a:pt x="30535" y="14858"/>
                </a:lnTo>
                <a:lnTo>
                  <a:pt x="24028" y="14858"/>
                </a:lnTo>
                <a:lnTo>
                  <a:pt x="23557" y="14223"/>
                </a:lnTo>
                <a:lnTo>
                  <a:pt x="20096" y="11810"/>
                </a:lnTo>
                <a:lnTo>
                  <a:pt x="18716" y="11302"/>
                </a:lnTo>
                <a:close/>
              </a:path>
              <a:path w="40004" h="85090">
                <a:moveTo>
                  <a:pt x="34010" y="21081"/>
                </a:moveTo>
                <a:lnTo>
                  <a:pt x="27524" y="28320"/>
                </a:lnTo>
                <a:lnTo>
                  <a:pt x="28387" y="27939"/>
                </a:lnTo>
                <a:lnTo>
                  <a:pt x="29215" y="27812"/>
                </a:lnTo>
                <a:lnTo>
                  <a:pt x="39748" y="27813"/>
                </a:lnTo>
                <a:lnTo>
                  <a:pt x="39649" y="26924"/>
                </a:lnTo>
                <a:lnTo>
                  <a:pt x="35390" y="21843"/>
                </a:lnTo>
                <a:lnTo>
                  <a:pt x="34010" y="21081"/>
                </a:lnTo>
                <a:close/>
              </a:path>
              <a:path w="40004" h="85090">
                <a:moveTo>
                  <a:pt x="31101" y="0"/>
                </a:moveTo>
                <a:lnTo>
                  <a:pt x="29652" y="0"/>
                </a:lnTo>
                <a:lnTo>
                  <a:pt x="28467" y="380"/>
                </a:lnTo>
                <a:lnTo>
                  <a:pt x="28042" y="634"/>
                </a:lnTo>
                <a:lnTo>
                  <a:pt x="27639" y="761"/>
                </a:lnTo>
                <a:lnTo>
                  <a:pt x="26903" y="1396"/>
                </a:lnTo>
                <a:lnTo>
                  <a:pt x="26547" y="1904"/>
                </a:lnTo>
                <a:lnTo>
                  <a:pt x="26225" y="2285"/>
                </a:lnTo>
                <a:lnTo>
                  <a:pt x="25914" y="2920"/>
                </a:lnTo>
                <a:lnTo>
                  <a:pt x="25638" y="3428"/>
                </a:lnTo>
                <a:lnTo>
                  <a:pt x="25362" y="4190"/>
                </a:lnTo>
                <a:lnTo>
                  <a:pt x="25167" y="4952"/>
                </a:lnTo>
                <a:lnTo>
                  <a:pt x="25006" y="5841"/>
                </a:lnTo>
                <a:lnTo>
                  <a:pt x="24891" y="6730"/>
                </a:lnTo>
                <a:lnTo>
                  <a:pt x="24810" y="10032"/>
                </a:lnTo>
                <a:lnTo>
                  <a:pt x="25029" y="13080"/>
                </a:lnTo>
                <a:lnTo>
                  <a:pt x="24902" y="13715"/>
                </a:lnTo>
                <a:lnTo>
                  <a:pt x="24695" y="14477"/>
                </a:lnTo>
                <a:lnTo>
                  <a:pt x="24465" y="14858"/>
                </a:lnTo>
                <a:lnTo>
                  <a:pt x="30535" y="14858"/>
                </a:lnTo>
                <a:lnTo>
                  <a:pt x="32642" y="4572"/>
                </a:lnTo>
                <a:lnTo>
                  <a:pt x="32561" y="254"/>
                </a:lnTo>
                <a:lnTo>
                  <a:pt x="32170" y="127"/>
                </a:lnTo>
                <a:lnTo>
                  <a:pt x="3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6633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90" h="16509">
                <a:moveTo>
                  <a:pt x="7081" y="0"/>
                </a:moveTo>
                <a:lnTo>
                  <a:pt x="1504" y="2198"/>
                </a:lnTo>
                <a:lnTo>
                  <a:pt x="1228" y="2473"/>
                </a:lnTo>
                <a:lnTo>
                  <a:pt x="0" y="6310"/>
                </a:lnTo>
                <a:lnTo>
                  <a:pt x="285" y="7089"/>
                </a:lnTo>
                <a:lnTo>
                  <a:pt x="561" y="8028"/>
                </a:lnTo>
                <a:lnTo>
                  <a:pt x="986" y="9906"/>
                </a:lnTo>
                <a:lnTo>
                  <a:pt x="1113" y="10811"/>
                </a:lnTo>
                <a:lnTo>
                  <a:pt x="1202" y="15426"/>
                </a:lnTo>
                <a:lnTo>
                  <a:pt x="1113" y="16445"/>
                </a:lnTo>
                <a:lnTo>
                  <a:pt x="1895" y="15426"/>
                </a:lnTo>
                <a:lnTo>
                  <a:pt x="8576" y="80"/>
                </a:lnTo>
                <a:lnTo>
                  <a:pt x="708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741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120265" y="113665"/>
                </a:moveTo>
                <a:lnTo>
                  <a:pt x="99748" y="113665"/>
                </a:lnTo>
                <a:lnTo>
                  <a:pt x="99748" y="113919"/>
                </a:lnTo>
                <a:lnTo>
                  <a:pt x="99989" y="114808"/>
                </a:lnTo>
                <a:lnTo>
                  <a:pt x="100184" y="115316"/>
                </a:lnTo>
                <a:lnTo>
                  <a:pt x="100690" y="116332"/>
                </a:lnTo>
                <a:lnTo>
                  <a:pt x="100932" y="116586"/>
                </a:lnTo>
                <a:lnTo>
                  <a:pt x="101162" y="116967"/>
                </a:lnTo>
                <a:lnTo>
                  <a:pt x="101472" y="117348"/>
                </a:lnTo>
                <a:lnTo>
                  <a:pt x="101794" y="117856"/>
                </a:lnTo>
                <a:lnTo>
                  <a:pt x="102151" y="118237"/>
                </a:lnTo>
                <a:lnTo>
                  <a:pt x="103013" y="118999"/>
                </a:lnTo>
                <a:lnTo>
                  <a:pt x="103519" y="119507"/>
                </a:lnTo>
                <a:lnTo>
                  <a:pt x="104658" y="120269"/>
                </a:lnTo>
                <a:lnTo>
                  <a:pt x="107613" y="121920"/>
                </a:lnTo>
                <a:lnTo>
                  <a:pt x="109453" y="122682"/>
                </a:lnTo>
                <a:lnTo>
                  <a:pt x="111546" y="123317"/>
                </a:lnTo>
                <a:lnTo>
                  <a:pt x="112719" y="123698"/>
                </a:lnTo>
                <a:lnTo>
                  <a:pt x="114329" y="123698"/>
                </a:lnTo>
                <a:lnTo>
                  <a:pt x="115077" y="123571"/>
                </a:lnTo>
                <a:lnTo>
                  <a:pt x="115870" y="123190"/>
                </a:lnTo>
                <a:lnTo>
                  <a:pt x="116296" y="123063"/>
                </a:lnTo>
                <a:lnTo>
                  <a:pt x="116732" y="122682"/>
                </a:lnTo>
                <a:lnTo>
                  <a:pt x="117560" y="122174"/>
                </a:lnTo>
                <a:lnTo>
                  <a:pt x="118342" y="121158"/>
                </a:lnTo>
                <a:lnTo>
                  <a:pt x="120148" y="115824"/>
                </a:lnTo>
                <a:lnTo>
                  <a:pt x="120265" y="113665"/>
                </a:lnTo>
                <a:close/>
              </a:path>
              <a:path w="148590" h="123825">
                <a:moveTo>
                  <a:pt x="146951" y="95250"/>
                </a:moveTo>
                <a:lnTo>
                  <a:pt x="89915" y="95249"/>
                </a:lnTo>
                <a:lnTo>
                  <a:pt x="88930" y="100964"/>
                </a:lnTo>
                <a:lnTo>
                  <a:pt x="88817" y="104012"/>
                </a:lnTo>
                <a:lnTo>
                  <a:pt x="88909" y="104901"/>
                </a:lnTo>
                <a:lnTo>
                  <a:pt x="97666" y="113918"/>
                </a:lnTo>
                <a:lnTo>
                  <a:pt x="99748" y="113665"/>
                </a:lnTo>
                <a:lnTo>
                  <a:pt x="120265" y="113665"/>
                </a:lnTo>
                <a:lnTo>
                  <a:pt x="120152" y="111125"/>
                </a:lnTo>
                <a:lnTo>
                  <a:pt x="119952" y="109093"/>
                </a:lnTo>
                <a:lnTo>
                  <a:pt x="119366" y="105664"/>
                </a:lnTo>
                <a:lnTo>
                  <a:pt x="120665" y="105410"/>
                </a:lnTo>
                <a:lnTo>
                  <a:pt x="121171" y="105283"/>
                </a:lnTo>
                <a:lnTo>
                  <a:pt x="122310" y="104902"/>
                </a:lnTo>
                <a:lnTo>
                  <a:pt x="123529" y="104267"/>
                </a:lnTo>
                <a:lnTo>
                  <a:pt x="123805" y="104013"/>
                </a:lnTo>
                <a:lnTo>
                  <a:pt x="124713" y="103251"/>
                </a:lnTo>
                <a:lnTo>
                  <a:pt x="125265" y="102489"/>
                </a:lnTo>
                <a:lnTo>
                  <a:pt x="126141" y="100965"/>
                </a:lnTo>
                <a:lnTo>
                  <a:pt x="126404" y="100330"/>
                </a:lnTo>
                <a:lnTo>
                  <a:pt x="126565" y="99822"/>
                </a:lnTo>
                <a:lnTo>
                  <a:pt x="142446" y="99822"/>
                </a:lnTo>
                <a:lnTo>
                  <a:pt x="143895" y="98679"/>
                </a:lnTo>
                <a:lnTo>
                  <a:pt x="144803" y="97790"/>
                </a:lnTo>
                <a:lnTo>
                  <a:pt x="145275" y="97282"/>
                </a:lnTo>
                <a:lnTo>
                  <a:pt x="146218" y="96139"/>
                </a:lnTo>
                <a:lnTo>
                  <a:pt x="146689" y="95631"/>
                </a:lnTo>
                <a:lnTo>
                  <a:pt x="146951" y="95250"/>
                </a:lnTo>
                <a:close/>
              </a:path>
              <a:path w="148590" h="123825">
                <a:moveTo>
                  <a:pt x="142446" y="99822"/>
                </a:moveTo>
                <a:lnTo>
                  <a:pt x="126565" y="99822"/>
                </a:lnTo>
                <a:lnTo>
                  <a:pt x="127623" y="100457"/>
                </a:lnTo>
                <a:lnTo>
                  <a:pt x="128209" y="100711"/>
                </a:lnTo>
                <a:lnTo>
                  <a:pt x="128922" y="100965"/>
                </a:lnTo>
                <a:lnTo>
                  <a:pt x="129750" y="101219"/>
                </a:lnTo>
                <a:lnTo>
                  <a:pt x="130693" y="101346"/>
                </a:lnTo>
                <a:lnTo>
                  <a:pt x="131786" y="101600"/>
                </a:lnTo>
                <a:lnTo>
                  <a:pt x="140594" y="100584"/>
                </a:lnTo>
                <a:lnTo>
                  <a:pt x="142446" y="99822"/>
                </a:lnTo>
                <a:close/>
              </a:path>
              <a:path w="148590" h="123825">
                <a:moveTo>
                  <a:pt x="116296" y="69088"/>
                </a:moveTo>
                <a:lnTo>
                  <a:pt x="71987" y="69087"/>
                </a:lnTo>
                <a:lnTo>
                  <a:pt x="73448" y="69341"/>
                </a:lnTo>
                <a:lnTo>
                  <a:pt x="74391" y="69468"/>
                </a:lnTo>
                <a:lnTo>
                  <a:pt x="75414" y="69722"/>
                </a:lnTo>
                <a:lnTo>
                  <a:pt x="77024" y="70484"/>
                </a:lnTo>
                <a:lnTo>
                  <a:pt x="78082" y="71119"/>
                </a:lnTo>
                <a:lnTo>
                  <a:pt x="79106" y="71881"/>
                </a:lnTo>
                <a:lnTo>
                  <a:pt x="79543" y="72389"/>
                </a:lnTo>
                <a:lnTo>
                  <a:pt x="80014" y="72897"/>
                </a:lnTo>
                <a:lnTo>
                  <a:pt x="81642" y="80644"/>
                </a:lnTo>
                <a:lnTo>
                  <a:pt x="81526" y="81533"/>
                </a:lnTo>
                <a:lnTo>
                  <a:pt x="81316" y="82676"/>
                </a:lnTo>
                <a:lnTo>
                  <a:pt x="81105" y="83565"/>
                </a:lnTo>
                <a:lnTo>
                  <a:pt x="80760" y="85470"/>
                </a:lnTo>
                <a:lnTo>
                  <a:pt x="80550" y="87248"/>
                </a:lnTo>
                <a:lnTo>
                  <a:pt x="80434" y="90423"/>
                </a:lnTo>
                <a:lnTo>
                  <a:pt x="80557" y="91566"/>
                </a:lnTo>
                <a:lnTo>
                  <a:pt x="85672" y="96392"/>
                </a:lnTo>
                <a:lnTo>
                  <a:pt x="87604" y="96138"/>
                </a:lnTo>
                <a:lnTo>
                  <a:pt x="88696" y="95757"/>
                </a:lnTo>
                <a:lnTo>
                  <a:pt x="89915" y="95249"/>
                </a:lnTo>
                <a:lnTo>
                  <a:pt x="146951" y="95250"/>
                </a:lnTo>
                <a:lnTo>
                  <a:pt x="147126" y="94996"/>
                </a:lnTo>
                <a:lnTo>
                  <a:pt x="147483" y="94361"/>
                </a:lnTo>
                <a:lnTo>
                  <a:pt x="148069" y="92964"/>
                </a:lnTo>
                <a:lnTo>
                  <a:pt x="148219" y="92202"/>
                </a:lnTo>
                <a:lnTo>
                  <a:pt x="148092" y="89916"/>
                </a:lnTo>
                <a:lnTo>
                  <a:pt x="143193" y="85598"/>
                </a:lnTo>
                <a:lnTo>
                  <a:pt x="141779" y="84963"/>
                </a:lnTo>
                <a:lnTo>
                  <a:pt x="140123" y="84455"/>
                </a:lnTo>
                <a:lnTo>
                  <a:pt x="138237" y="84074"/>
                </a:lnTo>
                <a:lnTo>
                  <a:pt x="136109" y="83566"/>
                </a:lnTo>
                <a:lnTo>
                  <a:pt x="133752" y="83185"/>
                </a:lnTo>
                <a:lnTo>
                  <a:pt x="134189" y="82804"/>
                </a:lnTo>
                <a:lnTo>
                  <a:pt x="134350" y="82677"/>
                </a:lnTo>
                <a:lnTo>
                  <a:pt x="134545" y="82296"/>
                </a:lnTo>
                <a:lnTo>
                  <a:pt x="134796" y="81534"/>
                </a:lnTo>
                <a:lnTo>
                  <a:pt x="134916" y="80772"/>
                </a:lnTo>
                <a:lnTo>
                  <a:pt x="134821" y="77597"/>
                </a:lnTo>
                <a:lnTo>
                  <a:pt x="134699" y="76962"/>
                </a:lnTo>
                <a:lnTo>
                  <a:pt x="134545" y="75311"/>
                </a:lnTo>
                <a:lnTo>
                  <a:pt x="134419" y="75184"/>
                </a:lnTo>
                <a:lnTo>
                  <a:pt x="134028" y="74676"/>
                </a:lnTo>
                <a:lnTo>
                  <a:pt x="133441" y="74168"/>
                </a:lnTo>
                <a:lnTo>
                  <a:pt x="133051" y="74041"/>
                </a:lnTo>
                <a:lnTo>
                  <a:pt x="132062" y="73533"/>
                </a:lnTo>
                <a:lnTo>
                  <a:pt x="130762" y="73152"/>
                </a:lnTo>
                <a:lnTo>
                  <a:pt x="114134" y="72263"/>
                </a:lnTo>
                <a:lnTo>
                  <a:pt x="114732" y="71755"/>
                </a:lnTo>
                <a:lnTo>
                  <a:pt x="115548" y="70739"/>
                </a:lnTo>
                <a:lnTo>
                  <a:pt x="116066" y="69723"/>
                </a:lnTo>
                <a:lnTo>
                  <a:pt x="116296" y="69088"/>
                </a:lnTo>
                <a:close/>
              </a:path>
              <a:path w="148590" h="123825">
                <a:moveTo>
                  <a:pt x="72852" y="71373"/>
                </a:moveTo>
                <a:lnTo>
                  <a:pt x="66560" y="71373"/>
                </a:lnTo>
                <a:lnTo>
                  <a:pt x="67175" y="72389"/>
                </a:lnTo>
                <a:lnTo>
                  <a:pt x="67744" y="73532"/>
                </a:lnTo>
                <a:lnTo>
                  <a:pt x="67945" y="74167"/>
                </a:lnTo>
                <a:lnTo>
                  <a:pt x="68054" y="74675"/>
                </a:lnTo>
                <a:lnTo>
                  <a:pt x="68149" y="76199"/>
                </a:lnTo>
                <a:lnTo>
                  <a:pt x="68031" y="76961"/>
                </a:lnTo>
                <a:lnTo>
                  <a:pt x="65306" y="79755"/>
                </a:lnTo>
                <a:lnTo>
                  <a:pt x="64639" y="80009"/>
                </a:lnTo>
                <a:lnTo>
                  <a:pt x="63501" y="80517"/>
                </a:lnTo>
                <a:lnTo>
                  <a:pt x="63029" y="80771"/>
                </a:lnTo>
                <a:lnTo>
                  <a:pt x="62236" y="81533"/>
                </a:lnTo>
                <a:lnTo>
                  <a:pt x="61925" y="81787"/>
                </a:lnTo>
                <a:lnTo>
                  <a:pt x="61258" y="82930"/>
                </a:lnTo>
                <a:lnTo>
                  <a:pt x="61017" y="83692"/>
                </a:lnTo>
                <a:lnTo>
                  <a:pt x="60921" y="85724"/>
                </a:lnTo>
                <a:lnTo>
                  <a:pt x="61040" y="86486"/>
                </a:lnTo>
                <a:lnTo>
                  <a:pt x="68181" y="91185"/>
                </a:lnTo>
                <a:lnTo>
                  <a:pt x="69434" y="91058"/>
                </a:lnTo>
                <a:lnTo>
                  <a:pt x="77415" y="86867"/>
                </a:lnTo>
                <a:lnTo>
                  <a:pt x="77296" y="84581"/>
                </a:lnTo>
                <a:lnTo>
                  <a:pt x="73172" y="79120"/>
                </a:lnTo>
                <a:lnTo>
                  <a:pt x="73356" y="78485"/>
                </a:lnTo>
                <a:lnTo>
                  <a:pt x="73471" y="77850"/>
                </a:lnTo>
                <a:lnTo>
                  <a:pt x="73592" y="76961"/>
                </a:lnTo>
                <a:lnTo>
                  <a:pt x="73482" y="73532"/>
                </a:lnTo>
                <a:lnTo>
                  <a:pt x="73168" y="72262"/>
                </a:lnTo>
                <a:lnTo>
                  <a:pt x="72976" y="71627"/>
                </a:lnTo>
                <a:lnTo>
                  <a:pt x="72852" y="71373"/>
                </a:lnTo>
                <a:close/>
              </a:path>
              <a:path w="148590" h="123825">
                <a:moveTo>
                  <a:pt x="0" y="76961"/>
                </a:moveTo>
                <a:lnTo>
                  <a:pt x="2895" y="84454"/>
                </a:lnTo>
                <a:lnTo>
                  <a:pt x="2322" y="86486"/>
                </a:lnTo>
                <a:lnTo>
                  <a:pt x="5669" y="86232"/>
                </a:lnTo>
                <a:lnTo>
                  <a:pt x="9050" y="86105"/>
                </a:lnTo>
                <a:lnTo>
                  <a:pt x="12431" y="85724"/>
                </a:lnTo>
                <a:lnTo>
                  <a:pt x="15812" y="85470"/>
                </a:lnTo>
                <a:lnTo>
                  <a:pt x="19066" y="85089"/>
                </a:lnTo>
                <a:lnTo>
                  <a:pt x="25287" y="84200"/>
                </a:lnTo>
                <a:lnTo>
                  <a:pt x="28151" y="83692"/>
                </a:lnTo>
                <a:lnTo>
                  <a:pt x="30784" y="83311"/>
                </a:lnTo>
                <a:lnTo>
                  <a:pt x="35349" y="82549"/>
                </a:lnTo>
                <a:lnTo>
                  <a:pt x="37201" y="82168"/>
                </a:lnTo>
                <a:lnTo>
                  <a:pt x="40697" y="81533"/>
                </a:lnTo>
                <a:lnTo>
                  <a:pt x="46677" y="78993"/>
                </a:lnTo>
                <a:lnTo>
                  <a:pt x="50867" y="77342"/>
                </a:lnTo>
                <a:lnTo>
                  <a:pt x="5818" y="77342"/>
                </a:lnTo>
                <a:lnTo>
                  <a:pt x="0" y="76961"/>
                </a:lnTo>
                <a:close/>
              </a:path>
              <a:path w="148590" h="123825">
                <a:moveTo>
                  <a:pt x="64202" y="0"/>
                </a:moveTo>
                <a:lnTo>
                  <a:pt x="61373" y="3428"/>
                </a:lnTo>
                <a:lnTo>
                  <a:pt x="60350" y="4825"/>
                </a:lnTo>
                <a:lnTo>
                  <a:pt x="58234" y="7619"/>
                </a:lnTo>
                <a:lnTo>
                  <a:pt x="55945" y="10159"/>
                </a:lnTo>
                <a:lnTo>
                  <a:pt x="54772" y="11429"/>
                </a:lnTo>
                <a:lnTo>
                  <a:pt x="52334" y="13715"/>
                </a:lnTo>
                <a:lnTo>
                  <a:pt x="47815" y="18541"/>
                </a:lnTo>
                <a:lnTo>
                  <a:pt x="39984" y="21970"/>
                </a:lnTo>
                <a:lnTo>
                  <a:pt x="38845" y="22605"/>
                </a:lnTo>
                <a:lnTo>
                  <a:pt x="33188" y="25145"/>
                </a:lnTo>
                <a:lnTo>
                  <a:pt x="30980" y="25907"/>
                </a:lnTo>
                <a:lnTo>
                  <a:pt x="22803" y="35051"/>
                </a:lnTo>
                <a:lnTo>
                  <a:pt x="28001" y="41782"/>
                </a:lnTo>
                <a:lnTo>
                  <a:pt x="28898" y="42163"/>
                </a:lnTo>
                <a:lnTo>
                  <a:pt x="30678" y="45719"/>
                </a:lnTo>
                <a:lnTo>
                  <a:pt x="30590" y="46354"/>
                </a:lnTo>
                <a:lnTo>
                  <a:pt x="30514" y="46735"/>
                </a:lnTo>
                <a:lnTo>
                  <a:pt x="30037" y="48132"/>
                </a:lnTo>
                <a:lnTo>
                  <a:pt x="29692" y="49529"/>
                </a:lnTo>
                <a:lnTo>
                  <a:pt x="29359" y="51942"/>
                </a:lnTo>
                <a:lnTo>
                  <a:pt x="29284" y="56387"/>
                </a:lnTo>
                <a:lnTo>
                  <a:pt x="29485" y="58419"/>
                </a:lnTo>
                <a:lnTo>
                  <a:pt x="34521" y="72262"/>
                </a:lnTo>
                <a:lnTo>
                  <a:pt x="33935" y="72643"/>
                </a:lnTo>
                <a:lnTo>
                  <a:pt x="11212" y="77342"/>
                </a:lnTo>
                <a:lnTo>
                  <a:pt x="50867" y="77342"/>
                </a:lnTo>
                <a:lnTo>
                  <a:pt x="62868" y="72643"/>
                </a:lnTo>
                <a:lnTo>
                  <a:pt x="66560" y="71373"/>
                </a:lnTo>
                <a:lnTo>
                  <a:pt x="72852" y="71373"/>
                </a:lnTo>
                <a:lnTo>
                  <a:pt x="72291" y="70230"/>
                </a:lnTo>
                <a:lnTo>
                  <a:pt x="42893" y="70230"/>
                </a:lnTo>
                <a:lnTo>
                  <a:pt x="43799" y="68452"/>
                </a:lnTo>
                <a:lnTo>
                  <a:pt x="45136" y="66420"/>
                </a:lnTo>
                <a:lnTo>
                  <a:pt x="53714" y="58800"/>
                </a:lnTo>
                <a:lnTo>
                  <a:pt x="55474" y="58038"/>
                </a:lnTo>
                <a:lnTo>
                  <a:pt x="64288" y="49148"/>
                </a:lnTo>
                <a:lnTo>
                  <a:pt x="64168" y="47370"/>
                </a:lnTo>
                <a:lnTo>
                  <a:pt x="63926" y="46608"/>
                </a:lnTo>
                <a:lnTo>
                  <a:pt x="63581" y="45719"/>
                </a:lnTo>
                <a:lnTo>
                  <a:pt x="62512" y="44068"/>
                </a:lnTo>
                <a:lnTo>
                  <a:pt x="63305" y="43433"/>
                </a:lnTo>
                <a:lnTo>
                  <a:pt x="72321" y="29971"/>
                </a:lnTo>
                <a:lnTo>
                  <a:pt x="72281" y="27558"/>
                </a:lnTo>
                <a:lnTo>
                  <a:pt x="69204" y="23113"/>
                </a:lnTo>
                <a:lnTo>
                  <a:pt x="68135" y="22351"/>
                </a:lnTo>
                <a:lnTo>
                  <a:pt x="66835" y="21716"/>
                </a:lnTo>
                <a:lnTo>
                  <a:pt x="67130" y="21081"/>
                </a:lnTo>
                <a:lnTo>
                  <a:pt x="67663" y="19811"/>
                </a:lnTo>
                <a:lnTo>
                  <a:pt x="67985" y="18922"/>
                </a:lnTo>
                <a:lnTo>
                  <a:pt x="68330" y="17779"/>
                </a:lnTo>
                <a:lnTo>
                  <a:pt x="68733" y="15874"/>
                </a:lnTo>
                <a:lnTo>
                  <a:pt x="68963" y="13716"/>
                </a:lnTo>
                <a:lnTo>
                  <a:pt x="68863" y="11430"/>
                </a:lnTo>
                <a:lnTo>
                  <a:pt x="64524" y="3936"/>
                </a:lnTo>
                <a:lnTo>
                  <a:pt x="64202" y="0"/>
                </a:lnTo>
                <a:close/>
              </a:path>
              <a:path w="148590" h="123825">
                <a:moveTo>
                  <a:pt x="123218" y="72136"/>
                </a:moveTo>
                <a:lnTo>
                  <a:pt x="116261" y="72136"/>
                </a:lnTo>
                <a:lnTo>
                  <a:pt x="114134" y="72263"/>
                </a:lnTo>
                <a:lnTo>
                  <a:pt x="124558" y="72263"/>
                </a:lnTo>
                <a:lnTo>
                  <a:pt x="123218" y="72136"/>
                </a:lnTo>
                <a:close/>
              </a:path>
              <a:path w="148590" h="123825">
                <a:moveTo>
                  <a:pt x="75759" y="32639"/>
                </a:moveTo>
                <a:lnTo>
                  <a:pt x="75690" y="32893"/>
                </a:lnTo>
                <a:lnTo>
                  <a:pt x="75368" y="33401"/>
                </a:lnTo>
                <a:lnTo>
                  <a:pt x="74196" y="36575"/>
                </a:lnTo>
                <a:lnTo>
                  <a:pt x="72629" y="45719"/>
                </a:lnTo>
                <a:lnTo>
                  <a:pt x="72525" y="45973"/>
                </a:lnTo>
                <a:lnTo>
                  <a:pt x="66525" y="62229"/>
                </a:lnTo>
                <a:lnTo>
                  <a:pt x="64168" y="62737"/>
                </a:lnTo>
                <a:lnTo>
                  <a:pt x="61649" y="63499"/>
                </a:lnTo>
                <a:lnTo>
                  <a:pt x="58981" y="64261"/>
                </a:lnTo>
                <a:lnTo>
                  <a:pt x="56106" y="65150"/>
                </a:lnTo>
                <a:lnTo>
                  <a:pt x="53082" y="66166"/>
                </a:lnTo>
                <a:lnTo>
                  <a:pt x="49851" y="67436"/>
                </a:lnTo>
                <a:lnTo>
                  <a:pt x="46470" y="68706"/>
                </a:lnTo>
                <a:lnTo>
                  <a:pt x="42893" y="70230"/>
                </a:lnTo>
                <a:lnTo>
                  <a:pt x="72291" y="70230"/>
                </a:lnTo>
                <a:lnTo>
                  <a:pt x="71987" y="69722"/>
                </a:lnTo>
                <a:lnTo>
                  <a:pt x="71596" y="69341"/>
                </a:lnTo>
                <a:lnTo>
                  <a:pt x="71435" y="69087"/>
                </a:lnTo>
                <a:lnTo>
                  <a:pt x="116296" y="69088"/>
                </a:lnTo>
                <a:lnTo>
                  <a:pt x="116457" y="68453"/>
                </a:lnTo>
                <a:lnTo>
                  <a:pt x="116537" y="67945"/>
                </a:lnTo>
                <a:lnTo>
                  <a:pt x="116457" y="65405"/>
                </a:lnTo>
                <a:lnTo>
                  <a:pt x="116220" y="64643"/>
                </a:lnTo>
                <a:lnTo>
                  <a:pt x="116181" y="62992"/>
                </a:lnTo>
                <a:lnTo>
                  <a:pt x="99437" y="60833"/>
                </a:lnTo>
                <a:lnTo>
                  <a:pt x="99161" y="60579"/>
                </a:lnTo>
                <a:lnTo>
                  <a:pt x="76587" y="60578"/>
                </a:lnTo>
                <a:lnTo>
                  <a:pt x="78176" y="57911"/>
                </a:lnTo>
                <a:lnTo>
                  <a:pt x="79152" y="56387"/>
                </a:lnTo>
                <a:lnTo>
                  <a:pt x="102967" y="44577"/>
                </a:lnTo>
                <a:lnTo>
                  <a:pt x="111783" y="44577"/>
                </a:lnTo>
                <a:lnTo>
                  <a:pt x="111500" y="43434"/>
                </a:lnTo>
                <a:lnTo>
                  <a:pt x="110769" y="41402"/>
                </a:lnTo>
                <a:lnTo>
                  <a:pt x="110166" y="40005"/>
                </a:lnTo>
                <a:lnTo>
                  <a:pt x="109775" y="39243"/>
                </a:lnTo>
                <a:lnTo>
                  <a:pt x="105566" y="39243"/>
                </a:lnTo>
                <a:lnTo>
                  <a:pt x="103370" y="38989"/>
                </a:lnTo>
                <a:lnTo>
                  <a:pt x="101001" y="38608"/>
                </a:lnTo>
                <a:lnTo>
                  <a:pt x="99805" y="38354"/>
                </a:lnTo>
                <a:lnTo>
                  <a:pt x="78945" y="38354"/>
                </a:lnTo>
                <a:lnTo>
                  <a:pt x="78768" y="37719"/>
                </a:lnTo>
                <a:lnTo>
                  <a:pt x="78547" y="36703"/>
                </a:lnTo>
                <a:lnTo>
                  <a:pt x="78519" y="34417"/>
                </a:lnTo>
                <a:lnTo>
                  <a:pt x="78749" y="33655"/>
                </a:lnTo>
                <a:lnTo>
                  <a:pt x="78945" y="33147"/>
                </a:lnTo>
                <a:lnTo>
                  <a:pt x="75759" y="32639"/>
                </a:lnTo>
                <a:close/>
              </a:path>
              <a:path w="148590" h="123825">
                <a:moveTo>
                  <a:pt x="107096" y="60325"/>
                </a:moveTo>
                <a:lnTo>
                  <a:pt x="105808" y="60325"/>
                </a:lnTo>
                <a:lnTo>
                  <a:pt x="104382" y="60452"/>
                </a:lnTo>
                <a:lnTo>
                  <a:pt x="102852" y="60452"/>
                </a:lnTo>
                <a:lnTo>
                  <a:pt x="99437" y="60833"/>
                </a:lnTo>
                <a:lnTo>
                  <a:pt x="112462" y="60833"/>
                </a:lnTo>
                <a:lnTo>
                  <a:pt x="112018" y="60706"/>
                </a:lnTo>
                <a:lnTo>
                  <a:pt x="110327" y="60579"/>
                </a:lnTo>
                <a:lnTo>
                  <a:pt x="109338" y="60452"/>
                </a:lnTo>
                <a:lnTo>
                  <a:pt x="107096" y="60325"/>
                </a:lnTo>
                <a:close/>
              </a:path>
              <a:path w="148590" h="123825">
                <a:moveTo>
                  <a:pt x="92204" y="57912"/>
                </a:moveTo>
                <a:lnTo>
                  <a:pt x="89766" y="57912"/>
                </a:lnTo>
                <a:lnTo>
                  <a:pt x="86925" y="58293"/>
                </a:lnTo>
                <a:lnTo>
                  <a:pt x="84844" y="58801"/>
                </a:lnTo>
                <a:lnTo>
                  <a:pt x="82567" y="59563"/>
                </a:lnTo>
                <a:lnTo>
                  <a:pt x="81348" y="59943"/>
                </a:lnTo>
                <a:lnTo>
                  <a:pt x="80129" y="60451"/>
                </a:lnTo>
                <a:lnTo>
                  <a:pt x="79221" y="60451"/>
                </a:lnTo>
                <a:lnTo>
                  <a:pt x="76587" y="60578"/>
                </a:lnTo>
                <a:lnTo>
                  <a:pt x="99161" y="60579"/>
                </a:lnTo>
                <a:lnTo>
                  <a:pt x="98333" y="59944"/>
                </a:lnTo>
                <a:lnTo>
                  <a:pt x="97701" y="59563"/>
                </a:lnTo>
                <a:lnTo>
                  <a:pt x="96919" y="59182"/>
                </a:lnTo>
                <a:lnTo>
                  <a:pt x="95976" y="58674"/>
                </a:lnTo>
                <a:lnTo>
                  <a:pt x="94239" y="58293"/>
                </a:lnTo>
                <a:lnTo>
                  <a:pt x="93618" y="58039"/>
                </a:lnTo>
                <a:lnTo>
                  <a:pt x="92204" y="57912"/>
                </a:lnTo>
                <a:close/>
              </a:path>
              <a:path w="148590" h="123825">
                <a:moveTo>
                  <a:pt x="111783" y="44577"/>
                </a:moveTo>
                <a:lnTo>
                  <a:pt x="105727" y="44577"/>
                </a:lnTo>
                <a:lnTo>
                  <a:pt x="107452" y="44704"/>
                </a:lnTo>
                <a:lnTo>
                  <a:pt x="109143" y="45085"/>
                </a:lnTo>
                <a:lnTo>
                  <a:pt x="109971" y="45339"/>
                </a:lnTo>
                <a:lnTo>
                  <a:pt x="111466" y="45974"/>
                </a:lnTo>
                <a:lnTo>
                  <a:pt x="112133" y="46355"/>
                </a:lnTo>
                <a:lnTo>
                  <a:pt x="111909" y="45085"/>
                </a:lnTo>
                <a:lnTo>
                  <a:pt x="111783" y="44577"/>
                </a:lnTo>
                <a:close/>
              </a:path>
              <a:path w="148590" h="123825">
                <a:moveTo>
                  <a:pt x="89329" y="15367"/>
                </a:moveTo>
                <a:lnTo>
                  <a:pt x="86178" y="34417"/>
                </a:lnTo>
                <a:lnTo>
                  <a:pt x="85005" y="34417"/>
                </a:lnTo>
                <a:lnTo>
                  <a:pt x="83544" y="34798"/>
                </a:lnTo>
                <a:lnTo>
                  <a:pt x="82958" y="34925"/>
                </a:lnTo>
                <a:lnTo>
                  <a:pt x="82372" y="35179"/>
                </a:lnTo>
                <a:lnTo>
                  <a:pt x="81187" y="35941"/>
                </a:lnTo>
                <a:lnTo>
                  <a:pt x="80014" y="36957"/>
                </a:lnTo>
                <a:lnTo>
                  <a:pt x="79738" y="37338"/>
                </a:lnTo>
                <a:lnTo>
                  <a:pt x="79462" y="37592"/>
                </a:lnTo>
                <a:lnTo>
                  <a:pt x="78945" y="38354"/>
                </a:lnTo>
                <a:lnTo>
                  <a:pt x="99805" y="38354"/>
                </a:lnTo>
                <a:lnTo>
                  <a:pt x="98609" y="38100"/>
                </a:lnTo>
                <a:lnTo>
                  <a:pt x="97425" y="37719"/>
                </a:lnTo>
                <a:lnTo>
                  <a:pt x="94711" y="36449"/>
                </a:lnTo>
                <a:lnTo>
                  <a:pt x="94239" y="36068"/>
                </a:lnTo>
                <a:lnTo>
                  <a:pt x="94117" y="34925"/>
                </a:lnTo>
                <a:lnTo>
                  <a:pt x="94159" y="29718"/>
                </a:lnTo>
                <a:lnTo>
                  <a:pt x="94459" y="27559"/>
                </a:lnTo>
                <a:lnTo>
                  <a:pt x="94987" y="25019"/>
                </a:lnTo>
                <a:lnTo>
                  <a:pt x="95343" y="23622"/>
                </a:lnTo>
                <a:lnTo>
                  <a:pt x="95815" y="22225"/>
                </a:lnTo>
                <a:lnTo>
                  <a:pt x="94906" y="21082"/>
                </a:lnTo>
                <a:lnTo>
                  <a:pt x="94642" y="20701"/>
                </a:lnTo>
                <a:lnTo>
                  <a:pt x="93618" y="19939"/>
                </a:lnTo>
                <a:lnTo>
                  <a:pt x="92353" y="18669"/>
                </a:lnTo>
                <a:lnTo>
                  <a:pt x="91652" y="18034"/>
                </a:lnTo>
                <a:lnTo>
                  <a:pt x="90157" y="16383"/>
                </a:lnTo>
                <a:lnTo>
                  <a:pt x="89329" y="1536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139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33809" y="19615"/>
                </a:moveTo>
                <a:lnTo>
                  <a:pt x="17019" y="19615"/>
                </a:lnTo>
                <a:lnTo>
                  <a:pt x="18709" y="19772"/>
                </a:lnTo>
                <a:lnTo>
                  <a:pt x="20365" y="19890"/>
                </a:lnTo>
                <a:lnTo>
                  <a:pt x="23551" y="20046"/>
                </a:lnTo>
                <a:lnTo>
                  <a:pt x="26575" y="20046"/>
                </a:lnTo>
                <a:lnTo>
                  <a:pt x="29485" y="19968"/>
                </a:lnTo>
                <a:lnTo>
                  <a:pt x="30865" y="19890"/>
                </a:lnTo>
                <a:lnTo>
                  <a:pt x="33809" y="19615"/>
                </a:lnTo>
                <a:close/>
              </a:path>
              <a:path w="40004" h="20320">
                <a:moveTo>
                  <a:pt x="25878" y="11942"/>
                </a:moveTo>
                <a:lnTo>
                  <a:pt x="6485" y="11942"/>
                </a:lnTo>
                <a:lnTo>
                  <a:pt x="7624" y="12529"/>
                </a:lnTo>
                <a:lnTo>
                  <a:pt x="10418" y="14212"/>
                </a:lnTo>
                <a:lnTo>
                  <a:pt x="17295" y="19929"/>
                </a:lnTo>
                <a:lnTo>
                  <a:pt x="17019" y="19615"/>
                </a:lnTo>
                <a:lnTo>
                  <a:pt x="33809" y="19615"/>
                </a:lnTo>
                <a:lnTo>
                  <a:pt x="37155" y="19185"/>
                </a:lnTo>
                <a:lnTo>
                  <a:pt x="39397" y="18793"/>
                </a:lnTo>
                <a:lnTo>
                  <a:pt x="39041" y="18285"/>
                </a:lnTo>
                <a:lnTo>
                  <a:pt x="29646" y="16209"/>
                </a:lnTo>
                <a:lnTo>
                  <a:pt x="29174" y="16171"/>
                </a:lnTo>
                <a:lnTo>
                  <a:pt x="25896" y="12493"/>
                </a:lnTo>
                <a:lnTo>
                  <a:pt x="25878" y="11942"/>
                </a:lnTo>
                <a:close/>
              </a:path>
              <a:path w="40004" h="20320">
                <a:moveTo>
                  <a:pt x="34165" y="15191"/>
                </a:moveTo>
                <a:lnTo>
                  <a:pt x="30152" y="16209"/>
                </a:lnTo>
                <a:lnTo>
                  <a:pt x="36545" y="16209"/>
                </a:lnTo>
                <a:lnTo>
                  <a:pt x="36043" y="15936"/>
                </a:lnTo>
                <a:lnTo>
                  <a:pt x="34717" y="15348"/>
                </a:lnTo>
                <a:lnTo>
                  <a:pt x="34165" y="15191"/>
                </a:lnTo>
                <a:close/>
              </a:path>
              <a:path w="40004" h="20320">
                <a:moveTo>
                  <a:pt x="6852" y="12493"/>
                </a:moveTo>
                <a:lnTo>
                  <a:pt x="7152" y="12685"/>
                </a:lnTo>
                <a:lnTo>
                  <a:pt x="6852" y="12493"/>
                </a:lnTo>
                <a:close/>
              </a:path>
              <a:path w="40004" h="20320">
                <a:moveTo>
                  <a:pt x="12935" y="2271"/>
                </a:moveTo>
                <a:lnTo>
                  <a:pt x="471" y="4660"/>
                </a:lnTo>
                <a:lnTo>
                  <a:pt x="834" y="5833"/>
                </a:lnTo>
                <a:lnTo>
                  <a:pt x="6852" y="12493"/>
                </a:lnTo>
                <a:lnTo>
                  <a:pt x="6485" y="11942"/>
                </a:lnTo>
                <a:lnTo>
                  <a:pt x="25878" y="11942"/>
                </a:lnTo>
                <a:lnTo>
                  <a:pt x="25195" y="10806"/>
                </a:lnTo>
                <a:lnTo>
                  <a:pt x="24689" y="9906"/>
                </a:lnTo>
                <a:lnTo>
                  <a:pt x="23631" y="5833"/>
                </a:lnTo>
                <a:lnTo>
                  <a:pt x="22056" y="5521"/>
                </a:lnTo>
                <a:lnTo>
                  <a:pt x="19537" y="4855"/>
                </a:lnTo>
                <a:lnTo>
                  <a:pt x="17671" y="4268"/>
                </a:lnTo>
                <a:lnTo>
                  <a:pt x="16904" y="3954"/>
                </a:lnTo>
                <a:lnTo>
                  <a:pt x="15053" y="3250"/>
                </a:lnTo>
                <a:lnTo>
                  <a:pt x="12935" y="2271"/>
                </a:lnTo>
                <a:close/>
              </a:path>
              <a:path w="40004" h="20320">
                <a:moveTo>
                  <a:pt x="7704" y="0"/>
                </a:moveTo>
                <a:lnTo>
                  <a:pt x="0" y="2193"/>
                </a:lnTo>
                <a:lnTo>
                  <a:pt x="471" y="4660"/>
                </a:lnTo>
                <a:lnTo>
                  <a:pt x="977" y="4268"/>
                </a:lnTo>
                <a:lnTo>
                  <a:pt x="1494" y="3954"/>
                </a:lnTo>
                <a:lnTo>
                  <a:pt x="6681" y="2271"/>
                </a:lnTo>
                <a:lnTo>
                  <a:pt x="12935" y="2271"/>
                </a:lnTo>
                <a:lnTo>
                  <a:pt x="11246" y="1409"/>
                </a:lnTo>
                <a:lnTo>
                  <a:pt x="10257" y="862"/>
                </a:lnTo>
                <a:lnTo>
                  <a:pt x="9280" y="274"/>
                </a:lnTo>
                <a:lnTo>
                  <a:pt x="9119" y="156"/>
                </a:lnTo>
                <a:lnTo>
                  <a:pt x="8693" y="79"/>
                </a:lnTo>
                <a:lnTo>
                  <a:pt x="770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74435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89070" y="23296"/>
                </a:moveTo>
                <a:lnTo>
                  <a:pt x="29956" y="23296"/>
                </a:lnTo>
                <a:lnTo>
                  <a:pt x="31693" y="23374"/>
                </a:lnTo>
                <a:lnTo>
                  <a:pt x="32601" y="23453"/>
                </a:lnTo>
                <a:lnTo>
                  <a:pt x="43249" y="31793"/>
                </a:lnTo>
                <a:lnTo>
                  <a:pt x="43131" y="32654"/>
                </a:lnTo>
                <a:lnTo>
                  <a:pt x="42893" y="33632"/>
                </a:lnTo>
                <a:lnTo>
                  <a:pt x="44549" y="33750"/>
                </a:lnTo>
                <a:lnTo>
                  <a:pt x="47965" y="33828"/>
                </a:lnTo>
                <a:lnTo>
                  <a:pt x="49736" y="33789"/>
                </a:lnTo>
                <a:lnTo>
                  <a:pt x="51506" y="33711"/>
                </a:lnTo>
                <a:lnTo>
                  <a:pt x="84694" y="27994"/>
                </a:lnTo>
                <a:lnTo>
                  <a:pt x="85557" y="27798"/>
                </a:lnTo>
                <a:lnTo>
                  <a:pt x="88501" y="26585"/>
                </a:lnTo>
                <a:lnTo>
                  <a:pt x="89070" y="23296"/>
                </a:lnTo>
                <a:close/>
              </a:path>
              <a:path w="90170" h="34290">
                <a:moveTo>
                  <a:pt x="63090" y="14643"/>
                </a:moveTo>
                <a:lnTo>
                  <a:pt x="16237" y="14643"/>
                </a:lnTo>
                <a:lnTo>
                  <a:pt x="16950" y="14722"/>
                </a:lnTo>
                <a:lnTo>
                  <a:pt x="17306" y="14722"/>
                </a:lnTo>
                <a:lnTo>
                  <a:pt x="18249" y="14839"/>
                </a:lnTo>
                <a:lnTo>
                  <a:pt x="25161" y="23453"/>
                </a:lnTo>
                <a:lnTo>
                  <a:pt x="28427" y="23296"/>
                </a:lnTo>
                <a:lnTo>
                  <a:pt x="89070" y="23296"/>
                </a:lnTo>
                <a:lnTo>
                  <a:pt x="89443" y="21143"/>
                </a:lnTo>
                <a:lnTo>
                  <a:pt x="84568" y="21143"/>
                </a:lnTo>
                <a:lnTo>
                  <a:pt x="83820" y="21025"/>
                </a:lnTo>
                <a:lnTo>
                  <a:pt x="80238" y="15936"/>
                </a:lnTo>
                <a:lnTo>
                  <a:pt x="67272" y="15936"/>
                </a:lnTo>
                <a:lnTo>
                  <a:pt x="66640" y="15896"/>
                </a:lnTo>
                <a:lnTo>
                  <a:pt x="65421" y="15661"/>
                </a:lnTo>
                <a:lnTo>
                  <a:pt x="64001" y="15152"/>
                </a:lnTo>
                <a:lnTo>
                  <a:pt x="63581" y="14957"/>
                </a:lnTo>
                <a:lnTo>
                  <a:pt x="63090" y="14643"/>
                </a:lnTo>
                <a:close/>
              </a:path>
              <a:path w="90170" h="34290">
                <a:moveTo>
                  <a:pt x="89639" y="20007"/>
                </a:moveTo>
                <a:lnTo>
                  <a:pt x="88296" y="20517"/>
                </a:lnTo>
                <a:lnTo>
                  <a:pt x="87328" y="20829"/>
                </a:lnTo>
                <a:lnTo>
                  <a:pt x="86304" y="21064"/>
                </a:lnTo>
                <a:lnTo>
                  <a:pt x="85396" y="21143"/>
                </a:lnTo>
                <a:lnTo>
                  <a:pt x="89443" y="21143"/>
                </a:lnTo>
                <a:lnTo>
                  <a:pt x="89639" y="20007"/>
                </a:lnTo>
                <a:close/>
              </a:path>
              <a:path w="90170" h="34290">
                <a:moveTo>
                  <a:pt x="43687" y="4855"/>
                </a:moveTo>
                <a:lnTo>
                  <a:pt x="41974" y="5560"/>
                </a:lnTo>
                <a:lnTo>
                  <a:pt x="40421" y="6225"/>
                </a:lnTo>
                <a:lnTo>
                  <a:pt x="38374" y="6656"/>
                </a:lnTo>
                <a:lnTo>
                  <a:pt x="36925" y="6929"/>
                </a:lnTo>
                <a:lnTo>
                  <a:pt x="35073" y="7243"/>
                </a:lnTo>
                <a:lnTo>
                  <a:pt x="30508" y="8066"/>
                </a:lnTo>
                <a:lnTo>
                  <a:pt x="2046" y="11237"/>
                </a:lnTo>
                <a:lnTo>
                  <a:pt x="1023" y="13781"/>
                </a:lnTo>
                <a:lnTo>
                  <a:pt x="5588" y="17501"/>
                </a:lnTo>
                <a:lnTo>
                  <a:pt x="6209" y="17462"/>
                </a:lnTo>
                <a:lnTo>
                  <a:pt x="9280" y="16287"/>
                </a:lnTo>
                <a:lnTo>
                  <a:pt x="10245" y="15857"/>
                </a:lnTo>
                <a:lnTo>
                  <a:pt x="15536" y="14643"/>
                </a:lnTo>
                <a:lnTo>
                  <a:pt x="63090" y="14643"/>
                </a:lnTo>
                <a:lnTo>
                  <a:pt x="62431" y="14173"/>
                </a:lnTo>
                <a:lnTo>
                  <a:pt x="60614" y="10180"/>
                </a:lnTo>
                <a:lnTo>
                  <a:pt x="60733" y="8496"/>
                </a:lnTo>
                <a:lnTo>
                  <a:pt x="62956" y="5442"/>
                </a:lnTo>
                <a:lnTo>
                  <a:pt x="49034" y="5442"/>
                </a:lnTo>
                <a:lnTo>
                  <a:pt x="47769" y="5403"/>
                </a:lnTo>
                <a:lnTo>
                  <a:pt x="46435" y="5286"/>
                </a:lnTo>
                <a:lnTo>
                  <a:pt x="45101" y="5090"/>
                </a:lnTo>
                <a:lnTo>
                  <a:pt x="43687" y="4855"/>
                </a:lnTo>
                <a:close/>
              </a:path>
              <a:path w="90170" h="34290">
                <a:moveTo>
                  <a:pt x="80957" y="0"/>
                </a:moveTo>
                <a:lnTo>
                  <a:pt x="79071" y="79"/>
                </a:lnTo>
                <a:lnTo>
                  <a:pt x="78082" y="156"/>
                </a:lnTo>
                <a:lnTo>
                  <a:pt x="76196" y="234"/>
                </a:lnTo>
                <a:lnTo>
                  <a:pt x="74310" y="391"/>
                </a:lnTo>
                <a:lnTo>
                  <a:pt x="73402" y="430"/>
                </a:lnTo>
                <a:lnTo>
                  <a:pt x="73244" y="2193"/>
                </a:lnTo>
                <a:lnTo>
                  <a:pt x="72999" y="3993"/>
                </a:lnTo>
                <a:lnTo>
                  <a:pt x="73291" y="4229"/>
                </a:lnTo>
                <a:lnTo>
                  <a:pt x="74862" y="5794"/>
                </a:lnTo>
                <a:lnTo>
                  <a:pt x="77139" y="11589"/>
                </a:lnTo>
                <a:lnTo>
                  <a:pt x="77024" y="11981"/>
                </a:lnTo>
                <a:lnTo>
                  <a:pt x="67905" y="15936"/>
                </a:lnTo>
                <a:lnTo>
                  <a:pt x="80238" y="15936"/>
                </a:lnTo>
                <a:lnTo>
                  <a:pt x="80349" y="11198"/>
                </a:lnTo>
                <a:lnTo>
                  <a:pt x="80447" y="10376"/>
                </a:lnTo>
                <a:lnTo>
                  <a:pt x="80782" y="8496"/>
                </a:lnTo>
                <a:lnTo>
                  <a:pt x="80992" y="7674"/>
                </a:lnTo>
                <a:lnTo>
                  <a:pt x="81261" y="6225"/>
                </a:lnTo>
                <a:lnTo>
                  <a:pt x="81388" y="5403"/>
                </a:lnTo>
                <a:lnTo>
                  <a:pt x="81268" y="1097"/>
                </a:lnTo>
                <a:lnTo>
                  <a:pt x="80957" y="0"/>
                </a:lnTo>
                <a:close/>
              </a:path>
              <a:path w="90170" h="34290">
                <a:moveTo>
                  <a:pt x="48045" y="3054"/>
                </a:moveTo>
                <a:lnTo>
                  <a:pt x="43687" y="4855"/>
                </a:lnTo>
                <a:lnTo>
                  <a:pt x="45101" y="5090"/>
                </a:lnTo>
                <a:lnTo>
                  <a:pt x="46435" y="5286"/>
                </a:lnTo>
                <a:lnTo>
                  <a:pt x="47769" y="5403"/>
                </a:lnTo>
                <a:lnTo>
                  <a:pt x="49034" y="5442"/>
                </a:lnTo>
                <a:lnTo>
                  <a:pt x="50253" y="5442"/>
                </a:lnTo>
                <a:lnTo>
                  <a:pt x="51391" y="5403"/>
                </a:lnTo>
                <a:lnTo>
                  <a:pt x="53473" y="5246"/>
                </a:lnTo>
                <a:lnTo>
                  <a:pt x="63305" y="5246"/>
                </a:lnTo>
                <a:lnTo>
                  <a:pt x="63777" y="5011"/>
                </a:lnTo>
                <a:lnTo>
                  <a:pt x="64363" y="4776"/>
                </a:lnTo>
                <a:lnTo>
                  <a:pt x="65030" y="4542"/>
                </a:lnTo>
                <a:lnTo>
                  <a:pt x="66560" y="4229"/>
                </a:lnTo>
                <a:lnTo>
                  <a:pt x="66816" y="3915"/>
                </a:lnTo>
                <a:lnTo>
                  <a:pt x="67192" y="3328"/>
                </a:lnTo>
                <a:lnTo>
                  <a:pt x="67273" y="3132"/>
                </a:lnTo>
                <a:lnTo>
                  <a:pt x="49977" y="3132"/>
                </a:lnTo>
                <a:lnTo>
                  <a:pt x="48045" y="3054"/>
                </a:lnTo>
                <a:close/>
              </a:path>
              <a:path w="90170" h="34290">
                <a:moveTo>
                  <a:pt x="63305" y="5246"/>
                </a:moveTo>
                <a:lnTo>
                  <a:pt x="53473" y="5246"/>
                </a:lnTo>
                <a:lnTo>
                  <a:pt x="51391" y="5403"/>
                </a:lnTo>
                <a:lnTo>
                  <a:pt x="50253" y="5442"/>
                </a:lnTo>
                <a:lnTo>
                  <a:pt x="62956" y="5442"/>
                </a:lnTo>
                <a:lnTo>
                  <a:pt x="63305" y="5246"/>
                </a:lnTo>
                <a:close/>
              </a:path>
              <a:path w="90170" h="34290">
                <a:moveTo>
                  <a:pt x="67859" y="940"/>
                </a:moveTo>
                <a:lnTo>
                  <a:pt x="66134" y="1097"/>
                </a:lnTo>
                <a:lnTo>
                  <a:pt x="64524" y="1291"/>
                </a:lnTo>
                <a:lnTo>
                  <a:pt x="62983" y="1448"/>
                </a:lnTo>
                <a:lnTo>
                  <a:pt x="57440" y="2193"/>
                </a:lnTo>
                <a:lnTo>
                  <a:pt x="57245" y="2232"/>
                </a:lnTo>
                <a:lnTo>
                  <a:pt x="49977" y="3132"/>
                </a:lnTo>
                <a:lnTo>
                  <a:pt x="67273" y="3132"/>
                </a:lnTo>
                <a:lnTo>
                  <a:pt x="67648" y="2193"/>
                </a:lnTo>
                <a:lnTo>
                  <a:pt x="67778" y="1644"/>
                </a:lnTo>
                <a:lnTo>
                  <a:pt x="67859" y="94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95123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620" y="0"/>
                </a:moveTo>
                <a:lnTo>
                  <a:pt x="540" y="1252"/>
                </a:lnTo>
                <a:lnTo>
                  <a:pt x="423" y="2114"/>
                </a:lnTo>
                <a:lnTo>
                  <a:pt x="0" y="4346"/>
                </a:lnTo>
                <a:lnTo>
                  <a:pt x="701" y="4619"/>
                </a:lnTo>
                <a:lnTo>
                  <a:pt x="5624" y="9474"/>
                </a:lnTo>
                <a:lnTo>
                  <a:pt x="5933" y="10062"/>
                </a:lnTo>
                <a:lnTo>
                  <a:pt x="6163" y="10649"/>
                </a:lnTo>
                <a:lnTo>
                  <a:pt x="7233" y="10376"/>
                </a:lnTo>
                <a:lnTo>
                  <a:pt x="9981" y="9474"/>
                </a:lnTo>
                <a:lnTo>
                  <a:pt x="11913" y="8731"/>
                </a:lnTo>
                <a:lnTo>
                  <a:pt x="12385" y="8496"/>
                </a:lnTo>
                <a:lnTo>
                  <a:pt x="11839" y="8066"/>
                </a:lnTo>
                <a:lnTo>
                  <a:pt x="11701" y="7980"/>
                </a:lnTo>
                <a:lnTo>
                  <a:pt x="1839" y="430"/>
                </a:lnTo>
                <a:lnTo>
                  <a:pt x="620" y="0"/>
                </a:lnTo>
                <a:close/>
              </a:path>
              <a:path w="12700" h="10795">
                <a:moveTo>
                  <a:pt x="11731" y="7980"/>
                </a:moveTo>
                <a:close/>
              </a:path>
              <a:path w="12700" h="10795">
                <a:moveTo>
                  <a:pt x="11659" y="7870"/>
                </a:move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95514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34" y="0"/>
                </a:moveTo>
                <a:close/>
              </a:path>
            </a:pathLst>
          </a:custGeom>
          <a:solidFill>
            <a:srgbClr val="005C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00837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59" h="36829">
                <a:moveTo>
                  <a:pt x="36292" y="0"/>
                </a:moveTo>
                <a:lnTo>
                  <a:pt x="36131" y="196"/>
                </a:lnTo>
                <a:lnTo>
                  <a:pt x="36373" y="117"/>
                </a:lnTo>
                <a:close/>
              </a:path>
              <a:path w="86359" h="36829">
                <a:moveTo>
                  <a:pt x="0" y="2311"/>
                </a:moveTo>
                <a:lnTo>
                  <a:pt x="20285" y="11667"/>
                </a:lnTo>
                <a:lnTo>
                  <a:pt x="21443" y="12098"/>
                </a:lnTo>
                <a:lnTo>
                  <a:pt x="36327" y="26468"/>
                </a:lnTo>
                <a:lnTo>
                  <a:pt x="36959" y="27525"/>
                </a:lnTo>
                <a:lnTo>
                  <a:pt x="47183" y="36217"/>
                </a:lnTo>
                <a:lnTo>
                  <a:pt x="47769" y="36178"/>
                </a:lnTo>
                <a:lnTo>
                  <a:pt x="50920" y="35160"/>
                </a:lnTo>
                <a:lnTo>
                  <a:pt x="53749" y="34377"/>
                </a:lnTo>
                <a:lnTo>
                  <a:pt x="75414" y="31088"/>
                </a:lnTo>
                <a:lnTo>
                  <a:pt x="76702" y="31088"/>
                </a:lnTo>
                <a:lnTo>
                  <a:pt x="78439" y="31049"/>
                </a:lnTo>
                <a:lnTo>
                  <a:pt x="86224" y="28504"/>
                </a:lnTo>
                <a:lnTo>
                  <a:pt x="84763" y="27956"/>
                </a:lnTo>
                <a:lnTo>
                  <a:pt x="80635" y="26272"/>
                </a:lnTo>
                <a:lnTo>
                  <a:pt x="63305" y="15857"/>
                </a:lnTo>
                <a:lnTo>
                  <a:pt x="61845" y="14840"/>
                </a:lnTo>
                <a:lnTo>
                  <a:pt x="49851" y="10689"/>
                </a:lnTo>
                <a:lnTo>
                  <a:pt x="48988" y="10298"/>
                </a:lnTo>
                <a:lnTo>
                  <a:pt x="48126" y="9945"/>
                </a:lnTo>
                <a:lnTo>
                  <a:pt x="46516" y="9123"/>
                </a:lnTo>
                <a:lnTo>
                  <a:pt x="44197" y="7753"/>
                </a:lnTo>
                <a:lnTo>
                  <a:pt x="36683" y="7753"/>
                </a:lnTo>
                <a:lnTo>
                  <a:pt x="19813" y="5325"/>
                </a:lnTo>
                <a:lnTo>
                  <a:pt x="18514" y="5012"/>
                </a:lnTo>
                <a:lnTo>
                  <a:pt x="16122" y="4268"/>
                </a:lnTo>
                <a:lnTo>
                  <a:pt x="13960" y="3564"/>
                </a:lnTo>
                <a:lnTo>
                  <a:pt x="12074" y="2897"/>
                </a:lnTo>
                <a:lnTo>
                  <a:pt x="11386" y="2623"/>
                </a:lnTo>
                <a:lnTo>
                  <a:pt x="2127" y="2623"/>
                </a:lnTo>
                <a:lnTo>
                  <a:pt x="1414" y="2584"/>
                </a:lnTo>
                <a:lnTo>
                  <a:pt x="712" y="2506"/>
                </a:lnTo>
                <a:lnTo>
                  <a:pt x="0" y="2311"/>
                </a:lnTo>
                <a:close/>
              </a:path>
              <a:path w="86359" h="36829">
                <a:moveTo>
                  <a:pt x="50126" y="10650"/>
                </a:moveTo>
                <a:lnTo>
                  <a:pt x="49851" y="10689"/>
                </a:lnTo>
                <a:lnTo>
                  <a:pt x="50759" y="10689"/>
                </a:lnTo>
                <a:lnTo>
                  <a:pt x="50126" y="10650"/>
                </a:lnTo>
                <a:close/>
              </a:path>
              <a:path w="86359" h="36829">
                <a:moveTo>
                  <a:pt x="43641" y="7361"/>
                </a:moveTo>
                <a:lnTo>
                  <a:pt x="41870" y="7557"/>
                </a:lnTo>
                <a:lnTo>
                  <a:pt x="40145" y="7674"/>
                </a:lnTo>
                <a:lnTo>
                  <a:pt x="36683" y="7753"/>
                </a:lnTo>
                <a:lnTo>
                  <a:pt x="44197" y="7753"/>
                </a:lnTo>
                <a:lnTo>
                  <a:pt x="43641" y="7361"/>
                </a:lnTo>
                <a:close/>
              </a:path>
              <a:path w="86359" h="36829">
                <a:moveTo>
                  <a:pt x="7474" y="940"/>
                </a:moveTo>
                <a:lnTo>
                  <a:pt x="2794" y="2623"/>
                </a:lnTo>
                <a:lnTo>
                  <a:pt x="11386" y="2623"/>
                </a:lnTo>
                <a:lnTo>
                  <a:pt x="8256" y="1331"/>
                </a:lnTo>
                <a:lnTo>
                  <a:pt x="7670" y="1058"/>
                </a:lnTo>
                <a:lnTo>
                  <a:pt x="7474" y="94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8873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37860" y="42598"/>
                </a:moveTo>
                <a:lnTo>
                  <a:pt x="16504" y="42598"/>
                </a:lnTo>
                <a:lnTo>
                  <a:pt x="17884" y="44165"/>
                </a:lnTo>
                <a:lnTo>
                  <a:pt x="19264" y="45575"/>
                </a:lnTo>
                <a:lnTo>
                  <a:pt x="30821" y="51800"/>
                </a:lnTo>
                <a:lnTo>
                  <a:pt x="31603" y="51722"/>
                </a:lnTo>
                <a:lnTo>
                  <a:pt x="38169" y="46045"/>
                </a:lnTo>
                <a:lnTo>
                  <a:pt x="38135" y="43500"/>
                </a:lnTo>
                <a:lnTo>
                  <a:pt x="37860" y="42598"/>
                </a:lnTo>
                <a:close/>
              </a:path>
              <a:path w="68579" h="52070">
                <a:moveTo>
                  <a:pt x="68525" y="26506"/>
                </a:moveTo>
                <a:lnTo>
                  <a:pt x="6557" y="26506"/>
                </a:lnTo>
                <a:lnTo>
                  <a:pt x="6327" y="28230"/>
                </a:lnTo>
                <a:lnTo>
                  <a:pt x="6214" y="33593"/>
                </a:lnTo>
                <a:lnTo>
                  <a:pt x="6407" y="35081"/>
                </a:lnTo>
                <a:lnTo>
                  <a:pt x="15331" y="42755"/>
                </a:lnTo>
                <a:lnTo>
                  <a:pt x="15952" y="42677"/>
                </a:lnTo>
                <a:lnTo>
                  <a:pt x="16355" y="42598"/>
                </a:lnTo>
                <a:lnTo>
                  <a:pt x="37860" y="42598"/>
                </a:lnTo>
                <a:lnTo>
                  <a:pt x="37422" y="41581"/>
                </a:lnTo>
                <a:lnTo>
                  <a:pt x="36997" y="40915"/>
                </a:lnTo>
                <a:lnTo>
                  <a:pt x="36399" y="40133"/>
                </a:lnTo>
                <a:lnTo>
                  <a:pt x="37894" y="40133"/>
                </a:lnTo>
                <a:lnTo>
                  <a:pt x="38606" y="40054"/>
                </a:lnTo>
                <a:lnTo>
                  <a:pt x="39227" y="40015"/>
                </a:lnTo>
                <a:lnTo>
                  <a:pt x="39860" y="39897"/>
                </a:lnTo>
                <a:lnTo>
                  <a:pt x="40446" y="39819"/>
                </a:lnTo>
                <a:lnTo>
                  <a:pt x="40998" y="39662"/>
                </a:lnTo>
                <a:lnTo>
                  <a:pt x="41516" y="39545"/>
                </a:lnTo>
                <a:lnTo>
                  <a:pt x="46668" y="35825"/>
                </a:lnTo>
                <a:lnTo>
                  <a:pt x="61773" y="35825"/>
                </a:lnTo>
                <a:lnTo>
                  <a:pt x="68563" y="28269"/>
                </a:lnTo>
                <a:lnTo>
                  <a:pt x="68525" y="26506"/>
                </a:lnTo>
                <a:close/>
              </a:path>
              <a:path w="68579" h="52070">
                <a:moveTo>
                  <a:pt x="61773" y="35825"/>
                </a:moveTo>
                <a:lnTo>
                  <a:pt x="46668" y="35825"/>
                </a:lnTo>
                <a:lnTo>
                  <a:pt x="48784" y="36178"/>
                </a:lnTo>
                <a:lnTo>
                  <a:pt x="50750" y="36452"/>
                </a:lnTo>
                <a:lnTo>
                  <a:pt x="52602" y="36609"/>
                </a:lnTo>
                <a:lnTo>
                  <a:pt x="54327" y="36687"/>
                </a:lnTo>
                <a:lnTo>
                  <a:pt x="55936" y="36687"/>
                </a:lnTo>
                <a:lnTo>
                  <a:pt x="57397" y="36609"/>
                </a:lnTo>
                <a:lnTo>
                  <a:pt x="58731" y="36491"/>
                </a:lnTo>
                <a:lnTo>
                  <a:pt x="59996" y="36295"/>
                </a:lnTo>
                <a:lnTo>
                  <a:pt x="61134" y="36021"/>
                </a:lnTo>
                <a:lnTo>
                  <a:pt x="61773" y="35825"/>
                </a:lnTo>
                <a:close/>
              </a:path>
              <a:path w="68579" h="52070">
                <a:moveTo>
                  <a:pt x="15561" y="1018"/>
                </a:moveTo>
                <a:lnTo>
                  <a:pt x="11870" y="5482"/>
                </a:lnTo>
                <a:lnTo>
                  <a:pt x="11433" y="5874"/>
                </a:lnTo>
                <a:lnTo>
                  <a:pt x="10490" y="6578"/>
                </a:lnTo>
                <a:lnTo>
                  <a:pt x="9075" y="7439"/>
                </a:lnTo>
                <a:lnTo>
                  <a:pt x="8132" y="8143"/>
                </a:lnTo>
                <a:lnTo>
                  <a:pt x="0" y="24119"/>
                </a:lnTo>
                <a:lnTo>
                  <a:pt x="512" y="24627"/>
                </a:lnTo>
                <a:lnTo>
                  <a:pt x="5890" y="26547"/>
                </a:lnTo>
                <a:lnTo>
                  <a:pt x="6361" y="26506"/>
                </a:lnTo>
                <a:lnTo>
                  <a:pt x="68525" y="26506"/>
                </a:lnTo>
                <a:lnTo>
                  <a:pt x="58179" y="19890"/>
                </a:lnTo>
                <a:lnTo>
                  <a:pt x="58535" y="18676"/>
                </a:lnTo>
                <a:lnTo>
                  <a:pt x="58777" y="17540"/>
                </a:lnTo>
                <a:lnTo>
                  <a:pt x="58811" y="15544"/>
                </a:lnTo>
                <a:lnTo>
                  <a:pt x="58616" y="14644"/>
                </a:lnTo>
                <a:lnTo>
                  <a:pt x="40722" y="8810"/>
                </a:lnTo>
                <a:lnTo>
                  <a:pt x="40662" y="7439"/>
                </a:lnTo>
                <a:lnTo>
                  <a:pt x="21150" y="2858"/>
                </a:lnTo>
                <a:lnTo>
                  <a:pt x="20483" y="2819"/>
                </a:lnTo>
                <a:lnTo>
                  <a:pt x="19218" y="2584"/>
                </a:lnTo>
                <a:lnTo>
                  <a:pt x="17493" y="1997"/>
                </a:lnTo>
                <a:lnTo>
                  <a:pt x="15561" y="1018"/>
                </a:lnTo>
                <a:close/>
              </a:path>
              <a:path w="68579" h="52070">
                <a:moveTo>
                  <a:pt x="44103" y="8653"/>
                </a:moveTo>
                <a:lnTo>
                  <a:pt x="41665" y="8731"/>
                </a:lnTo>
                <a:lnTo>
                  <a:pt x="40722" y="8810"/>
                </a:lnTo>
                <a:lnTo>
                  <a:pt x="47963" y="8810"/>
                </a:lnTo>
                <a:lnTo>
                  <a:pt x="47484" y="8770"/>
                </a:lnTo>
                <a:lnTo>
                  <a:pt x="45725" y="8692"/>
                </a:lnTo>
                <a:lnTo>
                  <a:pt x="44103" y="8653"/>
                </a:lnTo>
                <a:close/>
              </a:path>
              <a:path w="68579" h="52070">
                <a:moveTo>
                  <a:pt x="31799" y="0"/>
                </a:moveTo>
                <a:lnTo>
                  <a:pt x="24565" y="1879"/>
                </a:lnTo>
                <a:lnTo>
                  <a:pt x="23979" y="2232"/>
                </a:lnTo>
                <a:lnTo>
                  <a:pt x="21150" y="2858"/>
                </a:lnTo>
                <a:lnTo>
                  <a:pt x="38847" y="2858"/>
                </a:lnTo>
                <a:lnTo>
                  <a:pt x="32512" y="79"/>
                </a:lnTo>
                <a:lnTo>
                  <a:pt x="317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80771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19234" y="13702"/>
                </a:moveTo>
                <a:lnTo>
                  <a:pt x="10533" y="13702"/>
                </a:lnTo>
                <a:lnTo>
                  <a:pt x="11120" y="13859"/>
                </a:lnTo>
                <a:lnTo>
                  <a:pt x="12601" y="14525"/>
                </a:lnTo>
                <a:lnTo>
                  <a:pt x="12937" y="14721"/>
                </a:lnTo>
                <a:lnTo>
                  <a:pt x="14271" y="15621"/>
                </a:lnTo>
                <a:lnTo>
                  <a:pt x="14662" y="16012"/>
                </a:lnTo>
                <a:lnTo>
                  <a:pt x="15099" y="16404"/>
                </a:lnTo>
                <a:lnTo>
                  <a:pt x="15800" y="17344"/>
                </a:lnTo>
                <a:lnTo>
                  <a:pt x="17065" y="17031"/>
                </a:lnTo>
                <a:lnTo>
                  <a:pt x="18594" y="16796"/>
                </a:lnTo>
                <a:lnTo>
                  <a:pt x="19572" y="16718"/>
                </a:lnTo>
                <a:lnTo>
                  <a:pt x="20676" y="16718"/>
                </a:lnTo>
                <a:lnTo>
                  <a:pt x="20400" y="15856"/>
                </a:lnTo>
                <a:lnTo>
                  <a:pt x="19733" y="14447"/>
                </a:lnTo>
                <a:lnTo>
                  <a:pt x="19234" y="13702"/>
                </a:lnTo>
                <a:close/>
              </a:path>
              <a:path w="20954" h="17779">
                <a:moveTo>
                  <a:pt x="7589" y="782"/>
                </a:moveTo>
                <a:lnTo>
                  <a:pt x="0" y="5442"/>
                </a:lnTo>
                <a:lnTo>
                  <a:pt x="344" y="6811"/>
                </a:lnTo>
                <a:lnTo>
                  <a:pt x="666" y="7595"/>
                </a:lnTo>
                <a:lnTo>
                  <a:pt x="1057" y="8417"/>
                </a:lnTo>
                <a:lnTo>
                  <a:pt x="1563" y="9356"/>
                </a:lnTo>
                <a:lnTo>
                  <a:pt x="2160" y="10217"/>
                </a:lnTo>
                <a:lnTo>
                  <a:pt x="2266" y="11119"/>
                </a:lnTo>
                <a:lnTo>
                  <a:pt x="6520" y="14721"/>
                </a:lnTo>
                <a:lnTo>
                  <a:pt x="7072" y="14682"/>
                </a:lnTo>
                <a:lnTo>
                  <a:pt x="8291" y="14447"/>
                </a:lnTo>
                <a:lnTo>
                  <a:pt x="9751" y="14016"/>
                </a:lnTo>
                <a:lnTo>
                  <a:pt x="10533" y="13702"/>
                </a:lnTo>
                <a:lnTo>
                  <a:pt x="19234" y="13702"/>
                </a:lnTo>
                <a:lnTo>
                  <a:pt x="14777" y="10062"/>
                </a:lnTo>
                <a:lnTo>
                  <a:pt x="14351" y="9866"/>
                </a:lnTo>
                <a:lnTo>
                  <a:pt x="14742" y="7869"/>
                </a:lnTo>
                <a:lnTo>
                  <a:pt x="14866" y="6811"/>
                </a:lnTo>
                <a:lnTo>
                  <a:pt x="14823" y="3249"/>
                </a:lnTo>
                <a:lnTo>
                  <a:pt x="14563" y="2230"/>
                </a:lnTo>
                <a:lnTo>
                  <a:pt x="14190" y="1408"/>
                </a:lnTo>
                <a:lnTo>
                  <a:pt x="13681" y="821"/>
                </a:lnTo>
                <a:lnTo>
                  <a:pt x="8130" y="821"/>
                </a:lnTo>
                <a:lnTo>
                  <a:pt x="7589" y="782"/>
                </a:lnTo>
                <a:close/>
              </a:path>
              <a:path w="20954" h="17779">
                <a:moveTo>
                  <a:pt x="11833" y="0"/>
                </a:moveTo>
                <a:lnTo>
                  <a:pt x="8130" y="821"/>
                </a:lnTo>
                <a:lnTo>
                  <a:pt x="13681" y="821"/>
                </a:lnTo>
                <a:lnTo>
                  <a:pt x="13247" y="469"/>
                </a:lnTo>
                <a:lnTo>
                  <a:pt x="12810" y="234"/>
                </a:lnTo>
                <a:lnTo>
                  <a:pt x="12339" y="77"/>
                </a:lnTo>
                <a:lnTo>
                  <a:pt x="1183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75815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90" h="24765">
                <a:moveTo>
                  <a:pt x="0" y="20321"/>
                </a:moveTo>
                <a:lnTo>
                  <a:pt x="1333" y="24745"/>
                </a:lnTo>
                <a:lnTo>
                  <a:pt x="4128" y="24588"/>
                </a:lnTo>
                <a:lnTo>
                  <a:pt x="33434" y="20399"/>
                </a:lnTo>
                <a:lnTo>
                  <a:pt x="2598" y="20399"/>
                </a:lnTo>
                <a:lnTo>
                  <a:pt x="0" y="20321"/>
                </a:lnTo>
                <a:close/>
              </a:path>
              <a:path w="72390" h="24765">
                <a:moveTo>
                  <a:pt x="72102" y="0"/>
                </a:moveTo>
                <a:lnTo>
                  <a:pt x="51897" y="10493"/>
                </a:lnTo>
                <a:lnTo>
                  <a:pt x="49931" y="11316"/>
                </a:lnTo>
                <a:lnTo>
                  <a:pt x="8371" y="20360"/>
                </a:lnTo>
                <a:lnTo>
                  <a:pt x="5381" y="20399"/>
                </a:lnTo>
                <a:lnTo>
                  <a:pt x="33434" y="20399"/>
                </a:lnTo>
                <a:lnTo>
                  <a:pt x="54968" y="14683"/>
                </a:lnTo>
                <a:lnTo>
                  <a:pt x="56106" y="14330"/>
                </a:lnTo>
                <a:lnTo>
                  <a:pt x="72068" y="234"/>
                </a:lnTo>
                <a:lnTo>
                  <a:pt x="721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8493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36" y="0"/>
                </a:moveTo>
                <a:lnTo>
                  <a:pt x="5703" y="0"/>
                </a:lnTo>
                <a:lnTo>
                  <a:pt x="4990" y="117"/>
                </a:lnTo>
                <a:lnTo>
                  <a:pt x="4841" y="195"/>
                </a:lnTo>
                <a:lnTo>
                  <a:pt x="4651" y="1331"/>
                </a:lnTo>
                <a:lnTo>
                  <a:pt x="4438" y="2193"/>
                </a:lnTo>
                <a:lnTo>
                  <a:pt x="390" y="8457"/>
                </a:lnTo>
                <a:lnTo>
                  <a:pt x="80" y="9162"/>
                </a:lnTo>
                <a:lnTo>
                  <a:pt x="1655" y="11315"/>
                </a:lnTo>
                <a:lnTo>
                  <a:pt x="2483" y="11237"/>
                </a:lnTo>
                <a:lnTo>
                  <a:pt x="8404" y="3876"/>
                </a:lnTo>
                <a:lnTo>
                  <a:pt x="8292" y="2193"/>
                </a:lnTo>
                <a:lnTo>
                  <a:pt x="8222" y="1879"/>
                </a:lnTo>
                <a:lnTo>
                  <a:pt x="8061" y="1331"/>
                </a:lnTo>
                <a:lnTo>
                  <a:pt x="7946" y="1097"/>
                </a:lnTo>
                <a:lnTo>
                  <a:pt x="7785" y="901"/>
                </a:lnTo>
                <a:lnTo>
                  <a:pt x="7670" y="705"/>
                </a:lnTo>
                <a:lnTo>
                  <a:pt x="7348" y="391"/>
                </a:lnTo>
                <a:lnTo>
                  <a:pt x="7037" y="195"/>
                </a:lnTo>
                <a:lnTo>
                  <a:pt x="6681" y="79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69754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0"/>
                </a:moveTo>
                <a:lnTo>
                  <a:pt x="5542" y="15974"/>
                </a:lnTo>
                <a:lnTo>
                  <a:pt x="5899" y="15896"/>
                </a:lnTo>
                <a:lnTo>
                  <a:pt x="6140" y="15739"/>
                </a:lnTo>
                <a:lnTo>
                  <a:pt x="6336" y="15465"/>
                </a:lnTo>
                <a:lnTo>
                  <a:pt x="6566" y="14760"/>
                </a:lnTo>
                <a:lnTo>
                  <a:pt x="6504" y="1241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81001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0" y="0"/>
                </a:moveTo>
                <a:lnTo>
                  <a:pt x="11246" y="11197"/>
                </a:lnTo>
                <a:lnTo>
                  <a:pt x="12062" y="10845"/>
                </a:lnTo>
                <a:lnTo>
                  <a:pt x="12546" y="10570"/>
                </a:lnTo>
                <a:lnTo>
                  <a:pt x="12767" y="10335"/>
                </a:lnTo>
                <a:lnTo>
                  <a:pt x="12971" y="10023"/>
                </a:lnTo>
                <a:lnTo>
                  <a:pt x="12939" y="8848"/>
                </a:lnTo>
                <a:lnTo>
                  <a:pt x="10384" y="6303"/>
                </a:lnTo>
                <a:lnTo>
                  <a:pt x="9280" y="5363"/>
                </a:lnTo>
                <a:lnTo>
                  <a:pt x="195" y="38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66730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4" h="33020">
                <a:moveTo>
                  <a:pt x="6175" y="1142"/>
                </a:moveTo>
                <a:lnTo>
                  <a:pt x="5232" y="2285"/>
                </a:lnTo>
                <a:lnTo>
                  <a:pt x="4174" y="3301"/>
                </a:lnTo>
                <a:lnTo>
                  <a:pt x="2955" y="4317"/>
                </a:lnTo>
                <a:lnTo>
                  <a:pt x="1414" y="5206"/>
                </a:lnTo>
                <a:lnTo>
                  <a:pt x="862" y="5587"/>
                </a:lnTo>
                <a:lnTo>
                  <a:pt x="793" y="7619"/>
                </a:lnTo>
                <a:lnTo>
                  <a:pt x="275" y="9016"/>
                </a:lnTo>
                <a:lnTo>
                  <a:pt x="114" y="9270"/>
                </a:lnTo>
                <a:lnTo>
                  <a:pt x="0" y="11302"/>
                </a:lnTo>
                <a:lnTo>
                  <a:pt x="114" y="11556"/>
                </a:lnTo>
                <a:lnTo>
                  <a:pt x="436" y="12064"/>
                </a:lnTo>
                <a:lnTo>
                  <a:pt x="632" y="12191"/>
                </a:lnTo>
                <a:lnTo>
                  <a:pt x="1057" y="12572"/>
                </a:lnTo>
                <a:lnTo>
                  <a:pt x="2127" y="13080"/>
                </a:lnTo>
                <a:lnTo>
                  <a:pt x="3265" y="13334"/>
                </a:lnTo>
                <a:lnTo>
                  <a:pt x="4289" y="13461"/>
                </a:lnTo>
                <a:lnTo>
                  <a:pt x="5312" y="13461"/>
                </a:lnTo>
                <a:lnTo>
                  <a:pt x="5404" y="15112"/>
                </a:lnTo>
                <a:lnTo>
                  <a:pt x="18445" y="25145"/>
                </a:lnTo>
                <a:lnTo>
                  <a:pt x="20204" y="25399"/>
                </a:lnTo>
                <a:lnTo>
                  <a:pt x="20917" y="25399"/>
                </a:lnTo>
                <a:lnTo>
                  <a:pt x="21413" y="26669"/>
                </a:lnTo>
                <a:lnTo>
                  <a:pt x="21826" y="27558"/>
                </a:lnTo>
                <a:lnTo>
                  <a:pt x="31578" y="32893"/>
                </a:lnTo>
                <a:lnTo>
                  <a:pt x="33027" y="32766"/>
                </a:lnTo>
                <a:lnTo>
                  <a:pt x="34406" y="32385"/>
                </a:lnTo>
                <a:lnTo>
                  <a:pt x="35660" y="32131"/>
                </a:lnTo>
                <a:lnTo>
                  <a:pt x="36718" y="31750"/>
                </a:lnTo>
                <a:lnTo>
                  <a:pt x="38339" y="30988"/>
                </a:lnTo>
                <a:lnTo>
                  <a:pt x="38926" y="30734"/>
                </a:lnTo>
                <a:lnTo>
                  <a:pt x="53902" y="30734"/>
                </a:lnTo>
                <a:lnTo>
                  <a:pt x="54772" y="30226"/>
                </a:lnTo>
                <a:lnTo>
                  <a:pt x="55324" y="29845"/>
                </a:lnTo>
                <a:lnTo>
                  <a:pt x="55796" y="29337"/>
                </a:lnTo>
                <a:lnTo>
                  <a:pt x="56187" y="28956"/>
                </a:lnTo>
                <a:lnTo>
                  <a:pt x="56543" y="28448"/>
                </a:lnTo>
                <a:lnTo>
                  <a:pt x="57245" y="27051"/>
                </a:lnTo>
                <a:lnTo>
                  <a:pt x="47068" y="27051"/>
                </a:lnTo>
                <a:lnTo>
                  <a:pt x="46355" y="26924"/>
                </a:lnTo>
                <a:lnTo>
                  <a:pt x="29726" y="21844"/>
                </a:lnTo>
                <a:lnTo>
                  <a:pt x="27679" y="20955"/>
                </a:lnTo>
                <a:lnTo>
                  <a:pt x="25793" y="19938"/>
                </a:lnTo>
                <a:lnTo>
                  <a:pt x="24068" y="18922"/>
                </a:lnTo>
                <a:lnTo>
                  <a:pt x="22493" y="17906"/>
                </a:lnTo>
                <a:lnTo>
                  <a:pt x="19859" y="16255"/>
                </a:lnTo>
                <a:lnTo>
                  <a:pt x="17812" y="14731"/>
                </a:lnTo>
                <a:lnTo>
                  <a:pt x="16042" y="13334"/>
                </a:lnTo>
                <a:lnTo>
                  <a:pt x="12822" y="11048"/>
                </a:lnTo>
                <a:lnTo>
                  <a:pt x="6566" y="6476"/>
                </a:lnTo>
                <a:lnTo>
                  <a:pt x="5266" y="5460"/>
                </a:lnTo>
                <a:lnTo>
                  <a:pt x="3576" y="4190"/>
                </a:lnTo>
                <a:lnTo>
                  <a:pt x="8371" y="3936"/>
                </a:lnTo>
                <a:lnTo>
                  <a:pt x="30255" y="3937"/>
                </a:lnTo>
                <a:lnTo>
                  <a:pt x="29841" y="3175"/>
                </a:lnTo>
                <a:lnTo>
                  <a:pt x="29404" y="2540"/>
                </a:lnTo>
                <a:lnTo>
                  <a:pt x="29286" y="2413"/>
                </a:lnTo>
                <a:lnTo>
                  <a:pt x="9717" y="2412"/>
                </a:lnTo>
                <a:lnTo>
                  <a:pt x="7785" y="1904"/>
                </a:lnTo>
                <a:lnTo>
                  <a:pt x="6922" y="1523"/>
                </a:lnTo>
                <a:lnTo>
                  <a:pt x="6175" y="1142"/>
                </a:lnTo>
                <a:close/>
              </a:path>
              <a:path w="57784" h="33020">
                <a:moveTo>
                  <a:pt x="53902" y="30734"/>
                </a:moveTo>
                <a:lnTo>
                  <a:pt x="38926" y="30734"/>
                </a:lnTo>
                <a:lnTo>
                  <a:pt x="40846" y="31115"/>
                </a:lnTo>
                <a:lnTo>
                  <a:pt x="42617" y="31496"/>
                </a:lnTo>
                <a:lnTo>
                  <a:pt x="44273" y="31750"/>
                </a:lnTo>
                <a:lnTo>
                  <a:pt x="47217" y="32004"/>
                </a:lnTo>
                <a:lnTo>
                  <a:pt x="48517" y="32004"/>
                </a:lnTo>
                <a:lnTo>
                  <a:pt x="50793" y="31750"/>
                </a:lnTo>
                <a:lnTo>
                  <a:pt x="52645" y="31242"/>
                </a:lnTo>
                <a:lnTo>
                  <a:pt x="53427" y="30988"/>
                </a:lnTo>
                <a:lnTo>
                  <a:pt x="53902" y="30734"/>
                </a:lnTo>
                <a:close/>
              </a:path>
              <a:path w="57784" h="33020">
                <a:moveTo>
                  <a:pt x="52921" y="19558"/>
                </a:moveTo>
                <a:lnTo>
                  <a:pt x="51736" y="19558"/>
                </a:lnTo>
                <a:lnTo>
                  <a:pt x="50793" y="19685"/>
                </a:lnTo>
                <a:lnTo>
                  <a:pt x="50126" y="19939"/>
                </a:lnTo>
                <a:lnTo>
                  <a:pt x="49897" y="19939"/>
                </a:lnTo>
                <a:lnTo>
                  <a:pt x="50793" y="20447"/>
                </a:lnTo>
                <a:lnTo>
                  <a:pt x="51587" y="20828"/>
                </a:lnTo>
                <a:lnTo>
                  <a:pt x="52760" y="21717"/>
                </a:lnTo>
                <a:lnTo>
                  <a:pt x="53507" y="22606"/>
                </a:lnTo>
                <a:lnTo>
                  <a:pt x="53749" y="23114"/>
                </a:lnTo>
                <a:lnTo>
                  <a:pt x="53841" y="23368"/>
                </a:lnTo>
                <a:lnTo>
                  <a:pt x="53944" y="25273"/>
                </a:lnTo>
                <a:lnTo>
                  <a:pt x="53427" y="25654"/>
                </a:lnTo>
                <a:lnTo>
                  <a:pt x="52369" y="26162"/>
                </a:lnTo>
                <a:lnTo>
                  <a:pt x="51150" y="26670"/>
                </a:lnTo>
                <a:lnTo>
                  <a:pt x="49851" y="26924"/>
                </a:lnTo>
                <a:lnTo>
                  <a:pt x="49184" y="26924"/>
                </a:lnTo>
                <a:lnTo>
                  <a:pt x="48482" y="27051"/>
                </a:lnTo>
                <a:lnTo>
                  <a:pt x="57245" y="27051"/>
                </a:lnTo>
                <a:lnTo>
                  <a:pt x="57366" y="26670"/>
                </a:lnTo>
                <a:lnTo>
                  <a:pt x="57470" y="26162"/>
                </a:lnTo>
                <a:lnTo>
                  <a:pt x="57590" y="25273"/>
                </a:lnTo>
                <a:lnTo>
                  <a:pt x="57472" y="23114"/>
                </a:lnTo>
                <a:lnTo>
                  <a:pt x="54174" y="19812"/>
                </a:lnTo>
                <a:lnTo>
                  <a:pt x="52921" y="19558"/>
                </a:lnTo>
                <a:close/>
              </a:path>
              <a:path w="57784" h="33020">
                <a:moveTo>
                  <a:pt x="49655" y="12319"/>
                </a:moveTo>
                <a:lnTo>
                  <a:pt x="37350" y="12319"/>
                </a:lnTo>
                <a:lnTo>
                  <a:pt x="39593" y="12700"/>
                </a:lnTo>
                <a:lnTo>
                  <a:pt x="41283" y="13081"/>
                </a:lnTo>
                <a:lnTo>
                  <a:pt x="42307" y="13335"/>
                </a:lnTo>
                <a:lnTo>
                  <a:pt x="42698" y="13462"/>
                </a:lnTo>
                <a:lnTo>
                  <a:pt x="42192" y="14097"/>
                </a:lnTo>
                <a:lnTo>
                  <a:pt x="41168" y="14986"/>
                </a:lnTo>
                <a:lnTo>
                  <a:pt x="40616" y="15494"/>
                </a:lnTo>
                <a:lnTo>
                  <a:pt x="30865" y="19431"/>
                </a:lnTo>
                <a:lnTo>
                  <a:pt x="30554" y="19431"/>
                </a:lnTo>
                <a:lnTo>
                  <a:pt x="33774" y="19812"/>
                </a:lnTo>
                <a:lnTo>
                  <a:pt x="35740" y="19939"/>
                </a:lnTo>
                <a:lnTo>
                  <a:pt x="36683" y="19939"/>
                </a:lnTo>
                <a:lnTo>
                  <a:pt x="37592" y="20066"/>
                </a:lnTo>
                <a:lnTo>
                  <a:pt x="40064" y="19939"/>
                </a:lnTo>
                <a:lnTo>
                  <a:pt x="40812" y="19812"/>
                </a:lnTo>
                <a:lnTo>
                  <a:pt x="42859" y="19558"/>
                </a:lnTo>
                <a:lnTo>
                  <a:pt x="44078" y="19304"/>
                </a:lnTo>
                <a:lnTo>
                  <a:pt x="45136" y="18923"/>
                </a:lnTo>
                <a:lnTo>
                  <a:pt x="46826" y="18415"/>
                </a:lnTo>
                <a:lnTo>
                  <a:pt x="47459" y="18161"/>
                </a:lnTo>
                <a:lnTo>
                  <a:pt x="48321" y="17653"/>
                </a:lnTo>
                <a:lnTo>
                  <a:pt x="48597" y="17526"/>
                </a:lnTo>
                <a:lnTo>
                  <a:pt x="50563" y="15113"/>
                </a:lnTo>
                <a:lnTo>
                  <a:pt x="50483" y="13716"/>
                </a:lnTo>
                <a:lnTo>
                  <a:pt x="50126" y="12954"/>
                </a:lnTo>
                <a:lnTo>
                  <a:pt x="49655" y="12319"/>
                </a:lnTo>
                <a:close/>
              </a:path>
              <a:path w="57784" h="33020">
                <a:moveTo>
                  <a:pt x="30255" y="3937"/>
                </a:moveTo>
                <a:lnTo>
                  <a:pt x="10614" y="3936"/>
                </a:lnTo>
                <a:lnTo>
                  <a:pt x="14662" y="4190"/>
                </a:lnTo>
                <a:lnTo>
                  <a:pt x="19733" y="4571"/>
                </a:lnTo>
                <a:lnTo>
                  <a:pt x="21113" y="4825"/>
                </a:lnTo>
                <a:lnTo>
                  <a:pt x="24218" y="5334"/>
                </a:lnTo>
                <a:lnTo>
                  <a:pt x="25402" y="5588"/>
                </a:lnTo>
                <a:lnTo>
                  <a:pt x="25793" y="5715"/>
                </a:lnTo>
                <a:lnTo>
                  <a:pt x="24609" y="6096"/>
                </a:lnTo>
                <a:lnTo>
                  <a:pt x="23516" y="6350"/>
                </a:lnTo>
                <a:lnTo>
                  <a:pt x="22527" y="6730"/>
                </a:lnTo>
                <a:lnTo>
                  <a:pt x="18042" y="10032"/>
                </a:lnTo>
                <a:lnTo>
                  <a:pt x="17812" y="10286"/>
                </a:lnTo>
                <a:lnTo>
                  <a:pt x="23355" y="14477"/>
                </a:lnTo>
                <a:lnTo>
                  <a:pt x="25483" y="13716"/>
                </a:lnTo>
                <a:lnTo>
                  <a:pt x="28461" y="12954"/>
                </a:lnTo>
                <a:lnTo>
                  <a:pt x="29404" y="12827"/>
                </a:lnTo>
                <a:lnTo>
                  <a:pt x="30359" y="12573"/>
                </a:lnTo>
                <a:lnTo>
                  <a:pt x="31256" y="12573"/>
                </a:lnTo>
                <a:lnTo>
                  <a:pt x="32946" y="12319"/>
                </a:lnTo>
                <a:lnTo>
                  <a:pt x="49655" y="12319"/>
                </a:lnTo>
                <a:lnTo>
                  <a:pt x="49345" y="12065"/>
                </a:lnTo>
                <a:lnTo>
                  <a:pt x="49034" y="11684"/>
                </a:lnTo>
                <a:lnTo>
                  <a:pt x="48356" y="11176"/>
                </a:lnTo>
                <a:lnTo>
                  <a:pt x="46320" y="10033"/>
                </a:lnTo>
                <a:lnTo>
                  <a:pt x="45251" y="9525"/>
                </a:lnTo>
                <a:lnTo>
                  <a:pt x="44860" y="9271"/>
                </a:lnTo>
                <a:lnTo>
                  <a:pt x="44368" y="9144"/>
                </a:lnTo>
                <a:lnTo>
                  <a:pt x="30278" y="9144"/>
                </a:lnTo>
                <a:lnTo>
                  <a:pt x="30425" y="8763"/>
                </a:lnTo>
                <a:lnTo>
                  <a:pt x="30750" y="7620"/>
                </a:lnTo>
                <a:lnTo>
                  <a:pt x="30710" y="5207"/>
                </a:lnTo>
                <a:lnTo>
                  <a:pt x="30393" y="4191"/>
                </a:lnTo>
                <a:lnTo>
                  <a:pt x="30255" y="3937"/>
                </a:lnTo>
                <a:close/>
              </a:path>
              <a:path w="57784" h="33020">
                <a:moveTo>
                  <a:pt x="36683" y="7874"/>
                </a:moveTo>
                <a:lnTo>
                  <a:pt x="35464" y="7874"/>
                </a:lnTo>
                <a:lnTo>
                  <a:pt x="33498" y="8001"/>
                </a:lnTo>
                <a:lnTo>
                  <a:pt x="32716" y="8255"/>
                </a:lnTo>
                <a:lnTo>
                  <a:pt x="31497" y="8509"/>
                </a:lnTo>
                <a:lnTo>
                  <a:pt x="30278" y="9144"/>
                </a:lnTo>
                <a:lnTo>
                  <a:pt x="44368" y="9144"/>
                </a:lnTo>
                <a:lnTo>
                  <a:pt x="42893" y="8763"/>
                </a:lnTo>
                <a:lnTo>
                  <a:pt x="41122" y="8382"/>
                </a:lnTo>
                <a:lnTo>
                  <a:pt x="39478" y="8128"/>
                </a:lnTo>
                <a:lnTo>
                  <a:pt x="36683" y="7874"/>
                </a:lnTo>
                <a:close/>
              </a:path>
              <a:path w="57784" h="33020">
                <a:moveTo>
                  <a:pt x="25161" y="0"/>
                </a:moveTo>
                <a:lnTo>
                  <a:pt x="21308" y="0"/>
                </a:lnTo>
                <a:lnTo>
                  <a:pt x="20204" y="126"/>
                </a:lnTo>
                <a:lnTo>
                  <a:pt x="18318" y="507"/>
                </a:lnTo>
                <a:lnTo>
                  <a:pt x="17536" y="634"/>
                </a:lnTo>
                <a:lnTo>
                  <a:pt x="16203" y="1142"/>
                </a:lnTo>
                <a:lnTo>
                  <a:pt x="15685" y="1269"/>
                </a:lnTo>
                <a:lnTo>
                  <a:pt x="14742" y="1777"/>
                </a:lnTo>
                <a:lnTo>
                  <a:pt x="14547" y="1904"/>
                </a:lnTo>
                <a:lnTo>
                  <a:pt x="11994" y="2412"/>
                </a:lnTo>
                <a:lnTo>
                  <a:pt x="29286" y="2413"/>
                </a:lnTo>
                <a:lnTo>
                  <a:pt x="28461" y="1524"/>
                </a:lnTo>
                <a:lnTo>
                  <a:pt x="27564" y="762"/>
                </a:lnTo>
                <a:lnTo>
                  <a:pt x="26932" y="254"/>
                </a:lnTo>
                <a:lnTo>
                  <a:pt x="26656" y="127"/>
                </a:lnTo>
                <a:lnTo>
                  <a:pt x="251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05483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90" h="31750">
                <a:moveTo>
                  <a:pt x="2276" y="0"/>
                </a:moveTo>
                <a:lnTo>
                  <a:pt x="1287" y="508"/>
                </a:lnTo>
                <a:lnTo>
                  <a:pt x="0" y="978"/>
                </a:lnTo>
                <a:lnTo>
                  <a:pt x="2000" y="1879"/>
                </a:lnTo>
                <a:lnTo>
                  <a:pt x="19848" y="6929"/>
                </a:lnTo>
                <a:lnTo>
                  <a:pt x="20837" y="7360"/>
                </a:lnTo>
                <a:lnTo>
                  <a:pt x="35343" y="22082"/>
                </a:lnTo>
                <a:lnTo>
                  <a:pt x="36833" y="25057"/>
                </a:lnTo>
                <a:lnTo>
                  <a:pt x="41479" y="31635"/>
                </a:lnTo>
                <a:lnTo>
                  <a:pt x="41237" y="30735"/>
                </a:lnTo>
                <a:lnTo>
                  <a:pt x="40927" y="29129"/>
                </a:lnTo>
                <a:lnTo>
                  <a:pt x="44699" y="21885"/>
                </a:lnTo>
                <a:lnTo>
                  <a:pt x="66149" y="21885"/>
                </a:lnTo>
                <a:lnTo>
                  <a:pt x="64743" y="21064"/>
                </a:lnTo>
                <a:lnTo>
                  <a:pt x="45676" y="14251"/>
                </a:lnTo>
                <a:lnTo>
                  <a:pt x="43123" y="12645"/>
                </a:lnTo>
                <a:lnTo>
                  <a:pt x="27403" y="6225"/>
                </a:lnTo>
                <a:lnTo>
                  <a:pt x="24643" y="5911"/>
                </a:lnTo>
                <a:lnTo>
                  <a:pt x="10614" y="2701"/>
                </a:lnTo>
                <a:lnTo>
                  <a:pt x="8256" y="2075"/>
                </a:lnTo>
                <a:lnTo>
                  <a:pt x="6048" y="1369"/>
                </a:lnTo>
                <a:lnTo>
                  <a:pt x="3104" y="351"/>
                </a:lnTo>
                <a:lnTo>
                  <a:pt x="2276" y="0"/>
                </a:lnTo>
                <a:close/>
              </a:path>
              <a:path w="72390" h="31750">
                <a:moveTo>
                  <a:pt x="66149" y="21885"/>
                </a:moveTo>
                <a:lnTo>
                  <a:pt x="44929" y="21885"/>
                </a:lnTo>
                <a:lnTo>
                  <a:pt x="47919" y="22082"/>
                </a:lnTo>
                <a:lnTo>
                  <a:pt x="53461" y="22630"/>
                </a:lnTo>
                <a:lnTo>
                  <a:pt x="72332" y="26036"/>
                </a:lnTo>
                <a:lnTo>
                  <a:pt x="69779" y="24196"/>
                </a:lnTo>
                <a:lnTo>
                  <a:pt x="68417" y="23295"/>
                </a:lnTo>
                <a:lnTo>
                  <a:pt x="66149" y="2188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114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241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24503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126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2463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56"/>
                </a:moveTo>
                <a:lnTo>
                  <a:pt x="0" y="0"/>
                </a:lnTo>
                <a:lnTo>
                  <a:pt x="229" y="0"/>
                </a:lnTo>
                <a:lnTo>
                  <a:pt x="229" y="273"/>
                </a:lnTo>
                <a:lnTo>
                  <a:pt x="0" y="156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2474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95"/>
                </a:moveTo>
                <a:lnTo>
                  <a:pt x="0" y="0"/>
                </a:lnTo>
                <a:lnTo>
                  <a:pt x="229" y="0"/>
                </a:lnTo>
                <a:lnTo>
                  <a:pt x="229" y="352"/>
                </a:lnTo>
                <a:lnTo>
                  <a:pt x="0" y="195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2486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273"/>
                </a:moveTo>
                <a:lnTo>
                  <a:pt x="0" y="0"/>
                </a:lnTo>
                <a:lnTo>
                  <a:pt x="241" y="0"/>
                </a:lnTo>
                <a:lnTo>
                  <a:pt x="241" y="430"/>
                </a:lnTo>
                <a:lnTo>
                  <a:pt x="0" y="273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2497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352"/>
                </a:moveTo>
                <a:lnTo>
                  <a:pt x="0" y="0"/>
                </a:lnTo>
                <a:lnTo>
                  <a:pt x="241" y="0"/>
                </a:lnTo>
                <a:lnTo>
                  <a:pt x="241" y="508"/>
                </a:lnTo>
                <a:lnTo>
                  <a:pt x="0" y="352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25101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275" y="0"/>
                </a:lnTo>
                <a:lnTo>
                  <a:pt x="275" y="548"/>
                </a:lnTo>
                <a:lnTo>
                  <a:pt x="114" y="469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25216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08"/>
                </a:moveTo>
                <a:lnTo>
                  <a:pt x="0" y="0"/>
                </a:lnTo>
                <a:lnTo>
                  <a:pt x="160" y="0"/>
                </a:lnTo>
                <a:lnTo>
                  <a:pt x="275" y="587"/>
                </a:lnTo>
                <a:lnTo>
                  <a:pt x="80" y="548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25377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48"/>
                </a:moveTo>
                <a:lnTo>
                  <a:pt x="0" y="0"/>
                </a:lnTo>
                <a:lnTo>
                  <a:pt x="229" y="0"/>
                </a:lnTo>
                <a:lnTo>
                  <a:pt x="229" y="626"/>
                </a:lnTo>
                <a:lnTo>
                  <a:pt x="0" y="548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25492" y="61732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587"/>
                </a:moveTo>
                <a:lnTo>
                  <a:pt x="0" y="0"/>
                </a:lnTo>
                <a:lnTo>
                  <a:pt x="229" y="0"/>
                </a:lnTo>
                <a:lnTo>
                  <a:pt x="229" y="665"/>
                </a:lnTo>
                <a:lnTo>
                  <a:pt x="0" y="587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25607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665"/>
                </a:moveTo>
                <a:lnTo>
                  <a:pt x="0" y="38"/>
                </a:lnTo>
                <a:lnTo>
                  <a:pt x="241" y="0"/>
                </a:lnTo>
                <a:lnTo>
                  <a:pt x="241" y="743"/>
                </a:lnTo>
                <a:lnTo>
                  <a:pt x="0" y="665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25722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04"/>
                </a:moveTo>
                <a:lnTo>
                  <a:pt x="0" y="38"/>
                </a:lnTo>
                <a:lnTo>
                  <a:pt x="241" y="0"/>
                </a:lnTo>
                <a:lnTo>
                  <a:pt x="241" y="783"/>
                </a:lnTo>
                <a:lnTo>
                  <a:pt x="0" y="704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2584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43"/>
                </a:moveTo>
                <a:lnTo>
                  <a:pt x="0" y="0"/>
                </a:lnTo>
                <a:lnTo>
                  <a:pt x="229" y="0"/>
                </a:lnTo>
                <a:lnTo>
                  <a:pt x="229" y="822"/>
                </a:lnTo>
                <a:lnTo>
                  <a:pt x="0" y="743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2596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83"/>
                </a:moveTo>
                <a:lnTo>
                  <a:pt x="0" y="0"/>
                </a:lnTo>
                <a:lnTo>
                  <a:pt x="229" y="0"/>
                </a:lnTo>
                <a:lnTo>
                  <a:pt x="229" y="861"/>
                </a:lnTo>
                <a:lnTo>
                  <a:pt x="0" y="783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2607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22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22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2619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61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61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632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275" y="0"/>
                </a:lnTo>
                <a:lnTo>
                  <a:pt x="275" y="939"/>
                </a:lnTo>
                <a:lnTo>
                  <a:pt x="114" y="90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2643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160" y="0"/>
                </a:lnTo>
                <a:lnTo>
                  <a:pt x="275" y="979"/>
                </a:lnTo>
                <a:lnTo>
                  <a:pt x="0" y="90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2659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78"/>
                </a:moveTo>
                <a:lnTo>
                  <a:pt x="0" y="38"/>
                </a:lnTo>
                <a:lnTo>
                  <a:pt x="229" y="0"/>
                </a:lnTo>
                <a:lnTo>
                  <a:pt x="229" y="1057"/>
                </a:lnTo>
                <a:lnTo>
                  <a:pt x="0" y="97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2671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18"/>
                </a:moveTo>
                <a:lnTo>
                  <a:pt x="0" y="38"/>
                </a:lnTo>
                <a:lnTo>
                  <a:pt x="229" y="0"/>
                </a:lnTo>
                <a:lnTo>
                  <a:pt x="229" y="1096"/>
                </a:lnTo>
                <a:lnTo>
                  <a:pt x="0" y="101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2682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57"/>
                </a:moveTo>
                <a:lnTo>
                  <a:pt x="0" y="0"/>
                </a:lnTo>
                <a:lnTo>
                  <a:pt x="241" y="0"/>
                </a:lnTo>
                <a:lnTo>
                  <a:pt x="241" y="1134"/>
                </a:lnTo>
                <a:lnTo>
                  <a:pt x="0" y="1057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2694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96"/>
                </a:moveTo>
                <a:lnTo>
                  <a:pt x="0" y="0"/>
                </a:lnTo>
                <a:lnTo>
                  <a:pt x="241" y="0"/>
                </a:lnTo>
                <a:lnTo>
                  <a:pt x="241" y="1173"/>
                </a:lnTo>
                <a:lnTo>
                  <a:pt x="0" y="1096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2706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34"/>
                </a:moveTo>
                <a:lnTo>
                  <a:pt x="0" y="0"/>
                </a:lnTo>
                <a:lnTo>
                  <a:pt x="229" y="0"/>
                </a:lnTo>
                <a:lnTo>
                  <a:pt x="229" y="1212"/>
                </a:lnTo>
                <a:lnTo>
                  <a:pt x="0" y="1134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2718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29" y="0"/>
                </a:lnTo>
                <a:lnTo>
                  <a:pt x="229" y="1252"/>
                </a:lnTo>
                <a:lnTo>
                  <a:pt x="0" y="1173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27298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52"/>
                </a:moveTo>
                <a:lnTo>
                  <a:pt x="0" y="40"/>
                </a:lnTo>
                <a:lnTo>
                  <a:pt x="241" y="0"/>
                </a:lnTo>
                <a:lnTo>
                  <a:pt x="241" y="1331"/>
                </a:lnTo>
                <a:lnTo>
                  <a:pt x="0" y="1252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27413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92"/>
                </a:moveTo>
                <a:lnTo>
                  <a:pt x="0" y="40"/>
                </a:lnTo>
                <a:lnTo>
                  <a:pt x="275" y="0"/>
                </a:lnTo>
                <a:lnTo>
                  <a:pt x="275" y="1370"/>
                </a:lnTo>
                <a:lnTo>
                  <a:pt x="126" y="1331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2753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31"/>
                </a:moveTo>
                <a:lnTo>
                  <a:pt x="0" y="0"/>
                </a:lnTo>
                <a:lnTo>
                  <a:pt x="149" y="0"/>
                </a:lnTo>
                <a:lnTo>
                  <a:pt x="275" y="1409"/>
                </a:lnTo>
                <a:lnTo>
                  <a:pt x="0" y="1331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2768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70"/>
                </a:moveTo>
                <a:lnTo>
                  <a:pt x="0" y="0"/>
                </a:lnTo>
                <a:lnTo>
                  <a:pt x="241" y="0"/>
                </a:lnTo>
                <a:lnTo>
                  <a:pt x="241" y="1448"/>
                </a:lnTo>
                <a:lnTo>
                  <a:pt x="0" y="137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2781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09"/>
                </a:moveTo>
                <a:lnTo>
                  <a:pt x="0" y="0"/>
                </a:lnTo>
                <a:lnTo>
                  <a:pt x="229" y="0"/>
                </a:lnTo>
                <a:lnTo>
                  <a:pt x="229" y="1488"/>
                </a:lnTo>
                <a:lnTo>
                  <a:pt x="0" y="1409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27930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48"/>
                </a:moveTo>
                <a:lnTo>
                  <a:pt x="0" y="0"/>
                </a:lnTo>
                <a:lnTo>
                  <a:pt x="229" y="0"/>
                </a:lnTo>
                <a:lnTo>
                  <a:pt x="229" y="1527"/>
                </a:lnTo>
                <a:lnTo>
                  <a:pt x="0" y="1448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28045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27"/>
                </a:moveTo>
                <a:lnTo>
                  <a:pt x="0" y="38"/>
                </a:lnTo>
                <a:lnTo>
                  <a:pt x="241" y="0"/>
                </a:lnTo>
                <a:lnTo>
                  <a:pt x="241" y="1644"/>
                </a:lnTo>
                <a:lnTo>
                  <a:pt x="0" y="1527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28160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66"/>
                </a:moveTo>
                <a:lnTo>
                  <a:pt x="0" y="38"/>
                </a:lnTo>
                <a:lnTo>
                  <a:pt x="241" y="0"/>
                </a:lnTo>
                <a:lnTo>
                  <a:pt x="241" y="1683"/>
                </a:lnTo>
                <a:lnTo>
                  <a:pt x="0" y="1566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28287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44"/>
                </a:moveTo>
                <a:lnTo>
                  <a:pt x="0" y="0"/>
                </a:lnTo>
                <a:lnTo>
                  <a:pt x="229" y="0"/>
                </a:lnTo>
                <a:lnTo>
                  <a:pt x="229" y="1723"/>
                </a:lnTo>
                <a:lnTo>
                  <a:pt x="0" y="1644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28402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83"/>
                </a:moveTo>
                <a:lnTo>
                  <a:pt x="0" y="0"/>
                </a:lnTo>
                <a:lnTo>
                  <a:pt x="229" y="0"/>
                </a:lnTo>
                <a:lnTo>
                  <a:pt x="229" y="1762"/>
                </a:lnTo>
                <a:lnTo>
                  <a:pt x="0" y="1683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2851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762"/>
                </a:moveTo>
                <a:lnTo>
                  <a:pt x="0" y="38"/>
                </a:lnTo>
                <a:lnTo>
                  <a:pt x="241" y="0"/>
                </a:lnTo>
                <a:lnTo>
                  <a:pt x="241" y="1840"/>
                </a:lnTo>
                <a:lnTo>
                  <a:pt x="0" y="1762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28632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801"/>
                </a:moveTo>
                <a:lnTo>
                  <a:pt x="0" y="38"/>
                </a:lnTo>
                <a:lnTo>
                  <a:pt x="275" y="0"/>
                </a:lnTo>
                <a:lnTo>
                  <a:pt x="275" y="1879"/>
                </a:lnTo>
                <a:lnTo>
                  <a:pt x="126" y="184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2875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40"/>
                </a:moveTo>
                <a:lnTo>
                  <a:pt x="0" y="0"/>
                </a:lnTo>
                <a:lnTo>
                  <a:pt x="149" y="0"/>
                </a:lnTo>
                <a:lnTo>
                  <a:pt x="264" y="1918"/>
                </a:lnTo>
                <a:lnTo>
                  <a:pt x="0" y="184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2890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79"/>
                </a:moveTo>
                <a:lnTo>
                  <a:pt x="0" y="0"/>
                </a:lnTo>
                <a:lnTo>
                  <a:pt x="241" y="0"/>
                </a:lnTo>
                <a:lnTo>
                  <a:pt x="241" y="1957"/>
                </a:lnTo>
                <a:lnTo>
                  <a:pt x="0" y="1879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29023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57"/>
                </a:moveTo>
                <a:lnTo>
                  <a:pt x="0" y="38"/>
                </a:lnTo>
                <a:lnTo>
                  <a:pt x="241" y="0"/>
                </a:lnTo>
                <a:lnTo>
                  <a:pt x="241" y="2036"/>
                </a:lnTo>
                <a:lnTo>
                  <a:pt x="0" y="1957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2914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96"/>
                </a:moveTo>
                <a:lnTo>
                  <a:pt x="0" y="38"/>
                </a:lnTo>
                <a:lnTo>
                  <a:pt x="229" y="0"/>
                </a:lnTo>
                <a:lnTo>
                  <a:pt x="229" y="2075"/>
                </a:lnTo>
                <a:lnTo>
                  <a:pt x="0" y="1996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2926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36"/>
                </a:moveTo>
                <a:lnTo>
                  <a:pt x="0" y="0"/>
                </a:lnTo>
                <a:lnTo>
                  <a:pt x="241" y="0"/>
                </a:lnTo>
                <a:lnTo>
                  <a:pt x="241" y="2114"/>
                </a:lnTo>
                <a:lnTo>
                  <a:pt x="0" y="2036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2937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75"/>
                </a:moveTo>
                <a:lnTo>
                  <a:pt x="0" y="0"/>
                </a:lnTo>
                <a:lnTo>
                  <a:pt x="241" y="0"/>
                </a:lnTo>
                <a:lnTo>
                  <a:pt x="241" y="2192"/>
                </a:lnTo>
                <a:lnTo>
                  <a:pt x="0" y="2075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2950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53"/>
                </a:moveTo>
                <a:lnTo>
                  <a:pt x="0" y="38"/>
                </a:lnTo>
                <a:lnTo>
                  <a:pt x="229" y="0"/>
                </a:lnTo>
                <a:lnTo>
                  <a:pt x="229" y="2271"/>
                </a:lnTo>
                <a:lnTo>
                  <a:pt x="0" y="2153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14" y="0"/>
                </a:moveTo>
                <a:lnTo>
                  <a:pt x="0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275" y="0"/>
                </a:moveTo>
                <a:lnTo>
                  <a:pt x="0" y="0"/>
                </a:lnTo>
                <a:lnTo>
                  <a:pt x="0" y="2271"/>
                </a:lnTo>
                <a:lnTo>
                  <a:pt x="160" y="1996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29851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14"/>
                </a:moveTo>
                <a:lnTo>
                  <a:pt x="0" y="0"/>
                </a:lnTo>
                <a:lnTo>
                  <a:pt x="275" y="0"/>
                </a:lnTo>
                <a:lnTo>
                  <a:pt x="275" y="1291"/>
                </a:lnTo>
                <a:lnTo>
                  <a:pt x="0" y="2114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30012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29" y="38"/>
                </a:moveTo>
                <a:lnTo>
                  <a:pt x="0" y="38"/>
                </a:lnTo>
                <a:lnTo>
                  <a:pt x="0" y="1761"/>
                </a:lnTo>
                <a:lnTo>
                  <a:pt x="229" y="900"/>
                </a:lnTo>
                <a:lnTo>
                  <a:pt x="229" y="38"/>
                </a:lnTo>
                <a:close/>
              </a:path>
              <a:path w="634" h="1904">
                <a:moveTo>
                  <a:pt x="229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30127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41" y="0"/>
                </a:moveTo>
                <a:lnTo>
                  <a:pt x="0" y="1330"/>
                </a:lnTo>
                <a:lnTo>
                  <a:pt x="241" y="430"/>
                </a:lnTo>
                <a:lnTo>
                  <a:pt x="241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30242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41" y="0"/>
                </a:moveTo>
                <a:lnTo>
                  <a:pt x="0" y="0"/>
                </a:lnTo>
                <a:lnTo>
                  <a:pt x="0" y="900"/>
                </a:lnTo>
                <a:lnTo>
                  <a:pt x="241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30368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34" y="234"/>
                </a:lnTo>
                <a:lnTo>
                  <a:pt x="0" y="43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16994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4" h="46354">
                <a:moveTo>
                  <a:pt x="15812" y="27054"/>
                </a:moveTo>
                <a:lnTo>
                  <a:pt x="15616" y="27719"/>
                </a:lnTo>
                <a:lnTo>
                  <a:pt x="15490" y="27954"/>
                </a:lnTo>
                <a:lnTo>
                  <a:pt x="15294" y="28542"/>
                </a:lnTo>
                <a:lnTo>
                  <a:pt x="15179" y="28776"/>
                </a:lnTo>
                <a:lnTo>
                  <a:pt x="15064" y="29129"/>
                </a:lnTo>
                <a:lnTo>
                  <a:pt x="14938" y="29364"/>
                </a:lnTo>
                <a:lnTo>
                  <a:pt x="14869" y="29560"/>
                </a:lnTo>
                <a:lnTo>
                  <a:pt x="14512" y="30225"/>
                </a:lnTo>
                <a:lnTo>
                  <a:pt x="14153" y="31008"/>
                </a:lnTo>
                <a:lnTo>
                  <a:pt x="13684" y="31753"/>
                </a:lnTo>
                <a:lnTo>
                  <a:pt x="13569" y="32027"/>
                </a:lnTo>
                <a:lnTo>
                  <a:pt x="13440" y="32183"/>
                </a:lnTo>
                <a:lnTo>
                  <a:pt x="12822" y="33162"/>
                </a:lnTo>
                <a:lnTo>
                  <a:pt x="12661" y="33357"/>
                </a:lnTo>
                <a:lnTo>
                  <a:pt x="6761" y="38213"/>
                </a:lnTo>
                <a:lnTo>
                  <a:pt x="6612" y="38487"/>
                </a:lnTo>
                <a:lnTo>
                  <a:pt x="5738" y="38800"/>
                </a:lnTo>
                <a:lnTo>
                  <a:pt x="3035" y="40287"/>
                </a:lnTo>
                <a:lnTo>
                  <a:pt x="1540" y="40993"/>
                </a:lnTo>
                <a:lnTo>
                  <a:pt x="95" y="41580"/>
                </a:lnTo>
                <a:lnTo>
                  <a:pt x="0" y="44672"/>
                </a:lnTo>
                <a:lnTo>
                  <a:pt x="1264" y="44908"/>
                </a:lnTo>
                <a:lnTo>
                  <a:pt x="3576" y="45378"/>
                </a:lnTo>
                <a:lnTo>
                  <a:pt x="6336" y="46043"/>
                </a:lnTo>
                <a:lnTo>
                  <a:pt x="8222" y="46043"/>
                </a:lnTo>
                <a:lnTo>
                  <a:pt x="10108" y="45965"/>
                </a:lnTo>
                <a:lnTo>
                  <a:pt x="24689" y="43890"/>
                </a:lnTo>
                <a:lnTo>
                  <a:pt x="26380" y="43538"/>
                </a:lnTo>
                <a:lnTo>
                  <a:pt x="28001" y="43146"/>
                </a:lnTo>
                <a:lnTo>
                  <a:pt x="30980" y="42363"/>
                </a:lnTo>
                <a:lnTo>
                  <a:pt x="33693" y="41580"/>
                </a:lnTo>
                <a:lnTo>
                  <a:pt x="1023" y="41540"/>
                </a:lnTo>
                <a:lnTo>
                  <a:pt x="1736" y="41384"/>
                </a:lnTo>
                <a:lnTo>
                  <a:pt x="14547" y="31165"/>
                </a:lnTo>
                <a:lnTo>
                  <a:pt x="17260" y="31008"/>
                </a:lnTo>
                <a:lnTo>
                  <a:pt x="22378" y="30774"/>
                </a:lnTo>
                <a:lnTo>
                  <a:pt x="29174" y="30578"/>
                </a:lnTo>
                <a:lnTo>
                  <a:pt x="29761" y="30578"/>
                </a:lnTo>
                <a:lnTo>
                  <a:pt x="28312" y="27680"/>
                </a:lnTo>
                <a:lnTo>
                  <a:pt x="28172" y="27289"/>
                </a:lnTo>
                <a:lnTo>
                  <a:pt x="19273" y="27289"/>
                </a:lnTo>
                <a:lnTo>
                  <a:pt x="17893" y="27250"/>
                </a:lnTo>
                <a:lnTo>
                  <a:pt x="16708" y="27172"/>
                </a:lnTo>
                <a:lnTo>
                  <a:pt x="15812" y="27054"/>
                </a:lnTo>
                <a:close/>
              </a:path>
              <a:path w="38734" h="46354">
                <a:moveTo>
                  <a:pt x="30037" y="31008"/>
                </a:moveTo>
                <a:lnTo>
                  <a:pt x="34291" y="35824"/>
                </a:lnTo>
                <a:lnTo>
                  <a:pt x="33027" y="36216"/>
                </a:lnTo>
                <a:lnTo>
                  <a:pt x="31727" y="36569"/>
                </a:lnTo>
                <a:lnTo>
                  <a:pt x="30393" y="36881"/>
                </a:lnTo>
                <a:lnTo>
                  <a:pt x="29059" y="37234"/>
                </a:lnTo>
                <a:lnTo>
                  <a:pt x="1931" y="41462"/>
                </a:lnTo>
                <a:lnTo>
                  <a:pt x="1264" y="41540"/>
                </a:lnTo>
                <a:lnTo>
                  <a:pt x="33724" y="41540"/>
                </a:lnTo>
                <a:lnTo>
                  <a:pt x="34165" y="40954"/>
                </a:lnTo>
                <a:lnTo>
                  <a:pt x="34682" y="40444"/>
                </a:lnTo>
                <a:lnTo>
                  <a:pt x="34796" y="40287"/>
                </a:lnTo>
                <a:lnTo>
                  <a:pt x="35073" y="40053"/>
                </a:lnTo>
                <a:lnTo>
                  <a:pt x="35234" y="39857"/>
                </a:lnTo>
                <a:lnTo>
                  <a:pt x="35464" y="39622"/>
                </a:lnTo>
                <a:lnTo>
                  <a:pt x="35625" y="39505"/>
                </a:lnTo>
                <a:lnTo>
                  <a:pt x="35821" y="39309"/>
                </a:lnTo>
                <a:lnTo>
                  <a:pt x="36097" y="39113"/>
                </a:lnTo>
                <a:lnTo>
                  <a:pt x="36327" y="38957"/>
                </a:lnTo>
                <a:lnTo>
                  <a:pt x="36522" y="38761"/>
                </a:lnTo>
                <a:lnTo>
                  <a:pt x="37120" y="38369"/>
                </a:lnTo>
                <a:lnTo>
                  <a:pt x="37592" y="38095"/>
                </a:lnTo>
                <a:lnTo>
                  <a:pt x="37868" y="37938"/>
                </a:lnTo>
                <a:lnTo>
                  <a:pt x="38098" y="37781"/>
                </a:lnTo>
                <a:lnTo>
                  <a:pt x="31512" y="32927"/>
                </a:lnTo>
                <a:lnTo>
                  <a:pt x="30037" y="31008"/>
                </a:lnTo>
                <a:close/>
              </a:path>
              <a:path w="38734" h="46354">
                <a:moveTo>
                  <a:pt x="15651" y="27484"/>
                </a:moveTo>
                <a:close/>
              </a:path>
              <a:path w="38734" h="46354">
                <a:moveTo>
                  <a:pt x="18330" y="0"/>
                </a:moveTo>
                <a:lnTo>
                  <a:pt x="12661" y="7321"/>
                </a:lnTo>
                <a:lnTo>
                  <a:pt x="12776" y="8338"/>
                </a:lnTo>
                <a:lnTo>
                  <a:pt x="15260" y="15661"/>
                </a:lnTo>
                <a:lnTo>
                  <a:pt x="15846" y="17108"/>
                </a:lnTo>
                <a:lnTo>
                  <a:pt x="16080" y="17971"/>
                </a:lnTo>
                <a:lnTo>
                  <a:pt x="16318" y="18988"/>
                </a:lnTo>
                <a:lnTo>
                  <a:pt x="16433" y="19810"/>
                </a:lnTo>
                <a:lnTo>
                  <a:pt x="16527" y="23256"/>
                </a:lnTo>
                <a:lnTo>
                  <a:pt x="16364" y="24705"/>
                </a:lnTo>
                <a:lnTo>
                  <a:pt x="16122" y="25879"/>
                </a:lnTo>
                <a:lnTo>
                  <a:pt x="15812" y="27054"/>
                </a:lnTo>
                <a:lnTo>
                  <a:pt x="16708" y="27172"/>
                </a:lnTo>
                <a:lnTo>
                  <a:pt x="17893" y="27250"/>
                </a:lnTo>
                <a:lnTo>
                  <a:pt x="19273" y="27289"/>
                </a:lnTo>
                <a:lnTo>
                  <a:pt x="20802" y="27289"/>
                </a:lnTo>
                <a:lnTo>
                  <a:pt x="22447" y="27250"/>
                </a:lnTo>
                <a:lnTo>
                  <a:pt x="25126" y="27054"/>
                </a:lnTo>
                <a:lnTo>
                  <a:pt x="26069" y="26937"/>
                </a:lnTo>
                <a:lnTo>
                  <a:pt x="26978" y="26780"/>
                </a:lnTo>
                <a:lnTo>
                  <a:pt x="27921" y="26584"/>
                </a:lnTo>
                <a:lnTo>
                  <a:pt x="27599" y="25527"/>
                </a:lnTo>
                <a:lnTo>
                  <a:pt x="27323" y="24431"/>
                </a:lnTo>
                <a:lnTo>
                  <a:pt x="27093" y="23256"/>
                </a:lnTo>
                <a:lnTo>
                  <a:pt x="26782" y="20750"/>
                </a:lnTo>
                <a:lnTo>
                  <a:pt x="26879" y="15661"/>
                </a:lnTo>
                <a:lnTo>
                  <a:pt x="30183" y="2114"/>
                </a:lnTo>
                <a:lnTo>
                  <a:pt x="28427" y="2114"/>
                </a:lnTo>
                <a:lnTo>
                  <a:pt x="21469" y="586"/>
                </a:lnTo>
                <a:lnTo>
                  <a:pt x="20411" y="273"/>
                </a:lnTo>
                <a:lnTo>
                  <a:pt x="19066" y="38"/>
                </a:lnTo>
                <a:lnTo>
                  <a:pt x="18330" y="0"/>
                </a:lnTo>
                <a:close/>
              </a:path>
              <a:path w="38734" h="46354">
                <a:moveTo>
                  <a:pt x="27921" y="26584"/>
                </a:moveTo>
                <a:lnTo>
                  <a:pt x="20802" y="27289"/>
                </a:lnTo>
                <a:lnTo>
                  <a:pt x="28172" y="27289"/>
                </a:lnTo>
                <a:lnTo>
                  <a:pt x="27921" y="26584"/>
                </a:lnTo>
                <a:close/>
              </a:path>
              <a:path w="38734" h="46354">
                <a:moveTo>
                  <a:pt x="30198" y="2074"/>
                </a:moveTo>
                <a:lnTo>
                  <a:pt x="29370" y="2114"/>
                </a:lnTo>
                <a:lnTo>
                  <a:pt x="30183" y="211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10784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59" h="71754">
                <a:moveTo>
                  <a:pt x="6060" y="51561"/>
                </a:moveTo>
                <a:lnTo>
                  <a:pt x="2081" y="63753"/>
                </a:lnTo>
                <a:lnTo>
                  <a:pt x="1805" y="64261"/>
                </a:lnTo>
                <a:lnTo>
                  <a:pt x="1057" y="65150"/>
                </a:lnTo>
                <a:lnTo>
                  <a:pt x="793" y="65531"/>
                </a:lnTo>
                <a:lnTo>
                  <a:pt x="275" y="66166"/>
                </a:lnTo>
                <a:lnTo>
                  <a:pt x="862" y="66928"/>
                </a:lnTo>
                <a:lnTo>
                  <a:pt x="1057" y="67055"/>
                </a:lnTo>
                <a:lnTo>
                  <a:pt x="4875" y="68325"/>
                </a:lnTo>
                <a:lnTo>
                  <a:pt x="6531" y="69087"/>
                </a:lnTo>
                <a:lnTo>
                  <a:pt x="7946" y="69595"/>
                </a:lnTo>
                <a:lnTo>
                  <a:pt x="8808" y="69849"/>
                </a:lnTo>
                <a:lnTo>
                  <a:pt x="9004" y="69976"/>
                </a:lnTo>
                <a:lnTo>
                  <a:pt x="9165" y="69976"/>
                </a:lnTo>
                <a:lnTo>
                  <a:pt x="11131" y="70484"/>
                </a:lnTo>
                <a:lnTo>
                  <a:pt x="13489" y="70865"/>
                </a:lnTo>
                <a:lnTo>
                  <a:pt x="17571" y="71246"/>
                </a:lnTo>
                <a:lnTo>
                  <a:pt x="18786" y="71143"/>
                </a:lnTo>
                <a:lnTo>
                  <a:pt x="18479" y="71119"/>
                </a:lnTo>
                <a:lnTo>
                  <a:pt x="18318" y="70992"/>
                </a:lnTo>
                <a:lnTo>
                  <a:pt x="22803" y="70992"/>
                </a:lnTo>
                <a:lnTo>
                  <a:pt x="23792" y="70611"/>
                </a:lnTo>
                <a:lnTo>
                  <a:pt x="24333" y="70484"/>
                </a:lnTo>
                <a:lnTo>
                  <a:pt x="25483" y="69976"/>
                </a:lnTo>
                <a:lnTo>
                  <a:pt x="26069" y="69595"/>
                </a:lnTo>
                <a:lnTo>
                  <a:pt x="27369" y="68833"/>
                </a:lnTo>
                <a:lnTo>
                  <a:pt x="28920" y="67817"/>
                </a:lnTo>
                <a:lnTo>
                  <a:pt x="19859" y="67817"/>
                </a:lnTo>
                <a:lnTo>
                  <a:pt x="19618" y="67690"/>
                </a:lnTo>
                <a:lnTo>
                  <a:pt x="30002" y="62356"/>
                </a:lnTo>
                <a:lnTo>
                  <a:pt x="29531" y="61721"/>
                </a:lnTo>
                <a:lnTo>
                  <a:pt x="29013" y="61213"/>
                </a:lnTo>
                <a:lnTo>
                  <a:pt x="28461" y="60578"/>
                </a:lnTo>
                <a:lnTo>
                  <a:pt x="8371" y="51942"/>
                </a:lnTo>
                <a:lnTo>
                  <a:pt x="6060" y="51561"/>
                </a:lnTo>
                <a:close/>
              </a:path>
              <a:path w="60959" h="71754">
                <a:moveTo>
                  <a:pt x="22803" y="70992"/>
                </a:moveTo>
                <a:lnTo>
                  <a:pt x="18318" y="70992"/>
                </a:lnTo>
                <a:lnTo>
                  <a:pt x="19066" y="71119"/>
                </a:lnTo>
                <a:lnTo>
                  <a:pt x="18786" y="71143"/>
                </a:lnTo>
                <a:lnTo>
                  <a:pt x="19066" y="71246"/>
                </a:lnTo>
                <a:lnTo>
                  <a:pt x="21469" y="71246"/>
                </a:lnTo>
                <a:lnTo>
                  <a:pt x="22332" y="71119"/>
                </a:lnTo>
                <a:lnTo>
                  <a:pt x="22803" y="70992"/>
                </a:lnTo>
                <a:close/>
              </a:path>
              <a:path w="60959" h="71754">
                <a:moveTo>
                  <a:pt x="21228" y="67690"/>
                </a:moveTo>
                <a:lnTo>
                  <a:pt x="19618" y="67690"/>
                </a:lnTo>
                <a:lnTo>
                  <a:pt x="19859" y="67817"/>
                </a:lnTo>
                <a:lnTo>
                  <a:pt x="20411" y="67817"/>
                </a:lnTo>
                <a:lnTo>
                  <a:pt x="21228" y="67690"/>
                </a:lnTo>
                <a:close/>
              </a:path>
              <a:path w="60959" h="71754">
                <a:moveTo>
                  <a:pt x="53749" y="41656"/>
                </a:moveTo>
                <a:lnTo>
                  <a:pt x="44388" y="41656"/>
                </a:lnTo>
                <a:lnTo>
                  <a:pt x="44181" y="41783"/>
                </a:lnTo>
                <a:lnTo>
                  <a:pt x="43560" y="42164"/>
                </a:lnTo>
                <a:lnTo>
                  <a:pt x="42813" y="42672"/>
                </a:lnTo>
                <a:lnTo>
                  <a:pt x="42111" y="43180"/>
                </a:lnTo>
                <a:lnTo>
                  <a:pt x="41479" y="43815"/>
                </a:lnTo>
                <a:lnTo>
                  <a:pt x="40892" y="44323"/>
                </a:lnTo>
                <a:lnTo>
                  <a:pt x="39478" y="46101"/>
                </a:lnTo>
                <a:lnTo>
                  <a:pt x="38778" y="47244"/>
                </a:lnTo>
                <a:lnTo>
                  <a:pt x="37937" y="48895"/>
                </a:lnTo>
                <a:lnTo>
                  <a:pt x="36798" y="52450"/>
                </a:lnTo>
                <a:lnTo>
                  <a:pt x="36120" y="54101"/>
                </a:lnTo>
                <a:lnTo>
                  <a:pt x="30508" y="61975"/>
                </a:lnTo>
                <a:lnTo>
                  <a:pt x="28783" y="63499"/>
                </a:lnTo>
                <a:lnTo>
                  <a:pt x="27645" y="64388"/>
                </a:lnTo>
                <a:lnTo>
                  <a:pt x="27346" y="64595"/>
                </a:lnTo>
                <a:lnTo>
                  <a:pt x="26656" y="65150"/>
                </a:lnTo>
                <a:lnTo>
                  <a:pt x="26046" y="65531"/>
                </a:lnTo>
                <a:lnTo>
                  <a:pt x="25552" y="65912"/>
                </a:lnTo>
                <a:lnTo>
                  <a:pt x="24655" y="66420"/>
                </a:lnTo>
                <a:lnTo>
                  <a:pt x="24110" y="66659"/>
                </a:lnTo>
                <a:lnTo>
                  <a:pt x="23861" y="66801"/>
                </a:lnTo>
                <a:lnTo>
                  <a:pt x="23079" y="67182"/>
                </a:lnTo>
                <a:lnTo>
                  <a:pt x="22573" y="67331"/>
                </a:lnTo>
                <a:lnTo>
                  <a:pt x="22332" y="67436"/>
                </a:lnTo>
                <a:lnTo>
                  <a:pt x="20756" y="67817"/>
                </a:lnTo>
                <a:lnTo>
                  <a:pt x="28920" y="67817"/>
                </a:lnTo>
                <a:lnTo>
                  <a:pt x="30198" y="66928"/>
                </a:lnTo>
                <a:lnTo>
                  <a:pt x="31788" y="65517"/>
                </a:lnTo>
                <a:lnTo>
                  <a:pt x="32294" y="65023"/>
                </a:lnTo>
                <a:lnTo>
                  <a:pt x="32555" y="64769"/>
                </a:lnTo>
                <a:lnTo>
                  <a:pt x="32785" y="64769"/>
                </a:lnTo>
                <a:lnTo>
                  <a:pt x="33383" y="64261"/>
                </a:lnTo>
                <a:lnTo>
                  <a:pt x="33889" y="63880"/>
                </a:lnTo>
                <a:lnTo>
                  <a:pt x="34567" y="63118"/>
                </a:lnTo>
                <a:lnTo>
                  <a:pt x="35073" y="62610"/>
                </a:lnTo>
                <a:lnTo>
                  <a:pt x="36407" y="60959"/>
                </a:lnTo>
                <a:lnTo>
                  <a:pt x="41398" y="49657"/>
                </a:lnTo>
                <a:lnTo>
                  <a:pt x="42261" y="48260"/>
                </a:lnTo>
                <a:lnTo>
                  <a:pt x="49149" y="43815"/>
                </a:lnTo>
                <a:lnTo>
                  <a:pt x="50046" y="43434"/>
                </a:lnTo>
                <a:lnTo>
                  <a:pt x="51345" y="42926"/>
                </a:lnTo>
                <a:lnTo>
                  <a:pt x="52093" y="42672"/>
                </a:lnTo>
                <a:lnTo>
                  <a:pt x="52886" y="42164"/>
                </a:lnTo>
                <a:lnTo>
                  <a:pt x="53533" y="41783"/>
                </a:lnTo>
                <a:lnTo>
                  <a:pt x="44354" y="41783"/>
                </a:lnTo>
                <a:lnTo>
                  <a:pt x="53615" y="41734"/>
                </a:lnTo>
                <a:lnTo>
                  <a:pt x="53749" y="41656"/>
                </a:lnTo>
                <a:close/>
              </a:path>
              <a:path w="60959" h="71754">
                <a:moveTo>
                  <a:pt x="32335" y="64984"/>
                </a:moveTo>
                <a:lnTo>
                  <a:pt x="32199" y="65023"/>
                </a:lnTo>
                <a:lnTo>
                  <a:pt x="32335" y="64984"/>
                </a:lnTo>
                <a:close/>
              </a:path>
              <a:path w="60959" h="71754">
                <a:moveTo>
                  <a:pt x="32785" y="64769"/>
                </a:moveTo>
                <a:lnTo>
                  <a:pt x="32555" y="64769"/>
                </a:lnTo>
                <a:lnTo>
                  <a:pt x="32335" y="64984"/>
                </a:lnTo>
                <a:lnTo>
                  <a:pt x="32636" y="64896"/>
                </a:lnTo>
                <a:lnTo>
                  <a:pt x="32785" y="64769"/>
                </a:lnTo>
                <a:close/>
              </a:path>
              <a:path w="60959" h="71754">
                <a:moveTo>
                  <a:pt x="21891" y="20700"/>
                </a:moveTo>
                <a:lnTo>
                  <a:pt x="793" y="20700"/>
                </a:lnTo>
                <a:lnTo>
                  <a:pt x="1037" y="21462"/>
                </a:lnTo>
                <a:lnTo>
                  <a:pt x="2161" y="24637"/>
                </a:lnTo>
                <a:lnTo>
                  <a:pt x="3024" y="27304"/>
                </a:lnTo>
                <a:lnTo>
                  <a:pt x="6209" y="45592"/>
                </a:lnTo>
                <a:lnTo>
                  <a:pt x="7394" y="45084"/>
                </a:lnTo>
                <a:lnTo>
                  <a:pt x="10660" y="43560"/>
                </a:lnTo>
                <a:lnTo>
                  <a:pt x="11637" y="42925"/>
                </a:lnTo>
                <a:lnTo>
                  <a:pt x="13708" y="41655"/>
                </a:lnTo>
                <a:lnTo>
                  <a:pt x="15927" y="40131"/>
                </a:lnTo>
                <a:lnTo>
                  <a:pt x="17180" y="39115"/>
                </a:lnTo>
                <a:lnTo>
                  <a:pt x="17697" y="38734"/>
                </a:lnTo>
                <a:lnTo>
                  <a:pt x="18479" y="37972"/>
                </a:lnTo>
                <a:lnTo>
                  <a:pt x="19342" y="36702"/>
                </a:lnTo>
                <a:lnTo>
                  <a:pt x="19959" y="35686"/>
                </a:lnTo>
                <a:lnTo>
                  <a:pt x="20482" y="34670"/>
                </a:lnTo>
                <a:lnTo>
                  <a:pt x="20837" y="34035"/>
                </a:lnTo>
                <a:lnTo>
                  <a:pt x="22729" y="27304"/>
                </a:lnTo>
                <a:lnTo>
                  <a:pt x="22610" y="23494"/>
                </a:lnTo>
                <a:lnTo>
                  <a:pt x="22297" y="21970"/>
                </a:lnTo>
                <a:lnTo>
                  <a:pt x="22102" y="21208"/>
                </a:lnTo>
                <a:lnTo>
                  <a:pt x="21891" y="20700"/>
                </a:lnTo>
                <a:close/>
              </a:path>
              <a:path w="60959" h="71754">
                <a:moveTo>
                  <a:pt x="43192" y="3937"/>
                </a:moveTo>
                <a:lnTo>
                  <a:pt x="24540" y="3936"/>
                </a:lnTo>
                <a:lnTo>
                  <a:pt x="25276" y="4064"/>
                </a:lnTo>
                <a:lnTo>
                  <a:pt x="26621" y="4191"/>
                </a:lnTo>
                <a:lnTo>
                  <a:pt x="27679" y="4572"/>
                </a:lnTo>
                <a:lnTo>
                  <a:pt x="36407" y="6096"/>
                </a:lnTo>
                <a:lnTo>
                  <a:pt x="35540" y="8509"/>
                </a:lnTo>
                <a:lnTo>
                  <a:pt x="32994" y="24384"/>
                </a:lnTo>
                <a:lnTo>
                  <a:pt x="33105" y="25654"/>
                </a:lnTo>
                <a:lnTo>
                  <a:pt x="37822" y="36957"/>
                </a:lnTo>
                <a:lnTo>
                  <a:pt x="38454" y="37719"/>
                </a:lnTo>
                <a:lnTo>
                  <a:pt x="44260" y="41734"/>
                </a:lnTo>
                <a:lnTo>
                  <a:pt x="53749" y="41656"/>
                </a:lnTo>
                <a:lnTo>
                  <a:pt x="60465" y="33274"/>
                </a:lnTo>
                <a:lnTo>
                  <a:pt x="60421" y="29845"/>
                </a:lnTo>
                <a:lnTo>
                  <a:pt x="55313" y="23495"/>
                </a:lnTo>
                <a:lnTo>
                  <a:pt x="55163" y="23368"/>
                </a:lnTo>
                <a:lnTo>
                  <a:pt x="46142" y="10287"/>
                </a:lnTo>
                <a:lnTo>
                  <a:pt x="46044" y="9652"/>
                </a:lnTo>
                <a:lnTo>
                  <a:pt x="43330" y="4064"/>
                </a:lnTo>
                <a:lnTo>
                  <a:pt x="43192" y="3937"/>
                </a:lnTo>
                <a:close/>
              </a:path>
              <a:path w="60959" h="71754">
                <a:moveTo>
                  <a:pt x="23436" y="0"/>
                </a:moveTo>
                <a:lnTo>
                  <a:pt x="0" y="20827"/>
                </a:lnTo>
                <a:lnTo>
                  <a:pt x="793" y="20700"/>
                </a:lnTo>
                <a:lnTo>
                  <a:pt x="21891" y="20700"/>
                </a:lnTo>
                <a:lnTo>
                  <a:pt x="21469" y="19684"/>
                </a:lnTo>
                <a:lnTo>
                  <a:pt x="20756" y="18287"/>
                </a:lnTo>
                <a:lnTo>
                  <a:pt x="20204" y="17017"/>
                </a:lnTo>
                <a:lnTo>
                  <a:pt x="19856" y="16001"/>
                </a:lnTo>
                <a:lnTo>
                  <a:pt x="19422" y="14604"/>
                </a:lnTo>
                <a:lnTo>
                  <a:pt x="19146" y="13461"/>
                </a:lnTo>
                <a:lnTo>
                  <a:pt x="18957" y="12064"/>
                </a:lnTo>
                <a:lnTo>
                  <a:pt x="19023" y="7238"/>
                </a:lnTo>
                <a:lnTo>
                  <a:pt x="24540" y="3936"/>
                </a:lnTo>
                <a:lnTo>
                  <a:pt x="43192" y="3937"/>
                </a:lnTo>
                <a:lnTo>
                  <a:pt x="42778" y="3556"/>
                </a:lnTo>
                <a:lnTo>
                  <a:pt x="42468" y="3429"/>
                </a:lnTo>
                <a:lnTo>
                  <a:pt x="41479" y="2794"/>
                </a:lnTo>
                <a:lnTo>
                  <a:pt x="40731" y="2540"/>
                </a:lnTo>
                <a:lnTo>
                  <a:pt x="29680" y="1524"/>
                </a:lnTo>
                <a:lnTo>
                  <a:pt x="28933" y="1270"/>
                </a:lnTo>
                <a:lnTo>
                  <a:pt x="28070" y="1016"/>
                </a:lnTo>
                <a:lnTo>
                  <a:pt x="26150" y="508"/>
                </a:lnTo>
                <a:lnTo>
                  <a:pt x="22918" y="507"/>
                </a:lnTo>
                <a:lnTo>
                  <a:pt x="23436" y="0"/>
                </a:lnTo>
                <a:close/>
              </a:path>
              <a:path w="60959" h="71754">
                <a:moveTo>
                  <a:pt x="39984" y="2286"/>
                </a:moveTo>
                <a:lnTo>
                  <a:pt x="38684" y="2286"/>
                </a:lnTo>
                <a:lnTo>
                  <a:pt x="37546" y="2413"/>
                </a:lnTo>
                <a:lnTo>
                  <a:pt x="35660" y="2540"/>
                </a:lnTo>
                <a:lnTo>
                  <a:pt x="40731" y="2540"/>
                </a:lnTo>
                <a:lnTo>
                  <a:pt x="39984" y="2286"/>
                </a:lnTo>
                <a:close/>
              </a:path>
              <a:path w="60959" h="71754">
                <a:moveTo>
                  <a:pt x="24540" y="381"/>
                </a:moveTo>
                <a:lnTo>
                  <a:pt x="23988" y="381"/>
                </a:lnTo>
                <a:lnTo>
                  <a:pt x="23436" y="507"/>
                </a:lnTo>
                <a:lnTo>
                  <a:pt x="26150" y="508"/>
                </a:lnTo>
                <a:lnTo>
                  <a:pt x="24540" y="381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08312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5" h="53975">
                <a:moveTo>
                  <a:pt x="2748" y="44243"/>
                </a:moveTo>
                <a:lnTo>
                  <a:pt x="1958" y="45104"/>
                </a:lnTo>
                <a:lnTo>
                  <a:pt x="1448" y="45613"/>
                </a:lnTo>
                <a:lnTo>
                  <a:pt x="0" y="46866"/>
                </a:lnTo>
                <a:lnTo>
                  <a:pt x="2046" y="47806"/>
                </a:lnTo>
                <a:lnTo>
                  <a:pt x="29761" y="53679"/>
                </a:lnTo>
                <a:lnTo>
                  <a:pt x="31612" y="53639"/>
                </a:lnTo>
                <a:lnTo>
                  <a:pt x="41203" y="52426"/>
                </a:lnTo>
                <a:lnTo>
                  <a:pt x="41628" y="52386"/>
                </a:lnTo>
                <a:lnTo>
                  <a:pt x="42767" y="52191"/>
                </a:lnTo>
                <a:lnTo>
                  <a:pt x="43514" y="51995"/>
                </a:lnTo>
                <a:lnTo>
                  <a:pt x="44779" y="51565"/>
                </a:lnTo>
                <a:lnTo>
                  <a:pt x="45251" y="51329"/>
                </a:lnTo>
                <a:lnTo>
                  <a:pt x="45722" y="51133"/>
                </a:lnTo>
                <a:lnTo>
                  <a:pt x="46631" y="50585"/>
                </a:lnTo>
                <a:lnTo>
                  <a:pt x="47537" y="49880"/>
                </a:lnTo>
                <a:lnTo>
                  <a:pt x="48097" y="49371"/>
                </a:lnTo>
                <a:lnTo>
                  <a:pt x="22562" y="49371"/>
                </a:lnTo>
                <a:lnTo>
                  <a:pt x="21538" y="49294"/>
                </a:lnTo>
                <a:lnTo>
                  <a:pt x="21363" y="49254"/>
                </a:lnTo>
                <a:lnTo>
                  <a:pt x="19974" y="49254"/>
                </a:lnTo>
                <a:lnTo>
                  <a:pt x="18479" y="49176"/>
                </a:lnTo>
                <a:lnTo>
                  <a:pt x="7348" y="46357"/>
                </a:lnTo>
                <a:lnTo>
                  <a:pt x="3530" y="45104"/>
                </a:lnTo>
                <a:lnTo>
                  <a:pt x="3334" y="44947"/>
                </a:lnTo>
                <a:lnTo>
                  <a:pt x="3139" y="44752"/>
                </a:lnTo>
                <a:lnTo>
                  <a:pt x="2748" y="44243"/>
                </a:lnTo>
                <a:close/>
              </a:path>
              <a:path w="69215" h="53975">
                <a:moveTo>
                  <a:pt x="55313" y="0"/>
                </a:moveTo>
                <a:lnTo>
                  <a:pt x="55704" y="586"/>
                </a:lnTo>
                <a:lnTo>
                  <a:pt x="56532" y="1016"/>
                </a:lnTo>
                <a:lnTo>
                  <a:pt x="57199" y="1291"/>
                </a:lnTo>
                <a:lnTo>
                  <a:pt x="57636" y="1448"/>
                </a:lnTo>
                <a:lnTo>
                  <a:pt x="57785" y="1526"/>
                </a:lnTo>
                <a:lnTo>
                  <a:pt x="63018" y="10570"/>
                </a:lnTo>
                <a:lnTo>
                  <a:pt x="62912" y="11431"/>
                </a:lnTo>
                <a:lnTo>
                  <a:pt x="50241" y="22160"/>
                </a:lnTo>
                <a:lnTo>
                  <a:pt x="49333" y="22473"/>
                </a:lnTo>
                <a:lnTo>
                  <a:pt x="43790" y="28033"/>
                </a:lnTo>
                <a:lnTo>
                  <a:pt x="43675" y="28307"/>
                </a:lnTo>
                <a:lnTo>
                  <a:pt x="34858" y="43034"/>
                </a:lnTo>
                <a:lnTo>
                  <a:pt x="34245" y="43617"/>
                </a:lnTo>
                <a:lnTo>
                  <a:pt x="23194" y="49371"/>
                </a:lnTo>
                <a:lnTo>
                  <a:pt x="48097" y="49371"/>
                </a:lnTo>
                <a:lnTo>
                  <a:pt x="50669" y="41384"/>
                </a:lnTo>
                <a:lnTo>
                  <a:pt x="50884" y="40014"/>
                </a:lnTo>
                <a:lnTo>
                  <a:pt x="60660" y="27446"/>
                </a:lnTo>
                <a:lnTo>
                  <a:pt x="61799" y="26662"/>
                </a:lnTo>
                <a:lnTo>
                  <a:pt x="62351" y="26232"/>
                </a:lnTo>
                <a:lnTo>
                  <a:pt x="62822" y="25762"/>
                </a:lnTo>
                <a:lnTo>
                  <a:pt x="63340" y="25292"/>
                </a:lnTo>
                <a:lnTo>
                  <a:pt x="68756" y="15073"/>
                </a:lnTo>
                <a:lnTo>
                  <a:pt x="68704" y="12684"/>
                </a:lnTo>
                <a:lnTo>
                  <a:pt x="55980" y="351"/>
                </a:lnTo>
                <a:lnTo>
                  <a:pt x="55313" y="0"/>
                </a:lnTo>
                <a:close/>
              </a:path>
              <a:path w="69215" h="53975">
                <a:moveTo>
                  <a:pt x="21227" y="49222"/>
                </a:moveTo>
                <a:lnTo>
                  <a:pt x="19974" y="49254"/>
                </a:lnTo>
                <a:lnTo>
                  <a:pt x="21363" y="49254"/>
                </a:lnTo>
                <a:lnTo>
                  <a:pt x="21227" y="49222"/>
                </a:lnTo>
                <a:close/>
              </a:path>
              <a:path w="69215" h="53975">
                <a:moveTo>
                  <a:pt x="20791" y="49059"/>
                </a:moveTo>
                <a:lnTo>
                  <a:pt x="21227" y="49222"/>
                </a:lnTo>
                <a:lnTo>
                  <a:pt x="21538" y="49215"/>
                </a:lnTo>
                <a:lnTo>
                  <a:pt x="20791" y="49059"/>
                </a:lnTo>
                <a:close/>
              </a:path>
              <a:path w="69215" h="53975">
                <a:moveTo>
                  <a:pt x="35027" y="42872"/>
                </a:moveTo>
                <a:lnTo>
                  <a:pt x="34671" y="43146"/>
                </a:lnTo>
                <a:lnTo>
                  <a:pt x="34858" y="43034"/>
                </a:lnTo>
                <a:lnTo>
                  <a:pt x="35027" y="42872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1684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505" y="79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16844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1057" y="3054"/>
                </a:lnTo>
                <a:lnTo>
                  <a:pt x="1057" y="156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1735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551" y="2975"/>
                </a:lnTo>
                <a:lnTo>
                  <a:pt x="1103" y="3053"/>
                </a:lnTo>
                <a:lnTo>
                  <a:pt x="1103" y="195"/>
                </a:lnTo>
                <a:lnTo>
                  <a:pt x="551" y="77"/>
                </a:lnTo>
                <a:lnTo>
                  <a:pt x="0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17902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05" y="2975"/>
                </a:lnTo>
                <a:lnTo>
                  <a:pt x="1057" y="3093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18454" y="61622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7"/>
                </a:lnTo>
                <a:lnTo>
                  <a:pt x="1057" y="3093"/>
                </a:lnTo>
                <a:lnTo>
                  <a:pt x="1057" y="195"/>
                </a:lnTo>
                <a:lnTo>
                  <a:pt x="505" y="116"/>
                </a:lnTo>
                <a:lnTo>
                  <a:pt x="0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1896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1103" y="3093"/>
                </a:lnTo>
                <a:lnTo>
                  <a:pt x="1103" y="195"/>
                </a:lnTo>
                <a:lnTo>
                  <a:pt x="551" y="79"/>
                </a:lnTo>
                <a:lnTo>
                  <a:pt x="0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1951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20064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2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14"/>
                </a:lnTo>
                <a:lnTo>
                  <a:pt x="1103" y="3171"/>
                </a:lnTo>
                <a:lnTo>
                  <a:pt x="1103" y="273"/>
                </a:lnTo>
                <a:lnTo>
                  <a:pt x="551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2112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54"/>
                </a:lnTo>
                <a:lnTo>
                  <a:pt x="1069" y="3172"/>
                </a:lnTo>
                <a:lnTo>
                  <a:pt x="1069" y="274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21674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17" y="3015"/>
                </a:lnTo>
                <a:lnTo>
                  <a:pt x="1057" y="3171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22192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40" y="3053"/>
                </a:lnTo>
                <a:lnTo>
                  <a:pt x="1092" y="3171"/>
                </a:lnTo>
                <a:lnTo>
                  <a:pt x="1092" y="273"/>
                </a:lnTo>
                <a:lnTo>
                  <a:pt x="540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2273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54"/>
                </a:lnTo>
                <a:lnTo>
                  <a:pt x="1069" y="3211"/>
                </a:lnTo>
                <a:lnTo>
                  <a:pt x="1069" y="274"/>
                </a:lnTo>
                <a:lnTo>
                  <a:pt x="517" y="156"/>
                </a:lnTo>
                <a:lnTo>
                  <a:pt x="0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23284" y="6173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897"/>
                </a:lnTo>
                <a:lnTo>
                  <a:pt x="1069" y="3210"/>
                </a:lnTo>
                <a:lnTo>
                  <a:pt x="1069" y="273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23802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24354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24906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425412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25964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92"/>
                </a:lnTo>
                <a:lnTo>
                  <a:pt x="1057" y="3288"/>
                </a:lnTo>
                <a:lnTo>
                  <a:pt x="1057" y="312"/>
                </a:lnTo>
                <a:lnTo>
                  <a:pt x="0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26516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05" y="3132"/>
                </a:lnTo>
                <a:lnTo>
                  <a:pt x="1057" y="3289"/>
                </a:lnTo>
                <a:lnTo>
                  <a:pt x="1057" y="313"/>
                </a:lnTo>
                <a:lnTo>
                  <a:pt x="0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27022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551" y="3132"/>
                </a:lnTo>
                <a:lnTo>
                  <a:pt x="1103" y="3328"/>
                </a:lnTo>
                <a:lnTo>
                  <a:pt x="1103" y="352"/>
                </a:lnTo>
                <a:lnTo>
                  <a:pt x="551" y="156"/>
                </a:lnTo>
                <a:lnTo>
                  <a:pt x="0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27574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75"/>
                </a:moveTo>
                <a:lnTo>
                  <a:pt x="0" y="0"/>
                </a:lnTo>
                <a:lnTo>
                  <a:pt x="1057" y="391"/>
                </a:lnTo>
                <a:lnTo>
                  <a:pt x="1057" y="3367"/>
                </a:lnTo>
                <a:lnTo>
                  <a:pt x="0" y="2975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28126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57" y="3367"/>
                </a:lnTo>
                <a:lnTo>
                  <a:pt x="1057" y="351"/>
                </a:lnTo>
                <a:lnTo>
                  <a:pt x="505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28632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69" y="3367"/>
                </a:lnTo>
                <a:lnTo>
                  <a:pt x="1069" y="351"/>
                </a:lnTo>
                <a:lnTo>
                  <a:pt x="551" y="155"/>
                </a:lnTo>
                <a:lnTo>
                  <a:pt x="0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29184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17" y="3211"/>
                </a:lnTo>
                <a:lnTo>
                  <a:pt x="1057" y="3446"/>
                </a:lnTo>
                <a:lnTo>
                  <a:pt x="1057" y="431"/>
                </a:lnTo>
                <a:lnTo>
                  <a:pt x="517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29701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40" y="3250"/>
                </a:lnTo>
                <a:lnTo>
                  <a:pt x="1092" y="3446"/>
                </a:lnTo>
                <a:lnTo>
                  <a:pt x="1092" y="430"/>
                </a:lnTo>
                <a:lnTo>
                  <a:pt x="540" y="235"/>
                </a:lnTo>
                <a:lnTo>
                  <a:pt x="0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30242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4"/>
                </a:lnTo>
                <a:lnTo>
                  <a:pt x="551" y="3210"/>
                </a:lnTo>
                <a:lnTo>
                  <a:pt x="1069" y="3444"/>
                </a:lnTo>
                <a:lnTo>
                  <a:pt x="1069" y="390"/>
                </a:lnTo>
                <a:lnTo>
                  <a:pt x="0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30794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15"/>
                </a:moveTo>
                <a:lnTo>
                  <a:pt x="0" y="0"/>
                </a:lnTo>
                <a:lnTo>
                  <a:pt x="1069" y="431"/>
                </a:lnTo>
                <a:lnTo>
                  <a:pt x="1069" y="3485"/>
                </a:lnTo>
                <a:lnTo>
                  <a:pt x="0" y="3015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31311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54"/>
                </a:moveTo>
                <a:lnTo>
                  <a:pt x="0" y="0"/>
                </a:lnTo>
                <a:lnTo>
                  <a:pt x="1103" y="470"/>
                </a:lnTo>
                <a:lnTo>
                  <a:pt x="1103" y="3523"/>
                </a:lnTo>
                <a:lnTo>
                  <a:pt x="0" y="3054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3186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51" y="328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32415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05" y="332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32921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28"/>
                </a:lnTo>
                <a:lnTo>
                  <a:pt x="1103" y="3601"/>
                </a:lnTo>
                <a:lnTo>
                  <a:pt x="1103" y="469"/>
                </a:lnTo>
                <a:lnTo>
                  <a:pt x="0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3347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67"/>
                </a:lnTo>
                <a:lnTo>
                  <a:pt x="1057" y="3680"/>
                </a:lnTo>
                <a:lnTo>
                  <a:pt x="1057" y="508"/>
                </a:lnTo>
                <a:lnTo>
                  <a:pt x="551" y="234"/>
                </a:lnTo>
                <a:lnTo>
                  <a:pt x="0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34025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132"/>
                </a:lnTo>
                <a:lnTo>
                  <a:pt x="505" y="3446"/>
                </a:lnTo>
                <a:lnTo>
                  <a:pt x="1057" y="3719"/>
                </a:lnTo>
                <a:lnTo>
                  <a:pt x="1057" y="548"/>
                </a:lnTo>
                <a:lnTo>
                  <a:pt x="0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34531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172"/>
                </a:moveTo>
                <a:lnTo>
                  <a:pt x="0" y="0"/>
                </a:lnTo>
                <a:lnTo>
                  <a:pt x="1103" y="548"/>
                </a:lnTo>
                <a:lnTo>
                  <a:pt x="1103" y="3798"/>
                </a:lnTo>
                <a:lnTo>
                  <a:pt x="0" y="3172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3508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171"/>
                </a:lnTo>
                <a:lnTo>
                  <a:pt x="1057" y="3836"/>
                </a:lnTo>
                <a:lnTo>
                  <a:pt x="1057" y="586"/>
                </a:lnTo>
                <a:lnTo>
                  <a:pt x="551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35635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250"/>
                </a:moveTo>
                <a:lnTo>
                  <a:pt x="0" y="0"/>
                </a:lnTo>
                <a:lnTo>
                  <a:pt x="1057" y="626"/>
                </a:lnTo>
                <a:lnTo>
                  <a:pt x="1057" y="3915"/>
                </a:lnTo>
                <a:lnTo>
                  <a:pt x="0" y="325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36141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50"/>
                </a:lnTo>
                <a:lnTo>
                  <a:pt x="551" y="3602"/>
                </a:lnTo>
                <a:lnTo>
                  <a:pt x="1103" y="3994"/>
                </a:lnTo>
                <a:lnTo>
                  <a:pt x="1103" y="626"/>
                </a:lnTo>
                <a:lnTo>
                  <a:pt x="0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36693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89"/>
                </a:lnTo>
                <a:lnTo>
                  <a:pt x="551" y="3680"/>
                </a:lnTo>
                <a:lnTo>
                  <a:pt x="1057" y="4071"/>
                </a:lnTo>
                <a:lnTo>
                  <a:pt x="1057" y="665"/>
                </a:lnTo>
                <a:lnTo>
                  <a:pt x="551" y="312"/>
                </a:lnTo>
                <a:lnTo>
                  <a:pt x="0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37245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368"/>
                </a:lnTo>
                <a:lnTo>
                  <a:pt x="551" y="3758"/>
                </a:lnTo>
                <a:lnTo>
                  <a:pt x="1057" y="4190"/>
                </a:lnTo>
                <a:lnTo>
                  <a:pt x="1057" y="705"/>
                </a:lnTo>
                <a:lnTo>
                  <a:pt x="505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37751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405"/>
                </a:lnTo>
                <a:lnTo>
                  <a:pt x="551" y="3837"/>
                </a:lnTo>
                <a:lnTo>
                  <a:pt x="1103" y="4307"/>
                </a:lnTo>
                <a:lnTo>
                  <a:pt x="1103" y="705"/>
                </a:lnTo>
                <a:lnTo>
                  <a:pt x="0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38303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485"/>
                </a:lnTo>
                <a:lnTo>
                  <a:pt x="551" y="3954"/>
                </a:lnTo>
                <a:lnTo>
                  <a:pt x="1069" y="4463"/>
                </a:lnTo>
                <a:lnTo>
                  <a:pt x="1069" y="743"/>
                </a:lnTo>
                <a:lnTo>
                  <a:pt x="551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38855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601"/>
                </a:lnTo>
                <a:lnTo>
                  <a:pt x="551" y="4149"/>
                </a:lnTo>
                <a:lnTo>
                  <a:pt x="1069" y="4697"/>
                </a:lnTo>
                <a:lnTo>
                  <a:pt x="1069" y="821"/>
                </a:lnTo>
                <a:lnTo>
                  <a:pt x="517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39372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719"/>
                </a:lnTo>
                <a:lnTo>
                  <a:pt x="586" y="4307"/>
                </a:lnTo>
                <a:lnTo>
                  <a:pt x="816" y="4621"/>
                </a:lnTo>
                <a:lnTo>
                  <a:pt x="1092" y="4933"/>
                </a:lnTo>
                <a:lnTo>
                  <a:pt x="1092" y="901"/>
                </a:lnTo>
                <a:lnTo>
                  <a:pt x="551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39924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3876"/>
                </a:lnTo>
                <a:lnTo>
                  <a:pt x="816" y="4894"/>
                </a:lnTo>
                <a:lnTo>
                  <a:pt x="1057" y="5286"/>
                </a:lnTo>
                <a:lnTo>
                  <a:pt x="1057" y="940"/>
                </a:lnTo>
                <a:lnTo>
                  <a:pt x="0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40465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4032"/>
                </a:lnTo>
                <a:lnTo>
                  <a:pt x="747" y="5167"/>
                </a:lnTo>
                <a:lnTo>
                  <a:pt x="1069" y="5011"/>
                </a:lnTo>
                <a:lnTo>
                  <a:pt x="1069" y="1018"/>
                </a:lnTo>
                <a:lnTo>
                  <a:pt x="551" y="469"/>
                </a:lnTo>
                <a:lnTo>
                  <a:pt x="0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40982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4346"/>
                </a:lnTo>
                <a:lnTo>
                  <a:pt x="229" y="4697"/>
                </a:lnTo>
                <a:lnTo>
                  <a:pt x="1057" y="4228"/>
                </a:lnTo>
                <a:lnTo>
                  <a:pt x="1057" y="1096"/>
                </a:lnTo>
                <a:lnTo>
                  <a:pt x="551" y="548"/>
                </a:lnTo>
                <a:lnTo>
                  <a:pt x="0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41534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993"/>
                </a:lnTo>
                <a:lnTo>
                  <a:pt x="1057" y="3367"/>
                </a:lnTo>
                <a:lnTo>
                  <a:pt x="1057" y="1212"/>
                </a:lnTo>
                <a:lnTo>
                  <a:pt x="816" y="900"/>
                </a:lnTo>
                <a:lnTo>
                  <a:pt x="275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4204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3132"/>
                </a:lnTo>
                <a:lnTo>
                  <a:pt x="1103" y="2544"/>
                </a:lnTo>
                <a:lnTo>
                  <a:pt x="1103" y="1370"/>
                </a:lnTo>
                <a:lnTo>
                  <a:pt x="827" y="1018"/>
                </a:lnTo>
                <a:lnTo>
                  <a:pt x="586" y="665"/>
                </a:lnTo>
                <a:lnTo>
                  <a:pt x="0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42592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0" y="2154"/>
                </a:lnTo>
                <a:lnTo>
                  <a:pt x="1057" y="1566"/>
                </a:lnTo>
                <a:lnTo>
                  <a:pt x="827" y="1136"/>
                </a:lnTo>
                <a:lnTo>
                  <a:pt x="586" y="744"/>
                </a:lnTo>
                <a:lnTo>
                  <a:pt x="310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4314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75" y="430"/>
                </a:lnTo>
                <a:lnTo>
                  <a:pt x="505" y="861"/>
                </a:lnTo>
                <a:lnTo>
                  <a:pt x="0" y="1173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18017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28864" y="0"/>
                </a:moveTo>
                <a:lnTo>
                  <a:pt x="27564" y="0"/>
                </a:lnTo>
                <a:lnTo>
                  <a:pt x="26069" y="77"/>
                </a:lnTo>
                <a:lnTo>
                  <a:pt x="24103" y="117"/>
                </a:lnTo>
                <a:lnTo>
                  <a:pt x="16433" y="430"/>
                </a:lnTo>
                <a:lnTo>
                  <a:pt x="13523" y="587"/>
                </a:lnTo>
                <a:lnTo>
                  <a:pt x="12465" y="1957"/>
                </a:lnTo>
                <a:lnTo>
                  <a:pt x="11212" y="3405"/>
                </a:lnTo>
                <a:lnTo>
                  <a:pt x="0" y="10962"/>
                </a:lnTo>
                <a:lnTo>
                  <a:pt x="241" y="10962"/>
                </a:lnTo>
                <a:lnTo>
                  <a:pt x="908" y="10884"/>
                </a:lnTo>
                <a:lnTo>
                  <a:pt x="1931" y="10806"/>
                </a:lnTo>
                <a:lnTo>
                  <a:pt x="9245" y="9945"/>
                </a:lnTo>
                <a:lnTo>
                  <a:pt x="29370" y="6303"/>
                </a:lnTo>
                <a:lnTo>
                  <a:pt x="30704" y="5990"/>
                </a:lnTo>
                <a:lnTo>
                  <a:pt x="32003" y="5638"/>
                </a:lnTo>
                <a:lnTo>
                  <a:pt x="33268" y="5246"/>
                </a:lnTo>
                <a:lnTo>
                  <a:pt x="32797" y="4972"/>
                </a:lnTo>
                <a:lnTo>
                  <a:pt x="32245" y="4542"/>
                </a:lnTo>
                <a:lnTo>
                  <a:pt x="29140" y="665"/>
                </a:lnTo>
                <a:lnTo>
                  <a:pt x="28864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23480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4" h="7620">
                <a:moveTo>
                  <a:pt x="23827" y="0"/>
                </a:moveTo>
                <a:lnTo>
                  <a:pt x="6451" y="1605"/>
                </a:lnTo>
                <a:lnTo>
                  <a:pt x="0" y="7321"/>
                </a:lnTo>
                <a:lnTo>
                  <a:pt x="2840" y="6891"/>
                </a:lnTo>
                <a:lnTo>
                  <a:pt x="5899" y="6381"/>
                </a:lnTo>
                <a:lnTo>
                  <a:pt x="18249" y="4189"/>
                </a:lnTo>
                <a:lnTo>
                  <a:pt x="22378" y="3328"/>
                </a:lnTo>
                <a:lnTo>
                  <a:pt x="26035" y="2505"/>
                </a:lnTo>
                <a:lnTo>
                  <a:pt x="2382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08737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18228" y="9143"/>
                </a:moveTo>
                <a:lnTo>
                  <a:pt x="6751" y="18668"/>
                </a:lnTo>
                <a:lnTo>
                  <a:pt x="5877" y="19176"/>
                </a:lnTo>
                <a:lnTo>
                  <a:pt x="4118" y="20065"/>
                </a:lnTo>
                <a:lnTo>
                  <a:pt x="2221" y="20827"/>
                </a:lnTo>
                <a:lnTo>
                  <a:pt x="1209" y="21208"/>
                </a:lnTo>
                <a:lnTo>
                  <a:pt x="967" y="22097"/>
                </a:lnTo>
                <a:lnTo>
                  <a:pt x="6119" y="34670"/>
                </a:lnTo>
                <a:lnTo>
                  <a:pt x="4659" y="35051"/>
                </a:lnTo>
                <a:lnTo>
                  <a:pt x="4348" y="35051"/>
                </a:lnTo>
                <a:lnTo>
                  <a:pt x="3635" y="35432"/>
                </a:lnTo>
                <a:lnTo>
                  <a:pt x="3290" y="35559"/>
                </a:lnTo>
                <a:lnTo>
                  <a:pt x="0" y="42163"/>
                </a:lnTo>
                <a:lnTo>
                  <a:pt x="125" y="44068"/>
                </a:lnTo>
                <a:lnTo>
                  <a:pt x="415" y="45719"/>
                </a:lnTo>
                <a:lnTo>
                  <a:pt x="1048" y="48132"/>
                </a:lnTo>
                <a:lnTo>
                  <a:pt x="1519" y="49402"/>
                </a:lnTo>
                <a:lnTo>
                  <a:pt x="1876" y="49402"/>
                </a:lnTo>
                <a:lnTo>
                  <a:pt x="2382" y="49783"/>
                </a:lnTo>
                <a:lnTo>
                  <a:pt x="2497" y="49910"/>
                </a:lnTo>
                <a:lnTo>
                  <a:pt x="2658" y="50164"/>
                </a:lnTo>
                <a:lnTo>
                  <a:pt x="2773" y="50291"/>
                </a:lnTo>
                <a:lnTo>
                  <a:pt x="3084" y="51180"/>
                </a:lnTo>
                <a:lnTo>
                  <a:pt x="3189" y="51688"/>
                </a:lnTo>
                <a:lnTo>
                  <a:pt x="3290" y="52323"/>
                </a:lnTo>
                <a:lnTo>
                  <a:pt x="3330" y="56514"/>
                </a:lnTo>
                <a:lnTo>
                  <a:pt x="3244" y="57530"/>
                </a:lnTo>
                <a:lnTo>
                  <a:pt x="3129" y="58546"/>
                </a:lnTo>
                <a:lnTo>
                  <a:pt x="2221" y="63753"/>
                </a:lnTo>
                <a:lnTo>
                  <a:pt x="1519" y="66801"/>
                </a:lnTo>
                <a:lnTo>
                  <a:pt x="2382" y="65023"/>
                </a:lnTo>
                <a:lnTo>
                  <a:pt x="8557" y="56006"/>
                </a:lnTo>
                <a:lnTo>
                  <a:pt x="9109" y="55371"/>
                </a:lnTo>
                <a:lnTo>
                  <a:pt x="10247" y="54355"/>
                </a:lnTo>
                <a:lnTo>
                  <a:pt x="10849" y="53974"/>
                </a:lnTo>
                <a:lnTo>
                  <a:pt x="7844" y="53974"/>
                </a:lnTo>
                <a:lnTo>
                  <a:pt x="10443" y="38734"/>
                </a:lnTo>
                <a:lnTo>
                  <a:pt x="9810" y="38099"/>
                </a:lnTo>
                <a:lnTo>
                  <a:pt x="6981" y="30733"/>
                </a:lnTo>
                <a:lnTo>
                  <a:pt x="12290" y="30733"/>
                </a:lnTo>
                <a:lnTo>
                  <a:pt x="10471" y="23113"/>
                </a:lnTo>
                <a:lnTo>
                  <a:pt x="9891" y="20319"/>
                </a:lnTo>
                <a:lnTo>
                  <a:pt x="19758" y="20319"/>
                </a:lnTo>
                <a:lnTo>
                  <a:pt x="19634" y="16509"/>
                </a:lnTo>
                <a:lnTo>
                  <a:pt x="19429" y="14731"/>
                </a:lnTo>
                <a:lnTo>
                  <a:pt x="19261" y="13588"/>
                </a:lnTo>
                <a:lnTo>
                  <a:pt x="18861" y="11556"/>
                </a:lnTo>
                <a:lnTo>
                  <a:pt x="18585" y="10413"/>
                </a:lnTo>
                <a:lnTo>
                  <a:pt x="18228" y="9143"/>
                </a:lnTo>
                <a:close/>
              </a:path>
              <a:path w="33654" h="67309">
                <a:moveTo>
                  <a:pt x="25964" y="41909"/>
                </a:moveTo>
                <a:lnTo>
                  <a:pt x="19643" y="41909"/>
                </a:lnTo>
                <a:lnTo>
                  <a:pt x="21414" y="42163"/>
                </a:lnTo>
                <a:lnTo>
                  <a:pt x="21057" y="42417"/>
                </a:lnTo>
                <a:lnTo>
                  <a:pt x="12294" y="48640"/>
                </a:lnTo>
                <a:lnTo>
                  <a:pt x="11696" y="49148"/>
                </a:lnTo>
                <a:lnTo>
                  <a:pt x="9812" y="51307"/>
                </a:lnTo>
                <a:lnTo>
                  <a:pt x="8361" y="53212"/>
                </a:lnTo>
                <a:lnTo>
                  <a:pt x="7844" y="53974"/>
                </a:lnTo>
                <a:lnTo>
                  <a:pt x="10849" y="53974"/>
                </a:lnTo>
                <a:lnTo>
                  <a:pt x="12053" y="53212"/>
                </a:lnTo>
                <a:lnTo>
                  <a:pt x="13352" y="52450"/>
                </a:lnTo>
                <a:lnTo>
                  <a:pt x="24599" y="45465"/>
                </a:lnTo>
                <a:lnTo>
                  <a:pt x="25024" y="44830"/>
                </a:lnTo>
                <a:lnTo>
                  <a:pt x="25381" y="44068"/>
                </a:lnTo>
                <a:lnTo>
                  <a:pt x="25898" y="42417"/>
                </a:lnTo>
                <a:lnTo>
                  <a:pt x="25964" y="41909"/>
                </a:lnTo>
                <a:close/>
              </a:path>
              <a:path w="33654" h="67309">
                <a:moveTo>
                  <a:pt x="33112" y="23495"/>
                </a:moveTo>
                <a:lnTo>
                  <a:pt x="30924" y="23494"/>
                </a:lnTo>
                <a:lnTo>
                  <a:pt x="29946" y="24891"/>
                </a:lnTo>
                <a:lnTo>
                  <a:pt x="26324" y="29336"/>
                </a:lnTo>
                <a:lnTo>
                  <a:pt x="22713" y="33527"/>
                </a:lnTo>
                <a:lnTo>
                  <a:pt x="20844" y="35559"/>
                </a:lnTo>
                <a:lnTo>
                  <a:pt x="15353" y="41147"/>
                </a:lnTo>
                <a:lnTo>
                  <a:pt x="13042" y="43306"/>
                </a:lnTo>
                <a:lnTo>
                  <a:pt x="13191" y="43179"/>
                </a:lnTo>
                <a:lnTo>
                  <a:pt x="13663" y="43052"/>
                </a:lnTo>
                <a:lnTo>
                  <a:pt x="14410" y="42798"/>
                </a:lnTo>
                <a:lnTo>
                  <a:pt x="15399" y="42417"/>
                </a:lnTo>
                <a:lnTo>
                  <a:pt x="17285" y="42036"/>
                </a:lnTo>
                <a:lnTo>
                  <a:pt x="18815" y="41909"/>
                </a:lnTo>
                <a:lnTo>
                  <a:pt x="25964" y="41909"/>
                </a:lnTo>
                <a:lnTo>
                  <a:pt x="26013" y="39623"/>
                </a:lnTo>
                <a:lnTo>
                  <a:pt x="25818" y="38480"/>
                </a:lnTo>
                <a:lnTo>
                  <a:pt x="25529" y="37464"/>
                </a:lnTo>
                <a:lnTo>
                  <a:pt x="25151" y="36448"/>
                </a:lnTo>
                <a:lnTo>
                  <a:pt x="25346" y="36321"/>
                </a:lnTo>
                <a:lnTo>
                  <a:pt x="33092" y="23876"/>
                </a:lnTo>
                <a:lnTo>
                  <a:pt x="33112" y="23495"/>
                </a:lnTo>
                <a:close/>
              </a:path>
              <a:path w="33654" h="67309">
                <a:moveTo>
                  <a:pt x="12290" y="30733"/>
                </a:moveTo>
                <a:lnTo>
                  <a:pt x="7096" y="30733"/>
                </a:lnTo>
                <a:lnTo>
                  <a:pt x="7890" y="30987"/>
                </a:lnTo>
                <a:lnTo>
                  <a:pt x="8591" y="31368"/>
                </a:lnTo>
                <a:lnTo>
                  <a:pt x="9500" y="32003"/>
                </a:lnTo>
                <a:lnTo>
                  <a:pt x="10052" y="32511"/>
                </a:lnTo>
                <a:lnTo>
                  <a:pt x="11305" y="33527"/>
                </a:lnTo>
                <a:lnTo>
                  <a:pt x="12018" y="34162"/>
                </a:lnTo>
                <a:lnTo>
                  <a:pt x="13628" y="35813"/>
                </a:lnTo>
                <a:lnTo>
                  <a:pt x="12850" y="33019"/>
                </a:lnTo>
                <a:lnTo>
                  <a:pt x="12290" y="30733"/>
                </a:lnTo>
                <a:close/>
              </a:path>
              <a:path w="33654" h="67309">
                <a:moveTo>
                  <a:pt x="25461" y="0"/>
                </a:moveTo>
                <a:lnTo>
                  <a:pt x="25224" y="3301"/>
                </a:lnTo>
                <a:lnTo>
                  <a:pt x="25105" y="7365"/>
                </a:lnTo>
                <a:lnTo>
                  <a:pt x="24990" y="8762"/>
                </a:lnTo>
                <a:lnTo>
                  <a:pt x="19091" y="30098"/>
                </a:lnTo>
                <a:lnTo>
                  <a:pt x="19332" y="29971"/>
                </a:lnTo>
                <a:lnTo>
                  <a:pt x="30924" y="23494"/>
                </a:lnTo>
                <a:lnTo>
                  <a:pt x="33112" y="23495"/>
                </a:lnTo>
                <a:lnTo>
                  <a:pt x="28336" y="16890"/>
                </a:lnTo>
                <a:lnTo>
                  <a:pt x="28647" y="16509"/>
                </a:lnTo>
                <a:lnTo>
                  <a:pt x="31112" y="10414"/>
                </a:lnTo>
                <a:lnTo>
                  <a:pt x="31084" y="8763"/>
                </a:lnTo>
                <a:lnTo>
                  <a:pt x="27658" y="1778"/>
                </a:lnTo>
                <a:lnTo>
                  <a:pt x="25461" y="0"/>
                </a:lnTo>
                <a:close/>
              </a:path>
              <a:path w="33654" h="67309">
                <a:moveTo>
                  <a:pt x="19758" y="20319"/>
                </a:moveTo>
                <a:lnTo>
                  <a:pt x="9891" y="20319"/>
                </a:lnTo>
                <a:lnTo>
                  <a:pt x="10914" y="20700"/>
                </a:lnTo>
                <a:lnTo>
                  <a:pt x="11823" y="21208"/>
                </a:lnTo>
                <a:lnTo>
                  <a:pt x="12363" y="21716"/>
                </a:lnTo>
                <a:lnTo>
                  <a:pt x="12915" y="22097"/>
                </a:lnTo>
                <a:lnTo>
                  <a:pt x="13548" y="22732"/>
                </a:lnTo>
                <a:lnTo>
                  <a:pt x="15549" y="25272"/>
                </a:lnTo>
                <a:lnTo>
                  <a:pt x="16262" y="26415"/>
                </a:lnTo>
                <a:lnTo>
                  <a:pt x="16963" y="27685"/>
                </a:lnTo>
                <a:lnTo>
                  <a:pt x="17676" y="29209"/>
                </a:lnTo>
                <a:lnTo>
                  <a:pt x="17837" y="28955"/>
                </a:lnTo>
                <a:lnTo>
                  <a:pt x="19638" y="22097"/>
                </a:lnTo>
                <a:lnTo>
                  <a:pt x="19758" y="203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76575" y="624020"/>
            <a:ext cx="13335" cy="17145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0" y="0"/>
                </a:moveTo>
                <a:lnTo>
                  <a:pt x="8107" y="16797"/>
                </a:lnTo>
                <a:lnTo>
                  <a:pt x="8808" y="16640"/>
                </a:lnTo>
                <a:lnTo>
                  <a:pt x="12707" y="13508"/>
                </a:lnTo>
                <a:lnTo>
                  <a:pt x="12074" y="13273"/>
                </a:lnTo>
                <a:lnTo>
                  <a:pt x="11442" y="12998"/>
                </a:lnTo>
                <a:lnTo>
                  <a:pt x="1023" y="180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13972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8061" y="1099"/>
                </a:moveTo>
                <a:lnTo>
                  <a:pt x="3922" y="6928"/>
                </a:lnTo>
                <a:lnTo>
                  <a:pt x="4047" y="7867"/>
                </a:lnTo>
                <a:lnTo>
                  <a:pt x="4106" y="8852"/>
                </a:lnTo>
                <a:lnTo>
                  <a:pt x="781" y="12529"/>
                </a:lnTo>
                <a:lnTo>
                  <a:pt x="628" y="14178"/>
                </a:lnTo>
                <a:lnTo>
                  <a:pt x="505" y="15197"/>
                </a:lnTo>
                <a:lnTo>
                  <a:pt x="0" y="17934"/>
                </a:lnTo>
                <a:lnTo>
                  <a:pt x="666" y="17820"/>
                </a:lnTo>
                <a:lnTo>
                  <a:pt x="7233" y="13158"/>
                </a:lnTo>
                <a:lnTo>
                  <a:pt x="17216" y="13158"/>
                </a:lnTo>
                <a:lnTo>
                  <a:pt x="17456" y="12574"/>
                </a:lnTo>
                <a:lnTo>
                  <a:pt x="17571" y="11979"/>
                </a:lnTo>
                <a:lnTo>
                  <a:pt x="17528" y="10066"/>
                </a:lnTo>
                <a:lnTo>
                  <a:pt x="17341" y="8852"/>
                </a:lnTo>
                <a:lnTo>
                  <a:pt x="17699" y="7089"/>
                </a:lnTo>
                <a:lnTo>
                  <a:pt x="17803" y="6379"/>
                </a:lnTo>
                <a:lnTo>
                  <a:pt x="17766" y="3092"/>
                </a:lnTo>
                <a:lnTo>
                  <a:pt x="17651" y="2622"/>
                </a:lnTo>
                <a:lnTo>
                  <a:pt x="17433" y="2038"/>
                </a:lnTo>
                <a:lnTo>
                  <a:pt x="17295" y="1763"/>
                </a:lnTo>
                <a:lnTo>
                  <a:pt x="16887" y="1213"/>
                </a:lnTo>
                <a:lnTo>
                  <a:pt x="9119" y="1213"/>
                </a:lnTo>
                <a:lnTo>
                  <a:pt x="8061" y="1099"/>
                </a:lnTo>
                <a:close/>
              </a:path>
              <a:path w="18415" h="18415">
                <a:moveTo>
                  <a:pt x="17216" y="13158"/>
                </a:moveTo>
                <a:lnTo>
                  <a:pt x="7233" y="13158"/>
                </a:lnTo>
                <a:lnTo>
                  <a:pt x="7739" y="13388"/>
                </a:lnTo>
                <a:lnTo>
                  <a:pt x="9119" y="13937"/>
                </a:lnTo>
                <a:lnTo>
                  <a:pt x="10027" y="14212"/>
                </a:lnTo>
                <a:lnTo>
                  <a:pt x="11051" y="14487"/>
                </a:lnTo>
                <a:lnTo>
                  <a:pt x="11557" y="14647"/>
                </a:lnTo>
                <a:lnTo>
                  <a:pt x="13132" y="14876"/>
                </a:lnTo>
                <a:lnTo>
                  <a:pt x="14190" y="14876"/>
                </a:lnTo>
                <a:lnTo>
                  <a:pt x="14662" y="14842"/>
                </a:lnTo>
                <a:lnTo>
                  <a:pt x="15605" y="14602"/>
                </a:lnTo>
                <a:lnTo>
                  <a:pt x="16387" y="14178"/>
                </a:lnTo>
                <a:lnTo>
                  <a:pt x="17019" y="13514"/>
                </a:lnTo>
                <a:lnTo>
                  <a:pt x="17216" y="13158"/>
                </a:lnTo>
                <a:close/>
              </a:path>
              <a:path w="18415" h="18415">
                <a:moveTo>
                  <a:pt x="14351" y="0"/>
                </a:moveTo>
                <a:lnTo>
                  <a:pt x="13684" y="0"/>
                </a:lnTo>
                <a:lnTo>
                  <a:pt x="12109" y="194"/>
                </a:lnTo>
                <a:lnTo>
                  <a:pt x="10177" y="778"/>
                </a:lnTo>
                <a:lnTo>
                  <a:pt x="9119" y="1213"/>
                </a:lnTo>
                <a:lnTo>
                  <a:pt x="16887" y="1213"/>
                </a:lnTo>
                <a:lnTo>
                  <a:pt x="1435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20653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598" y="0"/>
                </a:moveTo>
                <a:lnTo>
                  <a:pt x="0" y="5359"/>
                </a:lnTo>
                <a:lnTo>
                  <a:pt x="241" y="6264"/>
                </a:lnTo>
                <a:lnTo>
                  <a:pt x="4634" y="10410"/>
                </a:lnTo>
                <a:lnTo>
                  <a:pt x="5542" y="10295"/>
                </a:lnTo>
                <a:lnTo>
                  <a:pt x="9119" y="8177"/>
                </a:lnTo>
                <a:lnTo>
                  <a:pt x="9038" y="7157"/>
                </a:lnTo>
                <a:lnTo>
                  <a:pt x="8923" y="6814"/>
                </a:lnTo>
                <a:lnTo>
                  <a:pt x="8728" y="6459"/>
                </a:lnTo>
                <a:lnTo>
                  <a:pt x="8438" y="6264"/>
                </a:lnTo>
                <a:lnTo>
                  <a:pt x="7819" y="5909"/>
                </a:lnTo>
                <a:lnTo>
                  <a:pt x="6876" y="5245"/>
                </a:lnTo>
                <a:lnTo>
                  <a:pt x="2828" y="893"/>
                </a:lnTo>
                <a:lnTo>
                  <a:pt x="259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25445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1773" y="0"/>
                </a:moveTo>
                <a:lnTo>
                  <a:pt x="0" y="1408"/>
                </a:lnTo>
                <a:lnTo>
                  <a:pt x="164" y="2153"/>
                </a:lnTo>
                <a:lnTo>
                  <a:pt x="5039" y="5680"/>
                </a:lnTo>
                <a:lnTo>
                  <a:pt x="5157" y="4661"/>
                </a:lnTo>
                <a:lnTo>
                  <a:pt x="177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7170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4" h="20320">
                <a:moveTo>
                  <a:pt x="34521" y="0"/>
                </a:moveTo>
                <a:lnTo>
                  <a:pt x="862" y="17971"/>
                </a:lnTo>
                <a:lnTo>
                  <a:pt x="0" y="19811"/>
                </a:lnTo>
                <a:lnTo>
                  <a:pt x="195" y="19576"/>
                </a:lnTo>
                <a:lnTo>
                  <a:pt x="1851" y="17854"/>
                </a:lnTo>
                <a:lnTo>
                  <a:pt x="3231" y="16562"/>
                </a:lnTo>
                <a:lnTo>
                  <a:pt x="4013" y="15779"/>
                </a:lnTo>
                <a:lnTo>
                  <a:pt x="5864" y="14173"/>
                </a:lnTo>
                <a:lnTo>
                  <a:pt x="31175" y="3015"/>
                </a:lnTo>
                <a:lnTo>
                  <a:pt x="38317" y="3015"/>
                </a:lnTo>
                <a:lnTo>
                  <a:pt x="37887" y="1801"/>
                </a:lnTo>
                <a:lnTo>
                  <a:pt x="37155" y="79"/>
                </a:lnTo>
                <a:lnTo>
                  <a:pt x="34521" y="0"/>
                </a:lnTo>
                <a:close/>
              </a:path>
              <a:path w="38734" h="20320">
                <a:moveTo>
                  <a:pt x="38317" y="3015"/>
                </a:moveTo>
                <a:lnTo>
                  <a:pt x="31175" y="3015"/>
                </a:lnTo>
                <a:lnTo>
                  <a:pt x="33027" y="3054"/>
                </a:lnTo>
                <a:lnTo>
                  <a:pt x="34878" y="3211"/>
                </a:lnTo>
                <a:lnTo>
                  <a:pt x="36718" y="3485"/>
                </a:lnTo>
                <a:lnTo>
                  <a:pt x="38604" y="3954"/>
                </a:lnTo>
                <a:lnTo>
                  <a:pt x="38317" y="301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36916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11924" y="4228"/>
                </a:moveTo>
                <a:lnTo>
                  <a:pt x="2549" y="4228"/>
                </a:lnTo>
                <a:lnTo>
                  <a:pt x="3458" y="4267"/>
                </a:lnTo>
                <a:lnTo>
                  <a:pt x="4355" y="4385"/>
                </a:lnTo>
                <a:lnTo>
                  <a:pt x="9587" y="6656"/>
                </a:lnTo>
                <a:lnTo>
                  <a:pt x="10024" y="6773"/>
                </a:lnTo>
                <a:lnTo>
                  <a:pt x="10369" y="6811"/>
                </a:lnTo>
                <a:lnTo>
                  <a:pt x="11001" y="6811"/>
                </a:lnTo>
                <a:lnTo>
                  <a:pt x="11438" y="6734"/>
                </a:lnTo>
                <a:lnTo>
                  <a:pt x="11634" y="6656"/>
                </a:lnTo>
                <a:lnTo>
                  <a:pt x="11795" y="6538"/>
                </a:lnTo>
                <a:lnTo>
                  <a:pt x="12025" y="6303"/>
                </a:lnTo>
                <a:lnTo>
                  <a:pt x="12105" y="6146"/>
                </a:lnTo>
                <a:lnTo>
                  <a:pt x="12093" y="4776"/>
                </a:lnTo>
                <a:lnTo>
                  <a:pt x="11924" y="4228"/>
                </a:lnTo>
                <a:close/>
              </a:path>
              <a:path w="12700" h="6984">
                <a:moveTo>
                  <a:pt x="3262" y="0"/>
                </a:moveTo>
                <a:lnTo>
                  <a:pt x="0" y="2936"/>
                </a:lnTo>
                <a:lnTo>
                  <a:pt x="111" y="3523"/>
                </a:lnTo>
                <a:lnTo>
                  <a:pt x="502" y="4306"/>
                </a:lnTo>
                <a:lnTo>
                  <a:pt x="1572" y="4228"/>
                </a:lnTo>
                <a:lnTo>
                  <a:pt x="11924" y="4228"/>
                </a:lnTo>
                <a:lnTo>
                  <a:pt x="4286" y="38"/>
                </a:lnTo>
                <a:lnTo>
                  <a:pt x="326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38442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1333" y="0"/>
                </a:moveTo>
                <a:lnTo>
                  <a:pt x="632" y="0"/>
                </a:lnTo>
                <a:lnTo>
                  <a:pt x="0" y="38"/>
                </a:lnTo>
                <a:lnTo>
                  <a:pt x="471" y="861"/>
                </a:lnTo>
                <a:lnTo>
                  <a:pt x="3656" y="2740"/>
                </a:lnTo>
                <a:lnTo>
                  <a:pt x="4174" y="2701"/>
                </a:lnTo>
                <a:lnTo>
                  <a:pt x="4680" y="2622"/>
                </a:lnTo>
                <a:lnTo>
                  <a:pt x="5542" y="2348"/>
                </a:lnTo>
                <a:lnTo>
                  <a:pt x="6646" y="1761"/>
                </a:lnTo>
                <a:lnTo>
                  <a:pt x="6094" y="1369"/>
                </a:lnTo>
                <a:lnTo>
                  <a:pt x="4956" y="782"/>
                </a:lnTo>
                <a:lnTo>
                  <a:pt x="4369" y="547"/>
                </a:lnTo>
                <a:lnTo>
                  <a:pt x="2759" y="116"/>
                </a:lnTo>
                <a:lnTo>
                  <a:pt x="133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6659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3380" y="0"/>
                </a:moveTo>
                <a:lnTo>
                  <a:pt x="0" y="10962"/>
                </a:lnTo>
                <a:lnTo>
                  <a:pt x="141" y="11549"/>
                </a:lnTo>
                <a:lnTo>
                  <a:pt x="2794" y="15778"/>
                </a:lnTo>
                <a:lnTo>
                  <a:pt x="3091" y="14839"/>
                </a:lnTo>
                <a:lnTo>
                  <a:pt x="3426" y="13664"/>
                </a:lnTo>
                <a:lnTo>
                  <a:pt x="3589" y="12880"/>
                </a:lnTo>
                <a:lnTo>
                  <a:pt x="3817" y="11549"/>
                </a:lnTo>
                <a:lnTo>
                  <a:pt x="4058" y="9160"/>
                </a:lnTo>
                <a:lnTo>
                  <a:pt x="3946" y="3797"/>
                </a:lnTo>
                <a:lnTo>
                  <a:pt x="3741" y="1957"/>
                </a:lnTo>
                <a:lnTo>
                  <a:pt x="338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7757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4" h="41909">
                <a:moveTo>
                  <a:pt x="44239" y="27940"/>
                </a:moveTo>
                <a:lnTo>
                  <a:pt x="34602" y="27940"/>
                </a:lnTo>
                <a:lnTo>
                  <a:pt x="36318" y="32385"/>
                </a:lnTo>
                <a:lnTo>
                  <a:pt x="37040" y="33909"/>
                </a:lnTo>
                <a:lnTo>
                  <a:pt x="37477" y="34671"/>
                </a:lnTo>
                <a:lnTo>
                  <a:pt x="38420" y="36449"/>
                </a:lnTo>
                <a:lnTo>
                  <a:pt x="39512" y="38100"/>
                </a:lnTo>
                <a:lnTo>
                  <a:pt x="40110" y="38735"/>
                </a:lnTo>
                <a:lnTo>
                  <a:pt x="40697" y="39497"/>
                </a:lnTo>
                <a:lnTo>
                  <a:pt x="45607" y="41656"/>
                </a:lnTo>
                <a:lnTo>
                  <a:pt x="46355" y="41529"/>
                </a:lnTo>
                <a:lnTo>
                  <a:pt x="51345" y="36449"/>
                </a:lnTo>
                <a:lnTo>
                  <a:pt x="66144" y="36449"/>
                </a:lnTo>
                <a:lnTo>
                  <a:pt x="66525" y="36195"/>
                </a:lnTo>
                <a:lnTo>
                  <a:pt x="68181" y="34925"/>
                </a:lnTo>
                <a:lnTo>
                  <a:pt x="68963" y="34163"/>
                </a:lnTo>
                <a:lnTo>
                  <a:pt x="69529" y="33401"/>
                </a:lnTo>
                <a:lnTo>
                  <a:pt x="58510" y="33401"/>
                </a:lnTo>
                <a:lnTo>
                  <a:pt x="56302" y="33274"/>
                </a:lnTo>
                <a:lnTo>
                  <a:pt x="45734" y="29083"/>
                </a:lnTo>
                <a:lnTo>
                  <a:pt x="44239" y="27940"/>
                </a:lnTo>
                <a:close/>
              </a:path>
              <a:path w="70484" h="41909">
                <a:moveTo>
                  <a:pt x="66144" y="36449"/>
                </a:moveTo>
                <a:lnTo>
                  <a:pt x="51345" y="36449"/>
                </a:lnTo>
                <a:lnTo>
                  <a:pt x="51426" y="36703"/>
                </a:lnTo>
                <a:lnTo>
                  <a:pt x="51748" y="37084"/>
                </a:lnTo>
                <a:lnTo>
                  <a:pt x="52024" y="37338"/>
                </a:lnTo>
                <a:lnTo>
                  <a:pt x="52921" y="37846"/>
                </a:lnTo>
                <a:lnTo>
                  <a:pt x="53553" y="38100"/>
                </a:lnTo>
                <a:lnTo>
                  <a:pt x="53910" y="38100"/>
                </a:lnTo>
                <a:lnTo>
                  <a:pt x="54738" y="38354"/>
                </a:lnTo>
                <a:lnTo>
                  <a:pt x="55209" y="38354"/>
                </a:lnTo>
                <a:lnTo>
                  <a:pt x="55715" y="38481"/>
                </a:lnTo>
                <a:lnTo>
                  <a:pt x="58234" y="38481"/>
                </a:lnTo>
                <a:lnTo>
                  <a:pt x="59809" y="38227"/>
                </a:lnTo>
                <a:lnTo>
                  <a:pt x="61534" y="38100"/>
                </a:lnTo>
                <a:lnTo>
                  <a:pt x="64605" y="37338"/>
                </a:lnTo>
                <a:lnTo>
                  <a:pt x="65191" y="37084"/>
                </a:lnTo>
                <a:lnTo>
                  <a:pt x="66144" y="36449"/>
                </a:lnTo>
                <a:close/>
              </a:path>
              <a:path w="70484" h="41909">
                <a:moveTo>
                  <a:pt x="63190" y="26162"/>
                </a:moveTo>
                <a:lnTo>
                  <a:pt x="63777" y="27178"/>
                </a:lnTo>
                <a:lnTo>
                  <a:pt x="64112" y="27940"/>
                </a:lnTo>
                <a:lnTo>
                  <a:pt x="64200" y="28194"/>
                </a:lnTo>
                <a:lnTo>
                  <a:pt x="64299" y="30226"/>
                </a:lnTo>
                <a:lnTo>
                  <a:pt x="64202" y="30607"/>
                </a:lnTo>
                <a:lnTo>
                  <a:pt x="60867" y="33401"/>
                </a:lnTo>
                <a:lnTo>
                  <a:pt x="69529" y="33401"/>
                </a:lnTo>
                <a:lnTo>
                  <a:pt x="69906" y="32893"/>
                </a:lnTo>
                <a:lnTo>
                  <a:pt x="70262" y="31877"/>
                </a:lnTo>
                <a:lnTo>
                  <a:pt x="70142" y="30226"/>
                </a:lnTo>
                <a:lnTo>
                  <a:pt x="66720" y="27432"/>
                </a:lnTo>
                <a:lnTo>
                  <a:pt x="65697" y="26924"/>
                </a:lnTo>
                <a:lnTo>
                  <a:pt x="64524" y="26543"/>
                </a:lnTo>
                <a:lnTo>
                  <a:pt x="63190" y="26162"/>
                </a:lnTo>
                <a:close/>
              </a:path>
              <a:path w="70484" h="41909">
                <a:moveTo>
                  <a:pt x="28223" y="13462"/>
                </a:moveTo>
                <a:lnTo>
                  <a:pt x="15766" y="13461"/>
                </a:lnTo>
                <a:lnTo>
                  <a:pt x="16237" y="13588"/>
                </a:lnTo>
                <a:lnTo>
                  <a:pt x="16984" y="13843"/>
                </a:lnTo>
                <a:lnTo>
                  <a:pt x="17260" y="14097"/>
                </a:lnTo>
                <a:lnTo>
                  <a:pt x="17536" y="14224"/>
                </a:lnTo>
                <a:lnTo>
                  <a:pt x="17812" y="14478"/>
                </a:lnTo>
                <a:lnTo>
                  <a:pt x="21860" y="21209"/>
                </a:lnTo>
                <a:lnTo>
                  <a:pt x="22189" y="22225"/>
                </a:lnTo>
                <a:lnTo>
                  <a:pt x="29887" y="31369"/>
                </a:lnTo>
                <a:lnTo>
                  <a:pt x="31141" y="31115"/>
                </a:lnTo>
                <a:lnTo>
                  <a:pt x="34602" y="27940"/>
                </a:lnTo>
                <a:lnTo>
                  <a:pt x="44239" y="27940"/>
                </a:lnTo>
                <a:lnTo>
                  <a:pt x="43411" y="27178"/>
                </a:lnTo>
                <a:lnTo>
                  <a:pt x="41835" y="25400"/>
                </a:lnTo>
                <a:lnTo>
                  <a:pt x="41525" y="25019"/>
                </a:lnTo>
                <a:lnTo>
                  <a:pt x="38098" y="21590"/>
                </a:lnTo>
                <a:lnTo>
                  <a:pt x="35786" y="19431"/>
                </a:lnTo>
                <a:lnTo>
                  <a:pt x="34602" y="18415"/>
                </a:lnTo>
                <a:lnTo>
                  <a:pt x="33463" y="17526"/>
                </a:lnTo>
                <a:lnTo>
                  <a:pt x="32325" y="16510"/>
                </a:lnTo>
                <a:lnTo>
                  <a:pt x="30083" y="14859"/>
                </a:lnTo>
                <a:lnTo>
                  <a:pt x="28979" y="14097"/>
                </a:lnTo>
                <a:lnTo>
                  <a:pt x="28223" y="13462"/>
                </a:lnTo>
                <a:close/>
              </a:path>
              <a:path w="70484" h="41909">
                <a:moveTo>
                  <a:pt x="59035" y="18923"/>
                </a:moveTo>
                <a:lnTo>
                  <a:pt x="50678" y="18923"/>
                </a:lnTo>
                <a:lnTo>
                  <a:pt x="51748" y="19177"/>
                </a:lnTo>
                <a:lnTo>
                  <a:pt x="53047" y="19431"/>
                </a:lnTo>
                <a:lnTo>
                  <a:pt x="54025" y="19939"/>
                </a:lnTo>
                <a:lnTo>
                  <a:pt x="55244" y="20828"/>
                </a:lnTo>
                <a:lnTo>
                  <a:pt x="55554" y="21336"/>
                </a:lnTo>
                <a:lnTo>
                  <a:pt x="55681" y="21590"/>
                </a:lnTo>
                <a:lnTo>
                  <a:pt x="52806" y="21590"/>
                </a:lnTo>
                <a:lnTo>
                  <a:pt x="51552" y="21844"/>
                </a:lnTo>
                <a:lnTo>
                  <a:pt x="44710" y="25019"/>
                </a:lnTo>
                <a:lnTo>
                  <a:pt x="45653" y="25527"/>
                </a:lnTo>
                <a:lnTo>
                  <a:pt x="53243" y="27305"/>
                </a:lnTo>
                <a:lnTo>
                  <a:pt x="54611" y="27178"/>
                </a:lnTo>
                <a:lnTo>
                  <a:pt x="57759" y="25400"/>
                </a:lnTo>
                <a:lnTo>
                  <a:pt x="57992" y="25019"/>
                </a:lnTo>
                <a:lnTo>
                  <a:pt x="58590" y="23368"/>
                </a:lnTo>
                <a:lnTo>
                  <a:pt x="58740" y="22733"/>
                </a:lnTo>
                <a:lnTo>
                  <a:pt x="58981" y="21463"/>
                </a:lnTo>
                <a:lnTo>
                  <a:pt x="59035" y="18923"/>
                </a:lnTo>
                <a:close/>
              </a:path>
              <a:path w="70484" h="41909">
                <a:moveTo>
                  <a:pt x="40158" y="5334"/>
                </a:moveTo>
                <a:lnTo>
                  <a:pt x="28507" y="5334"/>
                </a:lnTo>
                <a:lnTo>
                  <a:pt x="32279" y="5588"/>
                </a:lnTo>
                <a:lnTo>
                  <a:pt x="33188" y="5715"/>
                </a:lnTo>
                <a:lnTo>
                  <a:pt x="34521" y="5842"/>
                </a:lnTo>
                <a:lnTo>
                  <a:pt x="35464" y="6096"/>
                </a:lnTo>
                <a:lnTo>
                  <a:pt x="34050" y="6477"/>
                </a:lnTo>
                <a:lnTo>
                  <a:pt x="33417" y="6604"/>
                </a:lnTo>
                <a:lnTo>
                  <a:pt x="32360" y="6985"/>
                </a:lnTo>
                <a:lnTo>
                  <a:pt x="29868" y="9525"/>
                </a:lnTo>
                <a:lnTo>
                  <a:pt x="29982" y="9906"/>
                </a:lnTo>
                <a:lnTo>
                  <a:pt x="30163" y="10287"/>
                </a:lnTo>
                <a:lnTo>
                  <a:pt x="30554" y="10668"/>
                </a:lnTo>
                <a:lnTo>
                  <a:pt x="31808" y="12573"/>
                </a:lnTo>
                <a:lnTo>
                  <a:pt x="42698" y="19812"/>
                </a:lnTo>
                <a:lnTo>
                  <a:pt x="43721" y="19558"/>
                </a:lnTo>
                <a:lnTo>
                  <a:pt x="46481" y="19050"/>
                </a:lnTo>
                <a:lnTo>
                  <a:pt x="48045" y="18923"/>
                </a:lnTo>
                <a:lnTo>
                  <a:pt x="59035" y="18923"/>
                </a:lnTo>
                <a:lnTo>
                  <a:pt x="58855" y="17526"/>
                </a:lnTo>
                <a:lnTo>
                  <a:pt x="58747" y="16002"/>
                </a:lnTo>
                <a:lnTo>
                  <a:pt x="58708" y="15875"/>
                </a:lnTo>
                <a:lnTo>
                  <a:pt x="40662" y="15875"/>
                </a:lnTo>
                <a:lnTo>
                  <a:pt x="40340" y="15748"/>
                </a:lnTo>
                <a:lnTo>
                  <a:pt x="37787" y="11557"/>
                </a:lnTo>
                <a:lnTo>
                  <a:pt x="38063" y="11303"/>
                </a:lnTo>
                <a:lnTo>
                  <a:pt x="38730" y="10795"/>
                </a:lnTo>
                <a:lnTo>
                  <a:pt x="39231" y="10287"/>
                </a:lnTo>
                <a:lnTo>
                  <a:pt x="39558" y="9906"/>
                </a:lnTo>
                <a:lnTo>
                  <a:pt x="39754" y="9525"/>
                </a:lnTo>
                <a:lnTo>
                  <a:pt x="40110" y="9017"/>
                </a:lnTo>
                <a:lnTo>
                  <a:pt x="40455" y="7874"/>
                </a:lnTo>
                <a:lnTo>
                  <a:pt x="40333" y="5715"/>
                </a:lnTo>
                <a:lnTo>
                  <a:pt x="40158" y="5334"/>
                </a:lnTo>
                <a:close/>
              </a:path>
              <a:path w="70484" h="41909">
                <a:moveTo>
                  <a:pt x="54220" y="12827"/>
                </a:moveTo>
                <a:lnTo>
                  <a:pt x="46125" y="14224"/>
                </a:lnTo>
                <a:lnTo>
                  <a:pt x="44710" y="14605"/>
                </a:lnTo>
                <a:lnTo>
                  <a:pt x="44434" y="14859"/>
                </a:lnTo>
                <a:lnTo>
                  <a:pt x="43296" y="15494"/>
                </a:lnTo>
                <a:lnTo>
                  <a:pt x="41559" y="15875"/>
                </a:lnTo>
                <a:lnTo>
                  <a:pt x="58708" y="15875"/>
                </a:lnTo>
                <a:lnTo>
                  <a:pt x="54887" y="12954"/>
                </a:lnTo>
                <a:lnTo>
                  <a:pt x="54220" y="12827"/>
                </a:lnTo>
                <a:close/>
              </a:path>
              <a:path w="70484" h="41909">
                <a:moveTo>
                  <a:pt x="15731" y="0"/>
                </a:moveTo>
                <a:lnTo>
                  <a:pt x="12385" y="0"/>
                </a:lnTo>
                <a:lnTo>
                  <a:pt x="11407" y="126"/>
                </a:lnTo>
                <a:lnTo>
                  <a:pt x="9360" y="507"/>
                </a:lnTo>
                <a:lnTo>
                  <a:pt x="8256" y="888"/>
                </a:lnTo>
                <a:lnTo>
                  <a:pt x="5899" y="1523"/>
                </a:lnTo>
                <a:lnTo>
                  <a:pt x="3346" y="2539"/>
                </a:lnTo>
                <a:lnTo>
                  <a:pt x="908" y="3682"/>
                </a:lnTo>
                <a:lnTo>
                  <a:pt x="551" y="3809"/>
                </a:lnTo>
                <a:lnTo>
                  <a:pt x="0" y="3809"/>
                </a:lnTo>
                <a:lnTo>
                  <a:pt x="1851" y="4063"/>
                </a:lnTo>
                <a:lnTo>
                  <a:pt x="2564" y="4190"/>
                </a:lnTo>
                <a:lnTo>
                  <a:pt x="10936" y="8889"/>
                </a:lnTo>
                <a:lnTo>
                  <a:pt x="10690" y="9397"/>
                </a:lnTo>
                <a:lnTo>
                  <a:pt x="12626" y="12826"/>
                </a:lnTo>
                <a:lnTo>
                  <a:pt x="12983" y="13080"/>
                </a:lnTo>
                <a:lnTo>
                  <a:pt x="13880" y="13334"/>
                </a:lnTo>
                <a:lnTo>
                  <a:pt x="14432" y="13588"/>
                </a:lnTo>
                <a:lnTo>
                  <a:pt x="15064" y="13461"/>
                </a:lnTo>
                <a:lnTo>
                  <a:pt x="28223" y="13462"/>
                </a:lnTo>
                <a:lnTo>
                  <a:pt x="27921" y="13208"/>
                </a:lnTo>
                <a:lnTo>
                  <a:pt x="25839" y="11811"/>
                </a:lnTo>
                <a:lnTo>
                  <a:pt x="22056" y="9398"/>
                </a:lnTo>
                <a:lnTo>
                  <a:pt x="20411" y="8382"/>
                </a:lnTo>
                <a:lnTo>
                  <a:pt x="17697" y="6985"/>
                </a:lnTo>
                <a:lnTo>
                  <a:pt x="15294" y="5715"/>
                </a:lnTo>
                <a:lnTo>
                  <a:pt x="22930" y="5334"/>
                </a:lnTo>
                <a:lnTo>
                  <a:pt x="40158" y="5334"/>
                </a:lnTo>
                <a:lnTo>
                  <a:pt x="39754" y="4572"/>
                </a:lnTo>
                <a:lnTo>
                  <a:pt x="39006" y="3556"/>
                </a:lnTo>
                <a:lnTo>
                  <a:pt x="38535" y="3048"/>
                </a:lnTo>
                <a:lnTo>
                  <a:pt x="38121" y="2667"/>
                </a:lnTo>
                <a:lnTo>
                  <a:pt x="22493" y="2667"/>
                </a:lnTo>
                <a:lnTo>
                  <a:pt x="22217" y="2413"/>
                </a:lnTo>
                <a:lnTo>
                  <a:pt x="17145" y="127"/>
                </a:lnTo>
                <a:lnTo>
                  <a:pt x="15731" y="0"/>
                </a:lnTo>
                <a:close/>
              </a:path>
              <a:path w="70484" h="41909">
                <a:moveTo>
                  <a:pt x="34993" y="762"/>
                </a:moveTo>
                <a:lnTo>
                  <a:pt x="31382" y="762"/>
                </a:lnTo>
                <a:lnTo>
                  <a:pt x="30037" y="1016"/>
                </a:lnTo>
                <a:lnTo>
                  <a:pt x="28507" y="1270"/>
                </a:lnTo>
                <a:lnTo>
                  <a:pt x="26736" y="1524"/>
                </a:lnTo>
                <a:lnTo>
                  <a:pt x="24735" y="2032"/>
                </a:lnTo>
                <a:lnTo>
                  <a:pt x="22493" y="2667"/>
                </a:lnTo>
                <a:lnTo>
                  <a:pt x="38121" y="2667"/>
                </a:lnTo>
                <a:lnTo>
                  <a:pt x="37983" y="2540"/>
                </a:lnTo>
                <a:lnTo>
                  <a:pt x="36212" y="1143"/>
                </a:lnTo>
                <a:lnTo>
                  <a:pt x="35901" y="1016"/>
                </a:lnTo>
                <a:lnTo>
                  <a:pt x="35510" y="889"/>
                </a:lnTo>
                <a:lnTo>
                  <a:pt x="34993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11764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4" h="36195">
                <a:moveTo>
                  <a:pt x="6761" y="14604"/>
                </a:moveTo>
                <a:lnTo>
                  <a:pt x="4013" y="14604"/>
                </a:lnTo>
                <a:lnTo>
                  <a:pt x="1966" y="14731"/>
                </a:lnTo>
                <a:lnTo>
                  <a:pt x="1184" y="14731"/>
                </a:lnTo>
                <a:lnTo>
                  <a:pt x="0" y="18414"/>
                </a:lnTo>
                <a:lnTo>
                  <a:pt x="160" y="18541"/>
                </a:lnTo>
                <a:lnTo>
                  <a:pt x="4599" y="21589"/>
                </a:lnTo>
                <a:lnTo>
                  <a:pt x="7946" y="23748"/>
                </a:lnTo>
                <a:lnTo>
                  <a:pt x="12074" y="26288"/>
                </a:lnTo>
                <a:lnTo>
                  <a:pt x="16904" y="28955"/>
                </a:lnTo>
                <a:lnTo>
                  <a:pt x="19549" y="30225"/>
                </a:lnTo>
                <a:lnTo>
                  <a:pt x="22332" y="31622"/>
                </a:lnTo>
                <a:lnTo>
                  <a:pt x="23746" y="32384"/>
                </a:lnTo>
                <a:lnTo>
                  <a:pt x="28277" y="34289"/>
                </a:lnTo>
                <a:lnTo>
                  <a:pt x="30002" y="35178"/>
                </a:lnTo>
                <a:lnTo>
                  <a:pt x="31808" y="35686"/>
                </a:lnTo>
                <a:lnTo>
                  <a:pt x="32831" y="35940"/>
                </a:lnTo>
                <a:lnTo>
                  <a:pt x="34441" y="35940"/>
                </a:lnTo>
                <a:lnTo>
                  <a:pt x="35510" y="35813"/>
                </a:lnTo>
                <a:lnTo>
                  <a:pt x="36016" y="35559"/>
                </a:lnTo>
                <a:lnTo>
                  <a:pt x="36522" y="35432"/>
                </a:lnTo>
                <a:lnTo>
                  <a:pt x="37005" y="35051"/>
                </a:lnTo>
                <a:lnTo>
                  <a:pt x="37511" y="34797"/>
                </a:lnTo>
                <a:lnTo>
                  <a:pt x="38374" y="33781"/>
                </a:lnTo>
                <a:lnTo>
                  <a:pt x="38765" y="33273"/>
                </a:lnTo>
                <a:lnTo>
                  <a:pt x="39432" y="31749"/>
                </a:lnTo>
                <a:lnTo>
                  <a:pt x="39668" y="30987"/>
                </a:lnTo>
                <a:lnTo>
                  <a:pt x="40035" y="29209"/>
                </a:lnTo>
                <a:lnTo>
                  <a:pt x="34441" y="29209"/>
                </a:lnTo>
                <a:lnTo>
                  <a:pt x="31727" y="28320"/>
                </a:lnTo>
                <a:lnTo>
                  <a:pt x="29289" y="27431"/>
                </a:lnTo>
                <a:lnTo>
                  <a:pt x="27840" y="26669"/>
                </a:lnTo>
                <a:lnTo>
                  <a:pt x="26460" y="26034"/>
                </a:lnTo>
                <a:lnTo>
                  <a:pt x="19342" y="20827"/>
                </a:lnTo>
                <a:lnTo>
                  <a:pt x="15018" y="20446"/>
                </a:lnTo>
                <a:lnTo>
                  <a:pt x="12661" y="20065"/>
                </a:lnTo>
                <a:lnTo>
                  <a:pt x="10740" y="19684"/>
                </a:lnTo>
                <a:lnTo>
                  <a:pt x="9947" y="19430"/>
                </a:lnTo>
                <a:lnTo>
                  <a:pt x="7670" y="18795"/>
                </a:lnTo>
                <a:lnTo>
                  <a:pt x="6922" y="18414"/>
                </a:lnTo>
                <a:lnTo>
                  <a:pt x="13765" y="18033"/>
                </a:lnTo>
                <a:lnTo>
                  <a:pt x="17732" y="17398"/>
                </a:lnTo>
                <a:lnTo>
                  <a:pt x="19549" y="17144"/>
                </a:lnTo>
                <a:lnTo>
                  <a:pt x="26380" y="15493"/>
                </a:lnTo>
                <a:lnTo>
                  <a:pt x="26671" y="15366"/>
                </a:lnTo>
                <a:lnTo>
                  <a:pt x="12235" y="15366"/>
                </a:lnTo>
                <a:lnTo>
                  <a:pt x="11166" y="15239"/>
                </a:lnTo>
                <a:lnTo>
                  <a:pt x="8923" y="14858"/>
                </a:lnTo>
                <a:lnTo>
                  <a:pt x="7474" y="14731"/>
                </a:lnTo>
                <a:lnTo>
                  <a:pt x="6761" y="14604"/>
                </a:lnTo>
                <a:close/>
              </a:path>
              <a:path w="70484" h="36195">
                <a:moveTo>
                  <a:pt x="59527" y="26543"/>
                </a:moveTo>
                <a:lnTo>
                  <a:pt x="41835" y="26542"/>
                </a:lnTo>
                <a:lnTo>
                  <a:pt x="42146" y="26669"/>
                </a:lnTo>
                <a:lnTo>
                  <a:pt x="42502" y="26669"/>
                </a:lnTo>
                <a:lnTo>
                  <a:pt x="42859" y="26796"/>
                </a:lnTo>
                <a:lnTo>
                  <a:pt x="43296" y="27050"/>
                </a:lnTo>
                <a:lnTo>
                  <a:pt x="43963" y="28066"/>
                </a:lnTo>
                <a:lnTo>
                  <a:pt x="44860" y="28955"/>
                </a:lnTo>
                <a:lnTo>
                  <a:pt x="45458" y="29463"/>
                </a:lnTo>
                <a:lnTo>
                  <a:pt x="46159" y="30098"/>
                </a:lnTo>
                <a:lnTo>
                  <a:pt x="46987" y="30606"/>
                </a:lnTo>
                <a:lnTo>
                  <a:pt x="51391" y="31876"/>
                </a:lnTo>
                <a:lnTo>
                  <a:pt x="52058" y="32003"/>
                </a:lnTo>
                <a:lnTo>
                  <a:pt x="53553" y="32003"/>
                </a:lnTo>
                <a:lnTo>
                  <a:pt x="55129" y="31749"/>
                </a:lnTo>
                <a:lnTo>
                  <a:pt x="56221" y="31622"/>
                </a:lnTo>
                <a:lnTo>
                  <a:pt x="59367" y="27686"/>
                </a:lnTo>
                <a:lnTo>
                  <a:pt x="59527" y="26543"/>
                </a:lnTo>
                <a:close/>
              </a:path>
              <a:path w="70484" h="36195">
                <a:moveTo>
                  <a:pt x="70021" y="3302"/>
                </a:moveTo>
                <a:lnTo>
                  <a:pt x="37074" y="20700"/>
                </a:lnTo>
                <a:lnTo>
                  <a:pt x="34567" y="21335"/>
                </a:lnTo>
                <a:lnTo>
                  <a:pt x="30635" y="21970"/>
                </a:lnTo>
                <a:lnTo>
                  <a:pt x="28473" y="22097"/>
                </a:lnTo>
                <a:lnTo>
                  <a:pt x="28197" y="22097"/>
                </a:lnTo>
                <a:lnTo>
                  <a:pt x="29761" y="24129"/>
                </a:lnTo>
                <a:lnTo>
                  <a:pt x="31106" y="25780"/>
                </a:lnTo>
                <a:lnTo>
                  <a:pt x="33027" y="27812"/>
                </a:lnTo>
                <a:lnTo>
                  <a:pt x="34441" y="29209"/>
                </a:lnTo>
                <a:lnTo>
                  <a:pt x="40035" y="29209"/>
                </a:lnTo>
                <a:lnTo>
                  <a:pt x="40260" y="27558"/>
                </a:lnTo>
                <a:lnTo>
                  <a:pt x="40386" y="27304"/>
                </a:lnTo>
                <a:lnTo>
                  <a:pt x="40582" y="27050"/>
                </a:lnTo>
                <a:lnTo>
                  <a:pt x="40892" y="26796"/>
                </a:lnTo>
                <a:lnTo>
                  <a:pt x="41088" y="26669"/>
                </a:lnTo>
                <a:lnTo>
                  <a:pt x="41283" y="26669"/>
                </a:lnTo>
                <a:lnTo>
                  <a:pt x="41559" y="26542"/>
                </a:lnTo>
                <a:lnTo>
                  <a:pt x="59527" y="26543"/>
                </a:lnTo>
                <a:lnTo>
                  <a:pt x="59403" y="21336"/>
                </a:lnTo>
                <a:lnTo>
                  <a:pt x="59198" y="20066"/>
                </a:lnTo>
                <a:lnTo>
                  <a:pt x="58659" y="17399"/>
                </a:lnTo>
                <a:lnTo>
                  <a:pt x="59292" y="17399"/>
                </a:lnTo>
                <a:lnTo>
                  <a:pt x="60867" y="17272"/>
                </a:lnTo>
                <a:lnTo>
                  <a:pt x="61891" y="17018"/>
                </a:lnTo>
                <a:lnTo>
                  <a:pt x="63029" y="16764"/>
                </a:lnTo>
                <a:lnTo>
                  <a:pt x="70389" y="7747"/>
                </a:lnTo>
                <a:lnTo>
                  <a:pt x="70262" y="4572"/>
                </a:lnTo>
                <a:lnTo>
                  <a:pt x="70021" y="3302"/>
                </a:lnTo>
                <a:close/>
              </a:path>
              <a:path w="70484" h="36195">
                <a:moveTo>
                  <a:pt x="38484" y="14604"/>
                </a:moveTo>
                <a:lnTo>
                  <a:pt x="28864" y="14604"/>
                </a:lnTo>
                <a:lnTo>
                  <a:pt x="28231" y="16001"/>
                </a:lnTo>
                <a:lnTo>
                  <a:pt x="27369" y="17271"/>
                </a:lnTo>
                <a:lnTo>
                  <a:pt x="26782" y="17906"/>
                </a:lnTo>
                <a:lnTo>
                  <a:pt x="25759" y="18922"/>
                </a:lnTo>
                <a:lnTo>
                  <a:pt x="25322" y="19303"/>
                </a:lnTo>
                <a:lnTo>
                  <a:pt x="28473" y="18541"/>
                </a:lnTo>
                <a:lnTo>
                  <a:pt x="31336" y="17779"/>
                </a:lnTo>
                <a:lnTo>
                  <a:pt x="32636" y="17271"/>
                </a:lnTo>
                <a:lnTo>
                  <a:pt x="35039" y="16382"/>
                </a:lnTo>
                <a:lnTo>
                  <a:pt x="36131" y="15874"/>
                </a:lnTo>
                <a:lnTo>
                  <a:pt x="37155" y="15366"/>
                </a:lnTo>
                <a:lnTo>
                  <a:pt x="38098" y="14858"/>
                </a:lnTo>
                <a:lnTo>
                  <a:pt x="38484" y="14604"/>
                </a:lnTo>
                <a:close/>
              </a:path>
              <a:path w="70484" h="36195">
                <a:moveTo>
                  <a:pt x="54966" y="6604"/>
                </a:moveTo>
                <a:lnTo>
                  <a:pt x="46470" y="6603"/>
                </a:lnTo>
                <a:lnTo>
                  <a:pt x="46495" y="8254"/>
                </a:lnTo>
                <a:lnTo>
                  <a:pt x="46369" y="9778"/>
                </a:lnTo>
                <a:lnTo>
                  <a:pt x="43963" y="16890"/>
                </a:lnTo>
                <a:lnTo>
                  <a:pt x="45849" y="16128"/>
                </a:lnTo>
                <a:lnTo>
                  <a:pt x="53588" y="11556"/>
                </a:lnTo>
                <a:lnTo>
                  <a:pt x="53749" y="11429"/>
                </a:lnTo>
                <a:lnTo>
                  <a:pt x="53864" y="10794"/>
                </a:lnTo>
                <a:lnTo>
                  <a:pt x="54496" y="8636"/>
                </a:lnTo>
                <a:lnTo>
                  <a:pt x="54871" y="7112"/>
                </a:lnTo>
                <a:lnTo>
                  <a:pt x="54966" y="6604"/>
                </a:lnTo>
                <a:close/>
              </a:path>
              <a:path w="70484" h="36195">
                <a:moveTo>
                  <a:pt x="31658" y="4063"/>
                </a:moveTo>
                <a:lnTo>
                  <a:pt x="30002" y="4063"/>
                </a:lnTo>
                <a:lnTo>
                  <a:pt x="28898" y="4444"/>
                </a:lnTo>
                <a:lnTo>
                  <a:pt x="28668" y="4571"/>
                </a:lnTo>
                <a:lnTo>
                  <a:pt x="27093" y="5079"/>
                </a:lnTo>
                <a:lnTo>
                  <a:pt x="21389" y="8762"/>
                </a:lnTo>
                <a:lnTo>
                  <a:pt x="20607" y="9524"/>
                </a:lnTo>
                <a:lnTo>
                  <a:pt x="19388" y="11048"/>
                </a:lnTo>
                <a:lnTo>
                  <a:pt x="18560" y="12445"/>
                </a:lnTo>
                <a:lnTo>
                  <a:pt x="17927" y="13842"/>
                </a:lnTo>
                <a:lnTo>
                  <a:pt x="17812" y="14223"/>
                </a:lnTo>
                <a:lnTo>
                  <a:pt x="17065" y="14604"/>
                </a:lnTo>
                <a:lnTo>
                  <a:pt x="15570" y="15112"/>
                </a:lnTo>
                <a:lnTo>
                  <a:pt x="14869" y="15239"/>
                </a:lnTo>
                <a:lnTo>
                  <a:pt x="13489" y="15366"/>
                </a:lnTo>
                <a:lnTo>
                  <a:pt x="26671" y="15366"/>
                </a:lnTo>
                <a:lnTo>
                  <a:pt x="27254" y="15112"/>
                </a:lnTo>
                <a:lnTo>
                  <a:pt x="28864" y="14604"/>
                </a:lnTo>
                <a:lnTo>
                  <a:pt x="38484" y="14604"/>
                </a:lnTo>
                <a:lnTo>
                  <a:pt x="39834" y="13715"/>
                </a:lnTo>
                <a:lnTo>
                  <a:pt x="44564" y="9651"/>
                </a:lnTo>
                <a:lnTo>
                  <a:pt x="36177" y="9651"/>
                </a:lnTo>
                <a:lnTo>
                  <a:pt x="35269" y="7111"/>
                </a:lnTo>
                <a:lnTo>
                  <a:pt x="32912" y="4571"/>
                </a:lnTo>
                <a:lnTo>
                  <a:pt x="32601" y="4317"/>
                </a:lnTo>
                <a:lnTo>
                  <a:pt x="32279" y="4190"/>
                </a:lnTo>
                <a:lnTo>
                  <a:pt x="31658" y="4063"/>
                </a:lnTo>
                <a:close/>
              </a:path>
              <a:path w="70484" h="36195">
                <a:moveTo>
                  <a:pt x="51702" y="0"/>
                </a:moveTo>
                <a:lnTo>
                  <a:pt x="50920" y="0"/>
                </a:lnTo>
                <a:lnTo>
                  <a:pt x="50598" y="126"/>
                </a:lnTo>
                <a:lnTo>
                  <a:pt x="49506" y="253"/>
                </a:lnTo>
                <a:lnTo>
                  <a:pt x="48482" y="507"/>
                </a:lnTo>
                <a:lnTo>
                  <a:pt x="47574" y="761"/>
                </a:lnTo>
                <a:lnTo>
                  <a:pt x="46792" y="1142"/>
                </a:lnTo>
                <a:lnTo>
                  <a:pt x="46079" y="1396"/>
                </a:lnTo>
                <a:lnTo>
                  <a:pt x="44940" y="2031"/>
                </a:lnTo>
                <a:lnTo>
                  <a:pt x="44112" y="2666"/>
                </a:lnTo>
                <a:lnTo>
                  <a:pt x="43560" y="3174"/>
                </a:lnTo>
                <a:lnTo>
                  <a:pt x="42422" y="4952"/>
                </a:lnTo>
                <a:lnTo>
                  <a:pt x="41122" y="6603"/>
                </a:lnTo>
                <a:lnTo>
                  <a:pt x="39363" y="8254"/>
                </a:lnTo>
                <a:lnTo>
                  <a:pt x="38811" y="8635"/>
                </a:lnTo>
                <a:lnTo>
                  <a:pt x="38293" y="8889"/>
                </a:lnTo>
                <a:lnTo>
                  <a:pt x="37431" y="9397"/>
                </a:lnTo>
                <a:lnTo>
                  <a:pt x="37074" y="9524"/>
                </a:lnTo>
                <a:lnTo>
                  <a:pt x="36327" y="9651"/>
                </a:lnTo>
                <a:lnTo>
                  <a:pt x="44564" y="9651"/>
                </a:lnTo>
                <a:lnTo>
                  <a:pt x="45653" y="8127"/>
                </a:lnTo>
                <a:lnTo>
                  <a:pt x="46470" y="6603"/>
                </a:lnTo>
                <a:lnTo>
                  <a:pt x="54966" y="6604"/>
                </a:lnTo>
                <a:lnTo>
                  <a:pt x="55092" y="5207"/>
                </a:lnTo>
                <a:lnTo>
                  <a:pt x="55018" y="3175"/>
                </a:lnTo>
                <a:lnTo>
                  <a:pt x="54807" y="2286"/>
                </a:lnTo>
                <a:lnTo>
                  <a:pt x="52173" y="127"/>
                </a:lnTo>
                <a:lnTo>
                  <a:pt x="51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08141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60323" y="44068"/>
                </a:moveTo>
                <a:lnTo>
                  <a:pt x="34567" y="44068"/>
                </a:lnTo>
                <a:lnTo>
                  <a:pt x="34728" y="44322"/>
                </a:lnTo>
                <a:lnTo>
                  <a:pt x="35867" y="45465"/>
                </a:lnTo>
                <a:lnTo>
                  <a:pt x="37362" y="46735"/>
                </a:lnTo>
                <a:lnTo>
                  <a:pt x="39282" y="48132"/>
                </a:lnTo>
                <a:lnTo>
                  <a:pt x="40030" y="48640"/>
                </a:lnTo>
                <a:lnTo>
                  <a:pt x="40777" y="49021"/>
                </a:lnTo>
                <a:lnTo>
                  <a:pt x="41571" y="49529"/>
                </a:lnTo>
                <a:lnTo>
                  <a:pt x="48528" y="50926"/>
                </a:lnTo>
                <a:lnTo>
                  <a:pt x="50299" y="50418"/>
                </a:lnTo>
                <a:lnTo>
                  <a:pt x="51161" y="50037"/>
                </a:lnTo>
                <a:lnTo>
                  <a:pt x="52886" y="48767"/>
                </a:lnTo>
                <a:lnTo>
                  <a:pt x="54542" y="46989"/>
                </a:lnTo>
                <a:lnTo>
                  <a:pt x="56037" y="44576"/>
                </a:lnTo>
                <a:lnTo>
                  <a:pt x="56739" y="44449"/>
                </a:lnTo>
                <a:lnTo>
                  <a:pt x="58590" y="44322"/>
                </a:lnTo>
                <a:lnTo>
                  <a:pt x="60323" y="44068"/>
                </a:lnTo>
                <a:close/>
              </a:path>
              <a:path w="76200" h="51434">
                <a:moveTo>
                  <a:pt x="10269" y="15620"/>
                </a:moveTo>
                <a:lnTo>
                  <a:pt x="8107" y="15620"/>
                </a:lnTo>
                <a:lnTo>
                  <a:pt x="5634" y="15874"/>
                </a:lnTo>
                <a:lnTo>
                  <a:pt x="4254" y="16128"/>
                </a:lnTo>
                <a:lnTo>
                  <a:pt x="4084" y="17271"/>
                </a:lnTo>
                <a:lnTo>
                  <a:pt x="3392" y="20446"/>
                </a:lnTo>
                <a:lnTo>
                  <a:pt x="1603" y="25526"/>
                </a:lnTo>
                <a:lnTo>
                  <a:pt x="1116" y="26669"/>
                </a:lnTo>
                <a:lnTo>
                  <a:pt x="643" y="27558"/>
                </a:lnTo>
                <a:lnTo>
                  <a:pt x="793" y="27558"/>
                </a:lnTo>
                <a:lnTo>
                  <a:pt x="1115" y="27812"/>
                </a:lnTo>
                <a:lnTo>
                  <a:pt x="1379" y="27812"/>
                </a:lnTo>
                <a:lnTo>
                  <a:pt x="1977" y="28193"/>
                </a:lnTo>
                <a:lnTo>
                  <a:pt x="2288" y="28447"/>
                </a:lnTo>
                <a:lnTo>
                  <a:pt x="2644" y="28701"/>
                </a:lnTo>
                <a:lnTo>
                  <a:pt x="3748" y="29971"/>
                </a:lnTo>
                <a:lnTo>
                  <a:pt x="4496" y="31241"/>
                </a:lnTo>
                <a:lnTo>
                  <a:pt x="5117" y="32765"/>
                </a:lnTo>
                <a:lnTo>
                  <a:pt x="3748" y="33654"/>
                </a:lnTo>
                <a:lnTo>
                  <a:pt x="2449" y="34670"/>
                </a:lnTo>
                <a:lnTo>
                  <a:pt x="1662" y="35432"/>
                </a:lnTo>
                <a:lnTo>
                  <a:pt x="1184" y="35940"/>
                </a:lnTo>
                <a:lnTo>
                  <a:pt x="643" y="36702"/>
                </a:lnTo>
                <a:lnTo>
                  <a:pt x="436" y="36956"/>
                </a:lnTo>
                <a:lnTo>
                  <a:pt x="91" y="37845"/>
                </a:lnTo>
                <a:lnTo>
                  <a:pt x="0" y="39369"/>
                </a:lnTo>
                <a:lnTo>
                  <a:pt x="126" y="39877"/>
                </a:lnTo>
                <a:lnTo>
                  <a:pt x="321" y="40385"/>
                </a:lnTo>
                <a:lnTo>
                  <a:pt x="954" y="41274"/>
                </a:lnTo>
                <a:lnTo>
                  <a:pt x="1379" y="41655"/>
                </a:lnTo>
                <a:lnTo>
                  <a:pt x="1897" y="42163"/>
                </a:lnTo>
                <a:lnTo>
                  <a:pt x="2529" y="42544"/>
                </a:lnTo>
                <a:lnTo>
                  <a:pt x="3486" y="44068"/>
                </a:lnTo>
                <a:lnTo>
                  <a:pt x="4691" y="45592"/>
                </a:lnTo>
                <a:lnTo>
                  <a:pt x="5358" y="46227"/>
                </a:lnTo>
                <a:lnTo>
                  <a:pt x="6106" y="46735"/>
                </a:lnTo>
                <a:lnTo>
                  <a:pt x="7750" y="47243"/>
                </a:lnTo>
                <a:lnTo>
                  <a:pt x="8693" y="47243"/>
                </a:lnTo>
                <a:lnTo>
                  <a:pt x="9165" y="47116"/>
                </a:lnTo>
                <a:lnTo>
                  <a:pt x="10660" y="46354"/>
                </a:lnTo>
                <a:lnTo>
                  <a:pt x="11729" y="45338"/>
                </a:lnTo>
                <a:lnTo>
                  <a:pt x="13339" y="43179"/>
                </a:lnTo>
                <a:lnTo>
                  <a:pt x="15501" y="43179"/>
                </a:lnTo>
                <a:lnTo>
                  <a:pt x="15777" y="42798"/>
                </a:lnTo>
                <a:lnTo>
                  <a:pt x="16108" y="42036"/>
                </a:lnTo>
                <a:lnTo>
                  <a:pt x="16228" y="41274"/>
                </a:lnTo>
                <a:lnTo>
                  <a:pt x="16144" y="39115"/>
                </a:lnTo>
                <a:lnTo>
                  <a:pt x="15927" y="37972"/>
                </a:lnTo>
                <a:lnTo>
                  <a:pt x="31900" y="37972"/>
                </a:lnTo>
                <a:lnTo>
                  <a:pt x="25954" y="35305"/>
                </a:lnTo>
                <a:lnTo>
                  <a:pt x="23171" y="33908"/>
                </a:lnTo>
                <a:lnTo>
                  <a:pt x="20526" y="32638"/>
                </a:lnTo>
                <a:lnTo>
                  <a:pt x="15697" y="29971"/>
                </a:lnTo>
                <a:lnTo>
                  <a:pt x="11568" y="27431"/>
                </a:lnTo>
                <a:lnTo>
                  <a:pt x="8222" y="25272"/>
                </a:lnTo>
                <a:lnTo>
                  <a:pt x="3783" y="22224"/>
                </a:lnTo>
                <a:lnTo>
                  <a:pt x="3908" y="21208"/>
                </a:lnTo>
                <a:lnTo>
                  <a:pt x="4806" y="18414"/>
                </a:lnTo>
                <a:lnTo>
                  <a:pt x="5588" y="18414"/>
                </a:lnTo>
                <a:lnTo>
                  <a:pt x="7635" y="18287"/>
                </a:lnTo>
                <a:lnTo>
                  <a:pt x="20438" y="18287"/>
                </a:lnTo>
                <a:lnTo>
                  <a:pt x="20687" y="18160"/>
                </a:lnTo>
                <a:lnTo>
                  <a:pt x="21435" y="17906"/>
                </a:lnTo>
                <a:lnTo>
                  <a:pt x="21550" y="17525"/>
                </a:lnTo>
                <a:lnTo>
                  <a:pt x="21780" y="17017"/>
                </a:lnTo>
                <a:lnTo>
                  <a:pt x="15812" y="17017"/>
                </a:lnTo>
                <a:lnTo>
                  <a:pt x="15616" y="16890"/>
                </a:lnTo>
                <a:lnTo>
                  <a:pt x="14639" y="16509"/>
                </a:lnTo>
                <a:lnTo>
                  <a:pt x="13535" y="16128"/>
                </a:lnTo>
                <a:lnTo>
                  <a:pt x="11212" y="15747"/>
                </a:lnTo>
                <a:lnTo>
                  <a:pt x="10269" y="15620"/>
                </a:lnTo>
                <a:close/>
              </a:path>
              <a:path w="76200" h="51434">
                <a:moveTo>
                  <a:pt x="31900" y="37972"/>
                </a:moveTo>
                <a:lnTo>
                  <a:pt x="15927" y="37972"/>
                </a:lnTo>
                <a:lnTo>
                  <a:pt x="18134" y="41020"/>
                </a:lnTo>
                <a:lnTo>
                  <a:pt x="19169" y="42163"/>
                </a:lnTo>
                <a:lnTo>
                  <a:pt x="27219" y="46481"/>
                </a:lnTo>
                <a:lnTo>
                  <a:pt x="28036" y="46608"/>
                </a:lnTo>
                <a:lnTo>
                  <a:pt x="30715" y="46227"/>
                </a:lnTo>
                <a:lnTo>
                  <a:pt x="31658" y="45846"/>
                </a:lnTo>
                <a:lnTo>
                  <a:pt x="33590" y="44830"/>
                </a:lnTo>
                <a:lnTo>
                  <a:pt x="34567" y="44068"/>
                </a:lnTo>
                <a:lnTo>
                  <a:pt x="60323" y="44068"/>
                </a:lnTo>
                <a:lnTo>
                  <a:pt x="67985" y="42036"/>
                </a:lnTo>
                <a:lnTo>
                  <a:pt x="69365" y="41401"/>
                </a:lnTo>
                <a:lnTo>
                  <a:pt x="69986" y="41020"/>
                </a:lnTo>
                <a:lnTo>
                  <a:pt x="70584" y="40512"/>
                </a:lnTo>
                <a:lnTo>
                  <a:pt x="71090" y="40131"/>
                </a:lnTo>
                <a:lnTo>
                  <a:pt x="71562" y="39623"/>
                </a:lnTo>
                <a:lnTo>
                  <a:pt x="36453" y="39623"/>
                </a:lnTo>
                <a:lnTo>
                  <a:pt x="35430" y="39369"/>
                </a:lnTo>
                <a:lnTo>
                  <a:pt x="33624" y="38861"/>
                </a:lnTo>
                <a:lnTo>
                  <a:pt x="31900" y="37972"/>
                </a:lnTo>
                <a:close/>
              </a:path>
              <a:path w="76200" h="51434">
                <a:moveTo>
                  <a:pt x="15501" y="43179"/>
                </a:moveTo>
                <a:lnTo>
                  <a:pt x="13339" y="43179"/>
                </a:lnTo>
                <a:lnTo>
                  <a:pt x="14558" y="43433"/>
                </a:lnTo>
                <a:lnTo>
                  <a:pt x="14869" y="43433"/>
                </a:lnTo>
                <a:lnTo>
                  <a:pt x="15501" y="43179"/>
                </a:lnTo>
                <a:close/>
              </a:path>
              <a:path w="76200" h="51434">
                <a:moveTo>
                  <a:pt x="45768" y="30225"/>
                </a:moveTo>
                <a:lnTo>
                  <a:pt x="43882" y="31241"/>
                </a:lnTo>
                <a:lnTo>
                  <a:pt x="38063" y="39623"/>
                </a:lnTo>
                <a:lnTo>
                  <a:pt x="71562" y="39623"/>
                </a:lnTo>
                <a:lnTo>
                  <a:pt x="71999" y="39115"/>
                </a:lnTo>
                <a:lnTo>
                  <a:pt x="72620" y="37972"/>
                </a:lnTo>
                <a:lnTo>
                  <a:pt x="72785" y="37464"/>
                </a:lnTo>
                <a:lnTo>
                  <a:pt x="72942" y="36702"/>
                </a:lnTo>
                <a:lnTo>
                  <a:pt x="73202" y="35686"/>
                </a:lnTo>
                <a:lnTo>
                  <a:pt x="55681" y="35686"/>
                </a:lnTo>
                <a:lnTo>
                  <a:pt x="54347" y="35432"/>
                </a:lnTo>
                <a:lnTo>
                  <a:pt x="53714" y="35432"/>
                </a:lnTo>
                <a:lnTo>
                  <a:pt x="49080" y="33146"/>
                </a:lnTo>
                <a:lnTo>
                  <a:pt x="48482" y="32638"/>
                </a:lnTo>
                <a:lnTo>
                  <a:pt x="47585" y="31749"/>
                </a:lnTo>
                <a:lnTo>
                  <a:pt x="47068" y="30987"/>
                </a:lnTo>
                <a:lnTo>
                  <a:pt x="46918" y="30733"/>
                </a:lnTo>
                <a:lnTo>
                  <a:pt x="46481" y="30479"/>
                </a:lnTo>
                <a:lnTo>
                  <a:pt x="45768" y="30225"/>
                </a:lnTo>
                <a:close/>
              </a:path>
              <a:path w="76200" h="51434">
                <a:moveTo>
                  <a:pt x="75986" y="6985"/>
                </a:moveTo>
                <a:lnTo>
                  <a:pt x="73643" y="6985"/>
                </a:lnTo>
                <a:lnTo>
                  <a:pt x="73812" y="7874"/>
                </a:lnTo>
                <a:lnTo>
                  <a:pt x="73919" y="8636"/>
                </a:lnTo>
                <a:lnTo>
                  <a:pt x="68457" y="19684"/>
                </a:lnTo>
                <a:lnTo>
                  <a:pt x="67824" y="20065"/>
                </a:lnTo>
                <a:lnTo>
                  <a:pt x="66652" y="20446"/>
                </a:lnTo>
                <a:lnTo>
                  <a:pt x="65513" y="20700"/>
                </a:lnTo>
                <a:lnTo>
                  <a:pt x="64490" y="20954"/>
                </a:lnTo>
                <a:lnTo>
                  <a:pt x="62914" y="21081"/>
                </a:lnTo>
                <a:lnTo>
                  <a:pt x="62282" y="21081"/>
                </a:lnTo>
                <a:lnTo>
                  <a:pt x="62821" y="23748"/>
                </a:lnTo>
                <a:lnTo>
                  <a:pt x="63056" y="25272"/>
                </a:lnTo>
                <a:lnTo>
                  <a:pt x="63180" y="29971"/>
                </a:lnTo>
                <a:lnTo>
                  <a:pt x="63059" y="30987"/>
                </a:lnTo>
                <a:lnTo>
                  <a:pt x="58751" y="35432"/>
                </a:lnTo>
                <a:lnTo>
                  <a:pt x="57176" y="35686"/>
                </a:lnTo>
                <a:lnTo>
                  <a:pt x="73202" y="35686"/>
                </a:lnTo>
                <a:lnTo>
                  <a:pt x="73300" y="35305"/>
                </a:lnTo>
                <a:lnTo>
                  <a:pt x="73409" y="34670"/>
                </a:lnTo>
                <a:lnTo>
                  <a:pt x="73293" y="31114"/>
                </a:lnTo>
                <a:lnTo>
                  <a:pt x="66134" y="25018"/>
                </a:lnTo>
                <a:lnTo>
                  <a:pt x="66010" y="23748"/>
                </a:lnTo>
                <a:lnTo>
                  <a:pt x="65789" y="23240"/>
                </a:lnTo>
                <a:lnTo>
                  <a:pt x="65272" y="22605"/>
                </a:lnTo>
                <a:lnTo>
                  <a:pt x="65985" y="22224"/>
                </a:lnTo>
                <a:lnTo>
                  <a:pt x="67709" y="21208"/>
                </a:lnTo>
                <a:lnTo>
                  <a:pt x="68848" y="20573"/>
                </a:lnTo>
                <a:lnTo>
                  <a:pt x="70067" y="19684"/>
                </a:lnTo>
                <a:lnTo>
                  <a:pt x="76091" y="10668"/>
                </a:lnTo>
                <a:lnTo>
                  <a:pt x="75986" y="6985"/>
                </a:lnTo>
                <a:close/>
              </a:path>
              <a:path w="76200" h="51434">
                <a:moveTo>
                  <a:pt x="32486" y="18287"/>
                </a:moveTo>
                <a:lnTo>
                  <a:pt x="30876" y="18795"/>
                </a:lnTo>
                <a:lnTo>
                  <a:pt x="30002" y="19176"/>
                </a:lnTo>
                <a:lnTo>
                  <a:pt x="23171" y="20827"/>
                </a:lnTo>
                <a:lnTo>
                  <a:pt x="21354" y="21081"/>
                </a:lnTo>
                <a:lnTo>
                  <a:pt x="17387" y="21716"/>
                </a:lnTo>
                <a:lnTo>
                  <a:pt x="10545" y="22097"/>
                </a:lnTo>
                <a:lnTo>
                  <a:pt x="11292" y="22351"/>
                </a:lnTo>
                <a:lnTo>
                  <a:pt x="12235" y="22732"/>
                </a:lnTo>
                <a:lnTo>
                  <a:pt x="13569" y="23113"/>
                </a:lnTo>
                <a:lnTo>
                  <a:pt x="14363" y="23367"/>
                </a:lnTo>
                <a:lnTo>
                  <a:pt x="16283" y="23748"/>
                </a:lnTo>
                <a:lnTo>
                  <a:pt x="18640" y="24129"/>
                </a:lnTo>
                <a:lnTo>
                  <a:pt x="22964" y="24510"/>
                </a:lnTo>
                <a:lnTo>
                  <a:pt x="24425" y="25907"/>
                </a:lnTo>
                <a:lnTo>
                  <a:pt x="31463" y="30352"/>
                </a:lnTo>
                <a:lnTo>
                  <a:pt x="32912" y="31114"/>
                </a:lnTo>
                <a:lnTo>
                  <a:pt x="35349" y="32003"/>
                </a:lnTo>
                <a:lnTo>
                  <a:pt x="38063" y="32765"/>
                </a:lnTo>
                <a:lnTo>
                  <a:pt x="36649" y="31495"/>
                </a:lnTo>
                <a:lnTo>
                  <a:pt x="34418" y="29082"/>
                </a:lnTo>
                <a:lnTo>
                  <a:pt x="33090" y="27431"/>
                </a:lnTo>
                <a:lnTo>
                  <a:pt x="31819" y="25780"/>
                </a:lnTo>
                <a:lnTo>
                  <a:pt x="32095" y="25780"/>
                </a:lnTo>
                <a:lnTo>
                  <a:pt x="34257" y="25526"/>
                </a:lnTo>
                <a:lnTo>
                  <a:pt x="46176" y="22986"/>
                </a:lnTo>
                <a:lnTo>
                  <a:pt x="28944" y="22986"/>
                </a:lnTo>
                <a:lnTo>
                  <a:pt x="29381" y="22605"/>
                </a:lnTo>
                <a:lnTo>
                  <a:pt x="30405" y="21589"/>
                </a:lnTo>
                <a:lnTo>
                  <a:pt x="31854" y="19684"/>
                </a:lnTo>
                <a:lnTo>
                  <a:pt x="32486" y="18287"/>
                </a:lnTo>
                <a:close/>
              </a:path>
              <a:path w="76200" h="51434">
                <a:moveTo>
                  <a:pt x="50092" y="10286"/>
                </a:moveTo>
                <a:lnTo>
                  <a:pt x="36258" y="20954"/>
                </a:lnTo>
                <a:lnTo>
                  <a:pt x="34958" y="21462"/>
                </a:lnTo>
                <a:lnTo>
                  <a:pt x="32095" y="22224"/>
                </a:lnTo>
                <a:lnTo>
                  <a:pt x="28944" y="22986"/>
                </a:lnTo>
                <a:lnTo>
                  <a:pt x="46176" y="22986"/>
                </a:lnTo>
                <a:lnTo>
                  <a:pt x="49747" y="21843"/>
                </a:lnTo>
                <a:lnTo>
                  <a:pt x="51437" y="21208"/>
                </a:lnTo>
                <a:lnTo>
                  <a:pt x="52990" y="20573"/>
                </a:lnTo>
                <a:lnTo>
                  <a:pt x="47585" y="20573"/>
                </a:lnTo>
                <a:lnTo>
                  <a:pt x="48252" y="19430"/>
                </a:lnTo>
                <a:lnTo>
                  <a:pt x="49000" y="17779"/>
                </a:lnTo>
                <a:lnTo>
                  <a:pt x="49428" y="16509"/>
                </a:lnTo>
                <a:lnTo>
                  <a:pt x="49834" y="14731"/>
                </a:lnTo>
                <a:lnTo>
                  <a:pt x="50049" y="12953"/>
                </a:lnTo>
                <a:lnTo>
                  <a:pt x="50092" y="10286"/>
                </a:lnTo>
                <a:close/>
              </a:path>
              <a:path w="76200" h="51434">
                <a:moveTo>
                  <a:pt x="59346" y="3682"/>
                </a:moveTo>
                <a:lnTo>
                  <a:pt x="55324" y="3682"/>
                </a:lnTo>
                <a:lnTo>
                  <a:pt x="55796" y="3809"/>
                </a:lnTo>
                <a:lnTo>
                  <a:pt x="56624" y="3936"/>
                </a:lnTo>
                <a:lnTo>
                  <a:pt x="56900" y="4063"/>
                </a:lnTo>
                <a:lnTo>
                  <a:pt x="58685" y="9397"/>
                </a:lnTo>
                <a:lnTo>
                  <a:pt x="58575" y="10286"/>
                </a:lnTo>
                <a:lnTo>
                  <a:pt x="58050" y="12572"/>
                </a:lnTo>
                <a:lnTo>
                  <a:pt x="57526" y="14350"/>
                </a:lnTo>
                <a:lnTo>
                  <a:pt x="57452" y="14858"/>
                </a:lnTo>
                <a:lnTo>
                  <a:pt x="47585" y="20573"/>
                </a:lnTo>
                <a:lnTo>
                  <a:pt x="52990" y="20573"/>
                </a:lnTo>
                <a:lnTo>
                  <a:pt x="54853" y="19811"/>
                </a:lnTo>
                <a:lnTo>
                  <a:pt x="56624" y="19049"/>
                </a:lnTo>
                <a:lnTo>
                  <a:pt x="58349" y="18160"/>
                </a:lnTo>
                <a:lnTo>
                  <a:pt x="60120" y="17144"/>
                </a:lnTo>
                <a:lnTo>
                  <a:pt x="61891" y="16255"/>
                </a:lnTo>
                <a:lnTo>
                  <a:pt x="73643" y="6985"/>
                </a:lnTo>
                <a:lnTo>
                  <a:pt x="75986" y="6985"/>
                </a:lnTo>
                <a:lnTo>
                  <a:pt x="75835" y="6350"/>
                </a:lnTo>
                <a:lnTo>
                  <a:pt x="60361" y="6349"/>
                </a:lnTo>
                <a:lnTo>
                  <a:pt x="60246" y="5841"/>
                </a:lnTo>
                <a:lnTo>
                  <a:pt x="59890" y="4698"/>
                </a:lnTo>
                <a:lnTo>
                  <a:pt x="59346" y="3682"/>
                </a:lnTo>
                <a:close/>
              </a:path>
              <a:path w="76200" h="51434">
                <a:moveTo>
                  <a:pt x="20438" y="18287"/>
                </a:moveTo>
                <a:lnTo>
                  <a:pt x="10384" y="18287"/>
                </a:lnTo>
                <a:lnTo>
                  <a:pt x="11097" y="18414"/>
                </a:lnTo>
                <a:lnTo>
                  <a:pt x="12546" y="18541"/>
                </a:lnTo>
                <a:lnTo>
                  <a:pt x="14788" y="18922"/>
                </a:lnTo>
                <a:lnTo>
                  <a:pt x="15858" y="19049"/>
                </a:lnTo>
                <a:lnTo>
                  <a:pt x="17111" y="19049"/>
                </a:lnTo>
                <a:lnTo>
                  <a:pt x="18491" y="18922"/>
                </a:lnTo>
                <a:lnTo>
                  <a:pt x="19192" y="18668"/>
                </a:lnTo>
                <a:lnTo>
                  <a:pt x="19940" y="18541"/>
                </a:lnTo>
                <a:lnTo>
                  <a:pt x="20438" y="18287"/>
                </a:lnTo>
                <a:close/>
              </a:path>
              <a:path w="76200" h="51434">
                <a:moveTo>
                  <a:pt x="33854" y="4952"/>
                </a:moveTo>
                <a:lnTo>
                  <a:pt x="33073" y="4952"/>
                </a:lnTo>
                <a:lnTo>
                  <a:pt x="32521" y="5079"/>
                </a:lnTo>
                <a:lnTo>
                  <a:pt x="31900" y="5079"/>
                </a:lnTo>
                <a:lnTo>
                  <a:pt x="31187" y="5206"/>
                </a:lnTo>
                <a:lnTo>
                  <a:pt x="30405" y="5460"/>
                </a:lnTo>
                <a:lnTo>
                  <a:pt x="29968" y="5714"/>
                </a:lnTo>
                <a:lnTo>
                  <a:pt x="29059" y="6095"/>
                </a:lnTo>
                <a:lnTo>
                  <a:pt x="28588" y="6222"/>
                </a:lnTo>
                <a:lnTo>
                  <a:pt x="28116" y="6603"/>
                </a:lnTo>
                <a:lnTo>
                  <a:pt x="26621" y="7619"/>
                </a:lnTo>
                <a:lnTo>
                  <a:pt x="26115" y="8000"/>
                </a:lnTo>
                <a:lnTo>
                  <a:pt x="25609" y="8508"/>
                </a:lnTo>
                <a:lnTo>
                  <a:pt x="24540" y="9524"/>
                </a:lnTo>
                <a:lnTo>
                  <a:pt x="23482" y="10794"/>
                </a:lnTo>
                <a:lnTo>
                  <a:pt x="22424" y="12191"/>
                </a:lnTo>
                <a:lnTo>
                  <a:pt x="22148" y="12699"/>
                </a:lnTo>
                <a:lnTo>
                  <a:pt x="19825" y="15874"/>
                </a:lnTo>
                <a:lnTo>
                  <a:pt x="19158" y="16255"/>
                </a:lnTo>
                <a:lnTo>
                  <a:pt x="18410" y="16763"/>
                </a:lnTo>
                <a:lnTo>
                  <a:pt x="18215" y="16763"/>
                </a:lnTo>
                <a:lnTo>
                  <a:pt x="17663" y="17017"/>
                </a:lnTo>
                <a:lnTo>
                  <a:pt x="21780" y="17017"/>
                </a:lnTo>
                <a:lnTo>
                  <a:pt x="22182" y="16128"/>
                </a:lnTo>
                <a:lnTo>
                  <a:pt x="23010" y="14731"/>
                </a:lnTo>
                <a:lnTo>
                  <a:pt x="32291" y="8254"/>
                </a:lnTo>
                <a:lnTo>
                  <a:pt x="32521" y="8127"/>
                </a:lnTo>
                <a:lnTo>
                  <a:pt x="33624" y="7746"/>
                </a:lnTo>
                <a:lnTo>
                  <a:pt x="34682" y="7619"/>
                </a:lnTo>
                <a:lnTo>
                  <a:pt x="38233" y="7619"/>
                </a:lnTo>
                <a:lnTo>
                  <a:pt x="37983" y="7111"/>
                </a:lnTo>
                <a:lnTo>
                  <a:pt x="34924" y="5206"/>
                </a:lnTo>
                <a:lnTo>
                  <a:pt x="33854" y="4952"/>
                </a:lnTo>
                <a:close/>
              </a:path>
              <a:path w="76200" h="51434">
                <a:moveTo>
                  <a:pt x="38233" y="7619"/>
                </a:moveTo>
                <a:lnTo>
                  <a:pt x="34682" y="7619"/>
                </a:lnTo>
                <a:lnTo>
                  <a:pt x="35901" y="7873"/>
                </a:lnTo>
                <a:lnTo>
                  <a:pt x="36223" y="8000"/>
                </a:lnTo>
                <a:lnTo>
                  <a:pt x="36534" y="8254"/>
                </a:lnTo>
                <a:lnTo>
                  <a:pt x="37166" y="8635"/>
                </a:lnTo>
                <a:lnTo>
                  <a:pt x="37477" y="8889"/>
                </a:lnTo>
                <a:lnTo>
                  <a:pt x="38063" y="9524"/>
                </a:lnTo>
                <a:lnTo>
                  <a:pt x="38891" y="10794"/>
                </a:lnTo>
                <a:lnTo>
                  <a:pt x="39557" y="12572"/>
                </a:lnTo>
                <a:lnTo>
                  <a:pt x="39800" y="13334"/>
                </a:lnTo>
                <a:lnTo>
                  <a:pt x="39949" y="13334"/>
                </a:lnTo>
                <a:lnTo>
                  <a:pt x="40697" y="13207"/>
                </a:lnTo>
                <a:lnTo>
                  <a:pt x="41053" y="12953"/>
                </a:lnTo>
                <a:lnTo>
                  <a:pt x="41916" y="12572"/>
                </a:lnTo>
                <a:lnTo>
                  <a:pt x="42433" y="12318"/>
                </a:lnTo>
                <a:lnTo>
                  <a:pt x="42985" y="11937"/>
                </a:lnTo>
                <a:lnTo>
                  <a:pt x="44745" y="10286"/>
                </a:lnTo>
                <a:lnTo>
                  <a:pt x="45229" y="9651"/>
                </a:lnTo>
                <a:lnTo>
                  <a:pt x="38891" y="9651"/>
                </a:lnTo>
                <a:lnTo>
                  <a:pt x="38776" y="9016"/>
                </a:lnTo>
                <a:lnTo>
                  <a:pt x="38581" y="8254"/>
                </a:lnTo>
                <a:lnTo>
                  <a:pt x="38420" y="8000"/>
                </a:lnTo>
                <a:lnTo>
                  <a:pt x="38233" y="7619"/>
                </a:lnTo>
                <a:close/>
              </a:path>
              <a:path w="76200" h="51434">
                <a:moveTo>
                  <a:pt x="54692" y="380"/>
                </a:moveTo>
                <a:lnTo>
                  <a:pt x="48643" y="2285"/>
                </a:lnTo>
                <a:lnTo>
                  <a:pt x="47654" y="2920"/>
                </a:lnTo>
                <a:lnTo>
                  <a:pt x="47585" y="3301"/>
                </a:lnTo>
                <a:lnTo>
                  <a:pt x="47424" y="3428"/>
                </a:lnTo>
                <a:lnTo>
                  <a:pt x="46642" y="4444"/>
                </a:lnTo>
                <a:lnTo>
                  <a:pt x="46171" y="4825"/>
                </a:lnTo>
                <a:lnTo>
                  <a:pt x="44871" y="5968"/>
                </a:lnTo>
                <a:lnTo>
                  <a:pt x="44043" y="6476"/>
                </a:lnTo>
                <a:lnTo>
                  <a:pt x="43020" y="7238"/>
                </a:lnTo>
                <a:lnTo>
                  <a:pt x="41835" y="8000"/>
                </a:lnTo>
                <a:lnTo>
                  <a:pt x="38891" y="9651"/>
                </a:lnTo>
                <a:lnTo>
                  <a:pt x="45229" y="9651"/>
                </a:lnTo>
                <a:lnTo>
                  <a:pt x="46044" y="8635"/>
                </a:lnTo>
                <a:lnTo>
                  <a:pt x="47183" y="6857"/>
                </a:lnTo>
                <a:lnTo>
                  <a:pt x="47735" y="6349"/>
                </a:lnTo>
                <a:lnTo>
                  <a:pt x="54220" y="3809"/>
                </a:lnTo>
                <a:lnTo>
                  <a:pt x="54542" y="3682"/>
                </a:lnTo>
                <a:lnTo>
                  <a:pt x="59346" y="3682"/>
                </a:lnTo>
                <a:lnTo>
                  <a:pt x="59142" y="3301"/>
                </a:lnTo>
                <a:lnTo>
                  <a:pt x="58625" y="2539"/>
                </a:lnTo>
                <a:lnTo>
                  <a:pt x="57958" y="1904"/>
                </a:lnTo>
                <a:lnTo>
                  <a:pt x="57210" y="1269"/>
                </a:lnTo>
                <a:lnTo>
                  <a:pt x="55842" y="507"/>
                </a:lnTo>
                <a:lnTo>
                  <a:pt x="55290" y="507"/>
                </a:lnTo>
                <a:lnTo>
                  <a:pt x="54692" y="380"/>
                </a:lnTo>
                <a:close/>
              </a:path>
              <a:path w="76200" h="51434">
                <a:moveTo>
                  <a:pt x="69871" y="127"/>
                </a:moveTo>
                <a:lnTo>
                  <a:pt x="67157" y="126"/>
                </a:lnTo>
                <a:lnTo>
                  <a:pt x="66571" y="380"/>
                </a:lnTo>
                <a:lnTo>
                  <a:pt x="65985" y="507"/>
                </a:lnTo>
                <a:lnTo>
                  <a:pt x="60361" y="6349"/>
                </a:lnTo>
                <a:lnTo>
                  <a:pt x="75835" y="6350"/>
                </a:lnTo>
                <a:lnTo>
                  <a:pt x="71251" y="635"/>
                </a:lnTo>
                <a:lnTo>
                  <a:pt x="70343" y="254"/>
                </a:lnTo>
                <a:lnTo>
                  <a:pt x="69871" y="127"/>
                </a:lnTo>
                <a:close/>
              </a:path>
              <a:path w="76200" h="51434">
                <a:moveTo>
                  <a:pt x="68813" y="0"/>
                </a:moveTo>
                <a:lnTo>
                  <a:pt x="68261" y="0"/>
                </a:lnTo>
                <a:lnTo>
                  <a:pt x="67709" y="126"/>
                </a:lnTo>
                <a:lnTo>
                  <a:pt x="69365" y="127"/>
                </a:lnTo>
                <a:lnTo>
                  <a:pt x="6881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96122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12189" y="48041"/>
                </a:moveTo>
                <a:lnTo>
                  <a:pt x="2196" y="48041"/>
                </a:lnTo>
                <a:lnTo>
                  <a:pt x="2698" y="48432"/>
                </a:lnTo>
                <a:lnTo>
                  <a:pt x="3541" y="48941"/>
                </a:lnTo>
                <a:lnTo>
                  <a:pt x="4438" y="49333"/>
                </a:lnTo>
                <a:lnTo>
                  <a:pt x="5301" y="49567"/>
                </a:lnTo>
                <a:lnTo>
                  <a:pt x="6175" y="49724"/>
                </a:lnTo>
                <a:lnTo>
                  <a:pt x="7428" y="49724"/>
                </a:lnTo>
                <a:lnTo>
                  <a:pt x="8210" y="49646"/>
                </a:lnTo>
                <a:lnTo>
                  <a:pt x="12189" y="48041"/>
                </a:lnTo>
                <a:close/>
              </a:path>
              <a:path w="20954" h="50165">
                <a:moveTo>
                  <a:pt x="7624" y="1096"/>
                </a:moveTo>
                <a:lnTo>
                  <a:pt x="0" y="48510"/>
                </a:lnTo>
                <a:lnTo>
                  <a:pt x="908" y="48510"/>
                </a:lnTo>
                <a:lnTo>
                  <a:pt x="1366" y="48393"/>
                </a:lnTo>
                <a:lnTo>
                  <a:pt x="2046" y="48159"/>
                </a:lnTo>
                <a:lnTo>
                  <a:pt x="2196" y="48041"/>
                </a:lnTo>
                <a:lnTo>
                  <a:pt x="12189" y="48041"/>
                </a:lnTo>
                <a:lnTo>
                  <a:pt x="20871" y="28739"/>
                </a:lnTo>
                <a:lnTo>
                  <a:pt x="20791" y="22709"/>
                </a:lnTo>
                <a:lnTo>
                  <a:pt x="11327" y="2036"/>
                </a:lnTo>
                <a:lnTo>
                  <a:pt x="10970" y="1840"/>
                </a:lnTo>
                <a:lnTo>
                  <a:pt x="10303" y="1526"/>
                </a:lnTo>
                <a:lnTo>
                  <a:pt x="9901" y="1409"/>
                </a:lnTo>
                <a:lnTo>
                  <a:pt x="8808" y="1175"/>
                </a:lnTo>
                <a:lnTo>
                  <a:pt x="8417" y="1134"/>
                </a:lnTo>
                <a:lnTo>
                  <a:pt x="7624" y="1096"/>
                </a:lnTo>
                <a:close/>
              </a:path>
              <a:path w="20954" h="50165">
                <a:moveTo>
                  <a:pt x="15455" y="0"/>
                </a:moveTo>
                <a:lnTo>
                  <a:pt x="11327" y="2036"/>
                </a:lnTo>
                <a:lnTo>
                  <a:pt x="16190" y="2036"/>
                </a:lnTo>
                <a:lnTo>
                  <a:pt x="1545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18902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1" y="0"/>
                </a:moveTo>
                <a:lnTo>
                  <a:pt x="0" y="148"/>
                </a:lnTo>
                <a:lnTo>
                  <a:pt x="160" y="148"/>
                </a:lnTo>
                <a:lnTo>
                  <a:pt x="551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18396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57" y="0"/>
                </a:moveTo>
                <a:lnTo>
                  <a:pt x="0" y="309"/>
                </a:lnTo>
                <a:lnTo>
                  <a:pt x="229" y="309"/>
                </a:lnTo>
                <a:lnTo>
                  <a:pt x="1057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17844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8" y="0"/>
                </a:moveTo>
                <a:lnTo>
                  <a:pt x="1057" y="0"/>
                </a:lnTo>
                <a:lnTo>
                  <a:pt x="0" y="320"/>
                </a:lnTo>
                <a:lnTo>
                  <a:pt x="356" y="320"/>
                </a:lnTo>
                <a:lnTo>
                  <a:pt x="781" y="194"/>
                </a:lnTo>
                <a:lnTo>
                  <a:pt x="121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17338" y="210717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1287" y="0"/>
                </a:moveTo>
                <a:lnTo>
                  <a:pt x="1057" y="0"/>
                </a:lnTo>
                <a:lnTo>
                  <a:pt x="0" y="355"/>
                </a:lnTo>
                <a:lnTo>
                  <a:pt x="390" y="355"/>
                </a:lnTo>
                <a:lnTo>
                  <a:pt x="862" y="194"/>
                </a:lnTo>
                <a:lnTo>
                  <a:pt x="1287" y="0"/>
                </a:lnTo>
                <a:close/>
              </a:path>
              <a:path w="7620" h="635">
                <a:moveTo>
                  <a:pt x="7106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16820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1379" y="0"/>
                </a:moveTo>
                <a:lnTo>
                  <a:pt x="1023" y="0"/>
                </a:lnTo>
                <a:lnTo>
                  <a:pt x="0" y="343"/>
                </a:lnTo>
                <a:lnTo>
                  <a:pt x="436" y="343"/>
                </a:lnTo>
                <a:lnTo>
                  <a:pt x="908" y="194"/>
                </a:lnTo>
                <a:lnTo>
                  <a:pt x="1379" y="0"/>
                </a:lnTo>
                <a:close/>
              </a:path>
              <a:path w="8254" h="635">
                <a:moveTo>
                  <a:pt x="7624" y="114"/>
                </a:moveTo>
                <a:lnTo>
                  <a:pt x="7313" y="343"/>
                </a:lnTo>
                <a:lnTo>
                  <a:pt x="7750" y="343"/>
                </a:lnTo>
                <a:lnTo>
                  <a:pt x="762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16268" y="211072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436" y="309"/>
                </a:lnTo>
                <a:lnTo>
                  <a:pt x="1460" y="0"/>
                </a:lnTo>
                <a:close/>
              </a:path>
              <a:path w="8889" h="635">
                <a:moveTo>
                  <a:pt x="8222" y="0"/>
                </a:moveTo>
                <a:lnTo>
                  <a:pt x="7589" y="309"/>
                </a:lnTo>
                <a:lnTo>
                  <a:pt x="8371" y="309"/>
                </a:lnTo>
                <a:lnTo>
                  <a:pt x="8222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15762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1494" y="0"/>
                </a:moveTo>
                <a:lnTo>
                  <a:pt x="1057" y="0"/>
                </a:lnTo>
                <a:lnTo>
                  <a:pt x="0" y="320"/>
                </a:lnTo>
                <a:lnTo>
                  <a:pt x="390" y="320"/>
                </a:lnTo>
                <a:lnTo>
                  <a:pt x="1494" y="0"/>
                </a:lnTo>
                <a:close/>
              </a:path>
              <a:path w="9525" h="635">
                <a:moveTo>
                  <a:pt x="8808" y="0"/>
                </a:moveTo>
                <a:lnTo>
                  <a:pt x="8371" y="0"/>
                </a:lnTo>
                <a:lnTo>
                  <a:pt x="7819" y="320"/>
                </a:lnTo>
                <a:lnTo>
                  <a:pt x="9004" y="320"/>
                </a:lnTo>
                <a:lnTo>
                  <a:pt x="8877" y="160"/>
                </a:lnTo>
                <a:lnTo>
                  <a:pt x="880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15245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1460" y="0"/>
                </a:moveTo>
                <a:lnTo>
                  <a:pt x="1023" y="0"/>
                </a:lnTo>
                <a:lnTo>
                  <a:pt x="0" y="309"/>
                </a:lnTo>
                <a:lnTo>
                  <a:pt x="275" y="309"/>
                </a:lnTo>
                <a:lnTo>
                  <a:pt x="597" y="240"/>
                </a:lnTo>
                <a:lnTo>
                  <a:pt x="1460" y="0"/>
                </a:lnTo>
                <a:close/>
              </a:path>
              <a:path w="10160" h="635">
                <a:moveTo>
                  <a:pt x="9395" y="0"/>
                </a:moveTo>
                <a:lnTo>
                  <a:pt x="8613" y="0"/>
                </a:lnTo>
                <a:lnTo>
                  <a:pt x="8061" y="309"/>
                </a:lnTo>
                <a:lnTo>
                  <a:pt x="9602" y="309"/>
                </a:lnTo>
                <a:lnTo>
                  <a:pt x="9521" y="160"/>
                </a:lnTo>
                <a:lnTo>
                  <a:pt x="939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14693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1460" y="0"/>
                </a:lnTo>
                <a:close/>
              </a:path>
              <a:path w="10795" h="635">
                <a:moveTo>
                  <a:pt x="10073" y="0"/>
                </a:moveTo>
                <a:lnTo>
                  <a:pt x="8889" y="0"/>
                </a:lnTo>
                <a:lnTo>
                  <a:pt x="8337" y="309"/>
                </a:lnTo>
                <a:lnTo>
                  <a:pt x="10223" y="309"/>
                </a:lnTo>
                <a:lnTo>
                  <a:pt x="1007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14429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092" y="0"/>
                </a:moveTo>
                <a:lnTo>
                  <a:pt x="816" y="0"/>
                </a:lnTo>
                <a:lnTo>
                  <a:pt x="0" y="240"/>
                </a:lnTo>
                <a:lnTo>
                  <a:pt x="1092" y="0"/>
                </a:lnTo>
                <a:close/>
              </a:path>
              <a:path w="10795" h="635">
                <a:moveTo>
                  <a:pt x="10418" y="0"/>
                </a:moveTo>
                <a:lnTo>
                  <a:pt x="8877" y="0"/>
                </a:lnTo>
                <a:lnTo>
                  <a:pt x="8325" y="320"/>
                </a:lnTo>
                <a:lnTo>
                  <a:pt x="10568" y="320"/>
                </a:lnTo>
                <a:lnTo>
                  <a:pt x="10418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14429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390" y="0"/>
                </a:moveTo>
                <a:lnTo>
                  <a:pt x="0" y="80"/>
                </a:lnTo>
                <a:lnTo>
                  <a:pt x="390" y="0"/>
                </a:lnTo>
                <a:close/>
              </a:path>
              <a:path w="10795" h="635">
                <a:moveTo>
                  <a:pt x="10487" y="0"/>
                </a:moveTo>
                <a:lnTo>
                  <a:pt x="8601" y="0"/>
                </a:lnTo>
                <a:lnTo>
                  <a:pt x="8325" y="160"/>
                </a:lnTo>
                <a:lnTo>
                  <a:pt x="8015" y="309"/>
                </a:lnTo>
                <a:lnTo>
                  <a:pt x="10648" y="309"/>
                </a:lnTo>
                <a:lnTo>
                  <a:pt x="10487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22133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620" y="0"/>
                </a:moveTo>
                <a:lnTo>
                  <a:pt x="2863" y="0"/>
                </a:lnTo>
                <a:lnTo>
                  <a:pt x="3024" y="309"/>
                </a:lnTo>
                <a:lnTo>
                  <a:pt x="0" y="309"/>
                </a:lnTo>
                <a:lnTo>
                  <a:pt x="62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21811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632" y="0"/>
                </a:moveTo>
                <a:lnTo>
                  <a:pt x="3265" y="0"/>
                </a:lnTo>
                <a:lnTo>
                  <a:pt x="3426" y="320"/>
                </a:lnTo>
                <a:lnTo>
                  <a:pt x="0" y="320"/>
                </a:lnTo>
                <a:lnTo>
                  <a:pt x="632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32145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678" y="0"/>
                </a:moveTo>
                <a:lnTo>
                  <a:pt x="3702" y="0"/>
                </a:lnTo>
                <a:lnTo>
                  <a:pt x="3863" y="309"/>
                </a:lnTo>
                <a:lnTo>
                  <a:pt x="0" y="309"/>
                </a:lnTo>
                <a:lnTo>
                  <a:pt x="678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321144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093" y="0"/>
                </a:moveTo>
                <a:lnTo>
                  <a:pt x="666" y="0"/>
                </a:lnTo>
                <a:lnTo>
                  <a:pt x="310" y="148"/>
                </a:lnTo>
                <a:lnTo>
                  <a:pt x="0" y="309"/>
                </a:lnTo>
                <a:lnTo>
                  <a:pt x="4243" y="309"/>
                </a:lnTo>
                <a:lnTo>
                  <a:pt x="4093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20753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701" y="0"/>
                </a:moveTo>
                <a:lnTo>
                  <a:pt x="4565" y="0"/>
                </a:lnTo>
                <a:lnTo>
                  <a:pt x="4680" y="320"/>
                </a:lnTo>
                <a:lnTo>
                  <a:pt x="0" y="320"/>
                </a:lnTo>
                <a:lnTo>
                  <a:pt x="701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20397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4990" y="0"/>
                </a:moveTo>
                <a:lnTo>
                  <a:pt x="747" y="0"/>
                </a:lnTo>
                <a:lnTo>
                  <a:pt x="0" y="309"/>
                </a:lnTo>
                <a:lnTo>
                  <a:pt x="5117" y="309"/>
                </a:lnTo>
                <a:lnTo>
                  <a:pt x="4990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20006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427" y="0"/>
                </a:moveTo>
                <a:lnTo>
                  <a:pt x="747" y="0"/>
                </a:lnTo>
                <a:lnTo>
                  <a:pt x="0" y="355"/>
                </a:lnTo>
                <a:lnTo>
                  <a:pt x="5577" y="355"/>
                </a:lnTo>
                <a:lnTo>
                  <a:pt x="5508" y="148"/>
                </a:lnTo>
                <a:lnTo>
                  <a:pt x="5427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19569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945" y="0"/>
                </a:moveTo>
                <a:lnTo>
                  <a:pt x="827" y="0"/>
                </a:lnTo>
                <a:lnTo>
                  <a:pt x="402" y="206"/>
                </a:lnTo>
                <a:lnTo>
                  <a:pt x="0" y="355"/>
                </a:lnTo>
                <a:lnTo>
                  <a:pt x="6060" y="355"/>
                </a:lnTo>
                <a:lnTo>
                  <a:pt x="5945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19143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5" h="635">
                <a:moveTo>
                  <a:pt x="6439" y="0"/>
                </a:moveTo>
                <a:lnTo>
                  <a:pt x="862" y="0"/>
                </a:lnTo>
                <a:lnTo>
                  <a:pt x="0" y="309"/>
                </a:lnTo>
                <a:lnTo>
                  <a:pt x="6566" y="309"/>
                </a:lnTo>
                <a:lnTo>
                  <a:pt x="6439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95397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232" y="0"/>
                </a:moveTo>
                <a:lnTo>
                  <a:pt x="24172" y="0"/>
                </a:lnTo>
                <a:lnTo>
                  <a:pt x="23309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  <a:path w="30479" h="635">
                <a:moveTo>
                  <a:pt x="0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95351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359" y="0"/>
                </a:moveTo>
                <a:lnTo>
                  <a:pt x="23792" y="0"/>
                </a:lnTo>
                <a:lnTo>
                  <a:pt x="22849" y="309"/>
                </a:lnTo>
                <a:lnTo>
                  <a:pt x="30474" y="309"/>
                </a:lnTo>
                <a:lnTo>
                  <a:pt x="30359" y="0"/>
                </a:lnTo>
                <a:close/>
              </a:path>
              <a:path w="30479" h="635">
                <a:moveTo>
                  <a:pt x="0" y="114"/>
                </a:moveTo>
                <a:lnTo>
                  <a:pt x="241" y="309"/>
                </a:lnTo>
                <a:lnTo>
                  <a:pt x="747" y="309"/>
                </a:lnTo>
                <a:lnTo>
                  <a:pt x="0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95397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0" y="0"/>
                </a:moveTo>
                <a:lnTo>
                  <a:pt x="390" y="309"/>
                </a:lnTo>
                <a:lnTo>
                  <a:pt x="1448" y="309"/>
                </a:lnTo>
                <a:lnTo>
                  <a:pt x="80" y="0"/>
                </a:lnTo>
                <a:close/>
              </a:path>
              <a:path w="30479" h="635">
                <a:moveTo>
                  <a:pt x="30347" y="0"/>
                </a:moveTo>
                <a:lnTo>
                  <a:pt x="23309" y="0"/>
                </a:lnTo>
                <a:lnTo>
                  <a:pt x="22286" y="309"/>
                </a:lnTo>
                <a:lnTo>
                  <a:pt x="30462" y="309"/>
                </a:lnTo>
                <a:lnTo>
                  <a:pt x="30347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95592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505" y="0"/>
                </a:moveTo>
                <a:lnTo>
                  <a:pt x="0" y="0"/>
                </a:lnTo>
                <a:lnTo>
                  <a:pt x="390" y="320"/>
                </a:lnTo>
                <a:lnTo>
                  <a:pt x="2196" y="320"/>
                </a:lnTo>
                <a:lnTo>
                  <a:pt x="505" y="0"/>
                </a:lnTo>
                <a:close/>
              </a:path>
              <a:path w="30479" h="635">
                <a:moveTo>
                  <a:pt x="2127" y="274"/>
                </a:moveTo>
                <a:close/>
              </a:path>
              <a:path w="30479" h="635">
                <a:moveTo>
                  <a:pt x="30232" y="0"/>
                </a:moveTo>
                <a:lnTo>
                  <a:pt x="22608" y="0"/>
                </a:lnTo>
                <a:lnTo>
                  <a:pt x="21538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9578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057" y="0"/>
                </a:moveTo>
                <a:lnTo>
                  <a:pt x="0" y="0"/>
                </a:lnTo>
                <a:lnTo>
                  <a:pt x="251" y="194"/>
                </a:lnTo>
                <a:lnTo>
                  <a:pt x="436" y="309"/>
                </a:lnTo>
                <a:lnTo>
                  <a:pt x="2633" y="309"/>
                </a:lnTo>
                <a:lnTo>
                  <a:pt x="1972" y="143"/>
                </a:lnTo>
                <a:lnTo>
                  <a:pt x="1057" y="0"/>
                </a:lnTo>
                <a:close/>
              </a:path>
              <a:path w="30479" h="635">
                <a:moveTo>
                  <a:pt x="30071" y="0"/>
                </a:moveTo>
                <a:lnTo>
                  <a:pt x="21895" y="0"/>
                </a:lnTo>
                <a:lnTo>
                  <a:pt x="20756" y="309"/>
                </a:lnTo>
                <a:lnTo>
                  <a:pt x="30198" y="309"/>
                </a:lnTo>
                <a:lnTo>
                  <a:pt x="30071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95983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805" y="0"/>
                </a:moveTo>
                <a:lnTo>
                  <a:pt x="0" y="0"/>
                </a:lnTo>
                <a:lnTo>
                  <a:pt x="297" y="194"/>
                </a:lnTo>
                <a:lnTo>
                  <a:pt x="436" y="309"/>
                </a:lnTo>
                <a:lnTo>
                  <a:pt x="3150" y="309"/>
                </a:lnTo>
                <a:lnTo>
                  <a:pt x="2713" y="194"/>
                </a:lnTo>
                <a:lnTo>
                  <a:pt x="1805" y="0"/>
                </a:lnTo>
                <a:close/>
              </a:path>
              <a:path w="30479" h="635">
                <a:moveTo>
                  <a:pt x="29956" y="0"/>
                </a:moveTo>
                <a:lnTo>
                  <a:pt x="21147" y="0"/>
                </a:lnTo>
                <a:lnTo>
                  <a:pt x="19928" y="309"/>
                </a:lnTo>
                <a:lnTo>
                  <a:pt x="30037" y="309"/>
                </a:lnTo>
                <a:lnTo>
                  <a:pt x="29956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96225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196" y="0"/>
                </a:moveTo>
                <a:lnTo>
                  <a:pt x="0" y="0"/>
                </a:lnTo>
                <a:lnTo>
                  <a:pt x="425" y="320"/>
                </a:lnTo>
                <a:lnTo>
                  <a:pt x="3725" y="320"/>
                </a:lnTo>
                <a:lnTo>
                  <a:pt x="3254" y="240"/>
                </a:lnTo>
                <a:lnTo>
                  <a:pt x="2196" y="0"/>
                </a:lnTo>
                <a:close/>
              </a:path>
              <a:path w="29845" h="635">
                <a:moveTo>
                  <a:pt x="29761" y="0"/>
                </a:moveTo>
                <a:lnTo>
                  <a:pt x="20319" y="0"/>
                </a:lnTo>
                <a:lnTo>
                  <a:pt x="18939" y="320"/>
                </a:lnTo>
                <a:lnTo>
                  <a:pt x="29830" y="320"/>
                </a:lnTo>
                <a:lnTo>
                  <a:pt x="2976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96420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713" y="0"/>
                </a:moveTo>
                <a:lnTo>
                  <a:pt x="0" y="0"/>
                </a:lnTo>
                <a:lnTo>
                  <a:pt x="425" y="309"/>
                </a:lnTo>
                <a:lnTo>
                  <a:pt x="4404" y="309"/>
                </a:lnTo>
                <a:lnTo>
                  <a:pt x="3495" y="160"/>
                </a:lnTo>
                <a:lnTo>
                  <a:pt x="2713" y="0"/>
                </a:lnTo>
                <a:close/>
              </a:path>
              <a:path w="29845" h="635">
                <a:moveTo>
                  <a:pt x="29600" y="0"/>
                </a:moveTo>
                <a:lnTo>
                  <a:pt x="19491" y="0"/>
                </a:lnTo>
                <a:lnTo>
                  <a:pt x="17962" y="309"/>
                </a:lnTo>
                <a:lnTo>
                  <a:pt x="29715" y="309"/>
                </a:lnTo>
                <a:lnTo>
                  <a:pt x="29600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96650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300" y="0"/>
                </a:moveTo>
                <a:lnTo>
                  <a:pt x="0" y="0"/>
                </a:lnTo>
                <a:lnTo>
                  <a:pt x="436" y="309"/>
                </a:lnTo>
                <a:lnTo>
                  <a:pt x="5232" y="309"/>
                </a:lnTo>
                <a:lnTo>
                  <a:pt x="3300" y="0"/>
                </a:lnTo>
                <a:close/>
              </a:path>
              <a:path w="29845" h="635">
                <a:moveTo>
                  <a:pt x="29404" y="0"/>
                </a:moveTo>
                <a:lnTo>
                  <a:pt x="18514" y="0"/>
                </a:lnTo>
                <a:lnTo>
                  <a:pt x="18088" y="68"/>
                </a:lnTo>
                <a:lnTo>
                  <a:pt x="17651" y="194"/>
                </a:lnTo>
                <a:lnTo>
                  <a:pt x="17226" y="229"/>
                </a:lnTo>
                <a:lnTo>
                  <a:pt x="16754" y="309"/>
                </a:lnTo>
                <a:lnTo>
                  <a:pt x="29531" y="309"/>
                </a:lnTo>
                <a:lnTo>
                  <a:pt x="29404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96846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978" y="0"/>
                </a:moveTo>
                <a:lnTo>
                  <a:pt x="0" y="0"/>
                </a:lnTo>
                <a:lnTo>
                  <a:pt x="471" y="320"/>
                </a:lnTo>
                <a:lnTo>
                  <a:pt x="6290" y="320"/>
                </a:lnTo>
                <a:lnTo>
                  <a:pt x="3978" y="0"/>
                </a:lnTo>
                <a:close/>
              </a:path>
              <a:path w="29845" h="635">
                <a:moveTo>
                  <a:pt x="29289" y="0"/>
                </a:moveTo>
                <a:lnTo>
                  <a:pt x="17536" y="0"/>
                </a:lnTo>
                <a:lnTo>
                  <a:pt x="16984" y="125"/>
                </a:lnTo>
                <a:lnTo>
                  <a:pt x="15927" y="274"/>
                </a:lnTo>
                <a:lnTo>
                  <a:pt x="15409" y="320"/>
                </a:lnTo>
                <a:lnTo>
                  <a:pt x="29370" y="320"/>
                </a:lnTo>
                <a:lnTo>
                  <a:pt x="29289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97087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4795" y="0"/>
                </a:moveTo>
                <a:lnTo>
                  <a:pt x="0" y="0"/>
                </a:lnTo>
                <a:lnTo>
                  <a:pt x="471" y="309"/>
                </a:lnTo>
                <a:lnTo>
                  <a:pt x="7865" y="309"/>
                </a:lnTo>
                <a:lnTo>
                  <a:pt x="7037" y="274"/>
                </a:lnTo>
                <a:lnTo>
                  <a:pt x="5496" y="114"/>
                </a:lnTo>
                <a:lnTo>
                  <a:pt x="4795" y="0"/>
                </a:lnTo>
                <a:close/>
              </a:path>
              <a:path w="29210" h="635">
                <a:moveTo>
                  <a:pt x="29094" y="0"/>
                </a:moveTo>
                <a:lnTo>
                  <a:pt x="16318" y="0"/>
                </a:lnTo>
                <a:lnTo>
                  <a:pt x="15605" y="114"/>
                </a:lnTo>
                <a:lnTo>
                  <a:pt x="14190" y="274"/>
                </a:lnTo>
                <a:lnTo>
                  <a:pt x="13477" y="309"/>
                </a:lnTo>
                <a:lnTo>
                  <a:pt x="29174" y="309"/>
                </a:lnTo>
                <a:lnTo>
                  <a:pt x="2909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97317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5818" y="0"/>
                </a:moveTo>
                <a:lnTo>
                  <a:pt x="0" y="0"/>
                </a:lnTo>
                <a:lnTo>
                  <a:pt x="471" y="309"/>
                </a:lnTo>
                <a:lnTo>
                  <a:pt x="28944" y="309"/>
                </a:lnTo>
                <a:lnTo>
                  <a:pt x="10073" y="274"/>
                </a:lnTo>
                <a:lnTo>
                  <a:pt x="7831" y="194"/>
                </a:lnTo>
                <a:lnTo>
                  <a:pt x="6807" y="114"/>
                </a:lnTo>
                <a:lnTo>
                  <a:pt x="5818" y="0"/>
                </a:lnTo>
                <a:close/>
              </a:path>
              <a:path w="29210" h="635">
                <a:moveTo>
                  <a:pt x="28898" y="0"/>
                </a:moveTo>
                <a:lnTo>
                  <a:pt x="14938" y="0"/>
                </a:lnTo>
                <a:lnTo>
                  <a:pt x="13684" y="148"/>
                </a:lnTo>
                <a:lnTo>
                  <a:pt x="12431" y="229"/>
                </a:lnTo>
                <a:lnTo>
                  <a:pt x="11212" y="274"/>
                </a:lnTo>
                <a:lnTo>
                  <a:pt x="28944" y="274"/>
                </a:lnTo>
                <a:lnTo>
                  <a:pt x="28898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97559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7394" y="0"/>
                </a:moveTo>
                <a:lnTo>
                  <a:pt x="0" y="0"/>
                </a:lnTo>
                <a:lnTo>
                  <a:pt x="471" y="355"/>
                </a:lnTo>
                <a:lnTo>
                  <a:pt x="28737" y="355"/>
                </a:lnTo>
                <a:lnTo>
                  <a:pt x="28703" y="125"/>
                </a:lnTo>
                <a:lnTo>
                  <a:pt x="10062" y="125"/>
                </a:lnTo>
                <a:lnTo>
                  <a:pt x="8682" y="80"/>
                </a:lnTo>
                <a:lnTo>
                  <a:pt x="7394" y="0"/>
                </a:lnTo>
                <a:close/>
              </a:path>
              <a:path w="29210" h="635">
                <a:moveTo>
                  <a:pt x="28703" y="0"/>
                </a:moveTo>
                <a:lnTo>
                  <a:pt x="13006" y="0"/>
                </a:lnTo>
                <a:lnTo>
                  <a:pt x="11522" y="80"/>
                </a:lnTo>
                <a:lnTo>
                  <a:pt x="10062" y="125"/>
                </a:lnTo>
                <a:lnTo>
                  <a:pt x="28703" y="125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97789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473" y="0"/>
                </a:moveTo>
                <a:lnTo>
                  <a:pt x="0" y="0"/>
                </a:lnTo>
                <a:lnTo>
                  <a:pt x="241" y="194"/>
                </a:lnTo>
                <a:lnTo>
                  <a:pt x="517" y="355"/>
                </a:lnTo>
                <a:lnTo>
                  <a:pt x="28542" y="355"/>
                </a:lnTo>
                <a:lnTo>
                  <a:pt x="28473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98030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0" y="0"/>
                </a:moveTo>
                <a:lnTo>
                  <a:pt x="28266" y="0"/>
                </a:lnTo>
                <a:lnTo>
                  <a:pt x="28346" y="309"/>
                </a:lnTo>
                <a:lnTo>
                  <a:pt x="505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98306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24" y="0"/>
                </a:moveTo>
                <a:lnTo>
                  <a:pt x="0" y="0"/>
                </a:lnTo>
                <a:lnTo>
                  <a:pt x="505" y="309"/>
                </a:lnTo>
                <a:lnTo>
                  <a:pt x="28070" y="309"/>
                </a:lnTo>
                <a:lnTo>
                  <a:pt x="28024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98536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840" y="0"/>
                </a:moveTo>
                <a:lnTo>
                  <a:pt x="0" y="0"/>
                </a:lnTo>
                <a:lnTo>
                  <a:pt x="551" y="320"/>
                </a:lnTo>
                <a:lnTo>
                  <a:pt x="27875" y="320"/>
                </a:lnTo>
                <a:lnTo>
                  <a:pt x="27840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98812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564" y="0"/>
                </a:moveTo>
                <a:lnTo>
                  <a:pt x="0" y="0"/>
                </a:lnTo>
                <a:lnTo>
                  <a:pt x="551" y="309"/>
                </a:lnTo>
                <a:lnTo>
                  <a:pt x="27599" y="309"/>
                </a:lnTo>
                <a:lnTo>
                  <a:pt x="27564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99088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0" y="0"/>
                </a:moveTo>
                <a:lnTo>
                  <a:pt x="27323" y="0"/>
                </a:lnTo>
                <a:lnTo>
                  <a:pt x="27323" y="309"/>
                </a:lnTo>
                <a:lnTo>
                  <a:pt x="551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99364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241" y="125"/>
                </a:lnTo>
                <a:lnTo>
                  <a:pt x="471" y="274"/>
                </a:lnTo>
                <a:lnTo>
                  <a:pt x="27047" y="274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99640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195" y="114"/>
                </a:lnTo>
                <a:lnTo>
                  <a:pt x="26771" y="114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42671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89" h="28575">
                <a:moveTo>
                  <a:pt x="14271" y="0"/>
                </a:moveTo>
                <a:lnTo>
                  <a:pt x="13960" y="0"/>
                </a:lnTo>
                <a:lnTo>
                  <a:pt x="13247" y="114"/>
                </a:lnTo>
                <a:lnTo>
                  <a:pt x="12971" y="274"/>
                </a:lnTo>
                <a:lnTo>
                  <a:pt x="12891" y="4466"/>
                </a:lnTo>
                <a:lnTo>
                  <a:pt x="12776" y="5474"/>
                </a:lnTo>
                <a:lnTo>
                  <a:pt x="0" y="19767"/>
                </a:lnTo>
                <a:lnTo>
                  <a:pt x="1253" y="20282"/>
                </a:lnTo>
                <a:lnTo>
                  <a:pt x="17226" y="28425"/>
                </a:lnTo>
                <a:lnTo>
                  <a:pt x="18836" y="28104"/>
                </a:lnTo>
                <a:lnTo>
                  <a:pt x="34245" y="15380"/>
                </a:lnTo>
                <a:lnTo>
                  <a:pt x="33317" y="13388"/>
                </a:lnTo>
                <a:lnTo>
                  <a:pt x="32199" y="10685"/>
                </a:lnTo>
                <a:lnTo>
                  <a:pt x="15881" y="274"/>
                </a:lnTo>
                <a:lnTo>
                  <a:pt x="15685" y="229"/>
                </a:lnTo>
                <a:lnTo>
                  <a:pt x="15409" y="194"/>
                </a:lnTo>
                <a:lnTo>
                  <a:pt x="15214" y="148"/>
                </a:lnTo>
                <a:lnTo>
                  <a:pt x="14662" y="34"/>
                </a:lnTo>
                <a:lnTo>
                  <a:pt x="14271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3462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66623" y="25146"/>
                </a:moveTo>
                <a:lnTo>
                  <a:pt x="42484" y="25145"/>
                </a:lnTo>
                <a:lnTo>
                  <a:pt x="43231" y="27431"/>
                </a:lnTo>
                <a:lnTo>
                  <a:pt x="43542" y="28701"/>
                </a:lnTo>
                <a:lnTo>
                  <a:pt x="48467" y="39369"/>
                </a:lnTo>
                <a:lnTo>
                  <a:pt x="48970" y="40131"/>
                </a:lnTo>
                <a:lnTo>
                  <a:pt x="50269" y="41782"/>
                </a:lnTo>
                <a:lnTo>
                  <a:pt x="52592" y="44195"/>
                </a:lnTo>
                <a:lnTo>
                  <a:pt x="53408" y="44830"/>
                </a:lnTo>
                <a:lnTo>
                  <a:pt x="54317" y="45592"/>
                </a:lnTo>
                <a:lnTo>
                  <a:pt x="56249" y="46863"/>
                </a:lnTo>
                <a:lnTo>
                  <a:pt x="59503" y="48387"/>
                </a:lnTo>
                <a:lnTo>
                  <a:pt x="60722" y="48768"/>
                </a:lnTo>
                <a:lnTo>
                  <a:pt x="63241" y="49276"/>
                </a:lnTo>
                <a:lnTo>
                  <a:pt x="63045" y="49276"/>
                </a:lnTo>
                <a:lnTo>
                  <a:pt x="63908" y="49403"/>
                </a:lnTo>
                <a:lnTo>
                  <a:pt x="65920" y="49911"/>
                </a:lnTo>
                <a:lnTo>
                  <a:pt x="67254" y="50038"/>
                </a:lnTo>
                <a:lnTo>
                  <a:pt x="68784" y="50292"/>
                </a:lnTo>
                <a:lnTo>
                  <a:pt x="70520" y="50419"/>
                </a:lnTo>
                <a:lnTo>
                  <a:pt x="75430" y="50419"/>
                </a:lnTo>
                <a:lnTo>
                  <a:pt x="79800" y="49911"/>
                </a:lnTo>
                <a:lnTo>
                  <a:pt x="82031" y="49403"/>
                </a:lnTo>
                <a:lnTo>
                  <a:pt x="84274" y="48768"/>
                </a:lnTo>
                <a:lnTo>
                  <a:pt x="86796" y="47625"/>
                </a:lnTo>
                <a:lnTo>
                  <a:pt x="72691" y="47620"/>
                </a:lnTo>
                <a:lnTo>
                  <a:pt x="70600" y="47498"/>
                </a:lnTo>
                <a:lnTo>
                  <a:pt x="69577" y="47498"/>
                </a:lnTo>
                <a:lnTo>
                  <a:pt x="68669" y="47371"/>
                </a:lnTo>
                <a:lnTo>
                  <a:pt x="76599" y="47371"/>
                </a:lnTo>
                <a:lnTo>
                  <a:pt x="78387" y="47194"/>
                </a:lnTo>
                <a:lnTo>
                  <a:pt x="80051" y="46858"/>
                </a:lnTo>
                <a:lnTo>
                  <a:pt x="80467" y="46736"/>
                </a:lnTo>
                <a:lnTo>
                  <a:pt x="81550" y="46529"/>
                </a:lnTo>
                <a:lnTo>
                  <a:pt x="83610" y="45917"/>
                </a:lnTo>
                <a:lnTo>
                  <a:pt x="85769" y="45085"/>
                </a:lnTo>
                <a:lnTo>
                  <a:pt x="86401" y="44704"/>
                </a:lnTo>
                <a:lnTo>
                  <a:pt x="87274" y="44277"/>
                </a:lnTo>
                <a:lnTo>
                  <a:pt x="87620" y="44069"/>
                </a:lnTo>
                <a:lnTo>
                  <a:pt x="86677" y="43942"/>
                </a:lnTo>
                <a:lnTo>
                  <a:pt x="84354" y="43434"/>
                </a:lnTo>
                <a:lnTo>
                  <a:pt x="83722" y="43180"/>
                </a:lnTo>
                <a:lnTo>
                  <a:pt x="81560" y="42418"/>
                </a:lnTo>
                <a:lnTo>
                  <a:pt x="80030" y="41529"/>
                </a:lnTo>
                <a:lnTo>
                  <a:pt x="78455" y="40513"/>
                </a:lnTo>
                <a:lnTo>
                  <a:pt x="76810" y="39370"/>
                </a:lnTo>
                <a:lnTo>
                  <a:pt x="75120" y="37846"/>
                </a:lnTo>
                <a:lnTo>
                  <a:pt x="73464" y="36068"/>
                </a:lnTo>
                <a:lnTo>
                  <a:pt x="72601" y="35179"/>
                </a:lnTo>
                <a:lnTo>
                  <a:pt x="70945" y="32893"/>
                </a:lnTo>
                <a:lnTo>
                  <a:pt x="68473" y="28956"/>
                </a:lnTo>
                <a:lnTo>
                  <a:pt x="66944" y="25908"/>
                </a:lnTo>
                <a:lnTo>
                  <a:pt x="66623" y="25146"/>
                </a:lnTo>
                <a:close/>
              </a:path>
              <a:path w="90170" h="50800">
                <a:moveTo>
                  <a:pt x="72838" y="47620"/>
                </a:moveTo>
                <a:close/>
              </a:path>
              <a:path w="90170" h="50800">
                <a:moveTo>
                  <a:pt x="88321" y="43561"/>
                </a:moveTo>
                <a:lnTo>
                  <a:pt x="87700" y="44069"/>
                </a:lnTo>
                <a:lnTo>
                  <a:pt x="87274" y="44277"/>
                </a:lnTo>
                <a:lnTo>
                  <a:pt x="86987" y="44450"/>
                </a:lnTo>
                <a:lnTo>
                  <a:pt x="85769" y="45085"/>
                </a:lnTo>
                <a:lnTo>
                  <a:pt x="83848" y="45847"/>
                </a:lnTo>
                <a:lnTo>
                  <a:pt x="83610" y="45917"/>
                </a:lnTo>
                <a:lnTo>
                  <a:pt x="83135" y="46101"/>
                </a:lnTo>
                <a:lnTo>
                  <a:pt x="81801" y="46482"/>
                </a:lnTo>
                <a:lnTo>
                  <a:pt x="81550" y="46529"/>
                </a:lnTo>
                <a:lnTo>
                  <a:pt x="81284" y="46609"/>
                </a:lnTo>
                <a:lnTo>
                  <a:pt x="80034" y="46863"/>
                </a:lnTo>
                <a:lnTo>
                  <a:pt x="79168" y="47117"/>
                </a:lnTo>
                <a:lnTo>
                  <a:pt x="78387" y="47194"/>
                </a:lnTo>
                <a:lnTo>
                  <a:pt x="77512" y="47371"/>
                </a:lnTo>
                <a:lnTo>
                  <a:pt x="76258" y="47498"/>
                </a:lnTo>
                <a:lnTo>
                  <a:pt x="75315" y="47498"/>
                </a:lnTo>
                <a:lnTo>
                  <a:pt x="72912" y="47625"/>
                </a:lnTo>
                <a:lnTo>
                  <a:pt x="86806" y="47620"/>
                </a:lnTo>
                <a:lnTo>
                  <a:pt x="88758" y="46736"/>
                </a:lnTo>
                <a:lnTo>
                  <a:pt x="89816" y="45974"/>
                </a:lnTo>
                <a:lnTo>
                  <a:pt x="88873" y="44450"/>
                </a:lnTo>
                <a:lnTo>
                  <a:pt x="89425" y="44069"/>
                </a:lnTo>
                <a:lnTo>
                  <a:pt x="88643" y="44069"/>
                </a:lnTo>
                <a:lnTo>
                  <a:pt x="88321" y="43688"/>
                </a:lnTo>
                <a:close/>
              </a:path>
              <a:path w="90170" h="50800">
                <a:moveTo>
                  <a:pt x="75039" y="47498"/>
                </a:moveTo>
                <a:lnTo>
                  <a:pt x="70669" y="47498"/>
                </a:lnTo>
                <a:lnTo>
                  <a:pt x="72838" y="47620"/>
                </a:lnTo>
                <a:lnTo>
                  <a:pt x="75039" y="47498"/>
                </a:lnTo>
                <a:close/>
              </a:path>
              <a:path w="90170" h="50800">
                <a:moveTo>
                  <a:pt x="76599" y="47371"/>
                </a:moveTo>
                <a:lnTo>
                  <a:pt x="68669" y="47371"/>
                </a:lnTo>
                <a:lnTo>
                  <a:pt x="69612" y="47498"/>
                </a:lnTo>
                <a:lnTo>
                  <a:pt x="75315" y="47498"/>
                </a:lnTo>
                <a:lnTo>
                  <a:pt x="76599" y="47371"/>
                </a:lnTo>
                <a:close/>
              </a:path>
              <a:path w="90170" h="50800">
                <a:moveTo>
                  <a:pt x="6708" y="12572"/>
                </a:moveTo>
                <a:lnTo>
                  <a:pt x="6191" y="12572"/>
                </a:lnTo>
                <a:lnTo>
                  <a:pt x="5213" y="12699"/>
                </a:lnTo>
                <a:lnTo>
                  <a:pt x="4776" y="12826"/>
                </a:lnTo>
                <a:lnTo>
                  <a:pt x="3914" y="12953"/>
                </a:lnTo>
                <a:lnTo>
                  <a:pt x="3132" y="13334"/>
                </a:lnTo>
                <a:lnTo>
                  <a:pt x="2776" y="13461"/>
                </a:lnTo>
                <a:lnTo>
                  <a:pt x="1557" y="14604"/>
                </a:lnTo>
                <a:lnTo>
                  <a:pt x="0" y="20319"/>
                </a:lnTo>
                <a:lnTo>
                  <a:pt x="241" y="22351"/>
                </a:lnTo>
                <a:lnTo>
                  <a:pt x="7766" y="29971"/>
                </a:lnTo>
                <a:lnTo>
                  <a:pt x="8514" y="29844"/>
                </a:lnTo>
                <a:lnTo>
                  <a:pt x="8905" y="29717"/>
                </a:lnTo>
                <a:lnTo>
                  <a:pt x="9652" y="29590"/>
                </a:lnTo>
                <a:lnTo>
                  <a:pt x="10446" y="29209"/>
                </a:lnTo>
                <a:lnTo>
                  <a:pt x="10917" y="29082"/>
                </a:lnTo>
                <a:lnTo>
                  <a:pt x="12136" y="28447"/>
                </a:lnTo>
                <a:lnTo>
                  <a:pt x="12953" y="27939"/>
                </a:lnTo>
                <a:lnTo>
                  <a:pt x="13861" y="27304"/>
                </a:lnTo>
                <a:lnTo>
                  <a:pt x="14191" y="27050"/>
                </a:lnTo>
                <a:lnTo>
                  <a:pt x="6708" y="27050"/>
                </a:lnTo>
                <a:lnTo>
                  <a:pt x="5685" y="26669"/>
                </a:lnTo>
                <a:lnTo>
                  <a:pt x="2877" y="20827"/>
                </a:lnTo>
                <a:lnTo>
                  <a:pt x="2971" y="17906"/>
                </a:lnTo>
                <a:lnTo>
                  <a:pt x="5328" y="15493"/>
                </a:lnTo>
                <a:lnTo>
                  <a:pt x="14511" y="15493"/>
                </a:lnTo>
                <a:lnTo>
                  <a:pt x="13861" y="15366"/>
                </a:lnTo>
                <a:lnTo>
                  <a:pt x="12688" y="15239"/>
                </a:lnTo>
                <a:lnTo>
                  <a:pt x="12366" y="14858"/>
                </a:lnTo>
                <a:lnTo>
                  <a:pt x="12056" y="14604"/>
                </a:lnTo>
                <a:lnTo>
                  <a:pt x="11699" y="14477"/>
                </a:lnTo>
                <a:lnTo>
                  <a:pt x="10722" y="13715"/>
                </a:lnTo>
                <a:lnTo>
                  <a:pt x="10089" y="13461"/>
                </a:lnTo>
                <a:lnTo>
                  <a:pt x="9066" y="12953"/>
                </a:lnTo>
                <a:lnTo>
                  <a:pt x="8479" y="12826"/>
                </a:lnTo>
                <a:lnTo>
                  <a:pt x="8318" y="12826"/>
                </a:lnTo>
                <a:lnTo>
                  <a:pt x="7766" y="12699"/>
                </a:lnTo>
                <a:lnTo>
                  <a:pt x="6708" y="12572"/>
                </a:lnTo>
                <a:close/>
              </a:path>
              <a:path w="90170" h="50800">
                <a:moveTo>
                  <a:pt x="60281" y="10160"/>
                </a:moveTo>
                <a:lnTo>
                  <a:pt x="22118" y="10159"/>
                </a:lnTo>
                <a:lnTo>
                  <a:pt x="23417" y="10286"/>
                </a:lnTo>
                <a:lnTo>
                  <a:pt x="25499" y="10667"/>
                </a:lnTo>
                <a:lnTo>
                  <a:pt x="28650" y="11683"/>
                </a:lnTo>
                <a:lnTo>
                  <a:pt x="30490" y="12445"/>
                </a:lnTo>
                <a:lnTo>
                  <a:pt x="33204" y="13969"/>
                </a:lnTo>
                <a:lnTo>
                  <a:pt x="33871" y="14477"/>
                </a:lnTo>
                <a:lnTo>
                  <a:pt x="35251" y="15366"/>
                </a:lnTo>
                <a:lnTo>
                  <a:pt x="42507" y="25952"/>
                </a:lnTo>
                <a:lnTo>
                  <a:pt x="43151" y="27177"/>
                </a:lnTo>
                <a:lnTo>
                  <a:pt x="42484" y="25145"/>
                </a:lnTo>
                <a:lnTo>
                  <a:pt x="66623" y="25146"/>
                </a:lnTo>
                <a:lnTo>
                  <a:pt x="64736" y="20447"/>
                </a:lnTo>
                <a:lnTo>
                  <a:pt x="64152" y="18669"/>
                </a:lnTo>
                <a:lnTo>
                  <a:pt x="63632" y="16383"/>
                </a:lnTo>
                <a:lnTo>
                  <a:pt x="63287" y="15240"/>
                </a:lnTo>
                <a:lnTo>
                  <a:pt x="62387" y="13335"/>
                </a:lnTo>
                <a:lnTo>
                  <a:pt x="61194" y="11303"/>
                </a:lnTo>
                <a:lnTo>
                  <a:pt x="60281" y="10160"/>
                </a:lnTo>
                <a:close/>
              </a:path>
              <a:path w="90170" h="50800">
                <a:moveTo>
                  <a:pt x="20979" y="12445"/>
                </a:moveTo>
                <a:lnTo>
                  <a:pt x="18185" y="12445"/>
                </a:lnTo>
                <a:lnTo>
                  <a:pt x="18231" y="12826"/>
                </a:lnTo>
                <a:lnTo>
                  <a:pt x="18024" y="15239"/>
                </a:lnTo>
                <a:lnTo>
                  <a:pt x="7962" y="27050"/>
                </a:lnTo>
                <a:lnTo>
                  <a:pt x="14191" y="27050"/>
                </a:lnTo>
                <a:lnTo>
                  <a:pt x="20919" y="14858"/>
                </a:lnTo>
                <a:lnTo>
                  <a:pt x="20979" y="12445"/>
                </a:lnTo>
                <a:close/>
              </a:path>
              <a:path w="90170" h="50800">
                <a:moveTo>
                  <a:pt x="14511" y="15493"/>
                </a:moveTo>
                <a:lnTo>
                  <a:pt x="7732" y="15493"/>
                </a:lnTo>
                <a:lnTo>
                  <a:pt x="9066" y="16001"/>
                </a:lnTo>
                <a:lnTo>
                  <a:pt x="10124" y="16763"/>
                </a:lnTo>
                <a:lnTo>
                  <a:pt x="10837" y="17398"/>
                </a:lnTo>
                <a:lnTo>
                  <a:pt x="11230" y="18033"/>
                </a:lnTo>
                <a:lnTo>
                  <a:pt x="11297" y="19811"/>
                </a:lnTo>
                <a:lnTo>
                  <a:pt x="11113" y="20319"/>
                </a:lnTo>
                <a:lnTo>
                  <a:pt x="10917" y="20700"/>
                </a:lnTo>
                <a:lnTo>
                  <a:pt x="10641" y="21081"/>
                </a:lnTo>
                <a:lnTo>
                  <a:pt x="11619" y="21716"/>
                </a:lnTo>
                <a:lnTo>
                  <a:pt x="10998" y="22478"/>
                </a:lnTo>
                <a:lnTo>
                  <a:pt x="14689" y="22859"/>
                </a:lnTo>
                <a:lnTo>
                  <a:pt x="15713" y="21462"/>
                </a:lnTo>
                <a:lnTo>
                  <a:pt x="17914" y="15871"/>
                </a:lnTo>
                <a:lnTo>
                  <a:pt x="15161" y="15620"/>
                </a:lnTo>
                <a:lnTo>
                  <a:pt x="14511" y="15493"/>
                </a:lnTo>
                <a:close/>
              </a:path>
              <a:path w="90170" h="50800">
                <a:moveTo>
                  <a:pt x="18185" y="12601"/>
                </a:moveTo>
                <a:lnTo>
                  <a:pt x="18185" y="12826"/>
                </a:lnTo>
                <a:lnTo>
                  <a:pt x="18185" y="12601"/>
                </a:lnTo>
                <a:close/>
              </a:path>
              <a:path w="90170" h="50800">
                <a:moveTo>
                  <a:pt x="22313" y="7238"/>
                </a:moveTo>
                <a:lnTo>
                  <a:pt x="21957" y="7238"/>
                </a:lnTo>
                <a:lnTo>
                  <a:pt x="20979" y="7365"/>
                </a:lnTo>
                <a:lnTo>
                  <a:pt x="20393" y="7619"/>
                </a:lnTo>
                <a:lnTo>
                  <a:pt x="19841" y="7746"/>
                </a:lnTo>
                <a:lnTo>
                  <a:pt x="18933" y="8508"/>
                </a:lnTo>
                <a:lnTo>
                  <a:pt x="18461" y="9143"/>
                </a:lnTo>
                <a:lnTo>
                  <a:pt x="18185" y="9778"/>
                </a:lnTo>
                <a:lnTo>
                  <a:pt x="18102" y="12191"/>
                </a:lnTo>
                <a:lnTo>
                  <a:pt x="18185" y="12601"/>
                </a:lnTo>
                <a:lnTo>
                  <a:pt x="18185" y="12445"/>
                </a:lnTo>
                <a:lnTo>
                  <a:pt x="20979" y="12445"/>
                </a:lnTo>
                <a:lnTo>
                  <a:pt x="20864" y="11683"/>
                </a:lnTo>
                <a:lnTo>
                  <a:pt x="20933" y="10540"/>
                </a:lnTo>
                <a:lnTo>
                  <a:pt x="21290" y="10286"/>
                </a:lnTo>
                <a:lnTo>
                  <a:pt x="21761" y="10159"/>
                </a:lnTo>
                <a:lnTo>
                  <a:pt x="60281" y="10160"/>
                </a:lnTo>
                <a:lnTo>
                  <a:pt x="59469" y="9144"/>
                </a:lnTo>
                <a:lnTo>
                  <a:pt x="58756" y="8382"/>
                </a:lnTo>
                <a:lnTo>
                  <a:pt x="58104" y="7747"/>
                </a:lnTo>
                <a:lnTo>
                  <a:pt x="25338" y="7746"/>
                </a:lnTo>
                <a:lnTo>
                  <a:pt x="24004" y="7492"/>
                </a:lnTo>
                <a:lnTo>
                  <a:pt x="22313" y="7238"/>
                </a:lnTo>
                <a:close/>
              </a:path>
              <a:path w="90170" h="50800">
                <a:moveTo>
                  <a:pt x="43266" y="0"/>
                </a:moveTo>
                <a:lnTo>
                  <a:pt x="42047" y="0"/>
                </a:lnTo>
                <a:lnTo>
                  <a:pt x="41104" y="380"/>
                </a:lnTo>
                <a:lnTo>
                  <a:pt x="40080" y="1142"/>
                </a:lnTo>
                <a:lnTo>
                  <a:pt x="39218" y="1650"/>
                </a:lnTo>
                <a:lnTo>
                  <a:pt x="35998" y="3428"/>
                </a:lnTo>
                <a:lnTo>
                  <a:pt x="31203" y="5587"/>
                </a:lnTo>
                <a:lnTo>
                  <a:pt x="28374" y="6730"/>
                </a:lnTo>
                <a:lnTo>
                  <a:pt x="25338" y="7746"/>
                </a:lnTo>
                <a:lnTo>
                  <a:pt x="58104" y="7747"/>
                </a:lnTo>
                <a:lnTo>
                  <a:pt x="52903" y="3937"/>
                </a:lnTo>
                <a:lnTo>
                  <a:pt x="51649" y="3175"/>
                </a:lnTo>
                <a:lnTo>
                  <a:pt x="43864" y="254"/>
                </a:lnTo>
                <a:lnTo>
                  <a:pt x="4326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43418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8222" y="0"/>
                </a:moveTo>
                <a:lnTo>
                  <a:pt x="0" y="5359"/>
                </a:lnTo>
                <a:lnTo>
                  <a:pt x="666" y="5325"/>
                </a:lnTo>
                <a:lnTo>
                  <a:pt x="4875" y="3401"/>
                </a:lnTo>
                <a:lnTo>
                  <a:pt x="5427" y="3012"/>
                </a:lnTo>
                <a:lnTo>
                  <a:pt x="6370" y="2107"/>
                </a:lnTo>
                <a:lnTo>
                  <a:pt x="7589" y="778"/>
                </a:lnTo>
                <a:lnTo>
                  <a:pt x="8222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37519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3622" y="0"/>
                </a:moveTo>
                <a:lnTo>
                  <a:pt x="0" y="5405"/>
                </a:lnTo>
                <a:lnTo>
                  <a:pt x="114" y="6218"/>
                </a:lnTo>
                <a:lnTo>
                  <a:pt x="4645" y="11670"/>
                </a:lnTo>
                <a:lnTo>
                  <a:pt x="5071" y="11624"/>
                </a:lnTo>
                <a:lnTo>
                  <a:pt x="6014" y="11395"/>
                </a:lnTo>
                <a:lnTo>
                  <a:pt x="6681" y="11120"/>
                </a:lnTo>
                <a:lnTo>
                  <a:pt x="7597" y="10685"/>
                </a:lnTo>
                <a:lnTo>
                  <a:pt x="6014" y="10685"/>
                </a:lnTo>
                <a:lnTo>
                  <a:pt x="9199" y="6619"/>
                </a:lnTo>
                <a:lnTo>
                  <a:pt x="7750" y="5669"/>
                </a:lnTo>
                <a:lnTo>
                  <a:pt x="8026" y="5245"/>
                </a:lnTo>
                <a:lnTo>
                  <a:pt x="8222" y="4855"/>
                </a:lnTo>
                <a:lnTo>
                  <a:pt x="8371" y="4466"/>
                </a:lnTo>
                <a:lnTo>
                  <a:pt x="8498" y="4065"/>
                </a:lnTo>
                <a:lnTo>
                  <a:pt x="8417" y="2737"/>
                </a:lnTo>
                <a:lnTo>
                  <a:pt x="4289" y="34"/>
                </a:lnTo>
                <a:lnTo>
                  <a:pt x="3622" y="0"/>
                </a:lnTo>
                <a:close/>
              </a:path>
              <a:path w="12064" h="12064">
                <a:moveTo>
                  <a:pt x="8969" y="6928"/>
                </a:moveTo>
                <a:lnTo>
                  <a:pt x="6014" y="10685"/>
                </a:lnTo>
                <a:lnTo>
                  <a:pt x="7597" y="10685"/>
                </a:lnTo>
                <a:lnTo>
                  <a:pt x="9199" y="9746"/>
                </a:lnTo>
                <a:lnTo>
                  <a:pt x="10062" y="9081"/>
                </a:lnTo>
                <a:lnTo>
                  <a:pt x="10970" y="8257"/>
                </a:lnTo>
                <a:lnTo>
                  <a:pt x="11442" y="7787"/>
                </a:lnTo>
                <a:lnTo>
                  <a:pt x="11879" y="7283"/>
                </a:lnTo>
                <a:lnTo>
                  <a:pt x="11197" y="7203"/>
                </a:lnTo>
                <a:lnTo>
                  <a:pt x="10142" y="7203"/>
                </a:lnTo>
                <a:lnTo>
                  <a:pt x="9912" y="7043"/>
                </a:lnTo>
                <a:lnTo>
                  <a:pt x="8969" y="6928"/>
                </a:lnTo>
                <a:close/>
              </a:path>
              <a:path w="12064" h="12064">
                <a:moveTo>
                  <a:pt x="10223" y="7089"/>
                </a:moveTo>
                <a:lnTo>
                  <a:pt x="11197" y="7203"/>
                </a:lnTo>
                <a:lnTo>
                  <a:pt x="10223" y="7089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8546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534"/>
                </a:lnTo>
                <a:lnTo>
                  <a:pt x="117" y="1339"/>
                </a:lnTo>
                <a:lnTo>
                  <a:pt x="156" y="629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85310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0" y="2267"/>
                </a:lnTo>
                <a:lnTo>
                  <a:pt x="196" y="1958"/>
                </a:lnTo>
                <a:lnTo>
                  <a:pt x="353" y="1569"/>
                </a:lnTo>
                <a:lnTo>
                  <a:pt x="274" y="85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85114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897"/>
                </a:lnTo>
                <a:lnTo>
                  <a:pt x="196" y="2622"/>
                </a:lnTo>
                <a:lnTo>
                  <a:pt x="354" y="2313"/>
                </a:lnTo>
                <a:lnTo>
                  <a:pt x="235" y="435"/>
                </a:lnTo>
                <a:lnTo>
                  <a:pt x="0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84956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367"/>
                </a:lnTo>
                <a:lnTo>
                  <a:pt x="196" y="3126"/>
                </a:lnTo>
                <a:lnTo>
                  <a:pt x="354" y="2851"/>
                </a:lnTo>
                <a:lnTo>
                  <a:pt x="354" y="584"/>
                </a:lnTo>
                <a:lnTo>
                  <a:pt x="19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84760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802"/>
                </a:lnTo>
                <a:lnTo>
                  <a:pt x="196" y="3607"/>
                </a:lnTo>
                <a:lnTo>
                  <a:pt x="354" y="3367"/>
                </a:lnTo>
                <a:lnTo>
                  <a:pt x="354" y="469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84602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0"/>
                </a:moveTo>
                <a:lnTo>
                  <a:pt x="0" y="4145"/>
                </a:lnTo>
                <a:lnTo>
                  <a:pt x="196" y="3996"/>
                </a:lnTo>
                <a:lnTo>
                  <a:pt x="354" y="3802"/>
                </a:lnTo>
                <a:lnTo>
                  <a:pt x="354" y="435"/>
                </a:lnTo>
                <a:lnTo>
                  <a:pt x="196" y="194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8444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13" y="355"/>
                </a:moveTo>
                <a:lnTo>
                  <a:pt x="313" y="4157"/>
                </a:lnTo>
                <a:lnTo>
                  <a:pt x="0" y="4466"/>
                </a:lnTo>
                <a:lnTo>
                  <a:pt x="0" y="0"/>
                </a:lnTo>
                <a:lnTo>
                  <a:pt x="313" y="355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84249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729"/>
                </a:lnTo>
                <a:lnTo>
                  <a:pt x="196" y="4615"/>
                </a:lnTo>
                <a:lnTo>
                  <a:pt x="353" y="4455"/>
                </a:lnTo>
                <a:lnTo>
                  <a:pt x="353" y="309"/>
                </a:lnTo>
                <a:lnTo>
                  <a:pt x="19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84091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981"/>
                </a:lnTo>
                <a:lnTo>
                  <a:pt x="157" y="4855"/>
                </a:lnTo>
                <a:lnTo>
                  <a:pt x="354" y="4741"/>
                </a:lnTo>
                <a:lnTo>
                  <a:pt x="354" y="274"/>
                </a:lnTo>
                <a:lnTo>
                  <a:pt x="15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83895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165"/>
                </a:lnTo>
                <a:lnTo>
                  <a:pt x="196" y="5050"/>
                </a:lnTo>
                <a:lnTo>
                  <a:pt x="354" y="4924"/>
                </a:lnTo>
                <a:lnTo>
                  <a:pt x="354" y="194"/>
                </a:lnTo>
                <a:lnTo>
                  <a:pt x="19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83737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371"/>
                </a:lnTo>
                <a:lnTo>
                  <a:pt x="354" y="5176"/>
                </a:lnTo>
                <a:lnTo>
                  <a:pt x="354" y="194"/>
                </a:lnTo>
                <a:lnTo>
                  <a:pt x="157" y="125"/>
                </a:lnTo>
                <a:lnTo>
                  <a:pt x="0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83541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520"/>
                </a:lnTo>
                <a:lnTo>
                  <a:pt x="196" y="5451"/>
                </a:lnTo>
                <a:lnTo>
                  <a:pt x="354" y="5371"/>
                </a:lnTo>
                <a:lnTo>
                  <a:pt x="354" y="206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83384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148"/>
                </a:moveTo>
                <a:lnTo>
                  <a:pt x="353" y="5520"/>
                </a:lnTo>
                <a:lnTo>
                  <a:pt x="0" y="563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83188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3" y="148"/>
                </a:moveTo>
                <a:lnTo>
                  <a:pt x="353" y="5669"/>
                </a:lnTo>
                <a:lnTo>
                  <a:pt x="0" y="579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83030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5875"/>
                </a:lnTo>
                <a:lnTo>
                  <a:pt x="157" y="5840"/>
                </a:lnTo>
                <a:lnTo>
                  <a:pt x="354" y="5760"/>
                </a:lnTo>
                <a:lnTo>
                  <a:pt x="354" y="125"/>
                </a:lnTo>
                <a:lnTo>
                  <a:pt x="196" y="45"/>
                </a:lnTo>
                <a:lnTo>
                  <a:pt x="0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82872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5" y="80"/>
                </a:moveTo>
                <a:lnTo>
                  <a:pt x="315" y="5875"/>
                </a:lnTo>
                <a:lnTo>
                  <a:pt x="0" y="5955"/>
                </a:lnTo>
                <a:lnTo>
                  <a:pt x="0" y="0"/>
                </a:lnTo>
                <a:lnTo>
                  <a:pt x="315" y="8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82676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069"/>
                </a:lnTo>
                <a:lnTo>
                  <a:pt x="354" y="5989"/>
                </a:lnTo>
                <a:lnTo>
                  <a:pt x="354" y="114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82518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80"/>
                </a:moveTo>
                <a:lnTo>
                  <a:pt x="354" y="6035"/>
                </a:lnTo>
                <a:lnTo>
                  <a:pt x="0" y="6104"/>
                </a:lnTo>
                <a:lnTo>
                  <a:pt x="0" y="0"/>
                </a:lnTo>
                <a:lnTo>
                  <a:pt x="354" y="80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82322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138"/>
                </a:lnTo>
                <a:lnTo>
                  <a:pt x="196" y="6138"/>
                </a:lnTo>
                <a:lnTo>
                  <a:pt x="354" y="6104"/>
                </a:lnTo>
                <a:lnTo>
                  <a:pt x="354" y="34"/>
                </a:lnTo>
                <a:lnTo>
                  <a:pt x="196" y="34"/>
                </a:lnTo>
                <a:lnTo>
                  <a:pt x="0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82165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9" y="0"/>
                </a:moveTo>
                <a:lnTo>
                  <a:pt x="0" y="6230"/>
                </a:lnTo>
                <a:lnTo>
                  <a:pt x="156" y="6184"/>
                </a:lnTo>
                <a:lnTo>
                  <a:pt x="353" y="6184"/>
                </a:lnTo>
                <a:lnTo>
                  <a:pt x="353" y="80"/>
                </a:lnTo>
                <a:lnTo>
                  <a:pt x="39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81969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3" y="0"/>
                </a:moveTo>
                <a:lnTo>
                  <a:pt x="0" y="125"/>
                </a:lnTo>
                <a:lnTo>
                  <a:pt x="0" y="6230"/>
                </a:lnTo>
                <a:lnTo>
                  <a:pt x="196" y="6230"/>
                </a:lnTo>
                <a:lnTo>
                  <a:pt x="353" y="6184"/>
                </a:lnTo>
                <a:lnTo>
                  <a:pt x="313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81811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6184"/>
                </a:lnTo>
                <a:lnTo>
                  <a:pt x="0" y="6184"/>
                </a:lnTo>
                <a:lnTo>
                  <a:pt x="0" y="148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81614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196" y="68"/>
                </a:lnTo>
                <a:lnTo>
                  <a:pt x="0" y="309"/>
                </a:lnTo>
                <a:lnTo>
                  <a:pt x="0" y="6104"/>
                </a:lnTo>
                <a:lnTo>
                  <a:pt x="354" y="6104"/>
                </a:lnTo>
                <a:lnTo>
                  <a:pt x="354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81457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989"/>
                </a:lnTo>
                <a:lnTo>
                  <a:pt x="0" y="5989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81260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794"/>
                </a:lnTo>
                <a:lnTo>
                  <a:pt x="0" y="5794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81104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0"/>
                </a:moveTo>
                <a:lnTo>
                  <a:pt x="353" y="5565"/>
                </a:lnTo>
                <a:lnTo>
                  <a:pt x="0" y="5565"/>
                </a:lnTo>
                <a:lnTo>
                  <a:pt x="0" y="400"/>
                </a:lnTo>
                <a:lnTo>
                  <a:pt x="353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80946" y="190194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13" y="0"/>
                </a:moveTo>
                <a:lnTo>
                  <a:pt x="0" y="400"/>
                </a:lnTo>
                <a:lnTo>
                  <a:pt x="0" y="5325"/>
                </a:lnTo>
                <a:lnTo>
                  <a:pt x="157" y="5371"/>
                </a:lnTo>
                <a:lnTo>
                  <a:pt x="313" y="5371"/>
                </a:lnTo>
                <a:lnTo>
                  <a:pt x="313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80750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5119"/>
                </a:lnTo>
                <a:lnTo>
                  <a:pt x="196" y="5119"/>
                </a:lnTo>
                <a:lnTo>
                  <a:pt x="354" y="5165"/>
                </a:lnTo>
                <a:lnTo>
                  <a:pt x="354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805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890"/>
                </a:lnTo>
                <a:lnTo>
                  <a:pt x="157" y="4924"/>
                </a:lnTo>
                <a:lnTo>
                  <a:pt x="354" y="4924"/>
                </a:lnTo>
                <a:lnTo>
                  <a:pt x="354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80395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4695"/>
                </a:lnTo>
                <a:lnTo>
                  <a:pt x="196" y="4695"/>
                </a:lnTo>
                <a:lnTo>
                  <a:pt x="354" y="4729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80238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466"/>
                </a:lnTo>
                <a:lnTo>
                  <a:pt x="157" y="4500"/>
                </a:lnTo>
                <a:lnTo>
                  <a:pt x="354" y="4500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80041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4" y="0"/>
                </a:moveTo>
                <a:lnTo>
                  <a:pt x="196" y="194"/>
                </a:lnTo>
                <a:lnTo>
                  <a:pt x="0" y="355"/>
                </a:lnTo>
                <a:lnTo>
                  <a:pt x="0" y="4225"/>
                </a:lnTo>
                <a:lnTo>
                  <a:pt x="354" y="4306"/>
                </a:lnTo>
                <a:lnTo>
                  <a:pt x="354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7988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56" y="160"/>
                </a:lnTo>
                <a:lnTo>
                  <a:pt x="0" y="355"/>
                </a:lnTo>
                <a:lnTo>
                  <a:pt x="0" y="3996"/>
                </a:lnTo>
                <a:lnTo>
                  <a:pt x="353" y="4077"/>
                </a:lnTo>
                <a:lnTo>
                  <a:pt x="353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79688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96" y="194"/>
                </a:lnTo>
                <a:lnTo>
                  <a:pt x="0" y="343"/>
                </a:lnTo>
                <a:lnTo>
                  <a:pt x="0" y="3790"/>
                </a:lnTo>
                <a:lnTo>
                  <a:pt x="353" y="3870"/>
                </a:lnTo>
                <a:lnTo>
                  <a:pt x="353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79531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55"/>
                </a:lnTo>
                <a:lnTo>
                  <a:pt x="0" y="3561"/>
                </a:lnTo>
                <a:lnTo>
                  <a:pt x="354" y="3641"/>
                </a:lnTo>
                <a:lnTo>
                  <a:pt x="354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79334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96" y="206"/>
                </a:lnTo>
                <a:lnTo>
                  <a:pt x="0" y="355"/>
                </a:lnTo>
                <a:lnTo>
                  <a:pt x="0" y="3367"/>
                </a:lnTo>
                <a:lnTo>
                  <a:pt x="354" y="3447"/>
                </a:lnTo>
                <a:lnTo>
                  <a:pt x="354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79176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43"/>
                </a:lnTo>
                <a:lnTo>
                  <a:pt x="0" y="3126"/>
                </a:lnTo>
                <a:lnTo>
                  <a:pt x="354" y="3206"/>
                </a:lnTo>
                <a:lnTo>
                  <a:pt x="354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79020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13" y="0"/>
                </a:moveTo>
                <a:lnTo>
                  <a:pt x="313" y="3012"/>
                </a:lnTo>
                <a:lnTo>
                  <a:pt x="0" y="2943"/>
                </a:lnTo>
                <a:lnTo>
                  <a:pt x="0" y="355"/>
                </a:lnTo>
                <a:lnTo>
                  <a:pt x="313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7882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3" y="0"/>
                </a:moveTo>
                <a:lnTo>
                  <a:pt x="196" y="160"/>
                </a:lnTo>
                <a:lnTo>
                  <a:pt x="0" y="320"/>
                </a:lnTo>
                <a:lnTo>
                  <a:pt x="0" y="2668"/>
                </a:lnTo>
                <a:lnTo>
                  <a:pt x="156" y="2748"/>
                </a:lnTo>
                <a:lnTo>
                  <a:pt x="353" y="2782"/>
                </a:lnTo>
                <a:lnTo>
                  <a:pt x="353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78666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4" y="0"/>
                </a:moveTo>
                <a:lnTo>
                  <a:pt x="354" y="2588"/>
                </a:lnTo>
                <a:lnTo>
                  <a:pt x="0" y="2462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78469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354" y="2347"/>
                </a:lnTo>
                <a:lnTo>
                  <a:pt x="0" y="2233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78312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57" y="160"/>
                </a:lnTo>
                <a:lnTo>
                  <a:pt x="0" y="320"/>
                </a:lnTo>
                <a:lnTo>
                  <a:pt x="0" y="2038"/>
                </a:lnTo>
                <a:lnTo>
                  <a:pt x="354" y="2153"/>
                </a:lnTo>
                <a:lnTo>
                  <a:pt x="354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78115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96" y="160"/>
                </a:lnTo>
                <a:lnTo>
                  <a:pt x="0" y="309"/>
                </a:lnTo>
                <a:lnTo>
                  <a:pt x="0" y="1798"/>
                </a:lnTo>
                <a:lnTo>
                  <a:pt x="354" y="1924"/>
                </a:lnTo>
                <a:lnTo>
                  <a:pt x="354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77958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4" y="0"/>
                </a:moveTo>
                <a:lnTo>
                  <a:pt x="157" y="148"/>
                </a:lnTo>
                <a:lnTo>
                  <a:pt x="0" y="309"/>
                </a:lnTo>
                <a:lnTo>
                  <a:pt x="0" y="1557"/>
                </a:lnTo>
                <a:lnTo>
                  <a:pt x="354" y="1717"/>
                </a:lnTo>
                <a:lnTo>
                  <a:pt x="354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77762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3" y="0"/>
                </a:moveTo>
                <a:lnTo>
                  <a:pt x="195" y="160"/>
                </a:lnTo>
                <a:lnTo>
                  <a:pt x="0" y="320"/>
                </a:lnTo>
                <a:lnTo>
                  <a:pt x="0" y="1374"/>
                </a:lnTo>
                <a:lnTo>
                  <a:pt x="195" y="1408"/>
                </a:lnTo>
                <a:lnTo>
                  <a:pt x="353" y="1488"/>
                </a:lnTo>
                <a:lnTo>
                  <a:pt x="353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77604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3" y="0"/>
                </a:moveTo>
                <a:lnTo>
                  <a:pt x="0" y="274"/>
                </a:lnTo>
                <a:lnTo>
                  <a:pt x="0" y="1133"/>
                </a:lnTo>
                <a:lnTo>
                  <a:pt x="157" y="1213"/>
                </a:lnTo>
                <a:lnTo>
                  <a:pt x="353" y="1248"/>
                </a:lnTo>
                <a:lnTo>
                  <a:pt x="353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77408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1053"/>
                </a:lnTo>
                <a:lnTo>
                  <a:pt x="0" y="893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77250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858"/>
                </a:lnTo>
                <a:lnTo>
                  <a:pt x="0" y="710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77211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39" y="114"/>
                </a:lnTo>
                <a:lnTo>
                  <a:pt x="0" y="549"/>
                </a:lnTo>
                <a:lnTo>
                  <a:pt x="196" y="618"/>
                </a:lnTo>
                <a:lnTo>
                  <a:pt x="19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76896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4" y="0"/>
                </a:moveTo>
                <a:lnTo>
                  <a:pt x="354" y="435"/>
                </a:lnTo>
                <a:lnTo>
                  <a:pt x="0" y="274"/>
                </a:lnTo>
                <a:lnTo>
                  <a:pt x="196" y="160"/>
                </a:lnTo>
                <a:lnTo>
                  <a:pt x="354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76896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0" y="114"/>
                </a:lnTo>
                <a:lnTo>
                  <a:pt x="196" y="194"/>
                </a:lnTo>
                <a:lnTo>
                  <a:pt x="196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79963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294"/>
                </a:moveTo>
                <a:lnTo>
                  <a:pt x="0" y="0"/>
                </a:lnTo>
                <a:lnTo>
                  <a:pt x="0" y="1294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79885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717"/>
                </a:lnTo>
                <a:lnTo>
                  <a:pt x="117" y="778"/>
                </a:lnTo>
                <a:lnTo>
                  <a:pt x="15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7980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9" y="0"/>
                </a:moveTo>
                <a:lnTo>
                  <a:pt x="0" y="1946"/>
                </a:lnTo>
                <a:lnTo>
                  <a:pt x="118" y="1637"/>
                </a:lnTo>
                <a:lnTo>
                  <a:pt x="79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79727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7" y="45"/>
                </a:moveTo>
                <a:lnTo>
                  <a:pt x="0" y="45"/>
                </a:lnTo>
                <a:lnTo>
                  <a:pt x="0" y="2198"/>
                </a:lnTo>
                <a:lnTo>
                  <a:pt x="157" y="1763"/>
                </a:lnTo>
                <a:lnTo>
                  <a:pt x="157" y="45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79649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8" y="0"/>
                </a:moveTo>
                <a:lnTo>
                  <a:pt x="0" y="2347"/>
                </a:lnTo>
                <a:lnTo>
                  <a:pt x="156" y="1992"/>
                </a:lnTo>
                <a:lnTo>
                  <a:pt x="78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7953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96" y="34"/>
                </a:moveTo>
                <a:lnTo>
                  <a:pt x="0" y="34"/>
                </a:lnTo>
                <a:lnTo>
                  <a:pt x="0" y="2542"/>
                </a:lnTo>
                <a:lnTo>
                  <a:pt x="118" y="2382"/>
                </a:lnTo>
                <a:lnTo>
                  <a:pt x="196" y="34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7945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702"/>
                </a:lnTo>
                <a:lnTo>
                  <a:pt x="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79373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782"/>
                </a:lnTo>
                <a:lnTo>
                  <a:pt x="157" y="2588"/>
                </a:lnTo>
                <a:lnTo>
                  <a:pt x="79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79295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34"/>
                </a:moveTo>
                <a:lnTo>
                  <a:pt x="0" y="34"/>
                </a:lnTo>
                <a:lnTo>
                  <a:pt x="0" y="2897"/>
                </a:lnTo>
                <a:lnTo>
                  <a:pt x="157" y="2737"/>
                </a:lnTo>
                <a:lnTo>
                  <a:pt x="157" y="34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7921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977"/>
                </a:lnTo>
                <a:lnTo>
                  <a:pt x="156" y="2817"/>
                </a:lnTo>
                <a:lnTo>
                  <a:pt x="78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79137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45"/>
                </a:moveTo>
                <a:lnTo>
                  <a:pt x="0" y="45"/>
                </a:lnTo>
                <a:lnTo>
                  <a:pt x="0" y="3103"/>
                </a:lnTo>
                <a:lnTo>
                  <a:pt x="157" y="2943"/>
                </a:lnTo>
                <a:lnTo>
                  <a:pt x="157" y="45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7905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3172"/>
                </a:lnTo>
                <a:lnTo>
                  <a:pt x="157" y="3023"/>
                </a:lnTo>
                <a:lnTo>
                  <a:pt x="78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7894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138"/>
                </a:lnTo>
                <a:lnTo>
                  <a:pt x="0" y="3252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7886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206"/>
                </a:lnTo>
                <a:lnTo>
                  <a:pt x="0" y="3286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7878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252"/>
                </a:lnTo>
                <a:lnTo>
                  <a:pt x="0" y="3332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7870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321"/>
                </a:lnTo>
                <a:lnTo>
                  <a:pt x="0" y="340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78627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367"/>
                </a:lnTo>
                <a:lnTo>
                  <a:pt x="0" y="3435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7854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45"/>
                </a:moveTo>
                <a:lnTo>
                  <a:pt x="157" y="3447"/>
                </a:lnTo>
                <a:lnTo>
                  <a:pt x="0" y="3527"/>
                </a:lnTo>
                <a:lnTo>
                  <a:pt x="0" y="0"/>
                </a:lnTo>
                <a:lnTo>
                  <a:pt x="157" y="4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7843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45"/>
                </a:moveTo>
                <a:lnTo>
                  <a:pt x="196" y="3481"/>
                </a:lnTo>
                <a:lnTo>
                  <a:pt x="0" y="3527"/>
                </a:lnTo>
                <a:lnTo>
                  <a:pt x="0" y="0"/>
                </a:lnTo>
                <a:lnTo>
                  <a:pt x="196" y="45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7835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56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78273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27"/>
                </a:lnTo>
                <a:lnTo>
                  <a:pt x="0" y="356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7819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596"/>
                </a:lnTo>
                <a:lnTo>
                  <a:pt x="0" y="3641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781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596"/>
                </a:lnTo>
                <a:lnTo>
                  <a:pt x="0" y="364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7803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779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7784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76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7776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5" y="0"/>
                </a:moveTo>
                <a:lnTo>
                  <a:pt x="195" y="3676"/>
                </a:lnTo>
                <a:lnTo>
                  <a:pt x="0" y="3676"/>
                </a:lnTo>
                <a:lnTo>
                  <a:pt x="0" y="0"/>
                </a:lnTo>
                <a:lnTo>
                  <a:pt x="195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7768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7760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7752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7744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7732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7725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771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641"/>
                </a:lnTo>
                <a:lnTo>
                  <a:pt x="0" y="3641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7709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770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7693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561"/>
                </a:lnTo>
                <a:lnTo>
                  <a:pt x="0" y="3527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7685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61"/>
                </a:lnTo>
                <a:lnTo>
                  <a:pt x="0" y="3527"/>
                </a:lnTo>
                <a:lnTo>
                  <a:pt x="0" y="45"/>
                </a:lnTo>
                <a:lnTo>
                  <a:pt x="157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7674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481"/>
                </a:lnTo>
                <a:lnTo>
                  <a:pt x="0" y="80"/>
                </a:lnTo>
                <a:lnTo>
                  <a:pt x="196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76660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481"/>
                </a:lnTo>
                <a:lnTo>
                  <a:pt x="0" y="3435"/>
                </a:lnTo>
                <a:lnTo>
                  <a:pt x="0" y="34"/>
                </a:lnTo>
                <a:lnTo>
                  <a:pt x="196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76582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7650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80"/>
                </a:lnTo>
                <a:lnTo>
                  <a:pt x="157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76425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332"/>
                </a:lnTo>
                <a:lnTo>
                  <a:pt x="0" y="3298"/>
                </a:lnTo>
                <a:lnTo>
                  <a:pt x="0" y="125"/>
                </a:lnTo>
                <a:lnTo>
                  <a:pt x="157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76346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286"/>
                </a:lnTo>
                <a:lnTo>
                  <a:pt x="0" y="3252"/>
                </a:lnTo>
                <a:lnTo>
                  <a:pt x="0" y="114"/>
                </a:lnTo>
                <a:lnTo>
                  <a:pt x="156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76228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96" y="0"/>
                </a:moveTo>
                <a:lnTo>
                  <a:pt x="0" y="114"/>
                </a:lnTo>
                <a:lnTo>
                  <a:pt x="0" y="2977"/>
                </a:lnTo>
                <a:lnTo>
                  <a:pt x="157" y="3172"/>
                </a:lnTo>
                <a:lnTo>
                  <a:pt x="196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76267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3012"/>
                </a:lnTo>
                <a:lnTo>
                  <a:pt x="79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76150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702"/>
                </a:lnTo>
                <a:lnTo>
                  <a:pt x="78" y="2863"/>
                </a:lnTo>
                <a:lnTo>
                  <a:pt x="78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76070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382"/>
                </a:lnTo>
                <a:lnTo>
                  <a:pt x="79" y="2576"/>
                </a:lnTo>
                <a:lnTo>
                  <a:pt x="79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75914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6" y="0"/>
                </a:moveTo>
                <a:lnTo>
                  <a:pt x="156" y="2301"/>
                </a:lnTo>
                <a:lnTo>
                  <a:pt x="0" y="1752"/>
                </a:lnTo>
                <a:lnTo>
                  <a:pt x="0" y="309"/>
                </a:lnTo>
                <a:lnTo>
                  <a:pt x="15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75874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18" y="0"/>
                </a:moveTo>
                <a:lnTo>
                  <a:pt x="0" y="1534"/>
                </a:lnTo>
                <a:lnTo>
                  <a:pt x="118" y="1878"/>
                </a:lnTo>
                <a:lnTo>
                  <a:pt x="118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44029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4" h="128270">
                <a:moveTo>
                  <a:pt x="64399" y="126999"/>
                </a:moveTo>
                <a:lnTo>
                  <a:pt x="57636" y="126999"/>
                </a:lnTo>
                <a:lnTo>
                  <a:pt x="57872" y="128269"/>
                </a:lnTo>
                <a:lnTo>
                  <a:pt x="63258" y="128269"/>
                </a:lnTo>
                <a:lnTo>
                  <a:pt x="64399" y="126999"/>
                </a:lnTo>
                <a:close/>
              </a:path>
              <a:path w="107314" h="128270">
                <a:moveTo>
                  <a:pt x="70218" y="119379"/>
                </a:moveTo>
                <a:lnTo>
                  <a:pt x="42068" y="119379"/>
                </a:lnTo>
                <a:lnTo>
                  <a:pt x="42932" y="120649"/>
                </a:lnTo>
                <a:lnTo>
                  <a:pt x="51542" y="120649"/>
                </a:lnTo>
                <a:lnTo>
                  <a:pt x="52604" y="121919"/>
                </a:lnTo>
                <a:lnTo>
                  <a:pt x="54687" y="121919"/>
                </a:lnTo>
                <a:lnTo>
                  <a:pt x="55041" y="123189"/>
                </a:lnTo>
                <a:lnTo>
                  <a:pt x="55906" y="123189"/>
                </a:lnTo>
                <a:lnTo>
                  <a:pt x="56378" y="124459"/>
                </a:lnTo>
                <a:lnTo>
                  <a:pt x="56968" y="125729"/>
                </a:lnTo>
                <a:lnTo>
                  <a:pt x="57242" y="125729"/>
                </a:lnTo>
                <a:lnTo>
                  <a:pt x="57478" y="126999"/>
                </a:lnTo>
                <a:lnTo>
                  <a:pt x="65577" y="126999"/>
                </a:lnTo>
                <a:lnTo>
                  <a:pt x="66757" y="125729"/>
                </a:lnTo>
                <a:lnTo>
                  <a:pt x="67386" y="124459"/>
                </a:lnTo>
                <a:lnTo>
                  <a:pt x="67741" y="124459"/>
                </a:lnTo>
                <a:lnTo>
                  <a:pt x="68054" y="123189"/>
                </a:lnTo>
                <a:lnTo>
                  <a:pt x="68763" y="121919"/>
                </a:lnTo>
                <a:lnTo>
                  <a:pt x="69509" y="120649"/>
                </a:lnTo>
                <a:lnTo>
                  <a:pt x="70218" y="119379"/>
                </a:lnTo>
                <a:close/>
              </a:path>
              <a:path w="107314" h="128270">
                <a:moveTo>
                  <a:pt x="71593" y="118109"/>
                </a:moveTo>
                <a:lnTo>
                  <a:pt x="40376" y="118109"/>
                </a:lnTo>
                <a:lnTo>
                  <a:pt x="41202" y="119379"/>
                </a:lnTo>
                <a:lnTo>
                  <a:pt x="70925" y="119379"/>
                </a:lnTo>
                <a:lnTo>
                  <a:pt x="71593" y="118109"/>
                </a:lnTo>
                <a:close/>
              </a:path>
              <a:path w="107314" h="128270">
                <a:moveTo>
                  <a:pt x="72890" y="116839"/>
                </a:moveTo>
                <a:lnTo>
                  <a:pt x="38607" y="116839"/>
                </a:lnTo>
                <a:lnTo>
                  <a:pt x="39433" y="118109"/>
                </a:lnTo>
                <a:lnTo>
                  <a:pt x="72261" y="118109"/>
                </a:lnTo>
                <a:lnTo>
                  <a:pt x="72890" y="116839"/>
                </a:lnTo>
                <a:close/>
              </a:path>
              <a:path w="107314" h="128270">
                <a:moveTo>
                  <a:pt x="74424" y="115569"/>
                </a:moveTo>
                <a:lnTo>
                  <a:pt x="22016" y="115569"/>
                </a:lnTo>
                <a:lnTo>
                  <a:pt x="22566" y="116839"/>
                </a:lnTo>
                <a:lnTo>
                  <a:pt x="73992" y="116839"/>
                </a:lnTo>
                <a:lnTo>
                  <a:pt x="74424" y="115569"/>
                </a:lnTo>
                <a:close/>
              </a:path>
              <a:path w="107314" h="128270">
                <a:moveTo>
                  <a:pt x="79609" y="114299"/>
                </a:moveTo>
                <a:lnTo>
                  <a:pt x="20561" y="114299"/>
                </a:lnTo>
                <a:lnTo>
                  <a:pt x="20993" y="115569"/>
                </a:lnTo>
                <a:lnTo>
                  <a:pt x="77569" y="115569"/>
                </a:lnTo>
                <a:lnTo>
                  <a:pt x="79609" y="114299"/>
                </a:lnTo>
                <a:close/>
              </a:path>
              <a:path w="107314" h="128270">
                <a:moveTo>
                  <a:pt x="88970" y="113029"/>
                </a:moveTo>
                <a:lnTo>
                  <a:pt x="19854" y="113029"/>
                </a:lnTo>
                <a:lnTo>
                  <a:pt x="20168" y="114299"/>
                </a:lnTo>
                <a:lnTo>
                  <a:pt x="88223" y="114299"/>
                </a:lnTo>
                <a:lnTo>
                  <a:pt x="88970" y="113029"/>
                </a:lnTo>
                <a:close/>
              </a:path>
              <a:path w="107314" h="128270">
                <a:moveTo>
                  <a:pt x="96008" y="100329"/>
                </a:moveTo>
                <a:lnTo>
                  <a:pt x="61293" y="100329"/>
                </a:lnTo>
                <a:lnTo>
                  <a:pt x="61607" y="101599"/>
                </a:lnTo>
                <a:lnTo>
                  <a:pt x="62118" y="102869"/>
                </a:lnTo>
                <a:lnTo>
                  <a:pt x="62393" y="104139"/>
                </a:lnTo>
                <a:lnTo>
                  <a:pt x="62551" y="106679"/>
                </a:lnTo>
                <a:lnTo>
                  <a:pt x="62393" y="107949"/>
                </a:lnTo>
                <a:lnTo>
                  <a:pt x="19106" y="107949"/>
                </a:lnTo>
                <a:lnTo>
                  <a:pt x="19186" y="110489"/>
                </a:lnTo>
                <a:lnTo>
                  <a:pt x="19342" y="111759"/>
                </a:lnTo>
                <a:lnTo>
                  <a:pt x="19579" y="113029"/>
                </a:lnTo>
                <a:lnTo>
                  <a:pt x="90695" y="113029"/>
                </a:lnTo>
                <a:lnTo>
                  <a:pt x="91132" y="111759"/>
                </a:lnTo>
                <a:lnTo>
                  <a:pt x="91523" y="111759"/>
                </a:lnTo>
                <a:lnTo>
                  <a:pt x="91845" y="110489"/>
                </a:lnTo>
                <a:lnTo>
                  <a:pt x="92270" y="110489"/>
                </a:lnTo>
                <a:lnTo>
                  <a:pt x="92512" y="109219"/>
                </a:lnTo>
                <a:lnTo>
                  <a:pt x="92512" y="106679"/>
                </a:lnTo>
                <a:lnTo>
                  <a:pt x="92351" y="105409"/>
                </a:lnTo>
                <a:lnTo>
                  <a:pt x="92121" y="104139"/>
                </a:lnTo>
                <a:lnTo>
                  <a:pt x="91879" y="104139"/>
                </a:lnTo>
                <a:lnTo>
                  <a:pt x="91373" y="102869"/>
                </a:lnTo>
                <a:lnTo>
                  <a:pt x="91132" y="101599"/>
                </a:lnTo>
                <a:lnTo>
                  <a:pt x="94904" y="101599"/>
                </a:lnTo>
                <a:lnTo>
                  <a:pt x="96008" y="100329"/>
                </a:lnTo>
                <a:close/>
              </a:path>
              <a:path w="107314" h="128270">
                <a:moveTo>
                  <a:pt x="61922" y="106679"/>
                </a:moveTo>
                <a:lnTo>
                  <a:pt x="9160" y="106679"/>
                </a:lnTo>
                <a:lnTo>
                  <a:pt x="10851" y="107949"/>
                </a:lnTo>
                <a:lnTo>
                  <a:pt x="62393" y="107949"/>
                </a:lnTo>
                <a:lnTo>
                  <a:pt x="61922" y="106679"/>
                </a:lnTo>
                <a:close/>
              </a:path>
              <a:path w="107314" h="128270">
                <a:moveTo>
                  <a:pt x="60428" y="104139"/>
                </a:moveTo>
                <a:lnTo>
                  <a:pt x="4993" y="104139"/>
                </a:lnTo>
                <a:lnTo>
                  <a:pt x="5542" y="105409"/>
                </a:lnTo>
                <a:lnTo>
                  <a:pt x="6841" y="105409"/>
                </a:lnTo>
                <a:lnTo>
                  <a:pt x="7587" y="106679"/>
                </a:lnTo>
                <a:lnTo>
                  <a:pt x="61489" y="106679"/>
                </a:lnTo>
                <a:lnTo>
                  <a:pt x="61096" y="105409"/>
                </a:lnTo>
                <a:lnTo>
                  <a:pt x="60428" y="104139"/>
                </a:lnTo>
                <a:close/>
              </a:path>
              <a:path w="107314" h="128270">
                <a:moveTo>
                  <a:pt x="59209" y="101599"/>
                </a:moveTo>
                <a:lnTo>
                  <a:pt x="3931" y="101599"/>
                </a:lnTo>
                <a:lnTo>
                  <a:pt x="4206" y="102869"/>
                </a:lnTo>
                <a:lnTo>
                  <a:pt x="4560" y="104139"/>
                </a:lnTo>
                <a:lnTo>
                  <a:pt x="60113" y="104139"/>
                </a:lnTo>
                <a:lnTo>
                  <a:pt x="59877" y="102869"/>
                </a:lnTo>
                <a:lnTo>
                  <a:pt x="59602" y="102869"/>
                </a:lnTo>
                <a:lnTo>
                  <a:pt x="59209" y="101599"/>
                </a:lnTo>
                <a:close/>
              </a:path>
              <a:path w="107314" h="128270">
                <a:moveTo>
                  <a:pt x="27009" y="67309"/>
                </a:moveTo>
                <a:lnTo>
                  <a:pt x="11361" y="67309"/>
                </a:lnTo>
                <a:lnTo>
                  <a:pt x="11361" y="69849"/>
                </a:lnTo>
                <a:lnTo>
                  <a:pt x="11519" y="71119"/>
                </a:lnTo>
                <a:lnTo>
                  <a:pt x="11754" y="72389"/>
                </a:lnTo>
                <a:lnTo>
                  <a:pt x="12029" y="73659"/>
                </a:lnTo>
                <a:lnTo>
                  <a:pt x="12344" y="73659"/>
                </a:lnTo>
                <a:lnTo>
                  <a:pt x="12934" y="74929"/>
                </a:lnTo>
                <a:lnTo>
                  <a:pt x="13170" y="76199"/>
                </a:lnTo>
                <a:lnTo>
                  <a:pt x="1336" y="76199"/>
                </a:lnTo>
                <a:lnTo>
                  <a:pt x="942" y="77469"/>
                </a:lnTo>
                <a:lnTo>
                  <a:pt x="629" y="77469"/>
                </a:lnTo>
                <a:lnTo>
                  <a:pt x="393" y="78739"/>
                </a:lnTo>
                <a:lnTo>
                  <a:pt x="235" y="78739"/>
                </a:lnTo>
                <a:lnTo>
                  <a:pt x="117" y="80009"/>
                </a:lnTo>
                <a:lnTo>
                  <a:pt x="39" y="81279"/>
                </a:lnTo>
                <a:lnTo>
                  <a:pt x="0" y="83819"/>
                </a:lnTo>
                <a:lnTo>
                  <a:pt x="235" y="85089"/>
                </a:lnTo>
                <a:lnTo>
                  <a:pt x="629" y="87629"/>
                </a:lnTo>
                <a:lnTo>
                  <a:pt x="785" y="88899"/>
                </a:lnTo>
                <a:lnTo>
                  <a:pt x="1139" y="88899"/>
                </a:lnTo>
                <a:lnTo>
                  <a:pt x="1454" y="90169"/>
                </a:lnTo>
                <a:lnTo>
                  <a:pt x="1807" y="90169"/>
                </a:lnTo>
                <a:lnTo>
                  <a:pt x="2594" y="91439"/>
                </a:lnTo>
                <a:lnTo>
                  <a:pt x="3852" y="92709"/>
                </a:lnTo>
                <a:lnTo>
                  <a:pt x="5700" y="93979"/>
                </a:lnTo>
                <a:lnTo>
                  <a:pt x="5857" y="93979"/>
                </a:lnTo>
                <a:lnTo>
                  <a:pt x="5110" y="95249"/>
                </a:lnTo>
                <a:lnTo>
                  <a:pt x="4560" y="96519"/>
                </a:lnTo>
                <a:lnTo>
                  <a:pt x="4128" y="97789"/>
                </a:lnTo>
                <a:lnTo>
                  <a:pt x="3891" y="99059"/>
                </a:lnTo>
                <a:lnTo>
                  <a:pt x="3774" y="101599"/>
                </a:lnTo>
                <a:lnTo>
                  <a:pt x="59051" y="101599"/>
                </a:lnTo>
                <a:lnTo>
                  <a:pt x="58697" y="99059"/>
                </a:lnTo>
                <a:lnTo>
                  <a:pt x="58580" y="95249"/>
                </a:lnTo>
                <a:lnTo>
                  <a:pt x="50874" y="95249"/>
                </a:lnTo>
                <a:lnTo>
                  <a:pt x="50716" y="93979"/>
                </a:lnTo>
                <a:lnTo>
                  <a:pt x="50520" y="91439"/>
                </a:lnTo>
                <a:lnTo>
                  <a:pt x="49969" y="88899"/>
                </a:lnTo>
                <a:lnTo>
                  <a:pt x="49262" y="86359"/>
                </a:lnTo>
                <a:lnTo>
                  <a:pt x="48868" y="85089"/>
                </a:lnTo>
                <a:lnTo>
                  <a:pt x="48436" y="85089"/>
                </a:lnTo>
                <a:lnTo>
                  <a:pt x="47965" y="83819"/>
                </a:lnTo>
                <a:lnTo>
                  <a:pt x="47020" y="82549"/>
                </a:lnTo>
                <a:lnTo>
                  <a:pt x="38921" y="82549"/>
                </a:lnTo>
                <a:lnTo>
                  <a:pt x="38804" y="81279"/>
                </a:lnTo>
                <a:lnTo>
                  <a:pt x="38646" y="80009"/>
                </a:lnTo>
                <a:lnTo>
                  <a:pt x="38411" y="77469"/>
                </a:lnTo>
                <a:lnTo>
                  <a:pt x="38136" y="76199"/>
                </a:lnTo>
                <a:lnTo>
                  <a:pt x="37821" y="74929"/>
                </a:lnTo>
                <a:lnTo>
                  <a:pt x="37467" y="74929"/>
                </a:lnTo>
                <a:lnTo>
                  <a:pt x="36681" y="72389"/>
                </a:lnTo>
                <a:lnTo>
                  <a:pt x="36208" y="71119"/>
                </a:lnTo>
                <a:lnTo>
                  <a:pt x="35737" y="71119"/>
                </a:lnTo>
                <a:lnTo>
                  <a:pt x="35265" y="69849"/>
                </a:lnTo>
                <a:lnTo>
                  <a:pt x="27009" y="69849"/>
                </a:lnTo>
                <a:lnTo>
                  <a:pt x="27009" y="67309"/>
                </a:lnTo>
                <a:close/>
              </a:path>
              <a:path w="107314" h="128270">
                <a:moveTo>
                  <a:pt x="106266" y="78740"/>
                </a:moveTo>
                <a:lnTo>
                  <a:pt x="69784" y="78739"/>
                </a:lnTo>
                <a:lnTo>
                  <a:pt x="69745" y="82549"/>
                </a:lnTo>
                <a:lnTo>
                  <a:pt x="69981" y="83819"/>
                </a:lnTo>
                <a:lnTo>
                  <a:pt x="68683" y="83819"/>
                </a:lnTo>
                <a:lnTo>
                  <a:pt x="67386" y="85089"/>
                </a:lnTo>
                <a:lnTo>
                  <a:pt x="65184" y="85089"/>
                </a:lnTo>
                <a:lnTo>
                  <a:pt x="64241" y="86359"/>
                </a:lnTo>
                <a:lnTo>
                  <a:pt x="62629" y="86359"/>
                </a:lnTo>
                <a:lnTo>
                  <a:pt x="62000" y="87629"/>
                </a:lnTo>
                <a:lnTo>
                  <a:pt x="61450" y="87629"/>
                </a:lnTo>
                <a:lnTo>
                  <a:pt x="60978" y="88899"/>
                </a:lnTo>
                <a:lnTo>
                  <a:pt x="60545" y="88899"/>
                </a:lnTo>
                <a:lnTo>
                  <a:pt x="60231" y="90169"/>
                </a:lnTo>
                <a:lnTo>
                  <a:pt x="59995" y="90169"/>
                </a:lnTo>
                <a:lnTo>
                  <a:pt x="59799" y="91439"/>
                </a:lnTo>
                <a:lnTo>
                  <a:pt x="59641" y="92709"/>
                </a:lnTo>
                <a:lnTo>
                  <a:pt x="59562" y="95249"/>
                </a:lnTo>
                <a:lnTo>
                  <a:pt x="59720" y="96519"/>
                </a:lnTo>
                <a:lnTo>
                  <a:pt x="60074" y="97789"/>
                </a:lnTo>
                <a:lnTo>
                  <a:pt x="60625" y="99059"/>
                </a:lnTo>
                <a:lnTo>
                  <a:pt x="60860" y="100329"/>
                </a:lnTo>
                <a:lnTo>
                  <a:pt x="98917" y="100329"/>
                </a:lnTo>
                <a:lnTo>
                  <a:pt x="99780" y="99059"/>
                </a:lnTo>
                <a:lnTo>
                  <a:pt x="101275" y="99059"/>
                </a:lnTo>
                <a:lnTo>
                  <a:pt x="101942" y="97790"/>
                </a:lnTo>
                <a:lnTo>
                  <a:pt x="102540" y="97790"/>
                </a:lnTo>
                <a:lnTo>
                  <a:pt x="103126" y="96520"/>
                </a:lnTo>
                <a:lnTo>
                  <a:pt x="103632" y="96520"/>
                </a:lnTo>
                <a:lnTo>
                  <a:pt x="104506" y="95250"/>
                </a:lnTo>
                <a:lnTo>
                  <a:pt x="104506" y="82550"/>
                </a:lnTo>
                <a:lnTo>
                  <a:pt x="106817" y="82550"/>
                </a:lnTo>
                <a:lnTo>
                  <a:pt x="106507" y="80010"/>
                </a:lnTo>
                <a:lnTo>
                  <a:pt x="106266" y="78740"/>
                </a:lnTo>
                <a:close/>
              </a:path>
              <a:path w="107314" h="128270">
                <a:moveTo>
                  <a:pt x="58304" y="82549"/>
                </a:moveTo>
                <a:lnTo>
                  <a:pt x="50677" y="82549"/>
                </a:lnTo>
                <a:lnTo>
                  <a:pt x="51424" y="83819"/>
                </a:lnTo>
                <a:lnTo>
                  <a:pt x="51739" y="85089"/>
                </a:lnTo>
                <a:lnTo>
                  <a:pt x="52210" y="85089"/>
                </a:lnTo>
                <a:lnTo>
                  <a:pt x="52407" y="86359"/>
                </a:lnTo>
                <a:lnTo>
                  <a:pt x="52485" y="88899"/>
                </a:lnTo>
                <a:lnTo>
                  <a:pt x="52249" y="91439"/>
                </a:lnTo>
                <a:lnTo>
                  <a:pt x="51935" y="92709"/>
                </a:lnTo>
                <a:lnTo>
                  <a:pt x="51542" y="93979"/>
                </a:lnTo>
                <a:lnTo>
                  <a:pt x="50874" y="95249"/>
                </a:lnTo>
                <a:lnTo>
                  <a:pt x="58580" y="95249"/>
                </a:lnTo>
                <a:lnTo>
                  <a:pt x="58658" y="93979"/>
                </a:lnTo>
                <a:lnTo>
                  <a:pt x="58894" y="92709"/>
                </a:lnTo>
                <a:lnTo>
                  <a:pt x="59051" y="91439"/>
                </a:lnTo>
                <a:lnTo>
                  <a:pt x="59170" y="90169"/>
                </a:lnTo>
                <a:lnTo>
                  <a:pt x="59209" y="86359"/>
                </a:lnTo>
                <a:lnTo>
                  <a:pt x="59051" y="85089"/>
                </a:lnTo>
                <a:lnTo>
                  <a:pt x="58816" y="83819"/>
                </a:lnTo>
                <a:lnTo>
                  <a:pt x="58344" y="83819"/>
                </a:lnTo>
                <a:lnTo>
                  <a:pt x="58304" y="82549"/>
                </a:lnTo>
                <a:close/>
              </a:path>
              <a:path w="107314" h="128270">
                <a:moveTo>
                  <a:pt x="44937" y="81279"/>
                </a:moveTo>
                <a:lnTo>
                  <a:pt x="41871" y="81279"/>
                </a:lnTo>
                <a:lnTo>
                  <a:pt x="41005" y="82549"/>
                </a:lnTo>
                <a:lnTo>
                  <a:pt x="45448" y="82549"/>
                </a:lnTo>
                <a:lnTo>
                  <a:pt x="44937" y="81279"/>
                </a:lnTo>
                <a:close/>
              </a:path>
              <a:path w="107314" h="128270">
                <a:moveTo>
                  <a:pt x="70886" y="74929"/>
                </a:moveTo>
                <a:lnTo>
                  <a:pt x="48633" y="74929"/>
                </a:lnTo>
                <a:lnTo>
                  <a:pt x="48711" y="76199"/>
                </a:lnTo>
                <a:lnTo>
                  <a:pt x="48948" y="77469"/>
                </a:lnTo>
                <a:lnTo>
                  <a:pt x="49223" y="78739"/>
                </a:lnTo>
                <a:lnTo>
                  <a:pt x="49537" y="80009"/>
                </a:lnTo>
                <a:lnTo>
                  <a:pt x="50284" y="82549"/>
                </a:lnTo>
                <a:lnTo>
                  <a:pt x="58226" y="82549"/>
                </a:lnTo>
                <a:lnTo>
                  <a:pt x="58265" y="81279"/>
                </a:lnTo>
                <a:lnTo>
                  <a:pt x="58501" y="80009"/>
                </a:lnTo>
                <a:lnTo>
                  <a:pt x="59406" y="80009"/>
                </a:lnTo>
                <a:lnTo>
                  <a:pt x="59759" y="78739"/>
                </a:lnTo>
                <a:lnTo>
                  <a:pt x="68448" y="78739"/>
                </a:lnTo>
                <a:lnTo>
                  <a:pt x="69784" y="77469"/>
                </a:lnTo>
                <a:lnTo>
                  <a:pt x="70138" y="77469"/>
                </a:lnTo>
                <a:lnTo>
                  <a:pt x="70335" y="76199"/>
                </a:lnTo>
                <a:lnTo>
                  <a:pt x="70886" y="74929"/>
                </a:lnTo>
                <a:close/>
              </a:path>
              <a:path w="107314" h="128270">
                <a:moveTo>
                  <a:pt x="67347" y="80009"/>
                </a:moveTo>
                <a:lnTo>
                  <a:pt x="63258" y="80009"/>
                </a:lnTo>
                <a:lnTo>
                  <a:pt x="63573" y="81279"/>
                </a:lnTo>
                <a:lnTo>
                  <a:pt x="66993" y="81279"/>
                </a:lnTo>
                <a:lnTo>
                  <a:pt x="67347" y="80009"/>
                </a:lnTo>
                <a:close/>
              </a:path>
              <a:path w="107314" h="128270">
                <a:moveTo>
                  <a:pt x="68330" y="78739"/>
                </a:moveTo>
                <a:lnTo>
                  <a:pt x="61922" y="78739"/>
                </a:lnTo>
                <a:lnTo>
                  <a:pt x="62590" y="80009"/>
                </a:lnTo>
                <a:lnTo>
                  <a:pt x="67661" y="80009"/>
                </a:lnTo>
                <a:lnTo>
                  <a:pt x="68330" y="78739"/>
                </a:lnTo>
                <a:close/>
              </a:path>
              <a:path w="107314" h="128270">
                <a:moveTo>
                  <a:pt x="105714" y="77470"/>
                </a:moveTo>
                <a:lnTo>
                  <a:pt x="69981" y="77469"/>
                </a:lnTo>
                <a:lnTo>
                  <a:pt x="69863" y="78739"/>
                </a:lnTo>
                <a:lnTo>
                  <a:pt x="105990" y="78740"/>
                </a:lnTo>
                <a:lnTo>
                  <a:pt x="105714" y="77470"/>
                </a:lnTo>
                <a:close/>
              </a:path>
              <a:path w="107314" h="128270">
                <a:moveTo>
                  <a:pt x="104978" y="76200"/>
                </a:moveTo>
                <a:lnTo>
                  <a:pt x="70767" y="76199"/>
                </a:lnTo>
                <a:lnTo>
                  <a:pt x="70335" y="77469"/>
                </a:lnTo>
                <a:lnTo>
                  <a:pt x="105369" y="77470"/>
                </a:lnTo>
                <a:lnTo>
                  <a:pt x="104978" y="76200"/>
                </a:lnTo>
                <a:close/>
              </a:path>
              <a:path w="107314" h="128270">
                <a:moveTo>
                  <a:pt x="11519" y="74929"/>
                </a:moveTo>
                <a:lnTo>
                  <a:pt x="2280" y="74929"/>
                </a:lnTo>
                <a:lnTo>
                  <a:pt x="1768" y="76199"/>
                </a:lnTo>
                <a:lnTo>
                  <a:pt x="13170" y="76199"/>
                </a:lnTo>
                <a:lnTo>
                  <a:pt x="11519" y="74929"/>
                </a:lnTo>
                <a:close/>
              </a:path>
              <a:path w="107314" h="128270">
                <a:moveTo>
                  <a:pt x="104150" y="74930"/>
                </a:moveTo>
                <a:lnTo>
                  <a:pt x="71672" y="74929"/>
                </a:lnTo>
                <a:lnTo>
                  <a:pt x="71435" y="76199"/>
                </a:lnTo>
                <a:lnTo>
                  <a:pt x="104575" y="76200"/>
                </a:lnTo>
                <a:lnTo>
                  <a:pt x="104150" y="74930"/>
                </a:lnTo>
                <a:close/>
              </a:path>
              <a:path w="107314" h="128270">
                <a:moveTo>
                  <a:pt x="7429" y="73659"/>
                </a:moveTo>
                <a:lnTo>
                  <a:pt x="5307" y="73659"/>
                </a:lnTo>
                <a:lnTo>
                  <a:pt x="4403" y="74929"/>
                </a:lnTo>
                <a:lnTo>
                  <a:pt x="8687" y="74929"/>
                </a:lnTo>
                <a:lnTo>
                  <a:pt x="7429" y="73659"/>
                </a:lnTo>
                <a:close/>
              </a:path>
              <a:path w="107314" h="128270">
                <a:moveTo>
                  <a:pt x="60978" y="67309"/>
                </a:moveTo>
                <a:lnTo>
                  <a:pt x="40888" y="67309"/>
                </a:lnTo>
                <a:lnTo>
                  <a:pt x="41359" y="68579"/>
                </a:lnTo>
                <a:lnTo>
                  <a:pt x="42263" y="68579"/>
                </a:lnTo>
                <a:lnTo>
                  <a:pt x="43168" y="69849"/>
                </a:lnTo>
                <a:lnTo>
                  <a:pt x="44426" y="69849"/>
                </a:lnTo>
                <a:lnTo>
                  <a:pt x="45213" y="71119"/>
                </a:lnTo>
                <a:lnTo>
                  <a:pt x="48554" y="71119"/>
                </a:lnTo>
                <a:lnTo>
                  <a:pt x="48594" y="74929"/>
                </a:lnTo>
                <a:lnTo>
                  <a:pt x="57597" y="74929"/>
                </a:lnTo>
                <a:lnTo>
                  <a:pt x="57675" y="73659"/>
                </a:lnTo>
                <a:lnTo>
                  <a:pt x="57970" y="73659"/>
                </a:lnTo>
                <a:lnTo>
                  <a:pt x="58344" y="72389"/>
                </a:lnTo>
                <a:lnTo>
                  <a:pt x="59090" y="71119"/>
                </a:lnTo>
                <a:lnTo>
                  <a:pt x="59759" y="69849"/>
                </a:lnTo>
                <a:lnTo>
                  <a:pt x="60388" y="68579"/>
                </a:lnTo>
                <a:lnTo>
                  <a:pt x="60978" y="67309"/>
                </a:lnTo>
                <a:close/>
              </a:path>
              <a:path w="107314" h="128270">
                <a:moveTo>
                  <a:pt x="71632" y="73659"/>
                </a:moveTo>
                <a:lnTo>
                  <a:pt x="57970" y="73659"/>
                </a:lnTo>
                <a:lnTo>
                  <a:pt x="57597" y="74929"/>
                </a:lnTo>
                <a:lnTo>
                  <a:pt x="71239" y="74929"/>
                </a:lnTo>
                <a:lnTo>
                  <a:pt x="71632" y="73659"/>
                </a:lnTo>
                <a:close/>
              </a:path>
              <a:path w="107314" h="128270">
                <a:moveTo>
                  <a:pt x="93064" y="66040"/>
                </a:moveTo>
                <a:lnTo>
                  <a:pt x="81737" y="66039"/>
                </a:lnTo>
                <a:lnTo>
                  <a:pt x="81070" y="67309"/>
                </a:lnTo>
                <a:lnTo>
                  <a:pt x="80518" y="67309"/>
                </a:lnTo>
                <a:lnTo>
                  <a:pt x="80127" y="68579"/>
                </a:lnTo>
                <a:lnTo>
                  <a:pt x="79575" y="69849"/>
                </a:lnTo>
                <a:lnTo>
                  <a:pt x="78277" y="69849"/>
                </a:lnTo>
                <a:lnTo>
                  <a:pt x="77215" y="71119"/>
                </a:lnTo>
                <a:lnTo>
                  <a:pt x="74582" y="71119"/>
                </a:lnTo>
                <a:lnTo>
                  <a:pt x="73834" y="72389"/>
                </a:lnTo>
                <a:lnTo>
                  <a:pt x="73205" y="72389"/>
                </a:lnTo>
                <a:lnTo>
                  <a:pt x="72615" y="73659"/>
                </a:lnTo>
                <a:lnTo>
                  <a:pt x="71947" y="73659"/>
                </a:lnTo>
                <a:lnTo>
                  <a:pt x="71908" y="74929"/>
                </a:lnTo>
                <a:lnTo>
                  <a:pt x="95375" y="74930"/>
                </a:lnTo>
                <a:lnTo>
                  <a:pt x="95295" y="73660"/>
                </a:lnTo>
                <a:lnTo>
                  <a:pt x="95180" y="72390"/>
                </a:lnTo>
                <a:lnTo>
                  <a:pt x="94869" y="71120"/>
                </a:lnTo>
                <a:lnTo>
                  <a:pt x="94628" y="69850"/>
                </a:lnTo>
                <a:lnTo>
                  <a:pt x="94087" y="68580"/>
                </a:lnTo>
                <a:lnTo>
                  <a:pt x="93765" y="67310"/>
                </a:lnTo>
                <a:lnTo>
                  <a:pt x="93064" y="66040"/>
                </a:lnTo>
                <a:close/>
              </a:path>
              <a:path w="107314" h="128270">
                <a:moveTo>
                  <a:pt x="101712" y="73660"/>
                </a:moveTo>
                <a:lnTo>
                  <a:pt x="99193" y="73660"/>
                </a:lnTo>
                <a:lnTo>
                  <a:pt x="97813" y="74930"/>
                </a:lnTo>
                <a:lnTo>
                  <a:pt x="102218" y="74930"/>
                </a:lnTo>
                <a:lnTo>
                  <a:pt x="101712" y="73660"/>
                </a:lnTo>
                <a:close/>
              </a:path>
              <a:path w="107314" h="128270">
                <a:moveTo>
                  <a:pt x="69195" y="69849"/>
                </a:moveTo>
                <a:lnTo>
                  <a:pt x="62000" y="69849"/>
                </a:lnTo>
                <a:lnTo>
                  <a:pt x="61842" y="71119"/>
                </a:lnTo>
                <a:lnTo>
                  <a:pt x="61646" y="72389"/>
                </a:lnTo>
                <a:lnTo>
                  <a:pt x="61646" y="73659"/>
                </a:lnTo>
                <a:lnTo>
                  <a:pt x="71908" y="73659"/>
                </a:lnTo>
                <a:lnTo>
                  <a:pt x="71672" y="72389"/>
                </a:lnTo>
                <a:lnTo>
                  <a:pt x="71279" y="72389"/>
                </a:lnTo>
                <a:lnTo>
                  <a:pt x="71043" y="71119"/>
                </a:lnTo>
                <a:lnTo>
                  <a:pt x="69745" y="71119"/>
                </a:lnTo>
                <a:lnTo>
                  <a:pt x="69195" y="69849"/>
                </a:lnTo>
                <a:close/>
              </a:path>
              <a:path w="107314" h="128270">
                <a:moveTo>
                  <a:pt x="33143" y="68579"/>
                </a:moveTo>
                <a:lnTo>
                  <a:pt x="28031" y="68579"/>
                </a:lnTo>
                <a:lnTo>
                  <a:pt x="27481" y="69849"/>
                </a:lnTo>
                <a:lnTo>
                  <a:pt x="33692" y="69849"/>
                </a:lnTo>
                <a:lnTo>
                  <a:pt x="33143" y="68579"/>
                </a:lnTo>
                <a:close/>
              </a:path>
              <a:path w="107314" h="128270">
                <a:moveTo>
                  <a:pt x="67425" y="68579"/>
                </a:moveTo>
                <a:lnTo>
                  <a:pt x="62512" y="68579"/>
                </a:lnTo>
                <a:lnTo>
                  <a:pt x="62236" y="69849"/>
                </a:lnTo>
                <a:lnTo>
                  <a:pt x="67976" y="69849"/>
                </a:lnTo>
                <a:lnTo>
                  <a:pt x="67425" y="68579"/>
                </a:lnTo>
                <a:close/>
              </a:path>
              <a:path w="107314" h="128270">
                <a:moveTo>
                  <a:pt x="65499" y="67309"/>
                </a:moveTo>
                <a:lnTo>
                  <a:pt x="63770" y="67309"/>
                </a:lnTo>
                <a:lnTo>
                  <a:pt x="63258" y="68579"/>
                </a:lnTo>
                <a:lnTo>
                  <a:pt x="65932" y="68579"/>
                </a:lnTo>
                <a:lnTo>
                  <a:pt x="65499" y="67309"/>
                </a:lnTo>
                <a:close/>
              </a:path>
              <a:path w="107314" h="128270">
                <a:moveTo>
                  <a:pt x="26027" y="63499"/>
                </a:moveTo>
                <a:lnTo>
                  <a:pt x="12266" y="63499"/>
                </a:lnTo>
                <a:lnTo>
                  <a:pt x="11990" y="64769"/>
                </a:lnTo>
                <a:lnTo>
                  <a:pt x="11754" y="64769"/>
                </a:lnTo>
                <a:lnTo>
                  <a:pt x="11558" y="66039"/>
                </a:lnTo>
                <a:lnTo>
                  <a:pt x="11441" y="67309"/>
                </a:lnTo>
                <a:lnTo>
                  <a:pt x="26891" y="67309"/>
                </a:lnTo>
                <a:lnTo>
                  <a:pt x="26576" y="64769"/>
                </a:lnTo>
                <a:lnTo>
                  <a:pt x="26027" y="63499"/>
                </a:lnTo>
                <a:close/>
              </a:path>
              <a:path w="107314" h="128270">
                <a:moveTo>
                  <a:pt x="63455" y="64769"/>
                </a:moveTo>
                <a:lnTo>
                  <a:pt x="38450" y="64769"/>
                </a:lnTo>
                <a:lnTo>
                  <a:pt x="39904" y="67309"/>
                </a:lnTo>
                <a:lnTo>
                  <a:pt x="61528" y="67309"/>
                </a:lnTo>
                <a:lnTo>
                  <a:pt x="62000" y="66039"/>
                </a:lnTo>
                <a:lnTo>
                  <a:pt x="62826" y="66039"/>
                </a:lnTo>
                <a:lnTo>
                  <a:pt x="63455" y="64769"/>
                </a:lnTo>
                <a:close/>
              </a:path>
              <a:path w="107314" h="128270">
                <a:moveTo>
                  <a:pt x="91373" y="64770"/>
                </a:moveTo>
                <a:lnTo>
                  <a:pt x="82921" y="64769"/>
                </a:lnTo>
                <a:lnTo>
                  <a:pt x="82484" y="66039"/>
                </a:lnTo>
                <a:lnTo>
                  <a:pt x="92236" y="66040"/>
                </a:lnTo>
                <a:lnTo>
                  <a:pt x="91373" y="64770"/>
                </a:lnTo>
                <a:close/>
              </a:path>
              <a:path w="107314" h="128270">
                <a:moveTo>
                  <a:pt x="43718" y="63499"/>
                </a:moveTo>
                <a:lnTo>
                  <a:pt x="34597" y="63499"/>
                </a:lnTo>
                <a:lnTo>
                  <a:pt x="35462" y="64769"/>
                </a:lnTo>
                <a:lnTo>
                  <a:pt x="44701" y="64769"/>
                </a:lnTo>
                <a:lnTo>
                  <a:pt x="43718" y="63499"/>
                </a:lnTo>
                <a:close/>
              </a:path>
              <a:path w="107314" h="128270">
                <a:moveTo>
                  <a:pt x="73951" y="63499"/>
                </a:moveTo>
                <a:lnTo>
                  <a:pt x="46510" y="63499"/>
                </a:lnTo>
                <a:lnTo>
                  <a:pt x="47139" y="64769"/>
                </a:lnTo>
                <a:lnTo>
                  <a:pt x="72419" y="64769"/>
                </a:lnTo>
                <a:lnTo>
                  <a:pt x="73951" y="63499"/>
                </a:lnTo>
                <a:close/>
              </a:path>
              <a:path w="107314" h="128270">
                <a:moveTo>
                  <a:pt x="89442" y="63499"/>
                </a:moveTo>
                <a:lnTo>
                  <a:pt x="86337" y="63499"/>
                </a:lnTo>
                <a:lnTo>
                  <a:pt x="85313" y="64769"/>
                </a:lnTo>
                <a:lnTo>
                  <a:pt x="90430" y="64769"/>
                </a:lnTo>
                <a:lnTo>
                  <a:pt x="89442" y="63499"/>
                </a:lnTo>
                <a:close/>
              </a:path>
              <a:path w="107314" h="128270">
                <a:moveTo>
                  <a:pt x="25357" y="62229"/>
                </a:moveTo>
                <a:lnTo>
                  <a:pt x="13052" y="62229"/>
                </a:lnTo>
                <a:lnTo>
                  <a:pt x="12619" y="63499"/>
                </a:lnTo>
                <a:lnTo>
                  <a:pt x="25712" y="63499"/>
                </a:lnTo>
                <a:lnTo>
                  <a:pt x="25357" y="62229"/>
                </a:lnTo>
                <a:close/>
              </a:path>
              <a:path w="107314" h="128270">
                <a:moveTo>
                  <a:pt x="42617" y="62229"/>
                </a:moveTo>
                <a:lnTo>
                  <a:pt x="31098" y="62229"/>
                </a:lnTo>
                <a:lnTo>
                  <a:pt x="31885" y="63499"/>
                </a:lnTo>
                <a:lnTo>
                  <a:pt x="42932" y="63499"/>
                </a:lnTo>
                <a:lnTo>
                  <a:pt x="42617" y="62229"/>
                </a:lnTo>
                <a:close/>
              </a:path>
              <a:path w="107314" h="128270">
                <a:moveTo>
                  <a:pt x="82450" y="52069"/>
                </a:moveTo>
                <a:lnTo>
                  <a:pt x="44190" y="52069"/>
                </a:lnTo>
                <a:lnTo>
                  <a:pt x="44072" y="53339"/>
                </a:lnTo>
                <a:lnTo>
                  <a:pt x="43994" y="55879"/>
                </a:lnTo>
                <a:lnTo>
                  <a:pt x="44111" y="57149"/>
                </a:lnTo>
                <a:lnTo>
                  <a:pt x="44347" y="58419"/>
                </a:lnTo>
                <a:lnTo>
                  <a:pt x="44662" y="59689"/>
                </a:lnTo>
                <a:lnTo>
                  <a:pt x="45252" y="60959"/>
                </a:lnTo>
                <a:lnTo>
                  <a:pt x="46117" y="63499"/>
                </a:lnTo>
                <a:lnTo>
                  <a:pt x="76586" y="63499"/>
                </a:lnTo>
                <a:lnTo>
                  <a:pt x="77727" y="62229"/>
                </a:lnTo>
                <a:lnTo>
                  <a:pt x="79575" y="62229"/>
                </a:lnTo>
                <a:lnTo>
                  <a:pt x="80357" y="60959"/>
                </a:lnTo>
                <a:lnTo>
                  <a:pt x="80989" y="60959"/>
                </a:lnTo>
                <a:lnTo>
                  <a:pt x="81541" y="59689"/>
                </a:lnTo>
                <a:lnTo>
                  <a:pt x="81967" y="59689"/>
                </a:lnTo>
                <a:lnTo>
                  <a:pt x="82369" y="58419"/>
                </a:lnTo>
                <a:lnTo>
                  <a:pt x="82645" y="58419"/>
                </a:lnTo>
                <a:lnTo>
                  <a:pt x="82841" y="57149"/>
                </a:lnTo>
                <a:lnTo>
                  <a:pt x="82921" y="54609"/>
                </a:lnTo>
                <a:lnTo>
                  <a:pt x="82450" y="52069"/>
                </a:lnTo>
                <a:close/>
              </a:path>
              <a:path w="107314" h="128270">
                <a:moveTo>
                  <a:pt x="24179" y="60959"/>
                </a:moveTo>
                <a:lnTo>
                  <a:pt x="14113" y="60959"/>
                </a:lnTo>
                <a:lnTo>
                  <a:pt x="13524" y="62229"/>
                </a:lnTo>
                <a:lnTo>
                  <a:pt x="24572" y="62229"/>
                </a:lnTo>
                <a:lnTo>
                  <a:pt x="24179" y="60959"/>
                </a:lnTo>
                <a:close/>
              </a:path>
              <a:path w="107314" h="128270">
                <a:moveTo>
                  <a:pt x="41634" y="60959"/>
                </a:moveTo>
                <a:lnTo>
                  <a:pt x="29840" y="60959"/>
                </a:lnTo>
                <a:lnTo>
                  <a:pt x="30390" y="62229"/>
                </a:lnTo>
                <a:lnTo>
                  <a:pt x="42107" y="62229"/>
                </a:lnTo>
                <a:lnTo>
                  <a:pt x="41634" y="60959"/>
                </a:lnTo>
                <a:close/>
              </a:path>
              <a:path w="107314" h="128270">
                <a:moveTo>
                  <a:pt x="22802" y="59689"/>
                </a:moveTo>
                <a:lnTo>
                  <a:pt x="15490" y="59689"/>
                </a:lnTo>
                <a:lnTo>
                  <a:pt x="14742" y="60959"/>
                </a:lnTo>
                <a:lnTo>
                  <a:pt x="23706" y="60959"/>
                </a:lnTo>
                <a:lnTo>
                  <a:pt x="22802" y="59689"/>
                </a:lnTo>
                <a:close/>
              </a:path>
              <a:path w="107314" h="128270">
                <a:moveTo>
                  <a:pt x="41202" y="53339"/>
                </a:moveTo>
                <a:lnTo>
                  <a:pt x="30508" y="53339"/>
                </a:lnTo>
                <a:lnTo>
                  <a:pt x="30311" y="54609"/>
                </a:lnTo>
                <a:lnTo>
                  <a:pt x="30154" y="55879"/>
                </a:lnTo>
                <a:lnTo>
                  <a:pt x="29879" y="57149"/>
                </a:lnTo>
                <a:lnTo>
                  <a:pt x="29643" y="57149"/>
                </a:lnTo>
                <a:lnTo>
                  <a:pt x="29368" y="58419"/>
                </a:lnTo>
                <a:lnTo>
                  <a:pt x="29368" y="59689"/>
                </a:lnTo>
                <a:lnTo>
                  <a:pt x="29486" y="60959"/>
                </a:lnTo>
                <a:lnTo>
                  <a:pt x="42068" y="60959"/>
                </a:lnTo>
                <a:lnTo>
                  <a:pt x="42656" y="59689"/>
                </a:lnTo>
                <a:lnTo>
                  <a:pt x="43011" y="58419"/>
                </a:lnTo>
                <a:lnTo>
                  <a:pt x="43011" y="55879"/>
                </a:lnTo>
                <a:lnTo>
                  <a:pt x="42775" y="55879"/>
                </a:lnTo>
                <a:lnTo>
                  <a:pt x="42381" y="54609"/>
                </a:lnTo>
                <a:lnTo>
                  <a:pt x="41831" y="54609"/>
                </a:lnTo>
                <a:lnTo>
                  <a:pt x="41202" y="53339"/>
                </a:lnTo>
                <a:close/>
              </a:path>
              <a:path w="107314" h="128270">
                <a:moveTo>
                  <a:pt x="19579" y="58419"/>
                </a:moveTo>
                <a:lnTo>
                  <a:pt x="17219" y="58419"/>
                </a:lnTo>
                <a:lnTo>
                  <a:pt x="16276" y="59689"/>
                </a:lnTo>
                <a:lnTo>
                  <a:pt x="20444" y="59689"/>
                </a:lnTo>
                <a:lnTo>
                  <a:pt x="19579" y="58419"/>
                </a:lnTo>
                <a:close/>
              </a:path>
              <a:path w="107314" h="128270">
                <a:moveTo>
                  <a:pt x="39079" y="52069"/>
                </a:moveTo>
                <a:lnTo>
                  <a:pt x="31137" y="52069"/>
                </a:lnTo>
                <a:lnTo>
                  <a:pt x="30783" y="53339"/>
                </a:lnTo>
                <a:lnTo>
                  <a:pt x="39787" y="53339"/>
                </a:lnTo>
                <a:lnTo>
                  <a:pt x="39079" y="52069"/>
                </a:lnTo>
                <a:close/>
              </a:path>
              <a:path w="107314" h="128270">
                <a:moveTo>
                  <a:pt x="35934" y="50799"/>
                </a:moveTo>
                <a:lnTo>
                  <a:pt x="32041" y="50799"/>
                </a:lnTo>
                <a:lnTo>
                  <a:pt x="31334" y="52069"/>
                </a:lnTo>
                <a:lnTo>
                  <a:pt x="36445" y="52069"/>
                </a:lnTo>
                <a:lnTo>
                  <a:pt x="35934" y="50799"/>
                </a:lnTo>
                <a:close/>
              </a:path>
              <a:path w="107314" h="128270">
                <a:moveTo>
                  <a:pt x="81024" y="49529"/>
                </a:moveTo>
                <a:lnTo>
                  <a:pt x="44780" y="49529"/>
                </a:lnTo>
                <a:lnTo>
                  <a:pt x="44543" y="50799"/>
                </a:lnTo>
                <a:lnTo>
                  <a:pt x="44347" y="52069"/>
                </a:lnTo>
                <a:lnTo>
                  <a:pt x="82243" y="52069"/>
                </a:lnTo>
                <a:lnTo>
                  <a:pt x="81817" y="50799"/>
                </a:lnTo>
                <a:lnTo>
                  <a:pt x="81024" y="49529"/>
                </a:lnTo>
                <a:close/>
              </a:path>
              <a:path w="107314" h="128270">
                <a:moveTo>
                  <a:pt x="90821" y="40640"/>
                </a:moveTo>
                <a:lnTo>
                  <a:pt x="41831" y="40639"/>
                </a:lnTo>
                <a:lnTo>
                  <a:pt x="42775" y="43179"/>
                </a:lnTo>
                <a:lnTo>
                  <a:pt x="43482" y="44449"/>
                </a:lnTo>
                <a:lnTo>
                  <a:pt x="44976" y="46989"/>
                </a:lnTo>
                <a:lnTo>
                  <a:pt x="45488" y="48259"/>
                </a:lnTo>
                <a:lnTo>
                  <a:pt x="45094" y="49529"/>
                </a:lnTo>
                <a:lnTo>
                  <a:pt x="80679" y="49529"/>
                </a:lnTo>
                <a:lnTo>
                  <a:pt x="82565" y="48259"/>
                </a:lnTo>
                <a:lnTo>
                  <a:pt x="84209" y="46989"/>
                </a:lnTo>
                <a:lnTo>
                  <a:pt x="85670" y="45720"/>
                </a:lnTo>
                <a:lnTo>
                  <a:pt x="86969" y="45720"/>
                </a:lnTo>
                <a:lnTo>
                  <a:pt x="88027" y="44450"/>
                </a:lnTo>
                <a:lnTo>
                  <a:pt x="88970" y="43180"/>
                </a:lnTo>
                <a:lnTo>
                  <a:pt x="89718" y="43180"/>
                </a:lnTo>
                <a:lnTo>
                  <a:pt x="90350" y="41910"/>
                </a:lnTo>
                <a:lnTo>
                  <a:pt x="90821" y="40640"/>
                </a:lnTo>
                <a:close/>
              </a:path>
              <a:path w="107314" h="128270">
                <a:moveTo>
                  <a:pt x="91017" y="35560"/>
                </a:moveTo>
                <a:lnTo>
                  <a:pt x="40966" y="35559"/>
                </a:lnTo>
                <a:lnTo>
                  <a:pt x="41005" y="38099"/>
                </a:lnTo>
                <a:lnTo>
                  <a:pt x="41320" y="39369"/>
                </a:lnTo>
                <a:lnTo>
                  <a:pt x="41556" y="40639"/>
                </a:lnTo>
                <a:lnTo>
                  <a:pt x="91178" y="40640"/>
                </a:lnTo>
                <a:lnTo>
                  <a:pt x="91373" y="39370"/>
                </a:lnTo>
                <a:lnTo>
                  <a:pt x="91408" y="36830"/>
                </a:lnTo>
                <a:lnTo>
                  <a:pt x="91247" y="36830"/>
                </a:lnTo>
                <a:lnTo>
                  <a:pt x="91017" y="35560"/>
                </a:lnTo>
                <a:close/>
              </a:path>
              <a:path w="107314" h="128270">
                <a:moveTo>
                  <a:pt x="87717" y="31750"/>
                </a:moveTo>
                <a:lnTo>
                  <a:pt x="41752" y="31749"/>
                </a:lnTo>
                <a:lnTo>
                  <a:pt x="41398" y="33019"/>
                </a:lnTo>
                <a:lnTo>
                  <a:pt x="41163" y="34289"/>
                </a:lnTo>
                <a:lnTo>
                  <a:pt x="41005" y="35559"/>
                </a:lnTo>
                <a:lnTo>
                  <a:pt x="90695" y="35560"/>
                </a:lnTo>
                <a:lnTo>
                  <a:pt x="90350" y="34290"/>
                </a:lnTo>
                <a:lnTo>
                  <a:pt x="89959" y="34290"/>
                </a:lnTo>
                <a:lnTo>
                  <a:pt x="89085" y="33020"/>
                </a:lnTo>
                <a:lnTo>
                  <a:pt x="88614" y="33020"/>
                </a:lnTo>
                <a:lnTo>
                  <a:pt x="87717" y="31750"/>
                </a:lnTo>
                <a:close/>
              </a:path>
              <a:path w="107314" h="128270">
                <a:moveTo>
                  <a:pt x="89212" y="15240"/>
                </a:moveTo>
                <a:lnTo>
                  <a:pt x="49380" y="15239"/>
                </a:lnTo>
                <a:lnTo>
                  <a:pt x="48987" y="17779"/>
                </a:lnTo>
                <a:lnTo>
                  <a:pt x="48751" y="19049"/>
                </a:lnTo>
                <a:lnTo>
                  <a:pt x="48633" y="24129"/>
                </a:lnTo>
                <a:lnTo>
                  <a:pt x="48751" y="26669"/>
                </a:lnTo>
                <a:lnTo>
                  <a:pt x="47375" y="26669"/>
                </a:lnTo>
                <a:lnTo>
                  <a:pt x="46156" y="27939"/>
                </a:lnTo>
                <a:lnTo>
                  <a:pt x="45094" y="27939"/>
                </a:lnTo>
                <a:lnTo>
                  <a:pt x="44190" y="29209"/>
                </a:lnTo>
                <a:lnTo>
                  <a:pt x="43404" y="29209"/>
                </a:lnTo>
                <a:lnTo>
                  <a:pt x="42736" y="30479"/>
                </a:lnTo>
                <a:lnTo>
                  <a:pt x="42185" y="31749"/>
                </a:lnTo>
                <a:lnTo>
                  <a:pt x="86843" y="31750"/>
                </a:lnTo>
                <a:lnTo>
                  <a:pt x="85670" y="30480"/>
                </a:lnTo>
                <a:lnTo>
                  <a:pt x="85474" y="30480"/>
                </a:lnTo>
                <a:lnTo>
                  <a:pt x="86843" y="29210"/>
                </a:lnTo>
                <a:lnTo>
                  <a:pt x="91408" y="21590"/>
                </a:lnTo>
                <a:lnTo>
                  <a:pt x="91603" y="21590"/>
                </a:lnTo>
                <a:lnTo>
                  <a:pt x="91603" y="19050"/>
                </a:lnTo>
                <a:lnTo>
                  <a:pt x="91373" y="17780"/>
                </a:lnTo>
                <a:lnTo>
                  <a:pt x="91051" y="17780"/>
                </a:lnTo>
                <a:lnTo>
                  <a:pt x="90695" y="16510"/>
                </a:lnTo>
                <a:lnTo>
                  <a:pt x="89752" y="16510"/>
                </a:lnTo>
                <a:lnTo>
                  <a:pt x="89212" y="15240"/>
                </a:lnTo>
                <a:close/>
              </a:path>
              <a:path w="107314" h="128270">
                <a:moveTo>
                  <a:pt x="81461" y="5080"/>
                </a:moveTo>
                <a:lnTo>
                  <a:pt x="62432" y="5079"/>
                </a:lnTo>
                <a:lnTo>
                  <a:pt x="61803" y="6349"/>
                </a:lnTo>
                <a:lnTo>
                  <a:pt x="60742" y="7619"/>
                </a:lnTo>
                <a:lnTo>
                  <a:pt x="59641" y="8889"/>
                </a:lnTo>
                <a:lnTo>
                  <a:pt x="59248" y="10159"/>
                </a:lnTo>
                <a:lnTo>
                  <a:pt x="52761" y="10159"/>
                </a:lnTo>
                <a:lnTo>
                  <a:pt x="52132" y="11429"/>
                </a:lnTo>
                <a:lnTo>
                  <a:pt x="51110" y="11429"/>
                </a:lnTo>
                <a:lnTo>
                  <a:pt x="50638" y="12699"/>
                </a:lnTo>
                <a:lnTo>
                  <a:pt x="50245" y="12699"/>
                </a:lnTo>
                <a:lnTo>
                  <a:pt x="49616" y="15239"/>
                </a:lnTo>
                <a:lnTo>
                  <a:pt x="87395" y="15240"/>
                </a:lnTo>
                <a:lnTo>
                  <a:pt x="86774" y="13970"/>
                </a:lnTo>
                <a:lnTo>
                  <a:pt x="82208" y="13970"/>
                </a:lnTo>
                <a:lnTo>
                  <a:pt x="82323" y="12700"/>
                </a:lnTo>
                <a:lnTo>
                  <a:pt x="82243" y="8890"/>
                </a:lnTo>
                <a:lnTo>
                  <a:pt x="82128" y="7620"/>
                </a:lnTo>
                <a:lnTo>
                  <a:pt x="81967" y="7620"/>
                </a:lnTo>
                <a:lnTo>
                  <a:pt x="81737" y="6350"/>
                </a:lnTo>
                <a:lnTo>
                  <a:pt x="81461" y="5080"/>
                </a:lnTo>
                <a:close/>
              </a:path>
              <a:path w="107314" h="128270">
                <a:moveTo>
                  <a:pt x="80794" y="3810"/>
                </a:moveTo>
                <a:lnTo>
                  <a:pt x="63887" y="3809"/>
                </a:lnTo>
                <a:lnTo>
                  <a:pt x="63141" y="5079"/>
                </a:lnTo>
                <a:lnTo>
                  <a:pt x="81150" y="5080"/>
                </a:lnTo>
                <a:lnTo>
                  <a:pt x="80794" y="3810"/>
                </a:lnTo>
                <a:close/>
              </a:path>
              <a:path w="107314" h="128270">
                <a:moveTo>
                  <a:pt x="79966" y="2540"/>
                </a:moveTo>
                <a:lnTo>
                  <a:pt x="65617" y="2539"/>
                </a:lnTo>
                <a:lnTo>
                  <a:pt x="64713" y="3809"/>
                </a:lnTo>
                <a:lnTo>
                  <a:pt x="80403" y="3810"/>
                </a:lnTo>
                <a:lnTo>
                  <a:pt x="79966" y="2540"/>
                </a:lnTo>
                <a:close/>
              </a:path>
              <a:path w="107314" h="128270">
                <a:moveTo>
                  <a:pt x="78471" y="1270"/>
                </a:moveTo>
                <a:lnTo>
                  <a:pt x="67583" y="1269"/>
                </a:lnTo>
                <a:lnTo>
                  <a:pt x="66561" y="2539"/>
                </a:lnTo>
                <a:lnTo>
                  <a:pt x="79494" y="2540"/>
                </a:lnTo>
                <a:lnTo>
                  <a:pt x="78471" y="1270"/>
                </a:lnTo>
                <a:close/>
              </a:path>
              <a:path w="107314" h="128270">
                <a:moveTo>
                  <a:pt x="75486" y="0"/>
                </a:moveTo>
                <a:lnTo>
                  <a:pt x="72183" y="0"/>
                </a:lnTo>
                <a:lnTo>
                  <a:pt x="70847" y="1269"/>
                </a:lnTo>
                <a:lnTo>
                  <a:pt x="76115" y="1270"/>
                </a:lnTo>
                <a:lnTo>
                  <a:pt x="7548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88154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12685" y="8127"/>
                </a:moveTo>
                <a:lnTo>
                  <a:pt x="11585" y="8127"/>
                </a:lnTo>
                <a:lnTo>
                  <a:pt x="11074" y="8254"/>
                </a:lnTo>
                <a:lnTo>
                  <a:pt x="10602" y="8254"/>
                </a:lnTo>
                <a:lnTo>
                  <a:pt x="9383" y="8635"/>
                </a:lnTo>
                <a:lnTo>
                  <a:pt x="8715" y="9016"/>
                </a:lnTo>
                <a:lnTo>
                  <a:pt x="8440" y="9270"/>
                </a:lnTo>
                <a:lnTo>
                  <a:pt x="8165" y="9397"/>
                </a:lnTo>
                <a:lnTo>
                  <a:pt x="5962" y="13207"/>
                </a:lnTo>
                <a:lnTo>
                  <a:pt x="5844" y="13588"/>
                </a:lnTo>
                <a:lnTo>
                  <a:pt x="5648" y="14731"/>
                </a:lnTo>
                <a:lnTo>
                  <a:pt x="5525" y="19303"/>
                </a:lnTo>
                <a:lnTo>
                  <a:pt x="5733" y="20954"/>
                </a:lnTo>
                <a:lnTo>
                  <a:pt x="6278" y="23875"/>
                </a:lnTo>
                <a:lnTo>
                  <a:pt x="6395" y="24129"/>
                </a:lnTo>
                <a:lnTo>
                  <a:pt x="5215" y="24764"/>
                </a:lnTo>
                <a:lnTo>
                  <a:pt x="0" y="32892"/>
                </a:lnTo>
                <a:lnTo>
                  <a:pt x="118" y="34035"/>
                </a:lnTo>
                <a:lnTo>
                  <a:pt x="4534" y="43052"/>
                </a:lnTo>
                <a:lnTo>
                  <a:pt x="4508" y="44195"/>
                </a:lnTo>
                <a:lnTo>
                  <a:pt x="4194" y="47243"/>
                </a:lnTo>
                <a:lnTo>
                  <a:pt x="4070" y="55498"/>
                </a:lnTo>
                <a:lnTo>
                  <a:pt x="4179" y="57403"/>
                </a:lnTo>
                <a:lnTo>
                  <a:pt x="4390" y="59816"/>
                </a:lnTo>
                <a:lnTo>
                  <a:pt x="4626" y="61340"/>
                </a:lnTo>
                <a:lnTo>
                  <a:pt x="4823" y="62864"/>
                </a:lnTo>
                <a:lnTo>
                  <a:pt x="10288" y="78612"/>
                </a:lnTo>
                <a:lnTo>
                  <a:pt x="10563" y="79374"/>
                </a:lnTo>
                <a:lnTo>
                  <a:pt x="10798" y="80263"/>
                </a:lnTo>
                <a:lnTo>
                  <a:pt x="11074" y="81025"/>
                </a:lnTo>
                <a:lnTo>
                  <a:pt x="11663" y="83438"/>
                </a:lnTo>
                <a:lnTo>
                  <a:pt x="11998" y="85343"/>
                </a:lnTo>
                <a:lnTo>
                  <a:pt x="12189" y="86613"/>
                </a:lnTo>
                <a:lnTo>
                  <a:pt x="12332" y="87883"/>
                </a:lnTo>
                <a:lnTo>
                  <a:pt x="12450" y="96011"/>
                </a:lnTo>
                <a:lnTo>
                  <a:pt x="12297" y="96900"/>
                </a:lnTo>
                <a:lnTo>
                  <a:pt x="12253" y="100456"/>
                </a:lnTo>
                <a:lnTo>
                  <a:pt x="12371" y="101091"/>
                </a:lnTo>
                <a:lnTo>
                  <a:pt x="12528" y="101599"/>
                </a:lnTo>
                <a:lnTo>
                  <a:pt x="13118" y="102742"/>
                </a:lnTo>
                <a:lnTo>
                  <a:pt x="13314" y="102869"/>
                </a:lnTo>
                <a:lnTo>
                  <a:pt x="13472" y="103123"/>
                </a:lnTo>
                <a:lnTo>
                  <a:pt x="13865" y="103250"/>
                </a:lnTo>
                <a:lnTo>
                  <a:pt x="14062" y="101726"/>
                </a:lnTo>
                <a:lnTo>
                  <a:pt x="14361" y="98170"/>
                </a:lnTo>
                <a:lnTo>
                  <a:pt x="14488" y="95630"/>
                </a:lnTo>
                <a:lnTo>
                  <a:pt x="14405" y="87883"/>
                </a:lnTo>
                <a:lnTo>
                  <a:pt x="11742" y="70992"/>
                </a:lnTo>
                <a:lnTo>
                  <a:pt x="11332" y="69341"/>
                </a:lnTo>
                <a:lnTo>
                  <a:pt x="10878" y="67309"/>
                </a:lnTo>
                <a:lnTo>
                  <a:pt x="10759" y="66166"/>
                </a:lnTo>
                <a:lnTo>
                  <a:pt x="10759" y="62229"/>
                </a:lnTo>
                <a:lnTo>
                  <a:pt x="11034" y="60578"/>
                </a:lnTo>
                <a:lnTo>
                  <a:pt x="11427" y="59181"/>
                </a:lnTo>
                <a:lnTo>
                  <a:pt x="11538" y="58927"/>
                </a:lnTo>
                <a:lnTo>
                  <a:pt x="8833" y="58927"/>
                </a:lnTo>
                <a:lnTo>
                  <a:pt x="5530" y="33908"/>
                </a:lnTo>
                <a:lnTo>
                  <a:pt x="12647" y="33908"/>
                </a:lnTo>
                <a:lnTo>
                  <a:pt x="12369" y="32765"/>
                </a:lnTo>
                <a:lnTo>
                  <a:pt x="11703" y="30733"/>
                </a:lnTo>
                <a:lnTo>
                  <a:pt x="11507" y="30352"/>
                </a:lnTo>
                <a:lnTo>
                  <a:pt x="10720" y="28574"/>
                </a:lnTo>
                <a:lnTo>
                  <a:pt x="10371" y="27558"/>
                </a:lnTo>
                <a:lnTo>
                  <a:pt x="9886" y="25653"/>
                </a:lnTo>
                <a:lnTo>
                  <a:pt x="9651" y="24129"/>
                </a:lnTo>
                <a:lnTo>
                  <a:pt x="9737" y="18922"/>
                </a:lnTo>
                <a:lnTo>
                  <a:pt x="10288" y="16382"/>
                </a:lnTo>
                <a:lnTo>
                  <a:pt x="11270" y="13715"/>
                </a:lnTo>
                <a:lnTo>
                  <a:pt x="11703" y="12826"/>
                </a:lnTo>
                <a:lnTo>
                  <a:pt x="17797" y="12826"/>
                </a:lnTo>
                <a:lnTo>
                  <a:pt x="17679" y="9905"/>
                </a:lnTo>
                <a:lnTo>
                  <a:pt x="17639" y="9651"/>
                </a:lnTo>
                <a:lnTo>
                  <a:pt x="16814" y="9270"/>
                </a:lnTo>
                <a:lnTo>
                  <a:pt x="15281" y="8762"/>
                </a:lnTo>
                <a:lnTo>
                  <a:pt x="13904" y="8381"/>
                </a:lnTo>
                <a:lnTo>
                  <a:pt x="12685" y="8127"/>
                </a:lnTo>
                <a:close/>
              </a:path>
              <a:path w="36195" h="103504">
                <a:moveTo>
                  <a:pt x="35354" y="25272"/>
                </a:moveTo>
                <a:lnTo>
                  <a:pt x="21571" y="25272"/>
                </a:lnTo>
                <a:lnTo>
                  <a:pt x="22711" y="25399"/>
                </a:lnTo>
                <a:lnTo>
                  <a:pt x="23969" y="25780"/>
                </a:lnTo>
                <a:lnTo>
                  <a:pt x="23262" y="26161"/>
                </a:lnTo>
                <a:lnTo>
                  <a:pt x="22711" y="26542"/>
                </a:lnTo>
                <a:lnTo>
                  <a:pt x="22043" y="27177"/>
                </a:lnTo>
                <a:lnTo>
                  <a:pt x="21689" y="27558"/>
                </a:lnTo>
                <a:lnTo>
                  <a:pt x="21256" y="27939"/>
                </a:lnTo>
                <a:lnTo>
                  <a:pt x="20635" y="28828"/>
                </a:lnTo>
                <a:lnTo>
                  <a:pt x="19881" y="29844"/>
                </a:lnTo>
                <a:lnTo>
                  <a:pt x="19290" y="30733"/>
                </a:lnTo>
                <a:lnTo>
                  <a:pt x="8833" y="58927"/>
                </a:lnTo>
                <a:lnTo>
                  <a:pt x="11538" y="58927"/>
                </a:lnTo>
                <a:lnTo>
                  <a:pt x="11978" y="57911"/>
                </a:lnTo>
                <a:lnTo>
                  <a:pt x="12253" y="57403"/>
                </a:lnTo>
                <a:lnTo>
                  <a:pt x="16460" y="53212"/>
                </a:lnTo>
                <a:lnTo>
                  <a:pt x="20077" y="51561"/>
                </a:lnTo>
                <a:lnTo>
                  <a:pt x="21610" y="50799"/>
                </a:lnTo>
                <a:lnTo>
                  <a:pt x="22987" y="50037"/>
                </a:lnTo>
                <a:lnTo>
                  <a:pt x="24166" y="49148"/>
                </a:lnTo>
                <a:lnTo>
                  <a:pt x="25227" y="48386"/>
                </a:lnTo>
                <a:lnTo>
                  <a:pt x="29133" y="42417"/>
                </a:lnTo>
                <a:lnTo>
                  <a:pt x="29085" y="40258"/>
                </a:lnTo>
                <a:lnTo>
                  <a:pt x="25974" y="35178"/>
                </a:lnTo>
                <a:lnTo>
                  <a:pt x="25424" y="34289"/>
                </a:lnTo>
                <a:lnTo>
                  <a:pt x="27429" y="32003"/>
                </a:lnTo>
                <a:lnTo>
                  <a:pt x="28962" y="31241"/>
                </a:lnTo>
                <a:lnTo>
                  <a:pt x="30299" y="30352"/>
                </a:lnTo>
                <a:lnTo>
                  <a:pt x="32500" y="28701"/>
                </a:lnTo>
                <a:lnTo>
                  <a:pt x="34152" y="27050"/>
                </a:lnTo>
                <a:lnTo>
                  <a:pt x="35289" y="25399"/>
                </a:lnTo>
                <a:close/>
              </a:path>
              <a:path w="36195" h="103504">
                <a:moveTo>
                  <a:pt x="12647" y="33908"/>
                </a:moveTo>
                <a:lnTo>
                  <a:pt x="5530" y="33908"/>
                </a:lnTo>
                <a:lnTo>
                  <a:pt x="8046" y="36067"/>
                </a:lnTo>
                <a:lnTo>
                  <a:pt x="8991" y="37083"/>
                </a:lnTo>
                <a:lnTo>
                  <a:pt x="9934" y="38353"/>
                </a:lnTo>
                <a:lnTo>
                  <a:pt x="10878" y="39877"/>
                </a:lnTo>
                <a:lnTo>
                  <a:pt x="11270" y="40639"/>
                </a:lnTo>
                <a:lnTo>
                  <a:pt x="11782" y="40258"/>
                </a:lnTo>
                <a:lnTo>
                  <a:pt x="12921" y="37083"/>
                </a:lnTo>
                <a:lnTo>
                  <a:pt x="12804" y="34670"/>
                </a:lnTo>
                <a:lnTo>
                  <a:pt x="12647" y="33908"/>
                </a:lnTo>
                <a:close/>
              </a:path>
              <a:path w="36195" h="103504">
                <a:moveTo>
                  <a:pt x="33916" y="0"/>
                </a:moveTo>
                <a:lnTo>
                  <a:pt x="18347" y="26161"/>
                </a:lnTo>
                <a:lnTo>
                  <a:pt x="18701" y="25907"/>
                </a:lnTo>
                <a:lnTo>
                  <a:pt x="19172" y="25653"/>
                </a:lnTo>
                <a:lnTo>
                  <a:pt x="19801" y="25526"/>
                </a:lnTo>
                <a:lnTo>
                  <a:pt x="20195" y="25399"/>
                </a:lnTo>
                <a:lnTo>
                  <a:pt x="21059" y="25272"/>
                </a:lnTo>
                <a:lnTo>
                  <a:pt x="35354" y="25272"/>
                </a:lnTo>
                <a:lnTo>
                  <a:pt x="35680" y="24637"/>
                </a:lnTo>
                <a:lnTo>
                  <a:pt x="36002" y="23875"/>
                </a:lnTo>
                <a:lnTo>
                  <a:pt x="36198" y="23113"/>
                </a:lnTo>
                <a:lnTo>
                  <a:pt x="36140" y="20319"/>
                </a:lnTo>
                <a:lnTo>
                  <a:pt x="36030" y="19811"/>
                </a:lnTo>
                <a:lnTo>
                  <a:pt x="35761" y="19049"/>
                </a:lnTo>
                <a:lnTo>
                  <a:pt x="34898" y="17398"/>
                </a:lnTo>
                <a:lnTo>
                  <a:pt x="34542" y="17017"/>
                </a:lnTo>
                <a:lnTo>
                  <a:pt x="33838" y="16128"/>
                </a:lnTo>
                <a:lnTo>
                  <a:pt x="32816" y="15112"/>
                </a:lnTo>
                <a:lnTo>
                  <a:pt x="32265" y="14604"/>
                </a:lnTo>
                <a:lnTo>
                  <a:pt x="31754" y="14223"/>
                </a:lnTo>
                <a:lnTo>
                  <a:pt x="32029" y="13969"/>
                </a:lnTo>
                <a:lnTo>
                  <a:pt x="32658" y="13207"/>
                </a:lnTo>
                <a:lnTo>
                  <a:pt x="33051" y="12572"/>
                </a:lnTo>
                <a:lnTo>
                  <a:pt x="33484" y="11937"/>
                </a:lnTo>
                <a:lnTo>
                  <a:pt x="35209" y="6349"/>
                </a:lnTo>
                <a:lnTo>
                  <a:pt x="35094" y="3683"/>
                </a:lnTo>
                <a:lnTo>
                  <a:pt x="34783" y="2286"/>
                </a:lnTo>
                <a:lnTo>
                  <a:pt x="34270" y="762"/>
                </a:lnTo>
                <a:lnTo>
                  <a:pt x="33916" y="0"/>
                </a:lnTo>
                <a:close/>
              </a:path>
              <a:path w="36195" h="103504">
                <a:moveTo>
                  <a:pt x="17797" y="12826"/>
                </a:moveTo>
                <a:lnTo>
                  <a:pt x="11703" y="12826"/>
                </a:lnTo>
                <a:lnTo>
                  <a:pt x="11762" y="13588"/>
                </a:lnTo>
                <a:lnTo>
                  <a:pt x="11880" y="14604"/>
                </a:lnTo>
                <a:lnTo>
                  <a:pt x="16342" y="24256"/>
                </a:lnTo>
                <a:lnTo>
                  <a:pt x="17010" y="21208"/>
                </a:lnTo>
                <a:lnTo>
                  <a:pt x="17443" y="18414"/>
                </a:lnTo>
                <a:lnTo>
                  <a:pt x="17569" y="17398"/>
                </a:lnTo>
                <a:lnTo>
                  <a:pt x="17692" y="15747"/>
                </a:lnTo>
                <a:lnTo>
                  <a:pt x="17797" y="1282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57612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45314" y="54483"/>
                </a:moveTo>
                <a:lnTo>
                  <a:pt x="36740" y="54483"/>
                </a:lnTo>
                <a:lnTo>
                  <a:pt x="37448" y="54737"/>
                </a:lnTo>
                <a:lnTo>
                  <a:pt x="38863" y="55118"/>
                </a:lnTo>
                <a:lnTo>
                  <a:pt x="40121" y="55753"/>
                </a:lnTo>
                <a:lnTo>
                  <a:pt x="47198" y="66167"/>
                </a:lnTo>
                <a:lnTo>
                  <a:pt x="47787" y="66167"/>
                </a:lnTo>
                <a:lnTo>
                  <a:pt x="50029" y="65786"/>
                </a:lnTo>
                <a:lnTo>
                  <a:pt x="50658" y="65532"/>
                </a:lnTo>
                <a:lnTo>
                  <a:pt x="51641" y="65024"/>
                </a:lnTo>
                <a:lnTo>
                  <a:pt x="51822" y="63754"/>
                </a:lnTo>
                <a:lnTo>
                  <a:pt x="51994" y="62865"/>
                </a:lnTo>
                <a:lnTo>
                  <a:pt x="52230" y="61849"/>
                </a:lnTo>
                <a:lnTo>
                  <a:pt x="52820" y="59944"/>
                </a:lnTo>
                <a:lnTo>
                  <a:pt x="52983" y="59563"/>
                </a:lnTo>
                <a:lnTo>
                  <a:pt x="47867" y="59563"/>
                </a:lnTo>
                <a:lnTo>
                  <a:pt x="45800" y="55372"/>
                </a:lnTo>
                <a:lnTo>
                  <a:pt x="45314" y="54483"/>
                </a:lnTo>
                <a:close/>
              </a:path>
              <a:path w="82550" h="66675">
                <a:moveTo>
                  <a:pt x="53331" y="24257"/>
                </a:moveTo>
                <a:lnTo>
                  <a:pt x="52977" y="24257"/>
                </a:lnTo>
                <a:lnTo>
                  <a:pt x="52663" y="24384"/>
                </a:lnTo>
                <a:lnTo>
                  <a:pt x="51758" y="24511"/>
                </a:lnTo>
                <a:lnTo>
                  <a:pt x="51523" y="24765"/>
                </a:lnTo>
                <a:lnTo>
                  <a:pt x="50854" y="25146"/>
                </a:lnTo>
                <a:lnTo>
                  <a:pt x="50029" y="26289"/>
                </a:lnTo>
                <a:lnTo>
                  <a:pt x="49320" y="27940"/>
                </a:lnTo>
                <a:lnTo>
                  <a:pt x="48947" y="29464"/>
                </a:lnTo>
                <a:lnTo>
                  <a:pt x="48832" y="32131"/>
                </a:lnTo>
                <a:lnTo>
                  <a:pt x="48956" y="33528"/>
                </a:lnTo>
                <a:lnTo>
                  <a:pt x="49179" y="34798"/>
                </a:lnTo>
                <a:lnTo>
                  <a:pt x="49519" y="36322"/>
                </a:lnTo>
                <a:lnTo>
                  <a:pt x="50264" y="38608"/>
                </a:lnTo>
                <a:lnTo>
                  <a:pt x="50336" y="39370"/>
                </a:lnTo>
                <a:lnTo>
                  <a:pt x="48771" y="48895"/>
                </a:lnTo>
                <a:lnTo>
                  <a:pt x="48416" y="49784"/>
                </a:lnTo>
                <a:lnTo>
                  <a:pt x="47906" y="51689"/>
                </a:lnTo>
                <a:lnTo>
                  <a:pt x="47827" y="52197"/>
                </a:lnTo>
                <a:lnTo>
                  <a:pt x="47709" y="58420"/>
                </a:lnTo>
                <a:lnTo>
                  <a:pt x="47867" y="59563"/>
                </a:lnTo>
                <a:lnTo>
                  <a:pt x="52983" y="59563"/>
                </a:lnTo>
                <a:lnTo>
                  <a:pt x="53528" y="58293"/>
                </a:lnTo>
                <a:lnTo>
                  <a:pt x="54314" y="56769"/>
                </a:lnTo>
                <a:lnTo>
                  <a:pt x="55139" y="55372"/>
                </a:lnTo>
                <a:lnTo>
                  <a:pt x="56718" y="53467"/>
                </a:lnTo>
                <a:lnTo>
                  <a:pt x="57200" y="52959"/>
                </a:lnTo>
                <a:lnTo>
                  <a:pt x="51916" y="52959"/>
                </a:lnTo>
                <a:lnTo>
                  <a:pt x="54364" y="37719"/>
                </a:lnTo>
                <a:lnTo>
                  <a:pt x="54274" y="33020"/>
                </a:lnTo>
                <a:lnTo>
                  <a:pt x="54039" y="31242"/>
                </a:lnTo>
                <a:lnTo>
                  <a:pt x="60369" y="31242"/>
                </a:lnTo>
                <a:lnTo>
                  <a:pt x="61470" y="28321"/>
                </a:lnTo>
                <a:lnTo>
                  <a:pt x="61986" y="26543"/>
                </a:lnTo>
                <a:lnTo>
                  <a:pt x="58718" y="26543"/>
                </a:lnTo>
                <a:lnTo>
                  <a:pt x="57852" y="26289"/>
                </a:lnTo>
                <a:lnTo>
                  <a:pt x="57696" y="26162"/>
                </a:lnTo>
                <a:lnTo>
                  <a:pt x="56555" y="25400"/>
                </a:lnTo>
                <a:lnTo>
                  <a:pt x="56005" y="25146"/>
                </a:lnTo>
                <a:lnTo>
                  <a:pt x="55022" y="24638"/>
                </a:lnTo>
                <a:lnTo>
                  <a:pt x="54550" y="24511"/>
                </a:lnTo>
                <a:lnTo>
                  <a:pt x="53725" y="24384"/>
                </a:lnTo>
                <a:lnTo>
                  <a:pt x="53331" y="24257"/>
                </a:lnTo>
                <a:close/>
              </a:path>
              <a:path w="82550" h="66675">
                <a:moveTo>
                  <a:pt x="3832" y="0"/>
                </a:moveTo>
                <a:lnTo>
                  <a:pt x="1466" y="9651"/>
                </a:lnTo>
                <a:lnTo>
                  <a:pt x="1587" y="10921"/>
                </a:lnTo>
                <a:lnTo>
                  <a:pt x="1809" y="12445"/>
                </a:lnTo>
                <a:lnTo>
                  <a:pt x="2258" y="14477"/>
                </a:lnTo>
                <a:lnTo>
                  <a:pt x="2693" y="16001"/>
                </a:lnTo>
                <a:lnTo>
                  <a:pt x="1945" y="16763"/>
                </a:lnTo>
                <a:lnTo>
                  <a:pt x="0" y="22351"/>
                </a:lnTo>
                <a:lnTo>
                  <a:pt x="114" y="22859"/>
                </a:lnTo>
                <a:lnTo>
                  <a:pt x="2732" y="26923"/>
                </a:lnTo>
                <a:lnTo>
                  <a:pt x="3242" y="27431"/>
                </a:lnTo>
                <a:lnTo>
                  <a:pt x="3715" y="27812"/>
                </a:lnTo>
                <a:lnTo>
                  <a:pt x="6192" y="29463"/>
                </a:lnTo>
                <a:lnTo>
                  <a:pt x="7686" y="30225"/>
                </a:lnTo>
                <a:lnTo>
                  <a:pt x="8276" y="30479"/>
                </a:lnTo>
                <a:lnTo>
                  <a:pt x="11067" y="32003"/>
                </a:lnTo>
                <a:lnTo>
                  <a:pt x="15077" y="35814"/>
                </a:lnTo>
                <a:lnTo>
                  <a:pt x="14644" y="36703"/>
                </a:lnTo>
                <a:lnTo>
                  <a:pt x="14330" y="37718"/>
                </a:lnTo>
                <a:lnTo>
                  <a:pt x="14212" y="40639"/>
                </a:lnTo>
                <a:lnTo>
                  <a:pt x="14330" y="41020"/>
                </a:lnTo>
                <a:lnTo>
                  <a:pt x="14723" y="41909"/>
                </a:lnTo>
                <a:lnTo>
                  <a:pt x="15312" y="42798"/>
                </a:lnTo>
                <a:lnTo>
                  <a:pt x="16021" y="43306"/>
                </a:lnTo>
                <a:lnTo>
                  <a:pt x="16806" y="43942"/>
                </a:lnTo>
                <a:lnTo>
                  <a:pt x="17200" y="44196"/>
                </a:lnTo>
                <a:lnTo>
                  <a:pt x="17632" y="44323"/>
                </a:lnTo>
                <a:lnTo>
                  <a:pt x="18458" y="44704"/>
                </a:lnTo>
                <a:lnTo>
                  <a:pt x="19283" y="44958"/>
                </a:lnTo>
                <a:lnTo>
                  <a:pt x="20031" y="45085"/>
                </a:lnTo>
                <a:lnTo>
                  <a:pt x="21170" y="45339"/>
                </a:lnTo>
                <a:lnTo>
                  <a:pt x="29939" y="49403"/>
                </a:lnTo>
                <a:lnTo>
                  <a:pt x="30331" y="49784"/>
                </a:lnTo>
                <a:lnTo>
                  <a:pt x="30646" y="50292"/>
                </a:lnTo>
                <a:lnTo>
                  <a:pt x="30843" y="50546"/>
                </a:lnTo>
                <a:lnTo>
                  <a:pt x="30948" y="50800"/>
                </a:lnTo>
                <a:lnTo>
                  <a:pt x="32376" y="53594"/>
                </a:lnTo>
                <a:lnTo>
                  <a:pt x="32847" y="53975"/>
                </a:lnTo>
                <a:lnTo>
                  <a:pt x="33320" y="54229"/>
                </a:lnTo>
                <a:lnTo>
                  <a:pt x="33869" y="54483"/>
                </a:lnTo>
                <a:lnTo>
                  <a:pt x="34892" y="54737"/>
                </a:lnTo>
                <a:lnTo>
                  <a:pt x="37094" y="54737"/>
                </a:lnTo>
                <a:lnTo>
                  <a:pt x="36740" y="54483"/>
                </a:lnTo>
                <a:lnTo>
                  <a:pt x="45314" y="54483"/>
                </a:lnTo>
                <a:lnTo>
                  <a:pt x="36072" y="47879"/>
                </a:lnTo>
                <a:lnTo>
                  <a:pt x="35836" y="47625"/>
                </a:lnTo>
                <a:lnTo>
                  <a:pt x="33005" y="44831"/>
                </a:lnTo>
                <a:lnTo>
                  <a:pt x="27382" y="39751"/>
                </a:lnTo>
                <a:lnTo>
                  <a:pt x="25063" y="37719"/>
                </a:lnTo>
                <a:lnTo>
                  <a:pt x="19795" y="33528"/>
                </a:lnTo>
                <a:lnTo>
                  <a:pt x="18418" y="32385"/>
                </a:lnTo>
                <a:lnTo>
                  <a:pt x="15509" y="30353"/>
                </a:lnTo>
                <a:lnTo>
                  <a:pt x="14015" y="29210"/>
                </a:lnTo>
                <a:lnTo>
                  <a:pt x="12521" y="28194"/>
                </a:lnTo>
                <a:lnTo>
                  <a:pt x="9455" y="26288"/>
                </a:lnTo>
                <a:lnTo>
                  <a:pt x="6348" y="24510"/>
                </a:lnTo>
                <a:lnTo>
                  <a:pt x="3283" y="22859"/>
                </a:lnTo>
                <a:lnTo>
                  <a:pt x="1709" y="22224"/>
                </a:lnTo>
                <a:lnTo>
                  <a:pt x="1867" y="22097"/>
                </a:lnTo>
                <a:lnTo>
                  <a:pt x="2654" y="21716"/>
                </a:lnTo>
                <a:lnTo>
                  <a:pt x="4029" y="21208"/>
                </a:lnTo>
                <a:lnTo>
                  <a:pt x="5209" y="20954"/>
                </a:lnTo>
                <a:lnTo>
                  <a:pt x="6624" y="20827"/>
                </a:lnTo>
                <a:lnTo>
                  <a:pt x="9796" y="20827"/>
                </a:lnTo>
                <a:lnTo>
                  <a:pt x="9254" y="19811"/>
                </a:lnTo>
                <a:lnTo>
                  <a:pt x="3864" y="1904"/>
                </a:lnTo>
                <a:lnTo>
                  <a:pt x="3832" y="0"/>
                </a:lnTo>
                <a:close/>
              </a:path>
              <a:path w="82550" h="66675">
                <a:moveTo>
                  <a:pt x="72592" y="4826"/>
                </a:moveTo>
                <a:lnTo>
                  <a:pt x="72834" y="6223"/>
                </a:lnTo>
                <a:lnTo>
                  <a:pt x="72898" y="6731"/>
                </a:lnTo>
                <a:lnTo>
                  <a:pt x="72995" y="11684"/>
                </a:lnTo>
                <a:lnTo>
                  <a:pt x="72878" y="12827"/>
                </a:lnTo>
                <a:lnTo>
                  <a:pt x="64025" y="30480"/>
                </a:lnTo>
                <a:lnTo>
                  <a:pt x="61215" y="34798"/>
                </a:lnTo>
                <a:lnTo>
                  <a:pt x="57082" y="42037"/>
                </a:lnTo>
                <a:lnTo>
                  <a:pt x="52767" y="50927"/>
                </a:lnTo>
                <a:lnTo>
                  <a:pt x="51916" y="52959"/>
                </a:lnTo>
                <a:lnTo>
                  <a:pt x="57200" y="52959"/>
                </a:lnTo>
                <a:lnTo>
                  <a:pt x="58284" y="51816"/>
                </a:lnTo>
                <a:lnTo>
                  <a:pt x="59150" y="51181"/>
                </a:lnTo>
                <a:lnTo>
                  <a:pt x="60605" y="50165"/>
                </a:lnTo>
                <a:lnTo>
                  <a:pt x="61627" y="49530"/>
                </a:lnTo>
                <a:lnTo>
                  <a:pt x="62019" y="49403"/>
                </a:lnTo>
                <a:lnTo>
                  <a:pt x="62885" y="48895"/>
                </a:lnTo>
                <a:lnTo>
                  <a:pt x="67618" y="43434"/>
                </a:lnTo>
                <a:lnTo>
                  <a:pt x="67508" y="41529"/>
                </a:lnTo>
                <a:lnTo>
                  <a:pt x="67095" y="40640"/>
                </a:lnTo>
                <a:lnTo>
                  <a:pt x="66072" y="39497"/>
                </a:lnTo>
                <a:lnTo>
                  <a:pt x="67325" y="38862"/>
                </a:lnTo>
                <a:lnTo>
                  <a:pt x="82331" y="24892"/>
                </a:lnTo>
                <a:lnTo>
                  <a:pt x="82263" y="22987"/>
                </a:lnTo>
                <a:lnTo>
                  <a:pt x="77319" y="19812"/>
                </a:lnTo>
                <a:lnTo>
                  <a:pt x="78135" y="17780"/>
                </a:lnTo>
                <a:lnTo>
                  <a:pt x="78577" y="15875"/>
                </a:lnTo>
                <a:lnTo>
                  <a:pt x="78699" y="15240"/>
                </a:lnTo>
                <a:lnTo>
                  <a:pt x="78825" y="14224"/>
                </a:lnTo>
                <a:lnTo>
                  <a:pt x="78739" y="12065"/>
                </a:lnTo>
                <a:lnTo>
                  <a:pt x="76916" y="7874"/>
                </a:lnTo>
                <a:lnTo>
                  <a:pt x="76215" y="6985"/>
                </a:lnTo>
                <a:lnTo>
                  <a:pt x="75858" y="6731"/>
                </a:lnTo>
                <a:lnTo>
                  <a:pt x="75467" y="6350"/>
                </a:lnTo>
                <a:lnTo>
                  <a:pt x="74754" y="5842"/>
                </a:lnTo>
                <a:lnTo>
                  <a:pt x="74087" y="5461"/>
                </a:lnTo>
                <a:lnTo>
                  <a:pt x="73029" y="4953"/>
                </a:lnTo>
                <a:lnTo>
                  <a:pt x="72592" y="4826"/>
                </a:lnTo>
                <a:close/>
              </a:path>
              <a:path w="82550" h="66675">
                <a:moveTo>
                  <a:pt x="33806" y="25273"/>
                </a:moveTo>
                <a:lnTo>
                  <a:pt x="28837" y="25273"/>
                </a:lnTo>
                <a:lnTo>
                  <a:pt x="28877" y="26289"/>
                </a:lnTo>
                <a:lnTo>
                  <a:pt x="28995" y="27813"/>
                </a:lnTo>
                <a:lnTo>
                  <a:pt x="40613" y="47879"/>
                </a:lnTo>
                <a:lnTo>
                  <a:pt x="39413" y="46736"/>
                </a:lnTo>
                <a:lnTo>
                  <a:pt x="38902" y="46482"/>
                </a:lnTo>
                <a:lnTo>
                  <a:pt x="38745" y="46355"/>
                </a:lnTo>
                <a:lnTo>
                  <a:pt x="35140" y="29591"/>
                </a:lnTo>
                <a:lnTo>
                  <a:pt x="34841" y="28194"/>
                </a:lnTo>
                <a:lnTo>
                  <a:pt x="34229" y="26289"/>
                </a:lnTo>
                <a:lnTo>
                  <a:pt x="33806" y="25273"/>
                </a:lnTo>
                <a:close/>
              </a:path>
              <a:path w="82550" h="66675">
                <a:moveTo>
                  <a:pt x="60369" y="31242"/>
                </a:moveTo>
                <a:lnTo>
                  <a:pt x="54039" y="31242"/>
                </a:lnTo>
                <a:lnTo>
                  <a:pt x="54590" y="31750"/>
                </a:lnTo>
                <a:lnTo>
                  <a:pt x="55100" y="32131"/>
                </a:lnTo>
                <a:lnTo>
                  <a:pt x="56280" y="33401"/>
                </a:lnTo>
                <a:lnTo>
                  <a:pt x="57129" y="34798"/>
                </a:lnTo>
                <a:lnTo>
                  <a:pt x="57430" y="35433"/>
                </a:lnTo>
                <a:lnTo>
                  <a:pt x="57577" y="35814"/>
                </a:lnTo>
                <a:lnTo>
                  <a:pt x="57696" y="36322"/>
                </a:lnTo>
                <a:lnTo>
                  <a:pt x="59071" y="33909"/>
                </a:lnTo>
                <a:lnTo>
                  <a:pt x="60264" y="31496"/>
                </a:lnTo>
                <a:lnTo>
                  <a:pt x="60369" y="31242"/>
                </a:lnTo>
                <a:close/>
              </a:path>
              <a:path w="82550" h="66675">
                <a:moveTo>
                  <a:pt x="13898" y="9017"/>
                </a:moveTo>
                <a:lnTo>
                  <a:pt x="12561" y="9017"/>
                </a:lnTo>
                <a:lnTo>
                  <a:pt x="12089" y="9271"/>
                </a:lnTo>
                <a:lnTo>
                  <a:pt x="11657" y="9398"/>
                </a:lnTo>
                <a:lnTo>
                  <a:pt x="11185" y="9779"/>
                </a:lnTo>
                <a:lnTo>
                  <a:pt x="10752" y="10033"/>
                </a:lnTo>
                <a:lnTo>
                  <a:pt x="10799" y="10414"/>
                </a:lnTo>
                <a:lnTo>
                  <a:pt x="24317" y="34036"/>
                </a:lnTo>
                <a:lnTo>
                  <a:pt x="24434" y="33147"/>
                </a:lnTo>
                <a:lnTo>
                  <a:pt x="24827" y="31623"/>
                </a:lnTo>
                <a:lnTo>
                  <a:pt x="28091" y="26035"/>
                </a:lnTo>
                <a:lnTo>
                  <a:pt x="23137" y="26035"/>
                </a:lnTo>
                <a:lnTo>
                  <a:pt x="23018" y="25908"/>
                </a:lnTo>
                <a:lnTo>
                  <a:pt x="22862" y="25781"/>
                </a:lnTo>
                <a:lnTo>
                  <a:pt x="22744" y="25527"/>
                </a:lnTo>
                <a:lnTo>
                  <a:pt x="22638" y="25019"/>
                </a:lnTo>
                <a:lnTo>
                  <a:pt x="22522" y="22225"/>
                </a:lnTo>
                <a:lnTo>
                  <a:pt x="22275" y="19812"/>
                </a:lnTo>
                <a:lnTo>
                  <a:pt x="16611" y="10287"/>
                </a:lnTo>
                <a:lnTo>
                  <a:pt x="16177" y="9906"/>
                </a:lnTo>
                <a:lnTo>
                  <a:pt x="15745" y="9652"/>
                </a:lnTo>
                <a:lnTo>
                  <a:pt x="14841" y="9271"/>
                </a:lnTo>
                <a:lnTo>
                  <a:pt x="13898" y="9017"/>
                </a:lnTo>
                <a:close/>
              </a:path>
              <a:path w="82550" h="66675">
                <a:moveTo>
                  <a:pt x="60565" y="11557"/>
                </a:moveTo>
                <a:lnTo>
                  <a:pt x="60093" y="12065"/>
                </a:lnTo>
                <a:lnTo>
                  <a:pt x="59661" y="12446"/>
                </a:lnTo>
                <a:lnTo>
                  <a:pt x="58954" y="13335"/>
                </a:lnTo>
                <a:lnTo>
                  <a:pt x="57899" y="19177"/>
                </a:lnTo>
                <a:lnTo>
                  <a:pt x="58109" y="20320"/>
                </a:lnTo>
                <a:lnTo>
                  <a:pt x="58442" y="21717"/>
                </a:lnTo>
                <a:lnTo>
                  <a:pt x="59727" y="24892"/>
                </a:lnTo>
                <a:lnTo>
                  <a:pt x="59818" y="26162"/>
                </a:lnTo>
                <a:lnTo>
                  <a:pt x="59268" y="26543"/>
                </a:lnTo>
                <a:lnTo>
                  <a:pt x="61986" y="26543"/>
                </a:lnTo>
                <a:lnTo>
                  <a:pt x="62426" y="24511"/>
                </a:lnTo>
                <a:lnTo>
                  <a:pt x="62640" y="23241"/>
                </a:lnTo>
                <a:lnTo>
                  <a:pt x="62761" y="22225"/>
                </a:lnTo>
                <a:lnTo>
                  <a:pt x="62648" y="16764"/>
                </a:lnTo>
                <a:lnTo>
                  <a:pt x="62457" y="15748"/>
                </a:lnTo>
                <a:lnTo>
                  <a:pt x="62212" y="14859"/>
                </a:lnTo>
                <a:lnTo>
                  <a:pt x="62019" y="14351"/>
                </a:lnTo>
                <a:lnTo>
                  <a:pt x="66078" y="14351"/>
                </a:lnTo>
                <a:lnTo>
                  <a:pt x="60958" y="11684"/>
                </a:lnTo>
                <a:lnTo>
                  <a:pt x="60565" y="11557"/>
                </a:lnTo>
                <a:close/>
              </a:path>
              <a:path w="82550" h="66675">
                <a:moveTo>
                  <a:pt x="30449" y="22225"/>
                </a:moveTo>
                <a:lnTo>
                  <a:pt x="24002" y="25527"/>
                </a:lnTo>
                <a:lnTo>
                  <a:pt x="23608" y="25908"/>
                </a:lnTo>
                <a:lnTo>
                  <a:pt x="23412" y="25908"/>
                </a:lnTo>
                <a:lnTo>
                  <a:pt x="23215" y="26035"/>
                </a:lnTo>
                <a:lnTo>
                  <a:pt x="28091" y="26035"/>
                </a:lnTo>
                <a:lnTo>
                  <a:pt x="28444" y="25654"/>
                </a:lnTo>
                <a:lnTo>
                  <a:pt x="28837" y="25273"/>
                </a:lnTo>
                <a:lnTo>
                  <a:pt x="33806" y="25273"/>
                </a:lnTo>
                <a:lnTo>
                  <a:pt x="33201" y="24257"/>
                </a:lnTo>
                <a:lnTo>
                  <a:pt x="32926" y="23749"/>
                </a:lnTo>
                <a:lnTo>
                  <a:pt x="32572" y="23241"/>
                </a:lnTo>
                <a:lnTo>
                  <a:pt x="32455" y="23114"/>
                </a:lnTo>
                <a:lnTo>
                  <a:pt x="31747" y="22606"/>
                </a:lnTo>
                <a:lnTo>
                  <a:pt x="30449" y="22225"/>
                </a:lnTo>
                <a:close/>
              </a:path>
              <a:path w="82550" h="66675">
                <a:moveTo>
                  <a:pt x="66078" y="14351"/>
                </a:moveTo>
                <a:lnTo>
                  <a:pt x="62019" y="14351"/>
                </a:lnTo>
                <a:lnTo>
                  <a:pt x="62531" y="14605"/>
                </a:lnTo>
                <a:lnTo>
                  <a:pt x="63396" y="15367"/>
                </a:lnTo>
                <a:lnTo>
                  <a:pt x="67015" y="22733"/>
                </a:lnTo>
                <a:lnTo>
                  <a:pt x="67245" y="21717"/>
                </a:lnTo>
                <a:lnTo>
                  <a:pt x="67360" y="21082"/>
                </a:lnTo>
                <a:lnTo>
                  <a:pt x="67486" y="19939"/>
                </a:lnTo>
                <a:lnTo>
                  <a:pt x="67371" y="17272"/>
                </a:lnTo>
                <a:lnTo>
                  <a:pt x="67176" y="16383"/>
                </a:lnTo>
                <a:lnTo>
                  <a:pt x="66497" y="14859"/>
                </a:lnTo>
                <a:lnTo>
                  <a:pt x="66078" y="14351"/>
                </a:lnTo>
                <a:close/>
              </a:path>
              <a:path w="82550" h="66675">
                <a:moveTo>
                  <a:pt x="9796" y="20827"/>
                </a:moveTo>
                <a:lnTo>
                  <a:pt x="8236" y="20827"/>
                </a:lnTo>
                <a:lnTo>
                  <a:pt x="9101" y="20954"/>
                </a:lnTo>
                <a:lnTo>
                  <a:pt x="10005" y="21208"/>
                </a:lnTo>
                <a:lnTo>
                  <a:pt x="9796" y="2082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20008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30" h="69850">
                <a:moveTo>
                  <a:pt x="59056" y="57755"/>
                </a:moveTo>
                <a:lnTo>
                  <a:pt x="45211" y="57755"/>
                </a:lnTo>
                <a:lnTo>
                  <a:pt x="46823" y="57835"/>
                </a:lnTo>
                <a:lnTo>
                  <a:pt x="47964" y="57995"/>
                </a:lnTo>
                <a:lnTo>
                  <a:pt x="53939" y="61122"/>
                </a:lnTo>
                <a:lnTo>
                  <a:pt x="54529" y="61672"/>
                </a:lnTo>
                <a:lnTo>
                  <a:pt x="55080" y="62336"/>
                </a:lnTo>
                <a:lnTo>
                  <a:pt x="55629" y="63046"/>
                </a:lnTo>
                <a:lnTo>
                  <a:pt x="55709" y="63470"/>
                </a:lnTo>
                <a:lnTo>
                  <a:pt x="56102" y="64684"/>
                </a:lnTo>
                <a:lnTo>
                  <a:pt x="58735" y="69230"/>
                </a:lnTo>
                <a:lnTo>
                  <a:pt x="58861" y="62336"/>
                </a:lnTo>
                <a:lnTo>
                  <a:pt x="58971" y="59163"/>
                </a:lnTo>
                <a:lnTo>
                  <a:pt x="59056" y="57755"/>
                </a:lnTo>
                <a:close/>
              </a:path>
              <a:path w="62230" h="69850">
                <a:moveTo>
                  <a:pt x="8451" y="13869"/>
                </a:moveTo>
                <a:lnTo>
                  <a:pt x="0" y="24554"/>
                </a:lnTo>
                <a:lnTo>
                  <a:pt x="108" y="25413"/>
                </a:lnTo>
                <a:lnTo>
                  <a:pt x="11399" y="38537"/>
                </a:lnTo>
                <a:lnTo>
                  <a:pt x="11124" y="39121"/>
                </a:lnTo>
                <a:lnTo>
                  <a:pt x="10850" y="39786"/>
                </a:lnTo>
                <a:lnTo>
                  <a:pt x="10613" y="40690"/>
                </a:lnTo>
                <a:lnTo>
                  <a:pt x="10456" y="41194"/>
                </a:lnTo>
                <a:lnTo>
                  <a:pt x="10317" y="42168"/>
                </a:lnTo>
                <a:lnTo>
                  <a:pt x="10255" y="44092"/>
                </a:lnTo>
                <a:lnTo>
                  <a:pt x="10377" y="44836"/>
                </a:lnTo>
                <a:lnTo>
                  <a:pt x="26811" y="52899"/>
                </a:lnTo>
                <a:lnTo>
                  <a:pt x="27440" y="54078"/>
                </a:lnTo>
                <a:lnTo>
                  <a:pt x="32866" y="58144"/>
                </a:lnTo>
                <a:lnTo>
                  <a:pt x="33495" y="58385"/>
                </a:lnTo>
                <a:lnTo>
                  <a:pt x="34163" y="58534"/>
                </a:lnTo>
                <a:lnTo>
                  <a:pt x="35658" y="58774"/>
                </a:lnTo>
                <a:lnTo>
                  <a:pt x="36482" y="58854"/>
                </a:lnTo>
                <a:lnTo>
                  <a:pt x="37348" y="58854"/>
                </a:lnTo>
                <a:lnTo>
                  <a:pt x="39195" y="58740"/>
                </a:lnTo>
                <a:lnTo>
                  <a:pt x="40178" y="58614"/>
                </a:lnTo>
                <a:lnTo>
                  <a:pt x="41240" y="58419"/>
                </a:lnTo>
                <a:lnTo>
                  <a:pt x="41594" y="58304"/>
                </a:lnTo>
                <a:lnTo>
                  <a:pt x="42655" y="58030"/>
                </a:lnTo>
                <a:lnTo>
                  <a:pt x="43403" y="57915"/>
                </a:lnTo>
                <a:lnTo>
                  <a:pt x="45211" y="57755"/>
                </a:lnTo>
                <a:lnTo>
                  <a:pt x="59056" y="57755"/>
                </a:lnTo>
                <a:lnTo>
                  <a:pt x="59412" y="52624"/>
                </a:lnTo>
                <a:lnTo>
                  <a:pt x="59772" y="49303"/>
                </a:lnTo>
                <a:lnTo>
                  <a:pt x="60118" y="46795"/>
                </a:lnTo>
                <a:lnTo>
                  <a:pt x="60622" y="43977"/>
                </a:lnTo>
                <a:lnTo>
                  <a:pt x="60858" y="43428"/>
                </a:lnTo>
                <a:lnTo>
                  <a:pt x="61055" y="42878"/>
                </a:lnTo>
                <a:lnTo>
                  <a:pt x="61314" y="42294"/>
                </a:lnTo>
                <a:lnTo>
                  <a:pt x="61352" y="36338"/>
                </a:lnTo>
                <a:lnTo>
                  <a:pt x="61487" y="34815"/>
                </a:lnTo>
                <a:lnTo>
                  <a:pt x="62077" y="31643"/>
                </a:lnTo>
                <a:lnTo>
                  <a:pt x="62038" y="28860"/>
                </a:lnTo>
                <a:lnTo>
                  <a:pt x="61921" y="28471"/>
                </a:lnTo>
                <a:lnTo>
                  <a:pt x="50636" y="23775"/>
                </a:lnTo>
                <a:lnTo>
                  <a:pt x="50755" y="23535"/>
                </a:lnTo>
                <a:lnTo>
                  <a:pt x="51115" y="22366"/>
                </a:lnTo>
                <a:lnTo>
                  <a:pt x="51345" y="21152"/>
                </a:lnTo>
                <a:lnTo>
                  <a:pt x="51466" y="19938"/>
                </a:lnTo>
                <a:lnTo>
                  <a:pt x="17179" y="19938"/>
                </a:lnTo>
                <a:lnTo>
                  <a:pt x="16943" y="19538"/>
                </a:lnTo>
                <a:lnTo>
                  <a:pt x="9080" y="13949"/>
                </a:lnTo>
                <a:lnTo>
                  <a:pt x="8451" y="13869"/>
                </a:lnTo>
                <a:close/>
              </a:path>
              <a:path w="62230" h="69850">
                <a:moveTo>
                  <a:pt x="51894" y="23729"/>
                </a:moveTo>
                <a:lnTo>
                  <a:pt x="50636" y="23775"/>
                </a:lnTo>
                <a:lnTo>
                  <a:pt x="53074" y="23775"/>
                </a:lnTo>
                <a:lnTo>
                  <a:pt x="51894" y="23729"/>
                </a:lnTo>
                <a:close/>
              </a:path>
              <a:path w="62230" h="69850">
                <a:moveTo>
                  <a:pt x="22801" y="15117"/>
                </a:moveTo>
                <a:lnTo>
                  <a:pt x="17179" y="19938"/>
                </a:lnTo>
                <a:lnTo>
                  <a:pt x="51466" y="19938"/>
                </a:lnTo>
                <a:lnTo>
                  <a:pt x="51371" y="16571"/>
                </a:lnTo>
                <a:lnTo>
                  <a:pt x="51142" y="15357"/>
                </a:lnTo>
                <a:lnTo>
                  <a:pt x="24098" y="15357"/>
                </a:lnTo>
                <a:lnTo>
                  <a:pt x="23863" y="15277"/>
                </a:lnTo>
                <a:lnTo>
                  <a:pt x="23234" y="15163"/>
                </a:lnTo>
                <a:lnTo>
                  <a:pt x="22801" y="15117"/>
                </a:lnTo>
                <a:close/>
              </a:path>
              <a:path w="62230" h="69850">
                <a:moveTo>
                  <a:pt x="31608" y="0"/>
                </a:moveTo>
                <a:lnTo>
                  <a:pt x="23707" y="11910"/>
                </a:lnTo>
                <a:lnTo>
                  <a:pt x="23823" y="13158"/>
                </a:lnTo>
                <a:lnTo>
                  <a:pt x="24098" y="15357"/>
                </a:lnTo>
                <a:lnTo>
                  <a:pt x="51142" y="15357"/>
                </a:lnTo>
                <a:lnTo>
                  <a:pt x="50765" y="13869"/>
                </a:lnTo>
                <a:lnTo>
                  <a:pt x="39668" y="10181"/>
                </a:lnTo>
                <a:lnTo>
                  <a:pt x="39629" y="7913"/>
                </a:lnTo>
                <a:lnTo>
                  <a:pt x="32389" y="320"/>
                </a:lnTo>
                <a:lnTo>
                  <a:pt x="31608" y="0"/>
                </a:lnTo>
                <a:close/>
              </a:path>
              <a:path w="62230" h="69850">
                <a:moveTo>
                  <a:pt x="45132" y="7993"/>
                </a:moveTo>
                <a:lnTo>
                  <a:pt x="39668" y="10181"/>
                </a:lnTo>
                <a:lnTo>
                  <a:pt x="49136" y="10181"/>
                </a:lnTo>
                <a:lnTo>
                  <a:pt x="47177" y="8497"/>
                </a:lnTo>
                <a:lnTo>
                  <a:pt x="46823" y="8303"/>
                </a:lnTo>
                <a:lnTo>
                  <a:pt x="46036" y="8074"/>
                </a:lnTo>
                <a:lnTo>
                  <a:pt x="45132" y="7993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23652" y="333340"/>
            <a:ext cx="55880" cy="44450"/>
          </a:xfrm>
          <a:custGeom>
            <a:avLst/>
            <a:gdLst/>
            <a:ahLst/>
            <a:cxnLst/>
            <a:rect l="l" t="t" r="r" b="b"/>
            <a:pathLst>
              <a:path w="55880" h="44450">
                <a:moveTo>
                  <a:pt x="54369" y="37472"/>
                </a:moveTo>
                <a:lnTo>
                  <a:pt x="44516" y="37472"/>
                </a:lnTo>
                <a:lnTo>
                  <a:pt x="45853" y="37552"/>
                </a:lnTo>
                <a:lnTo>
                  <a:pt x="46482" y="37633"/>
                </a:lnTo>
                <a:lnTo>
                  <a:pt x="47111" y="37747"/>
                </a:lnTo>
                <a:lnTo>
                  <a:pt x="47701" y="37907"/>
                </a:lnTo>
                <a:lnTo>
                  <a:pt x="48250" y="38022"/>
                </a:lnTo>
                <a:lnTo>
                  <a:pt x="55210" y="43977"/>
                </a:lnTo>
                <a:lnTo>
                  <a:pt x="55319" y="41469"/>
                </a:lnTo>
                <a:lnTo>
                  <a:pt x="54369" y="37472"/>
                </a:lnTo>
                <a:close/>
              </a:path>
              <a:path w="55880" h="44450">
                <a:moveTo>
                  <a:pt x="45895" y="31723"/>
                </a:moveTo>
                <a:lnTo>
                  <a:pt x="23874" y="31723"/>
                </a:lnTo>
                <a:lnTo>
                  <a:pt x="24425" y="33601"/>
                </a:lnTo>
                <a:lnTo>
                  <a:pt x="24865" y="34460"/>
                </a:lnTo>
                <a:lnTo>
                  <a:pt x="34530" y="38881"/>
                </a:lnTo>
                <a:lnTo>
                  <a:pt x="35905" y="38801"/>
                </a:lnTo>
                <a:lnTo>
                  <a:pt x="37203" y="38652"/>
                </a:lnTo>
                <a:lnTo>
                  <a:pt x="38304" y="38411"/>
                </a:lnTo>
                <a:lnTo>
                  <a:pt x="40624" y="37862"/>
                </a:lnTo>
                <a:lnTo>
                  <a:pt x="42275" y="37587"/>
                </a:lnTo>
                <a:lnTo>
                  <a:pt x="44516" y="37472"/>
                </a:lnTo>
                <a:lnTo>
                  <a:pt x="54369" y="37472"/>
                </a:lnTo>
                <a:lnTo>
                  <a:pt x="53872" y="35709"/>
                </a:lnTo>
                <a:lnTo>
                  <a:pt x="53388" y="34300"/>
                </a:lnTo>
                <a:lnTo>
                  <a:pt x="50137" y="34300"/>
                </a:lnTo>
                <a:lnTo>
                  <a:pt x="48920" y="33475"/>
                </a:lnTo>
                <a:lnTo>
                  <a:pt x="47268" y="32468"/>
                </a:lnTo>
                <a:lnTo>
                  <a:pt x="45895" y="31723"/>
                </a:lnTo>
                <a:close/>
              </a:path>
              <a:path w="55880" h="44450">
                <a:moveTo>
                  <a:pt x="44183" y="18518"/>
                </a:moveTo>
                <a:lnTo>
                  <a:pt x="37557" y="18518"/>
                </a:lnTo>
                <a:lnTo>
                  <a:pt x="37950" y="19389"/>
                </a:lnTo>
                <a:lnTo>
                  <a:pt x="38679" y="20637"/>
                </a:lnTo>
                <a:lnTo>
                  <a:pt x="45498" y="27211"/>
                </a:lnTo>
                <a:lnTo>
                  <a:pt x="45892" y="27486"/>
                </a:lnTo>
                <a:lnTo>
                  <a:pt x="50137" y="34300"/>
                </a:lnTo>
                <a:lnTo>
                  <a:pt x="53388" y="34300"/>
                </a:lnTo>
                <a:lnTo>
                  <a:pt x="44869" y="20992"/>
                </a:lnTo>
                <a:lnTo>
                  <a:pt x="44555" y="19732"/>
                </a:lnTo>
                <a:lnTo>
                  <a:pt x="44183" y="18518"/>
                </a:lnTo>
                <a:close/>
              </a:path>
              <a:path w="55880" h="44450">
                <a:moveTo>
                  <a:pt x="1190" y="206"/>
                </a:moveTo>
                <a:lnTo>
                  <a:pt x="648" y="1259"/>
                </a:lnTo>
                <a:lnTo>
                  <a:pt x="325" y="2004"/>
                </a:lnTo>
                <a:lnTo>
                  <a:pt x="119" y="2782"/>
                </a:lnTo>
                <a:lnTo>
                  <a:pt x="0" y="5875"/>
                </a:lnTo>
                <a:lnTo>
                  <a:pt x="285" y="7169"/>
                </a:lnTo>
                <a:lnTo>
                  <a:pt x="11431" y="18598"/>
                </a:lnTo>
                <a:lnTo>
                  <a:pt x="9347" y="26741"/>
                </a:lnTo>
                <a:lnTo>
                  <a:pt x="9564" y="27680"/>
                </a:lnTo>
                <a:lnTo>
                  <a:pt x="19944" y="32032"/>
                </a:lnTo>
                <a:lnTo>
                  <a:pt x="22971" y="31838"/>
                </a:lnTo>
                <a:lnTo>
                  <a:pt x="23874" y="31723"/>
                </a:lnTo>
                <a:lnTo>
                  <a:pt x="45895" y="31723"/>
                </a:lnTo>
                <a:lnTo>
                  <a:pt x="26116" y="22836"/>
                </a:lnTo>
                <a:lnTo>
                  <a:pt x="25369" y="22481"/>
                </a:lnTo>
                <a:lnTo>
                  <a:pt x="2842" y="2977"/>
                </a:lnTo>
                <a:lnTo>
                  <a:pt x="1190" y="206"/>
                </a:lnTo>
                <a:close/>
              </a:path>
              <a:path w="55880" h="44450">
                <a:moveTo>
                  <a:pt x="26912" y="5875"/>
                </a:moveTo>
                <a:lnTo>
                  <a:pt x="21005" y="5875"/>
                </a:lnTo>
                <a:lnTo>
                  <a:pt x="21123" y="6264"/>
                </a:lnTo>
                <a:lnTo>
                  <a:pt x="21688" y="7638"/>
                </a:lnTo>
                <a:lnTo>
                  <a:pt x="37911" y="25023"/>
                </a:lnTo>
                <a:lnTo>
                  <a:pt x="37544" y="24004"/>
                </a:lnTo>
                <a:lnTo>
                  <a:pt x="37203" y="22676"/>
                </a:lnTo>
                <a:lnTo>
                  <a:pt x="37323" y="19389"/>
                </a:lnTo>
                <a:lnTo>
                  <a:pt x="37360" y="19194"/>
                </a:lnTo>
                <a:lnTo>
                  <a:pt x="37557" y="18518"/>
                </a:lnTo>
                <a:lnTo>
                  <a:pt x="44183" y="18518"/>
                </a:lnTo>
                <a:lnTo>
                  <a:pt x="42874" y="14888"/>
                </a:lnTo>
                <a:lnTo>
                  <a:pt x="42252" y="13399"/>
                </a:lnTo>
                <a:lnTo>
                  <a:pt x="41173" y="11864"/>
                </a:lnTo>
                <a:lnTo>
                  <a:pt x="30519" y="11784"/>
                </a:lnTo>
                <a:lnTo>
                  <a:pt x="27861" y="7169"/>
                </a:lnTo>
                <a:lnTo>
                  <a:pt x="27217" y="6264"/>
                </a:lnTo>
                <a:lnTo>
                  <a:pt x="26912" y="5875"/>
                </a:lnTo>
                <a:close/>
              </a:path>
              <a:path w="55880" h="44450">
                <a:moveTo>
                  <a:pt x="17584" y="0"/>
                </a:moveTo>
                <a:lnTo>
                  <a:pt x="12906" y="6470"/>
                </a:lnTo>
                <a:lnTo>
                  <a:pt x="13023" y="7008"/>
                </a:lnTo>
                <a:lnTo>
                  <a:pt x="22735" y="18679"/>
                </a:lnTo>
                <a:lnTo>
                  <a:pt x="22616" y="18484"/>
                </a:lnTo>
                <a:lnTo>
                  <a:pt x="21713" y="16022"/>
                </a:lnTo>
                <a:lnTo>
                  <a:pt x="21189" y="13708"/>
                </a:lnTo>
                <a:lnTo>
                  <a:pt x="21075" y="13078"/>
                </a:lnTo>
                <a:lnTo>
                  <a:pt x="20956" y="12185"/>
                </a:lnTo>
                <a:lnTo>
                  <a:pt x="20832" y="10307"/>
                </a:lnTo>
                <a:lnTo>
                  <a:pt x="20953" y="6344"/>
                </a:lnTo>
                <a:lnTo>
                  <a:pt x="21005" y="5875"/>
                </a:lnTo>
                <a:lnTo>
                  <a:pt x="26912" y="5875"/>
                </a:lnTo>
                <a:lnTo>
                  <a:pt x="25958" y="4661"/>
                </a:lnTo>
                <a:lnTo>
                  <a:pt x="18253" y="45"/>
                </a:lnTo>
                <a:lnTo>
                  <a:pt x="17584" y="0"/>
                </a:lnTo>
                <a:close/>
              </a:path>
              <a:path w="55880" h="44450">
                <a:moveTo>
                  <a:pt x="36024" y="8818"/>
                </a:moveTo>
                <a:lnTo>
                  <a:pt x="30519" y="11784"/>
                </a:lnTo>
                <a:lnTo>
                  <a:pt x="41101" y="11784"/>
                </a:lnTo>
                <a:lnTo>
                  <a:pt x="36024" y="881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49651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5">
                <a:moveTo>
                  <a:pt x="2043" y="0"/>
                </a:moveTo>
                <a:lnTo>
                  <a:pt x="0" y="7913"/>
                </a:lnTo>
                <a:lnTo>
                  <a:pt x="313" y="9288"/>
                </a:lnTo>
                <a:lnTo>
                  <a:pt x="5503" y="16881"/>
                </a:lnTo>
                <a:lnTo>
                  <a:pt x="5601" y="15506"/>
                </a:lnTo>
                <a:lnTo>
                  <a:pt x="204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64002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80" h="12064">
                <a:moveTo>
                  <a:pt x="274" y="0"/>
                </a:moveTo>
                <a:lnTo>
                  <a:pt x="0" y="45"/>
                </a:lnTo>
                <a:lnTo>
                  <a:pt x="186" y="790"/>
                </a:lnTo>
                <a:lnTo>
                  <a:pt x="260" y="3722"/>
                </a:lnTo>
                <a:lnTo>
                  <a:pt x="4088" y="11555"/>
                </a:lnTo>
                <a:lnTo>
                  <a:pt x="4599" y="11441"/>
                </a:lnTo>
                <a:lnTo>
                  <a:pt x="4796" y="11360"/>
                </a:lnTo>
                <a:lnTo>
                  <a:pt x="5033" y="9127"/>
                </a:lnTo>
                <a:lnTo>
                  <a:pt x="4913" y="4981"/>
                </a:lnTo>
                <a:lnTo>
                  <a:pt x="982" y="45"/>
                </a:lnTo>
                <a:lnTo>
                  <a:pt x="27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98363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0811" y="0"/>
                </a:moveTo>
                <a:lnTo>
                  <a:pt x="4875" y="10971"/>
                </a:lnTo>
                <a:lnTo>
                  <a:pt x="4325" y="12219"/>
                </a:lnTo>
                <a:lnTo>
                  <a:pt x="0" y="30383"/>
                </a:lnTo>
                <a:lnTo>
                  <a:pt x="589" y="29639"/>
                </a:lnTo>
                <a:lnTo>
                  <a:pt x="2280" y="27680"/>
                </a:lnTo>
                <a:lnTo>
                  <a:pt x="4285" y="27680"/>
                </a:lnTo>
                <a:lnTo>
                  <a:pt x="5072" y="27062"/>
                </a:lnTo>
                <a:lnTo>
                  <a:pt x="6015" y="26432"/>
                </a:lnTo>
                <a:lnTo>
                  <a:pt x="12975" y="17190"/>
                </a:lnTo>
                <a:lnTo>
                  <a:pt x="12975" y="14453"/>
                </a:lnTo>
                <a:lnTo>
                  <a:pt x="12817" y="13903"/>
                </a:lnTo>
                <a:lnTo>
                  <a:pt x="12502" y="13124"/>
                </a:lnTo>
                <a:lnTo>
                  <a:pt x="12346" y="12884"/>
                </a:lnTo>
                <a:lnTo>
                  <a:pt x="12699" y="11784"/>
                </a:lnTo>
                <a:lnTo>
                  <a:pt x="16669" y="7638"/>
                </a:lnTo>
                <a:lnTo>
                  <a:pt x="15906" y="6585"/>
                </a:lnTo>
                <a:lnTo>
                  <a:pt x="14626" y="6585"/>
                </a:lnTo>
                <a:lnTo>
                  <a:pt x="10498" y="2782"/>
                </a:lnTo>
                <a:lnTo>
                  <a:pt x="11716" y="1488"/>
                </a:lnTo>
                <a:lnTo>
                  <a:pt x="11008" y="400"/>
                </a:lnTo>
                <a:lnTo>
                  <a:pt x="10811" y="0"/>
                </a:lnTo>
                <a:close/>
              </a:path>
              <a:path w="17145" h="30479">
                <a:moveTo>
                  <a:pt x="15333" y="5794"/>
                </a:moveTo>
                <a:lnTo>
                  <a:pt x="14626" y="6585"/>
                </a:lnTo>
                <a:lnTo>
                  <a:pt x="15906" y="6585"/>
                </a:lnTo>
                <a:lnTo>
                  <a:pt x="15333" y="579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06462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9435" y="0"/>
                </a:moveTo>
                <a:lnTo>
                  <a:pt x="0" y="14246"/>
                </a:lnTo>
                <a:lnTo>
                  <a:pt x="432" y="14246"/>
                </a:lnTo>
                <a:lnTo>
                  <a:pt x="4599" y="11704"/>
                </a:lnTo>
                <a:lnTo>
                  <a:pt x="8453" y="9242"/>
                </a:lnTo>
                <a:lnTo>
                  <a:pt x="12030" y="6779"/>
                </a:lnTo>
                <a:lnTo>
                  <a:pt x="13010" y="6069"/>
                </a:lnTo>
                <a:lnTo>
                  <a:pt x="10457" y="6069"/>
                </a:lnTo>
                <a:lnTo>
                  <a:pt x="10359" y="1454"/>
                </a:lnTo>
                <a:lnTo>
                  <a:pt x="10301" y="1133"/>
                </a:lnTo>
                <a:lnTo>
                  <a:pt x="10182" y="824"/>
                </a:lnTo>
                <a:lnTo>
                  <a:pt x="10065" y="584"/>
                </a:lnTo>
                <a:lnTo>
                  <a:pt x="9789" y="240"/>
                </a:lnTo>
                <a:lnTo>
                  <a:pt x="9435" y="0"/>
                </a:lnTo>
                <a:close/>
              </a:path>
              <a:path w="15875" h="14604">
                <a:moveTo>
                  <a:pt x="14036" y="2267"/>
                </a:moveTo>
                <a:lnTo>
                  <a:pt x="13298" y="3286"/>
                </a:lnTo>
                <a:lnTo>
                  <a:pt x="12582" y="4111"/>
                </a:lnTo>
                <a:lnTo>
                  <a:pt x="11475" y="5245"/>
                </a:lnTo>
                <a:lnTo>
                  <a:pt x="10733" y="5829"/>
                </a:lnTo>
                <a:lnTo>
                  <a:pt x="10457" y="6069"/>
                </a:lnTo>
                <a:lnTo>
                  <a:pt x="13010" y="6069"/>
                </a:lnTo>
                <a:lnTo>
                  <a:pt x="15333" y="4386"/>
                </a:lnTo>
                <a:lnTo>
                  <a:pt x="14036" y="226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23834" y="432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21" y="0"/>
                </a:moveTo>
                <a:lnTo>
                  <a:pt x="0" y="2301"/>
                </a:lnTo>
                <a:lnTo>
                  <a:pt x="3656" y="2301"/>
                </a:lnTo>
                <a:lnTo>
                  <a:pt x="3426" y="1878"/>
                </a:lnTo>
                <a:lnTo>
                  <a:pt x="3185" y="1488"/>
                </a:lnTo>
                <a:lnTo>
                  <a:pt x="2759" y="664"/>
                </a:lnTo>
                <a:lnTo>
                  <a:pt x="1690" y="469"/>
                </a:lnTo>
                <a:lnTo>
                  <a:pt x="436" y="8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95721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8499" y="1523"/>
                </a:moveTo>
                <a:lnTo>
                  <a:pt x="0" y="6104"/>
                </a:lnTo>
                <a:lnTo>
                  <a:pt x="2052" y="8417"/>
                </a:lnTo>
                <a:lnTo>
                  <a:pt x="3939" y="10250"/>
                </a:lnTo>
                <a:lnTo>
                  <a:pt x="5905" y="11864"/>
                </a:lnTo>
                <a:lnTo>
                  <a:pt x="7005" y="12643"/>
                </a:lnTo>
                <a:lnTo>
                  <a:pt x="7282" y="12803"/>
                </a:lnTo>
                <a:lnTo>
                  <a:pt x="9954" y="14602"/>
                </a:lnTo>
                <a:lnTo>
                  <a:pt x="28550" y="42168"/>
                </a:lnTo>
                <a:lnTo>
                  <a:pt x="30045" y="40049"/>
                </a:lnTo>
                <a:lnTo>
                  <a:pt x="41159" y="18472"/>
                </a:lnTo>
                <a:lnTo>
                  <a:pt x="41130" y="14132"/>
                </a:lnTo>
                <a:lnTo>
                  <a:pt x="22653" y="6264"/>
                </a:lnTo>
                <a:lnTo>
                  <a:pt x="21395" y="6184"/>
                </a:lnTo>
                <a:lnTo>
                  <a:pt x="15223" y="3790"/>
                </a:lnTo>
                <a:lnTo>
                  <a:pt x="14082" y="3172"/>
                </a:lnTo>
                <a:lnTo>
                  <a:pt x="12982" y="2622"/>
                </a:lnTo>
                <a:lnTo>
                  <a:pt x="11959" y="2233"/>
                </a:lnTo>
                <a:lnTo>
                  <a:pt x="11016" y="1912"/>
                </a:lnTo>
                <a:lnTo>
                  <a:pt x="9247" y="1557"/>
                </a:lnTo>
                <a:lnTo>
                  <a:pt x="8499" y="1523"/>
                </a:lnTo>
                <a:close/>
              </a:path>
              <a:path w="41275" h="42545">
                <a:moveTo>
                  <a:pt x="30045" y="0"/>
                </a:moveTo>
                <a:lnTo>
                  <a:pt x="23282" y="6264"/>
                </a:lnTo>
                <a:lnTo>
                  <a:pt x="39624" y="6264"/>
                </a:lnTo>
                <a:lnTo>
                  <a:pt x="37393" y="2427"/>
                </a:lnTo>
                <a:lnTo>
                  <a:pt x="38336" y="1557"/>
                </a:lnTo>
                <a:lnTo>
                  <a:pt x="31701" y="664"/>
                </a:lnTo>
                <a:lnTo>
                  <a:pt x="30045" y="0"/>
                </a:lnTo>
                <a:close/>
              </a:path>
              <a:path w="41275" h="42545">
                <a:moveTo>
                  <a:pt x="38463" y="1328"/>
                </a:moveTo>
                <a:lnTo>
                  <a:pt x="37750" y="1488"/>
                </a:lnTo>
                <a:lnTo>
                  <a:pt x="36301" y="1557"/>
                </a:lnTo>
                <a:lnTo>
                  <a:pt x="38336" y="1557"/>
                </a:lnTo>
                <a:lnTo>
                  <a:pt x="38463" y="13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81654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14911" y="37312"/>
                </a:moveTo>
                <a:lnTo>
                  <a:pt x="1022" y="37312"/>
                </a:lnTo>
                <a:lnTo>
                  <a:pt x="1730" y="37346"/>
                </a:lnTo>
                <a:lnTo>
                  <a:pt x="2516" y="37507"/>
                </a:lnTo>
                <a:lnTo>
                  <a:pt x="7284" y="46233"/>
                </a:lnTo>
                <a:lnTo>
                  <a:pt x="7115" y="47562"/>
                </a:lnTo>
                <a:lnTo>
                  <a:pt x="6880" y="48856"/>
                </a:lnTo>
                <a:lnTo>
                  <a:pt x="6566" y="50230"/>
                </a:lnTo>
                <a:lnTo>
                  <a:pt x="5583" y="53437"/>
                </a:lnTo>
                <a:lnTo>
                  <a:pt x="5504" y="55201"/>
                </a:lnTo>
                <a:lnTo>
                  <a:pt x="9160" y="63779"/>
                </a:lnTo>
                <a:lnTo>
                  <a:pt x="9357" y="63584"/>
                </a:lnTo>
                <a:lnTo>
                  <a:pt x="11166" y="56140"/>
                </a:lnTo>
                <a:lnTo>
                  <a:pt x="10875" y="55201"/>
                </a:lnTo>
                <a:lnTo>
                  <a:pt x="10720" y="54262"/>
                </a:lnTo>
                <a:lnTo>
                  <a:pt x="13918" y="41733"/>
                </a:lnTo>
                <a:lnTo>
                  <a:pt x="14075" y="41343"/>
                </a:lnTo>
                <a:lnTo>
                  <a:pt x="14389" y="40244"/>
                </a:lnTo>
                <a:lnTo>
                  <a:pt x="14565" y="39545"/>
                </a:lnTo>
                <a:lnTo>
                  <a:pt x="14911" y="37312"/>
                </a:lnTo>
                <a:close/>
              </a:path>
              <a:path w="27304" h="64134">
                <a:moveTo>
                  <a:pt x="23826" y="0"/>
                </a:moveTo>
                <a:lnTo>
                  <a:pt x="1044" y="30773"/>
                </a:lnTo>
                <a:lnTo>
                  <a:pt x="196" y="32880"/>
                </a:lnTo>
                <a:lnTo>
                  <a:pt x="471" y="37266"/>
                </a:lnTo>
                <a:lnTo>
                  <a:pt x="0" y="37312"/>
                </a:lnTo>
                <a:lnTo>
                  <a:pt x="14911" y="37312"/>
                </a:lnTo>
                <a:lnTo>
                  <a:pt x="11166" y="24348"/>
                </a:lnTo>
                <a:lnTo>
                  <a:pt x="12064" y="21691"/>
                </a:lnTo>
                <a:lnTo>
                  <a:pt x="12266" y="21565"/>
                </a:lnTo>
                <a:lnTo>
                  <a:pt x="14919" y="21565"/>
                </a:lnTo>
                <a:lnTo>
                  <a:pt x="14782" y="20511"/>
                </a:lnTo>
                <a:lnTo>
                  <a:pt x="14665" y="18988"/>
                </a:lnTo>
                <a:lnTo>
                  <a:pt x="14762" y="14957"/>
                </a:lnTo>
                <a:lnTo>
                  <a:pt x="15018" y="14487"/>
                </a:lnTo>
                <a:lnTo>
                  <a:pt x="21269" y="7089"/>
                </a:lnTo>
                <a:lnTo>
                  <a:pt x="26950" y="7089"/>
                </a:lnTo>
                <a:lnTo>
                  <a:pt x="26891" y="6539"/>
                </a:lnTo>
                <a:lnTo>
                  <a:pt x="24100" y="148"/>
                </a:lnTo>
                <a:lnTo>
                  <a:pt x="23826" y="0"/>
                </a:lnTo>
                <a:close/>
              </a:path>
              <a:path w="27304" h="64134">
                <a:moveTo>
                  <a:pt x="26950" y="7089"/>
                </a:moveTo>
                <a:lnTo>
                  <a:pt x="21269" y="7089"/>
                </a:lnTo>
                <a:lnTo>
                  <a:pt x="20798" y="8566"/>
                </a:lnTo>
                <a:lnTo>
                  <a:pt x="20504" y="10181"/>
                </a:lnTo>
                <a:lnTo>
                  <a:pt x="20471" y="14876"/>
                </a:lnTo>
                <a:lnTo>
                  <a:pt x="20679" y="16285"/>
                </a:lnTo>
                <a:lnTo>
                  <a:pt x="21271" y="17224"/>
                </a:lnTo>
                <a:lnTo>
                  <a:pt x="21427" y="17533"/>
                </a:lnTo>
                <a:lnTo>
                  <a:pt x="23245" y="27440"/>
                </a:lnTo>
                <a:lnTo>
                  <a:pt x="23353" y="27955"/>
                </a:lnTo>
                <a:lnTo>
                  <a:pt x="23520" y="28150"/>
                </a:lnTo>
                <a:lnTo>
                  <a:pt x="23668" y="28230"/>
                </a:lnTo>
                <a:lnTo>
                  <a:pt x="23826" y="28150"/>
                </a:lnTo>
                <a:lnTo>
                  <a:pt x="24021" y="27955"/>
                </a:lnTo>
                <a:lnTo>
                  <a:pt x="24494" y="27165"/>
                </a:lnTo>
                <a:lnTo>
                  <a:pt x="24730" y="26936"/>
                </a:lnTo>
                <a:lnTo>
                  <a:pt x="24926" y="26581"/>
                </a:lnTo>
                <a:lnTo>
                  <a:pt x="25123" y="25997"/>
                </a:lnTo>
                <a:lnTo>
                  <a:pt x="25232" y="25172"/>
                </a:lnTo>
                <a:lnTo>
                  <a:pt x="25162" y="21450"/>
                </a:lnTo>
                <a:lnTo>
                  <a:pt x="25004" y="20820"/>
                </a:lnTo>
                <a:lnTo>
                  <a:pt x="24817" y="19183"/>
                </a:lnTo>
                <a:lnTo>
                  <a:pt x="24926" y="15735"/>
                </a:lnTo>
                <a:lnTo>
                  <a:pt x="25043" y="14957"/>
                </a:lnTo>
                <a:lnTo>
                  <a:pt x="25437" y="13273"/>
                </a:lnTo>
                <a:lnTo>
                  <a:pt x="26223" y="13273"/>
                </a:lnTo>
                <a:lnTo>
                  <a:pt x="26420" y="13113"/>
                </a:lnTo>
                <a:lnTo>
                  <a:pt x="26617" y="12918"/>
                </a:lnTo>
                <a:lnTo>
                  <a:pt x="26774" y="12609"/>
                </a:lnTo>
                <a:lnTo>
                  <a:pt x="26931" y="12208"/>
                </a:lnTo>
                <a:lnTo>
                  <a:pt x="27049" y="11670"/>
                </a:lnTo>
                <a:lnTo>
                  <a:pt x="26950" y="7089"/>
                </a:lnTo>
                <a:close/>
              </a:path>
              <a:path w="27304" h="64134">
                <a:moveTo>
                  <a:pt x="14919" y="21565"/>
                </a:moveTo>
                <a:lnTo>
                  <a:pt x="12502" y="21565"/>
                </a:lnTo>
                <a:lnTo>
                  <a:pt x="13053" y="21805"/>
                </a:lnTo>
                <a:lnTo>
                  <a:pt x="13328" y="22000"/>
                </a:lnTo>
                <a:lnTo>
                  <a:pt x="13602" y="22240"/>
                </a:lnTo>
                <a:lnTo>
                  <a:pt x="13957" y="22504"/>
                </a:lnTo>
                <a:lnTo>
                  <a:pt x="14782" y="23328"/>
                </a:lnTo>
                <a:lnTo>
                  <a:pt x="15331" y="23915"/>
                </a:lnTo>
                <a:lnTo>
                  <a:pt x="15097" y="22710"/>
                </a:lnTo>
                <a:lnTo>
                  <a:pt x="14919" y="21565"/>
                </a:lnTo>
                <a:close/>
              </a:path>
              <a:path w="27304" h="64134">
                <a:moveTo>
                  <a:pt x="26223" y="13273"/>
                </a:moveTo>
                <a:lnTo>
                  <a:pt x="25437" y="13273"/>
                </a:lnTo>
                <a:lnTo>
                  <a:pt x="25830" y="13353"/>
                </a:lnTo>
                <a:lnTo>
                  <a:pt x="26027" y="13353"/>
                </a:lnTo>
                <a:lnTo>
                  <a:pt x="26223" y="13273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88456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34276" y="6653"/>
                </a:moveTo>
                <a:lnTo>
                  <a:pt x="27205" y="6653"/>
                </a:lnTo>
                <a:lnTo>
                  <a:pt x="29997" y="7478"/>
                </a:lnTo>
                <a:lnTo>
                  <a:pt x="29793" y="9517"/>
                </a:lnTo>
                <a:lnTo>
                  <a:pt x="29447" y="14327"/>
                </a:lnTo>
                <a:lnTo>
                  <a:pt x="29329" y="24084"/>
                </a:lnTo>
                <a:lnTo>
                  <a:pt x="29447" y="27291"/>
                </a:lnTo>
                <a:lnTo>
                  <a:pt x="29643" y="30028"/>
                </a:lnTo>
                <a:lnTo>
                  <a:pt x="29840" y="32261"/>
                </a:lnTo>
                <a:lnTo>
                  <a:pt x="30037" y="33991"/>
                </a:lnTo>
                <a:lnTo>
                  <a:pt x="31216" y="31322"/>
                </a:lnTo>
                <a:lnTo>
                  <a:pt x="32631" y="28471"/>
                </a:lnTo>
                <a:lnTo>
                  <a:pt x="35700" y="14602"/>
                </a:lnTo>
                <a:lnTo>
                  <a:pt x="35654" y="12334"/>
                </a:lnTo>
                <a:lnTo>
                  <a:pt x="35539" y="11154"/>
                </a:lnTo>
                <a:lnTo>
                  <a:pt x="35103" y="8932"/>
                </a:lnTo>
                <a:lnTo>
                  <a:pt x="34792" y="7913"/>
                </a:lnTo>
                <a:lnTo>
                  <a:pt x="34401" y="6894"/>
                </a:lnTo>
                <a:lnTo>
                  <a:pt x="34276" y="6653"/>
                </a:lnTo>
                <a:close/>
              </a:path>
              <a:path w="36195" h="34289">
                <a:moveTo>
                  <a:pt x="28779" y="0"/>
                </a:moveTo>
                <a:lnTo>
                  <a:pt x="22331" y="9517"/>
                </a:lnTo>
                <a:lnTo>
                  <a:pt x="23511" y="8932"/>
                </a:lnTo>
                <a:lnTo>
                  <a:pt x="24728" y="8257"/>
                </a:lnTo>
                <a:lnTo>
                  <a:pt x="27205" y="6653"/>
                </a:lnTo>
                <a:lnTo>
                  <a:pt x="34276" y="6653"/>
                </a:lnTo>
                <a:lnTo>
                  <a:pt x="28739" y="1374"/>
                </a:lnTo>
                <a:lnTo>
                  <a:pt x="29289" y="160"/>
                </a:lnTo>
                <a:lnTo>
                  <a:pt x="28779" y="0"/>
                </a:lnTo>
                <a:close/>
              </a:path>
              <a:path w="36195" h="34289">
                <a:moveTo>
                  <a:pt x="1139" y="4157"/>
                </a:moveTo>
                <a:lnTo>
                  <a:pt x="2477" y="4890"/>
                </a:lnTo>
                <a:lnTo>
                  <a:pt x="2280" y="5840"/>
                </a:lnTo>
                <a:lnTo>
                  <a:pt x="0" y="9711"/>
                </a:lnTo>
                <a:lnTo>
                  <a:pt x="157" y="9940"/>
                </a:lnTo>
                <a:lnTo>
                  <a:pt x="3106" y="11429"/>
                </a:lnTo>
                <a:lnTo>
                  <a:pt x="4364" y="11750"/>
                </a:lnTo>
                <a:lnTo>
                  <a:pt x="5857" y="12059"/>
                </a:lnTo>
                <a:lnTo>
                  <a:pt x="8295" y="12300"/>
                </a:lnTo>
                <a:lnTo>
                  <a:pt x="9828" y="12334"/>
                </a:lnTo>
                <a:lnTo>
                  <a:pt x="10693" y="12334"/>
                </a:lnTo>
                <a:lnTo>
                  <a:pt x="11597" y="12300"/>
                </a:lnTo>
                <a:lnTo>
                  <a:pt x="12541" y="12219"/>
                </a:lnTo>
                <a:lnTo>
                  <a:pt x="13524" y="12105"/>
                </a:lnTo>
                <a:lnTo>
                  <a:pt x="13435" y="11315"/>
                </a:lnTo>
                <a:lnTo>
                  <a:pt x="13052" y="9711"/>
                </a:lnTo>
                <a:lnTo>
                  <a:pt x="12541" y="8383"/>
                </a:lnTo>
                <a:lnTo>
                  <a:pt x="11951" y="7398"/>
                </a:lnTo>
                <a:lnTo>
                  <a:pt x="11715" y="7089"/>
                </a:lnTo>
                <a:lnTo>
                  <a:pt x="11480" y="6734"/>
                </a:lnTo>
                <a:lnTo>
                  <a:pt x="10615" y="5840"/>
                </a:lnTo>
                <a:lnTo>
                  <a:pt x="10261" y="5600"/>
                </a:lnTo>
                <a:lnTo>
                  <a:pt x="9906" y="5325"/>
                </a:lnTo>
                <a:lnTo>
                  <a:pt x="2987" y="4351"/>
                </a:lnTo>
                <a:lnTo>
                  <a:pt x="2083" y="4271"/>
                </a:lnTo>
                <a:lnTo>
                  <a:pt x="1139" y="4157"/>
                </a:lnTo>
                <a:close/>
              </a:path>
              <a:path w="36195" h="34289">
                <a:moveTo>
                  <a:pt x="5936" y="4157"/>
                </a:moveTo>
                <a:lnTo>
                  <a:pt x="4521" y="4306"/>
                </a:lnTo>
                <a:lnTo>
                  <a:pt x="3813" y="4351"/>
                </a:lnTo>
                <a:lnTo>
                  <a:pt x="7487" y="4351"/>
                </a:lnTo>
                <a:lnTo>
                  <a:pt x="7115" y="4271"/>
                </a:lnTo>
                <a:lnTo>
                  <a:pt x="6565" y="4191"/>
                </a:lnTo>
                <a:lnTo>
                  <a:pt x="5936" y="415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14403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48"/>
                </a:moveTo>
                <a:lnTo>
                  <a:pt x="40" y="0"/>
                </a:lnTo>
                <a:lnTo>
                  <a:pt x="196" y="34"/>
                </a:lnTo>
                <a:lnTo>
                  <a:pt x="196" y="263"/>
                </a:lnTo>
                <a:lnTo>
                  <a:pt x="0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0591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05833" y="3724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84944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3216" y="45"/>
                </a:moveTo>
                <a:lnTo>
                  <a:pt x="3078" y="45"/>
                </a:lnTo>
                <a:lnTo>
                  <a:pt x="0" y="6653"/>
                </a:lnTo>
                <a:lnTo>
                  <a:pt x="122" y="7169"/>
                </a:lnTo>
                <a:lnTo>
                  <a:pt x="4689" y="10960"/>
                </a:lnTo>
                <a:lnTo>
                  <a:pt x="5320" y="11784"/>
                </a:lnTo>
                <a:lnTo>
                  <a:pt x="6695" y="13662"/>
                </a:lnTo>
                <a:lnTo>
                  <a:pt x="7403" y="14727"/>
                </a:lnTo>
                <a:lnTo>
                  <a:pt x="9723" y="18324"/>
                </a:lnTo>
                <a:lnTo>
                  <a:pt x="10508" y="19652"/>
                </a:lnTo>
                <a:lnTo>
                  <a:pt x="11885" y="20282"/>
                </a:lnTo>
                <a:lnTo>
                  <a:pt x="16288" y="28619"/>
                </a:lnTo>
                <a:lnTo>
                  <a:pt x="16131" y="29249"/>
                </a:lnTo>
                <a:lnTo>
                  <a:pt x="16013" y="29994"/>
                </a:lnTo>
                <a:lnTo>
                  <a:pt x="15895" y="30933"/>
                </a:lnTo>
                <a:lnTo>
                  <a:pt x="16288" y="31918"/>
                </a:lnTo>
                <a:lnTo>
                  <a:pt x="17298" y="34815"/>
                </a:lnTo>
                <a:lnTo>
                  <a:pt x="17271" y="35044"/>
                </a:lnTo>
                <a:lnTo>
                  <a:pt x="17173" y="35239"/>
                </a:lnTo>
                <a:lnTo>
                  <a:pt x="17075" y="36293"/>
                </a:lnTo>
                <a:lnTo>
                  <a:pt x="22500" y="38056"/>
                </a:lnTo>
                <a:lnTo>
                  <a:pt x="23326" y="38022"/>
                </a:lnTo>
                <a:lnTo>
                  <a:pt x="24269" y="37907"/>
                </a:lnTo>
                <a:lnTo>
                  <a:pt x="24191" y="37438"/>
                </a:lnTo>
                <a:lnTo>
                  <a:pt x="25684" y="37438"/>
                </a:lnTo>
                <a:lnTo>
                  <a:pt x="31661" y="34334"/>
                </a:lnTo>
                <a:lnTo>
                  <a:pt x="32212" y="33865"/>
                </a:lnTo>
                <a:lnTo>
                  <a:pt x="32526" y="33006"/>
                </a:lnTo>
                <a:lnTo>
                  <a:pt x="33548" y="30429"/>
                </a:lnTo>
                <a:lnTo>
                  <a:pt x="33344" y="28619"/>
                </a:lnTo>
                <a:lnTo>
                  <a:pt x="33169" y="26627"/>
                </a:lnTo>
                <a:lnTo>
                  <a:pt x="33043" y="24909"/>
                </a:lnTo>
                <a:lnTo>
                  <a:pt x="32925" y="22824"/>
                </a:lnTo>
                <a:lnTo>
                  <a:pt x="33045" y="9517"/>
                </a:lnTo>
                <a:lnTo>
                  <a:pt x="33097" y="8772"/>
                </a:lnTo>
                <a:lnTo>
                  <a:pt x="12592" y="8772"/>
                </a:lnTo>
                <a:lnTo>
                  <a:pt x="11137" y="8692"/>
                </a:lnTo>
                <a:lnTo>
                  <a:pt x="9408" y="8497"/>
                </a:lnTo>
                <a:lnTo>
                  <a:pt x="7875" y="8188"/>
                </a:lnTo>
                <a:lnTo>
                  <a:pt x="6617" y="7867"/>
                </a:lnTo>
                <a:lnTo>
                  <a:pt x="6066" y="7753"/>
                </a:lnTo>
                <a:lnTo>
                  <a:pt x="4533" y="7089"/>
                </a:lnTo>
                <a:lnTo>
                  <a:pt x="3904" y="6653"/>
                </a:lnTo>
                <a:lnTo>
                  <a:pt x="3511" y="6150"/>
                </a:lnTo>
                <a:lnTo>
                  <a:pt x="3550" y="5130"/>
                </a:lnTo>
                <a:lnTo>
                  <a:pt x="3786" y="4626"/>
                </a:lnTo>
                <a:lnTo>
                  <a:pt x="4101" y="4111"/>
                </a:lnTo>
                <a:lnTo>
                  <a:pt x="4926" y="3092"/>
                </a:lnTo>
                <a:lnTo>
                  <a:pt x="5791" y="2279"/>
                </a:lnTo>
                <a:lnTo>
                  <a:pt x="5988" y="1328"/>
                </a:lnTo>
                <a:lnTo>
                  <a:pt x="3216" y="45"/>
                </a:lnTo>
                <a:close/>
              </a:path>
              <a:path w="33654" h="38100">
                <a:moveTo>
                  <a:pt x="25684" y="37438"/>
                </a:moveTo>
                <a:lnTo>
                  <a:pt x="24191" y="37438"/>
                </a:lnTo>
                <a:lnTo>
                  <a:pt x="24426" y="37472"/>
                </a:lnTo>
                <a:lnTo>
                  <a:pt x="25135" y="37472"/>
                </a:lnTo>
                <a:lnTo>
                  <a:pt x="25684" y="37438"/>
                </a:lnTo>
                <a:close/>
              </a:path>
              <a:path w="33654" h="38100">
                <a:moveTo>
                  <a:pt x="30717" y="3092"/>
                </a:moveTo>
                <a:lnTo>
                  <a:pt x="28240" y="4695"/>
                </a:lnTo>
                <a:lnTo>
                  <a:pt x="27022" y="5371"/>
                </a:lnTo>
                <a:lnTo>
                  <a:pt x="25803" y="5955"/>
                </a:lnTo>
                <a:lnTo>
                  <a:pt x="25449" y="6150"/>
                </a:lnTo>
                <a:lnTo>
                  <a:pt x="24820" y="6424"/>
                </a:lnTo>
                <a:lnTo>
                  <a:pt x="23365" y="7008"/>
                </a:lnTo>
                <a:lnTo>
                  <a:pt x="23168" y="7054"/>
                </a:lnTo>
                <a:lnTo>
                  <a:pt x="23011" y="7089"/>
                </a:lnTo>
                <a:lnTo>
                  <a:pt x="22749" y="7203"/>
                </a:lnTo>
                <a:lnTo>
                  <a:pt x="21164" y="7719"/>
                </a:lnTo>
                <a:lnTo>
                  <a:pt x="20888" y="7753"/>
                </a:lnTo>
                <a:lnTo>
                  <a:pt x="20416" y="7913"/>
                </a:lnTo>
                <a:lnTo>
                  <a:pt x="20062" y="7993"/>
                </a:lnTo>
                <a:lnTo>
                  <a:pt x="19826" y="8028"/>
                </a:lnTo>
                <a:lnTo>
                  <a:pt x="19591" y="8108"/>
                </a:lnTo>
                <a:lnTo>
                  <a:pt x="19237" y="8188"/>
                </a:lnTo>
                <a:lnTo>
                  <a:pt x="19001" y="8222"/>
                </a:lnTo>
                <a:lnTo>
                  <a:pt x="18843" y="8222"/>
                </a:lnTo>
                <a:lnTo>
                  <a:pt x="18647" y="8303"/>
                </a:lnTo>
                <a:lnTo>
                  <a:pt x="18372" y="8337"/>
                </a:lnTo>
                <a:lnTo>
                  <a:pt x="18214" y="8337"/>
                </a:lnTo>
                <a:lnTo>
                  <a:pt x="17978" y="8417"/>
                </a:lnTo>
                <a:lnTo>
                  <a:pt x="17743" y="8417"/>
                </a:lnTo>
                <a:lnTo>
                  <a:pt x="17507" y="8463"/>
                </a:lnTo>
                <a:lnTo>
                  <a:pt x="17271" y="8497"/>
                </a:lnTo>
                <a:lnTo>
                  <a:pt x="16171" y="8658"/>
                </a:lnTo>
                <a:lnTo>
                  <a:pt x="15188" y="8738"/>
                </a:lnTo>
                <a:lnTo>
                  <a:pt x="14284" y="8772"/>
                </a:lnTo>
                <a:lnTo>
                  <a:pt x="33097" y="8772"/>
                </a:lnTo>
                <a:lnTo>
                  <a:pt x="33340" y="5600"/>
                </a:lnTo>
                <a:lnTo>
                  <a:pt x="33437" y="4626"/>
                </a:lnTo>
                <a:lnTo>
                  <a:pt x="33392" y="3882"/>
                </a:lnTo>
                <a:lnTo>
                  <a:pt x="30717" y="3092"/>
                </a:lnTo>
                <a:close/>
              </a:path>
              <a:path w="33654" h="38100">
                <a:moveTo>
                  <a:pt x="3117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78804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3085" y="154939"/>
                </a:moveTo>
                <a:lnTo>
                  <a:pt x="2849" y="158749"/>
                </a:lnTo>
                <a:lnTo>
                  <a:pt x="3282" y="158749"/>
                </a:lnTo>
                <a:lnTo>
                  <a:pt x="3085" y="154939"/>
                </a:lnTo>
                <a:close/>
              </a:path>
              <a:path w="61595" h="158750">
                <a:moveTo>
                  <a:pt x="47353" y="90169"/>
                </a:moveTo>
                <a:lnTo>
                  <a:pt x="11971" y="90169"/>
                </a:lnTo>
                <a:lnTo>
                  <a:pt x="11223" y="91439"/>
                </a:lnTo>
                <a:lnTo>
                  <a:pt x="9809" y="93979"/>
                </a:lnTo>
                <a:lnTo>
                  <a:pt x="8472" y="96519"/>
                </a:lnTo>
                <a:lnTo>
                  <a:pt x="7293" y="97789"/>
                </a:lnTo>
                <a:lnTo>
                  <a:pt x="5209" y="101599"/>
                </a:lnTo>
                <a:lnTo>
                  <a:pt x="3636" y="105409"/>
                </a:lnTo>
                <a:lnTo>
                  <a:pt x="1827" y="109219"/>
                </a:lnTo>
                <a:lnTo>
                  <a:pt x="1434" y="111759"/>
                </a:lnTo>
                <a:lnTo>
                  <a:pt x="1120" y="114299"/>
                </a:lnTo>
                <a:lnTo>
                  <a:pt x="845" y="115569"/>
                </a:lnTo>
                <a:lnTo>
                  <a:pt x="608" y="118109"/>
                </a:lnTo>
                <a:lnTo>
                  <a:pt x="255" y="123189"/>
                </a:lnTo>
                <a:lnTo>
                  <a:pt x="97" y="126999"/>
                </a:lnTo>
                <a:lnTo>
                  <a:pt x="0" y="143509"/>
                </a:lnTo>
                <a:lnTo>
                  <a:pt x="98" y="147319"/>
                </a:lnTo>
                <a:lnTo>
                  <a:pt x="1042" y="148589"/>
                </a:lnTo>
                <a:lnTo>
                  <a:pt x="1749" y="149859"/>
                </a:lnTo>
                <a:lnTo>
                  <a:pt x="2889" y="154939"/>
                </a:lnTo>
                <a:lnTo>
                  <a:pt x="3046" y="154939"/>
                </a:lnTo>
                <a:lnTo>
                  <a:pt x="2929" y="152399"/>
                </a:lnTo>
                <a:lnTo>
                  <a:pt x="3990" y="152399"/>
                </a:lnTo>
                <a:lnTo>
                  <a:pt x="5366" y="149859"/>
                </a:lnTo>
                <a:lnTo>
                  <a:pt x="7293" y="146049"/>
                </a:lnTo>
                <a:lnTo>
                  <a:pt x="8472" y="143509"/>
                </a:lnTo>
                <a:lnTo>
                  <a:pt x="10516" y="140969"/>
                </a:lnTo>
                <a:lnTo>
                  <a:pt x="26676" y="121919"/>
                </a:lnTo>
                <a:lnTo>
                  <a:pt x="26439" y="119379"/>
                </a:lnTo>
                <a:lnTo>
                  <a:pt x="26479" y="118109"/>
                </a:lnTo>
                <a:lnTo>
                  <a:pt x="26518" y="116839"/>
                </a:lnTo>
                <a:lnTo>
                  <a:pt x="26754" y="116839"/>
                </a:lnTo>
                <a:lnTo>
                  <a:pt x="27068" y="115569"/>
                </a:lnTo>
                <a:lnTo>
                  <a:pt x="28090" y="115569"/>
                </a:lnTo>
                <a:lnTo>
                  <a:pt x="28405" y="114299"/>
                </a:lnTo>
                <a:lnTo>
                  <a:pt x="33712" y="114299"/>
                </a:lnTo>
                <a:lnTo>
                  <a:pt x="32808" y="109219"/>
                </a:lnTo>
                <a:lnTo>
                  <a:pt x="32651" y="106679"/>
                </a:lnTo>
                <a:lnTo>
                  <a:pt x="32612" y="104139"/>
                </a:lnTo>
                <a:lnTo>
                  <a:pt x="32769" y="102869"/>
                </a:lnTo>
                <a:lnTo>
                  <a:pt x="33162" y="100329"/>
                </a:lnTo>
                <a:lnTo>
                  <a:pt x="33437" y="100329"/>
                </a:lnTo>
                <a:lnTo>
                  <a:pt x="33792" y="99059"/>
                </a:lnTo>
                <a:lnTo>
                  <a:pt x="34224" y="99059"/>
                </a:lnTo>
                <a:lnTo>
                  <a:pt x="34734" y="97789"/>
                </a:lnTo>
                <a:lnTo>
                  <a:pt x="43696" y="97789"/>
                </a:lnTo>
                <a:lnTo>
                  <a:pt x="44018" y="96519"/>
                </a:lnTo>
                <a:lnTo>
                  <a:pt x="44214" y="95249"/>
                </a:lnTo>
                <a:lnTo>
                  <a:pt x="44685" y="93979"/>
                </a:lnTo>
                <a:lnTo>
                  <a:pt x="44996" y="93979"/>
                </a:lnTo>
                <a:lnTo>
                  <a:pt x="45582" y="92709"/>
                </a:lnTo>
                <a:lnTo>
                  <a:pt x="46054" y="91439"/>
                </a:lnTo>
                <a:lnTo>
                  <a:pt x="46330" y="91439"/>
                </a:lnTo>
                <a:lnTo>
                  <a:pt x="47353" y="90169"/>
                </a:lnTo>
                <a:close/>
              </a:path>
              <a:path w="61595" h="158750">
                <a:moveTo>
                  <a:pt x="3080" y="154849"/>
                </a:moveTo>
                <a:close/>
              </a:path>
              <a:path w="61595" h="158750">
                <a:moveTo>
                  <a:pt x="3990" y="152399"/>
                </a:moveTo>
                <a:lnTo>
                  <a:pt x="2929" y="152399"/>
                </a:lnTo>
                <a:lnTo>
                  <a:pt x="3046" y="153669"/>
                </a:lnTo>
                <a:lnTo>
                  <a:pt x="3080" y="154849"/>
                </a:lnTo>
                <a:lnTo>
                  <a:pt x="3990" y="152399"/>
                </a:lnTo>
                <a:close/>
              </a:path>
              <a:path w="61595" h="158750">
                <a:moveTo>
                  <a:pt x="43696" y="97789"/>
                </a:moveTo>
                <a:lnTo>
                  <a:pt x="40828" y="97789"/>
                </a:lnTo>
                <a:lnTo>
                  <a:pt x="42166" y="99059"/>
                </a:lnTo>
                <a:lnTo>
                  <a:pt x="43581" y="100329"/>
                </a:lnTo>
                <a:lnTo>
                  <a:pt x="43696" y="97789"/>
                </a:lnTo>
                <a:close/>
              </a:path>
              <a:path w="61595" h="158750">
                <a:moveTo>
                  <a:pt x="57024" y="91439"/>
                </a:moveTo>
                <a:lnTo>
                  <a:pt x="55529" y="91439"/>
                </a:lnTo>
                <a:lnTo>
                  <a:pt x="56081" y="92709"/>
                </a:lnTo>
                <a:lnTo>
                  <a:pt x="56553" y="92709"/>
                </a:lnTo>
                <a:lnTo>
                  <a:pt x="57024" y="91439"/>
                </a:lnTo>
                <a:close/>
              </a:path>
              <a:path w="61595" h="158750">
                <a:moveTo>
                  <a:pt x="58094" y="90169"/>
                </a:moveTo>
                <a:lnTo>
                  <a:pt x="54000" y="90169"/>
                </a:lnTo>
                <a:lnTo>
                  <a:pt x="54632" y="91439"/>
                </a:lnTo>
                <a:lnTo>
                  <a:pt x="57346" y="91439"/>
                </a:lnTo>
                <a:lnTo>
                  <a:pt x="58094" y="90169"/>
                </a:lnTo>
                <a:close/>
              </a:path>
              <a:path w="61595" h="158750">
                <a:moveTo>
                  <a:pt x="60210" y="54610"/>
                </a:moveTo>
                <a:lnTo>
                  <a:pt x="36189" y="54609"/>
                </a:lnTo>
                <a:lnTo>
                  <a:pt x="36150" y="58419"/>
                </a:lnTo>
                <a:lnTo>
                  <a:pt x="36072" y="59689"/>
                </a:lnTo>
                <a:lnTo>
                  <a:pt x="29545" y="72389"/>
                </a:lnTo>
                <a:lnTo>
                  <a:pt x="26950" y="76199"/>
                </a:lnTo>
                <a:lnTo>
                  <a:pt x="25221" y="77469"/>
                </a:lnTo>
                <a:lnTo>
                  <a:pt x="22744" y="80009"/>
                </a:lnTo>
                <a:lnTo>
                  <a:pt x="21289" y="81279"/>
                </a:lnTo>
                <a:lnTo>
                  <a:pt x="20070" y="82549"/>
                </a:lnTo>
                <a:lnTo>
                  <a:pt x="18222" y="83819"/>
                </a:lnTo>
                <a:lnTo>
                  <a:pt x="17122" y="85089"/>
                </a:lnTo>
                <a:lnTo>
                  <a:pt x="16178" y="85089"/>
                </a:lnTo>
                <a:lnTo>
                  <a:pt x="14409" y="87629"/>
                </a:lnTo>
                <a:lnTo>
                  <a:pt x="12758" y="90169"/>
                </a:lnTo>
                <a:lnTo>
                  <a:pt x="50423" y="90169"/>
                </a:lnTo>
                <a:lnTo>
                  <a:pt x="51090" y="88899"/>
                </a:lnTo>
                <a:lnTo>
                  <a:pt x="58933" y="88899"/>
                </a:lnTo>
                <a:lnTo>
                  <a:pt x="61509" y="73660"/>
                </a:lnTo>
                <a:lnTo>
                  <a:pt x="61429" y="66040"/>
                </a:lnTo>
                <a:lnTo>
                  <a:pt x="61072" y="60960"/>
                </a:lnTo>
                <a:lnTo>
                  <a:pt x="60796" y="58420"/>
                </a:lnTo>
                <a:lnTo>
                  <a:pt x="60210" y="54610"/>
                </a:lnTo>
                <a:close/>
              </a:path>
              <a:path w="61595" h="158750">
                <a:moveTo>
                  <a:pt x="58933" y="88899"/>
                </a:moveTo>
                <a:lnTo>
                  <a:pt x="51090" y="88899"/>
                </a:lnTo>
                <a:lnTo>
                  <a:pt x="52068" y="90169"/>
                </a:lnTo>
                <a:lnTo>
                  <a:pt x="58519" y="90169"/>
                </a:lnTo>
                <a:lnTo>
                  <a:pt x="58933" y="88899"/>
                </a:lnTo>
                <a:close/>
              </a:path>
              <a:path w="61595" h="158750">
                <a:moveTo>
                  <a:pt x="44766" y="3810"/>
                </a:moveTo>
                <a:lnTo>
                  <a:pt x="40553" y="3809"/>
                </a:lnTo>
                <a:lnTo>
                  <a:pt x="41457" y="5080"/>
                </a:lnTo>
                <a:lnTo>
                  <a:pt x="42283" y="5080"/>
                </a:lnTo>
                <a:lnTo>
                  <a:pt x="42952" y="6350"/>
                </a:lnTo>
                <a:lnTo>
                  <a:pt x="43541" y="7620"/>
                </a:lnTo>
                <a:lnTo>
                  <a:pt x="44053" y="8890"/>
                </a:lnTo>
                <a:lnTo>
                  <a:pt x="44444" y="8890"/>
                </a:lnTo>
                <a:lnTo>
                  <a:pt x="45352" y="16510"/>
                </a:lnTo>
                <a:lnTo>
                  <a:pt x="44881" y="20319"/>
                </a:lnTo>
                <a:lnTo>
                  <a:pt x="44490" y="22859"/>
                </a:lnTo>
                <a:lnTo>
                  <a:pt x="44018" y="24129"/>
                </a:lnTo>
                <a:lnTo>
                  <a:pt x="43502" y="26669"/>
                </a:lnTo>
                <a:lnTo>
                  <a:pt x="42283" y="30479"/>
                </a:lnTo>
                <a:lnTo>
                  <a:pt x="41497" y="31749"/>
                </a:lnTo>
                <a:lnTo>
                  <a:pt x="39492" y="35559"/>
                </a:lnTo>
                <a:lnTo>
                  <a:pt x="36701" y="44449"/>
                </a:lnTo>
                <a:lnTo>
                  <a:pt x="36308" y="45719"/>
                </a:lnTo>
                <a:lnTo>
                  <a:pt x="36150" y="46989"/>
                </a:lnTo>
                <a:lnTo>
                  <a:pt x="36032" y="48259"/>
                </a:lnTo>
                <a:lnTo>
                  <a:pt x="35835" y="50799"/>
                </a:lnTo>
                <a:lnTo>
                  <a:pt x="35796" y="52069"/>
                </a:lnTo>
                <a:lnTo>
                  <a:pt x="35914" y="53339"/>
                </a:lnTo>
                <a:lnTo>
                  <a:pt x="36111" y="54609"/>
                </a:lnTo>
                <a:lnTo>
                  <a:pt x="36269" y="55879"/>
                </a:lnTo>
                <a:lnTo>
                  <a:pt x="36189" y="54609"/>
                </a:lnTo>
                <a:lnTo>
                  <a:pt x="60210" y="54610"/>
                </a:lnTo>
                <a:lnTo>
                  <a:pt x="59934" y="53340"/>
                </a:lnTo>
                <a:lnTo>
                  <a:pt x="59704" y="52070"/>
                </a:lnTo>
                <a:lnTo>
                  <a:pt x="59382" y="50800"/>
                </a:lnTo>
                <a:lnTo>
                  <a:pt x="58680" y="48260"/>
                </a:lnTo>
                <a:lnTo>
                  <a:pt x="58910" y="46990"/>
                </a:lnTo>
                <a:lnTo>
                  <a:pt x="59382" y="45720"/>
                </a:lnTo>
                <a:lnTo>
                  <a:pt x="59934" y="43180"/>
                </a:lnTo>
                <a:lnTo>
                  <a:pt x="60014" y="41910"/>
                </a:lnTo>
                <a:lnTo>
                  <a:pt x="60095" y="35560"/>
                </a:lnTo>
                <a:lnTo>
                  <a:pt x="59980" y="34290"/>
                </a:lnTo>
                <a:lnTo>
                  <a:pt x="59819" y="33020"/>
                </a:lnTo>
                <a:lnTo>
                  <a:pt x="59313" y="31750"/>
                </a:lnTo>
                <a:lnTo>
                  <a:pt x="58565" y="29210"/>
                </a:lnTo>
                <a:lnTo>
                  <a:pt x="54632" y="22860"/>
                </a:lnTo>
                <a:lnTo>
                  <a:pt x="54310" y="21590"/>
                </a:lnTo>
                <a:lnTo>
                  <a:pt x="53172" y="21590"/>
                </a:lnTo>
                <a:lnTo>
                  <a:pt x="51723" y="19050"/>
                </a:lnTo>
                <a:lnTo>
                  <a:pt x="50423" y="16510"/>
                </a:lnTo>
                <a:lnTo>
                  <a:pt x="49676" y="16510"/>
                </a:lnTo>
                <a:lnTo>
                  <a:pt x="49097" y="15240"/>
                </a:lnTo>
                <a:lnTo>
                  <a:pt x="48066" y="15240"/>
                </a:lnTo>
                <a:lnTo>
                  <a:pt x="48020" y="13970"/>
                </a:lnTo>
                <a:lnTo>
                  <a:pt x="47790" y="11430"/>
                </a:lnTo>
                <a:lnTo>
                  <a:pt x="47595" y="10160"/>
                </a:lnTo>
                <a:lnTo>
                  <a:pt x="47043" y="8890"/>
                </a:lnTo>
                <a:lnTo>
                  <a:pt x="46652" y="7620"/>
                </a:lnTo>
                <a:lnTo>
                  <a:pt x="46215" y="6350"/>
                </a:lnTo>
                <a:lnTo>
                  <a:pt x="45939" y="6350"/>
                </a:lnTo>
                <a:lnTo>
                  <a:pt x="45709" y="5080"/>
                </a:lnTo>
                <a:lnTo>
                  <a:pt x="44766" y="3810"/>
                </a:lnTo>
                <a:close/>
              </a:path>
              <a:path w="61595" h="158750">
                <a:moveTo>
                  <a:pt x="47940" y="12700"/>
                </a:moveTo>
                <a:lnTo>
                  <a:pt x="48066" y="15240"/>
                </a:lnTo>
                <a:lnTo>
                  <a:pt x="49097" y="15240"/>
                </a:lnTo>
                <a:lnTo>
                  <a:pt x="47940" y="12700"/>
                </a:lnTo>
                <a:close/>
              </a:path>
              <a:path w="61595" h="158750">
                <a:moveTo>
                  <a:pt x="39728" y="0"/>
                </a:moveTo>
                <a:lnTo>
                  <a:pt x="39492" y="0"/>
                </a:lnTo>
                <a:lnTo>
                  <a:pt x="39256" y="1269"/>
                </a:lnTo>
                <a:lnTo>
                  <a:pt x="38391" y="2539"/>
                </a:lnTo>
                <a:lnTo>
                  <a:pt x="39531" y="3809"/>
                </a:lnTo>
                <a:lnTo>
                  <a:pt x="44053" y="3810"/>
                </a:lnTo>
                <a:lnTo>
                  <a:pt x="43659" y="2540"/>
                </a:lnTo>
                <a:lnTo>
                  <a:pt x="42362" y="2540"/>
                </a:lnTo>
                <a:lnTo>
                  <a:pt x="40868" y="1270"/>
                </a:lnTo>
                <a:lnTo>
                  <a:pt x="39728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77488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5" h="147320">
                <a:moveTo>
                  <a:pt x="51263" y="88803"/>
                </a:moveTo>
                <a:lnTo>
                  <a:pt x="1610" y="88803"/>
                </a:lnTo>
                <a:lnTo>
                  <a:pt x="1532" y="89112"/>
                </a:lnTo>
                <a:lnTo>
                  <a:pt x="0" y="104619"/>
                </a:lnTo>
                <a:lnTo>
                  <a:pt x="113" y="105833"/>
                </a:lnTo>
                <a:lnTo>
                  <a:pt x="2003" y="114054"/>
                </a:lnTo>
                <a:lnTo>
                  <a:pt x="2790" y="117578"/>
                </a:lnTo>
                <a:lnTo>
                  <a:pt x="3379" y="119654"/>
                </a:lnTo>
                <a:lnTo>
                  <a:pt x="3497" y="119967"/>
                </a:lnTo>
                <a:lnTo>
                  <a:pt x="3930" y="121455"/>
                </a:lnTo>
                <a:lnTo>
                  <a:pt x="15567" y="146748"/>
                </a:lnTo>
                <a:lnTo>
                  <a:pt x="16629" y="146709"/>
                </a:lnTo>
                <a:lnTo>
                  <a:pt x="17768" y="146630"/>
                </a:lnTo>
                <a:lnTo>
                  <a:pt x="19026" y="146630"/>
                </a:lnTo>
                <a:lnTo>
                  <a:pt x="20325" y="146591"/>
                </a:lnTo>
                <a:lnTo>
                  <a:pt x="26257" y="146591"/>
                </a:lnTo>
                <a:lnTo>
                  <a:pt x="25867" y="146239"/>
                </a:lnTo>
                <a:lnTo>
                  <a:pt x="24019" y="142285"/>
                </a:lnTo>
                <a:lnTo>
                  <a:pt x="24138" y="139896"/>
                </a:lnTo>
                <a:lnTo>
                  <a:pt x="24413" y="138996"/>
                </a:lnTo>
                <a:lnTo>
                  <a:pt x="28031" y="135354"/>
                </a:lnTo>
                <a:lnTo>
                  <a:pt x="25474" y="133592"/>
                </a:lnTo>
                <a:lnTo>
                  <a:pt x="13090" y="123765"/>
                </a:lnTo>
                <a:lnTo>
                  <a:pt x="28152" y="123765"/>
                </a:lnTo>
                <a:lnTo>
                  <a:pt x="28227" y="122434"/>
                </a:lnTo>
                <a:lnTo>
                  <a:pt x="38370" y="104619"/>
                </a:lnTo>
                <a:lnTo>
                  <a:pt x="44465" y="97060"/>
                </a:lnTo>
                <a:lnTo>
                  <a:pt x="49140" y="91345"/>
                </a:lnTo>
                <a:lnTo>
                  <a:pt x="51263" y="88803"/>
                </a:lnTo>
                <a:close/>
              </a:path>
              <a:path w="64135" h="147320">
                <a:moveTo>
                  <a:pt x="26257" y="146591"/>
                </a:moveTo>
                <a:lnTo>
                  <a:pt x="21740" y="146591"/>
                </a:lnTo>
                <a:lnTo>
                  <a:pt x="24767" y="146670"/>
                </a:lnTo>
                <a:lnTo>
                  <a:pt x="26457" y="146748"/>
                </a:lnTo>
                <a:lnTo>
                  <a:pt x="26257" y="146591"/>
                </a:lnTo>
                <a:close/>
              </a:path>
              <a:path w="64135" h="147320">
                <a:moveTo>
                  <a:pt x="28152" y="123765"/>
                </a:moveTo>
                <a:lnTo>
                  <a:pt x="13090" y="123765"/>
                </a:lnTo>
                <a:lnTo>
                  <a:pt x="14152" y="124744"/>
                </a:lnTo>
                <a:lnTo>
                  <a:pt x="17061" y="127210"/>
                </a:lnTo>
                <a:lnTo>
                  <a:pt x="28031" y="135354"/>
                </a:lnTo>
                <a:lnTo>
                  <a:pt x="29249" y="135119"/>
                </a:lnTo>
                <a:lnTo>
                  <a:pt x="30664" y="134963"/>
                </a:lnTo>
                <a:lnTo>
                  <a:pt x="28187" y="125331"/>
                </a:lnTo>
                <a:lnTo>
                  <a:pt x="28152" y="123765"/>
                </a:lnTo>
                <a:close/>
              </a:path>
              <a:path w="64135" h="147320">
                <a:moveTo>
                  <a:pt x="1555" y="88984"/>
                </a:moveTo>
                <a:lnTo>
                  <a:pt x="1516" y="89112"/>
                </a:lnTo>
                <a:lnTo>
                  <a:pt x="1555" y="88984"/>
                </a:lnTo>
                <a:close/>
              </a:path>
              <a:path w="64135" h="147320">
                <a:moveTo>
                  <a:pt x="62898" y="19068"/>
                </a:moveTo>
                <a:lnTo>
                  <a:pt x="59444" y="19068"/>
                </a:lnTo>
                <a:lnTo>
                  <a:pt x="59364" y="19503"/>
                </a:lnTo>
                <a:lnTo>
                  <a:pt x="37702" y="52315"/>
                </a:lnTo>
                <a:lnTo>
                  <a:pt x="29249" y="58373"/>
                </a:lnTo>
                <a:lnTo>
                  <a:pt x="24689" y="61591"/>
                </a:lnTo>
                <a:lnTo>
                  <a:pt x="1555" y="88984"/>
                </a:lnTo>
                <a:lnTo>
                  <a:pt x="1610" y="88803"/>
                </a:lnTo>
                <a:lnTo>
                  <a:pt x="51263" y="88803"/>
                </a:lnTo>
                <a:lnTo>
                  <a:pt x="57984" y="81244"/>
                </a:lnTo>
                <a:lnTo>
                  <a:pt x="58887" y="79950"/>
                </a:lnTo>
                <a:lnTo>
                  <a:pt x="63929" y="68280"/>
                </a:lnTo>
                <a:lnTo>
                  <a:pt x="63848" y="66058"/>
                </a:lnTo>
                <a:lnTo>
                  <a:pt x="63687" y="65382"/>
                </a:lnTo>
                <a:lnTo>
                  <a:pt x="63492" y="64878"/>
                </a:lnTo>
                <a:lnTo>
                  <a:pt x="63136" y="64214"/>
                </a:lnTo>
                <a:lnTo>
                  <a:pt x="62986" y="64019"/>
                </a:lnTo>
                <a:lnTo>
                  <a:pt x="62364" y="61591"/>
                </a:lnTo>
                <a:lnTo>
                  <a:pt x="59855" y="36487"/>
                </a:lnTo>
                <a:lnTo>
                  <a:pt x="60077" y="32845"/>
                </a:lnTo>
                <a:lnTo>
                  <a:pt x="60340" y="30269"/>
                </a:lnTo>
                <a:lnTo>
                  <a:pt x="60548" y="28585"/>
                </a:lnTo>
                <a:lnTo>
                  <a:pt x="61125" y="25218"/>
                </a:lnTo>
                <a:lnTo>
                  <a:pt x="60698" y="25218"/>
                </a:lnTo>
                <a:lnTo>
                  <a:pt x="61526" y="23294"/>
                </a:lnTo>
                <a:lnTo>
                  <a:pt x="62584" y="20752"/>
                </a:lnTo>
                <a:lnTo>
                  <a:pt x="62860" y="19812"/>
                </a:lnTo>
                <a:lnTo>
                  <a:pt x="62898" y="19068"/>
                </a:lnTo>
                <a:close/>
              </a:path>
              <a:path w="64135" h="147320">
                <a:moveTo>
                  <a:pt x="61445" y="23809"/>
                </a:moveTo>
                <a:lnTo>
                  <a:pt x="61018" y="24588"/>
                </a:lnTo>
                <a:lnTo>
                  <a:pt x="60893" y="24863"/>
                </a:lnTo>
                <a:lnTo>
                  <a:pt x="60698" y="25218"/>
                </a:lnTo>
                <a:lnTo>
                  <a:pt x="61125" y="25218"/>
                </a:lnTo>
                <a:lnTo>
                  <a:pt x="61272" y="24508"/>
                </a:lnTo>
                <a:lnTo>
                  <a:pt x="61411" y="24004"/>
                </a:lnTo>
                <a:lnTo>
                  <a:pt x="61445" y="23809"/>
                </a:lnTo>
                <a:close/>
              </a:path>
              <a:path w="64135" h="147320">
                <a:moveTo>
                  <a:pt x="59364" y="19246"/>
                </a:moveTo>
                <a:lnTo>
                  <a:pt x="59254" y="19503"/>
                </a:lnTo>
                <a:lnTo>
                  <a:pt x="59364" y="19246"/>
                </a:lnTo>
                <a:close/>
              </a:path>
              <a:path w="64135" h="147320">
                <a:moveTo>
                  <a:pt x="58191" y="0"/>
                </a:moveTo>
                <a:lnTo>
                  <a:pt x="55626" y="2393"/>
                </a:lnTo>
                <a:lnTo>
                  <a:pt x="56063" y="2897"/>
                </a:lnTo>
                <a:lnTo>
                  <a:pt x="56454" y="3412"/>
                </a:lnTo>
                <a:lnTo>
                  <a:pt x="59364" y="19246"/>
                </a:lnTo>
                <a:lnTo>
                  <a:pt x="59444" y="19068"/>
                </a:lnTo>
                <a:lnTo>
                  <a:pt x="62898" y="19068"/>
                </a:lnTo>
                <a:lnTo>
                  <a:pt x="62787" y="12769"/>
                </a:lnTo>
                <a:lnTo>
                  <a:pt x="62515" y="10421"/>
                </a:lnTo>
                <a:lnTo>
                  <a:pt x="58731" y="584"/>
                </a:lnTo>
                <a:lnTo>
                  <a:pt x="58191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49965" y="260326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10" h="59054">
                <a:moveTo>
                  <a:pt x="45199" y="55626"/>
                </a:moveTo>
                <a:lnTo>
                  <a:pt x="32632" y="55626"/>
                </a:lnTo>
                <a:lnTo>
                  <a:pt x="32868" y="56261"/>
                </a:lnTo>
                <a:lnTo>
                  <a:pt x="33182" y="56896"/>
                </a:lnTo>
                <a:lnTo>
                  <a:pt x="33536" y="57404"/>
                </a:lnTo>
                <a:lnTo>
                  <a:pt x="33929" y="57785"/>
                </a:lnTo>
                <a:lnTo>
                  <a:pt x="34362" y="58039"/>
                </a:lnTo>
                <a:lnTo>
                  <a:pt x="34794" y="58420"/>
                </a:lnTo>
                <a:lnTo>
                  <a:pt x="35265" y="58547"/>
                </a:lnTo>
                <a:lnTo>
                  <a:pt x="35777" y="58801"/>
                </a:lnTo>
                <a:lnTo>
                  <a:pt x="38411" y="58801"/>
                </a:lnTo>
                <a:lnTo>
                  <a:pt x="39512" y="58547"/>
                </a:lnTo>
                <a:lnTo>
                  <a:pt x="41123" y="57912"/>
                </a:lnTo>
                <a:lnTo>
                  <a:pt x="42146" y="57404"/>
                </a:lnTo>
                <a:lnTo>
                  <a:pt x="43051" y="57023"/>
                </a:lnTo>
                <a:lnTo>
                  <a:pt x="43876" y="56515"/>
                </a:lnTo>
                <a:lnTo>
                  <a:pt x="45055" y="55753"/>
                </a:lnTo>
                <a:lnTo>
                  <a:pt x="45199" y="55626"/>
                </a:lnTo>
                <a:close/>
              </a:path>
              <a:path w="67310" h="59054">
                <a:moveTo>
                  <a:pt x="6566" y="29590"/>
                </a:moveTo>
                <a:lnTo>
                  <a:pt x="5386" y="29717"/>
                </a:lnTo>
                <a:lnTo>
                  <a:pt x="3499" y="30225"/>
                </a:lnTo>
                <a:lnTo>
                  <a:pt x="2751" y="30733"/>
                </a:lnTo>
                <a:lnTo>
                  <a:pt x="2398" y="30860"/>
                </a:lnTo>
                <a:lnTo>
                  <a:pt x="0" y="38099"/>
                </a:lnTo>
                <a:lnTo>
                  <a:pt x="118" y="39115"/>
                </a:lnTo>
                <a:lnTo>
                  <a:pt x="9789" y="48894"/>
                </a:lnTo>
                <a:lnTo>
                  <a:pt x="10418" y="49148"/>
                </a:lnTo>
                <a:lnTo>
                  <a:pt x="12856" y="49783"/>
                </a:lnTo>
                <a:lnTo>
                  <a:pt x="13563" y="49910"/>
                </a:lnTo>
                <a:lnTo>
                  <a:pt x="13878" y="51180"/>
                </a:lnTo>
                <a:lnTo>
                  <a:pt x="24100" y="58292"/>
                </a:lnTo>
                <a:lnTo>
                  <a:pt x="26537" y="57911"/>
                </a:lnTo>
                <a:lnTo>
                  <a:pt x="28032" y="57531"/>
                </a:lnTo>
                <a:lnTo>
                  <a:pt x="29408" y="57023"/>
                </a:lnTo>
                <a:lnTo>
                  <a:pt x="31924" y="56007"/>
                </a:lnTo>
                <a:lnTo>
                  <a:pt x="32632" y="55626"/>
                </a:lnTo>
                <a:lnTo>
                  <a:pt x="45199" y="55626"/>
                </a:lnTo>
                <a:lnTo>
                  <a:pt x="45488" y="55372"/>
                </a:lnTo>
                <a:lnTo>
                  <a:pt x="46942" y="54483"/>
                </a:lnTo>
                <a:lnTo>
                  <a:pt x="47690" y="54229"/>
                </a:lnTo>
                <a:lnTo>
                  <a:pt x="48437" y="53848"/>
                </a:lnTo>
                <a:lnTo>
                  <a:pt x="49931" y="53340"/>
                </a:lnTo>
                <a:lnTo>
                  <a:pt x="51386" y="53213"/>
                </a:lnTo>
                <a:lnTo>
                  <a:pt x="52132" y="53086"/>
                </a:lnTo>
                <a:lnTo>
                  <a:pt x="65058" y="47498"/>
                </a:lnTo>
                <a:lnTo>
                  <a:pt x="65048" y="44704"/>
                </a:lnTo>
                <a:lnTo>
                  <a:pt x="64870" y="43942"/>
                </a:lnTo>
                <a:lnTo>
                  <a:pt x="64714" y="42926"/>
                </a:lnTo>
                <a:lnTo>
                  <a:pt x="64634" y="41529"/>
                </a:lnTo>
                <a:lnTo>
                  <a:pt x="64163" y="41148"/>
                </a:lnTo>
                <a:lnTo>
                  <a:pt x="64639" y="41148"/>
                </a:lnTo>
                <a:lnTo>
                  <a:pt x="64695" y="39624"/>
                </a:lnTo>
                <a:lnTo>
                  <a:pt x="61764" y="39624"/>
                </a:lnTo>
                <a:lnTo>
                  <a:pt x="60428" y="38735"/>
                </a:lnTo>
                <a:lnTo>
                  <a:pt x="57990" y="37592"/>
                </a:lnTo>
                <a:lnTo>
                  <a:pt x="57598" y="37465"/>
                </a:lnTo>
                <a:lnTo>
                  <a:pt x="57244" y="37465"/>
                </a:lnTo>
                <a:lnTo>
                  <a:pt x="56418" y="37084"/>
                </a:lnTo>
                <a:lnTo>
                  <a:pt x="52089" y="32639"/>
                </a:lnTo>
                <a:lnTo>
                  <a:pt x="14743" y="32638"/>
                </a:lnTo>
                <a:lnTo>
                  <a:pt x="7195" y="29717"/>
                </a:lnTo>
                <a:lnTo>
                  <a:pt x="6566" y="29590"/>
                </a:lnTo>
                <a:close/>
              </a:path>
              <a:path w="67310" h="59054">
                <a:moveTo>
                  <a:pt x="63848" y="53086"/>
                </a:moveTo>
                <a:lnTo>
                  <a:pt x="54216" y="53086"/>
                </a:lnTo>
                <a:lnTo>
                  <a:pt x="55592" y="53213"/>
                </a:lnTo>
                <a:lnTo>
                  <a:pt x="56221" y="53340"/>
                </a:lnTo>
                <a:lnTo>
                  <a:pt x="56850" y="53594"/>
                </a:lnTo>
                <a:lnTo>
                  <a:pt x="58030" y="53848"/>
                </a:lnTo>
                <a:lnTo>
                  <a:pt x="59092" y="54229"/>
                </a:lnTo>
                <a:lnTo>
                  <a:pt x="60860" y="54991"/>
                </a:lnTo>
                <a:lnTo>
                  <a:pt x="62433" y="55880"/>
                </a:lnTo>
                <a:lnTo>
                  <a:pt x="63848" y="53086"/>
                </a:lnTo>
                <a:close/>
              </a:path>
              <a:path w="67310" h="59054">
                <a:moveTo>
                  <a:pt x="65048" y="44704"/>
                </a:moveTo>
                <a:lnTo>
                  <a:pt x="65107" y="44958"/>
                </a:lnTo>
                <a:lnTo>
                  <a:pt x="65048" y="44704"/>
                </a:lnTo>
                <a:close/>
              </a:path>
              <a:path w="67310" h="59054">
                <a:moveTo>
                  <a:pt x="64639" y="41148"/>
                </a:moveTo>
                <a:lnTo>
                  <a:pt x="64163" y="41148"/>
                </a:lnTo>
                <a:lnTo>
                  <a:pt x="64634" y="41275"/>
                </a:lnTo>
                <a:close/>
              </a:path>
              <a:path w="67310" h="59054">
                <a:moveTo>
                  <a:pt x="66915" y="29210"/>
                </a:moveTo>
                <a:lnTo>
                  <a:pt x="65185" y="30353"/>
                </a:lnTo>
                <a:lnTo>
                  <a:pt x="63652" y="31115"/>
                </a:lnTo>
                <a:lnTo>
                  <a:pt x="62315" y="31623"/>
                </a:lnTo>
                <a:lnTo>
                  <a:pt x="61214" y="31877"/>
                </a:lnTo>
                <a:lnTo>
                  <a:pt x="60311" y="32131"/>
                </a:lnTo>
                <a:lnTo>
                  <a:pt x="59191" y="32131"/>
                </a:lnTo>
                <a:lnTo>
                  <a:pt x="59406" y="33401"/>
                </a:lnTo>
                <a:lnTo>
                  <a:pt x="59680" y="34671"/>
                </a:lnTo>
                <a:lnTo>
                  <a:pt x="64695" y="39624"/>
                </a:lnTo>
                <a:lnTo>
                  <a:pt x="64794" y="38481"/>
                </a:lnTo>
                <a:lnTo>
                  <a:pt x="65067" y="36322"/>
                </a:lnTo>
                <a:lnTo>
                  <a:pt x="65812" y="32893"/>
                </a:lnTo>
                <a:lnTo>
                  <a:pt x="66915" y="29210"/>
                </a:lnTo>
                <a:close/>
              </a:path>
              <a:path w="67310" h="59054">
                <a:moveTo>
                  <a:pt x="12344" y="0"/>
                </a:moveTo>
                <a:lnTo>
                  <a:pt x="8531" y="1777"/>
                </a:lnTo>
                <a:lnTo>
                  <a:pt x="8334" y="2031"/>
                </a:lnTo>
                <a:lnTo>
                  <a:pt x="7785" y="3301"/>
                </a:lnTo>
                <a:lnTo>
                  <a:pt x="7470" y="4444"/>
                </a:lnTo>
                <a:lnTo>
                  <a:pt x="7061" y="6603"/>
                </a:lnTo>
                <a:lnTo>
                  <a:pt x="6959" y="10540"/>
                </a:lnTo>
                <a:lnTo>
                  <a:pt x="7104" y="11556"/>
                </a:lnTo>
                <a:lnTo>
                  <a:pt x="13563" y="20954"/>
                </a:lnTo>
                <a:lnTo>
                  <a:pt x="13170" y="22478"/>
                </a:lnTo>
                <a:lnTo>
                  <a:pt x="13014" y="23240"/>
                </a:lnTo>
                <a:lnTo>
                  <a:pt x="12895" y="24002"/>
                </a:lnTo>
                <a:lnTo>
                  <a:pt x="12777" y="27939"/>
                </a:lnTo>
                <a:lnTo>
                  <a:pt x="13014" y="29209"/>
                </a:lnTo>
                <a:lnTo>
                  <a:pt x="52089" y="32639"/>
                </a:lnTo>
                <a:lnTo>
                  <a:pt x="51722" y="31877"/>
                </a:lnTo>
                <a:lnTo>
                  <a:pt x="51267" y="30480"/>
                </a:lnTo>
                <a:lnTo>
                  <a:pt x="50913" y="28702"/>
                </a:lnTo>
                <a:lnTo>
                  <a:pt x="50953" y="24892"/>
                </a:lnTo>
                <a:lnTo>
                  <a:pt x="51150" y="23622"/>
                </a:lnTo>
                <a:lnTo>
                  <a:pt x="51267" y="23241"/>
                </a:lnTo>
                <a:lnTo>
                  <a:pt x="51032" y="21971"/>
                </a:lnTo>
                <a:lnTo>
                  <a:pt x="38175" y="15240"/>
                </a:lnTo>
                <a:lnTo>
                  <a:pt x="37429" y="13843"/>
                </a:lnTo>
                <a:lnTo>
                  <a:pt x="22213" y="7874"/>
                </a:lnTo>
                <a:lnTo>
                  <a:pt x="20640" y="6096"/>
                </a:lnTo>
                <a:lnTo>
                  <a:pt x="19068" y="4445"/>
                </a:lnTo>
                <a:lnTo>
                  <a:pt x="18124" y="3556"/>
                </a:lnTo>
                <a:lnTo>
                  <a:pt x="17220" y="2794"/>
                </a:lnTo>
                <a:lnTo>
                  <a:pt x="16395" y="2032"/>
                </a:lnTo>
                <a:lnTo>
                  <a:pt x="14861" y="1016"/>
                </a:lnTo>
                <a:lnTo>
                  <a:pt x="14153" y="635"/>
                </a:lnTo>
                <a:lnTo>
                  <a:pt x="13524" y="381"/>
                </a:lnTo>
                <a:lnTo>
                  <a:pt x="12344" y="0"/>
                </a:lnTo>
                <a:close/>
              </a:path>
              <a:path w="67310" h="59054">
                <a:moveTo>
                  <a:pt x="59170" y="32004"/>
                </a:moveTo>
                <a:lnTo>
                  <a:pt x="59288" y="32131"/>
                </a:lnTo>
                <a:lnTo>
                  <a:pt x="59170" y="32004"/>
                </a:lnTo>
                <a:close/>
              </a:path>
              <a:path w="67310" h="59054">
                <a:moveTo>
                  <a:pt x="43365" y="13970"/>
                </a:moveTo>
                <a:lnTo>
                  <a:pt x="38175" y="15240"/>
                </a:lnTo>
                <a:lnTo>
                  <a:pt x="47424" y="15240"/>
                </a:lnTo>
                <a:lnTo>
                  <a:pt x="47296" y="15113"/>
                </a:lnTo>
                <a:lnTo>
                  <a:pt x="45055" y="14097"/>
                </a:lnTo>
                <a:lnTo>
                  <a:pt x="44505" y="14097"/>
                </a:lnTo>
                <a:lnTo>
                  <a:pt x="43365" y="13970"/>
                </a:lnTo>
                <a:close/>
              </a:path>
              <a:path w="67310" h="59054">
                <a:moveTo>
                  <a:pt x="28346" y="6096"/>
                </a:moveTo>
                <a:lnTo>
                  <a:pt x="26617" y="6096"/>
                </a:lnTo>
                <a:lnTo>
                  <a:pt x="25633" y="6223"/>
                </a:lnTo>
                <a:lnTo>
                  <a:pt x="24297" y="6604"/>
                </a:lnTo>
                <a:lnTo>
                  <a:pt x="23943" y="6858"/>
                </a:lnTo>
                <a:lnTo>
                  <a:pt x="23589" y="6985"/>
                </a:lnTo>
                <a:lnTo>
                  <a:pt x="22566" y="7620"/>
                </a:lnTo>
                <a:lnTo>
                  <a:pt x="22331" y="7874"/>
                </a:lnTo>
                <a:lnTo>
                  <a:pt x="32297" y="7874"/>
                </a:lnTo>
                <a:lnTo>
                  <a:pt x="31610" y="7366"/>
                </a:lnTo>
                <a:lnTo>
                  <a:pt x="30901" y="6985"/>
                </a:lnTo>
                <a:lnTo>
                  <a:pt x="29604" y="6350"/>
                </a:lnTo>
                <a:lnTo>
                  <a:pt x="28346" y="6096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90578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7047" y="14292"/>
                </a:moveTo>
                <a:lnTo>
                  <a:pt x="6054" y="14292"/>
                </a:lnTo>
                <a:lnTo>
                  <a:pt x="6644" y="14602"/>
                </a:lnTo>
                <a:lnTo>
                  <a:pt x="7047" y="14292"/>
                </a:lnTo>
                <a:close/>
              </a:path>
              <a:path w="19050" h="14604">
                <a:moveTo>
                  <a:pt x="7037" y="0"/>
                </a:moveTo>
                <a:lnTo>
                  <a:pt x="1218" y="5680"/>
                </a:lnTo>
                <a:lnTo>
                  <a:pt x="825" y="6424"/>
                </a:lnTo>
                <a:lnTo>
                  <a:pt x="235" y="7753"/>
                </a:lnTo>
                <a:lnTo>
                  <a:pt x="78" y="8383"/>
                </a:lnTo>
                <a:lnTo>
                  <a:pt x="0" y="10456"/>
                </a:lnTo>
                <a:lnTo>
                  <a:pt x="118" y="10879"/>
                </a:lnTo>
                <a:lnTo>
                  <a:pt x="3145" y="13662"/>
                </a:lnTo>
                <a:lnTo>
                  <a:pt x="3499" y="13823"/>
                </a:lnTo>
                <a:lnTo>
                  <a:pt x="4954" y="14246"/>
                </a:lnTo>
                <a:lnTo>
                  <a:pt x="6015" y="14453"/>
                </a:lnTo>
                <a:lnTo>
                  <a:pt x="6408" y="14487"/>
                </a:lnTo>
                <a:lnTo>
                  <a:pt x="6206" y="14372"/>
                </a:lnTo>
                <a:lnTo>
                  <a:pt x="6015" y="14292"/>
                </a:lnTo>
                <a:lnTo>
                  <a:pt x="7047" y="14292"/>
                </a:lnTo>
                <a:lnTo>
                  <a:pt x="18448" y="3012"/>
                </a:lnTo>
                <a:lnTo>
                  <a:pt x="13721" y="3012"/>
                </a:lnTo>
                <a:lnTo>
                  <a:pt x="11879" y="1649"/>
                </a:lnTo>
                <a:lnTo>
                  <a:pt x="7627" y="34"/>
                </a:lnTo>
                <a:lnTo>
                  <a:pt x="7037" y="0"/>
                </a:lnTo>
                <a:close/>
              </a:path>
              <a:path w="19050" h="14604">
                <a:moveTo>
                  <a:pt x="16630" y="2118"/>
                </a:moveTo>
                <a:lnTo>
                  <a:pt x="13721" y="3012"/>
                </a:lnTo>
                <a:lnTo>
                  <a:pt x="18448" y="3012"/>
                </a:lnTo>
                <a:lnTo>
                  <a:pt x="18714" y="2668"/>
                </a:lnTo>
                <a:lnTo>
                  <a:pt x="18124" y="2427"/>
                </a:lnTo>
                <a:lnTo>
                  <a:pt x="17614" y="2267"/>
                </a:lnTo>
                <a:lnTo>
                  <a:pt x="16630" y="21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28931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4" h="187959">
                <a:moveTo>
                  <a:pt x="32632" y="186689"/>
                </a:moveTo>
                <a:lnTo>
                  <a:pt x="24022" y="186689"/>
                </a:lnTo>
                <a:lnTo>
                  <a:pt x="24533" y="187959"/>
                </a:lnTo>
                <a:lnTo>
                  <a:pt x="31767" y="187959"/>
                </a:lnTo>
                <a:lnTo>
                  <a:pt x="32632" y="186689"/>
                </a:lnTo>
                <a:close/>
              </a:path>
              <a:path w="120014" h="187959">
                <a:moveTo>
                  <a:pt x="34401" y="185419"/>
                </a:moveTo>
                <a:lnTo>
                  <a:pt x="22763" y="185419"/>
                </a:lnTo>
                <a:lnTo>
                  <a:pt x="23550" y="186689"/>
                </a:lnTo>
                <a:lnTo>
                  <a:pt x="33536" y="186689"/>
                </a:lnTo>
                <a:lnTo>
                  <a:pt x="34401" y="185419"/>
                </a:lnTo>
                <a:close/>
              </a:path>
              <a:path w="120014" h="187959">
                <a:moveTo>
                  <a:pt x="39512" y="180339"/>
                </a:moveTo>
                <a:lnTo>
                  <a:pt x="4364" y="180339"/>
                </a:lnTo>
                <a:lnTo>
                  <a:pt x="5032" y="181609"/>
                </a:lnTo>
                <a:lnTo>
                  <a:pt x="6605" y="181609"/>
                </a:lnTo>
                <a:lnTo>
                  <a:pt x="7548" y="182879"/>
                </a:lnTo>
                <a:lnTo>
                  <a:pt x="21388" y="182879"/>
                </a:lnTo>
                <a:lnTo>
                  <a:pt x="21742" y="184149"/>
                </a:lnTo>
                <a:lnTo>
                  <a:pt x="22174" y="185419"/>
                </a:lnTo>
                <a:lnTo>
                  <a:pt x="35306" y="185419"/>
                </a:lnTo>
                <a:lnTo>
                  <a:pt x="36171" y="184149"/>
                </a:lnTo>
                <a:lnTo>
                  <a:pt x="37035" y="184149"/>
                </a:lnTo>
                <a:lnTo>
                  <a:pt x="37900" y="182879"/>
                </a:lnTo>
                <a:lnTo>
                  <a:pt x="38726" y="181609"/>
                </a:lnTo>
                <a:lnTo>
                  <a:pt x="39512" y="180339"/>
                </a:lnTo>
                <a:close/>
              </a:path>
              <a:path w="120014" h="187959">
                <a:moveTo>
                  <a:pt x="21388" y="182879"/>
                </a:moveTo>
                <a:lnTo>
                  <a:pt x="11047" y="182879"/>
                </a:lnTo>
                <a:lnTo>
                  <a:pt x="12424" y="184149"/>
                </a:lnTo>
                <a:lnTo>
                  <a:pt x="17338" y="184149"/>
                </a:lnTo>
                <a:lnTo>
                  <a:pt x="21388" y="182879"/>
                </a:lnTo>
                <a:close/>
              </a:path>
              <a:path w="120014" h="187959">
                <a:moveTo>
                  <a:pt x="47493" y="181609"/>
                </a:moveTo>
                <a:lnTo>
                  <a:pt x="41399" y="181609"/>
                </a:lnTo>
                <a:lnTo>
                  <a:pt x="42579" y="182879"/>
                </a:lnTo>
                <a:lnTo>
                  <a:pt x="46432" y="182879"/>
                </a:lnTo>
                <a:lnTo>
                  <a:pt x="47493" y="181609"/>
                </a:lnTo>
                <a:close/>
              </a:path>
              <a:path w="120014" h="187959">
                <a:moveTo>
                  <a:pt x="49105" y="180339"/>
                </a:moveTo>
                <a:lnTo>
                  <a:pt x="39512" y="180339"/>
                </a:lnTo>
                <a:lnTo>
                  <a:pt x="39826" y="181609"/>
                </a:lnTo>
                <a:lnTo>
                  <a:pt x="48044" y="181609"/>
                </a:lnTo>
                <a:lnTo>
                  <a:pt x="49105" y="180339"/>
                </a:lnTo>
                <a:close/>
              </a:path>
              <a:path w="120014" h="187959">
                <a:moveTo>
                  <a:pt x="50167" y="179069"/>
                </a:moveTo>
                <a:lnTo>
                  <a:pt x="3263" y="179069"/>
                </a:lnTo>
                <a:lnTo>
                  <a:pt x="3774" y="180339"/>
                </a:lnTo>
                <a:lnTo>
                  <a:pt x="49655" y="180339"/>
                </a:lnTo>
                <a:lnTo>
                  <a:pt x="50167" y="179069"/>
                </a:lnTo>
                <a:close/>
              </a:path>
              <a:path w="120014" h="187959">
                <a:moveTo>
                  <a:pt x="52486" y="172719"/>
                </a:moveTo>
                <a:lnTo>
                  <a:pt x="1297" y="172719"/>
                </a:lnTo>
                <a:lnTo>
                  <a:pt x="1454" y="175259"/>
                </a:lnTo>
                <a:lnTo>
                  <a:pt x="1730" y="176529"/>
                </a:lnTo>
                <a:lnTo>
                  <a:pt x="1927" y="176529"/>
                </a:lnTo>
                <a:lnTo>
                  <a:pt x="2163" y="177799"/>
                </a:lnTo>
                <a:lnTo>
                  <a:pt x="2477" y="177799"/>
                </a:lnTo>
                <a:lnTo>
                  <a:pt x="2831" y="179069"/>
                </a:lnTo>
                <a:lnTo>
                  <a:pt x="50677" y="179069"/>
                </a:lnTo>
                <a:lnTo>
                  <a:pt x="52211" y="175259"/>
                </a:lnTo>
                <a:lnTo>
                  <a:pt x="52211" y="173989"/>
                </a:lnTo>
                <a:lnTo>
                  <a:pt x="52369" y="173989"/>
                </a:lnTo>
                <a:lnTo>
                  <a:pt x="52486" y="172719"/>
                </a:lnTo>
                <a:close/>
              </a:path>
              <a:path w="120014" h="187959">
                <a:moveTo>
                  <a:pt x="53037" y="171449"/>
                </a:moveTo>
                <a:lnTo>
                  <a:pt x="1415" y="171449"/>
                </a:lnTo>
                <a:lnTo>
                  <a:pt x="1337" y="172719"/>
                </a:lnTo>
                <a:lnTo>
                  <a:pt x="52683" y="172719"/>
                </a:lnTo>
                <a:lnTo>
                  <a:pt x="53037" y="171449"/>
                </a:lnTo>
                <a:close/>
              </a:path>
              <a:path w="120014" h="187959">
                <a:moveTo>
                  <a:pt x="61018" y="168909"/>
                </a:moveTo>
                <a:lnTo>
                  <a:pt x="2202" y="168909"/>
                </a:lnTo>
                <a:lnTo>
                  <a:pt x="1651" y="171449"/>
                </a:lnTo>
                <a:lnTo>
                  <a:pt x="54845" y="171449"/>
                </a:lnTo>
                <a:lnTo>
                  <a:pt x="55160" y="170179"/>
                </a:lnTo>
                <a:lnTo>
                  <a:pt x="60389" y="170179"/>
                </a:lnTo>
                <a:lnTo>
                  <a:pt x="61018" y="168909"/>
                </a:lnTo>
                <a:close/>
              </a:path>
              <a:path w="120014" h="187959">
                <a:moveTo>
                  <a:pt x="59170" y="170179"/>
                </a:moveTo>
                <a:lnTo>
                  <a:pt x="55867" y="170179"/>
                </a:lnTo>
                <a:lnTo>
                  <a:pt x="56025" y="171449"/>
                </a:lnTo>
                <a:lnTo>
                  <a:pt x="58620" y="171449"/>
                </a:lnTo>
                <a:lnTo>
                  <a:pt x="59170" y="170179"/>
                </a:lnTo>
                <a:close/>
              </a:path>
              <a:path w="120014" h="187959">
                <a:moveTo>
                  <a:pt x="62394" y="167639"/>
                </a:moveTo>
                <a:lnTo>
                  <a:pt x="3302" y="167639"/>
                </a:lnTo>
                <a:lnTo>
                  <a:pt x="2909" y="168909"/>
                </a:lnTo>
                <a:lnTo>
                  <a:pt x="61725" y="168909"/>
                </a:lnTo>
                <a:lnTo>
                  <a:pt x="62394" y="167639"/>
                </a:lnTo>
                <a:close/>
              </a:path>
              <a:path w="120014" h="187959">
                <a:moveTo>
                  <a:pt x="75682" y="165099"/>
                </a:moveTo>
                <a:lnTo>
                  <a:pt x="64556" y="165099"/>
                </a:lnTo>
                <a:lnTo>
                  <a:pt x="65028" y="166369"/>
                </a:lnTo>
                <a:lnTo>
                  <a:pt x="67780" y="166369"/>
                </a:lnTo>
                <a:lnTo>
                  <a:pt x="69078" y="167639"/>
                </a:lnTo>
                <a:lnTo>
                  <a:pt x="69982" y="167639"/>
                </a:lnTo>
                <a:lnTo>
                  <a:pt x="71082" y="168909"/>
                </a:lnTo>
                <a:lnTo>
                  <a:pt x="72381" y="167639"/>
                </a:lnTo>
                <a:lnTo>
                  <a:pt x="74739" y="166369"/>
                </a:lnTo>
                <a:lnTo>
                  <a:pt x="75682" y="165099"/>
                </a:lnTo>
                <a:close/>
              </a:path>
              <a:path w="120014" h="187959">
                <a:moveTo>
                  <a:pt x="9357" y="166369"/>
                </a:moveTo>
                <a:lnTo>
                  <a:pt x="5032" y="166369"/>
                </a:lnTo>
                <a:lnTo>
                  <a:pt x="4560" y="167639"/>
                </a:lnTo>
                <a:lnTo>
                  <a:pt x="11362" y="167639"/>
                </a:lnTo>
                <a:lnTo>
                  <a:pt x="9357" y="166369"/>
                </a:lnTo>
                <a:close/>
              </a:path>
              <a:path w="120014" h="187959">
                <a:moveTo>
                  <a:pt x="63102" y="166369"/>
                </a:moveTo>
                <a:lnTo>
                  <a:pt x="12581" y="166369"/>
                </a:lnTo>
                <a:lnTo>
                  <a:pt x="12817" y="167639"/>
                </a:lnTo>
                <a:lnTo>
                  <a:pt x="63102" y="167639"/>
                </a:lnTo>
                <a:lnTo>
                  <a:pt x="63102" y="166369"/>
                </a:lnTo>
                <a:close/>
              </a:path>
              <a:path w="120014" h="187959">
                <a:moveTo>
                  <a:pt x="77806" y="163829"/>
                </a:moveTo>
                <a:lnTo>
                  <a:pt x="12502" y="163829"/>
                </a:lnTo>
                <a:lnTo>
                  <a:pt x="12424" y="166369"/>
                </a:lnTo>
                <a:lnTo>
                  <a:pt x="64163" y="166369"/>
                </a:lnTo>
                <a:lnTo>
                  <a:pt x="64556" y="165099"/>
                </a:lnTo>
                <a:lnTo>
                  <a:pt x="76508" y="165099"/>
                </a:lnTo>
                <a:lnTo>
                  <a:pt x="77806" y="163829"/>
                </a:lnTo>
                <a:close/>
              </a:path>
              <a:path w="120014" h="187959">
                <a:moveTo>
                  <a:pt x="79929" y="162559"/>
                </a:moveTo>
                <a:lnTo>
                  <a:pt x="13014" y="162559"/>
                </a:lnTo>
                <a:lnTo>
                  <a:pt x="12738" y="163829"/>
                </a:lnTo>
                <a:lnTo>
                  <a:pt x="78868" y="163829"/>
                </a:lnTo>
                <a:lnTo>
                  <a:pt x="79929" y="162559"/>
                </a:lnTo>
                <a:close/>
              </a:path>
              <a:path w="120014" h="187959">
                <a:moveTo>
                  <a:pt x="78278" y="160019"/>
                </a:moveTo>
                <a:lnTo>
                  <a:pt x="15018" y="160019"/>
                </a:lnTo>
                <a:lnTo>
                  <a:pt x="14389" y="161289"/>
                </a:lnTo>
                <a:lnTo>
                  <a:pt x="13878" y="161289"/>
                </a:lnTo>
                <a:lnTo>
                  <a:pt x="13407" y="162559"/>
                </a:lnTo>
                <a:lnTo>
                  <a:pt x="79339" y="162559"/>
                </a:lnTo>
                <a:lnTo>
                  <a:pt x="78632" y="161289"/>
                </a:lnTo>
                <a:lnTo>
                  <a:pt x="78278" y="160019"/>
                </a:lnTo>
                <a:close/>
              </a:path>
              <a:path w="120014" h="187959">
                <a:moveTo>
                  <a:pt x="77216" y="157479"/>
                </a:moveTo>
                <a:lnTo>
                  <a:pt x="55670" y="157479"/>
                </a:lnTo>
                <a:lnTo>
                  <a:pt x="54688" y="158749"/>
                </a:lnTo>
                <a:lnTo>
                  <a:pt x="18714" y="158749"/>
                </a:lnTo>
                <a:lnTo>
                  <a:pt x="17888" y="160019"/>
                </a:lnTo>
                <a:lnTo>
                  <a:pt x="77884" y="160019"/>
                </a:lnTo>
                <a:lnTo>
                  <a:pt x="77216" y="158749"/>
                </a:lnTo>
                <a:lnTo>
                  <a:pt x="77216" y="157479"/>
                </a:lnTo>
                <a:close/>
              </a:path>
              <a:path w="120014" h="187959">
                <a:moveTo>
                  <a:pt x="51779" y="157479"/>
                </a:moveTo>
                <a:lnTo>
                  <a:pt x="29055" y="157479"/>
                </a:lnTo>
                <a:lnTo>
                  <a:pt x="28819" y="158749"/>
                </a:lnTo>
                <a:lnTo>
                  <a:pt x="52644" y="158749"/>
                </a:lnTo>
                <a:lnTo>
                  <a:pt x="51779" y="157479"/>
                </a:lnTo>
                <a:close/>
              </a:path>
              <a:path w="120014" h="187959">
                <a:moveTo>
                  <a:pt x="45292" y="154939"/>
                </a:moveTo>
                <a:lnTo>
                  <a:pt x="30509" y="154939"/>
                </a:lnTo>
                <a:lnTo>
                  <a:pt x="30037" y="156209"/>
                </a:lnTo>
                <a:lnTo>
                  <a:pt x="29643" y="156209"/>
                </a:lnTo>
                <a:lnTo>
                  <a:pt x="29290" y="157479"/>
                </a:lnTo>
                <a:lnTo>
                  <a:pt x="48790" y="157479"/>
                </a:lnTo>
                <a:lnTo>
                  <a:pt x="47886" y="156209"/>
                </a:lnTo>
                <a:lnTo>
                  <a:pt x="45292" y="154939"/>
                </a:lnTo>
                <a:close/>
              </a:path>
              <a:path w="120014" h="187959">
                <a:moveTo>
                  <a:pt x="75132" y="151129"/>
                </a:moveTo>
                <a:lnTo>
                  <a:pt x="62394" y="151129"/>
                </a:lnTo>
                <a:lnTo>
                  <a:pt x="63023" y="152399"/>
                </a:lnTo>
                <a:lnTo>
                  <a:pt x="63612" y="152399"/>
                </a:lnTo>
                <a:lnTo>
                  <a:pt x="63849" y="153669"/>
                </a:lnTo>
                <a:lnTo>
                  <a:pt x="64321" y="153669"/>
                </a:lnTo>
                <a:lnTo>
                  <a:pt x="64634" y="154939"/>
                </a:lnTo>
                <a:lnTo>
                  <a:pt x="64870" y="156209"/>
                </a:lnTo>
                <a:lnTo>
                  <a:pt x="57990" y="156209"/>
                </a:lnTo>
                <a:lnTo>
                  <a:pt x="56969" y="157479"/>
                </a:lnTo>
                <a:lnTo>
                  <a:pt x="77137" y="157479"/>
                </a:lnTo>
                <a:lnTo>
                  <a:pt x="76351" y="154939"/>
                </a:lnTo>
                <a:lnTo>
                  <a:pt x="75840" y="153669"/>
                </a:lnTo>
                <a:lnTo>
                  <a:pt x="75132" y="151129"/>
                </a:lnTo>
                <a:close/>
              </a:path>
              <a:path w="120014" h="187959">
                <a:moveTo>
                  <a:pt x="41832" y="153669"/>
                </a:moveTo>
                <a:lnTo>
                  <a:pt x="31532" y="153669"/>
                </a:lnTo>
                <a:lnTo>
                  <a:pt x="30981" y="154939"/>
                </a:lnTo>
                <a:lnTo>
                  <a:pt x="42971" y="154939"/>
                </a:lnTo>
                <a:lnTo>
                  <a:pt x="41832" y="153669"/>
                </a:lnTo>
                <a:close/>
              </a:path>
              <a:path w="120014" h="187959">
                <a:moveTo>
                  <a:pt x="36957" y="152399"/>
                </a:moveTo>
                <a:lnTo>
                  <a:pt x="34087" y="152399"/>
                </a:lnTo>
                <a:lnTo>
                  <a:pt x="33419" y="153669"/>
                </a:lnTo>
                <a:lnTo>
                  <a:pt x="39158" y="153669"/>
                </a:lnTo>
                <a:lnTo>
                  <a:pt x="36957" y="152399"/>
                </a:lnTo>
                <a:close/>
              </a:path>
              <a:path w="120014" h="187959">
                <a:moveTo>
                  <a:pt x="39119" y="151129"/>
                </a:moveTo>
                <a:lnTo>
                  <a:pt x="35581" y="151129"/>
                </a:lnTo>
                <a:lnTo>
                  <a:pt x="36367" y="152399"/>
                </a:lnTo>
                <a:lnTo>
                  <a:pt x="38136" y="152399"/>
                </a:lnTo>
                <a:lnTo>
                  <a:pt x="39119" y="151129"/>
                </a:lnTo>
                <a:close/>
              </a:path>
              <a:path w="120014" h="187959">
                <a:moveTo>
                  <a:pt x="47729" y="148589"/>
                </a:moveTo>
                <a:lnTo>
                  <a:pt x="31020" y="148589"/>
                </a:lnTo>
                <a:lnTo>
                  <a:pt x="31885" y="149859"/>
                </a:lnTo>
                <a:lnTo>
                  <a:pt x="32946" y="151129"/>
                </a:lnTo>
                <a:lnTo>
                  <a:pt x="43641" y="151129"/>
                </a:lnTo>
                <a:lnTo>
                  <a:pt x="44938" y="149859"/>
                </a:lnTo>
                <a:lnTo>
                  <a:pt x="46313" y="149859"/>
                </a:lnTo>
                <a:lnTo>
                  <a:pt x="47729" y="148589"/>
                </a:lnTo>
                <a:close/>
              </a:path>
              <a:path w="120014" h="187959">
                <a:moveTo>
                  <a:pt x="74188" y="149859"/>
                </a:moveTo>
                <a:lnTo>
                  <a:pt x="61057" y="149859"/>
                </a:lnTo>
                <a:lnTo>
                  <a:pt x="61725" y="151129"/>
                </a:lnTo>
                <a:lnTo>
                  <a:pt x="74700" y="151129"/>
                </a:lnTo>
                <a:lnTo>
                  <a:pt x="74188" y="149859"/>
                </a:lnTo>
                <a:close/>
              </a:path>
              <a:path w="120014" h="187959">
                <a:moveTo>
                  <a:pt x="76233" y="147319"/>
                </a:moveTo>
                <a:lnTo>
                  <a:pt x="56850" y="147319"/>
                </a:lnTo>
                <a:lnTo>
                  <a:pt x="57715" y="148589"/>
                </a:lnTo>
                <a:lnTo>
                  <a:pt x="59092" y="148589"/>
                </a:lnTo>
                <a:lnTo>
                  <a:pt x="60350" y="149859"/>
                </a:lnTo>
                <a:lnTo>
                  <a:pt x="74582" y="149859"/>
                </a:lnTo>
                <a:lnTo>
                  <a:pt x="75565" y="148589"/>
                </a:lnTo>
                <a:lnTo>
                  <a:pt x="76233" y="147319"/>
                </a:lnTo>
                <a:close/>
              </a:path>
              <a:path w="120014" h="187959">
                <a:moveTo>
                  <a:pt x="78513" y="143509"/>
                </a:moveTo>
                <a:lnTo>
                  <a:pt x="72930" y="143509"/>
                </a:lnTo>
                <a:lnTo>
                  <a:pt x="72223" y="144779"/>
                </a:lnTo>
                <a:lnTo>
                  <a:pt x="13524" y="144779"/>
                </a:lnTo>
                <a:lnTo>
                  <a:pt x="14272" y="146049"/>
                </a:lnTo>
                <a:lnTo>
                  <a:pt x="28819" y="146049"/>
                </a:lnTo>
                <a:lnTo>
                  <a:pt x="29565" y="147319"/>
                </a:lnTo>
                <a:lnTo>
                  <a:pt x="30037" y="148589"/>
                </a:lnTo>
                <a:lnTo>
                  <a:pt x="47886" y="148589"/>
                </a:lnTo>
                <a:lnTo>
                  <a:pt x="48751" y="147319"/>
                </a:lnTo>
                <a:lnTo>
                  <a:pt x="76233" y="147319"/>
                </a:lnTo>
                <a:lnTo>
                  <a:pt x="76980" y="146049"/>
                </a:lnTo>
                <a:lnTo>
                  <a:pt x="78120" y="144779"/>
                </a:lnTo>
                <a:lnTo>
                  <a:pt x="78513" y="143509"/>
                </a:lnTo>
                <a:close/>
              </a:path>
              <a:path w="120014" h="187959">
                <a:moveTo>
                  <a:pt x="69117" y="143509"/>
                </a:moveTo>
                <a:lnTo>
                  <a:pt x="11912" y="143509"/>
                </a:lnTo>
                <a:lnTo>
                  <a:pt x="12344" y="144779"/>
                </a:lnTo>
                <a:lnTo>
                  <a:pt x="69824" y="144779"/>
                </a:lnTo>
                <a:lnTo>
                  <a:pt x="69117" y="143509"/>
                </a:lnTo>
                <a:close/>
              </a:path>
              <a:path w="120014" h="187959">
                <a:moveTo>
                  <a:pt x="67111" y="142239"/>
                </a:moveTo>
                <a:lnTo>
                  <a:pt x="11244" y="142239"/>
                </a:lnTo>
                <a:lnTo>
                  <a:pt x="11559" y="143509"/>
                </a:lnTo>
                <a:lnTo>
                  <a:pt x="68213" y="143509"/>
                </a:lnTo>
                <a:lnTo>
                  <a:pt x="67111" y="142239"/>
                </a:lnTo>
                <a:close/>
              </a:path>
              <a:path w="120014" h="187959">
                <a:moveTo>
                  <a:pt x="82720" y="142239"/>
                </a:moveTo>
                <a:lnTo>
                  <a:pt x="73717" y="142239"/>
                </a:lnTo>
                <a:lnTo>
                  <a:pt x="73520" y="143509"/>
                </a:lnTo>
                <a:lnTo>
                  <a:pt x="81855" y="143509"/>
                </a:lnTo>
                <a:lnTo>
                  <a:pt x="82720" y="142239"/>
                </a:lnTo>
                <a:close/>
              </a:path>
              <a:path w="120014" h="187959">
                <a:moveTo>
                  <a:pt x="64989" y="140969"/>
                </a:moveTo>
                <a:lnTo>
                  <a:pt x="10891" y="140969"/>
                </a:lnTo>
                <a:lnTo>
                  <a:pt x="11047" y="142239"/>
                </a:lnTo>
                <a:lnTo>
                  <a:pt x="66443" y="142239"/>
                </a:lnTo>
                <a:lnTo>
                  <a:pt x="64989" y="140969"/>
                </a:lnTo>
                <a:close/>
              </a:path>
              <a:path w="120014" h="187959">
                <a:moveTo>
                  <a:pt x="85355" y="140969"/>
                </a:moveTo>
                <a:lnTo>
                  <a:pt x="73049" y="140969"/>
                </a:lnTo>
                <a:lnTo>
                  <a:pt x="73756" y="142239"/>
                </a:lnTo>
                <a:lnTo>
                  <a:pt x="84726" y="142239"/>
                </a:lnTo>
                <a:lnTo>
                  <a:pt x="85355" y="140969"/>
                </a:lnTo>
                <a:close/>
              </a:path>
              <a:path w="120014" h="187959">
                <a:moveTo>
                  <a:pt x="61333" y="132079"/>
                </a:moveTo>
                <a:lnTo>
                  <a:pt x="2477" y="132079"/>
                </a:lnTo>
                <a:lnTo>
                  <a:pt x="3499" y="133349"/>
                </a:lnTo>
                <a:lnTo>
                  <a:pt x="4796" y="133349"/>
                </a:lnTo>
                <a:lnTo>
                  <a:pt x="6330" y="134619"/>
                </a:lnTo>
                <a:lnTo>
                  <a:pt x="8177" y="134619"/>
                </a:lnTo>
                <a:lnTo>
                  <a:pt x="9199" y="135889"/>
                </a:lnTo>
                <a:lnTo>
                  <a:pt x="11283" y="135889"/>
                </a:lnTo>
                <a:lnTo>
                  <a:pt x="10891" y="138429"/>
                </a:lnTo>
                <a:lnTo>
                  <a:pt x="10772" y="140969"/>
                </a:lnTo>
                <a:lnTo>
                  <a:pt x="64124" y="140969"/>
                </a:lnTo>
                <a:lnTo>
                  <a:pt x="63731" y="138429"/>
                </a:lnTo>
                <a:lnTo>
                  <a:pt x="63337" y="137159"/>
                </a:lnTo>
                <a:lnTo>
                  <a:pt x="62827" y="135889"/>
                </a:lnTo>
                <a:lnTo>
                  <a:pt x="62512" y="134619"/>
                </a:lnTo>
                <a:lnTo>
                  <a:pt x="61765" y="133349"/>
                </a:lnTo>
                <a:lnTo>
                  <a:pt x="61333" y="132079"/>
                </a:lnTo>
                <a:close/>
              </a:path>
              <a:path w="120014" h="187959">
                <a:moveTo>
                  <a:pt x="85984" y="139699"/>
                </a:moveTo>
                <a:lnTo>
                  <a:pt x="71947" y="139699"/>
                </a:lnTo>
                <a:lnTo>
                  <a:pt x="72459" y="140969"/>
                </a:lnTo>
                <a:lnTo>
                  <a:pt x="85826" y="140969"/>
                </a:lnTo>
                <a:lnTo>
                  <a:pt x="85984" y="139699"/>
                </a:lnTo>
                <a:close/>
              </a:path>
              <a:path w="120014" h="187959">
                <a:moveTo>
                  <a:pt x="85629" y="137159"/>
                </a:moveTo>
                <a:lnTo>
                  <a:pt x="70768" y="137159"/>
                </a:lnTo>
                <a:lnTo>
                  <a:pt x="71201" y="138429"/>
                </a:lnTo>
                <a:lnTo>
                  <a:pt x="71515" y="139699"/>
                </a:lnTo>
                <a:lnTo>
                  <a:pt x="86141" y="139699"/>
                </a:lnTo>
                <a:lnTo>
                  <a:pt x="86101" y="138429"/>
                </a:lnTo>
                <a:lnTo>
                  <a:pt x="85865" y="138429"/>
                </a:lnTo>
                <a:lnTo>
                  <a:pt x="85629" y="137159"/>
                </a:lnTo>
                <a:close/>
              </a:path>
              <a:path w="120014" h="187959">
                <a:moveTo>
                  <a:pt x="83900" y="130809"/>
                </a:moveTo>
                <a:lnTo>
                  <a:pt x="76784" y="130809"/>
                </a:lnTo>
                <a:lnTo>
                  <a:pt x="75997" y="132079"/>
                </a:lnTo>
                <a:lnTo>
                  <a:pt x="73834" y="132079"/>
                </a:lnTo>
                <a:lnTo>
                  <a:pt x="72813" y="133349"/>
                </a:lnTo>
                <a:lnTo>
                  <a:pt x="71830" y="133349"/>
                </a:lnTo>
                <a:lnTo>
                  <a:pt x="71555" y="134619"/>
                </a:lnTo>
                <a:lnTo>
                  <a:pt x="70886" y="134619"/>
                </a:lnTo>
                <a:lnTo>
                  <a:pt x="70768" y="135889"/>
                </a:lnTo>
                <a:lnTo>
                  <a:pt x="70689" y="137159"/>
                </a:lnTo>
                <a:lnTo>
                  <a:pt x="85315" y="137159"/>
                </a:lnTo>
                <a:lnTo>
                  <a:pt x="84882" y="135889"/>
                </a:lnTo>
                <a:lnTo>
                  <a:pt x="84568" y="133349"/>
                </a:lnTo>
                <a:lnTo>
                  <a:pt x="84371" y="132079"/>
                </a:lnTo>
                <a:lnTo>
                  <a:pt x="83900" y="130809"/>
                </a:lnTo>
                <a:close/>
              </a:path>
              <a:path w="120014" h="187959">
                <a:moveTo>
                  <a:pt x="23982" y="105409"/>
                </a:moveTo>
                <a:lnTo>
                  <a:pt x="11559" y="105409"/>
                </a:lnTo>
                <a:lnTo>
                  <a:pt x="11401" y="106679"/>
                </a:lnTo>
                <a:lnTo>
                  <a:pt x="11166" y="109219"/>
                </a:lnTo>
                <a:lnTo>
                  <a:pt x="11323" y="110489"/>
                </a:lnTo>
                <a:lnTo>
                  <a:pt x="11676" y="113029"/>
                </a:lnTo>
                <a:lnTo>
                  <a:pt x="11991" y="114299"/>
                </a:lnTo>
                <a:lnTo>
                  <a:pt x="12817" y="118109"/>
                </a:lnTo>
                <a:lnTo>
                  <a:pt x="2359" y="118109"/>
                </a:lnTo>
                <a:lnTo>
                  <a:pt x="1927" y="119379"/>
                </a:lnTo>
                <a:lnTo>
                  <a:pt x="1101" y="119379"/>
                </a:lnTo>
                <a:lnTo>
                  <a:pt x="786" y="120649"/>
                </a:lnTo>
                <a:lnTo>
                  <a:pt x="511" y="121919"/>
                </a:lnTo>
                <a:lnTo>
                  <a:pt x="275" y="121919"/>
                </a:lnTo>
                <a:lnTo>
                  <a:pt x="118" y="123189"/>
                </a:lnTo>
                <a:lnTo>
                  <a:pt x="0" y="124459"/>
                </a:lnTo>
                <a:lnTo>
                  <a:pt x="0" y="126999"/>
                </a:lnTo>
                <a:lnTo>
                  <a:pt x="235" y="128269"/>
                </a:lnTo>
                <a:lnTo>
                  <a:pt x="550" y="129539"/>
                </a:lnTo>
                <a:lnTo>
                  <a:pt x="1022" y="129539"/>
                </a:lnTo>
                <a:lnTo>
                  <a:pt x="1651" y="130809"/>
                </a:lnTo>
                <a:lnTo>
                  <a:pt x="2044" y="132079"/>
                </a:lnTo>
                <a:lnTo>
                  <a:pt x="60860" y="132079"/>
                </a:lnTo>
                <a:lnTo>
                  <a:pt x="60350" y="130809"/>
                </a:lnTo>
                <a:lnTo>
                  <a:pt x="60271" y="129539"/>
                </a:lnTo>
                <a:lnTo>
                  <a:pt x="60231" y="126999"/>
                </a:lnTo>
                <a:lnTo>
                  <a:pt x="57990" y="126999"/>
                </a:lnTo>
                <a:lnTo>
                  <a:pt x="56103" y="124459"/>
                </a:lnTo>
                <a:lnTo>
                  <a:pt x="56260" y="123189"/>
                </a:lnTo>
                <a:lnTo>
                  <a:pt x="56496" y="120649"/>
                </a:lnTo>
                <a:lnTo>
                  <a:pt x="56496" y="116839"/>
                </a:lnTo>
                <a:lnTo>
                  <a:pt x="52054" y="116839"/>
                </a:lnTo>
                <a:lnTo>
                  <a:pt x="51306" y="115569"/>
                </a:lnTo>
                <a:lnTo>
                  <a:pt x="50914" y="115569"/>
                </a:lnTo>
                <a:lnTo>
                  <a:pt x="50442" y="114299"/>
                </a:lnTo>
                <a:lnTo>
                  <a:pt x="49223" y="114299"/>
                </a:lnTo>
                <a:lnTo>
                  <a:pt x="48476" y="113029"/>
                </a:lnTo>
                <a:lnTo>
                  <a:pt x="47690" y="113029"/>
                </a:lnTo>
                <a:lnTo>
                  <a:pt x="46353" y="111759"/>
                </a:lnTo>
                <a:lnTo>
                  <a:pt x="41399" y="111759"/>
                </a:lnTo>
                <a:lnTo>
                  <a:pt x="41125" y="110489"/>
                </a:lnTo>
                <a:lnTo>
                  <a:pt x="40377" y="110489"/>
                </a:lnTo>
                <a:lnTo>
                  <a:pt x="39787" y="109219"/>
                </a:lnTo>
                <a:lnTo>
                  <a:pt x="39119" y="107949"/>
                </a:lnTo>
                <a:lnTo>
                  <a:pt x="26381" y="107949"/>
                </a:lnTo>
                <a:lnTo>
                  <a:pt x="25084" y="106679"/>
                </a:lnTo>
                <a:lnTo>
                  <a:pt x="23982" y="105409"/>
                </a:lnTo>
                <a:close/>
              </a:path>
              <a:path w="120014" h="187959">
                <a:moveTo>
                  <a:pt x="82917" y="129539"/>
                </a:moveTo>
                <a:lnTo>
                  <a:pt x="78239" y="129539"/>
                </a:lnTo>
                <a:lnTo>
                  <a:pt x="77530" y="130809"/>
                </a:lnTo>
                <a:lnTo>
                  <a:pt x="83467" y="130809"/>
                </a:lnTo>
                <a:lnTo>
                  <a:pt x="82917" y="129539"/>
                </a:lnTo>
                <a:close/>
              </a:path>
              <a:path w="120014" h="187959">
                <a:moveTo>
                  <a:pt x="90426" y="60959"/>
                </a:moveTo>
                <a:lnTo>
                  <a:pt x="66562" y="60959"/>
                </a:lnTo>
                <a:lnTo>
                  <a:pt x="66837" y="62229"/>
                </a:lnTo>
                <a:lnTo>
                  <a:pt x="67072" y="63499"/>
                </a:lnTo>
                <a:lnTo>
                  <a:pt x="67387" y="64769"/>
                </a:lnTo>
                <a:lnTo>
                  <a:pt x="67623" y="66039"/>
                </a:lnTo>
                <a:lnTo>
                  <a:pt x="67623" y="69849"/>
                </a:lnTo>
                <a:lnTo>
                  <a:pt x="67308" y="71119"/>
                </a:lnTo>
                <a:lnTo>
                  <a:pt x="67111" y="72389"/>
                </a:lnTo>
                <a:lnTo>
                  <a:pt x="66798" y="73659"/>
                </a:lnTo>
                <a:lnTo>
                  <a:pt x="66640" y="73659"/>
                </a:lnTo>
                <a:lnTo>
                  <a:pt x="66169" y="74929"/>
                </a:lnTo>
                <a:lnTo>
                  <a:pt x="65343" y="76199"/>
                </a:lnTo>
                <a:lnTo>
                  <a:pt x="64438" y="78739"/>
                </a:lnTo>
                <a:lnTo>
                  <a:pt x="64202" y="78739"/>
                </a:lnTo>
                <a:lnTo>
                  <a:pt x="64005" y="80009"/>
                </a:lnTo>
                <a:lnTo>
                  <a:pt x="63691" y="81279"/>
                </a:lnTo>
                <a:lnTo>
                  <a:pt x="63376" y="83819"/>
                </a:lnTo>
                <a:lnTo>
                  <a:pt x="63376" y="86359"/>
                </a:lnTo>
                <a:lnTo>
                  <a:pt x="63573" y="87629"/>
                </a:lnTo>
                <a:lnTo>
                  <a:pt x="63888" y="87629"/>
                </a:lnTo>
                <a:lnTo>
                  <a:pt x="63849" y="91439"/>
                </a:lnTo>
                <a:lnTo>
                  <a:pt x="63376" y="93979"/>
                </a:lnTo>
                <a:lnTo>
                  <a:pt x="62866" y="95249"/>
                </a:lnTo>
                <a:lnTo>
                  <a:pt x="61922" y="95249"/>
                </a:lnTo>
                <a:lnTo>
                  <a:pt x="62237" y="97789"/>
                </a:lnTo>
                <a:lnTo>
                  <a:pt x="62276" y="102869"/>
                </a:lnTo>
                <a:lnTo>
                  <a:pt x="62157" y="104139"/>
                </a:lnTo>
                <a:lnTo>
                  <a:pt x="62001" y="106679"/>
                </a:lnTo>
                <a:lnTo>
                  <a:pt x="58777" y="123189"/>
                </a:lnTo>
                <a:lnTo>
                  <a:pt x="57990" y="126999"/>
                </a:lnTo>
                <a:lnTo>
                  <a:pt x="60231" y="126999"/>
                </a:lnTo>
                <a:lnTo>
                  <a:pt x="60428" y="124459"/>
                </a:lnTo>
                <a:lnTo>
                  <a:pt x="60703" y="123189"/>
                </a:lnTo>
                <a:lnTo>
                  <a:pt x="60899" y="121919"/>
                </a:lnTo>
                <a:lnTo>
                  <a:pt x="61136" y="121919"/>
                </a:lnTo>
                <a:lnTo>
                  <a:pt x="61411" y="120649"/>
                </a:lnTo>
                <a:lnTo>
                  <a:pt x="61725" y="119379"/>
                </a:lnTo>
                <a:lnTo>
                  <a:pt x="62118" y="118109"/>
                </a:lnTo>
                <a:lnTo>
                  <a:pt x="63023" y="116839"/>
                </a:lnTo>
                <a:lnTo>
                  <a:pt x="63573" y="115569"/>
                </a:lnTo>
                <a:lnTo>
                  <a:pt x="64202" y="114299"/>
                </a:lnTo>
                <a:lnTo>
                  <a:pt x="64870" y="114299"/>
                </a:lnTo>
                <a:lnTo>
                  <a:pt x="65618" y="113029"/>
                </a:lnTo>
                <a:lnTo>
                  <a:pt x="66443" y="111759"/>
                </a:lnTo>
                <a:lnTo>
                  <a:pt x="67347" y="110489"/>
                </a:lnTo>
                <a:lnTo>
                  <a:pt x="68330" y="110489"/>
                </a:lnTo>
                <a:lnTo>
                  <a:pt x="70572" y="107949"/>
                </a:lnTo>
                <a:lnTo>
                  <a:pt x="72930" y="107949"/>
                </a:lnTo>
                <a:lnTo>
                  <a:pt x="73953" y="106679"/>
                </a:lnTo>
                <a:lnTo>
                  <a:pt x="96478" y="106679"/>
                </a:lnTo>
                <a:lnTo>
                  <a:pt x="96835" y="105409"/>
                </a:lnTo>
                <a:lnTo>
                  <a:pt x="108357" y="105409"/>
                </a:lnTo>
                <a:lnTo>
                  <a:pt x="108829" y="104139"/>
                </a:lnTo>
                <a:lnTo>
                  <a:pt x="109059" y="104139"/>
                </a:lnTo>
                <a:lnTo>
                  <a:pt x="109415" y="102869"/>
                </a:lnTo>
                <a:lnTo>
                  <a:pt x="109772" y="100329"/>
                </a:lnTo>
                <a:lnTo>
                  <a:pt x="109806" y="97789"/>
                </a:lnTo>
                <a:lnTo>
                  <a:pt x="69431" y="97789"/>
                </a:lnTo>
                <a:lnTo>
                  <a:pt x="69667" y="95249"/>
                </a:lnTo>
                <a:lnTo>
                  <a:pt x="69863" y="93979"/>
                </a:lnTo>
                <a:lnTo>
                  <a:pt x="70139" y="91439"/>
                </a:lnTo>
                <a:lnTo>
                  <a:pt x="70533" y="90169"/>
                </a:lnTo>
                <a:lnTo>
                  <a:pt x="71004" y="87629"/>
                </a:lnTo>
                <a:lnTo>
                  <a:pt x="71987" y="85089"/>
                </a:lnTo>
                <a:lnTo>
                  <a:pt x="72381" y="83819"/>
                </a:lnTo>
                <a:lnTo>
                  <a:pt x="72813" y="82549"/>
                </a:lnTo>
                <a:lnTo>
                  <a:pt x="73756" y="80009"/>
                </a:lnTo>
                <a:lnTo>
                  <a:pt x="74307" y="78739"/>
                </a:lnTo>
                <a:lnTo>
                  <a:pt x="75014" y="76199"/>
                </a:lnTo>
                <a:lnTo>
                  <a:pt x="80400" y="67309"/>
                </a:lnTo>
                <a:lnTo>
                  <a:pt x="81030" y="66039"/>
                </a:lnTo>
                <a:lnTo>
                  <a:pt x="81698" y="66039"/>
                </a:lnTo>
                <a:lnTo>
                  <a:pt x="82406" y="64769"/>
                </a:lnTo>
                <a:lnTo>
                  <a:pt x="83152" y="64769"/>
                </a:lnTo>
                <a:lnTo>
                  <a:pt x="83978" y="63499"/>
                </a:lnTo>
                <a:lnTo>
                  <a:pt x="85668" y="63499"/>
                </a:lnTo>
                <a:lnTo>
                  <a:pt x="86574" y="62229"/>
                </a:lnTo>
                <a:lnTo>
                  <a:pt x="89875" y="62229"/>
                </a:lnTo>
                <a:lnTo>
                  <a:pt x="90426" y="60959"/>
                </a:lnTo>
                <a:close/>
              </a:path>
              <a:path w="120014" h="187959">
                <a:moveTo>
                  <a:pt x="12305" y="116839"/>
                </a:moveTo>
                <a:lnTo>
                  <a:pt x="3341" y="116839"/>
                </a:lnTo>
                <a:lnTo>
                  <a:pt x="2831" y="118109"/>
                </a:lnTo>
                <a:lnTo>
                  <a:pt x="12817" y="118109"/>
                </a:lnTo>
                <a:lnTo>
                  <a:pt x="12305" y="116839"/>
                </a:lnTo>
                <a:close/>
              </a:path>
              <a:path w="120014" h="187959">
                <a:moveTo>
                  <a:pt x="50757" y="100329"/>
                </a:moveTo>
                <a:lnTo>
                  <a:pt x="41360" y="100329"/>
                </a:lnTo>
                <a:lnTo>
                  <a:pt x="42971" y="101599"/>
                </a:lnTo>
                <a:lnTo>
                  <a:pt x="43797" y="101599"/>
                </a:lnTo>
                <a:lnTo>
                  <a:pt x="45448" y="102869"/>
                </a:lnTo>
                <a:lnTo>
                  <a:pt x="46313" y="102869"/>
                </a:lnTo>
                <a:lnTo>
                  <a:pt x="47179" y="104139"/>
                </a:lnTo>
                <a:lnTo>
                  <a:pt x="48005" y="105409"/>
                </a:lnTo>
                <a:lnTo>
                  <a:pt x="48870" y="105409"/>
                </a:lnTo>
                <a:lnTo>
                  <a:pt x="49734" y="106679"/>
                </a:lnTo>
                <a:lnTo>
                  <a:pt x="50560" y="107949"/>
                </a:lnTo>
                <a:lnTo>
                  <a:pt x="51425" y="109219"/>
                </a:lnTo>
                <a:lnTo>
                  <a:pt x="52250" y="109219"/>
                </a:lnTo>
                <a:lnTo>
                  <a:pt x="53076" y="110489"/>
                </a:lnTo>
                <a:lnTo>
                  <a:pt x="53154" y="113029"/>
                </a:lnTo>
                <a:lnTo>
                  <a:pt x="52761" y="114299"/>
                </a:lnTo>
                <a:lnTo>
                  <a:pt x="52564" y="115569"/>
                </a:lnTo>
                <a:lnTo>
                  <a:pt x="52054" y="116839"/>
                </a:lnTo>
                <a:lnTo>
                  <a:pt x="56496" y="116839"/>
                </a:lnTo>
                <a:lnTo>
                  <a:pt x="55750" y="111759"/>
                </a:lnTo>
                <a:lnTo>
                  <a:pt x="55474" y="110489"/>
                </a:lnTo>
                <a:lnTo>
                  <a:pt x="51621" y="101599"/>
                </a:lnTo>
                <a:lnTo>
                  <a:pt x="50757" y="100329"/>
                </a:lnTo>
                <a:close/>
              </a:path>
              <a:path w="120014" h="187959">
                <a:moveTo>
                  <a:pt x="94753" y="109219"/>
                </a:moveTo>
                <a:lnTo>
                  <a:pt x="82523" y="109219"/>
                </a:lnTo>
                <a:lnTo>
                  <a:pt x="83861" y="110489"/>
                </a:lnTo>
                <a:lnTo>
                  <a:pt x="85826" y="111759"/>
                </a:lnTo>
                <a:lnTo>
                  <a:pt x="92549" y="111759"/>
                </a:lnTo>
                <a:lnTo>
                  <a:pt x="93139" y="110489"/>
                </a:lnTo>
                <a:lnTo>
                  <a:pt x="94236" y="110489"/>
                </a:lnTo>
                <a:lnTo>
                  <a:pt x="94753" y="109219"/>
                </a:lnTo>
                <a:close/>
              </a:path>
              <a:path w="120014" h="187959">
                <a:moveTo>
                  <a:pt x="95696" y="107949"/>
                </a:moveTo>
                <a:lnTo>
                  <a:pt x="79771" y="107949"/>
                </a:lnTo>
                <a:lnTo>
                  <a:pt x="80872" y="109219"/>
                </a:lnTo>
                <a:lnTo>
                  <a:pt x="95259" y="109219"/>
                </a:lnTo>
                <a:lnTo>
                  <a:pt x="95696" y="107949"/>
                </a:lnTo>
                <a:close/>
              </a:path>
              <a:path w="120014" h="187959">
                <a:moveTo>
                  <a:pt x="37900" y="106679"/>
                </a:moveTo>
                <a:lnTo>
                  <a:pt x="27403" y="106679"/>
                </a:lnTo>
                <a:lnTo>
                  <a:pt x="26538" y="107949"/>
                </a:lnTo>
                <a:lnTo>
                  <a:pt x="38332" y="107949"/>
                </a:lnTo>
                <a:lnTo>
                  <a:pt x="37900" y="106679"/>
                </a:lnTo>
                <a:close/>
              </a:path>
              <a:path w="120014" h="187959">
                <a:moveTo>
                  <a:pt x="96478" y="106679"/>
                </a:moveTo>
                <a:lnTo>
                  <a:pt x="76036" y="106679"/>
                </a:lnTo>
                <a:lnTo>
                  <a:pt x="77806" y="107949"/>
                </a:lnTo>
                <a:lnTo>
                  <a:pt x="96122" y="107949"/>
                </a:lnTo>
                <a:lnTo>
                  <a:pt x="96478" y="106679"/>
                </a:lnTo>
                <a:close/>
              </a:path>
              <a:path w="120014" h="187959">
                <a:moveTo>
                  <a:pt x="35855" y="105409"/>
                </a:moveTo>
                <a:lnTo>
                  <a:pt x="29801" y="105409"/>
                </a:lnTo>
                <a:lnTo>
                  <a:pt x="29014" y="106679"/>
                </a:lnTo>
                <a:lnTo>
                  <a:pt x="36406" y="106679"/>
                </a:lnTo>
                <a:lnTo>
                  <a:pt x="35855" y="105409"/>
                </a:lnTo>
                <a:close/>
              </a:path>
              <a:path w="120014" h="187959">
                <a:moveTo>
                  <a:pt x="106747" y="105409"/>
                </a:moveTo>
                <a:lnTo>
                  <a:pt x="97617" y="105409"/>
                </a:lnTo>
                <a:lnTo>
                  <a:pt x="98560" y="106679"/>
                </a:lnTo>
                <a:lnTo>
                  <a:pt x="105448" y="106679"/>
                </a:lnTo>
                <a:lnTo>
                  <a:pt x="106747" y="105409"/>
                </a:lnTo>
                <a:close/>
              </a:path>
              <a:path w="120014" h="187959">
                <a:moveTo>
                  <a:pt x="107449" y="105409"/>
                </a:moveTo>
                <a:lnTo>
                  <a:pt x="106943" y="105409"/>
                </a:lnTo>
                <a:lnTo>
                  <a:pt x="107138" y="106679"/>
                </a:lnTo>
                <a:lnTo>
                  <a:pt x="107449" y="105409"/>
                </a:lnTo>
                <a:close/>
              </a:path>
              <a:path w="120014" h="187959">
                <a:moveTo>
                  <a:pt x="21781" y="104139"/>
                </a:moveTo>
                <a:lnTo>
                  <a:pt x="12541" y="104139"/>
                </a:lnTo>
                <a:lnTo>
                  <a:pt x="11991" y="105409"/>
                </a:lnTo>
                <a:lnTo>
                  <a:pt x="23314" y="105409"/>
                </a:lnTo>
                <a:lnTo>
                  <a:pt x="21781" y="104139"/>
                </a:lnTo>
                <a:close/>
              </a:path>
              <a:path w="120014" h="187959">
                <a:moveTo>
                  <a:pt x="17967" y="102869"/>
                </a:moveTo>
                <a:lnTo>
                  <a:pt x="13485" y="102869"/>
                </a:lnTo>
                <a:lnTo>
                  <a:pt x="13170" y="104139"/>
                </a:lnTo>
                <a:lnTo>
                  <a:pt x="19029" y="104139"/>
                </a:lnTo>
                <a:lnTo>
                  <a:pt x="17967" y="102869"/>
                </a:lnTo>
                <a:close/>
              </a:path>
              <a:path w="120014" h="187959">
                <a:moveTo>
                  <a:pt x="46353" y="96519"/>
                </a:moveTo>
                <a:lnTo>
                  <a:pt x="21545" y="96519"/>
                </a:lnTo>
                <a:lnTo>
                  <a:pt x="23353" y="97789"/>
                </a:lnTo>
                <a:lnTo>
                  <a:pt x="24926" y="97789"/>
                </a:lnTo>
                <a:lnTo>
                  <a:pt x="26813" y="99059"/>
                </a:lnTo>
                <a:lnTo>
                  <a:pt x="36052" y="99059"/>
                </a:lnTo>
                <a:lnTo>
                  <a:pt x="37822" y="100329"/>
                </a:lnTo>
                <a:lnTo>
                  <a:pt x="49773" y="100329"/>
                </a:lnTo>
                <a:lnTo>
                  <a:pt x="48751" y="99059"/>
                </a:lnTo>
                <a:lnTo>
                  <a:pt x="47612" y="97789"/>
                </a:lnTo>
                <a:lnTo>
                  <a:pt x="46353" y="96519"/>
                </a:lnTo>
                <a:close/>
              </a:path>
              <a:path w="120014" h="187959">
                <a:moveTo>
                  <a:pt x="54983" y="100060"/>
                </a:moveTo>
                <a:lnTo>
                  <a:pt x="55041" y="100329"/>
                </a:lnTo>
                <a:lnTo>
                  <a:pt x="54983" y="100060"/>
                </a:lnTo>
                <a:close/>
              </a:path>
              <a:path w="120014" h="187959">
                <a:moveTo>
                  <a:pt x="41713" y="73659"/>
                </a:moveTo>
                <a:lnTo>
                  <a:pt x="34087" y="73659"/>
                </a:lnTo>
                <a:lnTo>
                  <a:pt x="35738" y="74929"/>
                </a:lnTo>
                <a:lnTo>
                  <a:pt x="37468" y="76199"/>
                </a:lnTo>
                <a:lnTo>
                  <a:pt x="38332" y="77469"/>
                </a:lnTo>
                <a:lnTo>
                  <a:pt x="39197" y="77469"/>
                </a:lnTo>
                <a:lnTo>
                  <a:pt x="40102" y="78739"/>
                </a:lnTo>
                <a:lnTo>
                  <a:pt x="40967" y="78739"/>
                </a:lnTo>
                <a:lnTo>
                  <a:pt x="42697" y="81279"/>
                </a:lnTo>
                <a:lnTo>
                  <a:pt x="43561" y="81279"/>
                </a:lnTo>
                <a:lnTo>
                  <a:pt x="44426" y="82549"/>
                </a:lnTo>
                <a:lnTo>
                  <a:pt x="46077" y="85089"/>
                </a:lnTo>
                <a:lnTo>
                  <a:pt x="46864" y="85089"/>
                </a:lnTo>
                <a:lnTo>
                  <a:pt x="47612" y="86359"/>
                </a:lnTo>
                <a:lnTo>
                  <a:pt x="43012" y="86359"/>
                </a:lnTo>
                <a:lnTo>
                  <a:pt x="42422" y="87629"/>
                </a:lnTo>
                <a:lnTo>
                  <a:pt x="43955" y="87629"/>
                </a:lnTo>
                <a:lnTo>
                  <a:pt x="45331" y="88899"/>
                </a:lnTo>
                <a:lnTo>
                  <a:pt x="46157" y="88899"/>
                </a:lnTo>
                <a:lnTo>
                  <a:pt x="47061" y="90169"/>
                </a:lnTo>
                <a:lnTo>
                  <a:pt x="48044" y="91439"/>
                </a:lnTo>
                <a:lnTo>
                  <a:pt x="53822" y="97789"/>
                </a:lnTo>
                <a:lnTo>
                  <a:pt x="54983" y="100060"/>
                </a:lnTo>
                <a:lnTo>
                  <a:pt x="54492" y="97789"/>
                </a:lnTo>
                <a:lnTo>
                  <a:pt x="53115" y="92709"/>
                </a:lnTo>
                <a:lnTo>
                  <a:pt x="52408" y="91439"/>
                </a:lnTo>
                <a:lnTo>
                  <a:pt x="51582" y="90169"/>
                </a:lnTo>
                <a:lnTo>
                  <a:pt x="50599" y="87629"/>
                </a:lnTo>
                <a:lnTo>
                  <a:pt x="49460" y="85089"/>
                </a:lnTo>
                <a:lnTo>
                  <a:pt x="48122" y="83819"/>
                </a:lnTo>
                <a:lnTo>
                  <a:pt x="46628" y="81279"/>
                </a:lnTo>
                <a:lnTo>
                  <a:pt x="45803" y="80009"/>
                </a:lnTo>
                <a:lnTo>
                  <a:pt x="43994" y="77469"/>
                </a:lnTo>
                <a:lnTo>
                  <a:pt x="42971" y="76199"/>
                </a:lnTo>
                <a:lnTo>
                  <a:pt x="42815" y="74929"/>
                </a:lnTo>
                <a:lnTo>
                  <a:pt x="41713" y="73659"/>
                </a:lnTo>
                <a:close/>
              </a:path>
              <a:path w="120014" h="187959">
                <a:moveTo>
                  <a:pt x="113463" y="97789"/>
                </a:moveTo>
                <a:lnTo>
                  <a:pt x="110945" y="97789"/>
                </a:lnTo>
                <a:lnTo>
                  <a:pt x="111347" y="99059"/>
                </a:lnTo>
                <a:lnTo>
                  <a:pt x="112290" y="99059"/>
                </a:lnTo>
                <a:lnTo>
                  <a:pt x="113463" y="97789"/>
                </a:lnTo>
                <a:close/>
              </a:path>
              <a:path w="120014" h="187959">
                <a:moveTo>
                  <a:pt x="118385" y="62230"/>
                </a:moveTo>
                <a:lnTo>
                  <a:pt x="105321" y="62229"/>
                </a:lnTo>
                <a:lnTo>
                  <a:pt x="104459" y="63499"/>
                </a:lnTo>
                <a:lnTo>
                  <a:pt x="103562" y="64769"/>
                </a:lnTo>
                <a:lnTo>
                  <a:pt x="93845" y="64769"/>
                </a:lnTo>
                <a:lnTo>
                  <a:pt x="93296" y="66039"/>
                </a:lnTo>
                <a:lnTo>
                  <a:pt x="92784" y="66039"/>
                </a:lnTo>
                <a:lnTo>
                  <a:pt x="92274" y="67309"/>
                </a:lnTo>
                <a:lnTo>
                  <a:pt x="91802" y="67309"/>
                </a:lnTo>
                <a:lnTo>
                  <a:pt x="91370" y="68579"/>
                </a:lnTo>
                <a:lnTo>
                  <a:pt x="90977" y="69849"/>
                </a:lnTo>
                <a:lnTo>
                  <a:pt x="90268" y="72389"/>
                </a:lnTo>
                <a:lnTo>
                  <a:pt x="89993" y="73659"/>
                </a:lnTo>
                <a:lnTo>
                  <a:pt x="84843" y="73659"/>
                </a:lnTo>
                <a:lnTo>
                  <a:pt x="84293" y="74929"/>
                </a:lnTo>
                <a:lnTo>
                  <a:pt x="83191" y="74929"/>
                </a:lnTo>
                <a:lnTo>
                  <a:pt x="82130" y="76199"/>
                </a:lnTo>
                <a:lnTo>
                  <a:pt x="81030" y="78739"/>
                </a:lnTo>
                <a:lnTo>
                  <a:pt x="79968" y="80009"/>
                </a:lnTo>
                <a:lnTo>
                  <a:pt x="78513" y="83819"/>
                </a:lnTo>
                <a:lnTo>
                  <a:pt x="78081" y="85089"/>
                </a:lnTo>
                <a:lnTo>
                  <a:pt x="77688" y="86359"/>
                </a:lnTo>
                <a:lnTo>
                  <a:pt x="77294" y="88899"/>
                </a:lnTo>
                <a:lnTo>
                  <a:pt x="76901" y="90169"/>
                </a:lnTo>
                <a:lnTo>
                  <a:pt x="76626" y="90169"/>
                </a:lnTo>
                <a:lnTo>
                  <a:pt x="75722" y="91439"/>
                </a:lnTo>
                <a:lnTo>
                  <a:pt x="74975" y="91439"/>
                </a:lnTo>
                <a:lnTo>
                  <a:pt x="73010" y="93979"/>
                </a:lnTo>
                <a:lnTo>
                  <a:pt x="71711" y="95249"/>
                </a:lnTo>
                <a:lnTo>
                  <a:pt x="70021" y="96519"/>
                </a:lnTo>
                <a:lnTo>
                  <a:pt x="69431" y="97789"/>
                </a:lnTo>
                <a:lnTo>
                  <a:pt x="114878" y="97789"/>
                </a:lnTo>
                <a:lnTo>
                  <a:pt x="115625" y="96519"/>
                </a:lnTo>
                <a:lnTo>
                  <a:pt x="116453" y="96519"/>
                </a:lnTo>
                <a:lnTo>
                  <a:pt x="117316" y="95249"/>
                </a:lnTo>
                <a:lnTo>
                  <a:pt x="118385" y="93979"/>
                </a:lnTo>
                <a:lnTo>
                  <a:pt x="119604" y="92709"/>
                </a:lnTo>
                <a:lnTo>
                  <a:pt x="119604" y="68580"/>
                </a:lnTo>
                <a:lnTo>
                  <a:pt x="118385" y="62230"/>
                </a:lnTo>
                <a:close/>
              </a:path>
              <a:path w="120014" h="187959">
                <a:moveTo>
                  <a:pt x="42815" y="95249"/>
                </a:moveTo>
                <a:lnTo>
                  <a:pt x="20011" y="95249"/>
                </a:lnTo>
                <a:lnTo>
                  <a:pt x="21073" y="96519"/>
                </a:lnTo>
                <a:lnTo>
                  <a:pt x="44387" y="96519"/>
                </a:lnTo>
                <a:lnTo>
                  <a:pt x="42815" y="95249"/>
                </a:lnTo>
                <a:close/>
              </a:path>
              <a:path w="120014" h="187959">
                <a:moveTo>
                  <a:pt x="40613" y="93979"/>
                </a:moveTo>
                <a:lnTo>
                  <a:pt x="19382" y="93979"/>
                </a:lnTo>
                <a:lnTo>
                  <a:pt x="19658" y="95249"/>
                </a:lnTo>
                <a:lnTo>
                  <a:pt x="41754" y="95249"/>
                </a:lnTo>
                <a:lnTo>
                  <a:pt x="40613" y="93979"/>
                </a:lnTo>
                <a:close/>
              </a:path>
              <a:path w="120014" h="187959">
                <a:moveTo>
                  <a:pt x="34283" y="87629"/>
                </a:moveTo>
                <a:lnTo>
                  <a:pt x="18832" y="87629"/>
                </a:lnTo>
                <a:lnTo>
                  <a:pt x="18675" y="88899"/>
                </a:lnTo>
                <a:lnTo>
                  <a:pt x="18517" y="88899"/>
                </a:lnTo>
                <a:lnTo>
                  <a:pt x="18478" y="91439"/>
                </a:lnTo>
                <a:lnTo>
                  <a:pt x="19029" y="93979"/>
                </a:lnTo>
                <a:lnTo>
                  <a:pt x="39433" y="93979"/>
                </a:lnTo>
                <a:lnTo>
                  <a:pt x="38215" y="92709"/>
                </a:lnTo>
                <a:lnTo>
                  <a:pt x="37074" y="91439"/>
                </a:lnTo>
                <a:lnTo>
                  <a:pt x="35974" y="90169"/>
                </a:lnTo>
                <a:lnTo>
                  <a:pt x="35502" y="90169"/>
                </a:lnTo>
                <a:lnTo>
                  <a:pt x="34636" y="88899"/>
                </a:lnTo>
                <a:lnTo>
                  <a:pt x="34283" y="87629"/>
                </a:lnTo>
                <a:close/>
              </a:path>
              <a:path w="120014" h="187959">
                <a:moveTo>
                  <a:pt x="59995" y="74929"/>
                </a:moveTo>
                <a:lnTo>
                  <a:pt x="57479" y="74929"/>
                </a:lnTo>
                <a:lnTo>
                  <a:pt x="57558" y="77469"/>
                </a:lnTo>
                <a:lnTo>
                  <a:pt x="57322" y="78739"/>
                </a:lnTo>
                <a:lnTo>
                  <a:pt x="57125" y="78739"/>
                </a:lnTo>
                <a:lnTo>
                  <a:pt x="56850" y="80009"/>
                </a:lnTo>
                <a:lnTo>
                  <a:pt x="56221" y="81279"/>
                </a:lnTo>
                <a:lnTo>
                  <a:pt x="56103" y="82549"/>
                </a:lnTo>
                <a:lnTo>
                  <a:pt x="55867" y="82549"/>
                </a:lnTo>
                <a:lnTo>
                  <a:pt x="55789" y="85089"/>
                </a:lnTo>
                <a:lnTo>
                  <a:pt x="56103" y="87629"/>
                </a:lnTo>
                <a:lnTo>
                  <a:pt x="56418" y="88899"/>
                </a:lnTo>
                <a:lnTo>
                  <a:pt x="56811" y="90169"/>
                </a:lnTo>
                <a:lnTo>
                  <a:pt x="57047" y="90169"/>
                </a:lnTo>
                <a:lnTo>
                  <a:pt x="57322" y="91439"/>
                </a:lnTo>
                <a:lnTo>
                  <a:pt x="57990" y="92709"/>
                </a:lnTo>
                <a:lnTo>
                  <a:pt x="59760" y="92709"/>
                </a:lnTo>
                <a:lnTo>
                  <a:pt x="59366" y="91439"/>
                </a:lnTo>
                <a:lnTo>
                  <a:pt x="59053" y="90169"/>
                </a:lnTo>
                <a:lnTo>
                  <a:pt x="58580" y="88899"/>
                </a:lnTo>
                <a:lnTo>
                  <a:pt x="58423" y="88899"/>
                </a:lnTo>
                <a:lnTo>
                  <a:pt x="58266" y="87629"/>
                </a:lnTo>
                <a:lnTo>
                  <a:pt x="58227" y="86359"/>
                </a:lnTo>
                <a:lnTo>
                  <a:pt x="58305" y="85089"/>
                </a:lnTo>
                <a:lnTo>
                  <a:pt x="59288" y="82549"/>
                </a:lnTo>
                <a:lnTo>
                  <a:pt x="59602" y="81279"/>
                </a:lnTo>
                <a:lnTo>
                  <a:pt x="59838" y="80009"/>
                </a:lnTo>
                <a:lnTo>
                  <a:pt x="59995" y="78739"/>
                </a:lnTo>
                <a:lnTo>
                  <a:pt x="59995" y="74929"/>
                </a:lnTo>
                <a:close/>
              </a:path>
              <a:path w="120014" h="187959">
                <a:moveTo>
                  <a:pt x="33772" y="86359"/>
                </a:moveTo>
                <a:lnTo>
                  <a:pt x="15254" y="86359"/>
                </a:lnTo>
                <a:lnTo>
                  <a:pt x="17692" y="87629"/>
                </a:lnTo>
                <a:lnTo>
                  <a:pt x="34007" y="87629"/>
                </a:lnTo>
                <a:lnTo>
                  <a:pt x="33772" y="86359"/>
                </a:lnTo>
                <a:close/>
              </a:path>
              <a:path w="120014" h="187959">
                <a:moveTo>
                  <a:pt x="33497" y="83819"/>
                </a:moveTo>
                <a:lnTo>
                  <a:pt x="10615" y="83819"/>
                </a:lnTo>
                <a:lnTo>
                  <a:pt x="12227" y="85089"/>
                </a:lnTo>
                <a:lnTo>
                  <a:pt x="13170" y="85089"/>
                </a:lnTo>
                <a:lnTo>
                  <a:pt x="14192" y="86359"/>
                </a:lnTo>
                <a:lnTo>
                  <a:pt x="33615" y="86359"/>
                </a:lnTo>
                <a:lnTo>
                  <a:pt x="33497" y="83819"/>
                </a:lnTo>
                <a:close/>
              </a:path>
              <a:path w="120014" h="187959">
                <a:moveTo>
                  <a:pt x="30233" y="78739"/>
                </a:moveTo>
                <a:lnTo>
                  <a:pt x="5898" y="78739"/>
                </a:lnTo>
                <a:lnTo>
                  <a:pt x="6094" y="80009"/>
                </a:lnTo>
                <a:lnTo>
                  <a:pt x="6605" y="80009"/>
                </a:lnTo>
                <a:lnTo>
                  <a:pt x="7273" y="81279"/>
                </a:lnTo>
                <a:lnTo>
                  <a:pt x="8177" y="82549"/>
                </a:lnTo>
                <a:lnTo>
                  <a:pt x="8689" y="82549"/>
                </a:lnTo>
                <a:lnTo>
                  <a:pt x="9908" y="83819"/>
                </a:lnTo>
                <a:lnTo>
                  <a:pt x="33615" y="83819"/>
                </a:lnTo>
                <a:lnTo>
                  <a:pt x="33772" y="82549"/>
                </a:lnTo>
                <a:lnTo>
                  <a:pt x="34048" y="81279"/>
                </a:lnTo>
                <a:lnTo>
                  <a:pt x="30233" y="78739"/>
                </a:lnTo>
                <a:close/>
              </a:path>
              <a:path w="120014" h="187959">
                <a:moveTo>
                  <a:pt x="22882" y="71119"/>
                </a:moveTo>
                <a:lnTo>
                  <a:pt x="6133" y="71119"/>
                </a:lnTo>
                <a:lnTo>
                  <a:pt x="5818" y="72389"/>
                </a:lnTo>
                <a:lnTo>
                  <a:pt x="5347" y="74929"/>
                </a:lnTo>
                <a:lnTo>
                  <a:pt x="5386" y="77469"/>
                </a:lnTo>
                <a:lnTo>
                  <a:pt x="5504" y="78739"/>
                </a:lnTo>
                <a:lnTo>
                  <a:pt x="28819" y="78739"/>
                </a:lnTo>
                <a:lnTo>
                  <a:pt x="26617" y="76199"/>
                </a:lnTo>
                <a:lnTo>
                  <a:pt x="25909" y="76199"/>
                </a:lnTo>
                <a:lnTo>
                  <a:pt x="24651" y="74929"/>
                </a:lnTo>
                <a:lnTo>
                  <a:pt x="24100" y="73659"/>
                </a:lnTo>
                <a:lnTo>
                  <a:pt x="23589" y="72389"/>
                </a:lnTo>
                <a:lnTo>
                  <a:pt x="23197" y="72389"/>
                </a:lnTo>
                <a:lnTo>
                  <a:pt x="22882" y="71119"/>
                </a:lnTo>
                <a:close/>
              </a:path>
              <a:path w="120014" h="187959">
                <a:moveTo>
                  <a:pt x="58580" y="71119"/>
                </a:moveTo>
                <a:lnTo>
                  <a:pt x="54609" y="71119"/>
                </a:lnTo>
                <a:lnTo>
                  <a:pt x="55514" y="72389"/>
                </a:lnTo>
                <a:lnTo>
                  <a:pt x="56457" y="72389"/>
                </a:lnTo>
                <a:lnTo>
                  <a:pt x="56889" y="73659"/>
                </a:lnTo>
                <a:lnTo>
                  <a:pt x="57361" y="74929"/>
                </a:lnTo>
                <a:lnTo>
                  <a:pt x="59878" y="74929"/>
                </a:lnTo>
                <a:lnTo>
                  <a:pt x="59721" y="73659"/>
                </a:lnTo>
                <a:lnTo>
                  <a:pt x="59485" y="73659"/>
                </a:lnTo>
                <a:lnTo>
                  <a:pt x="59209" y="72389"/>
                </a:lnTo>
                <a:lnTo>
                  <a:pt x="58580" y="71119"/>
                </a:lnTo>
                <a:close/>
              </a:path>
              <a:path w="120014" h="187959">
                <a:moveTo>
                  <a:pt x="34244" y="62229"/>
                </a:moveTo>
                <a:lnTo>
                  <a:pt x="28779" y="62229"/>
                </a:lnTo>
                <a:lnTo>
                  <a:pt x="29055" y="63499"/>
                </a:lnTo>
                <a:lnTo>
                  <a:pt x="30627" y="63499"/>
                </a:lnTo>
                <a:lnTo>
                  <a:pt x="31138" y="64769"/>
                </a:lnTo>
                <a:lnTo>
                  <a:pt x="32239" y="66039"/>
                </a:lnTo>
                <a:lnTo>
                  <a:pt x="32829" y="66039"/>
                </a:lnTo>
                <a:lnTo>
                  <a:pt x="34087" y="68579"/>
                </a:lnTo>
                <a:lnTo>
                  <a:pt x="34755" y="69849"/>
                </a:lnTo>
                <a:lnTo>
                  <a:pt x="28346" y="69849"/>
                </a:lnTo>
                <a:lnTo>
                  <a:pt x="26538" y="71119"/>
                </a:lnTo>
                <a:lnTo>
                  <a:pt x="28700" y="71119"/>
                </a:lnTo>
                <a:lnTo>
                  <a:pt x="29840" y="72389"/>
                </a:lnTo>
                <a:lnTo>
                  <a:pt x="32553" y="73659"/>
                </a:lnTo>
                <a:lnTo>
                  <a:pt x="40849" y="73659"/>
                </a:lnTo>
                <a:lnTo>
                  <a:pt x="39787" y="71119"/>
                </a:lnTo>
                <a:lnTo>
                  <a:pt x="38019" y="69849"/>
                </a:lnTo>
                <a:lnTo>
                  <a:pt x="36131" y="66039"/>
                </a:lnTo>
                <a:lnTo>
                  <a:pt x="35462" y="64769"/>
                </a:lnTo>
                <a:lnTo>
                  <a:pt x="34833" y="63499"/>
                </a:lnTo>
                <a:lnTo>
                  <a:pt x="34244" y="62229"/>
                </a:lnTo>
                <a:close/>
              </a:path>
              <a:path w="120014" h="187959">
                <a:moveTo>
                  <a:pt x="51386" y="71119"/>
                </a:moveTo>
                <a:lnTo>
                  <a:pt x="49813" y="71119"/>
                </a:lnTo>
                <a:lnTo>
                  <a:pt x="50048" y="72389"/>
                </a:lnTo>
                <a:lnTo>
                  <a:pt x="51189" y="72389"/>
                </a:lnTo>
                <a:lnTo>
                  <a:pt x="51386" y="71119"/>
                </a:lnTo>
                <a:close/>
              </a:path>
              <a:path w="120014" h="187959">
                <a:moveTo>
                  <a:pt x="29723" y="41909"/>
                </a:moveTo>
                <a:lnTo>
                  <a:pt x="25280" y="41909"/>
                </a:lnTo>
                <a:lnTo>
                  <a:pt x="24808" y="43179"/>
                </a:lnTo>
                <a:lnTo>
                  <a:pt x="23943" y="43179"/>
                </a:lnTo>
                <a:lnTo>
                  <a:pt x="23550" y="44449"/>
                </a:lnTo>
                <a:lnTo>
                  <a:pt x="23197" y="44449"/>
                </a:lnTo>
                <a:lnTo>
                  <a:pt x="22842" y="45719"/>
                </a:lnTo>
                <a:lnTo>
                  <a:pt x="22568" y="45719"/>
                </a:lnTo>
                <a:lnTo>
                  <a:pt x="22292" y="46989"/>
                </a:lnTo>
                <a:lnTo>
                  <a:pt x="21898" y="49529"/>
                </a:lnTo>
                <a:lnTo>
                  <a:pt x="21898" y="53339"/>
                </a:lnTo>
                <a:lnTo>
                  <a:pt x="22056" y="54609"/>
                </a:lnTo>
                <a:lnTo>
                  <a:pt x="22292" y="57149"/>
                </a:lnTo>
                <a:lnTo>
                  <a:pt x="18911" y="57149"/>
                </a:lnTo>
                <a:lnTo>
                  <a:pt x="18163" y="58419"/>
                </a:lnTo>
                <a:lnTo>
                  <a:pt x="3224" y="58419"/>
                </a:lnTo>
                <a:lnTo>
                  <a:pt x="3421" y="59689"/>
                </a:lnTo>
                <a:lnTo>
                  <a:pt x="3695" y="60959"/>
                </a:lnTo>
                <a:lnTo>
                  <a:pt x="4050" y="60959"/>
                </a:lnTo>
                <a:lnTo>
                  <a:pt x="4482" y="62229"/>
                </a:lnTo>
                <a:lnTo>
                  <a:pt x="9357" y="69849"/>
                </a:lnTo>
                <a:lnTo>
                  <a:pt x="7234" y="69849"/>
                </a:lnTo>
                <a:lnTo>
                  <a:pt x="6841" y="71119"/>
                </a:lnTo>
                <a:lnTo>
                  <a:pt x="22646" y="71119"/>
                </a:lnTo>
                <a:lnTo>
                  <a:pt x="22527" y="68579"/>
                </a:lnTo>
                <a:lnTo>
                  <a:pt x="22685" y="68579"/>
                </a:lnTo>
                <a:lnTo>
                  <a:pt x="22960" y="67309"/>
                </a:lnTo>
                <a:lnTo>
                  <a:pt x="23392" y="67309"/>
                </a:lnTo>
                <a:lnTo>
                  <a:pt x="24022" y="66039"/>
                </a:lnTo>
                <a:lnTo>
                  <a:pt x="24769" y="64769"/>
                </a:lnTo>
                <a:lnTo>
                  <a:pt x="25752" y="64769"/>
                </a:lnTo>
                <a:lnTo>
                  <a:pt x="26891" y="63499"/>
                </a:lnTo>
                <a:lnTo>
                  <a:pt x="28268" y="62229"/>
                </a:lnTo>
                <a:lnTo>
                  <a:pt x="34244" y="62229"/>
                </a:lnTo>
                <a:lnTo>
                  <a:pt x="33615" y="60959"/>
                </a:lnTo>
                <a:lnTo>
                  <a:pt x="30313" y="50799"/>
                </a:lnTo>
                <a:lnTo>
                  <a:pt x="30037" y="49529"/>
                </a:lnTo>
                <a:lnTo>
                  <a:pt x="29801" y="48259"/>
                </a:lnTo>
                <a:lnTo>
                  <a:pt x="29644" y="45719"/>
                </a:lnTo>
                <a:lnTo>
                  <a:pt x="29565" y="43179"/>
                </a:lnTo>
                <a:lnTo>
                  <a:pt x="29723" y="41909"/>
                </a:lnTo>
                <a:close/>
              </a:path>
              <a:path w="120014" h="187959">
                <a:moveTo>
                  <a:pt x="51700" y="59689"/>
                </a:moveTo>
                <a:lnTo>
                  <a:pt x="48830" y="59689"/>
                </a:lnTo>
                <a:lnTo>
                  <a:pt x="49263" y="62229"/>
                </a:lnTo>
                <a:lnTo>
                  <a:pt x="49577" y="64769"/>
                </a:lnTo>
                <a:lnTo>
                  <a:pt x="49656" y="66039"/>
                </a:lnTo>
                <a:lnTo>
                  <a:pt x="49773" y="71119"/>
                </a:lnTo>
                <a:lnTo>
                  <a:pt x="57794" y="71119"/>
                </a:lnTo>
                <a:lnTo>
                  <a:pt x="56969" y="69849"/>
                </a:lnTo>
                <a:lnTo>
                  <a:pt x="52722" y="69849"/>
                </a:lnTo>
                <a:lnTo>
                  <a:pt x="52722" y="63499"/>
                </a:lnTo>
                <a:lnTo>
                  <a:pt x="52564" y="63499"/>
                </a:lnTo>
                <a:lnTo>
                  <a:pt x="52447" y="62229"/>
                </a:lnTo>
                <a:lnTo>
                  <a:pt x="52132" y="60959"/>
                </a:lnTo>
                <a:lnTo>
                  <a:pt x="51935" y="60959"/>
                </a:lnTo>
                <a:lnTo>
                  <a:pt x="51700" y="59689"/>
                </a:lnTo>
                <a:close/>
              </a:path>
              <a:path w="120014" h="187959">
                <a:moveTo>
                  <a:pt x="101825" y="63499"/>
                </a:moveTo>
                <a:lnTo>
                  <a:pt x="95501" y="63499"/>
                </a:lnTo>
                <a:lnTo>
                  <a:pt x="94397" y="64769"/>
                </a:lnTo>
                <a:lnTo>
                  <a:pt x="103090" y="64769"/>
                </a:lnTo>
                <a:lnTo>
                  <a:pt x="101825" y="63499"/>
                </a:lnTo>
                <a:close/>
              </a:path>
              <a:path w="120014" h="187959">
                <a:moveTo>
                  <a:pt x="116258" y="59690"/>
                </a:moveTo>
                <a:lnTo>
                  <a:pt x="108507" y="59689"/>
                </a:lnTo>
                <a:lnTo>
                  <a:pt x="107759" y="60959"/>
                </a:lnTo>
                <a:lnTo>
                  <a:pt x="106149" y="62229"/>
                </a:lnTo>
                <a:lnTo>
                  <a:pt x="118144" y="62230"/>
                </a:lnTo>
                <a:lnTo>
                  <a:pt x="117431" y="60960"/>
                </a:lnTo>
                <a:lnTo>
                  <a:pt x="117166" y="60960"/>
                </a:lnTo>
                <a:lnTo>
                  <a:pt x="116258" y="59690"/>
                </a:lnTo>
                <a:close/>
              </a:path>
              <a:path w="120014" h="187959">
                <a:moveTo>
                  <a:pt x="65775" y="53339"/>
                </a:moveTo>
                <a:lnTo>
                  <a:pt x="64753" y="53339"/>
                </a:lnTo>
                <a:lnTo>
                  <a:pt x="63888" y="55879"/>
                </a:lnTo>
                <a:lnTo>
                  <a:pt x="64478" y="57149"/>
                </a:lnTo>
                <a:lnTo>
                  <a:pt x="65460" y="58419"/>
                </a:lnTo>
                <a:lnTo>
                  <a:pt x="66247" y="60959"/>
                </a:lnTo>
                <a:lnTo>
                  <a:pt x="76351" y="60959"/>
                </a:lnTo>
                <a:lnTo>
                  <a:pt x="76272" y="59689"/>
                </a:lnTo>
                <a:lnTo>
                  <a:pt x="75918" y="59689"/>
                </a:lnTo>
                <a:lnTo>
                  <a:pt x="75801" y="57149"/>
                </a:lnTo>
                <a:lnTo>
                  <a:pt x="68685" y="57149"/>
                </a:lnTo>
                <a:lnTo>
                  <a:pt x="67505" y="55879"/>
                </a:lnTo>
                <a:lnTo>
                  <a:pt x="66679" y="54609"/>
                </a:lnTo>
                <a:lnTo>
                  <a:pt x="66050" y="54609"/>
                </a:lnTo>
                <a:lnTo>
                  <a:pt x="65775" y="53339"/>
                </a:lnTo>
                <a:close/>
              </a:path>
              <a:path w="120014" h="187959">
                <a:moveTo>
                  <a:pt x="93335" y="59689"/>
                </a:moveTo>
                <a:lnTo>
                  <a:pt x="76548" y="59689"/>
                </a:lnTo>
                <a:lnTo>
                  <a:pt x="76391" y="60959"/>
                </a:lnTo>
                <a:lnTo>
                  <a:pt x="92510" y="60959"/>
                </a:lnTo>
                <a:lnTo>
                  <a:pt x="93335" y="59689"/>
                </a:lnTo>
                <a:close/>
              </a:path>
              <a:path w="120014" h="187959">
                <a:moveTo>
                  <a:pt x="49026" y="55879"/>
                </a:moveTo>
                <a:lnTo>
                  <a:pt x="47454" y="55879"/>
                </a:lnTo>
                <a:lnTo>
                  <a:pt x="48044" y="57149"/>
                </a:lnTo>
                <a:lnTo>
                  <a:pt x="48594" y="59689"/>
                </a:lnTo>
                <a:lnTo>
                  <a:pt x="51425" y="59689"/>
                </a:lnTo>
                <a:lnTo>
                  <a:pt x="51110" y="58419"/>
                </a:lnTo>
                <a:lnTo>
                  <a:pt x="50796" y="58419"/>
                </a:lnTo>
                <a:lnTo>
                  <a:pt x="50009" y="57149"/>
                </a:lnTo>
                <a:lnTo>
                  <a:pt x="49538" y="57149"/>
                </a:lnTo>
                <a:lnTo>
                  <a:pt x="49026" y="55879"/>
                </a:lnTo>
                <a:close/>
              </a:path>
              <a:path w="120014" h="187959">
                <a:moveTo>
                  <a:pt x="95144" y="58419"/>
                </a:moveTo>
                <a:lnTo>
                  <a:pt x="77452" y="58419"/>
                </a:lnTo>
                <a:lnTo>
                  <a:pt x="77216" y="59689"/>
                </a:lnTo>
                <a:lnTo>
                  <a:pt x="94201" y="59689"/>
                </a:lnTo>
                <a:lnTo>
                  <a:pt x="95144" y="58419"/>
                </a:lnTo>
                <a:close/>
              </a:path>
              <a:path w="120014" h="187959">
                <a:moveTo>
                  <a:pt x="113624" y="58419"/>
                </a:moveTo>
                <a:lnTo>
                  <a:pt x="111301" y="58419"/>
                </a:lnTo>
                <a:lnTo>
                  <a:pt x="110634" y="59689"/>
                </a:lnTo>
                <a:lnTo>
                  <a:pt x="114130" y="59689"/>
                </a:lnTo>
                <a:lnTo>
                  <a:pt x="113624" y="58419"/>
                </a:lnTo>
                <a:close/>
              </a:path>
              <a:path w="120014" h="187959">
                <a:moveTo>
                  <a:pt x="15726" y="53339"/>
                </a:moveTo>
                <a:lnTo>
                  <a:pt x="3617" y="53339"/>
                </a:lnTo>
                <a:lnTo>
                  <a:pt x="3421" y="54609"/>
                </a:lnTo>
                <a:lnTo>
                  <a:pt x="3263" y="54609"/>
                </a:lnTo>
                <a:lnTo>
                  <a:pt x="3145" y="55879"/>
                </a:lnTo>
                <a:lnTo>
                  <a:pt x="3106" y="58419"/>
                </a:lnTo>
                <a:lnTo>
                  <a:pt x="18163" y="58419"/>
                </a:lnTo>
                <a:lnTo>
                  <a:pt x="17967" y="57149"/>
                </a:lnTo>
                <a:lnTo>
                  <a:pt x="16905" y="55879"/>
                </a:lnTo>
                <a:lnTo>
                  <a:pt x="16355" y="54609"/>
                </a:lnTo>
                <a:lnTo>
                  <a:pt x="15726" y="53339"/>
                </a:lnTo>
                <a:close/>
              </a:path>
              <a:path w="120014" h="187959">
                <a:moveTo>
                  <a:pt x="99238" y="53339"/>
                </a:moveTo>
                <a:lnTo>
                  <a:pt x="77884" y="53339"/>
                </a:lnTo>
                <a:lnTo>
                  <a:pt x="77923" y="57149"/>
                </a:lnTo>
                <a:lnTo>
                  <a:pt x="77845" y="58419"/>
                </a:lnTo>
                <a:lnTo>
                  <a:pt x="95616" y="58419"/>
                </a:lnTo>
                <a:lnTo>
                  <a:pt x="97111" y="55879"/>
                </a:lnTo>
                <a:lnTo>
                  <a:pt x="98169" y="54609"/>
                </a:lnTo>
                <a:lnTo>
                  <a:pt x="98686" y="54609"/>
                </a:lnTo>
                <a:lnTo>
                  <a:pt x="99238" y="53339"/>
                </a:lnTo>
                <a:close/>
              </a:path>
              <a:path w="120014" h="187959">
                <a:moveTo>
                  <a:pt x="21505" y="55879"/>
                </a:moveTo>
                <a:lnTo>
                  <a:pt x="20994" y="55879"/>
                </a:lnTo>
                <a:lnTo>
                  <a:pt x="20679" y="57149"/>
                </a:lnTo>
                <a:lnTo>
                  <a:pt x="21939" y="57149"/>
                </a:lnTo>
                <a:lnTo>
                  <a:pt x="21505" y="55879"/>
                </a:lnTo>
                <a:close/>
              </a:path>
              <a:path w="120014" h="187959">
                <a:moveTo>
                  <a:pt x="38254" y="55879"/>
                </a:moveTo>
                <a:lnTo>
                  <a:pt x="37822" y="55879"/>
                </a:lnTo>
                <a:lnTo>
                  <a:pt x="37939" y="57149"/>
                </a:lnTo>
                <a:lnTo>
                  <a:pt x="38097" y="57149"/>
                </a:lnTo>
                <a:lnTo>
                  <a:pt x="38254" y="55879"/>
                </a:lnTo>
                <a:close/>
              </a:path>
              <a:path w="120014" h="187959">
                <a:moveTo>
                  <a:pt x="73245" y="46989"/>
                </a:moveTo>
                <a:lnTo>
                  <a:pt x="67347" y="46989"/>
                </a:lnTo>
                <a:lnTo>
                  <a:pt x="67387" y="50799"/>
                </a:lnTo>
                <a:lnTo>
                  <a:pt x="67505" y="52069"/>
                </a:lnTo>
                <a:lnTo>
                  <a:pt x="67820" y="54609"/>
                </a:lnTo>
                <a:lnTo>
                  <a:pt x="68056" y="55879"/>
                </a:lnTo>
                <a:lnTo>
                  <a:pt x="68685" y="57149"/>
                </a:lnTo>
                <a:lnTo>
                  <a:pt x="75801" y="57149"/>
                </a:lnTo>
                <a:lnTo>
                  <a:pt x="75722" y="55879"/>
                </a:lnTo>
                <a:lnTo>
                  <a:pt x="75407" y="53339"/>
                </a:lnTo>
                <a:lnTo>
                  <a:pt x="75211" y="53339"/>
                </a:lnTo>
                <a:lnTo>
                  <a:pt x="74817" y="50799"/>
                </a:lnTo>
                <a:lnTo>
                  <a:pt x="74582" y="50799"/>
                </a:lnTo>
                <a:lnTo>
                  <a:pt x="74149" y="49529"/>
                </a:lnTo>
                <a:lnTo>
                  <a:pt x="73953" y="49529"/>
                </a:lnTo>
                <a:lnTo>
                  <a:pt x="73520" y="48259"/>
                </a:lnTo>
                <a:lnTo>
                  <a:pt x="73245" y="46989"/>
                </a:lnTo>
                <a:close/>
              </a:path>
              <a:path w="120014" h="187959">
                <a:moveTo>
                  <a:pt x="39316" y="54609"/>
                </a:moveTo>
                <a:lnTo>
                  <a:pt x="37271" y="54609"/>
                </a:lnTo>
                <a:lnTo>
                  <a:pt x="37507" y="55879"/>
                </a:lnTo>
                <a:lnTo>
                  <a:pt x="38922" y="55879"/>
                </a:lnTo>
                <a:lnTo>
                  <a:pt x="39316" y="54609"/>
                </a:lnTo>
                <a:close/>
              </a:path>
              <a:path w="120014" h="187959">
                <a:moveTo>
                  <a:pt x="47218" y="54609"/>
                </a:moveTo>
                <a:lnTo>
                  <a:pt x="46510" y="54609"/>
                </a:lnTo>
                <a:lnTo>
                  <a:pt x="46825" y="55879"/>
                </a:lnTo>
                <a:lnTo>
                  <a:pt x="47886" y="55879"/>
                </a:lnTo>
                <a:lnTo>
                  <a:pt x="47218" y="54609"/>
                </a:lnTo>
                <a:close/>
              </a:path>
              <a:path w="120014" h="187959">
                <a:moveTo>
                  <a:pt x="39197" y="46989"/>
                </a:moveTo>
                <a:lnTo>
                  <a:pt x="37271" y="46989"/>
                </a:lnTo>
                <a:lnTo>
                  <a:pt x="37389" y="53339"/>
                </a:lnTo>
                <a:lnTo>
                  <a:pt x="37232" y="54609"/>
                </a:lnTo>
                <a:lnTo>
                  <a:pt x="39906" y="54609"/>
                </a:lnTo>
                <a:lnTo>
                  <a:pt x="39826" y="50799"/>
                </a:lnTo>
                <a:lnTo>
                  <a:pt x="39630" y="49529"/>
                </a:lnTo>
                <a:lnTo>
                  <a:pt x="39512" y="48259"/>
                </a:lnTo>
                <a:lnTo>
                  <a:pt x="39197" y="46989"/>
                </a:lnTo>
                <a:close/>
              </a:path>
              <a:path w="120014" h="187959">
                <a:moveTo>
                  <a:pt x="14625" y="52069"/>
                </a:moveTo>
                <a:lnTo>
                  <a:pt x="4364" y="52069"/>
                </a:lnTo>
                <a:lnTo>
                  <a:pt x="4089" y="53339"/>
                </a:lnTo>
                <a:lnTo>
                  <a:pt x="15018" y="53339"/>
                </a:lnTo>
                <a:lnTo>
                  <a:pt x="14625" y="52069"/>
                </a:lnTo>
                <a:close/>
              </a:path>
              <a:path w="120014" h="187959">
                <a:moveTo>
                  <a:pt x="107725" y="48259"/>
                </a:moveTo>
                <a:lnTo>
                  <a:pt x="77569" y="48259"/>
                </a:lnTo>
                <a:lnTo>
                  <a:pt x="77530" y="50799"/>
                </a:lnTo>
                <a:lnTo>
                  <a:pt x="77727" y="53339"/>
                </a:lnTo>
                <a:lnTo>
                  <a:pt x="102964" y="53339"/>
                </a:lnTo>
                <a:lnTo>
                  <a:pt x="104424" y="52069"/>
                </a:lnTo>
                <a:lnTo>
                  <a:pt x="104930" y="52069"/>
                </a:lnTo>
                <a:lnTo>
                  <a:pt x="105873" y="50799"/>
                </a:lnTo>
                <a:lnTo>
                  <a:pt x="106391" y="50799"/>
                </a:lnTo>
                <a:lnTo>
                  <a:pt x="106816" y="49529"/>
                </a:lnTo>
                <a:lnTo>
                  <a:pt x="107288" y="49529"/>
                </a:lnTo>
                <a:lnTo>
                  <a:pt x="107725" y="48259"/>
                </a:lnTo>
                <a:close/>
              </a:path>
              <a:path w="120014" h="187959">
                <a:moveTo>
                  <a:pt x="13367" y="50799"/>
                </a:moveTo>
                <a:lnTo>
                  <a:pt x="6054" y="50799"/>
                </a:lnTo>
                <a:lnTo>
                  <a:pt x="5228" y="52069"/>
                </a:lnTo>
                <a:lnTo>
                  <a:pt x="13839" y="52069"/>
                </a:lnTo>
                <a:lnTo>
                  <a:pt x="13367" y="50799"/>
                </a:lnTo>
                <a:close/>
              </a:path>
              <a:path w="120014" h="187959">
                <a:moveTo>
                  <a:pt x="10930" y="49529"/>
                </a:moveTo>
                <a:lnTo>
                  <a:pt x="7509" y="49529"/>
                </a:lnTo>
                <a:lnTo>
                  <a:pt x="6802" y="50799"/>
                </a:lnTo>
                <a:lnTo>
                  <a:pt x="11480" y="50799"/>
                </a:lnTo>
                <a:lnTo>
                  <a:pt x="10930" y="49529"/>
                </a:lnTo>
                <a:close/>
              </a:path>
              <a:path w="120014" h="187959">
                <a:moveTo>
                  <a:pt x="114843" y="38100"/>
                </a:moveTo>
                <a:lnTo>
                  <a:pt x="79614" y="38099"/>
                </a:lnTo>
                <a:lnTo>
                  <a:pt x="79890" y="40639"/>
                </a:lnTo>
                <a:lnTo>
                  <a:pt x="79890" y="43179"/>
                </a:lnTo>
                <a:lnTo>
                  <a:pt x="79653" y="44449"/>
                </a:lnTo>
                <a:lnTo>
                  <a:pt x="79339" y="44449"/>
                </a:lnTo>
                <a:lnTo>
                  <a:pt x="79142" y="45719"/>
                </a:lnTo>
                <a:lnTo>
                  <a:pt x="78159" y="45719"/>
                </a:lnTo>
                <a:lnTo>
                  <a:pt x="77766" y="46989"/>
                </a:lnTo>
                <a:lnTo>
                  <a:pt x="77649" y="48259"/>
                </a:lnTo>
                <a:lnTo>
                  <a:pt x="108116" y="48259"/>
                </a:lnTo>
                <a:lnTo>
                  <a:pt x="108472" y="46989"/>
                </a:lnTo>
                <a:lnTo>
                  <a:pt x="108829" y="46989"/>
                </a:lnTo>
                <a:lnTo>
                  <a:pt x="110048" y="39370"/>
                </a:lnTo>
                <a:lnTo>
                  <a:pt x="113348" y="39370"/>
                </a:lnTo>
                <a:lnTo>
                  <a:pt x="114843" y="38100"/>
                </a:lnTo>
                <a:close/>
              </a:path>
              <a:path w="120014" h="187959">
                <a:moveTo>
                  <a:pt x="38765" y="45719"/>
                </a:moveTo>
                <a:lnTo>
                  <a:pt x="36917" y="45719"/>
                </a:lnTo>
                <a:lnTo>
                  <a:pt x="37113" y="46989"/>
                </a:lnTo>
                <a:lnTo>
                  <a:pt x="39001" y="46989"/>
                </a:lnTo>
                <a:lnTo>
                  <a:pt x="38765" y="45719"/>
                </a:lnTo>
                <a:close/>
              </a:path>
              <a:path w="120014" h="187959">
                <a:moveTo>
                  <a:pt x="73992" y="39369"/>
                </a:moveTo>
                <a:lnTo>
                  <a:pt x="73166" y="40639"/>
                </a:lnTo>
                <a:lnTo>
                  <a:pt x="71711" y="41909"/>
                </a:lnTo>
                <a:lnTo>
                  <a:pt x="71043" y="41909"/>
                </a:lnTo>
                <a:lnTo>
                  <a:pt x="69904" y="43179"/>
                </a:lnTo>
                <a:lnTo>
                  <a:pt x="68999" y="44449"/>
                </a:lnTo>
                <a:lnTo>
                  <a:pt x="68252" y="45719"/>
                </a:lnTo>
                <a:lnTo>
                  <a:pt x="67741" y="46989"/>
                </a:lnTo>
                <a:lnTo>
                  <a:pt x="73127" y="46989"/>
                </a:lnTo>
                <a:lnTo>
                  <a:pt x="73205" y="41909"/>
                </a:lnTo>
                <a:lnTo>
                  <a:pt x="73520" y="40639"/>
                </a:lnTo>
                <a:lnTo>
                  <a:pt x="73992" y="39369"/>
                </a:lnTo>
                <a:close/>
              </a:path>
              <a:path w="120014" h="187959">
                <a:moveTo>
                  <a:pt x="37113" y="43179"/>
                </a:moveTo>
                <a:lnTo>
                  <a:pt x="35738" y="43179"/>
                </a:lnTo>
                <a:lnTo>
                  <a:pt x="36052" y="44449"/>
                </a:lnTo>
                <a:lnTo>
                  <a:pt x="36367" y="44449"/>
                </a:lnTo>
                <a:lnTo>
                  <a:pt x="36642" y="45719"/>
                </a:lnTo>
                <a:lnTo>
                  <a:pt x="38215" y="45719"/>
                </a:lnTo>
                <a:lnTo>
                  <a:pt x="37507" y="44449"/>
                </a:lnTo>
                <a:lnTo>
                  <a:pt x="37113" y="43179"/>
                </a:lnTo>
                <a:close/>
              </a:path>
              <a:path w="120014" h="187959">
                <a:moveTo>
                  <a:pt x="35659" y="41909"/>
                </a:moveTo>
                <a:lnTo>
                  <a:pt x="34636" y="41909"/>
                </a:lnTo>
                <a:lnTo>
                  <a:pt x="35384" y="43179"/>
                </a:lnTo>
                <a:lnTo>
                  <a:pt x="36171" y="43179"/>
                </a:lnTo>
                <a:lnTo>
                  <a:pt x="35659" y="41909"/>
                </a:lnTo>
                <a:close/>
              </a:path>
              <a:path w="120014" h="187959">
                <a:moveTo>
                  <a:pt x="33772" y="40639"/>
                </a:moveTo>
                <a:lnTo>
                  <a:pt x="27127" y="40639"/>
                </a:lnTo>
                <a:lnTo>
                  <a:pt x="26695" y="41909"/>
                </a:lnTo>
                <a:lnTo>
                  <a:pt x="34440" y="41909"/>
                </a:lnTo>
                <a:lnTo>
                  <a:pt x="33772" y="40639"/>
                </a:lnTo>
                <a:close/>
              </a:path>
              <a:path w="120014" h="187959">
                <a:moveTo>
                  <a:pt x="115982" y="10160"/>
                </a:moveTo>
                <a:lnTo>
                  <a:pt x="83035" y="10159"/>
                </a:lnTo>
                <a:lnTo>
                  <a:pt x="82642" y="12699"/>
                </a:lnTo>
                <a:lnTo>
                  <a:pt x="82484" y="13969"/>
                </a:lnTo>
                <a:lnTo>
                  <a:pt x="82484" y="16509"/>
                </a:lnTo>
                <a:lnTo>
                  <a:pt x="82681" y="19049"/>
                </a:lnTo>
                <a:lnTo>
                  <a:pt x="82917" y="20319"/>
                </a:lnTo>
                <a:lnTo>
                  <a:pt x="83191" y="21589"/>
                </a:lnTo>
                <a:lnTo>
                  <a:pt x="83585" y="24129"/>
                </a:lnTo>
                <a:lnTo>
                  <a:pt x="78749" y="24129"/>
                </a:lnTo>
                <a:lnTo>
                  <a:pt x="78120" y="25399"/>
                </a:lnTo>
                <a:lnTo>
                  <a:pt x="77177" y="25399"/>
                </a:lnTo>
                <a:lnTo>
                  <a:pt x="76823" y="26669"/>
                </a:lnTo>
                <a:lnTo>
                  <a:pt x="76587" y="26669"/>
                </a:lnTo>
                <a:lnTo>
                  <a:pt x="76391" y="27939"/>
                </a:lnTo>
                <a:lnTo>
                  <a:pt x="76311" y="30479"/>
                </a:lnTo>
                <a:lnTo>
                  <a:pt x="76587" y="31749"/>
                </a:lnTo>
                <a:lnTo>
                  <a:pt x="76980" y="33019"/>
                </a:lnTo>
                <a:lnTo>
                  <a:pt x="77766" y="34289"/>
                </a:lnTo>
                <a:lnTo>
                  <a:pt x="78278" y="35559"/>
                </a:lnTo>
                <a:lnTo>
                  <a:pt x="79221" y="38099"/>
                </a:lnTo>
                <a:lnTo>
                  <a:pt x="116453" y="38100"/>
                </a:lnTo>
                <a:lnTo>
                  <a:pt x="117235" y="36830"/>
                </a:lnTo>
                <a:lnTo>
                  <a:pt x="118063" y="36830"/>
                </a:lnTo>
                <a:lnTo>
                  <a:pt x="118856" y="35560"/>
                </a:lnTo>
                <a:lnTo>
                  <a:pt x="119201" y="35560"/>
                </a:lnTo>
                <a:lnTo>
                  <a:pt x="119604" y="34290"/>
                </a:lnTo>
                <a:lnTo>
                  <a:pt x="119604" y="11430"/>
                </a:lnTo>
                <a:lnTo>
                  <a:pt x="117120" y="11430"/>
                </a:lnTo>
                <a:lnTo>
                  <a:pt x="115982" y="10160"/>
                </a:lnTo>
                <a:close/>
              </a:path>
              <a:path w="120014" h="187959">
                <a:moveTo>
                  <a:pt x="92038" y="8889"/>
                </a:moveTo>
                <a:lnTo>
                  <a:pt x="83664" y="8889"/>
                </a:lnTo>
                <a:lnTo>
                  <a:pt x="83310" y="10159"/>
                </a:lnTo>
                <a:lnTo>
                  <a:pt x="93454" y="10159"/>
                </a:lnTo>
                <a:lnTo>
                  <a:pt x="92038" y="8889"/>
                </a:lnTo>
                <a:close/>
              </a:path>
              <a:path w="120014" h="187959">
                <a:moveTo>
                  <a:pt x="106943" y="3810"/>
                </a:moveTo>
                <a:lnTo>
                  <a:pt x="94558" y="3809"/>
                </a:lnTo>
                <a:lnTo>
                  <a:pt x="94086" y="5079"/>
                </a:lnTo>
                <a:lnTo>
                  <a:pt x="93891" y="6349"/>
                </a:lnTo>
                <a:lnTo>
                  <a:pt x="93569" y="7619"/>
                </a:lnTo>
                <a:lnTo>
                  <a:pt x="93454" y="10159"/>
                </a:lnTo>
                <a:lnTo>
                  <a:pt x="108472" y="10160"/>
                </a:lnTo>
                <a:lnTo>
                  <a:pt x="108277" y="8890"/>
                </a:lnTo>
                <a:lnTo>
                  <a:pt x="107805" y="6350"/>
                </a:lnTo>
                <a:lnTo>
                  <a:pt x="107253" y="5080"/>
                </a:lnTo>
                <a:lnTo>
                  <a:pt x="106943" y="3810"/>
                </a:lnTo>
                <a:close/>
              </a:path>
              <a:path w="120014" h="187959">
                <a:moveTo>
                  <a:pt x="89522" y="7619"/>
                </a:moveTo>
                <a:lnTo>
                  <a:pt x="85158" y="7619"/>
                </a:lnTo>
                <a:lnTo>
                  <a:pt x="84607" y="8889"/>
                </a:lnTo>
                <a:lnTo>
                  <a:pt x="90701" y="8889"/>
                </a:lnTo>
                <a:lnTo>
                  <a:pt x="89522" y="7619"/>
                </a:lnTo>
                <a:close/>
              </a:path>
              <a:path w="120014" h="187959">
                <a:moveTo>
                  <a:pt x="103838" y="0"/>
                </a:moveTo>
                <a:lnTo>
                  <a:pt x="97663" y="0"/>
                </a:lnTo>
                <a:lnTo>
                  <a:pt x="96915" y="1269"/>
                </a:lnTo>
                <a:lnTo>
                  <a:pt x="95926" y="2539"/>
                </a:lnTo>
                <a:lnTo>
                  <a:pt x="95455" y="2539"/>
                </a:lnTo>
                <a:lnTo>
                  <a:pt x="94868" y="3809"/>
                </a:lnTo>
                <a:lnTo>
                  <a:pt x="106586" y="3810"/>
                </a:lnTo>
                <a:lnTo>
                  <a:pt x="105873" y="2540"/>
                </a:lnTo>
                <a:lnTo>
                  <a:pt x="105091" y="1270"/>
                </a:lnTo>
                <a:lnTo>
                  <a:pt x="104263" y="1270"/>
                </a:lnTo>
                <a:lnTo>
                  <a:pt x="10383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58421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39" h="42545">
                <a:moveTo>
                  <a:pt x="51151" y="37518"/>
                </a:moveTo>
                <a:lnTo>
                  <a:pt x="33573" y="37518"/>
                </a:lnTo>
                <a:lnTo>
                  <a:pt x="34870" y="37552"/>
                </a:lnTo>
                <a:lnTo>
                  <a:pt x="37347" y="37713"/>
                </a:lnTo>
                <a:lnTo>
                  <a:pt x="53152" y="41939"/>
                </a:lnTo>
                <a:lnTo>
                  <a:pt x="52326" y="39820"/>
                </a:lnTo>
                <a:lnTo>
                  <a:pt x="51399" y="37942"/>
                </a:lnTo>
                <a:lnTo>
                  <a:pt x="51151" y="37518"/>
                </a:lnTo>
                <a:close/>
              </a:path>
              <a:path w="53339" h="42545">
                <a:moveTo>
                  <a:pt x="33638" y="29020"/>
                </a:moveTo>
                <a:lnTo>
                  <a:pt x="19694" y="29020"/>
                </a:lnTo>
                <a:lnTo>
                  <a:pt x="19458" y="29914"/>
                </a:lnTo>
                <a:lnTo>
                  <a:pt x="19350" y="30509"/>
                </a:lnTo>
                <a:lnTo>
                  <a:pt x="19261" y="33555"/>
                </a:lnTo>
                <a:lnTo>
                  <a:pt x="19380" y="34151"/>
                </a:lnTo>
                <a:lnTo>
                  <a:pt x="26613" y="37942"/>
                </a:lnTo>
                <a:lnTo>
                  <a:pt x="28068" y="37747"/>
                </a:lnTo>
                <a:lnTo>
                  <a:pt x="29483" y="37633"/>
                </a:lnTo>
                <a:lnTo>
                  <a:pt x="30899" y="37552"/>
                </a:lnTo>
                <a:lnTo>
                  <a:pt x="32235" y="37518"/>
                </a:lnTo>
                <a:lnTo>
                  <a:pt x="51151" y="37518"/>
                </a:lnTo>
                <a:lnTo>
                  <a:pt x="50872" y="37049"/>
                </a:lnTo>
                <a:lnTo>
                  <a:pt x="50400" y="36178"/>
                </a:lnTo>
                <a:lnTo>
                  <a:pt x="49888" y="35399"/>
                </a:lnTo>
                <a:lnTo>
                  <a:pt x="48375" y="33326"/>
                </a:lnTo>
                <a:lnTo>
                  <a:pt x="40767" y="33326"/>
                </a:lnTo>
                <a:lnTo>
                  <a:pt x="38093" y="31792"/>
                </a:lnTo>
                <a:lnTo>
                  <a:pt x="35577" y="30269"/>
                </a:lnTo>
                <a:lnTo>
                  <a:pt x="33638" y="29020"/>
                </a:lnTo>
                <a:close/>
              </a:path>
              <a:path w="53339" h="42545">
                <a:moveTo>
                  <a:pt x="26049" y="8612"/>
                </a:moveTo>
                <a:lnTo>
                  <a:pt x="22013" y="8612"/>
                </a:lnTo>
                <a:lnTo>
                  <a:pt x="23091" y="11315"/>
                </a:lnTo>
                <a:lnTo>
                  <a:pt x="24373" y="13937"/>
                </a:lnTo>
                <a:lnTo>
                  <a:pt x="48375" y="33326"/>
                </a:lnTo>
                <a:lnTo>
                  <a:pt x="47254" y="32032"/>
                </a:lnTo>
                <a:lnTo>
                  <a:pt x="40453" y="27016"/>
                </a:lnTo>
                <a:lnTo>
                  <a:pt x="40351" y="23500"/>
                </a:lnTo>
                <a:lnTo>
                  <a:pt x="27518" y="13468"/>
                </a:lnTo>
                <a:lnTo>
                  <a:pt x="27361" y="13399"/>
                </a:lnTo>
                <a:lnTo>
                  <a:pt x="27170" y="13193"/>
                </a:lnTo>
                <a:lnTo>
                  <a:pt x="27053" y="12998"/>
                </a:lnTo>
                <a:lnTo>
                  <a:pt x="26928" y="12219"/>
                </a:lnTo>
                <a:lnTo>
                  <a:pt x="26815" y="11280"/>
                </a:lnTo>
                <a:lnTo>
                  <a:pt x="26634" y="10536"/>
                </a:lnTo>
                <a:lnTo>
                  <a:pt x="26049" y="8612"/>
                </a:lnTo>
                <a:close/>
              </a:path>
              <a:path w="53339" h="42545">
                <a:moveTo>
                  <a:pt x="2395" y="0"/>
                </a:moveTo>
                <a:lnTo>
                  <a:pt x="0" y="4111"/>
                </a:lnTo>
                <a:lnTo>
                  <a:pt x="125" y="5016"/>
                </a:lnTo>
                <a:lnTo>
                  <a:pt x="6878" y="14808"/>
                </a:lnTo>
                <a:lnTo>
                  <a:pt x="6933" y="15037"/>
                </a:lnTo>
                <a:lnTo>
                  <a:pt x="6220" y="16365"/>
                </a:lnTo>
                <a:lnTo>
                  <a:pt x="5698" y="17625"/>
                </a:lnTo>
                <a:lnTo>
                  <a:pt x="5343" y="18839"/>
                </a:lnTo>
                <a:lnTo>
                  <a:pt x="5226" y="22595"/>
                </a:lnTo>
                <a:lnTo>
                  <a:pt x="5343" y="23065"/>
                </a:lnTo>
                <a:lnTo>
                  <a:pt x="5423" y="23500"/>
                </a:lnTo>
                <a:lnTo>
                  <a:pt x="16903" y="29249"/>
                </a:lnTo>
                <a:lnTo>
                  <a:pt x="17610" y="29215"/>
                </a:lnTo>
                <a:lnTo>
                  <a:pt x="18239" y="29215"/>
                </a:lnTo>
                <a:lnTo>
                  <a:pt x="19694" y="29020"/>
                </a:lnTo>
                <a:lnTo>
                  <a:pt x="33638" y="29020"/>
                </a:lnTo>
                <a:lnTo>
                  <a:pt x="30821" y="27176"/>
                </a:lnTo>
                <a:lnTo>
                  <a:pt x="3456" y="1683"/>
                </a:lnTo>
                <a:lnTo>
                  <a:pt x="2395" y="0"/>
                </a:lnTo>
                <a:close/>
              </a:path>
              <a:path w="53339" h="42545">
                <a:moveTo>
                  <a:pt x="19341" y="2393"/>
                </a:moveTo>
                <a:lnTo>
                  <a:pt x="14582" y="5920"/>
                </a:lnTo>
                <a:lnTo>
                  <a:pt x="14701" y="6310"/>
                </a:lnTo>
                <a:lnTo>
                  <a:pt x="15094" y="6894"/>
                </a:lnTo>
                <a:lnTo>
                  <a:pt x="20559" y="16365"/>
                </a:lnTo>
                <a:lnTo>
                  <a:pt x="22013" y="8612"/>
                </a:lnTo>
                <a:lnTo>
                  <a:pt x="26049" y="8612"/>
                </a:lnTo>
                <a:lnTo>
                  <a:pt x="25867" y="8074"/>
                </a:lnTo>
                <a:lnTo>
                  <a:pt x="20323" y="2508"/>
                </a:lnTo>
                <a:lnTo>
                  <a:pt x="19341" y="2393"/>
                </a:lnTo>
                <a:close/>
              </a:path>
              <a:path w="53339" h="42545">
                <a:moveTo>
                  <a:pt x="32354" y="12219"/>
                </a:moveTo>
                <a:lnTo>
                  <a:pt x="28383" y="13273"/>
                </a:lnTo>
                <a:lnTo>
                  <a:pt x="28029" y="13433"/>
                </a:lnTo>
                <a:lnTo>
                  <a:pt x="27754" y="13468"/>
                </a:lnTo>
                <a:lnTo>
                  <a:pt x="36101" y="13468"/>
                </a:lnTo>
                <a:lnTo>
                  <a:pt x="35499" y="13078"/>
                </a:lnTo>
                <a:lnTo>
                  <a:pt x="34948" y="12803"/>
                </a:lnTo>
                <a:lnTo>
                  <a:pt x="34438" y="12609"/>
                </a:lnTo>
                <a:lnTo>
                  <a:pt x="33376" y="12334"/>
                </a:lnTo>
                <a:lnTo>
                  <a:pt x="32864" y="12254"/>
                </a:lnTo>
                <a:lnTo>
                  <a:pt x="32354" y="122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52245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0"/>
                </a:moveTo>
                <a:lnTo>
                  <a:pt x="7234" y="10811"/>
                </a:lnTo>
                <a:lnTo>
                  <a:pt x="8060" y="10731"/>
                </a:lnTo>
                <a:lnTo>
                  <a:pt x="9318" y="10501"/>
                </a:lnTo>
                <a:lnTo>
                  <a:pt x="9828" y="10376"/>
                </a:lnTo>
                <a:lnTo>
                  <a:pt x="8767" y="9757"/>
                </a:lnTo>
                <a:lnTo>
                  <a:pt x="7745" y="9093"/>
                </a:lnTo>
                <a:lnTo>
                  <a:pt x="747" y="1213"/>
                </a:lnTo>
                <a:lnTo>
                  <a:pt x="196" y="355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66085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392" y="0"/>
                </a:moveTo>
                <a:lnTo>
                  <a:pt x="0" y="1523"/>
                </a:lnTo>
                <a:lnTo>
                  <a:pt x="353" y="2072"/>
                </a:lnTo>
                <a:lnTo>
                  <a:pt x="1297" y="3447"/>
                </a:lnTo>
                <a:lnTo>
                  <a:pt x="2004" y="4260"/>
                </a:lnTo>
                <a:lnTo>
                  <a:pt x="2790" y="5210"/>
                </a:lnTo>
                <a:lnTo>
                  <a:pt x="9120" y="8807"/>
                </a:lnTo>
                <a:lnTo>
                  <a:pt x="9710" y="8772"/>
                </a:lnTo>
                <a:lnTo>
                  <a:pt x="13877" y="5749"/>
                </a:lnTo>
                <a:lnTo>
                  <a:pt x="11243" y="4615"/>
                </a:lnTo>
                <a:lnTo>
                  <a:pt x="7351" y="3012"/>
                </a:lnTo>
                <a:lnTo>
                  <a:pt x="39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94510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459" y="0"/>
                </a:moveTo>
                <a:lnTo>
                  <a:pt x="0" y="3676"/>
                </a:lnTo>
                <a:lnTo>
                  <a:pt x="196" y="4031"/>
                </a:lnTo>
                <a:lnTo>
                  <a:pt x="707" y="4386"/>
                </a:lnTo>
                <a:lnTo>
                  <a:pt x="2790" y="6069"/>
                </a:lnTo>
                <a:lnTo>
                  <a:pt x="3765" y="6963"/>
                </a:lnTo>
                <a:lnTo>
                  <a:pt x="4481" y="7707"/>
                </a:lnTo>
                <a:lnTo>
                  <a:pt x="5307" y="8612"/>
                </a:lnTo>
                <a:lnTo>
                  <a:pt x="5464" y="8337"/>
                </a:lnTo>
                <a:lnTo>
                  <a:pt x="5739" y="7512"/>
                </a:lnTo>
                <a:lnTo>
                  <a:pt x="6054" y="6298"/>
                </a:lnTo>
                <a:lnTo>
                  <a:pt x="6171" y="5634"/>
                </a:lnTo>
                <a:lnTo>
                  <a:pt x="6093" y="2702"/>
                </a:lnTo>
                <a:lnTo>
                  <a:pt x="3892" y="160"/>
                </a:lnTo>
                <a:lnTo>
                  <a:pt x="345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91679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1730" y="34"/>
                </a:moveTo>
                <a:lnTo>
                  <a:pt x="235" y="34"/>
                </a:lnTo>
                <a:lnTo>
                  <a:pt x="79" y="584"/>
                </a:lnTo>
                <a:lnTo>
                  <a:pt x="0" y="3012"/>
                </a:lnTo>
                <a:lnTo>
                  <a:pt x="79" y="3241"/>
                </a:lnTo>
                <a:lnTo>
                  <a:pt x="1651" y="4180"/>
                </a:lnTo>
                <a:lnTo>
                  <a:pt x="2044" y="4100"/>
                </a:lnTo>
                <a:lnTo>
                  <a:pt x="2825" y="3836"/>
                </a:lnTo>
                <a:lnTo>
                  <a:pt x="3263" y="3630"/>
                </a:lnTo>
                <a:lnTo>
                  <a:pt x="3460" y="3515"/>
                </a:lnTo>
                <a:lnTo>
                  <a:pt x="3557" y="3012"/>
                </a:lnTo>
                <a:lnTo>
                  <a:pt x="3538" y="1557"/>
                </a:lnTo>
                <a:lnTo>
                  <a:pt x="1730" y="34"/>
                </a:lnTo>
                <a:close/>
              </a:path>
              <a:path w="3810" h="4445">
                <a:moveTo>
                  <a:pt x="1101" y="0"/>
                </a:moveTo>
                <a:lnTo>
                  <a:pt x="944" y="34"/>
                </a:lnTo>
                <a:lnTo>
                  <a:pt x="1454" y="34"/>
                </a:lnTo>
                <a:lnTo>
                  <a:pt x="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41473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65" y="0"/>
                </a:moveTo>
                <a:lnTo>
                  <a:pt x="0" y="5165"/>
                </a:lnTo>
                <a:lnTo>
                  <a:pt x="2437" y="5909"/>
                </a:lnTo>
                <a:lnTo>
                  <a:pt x="3460" y="6264"/>
                </a:lnTo>
                <a:lnTo>
                  <a:pt x="8531" y="8887"/>
                </a:lnTo>
                <a:lnTo>
                  <a:pt x="7721" y="7512"/>
                </a:lnTo>
                <a:lnTo>
                  <a:pt x="1534" y="423"/>
                </a:lnTo>
                <a:lnTo>
                  <a:pt x="86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5806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1612" y="0"/>
                </a:moveTo>
                <a:lnTo>
                  <a:pt x="0" y="4306"/>
                </a:lnTo>
                <a:lnTo>
                  <a:pt x="0" y="5004"/>
                </a:lnTo>
                <a:lnTo>
                  <a:pt x="903" y="5714"/>
                </a:lnTo>
                <a:lnTo>
                  <a:pt x="3184" y="7593"/>
                </a:lnTo>
                <a:lnTo>
                  <a:pt x="4678" y="8887"/>
                </a:lnTo>
                <a:lnTo>
                  <a:pt x="8060" y="11933"/>
                </a:lnTo>
                <a:lnTo>
                  <a:pt x="9828" y="13617"/>
                </a:lnTo>
                <a:lnTo>
                  <a:pt x="9716" y="11933"/>
                </a:lnTo>
                <a:lnTo>
                  <a:pt x="2273" y="423"/>
                </a:lnTo>
                <a:lnTo>
                  <a:pt x="161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31235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32441" y="4953"/>
                </a:moveTo>
                <a:lnTo>
                  <a:pt x="23644" y="4952"/>
                </a:lnTo>
                <a:lnTo>
                  <a:pt x="25649" y="5841"/>
                </a:lnTo>
                <a:lnTo>
                  <a:pt x="29541" y="7620"/>
                </a:lnTo>
                <a:lnTo>
                  <a:pt x="53602" y="22479"/>
                </a:lnTo>
                <a:lnTo>
                  <a:pt x="55882" y="24130"/>
                </a:lnTo>
                <a:lnTo>
                  <a:pt x="57849" y="25781"/>
                </a:lnTo>
                <a:lnTo>
                  <a:pt x="62410" y="29464"/>
                </a:lnTo>
                <a:lnTo>
                  <a:pt x="65555" y="33655"/>
                </a:lnTo>
                <a:lnTo>
                  <a:pt x="66733" y="35052"/>
                </a:lnTo>
                <a:lnTo>
                  <a:pt x="67362" y="35687"/>
                </a:lnTo>
                <a:lnTo>
                  <a:pt x="65712" y="32512"/>
                </a:lnTo>
                <a:lnTo>
                  <a:pt x="54232" y="16510"/>
                </a:lnTo>
                <a:lnTo>
                  <a:pt x="53602" y="15748"/>
                </a:lnTo>
                <a:lnTo>
                  <a:pt x="48491" y="13081"/>
                </a:lnTo>
                <a:lnTo>
                  <a:pt x="47508" y="10795"/>
                </a:lnTo>
                <a:lnTo>
                  <a:pt x="46530" y="8890"/>
                </a:lnTo>
                <a:lnTo>
                  <a:pt x="45638" y="7366"/>
                </a:lnTo>
                <a:lnTo>
                  <a:pt x="34967" y="7366"/>
                </a:lnTo>
                <a:lnTo>
                  <a:pt x="34219" y="6985"/>
                </a:lnTo>
                <a:lnTo>
                  <a:pt x="33944" y="6731"/>
                </a:lnTo>
                <a:lnTo>
                  <a:pt x="33709" y="6477"/>
                </a:lnTo>
                <a:lnTo>
                  <a:pt x="33434" y="6223"/>
                </a:lnTo>
                <a:lnTo>
                  <a:pt x="32441" y="4953"/>
                </a:lnTo>
                <a:close/>
              </a:path>
              <a:path w="67945" h="36195">
                <a:moveTo>
                  <a:pt x="41179" y="20320"/>
                </a:moveTo>
                <a:lnTo>
                  <a:pt x="29699" y="20319"/>
                </a:lnTo>
                <a:lnTo>
                  <a:pt x="30052" y="20446"/>
                </a:lnTo>
                <a:lnTo>
                  <a:pt x="30170" y="20573"/>
                </a:lnTo>
                <a:lnTo>
                  <a:pt x="30249" y="20700"/>
                </a:lnTo>
                <a:lnTo>
                  <a:pt x="30328" y="21843"/>
                </a:lnTo>
                <a:lnTo>
                  <a:pt x="30131" y="22478"/>
                </a:lnTo>
                <a:lnTo>
                  <a:pt x="29703" y="23494"/>
                </a:lnTo>
                <a:lnTo>
                  <a:pt x="29463" y="24383"/>
                </a:lnTo>
                <a:lnTo>
                  <a:pt x="29250" y="25399"/>
                </a:lnTo>
                <a:lnTo>
                  <a:pt x="29128" y="27558"/>
                </a:lnTo>
                <a:lnTo>
                  <a:pt x="29246" y="28193"/>
                </a:lnTo>
                <a:lnTo>
                  <a:pt x="33434" y="30734"/>
                </a:lnTo>
                <a:lnTo>
                  <a:pt x="34692" y="30607"/>
                </a:lnTo>
                <a:lnTo>
                  <a:pt x="35478" y="30480"/>
                </a:lnTo>
                <a:lnTo>
                  <a:pt x="36618" y="30099"/>
                </a:lnTo>
                <a:lnTo>
                  <a:pt x="39802" y="29210"/>
                </a:lnTo>
                <a:lnTo>
                  <a:pt x="42318" y="28575"/>
                </a:lnTo>
                <a:lnTo>
                  <a:pt x="43537" y="28448"/>
                </a:lnTo>
                <a:lnTo>
                  <a:pt x="45857" y="27940"/>
                </a:lnTo>
                <a:lnTo>
                  <a:pt x="49002" y="27559"/>
                </a:lnTo>
                <a:lnTo>
                  <a:pt x="49985" y="27559"/>
                </a:lnTo>
                <a:lnTo>
                  <a:pt x="52620" y="27432"/>
                </a:lnTo>
                <a:lnTo>
                  <a:pt x="58989" y="27432"/>
                </a:lnTo>
                <a:lnTo>
                  <a:pt x="58203" y="26924"/>
                </a:lnTo>
                <a:lnTo>
                  <a:pt x="55392" y="25527"/>
                </a:lnTo>
                <a:lnTo>
                  <a:pt x="35478" y="25527"/>
                </a:lnTo>
                <a:lnTo>
                  <a:pt x="36303" y="24384"/>
                </a:lnTo>
                <a:lnTo>
                  <a:pt x="37129" y="23368"/>
                </a:lnTo>
                <a:lnTo>
                  <a:pt x="38387" y="22098"/>
                </a:lnTo>
                <a:lnTo>
                  <a:pt x="39212" y="21463"/>
                </a:lnTo>
                <a:lnTo>
                  <a:pt x="40392" y="20701"/>
                </a:lnTo>
                <a:lnTo>
                  <a:pt x="41179" y="20320"/>
                </a:lnTo>
                <a:close/>
              </a:path>
              <a:path w="67945" h="36195">
                <a:moveTo>
                  <a:pt x="58989" y="27432"/>
                </a:moveTo>
                <a:lnTo>
                  <a:pt x="54192" y="27432"/>
                </a:lnTo>
                <a:lnTo>
                  <a:pt x="55568" y="27559"/>
                </a:lnTo>
                <a:lnTo>
                  <a:pt x="57810" y="27813"/>
                </a:lnTo>
                <a:lnTo>
                  <a:pt x="58635" y="27940"/>
                </a:lnTo>
                <a:lnTo>
                  <a:pt x="59775" y="28194"/>
                </a:lnTo>
                <a:lnTo>
                  <a:pt x="60168" y="28321"/>
                </a:lnTo>
                <a:lnTo>
                  <a:pt x="59185" y="27559"/>
                </a:lnTo>
                <a:lnTo>
                  <a:pt x="58989" y="27432"/>
                </a:lnTo>
                <a:close/>
              </a:path>
              <a:path w="67945" h="36195">
                <a:moveTo>
                  <a:pt x="47862" y="23876"/>
                </a:moveTo>
                <a:lnTo>
                  <a:pt x="35478" y="25527"/>
                </a:lnTo>
                <a:lnTo>
                  <a:pt x="55392" y="25527"/>
                </a:lnTo>
                <a:lnTo>
                  <a:pt x="55136" y="25400"/>
                </a:lnTo>
                <a:lnTo>
                  <a:pt x="54075" y="25146"/>
                </a:lnTo>
                <a:lnTo>
                  <a:pt x="51991" y="24511"/>
                </a:lnTo>
                <a:lnTo>
                  <a:pt x="49907" y="24130"/>
                </a:lnTo>
                <a:lnTo>
                  <a:pt x="47862" y="23876"/>
                </a:lnTo>
                <a:close/>
              </a:path>
              <a:path w="67945" h="36195">
                <a:moveTo>
                  <a:pt x="8782" y="761"/>
                </a:moveTo>
                <a:lnTo>
                  <a:pt x="0" y="9524"/>
                </a:lnTo>
                <a:lnTo>
                  <a:pt x="291" y="10540"/>
                </a:lnTo>
                <a:lnTo>
                  <a:pt x="10237" y="15112"/>
                </a:lnTo>
                <a:lnTo>
                  <a:pt x="10984" y="15239"/>
                </a:lnTo>
                <a:lnTo>
                  <a:pt x="17668" y="25145"/>
                </a:lnTo>
                <a:lnTo>
                  <a:pt x="19044" y="25018"/>
                </a:lnTo>
                <a:lnTo>
                  <a:pt x="20381" y="24764"/>
                </a:lnTo>
                <a:lnTo>
                  <a:pt x="21678" y="24383"/>
                </a:lnTo>
                <a:lnTo>
                  <a:pt x="22268" y="24129"/>
                </a:lnTo>
                <a:lnTo>
                  <a:pt x="23408" y="23494"/>
                </a:lnTo>
                <a:lnTo>
                  <a:pt x="23919" y="23240"/>
                </a:lnTo>
                <a:lnTo>
                  <a:pt x="24823" y="22732"/>
                </a:lnTo>
                <a:lnTo>
                  <a:pt x="26710" y="21462"/>
                </a:lnTo>
                <a:lnTo>
                  <a:pt x="27732" y="20954"/>
                </a:lnTo>
                <a:lnTo>
                  <a:pt x="28558" y="20573"/>
                </a:lnTo>
                <a:lnTo>
                  <a:pt x="28912" y="20446"/>
                </a:lnTo>
                <a:lnTo>
                  <a:pt x="29463" y="20319"/>
                </a:lnTo>
                <a:lnTo>
                  <a:pt x="41179" y="20320"/>
                </a:lnTo>
                <a:lnTo>
                  <a:pt x="41886" y="19939"/>
                </a:lnTo>
                <a:lnTo>
                  <a:pt x="43144" y="19558"/>
                </a:lnTo>
                <a:lnTo>
                  <a:pt x="44992" y="19558"/>
                </a:lnTo>
                <a:lnTo>
                  <a:pt x="42398" y="18542"/>
                </a:lnTo>
                <a:lnTo>
                  <a:pt x="3278" y="8381"/>
                </a:lnTo>
                <a:lnTo>
                  <a:pt x="2768" y="8254"/>
                </a:lnTo>
                <a:lnTo>
                  <a:pt x="2610" y="8254"/>
                </a:lnTo>
                <a:lnTo>
                  <a:pt x="3750" y="8000"/>
                </a:lnTo>
                <a:lnTo>
                  <a:pt x="4930" y="7619"/>
                </a:lnTo>
                <a:lnTo>
                  <a:pt x="6109" y="7492"/>
                </a:lnTo>
                <a:lnTo>
                  <a:pt x="7249" y="7238"/>
                </a:lnTo>
                <a:lnTo>
                  <a:pt x="9569" y="7111"/>
                </a:lnTo>
                <a:lnTo>
                  <a:pt x="26887" y="7112"/>
                </a:lnTo>
                <a:lnTo>
                  <a:pt x="26238" y="6350"/>
                </a:lnTo>
                <a:lnTo>
                  <a:pt x="26081" y="6222"/>
                </a:lnTo>
                <a:lnTo>
                  <a:pt x="19438" y="6222"/>
                </a:lnTo>
                <a:lnTo>
                  <a:pt x="19201" y="6095"/>
                </a:lnTo>
                <a:lnTo>
                  <a:pt x="18139" y="5333"/>
                </a:lnTo>
                <a:lnTo>
                  <a:pt x="17117" y="4444"/>
                </a:lnTo>
                <a:lnTo>
                  <a:pt x="16135" y="3809"/>
                </a:lnTo>
                <a:lnTo>
                  <a:pt x="15191" y="3301"/>
                </a:lnTo>
                <a:lnTo>
                  <a:pt x="14287" y="2666"/>
                </a:lnTo>
                <a:lnTo>
                  <a:pt x="13383" y="2285"/>
                </a:lnTo>
                <a:lnTo>
                  <a:pt x="11732" y="1523"/>
                </a:lnTo>
                <a:lnTo>
                  <a:pt x="10945" y="1269"/>
                </a:lnTo>
                <a:lnTo>
                  <a:pt x="10198" y="1142"/>
                </a:lnTo>
                <a:lnTo>
                  <a:pt x="8782" y="761"/>
                </a:lnTo>
                <a:close/>
              </a:path>
              <a:path w="67945" h="36195">
                <a:moveTo>
                  <a:pt x="49671" y="12954"/>
                </a:moveTo>
                <a:lnTo>
                  <a:pt x="48570" y="12954"/>
                </a:lnTo>
                <a:lnTo>
                  <a:pt x="50045" y="13081"/>
                </a:lnTo>
                <a:lnTo>
                  <a:pt x="49671" y="12954"/>
                </a:lnTo>
                <a:close/>
              </a:path>
              <a:path w="67945" h="36195">
                <a:moveTo>
                  <a:pt x="26887" y="7112"/>
                </a:moveTo>
                <a:lnTo>
                  <a:pt x="11810" y="7111"/>
                </a:lnTo>
                <a:lnTo>
                  <a:pt x="15073" y="7492"/>
                </a:lnTo>
                <a:lnTo>
                  <a:pt x="17157" y="7873"/>
                </a:lnTo>
                <a:lnTo>
                  <a:pt x="20026" y="8635"/>
                </a:lnTo>
                <a:lnTo>
                  <a:pt x="21757" y="9143"/>
                </a:lnTo>
                <a:lnTo>
                  <a:pt x="23329" y="9651"/>
                </a:lnTo>
                <a:lnTo>
                  <a:pt x="24706" y="10286"/>
                </a:lnTo>
                <a:lnTo>
                  <a:pt x="25885" y="10794"/>
                </a:lnTo>
                <a:lnTo>
                  <a:pt x="27536" y="11556"/>
                </a:lnTo>
                <a:lnTo>
                  <a:pt x="28126" y="11938"/>
                </a:lnTo>
                <a:lnTo>
                  <a:pt x="28008" y="9144"/>
                </a:lnTo>
                <a:lnTo>
                  <a:pt x="27812" y="8509"/>
                </a:lnTo>
                <a:lnTo>
                  <a:pt x="27497" y="7874"/>
                </a:lnTo>
                <a:lnTo>
                  <a:pt x="26887" y="7112"/>
                </a:lnTo>
                <a:close/>
              </a:path>
              <a:path w="67945" h="36195">
                <a:moveTo>
                  <a:pt x="41415" y="3429"/>
                </a:moveTo>
                <a:lnTo>
                  <a:pt x="40078" y="3429"/>
                </a:lnTo>
                <a:lnTo>
                  <a:pt x="39567" y="3683"/>
                </a:lnTo>
                <a:lnTo>
                  <a:pt x="38348" y="4445"/>
                </a:lnTo>
                <a:lnTo>
                  <a:pt x="37483" y="4953"/>
                </a:lnTo>
                <a:lnTo>
                  <a:pt x="36776" y="5588"/>
                </a:lnTo>
                <a:lnTo>
                  <a:pt x="36225" y="5969"/>
                </a:lnTo>
                <a:lnTo>
                  <a:pt x="35360" y="7112"/>
                </a:lnTo>
                <a:lnTo>
                  <a:pt x="35085" y="7366"/>
                </a:lnTo>
                <a:lnTo>
                  <a:pt x="45638" y="7366"/>
                </a:lnTo>
                <a:lnTo>
                  <a:pt x="45267" y="6731"/>
                </a:lnTo>
                <a:lnTo>
                  <a:pt x="43695" y="4826"/>
                </a:lnTo>
                <a:lnTo>
                  <a:pt x="43302" y="4445"/>
                </a:lnTo>
                <a:lnTo>
                  <a:pt x="42634" y="3937"/>
                </a:lnTo>
                <a:lnTo>
                  <a:pt x="42279" y="3810"/>
                </a:lnTo>
                <a:lnTo>
                  <a:pt x="41415" y="3429"/>
                </a:lnTo>
                <a:close/>
              </a:path>
              <a:path w="67945" h="36195">
                <a:moveTo>
                  <a:pt x="25767" y="0"/>
                </a:moveTo>
                <a:lnTo>
                  <a:pt x="24312" y="0"/>
                </a:lnTo>
                <a:lnTo>
                  <a:pt x="23919" y="253"/>
                </a:lnTo>
                <a:lnTo>
                  <a:pt x="23526" y="380"/>
                </a:lnTo>
                <a:lnTo>
                  <a:pt x="23172" y="634"/>
                </a:lnTo>
                <a:lnTo>
                  <a:pt x="22543" y="1142"/>
                </a:lnTo>
                <a:lnTo>
                  <a:pt x="22307" y="1523"/>
                </a:lnTo>
                <a:lnTo>
                  <a:pt x="22032" y="1777"/>
                </a:lnTo>
                <a:lnTo>
                  <a:pt x="21481" y="2920"/>
                </a:lnTo>
                <a:lnTo>
                  <a:pt x="20852" y="4825"/>
                </a:lnTo>
                <a:lnTo>
                  <a:pt x="20774" y="5333"/>
                </a:lnTo>
                <a:lnTo>
                  <a:pt x="20538" y="5968"/>
                </a:lnTo>
                <a:lnTo>
                  <a:pt x="20341" y="6095"/>
                </a:lnTo>
                <a:lnTo>
                  <a:pt x="20067" y="6222"/>
                </a:lnTo>
                <a:lnTo>
                  <a:pt x="26081" y="6222"/>
                </a:lnTo>
                <a:lnTo>
                  <a:pt x="25767" y="5968"/>
                </a:lnTo>
                <a:lnTo>
                  <a:pt x="25296" y="5714"/>
                </a:lnTo>
                <a:lnTo>
                  <a:pt x="23880" y="5079"/>
                </a:lnTo>
                <a:lnTo>
                  <a:pt x="23644" y="4952"/>
                </a:lnTo>
                <a:lnTo>
                  <a:pt x="32441" y="4953"/>
                </a:lnTo>
                <a:lnTo>
                  <a:pt x="32176" y="4572"/>
                </a:lnTo>
                <a:lnTo>
                  <a:pt x="31271" y="3556"/>
                </a:lnTo>
                <a:lnTo>
                  <a:pt x="30445" y="2794"/>
                </a:lnTo>
                <a:lnTo>
                  <a:pt x="29660" y="2032"/>
                </a:lnTo>
                <a:lnTo>
                  <a:pt x="28205" y="1016"/>
                </a:lnTo>
                <a:lnTo>
                  <a:pt x="27536" y="635"/>
                </a:lnTo>
                <a:lnTo>
                  <a:pt x="26318" y="127"/>
                </a:lnTo>
                <a:lnTo>
                  <a:pt x="257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02768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2239" y="0"/>
                </a:moveTo>
                <a:lnTo>
                  <a:pt x="667" y="435"/>
                </a:lnTo>
                <a:lnTo>
                  <a:pt x="352" y="1053"/>
                </a:lnTo>
                <a:lnTo>
                  <a:pt x="62" y="1992"/>
                </a:lnTo>
                <a:lnTo>
                  <a:pt x="0" y="3641"/>
                </a:lnTo>
                <a:lnTo>
                  <a:pt x="116" y="4191"/>
                </a:lnTo>
                <a:lnTo>
                  <a:pt x="5345" y="7512"/>
                </a:lnTo>
                <a:lnTo>
                  <a:pt x="6011" y="7283"/>
                </a:lnTo>
                <a:lnTo>
                  <a:pt x="8018" y="4615"/>
                </a:lnTo>
                <a:lnTo>
                  <a:pt x="7744" y="4111"/>
                </a:lnTo>
                <a:lnTo>
                  <a:pt x="4480" y="1328"/>
                </a:lnTo>
                <a:lnTo>
                  <a:pt x="4087" y="939"/>
                </a:lnTo>
                <a:lnTo>
                  <a:pt x="3261" y="355"/>
                </a:lnTo>
                <a:lnTo>
                  <a:pt x="2907" y="194"/>
                </a:lnTo>
                <a:lnTo>
                  <a:pt x="223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06697" y="4706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988" y="0"/>
                </a:moveTo>
                <a:lnTo>
                  <a:pt x="0" y="1065"/>
                </a:lnTo>
                <a:lnTo>
                  <a:pt x="1101" y="1374"/>
                </a:lnTo>
                <a:lnTo>
                  <a:pt x="2083" y="1729"/>
                </a:lnTo>
                <a:lnTo>
                  <a:pt x="2870" y="2153"/>
                </a:lnTo>
                <a:lnTo>
                  <a:pt x="3538" y="2553"/>
                </a:lnTo>
                <a:lnTo>
                  <a:pt x="4443" y="3218"/>
                </a:lnTo>
                <a:lnTo>
                  <a:pt x="4757" y="3493"/>
                </a:lnTo>
                <a:lnTo>
                  <a:pt x="4679" y="1649"/>
                </a:lnTo>
                <a:lnTo>
                  <a:pt x="4560" y="1339"/>
                </a:lnTo>
                <a:lnTo>
                  <a:pt x="4482" y="1019"/>
                </a:lnTo>
                <a:lnTo>
                  <a:pt x="4011" y="400"/>
                </a:lnTo>
                <a:lnTo>
                  <a:pt x="3656" y="160"/>
                </a:lnTo>
                <a:lnTo>
                  <a:pt x="3421" y="80"/>
                </a:lnTo>
                <a:lnTo>
                  <a:pt x="298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32234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4" h="28575">
                <a:moveTo>
                  <a:pt x="33068" y="25756"/>
                </a:moveTo>
                <a:lnTo>
                  <a:pt x="17770" y="25756"/>
                </a:lnTo>
                <a:lnTo>
                  <a:pt x="18439" y="26226"/>
                </a:lnTo>
                <a:lnTo>
                  <a:pt x="18831" y="26421"/>
                </a:lnTo>
                <a:lnTo>
                  <a:pt x="19304" y="26695"/>
                </a:lnTo>
                <a:lnTo>
                  <a:pt x="25988" y="28184"/>
                </a:lnTo>
                <a:lnTo>
                  <a:pt x="27166" y="28150"/>
                </a:lnTo>
                <a:lnTo>
                  <a:pt x="32159" y="26581"/>
                </a:lnTo>
                <a:lnTo>
                  <a:pt x="33068" y="25756"/>
                </a:lnTo>
                <a:close/>
              </a:path>
              <a:path w="69214" h="28575">
                <a:moveTo>
                  <a:pt x="0" y="19022"/>
                </a:moveTo>
                <a:lnTo>
                  <a:pt x="15844" y="25951"/>
                </a:lnTo>
                <a:lnTo>
                  <a:pt x="16788" y="25882"/>
                </a:lnTo>
                <a:lnTo>
                  <a:pt x="17770" y="25756"/>
                </a:lnTo>
                <a:lnTo>
                  <a:pt x="33068" y="25756"/>
                </a:lnTo>
                <a:lnTo>
                  <a:pt x="33897" y="24897"/>
                </a:lnTo>
                <a:lnTo>
                  <a:pt x="35069" y="23374"/>
                </a:lnTo>
                <a:lnTo>
                  <a:pt x="35855" y="22160"/>
                </a:lnTo>
                <a:lnTo>
                  <a:pt x="36642" y="20752"/>
                </a:lnTo>
                <a:lnTo>
                  <a:pt x="45395" y="20752"/>
                </a:lnTo>
                <a:lnTo>
                  <a:pt x="45833" y="20202"/>
                </a:lnTo>
                <a:lnTo>
                  <a:pt x="8413" y="20202"/>
                </a:lnTo>
                <a:lnTo>
                  <a:pt x="6722" y="20122"/>
                </a:lnTo>
                <a:lnTo>
                  <a:pt x="5032" y="19961"/>
                </a:lnTo>
                <a:lnTo>
                  <a:pt x="3380" y="19732"/>
                </a:lnTo>
                <a:lnTo>
                  <a:pt x="1690" y="19412"/>
                </a:lnTo>
                <a:lnTo>
                  <a:pt x="0" y="19022"/>
                </a:lnTo>
                <a:close/>
              </a:path>
              <a:path w="69214" h="28575">
                <a:moveTo>
                  <a:pt x="45395" y="20752"/>
                </a:moveTo>
                <a:lnTo>
                  <a:pt x="36642" y="20752"/>
                </a:lnTo>
                <a:lnTo>
                  <a:pt x="36759" y="20981"/>
                </a:lnTo>
                <a:lnTo>
                  <a:pt x="36996" y="21645"/>
                </a:lnTo>
                <a:lnTo>
                  <a:pt x="40220" y="24897"/>
                </a:lnTo>
                <a:lnTo>
                  <a:pt x="40770" y="24817"/>
                </a:lnTo>
                <a:lnTo>
                  <a:pt x="44741" y="21530"/>
                </a:lnTo>
                <a:lnTo>
                  <a:pt x="45395" y="20752"/>
                </a:lnTo>
                <a:close/>
              </a:path>
              <a:path w="69214" h="28575">
                <a:moveTo>
                  <a:pt x="67899" y="7512"/>
                </a:moveTo>
                <a:lnTo>
                  <a:pt x="37429" y="12414"/>
                </a:lnTo>
                <a:lnTo>
                  <a:pt x="34283" y="14017"/>
                </a:lnTo>
                <a:lnTo>
                  <a:pt x="10064" y="20202"/>
                </a:lnTo>
                <a:lnTo>
                  <a:pt x="45833" y="20202"/>
                </a:lnTo>
                <a:lnTo>
                  <a:pt x="47336" y="18163"/>
                </a:lnTo>
                <a:lnTo>
                  <a:pt x="48105" y="17029"/>
                </a:lnTo>
                <a:lnTo>
                  <a:pt x="49655" y="14567"/>
                </a:lnTo>
                <a:lnTo>
                  <a:pt x="49852" y="14567"/>
                </a:lnTo>
                <a:lnTo>
                  <a:pt x="56654" y="11624"/>
                </a:lnTo>
                <a:lnTo>
                  <a:pt x="57047" y="11074"/>
                </a:lnTo>
                <a:lnTo>
                  <a:pt x="63966" y="8337"/>
                </a:lnTo>
                <a:lnTo>
                  <a:pt x="68641" y="8337"/>
                </a:lnTo>
                <a:lnTo>
                  <a:pt x="68252" y="7867"/>
                </a:lnTo>
                <a:lnTo>
                  <a:pt x="67899" y="7512"/>
                </a:lnTo>
                <a:close/>
              </a:path>
              <a:path w="69214" h="28575">
                <a:moveTo>
                  <a:pt x="18006" y="4936"/>
                </a:moveTo>
                <a:lnTo>
                  <a:pt x="11125" y="11945"/>
                </a:lnTo>
                <a:lnTo>
                  <a:pt x="11237" y="12414"/>
                </a:lnTo>
                <a:lnTo>
                  <a:pt x="19815" y="16594"/>
                </a:lnTo>
                <a:lnTo>
                  <a:pt x="20915" y="16560"/>
                </a:lnTo>
                <a:lnTo>
                  <a:pt x="22095" y="16445"/>
                </a:lnTo>
                <a:lnTo>
                  <a:pt x="23392" y="16285"/>
                </a:lnTo>
                <a:lnTo>
                  <a:pt x="23156" y="16125"/>
                </a:lnTo>
                <a:lnTo>
                  <a:pt x="22437" y="15701"/>
                </a:lnTo>
                <a:lnTo>
                  <a:pt x="21505" y="15071"/>
                </a:lnTo>
                <a:lnTo>
                  <a:pt x="15450" y="8222"/>
                </a:lnTo>
                <a:lnTo>
                  <a:pt x="36013" y="8222"/>
                </a:lnTo>
                <a:lnTo>
                  <a:pt x="35154" y="7432"/>
                </a:lnTo>
                <a:lnTo>
                  <a:pt x="34519" y="6734"/>
                </a:lnTo>
                <a:lnTo>
                  <a:pt x="33929" y="5794"/>
                </a:lnTo>
                <a:lnTo>
                  <a:pt x="25398" y="5794"/>
                </a:lnTo>
                <a:lnTo>
                  <a:pt x="19382" y="4970"/>
                </a:lnTo>
                <a:lnTo>
                  <a:pt x="18006" y="4936"/>
                </a:lnTo>
                <a:close/>
              </a:path>
              <a:path w="69214" h="28575">
                <a:moveTo>
                  <a:pt x="36013" y="8222"/>
                </a:moveTo>
                <a:lnTo>
                  <a:pt x="15450" y="8222"/>
                </a:lnTo>
                <a:lnTo>
                  <a:pt x="15962" y="8451"/>
                </a:lnTo>
                <a:lnTo>
                  <a:pt x="17377" y="8921"/>
                </a:lnTo>
                <a:lnTo>
                  <a:pt x="29879" y="10925"/>
                </a:lnTo>
                <a:lnTo>
                  <a:pt x="31963" y="10845"/>
                </a:lnTo>
                <a:lnTo>
                  <a:pt x="38529" y="9826"/>
                </a:lnTo>
                <a:lnTo>
                  <a:pt x="38019" y="9551"/>
                </a:lnTo>
                <a:lnTo>
                  <a:pt x="36013" y="8222"/>
                </a:lnTo>
                <a:close/>
              </a:path>
              <a:path w="69214" h="28575">
                <a:moveTo>
                  <a:pt x="68641" y="8337"/>
                </a:moveTo>
                <a:lnTo>
                  <a:pt x="64674" y="8337"/>
                </a:lnTo>
                <a:lnTo>
                  <a:pt x="66247" y="8417"/>
                </a:lnTo>
                <a:lnTo>
                  <a:pt x="68015" y="8646"/>
                </a:lnTo>
                <a:lnTo>
                  <a:pt x="68959" y="8807"/>
                </a:lnTo>
                <a:lnTo>
                  <a:pt x="68736" y="8451"/>
                </a:lnTo>
                <a:close/>
              </a:path>
              <a:path w="69214" h="28575">
                <a:moveTo>
                  <a:pt x="34126" y="0"/>
                </a:moveTo>
                <a:lnTo>
                  <a:pt x="25398" y="5794"/>
                </a:lnTo>
                <a:lnTo>
                  <a:pt x="33929" y="5794"/>
                </a:lnTo>
                <a:lnTo>
                  <a:pt x="34283" y="5909"/>
                </a:lnTo>
                <a:lnTo>
                  <a:pt x="49655" y="7673"/>
                </a:lnTo>
                <a:lnTo>
                  <a:pt x="51700" y="7627"/>
                </a:lnTo>
                <a:lnTo>
                  <a:pt x="53822" y="7512"/>
                </a:lnTo>
                <a:lnTo>
                  <a:pt x="67899" y="7512"/>
                </a:lnTo>
                <a:lnTo>
                  <a:pt x="50442" y="4225"/>
                </a:lnTo>
                <a:lnTo>
                  <a:pt x="49419" y="4191"/>
                </a:lnTo>
                <a:lnTo>
                  <a:pt x="37271" y="698"/>
                </a:lnTo>
                <a:lnTo>
                  <a:pt x="36564" y="423"/>
                </a:lnTo>
                <a:lnTo>
                  <a:pt x="35305" y="114"/>
                </a:lnTo>
                <a:lnTo>
                  <a:pt x="34126" y="0"/>
                </a:lnTo>
                <a:close/>
              </a:path>
              <a:path w="69214" h="28575">
                <a:moveTo>
                  <a:pt x="58030" y="3756"/>
                </a:moveTo>
                <a:lnTo>
                  <a:pt x="56142" y="3756"/>
                </a:lnTo>
                <a:lnTo>
                  <a:pt x="54098" y="3916"/>
                </a:lnTo>
                <a:lnTo>
                  <a:pt x="53783" y="3996"/>
                </a:lnTo>
                <a:lnTo>
                  <a:pt x="52171" y="4191"/>
                </a:lnTo>
                <a:lnTo>
                  <a:pt x="51386" y="4225"/>
                </a:lnTo>
                <a:lnTo>
                  <a:pt x="61607" y="4225"/>
                </a:lnTo>
                <a:lnTo>
                  <a:pt x="61254" y="4145"/>
                </a:lnTo>
                <a:lnTo>
                  <a:pt x="59721" y="3916"/>
                </a:lnTo>
                <a:lnTo>
                  <a:pt x="58030" y="375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94392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4403" y="34797"/>
                </a:moveTo>
                <a:lnTo>
                  <a:pt x="4692" y="36194"/>
                </a:lnTo>
                <a:lnTo>
                  <a:pt x="5019" y="38353"/>
                </a:lnTo>
                <a:lnTo>
                  <a:pt x="5307" y="41147"/>
                </a:lnTo>
                <a:lnTo>
                  <a:pt x="5422" y="46227"/>
                </a:lnTo>
                <a:lnTo>
                  <a:pt x="5298" y="48005"/>
                </a:lnTo>
                <a:lnTo>
                  <a:pt x="5189" y="49021"/>
                </a:lnTo>
                <a:lnTo>
                  <a:pt x="4954" y="50418"/>
                </a:lnTo>
                <a:lnTo>
                  <a:pt x="4796" y="51180"/>
                </a:lnTo>
                <a:lnTo>
                  <a:pt x="4167" y="52577"/>
                </a:lnTo>
                <a:lnTo>
                  <a:pt x="3145" y="56133"/>
                </a:lnTo>
                <a:lnTo>
                  <a:pt x="0" y="83819"/>
                </a:lnTo>
                <a:lnTo>
                  <a:pt x="825" y="80644"/>
                </a:lnTo>
                <a:lnTo>
                  <a:pt x="1966" y="76961"/>
                </a:lnTo>
                <a:lnTo>
                  <a:pt x="3617" y="72262"/>
                </a:lnTo>
                <a:lnTo>
                  <a:pt x="5032" y="68706"/>
                </a:lnTo>
                <a:lnTo>
                  <a:pt x="6723" y="64896"/>
                </a:lnTo>
                <a:lnTo>
                  <a:pt x="6880" y="64896"/>
                </a:lnTo>
                <a:lnTo>
                  <a:pt x="7312" y="64642"/>
                </a:lnTo>
                <a:lnTo>
                  <a:pt x="7627" y="64515"/>
                </a:lnTo>
                <a:lnTo>
                  <a:pt x="8334" y="64134"/>
                </a:lnTo>
                <a:lnTo>
                  <a:pt x="8767" y="63753"/>
                </a:lnTo>
                <a:lnTo>
                  <a:pt x="9633" y="63118"/>
                </a:lnTo>
                <a:lnTo>
                  <a:pt x="12149" y="57657"/>
                </a:lnTo>
                <a:lnTo>
                  <a:pt x="12471" y="56514"/>
                </a:lnTo>
                <a:lnTo>
                  <a:pt x="8060" y="56514"/>
                </a:lnTo>
                <a:lnTo>
                  <a:pt x="8178" y="56006"/>
                </a:lnTo>
                <a:lnTo>
                  <a:pt x="8374" y="54609"/>
                </a:lnTo>
                <a:lnTo>
                  <a:pt x="8492" y="53593"/>
                </a:lnTo>
                <a:lnTo>
                  <a:pt x="8419" y="46862"/>
                </a:lnTo>
                <a:lnTo>
                  <a:pt x="8217" y="45338"/>
                </a:lnTo>
                <a:lnTo>
                  <a:pt x="7693" y="42671"/>
                </a:lnTo>
                <a:lnTo>
                  <a:pt x="7066" y="40512"/>
                </a:lnTo>
                <a:lnTo>
                  <a:pt x="5976" y="37718"/>
                </a:lnTo>
                <a:lnTo>
                  <a:pt x="4845" y="35559"/>
                </a:lnTo>
                <a:lnTo>
                  <a:pt x="4403" y="34797"/>
                </a:lnTo>
                <a:close/>
              </a:path>
              <a:path w="52070" h="83820">
                <a:moveTo>
                  <a:pt x="23197" y="15874"/>
                </a:moveTo>
                <a:lnTo>
                  <a:pt x="22213" y="15874"/>
                </a:lnTo>
                <a:lnTo>
                  <a:pt x="19972" y="16128"/>
                </a:lnTo>
                <a:lnTo>
                  <a:pt x="18872" y="16382"/>
                </a:lnTo>
                <a:lnTo>
                  <a:pt x="18321" y="16636"/>
                </a:lnTo>
                <a:lnTo>
                  <a:pt x="17810" y="16763"/>
                </a:lnTo>
                <a:lnTo>
                  <a:pt x="15316" y="21589"/>
                </a:lnTo>
                <a:lnTo>
                  <a:pt x="15450" y="22351"/>
                </a:lnTo>
                <a:lnTo>
                  <a:pt x="15687" y="23113"/>
                </a:lnTo>
                <a:lnTo>
                  <a:pt x="16040" y="24129"/>
                </a:lnTo>
                <a:lnTo>
                  <a:pt x="16513" y="25145"/>
                </a:lnTo>
                <a:lnTo>
                  <a:pt x="17220" y="25653"/>
                </a:lnTo>
                <a:lnTo>
                  <a:pt x="17849" y="26415"/>
                </a:lnTo>
                <a:lnTo>
                  <a:pt x="18439" y="27431"/>
                </a:lnTo>
                <a:lnTo>
                  <a:pt x="18706" y="28320"/>
                </a:lnTo>
                <a:lnTo>
                  <a:pt x="18832" y="28828"/>
                </a:lnTo>
                <a:lnTo>
                  <a:pt x="18900" y="30225"/>
                </a:lnTo>
                <a:lnTo>
                  <a:pt x="18780" y="31241"/>
                </a:lnTo>
                <a:lnTo>
                  <a:pt x="18548" y="32257"/>
                </a:lnTo>
                <a:lnTo>
                  <a:pt x="17968" y="33781"/>
                </a:lnTo>
                <a:lnTo>
                  <a:pt x="17653" y="34416"/>
                </a:lnTo>
                <a:lnTo>
                  <a:pt x="17298" y="35051"/>
                </a:lnTo>
                <a:lnTo>
                  <a:pt x="17142" y="35051"/>
                </a:lnTo>
                <a:lnTo>
                  <a:pt x="16237" y="35940"/>
                </a:lnTo>
                <a:lnTo>
                  <a:pt x="13839" y="44576"/>
                </a:lnTo>
                <a:lnTo>
                  <a:pt x="14036" y="45338"/>
                </a:lnTo>
                <a:lnTo>
                  <a:pt x="14036" y="46862"/>
                </a:lnTo>
                <a:lnTo>
                  <a:pt x="8060" y="56514"/>
                </a:lnTo>
                <a:lnTo>
                  <a:pt x="12471" y="56514"/>
                </a:lnTo>
                <a:lnTo>
                  <a:pt x="21191" y="47243"/>
                </a:lnTo>
                <a:lnTo>
                  <a:pt x="27733" y="42671"/>
                </a:lnTo>
                <a:lnTo>
                  <a:pt x="19972" y="42671"/>
                </a:lnTo>
                <a:lnTo>
                  <a:pt x="20208" y="42290"/>
                </a:lnTo>
                <a:lnTo>
                  <a:pt x="21064" y="40512"/>
                </a:lnTo>
                <a:lnTo>
                  <a:pt x="23891" y="29844"/>
                </a:lnTo>
                <a:lnTo>
                  <a:pt x="23826" y="25653"/>
                </a:lnTo>
                <a:lnTo>
                  <a:pt x="31179" y="25653"/>
                </a:lnTo>
                <a:lnTo>
                  <a:pt x="31064" y="24510"/>
                </a:lnTo>
                <a:lnTo>
                  <a:pt x="30788" y="23113"/>
                </a:lnTo>
                <a:lnTo>
                  <a:pt x="30592" y="22351"/>
                </a:lnTo>
                <a:lnTo>
                  <a:pt x="30155" y="20954"/>
                </a:lnTo>
                <a:lnTo>
                  <a:pt x="30270" y="16636"/>
                </a:lnTo>
                <a:lnTo>
                  <a:pt x="30316" y="16128"/>
                </a:lnTo>
                <a:lnTo>
                  <a:pt x="25359" y="16128"/>
                </a:lnTo>
                <a:lnTo>
                  <a:pt x="24769" y="16001"/>
                </a:lnTo>
                <a:lnTo>
                  <a:pt x="23197" y="15874"/>
                </a:lnTo>
                <a:close/>
              </a:path>
              <a:path w="52070" h="83820">
                <a:moveTo>
                  <a:pt x="42204" y="29488"/>
                </a:moveTo>
                <a:lnTo>
                  <a:pt x="40654" y="30987"/>
                </a:lnTo>
                <a:lnTo>
                  <a:pt x="39516" y="31876"/>
                </a:lnTo>
                <a:lnTo>
                  <a:pt x="38803" y="32257"/>
                </a:lnTo>
                <a:lnTo>
                  <a:pt x="37078" y="33273"/>
                </a:lnTo>
                <a:lnTo>
                  <a:pt x="34916" y="34289"/>
                </a:lnTo>
                <a:lnTo>
                  <a:pt x="33651" y="34797"/>
                </a:lnTo>
                <a:lnTo>
                  <a:pt x="33375" y="34797"/>
                </a:lnTo>
                <a:lnTo>
                  <a:pt x="32593" y="34924"/>
                </a:lnTo>
                <a:lnTo>
                  <a:pt x="31340" y="35051"/>
                </a:lnTo>
                <a:lnTo>
                  <a:pt x="30592" y="35305"/>
                </a:lnTo>
                <a:lnTo>
                  <a:pt x="29684" y="35559"/>
                </a:lnTo>
                <a:lnTo>
                  <a:pt x="28741" y="35940"/>
                </a:lnTo>
                <a:lnTo>
                  <a:pt x="27678" y="36575"/>
                </a:lnTo>
                <a:lnTo>
                  <a:pt x="25988" y="37464"/>
                </a:lnTo>
                <a:lnTo>
                  <a:pt x="19972" y="42671"/>
                </a:lnTo>
                <a:lnTo>
                  <a:pt x="27733" y="42671"/>
                </a:lnTo>
                <a:lnTo>
                  <a:pt x="29914" y="41147"/>
                </a:lnTo>
                <a:lnTo>
                  <a:pt x="32984" y="38861"/>
                </a:lnTo>
                <a:lnTo>
                  <a:pt x="35732" y="36702"/>
                </a:lnTo>
                <a:lnTo>
                  <a:pt x="36526" y="36321"/>
                </a:lnTo>
                <a:lnTo>
                  <a:pt x="41954" y="30225"/>
                </a:lnTo>
                <a:lnTo>
                  <a:pt x="42204" y="29488"/>
                </a:lnTo>
                <a:close/>
              </a:path>
              <a:path w="52070" h="83820">
                <a:moveTo>
                  <a:pt x="31179" y="25653"/>
                </a:moveTo>
                <a:lnTo>
                  <a:pt x="23943" y="25653"/>
                </a:lnTo>
                <a:lnTo>
                  <a:pt x="24297" y="25780"/>
                </a:lnTo>
                <a:lnTo>
                  <a:pt x="24494" y="25780"/>
                </a:lnTo>
                <a:lnTo>
                  <a:pt x="25084" y="26161"/>
                </a:lnTo>
                <a:lnTo>
                  <a:pt x="28269" y="32003"/>
                </a:lnTo>
                <a:lnTo>
                  <a:pt x="28465" y="31876"/>
                </a:lnTo>
                <a:lnTo>
                  <a:pt x="31092" y="27431"/>
                </a:lnTo>
                <a:lnTo>
                  <a:pt x="31179" y="25653"/>
                </a:lnTo>
                <a:close/>
              </a:path>
              <a:path w="52070" h="83820">
                <a:moveTo>
                  <a:pt x="43554" y="9778"/>
                </a:moveTo>
                <a:lnTo>
                  <a:pt x="31535" y="9778"/>
                </a:lnTo>
                <a:lnTo>
                  <a:pt x="31765" y="10921"/>
                </a:lnTo>
                <a:lnTo>
                  <a:pt x="32512" y="13842"/>
                </a:lnTo>
                <a:lnTo>
                  <a:pt x="36135" y="21589"/>
                </a:lnTo>
                <a:lnTo>
                  <a:pt x="36836" y="19938"/>
                </a:lnTo>
                <a:lnTo>
                  <a:pt x="37341" y="18922"/>
                </a:lnTo>
                <a:lnTo>
                  <a:pt x="42575" y="10921"/>
                </a:lnTo>
                <a:lnTo>
                  <a:pt x="43554" y="9778"/>
                </a:lnTo>
                <a:close/>
              </a:path>
              <a:path w="52070" h="83820">
                <a:moveTo>
                  <a:pt x="31765" y="4444"/>
                </a:moveTo>
                <a:lnTo>
                  <a:pt x="25359" y="16128"/>
                </a:lnTo>
                <a:lnTo>
                  <a:pt x="30316" y="16128"/>
                </a:lnTo>
                <a:lnTo>
                  <a:pt x="30394" y="15493"/>
                </a:lnTo>
                <a:lnTo>
                  <a:pt x="31161" y="11429"/>
                </a:lnTo>
                <a:lnTo>
                  <a:pt x="31535" y="9778"/>
                </a:lnTo>
                <a:lnTo>
                  <a:pt x="43554" y="9778"/>
                </a:lnTo>
                <a:lnTo>
                  <a:pt x="43989" y="9270"/>
                </a:lnTo>
                <a:lnTo>
                  <a:pt x="45611" y="7492"/>
                </a:lnTo>
                <a:lnTo>
                  <a:pt x="46287" y="6857"/>
                </a:lnTo>
                <a:lnTo>
                  <a:pt x="37112" y="6857"/>
                </a:lnTo>
                <a:lnTo>
                  <a:pt x="36606" y="6476"/>
                </a:lnTo>
                <a:lnTo>
                  <a:pt x="34364" y="5206"/>
                </a:lnTo>
                <a:lnTo>
                  <a:pt x="33375" y="4825"/>
                </a:lnTo>
                <a:lnTo>
                  <a:pt x="31765" y="4444"/>
                </a:lnTo>
                <a:close/>
              </a:path>
              <a:path w="52070" h="83820">
                <a:moveTo>
                  <a:pt x="46634" y="0"/>
                </a:moveTo>
                <a:lnTo>
                  <a:pt x="41011" y="2666"/>
                </a:lnTo>
                <a:lnTo>
                  <a:pt x="40263" y="3301"/>
                </a:lnTo>
                <a:lnTo>
                  <a:pt x="39516" y="4063"/>
                </a:lnTo>
                <a:lnTo>
                  <a:pt x="38722" y="4825"/>
                </a:lnTo>
                <a:lnTo>
                  <a:pt x="37940" y="5841"/>
                </a:lnTo>
                <a:lnTo>
                  <a:pt x="37112" y="6857"/>
                </a:lnTo>
                <a:lnTo>
                  <a:pt x="46287" y="6857"/>
                </a:lnTo>
                <a:lnTo>
                  <a:pt x="47370" y="5841"/>
                </a:lnTo>
                <a:lnTo>
                  <a:pt x="48359" y="4953"/>
                </a:lnTo>
                <a:lnTo>
                  <a:pt x="50406" y="3175"/>
                </a:lnTo>
                <a:lnTo>
                  <a:pt x="51544" y="2286"/>
                </a:lnTo>
                <a:lnTo>
                  <a:pt x="51268" y="2032"/>
                </a:lnTo>
                <a:lnTo>
                  <a:pt x="50521" y="1270"/>
                </a:lnTo>
                <a:lnTo>
                  <a:pt x="49969" y="1016"/>
                </a:lnTo>
                <a:lnTo>
                  <a:pt x="49302" y="635"/>
                </a:lnTo>
                <a:lnTo>
                  <a:pt x="48520" y="254"/>
                </a:lnTo>
                <a:lnTo>
                  <a:pt x="4663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29975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8560" y="0"/>
                </a:moveTo>
                <a:lnTo>
                  <a:pt x="14972" y="2233"/>
                </a:lnTo>
                <a:lnTo>
                  <a:pt x="13880" y="3012"/>
                </a:lnTo>
                <a:lnTo>
                  <a:pt x="12741" y="3790"/>
                </a:lnTo>
                <a:lnTo>
                  <a:pt x="0" y="9906"/>
                </a:lnTo>
                <a:lnTo>
                  <a:pt x="1575" y="9986"/>
                </a:lnTo>
                <a:lnTo>
                  <a:pt x="18470" y="2233"/>
                </a:lnTo>
                <a:lnTo>
                  <a:pt x="18560" y="0"/>
                </a:lnTo>
                <a:close/>
              </a:path>
              <a:path w="19050" h="10160">
                <a:moveTo>
                  <a:pt x="17410" y="389"/>
                </a:moveTo>
                <a:lnTo>
                  <a:pt x="16467" y="1133"/>
                </a:lnTo>
                <a:lnTo>
                  <a:pt x="15466" y="1874"/>
                </a:lnTo>
                <a:lnTo>
                  <a:pt x="16594" y="1053"/>
                </a:lnTo>
                <a:lnTo>
                  <a:pt x="17341" y="46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92820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39" h="49529">
                <a:moveTo>
                  <a:pt x="25043" y="13207"/>
                </a:moveTo>
                <a:lnTo>
                  <a:pt x="24296" y="13207"/>
                </a:lnTo>
                <a:lnTo>
                  <a:pt x="22685" y="13461"/>
                </a:lnTo>
                <a:lnTo>
                  <a:pt x="22252" y="13715"/>
                </a:lnTo>
                <a:lnTo>
                  <a:pt x="21427" y="13969"/>
                </a:lnTo>
                <a:lnTo>
                  <a:pt x="20640" y="14477"/>
                </a:lnTo>
                <a:lnTo>
                  <a:pt x="20247" y="14858"/>
                </a:lnTo>
                <a:lnTo>
                  <a:pt x="19540" y="15493"/>
                </a:lnTo>
                <a:lnTo>
                  <a:pt x="18596" y="17017"/>
                </a:lnTo>
                <a:lnTo>
                  <a:pt x="18317" y="17652"/>
                </a:lnTo>
                <a:lnTo>
                  <a:pt x="17888" y="18922"/>
                </a:lnTo>
                <a:lnTo>
                  <a:pt x="18045" y="19176"/>
                </a:lnTo>
                <a:lnTo>
                  <a:pt x="18399" y="20065"/>
                </a:lnTo>
                <a:lnTo>
                  <a:pt x="18517" y="20446"/>
                </a:lnTo>
                <a:lnTo>
                  <a:pt x="18584" y="22732"/>
                </a:lnTo>
                <a:lnTo>
                  <a:pt x="18488" y="23367"/>
                </a:lnTo>
                <a:lnTo>
                  <a:pt x="11441" y="32511"/>
                </a:lnTo>
                <a:lnTo>
                  <a:pt x="10654" y="33019"/>
                </a:lnTo>
                <a:lnTo>
                  <a:pt x="0" y="49148"/>
                </a:lnTo>
                <a:lnTo>
                  <a:pt x="1572" y="47243"/>
                </a:lnTo>
                <a:lnTo>
                  <a:pt x="2436" y="46354"/>
                </a:lnTo>
                <a:lnTo>
                  <a:pt x="3459" y="45211"/>
                </a:lnTo>
                <a:lnTo>
                  <a:pt x="4638" y="44195"/>
                </a:lnTo>
                <a:lnTo>
                  <a:pt x="5307" y="43687"/>
                </a:lnTo>
                <a:lnTo>
                  <a:pt x="6722" y="42544"/>
                </a:lnTo>
                <a:lnTo>
                  <a:pt x="16944" y="38734"/>
                </a:lnTo>
                <a:lnTo>
                  <a:pt x="28805" y="38734"/>
                </a:lnTo>
                <a:lnTo>
                  <a:pt x="28936" y="38607"/>
                </a:lnTo>
                <a:lnTo>
                  <a:pt x="30843" y="34543"/>
                </a:lnTo>
                <a:lnTo>
                  <a:pt x="12580" y="34543"/>
                </a:lnTo>
                <a:lnTo>
                  <a:pt x="13721" y="33654"/>
                </a:lnTo>
                <a:lnTo>
                  <a:pt x="23077" y="19430"/>
                </a:lnTo>
                <a:lnTo>
                  <a:pt x="29157" y="19430"/>
                </a:lnTo>
                <a:lnTo>
                  <a:pt x="30313" y="17271"/>
                </a:lnTo>
                <a:lnTo>
                  <a:pt x="31361" y="14858"/>
                </a:lnTo>
                <a:lnTo>
                  <a:pt x="31846" y="13588"/>
                </a:lnTo>
                <a:lnTo>
                  <a:pt x="27560" y="13588"/>
                </a:lnTo>
                <a:lnTo>
                  <a:pt x="26341" y="13334"/>
                </a:lnTo>
                <a:lnTo>
                  <a:pt x="25043" y="13207"/>
                </a:lnTo>
                <a:close/>
              </a:path>
              <a:path w="53339" h="49529">
                <a:moveTo>
                  <a:pt x="28805" y="38734"/>
                </a:moveTo>
                <a:lnTo>
                  <a:pt x="18045" y="38734"/>
                </a:lnTo>
                <a:lnTo>
                  <a:pt x="19186" y="38861"/>
                </a:lnTo>
                <a:lnTo>
                  <a:pt x="20325" y="38861"/>
                </a:lnTo>
                <a:lnTo>
                  <a:pt x="21505" y="39115"/>
                </a:lnTo>
                <a:lnTo>
                  <a:pt x="21898" y="39369"/>
                </a:lnTo>
                <a:lnTo>
                  <a:pt x="23550" y="40004"/>
                </a:lnTo>
                <a:lnTo>
                  <a:pt x="24728" y="40258"/>
                </a:lnTo>
                <a:lnTo>
                  <a:pt x="25554" y="40258"/>
                </a:lnTo>
                <a:lnTo>
                  <a:pt x="25986" y="40131"/>
                </a:lnTo>
                <a:lnTo>
                  <a:pt x="26420" y="40131"/>
                </a:lnTo>
                <a:lnTo>
                  <a:pt x="27285" y="39877"/>
                </a:lnTo>
                <a:lnTo>
                  <a:pt x="27717" y="39623"/>
                </a:lnTo>
                <a:lnTo>
                  <a:pt x="28543" y="38988"/>
                </a:lnTo>
                <a:lnTo>
                  <a:pt x="28805" y="38734"/>
                </a:lnTo>
                <a:close/>
              </a:path>
              <a:path w="53339" h="49529">
                <a:moveTo>
                  <a:pt x="49264" y="0"/>
                </a:moveTo>
                <a:lnTo>
                  <a:pt x="47999" y="0"/>
                </a:lnTo>
                <a:lnTo>
                  <a:pt x="47769" y="126"/>
                </a:lnTo>
                <a:lnTo>
                  <a:pt x="48160" y="254"/>
                </a:lnTo>
                <a:lnTo>
                  <a:pt x="48356" y="254"/>
                </a:lnTo>
                <a:lnTo>
                  <a:pt x="48747" y="508"/>
                </a:lnTo>
                <a:lnTo>
                  <a:pt x="49023" y="889"/>
                </a:lnTo>
                <a:lnTo>
                  <a:pt x="49264" y="1270"/>
                </a:lnTo>
                <a:lnTo>
                  <a:pt x="49345" y="3048"/>
                </a:lnTo>
                <a:lnTo>
                  <a:pt x="49184" y="3683"/>
                </a:lnTo>
                <a:lnTo>
                  <a:pt x="40352" y="14096"/>
                </a:lnTo>
                <a:lnTo>
                  <a:pt x="38454" y="16001"/>
                </a:lnTo>
                <a:lnTo>
                  <a:pt x="32831" y="20827"/>
                </a:lnTo>
                <a:lnTo>
                  <a:pt x="31221" y="22097"/>
                </a:lnTo>
                <a:lnTo>
                  <a:pt x="29486" y="23367"/>
                </a:lnTo>
                <a:lnTo>
                  <a:pt x="27717" y="24764"/>
                </a:lnTo>
                <a:lnTo>
                  <a:pt x="25830" y="26161"/>
                </a:lnTo>
                <a:lnTo>
                  <a:pt x="23864" y="27431"/>
                </a:lnTo>
                <a:lnTo>
                  <a:pt x="21780" y="28955"/>
                </a:lnTo>
                <a:lnTo>
                  <a:pt x="19618" y="30352"/>
                </a:lnTo>
                <a:lnTo>
                  <a:pt x="17377" y="31749"/>
                </a:lnTo>
                <a:lnTo>
                  <a:pt x="12580" y="34543"/>
                </a:lnTo>
                <a:lnTo>
                  <a:pt x="30843" y="34543"/>
                </a:lnTo>
                <a:lnTo>
                  <a:pt x="31014" y="33654"/>
                </a:lnTo>
                <a:lnTo>
                  <a:pt x="31336" y="31368"/>
                </a:lnTo>
                <a:lnTo>
                  <a:pt x="43284" y="31368"/>
                </a:lnTo>
                <a:lnTo>
                  <a:pt x="47666" y="27050"/>
                </a:lnTo>
                <a:lnTo>
                  <a:pt x="47547" y="24510"/>
                </a:lnTo>
                <a:lnTo>
                  <a:pt x="47217" y="23367"/>
                </a:lnTo>
                <a:lnTo>
                  <a:pt x="46550" y="21970"/>
                </a:lnTo>
                <a:lnTo>
                  <a:pt x="45985" y="21081"/>
                </a:lnTo>
                <a:lnTo>
                  <a:pt x="44860" y="19557"/>
                </a:lnTo>
                <a:lnTo>
                  <a:pt x="45297" y="19430"/>
                </a:lnTo>
                <a:lnTo>
                  <a:pt x="46355" y="18795"/>
                </a:lnTo>
                <a:lnTo>
                  <a:pt x="47850" y="17652"/>
                </a:lnTo>
                <a:lnTo>
                  <a:pt x="48241" y="17271"/>
                </a:lnTo>
                <a:lnTo>
                  <a:pt x="48678" y="16890"/>
                </a:lnTo>
                <a:lnTo>
                  <a:pt x="52875" y="8255"/>
                </a:lnTo>
                <a:lnTo>
                  <a:pt x="52806" y="2921"/>
                </a:lnTo>
                <a:lnTo>
                  <a:pt x="49690" y="127"/>
                </a:lnTo>
                <a:lnTo>
                  <a:pt x="49264" y="0"/>
                </a:lnTo>
                <a:close/>
              </a:path>
              <a:path w="53339" h="49529">
                <a:moveTo>
                  <a:pt x="43284" y="31368"/>
                </a:moveTo>
                <a:lnTo>
                  <a:pt x="31336" y="31368"/>
                </a:lnTo>
                <a:lnTo>
                  <a:pt x="31486" y="31495"/>
                </a:lnTo>
                <a:lnTo>
                  <a:pt x="32038" y="31622"/>
                </a:lnTo>
                <a:lnTo>
                  <a:pt x="32981" y="32003"/>
                </a:lnTo>
                <a:lnTo>
                  <a:pt x="33578" y="32130"/>
                </a:lnTo>
                <a:lnTo>
                  <a:pt x="35936" y="32257"/>
                </a:lnTo>
                <a:lnTo>
                  <a:pt x="38017" y="32257"/>
                </a:lnTo>
                <a:lnTo>
                  <a:pt x="40455" y="32003"/>
                </a:lnTo>
                <a:lnTo>
                  <a:pt x="43284" y="31368"/>
                </a:lnTo>
                <a:close/>
              </a:path>
              <a:path w="53339" h="49529">
                <a:moveTo>
                  <a:pt x="29157" y="19430"/>
                </a:moveTo>
                <a:lnTo>
                  <a:pt x="23077" y="19430"/>
                </a:lnTo>
                <a:lnTo>
                  <a:pt x="23353" y="19557"/>
                </a:lnTo>
                <a:lnTo>
                  <a:pt x="23707" y="20065"/>
                </a:lnTo>
                <a:lnTo>
                  <a:pt x="23884" y="20446"/>
                </a:lnTo>
                <a:lnTo>
                  <a:pt x="23982" y="20827"/>
                </a:lnTo>
                <a:lnTo>
                  <a:pt x="24099" y="25526"/>
                </a:lnTo>
                <a:lnTo>
                  <a:pt x="25554" y="24256"/>
                </a:lnTo>
                <a:lnTo>
                  <a:pt x="26734" y="22986"/>
                </a:lnTo>
                <a:lnTo>
                  <a:pt x="27491" y="21970"/>
                </a:lnTo>
                <a:lnTo>
                  <a:pt x="28818" y="20065"/>
                </a:lnTo>
                <a:lnTo>
                  <a:pt x="29157" y="19430"/>
                </a:lnTo>
                <a:close/>
              </a:path>
              <a:path w="53339" h="49529">
                <a:moveTo>
                  <a:pt x="39530" y="9651"/>
                </a:moveTo>
                <a:lnTo>
                  <a:pt x="33176" y="9651"/>
                </a:lnTo>
                <a:lnTo>
                  <a:pt x="33532" y="9778"/>
                </a:lnTo>
                <a:lnTo>
                  <a:pt x="33774" y="9905"/>
                </a:lnTo>
                <a:lnTo>
                  <a:pt x="35349" y="16509"/>
                </a:lnTo>
                <a:lnTo>
                  <a:pt x="35223" y="17906"/>
                </a:lnTo>
                <a:lnTo>
                  <a:pt x="36246" y="17144"/>
                </a:lnTo>
                <a:lnTo>
                  <a:pt x="39484" y="9905"/>
                </a:lnTo>
                <a:lnTo>
                  <a:pt x="39530" y="9651"/>
                </a:lnTo>
                <a:close/>
              </a:path>
              <a:path w="53339" h="49529">
                <a:moveTo>
                  <a:pt x="36246" y="4444"/>
                </a:moveTo>
                <a:lnTo>
                  <a:pt x="35775" y="4444"/>
                </a:lnTo>
                <a:lnTo>
                  <a:pt x="34751" y="4571"/>
                </a:lnTo>
                <a:lnTo>
                  <a:pt x="33693" y="4825"/>
                </a:lnTo>
                <a:lnTo>
                  <a:pt x="33142" y="5079"/>
                </a:lnTo>
                <a:lnTo>
                  <a:pt x="32636" y="5206"/>
                </a:lnTo>
                <a:lnTo>
                  <a:pt x="27560" y="13588"/>
                </a:lnTo>
                <a:lnTo>
                  <a:pt x="31846" y="13588"/>
                </a:lnTo>
                <a:lnTo>
                  <a:pt x="32477" y="11683"/>
                </a:lnTo>
                <a:lnTo>
                  <a:pt x="33061" y="9651"/>
                </a:lnTo>
                <a:lnTo>
                  <a:pt x="39530" y="9651"/>
                </a:lnTo>
                <a:lnTo>
                  <a:pt x="39851" y="7365"/>
                </a:lnTo>
                <a:lnTo>
                  <a:pt x="39903" y="6349"/>
                </a:lnTo>
                <a:lnTo>
                  <a:pt x="39984" y="5460"/>
                </a:lnTo>
                <a:lnTo>
                  <a:pt x="39547" y="5206"/>
                </a:lnTo>
                <a:lnTo>
                  <a:pt x="38408" y="4825"/>
                </a:lnTo>
                <a:lnTo>
                  <a:pt x="36246" y="44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0886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4">
                <a:moveTo>
                  <a:pt x="2436" y="0"/>
                </a:moveTo>
                <a:lnTo>
                  <a:pt x="0" y="2576"/>
                </a:lnTo>
                <a:lnTo>
                  <a:pt x="4128" y="6379"/>
                </a:lnTo>
                <a:lnTo>
                  <a:pt x="6526" y="3790"/>
                </a:lnTo>
                <a:lnTo>
                  <a:pt x="2436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51577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5" h="85090">
                <a:moveTo>
                  <a:pt x="6132" y="21081"/>
                </a:moveTo>
                <a:lnTo>
                  <a:pt x="0" y="28955"/>
                </a:lnTo>
                <a:lnTo>
                  <a:pt x="202" y="29717"/>
                </a:lnTo>
                <a:lnTo>
                  <a:pt x="550" y="30606"/>
                </a:lnTo>
                <a:lnTo>
                  <a:pt x="942" y="31368"/>
                </a:lnTo>
                <a:lnTo>
                  <a:pt x="1454" y="32003"/>
                </a:lnTo>
                <a:lnTo>
                  <a:pt x="2005" y="32765"/>
                </a:lnTo>
                <a:lnTo>
                  <a:pt x="11401" y="39750"/>
                </a:lnTo>
                <a:lnTo>
                  <a:pt x="11125" y="40766"/>
                </a:lnTo>
                <a:lnTo>
                  <a:pt x="11014" y="41401"/>
                </a:lnTo>
                <a:lnTo>
                  <a:pt x="10924" y="43814"/>
                </a:lnTo>
                <a:lnTo>
                  <a:pt x="11047" y="44703"/>
                </a:lnTo>
                <a:lnTo>
                  <a:pt x="19107" y="53212"/>
                </a:lnTo>
                <a:lnTo>
                  <a:pt x="20169" y="53720"/>
                </a:lnTo>
                <a:lnTo>
                  <a:pt x="21741" y="54355"/>
                </a:lnTo>
                <a:lnTo>
                  <a:pt x="22370" y="54482"/>
                </a:lnTo>
                <a:lnTo>
                  <a:pt x="23707" y="55371"/>
                </a:lnTo>
                <a:lnTo>
                  <a:pt x="33850" y="79502"/>
                </a:lnTo>
                <a:lnTo>
                  <a:pt x="33733" y="80899"/>
                </a:lnTo>
                <a:lnTo>
                  <a:pt x="33614" y="81915"/>
                </a:lnTo>
                <a:lnTo>
                  <a:pt x="33457" y="82804"/>
                </a:lnTo>
                <a:lnTo>
                  <a:pt x="35344" y="85090"/>
                </a:lnTo>
                <a:lnTo>
                  <a:pt x="39708" y="58547"/>
                </a:lnTo>
                <a:lnTo>
                  <a:pt x="32475" y="58547"/>
                </a:lnTo>
                <a:lnTo>
                  <a:pt x="31176" y="56515"/>
                </a:lnTo>
                <a:lnTo>
                  <a:pt x="24414" y="48514"/>
                </a:lnTo>
                <a:lnTo>
                  <a:pt x="23511" y="47625"/>
                </a:lnTo>
                <a:lnTo>
                  <a:pt x="22685" y="47117"/>
                </a:lnTo>
                <a:lnTo>
                  <a:pt x="21308" y="46100"/>
                </a:lnTo>
                <a:lnTo>
                  <a:pt x="20758" y="45846"/>
                </a:lnTo>
                <a:lnTo>
                  <a:pt x="19775" y="45338"/>
                </a:lnTo>
                <a:lnTo>
                  <a:pt x="20365" y="45084"/>
                </a:lnTo>
                <a:lnTo>
                  <a:pt x="21427" y="44957"/>
                </a:lnTo>
                <a:lnTo>
                  <a:pt x="21898" y="44831"/>
                </a:lnTo>
                <a:lnTo>
                  <a:pt x="22802" y="44704"/>
                </a:lnTo>
                <a:lnTo>
                  <a:pt x="24716" y="44704"/>
                </a:lnTo>
                <a:lnTo>
                  <a:pt x="24021" y="43688"/>
                </a:lnTo>
                <a:lnTo>
                  <a:pt x="17456" y="36702"/>
                </a:lnTo>
                <a:lnTo>
                  <a:pt x="16551" y="35940"/>
                </a:lnTo>
                <a:lnTo>
                  <a:pt x="4481" y="29209"/>
                </a:lnTo>
                <a:lnTo>
                  <a:pt x="3892" y="28955"/>
                </a:lnTo>
                <a:lnTo>
                  <a:pt x="5700" y="28320"/>
                </a:lnTo>
                <a:lnTo>
                  <a:pt x="7312" y="27939"/>
                </a:lnTo>
                <a:lnTo>
                  <a:pt x="8060" y="27812"/>
                </a:lnTo>
                <a:lnTo>
                  <a:pt x="11866" y="27812"/>
                </a:lnTo>
                <a:lnTo>
                  <a:pt x="11441" y="26923"/>
                </a:lnTo>
                <a:lnTo>
                  <a:pt x="6408" y="21208"/>
                </a:lnTo>
                <a:lnTo>
                  <a:pt x="6132" y="21081"/>
                </a:lnTo>
                <a:close/>
              </a:path>
              <a:path w="40005" h="85090">
                <a:moveTo>
                  <a:pt x="9986" y="0"/>
                </a:moveTo>
                <a:lnTo>
                  <a:pt x="8531" y="0"/>
                </a:lnTo>
                <a:lnTo>
                  <a:pt x="7470" y="126"/>
                </a:lnTo>
                <a:lnTo>
                  <a:pt x="7076" y="253"/>
                </a:lnTo>
                <a:lnTo>
                  <a:pt x="6997" y="4571"/>
                </a:lnTo>
                <a:lnTo>
                  <a:pt x="7118" y="5841"/>
                </a:lnTo>
                <a:lnTo>
                  <a:pt x="20169" y="33655"/>
                </a:lnTo>
                <a:lnTo>
                  <a:pt x="20325" y="33909"/>
                </a:lnTo>
                <a:lnTo>
                  <a:pt x="32475" y="58547"/>
                </a:lnTo>
                <a:lnTo>
                  <a:pt x="39708" y="58547"/>
                </a:lnTo>
                <a:lnTo>
                  <a:pt x="35344" y="50673"/>
                </a:lnTo>
                <a:lnTo>
                  <a:pt x="34621" y="49149"/>
                </a:lnTo>
                <a:lnTo>
                  <a:pt x="34356" y="48514"/>
                </a:lnTo>
                <a:lnTo>
                  <a:pt x="33772" y="46863"/>
                </a:lnTo>
                <a:lnTo>
                  <a:pt x="33457" y="45720"/>
                </a:lnTo>
                <a:lnTo>
                  <a:pt x="33216" y="43942"/>
                </a:lnTo>
                <a:lnTo>
                  <a:pt x="33339" y="40894"/>
                </a:lnTo>
                <a:lnTo>
                  <a:pt x="33575" y="39878"/>
                </a:lnTo>
                <a:lnTo>
                  <a:pt x="34426" y="37846"/>
                </a:lnTo>
                <a:lnTo>
                  <a:pt x="34676" y="36957"/>
                </a:lnTo>
                <a:lnTo>
                  <a:pt x="34864" y="35941"/>
                </a:lnTo>
                <a:lnTo>
                  <a:pt x="34754" y="32766"/>
                </a:lnTo>
                <a:lnTo>
                  <a:pt x="34243" y="31496"/>
                </a:lnTo>
                <a:lnTo>
                  <a:pt x="34027" y="31242"/>
                </a:lnTo>
                <a:lnTo>
                  <a:pt x="27795" y="31242"/>
                </a:lnTo>
                <a:lnTo>
                  <a:pt x="27560" y="30988"/>
                </a:lnTo>
                <a:lnTo>
                  <a:pt x="27343" y="30226"/>
                </a:lnTo>
                <a:lnTo>
                  <a:pt x="27225" y="29718"/>
                </a:lnTo>
                <a:lnTo>
                  <a:pt x="27012" y="24003"/>
                </a:lnTo>
                <a:lnTo>
                  <a:pt x="26761" y="21590"/>
                </a:lnTo>
                <a:lnTo>
                  <a:pt x="15176" y="14859"/>
                </a:lnTo>
                <a:lnTo>
                  <a:pt x="15018" y="14605"/>
                </a:lnTo>
                <a:lnTo>
                  <a:pt x="14905" y="14351"/>
                </a:lnTo>
                <a:lnTo>
                  <a:pt x="14625" y="13335"/>
                </a:lnTo>
                <a:lnTo>
                  <a:pt x="14750" y="11303"/>
                </a:lnTo>
                <a:lnTo>
                  <a:pt x="14625" y="5842"/>
                </a:lnTo>
                <a:lnTo>
                  <a:pt x="13092" y="1905"/>
                </a:lnTo>
                <a:lnTo>
                  <a:pt x="12738" y="1397"/>
                </a:lnTo>
                <a:lnTo>
                  <a:pt x="11990" y="762"/>
                </a:lnTo>
                <a:lnTo>
                  <a:pt x="11598" y="635"/>
                </a:lnTo>
                <a:lnTo>
                  <a:pt x="11165" y="381"/>
                </a:lnTo>
                <a:lnTo>
                  <a:pt x="9986" y="0"/>
                </a:lnTo>
                <a:close/>
              </a:path>
              <a:path w="40005" h="85090">
                <a:moveTo>
                  <a:pt x="36445" y="50419"/>
                </a:moveTo>
                <a:lnTo>
                  <a:pt x="36169" y="50419"/>
                </a:lnTo>
                <a:lnTo>
                  <a:pt x="35344" y="50673"/>
                </a:lnTo>
                <a:lnTo>
                  <a:pt x="37035" y="50673"/>
                </a:lnTo>
                <a:lnTo>
                  <a:pt x="36445" y="50419"/>
                </a:lnTo>
                <a:close/>
              </a:path>
              <a:path w="40005" h="85090">
                <a:moveTo>
                  <a:pt x="24716" y="44704"/>
                </a:moveTo>
                <a:lnTo>
                  <a:pt x="23195" y="44704"/>
                </a:lnTo>
                <a:lnTo>
                  <a:pt x="24140" y="44831"/>
                </a:lnTo>
                <a:lnTo>
                  <a:pt x="24611" y="44958"/>
                </a:lnTo>
                <a:lnTo>
                  <a:pt x="24965" y="45085"/>
                </a:lnTo>
                <a:lnTo>
                  <a:pt x="24716" y="44704"/>
                </a:lnTo>
                <a:close/>
              </a:path>
              <a:path w="40005" h="85090">
                <a:moveTo>
                  <a:pt x="30666" y="29083"/>
                </a:moveTo>
                <a:lnTo>
                  <a:pt x="28228" y="30861"/>
                </a:lnTo>
                <a:lnTo>
                  <a:pt x="27992" y="31115"/>
                </a:lnTo>
                <a:lnTo>
                  <a:pt x="34027" y="31242"/>
                </a:lnTo>
                <a:lnTo>
                  <a:pt x="33339" y="30480"/>
                </a:lnTo>
                <a:lnTo>
                  <a:pt x="32868" y="30099"/>
                </a:lnTo>
                <a:lnTo>
                  <a:pt x="31963" y="29464"/>
                </a:lnTo>
                <a:lnTo>
                  <a:pt x="31295" y="29210"/>
                </a:lnTo>
                <a:lnTo>
                  <a:pt x="30666" y="29083"/>
                </a:lnTo>
                <a:close/>
              </a:path>
              <a:path w="40005" h="85090">
                <a:moveTo>
                  <a:pt x="11866" y="27812"/>
                </a:moveTo>
                <a:lnTo>
                  <a:pt x="10418" y="27812"/>
                </a:lnTo>
                <a:lnTo>
                  <a:pt x="11244" y="27939"/>
                </a:lnTo>
                <a:lnTo>
                  <a:pt x="11990" y="28193"/>
                </a:lnTo>
                <a:lnTo>
                  <a:pt x="12109" y="28320"/>
                </a:lnTo>
                <a:lnTo>
                  <a:pt x="11866" y="27812"/>
                </a:lnTo>
                <a:close/>
              </a:path>
              <a:path w="40005" h="85090">
                <a:moveTo>
                  <a:pt x="21191" y="11303"/>
                </a:moveTo>
                <a:lnTo>
                  <a:pt x="16001" y="14351"/>
                </a:lnTo>
                <a:lnTo>
                  <a:pt x="15608" y="14859"/>
                </a:lnTo>
                <a:lnTo>
                  <a:pt x="24867" y="14859"/>
                </a:lnTo>
                <a:lnTo>
                  <a:pt x="24140" y="13716"/>
                </a:lnTo>
                <a:lnTo>
                  <a:pt x="23550" y="12954"/>
                </a:lnTo>
                <a:lnTo>
                  <a:pt x="22960" y="12319"/>
                </a:lnTo>
                <a:lnTo>
                  <a:pt x="21937" y="11684"/>
                </a:lnTo>
                <a:lnTo>
                  <a:pt x="21191" y="1130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37030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09">
                <a:moveTo>
                  <a:pt x="1493" y="0"/>
                </a:moveTo>
                <a:lnTo>
                  <a:pt x="0" y="80"/>
                </a:lnTo>
                <a:lnTo>
                  <a:pt x="11" y="1878"/>
                </a:lnTo>
                <a:lnTo>
                  <a:pt x="235" y="3092"/>
                </a:lnTo>
                <a:lnTo>
                  <a:pt x="7470" y="16445"/>
                </a:lnTo>
                <a:lnTo>
                  <a:pt x="7374" y="15426"/>
                </a:lnTo>
                <a:lnTo>
                  <a:pt x="7470" y="10811"/>
                </a:lnTo>
                <a:lnTo>
                  <a:pt x="7588" y="9906"/>
                </a:lnTo>
                <a:lnTo>
                  <a:pt x="8021" y="8028"/>
                </a:lnTo>
                <a:lnTo>
                  <a:pt x="8295" y="7089"/>
                </a:lnTo>
                <a:lnTo>
                  <a:pt x="8650" y="6115"/>
                </a:lnTo>
                <a:lnTo>
                  <a:pt x="8499" y="5096"/>
                </a:lnTo>
                <a:lnTo>
                  <a:pt x="7076" y="2198"/>
                </a:lnTo>
                <a:lnTo>
                  <a:pt x="6841" y="1878"/>
                </a:lnTo>
                <a:lnTo>
                  <a:pt x="2831" y="80"/>
                </a:lnTo>
                <a:lnTo>
                  <a:pt x="149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698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59098" y="99821"/>
                </a:moveTo>
                <a:lnTo>
                  <a:pt x="21663" y="99821"/>
                </a:lnTo>
                <a:lnTo>
                  <a:pt x="21819" y="100329"/>
                </a:lnTo>
                <a:lnTo>
                  <a:pt x="21966" y="100710"/>
                </a:lnTo>
                <a:lnTo>
                  <a:pt x="22960" y="102488"/>
                </a:lnTo>
                <a:lnTo>
                  <a:pt x="23509" y="103250"/>
                </a:lnTo>
                <a:lnTo>
                  <a:pt x="23824" y="103504"/>
                </a:lnTo>
                <a:lnTo>
                  <a:pt x="24689" y="104266"/>
                </a:lnTo>
                <a:lnTo>
                  <a:pt x="25908" y="104901"/>
                </a:lnTo>
                <a:lnTo>
                  <a:pt x="27048" y="105282"/>
                </a:lnTo>
                <a:lnTo>
                  <a:pt x="27560" y="105409"/>
                </a:lnTo>
                <a:lnTo>
                  <a:pt x="28857" y="105663"/>
                </a:lnTo>
                <a:lnTo>
                  <a:pt x="28267" y="109092"/>
                </a:lnTo>
                <a:lnTo>
                  <a:pt x="28175" y="109981"/>
                </a:lnTo>
                <a:lnTo>
                  <a:pt x="28070" y="115823"/>
                </a:lnTo>
                <a:lnTo>
                  <a:pt x="28189" y="116839"/>
                </a:lnTo>
                <a:lnTo>
                  <a:pt x="31098" y="122427"/>
                </a:lnTo>
                <a:lnTo>
                  <a:pt x="31924" y="123062"/>
                </a:lnTo>
                <a:lnTo>
                  <a:pt x="32356" y="123189"/>
                </a:lnTo>
                <a:lnTo>
                  <a:pt x="33143" y="123570"/>
                </a:lnTo>
                <a:lnTo>
                  <a:pt x="33889" y="123697"/>
                </a:lnTo>
                <a:lnTo>
                  <a:pt x="35501" y="123697"/>
                </a:lnTo>
                <a:lnTo>
                  <a:pt x="36681" y="123316"/>
                </a:lnTo>
                <a:lnTo>
                  <a:pt x="38765" y="122681"/>
                </a:lnTo>
                <a:lnTo>
                  <a:pt x="40612" y="121919"/>
                </a:lnTo>
                <a:lnTo>
                  <a:pt x="43561" y="120268"/>
                </a:lnTo>
                <a:lnTo>
                  <a:pt x="44701" y="119506"/>
                </a:lnTo>
                <a:lnTo>
                  <a:pt x="45213" y="118998"/>
                </a:lnTo>
                <a:lnTo>
                  <a:pt x="46077" y="118236"/>
                </a:lnTo>
                <a:lnTo>
                  <a:pt x="46431" y="117855"/>
                </a:lnTo>
                <a:lnTo>
                  <a:pt x="46746" y="117347"/>
                </a:lnTo>
                <a:lnTo>
                  <a:pt x="47532" y="116331"/>
                </a:lnTo>
                <a:lnTo>
                  <a:pt x="48043" y="115315"/>
                </a:lnTo>
                <a:lnTo>
                  <a:pt x="48273" y="114680"/>
                </a:lnTo>
                <a:lnTo>
                  <a:pt x="48475" y="113918"/>
                </a:lnTo>
                <a:lnTo>
                  <a:pt x="48475" y="113664"/>
                </a:lnTo>
                <a:lnTo>
                  <a:pt x="53532" y="113664"/>
                </a:lnTo>
                <a:lnTo>
                  <a:pt x="59433" y="103504"/>
                </a:lnTo>
                <a:lnTo>
                  <a:pt x="59339" y="101218"/>
                </a:lnTo>
                <a:lnTo>
                  <a:pt x="59098" y="99821"/>
                </a:lnTo>
                <a:close/>
              </a:path>
              <a:path w="148590" h="123825">
                <a:moveTo>
                  <a:pt x="53532" y="113664"/>
                </a:moveTo>
                <a:lnTo>
                  <a:pt x="48475" y="113664"/>
                </a:lnTo>
                <a:lnTo>
                  <a:pt x="50559" y="113918"/>
                </a:lnTo>
                <a:lnTo>
                  <a:pt x="52368" y="113918"/>
                </a:lnTo>
                <a:lnTo>
                  <a:pt x="53158" y="113791"/>
                </a:lnTo>
                <a:lnTo>
                  <a:pt x="53532" y="113664"/>
                </a:lnTo>
                <a:close/>
              </a:path>
              <a:path w="148590" h="123825">
                <a:moveTo>
                  <a:pt x="31963" y="72135"/>
                </a:moveTo>
                <a:lnTo>
                  <a:pt x="25004" y="72135"/>
                </a:lnTo>
                <a:lnTo>
                  <a:pt x="21112" y="72516"/>
                </a:lnTo>
                <a:lnTo>
                  <a:pt x="18202" y="72897"/>
                </a:lnTo>
                <a:lnTo>
                  <a:pt x="17455" y="73151"/>
                </a:lnTo>
                <a:lnTo>
                  <a:pt x="16158" y="73532"/>
                </a:lnTo>
                <a:lnTo>
                  <a:pt x="15174" y="74040"/>
                </a:lnTo>
                <a:lnTo>
                  <a:pt x="14782" y="74167"/>
                </a:lnTo>
                <a:lnTo>
                  <a:pt x="14192" y="74675"/>
                </a:lnTo>
                <a:lnTo>
                  <a:pt x="13681" y="75310"/>
                </a:lnTo>
                <a:lnTo>
                  <a:pt x="13529" y="76961"/>
                </a:lnTo>
                <a:lnTo>
                  <a:pt x="13406" y="77596"/>
                </a:lnTo>
                <a:lnTo>
                  <a:pt x="14035" y="82803"/>
                </a:lnTo>
                <a:lnTo>
                  <a:pt x="14349" y="83184"/>
                </a:lnTo>
                <a:lnTo>
                  <a:pt x="12109" y="83565"/>
                </a:lnTo>
                <a:lnTo>
                  <a:pt x="9986" y="84073"/>
                </a:lnTo>
                <a:lnTo>
                  <a:pt x="8098" y="84454"/>
                </a:lnTo>
                <a:lnTo>
                  <a:pt x="6447" y="84962"/>
                </a:lnTo>
                <a:lnTo>
                  <a:pt x="5032" y="85597"/>
                </a:lnTo>
                <a:lnTo>
                  <a:pt x="3813" y="86105"/>
                </a:lnTo>
                <a:lnTo>
                  <a:pt x="0" y="92201"/>
                </a:lnTo>
                <a:lnTo>
                  <a:pt x="156" y="92963"/>
                </a:lnTo>
                <a:lnTo>
                  <a:pt x="9357" y="100964"/>
                </a:lnTo>
                <a:lnTo>
                  <a:pt x="11007" y="101345"/>
                </a:lnTo>
                <a:lnTo>
                  <a:pt x="11794" y="101472"/>
                </a:lnTo>
                <a:lnTo>
                  <a:pt x="13248" y="101599"/>
                </a:lnTo>
                <a:lnTo>
                  <a:pt x="16433" y="101599"/>
                </a:lnTo>
                <a:lnTo>
                  <a:pt x="17534" y="101345"/>
                </a:lnTo>
                <a:lnTo>
                  <a:pt x="18477" y="101218"/>
                </a:lnTo>
                <a:lnTo>
                  <a:pt x="19303" y="100964"/>
                </a:lnTo>
                <a:lnTo>
                  <a:pt x="20011" y="100710"/>
                </a:lnTo>
                <a:lnTo>
                  <a:pt x="21387" y="100075"/>
                </a:lnTo>
                <a:lnTo>
                  <a:pt x="21663" y="99821"/>
                </a:lnTo>
                <a:lnTo>
                  <a:pt x="59098" y="99821"/>
                </a:lnTo>
                <a:lnTo>
                  <a:pt x="58310" y="95249"/>
                </a:lnTo>
                <a:lnTo>
                  <a:pt x="66034" y="95249"/>
                </a:lnTo>
                <a:lnTo>
                  <a:pt x="66325" y="94995"/>
                </a:lnTo>
                <a:lnTo>
                  <a:pt x="66681" y="94487"/>
                </a:lnTo>
                <a:lnTo>
                  <a:pt x="66992" y="93852"/>
                </a:lnTo>
                <a:lnTo>
                  <a:pt x="67268" y="93344"/>
                </a:lnTo>
                <a:lnTo>
                  <a:pt x="67560" y="92201"/>
                </a:lnTo>
                <a:lnTo>
                  <a:pt x="67673" y="91566"/>
                </a:lnTo>
                <a:lnTo>
                  <a:pt x="67791" y="90169"/>
                </a:lnTo>
                <a:lnTo>
                  <a:pt x="67679" y="87248"/>
                </a:lnTo>
                <a:lnTo>
                  <a:pt x="67554" y="86105"/>
                </a:lnTo>
                <a:lnTo>
                  <a:pt x="67242" y="84200"/>
                </a:lnTo>
                <a:lnTo>
                  <a:pt x="67120" y="83565"/>
                </a:lnTo>
                <a:lnTo>
                  <a:pt x="66909" y="82676"/>
                </a:lnTo>
                <a:lnTo>
                  <a:pt x="66698" y="81533"/>
                </a:lnTo>
                <a:lnTo>
                  <a:pt x="66573" y="80644"/>
                </a:lnTo>
                <a:lnTo>
                  <a:pt x="66681" y="76453"/>
                </a:lnTo>
                <a:lnTo>
                  <a:pt x="66877" y="75564"/>
                </a:lnTo>
                <a:lnTo>
                  <a:pt x="67215" y="74675"/>
                </a:lnTo>
                <a:lnTo>
                  <a:pt x="67820" y="73532"/>
                </a:lnTo>
                <a:lnTo>
                  <a:pt x="68211" y="72897"/>
                </a:lnTo>
                <a:lnTo>
                  <a:pt x="68792" y="72262"/>
                </a:lnTo>
                <a:lnTo>
                  <a:pt x="34086" y="72262"/>
                </a:lnTo>
                <a:lnTo>
                  <a:pt x="31963" y="72135"/>
                </a:lnTo>
                <a:close/>
              </a:path>
              <a:path w="148590" h="123825">
                <a:moveTo>
                  <a:pt x="66034" y="95249"/>
                </a:moveTo>
                <a:lnTo>
                  <a:pt x="58310" y="95249"/>
                </a:lnTo>
                <a:lnTo>
                  <a:pt x="59529" y="95757"/>
                </a:lnTo>
                <a:lnTo>
                  <a:pt x="60621" y="96138"/>
                </a:lnTo>
                <a:lnTo>
                  <a:pt x="62553" y="96392"/>
                </a:lnTo>
                <a:lnTo>
                  <a:pt x="63381" y="96392"/>
                </a:lnTo>
                <a:lnTo>
                  <a:pt x="64795" y="96138"/>
                </a:lnTo>
                <a:lnTo>
                  <a:pt x="65382" y="95757"/>
                </a:lnTo>
                <a:lnTo>
                  <a:pt x="66034" y="95249"/>
                </a:lnTo>
                <a:close/>
              </a:path>
              <a:path w="148590" h="123825">
                <a:moveTo>
                  <a:pt x="102638" y="69087"/>
                </a:moveTo>
                <a:lnTo>
                  <a:pt x="74595" y="76453"/>
                </a:lnTo>
                <a:lnTo>
                  <a:pt x="74708" y="77596"/>
                </a:lnTo>
                <a:lnTo>
                  <a:pt x="74892" y="78612"/>
                </a:lnTo>
                <a:lnTo>
                  <a:pt x="75053" y="79120"/>
                </a:lnTo>
                <a:lnTo>
                  <a:pt x="74743" y="79374"/>
                </a:lnTo>
                <a:lnTo>
                  <a:pt x="70810" y="86867"/>
                </a:lnTo>
                <a:lnTo>
                  <a:pt x="70978" y="87375"/>
                </a:lnTo>
                <a:lnTo>
                  <a:pt x="81309" y="91185"/>
                </a:lnTo>
                <a:lnTo>
                  <a:pt x="82528" y="90931"/>
                </a:lnTo>
                <a:lnTo>
                  <a:pt x="87304" y="85724"/>
                </a:lnTo>
                <a:lnTo>
                  <a:pt x="87197" y="83692"/>
                </a:lnTo>
                <a:lnTo>
                  <a:pt x="86967" y="82930"/>
                </a:lnTo>
                <a:lnTo>
                  <a:pt x="86300" y="81787"/>
                </a:lnTo>
                <a:lnTo>
                  <a:pt x="85978" y="81533"/>
                </a:lnTo>
                <a:lnTo>
                  <a:pt x="85196" y="80771"/>
                </a:lnTo>
                <a:lnTo>
                  <a:pt x="84724" y="80517"/>
                </a:lnTo>
                <a:lnTo>
                  <a:pt x="83586" y="80009"/>
                </a:lnTo>
                <a:lnTo>
                  <a:pt x="82919" y="79755"/>
                </a:lnTo>
                <a:lnTo>
                  <a:pt x="81378" y="79501"/>
                </a:lnTo>
                <a:lnTo>
                  <a:pt x="80627" y="78231"/>
                </a:lnTo>
                <a:lnTo>
                  <a:pt x="80431" y="77850"/>
                </a:lnTo>
                <a:lnTo>
                  <a:pt x="80339" y="77596"/>
                </a:lnTo>
                <a:lnTo>
                  <a:pt x="80108" y="76453"/>
                </a:lnTo>
                <a:lnTo>
                  <a:pt x="80150" y="74675"/>
                </a:lnTo>
                <a:lnTo>
                  <a:pt x="80239" y="74294"/>
                </a:lnTo>
                <a:lnTo>
                  <a:pt x="80481" y="73532"/>
                </a:lnTo>
                <a:lnTo>
                  <a:pt x="81102" y="72262"/>
                </a:lnTo>
                <a:lnTo>
                  <a:pt x="81654" y="71373"/>
                </a:lnTo>
                <a:lnTo>
                  <a:pt x="114227" y="71374"/>
                </a:lnTo>
                <a:lnTo>
                  <a:pt x="114451" y="70993"/>
                </a:lnTo>
                <a:lnTo>
                  <a:pt x="114837" y="70231"/>
                </a:lnTo>
                <a:lnTo>
                  <a:pt x="105320" y="70231"/>
                </a:lnTo>
                <a:lnTo>
                  <a:pt x="102638" y="69087"/>
                </a:lnTo>
                <a:close/>
              </a:path>
              <a:path w="148590" h="123825">
                <a:moveTo>
                  <a:pt x="114227" y="71374"/>
                </a:moveTo>
                <a:lnTo>
                  <a:pt x="81654" y="71373"/>
                </a:lnTo>
                <a:lnTo>
                  <a:pt x="85357" y="72643"/>
                </a:lnTo>
                <a:lnTo>
                  <a:pt x="101548" y="78993"/>
                </a:lnTo>
                <a:lnTo>
                  <a:pt x="107528" y="81533"/>
                </a:lnTo>
                <a:lnTo>
                  <a:pt x="111024" y="82169"/>
                </a:lnTo>
                <a:lnTo>
                  <a:pt x="112876" y="82550"/>
                </a:lnTo>
                <a:lnTo>
                  <a:pt x="117441" y="83312"/>
                </a:lnTo>
                <a:lnTo>
                  <a:pt x="120074" y="83693"/>
                </a:lnTo>
                <a:lnTo>
                  <a:pt x="122938" y="84201"/>
                </a:lnTo>
                <a:lnTo>
                  <a:pt x="129148" y="85090"/>
                </a:lnTo>
                <a:lnTo>
                  <a:pt x="132413" y="85471"/>
                </a:lnTo>
                <a:lnTo>
                  <a:pt x="135794" y="85725"/>
                </a:lnTo>
                <a:lnTo>
                  <a:pt x="139175" y="86106"/>
                </a:lnTo>
                <a:lnTo>
                  <a:pt x="142556" y="86233"/>
                </a:lnTo>
                <a:lnTo>
                  <a:pt x="145903" y="86487"/>
                </a:lnTo>
                <a:lnTo>
                  <a:pt x="145424" y="84836"/>
                </a:lnTo>
                <a:lnTo>
                  <a:pt x="147879" y="77343"/>
                </a:lnTo>
                <a:lnTo>
                  <a:pt x="137013" y="77343"/>
                </a:lnTo>
                <a:lnTo>
                  <a:pt x="113703" y="72263"/>
                </a:lnTo>
                <a:lnTo>
                  <a:pt x="114227" y="71374"/>
                </a:lnTo>
                <a:close/>
              </a:path>
              <a:path w="148590" h="123825">
                <a:moveTo>
                  <a:pt x="148214" y="76962"/>
                </a:moveTo>
                <a:lnTo>
                  <a:pt x="142395" y="77343"/>
                </a:lnTo>
                <a:lnTo>
                  <a:pt x="147879" y="77343"/>
                </a:lnTo>
                <a:lnTo>
                  <a:pt x="148214" y="76962"/>
                </a:lnTo>
                <a:close/>
              </a:path>
              <a:path w="148590" h="123825">
                <a:moveTo>
                  <a:pt x="42421" y="60324"/>
                </a:moveTo>
                <a:lnTo>
                  <a:pt x="41123" y="60324"/>
                </a:lnTo>
                <a:lnTo>
                  <a:pt x="38882" y="60451"/>
                </a:lnTo>
                <a:lnTo>
                  <a:pt x="37899" y="60578"/>
                </a:lnTo>
                <a:lnTo>
                  <a:pt x="36208" y="60705"/>
                </a:lnTo>
                <a:lnTo>
                  <a:pt x="32002" y="64515"/>
                </a:lnTo>
                <a:lnTo>
                  <a:pt x="31923" y="64896"/>
                </a:lnTo>
                <a:lnTo>
                  <a:pt x="31766" y="65404"/>
                </a:lnTo>
                <a:lnTo>
                  <a:pt x="31671" y="67944"/>
                </a:lnTo>
                <a:lnTo>
                  <a:pt x="31798" y="68579"/>
                </a:lnTo>
                <a:lnTo>
                  <a:pt x="68792" y="72262"/>
                </a:lnTo>
                <a:lnTo>
                  <a:pt x="69119" y="71881"/>
                </a:lnTo>
                <a:lnTo>
                  <a:pt x="70143" y="71119"/>
                </a:lnTo>
                <a:lnTo>
                  <a:pt x="71201" y="70484"/>
                </a:lnTo>
                <a:lnTo>
                  <a:pt x="72811" y="69722"/>
                </a:lnTo>
                <a:lnTo>
                  <a:pt x="73834" y="69468"/>
                </a:lnTo>
                <a:lnTo>
                  <a:pt x="74777" y="69341"/>
                </a:lnTo>
                <a:lnTo>
                  <a:pt x="76238" y="69087"/>
                </a:lnTo>
                <a:lnTo>
                  <a:pt x="102638" y="69087"/>
                </a:lnTo>
                <a:lnTo>
                  <a:pt x="101744" y="68706"/>
                </a:lnTo>
                <a:lnTo>
                  <a:pt x="98363" y="67436"/>
                </a:lnTo>
                <a:lnTo>
                  <a:pt x="95143" y="66166"/>
                </a:lnTo>
                <a:lnTo>
                  <a:pt x="92119" y="65150"/>
                </a:lnTo>
                <a:lnTo>
                  <a:pt x="89244" y="64261"/>
                </a:lnTo>
                <a:lnTo>
                  <a:pt x="86576" y="63499"/>
                </a:lnTo>
                <a:lnTo>
                  <a:pt x="84057" y="62737"/>
                </a:lnTo>
                <a:lnTo>
                  <a:pt x="81700" y="62229"/>
                </a:lnTo>
                <a:lnTo>
                  <a:pt x="81431" y="60832"/>
                </a:lnTo>
                <a:lnTo>
                  <a:pt x="48790" y="60832"/>
                </a:lnTo>
                <a:lnTo>
                  <a:pt x="45369" y="60451"/>
                </a:lnTo>
                <a:lnTo>
                  <a:pt x="43836" y="60451"/>
                </a:lnTo>
                <a:lnTo>
                  <a:pt x="42421" y="60324"/>
                </a:lnTo>
                <a:close/>
              </a:path>
              <a:path w="148590" h="123825">
                <a:moveTo>
                  <a:pt x="84011" y="0"/>
                </a:moveTo>
                <a:lnTo>
                  <a:pt x="83701" y="3936"/>
                </a:lnTo>
                <a:lnTo>
                  <a:pt x="82953" y="4444"/>
                </a:lnTo>
                <a:lnTo>
                  <a:pt x="81700" y="5841"/>
                </a:lnTo>
                <a:lnTo>
                  <a:pt x="79262" y="13715"/>
                </a:lnTo>
                <a:lnTo>
                  <a:pt x="79492" y="15874"/>
                </a:lnTo>
                <a:lnTo>
                  <a:pt x="79883" y="17779"/>
                </a:lnTo>
                <a:lnTo>
                  <a:pt x="80239" y="18922"/>
                </a:lnTo>
                <a:lnTo>
                  <a:pt x="80616" y="19938"/>
                </a:lnTo>
                <a:lnTo>
                  <a:pt x="81378" y="21716"/>
                </a:lnTo>
                <a:lnTo>
                  <a:pt x="80090" y="22351"/>
                </a:lnTo>
                <a:lnTo>
                  <a:pt x="79021" y="23113"/>
                </a:lnTo>
                <a:lnTo>
                  <a:pt x="78078" y="23748"/>
                </a:lnTo>
                <a:lnTo>
                  <a:pt x="77330" y="24637"/>
                </a:lnTo>
                <a:lnTo>
                  <a:pt x="75902" y="29971"/>
                </a:lnTo>
                <a:lnTo>
                  <a:pt x="76031" y="30733"/>
                </a:lnTo>
                <a:lnTo>
                  <a:pt x="85545" y="43941"/>
                </a:lnTo>
                <a:lnTo>
                  <a:pt x="85618" y="44195"/>
                </a:lnTo>
                <a:lnTo>
                  <a:pt x="84644" y="45719"/>
                </a:lnTo>
                <a:lnTo>
                  <a:pt x="84249" y="46735"/>
                </a:lnTo>
                <a:lnTo>
                  <a:pt x="84057" y="47370"/>
                </a:lnTo>
                <a:lnTo>
                  <a:pt x="83937" y="49148"/>
                </a:lnTo>
                <a:lnTo>
                  <a:pt x="84057" y="49910"/>
                </a:lnTo>
                <a:lnTo>
                  <a:pt x="95224" y="59054"/>
                </a:lnTo>
                <a:lnTo>
                  <a:pt x="95925" y="59562"/>
                </a:lnTo>
                <a:lnTo>
                  <a:pt x="97224" y="60451"/>
                </a:lnTo>
                <a:lnTo>
                  <a:pt x="98961" y="61848"/>
                </a:lnTo>
                <a:lnTo>
                  <a:pt x="99984" y="62737"/>
                </a:lnTo>
                <a:lnTo>
                  <a:pt x="100881" y="63753"/>
                </a:lnTo>
                <a:lnTo>
                  <a:pt x="101709" y="64642"/>
                </a:lnTo>
                <a:lnTo>
                  <a:pt x="105320" y="70231"/>
                </a:lnTo>
                <a:lnTo>
                  <a:pt x="114837" y="70231"/>
                </a:lnTo>
                <a:lnTo>
                  <a:pt x="118970" y="55499"/>
                </a:lnTo>
                <a:lnTo>
                  <a:pt x="118855" y="51816"/>
                </a:lnTo>
                <a:lnTo>
                  <a:pt x="118533" y="49530"/>
                </a:lnTo>
                <a:lnTo>
                  <a:pt x="118027" y="47625"/>
                </a:lnTo>
                <a:lnTo>
                  <a:pt x="117832" y="47117"/>
                </a:lnTo>
                <a:lnTo>
                  <a:pt x="117625" y="46355"/>
                </a:lnTo>
                <a:lnTo>
                  <a:pt x="121489" y="41529"/>
                </a:lnTo>
                <a:lnTo>
                  <a:pt x="121880" y="41402"/>
                </a:lnTo>
                <a:lnTo>
                  <a:pt x="125537" y="35179"/>
                </a:lnTo>
                <a:lnTo>
                  <a:pt x="117234" y="26035"/>
                </a:lnTo>
                <a:lnTo>
                  <a:pt x="115037" y="25146"/>
                </a:lnTo>
                <a:lnTo>
                  <a:pt x="112795" y="24130"/>
                </a:lnTo>
                <a:lnTo>
                  <a:pt x="111691" y="23749"/>
                </a:lnTo>
                <a:lnTo>
                  <a:pt x="109380" y="22606"/>
                </a:lnTo>
                <a:lnTo>
                  <a:pt x="108230" y="21971"/>
                </a:lnTo>
                <a:lnTo>
                  <a:pt x="100410" y="18542"/>
                </a:lnTo>
                <a:lnTo>
                  <a:pt x="95891" y="13716"/>
                </a:lnTo>
                <a:lnTo>
                  <a:pt x="93453" y="11430"/>
                </a:lnTo>
                <a:lnTo>
                  <a:pt x="92268" y="10160"/>
                </a:lnTo>
                <a:lnTo>
                  <a:pt x="89991" y="7620"/>
                </a:lnTo>
                <a:lnTo>
                  <a:pt x="87875" y="4826"/>
                </a:lnTo>
                <a:lnTo>
                  <a:pt x="86852" y="3429"/>
                </a:lnTo>
                <a:lnTo>
                  <a:pt x="84011" y="0"/>
                </a:lnTo>
                <a:close/>
              </a:path>
              <a:path w="148590" h="123825">
                <a:moveTo>
                  <a:pt x="58459" y="57911"/>
                </a:moveTo>
                <a:lnTo>
                  <a:pt x="56021" y="57911"/>
                </a:lnTo>
                <a:lnTo>
                  <a:pt x="54607" y="58038"/>
                </a:lnTo>
                <a:lnTo>
                  <a:pt x="53974" y="58292"/>
                </a:lnTo>
                <a:lnTo>
                  <a:pt x="52249" y="58673"/>
                </a:lnTo>
                <a:lnTo>
                  <a:pt x="51306" y="59181"/>
                </a:lnTo>
                <a:lnTo>
                  <a:pt x="50520" y="59562"/>
                </a:lnTo>
                <a:lnTo>
                  <a:pt x="49891" y="59943"/>
                </a:lnTo>
                <a:lnTo>
                  <a:pt x="49065" y="60578"/>
                </a:lnTo>
                <a:lnTo>
                  <a:pt x="48790" y="60832"/>
                </a:lnTo>
                <a:lnTo>
                  <a:pt x="81431" y="60832"/>
                </a:lnTo>
                <a:lnTo>
                  <a:pt x="81382" y="60578"/>
                </a:lnTo>
                <a:lnTo>
                  <a:pt x="71638" y="60578"/>
                </a:lnTo>
                <a:lnTo>
                  <a:pt x="68993" y="60451"/>
                </a:lnTo>
                <a:lnTo>
                  <a:pt x="68096" y="60451"/>
                </a:lnTo>
                <a:lnTo>
                  <a:pt x="66877" y="59943"/>
                </a:lnTo>
                <a:lnTo>
                  <a:pt x="64519" y="59181"/>
                </a:lnTo>
                <a:lnTo>
                  <a:pt x="62312" y="58546"/>
                </a:lnTo>
                <a:lnTo>
                  <a:pt x="61288" y="58292"/>
                </a:lnTo>
                <a:lnTo>
                  <a:pt x="58459" y="57911"/>
                </a:lnTo>
                <a:close/>
              </a:path>
              <a:path w="148590" h="123825">
                <a:moveTo>
                  <a:pt x="75517" y="44576"/>
                </a:moveTo>
                <a:lnTo>
                  <a:pt x="45252" y="44576"/>
                </a:lnTo>
                <a:lnTo>
                  <a:pt x="49733" y="45211"/>
                </a:lnTo>
                <a:lnTo>
                  <a:pt x="52962" y="45973"/>
                </a:lnTo>
                <a:lnTo>
                  <a:pt x="62231" y="49529"/>
                </a:lnTo>
                <a:lnTo>
                  <a:pt x="62829" y="49910"/>
                </a:lnTo>
                <a:lnTo>
                  <a:pt x="63887" y="50672"/>
                </a:lnTo>
                <a:lnTo>
                  <a:pt x="64393" y="51180"/>
                </a:lnTo>
                <a:lnTo>
                  <a:pt x="64864" y="51561"/>
                </a:lnTo>
                <a:lnTo>
                  <a:pt x="71638" y="60578"/>
                </a:lnTo>
                <a:lnTo>
                  <a:pt x="81382" y="60578"/>
                </a:lnTo>
                <a:lnTo>
                  <a:pt x="75700" y="45973"/>
                </a:lnTo>
                <a:lnTo>
                  <a:pt x="75596" y="45719"/>
                </a:lnTo>
                <a:lnTo>
                  <a:pt x="75517" y="44576"/>
                </a:lnTo>
                <a:close/>
              </a:path>
              <a:path w="148590" h="123825">
                <a:moveTo>
                  <a:pt x="58896" y="15366"/>
                </a:moveTo>
                <a:lnTo>
                  <a:pt x="58068" y="16382"/>
                </a:lnTo>
                <a:lnTo>
                  <a:pt x="56573" y="18033"/>
                </a:lnTo>
                <a:lnTo>
                  <a:pt x="55872" y="18668"/>
                </a:lnTo>
                <a:lnTo>
                  <a:pt x="54607" y="19938"/>
                </a:lnTo>
                <a:lnTo>
                  <a:pt x="53583" y="20700"/>
                </a:lnTo>
                <a:lnTo>
                  <a:pt x="52407" y="22224"/>
                </a:lnTo>
                <a:lnTo>
                  <a:pt x="52914" y="23748"/>
                </a:lnTo>
                <a:lnTo>
                  <a:pt x="53549" y="26415"/>
                </a:lnTo>
                <a:lnTo>
                  <a:pt x="53815" y="27939"/>
                </a:lnTo>
                <a:lnTo>
                  <a:pt x="54065" y="29717"/>
                </a:lnTo>
                <a:lnTo>
                  <a:pt x="54101" y="34797"/>
                </a:lnTo>
                <a:lnTo>
                  <a:pt x="53974" y="36067"/>
                </a:lnTo>
                <a:lnTo>
                  <a:pt x="42656" y="39242"/>
                </a:lnTo>
                <a:lnTo>
                  <a:pt x="38450" y="39242"/>
                </a:lnTo>
                <a:lnTo>
                  <a:pt x="38002" y="40131"/>
                </a:lnTo>
                <a:lnTo>
                  <a:pt x="37304" y="41782"/>
                </a:lnTo>
                <a:lnTo>
                  <a:pt x="36720" y="43433"/>
                </a:lnTo>
                <a:lnTo>
                  <a:pt x="36312" y="45084"/>
                </a:lnTo>
                <a:lnTo>
                  <a:pt x="36091" y="46354"/>
                </a:lnTo>
                <a:lnTo>
                  <a:pt x="36759" y="45973"/>
                </a:lnTo>
                <a:lnTo>
                  <a:pt x="38253" y="45338"/>
                </a:lnTo>
                <a:lnTo>
                  <a:pt x="39079" y="45084"/>
                </a:lnTo>
                <a:lnTo>
                  <a:pt x="40769" y="44703"/>
                </a:lnTo>
                <a:lnTo>
                  <a:pt x="42500" y="44576"/>
                </a:lnTo>
                <a:lnTo>
                  <a:pt x="75517" y="44576"/>
                </a:lnTo>
                <a:lnTo>
                  <a:pt x="75307" y="42544"/>
                </a:lnTo>
                <a:lnTo>
                  <a:pt x="74777" y="39623"/>
                </a:lnTo>
                <a:lnTo>
                  <a:pt x="74493" y="38353"/>
                </a:lnTo>
                <a:lnTo>
                  <a:pt x="69269" y="38353"/>
                </a:lnTo>
                <a:lnTo>
                  <a:pt x="68763" y="37591"/>
                </a:lnTo>
                <a:lnTo>
                  <a:pt x="68487" y="37337"/>
                </a:lnTo>
                <a:lnTo>
                  <a:pt x="68211" y="36956"/>
                </a:lnTo>
                <a:lnTo>
                  <a:pt x="67038" y="35940"/>
                </a:lnTo>
                <a:lnTo>
                  <a:pt x="65853" y="35178"/>
                </a:lnTo>
                <a:lnTo>
                  <a:pt x="65267" y="34924"/>
                </a:lnTo>
                <a:lnTo>
                  <a:pt x="64669" y="34797"/>
                </a:lnTo>
                <a:lnTo>
                  <a:pt x="63220" y="34416"/>
                </a:lnTo>
                <a:lnTo>
                  <a:pt x="62036" y="34416"/>
                </a:lnTo>
                <a:lnTo>
                  <a:pt x="61824" y="31749"/>
                </a:lnTo>
                <a:lnTo>
                  <a:pt x="61279" y="27177"/>
                </a:lnTo>
                <a:lnTo>
                  <a:pt x="60817" y="24002"/>
                </a:lnTo>
                <a:lnTo>
                  <a:pt x="60035" y="19811"/>
                </a:lnTo>
                <a:lnTo>
                  <a:pt x="59530" y="17779"/>
                </a:lnTo>
                <a:lnTo>
                  <a:pt x="58896" y="15366"/>
                </a:lnTo>
                <a:close/>
              </a:path>
              <a:path w="148590" h="123825">
                <a:moveTo>
                  <a:pt x="72454" y="32638"/>
                </a:moveTo>
                <a:lnTo>
                  <a:pt x="69269" y="33146"/>
                </a:lnTo>
                <a:lnTo>
                  <a:pt x="69505" y="33781"/>
                </a:lnTo>
                <a:lnTo>
                  <a:pt x="69706" y="34416"/>
                </a:lnTo>
                <a:lnTo>
                  <a:pt x="69678" y="36702"/>
                </a:lnTo>
                <a:lnTo>
                  <a:pt x="69457" y="37718"/>
                </a:lnTo>
                <a:lnTo>
                  <a:pt x="69269" y="38353"/>
                </a:lnTo>
                <a:lnTo>
                  <a:pt x="74493" y="38353"/>
                </a:lnTo>
                <a:lnTo>
                  <a:pt x="73705" y="35686"/>
                </a:lnTo>
                <a:lnTo>
                  <a:pt x="72857" y="33400"/>
                </a:lnTo>
                <a:lnTo>
                  <a:pt x="72535" y="32892"/>
                </a:lnTo>
                <a:lnTo>
                  <a:pt x="72454" y="3263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95707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5232" y="15191"/>
                </a:moveTo>
                <a:lnTo>
                  <a:pt x="0" y="18793"/>
                </a:lnTo>
                <a:lnTo>
                  <a:pt x="2242" y="19185"/>
                </a:lnTo>
                <a:lnTo>
                  <a:pt x="15846" y="20046"/>
                </a:lnTo>
                <a:lnTo>
                  <a:pt x="19031" y="19890"/>
                </a:lnTo>
                <a:lnTo>
                  <a:pt x="20676" y="19772"/>
                </a:lnTo>
                <a:lnTo>
                  <a:pt x="22366" y="19615"/>
                </a:lnTo>
                <a:lnTo>
                  <a:pt x="22884" y="19068"/>
                </a:lnTo>
                <a:lnTo>
                  <a:pt x="24574" y="17501"/>
                </a:lnTo>
                <a:lnTo>
                  <a:pt x="26184" y="16209"/>
                </a:lnTo>
                <a:lnTo>
                  <a:pt x="9245" y="16209"/>
                </a:lnTo>
                <a:lnTo>
                  <a:pt x="8693" y="16171"/>
                </a:lnTo>
                <a:lnTo>
                  <a:pt x="7474" y="15936"/>
                </a:lnTo>
                <a:lnTo>
                  <a:pt x="6014" y="15505"/>
                </a:lnTo>
                <a:lnTo>
                  <a:pt x="5232" y="15191"/>
                </a:lnTo>
                <a:close/>
              </a:path>
              <a:path w="40004" h="20320">
                <a:moveTo>
                  <a:pt x="22387" y="19615"/>
                </a:moveTo>
                <a:close/>
              </a:path>
              <a:path w="40004" h="20320">
                <a:moveTo>
                  <a:pt x="32670" y="0"/>
                </a:moveTo>
                <a:lnTo>
                  <a:pt x="31693" y="0"/>
                </a:lnTo>
                <a:lnTo>
                  <a:pt x="30704" y="79"/>
                </a:lnTo>
                <a:lnTo>
                  <a:pt x="30278" y="156"/>
                </a:lnTo>
                <a:lnTo>
                  <a:pt x="30117" y="274"/>
                </a:lnTo>
                <a:lnTo>
                  <a:pt x="29069" y="901"/>
                </a:lnTo>
                <a:lnTo>
                  <a:pt x="15766" y="5833"/>
                </a:lnTo>
                <a:lnTo>
                  <a:pt x="15731" y="6970"/>
                </a:lnTo>
                <a:lnTo>
                  <a:pt x="13523" y="11824"/>
                </a:lnTo>
                <a:lnTo>
                  <a:pt x="13474" y="12500"/>
                </a:lnTo>
                <a:lnTo>
                  <a:pt x="9751" y="16209"/>
                </a:lnTo>
                <a:lnTo>
                  <a:pt x="26184" y="16209"/>
                </a:lnTo>
                <a:lnTo>
                  <a:pt x="27300" y="15348"/>
                </a:lnTo>
                <a:lnTo>
                  <a:pt x="28979" y="14212"/>
                </a:lnTo>
                <a:lnTo>
                  <a:pt x="31829" y="12500"/>
                </a:lnTo>
                <a:lnTo>
                  <a:pt x="32912" y="11942"/>
                </a:lnTo>
                <a:lnTo>
                  <a:pt x="33409" y="11942"/>
                </a:lnTo>
                <a:lnTo>
                  <a:pt x="34475" y="11159"/>
                </a:lnTo>
                <a:lnTo>
                  <a:pt x="38926" y="4660"/>
                </a:lnTo>
                <a:lnTo>
                  <a:pt x="38408" y="4268"/>
                </a:lnTo>
                <a:lnTo>
                  <a:pt x="32716" y="2271"/>
                </a:lnTo>
                <a:lnTo>
                  <a:pt x="39385" y="2271"/>
                </a:lnTo>
                <a:lnTo>
                  <a:pt x="33257" y="40"/>
                </a:lnTo>
                <a:lnTo>
                  <a:pt x="32670" y="0"/>
                </a:lnTo>
                <a:close/>
              </a:path>
              <a:path w="40004" h="20320">
                <a:moveTo>
                  <a:pt x="32540" y="12500"/>
                </a:moveTo>
                <a:lnTo>
                  <a:pt x="32245" y="12685"/>
                </a:lnTo>
                <a:lnTo>
                  <a:pt x="32521" y="12529"/>
                </a:lnTo>
                <a:close/>
              </a:path>
              <a:path w="40004" h="20320">
                <a:moveTo>
                  <a:pt x="33409" y="11942"/>
                </a:moveTo>
                <a:lnTo>
                  <a:pt x="32912" y="11942"/>
                </a:lnTo>
                <a:lnTo>
                  <a:pt x="32540" y="12500"/>
                </a:lnTo>
                <a:lnTo>
                  <a:pt x="33409" y="11942"/>
                </a:lnTo>
                <a:close/>
              </a:path>
              <a:path w="40004" h="20320">
                <a:moveTo>
                  <a:pt x="39385" y="2271"/>
                </a:moveTo>
                <a:lnTo>
                  <a:pt x="32716" y="2271"/>
                </a:lnTo>
                <a:lnTo>
                  <a:pt x="33417" y="2350"/>
                </a:lnTo>
                <a:lnTo>
                  <a:pt x="34165" y="2466"/>
                </a:lnTo>
                <a:lnTo>
                  <a:pt x="38926" y="4660"/>
                </a:lnTo>
                <a:lnTo>
                  <a:pt x="39295" y="2819"/>
                </a:lnTo>
                <a:lnTo>
                  <a:pt x="39385" y="2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28170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0" y="20007"/>
                </a:moveTo>
                <a:lnTo>
                  <a:pt x="1138" y="26585"/>
                </a:lnTo>
                <a:lnTo>
                  <a:pt x="4082" y="27798"/>
                </a:lnTo>
                <a:lnTo>
                  <a:pt x="4944" y="27994"/>
                </a:lnTo>
                <a:lnTo>
                  <a:pt x="6290" y="28386"/>
                </a:lnTo>
                <a:lnTo>
                  <a:pt x="41674" y="33828"/>
                </a:lnTo>
                <a:lnTo>
                  <a:pt x="45090" y="33750"/>
                </a:lnTo>
                <a:lnTo>
                  <a:pt x="46746" y="33632"/>
                </a:lnTo>
                <a:lnTo>
                  <a:pt x="46455" y="32379"/>
                </a:lnTo>
                <a:lnTo>
                  <a:pt x="46576" y="29365"/>
                </a:lnTo>
                <a:lnTo>
                  <a:pt x="59671" y="23296"/>
                </a:lnTo>
                <a:lnTo>
                  <a:pt x="64467" y="23296"/>
                </a:lnTo>
                <a:lnTo>
                  <a:pt x="64467" y="22670"/>
                </a:lnTo>
                <a:lnTo>
                  <a:pt x="64647" y="21143"/>
                </a:lnTo>
                <a:lnTo>
                  <a:pt x="4243" y="21143"/>
                </a:lnTo>
                <a:lnTo>
                  <a:pt x="3334" y="21064"/>
                </a:lnTo>
                <a:lnTo>
                  <a:pt x="2311" y="20829"/>
                </a:lnTo>
                <a:lnTo>
                  <a:pt x="1218" y="20477"/>
                </a:lnTo>
                <a:lnTo>
                  <a:pt x="0" y="20007"/>
                </a:lnTo>
                <a:close/>
              </a:path>
              <a:path w="90170" h="34290">
                <a:moveTo>
                  <a:pt x="64467" y="23296"/>
                </a:moveTo>
                <a:lnTo>
                  <a:pt x="61212" y="23296"/>
                </a:lnTo>
                <a:lnTo>
                  <a:pt x="64467" y="23453"/>
                </a:lnTo>
                <a:lnTo>
                  <a:pt x="64467" y="23296"/>
                </a:lnTo>
                <a:close/>
              </a:path>
              <a:path w="90170" h="34290">
                <a:moveTo>
                  <a:pt x="8682" y="0"/>
                </a:moveTo>
                <a:lnTo>
                  <a:pt x="8416" y="940"/>
                </a:lnTo>
                <a:lnTo>
                  <a:pt x="8301" y="1644"/>
                </a:lnTo>
                <a:lnTo>
                  <a:pt x="8190" y="4542"/>
                </a:lnTo>
                <a:lnTo>
                  <a:pt x="8312" y="5872"/>
                </a:lnTo>
                <a:lnTo>
                  <a:pt x="8647" y="7674"/>
                </a:lnTo>
                <a:lnTo>
                  <a:pt x="8857" y="8496"/>
                </a:lnTo>
                <a:lnTo>
                  <a:pt x="9213" y="10532"/>
                </a:lnTo>
                <a:lnTo>
                  <a:pt x="9335" y="11589"/>
                </a:lnTo>
                <a:lnTo>
                  <a:pt x="9448" y="15348"/>
                </a:lnTo>
                <a:lnTo>
                  <a:pt x="9323" y="16640"/>
                </a:lnTo>
                <a:lnTo>
                  <a:pt x="5071" y="21143"/>
                </a:lnTo>
                <a:lnTo>
                  <a:pt x="64647" y="21143"/>
                </a:lnTo>
                <a:lnTo>
                  <a:pt x="68280" y="15936"/>
                </a:lnTo>
                <a:lnTo>
                  <a:pt x="21734" y="15936"/>
                </a:lnTo>
                <a:lnTo>
                  <a:pt x="12500" y="11589"/>
                </a:lnTo>
                <a:lnTo>
                  <a:pt x="12534" y="9592"/>
                </a:lnTo>
                <a:lnTo>
                  <a:pt x="16640" y="3993"/>
                </a:lnTo>
                <a:lnTo>
                  <a:pt x="16521" y="3054"/>
                </a:lnTo>
                <a:lnTo>
                  <a:pt x="16431" y="2584"/>
                </a:lnTo>
                <a:lnTo>
                  <a:pt x="16305" y="1448"/>
                </a:lnTo>
                <a:lnTo>
                  <a:pt x="16237" y="430"/>
                </a:lnTo>
                <a:lnTo>
                  <a:pt x="15329" y="391"/>
                </a:lnTo>
                <a:lnTo>
                  <a:pt x="13443" y="234"/>
                </a:lnTo>
                <a:lnTo>
                  <a:pt x="11557" y="156"/>
                </a:lnTo>
                <a:lnTo>
                  <a:pt x="10568" y="79"/>
                </a:lnTo>
                <a:lnTo>
                  <a:pt x="8682" y="0"/>
                </a:lnTo>
                <a:close/>
              </a:path>
              <a:path w="90170" h="34290">
                <a:moveTo>
                  <a:pt x="89056" y="14643"/>
                </a:moveTo>
                <a:lnTo>
                  <a:pt x="74103" y="14643"/>
                </a:lnTo>
                <a:lnTo>
                  <a:pt x="74770" y="14683"/>
                </a:lnTo>
                <a:lnTo>
                  <a:pt x="75483" y="14761"/>
                </a:lnTo>
                <a:lnTo>
                  <a:pt x="80635" y="16522"/>
                </a:lnTo>
                <a:lnTo>
                  <a:pt x="81222" y="16875"/>
                </a:lnTo>
                <a:lnTo>
                  <a:pt x="84050" y="17501"/>
                </a:lnTo>
                <a:lnTo>
                  <a:pt x="84717" y="17462"/>
                </a:lnTo>
                <a:lnTo>
                  <a:pt x="85936" y="17228"/>
                </a:lnTo>
                <a:lnTo>
                  <a:pt x="87707" y="16640"/>
                </a:lnTo>
                <a:lnTo>
                  <a:pt x="89639" y="15661"/>
                </a:lnTo>
                <a:lnTo>
                  <a:pt x="89217" y="14957"/>
                </a:lnTo>
                <a:lnTo>
                  <a:pt x="89056" y="14643"/>
                </a:lnTo>
                <a:close/>
              </a:path>
              <a:path w="90170" h="34290">
                <a:moveTo>
                  <a:pt x="21780" y="940"/>
                </a:moveTo>
                <a:lnTo>
                  <a:pt x="24609" y="4542"/>
                </a:lnTo>
                <a:lnTo>
                  <a:pt x="25276" y="4776"/>
                </a:lnTo>
                <a:lnTo>
                  <a:pt x="29025" y="10180"/>
                </a:lnTo>
                <a:lnTo>
                  <a:pt x="28906" y="11041"/>
                </a:lnTo>
                <a:lnTo>
                  <a:pt x="22366" y="15936"/>
                </a:lnTo>
                <a:lnTo>
                  <a:pt x="68280" y="15936"/>
                </a:lnTo>
                <a:lnTo>
                  <a:pt x="69308" y="15426"/>
                </a:lnTo>
                <a:lnTo>
                  <a:pt x="70055" y="15152"/>
                </a:lnTo>
                <a:lnTo>
                  <a:pt x="71389" y="14839"/>
                </a:lnTo>
                <a:lnTo>
                  <a:pt x="72332" y="14722"/>
                </a:lnTo>
                <a:lnTo>
                  <a:pt x="72689" y="14722"/>
                </a:lnTo>
                <a:lnTo>
                  <a:pt x="73402" y="14643"/>
                </a:lnTo>
                <a:lnTo>
                  <a:pt x="89056" y="14643"/>
                </a:lnTo>
                <a:lnTo>
                  <a:pt x="88585" y="13704"/>
                </a:lnTo>
                <a:lnTo>
                  <a:pt x="87592" y="11237"/>
                </a:lnTo>
                <a:lnTo>
                  <a:pt x="54565" y="7243"/>
                </a:lnTo>
                <a:lnTo>
                  <a:pt x="52714" y="6929"/>
                </a:lnTo>
                <a:lnTo>
                  <a:pt x="51265" y="6656"/>
                </a:lnTo>
                <a:lnTo>
                  <a:pt x="49218" y="6225"/>
                </a:lnTo>
                <a:lnTo>
                  <a:pt x="47356" y="5442"/>
                </a:lnTo>
                <a:lnTo>
                  <a:pt x="39386" y="5442"/>
                </a:lnTo>
                <a:lnTo>
                  <a:pt x="38247" y="5403"/>
                </a:lnTo>
                <a:lnTo>
                  <a:pt x="36166" y="5246"/>
                </a:lnTo>
                <a:lnTo>
                  <a:pt x="43477" y="5246"/>
                </a:lnTo>
                <a:lnTo>
                  <a:pt x="45952" y="4855"/>
                </a:lnTo>
                <a:lnTo>
                  <a:pt x="43710" y="3915"/>
                </a:lnTo>
                <a:lnTo>
                  <a:pt x="41779" y="3132"/>
                </a:lnTo>
                <a:lnTo>
                  <a:pt x="39662" y="3132"/>
                </a:lnTo>
                <a:lnTo>
                  <a:pt x="37937" y="3054"/>
                </a:lnTo>
                <a:lnTo>
                  <a:pt x="32314" y="2193"/>
                </a:lnTo>
                <a:lnTo>
                  <a:pt x="26656" y="1448"/>
                </a:lnTo>
                <a:lnTo>
                  <a:pt x="25115" y="1291"/>
                </a:lnTo>
                <a:lnTo>
                  <a:pt x="23505" y="1097"/>
                </a:lnTo>
                <a:lnTo>
                  <a:pt x="21780" y="940"/>
                </a:lnTo>
                <a:close/>
              </a:path>
              <a:path w="90170" h="34290">
                <a:moveTo>
                  <a:pt x="43477" y="5246"/>
                </a:moveTo>
                <a:lnTo>
                  <a:pt x="36166" y="5246"/>
                </a:lnTo>
                <a:lnTo>
                  <a:pt x="38247" y="5403"/>
                </a:lnTo>
                <a:lnTo>
                  <a:pt x="39386" y="5442"/>
                </a:lnTo>
                <a:lnTo>
                  <a:pt x="40605" y="5442"/>
                </a:lnTo>
                <a:lnTo>
                  <a:pt x="41870" y="5403"/>
                </a:lnTo>
                <a:lnTo>
                  <a:pt x="43204" y="5286"/>
                </a:lnTo>
                <a:lnTo>
                  <a:pt x="43477" y="5246"/>
                </a:lnTo>
                <a:close/>
              </a:path>
              <a:path w="90170" h="34290">
                <a:moveTo>
                  <a:pt x="45952" y="4855"/>
                </a:moveTo>
                <a:lnTo>
                  <a:pt x="44538" y="5090"/>
                </a:lnTo>
                <a:lnTo>
                  <a:pt x="43204" y="5286"/>
                </a:lnTo>
                <a:lnTo>
                  <a:pt x="41870" y="5403"/>
                </a:lnTo>
                <a:lnTo>
                  <a:pt x="40605" y="5442"/>
                </a:lnTo>
                <a:lnTo>
                  <a:pt x="47356" y="5442"/>
                </a:lnTo>
                <a:lnTo>
                  <a:pt x="46746" y="5207"/>
                </a:lnTo>
                <a:lnTo>
                  <a:pt x="45952" y="4855"/>
                </a:lnTo>
                <a:close/>
              </a:path>
              <a:path w="90170" h="34290">
                <a:moveTo>
                  <a:pt x="41594" y="3054"/>
                </a:moveTo>
                <a:lnTo>
                  <a:pt x="39662" y="3132"/>
                </a:lnTo>
                <a:lnTo>
                  <a:pt x="41779" y="3132"/>
                </a:lnTo>
                <a:lnTo>
                  <a:pt x="41594" y="305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84736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7719" y="7870"/>
                </a:moveTo>
                <a:lnTo>
                  <a:pt x="793" y="7870"/>
                </a:lnTo>
                <a:lnTo>
                  <a:pt x="597" y="8066"/>
                </a:lnTo>
                <a:lnTo>
                  <a:pt x="0" y="8496"/>
                </a:lnTo>
                <a:lnTo>
                  <a:pt x="471" y="8731"/>
                </a:lnTo>
                <a:lnTo>
                  <a:pt x="1023" y="8927"/>
                </a:lnTo>
                <a:lnTo>
                  <a:pt x="2403" y="9474"/>
                </a:lnTo>
                <a:lnTo>
                  <a:pt x="5151" y="10376"/>
                </a:lnTo>
                <a:lnTo>
                  <a:pt x="6209" y="10649"/>
                </a:lnTo>
                <a:lnTo>
                  <a:pt x="6451" y="10062"/>
                </a:lnTo>
                <a:lnTo>
                  <a:pt x="7129" y="8731"/>
                </a:lnTo>
                <a:lnTo>
                  <a:pt x="7313" y="8417"/>
                </a:lnTo>
                <a:lnTo>
                  <a:pt x="7719" y="7870"/>
                </a:lnTo>
                <a:close/>
              </a:path>
              <a:path w="12700" h="10795">
                <a:moveTo>
                  <a:pt x="653" y="7980"/>
                </a:moveTo>
                <a:close/>
              </a:path>
              <a:path w="12700" h="10795">
                <a:moveTo>
                  <a:pt x="11764" y="0"/>
                </a:moveTo>
                <a:lnTo>
                  <a:pt x="653" y="7980"/>
                </a:lnTo>
                <a:lnTo>
                  <a:pt x="793" y="7870"/>
                </a:lnTo>
                <a:lnTo>
                  <a:pt x="7719" y="7870"/>
                </a:lnTo>
                <a:lnTo>
                  <a:pt x="12385" y="4346"/>
                </a:lnTo>
                <a:lnTo>
                  <a:pt x="11959" y="2114"/>
                </a:lnTo>
                <a:lnTo>
                  <a:pt x="11833" y="1252"/>
                </a:lnTo>
                <a:lnTo>
                  <a:pt x="117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96696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05183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60" h="36829">
                <a:moveTo>
                  <a:pt x="49931" y="0"/>
                </a:moveTo>
                <a:lnTo>
                  <a:pt x="50092" y="196"/>
                </a:lnTo>
                <a:lnTo>
                  <a:pt x="49931" y="0"/>
                </a:lnTo>
                <a:close/>
              </a:path>
              <a:path w="86360" h="36829">
                <a:moveTo>
                  <a:pt x="36097" y="10650"/>
                </a:moveTo>
                <a:lnTo>
                  <a:pt x="22559" y="16209"/>
                </a:lnTo>
                <a:lnTo>
                  <a:pt x="20837" y="17580"/>
                </a:lnTo>
                <a:lnTo>
                  <a:pt x="0" y="28504"/>
                </a:lnTo>
                <a:lnTo>
                  <a:pt x="80" y="28895"/>
                </a:lnTo>
                <a:lnTo>
                  <a:pt x="10809" y="31088"/>
                </a:lnTo>
                <a:lnTo>
                  <a:pt x="13017" y="31166"/>
                </a:lnTo>
                <a:lnTo>
                  <a:pt x="38454" y="36178"/>
                </a:lnTo>
                <a:lnTo>
                  <a:pt x="39041" y="36217"/>
                </a:lnTo>
                <a:lnTo>
                  <a:pt x="50126" y="25998"/>
                </a:lnTo>
                <a:lnTo>
                  <a:pt x="50839" y="24706"/>
                </a:lnTo>
                <a:lnTo>
                  <a:pt x="66364" y="11628"/>
                </a:lnTo>
                <a:lnTo>
                  <a:pt x="67583" y="11394"/>
                </a:lnTo>
                <a:lnTo>
                  <a:pt x="69549" y="10885"/>
                </a:lnTo>
                <a:lnTo>
                  <a:pt x="70207" y="10689"/>
                </a:lnTo>
                <a:lnTo>
                  <a:pt x="36373" y="10689"/>
                </a:lnTo>
                <a:lnTo>
                  <a:pt x="36097" y="10650"/>
                </a:lnTo>
                <a:close/>
              </a:path>
              <a:path w="86360" h="36829">
                <a:moveTo>
                  <a:pt x="42583" y="7361"/>
                </a:moveTo>
                <a:lnTo>
                  <a:pt x="41916" y="7831"/>
                </a:lnTo>
                <a:lnTo>
                  <a:pt x="39708" y="9123"/>
                </a:lnTo>
                <a:lnTo>
                  <a:pt x="38098" y="9945"/>
                </a:lnTo>
                <a:lnTo>
                  <a:pt x="37235" y="10298"/>
                </a:lnTo>
                <a:lnTo>
                  <a:pt x="36373" y="10689"/>
                </a:lnTo>
                <a:lnTo>
                  <a:pt x="75138" y="8888"/>
                </a:lnTo>
                <a:lnTo>
                  <a:pt x="77591" y="7753"/>
                </a:lnTo>
                <a:lnTo>
                  <a:pt x="49540" y="7753"/>
                </a:lnTo>
                <a:lnTo>
                  <a:pt x="46079" y="7674"/>
                </a:lnTo>
                <a:lnTo>
                  <a:pt x="44354" y="7557"/>
                </a:lnTo>
                <a:lnTo>
                  <a:pt x="42583" y="7361"/>
                </a:lnTo>
                <a:close/>
              </a:path>
              <a:path w="86360" h="36829">
                <a:moveTo>
                  <a:pt x="78749" y="940"/>
                </a:moveTo>
                <a:lnTo>
                  <a:pt x="49540" y="7753"/>
                </a:lnTo>
                <a:lnTo>
                  <a:pt x="77591" y="7753"/>
                </a:lnTo>
                <a:lnTo>
                  <a:pt x="85898" y="2623"/>
                </a:lnTo>
                <a:lnTo>
                  <a:pt x="83429" y="2623"/>
                </a:lnTo>
                <a:lnTo>
                  <a:pt x="82763" y="2545"/>
                </a:lnTo>
                <a:lnTo>
                  <a:pt x="79336" y="1331"/>
                </a:lnTo>
                <a:lnTo>
                  <a:pt x="78749" y="940"/>
                </a:lnTo>
                <a:close/>
              </a:path>
              <a:path w="86360" h="36829">
                <a:moveTo>
                  <a:pt x="86224" y="2311"/>
                </a:moveTo>
                <a:lnTo>
                  <a:pt x="85511" y="2506"/>
                </a:lnTo>
                <a:lnTo>
                  <a:pt x="84809" y="2584"/>
                </a:lnTo>
                <a:lnTo>
                  <a:pt x="84096" y="2623"/>
                </a:lnTo>
                <a:lnTo>
                  <a:pt x="85898" y="2623"/>
                </a:lnTo>
                <a:lnTo>
                  <a:pt x="86156" y="242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64808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62017" y="35825"/>
                </a:moveTo>
                <a:lnTo>
                  <a:pt x="21895" y="35825"/>
                </a:lnTo>
                <a:lnTo>
                  <a:pt x="22332" y="36530"/>
                </a:lnTo>
                <a:lnTo>
                  <a:pt x="22608" y="36882"/>
                </a:lnTo>
                <a:lnTo>
                  <a:pt x="27564" y="39662"/>
                </a:lnTo>
                <a:lnTo>
                  <a:pt x="28105" y="39819"/>
                </a:lnTo>
                <a:lnTo>
                  <a:pt x="28703" y="39897"/>
                </a:lnTo>
                <a:lnTo>
                  <a:pt x="29324" y="40015"/>
                </a:lnTo>
                <a:lnTo>
                  <a:pt x="29956" y="40054"/>
                </a:lnTo>
                <a:lnTo>
                  <a:pt x="30669" y="40133"/>
                </a:lnTo>
                <a:lnTo>
                  <a:pt x="32164" y="40133"/>
                </a:lnTo>
                <a:lnTo>
                  <a:pt x="31336" y="41229"/>
                </a:lnTo>
                <a:lnTo>
                  <a:pt x="31141" y="41581"/>
                </a:lnTo>
                <a:lnTo>
                  <a:pt x="30757" y="42403"/>
                </a:lnTo>
                <a:lnTo>
                  <a:pt x="30428" y="43500"/>
                </a:lnTo>
                <a:lnTo>
                  <a:pt x="30393" y="46045"/>
                </a:lnTo>
                <a:lnTo>
                  <a:pt x="30589" y="46749"/>
                </a:lnTo>
                <a:lnTo>
                  <a:pt x="38523" y="51800"/>
                </a:lnTo>
                <a:lnTo>
                  <a:pt x="39397" y="51683"/>
                </a:lnTo>
                <a:lnTo>
                  <a:pt x="52047" y="42598"/>
                </a:lnTo>
                <a:lnTo>
                  <a:pt x="55648" y="42598"/>
                </a:lnTo>
                <a:lnTo>
                  <a:pt x="61914" y="36295"/>
                </a:lnTo>
                <a:lnTo>
                  <a:pt x="62017" y="35825"/>
                </a:lnTo>
                <a:close/>
              </a:path>
              <a:path w="68579" h="52070">
                <a:moveTo>
                  <a:pt x="55648" y="42598"/>
                </a:moveTo>
                <a:lnTo>
                  <a:pt x="52208" y="42598"/>
                </a:lnTo>
                <a:lnTo>
                  <a:pt x="52599" y="42677"/>
                </a:lnTo>
                <a:lnTo>
                  <a:pt x="53231" y="42755"/>
                </a:lnTo>
                <a:lnTo>
                  <a:pt x="54485" y="42755"/>
                </a:lnTo>
                <a:lnTo>
                  <a:pt x="54956" y="42716"/>
                </a:lnTo>
                <a:lnTo>
                  <a:pt x="55648" y="42598"/>
                </a:lnTo>
                <a:close/>
              </a:path>
              <a:path w="68579" h="52070">
                <a:moveTo>
                  <a:pt x="24448" y="8653"/>
                </a:moveTo>
                <a:lnTo>
                  <a:pt x="9751" y="15544"/>
                </a:lnTo>
                <a:lnTo>
                  <a:pt x="9786" y="17540"/>
                </a:lnTo>
                <a:lnTo>
                  <a:pt x="10027" y="18676"/>
                </a:lnTo>
                <a:lnTo>
                  <a:pt x="10372" y="19890"/>
                </a:lnTo>
                <a:lnTo>
                  <a:pt x="9947" y="19890"/>
                </a:lnTo>
                <a:lnTo>
                  <a:pt x="0" y="28269"/>
                </a:lnTo>
                <a:lnTo>
                  <a:pt x="195" y="29483"/>
                </a:lnTo>
                <a:lnTo>
                  <a:pt x="14236" y="36687"/>
                </a:lnTo>
                <a:lnTo>
                  <a:pt x="15961" y="36609"/>
                </a:lnTo>
                <a:lnTo>
                  <a:pt x="17812" y="36452"/>
                </a:lnTo>
                <a:lnTo>
                  <a:pt x="19779" y="36178"/>
                </a:lnTo>
                <a:lnTo>
                  <a:pt x="21895" y="35825"/>
                </a:lnTo>
                <a:lnTo>
                  <a:pt x="62017" y="35825"/>
                </a:lnTo>
                <a:lnTo>
                  <a:pt x="62233" y="34534"/>
                </a:lnTo>
                <a:lnTo>
                  <a:pt x="62349" y="33593"/>
                </a:lnTo>
                <a:lnTo>
                  <a:pt x="62236" y="28230"/>
                </a:lnTo>
                <a:lnTo>
                  <a:pt x="61994" y="26506"/>
                </a:lnTo>
                <a:lnTo>
                  <a:pt x="63811" y="26506"/>
                </a:lnTo>
                <a:lnTo>
                  <a:pt x="68561" y="24119"/>
                </a:lnTo>
                <a:lnTo>
                  <a:pt x="68443" y="20673"/>
                </a:lnTo>
                <a:lnTo>
                  <a:pt x="27829" y="8810"/>
                </a:lnTo>
                <a:lnTo>
                  <a:pt x="26886" y="8731"/>
                </a:lnTo>
                <a:lnTo>
                  <a:pt x="24448" y="8653"/>
                </a:lnTo>
                <a:close/>
              </a:path>
              <a:path w="68579" h="52070">
                <a:moveTo>
                  <a:pt x="63811" y="26506"/>
                </a:moveTo>
                <a:lnTo>
                  <a:pt x="62201" y="26506"/>
                </a:lnTo>
                <a:lnTo>
                  <a:pt x="62673" y="26547"/>
                </a:lnTo>
                <a:lnTo>
                  <a:pt x="63374" y="26547"/>
                </a:lnTo>
                <a:lnTo>
                  <a:pt x="63811" y="26506"/>
                </a:lnTo>
                <a:close/>
              </a:path>
              <a:path w="68579" h="52070">
                <a:moveTo>
                  <a:pt x="37465" y="0"/>
                </a:moveTo>
                <a:lnTo>
                  <a:pt x="36764" y="0"/>
                </a:lnTo>
                <a:lnTo>
                  <a:pt x="36051" y="79"/>
                </a:lnTo>
                <a:lnTo>
                  <a:pt x="35694" y="79"/>
                </a:lnTo>
                <a:lnTo>
                  <a:pt x="27829" y="8810"/>
                </a:lnTo>
                <a:lnTo>
                  <a:pt x="61233" y="8810"/>
                </a:lnTo>
                <a:lnTo>
                  <a:pt x="60430" y="8143"/>
                </a:lnTo>
                <a:lnTo>
                  <a:pt x="59487" y="7439"/>
                </a:lnTo>
                <a:lnTo>
                  <a:pt x="58073" y="6578"/>
                </a:lnTo>
                <a:lnTo>
                  <a:pt x="57130" y="5874"/>
                </a:lnTo>
                <a:lnTo>
                  <a:pt x="56693" y="5482"/>
                </a:lnTo>
                <a:lnTo>
                  <a:pt x="56256" y="5129"/>
                </a:lnTo>
                <a:lnTo>
                  <a:pt x="55368" y="4229"/>
                </a:lnTo>
                <a:lnTo>
                  <a:pt x="54726" y="3523"/>
                </a:lnTo>
                <a:lnTo>
                  <a:pt x="54245" y="2858"/>
                </a:lnTo>
                <a:lnTo>
                  <a:pt x="47413" y="2858"/>
                </a:lnTo>
                <a:lnTo>
                  <a:pt x="43721" y="1644"/>
                </a:lnTo>
                <a:lnTo>
                  <a:pt x="43054" y="1331"/>
                </a:lnTo>
                <a:lnTo>
                  <a:pt x="38132" y="40"/>
                </a:lnTo>
                <a:lnTo>
                  <a:pt x="37465" y="0"/>
                </a:lnTo>
                <a:close/>
              </a:path>
              <a:path w="68579" h="52070">
                <a:moveTo>
                  <a:pt x="53001" y="1018"/>
                </a:moveTo>
                <a:lnTo>
                  <a:pt x="51069" y="1997"/>
                </a:lnTo>
                <a:lnTo>
                  <a:pt x="49299" y="2584"/>
                </a:lnTo>
                <a:lnTo>
                  <a:pt x="48080" y="2819"/>
                </a:lnTo>
                <a:lnTo>
                  <a:pt x="47413" y="2858"/>
                </a:lnTo>
                <a:lnTo>
                  <a:pt x="54245" y="2858"/>
                </a:lnTo>
                <a:lnTo>
                  <a:pt x="53507" y="1840"/>
                </a:lnTo>
                <a:lnTo>
                  <a:pt x="53001" y="10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90797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9475" y="0"/>
                </a:moveTo>
                <a:lnTo>
                  <a:pt x="5810" y="6811"/>
                </a:lnTo>
                <a:lnTo>
                  <a:pt x="5933" y="7869"/>
                </a:lnTo>
                <a:lnTo>
                  <a:pt x="6324" y="9866"/>
                </a:lnTo>
                <a:lnTo>
                  <a:pt x="5899" y="10062"/>
                </a:lnTo>
                <a:lnTo>
                  <a:pt x="0" y="16718"/>
                </a:lnTo>
                <a:lnTo>
                  <a:pt x="1103" y="16718"/>
                </a:lnTo>
                <a:lnTo>
                  <a:pt x="2081" y="16796"/>
                </a:lnTo>
                <a:lnTo>
                  <a:pt x="3610" y="17031"/>
                </a:lnTo>
                <a:lnTo>
                  <a:pt x="4875" y="17344"/>
                </a:lnTo>
                <a:lnTo>
                  <a:pt x="5577" y="16404"/>
                </a:lnTo>
                <a:lnTo>
                  <a:pt x="6014" y="16012"/>
                </a:lnTo>
                <a:lnTo>
                  <a:pt x="6405" y="15621"/>
                </a:lnTo>
                <a:lnTo>
                  <a:pt x="7804" y="14682"/>
                </a:lnTo>
                <a:lnTo>
                  <a:pt x="8218" y="14447"/>
                </a:lnTo>
                <a:lnTo>
                  <a:pt x="9556" y="13859"/>
                </a:lnTo>
                <a:lnTo>
                  <a:pt x="10142" y="13702"/>
                </a:lnTo>
                <a:lnTo>
                  <a:pt x="17248" y="13702"/>
                </a:lnTo>
                <a:lnTo>
                  <a:pt x="17375" y="13586"/>
                </a:lnTo>
                <a:lnTo>
                  <a:pt x="18433" y="10335"/>
                </a:lnTo>
                <a:lnTo>
                  <a:pt x="19100" y="9356"/>
                </a:lnTo>
                <a:lnTo>
                  <a:pt x="19618" y="8417"/>
                </a:lnTo>
                <a:lnTo>
                  <a:pt x="20009" y="7595"/>
                </a:lnTo>
                <a:lnTo>
                  <a:pt x="20319" y="6811"/>
                </a:lnTo>
                <a:lnTo>
                  <a:pt x="20676" y="5442"/>
                </a:lnTo>
                <a:lnTo>
                  <a:pt x="20561" y="3758"/>
                </a:lnTo>
                <a:lnTo>
                  <a:pt x="12534" y="821"/>
                </a:lnTo>
                <a:lnTo>
                  <a:pt x="11637" y="469"/>
                </a:lnTo>
                <a:lnTo>
                  <a:pt x="10844" y="234"/>
                </a:lnTo>
                <a:lnTo>
                  <a:pt x="10096" y="77"/>
                </a:lnTo>
                <a:lnTo>
                  <a:pt x="9475" y="0"/>
                </a:lnTo>
                <a:close/>
              </a:path>
              <a:path w="20954" h="17779">
                <a:moveTo>
                  <a:pt x="17248" y="13702"/>
                </a:moveTo>
                <a:lnTo>
                  <a:pt x="10142" y="13702"/>
                </a:lnTo>
                <a:lnTo>
                  <a:pt x="10924" y="14016"/>
                </a:lnTo>
                <a:lnTo>
                  <a:pt x="11672" y="14251"/>
                </a:lnTo>
                <a:lnTo>
                  <a:pt x="12385" y="14447"/>
                </a:lnTo>
                <a:lnTo>
                  <a:pt x="13604" y="14682"/>
                </a:lnTo>
                <a:lnTo>
                  <a:pt x="14156" y="14721"/>
                </a:lnTo>
                <a:lnTo>
                  <a:pt x="14662" y="14721"/>
                </a:lnTo>
                <a:lnTo>
                  <a:pt x="15133" y="14682"/>
                </a:lnTo>
                <a:lnTo>
                  <a:pt x="15915" y="14525"/>
                </a:lnTo>
                <a:lnTo>
                  <a:pt x="16594" y="14212"/>
                </a:lnTo>
                <a:lnTo>
                  <a:pt x="16904" y="14016"/>
                </a:lnTo>
                <a:lnTo>
                  <a:pt x="17248" y="13702"/>
                </a:lnTo>
                <a:close/>
              </a:path>
              <a:path w="20954" h="17779">
                <a:moveTo>
                  <a:pt x="14501" y="782"/>
                </a:moveTo>
                <a:lnTo>
                  <a:pt x="13086" y="782"/>
                </a:lnTo>
                <a:lnTo>
                  <a:pt x="12534" y="821"/>
                </a:lnTo>
                <a:lnTo>
                  <a:pt x="14948" y="821"/>
                </a:lnTo>
                <a:lnTo>
                  <a:pt x="14501" y="78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44327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89" h="24765">
                <a:moveTo>
                  <a:pt x="0" y="0"/>
                </a:moveTo>
                <a:lnTo>
                  <a:pt x="17134" y="14683"/>
                </a:lnTo>
                <a:lnTo>
                  <a:pt x="18479" y="15152"/>
                </a:lnTo>
                <a:lnTo>
                  <a:pt x="57164" y="23531"/>
                </a:lnTo>
                <a:lnTo>
                  <a:pt x="70768" y="24745"/>
                </a:lnTo>
                <a:lnTo>
                  <a:pt x="70819" y="23531"/>
                </a:lnTo>
                <a:lnTo>
                  <a:pt x="70918" y="23062"/>
                </a:lnTo>
                <a:lnTo>
                  <a:pt x="71079" y="22513"/>
                </a:lnTo>
                <a:lnTo>
                  <a:pt x="71274" y="21966"/>
                </a:lnTo>
                <a:lnTo>
                  <a:pt x="71858" y="20752"/>
                </a:lnTo>
                <a:lnTo>
                  <a:pt x="72058" y="20399"/>
                </a:lnTo>
                <a:lnTo>
                  <a:pt x="66709" y="20399"/>
                </a:lnTo>
                <a:lnTo>
                  <a:pt x="27990" y="13430"/>
                </a:lnTo>
                <a:lnTo>
                  <a:pt x="1966" y="1292"/>
                </a:lnTo>
                <a:lnTo>
                  <a:pt x="0" y="0"/>
                </a:lnTo>
                <a:close/>
              </a:path>
              <a:path w="72389" h="24765">
                <a:moveTo>
                  <a:pt x="72102" y="20321"/>
                </a:moveTo>
                <a:lnTo>
                  <a:pt x="69503" y="20399"/>
                </a:lnTo>
                <a:lnTo>
                  <a:pt x="72058" y="2039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9890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2702" y="0"/>
                </a:moveTo>
                <a:lnTo>
                  <a:pt x="620" y="901"/>
                </a:lnTo>
                <a:lnTo>
                  <a:pt x="459" y="1097"/>
                </a:lnTo>
                <a:lnTo>
                  <a:pt x="344" y="1331"/>
                </a:lnTo>
                <a:lnTo>
                  <a:pt x="115" y="2193"/>
                </a:lnTo>
                <a:lnTo>
                  <a:pt x="0" y="3876"/>
                </a:lnTo>
                <a:lnTo>
                  <a:pt x="298" y="4855"/>
                </a:lnTo>
                <a:lnTo>
                  <a:pt x="6749" y="11315"/>
                </a:lnTo>
                <a:lnTo>
                  <a:pt x="7186" y="11276"/>
                </a:lnTo>
                <a:lnTo>
                  <a:pt x="7531" y="11198"/>
                </a:lnTo>
                <a:lnTo>
                  <a:pt x="7888" y="11080"/>
                </a:lnTo>
                <a:lnTo>
                  <a:pt x="8049" y="11002"/>
                </a:lnTo>
                <a:lnTo>
                  <a:pt x="8359" y="10610"/>
                </a:lnTo>
                <a:lnTo>
                  <a:pt x="8239" y="8966"/>
                </a:lnTo>
                <a:lnTo>
                  <a:pt x="8014" y="8457"/>
                </a:lnTo>
                <a:lnTo>
                  <a:pt x="7853" y="8339"/>
                </a:lnTo>
                <a:lnTo>
                  <a:pt x="7106" y="7674"/>
                </a:lnTo>
                <a:lnTo>
                  <a:pt x="6439" y="6929"/>
                </a:lnTo>
                <a:lnTo>
                  <a:pt x="6048" y="6460"/>
                </a:lnTo>
                <a:lnTo>
                  <a:pt x="5623" y="5872"/>
                </a:lnTo>
                <a:lnTo>
                  <a:pt x="5300" y="5286"/>
                </a:lnTo>
                <a:lnTo>
                  <a:pt x="4898" y="4619"/>
                </a:lnTo>
                <a:lnTo>
                  <a:pt x="3564" y="195"/>
                </a:lnTo>
                <a:lnTo>
                  <a:pt x="3415" y="117"/>
                </a:lnTo>
                <a:lnTo>
                  <a:pt x="2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15912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6566" y="0"/>
                </a:moveTo>
                <a:lnTo>
                  <a:pt x="0" y="14760"/>
                </a:lnTo>
                <a:lnTo>
                  <a:pt x="80" y="15151"/>
                </a:lnTo>
                <a:lnTo>
                  <a:pt x="269" y="15504"/>
                </a:lnTo>
                <a:lnTo>
                  <a:pt x="436" y="15739"/>
                </a:lnTo>
                <a:lnTo>
                  <a:pt x="678" y="15896"/>
                </a:lnTo>
                <a:lnTo>
                  <a:pt x="1023" y="15974"/>
                </a:lnTo>
                <a:lnTo>
                  <a:pt x="1425" y="15896"/>
                </a:lnTo>
                <a:lnTo>
                  <a:pt x="656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98206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5" h="11429">
                <a:moveTo>
                  <a:pt x="13037" y="0"/>
                </a:moveTo>
                <a:lnTo>
                  <a:pt x="2653" y="6303"/>
                </a:lnTo>
                <a:lnTo>
                  <a:pt x="1871" y="6850"/>
                </a:lnTo>
                <a:lnTo>
                  <a:pt x="0" y="9866"/>
                </a:lnTo>
                <a:lnTo>
                  <a:pt x="134" y="10219"/>
                </a:lnTo>
                <a:lnTo>
                  <a:pt x="2147" y="11197"/>
                </a:lnTo>
                <a:lnTo>
                  <a:pt x="3837" y="11041"/>
                </a:lnTo>
                <a:lnTo>
                  <a:pt x="12761" y="1096"/>
                </a:lnTo>
                <a:lnTo>
                  <a:pt x="1303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67912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5" h="33020">
                <a:moveTo>
                  <a:pt x="33383" y="30733"/>
                </a:moveTo>
                <a:lnTo>
                  <a:pt x="18675" y="30733"/>
                </a:lnTo>
                <a:lnTo>
                  <a:pt x="19261" y="30987"/>
                </a:lnTo>
                <a:lnTo>
                  <a:pt x="20871" y="31749"/>
                </a:lnTo>
                <a:lnTo>
                  <a:pt x="21941" y="32130"/>
                </a:lnTo>
                <a:lnTo>
                  <a:pt x="23194" y="32384"/>
                </a:lnTo>
                <a:lnTo>
                  <a:pt x="24574" y="32765"/>
                </a:lnTo>
                <a:lnTo>
                  <a:pt x="26023" y="32892"/>
                </a:lnTo>
                <a:lnTo>
                  <a:pt x="27518" y="32892"/>
                </a:lnTo>
                <a:lnTo>
                  <a:pt x="29013" y="32765"/>
                </a:lnTo>
                <a:lnTo>
                  <a:pt x="29807" y="32638"/>
                </a:lnTo>
                <a:lnTo>
                  <a:pt x="31256" y="32130"/>
                </a:lnTo>
                <a:lnTo>
                  <a:pt x="32003" y="31749"/>
                </a:lnTo>
                <a:lnTo>
                  <a:pt x="33383" y="30733"/>
                </a:lnTo>
                <a:close/>
              </a:path>
              <a:path w="57785" h="33020">
                <a:moveTo>
                  <a:pt x="5853" y="19557"/>
                </a:moveTo>
                <a:lnTo>
                  <a:pt x="0" y="25018"/>
                </a:lnTo>
                <a:lnTo>
                  <a:pt x="126" y="26161"/>
                </a:lnTo>
                <a:lnTo>
                  <a:pt x="1805" y="29336"/>
                </a:lnTo>
                <a:lnTo>
                  <a:pt x="2276" y="29844"/>
                </a:lnTo>
                <a:lnTo>
                  <a:pt x="10384" y="32003"/>
                </a:lnTo>
                <a:lnTo>
                  <a:pt x="13328" y="31749"/>
                </a:lnTo>
                <a:lnTo>
                  <a:pt x="14984" y="31495"/>
                </a:lnTo>
                <a:lnTo>
                  <a:pt x="16743" y="31114"/>
                </a:lnTo>
                <a:lnTo>
                  <a:pt x="18675" y="30733"/>
                </a:lnTo>
                <a:lnTo>
                  <a:pt x="36011" y="27050"/>
                </a:lnTo>
                <a:lnTo>
                  <a:pt x="9119" y="27050"/>
                </a:lnTo>
                <a:lnTo>
                  <a:pt x="8417" y="26923"/>
                </a:lnTo>
                <a:lnTo>
                  <a:pt x="3656" y="25272"/>
                </a:lnTo>
                <a:lnTo>
                  <a:pt x="3748" y="23367"/>
                </a:lnTo>
                <a:lnTo>
                  <a:pt x="7704" y="19938"/>
                </a:lnTo>
                <a:lnTo>
                  <a:pt x="7474" y="19938"/>
                </a:lnTo>
                <a:lnTo>
                  <a:pt x="6796" y="19684"/>
                </a:lnTo>
                <a:lnTo>
                  <a:pt x="5853" y="19557"/>
                </a:lnTo>
                <a:close/>
              </a:path>
              <a:path w="57785" h="33020">
                <a:moveTo>
                  <a:pt x="54189" y="3937"/>
                </a:moveTo>
                <a:lnTo>
                  <a:pt x="49184" y="3937"/>
                </a:lnTo>
                <a:lnTo>
                  <a:pt x="54025" y="4191"/>
                </a:lnTo>
                <a:lnTo>
                  <a:pt x="52334" y="5461"/>
                </a:lnTo>
                <a:lnTo>
                  <a:pt x="51035" y="6477"/>
                </a:lnTo>
                <a:lnTo>
                  <a:pt x="44779" y="11049"/>
                </a:lnTo>
                <a:lnTo>
                  <a:pt x="41559" y="13335"/>
                </a:lnTo>
                <a:lnTo>
                  <a:pt x="39788" y="14732"/>
                </a:lnTo>
                <a:lnTo>
                  <a:pt x="37741" y="16256"/>
                </a:lnTo>
                <a:lnTo>
                  <a:pt x="35108" y="17906"/>
                </a:lnTo>
                <a:lnTo>
                  <a:pt x="33532" y="18922"/>
                </a:lnTo>
                <a:lnTo>
                  <a:pt x="31808" y="19938"/>
                </a:lnTo>
                <a:lnTo>
                  <a:pt x="29922" y="20954"/>
                </a:lnTo>
                <a:lnTo>
                  <a:pt x="27875" y="21843"/>
                </a:lnTo>
                <a:lnTo>
                  <a:pt x="25678" y="22859"/>
                </a:lnTo>
                <a:lnTo>
                  <a:pt x="11246" y="26923"/>
                </a:lnTo>
                <a:lnTo>
                  <a:pt x="10533" y="27050"/>
                </a:lnTo>
                <a:lnTo>
                  <a:pt x="36011" y="27050"/>
                </a:lnTo>
                <a:lnTo>
                  <a:pt x="36683" y="25399"/>
                </a:lnTo>
                <a:lnTo>
                  <a:pt x="37385" y="25399"/>
                </a:lnTo>
                <a:lnTo>
                  <a:pt x="39156" y="25145"/>
                </a:lnTo>
                <a:lnTo>
                  <a:pt x="40340" y="25019"/>
                </a:lnTo>
                <a:lnTo>
                  <a:pt x="42387" y="24638"/>
                </a:lnTo>
                <a:lnTo>
                  <a:pt x="52288" y="13462"/>
                </a:lnTo>
                <a:lnTo>
                  <a:pt x="53312" y="13462"/>
                </a:lnTo>
                <a:lnTo>
                  <a:pt x="54335" y="13335"/>
                </a:lnTo>
                <a:lnTo>
                  <a:pt x="55474" y="13081"/>
                </a:lnTo>
                <a:lnTo>
                  <a:pt x="56532" y="12573"/>
                </a:lnTo>
                <a:lnTo>
                  <a:pt x="56969" y="12192"/>
                </a:lnTo>
                <a:lnTo>
                  <a:pt x="57164" y="12065"/>
                </a:lnTo>
                <a:lnTo>
                  <a:pt x="57601" y="11303"/>
                </a:lnTo>
                <a:lnTo>
                  <a:pt x="57475" y="9271"/>
                </a:lnTo>
                <a:lnTo>
                  <a:pt x="57325" y="9017"/>
                </a:lnTo>
                <a:lnTo>
                  <a:pt x="56929" y="8001"/>
                </a:lnTo>
                <a:lnTo>
                  <a:pt x="56808" y="7620"/>
                </a:lnTo>
                <a:lnTo>
                  <a:pt x="56727" y="5588"/>
                </a:lnTo>
                <a:lnTo>
                  <a:pt x="56187" y="5207"/>
                </a:lnTo>
                <a:lnTo>
                  <a:pt x="54646" y="4318"/>
                </a:lnTo>
                <a:lnTo>
                  <a:pt x="54189" y="3937"/>
                </a:lnTo>
                <a:close/>
              </a:path>
              <a:path w="57785" h="33020">
                <a:moveTo>
                  <a:pt x="22136" y="7873"/>
                </a:moveTo>
                <a:lnTo>
                  <a:pt x="12350" y="9524"/>
                </a:lnTo>
                <a:lnTo>
                  <a:pt x="11281" y="10032"/>
                </a:lnTo>
                <a:lnTo>
                  <a:pt x="9947" y="10794"/>
                </a:lnTo>
                <a:lnTo>
                  <a:pt x="9234" y="11175"/>
                </a:lnTo>
                <a:lnTo>
                  <a:pt x="8567" y="11683"/>
                </a:lnTo>
                <a:lnTo>
                  <a:pt x="8256" y="12064"/>
                </a:lnTo>
                <a:lnTo>
                  <a:pt x="7946" y="12318"/>
                </a:lnTo>
                <a:lnTo>
                  <a:pt x="7474" y="12953"/>
                </a:lnTo>
                <a:lnTo>
                  <a:pt x="7267" y="13334"/>
                </a:lnTo>
                <a:lnTo>
                  <a:pt x="7118" y="13715"/>
                </a:lnTo>
                <a:lnTo>
                  <a:pt x="7037" y="15112"/>
                </a:lnTo>
                <a:lnTo>
                  <a:pt x="7394" y="15874"/>
                </a:lnTo>
                <a:lnTo>
                  <a:pt x="8015" y="16763"/>
                </a:lnTo>
                <a:lnTo>
                  <a:pt x="8452" y="17144"/>
                </a:lnTo>
                <a:lnTo>
                  <a:pt x="9004" y="17525"/>
                </a:lnTo>
                <a:lnTo>
                  <a:pt x="9280" y="17652"/>
                </a:lnTo>
                <a:lnTo>
                  <a:pt x="10142" y="18160"/>
                </a:lnTo>
                <a:lnTo>
                  <a:pt x="10775" y="18414"/>
                </a:lnTo>
                <a:lnTo>
                  <a:pt x="12465" y="18922"/>
                </a:lnTo>
                <a:lnTo>
                  <a:pt x="13523" y="19303"/>
                </a:lnTo>
                <a:lnTo>
                  <a:pt x="14742" y="19557"/>
                </a:lnTo>
                <a:lnTo>
                  <a:pt x="16789" y="19811"/>
                </a:lnTo>
                <a:lnTo>
                  <a:pt x="17536" y="19938"/>
                </a:lnTo>
                <a:lnTo>
                  <a:pt x="20009" y="20065"/>
                </a:lnTo>
                <a:lnTo>
                  <a:pt x="20917" y="19938"/>
                </a:lnTo>
                <a:lnTo>
                  <a:pt x="21860" y="19938"/>
                </a:lnTo>
                <a:lnTo>
                  <a:pt x="23827" y="19811"/>
                </a:lnTo>
                <a:lnTo>
                  <a:pt x="27047" y="19430"/>
                </a:lnTo>
                <a:lnTo>
                  <a:pt x="26736" y="19430"/>
                </a:lnTo>
                <a:lnTo>
                  <a:pt x="25908" y="19303"/>
                </a:lnTo>
                <a:lnTo>
                  <a:pt x="16433" y="14985"/>
                </a:lnTo>
                <a:lnTo>
                  <a:pt x="15409" y="14096"/>
                </a:lnTo>
                <a:lnTo>
                  <a:pt x="14903" y="13461"/>
                </a:lnTo>
                <a:lnTo>
                  <a:pt x="15294" y="13334"/>
                </a:lnTo>
                <a:lnTo>
                  <a:pt x="16318" y="13080"/>
                </a:lnTo>
                <a:lnTo>
                  <a:pt x="18008" y="12699"/>
                </a:lnTo>
                <a:lnTo>
                  <a:pt x="20250" y="12318"/>
                </a:lnTo>
                <a:lnTo>
                  <a:pt x="37983" y="12319"/>
                </a:lnTo>
                <a:lnTo>
                  <a:pt x="38454" y="11938"/>
                </a:lnTo>
                <a:lnTo>
                  <a:pt x="39397" y="11049"/>
                </a:lnTo>
                <a:lnTo>
                  <a:pt x="39869" y="10541"/>
                </a:lnTo>
                <a:lnTo>
                  <a:pt x="39788" y="10287"/>
                </a:lnTo>
                <a:lnTo>
                  <a:pt x="39121" y="9398"/>
                </a:lnTo>
                <a:lnTo>
                  <a:pt x="38872" y="9144"/>
                </a:lnTo>
                <a:lnTo>
                  <a:pt x="27323" y="9143"/>
                </a:lnTo>
                <a:lnTo>
                  <a:pt x="26104" y="8508"/>
                </a:lnTo>
                <a:lnTo>
                  <a:pt x="24885" y="8254"/>
                </a:lnTo>
                <a:lnTo>
                  <a:pt x="24103" y="8000"/>
                </a:lnTo>
                <a:lnTo>
                  <a:pt x="22136" y="7873"/>
                </a:lnTo>
                <a:close/>
              </a:path>
              <a:path w="57785" h="33020">
                <a:moveTo>
                  <a:pt x="37983" y="12319"/>
                </a:moveTo>
                <a:lnTo>
                  <a:pt x="24655" y="12318"/>
                </a:lnTo>
                <a:lnTo>
                  <a:pt x="26345" y="12572"/>
                </a:lnTo>
                <a:lnTo>
                  <a:pt x="27242" y="12572"/>
                </a:lnTo>
                <a:lnTo>
                  <a:pt x="28185" y="12826"/>
                </a:lnTo>
                <a:lnTo>
                  <a:pt x="29128" y="12953"/>
                </a:lnTo>
                <a:lnTo>
                  <a:pt x="32118" y="13715"/>
                </a:lnTo>
                <a:lnTo>
                  <a:pt x="34245" y="14477"/>
                </a:lnTo>
                <a:lnTo>
                  <a:pt x="35384" y="13969"/>
                </a:lnTo>
                <a:lnTo>
                  <a:pt x="36568" y="13335"/>
                </a:lnTo>
                <a:lnTo>
                  <a:pt x="37983" y="12319"/>
                </a:lnTo>
                <a:close/>
              </a:path>
              <a:path w="57785" h="33020">
                <a:moveTo>
                  <a:pt x="36292" y="0"/>
                </a:moveTo>
                <a:lnTo>
                  <a:pt x="27093" y="4571"/>
                </a:lnTo>
                <a:lnTo>
                  <a:pt x="26932" y="4952"/>
                </a:lnTo>
                <a:lnTo>
                  <a:pt x="26854" y="7619"/>
                </a:lnTo>
                <a:lnTo>
                  <a:pt x="26966" y="8127"/>
                </a:lnTo>
                <a:lnTo>
                  <a:pt x="27323" y="9143"/>
                </a:lnTo>
                <a:lnTo>
                  <a:pt x="38872" y="9144"/>
                </a:lnTo>
                <a:lnTo>
                  <a:pt x="38374" y="8636"/>
                </a:lnTo>
                <a:lnTo>
                  <a:pt x="37902" y="8382"/>
                </a:lnTo>
                <a:lnTo>
                  <a:pt x="37316" y="7874"/>
                </a:lnTo>
                <a:lnTo>
                  <a:pt x="32981" y="6095"/>
                </a:lnTo>
                <a:lnTo>
                  <a:pt x="31808" y="5714"/>
                </a:lnTo>
                <a:lnTo>
                  <a:pt x="32199" y="5587"/>
                </a:lnTo>
                <a:lnTo>
                  <a:pt x="33383" y="5333"/>
                </a:lnTo>
                <a:lnTo>
                  <a:pt x="36488" y="4826"/>
                </a:lnTo>
                <a:lnTo>
                  <a:pt x="37856" y="4572"/>
                </a:lnTo>
                <a:lnTo>
                  <a:pt x="42893" y="4191"/>
                </a:lnTo>
                <a:lnTo>
                  <a:pt x="46987" y="3937"/>
                </a:lnTo>
                <a:lnTo>
                  <a:pt x="54189" y="3937"/>
                </a:lnTo>
                <a:lnTo>
                  <a:pt x="53427" y="3302"/>
                </a:lnTo>
                <a:lnTo>
                  <a:pt x="52495" y="2413"/>
                </a:lnTo>
                <a:lnTo>
                  <a:pt x="45607" y="2413"/>
                </a:lnTo>
                <a:lnTo>
                  <a:pt x="43054" y="1905"/>
                </a:lnTo>
                <a:lnTo>
                  <a:pt x="42859" y="1778"/>
                </a:lnTo>
                <a:lnTo>
                  <a:pt x="41916" y="1270"/>
                </a:lnTo>
                <a:lnTo>
                  <a:pt x="41398" y="1143"/>
                </a:lnTo>
                <a:lnTo>
                  <a:pt x="40064" y="635"/>
                </a:lnTo>
                <a:lnTo>
                  <a:pt x="39271" y="508"/>
                </a:lnTo>
                <a:lnTo>
                  <a:pt x="37385" y="127"/>
                </a:lnTo>
                <a:lnTo>
                  <a:pt x="36292" y="0"/>
                </a:lnTo>
                <a:close/>
              </a:path>
              <a:path w="57785" h="33020">
                <a:moveTo>
                  <a:pt x="51426" y="1143"/>
                </a:moveTo>
                <a:lnTo>
                  <a:pt x="50678" y="1524"/>
                </a:lnTo>
                <a:lnTo>
                  <a:pt x="49816" y="1905"/>
                </a:lnTo>
                <a:lnTo>
                  <a:pt x="47884" y="2413"/>
                </a:lnTo>
                <a:lnTo>
                  <a:pt x="52495" y="2413"/>
                </a:lnTo>
                <a:lnTo>
                  <a:pt x="51426" y="114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14429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89" h="31750">
                <a:moveTo>
                  <a:pt x="37083" y="21885"/>
                </a:moveTo>
                <a:lnTo>
                  <a:pt x="27633" y="21885"/>
                </a:lnTo>
                <a:lnTo>
                  <a:pt x="28300" y="22003"/>
                </a:lnTo>
                <a:lnTo>
                  <a:pt x="29209" y="22356"/>
                </a:lnTo>
                <a:lnTo>
                  <a:pt x="31490" y="28307"/>
                </a:lnTo>
                <a:lnTo>
                  <a:pt x="31405" y="29129"/>
                </a:lnTo>
                <a:lnTo>
                  <a:pt x="31095" y="30735"/>
                </a:lnTo>
                <a:lnTo>
                  <a:pt x="30853" y="31635"/>
                </a:lnTo>
                <a:lnTo>
                  <a:pt x="31405" y="31283"/>
                </a:lnTo>
                <a:lnTo>
                  <a:pt x="31762" y="30930"/>
                </a:lnTo>
                <a:lnTo>
                  <a:pt x="32705" y="29717"/>
                </a:lnTo>
                <a:lnTo>
                  <a:pt x="33647" y="28307"/>
                </a:lnTo>
                <a:lnTo>
                  <a:pt x="35538" y="24979"/>
                </a:lnTo>
                <a:lnTo>
                  <a:pt x="37083" y="21885"/>
                </a:lnTo>
                <a:close/>
              </a:path>
              <a:path w="72389" h="31750">
                <a:moveTo>
                  <a:pt x="70055" y="0"/>
                </a:moveTo>
                <a:lnTo>
                  <a:pt x="69227" y="351"/>
                </a:lnTo>
                <a:lnTo>
                  <a:pt x="66284" y="1369"/>
                </a:lnTo>
                <a:lnTo>
                  <a:pt x="64076" y="2075"/>
                </a:lnTo>
                <a:lnTo>
                  <a:pt x="61718" y="2701"/>
                </a:lnTo>
                <a:lnTo>
                  <a:pt x="59752" y="3328"/>
                </a:lnTo>
                <a:lnTo>
                  <a:pt x="42100" y="6381"/>
                </a:lnTo>
                <a:lnTo>
                  <a:pt x="39547" y="7360"/>
                </a:lnTo>
                <a:lnTo>
                  <a:pt x="26656" y="14251"/>
                </a:lnTo>
                <a:lnTo>
                  <a:pt x="26104" y="14329"/>
                </a:lnTo>
                <a:lnTo>
                  <a:pt x="0" y="26036"/>
                </a:lnTo>
                <a:lnTo>
                  <a:pt x="2000" y="25527"/>
                </a:lnTo>
                <a:lnTo>
                  <a:pt x="4392" y="24979"/>
                </a:lnTo>
                <a:lnTo>
                  <a:pt x="27392" y="21885"/>
                </a:lnTo>
                <a:lnTo>
                  <a:pt x="37083" y="21885"/>
                </a:lnTo>
                <a:lnTo>
                  <a:pt x="38799" y="18167"/>
                </a:lnTo>
                <a:lnTo>
                  <a:pt x="52909" y="6891"/>
                </a:lnTo>
                <a:lnTo>
                  <a:pt x="54048" y="6734"/>
                </a:lnTo>
                <a:lnTo>
                  <a:pt x="72332" y="978"/>
                </a:lnTo>
                <a:lnTo>
                  <a:pt x="71033" y="508"/>
                </a:lnTo>
                <a:lnTo>
                  <a:pt x="7005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6772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26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6761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0" y="0"/>
                </a:lnTo>
                <a:lnTo>
                  <a:pt x="0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6749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0" y="0"/>
                </a:lnTo>
                <a:lnTo>
                  <a:pt x="0" y="195"/>
                </a:lnTo>
                <a:lnTo>
                  <a:pt x="229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6738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156"/>
                </a:lnTo>
                <a:lnTo>
                  <a:pt x="0" y="27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6725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195"/>
                </a:lnTo>
                <a:lnTo>
                  <a:pt x="0" y="3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67143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273"/>
                </a:lnTo>
                <a:lnTo>
                  <a:pt x="0" y="43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6702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352"/>
                </a:lnTo>
                <a:lnTo>
                  <a:pt x="0" y="50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6686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430"/>
                </a:lnTo>
                <a:lnTo>
                  <a:pt x="80" y="548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66752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508"/>
                </a:lnTo>
                <a:lnTo>
                  <a:pt x="114" y="548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6663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548"/>
                </a:lnTo>
                <a:lnTo>
                  <a:pt x="0" y="626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66522" y="61732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587"/>
                </a:lnTo>
                <a:lnTo>
                  <a:pt x="0" y="665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6639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665"/>
                </a:lnTo>
                <a:lnTo>
                  <a:pt x="0" y="74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6628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704"/>
                </a:lnTo>
                <a:lnTo>
                  <a:pt x="0" y="7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6616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743"/>
                </a:lnTo>
                <a:lnTo>
                  <a:pt x="0" y="82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6603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783"/>
                </a:lnTo>
                <a:lnTo>
                  <a:pt x="0" y="861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6592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822"/>
                </a:lnTo>
                <a:lnTo>
                  <a:pt x="0" y="90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6580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861"/>
                </a:lnTo>
                <a:lnTo>
                  <a:pt x="0" y="900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65648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0" y="939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65533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114" y="93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6541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978"/>
                </a:lnTo>
                <a:lnTo>
                  <a:pt x="0" y="1057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6530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1018"/>
                </a:lnTo>
                <a:lnTo>
                  <a:pt x="0" y="109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6517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57"/>
                </a:lnTo>
                <a:lnTo>
                  <a:pt x="0" y="113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6506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96"/>
                </a:lnTo>
                <a:lnTo>
                  <a:pt x="0" y="1173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6494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1134"/>
                </a:lnTo>
                <a:lnTo>
                  <a:pt x="0" y="121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64820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173"/>
                </a:lnTo>
                <a:lnTo>
                  <a:pt x="0" y="12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6470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40"/>
                </a:moveTo>
                <a:lnTo>
                  <a:pt x="241" y="1252"/>
                </a:lnTo>
                <a:lnTo>
                  <a:pt x="0" y="1331"/>
                </a:lnTo>
                <a:lnTo>
                  <a:pt x="0" y="0"/>
                </a:lnTo>
                <a:lnTo>
                  <a:pt x="241" y="4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64556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64" y="40"/>
                </a:moveTo>
                <a:lnTo>
                  <a:pt x="264" y="1292"/>
                </a:lnTo>
                <a:lnTo>
                  <a:pt x="0" y="1370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6442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0"/>
                </a:moveTo>
                <a:lnTo>
                  <a:pt x="275" y="1331"/>
                </a:lnTo>
                <a:lnTo>
                  <a:pt x="126" y="1370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6431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0"/>
                </a:moveTo>
                <a:lnTo>
                  <a:pt x="241" y="1370"/>
                </a:lnTo>
                <a:lnTo>
                  <a:pt x="0" y="1448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6419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09"/>
                </a:lnTo>
                <a:lnTo>
                  <a:pt x="0" y="148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6408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48"/>
                </a:lnTo>
                <a:lnTo>
                  <a:pt x="0" y="1527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6395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27"/>
                </a:lnTo>
                <a:lnTo>
                  <a:pt x="0" y="1644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6384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66"/>
                </a:lnTo>
                <a:lnTo>
                  <a:pt x="0" y="16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6372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44"/>
                </a:lnTo>
                <a:lnTo>
                  <a:pt x="0" y="172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6361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83"/>
                </a:lnTo>
                <a:lnTo>
                  <a:pt x="0" y="176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63486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762"/>
                </a:lnTo>
                <a:lnTo>
                  <a:pt x="0" y="1840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6333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38"/>
                </a:moveTo>
                <a:lnTo>
                  <a:pt x="275" y="1801"/>
                </a:lnTo>
                <a:lnTo>
                  <a:pt x="0" y="1879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63210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1840"/>
                </a:lnTo>
                <a:lnTo>
                  <a:pt x="126" y="187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63095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1879"/>
                </a:lnTo>
                <a:lnTo>
                  <a:pt x="0" y="1957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62980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57"/>
                </a:lnTo>
                <a:lnTo>
                  <a:pt x="0" y="203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62865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96"/>
                </a:lnTo>
                <a:lnTo>
                  <a:pt x="0" y="2075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6273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36"/>
                </a:lnTo>
                <a:lnTo>
                  <a:pt x="0" y="211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6262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75"/>
                </a:lnTo>
                <a:lnTo>
                  <a:pt x="0" y="219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62509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2153"/>
                </a:lnTo>
                <a:lnTo>
                  <a:pt x="0" y="2271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62394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114" y="0"/>
                </a:moveTo>
                <a:lnTo>
                  <a:pt x="34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62233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0" y="0"/>
                </a:lnTo>
                <a:lnTo>
                  <a:pt x="114" y="1996"/>
                </a:lnTo>
                <a:lnTo>
                  <a:pt x="195" y="2271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62118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2114"/>
                </a:lnTo>
                <a:lnTo>
                  <a:pt x="0" y="1291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61991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0" y="38"/>
                </a:lnTo>
                <a:lnTo>
                  <a:pt x="0" y="900"/>
                </a:lnTo>
                <a:lnTo>
                  <a:pt x="241" y="1761"/>
                </a:lnTo>
                <a:lnTo>
                  <a:pt x="241" y="38"/>
                </a:lnTo>
                <a:close/>
              </a:path>
              <a:path w="635" h="1904">
                <a:moveTo>
                  <a:pt x="0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61876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114" y="0"/>
                </a:moveTo>
                <a:lnTo>
                  <a:pt x="0" y="430"/>
                </a:lnTo>
                <a:lnTo>
                  <a:pt x="241" y="1330"/>
                </a:lnTo>
                <a:lnTo>
                  <a:pt x="114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61761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0" y="0"/>
                </a:lnTo>
                <a:lnTo>
                  <a:pt x="229" y="900"/>
                </a:lnTo>
                <a:lnTo>
                  <a:pt x="229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61761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14" y="0"/>
                </a:moveTo>
                <a:lnTo>
                  <a:pt x="114" y="430"/>
                </a:lnTo>
                <a:lnTo>
                  <a:pt x="80" y="234"/>
                </a:lnTo>
                <a:lnTo>
                  <a:pt x="0" y="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37106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5" h="46354">
                <a:moveTo>
                  <a:pt x="22648" y="39779"/>
                </a:moveTo>
                <a:lnTo>
                  <a:pt x="2794" y="39779"/>
                </a:lnTo>
                <a:lnTo>
                  <a:pt x="3070" y="40053"/>
                </a:lnTo>
                <a:lnTo>
                  <a:pt x="3231" y="40170"/>
                </a:lnTo>
                <a:lnTo>
                  <a:pt x="3461" y="40444"/>
                </a:lnTo>
                <a:lnTo>
                  <a:pt x="4005" y="40993"/>
                </a:lnTo>
                <a:lnTo>
                  <a:pt x="13443" y="43890"/>
                </a:lnTo>
                <a:lnTo>
                  <a:pt x="15133" y="44282"/>
                </a:lnTo>
                <a:lnTo>
                  <a:pt x="31808" y="46043"/>
                </a:lnTo>
                <a:lnTo>
                  <a:pt x="34556" y="45378"/>
                </a:lnTo>
                <a:lnTo>
                  <a:pt x="38132" y="44672"/>
                </a:lnTo>
                <a:lnTo>
                  <a:pt x="38037" y="41580"/>
                </a:lnTo>
                <a:lnTo>
                  <a:pt x="36879" y="41540"/>
                </a:lnTo>
                <a:lnTo>
                  <a:pt x="36212" y="41462"/>
                </a:lnTo>
                <a:lnTo>
                  <a:pt x="35188" y="41384"/>
                </a:lnTo>
                <a:lnTo>
                  <a:pt x="27875" y="40523"/>
                </a:lnTo>
                <a:lnTo>
                  <a:pt x="22648" y="39779"/>
                </a:lnTo>
                <a:close/>
              </a:path>
              <a:path w="38735" h="46354">
                <a:moveTo>
                  <a:pt x="10223" y="26584"/>
                </a:moveTo>
                <a:lnTo>
                  <a:pt x="9832" y="27680"/>
                </a:lnTo>
                <a:lnTo>
                  <a:pt x="8889" y="29678"/>
                </a:lnTo>
                <a:lnTo>
                  <a:pt x="8371" y="30578"/>
                </a:lnTo>
                <a:lnTo>
                  <a:pt x="8969" y="30578"/>
                </a:lnTo>
                <a:lnTo>
                  <a:pt x="15766" y="30774"/>
                </a:lnTo>
                <a:lnTo>
                  <a:pt x="20883" y="31008"/>
                </a:lnTo>
                <a:lnTo>
                  <a:pt x="23597" y="31165"/>
                </a:lnTo>
                <a:lnTo>
                  <a:pt x="24655" y="32535"/>
                </a:lnTo>
                <a:lnTo>
                  <a:pt x="26059" y="34141"/>
                </a:lnTo>
                <a:lnTo>
                  <a:pt x="37939" y="41540"/>
                </a:lnTo>
                <a:lnTo>
                  <a:pt x="36520" y="40954"/>
                </a:lnTo>
                <a:lnTo>
                  <a:pt x="35108" y="40287"/>
                </a:lnTo>
                <a:lnTo>
                  <a:pt x="32394" y="38800"/>
                </a:lnTo>
                <a:lnTo>
                  <a:pt x="31532" y="38487"/>
                </a:lnTo>
                <a:lnTo>
                  <a:pt x="31371" y="38213"/>
                </a:lnTo>
                <a:lnTo>
                  <a:pt x="25483" y="33357"/>
                </a:lnTo>
                <a:lnTo>
                  <a:pt x="25161" y="32927"/>
                </a:lnTo>
                <a:lnTo>
                  <a:pt x="24703" y="32183"/>
                </a:lnTo>
                <a:lnTo>
                  <a:pt x="24574" y="32027"/>
                </a:lnTo>
                <a:lnTo>
                  <a:pt x="24459" y="31753"/>
                </a:lnTo>
                <a:lnTo>
                  <a:pt x="23991" y="31008"/>
                </a:lnTo>
                <a:lnTo>
                  <a:pt x="23712" y="30421"/>
                </a:lnTo>
                <a:lnTo>
                  <a:pt x="23470" y="29990"/>
                </a:lnTo>
                <a:lnTo>
                  <a:pt x="23114" y="29207"/>
                </a:lnTo>
                <a:lnTo>
                  <a:pt x="23045" y="28972"/>
                </a:lnTo>
                <a:lnTo>
                  <a:pt x="22849" y="28542"/>
                </a:lnTo>
                <a:lnTo>
                  <a:pt x="22769" y="28268"/>
                </a:lnTo>
                <a:lnTo>
                  <a:pt x="22522" y="27680"/>
                </a:lnTo>
                <a:lnTo>
                  <a:pt x="22416" y="27289"/>
                </a:lnTo>
                <a:lnTo>
                  <a:pt x="11166" y="26780"/>
                </a:lnTo>
                <a:lnTo>
                  <a:pt x="10223" y="26584"/>
                </a:lnTo>
                <a:close/>
              </a:path>
              <a:path w="38735" h="46354">
                <a:moveTo>
                  <a:pt x="8095" y="31008"/>
                </a:moveTo>
                <a:lnTo>
                  <a:pt x="0" y="37781"/>
                </a:lnTo>
                <a:lnTo>
                  <a:pt x="275" y="37938"/>
                </a:lnTo>
                <a:lnTo>
                  <a:pt x="436" y="37977"/>
                </a:lnTo>
                <a:lnTo>
                  <a:pt x="1200" y="38487"/>
                </a:lnTo>
                <a:lnTo>
                  <a:pt x="1648" y="38800"/>
                </a:lnTo>
                <a:lnTo>
                  <a:pt x="1805" y="38957"/>
                </a:lnTo>
                <a:lnTo>
                  <a:pt x="2242" y="39270"/>
                </a:lnTo>
                <a:lnTo>
                  <a:pt x="2437" y="39466"/>
                </a:lnTo>
                <a:lnTo>
                  <a:pt x="2679" y="39622"/>
                </a:lnTo>
                <a:lnTo>
                  <a:pt x="2828" y="39818"/>
                </a:lnTo>
                <a:lnTo>
                  <a:pt x="22648" y="39779"/>
                </a:lnTo>
                <a:lnTo>
                  <a:pt x="17421" y="38918"/>
                </a:lnTo>
                <a:lnTo>
                  <a:pt x="14627" y="38408"/>
                </a:lnTo>
                <a:lnTo>
                  <a:pt x="9084" y="37234"/>
                </a:lnTo>
                <a:lnTo>
                  <a:pt x="7750" y="36881"/>
                </a:lnTo>
                <a:lnTo>
                  <a:pt x="6405" y="36569"/>
                </a:lnTo>
                <a:lnTo>
                  <a:pt x="5117" y="36216"/>
                </a:lnTo>
                <a:lnTo>
                  <a:pt x="3852" y="35824"/>
                </a:lnTo>
                <a:lnTo>
                  <a:pt x="4886" y="35120"/>
                </a:lnTo>
                <a:lnTo>
                  <a:pt x="7785" y="31635"/>
                </a:lnTo>
                <a:lnTo>
                  <a:pt x="8095" y="31008"/>
                </a:lnTo>
                <a:close/>
              </a:path>
              <a:path w="38735" h="46354">
                <a:moveTo>
                  <a:pt x="7946" y="2074"/>
                </a:moveTo>
                <a:lnTo>
                  <a:pt x="11365" y="20632"/>
                </a:lnTo>
                <a:lnTo>
                  <a:pt x="11051" y="23256"/>
                </a:lnTo>
                <a:lnTo>
                  <a:pt x="10740" y="24705"/>
                </a:lnTo>
                <a:lnTo>
                  <a:pt x="10223" y="26584"/>
                </a:lnTo>
                <a:lnTo>
                  <a:pt x="11166" y="26780"/>
                </a:lnTo>
                <a:lnTo>
                  <a:pt x="18870" y="27289"/>
                </a:lnTo>
                <a:lnTo>
                  <a:pt x="20250" y="27250"/>
                </a:lnTo>
                <a:lnTo>
                  <a:pt x="21423" y="27172"/>
                </a:lnTo>
                <a:lnTo>
                  <a:pt x="22332" y="27054"/>
                </a:lnTo>
                <a:lnTo>
                  <a:pt x="22021" y="25879"/>
                </a:lnTo>
                <a:lnTo>
                  <a:pt x="21780" y="24705"/>
                </a:lnTo>
                <a:lnTo>
                  <a:pt x="21616" y="23256"/>
                </a:lnTo>
                <a:lnTo>
                  <a:pt x="21584" y="20632"/>
                </a:lnTo>
                <a:lnTo>
                  <a:pt x="21826" y="18988"/>
                </a:lnTo>
                <a:lnTo>
                  <a:pt x="21975" y="18284"/>
                </a:lnTo>
                <a:lnTo>
                  <a:pt x="22297" y="17108"/>
                </a:lnTo>
                <a:lnTo>
                  <a:pt x="22884" y="15661"/>
                </a:lnTo>
                <a:lnTo>
                  <a:pt x="23294" y="14955"/>
                </a:lnTo>
                <a:lnTo>
                  <a:pt x="23597" y="14329"/>
                </a:lnTo>
                <a:lnTo>
                  <a:pt x="25437" y="4032"/>
                </a:lnTo>
                <a:lnTo>
                  <a:pt x="25241" y="2661"/>
                </a:lnTo>
                <a:lnTo>
                  <a:pt x="25161" y="2387"/>
                </a:lnTo>
                <a:lnTo>
                  <a:pt x="24920" y="2114"/>
                </a:lnTo>
                <a:lnTo>
                  <a:pt x="8774" y="2114"/>
                </a:lnTo>
                <a:lnTo>
                  <a:pt x="7946" y="2074"/>
                </a:lnTo>
                <a:close/>
              </a:path>
              <a:path w="38735" h="46354">
                <a:moveTo>
                  <a:pt x="22332" y="27054"/>
                </a:moveTo>
                <a:lnTo>
                  <a:pt x="21423" y="27172"/>
                </a:lnTo>
                <a:lnTo>
                  <a:pt x="20250" y="27250"/>
                </a:lnTo>
                <a:lnTo>
                  <a:pt x="18870" y="27289"/>
                </a:lnTo>
                <a:lnTo>
                  <a:pt x="22416" y="27289"/>
                </a:lnTo>
                <a:lnTo>
                  <a:pt x="22332" y="27054"/>
                </a:lnTo>
                <a:close/>
              </a:path>
              <a:path w="38735" h="46354">
                <a:moveTo>
                  <a:pt x="19813" y="0"/>
                </a:moveTo>
                <a:lnTo>
                  <a:pt x="15133" y="1252"/>
                </a:lnTo>
                <a:lnTo>
                  <a:pt x="14190" y="1565"/>
                </a:lnTo>
                <a:lnTo>
                  <a:pt x="13684" y="1683"/>
                </a:lnTo>
                <a:lnTo>
                  <a:pt x="12661" y="1879"/>
                </a:lnTo>
                <a:lnTo>
                  <a:pt x="11683" y="2035"/>
                </a:lnTo>
                <a:lnTo>
                  <a:pt x="9717" y="2114"/>
                </a:lnTo>
                <a:lnTo>
                  <a:pt x="24920" y="2114"/>
                </a:lnTo>
                <a:lnTo>
                  <a:pt x="20561" y="38"/>
                </a:lnTo>
                <a:lnTo>
                  <a:pt x="1981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20983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60" h="71754">
                <a:moveTo>
                  <a:pt x="33347" y="64769"/>
                </a:moveTo>
                <a:lnTo>
                  <a:pt x="27921" y="64769"/>
                </a:lnTo>
                <a:lnTo>
                  <a:pt x="28277" y="65023"/>
                </a:lnTo>
                <a:lnTo>
                  <a:pt x="34406" y="69595"/>
                </a:lnTo>
                <a:lnTo>
                  <a:pt x="34993" y="69976"/>
                </a:lnTo>
                <a:lnTo>
                  <a:pt x="36131" y="70484"/>
                </a:lnTo>
                <a:lnTo>
                  <a:pt x="36683" y="70611"/>
                </a:lnTo>
                <a:lnTo>
                  <a:pt x="37672" y="70992"/>
                </a:lnTo>
                <a:lnTo>
                  <a:pt x="38144" y="71119"/>
                </a:lnTo>
                <a:lnTo>
                  <a:pt x="39006" y="71246"/>
                </a:lnTo>
                <a:lnTo>
                  <a:pt x="41410" y="71246"/>
                </a:lnTo>
                <a:lnTo>
                  <a:pt x="41690" y="71143"/>
                </a:lnTo>
                <a:lnTo>
                  <a:pt x="41410" y="71119"/>
                </a:lnTo>
                <a:lnTo>
                  <a:pt x="42146" y="70992"/>
                </a:lnTo>
                <a:lnTo>
                  <a:pt x="45622" y="70992"/>
                </a:lnTo>
                <a:lnTo>
                  <a:pt x="46987" y="70865"/>
                </a:lnTo>
                <a:lnTo>
                  <a:pt x="49345" y="70484"/>
                </a:lnTo>
                <a:lnTo>
                  <a:pt x="51311" y="69976"/>
                </a:lnTo>
                <a:lnTo>
                  <a:pt x="51472" y="69976"/>
                </a:lnTo>
                <a:lnTo>
                  <a:pt x="51667" y="69849"/>
                </a:lnTo>
                <a:lnTo>
                  <a:pt x="52530" y="69595"/>
                </a:lnTo>
                <a:lnTo>
                  <a:pt x="53944" y="69087"/>
                </a:lnTo>
                <a:lnTo>
                  <a:pt x="55600" y="68325"/>
                </a:lnTo>
                <a:lnTo>
                  <a:pt x="57123" y="67818"/>
                </a:lnTo>
                <a:lnTo>
                  <a:pt x="39719" y="67817"/>
                </a:lnTo>
                <a:lnTo>
                  <a:pt x="38144" y="67436"/>
                </a:lnTo>
                <a:lnTo>
                  <a:pt x="37902" y="67331"/>
                </a:lnTo>
                <a:lnTo>
                  <a:pt x="37396" y="67182"/>
                </a:lnTo>
                <a:lnTo>
                  <a:pt x="36603" y="66801"/>
                </a:lnTo>
                <a:lnTo>
                  <a:pt x="36325" y="66641"/>
                </a:lnTo>
                <a:lnTo>
                  <a:pt x="35821" y="66420"/>
                </a:lnTo>
                <a:lnTo>
                  <a:pt x="34912" y="65912"/>
                </a:lnTo>
                <a:lnTo>
                  <a:pt x="34159" y="65361"/>
                </a:lnTo>
                <a:lnTo>
                  <a:pt x="33820" y="65150"/>
                </a:lnTo>
                <a:lnTo>
                  <a:pt x="33347" y="64769"/>
                </a:lnTo>
                <a:close/>
              </a:path>
              <a:path w="60960" h="71754">
                <a:moveTo>
                  <a:pt x="45622" y="70992"/>
                </a:moveTo>
                <a:lnTo>
                  <a:pt x="42146" y="70992"/>
                </a:lnTo>
                <a:lnTo>
                  <a:pt x="41996" y="71119"/>
                </a:lnTo>
                <a:lnTo>
                  <a:pt x="41755" y="71119"/>
                </a:lnTo>
                <a:lnTo>
                  <a:pt x="42893" y="71246"/>
                </a:lnTo>
                <a:lnTo>
                  <a:pt x="45622" y="70992"/>
                </a:lnTo>
                <a:close/>
              </a:path>
              <a:path w="60960" h="71754">
                <a:moveTo>
                  <a:pt x="54416" y="51562"/>
                </a:moveTo>
                <a:lnTo>
                  <a:pt x="30474" y="62356"/>
                </a:lnTo>
                <a:lnTo>
                  <a:pt x="31701" y="63499"/>
                </a:lnTo>
                <a:lnTo>
                  <a:pt x="40616" y="67817"/>
                </a:lnTo>
                <a:lnTo>
                  <a:pt x="40858" y="67690"/>
                </a:lnTo>
                <a:lnTo>
                  <a:pt x="57504" y="67691"/>
                </a:lnTo>
                <a:lnTo>
                  <a:pt x="59407" y="67056"/>
                </a:lnTo>
                <a:lnTo>
                  <a:pt x="59835" y="66641"/>
                </a:lnTo>
                <a:lnTo>
                  <a:pt x="60200" y="66167"/>
                </a:lnTo>
                <a:lnTo>
                  <a:pt x="58659" y="64262"/>
                </a:lnTo>
                <a:lnTo>
                  <a:pt x="58544" y="64008"/>
                </a:lnTo>
                <a:lnTo>
                  <a:pt x="54611" y="53086"/>
                </a:lnTo>
                <a:lnTo>
                  <a:pt x="54416" y="51562"/>
                </a:lnTo>
                <a:close/>
              </a:path>
              <a:path w="60960" h="71754">
                <a:moveTo>
                  <a:pt x="57504" y="67691"/>
                </a:moveTo>
                <a:lnTo>
                  <a:pt x="40858" y="67690"/>
                </a:lnTo>
                <a:lnTo>
                  <a:pt x="40616" y="67817"/>
                </a:lnTo>
                <a:lnTo>
                  <a:pt x="57123" y="67818"/>
                </a:lnTo>
                <a:lnTo>
                  <a:pt x="57504" y="67691"/>
                </a:lnTo>
                <a:close/>
              </a:path>
              <a:path w="60960" h="71754">
                <a:moveTo>
                  <a:pt x="28143" y="64984"/>
                </a:moveTo>
                <a:lnTo>
                  <a:pt x="28277" y="65023"/>
                </a:lnTo>
                <a:lnTo>
                  <a:pt x="28143" y="64984"/>
                </a:lnTo>
                <a:close/>
              </a:path>
              <a:path w="60960" h="71754">
                <a:moveTo>
                  <a:pt x="21791" y="2285"/>
                </a:moveTo>
                <a:lnTo>
                  <a:pt x="20492" y="2285"/>
                </a:lnTo>
                <a:lnTo>
                  <a:pt x="18997" y="2793"/>
                </a:lnTo>
                <a:lnTo>
                  <a:pt x="18008" y="3428"/>
                </a:lnTo>
                <a:lnTo>
                  <a:pt x="17697" y="3555"/>
                </a:lnTo>
                <a:lnTo>
                  <a:pt x="14156" y="12064"/>
                </a:lnTo>
                <a:lnTo>
                  <a:pt x="14006" y="12953"/>
                </a:lnTo>
                <a:lnTo>
                  <a:pt x="12109" y="18160"/>
                </a:lnTo>
                <a:lnTo>
                  <a:pt x="5312" y="23367"/>
                </a:lnTo>
                <a:lnTo>
                  <a:pt x="5151" y="23494"/>
                </a:lnTo>
                <a:lnTo>
                  <a:pt x="0" y="33273"/>
                </a:lnTo>
                <a:lnTo>
                  <a:pt x="356" y="34670"/>
                </a:lnTo>
                <a:lnTo>
                  <a:pt x="2403" y="37972"/>
                </a:lnTo>
                <a:lnTo>
                  <a:pt x="2794" y="38480"/>
                </a:lnTo>
                <a:lnTo>
                  <a:pt x="4093" y="39750"/>
                </a:lnTo>
                <a:lnTo>
                  <a:pt x="5002" y="40512"/>
                </a:lnTo>
                <a:lnTo>
                  <a:pt x="5864" y="41147"/>
                </a:lnTo>
                <a:lnTo>
                  <a:pt x="7589" y="42163"/>
                </a:lnTo>
                <a:lnTo>
                  <a:pt x="8383" y="42671"/>
                </a:lnTo>
                <a:lnTo>
                  <a:pt x="9130" y="42925"/>
                </a:lnTo>
                <a:lnTo>
                  <a:pt x="11327" y="43814"/>
                </a:lnTo>
                <a:lnTo>
                  <a:pt x="12707" y="44068"/>
                </a:lnTo>
                <a:lnTo>
                  <a:pt x="20135" y="53085"/>
                </a:lnTo>
                <a:lnTo>
                  <a:pt x="21193" y="55752"/>
                </a:lnTo>
                <a:lnTo>
                  <a:pt x="26256" y="63499"/>
                </a:lnTo>
                <a:lnTo>
                  <a:pt x="26587" y="63880"/>
                </a:lnTo>
                <a:lnTo>
                  <a:pt x="27093" y="64261"/>
                </a:lnTo>
                <a:lnTo>
                  <a:pt x="27840" y="64896"/>
                </a:lnTo>
                <a:lnTo>
                  <a:pt x="28143" y="64984"/>
                </a:lnTo>
                <a:lnTo>
                  <a:pt x="27921" y="64769"/>
                </a:lnTo>
                <a:lnTo>
                  <a:pt x="33347" y="64769"/>
                </a:lnTo>
                <a:lnTo>
                  <a:pt x="31532" y="63372"/>
                </a:lnTo>
                <a:lnTo>
                  <a:pt x="29968" y="61975"/>
                </a:lnTo>
                <a:lnTo>
                  <a:pt x="29726" y="61848"/>
                </a:lnTo>
                <a:lnTo>
                  <a:pt x="29174" y="61467"/>
                </a:lnTo>
                <a:lnTo>
                  <a:pt x="22412" y="48513"/>
                </a:lnTo>
                <a:lnTo>
                  <a:pt x="21630" y="47116"/>
                </a:lnTo>
                <a:lnTo>
                  <a:pt x="20963" y="46100"/>
                </a:lnTo>
                <a:lnTo>
                  <a:pt x="20101" y="44957"/>
                </a:lnTo>
                <a:lnTo>
                  <a:pt x="19583" y="44322"/>
                </a:lnTo>
                <a:lnTo>
                  <a:pt x="18997" y="43814"/>
                </a:lnTo>
                <a:lnTo>
                  <a:pt x="18364" y="43179"/>
                </a:lnTo>
                <a:lnTo>
                  <a:pt x="17663" y="42671"/>
                </a:lnTo>
                <a:lnTo>
                  <a:pt x="16915" y="42163"/>
                </a:lnTo>
                <a:lnTo>
                  <a:pt x="16295" y="41782"/>
                </a:lnTo>
                <a:lnTo>
                  <a:pt x="16122" y="41782"/>
                </a:lnTo>
                <a:lnTo>
                  <a:pt x="22654" y="36956"/>
                </a:lnTo>
                <a:lnTo>
                  <a:pt x="23275" y="36321"/>
                </a:lnTo>
                <a:lnTo>
                  <a:pt x="23873" y="35432"/>
                </a:lnTo>
                <a:lnTo>
                  <a:pt x="24425" y="34670"/>
                </a:lnTo>
                <a:lnTo>
                  <a:pt x="24965" y="33781"/>
                </a:lnTo>
                <a:lnTo>
                  <a:pt x="27477" y="24383"/>
                </a:lnTo>
                <a:lnTo>
                  <a:pt x="27380" y="19684"/>
                </a:lnTo>
                <a:lnTo>
                  <a:pt x="24068" y="6095"/>
                </a:lnTo>
                <a:lnTo>
                  <a:pt x="25839" y="6095"/>
                </a:lnTo>
                <a:lnTo>
                  <a:pt x="27806" y="5968"/>
                </a:lnTo>
                <a:lnTo>
                  <a:pt x="28783" y="5841"/>
                </a:lnTo>
                <a:lnTo>
                  <a:pt x="29807" y="5587"/>
                </a:lnTo>
                <a:lnTo>
                  <a:pt x="30313" y="5587"/>
                </a:lnTo>
                <a:lnTo>
                  <a:pt x="32797" y="4571"/>
                </a:lnTo>
                <a:lnTo>
                  <a:pt x="33268" y="4444"/>
                </a:lnTo>
                <a:lnTo>
                  <a:pt x="33854" y="4190"/>
                </a:lnTo>
                <a:lnTo>
                  <a:pt x="35188" y="4063"/>
                </a:lnTo>
                <a:lnTo>
                  <a:pt x="35936" y="3936"/>
                </a:lnTo>
                <a:lnTo>
                  <a:pt x="47795" y="3937"/>
                </a:lnTo>
                <a:lnTo>
                  <a:pt x="47148" y="3556"/>
                </a:lnTo>
                <a:lnTo>
                  <a:pt x="46205" y="3048"/>
                </a:lnTo>
                <a:lnTo>
                  <a:pt x="45101" y="2540"/>
                </a:lnTo>
                <a:lnTo>
                  <a:pt x="24816" y="2539"/>
                </a:lnTo>
                <a:lnTo>
                  <a:pt x="22930" y="2412"/>
                </a:lnTo>
                <a:lnTo>
                  <a:pt x="21791" y="2285"/>
                </a:lnTo>
                <a:close/>
              </a:path>
              <a:path w="60960" h="71754">
                <a:moveTo>
                  <a:pt x="47795" y="3937"/>
                </a:moveTo>
                <a:lnTo>
                  <a:pt x="35936" y="3936"/>
                </a:lnTo>
                <a:lnTo>
                  <a:pt x="37477" y="4063"/>
                </a:lnTo>
                <a:lnTo>
                  <a:pt x="39041" y="4572"/>
                </a:lnTo>
                <a:lnTo>
                  <a:pt x="41627" y="10668"/>
                </a:lnTo>
                <a:lnTo>
                  <a:pt x="41508" y="12065"/>
                </a:lnTo>
                <a:lnTo>
                  <a:pt x="38954" y="19811"/>
                </a:lnTo>
                <a:lnTo>
                  <a:pt x="38374" y="21208"/>
                </a:lnTo>
                <a:lnTo>
                  <a:pt x="38152" y="22097"/>
                </a:lnTo>
                <a:lnTo>
                  <a:pt x="37813" y="23748"/>
                </a:lnTo>
                <a:lnTo>
                  <a:pt x="37707" y="26923"/>
                </a:lnTo>
                <a:lnTo>
                  <a:pt x="37828" y="28066"/>
                </a:lnTo>
                <a:lnTo>
                  <a:pt x="43296" y="39115"/>
                </a:lnTo>
                <a:lnTo>
                  <a:pt x="44549" y="40131"/>
                </a:lnTo>
                <a:lnTo>
                  <a:pt x="46953" y="41782"/>
                </a:lnTo>
                <a:lnTo>
                  <a:pt x="48839" y="42925"/>
                </a:lnTo>
                <a:lnTo>
                  <a:pt x="49816" y="43560"/>
                </a:lnTo>
                <a:lnTo>
                  <a:pt x="53082" y="45085"/>
                </a:lnTo>
                <a:lnTo>
                  <a:pt x="54255" y="45593"/>
                </a:lnTo>
                <a:lnTo>
                  <a:pt x="54364" y="43180"/>
                </a:lnTo>
                <a:lnTo>
                  <a:pt x="54744" y="39751"/>
                </a:lnTo>
                <a:lnTo>
                  <a:pt x="59533" y="21209"/>
                </a:lnTo>
                <a:lnTo>
                  <a:pt x="59683" y="20701"/>
                </a:lnTo>
                <a:lnTo>
                  <a:pt x="48793" y="4572"/>
                </a:lnTo>
                <a:lnTo>
                  <a:pt x="47795" y="3937"/>
                </a:lnTo>
                <a:close/>
              </a:path>
              <a:path w="60960" h="71754">
                <a:moveTo>
                  <a:pt x="16216" y="41734"/>
                </a:moveTo>
                <a:close/>
              </a:path>
              <a:path w="60960" h="71754">
                <a:moveTo>
                  <a:pt x="16369" y="41655"/>
                </a:moveTo>
                <a:lnTo>
                  <a:pt x="16122" y="41655"/>
                </a:lnTo>
                <a:lnTo>
                  <a:pt x="16369" y="41655"/>
                </a:lnTo>
                <a:close/>
              </a:path>
              <a:path w="60960" h="71754">
                <a:moveTo>
                  <a:pt x="60402" y="20701"/>
                </a:moveTo>
                <a:lnTo>
                  <a:pt x="59683" y="20701"/>
                </a:lnTo>
                <a:lnTo>
                  <a:pt x="60476" y="20828"/>
                </a:lnTo>
                <a:lnTo>
                  <a:pt x="60402" y="20701"/>
                </a:lnTo>
                <a:close/>
              </a:path>
              <a:path w="60960" h="71754">
                <a:moveTo>
                  <a:pt x="36488" y="380"/>
                </a:moveTo>
                <a:lnTo>
                  <a:pt x="30117" y="1904"/>
                </a:lnTo>
                <a:lnTo>
                  <a:pt x="28703" y="2285"/>
                </a:lnTo>
                <a:lnTo>
                  <a:pt x="27058" y="2539"/>
                </a:lnTo>
                <a:lnTo>
                  <a:pt x="45101" y="2540"/>
                </a:lnTo>
                <a:lnTo>
                  <a:pt x="44273" y="2159"/>
                </a:lnTo>
                <a:lnTo>
                  <a:pt x="42307" y="1397"/>
                </a:lnTo>
                <a:lnTo>
                  <a:pt x="39185" y="508"/>
                </a:lnTo>
                <a:lnTo>
                  <a:pt x="37040" y="507"/>
                </a:lnTo>
                <a:lnTo>
                  <a:pt x="36488" y="380"/>
                </a:lnTo>
                <a:close/>
              </a:path>
              <a:path w="60960" h="71754">
                <a:moveTo>
                  <a:pt x="37040" y="0"/>
                </a:moveTo>
                <a:lnTo>
                  <a:pt x="37546" y="508"/>
                </a:lnTo>
                <a:lnTo>
                  <a:pt x="39185" y="508"/>
                </a:lnTo>
                <a:lnTo>
                  <a:pt x="38293" y="254"/>
                </a:lnTo>
                <a:lnTo>
                  <a:pt x="3704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15154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4" h="53975">
                <a:moveTo>
                  <a:pt x="10627" y="1617"/>
                </a:moveTo>
                <a:lnTo>
                  <a:pt x="0" y="14955"/>
                </a:lnTo>
                <a:lnTo>
                  <a:pt x="217" y="15817"/>
                </a:lnTo>
                <a:lnTo>
                  <a:pt x="286" y="16169"/>
                </a:lnTo>
                <a:lnTo>
                  <a:pt x="9141" y="28072"/>
                </a:lnTo>
                <a:lnTo>
                  <a:pt x="10084" y="28776"/>
                </a:lnTo>
                <a:lnTo>
                  <a:pt x="18214" y="44243"/>
                </a:lnTo>
                <a:lnTo>
                  <a:pt x="18536" y="45731"/>
                </a:lnTo>
                <a:lnTo>
                  <a:pt x="23527" y="51329"/>
                </a:lnTo>
                <a:lnTo>
                  <a:pt x="23964" y="51565"/>
                </a:lnTo>
                <a:lnTo>
                  <a:pt x="25252" y="51995"/>
                </a:lnTo>
                <a:lnTo>
                  <a:pt x="26000" y="52191"/>
                </a:lnTo>
                <a:lnTo>
                  <a:pt x="27138" y="52386"/>
                </a:lnTo>
                <a:lnTo>
                  <a:pt x="27575" y="52426"/>
                </a:lnTo>
                <a:lnTo>
                  <a:pt x="29507" y="52856"/>
                </a:lnTo>
                <a:lnTo>
                  <a:pt x="39017" y="53679"/>
                </a:lnTo>
                <a:lnTo>
                  <a:pt x="40869" y="53639"/>
                </a:lnTo>
                <a:lnTo>
                  <a:pt x="62582" y="49371"/>
                </a:lnTo>
                <a:lnTo>
                  <a:pt x="45584" y="49371"/>
                </a:lnTo>
                <a:lnTo>
                  <a:pt x="44836" y="49294"/>
                </a:lnTo>
                <a:lnTo>
                  <a:pt x="36855" y="45496"/>
                </a:lnTo>
                <a:lnTo>
                  <a:pt x="36108" y="44947"/>
                </a:lnTo>
                <a:lnTo>
                  <a:pt x="35238" y="44243"/>
                </a:lnTo>
                <a:lnTo>
                  <a:pt x="34532" y="43617"/>
                </a:lnTo>
                <a:lnTo>
                  <a:pt x="33929" y="43042"/>
                </a:lnTo>
                <a:lnTo>
                  <a:pt x="33649" y="42872"/>
                </a:lnTo>
                <a:lnTo>
                  <a:pt x="26161" y="31557"/>
                </a:lnTo>
                <a:lnTo>
                  <a:pt x="25804" y="30617"/>
                </a:lnTo>
                <a:lnTo>
                  <a:pt x="25183" y="28581"/>
                </a:lnTo>
                <a:lnTo>
                  <a:pt x="25057" y="28307"/>
                </a:lnTo>
                <a:lnTo>
                  <a:pt x="24907" y="27759"/>
                </a:lnTo>
                <a:lnTo>
                  <a:pt x="17156" y="21846"/>
                </a:lnTo>
                <a:lnTo>
                  <a:pt x="15627" y="21299"/>
                </a:lnTo>
                <a:lnTo>
                  <a:pt x="8233" y="15974"/>
                </a:lnTo>
                <a:lnTo>
                  <a:pt x="7796" y="15465"/>
                </a:lnTo>
                <a:lnTo>
                  <a:pt x="5760" y="10570"/>
                </a:lnTo>
                <a:lnTo>
                  <a:pt x="5860" y="7987"/>
                </a:lnTo>
                <a:lnTo>
                  <a:pt x="5990" y="7321"/>
                </a:lnTo>
                <a:lnTo>
                  <a:pt x="6151" y="6891"/>
                </a:lnTo>
                <a:lnTo>
                  <a:pt x="6266" y="6460"/>
                </a:lnTo>
                <a:lnTo>
                  <a:pt x="9417" y="2426"/>
                </a:lnTo>
                <a:lnTo>
                  <a:pt x="10627" y="1617"/>
                </a:lnTo>
                <a:close/>
              </a:path>
              <a:path w="69214" h="53975">
                <a:moveTo>
                  <a:pt x="47551" y="49222"/>
                </a:moveTo>
                <a:lnTo>
                  <a:pt x="47240" y="49294"/>
                </a:lnTo>
                <a:lnTo>
                  <a:pt x="46216" y="49371"/>
                </a:lnTo>
                <a:lnTo>
                  <a:pt x="62582" y="49371"/>
                </a:lnTo>
                <a:lnTo>
                  <a:pt x="62913" y="49254"/>
                </a:lnTo>
                <a:lnTo>
                  <a:pt x="48803" y="49254"/>
                </a:lnTo>
                <a:lnTo>
                  <a:pt x="47551" y="49222"/>
                </a:lnTo>
                <a:close/>
              </a:path>
              <a:path w="69214" h="53975">
                <a:moveTo>
                  <a:pt x="66030" y="44243"/>
                </a:moveTo>
                <a:lnTo>
                  <a:pt x="65639" y="44752"/>
                </a:lnTo>
                <a:lnTo>
                  <a:pt x="65236" y="45104"/>
                </a:lnTo>
                <a:lnTo>
                  <a:pt x="61430" y="46357"/>
                </a:lnTo>
                <a:lnTo>
                  <a:pt x="60235" y="46944"/>
                </a:lnTo>
                <a:lnTo>
                  <a:pt x="48803" y="49254"/>
                </a:lnTo>
                <a:lnTo>
                  <a:pt x="62913" y="49254"/>
                </a:lnTo>
                <a:lnTo>
                  <a:pt x="65236" y="48392"/>
                </a:lnTo>
                <a:lnTo>
                  <a:pt x="66731" y="47806"/>
                </a:lnTo>
                <a:lnTo>
                  <a:pt x="68778" y="46866"/>
                </a:lnTo>
                <a:lnTo>
                  <a:pt x="68031" y="46239"/>
                </a:lnTo>
                <a:lnTo>
                  <a:pt x="67210" y="45496"/>
                </a:lnTo>
                <a:lnTo>
                  <a:pt x="66651" y="44947"/>
                </a:lnTo>
                <a:lnTo>
                  <a:pt x="66030" y="44243"/>
                </a:lnTo>
                <a:close/>
              </a:path>
              <a:path w="69214" h="53975">
                <a:moveTo>
                  <a:pt x="47975" y="49059"/>
                </a:moveTo>
                <a:lnTo>
                  <a:pt x="47240" y="49215"/>
                </a:lnTo>
                <a:lnTo>
                  <a:pt x="47585" y="49215"/>
                </a:lnTo>
                <a:lnTo>
                  <a:pt x="47975" y="49059"/>
                </a:lnTo>
                <a:close/>
              </a:path>
              <a:path w="69214" h="53975">
                <a:moveTo>
                  <a:pt x="33750" y="42872"/>
                </a:moveTo>
                <a:lnTo>
                  <a:pt x="33929" y="43042"/>
                </a:lnTo>
                <a:lnTo>
                  <a:pt x="34107" y="43146"/>
                </a:lnTo>
                <a:lnTo>
                  <a:pt x="33750" y="42872"/>
                </a:lnTo>
                <a:close/>
              </a:path>
              <a:path w="69214" h="53975">
                <a:moveTo>
                  <a:pt x="13465" y="0"/>
                </a:moveTo>
                <a:lnTo>
                  <a:pt x="12798" y="351"/>
                </a:lnTo>
                <a:lnTo>
                  <a:pt x="10720" y="1563"/>
                </a:lnTo>
                <a:lnTo>
                  <a:pt x="10981" y="1526"/>
                </a:lnTo>
                <a:lnTo>
                  <a:pt x="11142" y="1448"/>
                </a:lnTo>
                <a:lnTo>
                  <a:pt x="11579" y="1291"/>
                </a:lnTo>
                <a:lnTo>
                  <a:pt x="12246" y="1016"/>
                </a:lnTo>
                <a:lnTo>
                  <a:pt x="13074" y="586"/>
                </a:lnTo>
                <a:lnTo>
                  <a:pt x="1346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7489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44" y="0"/>
                </a:moveTo>
                <a:lnTo>
                  <a:pt x="0" y="79"/>
                </a:lnTo>
                <a:lnTo>
                  <a:pt x="0" y="2937"/>
                </a:lnTo>
                <a:lnTo>
                  <a:pt x="505" y="2858"/>
                </a:lnTo>
                <a:lnTo>
                  <a:pt x="390" y="1409"/>
                </a:lnTo>
                <a:lnTo>
                  <a:pt x="344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74342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96" y="0"/>
                </a:moveTo>
                <a:lnTo>
                  <a:pt x="0" y="156"/>
                </a:lnTo>
                <a:lnTo>
                  <a:pt x="0" y="3054"/>
                </a:lnTo>
                <a:lnTo>
                  <a:pt x="551" y="2937"/>
                </a:lnTo>
                <a:lnTo>
                  <a:pt x="1057" y="2858"/>
                </a:lnTo>
                <a:lnTo>
                  <a:pt x="942" y="1409"/>
                </a:lnTo>
                <a:lnTo>
                  <a:pt x="89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7379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7"/>
                </a:lnTo>
                <a:lnTo>
                  <a:pt x="0" y="195"/>
                </a:lnTo>
                <a:lnTo>
                  <a:pt x="0" y="3053"/>
                </a:lnTo>
                <a:lnTo>
                  <a:pt x="551" y="2975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73284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0" y="234"/>
                </a:lnTo>
                <a:lnTo>
                  <a:pt x="0" y="3093"/>
                </a:lnTo>
                <a:lnTo>
                  <a:pt x="540" y="2975"/>
                </a:lnTo>
                <a:lnTo>
                  <a:pt x="1057" y="2897"/>
                </a:lnTo>
                <a:lnTo>
                  <a:pt x="1057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72732" y="61622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551" y="116"/>
                </a:lnTo>
                <a:lnTo>
                  <a:pt x="0" y="195"/>
                </a:lnTo>
                <a:lnTo>
                  <a:pt x="0" y="3093"/>
                </a:lnTo>
                <a:lnTo>
                  <a:pt x="1057" y="2857"/>
                </a:lnTo>
                <a:lnTo>
                  <a:pt x="1057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7218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9"/>
                </a:lnTo>
                <a:lnTo>
                  <a:pt x="0" y="195"/>
                </a:lnTo>
                <a:lnTo>
                  <a:pt x="0" y="3093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7166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1069" y="2897"/>
                </a:lnTo>
                <a:lnTo>
                  <a:pt x="0" y="3132"/>
                </a:lnTo>
                <a:lnTo>
                  <a:pt x="0" y="234"/>
                </a:lnTo>
                <a:lnTo>
                  <a:pt x="1069" y="0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71122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1057" y="2897"/>
                </a:lnTo>
                <a:lnTo>
                  <a:pt x="0" y="3132"/>
                </a:lnTo>
                <a:lnTo>
                  <a:pt x="0" y="234"/>
                </a:lnTo>
                <a:lnTo>
                  <a:pt x="1057" y="0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7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92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14"/>
                </a:lnTo>
                <a:lnTo>
                  <a:pt x="1092" y="2897"/>
                </a:lnTo>
                <a:lnTo>
                  <a:pt x="1092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7005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551" y="117"/>
                </a:lnTo>
                <a:lnTo>
                  <a:pt x="0" y="274"/>
                </a:lnTo>
                <a:lnTo>
                  <a:pt x="0" y="3172"/>
                </a:lnTo>
                <a:lnTo>
                  <a:pt x="517" y="3054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69500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0" y="234"/>
                </a:lnTo>
                <a:lnTo>
                  <a:pt x="0" y="3171"/>
                </a:lnTo>
                <a:lnTo>
                  <a:pt x="551" y="3015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68948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53"/>
                </a:lnTo>
                <a:lnTo>
                  <a:pt x="1103" y="2897"/>
                </a:lnTo>
                <a:lnTo>
                  <a:pt x="1103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6844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156"/>
                </a:lnTo>
                <a:lnTo>
                  <a:pt x="0" y="274"/>
                </a:lnTo>
                <a:lnTo>
                  <a:pt x="0" y="3211"/>
                </a:lnTo>
                <a:lnTo>
                  <a:pt x="505" y="3054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67890" y="61732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897"/>
                </a:lnTo>
                <a:lnTo>
                  <a:pt x="0" y="3210"/>
                </a:lnTo>
                <a:lnTo>
                  <a:pt x="0" y="273"/>
                </a:lnTo>
                <a:lnTo>
                  <a:pt x="1057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67338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66832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66280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65728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65223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2"/>
                </a:lnTo>
                <a:lnTo>
                  <a:pt x="0" y="3288"/>
                </a:lnTo>
                <a:lnTo>
                  <a:pt x="505" y="309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64671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3"/>
                </a:lnTo>
                <a:lnTo>
                  <a:pt x="0" y="3289"/>
                </a:lnTo>
                <a:lnTo>
                  <a:pt x="551" y="313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64119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156"/>
                </a:lnTo>
                <a:lnTo>
                  <a:pt x="0" y="352"/>
                </a:lnTo>
                <a:lnTo>
                  <a:pt x="0" y="3328"/>
                </a:lnTo>
                <a:lnTo>
                  <a:pt x="551" y="3132"/>
                </a:lnTo>
                <a:lnTo>
                  <a:pt x="1103" y="2975"/>
                </a:lnTo>
                <a:lnTo>
                  <a:pt x="1103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63613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75"/>
                </a:lnTo>
                <a:lnTo>
                  <a:pt x="0" y="3367"/>
                </a:lnTo>
                <a:lnTo>
                  <a:pt x="0" y="391"/>
                </a:lnTo>
                <a:lnTo>
                  <a:pt x="1057" y="0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63061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51" y="195"/>
                </a:lnTo>
                <a:lnTo>
                  <a:pt x="0" y="351"/>
                </a:lnTo>
                <a:lnTo>
                  <a:pt x="0" y="3367"/>
                </a:lnTo>
                <a:lnTo>
                  <a:pt x="1057" y="2975"/>
                </a:lnTo>
                <a:lnTo>
                  <a:pt x="1057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62543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517" y="155"/>
                </a:lnTo>
                <a:lnTo>
                  <a:pt x="0" y="351"/>
                </a:lnTo>
                <a:lnTo>
                  <a:pt x="0" y="3367"/>
                </a:lnTo>
                <a:lnTo>
                  <a:pt x="1069" y="2975"/>
                </a:lnTo>
                <a:lnTo>
                  <a:pt x="1069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61991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1069" y="3015"/>
                </a:lnTo>
                <a:lnTo>
                  <a:pt x="0" y="3446"/>
                </a:lnTo>
                <a:lnTo>
                  <a:pt x="0" y="431"/>
                </a:lnTo>
                <a:lnTo>
                  <a:pt x="1069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61439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235"/>
                </a:lnTo>
                <a:lnTo>
                  <a:pt x="0" y="430"/>
                </a:lnTo>
                <a:lnTo>
                  <a:pt x="0" y="3446"/>
                </a:lnTo>
                <a:lnTo>
                  <a:pt x="551" y="3250"/>
                </a:lnTo>
                <a:lnTo>
                  <a:pt x="1103" y="3015"/>
                </a:lnTo>
                <a:lnTo>
                  <a:pt x="1103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60933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90"/>
                </a:lnTo>
                <a:lnTo>
                  <a:pt x="0" y="3444"/>
                </a:lnTo>
                <a:lnTo>
                  <a:pt x="505" y="3210"/>
                </a:lnTo>
                <a:lnTo>
                  <a:pt x="1057" y="3014"/>
                </a:lnTo>
                <a:lnTo>
                  <a:pt x="1057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60381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3015"/>
                </a:lnTo>
                <a:lnTo>
                  <a:pt x="0" y="3485"/>
                </a:lnTo>
                <a:lnTo>
                  <a:pt x="0" y="431"/>
                </a:lnTo>
                <a:lnTo>
                  <a:pt x="1057" y="0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59829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054"/>
                </a:lnTo>
                <a:lnTo>
                  <a:pt x="0" y="3523"/>
                </a:lnTo>
                <a:lnTo>
                  <a:pt x="0" y="470"/>
                </a:lnTo>
                <a:lnTo>
                  <a:pt x="1103" y="0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5932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05" y="328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58771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51" y="332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58219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0" y="469"/>
                </a:lnTo>
                <a:lnTo>
                  <a:pt x="0" y="3601"/>
                </a:lnTo>
                <a:lnTo>
                  <a:pt x="551" y="3328"/>
                </a:lnTo>
                <a:lnTo>
                  <a:pt x="1103" y="3093"/>
                </a:lnTo>
                <a:lnTo>
                  <a:pt x="1103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5771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234"/>
                </a:lnTo>
                <a:lnTo>
                  <a:pt x="0" y="508"/>
                </a:lnTo>
                <a:lnTo>
                  <a:pt x="0" y="3680"/>
                </a:lnTo>
                <a:lnTo>
                  <a:pt x="505" y="3367"/>
                </a:lnTo>
                <a:lnTo>
                  <a:pt x="1057" y="3093"/>
                </a:lnTo>
                <a:lnTo>
                  <a:pt x="1057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57161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548"/>
                </a:lnTo>
                <a:lnTo>
                  <a:pt x="0" y="3719"/>
                </a:lnTo>
                <a:lnTo>
                  <a:pt x="551" y="3446"/>
                </a:lnTo>
                <a:lnTo>
                  <a:pt x="1057" y="3132"/>
                </a:lnTo>
                <a:lnTo>
                  <a:pt x="1057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56609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172"/>
                </a:lnTo>
                <a:lnTo>
                  <a:pt x="0" y="3798"/>
                </a:lnTo>
                <a:lnTo>
                  <a:pt x="0" y="548"/>
                </a:lnTo>
                <a:lnTo>
                  <a:pt x="1103" y="0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5610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505" y="273"/>
                </a:lnTo>
                <a:lnTo>
                  <a:pt x="0" y="586"/>
                </a:lnTo>
                <a:lnTo>
                  <a:pt x="0" y="3836"/>
                </a:lnTo>
                <a:lnTo>
                  <a:pt x="1057" y="3171"/>
                </a:lnTo>
                <a:lnTo>
                  <a:pt x="1057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55551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0" y="626"/>
                </a:lnTo>
                <a:lnTo>
                  <a:pt x="0" y="3915"/>
                </a:lnTo>
                <a:lnTo>
                  <a:pt x="505" y="3562"/>
                </a:lnTo>
                <a:lnTo>
                  <a:pt x="1057" y="3250"/>
                </a:lnTo>
                <a:lnTo>
                  <a:pt x="1057" y="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54999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103" y="0"/>
                </a:moveTo>
                <a:lnTo>
                  <a:pt x="0" y="626"/>
                </a:lnTo>
                <a:lnTo>
                  <a:pt x="0" y="3994"/>
                </a:lnTo>
                <a:lnTo>
                  <a:pt x="551" y="3602"/>
                </a:lnTo>
                <a:lnTo>
                  <a:pt x="1103" y="3250"/>
                </a:lnTo>
                <a:lnTo>
                  <a:pt x="1103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54482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517" y="312"/>
                </a:lnTo>
                <a:lnTo>
                  <a:pt x="0" y="665"/>
                </a:lnTo>
                <a:lnTo>
                  <a:pt x="0" y="4071"/>
                </a:lnTo>
                <a:lnTo>
                  <a:pt x="1069" y="3289"/>
                </a:lnTo>
                <a:lnTo>
                  <a:pt x="1069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53930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0" y="705"/>
                </a:lnTo>
                <a:lnTo>
                  <a:pt x="0" y="4190"/>
                </a:lnTo>
                <a:lnTo>
                  <a:pt x="517" y="3758"/>
                </a:lnTo>
                <a:lnTo>
                  <a:pt x="1069" y="3368"/>
                </a:lnTo>
                <a:lnTo>
                  <a:pt x="1069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53389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92" y="0"/>
                </a:moveTo>
                <a:lnTo>
                  <a:pt x="0" y="705"/>
                </a:lnTo>
                <a:lnTo>
                  <a:pt x="0" y="4307"/>
                </a:lnTo>
                <a:lnTo>
                  <a:pt x="540" y="3837"/>
                </a:lnTo>
                <a:lnTo>
                  <a:pt x="1092" y="3405"/>
                </a:lnTo>
                <a:lnTo>
                  <a:pt x="1092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52872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17" y="352"/>
                </a:lnTo>
                <a:lnTo>
                  <a:pt x="0" y="743"/>
                </a:lnTo>
                <a:lnTo>
                  <a:pt x="0" y="4463"/>
                </a:lnTo>
                <a:lnTo>
                  <a:pt x="517" y="3954"/>
                </a:lnTo>
                <a:lnTo>
                  <a:pt x="1057" y="3485"/>
                </a:lnTo>
                <a:lnTo>
                  <a:pt x="1057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52320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69" y="0"/>
                </a:moveTo>
                <a:lnTo>
                  <a:pt x="551" y="430"/>
                </a:lnTo>
                <a:lnTo>
                  <a:pt x="0" y="821"/>
                </a:lnTo>
                <a:lnTo>
                  <a:pt x="0" y="4697"/>
                </a:lnTo>
                <a:lnTo>
                  <a:pt x="517" y="4149"/>
                </a:lnTo>
                <a:lnTo>
                  <a:pt x="1069" y="3601"/>
                </a:lnTo>
                <a:lnTo>
                  <a:pt x="1069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51768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103" y="0"/>
                </a:moveTo>
                <a:lnTo>
                  <a:pt x="551" y="430"/>
                </a:lnTo>
                <a:lnTo>
                  <a:pt x="0" y="901"/>
                </a:lnTo>
                <a:lnTo>
                  <a:pt x="0" y="4933"/>
                </a:lnTo>
                <a:lnTo>
                  <a:pt x="275" y="4621"/>
                </a:lnTo>
                <a:lnTo>
                  <a:pt x="517" y="4307"/>
                </a:lnTo>
                <a:lnTo>
                  <a:pt x="1103" y="3719"/>
                </a:lnTo>
                <a:lnTo>
                  <a:pt x="1103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51262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05" y="470"/>
                </a:lnTo>
                <a:lnTo>
                  <a:pt x="0" y="940"/>
                </a:lnTo>
                <a:lnTo>
                  <a:pt x="0" y="5286"/>
                </a:lnTo>
                <a:lnTo>
                  <a:pt x="241" y="4894"/>
                </a:lnTo>
                <a:lnTo>
                  <a:pt x="505" y="4542"/>
                </a:lnTo>
                <a:lnTo>
                  <a:pt x="1057" y="3876"/>
                </a:lnTo>
                <a:lnTo>
                  <a:pt x="1057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50710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17" y="469"/>
                </a:lnTo>
                <a:lnTo>
                  <a:pt x="0" y="1018"/>
                </a:lnTo>
                <a:lnTo>
                  <a:pt x="0" y="5011"/>
                </a:lnTo>
                <a:lnTo>
                  <a:pt x="310" y="5167"/>
                </a:lnTo>
                <a:lnTo>
                  <a:pt x="1057" y="4032"/>
                </a:lnTo>
                <a:lnTo>
                  <a:pt x="1057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50204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05" y="548"/>
                </a:lnTo>
                <a:lnTo>
                  <a:pt x="0" y="1096"/>
                </a:lnTo>
                <a:lnTo>
                  <a:pt x="0" y="4228"/>
                </a:lnTo>
                <a:lnTo>
                  <a:pt x="816" y="4697"/>
                </a:lnTo>
                <a:lnTo>
                  <a:pt x="942" y="4542"/>
                </a:lnTo>
                <a:lnTo>
                  <a:pt x="1057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49652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781" y="273"/>
                </a:lnTo>
                <a:lnTo>
                  <a:pt x="229" y="900"/>
                </a:lnTo>
                <a:lnTo>
                  <a:pt x="0" y="1212"/>
                </a:lnTo>
                <a:lnTo>
                  <a:pt x="0" y="3367"/>
                </a:lnTo>
                <a:lnTo>
                  <a:pt x="1057" y="3993"/>
                </a:lnTo>
                <a:lnTo>
                  <a:pt x="1057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4910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05" y="665"/>
                </a:lnTo>
                <a:lnTo>
                  <a:pt x="275" y="1018"/>
                </a:lnTo>
                <a:lnTo>
                  <a:pt x="0" y="1370"/>
                </a:lnTo>
                <a:lnTo>
                  <a:pt x="0" y="2544"/>
                </a:lnTo>
                <a:lnTo>
                  <a:pt x="1103" y="3132"/>
                </a:lnTo>
                <a:lnTo>
                  <a:pt x="1103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48594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1057" y="0"/>
                </a:moveTo>
                <a:lnTo>
                  <a:pt x="735" y="352"/>
                </a:lnTo>
                <a:lnTo>
                  <a:pt x="229" y="1136"/>
                </a:lnTo>
                <a:lnTo>
                  <a:pt x="0" y="1566"/>
                </a:lnTo>
                <a:lnTo>
                  <a:pt x="1057" y="2154"/>
                </a:lnTo>
                <a:lnTo>
                  <a:pt x="1057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4859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505" y="0"/>
                </a:moveTo>
                <a:lnTo>
                  <a:pt x="505" y="1173"/>
                </a:lnTo>
                <a:lnTo>
                  <a:pt x="0" y="861"/>
                </a:lnTo>
                <a:lnTo>
                  <a:pt x="229" y="430"/>
                </a:lnTo>
                <a:lnTo>
                  <a:pt x="505" y="0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40958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5703" y="0"/>
                </a:moveTo>
                <a:lnTo>
                  <a:pt x="4404" y="0"/>
                </a:lnTo>
                <a:lnTo>
                  <a:pt x="4128" y="665"/>
                </a:lnTo>
                <a:lnTo>
                  <a:pt x="3817" y="1252"/>
                </a:lnTo>
                <a:lnTo>
                  <a:pt x="0" y="5246"/>
                </a:lnTo>
                <a:lnTo>
                  <a:pt x="1264" y="5638"/>
                </a:lnTo>
                <a:lnTo>
                  <a:pt x="2552" y="5990"/>
                </a:lnTo>
                <a:lnTo>
                  <a:pt x="3898" y="6303"/>
                </a:lnTo>
                <a:lnTo>
                  <a:pt x="5232" y="6656"/>
                </a:lnTo>
                <a:lnTo>
                  <a:pt x="32360" y="10884"/>
                </a:lnTo>
                <a:lnTo>
                  <a:pt x="33027" y="10962"/>
                </a:lnTo>
                <a:lnTo>
                  <a:pt x="33268" y="10962"/>
                </a:lnTo>
                <a:lnTo>
                  <a:pt x="32555" y="10806"/>
                </a:lnTo>
                <a:lnTo>
                  <a:pt x="31888" y="10571"/>
                </a:lnTo>
                <a:lnTo>
                  <a:pt x="19744" y="587"/>
                </a:lnTo>
                <a:lnTo>
                  <a:pt x="16835" y="430"/>
                </a:lnTo>
                <a:lnTo>
                  <a:pt x="9165" y="117"/>
                </a:lnTo>
                <a:lnTo>
                  <a:pt x="7198" y="77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42729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5" h="7620">
                <a:moveTo>
                  <a:pt x="2207" y="0"/>
                </a:moveTo>
                <a:lnTo>
                  <a:pt x="26023" y="7321"/>
                </a:lnTo>
                <a:lnTo>
                  <a:pt x="24609" y="6264"/>
                </a:lnTo>
                <a:lnTo>
                  <a:pt x="23355" y="5246"/>
                </a:lnTo>
                <a:lnTo>
                  <a:pt x="22132" y="4189"/>
                </a:lnTo>
                <a:lnTo>
                  <a:pt x="20009" y="2114"/>
                </a:lnTo>
                <a:lnTo>
                  <a:pt x="19698" y="1722"/>
                </a:lnTo>
                <a:lnTo>
                  <a:pt x="2633" y="77"/>
                </a:lnTo>
                <a:lnTo>
                  <a:pt x="220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50415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7630" y="0"/>
                </a:moveTo>
                <a:lnTo>
                  <a:pt x="1980" y="10413"/>
                </a:lnTo>
                <a:lnTo>
                  <a:pt x="2076" y="11175"/>
                </a:lnTo>
                <a:lnTo>
                  <a:pt x="4755" y="16890"/>
                </a:lnTo>
                <a:lnTo>
                  <a:pt x="3663" y="17398"/>
                </a:lnTo>
                <a:lnTo>
                  <a:pt x="0" y="23875"/>
                </a:lnTo>
                <a:lnTo>
                  <a:pt x="121" y="24764"/>
                </a:lnTo>
                <a:lnTo>
                  <a:pt x="7941" y="36448"/>
                </a:lnTo>
                <a:lnTo>
                  <a:pt x="7515" y="37591"/>
                </a:lnTo>
                <a:lnTo>
                  <a:pt x="7274" y="38480"/>
                </a:lnTo>
                <a:lnTo>
                  <a:pt x="7159" y="39115"/>
                </a:lnTo>
                <a:lnTo>
                  <a:pt x="7078" y="41528"/>
                </a:lnTo>
                <a:lnTo>
                  <a:pt x="7193" y="42417"/>
                </a:lnTo>
                <a:lnTo>
                  <a:pt x="19739" y="52450"/>
                </a:lnTo>
                <a:lnTo>
                  <a:pt x="21039" y="53212"/>
                </a:lnTo>
                <a:lnTo>
                  <a:pt x="22844" y="54355"/>
                </a:lnTo>
                <a:lnTo>
                  <a:pt x="23983" y="55372"/>
                </a:lnTo>
                <a:lnTo>
                  <a:pt x="24535" y="56007"/>
                </a:lnTo>
                <a:lnTo>
                  <a:pt x="26064" y="57658"/>
                </a:lnTo>
                <a:lnTo>
                  <a:pt x="28272" y="60706"/>
                </a:lnTo>
                <a:lnTo>
                  <a:pt x="29020" y="61976"/>
                </a:lnTo>
                <a:lnTo>
                  <a:pt x="29641" y="63119"/>
                </a:lnTo>
                <a:lnTo>
                  <a:pt x="30239" y="64135"/>
                </a:lnTo>
                <a:lnTo>
                  <a:pt x="30710" y="65024"/>
                </a:lnTo>
                <a:lnTo>
                  <a:pt x="31573" y="66802"/>
                </a:lnTo>
                <a:lnTo>
                  <a:pt x="30860" y="63754"/>
                </a:lnTo>
                <a:lnTo>
                  <a:pt x="29963" y="58547"/>
                </a:lnTo>
                <a:lnTo>
                  <a:pt x="29848" y="57531"/>
                </a:lnTo>
                <a:lnTo>
                  <a:pt x="29719" y="56007"/>
                </a:lnTo>
                <a:lnTo>
                  <a:pt x="29649" y="53975"/>
                </a:lnTo>
                <a:lnTo>
                  <a:pt x="25248" y="53975"/>
                </a:lnTo>
                <a:lnTo>
                  <a:pt x="24730" y="53213"/>
                </a:lnTo>
                <a:lnTo>
                  <a:pt x="23074" y="51054"/>
                </a:lnTo>
                <a:lnTo>
                  <a:pt x="21384" y="49148"/>
                </a:lnTo>
                <a:lnTo>
                  <a:pt x="20671" y="48513"/>
                </a:lnTo>
                <a:lnTo>
                  <a:pt x="19659" y="47497"/>
                </a:lnTo>
                <a:lnTo>
                  <a:pt x="12035" y="42417"/>
                </a:lnTo>
                <a:lnTo>
                  <a:pt x="11678" y="42163"/>
                </a:lnTo>
                <a:lnTo>
                  <a:pt x="13449" y="41909"/>
                </a:lnTo>
                <a:lnTo>
                  <a:pt x="18554" y="41909"/>
                </a:lnTo>
                <a:lnTo>
                  <a:pt x="17739" y="41147"/>
                </a:lnTo>
                <a:lnTo>
                  <a:pt x="2168" y="23494"/>
                </a:lnTo>
                <a:lnTo>
                  <a:pt x="11284" y="23494"/>
                </a:lnTo>
                <a:lnTo>
                  <a:pt x="10204" y="20065"/>
                </a:lnTo>
                <a:lnTo>
                  <a:pt x="7868" y="3301"/>
                </a:lnTo>
                <a:lnTo>
                  <a:pt x="7630" y="0"/>
                </a:lnTo>
                <a:close/>
              </a:path>
              <a:path w="33654" h="67309">
                <a:moveTo>
                  <a:pt x="29783" y="30734"/>
                </a:moveTo>
                <a:lnTo>
                  <a:pt x="26110" y="30734"/>
                </a:lnTo>
                <a:lnTo>
                  <a:pt x="25685" y="33020"/>
                </a:lnTo>
                <a:lnTo>
                  <a:pt x="25478" y="33782"/>
                </a:lnTo>
                <a:lnTo>
                  <a:pt x="22649" y="38735"/>
                </a:lnTo>
                <a:lnTo>
                  <a:pt x="23753" y="41656"/>
                </a:lnTo>
                <a:lnTo>
                  <a:pt x="25248" y="53975"/>
                </a:lnTo>
                <a:lnTo>
                  <a:pt x="29649" y="53975"/>
                </a:lnTo>
                <a:lnTo>
                  <a:pt x="31216" y="49403"/>
                </a:lnTo>
                <a:lnTo>
                  <a:pt x="31573" y="49403"/>
                </a:lnTo>
                <a:lnTo>
                  <a:pt x="32080" y="48006"/>
                </a:lnTo>
                <a:lnTo>
                  <a:pt x="32677" y="45720"/>
                </a:lnTo>
                <a:lnTo>
                  <a:pt x="32848" y="44831"/>
                </a:lnTo>
                <a:lnTo>
                  <a:pt x="32966" y="44069"/>
                </a:lnTo>
                <a:lnTo>
                  <a:pt x="33091" y="42164"/>
                </a:lnTo>
                <a:lnTo>
                  <a:pt x="32980" y="40640"/>
                </a:lnTo>
                <a:lnTo>
                  <a:pt x="26973" y="34671"/>
                </a:lnTo>
                <a:lnTo>
                  <a:pt x="28226" y="33147"/>
                </a:lnTo>
                <a:lnTo>
                  <a:pt x="29250" y="31623"/>
                </a:lnTo>
                <a:lnTo>
                  <a:pt x="29783" y="30734"/>
                </a:lnTo>
                <a:close/>
              </a:path>
              <a:path w="33654" h="67309">
                <a:moveTo>
                  <a:pt x="18554" y="41909"/>
                </a:moveTo>
                <a:lnTo>
                  <a:pt x="14277" y="41909"/>
                </a:lnTo>
                <a:lnTo>
                  <a:pt x="15807" y="42036"/>
                </a:lnTo>
                <a:lnTo>
                  <a:pt x="17693" y="42417"/>
                </a:lnTo>
                <a:lnTo>
                  <a:pt x="18682" y="42798"/>
                </a:lnTo>
                <a:lnTo>
                  <a:pt x="19429" y="43052"/>
                </a:lnTo>
                <a:lnTo>
                  <a:pt x="19900" y="43179"/>
                </a:lnTo>
                <a:lnTo>
                  <a:pt x="20050" y="43306"/>
                </a:lnTo>
                <a:lnTo>
                  <a:pt x="18554" y="41909"/>
                </a:lnTo>
                <a:close/>
              </a:path>
              <a:path w="33654" h="67309">
                <a:moveTo>
                  <a:pt x="29602" y="20320"/>
                </a:moveTo>
                <a:lnTo>
                  <a:pt x="23201" y="20320"/>
                </a:lnTo>
                <a:lnTo>
                  <a:pt x="22568" y="23368"/>
                </a:lnTo>
                <a:lnTo>
                  <a:pt x="20140" y="33401"/>
                </a:lnTo>
                <a:lnTo>
                  <a:pt x="19463" y="35814"/>
                </a:lnTo>
                <a:lnTo>
                  <a:pt x="21073" y="34163"/>
                </a:lnTo>
                <a:lnTo>
                  <a:pt x="21786" y="33528"/>
                </a:lnTo>
                <a:lnTo>
                  <a:pt x="23040" y="32512"/>
                </a:lnTo>
                <a:lnTo>
                  <a:pt x="24063" y="31750"/>
                </a:lnTo>
                <a:lnTo>
                  <a:pt x="24500" y="31369"/>
                </a:lnTo>
                <a:lnTo>
                  <a:pt x="25202" y="30988"/>
                </a:lnTo>
                <a:lnTo>
                  <a:pt x="25984" y="30734"/>
                </a:lnTo>
                <a:lnTo>
                  <a:pt x="29783" y="30734"/>
                </a:lnTo>
                <a:lnTo>
                  <a:pt x="30469" y="29591"/>
                </a:lnTo>
                <a:lnTo>
                  <a:pt x="32159" y="24384"/>
                </a:lnTo>
                <a:lnTo>
                  <a:pt x="32125" y="22098"/>
                </a:lnTo>
                <a:lnTo>
                  <a:pt x="31883" y="21209"/>
                </a:lnTo>
                <a:lnTo>
                  <a:pt x="30860" y="20828"/>
                </a:lnTo>
                <a:lnTo>
                  <a:pt x="29602" y="20320"/>
                </a:lnTo>
                <a:close/>
              </a:path>
              <a:path w="33654" h="67309">
                <a:moveTo>
                  <a:pt x="11284" y="23494"/>
                </a:moveTo>
                <a:lnTo>
                  <a:pt x="2168" y="23494"/>
                </a:lnTo>
                <a:lnTo>
                  <a:pt x="3421" y="24383"/>
                </a:lnTo>
                <a:lnTo>
                  <a:pt x="5825" y="25907"/>
                </a:lnTo>
                <a:lnTo>
                  <a:pt x="8930" y="27685"/>
                </a:lnTo>
                <a:lnTo>
                  <a:pt x="12069" y="29336"/>
                </a:lnTo>
                <a:lnTo>
                  <a:pt x="13760" y="29971"/>
                </a:lnTo>
                <a:lnTo>
                  <a:pt x="14001" y="30098"/>
                </a:lnTo>
                <a:lnTo>
                  <a:pt x="13369" y="28828"/>
                </a:lnTo>
                <a:lnTo>
                  <a:pt x="11368" y="23748"/>
                </a:lnTo>
                <a:lnTo>
                  <a:pt x="11284" y="23494"/>
                </a:lnTo>
                <a:close/>
              </a:path>
              <a:path w="33654" h="67309">
                <a:moveTo>
                  <a:pt x="14864" y="9144"/>
                </a:moveTo>
                <a:lnTo>
                  <a:pt x="14231" y="11557"/>
                </a:lnTo>
                <a:lnTo>
                  <a:pt x="13806" y="13716"/>
                </a:lnTo>
                <a:lnTo>
                  <a:pt x="13539" y="15748"/>
                </a:lnTo>
                <a:lnTo>
                  <a:pt x="13454" y="22097"/>
                </a:lnTo>
                <a:lnTo>
                  <a:pt x="13568" y="23113"/>
                </a:lnTo>
                <a:lnTo>
                  <a:pt x="15416" y="29209"/>
                </a:lnTo>
                <a:lnTo>
                  <a:pt x="16117" y="27686"/>
                </a:lnTo>
                <a:lnTo>
                  <a:pt x="16830" y="26416"/>
                </a:lnTo>
                <a:lnTo>
                  <a:pt x="20717" y="21717"/>
                </a:lnTo>
                <a:lnTo>
                  <a:pt x="21269" y="21209"/>
                </a:lnTo>
                <a:lnTo>
                  <a:pt x="22177" y="20701"/>
                </a:lnTo>
                <a:lnTo>
                  <a:pt x="23201" y="20320"/>
                </a:lnTo>
                <a:lnTo>
                  <a:pt x="29602" y="20320"/>
                </a:lnTo>
                <a:lnTo>
                  <a:pt x="28974" y="20066"/>
                </a:lnTo>
                <a:lnTo>
                  <a:pt x="15140" y="9525"/>
                </a:lnTo>
                <a:lnTo>
                  <a:pt x="14864" y="91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02962" y="624020"/>
            <a:ext cx="12700" cy="17145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12699" y="0"/>
                </a:moveTo>
                <a:lnTo>
                  <a:pt x="0" y="13508"/>
                </a:lnTo>
                <a:lnTo>
                  <a:pt x="157" y="13782"/>
                </a:lnTo>
                <a:lnTo>
                  <a:pt x="5347" y="16797"/>
                </a:lnTo>
                <a:lnTo>
                  <a:pt x="6133" y="16640"/>
                </a:lnTo>
                <a:lnTo>
                  <a:pt x="12612" y="1801"/>
                </a:lnTo>
                <a:lnTo>
                  <a:pt x="1269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60468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17073" y="13158"/>
                </a:moveTo>
                <a:lnTo>
                  <a:pt x="10569" y="13158"/>
                </a:lnTo>
                <a:lnTo>
                  <a:pt x="11395" y="14372"/>
                </a:lnTo>
                <a:lnTo>
                  <a:pt x="12339" y="15346"/>
                </a:lnTo>
                <a:lnTo>
                  <a:pt x="17804" y="17934"/>
                </a:lnTo>
                <a:lnTo>
                  <a:pt x="17293" y="15197"/>
                </a:lnTo>
                <a:lnTo>
                  <a:pt x="17073" y="13158"/>
                </a:lnTo>
                <a:close/>
              </a:path>
              <a:path w="18414" h="18415">
                <a:moveTo>
                  <a:pt x="4121" y="0"/>
                </a:moveTo>
                <a:lnTo>
                  <a:pt x="0" y="6379"/>
                </a:lnTo>
                <a:lnTo>
                  <a:pt x="105" y="7089"/>
                </a:lnTo>
                <a:lnTo>
                  <a:pt x="466" y="8852"/>
                </a:lnTo>
                <a:lnTo>
                  <a:pt x="308" y="9746"/>
                </a:lnTo>
                <a:lnTo>
                  <a:pt x="4672" y="14876"/>
                </a:lnTo>
                <a:lnTo>
                  <a:pt x="6245" y="14647"/>
                </a:lnTo>
                <a:lnTo>
                  <a:pt x="6756" y="14487"/>
                </a:lnTo>
                <a:lnTo>
                  <a:pt x="7891" y="14178"/>
                </a:lnTo>
                <a:lnTo>
                  <a:pt x="8682" y="13937"/>
                </a:lnTo>
                <a:lnTo>
                  <a:pt x="10059" y="13388"/>
                </a:lnTo>
                <a:lnTo>
                  <a:pt x="10569" y="13158"/>
                </a:lnTo>
                <a:lnTo>
                  <a:pt x="17073" y="13158"/>
                </a:lnTo>
                <a:lnTo>
                  <a:pt x="17017" y="12529"/>
                </a:lnTo>
                <a:lnTo>
                  <a:pt x="16585" y="12254"/>
                </a:lnTo>
                <a:lnTo>
                  <a:pt x="16231" y="11979"/>
                </a:lnTo>
                <a:lnTo>
                  <a:pt x="15483" y="11315"/>
                </a:lnTo>
                <a:lnTo>
                  <a:pt x="14846" y="10570"/>
                </a:lnTo>
                <a:lnTo>
                  <a:pt x="14462" y="10066"/>
                </a:lnTo>
                <a:lnTo>
                  <a:pt x="13597" y="8692"/>
                </a:lnTo>
                <a:lnTo>
                  <a:pt x="13755" y="7867"/>
                </a:lnTo>
                <a:lnTo>
                  <a:pt x="13881" y="6928"/>
                </a:lnTo>
                <a:lnTo>
                  <a:pt x="8682" y="1213"/>
                </a:lnTo>
                <a:lnTo>
                  <a:pt x="7621" y="778"/>
                </a:lnTo>
                <a:lnTo>
                  <a:pt x="5695" y="194"/>
                </a:lnTo>
                <a:lnTo>
                  <a:pt x="4121" y="0"/>
                </a:lnTo>
                <a:close/>
              </a:path>
              <a:path w="18414" h="18415">
                <a:moveTo>
                  <a:pt x="10216" y="1099"/>
                </a:moveTo>
                <a:lnTo>
                  <a:pt x="9744" y="1099"/>
                </a:lnTo>
                <a:lnTo>
                  <a:pt x="8682" y="1213"/>
                </a:lnTo>
                <a:lnTo>
                  <a:pt x="11002" y="1213"/>
                </a:lnTo>
                <a:lnTo>
                  <a:pt x="10216" y="10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62467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6526" y="0"/>
                </a:moveTo>
                <a:lnTo>
                  <a:pt x="629" y="6298"/>
                </a:lnTo>
                <a:lnTo>
                  <a:pt x="393" y="6459"/>
                </a:lnTo>
                <a:lnTo>
                  <a:pt x="196" y="6814"/>
                </a:lnTo>
                <a:lnTo>
                  <a:pt x="80" y="7157"/>
                </a:lnTo>
                <a:lnTo>
                  <a:pt x="0" y="8177"/>
                </a:lnTo>
                <a:lnTo>
                  <a:pt x="157" y="8612"/>
                </a:lnTo>
                <a:lnTo>
                  <a:pt x="4482" y="10410"/>
                </a:lnTo>
                <a:lnTo>
                  <a:pt x="5308" y="9940"/>
                </a:lnTo>
                <a:lnTo>
                  <a:pt x="9121" y="5359"/>
                </a:lnTo>
                <a:lnTo>
                  <a:pt x="9043" y="3722"/>
                </a:lnTo>
                <a:lnTo>
                  <a:pt x="8769" y="2897"/>
                </a:lnTo>
                <a:lnTo>
                  <a:pt x="8492" y="2301"/>
                </a:lnTo>
                <a:lnTo>
                  <a:pt x="7902" y="1408"/>
                </a:lnTo>
                <a:lnTo>
                  <a:pt x="6802" y="229"/>
                </a:lnTo>
                <a:lnTo>
                  <a:pt x="652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61642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050" y="0"/>
                </a:moveTo>
                <a:lnTo>
                  <a:pt x="0" y="5016"/>
                </a:lnTo>
                <a:lnTo>
                  <a:pt x="118" y="5680"/>
                </a:lnTo>
                <a:lnTo>
                  <a:pt x="5154" y="1408"/>
                </a:lnTo>
                <a:lnTo>
                  <a:pt x="5108" y="858"/>
                </a:lnTo>
                <a:lnTo>
                  <a:pt x="405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06462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5" h="20320">
                <a:moveTo>
                  <a:pt x="20806" y="3015"/>
                </a:moveTo>
                <a:lnTo>
                  <a:pt x="7431" y="3015"/>
                </a:lnTo>
                <a:lnTo>
                  <a:pt x="9239" y="3093"/>
                </a:lnTo>
                <a:lnTo>
                  <a:pt x="11047" y="3328"/>
                </a:lnTo>
                <a:lnTo>
                  <a:pt x="35380" y="16562"/>
                </a:lnTo>
                <a:lnTo>
                  <a:pt x="36873" y="17971"/>
                </a:lnTo>
                <a:lnTo>
                  <a:pt x="38416" y="19577"/>
                </a:lnTo>
                <a:lnTo>
                  <a:pt x="38612" y="19811"/>
                </a:lnTo>
                <a:lnTo>
                  <a:pt x="37674" y="17854"/>
                </a:lnTo>
                <a:lnTo>
                  <a:pt x="21328" y="3211"/>
                </a:lnTo>
                <a:lnTo>
                  <a:pt x="20806" y="3015"/>
                </a:lnTo>
                <a:close/>
              </a:path>
              <a:path w="38735" h="20320">
                <a:moveTo>
                  <a:pt x="4089" y="0"/>
                </a:moveTo>
                <a:lnTo>
                  <a:pt x="1454" y="79"/>
                </a:lnTo>
                <a:lnTo>
                  <a:pt x="668" y="1919"/>
                </a:lnTo>
                <a:lnTo>
                  <a:pt x="0" y="3954"/>
                </a:lnTo>
                <a:lnTo>
                  <a:pt x="1887" y="3485"/>
                </a:lnTo>
                <a:lnTo>
                  <a:pt x="3735" y="3211"/>
                </a:lnTo>
                <a:lnTo>
                  <a:pt x="5583" y="3054"/>
                </a:lnTo>
                <a:lnTo>
                  <a:pt x="7431" y="3015"/>
                </a:lnTo>
                <a:lnTo>
                  <a:pt x="20806" y="3015"/>
                </a:lnTo>
                <a:lnTo>
                  <a:pt x="19971" y="2701"/>
                </a:lnTo>
                <a:lnTo>
                  <a:pt x="5937" y="40"/>
                </a:lnTo>
                <a:lnTo>
                  <a:pt x="408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43223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8843" y="0"/>
                </a:moveTo>
                <a:lnTo>
                  <a:pt x="0" y="6146"/>
                </a:lnTo>
                <a:lnTo>
                  <a:pt x="80" y="6303"/>
                </a:lnTo>
                <a:lnTo>
                  <a:pt x="1724" y="6811"/>
                </a:lnTo>
                <a:lnTo>
                  <a:pt x="2081" y="6773"/>
                </a:lnTo>
                <a:lnTo>
                  <a:pt x="2518" y="6656"/>
                </a:lnTo>
                <a:lnTo>
                  <a:pt x="3230" y="6146"/>
                </a:lnTo>
                <a:lnTo>
                  <a:pt x="3852" y="5754"/>
                </a:lnTo>
                <a:lnTo>
                  <a:pt x="9556" y="4228"/>
                </a:lnTo>
                <a:lnTo>
                  <a:pt x="11642" y="4228"/>
                </a:lnTo>
                <a:lnTo>
                  <a:pt x="11994" y="3523"/>
                </a:lnTo>
                <a:lnTo>
                  <a:pt x="12101" y="2936"/>
                </a:lnTo>
                <a:lnTo>
                  <a:pt x="12074" y="2153"/>
                </a:lnTo>
                <a:lnTo>
                  <a:pt x="11867" y="1604"/>
                </a:lnTo>
                <a:lnTo>
                  <a:pt x="9314" y="77"/>
                </a:lnTo>
                <a:lnTo>
                  <a:pt x="8843" y="0"/>
                </a:lnTo>
                <a:close/>
              </a:path>
              <a:path w="12700" h="6984">
                <a:moveTo>
                  <a:pt x="11642" y="4228"/>
                </a:moveTo>
                <a:lnTo>
                  <a:pt x="10533" y="4228"/>
                </a:lnTo>
                <a:lnTo>
                  <a:pt x="11603" y="430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47156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014" y="0"/>
                </a:moveTo>
                <a:lnTo>
                  <a:pt x="0" y="1761"/>
                </a:lnTo>
                <a:lnTo>
                  <a:pt x="781" y="2192"/>
                </a:lnTo>
                <a:lnTo>
                  <a:pt x="1103" y="2348"/>
                </a:lnTo>
                <a:lnTo>
                  <a:pt x="1966" y="2622"/>
                </a:lnTo>
                <a:lnTo>
                  <a:pt x="2472" y="2701"/>
                </a:lnTo>
                <a:lnTo>
                  <a:pt x="2989" y="2740"/>
                </a:lnTo>
                <a:lnTo>
                  <a:pt x="3541" y="2701"/>
                </a:lnTo>
                <a:lnTo>
                  <a:pt x="6646" y="38"/>
                </a:lnTo>
                <a:lnTo>
                  <a:pt x="601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2164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623" y="0"/>
                </a:moveTo>
                <a:lnTo>
                  <a:pt x="264" y="1957"/>
                </a:lnTo>
                <a:lnTo>
                  <a:pt x="57" y="3797"/>
                </a:lnTo>
                <a:lnTo>
                  <a:pt x="0" y="9787"/>
                </a:lnTo>
                <a:lnTo>
                  <a:pt x="191" y="11549"/>
                </a:lnTo>
                <a:lnTo>
                  <a:pt x="413" y="12880"/>
                </a:lnTo>
                <a:lnTo>
                  <a:pt x="584" y="13664"/>
                </a:lnTo>
                <a:lnTo>
                  <a:pt x="971" y="15073"/>
                </a:lnTo>
                <a:lnTo>
                  <a:pt x="1213" y="15778"/>
                </a:lnTo>
                <a:lnTo>
                  <a:pt x="1489" y="15543"/>
                </a:lnTo>
                <a:lnTo>
                  <a:pt x="4007" y="10962"/>
                </a:lnTo>
                <a:lnTo>
                  <a:pt x="3957" y="7517"/>
                </a:lnTo>
                <a:lnTo>
                  <a:pt x="6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74224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5" h="41909">
                <a:moveTo>
                  <a:pt x="31844" y="36448"/>
                </a:moveTo>
                <a:lnTo>
                  <a:pt x="18910" y="36448"/>
                </a:lnTo>
                <a:lnTo>
                  <a:pt x="19774" y="37845"/>
                </a:lnTo>
                <a:lnTo>
                  <a:pt x="20640" y="38988"/>
                </a:lnTo>
                <a:lnTo>
                  <a:pt x="26183" y="41655"/>
                </a:lnTo>
                <a:lnTo>
                  <a:pt x="26891" y="41401"/>
                </a:lnTo>
                <a:lnTo>
                  <a:pt x="28267" y="40639"/>
                </a:lnTo>
                <a:lnTo>
                  <a:pt x="28935" y="40131"/>
                </a:lnTo>
                <a:lnTo>
                  <a:pt x="29564" y="39496"/>
                </a:lnTo>
                <a:lnTo>
                  <a:pt x="30154" y="38734"/>
                </a:lnTo>
                <a:lnTo>
                  <a:pt x="30744" y="38099"/>
                </a:lnTo>
                <a:lnTo>
                  <a:pt x="31844" y="36448"/>
                </a:lnTo>
                <a:close/>
              </a:path>
              <a:path w="70485" h="41909">
                <a:moveTo>
                  <a:pt x="7076" y="26161"/>
                </a:moveTo>
                <a:lnTo>
                  <a:pt x="5739" y="26542"/>
                </a:lnTo>
                <a:lnTo>
                  <a:pt x="4559" y="26923"/>
                </a:lnTo>
                <a:lnTo>
                  <a:pt x="3538" y="27431"/>
                </a:lnTo>
                <a:lnTo>
                  <a:pt x="2633" y="27812"/>
                </a:lnTo>
                <a:lnTo>
                  <a:pt x="0" y="31876"/>
                </a:lnTo>
                <a:lnTo>
                  <a:pt x="156" y="32384"/>
                </a:lnTo>
                <a:lnTo>
                  <a:pt x="6722" y="37591"/>
                </a:lnTo>
                <a:lnTo>
                  <a:pt x="8687" y="38099"/>
                </a:lnTo>
                <a:lnTo>
                  <a:pt x="10457" y="38226"/>
                </a:lnTo>
                <a:lnTo>
                  <a:pt x="12029" y="38480"/>
                </a:lnTo>
                <a:lnTo>
                  <a:pt x="14506" y="38480"/>
                </a:lnTo>
                <a:lnTo>
                  <a:pt x="15057" y="38353"/>
                </a:lnTo>
                <a:lnTo>
                  <a:pt x="15529" y="38353"/>
                </a:lnTo>
                <a:lnTo>
                  <a:pt x="16354" y="38099"/>
                </a:lnTo>
                <a:lnTo>
                  <a:pt x="18910" y="36448"/>
                </a:lnTo>
                <a:lnTo>
                  <a:pt x="31844" y="36448"/>
                </a:lnTo>
                <a:lnTo>
                  <a:pt x="32788" y="34670"/>
                </a:lnTo>
                <a:lnTo>
                  <a:pt x="33430" y="33400"/>
                </a:lnTo>
                <a:lnTo>
                  <a:pt x="9396" y="33400"/>
                </a:lnTo>
                <a:lnTo>
                  <a:pt x="9160" y="33273"/>
                </a:lnTo>
                <a:lnTo>
                  <a:pt x="8491" y="33019"/>
                </a:lnTo>
                <a:lnTo>
                  <a:pt x="8098" y="32765"/>
                </a:lnTo>
                <a:lnTo>
                  <a:pt x="7233" y="32257"/>
                </a:lnTo>
                <a:lnTo>
                  <a:pt x="6839" y="31876"/>
                </a:lnTo>
                <a:lnTo>
                  <a:pt x="6171" y="30860"/>
                </a:lnTo>
                <a:lnTo>
                  <a:pt x="6054" y="30606"/>
                </a:lnTo>
                <a:lnTo>
                  <a:pt x="5928" y="30098"/>
                </a:lnTo>
                <a:lnTo>
                  <a:pt x="6054" y="28193"/>
                </a:lnTo>
                <a:lnTo>
                  <a:pt x="6486" y="27177"/>
                </a:lnTo>
                <a:lnTo>
                  <a:pt x="7076" y="26161"/>
                </a:lnTo>
                <a:close/>
              </a:path>
              <a:path w="70485" h="41909">
                <a:moveTo>
                  <a:pt x="64284" y="5334"/>
                </a:moveTo>
                <a:lnTo>
                  <a:pt x="47336" y="5333"/>
                </a:lnTo>
                <a:lnTo>
                  <a:pt x="54958" y="5714"/>
                </a:lnTo>
                <a:lnTo>
                  <a:pt x="52566" y="6984"/>
                </a:lnTo>
                <a:lnTo>
                  <a:pt x="40179" y="14858"/>
                </a:lnTo>
                <a:lnTo>
                  <a:pt x="37939" y="16509"/>
                </a:lnTo>
                <a:lnTo>
                  <a:pt x="36798" y="17525"/>
                </a:lnTo>
                <a:lnTo>
                  <a:pt x="35659" y="18414"/>
                </a:lnTo>
                <a:lnTo>
                  <a:pt x="34479" y="19430"/>
                </a:lnTo>
                <a:lnTo>
                  <a:pt x="33339" y="20446"/>
                </a:lnTo>
                <a:lnTo>
                  <a:pt x="31779" y="21970"/>
                </a:lnTo>
                <a:lnTo>
                  <a:pt x="28738" y="25018"/>
                </a:lnTo>
                <a:lnTo>
                  <a:pt x="27271" y="26669"/>
                </a:lnTo>
                <a:lnTo>
                  <a:pt x="26026" y="27939"/>
                </a:lnTo>
                <a:lnTo>
                  <a:pt x="25043" y="28701"/>
                </a:lnTo>
                <a:lnTo>
                  <a:pt x="23942" y="29463"/>
                </a:lnTo>
                <a:lnTo>
                  <a:pt x="23313" y="29971"/>
                </a:lnTo>
                <a:lnTo>
                  <a:pt x="11754" y="33400"/>
                </a:lnTo>
                <a:lnTo>
                  <a:pt x="33430" y="33400"/>
                </a:lnTo>
                <a:lnTo>
                  <a:pt x="34058" y="32130"/>
                </a:lnTo>
                <a:lnTo>
                  <a:pt x="35579" y="28193"/>
                </a:lnTo>
                <a:lnTo>
                  <a:pt x="35659" y="27939"/>
                </a:lnTo>
                <a:lnTo>
                  <a:pt x="45295" y="27939"/>
                </a:lnTo>
                <a:lnTo>
                  <a:pt x="48608" y="20446"/>
                </a:lnTo>
                <a:lnTo>
                  <a:pt x="49932" y="17652"/>
                </a:lnTo>
                <a:lnTo>
                  <a:pt x="50910" y="16128"/>
                </a:lnTo>
                <a:lnTo>
                  <a:pt x="51542" y="15366"/>
                </a:lnTo>
                <a:lnTo>
                  <a:pt x="52129" y="14731"/>
                </a:lnTo>
                <a:lnTo>
                  <a:pt x="52991" y="14096"/>
                </a:lnTo>
                <a:lnTo>
                  <a:pt x="53267" y="13842"/>
                </a:lnTo>
                <a:lnTo>
                  <a:pt x="54015" y="13588"/>
                </a:lnTo>
                <a:lnTo>
                  <a:pt x="54486" y="13461"/>
                </a:lnTo>
                <a:lnTo>
                  <a:pt x="56107" y="13461"/>
                </a:lnTo>
                <a:lnTo>
                  <a:pt x="56383" y="13334"/>
                </a:lnTo>
                <a:lnTo>
                  <a:pt x="57280" y="13080"/>
                </a:lnTo>
                <a:lnTo>
                  <a:pt x="57637" y="12826"/>
                </a:lnTo>
                <a:lnTo>
                  <a:pt x="57993" y="12699"/>
                </a:lnTo>
                <a:lnTo>
                  <a:pt x="58580" y="12319"/>
                </a:lnTo>
                <a:lnTo>
                  <a:pt x="58810" y="12065"/>
                </a:lnTo>
                <a:lnTo>
                  <a:pt x="59212" y="11684"/>
                </a:lnTo>
                <a:lnTo>
                  <a:pt x="59488" y="11303"/>
                </a:lnTo>
                <a:lnTo>
                  <a:pt x="59718" y="10668"/>
                </a:lnTo>
                <a:lnTo>
                  <a:pt x="59684" y="9652"/>
                </a:lnTo>
                <a:lnTo>
                  <a:pt x="59408" y="9017"/>
                </a:lnTo>
                <a:lnTo>
                  <a:pt x="59431" y="8763"/>
                </a:lnTo>
                <a:lnTo>
                  <a:pt x="59994" y="8128"/>
                </a:lnTo>
                <a:lnTo>
                  <a:pt x="60776" y="7493"/>
                </a:lnTo>
                <a:lnTo>
                  <a:pt x="61179" y="7112"/>
                </a:lnTo>
                <a:lnTo>
                  <a:pt x="64284" y="5334"/>
                </a:lnTo>
                <a:close/>
              </a:path>
              <a:path w="70485" h="41909">
                <a:moveTo>
                  <a:pt x="45295" y="27939"/>
                </a:moveTo>
                <a:lnTo>
                  <a:pt x="35659" y="27939"/>
                </a:lnTo>
                <a:lnTo>
                  <a:pt x="36366" y="28828"/>
                </a:lnTo>
                <a:lnTo>
                  <a:pt x="37073" y="29590"/>
                </a:lnTo>
                <a:lnTo>
                  <a:pt x="40966" y="31368"/>
                </a:lnTo>
                <a:lnTo>
                  <a:pt x="41556" y="31241"/>
                </a:lnTo>
                <a:lnTo>
                  <a:pt x="42656" y="30733"/>
                </a:lnTo>
                <a:lnTo>
                  <a:pt x="43168" y="30352"/>
                </a:lnTo>
                <a:lnTo>
                  <a:pt x="44623" y="28828"/>
                </a:lnTo>
                <a:lnTo>
                  <a:pt x="45295" y="27939"/>
                </a:lnTo>
                <a:close/>
              </a:path>
              <a:path w="70485" h="41909">
                <a:moveTo>
                  <a:pt x="16787" y="12826"/>
                </a:moveTo>
                <a:lnTo>
                  <a:pt x="11307" y="21589"/>
                </a:lnTo>
                <a:lnTo>
                  <a:pt x="11519" y="22732"/>
                </a:lnTo>
                <a:lnTo>
                  <a:pt x="11722" y="23494"/>
                </a:lnTo>
                <a:lnTo>
                  <a:pt x="12265" y="25018"/>
                </a:lnTo>
                <a:lnTo>
                  <a:pt x="12580" y="25526"/>
                </a:lnTo>
                <a:lnTo>
                  <a:pt x="12697" y="25780"/>
                </a:lnTo>
                <a:lnTo>
                  <a:pt x="18635" y="27304"/>
                </a:lnTo>
                <a:lnTo>
                  <a:pt x="19264" y="27177"/>
                </a:lnTo>
                <a:lnTo>
                  <a:pt x="21347" y="26669"/>
                </a:lnTo>
                <a:lnTo>
                  <a:pt x="22880" y="26161"/>
                </a:lnTo>
                <a:lnTo>
                  <a:pt x="24611" y="25526"/>
                </a:lnTo>
                <a:lnTo>
                  <a:pt x="25554" y="25018"/>
                </a:lnTo>
                <a:lnTo>
                  <a:pt x="25437" y="24891"/>
                </a:lnTo>
                <a:lnTo>
                  <a:pt x="18713" y="21843"/>
                </a:lnTo>
                <a:lnTo>
                  <a:pt x="17455" y="21589"/>
                </a:lnTo>
                <a:lnTo>
                  <a:pt x="14586" y="21589"/>
                </a:lnTo>
                <a:lnTo>
                  <a:pt x="14782" y="21208"/>
                </a:lnTo>
                <a:lnTo>
                  <a:pt x="15018" y="20827"/>
                </a:lnTo>
                <a:lnTo>
                  <a:pt x="16236" y="19938"/>
                </a:lnTo>
                <a:lnTo>
                  <a:pt x="17219" y="19430"/>
                </a:lnTo>
                <a:lnTo>
                  <a:pt x="18516" y="19176"/>
                </a:lnTo>
                <a:lnTo>
                  <a:pt x="19578" y="18922"/>
                </a:lnTo>
                <a:lnTo>
                  <a:pt x="35248" y="15874"/>
                </a:lnTo>
                <a:lnTo>
                  <a:pt x="28699" y="15874"/>
                </a:lnTo>
                <a:lnTo>
                  <a:pt x="26970" y="15493"/>
                </a:lnTo>
                <a:lnTo>
                  <a:pt x="25829" y="14858"/>
                </a:lnTo>
                <a:lnTo>
                  <a:pt x="25554" y="14604"/>
                </a:lnTo>
                <a:lnTo>
                  <a:pt x="24138" y="14223"/>
                </a:lnTo>
                <a:lnTo>
                  <a:pt x="21622" y="13461"/>
                </a:lnTo>
                <a:lnTo>
                  <a:pt x="20483" y="13207"/>
                </a:lnTo>
                <a:lnTo>
                  <a:pt x="18477" y="12953"/>
                </a:lnTo>
                <a:lnTo>
                  <a:pt x="16787" y="12826"/>
                </a:lnTo>
                <a:close/>
              </a:path>
              <a:path w="70485" h="41909">
                <a:moveTo>
                  <a:pt x="30060" y="18922"/>
                </a:moveTo>
                <a:lnTo>
                  <a:pt x="22212" y="18922"/>
                </a:lnTo>
                <a:lnTo>
                  <a:pt x="23785" y="19049"/>
                </a:lnTo>
                <a:lnTo>
                  <a:pt x="26537" y="19557"/>
                </a:lnTo>
                <a:lnTo>
                  <a:pt x="27560" y="19811"/>
                </a:lnTo>
                <a:lnTo>
                  <a:pt x="27913" y="19811"/>
                </a:lnTo>
                <a:lnTo>
                  <a:pt x="28896" y="19430"/>
                </a:lnTo>
                <a:lnTo>
                  <a:pt x="30060" y="18922"/>
                </a:lnTo>
                <a:close/>
              </a:path>
              <a:path w="70485" h="41909">
                <a:moveTo>
                  <a:pt x="38882" y="761"/>
                </a:moveTo>
                <a:lnTo>
                  <a:pt x="29737" y="7365"/>
                </a:lnTo>
                <a:lnTo>
                  <a:pt x="29860" y="8127"/>
                </a:lnTo>
                <a:lnTo>
                  <a:pt x="29965" y="8508"/>
                </a:lnTo>
                <a:lnTo>
                  <a:pt x="30154" y="9016"/>
                </a:lnTo>
                <a:lnTo>
                  <a:pt x="31098" y="10413"/>
                </a:lnTo>
                <a:lnTo>
                  <a:pt x="32199" y="11302"/>
                </a:lnTo>
                <a:lnTo>
                  <a:pt x="32473" y="11556"/>
                </a:lnTo>
                <a:lnTo>
                  <a:pt x="31019" y="15112"/>
                </a:lnTo>
                <a:lnTo>
                  <a:pt x="30783" y="15366"/>
                </a:lnTo>
                <a:lnTo>
                  <a:pt x="30469" y="15620"/>
                </a:lnTo>
                <a:lnTo>
                  <a:pt x="29918" y="15747"/>
                </a:lnTo>
                <a:lnTo>
                  <a:pt x="29604" y="15874"/>
                </a:lnTo>
                <a:lnTo>
                  <a:pt x="39708" y="10667"/>
                </a:lnTo>
                <a:lnTo>
                  <a:pt x="40101" y="10286"/>
                </a:lnTo>
                <a:lnTo>
                  <a:pt x="40337" y="9778"/>
                </a:lnTo>
                <a:lnTo>
                  <a:pt x="40259" y="8762"/>
                </a:lnTo>
                <a:lnTo>
                  <a:pt x="40023" y="8381"/>
                </a:lnTo>
                <a:lnTo>
                  <a:pt x="39630" y="8000"/>
                </a:lnTo>
                <a:lnTo>
                  <a:pt x="39394" y="7873"/>
                </a:lnTo>
                <a:lnTo>
                  <a:pt x="38725" y="7365"/>
                </a:lnTo>
                <a:lnTo>
                  <a:pt x="37899" y="6984"/>
                </a:lnTo>
                <a:lnTo>
                  <a:pt x="37388" y="6857"/>
                </a:lnTo>
                <a:lnTo>
                  <a:pt x="36208" y="6476"/>
                </a:lnTo>
                <a:lnTo>
                  <a:pt x="34793" y="6095"/>
                </a:lnTo>
                <a:lnTo>
                  <a:pt x="35737" y="5841"/>
                </a:lnTo>
                <a:lnTo>
                  <a:pt x="37073" y="5714"/>
                </a:lnTo>
                <a:lnTo>
                  <a:pt x="37978" y="5587"/>
                </a:lnTo>
                <a:lnTo>
                  <a:pt x="41752" y="5333"/>
                </a:lnTo>
                <a:lnTo>
                  <a:pt x="64284" y="5334"/>
                </a:lnTo>
                <a:lnTo>
                  <a:pt x="65181" y="5080"/>
                </a:lnTo>
                <a:lnTo>
                  <a:pt x="66089" y="4699"/>
                </a:lnTo>
                <a:lnTo>
                  <a:pt x="67699" y="4191"/>
                </a:lnTo>
                <a:lnTo>
                  <a:pt x="68412" y="4064"/>
                </a:lnTo>
                <a:lnTo>
                  <a:pt x="70252" y="3810"/>
                </a:lnTo>
                <a:lnTo>
                  <a:pt x="69700" y="3810"/>
                </a:lnTo>
                <a:lnTo>
                  <a:pt x="69355" y="3683"/>
                </a:lnTo>
                <a:lnTo>
                  <a:pt x="67188" y="2667"/>
                </a:lnTo>
                <a:lnTo>
                  <a:pt x="47768" y="2666"/>
                </a:lnTo>
                <a:lnTo>
                  <a:pt x="45527" y="2031"/>
                </a:lnTo>
                <a:lnTo>
                  <a:pt x="43521" y="1523"/>
                </a:lnTo>
                <a:lnTo>
                  <a:pt x="41752" y="1269"/>
                </a:lnTo>
                <a:lnTo>
                  <a:pt x="40220" y="1015"/>
                </a:lnTo>
                <a:lnTo>
                  <a:pt x="38882" y="761"/>
                </a:lnTo>
                <a:close/>
              </a:path>
              <a:path w="70485" h="41909">
                <a:moveTo>
                  <a:pt x="56107" y="13461"/>
                </a:moveTo>
                <a:lnTo>
                  <a:pt x="55199" y="13461"/>
                </a:lnTo>
                <a:lnTo>
                  <a:pt x="55831" y="13588"/>
                </a:lnTo>
                <a:lnTo>
                  <a:pt x="56107" y="13461"/>
                </a:lnTo>
                <a:close/>
              </a:path>
              <a:path w="70485" h="41909">
                <a:moveTo>
                  <a:pt x="57867" y="0"/>
                </a:moveTo>
                <a:lnTo>
                  <a:pt x="47768" y="2666"/>
                </a:lnTo>
                <a:lnTo>
                  <a:pt x="67188" y="2667"/>
                </a:lnTo>
                <a:lnTo>
                  <a:pt x="66917" y="2540"/>
                </a:lnTo>
                <a:lnTo>
                  <a:pt x="64364" y="1524"/>
                </a:lnTo>
                <a:lnTo>
                  <a:pt x="61995" y="889"/>
                </a:lnTo>
                <a:lnTo>
                  <a:pt x="60903" y="508"/>
                </a:lnTo>
                <a:lnTo>
                  <a:pt x="58856" y="127"/>
                </a:lnTo>
                <a:lnTo>
                  <a:pt x="578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10065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5" h="36195">
                <a:moveTo>
                  <a:pt x="38588" y="26543"/>
                </a:moveTo>
                <a:lnTo>
                  <a:pt x="28852" y="26543"/>
                </a:lnTo>
                <a:lnTo>
                  <a:pt x="29127" y="26670"/>
                </a:lnTo>
                <a:lnTo>
                  <a:pt x="29324" y="26670"/>
                </a:lnTo>
                <a:lnTo>
                  <a:pt x="29520" y="26797"/>
                </a:lnTo>
                <a:lnTo>
                  <a:pt x="29835" y="27051"/>
                </a:lnTo>
                <a:lnTo>
                  <a:pt x="30032" y="27305"/>
                </a:lnTo>
                <a:lnTo>
                  <a:pt x="30137" y="27559"/>
                </a:lnTo>
                <a:lnTo>
                  <a:pt x="30381" y="29210"/>
                </a:lnTo>
                <a:lnTo>
                  <a:pt x="30739" y="30988"/>
                </a:lnTo>
                <a:lnTo>
                  <a:pt x="33374" y="35052"/>
                </a:lnTo>
                <a:lnTo>
                  <a:pt x="33884" y="35433"/>
                </a:lnTo>
                <a:lnTo>
                  <a:pt x="34396" y="35560"/>
                </a:lnTo>
                <a:lnTo>
                  <a:pt x="34907" y="35814"/>
                </a:lnTo>
                <a:lnTo>
                  <a:pt x="35968" y="35941"/>
                </a:lnTo>
                <a:lnTo>
                  <a:pt x="37580" y="35941"/>
                </a:lnTo>
                <a:lnTo>
                  <a:pt x="40412" y="35179"/>
                </a:lnTo>
                <a:lnTo>
                  <a:pt x="42141" y="34290"/>
                </a:lnTo>
                <a:lnTo>
                  <a:pt x="46663" y="32385"/>
                </a:lnTo>
                <a:lnTo>
                  <a:pt x="48077" y="31623"/>
                </a:lnTo>
                <a:lnTo>
                  <a:pt x="50869" y="30226"/>
                </a:lnTo>
                <a:lnTo>
                  <a:pt x="52832" y="29210"/>
                </a:lnTo>
                <a:lnTo>
                  <a:pt x="35968" y="29210"/>
                </a:lnTo>
                <a:lnTo>
                  <a:pt x="37865" y="27305"/>
                </a:lnTo>
                <a:lnTo>
                  <a:pt x="38588" y="26543"/>
                </a:lnTo>
                <a:close/>
              </a:path>
              <a:path w="70485" h="36195">
                <a:moveTo>
                  <a:pt x="388" y="3301"/>
                </a:moveTo>
                <a:lnTo>
                  <a:pt x="223" y="4190"/>
                </a:lnTo>
                <a:lnTo>
                  <a:pt x="117" y="4952"/>
                </a:lnTo>
                <a:lnTo>
                  <a:pt x="0" y="7111"/>
                </a:lnTo>
                <a:lnTo>
                  <a:pt x="122" y="8762"/>
                </a:lnTo>
                <a:lnTo>
                  <a:pt x="8526" y="17017"/>
                </a:lnTo>
                <a:lnTo>
                  <a:pt x="9549" y="17271"/>
                </a:lnTo>
                <a:lnTo>
                  <a:pt x="11121" y="17398"/>
                </a:lnTo>
                <a:lnTo>
                  <a:pt x="11750" y="17398"/>
                </a:lnTo>
                <a:lnTo>
                  <a:pt x="11043" y="21081"/>
                </a:lnTo>
                <a:lnTo>
                  <a:pt x="10933" y="21970"/>
                </a:lnTo>
                <a:lnTo>
                  <a:pt x="10826" y="26034"/>
                </a:lnTo>
                <a:lnTo>
                  <a:pt x="10944" y="27050"/>
                </a:lnTo>
                <a:lnTo>
                  <a:pt x="16075" y="31876"/>
                </a:lnTo>
                <a:lnTo>
                  <a:pt x="16861" y="32003"/>
                </a:lnTo>
                <a:lnTo>
                  <a:pt x="18355" y="32003"/>
                </a:lnTo>
                <a:lnTo>
                  <a:pt x="19023" y="31876"/>
                </a:lnTo>
                <a:lnTo>
                  <a:pt x="19692" y="31876"/>
                </a:lnTo>
                <a:lnTo>
                  <a:pt x="27123" y="27051"/>
                </a:lnTo>
                <a:lnTo>
                  <a:pt x="27555" y="26797"/>
                </a:lnTo>
                <a:lnTo>
                  <a:pt x="27909" y="26670"/>
                </a:lnTo>
                <a:lnTo>
                  <a:pt x="28262" y="26670"/>
                </a:lnTo>
                <a:lnTo>
                  <a:pt x="28577" y="26543"/>
                </a:lnTo>
                <a:lnTo>
                  <a:pt x="38588" y="26543"/>
                </a:lnTo>
                <a:lnTo>
                  <a:pt x="39310" y="25781"/>
                </a:lnTo>
                <a:lnTo>
                  <a:pt x="42219" y="22098"/>
                </a:lnTo>
                <a:lnTo>
                  <a:pt x="41945" y="22098"/>
                </a:lnTo>
                <a:lnTo>
                  <a:pt x="39783" y="21971"/>
                </a:lnTo>
                <a:lnTo>
                  <a:pt x="35851" y="21336"/>
                </a:lnTo>
                <a:lnTo>
                  <a:pt x="33335" y="20701"/>
                </a:lnTo>
                <a:lnTo>
                  <a:pt x="30543" y="20066"/>
                </a:lnTo>
                <a:lnTo>
                  <a:pt x="1960" y="4825"/>
                </a:lnTo>
                <a:lnTo>
                  <a:pt x="388" y="3301"/>
                </a:lnTo>
                <a:close/>
              </a:path>
              <a:path w="70485" h="36195">
                <a:moveTo>
                  <a:pt x="53346" y="14605"/>
                </a:moveTo>
                <a:lnTo>
                  <a:pt x="41551" y="14605"/>
                </a:lnTo>
                <a:lnTo>
                  <a:pt x="43163" y="15113"/>
                </a:lnTo>
                <a:lnTo>
                  <a:pt x="44028" y="15494"/>
                </a:lnTo>
                <a:lnTo>
                  <a:pt x="50869" y="17145"/>
                </a:lnTo>
                <a:lnTo>
                  <a:pt x="52677" y="17399"/>
                </a:lnTo>
                <a:lnTo>
                  <a:pt x="56649" y="18034"/>
                </a:lnTo>
                <a:lnTo>
                  <a:pt x="63489" y="18415"/>
                </a:lnTo>
                <a:lnTo>
                  <a:pt x="62743" y="18796"/>
                </a:lnTo>
                <a:lnTo>
                  <a:pt x="60462" y="19431"/>
                </a:lnTo>
                <a:lnTo>
                  <a:pt x="59676" y="19685"/>
                </a:lnTo>
                <a:lnTo>
                  <a:pt x="57750" y="20066"/>
                </a:lnTo>
                <a:lnTo>
                  <a:pt x="55390" y="20447"/>
                </a:lnTo>
                <a:lnTo>
                  <a:pt x="51066" y="20828"/>
                </a:lnTo>
                <a:lnTo>
                  <a:pt x="49611" y="22225"/>
                </a:lnTo>
                <a:lnTo>
                  <a:pt x="42574" y="26670"/>
                </a:lnTo>
                <a:lnTo>
                  <a:pt x="41119" y="27432"/>
                </a:lnTo>
                <a:lnTo>
                  <a:pt x="38681" y="28321"/>
                </a:lnTo>
                <a:lnTo>
                  <a:pt x="35968" y="29210"/>
                </a:lnTo>
                <a:lnTo>
                  <a:pt x="52832" y="29210"/>
                </a:lnTo>
                <a:lnTo>
                  <a:pt x="69859" y="18796"/>
                </a:lnTo>
                <a:lnTo>
                  <a:pt x="70252" y="18542"/>
                </a:lnTo>
                <a:lnTo>
                  <a:pt x="70206" y="17780"/>
                </a:lnTo>
                <a:lnTo>
                  <a:pt x="69433" y="15367"/>
                </a:lnTo>
                <a:lnTo>
                  <a:pt x="56924" y="15367"/>
                </a:lnTo>
                <a:lnTo>
                  <a:pt x="55547" y="15240"/>
                </a:lnTo>
                <a:lnTo>
                  <a:pt x="54840" y="15113"/>
                </a:lnTo>
                <a:lnTo>
                  <a:pt x="53346" y="14605"/>
                </a:lnTo>
                <a:close/>
              </a:path>
              <a:path w="70485" h="36195">
                <a:moveTo>
                  <a:pt x="29285" y="6604"/>
                </a:moveTo>
                <a:lnTo>
                  <a:pt x="23938" y="6604"/>
                </a:lnTo>
                <a:lnTo>
                  <a:pt x="24764" y="8128"/>
                </a:lnTo>
                <a:lnTo>
                  <a:pt x="25370" y="9017"/>
                </a:lnTo>
                <a:lnTo>
                  <a:pt x="37777" y="17272"/>
                </a:lnTo>
                <a:lnTo>
                  <a:pt x="39074" y="17780"/>
                </a:lnTo>
                <a:lnTo>
                  <a:pt x="41945" y="18542"/>
                </a:lnTo>
                <a:lnTo>
                  <a:pt x="45090" y="19304"/>
                </a:lnTo>
                <a:lnTo>
                  <a:pt x="43517" y="17780"/>
                </a:lnTo>
                <a:lnTo>
                  <a:pt x="43045" y="17272"/>
                </a:lnTo>
                <a:lnTo>
                  <a:pt x="42180" y="16002"/>
                </a:lnTo>
                <a:lnTo>
                  <a:pt x="41551" y="14605"/>
                </a:lnTo>
                <a:lnTo>
                  <a:pt x="53346" y="14605"/>
                </a:lnTo>
                <a:lnTo>
                  <a:pt x="52599" y="14224"/>
                </a:lnTo>
                <a:lnTo>
                  <a:pt x="34081" y="9652"/>
                </a:lnTo>
                <a:lnTo>
                  <a:pt x="33335" y="9525"/>
                </a:lnTo>
                <a:lnTo>
                  <a:pt x="32981" y="9398"/>
                </a:lnTo>
                <a:lnTo>
                  <a:pt x="32116" y="8890"/>
                </a:lnTo>
                <a:lnTo>
                  <a:pt x="31604" y="8636"/>
                </a:lnTo>
                <a:lnTo>
                  <a:pt x="31054" y="8255"/>
                </a:lnTo>
                <a:lnTo>
                  <a:pt x="29285" y="6604"/>
                </a:lnTo>
                <a:close/>
              </a:path>
              <a:path w="70485" h="36195">
                <a:moveTo>
                  <a:pt x="19495" y="0"/>
                </a:moveTo>
                <a:lnTo>
                  <a:pt x="18709" y="0"/>
                </a:lnTo>
                <a:lnTo>
                  <a:pt x="18237" y="126"/>
                </a:lnTo>
                <a:lnTo>
                  <a:pt x="17411" y="253"/>
                </a:lnTo>
                <a:lnTo>
                  <a:pt x="15331" y="5333"/>
                </a:lnTo>
                <a:lnTo>
                  <a:pt x="15451" y="6603"/>
                </a:lnTo>
                <a:lnTo>
                  <a:pt x="15547" y="7111"/>
                </a:lnTo>
                <a:lnTo>
                  <a:pt x="16158" y="9524"/>
                </a:lnTo>
                <a:lnTo>
                  <a:pt x="16546" y="10794"/>
                </a:lnTo>
                <a:lnTo>
                  <a:pt x="16665" y="11429"/>
                </a:lnTo>
                <a:lnTo>
                  <a:pt x="16821" y="11556"/>
                </a:lnTo>
                <a:lnTo>
                  <a:pt x="17097" y="11937"/>
                </a:lnTo>
                <a:lnTo>
                  <a:pt x="19378" y="13588"/>
                </a:lnTo>
                <a:lnTo>
                  <a:pt x="20360" y="14096"/>
                </a:lnTo>
                <a:lnTo>
                  <a:pt x="22916" y="15366"/>
                </a:lnTo>
                <a:lnTo>
                  <a:pt x="24567" y="16129"/>
                </a:lnTo>
                <a:lnTo>
                  <a:pt x="26454" y="16891"/>
                </a:lnTo>
                <a:lnTo>
                  <a:pt x="25785" y="15748"/>
                </a:lnTo>
                <a:lnTo>
                  <a:pt x="25039" y="14097"/>
                </a:lnTo>
                <a:lnTo>
                  <a:pt x="24511" y="12446"/>
                </a:lnTo>
                <a:lnTo>
                  <a:pt x="24174" y="10922"/>
                </a:lnTo>
                <a:lnTo>
                  <a:pt x="23929" y="8636"/>
                </a:lnTo>
                <a:lnTo>
                  <a:pt x="23938" y="6604"/>
                </a:lnTo>
                <a:lnTo>
                  <a:pt x="29285" y="6604"/>
                </a:lnTo>
                <a:lnTo>
                  <a:pt x="28616" y="5715"/>
                </a:lnTo>
                <a:lnTo>
                  <a:pt x="27987" y="4953"/>
                </a:lnTo>
                <a:lnTo>
                  <a:pt x="26848" y="3175"/>
                </a:lnTo>
                <a:lnTo>
                  <a:pt x="26297" y="2667"/>
                </a:lnTo>
                <a:lnTo>
                  <a:pt x="25471" y="2032"/>
                </a:lnTo>
                <a:lnTo>
                  <a:pt x="24330" y="1397"/>
                </a:lnTo>
                <a:lnTo>
                  <a:pt x="23623" y="1143"/>
                </a:lnTo>
                <a:lnTo>
                  <a:pt x="22837" y="762"/>
                </a:lnTo>
                <a:lnTo>
                  <a:pt x="21933" y="508"/>
                </a:lnTo>
                <a:lnTo>
                  <a:pt x="20911" y="254"/>
                </a:lnTo>
                <a:lnTo>
                  <a:pt x="19810" y="127"/>
                </a:lnTo>
                <a:lnTo>
                  <a:pt x="19495" y="0"/>
                </a:lnTo>
                <a:close/>
              </a:path>
              <a:path w="70485" h="36195">
                <a:moveTo>
                  <a:pt x="66399" y="14605"/>
                </a:moveTo>
                <a:lnTo>
                  <a:pt x="65062" y="14605"/>
                </a:lnTo>
                <a:lnTo>
                  <a:pt x="62900" y="14732"/>
                </a:lnTo>
                <a:lnTo>
                  <a:pt x="61485" y="14859"/>
                </a:lnTo>
                <a:lnTo>
                  <a:pt x="59243" y="15240"/>
                </a:lnTo>
                <a:lnTo>
                  <a:pt x="58182" y="15367"/>
                </a:lnTo>
                <a:lnTo>
                  <a:pt x="69433" y="15367"/>
                </a:lnTo>
                <a:lnTo>
                  <a:pt x="69230" y="14732"/>
                </a:lnTo>
                <a:lnTo>
                  <a:pt x="68443" y="14732"/>
                </a:lnTo>
                <a:lnTo>
                  <a:pt x="66399" y="14605"/>
                </a:lnTo>
                <a:close/>
              </a:path>
              <a:path w="70485" h="36195">
                <a:moveTo>
                  <a:pt x="40412" y="4064"/>
                </a:moveTo>
                <a:lnTo>
                  <a:pt x="38760" y="4064"/>
                </a:lnTo>
                <a:lnTo>
                  <a:pt x="38131" y="4191"/>
                </a:lnTo>
                <a:lnTo>
                  <a:pt x="37816" y="4318"/>
                </a:lnTo>
                <a:lnTo>
                  <a:pt x="37502" y="4572"/>
                </a:lnTo>
                <a:lnTo>
                  <a:pt x="36873" y="4953"/>
                </a:lnTo>
                <a:lnTo>
                  <a:pt x="34239" y="9652"/>
                </a:lnTo>
                <a:lnTo>
                  <a:pt x="49913" y="9652"/>
                </a:lnTo>
                <a:lnTo>
                  <a:pt x="41748" y="4572"/>
                </a:lnTo>
                <a:lnTo>
                  <a:pt x="41512" y="4445"/>
                </a:lnTo>
                <a:lnTo>
                  <a:pt x="40412" y="406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08010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8930" y="127"/>
                </a:moveTo>
                <a:lnTo>
                  <a:pt x="6217" y="126"/>
                </a:lnTo>
                <a:lnTo>
                  <a:pt x="5745" y="253"/>
                </a:lnTo>
                <a:lnTo>
                  <a:pt x="4841" y="634"/>
                </a:lnTo>
                <a:lnTo>
                  <a:pt x="4408" y="761"/>
                </a:lnTo>
                <a:lnTo>
                  <a:pt x="0" y="10667"/>
                </a:lnTo>
                <a:lnTo>
                  <a:pt x="117" y="11429"/>
                </a:lnTo>
                <a:lnTo>
                  <a:pt x="10817" y="22605"/>
                </a:lnTo>
                <a:lnTo>
                  <a:pt x="10306" y="23240"/>
                </a:lnTo>
                <a:lnTo>
                  <a:pt x="10031" y="23875"/>
                </a:lnTo>
                <a:lnTo>
                  <a:pt x="9952" y="25018"/>
                </a:lnTo>
                <a:lnTo>
                  <a:pt x="8144" y="25526"/>
                </a:lnTo>
                <a:lnTo>
                  <a:pt x="6689" y="26288"/>
                </a:lnTo>
                <a:lnTo>
                  <a:pt x="6020" y="26669"/>
                </a:lnTo>
                <a:lnTo>
                  <a:pt x="4959" y="27431"/>
                </a:lnTo>
                <a:lnTo>
                  <a:pt x="4487" y="27939"/>
                </a:lnTo>
                <a:lnTo>
                  <a:pt x="4094" y="28320"/>
                </a:lnTo>
                <a:lnTo>
                  <a:pt x="2626" y="34289"/>
                </a:lnTo>
                <a:lnTo>
                  <a:pt x="2738" y="35051"/>
                </a:lnTo>
                <a:lnTo>
                  <a:pt x="3150" y="36702"/>
                </a:lnTo>
                <a:lnTo>
                  <a:pt x="3308" y="37464"/>
                </a:lnTo>
                <a:lnTo>
                  <a:pt x="3465" y="37972"/>
                </a:lnTo>
                <a:lnTo>
                  <a:pt x="4094" y="39115"/>
                </a:lnTo>
                <a:lnTo>
                  <a:pt x="4998" y="40131"/>
                </a:lnTo>
                <a:lnTo>
                  <a:pt x="5509" y="40512"/>
                </a:lnTo>
                <a:lnTo>
                  <a:pt x="6099" y="41020"/>
                </a:lnTo>
                <a:lnTo>
                  <a:pt x="6728" y="41401"/>
                </a:lnTo>
                <a:lnTo>
                  <a:pt x="8104" y="42036"/>
                </a:lnTo>
                <a:lnTo>
                  <a:pt x="8812" y="42417"/>
                </a:lnTo>
                <a:lnTo>
                  <a:pt x="19349" y="44449"/>
                </a:lnTo>
                <a:lnTo>
                  <a:pt x="20056" y="44576"/>
                </a:lnTo>
                <a:lnTo>
                  <a:pt x="30278" y="50927"/>
                </a:lnTo>
                <a:lnTo>
                  <a:pt x="31143" y="50800"/>
                </a:lnTo>
                <a:lnTo>
                  <a:pt x="32008" y="50546"/>
                </a:lnTo>
                <a:lnTo>
                  <a:pt x="33699" y="49911"/>
                </a:lnTo>
                <a:lnTo>
                  <a:pt x="34525" y="49530"/>
                </a:lnTo>
                <a:lnTo>
                  <a:pt x="35310" y="49022"/>
                </a:lnTo>
                <a:lnTo>
                  <a:pt x="36058" y="48641"/>
                </a:lnTo>
                <a:lnTo>
                  <a:pt x="41522" y="44069"/>
                </a:lnTo>
                <a:lnTo>
                  <a:pt x="54772" y="44069"/>
                </a:lnTo>
                <a:lnTo>
                  <a:pt x="58969" y="39624"/>
                </a:lnTo>
                <a:lnTo>
                  <a:pt x="38023" y="39624"/>
                </a:lnTo>
                <a:lnTo>
                  <a:pt x="36962" y="39497"/>
                </a:lnTo>
                <a:lnTo>
                  <a:pt x="33135" y="35687"/>
                </a:lnTo>
                <a:lnTo>
                  <a:pt x="18916" y="35687"/>
                </a:lnTo>
                <a:lnTo>
                  <a:pt x="18130" y="35560"/>
                </a:lnTo>
                <a:lnTo>
                  <a:pt x="16243" y="35305"/>
                </a:lnTo>
                <a:lnTo>
                  <a:pt x="15614" y="35051"/>
                </a:lnTo>
                <a:lnTo>
                  <a:pt x="12910" y="29971"/>
                </a:lnTo>
                <a:lnTo>
                  <a:pt x="13003" y="25526"/>
                </a:lnTo>
                <a:lnTo>
                  <a:pt x="13098" y="24764"/>
                </a:lnTo>
                <a:lnTo>
                  <a:pt x="13805" y="21082"/>
                </a:lnTo>
                <a:lnTo>
                  <a:pt x="13176" y="21081"/>
                </a:lnTo>
                <a:lnTo>
                  <a:pt x="11604" y="20954"/>
                </a:lnTo>
                <a:lnTo>
                  <a:pt x="10581" y="20700"/>
                </a:lnTo>
                <a:lnTo>
                  <a:pt x="9441" y="20446"/>
                </a:lnTo>
                <a:lnTo>
                  <a:pt x="8261" y="20065"/>
                </a:lnTo>
                <a:lnTo>
                  <a:pt x="7632" y="19684"/>
                </a:lnTo>
                <a:lnTo>
                  <a:pt x="7043" y="19430"/>
                </a:lnTo>
                <a:lnTo>
                  <a:pt x="2054" y="10794"/>
                </a:lnTo>
                <a:lnTo>
                  <a:pt x="2171" y="8635"/>
                </a:lnTo>
                <a:lnTo>
                  <a:pt x="2278" y="7873"/>
                </a:lnTo>
                <a:lnTo>
                  <a:pt x="2443" y="6984"/>
                </a:lnTo>
                <a:lnTo>
                  <a:pt x="17421" y="6985"/>
                </a:lnTo>
                <a:lnTo>
                  <a:pt x="17569" y="6350"/>
                </a:lnTo>
                <a:lnTo>
                  <a:pt x="15731" y="6350"/>
                </a:lnTo>
                <a:lnTo>
                  <a:pt x="14473" y="4318"/>
                </a:lnTo>
                <a:lnTo>
                  <a:pt x="13215" y="2794"/>
                </a:lnTo>
                <a:lnTo>
                  <a:pt x="12586" y="2159"/>
                </a:lnTo>
                <a:lnTo>
                  <a:pt x="11957" y="1651"/>
                </a:lnTo>
                <a:lnTo>
                  <a:pt x="10109" y="508"/>
                </a:lnTo>
                <a:lnTo>
                  <a:pt x="9520" y="381"/>
                </a:lnTo>
                <a:lnTo>
                  <a:pt x="8930" y="127"/>
                </a:lnTo>
                <a:close/>
              </a:path>
              <a:path w="76200" h="51434">
                <a:moveTo>
                  <a:pt x="73172" y="43180"/>
                </a:moveTo>
                <a:lnTo>
                  <a:pt x="62753" y="43180"/>
                </a:lnTo>
                <a:lnTo>
                  <a:pt x="64058" y="44958"/>
                </a:lnTo>
                <a:lnTo>
                  <a:pt x="64365" y="45339"/>
                </a:lnTo>
                <a:lnTo>
                  <a:pt x="64915" y="45847"/>
                </a:lnTo>
                <a:lnTo>
                  <a:pt x="65427" y="46355"/>
                </a:lnTo>
                <a:lnTo>
                  <a:pt x="66921" y="47117"/>
                </a:lnTo>
                <a:lnTo>
                  <a:pt x="67392" y="47244"/>
                </a:lnTo>
                <a:lnTo>
                  <a:pt x="68336" y="47244"/>
                </a:lnTo>
                <a:lnTo>
                  <a:pt x="69988" y="46736"/>
                </a:lnTo>
                <a:lnTo>
                  <a:pt x="70734" y="46228"/>
                </a:lnTo>
                <a:lnTo>
                  <a:pt x="71402" y="45593"/>
                </a:lnTo>
                <a:lnTo>
                  <a:pt x="71678" y="45212"/>
                </a:lnTo>
                <a:lnTo>
                  <a:pt x="72417" y="44323"/>
                </a:lnTo>
                <a:lnTo>
                  <a:pt x="72700" y="43942"/>
                </a:lnTo>
                <a:lnTo>
                  <a:pt x="73172" y="43180"/>
                </a:lnTo>
                <a:close/>
              </a:path>
              <a:path w="76200" h="51434">
                <a:moveTo>
                  <a:pt x="54772" y="44069"/>
                </a:moveTo>
                <a:lnTo>
                  <a:pt x="41522" y="44069"/>
                </a:lnTo>
                <a:lnTo>
                  <a:pt x="42506" y="44831"/>
                </a:lnTo>
                <a:lnTo>
                  <a:pt x="44432" y="45847"/>
                </a:lnTo>
                <a:lnTo>
                  <a:pt x="45376" y="46228"/>
                </a:lnTo>
                <a:lnTo>
                  <a:pt x="48048" y="46609"/>
                </a:lnTo>
                <a:lnTo>
                  <a:pt x="48874" y="46482"/>
                </a:lnTo>
                <a:lnTo>
                  <a:pt x="49700" y="46482"/>
                </a:lnTo>
                <a:lnTo>
                  <a:pt x="52060" y="45720"/>
                </a:lnTo>
                <a:lnTo>
                  <a:pt x="53474" y="44958"/>
                </a:lnTo>
                <a:lnTo>
                  <a:pt x="54772" y="44069"/>
                </a:lnTo>
                <a:close/>
              </a:path>
              <a:path w="76200" h="51434">
                <a:moveTo>
                  <a:pt x="76029" y="37973"/>
                </a:moveTo>
                <a:lnTo>
                  <a:pt x="60159" y="37973"/>
                </a:lnTo>
                <a:lnTo>
                  <a:pt x="60064" y="38481"/>
                </a:lnTo>
                <a:lnTo>
                  <a:pt x="59968" y="42037"/>
                </a:lnTo>
                <a:lnTo>
                  <a:pt x="60198" y="42672"/>
                </a:lnTo>
                <a:lnTo>
                  <a:pt x="60315" y="42799"/>
                </a:lnTo>
                <a:lnTo>
                  <a:pt x="60473" y="43053"/>
                </a:lnTo>
                <a:lnTo>
                  <a:pt x="60591" y="43180"/>
                </a:lnTo>
                <a:lnTo>
                  <a:pt x="61220" y="43434"/>
                </a:lnTo>
                <a:lnTo>
                  <a:pt x="61534" y="43434"/>
                </a:lnTo>
                <a:lnTo>
                  <a:pt x="62753" y="43180"/>
                </a:lnTo>
                <a:lnTo>
                  <a:pt x="73172" y="43180"/>
                </a:lnTo>
                <a:lnTo>
                  <a:pt x="73565" y="42545"/>
                </a:lnTo>
                <a:lnTo>
                  <a:pt x="74705" y="41656"/>
                </a:lnTo>
                <a:lnTo>
                  <a:pt x="75137" y="41275"/>
                </a:lnTo>
                <a:lnTo>
                  <a:pt x="75766" y="40386"/>
                </a:lnTo>
                <a:lnTo>
                  <a:pt x="75963" y="39878"/>
                </a:lnTo>
                <a:lnTo>
                  <a:pt x="76081" y="39497"/>
                </a:lnTo>
                <a:lnTo>
                  <a:pt x="76029" y="37973"/>
                </a:lnTo>
                <a:close/>
              </a:path>
              <a:path w="76200" h="51434">
                <a:moveTo>
                  <a:pt x="72230" y="18288"/>
                </a:moveTo>
                <a:lnTo>
                  <a:pt x="68453" y="18288"/>
                </a:lnTo>
                <a:lnTo>
                  <a:pt x="70498" y="18415"/>
                </a:lnTo>
                <a:lnTo>
                  <a:pt x="71285" y="18415"/>
                </a:lnTo>
                <a:lnTo>
                  <a:pt x="72465" y="22098"/>
                </a:lnTo>
                <a:lnTo>
                  <a:pt x="72307" y="22225"/>
                </a:lnTo>
                <a:lnTo>
                  <a:pt x="71914" y="22479"/>
                </a:lnTo>
                <a:lnTo>
                  <a:pt x="70381" y="23622"/>
                </a:lnTo>
                <a:lnTo>
                  <a:pt x="44196" y="37973"/>
                </a:lnTo>
                <a:lnTo>
                  <a:pt x="42467" y="38862"/>
                </a:lnTo>
                <a:lnTo>
                  <a:pt x="39635" y="39624"/>
                </a:lnTo>
                <a:lnTo>
                  <a:pt x="58969" y="39624"/>
                </a:lnTo>
                <a:lnTo>
                  <a:pt x="59765" y="38481"/>
                </a:lnTo>
                <a:lnTo>
                  <a:pt x="60159" y="37973"/>
                </a:lnTo>
                <a:lnTo>
                  <a:pt x="76029" y="37973"/>
                </a:lnTo>
                <a:lnTo>
                  <a:pt x="75780" y="37338"/>
                </a:lnTo>
                <a:lnTo>
                  <a:pt x="70970" y="32766"/>
                </a:lnTo>
                <a:lnTo>
                  <a:pt x="71599" y="31242"/>
                </a:lnTo>
                <a:lnTo>
                  <a:pt x="72346" y="29972"/>
                </a:lnTo>
                <a:lnTo>
                  <a:pt x="73447" y="28702"/>
                </a:lnTo>
                <a:lnTo>
                  <a:pt x="74115" y="28194"/>
                </a:lnTo>
                <a:lnTo>
                  <a:pt x="74705" y="27813"/>
                </a:lnTo>
                <a:lnTo>
                  <a:pt x="74940" y="27813"/>
                </a:lnTo>
                <a:lnTo>
                  <a:pt x="75295" y="27559"/>
                </a:lnTo>
                <a:lnTo>
                  <a:pt x="75452" y="27559"/>
                </a:lnTo>
                <a:lnTo>
                  <a:pt x="74901" y="26543"/>
                </a:lnTo>
                <a:lnTo>
                  <a:pt x="73914" y="24130"/>
                </a:lnTo>
                <a:lnTo>
                  <a:pt x="72700" y="20447"/>
                </a:lnTo>
                <a:lnTo>
                  <a:pt x="72230" y="18288"/>
                </a:lnTo>
                <a:close/>
              </a:path>
              <a:path w="76200" h="51434">
                <a:moveTo>
                  <a:pt x="31182" y="30226"/>
                </a:moveTo>
                <a:lnTo>
                  <a:pt x="30317" y="30226"/>
                </a:lnTo>
                <a:lnTo>
                  <a:pt x="29610" y="30480"/>
                </a:lnTo>
                <a:lnTo>
                  <a:pt x="29178" y="30734"/>
                </a:lnTo>
                <a:lnTo>
                  <a:pt x="28509" y="31750"/>
                </a:lnTo>
                <a:lnTo>
                  <a:pt x="27604" y="32639"/>
                </a:lnTo>
                <a:lnTo>
                  <a:pt x="22375" y="35433"/>
                </a:lnTo>
                <a:lnTo>
                  <a:pt x="21746" y="35433"/>
                </a:lnTo>
                <a:lnTo>
                  <a:pt x="20410" y="35687"/>
                </a:lnTo>
                <a:lnTo>
                  <a:pt x="33135" y="35687"/>
                </a:lnTo>
                <a:lnTo>
                  <a:pt x="33030" y="35433"/>
                </a:lnTo>
                <a:lnTo>
                  <a:pt x="32794" y="34671"/>
                </a:lnTo>
                <a:lnTo>
                  <a:pt x="32411" y="32766"/>
                </a:lnTo>
                <a:lnTo>
                  <a:pt x="32291" y="31750"/>
                </a:lnTo>
                <a:lnTo>
                  <a:pt x="32204" y="31242"/>
                </a:lnTo>
                <a:lnTo>
                  <a:pt x="32087" y="30988"/>
                </a:lnTo>
                <a:lnTo>
                  <a:pt x="31890" y="30734"/>
                </a:lnTo>
                <a:lnTo>
                  <a:pt x="31575" y="30480"/>
                </a:lnTo>
                <a:lnTo>
                  <a:pt x="31182" y="30226"/>
                </a:lnTo>
                <a:close/>
              </a:path>
              <a:path w="76200" h="51434">
                <a:moveTo>
                  <a:pt x="17421" y="6985"/>
                </a:moveTo>
                <a:lnTo>
                  <a:pt x="2443" y="6984"/>
                </a:lnTo>
                <a:lnTo>
                  <a:pt x="4015" y="8508"/>
                </a:lnTo>
                <a:lnTo>
                  <a:pt x="5627" y="10032"/>
                </a:lnTo>
                <a:lnTo>
                  <a:pt x="7318" y="11429"/>
                </a:lnTo>
                <a:lnTo>
                  <a:pt x="10699" y="13969"/>
                </a:lnTo>
                <a:lnTo>
                  <a:pt x="14198" y="16256"/>
                </a:lnTo>
                <a:lnTo>
                  <a:pt x="15968" y="17145"/>
                </a:lnTo>
                <a:lnTo>
                  <a:pt x="17737" y="18161"/>
                </a:lnTo>
                <a:lnTo>
                  <a:pt x="44274" y="25781"/>
                </a:lnTo>
                <a:lnTo>
                  <a:pt x="41365" y="29464"/>
                </a:lnTo>
                <a:lnTo>
                  <a:pt x="39439" y="31496"/>
                </a:lnTo>
                <a:lnTo>
                  <a:pt x="38023" y="32766"/>
                </a:lnTo>
                <a:lnTo>
                  <a:pt x="40736" y="32004"/>
                </a:lnTo>
                <a:lnTo>
                  <a:pt x="43174" y="31115"/>
                </a:lnTo>
                <a:lnTo>
                  <a:pt x="44628" y="30353"/>
                </a:lnTo>
                <a:lnTo>
                  <a:pt x="46005" y="29718"/>
                </a:lnTo>
                <a:lnTo>
                  <a:pt x="53121" y="24511"/>
                </a:lnTo>
                <a:lnTo>
                  <a:pt x="57445" y="24130"/>
                </a:lnTo>
                <a:lnTo>
                  <a:pt x="59805" y="23749"/>
                </a:lnTo>
                <a:lnTo>
                  <a:pt x="61731" y="23368"/>
                </a:lnTo>
                <a:lnTo>
                  <a:pt x="62963" y="22987"/>
                </a:lnTo>
                <a:lnTo>
                  <a:pt x="47145" y="22987"/>
                </a:lnTo>
                <a:lnTo>
                  <a:pt x="43999" y="22225"/>
                </a:lnTo>
                <a:lnTo>
                  <a:pt x="41129" y="21463"/>
                </a:lnTo>
                <a:lnTo>
                  <a:pt x="38804" y="20574"/>
                </a:lnTo>
                <a:lnTo>
                  <a:pt x="28509" y="20574"/>
                </a:lnTo>
                <a:lnTo>
                  <a:pt x="18562" y="14351"/>
                </a:lnTo>
                <a:lnTo>
                  <a:pt x="17943" y="12192"/>
                </a:lnTo>
                <a:lnTo>
                  <a:pt x="17520" y="10287"/>
                </a:lnTo>
                <a:lnTo>
                  <a:pt x="17407" y="9398"/>
                </a:lnTo>
                <a:lnTo>
                  <a:pt x="17421" y="6985"/>
                </a:lnTo>
                <a:close/>
              </a:path>
              <a:path w="76200" h="51434">
                <a:moveTo>
                  <a:pt x="43606" y="18288"/>
                </a:moveTo>
                <a:lnTo>
                  <a:pt x="44235" y="19685"/>
                </a:lnTo>
                <a:lnTo>
                  <a:pt x="45690" y="21590"/>
                </a:lnTo>
                <a:lnTo>
                  <a:pt x="47145" y="22987"/>
                </a:lnTo>
                <a:lnTo>
                  <a:pt x="62963" y="22987"/>
                </a:lnTo>
                <a:lnTo>
                  <a:pt x="63854" y="22733"/>
                </a:lnTo>
                <a:lnTo>
                  <a:pt x="64798" y="22352"/>
                </a:lnTo>
                <a:lnTo>
                  <a:pt x="65544" y="22098"/>
                </a:lnTo>
                <a:lnTo>
                  <a:pt x="58704" y="21717"/>
                </a:lnTo>
                <a:lnTo>
                  <a:pt x="54732" y="21082"/>
                </a:lnTo>
                <a:lnTo>
                  <a:pt x="52924" y="20828"/>
                </a:lnTo>
                <a:lnTo>
                  <a:pt x="46083" y="19177"/>
                </a:lnTo>
                <a:lnTo>
                  <a:pt x="45218" y="18796"/>
                </a:lnTo>
                <a:lnTo>
                  <a:pt x="43606" y="18288"/>
                </a:lnTo>
                <a:close/>
              </a:path>
              <a:path w="76200" h="51434">
                <a:moveTo>
                  <a:pt x="25993" y="10287"/>
                </a:moveTo>
                <a:lnTo>
                  <a:pt x="38804" y="20574"/>
                </a:lnTo>
                <a:lnTo>
                  <a:pt x="37433" y="20066"/>
                </a:lnTo>
                <a:lnTo>
                  <a:pt x="36333" y="19558"/>
                </a:lnTo>
                <a:lnTo>
                  <a:pt x="26819" y="11811"/>
                </a:lnTo>
                <a:lnTo>
                  <a:pt x="25993" y="10287"/>
                </a:lnTo>
                <a:close/>
              </a:path>
              <a:path w="76200" h="51434">
                <a:moveTo>
                  <a:pt x="49464" y="7620"/>
                </a:moveTo>
                <a:lnTo>
                  <a:pt x="41405" y="7620"/>
                </a:lnTo>
                <a:lnTo>
                  <a:pt x="42467" y="7747"/>
                </a:lnTo>
                <a:lnTo>
                  <a:pt x="43567" y="8128"/>
                </a:lnTo>
                <a:lnTo>
                  <a:pt x="43803" y="8255"/>
                </a:lnTo>
                <a:lnTo>
                  <a:pt x="45376" y="8763"/>
                </a:lnTo>
                <a:lnTo>
                  <a:pt x="46083" y="9017"/>
                </a:lnTo>
                <a:lnTo>
                  <a:pt x="51076" y="12446"/>
                </a:lnTo>
                <a:lnTo>
                  <a:pt x="51863" y="13208"/>
                </a:lnTo>
                <a:lnTo>
                  <a:pt x="53082" y="14732"/>
                </a:lnTo>
                <a:lnTo>
                  <a:pt x="53908" y="16129"/>
                </a:lnTo>
                <a:lnTo>
                  <a:pt x="54537" y="17526"/>
                </a:lnTo>
                <a:lnTo>
                  <a:pt x="54654" y="17907"/>
                </a:lnTo>
                <a:lnTo>
                  <a:pt x="55401" y="18161"/>
                </a:lnTo>
                <a:lnTo>
                  <a:pt x="56148" y="18542"/>
                </a:lnTo>
                <a:lnTo>
                  <a:pt x="56895" y="18669"/>
                </a:lnTo>
                <a:lnTo>
                  <a:pt x="57602" y="18923"/>
                </a:lnTo>
                <a:lnTo>
                  <a:pt x="58979" y="19050"/>
                </a:lnTo>
                <a:lnTo>
                  <a:pt x="60237" y="19050"/>
                </a:lnTo>
                <a:lnTo>
                  <a:pt x="61298" y="18923"/>
                </a:lnTo>
                <a:lnTo>
                  <a:pt x="63540" y="18542"/>
                </a:lnTo>
                <a:lnTo>
                  <a:pt x="64955" y="18415"/>
                </a:lnTo>
                <a:lnTo>
                  <a:pt x="67117" y="18288"/>
                </a:lnTo>
                <a:lnTo>
                  <a:pt x="72230" y="18288"/>
                </a:lnTo>
                <a:lnTo>
                  <a:pt x="71953" y="17018"/>
                </a:lnTo>
                <a:lnTo>
                  <a:pt x="58389" y="17018"/>
                </a:lnTo>
                <a:lnTo>
                  <a:pt x="57878" y="16764"/>
                </a:lnTo>
                <a:lnTo>
                  <a:pt x="57682" y="16764"/>
                </a:lnTo>
                <a:lnTo>
                  <a:pt x="56934" y="16256"/>
                </a:lnTo>
                <a:lnTo>
                  <a:pt x="56266" y="15875"/>
                </a:lnTo>
                <a:lnTo>
                  <a:pt x="53947" y="12700"/>
                </a:lnTo>
                <a:lnTo>
                  <a:pt x="53671" y="12192"/>
                </a:lnTo>
                <a:lnTo>
                  <a:pt x="51548" y="9525"/>
                </a:lnTo>
                <a:lnTo>
                  <a:pt x="49976" y="8001"/>
                </a:lnTo>
                <a:lnTo>
                  <a:pt x="49464" y="7620"/>
                </a:lnTo>
                <a:close/>
              </a:path>
              <a:path w="76200" h="51434">
                <a:moveTo>
                  <a:pt x="67982" y="15621"/>
                </a:moveTo>
                <a:lnTo>
                  <a:pt x="65820" y="15621"/>
                </a:lnTo>
                <a:lnTo>
                  <a:pt x="64876" y="15748"/>
                </a:lnTo>
                <a:lnTo>
                  <a:pt x="62556" y="16129"/>
                </a:lnTo>
                <a:lnTo>
                  <a:pt x="61456" y="16510"/>
                </a:lnTo>
                <a:lnTo>
                  <a:pt x="61024" y="16637"/>
                </a:lnTo>
                <a:lnTo>
                  <a:pt x="60473" y="16891"/>
                </a:lnTo>
                <a:lnTo>
                  <a:pt x="60276" y="17018"/>
                </a:lnTo>
                <a:lnTo>
                  <a:pt x="71953" y="17018"/>
                </a:lnTo>
                <a:lnTo>
                  <a:pt x="71836" y="16129"/>
                </a:lnTo>
                <a:lnTo>
                  <a:pt x="70459" y="15875"/>
                </a:lnTo>
                <a:lnTo>
                  <a:pt x="67982" y="15621"/>
                </a:lnTo>
                <a:close/>
              </a:path>
              <a:path w="76200" h="51434">
                <a:moveTo>
                  <a:pt x="28823" y="3683"/>
                </a:moveTo>
                <a:lnTo>
                  <a:pt x="21550" y="3683"/>
                </a:lnTo>
                <a:lnTo>
                  <a:pt x="21865" y="3810"/>
                </a:lnTo>
                <a:lnTo>
                  <a:pt x="22965" y="3937"/>
                </a:lnTo>
                <a:lnTo>
                  <a:pt x="23988" y="4191"/>
                </a:lnTo>
                <a:lnTo>
                  <a:pt x="30042" y="8636"/>
                </a:lnTo>
                <a:lnTo>
                  <a:pt x="31339" y="10287"/>
                </a:lnTo>
                <a:lnTo>
                  <a:pt x="33109" y="11938"/>
                </a:lnTo>
                <a:lnTo>
                  <a:pt x="33659" y="12319"/>
                </a:lnTo>
                <a:lnTo>
                  <a:pt x="34171" y="12573"/>
                </a:lnTo>
                <a:lnTo>
                  <a:pt x="35035" y="12954"/>
                </a:lnTo>
                <a:lnTo>
                  <a:pt x="35390" y="13208"/>
                </a:lnTo>
                <a:lnTo>
                  <a:pt x="36136" y="13335"/>
                </a:lnTo>
                <a:lnTo>
                  <a:pt x="36294" y="13335"/>
                </a:lnTo>
                <a:lnTo>
                  <a:pt x="37197" y="10795"/>
                </a:lnTo>
                <a:lnTo>
                  <a:pt x="37748" y="9906"/>
                </a:lnTo>
                <a:lnTo>
                  <a:pt x="37931" y="9652"/>
                </a:lnTo>
                <a:lnTo>
                  <a:pt x="37197" y="9652"/>
                </a:lnTo>
                <a:lnTo>
                  <a:pt x="34249" y="8001"/>
                </a:lnTo>
                <a:lnTo>
                  <a:pt x="33070" y="7239"/>
                </a:lnTo>
                <a:lnTo>
                  <a:pt x="32048" y="6477"/>
                </a:lnTo>
                <a:lnTo>
                  <a:pt x="31222" y="5969"/>
                </a:lnTo>
                <a:lnTo>
                  <a:pt x="29924" y="4826"/>
                </a:lnTo>
                <a:lnTo>
                  <a:pt x="29452" y="4445"/>
                </a:lnTo>
                <a:lnTo>
                  <a:pt x="28823" y="3683"/>
                </a:lnTo>
                <a:close/>
              </a:path>
              <a:path w="76200" h="51434">
                <a:moveTo>
                  <a:pt x="43016" y="4953"/>
                </a:moveTo>
                <a:lnTo>
                  <a:pt x="37670" y="8001"/>
                </a:lnTo>
                <a:lnTo>
                  <a:pt x="37512" y="8255"/>
                </a:lnTo>
                <a:lnTo>
                  <a:pt x="37316" y="9017"/>
                </a:lnTo>
                <a:lnTo>
                  <a:pt x="37197" y="9652"/>
                </a:lnTo>
                <a:lnTo>
                  <a:pt x="37931" y="9652"/>
                </a:lnTo>
                <a:lnTo>
                  <a:pt x="38613" y="8890"/>
                </a:lnTo>
                <a:lnTo>
                  <a:pt x="38928" y="8636"/>
                </a:lnTo>
                <a:lnTo>
                  <a:pt x="39557" y="8255"/>
                </a:lnTo>
                <a:lnTo>
                  <a:pt x="39871" y="8001"/>
                </a:lnTo>
                <a:lnTo>
                  <a:pt x="40186" y="7874"/>
                </a:lnTo>
                <a:lnTo>
                  <a:pt x="41405" y="7620"/>
                </a:lnTo>
                <a:lnTo>
                  <a:pt x="49464" y="7620"/>
                </a:lnTo>
                <a:lnTo>
                  <a:pt x="47970" y="6604"/>
                </a:lnTo>
                <a:lnTo>
                  <a:pt x="47499" y="6223"/>
                </a:lnTo>
                <a:lnTo>
                  <a:pt x="47027" y="6096"/>
                </a:lnTo>
                <a:lnTo>
                  <a:pt x="46122" y="5715"/>
                </a:lnTo>
                <a:lnTo>
                  <a:pt x="45690" y="5461"/>
                </a:lnTo>
                <a:lnTo>
                  <a:pt x="44903" y="5207"/>
                </a:lnTo>
                <a:lnTo>
                  <a:pt x="44196" y="5080"/>
                </a:lnTo>
                <a:lnTo>
                  <a:pt x="43016" y="4953"/>
                </a:lnTo>
                <a:close/>
              </a:path>
              <a:path w="76200" h="51434">
                <a:moveTo>
                  <a:pt x="22651" y="381"/>
                </a:moveTo>
                <a:lnTo>
                  <a:pt x="21353" y="381"/>
                </a:lnTo>
                <a:lnTo>
                  <a:pt x="20803" y="508"/>
                </a:lnTo>
                <a:lnTo>
                  <a:pt x="20253" y="508"/>
                </a:lnTo>
                <a:lnTo>
                  <a:pt x="15731" y="6350"/>
                </a:lnTo>
                <a:lnTo>
                  <a:pt x="17569" y="6350"/>
                </a:lnTo>
                <a:lnTo>
                  <a:pt x="17658" y="5969"/>
                </a:lnTo>
                <a:lnTo>
                  <a:pt x="17815" y="5588"/>
                </a:lnTo>
                <a:lnTo>
                  <a:pt x="20292" y="3810"/>
                </a:lnTo>
                <a:lnTo>
                  <a:pt x="20764" y="3683"/>
                </a:lnTo>
                <a:lnTo>
                  <a:pt x="28823" y="3683"/>
                </a:lnTo>
                <a:lnTo>
                  <a:pt x="28666" y="3429"/>
                </a:lnTo>
                <a:lnTo>
                  <a:pt x="28509" y="3302"/>
                </a:lnTo>
                <a:lnTo>
                  <a:pt x="28430" y="2921"/>
                </a:lnTo>
                <a:lnTo>
                  <a:pt x="27448" y="2286"/>
                </a:lnTo>
                <a:lnTo>
                  <a:pt x="26543" y="1651"/>
                </a:lnTo>
                <a:lnTo>
                  <a:pt x="24853" y="889"/>
                </a:lnTo>
                <a:lnTo>
                  <a:pt x="24066" y="635"/>
                </a:lnTo>
                <a:lnTo>
                  <a:pt x="22651" y="381"/>
                </a:lnTo>
                <a:close/>
              </a:path>
              <a:path w="76200" h="51434">
                <a:moveTo>
                  <a:pt x="7829" y="0"/>
                </a:moveTo>
                <a:lnTo>
                  <a:pt x="7279" y="0"/>
                </a:lnTo>
                <a:lnTo>
                  <a:pt x="6728" y="126"/>
                </a:lnTo>
                <a:lnTo>
                  <a:pt x="8379" y="127"/>
                </a:lnTo>
                <a:lnTo>
                  <a:pt x="782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75239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5427" y="0"/>
                </a:moveTo>
                <a:lnTo>
                  <a:pt x="0" y="28739"/>
                </a:lnTo>
                <a:lnTo>
                  <a:pt x="160" y="30735"/>
                </a:lnTo>
                <a:lnTo>
                  <a:pt x="14708" y="49724"/>
                </a:lnTo>
                <a:lnTo>
                  <a:pt x="15570" y="49567"/>
                </a:lnTo>
                <a:lnTo>
                  <a:pt x="16444" y="49333"/>
                </a:lnTo>
                <a:lnTo>
                  <a:pt x="17341" y="48941"/>
                </a:lnTo>
                <a:lnTo>
                  <a:pt x="18249" y="48393"/>
                </a:lnTo>
                <a:lnTo>
                  <a:pt x="18675" y="48041"/>
                </a:lnTo>
                <a:lnTo>
                  <a:pt x="20883" y="48041"/>
                </a:lnTo>
                <a:lnTo>
                  <a:pt x="20837" y="3093"/>
                </a:lnTo>
                <a:lnTo>
                  <a:pt x="19825" y="2623"/>
                </a:lnTo>
                <a:lnTo>
                  <a:pt x="18273" y="2036"/>
                </a:lnTo>
                <a:lnTo>
                  <a:pt x="9556" y="2036"/>
                </a:lnTo>
                <a:lnTo>
                  <a:pt x="9441" y="1644"/>
                </a:lnTo>
                <a:lnTo>
                  <a:pt x="6807" y="156"/>
                </a:lnTo>
                <a:lnTo>
                  <a:pt x="5427" y="0"/>
                </a:lnTo>
                <a:close/>
              </a:path>
              <a:path w="20954" h="50165">
                <a:moveTo>
                  <a:pt x="20883" y="48041"/>
                </a:moveTo>
                <a:lnTo>
                  <a:pt x="18675" y="48041"/>
                </a:lnTo>
                <a:lnTo>
                  <a:pt x="18836" y="48159"/>
                </a:lnTo>
                <a:lnTo>
                  <a:pt x="19629" y="48432"/>
                </a:lnTo>
                <a:lnTo>
                  <a:pt x="19974" y="48510"/>
                </a:lnTo>
                <a:lnTo>
                  <a:pt x="20883" y="48510"/>
                </a:lnTo>
                <a:lnTo>
                  <a:pt x="20883" y="48041"/>
                </a:lnTo>
                <a:close/>
              </a:path>
              <a:path w="20954" h="50165">
                <a:moveTo>
                  <a:pt x="14041" y="1096"/>
                </a:moveTo>
                <a:lnTo>
                  <a:pt x="9556" y="2036"/>
                </a:lnTo>
                <a:lnTo>
                  <a:pt x="18273" y="2036"/>
                </a:lnTo>
                <a:lnTo>
                  <a:pt x="17858" y="1879"/>
                </a:lnTo>
                <a:lnTo>
                  <a:pt x="16364" y="1487"/>
                </a:lnTo>
                <a:lnTo>
                  <a:pt x="14823" y="1175"/>
                </a:lnTo>
                <a:lnTo>
                  <a:pt x="14041" y="1096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86646" y="7590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9947" y="18438"/>
                </a:moveTo>
                <a:lnTo>
                  <a:pt x="9004" y="18438"/>
                </a:lnTo>
                <a:lnTo>
                  <a:pt x="9475" y="18484"/>
                </a:lnTo>
                <a:lnTo>
                  <a:pt x="9947" y="18438"/>
                </a:lnTo>
                <a:close/>
              </a:path>
              <a:path w="19050" h="19050">
                <a:moveTo>
                  <a:pt x="9947" y="0"/>
                </a:moveTo>
                <a:lnTo>
                  <a:pt x="0" y="8303"/>
                </a:lnTo>
                <a:lnTo>
                  <a:pt x="0" y="10181"/>
                </a:lnTo>
                <a:lnTo>
                  <a:pt x="2437" y="15426"/>
                </a:lnTo>
                <a:lnTo>
                  <a:pt x="2748" y="15781"/>
                </a:lnTo>
                <a:lnTo>
                  <a:pt x="3415" y="16365"/>
                </a:lnTo>
                <a:lnTo>
                  <a:pt x="3771" y="16640"/>
                </a:lnTo>
                <a:lnTo>
                  <a:pt x="4565" y="17155"/>
                </a:lnTo>
                <a:lnTo>
                  <a:pt x="4956" y="17350"/>
                </a:lnTo>
                <a:lnTo>
                  <a:pt x="5347" y="17579"/>
                </a:lnTo>
                <a:lnTo>
                  <a:pt x="6646" y="18049"/>
                </a:lnTo>
                <a:lnTo>
                  <a:pt x="7543" y="18289"/>
                </a:lnTo>
                <a:lnTo>
                  <a:pt x="8486" y="18438"/>
                </a:lnTo>
                <a:lnTo>
                  <a:pt x="10453" y="18438"/>
                </a:lnTo>
                <a:lnTo>
                  <a:pt x="11396" y="18289"/>
                </a:lnTo>
                <a:lnTo>
                  <a:pt x="12304" y="18049"/>
                </a:lnTo>
                <a:lnTo>
                  <a:pt x="13604" y="17579"/>
                </a:lnTo>
                <a:lnTo>
                  <a:pt x="13995" y="17350"/>
                </a:lnTo>
                <a:lnTo>
                  <a:pt x="14386" y="17155"/>
                </a:lnTo>
                <a:lnTo>
                  <a:pt x="14777" y="16881"/>
                </a:lnTo>
                <a:lnTo>
                  <a:pt x="15179" y="16640"/>
                </a:lnTo>
                <a:lnTo>
                  <a:pt x="16203" y="15781"/>
                </a:lnTo>
                <a:lnTo>
                  <a:pt x="16513" y="15426"/>
                </a:lnTo>
                <a:lnTo>
                  <a:pt x="16823" y="15117"/>
                </a:lnTo>
                <a:lnTo>
                  <a:pt x="17375" y="14407"/>
                </a:lnTo>
                <a:lnTo>
                  <a:pt x="18951" y="10181"/>
                </a:lnTo>
                <a:lnTo>
                  <a:pt x="18951" y="8303"/>
                </a:lnTo>
                <a:lnTo>
                  <a:pt x="11396" y="194"/>
                </a:lnTo>
                <a:lnTo>
                  <a:pt x="10924" y="80"/>
                </a:lnTo>
                <a:lnTo>
                  <a:pt x="9947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91798" y="8084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4323" y="0"/>
                </a:moveTo>
                <a:lnTo>
                  <a:pt x="0" y="5165"/>
                </a:lnTo>
                <a:lnTo>
                  <a:pt x="114" y="5554"/>
                </a:lnTo>
                <a:lnTo>
                  <a:pt x="4760" y="8577"/>
                </a:lnTo>
                <a:lnTo>
                  <a:pt x="5232" y="8497"/>
                </a:lnTo>
                <a:lnTo>
                  <a:pt x="8647" y="5165"/>
                </a:lnTo>
                <a:lnTo>
                  <a:pt x="8532" y="3012"/>
                </a:lnTo>
                <a:lnTo>
                  <a:pt x="43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85679" y="140788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60" h="19050">
                <a:moveTo>
                  <a:pt x="6370" y="5359"/>
                </a:moveTo>
                <a:lnTo>
                  <a:pt x="22608" y="19034"/>
                </a:lnTo>
                <a:lnTo>
                  <a:pt x="20216" y="15231"/>
                </a:lnTo>
                <a:lnTo>
                  <a:pt x="19698" y="14327"/>
                </a:lnTo>
                <a:lnTo>
                  <a:pt x="19146" y="13433"/>
                </a:lnTo>
                <a:lnTo>
                  <a:pt x="18594" y="12448"/>
                </a:lnTo>
                <a:lnTo>
                  <a:pt x="17030" y="11750"/>
                </a:lnTo>
                <a:lnTo>
                  <a:pt x="7865" y="6424"/>
                </a:lnTo>
                <a:lnTo>
                  <a:pt x="6370" y="5359"/>
                </a:lnTo>
                <a:close/>
              </a:path>
              <a:path w="22860" h="19050">
                <a:moveTo>
                  <a:pt x="0" y="0"/>
                </a:moveTo>
                <a:lnTo>
                  <a:pt x="8969" y="17579"/>
                </a:lnTo>
                <a:lnTo>
                  <a:pt x="5623" y="4775"/>
                </a:lnTo>
                <a:lnTo>
                  <a:pt x="4174" y="3676"/>
                </a:lnTo>
                <a:lnTo>
                  <a:pt x="2759" y="2508"/>
                </a:lnTo>
                <a:lnTo>
                  <a:pt x="1379" y="1294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33381" y="29861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299" y="0"/>
                </a:moveTo>
                <a:lnTo>
                  <a:pt x="251" y="6104"/>
                </a:lnTo>
                <a:lnTo>
                  <a:pt x="125" y="6424"/>
                </a:lnTo>
                <a:lnTo>
                  <a:pt x="0" y="8177"/>
                </a:lnTo>
                <a:lnTo>
                  <a:pt x="113" y="8451"/>
                </a:lnTo>
                <a:lnTo>
                  <a:pt x="309" y="8772"/>
                </a:lnTo>
                <a:lnTo>
                  <a:pt x="2666" y="9517"/>
                </a:lnTo>
                <a:lnTo>
                  <a:pt x="3218" y="9471"/>
                </a:lnTo>
                <a:lnTo>
                  <a:pt x="7651" y="7707"/>
                </a:lnTo>
                <a:lnTo>
                  <a:pt x="2551" y="7707"/>
                </a:lnTo>
                <a:lnTo>
                  <a:pt x="2080" y="7673"/>
                </a:lnTo>
                <a:lnTo>
                  <a:pt x="1562" y="7593"/>
                </a:lnTo>
                <a:lnTo>
                  <a:pt x="2606" y="5050"/>
                </a:lnTo>
                <a:lnTo>
                  <a:pt x="2701" y="4890"/>
                </a:lnTo>
                <a:lnTo>
                  <a:pt x="3057" y="4500"/>
                </a:lnTo>
                <a:lnTo>
                  <a:pt x="9308" y="4500"/>
                </a:lnTo>
                <a:lnTo>
                  <a:pt x="9213" y="4145"/>
                </a:lnTo>
                <a:lnTo>
                  <a:pt x="3023" y="2702"/>
                </a:lnTo>
                <a:lnTo>
                  <a:pt x="3853" y="1683"/>
                </a:lnTo>
                <a:lnTo>
                  <a:pt x="4311" y="1053"/>
                </a:lnTo>
                <a:lnTo>
                  <a:pt x="4267" y="435"/>
                </a:lnTo>
                <a:lnTo>
                  <a:pt x="3966" y="194"/>
                </a:lnTo>
                <a:lnTo>
                  <a:pt x="3644" y="114"/>
                </a:lnTo>
                <a:lnTo>
                  <a:pt x="3299" y="0"/>
                </a:lnTo>
                <a:close/>
              </a:path>
              <a:path w="9525" h="9525">
                <a:moveTo>
                  <a:pt x="9308" y="4500"/>
                </a:moveTo>
                <a:lnTo>
                  <a:pt x="3057" y="4500"/>
                </a:lnTo>
                <a:lnTo>
                  <a:pt x="3644" y="4890"/>
                </a:lnTo>
                <a:lnTo>
                  <a:pt x="4081" y="5245"/>
                </a:lnTo>
                <a:lnTo>
                  <a:pt x="4437" y="5634"/>
                </a:lnTo>
                <a:lnTo>
                  <a:pt x="4667" y="5955"/>
                </a:lnTo>
                <a:lnTo>
                  <a:pt x="4713" y="6974"/>
                </a:lnTo>
                <a:lnTo>
                  <a:pt x="4437" y="7283"/>
                </a:lnTo>
                <a:lnTo>
                  <a:pt x="4161" y="7444"/>
                </a:lnTo>
                <a:lnTo>
                  <a:pt x="3805" y="7593"/>
                </a:lnTo>
                <a:lnTo>
                  <a:pt x="3448" y="7673"/>
                </a:lnTo>
                <a:lnTo>
                  <a:pt x="3023" y="7707"/>
                </a:lnTo>
                <a:lnTo>
                  <a:pt x="7651" y="7707"/>
                </a:lnTo>
                <a:lnTo>
                  <a:pt x="9271" y="5634"/>
                </a:lnTo>
                <a:lnTo>
                  <a:pt x="9308" y="4500"/>
                </a:lnTo>
                <a:close/>
              </a:path>
              <a:path w="9525" h="9525">
                <a:moveTo>
                  <a:pt x="6162" y="2153"/>
                </a:moveTo>
                <a:lnTo>
                  <a:pt x="5771" y="2153"/>
                </a:lnTo>
                <a:lnTo>
                  <a:pt x="4989" y="2233"/>
                </a:lnTo>
                <a:lnTo>
                  <a:pt x="3805" y="2462"/>
                </a:lnTo>
                <a:lnTo>
                  <a:pt x="3023" y="2702"/>
                </a:lnTo>
                <a:lnTo>
                  <a:pt x="8144" y="2702"/>
                </a:lnTo>
                <a:lnTo>
                  <a:pt x="7622" y="2427"/>
                </a:lnTo>
                <a:lnTo>
                  <a:pt x="7266" y="2313"/>
                </a:lnTo>
                <a:lnTo>
                  <a:pt x="6909" y="2233"/>
                </a:lnTo>
                <a:lnTo>
                  <a:pt x="6162" y="2153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27354" y="270191"/>
            <a:ext cx="8890" cy="18415"/>
          </a:xfrm>
          <a:custGeom>
            <a:avLst/>
            <a:gdLst/>
            <a:ahLst/>
            <a:cxnLst/>
            <a:rect l="l" t="t" r="r" b="b"/>
            <a:pathLst>
              <a:path w="8889" h="18414">
                <a:moveTo>
                  <a:pt x="942" y="0"/>
                </a:moveTo>
                <a:lnTo>
                  <a:pt x="471" y="939"/>
                </a:lnTo>
                <a:lnTo>
                  <a:pt x="0" y="2038"/>
                </a:lnTo>
                <a:lnTo>
                  <a:pt x="2046" y="5634"/>
                </a:lnTo>
                <a:lnTo>
                  <a:pt x="3166" y="7833"/>
                </a:lnTo>
                <a:lnTo>
                  <a:pt x="7509" y="17969"/>
                </a:lnTo>
                <a:lnTo>
                  <a:pt x="7704" y="17774"/>
                </a:lnTo>
                <a:lnTo>
                  <a:pt x="8578" y="14842"/>
                </a:lnTo>
                <a:lnTo>
                  <a:pt x="8498" y="12689"/>
                </a:lnTo>
                <a:lnTo>
                  <a:pt x="8026" y="11349"/>
                </a:lnTo>
                <a:lnTo>
                  <a:pt x="7589" y="10261"/>
                </a:lnTo>
                <a:lnTo>
                  <a:pt x="7003" y="9196"/>
                </a:lnTo>
                <a:lnTo>
                  <a:pt x="6247" y="7638"/>
                </a:lnTo>
                <a:lnTo>
                  <a:pt x="2161" y="1763"/>
                </a:lnTo>
                <a:lnTo>
                  <a:pt x="1299" y="584"/>
                </a:lnTo>
                <a:lnTo>
                  <a:pt x="942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88808" y="102101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0" y="125"/>
                </a:moveTo>
                <a:lnTo>
                  <a:pt x="91" y="2153"/>
                </a:lnTo>
                <a:lnTo>
                  <a:pt x="195" y="5291"/>
                </a:lnTo>
                <a:lnTo>
                  <a:pt x="310" y="7993"/>
                </a:lnTo>
                <a:lnTo>
                  <a:pt x="471" y="13353"/>
                </a:lnTo>
                <a:lnTo>
                  <a:pt x="680" y="18919"/>
                </a:lnTo>
                <a:lnTo>
                  <a:pt x="889" y="26398"/>
                </a:lnTo>
                <a:lnTo>
                  <a:pt x="1000" y="29490"/>
                </a:lnTo>
                <a:lnTo>
                  <a:pt x="1057" y="31872"/>
                </a:lnTo>
                <a:lnTo>
                  <a:pt x="2748" y="31712"/>
                </a:lnTo>
                <a:lnTo>
                  <a:pt x="2552" y="31093"/>
                </a:lnTo>
                <a:lnTo>
                  <a:pt x="2357" y="30818"/>
                </a:lnTo>
                <a:lnTo>
                  <a:pt x="2196" y="30773"/>
                </a:lnTo>
                <a:lnTo>
                  <a:pt x="3150" y="30383"/>
                </a:lnTo>
                <a:lnTo>
                  <a:pt x="4093" y="30074"/>
                </a:lnTo>
                <a:lnTo>
                  <a:pt x="4990" y="29833"/>
                </a:lnTo>
                <a:lnTo>
                  <a:pt x="6681" y="29559"/>
                </a:lnTo>
                <a:lnTo>
                  <a:pt x="8256" y="29490"/>
                </a:lnTo>
                <a:lnTo>
                  <a:pt x="13205" y="29490"/>
                </a:lnTo>
                <a:lnTo>
                  <a:pt x="13569" y="26398"/>
                </a:lnTo>
                <a:lnTo>
                  <a:pt x="14903" y="1534"/>
                </a:lnTo>
                <a:lnTo>
                  <a:pt x="7313" y="1534"/>
                </a:lnTo>
                <a:lnTo>
                  <a:pt x="5381" y="1454"/>
                </a:lnTo>
                <a:lnTo>
                  <a:pt x="4438" y="1339"/>
                </a:lnTo>
                <a:lnTo>
                  <a:pt x="3541" y="1179"/>
                </a:lnTo>
                <a:lnTo>
                  <a:pt x="1724" y="710"/>
                </a:lnTo>
                <a:lnTo>
                  <a:pt x="862" y="435"/>
                </a:lnTo>
                <a:lnTo>
                  <a:pt x="0" y="125"/>
                </a:lnTo>
                <a:close/>
              </a:path>
              <a:path w="15239" h="32385">
                <a:moveTo>
                  <a:pt x="2256" y="30748"/>
                </a:moveTo>
                <a:close/>
              </a:path>
              <a:path w="15239" h="32385">
                <a:moveTo>
                  <a:pt x="13205" y="29490"/>
                </a:moveTo>
                <a:lnTo>
                  <a:pt x="8256" y="29490"/>
                </a:lnTo>
                <a:lnTo>
                  <a:pt x="9004" y="29524"/>
                </a:lnTo>
                <a:lnTo>
                  <a:pt x="9671" y="29604"/>
                </a:lnTo>
                <a:lnTo>
                  <a:pt x="10924" y="29833"/>
                </a:lnTo>
                <a:lnTo>
                  <a:pt x="11476" y="29959"/>
                </a:lnTo>
                <a:lnTo>
                  <a:pt x="12419" y="30234"/>
                </a:lnTo>
                <a:lnTo>
                  <a:pt x="13086" y="30498"/>
                </a:lnTo>
                <a:lnTo>
                  <a:pt x="13205" y="29490"/>
                </a:lnTo>
                <a:close/>
              </a:path>
              <a:path w="15239" h="32385">
                <a:moveTo>
                  <a:pt x="14903" y="0"/>
                </a:moveTo>
                <a:lnTo>
                  <a:pt x="7313" y="1534"/>
                </a:lnTo>
                <a:lnTo>
                  <a:pt x="14903" y="1534"/>
                </a:lnTo>
                <a:lnTo>
                  <a:pt x="1490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93184" y="106877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3720" y="0"/>
                </a:moveTo>
                <a:lnTo>
                  <a:pt x="0" y="3962"/>
                </a:lnTo>
                <a:lnTo>
                  <a:pt x="144" y="4351"/>
                </a:lnTo>
                <a:lnTo>
                  <a:pt x="339" y="4707"/>
                </a:lnTo>
                <a:lnTo>
                  <a:pt x="339" y="6505"/>
                </a:lnTo>
                <a:lnTo>
                  <a:pt x="1914" y="8108"/>
                </a:lnTo>
                <a:lnTo>
                  <a:pt x="2547" y="7879"/>
                </a:lnTo>
                <a:lnTo>
                  <a:pt x="3214" y="7799"/>
                </a:lnTo>
                <a:lnTo>
                  <a:pt x="6403" y="5600"/>
                </a:lnTo>
                <a:lnTo>
                  <a:pt x="6353" y="4351"/>
                </a:lnTo>
                <a:lnTo>
                  <a:pt x="6179" y="3916"/>
                </a:lnTo>
                <a:lnTo>
                  <a:pt x="6008" y="3607"/>
                </a:lnTo>
                <a:lnTo>
                  <a:pt x="5962" y="1809"/>
                </a:lnTo>
                <a:lnTo>
                  <a:pt x="5801" y="1408"/>
                </a:lnTo>
                <a:lnTo>
                  <a:pt x="5571" y="1019"/>
                </a:lnTo>
                <a:lnTo>
                  <a:pt x="5215" y="710"/>
                </a:lnTo>
                <a:lnTo>
                  <a:pt x="5065" y="549"/>
                </a:lnTo>
                <a:lnTo>
                  <a:pt x="4511" y="240"/>
                </a:lnTo>
                <a:lnTo>
                  <a:pt x="4318" y="160"/>
                </a:lnTo>
                <a:lnTo>
                  <a:pt x="3720" y="0"/>
                </a:lnTo>
                <a:close/>
              </a:path>
              <a:path w="6985" h="8255">
                <a:moveTo>
                  <a:pt x="4858" y="7799"/>
                </a:moveTo>
                <a:lnTo>
                  <a:pt x="3524" y="7799"/>
                </a:lnTo>
                <a:lnTo>
                  <a:pt x="3846" y="7833"/>
                </a:lnTo>
                <a:lnTo>
                  <a:pt x="4467" y="7993"/>
                </a:lnTo>
                <a:lnTo>
                  <a:pt x="4858" y="77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93684" y="118433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80" y="1603"/>
                </a:moveTo>
                <a:lnTo>
                  <a:pt x="3104" y="5359"/>
                </a:lnTo>
                <a:lnTo>
                  <a:pt x="3415" y="5325"/>
                </a:lnTo>
                <a:lnTo>
                  <a:pt x="6465" y="2508"/>
                </a:lnTo>
                <a:lnTo>
                  <a:pt x="1805" y="2508"/>
                </a:lnTo>
                <a:lnTo>
                  <a:pt x="1494" y="2427"/>
                </a:lnTo>
                <a:lnTo>
                  <a:pt x="908" y="2233"/>
                </a:lnTo>
                <a:lnTo>
                  <a:pt x="632" y="2072"/>
                </a:lnTo>
                <a:lnTo>
                  <a:pt x="80" y="1603"/>
                </a:lnTo>
                <a:close/>
              </a:path>
              <a:path w="6985" h="5714">
                <a:moveTo>
                  <a:pt x="5703" y="0"/>
                </a:moveTo>
                <a:lnTo>
                  <a:pt x="2748" y="2508"/>
                </a:lnTo>
                <a:lnTo>
                  <a:pt x="6465" y="2508"/>
                </a:lnTo>
                <a:lnTo>
                  <a:pt x="6345" y="1019"/>
                </a:lnTo>
                <a:lnTo>
                  <a:pt x="6249" y="778"/>
                </a:lnTo>
                <a:lnTo>
                  <a:pt x="6048" y="389"/>
                </a:lnTo>
                <a:lnTo>
                  <a:pt x="5899" y="194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93052" y="114676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3622" y="0"/>
                </a:moveTo>
                <a:lnTo>
                  <a:pt x="0" y="4145"/>
                </a:lnTo>
                <a:lnTo>
                  <a:pt x="114" y="4455"/>
                </a:lnTo>
                <a:lnTo>
                  <a:pt x="3380" y="6264"/>
                </a:lnTo>
                <a:lnTo>
                  <a:pt x="4013" y="6104"/>
                </a:lnTo>
                <a:lnTo>
                  <a:pt x="6372" y="3596"/>
                </a:lnTo>
                <a:lnTo>
                  <a:pt x="6290" y="1832"/>
                </a:lnTo>
                <a:lnTo>
                  <a:pt x="3622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92902" y="124033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3806" y="0"/>
                </a:moveTo>
                <a:lnTo>
                  <a:pt x="0" y="4260"/>
                </a:lnTo>
                <a:lnTo>
                  <a:pt x="149" y="4695"/>
                </a:lnTo>
                <a:lnTo>
                  <a:pt x="344" y="5084"/>
                </a:lnTo>
                <a:lnTo>
                  <a:pt x="292" y="6493"/>
                </a:lnTo>
                <a:lnTo>
                  <a:pt x="390" y="6928"/>
                </a:lnTo>
                <a:lnTo>
                  <a:pt x="540" y="7283"/>
                </a:lnTo>
                <a:lnTo>
                  <a:pt x="977" y="7867"/>
                </a:lnTo>
                <a:lnTo>
                  <a:pt x="2391" y="7627"/>
                </a:lnTo>
                <a:lnTo>
                  <a:pt x="3771" y="7558"/>
                </a:lnTo>
                <a:lnTo>
                  <a:pt x="6290" y="7558"/>
                </a:lnTo>
                <a:lnTo>
                  <a:pt x="6715" y="6928"/>
                </a:lnTo>
                <a:lnTo>
                  <a:pt x="6911" y="6493"/>
                </a:lnTo>
                <a:lnTo>
                  <a:pt x="7037" y="6024"/>
                </a:lnTo>
                <a:lnTo>
                  <a:pt x="6911" y="4260"/>
                </a:lnTo>
                <a:lnTo>
                  <a:pt x="6715" y="3870"/>
                </a:lnTo>
                <a:lnTo>
                  <a:pt x="6761" y="2427"/>
                </a:lnTo>
                <a:lnTo>
                  <a:pt x="6600" y="1958"/>
                </a:lnTo>
                <a:lnTo>
                  <a:pt x="6405" y="1523"/>
                </a:lnTo>
                <a:lnTo>
                  <a:pt x="6129" y="1133"/>
                </a:lnTo>
                <a:lnTo>
                  <a:pt x="5968" y="973"/>
                </a:lnTo>
                <a:lnTo>
                  <a:pt x="5818" y="778"/>
                </a:lnTo>
                <a:lnTo>
                  <a:pt x="5611" y="618"/>
                </a:lnTo>
                <a:lnTo>
                  <a:pt x="5381" y="503"/>
                </a:lnTo>
                <a:lnTo>
                  <a:pt x="5105" y="309"/>
                </a:lnTo>
                <a:lnTo>
                  <a:pt x="4795" y="194"/>
                </a:lnTo>
                <a:lnTo>
                  <a:pt x="4162" y="34"/>
                </a:lnTo>
                <a:lnTo>
                  <a:pt x="3806" y="0"/>
                </a:lnTo>
                <a:close/>
              </a:path>
              <a:path w="7620" h="8255">
                <a:moveTo>
                  <a:pt x="6290" y="7558"/>
                </a:moveTo>
                <a:lnTo>
                  <a:pt x="3771" y="7558"/>
                </a:lnTo>
                <a:lnTo>
                  <a:pt x="5577" y="7673"/>
                </a:lnTo>
                <a:lnTo>
                  <a:pt x="6129" y="7753"/>
                </a:lnTo>
                <a:lnTo>
                  <a:pt x="6290" y="755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47271" y="213554"/>
            <a:ext cx="298450" cy="359410"/>
          </a:xfrm>
          <a:custGeom>
            <a:avLst/>
            <a:gdLst/>
            <a:ahLst/>
            <a:cxnLst/>
            <a:rect l="l" t="t" r="r" b="b"/>
            <a:pathLst>
              <a:path w="298450" h="359409">
                <a:moveTo>
                  <a:pt x="143975" y="340360"/>
                </a:moveTo>
                <a:lnTo>
                  <a:pt x="139134" y="340360"/>
                </a:lnTo>
                <a:lnTo>
                  <a:pt x="140238" y="341630"/>
                </a:lnTo>
                <a:lnTo>
                  <a:pt x="141227" y="341630"/>
                </a:lnTo>
                <a:lnTo>
                  <a:pt x="142998" y="344170"/>
                </a:lnTo>
                <a:lnTo>
                  <a:pt x="143780" y="345440"/>
                </a:lnTo>
                <a:lnTo>
                  <a:pt x="144481" y="345440"/>
                </a:lnTo>
                <a:lnTo>
                  <a:pt x="145114" y="346710"/>
                </a:lnTo>
                <a:lnTo>
                  <a:pt x="145700" y="347980"/>
                </a:lnTo>
                <a:lnTo>
                  <a:pt x="146689" y="350520"/>
                </a:lnTo>
                <a:lnTo>
                  <a:pt x="147115" y="350520"/>
                </a:lnTo>
                <a:lnTo>
                  <a:pt x="147828" y="353060"/>
                </a:lnTo>
                <a:lnTo>
                  <a:pt x="148104" y="354330"/>
                </a:lnTo>
                <a:lnTo>
                  <a:pt x="148541" y="355600"/>
                </a:lnTo>
                <a:lnTo>
                  <a:pt x="148851" y="356870"/>
                </a:lnTo>
                <a:lnTo>
                  <a:pt x="149127" y="359410"/>
                </a:lnTo>
                <a:lnTo>
                  <a:pt x="149323" y="358140"/>
                </a:lnTo>
                <a:lnTo>
                  <a:pt x="149518" y="356870"/>
                </a:lnTo>
                <a:lnTo>
                  <a:pt x="149829" y="355600"/>
                </a:lnTo>
                <a:lnTo>
                  <a:pt x="150024" y="354330"/>
                </a:lnTo>
                <a:lnTo>
                  <a:pt x="149162" y="354330"/>
                </a:lnTo>
                <a:lnTo>
                  <a:pt x="149047" y="353060"/>
                </a:lnTo>
                <a:lnTo>
                  <a:pt x="148851" y="351790"/>
                </a:lnTo>
                <a:lnTo>
                  <a:pt x="148541" y="350520"/>
                </a:lnTo>
                <a:lnTo>
                  <a:pt x="148138" y="349250"/>
                </a:lnTo>
                <a:lnTo>
                  <a:pt x="147552" y="346710"/>
                </a:lnTo>
                <a:lnTo>
                  <a:pt x="147195" y="346710"/>
                </a:lnTo>
                <a:lnTo>
                  <a:pt x="146804" y="345440"/>
                </a:lnTo>
                <a:lnTo>
                  <a:pt x="146333" y="344170"/>
                </a:lnTo>
                <a:lnTo>
                  <a:pt x="145827" y="342900"/>
                </a:lnTo>
                <a:lnTo>
                  <a:pt x="145275" y="342900"/>
                </a:lnTo>
                <a:lnTo>
                  <a:pt x="144642" y="341630"/>
                </a:lnTo>
                <a:lnTo>
                  <a:pt x="143975" y="340360"/>
                </a:lnTo>
                <a:close/>
              </a:path>
              <a:path w="298450" h="359409">
                <a:moveTo>
                  <a:pt x="159189" y="340360"/>
                </a:moveTo>
                <a:lnTo>
                  <a:pt x="154394" y="340360"/>
                </a:lnTo>
                <a:lnTo>
                  <a:pt x="153681" y="341630"/>
                </a:lnTo>
                <a:lnTo>
                  <a:pt x="153060" y="342900"/>
                </a:lnTo>
                <a:lnTo>
                  <a:pt x="152508" y="342900"/>
                </a:lnTo>
                <a:lnTo>
                  <a:pt x="151990" y="344170"/>
                </a:lnTo>
                <a:lnTo>
                  <a:pt x="150771" y="346710"/>
                </a:lnTo>
                <a:lnTo>
                  <a:pt x="150231" y="349250"/>
                </a:lnTo>
                <a:lnTo>
                  <a:pt x="149794" y="350520"/>
                </a:lnTo>
                <a:lnTo>
                  <a:pt x="149518" y="351790"/>
                </a:lnTo>
                <a:lnTo>
                  <a:pt x="149323" y="353060"/>
                </a:lnTo>
                <a:lnTo>
                  <a:pt x="149208" y="354330"/>
                </a:lnTo>
                <a:lnTo>
                  <a:pt x="150024" y="354330"/>
                </a:lnTo>
                <a:lnTo>
                  <a:pt x="150541" y="353060"/>
                </a:lnTo>
                <a:lnTo>
                  <a:pt x="150852" y="351790"/>
                </a:lnTo>
                <a:lnTo>
                  <a:pt x="151208" y="350520"/>
                </a:lnTo>
                <a:lnTo>
                  <a:pt x="151645" y="350520"/>
                </a:lnTo>
                <a:lnTo>
                  <a:pt x="152623" y="347980"/>
                </a:lnTo>
                <a:lnTo>
                  <a:pt x="153209" y="346710"/>
                </a:lnTo>
                <a:lnTo>
                  <a:pt x="153888" y="345440"/>
                </a:lnTo>
                <a:lnTo>
                  <a:pt x="154589" y="345440"/>
                </a:lnTo>
                <a:lnTo>
                  <a:pt x="155337" y="344170"/>
                </a:lnTo>
                <a:lnTo>
                  <a:pt x="156199" y="342900"/>
                </a:lnTo>
                <a:lnTo>
                  <a:pt x="157108" y="341630"/>
                </a:lnTo>
                <a:lnTo>
                  <a:pt x="158131" y="341630"/>
                </a:lnTo>
                <a:lnTo>
                  <a:pt x="159189" y="340360"/>
                </a:lnTo>
                <a:close/>
              </a:path>
              <a:path w="298450" h="359409">
                <a:moveTo>
                  <a:pt x="141503" y="337820"/>
                </a:moveTo>
                <a:lnTo>
                  <a:pt x="133947" y="337820"/>
                </a:lnTo>
                <a:lnTo>
                  <a:pt x="135408" y="339090"/>
                </a:lnTo>
                <a:lnTo>
                  <a:pt x="136742" y="339090"/>
                </a:lnTo>
                <a:lnTo>
                  <a:pt x="137995" y="340360"/>
                </a:lnTo>
                <a:lnTo>
                  <a:pt x="143228" y="340360"/>
                </a:lnTo>
                <a:lnTo>
                  <a:pt x="142400" y="339090"/>
                </a:lnTo>
                <a:lnTo>
                  <a:pt x="141503" y="337820"/>
                </a:lnTo>
                <a:close/>
              </a:path>
              <a:path w="298450" h="359409">
                <a:moveTo>
                  <a:pt x="164376" y="337820"/>
                </a:moveTo>
                <a:lnTo>
                  <a:pt x="156832" y="337820"/>
                </a:lnTo>
                <a:lnTo>
                  <a:pt x="155969" y="339090"/>
                </a:lnTo>
                <a:lnTo>
                  <a:pt x="155141" y="340360"/>
                </a:lnTo>
                <a:lnTo>
                  <a:pt x="160374" y="340360"/>
                </a:lnTo>
                <a:lnTo>
                  <a:pt x="161627" y="339090"/>
                </a:lnTo>
                <a:lnTo>
                  <a:pt x="162961" y="339090"/>
                </a:lnTo>
                <a:lnTo>
                  <a:pt x="164376" y="337820"/>
                </a:lnTo>
                <a:close/>
              </a:path>
              <a:path w="298450" h="359409">
                <a:moveTo>
                  <a:pt x="134499" y="334010"/>
                </a:moveTo>
                <a:lnTo>
                  <a:pt x="43365" y="334009"/>
                </a:lnTo>
                <a:lnTo>
                  <a:pt x="45492" y="335279"/>
                </a:lnTo>
                <a:lnTo>
                  <a:pt x="49230" y="336549"/>
                </a:lnTo>
                <a:lnTo>
                  <a:pt x="53473" y="336549"/>
                </a:lnTo>
                <a:lnTo>
                  <a:pt x="55750" y="337819"/>
                </a:lnTo>
                <a:lnTo>
                  <a:pt x="140560" y="337820"/>
                </a:lnTo>
                <a:lnTo>
                  <a:pt x="139490" y="336550"/>
                </a:lnTo>
                <a:lnTo>
                  <a:pt x="138386" y="335280"/>
                </a:lnTo>
                <a:lnTo>
                  <a:pt x="135879" y="335280"/>
                </a:lnTo>
                <a:lnTo>
                  <a:pt x="134499" y="334010"/>
                </a:lnTo>
                <a:close/>
              </a:path>
              <a:path w="298450" h="359409">
                <a:moveTo>
                  <a:pt x="250910" y="335280"/>
                </a:moveTo>
                <a:lnTo>
                  <a:pt x="159971" y="335280"/>
                </a:lnTo>
                <a:lnTo>
                  <a:pt x="158833" y="336550"/>
                </a:lnTo>
                <a:lnTo>
                  <a:pt x="157809" y="337820"/>
                </a:lnTo>
                <a:lnTo>
                  <a:pt x="242573" y="337820"/>
                </a:lnTo>
                <a:lnTo>
                  <a:pt x="243206" y="336550"/>
                </a:lnTo>
                <a:lnTo>
                  <a:pt x="249105" y="336550"/>
                </a:lnTo>
                <a:lnTo>
                  <a:pt x="250910" y="335280"/>
                </a:lnTo>
                <a:close/>
              </a:path>
              <a:path w="298450" h="359409">
                <a:moveTo>
                  <a:pt x="254958" y="334010"/>
                </a:moveTo>
                <a:lnTo>
                  <a:pt x="163824" y="334010"/>
                </a:lnTo>
                <a:lnTo>
                  <a:pt x="162455" y="335280"/>
                </a:lnTo>
                <a:lnTo>
                  <a:pt x="252877" y="335280"/>
                </a:lnTo>
                <a:lnTo>
                  <a:pt x="254958" y="334010"/>
                </a:lnTo>
                <a:close/>
              </a:path>
              <a:path w="298450" h="359409">
                <a:moveTo>
                  <a:pt x="51035" y="331469"/>
                </a:moveTo>
                <a:lnTo>
                  <a:pt x="36442" y="331469"/>
                </a:lnTo>
                <a:lnTo>
                  <a:pt x="38845" y="332739"/>
                </a:lnTo>
                <a:lnTo>
                  <a:pt x="41168" y="334009"/>
                </a:lnTo>
                <a:lnTo>
                  <a:pt x="59050" y="334009"/>
                </a:lnTo>
                <a:lnTo>
                  <a:pt x="55669" y="332739"/>
                </a:lnTo>
                <a:lnTo>
                  <a:pt x="54301" y="332739"/>
                </a:lnTo>
                <a:lnTo>
                  <a:pt x="51035" y="331469"/>
                </a:lnTo>
                <a:close/>
              </a:path>
              <a:path w="298450" h="359409">
                <a:moveTo>
                  <a:pt x="261881" y="331470"/>
                </a:moveTo>
                <a:lnTo>
                  <a:pt x="247334" y="331470"/>
                </a:lnTo>
                <a:lnTo>
                  <a:pt x="244034" y="332740"/>
                </a:lnTo>
                <a:lnTo>
                  <a:pt x="241515" y="332740"/>
                </a:lnTo>
                <a:lnTo>
                  <a:pt x="239319" y="334010"/>
                </a:lnTo>
                <a:lnTo>
                  <a:pt x="257166" y="334010"/>
                </a:lnTo>
                <a:lnTo>
                  <a:pt x="259489" y="332740"/>
                </a:lnTo>
                <a:lnTo>
                  <a:pt x="261881" y="331470"/>
                </a:lnTo>
                <a:close/>
              </a:path>
              <a:path w="298450" h="359409">
                <a:moveTo>
                  <a:pt x="298174" y="0"/>
                </a:moveTo>
                <a:lnTo>
                  <a:pt x="0" y="0"/>
                </a:lnTo>
                <a:lnTo>
                  <a:pt x="0" y="283209"/>
                </a:lnTo>
                <a:lnTo>
                  <a:pt x="390" y="288289"/>
                </a:lnTo>
                <a:lnTo>
                  <a:pt x="6175" y="306069"/>
                </a:lnTo>
                <a:lnTo>
                  <a:pt x="7980" y="309879"/>
                </a:lnTo>
                <a:lnTo>
                  <a:pt x="18870" y="321309"/>
                </a:lnTo>
                <a:lnTo>
                  <a:pt x="21354" y="323849"/>
                </a:lnTo>
                <a:lnTo>
                  <a:pt x="23827" y="325119"/>
                </a:lnTo>
                <a:lnTo>
                  <a:pt x="26380" y="326389"/>
                </a:lnTo>
                <a:lnTo>
                  <a:pt x="28933" y="328929"/>
                </a:lnTo>
                <a:lnTo>
                  <a:pt x="33969" y="331469"/>
                </a:lnTo>
                <a:lnTo>
                  <a:pt x="47102" y="331469"/>
                </a:lnTo>
                <a:lnTo>
                  <a:pt x="44975" y="330199"/>
                </a:lnTo>
                <a:lnTo>
                  <a:pt x="42732" y="328929"/>
                </a:lnTo>
                <a:lnTo>
                  <a:pt x="40421" y="328929"/>
                </a:lnTo>
                <a:lnTo>
                  <a:pt x="38063" y="327659"/>
                </a:lnTo>
                <a:lnTo>
                  <a:pt x="25828" y="321309"/>
                </a:lnTo>
                <a:lnTo>
                  <a:pt x="23470" y="318769"/>
                </a:lnTo>
                <a:lnTo>
                  <a:pt x="21147" y="317499"/>
                </a:lnTo>
                <a:lnTo>
                  <a:pt x="7198" y="294639"/>
                </a:lnTo>
                <a:lnTo>
                  <a:pt x="6290" y="292099"/>
                </a:lnTo>
                <a:lnTo>
                  <a:pt x="5657" y="287019"/>
                </a:lnTo>
                <a:lnTo>
                  <a:pt x="5266" y="283209"/>
                </a:lnTo>
                <a:lnTo>
                  <a:pt x="5266" y="5080"/>
                </a:lnTo>
                <a:lnTo>
                  <a:pt x="298174" y="5080"/>
                </a:lnTo>
                <a:lnTo>
                  <a:pt x="298174" y="0"/>
                </a:lnTo>
                <a:close/>
              </a:path>
              <a:path w="298450" h="359409">
                <a:moveTo>
                  <a:pt x="298174" y="5080"/>
                </a:moveTo>
                <a:lnTo>
                  <a:pt x="292942" y="5080"/>
                </a:lnTo>
                <a:lnTo>
                  <a:pt x="292942" y="275590"/>
                </a:lnTo>
                <a:lnTo>
                  <a:pt x="293103" y="283210"/>
                </a:lnTo>
                <a:lnTo>
                  <a:pt x="292712" y="288290"/>
                </a:lnTo>
                <a:lnTo>
                  <a:pt x="292033" y="292100"/>
                </a:lnTo>
                <a:lnTo>
                  <a:pt x="291136" y="294640"/>
                </a:lnTo>
                <a:lnTo>
                  <a:pt x="289998" y="298450"/>
                </a:lnTo>
                <a:lnTo>
                  <a:pt x="274899" y="318770"/>
                </a:lnTo>
                <a:lnTo>
                  <a:pt x="272495" y="321310"/>
                </a:lnTo>
                <a:lnTo>
                  <a:pt x="270103" y="322580"/>
                </a:lnTo>
                <a:lnTo>
                  <a:pt x="262709" y="326390"/>
                </a:lnTo>
                <a:lnTo>
                  <a:pt x="257914" y="328930"/>
                </a:lnTo>
                <a:lnTo>
                  <a:pt x="255591" y="328930"/>
                </a:lnTo>
                <a:lnTo>
                  <a:pt x="253348" y="330200"/>
                </a:lnTo>
                <a:lnTo>
                  <a:pt x="251232" y="331470"/>
                </a:lnTo>
                <a:lnTo>
                  <a:pt x="264365" y="331470"/>
                </a:lnTo>
                <a:lnTo>
                  <a:pt x="266872" y="330200"/>
                </a:lnTo>
                <a:lnTo>
                  <a:pt x="269436" y="328930"/>
                </a:lnTo>
                <a:lnTo>
                  <a:pt x="271943" y="326390"/>
                </a:lnTo>
                <a:lnTo>
                  <a:pt x="274508" y="325120"/>
                </a:lnTo>
                <a:lnTo>
                  <a:pt x="277015" y="323850"/>
                </a:lnTo>
                <a:lnTo>
                  <a:pt x="279453" y="321310"/>
                </a:lnTo>
                <a:lnTo>
                  <a:pt x="281856" y="320040"/>
                </a:lnTo>
                <a:lnTo>
                  <a:pt x="284179" y="317500"/>
                </a:lnTo>
                <a:lnTo>
                  <a:pt x="286375" y="314960"/>
                </a:lnTo>
                <a:lnTo>
                  <a:pt x="288457" y="312420"/>
                </a:lnTo>
                <a:lnTo>
                  <a:pt x="290389" y="309880"/>
                </a:lnTo>
                <a:lnTo>
                  <a:pt x="292160" y="306070"/>
                </a:lnTo>
                <a:lnTo>
                  <a:pt x="293724" y="303530"/>
                </a:lnTo>
                <a:lnTo>
                  <a:pt x="298324" y="283210"/>
                </a:lnTo>
                <a:lnTo>
                  <a:pt x="298255" y="275590"/>
                </a:lnTo>
                <a:lnTo>
                  <a:pt x="298174" y="508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686" name="object 68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05250081"/>
              </p:ext>
            </p:extLst>
          </p:nvPr>
        </p:nvGraphicFramePr>
        <p:xfrm>
          <a:off x="214878" y="1412776"/>
          <a:ext cx="8797605" cy="396819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68690"/>
                <a:gridCol w="4032448"/>
                <a:gridCol w="576064"/>
                <a:gridCol w="648072"/>
                <a:gridCol w="504056"/>
                <a:gridCol w="699772"/>
                <a:gridCol w="646497"/>
                <a:gridCol w="617341"/>
                <a:gridCol w="604665"/>
              </a:tblGrid>
              <a:tr h="197759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30175" marR="121285" indent="17780">
                        <a:lnSpc>
                          <a:spcPts val="1090"/>
                        </a:lnSpc>
                        <a:spcBef>
                          <a:spcPts val="720"/>
                        </a:spcBef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№ 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п/п</a:t>
                      </a: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90625">
                        <a:lnSpc>
                          <a:spcPct val="100000"/>
                        </a:lnSpc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Наименование</a:t>
                      </a:r>
                      <a:r>
                        <a:rPr sz="1100" spc="1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показателя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25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25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197759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0129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1526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6700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1651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66746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107950" marR="100330" indent="93980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01.04.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48590" marR="140970" indent="93980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sz="1100" spc="-5" dirty="0" smtClean="0">
                          <a:latin typeface="Arial" pitchFamily="34" charset="0"/>
                          <a:cs typeface="Arial" pitchFamily="34" charset="0"/>
                        </a:rPr>
                        <a:t>01.07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34620" marR="126364" indent="93980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sz="1100" spc="-5" dirty="0" smtClean="0">
                          <a:latin typeface="Arial" pitchFamily="34" charset="0"/>
                          <a:cs typeface="Arial" pitchFamily="34" charset="0"/>
                        </a:rPr>
                        <a:t>01.10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28270" marR="118745" indent="94615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5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sz="1100" dirty="0" smtClean="0">
                          <a:latin typeface="Arial" pitchFamily="34" charset="0"/>
                          <a:cs typeface="Arial" pitchFamily="34" charset="0"/>
                        </a:rPr>
                        <a:t>01.12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833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54129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8.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Количество физических лиц-участников ФП "Популяризация предпринимательства", человек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280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498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592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498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502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645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650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354129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9.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Количество обученных основам ведения бизнеса, финансовой грамотности и иным навыкам предпринимательской деятельности, человек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53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285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110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346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350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398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398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395676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Количество вновь созданных субъектов МСП по итогам реализации ФП "Популяризация предпринимательства", ед.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52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13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52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52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55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55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</a:tr>
              <a:tr h="391151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Количество физических лиц - участников федерального проекта, занятых в сфере малого и среднего предпринимательства, по итогам участия в федеральном проекте, человек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18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24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70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24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24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84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84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65096">
                <a:tc gridSpan="9"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 ФП "Создание системы поддержки фермеров и развития сельской кооперации"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68935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12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Количество вовлеченных в субъекты МСП, осуществляющих деятельность в сфере сельского хозяйства, человек</a:t>
                      </a:r>
                      <a:endParaRPr sz="1100" b="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12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9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77529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13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Количество принятых членов </a:t>
                      </a:r>
                      <a:r>
                        <a:rPr lang="ru-RU" sz="1100" b="0" dirty="0" err="1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СПоК</a:t>
                      </a:r>
                      <a:r>
                        <a:rPr lang="ru-RU" sz="1100" b="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 (кроме кредитных) из числа субъектов МСП, включая ЛПХ и К(Ф)Х, в году предоставления господдержки, единиц</a:t>
                      </a:r>
                      <a:endParaRPr sz="1100" b="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10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7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687" name="object 687"/>
          <p:cNvSpPr txBox="1">
            <a:spLocks noGrp="1"/>
          </p:cNvSpPr>
          <p:nvPr>
            <p:ph type="title"/>
          </p:nvPr>
        </p:nvSpPr>
        <p:spPr>
          <a:xfrm>
            <a:off x="1143000" y="104693"/>
            <a:ext cx="7315200" cy="65851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403860" algn="ctr">
              <a:lnSpc>
                <a:spcPct val="100000"/>
              </a:lnSpc>
              <a:spcBef>
                <a:spcPts val="95"/>
              </a:spcBef>
              <a:tabLst>
                <a:tab pos="2137410" algn="l"/>
                <a:tab pos="4521835" algn="l"/>
              </a:tabLst>
            </a:pPr>
            <a:r>
              <a:rPr lang="ru-RU" sz="1400" spc="-10" dirty="0"/>
              <a:t>НАЦИОНАЛЬНЫЙ</a:t>
            </a:r>
            <a:r>
              <a:rPr lang="ru-RU" sz="1400" spc="65" dirty="0"/>
              <a:t> </a:t>
            </a:r>
            <a:r>
              <a:rPr lang="ru-RU" sz="1400" spc="-5" dirty="0"/>
              <a:t>ПРОЕКТ</a:t>
            </a:r>
            <a:r>
              <a:rPr lang="ru-RU" sz="1400" spc="10" dirty="0"/>
              <a:t> </a:t>
            </a:r>
            <a:r>
              <a:rPr lang="ru-RU" sz="1400" spc="-10" dirty="0" smtClean="0"/>
              <a:t>«</a:t>
            </a:r>
            <a:r>
              <a:rPr lang="ru-RU" sz="1400" dirty="0" smtClean="0"/>
              <a:t>МАЛОЕ И СРЕДНЕЕ ПРЕДПРИНИМАТЕЛЬСТВО И ПОДДЕРЖКА ИНДИВИДУАЛЬНОЙ ПРЕДПРИНИМАТЕЛЬСКОЙ ИНИЦИАТИВЫ» </a:t>
            </a:r>
            <a:r>
              <a:rPr lang="ru-RU" sz="1400" spc="-10" dirty="0" smtClean="0"/>
              <a:t>              </a:t>
            </a:r>
            <a:br>
              <a:rPr lang="ru-RU" sz="1400" spc="-10" dirty="0" smtClean="0"/>
            </a:br>
            <a:r>
              <a:rPr lang="ru-RU" sz="1400" spc="-10" dirty="0" err="1" smtClean="0"/>
              <a:t>м.р.</a:t>
            </a:r>
            <a:r>
              <a:rPr lang="ru-RU" sz="1400" spc="-5" dirty="0" err="1" smtClean="0"/>
              <a:t>Волжский</a:t>
            </a:r>
            <a:r>
              <a:rPr lang="ru-RU" sz="1400" spc="-5" dirty="0" smtClean="0"/>
              <a:t> </a:t>
            </a:r>
            <a:r>
              <a:rPr lang="ru-RU" sz="1400" spc="-5" dirty="0"/>
              <a:t>Самарской области</a:t>
            </a:r>
            <a:endParaRPr sz="1400" spc="-10" dirty="0"/>
          </a:p>
        </p:txBody>
      </p:sp>
      <p:sp>
        <p:nvSpPr>
          <p:cNvPr id="688" name="object 688"/>
          <p:cNvSpPr/>
          <p:nvPr/>
        </p:nvSpPr>
        <p:spPr>
          <a:xfrm>
            <a:off x="0" y="6615474"/>
            <a:ext cx="9144000" cy="901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t>18</a:t>
            </a:fld>
            <a:endParaRPr spc="-5" dirty="0"/>
          </a:p>
        </p:txBody>
      </p:sp>
      <p:sp>
        <p:nvSpPr>
          <p:cNvPr id="692" name="Прямоугольник 691"/>
          <p:cNvSpPr/>
          <p:nvPr/>
        </p:nvSpPr>
        <p:spPr>
          <a:xfrm>
            <a:off x="1752600" y="963593"/>
            <a:ext cx="609600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lang="ru-RU" sz="1200" b="1" dirty="0">
                <a:latin typeface="Arial"/>
                <a:cs typeface="Arial"/>
              </a:rPr>
              <a:t>1. </a:t>
            </a:r>
            <a:r>
              <a:rPr lang="ru-RU" sz="1200" b="1" spc="-10" dirty="0">
                <a:latin typeface="Arial"/>
                <a:cs typeface="Arial"/>
              </a:rPr>
              <a:t>ДОСТИЖЕНИЕ </a:t>
            </a:r>
            <a:r>
              <a:rPr lang="ru-RU" sz="1200" b="1" spc="-5" dirty="0">
                <a:latin typeface="Arial"/>
                <a:cs typeface="Arial"/>
              </a:rPr>
              <a:t>ЦЕЛЕВЫХ </a:t>
            </a:r>
            <a:r>
              <a:rPr lang="ru-RU" sz="1200" b="1" spc="-10" dirty="0">
                <a:latin typeface="Arial"/>
                <a:cs typeface="Arial"/>
              </a:rPr>
              <a:t>ПОКАЗАТЕЛЕЙ в</a:t>
            </a:r>
            <a:r>
              <a:rPr lang="ru-RU" sz="1200" b="1" dirty="0">
                <a:latin typeface="Arial"/>
                <a:cs typeface="Arial"/>
              </a:rPr>
              <a:t> </a:t>
            </a:r>
            <a:r>
              <a:rPr lang="ru-RU" sz="1200" b="1" spc="-5" dirty="0">
                <a:latin typeface="Arial"/>
                <a:cs typeface="Arial"/>
              </a:rPr>
              <a:t>2019-2020</a:t>
            </a:r>
            <a:r>
              <a:rPr lang="ru-RU" sz="1200" b="1" spc="114" dirty="0">
                <a:latin typeface="Arial"/>
                <a:cs typeface="Arial"/>
              </a:rPr>
              <a:t> </a:t>
            </a:r>
            <a:r>
              <a:rPr lang="ru-RU" sz="1200" b="1" spc="-10" dirty="0">
                <a:latin typeface="Arial"/>
                <a:cs typeface="Arial"/>
              </a:rPr>
              <a:t>ГОДАХ</a:t>
            </a:r>
            <a:endParaRPr lang="ru-RU" sz="1200" dirty="0">
              <a:latin typeface="Arial"/>
              <a:cs typeface="Arial"/>
            </a:endParaRPr>
          </a:p>
        </p:txBody>
      </p:sp>
      <p:sp>
        <p:nvSpPr>
          <p:cNvPr id="693" name="Прямоугольник 692"/>
          <p:cNvSpPr/>
          <p:nvPr/>
        </p:nvSpPr>
        <p:spPr>
          <a:xfrm>
            <a:off x="108010" y="5877272"/>
            <a:ext cx="8332338" cy="6001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100" b="1" u="sng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Ответственный исполнитель:</a:t>
            </a:r>
          </a:p>
          <a:p>
            <a:r>
              <a:rPr lang="ru-RU" sz="1100" dirty="0" smtClean="0">
                <a:latin typeface="Arial" pitchFamily="34" charset="0"/>
                <a:cs typeface="Arial" pitchFamily="34" charset="0"/>
              </a:rPr>
              <a:t>Безруков </a:t>
            </a:r>
            <a:r>
              <a:rPr lang="ru-RU" sz="1100" dirty="0">
                <a:latin typeface="Arial" pitchFamily="34" charset="0"/>
                <a:cs typeface="Arial" pitchFamily="34" charset="0"/>
              </a:rPr>
              <a:t>Денис Дмитриевич – начальник отдела потребительского рынка Администрации </a:t>
            </a:r>
            <a:r>
              <a:rPr lang="ru-RU" sz="1100" dirty="0" err="1" smtClean="0">
                <a:latin typeface="Arial" pitchFamily="34" charset="0"/>
                <a:cs typeface="Arial" pitchFamily="34" charset="0"/>
              </a:rPr>
              <a:t>м.р.Волжский</a:t>
            </a:r>
            <a:r>
              <a:rPr lang="ru-RU" sz="1100" dirty="0" smtClean="0">
                <a:latin typeface="Arial" pitchFamily="34" charset="0"/>
                <a:cs typeface="Arial" pitchFamily="34" charset="0"/>
              </a:rPr>
              <a:t> </a:t>
            </a:r>
          </a:p>
          <a:p>
            <a:r>
              <a:rPr lang="ru-RU" sz="1100" kern="0" spc="-5" dirty="0" smtClean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тел</a:t>
            </a:r>
            <a:r>
              <a:rPr lang="ru-RU" sz="1100" kern="0" spc="-5" dirty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. </a:t>
            </a:r>
            <a:r>
              <a:rPr lang="ru-RU" sz="1100" kern="0" spc="-5" dirty="0" smtClean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260 33 30, </a:t>
            </a:r>
            <a:r>
              <a:rPr lang="ru-RU" sz="1100" kern="0" spc="-5" dirty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e-</a:t>
            </a:r>
            <a:r>
              <a:rPr lang="ru-RU" sz="1100" kern="0" spc="-5" dirty="0" err="1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mail</a:t>
            </a:r>
            <a:r>
              <a:rPr lang="ru-RU" sz="1100" kern="0" spc="-5" dirty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: </a:t>
            </a:r>
            <a:r>
              <a:rPr lang="en-US" sz="1100" dirty="0">
                <a:latin typeface="Arial" pitchFamily="34" charset="0"/>
                <a:cs typeface="Arial" pitchFamily="34" charset="0"/>
              </a:rPr>
              <a:t>potreb@v-adm63.ru</a:t>
            </a:r>
            <a:endParaRPr lang="ru-RU" sz="1100" kern="0" dirty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625395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229885" y="980728"/>
            <a:ext cx="8746427" cy="304799"/>
          </a:xfrm>
        </p:spPr>
        <p:txBody>
          <a:bodyPr/>
          <a:lstStyle/>
          <a:p>
            <a:pPr marL="0" indent="0" algn="ctr">
              <a:buNone/>
            </a:pPr>
            <a:r>
              <a:rPr lang="ru-RU" sz="1200" b="1" dirty="0">
                <a:latin typeface="Arial"/>
                <a:cs typeface="Arial"/>
              </a:rPr>
              <a:t>2. </a:t>
            </a:r>
            <a:r>
              <a:rPr lang="ru-RU" sz="1200" b="1" spc="-5" dirty="0">
                <a:latin typeface="Arial"/>
                <a:cs typeface="Arial"/>
              </a:rPr>
              <a:t>ОСНОВНЫЕ МЕРОПРИЯТИЯ </a:t>
            </a:r>
            <a:r>
              <a:rPr lang="ru-RU" sz="1200" b="1" dirty="0">
                <a:latin typeface="Arial"/>
                <a:cs typeface="Arial"/>
              </a:rPr>
              <a:t>И </a:t>
            </a:r>
            <a:r>
              <a:rPr lang="ru-RU" sz="1200" b="1" spc="-5" dirty="0">
                <a:latin typeface="Arial"/>
                <a:cs typeface="Arial"/>
              </a:rPr>
              <a:t>КОНТРОЛЬНЫЕ</a:t>
            </a:r>
            <a:r>
              <a:rPr lang="ru-RU" sz="1200" b="1" dirty="0">
                <a:latin typeface="Arial"/>
                <a:cs typeface="Arial"/>
              </a:rPr>
              <a:t> ТОЧКИ</a:t>
            </a:r>
            <a:endParaRPr lang="ru-RU" sz="1200" dirty="0" smtClean="0">
              <a:latin typeface="Arial"/>
              <a:cs typeface="Arial"/>
            </a:endParaRPr>
          </a:p>
          <a:p>
            <a:endParaRPr lang="ru-RU" dirty="0"/>
          </a:p>
        </p:txBody>
      </p:sp>
      <p:sp>
        <p:nvSpPr>
          <p:cNvPr id="6" name="object 2"/>
          <p:cNvSpPr>
            <a:spLocks noGrp="1"/>
          </p:cNvSpPr>
          <p:nvPr>
            <p:ph type="title"/>
          </p:nvPr>
        </p:nvSpPr>
        <p:spPr>
          <a:xfrm>
            <a:off x="971600" y="0"/>
            <a:ext cx="7596336" cy="692696"/>
          </a:xfrm>
          <a:custGeom>
            <a:avLst/>
            <a:gdLst/>
            <a:ahLst/>
            <a:cxnLst/>
            <a:rect l="l" t="t" r="r" b="b"/>
            <a:pathLst>
              <a:path w="9144000" h="765175">
                <a:moveTo>
                  <a:pt x="0" y="764705"/>
                </a:moveTo>
                <a:lnTo>
                  <a:pt x="9144000" y="764705"/>
                </a:lnTo>
                <a:lnTo>
                  <a:pt x="9144000" y="0"/>
                </a:lnTo>
                <a:lnTo>
                  <a:pt x="0" y="0"/>
                </a:lnTo>
                <a:lnTo>
                  <a:pt x="0" y="764705"/>
                </a:lnTo>
                <a:close/>
              </a:path>
            </a:pathLst>
          </a:custGeom>
          <a:solidFill>
            <a:srgbClr val="006FC1"/>
          </a:solidFill>
        </p:spPr>
        <p:txBody>
          <a:bodyPr wrap="square" lIns="0" tIns="0" rIns="0" bIns="0" rtlCol="0">
            <a:normAutofit fontScale="90000"/>
          </a:bodyPr>
          <a:lstStyle/>
          <a:p>
            <a:r>
              <a:rPr lang="ru-RU" spc="-10" dirty="0"/>
              <a:t>НАЦИОНАЛЬНЫЙ</a:t>
            </a:r>
            <a:r>
              <a:rPr lang="ru-RU" spc="65" dirty="0"/>
              <a:t> </a:t>
            </a:r>
            <a:r>
              <a:rPr lang="ru-RU" spc="-5" dirty="0"/>
              <a:t>ПРОЕКТ</a:t>
            </a:r>
            <a:r>
              <a:rPr lang="ru-RU" spc="-10" dirty="0" smtClean="0"/>
              <a:t> «</a:t>
            </a:r>
            <a:r>
              <a:rPr lang="ru-RU" dirty="0" smtClean="0"/>
              <a:t>МАЛОЕ И СРЕДНЕЕ ПРЕДПРИНИМАТЕЛЬСТВО И ПОДДЕРЖКА ИНДИВИДУАЛЬНОЙ ПРЕДПРИНИМАТЕЛЬСКОЙ ИНИЦИАТИВЫ» </a:t>
            </a:r>
            <a:r>
              <a:rPr lang="ru-RU" spc="-10" dirty="0" smtClean="0"/>
              <a:t>              </a:t>
            </a:r>
            <a:r>
              <a:rPr lang="ru-RU" spc="-10" dirty="0"/>
              <a:t/>
            </a:r>
            <a:br>
              <a:rPr lang="ru-RU" spc="-10" dirty="0"/>
            </a:br>
            <a:r>
              <a:rPr lang="ru-RU" spc="-10" dirty="0" err="1" smtClean="0"/>
              <a:t>м.р</a:t>
            </a:r>
            <a:r>
              <a:rPr lang="ru-RU" spc="-10" dirty="0" smtClean="0"/>
              <a:t>. </a:t>
            </a:r>
            <a:r>
              <a:rPr lang="ru-RU" spc="-5" dirty="0" smtClean="0"/>
              <a:t>Волжский </a:t>
            </a:r>
            <a:r>
              <a:rPr lang="ru-RU" spc="-5" dirty="0"/>
              <a:t>Самарской области</a:t>
            </a:r>
            <a:endParaRPr lang="ru-RU" dirty="0"/>
          </a:p>
        </p:txBody>
      </p:sp>
      <p:graphicFrame>
        <p:nvGraphicFramePr>
          <p:cNvPr id="7" name="Таблица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4035110"/>
              </p:ext>
            </p:extLst>
          </p:nvPr>
        </p:nvGraphicFramePr>
        <p:xfrm>
          <a:off x="244475" y="1406525"/>
          <a:ext cx="8747125" cy="360665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1901"/>
                <a:gridCol w="5155744"/>
                <a:gridCol w="1008112"/>
                <a:gridCol w="2331368"/>
              </a:tblGrid>
              <a:tr h="46244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270" algn="ctr">
                        <a:lnSpc>
                          <a:spcPct val="100000"/>
                        </a:lnSpc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№</a:t>
                      </a:r>
                    </a:p>
                  </a:txBody>
                  <a:tcPr marL="0" marR="0" marT="31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Наименование основных мероприятий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и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контрольных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точек</a:t>
                      </a:r>
                    </a:p>
                  </a:txBody>
                  <a:tcPr marL="0" marR="0" marT="31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905" algn="ctr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Срок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317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50"/>
                        </a:lnSpc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Исполнение</a:t>
                      </a:r>
                      <a:r>
                        <a:rPr sz="1100" spc="-3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(выполнено/в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36220" marR="227965" algn="ctr">
                        <a:lnSpc>
                          <a:spcPts val="1100"/>
                        </a:lnSpc>
                        <a:spcBef>
                          <a:spcPts val="10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процессе/ведется</a:t>
                      </a:r>
                      <a:r>
                        <a:rPr sz="1100" spc="-8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подготовка/не  выполнено)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0967">
                <a:tc>
                  <a:txBody>
                    <a:bodyPr/>
                    <a:lstStyle/>
                    <a:p>
                      <a:pPr marR="30480"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R="27305"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</a:p>
                  </a:txBody>
                  <a:tcPr marL="0" marR="0" marT="571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9789">
                <a:tc gridSpan="4"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  <a:r>
                        <a:rPr sz="1100" b="1" spc="-2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b="1" spc="-5" dirty="0">
                          <a:latin typeface="Arial" pitchFamily="34" charset="0"/>
                          <a:cs typeface="Arial" pitchFamily="34" charset="0"/>
                        </a:rPr>
                        <a:t>год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09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617224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1.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Проведение информационной кампании, направленной на вовлечение в предпринимательскую деятельность для различных групп населения, в том числе в формате обучающих семинаров, консультационных мероприятий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576064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2.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Обучение субъектов малого и среднего предпринимательства, основам ведения бизнеса, финансовой грамотности и иным навыкам в рамках обучающих программ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078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r>
                        <a:rPr sz="1100" b="1" spc="-2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b="1" spc="-5" dirty="0">
                          <a:latin typeface="Arial" pitchFamily="34" charset="0"/>
                          <a:cs typeface="Arial" pitchFamily="34" charset="0"/>
                        </a:rPr>
                        <a:t>год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7112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56256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1.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Проведение информационной кампании, направленной на вовлечение в предпринимательскую деятельность для различных групп населения, в том числе в формате обучающих семинаров, консультационных мероприятий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30.12 2020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36000" marR="227965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В процессе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576064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2.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Обучение субъектов малого и среднего предпринимательства, основам ведения бизнеса, финансовой грамотности и иным навыкам в рамках обучающих программ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30.12 2020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36000" marR="227965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В процессе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sp>
        <p:nvSpPr>
          <p:cNvPr id="8" name="Прямоугольник 7"/>
          <p:cNvSpPr/>
          <p:nvPr/>
        </p:nvSpPr>
        <p:spPr>
          <a:xfrm>
            <a:off x="108010" y="5877272"/>
            <a:ext cx="8332338" cy="6001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100" b="1" u="sng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Ответственный исполнитель:</a:t>
            </a:r>
          </a:p>
          <a:p>
            <a:r>
              <a:rPr lang="ru-RU" sz="1100" dirty="0" smtClean="0">
                <a:latin typeface="Arial" pitchFamily="34" charset="0"/>
                <a:cs typeface="Arial" pitchFamily="34" charset="0"/>
              </a:rPr>
              <a:t>Безруков </a:t>
            </a:r>
            <a:r>
              <a:rPr lang="ru-RU" sz="1100" dirty="0">
                <a:latin typeface="Arial" pitchFamily="34" charset="0"/>
                <a:cs typeface="Arial" pitchFamily="34" charset="0"/>
              </a:rPr>
              <a:t>Денис Дмитриевич – начальник отдела потребительского рынка Администрации </a:t>
            </a:r>
            <a:r>
              <a:rPr lang="ru-RU" sz="1100" dirty="0" err="1" smtClean="0">
                <a:latin typeface="Arial" pitchFamily="34" charset="0"/>
                <a:cs typeface="Arial" pitchFamily="34" charset="0"/>
              </a:rPr>
              <a:t>м.р.Волжский</a:t>
            </a:r>
            <a:r>
              <a:rPr lang="ru-RU" sz="1100" dirty="0" smtClean="0">
                <a:latin typeface="Arial" pitchFamily="34" charset="0"/>
                <a:cs typeface="Arial" pitchFamily="34" charset="0"/>
              </a:rPr>
              <a:t> </a:t>
            </a:r>
          </a:p>
          <a:p>
            <a:r>
              <a:rPr lang="ru-RU" sz="1100" kern="0" spc="-5" dirty="0" smtClean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тел</a:t>
            </a:r>
            <a:r>
              <a:rPr lang="ru-RU" sz="1100" kern="0" spc="-5" dirty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. </a:t>
            </a:r>
            <a:r>
              <a:rPr lang="ru-RU" sz="1100" kern="0" spc="-5" dirty="0" smtClean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260 33 42, </a:t>
            </a:r>
            <a:r>
              <a:rPr lang="ru-RU" sz="1100" kern="0" spc="-5" dirty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e-</a:t>
            </a:r>
            <a:r>
              <a:rPr lang="ru-RU" sz="1100" kern="0" spc="-5" dirty="0" err="1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mail</a:t>
            </a:r>
            <a:r>
              <a:rPr lang="ru-RU" sz="1100" kern="0" spc="-5" dirty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: </a:t>
            </a:r>
            <a:r>
              <a:rPr lang="en-US" sz="1100" dirty="0">
                <a:latin typeface="Arial" pitchFamily="34" charset="0"/>
                <a:cs typeface="Arial" pitchFamily="34" charset="0"/>
              </a:rPr>
              <a:t>potreb@v-adm63.ru</a:t>
            </a:r>
            <a:endParaRPr lang="ru-RU" sz="1100" kern="0" dirty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246750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" name="Shape 431"/>
          <p:cNvSpPr>
            <a:spLocks noGrp="1"/>
          </p:cNvSpPr>
          <p:nvPr>
            <p:ph type="sldNum" sz="quarter" idx="2"/>
          </p:nvPr>
        </p:nvSpPr>
        <p:spPr>
          <a:xfrm>
            <a:off x="8172399" y="6652002"/>
            <a:ext cx="174772" cy="226986"/>
          </a:xfrm>
          <a:prstGeom prst="rect">
            <a:avLst/>
          </a:prstGeom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/>
          <a:lstStyle/>
          <a:p>
            <a:fld id="{86CB4B4D-7CA3-9044-876B-883B54F8677D}" type="slidenum">
              <a:rPr/>
              <a:pPr/>
              <a:t>2</a:t>
            </a:fld>
            <a:endParaRPr/>
          </a:p>
        </p:txBody>
      </p:sp>
      <p:sp>
        <p:nvSpPr>
          <p:cNvPr id="432" name="Shape 432"/>
          <p:cNvSpPr>
            <a:spLocks noGrp="1"/>
          </p:cNvSpPr>
          <p:nvPr>
            <p:ph type="title"/>
          </p:nvPr>
        </p:nvSpPr>
        <p:spPr>
          <a:xfrm>
            <a:off x="251520" y="-7366"/>
            <a:ext cx="8388423" cy="764705"/>
          </a:xfrm>
          <a:prstGeom prst="rect">
            <a:avLst/>
          </a:prstGeom>
        </p:spPr>
        <p:txBody>
          <a:bodyPr/>
          <a:lstStyle/>
          <a:p>
            <a:r>
              <a:rPr dirty="0"/>
              <a:t> </a:t>
            </a:r>
          </a:p>
        </p:txBody>
      </p:sp>
      <p:sp>
        <p:nvSpPr>
          <p:cNvPr id="434" name="Shape 434"/>
          <p:cNvSpPr/>
          <p:nvPr/>
        </p:nvSpPr>
        <p:spPr>
          <a:xfrm>
            <a:off x="1168146" y="908720"/>
            <a:ext cx="92396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/>
          <a:p>
            <a:pPr hangingPunct="0"/>
            <a:endParaRPr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" name="Shape 435"/>
          <p:cNvSpPr/>
          <p:nvPr/>
        </p:nvSpPr>
        <p:spPr>
          <a:xfrm>
            <a:off x="671596" y="116632"/>
            <a:ext cx="8352928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square" lIns="45719" rIns="45719">
            <a:spAutoFit/>
          </a:bodyPr>
          <a:lstStyle>
            <a:lvl1pPr algn="ctr">
              <a:defRPr sz="2000" b="1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r>
              <a:rPr lang="ru-RU" sz="1800" cap="all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стратегическое планирование на муниципальном уровне</a:t>
            </a:r>
          </a:p>
        </p:txBody>
      </p:sp>
      <p:sp>
        <p:nvSpPr>
          <p:cNvPr id="13" name="Прямоугольник 12"/>
          <p:cNvSpPr/>
          <p:nvPr/>
        </p:nvSpPr>
        <p:spPr>
          <a:xfrm>
            <a:off x="-9177" y="749159"/>
            <a:ext cx="2581803" cy="1246970"/>
          </a:xfrm>
          <a:prstGeom prst="rect">
            <a:avLst/>
          </a:prstGeom>
          <a:ln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/>
            <a:r>
              <a:rPr lang="ru-RU" sz="9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Стратегия </a:t>
            </a:r>
            <a:r>
              <a:rPr lang="ru-RU" sz="9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социально-экономического развития </a:t>
            </a:r>
            <a:r>
              <a:rPr lang="ru-RU" sz="9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муниципального района Волжский Самарской </a:t>
            </a:r>
            <a:r>
              <a:rPr lang="ru-RU" sz="9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области </a:t>
            </a:r>
            <a:r>
              <a:rPr lang="ru-RU" sz="9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на </a:t>
            </a:r>
            <a:r>
              <a:rPr lang="ru-RU" sz="9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период до </a:t>
            </a:r>
            <a:r>
              <a:rPr lang="ru-RU" sz="9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2030 года</a:t>
            </a:r>
          </a:p>
          <a:p>
            <a:pPr algn="ctr"/>
            <a:endParaRPr lang="ru-RU" sz="90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9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Утверждена решением </a:t>
            </a:r>
            <a:r>
              <a:rPr lang="ru-RU" sz="9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Собрания представителей Волжского района Самарской области </a:t>
            </a:r>
            <a:r>
              <a:rPr lang="ru-RU" sz="9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от </a:t>
            </a:r>
            <a:r>
              <a:rPr lang="ru-RU" sz="9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27.09.2018 №235/49</a:t>
            </a:r>
            <a:endParaRPr lang="ru-RU" sz="9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Прямоугольник 14"/>
          <p:cNvSpPr/>
          <p:nvPr/>
        </p:nvSpPr>
        <p:spPr>
          <a:xfrm>
            <a:off x="2572626" y="749158"/>
            <a:ext cx="3871581" cy="1246971"/>
          </a:xfrm>
          <a:prstGeom prst="rect">
            <a:avLst/>
          </a:prstGeom>
          <a:ln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/>
            <a:r>
              <a:rPr lang="ru-RU" sz="9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План по </a:t>
            </a:r>
            <a:r>
              <a:rPr lang="ru-RU" sz="9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реализации </a:t>
            </a:r>
            <a:r>
              <a:rPr lang="ru-RU" sz="9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Стратегии </a:t>
            </a:r>
            <a:r>
              <a:rPr lang="ru-RU" sz="9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социально-экономического развития муниципального района Волжский Самарской области </a:t>
            </a:r>
            <a:endParaRPr lang="ru-RU" sz="900" b="1" dirty="0" smtClean="0">
              <a:solidFill>
                <a:schemeClr val="accent1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9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на </a:t>
            </a:r>
            <a:r>
              <a:rPr lang="ru-RU" sz="9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период до </a:t>
            </a:r>
            <a:r>
              <a:rPr lang="ru-RU" sz="9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2030 года</a:t>
            </a:r>
          </a:p>
          <a:p>
            <a:pPr algn="ctr"/>
            <a:endParaRPr lang="ru-RU" sz="800" b="1" dirty="0">
              <a:solidFill>
                <a:schemeClr val="accent1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Принят постановлением Администрации муниципального района Волжский Самарской области от 02.10.2018 г. № 1788</a:t>
            </a:r>
          </a:p>
          <a:p>
            <a:pPr algn="ctr"/>
            <a:r>
              <a:rPr lang="ru-RU" sz="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(Изменения внесены Постановлением </a:t>
            </a:r>
            <a:r>
              <a:rPr lang="ru-RU" sz="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Администрации муниципального района Волжский Самарской области от </a:t>
            </a:r>
            <a:r>
              <a:rPr lang="ru-RU" sz="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31.12.2019 </a:t>
            </a:r>
            <a:r>
              <a:rPr lang="ru-RU" sz="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г. № </a:t>
            </a:r>
            <a:r>
              <a:rPr lang="ru-RU" sz="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2189)</a:t>
            </a:r>
            <a:endParaRPr lang="ru-RU" sz="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" name="Прямоугольник 15"/>
          <p:cNvSpPr/>
          <p:nvPr/>
        </p:nvSpPr>
        <p:spPr>
          <a:xfrm>
            <a:off x="6444208" y="749157"/>
            <a:ext cx="2699792" cy="1246971"/>
          </a:xfrm>
          <a:prstGeom prst="rect">
            <a:avLst/>
          </a:prstGeom>
          <a:ln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anchor="t"/>
          <a:lstStyle/>
          <a:p>
            <a:pPr algn="ctr"/>
            <a:endParaRPr lang="ru-RU" sz="400" b="1" dirty="0" smtClean="0">
              <a:solidFill>
                <a:schemeClr val="accent1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9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Корректировка </a:t>
            </a:r>
            <a:r>
              <a:rPr lang="ru-RU" sz="9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Стратегии социально-экономического развития муниципального района Волжский  Самарской области на период до  2030 года</a:t>
            </a:r>
          </a:p>
          <a:p>
            <a:pPr algn="ctr"/>
            <a:endParaRPr lang="ru-RU" sz="500" b="1" dirty="0">
              <a:solidFill>
                <a:schemeClr val="accent1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9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Утверждена решением Собрания представителей Волжского района Самарской области от </a:t>
            </a:r>
            <a:r>
              <a:rPr lang="ru-RU" sz="9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24.12.2019 </a:t>
            </a:r>
            <a:r>
              <a:rPr lang="ru-RU" sz="9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г. № </a:t>
            </a:r>
            <a:r>
              <a:rPr lang="ru-RU" sz="9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301/66</a:t>
            </a:r>
            <a:endParaRPr lang="ru-RU" sz="9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Прямоугольник 23"/>
          <p:cNvSpPr/>
          <p:nvPr/>
        </p:nvSpPr>
        <p:spPr>
          <a:xfrm>
            <a:off x="2572626" y="2825549"/>
            <a:ext cx="2275434" cy="4032447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ru-RU" sz="600" b="1" dirty="0" smtClean="0">
              <a:solidFill>
                <a:schemeClr val="accent1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1. Привлечение 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необходимых инвестиций для модернизации действующих производств, введения новых мощностей и их эффективной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эксплуатации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2. Реализация экспортного потенциала промышленных предприятий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района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3. Создание условий для перехода промышленных предприятий на принципы «зеленой химии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»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4. Организация на территории района законченного цикла высокотехнологичной переработки сельскохозяйственной продукции и пересмотр подходов к организации агропромышленного комплекса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территории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5. Организация на территории района производства экологически чистой сельскохозяйственной продукции глубокой переработки, соответствующей европейским стандартам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качества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6. Комплексное развитие и повышение эффективности производства животноводческой продукции и продуктов ее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переработки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7. Создание комфортных условий для развития малого бизнеса на базе </a:t>
            </a:r>
            <a:r>
              <a:rPr lang="ru-RU" sz="600" b="1" dirty="0" err="1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цифровизации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и платформенных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решений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8. Создание единой интегрированной системы поддержки инвестиционной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деятельности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9. Создание эффективной системы поддержки фермеров и развитие потребительской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кооперации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10. Повышение предпринимательской активности и укрепление кадрового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потенциала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11. Формирование эффективной системы муниципального управления, обеспечивающей реализацию стратегических приоритетов путем согласования интересов и информационной коммуникации основных </a:t>
            </a:r>
            <a:r>
              <a:rPr lang="ru-RU" sz="600" b="1" dirty="0" err="1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стейкхолдеров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на территории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района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12. Обеспечение устойчивости и открытости муниципальных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финансов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13. Ускоренное внедрение цифровых технологий в муниципальное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управление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14. Развитие активной гражданской позиции, созидательности и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солидарности</a:t>
            </a:r>
          </a:p>
        </p:txBody>
      </p:sp>
      <p:sp>
        <p:nvSpPr>
          <p:cNvPr id="25" name="Прямоугольник 24"/>
          <p:cNvSpPr/>
          <p:nvPr/>
        </p:nvSpPr>
        <p:spPr>
          <a:xfrm>
            <a:off x="4899578" y="2825549"/>
            <a:ext cx="2091512" cy="4032448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ru-RU" sz="600" b="1" dirty="0" smtClean="0">
              <a:solidFill>
                <a:schemeClr val="accent1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1. Создание 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условий для эффективного развития сферы туризма и туристской инфраструктуры с высоким уровнем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сервиса</a:t>
            </a: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Сохранение культурного наследия и развитие музейного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комплекса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3. Создание современной инфраструктуры речного туризма и активного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отдыха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4. Формирование и продвижение конкурентоспособных турпродуктов, обеспечивающих позитивный имидж и узнаваемость Волжского района на туристическом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рынке</a:t>
            </a:r>
            <a:endParaRPr lang="ru-RU" sz="600" b="1" dirty="0">
              <a:solidFill>
                <a:schemeClr val="accent1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Прямоугольник 25"/>
          <p:cNvSpPr/>
          <p:nvPr/>
        </p:nvSpPr>
        <p:spPr>
          <a:xfrm>
            <a:off x="7020272" y="2825551"/>
            <a:ext cx="2123728" cy="4032446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ru-RU" sz="600" spc="-50" dirty="0" smtClean="0">
              <a:solidFill>
                <a:schemeClr val="accent5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600" spc="-50" dirty="0" smtClean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Обеспечение 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жителей района доступным и комфортным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жильем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2. Развитие коммунальной инфраструктуры на территории Волжского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района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3. Создание комфортной среды проживания на всей территории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района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4. «Умный» и безопасный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район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5. Развитие муниципальной транспортной сети, способствующей повышению мобильности, связности и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доступности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6. Эффективное обращение с бытовыми отходами, включая ликвидацию несанкционированных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свалок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7. Совершенствование системы экологического просвещения населения, информирования и взаимодействия с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общественностью</a:t>
            </a:r>
          </a:p>
        </p:txBody>
      </p:sp>
      <p:sp>
        <p:nvSpPr>
          <p:cNvPr id="27" name="Прямоугольник 26"/>
          <p:cNvSpPr/>
          <p:nvPr/>
        </p:nvSpPr>
        <p:spPr>
          <a:xfrm>
            <a:off x="-9178" y="2780929"/>
            <a:ext cx="2539419" cy="4077068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ru-RU" sz="600" b="1" dirty="0" smtClean="0">
              <a:solidFill>
                <a:schemeClr val="accent1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1. Создание 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благоприятных условий для привлечения и удержания в районе квалифицированных креативных кадров для инновационной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экономики</a:t>
            </a:r>
          </a:p>
          <a:p>
            <a:pPr algn="ctr"/>
            <a:r>
              <a:rPr lang="ru-RU" sz="600" b="1" spc="-50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Повышение уровня рождаемости, укрепление семейных отношений, совершенствование и развитие социальной защиты населения</a:t>
            </a:r>
          </a:p>
          <a:p>
            <a:pPr algn="ctr"/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Обеспечение динамичного роста доходов и создание условий для самореализации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населения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4. Совершенствование и развитие материально-технической базы учреждений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здравоохранения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5. Обеспечение учреждений здравоохранения высококвалифицированным кадровым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составом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6. Повышение доступности и качества медицинской помощи, эффективности предоставления медицинских услуг, в том числе экстренной медицинской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помощи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7. Обеспечение приоритета профилактики в сфере охраны здоровья населения и поддержка активного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долголетия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8. Создание условий и инфраструктуры для развития физической культуры и массового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спорта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9. Мотивация жителей района к ведению здорового образа жизни и приобщение к регулярным занятиям физической культурой и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спортом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10. Дошкольное образование – доступная система всестороннего развития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детей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11. Создание инфраструктуры сферы образования, соответствующей стандартам «цифровой школы», совершенствование и развитие материально-технической базы учреждений образования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12. Совершенствование содержания образования, образовательных программ дошкольного, общего и дополнительного образования, направленных на достижение современного качества учебных результатов и результатов социализации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13. Предоставление возможности каждому человеку на протяжении всей жизни самостоятельно выбирать и приобретать необходимые компетенции, создавать индивидуальную траекторию обучения, развивать и реализовывать свой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потенциал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14. Молодежь – основа будущего Волжского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района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15. Обеспечение высокого качества культурно-досуговых услуг для жителей и гостей </a:t>
            </a:r>
            <a:r>
              <a:rPr lang="ru-RU" sz="600" b="1" dirty="0" smtClean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района</a:t>
            </a:r>
          </a:p>
          <a:p>
            <a:pPr algn="ctr"/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16. </a:t>
            </a:r>
            <a:r>
              <a:rPr lang="ru-RU" sz="600" b="1" dirty="0" err="1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Цифровизация</a:t>
            </a:r>
            <a:r>
              <a:rPr lang="ru-RU" sz="600" b="1" dirty="0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услуг, сохранение и развитие культурного наследия</a:t>
            </a:r>
          </a:p>
          <a:p>
            <a:pPr algn="ctr"/>
            <a:endParaRPr lang="ru-RU" sz="600" b="1" dirty="0">
              <a:solidFill>
                <a:schemeClr val="accent1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endParaRPr lang="ru-RU" sz="1100" b="1" spc="-50" dirty="0" smtClean="0">
              <a:solidFill>
                <a:schemeClr val="accent5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endParaRPr lang="ru-RU" sz="1100" b="1" spc="-50" dirty="0">
              <a:solidFill>
                <a:schemeClr val="accent3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Пятиугольник 27"/>
          <p:cNvSpPr/>
          <p:nvPr/>
        </p:nvSpPr>
        <p:spPr>
          <a:xfrm rot="5400000">
            <a:off x="1049095" y="1413685"/>
            <a:ext cx="432048" cy="2530242"/>
          </a:xfrm>
          <a:prstGeom prst="homePlate">
            <a:avLst>
              <a:gd name="adj" fmla="val 19608"/>
            </a:avLst>
          </a:prstGeom>
          <a:ln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vert="vert270" rtlCol="0" anchor="b"/>
          <a:lstStyle/>
          <a:p>
            <a:pPr algn="ctr"/>
            <a:r>
              <a:rPr lang="ru-RU" sz="800" b="1" spc="-80" dirty="0">
                <a:solidFill>
                  <a:prstClr val="white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СБЕРЕЖЕНИЕ НАРОДА И НАКОПЛЕНИЕ ЧЕЛОВЕЧЕСКОГО КАПИТАЛА</a:t>
            </a:r>
            <a:endParaRPr lang="ru-RU" sz="800" dirty="0"/>
          </a:p>
        </p:txBody>
      </p:sp>
      <p:sp>
        <p:nvSpPr>
          <p:cNvPr id="32" name="Пятиугольник 31"/>
          <p:cNvSpPr/>
          <p:nvPr/>
        </p:nvSpPr>
        <p:spPr>
          <a:xfrm rot="5400000">
            <a:off x="3526705" y="1504094"/>
            <a:ext cx="420332" cy="2364874"/>
          </a:xfrm>
          <a:prstGeom prst="homePlate">
            <a:avLst>
              <a:gd name="adj" fmla="val 19608"/>
            </a:avLst>
          </a:prstGeom>
          <a:ln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vert="vert270" rtlCol="0" anchor="b"/>
          <a:lstStyle/>
          <a:p>
            <a:pPr algn="ctr"/>
            <a:r>
              <a:rPr lang="ru-RU" sz="700" b="1" spc="-80" dirty="0">
                <a:solidFill>
                  <a:prstClr val="white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ОБЕСПЕЧЕНИЕ ОПЕРЕЖАЮЩЕГО ЭКОНОМИЧЕСКОГО РАЗВИТИЯ И ЭФФЕКТИВНОГО УПРАВЛЕНИЯ</a:t>
            </a:r>
            <a:endParaRPr lang="ru-RU" sz="700" dirty="0"/>
          </a:p>
        </p:txBody>
      </p:sp>
      <p:sp>
        <p:nvSpPr>
          <p:cNvPr id="33" name="Пятиугольник 32"/>
          <p:cNvSpPr/>
          <p:nvPr/>
        </p:nvSpPr>
        <p:spPr>
          <a:xfrm rot="5400000">
            <a:off x="5785002" y="1638074"/>
            <a:ext cx="404572" cy="2115539"/>
          </a:xfrm>
          <a:prstGeom prst="homePlate">
            <a:avLst>
              <a:gd name="adj" fmla="val 19608"/>
            </a:avLst>
          </a:prstGeom>
          <a:ln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vert="vert270" rtlCol="0" anchor="b"/>
          <a:lstStyle/>
          <a:p>
            <a:pPr algn="ctr"/>
            <a:r>
              <a:rPr lang="ru-RU" sz="800" b="1" spc="-80" dirty="0">
                <a:solidFill>
                  <a:prstClr val="white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ТУРИЗМ – ДРАЙВЕР РАЗВИТИЯ ЭКОНОМИКИ</a:t>
            </a:r>
          </a:p>
        </p:txBody>
      </p:sp>
      <p:sp>
        <p:nvSpPr>
          <p:cNvPr id="34" name="Пятиугольник 33"/>
          <p:cNvSpPr/>
          <p:nvPr/>
        </p:nvSpPr>
        <p:spPr>
          <a:xfrm rot="5400000">
            <a:off x="7864462" y="1618592"/>
            <a:ext cx="435348" cy="2123728"/>
          </a:xfrm>
          <a:prstGeom prst="homePlate">
            <a:avLst>
              <a:gd name="adj" fmla="val 19608"/>
            </a:avLst>
          </a:prstGeom>
          <a:ln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vert="vert270" rtlCol="0" anchor="b"/>
          <a:lstStyle/>
          <a:p>
            <a:pPr algn="ctr"/>
            <a:r>
              <a:rPr lang="ru-RU" sz="800" b="1" spc="-80" dirty="0">
                <a:solidFill>
                  <a:prstClr val="white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rPr>
              <a:t>КОМФОРТНАЯ И БЛАГОУСТРОЕННАЯ СРЕДА ПРОЖИВАНИЯ</a:t>
            </a:r>
            <a:endParaRPr lang="ru-RU" sz="800" dirty="0"/>
          </a:p>
        </p:txBody>
      </p:sp>
      <p:sp>
        <p:nvSpPr>
          <p:cNvPr id="17" name="Стрелка вниз 16"/>
          <p:cNvSpPr/>
          <p:nvPr/>
        </p:nvSpPr>
        <p:spPr>
          <a:xfrm>
            <a:off x="216600" y="1996129"/>
            <a:ext cx="8756793" cy="548344"/>
          </a:xfrm>
          <a:prstGeom prst="downArrow">
            <a:avLst>
              <a:gd name="adj1" fmla="val 82624"/>
              <a:gd name="adj2" fmla="val 52643"/>
            </a:avLst>
          </a:prstGeom>
          <a:ln/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sz="1600" b="1" dirty="0">
                <a:solidFill>
                  <a:schemeClr val="bg1"/>
                </a:solidFill>
              </a:rPr>
              <a:t>Стратегические направления </a:t>
            </a:r>
            <a:r>
              <a:rPr lang="ru-RU" sz="1600" b="1" dirty="0" smtClean="0">
                <a:solidFill>
                  <a:schemeClr val="bg1"/>
                </a:solidFill>
              </a:rPr>
              <a:t>и задачи Стратегии </a:t>
            </a:r>
            <a:endParaRPr lang="ru-RU" sz="16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9109304"/>
      </p:ext>
    </p:extLst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Таблица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2884858"/>
              </p:ext>
            </p:extLst>
          </p:nvPr>
        </p:nvGraphicFramePr>
        <p:xfrm>
          <a:off x="166519" y="1351909"/>
          <a:ext cx="8888226" cy="207709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32048"/>
                <a:gridCol w="3829417"/>
                <a:gridCol w="648072"/>
                <a:gridCol w="720080"/>
                <a:gridCol w="648072"/>
                <a:gridCol w="736417"/>
                <a:gridCol w="648439"/>
                <a:gridCol w="619271"/>
                <a:gridCol w="606410"/>
              </a:tblGrid>
              <a:tr h="266847">
                <a:tc rowSpan="3"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kumimoji="0" lang="ru-RU" sz="1100" b="0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№</a:t>
                      </a:r>
                    </a:p>
                    <a:p>
                      <a:pPr algn="ctr">
                        <a:lnSpc>
                          <a:spcPts val="1100"/>
                        </a:lnSpc>
                      </a:pPr>
                      <a:r>
                        <a:rPr kumimoji="0" lang="ru-RU" sz="1100" b="0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п/п</a:t>
                      </a:r>
                      <a:endParaRPr kumimoji="0" lang="ru-RU" sz="11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Наименование показателя</a:t>
                      </a:r>
                    </a:p>
                  </a:txBody>
                  <a:tcPr anchor="ctr"/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</a:pPr>
                      <a:r>
                        <a:rPr kumimoji="0" lang="ru-RU" sz="1100" b="1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2019</a:t>
                      </a:r>
                      <a:endParaRPr kumimoji="0" lang="ru-RU" sz="11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itchFamily="34" charset="0"/>
                        <a:ea typeface="+mn-ea"/>
                        <a:cs typeface="Arial" pitchFamily="34" charset="0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endParaRPr kumimoji="0" lang="ru-RU" sz="11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  <a:tc gridSpan="5"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</a:pPr>
                      <a:r>
                        <a:rPr kumimoji="0" lang="ru-RU" sz="1100" b="1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2020</a:t>
                      </a:r>
                      <a:endParaRPr kumimoji="0" lang="ru-RU" sz="11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itchFamily="34" charset="0"/>
                        <a:ea typeface="+mn-ea"/>
                        <a:cs typeface="Arial" pitchFamily="34" charset="0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endParaRPr kumimoji="0" lang="ru-RU" sz="11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endParaRPr kumimoji="0" lang="ru-RU" sz="11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endParaRPr kumimoji="0" lang="ru-RU" sz="105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endParaRPr kumimoji="0" lang="ru-RU" sz="105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</a:tr>
              <a:tr h="26684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ts val="1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План</a:t>
                      </a: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ts val="1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Факт</a:t>
                      </a:r>
                    </a:p>
                  </a:txBody>
                  <a:tcPr anchor="ctr"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</a:pPr>
                      <a:r>
                        <a:rPr kumimoji="0" lang="ru-RU" sz="1100" b="0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План </a:t>
                      </a:r>
                      <a:endParaRPr kumimoji="0" lang="ru-RU" sz="11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tc gridSpan="4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ts val="1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Факт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000" b="1" i="0" u="none" strike="noStrike" kern="1200" cap="none" spc="0" normalizeH="0" baseline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000" b="1" i="0" u="none" strike="noStrike" kern="1200" cap="none" spc="0" normalizeH="0" baseline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000" b="1" i="0" u="none" strike="noStrike" kern="1200" cap="none" spc="0" normalizeH="0" baseline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</a:tr>
              <a:tr h="421990">
                <a:tc vMerge="1"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endParaRPr kumimoji="0" lang="ru-RU" sz="11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100" b="1" i="0" u="none" strike="noStrike" kern="1200" cap="none" spc="0" normalizeH="0" baseline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000" b="1" i="0" u="none" strike="noStrike" kern="1200" cap="none" spc="0" normalizeH="0" baseline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000" b="1" i="0" u="none" strike="noStrike" kern="1200" cap="none" spc="0" normalizeH="0" baseline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anchor="ctr"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endParaRPr kumimoji="0" lang="ru-RU" sz="10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ts val="1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На 01.04.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ts val="1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На 01.07.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ts val="1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На 01.10.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ts val="1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На 01.12.</a:t>
                      </a:r>
                    </a:p>
                  </a:txBody>
                  <a:tcPr anchor="ctr"/>
                </a:tc>
              </a:tr>
              <a:tr h="325801"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1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  <a:sym typeface="Arial"/>
                        </a:rPr>
                        <a:t>1</a:t>
                      </a:r>
                      <a:endParaRPr lang="ru-RU" sz="1100" b="1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FillTx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  <a:sym typeface="Arial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  <a:sym typeface="Arial"/>
                        </a:rPr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1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  <a:sym typeface="Arial"/>
                        </a:rPr>
                        <a:t>3</a:t>
                      </a:r>
                      <a:endParaRPr lang="ru-RU" sz="1100" b="1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FillTx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  <a:sym typeface="Arial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1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  <a:sym typeface="Arial"/>
                        </a:rPr>
                        <a:t>4</a:t>
                      </a:r>
                      <a:endParaRPr lang="ru-RU" sz="1100" b="1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FillTx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  <a:sym typeface="Arial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1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  <a:sym typeface="Arial"/>
                        </a:rPr>
                        <a:t>5</a:t>
                      </a:r>
                      <a:endParaRPr lang="ru-RU" sz="1100" b="1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FillTx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  <a:sym typeface="Arial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1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  <a:sym typeface="Arial"/>
                        </a:rPr>
                        <a:t>6</a:t>
                      </a:r>
                      <a:endParaRPr lang="ru-RU" sz="1100" b="1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FillTx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  <a:sym typeface="Arial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1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  <a:sym typeface="Arial"/>
                        </a:rPr>
                        <a:t>7</a:t>
                      </a:r>
                      <a:endParaRPr lang="ru-RU" sz="1100" b="1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FillTx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  <a:sym typeface="Arial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1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  <a:sym typeface="Arial"/>
                        </a:rPr>
                        <a:t>8</a:t>
                      </a:r>
                      <a:endParaRPr lang="ru-RU" sz="1100" b="1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FillTx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  <a:sym typeface="Arial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1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  <a:sym typeface="Arial"/>
                        </a:rPr>
                        <a:t>9</a:t>
                      </a:r>
                      <a:endParaRPr lang="ru-RU" sz="1100" b="1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FillTx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  <a:sym typeface="Arial"/>
                      </a:endParaRPr>
                    </a:p>
                  </a:txBody>
                  <a:tcPr/>
                </a:tc>
              </a:tr>
              <a:tr h="291550">
                <a:tc>
                  <a:txBody>
                    <a:bodyPr/>
                    <a:lstStyle/>
                    <a:p>
                      <a:pPr algn="ctr"/>
                      <a:r>
                        <a:rPr kumimoji="0" lang="ru-RU" sz="1100" b="0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1.</a:t>
                      </a:r>
                      <a:endParaRPr kumimoji="0" lang="ru-RU" sz="11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100" b="0" i="0" u="none" strike="noStrike" kern="120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Прирост количества экспортеров (нарастающим итогом) 	</a:t>
                      </a:r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lang="ru-RU" sz="11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29</a:t>
                      </a:r>
                      <a:endParaRPr lang="ru-RU" sz="11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Х</a:t>
                      </a:r>
                      <a:endParaRPr lang="ru-RU" sz="11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Х</a:t>
                      </a:r>
                      <a:endParaRPr lang="ru-RU" sz="11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Х</a:t>
                      </a:r>
                      <a:endParaRPr lang="ru-RU" sz="11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Х</a:t>
                      </a:r>
                      <a:endParaRPr lang="ru-RU" sz="11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Х</a:t>
                      </a:r>
                      <a:endParaRPr lang="ru-RU" sz="11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noFill/>
                  </a:tcPr>
                </a:tc>
              </a:tr>
              <a:tr h="368886">
                <a:tc>
                  <a:txBody>
                    <a:bodyPr/>
                    <a:lstStyle/>
                    <a:p>
                      <a:pPr algn="ctr"/>
                      <a:r>
                        <a:rPr kumimoji="0" lang="ru-RU" sz="1100" b="0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2.</a:t>
                      </a:r>
                      <a:endParaRPr kumimoji="0" lang="ru-RU" sz="11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100" b="0" i="0" u="none" strike="noStrike" kern="120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Количество компаний-экспортеров из числа СМСП</a:t>
                      </a:r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Х</a:t>
                      </a:r>
                      <a:endParaRPr lang="ru-RU" sz="11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Х</a:t>
                      </a:r>
                      <a:endParaRPr lang="ru-RU" sz="11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35</a:t>
                      </a:r>
                      <a:endParaRPr lang="ru-RU" sz="11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18</a:t>
                      </a:r>
                      <a:endParaRPr lang="ru-RU" sz="11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18</a:t>
                      </a:r>
                      <a:endParaRPr lang="ru-RU" sz="11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</a:t>
                      </a:r>
                      <a:endParaRPr lang="ru-RU" sz="11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</a:t>
                      </a:r>
                      <a:endParaRPr lang="ru-RU" sz="11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noFill/>
                  </a:tcPr>
                </a:tc>
              </a:tr>
            </a:tbl>
          </a:graphicData>
        </a:graphic>
      </p:graphicFrame>
      <p:sp>
        <p:nvSpPr>
          <p:cNvPr id="3" name="Shape 435"/>
          <p:cNvSpPr/>
          <p:nvPr/>
        </p:nvSpPr>
        <p:spPr>
          <a:xfrm>
            <a:off x="683568" y="57256"/>
            <a:ext cx="8352928" cy="58477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45719" rIns="45719">
            <a:spAutoFit/>
          </a:bodyPr>
          <a:lstStyle>
            <a:lvl1pPr algn="ctr">
              <a:defRPr sz="2000" b="1">
                <a:solidFill>
                  <a:srgbClr val="FFFFFF"/>
                </a:solidFill>
              </a:defRPr>
            </a:lvl1pPr>
          </a:lstStyle>
          <a:p>
            <a:r>
              <a:rPr lang="ru-RU" sz="1600" dirty="0" smtClean="0">
                <a:latin typeface="Arial" pitchFamily="34" charset="0"/>
                <a:cs typeface="Arial" pitchFamily="34" charset="0"/>
              </a:rPr>
              <a:t>НАЦИОНАЛЬНЫЙ ПРОЕКТ «МЕЖДУНАРОДНАЯ КООПЕРАЦИЯ И ЭКСПОРТ» </a:t>
            </a:r>
            <a:r>
              <a:rPr lang="ru-RU" sz="1600" dirty="0" err="1" smtClean="0">
                <a:latin typeface="Arial" pitchFamily="34" charset="0"/>
                <a:cs typeface="Arial" pitchFamily="34" charset="0"/>
              </a:rPr>
              <a:t>м.р.</a:t>
            </a:r>
            <a:r>
              <a:rPr lang="ru-RU" sz="1600" dirty="0" err="1" smtClean="0">
                <a:solidFill>
                  <a:schemeClr val="bg1"/>
                </a:solidFill>
                <a:latin typeface="Arial" panose="020B0604020202020204" pitchFamily="34" charset="0"/>
                <a:ea typeface="MS Mincho" pitchFamily="49" charset="-128"/>
                <a:cs typeface="Arial" pitchFamily="34" charset="0"/>
              </a:rPr>
              <a:t>Волжский</a:t>
            </a:r>
            <a:r>
              <a:rPr lang="ru-RU" sz="1600" dirty="0" smtClean="0">
                <a:solidFill>
                  <a:schemeClr val="bg1"/>
                </a:solidFill>
                <a:latin typeface="Arial" panose="020B0604020202020204" pitchFamily="34" charset="0"/>
                <a:ea typeface="MS Mincho" pitchFamily="49" charset="-128"/>
                <a:cs typeface="Arial" pitchFamily="34" charset="0"/>
              </a:rPr>
              <a:t> Самарской области</a:t>
            </a:r>
            <a:endParaRPr lang="ru-RU" sz="1600" dirty="0">
              <a:solidFill>
                <a:schemeClr val="bg1"/>
              </a:solidFill>
              <a:latin typeface="Arial" panose="020B0604020202020204" pitchFamily="34" charset="0"/>
              <a:ea typeface="MS Mincho" pitchFamily="49" charset="-128"/>
              <a:cs typeface="Arial" pitchFamily="34" charset="0"/>
            </a:endParaRPr>
          </a:p>
        </p:txBody>
      </p:sp>
      <p:sp>
        <p:nvSpPr>
          <p:cNvPr id="4" name="Номер слайда 2">
            <a:extLst>
              <a:ext uri="{FF2B5EF4-FFF2-40B4-BE49-F238E27FC236}">
                <a16:creationId xmlns:a16="http://schemas.microsoft.com/office/drawing/2014/main" xmlns="" id="{272F0A15-0AFF-4A8B-9214-36F66F479F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01437" y="6492875"/>
            <a:ext cx="514400" cy="365125"/>
          </a:xfrm>
        </p:spPr>
        <p:txBody>
          <a:bodyPr/>
          <a:lstStyle/>
          <a:p>
            <a:fld id="{33D78B8A-58FF-4BB4-B6B6-A98D4AC5AC54}" type="slidenum">
              <a:rPr lang="ru-RU" smtClean="0">
                <a:solidFill>
                  <a:srgbClr val="073E87"/>
                </a:solidFill>
              </a:rPr>
              <a:pPr/>
              <a:t>20</a:t>
            </a:fld>
            <a:endParaRPr lang="ru-RU" dirty="0">
              <a:solidFill>
                <a:srgbClr val="073E87"/>
              </a:solidFill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525344"/>
            <a:ext cx="9153525" cy="95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Прямоугольник 1"/>
          <p:cNvSpPr/>
          <p:nvPr/>
        </p:nvSpPr>
        <p:spPr>
          <a:xfrm>
            <a:off x="2075115" y="916205"/>
            <a:ext cx="500329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hangingPunct="1"/>
            <a:r>
              <a:rPr lang="ru-RU" sz="1200" b="1" dirty="0" smtClea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rPr>
              <a:t>1. ДОСТИЖЕНИЕ </a:t>
            </a:r>
            <a:r>
              <a:rPr lang="ru-RU" sz="1200" b="1" dirty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rPr>
              <a:t>ЦЕЛЕВЫХ </a:t>
            </a:r>
            <a:r>
              <a:rPr lang="ru-RU" sz="1200" b="1" dirty="0" smtClea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rPr>
              <a:t>ПОКАЗАТЕЛЕЙ В 2019-2020 ГОДАХ</a:t>
            </a:r>
            <a:endParaRPr lang="ru-RU" sz="1200" b="1" dirty="0">
              <a:solidFill>
                <a:sysClr val="windowText" lastClr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9" name="Прямоугольник 8"/>
          <p:cNvSpPr/>
          <p:nvPr/>
        </p:nvSpPr>
        <p:spPr>
          <a:xfrm rot="10800000" flipV="1">
            <a:off x="112128" y="5661248"/>
            <a:ext cx="8568955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100" b="1" u="sng" kern="1200" dirty="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Ответственный исполнитель:</a:t>
            </a:r>
          </a:p>
          <a:p>
            <a:r>
              <a:rPr lang="ru-RU" sz="1100" dirty="0" err="1">
                <a:latin typeface="Arial" pitchFamily="34" charset="0"/>
                <a:cs typeface="Arial" pitchFamily="34" charset="0"/>
              </a:rPr>
              <a:t>Цуцкарев</a:t>
            </a:r>
            <a:r>
              <a:rPr lang="ru-RU" sz="1100" dirty="0">
                <a:latin typeface="Arial" pitchFamily="34" charset="0"/>
                <a:cs typeface="Arial" pitchFamily="34" charset="0"/>
              </a:rPr>
              <a:t> Александр </a:t>
            </a:r>
            <a:r>
              <a:rPr lang="ru-RU" sz="1100" dirty="0" smtClean="0">
                <a:latin typeface="Arial" pitchFamily="34" charset="0"/>
                <a:cs typeface="Arial" pitchFamily="34" charset="0"/>
              </a:rPr>
              <a:t>Владимирович</a:t>
            </a:r>
            <a:r>
              <a:rPr lang="ru-RU" sz="1100" dirty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100" dirty="0" smtClean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- р</a:t>
            </a:r>
            <a:r>
              <a:rPr lang="ru-RU" sz="1100" dirty="0" smtClean="0">
                <a:latin typeface="Arial" pitchFamily="34" charset="0"/>
                <a:cs typeface="Arial" pitchFamily="34" charset="0"/>
              </a:rPr>
              <a:t>уководитель </a:t>
            </a:r>
            <a:r>
              <a:rPr lang="ru-RU" sz="1100" dirty="0">
                <a:latin typeface="Arial" pitchFamily="34" charset="0"/>
                <a:cs typeface="Arial" pitchFamily="34" charset="0"/>
              </a:rPr>
              <a:t>МКУ «Управление сельского хозяйства Администрации </a:t>
            </a:r>
            <a:r>
              <a:rPr lang="ru-RU" sz="1100" dirty="0" err="1" smtClean="0">
                <a:latin typeface="Arial" pitchFamily="34" charset="0"/>
                <a:cs typeface="Arial" pitchFamily="34" charset="0"/>
              </a:rPr>
              <a:t>м.р</a:t>
            </a:r>
            <a:r>
              <a:rPr lang="ru-RU" sz="1100" dirty="0" smtClean="0">
                <a:latin typeface="Arial" pitchFamily="34" charset="0"/>
                <a:cs typeface="Arial" pitchFamily="34" charset="0"/>
              </a:rPr>
              <a:t>. </a:t>
            </a:r>
            <a:r>
              <a:rPr lang="ru-RU" sz="1100" dirty="0">
                <a:latin typeface="Arial" pitchFamily="34" charset="0"/>
                <a:cs typeface="Arial" pitchFamily="34" charset="0"/>
              </a:rPr>
              <a:t>Волжский Самарской </a:t>
            </a:r>
            <a:r>
              <a:rPr lang="ru-RU" sz="1100" dirty="0" smtClean="0">
                <a:latin typeface="Arial" pitchFamily="34" charset="0"/>
                <a:cs typeface="Arial" pitchFamily="34" charset="0"/>
              </a:rPr>
              <a:t>области»</a:t>
            </a:r>
          </a:p>
          <a:p>
            <a:r>
              <a:rPr lang="ru-RU" sz="1100" kern="1200" dirty="0" smtClean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тел: 332-83-99, </a:t>
            </a:r>
            <a:r>
              <a:rPr lang="en-US" sz="1100" dirty="0" smtClean="0">
                <a:latin typeface="Arial" pitchFamily="34" charset="0"/>
                <a:cs typeface="Arial" pitchFamily="34" charset="0"/>
              </a:rPr>
              <a:t>Email</a:t>
            </a:r>
            <a:r>
              <a:rPr lang="ru-RU" sz="1100" dirty="0" smtClean="0">
                <a:latin typeface="Arial" pitchFamily="34" charset="0"/>
                <a:cs typeface="Arial" pitchFamily="34" charset="0"/>
              </a:rPr>
              <a:t>: </a:t>
            </a:r>
            <a:r>
              <a:rPr lang="en-US" sz="1100" dirty="0">
                <a:latin typeface="Arial" pitchFamily="34" charset="0"/>
                <a:cs typeface="Arial" pitchFamily="34" charset="0"/>
              </a:rPr>
              <a:t>volgaysx@yandex.ru</a:t>
            </a:r>
            <a:endParaRPr lang="ru-RU" sz="1100" kern="1200" dirty="0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" name="Прямоугольник 4"/>
          <p:cNvSpPr/>
          <p:nvPr/>
        </p:nvSpPr>
        <p:spPr>
          <a:xfrm>
            <a:off x="112128" y="3643703"/>
            <a:ext cx="8784976" cy="6001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lvl="0" indent="-171450" hangingPunct="1">
              <a:buFont typeface="Arial" charset="0"/>
              <a:buChar char="•"/>
            </a:pPr>
            <a:r>
              <a:rPr lang="ru-RU" sz="1100" dirty="0" smtClea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  <a:sym typeface="Calibri"/>
              </a:rPr>
              <a:t>На  </a:t>
            </a:r>
            <a:r>
              <a:rPr lang="ru-RU" sz="1100" dirty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  <a:sym typeface="Calibri"/>
              </a:rPr>
              <a:t>2019 </a:t>
            </a:r>
            <a:r>
              <a:rPr lang="ru-RU" sz="1100" dirty="0" smtClea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  <a:sym typeface="Calibri"/>
              </a:rPr>
              <a:t>год </a:t>
            </a:r>
            <a:r>
              <a:rPr lang="ru-RU" sz="1100" dirty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  <a:sym typeface="Calibri"/>
              </a:rPr>
              <a:t>был установлен целевой показатель «Прирост количества экспортеров (нарастающим итогом)</a:t>
            </a:r>
          </a:p>
          <a:p>
            <a:pPr marL="171450" lvl="0" indent="-171450" hangingPunct="1">
              <a:buFont typeface="Arial" charset="0"/>
              <a:buChar char="•"/>
            </a:pPr>
            <a:r>
              <a:rPr lang="ru-RU" sz="1100" dirty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  <a:sym typeface="Calibri"/>
              </a:rPr>
              <a:t>В 2020 году целевой показатель «Прирост количества </a:t>
            </a:r>
            <a:r>
              <a:rPr lang="ru-RU" sz="1100" dirty="0" smtClea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  <a:sym typeface="Calibri"/>
              </a:rPr>
              <a:t>экспортеров» </a:t>
            </a:r>
            <a:r>
              <a:rPr lang="ru-RU" sz="1100" dirty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  <a:sym typeface="Calibri"/>
              </a:rPr>
              <a:t>( нарастающим итогом) заменен на целевой показатель </a:t>
            </a:r>
            <a:r>
              <a:rPr lang="ru-RU" sz="1100" dirty="0" smtClea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  <a:sym typeface="Calibri"/>
              </a:rPr>
              <a:t>«Количество </a:t>
            </a:r>
            <a:r>
              <a:rPr lang="ru-RU" sz="1100" dirty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  <a:sym typeface="Calibri"/>
              </a:rPr>
              <a:t>компаний экспортеров из числа СМСП ( субъектов малого и среднего предпринимательства</a:t>
            </a:r>
            <a:r>
              <a:rPr lang="ru-RU" sz="1100" dirty="0" smtClea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  <a:sym typeface="Calibri"/>
              </a:rPr>
              <a:t>)»</a:t>
            </a:r>
          </a:p>
        </p:txBody>
      </p:sp>
    </p:spTree>
    <p:extLst>
      <p:ext uri="{BB962C8B-B14F-4D97-AF65-F5344CB8AC3E}">
        <p14:creationId xmlns:p14="http://schemas.microsoft.com/office/powerpoint/2010/main" val="32584936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35"/>
          <p:cNvSpPr/>
          <p:nvPr/>
        </p:nvSpPr>
        <p:spPr>
          <a:xfrm>
            <a:off x="683568" y="57256"/>
            <a:ext cx="8352928" cy="58477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45719" rIns="45719">
            <a:spAutoFit/>
          </a:bodyPr>
          <a:lstStyle>
            <a:lvl1pPr algn="ctr">
              <a:defRPr sz="2000" b="1">
                <a:solidFill>
                  <a:srgbClr val="FFFFFF"/>
                </a:solidFill>
              </a:defRPr>
            </a:lvl1pPr>
          </a:lstStyle>
          <a:p>
            <a:r>
              <a:rPr lang="ru-RU" sz="1600" dirty="0">
                <a:latin typeface="Arial" pitchFamily="34" charset="0"/>
                <a:cs typeface="Arial" pitchFamily="34" charset="0"/>
              </a:rPr>
              <a:t>НАЦИОНАЛЬНЫЙ ПРОЕКТ </a:t>
            </a:r>
            <a:r>
              <a:rPr lang="ru-RU" sz="1600" dirty="0" smtClean="0">
                <a:latin typeface="Arial" pitchFamily="34" charset="0"/>
                <a:cs typeface="Arial" pitchFamily="34" charset="0"/>
              </a:rPr>
              <a:t>«МЕЖДУНАРОДНАЯ КООПЕРАЦИЯ И ЭКСПОРТ» </a:t>
            </a:r>
            <a:r>
              <a:rPr lang="ru-RU" sz="1600" dirty="0" err="1" smtClean="0">
                <a:latin typeface="Arial" pitchFamily="34" charset="0"/>
                <a:cs typeface="Arial" pitchFamily="34" charset="0"/>
              </a:rPr>
              <a:t>м</a:t>
            </a:r>
            <a:r>
              <a:rPr lang="ru-RU" sz="1600" dirty="0" err="1" smtClean="0">
                <a:solidFill>
                  <a:schemeClr val="bg1"/>
                </a:solidFill>
                <a:latin typeface="Arial" panose="020B0604020202020204" pitchFamily="34" charset="0"/>
                <a:ea typeface="MS Mincho" pitchFamily="49" charset="-128"/>
                <a:cs typeface="Arial" pitchFamily="34" charset="0"/>
              </a:rPr>
              <a:t>.р.Волжский</a:t>
            </a:r>
            <a:r>
              <a:rPr lang="ru-RU" sz="1600" dirty="0" smtClean="0">
                <a:solidFill>
                  <a:schemeClr val="bg1"/>
                </a:solidFill>
                <a:latin typeface="Arial" panose="020B0604020202020204" pitchFamily="34" charset="0"/>
                <a:ea typeface="MS Mincho" pitchFamily="49" charset="-128"/>
                <a:cs typeface="Arial" pitchFamily="34" charset="0"/>
              </a:rPr>
              <a:t> Самарской области</a:t>
            </a:r>
            <a:endParaRPr lang="ru-RU" sz="1600" dirty="0">
              <a:solidFill>
                <a:schemeClr val="bg1"/>
              </a:solidFill>
              <a:latin typeface="Arial" panose="020B0604020202020204" pitchFamily="34" charset="0"/>
              <a:ea typeface="MS Mincho" pitchFamily="49" charset="-128"/>
              <a:cs typeface="Arial" pitchFamily="34" charset="0"/>
            </a:endParaRPr>
          </a:p>
        </p:txBody>
      </p:sp>
      <p:sp>
        <p:nvSpPr>
          <p:cNvPr id="4" name="Номер слайда 2">
            <a:extLst>
              <a:ext uri="{FF2B5EF4-FFF2-40B4-BE49-F238E27FC236}">
                <a16:creationId xmlns:a16="http://schemas.microsoft.com/office/drawing/2014/main" xmlns="" id="{272F0A15-0AFF-4A8B-9214-36F66F479F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01437" y="6492875"/>
            <a:ext cx="514400" cy="365125"/>
          </a:xfrm>
        </p:spPr>
        <p:txBody>
          <a:bodyPr/>
          <a:lstStyle/>
          <a:p>
            <a:fld id="{33D78B8A-58FF-4BB4-B6B6-A98D4AC5AC54}" type="slidenum">
              <a:rPr lang="ru-RU" smtClean="0">
                <a:solidFill>
                  <a:srgbClr val="073E87"/>
                </a:solidFill>
              </a:rPr>
              <a:pPr/>
              <a:t>21</a:t>
            </a:fld>
            <a:endParaRPr lang="ru-RU" dirty="0">
              <a:solidFill>
                <a:srgbClr val="073E87"/>
              </a:solidFill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525344"/>
            <a:ext cx="9153525" cy="95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8" name="Таблица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81845511"/>
              </p:ext>
            </p:extLst>
          </p:nvPr>
        </p:nvGraphicFramePr>
        <p:xfrm>
          <a:off x="107504" y="1510454"/>
          <a:ext cx="8928992" cy="2096240"/>
        </p:xfrm>
        <a:graphic>
          <a:graphicData uri="http://schemas.openxmlformats.org/drawingml/2006/table">
            <a:tbl>
              <a:tblPr firstRow="1" firstCol="1" bandRow="1"/>
              <a:tblGrid>
                <a:gridCol w="252191"/>
                <a:gridCol w="4860377"/>
                <a:gridCol w="1224136"/>
                <a:gridCol w="2592288"/>
              </a:tblGrid>
              <a:tr h="466852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№</a:t>
                      </a:r>
                      <a:endParaRPr lang="ru-RU" sz="110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61537" marR="61537" marT="0" marB="0" anchor="ctr">
                    <a:lnL w="12700" cmpd="sng">
                      <a:solidFill>
                        <a:srgbClr val="000000"/>
                      </a:solidFill>
                    </a:lnL>
                    <a:lnR w="12700" cmpd="sng">
                      <a:solidFill>
                        <a:srgbClr val="000000"/>
                      </a:solidFill>
                    </a:lnR>
                    <a:lnT w="12700" cmpd="sng">
                      <a:solidFill>
                        <a:srgbClr val="000000"/>
                      </a:solidFill>
                    </a:lnT>
                    <a:lnB w="12700" cmpd="sng">
                      <a:solidFill>
                        <a:srgbClr val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Наименование </a:t>
                      </a:r>
                      <a:r>
                        <a:rPr lang="ru-RU" sz="1100" dirty="0" smtClean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основных мероприятий</a:t>
                      </a:r>
                      <a:r>
                        <a:rPr lang="ru-RU" sz="1100" baseline="0" dirty="0" smtClean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и контрольных точек</a:t>
                      </a:r>
                      <a:endParaRPr lang="ru-RU" sz="110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61537" marR="61537" marT="0" marB="0" anchor="ctr">
                    <a:lnL w="12700" cmpd="sng">
                      <a:solidFill>
                        <a:srgbClr val="000000"/>
                      </a:solidFill>
                    </a:lnL>
                    <a:lnR w="12700" cmpd="sng">
                      <a:solidFill>
                        <a:srgbClr val="000000"/>
                      </a:solidFill>
                    </a:lnR>
                    <a:lnT w="12700" cmpd="sng">
                      <a:solidFill>
                        <a:srgbClr val="000000"/>
                      </a:solidFill>
                    </a:lnT>
                    <a:lnB w="12700" cmpd="sng">
                      <a:solidFill>
                        <a:srgbClr val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Срок</a:t>
                      </a:r>
                      <a:endParaRPr lang="ru-RU" sz="110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61537" marR="61537" marT="0" marB="0" anchor="ctr">
                    <a:lnL w="12700" cmpd="sng">
                      <a:solidFill>
                        <a:srgbClr val="000000"/>
                      </a:solidFill>
                    </a:lnL>
                    <a:lnR w="12700" cmpd="sng">
                      <a:solidFill>
                        <a:srgbClr val="000000"/>
                      </a:solidFill>
                    </a:lnR>
                    <a:lnT w="12700" cmpd="sng">
                      <a:solidFill>
                        <a:srgbClr val="000000"/>
                      </a:solidFill>
                    </a:lnT>
                    <a:lnB w="12700" cmpd="sng">
                      <a:solidFill>
                        <a:srgbClr val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9pPr>
                    </a:lstStyle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Исполнение </a:t>
                      </a:r>
                      <a:r>
                        <a:rPr lang="ru-RU" sz="1100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</a:t>
                      </a:r>
                      <a:r>
                        <a:rPr lang="ru-RU" sz="1100" dirty="0" smtClean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выполнено/в </a:t>
                      </a:r>
                      <a:r>
                        <a:rPr lang="ru-RU" sz="1100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процессе/ведется </a:t>
                      </a:r>
                      <a:r>
                        <a:rPr lang="ru-RU" sz="1100" dirty="0" smtClean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подготовка/не выполнено)</a:t>
                      </a:r>
                      <a:endParaRPr lang="ru-RU" sz="110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61537" marR="61537" marT="0" marB="0" anchor="ctr">
                    <a:lnL w="12700" cmpd="sng">
                      <a:solidFill>
                        <a:srgbClr val="000000"/>
                      </a:solidFill>
                    </a:lnL>
                    <a:lnR w="12700" cmpd="sng">
                      <a:solidFill>
                        <a:srgbClr val="000000"/>
                      </a:solidFill>
                    </a:lnR>
                    <a:lnT w="12700" cmpd="sng">
                      <a:solidFill>
                        <a:srgbClr val="000000"/>
                      </a:solidFill>
                    </a:lnT>
                    <a:lnB w="12700" cmpd="sng">
                      <a:solidFill>
                        <a:srgbClr val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8871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r>
                        <a:rPr lang="ru-RU" sz="1100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 </a:t>
                      </a:r>
                      <a:endParaRPr lang="ru-RU" sz="110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61537" marR="61537" marT="0" marB="0">
                    <a:lnL w="12700" cmpd="sng">
                      <a:solidFill>
                        <a:srgbClr val="000000"/>
                      </a:solidFill>
                    </a:lnL>
                    <a:lnR w="12700" cmpd="sng">
                      <a:solidFill>
                        <a:srgbClr val="000000"/>
                      </a:solidFill>
                    </a:lnR>
                    <a:lnT w="12700" cmpd="sng">
                      <a:solidFill>
                        <a:srgbClr val="000000"/>
                      </a:solidFill>
                    </a:lnT>
                    <a:lnB w="12700" cmpd="sng">
                      <a:solidFill>
                        <a:srgbClr val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</a:t>
                      </a:r>
                      <a:endParaRPr lang="ru-RU" sz="110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61537" marR="61537" marT="0" marB="0">
                    <a:lnL w="12700" cmpd="sng">
                      <a:solidFill>
                        <a:srgbClr val="000000"/>
                      </a:solidFill>
                    </a:lnL>
                    <a:lnR w="12700" cmpd="sng">
                      <a:solidFill>
                        <a:srgbClr val="000000"/>
                      </a:solidFill>
                    </a:lnR>
                    <a:lnT w="12700" cmpd="sng">
                      <a:solidFill>
                        <a:srgbClr val="000000"/>
                      </a:solidFill>
                    </a:lnT>
                    <a:lnB w="12700" cmpd="sng">
                      <a:solidFill>
                        <a:srgbClr val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3</a:t>
                      </a:r>
                      <a:endParaRPr lang="ru-RU" sz="110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61537" marR="61537" marT="0" marB="0">
                    <a:lnL w="12700" cmpd="sng">
                      <a:solidFill>
                        <a:srgbClr val="000000"/>
                      </a:solidFill>
                    </a:lnL>
                    <a:lnR w="12700" cmpd="sng">
                      <a:solidFill>
                        <a:srgbClr val="000000"/>
                      </a:solidFill>
                    </a:lnR>
                    <a:lnT w="12700" cmpd="sng">
                      <a:solidFill>
                        <a:srgbClr val="000000"/>
                      </a:solidFill>
                    </a:lnT>
                    <a:lnB w="12700" cmpd="sng">
                      <a:solidFill>
                        <a:srgbClr val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</a:t>
                      </a:r>
                      <a:r>
                        <a:rPr lang="ru-RU" sz="1100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 </a:t>
                      </a:r>
                      <a:endParaRPr lang="ru-RU" sz="110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61537" marR="61537" marT="0" marB="0">
                    <a:lnL w="12700" cmpd="sng">
                      <a:solidFill>
                        <a:srgbClr val="000000"/>
                      </a:solidFill>
                    </a:lnL>
                    <a:lnR w="12700" cmpd="sng">
                      <a:solidFill>
                        <a:srgbClr val="000000"/>
                      </a:solidFill>
                    </a:lnR>
                    <a:lnT w="12700" cmpd="sng">
                      <a:solidFill>
                        <a:srgbClr val="000000"/>
                      </a:solidFill>
                    </a:lnT>
                    <a:lnB w="12700" cmpd="sng">
                      <a:solidFill>
                        <a:srgbClr val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322804">
                <a:tc gridSpan="4"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kumimoji="0" lang="ru-RU" sz="1100" b="1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2019 год</a:t>
                      </a:r>
                      <a:endParaRPr kumimoji="0" lang="ru-RU" sz="11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itchFamily="34" charset="0"/>
                        <a:ea typeface="+mn-ea"/>
                        <a:cs typeface="Arial" pitchFamily="34" charset="0"/>
                      </a:endParaRPr>
                    </a:p>
                  </a:txBody>
                  <a:tcPr marL="61537" marR="61537" marT="0" marB="0" anchor="ctr">
                    <a:lnL w="12700" cmpd="sng">
                      <a:solidFill>
                        <a:srgbClr val="000000"/>
                      </a:solidFill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rgbClr val="000000"/>
                      </a:solidFill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61537" marR="6153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rgbClr val="000000"/>
                      </a:solidFill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61537" marR="6153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rgbClr val="000000"/>
                      </a:solidFill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61537" marR="6153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rgbClr val="000000"/>
                      </a:solidFill>
                    </a:lnR>
                    <a:lnT w="12700" cmpd="sng">
                      <a:solidFill>
                        <a:srgbClr val="000000"/>
                      </a:solidFill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8871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1.</a:t>
                      </a:r>
                      <a:endParaRPr lang="ru-RU" sz="110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61537" marR="61537" marT="0" marB="0" anchor="ctr">
                    <a:lnL w="12700" cmpd="sng">
                      <a:solidFill>
                        <a:srgbClr val="000000"/>
                      </a:solidFill>
                    </a:lnL>
                    <a:lnR w="12700" cmpd="sng">
                      <a:solidFill>
                        <a:srgbClr val="000000"/>
                      </a:solidFill>
                    </a:lnR>
                    <a:lnT w="12700" cmpd="sng">
                      <a:solidFill>
                        <a:srgbClr val="000000"/>
                      </a:solidFill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9pPr>
                    </a:lstStyle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Вовлечение</a:t>
                      </a:r>
                      <a:r>
                        <a:rPr lang="ru-RU" sz="1100" baseline="0" dirty="0" smtClean="0">
                          <a:effectLst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 в оборот выбывших сельскохозяйственных угодий за счет проведения </a:t>
                      </a:r>
                      <a:r>
                        <a:rPr lang="ru-RU" sz="1100" baseline="0" dirty="0" err="1" smtClean="0">
                          <a:effectLst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культуртехнических</a:t>
                      </a:r>
                      <a:r>
                        <a:rPr lang="ru-RU" sz="1100" baseline="0" dirty="0" smtClean="0">
                          <a:effectLst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 мероприятий</a:t>
                      </a:r>
                      <a:endParaRPr lang="ru-RU" sz="110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61537" marR="61537" marT="0" marB="0" anchor="ctr">
                    <a:lnL w="12700" cmpd="sng">
                      <a:solidFill>
                        <a:srgbClr val="000000"/>
                      </a:solidFill>
                    </a:lnL>
                    <a:lnR w="12700" cmpd="sng">
                      <a:solidFill>
                        <a:srgbClr val="000000"/>
                      </a:solidFill>
                    </a:lnR>
                    <a:lnT w="12700" cmpd="sng">
                      <a:solidFill>
                        <a:srgbClr val="000000"/>
                      </a:solidFill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В течение года</a:t>
                      </a:r>
                      <a:endParaRPr lang="ru-RU" sz="110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61537" marR="61537" marT="0" marB="0" anchor="ctr">
                    <a:lnL w="12700" cmpd="sng">
                      <a:solidFill>
                        <a:srgbClr val="000000"/>
                      </a:solidFill>
                    </a:lnL>
                    <a:lnR w="12700" cmpd="sng">
                      <a:solidFill>
                        <a:srgbClr val="000000"/>
                      </a:solidFill>
                    </a:lnR>
                    <a:lnT w="12700" cmpd="sng">
                      <a:solidFill>
                        <a:srgbClr val="000000"/>
                      </a:solidFill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выполнено</a:t>
                      </a:r>
                      <a:endParaRPr lang="ru-RU" sz="110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61537" marR="61537" marT="0" marB="0" anchor="ctr">
                    <a:lnL w="12700" cmpd="sng">
                      <a:solidFill>
                        <a:srgbClr val="000000"/>
                      </a:solidFill>
                    </a:lnL>
                    <a:lnR w="12700" cmpd="sng">
                      <a:solidFill>
                        <a:srgbClr val="000000"/>
                      </a:solidFill>
                    </a:lnR>
                    <a:lnT w="12700" cmpd="sng">
                      <a:solidFill>
                        <a:srgbClr val="000000"/>
                      </a:solidFill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2D050"/>
                    </a:solidFill>
                  </a:tcPr>
                </a:tc>
              </a:tr>
              <a:tr h="342654">
                <a:tc gridSpan="4"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kumimoji="0" lang="ru-RU" sz="1100" b="1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2020 год</a:t>
                      </a:r>
                      <a:endParaRPr kumimoji="0" lang="ru-RU" sz="11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itchFamily="34" charset="0"/>
                        <a:ea typeface="+mn-ea"/>
                        <a:cs typeface="Arial" pitchFamily="34" charset="0"/>
                      </a:endParaRPr>
                    </a:p>
                  </a:txBody>
                  <a:tcPr marL="61537" marR="61537" marT="0" marB="0" anchor="ctr">
                    <a:lnL w="12700" cmpd="sng">
                      <a:solidFill>
                        <a:srgbClr val="000000"/>
                      </a:solidFill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endParaRPr kumimoji="0" lang="ru-RU" sz="11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itchFamily="34" charset="0"/>
                        <a:ea typeface="+mn-ea"/>
                        <a:cs typeface="Arial" pitchFamily="34" charset="0"/>
                      </a:endParaRP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61537" marR="6153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rgbClr val="000000"/>
                      </a:solidFill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61537" marR="6153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rgbClr val="000000"/>
                      </a:solidFill>
                    </a:lnR>
                    <a:lnT w="12700" cmpd="sng">
                      <a:solidFill>
                        <a:srgbClr val="000000"/>
                      </a:solidFill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88713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1.</a:t>
                      </a:r>
                      <a:endParaRPr lang="ru-RU" sz="110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61537" marR="61537" marT="0" marB="0" anchor="ctr">
                    <a:lnL w="12700" cmpd="sng">
                      <a:solidFill>
                        <a:srgbClr val="000000"/>
                      </a:solidFill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rgbClr val="000000"/>
                      </a:solidFill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 Вовлечение в оборот выбывших сельскохозяйственных угодий за счет проведения </a:t>
                      </a:r>
                      <a:r>
                        <a:rPr lang="ru-RU" sz="1100" dirty="0" err="1" smtClean="0">
                          <a:effectLst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культуртехнических</a:t>
                      </a:r>
                      <a:r>
                        <a:rPr lang="ru-RU" sz="1100" dirty="0" smtClean="0">
                          <a:effectLst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 мероприятий</a:t>
                      </a:r>
                      <a:endParaRPr lang="ru-RU" sz="110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rgbClr val="000000"/>
                      </a:solidFill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В течение года</a:t>
                      </a:r>
                      <a:endParaRPr lang="ru-RU" sz="110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rgbClr val="000000"/>
                      </a:solidFill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ведется подготовка</a:t>
                      </a:r>
                      <a:endParaRPr lang="ru-RU" sz="110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rgbClr val="000000"/>
                      </a:solidFill>
                    </a:lnR>
                    <a:lnT w="12700" cmpd="sng">
                      <a:solidFill>
                        <a:srgbClr val="000000"/>
                      </a:solidFill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sp>
        <p:nvSpPr>
          <p:cNvPr id="9" name="TextBox 8"/>
          <p:cNvSpPr txBox="1"/>
          <p:nvPr/>
        </p:nvSpPr>
        <p:spPr>
          <a:xfrm>
            <a:off x="1984693" y="997806"/>
            <a:ext cx="5400600" cy="276997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txBody>
          <a:bodyPr rot="0" spcFirstLastPara="1" vertOverflow="overflow" horzOverflow="overflow" vert="horz" wrap="square" lIns="45719" tIns="45719" rIns="45719" bIns="45719" numCol="1" spcCol="38100" rtlCol="0" anchor="t">
            <a:spAutoFit/>
          </a:bodyPr>
          <a:lstStyle/>
          <a:p>
            <a:pPr algn="ctr" hangingPunct="1"/>
            <a:r>
              <a:rPr lang="ru-RU" sz="1200" b="1" dirty="0">
                <a:solidFill>
                  <a:sysClr val="windowText" lastClr="000000"/>
                </a:solidFill>
              </a:rPr>
              <a:t>2. ОСНОВНЫЕ </a:t>
            </a:r>
            <a:r>
              <a:rPr lang="ru-RU" sz="1200" b="1" dirty="0" smtClean="0">
                <a:solidFill>
                  <a:sysClr val="windowText" lastClr="000000"/>
                </a:solidFill>
              </a:rPr>
              <a:t>МЕРОПРИЯТИЯ И КОНТРОЛЬНЫЕ ТОЧКИ*</a:t>
            </a:r>
          </a:p>
        </p:txBody>
      </p:sp>
      <p:sp>
        <p:nvSpPr>
          <p:cNvPr id="10" name="Прямоугольник 9"/>
          <p:cNvSpPr/>
          <p:nvPr/>
        </p:nvSpPr>
        <p:spPr>
          <a:xfrm rot="10800000" flipV="1">
            <a:off x="112128" y="5661248"/>
            <a:ext cx="8568955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100" b="1" u="sng" kern="1200" dirty="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Ответственный исполнитель:</a:t>
            </a:r>
          </a:p>
          <a:p>
            <a:r>
              <a:rPr lang="ru-RU" sz="1100" dirty="0" err="1">
                <a:latin typeface="Arial" pitchFamily="34" charset="0"/>
                <a:cs typeface="Arial" pitchFamily="34" charset="0"/>
              </a:rPr>
              <a:t>Цуцкарев</a:t>
            </a:r>
            <a:r>
              <a:rPr lang="ru-RU" sz="1100" dirty="0">
                <a:latin typeface="Arial" pitchFamily="34" charset="0"/>
                <a:cs typeface="Arial" pitchFamily="34" charset="0"/>
              </a:rPr>
              <a:t> Александр </a:t>
            </a:r>
            <a:r>
              <a:rPr lang="ru-RU" sz="1100" dirty="0" smtClean="0">
                <a:latin typeface="Arial" pitchFamily="34" charset="0"/>
                <a:cs typeface="Arial" pitchFamily="34" charset="0"/>
              </a:rPr>
              <a:t>Владимирович</a:t>
            </a:r>
            <a:r>
              <a:rPr lang="ru-RU" sz="1100" dirty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100" dirty="0" smtClean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- р</a:t>
            </a:r>
            <a:r>
              <a:rPr lang="ru-RU" sz="1100" dirty="0" smtClean="0">
                <a:latin typeface="Arial" pitchFamily="34" charset="0"/>
                <a:cs typeface="Arial" pitchFamily="34" charset="0"/>
              </a:rPr>
              <a:t>уководитель </a:t>
            </a:r>
            <a:r>
              <a:rPr lang="ru-RU" sz="1100" dirty="0">
                <a:latin typeface="Arial" pitchFamily="34" charset="0"/>
                <a:cs typeface="Arial" pitchFamily="34" charset="0"/>
              </a:rPr>
              <a:t>МКУ «Управление сельского хозяйства Администрации </a:t>
            </a:r>
            <a:r>
              <a:rPr lang="ru-RU" sz="1100" dirty="0" err="1" smtClean="0">
                <a:latin typeface="Arial" pitchFamily="34" charset="0"/>
                <a:cs typeface="Arial" pitchFamily="34" charset="0"/>
              </a:rPr>
              <a:t>м.р</a:t>
            </a:r>
            <a:r>
              <a:rPr lang="ru-RU" sz="1100" dirty="0" smtClean="0">
                <a:latin typeface="Arial" pitchFamily="34" charset="0"/>
                <a:cs typeface="Arial" pitchFamily="34" charset="0"/>
              </a:rPr>
              <a:t>. </a:t>
            </a:r>
            <a:r>
              <a:rPr lang="ru-RU" sz="1100" dirty="0">
                <a:latin typeface="Arial" pitchFamily="34" charset="0"/>
                <a:cs typeface="Arial" pitchFamily="34" charset="0"/>
              </a:rPr>
              <a:t>Волжский Самарской </a:t>
            </a:r>
            <a:r>
              <a:rPr lang="ru-RU" sz="1100" dirty="0" smtClean="0">
                <a:latin typeface="Arial" pitchFamily="34" charset="0"/>
                <a:cs typeface="Arial" pitchFamily="34" charset="0"/>
              </a:rPr>
              <a:t>области»</a:t>
            </a:r>
          </a:p>
          <a:p>
            <a:r>
              <a:rPr lang="ru-RU" sz="1100" kern="1200" dirty="0" smtClean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тел: 332-83-99, </a:t>
            </a:r>
            <a:r>
              <a:rPr lang="en-US" sz="1100" dirty="0" smtClean="0">
                <a:latin typeface="Arial" pitchFamily="34" charset="0"/>
                <a:cs typeface="Arial" pitchFamily="34" charset="0"/>
              </a:rPr>
              <a:t>Email</a:t>
            </a:r>
            <a:r>
              <a:rPr lang="ru-RU" sz="1100" dirty="0" smtClean="0">
                <a:latin typeface="Arial" pitchFamily="34" charset="0"/>
                <a:cs typeface="Arial" pitchFamily="34" charset="0"/>
              </a:rPr>
              <a:t>: </a:t>
            </a:r>
            <a:r>
              <a:rPr lang="en-US" sz="1100" dirty="0">
                <a:latin typeface="Arial" pitchFamily="34" charset="0"/>
                <a:cs typeface="Arial" pitchFamily="34" charset="0"/>
              </a:rPr>
              <a:t>volgaysx@yandex.ru</a:t>
            </a:r>
            <a:endParaRPr lang="ru-RU" sz="1100" kern="1200" dirty="0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065802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Таблица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71035153"/>
              </p:ext>
            </p:extLst>
          </p:nvPr>
        </p:nvGraphicFramePr>
        <p:xfrm>
          <a:off x="166519" y="1351909"/>
          <a:ext cx="8888226" cy="193172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32048"/>
                <a:gridCol w="3959502"/>
                <a:gridCol w="708799"/>
                <a:gridCol w="708799"/>
                <a:gridCol w="540549"/>
                <a:gridCol w="664409"/>
                <a:gridCol w="648439"/>
                <a:gridCol w="619271"/>
                <a:gridCol w="606410"/>
              </a:tblGrid>
              <a:tr h="266847">
                <a:tc rowSpan="3"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kumimoji="0" lang="ru-RU" sz="1100" b="0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№</a:t>
                      </a:r>
                    </a:p>
                    <a:p>
                      <a:pPr algn="ctr">
                        <a:lnSpc>
                          <a:spcPts val="1100"/>
                        </a:lnSpc>
                      </a:pPr>
                      <a:r>
                        <a:rPr kumimoji="0" lang="ru-RU" sz="1100" b="0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п/п</a:t>
                      </a:r>
                      <a:endParaRPr kumimoji="0" lang="ru-RU" sz="11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Наименование показателя</a:t>
                      </a:r>
                    </a:p>
                  </a:txBody>
                  <a:tcPr anchor="ctr"/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</a:pPr>
                      <a:r>
                        <a:rPr kumimoji="0" lang="ru-RU" sz="1100" b="1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2019</a:t>
                      </a:r>
                      <a:endParaRPr kumimoji="0" lang="ru-RU" sz="11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itchFamily="34" charset="0"/>
                        <a:ea typeface="+mn-ea"/>
                        <a:cs typeface="Arial" pitchFamily="34" charset="0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endParaRPr kumimoji="0" lang="ru-RU" sz="11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  <a:tc gridSpan="5"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</a:pPr>
                      <a:r>
                        <a:rPr kumimoji="0" lang="ru-RU" sz="1100" b="1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2020</a:t>
                      </a:r>
                      <a:endParaRPr kumimoji="0" lang="ru-RU" sz="11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itchFamily="34" charset="0"/>
                        <a:ea typeface="+mn-ea"/>
                        <a:cs typeface="Arial" pitchFamily="34" charset="0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endParaRPr kumimoji="0" lang="ru-RU" sz="11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endParaRPr kumimoji="0" lang="ru-RU" sz="11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endParaRPr kumimoji="0" lang="ru-RU" sz="105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endParaRPr kumimoji="0" lang="ru-RU" sz="105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</a:tr>
              <a:tr h="26684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ts val="1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План</a:t>
                      </a: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ts val="1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Факт</a:t>
                      </a:r>
                    </a:p>
                  </a:txBody>
                  <a:tcPr anchor="ctr"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</a:pPr>
                      <a:r>
                        <a:rPr kumimoji="0" lang="ru-RU" sz="1100" b="0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План </a:t>
                      </a:r>
                      <a:endParaRPr kumimoji="0" lang="ru-RU" sz="11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tc gridSpan="4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ts val="1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Факт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000" b="1" i="0" u="none" strike="noStrike" kern="1200" cap="none" spc="0" normalizeH="0" baseline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000" b="1" i="0" u="none" strike="noStrike" kern="1200" cap="none" spc="0" normalizeH="0" baseline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000" b="1" i="0" u="none" strike="noStrike" kern="1200" cap="none" spc="0" normalizeH="0" baseline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</a:tr>
              <a:tr h="421990">
                <a:tc vMerge="1"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endParaRPr kumimoji="0" lang="ru-RU" sz="11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100" b="1" i="0" u="none" strike="noStrike" kern="1200" cap="none" spc="0" normalizeH="0" baseline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000" b="1" i="0" u="none" strike="noStrike" kern="1200" cap="none" spc="0" normalizeH="0" baseline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000" b="1" i="0" u="none" strike="noStrike" kern="1200" cap="none" spc="0" normalizeH="0" baseline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anchor="ctr"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endParaRPr kumimoji="0" lang="ru-RU" sz="10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ts val="1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На 01.04.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ts val="1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На 01.07.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ts val="1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На 01.10.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ts val="1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На 01.12.</a:t>
                      </a:r>
                    </a:p>
                  </a:txBody>
                  <a:tcPr anchor="ctr"/>
                </a:tc>
              </a:tr>
              <a:tr h="325801"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1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  <a:sym typeface="Arial"/>
                        </a:rPr>
                        <a:t>1</a:t>
                      </a:r>
                      <a:endParaRPr lang="ru-RU" sz="1100" b="1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FillTx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  <a:sym typeface="Arial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  <a:sym typeface="Arial"/>
                        </a:rPr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1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  <a:sym typeface="Arial"/>
                        </a:rPr>
                        <a:t>3</a:t>
                      </a:r>
                      <a:endParaRPr lang="ru-RU" sz="1100" b="1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FillTx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  <a:sym typeface="Arial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1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  <a:sym typeface="Arial"/>
                        </a:rPr>
                        <a:t>4</a:t>
                      </a:r>
                      <a:endParaRPr lang="ru-RU" sz="1100" b="1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FillTx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  <a:sym typeface="Arial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1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  <a:sym typeface="Arial"/>
                        </a:rPr>
                        <a:t>5</a:t>
                      </a:r>
                      <a:endParaRPr lang="ru-RU" sz="1100" b="1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FillTx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  <a:sym typeface="Arial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1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  <a:sym typeface="Arial"/>
                        </a:rPr>
                        <a:t>6</a:t>
                      </a:r>
                      <a:endParaRPr lang="ru-RU" sz="1100" b="1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FillTx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  <a:sym typeface="Arial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1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  <a:sym typeface="Arial"/>
                        </a:rPr>
                        <a:t>7</a:t>
                      </a:r>
                      <a:endParaRPr lang="ru-RU" sz="1100" b="1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FillTx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  <a:sym typeface="Arial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1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  <a:sym typeface="Arial"/>
                        </a:rPr>
                        <a:t>8</a:t>
                      </a:r>
                      <a:endParaRPr lang="ru-RU" sz="1100" b="1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FillTx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  <a:sym typeface="Arial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1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  <a:sym typeface="Arial"/>
                        </a:rPr>
                        <a:t>9</a:t>
                      </a:r>
                      <a:endParaRPr lang="ru-RU" sz="1100" b="1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FillTx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  <a:sym typeface="Arial"/>
                      </a:endParaRPr>
                    </a:p>
                  </a:txBody>
                  <a:tcPr/>
                </a:tc>
              </a:tr>
              <a:tr h="631146">
                <a:tc>
                  <a:txBody>
                    <a:bodyPr/>
                    <a:lstStyle/>
                    <a:p>
                      <a:pPr algn="ctr"/>
                      <a:r>
                        <a:rPr kumimoji="0" lang="ru-RU" sz="1100" b="0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1.</a:t>
                      </a:r>
                      <a:endParaRPr kumimoji="0" lang="ru-RU" sz="11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ts val="10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Количество средних и крупных предприятий базовых </a:t>
                      </a:r>
                      <a:r>
                        <a:rPr lang="ru-RU" sz="1100" kern="1200" dirty="0" err="1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несырьевых</a:t>
                      </a: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 отраслей экономики, вовлеченных в реализацию национального проекта, ед. (нарастающим итогом)</a:t>
                      </a:r>
                      <a:endParaRPr kumimoji="0" lang="ru-RU" sz="1100" b="0" i="0" u="none" strike="noStrike" kern="1200" cap="none" spc="0" normalizeH="0" baseline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itchFamily="34" charset="0"/>
                        <a:ea typeface="+mn-ea"/>
                        <a:cs typeface="Arial" pitchFamily="34" charset="0"/>
                      </a:endParaRPr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lang="ru-RU" sz="11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</a:t>
                      </a:r>
                      <a:endParaRPr lang="ru-RU" sz="11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  <a:endParaRPr lang="ru-RU" sz="11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lang="ru-RU" sz="11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lang="ru-RU" sz="11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</a:t>
                      </a:r>
                      <a:endParaRPr lang="ru-RU" sz="11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</a:t>
                      </a:r>
                      <a:endParaRPr lang="ru-RU" sz="11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noFill/>
                  </a:tcPr>
                </a:tc>
              </a:tr>
            </a:tbl>
          </a:graphicData>
        </a:graphic>
      </p:graphicFrame>
      <p:sp>
        <p:nvSpPr>
          <p:cNvPr id="3" name="Shape 435"/>
          <p:cNvSpPr/>
          <p:nvPr/>
        </p:nvSpPr>
        <p:spPr>
          <a:xfrm>
            <a:off x="683568" y="64526"/>
            <a:ext cx="8352928" cy="52322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45719" rIns="45719">
            <a:spAutoFit/>
          </a:bodyPr>
          <a:lstStyle>
            <a:lvl1pPr algn="ctr">
              <a:defRPr sz="2000" b="1">
                <a:solidFill>
                  <a:srgbClr val="FFFFFF"/>
                </a:solidFill>
              </a:defRPr>
            </a:lvl1pPr>
          </a:lstStyle>
          <a:p>
            <a:pPr hangingPunct="1">
              <a:defRPr/>
            </a:pPr>
            <a:r>
              <a:rPr lang="ru-RU" sz="1400" dirty="0" smtClean="0">
                <a:latin typeface="Arial" pitchFamily="34" charset="0"/>
                <a:cs typeface="Arial" pitchFamily="34" charset="0"/>
              </a:rPr>
              <a:t>НАЦИОНАЛЬНЫЙ ПРОЕКТ «ПРОИЗВОДИТЕЛЬНОСТЬ ТРУДА И ПОДДЕРЖКА ЗАНЯТОСТИ» </a:t>
            </a:r>
          </a:p>
          <a:p>
            <a:pPr hangingPunct="1">
              <a:defRPr/>
            </a:pPr>
            <a:r>
              <a:rPr lang="ru-RU" sz="1400" dirty="0" err="1" smtClean="0">
                <a:latin typeface="Arial" pitchFamily="34" charset="0"/>
                <a:cs typeface="Arial" pitchFamily="34" charset="0"/>
              </a:rPr>
              <a:t>м.р.</a:t>
            </a:r>
            <a:r>
              <a:rPr lang="ru-RU" sz="1400" dirty="0" err="1" smtClean="0">
                <a:solidFill>
                  <a:schemeClr val="bg1"/>
                </a:solidFill>
                <a:latin typeface="Arial" panose="020B0604020202020204" pitchFamily="34" charset="0"/>
                <a:ea typeface="MS Mincho" pitchFamily="49" charset="-128"/>
                <a:cs typeface="Arial" pitchFamily="34" charset="0"/>
              </a:rPr>
              <a:t>Волжский</a:t>
            </a:r>
            <a:r>
              <a:rPr lang="ru-RU" sz="1400" dirty="0" smtClean="0">
                <a:solidFill>
                  <a:schemeClr val="bg1"/>
                </a:solidFill>
                <a:latin typeface="Arial" panose="020B0604020202020204" pitchFamily="34" charset="0"/>
                <a:ea typeface="MS Mincho" pitchFamily="49" charset="-128"/>
                <a:cs typeface="Arial" pitchFamily="34" charset="0"/>
              </a:rPr>
              <a:t> Самарской области</a:t>
            </a:r>
            <a:endParaRPr lang="ru-RU" sz="1400" dirty="0">
              <a:solidFill>
                <a:schemeClr val="bg1"/>
              </a:solidFill>
              <a:latin typeface="Arial" panose="020B0604020202020204" pitchFamily="34" charset="0"/>
              <a:ea typeface="MS Mincho" pitchFamily="49" charset="-128"/>
              <a:cs typeface="Arial" pitchFamily="34" charset="0"/>
            </a:endParaRPr>
          </a:p>
        </p:txBody>
      </p:sp>
      <p:sp>
        <p:nvSpPr>
          <p:cNvPr id="4" name="Номер слайда 2">
            <a:extLst>
              <a:ext uri="{FF2B5EF4-FFF2-40B4-BE49-F238E27FC236}">
                <a16:creationId xmlns:a16="http://schemas.microsoft.com/office/drawing/2014/main" xmlns="" id="{272F0A15-0AFF-4A8B-9214-36F66F479F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01437" y="6492875"/>
            <a:ext cx="514400" cy="365125"/>
          </a:xfrm>
        </p:spPr>
        <p:txBody>
          <a:bodyPr/>
          <a:lstStyle/>
          <a:p>
            <a:fld id="{33D78B8A-58FF-4BB4-B6B6-A98D4AC5AC54}" type="slidenum">
              <a:rPr lang="ru-RU" smtClean="0">
                <a:solidFill>
                  <a:srgbClr val="073E87"/>
                </a:solidFill>
              </a:rPr>
              <a:pPr/>
              <a:t>22</a:t>
            </a:fld>
            <a:endParaRPr lang="ru-RU" dirty="0">
              <a:solidFill>
                <a:srgbClr val="073E87"/>
              </a:solidFill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525344"/>
            <a:ext cx="9153525" cy="95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Прямоугольник 1"/>
          <p:cNvSpPr/>
          <p:nvPr/>
        </p:nvSpPr>
        <p:spPr>
          <a:xfrm>
            <a:off x="1984693" y="920032"/>
            <a:ext cx="500329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hangingPunct="1"/>
            <a:r>
              <a:rPr lang="ru-RU" sz="1200" b="1" dirty="0" smtClean="0">
                <a:solidFill>
                  <a:sysClr val="windowText" lastClr="000000"/>
                </a:solidFill>
              </a:rPr>
              <a:t>1. ДОСТИЖЕНИЕ </a:t>
            </a:r>
            <a:r>
              <a:rPr lang="ru-RU" sz="1200" b="1" dirty="0">
                <a:solidFill>
                  <a:sysClr val="windowText" lastClr="000000"/>
                </a:solidFill>
              </a:rPr>
              <a:t>ЦЕЛЕВЫХ </a:t>
            </a:r>
            <a:r>
              <a:rPr lang="ru-RU" sz="1200" b="1" dirty="0" smtClean="0">
                <a:solidFill>
                  <a:sysClr val="windowText" lastClr="000000"/>
                </a:solidFill>
              </a:rPr>
              <a:t>ПОКАЗАТЕЛЕЙ В 2019-2020 ГОДАХ</a:t>
            </a:r>
            <a:endParaRPr lang="ru-RU" sz="1200" b="1" dirty="0">
              <a:solidFill>
                <a:sysClr val="windowText" lastClr="000000"/>
              </a:solidFill>
            </a:endParaRPr>
          </a:p>
        </p:txBody>
      </p:sp>
      <p:sp>
        <p:nvSpPr>
          <p:cNvPr id="9" name="Прямоугольник 8"/>
          <p:cNvSpPr/>
          <p:nvPr/>
        </p:nvSpPr>
        <p:spPr>
          <a:xfrm rot="10800000" flipV="1">
            <a:off x="107504" y="5809537"/>
            <a:ext cx="7266430" cy="6001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100" b="1" u="sng" kern="1200" dirty="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Ответственный исполнитель:</a:t>
            </a:r>
          </a:p>
          <a:p>
            <a:r>
              <a:rPr lang="ru-RU" sz="1100" kern="1200" dirty="0" err="1" smtClean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Мыкалкина</a:t>
            </a:r>
            <a:r>
              <a:rPr lang="ru-RU" sz="1100" kern="1200" dirty="0" smtClean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 Екатерина Валериевна - главный специалист отдела экономики Администрации </a:t>
            </a:r>
            <a:r>
              <a:rPr lang="ru-RU" sz="1100" kern="1200" dirty="0" err="1" smtClean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м.р</a:t>
            </a:r>
            <a:r>
              <a:rPr lang="ru-RU" sz="1100" dirty="0" smtClean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. </a:t>
            </a:r>
            <a:r>
              <a:rPr lang="ru-RU" sz="1100" kern="1200" dirty="0" smtClean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Волжский </a:t>
            </a:r>
          </a:p>
          <a:p>
            <a:r>
              <a:rPr lang="ru-RU" sz="1100" kern="1200" dirty="0" smtClean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тел: 260-33-55, </a:t>
            </a:r>
            <a:r>
              <a:rPr lang="en-US" sz="1100" dirty="0" smtClean="0">
                <a:latin typeface="Arial" pitchFamily="34" charset="0"/>
                <a:cs typeface="Arial" pitchFamily="34" charset="0"/>
              </a:rPr>
              <a:t>Email</a:t>
            </a:r>
            <a:r>
              <a:rPr lang="ru-RU" sz="1100" dirty="0" smtClean="0">
                <a:latin typeface="Arial" pitchFamily="34" charset="0"/>
                <a:cs typeface="Arial" pitchFamily="34" charset="0"/>
              </a:rPr>
              <a:t>: </a:t>
            </a:r>
            <a:r>
              <a:rPr lang="en-US" sz="1100" dirty="0" smtClean="0">
                <a:latin typeface="Arial" pitchFamily="34" charset="0"/>
                <a:cs typeface="Arial" pitchFamily="34" charset="0"/>
              </a:rPr>
              <a:t>economika17@yandex.ru</a:t>
            </a:r>
            <a:endParaRPr lang="ru-RU" sz="1100" kern="1200" dirty="0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" name="Прямоугольник 7"/>
          <p:cNvSpPr/>
          <p:nvPr/>
        </p:nvSpPr>
        <p:spPr>
          <a:xfrm>
            <a:off x="205052" y="3726310"/>
            <a:ext cx="8562573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200" dirty="0">
                <a:latin typeface="Arial" pitchFamily="34" charset="0"/>
                <a:cs typeface="Arial" pitchFamily="34" charset="0"/>
              </a:rPr>
              <a:t>В </a:t>
            </a:r>
            <a:r>
              <a:rPr lang="ru-RU" sz="1200" dirty="0" smtClean="0">
                <a:latin typeface="Arial" pitchFamily="34" charset="0"/>
                <a:cs typeface="Arial" pitchFamily="34" charset="0"/>
              </a:rPr>
              <a:t>июле-августе 2020 года </a:t>
            </a:r>
            <a:r>
              <a:rPr lang="ru-RU" sz="1200" dirty="0">
                <a:latin typeface="Arial" pitchFamily="34" charset="0"/>
                <a:cs typeface="Arial" pitchFamily="34" charset="0"/>
              </a:rPr>
              <a:t>подписано соглашение о взаимодействии при реализации мероприятий национального проекта «Производительность труда и поддержка занятости» между министерством промышленности и торговли Самарской области и </a:t>
            </a:r>
            <a:r>
              <a:rPr lang="ru-RU" sz="1200" dirty="0" smtClean="0">
                <a:latin typeface="Arial" pitchFamily="34" charset="0"/>
                <a:cs typeface="Arial" pitchFamily="34" charset="0"/>
              </a:rPr>
              <a:t>предприятиями:</a:t>
            </a:r>
          </a:p>
          <a:p>
            <a:pPr marL="171450" indent="-171450">
              <a:buFontTx/>
              <a:buChar char="-"/>
            </a:pPr>
            <a:r>
              <a:rPr lang="ru-RU" sz="1200" dirty="0" smtClean="0">
                <a:latin typeface="Arial" pitchFamily="34" charset="0"/>
                <a:cs typeface="Arial" pitchFamily="34" charset="0"/>
              </a:rPr>
              <a:t>ООО </a:t>
            </a:r>
            <a:r>
              <a:rPr lang="ru-RU" sz="1200" dirty="0">
                <a:latin typeface="Arial" pitchFamily="34" charset="0"/>
                <a:cs typeface="Arial" pitchFamily="34" charset="0"/>
              </a:rPr>
              <a:t>«</a:t>
            </a:r>
            <a:r>
              <a:rPr lang="ru-RU" sz="1200" dirty="0" err="1" smtClean="0">
                <a:latin typeface="Arial" pitchFamily="34" charset="0"/>
                <a:cs typeface="Arial" pitchFamily="34" charset="0"/>
              </a:rPr>
              <a:t>Кухмастер</a:t>
            </a:r>
            <a:r>
              <a:rPr lang="ru-RU" sz="1200" dirty="0" smtClean="0">
                <a:latin typeface="Arial" pitchFamily="34" charset="0"/>
                <a:cs typeface="Arial" pitchFamily="34" charset="0"/>
              </a:rPr>
              <a:t>»</a:t>
            </a:r>
          </a:p>
          <a:p>
            <a:pPr marL="171450" indent="-171450">
              <a:buFontTx/>
              <a:buChar char="-"/>
            </a:pPr>
            <a:r>
              <a:rPr lang="ru-RU" sz="1200" dirty="0" smtClean="0">
                <a:latin typeface="Arial" pitchFamily="34" charset="0"/>
                <a:cs typeface="Arial" pitchFamily="34" charset="0"/>
              </a:rPr>
              <a:t>ООО </a:t>
            </a:r>
            <a:r>
              <a:rPr lang="ru-RU" sz="1200" dirty="0">
                <a:latin typeface="Arial" pitchFamily="34" charset="0"/>
                <a:cs typeface="Arial" pitchFamily="34" charset="0"/>
              </a:rPr>
              <a:t>«</a:t>
            </a:r>
            <a:r>
              <a:rPr lang="ru-RU" sz="1200" dirty="0" err="1" smtClean="0">
                <a:latin typeface="Arial" pitchFamily="34" charset="0"/>
                <a:cs typeface="Arial" pitchFamily="34" charset="0"/>
              </a:rPr>
              <a:t>Техкомплекс</a:t>
            </a:r>
            <a:r>
              <a:rPr lang="ru-RU" sz="1200" dirty="0" smtClean="0">
                <a:latin typeface="Arial" pitchFamily="34" charset="0"/>
                <a:cs typeface="Arial" pitchFamily="34" charset="0"/>
              </a:rPr>
              <a:t>»</a:t>
            </a:r>
          </a:p>
          <a:p>
            <a:pPr marL="171450" indent="-171450">
              <a:buFontTx/>
              <a:buChar char="-"/>
            </a:pPr>
            <a:r>
              <a:rPr lang="ru-RU" sz="1200" dirty="0" smtClean="0">
                <a:latin typeface="Arial" pitchFamily="34" charset="0"/>
                <a:cs typeface="Arial" pitchFamily="34" charset="0"/>
              </a:rPr>
              <a:t>ООО </a:t>
            </a:r>
            <a:r>
              <a:rPr lang="ru-RU" sz="1200" dirty="0">
                <a:latin typeface="Arial" pitchFamily="34" charset="0"/>
                <a:cs typeface="Arial" pitchFamily="34" charset="0"/>
              </a:rPr>
              <a:t>«АБЗ-1</a:t>
            </a:r>
            <a:r>
              <a:rPr lang="ru-RU" sz="1200" dirty="0" smtClean="0">
                <a:latin typeface="Arial" pitchFamily="34" charset="0"/>
                <a:cs typeface="Arial" pitchFamily="34" charset="0"/>
              </a:rPr>
              <a:t>».</a:t>
            </a:r>
            <a:r>
              <a:rPr lang="ru-RU" sz="1200" dirty="0">
                <a:latin typeface="Arial" pitchFamily="34" charset="0"/>
                <a:cs typeface="Arial" pitchFamily="34" charset="0"/>
              </a:rPr>
              <a:t> </a:t>
            </a:r>
            <a:endParaRPr lang="ru-RU" sz="1200" dirty="0" smtClean="0">
              <a:latin typeface="Arial" pitchFamily="34" charset="0"/>
              <a:cs typeface="Arial" pitchFamily="34" charset="0"/>
            </a:endParaRPr>
          </a:p>
          <a:p>
            <a:pPr marL="171450" indent="-171450">
              <a:buFontTx/>
              <a:buChar char="-"/>
            </a:pPr>
            <a:endParaRPr lang="ru-RU" sz="1200" dirty="0" smtClean="0">
              <a:latin typeface="Arial" pitchFamily="34" charset="0"/>
              <a:cs typeface="Arial" pitchFamily="34" charset="0"/>
            </a:endParaRPr>
          </a:p>
          <a:p>
            <a:r>
              <a:rPr lang="ru-RU" sz="1200" dirty="0" smtClean="0">
                <a:latin typeface="Arial" pitchFamily="34" charset="0"/>
                <a:cs typeface="Arial" pitchFamily="34" charset="0"/>
              </a:rPr>
              <a:t>В 2019 году в нацпроекте приняли участие ООО </a:t>
            </a:r>
            <a:r>
              <a:rPr lang="ru-RU" sz="1200" dirty="0">
                <a:latin typeface="Arial" pitchFamily="34" charset="0"/>
                <a:cs typeface="Arial" pitchFamily="34" charset="0"/>
              </a:rPr>
              <a:t>«Пегас-Агро», ООО «Самарский </a:t>
            </a:r>
            <a:r>
              <a:rPr lang="ru-RU" sz="1200" dirty="0" err="1">
                <a:latin typeface="Arial" pitchFamily="34" charset="0"/>
                <a:cs typeface="Arial" pitchFamily="34" charset="0"/>
              </a:rPr>
              <a:t>Стройфарфор</a:t>
            </a:r>
            <a:r>
              <a:rPr lang="ru-RU" sz="1200" dirty="0">
                <a:latin typeface="Arial" pitchFamily="34" charset="0"/>
                <a:cs typeface="Arial" pitchFamily="34" charset="0"/>
              </a:rPr>
              <a:t>», </a:t>
            </a:r>
            <a:r>
              <a:rPr lang="ru-RU" sz="1200" dirty="0" smtClean="0">
                <a:latin typeface="Arial" pitchFamily="34" charset="0"/>
                <a:cs typeface="Arial" pitchFamily="34" charset="0"/>
              </a:rPr>
              <a:t>ООО </a:t>
            </a:r>
            <a:r>
              <a:rPr lang="ru-RU" sz="1200" dirty="0">
                <a:latin typeface="Arial" pitchFamily="34" charset="0"/>
                <a:cs typeface="Arial" pitchFamily="34" charset="0"/>
              </a:rPr>
              <a:t>«Новел групп», ООО «Самарский завод слоистых пластиков</a:t>
            </a:r>
            <a:r>
              <a:rPr lang="ru-RU" sz="1200" dirty="0" smtClean="0">
                <a:latin typeface="Arial" pitchFamily="34" charset="0"/>
                <a:cs typeface="Arial" pitchFamily="34" charset="0"/>
              </a:rPr>
              <a:t>».</a:t>
            </a:r>
            <a:endParaRPr lang="ru-RU" sz="1200" dirty="0"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872876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2">
            <a:extLst>
              <a:ext uri="{FF2B5EF4-FFF2-40B4-BE49-F238E27FC236}">
                <a16:creationId xmlns:a16="http://schemas.microsoft.com/office/drawing/2014/main" xmlns="" id="{272F0A15-0AFF-4A8B-9214-36F66F479F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01437" y="6492875"/>
            <a:ext cx="514400" cy="365125"/>
          </a:xfrm>
        </p:spPr>
        <p:txBody>
          <a:bodyPr/>
          <a:lstStyle/>
          <a:p>
            <a:fld id="{33D78B8A-58FF-4BB4-B6B6-A98D4AC5AC54}" type="slidenum">
              <a:rPr lang="ru-RU" smtClean="0">
                <a:solidFill>
                  <a:srgbClr val="073E87"/>
                </a:solidFill>
              </a:rPr>
              <a:pPr/>
              <a:t>23</a:t>
            </a:fld>
            <a:endParaRPr lang="ru-RU" dirty="0">
              <a:solidFill>
                <a:srgbClr val="073E87"/>
              </a:solidFill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525344"/>
            <a:ext cx="9153525" cy="95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8" name="Таблица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36363036"/>
              </p:ext>
            </p:extLst>
          </p:nvPr>
        </p:nvGraphicFramePr>
        <p:xfrm>
          <a:off x="179513" y="1178371"/>
          <a:ext cx="8856983" cy="4538075"/>
        </p:xfrm>
        <a:graphic>
          <a:graphicData uri="http://schemas.openxmlformats.org/drawingml/2006/table">
            <a:tbl>
              <a:tblPr firstRow="1" firstCol="1" bandRow="1"/>
              <a:tblGrid>
                <a:gridCol w="250157"/>
                <a:gridCol w="5249744"/>
                <a:gridCol w="1071409"/>
                <a:gridCol w="2285673"/>
              </a:tblGrid>
              <a:tr h="48553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b="0" dirty="0" smtClean="0"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№</a:t>
                      </a:r>
                      <a:endParaRPr lang="ru-RU" sz="1100" b="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61537" marR="61537" marT="0" marB="0" anchor="ctr">
                    <a:lnL w="12700" cmpd="sng">
                      <a:solidFill>
                        <a:srgbClr val="000000"/>
                      </a:solidFill>
                    </a:lnL>
                    <a:lnR w="12700" cmpd="sng">
                      <a:solidFill>
                        <a:srgbClr val="000000"/>
                      </a:solidFill>
                    </a:lnR>
                    <a:lnT w="12700" cmpd="sng">
                      <a:solidFill>
                        <a:srgbClr val="000000"/>
                      </a:solidFill>
                    </a:lnT>
                    <a:lnB w="12700" cmpd="sng">
                      <a:solidFill>
                        <a:srgbClr val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b="0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Наименование </a:t>
                      </a:r>
                      <a:r>
                        <a:rPr lang="ru-RU" sz="1100" b="0" dirty="0" smtClean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основных мероприятий</a:t>
                      </a:r>
                      <a:r>
                        <a:rPr lang="ru-RU" sz="1100" b="0" baseline="0" dirty="0" smtClean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и контрольных точек</a:t>
                      </a:r>
                      <a:endParaRPr lang="ru-RU" sz="1100" b="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61537" marR="61537" marT="0" marB="0" anchor="ctr">
                    <a:lnL w="12700" cmpd="sng">
                      <a:solidFill>
                        <a:srgbClr val="000000"/>
                      </a:solidFill>
                    </a:lnL>
                    <a:lnR w="12700" cmpd="sng">
                      <a:solidFill>
                        <a:srgbClr val="000000"/>
                      </a:solidFill>
                    </a:lnR>
                    <a:lnT w="12700" cmpd="sng">
                      <a:solidFill>
                        <a:srgbClr val="000000"/>
                      </a:solidFill>
                    </a:lnT>
                    <a:lnB w="12700" cmpd="sng">
                      <a:solidFill>
                        <a:srgbClr val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b="0" dirty="0" smtClean="0">
                          <a:effectLst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Срок</a:t>
                      </a:r>
                      <a:endParaRPr lang="ru-RU" sz="1100" b="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rgbClr val="000000"/>
                      </a:solidFill>
                    </a:lnR>
                    <a:lnT w="12700" cmpd="sng">
                      <a:solidFill>
                        <a:srgbClr val="000000"/>
                      </a:solidFill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  <a:spcAft>
                          <a:spcPts val="0"/>
                        </a:spcAft>
                      </a:pPr>
                      <a:r>
                        <a:rPr lang="ru-RU" sz="1100" b="0" dirty="0" smtClean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Исполнение </a:t>
                      </a:r>
                      <a:r>
                        <a:rPr lang="ru-RU" sz="1100" b="0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(</a:t>
                      </a:r>
                      <a:r>
                        <a:rPr lang="ru-RU" sz="1100" b="0" dirty="0" smtClean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выполнено/в </a:t>
                      </a:r>
                      <a:r>
                        <a:rPr lang="ru-RU" sz="1100" b="0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процессе/ведется </a:t>
                      </a:r>
                      <a:r>
                        <a:rPr lang="ru-RU" sz="1100" b="0" dirty="0" smtClean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подготовка/не выполнено)</a:t>
                      </a:r>
                      <a:endParaRPr lang="ru-RU" sz="1100" b="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rgbClr val="000000"/>
                      </a:solidFill>
                    </a:lnR>
                    <a:lnT w="12700" cmpd="sng">
                      <a:solidFill>
                        <a:srgbClr val="000000"/>
                      </a:solidFill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85702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b="0" dirty="0" smtClean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r>
                        <a:rPr lang="ru-RU" sz="1100" b="0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 </a:t>
                      </a:r>
                      <a:endParaRPr lang="ru-RU" sz="1100" b="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61537" marR="61537" marT="0" marB="0">
                    <a:lnL w="12700" cmpd="sng">
                      <a:solidFill>
                        <a:srgbClr val="000000"/>
                      </a:solidFill>
                    </a:lnL>
                    <a:lnR w="12700" cmpd="sng">
                      <a:solidFill>
                        <a:srgbClr val="000000"/>
                      </a:solidFill>
                    </a:lnR>
                    <a:lnT w="12700" cmpd="sng">
                      <a:solidFill>
                        <a:srgbClr val="000000"/>
                      </a:solidFill>
                    </a:lnT>
                    <a:lnB w="12700" cmpd="sng">
                      <a:solidFill>
                        <a:srgbClr val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b="0" dirty="0" smtClean="0"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2</a:t>
                      </a:r>
                      <a:endParaRPr lang="ru-RU" sz="1100" b="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61537" marR="61537" marT="0" marB="0">
                    <a:lnL w="12700" cmpd="sng">
                      <a:solidFill>
                        <a:srgbClr val="000000"/>
                      </a:solidFill>
                    </a:lnL>
                    <a:lnR w="12700" cmpd="sng">
                      <a:solidFill>
                        <a:srgbClr val="000000"/>
                      </a:solidFill>
                    </a:lnR>
                    <a:lnT w="12700" cmpd="sng">
                      <a:solidFill>
                        <a:srgbClr val="000000"/>
                      </a:solidFill>
                    </a:lnT>
                    <a:lnB w="12700" cmpd="sng">
                      <a:solidFill>
                        <a:srgbClr val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b="0" dirty="0" smtClean="0">
                          <a:effectLst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3</a:t>
                      </a:r>
                      <a:endParaRPr lang="ru-RU" sz="1100" b="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61537" marR="6153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rgbClr val="000000"/>
                      </a:solidFill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b="0" dirty="0" smtClean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</a:t>
                      </a:r>
                      <a:r>
                        <a:rPr lang="ru-RU" sz="1100" b="0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 </a:t>
                      </a:r>
                      <a:endParaRPr lang="ru-RU" sz="1100" b="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61537" marR="6153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rgbClr val="000000"/>
                      </a:solidFill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172219">
                <a:tc gridSpan="4"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kumimoji="0" lang="ru-RU" sz="1100" b="0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2019 год</a:t>
                      </a:r>
                      <a:endParaRPr kumimoji="0" lang="ru-RU" sz="11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itchFamily="34" charset="0"/>
                        <a:ea typeface="+mn-ea"/>
                        <a:cs typeface="Arial" pitchFamily="34" charset="0"/>
                      </a:endParaRPr>
                    </a:p>
                  </a:txBody>
                  <a:tcPr marL="61537" marR="61537" marT="0" marB="0" anchor="ctr">
                    <a:lnL w="12700" cmpd="sng">
                      <a:solidFill>
                        <a:srgbClr val="000000"/>
                      </a:solidFill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rgbClr val="000000"/>
                      </a:solidFill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0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61537" marR="6153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rgbClr val="000000"/>
                      </a:solidFill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8553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9pPr>
                    </a:lstStyle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b="0" dirty="0" smtClean="0">
                          <a:effectLst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1.</a:t>
                      </a:r>
                      <a:endParaRPr lang="ru-RU" sz="1100" b="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61537" marR="61537" marT="0" marB="0" anchor="ctr">
                    <a:lnL w="12700" cmpd="sng">
                      <a:solidFill>
                        <a:srgbClr val="000000"/>
                      </a:solidFill>
                    </a:lnL>
                    <a:lnR w="12700" cmpd="sng">
                      <a:solidFill>
                        <a:srgbClr val="000000"/>
                      </a:solidFill>
                    </a:lnR>
                    <a:lnT w="12700" cmpd="sng">
                      <a:solidFill>
                        <a:srgbClr val="000000"/>
                      </a:solidFill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kern="12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Размещение информации о национальном проекте, критериях отбора предприятий и преимуществах участия в нем на официальном сайте Муниципального образования Самарской области</a:t>
                      </a:r>
                      <a:endParaRPr lang="ru-RU" sz="1100" b="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61537" marR="61537" marT="0" marB="0" anchor="ctr">
                    <a:lnL w="12700" cmpd="sng">
                      <a:solidFill>
                        <a:srgbClr val="000000"/>
                      </a:solidFill>
                    </a:lnL>
                    <a:lnR w="12700" cmpd="sng">
                      <a:solidFill>
                        <a:srgbClr val="000000"/>
                      </a:solidFill>
                    </a:lnR>
                    <a:lnT w="12700" cmpd="sng">
                      <a:solidFill>
                        <a:srgbClr val="000000"/>
                      </a:solidFill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kern="1200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постоянно</a:t>
                      </a: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rgbClr val="000000"/>
                      </a:solidFill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0" dirty="0" smtClean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выполнено</a:t>
                      </a:r>
                      <a:endParaRPr lang="ru-RU" sz="1100" b="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rgbClr val="000000"/>
                      </a:solidFill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2D050"/>
                    </a:solidFill>
                  </a:tcPr>
                </a:tc>
              </a:tr>
              <a:tr h="485535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b="0" dirty="0" smtClean="0">
                          <a:effectLst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2.</a:t>
                      </a:r>
                      <a:endParaRPr lang="ru-RU" sz="1100" b="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61537" marR="61537" marT="0" marB="0" anchor="ctr">
                    <a:lnL w="12700" cmpd="sng">
                      <a:solidFill>
                        <a:srgbClr val="000000"/>
                      </a:solidFill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kern="12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Рассылка информационных писем о национальном проекте, критериях отбора предприятий и предоставляемых мерах поддержки в адрес промышленных предприятий – потенциальных участников проекта</a:t>
                      </a:r>
                      <a:endParaRPr lang="ru-RU" sz="1100" b="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kern="1200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постоянно</a:t>
                      </a: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0" dirty="0" smtClean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выполнено</a:t>
                      </a:r>
                      <a:endParaRPr lang="ru-RU" sz="1100" b="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rgbClr val="000000"/>
                      </a:solidFill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2D050"/>
                    </a:solidFill>
                  </a:tcPr>
                </a:tc>
              </a:tr>
              <a:tr h="44040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b="0" dirty="0" smtClean="0">
                          <a:effectLst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3.</a:t>
                      </a:r>
                      <a:endParaRPr lang="ru-RU" sz="1100" b="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61537" marR="61537" marT="0" marB="0" anchor="ctr">
                    <a:lnL w="12700" cmpd="sng">
                      <a:solidFill>
                        <a:srgbClr val="000000"/>
                      </a:solidFill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vl="0"/>
                      <a:r>
                        <a:rPr lang="ru-RU" sz="1100" b="0" kern="12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Обеспечение участия представителей МО, предприятий, расположенных на их территории, в совместных совещаниях по разъяснению условий и преимуществах участия в проекте с предприятиями – потенциальными участниками проекта</a:t>
                      </a:r>
                      <a:endParaRPr lang="ru-RU" sz="1100" b="0" kern="1200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+mn-ea"/>
                        <a:cs typeface="Arial" pitchFamily="34" charset="0"/>
                      </a:endParaRP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kern="1200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постоянно</a:t>
                      </a: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0" dirty="0" smtClean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выполнено</a:t>
                      </a:r>
                      <a:endParaRPr lang="ru-RU" sz="1100" b="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rgbClr val="000000"/>
                      </a:solidFill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2D050"/>
                    </a:solidFill>
                  </a:tcPr>
                </a:tc>
              </a:tr>
              <a:tr h="183859">
                <a:tc gridSpan="4"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r>
                        <a:rPr kumimoji="0" lang="ru-RU" sz="1100" b="0" i="0" u="none" strike="noStrike" kern="1200" cap="none" spc="0" normalizeH="0" baseline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2020 год</a:t>
                      </a:r>
                      <a:endParaRPr kumimoji="0" lang="ru-RU" sz="11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itchFamily="34" charset="0"/>
                        <a:ea typeface="+mn-ea"/>
                        <a:cs typeface="Arial" pitchFamily="34" charset="0"/>
                      </a:endParaRPr>
                    </a:p>
                  </a:txBody>
                  <a:tcPr marL="61537" marR="61537" marT="0" marB="0" anchor="ctr">
                    <a:lnL w="12700" cmpd="sng">
                      <a:solidFill>
                        <a:srgbClr val="000000"/>
                      </a:solidFill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rgbClr val="000000"/>
                      </a:solidFill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ts val="1000"/>
                        </a:lnSpc>
                        <a:spcAft>
                          <a:spcPts val="0"/>
                        </a:spcAft>
                      </a:pPr>
                      <a:endParaRPr kumimoji="0" lang="ru-RU" sz="11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itchFamily="34" charset="0"/>
                        <a:ea typeface="+mn-ea"/>
                        <a:cs typeface="Arial" pitchFamily="34" charset="0"/>
                      </a:endParaRP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rgbClr val="000000"/>
                      </a:solidFill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55815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b="0" dirty="0" smtClean="0">
                          <a:effectLst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1.</a:t>
                      </a:r>
                      <a:endParaRPr lang="ru-RU" sz="1100" b="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61537" marR="61537" marT="0" marB="0" anchor="ctr">
                    <a:lnL w="12700" cmpd="sng">
                      <a:solidFill>
                        <a:srgbClr val="000000"/>
                      </a:solidFill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rgbClr val="000000"/>
                      </a:solidFill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Helvetica"/>
                          <a:ea typeface="Helvetica"/>
                          <a:cs typeface="Helvetica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kern="12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Размещение информации о национальном проекте, критериях отбора предприятий и преимуществах участия в нем на официальном сайте Муниципального образования Самарской области</a:t>
                      </a:r>
                      <a:endParaRPr lang="ru-RU" sz="1100" b="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rgbClr val="000000"/>
                      </a:solidFill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kern="1200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постоянно</a:t>
                      </a: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0" dirty="0" smtClean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выполнено</a:t>
                      </a:r>
                      <a:endParaRPr lang="ru-RU" sz="1100" b="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rgbClr val="000000"/>
                      </a:solidFill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2D050"/>
                    </a:solidFill>
                  </a:tcPr>
                </a:tc>
              </a:tr>
              <a:tr h="44040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b="0" dirty="0" smtClean="0">
                          <a:effectLst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2.</a:t>
                      </a:r>
                      <a:endParaRPr lang="ru-RU" sz="1100" b="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61537" marR="61537" marT="0" marB="0" anchor="ctr">
                    <a:lnL w="12700" cmpd="sng">
                      <a:solidFill>
                        <a:srgbClr val="000000"/>
                      </a:solidFill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rgbClr val="000000"/>
                      </a:solidFill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kern="12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Рассылка информационных писем о национальном проекте, критериях отбора предприятий и предоставляемых мерах поддержки в адрес промышленных предприятий – потенциальных участников проекта </a:t>
                      </a: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rgbClr val="000000"/>
                      </a:solidFill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kern="1200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постоянно</a:t>
                      </a: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0" dirty="0" smtClean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выполнено</a:t>
                      </a:r>
                      <a:endParaRPr lang="ru-RU" sz="1100" b="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rgbClr val="000000"/>
                      </a:solidFill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2D050"/>
                    </a:solidFill>
                  </a:tcPr>
                </a:tc>
              </a:tr>
              <a:tr h="44040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b="0" dirty="0" smtClean="0">
                          <a:effectLst/>
                          <a:latin typeface="Arial" panose="020B0604020202020204" pitchFamily="34" charset="0"/>
                          <a:ea typeface="Calibri"/>
                          <a:cs typeface="Arial" panose="020B0604020202020204" pitchFamily="34" charset="0"/>
                        </a:rPr>
                        <a:t>3.</a:t>
                      </a:r>
                      <a:endParaRPr lang="ru-RU" sz="1100" b="0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61537" marR="61537" marT="0" marB="0" anchor="ctr">
                    <a:lnL w="12700" cmpd="sng">
                      <a:solidFill>
                        <a:srgbClr val="000000"/>
                      </a:solidFill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rgbClr val="000000"/>
                      </a:solidFill>
                    </a:lnT>
                    <a:lnB w="12700" cmpd="sng">
                      <a:solidFill>
                        <a:srgbClr val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vl="0"/>
                      <a:r>
                        <a:rPr lang="ru-RU" sz="1100" b="0" kern="12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Обеспечение участия представителей МО, предприятий, расположенных на их территории, в совместных совещаниях по разъяснению условий и преимуществах участия в проекте с предприятиями – потенциальными участниками проекта</a:t>
                      </a:r>
                      <a:endParaRPr lang="ru-RU" sz="1100" b="0" kern="1200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+mn-ea"/>
                        <a:cs typeface="Arial" pitchFamily="34" charset="0"/>
                      </a:endParaRP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rgbClr val="000000"/>
                      </a:solidFill>
                    </a:lnT>
                    <a:lnB w="12700" cmpd="sng">
                      <a:solidFill>
                        <a:srgbClr val="000000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kern="1200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постоянно</a:t>
                      </a: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0" dirty="0" smtClean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выполнено</a:t>
                      </a:r>
                      <a:endParaRPr lang="ru-RU" sz="1100" b="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rgbClr val="000000"/>
                      </a:solidFill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2D050"/>
                    </a:solidFill>
                  </a:tcPr>
                </a:tc>
              </a:tr>
            </a:tbl>
          </a:graphicData>
        </a:graphic>
      </p:graphicFrame>
      <p:sp>
        <p:nvSpPr>
          <p:cNvPr id="9" name="TextBox 8"/>
          <p:cNvSpPr txBox="1"/>
          <p:nvPr/>
        </p:nvSpPr>
        <p:spPr>
          <a:xfrm>
            <a:off x="1984693" y="867022"/>
            <a:ext cx="5400600" cy="276997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txBody>
          <a:bodyPr rot="0" spcFirstLastPara="1" vertOverflow="overflow" horzOverflow="overflow" vert="horz" wrap="square" lIns="45719" tIns="45719" rIns="45719" bIns="45719" numCol="1" spcCol="38100" rtlCol="0" anchor="t">
            <a:spAutoFit/>
          </a:bodyPr>
          <a:lstStyle/>
          <a:p>
            <a:pPr algn="ctr" hangingPunct="1"/>
            <a:r>
              <a:rPr lang="ru-RU" sz="1200" b="1" dirty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rPr>
              <a:t>2. ОСНОВНЫЕ </a:t>
            </a:r>
            <a:r>
              <a:rPr lang="ru-RU" sz="1200" b="1" dirty="0" smtClean="0">
                <a:solidFill>
                  <a:sysClr val="windowText" lastClr="000000"/>
                </a:solidFill>
                <a:latin typeface="Arial" pitchFamily="34" charset="0"/>
                <a:cs typeface="Arial" pitchFamily="34" charset="0"/>
              </a:rPr>
              <a:t>МЕРОПРИЯТИЯ И КОНТРОЛЬНЫЕ ТОЧКИ*</a:t>
            </a:r>
          </a:p>
        </p:txBody>
      </p:sp>
      <p:sp>
        <p:nvSpPr>
          <p:cNvPr id="10" name="Shape 435"/>
          <p:cNvSpPr/>
          <p:nvPr/>
        </p:nvSpPr>
        <p:spPr>
          <a:xfrm>
            <a:off x="683568" y="97468"/>
            <a:ext cx="8352928" cy="52322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45719" rIns="45719">
            <a:spAutoFit/>
          </a:bodyPr>
          <a:lstStyle>
            <a:lvl1pPr algn="ctr">
              <a:defRPr sz="2000" b="1">
                <a:solidFill>
                  <a:srgbClr val="FFFFFF"/>
                </a:solidFill>
              </a:defRPr>
            </a:lvl1pPr>
          </a:lstStyle>
          <a:p>
            <a:pPr hangingPunct="1">
              <a:defRPr/>
            </a:pPr>
            <a:r>
              <a:rPr lang="ru-RU" sz="1400" dirty="0" smtClean="0">
                <a:latin typeface="Arial" pitchFamily="34" charset="0"/>
                <a:cs typeface="Arial" pitchFamily="34" charset="0"/>
              </a:rPr>
              <a:t>НАЦИОНАЛЬНЫЙ ПРОЕКТ «ПРОИЗВОДИТЕЛЬНОСТЬ ТРУДА И ПОДДЕРЖКА ЗАНЯТОСТИ» </a:t>
            </a:r>
            <a:r>
              <a:rPr lang="ru-RU" sz="1400" dirty="0" err="1" smtClean="0">
                <a:latin typeface="Arial" pitchFamily="34" charset="0"/>
                <a:cs typeface="Arial" pitchFamily="34" charset="0"/>
              </a:rPr>
              <a:t>м.р.</a:t>
            </a:r>
            <a:r>
              <a:rPr lang="ru-RU" sz="1400" dirty="0" err="1" smtClean="0">
                <a:solidFill>
                  <a:schemeClr val="bg1"/>
                </a:solidFill>
                <a:latin typeface="Arial" pitchFamily="34" charset="0"/>
                <a:ea typeface="MS Mincho" pitchFamily="49" charset="-128"/>
                <a:cs typeface="Arial" pitchFamily="34" charset="0"/>
              </a:rPr>
              <a:t>Волжский</a:t>
            </a:r>
            <a:r>
              <a:rPr lang="ru-RU" sz="1400" dirty="0" smtClean="0">
                <a:solidFill>
                  <a:schemeClr val="bg1"/>
                </a:solidFill>
                <a:latin typeface="Arial" pitchFamily="34" charset="0"/>
                <a:ea typeface="MS Mincho" pitchFamily="49" charset="-128"/>
                <a:cs typeface="Arial" pitchFamily="34" charset="0"/>
              </a:rPr>
              <a:t> Самарской области</a:t>
            </a:r>
            <a:endParaRPr lang="ru-RU" sz="1400" dirty="0">
              <a:solidFill>
                <a:schemeClr val="bg1"/>
              </a:solidFill>
              <a:latin typeface="Arial" pitchFamily="34" charset="0"/>
              <a:ea typeface="MS Mincho" pitchFamily="49" charset="-128"/>
              <a:cs typeface="Arial" pitchFamily="34" charset="0"/>
            </a:endParaRPr>
          </a:p>
        </p:txBody>
      </p:sp>
      <p:sp>
        <p:nvSpPr>
          <p:cNvPr id="11" name="Прямоугольник 10"/>
          <p:cNvSpPr/>
          <p:nvPr/>
        </p:nvSpPr>
        <p:spPr>
          <a:xfrm rot="10800000" flipV="1">
            <a:off x="107504" y="5809537"/>
            <a:ext cx="7266430" cy="6001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100" b="1" u="sng" kern="1200" dirty="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Ответственный исполнитель:</a:t>
            </a:r>
          </a:p>
          <a:p>
            <a:r>
              <a:rPr lang="ru-RU" sz="1100" kern="1200" dirty="0" err="1" smtClean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Мыкалкина</a:t>
            </a:r>
            <a:r>
              <a:rPr lang="ru-RU" sz="1100" kern="1200" dirty="0" smtClean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 Екатерина Валериевна - главный специалист отдела экономики Администрации </a:t>
            </a:r>
            <a:r>
              <a:rPr lang="ru-RU" sz="1100" kern="1200" dirty="0" err="1" smtClean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м.р</a:t>
            </a:r>
            <a:r>
              <a:rPr lang="ru-RU" sz="1100" dirty="0" smtClean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. </a:t>
            </a:r>
            <a:r>
              <a:rPr lang="ru-RU" sz="1100" kern="1200" dirty="0" smtClean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Волжский </a:t>
            </a:r>
          </a:p>
          <a:p>
            <a:r>
              <a:rPr lang="ru-RU" sz="1100" kern="1200" dirty="0" smtClean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тел: 260-33-55, </a:t>
            </a:r>
            <a:r>
              <a:rPr lang="en-US" sz="1100" dirty="0" smtClean="0">
                <a:latin typeface="Arial" pitchFamily="34" charset="0"/>
                <a:cs typeface="Arial" pitchFamily="34" charset="0"/>
              </a:rPr>
              <a:t>Email</a:t>
            </a:r>
            <a:r>
              <a:rPr lang="ru-RU" sz="1100" dirty="0" smtClean="0">
                <a:latin typeface="Arial" pitchFamily="34" charset="0"/>
                <a:cs typeface="Arial" pitchFamily="34" charset="0"/>
              </a:rPr>
              <a:t>: </a:t>
            </a:r>
            <a:r>
              <a:rPr lang="en-US" sz="1100" dirty="0" smtClean="0">
                <a:latin typeface="Arial" pitchFamily="34" charset="0"/>
                <a:cs typeface="Arial" pitchFamily="34" charset="0"/>
              </a:rPr>
              <a:t>economika17@yandex.ru</a:t>
            </a:r>
            <a:endParaRPr lang="ru-RU" sz="1100" kern="1200" dirty="0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909443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765175"/>
          </a:xfrm>
          <a:custGeom>
            <a:avLst/>
            <a:gdLst/>
            <a:ahLst/>
            <a:cxnLst/>
            <a:rect l="l" t="t" r="r" b="b"/>
            <a:pathLst>
              <a:path w="9144000" h="765175">
                <a:moveTo>
                  <a:pt x="0" y="764705"/>
                </a:moveTo>
                <a:lnTo>
                  <a:pt x="9144000" y="764705"/>
                </a:lnTo>
                <a:lnTo>
                  <a:pt x="9144000" y="0"/>
                </a:lnTo>
                <a:lnTo>
                  <a:pt x="0" y="0"/>
                </a:lnTo>
                <a:lnTo>
                  <a:pt x="0" y="764705"/>
                </a:lnTo>
                <a:close/>
              </a:path>
            </a:pathLst>
          </a:custGeom>
          <a:solidFill>
            <a:srgbClr val="006F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3644" y="44942"/>
            <a:ext cx="224530" cy="17497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2537" y="218276"/>
            <a:ext cx="288290" cy="349885"/>
          </a:xfrm>
          <a:custGeom>
            <a:avLst/>
            <a:gdLst/>
            <a:ahLst/>
            <a:cxnLst/>
            <a:rect l="l" t="t" r="r" b="b"/>
            <a:pathLst>
              <a:path w="288290" h="349884">
                <a:moveTo>
                  <a:pt x="165054" y="328104"/>
                </a:moveTo>
                <a:lnTo>
                  <a:pt x="122505" y="328104"/>
                </a:lnTo>
                <a:lnTo>
                  <a:pt x="124518" y="328138"/>
                </a:lnTo>
                <a:lnTo>
                  <a:pt x="126208" y="328333"/>
                </a:lnTo>
                <a:lnTo>
                  <a:pt x="143895" y="349323"/>
                </a:lnTo>
                <a:lnTo>
                  <a:pt x="143941" y="348736"/>
                </a:lnTo>
                <a:lnTo>
                  <a:pt x="163283" y="328138"/>
                </a:lnTo>
                <a:lnTo>
                  <a:pt x="165054" y="328104"/>
                </a:lnTo>
                <a:close/>
              </a:path>
              <a:path w="288290" h="349884">
                <a:moveTo>
                  <a:pt x="287675" y="0"/>
                </a:moveTo>
                <a:lnTo>
                  <a:pt x="0" y="0"/>
                </a:lnTo>
                <a:lnTo>
                  <a:pt x="0" y="278262"/>
                </a:lnTo>
                <a:lnTo>
                  <a:pt x="396" y="282328"/>
                </a:lnTo>
                <a:lnTo>
                  <a:pt x="20561" y="315380"/>
                </a:lnTo>
                <a:lnTo>
                  <a:pt x="70458" y="328413"/>
                </a:lnTo>
                <a:lnTo>
                  <a:pt x="96597" y="328573"/>
                </a:lnTo>
                <a:lnTo>
                  <a:pt x="110166" y="328459"/>
                </a:lnTo>
                <a:lnTo>
                  <a:pt x="116376" y="328299"/>
                </a:lnTo>
                <a:lnTo>
                  <a:pt x="118699" y="328264"/>
                </a:lnTo>
                <a:lnTo>
                  <a:pt x="122505" y="328104"/>
                </a:lnTo>
                <a:lnTo>
                  <a:pt x="234052" y="328104"/>
                </a:lnTo>
                <a:lnTo>
                  <a:pt x="236248" y="327783"/>
                </a:lnTo>
                <a:lnTo>
                  <a:pt x="271909" y="311658"/>
                </a:lnTo>
                <a:lnTo>
                  <a:pt x="287836" y="278262"/>
                </a:lnTo>
                <a:lnTo>
                  <a:pt x="287709" y="271013"/>
                </a:lnTo>
                <a:lnTo>
                  <a:pt x="287675" y="0"/>
                </a:lnTo>
                <a:close/>
              </a:path>
              <a:path w="288290" h="349884">
                <a:moveTo>
                  <a:pt x="234052" y="328104"/>
                </a:moveTo>
                <a:lnTo>
                  <a:pt x="165054" y="328104"/>
                </a:lnTo>
                <a:lnTo>
                  <a:pt x="169102" y="328264"/>
                </a:lnTo>
                <a:lnTo>
                  <a:pt x="171413" y="328299"/>
                </a:lnTo>
                <a:lnTo>
                  <a:pt x="177669" y="328459"/>
                </a:lnTo>
                <a:lnTo>
                  <a:pt x="191193" y="328573"/>
                </a:lnTo>
                <a:lnTo>
                  <a:pt x="196851" y="328573"/>
                </a:lnTo>
                <a:lnTo>
                  <a:pt x="217343" y="328413"/>
                </a:lnTo>
                <a:lnTo>
                  <a:pt x="234052" y="328104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14544" y="275468"/>
            <a:ext cx="192405" cy="245110"/>
          </a:xfrm>
          <a:custGeom>
            <a:avLst/>
            <a:gdLst/>
            <a:ahLst/>
            <a:cxnLst/>
            <a:rect l="l" t="t" r="r" b="b"/>
            <a:pathLst>
              <a:path w="192404" h="245109">
                <a:moveTo>
                  <a:pt x="65030" y="137159"/>
                </a:moveTo>
                <a:lnTo>
                  <a:pt x="63018" y="137159"/>
                </a:lnTo>
                <a:lnTo>
                  <a:pt x="62983" y="138429"/>
                </a:lnTo>
                <a:lnTo>
                  <a:pt x="62742" y="139699"/>
                </a:lnTo>
                <a:lnTo>
                  <a:pt x="62316" y="140969"/>
                </a:lnTo>
                <a:lnTo>
                  <a:pt x="61649" y="142239"/>
                </a:lnTo>
                <a:lnTo>
                  <a:pt x="61212" y="143509"/>
                </a:lnTo>
                <a:lnTo>
                  <a:pt x="60695" y="144779"/>
                </a:lnTo>
                <a:lnTo>
                  <a:pt x="60108" y="146049"/>
                </a:lnTo>
                <a:lnTo>
                  <a:pt x="59441" y="147319"/>
                </a:lnTo>
                <a:lnTo>
                  <a:pt x="58694" y="148589"/>
                </a:lnTo>
                <a:lnTo>
                  <a:pt x="57831" y="148589"/>
                </a:lnTo>
                <a:lnTo>
                  <a:pt x="56888" y="149859"/>
                </a:lnTo>
                <a:lnTo>
                  <a:pt x="55830" y="151129"/>
                </a:lnTo>
                <a:lnTo>
                  <a:pt x="56302" y="152399"/>
                </a:lnTo>
                <a:lnTo>
                  <a:pt x="56888" y="156209"/>
                </a:lnTo>
                <a:lnTo>
                  <a:pt x="57049" y="157479"/>
                </a:lnTo>
                <a:lnTo>
                  <a:pt x="57164" y="158749"/>
                </a:lnTo>
                <a:lnTo>
                  <a:pt x="57245" y="162559"/>
                </a:lnTo>
                <a:lnTo>
                  <a:pt x="57124" y="163829"/>
                </a:lnTo>
                <a:lnTo>
                  <a:pt x="57049" y="165099"/>
                </a:lnTo>
                <a:lnTo>
                  <a:pt x="56612" y="167639"/>
                </a:lnTo>
                <a:lnTo>
                  <a:pt x="56141" y="170179"/>
                </a:lnTo>
                <a:lnTo>
                  <a:pt x="55865" y="171449"/>
                </a:lnTo>
                <a:lnTo>
                  <a:pt x="55554" y="172719"/>
                </a:lnTo>
                <a:lnTo>
                  <a:pt x="55117" y="172719"/>
                </a:lnTo>
                <a:lnTo>
                  <a:pt x="54761" y="173989"/>
                </a:lnTo>
                <a:lnTo>
                  <a:pt x="54450" y="176529"/>
                </a:lnTo>
                <a:lnTo>
                  <a:pt x="54255" y="179069"/>
                </a:lnTo>
                <a:lnTo>
                  <a:pt x="55554" y="186689"/>
                </a:lnTo>
                <a:lnTo>
                  <a:pt x="53474" y="191307"/>
                </a:lnTo>
                <a:lnTo>
                  <a:pt x="53703" y="191769"/>
                </a:lnTo>
                <a:lnTo>
                  <a:pt x="54255" y="193039"/>
                </a:lnTo>
                <a:lnTo>
                  <a:pt x="54726" y="194309"/>
                </a:lnTo>
                <a:lnTo>
                  <a:pt x="54922" y="194309"/>
                </a:lnTo>
                <a:lnTo>
                  <a:pt x="55083" y="195579"/>
                </a:lnTo>
                <a:lnTo>
                  <a:pt x="55359" y="198119"/>
                </a:lnTo>
                <a:lnTo>
                  <a:pt x="55508" y="199389"/>
                </a:lnTo>
                <a:lnTo>
                  <a:pt x="55704" y="201929"/>
                </a:lnTo>
                <a:lnTo>
                  <a:pt x="56647" y="209549"/>
                </a:lnTo>
                <a:lnTo>
                  <a:pt x="58222" y="228599"/>
                </a:lnTo>
                <a:lnTo>
                  <a:pt x="57751" y="229869"/>
                </a:lnTo>
                <a:lnTo>
                  <a:pt x="56808" y="231139"/>
                </a:lnTo>
                <a:lnTo>
                  <a:pt x="56371" y="232409"/>
                </a:lnTo>
                <a:lnTo>
                  <a:pt x="54922" y="236219"/>
                </a:lnTo>
                <a:lnTo>
                  <a:pt x="54094" y="237489"/>
                </a:lnTo>
                <a:lnTo>
                  <a:pt x="53542" y="238759"/>
                </a:lnTo>
                <a:lnTo>
                  <a:pt x="52288" y="241299"/>
                </a:lnTo>
                <a:lnTo>
                  <a:pt x="52012" y="242569"/>
                </a:lnTo>
                <a:lnTo>
                  <a:pt x="51541" y="243839"/>
                </a:lnTo>
                <a:lnTo>
                  <a:pt x="51345" y="245109"/>
                </a:lnTo>
                <a:lnTo>
                  <a:pt x="55508" y="245109"/>
                </a:lnTo>
                <a:lnTo>
                  <a:pt x="55750" y="243839"/>
                </a:lnTo>
                <a:lnTo>
                  <a:pt x="56095" y="243839"/>
                </a:lnTo>
                <a:lnTo>
                  <a:pt x="56256" y="242569"/>
                </a:lnTo>
                <a:lnTo>
                  <a:pt x="56727" y="241299"/>
                </a:lnTo>
                <a:lnTo>
                  <a:pt x="57118" y="240029"/>
                </a:lnTo>
                <a:lnTo>
                  <a:pt x="57360" y="238759"/>
                </a:lnTo>
                <a:lnTo>
                  <a:pt x="57670" y="238759"/>
                </a:lnTo>
                <a:lnTo>
                  <a:pt x="58061" y="237489"/>
                </a:lnTo>
                <a:lnTo>
                  <a:pt x="58464" y="237489"/>
                </a:lnTo>
                <a:lnTo>
                  <a:pt x="59361" y="234949"/>
                </a:lnTo>
                <a:lnTo>
                  <a:pt x="60350" y="233679"/>
                </a:lnTo>
                <a:lnTo>
                  <a:pt x="61212" y="232409"/>
                </a:lnTo>
                <a:lnTo>
                  <a:pt x="61488" y="232409"/>
                </a:lnTo>
                <a:lnTo>
                  <a:pt x="61718" y="231139"/>
                </a:lnTo>
                <a:lnTo>
                  <a:pt x="61914" y="231139"/>
                </a:lnTo>
                <a:lnTo>
                  <a:pt x="62075" y="229869"/>
                </a:lnTo>
                <a:lnTo>
                  <a:pt x="62190" y="228599"/>
                </a:lnTo>
                <a:lnTo>
                  <a:pt x="62190" y="222249"/>
                </a:lnTo>
                <a:lnTo>
                  <a:pt x="61845" y="218439"/>
                </a:lnTo>
                <a:lnTo>
                  <a:pt x="61178" y="213359"/>
                </a:lnTo>
                <a:lnTo>
                  <a:pt x="60775" y="209549"/>
                </a:lnTo>
                <a:lnTo>
                  <a:pt x="59602" y="203199"/>
                </a:lnTo>
                <a:lnTo>
                  <a:pt x="59246" y="200659"/>
                </a:lnTo>
                <a:lnTo>
                  <a:pt x="58970" y="199389"/>
                </a:lnTo>
                <a:lnTo>
                  <a:pt x="58774" y="196849"/>
                </a:lnTo>
                <a:lnTo>
                  <a:pt x="58809" y="191769"/>
                </a:lnTo>
                <a:lnTo>
                  <a:pt x="59004" y="191769"/>
                </a:lnTo>
                <a:lnTo>
                  <a:pt x="59602" y="189229"/>
                </a:lnTo>
                <a:lnTo>
                  <a:pt x="59361" y="186689"/>
                </a:lnTo>
                <a:lnTo>
                  <a:pt x="59211" y="184149"/>
                </a:lnTo>
                <a:lnTo>
                  <a:pt x="59050" y="184149"/>
                </a:lnTo>
                <a:lnTo>
                  <a:pt x="58889" y="182879"/>
                </a:lnTo>
                <a:lnTo>
                  <a:pt x="58809" y="181609"/>
                </a:lnTo>
                <a:lnTo>
                  <a:pt x="58694" y="175259"/>
                </a:lnTo>
                <a:lnTo>
                  <a:pt x="58855" y="173989"/>
                </a:lnTo>
                <a:lnTo>
                  <a:pt x="59050" y="171449"/>
                </a:lnTo>
                <a:lnTo>
                  <a:pt x="59280" y="170179"/>
                </a:lnTo>
                <a:lnTo>
                  <a:pt x="59556" y="167639"/>
                </a:lnTo>
                <a:lnTo>
                  <a:pt x="60189" y="163829"/>
                </a:lnTo>
                <a:lnTo>
                  <a:pt x="61764" y="156209"/>
                </a:lnTo>
                <a:lnTo>
                  <a:pt x="62983" y="149859"/>
                </a:lnTo>
                <a:lnTo>
                  <a:pt x="63409" y="147319"/>
                </a:lnTo>
                <a:lnTo>
                  <a:pt x="63880" y="144779"/>
                </a:lnTo>
                <a:lnTo>
                  <a:pt x="65030" y="137159"/>
                </a:lnTo>
                <a:close/>
              </a:path>
              <a:path w="192404" h="245109">
                <a:moveTo>
                  <a:pt x="190721" y="226060"/>
                </a:moveTo>
                <a:lnTo>
                  <a:pt x="184822" y="226060"/>
                </a:lnTo>
                <a:lnTo>
                  <a:pt x="184109" y="227330"/>
                </a:lnTo>
                <a:lnTo>
                  <a:pt x="183798" y="228600"/>
                </a:lnTo>
                <a:lnTo>
                  <a:pt x="183212" y="229870"/>
                </a:lnTo>
                <a:lnTo>
                  <a:pt x="182545" y="231140"/>
                </a:lnTo>
                <a:lnTo>
                  <a:pt x="182074" y="232410"/>
                </a:lnTo>
                <a:lnTo>
                  <a:pt x="181119" y="233680"/>
                </a:lnTo>
                <a:lnTo>
                  <a:pt x="180648" y="234950"/>
                </a:lnTo>
                <a:lnTo>
                  <a:pt x="179866" y="236220"/>
                </a:lnTo>
                <a:lnTo>
                  <a:pt x="179429" y="236220"/>
                </a:lnTo>
                <a:lnTo>
                  <a:pt x="179394" y="237490"/>
                </a:lnTo>
                <a:lnTo>
                  <a:pt x="179751" y="237490"/>
                </a:lnTo>
                <a:lnTo>
                  <a:pt x="179946" y="238760"/>
                </a:lnTo>
                <a:lnTo>
                  <a:pt x="182189" y="238760"/>
                </a:lnTo>
                <a:lnTo>
                  <a:pt x="184155" y="240030"/>
                </a:lnTo>
                <a:lnTo>
                  <a:pt x="184856" y="237490"/>
                </a:lnTo>
                <a:lnTo>
                  <a:pt x="185569" y="236220"/>
                </a:lnTo>
                <a:lnTo>
                  <a:pt x="186317" y="234950"/>
                </a:lnTo>
                <a:lnTo>
                  <a:pt x="187892" y="231140"/>
                </a:lnTo>
                <a:lnTo>
                  <a:pt x="189537" y="228600"/>
                </a:lnTo>
                <a:lnTo>
                  <a:pt x="190399" y="227330"/>
                </a:lnTo>
                <a:lnTo>
                  <a:pt x="190721" y="226060"/>
                </a:lnTo>
                <a:close/>
              </a:path>
              <a:path w="192404" h="245109">
                <a:moveTo>
                  <a:pt x="7152" y="229869"/>
                </a:moveTo>
                <a:lnTo>
                  <a:pt x="1494" y="229869"/>
                </a:lnTo>
                <a:lnTo>
                  <a:pt x="2552" y="231139"/>
                </a:lnTo>
                <a:lnTo>
                  <a:pt x="6405" y="231139"/>
                </a:lnTo>
                <a:lnTo>
                  <a:pt x="7152" y="229869"/>
                </a:lnTo>
                <a:close/>
              </a:path>
              <a:path w="192404" h="245109">
                <a:moveTo>
                  <a:pt x="17732" y="213359"/>
                </a:moveTo>
                <a:lnTo>
                  <a:pt x="13328" y="213359"/>
                </a:lnTo>
                <a:lnTo>
                  <a:pt x="13167" y="214629"/>
                </a:lnTo>
                <a:lnTo>
                  <a:pt x="12615" y="214629"/>
                </a:lnTo>
                <a:lnTo>
                  <a:pt x="12615" y="215899"/>
                </a:lnTo>
                <a:lnTo>
                  <a:pt x="12109" y="215899"/>
                </a:lnTo>
                <a:lnTo>
                  <a:pt x="12063" y="217169"/>
                </a:lnTo>
                <a:lnTo>
                  <a:pt x="11718" y="218439"/>
                </a:lnTo>
                <a:lnTo>
                  <a:pt x="11246" y="218439"/>
                </a:lnTo>
                <a:lnTo>
                  <a:pt x="10694" y="219709"/>
                </a:lnTo>
                <a:lnTo>
                  <a:pt x="8728" y="222249"/>
                </a:lnTo>
                <a:lnTo>
                  <a:pt x="4243" y="227329"/>
                </a:lnTo>
                <a:lnTo>
                  <a:pt x="2909" y="228599"/>
                </a:lnTo>
                <a:lnTo>
                  <a:pt x="2311" y="228599"/>
                </a:lnTo>
                <a:lnTo>
                  <a:pt x="1770" y="229869"/>
                </a:lnTo>
                <a:lnTo>
                  <a:pt x="7980" y="229869"/>
                </a:lnTo>
                <a:lnTo>
                  <a:pt x="9705" y="227329"/>
                </a:lnTo>
                <a:lnTo>
                  <a:pt x="10614" y="226059"/>
                </a:lnTo>
                <a:lnTo>
                  <a:pt x="13443" y="223519"/>
                </a:lnTo>
                <a:lnTo>
                  <a:pt x="13684" y="223519"/>
                </a:lnTo>
                <a:lnTo>
                  <a:pt x="13880" y="222249"/>
                </a:lnTo>
                <a:lnTo>
                  <a:pt x="14581" y="220979"/>
                </a:lnTo>
                <a:lnTo>
                  <a:pt x="16042" y="220979"/>
                </a:lnTo>
                <a:lnTo>
                  <a:pt x="16157" y="219709"/>
                </a:lnTo>
                <a:lnTo>
                  <a:pt x="16594" y="219709"/>
                </a:lnTo>
                <a:lnTo>
                  <a:pt x="16743" y="218439"/>
                </a:lnTo>
                <a:lnTo>
                  <a:pt x="17099" y="217169"/>
                </a:lnTo>
                <a:lnTo>
                  <a:pt x="17295" y="215899"/>
                </a:lnTo>
                <a:lnTo>
                  <a:pt x="17605" y="214629"/>
                </a:lnTo>
                <a:lnTo>
                  <a:pt x="17732" y="213359"/>
                </a:lnTo>
                <a:close/>
              </a:path>
              <a:path w="192404" h="245109">
                <a:moveTo>
                  <a:pt x="175622" y="167640"/>
                </a:moveTo>
                <a:lnTo>
                  <a:pt x="157809" y="167640"/>
                </a:lnTo>
                <a:lnTo>
                  <a:pt x="159109" y="168910"/>
                </a:lnTo>
                <a:lnTo>
                  <a:pt x="164146" y="171450"/>
                </a:lnTo>
                <a:lnTo>
                  <a:pt x="165319" y="172720"/>
                </a:lnTo>
                <a:lnTo>
                  <a:pt x="166538" y="173990"/>
                </a:lnTo>
                <a:lnTo>
                  <a:pt x="167446" y="173990"/>
                </a:lnTo>
                <a:lnTo>
                  <a:pt x="167722" y="175260"/>
                </a:lnTo>
                <a:lnTo>
                  <a:pt x="168343" y="175260"/>
                </a:lnTo>
                <a:lnTo>
                  <a:pt x="168665" y="176530"/>
                </a:lnTo>
                <a:lnTo>
                  <a:pt x="170033" y="176530"/>
                </a:lnTo>
                <a:lnTo>
                  <a:pt x="171057" y="177800"/>
                </a:lnTo>
                <a:lnTo>
                  <a:pt x="173104" y="179070"/>
                </a:lnTo>
                <a:lnTo>
                  <a:pt x="174518" y="180340"/>
                </a:lnTo>
                <a:lnTo>
                  <a:pt x="174955" y="180340"/>
                </a:lnTo>
                <a:lnTo>
                  <a:pt x="175818" y="181610"/>
                </a:lnTo>
                <a:lnTo>
                  <a:pt x="176209" y="181610"/>
                </a:lnTo>
                <a:lnTo>
                  <a:pt x="176761" y="182880"/>
                </a:lnTo>
                <a:lnTo>
                  <a:pt x="177152" y="182880"/>
                </a:lnTo>
                <a:lnTo>
                  <a:pt x="177704" y="184150"/>
                </a:lnTo>
                <a:lnTo>
                  <a:pt x="178417" y="186690"/>
                </a:lnTo>
                <a:lnTo>
                  <a:pt x="178727" y="187960"/>
                </a:lnTo>
                <a:lnTo>
                  <a:pt x="182269" y="199390"/>
                </a:lnTo>
                <a:lnTo>
                  <a:pt x="185247" y="209550"/>
                </a:lnTo>
                <a:lnTo>
                  <a:pt x="187409" y="217170"/>
                </a:lnTo>
                <a:lnTo>
                  <a:pt x="188042" y="218440"/>
                </a:lnTo>
                <a:lnTo>
                  <a:pt x="188513" y="220980"/>
                </a:lnTo>
                <a:lnTo>
                  <a:pt x="188237" y="220980"/>
                </a:lnTo>
                <a:lnTo>
                  <a:pt x="188237" y="222250"/>
                </a:lnTo>
                <a:lnTo>
                  <a:pt x="188007" y="223520"/>
                </a:lnTo>
                <a:lnTo>
                  <a:pt x="187260" y="223520"/>
                </a:lnTo>
                <a:lnTo>
                  <a:pt x="185926" y="224790"/>
                </a:lnTo>
                <a:lnTo>
                  <a:pt x="185523" y="226060"/>
                </a:lnTo>
                <a:lnTo>
                  <a:pt x="191538" y="226060"/>
                </a:lnTo>
                <a:lnTo>
                  <a:pt x="191779" y="224790"/>
                </a:lnTo>
                <a:lnTo>
                  <a:pt x="191894" y="220980"/>
                </a:lnTo>
                <a:lnTo>
                  <a:pt x="191664" y="219710"/>
                </a:lnTo>
                <a:lnTo>
                  <a:pt x="191388" y="217170"/>
                </a:lnTo>
                <a:lnTo>
                  <a:pt x="191066" y="215900"/>
                </a:lnTo>
                <a:lnTo>
                  <a:pt x="190675" y="214630"/>
                </a:lnTo>
                <a:lnTo>
                  <a:pt x="190250" y="213360"/>
                </a:lnTo>
                <a:lnTo>
                  <a:pt x="189778" y="210820"/>
                </a:lnTo>
                <a:lnTo>
                  <a:pt x="188283" y="207010"/>
                </a:lnTo>
                <a:lnTo>
                  <a:pt x="186593" y="201930"/>
                </a:lnTo>
                <a:lnTo>
                  <a:pt x="186351" y="198120"/>
                </a:lnTo>
                <a:lnTo>
                  <a:pt x="185799" y="196850"/>
                </a:lnTo>
                <a:lnTo>
                  <a:pt x="185328" y="195580"/>
                </a:lnTo>
                <a:lnTo>
                  <a:pt x="184465" y="191770"/>
                </a:lnTo>
                <a:lnTo>
                  <a:pt x="184074" y="190500"/>
                </a:lnTo>
                <a:lnTo>
                  <a:pt x="183017" y="186690"/>
                </a:lnTo>
                <a:lnTo>
                  <a:pt x="182384" y="182880"/>
                </a:lnTo>
                <a:lnTo>
                  <a:pt x="181200" y="177800"/>
                </a:lnTo>
                <a:lnTo>
                  <a:pt x="180648" y="173990"/>
                </a:lnTo>
                <a:lnTo>
                  <a:pt x="180337" y="171450"/>
                </a:lnTo>
                <a:lnTo>
                  <a:pt x="179981" y="170180"/>
                </a:lnTo>
                <a:lnTo>
                  <a:pt x="179555" y="170180"/>
                </a:lnTo>
                <a:lnTo>
                  <a:pt x="178842" y="168910"/>
                </a:lnTo>
                <a:lnTo>
                  <a:pt x="176450" y="168910"/>
                </a:lnTo>
                <a:lnTo>
                  <a:pt x="175622" y="167640"/>
                </a:lnTo>
                <a:close/>
              </a:path>
              <a:path w="192404" h="245109">
                <a:moveTo>
                  <a:pt x="29174" y="173989"/>
                </a:moveTo>
                <a:lnTo>
                  <a:pt x="24218" y="173989"/>
                </a:lnTo>
                <a:lnTo>
                  <a:pt x="23666" y="175259"/>
                </a:lnTo>
                <a:lnTo>
                  <a:pt x="23585" y="180339"/>
                </a:lnTo>
                <a:lnTo>
                  <a:pt x="19400" y="184098"/>
                </a:lnTo>
                <a:lnTo>
                  <a:pt x="19974" y="185419"/>
                </a:lnTo>
                <a:lnTo>
                  <a:pt x="19767" y="185419"/>
                </a:lnTo>
                <a:lnTo>
                  <a:pt x="19767" y="186689"/>
                </a:lnTo>
                <a:lnTo>
                  <a:pt x="14547" y="208279"/>
                </a:lnTo>
                <a:lnTo>
                  <a:pt x="14466" y="209549"/>
                </a:lnTo>
                <a:lnTo>
                  <a:pt x="14271" y="209549"/>
                </a:lnTo>
                <a:lnTo>
                  <a:pt x="14156" y="210819"/>
                </a:lnTo>
                <a:lnTo>
                  <a:pt x="13880" y="210819"/>
                </a:lnTo>
                <a:lnTo>
                  <a:pt x="13443" y="213359"/>
                </a:lnTo>
                <a:lnTo>
                  <a:pt x="18042" y="213359"/>
                </a:lnTo>
                <a:lnTo>
                  <a:pt x="18985" y="210819"/>
                </a:lnTo>
                <a:lnTo>
                  <a:pt x="19376" y="209549"/>
                </a:lnTo>
                <a:lnTo>
                  <a:pt x="19813" y="208279"/>
                </a:lnTo>
                <a:lnTo>
                  <a:pt x="20561" y="204469"/>
                </a:lnTo>
                <a:lnTo>
                  <a:pt x="21262" y="201929"/>
                </a:lnTo>
                <a:lnTo>
                  <a:pt x="21929" y="199389"/>
                </a:lnTo>
                <a:lnTo>
                  <a:pt x="23746" y="191769"/>
                </a:lnTo>
                <a:lnTo>
                  <a:pt x="23666" y="190499"/>
                </a:lnTo>
                <a:lnTo>
                  <a:pt x="23746" y="189229"/>
                </a:lnTo>
                <a:lnTo>
                  <a:pt x="24172" y="187959"/>
                </a:lnTo>
                <a:lnTo>
                  <a:pt x="24724" y="187959"/>
                </a:lnTo>
                <a:lnTo>
                  <a:pt x="27107" y="184098"/>
                </a:lnTo>
                <a:lnTo>
                  <a:pt x="27714" y="182879"/>
                </a:lnTo>
                <a:lnTo>
                  <a:pt x="28070" y="181609"/>
                </a:lnTo>
                <a:lnTo>
                  <a:pt x="28576" y="177799"/>
                </a:lnTo>
                <a:lnTo>
                  <a:pt x="28818" y="175259"/>
                </a:lnTo>
                <a:lnTo>
                  <a:pt x="29174" y="173989"/>
                </a:lnTo>
                <a:close/>
              </a:path>
              <a:path w="192404" h="245109">
                <a:moveTo>
                  <a:pt x="52449" y="189229"/>
                </a:moveTo>
                <a:lnTo>
                  <a:pt x="52840" y="190499"/>
                </a:lnTo>
                <a:lnTo>
                  <a:pt x="53266" y="191769"/>
                </a:lnTo>
                <a:lnTo>
                  <a:pt x="53474" y="191307"/>
                </a:lnTo>
                <a:lnTo>
                  <a:pt x="52449" y="189229"/>
                </a:lnTo>
                <a:close/>
              </a:path>
              <a:path w="192404" h="245109">
                <a:moveTo>
                  <a:pt x="51978" y="187959"/>
                </a:moveTo>
                <a:lnTo>
                  <a:pt x="52173" y="189229"/>
                </a:lnTo>
                <a:lnTo>
                  <a:pt x="51978" y="187959"/>
                </a:lnTo>
                <a:close/>
              </a:path>
              <a:path w="192404" h="245109">
                <a:moveTo>
                  <a:pt x="19296" y="183858"/>
                </a:moveTo>
                <a:lnTo>
                  <a:pt x="19296" y="184149"/>
                </a:lnTo>
                <a:lnTo>
                  <a:pt x="19296" y="183858"/>
                </a:lnTo>
                <a:close/>
              </a:path>
              <a:path w="192404" h="245109">
                <a:moveTo>
                  <a:pt x="19296" y="182879"/>
                </a:moveTo>
                <a:lnTo>
                  <a:pt x="18870" y="182879"/>
                </a:lnTo>
                <a:lnTo>
                  <a:pt x="19296" y="183858"/>
                </a:lnTo>
                <a:lnTo>
                  <a:pt x="19296" y="182879"/>
                </a:lnTo>
                <a:close/>
              </a:path>
              <a:path w="192404" h="245109">
                <a:moveTo>
                  <a:pt x="33222" y="146049"/>
                </a:moveTo>
                <a:lnTo>
                  <a:pt x="26690" y="168909"/>
                </a:lnTo>
                <a:lnTo>
                  <a:pt x="26414" y="168909"/>
                </a:lnTo>
                <a:lnTo>
                  <a:pt x="25632" y="171449"/>
                </a:lnTo>
                <a:lnTo>
                  <a:pt x="25080" y="172719"/>
                </a:lnTo>
                <a:lnTo>
                  <a:pt x="24609" y="173989"/>
                </a:lnTo>
                <a:lnTo>
                  <a:pt x="29404" y="173989"/>
                </a:lnTo>
                <a:lnTo>
                  <a:pt x="29715" y="172719"/>
                </a:lnTo>
                <a:lnTo>
                  <a:pt x="30071" y="172719"/>
                </a:lnTo>
                <a:lnTo>
                  <a:pt x="31141" y="170179"/>
                </a:lnTo>
                <a:lnTo>
                  <a:pt x="31647" y="170179"/>
                </a:lnTo>
                <a:lnTo>
                  <a:pt x="33452" y="165099"/>
                </a:lnTo>
                <a:lnTo>
                  <a:pt x="38132" y="149859"/>
                </a:lnTo>
                <a:lnTo>
                  <a:pt x="36994" y="148589"/>
                </a:lnTo>
                <a:lnTo>
                  <a:pt x="35775" y="147319"/>
                </a:lnTo>
                <a:lnTo>
                  <a:pt x="33222" y="146049"/>
                </a:lnTo>
                <a:close/>
              </a:path>
              <a:path w="192404" h="245109">
                <a:moveTo>
                  <a:pt x="161662" y="156210"/>
                </a:moveTo>
                <a:lnTo>
                  <a:pt x="152036" y="156210"/>
                </a:lnTo>
                <a:lnTo>
                  <a:pt x="153370" y="157480"/>
                </a:lnTo>
                <a:lnTo>
                  <a:pt x="143377" y="157480"/>
                </a:lnTo>
                <a:lnTo>
                  <a:pt x="144872" y="158750"/>
                </a:lnTo>
                <a:lnTo>
                  <a:pt x="145620" y="158750"/>
                </a:lnTo>
                <a:lnTo>
                  <a:pt x="146804" y="160020"/>
                </a:lnTo>
                <a:lnTo>
                  <a:pt x="149392" y="161290"/>
                </a:lnTo>
                <a:lnTo>
                  <a:pt x="150737" y="162560"/>
                </a:lnTo>
                <a:lnTo>
                  <a:pt x="153566" y="165100"/>
                </a:lnTo>
                <a:lnTo>
                  <a:pt x="156475" y="167640"/>
                </a:lnTo>
                <a:lnTo>
                  <a:pt x="173299" y="167640"/>
                </a:lnTo>
                <a:lnTo>
                  <a:pt x="172241" y="166370"/>
                </a:lnTo>
                <a:lnTo>
                  <a:pt x="171218" y="166370"/>
                </a:lnTo>
                <a:lnTo>
                  <a:pt x="169090" y="165100"/>
                </a:lnTo>
                <a:lnTo>
                  <a:pt x="166066" y="161290"/>
                </a:lnTo>
                <a:lnTo>
                  <a:pt x="164180" y="160020"/>
                </a:lnTo>
                <a:lnTo>
                  <a:pt x="163272" y="158750"/>
                </a:lnTo>
                <a:lnTo>
                  <a:pt x="161662" y="156210"/>
                </a:lnTo>
                <a:close/>
              </a:path>
              <a:path w="192404" h="245109">
                <a:moveTo>
                  <a:pt x="149599" y="156210"/>
                </a:moveTo>
                <a:lnTo>
                  <a:pt x="141848" y="156210"/>
                </a:lnTo>
                <a:lnTo>
                  <a:pt x="142595" y="157480"/>
                </a:lnTo>
                <a:lnTo>
                  <a:pt x="151082" y="157480"/>
                </a:lnTo>
                <a:lnTo>
                  <a:pt x="149599" y="156210"/>
                </a:lnTo>
                <a:close/>
              </a:path>
              <a:path w="192404" h="245109">
                <a:moveTo>
                  <a:pt x="146609" y="154940"/>
                </a:moveTo>
                <a:lnTo>
                  <a:pt x="139525" y="154940"/>
                </a:lnTo>
                <a:lnTo>
                  <a:pt x="140353" y="156210"/>
                </a:lnTo>
                <a:lnTo>
                  <a:pt x="147701" y="156210"/>
                </a:lnTo>
                <a:lnTo>
                  <a:pt x="146609" y="154940"/>
                </a:lnTo>
                <a:close/>
              </a:path>
              <a:path w="192404" h="245109">
                <a:moveTo>
                  <a:pt x="159419" y="152400"/>
                </a:moveTo>
                <a:lnTo>
                  <a:pt x="149668" y="152400"/>
                </a:lnTo>
                <a:lnTo>
                  <a:pt x="149127" y="153670"/>
                </a:lnTo>
                <a:lnTo>
                  <a:pt x="149392" y="153670"/>
                </a:lnTo>
                <a:lnTo>
                  <a:pt x="149748" y="154940"/>
                </a:lnTo>
                <a:lnTo>
                  <a:pt x="150610" y="154940"/>
                </a:lnTo>
                <a:lnTo>
                  <a:pt x="151013" y="156210"/>
                </a:lnTo>
                <a:lnTo>
                  <a:pt x="160960" y="156210"/>
                </a:lnTo>
                <a:lnTo>
                  <a:pt x="160282" y="154940"/>
                </a:lnTo>
                <a:lnTo>
                  <a:pt x="159971" y="153670"/>
                </a:lnTo>
                <a:lnTo>
                  <a:pt x="159419" y="152400"/>
                </a:lnTo>
                <a:close/>
              </a:path>
              <a:path w="192404" h="245109">
                <a:moveTo>
                  <a:pt x="142710" y="152400"/>
                </a:moveTo>
                <a:lnTo>
                  <a:pt x="137995" y="152400"/>
                </a:lnTo>
                <a:lnTo>
                  <a:pt x="138938" y="153670"/>
                </a:lnTo>
                <a:lnTo>
                  <a:pt x="139410" y="154940"/>
                </a:lnTo>
                <a:lnTo>
                  <a:pt x="145424" y="154940"/>
                </a:lnTo>
                <a:lnTo>
                  <a:pt x="142710" y="152400"/>
                </a:lnTo>
                <a:close/>
              </a:path>
              <a:path w="192404" h="245109">
                <a:moveTo>
                  <a:pt x="114996" y="125730"/>
                </a:moveTo>
                <a:lnTo>
                  <a:pt x="107843" y="125730"/>
                </a:lnTo>
                <a:lnTo>
                  <a:pt x="107648" y="127000"/>
                </a:lnTo>
                <a:lnTo>
                  <a:pt x="107487" y="127000"/>
                </a:lnTo>
                <a:lnTo>
                  <a:pt x="107406" y="128270"/>
                </a:lnTo>
                <a:lnTo>
                  <a:pt x="113582" y="128270"/>
                </a:lnTo>
                <a:lnTo>
                  <a:pt x="116411" y="132080"/>
                </a:lnTo>
                <a:lnTo>
                  <a:pt x="118296" y="133350"/>
                </a:lnTo>
                <a:lnTo>
                  <a:pt x="121125" y="137160"/>
                </a:lnTo>
                <a:lnTo>
                  <a:pt x="123092" y="139700"/>
                </a:lnTo>
                <a:lnTo>
                  <a:pt x="125104" y="140970"/>
                </a:lnTo>
                <a:lnTo>
                  <a:pt x="129348" y="146050"/>
                </a:lnTo>
                <a:lnTo>
                  <a:pt x="129773" y="146050"/>
                </a:lnTo>
                <a:lnTo>
                  <a:pt x="130291" y="147320"/>
                </a:lnTo>
                <a:lnTo>
                  <a:pt x="130958" y="147320"/>
                </a:lnTo>
                <a:lnTo>
                  <a:pt x="131786" y="148590"/>
                </a:lnTo>
                <a:lnTo>
                  <a:pt x="132648" y="149860"/>
                </a:lnTo>
                <a:lnTo>
                  <a:pt x="134419" y="149860"/>
                </a:lnTo>
                <a:lnTo>
                  <a:pt x="135316" y="151130"/>
                </a:lnTo>
                <a:lnTo>
                  <a:pt x="137133" y="152400"/>
                </a:lnTo>
                <a:lnTo>
                  <a:pt x="141215" y="152400"/>
                </a:lnTo>
                <a:lnTo>
                  <a:pt x="140548" y="151130"/>
                </a:lnTo>
                <a:lnTo>
                  <a:pt x="138708" y="149860"/>
                </a:lnTo>
                <a:lnTo>
                  <a:pt x="135914" y="148590"/>
                </a:lnTo>
                <a:lnTo>
                  <a:pt x="134223" y="147320"/>
                </a:lnTo>
                <a:lnTo>
                  <a:pt x="132372" y="146050"/>
                </a:lnTo>
                <a:lnTo>
                  <a:pt x="130406" y="143510"/>
                </a:lnTo>
                <a:lnTo>
                  <a:pt x="128324" y="142240"/>
                </a:lnTo>
                <a:lnTo>
                  <a:pt x="126197" y="139700"/>
                </a:lnTo>
                <a:lnTo>
                  <a:pt x="124035" y="137160"/>
                </a:lnTo>
                <a:lnTo>
                  <a:pt x="120734" y="133350"/>
                </a:lnTo>
                <a:lnTo>
                  <a:pt x="117514" y="129540"/>
                </a:lnTo>
                <a:lnTo>
                  <a:pt x="115468" y="127000"/>
                </a:lnTo>
                <a:lnTo>
                  <a:pt x="114996" y="125730"/>
                </a:lnTo>
                <a:close/>
              </a:path>
              <a:path w="192404" h="245109">
                <a:moveTo>
                  <a:pt x="159109" y="149860"/>
                </a:moveTo>
                <a:lnTo>
                  <a:pt x="151013" y="149860"/>
                </a:lnTo>
                <a:lnTo>
                  <a:pt x="150737" y="151130"/>
                </a:lnTo>
                <a:lnTo>
                  <a:pt x="150495" y="151130"/>
                </a:lnTo>
                <a:lnTo>
                  <a:pt x="150139" y="152400"/>
                </a:lnTo>
                <a:lnTo>
                  <a:pt x="159189" y="152400"/>
                </a:lnTo>
                <a:lnTo>
                  <a:pt x="159109" y="149860"/>
                </a:lnTo>
                <a:close/>
              </a:path>
              <a:path w="192404" h="245109">
                <a:moveTo>
                  <a:pt x="158246" y="148590"/>
                </a:moveTo>
                <a:lnTo>
                  <a:pt x="147862" y="148590"/>
                </a:lnTo>
                <a:lnTo>
                  <a:pt x="148104" y="149860"/>
                </a:lnTo>
                <a:lnTo>
                  <a:pt x="158798" y="149860"/>
                </a:lnTo>
                <a:lnTo>
                  <a:pt x="158246" y="148590"/>
                </a:lnTo>
                <a:close/>
              </a:path>
              <a:path w="192404" h="245109">
                <a:moveTo>
                  <a:pt x="157533" y="146050"/>
                </a:moveTo>
                <a:lnTo>
                  <a:pt x="149909" y="146050"/>
                </a:lnTo>
                <a:lnTo>
                  <a:pt x="149633" y="147320"/>
                </a:lnTo>
                <a:lnTo>
                  <a:pt x="149392" y="147320"/>
                </a:lnTo>
                <a:lnTo>
                  <a:pt x="148771" y="148590"/>
                </a:lnTo>
                <a:lnTo>
                  <a:pt x="158120" y="148590"/>
                </a:lnTo>
                <a:lnTo>
                  <a:pt x="157924" y="147320"/>
                </a:lnTo>
                <a:lnTo>
                  <a:pt x="157533" y="146050"/>
                </a:lnTo>
                <a:close/>
              </a:path>
              <a:path w="192404" h="245109">
                <a:moveTo>
                  <a:pt x="157418" y="144780"/>
                </a:moveTo>
                <a:lnTo>
                  <a:pt x="147391" y="144780"/>
                </a:lnTo>
                <a:lnTo>
                  <a:pt x="147747" y="146050"/>
                </a:lnTo>
                <a:lnTo>
                  <a:pt x="157499" y="146050"/>
                </a:lnTo>
                <a:lnTo>
                  <a:pt x="157418" y="144780"/>
                </a:lnTo>
                <a:close/>
              </a:path>
              <a:path w="192404" h="245109">
                <a:moveTo>
                  <a:pt x="74299" y="143509"/>
                </a:moveTo>
                <a:lnTo>
                  <a:pt x="71711" y="143509"/>
                </a:lnTo>
                <a:lnTo>
                  <a:pt x="73436" y="144779"/>
                </a:lnTo>
                <a:lnTo>
                  <a:pt x="74299" y="143509"/>
                </a:lnTo>
                <a:close/>
              </a:path>
              <a:path w="192404" h="245109">
                <a:moveTo>
                  <a:pt x="156866" y="143510"/>
                </a:moveTo>
                <a:lnTo>
                  <a:pt x="146137" y="143510"/>
                </a:lnTo>
                <a:lnTo>
                  <a:pt x="146218" y="144780"/>
                </a:lnTo>
                <a:lnTo>
                  <a:pt x="156947" y="144780"/>
                </a:lnTo>
                <a:lnTo>
                  <a:pt x="156866" y="143510"/>
                </a:lnTo>
                <a:close/>
              </a:path>
              <a:path w="192404" h="245109">
                <a:moveTo>
                  <a:pt x="28461" y="142239"/>
                </a:moveTo>
                <a:lnTo>
                  <a:pt x="29094" y="143509"/>
                </a:lnTo>
                <a:lnTo>
                  <a:pt x="28461" y="142239"/>
                </a:lnTo>
                <a:close/>
              </a:path>
              <a:path w="192404" h="245109">
                <a:moveTo>
                  <a:pt x="91215" y="142239"/>
                </a:moveTo>
                <a:lnTo>
                  <a:pt x="69193" y="142239"/>
                </a:lnTo>
                <a:lnTo>
                  <a:pt x="69388" y="143509"/>
                </a:lnTo>
                <a:lnTo>
                  <a:pt x="89444" y="143509"/>
                </a:lnTo>
                <a:lnTo>
                  <a:pt x="91215" y="142239"/>
                </a:lnTo>
                <a:close/>
              </a:path>
              <a:path w="192404" h="245109">
                <a:moveTo>
                  <a:pt x="157027" y="142240"/>
                </a:moveTo>
                <a:lnTo>
                  <a:pt x="146448" y="142240"/>
                </a:lnTo>
                <a:lnTo>
                  <a:pt x="146333" y="143510"/>
                </a:lnTo>
                <a:lnTo>
                  <a:pt x="157108" y="143510"/>
                </a:lnTo>
                <a:lnTo>
                  <a:pt x="157027" y="142240"/>
                </a:lnTo>
                <a:close/>
              </a:path>
              <a:path w="192404" h="245109">
                <a:moveTo>
                  <a:pt x="36442" y="114299"/>
                </a:moveTo>
                <a:lnTo>
                  <a:pt x="21860" y="114299"/>
                </a:lnTo>
                <a:lnTo>
                  <a:pt x="22136" y="116839"/>
                </a:lnTo>
                <a:lnTo>
                  <a:pt x="22366" y="118109"/>
                </a:lnTo>
                <a:lnTo>
                  <a:pt x="22527" y="120649"/>
                </a:lnTo>
                <a:lnTo>
                  <a:pt x="22723" y="121919"/>
                </a:lnTo>
                <a:lnTo>
                  <a:pt x="22884" y="124459"/>
                </a:lnTo>
                <a:lnTo>
                  <a:pt x="23229" y="126999"/>
                </a:lnTo>
                <a:lnTo>
                  <a:pt x="23551" y="128269"/>
                </a:lnTo>
                <a:lnTo>
                  <a:pt x="23942" y="129539"/>
                </a:lnTo>
                <a:lnTo>
                  <a:pt x="25276" y="134619"/>
                </a:lnTo>
                <a:lnTo>
                  <a:pt x="25793" y="135889"/>
                </a:lnTo>
                <a:lnTo>
                  <a:pt x="25943" y="137159"/>
                </a:lnTo>
                <a:lnTo>
                  <a:pt x="25943" y="138429"/>
                </a:lnTo>
                <a:lnTo>
                  <a:pt x="25793" y="139699"/>
                </a:lnTo>
                <a:lnTo>
                  <a:pt x="26690" y="140969"/>
                </a:lnTo>
                <a:lnTo>
                  <a:pt x="27518" y="142239"/>
                </a:lnTo>
                <a:lnTo>
                  <a:pt x="27909" y="142239"/>
                </a:lnTo>
                <a:lnTo>
                  <a:pt x="27438" y="140969"/>
                </a:lnTo>
                <a:lnTo>
                  <a:pt x="29565" y="140969"/>
                </a:lnTo>
                <a:lnTo>
                  <a:pt x="29922" y="139699"/>
                </a:lnTo>
                <a:lnTo>
                  <a:pt x="31808" y="139699"/>
                </a:lnTo>
                <a:lnTo>
                  <a:pt x="32233" y="138429"/>
                </a:lnTo>
                <a:lnTo>
                  <a:pt x="40570" y="138429"/>
                </a:lnTo>
                <a:lnTo>
                  <a:pt x="40375" y="137159"/>
                </a:lnTo>
                <a:lnTo>
                  <a:pt x="39984" y="137159"/>
                </a:lnTo>
                <a:lnTo>
                  <a:pt x="39351" y="135889"/>
                </a:lnTo>
                <a:lnTo>
                  <a:pt x="38604" y="134619"/>
                </a:lnTo>
                <a:lnTo>
                  <a:pt x="37776" y="132079"/>
                </a:lnTo>
                <a:lnTo>
                  <a:pt x="37028" y="130809"/>
                </a:lnTo>
                <a:lnTo>
                  <a:pt x="36361" y="128269"/>
                </a:lnTo>
                <a:lnTo>
                  <a:pt x="36085" y="128269"/>
                </a:lnTo>
                <a:lnTo>
                  <a:pt x="35890" y="126999"/>
                </a:lnTo>
                <a:lnTo>
                  <a:pt x="35970" y="124459"/>
                </a:lnTo>
                <a:lnTo>
                  <a:pt x="36361" y="121919"/>
                </a:lnTo>
                <a:lnTo>
                  <a:pt x="36879" y="120649"/>
                </a:lnTo>
                <a:lnTo>
                  <a:pt x="37189" y="119379"/>
                </a:lnTo>
                <a:lnTo>
                  <a:pt x="33923" y="119379"/>
                </a:lnTo>
                <a:lnTo>
                  <a:pt x="34429" y="118853"/>
                </a:lnTo>
                <a:lnTo>
                  <a:pt x="34866" y="118109"/>
                </a:lnTo>
                <a:lnTo>
                  <a:pt x="35418" y="116839"/>
                </a:lnTo>
                <a:lnTo>
                  <a:pt x="36442" y="114299"/>
                </a:lnTo>
                <a:close/>
              </a:path>
              <a:path w="192404" h="245109">
                <a:moveTo>
                  <a:pt x="109568" y="137160"/>
                </a:moveTo>
                <a:lnTo>
                  <a:pt x="65030" y="137159"/>
                </a:lnTo>
                <a:lnTo>
                  <a:pt x="65571" y="138429"/>
                </a:lnTo>
                <a:lnTo>
                  <a:pt x="66560" y="138429"/>
                </a:lnTo>
                <a:lnTo>
                  <a:pt x="67341" y="139699"/>
                </a:lnTo>
                <a:lnTo>
                  <a:pt x="67698" y="139699"/>
                </a:lnTo>
                <a:lnTo>
                  <a:pt x="68008" y="140969"/>
                </a:lnTo>
                <a:lnTo>
                  <a:pt x="68802" y="142239"/>
                </a:lnTo>
                <a:lnTo>
                  <a:pt x="96240" y="142239"/>
                </a:lnTo>
                <a:lnTo>
                  <a:pt x="99391" y="140969"/>
                </a:lnTo>
                <a:lnTo>
                  <a:pt x="104577" y="139700"/>
                </a:lnTo>
                <a:lnTo>
                  <a:pt x="107245" y="138430"/>
                </a:lnTo>
                <a:lnTo>
                  <a:pt x="109568" y="137160"/>
                </a:lnTo>
                <a:close/>
              </a:path>
              <a:path w="192404" h="245109">
                <a:moveTo>
                  <a:pt x="156751" y="140970"/>
                </a:moveTo>
                <a:lnTo>
                  <a:pt x="148920" y="140970"/>
                </a:lnTo>
                <a:lnTo>
                  <a:pt x="148690" y="142240"/>
                </a:lnTo>
                <a:lnTo>
                  <a:pt x="156751" y="142240"/>
                </a:lnTo>
                <a:lnTo>
                  <a:pt x="156751" y="140970"/>
                </a:lnTo>
                <a:close/>
              </a:path>
              <a:path w="192404" h="245109">
                <a:moveTo>
                  <a:pt x="37661" y="139699"/>
                </a:moveTo>
                <a:lnTo>
                  <a:pt x="34786" y="139699"/>
                </a:lnTo>
                <a:lnTo>
                  <a:pt x="35464" y="140969"/>
                </a:lnTo>
                <a:lnTo>
                  <a:pt x="37465" y="140969"/>
                </a:lnTo>
                <a:lnTo>
                  <a:pt x="37661" y="139699"/>
                </a:lnTo>
                <a:close/>
              </a:path>
              <a:path w="192404" h="245109">
                <a:moveTo>
                  <a:pt x="156705" y="139700"/>
                </a:moveTo>
                <a:lnTo>
                  <a:pt x="148380" y="139700"/>
                </a:lnTo>
                <a:lnTo>
                  <a:pt x="148725" y="140970"/>
                </a:lnTo>
                <a:lnTo>
                  <a:pt x="156590" y="140970"/>
                </a:lnTo>
                <a:lnTo>
                  <a:pt x="156705" y="139700"/>
                </a:lnTo>
                <a:close/>
              </a:path>
              <a:path w="192404" h="245109">
                <a:moveTo>
                  <a:pt x="39041" y="138429"/>
                </a:moveTo>
                <a:lnTo>
                  <a:pt x="32624" y="138429"/>
                </a:lnTo>
                <a:lnTo>
                  <a:pt x="32981" y="139699"/>
                </a:lnTo>
                <a:lnTo>
                  <a:pt x="38604" y="139699"/>
                </a:lnTo>
                <a:lnTo>
                  <a:pt x="39041" y="138429"/>
                </a:lnTo>
                <a:close/>
              </a:path>
              <a:path w="192404" h="245109">
                <a:moveTo>
                  <a:pt x="40409" y="138429"/>
                </a:moveTo>
                <a:lnTo>
                  <a:pt x="40294" y="139699"/>
                </a:lnTo>
                <a:lnTo>
                  <a:pt x="40409" y="138429"/>
                </a:lnTo>
                <a:close/>
              </a:path>
              <a:path w="192404" h="245109">
                <a:moveTo>
                  <a:pt x="156510" y="138430"/>
                </a:moveTo>
                <a:lnTo>
                  <a:pt x="145666" y="138430"/>
                </a:lnTo>
                <a:lnTo>
                  <a:pt x="145781" y="139700"/>
                </a:lnTo>
                <a:lnTo>
                  <a:pt x="156510" y="139700"/>
                </a:lnTo>
                <a:lnTo>
                  <a:pt x="156510" y="138430"/>
                </a:lnTo>
                <a:close/>
              </a:path>
              <a:path w="192404" h="245109">
                <a:moveTo>
                  <a:pt x="140272" y="99060"/>
                </a:moveTo>
                <a:lnTo>
                  <a:pt x="135799" y="99060"/>
                </a:lnTo>
                <a:lnTo>
                  <a:pt x="136029" y="100330"/>
                </a:lnTo>
                <a:lnTo>
                  <a:pt x="136029" y="101600"/>
                </a:lnTo>
                <a:lnTo>
                  <a:pt x="134775" y="101600"/>
                </a:lnTo>
                <a:lnTo>
                  <a:pt x="134649" y="102870"/>
                </a:lnTo>
                <a:lnTo>
                  <a:pt x="137685" y="102870"/>
                </a:lnTo>
                <a:lnTo>
                  <a:pt x="138743" y="104140"/>
                </a:lnTo>
                <a:lnTo>
                  <a:pt x="140318" y="104140"/>
                </a:lnTo>
                <a:lnTo>
                  <a:pt x="140790" y="105410"/>
                </a:lnTo>
                <a:lnTo>
                  <a:pt x="141215" y="105410"/>
                </a:lnTo>
                <a:lnTo>
                  <a:pt x="141848" y="106680"/>
                </a:lnTo>
                <a:lnTo>
                  <a:pt x="142285" y="106680"/>
                </a:lnTo>
                <a:lnTo>
                  <a:pt x="142561" y="107950"/>
                </a:lnTo>
                <a:lnTo>
                  <a:pt x="140433" y="107950"/>
                </a:lnTo>
                <a:lnTo>
                  <a:pt x="140238" y="109220"/>
                </a:lnTo>
                <a:lnTo>
                  <a:pt x="140744" y="109220"/>
                </a:lnTo>
                <a:lnTo>
                  <a:pt x="142319" y="110490"/>
                </a:lnTo>
                <a:lnTo>
                  <a:pt x="142319" y="111760"/>
                </a:lnTo>
                <a:lnTo>
                  <a:pt x="142043" y="111760"/>
                </a:lnTo>
                <a:lnTo>
                  <a:pt x="142285" y="113030"/>
                </a:lnTo>
                <a:lnTo>
                  <a:pt x="144205" y="113030"/>
                </a:lnTo>
                <a:lnTo>
                  <a:pt x="144527" y="114300"/>
                </a:lnTo>
                <a:lnTo>
                  <a:pt x="143895" y="114300"/>
                </a:lnTo>
                <a:lnTo>
                  <a:pt x="143458" y="115570"/>
                </a:lnTo>
                <a:lnTo>
                  <a:pt x="144044" y="116840"/>
                </a:lnTo>
                <a:lnTo>
                  <a:pt x="145344" y="116840"/>
                </a:lnTo>
                <a:lnTo>
                  <a:pt x="145620" y="118110"/>
                </a:lnTo>
                <a:lnTo>
                  <a:pt x="146011" y="118110"/>
                </a:lnTo>
                <a:lnTo>
                  <a:pt x="145976" y="119380"/>
                </a:lnTo>
                <a:lnTo>
                  <a:pt x="144757" y="119380"/>
                </a:lnTo>
                <a:lnTo>
                  <a:pt x="144286" y="120650"/>
                </a:lnTo>
                <a:lnTo>
                  <a:pt x="145148" y="121920"/>
                </a:lnTo>
                <a:lnTo>
                  <a:pt x="145470" y="121920"/>
                </a:lnTo>
                <a:lnTo>
                  <a:pt x="145735" y="123190"/>
                </a:lnTo>
                <a:lnTo>
                  <a:pt x="145148" y="124460"/>
                </a:lnTo>
                <a:lnTo>
                  <a:pt x="144251" y="124460"/>
                </a:lnTo>
                <a:lnTo>
                  <a:pt x="144205" y="125730"/>
                </a:lnTo>
                <a:lnTo>
                  <a:pt x="144642" y="125730"/>
                </a:lnTo>
                <a:lnTo>
                  <a:pt x="145148" y="127000"/>
                </a:lnTo>
                <a:lnTo>
                  <a:pt x="146609" y="127000"/>
                </a:lnTo>
                <a:lnTo>
                  <a:pt x="146724" y="128270"/>
                </a:lnTo>
                <a:lnTo>
                  <a:pt x="146919" y="128270"/>
                </a:lnTo>
                <a:lnTo>
                  <a:pt x="146885" y="129540"/>
                </a:lnTo>
                <a:lnTo>
                  <a:pt x="146172" y="129540"/>
                </a:lnTo>
                <a:lnTo>
                  <a:pt x="145700" y="130810"/>
                </a:lnTo>
                <a:lnTo>
                  <a:pt x="144757" y="130810"/>
                </a:lnTo>
                <a:lnTo>
                  <a:pt x="144757" y="132080"/>
                </a:lnTo>
                <a:lnTo>
                  <a:pt x="144918" y="132080"/>
                </a:lnTo>
                <a:lnTo>
                  <a:pt x="145148" y="133350"/>
                </a:lnTo>
                <a:lnTo>
                  <a:pt x="147310" y="133350"/>
                </a:lnTo>
                <a:lnTo>
                  <a:pt x="147437" y="134620"/>
                </a:lnTo>
                <a:lnTo>
                  <a:pt x="147747" y="134620"/>
                </a:lnTo>
                <a:lnTo>
                  <a:pt x="147747" y="135890"/>
                </a:lnTo>
                <a:lnTo>
                  <a:pt x="147586" y="135890"/>
                </a:lnTo>
                <a:lnTo>
                  <a:pt x="147437" y="137160"/>
                </a:lnTo>
                <a:lnTo>
                  <a:pt x="146011" y="137160"/>
                </a:lnTo>
                <a:lnTo>
                  <a:pt x="145861" y="138430"/>
                </a:lnTo>
                <a:lnTo>
                  <a:pt x="156475" y="138430"/>
                </a:lnTo>
                <a:lnTo>
                  <a:pt x="156199" y="135890"/>
                </a:lnTo>
                <a:lnTo>
                  <a:pt x="155958" y="134620"/>
                </a:lnTo>
                <a:lnTo>
                  <a:pt x="155728" y="132080"/>
                </a:lnTo>
                <a:lnTo>
                  <a:pt x="155532" y="130810"/>
                </a:lnTo>
                <a:lnTo>
                  <a:pt x="155210" y="127000"/>
                </a:lnTo>
                <a:lnTo>
                  <a:pt x="155141" y="121920"/>
                </a:lnTo>
                <a:lnTo>
                  <a:pt x="154670" y="120650"/>
                </a:lnTo>
                <a:lnTo>
                  <a:pt x="154233" y="119380"/>
                </a:lnTo>
                <a:lnTo>
                  <a:pt x="153761" y="118110"/>
                </a:lnTo>
                <a:lnTo>
                  <a:pt x="152738" y="115570"/>
                </a:lnTo>
                <a:lnTo>
                  <a:pt x="151634" y="114300"/>
                </a:lnTo>
                <a:lnTo>
                  <a:pt x="150461" y="111760"/>
                </a:lnTo>
                <a:lnTo>
                  <a:pt x="149196" y="109220"/>
                </a:lnTo>
                <a:lnTo>
                  <a:pt x="147862" y="107950"/>
                </a:lnTo>
                <a:lnTo>
                  <a:pt x="147195" y="106680"/>
                </a:lnTo>
                <a:lnTo>
                  <a:pt x="145781" y="105410"/>
                </a:lnTo>
                <a:lnTo>
                  <a:pt x="145033" y="104140"/>
                </a:lnTo>
                <a:lnTo>
                  <a:pt x="142756" y="101600"/>
                </a:lnTo>
                <a:lnTo>
                  <a:pt x="141100" y="100330"/>
                </a:lnTo>
                <a:lnTo>
                  <a:pt x="140272" y="99060"/>
                </a:lnTo>
                <a:close/>
              </a:path>
              <a:path w="192404" h="245109">
                <a:moveTo>
                  <a:pt x="101978" y="128270"/>
                </a:moveTo>
                <a:lnTo>
                  <a:pt x="101277" y="128270"/>
                </a:lnTo>
                <a:lnTo>
                  <a:pt x="101231" y="130809"/>
                </a:lnTo>
                <a:lnTo>
                  <a:pt x="101392" y="132079"/>
                </a:lnTo>
                <a:lnTo>
                  <a:pt x="101898" y="134619"/>
                </a:lnTo>
                <a:lnTo>
                  <a:pt x="66318" y="134619"/>
                </a:lnTo>
                <a:lnTo>
                  <a:pt x="64398" y="137159"/>
                </a:lnTo>
                <a:lnTo>
                  <a:pt x="111339" y="137160"/>
                </a:lnTo>
                <a:lnTo>
                  <a:pt x="111926" y="135890"/>
                </a:lnTo>
                <a:lnTo>
                  <a:pt x="112443" y="135890"/>
                </a:lnTo>
                <a:lnTo>
                  <a:pt x="112719" y="134620"/>
                </a:lnTo>
                <a:lnTo>
                  <a:pt x="112869" y="133350"/>
                </a:lnTo>
                <a:lnTo>
                  <a:pt x="112869" y="130810"/>
                </a:lnTo>
                <a:lnTo>
                  <a:pt x="103945" y="130810"/>
                </a:lnTo>
                <a:lnTo>
                  <a:pt x="103358" y="129540"/>
                </a:lnTo>
                <a:lnTo>
                  <a:pt x="102496" y="129540"/>
                </a:lnTo>
                <a:lnTo>
                  <a:pt x="101978" y="128270"/>
                </a:lnTo>
                <a:close/>
              </a:path>
              <a:path w="192404" h="245109">
                <a:moveTo>
                  <a:pt x="94159" y="125729"/>
                </a:moveTo>
                <a:lnTo>
                  <a:pt x="64237" y="125729"/>
                </a:lnTo>
                <a:lnTo>
                  <a:pt x="63604" y="126999"/>
                </a:lnTo>
                <a:lnTo>
                  <a:pt x="64317" y="126999"/>
                </a:lnTo>
                <a:lnTo>
                  <a:pt x="64593" y="128269"/>
                </a:lnTo>
                <a:lnTo>
                  <a:pt x="67261" y="128269"/>
                </a:lnTo>
                <a:lnTo>
                  <a:pt x="66835" y="129539"/>
                </a:lnTo>
                <a:lnTo>
                  <a:pt x="66284" y="129539"/>
                </a:lnTo>
                <a:lnTo>
                  <a:pt x="65502" y="130809"/>
                </a:lnTo>
                <a:lnTo>
                  <a:pt x="64398" y="132079"/>
                </a:lnTo>
                <a:lnTo>
                  <a:pt x="67974" y="132079"/>
                </a:lnTo>
                <a:lnTo>
                  <a:pt x="67778" y="133349"/>
                </a:lnTo>
                <a:lnTo>
                  <a:pt x="66996" y="134619"/>
                </a:lnTo>
                <a:lnTo>
                  <a:pt x="101898" y="134619"/>
                </a:lnTo>
                <a:lnTo>
                  <a:pt x="99702" y="132079"/>
                </a:lnTo>
                <a:lnTo>
                  <a:pt x="98793" y="130809"/>
                </a:lnTo>
                <a:lnTo>
                  <a:pt x="96677" y="128269"/>
                </a:lnTo>
                <a:lnTo>
                  <a:pt x="95458" y="126999"/>
                </a:lnTo>
                <a:lnTo>
                  <a:pt x="94159" y="125729"/>
                </a:lnTo>
                <a:close/>
              </a:path>
              <a:path w="192404" h="245109">
                <a:moveTo>
                  <a:pt x="67974" y="132079"/>
                </a:moveTo>
                <a:lnTo>
                  <a:pt x="65571" y="132079"/>
                </a:lnTo>
                <a:lnTo>
                  <a:pt x="66674" y="133349"/>
                </a:lnTo>
                <a:lnTo>
                  <a:pt x="67537" y="133349"/>
                </a:lnTo>
                <a:lnTo>
                  <a:pt x="67974" y="132079"/>
                </a:lnTo>
                <a:close/>
              </a:path>
              <a:path w="192404" h="245109">
                <a:moveTo>
                  <a:pt x="112788" y="128270"/>
                </a:moveTo>
                <a:lnTo>
                  <a:pt x="107372" y="128270"/>
                </a:lnTo>
                <a:lnTo>
                  <a:pt x="107050" y="129540"/>
                </a:lnTo>
                <a:lnTo>
                  <a:pt x="104221" y="129540"/>
                </a:lnTo>
                <a:lnTo>
                  <a:pt x="104140" y="130810"/>
                </a:lnTo>
                <a:lnTo>
                  <a:pt x="112869" y="130810"/>
                </a:lnTo>
                <a:lnTo>
                  <a:pt x="112788" y="128270"/>
                </a:lnTo>
                <a:close/>
              </a:path>
              <a:path w="192404" h="245109">
                <a:moveTo>
                  <a:pt x="105279" y="128270"/>
                </a:moveTo>
                <a:lnTo>
                  <a:pt x="104888" y="128270"/>
                </a:lnTo>
                <a:lnTo>
                  <a:pt x="104658" y="129540"/>
                </a:lnTo>
                <a:lnTo>
                  <a:pt x="105796" y="129540"/>
                </a:lnTo>
                <a:lnTo>
                  <a:pt x="105279" y="128270"/>
                </a:lnTo>
                <a:close/>
              </a:path>
              <a:path w="192404" h="245109">
                <a:moveTo>
                  <a:pt x="89202" y="121919"/>
                </a:moveTo>
                <a:lnTo>
                  <a:pt x="63926" y="121919"/>
                </a:lnTo>
                <a:lnTo>
                  <a:pt x="63409" y="123189"/>
                </a:lnTo>
                <a:lnTo>
                  <a:pt x="67192" y="123189"/>
                </a:lnTo>
                <a:lnTo>
                  <a:pt x="66674" y="124459"/>
                </a:lnTo>
                <a:lnTo>
                  <a:pt x="65732" y="124459"/>
                </a:lnTo>
                <a:lnTo>
                  <a:pt x="65306" y="125729"/>
                </a:lnTo>
                <a:lnTo>
                  <a:pt x="93492" y="125729"/>
                </a:lnTo>
                <a:lnTo>
                  <a:pt x="92825" y="124459"/>
                </a:lnTo>
                <a:lnTo>
                  <a:pt x="90697" y="123189"/>
                </a:lnTo>
                <a:lnTo>
                  <a:pt x="89202" y="121919"/>
                </a:lnTo>
                <a:close/>
              </a:path>
              <a:path w="192404" h="245109">
                <a:moveTo>
                  <a:pt x="110868" y="120650"/>
                </a:moveTo>
                <a:lnTo>
                  <a:pt x="109844" y="120650"/>
                </a:lnTo>
                <a:lnTo>
                  <a:pt x="110235" y="123190"/>
                </a:lnTo>
                <a:lnTo>
                  <a:pt x="110511" y="123190"/>
                </a:lnTo>
                <a:lnTo>
                  <a:pt x="110431" y="124460"/>
                </a:lnTo>
                <a:lnTo>
                  <a:pt x="108395" y="124460"/>
                </a:lnTo>
                <a:lnTo>
                  <a:pt x="108039" y="125730"/>
                </a:lnTo>
                <a:lnTo>
                  <a:pt x="114444" y="125730"/>
                </a:lnTo>
                <a:lnTo>
                  <a:pt x="112834" y="123190"/>
                </a:lnTo>
                <a:lnTo>
                  <a:pt x="111891" y="121920"/>
                </a:lnTo>
                <a:lnTo>
                  <a:pt x="110868" y="120650"/>
                </a:lnTo>
                <a:close/>
              </a:path>
              <a:path w="192404" h="245109">
                <a:moveTo>
                  <a:pt x="65145" y="123189"/>
                </a:moveTo>
                <a:lnTo>
                  <a:pt x="62822" y="123189"/>
                </a:lnTo>
                <a:lnTo>
                  <a:pt x="62190" y="124459"/>
                </a:lnTo>
                <a:lnTo>
                  <a:pt x="64283" y="124459"/>
                </a:lnTo>
                <a:lnTo>
                  <a:pt x="65145" y="123189"/>
                </a:lnTo>
                <a:close/>
              </a:path>
              <a:path w="192404" h="245109">
                <a:moveTo>
                  <a:pt x="65367" y="110609"/>
                </a:moveTo>
                <a:lnTo>
                  <a:pt x="65617" y="111759"/>
                </a:lnTo>
                <a:lnTo>
                  <a:pt x="65893" y="111759"/>
                </a:lnTo>
                <a:lnTo>
                  <a:pt x="66123" y="113029"/>
                </a:lnTo>
                <a:lnTo>
                  <a:pt x="66249" y="116839"/>
                </a:lnTo>
                <a:lnTo>
                  <a:pt x="66042" y="118109"/>
                </a:lnTo>
                <a:lnTo>
                  <a:pt x="65651" y="119379"/>
                </a:lnTo>
                <a:lnTo>
                  <a:pt x="65421" y="119379"/>
                </a:lnTo>
                <a:lnTo>
                  <a:pt x="64754" y="120649"/>
                </a:lnTo>
                <a:lnTo>
                  <a:pt x="64352" y="121919"/>
                </a:lnTo>
                <a:lnTo>
                  <a:pt x="80279" y="121919"/>
                </a:lnTo>
                <a:lnTo>
                  <a:pt x="79888" y="120649"/>
                </a:lnTo>
                <a:lnTo>
                  <a:pt x="79416" y="119379"/>
                </a:lnTo>
                <a:lnTo>
                  <a:pt x="78784" y="118109"/>
                </a:lnTo>
                <a:lnTo>
                  <a:pt x="71792" y="118109"/>
                </a:lnTo>
                <a:lnTo>
                  <a:pt x="71596" y="116839"/>
                </a:lnTo>
                <a:lnTo>
                  <a:pt x="70918" y="115569"/>
                </a:lnTo>
                <a:lnTo>
                  <a:pt x="70492" y="114299"/>
                </a:lnTo>
                <a:lnTo>
                  <a:pt x="67537" y="114299"/>
                </a:lnTo>
                <a:lnTo>
                  <a:pt x="66720" y="111759"/>
                </a:lnTo>
                <a:lnTo>
                  <a:pt x="65367" y="110609"/>
                </a:lnTo>
                <a:close/>
              </a:path>
              <a:path w="192404" h="245109">
                <a:moveTo>
                  <a:pt x="87753" y="120649"/>
                </a:moveTo>
                <a:lnTo>
                  <a:pt x="81187" y="120649"/>
                </a:lnTo>
                <a:lnTo>
                  <a:pt x="80716" y="121919"/>
                </a:lnTo>
                <a:lnTo>
                  <a:pt x="88501" y="121919"/>
                </a:lnTo>
                <a:lnTo>
                  <a:pt x="87753" y="120649"/>
                </a:lnTo>
                <a:close/>
              </a:path>
              <a:path w="192404" h="245109">
                <a:moveTo>
                  <a:pt x="82406" y="118109"/>
                </a:moveTo>
                <a:lnTo>
                  <a:pt x="82084" y="119379"/>
                </a:lnTo>
                <a:lnTo>
                  <a:pt x="81854" y="120649"/>
                </a:lnTo>
                <a:lnTo>
                  <a:pt x="83544" y="120649"/>
                </a:lnTo>
                <a:lnTo>
                  <a:pt x="82406" y="118109"/>
                </a:lnTo>
                <a:close/>
              </a:path>
              <a:path w="192404" h="245109">
                <a:moveTo>
                  <a:pt x="39271" y="114299"/>
                </a:moveTo>
                <a:lnTo>
                  <a:pt x="38914" y="114299"/>
                </a:lnTo>
                <a:lnTo>
                  <a:pt x="37937" y="115569"/>
                </a:lnTo>
                <a:lnTo>
                  <a:pt x="37155" y="116839"/>
                </a:lnTo>
                <a:lnTo>
                  <a:pt x="35142" y="118109"/>
                </a:lnTo>
                <a:lnTo>
                  <a:pt x="34429" y="118853"/>
                </a:lnTo>
                <a:lnTo>
                  <a:pt x="34119" y="119379"/>
                </a:lnTo>
                <a:lnTo>
                  <a:pt x="37189" y="119379"/>
                </a:lnTo>
                <a:lnTo>
                  <a:pt x="37580" y="118109"/>
                </a:lnTo>
                <a:lnTo>
                  <a:pt x="38650" y="115569"/>
                </a:lnTo>
                <a:lnTo>
                  <a:pt x="39271" y="114299"/>
                </a:lnTo>
                <a:close/>
              </a:path>
              <a:path w="192404" h="245109">
                <a:moveTo>
                  <a:pt x="76461" y="114299"/>
                </a:moveTo>
                <a:lnTo>
                  <a:pt x="73712" y="114299"/>
                </a:lnTo>
                <a:lnTo>
                  <a:pt x="73241" y="115569"/>
                </a:lnTo>
                <a:lnTo>
                  <a:pt x="72654" y="116839"/>
                </a:lnTo>
                <a:lnTo>
                  <a:pt x="71941" y="118109"/>
                </a:lnTo>
                <a:lnTo>
                  <a:pt x="78784" y="118109"/>
                </a:lnTo>
                <a:lnTo>
                  <a:pt x="77956" y="116839"/>
                </a:lnTo>
                <a:lnTo>
                  <a:pt x="77484" y="115569"/>
                </a:lnTo>
                <a:lnTo>
                  <a:pt x="76461" y="114299"/>
                </a:lnTo>
                <a:close/>
              </a:path>
              <a:path w="192404" h="245109">
                <a:moveTo>
                  <a:pt x="47056" y="41909"/>
                </a:moveTo>
                <a:lnTo>
                  <a:pt x="38408" y="41909"/>
                </a:lnTo>
                <a:lnTo>
                  <a:pt x="38132" y="43179"/>
                </a:lnTo>
                <a:lnTo>
                  <a:pt x="37189" y="46989"/>
                </a:lnTo>
                <a:lnTo>
                  <a:pt x="36833" y="48259"/>
                </a:lnTo>
                <a:lnTo>
                  <a:pt x="36442" y="48259"/>
                </a:lnTo>
                <a:lnTo>
                  <a:pt x="35970" y="49529"/>
                </a:lnTo>
                <a:lnTo>
                  <a:pt x="35464" y="50799"/>
                </a:lnTo>
                <a:lnTo>
                  <a:pt x="34475" y="50799"/>
                </a:lnTo>
                <a:lnTo>
                  <a:pt x="33728" y="52069"/>
                </a:lnTo>
                <a:lnTo>
                  <a:pt x="32394" y="52069"/>
                </a:lnTo>
                <a:lnTo>
                  <a:pt x="30738" y="53339"/>
                </a:lnTo>
                <a:lnTo>
                  <a:pt x="27277" y="53339"/>
                </a:lnTo>
                <a:lnTo>
                  <a:pt x="27357" y="55879"/>
                </a:lnTo>
                <a:lnTo>
                  <a:pt x="27484" y="58419"/>
                </a:lnTo>
                <a:lnTo>
                  <a:pt x="27576" y="60959"/>
                </a:lnTo>
                <a:lnTo>
                  <a:pt x="27696" y="67309"/>
                </a:lnTo>
                <a:lnTo>
                  <a:pt x="27581" y="69849"/>
                </a:lnTo>
                <a:lnTo>
                  <a:pt x="27242" y="73659"/>
                </a:lnTo>
                <a:lnTo>
                  <a:pt x="26771" y="76199"/>
                </a:lnTo>
                <a:lnTo>
                  <a:pt x="26380" y="77469"/>
                </a:lnTo>
                <a:lnTo>
                  <a:pt x="25908" y="80009"/>
                </a:lnTo>
                <a:lnTo>
                  <a:pt x="25356" y="81279"/>
                </a:lnTo>
                <a:lnTo>
                  <a:pt x="24022" y="85089"/>
                </a:lnTo>
                <a:lnTo>
                  <a:pt x="23666" y="86359"/>
                </a:lnTo>
                <a:lnTo>
                  <a:pt x="23229" y="87629"/>
                </a:lnTo>
                <a:lnTo>
                  <a:pt x="22205" y="88899"/>
                </a:lnTo>
                <a:lnTo>
                  <a:pt x="21734" y="90169"/>
                </a:lnTo>
                <a:lnTo>
                  <a:pt x="21113" y="91439"/>
                </a:lnTo>
                <a:lnTo>
                  <a:pt x="20952" y="91439"/>
                </a:lnTo>
                <a:lnTo>
                  <a:pt x="20837" y="92709"/>
                </a:lnTo>
                <a:lnTo>
                  <a:pt x="20917" y="93979"/>
                </a:lnTo>
                <a:lnTo>
                  <a:pt x="21584" y="97789"/>
                </a:lnTo>
                <a:lnTo>
                  <a:pt x="21308" y="100329"/>
                </a:lnTo>
                <a:lnTo>
                  <a:pt x="21665" y="101599"/>
                </a:lnTo>
                <a:lnTo>
                  <a:pt x="21975" y="102869"/>
                </a:lnTo>
                <a:lnTo>
                  <a:pt x="23390" y="111759"/>
                </a:lnTo>
                <a:lnTo>
                  <a:pt x="23746" y="113029"/>
                </a:lnTo>
                <a:lnTo>
                  <a:pt x="23390" y="113029"/>
                </a:lnTo>
                <a:lnTo>
                  <a:pt x="22723" y="114299"/>
                </a:lnTo>
                <a:lnTo>
                  <a:pt x="36879" y="114299"/>
                </a:lnTo>
                <a:lnTo>
                  <a:pt x="37822" y="111759"/>
                </a:lnTo>
                <a:lnTo>
                  <a:pt x="38328" y="111759"/>
                </a:lnTo>
                <a:lnTo>
                  <a:pt x="38880" y="110489"/>
                </a:lnTo>
                <a:lnTo>
                  <a:pt x="39466" y="110489"/>
                </a:lnTo>
                <a:lnTo>
                  <a:pt x="40731" y="109219"/>
                </a:lnTo>
                <a:lnTo>
                  <a:pt x="42146" y="107949"/>
                </a:lnTo>
                <a:lnTo>
                  <a:pt x="43721" y="106679"/>
                </a:lnTo>
                <a:lnTo>
                  <a:pt x="38845" y="106679"/>
                </a:lnTo>
                <a:lnTo>
                  <a:pt x="38880" y="105409"/>
                </a:lnTo>
                <a:lnTo>
                  <a:pt x="39075" y="104139"/>
                </a:lnTo>
                <a:lnTo>
                  <a:pt x="39236" y="104139"/>
                </a:lnTo>
                <a:lnTo>
                  <a:pt x="39742" y="101599"/>
                </a:lnTo>
                <a:lnTo>
                  <a:pt x="40651" y="99059"/>
                </a:lnTo>
                <a:lnTo>
                  <a:pt x="41283" y="97789"/>
                </a:lnTo>
                <a:lnTo>
                  <a:pt x="41628" y="97789"/>
                </a:lnTo>
                <a:lnTo>
                  <a:pt x="42456" y="96519"/>
                </a:lnTo>
                <a:lnTo>
                  <a:pt x="42928" y="96519"/>
                </a:lnTo>
                <a:lnTo>
                  <a:pt x="43399" y="95249"/>
                </a:lnTo>
                <a:lnTo>
                  <a:pt x="41007" y="95249"/>
                </a:lnTo>
                <a:lnTo>
                  <a:pt x="40731" y="93979"/>
                </a:lnTo>
                <a:lnTo>
                  <a:pt x="40375" y="93979"/>
                </a:lnTo>
                <a:lnTo>
                  <a:pt x="39938" y="92709"/>
                </a:lnTo>
                <a:lnTo>
                  <a:pt x="39351" y="88899"/>
                </a:lnTo>
                <a:lnTo>
                  <a:pt x="39190" y="88899"/>
                </a:lnTo>
                <a:lnTo>
                  <a:pt x="39075" y="87629"/>
                </a:lnTo>
                <a:lnTo>
                  <a:pt x="38995" y="82549"/>
                </a:lnTo>
                <a:lnTo>
                  <a:pt x="39627" y="80009"/>
                </a:lnTo>
                <a:lnTo>
                  <a:pt x="39984" y="78739"/>
                </a:lnTo>
                <a:lnTo>
                  <a:pt x="40455" y="74929"/>
                </a:lnTo>
                <a:lnTo>
                  <a:pt x="40530" y="73659"/>
                </a:lnTo>
                <a:lnTo>
                  <a:pt x="40490" y="67309"/>
                </a:lnTo>
                <a:lnTo>
                  <a:pt x="40294" y="66039"/>
                </a:lnTo>
                <a:lnTo>
                  <a:pt x="40409" y="59689"/>
                </a:lnTo>
                <a:lnTo>
                  <a:pt x="40570" y="59689"/>
                </a:lnTo>
                <a:lnTo>
                  <a:pt x="41076" y="57149"/>
                </a:lnTo>
                <a:lnTo>
                  <a:pt x="41398" y="55879"/>
                </a:lnTo>
                <a:lnTo>
                  <a:pt x="42146" y="54609"/>
                </a:lnTo>
                <a:lnTo>
                  <a:pt x="42974" y="53339"/>
                </a:lnTo>
                <a:lnTo>
                  <a:pt x="43917" y="50799"/>
                </a:lnTo>
                <a:lnTo>
                  <a:pt x="46861" y="43179"/>
                </a:lnTo>
                <a:lnTo>
                  <a:pt x="47056" y="41909"/>
                </a:lnTo>
                <a:close/>
              </a:path>
              <a:path w="192404" h="245109">
                <a:moveTo>
                  <a:pt x="69388" y="110489"/>
                </a:moveTo>
                <a:lnTo>
                  <a:pt x="68951" y="111759"/>
                </a:lnTo>
                <a:lnTo>
                  <a:pt x="68721" y="111759"/>
                </a:lnTo>
                <a:lnTo>
                  <a:pt x="68480" y="113029"/>
                </a:lnTo>
                <a:lnTo>
                  <a:pt x="67974" y="114299"/>
                </a:lnTo>
                <a:lnTo>
                  <a:pt x="70492" y="114299"/>
                </a:lnTo>
                <a:lnTo>
                  <a:pt x="69975" y="113029"/>
                </a:lnTo>
                <a:lnTo>
                  <a:pt x="69388" y="110489"/>
                </a:lnTo>
                <a:close/>
              </a:path>
              <a:path w="192404" h="245109">
                <a:moveTo>
                  <a:pt x="75242" y="113029"/>
                </a:moveTo>
                <a:lnTo>
                  <a:pt x="74506" y="113029"/>
                </a:lnTo>
                <a:lnTo>
                  <a:pt x="74069" y="114299"/>
                </a:lnTo>
                <a:lnTo>
                  <a:pt x="75874" y="114299"/>
                </a:lnTo>
                <a:lnTo>
                  <a:pt x="75242" y="113029"/>
                </a:lnTo>
                <a:close/>
              </a:path>
              <a:path w="192404" h="245109">
                <a:moveTo>
                  <a:pt x="64237" y="107949"/>
                </a:moveTo>
                <a:lnTo>
                  <a:pt x="65226" y="110489"/>
                </a:lnTo>
                <a:lnTo>
                  <a:pt x="65367" y="110609"/>
                </a:lnTo>
                <a:lnTo>
                  <a:pt x="65030" y="109219"/>
                </a:lnTo>
                <a:lnTo>
                  <a:pt x="64237" y="107949"/>
                </a:lnTo>
                <a:close/>
              </a:path>
              <a:path w="192404" h="245109">
                <a:moveTo>
                  <a:pt x="48988" y="100329"/>
                </a:moveTo>
                <a:lnTo>
                  <a:pt x="43399" y="100329"/>
                </a:lnTo>
                <a:lnTo>
                  <a:pt x="42732" y="101599"/>
                </a:lnTo>
                <a:lnTo>
                  <a:pt x="41237" y="102869"/>
                </a:lnTo>
                <a:lnTo>
                  <a:pt x="39662" y="105409"/>
                </a:lnTo>
                <a:lnTo>
                  <a:pt x="38845" y="106679"/>
                </a:lnTo>
                <a:lnTo>
                  <a:pt x="44538" y="106679"/>
                </a:lnTo>
                <a:lnTo>
                  <a:pt x="45412" y="105409"/>
                </a:lnTo>
                <a:lnTo>
                  <a:pt x="50322" y="105409"/>
                </a:lnTo>
                <a:lnTo>
                  <a:pt x="49966" y="104139"/>
                </a:lnTo>
                <a:lnTo>
                  <a:pt x="49655" y="102869"/>
                </a:lnTo>
                <a:lnTo>
                  <a:pt x="49460" y="101599"/>
                </a:lnTo>
                <a:lnTo>
                  <a:pt x="48988" y="100329"/>
                </a:lnTo>
                <a:close/>
              </a:path>
              <a:path w="192404" h="245109">
                <a:moveTo>
                  <a:pt x="47171" y="97789"/>
                </a:moveTo>
                <a:lnTo>
                  <a:pt x="47022" y="97789"/>
                </a:lnTo>
                <a:lnTo>
                  <a:pt x="46504" y="99059"/>
                </a:lnTo>
                <a:lnTo>
                  <a:pt x="44664" y="100329"/>
                </a:lnTo>
                <a:lnTo>
                  <a:pt x="48712" y="100329"/>
                </a:lnTo>
                <a:lnTo>
                  <a:pt x="47999" y="99059"/>
                </a:lnTo>
                <a:lnTo>
                  <a:pt x="47608" y="99059"/>
                </a:lnTo>
                <a:lnTo>
                  <a:pt x="47171" y="97789"/>
                </a:lnTo>
                <a:close/>
              </a:path>
              <a:path w="192404" h="245109">
                <a:moveTo>
                  <a:pt x="130176" y="91440"/>
                </a:moveTo>
                <a:lnTo>
                  <a:pt x="126519" y="91440"/>
                </a:lnTo>
                <a:lnTo>
                  <a:pt x="126438" y="92710"/>
                </a:lnTo>
                <a:lnTo>
                  <a:pt x="126795" y="92710"/>
                </a:lnTo>
                <a:lnTo>
                  <a:pt x="126944" y="93980"/>
                </a:lnTo>
                <a:lnTo>
                  <a:pt x="129026" y="93980"/>
                </a:lnTo>
                <a:lnTo>
                  <a:pt x="129233" y="95250"/>
                </a:lnTo>
                <a:lnTo>
                  <a:pt x="130486" y="95250"/>
                </a:lnTo>
                <a:lnTo>
                  <a:pt x="131981" y="96520"/>
                </a:lnTo>
                <a:lnTo>
                  <a:pt x="132062" y="99060"/>
                </a:lnTo>
                <a:lnTo>
                  <a:pt x="139444" y="99060"/>
                </a:lnTo>
                <a:lnTo>
                  <a:pt x="135914" y="96520"/>
                </a:lnTo>
                <a:lnTo>
                  <a:pt x="132142" y="92710"/>
                </a:lnTo>
                <a:lnTo>
                  <a:pt x="130176" y="91440"/>
                </a:lnTo>
                <a:close/>
              </a:path>
              <a:path w="192404" h="245109">
                <a:moveTo>
                  <a:pt x="46976" y="90169"/>
                </a:moveTo>
                <a:lnTo>
                  <a:pt x="45090" y="90169"/>
                </a:lnTo>
                <a:lnTo>
                  <a:pt x="43319" y="92709"/>
                </a:lnTo>
                <a:lnTo>
                  <a:pt x="41122" y="95249"/>
                </a:lnTo>
                <a:lnTo>
                  <a:pt x="44503" y="95249"/>
                </a:lnTo>
                <a:lnTo>
                  <a:pt x="45136" y="93979"/>
                </a:lnTo>
                <a:lnTo>
                  <a:pt x="48045" y="93979"/>
                </a:lnTo>
                <a:lnTo>
                  <a:pt x="47413" y="91439"/>
                </a:lnTo>
                <a:lnTo>
                  <a:pt x="47171" y="91439"/>
                </a:lnTo>
                <a:lnTo>
                  <a:pt x="46976" y="90169"/>
                </a:lnTo>
                <a:close/>
              </a:path>
              <a:path w="192404" h="245109">
                <a:moveTo>
                  <a:pt x="107245" y="92710"/>
                </a:moveTo>
                <a:lnTo>
                  <a:pt x="80359" y="92709"/>
                </a:lnTo>
                <a:lnTo>
                  <a:pt x="83027" y="93979"/>
                </a:lnTo>
                <a:lnTo>
                  <a:pt x="105486" y="93980"/>
                </a:lnTo>
                <a:lnTo>
                  <a:pt x="107245" y="92710"/>
                </a:lnTo>
                <a:close/>
              </a:path>
              <a:path w="192404" h="245109">
                <a:moveTo>
                  <a:pt x="82797" y="91439"/>
                </a:moveTo>
                <a:lnTo>
                  <a:pt x="74299" y="91439"/>
                </a:lnTo>
                <a:lnTo>
                  <a:pt x="76817" y="92709"/>
                </a:lnTo>
                <a:lnTo>
                  <a:pt x="85821" y="92709"/>
                </a:lnTo>
                <a:lnTo>
                  <a:pt x="82797" y="91439"/>
                </a:lnTo>
                <a:close/>
              </a:path>
              <a:path w="192404" h="245109">
                <a:moveTo>
                  <a:pt x="114364" y="91440"/>
                </a:moveTo>
                <a:lnTo>
                  <a:pt x="104336" y="91440"/>
                </a:lnTo>
                <a:lnTo>
                  <a:pt x="103002" y="92710"/>
                </a:lnTo>
                <a:lnTo>
                  <a:pt x="112593" y="92710"/>
                </a:lnTo>
                <a:lnTo>
                  <a:pt x="114364" y="91440"/>
                </a:lnTo>
                <a:close/>
              </a:path>
              <a:path w="192404" h="245109">
                <a:moveTo>
                  <a:pt x="76817" y="90169"/>
                </a:moveTo>
                <a:lnTo>
                  <a:pt x="62868" y="90169"/>
                </a:lnTo>
                <a:lnTo>
                  <a:pt x="64904" y="91439"/>
                </a:lnTo>
                <a:lnTo>
                  <a:pt x="80796" y="91439"/>
                </a:lnTo>
                <a:lnTo>
                  <a:pt x="76817" y="90169"/>
                </a:lnTo>
                <a:close/>
              </a:path>
              <a:path w="192404" h="245109">
                <a:moveTo>
                  <a:pt x="117940" y="90170"/>
                </a:moveTo>
                <a:lnTo>
                  <a:pt x="110868" y="90170"/>
                </a:lnTo>
                <a:lnTo>
                  <a:pt x="108234" y="91440"/>
                </a:lnTo>
                <a:lnTo>
                  <a:pt x="116181" y="91440"/>
                </a:lnTo>
                <a:lnTo>
                  <a:pt x="117940" y="90170"/>
                </a:lnTo>
                <a:close/>
              </a:path>
              <a:path w="192404" h="245109">
                <a:moveTo>
                  <a:pt x="124426" y="88900"/>
                </a:moveTo>
                <a:lnTo>
                  <a:pt x="120504" y="88900"/>
                </a:lnTo>
                <a:lnTo>
                  <a:pt x="121321" y="90170"/>
                </a:lnTo>
                <a:lnTo>
                  <a:pt x="123011" y="90170"/>
                </a:lnTo>
                <a:lnTo>
                  <a:pt x="122942" y="91440"/>
                </a:lnTo>
                <a:lnTo>
                  <a:pt x="128209" y="91440"/>
                </a:lnTo>
                <a:lnTo>
                  <a:pt x="126358" y="90170"/>
                </a:lnTo>
                <a:lnTo>
                  <a:pt x="124426" y="88900"/>
                </a:lnTo>
                <a:close/>
              </a:path>
              <a:path w="192404" h="245109">
                <a:moveTo>
                  <a:pt x="46780" y="88899"/>
                </a:moveTo>
                <a:lnTo>
                  <a:pt x="46309" y="88899"/>
                </a:lnTo>
                <a:lnTo>
                  <a:pt x="45803" y="90169"/>
                </a:lnTo>
                <a:lnTo>
                  <a:pt x="46826" y="90169"/>
                </a:lnTo>
                <a:lnTo>
                  <a:pt x="46780" y="88899"/>
                </a:lnTo>
                <a:close/>
              </a:path>
              <a:path w="192404" h="245109">
                <a:moveTo>
                  <a:pt x="68917" y="87629"/>
                </a:moveTo>
                <a:lnTo>
                  <a:pt x="52323" y="87629"/>
                </a:lnTo>
                <a:lnTo>
                  <a:pt x="51656" y="88899"/>
                </a:lnTo>
                <a:lnTo>
                  <a:pt x="51932" y="90169"/>
                </a:lnTo>
                <a:lnTo>
                  <a:pt x="74851" y="90169"/>
                </a:lnTo>
                <a:lnTo>
                  <a:pt x="72884" y="88899"/>
                </a:lnTo>
                <a:lnTo>
                  <a:pt x="68917" y="87629"/>
                </a:lnTo>
                <a:close/>
              </a:path>
              <a:path w="192404" h="245109">
                <a:moveTo>
                  <a:pt x="120504" y="88900"/>
                </a:moveTo>
                <a:lnTo>
                  <a:pt x="115744" y="88900"/>
                </a:lnTo>
                <a:lnTo>
                  <a:pt x="112121" y="90170"/>
                </a:lnTo>
                <a:lnTo>
                  <a:pt x="120102" y="90170"/>
                </a:lnTo>
                <a:lnTo>
                  <a:pt x="120504" y="88900"/>
                </a:lnTo>
                <a:close/>
              </a:path>
              <a:path w="192404" h="245109">
                <a:moveTo>
                  <a:pt x="56256" y="86359"/>
                </a:moveTo>
                <a:lnTo>
                  <a:pt x="53231" y="86359"/>
                </a:lnTo>
                <a:lnTo>
                  <a:pt x="52840" y="87629"/>
                </a:lnTo>
                <a:lnTo>
                  <a:pt x="56612" y="87629"/>
                </a:lnTo>
                <a:lnTo>
                  <a:pt x="56256" y="86359"/>
                </a:lnTo>
                <a:close/>
              </a:path>
              <a:path w="192404" h="245109">
                <a:moveTo>
                  <a:pt x="50759" y="49529"/>
                </a:moveTo>
                <a:lnTo>
                  <a:pt x="49414" y="49529"/>
                </a:lnTo>
                <a:lnTo>
                  <a:pt x="49494" y="53339"/>
                </a:lnTo>
                <a:lnTo>
                  <a:pt x="49299" y="53339"/>
                </a:lnTo>
                <a:lnTo>
                  <a:pt x="48586" y="55879"/>
                </a:lnTo>
                <a:lnTo>
                  <a:pt x="48471" y="57149"/>
                </a:lnTo>
                <a:lnTo>
                  <a:pt x="48747" y="58419"/>
                </a:lnTo>
                <a:lnTo>
                  <a:pt x="50011" y="58419"/>
                </a:lnTo>
                <a:lnTo>
                  <a:pt x="50011" y="60959"/>
                </a:lnTo>
                <a:lnTo>
                  <a:pt x="49655" y="63499"/>
                </a:lnTo>
                <a:lnTo>
                  <a:pt x="49264" y="64769"/>
                </a:lnTo>
                <a:lnTo>
                  <a:pt x="48908" y="66039"/>
                </a:lnTo>
                <a:lnTo>
                  <a:pt x="48793" y="67309"/>
                </a:lnTo>
                <a:lnTo>
                  <a:pt x="49138" y="67309"/>
                </a:lnTo>
                <a:lnTo>
                  <a:pt x="49540" y="68579"/>
                </a:lnTo>
                <a:lnTo>
                  <a:pt x="50678" y="68579"/>
                </a:lnTo>
                <a:lnTo>
                  <a:pt x="50632" y="71119"/>
                </a:lnTo>
                <a:lnTo>
                  <a:pt x="50437" y="71119"/>
                </a:lnTo>
                <a:lnTo>
                  <a:pt x="50276" y="72389"/>
                </a:lnTo>
                <a:lnTo>
                  <a:pt x="49770" y="72389"/>
                </a:lnTo>
                <a:lnTo>
                  <a:pt x="49414" y="73659"/>
                </a:lnTo>
                <a:lnTo>
                  <a:pt x="48390" y="73659"/>
                </a:lnTo>
                <a:lnTo>
                  <a:pt x="48390" y="74929"/>
                </a:lnTo>
                <a:lnTo>
                  <a:pt x="48712" y="74929"/>
                </a:lnTo>
                <a:lnTo>
                  <a:pt x="48908" y="76199"/>
                </a:lnTo>
                <a:lnTo>
                  <a:pt x="51897" y="76199"/>
                </a:lnTo>
                <a:lnTo>
                  <a:pt x="51736" y="77469"/>
                </a:lnTo>
                <a:lnTo>
                  <a:pt x="51150" y="77469"/>
                </a:lnTo>
                <a:lnTo>
                  <a:pt x="50598" y="78739"/>
                </a:lnTo>
                <a:lnTo>
                  <a:pt x="50276" y="78739"/>
                </a:lnTo>
                <a:lnTo>
                  <a:pt x="49460" y="80009"/>
                </a:lnTo>
                <a:lnTo>
                  <a:pt x="49736" y="80009"/>
                </a:lnTo>
                <a:lnTo>
                  <a:pt x="50356" y="81279"/>
                </a:lnTo>
                <a:lnTo>
                  <a:pt x="51265" y="81279"/>
                </a:lnTo>
                <a:lnTo>
                  <a:pt x="52449" y="82549"/>
                </a:lnTo>
                <a:lnTo>
                  <a:pt x="51495" y="82549"/>
                </a:lnTo>
                <a:lnTo>
                  <a:pt x="51023" y="83819"/>
                </a:lnTo>
                <a:lnTo>
                  <a:pt x="50517" y="83819"/>
                </a:lnTo>
                <a:lnTo>
                  <a:pt x="49931" y="85089"/>
                </a:lnTo>
                <a:lnTo>
                  <a:pt x="53933" y="85089"/>
                </a:lnTo>
                <a:lnTo>
                  <a:pt x="53542" y="86359"/>
                </a:lnTo>
                <a:lnTo>
                  <a:pt x="55945" y="86359"/>
                </a:lnTo>
                <a:lnTo>
                  <a:pt x="55669" y="85089"/>
                </a:lnTo>
                <a:lnTo>
                  <a:pt x="55198" y="83819"/>
                </a:lnTo>
                <a:lnTo>
                  <a:pt x="54726" y="81279"/>
                </a:lnTo>
                <a:lnTo>
                  <a:pt x="54450" y="80009"/>
                </a:lnTo>
                <a:lnTo>
                  <a:pt x="54209" y="78739"/>
                </a:lnTo>
                <a:lnTo>
                  <a:pt x="53312" y="74929"/>
                </a:lnTo>
                <a:lnTo>
                  <a:pt x="53036" y="73659"/>
                </a:lnTo>
                <a:lnTo>
                  <a:pt x="52794" y="72389"/>
                </a:lnTo>
                <a:lnTo>
                  <a:pt x="51932" y="64769"/>
                </a:lnTo>
                <a:lnTo>
                  <a:pt x="51265" y="55879"/>
                </a:lnTo>
                <a:lnTo>
                  <a:pt x="51023" y="53339"/>
                </a:lnTo>
                <a:lnTo>
                  <a:pt x="50759" y="49529"/>
                </a:lnTo>
                <a:close/>
              </a:path>
              <a:path w="192404" h="245109">
                <a:moveTo>
                  <a:pt x="31612" y="46989"/>
                </a:moveTo>
                <a:lnTo>
                  <a:pt x="17260" y="46989"/>
                </a:lnTo>
                <a:lnTo>
                  <a:pt x="16433" y="49529"/>
                </a:lnTo>
                <a:lnTo>
                  <a:pt x="14823" y="52069"/>
                </a:lnTo>
                <a:lnTo>
                  <a:pt x="13477" y="53339"/>
                </a:lnTo>
                <a:lnTo>
                  <a:pt x="13006" y="53339"/>
                </a:lnTo>
                <a:lnTo>
                  <a:pt x="11994" y="54609"/>
                </a:lnTo>
                <a:lnTo>
                  <a:pt x="10890" y="55879"/>
                </a:lnTo>
                <a:lnTo>
                  <a:pt x="10257" y="57149"/>
                </a:lnTo>
                <a:lnTo>
                  <a:pt x="12385" y="57149"/>
                </a:lnTo>
                <a:lnTo>
                  <a:pt x="12776" y="55879"/>
                </a:lnTo>
                <a:lnTo>
                  <a:pt x="14386" y="55879"/>
                </a:lnTo>
                <a:lnTo>
                  <a:pt x="16594" y="53339"/>
                </a:lnTo>
                <a:lnTo>
                  <a:pt x="17456" y="52069"/>
                </a:lnTo>
                <a:lnTo>
                  <a:pt x="18675" y="52069"/>
                </a:lnTo>
                <a:lnTo>
                  <a:pt x="19572" y="50799"/>
                </a:lnTo>
                <a:lnTo>
                  <a:pt x="21423" y="50799"/>
                </a:lnTo>
                <a:lnTo>
                  <a:pt x="23309" y="49529"/>
                </a:lnTo>
                <a:lnTo>
                  <a:pt x="26184" y="49529"/>
                </a:lnTo>
                <a:lnTo>
                  <a:pt x="28070" y="48259"/>
                </a:lnTo>
                <a:lnTo>
                  <a:pt x="30784" y="48259"/>
                </a:lnTo>
                <a:lnTo>
                  <a:pt x="31612" y="46989"/>
                </a:lnTo>
                <a:close/>
              </a:path>
              <a:path w="192404" h="245109">
                <a:moveTo>
                  <a:pt x="7934" y="50799"/>
                </a:moveTo>
                <a:lnTo>
                  <a:pt x="701" y="50799"/>
                </a:lnTo>
                <a:lnTo>
                  <a:pt x="1218" y="52069"/>
                </a:lnTo>
                <a:lnTo>
                  <a:pt x="7233" y="52069"/>
                </a:lnTo>
                <a:lnTo>
                  <a:pt x="7934" y="50799"/>
                </a:lnTo>
                <a:close/>
              </a:path>
              <a:path w="192404" h="245109">
                <a:moveTo>
                  <a:pt x="11913" y="48259"/>
                </a:moveTo>
                <a:lnTo>
                  <a:pt x="1172" y="48259"/>
                </a:lnTo>
                <a:lnTo>
                  <a:pt x="356" y="49529"/>
                </a:lnTo>
                <a:lnTo>
                  <a:pt x="34" y="49529"/>
                </a:lnTo>
                <a:lnTo>
                  <a:pt x="0" y="50799"/>
                </a:lnTo>
                <a:lnTo>
                  <a:pt x="8647" y="50799"/>
                </a:lnTo>
                <a:lnTo>
                  <a:pt x="9981" y="49529"/>
                </a:lnTo>
                <a:lnTo>
                  <a:pt x="11913" y="48259"/>
                </a:lnTo>
                <a:close/>
              </a:path>
              <a:path w="192404" h="245109">
                <a:moveTo>
                  <a:pt x="49494" y="41909"/>
                </a:moveTo>
                <a:lnTo>
                  <a:pt x="47378" y="41909"/>
                </a:lnTo>
                <a:lnTo>
                  <a:pt x="47608" y="43179"/>
                </a:lnTo>
                <a:lnTo>
                  <a:pt x="47804" y="43179"/>
                </a:lnTo>
                <a:lnTo>
                  <a:pt x="47965" y="44449"/>
                </a:lnTo>
                <a:lnTo>
                  <a:pt x="48080" y="45719"/>
                </a:lnTo>
                <a:lnTo>
                  <a:pt x="47884" y="46989"/>
                </a:lnTo>
                <a:lnTo>
                  <a:pt x="47689" y="46989"/>
                </a:lnTo>
                <a:lnTo>
                  <a:pt x="47447" y="48259"/>
                </a:lnTo>
                <a:lnTo>
                  <a:pt x="47137" y="48259"/>
                </a:lnTo>
                <a:lnTo>
                  <a:pt x="47137" y="50799"/>
                </a:lnTo>
                <a:lnTo>
                  <a:pt x="48793" y="50799"/>
                </a:lnTo>
                <a:lnTo>
                  <a:pt x="49264" y="49529"/>
                </a:lnTo>
                <a:lnTo>
                  <a:pt x="50759" y="49529"/>
                </a:lnTo>
                <a:lnTo>
                  <a:pt x="50437" y="46989"/>
                </a:lnTo>
                <a:lnTo>
                  <a:pt x="50241" y="45719"/>
                </a:lnTo>
                <a:lnTo>
                  <a:pt x="49770" y="43179"/>
                </a:lnTo>
                <a:lnTo>
                  <a:pt x="49494" y="41909"/>
                </a:lnTo>
                <a:close/>
              </a:path>
              <a:path w="192404" h="245109">
                <a:moveTo>
                  <a:pt x="35660" y="43179"/>
                </a:moveTo>
                <a:lnTo>
                  <a:pt x="6048" y="43179"/>
                </a:lnTo>
                <a:lnTo>
                  <a:pt x="5853" y="44449"/>
                </a:lnTo>
                <a:lnTo>
                  <a:pt x="5105" y="45719"/>
                </a:lnTo>
                <a:lnTo>
                  <a:pt x="2863" y="46989"/>
                </a:lnTo>
                <a:lnTo>
                  <a:pt x="1724" y="48259"/>
                </a:lnTo>
                <a:lnTo>
                  <a:pt x="14305" y="48259"/>
                </a:lnTo>
                <a:lnTo>
                  <a:pt x="15490" y="46989"/>
                </a:lnTo>
                <a:lnTo>
                  <a:pt x="32866" y="46989"/>
                </a:lnTo>
                <a:lnTo>
                  <a:pt x="33532" y="45719"/>
                </a:lnTo>
                <a:lnTo>
                  <a:pt x="33808" y="45719"/>
                </a:lnTo>
                <a:lnTo>
                  <a:pt x="34280" y="44449"/>
                </a:lnTo>
                <a:lnTo>
                  <a:pt x="35027" y="44449"/>
                </a:lnTo>
                <a:lnTo>
                  <a:pt x="35660" y="43179"/>
                </a:lnTo>
                <a:close/>
              </a:path>
              <a:path w="192404" h="245109">
                <a:moveTo>
                  <a:pt x="45251" y="21589"/>
                </a:moveTo>
                <a:lnTo>
                  <a:pt x="14110" y="21589"/>
                </a:lnTo>
                <a:lnTo>
                  <a:pt x="13753" y="22859"/>
                </a:lnTo>
                <a:lnTo>
                  <a:pt x="13052" y="24129"/>
                </a:lnTo>
                <a:lnTo>
                  <a:pt x="12534" y="26669"/>
                </a:lnTo>
                <a:lnTo>
                  <a:pt x="11718" y="27939"/>
                </a:lnTo>
                <a:lnTo>
                  <a:pt x="10338" y="30479"/>
                </a:lnTo>
                <a:lnTo>
                  <a:pt x="8923" y="33019"/>
                </a:lnTo>
                <a:lnTo>
                  <a:pt x="8337" y="34289"/>
                </a:lnTo>
                <a:lnTo>
                  <a:pt x="5623" y="36829"/>
                </a:lnTo>
                <a:lnTo>
                  <a:pt x="2748" y="39369"/>
                </a:lnTo>
                <a:lnTo>
                  <a:pt x="1368" y="41909"/>
                </a:lnTo>
                <a:lnTo>
                  <a:pt x="149" y="43179"/>
                </a:lnTo>
                <a:lnTo>
                  <a:pt x="36522" y="43179"/>
                </a:lnTo>
                <a:lnTo>
                  <a:pt x="37074" y="41909"/>
                </a:lnTo>
                <a:lnTo>
                  <a:pt x="49494" y="41909"/>
                </a:lnTo>
                <a:lnTo>
                  <a:pt x="49218" y="40639"/>
                </a:lnTo>
                <a:lnTo>
                  <a:pt x="48517" y="36829"/>
                </a:lnTo>
                <a:lnTo>
                  <a:pt x="47643" y="35559"/>
                </a:lnTo>
                <a:lnTo>
                  <a:pt x="47137" y="34289"/>
                </a:lnTo>
                <a:lnTo>
                  <a:pt x="45481" y="30479"/>
                </a:lnTo>
                <a:lnTo>
                  <a:pt x="43721" y="27939"/>
                </a:lnTo>
                <a:lnTo>
                  <a:pt x="43089" y="26669"/>
                </a:lnTo>
                <a:lnTo>
                  <a:pt x="42422" y="26669"/>
                </a:lnTo>
                <a:lnTo>
                  <a:pt x="41789" y="25399"/>
                </a:lnTo>
                <a:lnTo>
                  <a:pt x="41122" y="25399"/>
                </a:lnTo>
                <a:lnTo>
                  <a:pt x="42698" y="24129"/>
                </a:lnTo>
                <a:lnTo>
                  <a:pt x="44388" y="22859"/>
                </a:lnTo>
                <a:lnTo>
                  <a:pt x="45251" y="21589"/>
                </a:lnTo>
                <a:close/>
              </a:path>
              <a:path w="192404" h="245109">
                <a:moveTo>
                  <a:pt x="36476" y="17779"/>
                </a:moveTo>
                <a:lnTo>
                  <a:pt x="17812" y="17779"/>
                </a:lnTo>
                <a:lnTo>
                  <a:pt x="17214" y="19049"/>
                </a:lnTo>
                <a:lnTo>
                  <a:pt x="15800" y="20319"/>
                </a:lnTo>
                <a:lnTo>
                  <a:pt x="15099" y="20319"/>
                </a:lnTo>
                <a:lnTo>
                  <a:pt x="14305" y="21589"/>
                </a:lnTo>
                <a:lnTo>
                  <a:pt x="39788" y="21589"/>
                </a:lnTo>
                <a:lnTo>
                  <a:pt x="39156" y="20319"/>
                </a:lnTo>
                <a:lnTo>
                  <a:pt x="38799" y="19049"/>
                </a:lnTo>
                <a:lnTo>
                  <a:pt x="37500" y="19049"/>
                </a:lnTo>
                <a:lnTo>
                  <a:pt x="36476" y="17779"/>
                </a:lnTo>
                <a:close/>
              </a:path>
              <a:path w="192404" h="245109">
                <a:moveTo>
                  <a:pt x="64789" y="1270"/>
                </a:moveTo>
                <a:lnTo>
                  <a:pt x="61408" y="1269"/>
                </a:lnTo>
                <a:lnTo>
                  <a:pt x="59637" y="2539"/>
                </a:lnTo>
                <a:lnTo>
                  <a:pt x="57164" y="3809"/>
                </a:lnTo>
                <a:lnTo>
                  <a:pt x="55589" y="5079"/>
                </a:lnTo>
                <a:lnTo>
                  <a:pt x="54807" y="6349"/>
                </a:lnTo>
                <a:lnTo>
                  <a:pt x="52564" y="7619"/>
                </a:lnTo>
                <a:lnTo>
                  <a:pt x="51104" y="10159"/>
                </a:lnTo>
                <a:lnTo>
                  <a:pt x="44112" y="16509"/>
                </a:lnTo>
                <a:lnTo>
                  <a:pt x="42698" y="19049"/>
                </a:lnTo>
                <a:lnTo>
                  <a:pt x="41985" y="19049"/>
                </a:lnTo>
                <a:lnTo>
                  <a:pt x="39788" y="21589"/>
                </a:lnTo>
                <a:lnTo>
                  <a:pt x="46113" y="21589"/>
                </a:lnTo>
                <a:lnTo>
                  <a:pt x="47919" y="20319"/>
                </a:lnTo>
                <a:lnTo>
                  <a:pt x="55474" y="17779"/>
                </a:lnTo>
                <a:lnTo>
                  <a:pt x="56578" y="16509"/>
                </a:lnTo>
                <a:lnTo>
                  <a:pt x="58533" y="16509"/>
                </a:lnTo>
                <a:lnTo>
                  <a:pt x="59798" y="15239"/>
                </a:lnTo>
                <a:lnTo>
                  <a:pt x="60499" y="13969"/>
                </a:lnTo>
                <a:lnTo>
                  <a:pt x="61442" y="13969"/>
                </a:lnTo>
                <a:lnTo>
                  <a:pt x="61994" y="12699"/>
                </a:lnTo>
                <a:lnTo>
                  <a:pt x="62466" y="11429"/>
                </a:lnTo>
                <a:lnTo>
                  <a:pt x="62903" y="11429"/>
                </a:lnTo>
                <a:lnTo>
                  <a:pt x="63259" y="10159"/>
                </a:lnTo>
                <a:lnTo>
                  <a:pt x="63570" y="8889"/>
                </a:lnTo>
                <a:lnTo>
                  <a:pt x="63846" y="7619"/>
                </a:lnTo>
                <a:lnTo>
                  <a:pt x="64087" y="6349"/>
                </a:lnTo>
                <a:lnTo>
                  <a:pt x="64283" y="5079"/>
                </a:lnTo>
                <a:lnTo>
                  <a:pt x="64789" y="1270"/>
                </a:lnTo>
                <a:close/>
              </a:path>
              <a:path w="192404" h="245109">
                <a:moveTo>
                  <a:pt x="29795" y="16509"/>
                </a:moveTo>
                <a:lnTo>
                  <a:pt x="19457" y="16509"/>
                </a:lnTo>
                <a:lnTo>
                  <a:pt x="19146" y="17779"/>
                </a:lnTo>
                <a:lnTo>
                  <a:pt x="30738" y="17779"/>
                </a:lnTo>
                <a:lnTo>
                  <a:pt x="29795" y="16509"/>
                </a:lnTo>
                <a:close/>
              </a:path>
              <a:path w="192404" h="245109">
                <a:moveTo>
                  <a:pt x="29370" y="15239"/>
                </a:moveTo>
                <a:lnTo>
                  <a:pt x="21262" y="15239"/>
                </a:lnTo>
                <a:lnTo>
                  <a:pt x="20400" y="16509"/>
                </a:lnTo>
                <a:lnTo>
                  <a:pt x="29209" y="16509"/>
                </a:lnTo>
                <a:lnTo>
                  <a:pt x="29370" y="15239"/>
                </a:lnTo>
                <a:close/>
              </a:path>
              <a:path w="192404" h="245109">
                <a:moveTo>
                  <a:pt x="64513" y="0"/>
                </a:moveTo>
                <a:lnTo>
                  <a:pt x="63259" y="0"/>
                </a:lnTo>
                <a:lnTo>
                  <a:pt x="62316" y="1269"/>
                </a:lnTo>
                <a:lnTo>
                  <a:pt x="64674" y="1270"/>
                </a:lnTo>
                <a:lnTo>
                  <a:pt x="64513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4578" y="289729"/>
            <a:ext cx="36195" cy="37465"/>
          </a:xfrm>
          <a:custGeom>
            <a:avLst/>
            <a:gdLst/>
            <a:ahLst/>
            <a:cxnLst/>
            <a:rect l="l" t="t" r="r" b="b"/>
            <a:pathLst>
              <a:path w="36195" h="37464">
                <a:moveTo>
                  <a:pt x="23597" y="0"/>
                </a:moveTo>
                <a:lnTo>
                  <a:pt x="20055" y="1568"/>
                </a:lnTo>
                <a:lnTo>
                  <a:pt x="19376" y="2187"/>
                </a:lnTo>
                <a:lnTo>
                  <a:pt x="12500" y="11544"/>
                </a:lnTo>
                <a:lnTo>
                  <a:pt x="11683" y="13662"/>
                </a:lnTo>
                <a:lnTo>
                  <a:pt x="2653" y="25092"/>
                </a:lnTo>
                <a:lnTo>
                  <a:pt x="1333" y="26581"/>
                </a:lnTo>
                <a:lnTo>
                  <a:pt x="114" y="28070"/>
                </a:lnTo>
                <a:lnTo>
                  <a:pt x="6094" y="28070"/>
                </a:lnTo>
                <a:lnTo>
                  <a:pt x="5818" y="29719"/>
                </a:lnTo>
                <a:lnTo>
                  <a:pt x="4806" y="30498"/>
                </a:lnTo>
                <a:lnTo>
                  <a:pt x="2828" y="31952"/>
                </a:lnTo>
                <a:lnTo>
                  <a:pt x="1567" y="33040"/>
                </a:lnTo>
                <a:lnTo>
                  <a:pt x="1138" y="33441"/>
                </a:lnTo>
                <a:lnTo>
                  <a:pt x="321" y="34414"/>
                </a:lnTo>
                <a:lnTo>
                  <a:pt x="80" y="34884"/>
                </a:lnTo>
                <a:lnTo>
                  <a:pt x="0" y="35743"/>
                </a:lnTo>
                <a:lnTo>
                  <a:pt x="118" y="35983"/>
                </a:lnTo>
                <a:lnTo>
                  <a:pt x="4243" y="37152"/>
                </a:lnTo>
                <a:lnTo>
                  <a:pt x="5542" y="37003"/>
                </a:lnTo>
                <a:lnTo>
                  <a:pt x="11879" y="33945"/>
                </a:lnTo>
                <a:lnTo>
                  <a:pt x="12546" y="33590"/>
                </a:lnTo>
                <a:lnTo>
                  <a:pt x="13213" y="33281"/>
                </a:lnTo>
                <a:lnTo>
                  <a:pt x="14271" y="32891"/>
                </a:lnTo>
                <a:lnTo>
                  <a:pt x="15455" y="32651"/>
                </a:lnTo>
                <a:lnTo>
                  <a:pt x="15846" y="32651"/>
                </a:lnTo>
                <a:lnTo>
                  <a:pt x="16283" y="32616"/>
                </a:lnTo>
                <a:lnTo>
                  <a:pt x="19274" y="32616"/>
                </a:lnTo>
                <a:lnTo>
                  <a:pt x="18916" y="32342"/>
                </a:lnTo>
                <a:lnTo>
                  <a:pt x="18514" y="31906"/>
                </a:lnTo>
                <a:lnTo>
                  <a:pt x="18203" y="31517"/>
                </a:lnTo>
                <a:lnTo>
                  <a:pt x="17973" y="31162"/>
                </a:lnTo>
                <a:lnTo>
                  <a:pt x="17617" y="30383"/>
                </a:lnTo>
                <a:lnTo>
                  <a:pt x="21699" y="30383"/>
                </a:lnTo>
                <a:lnTo>
                  <a:pt x="22493" y="30188"/>
                </a:lnTo>
                <a:lnTo>
                  <a:pt x="22688" y="30108"/>
                </a:lnTo>
                <a:lnTo>
                  <a:pt x="22251" y="29089"/>
                </a:lnTo>
                <a:lnTo>
                  <a:pt x="22136" y="28654"/>
                </a:lnTo>
                <a:lnTo>
                  <a:pt x="22136" y="27566"/>
                </a:lnTo>
                <a:lnTo>
                  <a:pt x="23597" y="27211"/>
                </a:lnTo>
                <a:lnTo>
                  <a:pt x="24183" y="27016"/>
                </a:lnTo>
                <a:lnTo>
                  <a:pt x="25678" y="26432"/>
                </a:lnTo>
                <a:lnTo>
                  <a:pt x="25437" y="25962"/>
                </a:lnTo>
                <a:lnTo>
                  <a:pt x="25552" y="24978"/>
                </a:lnTo>
                <a:lnTo>
                  <a:pt x="25908" y="24703"/>
                </a:lnTo>
                <a:lnTo>
                  <a:pt x="26104" y="24588"/>
                </a:lnTo>
                <a:lnTo>
                  <a:pt x="26575" y="24542"/>
                </a:lnTo>
                <a:lnTo>
                  <a:pt x="26978" y="24474"/>
                </a:lnTo>
                <a:lnTo>
                  <a:pt x="27288" y="24393"/>
                </a:lnTo>
                <a:lnTo>
                  <a:pt x="27679" y="24199"/>
                </a:lnTo>
                <a:lnTo>
                  <a:pt x="27679" y="23489"/>
                </a:lnTo>
                <a:lnTo>
                  <a:pt x="27518" y="23328"/>
                </a:lnTo>
                <a:lnTo>
                  <a:pt x="28231" y="22905"/>
                </a:lnTo>
                <a:lnTo>
                  <a:pt x="34280" y="12334"/>
                </a:lnTo>
                <a:lnTo>
                  <a:pt x="34130" y="11819"/>
                </a:lnTo>
                <a:lnTo>
                  <a:pt x="30704" y="8028"/>
                </a:lnTo>
                <a:lnTo>
                  <a:pt x="29922" y="7593"/>
                </a:lnTo>
                <a:lnTo>
                  <a:pt x="29140" y="7283"/>
                </a:lnTo>
                <a:lnTo>
                  <a:pt x="28346" y="7008"/>
                </a:lnTo>
                <a:lnTo>
                  <a:pt x="27599" y="6814"/>
                </a:lnTo>
                <a:lnTo>
                  <a:pt x="26932" y="6699"/>
                </a:lnTo>
                <a:lnTo>
                  <a:pt x="26345" y="6573"/>
                </a:lnTo>
                <a:lnTo>
                  <a:pt x="25126" y="6424"/>
                </a:lnTo>
                <a:lnTo>
                  <a:pt x="26897" y="6150"/>
                </a:lnTo>
                <a:lnTo>
                  <a:pt x="29416" y="5680"/>
                </a:lnTo>
                <a:lnTo>
                  <a:pt x="30830" y="5359"/>
                </a:lnTo>
                <a:lnTo>
                  <a:pt x="31221" y="5245"/>
                </a:lnTo>
                <a:lnTo>
                  <a:pt x="31417" y="5210"/>
                </a:lnTo>
                <a:lnTo>
                  <a:pt x="30669" y="4936"/>
                </a:lnTo>
                <a:lnTo>
                  <a:pt x="29956" y="4661"/>
                </a:lnTo>
                <a:lnTo>
                  <a:pt x="29335" y="4386"/>
                </a:lnTo>
                <a:lnTo>
                  <a:pt x="28783" y="4111"/>
                </a:lnTo>
                <a:lnTo>
                  <a:pt x="28036" y="3676"/>
                </a:lnTo>
                <a:lnTo>
                  <a:pt x="27794" y="3481"/>
                </a:lnTo>
                <a:lnTo>
                  <a:pt x="35207" y="3481"/>
                </a:lnTo>
                <a:lnTo>
                  <a:pt x="33578" y="2931"/>
                </a:lnTo>
                <a:lnTo>
                  <a:pt x="31842" y="2427"/>
                </a:lnTo>
                <a:lnTo>
                  <a:pt x="31612" y="2382"/>
                </a:lnTo>
                <a:lnTo>
                  <a:pt x="29059" y="1683"/>
                </a:lnTo>
                <a:lnTo>
                  <a:pt x="29174" y="1099"/>
                </a:lnTo>
                <a:lnTo>
                  <a:pt x="29335" y="858"/>
                </a:lnTo>
                <a:lnTo>
                  <a:pt x="29533" y="469"/>
                </a:lnTo>
                <a:lnTo>
                  <a:pt x="29680" y="229"/>
                </a:lnTo>
                <a:lnTo>
                  <a:pt x="27714" y="80"/>
                </a:lnTo>
                <a:lnTo>
                  <a:pt x="23597" y="0"/>
                </a:lnTo>
                <a:close/>
              </a:path>
              <a:path w="36195" h="37464">
                <a:moveTo>
                  <a:pt x="19274" y="32616"/>
                </a:moveTo>
                <a:lnTo>
                  <a:pt x="16283" y="32616"/>
                </a:lnTo>
                <a:lnTo>
                  <a:pt x="17226" y="32697"/>
                </a:lnTo>
                <a:lnTo>
                  <a:pt x="17099" y="32845"/>
                </a:lnTo>
                <a:lnTo>
                  <a:pt x="16984" y="33040"/>
                </a:lnTo>
                <a:lnTo>
                  <a:pt x="19468" y="32765"/>
                </a:lnTo>
                <a:lnTo>
                  <a:pt x="19274" y="32616"/>
                </a:lnTo>
                <a:close/>
              </a:path>
              <a:path w="36195" h="37464">
                <a:moveTo>
                  <a:pt x="21699" y="30383"/>
                </a:moveTo>
                <a:lnTo>
                  <a:pt x="17617" y="30383"/>
                </a:lnTo>
                <a:lnTo>
                  <a:pt x="19031" y="30498"/>
                </a:lnTo>
                <a:lnTo>
                  <a:pt x="20135" y="30498"/>
                </a:lnTo>
                <a:lnTo>
                  <a:pt x="21032" y="30463"/>
                </a:lnTo>
                <a:lnTo>
                  <a:pt x="21699" y="30383"/>
                </a:lnTo>
                <a:close/>
              </a:path>
              <a:path w="36195" h="37464">
                <a:moveTo>
                  <a:pt x="6094" y="28070"/>
                </a:moveTo>
                <a:lnTo>
                  <a:pt x="2552" y="28070"/>
                </a:lnTo>
                <a:lnTo>
                  <a:pt x="3346" y="28116"/>
                </a:lnTo>
                <a:lnTo>
                  <a:pt x="5462" y="28116"/>
                </a:lnTo>
                <a:lnTo>
                  <a:pt x="6094" y="28070"/>
                </a:lnTo>
                <a:close/>
              </a:path>
              <a:path w="36195" h="37464">
                <a:moveTo>
                  <a:pt x="35579" y="3596"/>
                </a:moveTo>
                <a:close/>
              </a:path>
              <a:path w="36195" h="37464">
                <a:moveTo>
                  <a:pt x="35207" y="3481"/>
                </a:moveTo>
                <a:lnTo>
                  <a:pt x="29531" y="3481"/>
                </a:lnTo>
                <a:lnTo>
                  <a:pt x="31060" y="3527"/>
                </a:lnTo>
                <a:lnTo>
                  <a:pt x="32394" y="3527"/>
                </a:lnTo>
                <a:lnTo>
                  <a:pt x="33532" y="3561"/>
                </a:lnTo>
                <a:lnTo>
                  <a:pt x="34487" y="3561"/>
                </a:lnTo>
                <a:lnTo>
                  <a:pt x="35154" y="3596"/>
                </a:lnTo>
                <a:lnTo>
                  <a:pt x="35563" y="3596"/>
                </a:lnTo>
                <a:lnTo>
                  <a:pt x="35207" y="3481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38992" y="361891"/>
            <a:ext cx="8255" cy="20955"/>
          </a:xfrm>
          <a:custGeom>
            <a:avLst/>
            <a:gdLst/>
            <a:ahLst/>
            <a:cxnLst/>
            <a:rect l="l" t="t" r="r" b="b"/>
            <a:pathLst>
              <a:path w="8254" h="20954">
                <a:moveTo>
                  <a:pt x="471" y="0"/>
                </a:moveTo>
                <a:lnTo>
                  <a:pt x="275" y="194"/>
                </a:lnTo>
                <a:lnTo>
                  <a:pt x="80" y="939"/>
                </a:lnTo>
                <a:lnTo>
                  <a:pt x="0" y="3836"/>
                </a:lnTo>
                <a:lnTo>
                  <a:pt x="103" y="6344"/>
                </a:lnTo>
                <a:lnTo>
                  <a:pt x="4047" y="20671"/>
                </a:lnTo>
                <a:lnTo>
                  <a:pt x="4174" y="19572"/>
                </a:lnTo>
                <a:lnTo>
                  <a:pt x="4404" y="18747"/>
                </a:lnTo>
                <a:lnTo>
                  <a:pt x="7635" y="13273"/>
                </a:lnTo>
                <a:lnTo>
                  <a:pt x="7394" y="12952"/>
                </a:lnTo>
                <a:lnTo>
                  <a:pt x="1460" y="2851"/>
                </a:lnTo>
                <a:lnTo>
                  <a:pt x="1218" y="2267"/>
                </a:lnTo>
                <a:lnTo>
                  <a:pt x="1069" y="1637"/>
                </a:lnTo>
                <a:lnTo>
                  <a:pt x="873" y="1019"/>
                </a:lnTo>
                <a:lnTo>
                  <a:pt x="747" y="389"/>
                </a:lnTo>
                <a:lnTo>
                  <a:pt x="597" y="34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33886" y="414859"/>
            <a:ext cx="14604" cy="44450"/>
          </a:xfrm>
          <a:custGeom>
            <a:avLst/>
            <a:gdLst/>
            <a:ahLst/>
            <a:cxnLst/>
            <a:rect l="l" t="t" r="r" b="b"/>
            <a:pathLst>
              <a:path w="14604" h="44450">
                <a:moveTo>
                  <a:pt x="6209" y="0"/>
                </a:moveTo>
                <a:lnTo>
                  <a:pt x="3691" y="9826"/>
                </a:lnTo>
                <a:lnTo>
                  <a:pt x="3104" y="18014"/>
                </a:lnTo>
                <a:lnTo>
                  <a:pt x="2552" y="28425"/>
                </a:lnTo>
                <a:lnTo>
                  <a:pt x="1690" y="34884"/>
                </a:lnTo>
                <a:lnTo>
                  <a:pt x="1379" y="35354"/>
                </a:lnTo>
                <a:lnTo>
                  <a:pt x="1172" y="35628"/>
                </a:lnTo>
                <a:lnTo>
                  <a:pt x="1023" y="35983"/>
                </a:lnTo>
                <a:lnTo>
                  <a:pt x="0" y="43897"/>
                </a:lnTo>
                <a:lnTo>
                  <a:pt x="4243" y="40805"/>
                </a:lnTo>
                <a:lnTo>
                  <a:pt x="4323" y="34815"/>
                </a:lnTo>
                <a:lnTo>
                  <a:pt x="4875" y="34105"/>
                </a:lnTo>
                <a:lnTo>
                  <a:pt x="14156" y="5325"/>
                </a:lnTo>
                <a:lnTo>
                  <a:pt x="13604" y="5291"/>
                </a:lnTo>
                <a:lnTo>
                  <a:pt x="13328" y="5245"/>
                </a:lnTo>
                <a:lnTo>
                  <a:pt x="7152" y="984"/>
                </a:lnTo>
                <a:lnTo>
                  <a:pt x="6209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5245" y="495084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9050" y="0"/>
                </a:moveTo>
                <a:lnTo>
                  <a:pt x="0" y="10421"/>
                </a:lnTo>
                <a:lnTo>
                  <a:pt x="4519" y="11555"/>
                </a:lnTo>
                <a:lnTo>
                  <a:pt x="9050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4429" y="507774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70">
                <a:moveTo>
                  <a:pt x="5347" y="0"/>
                </a:moveTo>
                <a:lnTo>
                  <a:pt x="0" y="13227"/>
                </a:lnTo>
                <a:lnTo>
                  <a:pt x="5669" y="13502"/>
                </a:lnTo>
                <a:lnTo>
                  <a:pt x="5393" y="12093"/>
                </a:lnTo>
                <a:lnTo>
                  <a:pt x="5197" y="10570"/>
                </a:lnTo>
                <a:lnTo>
                  <a:pt x="4875" y="7593"/>
                </a:lnTo>
                <a:lnTo>
                  <a:pt x="4795" y="4225"/>
                </a:lnTo>
                <a:lnTo>
                  <a:pt x="4956" y="2038"/>
                </a:lnTo>
                <a:lnTo>
                  <a:pt x="5347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93904" y="498452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09">
                <a:moveTo>
                  <a:pt x="7348" y="0"/>
                </a:moveTo>
                <a:lnTo>
                  <a:pt x="0" y="14808"/>
                </a:lnTo>
                <a:lnTo>
                  <a:pt x="3691" y="16491"/>
                </a:lnTo>
                <a:lnTo>
                  <a:pt x="3725" y="14178"/>
                </a:lnTo>
                <a:lnTo>
                  <a:pt x="3967" y="11910"/>
                </a:lnTo>
                <a:lnTo>
                  <a:pt x="6761" y="1408"/>
                </a:lnTo>
                <a:lnTo>
                  <a:pt x="7348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7201" y="377272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3737" y="5325"/>
                </a:lnTo>
                <a:lnTo>
                  <a:pt x="4599" y="6699"/>
                </a:lnTo>
                <a:lnTo>
                  <a:pt x="6842" y="8303"/>
                </a:lnTo>
                <a:lnTo>
                  <a:pt x="7313" y="8142"/>
                </a:lnTo>
                <a:lnTo>
                  <a:pt x="7670" y="8142"/>
                </a:lnTo>
                <a:lnTo>
                  <a:pt x="8176" y="8108"/>
                </a:lnTo>
                <a:lnTo>
                  <a:pt x="7624" y="7054"/>
                </a:lnTo>
                <a:lnTo>
                  <a:pt x="6957" y="5646"/>
                </a:lnTo>
                <a:lnTo>
                  <a:pt x="74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48467" y="317509"/>
            <a:ext cx="120014" cy="149860"/>
          </a:xfrm>
          <a:custGeom>
            <a:avLst/>
            <a:gdLst/>
            <a:ahLst/>
            <a:cxnLst/>
            <a:rect l="l" t="t" r="r" b="b"/>
            <a:pathLst>
              <a:path w="120015" h="149859">
                <a:moveTo>
                  <a:pt x="28818" y="96519"/>
                </a:moveTo>
                <a:lnTo>
                  <a:pt x="6451" y="96519"/>
                </a:lnTo>
                <a:lnTo>
                  <a:pt x="6213" y="99059"/>
                </a:lnTo>
                <a:lnTo>
                  <a:pt x="6094" y="101599"/>
                </a:lnTo>
                <a:lnTo>
                  <a:pt x="6255" y="102869"/>
                </a:lnTo>
                <a:lnTo>
                  <a:pt x="6336" y="104139"/>
                </a:lnTo>
                <a:lnTo>
                  <a:pt x="7750" y="110489"/>
                </a:lnTo>
                <a:lnTo>
                  <a:pt x="10303" y="118109"/>
                </a:lnTo>
                <a:lnTo>
                  <a:pt x="13408" y="126999"/>
                </a:lnTo>
                <a:lnTo>
                  <a:pt x="16398" y="140969"/>
                </a:lnTo>
                <a:lnTo>
                  <a:pt x="17099" y="146049"/>
                </a:lnTo>
                <a:lnTo>
                  <a:pt x="18790" y="149859"/>
                </a:lnTo>
                <a:lnTo>
                  <a:pt x="21630" y="144779"/>
                </a:lnTo>
                <a:lnTo>
                  <a:pt x="20331" y="137159"/>
                </a:lnTo>
                <a:lnTo>
                  <a:pt x="20446" y="134619"/>
                </a:lnTo>
                <a:lnTo>
                  <a:pt x="20526" y="133349"/>
                </a:lnTo>
                <a:lnTo>
                  <a:pt x="20837" y="132079"/>
                </a:lnTo>
                <a:lnTo>
                  <a:pt x="21193" y="130809"/>
                </a:lnTo>
                <a:lnTo>
                  <a:pt x="21630" y="130809"/>
                </a:lnTo>
                <a:lnTo>
                  <a:pt x="21941" y="129539"/>
                </a:lnTo>
                <a:lnTo>
                  <a:pt x="22217" y="128269"/>
                </a:lnTo>
                <a:lnTo>
                  <a:pt x="22688" y="125729"/>
                </a:lnTo>
                <a:lnTo>
                  <a:pt x="22999" y="124459"/>
                </a:lnTo>
                <a:lnTo>
                  <a:pt x="23125" y="123189"/>
                </a:lnTo>
                <a:lnTo>
                  <a:pt x="23275" y="120649"/>
                </a:lnTo>
                <a:lnTo>
                  <a:pt x="21906" y="109219"/>
                </a:lnTo>
                <a:lnTo>
                  <a:pt x="22964" y="107949"/>
                </a:lnTo>
                <a:lnTo>
                  <a:pt x="23907" y="106679"/>
                </a:lnTo>
                <a:lnTo>
                  <a:pt x="24770" y="105409"/>
                </a:lnTo>
                <a:lnTo>
                  <a:pt x="25517" y="105409"/>
                </a:lnTo>
                <a:lnTo>
                  <a:pt x="26184" y="104139"/>
                </a:lnTo>
                <a:lnTo>
                  <a:pt x="26771" y="102869"/>
                </a:lnTo>
                <a:lnTo>
                  <a:pt x="27288" y="101599"/>
                </a:lnTo>
                <a:lnTo>
                  <a:pt x="27725" y="100329"/>
                </a:lnTo>
                <a:lnTo>
                  <a:pt x="28392" y="99059"/>
                </a:lnTo>
                <a:lnTo>
                  <a:pt x="28818" y="96519"/>
                </a:lnTo>
                <a:close/>
              </a:path>
              <a:path w="120015" h="149859">
                <a:moveTo>
                  <a:pt x="118112" y="114300"/>
                </a:moveTo>
                <a:lnTo>
                  <a:pt x="117158" y="114300"/>
                </a:lnTo>
                <a:lnTo>
                  <a:pt x="117790" y="115570"/>
                </a:lnTo>
                <a:lnTo>
                  <a:pt x="119446" y="115570"/>
                </a:lnTo>
                <a:lnTo>
                  <a:pt x="118112" y="114300"/>
                </a:lnTo>
                <a:close/>
              </a:path>
              <a:path w="120015" h="149859">
                <a:moveTo>
                  <a:pt x="116342" y="113030"/>
                </a:moveTo>
                <a:lnTo>
                  <a:pt x="113777" y="113030"/>
                </a:lnTo>
                <a:lnTo>
                  <a:pt x="115675" y="114300"/>
                </a:lnTo>
                <a:lnTo>
                  <a:pt x="117089" y="114300"/>
                </a:lnTo>
                <a:lnTo>
                  <a:pt x="116342" y="113030"/>
                </a:lnTo>
                <a:close/>
              </a:path>
              <a:path w="120015" h="149859">
                <a:moveTo>
                  <a:pt x="115203" y="110490"/>
                </a:moveTo>
                <a:lnTo>
                  <a:pt x="108786" y="110490"/>
                </a:lnTo>
                <a:lnTo>
                  <a:pt x="111500" y="113030"/>
                </a:lnTo>
                <a:lnTo>
                  <a:pt x="116066" y="113030"/>
                </a:lnTo>
                <a:lnTo>
                  <a:pt x="115824" y="111760"/>
                </a:lnTo>
                <a:lnTo>
                  <a:pt x="115203" y="111760"/>
                </a:lnTo>
                <a:lnTo>
                  <a:pt x="115203" y="110490"/>
                </a:lnTo>
                <a:close/>
              </a:path>
              <a:path w="120015" h="149859">
                <a:moveTo>
                  <a:pt x="110868" y="83820"/>
                </a:moveTo>
                <a:lnTo>
                  <a:pt x="81072" y="83820"/>
                </a:lnTo>
                <a:lnTo>
                  <a:pt x="81544" y="85090"/>
                </a:lnTo>
                <a:lnTo>
                  <a:pt x="83590" y="87630"/>
                </a:lnTo>
                <a:lnTo>
                  <a:pt x="86810" y="91440"/>
                </a:lnTo>
                <a:lnTo>
                  <a:pt x="90111" y="95250"/>
                </a:lnTo>
                <a:lnTo>
                  <a:pt x="94400" y="100330"/>
                </a:lnTo>
                <a:lnTo>
                  <a:pt x="96482" y="101600"/>
                </a:lnTo>
                <a:lnTo>
                  <a:pt x="98448" y="102870"/>
                </a:lnTo>
                <a:lnTo>
                  <a:pt x="100299" y="105410"/>
                </a:lnTo>
                <a:lnTo>
                  <a:pt x="101990" y="106680"/>
                </a:lnTo>
                <a:lnTo>
                  <a:pt x="104784" y="107950"/>
                </a:lnTo>
                <a:lnTo>
                  <a:pt x="106624" y="109220"/>
                </a:lnTo>
                <a:lnTo>
                  <a:pt x="107291" y="110490"/>
                </a:lnTo>
                <a:lnTo>
                  <a:pt x="116215" y="110490"/>
                </a:lnTo>
                <a:lnTo>
                  <a:pt x="116572" y="109220"/>
                </a:lnTo>
                <a:lnTo>
                  <a:pt x="116813" y="109220"/>
                </a:lnTo>
                <a:lnTo>
                  <a:pt x="117089" y="107950"/>
                </a:lnTo>
                <a:lnTo>
                  <a:pt x="114927" y="107950"/>
                </a:lnTo>
                <a:lnTo>
                  <a:pt x="114180" y="106680"/>
                </a:lnTo>
                <a:lnTo>
                  <a:pt x="114847" y="106680"/>
                </a:lnTo>
                <a:lnTo>
                  <a:pt x="115468" y="105410"/>
                </a:lnTo>
                <a:lnTo>
                  <a:pt x="115709" y="105410"/>
                </a:lnTo>
                <a:lnTo>
                  <a:pt x="115985" y="104140"/>
                </a:lnTo>
                <a:lnTo>
                  <a:pt x="114766" y="104140"/>
                </a:lnTo>
                <a:lnTo>
                  <a:pt x="113823" y="102870"/>
                </a:lnTo>
                <a:lnTo>
                  <a:pt x="112409" y="102870"/>
                </a:lnTo>
                <a:lnTo>
                  <a:pt x="112294" y="101600"/>
                </a:lnTo>
                <a:lnTo>
                  <a:pt x="112328" y="100330"/>
                </a:lnTo>
                <a:lnTo>
                  <a:pt x="114766" y="100330"/>
                </a:lnTo>
                <a:lnTo>
                  <a:pt x="114881" y="99060"/>
                </a:lnTo>
                <a:lnTo>
                  <a:pt x="114801" y="97790"/>
                </a:lnTo>
                <a:lnTo>
                  <a:pt x="111972" y="97790"/>
                </a:lnTo>
                <a:lnTo>
                  <a:pt x="111857" y="96520"/>
                </a:lnTo>
                <a:lnTo>
                  <a:pt x="111937" y="95250"/>
                </a:lnTo>
                <a:lnTo>
                  <a:pt x="113513" y="95250"/>
                </a:lnTo>
                <a:lnTo>
                  <a:pt x="113823" y="92710"/>
                </a:lnTo>
                <a:lnTo>
                  <a:pt x="113513" y="91440"/>
                </a:lnTo>
                <a:lnTo>
                  <a:pt x="111420" y="91440"/>
                </a:lnTo>
                <a:lnTo>
                  <a:pt x="111224" y="90170"/>
                </a:lnTo>
                <a:lnTo>
                  <a:pt x="110914" y="90170"/>
                </a:lnTo>
                <a:lnTo>
                  <a:pt x="110833" y="88900"/>
                </a:lnTo>
                <a:lnTo>
                  <a:pt x="111776" y="88900"/>
                </a:lnTo>
                <a:lnTo>
                  <a:pt x="112087" y="87630"/>
                </a:lnTo>
                <a:lnTo>
                  <a:pt x="112880" y="87630"/>
                </a:lnTo>
                <a:lnTo>
                  <a:pt x="112961" y="86360"/>
                </a:lnTo>
                <a:lnTo>
                  <a:pt x="112800" y="86360"/>
                </a:lnTo>
                <a:lnTo>
                  <a:pt x="112443" y="85090"/>
                </a:lnTo>
                <a:lnTo>
                  <a:pt x="111581" y="85090"/>
                </a:lnTo>
                <a:lnTo>
                  <a:pt x="110868" y="83820"/>
                </a:lnTo>
                <a:close/>
              </a:path>
              <a:path w="120015" h="149859">
                <a:moveTo>
                  <a:pt x="33337" y="86359"/>
                </a:moveTo>
                <a:lnTo>
                  <a:pt x="2437" y="86359"/>
                </a:lnTo>
                <a:lnTo>
                  <a:pt x="3104" y="88899"/>
                </a:lnTo>
                <a:lnTo>
                  <a:pt x="3852" y="90169"/>
                </a:lnTo>
                <a:lnTo>
                  <a:pt x="4680" y="92709"/>
                </a:lnTo>
                <a:lnTo>
                  <a:pt x="5427" y="93979"/>
                </a:lnTo>
                <a:lnTo>
                  <a:pt x="6060" y="95249"/>
                </a:lnTo>
                <a:lnTo>
                  <a:pt x="6451" y="95249"/>
                </a:lnTo>
                <a:lnTo>
                  <a:pt x="6646" y="96519"/>
                </a:lnTo>
                <a:lnTo>
                  <a:pt x="29059" y="96519"/>
                </a:lnTo>
                <a:lnTo>
                  <a:pt x="29094" y="95249"/>
                </a:lnTo>
                <a:lnTo>
                  <a:pt x="30474" y="93979"/>
                </a:lnTo>
                <a:lnTo>
                  <a:pt x="32394" y="92709"/>
                </a:lnTo>
                <a:lnTo>
                  <a:pt x="33073" y="91439"/>
                </a:lnTo>
                <a:lnTo>
                  <a:pt x="33854" y="91439"/>
                </a:lnTo>
                <a:lnTo>
                  <a:pt x="34050" y="90169"/>
                </a:lnTo>
                <a:lnTo>
                  <a:pt x="30474" y="90169"/>
                </a:lnTo>
                <a:lnTo>
                  <a:pt x="31578" y="88899"/>
                </a:lnTo>
                <a:lnTo>
                  <a:pt x="32360" y="87629"/>
                </a:lnTo>
                <a:lnTo>
                  <a:pt x="32912" y="87629"/>
                </a:lnTo>
                <a:lnTo>
                  <a:pt x="33337" y="86359"/>
                </a:lnTo>
                <a:close/>
              </a:path>
              <a:path w="120015" h="149859">
                <a:moveTo>
                  <a:pt x="74115" y="82550"/>
                </a:moveTo>
                <a:lnTo>
                  <a:pt x="59568" y="82550"/>
                </a:lnTo>
                <a:lnTo>
                  <a:pt x="60235" y="83820"/>
                </a:lnTo>
                <a:lnTo>
                  <a:pt x="61534" y="85090"/>
                </a:lnTo>
                <a:lnTo>
                  <a:pt x="62753" y="86360"/>
                </a:lnTo>
                <a:lnTo>
                  <a:pt x="64869" y="88900"/>
                </a:lnTo>
                <a:lnTo>
                  <a:pt x="65778" y="90170"/>
                </a:lnTo>
                <a:lnTo>
                  <a:pt x="67974" y="92710"/>
                </a:lnTo>
                <a:lnTo>
                  <a:pt x="67583" y="90170"/>
                </a:lnTo>
                <a:lnTo>
                  <a:pt x="67307" y="88900"/>
                </a:lnTo>
                <a:lnTo>
                  <a:pt x="67353" y="86360"/>
                </a:lnTo>
                <a:lnTo>
                  <a:pt x="73482" y="86360"/>
                </a:lnTo>
                <a:lnTo>
                  <a:pt x="73563" y="85090"/>
                </a:lnTo>
                <a:lnTo>
                  <a:pt x="73724" y="85090"/>
                </a:lnTo>
                <a:lnTo>
                  <a:pt x="74115" y="82550"/>
                </a:lnTo>
                <a:close/>
              </a:path>
              <a:path w="120015" h="149859">
                <a:moveTo>
                  <a:pt x="70297" y="87630"/>
                </a:moveTo>
                <a:lnTo>
                  <a:pt x="69434" y="87630"/>
                </a:lnTo>
                <a:lnTo>
                  <a:pt x="70021" y="88900"/>
                </a:lnTo>
                <a:lnTo>
                  <a:pt x="70216" y="88900"/>
                </a:lnTo>
                <a:lnTo>
                  <a:pt x="70297" y="87630"/>
                </a:lnTo>
                <a:close/>
              </a:path>
              <a:path w="120015" h="149859">
                <a:moveTo>
                  <a:pt x="70734" y="86360"/>
                </a:moveTo>
                <a:lnTo>
                  <a:pt x="68054" y="86360"/>
                </a:lnTo>
                <a:lnTo>
                  <a:pt x="68572" y="87630"/>
                </a:lnTo>
                <a:lnTo>
                  <a:pt x="70573" y="87630"/>
                </a:lnTo>
                <a:lnTo>
                  <a:pt x="70734" y="86360"/>
                </a:lnTo>
                <a:close/>
              </a:path>
              <a:path w="120015" h="149859">
                <a:moveTo>
                  <a:pt x="72850" y="86360"/>
                </a:moveTo>
                <a:lnTo>
                  <a:pt x="72102" y="86360"/>
                </a:lnTo>
                <a:lnTo>
                  <a:pt x="72344" y="87630"/>
                </a:lnTo>
                <a:lnTo>
                  <a:pt x="72700" y="87630"/>
                </a:lnTo>
                <a:lnTo>
                  <a:pt x="72850" y="86360"/>
                </a:lnTo>
                <a:close/>
              </a:path>
              <a:path w="120015" h="149859">
                <a:moveTo>
                  <a:pt x="32337" y="72389"/>
                </a:moveTo>
                <a:lnTo>
                  <a:pt x="5347" y="72389"/>
                </a:lnTo>
                <a:lnTo>
                  <a:pt x="4726" y="73659"/>
                </a:lnTo>
                <a:lnTo>
                  <a:pt x="3656" y="76199"/>
                </a:lnTo>
                <a:lnTo>
                  <a:pt x="3265" y="77469"/>
                </a:lnTo>
                <a:lnTo>
                  <a:pt x="2679" y="78739"/>
                </a:lnTo>
                <a:lnTo>
                  <a:pt x="2426" y="80084"/>
                </a:lnTo>
                <a:lnTo>
                  <a:pt x="2046" y="82549"/>
                </a:lnTo>
                <a:lnTo>
                  <a:pt x="1966" y="85089"/>
                </a:lnTo>
                <a:lnTo>
                  <a:pt x="2161" y="86359"/>
                </a:lnTo>
                <a:lnTo>
                  <a:pt x="31336" y="86359"/>
                </a:lnTo>
                <a:lnTo>
                  <a:pt x="30669" y="85089"/>
                </a:lnTo>
                <a:lnTo>
                  <a:pt x="29680" y="85089"/>
                </a:lnTo>
                <a:lnTo>
                  <a:pt x="30313" y="83819"/>
                </a:lnTo>
                <a:lnTo>
                  <a:pt x="31382" y="83819"/>
                </a:lnTo>
                <a:lnTo>
                  <a:pt x="31808" y="82549"/>
                </a:lnTo>
                <a:lnTo>
                  <a:pt x="28266" y="82549"/>
                </a:lnTo>
                <a:lnTo>
                  <a:pt x="28898" y="81279"/>
                </a:lnTo>
                <a:lnTo>
                  <a:pt x="29485" y="81279"/>
                </a:lnTo>
                <a:lnTo>
                  <a:pt x="30002" y="80009"/>
                </a:lnTo>
                <a:lnTo>
                  <a:pt x="30428" y="80009"/>
                </a:lnTo>
                <a:lnTo>
                  <a:pt x="30830" y="78739"/>
                </a:lnTo>
                <a:lnTo>
                  <a:pt x="31497" y="77469"/>
                </a:lnTo>
                <a:lnTo>
                  <a:pt x="31727" y="77469"/>
                </a:lnTo>
                <a:lnTo>
                  <a:pt x="32118" y="76199"/>
                </a:lnTo>
                <a:lnTo>
                  <a:pt x="32245" y="74929"/>
                </a:lnTo>
                <a:lnTo>
                  <a:pt x="32337" y="72389"/>
                </a:lnTo>
                <a:close/>
              </a:path>
              <a:path w="120015" h="149859">
                <a:moveTo>
                  <a:pt x="110327" y="78740"/>
                </a:moveTo>
                <a:lnTo>
                  <a:pt x="76944" y="78740"/>
                </a:lnTo>
                <a:lnTo>
                  <a:pt x="78023" y="80084"/>
                </a:lnTo>
                <a:lnTo>
                  <a:pt x="78910" y="81280"/>
                </a:lnTo>
                <a:lnTo>
                  <a:pt x="80520" y="83820"/>
                </a:lnTo>
                <a:lnTo>
                  <a:pt x="110281" y="83820"/>
                </a:lnTo>
                <a:lnTo>
                  <a:pt x="110327" y="82550"/>
                </a:lnTo>
                <a:lnTo>
                  <a:pt x="111224" y="82550"/>
                </a:lnTo>
                <a:lnTo>
                  <a:pt x="111811" y="81280"/>
                </a:lnTo>
                <a:lnTo>
                  <a:pt x="111546" y="80010"/>
                </a:lnTo>
                <a:lnTo>
                  <a:pt x="110327" y="78740"/>
                </a:lnTo>
                <a:close/>
              </a:path>
              <a:path w="120015" h="149859">
                <a:moveTo>
                  <a:pt x="33268" y="81279"/>
                </a:moveTo>
                <a:lnTo>
                  <a:pt x="31221" y="81279"/>
                </a:lnTo>
                <a:lnTo>
                  <a:pt x="30359" y="82549"/>
                </a:lnTo>
                <a:lnTo>
                  <a:pt x="32751" y="82549"/>
                </a:lnTo>
                <a:lnTo>
                  <a:pt x="33268" y="81279"/>
                </a:lnTo>
                <a:close/>
              </a:path>
              <a:path w="120015" h="149859">
                <a:moveTo>
                  <a:pt x="75920" y="78740"/>
                </a:moveTo>
                <a:lnTo>
                  <a:pt x="53829" y="78740"/>
                </a:lnTo>
                <a:lnTo>
                  <a:pt x="54577" y="80010"/>
                </a:lnTo>
                <a:lnTo>
                  <a:pt x="55278" y="80010"/>
                </a:lnTo>
                <a:lnTo>
                  <a:pt x="56773" y="81280"/>
                </a:lnTo>
                <a:lnTo>
                  <a:pt x="58188" y="82550"/>
                </a:lnTo>
                <a:lnTo>
                  <a:pt x="76231" y="82550"/>
                </a:lnTo>
                <a:lnTo>
                  <a:pt x="76507" y="81280"/>
                </a:lnTo>
                <a:lnTo>
                  <a:pt x="76311" y="81280"/>
                </a:lnTo>
                <a:lnTo>
                  <a:pt x="75920" y="78740"/>
                </a:lnTo>
                <a:close/>
              </a:path>
              <a:path w="120015" h="149859">
                <a:moveTo>
                  <a:pt x="33461" y="80084"/>
                </a:moveTo>
                <a:lnTo>
                  <a:pt x="32866" y="81279"/>
                </a:lnTo>
                <a:lnTo>
                  <a:pt x="33417" y="81279"/>
                </a:lnTo>
                <a:lnTo>
                  <a:pt x="33461" y="80084"/>
                </a:lnTo>
                <a:close/>
              </a:path>
              <a:path w="120015" h="149859">
                <a:moveTo>
                  <a:pt x="33498" y="80009"/>
                </a:moveTo>
                <a:close/>
              </a:path>
              <a:path w="120015" h="149859">
                <a:moveTo>
                  <a:pt x="48482" y="76200"/>
                </a:moveTo>
                <a:lnTo>
                  <a:pt x="44860" y="76200"/>
                </a:lnTo>
                <a:lnTo>
                  <a:pt x="45492" y="77470"/>
                </a:lnTo>
                <a:lnTo>
                  <a:pt x="45964" y="78740"/>
                </a:lnTo>
                <a:lnTo>
                  <a:pt x="46355" y="80010"/>
                </a:lnTo>
                <a:lnTo>
                  <a:pt x="46792" y="80010"/>
                </a:lnTo>
                <a:lnTo>
                  <a:pt x="47263" y="78740"/>
                </a:lnTo>
                <a:lnTo>
                  <a:pt x="47654" y="78740"/>
                </a:lnTo>
                <a:lnTo>
                  <a:pt x="47930" y="77470"/>
                </a:lnTo>
                <a:lnTo>
                  <a:pt x="48160" y="77470"/>
                </a:lnTo>
                <a:lnTo>
                  <a:pt x="48482" y="76200"/>
                </a:lnTo>
                <a:close/>
              </a:path>
              <a:path w="120015" h="149859">
                <a:moveTo>
                  <a:pt x="112052" y="76200"/>
                </a:moveTo>
                <a:lnTo>
                  <a:pt x="48482" y="76200"/>
                </a:lnTo>
                <a:lnTo>
                  <a:pt x="49621" y="78740"/>
                </a:lnTo>
                <a:lnTo>
                  <a:pt x="51069" y="78740"/>
                </a:lnTo>
                <a:lnTo>
                  <a:pt x="51587" y="77470"/>
                </a:lnTo>
                <a:lnTo>
                  <a:pt x="111972" y="77470"/>
                </a:lnTo>
                <a:lnTo>
                  <a:pt x="112052" y="76200"/>
                </a:lnTo>
                <a:close/>
              </a:path>
              <a:path w="120015" h="149859">
                <a:moveTo>
                  <a:pt x="110362" y="77470"/>
                </a:moveTo>
                <a:lnTo>
                  <a:pt x="51587" y="77470"/>
                </a:lnTo>
                <a:lnTo>
                  <a:pt x="52334" y="78740"/>
                </a:lnTo>
                <a:lnTo>
                  <a:pt x="110247" y="78740"/>
                </a:lnTo>
                <a:lnTo>
                  <a:pt x="110362" y="77470"/>
                </a:lnTo>
                <a:close/>
              </a:path>
              <a:path w="120015" h="149859">
                <a:moveTo>
                  <a:pt x="281" y="77176"/>
                </a:moveTo>
                <a:lnTo>
                  <a:pt x="0" y="77469"/>
                </a:lnTo>
                <a:lnTo>
                  <a:pt x="195" y="77469"/>
                </a:lnTo>
                <a:lnTo>
                  <a:pt x="281" y="77176"/>
                </a:lnTo>
                <a:close/>
              </a:path>
              <a:path w="120015" h="149859">
                <a:moveTo>
                  <a:pt x="31969" y="69849"/>
                </a:moveTo>
                <a:lnTo>
                  <a:pt x="3898" y="69849"/>
                </a:lnTo>
                <a:lnTo>
                  <a:pt x="2955" y="71119"/>
                </a:lnTo>
                <a:lnTo>
                  <a:pt x="2518" y="72389"/>
                </a:lnTo>
                <a:lnTo>
                  <a:pt x="1494" y="74929"/>
                </a:lnTo>
                <a:lnTo>
                  <a:pt x="942" y="74929"/>
                </a:lnTo>
                <a:lnTo>
                  <a:pt x="281" y="77176"/>
                </a:lnTo>
                <a:lnTo>
                  <a:pt x="1218" y="76199"/>
                </a:lnTo>
                <a:lnTo>
                  <a:pt x="3231" y="74929"/>
                </a:lnTo>
                <a:lnTo>
                  <a:pt x="4013" y="73659"/>
                </a:lnTo>
                <a:lnTo>
                  <a:pt x="4990" y="72389"/>
                </a:lnTo>
                <a:lnTo>
                  <a:pt x="32337" y="72389"/>
                </a:lnTo>
                <a:lnTo>
                  <a:pt x="32279" y="71119"/>
                </a:lnTo>
                <a:lnTo>
                  <a:pt x="31969" y="69849"/>
                </a:lnTo>
                <a:close/>
              </a:path>
              <a:path w="120015" h="149859">
                <a:moveTo>
                  <a:pt x="108395" y="68580"/>
                </a:moveTo>
                <a:lnTo>
                  <a:pt x="35464" y="68580"/>
                </a:lnTo>
                <a:lnTo>
                  <a:pt x="36051" y="71120"/>
                </a:lnTo>
                <a:lnTo>
                  <a:pt x="36568" y="72390"/>
                </a:lnTo>
                <a:lnTo>
                  <a:pt x="36994" y="73660"/>
                </a:lnTo>
                <a:lnTo>
                  <a:pt x="37672" y="74930"/>
                </a:lnTo>
                <a:lnTo>
                  <a:pt x="37868" y="76200"/>
                </a:lnTo>
                <a:lnTo>
                  <a:pt x="38017" y="76200"/>
                </a:lnTo>
                <a:lnTo>
                  <a:pt x="38730" y="74930"/>
                </a:lnTo>
                <a:lnTo>
                  <a:pt x="39317" y="73660"/>
                </a:lnTo>
                <a:lnTo>
                  <a:pt x="39788" y="72390"/>
                </a:lnTo>
                <a:lnTo>
                  <a:pt x="40145" y="72390"/>
                </a:lnTo>
                <a:lnTo>
                  <a:pt x="40582" y="71120"/>
                </a:lnTo>
                <a:lnTo>
                  <a:pt x="40697" y="69850"/>
                </a:lnTo>
                <a:lnTo>
                  <a:pt x="108234" y="69850"/>
                </a:lnTo>
                <a:lnTo>
                  <a:pt x="108395" y="68580"/>
                </a:lnTo>
                <a:close/>
              </a:path>
              <a:path w="120015" h="149859">
                <a:moveTo>
                  <a:pt x="110281" y="71120"/>
                </a:moveTo>
                <a:lnTo>
                  <a:pt x="41950" y="71120"/>
                </a:lnTo>
                <a:lnTo>
                  <a:pt x="42537" y="72390"/>
                </a:lnTo>
                <a:lnTo>
                  <a:pt x="43560" y="73660"/>
                </a:lnTo>
                <a:lnTo>
                  <a:pt x="44469" y="76200"/>
                </a:lnTo>
                <a:lnTo>
                  <a:pt x="111696" y="76200"/>
                </a:lnTo>
                <a:lnTo>
                  <a:pt x="111420" y="74930"/>
                </a:lnTo>
                <a:lnTo>
                  <a:pt x="110799" y="74930"/>
                </a:lnTo>
                <a:lnTo>
                  <a:pt x="110120" y="73660"/>
                </a:lnTo>
                <a:lnTo>
                  <a:pt x="109534" y="73660"/>
                </a:lnTo>
                <a:lnTo>
                  <a:pt x="109971" y="72390"/>
                </a:lnTo>
                <a:lnTo>
                  <a:pt x="110603" y="72390"/>
                </a:lnTo>
                <a:lnTo>
                  <a:pt x="110281" y="71120"/>
                </a:lnTo>
                <a:close/>
              </a:path>
              <a:path w="120015" h="149859">
                <a:moveTo>
                  <a:pt x="106314" y="66040"/>
                </a:moveTo>
                <a:lnTo>
                  <a:pt x="30313" y="66039"/>
                </a:lnTo>
                <a:lnTo>
                  <a:pt x="31302" y="67309"/>
                </a:lnTo>
                <a:lnTo>
                  <a:pt x="32797" y="69849"/>
                </a:lnTo>
                <a:lnTo>
                  <a:pt x="33613" y="71119"/>
                </a:lnTo>
                <a:lnTo>
                  <a:pt x="33889" y="72389"/>
                </a:lnTo>
                <a:lnTo>
                  <a:pt x="34050" y="72389"/>
                </a:lnTo>
                <a:lnTo>
                  <a:pt x="34556" y="71120"/>
                </a:lnTo>
                <a:lnTo>
                  <a:pt x="34797" y="69850"/>
                </a:lnTo>
                <a:lnTo>
                  <a:pt x="35027" y="69850"/>
                </a:lnTo>
                <a:lnTo>
                  <a:pt x="35349" y="68580"/>
                </a:lnTo>
                <a:lnTo>
                  <a:pt x="108395" y="68580"/>
                </a:lnTo>
                <a:lnTo>
                  <a:pt x="106670" y="67310"/>
                </a:lnTo>
                <a:lnTo>
                  <a:pt x="106268" y="67310"/>
                </a:lnTo>
                <a:lnTo>
                  <a:pt x="106314" y="66040"/>
                </a:lnTo>
                <a:close/>
              </a:path>
              <a:path w="120015" h="149859">
                <a:moveTo>
                  <a:pt x="108361" y="69850"/>
                </a:moveTo>
                <a:lnTo>
                  <a:pt x="40697" y="69850"/>
                </a:lnTo>
                <a:lnTo>
                  <a:pt x="41318" y="71120"/>
                </a:lnTo>
                <a:lnTo>
                  <a:pt x="108671" y="71120"/>
                </a:lnTo>
                <a:lnTo>
                  <a:pt x="108361" y="69850"/>
                </a:lnTo>
                <a:close/>
              </a:path>
              <a:path w="120015" h="149859">
                <a:moveTo>
                  <a:pt x="108637" y="64770"/>
                </a:moveTo>
                <a:lnTo>
                  <a:pt x="9797" y="64769"/>
                </a:lnTo>
                <a:lnTo>
                  <a:pt x="8222" y="66039"/>
                </a:lnTo>
                <a:lnTo>
                  <a:pt x="6807" y="67309"/>
                </a:lnTo>
                <a:lnTo>
                  <a:pt x="5542" y="68579"/>
                </a:lnTo>
                <a:lnTo>
                  <a:pt x="4956" y="68579"/>
                </a:lnTo>
                <a:lnTo>
                  <a:pt x="4404" y="69849"/>
                </a:lnTo>
                <a:lnTo>
                  <a:pt x="31693" y="69849"/>
                </a:lnTo>
                <a:lnTo>
                  <a:pt x="31417" y="68579"/>
                </a:lnTo>
                <a:lnTo>
                  <a:pt x="31106" y="67309"/>
                </a:lnTo>
                <a:lnTo>
                  <a:pt x="30313" y="66039"/>
                </a:lnTo>
                <a:lnTo>
                  <a:pt x="108671" y="66040"/>
                </a:lnTo>
                <a:lnTo>
                  <a:pt x="108637" y="64770"/>
                </a:lnTo>
                <a:close/>
              </a:path>
              <a:path w="120015" h="149859">
                <a:moveTo>
                  <a:pt x="12580" y="55879"/>
                </a:moveTo>
                <a:lnTo>
                  <a:pt x="7359" y="55879"/>
                </a:lnTo>
                <a:lnTo>
                  <a:pt x="6727" y="57149"/>
                </a:lnTo>
                <a:lnTo>
                  <a:pt x="5818" y="59689"/>
                </a:lnTo>
                <a:lnTo>
                  <a:pt x="5312" y="60959"/>
                </a:lnTo>
                <a:lnTo>
                  <a:pt x="5151" y="62229"/>
                </a:lnTo>
                <a:lnTo>
                  <a:pt x="4956" y="63499"/>
                </a:lnTo>
                <a:lnTo>
                  <a:pt x="4921" y="64769"/>
                </a:lnTo>
                <a:lnTo>
                  <a:pt x="6531" y="62229"/>
                </a:lnTo>
                <a:lnTo>
                  <a:pt x="7313" y="60959"/>
                </a:lnTo>
                <a:lnTo>
                  <a:pt x="8808" y="59689"/>
                </a:lnTo>
                <a:lnTo>
                  <a:pt x="9475" y="58419"/>
                </a:lnTo>
                <a:lnTo>
                  <a:pt x="10740" y="57149"/>
                </a:lnTo>
                <a:lnTo>
                  <a:pt x="12580" y="55879"/>
                </a:lnTo>
                <a:close/>
              </a:path>
              <a:path w="120015" h="149859">
                <a:moveTo>
                  <a:pt x="107924" y="63500"/>
                </a:moveTo>
                <a:lnTo>
                  <a:pt x="11488" y="63499"/>
                </a:lnTo>
                <a:lnTo>
                  <a:pt x="10614" y="64769"/>
                </a:lnTo>
                <a:lnTo>
                  <a:pt x="108361" y="64770"/>
                </a:lnTo>
                <a:lnTo>
                  <a:pt x="107924" y="63500"/>
                </a:lnTo>
                <a:close/>
              </a:path>
              <a:path w="120015" h="149859">
                <a:moveTo>
                  <a:pt x="103761" y="60960"/>
                </a:moveTo>
                <a:lnTo>
                  <a:pt x="16042" y="60959"/>
                </a:lnTo>
                <a:lnTo>
                  <a:pt x="16398" y="63499"/>
                </a:lnTo>
                <a:lnTo>
                  <a:pt x="106866" y="63500"/>
                </a:lnTo>
                <a:lnTo>
                  <a:pt x="106394" y="62230"/>
                </a:lnTo>
                <a:lnTo>
                  <a:pt x="104819" y="62230"/>
                </a:lnTo>
                <a:lnTo>
                  <a:pt x="103761" y="60960"/>
                </a:lnTo>
                <a:close/>
              </a:path>
              <a:path w="120015" h="149859">
                <a:moveTo>
                  <a:pt x="102139" y="58420"/>
                </a:moveTo>
                <a:lnTo>
                  <a:pt x="15064" y="58419"/>
                </a:lnTo>
                <a:lnTo>
                  <a:pt x="15536" y="59689"/>
                </a:lnTo>
                <a:lnTo>
                  <a:pt x="15731" y="60959"/>
                </a:lnTo>
                <a:lnTo>
                  <a:pt x="100725" y="60960"/>
                </a:lnTo>
                <a:lnTo>
                  <a:pt x="100851" y="59690"/>
                </a:lnTo>
                <a:lnTo>
                  <a:pt x="102105" y="59690"/>
                </a:lnTo>
                <a:lnTo>
                  <a:pt x="102139" y="58420"/>
                </a:lnTo>
                <a:close/>
              </a:path>
              <a:path w="120015" h="149859">
                <a:moveTo>
                  <a:pt x="101875" y="57150"/>
                </a:moveTo>
                <a:lnTo>
                  <a:pt x="14075" y="57149"/>
                </a:lnTo>
                <a:lnTo>
                  <a:pt x="14788" y="58419"/>
                </a:lnTo>
                <a:lnTo>
                  <a:pt x="102105" y="58420"/>
                </a:lnTo>
                <a:lnTo>
                  <a:pt x="101875" y="57150"/>
                </a:lnTo>
                <a:close/>
              </a:path>
              <a:path w="120015" h="149859">
                <a:moveTo>
                  <a:pt x="98138" y="55880"/>
                </a:moveTo>
                <a:lnTo>
                  <a:pt x="13247" y="55879"/>
                </a:lnTo>
                <a:lnTo>
                  <a:pt x="13684" y="57149"/>
                </a:lnTo>
                <a:lnTo>
                  <a:pt x="100299" y="57150"/>
                </a:lnTo>
                <a:lnTo>
                  <a:pt x="98138" y="55880"/>
                </a:lnTo>
                <a:close/>
              </a:path>
              <a:path w="120015" h="149859">
                <a:moveTo>
                  <a:pt x="96562" y="53340"/>
                </a:moveTo>
                <a:lnTo>
                  <a:pt x="9004" y="53339"/>
                </a:lnTo>
                <a:lnTo>
                  <a:pt x="8532" y="54609"/>
                </a:lnTo>
                <a:lnTo>
                  <a:pt x="7704" y="55879"/>
                </a:lnTo>
                <a:lnTo>
                  <a:pt x="98057" y="55880"/>
                </a:lnTo>
                <a:lnTo>
                  <a:pt x="98057" y="54610"/>
                </a:lnTo>
                <a:lnTo>
                  <a:pt x="96562" y="53340"/>
                </a:lnTo>
                <a:close/>
              </a:path>
              <a:path w="120015" h="149859">
                <a:moveTo>
                  <a:pt x="17732" y="45719"/>
                </a:moveTo>
                <a:lnTo>
                  <a:pt x="5266" y="45719"/>
                </a:lnTo>
                <a:lnTo>
                  <a:pt x="5427" y="46989"/>
                </a:lnTo>
                <a:lnTo>
                  <a:pt x="5818" y="49529"/>
                </a:lnTo>
                <a:lnTo>
                  <a:pt x="6014" y="49529"/>
                </a:lnTo>
                <a:lnTo>
                  <a:pt x="6646" y="52069"/>
                </a:lnTo>
                <a:lnTo>
                  <a:pt x="6807" y="52069"/>
                </a:lnTo>
                <a:lnTo>
                  <a:pt x="7083" y="53339"/>
                </a:lnTo>
                <a:lnTo>
                  <a:pt x="9395" y="50799"/>
                </a:lnTo>
                <a:lnTo>
                  <a:pt x="11166" y="48259"/>
                </a:lnTo>
                <a:lnTo>
                  <a:pt x="11879" y="48259"/>
                </a:lnTo>
                <a:lnTo>
                  <a:pt x="12385" y="46989"/>
                </a:lnTo>
                <a:lnTo>
                  <a:pt x="17732" y="46989"/>
                </a:lnTo>
                <a:lnTo>
                  <a:pt x="17732" y="45719"/>
                </a:lnTo>
                <a:close/>
              </a:path>
              <a:path w="120015" h="149859">
                <a:moveTo>
                  <a:pt x="95102" y="52070"/>
                </a:moveTo>
                <a:lnTo>
                  <a:pt x="10579" y="52069"/>
                </a:lnTo>
                <a:lnTo>
                  <a:pt x="10027" y="53339"/>
                </a:lnTo>
                <a:lnTo>
                  <a:pt x="95309" y="53340"/>
                </a:lnTo>
                <a:lnTo>
                  <a:pt x="95102" y="52070"/>
                </a:lnTo>
                <a:close/>
              </a:path>
              <a:path w="120015" h="149859">
                <a:moveTo>
                  <a:pt x="40375" y="49530"/>
                </a:moveTo>
                <a:lnTo>
                  <a:pt x="13489" y="49529"/>
                </a:lnTo>
                <a:lnTo>
                  <a:pt x="14121" y="52069"/>
                </a:lnTo>
                <a:lnTo>
                  <a:pt x="51035" y="52070"/>
                </a:lnTo>
                <a:lnTo>
                  <a:pt x="47574" y="50800"/>
                </a:lnTo>
                <a:lnTo>
                  <a:pt x="42893" y="50800"/>
                </a:lnTo>
                <a:lnTo>
                  <a:pt x="40375" y="49530"/>
                </a:lnTo>
                <a:close/>
              </a:path>
              <a:path w="120015" h="149859">
                <a:moveTo>
                  <a:pt x="93020" y="50800"/>
                </a:moveTo>
                <a:lnTo>
                  <a:pt x="73321" y="50800"/>
                </a:lnTo>
                <a:lnTo>
                  <a:pt x="71562" y="52070"/>
                </a:lnTo>
                <a:lnTo>
                  <a:pt x="93377" y="52070"/>
                </a:lnTo>
                <a:lnTo>
                  <a:pt x="93020" y="50800"/>
                </a:lnTo>
                <a:close/>
              </a:path>
              <a:path w="120015" h="149859">
                <a:moveTo>
                  <a:pt x="92595" y="49530"/>
                </a:moveTo>
                <a:lnTo>
                  <a:pt x="78669" y="49530"/>
                </a:lnTo>
                <a:lnTo>
                  <a:pt x="76863" y="50800"/>
                </a:lnTo>
                <a:lnTo>
                  <a:pt x="92514" y="50800"/>
                </a:lnTo>
                <a:lnTo>
                  <a:pt x="92595" y="49530"/>
                </a:lnTo>
                <a:close/>
              </a:path>
              <a:path w="120015" h="149859">
                <a:moveTo>
                  <a:pt x="17812" y="46989"/>
                </a:moveTo>
                <a:lnTo>
                  <a:pt x="12856" y="46989"/>
                </a:lnTo>
                <a:lnTo>
                  <a:pt x="13247" y="49529"/>
                </a:lnTo>
                <a:lnTo>
                  <a:pt x="33188" y="49530"/>
                </a:lnTo>
                <a:lnTo>
                  <a:pt x="30980" y="48260"/>
                </a:lnTo>
                <a:lnTo>
                  <a:pt x="18008" y="48259"/>
                </a:lnTo>
                <a:lnTo>
                  <a:pt x="17812" y="46989"/>
                </a:lnTo>
                <a:close/>
              </a:path>
              <a:path w="120015" h="149859">
                <a:moveTo>
                  <a:pt x="89018" y="48260"/>
                </a:moveTo>
                <a:lnTo>
                  <a:pt x="84016" y="48260"/>
                </a:lnTo>
                <a:lnTo>
                  <a:pt x="82257" y="49530"/>
                </a:lnTo>
                <a:lnTo>
                  <a:pt x="88892" y="49530"/>
                </a:lnTo>
                <a:lnTo>
                  <a:pt x="89018" y="48260"/>
                </a:lnTo>
                <a:close/>
              </a:path>
              <a:path w="120015" h="149859">
                <a:moveTo>
                  <a:pt x="87397" y="46990"/>
                </a:moveTo>
                <a:lnTo>
                  <a:pt x="86178" y="46990"/>
                </a:lnTo>
                <a:lnTo>
                  <a:pt x="85787" y="48260"/>
                </a:lnTo>
                <a:lnTo>
                  <a:pt x="87799" y="48260"/>
                </a:lnTo>
                <a:lnTo>
                  <a:pt x="87397" y="46990"/>
                </a:lnTo>
                <a:close/>
              </a:path>
              <a:path w="120015" h="149859">
                <a:moveTo>
                  <a:pt x="15616" y="25399"/>
                </a:moveTo>
                <a:lnTo>
                  <a:pt x="6646" y="25399"/>
                </a:lnTo>
                <a:lnTo>
                  <a:pt x="6606" y="31749"/>
                </a:lnTo>
                <a:lnTo>
                  <a:pt x="6531" y="33019"/>
                </a:lnTo>
                <a:lnTo>
                  <a:pt x="6060" y="36829"/>
                </a:lnTo>
                <a:lnTo>
                  <a:pt x="5703" y="38099"/>
                </a:lnTo>
                <a:lnTo>
                  <a:pt x="5071" y="40639"/>
                </a:lnTo>
                <a:lnTo>
                  <a:pt x="5151" y="45719"/>
                </a:lnTo>
                <a:lnTo>
                  <a:pt x="18916" y="45719"/>
                </a:lnTo>
                <a:lnTo>
                  <a:pt x="19307" y="44449"/>
                </a:lnTo>
                <a:lnTo>
                  <a:pt x="19618" y="44449"/>
                </a:lnTo>
                <a:lnTo>
                  <a:pt x="20009" y="43179"/>
                </a:lnTo>
                <a:lnTo>
                  <a:pt x="16007" y="43179"/>
                </a:lnTo>
                <a:lnTo>
                  <a:pt x="16594" y="41909"/>
                </a:lnTo>
                <a:lnTo>
                  <a:pt x="17099" y="41909"/>
                </a:lnTo>
                <a:lnTo>
                  <a:pt x="17571" y="40639"/>
                </a:lnTo>
                <a:lnTo>
                  <a:pt x="18525" y="39369"/>
                </a:lnTo>
                <a:lnTo>
                  <a:pt x="16433" y="39369"/>
                </a:lnTo>
                <a:lnTo>
                  <a:pt x="15812" y="38099"/>
                </a:lnTo>
                <a:lnTo>
                  <a:pt x="15018" y="38099"/>
                </a:lnTo>
                <a:lnTo>
                  <a:pt x="15536" y="36829"/>
                </a:lnTo>
                <a:lnTo>
                  <a:pt x="16674" y="36829"/>
                </a:lnTo>
                <a:lnTo>
                  <a:pt x="17226" y="35559"/>
                </a:lnTo>
                <a:lnTo>
                  <a:pt x="17421" y="35559"/>
                </a:lnTo>
                <a:lnTo>
                  <a:pt x="17812" y="34289"/>
                </a:lnTo>
                <a:lnTo>
                  <a:pt x="15260" y="34289"/>
                </a:lnTo>
                <a:lnTo>
                  <a:pt x="14984" y="33019"/>
                </a:lnTo>
                <a:lnTo>
                  <a:pt x="14466" y="33019"/>
                </a:lnTo>
                <a:lnTo>
                  <a:pt x="14466" y="31749"/>
                </a:lnTo>
                <a:lnTo>
                  <a:pt x="15064" y="31749"/>
                </a:lnTo>
                <a:lnTo>
                  <a:pt x="15490" y="30479"/>
                </a:lnTo>
                <a:lnTo>
                  <a:pt x="16352" y="30479"/>
                </a:lnTo>
                <a:lnTo>
                  <a:pt x="16513" y="29209"/>
                </a:lnTo>
                <a:lnTo>
                  <a:pt x="16708" y="29209"/>
                </a:lnTo>
                <a:lnTo>
                  <a:pt x="16754" y="26669"/>
                </a:lnTo>
                <a:lnTo>
                  <a:pt x="15812" y="26669"/>
                </a:lnTo>
                <a:lnTo>
                  <a:pt x="15616" y="25399"/>
                </a:lnTo>
                <a:close/>
              </a:path>
              <a:path w="120015" h="149859">
                <a:moveTo>
                  <a:pt x="16513" y="25399"/>
                </a:moveTo>
                <a:lnTo>
                  <a:pt x="16283" y="26669"/>
                </a:lnTo>
                <a:lnTo>
                  <a:pt x="16513" y="26669"/>
                </a:lnTo>
                <a:lnTo>
                  <a:pt x="16513" y="25399"/>
                </a:lnTo>
                <a:close/>
              </a:path>
              <a:path w="120015" h="149859">
                <a:moveTo>
                  <a:pt x="13213" y="6349"/>
                </a:moveTo>
                <a:lnTo>
                  <a:pt x="10970" y="6349"/>
                </a:lnTo>
                <a:lnTo>
                  <a:pt x="9993" y="8889"/>
                </a:lnTo>
                <a:lnTo>
                  <a:pt x="9050" y="11429"/>
                </a:lnTo>
                <a:lnTo>
                  <a:pt x="8222" y="12699"/>
                </a:lnTo>
                <a:lnTo>
                  <a:pt x="7474" y="13969"/>
                </a:lnTo>
                <a:lnTo>
                  <a:pt x="7152" y="15239"/>
                </a:lnTo>
                <a:lnTo>
                  <a:pt x="6646" y="16509"/>
                </a:lnTo>
                <a:lnTo>
                  <a:pt x="6485" y="17779"/>
                </a:lnTo>
                <a:lnTo>
                  <a:pt x="6382" y="22859"/>
                </a:lnTo>
                <a:lnTo>
                  <a:pt x="6566" y="25399"/>
                </a:lnTo>
                <a:lnTo>
                  <a:pt x="14869" y="25399"/>
                </a:lnTo>
                <a:lnTo>
                  <a:pt x="14984" y="24129"/>
                </a:lnTo>
                <a:lnTo>
                  <a:pt x="15340" y="22859"/>
                </a:lnTo>
                <a:lnTo>
                  <a:pt x="15616" y="21589"/>
                </a:lnTo>
                <a:lnTo>
                  <a:pt x="15961" y="20319"/>
                </a:lnTo>
                <a:lnTo>
                  <a:pt x="16088" y="19049"/>
                </a:lnTo>
                <a:lnTo>
                  <a:pt x="16088" y="16509"/>
                </a:lnTo>
                <a:lnTo>
                  <a:pt x="14823" y="16509"/>
                </a:lnTo>
                <a:lnTo>
                  <a:pt x="14593" y="15239"/>
                </a:lnTo>
                <a:lnTo>
                  <a:pt x="14593" y="13969"/>
                </a:lnTo>
                <a:lnTo>
                  <a:pt x="15375" y="11429"/>
                </a:lnTo>
                <a:lnTo>
                  <a:pt x="15530" y="8889"/>
                </a:lnTo>
                <a:lnTo>
                  <a:pt x="13213" y="8889"/>
                </a:lnTo>
                <a:lnTo>
                  <a:pt x="13213" y="6349"/>
                </a:lnTo>
                <a:close/>
              </a:path>
              <a:path w="120015" h="149859">
                <a:moveTo>
                  <a:pt x="15490" y="7620"/>
                </a:moveTo>
                <a:lnTo>
                  <a:pt x="15340" y="7619"/>
                </a:lnTo>
                <a:lnTo>
                  <a:pt x="14869" y="8889"/>
                </a:lnTo>
                <a:lnTo>
                  <a:pt x="15530" y="8889"/>
                </a:lnTo>
                <a:lnTo>
                  <a:pt x="15490" y="7620"/>
                </a:lnTo>
                <a:close/>
              </a:path>
              <a:path w="120015" h="149859">
                <a:moveTo>
                  <a:pt x="13454" y="0"/>
                </a:moveTo>
                <a:lnTo>
                  <a:pt x="13132" y="0"/>
                </a:lnTo>
                <a:lnTo>
                  <a:pt x="12937" y="1269"/>
                </a:lnTo>
                <a:lnTo>
                  <a:pt x="12661" y="2539"/>
                </a:lnTo>
                <a:lnTo>
                  <a:pt x="12304" y="3809"/>
                </a:lnTo>
                <a:lnTo>
                  <a:pt x="11442" y="6349"/>
                </a:lnTo>
                <a:lnTo>
                  <a:pt x="13523" y="6349"/>
                </a:lnTo>
                <a:lnTo>
                  <a:pt x="13765" y="5079"/>
                </a:lnTo>
                <a:lnTo>
                  <a:pt x="13960" y="5079"/>
                </a:lnTo>
                <a:lnTo>
                  <a:pt x="14075" y="3809"/>
                </a:lnTo>
                <a:lnTo>
                  <a:pt x="14121" y="2540"/>
                </a:lnTo>
                <a:lnTo>
                  <a:pt x="14041" y="1270"/>
                </a:lnTo>
                <a:lnTo>
                  <a:pt x="13684" y="1270"/>
                </a:lnTo>
                <a:lnTo>
                  <a:pt x="13454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8877" y="176188"/>
            <a:ext cx="132715" cy="20955"/>
          </a:xfrm>
          <a:custGeom>
            <a:avLst/>
            <a:gdLst/>
            <a:ahLst/>
            <a:cxnLst/>
            <a:rect l="l" t="t" r="r" b="b"/>
            <a:pathLst>
              <a:path w="132715" h="20955">
                <a:moveTo>
                  <a:pt x="126243" y="10879"/>
                </a:moveTo>
                <a:lnTo>
                  <a:pt x="124794" y="17499"/>
                </a:lnTo>
                <a:lnTo>
                  <a:pt x="124909" y="17728"/>
                </a:lnTo>
                <a:lnTo>
                  <a:pt x="126956" y="18828"/>
                </a:lnTo>
                <a:lnTo>
                  <a:pt x="129394" y="19767"/>
                </a:lnTo>
                <a:lnTo>
                  <a:pt x="130647" y="20271"/>
                </a:lnTo>
                <a:lnTo>
                  <a:pt x="131119" y="20397"/>
                </a:lnTo>
                <a:lnTo>
                  <a:pt x="131349" y="20351"/>
                </a:lnTo>
                <a:lnTo>
                  <a:pt x="132252" y="15460"/>
                </a:lnTo>
                <a:lnTo>
                  <a:pt x="132223" y="13743"/>
                </a:lnTo>
                <a:lnTo>
                  <a:pt x="127738" y="11383"/>
                </a:lnTo>
                <a:lnTo>
                  <a:pt x="126243" y="10879"/>
                </a:lnTo>
                <a:close/>
              </a:path>
              <a:path w="132715" h="20955">
                <a:moveTo>
                  <a:pt x="117353" y="8016"/>
                </a:moveTo>
                <a:lnTo>
                  <a:pt x="116069" y="10135"/>
                </a:lnTo>
                <a:lnTo>
                  <a:pt x="115594" y="13857"/>
                </a:lnTo>
                <a:lnTo>
                  <a:pt x="118066" y="15850"/>
                </a:lnTo>
                <a:lnTo>
                  <a:pt x="119400" y="16285"/>
                </a:lnTo>
                <a:lnTo>
                  <a:pt x="120802" y="16709"/>
                </a:lnTo>
                <a:lnTo>
                  <a:pt x="121999" y="17110"/>
                </a:lnTo>
                <a:lnTo>
                  <a:pt x="122505" y="17178"/>
                </a:lnTo>
                <a:lnTo>
                  <a:pt x="123920" y="11074"/>
                </a:lnTo>
                <a:lnTo>
                  <a:pt x="123805" y="10570"/>
                </a:lnTo>
                <a:lnTo>
                  <a:pt x="121562" y="9276"/>
                </a:lnTo>
                <a:lnTo>
                  <a:pt x="120263" y="8841"/>
                </a:lnTo>
                <a:lnTo>
                  <a:pt x="117629" y="8062"/>
                </a:lnTo>
                <a:lnTo>
                  <a:pt x="117353" y="8016"/>
                </a:lnTo>
                <a:close/>
              </a:path>
              <a:path w="132715" h="20955">
                <a:moveTo>
                  <a:pt x="108119" y="5588"/>
                </a:moveTo>
                <a:lnTo>
                  <a:pt x="106509" y="7787"/>
                </a:lnTo>
                <a:lnTo>
                  <a:pt x="106038" y="11429"/>
                </a:lnTo>
                <a:lnTo>
                  <a:pt x="111385" y="14006"/>
                </a:lnTo>
                <a:lnTo>
                  <a:pt x="112754" y="14361"/>
                </a:lnTo>
                <a:lnTo>
                  <a:pt x="113030" y="14407"/>
                </a:lnTo>
                <a:lnTo>
                  <a:pt x="113306" y="14407"/>
                </a:lnTo>
                <a:lnTo>
                  <a:pt x="113743" y="14246"/>
                </a:lnTo>
                <a:lnTo>
                  <a:pt x="114053" y="13937"/>
                </a:lnTo>
                <a:lnTo>
                  <a:pt x="114168" y="13697"/>
                </a:lnTo>
                <a:lnTo>
                  <a:pt x="114686" y="9780"/>
                </a:lnTo>
                <a:lnTo>
                  <a:pt x="114686" y="7787"/>
                </a:lnTo>
                <a:lnTo>
                  <a:pt x="114375" y="7352"/>
                </a:lnTo>
                <a:lnTo>
                  <a:pt x="113938" y="7043"/>
                </a:lnTo>
                <a:lnTo>
                  <a:pt x="112282" y="6608"/>
                </a:lnTo>
                <a:lnTo>
                  <a:pt x="110948" y="6298"/>
                </a:lnTo>
                <a:lnTo>
                  <a:pt x="108119" y="5588"/>
                </a:lnTo>
                <a:close/>
              </a:path>
              <a:path w="132715" h="20955">
                <a:moveTo>
                  <a:pt x="97862" y="3561"/>
                </a:moveTo>
                <a:lnTo>
                  <a:pt x="96430" y="6218"/>
                </a:lnTo>
                <a:lnTo>
                  <a:pt x="96321" y="7043"/>
                </a:lnTo>
                <a:lnTo>
                  <a:pt x="96206" y="8257"/>
                </a:lnTo>
                <a:lnTo>
                  <a:pt x="96091" y="10020"/>
                </a:lnTo>
                <a:lnTo>
                  <a:pt x="96321" y="10444"/>
                </a:lnTo>
                <a:lnTo>
                  <a:pt x="96712" y="10765"/>
                </a:lnTo>
                <a:lnTo>
                  <a:pt x="97310" y="10994"/>
                </a:lnTo>
                <a:lnTo>
                  <a:pt x="98759" y="11234"/>
                </a:lnTo>
                <a:lnTo>
                  <a:pt x="101633" y="11784"/>
                </a:lnTo>
                <a:lnTo>
                  <a:pt x="103082" y="12093"/>
                </a:lnTo>
                <a:lnTo>
                  <a:pt x="103358" y="12128"/>
                </a:lnTo>
                <a:lnTo>
                  <a:pt x="103876" y="12059"/>
                </a:lnTo>
                <a:lnTo>
                  <a:pt x="105070" y="7043"/>
                </a:lnTo>
                <a:lnTo>
                  <a:pt x="105049" y="5474"/>
                </a:lnTo>
                <a:lnTo>
                  <a:pt x="104738" y="5084"/>
                </a:lnTo>
                <a:lnTo>
                  <a:pt x="104267" y="4775"/>
                </a:lnTo>
                <a:lnTo>
                  <a:pt x="103956" y="4695"/>
                </a:lnTo>
                <a:lnTo>
                  <a:pt x="98172" y="3596"/>
                </a:lnTo>
                <a:lnTo>
                  <a:pt x="97862" y="3561"/>
                </a:lnTo>
                <a:close/>
              </a:path>
              <a:path w="132715" h="20955">
                <a:moveTo>
                  <a:pt x="87788" y="2027"/>
                </a:moveTo>
                <a:lnTo>
                  <a:pt x="85706" y="7982"/>
                </a:lnTo>
                <a:lnTo>
                  <a:pt x="85787" y="8486"/>
                </a:lnTo>
                <a:lnTo>
                  <a:pt x="87788" y="9505"/>
                </a:lnTo>
                <a:lnTo>
                  <a:pt x="89283" y="9746"/>
                </a:lnTo>
                <a:lnTo>
                  <a:pt x="89996" y="9826"/>
                </a:lnTo>
                <a:lnTo>
                  <a:pt x="90743" y="9940"/>
                </a:lnTo>
                <a:lnTo>
                  <a:pt x="91445" y="10020"/>
                </a:lnTo>
                <a:lnTo>
                  <a:pt x="92986" y="10250"/>
                </a:lnTo>
                <a:lnTo>
                  <a:pt x="93538" y="10250"/>
                </a:lnTo>
                <a:lnTo>
                  <a:pt x="93768" y="10169"/>
                </a:lnTo>
                <a:lnTo>
                  <a:pt x="95102" y="4340"/>
                </a:lnTo>
                <a:lnTo>
                  <a:pt x="95021" y="3836"/>
                </a:lnTo>
                <a:lnTo>
                  <a:pt x="90778" y="2462"/>
                </a:lnTo>
                <a:lnTo>
                  <a:pt x="88535" y="2153"/>
                </a:lnTo>
                <a:lnTo>
                  <a:pt x="87788" y="2027"/>
                </a:lnTo>
                <a:close/>
              </a:path>
              <a:path w="132715" h="20955">
                <a:moveTo>
                  <a:pt x="77093" y="939"/>
                </a:moveTo>
                <a:lnTo>
                  <a:pt x="75173" y="7432"/>
                </a:lnTo>
                <a:lnTo>
                  <a:pt x="75288" y="7673"/>
                </a:lnTo>
                <a:lnTo>
                  <a:pt x="78784" y="8486"/>
                </a:lnTo>
                <a:lnTo>
                  <a:pt x="82567" y="8887"/>
                </a:lnTo>
                <a:lnTo>
                  <a:pt x="84487" y="4145"/>
                </a:lnTo>
                <a:lnTo>
                  <a:pt x="84601" y="3286"/>
                </a:lnTo>
                <a:lnTo>
                  <a:pt x="77841" y="973"/>
                </a:lnTo>
                <a:lnTo>
                  <a:pt x="77093" y="939"/>
                </a:lnTo>
                <a:close/>
              </a:path>
              <a:path w="132715" h="20955">
                <a:moveTo>
                  <a:pt x="66169" y="229"/>
                </a:moveTo>
                <a:lnTo>
                  <a:pt x="64398" y="6848"/>
                </a:lnTo>
                <a:lnTo>
                  <a:pt x="64708" y="7238"/>
                </a:lnTo>
                <a:lnTo>
                  <a:pt x="71159" y="7902"/>
                </a:lnTo>
                <a:lnTo>
                  <a:pt x="71953" y="7982"/>
                </a:lnTo>
                <a:lnTo>
                  <a:pt x="73873" y="1912"/>
                </a:lnTo>
                <a:lnTo>
                  <a:pt x="73793" y="1443"/>
                </a:lnTo>
                <a:lnTo>
                  <a:pt x="70136" y="423"/>
                </a:lnTo>
                <a:lnTo>
                  <a:pt x="66169" y="229"/>
                </a:lnTo>
                <a:close/>
              </a:path>
              <a:path w="132715" h="20955">
                <a:moveTo>
                  <a:pt x="55911" y="0"/>
                </a:moveTo>
                <a:lnTo>
                  <a:pt x="53507" y="6688"/>
                </a:lnTo>
                <a:lnTo>
                  <a:pt x="53622" y="6882"/>
                </a:lnTo>
                <a:lnTo>
                  <a:pt x="57946" y="7432"/>
                </a:lnTo>
                <a:lnTo>
                  <a:pt x="58740" y="7478"/>
                </a:lnTo>
                <a:lnTo>
                  <a:pt x="60315" y="7478"/>
                </a:lnTo>
                <a:lnTo>
                  <a:pt x="61132" y="7512"/>
                </a:lnTo>
                <a:lnTo>
                  <a:pt x="61684" y="7432"/>
                </a:lnTo>
                <a:lnTo>
                  <a:pt x="62868" y="893"/>
                </a:lnTo>
                <a:lnTo>
                  <a:pt x="62707" y="664"/>
                </a:lnTo>
                <a:lnTo>
                  <a:pt x="62316" y="343"/>
                </a:lnTo>
                <a:lnTo>
                  <a:pt x="61764" y="114"/>
                </a:lnTo>
                <a:lnTo>
                  <a:pt x="61488" y="68"/>
                </a:lnTo>
                <a:lnTo>
                  <a:pt x="59844" y="68"/>
                </a:lnTo>
                <a:lnTo>
                  <a:pt x="59050" y="34"/>
                </a:lnTo>
                <a:lnTo>
                  <a:pt x="56693" y="34"/>
                </a:lnTo>
                <a:lnTo>
                  <a:pt x="55911" y="0"/>
                </a:lnTo>
                <a:close/>
              </a:path>
              <a:path w="132715" h="20955">
                <a:moveTo>
                  <a:pt x="50437" y="34"/>
                </a:moveTo>
                <a:lnTo>
                  <a:pt x="49621" y="68"/>
                </a:lnTo>
                <a:lnTo>
                  <a:pt x="48827" y="68"/>
                </a:lnTo>
                <a:lnTo>
                  <a:pt x="47999" y="114"/>
                </a:lnTo>
                <a:lnTo>
                  <a:pt x="47217" y="114"/>
                </a:lnTo>
                <a:lnTo>
                  <a:pt x="46389" y="148"/>
                </a:lnTo>
                <a:lnTo>
                  <a:pt x="45607" y="148"/>
                </a:lnTo>
                <a:lnTo>
                  <a:pt x="42617" y="6963"/>
                </a:lnTo>
                <a:lnTo>
                  <a:pt x="42732" y="7157"/>
                </a:lnTo>
                <a:lnTo>
                  <a:pt x="42928" y="7352"/>
                </a:lnTo>
                <a:lnTo>
                  <a:pt x="43214" y="7512"/>
                </a:lnTo>
                <a:lnTo>
                  <a:pt x="43399" y="7593"/>
                </a:lnTo>
                <a:lnTo>
                  <a:pt x="43997" y="7673"/>
                </a:lnTo>
                <a:lnTo>
                  <a:pt x="45527" y="7593"/>
                </a:lnTo>
                <a:lnTo>
                  <a:pt x="46309" y="7593"/>
                </a:lnTo>
                <a:lnTo>
                  <a:pt x="47884" y="7512"/>
                </a:lnTo>
                <a:lnTo>
                  <a:pt x="48678" y="7512"/>
                </a:lnTo>
                <a:lnTo>
                  <a:pt x="49460" y="7478"/>
                </a:lnTo>
                <a:lnTo>
                  <a:pt x="51817" y="4970"/>
                </a:lnTo>
                <a:lnTo>
                  <a:pt x="51702" y="584"/>
                </a:lnTo>
                <a:lnTo>
                  <a:pt x="51506" y="389"/>
                </a:lnTo>
                <a:lnTo>
                  <a:pt x="51228" y="229"/>
                </a:lnTo>
                <a:lnTo>
                  <a:pt x="50759" y="68"/>
                </a:lnTo>
                <a:lnTo>
                  <a:pt x="50437" y="34"/>
                </a:lnTo>
                <a:close/>
              </a:path>
              <a:path w="132715" h="20955">
                <a:moveTo>
                  <a:pt x="39673" y="469"/>
                </a:moveTo>
                <a:lnTo>
                  <a:pt x="37741" y="538"/>
                </a:lnTo>
                <a:lnTo>
                  <a:pt x="36959" y="584"/>
                </a:lnTo>
                <a:lnTo>
                  <a:pt x="36166" y="664"/>
                </a:lnTo>
                <a:lnTo>
                  <a:pt x="34636" y="744"/>
                </a:lnTo>
                <a:lnTo>
                  <a:pt x="31647" y="7203"/>
                </a:lnTo>
                <a:lnTo>
                  <a:pt x="31773" y="7627"/>
                </a:lnTo>
                <a:lnTo>
                  <a:pt x="31904" y="7867"/>
                </a:lnTo>
                <a:lnTo>
                  <a:pt x="32174" y="8096"/>
                </a:lnTo>
                <a:lnTo>
                  <a:pt x="32360" y="8211"/>
                </a:lnTo>
                <a:lnTo>
                  <a:pt x="32866" y="8337"/>
                </a:lnTo>
                <a:lnTo>
                  <a:pt x="33969" y="8291"/>
                </a:lnTo>
                <a:lnTo>
                  <a:pt x="34717" y="8211"/>
                </a:lnTo>
                <a:lnTo>
                  <a:pt x="35499" y="8177"/>
                </a:lnTo>
                <a:lnTo>
                  <a:pt x="36246" y="8096"/>
                </a:lnTo>
                <a:lnTo>
                  <a:pt x="37040" y="8062"/>
                </a:lnTo>
                <a:lnTo>
                  <a:pt x="37822" y="7982"/>
                </a:lnTo>
                <a:lnTo>
                  <a:pt x="40766" y="7043"/>
                </a:lnTo>
                <a:lnTo>
                  <a:pt x="40766" y="1133"/>
                </a:lnTo>
                <a:lnTo>
                  <a:pt x="40570" y="893"/>
                </a:lnTo>
                <a:lnTo>
                  <a:pt x="40421" y="744"/>
                </a:lnTo>
                <a:lnTo>
                  <a:pt x="39949" y="503"/>
                </a:lnTo>
                <a:lnTo>
                  <a:pt x="39673" y="469"/>
                </a:lnTo>
                <a:close/>
              </a:path>
              <a:path w="132715" h="20955">
                <a:moveTo>
                  <a:pt x="28703" y="1282"/>
                </a:moveTo>
                <a:lnTo>
                  <a:pt x="28381" y="1282"/>
                </a:lnTo>
                <a:lnTo>
                  <a:pt x="24459" y="1683"/>
                </a:lnTo>
                <a:lnTo>
                  <a:pt x="23712" y="1798"/>
                </a:lnTo>
                <a:lnTo>
                  <a:pt x="22918" y="1878"/>
                </a:lnTo>
                <a:lnTo>
                  <a:pt x="20837" y="5909"/>
                </a:lnTo>
                <a:lnTo>
                  <a:pt x="20892" y="7627"/>
                </a:lnTo>
                <a:lnTo>
                  <a:pt x="22447" y="9471"/>
                </a:lnTo>
                <a:lnTo>
                  <a:pt x="23240" y="9391"/>
                </a:lnTo>
                <a:lnTo>
                  <a:pt x="23988" y="9276"/>
                </a:lnTo>
                <a:lnTo>
                  <a:pt x="24735" y="9196"/>
                </a:lnTo>
                <a:lnTo>
                  <a:pt x="25517" y="9081"/>
                </a:lnTo>
                <a:lnTo>
                  <a:pt x="28898" y="8726"/>
                </a:lnTo>
                <a:lnTo>
                  <a:pt x="29209" y="8612"/>
                </a:lnTo>
                <a:lnTo>
                  <a:pt x="29646" y="8291"/>
                </a:lnTo>
                <a:lnTo>
                  <a:pt x="29841" y="8096"/>
                </a:lnTo>
                <a:lnTo>
                  <a:pt x="29956" y="7867"/>
                </a:lnTo>
                <a:lnTo>
                  <a:pt x="29830" y="1992"/>
                </a:lnTo>
                <a:lnTo>
                  <a:pt x="29013" y="1328"/>
                </a:lnTo>
                <a:lnTo>
                  <a:pt x="28703" y="1282"/>
                </a:lnTo>
                <a:close/>
              </a:path>
              <a:path w="132715" h="20955">
                <a:moveTo>
                  <a:pt x="17893" y="2542"/>
                </a:moveTo>
                <a:lnTo>
                  <a:pt x="10210" y="6138"/>
                </a:lnTo>
                <a:lnTo>
                  <a:pt x="10453" y="10020"/>
                </a:lnTo>
                <a:lnTo>
                  <a:pt x="11672" y="11074"/>
                </a:lnTo>
                <a:lnTo>
                  <a:pt x="17962" y="10101"/>
                </a:lnTo>
                <a:lnTo>
                  <a:pt x="19261" y="9116"/>
                </a:lnTo>
                <a:lnTo>
                  <a:pt x="19135" y="3596"/>
                </a:lnTo>
                <a:lnTo>
                  <a:pt x="17893" y="2542"/>
                </a:lnTo>
                <a:close/>
              </a:path>
              <a:path w="132715" h="20955">
                <a:moveTo>
                  <a:pt x="7394" y="4260"/>
                </a:moveTo>
                <a:lnTo>
                  <a:pt x="0" y="8371"/>
                </a:lnTo>
                <a:lnTo>
                  <a:pt x="202" y="11269"/>
                </a:lnTo>
                <a:lnTo>
                  <a:pt x="1460" y="13113"/>
                </a:lnTo>
                <a:lnTo>
                  <a:pt x="1724" y="13067"/>
                </a:lnTo>
                <a:lnTo>
                  <a:pt x="4634" y="12403"/>
                </a:lnTo>
                <a:lnTo>
                  <a:pt x="7589" y="11853"/>
                </a:lnTo>
                <a:lnTo>
                  <a:pt x="8843" y="10799"/>
                </a:lnTo>
                <a:lnTo>
                  <a:pt x="8723" y="7077"/>
                </a:lnTo>
                <a:lnTo>
                  <a:pt x="7670" y="4306"/>
                </a:lnTo>
                <a:lnTo>
                  <a:pt x="7394" y="426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23421" y="196585"/>
            <a:ext cx="144145" cy="20320"/>
          </a:xfrm>
          <a:custGeom>
            <a:avLst/>
            <a:gdLst/>
            <a:ahLst/>
            <a:cxnLst/>
            <a:rect l="l" t="t" r="r" b="b"/>
            <a:pathLst>
              <a:path w="144145" h="20320">
                <a:moveTo>
                  <a:pt x="139502" y="10994"/>
                </a:moveTo>
                <a:lnTo>
                  <a:pt x="138122" y="17384"/>
                </a:lnTo>
                <a:lnTo>
                  <a:pt x="138352" y="17854"/>
                </a:lnTo>
                <a:lnTo>
                  <a:pt x="138513" y="18083"/>
                </a:lnTo>
                <a:lnTo>
                  <a:pt x="138708" y="18278"/>
                </a:lnTo>
                <a:lnTo>
                  <a:pt x="138950" y="18438"/>
                </a:lnTo>
                <a:lnTo>
                  <a:pt x="141338" y="19343"/>
                </a:lnTo>
                <a:lnTo>
                  <a:pt x="142170" y="19686"/>
                </a:lnTo>
                <a:lnTo>
                  <a:pt x="142446" y="19767"/>
                </a:lnTo>
                <a:lnTo>
                  <a:pt x="142676" y="19732"/>
                </a:lnTo>
                <a:lnTo>
                  <a:pt x="142883" y="19652"/>
                </a:lnTo>
                <a:lnTo>
                  <a:pt x="143826" y="15105"/>
                </a:lnTo>
                <a:lnTo>
                  <a:pt x="143941" y="13891"/>
                </a:lnTo>
                <a:lnTo>
                  <a:pt x="144102" y="13147"/>
                </a:lnTo>
                <a:lnTo>
                  <a:pt x="142722" y="12529"/>
                </a:lnTo>
                <a:lnTo>
                  <a:pt x="142285" y="12288"/>
                </a:lnTo>
                <a:lnTo>
                  <a:pt x="141894" y="12013"/>
                </a:lnTo>
                <a:lnTo>
                  <a:pt x="141066" y="11544"/>
                </a:lnTo>
                <a:lnTo>
                  <a:pt x="140594" y="11349"/>
                </a:lnTo>
                <a:lnTo>
                  <a:pt x="140008" y="11074"/>
                </a:lnTo>
                <a:lnTo>
                  <a:pt x="139502" y="10994"/>
                </a:lnTo>
                <a:close/>
              </a:path>
              <a:path w="144145" h="20320">
                <a:moveTo>
                  <a:pt x="130567" y="8062"/>
                </a:moveTo>
                <a:lnTo>
                  <a:pt x="128922" y="14682"/>
                </a:lnTo>
                <a:lnTo>
                  <a:pt x="129083" y="14876"/>
                </a:lnTo>
                <a:lnTo>
                  <a:pt x="129233" y="15105"/>
                </a:lnTo>
                <a:lnTo>
                  <a:pt x="129428" y="15266"/>
                </a:lnTo>
                <a:lnTo>
                  <a:pt x="129704" y="15426"/>
                </a:lnTo>
                <a:lnTo>
                  <a:pt x="131360" y="15930"/>
                </a:lnTo>
                <a:lnTo>
                  <a:pt x="132694" y="16365"/>
                </a:lnTo>
                <a:lnTo>
                  <a:pt x="133993" y="16755"/>
                </a:lnTo>
                <a:lnTo>
                  <a:pt x="135327" y="17190"/>
                </a:lnTo>
                <a:lnTo>
                  <a:pt x="135603" y="17259"/>
                </a:lnTo>
                <a:lnTo>
                  <a:pt x="136863" y="15105"/>
                </a:lnTo>
                <a:lnTo>
                  <a:pt x="137018" y="13891"/>
                </a:lnTo>
                <a:lnTo>
                  <a:pt x="137133" y="12677"/>
                </a:lnTo>
                <a:lnTo>
                  <a:pt x="137294" y="11429"/>
                </a:lnTo>
                <a:lnTo>
                  <a:pt x="137259" y="10925"/>
                </a:lnTo>
                <a:lnTo>
                  <a:pt x="134856" y="9356"/>
                </a:lnTo>
                <a:lnTo>
                  <a:pt x="133556" y="8921"/>
                </a:lnTo>
                <a:lnTo>
                  <a:pt x="132223" y="8532"/>
                </a:lnTo>
                <a:lnTo>
                  <a:pt x="130843" y="8096"/>
                </a:lnTo>
                <a:lnTo>
                  <a:pt x="130567" y="8062"/>
                </a:lnTo>
                <a:close/>
              </a:path>
              <a:path w="144145" h="20320">
                <a:moveTo>
                  <a:pt x="121298" y="5554"/>
                </a:moveTo>
                <a:lnTo>
                  <a:pt x="119527" y="8967"/>
                </a:lnTo>
                <a:lnTo>
                  <a:pt x="119205" y="11395"/>
                </a:lnTo>
                <a:lnTo>
                  <a:pt x="126438" y="14407"/>
                </a:lnTo>
                <a:lnTo>
                  <a:pt x="126680" y="14361"/>
                </a:lnTo>
                <a:lnTo>
                  <a:pt x="127864" y="9826"/>
                </a:lnTo>
                <a:lnTo>
                  <a:pt x="127812" y="7753"/>
                </a:lnTo>
                <a:lnTo>
                  <a:pt x="127542" y="7398"/>
                </a:lnTo>
                <a:lnTo>
                  <a:pt x="127312" y="7203"/>
                </a:lnTo>
                <a:lnTo>
                  <a:pt x="126841" y="6963"/>
                </a:lnTo>
                <a:lnTo>
                  <a:pt x="121298" y="5554"/>
                </a:lnTo>
                <a:close/>
              </a:path>
              <a:path w="144145" h="20320">
                <a:moveTo>
                  <a:pt x="111155" y="3481"/>
                </a:moveTo>
                <a:lnTo>
                  <a:pt x="109499" y="10135"/>
                </a:lnTo>
                <a:lnTo>
                  <a:pt x="109660" y="10376"/>
                </a:lnTo>
                <a:lnTo>
                  <a:pt x="116813" y="12059"/>
                </a:lnTo>
                <a:lnTo>
                  <a:pt x="117043" y="12013"/>
                </a:lnTo>
                <a:lnTo>
                  <a:pt x="117284" y="11899"/>
                </a:lnTo>
                <a:lnTo>
                  <a:pt x="117445" y="11738"/>
                </a:lnTo>
                <a:lnTo>
                  <a:pt x="117721" y="11349"/>
                </a:lnTo>
                <a:lnTo>
                  <a:pt x="118227" y="7432"/>
                </a:lnTo>
                <a:lnTo>
                  <a:pt x="118227" y="5439"/>
                </a:lnTo>
                <a:lnTo>
                  <a:pt x="111155" y="3481"/>
                </a:lnTo>
                <a:close/>
              </a:path>
              <a:path w="144145" h="20320">
                <a:moveTo>
                  <a:pt x="101357" y="1958"/>
                </a:moveTo>
                <a:lnTo>
                  <a:pt x="99713" y="4260"/>
                </a:lnTo>
                <a:lnTo>
                  <a:pt x="99552" y="5439"/>
                </a:lnTo>
                <a:lnTo>
                  <a:pt x="102070" y="9505"/>
                </a:lnTo>
                <a:lnTo>
                  <a:pt x="103485" y="9746"/>
                </a:lnTo>
                <a:lnTo>
                  <a:pt x="104899" y="9940"/>
                </a:lnTo>
                <a:lnTo>
                  <a:pt x="106624" y="10215"/>
                </a:lnTo>
                <a:lnTo>
                  <a:pt x="106900" y="10181"/>
                </a:lnTo>
                <a:lnTo>
                  <a:pt x="108315" y="5520"/>
                </a:lnTo>
                <a:lnTo>
                  <a:pt x="108246" y="3515"/>
                </a:lnTo>
                <a:lnTo>
                  <a:pt x="104267" y="2347"/>
                </a:lnTo>
                <a:lnTo>
                  <a:pt x="101357" y="1958"/>
                </a:lnTo>
                <a:close/>
              </a:path>
              <a:path w="144145" h="20320">
                <a:moveTo>
                  <a:pt x="91065" y="824"/>
                </a:moveTo>
                <a:lnTo>
                  <a:pt x="89329" y="4420"/>
                </a:lnTo>
                <a:lnTo>
                  <a:pt x="89214" y="5634"/>
                </a:lnTo>
                <a:lnTo>
                  <a:pt x="91928" y="8337"/>
                </a:lnTo>
                <a:lnTo>
                  <a:pt x="96286" y="8807"/>
                </a:lnTo>
                <a:lnTo>
                  <a:pt x="98261" y="3206"/>
                </a:lnTo>
                <a:lnTo>
                  <a:pt x="98253" y="2347"/>
                </a:lnTo>
                <a:lnTo>
                  <a:pt x="93296" y="1053"/>
                </a:lnTo>
                <a:lnTo>
                  <a:pt x="91065" y="824"/>
                </a:lnTo>
                <a:close/>
              </a:path>
              <a:path w="144145" h="20320">
                <a:moveTo>
                  <a:pt x="80601" y="194"/>
                </a:moveTo>
                <a:lnTo>
                  <a:pt x="78910" y="6814"/>
                </a:lnTo>
                <a:lnTo>
                  <a:pt x="79025" y="7008"/>
                </a:lnTo>
                <a:lnTo>
                  <a:pt x="82452" y="7673"/>
                </a:lnTo>
                <a:lnTo>
                  <a:pt x="83901" y="7753"/>
                </a:lnTo>
                <a:lnTo>
                  <a:pt x="85361" y="7867"/>
                </a:lnTo>
                <a:lnTo>
                  <a:pt x="86109" y="7902"/>
                </a:lnTo>
                <a:lnTo>
                  <a:pt x="86661" y="7822"/>
                </a:lnTo>
                <a:lnTo>
                  <a:pt x="87880" y="3092"/>
                </a:lnTo>
                <a:lnTo>
                  <a:pt x="87799" y="1133"/>
                </a:lnTo>
                <a:lnTo>
                  <a:pt x="87583" y="893"/>
                </a:lnTo>
                <a:lnTo>
                  <a:pt x="87443" y="778"/>
                </a:lnTo>
                <a:lnTo>
                  <a:pt x="86937" y="549"/>
                </a:lnTo>
                <a:lnTo>
                  <a:pt x="86661" y="503"/>
                </a:lnTo>
                <a:lnTo>
                  <a:pt x="80601" y="194"/>
                </a:lnTo>
                <a:close/>
              </a:path>
              <a:path w="144145" h="20320">
                <a:moveTo>
                  <a:pt x="76392" y="7398"/>
                </a:moveTo>
                <a:lnTo>
                  <a:pt x="71320" y="7398"/>
                </a:lnTo>
                <a:lnTo>
                  <a:pt x="72068" y="7432"/>
                </a:lnTo>
                <a:lnTo>
                  <a:pt x="75058" y="7432"/>
                </a:lnTo>
                <a:lnTo>
                  <a:pt x="75805" y="7478"/>
                </a:lnTo>
                <a:lnTo>
                  <a:pt x="76392" y="7398"/>
                </a:lnTo>
                <a:close/>
              </a:path>
              <a:path w="144145" h="20320">
                <a:moveTo>
                  <a:pt x="73137" y="0"/>
                </a:moveTo>
                <a:lnTo>
                  <a:pt x="68572" y="6688"/>
                </a:lnTo>
                <a:lnTo>
                  <a:pt x="68848" y="7089"/>
                </a:lnTo>
                <a:lnTo>
                  <a:pt x="69273" y="7318"/>
                </a:lnTo>
                <a:lnTo>
                  <a:pt x="69549" y="7398"/>
                </a:lnTo>
                <a:lnTo>
                  <a:pt x="69871" y="7432"/>
                </a:lnTo>
                <a:lnTo>
                  <a:pt x="70573" y="7398"/>
                </a:lnTo>
                <a:lnTo>
                  <a:pt x="76392" y="7398"/>
                </a:lnTo>
                <a:lnTo>
                  <a:pt x="77335" y="5004"/>
                </a:lnTo>
                <a:lnTo>
                  <a:pt x="77496" y="2576"/>
                </a:lnTo>
                <a:lnTo>
                  <a:pt x="73873" y="34"/>
                </a:lnTo>
                <a:lnTo>
                  <a:pt x="73137" y="0"/>
                </a:lnTo>
                <a:close/>
              </a:path>
              <a:path w="144145" h="20320">
                <a:moveTo>
                  <a:pt x="65939" y="80"/>
                </a:moveTo>
                <a:lnTo>
                  <a:pt x="64881" y="80"/>
                </a:lnTo>
                <a:lnTo>
                  <a:pt x="64133" y="114"/>
                </a:lnTo>
                <a:lnTo>
                  <a:pt x="63386" y="114"/>
                </a:lnTo>
                <a:lnTo>
                  <a:pt x="61845" y="194"/>
                </a:lnTo>
                <a:lnTo>
                  <a:pt x="61097" y="194"/>
                </a:lnTo>
                <a:lnTo>
                  <a:pt x="59568" y="274"/>
                </a:lnTo>
                <a:lnTo>
                  <a:pt x="58168" y="6928"/>
                </a:lnTo>
                <a:lnTo>
                  <a:pt x="58251" y="7123"/>
                </a:lnTo>
                <a:lnTo>
                  <a:pt x="58357" y="7283"/>
                </a:lnTo>
                <a:lnTo>
                  <a:pt x="58659" y="7558"/>
                </a:lnTo>
                <a:lnTo>
                  <a:pt x="59211" y="7707"/>
                </a:lnTo>
                <a:lnTo>
                  <a:pt x="61730" y="7593"/>
                </a:lnTo>
                <a:lnTo>
                  <a:pt x="62477" y="7593"/>
                </a:lnTo>
                <a:lnTo>
                  <a:pt x="63972" y="7512"/>
                </a:lnTo>
                <a:lnTo>
                  <a:pt x="64720" y="7512"/>
                </a:lnTo>
                <a:lnTo>
                  <a:pt x="65467" y="7478"/>
                </a:lnTo>
                <a:lnTo>
                  <a:pt x="66916" y="6184"/>
                </a:lnTo>
                <a:lnTo>
                  <a:pt x="66812" y="549"/>
                </a:lnTo>
                <a:lnTo>
                  <a:pt x="66491" y="274"/>
                </a:lnTo>
                <a:lnTo>
                  <a:pt x="66215" y="148"/>
                </a:lnTo>
                <a:lnTo>
                  <a:pt x="65939" y="80"/>
                </a:lnTo>
                <a:close/>
              </a:path>
              <a:path w="144145" h="20320">
                <a:moveTo>
                  <a:pt x="55083" y="503"/>
                </a:moveTo>
                <a:lnTo>
                  <a:pt x="54301" y="584"/>
                </a:lnTo>
                <a:lnTo>
                  <a:pt x="53553" y="618"/>
                </a:lnTo>
                <a:lnTo>
                  <a:pt x="52806" y="698"/>
                </a:lnTo>
                <a:lnTo>
                  <a:pt x="52058" y="744"/>
                </a:lnTo>
                <a:lnTo>
                  <a:pt x="51311" y="824"/>
                </a:lnTo>
                <a:lnTo>
                  <a:pt x="50563" y="858"/>
                </a:lnTo>
                <a:lnTo>
                  <a:pt x="49816" y="939"/>
                </a:lnTo>
                <a:lnTo>
                  <a:pt x="49069" y="973"/>
                </a:lnTo>
                <a:lnTo>
                  <a:pt x="48758" y="1053"/>
                </a:lnTo>
                <a:lnTo>
                  <a:pt x="48241" y="1294"/>
                </a:lnTo>
                <a:lnTo>
                  <a:pt x="48045" y="1443"/>
                </a:lnTo>
                <a:lnTo>
                  <a:pt x="47850" y="1637"/>
                </a:lnTo>
                <a:lnTo>
                  <a:pt x="47735" y="6104"/>
                </a:lnTo>
                <a:lnTo>
                  <a:pt x="47850" y="7822"/>
                </a:lnTo>
                <a:lnTo>
                  <a:pt x="48011" y="8028"/>
                </a:lnTo>
                <a:lnTo>
                  <a:pt x="48367" y="8337"/>
                </a:lnTo>
                <a:lnTo>
                  <a:pt x="48643" y="8417"/>
                </a:lnTo>
                <a:lnTo>
                  <a:pt x="48873" y="8451"/>
                </a:lnTo>
                <a:lnTo>
                  <a:pt x="49931" y="8417"/>
                </a:lnTo>
                <a:lnTo>
                  <a:pt x="51391" y="8257"/>
                </a:lnTo>
                <a:lnTo>
                  <a:pt x="52139" y="8222"/>
                </a:lnTo>
                <a:lnTo>
                  <a:pt x="52840" y="8142"/>
                </a:lnTo>
                <a:lnTo>
                  <a:pt x="55129" y="7982"/>
                </a:lnTo>
                <a:lnTo>
                  <a:pt x="55681" y="7822"/>
                </a:lnTo>
                <a:lnTo>
                  <a:pt x="55911" y="7707"/>
                </a:lnTo>
                <a:lnTo>
                  <a:pt x="56106" y="7558"/>
                </a:lnTo>
                <a:lnTo>
                  <a:pt x="56302" y="7352"/>
                </a:lnTo>
                <a:lnTo>
                  <a:pt x="56428" y="7123"/>
                </a:lnTo>
                <a:lnTo>
                  <a:pt x="56321" y="1053"/>
                </a:lnTo>
                <a:lnTo>
                  <a:pt x="56106" y="824"/>
                </a:lnTo>
                <a:lnTo>
                  <a:pt x="55635" y="584"/>
                </a:lnTo>
                <a:lnTo>
                  <a:pt x="55083" y="503"/>
                </a:lnTo>
                <a:close/>
              </a:path>
              <a:path w="144145" h="20320">
                <a:moveTo>
                  <a:pt x="44940" y="1443"/>
                </a:moveTo>
                <a:lnTo>
                  <a:pt x="44630" y="1443"/>
                </a:lnTo>
                <a:lnTo>
                  <a:pt x="42387" y="1683"/>
                </a:lnTo>
                <a:lnTo>
                  <a:pt x="41640" y="1798"/>
                </a:lnTo>
                <a:lnTo>
                  <a:pt x="40110" y="1958"/>
                </a:lnTo>
                <a:lnTo>
                  <a:pt x="39363" y="2072"/>
                </a:lnTo>
                <a:lnTo>
                  <a:pt x="38650" y="2153"/>
                </a:lnTo>
                <a:lnTo>
                  <a:pt x="38257" y="2267"/>
                </a:lnTo>
                <a:lnTo>
                  <a:pt x="38063" y="2347"/>
                </a:lnTo>
                <a:lnTo>
                  <a:pt x="37626" y="2656"/>
                </a:lnTo>
                <a:lnTo>
                  <a:pt x="37350" y="3092"/>
                </a:lnTo>
                <a:lnTo>
                  <a:pt x="37396" y="6104"/>
                </a:lnTo>
                <a:lnTo>
                  <a:pt x="38926" y="9665"/>
                </a:lnTo>
                <a:lnTo>
                  <a:pt x="43365" y="9081"/>
                </a:lnTo>
                <a:lnTo>
                  <a:pt x="44825" y="8921"/>
                </a:lnTo>
                <a:lnTo>
                  <a:pt x="46125" y="7982"/>
                </a:lnTo>
                <a:lnTo>
                  <a:pt x="46029" y="2233"/>
                </a:lnTo>
                <a:lnTo>
                  <a:pt x="45905" y="1958"/>
                </a:lnTo>
                <a:lnTo>
                  <a:pt x="45800" y="1798"/>
                </a:lnTo>
                <a:lnTo>
                  <a:pt x="45458" y="1557"/>
                </a:lnTo>
                <a:lnTo>
                  <a:pt x="45216" y="1488"/>
                </a:lnTo>
                <a:lnTo>
                  <a:pt x="44940" y="1443"/>
                </a:lnTo>
                <a:close/>
              </a:path>
              <a:path w="144145" h="20320">
                <a:moveTo>
                  <a:pt x="34521" y="2771"/>
                </a:moveTo>
                <a:lnTo>
                  <a:pt x="27058" y="5325"/>
                </a:lnTo>
                <a:lnTo>
                  <a:pt x="27307" y="9310"/>
                </a:lnTo>
                <a:lnTo>
                  <a:pt x="28818" y="11315"/>
                </a:lnTo>
                <a:lnTo>
                  <a:pt x="30278" y="10994"/>
                </a:lnTo>
                <a:lnTo>
                  <a:pt x="34636" y="10295"/>
                </a:lnTo>
                <a:lnTo>
                  <a:pt x="35821" y="9310"/>
                </a:lnTo>
                <a:lnTo>
                  <a:pt x="35740" y="3836"/>
                </a:lnTo>
                <a:lnTo>
                  <a:pt x="35660" y="3596"/>
                </a:lnTo>
                <a:lnTo>
                  <a:pt x="35545" y="3367"/>
                </a:lnTo>
                <a:lnTo>
                  <a:pt x="35234" y="3012"/>
                </a:lnTo>
                <a:lnTo>
                  <a:pt x="34797" y="2817"/>
                </a:lnTo>
                <a:lnTo>
                  <a:pt x="34521" y="2771"/>
                </a:lnTo>
                <a:close/>
              </a:path>
              <a:path w="144145" h="20320">
                <a:moveTo>
                  <a:pt x="24379" y="4581"/>
                </a:moveTo>
                <a:lnTo>
                  <a:pt x="17145" y="8692"/>
                </a:lnTo>
                <a:lnTo>
                  <a:pt x="17387" y="12403"/>
                </a:lnTo>
                <a:lnTo>
                  <a:pt x="18560" y="13422"/>
                </a:lnTo>
                <a:lnTo>
                  <a:pt x="18836" y="13388"/>
                </a:lnTo>
                <a:lnTo>
                  <a:pt x="25793" y="11120"/>
                </a:lnTo>
                <a:lnTo>
                  <a:pt x="25678" y="7432"/>
                </a:lnTo>
                <a:lnTo>
                  <a:pt x="24379" y="4581"/>
                </a:lnTo>
                <a:close/>
              </a:path>
              <a:path w="144145" h="20320">
                <a:moveTo>
                  <a:pt x="14708" y="6814"/>
                </a:moveTo>
                <a:lnTo>
                  <a:pt x="7394" y="11234"/>
                </a:lnTo>
                <a:lnTo>
                  <a:pt x="7474" y="12483"/>
                </a:lnTo>
                <a:lnTo>
                  <a:pt x="8854" y="15930"/>
                </a:lnTo>
                <a:lnTo>
                  <a:pt x="9084" y="15896"/>
                </a:lnTo>
                <a:lnTo>
                  <a:pt x="11913" y="15105"/>
                </a:lnTo>
                <a:lnTo>
                  <a:pt x="14673" y="14407"/>
                </a:lnTo>
                <a:lnTo>
                  <a:pt x="14984" y="14292"/>
                </a:lnTo>
                <a:lnTo>
                  <a:pt x="15225" y="14166"/>
                </a:lnTo>
                <a:lnTo>
                  <a:pt x="15668" y="13743"/>
                </a:lnTo>
                <a:lnTo>
                  <a:pt x="15892" y="13307"/>
                </a:lnTo>
                <a:lnTo>
                  <a:pt x="15766" y="10295"/>
                </a:lnTo>
                <a:lnTo>
                  <a:pt x="15536" y="7512"/>
                </a:lnTo>
                <a:lnTo>
                  <a:pt x="15455" y="7318"/>
                </a:lnTo>
                <a:lnTo>
                  <a:pt x="15145" y="6963"/>
                </a:lnTo>
                <a:lnTo>
                  <a:pt x="14708" y="6814"/>
                </a:lnTo>
                <a:close/>
              </a:path>
              <a:path w="144145" h="20320">
                <a:moveTo>
                  <a:pt x="5002" y="9471"/>
                </a:moveTo>
                <a:lnTo>
                  <a:pt x="1494" y="10765"/>
                </a:lnTo>
                <a:lnTo>
                  <a:pt x="126" y="11269"/>
                </a:lnTo>
                <a:lnTo>
                  <a:pt x="3116" y="17339"/>
                </a:lnTo>
                <a:lnTo>
                  <a:pt x="4128" y="17144"/>
                </a:lnTo>
                <a:lnTo>
                  <a:pt x="4335" y="17110"/>
                </a:lnTo>
                <a:lnTo>
                  <a:pt x="5036" y="17110"/>
                </a:lnTo>
                <a:lnTo>
                  <a:pt x="5312" y="16984"/>
                </a:lnTo>
                <a:lnTo>
                  <a:pt x="5784" y="16674"/>
                </a:lnTo>
                <a:lnTo>
                  <a:pt x="6094" y="16205"/>
                </a:lnTo>
                <a:lnTo>
                  <a:pt x="6193" y="15896"/>
                </a:lnTo>
                <a:lnTo>
                  <a:pt x="6078" y="13113"/>
                </a:lnTo>
                <a:lnTo>
                  <a:pt x="5864" y="10410"/>
                </a:lnTo>
                <a:lnTo>
                  <a:pt x="5749" y="9940"/>
                </a:lnTo>
                <a:lnTo>
                  <a:pt x="5588" y="9746"/>
                </a:lnTo>
                <a:lnTo>
                  <a:pt x="5232" y="9505"/>
                </a:lnTo>
                <a:lnTo>
                  <a:pt x="5002" y="9471"/>
                </a:lnTo>
                <a:close/>
              </a:path>
              <a:path w="144145" h="20320">
                <a:moveTo>
                  <a:pt x="5036" y="17110"/>
                </a:moveTo>
                <a:lnTo>
                  <a:pt x="4335" y="17110"/>
                </a:lnTo>
                <a:lnTo>
                  <a:pt x="4254" y="17258"/>
                </a:lnTo>
                <a:lnTo>
                  <a:pt x="4530" y="17224"/>
                </a:lnTo>
                <a:lnTo>
                  <a:pt x="5036" y="1711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20638" y="184596"/>
            <a:ext cx="151130" cy="24130"/>
          </a:xfrm>
          <a:custGeom>
            <a:avLst/>
            <a:gdLst/>
            <a:ahLst/>
            <a:cxnLst/>
            <a:rect l="l" t="t" r="r" b="b"/>
            <a:pathLst>
              <a:path w="151129" h="24129">
                <a:moveTo>
                  <a:pt x="146413" y="19812"/>
                </a:moveTo>
                <a:lnTo>
                  <a:pt x="143182" y="19812"/>
                </a:lnTo>
                <a:lnTo>
                  <a:pt x="144205" y="21844"/>
                </a:lnTo>
                <a:lnTo>
                  <a:pt x="144677" y="22479"/>
                </a:lnTo>
                <a:lnTo>
                  <a:pt x="145263" y="22987"/>
                </a:lnTo>
                <a:lnTo>
                  <a:pt x="145620" y="23241"/>
                </a:lnTo>
                <a:lnTo>
                  <a:pt x="146057" y="23495"/>
                </a:lnTo>
                <a:lnTo>
                  <a:pt x="146528" y="23622"/>
                </a:lnTo>
                <a:lnTo>
                  <a:pt x="147667" y="24003"/>
                </a:lnTo>
                <a:lnTo>
                  <a:pt x="148334" y="24003"/>
                </a:lnTo>
                <a:lnTo>
                  <a:pt x="147862" y="23241"/>
                </a:lnTo>
                <a:lnTo>
                  <a:pt x="147498" y="22479"/>
                </a:lnTo>
                <a:lnTo>
                  <a:pt x="146413" y="19812"/>
                </a:lnTo>
                <a:close/>
              </a:path>
              <a:path w="151129" h="24129">
                <a:moveTo>
                  <a:pt x="11756" y="12699"/>
                </a:moveTo>
                <a:lnTo>
                  <a:pt x="2909" y="12699"/>
                </a:lnTo>
                <a:lnTo>
                  <a:pt x="3852" y="12826"/>
                </a:lnTo>
                <a:lnTo>
                  <a:pt x="5381" y="13207"/>
                </a:lnTo>
                <a:lnTo>
                  <a:pt x="6876" y="13969"/>
                </a:lnTo>
                <a:lnTo>
                  <a:pt x="7256" y="14350"/>
                </a:lnTo>
                <a:lnTo>
                  <a:pt x="7329" y="14604"/>
                </a:lnTo>
                <a:lnTo>
                  <a:pt x="6891" y="15620"/>
                </a:lnTo>
                <a:lnTo>
                  <a:pt x="5524" y="18033"/>
                </a:lnTo>
                <a:lnTo>
                  <a:pt x="4944" y="18922"/>
                </a:lnTo>
                <a:lnTo>
                  <a:pt x="2943" y="21208"/>
                </a:lnTo>
                <a:lnTo>
                  <a:pt x="2437" y="21589"/>
                </a:lnTo>
                <a:lnTo>
                  <a:pt x="3185" y="21462"/>
                </a:lnTo>
                <a:lnTo>
                  <a:pt x="7589" y="19684"/>
                </a:lnTo>
                <a:lnTo>
                  <a:pt x="7980" y="19430"/>
                </a:lnTo>
                <a:lnTo>
                  <a:pt x="9199" y="18033"/>
                </a:lnTo>
                <a:lnTo>
                  <a:pt x="9625" y="17271"/>
                </a:lnTo>
                <a:lnTo>
                  <a:pt x="16881" y="17271"/>
                </a:lnTo>
                <a:lnTo>
                  <a:pt x="16272" y="17144"/>
                </a:lnTo>
                <a:lnTo>
                  <a:pt x="15490" y="16763"/>
                </a:lnTo>
                <a:lnTo>
                  <a:pt x="14581" y="16255"/>
                </a:lnTo>
                <a:lnTo>
                  <a:pt x="14075" y="16001"/>
                </a:lnTo>
                <a:lnTo>
                  <a:pt x="13604" y="15620"/>
                </a:lnTo>
                <a:lnTo>
                  <a:pt x="13086" y="15239"/>
                </a:lnTo>
                <a:lnTo>
                  <a:pt x="12580" y="14731"/>
                </a:lnTo>
                <a:lnTo>
                  <a:pt x="11637" y="13461"/>
                </a:lnTo>
                <a:lnTo>
                  <a:pt x="11442" y="13334"/>
                </a:lnTo>
                <a:lnTo>
                  <a:pt x="11520" y="13080"/>
                </a:lnTo>
                <a:lnTo>
                  <a:pt x="11756" y="12699"/>
                </a:lnTo>
                <a:close/>
              </a:path>
              <a:path w="151129" h="24129">
                <a:moveTo>
                  <a:pt x="141204" y="10414"/>
                </a:moveTo>
                <a:lnTo>
                  <a:pt x="136063" y="10414"/>
                </a:lnTo>
                <a:lnTo>
                  <a:pt x="137248" y="10922"/>
                </a:lnTo>
                <a:lnTo>
                  <a:pt x="138743" y="11938"/>
                </a:lnTo>
                <a:lnTo>
                  <a:pt x="139916" y="13081"/>
                </a:lnTo>
                <a:lnTo>
                  <a:pt x="141020" y="14478"/>
                </a:lnTo>
                <a:lnTo>
                  <a:pt x="141652" y="15621"/>
                </a:lnTo>
                <a:lnTo>
                  <a:pt x="141100" y="16383"/>
                </a:lnTo>
                <a:lnTo>
                  <a:pt x="137052" y="19050"/>
                </a:lnTo>
                <a:lnTo>
                  <a:pt x="136466" y="19304"/>
                </a:lnTo>
                <a:lnTo>
                  <a:pt x="140859" y="20701"/>
                </a:lnTo>
                <a:lnTo>
                  <a:pt x="141652" y="20574"/>
                </a:lnTo>
                <a:lnTo>
                  <a:pt x="142009" y="20447"/>
                </a:lnTo>
                <a:lnTo>
                  <a:pt x="142630" y="20066"/>
                </a:lnTo>
                <a:lnTo>
                  <a:pt x="143182" y="19812"/>
                </a:lnTo>
                <a:lnTo>
                  <a:pt x="146413" y="19812"/>
                </a:lnTo>
                <a:lnTo>
                  <a:pt x="145585" y="17526"/>
                </a:lnTo>
                <a:lnTo>
                  <a:pt x="145505" y="17145"/>
                </a:lnTo>
                <a:lnTo>
                  <a:pt x="145390" y="17018"/>
                </a:lnTo>
                <a:lnTo>
                  <a:pt x="146758" y="15875"/>
                </a:lnTo>
                <a:lnTo>
                  <a:pt x="147391" y="15621"/>
                </a:lnTo>
                <a:lnTo>
                  <a:pt x="147667" y="15367"/>
                </a:lnTo>
                <a:lnTo>
                  <a:pt x="148219" y="15240"/>
                </a:lnTo>
                <a:lnTo>
                  <a:pt x="150104" y="15240"/>
                </a:lnTo>
                <a:lnTo>
                  <a:pt x="150541" y="15113"/>
                </a:lnTo>
                <a:lnTo>
                  <a:pt x="150438" y="14859"/>
                </a:lnTo>
                <a:lnTo>
                  <a:pt x="149443" y="13589"/>
                </a:lnTo>
                <a:lnTo>
                  <a:pt x="143814" y="13589"/>
                </a:lnTo>
                <a:lnTo>
                  <a:pt x="143228" y="12573"/>
                </a:lnTo>
                <a:lnTo>
                  <a:pt x="142871" y="12192"/>
                </a:lnTo>
                <a:lnTo>
                  <a:pt x="142158" y="11176"/>
                </a:lnTo>
                <a:lnTo>
                  <a:pt x="141204" y="10414"/>
                </a:lnTo>
                <a:close/>
              </a:path>
              <a:path w="151129" h="24129">
                <a:moveTo>
                  <a:pt x="128690" y="8001"/>
                </a:moveTo>
                <a:lnTo>
                  <a:pt x="127933" y="8001"/>
                </a:lnTo>
                <a:lnTo>
                  <a:pt x="127496" y="8255"/>
                </a:lnTo>
                <a:lnTo>
                  <a:pt x="127140" y="8382"/>
                </a:lnTo>
                <a:lnTo>
                  <a:pt x="126910" y="8763"/>
                </a:lnTo>
                <a:lnTo>
                  <a:pt x="126789" y="9271"/>
                </a:lnTo>
                <a:lnTo>
                  <a:pt x="126668" y="10033"/>
                </a:lnTo>
                <a:lnTo>
                  <a:pt x="126544" y="11303"/>
                </a:lnTo>
                <a:lnTo>
                  <a:pt x="126418" y="12065"/>
                </a:lnTo>
                <a:lnTo>
                  <a:pt x="126293" y="13208"/>
                </a:lnTo>
                <a:lnTo>
                  <a:pt x="126171" y="16002"/>
                </a:lnTo>
                <a:lnTo>
                  <a:pt x="126392" y="16510"/>
                </a:lnTo>
                <a:lnTo>
                  <a:pt x="126634" y="16764"/>
                </a:lnTo>
                <a:lnTo>
                  <a:pt x="126864" y="16891"/>
                </a:lnTo>
                <a:lnTo>
                  <a:pt x="127186" y="17145"/>
                </a:lnTo>
                <a:lnTo>
                  <a:pt x="127496" y="17272"/>
                </a:lnTo>
                <a:lnTo>
                  <a:pt x="129221" y="17653"/>
                </a:lnTo>
                <a:lnTo>
                  <a:pt x="134223" y="19050"/>
                </a:lnTo>
                <a:lnTo>
                  <a:pt x="134568" y="19177"/>
                </a:lnTo>
                <a:lnTo>
                  <a:pt x="134890" y="19177"/>
                </a:lnTo>
                <a:lnTo>
                  <a:pt x="135442" y="18923"/>
                </a:lnTo>
                <a:lnTo>
                  <a:pt x="135638" y="18796"/>
                </a:lnTo>
                <a:lnTo>
                  <a:pt x="135914" y="18288"/>
                </a:lnTo>
                <a:lnTo>
                  <a:pt x="136148" y="16764"/>
                </a:lnTo>
                <a:lnTo>
                  <a:pt x="136487" y="13589"/>
                </a:lnTo>
                <a:lnTo>
                  <a:pt x="136596" y="12827"/>
                </a:lnTo>
                <a:lnTo>
                  <a:pt x="136492" y="11049"/>
                </a:lnTo>
                <a:lnTo>
                  <a:pt x="136339" y="10668"/>
                </a:lnTo>
                <a:lnTo>
                  <a:pt x="136063" y="10414"/>
                </a:lnTo>
                <a:lnTo>
                  <a:pt x="141204" y="10414"/>
                </a:lnTo>
                <a:lnTo>
                  <a:pt x="140859" y="10160"/>
                </a:lnTo>
                <a:lnTo>
                  <a:pt x="135753" y="10160"/>
                </a:lnTo>
                <a:lnTo>
                  <a:pt x="135316" y="9906"/>
                </a:lnTo>
                <a:lnTo>
                  <a:pt x="133752" y="9525"/>
                </a:lnTo>
                <a:lnTo>
                  <a:pt x="132131" y="9017"/>
                </a:lnTo>
                <a:lnTo>
                  <a:pt x="129739" y="8382"/>
                </a:lnTo>
                <a:lnTo>
                  <a:pt x="128911" y="8128"/>
                </a:lnTo>
                <a:lnTo>
                  <a:pt x="128690" y="8001"/>
                </a:lnTo>
                <a:close/>
              </a:path>
              <a:path w="151129" h="24129">
                <a:moveTo>
                  <a:pt x="16881" y="17271"/>
                </a:moveTo>
                <a:lnTo>
                  <a:pt x="9625" y="17271"/>
                </a:lnTo>
                <a:lnTo>
                  <a:pt x="9901" y="17525"/>
                </a:lnTo>
                <a:lnTo>
                  <a:pt x="10499" y="17906"/>
                </a:lnTo>
                <a:lnTo>
                  <a:pt x="10844" y="18033"/>
                </a:lnTo>
                <a:lnTo>
                  <a:pt x="11200" y="18287"/>
                </a:lnTo>
                <a:lnTo>
                  <a:pt x="12028" y="18541"/>
                </a:lnTo>
                <a:lnTo>
                  <a:pt x="12500" y="18541"/>
                </a:lnTo>
                <a:lnTo>
                  <a:pt x="12971" y="18668"/>
                </a:lnTo>
                <a:lnTo>
                  <a:pt x="13523" y="18668"/>
                </a:lnTo>
                <a:lnTo>
                  <a:pt x="14662" y="18414"/>
                </a:lnTo>
                <a:lnTo>
                  <a:pt x="15996" y="18033"/>
                </a:lnTo>
                <a:lnTo>
                  <a:pt x="17490" y="17398"/>
                </a:lnTo>
                <a:lnTo>
                  <a:pt x="16881" y="17271"/>
                </a:lnTo>
                <a:close/>
              </a:path>
              <a:path w="151129" h="24129">
                <a:moveTo>
                  <a:pt x="26886" y="6222"/>
                </a:moveTo>
                <a:lnTo>
                  <a:pt x="17295" y="11175"/>
                </a:lnTo>
                <a:lnTo>
                  <a:pt x="17657" y="15874"/>
                </a:lnTo>
                <a:lnTo>
                  <a:pt x="19422" y="17017"/>
                </a:lnTo>
                <a:lnTo>
                  <a:pt x="25632" y="15620"/>
                </a:lnTo>
                <a:lnTo>
                  <a:pt x="26529" y="15493"/>
                </a:lnTo>
                <a:lnTo>
                  <a:pt x="27208" y="15239"/>
                </a:lnTo>
                <a:lnTo>
                  <a:pt x="27714" y="14731"/>
                </a:lnTo>
                <a:lnTo>
                  <a:pt x="27990" y="14350"/>
                </a:lnTo>
                <a:lnTo>
                  <a:pt x="28116" y="13969"/>
                </a:lnTo>
                <a:lnTo>
                  <a:pt x="27990" y="10540"/>
                </a:lnTo>
                <a:lnTo>
                  <a:pt x="27756" y="7238"/>
                </a:lnTo>
                <a:lnTo>
                  <a:pt x="27679" y="6984"/>
                </a:lnTo>
                <a:lnTo>
                  <a:pt x="27518" y="6730"/>
                </a:lnTo>
                <a:lnTo>
                  <a:pt x="27242" y="6476"/>
                </a:lnTo>
                <a:lnTo>
                  <a:pt x="26886" y="6222"/>
                </a:lnTo>
                <a:close/>
              </a:path>
              <a:path w="151129" h="24129">
                <a:moveTo>
                  <a:pt x="122913" y="13081"/>
                </a:moveTo>
                <a:lnTo>
                  <a:pt x="118929" y="13081"/>
                </a:lnTo>
                <a:lnTo>
                  <a:pt x="119906" y="14351"/>
                </a:lnTo>
                <a:lnTo>
                  <a:pt x="120573" y="14986"/>
                </a:lnTo>
                <a:lnTo>
                  <a:pt x="121401" y="15621"/>
                </a:lnTo>
                <a:lnTo>
                  <a:pt x="121873" y="15875"/>
                </a:lnTo>
                <a:lnTo>
                  <a:pt x="122931" y="16256"/>
                </a:lnTo>
                <a:lnTo>
                  <a:pt x="123529" y="16510"/>
                </a:lnTo>
                <a:lnTo>
                  <a:pt x="124150" y="16637"/>
                </a:lnTo>
                <a:lnTo>
                  <a:pt x="125610" y="16891"/>
                </a:lnTo>
                <a:lnTo>
                  <a:pt x="126392" y="16891"/>
                </a:lnTo>
                <a:lnTo>
                  <a:pt x="125300" y="16002"/>
                </a:lnTo>
                <a:lnTo>
                  <a:pt x="124230" y="14859"/>
                </a:lnTo>
                <a:lnTo>
                  <a:pt x="123839" y="14478"/>
                </a:lnTo>
                <a:lnTo>
                  <a:pt x="122913" y="13081"/>
                </a:lnTo>
                <a:close/>
              </a:path>
              <a:path w="151129" h="24129">
                <a:moveTo>
                  <a:pt x="31175" y="3555"/>
                </a:moveTo>
                <a:lnTo>
                  <a:pt x="27162" y="5714"/>
                </a:lnTo>
                <a:lnTo>
                  <a:pt x="26690" y="5841"/>
                </a:lnTo>
                <a:lnTo>
                  <a:pt x="26219" y="6222"/>
                </a:lnTo>
                <a:lnTo>
                  <a:pt x="27518" y="6222"/>
                </a:lnTo>
                <a:lnTo>
                  <a:pt x="28266" y="6349"/>
                </a:lnTo>
                <a:lnTo>
                  <a:pt x="32670" y="7746"/>
                </a:lnTo>
                <a:lnTo>
                  <a:pt x="33532" y="8381"/>
                </a:lnTo>
                <a:lnTo>
                  <a:pt x="33381" y="8762"/>
                </a:lnTo>
                <a:lnTo>
                  <a:pt x="31647" y="11556"/>
                </a:lnTo>
                <a:lnTo>
                  <a:pt x="29876" y="13461"/>
                </a:lnTo>
                <a:lnTo>
                  <a:pt x="29128" y="14096"/>
                </a:lnTo>
                <a:lnTo>
                  <a:pt x="28576" y="14604"/>
                </a:lnTo>
                <a:lnTo>
                  <a:pt x="28185" y="14858"/>
                </a:lnTo>
                <a:lnTo>
                  <a:pt x="28024" y="14858"/>
                </a:lnTo>
                <a:lnTo>
                  <a:pt x="28852" y="14985"/>
                </a:lnTo>
                <a:lnTo>
                  <a:pt x="35890" y="11556"/>
                </a:lnTo>
                <a:lnTo>
                  <a:pt x="41829" y="11556"/>
                </a:lnTo>
                <a:lnTo>
                  <a:pt x="41122" y="11175"/>
                </a:lnTo>
                <a:lnTo>
                  <a:pt x="40651" y="10794"/>
                </a:lnTo>
                <a:lnTo>
                  <a:pt x="40133" y="10286"/>
                </a:lnTo>
                <a:lnTo>
                  <a:pt x="39110" y="9397"/>
                </a:lnTo>
                <a:lnTo>
                  <a:pt x="38017" y="7873"/>
                </a:lnTo>
                <a:lnTo>
                  <a:pt x="38098" y="7492"/>
                </a:lnTo>
                <a:lnTo>
                  <a:pt x="38719" y="6730"/>
                </a:lnTo>
                <a:lnTo>
                  <a:pt x="39581" y="5841"/>
                </a:lnTo>
                <a:lnTo>
                  <a:pt x="40308" y="5333"/>
                </a:lnTo>
                <a:lnTo>
                  <a:pt x="35533" y="5333"/>
                </a:lnTo>
                <a:lnTo>
                  <a:pt x="35108" y="4952"/>
                </a:lnTo>
                <a:lnTo>
                  <a:pt x="34245" y="4444"/>
                </a:lnTo>
                <a:lnTo>
                  <a:pt x="33257" y="3936"/>
                </a:lnTo>
                <a:lnTo>
                  <a:pt x="32233" y="3682"/>
                </a:lnTo>
                <a:lnTo>
                  <a:pt x="31175" y="3555"/>
                </a:lnTo>
                <a:close/>
              </a:path>
              <a:path w="151129" h="24129">
                <a:moveTo>
                  <a:pt x="117750" y="4826"/>
                </a:moveTo>
                <a:lnTo>
                  <a:pt x="111420" y="4826"/>
                </a:lnTo>
                <a:lnTo>
                  <a:pt x="112754" y="5461"/>
                </a:lnTo>
                <a:lnTo>
                  <a:pt x="113501" y="5715"/>
                </a:lnTo>
                <a:lnTo>
                  <a:pt x="115077" y="6731"/>
                </a:lnTo>
                <a:lnTo>
                  <a:pt x="116215" y="7874"/>
                </a:lnTo>
                <a:lnTo>
                  <a:pt x="116916" y="8763"/>
                </a:lnTo>
                <a:lnTo>
                  <a:pt x="117238" y="9271"/>
                </a:lnTo>
                <a:lnTo>
                  <a:pt x="116606" y="10033"/>
                </a:lnTo>
                <a:lnTo>
                  <a:pt x="110948" y="13589"/>
                </a:lnTo>
                <a:lnTo>
                  <a:pt x="112443" y="14097"/>
                </a:lnTo>
                <a:lnTo>
                  <a:pt x="114364" y="14478"/>
                </a:lnTo>
                <a:lnTo>
                  <a:pt x="115468" y="14478"/>
                </a:lnTo>
                <a:lnTo>
                  <a:pt x="116916" y="14097"/>
                </a:lnTo>
                <a:lnTo>
                  <a:pt x="117710" y="13843"/>
                </a:lnTo>
                <a:lnTo>
                  <a:pt x="118377" y="13462"/>
                </a:lnTo>
                <a:lnTo>
                  <a:pt x="118653" y="13208"/>
                </a:lnTo>
                <a:lnTo>
                  <a:pt x="118929" y="13081"/>
                </a:lnTo>
                <a:lnTo>
                  <a:pt x="122913" y="13081"/>
                </a:lnTo>
                <a:lnTo>
                  <a:pt x="122264" y="11938"/>
                </a:lnTo>
                <a:lnTo>
                  <a:pt x="121597" y="10414"/>
                </a:lnTo>
                <a:lnTo>
                  <a:pt x="121482" y="10287"/>
                </a:lnTo>
                <a:lnTo>
                  <a:pt x="121447" y="10033"/>
                </a:lnTo>
                <a:lnTo>
                  <a:pt x="121838" y="9652"/>
                </a:lnTo>
                <a:lnTo>
                  <a:pt x="122264" y="9398"/>
                </a:lnTo>
                <a:lnTo>
                  <a:pt x="122701" y="9017"/>
                </a:lnTo>
                <a:lnTo>
                  <a:pt x="123609" y="8636"/>
                </a:lnTo>
                <a:lnTo>
                  <a:pt x="124035" y="8382"/>
                </a:lnTo>
                <a:lnTo>
                  <a:pt x="124506" y="8255"/>
                </a:lnTo>
                <a:lnTo>
                  <a:pt x="125771" y="8001"/>
                </a:lnTo>
                <a:lnTo>
                  <a:pt x="128690" y="8001"/>
                </a:lnTo>
                <a:lnTo>
                  <a:pt x="127807" y="7493"/>
                </a:lnTo>
                <a:lnTo>
                  <a:pt x="127266" y="6858"/>
                </a:lnTo>
                <a:lnTo>
                  <a:pt x="119676" y="6858"/>
                </a:lnTo>
                <a:lnTo>
                  <a:pt x="118963" y="5969"/>
                </a:lnTo>
                <a:lnTo>
                  <a:pt x="118181" y="5207"/>
                </a:lnTo>
                <a:lnTo>
                  <a:pt x="117750" y="4826"/>
                </a:lnTo>
                <a:close/>
              </a:path>
              <a:path w="151129" h="24129">
                <a:moveTo>
                  <a:pt x="103588" y="3556"/>
                </a:moveTo>
                <a:lnTo>
                  <a:pt x="102174" y="3556"/>
                </a:lnTo>
                <a:lnTo>
                  <a:pt x="101944" y="3683"/>
                </a:lnTo>
                <a:lnTo>
                  <a:pt x="101587" y="3937"/>
                </a:lnTo>
                <a:lnTo>
                  <a:pt x="101472" y="4191"/>
                </a:lnTo>
                <a:lnTo>
                  <a:pt x="101204" y="5080"/>
                </a:lnTo>
                <a:lnTo>
                  <a:pt x="100840" y="8509"/>
                </a:lnTo>
                <a:lnTo>
                  <a:pt x="100725" y="11430"/>
                </a:lnTo>
                <a:lnTo>
                  <a:pt x="100840" y="11684"/>
                </a:lnTo>
                <a:lnTo>
                  <a:pt x="110201" y="13589"/>
                </a:lnTo>
                <a:lnTo>
                  <a:pt x="110511" y="13462"/>
                </a:lnTo>
                <a:lnTo>
                  <a:pt x="111972" y="6985"/>
                </a:lnTo>
                <a:lnTo>
                  <a:pt x="111876" y="5461"/>
                </a:lnTo>
                <a:lnTo>
                  <a:pt x="111811" y="5334"/>
                </a:lnTo>
                <a:lnTo>
                  <a:pt x="111420" y="4826"/>
                </a:lnTo>
                <a:lnTo>
                  <a:pt x="117750" y="4826"/>
                </a:lnTo>
                <a:lnTo>
                  <a:pt x="117463" y="4572"/>
                </a:lnTo>
                <a:lnTo>
                  <a:pt x="110707" y="4572"/>
                </a:lnTo>
                <a:lnTo>
                  <a:pt x="110511" y="4445"/>
                </a:lnTo>
                <a:lnTo>
                  <a:pt x="103588" y="3556"/>
                </a:lnTo>
                <a:close/>
              </a:path>
              <a:path w="151129" h="24129">
                <a:moveTo>
                  <a:pt x="146919" y="12192"/>
                </a:moveTo>
                <a:lnTo>
                  <a:pt x="146137" y="12319"/>
                </a:lnTo>
                <a:lnTo>
                  <a:pt x="145344" y="12573"/>
                </a:lnTo>
                <a:lnTo>
                  <a:pt x="143814" y="13589"/>
                </a:lnTo>
                <a:lnTo>
                  <a:pt x="149443" y="13589"/>
                </a:lnTo>
                <a:lnTo>
                  <a:pt x="149116" y="13208"/>
                </a:lnTo>
                <a:lnTo>
                  <a:pt x="147782" y="12446"/>
                </a:lnTo>
                <a:lnTo>
                  <a:pt x="146919" y="12192"/>
                </a:lnTo>
                <a:close/>
              </a:path>
              <a:path w="151129" h="24129">
                <a:moveTo>
                  <a:pt x="41829" y="11556"/>
                </a:moveTo>
                <a:lnTo>
                  <a:pt x="35890" y="11556"/>
                </a:lnTo>
                <a:lnTo>
                  <a:pt x="36131" y="11810"/>
                </a:lnTo>
                <a:lnTo>
                  <a:pt x="36752" y="12191"/>
                </a:lnTo>
                <a:lnTo>
                  <a:pt x="37109" y="12445"/>
                </a:lnTo>
                <a:lnTo>
                  <a:pt x="37891" y="12826"/>
                </a:lnTo>
                <a:lnTo>
                  <a:pt x="38328" y="13080"/>
                </a:lnTo>
                <a:lnTo>
                  <a:pt x="38845" y="13080"/>
                </a:lnTo>
                <a:lnTo>
                  <a:pt x="39903" y="13334"/>
                </a:lnTo>
                <a:lnTo>
                  <a:pt x="40536" y="13334"/>
                </a:lnTo>
                <a:lnTo>
                  <a:pt x="41157" y="13207"/>
                </a:lnTo>
                <a:lnTo>
                  <a:pt x="41824" y="13207"/>
                </a:lnTo>
                <a:lnTo>
                  <a:pt x="43365" y="12826"/>
                </a:lnTo>
                <a:lnTo>
                  <a:pt x="44147" y="12572"/>
                </a:lnTo>
                <a:lnTo>
                  <a:pt x="43986" y="12572"/>
                </a:lnTo>
                <a:lnTo>
                  <a:pt x="42928" y="12191"/>
                </a:lnTo>
                <a:lnTo>
                  <a:pt x="41829" y="11556"/>
                </a:lnTo>
                <a:close/>
              </a:path>
              <a:path w="151129" h="24129">
                <a:moveTo>
                  <a:pt x="6094" y="9651"/>
                </a:moveTo>
                <a:lnTo>
                  <a:pt x="2552" y="11175"/>
                </a:lnTo>
                <a:lnTo>
                  <a:pt x="2035" y="11556"/>
                </a:lnTo>
                <a:lnTo>
                  <a:pt x="1494" y="12318"/>
                </a:lnTo>
                <a:lnTo>
                  <a:pt x="1023" y="12572"/>
                </a:lnTo>
                <a:lnTo>
                  <a:pt x="551" y="12699"/>
                </a:lnTo>
                <a:lnTo>
                  <a:pt x="0" y="12953"/>
                </a:lnTo>
                <a:lnTo>
                  <a:pt x="586" y="13080"/>
                </a:lnTo>
                <a:lnTo>
                  <a:pt x="2081" y="12826"/>
                </a:lnTo>
                <a:lnTo>
                  <a:pt x="2472" y="12826"/>
                </a:lnTo>
                <a:lnTo>
                  <a:pt x="2909" y="12699"/>
                </a:lnTo>
                <a:lnTo>
                  <a:pt x="11756" y="12699"/>
                </a:lnTo>
                <a:lnTo>
                  <a:pt x="12454" y="11683"/>
                </a:lnTo>
                <a:lnTo>
                  <a:pt x="13067" y="11048"/>
                </a:lnTo>
                <a:lnTo>
                  <a:pt x="9153" y="11048"/>
                </a:lnTo>
                <a:lnTo>
                  <a:pt x="8762" y="10667"/>
                </a:lnTo>
                <a:lnTo>
                  <a:pt x="7900" y="10286"/>
                </a:lnTo>
                <a:lnTo>
                  <a:pt x="7463" y="10032"/>
                </a:lnTo>
                <a:lnTo>
                  <a:pt x="6094" y="9651"/>
                </a:lnTo>
                <a:close/>
              </a:path>
              <a:path w="151129" h="24129">
                <a:moveTo>
                  <a:pt x="54525" y="3428"/>
                </a:moveTo>
                <a:lnTo>
                  <a:pt x="44584" y="3428"/>
                </a:lnTo>
                <a:lnTo>
                  <a:pt x="43951" y="3809"/>
                </a:lnTo>
                <a:lnTo>
                  <a:pt x="43652" y="4317"/>
                </a:lnTo>
                <a:lnTo>
                  <a:pt x="43553" y="8000"/>
                </a:lnTo>
                <a:lnTo>
                  <a:pt x="43678" y="11302"/>
                </a:lnTo>
                <a:lnTo>
                  <a:pt x="43790" y="11683"/>
                </a:lnTo>
                <a:lnTo>
                  <a:pt x="44181" y="12191"/>
                </a:lnTo>
                <a:lnTo>
                  <a:pt x="44779" y="12445"/>
                </a:lnTo>
                <a:lnTo>
                  <a:pt x="45481" y="12445"/>
                </a:lnTo>
                <a:lnTo>
                  <a:pt x="46424" y="12318"/>
                </a:lnTo>
                <a:lnTo>
                  <a:pt x="47367" y="12318"/>
                </a:lnTo>
                <a:lnTo>
                  <a:pt x="48275" y="12191"/>
                </a:lnTo>
                <a:lnTo>
                  <a:pt x="51069" y="11937"/>
                </a:lnTo>
                <a:lnTo>
                  <a:pt x="52012" y="11810"/>
                </a:lnTo>
                <a:lnTo>
                  <a:pt x="54640" y="10540"/>
                </a:lnTo>
                <a:lnTo>
                  <a:pt x="54525" y="3428"/>
                </a:lnTo>
                <a:close/>
              </a:path>
              <a:path w="151129" h="24129">
                <a:moveTo>
                  <a:pt x="97657" y="9398"/>
                </a:moveTo>
                <a:lnTo>
                  <a:pt x="93170" y="9398"/>
                </a:lnTo>
                <a:lnTo>
                  <a:pt x="94320" y="10668"/>
                </a:lnTo>
                <a:lnTo>
                  <a:pt x="94665" y="10922"/>
                </a:lnTo>
                <a:lnTo>
                  <a:pt x="99587" y="12446"/>
                </a:lnTo>
                <a:lnTo>
                  <a:pt x="101196" y="12319"/>
                </a:lnTo>
                <a:lnTo>
                  <a:pt x="100644" y="12065"/>
                </a:lnTo>
                <a:lnTo>
                  <a:pt x="100058" y="11557"/>
                </a:lnTo>
                <a:lnTo>
                  <a:pt x="99265" y="11049"/>
                </a:lnTo>
                <a:lnTo>
                  <a:pt x="97657" y="9398"/>
                </a:lnTo>
                <a:close/>
              </a:path>
              <a:path w="151129" h="24129">
                <a:moveTo>
                  <a:pt x="68641" y="0"/>
                </a:moveTo>
                <a:lnTo>
                  <a:pt x="68054" y="0"/>
                </a:lnTo>
                <a:lnTo>
                  <a:pt x="67456" y="126"/>
                </a:lnTo>
                <a:lnTo>
                  <a:pt x="66916" y="126"/>
                </a:lnTo>
                <a:lnTo>
                  <a:pt x="65295" y="888"/>
                </a:lnTo>
                <a:lnTo>
                  <a:pt x="64283" y="1523"/>
                </a:lnTo>
                <a:lnTo>
                  <a:pt x="63374" y="2285"/>
                </a:lnTo>
                <a:lnTo>
                  <a:pt x="62983" y="2666"/>
                </a:lnTo>
                <a:lnTo>
                  <a:pt x="54370" y="2666"/>
                </a:lnTo>
                <a:lnTo>
                  <a:pt x="56026" y="2920"/>
                </a:lnTo>
                <a:lnTo>
                  <a:pt x="56497" y="3047"/>
                </a:lnTo>
                <a:lnTo>
                  <a:pt x="57440" y="3428"/>
                </a:lnTo>
                <a:lnTo>
                  <a:pt x="57912" y="3555"/>
                </a:lnTo>
                <a:lnTo>
                  <a:pt x="58889" y="4063"/>
                </a:lnTo>
                <a:lnTo>
                  <a:pt x="60553" y="5460"/>
                </a:lnTo>
                <a:lnTo>
                  <a:pt x="60617" y="5714"/>
                </a:lnTo>
                <a:lnTo>
                  <a:pt x="59165" y="7873"/>
                </a:lnTo>
                <a:lnTo>
                  <a:pt x="57670" y="9397"/>
                </a:lnTo>
                <a:lnTo>
                  <a:pt x="57199" y="9778"/>
                </a:lnTo>
                <a:lnTo>
                  <a:pt x="55899" y="10667"/>
                </a:lnTo>
                <a:lnTo>
                  <a:pt x="54680" y="11302"/>
                </a:lnTo>
                <a:lnTo>
                  <a:pt x="56256" y="11556"/>
                </a:lnTo>
                <a:lnTo>
                  <a:pt x="56969" y="11556"/>
                </a:lnTo>
                <a:lnTo>
                  <a:pt x="57670" y="11429"/>
                </a:lnTo>
                <a:lnTo>
                  <a:pt x="58303" y="11429"/>
                </a:lnTo>
                <a:lnTo>
                  <a:pt x="62903" y="8889"/>
                </a:lnTo>
                <a:lnTo>
                  <a:pt x="68196" y="8889"/>
                </a:lnTo>
                <a:lnTo>
                  <a:pt x="67859" y="8635"/>
                </a:lnTo>
                <a:lnTo>
                  <a:pt x="66399" y="7111"/>
                </a:lnTo>
                <a:lnTo>
                  <a:pt x="65421" y="5714"/>
                </a:lnTo>
                <a:lnTo>
                  <a:pt x="65341" y="5460"/>
                </a:lnTo>
                <a:lnTo>
                  <a:pt x="65226" y="5333"/>
                </a:lnTo>
                <a:lnTo>
                  <a:pt x="66123" y="4444"/>
                </a:lnTo>
                <a:lnTo>
                  <a:pt x="67065" y="3682"/>
                </a:lnTo>
                <a:lnTo>
                  <a:pt x="67732" y="3174"/>
                </a:lnTo>
                <a:lnTo>
                  <a:pt x="69745" y="2413"/>
                </a:lnTo>
                <a:lnTo>
                  <a:pt x="70366" y="2159"/>
                </a:lnTo>
                <a:lnTo>
                  <a:pt x="71987" y="1778"/>
                </a:lnTo>
                <a:lnTo>
                  <a:pt x="73241" y="1778"/>
                </a:lnTo>
                <a:lnTo>
                  <a:pt x="71861" y="1270"/>
                </a:lnTo>
                <a:lnTo>
                  <a:pt x="71516" y="1016"/>
                </a:lnTo>
                <a:lnTo>
                  <a:pt x="70883" y="635"/>
                </a:lnTo>
                <a:lnTo>
                  <a:pt x="69894" y="254"/>
                </a:lnTo>
                <a:lnTo>
                  <a:pt x="68641" y="0"/>
                </a:lnTo>
                <a:close/>
              </a:path>
              <a:path w="151129" h="24129">
                <a:moveTo>
                  <a:pt x="88926" y="508"/>
                </a:moveTo>
                <a:lnTo>
                  <a:pt x="88340" y="508"/>
                </a:lnTo>
                <a:lnTo>
                  <a:pt x="87121" y="762"/>
                </a:lnTo>
                <a:lnTo>
                  <a:pt x="85821" y="1270"/>
                </a:lnTo>
                <a:lnTo>
                  <a:pt x="85154" y="1651"/>
                </a:lnTo>
                <a:lnTo>
                  <a:pt x="83740" y="2159"/>
                </a:lnTo>
                <a:lnTo>
                  <a:pt x="91159" y="5969"/>
                </a:lnTo>
                <a:lnTo>
                  <a:pt x="90111" y="7366"/>
                </a:lnTo>
                <a:lnTo>
                  <a:pt x="85039" y="10795"/>
                </a:lnTo>
                <a:lnTo>
                  <a:pt x="84878" y="10922"/>
                </a:lnTo>
                <a:lnTo>
                  <a:pt x="87201" y="11303"/>
                </a:lnTo>
                <a:lnTo>
                  <a:pt x="89087" y="11303"/>
                </a:lnTo>
                <a:lnTo>
                  <a:pt x="89674" y="11176"/>
                </a:lnTo>
                <a:lnTo>
                  <a:pt x="90191" y="11176"/>
                </a:lnTo>
                <a:lnTo>
                  <a:pt x="91134" y="10795"/>
                </a:lnTo>
                <a:lnTo>
                  <a:pt x="91951" y="10414"/>
                </a:lnTo>
                <a:lnTo>
                  <a:pt x="92629" y="9906"/>
                </a:lnTo>
                <a:lnTo>
                  <a:pt x="93170" y="9398"/>
                </a:lnTo>
                <a:lnTo>
                  <a:pt x="97657" y="9398"/>
                </a:lnTo>
                <a:lnTo>
                  <a:pt x="96275" y="7366"/>
                </a:lnTo>
                <a:lnTo>
                  <a:pt x="95802" y="6477"/>
                </a:lnTo>
                <a:lnTo>
                  <a:pt x="95688" y="6350"/>
                </a:lnTo>
                <a:lnTo>
                  <a:pt x="101702" y="3556"/>
                </a:lnTo>
                <a:lnTo>
                  <a:pt x="103588" y="3556"/>
                </a:lnTo>
                <a:lnTo>
                  <a:pt x="103197" y="3302"/>
                </a:lnTo>
                <a:lnTo>
                  <a:pt x="93687" y="3302"/>
                </a:lnTo>
                <a:lnTo>
                  <a:pt x="92894" y="2540"/>
                </a:lnTo>
                <a:lnTo>
                  <a:pt x="92031" y="1778"/>
                </a:lnTo>
                <a:lnTo>
                  <a:pt x="90582" y="1016"/>
                </a:lnTo>
                <a:lnTo>
                  <a:pt x="89513" y="635"/>
                </a:lnTo>
                <a:lnTo>
                  <a:pt x="88926" y="508"/>
                </a:lnTo>
                <a:close/>
              </a:path>
              <a:path w="151129" h="24129">
                <a:moveTo>
                  <a:pt x="68196" y="8889"/>
                </a:moveTo>
                <a:lnTo>
                  <a:pt x="62903" y="8889"/>
                </a:lnTo>
                <a:lnTo>
                  <a:pt x="63455" y="9397"/>
                </a:lnTo>
                <a:lnTo>
                  <a:pt x="64478" y="10159"/>
                </a:lnTo>
                <a:lnTo>
                  <a:pt x="64904" y="10413"/>
                </a:lnTo>
                <a:lnTo>
                  <a:pt x="65341" y="10540"/>
                </a:lnTo>
                <a:lnTo>
                  <a:pt x="66364" y="10921"/>
                </a:lnTo>
                <a:lnTo>
                  <a:pt x="67502" y="11175"/>
                </a:lnTo>
                <a:lnTo>
                  <a:pt x="68882" y="11175"/>
                </a:lnTo>
                <a:lnTo>
                  <a:pt x="71240" y="10795"/>
                </a:lnTo>
                <a:lnTo>
                  <a:pt x="70688" y="10540"/>
                </a:lnTo>
                <a:lnTo>
                  <a:pt x="70055" y="10159"/>
                </a:lnTo>
                <a:lnTo>
                  <a:pt x="69273" y="9778"/>
                </a:lnTo>
                <a:lnTo>
                  <a:pt x="68196" y="8889"/>
                </a:lnTo>
                <a:close/>
              </a:path>
              <a:path w="151129" h="24129">
                <a:moveTo>
                  <a:pt x="14857" y="6984"/>
                </a:moveTo>
                <a:lnTo>
                  <a:pt x="14581" y="6984"/>
                </a:lnTo>
                <a:lnTo>
                  <a:pt x="12937" y="7365"/>
                </a:lnTo>
                <a:lnTo>
                  <a:pt x="12419" y="7619"/>
                </a:lnTo>
                <a:lnTo>
                  <a:pt x="11913" y="8000"/>
                </a:lnTo>
                <a:lnTo>
                  <a:pt x="11442" y="8254"/>
                </a:lnTo>
                <a:lnTo>
                  <a:pt x="11005" y="8635"/>
                </a:lnTo>
                <a:lnTo>
                  <a:pt x="9820" y="10032"/>
                </a:lnTo>
                <a:lnTo>
                  <a:pt x="9153" y="11048"/>
                </a:lnTo>
                <a:lnTo>
                  <a:pt x="13067" y="11048"/>
                </a:lnTo>
                <a:lnTo>
                  <a:pt x="13558" y="10540"/>
                </a:lnTo>
                <a:lnTo>
                  <a:pt x="14144" y="10032"/>
                </a:lnTo>
                <a:lnTo>
                  <a:pt x="15294" y="9143"/>
                </a:lnTo>
                <a:lnTo>
                  <a:pt x="16858" y="8381"/>
                </a:lnTo>
                <a:lnTo>
                  <a:pt x="17295" y="8254"/>
                </a:lnTo>
                <a:lnTo>
                  <a:pt x="17651" y="8000"/>
                </a:lnTo>
                <a:lnTo>
                  <a:pt x="18203" y="7873"/>
                </a:lnTo>
                <a:lnTo>
                  <a:pt x="18042" y="7873"/>
                </a:lnTo>
                <a:lnTo>
                  <a:pt x="17410" y="7746"/>
                </a:lnTo>
                <a:lnTo>
                  <a:pt x="16076" y="7238"/>
                </a:lnTo>
                <a:lnTo>
                  <a:pt x="14857" y="6984"/>
                </a:lnTo>
                <a:close/>
              </a:path>
              <a:path w="151129" h="24129">
                <a:moveTo>
                  <a:pt x="79807" y="2286"/>
                </a:moveTo>
                <a:lnTo>
                  <a:pt x="69006" y="6730"/>
                </a:lnTo>
                <a:lnTo>
                  <a:pt x="69183" y="7238"/>
                </a:lnTo>
                <a:lnTo>
                  <a:pt x="69423" y="7746"/>
                </a:lnTo>
                <a:lnTo>
                  <a:pt x="70216" y="8635"/>
                </a:lnTo>
                <a:lnTo>
                  <a:pt x="70492" y="9016"/>
                </a:lnTo>
                <a:lnTo>
                  <a:pt x="70803" y="9144"/>
                </a:lnTo>
                <a:lnTo>
                  <a:pt x="71470" y="9652"/>
                </a:lnTo>
                <a:lnTo>
                  <a:pt x="72850" y="10160"/>
                </a:lnTo>
                <a:lnTo>
                  <a:pt x="73597" y="10414"/>
                </a:lnTo>
                <a:lnTo>
                  <a:pt x="75046" y="10668"/>
                </a:lnTo>
                <a:lnTo>
                  <a:pt x="78749" y="10668"/>
                </a:lnTo>
                <a:lnTo>
                  <a:pt x="79807" y="10795"/>
                </a:lnTo>
                <a:lnTo>
                  <a:pt x="87527" y="6985"/>
                </a:lnTo>
                <a:lnTo>
                  <a:pt x="87414" y="6477"/>
                </a:lnTo>
                <a:lnTo>
                  <a:pt x="87006" y="5715"/>
                </a:lnTo>
                <a:lnTo>
                  <a:pt x="86339" y="4953"/>
                </a:lnTo>
                <a:lnTo>
                  <a:pt x="85856" y="4572"/>
                </a:lnTo>
                <a:lnTo>
                  <a:pt x="85315" y="4064"/>
                </a:lnTo>
                <a:lnTo>
                  <a:pt x="84683" y="3683"/>
                </a:lnTo>
                <a:lnTo>
                  <a:pt x="84326" y="3429"/>
                </a:lnTo>
                <a:lnTo>
                  <a:pt x="83544" y="3175"/>
                </a:lnTo>
                <a:lnTo>
                  <a:pt x="82636" y="2794"/>
                </a:lnTo>
                <a:lnTo>
                  <a:pt x="81578" y="2540"/>
                </a:lnTo>
                <a:lnTo>
                  <a:pt x="79807" y="2286"/>
                </a:lnTo>
                <a:close/>
              </a:path>
              <a:path w="151129" h="24129">
                <a:moveTo>
                  <a:pt x="139525" y="9525"/>
                </a:moveTo>
                <a:lnTo>
                  <a:pt x="138743" y="9525"/>
                </a:lnTo>
                <a:lnTo>
                  <a:pt x="137915" y="9652"/>
                </a:lnTo>
                <a:lnTo>
                  <a:pt x="137328" y="9779"/>
                </a:lnTo>
                <a:lnTo>
                  <a:pt x="136696" y="10033"/>
                </a:lnTo>
                <a:lnTo>
                  <a:pt x="136224" y="10033"/>
                </a:lnTo>
                <a:lnTo>
                  <a:pt x="135753" y="10160"/>
                </a:lnTo>
                <a:lnTo>
                  <a:pt x="140859" y="10160"/>
                </a:lnTo>
                <a:lnTo>
                  <a:pt x="140514" y="9906"/>
                </a:lnTo>
                <a:lnTo>
                  <a:pt x="140042" y="9779"/>
                </a:lnTo>
                <a:lnTo>
                  <a:pt x="139525" y="9525"/>
                </a:lnTo>
                <a:close/>
              </a:path>
              <a:path w="151129" h="24129">
                <a:moveTo>
                  <a:pt x="124000" y="5207"/>
                </a:moveTo>
                <a:lnTo>
                  <a:pt x="123448" y="5207"/>
                </a:lnTo>
                <a:lnTo>
                  <a:pt x="121919" y="5588"/>
                </a:lnTo>
                <a:lnTo>
                  <a:pt x="121447" y="5842"/>
                </a:lnTo>
                <a:lnTo>
                  <a:pt x="120976" y="5969"/>
                </a:lnTo>
                <a:lnTo>
                  <a:pt x="119676" y="6858"/>
                </a:lnTo>
                <a:lnTo>
                  <a:pt x="127266" y="6858"/>
                </a:lnTo>
                <a:lnTo>
                  <a:pt x="126714" y="6350"/>
                </a:lnTo>
                <a:lnTo>
                  <a:pt x="126162" y="5969"/>
                </a:lnTo>
                <a:lnTo>
                  <a:pt x="125058" y="5461"/>
                </a:lnTo>
                <a:lnTo>
                  <a:pt x="124000" y="5207"/>
                </a:lnTo>
                <a:close/>
              </a:path>
              <a:path w="151129" h="24129">
                <a:moveTo>
                  <a:pt x="41513" y="2031"/>
                </a:moveTo>
                <a:lnTo>
                  <a:pt x="40294" y="2031"/>
                </a:lnTo>
                <a:lnTo>
                  <a:pt x="39742" y="2158"/>
                </a:lnTo>
                <a:lnTo>
                  <a:pt x="37626" y="3174"/>
                </a:lnTo>
                <a:lnTo>
                  <a:pt x="35533" y="5333"/>
                </a:lnTo>
                <a:lnTo>
                  <a:pt x="40308" y="5333"/>
                </a:lnTo>
                <a:lnTo>
                  <a:pt x="40961" y="4825"/>
                </a:lnTo>
                <a:lnTo>
                  <a:pt x="41433" y="4571"/>
                </a:lnTo>
                <a:lnTo>
                  <a:pt x="42341" y="4190"/>
                </a:lnTo>
                <a:lnTo>
                  <a:pt x="43169" y="3809"/>
                </a:lnTo>
                <a:lnTo>
                  <a:pt x="43951" y="3555"/>
                </a:lnTo>
                <a:lnTo>
                  <a:pt x="44584" y="3428"/>
                </a:lnTo>
                <a:lnTo>
                  <a:pt x="54525" y="3428"/>
                </a:lnTo>
                <a:lnTo>
                  <a:pt x="54485" y="3301"/>
                </a:lnTo>
                <a:lnTo>
                  <a:pt x="54370" y="3174"/>
                </a:lnTo>
                <a:lnTo>
                  <a:pt x="45400" y="3174"/>
                </a:lnTo>
                <a:lnTo>
                  <a:pt x="44147" y="2920"/>
                </a:lnTo>
                <a:lnTo>
                  <a:pt x="43480" y="2539"/>
                </a:lnTo>
                <a:lnTo>
                  <a:pt x="42813" y="2285"/>
                </a:lnTo>
                <a:lnTo>
                  <a:pt x="41513" y="2031"/>
                </a:lnTo>
                <a:close/>
              </a:path>
              <a:path w="151129" h="24129">
                <a:moveTo>
                  <a:pt x="114755" y="3556"/>
                </a:moveTo>
                <a:lnTo>
                  <a:pt x="114168" y="3556"/>
                </a:lnTo>
                <a:lnTo>
                  <a:pt x="112949" y="3810"/>
                </a:lnTo>
                <a:lnTo>
                  <a:pt x="111650" y="4318"/>
                </a:lnTo>
                <a:lnTo>
                  <a:pt x="110707" y="4572"/>
                </a:lnTo>
                <a:lnTo>
                  <a:pt x="117463" y="4572"/>
                </a:lnTo>
                <a:lnTo>
                  <a:pt x="117319" y="4445"/>
                </a:lnTo>
                <a:lnTo>
                  <a:pt x="116330" y="3937"/>
                </a:lnTo>
                <a:lnTo>
                  <a:pt x="114755" y="3556"/>
                </a:lnTo>
                <a:close/>
              </a:path>
              <a:path w="151129" h="24129">
                <a:moveTo>
                  <a:pt x="99391" y="1270"/>
                </a:moveTo>
                <a:lnTo>
                  <a:pt x="93687" y="3302"/>
                </a:lnTo>
                <a:lnTo>
                  <a:pt x="103197" y="3302"/>
                </a:lnTo>
                <a:lnTo>
                  <a:pt x="103002" y="3175"/>
                </a:lnTo>
                <a:lnTo>
                  <a:pt x="102415" y="2921"/>
                </a:lnTo>
                <a:lnTo>
                  <a:pt x="101507" y="2159"/>
                </a:lnTo>
                <a:lnTo>
                  <a:pt x="100920" y="1778"/>
                </a:lnTo>
                <a:lnTo>
                  <a:pt x="100012" y="1397"/>
                </a:lnTo>
                <a:lnTo>
                  <a:pt x="99391" y="1270"/>
                </a:lnTo>
                <a:close/>
              </a:path>
              <a:path w="151129" h="24129">
                <a:moveTo>
                  <a:pt x="58579" y="507"/>
                </a:moveTo>
                <a:lnTo>
                  <a:pt x="57992" y="507"/>
                </a:lnTo>
                <a:lnTo>
                  <a:pt x="56175" y="888"/>
                </a:lnTo>
                <a:lnTo>
                  <a:pt x="54922" y="1650"/>
                </a:lnTo>
                <a:lnTo>
                  <a:pt x="54289" y="2158"/>
                </a:lnTo>
                <a:lnTo>
                  <a:pt x="53231" y="2539"/>
                </a:lnTo>
                <a:lnTo>
                  <a:pt x="52794" y="2539"/>
                </a:lnTo>
                <a:lnTo>
                  <a:pt x="49103" y="2793"/>
                </a:lnTo>
                <a:lnTo>
                  <a:pt x="46355" y="3174"/>
                </a:lnTo>
                <a:lnTo>
                  <a:pt x="54370" y="3174"/>
                </a:lnTo>
                <a:lnTo>
                  <a:pt x="53898" y="2793"/>
                </a:lnTo>
                <a:lnTo>
                  <a:pt x="53703" y="2666"/>
                </a:lnTo>
                <a:lnTo>
                  <a:pt x="62983" y="2666"/>
                </a:lnTo>
                <a:lnTo>
                  <a:pt x="62109" y="2031"/>
                </a:lnTo>
                <a:lnTo>
                  <a:pt x="61684" y="1650"/>
                </a:lnTo>
                <a:lnTo>
                  <a:pt x="60741" y="1142"/>
                </a:lnTo>
                <a:lnTo>
                  <a:pt x="60223" y="888"/>
                </a:lnTo>
                <a:lnTo>
                  <a:pt x="58579" y="50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46052" y="9505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809" y="0"/>
                </a:moveTo>
                <a:lnTo>
                  <a:pt x="4547" y="3481"/>
                </a:lnTo>
                <a:lnTo>
                  <a:pt x="5175" y="4065"/>
                </a:lnTo>
                <a:lnTo>
                  <a:pt x="5486" y="4340"/>
                </a:lnTo>
                <a:lnTo>
                  <a:pt x="5762" y="4661"/>
                </a:lnTo>
                <a:lnTo>
                  <a:pt x="6314" y="4271"/>
                </a:lnTo>
                <a:lnTo>
                  <a:pt x="6977" y="3527"/>
                </a:lnTo>
                <a:lnTo>
                  <a:pt x="7567" y="2542"/>
                </a:lnTo>
                <a:lnTo>
                  <a:pt x="7693" y="2187"/>
                </a:lnTo>
                <a:lnTo>
                  <a:pt x="7815" y="1683"/>
                </a:lnTo>
                <a:lnTo>
                  <a:pt x="7809" y="0"/>
                </a:lnTo>
                <a:close/>
              </a:path>
              <a:path w="8254" h="5080">
                <a:moveTo>
                  <a:pt x="58" y="1248"/>
                </a:moveTo>
                <a:lnTo>
                  <a:pt x="0" y="2542"/>
                </a:lnTo>
                <a:lnTo>
                  <a:pt x="120" y="3206"/>
                </a:lnTo>
                <a:lnTo>
                  <a:pt x="449" y="3996"/>
                </a:lnTo>
                <a:lnTo>
                  <a:pt x="1242" y="3481"/>
                </a:lnTo>
                <a:lnTo>
                  <a:pt x="1553" y="3367"/>
                </a:lnTo>
                <a:lnTo>
                  <a:pt x="1116" y="2977"/>
                </a:lnTo>
                <a:lnTo>
                  <a:pt x="840" y="2702"/>
                </a:lnTo>
                <a:lnTo>
                  <a:pt x="575" y="2382"/>
                </a:lnTo>
                <a:lnTo>
                  <a:pt x="161" y="1637"/>
                </a:lnTo>
                <a:lnTo>
                  <a:pt x="58" y="1248"/>
                </a:lnTo>
                <a:close/>
              </a:path>
              <a:path w="8254" h="5080">
                <a:moveTo>
                  <a:pt x="2772" y="3172"/>
                </a:moveTo>
                <a:lnTo>
                  <a:pt x="2461" y="3172"/>
                </a:lnTo>
                <a:lnTo>
                  <a:pt x="2139" y="3206"/>
                </a:lnTo>
                <a:lnTo>
                  <a:pt x="1846" y="3286"/>
                </a:lnTo>
                <a:lnTo>
                  <a:pt x="2266" y="3561"/>
                </a:lnTo>
                <a:lnTo>
                  <a:pt x="2657" y="3641"/>
                </a:lnTo>
                <a:lnTo>
                  <a:pt x="3048" y="3676"/>
                </a:lnTo>
                <a:lnTo>
                  <a:pt x="3830" y="3676"/>
                </a:lnTo>
                <a:lnTo>
                  <a:pt x="4251" y="3561"/>
                </a:lnTo>
                <a:lnTo>
                  <a:pt x="4071" y="3401"/>
                </a:lnTo>
                <a:lnTo>
                  <a:pt x="3634" y="3286"/>
                </a:lnTo>
                <a:lnTo>
                  <a:pt x="3209" y="3206"/>
                </a:lnTo>
                <a:lnTo>
                  <a:pt x="2772" y="317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44977" y="103121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6656" y="3607"/>
                </a:moveTo>
                <a:lnTo>
                  <a:pt x="3214" y="3607"/>
                </a:lnTo>
                <a:lnTo>
                  <a:pt x="3880" y="3687"/>
                </a:lnTo>
                <a:lnTo>
                  <a:pt x="4202" y="3756"/>
                </a:lnTo>
                <a:lnTo>
                  <a:pt x="4789" y="3951"/>
                </a:lnTo>
                <a:lnTo>
                  <a:pt x="5341" y="4271"/>
                </a:lnTo>
                <a:lnTo>
                  <a:pt x="5571" y="4466"/>
                </a:lnTo>
                <a:lnTo>
                  <a:pt x="6042" y="4191"/>
                </a:lnTo>
                <a:lnTo>
                  <a:pt x="6445" y="3882"/>
                </a:lnTo>
                <a:lnTo>
                  <a:pt x="6656" y="3607"/>
                </a:lnTo>
                <a:close/>
              </a:path>
              <a:path w="7620" h="5080">
                <a:moveTo>
                  <a:pt x="109" y="0"/>
                </a:moveTo>
                <a:lnTo>
                  <a:pt x="1489" y="4077"/>
                </a:lnTo>
                <a:lnTo>
                  <a:pt x="1880" y="3882"/>
                </a:lnTo>
                <a:lnTo>
                  <a:pt x="2317" y="3722"/>
                </a:lnTo>
                <a:lnTo>
                  <a:pt x="2742" y="3641"/>
                </a:lnTo>
                <a:lnTo>
                  <a:pt x="3214" y="3607"/>
                </a:lnTo>
                <a:lnTo>
                  <a:pt x="6656" y="3607"/>
                </a:lnTo>
                <a:lnTo>
                  <a:pt x="6989" y="3172"/>
                </a:lnTo>
                <a:lnTo>
                  <a:pt x="220" y="435"/>
                </a:lnTo>
                <a:lnTo>
                  <a:pt x="109" y="0"/>
                </a:lnTo>
                <a:close/>
              </a:path>
              <a:path w="7620" h="5080">
                <a:moveTo>
                  <a:pt x="7583" y="0"/>
                </a:moveTo>
                <a:lnTo>
                  <a:pt x="3846" y="3172"/>
                </a:lnTo>
                <a:lnTo>
                  <a:pt x="6989" y="3172"/>
                </a:lnTo>
                <a:lnTo>
                  <a:pt x="7146" y="2943"/>
                </a:lnTo>
                <a:lnTo>
                  <a:pt x="7342" y="2542"/>
                </a:lnTo>
                <a:lnTo>
                  <a:pt x="7442" y="2267"/>
                </a:lnTo>
                <a:lnTo>
                  <a:pt x="7568" y="1798"/>
                </a:lnTo>
                <a:lnTo>
                  <a:pt x="75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4466" y="11165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081" y="4512"/>
                </a:lnTo>
                <a:lnTo>
                  <a:pt x="2357" y="4077"/>
                </a:lnTo>
                <a:lnTo>
                  <a:pt x="2667" y="3687"/>
                </a:lnTo>
                <a:lnTo>
                  <a:pt x="3024" y="3367"/>
                </a:lnTo>
                <a:lnTo>
                  <a:pt x="3330" y="3125"/>
                </a:lnTo>
                <a:lnTo>
                  <a:pt x="3058" y="3057"/>
                </a:lnTo>
                <a:lnTo>
                  <a:pt x="113" y="435"/>
                </a:lnTo>
                <a:lnTo>
                  <a:pt x="0" y="0"/>
                </a:lnTo>
                <a:close/>
              </a:path>
              <a:path w="7620" h="5080">
                <a:moveTo>
                  <a:pt x="5715" y="2553"/>
                </a:moveTo>
                <a:lnTo>
                  <a:pt x="4829" y="2553"/>
                </a:lnTo>
                <a:lnTo>
                  <a:pt x="4358" y="2668"/>
                </a:lnTo>
                <a:lnTo>
                  <a:pt x="3498" y="3023"/>
                </a:lnTo>
                <a:lnTo>
                  <a:pt x="4102" y="3125"/>
                </a:lnTo>
                <a:lnTo>
                  <a:pt x="4392" y="3057"/>
                </a:lnTo>
                <a:lnTo>
                  <a:pt x="4714" y="3023"/>
                </a:lnTo>
                <a:lnTo>
                  <a:pt x="5399" y="2748"/>
                </a:lnTo>
                <a:lnTo>
                  <a:pt x="5611" y="2634"/>
                </a:lnTo>
                <a:close/>
              </a:path>
              <a:path w="7620" h="5080">
                <a:moveTo>
                  <a:pt x="7463" y="0"/>
                </a:moveTo>
                <a:lnTo>
                  <a:pt x="5715" y="2553"/>
                </a:lnTo>
                <a:lnTo>
                  <a:pt x="6209" y="2634"/>
                </a:lnTo>
                <a:lnTo>
                  <a:pt x="6706" y="2782"/>
                </a:lnTo>
                <a:lnTo>
                  <a:pt x="7037" y="2943"/>
                </a:lnTo>
                <a:lnTo>
                  <a:pt x="7428" y="1958"/>
                </a:lnTo>
                <a:lnTo>
                  <a:pt x="746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46030" y="11909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45" y="0"/>
                </a:moveTo>
                <a:lnTo>
                  <a:pt x="1184" y="3802"/>
                </a:lnTo>
                <a:lnTo>
                  <a:pt x="1414" y="4031"/>
                </a:lnTo>
                <a:lnTo>
                  <a:pt x="1655" y="4225"/>
                </a:lnTo>
                <a:lnTo>
                  <a:pt x="2207" y="4546"/>
                </a:lnTo>
                <a:lnTo>
                  <a:pt x="2759" y="4775"/>
                </a:lnTo>
                <a:lnTo>
                  <a:pt x="3380" y="4031"/>
                </a:lnTo>
                <a:lnTo>
                  <a:pt x="3737" y="3722"/>
                </a:lnTo>
                <a:lnTo>
                  <a:pt x="4128" y="3481"/>
                </a:lnTo>
                <a:lnTo>
                  <a:pt x="4565" y="3252"/>
                </a:lnTo>
                <a:lnTo>
                  <a:pt x="4869" y="3138"/>
                </a:lnTo>
                <a:lnTo>
                  <a:pt x="3461" y="3138"/>
                </a:lnTo>
                <a:lnTo>
                  <a:pt x="241" y="664"/>
                </a:lnTo>
                <a:lnTo>
                  <a:pt x="45" y="0"/>
                </a:lnTo>
                <a:close/>
              </a:path>
              <a:path w="7620" h="5080">
                <a:moveTo>
                  <a:pt x="7509" y="0"/>
                </a:moveTo>
                <a:lnTo>
                  <a:pt x="4128" y="3138"/>
                </a:lnTo>
                <a:lnTo>
                  <a:pt x="4869" y="3138"/>
                </a:lnTo>
                <a:lnTo>
                  <a:pt x="5473" y="3012"/>
                </a:lnTo>
                <a:lnTo>
                  <a:pt x="5945" y="2977"/>
                </a:lnTo>
                <a:lnTo>
                  <a:pt x="7051" y="2977"/>
                </a:lnTo>
                <a:lnTo>
                  <a:pt x="7322" y="2427"/>
                </a:lnTo>
                <a:lnTo>
                  <a:pt x="7568" y="1569"/>
                </a:lnTo>
                <a:lnTo>
                  <a:pt x="7509" y="0"/>
                </a:lnTo>
                <a:close/>
              </a:path>
              <a:path w="7620" h="5080">
                <a:moveTo>
                  <a:pt x="7051" y="2977"/>
                </a:moveTo>
                <a:lnTo>
                  <a:pt x="5945" y="2977"/>
                </a:lnTo>
                <a:lnTo>
                  <a:pt x="6485" y="3012"/>
                </a:lnTo>
                <a:lnTo>
                  <a:pt x="6957" y="3138"/>
                </a:lnTo>
                <a:lnTo>
                  <a:pt x="7051" y="297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48237" y="126965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1" y="1798"/>
                </a:lnTo>
                <a:lnTo>
                  <a:pt x="142" y="2267"/>
                </a:lnTo>
                <a:lnTo>
                  <a:pt x="237" y="2542"/>
                </a:lnTo>
                <a:lnTo>
                  <a:pt x="356" y="2737"/>
                </a:lnTo>
                <a:lnTo>
                  <a:pt x="471" y="3012"/>
                </a:lnTo>
                <a:lnTo>
                  <a:pt x="666" y="3252"/>
                </a:lnTo>
                <a:lnTo>
                  <a:pt x="827" y="3527"/>
                </a:lnTo>
                <a:lnTo>
                  <a:pt x="1494" y="4157"/>
                </a:lnTo>
                <a:lnTo>
                  <a:pt x="1966" y="4466"/>
                </a:lnTo>
                <a:lnTo>
                  <a:pt x="2518" y="4695"/>
                </a:lnTo>
                <a:lnTo>
                  <a:pt x="2867" y="4157"/>
                </a:lnTo>
                <a:lnTo>
                  <a:pt x="3104" y="3836"/>
                </a:lnTo>
                <a:lnTo>
                  <a:pt x="3495" y="3481"/>
                </a:lnTo>
                <a:lnTo>
                  <a:pt x="3952" y="3172"/>
                </a:lnTo>
                <a:lnTo>
                  <a:pt x="3737" y="3172"/>
                </a:lnTo>
                <a:lnTo>
                  <a:pt x="3058" y="3092"/>
                </a:lnTo>
                <a:lnTo>
                  <a:pt x="2437" y="2943"/>
                </a:lnTo>
                <a:lnTo>
                  <a:pt x="2161" y="2782"/>
                </a:lnTo>
                <a:lnTo>
                  <a:pt x="1839" y="2668"/>
                </a:lnTo>
                <a:lnTo>
                  <a:pt x="80" y="355"/>
                </a:lnTo>
                <a:lnTo>
                  <a:pt x="0" y="0"/>
                </a:lnTo>
                <a:close/>
              </a:path>
              <a:path w="7620" h="5080">
                <a:moveTo>
                  <a:pt x="3998" y="3140"/>
                </a:moveTo>
                <a:lnTo>
                  <a:pt x="3737" y="3172"/>
                </a:lnTo>
                <a:lnTo>
                  <a:pt x="3952" y="3172"/>
                </a:lnTo>
                <a:close/>
              </a:path>
              <a:path w="7620" h="5080">
                <a:moveTo>
                  <a:pt x="5775" y="2555"/>
                </a:moveTo>
                <a:lnTo>
                  <a:pt x="5381" y="2588"/>
                </a:lnTo>
                <a:lnTo>
                  <a:pt x="4662" y="2782"/>
                </a:lnTo>
                <a:lnTo>
                  <a:pt x="4358" y="2897"/>
                </a:lnTo>
                <a:lnTo>
                  <a:pt x="3998" y="3140"/>
                </a:lnTo>
                <a:lnTo>
                  <a:pt x="4404" y="3092"/>
                </a:lnTo>
                <a:lnTo>
                  <a:pt x="5071" y="2943"/>
                </a:lnTo>
                <a:lnTo>
                  <a:pt x="5623" y="2668"/>
                </a:lnTo>
                <a:lnTo>
                  <a:pt x="5775" y="2555"/>
                </a:lnTo>
                <a:close/>
              </a:path>
              <a:path w="7620" h="5080">
                <a:moveTo>
                  <a:pt x="7235" y="2542"/>
                </a:moveTo>
                <a:lnTo>
                  <a:pt x="5933" y="2542"/>
                </a:lnTo>
                <a:lnTo>
                  <a:pt x="6842" y="2668"/>
                </a:lnTo>
                <a:lnTo>
                  <a:pt x="7152" y="2782"/>
                </a:lnTo>
                <a:lnTo>
                  <a:pt x="7235" y="2542"/>
                </a:lnTo>
                <a:close/>
              </a:path>
              <a:path w="7620" h="5080">
                <a:moveTo>
                  <a:pt x="7509" y="0"/>
                </a:moveTo>
                <a:lnTo>
                  <a:pt x="7382" y="355"/>
                </a:lnTo>
                <a:lnTo>
                  <a:pt x="7313" y="664"/>
                </a:lnTo>
                <a:lnTo>
                  <a:pt x="6842" y="1534"/>
                </a:lnTo>
                <a:lnTo>
                  <a:pt x="6405" y="2038"/>
                </a:lnTo>
                <a:lnTo>
                  <a:pt x="6163" y="2267"/>
                </a:lnTo>
                <a:lnTo>
                  <a:pt x="5775" y="2555"/>
                </a:lnTo>
                <a:lnTo>
                  <a:pt x="5933" y="2542"/>
                </a:lnTo>
                <a:lnTo>
                  <a:pt x="7235" y="2542"/>
                </a:lnTo>
                <a:lnTo>
                  <a:pt x="7408" y="2038"/>
                </a:lnTo>
                <a:lnTo>
                  <a:pt x="7522" y="1534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50399" y="13444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3806" y="4901"/>
                </a:lnTo>
                <a:lnTo>
                  <a:pt x="3852" y="4546"/>
                </a:lnTo>
                <a:lnTo>
                  <a:pt x="3985" y="4191"/>
                </a:lnTo>
                <a:lnTo>
                  <a:pt x="4128" y="3916"/>
                </a:lnTo>
                <a:lnTo>
                  <a:pt x="4243" y="3607"/>
                </a:lnTo>
                <a:lnTo>
                  <a:pt x="4577" y="3138"/>
                </a:lnTo>
                <a:lnTo>
                  <a:pt x="114" y="320"/>
                </a:lnTo>
                <a:lnTo>
                  <a:pt x="0" y="0"/>
                </a:lnTo>
                <a:close/>
              </a:path>
              <a:path w="7620" h="5080">
                <a:moveTo>
                  <a:pt x="4656" y="3036"/>
                </a:moveTo>
                <a:lnTo>
                  <a:pt x="4438" y="3092"/>
                </a:lnTo>
                <a:lnTo>
                  <a:pt x="4082" y="3138"/>
                </a:lnTo>
                <a:lnTo>
                  <a:pt x="4577" y="3138"/>
                </a:lnTo>
                <a:close/>
              </a:path>
              <a:path w="7620" h="5080">
                <a:moveTo>
                  <a:pt x="6628" y="1774"/>
                </a:moveTo>
                <a:lnTo>
                  <a:pt x="4656" y="3036"/>
                </a:lnTo>
                <a:lnTo>
                  <a:pt x="5347" y="2782"/>
                </a:lnTo>
                <a:lnTo>
                  <a:pt x="5701" y="2588"/>
                </a:lnTo>
                <a:lnTo>
                  <a:pt x="6405" y="2038"/>
                </a:lnTo>
                <a:lnTo>
                  <a:pt x="6628" y="1774"/>
                </a:lnTo>
                <a:close/>
              </a:path>
              <a:path w="7620" h="5080">
                <a:moveTo>
                  <a:pt x="7509" y="0"/>
                </a:moveTo>
                <a:lnTo>
                  <a:pt x="7428" y="320"/>
                </a:lnTo>
                <a:lnTo>
                  <a:pt x="7313" y="629"/>
                </a:lnTo>
                <a:lnTo>
                  <a:pt x="6842" y="1523"/>
                </a:lnTo>
                <a:lnTo>
                  <a:pt x="6628" y="1774"/>
                </a:lnTo>
                <a:lnTo>
                  <a:pt x="6842" y="1729"/>
                </a:lnTo>
                <a:lnTo>
                  <a:pt x="7509" y="1649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4187" y="14102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4032" y="4890"/>
                </a:lnTo>
                <a:lnTo>
                  <a:pt x="4308" y="4844"/>
                </a:lnTo>
                <a:lnTo>
                  <a:pt x="4504" y="4340"/>
                </a:lnTo>
                <a:lnTo>
                  <a:pt x="4780" y="3870"/>
                </a:lnTo>
                <a:lnTo>
                  <a:pt x="5090" y="3435"/>
                </a:lnTo>
                <a:lnTo>
                  <a:pt x="5410" y="3126"/>
                </a:lnTo>
                <a:lnTo>
                  <a:pt x="3400" y="3126"/>
                </a:lnTo>
                <a:lnTo>
                  <a:pt x="3089" y="3046"/>
                </a:lnTo>
                <a:lnTo>
                  <a:pt x="2779" y="3012"/>
                </a:lnTo>
                <a:lnTo>
                  <a:pt x="2082" y="2737"/>
                </a:lnTo>
                <a:lnTo>
                  <a:pt x="143" y="423"/>
                </a:lnTo>
                <a:lnTo>
                  <a:pt x="19" y="0"/>
                </a:lnTo>
                <a:close/>
              </a:path>
              <a:path w="7620" h="5080">
                <a:moveTo>
                  <a:pt x="7493" y="0"/>
                </a:moveTo>
                <a:lnTo>
                  <a:pt x="4423" y="3046"/>
                </a:lnTo>
                <a:lnTo>
                  <a:pt x="4113" y="3126"/>
                </a:lnTo>
                <a:lnTo>
                  <a:pt x="5410" y="3126"/>
                </a:lnTo>
                <a:lnTo>
                  <a:pt x="5883" y="2737"/>
                </a:lnTo>
                <a:lnTo>
                  <a:pt x="6355" y="2462"/>
                </a:lnTo>
                <a:lnTo>
                  <a:pt x="6631" y="2382"/>
                </a:lnTo>
                <a:lnTo>
                  <a:pt x="6861" y="2267"/>
                </a:lnTo>
                <a:lnTo>
                  <a:pt x="7137" y="2221"/>
                </a:lnTo>
                <a:lnTo>
                  <a:pt x="7378" y="2153"/>
                </a:lnTo>
                <a:lnTo>
                  <a:pt x="7503" y="1752"/>
                </a:lnTo>
                <a:lnTo>
                  <a:pt x="749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8360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3906" y="4890"/>
                </a:lnTo>
                <a:lnTo>
                  <a:pt x="4033" y="4145"/>
                </a:lnTo>
                <a:lnTo>
                  <a:pt x="4263" y="3481"/>
                </a:lnTo>
                <a:lnTo>
                  <a:pt x="4464" y="3126"/>
                </a:lnTo>
                <a:lnTo>
                  <a:pt x="3400" y="3126"/>
                </a:lnTo>
                <a:lnTo>
                  <a:pt x="2768" y="3012"/>
                </a:lnTo>
                <a:lnTo>
                  <a:pt x="142" y="423"/>
                </a:lnTo>
                <a:lnTo>
                  <a:pt x="19" y="0"/>
                </a:lnTo>
                <a:close/>
              </a:path>
              <a:path w="7620" h="5080">
                <a:moveTo>
                  <a:pt x="4506" y="3051"/>
                </a:moveTo>
                <a:lnTo>
                  <a:pt x="4067" y="3126"/>
                </a:lnTo>
                <a:lnTo>
                  <a:pt x="4464" y="3126"/>
                </a:lnTo>
                <a:close/>
              </a:path>
              <a:path w="7620" h="5080">
                <a:moveTo>
                  <a:pt x="6968" y="1305"/>
                </a:moveTo>
                <a:lnTo>
                  <a:pt x="4506" y="3051"/>
                </a:lnTo>
                <a:lnTo>
                  <a:pt x="4734" y="3012"/>
                </a:lnTo>
                <a:lnTo>
                  <a:pt x="5367" y="2782"/>
                </a:lnTo>
                <a:lnTo>
                  <a:pt x="5919" y="2427"/>
                </a:lnTo>
                <a:lnTo>
                  <a:pt x="6620" y="1763"/>
                </a:lnTo>
                <a:lnTo>
                  <a:pt x="6968" y="1305"/>
                </a:lnTo>
                <a:close/>
              </a:path>
              <a:path w="7620" h="5080">
                <a:moveTo>
                  <a:pt x="7483" y="0"/>
                </a:moveTo>
                <a:lnTo>
                  <a:pt x="7370" y="423"/>
                </a:lnTo>
                <a:lnTo>
                  <a:pt x="7172" y="939"/>
                </a:lnTo>
                <a:lnTo>
                  <a:pt x="6968" y="1305"/>
                </a:lnTo>
                <a:lnTo>
                  <a:pt x="7207" y="1248"/>
                </a:lnTo>
                <a:lnTo>
                  <a:pt x="7563" y="1213"/>
                </a:lnTo>
                <a:lnTo>
                  <a:pt x="74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3517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22325" y="54355"/>
                </a:moveTo>
                <a:lnTo>
                  <a:pt x="18600" y="54355"/>
                </a:lnTo>
                <a:lnTo>
                  <a:pt x="19382" y="54482"/>
                </a:lnTo>
                <a:lnTo>
                  <a:pt x="20095" y="54736"/>
                </a:lnTo>
                <a:lnTo>
                  <a:pt x="22407" y="60578"/>
                </a:lnTo>
                <a:lnTo>
                  <a:pt x="22924" y="60578"/>
                </a:lnTo>
                <a:lnTo>
                  <a:pt x="26339" y="63753"/>
                </a:lnTo>
                <a:lnTo>
                  <a:pt x="27524" y="64642"/>
                </a:lnTo>
                <a:lnTo>
                  <a:pt x="28467" y="65277"/>
                </a:lnTo>
                <a:lnTo>
                  <a:pt x="29249" y="65658"/>
                </a:lnTo>
                <a:lnTo>
                  <a:pt x="25908" y="60578"/>
                </a:lnTo>
                <a:lnTo>
                  <a:pt x="23911" y="57149"/>
                </a:lnTo>
                <a:lnTo>
                  <a:pt x="22325" y="54355"/>
                </a:lnTo>
                <a:close/>
              </a:path>
              <a:path w="29845" h="66039">
                <a:moveTo>
                  <a:pt x="14702" y="0"/>
                </a:moveTo>
                <a:lnTo>
                  <a:pt x="12931" y="253"/>
                </a:lnTo>
                <a:lnTo>
                  <a:pt x="11286" y="634"/>
                </a:lnTo>
                <a:lnTo>
                  <a:pt x="8101" y="1142"/>
                </a:lnTo>
                <a:lnTo>
                  <a:pt x="5111" y="1904"/>
                </a:lnTo>
                <a:lnTo>
                  <a:pt x="2397" y="2539"/>
                </a:lnTo>
                <a:lnTo>
                  <a:pt x="1669" y="5079"/>
                </a:lnTo>
                <a:lnTo>
                  <a:pt x="1178" y="7111"/>
                </a:lnTo>
                <a:lnTo>
                  <a:pt x="741" y="9397"/>
                </a:lnTo>
                <a:lnTo>
                  <a:pt x="120" y="13842"/>
                </a:lnTo>
                <a:lnTo>
                  <a:pt x="0" y="22986"/>
                </a:lnTo>
                <a:lnTo>
                  <a:pt x="110" y="24383"/>
                </a:lnTo>
                <a:lnTo>
                  <a:pt x="14000" y="59943"/>
                </a:lnTo>
                <a:lnTo>
                  <a:pt x="14863" y="61086"/>
                </a:lnTo>
                <a:lnTo>
                  <a:pt x="14943" y="57149"/>
                </a:lnTo>
                <a:lnTo>
                  <a:pt x="13644" y="57149"/>
                </a:lnTo>
                <a:lnTo>
                  <a:pt x="12931" y="56895"/>
                </a:lnTo>
                <a:lnTo>
                  <a:pt x="10644" y="53720"/>
                </a:lnTo>
                <a:lnTo>
                  <a:pt x="10688" y="50672"/>
                </a:lnTo>
                <a:lnTo>
                  <a:pt x="9872" y="50545"/>
                </a:lnTo>
                <a:lnTo>
                  <a:pt x="6842" y="46989"/>
                </a:lnTo>
                <a:lnTo>
                  <a:pt x="6945" y="43687"/>
                </a:lnTo>
                <a:lnTo>
                  <a:pt x="7032" y="43306"/>
                </a:lnTo>
                <a:lnTo>
                  <a:pt x="7239" y="42925"/>
                </a:lnTo>
                <a:lnTo>
                  <a:pt x="6687" y="42671"/>
                </a:lnTo>
                <a:lnTo>
                  <a:pt x="6215" y="42417"/>
                </a:lnTo>
                <a:lnTo>
                  <a:pt x="5548" y="41782"/>
                </a:lnTo>
                <a:lnTo>
                  <a:pt x="5387" y="41528"/>
                </a:lnTo>
                <a:lnTo>
                  <a:pt x="5192" y="41274"/>
                </a:lnTo>
                <a:lnTo>
                  <a:pt x="5077" y="41020"/>
                </a:lnTo>
                <a:lnTo>
                  <a:pt x="4916" y="40766"/>
                </a:lnTo>
                <a:lnTo>
                  <a:pt x="4765" y="40131"/>
                </a:lnTo>
                <a:lnTo>
                  <a:pt x="4801" y="36194"/>
                </a:lnTo>
                <a:lnTo>
                  <a:pt x="4916" y="35940"/>
                </a:lnTo>
                <a:lnTo>
                  <a:pt x="4996" y="35559"/>
                </a:lnTo>
                <a:lnTo>
                  <a:pt x="5146" y="35432"/>
                </a:lnTo>
                <a:lnTo>
                  <a:pt x="5272" y="35178"/>
                </a:lnTo>
                <a:lnTo>
                  <a:pt x="4674" y="34924"/>
                </a:lnTo>
                <a:lnTo>
                  <a:pt x="3892" y="34416"/>
                </a:lnTo>
                <a:lnTo>
                  <a:pt x="3260" y="33654"/>
                </a:lnTo>
                <a:lnTo>
                  <a:pt x="3110" y="33400"/>
                </a:lnTo>
                <a:lnTo>
                  <a:pt x="2903" y="33146"/>
                </a:lnTo>
                <a:lnTo>
                  <a:pt x="2673" y="32511"/>
                </a:lnTo>
                <a:lnTo>
                  <a:pt x="2512" y="31876"/>
                </a:lnTo>
                <a:lnTo>
                  <a:pt x="2593" y="28447"/>
                </a:lnTo>
                <a:lnTo>
                  <a:pt x="2849" y="27812"/>
                </a:lnTo>
                <a:lnTo>
                  <a:pt x="3030" y="27431"/>
                </a:lnTo>
                <a:lnTo>
                  <a:pt x="2558" y="27177"/>
                </a:lnTo>
                <a:lnTo>
                  <a:pt x="2121" y="26796"/>
                </a:lnTo>
                <a:lnTo>
                  <a:pt x="1765" y="26415"/>
                </a:lnTo>
                <a:lnTo>
                  <a:pt x="1454" y="25907"/>
                </a:lnTo>
                <a:lnTo>
                  <a:pt x="1178" y="25526"/>
                </a:lnTo>
                <a:lnTo>
                  <a:pt x="1061" y="25145"/>
                </a:lnTo>
                <a:lnTo>
                  <a:pt x="948" y="24637"/>
                </a:lnTo>
                <a:lnTo>
                  <a:pt x="1061" y="20700"/>
                </a:lnTo>
                <a:lnTo>
                  <a:pt x="1178" y="20319"/>
                </a:lnTo>
                <a:lnTo>
                  <a:pt x="1730" y="19430"/>
                </a:lnTo>
                <a:lnTo>
                  <a:pt x="2087" y="19049"/>
                </a:lnTo>
                <a:lnTo>
                  <a:pt x="2478" y="18795"/>
                </a:lnTo>
                <a:lnTo>
                  <a:pt x="2949" y="18414"/>
                </a:lnTo>
                <a:lnTo>
                  <a:pt x="1517" y="15874"/>
                </a:lnTo>
                <a:lnTo>
                  <a:pt x="1569" y="12572"/>
                </a:lnTo>
                <a:lnTo>
                  <a:pt x="1684" y="12064"/>
                </a:lnTo>
                <a:lnTo>
                  <a:pt x="2363" y="10921"/>
                </a:lnTo>
                <a:lnTo>
                  <a:pt x="2673" y="10540"/>
                </a:lnTo>
                <a:lnTo>
                  <a:pt x="2984" y="10286"/>
                </a:lnTo>
                <a:lnTo>
                  <a:pt x="2593" y="9397"/>
                </a:lnTo>
                <a:lnTo>
                  <a:pt x="2708" y="5333"/>
                </a:lnTo>
                <a:lnTo>
                  <a:pt x="2869" y="5079"/>
                </a:lnTo>
                <a:lnTo>
                  <a:pt x="3030" y="4698"/>
                </a:lnTo>
                <a:lnTo>
                  <a:pt x="6997" y="2158"/>
                </a:lnTo>
                <a:lnTo>
                  <a:pt x="13008" y="2158"/>
                </a:lnTo>
                <a:lnTo>
                  <a:pt x="13322" y="1650"/>
                </a:lnTo>
                <a:lnTo>
                  <a:pt x="13759" y="1142"/>
                </a:lnTo>
                <a:lnTo>
                  <a:pt x="14426" y="253"/>
                </a:lnTo>
                <a:lnTo>
                  <a:pt x="14702" y="0"/>
                </a:lnTo>
                <a:close/>
              </a:path>
              <a:path w="29845" h="66039">
                <a:moveTo>
                  <a:pt x="21214" y="52323"/>
                </a:moveTo>
                <a:lnTo>
                  <a:pt x="18163" y="52323"/>
                </a:lnTo>
                <a:lnTo>
                  <a:pt x="18163" y="54101"/>
                </a:lnTo>
                <a:lnTo>
                  <a:pt x="18048" y="54482"/>
                </a:lnTo>
                <a:lnTo>
                  <a:pt x="18324" y="54355"/>
                </a:lnTo>
                <a:lnTo>
                  <a:pt x="22325" y="54355"/>
                </a:lnTo>
                <a:lnTo>
                  <a:pt x="21214" y="52323"/>
                </a:lnTo>
                <a:close/>
              </a:path>
              <a:path w="29845" h="66039">
                <a:moveTo>
                  <a:pt x="17940" y="53042"/>
                </a:moveTo>
                <a:lnTo>
                  <a:pt x="17726" y="53466"/>
                </a:lnTo>
                <a:lnTo>
                  <a:pt x="17531" y="53720"/>
                </a:lnTo>
                <a:lnTo>
                  <a:pt x="17301" y="54101"/>
                </a:lnTo>
                <a:lnTo>
                  <a:pt x="17025" y="54355"/>
                </a:lnTo>
                <a:lnTo>
                  <a:pt x="17220" y="54228"/>
                </a:lnTo>
                <a:lnTo>
                  <a:pt x="17887" y="53212"/>
                </a:lnTo>
                <a:lnTo>
                  <a:pt x="17940" y="53042"/>
                </a:lnTo>
                <a:close/>
              </a:path>
              <a:path w="29845" h="66039">
                <a:moveTo>
                  <a:pt x="18136" y="52412"/>
                </a:moveTo>
                <a:lnTo>
                  <a:pt x="17940" y="53042"/>
                </a:lnTo>
                <a:lnTo>
                  <a:pt x="18083" y="52704"/>
                </a:lnTo>
                <a:lnTo>
                  <a:pt x="18136" y="52412"/>
                </a:lnTo>
                <a:close/>
              </a:path>
              <a:path w="29845" h="66039">
                <a:moveTo>
                  <a:pt x="13008" y="2158"/>
                </a:moveTo>
                <a:lnTo>
                  <a:pt x="7745" y="2158"/>
                </a:lnTo>
                <a:lnTo>
                  <a:pt x="8848" y="2539"/>
                </a:lnTo>
                <a:lnTo>
                  <a:pt x="9124" y="2793"/>
                </a:lnTo>
                <a:lnTo>
                  <a:pt x="10343" y="8000"/>
                </a:lnTo>
                <a:lnTo>
                  <a:pt x="10102" y="8889"/>
                </a:lnTo>
                <a:lnTo>
                  <a:pt x="9550" y="9778"/>
                </a:lnTo>
                <a:lnTo>
                  <a:pt x="8848" y="10540"/>
                </a:lnTo>
                <a:lnTo>
                  <a:pt x="8297" y="11048"/>
                </a:lnTo>
                <a:lnTo>
                  <a:pt x="8492" y="11302"/>
                </a:lnTo>
                <a:lnTo>
                  <a:pt x="8653" y="11556"/>
                </a:lnTo>
                <a:lnTo>
                  <a:pt x="8874" y="12064"/>
                </a:lnTo>
                <a:lnTo>
                  <a:pt x="8998" y="16382"/>
                </a:lnTo>
                <a:lnTo>
                  <a:pt x="8572" y="17398"/>
                </a:lnTo>
                <a:lnTo>
                  <a:pt x="8251" y="17779"/>
                </a:lnTo>
                <a:lnTo>
                  <a:pt x="7906" y="18287"/>
                </a:lnTo>
                <a:lnTo>
                  <a:pt x="7503" y="18541"/>
                </a:lnTo>
                <a:lnTo>
                  <a:pt x="7032" y="18795"/>
                </a:lnTo>
                <a:lnTo>
                  <a:pt x="7664" y="19430"/>
                </a:lnTo>
                <a:lnTo>
                  <a:pt x="8297" y="20700"/>
                </a:lnTo>
                <a:lnTo>
                  <a:pt x="8377" y="24891"/>
                </a:lnTo>
                <a:lnTo>
                  <a:pt x="7986" y="25907"/>
                </a:lnTo>
                <a:lnTo>
                  <a:pt x="8848" y="26415"/>
                </a:lnTo>
                <a:lnTo>
                  <a:pt x="9515" y="27304"/>
                </a:lnTo>
                <a:lnTo>
                  <a:pt x="9791" y="27812"/>
                </a:lnTo>
                <a:lnTo>
                  <a:pt x="9987" y="28320"/>
                </a:lnTo>
                <a:lnTo>
                  <a:pt x="10102" y="31876"/>
                </a:lnTo>
                <a:lnTo>
                  <a:pt x="9872" y="32765"/>
                </a:lnTo>
                <a:lnTo>
                  <a:pt x="9630" y="33273"/>
                </a:lnTo>
                <a:lnTo>
                  <a:pt x="9469" y="33527"/>
                </a:lnTo>
                <a:lnTo>
                  <a:pt x="9791" y="33527"/>
                </a:lnTo>
                <a:lnTo>
                  <a:pt x="10343" y="33908"/>
                </a:lnTo>
                <a:lnTo>
                  <a:pt x="10849" y="34162"/>
                </a:lnTo>
                <a:lnTo>
                  <a:pt x="11321" y="34670"/>
                </a:lnTo>
                <a:lnTo>
                  <a:pt x="12183" y="40131"/>
                </a:lnTo>
                <a:lnTo>
                  <a:pt x="12068" y="40639"/>
                </a:lnTo>
                <a:lnTo>
                  <a:pt x="11873" y="41020"/>
                </a:lnTo>
                <a:lnTo>
                  <a:pt x="12425" y="41274"/>
                </a:lnTo>
                <a:lnTo>
                  <a:pt x="12896" y="41528"/>
                </a:lnTo>
                <a:lnTo>
                  <a:pt x="13563" y="42163"/>
                </a:lnTo>
                <a:lnTo>
                  <a:pt x="13724" y="42417"/>
                </a:lnTo>
                <a:lnTo>
                  <a:pt x="13920" y="42671"/>
                </a:lnTo>
                <a:lnTo>
                  <a:pt x="14276" y="43560"/>
                </a:lnTo>
                <a:lnTo>
                  <a:pt x="14391" y="47370"/>
                </a:lnTo>
                <a:lnTo>
                  <a:pt x="15921" y="47624"/>
                </a:lnTo>
                <a:lnTo>
                  <a:pt x="16588" y="48005"/>
                </a:lnTo>
                <a:lnTo>
                  <a:pt x="17140" y="48513"/>
                </a:lnTo>
                <a:lnTo>
                  <a:pt x="17611" y="49148"/>
                </a:lnTo>
                <a:lnTo>
                  <a:pt x="17807" y="49529"/>
                </a:lnTo>
                <a:lnTo>
                  <a:pt x="17968" y="49783"/>
                </a:lnTo>
                <a:lnTo>
                  <a:pt x="18121" y="50291"/>
                </a:lnTo>
                <a:lnTo>
                  <a:pt x="18244" y="51815"/>
                </a:lnTo>
                <a:lnTo>
                  <a:pt x="18136" y="52412"/>
                </a:lnTo>
                <a:lnTo>
                  <a:pt x="21214" y="52323"/>
                </a:lnTo>
                <a:lnTo>
                  <a:pt x="19220" y="48513"/>
                </a:lnTo>
                <a:lnTo>
                  <a:pt x="15725" y="41020"/>
                </a:lnTo>
                <a:lnTo>
                  <a:pt x="9767" y="17779"/>
                </a:lnTo>
                <a:lnTo>
                  <a:pt x="9886" y="12572"/>
                </a:lnTo>
                <a:lnTo>
                  <a:pt x="12850" y="2412"/>
                </a:lnTo>
                <a:lnTo>
                  <a:pt x="13008" y="215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25377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578" y="0"/>
                </a:moveTo>
                <a:lnTo>
                  <a:pt x="7463" y="309"/>
                </a:lnTo>
                <a:lnTo>
                  <a:pt x="7382" y="629"/>
                </a:lnTo>
                <a:lnTo>
                  <a:pt x="6911" y="1523"/>
                </a:lnTo>
                <a:lnTo>
                  <a:pt x="4162" y="3126"/>
                </a:lnTo>
                <a:lnTo>
                  <a:pt x="3099" y="3126"/>
                </a:lnTo>
                <a:lnTo>
                  <a:pt x="3300" y="3481"/>
                </a:lnTo>
                <a:lnTo>
                  <a:pt x="3530" y="4145"/>
                </a:lnTo>
                <a:lnTo>
                  <a:pt x="3645" y="4890"/>
                </a:lnTo>
                <a:lnTo>
                  <a:pt x="4599" y="4810"/>
                </a:lnTo>
                <a:lnTo>
                  <a:pt x="6970" y="3126"/>
                </a:lnTo>
                <a:lnTo>
                  <a:pt x="3495" y="3126"/>
                </a:lnTo>
                <a:lnTo>
                  <a:pt x="3056" y="3051"/>
                </a:lnTo>
                <a:lnTo>
                  <a:pt x="7017" y="3051"/>
                </a:lnTo>
                <a:lnTo>
                  <a:pt x="7259" y="2622"/>
                </a:lnTo>
                <a:lnTo>
                  <a:pt x="7509" y="2072"/>
                </a:lnTo>
                <a:lnTo>
                  <a:pt x="7624" y="1213"/>
                </a:lnTo>
                <a:lnTo>
                  <a:pt x="7578" y="0"/>
                </a:lnTo>
                <a:close/>
              </a:path>
              <a:path w="7620" h="5080">
                <a:moveTo>
                  <a:pt x="634" y="1313"/>
                </a:moveTo>
                <a:lnTo>
                  <a:pt x="3056" y="3051"/>
                </a:lnTo>
                <a:lnTo>
                  <a:pt x="2748" y="2588"/>
                </a:lnTo>
                <a:lnTo>
                  <a:pt x="634" y="1313"/>
                </a:lnTo>
                <a:close/>
              </a:path>
              <a:path w="7620" h="5080">
                <a:moveTo>
                  <a:pt x="68" y="0"/>
                </a:moveTo>
                <a:lnTo>
                  <a:pt x="0" y="1213"/>
                </a:lnTo>
                <a:lnTo>
                  <a:pt x="344" y="1248"/>
                </a:lnTo>
                <a:lnTo>
                  <a:pt x="634" y="1313"/>
                </a:lnTo>
                <a:lnTo>
                  <a:pt x="264" y="629"/>
                </a:lnTo>
                <a:lnTo>
                  <a:pt x="149" y="309"/>
                </a:lnTo>
                <a:lnTo>
                  <a:pt x="6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8535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14581" y="0"/>
                </a:moveTo>
                <a:lnTo>
                  <a:pt x="19505" y="17017"/>
                </a:lnTo>
                <a:lnTo>
                  <a:pt x="19383" y="19430"/>
                </a:lnTo>
                <a:lnTo>
                  <a:pt x="3172" y="60832"/>
                </a:lnTo>
                <a:lnTo>
                  <a:pt x="0" y="65658"/>
                </a:lnTo>
                <a:lnTo>
                  <a:pt x="816" y="65277"/>
                </a:lnTo>
                <a:lnTo>
                  <a:pt x="2943" y="63753"/>
                </a:lnTo>
                <a:lnTo>
                  <a:pt x="3104" y="63118"/>
                </a:lnTo>
                <a:lnTo>
                  <a:pt x="3576" y="62229"/>
                </a:lnTo>
                <a:lnTo>
                  <a:pt x="4001" y="61721"/>
                </a:lnTo>
                <a:lnTo>
                  <a:pt x="4519" y="61213"/>
                </a:lnTo>
                <a:lnTo>
                  <a:pt x="5381" y="60832"/>
                </a:lnTo>
                <a:lnTo>
                  <a:pt x="6370" y="60578"/>
                </a:lnTo>
                <a:lnTo>
                  <a:pt x="6842" y="60578"/>
                </a:lnTo>
                <a:lnTo>
                  <a:pt x="6937" y="59308"/>
                </a:lnTo>
                <a:lnTo>
                  <a:pt x="10648" y="54355"/>
                </a:lnTo>
                <a:lnTo>
                  <a:pt x="11168" y="54355"/>
                </a:lnTo>
                <a:lnTo>
                  <a:pt x="11071" y="53974"/>
                </a:lnTo>
                <a:lnTo>
                  <a:pt x="14857" y="47370"/>
                </a:lnTo>
                <a:lnTo>
                  <a:pt x="14972" y="43560"/>
                </a:lnTo>
                <a:lnTo>
                  <a:pt x="17410" y="41020"/>
                </a:lnTo>
                <a:lnTo>
                  <a:pt x="17214" y="40639"/>
                </a:lnTo>
                <a:lnTo>
                  <a:pt x="17053" y="40131"/>
                </a:lnTo>
                <a:lnTo>
                  <a:pt x="17053" y="36321"/>
                </a:lnTo>
                <a:lnTo>
                  <a:pt x="17410" y="35432"/>
                </a:lnTo>
                <a:lnTo>
                  <a:pt x="18157" y="34416"/>
                </a:lnTo>
                <a:lnTo>
                  <a:pt x="18399" y="34162"/>
                </a:lnTo>
                <a:lnTo>
                  <a:pt x="18905" y="33908"/>
                </a:lnTo>
                <a:lnTo>
                  <a:pt x="19457" y="33527"/>
                </a:lnTo>
                <a:lnTo>
                  <a:pt x="19767" y="33527"/>
                </a:lnTo>
                <a:lnTo>
                  <a:pt x="19442" y="32892"/>
                </a:lnTo>
                <a:lnTo>
                  <a:pt x="19344" y="32638"/>
                </a:lnTo>
                <a:lnTo>
                  <a:pt x="19248" y="32257"/>
                </a:lnTo>
                <a:lnTo>
                  <a:pt x="19256" y="28447"/>
                </a:lnTo>
                <a:lnTo>
                  <a:pt x="19457" y="27812"/>
                </a:lnTo>
                <a:lnTo>
                  <a:pt x="19733" y="27304"/>
                </a:lnTo>
                <a:lnTo>
                  <a:pt x="20043" y="26923"/>
                </a:lnTo>
                <a:lnTo>
                  <a:pt x="20400" y="26415"/>
                </a:lnTo>
                <a:lnTo>
                  <a:pt x="21308" y="25907"/>
                </a:lnTo>
                <a:lnTo>
                  <a:pt x="21067" y="25399"/>
                </a:lnTo>
                <a:lnTo>
                  <a:pt x="20906" y="24891"/>
                </a:lnTo>
                <a:lnTo>
                  <a:pt x="21895" y="19177"/>
                </a:lnTo>
                <a:lnTo>
                  <a:pt x="22205" y="18796"/>
                </a:lnTo>
                <a:lnTo>
                  <a:pt x="20161" y="15748"/>
                </a:lnTo>
                <a:lnTo>
                  <a:pt x="20239" y="12446"/>
                </a:lnTo>
                <a:lnTo>
                  <a:pt x="20595" y="11557"/>
                </a:lnTo>
                <a:lnTo>
                  <a:pt x="20756" y="11303"/>
                </a:lnTo>
                <a:lnTo>
                  <a:pt x="20952" y="11049"/>
                </a:lnTo>
                <a:lnTo>
                  <a:pt x="20400" y="10541"/>
                </a:lnTo>
                <a:lnTo>
                  <a:pt x="19491" y="9525"/>
                </a:lnTo>
                <a:lnTo>
                  <a:pt x="19079" y="8636"/>
                </a:lnTo>
                <a:lnTo>
                  <a:pt x="18990" y="8382"/>
                </a:lnTo>
                <a:lnTo>
                  <a:pt x="18870" y="7874"/>
                </a:lnTo>
                <a:lnTo>
                  <a:pt x="18951" y="4445"/>
                </a:lnTo>
                <a:lnTo>
                  <a:pt x="19376" y="3556"/>
                </a:lnTo>
                <a:lnTo>
                  <a:pt x="19848" y="3048"/>
                </a:lnTo>
                <a:lnTo>
                  <a:pt x="20434" y="2540"/>
                </a:lnTo>
                <a:lnTo>
                  <a:pt x="21504" y="2159"/>
                </a:lnTo>
                <a:lnTo>
                  <a:pt x="25223" y="2159"/>
                </a:lnTo>
                <a:lnTo>
                  <a:pt x="24137" y="1905"/>
                </a:lnTo>
                <a:lnTo>
                  <a:pt x="21182" y="1143"/>
                </a:lnTo>
                <a:lnTo>
                  <a:pt x="18008" y="635"/>
                </a:lnTo>
                <a:lnTo>
                  <a:pt x="16306" y="254"/>
                </a:lnTo>
                <a:lnTo>
                  <a:pt x="14581" y="0"/>
                </a:lnTo>
                <a:close/>
              </a:path>
              <a:path w="29845" h="66039">
                <a:moveTo>
                  <a:pt x="25223" y="2159"/>
                </a:moveTo>
                <a:lnTo>
                  <a:pt x="22677" y="2159"/>
                </a:lnTo>
                <a:lnTo>
                  <a:pt x="23815" y="2540"/>
                </a:lnTo>
                <a:lnTo>
                  <a:pt x="24528" y="2921"/>
                </a:lnTo>
                <a:lnTo>
                  <a:pt x="26732" y="8890"/>
                </a:lnTo>
                <a:lnTo>
                  <a:pt x="26607" y="9525"/>
                </a:lnTo>
                <a:lnTo>
                  <a:pt x="26414" y="10033"/>
                </a:lnTo>
                <a:lnTo>
                  <a:pt x="26253" y="10287"/>
                </a:lnTo>
                <a:lnTo>
                  <a:pt x="26575" y="10541"/>
                </a:lnTo>
                <a:lnTo>
                  <a:pt x="27162" y="11303"/>
                </a:lnTo>
                <a:lnTo>
                  <a:pt x="27553" y="12065"/>
                </a:lnTo>
                <a:lnTo>
                  <a:pt x="27648" y="12446"/>
                </a:lnTo>
                <a:lnTo>
                  <a:pt x="27696" y="14351"/>
                </a:lnTo>
                <a:lnTo>
                  <a:pt x="27679" y="16129"/>
                </a:lnTo>
                <a:lnTo>
                  <a:pt x="26334" y="18415"/>
                </a:lnTo>
                <a:lnTo>
                  <a:pt x="27162" y="19050"/>
                </a:lnTo>
                <a:lnTo>
                  <a:pt x="27518" y="19431"/>
                </a:lnTo>
                <a:lnTo>
                  <a:pt x="28070" y="20320"/>
                </a:lnTo>
                <a:lnTo>
                  <a:pt x="28266" y="20955"/>
                </a:lnTo>
                <a:lnTo>
                  <a:pt x="28386" y="24384"/>
                </a:lnTo>
                <a:lnTo>
                  <a:pt x="28070" y="25527"/>
                </a:lnTo>
                <a:lnTo>
                  <a:pt x="27518" y="26416"/>
                </a:lnTo>
                <a:lnTo>
                  <a:pt x="26725" y="27178"/>
                </a:lnTo>
                <a:lnTo>
                  <a:pt x="26253" y="27432"/>
                </a:lnTo>
                <a:lnTo>
                  <a:pt x="26495" y="27940"/>
                </a:lnTo>
                <a:lnTo>
                  <a:pt x="26656" y="28448"/>
                </a:lnTo>
                <a:lnTo>
                  <a:pt x="26705" y="32131"/>
                </a:lnTo>
                <a:lnTo>
                  <a:pt x="26460" y="32893"/>
                </a:lnTo>
                <a:lnTo>
                  <a:pt x="26184" y="33401"/>
                </a:lnTo>
                <a:lnTo>
                  <a:pt x="25586" y="34163"/>
                </a:lnTo>
                <a:lnTo>
                  <a:pt x="25356" y="34417"/>
                </a:lnTo>
                <a:lnTo>
                  <a:pt x="25080" y="34544"/>
                </a:lnTo>
                <a:lnTo>
                  <a:pt x="24563" y="34924"/>
                </a:lnTo>
                <a:lnTo>
                  <a:pt x="23976" y="35178"/>
                </a:lnTo>
                <a:lnTo>
                  <a:pt x="24137" y="35432"/>
                </a:lnTo>
                <a:lnTo>
                  <a:pt x="24367" y="35940"/>
                </a:lnTo>
                <a:lnTo>
                  <a:pt x="24488" y="36321"/>
                </a:lnTo>
                <a:lnTo>
                  <a:pt x="24528" y="40131"/>
                </a:lnTo>
                <a:lnTo>
                  <a:pt x="24413" y="40385"/>
                </a:lnTo>
                <a:lnTo>
                  <a:pt x="24333" y="40766"/>
                </a:lnTo>
                <a:lnTo>
                  <a:pt x="24218" y="41020"/>
                </a:lnTo>
                <a:lnTo>
                  <a:pt x="23700" y="41782"/>
                </a:lnTo>
                <a:lnTo>
                  <a:pt x="23309" y="42163"/>
                </a:lnTo>
                <a:lnTo>
                  <a:pt x="23079" y="42417"/>
                </a:lnTo>
                <a:lnTo>
                  <a:pt x="22010" y="42925"/>
                </a:lnTo>
                <a:lnTo>
                  <a:pt x="22205" y="43306"/>
                </a:lnTo>
                <a:lnTo>
                  <a:pt x="22266" y="43560"/>
                </a:lnTo>
                <a:lnTo>
                  <a:pt x="22366" y="47370"/>
                </a:lnTo>
                <a:lnTo>
                  <a:pt x="22286" y="47751"/>
                </a:lnTo>
                <a:lnTo>
                  <a:pt x="22171" y="48132"/>
                </a:lnTo>
                <a:lnTo>
                  <a:pt x="18594" y="50672"/>
                </a:lnTo>
                <a:lnTo>
                  <a:pt x="18556" y="54101"/>
                </a:lnTo>
                <a:lnTo>
                  <a:pt x="15605" y="57149"/>
                </a:lnTo>
                <a:lnTo>
                  <a:pt x="14305" y="57149"/>
                </a:lnTo>
                <a:lnTo>
                  <a:pt x="14386" y="61086"/>
                </a:lnTo>
                <a:lnTo>
                  <a:pt x="29181" y="23749"/>
                </a:lnTo>
                <a:lnTo>
                  <a:pt x="29308" y="21971"/>
                </a:lnTo>
                <a:lnTo>
                  <a:pt x="29204" y="14859"/>
                </a:lnTo>
                <a:lnTo>
                  <a:pt x="26851" y="2540"/>
                </a:lnTo>
                <a:lnTo>
                  <a:pt x="25223" y="2159"/>
                </a:lnTo>
                <a:close/>
              </a:path>
              <a:path w="29845" h="66039">
                <a:moveTo>
                  <a:pt x="6937" y="59308"/>
                </a:moveTo>
                <a:lnTo>
                  <a:pt x="7037" y="59816"/>
                </a:lnTo>
                <a:lnTo>
                  <a:pt x="7233" y="60197"/>
                </a:lnTo>
                <a:lnTo>
                  <a:pt x="7072" y="59816"/>
                </a:lnTo>
                <a:lnTo>
                  <a:pt x="6957" y="59435"/>
                </a:lnTo>
                <a:close/>
              </a:path>
              <a:path w="29845" h="66039">
                <a:moveTo>
                  <a:pt x="11168" y="54355"/>
                </a:moveTo>
                <a:lnTo>
                  <a:pt x="10924" y="54355"/>
                </a:lnTo>
                <a:lnTo>
                  <a:pt x="11200" y="54482"/>
                </a:lnTo>
                <a:close/>
              </a:path>
              <a:path w="29845" h="66039">
                <a:moveTo>
                  <a:pt x="11543" y="53510"/>
                </a:moveTo>
                <a:lnTo>
                  <a:pt x="12028" y="54228"/>
                </a:lnTo>
                <a:lnTo>
                  <a:pt x="12258" y="54355"/>
                </a:lnTo>
                <a:lnTo>
                  <a:pt x="11982" y="54101"/>
                </a:lnTo>
                <a:lnTo>
                  <a:pt x="11543" y="53510"/>
                </a:lnTo>
                <a:close/>
              </a:path>
              <a:path w="29845" h="66039">
                <a:moveTo>
                  <a:pt x="11332" y="53118"/>
                </a:moveTo>
                <a:lnTo>
                  <a:pt x="11481" y="53408"/>
                </a:lnTo>
                <a:lnTo>
                  <a:pt x="11332" y="53118"/>
                </a:lnTo>
                <a:close/>
              </a:path>
              <a:path w="29845" h="66039">
                <a:moveTo>
                  <a:pt x="11129" y="52323"/>
                </a:moveTo>
                <a:lnTo>
                  <a:pt x="11291" y="52986"/>
                </a:lnTo>
                <a:lnTo>
                  <a:pt x="11129" y="52323"/>
                </a:lnTo>
                <a:close/>
              </a:path>
              <a:path w="29845" h="66039">
                <a:moveTo>
                  <a:pt x="27696" y="14351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0204" y="142277"/>
            <a:ext cx="43815" cy="33655"/>
          </a:xfrm>
          <a:custGeom>
            <a:avLst/>
            <a:gdLst/>
            <a:ahLst/>
            <a:cxnLst/>
            <a:rect l="l" t="t" r="r" b="b"/>
            <a:pathLst>
              <a:path w="43815" h="33655">
                <a:moveTo>
                  <a:pt x="31063" y="22859"/>
                </a:moveTo>
                <a:lnTo>
                  <a:pt x="26383" y="27371"/>
                </a:lnTo>
                <a:lnTo>
                  <a:pt x="26891" y="28035"/>
                </a:lnTo>
                <a:lnTo>
                  <a:pt x="35387" y="33636"/>
                </a:lnTo>
                <a:lnTo>
                  <a:pt x="36376" y="33006"/>
                </a:lnTo>
                <a:lnTo>
                  <a:pt x="39826" y="29868"/>
                </a:lnTo>
                <a:lnTo>
                  <a:pt x="40228" y="29444"/>
                </a:lnTo>
                <a:lnTo>
                  <a:pt x="41289" y="27955"/>
                </a:lnTo>
                <a:lnTo>
                  <a:pt x="41838" y="27050"/>
                </a:lnTo>
                <a:lnTo>
                  <a:pt x="39400" y="26627"/>
                </a:lnTo>
                <a:lnTo>
                  <a:pt x="38733" y="26466"/>
                </a:lnTo>
                <a:lnTo>
                  <a:pt x="31730" y="23374"/>
                </a:lnTo>
                <a:lnTo>
                  <a:pt x="31063" y="22859"/>
                </a:lnTo>
                <a:close/>
              </a:path>
              <a:path w="43815" h="33655">
                <a:moveTo>
                  <a:pt x="41171" y="10960"/>
                </a:moveTo>
                <a:lnTo>
                  <a:pt x="29844" y="14372"/>
                </a:lnTo>
                <a:lnTo>
                  <a:pt x="30281" y="14957"/>
                </a:lnTo>
                <a:lnTo>
                  <a:pt x="31650" y="20832"/>
                </a:lnTo>
                <a:lnTo>
                  <a:pt x="34088" y="21061"/>
                </a:lnTo>
                <a:lnTo>
                  <a:pt x="43678" y="20041"/>
                </a:lnTo>
                <a:lnTo>
                  <a:pt x="43563" y="17694"/>
                </a:lnTo>
                <a:lnTo>
                  <a:pt x="43253" y="15976"/>
                </a:lnTo>
                <a:lnTo>
                  <a:pt x="43092" y="15380"/>
                </a:lnTo>
                <a:lnTo>
                  <a:pt x="42775" y="14372"/>
                </a:lnTo>
                <a:lnTo>
                  <a:pt x="42310" y="13158"/>
                </a:lnTo>
                <a:lnTo>
                  <a:pt x="41171" y="10960"/>
                </a:lnTo>
                <a:close/>
              </a:path>
              <a:path w="43815" h="33655">
                <a:moveTo>
                  <a:pt x="24853" y="274"/>
                </a:moveTo>
                <a:lnTo>
                  <a:pt x="22806" y="11040"/>
                </a:lnTo>
                <a:lnTo>
                  <a:pt x="24186" y="11154"/>
                </a:lnTo>
                <a:lnTo>
                  <a:pt x="24612" y="11280"/>
                </a:lnTo>
                <a:lnTo>
                  <a:pt x="29131" y="13582"/>
                </a:lnTo>
                <a:lnTo>
                  <a:pt x="30621" y="10960"/>
                </a:lnTo>
                <a:lnTo>
                  <a:pt x="31374" y="9791"/>
                </a:lnTo>
                <a:lnTo>
                  <a:pt x="33030" y="7478"/>
                </a:lnTo>
                <a:lnTo>
                  <a:pt x="33812" y="6459"/>
                </a:lnTo>
                <a:lnTo>
                  <a:pt x="35306" y="4695"/>
                </a:lnTo>
                <a:lnTo>
                  <a:pt x="34525" y="4145"/>
                </a:lnTo>
                <a:lnTo>
                  <a:pt x="25716" y="435"/>
                </a:lnTo>
                <a:lnTo>
                  <a:pt x="24853" y="274"/>
                </a:lnTo>
                <a:close/>
              </a:path>
              <a:path w="43815" h="33655">
                <a:moveTo>
                  <a:pt x="118" y="14212"/>
                </a:moveTo>
                <a:lnTo>
                  <a:pt x="0" y="18988"/>
                </a:lnTo>
                <a:lnTo>
                  <a:pt x="83" y="19618"/>
                </a:lnTo>
                <a:lnTo>
                  <a:pt x="229" y="20316"/>
                </a:lnTo>
                <a:lnTo>
                  <a:pt x="6373" y="24004"/>
                </a:lnTo>
                <a:lnTo>
                  <a:pt x="7155" y="23958"/>
                </a:lnTo>
                <a:lnTo>
                  <a:pt x="13722" y="22355"/>
                </a:lnTo>
                <a:lnTo>
                  <a:pt x="13526" y="21691"/>
                </a:lnTo>
                <a:lnTo>
                  <a:pt x="13365" y="21026"/>
                </a:lnTo>
                <a:lnTo>
                  <a:pt x="13244" y="20202"/>
                </a:lnTo>
                <a:lnTo>
                  <a:pt x="13333" y="18404"/>
                </a:lnTo>
                <a:lnTo>
                  <a:pt x="13424" y="17808"/>
                </a:lnTo>
                <a:lnTo>
                  <a:pt x="13572" y="17270"/>
                </a:lnTo>
                <a:lnTo>
                  <a:pt x="13768" y="16720"/>
                </a:lnTo>
                <a:lnTo>
                  <a:pt x="13998" y="16205"/>
                </a:lnTo>
                <a:lnTo>
                  <a:pt x="8501" y="16205"/>
                </a:lnTo>
                <a:lnTo>
                  <a:pt x="7477" y="16125"/>
                </a:lnTo>
                <a:lnTo>
                  <a:pt x="6534" y="16010"/>
                </a:lnTo>
                <a:lnTo>
                  <a:pt x="4637" y="15701"/>
                </a:lnTo>
                <a:lnTo>
                  <a:pt x="2164" y="14991"/>
                </a:lnTo>
                <a:lnTo>
                  <a:pt x="118" y="14212"/>
                </a:lnTo>
                <a:close/>
              </a:path>
              <a:path w="43815" h="33655">
                <a:moveTo>
                  <a:pt x="14550" y="15186"/>
                </a:moveTo>
                <a:lnTo>
                  <a:pt x="9478" y="16205"/>
                </a:lnTo>
                <a:lnTo>
                  <a:pt x="13998" y="16205"/>
                </a:lnTo>
                <a:lnTo>
                  <a:pt x="14550" y="15186"/>
                </a:lnTo>
                <a:close/>
              </a:path>
              <a:path w="43815" h="33655">
                <a:moveTo>
                  <a:pt x="17264" y="0"/>
                </a:moveTo>
                <a:lnTo>
                  <a:pt x="6879" y="3836"/>
                </a:lnTo>
                <a:lnTo>
                  <a:pt x="7431" y="5016"/>
                </a:lnTo>
                <a:lnTo>
                  <a:pt x="14791" y="14842"/>
                </a:lnTo>
                <a:lnTo>
                  <a:pt x="15102" y="14407"/>
                </a:lnTo>
                <a:lnTo>
                  <a:pt x="15458" y="14017"/>
                </a:lnTo>
                <a:lnTo>
                  <a:pt x="21783" y="11040"/>
                </a:lnTo>
                <a:lnTo>
                  <a:pt x="22369" y="11040"/>
                </a:lnTo>
                <a:lnTo>
                  <a:pt x="21392" y="9791"/>
                </a:lnTo>
                <a:lnTo>
                  <a:pt x="20529" y="8451"/>
                </a:lnTo>
                <a:lnTo>
                  <a:pt x="19736" y="7008"/>
                </a:lnTo>
                <a:lnTo>
                  <a:pt x="19425" y="6264"/>
                </a:lnTo>
                <a:lnTo>
                  <a:pt x="19069" y="5520"/>
                </a:lnTo>
                <a:lnTo>
                  <a:pt x="18420" y="3836"/>
                </a:lnTo>
                <a:lnTo>
                  <a:pt x="17533" y="1053"/>
                </a:lnTo>
                <a:lnTo>
                  <a:pt x="1726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6602" y="270191"/>
            <a:ext cx="9525" cy="20955"/>
          </a:xfrm>
          <a:custGeom>
            <a:avLst/>
            <a:gdLst/>
            <a:ahLst/>
            <a:cxnLst/>
            <a:rect l="l" t="t" r="r" b="b"/>
            <a:pathLst>
              <a:path w="9525" h="20954">
                <a:moveTo>
                  <a:pt x="1694" y="0"/>
                </a:moveTo>
                <a:lnTo>
                  <a:pt x="1223" y="939"/>
                </a:lnTo>
                <a:lnTo>
                  <a:pt x="717" y="2072"/>
                </a:lnTo>
                <a:lnTo>
                  <a:pt x="521" y="2656"/>
                </a:lnTo>
                <a:lnTo>
                  <a:pt x="280" y="3286"/>
                </a:lnTo>
                <a:lnTo>
                  <a:pt x="130" y="3836"/>
                </a:lnTo>
                <a:lnTo>
                  <a:pt x="50" y="4386"/>
                </a:lnTo>
                <a:lnTo>
                  <a:pt x="0" y="7833"/>
                </a:lnTo>
                <a:lnTo>
                  <a:pt x="212" y="9196"/>
                </a:lnTo>
                <a:lnTo>
                  <a:pt x="5823" y="20397"/>
                </a:lnTo>
                <a:lnTo>
                  <a:pt x="6099" y="20316"/>
                </a:lnTo>
                <a:lnTo>
                  <a:pt x="6340" y="20122"/>
                </a:lnTo>
                <a:lnTo>
                  <a:pt x="6570" y="19893"/>
                </a:lnTo>
                <a:lnTo>
                  <a:pt x="7203" y="18908"/>
                </a:lnTo>
                <a:lnTo>
                  <a:pt x="7594" y="18518"/>
                </a:lnTo>
                <a:lnTo>
                  <a:pt x="8307" y="17969"/>
                </a:lnTo>
                <a:lnTo>
                  <a:pt x="8456" y="17740"/>
                </a:lnTo>
                <a:lnTo>
                  <a:pt x="8663" y="17499"/>
                </a:lnTo>
                <a:lnTo>
                  <a:pt x="8928" y="16755"/>
                </a:lnTo>
                <a:lnTo>
                  <a:pt x="9089" y="16205"/>
                </a:lnTo>
                <a:lnTo>
                  <a:pt x="9330" y="14796"/>
                </a:lnTo>
                <a:lnTo>
                  <a:pt x="9250" y="12689"/>
                </a:lnTo>
                <a:lnTo>
                  <a:pt x="8778" y="11349"/>
                </a:lnTo>
                <a:lnTo>
                  <a:pt x="8341" y="10261"/>
                </a:lnTo>
                <a:lnTo>
                  <a:pt x="7721" y="9127"/>
                </a:lnTo>
                <a:lnTo>
                  <a:pt x="6260" y="6069"/>
                </a:lnTo>
                <a:lnTo>
                  <a:pt x="5593" y="4936"/>
                </a:lnTo>
                <a:lnTo>
                  <a:pt x="5202" y="4386"/>
                </a:lnTo>
                <a:lnTo>
                  <a:pt x="2913" y="1763"/>
                </a:lnTo>
                <a:lnTo>
                  <a:pt x="2051" y="584"/>
                </a:lnTo>
                <a:lnTo>
                  <a:pt x="169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34692" y="146549"/>
            <a:ext cx="34925" cy="25400"/>
          </a:xfrm>
          <a:custGeom>
            <a:avLst/>
            <a:gdLst/>
            <a:ahLst/>
            <a:cxnLst/>
            <a:rect l="l" t="t" r="r" b="b"/>
            <a:pathLst>
              <a:path w="34925" h="25400">
                <a:moveTo>
                  <a:pt x="25586" y="20271"/>
                </a:moveTo>
                <a:lnTo>
                  <a:pt x="24528" y="21450"/>
                </a:lnTo>
                <a:lnTo>
                  <a:pt x="24137" y="21759"/>
                </a:lnTo>
                <a:lnTo>
                  <a:pt x="24574" y="22229"/>
                </a:lnTo>
                <a:lnTo>
                  <a:pt x="28818" y="25092"/>
                </a:lnTo>
                <a:lnTo>
                  <a:pt x="30117" y="23718"/>
                </a:lnTo>
                <a:lnTo>
                  <a:pt x="29680" y="23523"/>
                </a:lnTo>
                <a:lnTo>
                  <a:pt x="28576" y="22859"/>
                </a:lnTo>
                <a:lnTo>
                  <a:pt x="27829" y="22355"/>
                </a:lnTo>
                <a:lnTo>
                  <a:pt x="26690" y="21450"/>
                </a:lnTo>
                <a:lnTo>
                  <a:pt x="26334" y="21061"/>
                </a:lnTo>
                <a:lnTo>
                  <a:pt x="25943" y="20706"/>
                </a:lnTo>
                <a:lnTo>
                  <a:pt x="25586" y="20271"/>
                </a:lnTo>
                <a:close/>
              </a:path>
              <a:path w="34925" h="25400">
                <a:moveTo>
                  <a:pt x="34084" y="10250"/>
                </a:moveTo>
                <a:lnTo>
                  <a:pt x="26541" y="12013"/>
                </a:lnTo>
                <a:lnTo>
                  <a:pt x="26805" y="12643"/>
                </a:lnTo>
                <a:lnTo>
                  <a:pt x="27012" y="13307"/>
                </a:lnTo>
                <a:lnTo>
                  <a:pt x="27136" y="13857"/>
                </a:lnTo>
                <a:lnTo>
                  <a:pt x="27242" y="14682"/>
                </a:lnTo>
                <a:lnTo>
                  <a:pt x="27955" y="14716"/>
                </a:lnTo>
                <a:lnTo>
                  <a:pt x="30037" y="14716"/>
                </a:lnTo>
                <a:lnTo>
                  <a:pt x="31290" y="14636"/>
                </a:lnTo>
                <a:lnTo>
                  <a:pt x="33303" y="14407"/>
                </a:lnTo>
                <a:lnTo>
                  <a:pt x="34475" y="14212"/>
                </a:lnTo>
                <a:lnTo>
                  <a:pt x="34441" y="13857"/>
                </a:lnTo>
                <a:lnTo>
                  <a:pt x="34084" y="12838"/>
                </a:lnTo>
                <a:lnTo>
                  <a:pt x="34084" y="10250"/>
                </a:lnTo>
                <a:close/>
              </a:path>
              <a:path w="34925" h="25400">
                <a:moveTo>
                  <a:pt x="24137" y="0"/>
                </a:moveTo>
                <a:lnTo>
                  <a:pt x="20170" y="7008"/>
                </a:lnTo>
                <a:lnTo>
                  <a:pt x="21469" y="7352"/>
                </a:lnTo>
                <a:lnTo>
                  <a:pt x="22642" y="7902"/>
                </a:lnTo>
                <a:lnTo>
                  <a:pt x="23390" y="8337"/>
                </a:lnTo>
                <a:lnTo>
                  <a:pt x="23624" y="7352"/>
                </a:lnTo>
                <a:lnTo>
                  <a:pt x="23827" y="6688"/>
                </a:lnTo>
                <a:lnTo>
                  <a:pt x="26805" y="1282"/>
                </a:lnTo>
                <a:lnTo>
                  <a:pt x="26265" y="778"/>
                </a:lnTo>
                <a:lnTo>
                  <a:pt x="25552" y="343"/>
                </a:lnTo>
                <a:lnTo>
                  <a:pt x="25241" y="229"/>
                </a:lnTo>
                <a:lnTo>
                  <a:pt x="24137" y="0"/>
                </a:lnTo>
                <a:close/>
              </a:path>
              <a:path w="34925" h="25400">
                <a:moveTo>
                  <a:pt x="10257" y="309"/>
                </a:moveTo>
                <a:lnTo>
                  <a:pt x="7463" y="2027"/>
                </a:lnTo>
                <a:lnTo>
                  <a:pt x="7883" y="2966"/>
                </a:lnTo>
                <a:lnTo>
                  <a:pt x="11867" y="8921"/>
                </a:lnTo>
                <a:lnTo>
                  <a:pt x="12534" y="8417"/>
                </a:lnTo>
                <a:lnTo>
                  <a:pt x="13247" y="7982"/>
                </a:lnTo>
                <a:lnTo>
                  <a:pt x="13995" y="7593"/>
                </a:lnTo>
                <a:lnTo>
                  <a:pt x="14777" y="7272"/>
                </a:lnTo>
                <a:lnTo>
                  <a:pt x="13558" y="5989"/>
                </a:lnTo>
                <a:lnTo>
                  <a:pt x="13006" y="5325"/>
                </a:lnTo>
                <a:lnTo>
                  <a:pt x="12109" y="4111"/>
                </a:lnTo>
                <a:lnTo>
                  <a:pt x="11382" y="2851"/>
                </a:lnTo>
                <a:lnTo>
                  <a:pt x="10729" y="1603"/>
                </a:lnTo>
                <a:lnTo>
                  <a:pt x="10257" y="309"/>
                </a:lnTo>
                <a:close/>
              </a:path>
              <a:path w="34925" h="25400">
                <a:moveTo>
                  <a:pt x="195" y="14052"/>
                </a:moveTo>
                <a:lnTo>
                  <a:pt x="121" y="14281"/>
                </a:lnTo>
                <a:lnTo>
                  <a:pt x="0" y="16319"/>
                </a:lnTo>
                <a:lnTo>
                  <a:pt x="310" y="17110"/>
                </a:lnTo>
                <a:lnTo>
                  <a:pt x="1448" y="17144"/>
                </a:lnTo>
                <a:lnTo>
                  <a:pt x="2587" y="17144"/>
                </a:lnTo>
                <a:lnTo>
                  <a:pt x="4910" y="16984"/>
                </a:lnTo>
                <a:lnTo>
                  <a:pt x="7980" y="16640"/>
                </a:lnTo>
                <a:lnTo>
                  <a:pt x="8843" y="16480"/>
                </a:lnTo>
                <a:lnTo>
                  <a:pt x="8794" y="14361"/>
                </a:lnTo>
                <a:lnTo>
                  <a:pt x="2667" y="14361"/>
                </a:lnTo>
                <a:lnTo>
                  <a:pt x="1609" y="14281"/>
                </a:lnTo>
                <a:lnTo>
                  <a:pt x="195" y="14052"/>
                </a:lnTo>
                <a:close/>
              </a:path>
              <a:path w="34925" h="25400">
                <a:moveTo>
                  <a:pt x="8923" y="13697"/>
                </a:moveTo>
                <a:lnTo>
                  <a:pt x="7072" y="14086"/>
                </a:lnTo>
                <a:lnTo>
                  <a:pt x="6244" y="14212"/>
                </a:lnTo>
                <a:lnTo>
                  <a:pt x="5427" y="14281"/>
                </a:lnTo>
                <a:lnTo>
                  <a:pt x="3932" y="14361"/>
                </a:lnTo>
                <a:lnTo>
                  <a:pt x="8794" y="14361"/>
                </a:lnTo>
                <a:lnTo>
                  <a:pt x="8923" y="1369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06817" y="424296"/>
            <a:ext cx="45085" cy="78740"/>
          </a:xfrm>
          <a:custGeom>
            <a:avLst/>
            <a:gdLst/>
            <a:ahLst/>
            <a:cxnLst/>
            <a:rect l="l" t="t" r="r" b="b"/>
            <a:pathLst>
              <a:path w="45084" h="78740">
                <a:moveTo>
                  <a:pt x="33808" y="0"/>
                </a:moveTo>
                <a:lnTo>
                  <a:pt x="29013" y="1259"/>
                </a:lnTo>
                <a:lnTo>
                  <a:pt x="28105" y="1603"/>
                </a:lnTo>
                <a:lnTo>
                  <a:pt x="26690" y="2072"/>
                </a:lnTo>
                <a:lnTo>
                  <a:pt x="25276" y="2313"/>
                </a:lnTo>
                <a:lnTo>
                  <a:pt x="22286" y="2542"/>
                </a:lnTo>
                <a:lnTo>
                  <a:pt x="21343" y="2668"/>
                </a:lnTo>
                <a:lnTo>
                  <a:pt x="18912" y="5840"/>
                </a:lnTo>
                <a:lnTo>
                  <a:pt x="19146" y="7833"/>
                </a:lnTo>
                <a:lnTo>
                  <a:pt x="19126" y="11830"/>
                </a:lnTo>
                <a:lnTo>
                  <a:pt x="33027" y="39935"/>
                </a:lnTo>
                <a:lnTo>
                  <a:pt x="33923" y="40954"/>
                </a:lnTo>
                <a:lnTo>
                  <a:pt x="34360" y="41618"/>
                </a:lnTo>
                <a:lnTo>
                  <a:pt x="34280" y="42408"/>
                </a:lnTo>
                <a:lnTo>
                  <a:pt x="34084" y="42958"/>
                </a:lnTo>
                <a:lnTo>
                  <a:pt x="14501" y="70009"/>
                </a:lnTo>
                <a:lnTo>
                  <a:pt x="13604" y="70169"/>
                </a:lnTo>
                <a:lnTo>
                  <a:pt x="13167" y="70284"/>
                </a:lnTo>
                <a:lnTo>
                  <a:pt x="11396" y="71063"/>
                </a:lnTo>
                <a:lnTo>
                  <a:pt x="9625" y="72002"/>
                </a:lnTo>
                <a:lnTo>
                  <a:pt x="8762" y="72517"/>
                </a:lnTo>
                <a:lnTo>
                  <a:pt x="7865" y="72987"/>
                </a:lnTo>
                <a:lnTo>
                  <a:pt x="6034" y="73846"/>
                </a:lnTo>
                <a:lnTo>
                  <a:pt x="3139" y="74899"/>
                </a:lnTo>
                <a:lnTo>
                  <a:pt x="2437" y="75174"/>
                </a:lnTo>
                <a:lnTo>
                  <a:pt x="1728" y="75529"/>
                </a:lnTo>
                <a:lnTo>
                  <a:pt x="1218" y="75758"/>
                </a:lnTo>
                <a:lnTo>
                  <a:pt x="701" y="76079"/>
                </a:lnTo>
                <a:lnTo>
                  <a:pt x="269" y="76434"/>
                </a:lnTo>
                <a:lnTo>
                  <a:pt x="34" y="76697"/>
                </a:lnTo>
                <a:lnTo>
                  <a:pt x="0" y="77568"/>
                </a:lnTo>
                <a:lnTo>
                  <a:pt x="114" y="77717"/>
                </a:lnTo>
                <a:lnTo>
                  <a:pt x="551" y="78072"/>
                </a:lnTo>
                <a:lnTo>
                  <a:pt x="862" y="78232"/>
                </a:lnTo>
                <a:lnTo>
                  <a:pt x="1690" y="78587"/>
                </a:lnTo>
                <a:lnTo>
                  <a:pt x="2552" y="78701"/>
                </a:lnTo>
                <a:lnTo>
                  <a:pt x="3300" y="78587"/>
                </a:lnTo>
                <a:lnTo>
                  <a:pt x="3656" y="78461"/>
                </a:lnTo>
                <a:lnTo>
                  <a:pt x="4397" y="78072"/>
                </a:lnTo>
                <a:lnTo>
                  <a:pt x="5025" y="77682"/>
                </a:lnTo>
                <a:lnTo>
                  <a:pt x="6129" y="76903"/>
                </a:lnTo>
                <a:lnTo>
                  <a:pt x="7096" y="76388"/>
                </a:lnTo>
                <a:lnTo>
                  <a:pt x="7463" y="76228"/>
                </a:lnTo>
                <a:lnTo>
                  <a:pt x="8613" y="75838"/>
                </a:lnTo>
                <a:lnTo>
                  <a:pt x="9786" y="75529"/>
                </a:lnTo>
                <a:lnTo>
                  <a:pt x="12339" y="74979"/>
                </a:lnTo>
                <a:lnTo>
                  <a:pt x="13638" y="74670"/>
                </a:lnTo>
                <a:lnTo>
                  <a:pt x="18755" y="71452"/>
                </a:lnTo>
                <a:lnTo>
                  <a:pt x="19146" y="70834"/>
                </a:lnTo>
                <a:lnTo>
                  <a:pt x="19723" y="70169"/>
                </a:lnTo>
                <a:lnTo>
                  <a:pt x="20250" y="69654"/>
                </a:lnTo>
                <a:lnTo>
                  <a:pt x="22136" y="68016"/>
                </a:lnTo>
                <a:lnTo>
                  <a:pt x="22723" y="67467"/>
                </a:lnTo>
                <a:lnTo>
                  <a:pt x="25241" y="63355"/>
                </a:lnTo>
                <a:lnTo>
                  <a:pt x="25828" y="62221"/>
                </a:lnTo>
                <a:lnTo>
                  <a:pt x="34441" y="52509"/>
                </a:lnTo>
                <a:lnTo>
                  <a:pt x="35418" y="51376"/>
                </a:lnTo>
                <a:lnTo>
                  <a:pt x="36752" y="49761"/>
                </a:lnTo>
                <a:lnTo>
                  <a:pt x="37971" y="48123"/>
                </a:lnTo>
                <a:lnTo>
                  <a:pt x="39156" y="46474"/>
                </a:lnTo>
                <a:lnTo>
                  <a:pt x="40340" y="44871"/>
                </a:lnTo>
                <a:lnTo>
                  <a:pt x="41479" y="43267"/>
                </a:lnTo>
                <a:lnTo>
                  <a:pt x="43169" y="41114"/>
                </a:lnTo>
                <a:lnTo>
                  <a:pt x="44342" y="39786"/>
                </a:lnTo>
                <a:lnTo>
                  <a:pt x="44940" y="39190"/>
                </a:lnTo>
                <a:lnTo>
                  <a:pt x="44940" y="38721"/>
                </a:lnTo>
                <a:lnTo>
                  <a:pt x="44779" y="38331"/>
                </a:lnTo>
                <a:lnTo>
                  <a:pt x="44584" y="37942"/>
                </a:lnTo>
                <a:lnTo>
                  <a:pt x="43836" y="36762"/>
                </a:lnTo>
                <a:lnTo>
                  <a:pt x="42778" y="35354"/>
                </a:lnTo>
                <a:lnTo>
                  <a:pt x="41755" y="33796"/>
                </a:lnTo>
                <a:lnTo>
                  <a:pt x="37465" y="14762"/>
                </a:lnTo>
                <a:lnTo>
                  <a:pt x="37875" y="11475"/>
                </a:lnTo>
                <a:lnTo>
                  <a:pt x="38098" y="9986"/>
                </a:lnTo>
                <a:lnTo>
                  <a:pt x="38799" y="5840"/>
                </a:lnTo>
                <a:lnTo>
                  <a:pt x="38926" y="5291"/>
                </a:lnTo>
                <a:lnTo>
                  <a:pt x="38880" y="4111"/>
                </a:lnTo>
                <a:lnTo>
                  <a:pt x="38684" y="3756"/>
                </a:lnTo>
                <a:lnTo>
                  <a:pt x="37902" y="2977"/>
                </a:lnTo>
                <a:lnTo>
                  <a:pt x="37511" y="2668"/>
                </a:lnTo>
                <a:lnTo>
                  <a:pt x="36913" y="2072"/>
                </a:lnTo>
                <a:lnTo>
                  <a:pt x="34280" y="45"/>
                </a:lnTo>
                <a:lnTo>
                  <a:pt x="33808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20040" y="325277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6416" y="0"/>
                </a:moveTo>
                <a:lnTo>
                  <a:pt x="0" y="4031"/>
                </a:lnTo>
                <a:lnTo>
                  <a:pt x="160" y="4546"/>
                </a:lnTo>
                <a:lnTo>
                  <a:pt x="2759" y="6653"/>
                </a:lnTo>
                <a:lnTo>
                  <a:pt x="3150" y="6619"/>
                </a:lnTo>
                <a:lnTo>
                  <a:pt x="7555" y="1878"/>
                </a:lnTo>
                <a:lnTo>
                  <a:pt x="7555" y="629"/>
                </a:lnTo>
                <a:lnTo>
                  <a:pt x="7394" y="435"/>
                </a:lnTo>
                <a:lnTo>
                  <a:pt x="7037" y="160"/>
                </a:lnTo>
                <a:lnTo>
                  <a:pt x="6842" y="80"/>
                </a:lnTo>
                <a:lnTo>
                  <a:pt x="6416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6199" y="244663"/>
            <a:ext cx="40005" cy="46355"/>
          </a:xfrm>
          <a:custGeom>
            <a:avLst/>
            <a:gdLst/>
            <a:ahLst/>
            <a:cxnLst/>
            <a:rect l="l" t="t" r="r" b="b"/>
            <a:pathLst>
              <a:path w="40004" h="46354">
                <a:moveTo>
                  <a:pt x="12492" y="13113"/>
                </a:moveTo>
                <a:lnTo>
                  <a:pt x="11192" y="14212"/>
                </a:lnTo>
                <a:lnTo>
                  <a:pt x="10847" y="14212"/>
                </a:lnTo>
                <a:lnTo>
                  <a:pt x="8685" y="25962"/>
                </a:lnTo>
                <a:lnTo>
                  <a:pt x="8524" y="26902"/>
                </a:lnTo>
                <a:lnTo>
                  <a:pt x="5776" y="33979"/>
                </a:lnTo>
                <a:lnTo>
                  <a:pt x="5304" y="34804"/>
                </a:lnTo>
                <a:lnTo>
                  <a:pt x="4787" y="35628"/>
                </a:lnTo>
                <a:lnTo>
                  <a:pt x="4235" y="36453"/>
                </a:lnTo>
                <a:lnTo>
                  <a:pt x="3729" y="37312"/>
                </a:lnTo>
                <a:lnTo>
                  <a:pt x="3292" y="38171"/>
                </a:lnTo>
                <a:lnTo>
                  <a:pt x="2357" y="40129"/>
                </a:lnTo>
                <a:lnTo>
                  <a:pt x="2038" y="40839"/>
                </a:lnTo>
                <a:lnTo>
                  <a:pt x="302" y="43496"/>
                </a:lnTo>
                <a:lnTo>
                  <a:pt x="64" y="44046"/>
                </a:lnTo>
                <a:lnTo>
                  <a:pt x="0" y="45145"/>
                </a:lnTo>
                <a:lnTo>
                  <a:pt x="544" y="45649"/>
                </a:lnTo>
                <a:lnTo>
                  <a:pt x="854" y="45810"/>
                </a:lnTo>
                <a:lnTo>
                  <a:pt x="1130" y="45924"/>
                </a:lnTo>
                <a:lnTo>
                  <a:pt x="1762" y="46085"/>
                </a:lnTo>
                <a:lnTo>
                  <a:pt x="2429" y="46165"/>
                </a:lnTo>
                <a:lnTo>
                  <a:pt x="3809" y="46119"/>
                </a:lnTo>
                <a:lnTo>
                  <a:pt x="5143" y="46039"/>
                </a:lnTo>
                <a:lnTo>
                  <a:pt x="5339" y="45970"/>
                </a:lnTo>
                <a:lnTo>
                  <a:pt x="5891" y="45569"/>
                </a:lnTo>
                <a:lnTo>
                  <a:pt x="6040" y="45420"/>
                </a:lnTo>
                <a:lnTo>
                  <a:pt x="6397" y="45226"/>
                </a:lnTo>
                <a:lnTo>
                  <a:pt x="6558" y="45180"/>
                </a:lnTo>
                <a:lnTo>
                  <a:pt x="6834" y="45180"/>
                </a:lnTo>
                <a:lnTo>
                  <a:pt x="7144" y="45145"/>
                </a:lnTo>
                <a:lnTo>
                  <a:pt x="10100" y="40129"/>
                </a:lnTo>
                <a:lnTo>
                  <a:pt x="10376" y="39270"/>
                </a:lnTo>
                <a:lnTo>
                  <a:pt x="18195" y="31082"/>
                </a:lnTo>
                <a:lnTo>
                  <a:pt x="19253" y="30543"/>
                </a:lnTo>
                <a:lnTo>
                  <a:pt x="19771" y="30188"/>
                </a:lnTo>
                <a:lnTo>
                  <a:pt x="20242" y="29833"/>
                </a:lnTo>
                <a:lnTo>
                  <a:pt x="20875" y="29204"/>
                </a:lnTo>
                <a:lnTo>
                  <a:pt x="15206" y="29204"/>
                </a:lnTo>
                <a:lnTo>
                  <a:pt x="16389" y="26902"/>
                </a:lnTo>
                <a:lnTo>
                  <a:pt x="24647" y="19423"/>
                </a:lnTo>
                <a:lnTo>
                  <a:pt x="25187" y="19102"/>
                </a:lnTo>
                <a:lnTo>
                  <a:pt x="26096" y="18713"/>
                </a:lnTo>
                <a:lnTo>
                  <a:pt x="13906" y="18713"/>
                </a:lnTo>
                <a:lnTo>
                  <a:pt x="13711" y="18404"/>
                </a:lnTo>
                <a:lnTo>
                  <a:pt x="13588" y="18049"/>
                </a:lnTo>
                <a:lnTo>
                  <a:pt x="13468" y="17304"/>
                </a:lnTo>
                <a:lnTo>
                  <a:pt x="13361" y="14911"/>
                </a:lnTo>
                <a:lnTo>
                  <a:pt x="13285" y="14212"/>
                </a:lnTo>
                <a:lnTo>
                  <a:pt x="13205" y="13903"/>
                </a:lnTo>
                <a:lnTo>
                  <a:pt x="13078" y="13548"/>
                </a:lnTo>
                <a:lnTo>
                  <a:pt x="12883" y="13227"/>
                </a:lnTo>
                <a:lnTo>
                  <a:pt x="12733" y="13158"/>
                </a:lnTo>
                <a:lnTo>
                  <a:pt x="12492" y="13113"/>
                </a:lnTo>
                <a:close/>
              </a:path>
              <a:path w="40004" h="46354">
                <a:moveTo>
                  <a:pt x="21415" y="26970"/>
                </a:moveTo>
                <a:lnTo>
                  <a:pt x="21105" y="27050"/>
                </a:lnTo>
                <a:lnTo>
                  <a:pt x="19414" y="28035"/>
                </a:lnTo>
                <a:lnTo>
                  <a:pt x="18828" y="28345"/>
                </a:lnTo>
                <a:lnTo>
                  <a:pt x="18356" y="28539"/>
                </a:lnTo>
                <a:lnTo>
                  <a:pt x="17954" y="28654"/>
                </a:lnTo>
                <a:lnTo>
                  <a:pt x="17138" y="28814"/>
                </a:lnTo>
                <a:lnTo>
                  <a:pt x="16701" y="28860"/>
                </a:lnTo>
                <a:lnTo>
                  <a:pt x="15206" y="29204"/>
                </a:lnTo>
                <a:lnTo>
                  <a:pt x="20875" y="29204"/>
                </a:lnTo>
                <a:lnTo>
                  <a:pt x="21266" y="28619"/>
                </a:lnTo>
                <a:lnTo>
                  <a:pt x="21530" y="28035"/>
                </a:lnTo>
                <a:lnTo>
                  <a:pt x="21415" y="26970"/>
                </a:lnTo>
                <a:close/>
              </a:path>
              <a:path w="40004" h="46354">
                <a:moveTo>
                  <a:pt x="34939" y="0"/>
                </a:moveTo>
                <a:lnTo>
                  <a:pt x="32697" y="0"/>
                </a:lnTo>
                <a:lnTo>
                  <a:pt x="32306" y="160"/>
                </a:lnTo>
                <a:lnTo>
                  <a:pt x="31949" y="355"/>
                </a:lnTo>
                <a:lnTo>
                  <a:pt x="31282" y="858"/>
                </a:lnTo>
                <a:lnTo>
                  <a:pt x="30811" y="1133"/>
                </a:lnTo>
                <a:lnTo>
                  <a:pt x="26487" y="7203"/>
                </a:lnTo>
                <a:lnTo>
                  <a:pt x="26015" y="8028"/>
                </a:lnTo>
                <a:lnTo>
                  <a:pt x="25590" y="8887"/>
                </a:lnTo>
                <a:lnTo>
                  <a:pt x="24591" y="10650"/>
                </a:lnTo>
                <a:lnTo>
                  <a:pt x="24014" y="11475"/>
                </a:lnTo>
                <a:lnTo>
                  <a:pt x="23146" y="12494"/>
                </a:lnTo>
                <a:lnTo>
                  <a:pt x="21806" y="14212"/>
                </a:lnTo>
                <a:lnTo>
                  <a:pt x="15171" y="18713"/>
                </a:lnTo>
                <a:lnTo>
                  <a:pt x="26096" y="18713"/>
                </a:lnTo>
                <a:lnTo>
                  <a:pt x="27034" y="18324"/>
                </a:lnTo>
                <a:lnTo>
                  <a:pt x="28695" y="17808"/>
                </a:lnTo>
                <a:lnTo>
                  <a:pt x="31052" y="17304"/>
                </a:lnTo>
                <a:lnTo>
                  <a:pt x="32271" y="17190"/>
                </a:lnTo>
                <a:lnTo>
                  <a:pt x="32973" y="16640"/>
                </a:lnTo>
                <a:lnTo>
                  <a:pt x="33720" y="16171"/>
                </a:lnTo>
                <a:lnTo>
                  <a:pt x="34514" y="15735"/>
                </a:lnTo>
                <a:lnTo>
                  <a:pt x="36123" y="14911"/>
                </a:lnTo>
                <a:lnTo>
                  <a:pt x="37653" y="13972"/>
                </a:lnTo>
                <a:lnTo>
                  <a:pt x="38366" y="13388"/>
                </a:lnTo>
                <a:lnTo>
                  <a:pt x="38722" y="12998"/>
                </a:lnTo>
                <a:lnTo>
                  <a:pt x="39033" y="12494"/>
                </a:lnTo>
                <a:lnTo>
                  <a:pt x="39324" y="11704"/>
                </a:lnTo>
                <a:lnTo>
                  <a:pt x="30339" y="11704"/>
                </a:lnTo>
                <a:lnTo>
                  <a:pt x="29994" y="11624"/>
                </a:lnTo>
                <a:lnTo>
                  <a:pt x="29718" y="11429"/>
                </a:lnTo>
                <a:lnTo>
                  <a:pt x="29442" y="11005"/>
                </a:lnTo>
                <a:lnTo>
                  <a:pt x="29316" y="9906"/>
                </a:lnTo>
                <a:lnTo>
                  <a:pt x="29477" y="9127"/>
                </a:lnTo>
                <a:lnTo>
                  <a:pt x="32271" y="3802"/>
                </a:lnTo>
                <a:lnTo>
                  <a:pt x="34939" y="0"/>
                </a:lnTo>
                <a:close/>
              </a:path>
              <a:path w="40004" h="46354">
                <a:moveTo>
                  <a:pt x="37457" y="11120"/>
                </a:moveTo>
                <a:lnTo>
                  <a:pt x="31443" y="11670"/>
                </a:lnTo>
                <a:lnTo>
                  <a:pt x="30972" y="11704"/>
                </a:lnTo>
                <a:lnTo>
                  <a:pt x="39324" y="11704"/>
                </a:lnTo>
                <a:lnTo>
                  <a:pt x="39458" y="11280"/>
                </a:lnTo>
                <a:lnTo>
                  <a:pt x="37457" y="1112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2391" y="236474"/>
            <a:ext cx="25400" cy="52069"/>
          </a:xfrm>
          <a:custGeom>
            <a:avLst/>
            <a:gdLst/>
            <a:ahLst/>
            <a:cxnLst/>
            <a:rect l="l" t="t" r="r" b="b"/>
            <a:pathLst>
              <a:path w="25400" h="52070">
                <a:moveTo>
                  <a:pt x="551" y="15357"/>
                </a:moveTo>
                <a:lnTo>
                  <a:pt x="0" y="15357"/>
                </a:lnTo>
                <a:lnTo>
                  <a:pt x="40" y="16606"/>
                </a:lnTo>
                <a:lnTo>
                  <a:pt x="160" y="19034"/>
                </a:lnTo>
                <a:lnTo>
                  <a:pt x="2909" y="27486"/>
                </a:lnTo>
                <a:lnTo>
                  <a:pt x="3461" y="28780"/>
                </a:lnTo>
                <a:lnTo>
                  <a:pt x="5138" y="39946"/>
                </a:lnTo>
                <a:lnTo>
                  <a:pt x="5019" y="41584"/>
                </a:lnTo>
                <a:lnTo>
                  <a:pt x="4760" y="43932"/>
                </a:lnTo>
                <a:lnTo>
                  <a:pt x="4519" y="45340"/>
                </a:lnTo>
                <a:lnTo>
                  <a:pt x="3967" y="48158"/>
                </a:lnTo>
                <a:lnTo>
                  <a:pt x="3852" y="48639"/>
                </a:lnTo>
                <a:lnTo>
                  <a:pt x="3817" y="51845"/>
                </a:lnTo>
                <a:lnTo>
                  <a:pt x="4404" y="51960"/>
                </a:lnTo>
                <a:lnTo>
                  <a:pt x="4990" y="52006"/>
                </a:lnTo>
                <a:lnTo>
                  <a:pt x="5542" y="52006"/>
                </a:lnTo>
                <a:lnTo>
                  <a:pt x="7313" y="51845"/>
                </a:lnTo>
                <a:lnTo>
                  <a:pt x="8486" y="51685"/>
                </a:lnTo>
                <a:lnTo>
                  <a:pt x="8808" y="51685"/>
                </a:lnTo>
                <a:lnTo>
                  <a:pt x="11120" y="46325"/>
                </a:lnTo>
                <a:lnTo>
                  <a:pt x="11327" y="44916"/>
                </a:lnTo>
                <a:lnTo>
                  <a:pt x="11557" y="41584"/>
                </a:lnTo>
                <a:lnTo>
                  <a:pt x="11672" y="38297"/>
                </a:lnTo>
                <a:lnTo>
                  <a:pt x="12074" y="33361"/>
                </a:lnTo>
                <a:lnTo>
                  <a:pt x="12328" y="31448"/>
                </a:lnTo>
                <a:lnTo>
                  <a:pt x="12546" y="29329"/>
                </a:lnTo>
                <a:lnTo>
                  <a:pt x="12661" y="28551"/>
                </a:lnTo>
                <a:lnTo>
                  <a:pt x="15455" y="23260"/>
                </a:lnTo>
                <a:lnTo>
                  <a:pt x="5979" y="23260"/>
                </a:lnTo>
                <a:lnTo>
                  <a:pt x="2097" y="19034"/>
                </a:lnTo>
                <a:lnTo>
                  <a:pt x="1641" y="17820"/>
                </a:lnTo>
                <a:lnTo>
                  <a:pt x="1138" y="16606"/>
                </a:lnTo>
                <a:lnTo>
                  <a:pt x="551" y="15357"/>
                </a:lnTo>
                <a:close/>
              </a:path>
              <a:path w="25400" h="52070">
                <a:moveTo>
                  <a:pt x="13719" y="0"/>
                </a:moveTo>
                <a:lnTo>
                  <a:pt x="13719" y="1294"/>
                </a:lnTo>
                <a:lnTo>
                  <a:pt x="13443" y="1408"/>
                </a:lnTo>
                <a:lnTo>
                  <a:pt x="12971" y="1683"/>
                </a:lnTo>
                <a:lnTo>
                  <a:pt x="12419" y="2233"/>
                </a:lnTo>
                <a:lnTo>
                  <a:pt x="12143" y="2553"/>
                </a:lnTo>
                <a:lnTo>
                  <a:pt x="11718" y="3447"/>
                </a:lnTo>
                <a:lnTo>
                  <a:pt x="11281" y="4306"/>
                </a:lnTo>
                <a:lnTo>
                  <a:pt x="10192" y="16606"/>
                </a:lnTo>
                <a:lnTo>
                  <a:pt x="10027" y="18598"/>
                </a:lnTo>
                <a:lnTo>
                  <a:pt x="6957" y="23179"/>
                </a:lnTo>
                <a:lnTo>
                  <a:pt x="6646" y="23260"/>
                </a:lnTo>
                <a:lnTo>
                  <a:pt x="15455" y="23260"/>
                </a:lnTo>
                <a:lnTo>
                  <a:pt x="17020" y="21107"/>
                </a:lnTo>
                <a:lnTo>
                  <a:pt x="19581" y="17820"/>
                </a:lnTo>
                <a:lnTo>
                  <a:pt x="21308" y="15667"/>
                </a:lnTo>
                <a:lnTo>
                  <a:pt x="22493" y="14258"/>
                </a:lnTo>
                <a:lnTo>
                  <a:pt x="23599" y="13078"/>
                </a:lnTo>
                <a:lnTo>
                  <a:pt x="17410" y="13078"/>
                </a:lnTo>
                <a:lnTo>
                  <a:pt x="14153" y="5176"/>
                </a:lnTo>
                <a:lnTo>
                  <a:pt x="13805" y="1294"/>
                </a:lnTo>
                <a:lnTo>
                  <a:pt x="13719" y="0"/>
                </a:lnTo>
                <a:close/>
              </a:path>
              <a:path w="25400" h="52070">
                <a:moveTo>
                  <a:pt x="25161" y="8818"/>
                </a:moveTo>
                <a:lnTo>
                  <a:pt x="24609" y="8818"/>
                </a:lnTo>
                <a:lnTo>
                  <a:pt x="24218" y="8932"/>
                </a:lnTo>
                <a:lnTo>
                  <a:pt x="24022" y="9047"/>
                </a:lnTo>
                <a:lnTo>
                  <a:pt x="22731" y="10456"/>
                </a:lnTo>
                <a:lnTo>
                  <a:pt x="21895" y="11315"/>
                </a:lnTo>
                <a:lnTo>
                  <a:pt x="18203" y="13078"/>
                </a:lnTo>
                <a:lnTo>
                  <a:pt x="23599" y="13078"/>
                </a:lnTo>
                <a:lnTo>
                  <a:pt x="24689" y="11784"/>
                </a:lnTo>
                <a:lnTo>
                  <a:pt x="25112" y="11051"/>
                </a:lnTo>
                <a:lnTo>
                  <a:pt x="25241" y="10776"/>
                </a:lnTo>
                <a:lnTo>
                  <a:pt x="25356" y="10421"/>
                </a:lnTo>
                <a:lnTo>
                  <a:pt x="25276" y="885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06287" y="400638"/>
            <a:ext cx="207010" cy="132080"/>
          </a:xfrm>
          <a:custGeom>
            <a:avLst/>
            <a:gdLst/>
            <a:ahLst/>
            <a:cxnLst/>
            <a:rect l="l" t="t" r="r" b="b"/>
            <a:pathLst>
              <a:path w="207009" h="132079">
                <a:moveTo>
                  <a:pt x="61247" y="130809"/>
                </a:moveTo>
                <a:lnTo>
                  <a:pt x="53979" y="130809"/>
                </a:lnTo>
                <a:lnTo>
                  <a:pt x="53737" y="132079"/>
                </a:lnTo>
                <a:lnTo>
                  <a:pt x="60269" y="132079"/>
                </a:lnTo>
                <a:lnTo>
                  <a:pt x="61247" y="130809"/>
                </a:lnTo>
                <a:close/>
              </a:path>
              <a:path w="207009" h="132079">
                <a:moveTo>
                  <a:pt x="65375" y="129539"/>
                </a:moveTo>
                <a:lnTo>
                  <a:pt x="54094" y="129539"/>
                </a:lnTo>
                <a:lnTo>
                  <a:pt x="54094" y="130809"/>
                </a:lnTo>
                <a:lnTo>
                  <a:pt x="64674" y="130809"/>
                </a:lnTo>
                <a:lnTo>
                  <a:pt x="65375" y="129539"/>
                </a:lnTo>
                <a:close/>
              </a:path>
              <a:path w="207009" h="132079">
                <a:moveTo>
                  <a:pt x="60706" y="64770"/>
                </a:moveTo>
                <a:lnTo>
                  <a:pt x="58383" y="64770"/>
                </a:lnTo>
                <a:lnTo>
                  <a:pt x="59683" y="67310"/>
                </a:lnTo>
                <a:lnTo>
                  <a:pt x="59832" y="67310"/>
                </a:lnTo>
                <a:lnTo>
                  <a:pt x="60154" y="68580"/>
                </a:lnTo>
                <a:lnTo>
                  <a:pt x="60545" y="69850"/>
                </a:lnTo>
                <a:lnTo>
                  <a:pt x="61097" y="72390"/>
                </a:lnTo>
                <a:lnTo>
                  <a:pt x="61327" y="73660"/>
                </a:lnTo>
                <a:lnTo>
                  <a:pt x="61718" y="77470"/>
                </a:lnTo>
                <a:lnTo>
                  <a:pt x="62040" y="80010"/>
                </a:lnTo>
                <a:lnTo>
                  <a:pt x="62316" y="82550"/>
                </a:lnTo>
                <a:lnTo>
                  <a:pt x="62546" y="86360"/>
                </a:lnTo>
                <a:lnTo>
                  <a:pt x="62937" y="91440"/>
                </a:lnTo>
                <a:lnTo>
                  <a:pt x="63294" y="93980"/>
                </a:lnTo>
                <a:lnTo>
                  <a:pt x="63535" y="96520"/>
                </a:lnTo>
                <a:lnTo>
                  <a:pt x="63731" y="97790"/>
                </a:lnTo>
                <a:lnTo>
                  <a:pt x="63961" y="102870"/>
                </a:lnTo>
                <a:lnTo>
                  <a:pt x="63765" y="104140"/>
                </a:lnTo>
                <a:lnTo>
                  <a:pt x="63570" y="104140"/>
                </a:lnTo>
                <a:lnTo>
                  <a:pt x="62983" y="106680"/>
                </a:lnTo>
                <a:lnTo>
                  <a:pt x="62592" y="107950"/>
                </a:lnTo>
                <a:lnTo>
                  <a:pt x="61649" y="110490"/>
                </a:lnTo>
                <a:lnTo>
                  <a:pt x="59993" y="114299"/>
                </a:lnTo>
                <a:lnTo>
                  <a:pt x="58809" y="116839"/>
                </a:lnTo>
                <a:lnTo>
                  <a:pt x="57670" y="119379"/>
                </a:lnTo>
                <a:lnTo>
                  <a:pt x="56647" y="120649"/>
                </a:lnTo>
                <a:lnTo>
                  <a:pt x="56175" y="121919"/>
                </a:lnTo>
                <a:lnTo>
                  <a:pt x="55474" y="121919"/>
                </a:lnTo>
                <a:lnTo>
                  <a:pt x="54726" y="123189"/>
                </a:lnTo>
                <a:lnTo>
                  <a:pt x="53933" y="124459"/>
                </a:lnTo>
                <a:lnTo>
                  <a:pt x="52323" y="125729"/>
                </a:lnTo>
                <a:lnTo>
                  <a:pt x="51541" y="126999"/>
                </a:lnTo>
                <a:lnTo>
                  <a:pt x="50828" y="126999"/>
                </a:lnTo>
                <a:lnTo>
                  <a:pt x="50207" y="128269"/>
                </a:lnTo>
                <a:lnTo>
                  <a:pt x="51575" y="129539"/>
                </a:lnTo>
                <a:lnTo>
                  <a:pt x="66560" y="129539"/>
                </a:lnTo>
                <a:lnTo>
                  <a:pt x="67031" y="128270"/>
                </a:lnTo>
                <a:lnTo>
                  <a:pt x="67468" y="128270"/>
                </a:lnTo>
                <a:lnTo>
                  <a:pt x="67859" y="127000"/>
                </a:lnTo>
                <a:lnTo>
                  <a:pt x="68215" y="125730"/>
                </a:lnTo>
                <a:lnTo>
                  <a:pt x="68560" y="125730"/>
                </a:lnTo>
                <a:lnTo>
                  <a:pt x="69825" y="120650"/>
                </a:lnTo>
                <a:lnTo>
                  <a:pt x="59683" y="120649"/>
                </a:lnTo>
                <a:lnTo>
                  <a:pt x="59602" y="119379"/>
                </a:lnTo>
                <a:lnTo>
                  <a:pt x="59798" y="118109"/>
                </a:lnTo>
                <a:lnTo>
                  <a:pt x="60269" y="116839"/>
                </a:lnTo>
                <a:lnTo>
                  <a:pt x="60545" y="116839"/>
                </a:lnTo>
                <a:lnTo>
                  <a:pt x="61799" y="114299"/>
                </a:lnTo>
                <a:lnTo>
                  <a:pt x="62351" y="113030"/>
                </a:lnTo>
                <a:lnTo>
                  <a:pt x="63179" y="110490"/>
                </a:lnTo>
                <a:lnTo>
                  <a:pt x="64156" y="107950"/>
                </a:lnTo>
                <a:lnTo>
                  <a:pt x="64628" y="107950"/>
                </a:lnTo>
                <a:lnTo>
                  <a:pt x="65065" y="106680"/>
                </a:lnTo>
                <a:lnTo>
                  <a:pt x="66479" y="102870"/>
                </a:lnTo>
                <a:lnTo>
                  <a:pt x="64904" y="83820"/>
                </a:lnTo>
                <a:lnTo>
                  <a:pt x="63961" y="76200"/>
                </a:lnTo>
                <a:lnTo>
                  <a:pt x="63765" y="74930"/>
                </a:lnTo>
                <a:lnTo>
                  <a:pt x="63616" y="73660"/>
                </a:lnTo>
                <a:lnTo>
                  <a:pt x="63455" y="71120"/>
                </a:lnTo>
                <a:lnTo>
                  <a:pt x="63340" y="69850"/>
                </a:lnTo>
                <a:lnTo>
                  <a:pt x="62983" y="69850"/>
                </a:lnTo>
                <a:lnTo>
                  <a:pt x="62512" y="68580"/>
                </a:lnTo>
                <a:lnTo>
                  <a:pt x="61960" y="67310"/>
                </a:lnTo>
                <a:lnTo>
                  <a:pt x="60706" y="64770"/>
                </a:lnTo>
                <a:close/>
              </a:path>
              <a:path w="207009" h="132079">
                <a:moveTo>
                  <a:pt x="193711" y="123190"/>
                </a:moveTo>
                <a:lnTo>
                  <a:pt x="181913" y="123190"/>
                </a:lnTo>
                <a:lnTo>
                  <a:pt x="181280" y="125730"/>
                </a:lnTo>
                <a:lnTo>
                  <a:pt x="189146" y="125730"/>
                </a:lnTo>
                <a:lnTo>
                  <a:pt x="189974" y="124460"/>
                </a:lnTo>
                <a:lnTo>
                  <a:pt x="193033" y="124460"/>
                </a:lnTo>
                <a:lnTo>
                  <a:pt x="193711" y="123190"/>
                </a:lnTo>
                <a:close/>
              </a:path>
              <a:path w="207009" h="132079">
                <a:moveTo>
                  <a:pt x="195045" y="121920"/>
                </a:moveTo>
                <a:lnTo>
                  <a:pt x="181913" y="121920"/>
                </a:lnTo>
                <a:lnTo>
                  <a:pt x="181947" y="123190"/>
                </a:lnTo>
                <a:lnTo>
                  <a:pt x="194804" y="123190"/>
                </a:lnTo>
                <a:lnTo>
                  <a:pt x="195045" y="121920"/>
                </a:lnTo>
                <a:close/>
              </a:path>
              <a:path w="207009" h="132079">
                <a:moveTo>
                  <a:pt x="187651" y="111760"/>
                </a:moveTo>
                <a:lnTo>
                  <a:pt x="185523" y="111760"/>
                </a:lnTo>
                <a:lnTo>
                  <a:pt x="185098" y="113030"/>
                </a:lnTo>
                <a:lnTo>
                  <a:pt x="184155" y="114300"/>
                </a:lnTo>
                <a:lnTo>
                  <a:pt x="180774" y="118110"/>
                </a:lnTo>
                <a:lnTo>
                  <a:pt x="179590" y="119380"/>
                </a:lnTo>
                <a:lnTo>
                  <a:pt x="178486" y="119380"/>
                </a:lnTo>
                <a:lnTo>
                  <a:pt x="177508" y="120650"/>
                </a:lnTo>
                <a:lnTo>
                  <a:pt x="180579" y="121920"/>
                </a:lnTo>
                <a:lnTo>
                  <a:pt x="195275" y="121920"/>
                </a:lnTo>
                <a:lnTo>
                  <a:pt x="196264" y="120650"/>
                </a:lnTo>
                <a:lnTo>
                  <a:pt x="198150" y="115570"/>
                </a:lnTo>
                <a:lnTo>
                  <a:pt x="198662" y="114300"/>
                </a:lnTo>
                <a:lnTo>
                  <a:pt x="189456" y="114300"/>
                </a:lnTo>
                <a:lnTo>
                  <a:pt x="188709" y="113030"/>
                </a:lnTo>
                <a:lnTo>
                  <a:pt x="187731" y="113030"/>
                </a:lnTo>
                <a:lnTo>
                  <a:pt x="187651" y="111760"/>
                </a:lnTo>
                <a:close/>
              </a:path>
              <a:path w="207009" h="132079">
                <a:moveTo>
                  <a:pt x="72183" y="113030"/>
                </a:moveTo>
                <a:lnTo>
                  <a:pt x="65927" y="113030"/>
                </a:lnTo>
                <a:lnTo>
                  <a:pt x="65617" y="114300"/>
                </a:lnTo>
                <a:lnTo>
                  <a:pt x="65375" y="114300"/>
                </a:lnTo>
                <a:lnTo>
                  <a:pt x="64984" y="116840"/>
                </a:lnTo>
                <a:lnTo>
                  <a:pt x="64513" y="118110"/>
                </a:lnTo>
                <a:lnTo>
                  <a:pt x="64352" y="118110"/>
                </a:lnTo>
                <a:lnTo>
                  <a:pt x="64202" y="119380"/>
                </a:lnTo>
                <a:lnTo>
                  <a:pt x="63179" y="119379"/>
                </a:lnTo>
                <a:lnTo>
                  <a:pt x="62707" y="120649"/>
                </a:lnTo>
                <a:lnTo>
                  <a:pt x="69825" y="120650"/>
                </a:lnTo>
                <a:lnTo>
                  <a:pt x="70377" y="119380"/>
                </a:lnTo>
                <a:lnTo>
                  <a:pt x="71240" y="115570"/>
                </a:lnTo>
                <a:lnTo>
                  <a:pt x="71550" y="115570"/>
                </a:lnTo>
                <a:lnTo>
                  <a:pt x="72183" y="113030"/>
                </a:lnTo>
                <a:close/>
              </a:path>
              <a:path w="207009" h="132079">
                <a:moveTo>
                  <a:pt x="15915" y="114299"/>
                </a:moveTo>
                <a:lnTo>
                  <a:pt x="3058" y="114299"/>
                </a:lnTo>
                <a:lnTo>
                  <a:pt x="1333" y="116839"/>
                </a:lnTo>
                <a:lnTo>
                  <a:pt x="10096" y="116839"/>
                </a:lnTo>
                <a:lnTo>
                  <a:pt x="12063" y="115569"/>
                </a:lnTo>
                <a:lnTo>
                  <a:pt x="14777" y="115569"/>
                </a:lnTo>
                <a:lnTo>
                  <a:pt x="15915" y="114299"/>
                </a:lnTo>
                <a:close/>
              </a:path>
              <a:path w="207009" h="132079">
                <a:moveTo>
                  <a:pt x="74345" y="12700"/>
                </a:moveTo>
                <a:lnTo>
                  <a:pt x="73287" y="12700"/>
                </a:lnTo>
                <a:lnTo>
                  <a:pt x="72137" y="20320"/>
                </a:lnTo>
                <a:lnTo>
                  <a:pt x="71665" y="22860"/>
                </a:lnTo>
                <a:lnTo>
                  <a:pt x="71240" y="25400"/>
                </a:lnTo>
                <a:lnTo>
                  <a:pt x="70021" y="31750"/>
                </a:lnTo>
                <a:lnTo>
                  <a:pt x="68445" y="39370"/>
                </a:lnTo>
                <a:lnTo>
                  <a:pt x="67813" y="43180"/>
                </a:lnTo>
                <a:lnTo>
                  <a:pt x="67537" y="44450"/>
                </a:lnTo>
                <a:lnTo>
                  <a:pt x="67307" y="46990"/>
                </a:lnTo>
                <a:lnTo>
                  <a:pt x="67111" y="48260"/>
                </a:lnTo>
                <a:lnTo>
                  <a:pt x="66950" y="49530"/>
                </a:lnTo>
                <a:lnTo>
                  <a:pt x="66950" y="55880"/>
                </a:lnTo>
                <a:lnTo>
                  <a:pt x="67065" y="57150"/>
                </a:lnTo>
                <a:lnTo>
                  <a:pt x="67617" y="60960"/>
                </a:lnTo>
                <a:lnTo>
                  <a:pt x="67859" y="63500"/>
                </a:lnTo>
                <a:lnTo>
                  <a:pt x="67261" y="66040"/>
                </a:lnTo>
                <a:lnTo>
                  <a:pt x="67065" y="67310"/>
                </a:lnTo>
                <a:lnTo>
                  <a:pt x="66950" y="71120"/>
                </a:lnTo>
                <a:lnTo>
                  <a:pt x="67031" y="72390"/>
                </a:lnTo>
                <a:lnTo>
                  <a:pt x="67226" y="73660"/>
                </a:lnTo>
                <a:lnTo>
                  <a:pt x="67502" y="74930"/>
                </a:lnTo>
                <a:lnTo>
                  <a:pt x="67859" y="77470"/>
                </a:lnTo>
                <a:lnTo>
                  <a:pt x="69434" y="87630"/>
                </a:lnTo>
                <a:lnTo>
                  <a:pt x="70101" y="92710"/>
                </a:lnTo>
                <a:lnTo>
                  <a:pt x="70331" y="95250"/>
                </a:lnTo>
                <a:lnTo>
                  <a:pt x="70446" y="104140"/>
                </a:lnTo>
                <a:lnTo>
                  <a:pt x="70170" y="105410"/>
                </a:lnTo>
                <a:lnTo>
                  <a:pt x="69975" y="106680"/>
                </a:lnTo>
                <a:lnTo>
                  <a:pt x="69745" y="106680"/>
                </a:lnTo>
                <a:lnTo>
                  <a:pt x="69469" y="107950"/>
                </a:lnTo>
                <a:lnTo>
                  <a:pt x="68606" y="109220"/>
                </a:lnTo>
                <a:lnTo>
                  <a:pt x="67617" y="110490"/>
                </a:lnTo>
                <a:lnTo>
                  <a:pt x="66720" y="111760"/>
                </a:lnTo>
                <a:lnTo>
                  <a:pt x="66318" y="113030"/>
                </a:lnTo>
                <a:lnTo>
                  <a:pt x="72183" y="113030"/>
                </a:lnTo>
                <a:lnTo>
                  <a:pt x="73045" y="114300"/>
                </a:lnTo>
                <a:lnTo>
                  <a:pt x="74816" y="114300"/>
                </a:lnTo>
                <a:lnTo>
                  <a:pt x="75449" y="115570"/>
                </a:lnTo>
                <a:lnTo>
                  <a:pt x="75759" y="113030"/>
                </a:lnTo>
                <a:lnTo>
                  <a:pt x="72608" y="83820"/>
                </a:lnTo>
                <a:lnTo>
                  <a:pt x="72217" y="81280"/>
                </a:lnTo>
                <a:lnTo>
                  <a:pt x="71907" y="78740"/>
                </a:lnTo>
                <a:lnTo>
                  <a:pt x="71631" y="76200"/>
                </a:lnTo>
                <a:lnTo>
                  <a:pt x="71665" y="69850"/>
                </a:lnTo>
                <a:lnTo>
                  <a:pt x="71987" y="67310"/>
                </a:lnTo>
                <a:lnTo>
                  <a:pt x="72183" y="66040"/>
                </a:lnTo>
                <a:lnTo>
                  <a:pt x="72183" y="63500"/>
                </a:lnTo>
                <a:lnTo>
                  <a:pt x="72459" y="63500"/>
                </a:lnTo>
                <a:lnTo>
                  <a:pt x="72539" y="62230"/>
                </a:lnTo>
                <a:lnTo>
                  <a:pt x="72735" y="62230"/>
                </a:lnTo>
                <a:lnTo>
                  <a:pt x="71826" y="59690"/>
                </a:lnTo>
                <a:lnTo>
                  <a:pt x="71631" y="58420"/>
                </a:lnTo>
                <a:lnTo>
                  <a:pt x="71516" y="57150"/>
                </a:lnTo>
                <a:lnTo>
                  <a:pt x="71631" y="53340"/>
                </a:lnTo>
                <a:lnTo>
                  <a:pt x="71746" y="52070"/>
                </a:lnTo>
                <a:lnTo>
                  <a:pt x="71907" y="50800"/>
                </a:lnTo>
                <a:lnTo>
                  <a:pt x="72102" y="49530"/>
                </a:lnTo>
                <a:lnTo>
                  <a:pt x="72574" y="48260"/>
                </a:lnTo>
                <a:lnTo>
                  <a:pt x="73080" y="45720"/>
                </a:lnTo>
                <a:lnTo>
                  <a:pt x="73597" y="44450"/>
                </a:lnTo>
                <a:lnTo>
                  <a:pt x="74069" y="41910"/>
                </a:lnTo>
                <a:lnTo>
                  <a:pt x="74425" y="40640"/>
                </a:lnTo>
                <a:lnTo>
                  <a:pt x="74736" y="39370"/>
                </a:lnTo>
                <a:lnTo>
                  <a:pt x="75483" y="34290"/>
                </a:lnTo>
                <a:lnTo>
                  <a:pt x="75989" y="30480"/>
                </a:lnTo>
                <a:lnTo>
                  <a:pt x="76265" y="29210"/>
                </a:lnTo>
                <a:lnTo>
                  <a:pt x="88340" y="29210"/>
                </a:lnTo>
                <a:lnTo>
                  <a:pt x="93101" y="27940"/>
                </a:lnTo>
                <a:lnTo>
                  <a:pt x="98874" y="27940"/>
                </a:lnTo>
                <a:lnTo>
                  <a:pt x="100138" y="26670"/>
                </a:lnTo>
                <a:lnTo>
                  <a:pt x="127220" y="26670"/>
                </a:lnTo>
                <a:lnTo>
                  <a:pt x="128635" y="25400"/>
                </a:lnTo>
                <a:lnTo>
                  <a:pt x="131349" y="25400"/>
                </a:lnTo>
                <a:lnTo>
                  <a:pt x="132292" y="24130"/>
                </a:lnTo>
                <a:lnTo>
                  <a:pt x="140042" y="24130"/>
                </a:lnTo>
                <a:lnTo>
                  <a:pt x="139214" y="22860"/>
                </a:lnTo>
                <a:lnTo>
                  <a:pt x="138858" y="21590"/>
                </a:lnTo>
                <a:lnTo>
                  <a:pt x="138547" y="21590"/>
                </a:lnTo>
                <a:lnTo>
                  <a:pt x="138030" y="20320"/>
                </a:lnTo>
                <a:lnTo>
                  <a:pt x="137604" y="20320"/>
                </a:lnTo>
                <a:lnTo>
                  <a:pt x="136190" y="19050"/>
                </a:lnTo>
                <a:lnTo>
                  <a:pt x="78036" y="19050"/>
                </a:lnTo>
                <a:lnTo>
                  <a:pt x="77841" y="17780"/>
                </a:lnTo>
                <a:lnTo>
                  <a:pt x="77450" y="17780"/>
                </a:lnTo>
                <a:lnTo>
                  <a:pt x="77059" y="16510"/>
                </a:lnTo>
                <a:lnTo>
                  <a:pt x="76265" y="15240"/>
                </a:lnTo>
                <a:lnTo>
                  <a:pt x="75955" y="15240"/>
                </a:lnTo>
                <a:lnTo>
                  <a:pt x="75598" y="13970"/>
                </a:lnTo>
                <a:lnTo>
                  <a:pt x="74816" y="13970"/>
                </a:lnTo>
                <a:lnTo>
                  <a:pt x="74345" y="12700"/>
                </a:lnTo>
                <a:close/>
              </a:path>
              <a:path w="207009" h="132079">
                <a:moveTo>
                  <a:pt x="18008" y="111759"/>
                </a:moveTo>
                <a:lnTo>
                  <a:pt x="1414" y="111759"/>
                </a:lnTo>
                <a:lnTo>
                  <a:pt x="2472" y="113029"/>
                </a:lnTo>
                <a:lnTo>
                  <a:pt x="3495" y="113029"/>
                </a:lnTo>
                <a:lnTo>
                  <a:pt x="3300" y="114299"/>
                </a:lnTo>
                <a:lnTo>
                  <a:pt x="16663" y="114299"/>
                </a:lnTo>
                <a:lnTo>
                  <a:pt x="17065" y="113029"/>
                </a:lnTo>
                <a:lnTo>
                  <a:pt x="18008" y="111759"/>
                </a:lnTo>
                <a:close/>
              </a:path>
              <a:path w="207009" h="132079">
                <a:moveTo>
                  <a:pt x="192688" y="41910"/>
                </a:moveTo>
                <a:lnTo>
                  <a:pt x="182304" y="41910"/>
                </a:lnTo>
                <a:lnTo>
                  <a:pt x="183051" y="43180"/>
                </a:lnTo>
                <a:lnTo>
                  <a:pt x="184707" y="43180"/>
                </a:lnTo>
                <a:lnTo>
                  <a:pt x="186708" y="44450"/>
                </a:lnTo>
                <a:lnTo>
                  <a:pt x="188122" y="44450"/>
                </a:lnTo>
                <a:lnTo>
                  <a:pt x="188237" y="45720"/>
                </a:lnTo>
                <a:lnTo>
                  <a:pt x="188479" y="45720"/>
                </a:lnTo>
                <a:lnTo>
                  <a:pt x="188594" y="46990"/>
                </a:lnTo>
                <a:lnTo>
                  <a:pt x="188904" y="48260"/>
                </a:lnTo>
                <a:lnTo>
                  <a:pt x="189456" y="52070"/>
                </a:lnTo>
                <a:lnTo>
                  <a:pt x="190641" y="58420"/>
                </a:lnTo>
                <a:lnTo>
                  <a:pt x="191273" y="60960"/>
                </a:lnTo>
                <a:lnTo>
                  <a:pt x="192331" y="66040"/>
                </a:lnTo>
                <a:lnTo>
                  <a:pt x="192722" y="67310"/>
                </a:lnTo>
                <a:lnTo>
                  <a:pt x="193585" y="69850"/>
                </a:lnTo>
                <a:lnTo>
                  <a:pt x="194056" y="71120"/>
                </a:lnTo>
                <a:lnTo>
                  <a:pt x="194608" y="72390"/>
                </a:lnTo>
                <a:lnTo>
                  <a:pt x="194689" y="74930"/>
                </a:lnTo>
                <a:lnTo>
                  <a:pt x="194850" y="77470"/>
                </a:lnTo>
                <a:lnTo>
                  <a:pt x="196540" y="81280"/>
                </a:lnTo>
                <a:lnTo>
                  <a:pt x="198035" y="86360"/>
                </a:lnTo>
                <a:lnTo>
                  <a:pt x="198507" y="87630"/>
                </a:lnTo>
                <a:lnTo>
                  <a:pt x="198932" y="88900"/>
                </a:lnTo>
                <a:lnTo>
                  <a:pt x="199323" y="91440"/>
                </a:lnTo>
                <a:lnTo>
                  <a:pt x="199645" y="92710"/>
                </a:lnTo>
                <a:lnTo>
                  <a:pt x="199921" y="93980"/>
                </a:lnTo>
                <a:lnTo>
                  <a:pt x="200151" y="96520"/>
                </a:lnTo>
                <a:lnTo>
                  <a:pt x="200116" y="99060"/>
                </a:lnTo>
                <a:lnTo>
                  <a:pt x="200036" y="100330"/>
                </a:lnTo>
                <a:lnTo>
                  <a:pt x="199404" y="100330"/>
                </a:lnTo>
                <a:lnTo>
                  <a:pt x="198978" y="101600"/>
                </a:lnTo>
                <a:lnTo>
                  <a:pt x="198656" y="101600"/>
                </a:lnTo>
                <a:lnTo>
                  <a:pt x="197794" y="102870"/>
                </a:lnTo>
                <a:lnTo>
                  <a:pt x="196966" y="105410"/>
                </a:lnTo>
                <a:lnTo>
                  <a:pt x="196149" y="106680"/>
                </a:lnTo>
                <a:lnTo>
                  <a:pt x="194574" y="109220"/>
                </a:lnTo>
                <a:lnTo>
                  <a:pt x="193826" y="110490"/>
                </a:lnTo>
                <a:lnTo>
                  <a:pt x="193113" y="113030"/>
                </a:lnTo>
                <a:lnTo>
                  <a:pt x="192412" y="114300"/>
                </a:lnTo>
                <a:lnTo>
                  <a:pt x="198662" y="114300"/>
                </a:lnTo>
                <a:lnTo>
                  <a:pt x="199174" y="113030"/>
                </a:lnTo>
                <a:lnTo>
                  <a:pt x="200818" y="109220"/>
                </a:lnTo>
                <a:lnTo>
                  <a:pt x="201761" y="107950"/>
                </a:lnTo>
                <a:lnTo>
                  <a:pt x="202393" y="107950"/>
                </a:lnTo>
                <a:lnTo>
                  <a:pt x="202750" y="106680"/>
                </a:lnTo>
                <a:lnTo>
                  <a:pt x="206878" y="106680"/>
                </a:lnTo>
                <a:lnTo>
                  <a:pt x="206798" y="102870"/>
                </a:lnTo>
                <a:lnTo>
                  <a:pt x="206717" y="101600"/>
                </a:lnTo>
                <a:lnTo>
                  <a:pt x="206602" y="100330"/>
                </a:lnTo>
                <a:lnTo>
                  <a:pt x="206292" y="97790"/>
                </a:lnTo>
                <a:lnTo>
                  <a:pt x="205694" y="95250"/>
                </a:lnTo>
                <a:lnTo>
                  <a:pt x="205188" y="93980"/>
                </a:lnTo>
                <a:lnTo>
                  <a:pt x="204636" y="91440"/>
                </a:lnTo>
                <a:lnTo>
                  <a:pt x="204049" y="90170"/>
                </a:lnTo>
                <a:lnTo>
                  <a:pt x="200898" y="80010"/>
                </a:lnTo>
                <a:lnTo>
                  <a:pt x="200312" y="78740"/>
                </a:lnTo>
                <a:lnTo>
                  <a:pt x="199760" y="76200"/>
                </a:lnTo>
                <a:lnTo>
                  <a:pt x="199174" y="74930"/>
                </a:lnTo>
                <a:lnTo>
                  <a:pt x="198070" y="71120"/>
                </a:lnTo>
                <a:lnTo>
                  <a:pt x="197564" y="68580"/>
                </a:lnTo>
                <a:lnTo>
                  <a:pt x="197092" y="66040"/>
                </a:lnTo>
                <a:lnTo>
                  <a:pt x="196575" y="63500"/>
                </a:lnTo>
                <a:lnTo>
                  <a:pt x="196149" y="62230"/>
                </a:lnTo>
                <a:lnTo>
                  <a:pt x="195666" y="59690"/>
                </a:lnTo>
                <a:lnTo>
                  <a:pt x="195241" y="57150"/>
                </a:lnTo>
                <a:lnTo>
                  <a:pt x="194056" y="50800"/>
                </a:lnTo>
                <a:lnTo>
                  <a:pt x="192998" y="44450"/>
                </a:lnTo>
                <a:lnTo>
                  <a:pt x="192688" y="41910"/>
                </a:lnTo>
                <a:close/>
              </a:path>
              <a:path w="207009" h="132079">
                <a:moveTo>
                  <a:pt x="103278" y="110490"/>
                </a:moveTo>
                <a:lnTo>
                  <a:pt x="90778" y="110490"/>
                </a:lnTo>
                <a:lnTo>
                  <a:pt x="90306" y="111760"/>
                </a:lnTo>
                <a:lnTo>
                  <a:pt x="89559" y="113030"/>
                </a:lnTo>
                <a:lnTo>
                  <a:pt x="98517" y="113030"/>
                </a:lnTo>
                <a:lnTo>
                  <a:pt x="99311" y="111760"/>
                </a:lnTo>
                <a:lnTo>
                  <a:pt x="102059" y="111760"/>
                </a:lnTo>
                <a:lnTo>
                  <a:pt x="103278" y="110490"/>
                </a:lnTo>
                <a:close/>
              </a:path>
              <a:path w="207009" h="132079">
                <a:moveTo>
                  <a:pt x="36327" y="64769"/>
                </a:moveTo>
                <a:lnTo>
                  <a:pt x="31957" y="64769"/>
                </a:lnTo>
                <a:lnTo>
                  <a:pt x="31957" y="66039"/>
                </a:lnTo>
                <a:lnTo>
                  <a:pt x="31405" y="68579"/>
                </a:lnTo>
                <a:lnTo>
                  <a:pt x="27633" y="83819"/>
                </a:lnTo>
                <a:lnTo>
                  <a:pt x="27242" y="85089"/>
                </a:lnTo>
                <a:lnTo>
                  <a:pt x="26299" y="87629"/>
                </a:lnTo>
                <a:lnTo>
                  <a:pt x="26069" y="88899"/>
                </a:lnTo>
                <a:lnTo>
                  <a:pt x="25862" y="88899"/>
                </a:lnTo>
                <a:lnTo>
                  <a:pt x="25552" y="91439"/>
                </a:lnTo>
                <a:lnTo>
                  <a:pt x="25356" y="92709"/>
                </a:lnTo>
                <a:lnTo>
                  <a:pt x="25000" y="93979"/>
                </a:lnTo>
                <a:lnTo>
                  <a:pt x="24850" y="93979"/>
                </a:lnTo>
                <a:lnTo>
                  <a:pt x="24413" y="95249"/>
                </a:lnTo>
                <a:lnTo>
                  <a:pt x="23309" y="95249"/>
                </a:lnTo>
                <a:lnTo>
                  <a:pt x="22838" y="96519"/>
                </a:lnTo>
                <a:lnTo>
                  <a:pt x="22136" y="97789"/>
                </a:lnTo>
                <a:lnTo>
                  <a:pt x="21699" y="97789"/>
                </a:lnTo>
                <a:lnTo>
                  <a:pt x="18870" y="101599"/>
                </a:lnTo>
                <a:lnTo>
                  <a:pt x="17962" y="101599"/>
                </a:lnTo>
                <a:lnTo>
                  <a:pt x="16237" y="104139"/>
                </a:lnTo>
                <a:lnTo>
                  <a:pt x="15409" y="105409"/>
                </a:lnTo>
                <a:lnTo>
                  <a:pt x="14662" y="106679"/>
                </a:lnTo>
                <a:lnTo>
                  <a:pt x="4680" y="106679"/>
                </a:lnTo>
                <a:lnTo>
                  <a:pt x="1966" y="109219"/>
                </a:lnTo>
                <a:lnTo>
                  <a:pt x="0" y="111759"/>
                </a:lnTo>
                <a:lnTo>
                  <a:pt x="18514" y="111759"/>
                </a:lnTo>
                <a:lnTo>
                  <a:pt x="18790" y="110489"/>
                </a:lnTo>
                <a:lnTo>
                  <a:pt x="19652" y="109219"/>
                </a:lnTo>
                <a:lnTo>
                  <a:pt x="20515" y="106679"/>
                </a:lnTo>
                <a:lnTo>
                  <a:pt x="20986" y="105409"/>
                </a:lnTo>
                <a:lnTo>
                  <a:pt x="21538" y="105409"/>
                </a:lnTo>
                <a:lnTo>
                  <a:pt x="22171" y="104139"/>
                </a:lnTo>
                <a:lnTo>
                  <a:pt x="32831" y="78739"/>
                </a:lnTo>
                <a:lnTo>
                  <a:pt x="33061" y="77469"/>
                </a:lnTo>
                <a:lnTo>
                  <a:pt x="33923" y="73659"/>
                </a:lnTo>
                <a:lnTo>
                  <a:pt x="34751" y="69849"/>
                </a:lnTo>
                <a:lnTo>
                  <a:pt x="35223" y="68579"/>
                </a:lnTo>
                <a:lnTo>
                  <a:pt x="35740" y="67309"/>
                </a:lnTo>
                <a:lnTo>
                  <a:pt x="36005" y="66039"/>
                </a:lnTo>
                <a:lnTo>
                  <a:pt x="36327" y="64769"/>
                </a:lnTo>
                <a:close/>
              </a:path>
              <a:path w="207009" h="132079">
                <a:moveTo>
                  <a:pt x="196264" y="97790"/>
                </a:moveTo>
                <a:lnTo>
                  <a:pt x="193470" y="97790"/>
                </a:lnTo>
                <a:lnTo>
                  <a:pt x="192492" y="99060"/>
                </a:lnTo>
                <a:lnTo>
                  <a:pt x="191894" y="100330"/>
                </a:lnTo>
                <a:lnTo>
                  <a:pt x="190917" y="101600"/>
                </a:lnTo>
                <a:lnTo>
                  <a:pt x="187145" y="109220"/>
                </a:lnTo>
                <a:lnTo>
                  <a:pt x="185926" y="111760"/>
                </a:lnTo>
                <a:lnTo>
                  <a:pt x="187685" y="111760"/>
                </a:lnTo>
                <a:lnTo>
                  <a:pt x="187846" y="110490"/>
                </a:lnTo>
                <a:lnTo>
                  <a:pt x="188122" y="110490"/>
                </a:lnTo>
                <a:lnTo>
                  <a:pt x="188904" y="109220"/>
                </a:lnTo>
                <a:lnTo>
                  <a:pt x="189376" y="107950"/>
                </a:lnTo>
                <a:lnTo>
                  <a:pt x="190330" y="106680"/>
                </a:lnTo>
                <a:lnTo>
                  <a:pt x="190802" y="106680"/>
                </a:lnTo>
                <a:lnTo>
                  <a:pt x="191469" y="105410"/>
                </a:lnTo>
                <a:lnTo>
                  <a:pt x="192055" y="102870"/>
                </a:lnTo>
                <a:lnTo>
                  <a:pt x="192366" y="102870"/>
                </a:lnTo>
                <a:lnTo>
                  <a:pt x="193079" y="101600"/>
                </a:lnTo>
                <a:lnTo>
                  <a:pt x="193504" y="100330"/>
                </a:lnTo>
                <a:lnTo>
                  <a:pt x="194183" y="100330"/>
                </a:lnTo>
                <a:lnTo>
                  <a:pt x="195517" y="99060"/>
                </a:lnTo>
                <a:lnTo>
                  <a:pt x="196264" y="97790"/>
                </a:lnTo>
                <a:close/>
              </a:path>
              <a:path w="207009" h="132079">
                <a:moveTo>
                  <a:pt x="100840" y="100330"/>
                </a:moveTo>
                <a:lnTo>
                  <a:pt x="96401" y="100330"/>
                </a:lnTo>
                <a:lnTo>
                  <a:pt x="95493" y="101600"/>
                </a:lnTo>
                <a:lnTo>
                  <a:pt x="91169" y="105410"/>
                </a:lnTo>
                <a:lnTo>
                  <a:pt x="89444" y="106680"/>
                </a:lnTo>
                <a:lnTo>
                  <a:pt x="87673" y="107950"/>
                </a:lnTo>
                <a:lnTo>
                  <a:pt x="88972" y="109220"/>
                </a:lnTo>
                <a:lnTo>
                  <a:pt x="90973" y="109220"/>
                </a:lnTo>
                <a:lnTo>
                  <a:pt x="91054" y="110490"/>
                </a:lnTo>
                <a:lnTo>
                  <a:pt x="104462" y="110490"/>
                </a:lnTo>
                <a:lnTo>
                  <a:pt x="105601" y="109220"/>
                </a:lnTo>
                <a:lnTo>
                  <a:pt x="107843" y="107950"/>
                </a:lnTo>
                <a:lnTo>
                  <a:pt x="110201" y="106680"/>
                </a:lnTo>
                <a:lnTo>
                  <a:pt x="112915" y="104140"/>
                </a:lnTo>
                <a:lnTo>
                  <a:pt x="119515" y="104140"/>
                </a:lnTo>
                <a:lnTo>
                  <a:pt x="121367" y="102870"/>
                </a:lnTo>
                <a:lnTo>
                  <a:pt x="101081" y="102870"/>
                </a:lnTo>
                <a:lnTo>
                  <a:pt x="100644" y="101600"/>
                </a:lnTo>
                <a:lnTo>
                  <a:pt x="100840" y="100330"/>
                </a:lnTo>
                <a:close/>
              </a:path>
              <a:path w="207009" h="132079">
                <a:moveTo>
                  <a:pt x="206878" y="106680"/>
                </a:moveTo>
                <a:lnTo>
                  <a:pt x="203382" y="106680"/>
                </a:lnTo>
                <a:lnTo>
                  <a:pt x="203923" y="107950"/>
                </a:lnTo>
                <a:lnTo>
                  <a:pt x="206798" y="107950"/>
                </a:lnTo>
                <a:lnTo>
                  <a:pt x="206878" y="106680"/>
                </a:lnTo>
                <a:close/>
              </a:path>
              <a:path w="207009" h="132079">
                <a:moveTo>
                  <a:pt x="18951" y="93979"/>
                </a:moveTo>
                <a:lnTo>
                  <a:pt x="16387" y="93979"/>
                </a:lnTo>
                <a:lnTo>
                  <a:pt x="14627" y="95249"/>
                </a:lnTo>
                <a:lnTo>
                  <a:pt x="10372" y="100329"/>
                </a:lnTo>
                <a:lnTo>
                  <a:pt x="8808" y="102869"/>
                </a:lnTo>
                <a:lnTo>
                  <a:pt x="6370" y="105409"/>
                </a:lnTo>
                <a:lnTo>
                  <a:pt x="5496" y="106679"/>
                </a:lnTo>
                <a:lnTo>
                  <a:pt x="12500" y="106679"/>
                </a:lnTo>
                <a:lnTo>
                  <a:pt x="11913" y="105409"/>
                </a:lnTo>
                <a:lnTo>
                  <a:pt x="9751" y="105409"/>
                </a:lnTo>
                <a:lnTo>
                  <a:pt x="9786" y="104139"/>
                </a:lnTo>
                <a:lnTo>
                  <a:pt x="10568" y="104139"/>
                </a:lnTo>
                <a:lnTo>
                  <a:pt x="11166" y="102869"/>
                </a:lnTo>
                <a:lnTo>
                  <a:pt x="12500" y="101599"/>
                </a:lnTo>
                <a:lnTo>
                  <a:pt x="16984" y="96519"/>
                </a:lnTo>
                <a:lnTo>
                  <a:pt x="18951" y="93979"/>
                </a:lnTo>
                <a:close/>
              </a:path>
              <a:path w="207009" h="132079">
                <a:moveTo>
                  <a:pt x="119515" y="104140"/>
                </a:moveTo>
                <a:lnTo>
                  <a:pt x="115629" y="104140"/>
                </a:lnTo>
                <a:lnTo>
                  <a:pt x="116020" y="105410"/>
                </a:lnTo>
                <a:lnTo>
                  <a:pt x="118848" y="105410"/>
                </a:lnTo>
                <a:lnTo>
                  <a:pt x="119515" y="104140"/>
                </a:lnTo>
                <a:close/>
              </a:path>
              <a:path w="207009" h="132079">
                <a:moveTo>
                  <a:pt x="150380" y="63500"/>
                </a:moveTo>
                <a:lnTo>
                  <a:pt x="144872" y="63500"/>
                </a:lnTo>
                <a:lnTo>
                  <a:pt x="143699" y="66040"/>
                </a:lnTo>
                <a:lnTo>
                  <a:pt x="142009" y="67310"/>
                </a:lnTo>
                <a:lnTo>
                  <a:pt x="140870" y="68580"/>
                </a:lnTo>
                <a:lnTo>
                  <a:pt x="139686" y="71120"/>
                </a:lnTo>
                <a:lnTo>
                  <a:pt x="137282" y="73660"/>
                </a:lnTo>
                <a:lnTo>
                  <a:pt x="135948" y="76200"/>
                </a:lnTo>
                <a:lnTo>
                  <a:pt x="134971" y="76200"/>
                </a:lnTo>
                <a:lnTo>
                  <a:pt x="131349" y="80010"/>
                </a:lnTo>
                <a:lnTo>
                  <a:pt x="130095" y="81280"/>
                </a:lnTo>
                <a:lnTo>
                  <a:pt x="128290" y="83820"/>
                </a:lnTo>
                <a:lnTo>
                  <a:pt x="127738" y="85090"/>
                </a:lnTo>
                <a:lnTo>
                  <a:pt x="126749" y="86360"/>
                </a:lnTo>
                <a:lnTo>
                  <a:pt x="126358" y="86360"/>
                </a:lnTo>
                <a:lnTo>
                  <a:pt x="125771" y="87630"/>
                </a:lnTo>
                <a:lnTo>
                  <a:pt x="125530" y="87630"/>
                </a:lnTo>
                <a:lnTo>
                  <a:pt x="124978" y="88900"/>
                </a:lnTo>
                <a:lnTo>
                  <a:pt x="124667" y="90170"/>
                </a:lnTo>
                <a:lnTo>
                  <a:pt x="124311" y="90170"/>
                </a:lnTo>
                <a:lnTo>
                  <a:pt x="123805" y="91440"/>
                </a:lnTo>
                <a:lnTo>
                  <a:pt x="123253" y="91440"/>
                </a:lnTo>
                <a:lnTo>
                  <a:pt x="122666" y="92710"/>
                </a:lnTo>
                <a:lnTo>
                  <a:pt x="120780" y="93980"/>
                </a:lnTo>
                <a:lnTo>
                  <a:pt x="120182" y="93980"/>
                </a:lnTo>
                <a:lnTo>
                  <a:pt x="119676" y="95250"/>
                </a:lnTo>
                <a:lnTo>
                  <a:pt x="119285" y="95250"/>
                </a:lnTo>
                <a:lnTo>
                  <a:pt x="118814" y="96520"/>
                </a:lnTo>
                <a:lnTo>
                  <a:pt x="118618" y="96520"/>
                </a:lnTo>
                <a:lnTo>
                  <a:pt x="118492" y="97790"/>
                </a:lnTo>
                <a:lnTo>
                  <a:pt x="116801" y="97790"/>
                </a:lnTo>
                <a:lnTo>
                  <a:pt x="115502" y="99060"/>
                </a:lnTo>
                <a:lnTo>
                  <a:pt x="112869" y="99060"/>
                </a:lnTo>
                <a:lnTo>
                  <a:pt x="110316" y="100330"/>
                </a:lnTo>
                <a:lnTo>
                  <a:pt x="107521" y="100330"/>
                </a:lnTo>
                <a:lnTo>
                  <a:pt x="106659" y="101600"/>
                </a:lnTo>
                <a:lnTo>
                  <a:pt x="105555" y="101600"/>
                </a:lnTo>
                <a:lnTo>
                  <a:pt x="104853" y="102870"/>
                </a:lnTo>
                <a:lnTo>
                  <a:pt x="121367" y="102870"/>
                </a:lnTo>
                <a:lnTo>
                  <a:pt x="122505" y="100330"/>
                </a:lnTo>
                <a:lnTo>
                  <a:pt x="124633" y="97790"/>
                </a:lnTo>
                <a:lnTo>
                  <a:pt x="126599" y="95250"/>
                </a:lnTo>
                <a:lnTo>
                  <a:pt x="131314" y="87630"/>
                </a:lnTo>
                <a:lnTo>
                  <a:pt x="132292" y="85090"/>
                </a:lnTo>
                <a:lnTo>
                  <a:pt x="133281" y="83820"/>
                </a:lnTo>
                <a:lnTo>
                  <a:pt x="134338" y="82550"/>
                </a:lnTo>
                <a:lnTo>
                  <a:pt x="135442" y="81280"/>
                </a:lnTo>
                <a:lnTo>
                  <a:pt x="136270" y="80010"/>
                </a:lnTo>
                <a:lnTo>
                  <a:pt x="137167" y="78740"/>
                </a:lnTo>
                <a:lnTo>
                  <a:pt x="139053" y="77470"/>
                </a:lnTo>
                <a:lnTo>
                  <a:pt x="140985" y="74930"/>
                </a:lnTo>
                <a:lnTo>
                  <a:pt x="142986" y="72390"/>
                </a:lnTo>
                <a:lnTo>
                  <a:pt x="143975" y="72390"/>
                </a:lnTo>
                <a:lnTo>
                  <a:pt x="146804" y="68580"/>
                </a:lnTo>
                <a:lnTo>
                  <a:pt x="148529" y="66040"/>
                </a:lnTo>
                <a:lnTo>
                  <a:pt x="149323" y="66040"/>
                </a:lnTo>
                <a:lnTo>
                  <a:pt x="150070" y="64770"/>
                </a:lnTo>
                <a:lnTo>
                  <a:pt x="150380" y="63500"/>
                </a:lnTo>
                <a:close/>
              </a:path>
              <a:path w="207009" h="132079">
                <a:moveTo>
                  <a:pt x="102967" y="99060"/>
                </a:moveTo>
                <a:lnTo>
                  <a:pt x="98253" y="99060"/>
                </a:lnTo>
                <a:lnTo>
                  <a:pt x="97298" y="100330"/>
                </a:lnTo>
                <a:lnTo>
                  <a:pt x="102335" y="100330"/>
                </a:lnTo>
                <a:lnTo>
                  <a:pt x="102967" y="99060"/>
                </a:lnTo>
                <a:close/>
              </a:path>
              <a:path w="207009" h="132079">
                <a:moveTo>
                  <a:pt x="109292" y="96520"/>
                </a:moveTo>
                <a:lnTo>
                  <a:pt x="102300" y="96520"/>
                </a:lnTo>
                <a:lnTo>
                  <a:pt x="100207" y="97790"/>
                </a:lnTo>
                <a:lnTo>
                  <a:pt x="99196" y="99060"/>
                </a:lnTo>
                <a:lnTo>
                  <a:pt x="103669" y="99060"/>
                </a:lnTo>
                <a:lnTo>
                  <a:pt x="106659" y="97790"/>
                </a:lnTo>
                <a:lnTo>
                  <a:pt x="108395" y="97790"/>
                </a:lnTo>
                <a:lnTo>
                  <a:pt x="109292" y="96520"/>
                </a:lnTo>
                <a:close/>
              </a:path>
              <a:path w="207009" h="132079">
                <a:moveTo>
                  <a:pt x="196575" y="96520"/>
                </a:moveTo>
                <a:lnTo>
                  <a:pt x="193976" y="96520"/>
                </a:lnTo>
                <a:lnTo>
                  <a:pt x="193665" y="97790"/>
                </a:lnTo>
                <a:lnTo>
                  <a:pt x="196575" y="97790"/>
                </a:lnTo>
                <a:lnTo>
                  <a:pt x="196575" y="96520"/>
                </a:lnTo>
                <a:close/>
              </a:path>
              <a:path w="207009" h="132079">
                <a:moveTo>
                  <a:pt x="113697" y="93980"/>
                </a:moveTo>
                <a:lnTo>
                  <a:pt x="108786" y="93980"/>
                </a:lnTo>
                <a:lnTo>
                  <a:pt x="107096" y="95250"/>
                </a:lnTo>
                <a:lnTo>
                  <a:pt x="104612" y="96520"/>
                </a:lnTo>
                <a:lnTo>
                  <a:pt x="110155" y="96520"/>
                </a:lnTo>
                <a:lnTo>
                  <a:pt x="113697" y="93980"/>
                </a:lnTo>
                <a:close/>
              </a:path>
              <a:path w="207009" h="132079">
                <a:moveTo>
                  <a:pt x="153876" y="33020"/>
                </a:moveTo>
                <a:lnTo>
                  <a:pt x="145194" y="33020"/>
                </a:lnTo>
                <a:lnTo>
                  <a:pt x="148380" y="35560"/>
                </a:lnTo>
                <a:lnTo>
                  <a:pt x="151484" y="36830"/>
                </a:lnTo>
                <a:lnTo>
                  <a:pt x="154543" y="39370"/>
                </a:lnTo>
                <a:lnTo>
                  <a:pt x="157694" y="41910"/>
                </a:lnTo>
                <a:lnTo>
                  <a:pt x="159224" y="43180"/>
                </a:lnTo>
                <a:lnTo>
                  <a:pt x="160880" y="44450"/>
                </a:lnTo>
                <a:lnTo>
                  <a:pt x="168228" y="48260"/>
                </a:lnTo>
                <a:lnTo>
                  <a:pt x="172046" y="50800"/>
                </a:lnTo>
                <a:lnTo>
                  <a:pt x="173886" y="52070"/>
                </a:lnTo>
                <a:lnTo>
                  <a:pt x="176519" y="53340"/>
                </a:lnTo>
                <a:lnTo>
                  <a:pt x="177393" y="54610"/>
                </a:lnTo>
                <a:lnTo>
                  <a:pt x="178957" y="55880"/>
                </a:lnTo>
                <a:lnTo>
                  <a:pt x="179705" y="55880"/>
                </a:lnTo>
                <a:lnTo>
                  <a:pt x="180418" y="57150"/>
                </a:lnTo>
                <a:lnTo>
                  <a:pt x="181717" y="58420"/>
                </a:lnTo>
                <a:lnTo>
                  <a:pt x="182304" y="59690"/>
                </a:lnTo>
                <a:lnTo>
                  <a:pt x="182821" y="59690"/>
                </a:lnTo>
                <a:lnTo>
                  <a:pt x="183293" y="60960"/>
                </a:lnTo>
                <a:lnTo>
                  <a:pt x="183718" y="60960"/>
                </a:lnTo>
                <a:lnTo>
                  <a:pt x="184304" y="62230"/>
                </a:lnTo>
                <a:lnTo>
                  <a:pt x="189537" y="78740"/>
                </a:lnTo>
                <a:lnTo>
                  <a:pt x="190250" y="81280"/>
                </a:lnTo>
                <a:lnTo>
                  <a:pt x="190675" y="82550"/>
                </a:lnTo>
                <a:lnTo>
                  <a:pt x="192688" y="88900"/>
                </a:lnTo>
                <a:lnTo>
                  <a:pt x="193355" y="91440"/>
                </a:lnTo>
                <a:lnTo>
                  <a:pt x="193631" y="91440"/>
                </a:lnTo>
                <a:lnTo>
                  <a:pt x="193826" y="92710"/>
                </a:lnTo>
                <a:lnTo>
                  <a:pt x="194102" y="95250"/>
                </a:lnTo>
                <a:lnTo>
                  <a:pt x="194102" y="96520"/>
                </a:lnTo>
                <a:lnTo>
                  <a:pt x="196770" y="96520"/>
                </a:lnTo>
                <a:lnTo>
                  <a:pt x="196770" y="95250"/>
                </a:lnTo>
                <a:lnTo>
                  <a:pt x="196299" y="93980"/>
                </a:lnTo>
                <a:lnTo>
                  <a:pt x="195666" y="91440"/>
                </a:lnTo>
                <a:lnTo>
                  <a:pt x="193504" y="85090"/>
                </a:lnTo>
                <a:lnTo>
                  <a:pt x="190526" y="73660"/>
                </a:lnTo>
                <a:lnTo>
                  <a:pt x="188559" y="67310"/>
                </a:lnTo>
                <a:lnTo>
                  <a:pt x="186984" y="63500"/>
                </a:lnTo>
                <a:lnTo>
                  <a:pt x="186673" y="62230"/>
                </a:lnTo>
                <a:lnTo>
                  <a:pt x="185960" y="59690"/>
                </a:lnTo>
                <a:lnTo>
                  <a:pt x="185408" y="58420"/>
                </a:lnTo>
                <a:lnTo>
                  <a:pt x="185017" y="57150"/>
                </a:lnTo>
                <a:lnTo>
                  <a:pt x="184465" y="57150"/>
                </a:lnTo>
                <a:lnTo>
                  <a:pt x="184074" y="55880"/>
                </a:lnTo>
                <a:lnTo>
                  <a:pt x="183212" y="54610"/>
                </a:lnTo>
                <a:lnTo>
                  <a:pt x="182775" y="54610"/>
                </a:lnTo>
                <a:lnTo>
                  <a:pt x="181361" y="53340"/>
                </a:lnTo>
                <a:lnTo>
                  <a:pt x="179314" y="52070"/>
                </a:lnTo>
                <a:lnTo>
                  <a:pt x="178290" y="52070"/>
                </a:lnTo>
                <a:lnTo>
                  <a:pt x="177232" y="50800"/>
                </a:lnTo>
                <a:lnTo>
                  <a:pt x="176600" y="50800"/>
                </a:lnTo>
                <a:lnTo>
                  <a:pt x="175979" y="49530"/>
                </a:lnTo>
                <a:lnTo>
                  <a:pt x="175703" y="49530"/>
                </a:lnTo>
                <a:lnTo>
                  <a:pt x="175070" y="48260"/>
                </a:lnTo>
                <a:lnTo>
                  <a:pt x="174794" y="48260"/>
                </a:lnTo>
                <a:lnTo>
                  <a:pt x="173575" y="46990"/>
                </a:lnTo>
                <a:lnTo>
                  <a:pt x="172402" y="46990"/>
                </a:lnTo>
                <a:lnTo>
                  <a:pt x="167365" y="43180"/>
                </a:lnTo>
                <a:lnTo>
                  <a:pt x="166066" y="43180"/>
                </a:lnTo>
                <a:lnTo>
                  <a:pt x="164732" y="41910"/>
                </a:lnTo>
                <a:lnTo>
                  <a:pt x="163272" y="40640"/>
                </a:lnTo>
                <a:lnTo>
                  <a:pt x="161823" y="40640"/>
                </a:lnTo>
                <a:lnTo>
                  <a:pt x="158994" y="38100"/>
                </a:lnTo>
                <a:lnTo>
                  <a:pt x="157648" y="36830"/>
                </a:lnTo>
                <a:lnTo>
                  <a:pt x="155061" y="34290"/>
                </a:lnTo>
                <a:lnTo>
                  <a:pt x="153876" y="33020"/>
                </a:lnTo>
                <a:close/>
              </a:path>
              <a:path w="207009" h="132079">
                <a:moveTo>
                  <a:pt x="19974" y="92709"/>
                </a:moveTo>
                <a:lnTo>
                  <a:pt x="17456" y="92709"/>
                </a:lnTo>
                <a:lnTo>
                  <a:pt x="16938" y="93979"/>
                </a:lnTo>
                <a:lnTo>
                  <a:pt x="19503" y="93979"/>
                </a:lnTo>
                <a:lnTo>
                  <a:pt x="19974" y="92709"/>
                </a:lnTo>
                <a:close/>
              </a:path>
              <a:path w="207009" h="132079">
                <a:moveTo>
                  <a:pt x="134338" y="67310"/>
                </a:moveTo>
                <a:lnTo>
                  <a:pt x="131073" y="67310"/>
                </a:lnTo>
                <a:lnTo>
                  <a:pt x="130992" y="68580"/>
                </a:lnTo>
                <a:lnTo>
                  <a:pt x="130797" y="68580"/>
                </a:lnTo>
                <a:lnTo>
                  <a:pt x="119205" y="85090"/>
                </a:lnTo>
                <a:lnTo>
                  <a:pt x="117514" y="87630"/>
                </a:lnTo>
                <a:lnTo>
                  <a:pt x="116250" y="90170"/>
                </a:lnTo>
                <a:lnTo>
                  <a:pt x="115583" y="90170"/>
                </a:lnTo>
                <a:lnTo>
                  <a:pt x="115192" y="91440"/>
                </a:lnTo>
                <a:lnTo>
                  <a:pt x="114801" y="91440"/>
                </a:lnTo>
                <a:lnTo>
                  <a:pt x="114168" y="92710"/>
                </a:lnTo>
                <a:lnTo>
                  <a:pt x="112006" y="92710"/>
                </a:lnTo>
                <a:lnTo>
                  <a:pt x="111224" y="93980"/>
                </a:lnTo>
                <a:lnTo>
                  <a:pt x="117595" y="93980"/>
                </a:lnTo>
                <a:lnTo>
                  <a:pt x="119239" y="91440"/>
                </a:lnTo>
                <a:lnTo>
                  <a:pt x="121873" y="87630"/>
                </a:lnTo>
                <a:lnTo>
                  <a:pt x="128290" y="78740"/>
                </a:lnTo>
                <a:lnTo>
                  <a:pt x="131268" y="73660"/>
                </a:lnTo>
                <a:lnTo>
                  <a:pt x="132533" y="71120"/>
                </a:lnTo>
                <a:lnTo>
                  <a:pt x="133591" y="69850"/>
                </a:lnTo>
                <a:lnTo>
                  <a:pt x="134338" y="67310"/>
                </a:lnTo>
                <a:close/>
              </a:path>
              <a:path w="207009" h="132079">
                <a:moveTo>
                  <a:pt x="27955" y="52069"/>
                </a:moveTo>
                <a:lnTo>
                  <a:pt x="26414" y="52069"/>
                </a:lnTo>
                <a:lnTo>
                  <a:pt x="26023" y="53339"/>
                </a:lnTo>
                <a:lnTo>
                  <a:pt x="25586" y="54609"/>
                </a:lnTo>
                <a:lnTo>
                  <a:pt x="25517" y="59689"/>
                </a:lnTo>
                <a:lnTo>
                  <a:pt x="25747" y="60959"/>
                </a:lnTo>
                <a:lnTo>
                  <a:pt x="25793" y="66039"/>
                </a:lnTo>
                <a:lnTo>
                  <a:pt x="24919" y="69849"/>
                </a:lnTo>
                <a:lnTo>
                  <a:pt x="24528" y="71119"/>
                </a:lnTo>
                <a:lnTo>
                  <a:pt x="24172" y="73659"/>
                </a:lnTo>
                <a:lnTo>
                  <a:pt x="23390" y="76199"/>
                </a:lnTo>
                <a:lnTo>
                  <a:pt x="22562" y="80009"/>
                </a:lnTo>
                <a:lnTo>
                  <a:pt x="22136" y="81279"/>
                </a:lnTo>
                <a:lnTo>
                  <a:pt x="21665" y="83819"/>
                </a:lnTo>
                <a:lnTo>
                  <a:pt x="21147" y="85089"/>
                </a:lnTo>
                <a:lnTo>
                  <a:pt x="20595" y="86359"/>
                </a:lnTo>
                <a:lnTo>
                  <a:pt x="20009" y="87629"/>
                </a:lnTo>
                <a:lnTo>
                  <a:pt x="19376" y="90169"/>
                </a:lnTo>
                <a:lnTo>
                  <a:pt x="18675" y="91439"/>
                </a:lnTo>
                <a:lnTo>
                  <a:pt x="17881" y="92709"/>
                </a:lnTo>
                <a:lnTo>
                  <a:pt x="20400" y="92709"/>
                </a:lnTo>
                <a:lnTo>
                  <a:pt x="20400" y="91439"/>
                </a:lnTo>
                <a:lnTo>
                  <a:pt x="20871" y="91439"/>
                </a:lnTo>
                <a:lnTo>
                  <a:pt x="20871" y="90169"/>
                </a:lnTo>
                <a:lnTo>
                  <a:pt x="21423" y="88899"/>
                </a:lnTo>
                <a:lnTo>
                  <a:pt x="21584" y="88899"/>
                </a:lnTo>
                <a:lnTo>
                  <a:pt x="21699" y="87629"/>
                </a:lnTo>
                <a:lnTo>
                  <a:pt x="22136" y="86359"/>
                </a:lnTo>
                <a:lnTo>
                  <a:pt x="22251" y="85089"/>
                </a:lnTo>
                <a:lnTo>
                  <a:pt x="22527" y="85089"/>
                </a:lnTo>
                <a:lnTo>
                  <a:pt x="22642" y="83819"/>
                </a:lnTo>
                <a:lnTo>
                  <a:pt x="22999" y="83819"/>
                </a:lnTo>
                <a:lnTo>
                  <a:pt x="22999" y="82549"/>
                </a:lnTo>
                <a:lnTo>
                  <a:pt x="22803" y="82549"/>
                </a:lnTo>
                <a:lnTo>
                  <a:pt x="24413" y="78739"/>
                </a:lnTo>
                <a:lnTo>
                  <a:pt x="25161" y="76199"/>
                </a:lnTo>
                <a:lnTo>
                  <a:pt x="26219" y="72389"/>
                </a:lnTo>
                <a:lnTo>
                  <a:pt x="26541" y="71119"/>
                </a:lnTo>
                <a:lnTo>
                  <a:pt x="27081" y="67309"/>
                </a:lnTo>
                <a:lnTo>
                  <a:pt x="27553" y="64769"/>
                </a:lnTo>
                <a:lnTo>
                  <a:pt x="27955" y="62229"/>
                </a:lnTo>
                <a:lnTo>
                  <a:pt x="28105" y="62229"/>
                </a:lnTo>
                <a:lnTo>
                  <a:pt x="28024" y="60959"/>
                </a:lnTo>
                <a:lnTo>
                  <a:pt x="28231" y="60959"/>
                </a:lnTo>
                <a:lnTo>
                  <a:pt x="27127" y="58419"/>
                </a:lnTo>
                <a:lnTo>
                  <a:pt x="27242" y="57149"/>
                </a:lnTo>
                <a:lnTo>
                  <a:pt x="27518" y="57149"/>
                </a:lnTo>
                <a:lnTo>
                  <a:pt x="27553" y="55879"/>
                </a:lnTo>
                <a:lnTo>
                  <a:pt x="27714" y="53339"/>
                </a:lnTo>
                <a:lnTo>
                  <a:pt x="27955" y="52069"/>
                </a:lnTo>
                <a:close/>
              </a:path>
              <a:path w="207009" h="132079">
                <a:moveTo>
                  <a:pt x="119354" y="29210"/>
                </a:moveTo>
                <a:lnTo>
                  <a:pt x="113697" y="29210"/>
                </a:lnTo>
                <a:lnTo>
                  <a:pt x="113750" y="31750"/>
                </a:lnTo>
                <a:lnTo>
                  <a:pt x="113858" y="34290"/>
                </a:lnTo>
                <a:lnTo>
                  <a:pt x="117514" y="48260"/>
                </a:lnTo>
                <a:lnTo>
                  <a:pt x="119090" y="52070"/>
                </a:lnTo>
                <a:lnTo>
                  <a:pt x="120263" y="53340"/>
                </a:lnTo>
                <a:lnTo>
                  <a:pt x="122735" y="55880"/>
                </a:lnTo>
                <a:lnTo>
                  <a:pt x="124035" y="58420"/>
                </a:lnTo>
                <a:lnTo>
                  <a:pt x="126599" y="60960"/>
                </a:lnTo>
                <a:lnTo>
                  <a:pt x="127818" y="62230"/>
                </a:lnTo>
                <a:lnTo>
                  <a:pt x="128209" y="63500"/>
                </a:lnTo>
                <a:lnTo>
                  <a:pt x="128600" y="63500"/>
                </a:lnTo>
                <a:lnTo>
                  <a:pt x="129302" y="64770"/>
                </a:lnTo>
                <a:lnTo>
                  <a:pt x="129704" y="66040"/>
                </a:lnTo>
                <a:lnTo>
                  <a:pt x="130325" y="67310"/>
                </a:lnTo>
                <a:lnTo>
                  <a:pt x="134810" y="67310"/>
                </a:lnTo>
                <a:lnTo>
                  <a:pt x="134890" y="66040"/>
                </a:lnTo>
                <a:lnTo>
                  <a:pt x="134453" y="64770"/>
                </a:lnTo>
                <a:lnTo>
                  <a:pt x="133556" y="64770"/>
                </a:lnTo>
                <a:lnTo>
                  <a:pt x="132016" y="62230"/>
                </a:lnTo>
                <a:lnTo>
                  <a:pt x="130682" y="60960"/>
                </a:lnTo>
                <a:lnTo>
                  <a:pt x="130256" y="60960"/>
                </a:lnTo>
                <a:lnTo>
                  <a:pt x="129106" y="59690"/>
                </a:lnTo>
                <a:lnTo>
                  <a:pt x="126944" y="55880"/>
                </a:lnTo>
                <a:lnTo>
                  <a:pt x="125921" y="54610"/>
                </a:lnTo>
                <a:lnTo>
                  <a:pt x="124943" y="53340"/>
                </a:lnTo>
                <a:lnTo>
                  <a:pt x="124035" y="52070"/>
                </a:lnTo>
                <a:lnTo>
                  <a:pt x="123218" y="49530"/>
                </a:lnTo>
                <a:lnTo>
                  <a:pt x="122425" y="48260"/>
                </a:lnTo>
                <a:lnTo>
                  <a:pt x="122068" y="46990"/>
                </a:lnTo>
                <a:lnTo>
                  <a:pt x="121125" y="44450"/>
                </a:lnTo>
                <a:lnTo>
                  <a:pt x="120849" y="44450"/>
                </a:lnTo>
                <a:lnTo>
                  <a:pt x="120619" y="43180"/>
                </a:lnTo>
                <a:lnTo>
                  <a:pt x="120033" y="40640"/>
                </a:lnTo>
                <a:lnTo>
                  <a:pt x="119791" y="38100"/>
                </a:lnTo>
                <a:lnTo>
                  <a:pt x="119711" y="36830"/>
                </a:lnTo>
                <a:lnTo>
                  <a:pt x="119676" y="31750"/>
                </a:lnTo>
                <a:lnTo>
                  <a:pt x="119354" y="29210"/>
                </a:lnTo>
                <a:close/>
              </a:path>
              <a:path w="207009" h="132079">
                <a:moveTo>
                  <a:pt x="41088" y="57149"/>
                </a:moveTo>
                <a:lnTo>
                  <a:pt x="35970" y="57149"/>
                </a:lnTo>
                <a:lnTo>
                  <a:pt x="35338" y="58419"/>
                </a:lnTo>
                <a:lnTo>
                  <a:pt x="32981" y="62229"/>
                </a:lnTo>
                <a:lnTo>
                  <a:pt x="32429" y="63499"/>
                </a:lnTo>
                <a:lnTo>
                  <a:pt x="32003" y="64769"/>
                </a:lnTo>
                <a:lnTo>
                  <a:pt x="36603" y="64769"/>
                </a:lnTo>
                <a:lnTo>
                  <a:pt x="36913" y="63499"/>
                </a:lnTo>
                <a:lnTo>
                  <a:pt x="37304" y="63499"/>
                </a:lnTo>
                <a:lnTo>
                  <a:pt x="38914" y="60959"/>
                </a:lnTo>
                <a:lnTo>
                  <a:pt x="39512" y="60959"/>
                </a:lnTo>
                <a:lnTo>
                  <a:pt x="40018" y="59689"/>
                </a:lnTo>
                <a:lnTo>
                  <a:pt x="40570" y="59689"/>
                </a:lnTo>
                <a:lnTo>
                  <a:pt x="40846" y="58419"/>
                </a:lnTo>
                <a:lnTo>
                  <a:pt x="41088" y="57149"/>
                </a:lnTo>
                <a:close/>
              </a:path>
              <a:path w="207009" h="132079">
                <a:moveTo>
                  <a:pt x="54098" y="35560"/>
                </a:moveTo>
                <a:lnTo>
                  <a:pt x="51541" y="35560"/>
                </a:lnTo>
                <a:lnTo>
                  <a:pt x="52599" y="36830"/>
                </a:lnTo>
                <a:lnTo>
                  <a:pt x="55152" y="43180"/>
                </a:lnTo>
                <a:lnTo>
                  <a:pt x="55635" y="45720"/>
                </a:lnTo>
                <a:lnTo>
                  <a:pt x="56497" y="48260"/>
                </a:lnTo>
                <a:lnTo>
                  <a:pt x="56888" y="49530"/>
                </a:lnTo>
                <a:lnTo>
                  <a:pt x="57521" y="52070"/>
                </a:lnTo>
                <a:lnTo>
                  <a:pt x="57751" y="53340"/>
                </a:lnTo>
                <a:lnTo>
                  <a:pt x="57946" y="54610"/>
                </a:lnTo>
                <a:lnTo>
                  <a:pt x="58061" y="57150"/>
                </a:lnTo>
                <a:lnTo>
                  <a:pt x="57716" y="59690"/>
                </a:lnTo>
                <a:lnTo>
                  <a:pt x="57475" y="60960"/>
                </a:lnTo>
                <a:lnTo>
                  <a:pt x="57521" y="63500"/>
                </a:lnTo>
                <a:lnTo>
                  <a:pt x="57831" y="63500"/>
                </a:lnTo>
                <a:lnTo>
                  <a:pt x="57992" y="64770"/>
                </a:lnTo>
                <a:lnTo>
                  <a:pt x="60499" y="64770"/>
                </a:lnTo>
                <a:lnTo>
                  <a:pt x="60235" y="63500"/>
                </a:lnTo>
                <a:lnTo>
                  <a:pt x="59913" y="60960"/>
                </a:lnTo>
                <a:lnTo>
                  <a:pt x="59556" y="57150"/>
                </a:lnTo>
                <a:lnTo>
                  <a:pt x="59487" y="55880"/>
                </a:lnTo>
                <a:lnTo>
                  <a:pt x="59131" y="52070"/>
                </a:lnTo>
                <a:lnTo>
                  <a:pt x="58809" y="49530"/>
                </a:lnTo>
                <a:lnTo>
                  <a:pt x="58268" y="46990"/>
                </a:lnTo>
                <a:lnTo>
                  <a:pt x="57831" y="45720"/>
                </a:lnTo>
                <a:lnTo>
                  <a:pt x="57440" y="44450"/>
                </a:lnTo>
                <a:lnTo>
                  <a:pt x="57003" y="43180"/>
                </a:lnTo>
                <a:lnTo>
                  <a:pt x="56060" y="40640"/>
                </a:lnTo>
                <a:lnTo>
                  <a:pt x="54098" y="35560"/>
                </a:lnTo>
                <a:close/>
              </a:path>
              <a:path w="207009" h="132079">
                <a:moveTo>
                  <a:pt x="150461" y="62230"/>
                </a:moveTo>
                <a:lnTo>
                  <a:pt x="145309" y="62230"/>
                </a:lnTo>
                <a:lnTo>
                  <a:pt x="145470" y="63500"/>
                </a:lnTo>
                <a:lnTo>
                  <a:pt x="150541" y="63500"/>
                </a:lnTo>
                <a:lnTo>
                  <a:pt x="150461" y="62230"/>
                </a:lnTo>
                <a:close/>
              </a:path>
              <a:path w="207009" h="132079">
                <a:moveTo>
                  <a:pt x="143619" y="40640"/>
                </a:moveTo>
                <a:lnTo>
                  <a:pt x="137880" y="40640"/>
                </a:lnTo>
                <a:lnTo>
                  <a:pt x="137995" y="45720"/>
                </a:lnTo>
                <a:lnTo>
                  <a:pt x="138306" y="48260"/>
                </a:lnTo>
                <a:lnTo>
                  <a:pt x="138501" y="48260"/>
                </a:lnTo>
                <a:lnTo>
                  <a:pt x="138743" y="49530"/>
                </a:lnTo>
                <a:lnTo>
                  <a:pt x="139019" y="50800"/>
                </a:lnTo>
                <a:lnTo>
                  <a:pt x="139329" y="52070"/>
                </a:lnTo>
                <a:lnTo>
                  <a:pt x="140042" y="53340"/>
                </a:lnTo>
                <a:lnTo>
                  <a:pt x="140433" y="54610"/>
                </a:lnTo>
                <a:lnTo>
                  <a:pt x="140870" y="55880"/>
                </a:lnTo>
                <a:lnTo>
                  <a:pt x="142285" y="58420"/>
                </a:lnTo>
                <a:lnTo>
                  <a:pt x="143308" y="59690"/>
                </a:lnTo>
                <a:lnTo>
                  <a:pt x="144366" y="60960"/>
                </a:lnTo>
                <a:lnTo>
                  <a:pt x="145114" y="62230"/>
                </a:lnTo>
                <a:lnTo>
                  <a:pt x="150185" y="62230"/>
                </a:lnTo>
                <a:lnTo>
                  <a:pt x="149829" y="60960"/>
                </a:lnTo>
                <a:lnTo>
                  <a:pt x="148886" y="59690"/>
                </a:lnTo>
                <a:lnTo>
                  <a:pt x="147747" y="58420"/>
                </a:lnTo>
                <a:lnTo>
                  <a:pt x="145505" y="54610"/>
                </a:lnTo>
                <a:lnTo>
                  <a:pt x="145033" y="54610"/>
                </a:lnTo>
                <a:lnTo>
                  <a:pt x="144320" y="52070"/>
                </a:lnTo>
                <a:lnTo>
                  <a:pt x="143929" y="52070"/>
                </a:lnTo>
                <a:lnTo>
                  <a:pt x="143734" y="50800"/>
                </a:lnTo>
                <a:lnTo>
                  <a:pt x="143308" y="48260"/>
                </a:lnTo>
                <a:lnTo>
                  <a:pt x="143308" y="43180"/>
                </a:lnTo>
                <a:lnTo>
                  <a:pt x="143619" y="40640"/>
                </a:lnTo>
                <a:close/>
              </a:path>
              <a:path w="207009" h="132079">
                <a:moveTo>
                  <a:pt x="48551" y="12700"/>
                </a:moveTo>
                <a:lnTo>
                  <a:pt x="47919" y="12700"/>
                </a:lnTo>
                <a:lnTo>
                  <a:pt x="47493" y="13970"/>
                </a:lnTo>
                <a:lnTo>
                  <a:pt x="46861" y="13970"/>
                </a:lnTo>
                <a:lnTo>
                  <a:pt x="45918" y="15240"/>
                </a:lnTo>
                <a:lnTo>
                  <a:pt x="35464" y="15240"/>
                </a:lnTo>
                <a:lnTo>
                  <a:pt x="35694" y="16510"/>
                </a:lnTo>
                <a:lnTo>
                  <a:pt x="36166" y="16510"/>
                </a:lnTo>
                <a:lnTo>
                  <a:pt x="36718" y="17780"/>
                </a:lnTo>
                <a:lnTo>
                  <a:pt x="37350" y="17780"/>
                </a:lnTo>
                <a:lnTo>
                  <a:pt x="38328" y="19050"/>
                </a:lnTo>
                <a:lnTo>
                  <a:pt x="39236" y="19050"/>
                </a:lnTo>
                <a:lnTo>
                  <a:pt x="39984" y="20320"/>
                </a:lnTo>
                <a:lnTo>
                  <a:pt x="41755" y="20320"/>
                </a:lnTo>
                <a:lnTo>
                  <a:pt x="41479" y="21590"/>
                </a:lnTo>
                <a:lnTo>
                  <a:pt x="44032" y="22860"/>
                </a:lnTo>
                <a:lnTo>
                  <a:pt x="45251" y="22860"/>
                </a:lnTo>
                <a:lnTo>
                  <a:pt x="46389" y="24130"/>
                </a:lnTo>
                <a:lnTo>
                  <a:pt x="46194" y="25400"/>
                </a:lnTo>
                <a:lnTo>
                  <a:pt x="41709" y="39370"/>
                </a:lnTo>
                <a:lnTo>
                  <a:pt x="39903" y="44449"/>
                </a:lnTo>
                <a:lnTo>
                  <a:pt x="39397" y="45719"/>
                </a:lnTo>
                <a:lnTo>
                  <a:pt x="38328" y="46989"/>
                </a:lnTo>
                <a:lnTo>
                  <a:pt x="37971" y="48259"/>
                </a:lnTo>
                <a:lnTo>
                  <a:pt x="37431" y="48259"/>
                </a:lnTo>
                <a:lnTo>
                  <a:pt x="37074" y="50799"/>
                </a:lnTo>
                <a:lnTo>
                  <a:pt x="36833" y="52069"/>
                </a:lnTo>
                <a:lnTo>
                  <a:pt x="36488" y="55879"/>
                </a:lnTo>
                <a:lnTo>
                  <a:pt x="36327" y="55879"/>
                </a:lnTo>
                <a:lnTo>
                  <a:pt x="36085" y="57149"/>
                </a:lnTo>
                <a:lnTo>
                  <a:pt x="41122" y="57149"/>
                </a:lnTo>
                <a:lnTo>
                  <a:pt x="41237" y="55879"/>
                </a:lnTo>
                <a:lnTo>
                  <a:pt x="41352" y="53339"/>
                </a:lnTo>
                <a:lnTo>
                  <a:pt x="41513" y="52069"/>
                </a:lnTo>
                <a:lnTo>
                  <a:pt x="42146" y="50799"/>
                </a:lnTo>
                <a:lnTo>
                  <a:pt x="42571" y="49529"/>
                </a:lnTo>
                <a:lnTo>
                  <a:pt x="43595" y="46990"/>
                </a:lnTo>
                <a:lnTo>
                  <a:pt x="44193" y="45720"/>
                </a:lnTo>
                <a:lnTo>
                  <a:pt x="45446" y="44450"/>
                </a:lnTo>
                <a:lnTo>
                  <a:pt x="46113" y="43180"/>
                </a:lnTo>
                <a:lnTo>
                  <a:pt x="47493" y="40640"/>
                </a:lnTo>
                <a:lnTo>
                  <a:pt x="48908" y="39370"/>
                </a:lnTo>
                <a:lnTo>
                  <a:pt x="50287" y="36830"/>
                </a:lnTo>
                <a:lnTo>
                  <a:pt x="51541" y="35560"/>
                </a:lnTo>
                <a:lnTo>
                  <a:pt x="54098" y="35560"/>
                </a:lnTo>
                <a:lnTo>
                  <a:pt x="53116" y="33020"/>
                </a:lnTo>
                <a:lnTo>
                  <a:pt x="52173" y="30480"/>
                </a:lnTo>
                <a:lnTo>
                  <a:pt x="51299" y="26670"/>
                </a:lnTo>
                <a:lnTo>
                  <a:pt x="49851" y="22860"/>
                </a:lnTo>
                <a:lnTo>
                  <a:pt x="49264" y="20320"/>
                </a:lnTo>
                <a:lnTo>
                  <a:pt x="48942" y="19050"/>
                </a:lnTo>
                <a:lnTo>
                  <a:pt x="48712" y="17780"/>
                </a:lnTo>
                <a:lnTo>
                  <a:pt x="48591" y="15240"/>
                </a:lnTo>
                <a:lnTo>
                  <a:pt x="48551" y="12700"/>
                </a:lnTo>
                <a:close/>
              </a:path>
              <a:path w="207009" h="132079">
                <a:moveTo>
                  <a:pt x="31336" y="0"/>
                </a:moveTo>
                <a:lnTo>
                  <a:pt x="28461" y="0"/>
                </a:lnTo>
                <a:lnTo>
                  <a:pt x="28703" y="2539"/>
                </a:lnTo>
                <a:lnTo>
                  <a:pt x="29013" y="5079"/>
                </a:lnTo>
                <a:lnTo>
                  <a:pt x="29485" y="7619"/>
                </a:lnTo>
                <a:lnTo>
                  <a:pt x="30589" y="11429"/>
                </a:lnTo>
                <a:lnTo>
                  <a:pt x="30784" y="12699"/>
                </a:lnTo>
                <a:lnTo>
                  <a:pt x="30870" y="17779"/>
                </a:lnTo>
                <a:lnTo>
                  <a:pt x="30543" y="21589"/>
                </a:lnTo>
                <a:lnTo>
                  <a:pt x="30347" y="22859"/>
                </a:lnTo>
                <a:lnTo>
                  <a:pt x="30117" y="25399"/>
                </a:lnTo>
                <a:lnTo>
                  <a:pt x="30054" y="26669"/>
                </a:lnTo>
                <a:lnTo>
                  <a:pt x="29958" y="30479"/>
                </a:lnTo>
                <a:lnTo>
                  <a:pt x="29835" y="38099"/>
                </a:lnTo>
                <a:lnTo>
                  <a:pt x="29715" y="40639"/>
                </a:lnTo>
                <a:lnTo>
                  <a:pt x="29289" y="45719"/>
                </a:lnTo>
                <a:lnTo>
                  <a:pt x="29048" y="46989"/>
                </a:lnTo>
                <a:lnTo>
                  <a:pt x="28772" y="48259"/>
                </a:lnTo>
                <a:lnTo>
                  <a:pt x="28346" y="49529"/>
                </a:lnTo>
                <a:lnTo>
                  <a:pt x="27760" y="50799"/>
                </a:lnTo>
                <a:lnTo>
                  <a:pt x="26805" y="52069"/>
                </a:lnTo>
                <a:lnTo>
                  <a:pt x="28266" y="52069"/>
                </a:lnTo>
                <a:lnTo>
                  <a:pt x="28576" y="50799"/>
                </a:lnTo>
                <a:lnTo>
                  <a:pt x="28898" y="50799"/>
                </a:lnTo>
                <a:lnTo>
                  <a:pt x="29128" y="49529"/>
                </a:lnTo>
                <a:lnTo>
                  <a:pt x="29324" y="49529"/>
                </a:lnTo>
                <a:lnTo>
                  <a:pt x="30152" y="43179"/>
                </a:lnTo>
                <a:lnTo>
                  <a:pt x="30704" y="33019"/>
                </a:lnTo>
                <a:lnTo>
                  <a:pt x="31246" y="25399"/>
                </a:lnTo>
                <a:lnTo>
                  <a:pt x="31371" y="22859"/>
                </a:lnTo>
                <a:lnTo>
                  <a:pt x="31532" y="21589"/>
                </a:lnTo>
                <a:lnTo>
                  <a:pt x="31727" y="19049"/>
                </a:lnTo>
                <a:lnTo>
                  <a:pt x="32279" y="17779"/>
                </a:lnTo>
                <a:lnTo>
                  <a:pt x="33532" y="15240"/>
                </a:lnTo>
                <a:lnTo>
                  <a:pt x="34050" y="15240"/>
                </a:lnTo>
                <a:lnTo>
                  <a:pt x="34199" y="13970"/>
                </a:lnTo>
                <a:lnTo>
                  <a:pt x="34199" y="12700"/>
                </a:lnTo>
                <a:lnTo>
                  <a:pt x="34050" y="11430"/>
                </a:lnTo>
                <a:lnTo>
                  <a:pt x="33532" y="8890"/>
                </a:lnTo>
                <a:lnTo>
                  <a:pt x="32199" y="5080"/>
                </a:lnTo>
                <a:lnTo>
                  <a:pt x="32003" y="3810"/>
                </a:lnTo>
                <a:lnTo>
                  <a:pt x="31532" y="1270"/>
                </a:lnTo>
                <a:lnTo>
                  <a:pt x="31336" y="0"/>
                </a:lnTo>
                <a:close/>
              </a:path>
              <a:path w="207009" h="132079">
                <a:moveTo>
                  <a:pt x="184155" y="38100"/>
                </a:moveTo>
                <a:lnTo>
                  <a:pt x="176324" y="38100"/>
                </a:lnTo>
                <a:lnTo>
                  <a:pt x="177347" y="39370"/>
                </a:lnTo>
                <a:lnTo>
                  <a:pt x="179475" y="40640"/>
                </a:lnTo>
                <a:lnTo>
                  <a:pt x="180498" y="41910"/>
                </a:lnTo>
                <a:lnTo>
                  <a:pt x="189778" y="41910"/>
                </a:lnTo>
                <a:lnTo>
                  <a:pt x="186903" y="40640"/>
                </a:lnTo>
                <a:lnTo>
                  <a:pt x="184155" y="38100"/>
                </a:lnTo>
                <a:close/>
              </a:path>
              <a:path w="207009" h="132079">
                <a:moveTo>
                  <a:pt x="147667" y="29210"/>
                </a:moveTo>
                <a:lnTo>
                  <a:pt x="139456" y="29210"/>
                </a:lnTo>
                <a:lnTo>
                  <a:pt x="139329" y="30480"/>
                </a:lnTo>
                <a:lnTo>
                  <a:pt x="138628" y="34290"/>
                </a:lnTo>
                <a:lnTo>
                  <a:pt x="138352" y="35560"/>
                </a:lnTo>
                <a:lnTo>
                  <a:pt x="137995" y="39370"/>
                </a:lnTo>
                <a:lnTo>
                  <a:pt x="137915" y="40640"/>
                </a:lnTo>
                <a:lnTo>
                  <a:pt x="143814" y="40640"/>
                </a:lnTo>
                <a:lnTo>
                  <a:pt x="144757" y="35560"/>
                </a:lnTo>
                <a:lnTo>
                  <a:pt x="145194" y="33020"/>
                </a:lnTo>
                <a:lnTo>
                  <a:pt x="153129" y="33020"/>
                </a:lnTo>
                <a:lnTo>
                  <a:pt x="151634" y="31750"/>
                </a:lnTo>
                <a:lnTo>
                  <a:pt x="150104" y="31750"/>
                </a:lnTo>
                <a:lnTo>
                  <a:pt x="148610" y="30480"/>
                </a:lnTo>
                <a:lnTo>
                  <a:pt x="147782" y="30480"/>
                </a:lnTo>
                <a:lnTo>
                  <a:pt x="147667" y="29210"/>
                </a:lnTo>
                <a:close/>
              </a:path>
              <a:path w="207009" h="132079">
                <a:moveTo>
                  <a:pt x="172908" y="22860"/>
                </a:moveTo>
                <a:lnTo>
                  <a:pt x="166377" y="22860"/>
                </a:lnTo>
                <a:lnTo>
                  <a:pt x="166503" y="24130"/>
                </a:lnTo>
                <a:lnTo>
                  <a:pt x="167170" y="24130"/>
                </a:lnTo>
                <a:lnTo>
                  <a:pt x="167365" y="25400"/>
                </a:lnTo>
                <a:lnTo>
                  <a:pt x="167365" y="26670"/>
                </a:lnTo>
                <a:lnTo>
                  <a:pt x="167676" y="27940"/>
                </a:lnTo>
                <a:lnTo>
                  <a:pt x="168228" y="29210"/>
                </a:lnTo>
                <a:lnTo>
                  <a:pt x="168538" y="29210"/>
                </a:lnTo>
                <a:lnTo>
                  <a:pt x="169918" y="31750"/>
                </a:lnTo>
                <a:lnTo>
                  <a:pt x="171528" y="34290"/>
                </a:lnTo>
                <a:lnTo>
                  <a:pt x="172437" y="34290"/>
                </a:lnTo>
                <a:lnTo>
                  <a:pt x="174323" y="36830"/>
                </a:lnTo>
                <a:lnTo>
                  <a:pt x="175312" y="38100"/>
                </a:lnTo>
                <a:lnTo>
                  <a:pt x="182821" y="38100"/>
                </a:lnTo>
                <a:lnTo>
                  <a:pt x="180924" y="36830"/>
                </a:lnTo>
                <a:lnTo>
                  <a:pt x="179751" y="35560"/>
                </a:lnTo>
                <a:lnTo>
                  <a:pt x="178060" y="34290"/>
                </a:lnTo>
                <a:lnTo>
                  <a:pt x="177543" y="33020"/>
                </a:lnTo>
                <a:lnTo>
                  <a:pt x="176128" y="31750"/>
                </a:lnTo>
                <a:lnTo>
                  <a:pt x="175703" y="30480"/>
                </a:lnTo>
                <a:lnTo>
                  <a:pt x="174909" y="29210"/>
                </a:lnTo>
                <a:lnTo>
                  <a:pt x="174599" y="27940"/>
                </a:lnTo>
                <a:lnTo>
                  <a:pt x="174242" y="27940"/>
                </a:lnTo>
                <a:lnTo>
                  <a:pt x="173656" y="26670"/>
                </a:lnTo>
                <a:lnTo>
                  <a:pt x="173380" y="25400"/>
                </a:lnTo>
                <a:lnTo>
                  <a:pt x="172908" y="22860"/>
                </a:lnTo>
                <a:close/>
              </a:path>
              <a:path w="207009" h="132079">
                <a:moveTo>
                  <a:pt x="120619" y="26670"/>
                </a:moveTo>
                <a:lnTo>
                  <a:pt x="100138" y="26670"/>
                </a:lnTo>
                <a:lnTo>
                  <a:pt x="98368" y="31750"/>
                </a:lnTo>
                <a:lnTo>
                  <a:pt x="97896" y="33020"/>
                </a:lnTo>
                <a:lnTo>
                  <a:pt x="96597" y="35560"/>
                </a:lnTo>
                <a:lnTo>
                  <a:pt x="98759" y="34290"/>
                </a:lnTo>
                <a:lnTo>
                  <a:pt x="100840" y="34290"/>
                </a:lnTo>
                <a:lnTo>
                  <a:pt x="109258" y="30480"/>
                </a:lnTo>
                <a:lnTo>
                  <a:pt x="111454" y="30480"/>
                </a:lnTo>
                <a:lnTo>
                  <a:pt x="113697" y="29210"/>
                </a:lnTo>
                <a:lnTo>
                  <a:pt x="119354" y="29210"/>
                </a:lnTo>
                <a:lnTo>
                  <a:pt x="119435" y="27940"/>
                </a:lnTo>
                <a:lnTo>
                  <a:pt x="119952" y="27940"/>
                </a:lnTo>
                <a:lnTo>
                  <a:pt x="120619" y="26670"/>
                </a:lnTo>
                <a:close/>
              </a:path>
              <a:path w="207009" h="132079">
                <a:moveTo>
                  <a:pt x="147195" y="27940"/>
                </a:moveTo>
                <a:lnTo>
                  <a:pt x="139410" y="27940"/>
                </a:lnTo>
                <a:lnTo>
                  <a:pt x="139490" y="29210"/>
                </a:lnTo>
                <a:lnTo>
                  <a:pt x="147310" y="29210"/>
                </a:lnTo>
                <a:lnTo>
                  <a:pt x="147195" y="27940"/>
                </a:lnTo>
                <a:close/>
              </a:path>
              <a:path w="207009" h="132079">
                <a:moveTo>
                  <a:pt x="143573" y="25400"/>
                </a:moveTo>
                <a:lnTo>
                  <a:pt x="136891" y="25400"/>
                </a:lnTo>
                <a:lnTo>
                  <a:pt x="137443" y="26670"/>
                </a:lnTo>
                <a:lnTo>
                  <a:pt x="138432" y="26670"/>
                </a:lnTo>
                <a:lnTo>
                  <a:pt x="139214" y="27940"/>
                </a:lnTo>
                <a:lnTo>
                  <a:pt x="146252" y="27940"/>
                </a:lnTo>
                <a:lnTo>
                  <a:pt x="145390" y="26670"/>
                </a:lnTo>
                <a:lnTo>
                  <a:pt x="143573" y="25400"/>
                </a:lnTo>
                <a:close/>
              </a:path>
              <a:path w="207009" h="132079">
                <a:moveTo>
                  <a:pt x="140905" y="24130"/>
                </a:moveTo>
                <a:lnTo>
                  <a:pt x="135592" y="24130"/>
                </a:lnTo>
                <a:lnTo>
                  <a:pt x="135948" y="25400"/>
                </a:lnTo>
                <a:lnTo>
                  <a:pt x="142676" y="25400"/>
                </a:lnTo>
                <a:lnTo>
                  <a:pt x="140905" y="24130"/>
                </a:lnTo>
                <a:close/>
              </a:path>
              <a:path w="207009" h="132079">
                <a:moveTo>
                  <a:pt x="172402" y="20320"/>
                </a:moveTo>
                <a:lnTo>
                  <a:pt x="165756" y="20320"/>
                </a:lnTo>
                <a:lnTo>
                  <a:pt x="165790" y="21590"/>
                </a:lnTo>
                <a:lnTo>
                  <a:pt x="166181" y="22860"/>
                </a:lnTo>
                <a:lnTo>
                  <a:pt x="172713" y="22860"/>
                </a:lnTo>
                <a:lnTo>
                  <a:pt x="172402" y="20320"/>
                </a:lnTo>
                <a:close/>
              </a:path>
              <a:path w="207009" h="132079">
                <a:moveTo>
                  <a:pt x="172322" y="0"/>
                </a:moveTo>
                <a:lnTo>
                  <a:pt x="163398" y="0"/>
                </a:lnTo>
                <a:lnTo>
                  <a:pt x="163709" y="5080"/>
                </a:lnTo>
                <a:lnTo>
                  <a:pt x="163904" y="6350"/>
                </a:lnTo>
                <a:lnTo>
                  <a:pt x="164065" y="7620"/>
                </a:lnTo>
                <a:lnTo>
                  <a:pt x="164295" y="10160"/>
                </a:lnTo>
                <a:lnTo>
                  <a:pt x="164491" y="11430"/>
                </a:lnTo>
                <a:lnTo>
                  <a:pt x="164732" y="12700"/>
                </a:lnTo>
                <a:lnTo>
                  <a:pt x="164767" y="15240"/>
                </a:lnTo>
                <a:lnTo>
                  <a:pt x="165008" y="15240"/>
                </a:lnTo>
                <a:lnTo>
                  <a:pt x="165008" y="17780"/>
                </a:lnTo>
                <a:lnTo>
                  <a:pt x="165319" y="17780"/>
                </a:lnTo>
                <a:lnTo>
                  <a:pt x="165089" y="19050"/>
                </a:lnTo>
                <a:lnTo>
                  <a:pt x="165560" y="19050"/>
                </a:lnTo>
                <a:lnTo>
                  <a:pt x="165675" y="20320"/>
                </a:lnTo>
                <a:lnTo>
                  <a:pt x="172276" y="20320"/>
                </a:lnTo>
                <a:lnTo>
                  <a:pt x="172069" y="17780"/>
                </a:lnTo>
                <a:lnTo>
                  <a:pt x="171942" y="15240"/>
                </a:lnTo>
                <a:lnTo>
                  <a:pt x="172048" y="7620"/>
                </a:lnTo>
                <a:lnTo>
                  <a:pt x="172282" y="2540"/>
                </a:lnTo>
                <a:lnTo>
                  <a:pt x="172322" y="0"/>
                </a:lnTo>
                <a:close/>
              </a:path>
              <a:path w="207009" h="132079">
                <a:moveTo>
                  <a:pt x="121838" y="2540"/>
                </a:moveTo>
                <a:lnTo>
                  <a:pt x="121045" y="2540"/>
                </a:lnTo>
                <a:lnTo>
                  <a:pt x="121171" y="8890"/>
                </a:lnTo>
                <a:lnTo>
                  <a:pt x="120976" y="10160"/>
                </a:lnTo>
                <a:lnTo>
                  <a:pt x="120504" y="10160"/>
                </a:lnTo>
                <a:lnTo>
                  <a:pt x="120182" y="11430"/>
                </a:lnTo>
                <a:lnTo>
                  <a:pt x="118814" y="11430"/>
                </a:lnTo>
                <a:lnTo>
                  <a:pt x="117825" y="12700"/>
                </a:lnTo>
                <a:lnTo>
                  <a:pt x="115502" y="12700"/>
                </a:lnTo>
                <a:lnTo>
                  <a:pt x="112834" y="13970"/>
                </a:lnTo>
                <a:lnTo>
                  <a:pt x="107648" y="15240"/>
                </a:lnTo>
                <a:lnTo>
                  <a:pt x="104497" y="16510"/>
                </a:lnTo>
                <a:lnTo>
                  <a:pt x="103002" y="16510"/>
                </a:lnTo>
                <a:lnTo>
                  <a:pt x="101507" y="17780"/>
                </a:lnTo>
                <a:lnTo>
                  <a:pt x="91330" y="17780"/>
                </a:lnTo>
                <a:lnTo>
                  <a:pt x="87006" y="19050"/>
                </a:lnTo>
                <a:lnTo>
                  <a:pt x="136190" y="19050"/>
                </a:lnTo>
                <a:lnTo>
                  <a:pt x="133361" y="16510"/>
                </a:lnTo>
                <a:lnTo>
                  <a:pt x="131349" y="13970"/>
                </a:lnTo>
                <a:lnTo>
                  <a:pt x="129382" y="12700"/>
                </a:lnTo>
                <a:lnTo>
                  <a:pt x="121838" y="2540"/>
                </a:lnTo>
                <a:close/>
              </a:path>
              <a:path w="207009" h="132079">
                <a:moveTo>
                  <a:pt x="42180" y="13970"/>
                </a:moveTo>
                <a:lnTo>
                  <a:pt x="38650" y="13970"/>
                </a:lnTo>
                <a:lnTo>
                  <a:pt x="38178" y="15240"/>
                </a:lnTo>
                <a:lnTo>
                  <a:pt x="43043" y="15240"/>
                </a:lnTo>
                <a:lnTo>
                  <a:pt x="42180" y="1397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11910" y="267353"/>
            <a:ext cx="172720" cy="132080"/>
          </a:xfrm>
          <a:custGeom>
            <a:avLst/>
            <a:gdLst/>
            <a:ahLst/>
            <a:cxnLst/>
            <a:rect l="l" t="t" r="r" b="b"/>
            <a:pathLst>
              <a:path w="172720" h="132079">
                <a:moveTo>
                  <a:pt x="29910" y="62229"/>
                </a:moveTo>
                <a:lnTo>
                  <a:pt x="26932" y="62229"/>
                </a:lnTo>
                <a:lnTo>
                  <a:pt x="27277" y="64769"/>
                </a:lnTo>
                <a:lnTo>
                  <a:pt x="27875" y="71119"/>
                </a:lnTo>
                <a:lnTo>
                  <a:pt x="27949" y="72389"/>
                </a:lnTo>
                <a:lnTo>
                  <a:pt x="28070" y="77469"/>
                </a:lnTo>
                <a:lnTo>
                  <a:pt x="27748" y="82549"/>
                </a:lnTo>
                <a:lnTo>
                  <a:pt x="27553" y="83819"/>
                </a:lnTo>
                <a:lnTo>
                  <a:pt x="27277" y="85089"/>
                </a:lnTo>
                <a:lnTo>
                  <a:pt x="26932" y="87629"/>
                </a:lnTo>
                <a:lnTo>
                  <a:pt x="26690" y="87629"/>
                </a:lnTo>
                <a:lnTo>
                  <a:pt x="25989" y="90169"/>
                </a:lnTo>
                <a:lnTo>
                  <a:pt x="25552" y="90169"/>
                </a:lnTo>
                <a:lnTo>
                  <a:pt x="24609" y="92709"/>
                </a:lnTo>
                <a:lnTo>
                  <a:pt x="23585" y="93979"/>
                </a:lnTo>
                <a:lnTo>
                  <a:pt x="22642" y="96519"/>
                </a:lnTo>
                <a:lnTo>
                  <a:pt x="22205" y="97789"/>
                </a:lnTo>
                <a:lnTo>
                  <a:pt x="21814" y="97789"/>
                </a:lnTo>
                <a:lnTo>
                  <a:pt x="21504" y="99059"/>
                </a:lnTo>
                <a:lnTo>
                  <a:pt x="21228" y="100329"/>
                </a:lnTo>
                <a:lnTo>
                  <a:pt x="20986" y="101599"/>
                </a:lnTo>
                <a:lnTo>
                  <a:pt x="20983" y="105409"/>
                </a:lnTo>
                <a:lnTo>
                  <a:pt x="21113" y="107949"/>
                </a:lnTo>
                <a:lnTo>
                  <a:pt x="21262" y="109219"/>
                </a:lnTo>
                <a:lnTo>
                  <a:pt x="21458" y="110489"/>
                </a:lnTo>
                <a:lnTo>
                  <a:pt x="21699" y="111759"/>
                </a:lnTo>
                <a:lnTo>
                  <a:pt x="21895" y="114299"/>
                </a:lnTo>
                <a:lnTo>
                  <a:pt x="22056" y="115569"/>
                </a:lnTo>
                <a:lnTo>
                  <a:pt x="22382" y="121919"/>
                </a:lnTo>
                <a:lnTo>
                  <a:pt x="22481" y="124459"/>
                </a:lnTo>
                <a:lnTo>
                  <a:pt x="22577" y="128269"/>
                </a:lnTo>
                <a:lnTo>
                  <a:pt x="22677" y="130809"/>
                </a:lnTo>
                <a:lnTo>
                  <a:pt x="22838" y="132079"/>
                </a:lnTo>
                <a:lnTo>
                  <a:pt x="25586" y="132079"/>
                </a:lnTo>
                <a:lnTo>
                  <a:pt x="25310" y="130809"/>
                </a:lnTo>
                <a:lnTo>
                  <a:pt x="25241" y="129539"/>
                </a:lnTo>
                <a:lnTo>
                  <a:pt x="25000" y="126999"/>
                </a:lnTo>
                <a:lnTo>
                  <a:pt x="24689" y="124459"/>
                </a:lnTo>
                <a:lnTo>
                  <a:pt x="24494" y="121919"/>
                </a:lnTo>
                <a:lnTo>
                  <a:pt x="26023" y="121919"/>
                </a:lnTo>
                <a:lnTo>
                  <a:pt x="26380" y="120649"/>
                </a:lnTo>
                <a:lnTo>
                  <a:pt x="26023" y="119379"/>
                </a:lnTo>
                <a:lnTo>
                  <a:pt x="24609" y="111759"/>
                </a:lnTo>
                <a:lnTo>
                  <a:pt x="24298" y="109219"/>
                </a:lnTo>
                <a:lnTo>
                  <a:pt x="23942" y="107949"/>
                </a:lnTo>
                <a:lnTo>
                  <a:pt x="24218" y="105409"/>
                </a:lnTo>
                <a:lnTo>
                  <a:pt x="23551" y="102869"/>
                </a:lnTo>
                <a:lnTo>
                  <a:pt x="23390" y="101599"/>
                </a:lnTo>
                <a:lnTo>
                  <a:pt x="23390" y="100329"/>
                </a:lnTo>
                <a:lnTo>
                  <a:pt x="23585" y="100329"/>
                </a:lnTo>
                <a:lnTo>
                  <a:pt x="23746" y="99059"/>
                </a:lnTo>
                <a:lnTo>
                  <a:pt x="24367" y="97789"/>
                </a:lnTo>
                <a:lnTo>
                  <a:pt x="24839" y="96519"/>
                </a:lnTo>
                <a:lnTo>
                  <a:pt x="25862" y="95249"/>
                </a:lnTo>
                <a:lnTo>
                  <a:pt x="26299" y="93979"/>
                </a:lnTo>
                <a:lnTo>
                  <a:pt x="26656" y="93979"/>
                </a:lnTo>
                <a:lnTo>
                  <a:pt x="27990" y="90169"/>
                </a:lnTo>
                <a:lnTo>
                  <a:pt x="28542" y="87629"/>
                </a:lnTo>
                <a:lnTo>
                  <a:pt x="29013" y="86359"/>
                </a:lnTo>
                <a:lnTo>
                  <a:pt x="29404" y="83819"/>
                </a:lnTo>
                <a:lnTo>
                  <a:pt x="30117" y="80009"/>
                </a:lnTo>
                <a:lnTo>
                  <a:pt x="30247" y="77469"/>
                </a:lnTo>
                <a:lnTo>
                  <a:pt x="30163" y="67309"/>
                </a:lnTo>
                <a:lnTo>
                  <a:pt x="29910" y="62229"/>
                </a:lnTo>
                <a:close/>
              </a:path>
              <a:path w="172720" h="132079">
                <a:moveTo>
                  <a:pt x="159615" y="107950"/>
                </a:moveTo>
                <a:lnTo>
                  <a:pt x="143734" y="107950"/>
                </a:lnTo>
                <a:lnTo>
                  <a:pt x="145390" y="110490"/>
                </a:lnTo>
                <a:lnTo>
                  <a:pt x="147667" y="111760"/>
                </a:lnTo>
                <a:lnTo>
                  <a:pt x="148414" y="113030"/>
                </a:lnTo>
                <a:lnTo>
                  <a:pt x="149829" y="115570"/>
                </a:lnTo>
                <a:lnTo>
                  <a:pt x="150495" y="115570"/>
                </a:lnTo>
                <a:lnTo>
                  <a:pt x="151829" y="118110"/>
                </a:lnTo>
                <a:lnTo>
                  <a:pt x="157303" y="129540"/>
                </a:lnTo>
                <a:lnTo>
                  <a:pt x="157775" y="130810"/>
                </a:lnTo>
                <a:lnTo>
                  <a:pt x="157775" y="132080"/>
                </a:lnTo>
                <a:lnTo>
                  <a:pt x="166652" y="132080"/>
                </a:lnTo>
                <a:lnTo>
                  <a:pt x="166423" y="129540"/>
                </a:lnTo>
                <a:lnTo>
                  <a:pt x="166101" y="128270"/>
                </a:lnTo>
                <a:lnTo>
                  <a:pt x="165629" y="127000"/>
                </a:lnTo>
                <a:lnTo>
                  <a:pt x="168423" y="127000"/>
                </a:lnTo>
                <a:lnTo>
                  <a:pt x="170194" y="125730"/>
                </a:lnTo>
                <a:lnTo>
                  <a:pt x="172667" y="125730"/>
                </a:lnTo>
                <a:lnTo>
                  <a:pt x="171057" y="121920"/>
                </a:lnTo>
                <a:lnTo>
                  <a:pt x="169355" y="119380"/>
                </a:lnTo>
                <a:lnTo>
                  <a:pt x="161696" y="119380"/>
                </a:lnTo>
                <a:lnTo>
                  <a:pt x="161466" y="118110"/>
                </a:lnTo>
                <a:lnTo>
                  <a:pt x="160362" y="118110"/>
                </a:lnTo>
                <a:lnTo>
                  <a:pt x="159891" y="116840"/>
                </a:lnTo>
                <a:lnTo>
                  <a:pt x="159028" y="115570"/>
                </a:lnTo>
                <a:lnTo>
                  <a:pt x="158120" y="114300"/>
                </a:lnTo>
                <a:lnTo>
                  <a:pt x="156751" y="111760"/>
                </a:lnTo>
                <a:lnTo>
                  <a:pt x="156038" y="111760"/>
                </a:lnTo>
                <a:lnTo>
                  <a:pt x="155567" y="110490"/>
                </a:lnTo>
                <a:lnTo>
                  <a:pt x="163318" y="110490"/>
                </a:lnTo>
                <a:lnTo>
                  <a:pt x="162053" y="109220"/>
                </a:lnTo>
                <a:lnTo>
                  <a:pt x="160638" y="109220"/>
                </a:lnTo>
                <a:lnTo>
                  <a:pt x="159615" y="107950"/>
                </a:lnTo>
                <a:close/>
              </a:path>
              <a:path w="172720" h="132079">
                <a:moveTo>
                  <a:pt x="165089" y="111760"/>
                </a:moveTo>
                <a:lnTo>
                  <a:pt x="159063" y="111760"/>
                </a:lnTo>
                <a:lnTo>
                  <a:pt x="159534" y="113030"/>
                </a:lnTo>
                <a:lnTo>
                  <a:pt x="160408" y="113030"/>
                </a:lnTo>
                <a:lnTo>
                  <a:pt x="160799" y="114300"/>
                </a:lnTo>
                <a:lnTo>
                  <a:pt x="161190" y="114300"/>
                </a:lnTo>
                <a:lnTo>
                  <a:pt x="161547" y="115570"/>
                </a:lnTo>
                <a:lnTo>
                  <a:pt x="162248" y="115570"/>
                </a:lnTo>
                <a:lnTo>
                  <a:pt x="162915" y="118110"/>
                </a:lnTo>
                <a:lnTo>
                  <a:pt x="162605" y="118110"/>
                </a:lnTo>
                <a:lnTo>
                  <a:pt x="162133" y="119380"/>
                </a:lnTo>
                <a:lnTo>
                  <a:pt x="169355" y="119380"/>
                </a:lnTo>
                <a:lnTo>
                  <a:pt x="168504" y="118110"/>
                </a:lnTo>
                <a:lnTo>
                  <a:pt x="167561" y="115570"/>
                </a:lnTo>
                <a:lnTo>
                  <a:pt x="166618" y="114300"/>
                </a:lnTo>
                <a:lnTo>
                  <a:pt x="165629" y="113030"/>
                </a:lnTo>
                <a:lnTo>
                  <a:pt x="165089" y="111760"/>
                </a:lnTo>
                <a:close/>
              </a:path>
              <a:path w="172720" h="132079">
                <a:moveTo>
                  <a:pt x="163318" y="110490"/>
                </a:moveTo>
                <a:lnTo>
                  <a:pt x="156751" y="110490"/>
                </a:lnTo>
                <a:lnTo>
                  <a:pt x="157372" y="111760"/>
                </a:lnTo>
                <a:lnTo>
                  <a:pt x="164065" y="111760"/>
                </a:lnTo>
                <a:lnTo>
                  <a:pt x="163318" y="110490"/>
                </a:lnTo>
                <a:close/>
              </a:path>
              <a:path w="172720" h="132079">
                <a:moveTo>
                  <a:pt x="137719" y="97790"/>
                </a:moveTo>
                <a:lnTo>
                  <a:pt x="128991" y="97790"/>
                </a:lnTo>
                <a:lnTo>
                  <a:pt x="130843" y="99060"/>
                </a:lnTo>
                <a:lnTo>
                  <a:pt x="131705" y="100330"/>
                </a:lnTo>
                <a:lnTo>
                  <a:pt x="142906" y="107950"/>
                </a:lnTo>
                <a:lnTo>
                  <a:pt x="151760" y="107950"/>
                </a:lnTo>
                <a:lnTo>
                  <a:pt x="151358" y="106680"/>
                </a:lnTo>
                <a:lnTo>
                  <a:pt x="150610" y="106680"/>
                </a:lnTo>
                <a:lnTo>
                  <a:pt x="148368" y="104140"/>
                </a:lnTo>
                <a:lnTo>
                  <a:pt x="147632" y="104140"/>
                </a:lnTo>
                <a:lnTo>
                  <a:pt x="146885" y="102870"/>
                </a:lnTo>
                <a:lnTo>
                  <a:pt x="144757" y="101600"/>
                </a:lnTo>
                <a:lnTo>
                  <a:pt x="143619" y="101600"/>
                </a:lnTo>
                <a:lnTo>
                  <a:pt x="142480" y="100330"/>
                </a:lnTo>
                <a:lnTo>
                  <a:pt x="138938" y="99060"/>
                </a:lnTo>
                <a:lnTo>
                  <a:pt x="137719" y="97790"/>
                </a:lnTo>
                <a:close/>
              </a:path>
              <a:path w="172720" h="132079">
                <a:moveTo>
                  <a:pt x="100288" y="100330"/>
                </a:moveTo>
                <a:lnTo>
                  <a:pt x="90502" y="100330"/>
                </a:lnTo>
                <a:lnTo>
                  <a:pt x="93055" y="101600"/>
                </a:lnTo>
                <a:lnTo>
                  <a:pt x="98874" y="101600"/>
                </a:lnTo>
                <a:lnTo>
                  <a:pt x="100288" y="100330"/>
                </a:lnTo>
                <a:close/>
              </a:path>
              <a:path w="172720" h="132079">
                <a:moveTo>
                  <a:pt x="88179" y="97790"/>
                </a:moveTo>
                <a:lnTo>
                  <a:pt x="79451" y="97790"/>
                </a:lnTo>
                <a:lnTo>
                  <a:pt x="83429" y="99060"/>
                </a:lnTo>
                <a:lnTo>
                  <a:pt x="85430" y="100330"/>
                </a:lnTo>
                <a:lnTo>
                  <a:pt x="106969" y="100330"/>
                </a:lnTo>
                <a:lnTo>
                  <a:pt x="110868" y="99060"/>
                </a:lnTo>
                <a:lnTo>
                  <a:pt x="89720" y="99060"/>
                </a:lnTo>
                <a:lnTo>
                  <a:pt x="88179" y="97790"/>
                </a:lnTo>
                <a:close/>
              </a:path>
              <a:path w="172720" h="132079">
                <a:moveTo>
                  <a:pt x="114755" y="97790"/>
                </a:moveTo>
                <a:lnTo>
                  <a:pt x="107291" y="97790"/>
                </a:lnTo>
                <a:lnTo>
                  <a:pt x="103554" y="99060"/>
                </a:lnTo>
                <a:lnTo>
                  <a:pt x="113501" y="99060"/>
                </a:lnTo>
                <a:lnTo>
                  <a:pt x="114755" y="97790"/>
                </a:lnTo>
                <a:close/>
              </a:path>
              <a:path w="172720" h="132079">
                <a:moveTo>
                  <a:pt x="79221" y="95250"/>
                </a:moveTo>
                <a:lnTo>
                  <a:pt x="67537" y="95250"/>
                </a:lnTo>
                <a:lnTo>
                  <a:pt x="69584" y="96520"/>
                </a:lnTo>
                <a:lnTo>
                  <a:pt x="71550" y="96520"/>
                </a:lnTo>
                <a:lnTo>
                  <a:pt x="75518" y="97790"/>
                </a:lnTo>
                <a:lnTo>
                  <a:pt x="85120" y="97790"/>
                </a:lnTo>
                <a:lnTo>
                  <a:pt x="82130" y="96520"/>
                </a:lnTo>
                <a:lnTo>
                  <a:pt x="79221" y="95250"/>
                </a:lnTo>
                <a:close/>
              </a:path>
              <a:path w="172720" h="132079">
                <a:moveTo>
                  <a:pt x="118963" y="96520"/>
                </a:moveTo>
                <a:lnTo>
                  <a:pt x="110983" y="96520"/>
                </a:lnTo>
                <a:lnTo>
                  <a:pt x="109131" y="97790"/>
                </a:lnTo>
                <a:lnTo>
                  <a:pt x="118377" y="97790"/>
                </a:lnTo>
                <a:lnTo>
                  <a:pt x="118963" y="96520"/>
                </a:lnTo>
                <a:close/>
              </a:path>
              <a:path w="172720" h="132079">
                <a:moveTo>
                  <a:pt x="133867" y="96520"/>
                </a:moveTo>
                <a:lnTo>
                  <a:pt x="126047" y="96520"/>
                </a:lnTo>
                <a:lnTo>
                  <a:pt x="127059" y="97790"/>
                </a:lnTo>
                <a:lnTo>
                  <a:pt x="135166" y="97790"/>
                </a:lnTo>
                <a:lnTo>
                  <a:pt x="133867" y="96520"/>
                </a:lnTo>
                <a:close/>
              </a:path>
              <a:path w="172720" h="132079">
                <a:moveTo>
                  <a:pt x="128485" y="95250"/>
                </a:moveTo>
                <a:lnTo>
                  <a:pt x="116411" y="95250"/>
                </a:lnTo>
                <a:lnTo>
                  <a:pt x="114605" y="96520"/>
                </a:lnTo>
                <a:lnTo>
                  <a:pt x="131234" y="96520"/>
                </a:lnTo>
                <a:lnTo>
                  <a:pt x="128485" y="95250"/>
                </a:lnTo>
                <a:close/>
              </a:path>
              <a:path w="172720" h="132079">
                <a:moveTo>
                  <a:pt x="76392" y="93980"/>
                </a:moveTo>
                <a:lnTo>
                  <a:pt x="58579" y="93980"/>
                </a:lnTo>
                <a:lnTo>
                  <a:pt x="58889" y="95250"/>
                </a:lnTo>
                <a:lnTo>
                  <a:pt x="77806" y="95250"/>
                </a:lnTo>
                <a:lnTo>
                  <a:pt x="76392" y="93980"/>
                </a:lnTo>
                <a:close/>
              </a:path>
              <a:path w="172720" h="132079">
                <a:moveTo>
                  <a:pt x="50828" y="33020"/>
                </a:moveTo>
                <a:lnTo>
                  <a:pt x="44423" y="33020"/>
                </a:lnTo>
                <a:lnTo>
                  <a:pt x="45055" y="34290"/>
                </a:lnTo>
                <a:lnTo>
                  <a:pt x="45722" y="35560"/>
                </a:lnTo>
                <a:lnTo>
                  <a:pt x="46355" y="35560"/>
                </a:lnTo>
                <a:lnTo>
                  <a:pt x="48114" y="39370"/>
                </a:lnTo>
                <a:lnTo>
                  <a:pt x="53392" y="58420"/>
                </a:lnTo>
                <a:lnTo>
                  <a:pt x="53898" y="63500"/>
                </a:lnTo>
                <a:lnTo>
                  <a:pt x="54094" y="67310"/>
                </a:lnTo>
                <a:lnTo>
                  <a:pt x="54565" y="72390"/>
                </a:lnTo>
                <a:lnTo>
                  <a:pt x="54841" y="76200"/>
                </a:lnTo>
                <a:lnTo>
                  <a:pt x="55428" y="80010"/>
                </a:lnTo>
                <a:lnTo>
                  <a:pt x="55669" y="81280"/>
                </a:lnTo>
                <a:lnTo>
                  <a:pt x="55945" y="82550"/>
                </a:lnTo>
                <a:lnTo>
                  <a:pt x="56256" y="83820"/>
                </a:lnTo>
                <a:lnTo>
                  <a:pt x="56842" y="87630"/>
                </a:lnTo>
                <a:lnTo>
                  <a:pt x="57084" y="88900"/>
                </a:lnTo>
                <a:lnTo>
                  <a:pt x="57360" y="90170"/>
                </a:lnTo>
                <a:lnTo>
                  <a:pt x="57831" y="91440"/>
                </a:lnTo>
                <a:lnTo>
                  <a:pt x="58303" y="93980"/>
                </a:lnTo>
                <a:lnTo>
                  <a:pt x="72574" y="93980"/>
                </a:lnTo>
                <a:lnTo>
                  <a:pt x="70055" y="92710"/>
                </a:lnTo>
                <a:lnTo>
                  <a:pt x="65226" y="92710"/>
                </a:lnTo>
                <a:lnTo>
                  <a:pt x="64789" y="91440"/>
                </a:lnTo>
                <a:lnTo>
                  <a:pt x="64007" y="91440"/>
                </a:lnTo>
                <a:lnTo>
                  <a:pt x="63650" y="90170"/>
                </a:lnTo>
                <a:lnTo>
                  <a:pt x="62512" y="86360"/>
                </a:lnTo>
                <a:lnTo>
                  <a:pt x="61799" y="82550"/>
                </a:lnTo>
                <a:lnTo>
                  <a:pt x="61488" y="81280"/>
                </a:lnTo>
                <a:lnTo>
                  <a:pt x="60902" y="77470"/>
                </a:lnTo>
                <a:lnTo>
                  <a:pt x="60384" y="73660"/>
                </a:lnTo>
                <a:lnTo>
                  <a:pt x="59993" y="71120"/>
                </a:lnTo>
                <a:lnTo>
                  <a:pt x="58889" y="58420"/>
                </a:lnTo>
                <a:lnTo>
                  <a:pt x="58303" y="53340"/>
                </a:lnTo>
                <a:lnTo>
                  <a:pt x="57751" y="49530"/>
                </a:lnTo>
                <a:lnTo>
                  <a:pt x="57440" y="48260"/>
                </a:lnTo>
                <a:lnTo>
                  <a:pt x="57084" y="45720"/>
                </a:lnTo>
                <a:lnTo>
                  <a:pt x="51426" y="34290"/>
                </a:lnTo>
                <a:lnTo>
                  <a:pt x="50828" y="33020"/>
                </a:lnTo>
                <a:close/>
              </a:path>
              <a:path w="172720" h="132079">
                <a:moveTo>
                  <a:pt x="8728" y="63499"/>
                </a:moveTo>
                <a:lnTo>
                  <a:pt x="7348" y="63499"/>
                </a:lnTo>
                <a:lnTo>
                  <a:pt x="8015" y="66039"/>
                </a:lnTo>
                <a:lnTo>
                  <a:pt x="8923" y="66039"/>
                </a:lnTo>
                <a:lnTo>
                  <a:pt x="9544" y="67309"/>
                </a:lnTo>
                <a:lnTo>
                  <a:pt x="15685" y="67309"/>
                </a:lnTo>
                <a:lnTo>
                  <a:pt x="17099" y="66039"/>
                </a:lnTo>
                <a:lnTo>
                  <a:pt x="18951" y="64769"/>
                </a:lnTo>
                <a:lnTo>
                  <a:pt x="9038" y="64769"/>
                </a:lnTo>
                <a:lnTo>
                  <a:pt x="8728" y="63499"/>
                </a:lnTo>
                <a:close/>
              </a:path>
              <a:path w="172720" h="132079">
                <a:moveTo>
                  <a:pt x="19894" y="55879"/>
                </a:moveTo>
                <a:lnTo>
                  <a:pt x="15881" y="55879"/>
                </a:lnTo>
                <a:lnTo>
                  <a:pt x="15214" y="57149"/>
                </a:lnTo>
                <a:lnTo>
                  <a:pt x="14547" y="57149"/>
                </a:lnTo>
                <a:lnTo>
                  <a:pt x="12615" y="58419"/>
                </a:lnTo>
                <a:lnTo>
                  <a:pt x="15524" y="58419"/>
                </a:lnTo>
                <a:lnTo>
                  <a:pt x="15685" y="59689"/>
                </a:lnTo>
                <a:lnTo>
                  <a:pt x="15685" y="60959"/>
                </a:lnTo>
                <a:lnTo>
                  <a:pt x="15444" y="60959"/>
                </a:lnTo>
                <a:lnTo>
                  <a:pt x="15168" y="62229"/>
                </a:lnTo>
                <a:lnTo>
                  <a:pt x="14466" y="62229"/>
                </a:lnTo>
                <a:lnTo>
                  <a:pt x="13638" y="63499"/>
                </a:lnTo>
                <a:lnTo>
                  <a:pt x="13132" y="63499"/>
                </a:lnTo>
                <a:lnTo>
                  <a:pt x="12339" y="64769"/>
                </a:lnTo>
                <a:lnTo>
                  <a:pt x="13523" y="64769"/>
                </a:lnTo>
                <a:lnTo>
                  <a:pt x="14627" y="63499"/>
                </a:lnTo>
                <a:lnTo>
                  <a:pt x="15639" y="62229"/>
                </a:lnTo>
                <a:lnTo>
                  <a:pt x="16111" y="60959"/>
                </a:lnTo>
                <a:lnTo>
                  <a:pt x="17456" y="59689"/>
                </a:lnTo>
                <a:lnTo>
                  <a:pt x="19066" y="57149"/>
                </a:lnTo>
                <a:lnTo>
                  <a:pt x="19894" y="55879"/>
                </a:lnTo>
                <a:close/>
              </a:path>
              <a:path w="172720" h="132079">
                <a:moveTo>
                  <a:pt x="20365" y="63499"/>
                </a:moveTo>
                <a:lnTo>
                  <a:pt x="16433" y="63499"/>
                </a:lnTo>
                <a:lnTo>
                  <a:pt x="15409" y="64769"/>
                </a:lnTo>
                <a:lnTo>
                  <a:pt x="18951" y="64769"/>
                </a:lnTo>
                <a:lnTo>
                  <a:pt x="20365" y="63499"/>
                </a:lnTo>
                <a:close/>
              </a:path>
              <a:path w="172720" h="132079">
                <a:moveTo>
                  <a:pt x="8015" y="60959"/>
                </a:moveTo>
                <a:lnTo>
                  <a:pt x="3495" y="60959"/>
                </a:lnTo>
                <a:lnTo>
                  <a:pt x="4829" y="62229"/>
                </a:lnTo>
                <a:lnTo>
                  <a:pt x="6324" y="62229"/>
                </a:lnTo>
                <a:lnTo>
                  <a:pt x="6566" y="63499"/>
                </a:lnTo>
                <a:lnTo>
                  <a:pt x="8291" y="63499"/>
                </a:lnTo>
                <a:lnTo>
                  <a:pt x="8130" y="62229"/>
                </a:lnTo>
                <a:lnTo>
                  <a:pt x="8015" y="60959"/>
                </a:lnTo>
                <a:close/>
              </a:path>
              <a:path w="172720" h="132079">
                <a:moveTo>
                  <a:pt x="32785" y="60959"/>
                </a:moveTo>
                <a:lnTo>
                  <a:pt x="19227" y="60959"/>
                </a:lnTo>
                <a:lnTo>
                  <a:pt x="17019" y="63499"/>
                </a:lnTo>
                <a:lnTo>
                  <a:pt x="22447" y="63499"/>
                </a:lnTo>
                <a:lnTo>
                  <a:pt x="23033" y="62229"/>
                </a:lnTo>
                <a:lnTo>
                  <a:pt x="31405" y="62229"/>
                </a:lnTo>
                <a:lnTo>
                  <a:pt x="32785" y="60959"/>
                </a:lnTo>
                <a:close/>
              </a:path>
              <a:path w="172720" h="132079">
                <a:moveTo>
                  <a:pt x="10476" y="59689"/>
                </a:moveTo>
                <a:lnTo>
                  <a:pt x="471" y="59689"/>
                </a:lnTo>
                <a:lnTo>
                  <a:pt x="747" y="60959"/>
                </a:lnTo>
                <a:lnTo>
                  <a:pt x="8256" y="60959"/>
                </a:lnTo>
                <a:lnTo>
                  <a:pt x="10476" y="59689"/>
                </a:lnTo>
                <a:close/>
              </a:path>
              <a:path w="172720" h="132079">
                <a:moveTo>
                  <a:pt x="36361" y="59690"/>
                </a:moveTo>
                <a:lnTo>
                  <a:pt x="20400" y="59689"/>
                </a:lnTo>
                <a:lnTo>
                  <a:pt x="20089" y="60959"/>
                </a:lnTo>
                <a:lnTo>
                  <a:pt x="35027" y="60960"/>
                </a:lnTo>
                <a:lnTo>
                  <a:pt x="36361" y="59690"/>
                </a:lnTo>
                <a:close/>
              </a:path>
              <a:path w="172720" h="132079">
                <a:moveTo>
                  <a:pt x="3806" y="55879"/>
                </a:moveTo>
                <a:lnTo>
                  <a:pt x="114" y="55879"/>
                </a:lnTo>
                <a:lnTo>
                  <a:pt x="195" y="57149"/>
                </a:lnTo>
                <a:lnTo>
                  <a:pt x="344" y="57149"/>
                </a:lnTo>
                <a:lnTo>
                  <a:pt x="0" y="58419"/>
                </a:lnTo>
                <a:lnTo>
                  <a:pt x="0" y="59689"/>
                </a:lnTo>
                <a:lnTo>
                  <a:pt x="2909" y="59689"/>
                </a:lnTo>
                <a:lnTo>
                  <a:pt x="2748" y="58419"/>
                </a:lnTo>
                <a:lnTo>
                  <a:pt x="2989" y="57149"/>
                </a:lnTo>
                <a:lnTo>
                  <a:pt x="3806" y="55879"/>
                </a:lnTo>
                <a:close/>
              </a:path>
              <a:path w="172720" h="132079">
                <a:moveTo>
                  <a:pt x="10611" y="59612"/>
                </a:moveTo>
                <a:lnTo>
                  <a:pt x="10476" y="59689"/>
                </a:lnTo>
                <a:lnTo>
                  <a:pt x="10611" y="59612"/>
                </a:lnTo>
                <a:close/>
              </a:path>
              <a:path w="172720" h="132079">
                <a:moveTo>
                  <a:pt x="38604" y="57150"/>
                </a:moveTo>
                <a:lnTo>
                  <a:pt x="28818" y="57149"/>
                </a:lnTo>
                <a:lnTo>
                  <a:pt x="25943" y="58419"/>
                </a:lnTo>
                <a:lnTo>
                  <a:pt x="23114" y="58419"/>
                </a:lnTo>
                <a:lnTo>
                  <a:pt x="22205" y="59689"/>
                </a:lnTo>
                <a:lnTo>
                  <a:pt x="37109" y="59690"/>
                </a:lnTo>
                <a:lnTo>
                  <a:pt x="38098" y="58420"/>
                </a:lnTo>
                <a:lnTo>
                  <a:pt x="38604" y="57150"/>
                </a:lnTo>
                <a:close/>
              </a:path>
              <a:path w="172720" h="132079">
                <a:moveTo>
                  <a:pt x="12695" y="58419"/>
                </a:moveTo>
                <a:lnTo>
                  <a:pt x="11281" y="58419"/>
                </a:lnTo>
                <a:lnTo>
                  <a:pt x="10611" y="59612"/>
                </a:lnTo>
                <a:lnTo>
                  <a:pt x="12695" y="58419"/>
                </a:lnTo>
                <a:close/>
              </a:path>
              <a:path w="172720" h="132079">
                <a:moveTo>
                  <a:pt x="41042" y="49530"/>
                </a:moveTo>
                <a:lnTo>
                  <a:pt x="40329" y="50800"/>
                </a:lnTo>
                <a:lnTo>
                  <a:pt x="38293" y="50800"/>
                </a:lnTo>
                <a:lnTo>
                  <a:pt x="37661" y="52070"/>
                </a:lnTo>
                <a:lnTo>
                  <a:pt x="37385" y="52070"/>
                </a:lnTo>
                <a:lnTo>
                  <a:pt x="36913" y="53340"/>
                </a:lnTo>
                <a:lnTo>
                  <a:pt x="36166" y="53340"/>
                </a:lnTo>
                <a:lnTo>
                  <a:pt x="35499" y="54610"/>
                </a:lnTo>
                <a:lnTo>
                  <a:pt x="35062" y="54610"/>
                </a:lnTo>
                <a:lnTo>
                  <a:pt x="34245" y="55880"/>
                </a:lnTo>
                <a:lnTo>
                  <a:pt x="32509" y="55880"/>
                </a:lnTo>
                <a:lnTo>
                  <a:pt x="31601" y="57149"/>
                </a:lnTo>
                <a:lnTo>
                  <a:pt x="39075" y="57150"/>
                </a:lnTo>
                <a:lnTo>
                  <a:pt x="39466" y="55880"/>
                </a:lnTo>
                <a:lnTo>
                  <a:pt x="39823" y="54610"/>
                </a:lnTo>
                <a:lnTo>
                  <a:pt x="40766" y="50800"/>
                </a:lnTo>
                <a:lnTo>
                  <a:pt x="41042" y="49530"/>
                </a:lnTo>
                <a:close/>
              </a:path>
              <a:path w="172720" h="132079">
                <a:moveTo>
                  <a:pt x="8762" y="50799"/>
                </a:moveTo>
                <a:lnTo>
                  <a:pt x="747" y="50799"/>
                </a:lnTo>
                <a:lnTo>
                  <a:pt x="505" y="52069"/>
                </a:lnTo>
                <a:lnTo>
                  <a:pt x="344" y="52069"/>
                </a:lnTo>
                <a:lnTo>
                  <a:pt x="229" y="54609"/>
                </a:lnTo>
                <a:lnTo>
                  <a:pt x="310" y="55879"/>
                </a:lnTo>
                <a:lnTo>
                  <a:pt x="4358" y="55879"/>
                </a:lnTo>
                <a:lnTo>
                  <a:pt x="5496" y="54609"/>
                </a:lnTo>
                <a:lnTo>
                  <a:pt x="7739" y="53339"/>
                </a:lnTo>
                <a:lnTo>
                  <a:pt x="8486" y="53339"/>
                </a:lnTo>
                <a:lnTo>
                  <a:pt x="8682" y="52069"/>
                </a:lnTo>
                <a:lnTo>
                  <a:pt x="8762" y="50799"/>
                </a:lnTo>
                <a:close/>
              </a:path>
              <a:path w="172720" h="132079">
                <a:moveTo>
                  <a:pt x="17732" y="27939"/>
                </a:moveTo>
                <a:lnTo>
                  <a:pt x="16076" y="27939"/>
                </a:lnTo>
                <a:lnTo>
                  <a:pt x="15329" y="29209"/>
                </a:lnTo>
                <a:lnTo>
                  <a:pt x="14777" y="30479"/>
                </a:lnTo>
                <a:lnTo>
                  <a:pt x="13328" y="34289"/>
                </a:lnTo>
                <a:lnTo>
                  <a:pt x="13006" y="35559"/>
                </a:lnTo>
                <a:lnTo>
                  <a:pt x="9073" y="35559"/>
                </a:lnTo>
                <a:lnTo>
                  <a:pt x="9073" y="36829"/>
                </a:lnTo>
                <a:lnTo>
                  <a:pt x="11982" y="36829"/>
                </a:lnTo>
                <a:lnTo>
                  <a:pt x="11557" y="38099"/>
                </a:lnTo>
                <a:lnTo>
                  <a:pt x="11085" y="39369"/>
                </a:lnTo>
                <a:lnTo>
                  <a:pt x="10499" y="40639"/>
                </a:lnTo>
                <a:lnTo>
                  <a:pt x="9234" y="41909"/>
                </a:lnTo>
                <a:lnTo>
                  <a:pt x="8532" y="41909"/>
                </a:lnTo>
                <a:lnTo>
                  <a:pt x="7072" y="44449"/>
                </a:lnTo>
                <a:lnTo>
                  <a:pt x="4047" y="46989"/>
                </a:lnTo>
                <a:lnTo>
                  <a:pt x="3334" y="48259"/>
                </a:lnTo>
                <a:lnTo>
                  <a:pt x="2000" y="49529"/>
                </a:lnTo>
                <a:lnTo>
                  <a:pt x="1414" y="49529"/>
                </a:lnTo>
                <a:lnTo>
                  <a:pt x="1057" y="50799"/>
                </a:lnTo>
                <a:lnTo>
                  <a:pt x="2782" y="50799"/>
                </a:lnTo>
                <a:lnTo>
                  <a:pt x="4001" y="49529"/>
                </a:lnTo>
                <a:lnTo>
                  <a:pt x="5381" y="48259"/>
                </a:lnTo>
                <a:lnTo>
                  <a:pt x="8256" y="44449"/>
                </a:lnTo>
                <a:lnTo>
                  <a:pt x="10970" y="41909"/>
                </a:lnTo>
                <a:lnTo>
                  <a:pt x="11557" y="40639"/>
                </a:lnTo>
                <a:lnTo>
                  <a:pt x="12971" y="39369"/>
                </a:lnTo>
                <a:lnTo>
                  <a:pt x="14351" y="36829"/>
                </a:lnTo>
                <a:lnTo>
                  <a:pt x="15168" y="34289"/>
                </a:lnTo>
                <a:lnTo>
                  <a:pt x="15685" y="33019"/>
                </a:lnTo>
                <a:lnTo>
                  <a:pt x="16387" y="30479"/>
                </a:lnTo>
                <a:lnTo>
                  <a:pt x="16743" y="30479"/>
                </a:lnTo>
                <a:lnTo>
                  <a:pt x="16938" y="29209"/>
                </a:lnTo>
                <a:lnTo>
                  <a:pt x="17732" y="27939"/>
                </a:lnTo>
                <a:close/>
              </a:path>
              <a:path w="172720" h="132079">
                <a:moveTo>
                  <a:pt x="64754" y="24130"/>
                </a:moveTo>
                <a:lnTo>
                  <a:pt x="60223" y="24130"/>
                </a:lnTo>
                <a:lnTo>
                  <a:pt x="59211" y="25400"/>
                </a:lnTo>
                <a:lnTo>
                  <a:pt x="58107" y="25400"/>
                </a:lnTo>
                <a:lnTo>
                  <a:pt x="50552" y="29210"/>
                </a:lnTo>
                <a:lnTo>
                  <a:pt x="48747" y="29210"/>
                </a:lnTo>
                <a:lnTo>
                  <a:pt x="47884" y="30480"/>
                </a:lnTo>
                <a:lnTo>
                  <a:pt x="47022" y="30480"/>
                </a:lnTo>
                <a:lnTo>
                  <a:pt x="45331" y="31750"/>
                </a:lnTo>
                <a:lnTo>
                  <a:pt x="43756" y="33020"/>
                </a:lnTo>
                <a:lnTo>
                  <a:pt x="51656" y="33020"/>
                </a:lnTo>
                <a:lnTo>
                  <a:pt x="53542" y="31750"/>
                </a:lnTo>
                <a:lnTo>
                  <a:pt x="56612" y="29210"/>
                </a:lnTo>
                <a:lnTo>
                  <a:pt x="59752" y="27940"/>
                </a:lnTo>
                <a:lnTo>
                  <a:pt x="61718" y="26670"/>
                </a:lnTo>
                <a:lnTo>
                  <a:pt x="62661" y="26670"/>
                </a:lnTo>
                <a:lnTo>
                  <a:pt x="63535" y="25400"/>
                </a:lnTo>
                <a:lnTo>
                  <a:pt x="64754" y="24130"/>
                </a:lnTo>
                <a:close/>
              </a:path>
              <a:path w="172720" h="132079">
                <a:moveTo>
                  <a:pt x="44618" y="26670"/>
                </a:moveTo>
                <a:lnTo>
                  <a:pt x="40570" y="26670"/>
                </a:lnTo>
                <a:lnTo>
                  <a:pt x="41042" y="27940"/>
                </a:lnTo>
                <a:lnTo>
                  <a:pt x="41789" y="27940"/>
                </a:lnTo>
                <a:lnTo>
                  <a:pt x="42422" y="29210"/>
                </a:lnTo>
                <a:lnTo>
                  <a:pt x="44618" y="26670"/>
                </a:lnTo>
                <a:close/>
              </a:path>
              <a:path w="172720" h="132079">
                <a:moveTo>
                  <a:pt x="19848" y="26669"/>
                </a:moveTo>
                <a:lnTo>
                  <a:pt x="17134" y="26669"/>
                </a:lnTo>
                <a:lnTo>
                  <a:pt x="16858" y="27939"/>
                </a:lnTo>
                <a:lnTo>
                  <a:pt x="18433" y="27939"/>
                </a:lnTo>
                <a:lnTo>
                  <a:pt x="19848" y="26669"/>
                </a:lnTo>
                <a:close/>
              </a:path>
              <a:path w="172720" h="132079">
                <a:moveTo>
                  <a:pt x="15524" y="0"/>
                </a:moveTo>
                <a:lnTo>
                  <a:pt x="14857" y="1269"/>
                </a:lnTo>
                <a:lnTo>
                  <a:pt x="13799" y="5079"/>
                </a:lnTo>
                <a:lnTo>
                  <a:pt x="13247" y="6349"/>
                </a:lnTo>
                <a:lnTo>
                  <a:pt x="13092" y="7619"/>
                </a:lnTo>
                <a:lnTo>
                  <a:pt x="13006" y="12699"/>
                </a:lnTo>
                <a:lnTo>
                  <a:pt x="13282" y="15239"/>
                </a:lnTo>
                <a:lnTo>
                  <a:pt x="13914" y="16509"/>
                </a:lnTo>
                <a:lnTo>
                  <a:pt x="14305" y="17779"/>
                </a:lnTo>
                <a:lnTo>
                  <a:pt x="14742" y="19049"/>
                </a:lnTo>
                <a:lnTo>
                  <a:pt x="15214" y="20319"/>
                </a:lnTo>
                <a:lnTo>
                  <a:pt x="17260" y="24129"/>
                </a:lnTo>
                <a:lnTo>
                  <a:pt x="18238" y="26669"/>
                </a:lnTo>
                <a:lnTo>
                  <a:pt x="20446" y="26669"/>
                </a:lnTo>
                <a:lnTo>
                  <a:pt x="21780" y="25399"/>
                </a:lnTo>
                <a:lnTo>
                  <a:pt x="22090" y="25399"/>
                </a:lnTo>
                <a:lnTo>
                  <a:pt x="22723" y="24130"/>
                </a:lnTo>
                <a:lnTo>
                  <a:pt x="19652" y="24129"/>
                </a:lnTo>
                <a:lnTo>
                  <a:pt x="19020" y="22859"/>
                </a:lnTo>
                <a:lnTo>
                  <a:pt x="18399" y="22859"/>
                </a:lnTo>
                <a:lnTo>
                  <a:pt x="18077" y="21589"/>
                </a:lnTo>
                <a:lnTo>
                  <a:pt x="16858" y="19049"/>
                </a:lnTo>
                <a:lnTo>
                  <a:pt x="16042" y="17779"/>
                </a:lnTo>
                <a:lnTo>
                  <a:pt x="15570" y="15239"/>
                </a:lnTo>
                <a:lnTo>
                  <a:pt x="15168" y="13969"/>
                </a:lnTo>
                <a:lnTo>
                  <a:pt x="14892" y="12699"/>
                </a:lnTo>
                <a:lnTo>
                  <a:pt x="14662" y="11429"/>
                </a:lnTo>
                <a:lnTo>
                  <a:pt x="14581" y="8889"/>
                </a:lnTo>
                <a:lnTo>
                  <a:pt x="14742" y="7619"/>
                </a:lnTo>
                <a:lnTo>
                  <a:pt x="14972" y="6349"/>
                </a:lnTo>
                <a:lnTo>
                  <a:pt x="15214" y="6349"/>
                </a:lnTo>
                <a:lnTo>
                  <a:pt x="15409" y="5079"/>
                </a:lnTo>
                <a:lnTo>
                  <a:pt x="15915" y="3809"/>
                </a:lnTo>
                <a:lnTo>
                  <a:pt x="19537" y="3810"/>
                </a:lnTo>
                <a:lnTo>
                  <a:pt x="18514" y="2540"/>
                </a:lnTo>
                <a:lnTo>
                  <a:pt x="16513" y="1270"/>
                </a:lnTo>
                <a:lnTo>
                  <a:pt x="15524" y="0"/>
                </a:lnTo>
                <a:close/>
              </a:path>
              <a:path w="172720" h="132079">
                <a:moveTo>
                  <a:pt x="62270" y="10160"/>
                </a:moveTo>
                <a:lnTo>
                  <a:pt x="57555" y="10160"/>
                </a:lnTo>
                <a:lnTo>
                  <a:pt x="56566" y="11430"/>
                </a:lnTo>
                <a:lnTo>
                  <a:pt x="55669" y="11430"/>
                </a:lnTo>
                <a:lnTo>
                  <a:pt x="54807" y="12700"/>
                </a:lnTo>
                <a:lnTo>
                  <a:pt x="54013" y="12700"/>
                </a:lnTo>
                <a:lnTo>
                  <a:pt x="53266" y="13970"/>
                </a:lnTo>
                <a:lnTo>
                  <a:pt x="51702" y="16510"/>
                </a:lnTo>
                <a:lnTo>
                  <a:pt x="50126" y="17780"/>
                </a:lnTo>
                <a:lnTo>
                  <a:pt x="49333" y="19050"/>
                </a:lnTo>
                <a:lnTo>
                  <a:pt x="47643" y="20320"/>
                </a:lnTo>
                <a:lnTo>
                  <a:pt x="46746" y="21590"/>
                </a:lnTo>
                <a:lnTo>
                  <a:pt x="46079" y="21590"/>
                </a:lnTo>
                <a:lnTo>
                  <a:pt x="45173" y="22809"/>
                </a:lnTo>
                <a:lnTo>
                  <a:pt x="40329" y="22860"/>
                </a:lnTo>
                <a:lnTo>
                  <a:pt x="39823" y="24130"/>
                </a:lnTo>
                <a:lnTo>
                  <a:pt x="31727" y="24130"/>
                </a:lnTo>
                <a:lnTo>
                  <a:pt x="31877" y="25400"/>
                </a:lnTo>
                <a:lnTo>
                  <a:pt x="38017" y="25400"/>
                </a:lnTo>
                <a:lnTo>
                  <a:pt x="39110" y="26670"/>
                </a:lnTo>
                <a:lnTo>
                  <a:pt x="45331" y="26670"/>
                </a:lnTo>
                <a:lnTo>
                  <a:pt x="48160" y="24130"/>
                </a:lnTo>
                <a:lnTo>
                  <a:pt x="50954" y="20320"/>
                </a:lnTo>
                <a:lnTo>
                  <a:pt x="53737" y="17780"/>
                </a:lnTo>
                <a:lnTo>
                  <a:pt x="55198" y="16510"/>
                </a:lnTo>
                <a:lnTo>
                  <a:pt x="57440" y="13970"/>
                </a:lnTo>
                <a:lnTo>
                  <a:pt x="58222" y="13970"/>
                </a:lnTo>
                <a:lnTo>
                  <a:pt x="59798" y="12700"/>
                </a:lnTo>
                <a:lnTo>
                  <a:pt x="62270" y="10160"/>
                </a:lnTo>
                <a:close/>
              </a:path>
              <a:path w="172720" h="132079">
                <a:moveTo>
                  <a:pt x="23896" y="22860"/>
                </a:moveTo>
                <a:lnTo>
                  <a:pt x="21262" y="22859"/>
                </a:lnTo>
                <a:lnTo>
                  <a:pt x="21032" y="24129"/>
                </a:lnTo>
                <a:lnTo>
                  <a:pt x="23033" y="24130"/>
                </a:lnTo>
                <a:lnTo>
                  <a:pt x="23896" y="22860"/>
                </a:lnTo>
                <a:close/>
              </a:path>
              <a:path w="172720" h="132079">
                <a:moveTo>
                  <a:pt x="34314" y="22860"/>
                </a:moveTo>
                <a:lnTo>
                  <a:pt x="32348" y="22860"/>
                </a:lnTo>
                <a:lnTo>
                  <a:pt x="32153" y="24130"/>
                </a:lnTo>
                <a:lnTo>
                  <a:pt x="34832" y="24130"/>
                </a:lnTo>
                <a:lnTo>
                  <a:pt x="34314" y="22860"/>
                </a:lnTo>
                <a:close/>
              </a:path>
              <a:path w="172720" h="132079">
                <a:moveTo>
                  <a:pt x="66042" y="22860"/>
                </a:moveTo>
                <a:lnTo>
                  <a:pt x="62431" y="22860"/>
                </a:lnTo>
                <a:lnTo>
                  <a:pt x="61166" y="24130"/>
                </a:lnTo>
                <a:lnTo>
                  <a:pt x="65421" y="24130"/>
                </a:lnTo>
                <a:lnTo>
                  <a:pt x="66042" y="22860"/>
                </a:lnTo>
                <a:close/>
              </a:path>
              <a:path w="172720" h="132079">
                <a:moveTo>
                  <a:pt x="34590" y="21590"/>
                </a:moveTo>
                <a:lnTo>
                  <a:pt x="22286" y="21590"/>
                </a:lnTo>
                <a:lnTo>
                  <a:pt x="21895" y="22859"/>
                </a:lnTo>
                <a:lnTo>
                  <a:pt x="34199" y="22860"/>
                </a:lnTo>
                <a:lnTo>
                  <a:pt x="34590" y="21590"/>
                </a:lnTo>
                <a:close/>
              </a:path>
              <a:path w="172720" h="132079">
                <a:moveTo>
                  <a:pt x="45251" y="21590"/>
                </a:moveTo>
                <a:lnTo>
                  <a:pt x="43089" y="21590"/>
                </a:lnTo>
                <a:lnTo>
                  <a:pt x="42617" y="22860"/>
                </a:lnTo>
                <a:lnTo>
                  <a:pt x="45136" y="22860"/>
                </a:lnTo>
                <a:lnTo>
                  <a:pt x="45251" y="21590"/>
                </a:lnTo>
                <a:close/>
              </a:path>
              <a:path w="172720" h="132079">
                <a:moveTo>
                  <a:pt x="67341" y="20320"/>
                </a:moveTo>
                <a:lnTo>
                  <a:pt x="64628" y="20320"/>
                </a:lnTo>
                <a:lnTo>
                  <a:pt x="64076" y="21590"/>
                </a:lnTo>
                <a:lnTo>
                  <a:pt x="63765" y="21590"/>
                </a:lnTo>
                <a:lnTo>
                  <a:pt x="63133" y="22860"/>
                </a:lnTo>
                <a:lnTo>
                  <a:pt x="66594" y="22860"/>
                </a:lnTo>
                <a:lnTo>
                  <a:pt x="66870" y="21590"/>
                </a:lnTo>
                <a:lnTo>
                  <a:pt x="67341" y="20320"/>
                </a:lnTo>
                <a:close/>
              </a:path>
              <a:path w="172720" h="132079">
                <a:moveTo>
                  <a:pt x="24804" y="10160"/>
                </a:moveTo>
                <a:lnTo>
                  <a:pt x="21228" y="10160"/>
                </a:lnTo>
                <a:lnTo>
                  <a:pt x="21780" y="11430"/>
                </a:lnTo>
                <a:lnTo>
                  <a:pt x="22447" y="12700"/>
                </a:lnTo>
                <a:lnTo>
                  <a:pt x="23033" y="13970"/>
                </a:lnTo>
                <a:lnTo>
                  <a:pt x="23470" y="15240"/>
                </a:lnTo>
                <a:lnTo>
                  <a:pt x="23942" y="16510"/>
                </a:lnTo>
                <a:lnTo>
                  <a:pt x="24137" y="17780"/>
                </a:lnTo>
                <a:lnTo>
                  <a:pt x="23781" y="19050"/>
                </a:lnTo>
                <a:lnTo>
                  <a:pt x="23620" y="20320"/>
                </a:lnTo>
                <a:lnTo>
                  <a:pt x="23355" y="21590"/>
                </a:lnTo>
                <a:lnTo>
                  <a:pt x="24298" y="21590"/>
                </a:lnTo>
                <a:lnTo>
                  <a:pt x="24333" y="17780"/>
                </a:lnTo>
                <a:lnTo>
                  <a:pt x="24770" y="16510"/>
                </a:lnTo>
                <a:lnTo>
                  <a:pt x="25080" y="15240"/>
                </a:lnTo>
                <a:lnTo>
                  <a:pt x="25310" y="12700"/>
                </a:lnTo>
                <a:lnTo>
                  <a:pt x="25471" y="11430"/>
                </a:lnTo>
                <a:lnTo>
                  <a:pt x="24804" y="10160"/>
                </a:lnTo>
                <a:close/>
              </a:path>
              <a:path w="172720" h="132079">
                <a:moveTo>
                  <a:pt x="35257" y="19050"/>
                </a:moveTo>
                <a:lnTo>
                  <a:pt x="35188" y="20320"/>
                </a:lnTo>
                <a:lnTo>
                  <a:pt x="30865" y="20320"/>
                </a:lnTo>
                <a:lnTo>
                  <a:pt x="30508" y="21590"/>
                </a:lnTo>
                <a:lnTo>
                  <a:pt x="34866" y="21590"/>
                </a:lnTo>
                <a:lnTo>
                  <a:pt x="35694" y="20320"/>
                </a:lnTo>
                <a:lnTo>
                  <a:pt x="35257" y="19050"/>
                </a:lnTo>
                <a:close/>
              </a:path>
              <a:path w="172720" h="132079">
                <a:moveTo>
                  <a:pt x="31451" y="17780"/>
                </a:moveTo>
                <a:lnTo>
                  <a:pt x="31095" y="20320"/>
                </a:lnTo>
                <a:lnTo>
                  <a:pt x="33923" y="20320"/>
                </a:lnTo>
                <a:lnTo>
                  <a:pt x="33176" y="19050"/>
                </a:lnTo>
                <a:lnTo>
                  <a:pt x="31451" y="17780"/>
                </a:lnTo>
                <a:close/>
              </a:path>
              <a:path w="172720" h="132079">
                <a:moveTo>
                  <a:pt x="69877" y="8890"/>
                </a:moveTo>
                <a:lnTo>
                  <a:pt x="67387" y="8890"/>
                </a:lnTo>
                <a:lnTo>
                  <a:pt x="67422" y="10160"/>
                </a:lnTo>
                <a:lnTo>
                  <a:pt x="67261" y="10160"/>
                </a:lnTo>
                <a:lnTo>
                  <a:pt x="66916" y="13970"/>
                </a:lnTo>
                <a:lnTo>
                  <a:pt x="66720" y="15240"/>
                </a:lnTo>
                <a:lnTo>
                  <a:pt x="66479" y="16510"/>
                </a:lnTo>
                <a:lnTo>
                  <a:pt x="66203" y="16510"/>
                </a:lnTo>
                <a:lnTo>
                  <a:pt x="65893" y="17780"/>
                </a:lnTo>
                <a:lnTo>
                  <a:pt x="65536" y="19050"/>
                </a:lnTo>
                <a:lnTo>
                  <a:pt x="65295" y="19050"/>
                </a:lnTo>
                <a:lnTo>
                  <a:pt x="65099" y="20320"/>
                </a:lnTo>
                <a:lnTo>
                  <a:pt x="69779" y="10160"/>
                </a:lnTo>
                <a:lnTo>
                  <a:pt x="69877" y="8890"/>
                </a:lnTo>
                <a:close/>
              </a:path>
              <a:path w="172720" h="132079">
                <a:moveTo>
                  <a:pt x="19537" y="3810"/>
                </a:moveTo>
                <a:lnTo>
                  <a:pt x="16743" y="3810"/>
                </a:lnTo>
                <a:lnTo>
                  <a:pt x="17605" y="5080"/>
                </a:lnTo>
                <a:lnTo>
                  <a:pt x="19894" y="7620"/>
                </a:lnTo>
                <a:lnTo>
                  <a:pt x="20285" y="8890"/>
                </a:lnTo>
                <a:lnTo>
                  <a:pt x="20952" y="10160"/>
                </a:lnTo>
                <a:lnTo>
                  <a:pt x="24563" y="10160"/>
                </a:lnTo>
                <a:lnTo>
                  <a:pt x="22481" y="7620"/>
                </a:lnTo>
                <a:lnTo>
                  <a:pt x="19537" y="3810"/>
                </a:lnTo>
                <a:close/>
              </a:path>
              <a:path w="172720" h="132079">
                <a:moveTo>
                  <a:pt x="70101" y="5080"/>
                </a:moveTo>
                <a:lnTo>
                  <a:pt x="67663" y="6350"/>
                </a:lnTo>
                <a:lnTo>
                  <a:pt x="65260" y="6350"/>
                </a:lnTo>
                <a:lnTo>
                  <a:pt x="62903" y="7620"/>
                </a:lnTo>
                <a:lnTo>
                  <a:pt x="60660" y="8890"/>
                </a:lnTo>
                <a:lnTo>
                  <a:pt x="58533" y="10160"/>
                </a:lnTo>
                <a:lnTo>
                  <a:pt x="64041" y="10160"/>
                </a:lnTo>
                <a:lnTo>
                  <a:pt x="64950" y="8890"/>
                </a:lnTo>
                <a:lnTo>
                  <a:pt x="69877" y="8890"/>
                </a:lnTo>
                <a:lnTo>
                  <a:pt x="69975" y="7620"/>
                </a:lnTo>
                <a:lnTo>
                  <a:pt x="70101" y="508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34944" y="30311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494" y="0"/>
                </a:moveTo>
                <a:lnTo>
                  <a:pt x="1138" y="389"/>
                </a:lnTo>
                <a:lnTo>
                  <a:pt x="782" y="1133"/>
                </a:lnTo>
                <a:lnTo>
                  <a:pt x="0" y="3092"/>
                </a:lnTo>
                <a:lnTo>
                  <a:pt x="517" y="3172"/>
                </a:lnTo>
                <a:lnTo>
                  <a:pt x="988" y="3206"/>
                </a:lnTo>
                <a:lnTo>
                  <a:pt x="1460" y="3206"/>
                </a:lnTo>
                <a:lnTo>
                  <a:pt x="1885" y="3172"/>
                </a:lnTo>
                <a:lnTo>
                  <a:pt x="3150" y="2473"/>
                </a:lnTo>
                <a:lnTo>
                  <a:pt x="3104" y="1454"/>
                </a:lnTo>
                <a:lnTo>
                  <a:pt x="2874" y="1133"/>
                </a:lnTo>
                <a:lnTo>
                  <a:pt x="2518" y="744"/>
                </a:lnTo>
                <a:lnTo>
                  <a:pt x="2081" y="389"/>
                </a:lnTo>
                <a:lnTo>
                  <a:pt x="1494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72790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90" y="148"/>
                </a:lnTo>
                <a:lnTo>
                  <a:pt x="551" y="148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72790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16" y="309"/>
                </a:lnTo>
                <a:lnTo>
                  <a:pt x="1057" y="309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73181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60" y="0"/>
                </a:moveTo>
                <a:lnTo>
                  <a:pt x="0" y="0"/>
                </a:lnTo>
                <a:lnTo>
                  <a:pt x="425" y="194"/>
                </a:lnTo>
                <a:lnTo>
                  <a:pt x="862" y="320"/>
                </a:lnTo>
                <a:lnTo>
                  <a:pt x="1218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67753" y="21071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6094" y="0"/>
                </a:moveTo>
                <a:lnTo>
                  <a:pt x="5853" y="0"/>
                </a:lnTo>
                <a:lnTo>
                  <a:pt x="6290" y="194"/>
                </a:lnTo>
                <a:lnTo>
                  <a:pt x="6761" y="355"/>
                </a:lnTo>
                <a:lnTo>
                  <a:pt x="7152" y="355"/>
                </a:lnTo>
                <a:lnTo>
                  <a:pt x="6094" y="0"/>
                </a:lnTo>
                <a:close/>
              </a:path>
              <a:path w="7620" h="635">
                <a:moveTo>
                  <a:pt x="34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67673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6727" y="0"/>
                </a:moveTo>
                <a:lnTo>
                  <a:pt x="6370" y="0"/>
                </a:lnTo>
                <a:lnTo>
                  <a:pt x="6842" y="194"/>
                </a:lnTo>
                <a:lnTo>
                  <a:pt x="7313" y="343"/>
                </a:lnTo>
                <a:lnTo>
                  <a:pt x="7750" y="343"/>
                </a:lnTo>
                <a:lnTo>
                  <a:pt x="6727" y="0"/>
                </a:lnTo>
                <a:close/>
              </a:path>
              <a:path w="8254" h="635">
                <a:moveTo>
                  <a:pt x="114" y="114"/>
                </a:moveTo>
                <a:lnTo>
                  <a:pt x="0" y="343"/>
                </a:lnTo>
                <a:lnTo>
                  <a:pt x="436" y="343"/>
                </a:lnTo>
                <a:lnTo>
                  <a:pt x="11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67592" y="211073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275" y="0"/>
                </a:moveTo>
                <a:lnTo>
                  <a:pt x="0" y="309"/>
                </a:lnTo>
                <a:lnTo>
                  <a:pt x="793" y="309"/>
                </a:lnTo>
                <a:lnTo>
                  <a:pt x="275" y="0"/>
                </a:lnTo>
                <a:close/>
              </a:path>
              <a:path w="8890" h="635">
                <a:moveTo>
                  <a:pt x="7313" y="0"/>
                </a:moveTo>
                <a:lnTo>
                  <a:pt x="6922" y="0"/>
                </a:lnTo>
                <a:lnTo>
                  <a:pt x="7946" y="309"/>
                </a:lnTo>
                <a:lnTo>
                  <a:pt x="8383" y="309"/>
                </a:lnTo>
                <a:lnTo>
                  <a:pt x="731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67477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632" y="0"/>
                </a:moveTo>
                <a:lnTo>
                  <a:pt x="195" y="0"/>
                </a:lnTo>
                <a:lnTo>
                  <a:pt x="114" y="160"/>
                </a:lnTo>
                <a:lnTo>
                  <a:pt x="0" y="320"/>
                </a:lnTo>
                <a:lnTo>
                  <a:pt x="1184" y="320"/>
                </a:lnTo>
                <a:lnTo>
                  <a:pt x="632" y="0"/>
                </a:lnTo>
                <a:close/>
              </a:path>
              <a:path w="9525" h="635">
                <a:moveTo>
                  <a:pt x="7946" y="0"/>
                </a:moveTo>
                <a:lnTo>
                  <a:pt x="7509" y="0"/>
                </a:lnTo>
                <a:lnTo>
                  <a:pt x="8613" y="320"/>
                </a:lnTo>
                <a:lnTo>
                  <a:pt x="9004" y="320"/>
                </a:lnTo>
                <a:lnTo>
                  <a:pt x="7946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67397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59" h="635">
                <a:moveTo>
                  <a:pt x="988" y="0"/>
                </a:moveTo>
                <a:lnTo>
                  <a:pt x="195" y="0"/>
                </a:lnTo>
                <a:lnTo>
                  <a:pt x="0" y="309"/>
                </a:lnTo>
                <a:lnTo>
                  <a:pt x="1540" y="309"/>
                </a:lnTo>
                <a:lnTo>
                  <a:pt x="988" y="0"/>
                </a:lnTo>
                <a:close/>
              </a:path>
              <a:path w="10159" h="635">
                <a:moveTo>
                  <a:pt x="8578" y="0"/>
                </a:moveTo>
                <a:lnTo>
                  <a:pt x="8141" y="0"/>
                </a:lnTo>
                <a:lnTo>
                  <a:pt x="9326" y="309"/>
                </a:lnTo>
                <a:lnTo>
                  <a:pt x="9602" y="309"/>
                </a:lnTo>
                <a:lnTo>
                  <a:pt x="857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67316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345" y="0"/>
                </a:moveTo>
                <a:lnTo>
                  <a:pt x="160" y="0"/>
                </a:lnTo>
                <a:lnTo>
                  <a:pt x="0" y="309"/>
                </a:lnTo>
                <a:lnTo>
                  <a:pt x="1897" y="309"/>
                </a:lnTo>
                <a:lnTo>
                  <a:pt x="1345" y="0"/>
                </a:lnTo>
                <a:close/>
              </a:path>
              <a:path w="10795" h="635">
                <a:moveTo>
                  <a:pt x="9165" y="0"/>
                </a:moveTo>
                <a:lnTo>
                  <a:pt x="8774" y="0"/>
                </a:lnTo>
                <a:lnTo>
                  <a:pt x="10108" y="309"/>
                </a:lnTo>
                <a:lnTo>
                  <a:pt x="916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67247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690" y="0"/>
                </a:moveTo>
                <a:lnTo>
                  <a:pt x="149" y="0"/>
                </a:lnTo>
                <a:lnTo>
                  <a:pt x="0" y="320"/>
                </a:lnTo>
                <a:lnTo>
                  <a:pt x="2242" y="320"/>
                </a:lnTo>
                <a:lnTo>
                  <a:pt x="1690" y="0"/>
                </a:lnTo>
                <a:close/>
              </a:path>
              <a:path w="10795" h="635">
                <a:moveTo>
                  <a:pt x="9751" y="0"/>
                </a:moveTo>
                <a:lnTo>
                  <a:pt x="9475" y="0"/>
                </a:lnTo>
                <a:lnTo>
                  <a:pt x="10568" y="240"/>
                </a:lnTo>
                <a:lnTo>
                  <a:pt x="9751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67167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2046" y="0"/>
                </a:moveTo>
                <a:lnTo>
                  <a:pt x="149" y="0"/>
                </a:lnTo>
                <a:lnTo>
                  <a:pt x="0" y="309"/>
                </a:lnTo>
                <a:lnTo>
                  <a:pt x="2633" y="309"/>
                </a:lnTo>
                <a:lnTo>
                  <a:pt x="2322" y="160"/>
                </a:lnTo>
                <a:lnTo>
                  <a:pt x="2046" y="0"/>
                </a:lnTo>
                <a:close/>
              </a:path>
              <a:path w="10795" h="635">
                <a:moveTo>
                  <a:pt x="10372" y="0"/>
                </a:moveTo>
                <a:lnTo>
                  <a:pt x="10648" y="80"/>
                </a:lnTo>
                <a:lnTo>
                  <a:pt x="10372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67086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160" y="0"/>
                </a:moveTo>
                <a:lnTo>
                  <a:pt x="2403" y="0"/>
                </a:lnTo>
                <a:lnTo>
                  <a:pt x="302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67006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160" y="0"/>
                </a:moveTo>
                <a:lnTo>
                  <a:pt x="2794" y="0"/>
                </a:lnTo>
                <a:lnTo>
                  <a:pt x="3426" y="320"/>
                </a:lnTo>
                <a:lnTo>
                  <a:pt x="0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6692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185" y="0"/>
                </a:lnTo>
                <a:lnTo>
                  <a:pt x="3852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66845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587" y="0"/>
                </a:lnTo>
                <a:lnTo>
                  <a:pt x="425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66810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3967" y="0"/>
                </a:moveTo>
                <a:lnTo>
                  <a:pt x="114" y="0"/>
                </a:lnTo>
                <a:lnTo>
                  <a:pt x="0" y="320"/>
                </a:lnTo>
                <a:lnTo>
                  <a:pt x="4680" y="320"/>
                </a:lnTo>
                <a:lnTo>
                  <a:pt x="3967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66730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369" y="0"/>
                </a:moveTo>
                <a:lnTo>
                  <a:pt x="114" y="0"/>
                </a:lnTo>
                <a:lnTo>
                  <a:pt x="0" y="309"/>
                </a:lnTo>
                <a:lnTo>
                  <a:pt x="5117" y="309"/>
                </a:lnTo>
                <a:lnTo>
                  <a:pt x="4369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66649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841" y="0"/>
                </a:moveTo>
                <a:lnTo>
                  <a:pt x="160" y="0"/>
                </a:lnTo>
                <a:lnTo>
                  <a:pt x="0" y="355"/>
                </a:lnTo>
                <a:lnTo>
                  <a:pt x="5588" y="355"/>
                </a:lnTo>
                <a:lnTo>
                  <a:pt x="5197" y="194"/>
                </a:lnTo>
                <a:lnTo>
                  <a:pt x="4841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66615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232" y="0"/>
                </a:moveTo>
                <a:lnTo>
                  <a:pt x="114" y="0"/>
                </a:lnTo>
                <a:lnTo>
                  <a:pt x="0" y="355"/>
                </a:lnTo>
                <a:lnTo>
                  <a:pt x="6048" y="355"/>
                </a:lnTo>
                <a:lnTo>
                  <a:pt x="5657" y="206"/>
                </a:lnTo>
                <a:lnTo>
                  <a:pt x="5232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66534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4" h="635">
                <a:moveTo>
                  <a:pt x="5703" y="0"/>
                </a:moveTo>
                <a:lnTo>
                  <a:pt x="114" y="0"/>
                </a:lnTo>
                <a:lnTo>
                  <a:pt x="0" y="309"/>
                </a:lnTo>
                <a:lnTo>
                  <a:pt x="6566" y="309"/>
                </a:lnTo>
                <a:lnTo>
                  <a:pt x="5703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66500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163" y="0"/>
                </a:moveTo>
                <a:lnTo>
                  <a:pt x="114" y="0"/>
                </a:lnTo>
                <a:lnTo>
                  <a:pt x="0" y="320"/>
                </a:lnTo>
                <a:lnTo>
                  <a:pt x="7037" y="320"/>
                </a:lnTo>
                <a:lnTo>
                  <a:pt x="6163" y="0"/>
                </a:lnTo>
                <a:close/>
              </a:path>
              <a:path w="30479" h="635">
                <a:moveTo>
                  <a:pt x="30347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66419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681" y="0"/>
                </a:moveTo>
                <a:lnTo>
                  <a:pt x="114" y="0"/>
                </a:lnTo>
                <a:lnTo>
                  <a:pt x="0" y="309"/>
                </a:lnTo>
                <a:lnTo>
                  <a:pt x="7624" y="309"/>
                </a:lnTo>
                <a:lnTo>
                  <a:pt x="6681" y="0"/>
                </a:lnTo>
                <a:close/>
              </a:path>
              <a:path w="30479" h="635">
                <a:moveTo>
                  <a:pt x="30462" y="114"/>
                </a:moveTo>
                <a:lnTo>
                  <a:pt x="29715" y="309"/>
                </a:lnTo>
                <a:lnTo>
                  <a:pt x="30232" y="309"/>
                </a:lnTo>
                <a:lnTo>
                  <a:pt x="30462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66373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164" y="0"/>
                </a:moveTo>
                <a:lnTo>
                  <a:pt x="126" y="0"/>
                </a:lnTo>
                <a:lnTo>
                  <a:pt x="0" y="309"/>
                </a:lnTo>
                <a:lnTo>
                  <a:pt x="8187" y="309"/>
                </a:lnTo>
                <a:lnTo>
                  <a:pt x="7164" y="0"/>
                </a:lnTo>
                <a:close/>
              </a:path>
              <a:path w="30479" h="635">
                <a:moveTo>
                  <a:pt x="30474" y="0"/>
                </a:moveTo>
                <a:lnTo>
                  <a:pt x="29025" y="309"/>
                </a:lnTo>
                <a:lnTo>
                  <a:pt x="30083" y="309"/>
                </a:lnTo>
                <a:lnTo>
                  <a:pt x="30474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66304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739" y="0"/>
                </a:moveTo>
                <a:lnTo>
                  <a:pt x="114" y="0"/>
                </a:lnTo>
                <a:lnTo>
                  <a:pt x="0" y="320"/>
                </a:lnTo>
                <a:lnTo>
                  <a:pt x="8797" y="320"/>
                </a:lnTo>
                <a:lnTo>
                  <a:pt x="7739" y="0"/>
                </a:lnTo>
                <a:close/>
              </a:path>
              <a:path w="30479" h="635">
                <a:moveTo>
                  <a:pt x="30347" y="0"/>
                </a:moveTo>
                <a:lnTo>
                  <a:pt x="29830" y="0"/>
                </a:lnTo>
                <a:lnTo>
                  <a:pt x="28139" y="320"/>
                </a:lnTo>
                <a:lnTo>
                  <a:pt x="29956" y="320"/>
                </a:lnTo>
                <a:lnTo>
                  <a:pt x="30347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6625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302" y="0"/>
                </a:moveTo>
                <a:lnTo>
                  <a:pt x="114" y="0"/>
                </a:lnTo>
                <a:lnTo>
                  <a:pt x="0" y="309"/>
                </a:lnTo>
                <a:lnTo>
                  <a:pt x="9441" y="309"/>
                </a:lnTo>
                <a:lnTo>
                  <a:pt x="8843" y="160"/>
                </a:lnTo>
                <a:lnTo>
                  <a:pt x="8302" y="0"/>
                </a:lnTo>
                <a:close/>
              </a:path>
              <a:path w="30479" h="635">
                <a:moveTo>
                  <a:pt x="30198" y="0"/>
                </a:moveTo>
                <a:lnTo>
                  <a:pt x="29140" y="0"/>
                </a:lnTo>
                <a:lnTo>
                  <a:pt x="28174" y="160"/>
                </a:lnTo>
                <a:lnTo>
                  <a:pt x="27564" y="309"/>
                </a:lnTo>
                <a:lnTo>
                  <a:pt x="29761" y="309"/>
                </a:lnTo>
                <a:lnTo>
                  <a:pt x="30058" y="114"/>
                </a:lnTo>
                <a:lnTo>
                  <a:pt x="30198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66224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877" y="0"/>
                </a:moveTo>
                <a:lnTo>
                  <a:pt x="80" y="0"/>
                </a:lnTo>
                <a:lnTo>
                  <a:pt x="0" y="309"/>
                </a:lnTo>
                <a:lnTo>
                  <a:pt x="10096" y="309"/>
                </a:lnTo>
                <a:lnTo>
                  <a:pt x="8877" y="0"/>
                </a:lnTo>
                <a:close/>
              </a:path>
              <a:path w="30479" h="635">
                <a:moveTo>
                  <a:pt x="30037" y="0"/>
                </a:moveTo>
                <a:lnTo>
                  <a:pt x="28220" y="0"/>
                </a:lnTo>
                <a:lnTo>
                  <a:pt x="27990" y="34"/>
                </a:lnTo>
                <a:lnTo>
                  <a:pt x="26886" y="309"/>
                </a:lnTo>
                <a:lnTo>
                  <a:pt x="29600" y="309"/>
                </a:lnTo>
                <a:lnTo>
                  <a:pt x="29795" y="148"/>
                </a:lnTo>
                <a:lnTo>
                  <a:pt x="30037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66178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9521" y="0"/>
                </a:moveTo>
                <a:lnTo>
                  <a:pt x="80" y="0"/>
                </a:lnTo>
                <a:lnTo>
                  <a:pt x="0" y="320"/>
                </a:lnTo>
                <a:lnTo>
                  <a:pt x="10890" y="320"/>
                </a:lnTo>
                <a:lnTo>
                  <a:pt x="9521" y="0"/>
                </a:lnTo>
                <a:close/>
              </a:path>
              <a:path w="29845" h="635">
                <a:moveTo>
                  <a:pt x="29841" y="0"/>
                </a:moveTo>
                <a:lnTo>
                  <a:pt x="27645" y="0"/>
                </a:lnTo>
                <a:lnTo>
                  <a:pt x="27323" y="80"/>
                </a:lnTo>
                <a:lnTo>
                  <a:pt x="26104" y="320"/>
                </a:lnTo>
                <a:lnTo>
                  <a:pt x="29416" y="320"/>
                </a:lnTo>
                <a:lnTo>
                  <a:pt x="2984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66097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0223" y="0"/>
                </a:moveTo>
                <a:lnTo>
                  <a:pt x="126" y="0"/>
                </a:lnTo>
                <a:lnTo>
                  <a:pt x="0" y="309"/>
                </a:lnTo>
                <a:lnTo>
                  <a:pt x="11764" y="309"/>
                </a:lnTo>
                <a:lnTo>
                  <a:pt x="10223" y="0"/>
                </a:lnTo>
                <a:close/>
              </a:path>
              <a:path w="29845" h="635">
                <a:moveTo>
                  <a:pt x="29726" y="0"/>
                </a:moveTo>
                <a:lnTo>
                  <a:pt x="27012" y="0"/>
                </a:lnTo>
                <a:lnTo>
                  <a:pt x="25322" y="309"/>
                </a:lnTo>
                <a:lnTo>
                  <a:pt x="29301" y="309"/>
                </a:lnTo>
                <a:lnTo>
                  <a:pt x="29726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66063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005" y="0"/>
                </a:moveTo>
                <a:lnTo>
                  <a:pt x="114" y="0"/>
                </a:lnTo>
                <a:lnTo>
                  <a:pt x="0" y="309"/>
                </a:lnTo>
                <a:lnTo>
                  <a:pt x="12776" y="309"/>
                </a:lnTo>
                <a:lnTo>
                  <a:pt x="12304" y="229"/>
                </a:lnTo>
                <a:lnTo>
                  <a:pt x="11879" y="194"/>
                </a:lnTo>
                <a:lnTo>
                  <a:pt x="11442" y="68"/>
                </a:lnTo>
                <a:lnTo>
                  <a:pt x="11005" y="0"/>
                </a:lnTo>
                <a:close/>
              </a:path>
              <a:path w="29845" h="635">
                <a:moveTo>
                  <a:pt x="29531" y="0"/>
                </a:moveTo>
                <a:lnTo>
                  <a:pt x="26219" y="0"/>
                </a:lnTo>
                <a:lnTo>
                  <a:pt x="24298" y="309"/>
                </a:lnTo>
                <a:lnTo>
                  <a:pt x="29094" y="309"/>
                </a:lnTo>
                <a:lnTo>
                  <a:pt x="29531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66028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833" y="0"/>
                </a:moveTo>
                <a:lnTo>
                  <a:pt x="68" y="0"/>
                </a:lnTo>
                <a:lnTo>
                  <a:pt x="0" y="320"/>
                </a:lnTo>
                <a:lnTo>
                  <a:pt x="13949" y="320"/>
                </a:lnTo>
                <a:lnTo>
                  <a:pt x="13443" y="274"/>
                </a:lnTo>
                <a:lnTo>
                  <a:pt x="12385" y="125"/>
                </a:lnTo>
                <a:lnTo>
                  <a:pt x="11833" y="0"/>
                </a:lnTo>
                <a:close/>
              </a:path>
              <a:path w="29845" h="635">
                <a:moveTo>
                  <a:pt x="29370" y="0"/>
                </a:moveTo>
                <a:lnTo>
                  <a:pt x="25391" y="0"/>
                </a:lnTo>
                <a:lnTo>
                  <a:pt x="23079" y="320"/>
                </a:lnTo>
                <a:lnTo>
                  <a:pt x="28898" y="320"/>
                </a:lnTo>
                <a:lnTo>
                  <a:pt x="29370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65982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2856" y="0"/>
                </a:moveTo>
                <a:lnTo>
                  <a:pt x="80" y="0"/>
                </a:lnTo>
                <a:lnTo>
                  <a:pt x="0" y="309"/>
                </a:lnTo>
                <a:lnTo>
                  <a:pt x="15685" y="309"/>
                </a:lnTo>
                <a:lnTo>
                  <a:pt x="14984" y="274"/>
                </a:lnTo>
                <a:lnTo>
                  <a:pt x="13569" y="114"/>
                </a:lnTo>
                <a:lnTo>
                  <a:pt x="12856" y="0"/>
                </a:lnTo>
                <a:close/>
              </a:path>
              <a:path w="29209" h="635">
                <a:moveTo>
                  <a:pt x="29174" y="0"/>
                </a:moveTo>
                <a:lnTo>
                  <a:pt x="24379" y="0"/>
                </a:lnTo>
                <a:lnTo>
                  <a:pt x="23666" y="114"/>
                </a:lnTo>
                <a:lnTo>
                  <a:pt x="22136" y="274"/>
                </a:lnTo>
                <a:lnTo>
                  <a:pt x="21308" y="309"/>
                </a:lnTo>
                <a:lnTo>
                  <a:pt x="28703" y="309"/>
                </a:lnTo>
                <a:lnTo>
                  <a:pt x="2917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65982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3995" y="0"/>
                </a:moveTo>
                <a:lnTo>
                  <a:pt x="45" y="0"/>
                </a:lnTo>
                <a:lnTo>
                  <a:pt x="0" y="309"/>
                </a:lnTo>
                <a:lnTo>
                  <a:pt x="28461" y="309"/>
                </a:lnTo>
                <a:lnTo>
                  <a:pt x="17732" y="274"/>
                </a:lnTo>
                <a:lnTo>
                  <a:pt x="16513" y="229"/>
                </a:lnTo>
                <a:lnTo>
                  <a:pt x="15260" y="148"/>
                </a:lnTo>
                <a:lnTo>
                  <a:pt x="13995" y="0"/>
                </a:lnTo>
                <a:close/>
              </a:path>
              <a:path w="29209" h="635">
                <a:moveTo>
                  <a:pt x="28944" y="0"/>
                </a:moveTo>
                <a:lnTo>
                  <a:pt x="23125" y="0"/>
                </a:lnTo>
                <a:lnTo>
                  <a:pt x="22136" y="114"/>
                </a:lnTo>
                <a:lnTo>
                  <a:pt x="21113" y="194"/>
                </a:lnTo>
                <a:lnTo>
                  <a:pt x="18870" y="274"/>
                </a:lnTo>
                <a:lnTo>
                  <a:pt x="28515" y="274"/>
                </a:lnTo>
                <a:lnTo>
                  <a:pt x="28944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65948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5720" y="0"/>
                </a:moveTo>
                <a:lnTo>
                  <a:pt x="34" y="0"/>
                </a:lnTo>
                <a:lnTo>
                  <a:pt x="0" y="355"/>
                </a:lnTo>
                <a:lnTo>
                  <a:pt x="28266" y="355"/>
                </a:lnTo>
                <a:lnTo>
                  <a:pt x="28547" y="125"/>
                </a:lnTo>
                <a:lnTo>
                  <a:pt x="18675" y="125"/>
                </a:lnTo>
                <a:lnTo>
                  <a:pt x="17214" y="80"/>
                </a:lnTo>
                <a:lnTo>
                  <a:pt x="15720" y="0"/>
                </a:lnTo>
                <a:close/>
              </a:path>
              <a:path w="29209" h="635">
                <a:moveTo>
                  <a:pt x="28737" y="0"/>
                </a:moveTo>
                <a:lnTo>
                  <a:pt x="21343" y="0"/>
                </a:lnTo>
                <a:lnTo>
                  <a:pt x="20043" y="80"/>
                </a:lnTo>
                <a:lnTo>
                  <a:pt x="18675" y="125"/>
                </a:lnTo>
                <a:lnTo>
                  <a:pt x="28547" y="125"/>
                </a:lnTo>
                <a:lnTo>
                  <a:pt x="28737" y="0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65902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542" y="0"/>
                </a:moveTo>
                <a:lnTo>
                  <a:pt x="80" y="0"/>
                </a:lnTo>
                <a:lnTo>
                  <a:pt x="0" y="355"/>
                </a:lnTo>
                <a:lnTo>
                  <a:pt x="28036" y="355"/>
                </a:lnTo>
                <a:lnTo>
                  <a:pt x="28312" y="194"/>
                </a:lnTo>
                <a:lnTo>
                  <a:pt x="28542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65867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80" y="0"/>
                </a:moveTo>
                <a:lnTo>
                  <a:pt x="28346" y="0"/>
                </a:lnTo>
                <a:lnTo>
                  <a:pt x="27840" y="309"/>
                </a:lnTo>
                <a:lnTo>
                  <a:pt x="0" y="309"/>
                </a:lnTo>
                <a:lnTo>
                  <a:pt x="8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65867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70" y="0"/>
                </a:moveTo>
                <a:lnTo>
                  <a:pt x="34" y="0"/>
                </a:lnTo>
                <a:lnTo>
                  <a:pt x="0" y="309"/>
                </a:lnTo>
                <a:lnTo>
                  <a:pt x="27564" y="309"/>
                </a:lnTo>
                <a:lnTo>
                  <a:pt x="28070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65833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875" y="0"/>
                </a:moveTo>
                <a:lnTo>
                  <a:pt x="34" y="0"/>
                </a:lnTo>
                <a:lnTo>
                  <a:pt x="0" y="320"/>
                </a:lnTo>
                <a:lnTo>
                  <a:pt x="27323" y="320"/>
                </a:lnTo>
                <a:lnTo>
                  <a:pt x="27875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65833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599" y="0"/>
                </a:moveTo>
                <a:lnTo>
                  <a:pt x="34" y="0"/>
                </a:lnTo>
                <a:lnTo>
                  <a:pt x="0" y="309"/>
                </a:lnTo>
                <a:lnTo>
                  <a:pt x="27047" y="309"/>
                </a:lnTo>
                <a:lnTo>
                  <a:pt x="27599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65833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0" y="0"/>
                </a:moveTo>
                <a:lnTo>
                  <a:pt x="27323" y="0"/>
                </a:lnTo>
                <a:lnTo>
                  <a:pt x="26771" y="309"/>
                </a:ln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65833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0" y="274"/>
                </a:lnTo>
                <a:lnTo>
                  <a:pt x="26575" y="274"/>
                </a:lnTo>
                <a:lnTo>
                  <a:pt x="26805" y="125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65833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26575" y="114"/>
                </a:lnTo>
                <a:lnTo>
                  <a:pt x="26771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15375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90" h="28575">
                <a:moveTo>
                  <a:pt x="20238" y="0"/>
                </a:moveTo>
                <a:lnTo>
                  <a:pt x="19927" y="0"/>
                </a:lnTo>
                <a:lnTo>
                  <a:pt x="19525" y="34"/>
                </a:lnTo>
                <a:lnTo>
                  <a:pt x="18984" y="148"/>
                </a:lnTo>
                <a:lnTo>
                  <a:pt x="18789" y="148"/>
                </a:lnTo>
                <a:lnTo>
                  <a:pt x="18547" y="194"/>
                </a:lnTo>
                <a:lnTo>
                  <a:pt x="18317" y="229"/>
                </a:lnTo>
                <a:lnTo>
                  <a:pt x="18110" y="274"/>
                </a:lnTo>
                <a:lnTo>
                  <a:pt x="5966" y="6150"/>
                </a:lnTo>
                <a:lnTo>
                  <a:pt x="5414" y="6619"/>
                </a:lnTo>
                <a:lnTo>
                  <a:pt x="815" y="13548"/>
                </a:lnTo>
                <a:lnTo>
                  <a:pt x="114" y="15037"/>
                </a:lnTo>
                <a:lnTo>
                  <a:pt x="16972" y="28425"/>
                </a:lnTo>
                <a:lnTo>
                  <a:pt x="18237" y="27600"/>
                </a:lnTo>
                <a:lnTo>
                  <a:pt x="19490" y="26821"/>
                </a:lnTo>
                <a:lnTo>
                  <a:pt x="34198" y="19767"/>
                </a:lnTo>
                <a:lnTo>
                  <a:pt x="33600" y="19686"/>
                </a:lnTo>
                <a:lnTo>
                  <a:pt x="32312" y="19343"/>
                </a:lnTo>
                <a:lnTo>
                  <a:pt x="31714" y="19102"/>
                </a:lnTo>
                <a:lnTo>
                  <a:pt x="31369" y="18942"/>
                </a:lnTo>
                <a:lnTo>
                  <a:pt x="21227" y="274"/>
                </a:lnTo>
                <a:lnTo>
                  <a:pt x="20951" y="114"/>
                </a:lnTo>
                <a:lnTo>
                  <a:pt x="20238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6778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1494" y="43560"/>
                </a:moveTo>
                <a:lnTo>
                  <a:pt x="1345" y="43941"/>
                </a:lnTo>
                <a:lnTo>
                  <a:pt x="1184" y="44068"/>
                </a:lnTo>
                <a:lnTo>
                  <a:pt x="402" y="44068"/>
                </a:lnTo>
                <a:lnTo>
                  <a:pt x="954" y="44449"/>
                </a:lnTo>
                <a:lnTo>
                  <a:pt x="19307" y="50418"/>
                </a:lnTo>
                <a:lnTo>
                  <a:pt x="21044" y="50291"/>
                </a:lnTo>
                <a:lnTo>
                  <a:pt x="22573" y="50037"/>
                </a:lnTo>
                <a:lnTo>
                  <a:pt x="23907" y="49910"/>
                </a:lnTo>
                <a:lnTo>
                  <a:pt x="25920" y="49402"/>
                </a:lnTo>
                <a:lnTo>
                  <a:pt x="26782" y="49275"/>
                </a:lnTo>
                <a:lnTo>
                  <a:pt x="26587" y="49275"/>
                </a:lnTo>
                <a:lnTo>
                  <a:pt x="29094" y="48767"/>
                </a:lnTo>
                <a:lnTo>
                  <a:pt x="30313" y="48386"/>
                </a:lnTo>
                <a:lnTo>
                  <a:pt x="31969" y="47624"/>
                </a:lnTo>
                <a:lnTo>
                  <a:pt x="16836" y="47620"/>
                </a:lnTo>
                <a:lnTo>
                  <a:pt x="14512" y="47497"/>
                </a:lnTo>
                <a:lnTo>
                  <a:pt x="13569" y="47497"/>
                </a:lnTo>
                <a:lnTo>
                  <a:pt x="12316" y="47370"/>
                </a:lnTo>
                <a:lnTo>
                  <a:pt x="11435" y="47193"/>
                </a:lnTo>
                <a:lnTo>
                  <a:pt x="10660" y="47116"/>
                </a:lnTo>
                <a:lnTo>
                  <a:pt x="9793" y="46862"/>
                </a:lnTo>
                <a:lnTo>
                  <a:pt x="8532" y="46608"/>
                </a:lnTo>
                <a:lnTo>
                  <a:pt x="8249" y="46524"/>
                </a:lnTo>
                <a:lnTo>
                  <a:pt x="8026" y="46481"/>
                </a:lnTo>
                <a:lnTo>
                  <a:pt x="6692" y="46100"/>
                </a:lnTo>
                <a:lnTo>
                  <a:pt x="6221" y="45919"/>
                </a:lnTo>
                <a:lnTo>
                  <a:pt x="5979" y="45846"/>
                </a:lnTo>
                <a:lnTo>
                  <a:pt x="4059" y="45084"/>
                </a:lnTo>
                <a:lnTo>
                  <a:pt x="2840" y="44449"/>
                </a:lnTo>
                <a:lnTo>
                  <a:pt x="2553" y="44277"/>
                </a:lnTo>
                <a:lnTo>
                  <a:pt x="2127" y="44068"/>
                </a:lnTo>
                <a:lnTo>
                  <a:pt x="1494" y="43560"/>
                </a:lnTo>
                <a:close/>
              </a:path>
              <a:path w="90170" h="50800">
                <a:moveTo>
                  <a:pt x="16989" y="47620"/>
                </a:moveTo>
                <a:close/>
              </a:path>
              <a:path w="90170" h="50800">
                <a:moveTo>
                  <a:pt x="32521" y="47370"/>
                </a:moveTo>
                <a:lnTo>
                  <a:pt x="21159" y="47370"/>
                </a:lnTo>
                <a:lnTo>
                  <a:pt x="20250" y="47497"/>
                </a:lnTo>
                <a:lnTo>
                  <a:pt x="19227" y="47497"/>
                </a:lnTo>
                <a:lnTo>
                  <a:pt x="17065" y="47624"/>
                </a:lnTo>
                <a:lnTo>
                  <a:pt x="31978" y="47620"/>
                </a:lnTo>
                <a:lnTo>
                  <a:pt x="32521" y="47370"/>
                </a:lnTo>
                <a:close/>
              </a:path>
              <a:path w="90170" h="50800">
                <a:moveTo>
                  <a:pt x="19146" y="47497"/>
                </a:moveTo>
                <a:lnTo>
                  <a:pt x="14754" y="47497"/>
                </a:lnTo>
                <a:lnTo>
                  <a:pt x="16989" y="47620"/>
                </a:lnTo>
                <a:lnTo>
                  <a:pt x="19146" y="47497"/>
                </a:lnTo>
                <a:close/>
              </a:path>
              <a:path w="90170" h="50800">
                <a:moveTo>
                  <a:pt x="47769" y="0"/>
                </a:moveTo>
                <a:lnTo>
                  <a:pt x="46550" y="0"/>
                </a:lnTo>
                <a:lnTo>
                  <a:pt x="45964" y="253"/>
                </a:lnTo>
                <a:lnTo>
                  <a:pt x="44193" y="761"/>
                </a:lnTo>
                <a:lnTo>
                  <a:pt x="41007" y="1904"/>
                </a:lnTo>
                <a:lnTo>
                  <a:pt x="39558" y="2539"/>
                </a:lnTo>
                <a:lnTo>
                  <a:pt x="38178" y="3174"/>
                </a:lnTo>
                <a:lnTo>
                  <a:pt x="36925" y="3936"/>
                </a:lnTo>
                <a:lnTo>
                  <a:pt x="35740" y="4571"/>
                </a:lnTo>
                <a:lnTo>
                  <a:pt x="25798" y="18160"/>
                </a:lnTo>
                <a:lnTo>
                  <a:pt x="25675" y="18668"/>
                </a:lnTo>
                <a:lnTo>
                  <a:pt x="16364" y="36067"/>
                </a:lnTo>
                <a:lnTo>
                  <a:pt x="14708" y="37845"/>
                </a:lnTo>
                <a:lnTo>
                  <a:pt x="6094" y="43179"/>
                </a:lnTo>
                <a:lnTo>
                  <a:pt x="5473" y="43433"/>
                </a:lnTo>
                <a:lnTo>
                  <a:pt x="3150" y="43941"/>
                </a:lnTo>
                <a:lnTo>
                  <a:pt x="2207" y="44068"/>
                </a:lnTo>
                <a:lnTo>
                  <a:pt x="2553" y="44277"/>
                </a:lnTo>
                <a:lnTo>
                  <a:pt x="3426" y="44703"/>
                </a:lnTo>
                <a:lnTo>
                  <a:pt x="4059" y="45084"/>
                </a:lnTo>
                <a:lnTo>
                  <a:pt x="6221" y="45919"/>
                </a:lnTo>
                <a:lnTo>
                  <a:pt x="8249" y="46524"/>
                </a:lnTo>
                <a:lnTo>
                  <a:pt x="9360" y="46735"/>
                </a:lnTo>
                <a:lnTo>
                  <a:pt x="9793" y="46862"/>
                </a:lnTo>
                <a:lnTo>
                  <a:pt x="11435" y="47193"/>
                </a:lnTo>
                <a:lnTo>
                  <a:pt x="14512" y="47497"/>
                </a:lnTo>
                <a:lnTo>
                  <a:pt x="20216" y="47497"/>
                </a:lnTo>
                <a:lnTo>
                  <a:pt x="21159" y="47370"/>
                </a:lnTo>
                <a:lnTo>
                  <a:pt x="32521" y="47370"/>
                </a:lnTo>
                <a:lnTo>
                  <a:pt x="33544" y="46862"/>
                </a:lnTo>
                <a:lnTo>
                  <a:pt x="35510" y="45592"/>
                </a:lnTo>
                <a:lnTo>
                  <a:pt x="36407" y="44830"/>
                </a:lnTo>
                <a:lnTo>
                  <a:pt x="37235" y="44195"/>
                </a:lnTo>
                <a:lnTo>
                  <a:pt x="38188" y="43179"/>
                </a:lnTo>
                <a:lnTo>
                  <a:pt x="39558" y="41782"/>
                </a:lnTo>
                <a:lnTo>
                  <a:pt x="40858" y="40131"/>
                </a:lnTo>
                <a:lnTo>
                  <a:pt x="41444" y="39242"/>
                </a:lnTo>
                <a:lnTo>
                  <a:pt x="42031" y="38480"/>
                </a:lnTo>
                <a:lnTo>
                  <a:pt x="42548" y="37591"/>
                </a:lnTo>
                <a:lnTo>
                  <a:pt x="46306" y="28574"/>
                </a:lnTo>
                <a:lnTo>
                  <a:pt x="46596" y="27431"/>
                </a:lnTo>
                <a:lnTo>
                  <a:pt x="47344" y="25145"/>
                </a:lnTo>
                <a:lnTo>
                  <a:pt x="47697" y="25145"/>
                </a:lnTo>
                <a:lnTo>
                  <a:pt x="49224" y="21716"/>
                </a:lnTo>
                <a:lnTo>
                  <a:pt x="67709" y="10160"/>
                </a:lnTo>
                <a:lnTo>
                  <a:pt x="71716" y="10160"/>
                </a:lnTo>
                <a:lnTo>
                  <a:pt x="71642" y="9779"/>
                </a:lnTo>
                <a:lnTo>
                  <a:pt x="71516" y="9525"/>
                </a:lnTo>
                <a:lnTo>
                  <a:pt x="71366" y="9144"/>
                </a:lnTo>
                <a:lnTo>
                  <a:pt x="70895" y="8509"/>
                </a:lnTo>
                <a:lnTo>
                  <a:pt x="69986" y="7747"/>
                </a:lnTo>
                <a:lnTo>
                  <a:pt x="64478" y="7747"/>
                </a:lnTo>
                <a:lnTo>
                  <a:pt x="61454" y="6731"/>
                </a:lnTo>
                <a:lnTo>
                  <a:pt x="58625" y="5588"/>
                </a:lnTo>
                <a:lnTo>
                  <a:pt x="53829" y="3429"/>
                </a:lnTo>
                <a:lnTo>
                  <a:pt x="49425" y="889"/>
                </a:lnTo>
                <a:lnTo>
                  <a:pt x="48712" y="381"/>
                </a:lnTo>
                <a:lnTo>
                  <a:pt x="47769" y="0"/>
                </a:lnTo>
                <a:close/>
              </a:path>
              <a:path w="90170" h="50800">
                <a:moveTo>
                  <a:pt x="71716" y="10160"/>
                </a:moveTo>
                <a:lnTo>
                  <a:pt x="68066" y="10160"/>
                </a:lnTo>
                <a:lnTo>
                  <a:pt x="68537" y="10287"/>
                </a:lnTo>
                <a:lnTo>
                  <a:pt x="68813" y="10414"/>
                </a:lnTo>
                <a:lnTo>
                  <a:pt x="68911" y="10668"/>
                </a:lnTo>
                <a:lnTo>
                  <a:pt x="68946" y="15240"/>
                </a:lnTo>
                <a:lnTo>
                  <a:pt x="69033" y="15871"/>
                </a:lnTo>
                <a:lnTo>
                  <a:pt x="79382" y="29210"/>
                </a:lnTo>
                <a:lnTo>
                  <a:pt x="80175" y="29591"/>
                </a:lnTo>
                <a:lnTo>
                  <a:pt x="80923" y="29718"/>
                </a:lnTo>
                <a:lnTo>
                  <a:pt x="81314" y="29845"/>
                </a:lnTo>
                <a:lnTo>
                  <a:pt x="82061" y="29972"/>
                </a:lnTo>
                <a:lnTo>
                  <a:pt x="87698" y="27051"/>
                </a:lnTo>
                <a:lnTo>
                  <a:pt x="81866" y="27051"/>
                </a:lnTo>
                <a:lnTo>
                  <a:pt x="80923" y="26797"/>
                </a:lnTo>
                <a:lnTo>
                  <a:pt x="79934" y="26416"/>
                </a:lnTo>
                <a:lnTo>
                  <a:pt x="78876" y="25908"/>
                </a:lnTo>
                <a:lnTo>
                  <a:pt x="78163" y="25400"/>
                </a:lnTo>
                <a:lnTo>
                  <a:pt x="77024" y="24638"/>
                </a:lnTo>
                <a:lnTo>
                  <a:pt x="76633" y="24257"/>
                </a:lnTo>
                <a:lnTo>
                  <a:pt x="76196" y="23876"/>
                </a:lnTo>
                <a:lnTo>
                  <a:pt x="74977" y="22733"/>
                </a:lnTo>
                <a:lnTo>
                  <a:pt x="71642" y="12827"/>
                </a:lnTo>
                <a:lnTo>
                  <a:pt x="71792" y="11811"/>
                </a:lnTo>
                <a:lnTo>
                  <a:pt x="71716" y="10160"/>
                </a:lnTo>
                <a:close/>
              </a:path>
              <a:path w="90170" h="50800">
                <a:moveTo>
                  <a:pt x="47697" y="25145"/>
                </a:moveTo>
                <a:lnTo>
                  <a:pt x="47344" y="25145"/>
                </a:lnTo>
                <a:lnTo>
                  <a:pt x="46677" y="27177"/>
                </a:lnTo>
                <a:lnTo>
                  <a:pt x="47697" y="25145"/>
                </a:lnTo>
                <a:close/>
              </a:path>
              <a:path w="90170" h="50800">
                <a:moveTo>
                  <a:pt x="88885" y="15494"/>
                </a:moveTo>
                <a:lnTo>
                  <a:pt x="84499" y="15494"/>
                </a:lnTo>
                <a:lnTo>
                  <a:pt x="85005" y="15621"/>
                </a:lnTo>
                <a:lnTo>
                  <a:pt x="85833" y="16129"/>
                </a:lnTo>
                <a:lnTo>
                  <a:pt x="86908" y="21082"/>
                </a:lnTo>
                <a:lnTo>
                  <a:pt x="86656" y="22479"/>
                </a:lnTo>
                <a:lnTo>
                  <a:pt x="83119" y="27051"/>
                </a:lnTo>
                <a:lnTo>
                  <a:pt x="87698" y="27051"/>
                </a:lnTo>
                <a:lnTo>
                  <a:pt x="89784" y="20828"/>
                </a:lnTo>
                <a:lnTo>
                  <a:pt x="89720" y="17907"/>
                </a:lnTo>
                <a:lnTo>
                  <a:pt x="89605" y="17272"/>
                </a:lnTo>
                <a:lnTo>
                  <a:pt x="89375" y="16510"/>
                </a:lnTo>
                <a:lnTo>
                  <a:pt x="88885" y="15494"/>
                </a:lnTo>
                <a:close/>
              </a:path>
              <a:path w="90170" h="50800">
                <a:moveTo>
                  <a:pt x="83625" y="12573"/>
                </a:moveTo>
                <a:lnTo>
                  <a:pt x="82995" y="12587"/>
                </a:lnTo>
                <a:lnTo>
                  <a:pt x="82061" y="12700"/>
                </a:lnTo>
                <a:lnTo>
                  <a:pt x="81509" y="12827"/>
                </a:lnTo>
                <a:lnTo>
                  <a:pt x="81348" y="12827"/>
                </a:lnTo>
                <a:lnTo>
                  <a:pt x="80762" y="12954"/>
                </a:lnTo>
                <a:lnTo>
                  <a:pt x="79738" y="13462"/>
                </a:lnTo>
                <a:lnTo>
                  <a:pt x="79106" y="13716"/>
                </a:lnTo>
                <a:lnTo>
                  <a:pt x="78128" y="14478"/>
                </a:lnTo>
                <a:lnTo>
                  <a:pt x="77772" y="14605"/>
                </a:lnTo>
                <a:lnTo>
                  <a:pt x="77461" y="14859"/>
                </a:lnTo>
                <a:lnTo>
                  <a:pt x="77139" y="15240"/>
                </a:lnTo>
                <a:lnTo>
                  <a:pt x="75966" y="15367"/>
                </a:lnTo>
                <a:lnTo>
                  <a:pt x="74667" y="15621"/>
                </a:lnTo>
                <a:lnTo>
                  <a:pt x="71906" y="15871"/>
                </a:lnTo>
                <a:lnTo>
                  <a:pt x="72153" y="17145"/>
                </a:lnTo>
                <a:lnTo>
                  <a:pt x="72696" y="18796"/>
                </a:lnTo>
                <a:lnTo>
                  <a:pt x="73482" y="20447"/>
                </a:lnTo>
                <a:lnTo>
                  <a:pt x="73713" y="20857"/>
                </a:lnTo>
                <a:lnTo>
                  <a:pt x="74621" y="22225"/>
                </a:lnTo>
                <a:lnTo>
                  <a:pt x="75138" y="22860"/>
                </a:lnTo>
                <a:lnTo>
                  <a:pt x="78830" y="22479"/>
                </a:lnTo>
                <a:lnTo>
                  <a:pt x="78209" y="21717"/>
                </a:lnTo>
                <a:lnTo>
                  <a:pt x="79186" y="21082"/>
                </a:lnTo>
                <a:lnTo>
                  <a:pt x="78910" y="20701"/>
                </a:lnTo>
                <a:lnTo>
                  <a:pt x="78607" y="20066"/>
                </a:lnTo>
                <a:lnTo>
                  <a:pt x="78515" y="19812"/>
                </a:lnTo>
                <a:lnTo>
                  <a:pt x="78598" y="18034"/>
                </a:lnTo>
                <a:lnTo>
                  <a:pt x="78991" y="17399"/>
                </a:lnTo>
                <a:lnTo>
                  <a:pt x="79704" y="16764"/>
                </a:lnTo>
                <a:lnTo>
                  <a:pt x="80762" y="16002"/>
                </a:lnTo>
                <a:lnTo>
                  <a:pt x="82096" y="15494"/>
                </a:lnTo>
                <a:lnTo>
                  <a:pt x="88885" y="15494"/>
                </a:lnTo>
                <a:lnTo>
                  <a:pt x="88742" y="15240"/>
                </a:lnTo>
                <a:lnTo>
                  <a:pt x="88271" y="14605"/>
                </a:lnTo>
                <a:lnTo>
                  <a:pt x="87052" y="13462"/>
                </a:lnTo>
                <a:lnTo>
                  <a:pt x="86661" y="13335"/>
                </a:lnTo>
                <a:lnTo>
                  <a:pt x="85913" y="12954"/>
                </a:lnTo>
                <a:lnTo>
                  <a:pt x="85039" y="12827"/>
                </a:lnTo>
                <a:lnTo>
                  <a:pt x="84614" y="12700"/>
                </a:lnTo>
                <a:lnTo>
                  <a:pt x="83625" y="12573"/>
                </a:lnTo>
                <a:close/>
              </a:path>
              <a:path w="90170" h="50800">
                <a:moveTo>
                  <a:pt x="71642" y="12587"/>
                </a:moveTo>
                <a:lnTo>
                  <a:pt x="71596" y="12827"/>
                </a:lnTo>
                <a:lnTo>
                  <a:pt x="71642" y="12587"/>
                </a:lnTo>
                <a:close/>
              </a:path>
              <a:path w="90170" h="50800">
                <a:moveTo>
                  <a:pt x="71670" y="12446"/>
                </a:moveTo>
                <a:lnTo>
                  <a:pt x="71642" y="12587"/>
                </a:lnTo>
                <a:lnTo>
                  <a:pt x="71670" y="12446"/>
                </a:lnTo>
                <a:close/>
              </a:path>
              <a:path w="90170" h="50800">
                <a:moveTo>
                  <a:pt x="67859" y="7239"/>
                </a:moveTo>
                <a:lnTo>
                  <a:pt x="67514" y="7239"/>
                </a:lnTo>
                <a:lnTo>
                  <a:pt x="65939" y="7493"/>
                </a:lnTo>
                <a:lnTo>
                  <a:pt x="65548" y="7620"/>
                </a:lnTo>
                <a:lnTo>
                  <a:pt x="65076" y="7747"/>
                </a:lnTo>
                <a:lnTo>
                  <a:pt x="69986" y="7747"/>
                </a:lnTo>
                <a:lnTo>
                  <a:pt x="69434" y="7620"/>
                </a:lnTo>
                <a:lnTo>
                  <a:pt x="68848" y="7366"/>
                </a:lnTo>
                <a:lnTo>
                  <a:pt x="67859" y="7239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40604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0"/>
                </a:moveTo>
                <a:lnTo>
                  <a:pt x="632" y="778"/>
                </a:lnTo>
                <a:lnTo>
                  <a:pt x="1851" y="2107"/>
                </a:lnTo>
                <a:lnTo>
                  <a:pt x="2794" y="3012"/>
                </a:lnTo>
                <a:lnTo>
                  <a:pt x="3399" y="3447"/>
                </a:lnTo>
                <a:lnTo>
                  <a:pt x="3852" y="3836"/>
                </a:lnTo>
                <a:lnTo>
                  <a:pt x="8222" y="5359"/>
                </a:lnTo>
                <a:lnTo>
                  <a:pt x="7428" y="5165"/>
                </a:lnTo>
                <a:lnTo>
                  <a:pt x="6471" y="4810"/>
                </a:lnTo>
                <a:lnTo>
                  <a:pt x="551" y="618"/>
                </a:lnTo>
                <a:lnTo>
                  <a:pt x="0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42846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655" y="7089"/>
                </a:moveTo>
                <a:lnTo>
                  <a:pt x="0" y="7283"/>
                </a:lnTo>
                <a:lnTo>
                  <a:pt x="436" y="7787"/>
                </a:lnTo>
                <a:lnTo>
                  <a:pt x="995" y="8337"/>
                </a:lnTo>
                <a:lnTo>
                  <a:pt x="7670" y="11670"/>
                </a:lnTo>
                <a:lnTo>
                  <a:pt x="8061" y="11624"/>
                </a:lnTo>
                <a:lnTo>
                  <a:pt x="8417" y="11509"/>
                </a:lnTo>
                <a:lnTo>
                  <a:pt x="9084" y="11200"/>
                </a:lnTo>
                <a:lnTo>
                  <a:pt x="9434" y="10925"/>
                </a:lnTo>
                <a:lnTo>
                  <a:pt x="9693" y="10685"/>
                </a:lnTo>
                <a:lnTo>
                  <a:pt x="5864" y="10685"/>
                </a:lnTo>
                <a:lnTo>
                  <a:pt x="3125" y="7203"/>
                </a:lnTo>
                <a:lnTo>
                  <a:pt x="1736" y="7203"/>
                </a:lnTo>
                <a:close/>
              </a:path>
              <a:path w="12065" h="12064">
                <a:moveTo>
                  <a:pt x="8256" y="0"/>
                </a:moveTo>
                <a:lnTo>
                  <a:pt x="3380" y="4065"/>
                </a:lnTo>
                <a:lnTo>
                  <a:pt x="3510" y="4500"/>
                </a:lnTo>
                <a:lnTo>
                  <a:pt x="3656" y="4855"/>
                </a:lnTo>
                <a:lnTo>
                  <a:pt x="3852" y="5245"/>
                </a:lnTo>
                <a:lnTo>
                  <a:pt x="4128" y="5669"/>
                </a:lnTo>
                <a:lnTo>
                  <a:pt x="2679" y="6619"/>
                </a:lnTo>
                <a:lnTo>
                  <a:pt x="5864" y="10685"/>
                </a:lnTo>
                <a:lnTo>
                  <a:pt x="9693" y="10685"/>
                </a:lnTo>
                <a:lnTo>
                  <a:pt x="9866" y="10524"/>
                </a:lnTo>
                <a:lnTo>
                  <a:pt x="11879" y="5405"/>
                </a:lnTo>
                <a:lnTo>
                  <a:pt x="11752" y="2267"/>
                </a:lnTo>
                <a:lnTo>
                  <a:pt x="8889" y="34"/>
                </a:lnTo>
                <a:lnTo>
                  <a:pt x="8256" y="0"/>
                </a:lnTo>
                <a:close/>
              </a:path>
              <a:path w="12065" h="12064">
                <a:moveTo>
                  <a:pt x="2909" y="6928"/>
                </a:moveTo>
                <a:lnTo>
                  <a:pt x="1966" y="7043"/>
                </a:lnTo>
                <a:lnTo>
                  <a:pt x="1736" y="7203"/>
                </a:lnTo>
                <a:lnTo>
                  <a:pt x="3125" y="7203"/>
                </a:lnTo>
                <a:lnTo>
                  <a:pt x="2909" y="69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60665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14" y="0"/>
                </a:moveTo>
                <a:lnTo>
                  <a:pt x="0" y="1339"/>
                </a:lnTo>
                <a:lnTo>
                  <a:pt x="114" y="1534"/>
                </a:lnTo>
                <a:lnTo>
                  <a:pt x="114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06577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356" y="0"/>
                </a:moveTo>
                <a:lnTo>
                  <a:pt x="80" y="858"/>
                </a:lnTo>
                <a:lnTo>
                  <a:pt x="0" y="1569"/>
                </a:lnTo>
                <a:lnTo>
                  <a:pt x="160" y="1958"/>
                </a:lnTo>
                <a:lnTo>
                  <a:pt x="356" y="2267"/>
                </a:lnTo>
                <a:lnTo>
                  <a:pt x="356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06773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356" y="0"/>
                </a:moveTo>
                <a:lnTo>
                  <a:pt x="114" y="435"/>
                </a:lnTo>
                <a:lnTo>
                  <a:pt x="0" y="2313"/>
                </a:lnTo>
                <a:lnTo>
                  <a:pt x="160" y="2622"/>
                </a:lnTo>
                <a:lnTo>
                  <a:pt x="356" y="2897"/>
                </a:lnTo>
                <a:lnTo>
                  <a:pt x="356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06934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160" y="274"/>
                </a:lnTo>
                <a:lnTo>
                  <a:pt x="0" y="584"/>
                </a:lnTo>
                <a:lnTo>
                  <a:pt x="0" y="2851"/>
                </a:lnTo>
                <a:lnTo>
                  <a:pt x="160" y="3126"/>
                </a:lnTo>
                <a:lnTo>
                  <a:pt x="356" y="3367"/>
                </a:lnTo>
                <a:lnTo>
                  <a:pt x="356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07129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0" y="469"/>
                </a:lnTo>
                <a:lnTo>
                  <a:pt x="0" y="3367"/>
                </a:lnTo>
                <a:lnTo>
                  <a:pt x="160" y="3607"/>
                </a:lnTo>
                <a:lnTo>
                  <a:pt x="356" y="3802"/>
                </a:lnTo>
                <a:lnTo>
                  <a:pt x="356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07290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344" y="0"/>
                </a:moveTo>
                <a:lnTo>
                  <a:pt x="149" y="194"/>
                </a:lnTo>
                <a:lnTo>
                  <a:pt x="0" y="435"/>
                </a:lnTo>
                <a:lnTo>
                  <a:pt x="0" y="3802"/>
                </a:lnTo>
                <a:lnTo>
                  <a:pt x="149" y="3996"/>
                </a:lnTo>
                <a:lnTo>
                  <a:pt x="344" y="4145"/>
                </a:lnTo>
                <a:lnTo>
                  <a:pt x="344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0748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10" y="0"/>
                </a:moveTo>
                <a:lnTo>
                  <a:pt x="149" y="160"/>
                </a:lnTo>
                <a:lnTo>
                  <a:pt x="0" y="355"/>
                </a:lnTo>
                <a:lnTo>
                  <a:pt x="0" y="4157"/>
                </a:lnTo>
                <a:lnTo>
                  <a:pt x="310" y="4466"/>
                </a:lnTo>
                <a:lnTo>
                  <a:pt x="31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07635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60" y="148"/>
                </a:lnTo>
                <a:lnTo>
                  <a:pt x="0" y="309"/>
                </a:lnTo>
                <a:lnTo>
                  <a:pt x="0" y="4455"/>
                </a:lnTo>
                <a:lnTo>
                  <a:pt x="160" y="4615"/>
                </a:lnTo>
                <a:lnTo>
                  <a:pt x="356" y="4729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07796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95" y="160"/>
                </a:lnTo>
                <a:lnTo>
                  <a:pt x="0" y="274"/>
                </a:lnTo>
                <a:lnTo>
                  <a:pt x="0" y="4741"/>
                </a:lnTo>
                <a:lnTo>
                  <a:pt x="195" y="4855"/>
                </a:lnTo>
                <a:lnTo>
                  <a:pt x="356" y="4981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07992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68"/>
                </a:lnTo>
                <a:lnTo>
                  <a:pt x="0" y="194"/>
                </a:lnTo>
                <a:lnTo>
                  <a:pt x="0" y="4924"/>
                </a:lnTo>
                <a:lnTo>
                  <a:pt x="160" y="5050"/>
                </a:lnTo>
                <a:lnTo>
                  <a:pt x="356" y="5165"/>
                </a:lnTo>
                <a:lnTo>
                  <a:pt x="356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08153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95" y="125"/>
                </a:lnTo>
                <a:lnTo>
                  <a:pt x="0" y="194"/>
                </a:lnTo>
                <a:lnTo>
                  <a:pt x="0" y="5176"/>
                </a:lnTo>
                <a:lnTo>
                  <a:pt x="356" y="5371"/>
                </a:lnTo>
                <a:lnTo>
                  <a:pt x="356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08348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80"/>
                </a:lnTo>
                <a:lnTo>
                  <a:pt x="0" y="206"/>
                </a:lnTo>
                <a:lnTo>
                  <a:pt x="0" y="5371"/>
                </a:lnTo>
                <a:lnTo>
                  <a:pt x="356" y="5520"/>
                </a:lnTo>
                <a:lnTo>
                  <a:pt x="356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08509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20"/>
                </a:moveTo>
                <a:lnTo>
                  <a:pt x="0" y="148"/>
                </a:lnTo>
                <a:lnTo>
                  <a:pt x="344" y="0"/>
                </a:lnTo>
                <a:lnTo>
                  <a:pt x="344" y="5634"/>
                </a:lnTo>
                <a:lnTo>
                  <a:pt x="0" y="5520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08705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669"/>
                </a:moveTo>
                <a:lnTo>
                  <a:pt x="0" y="148"/>
                </a:lnTo>
                <a:lnTo>
                  <a:pt x="344" y="0"/>
                </a:lnTo>
                <a:lnTo>
                  <a:pt x="344" y="5794"/>
                </a:lnTo>
                <a:lnTo>
                  <a:pt x="0" y="5669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08854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45"/>
                </a:lnTo>
                <a:lnTo>
                  <a:pt x="0" y="125"/>
                </a:lnTo>
                <a:lnTo>
                  <a:pt x="0" y="5760"/>
                </a:lnTo>
                <a:lnTo>
                  <a:pt x="195" y="5840"/>
                </a:lnTo>
                <a:lnTo>
                  <a:pt x="356" y="5875"/>
                </a:lnTo>
                <a:lnTo>
                  <a:pt x="356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09050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875"/>
                </a:moveTo>
                <a:lnTo>
                  <a:pt x="0" y="80"/>
                </a:lnTo>
                <a:lnTo>
                  <a:pt x="321" y="0"/>
                </a:lnTo>
                <a:lnTo>
                  <a:pt x="321" y="5955"/>
                </a:lnTo>
                <a:lnTo>
                  <a:pt x="0" y="5875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09211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80"/>
                </a:lnTo>
                <a:lnTo>
                  <a:pt x="0" y="114"/>
                </a:lnTo>
                <a:lnTo>
                  <a:pt x="0" y="5989"/>
                </a:lnTo>
                <a:lnTo>
                  <a:pt x="356" y="6069"/>
                </a:lnTo>
                <a:lnTo>
                  <a:pt x="356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09372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035"/>
                </a:moveTo>
                <a:lnTo>
                  <a:pt x="0" y="80"/>
                </a:lnTo>
                <a:lnTo>
                  <a:pt x="356" y="0"/>
                </a:lnTo>
                <a:lnTo>
                  <a:pt x="356" y="6104"/>
                </a:lnTo>
                <a:lnTo>
                  <a:pt x="0" y="603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09567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34"/>
                </a:lnTo>
                <a:lnTo>
                  <a:pt x="0" y="34"/>
                </a:lnTo>
                <a:lnTo>
                  <a:pt x="0" y="6104"/>
                </a:lnTo>
                <a:lnTo>
                  <a:pt x="160" y="6138"/>
                </a:lnTo>
                <a:lnTo>
                  <a:pt x="356" y="6138"/>
                </a:lnTo>
                <a:lnTo>
                  <a:pt x="356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09728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10" y="0"/>
                </a:moveTo>
                <a:lnTo>
                  <a:pt x="0" y="80"/>
                </a:lnTo>
                <a:lnTo>
                  <a:pt x="0" y="6184"/>
                </a:lnTo>
                <a:lnTo>
                  <a:pt x="195" y="6184"/>
                </a:lnTo>
                <a:lnTo>
                  <a:pt x="344" y="6230"/>
                </a:lnTo>
                <a:lnTo>
                  <a:pt x="310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09924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114" y="0"/>
                </a:moveTo>
                <a:lnTo>
                  <a:pt x="0" y="6184"/>
                </a:lnTo>
                <a:lnTo>
                  <a:pt x="149" y="6230"/>
                </a:lnTo>
                <a:lnTo>
                  <a:pt x="344" y="6230"/>
                </a:lnTo>
                <a:lnTo>
                  <a:pt x="344" y="125"/>
                </a:lnTo>
                <a:lnTo>
                  <a:pt x="114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0073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184"/>
                </a:moveTo>
                <a:lnTo>
                  <a:pt x="0" y="0"/>
                </a:lnTo>
                <a:lnTo>
                  <a:pt x="356" y="148"/>
                </a:lnTo>
                <a:lnTo>
                  <a:pt x="356" y="6184"/>
                </a:lnTo>
                <a:lnTo>
                  <a:pt x="0" y="618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0269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0"/>
                </a:moveTo>
                <a:lnTo>
                  <a:pt x="0" y="6104"/>
                </a:lnTo>
                <a:lnTo>
                  <a:pt x="356" y="6104"/>
                </a:lnTo>
                <a:lnTo>
                  <a:pt x="356" y="309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0430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989"/>
                </a:moveTo>
                <a:lnTo>
                  <a:pt x="0" y="0"/>
                </a:lnTo>
                <a:lnTo>
                  <a:pt x="356" y="423"/>
                </a:lnTo>
                <a:lnTo>
                  <a:pt x="356" y="5989"/>
                </a:lnTo>
                <a:lnTo>
                  <a:pt x="0" y="5989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0625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794"/>
                </a:moveTo>
                <a:lnTo>
                  <a:pt x="0" y="0"/>
                </a:lnTo>
                <a:lnTo>
                  <a:pt x="356" y="423"/>
                </a:lnTo>
                <a:lnTo>
                  <a:pt x="356" y="5794"/>
                </a:lnTo>
                <a:lnTo>
                  <a:pt x="0" y="5794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0786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65"/>
                </a:moveTo>
                <a:lnTo>
                  <a:pt x="0" y="0"/>
                </a:lnTo>
                <a:lnTo>
                  <a:pt x="356" y="400"/>
                </a:lnTo>
                <a:lnTo>
                  <a:pt x="356" y="5565"/>
                </a:lnTo>
                <a:lnTo>
                  <a:pt x="0" y="5565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0982" y="19019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371"/>
                </a:lnTo>
                <a:lnTo>
                  <a:pt x="160" y="5371"/>
                </a:lnTo>
                <a:lnTo>
                  <a:pt x="310" y="5325"/>
                </a:lnTo>
                <a:lnTo>
                  <a:pt x="310" y="400"/>
                </a:lnTo>
                <a:lnTo>
                  <a:pt x="0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11143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165"/>
                </a:lnTo>
                <a:lnTo>
                  <a:pt x="149" y="5119"/>
                </a:lnTo>
                <a:lnTo>
                  <a:pt x="344" y="5119"/>
                </a:lnTo>
                <a:lnTo>
                  <a:pt x="344" y="389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112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924"/>
                </a:lnTo>
                <a:lnTo>
                  <a:pt x="195" y="4924"/>
                </a:lnTo>
                <a:lnTo>
                  <a:pt x="356" y="4890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11488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729"/>
                </a:lnTo>
                <a:lnTo>
                  <a:pt x="160" y="4695"/>
                </a:lnTo>
                <a:lnTo>
                  <a:pt x="356" y="4695"/>
                </a:lnTo>
                <a:lnTo>
                  <a:pt x="356" y="389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11649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500"/>
                </a:lnTo>
                <a:lnTo>
                  <a:pt x="195" y="4500"/>
                </a:lnTo>
                <a:lnTo>
                  <a:pt x="356" y="4466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11844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306"/>
                </a:lnTo>
                <a:lnTo>
                  <a:pt x="356" y="4225"/>
                </a:lnTo>
                <a:lnTo>
                  <a:pt x="356" y="355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1200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077"/>
                </a:lnTo>
                <a:lnTo>
                  <a:pt x="356" y="3996"/>
                </a:lnTo>
                <a:lnTo>
                  <a:pt x="356" y="355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612201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3870"/>
                </a:lnTo>
                <a:lnTo>
                  <a:pt x="356" y="3790"/>
                </a:lnTo>
                <a:lnTo>
                  <a:pt x="356" y="343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12362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641"/>
                </a:lnTo>
                <a:lnTo>
                  <a:pt x="344" y="3561"/>
                </a:lnTo>
                <a:lnTo>
                  <a:pt x="344" y="355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12557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447"/>
                </a:lnTo>
                <a:lnTo>
                  <a:pt x="356" y="3367"/>
                </a:lnTo>
                <a:lnTo>
                  <a:pt x="356" y="355"/>
                </a:lnTo>
                <a:lnTo>
                  <a:pt x="149" y="206"/>
                </a:lnTo>
                <a:lnTo>
                  <a:pt x="0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12707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206"/>
                </a:lnTo>
                <a:lnTo>
                  <a:pt x="356" y="3126"/>
                </a:lnTo>
                <a:lnTo>
                  <a:pt x="356" y="343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12914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12"/>
                </a:lnTo>
                <a:lnTo>
                  <a:pt x="310" y="2943"/>
                </a:lnTo>
                <a:lnTo>
                  <a:pt x="310" y="355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306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782"/>
                </a:lnTo>
                <a:lnTo>
                  <a:pt x="195" y="2748"/>
                </a:lnTo>
                <a:lnTo>
                  <a:pt x="356" y="2668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3224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588"/>
                </a:moveTo>
                <a:lnTo>
                  <a:pt x="0" y="0"/>
                </a:lnTo>
                <a:lnTo>
                  <a:pt x="356" y="309"/>
                </a:lnTo>
                <a:lnTo>
                  <a:pt x="356" y="2462"/>
                </a:lnTo>
                <a:lnTo>
                  <a:pt x="0" y="2588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3420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47"/>
                </a:moveTo>
                <a:lnTo>
                  <a:pt x="0" y="0"/>
                </a:lnTo>
                <a:lnTo>
                  <a:pt x="356" y="309"/>
                </a:lnTo>
                <a:lnTo>
                  <a:pt x="356" y="2233"/>
                </a:lnTo>
                <a:lnTo>
                  <a:pt x="0" y="2347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3581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2153"/>
                </a:lnTo>
                <a:lnTo>
                  <a:pt x="344" y="2038"/>
                </a:lnTo>
                <a:lnTo>
                  <a:pt x="344" y="320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13776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1924"/>
                </a:lnTo>
                <a:lnTo>
                  <a:pt x="344" y="1798"/>
                </a:lnTo>
                <a:lnTo>
                  <a:pt x="344" y="309"/>
                </a:lnTo>
                <a:lnTo>
                  <a:pt x="149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13926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717"/>
                </a:lnTo>
                <a:lnTo>
                  <a:pt x="356" y="1557"/>
                </a:lnTo>
                <a:lnTo>
                  <a:pt x="356" y="309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4121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488"/>
                </a:lnTo>
                <a:lnTo>
                  <a:pt x="160" y="1408"/>
                </a:lnTo>
                <a:lnTo>
                  <a:pt x="356" y="1374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14282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0"/>
                </a:moveTo>
                <a:lnTo>
                  <a:pt x="0" y="1248"/>
                </a:lnTo>
                <a:lnTo>
                  <a:pt x="195" y="1213"/>
                </a:lnTo>
                <a:lnTo>
                  <a:pt x="356" y="1133"/>
                </a:lnTo>
                <a:lnTo>
                  <a:pt x="35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14477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1053"/>
                </a:moveTo>
                <a:lnTo>
                  <a:pt x="0" y="0"/>
                </a:lnTo>
                <a:lnTo>
                  <a:pt x="356" y="274"/>
                </a:lnTo>
                <a:lnTo>
                  <a:pt x="356" y="893"/>
                </a:lnTo>
                <a:lnTo>
                  <a:pt x="0" y="105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614639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858"/>
                </a:moveTo>
                <a:lnTo>
                  <a:pt x="0" y="0"/>
                </a:lnTo>
                <a:lnTo>
                  <a:pt x="356" y="274"/>
                </a:lnTo>
                <a:lnTo>
                  <a:pt x="356" y="710"/>
                </a:lnTo>
                <a:lnTo>
                  <a:pt x="0" y="858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614834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618"/>
                </a:lnTo>
                <a:lnTo>
                  <a:pt x="195" y="549"/>
                </a:lnTo>
                <a:lnTo>
                  <a:pt x="310" y="27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14995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435"/>
                </a:moveTo>
                <a:lnTo>
                  <a:pt x="0" y="0"/>
                </a:lnTo>
                <a:lnTo>
                  <a:pt x="149" y="160"/>
                </a:lnTo>
                <a:lnTo>
                  <a:pt x="344" y="274"/>
                </a:lnTo>
                <a:lnTo>
                  <a:pt x="0" y="435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15145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9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12235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45" y="0"/>
                </a:moveTo>
                <a:lnTo>
                  <a:pt x="45" y="1294"/>
                </a:lnTo>
                <a:lnTo>
                  <a:pt x="45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12201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60" y="0"/>
                </a:moveTo>
                <a:lnTo>
                  <a:pt x="160" y="1717"/>
                </a:lnTo>
                <a:lnTo>
                  <a:pt x="34" y="1053"/>
                </a:lnTo>
                <a:lnTo>
                  <a:pt x="0" y="68"/>
                </a:lnTo>
                <a:lnTo>
                  <a:pt x="16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1231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14" y="0"/>
                </a:moveTo>
                <a:lnTo>
                  <a:pt x="0" y="1637"/>
                </a:lnTo>
                <a:lnTo>
                  <a:pt x="114" y="1946"/>
                </a:lnTo>
                <a:lnTo>
                  <a:pt x="114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12362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49" y="45"/>
                </a:moveTo>
                <a:lnTo>
                  <a:pt x="0" y="45"/>
                </a:lnTo>
                <a:lnTo>
                  <a:pt x="0" y="1763"/>
                </a:lnTo>
                <a:lnTo>
                  <a:pt x="149" y="2198"/>
                </a:lnTo>
                <a:lnTo>
                  <a:pt x="149" y="45"/>
                </a:lnTo>
                <a:close/>
              </a:path>
              <a:path w="634" h="2539">
                <a:moveTo>
                  <a:pt x="149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12431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60" y="0"/>
                </a:moveTo>
                <a:lnTo>
                  <a:pt x="0" y="1992"/>
                </a:lnTo>
                <a:lnTo>
                  <a:pt x="160" y="2347"/>
                </a:lnTo>
                <a:lnTo>
                  <a:pt x="16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1251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95" y="34"/>
                </a:moveTo>
                <a:lnTo>
                  <a:pt x="0" y="34"/>
                </a:lnTo>
                <a:lnTo>
                  <a:pt x="0" y="2233"/>
                </a:lnTo>
                <a:lnTo>
                  <a:pt x="195" y="2542"/>
                </a:lnTo>
                <a:lnTo>
                  <a:pt x="195" y="34"/>
                </a:lnTo>
                <a:close/>
              </a:path>
              <a:path w="634" h="2539">
                <a:moveTo>
                  <a:pt x="195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1267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14" y="0"/>
                </a:moveTo>
                <a:lnTo>
                  <a:pt x="0" y="2588"/>
                </a:lnTo>
                <a:lnTo>
                  <a:pt x="114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12707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588"/>
                </a:lnTo>
                <a:lnTo>
                  <a:pt x="160" y="2782"/>
                </a:lnTo>
                <a:lnTo>
                  <a:pt x="16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1278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34"/>
                </a:moveTo>
                <a:lnTo>
                  <a:pt x="0" y="34"/>
                </a:lnTo>
                <a:lnTo>
                  <a:pt x="0" y="2737"/>
                </a:lnTo>
                <a:lnTo>
                  <a:pt x="160" y="2897"/>
                </a:lnTo>
                <a:lnTo>
                  <a:pt x="160" y="34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12868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817"/>
                </a:lnTo>
                <a:lnTo>
                  <a:pt x="160" y="2977"/>
                </a:lnTo>
                <a:lnTo>
                  <a:pt x="16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12948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45"/>
                </a:moveTo>
                <a:lnTo>
                  <a:pt x="0" y="45"/>
                </a:lnTo>
                <a:lnTo>
                  <a:pt x="0" y="2943"/>
                </a:lnTo>
                <a:lnTo>
                  <a:pt x="160" y="3103"/>
                </a:lnTo>
                <a:lnTo>
                  <a:pt x="160" y="45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1302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0" y="3023"/>
                </a:lnTo>
                <a:lnTo>
                  <a:pt x="149" y="3172"/>
                </a:lnTo>
                <a:lnTo>
                  <a:pt x="149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13109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138"/>
                </a:moveTo>
                <a:lnTo>
                  <a:pt x="0" y="34"/>
                </a:lnTo>
                <a:lnTo>
                  <a:pt x="195" y="0"/>
                </a:lnTo>
                <a:lnTo>
                  <a:pt x="195" y="3252"/>
                </a:lnTo>
                <a:lnTo>
                  <a:pt x="0" y="313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13178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06"/>
                </a:moveTo>
                <a:lnTo>
                  <a:pt x="0" y="34"/>
                </a:lnTo>
                <a:lnTo>
                  <a:pt x="206" y="0"/>
                </a:lnTo>
                <a:lnTo>
                  <a:pt x="206" y="3286"/>
                </a:lnTo>
                <a:lnTo>
                  <a:pt x="0" y="3206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13305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52"/>
                </a:moveTo>
                <a:lnTo>
                  <a:pt x="0" y="0"/>
                </a:lnTo>
                <a:lnTo>
                  <a:pt x="149" y="0"/>
                </a:lnTo>
                <a:lnTo>
                  <a:pt x="149" y="3332"/>
                </a:lnTo>
                <a:lnTo>
                  <a:pt x="0" y="3252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1338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21"/>
                </a:moveTo>
                <a:lnTo>
                  <a:pt x="0" y="34"/>
                </a:lnTo>
                <a:lnTo>
                  <a:pt x="149" y="0"/>
                </a:lnTo>
                <a:lnTo>
                  <a:pt x="149" y="3401"/>
                </a:lnTo>
                <a:lnTo>
                  <a:pt x="0" y="3321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13454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67"/>
                </a:moveTo>
                <a:lnTo>
                  <a:pt x="0" y="34"/>
                </a:lnTo>
                <a:lnTo>
                  <a:pt x="160" y="0"/>
                </a:lnTo>
                <a:lnTo>
                  <a:pt x="160" y="3435"/>
                </a:lnTo>
                <a:lnTo>
                  <a:pt x="0" y="3367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1353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47"/>
                </a:moveTo>
                <a:lnTo>
                  <a:pt x="0" y="45"/>
                </a:lnTo>
                <a:lnTo>
                  <a:pt x="160" y="0"/>
                </a:lnTo>
                <a:lnTo>
                  <a:pt x="160" y="3527"/>
                </a:lnTo>
                <a:lnTo>
                  <a:pt x="0" y="3447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1361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45"/>
                </a:lnTo>
                <a:lnTo>
                  <a:pt x="195" y="0"/>
                </a:lnTo>
                <a:lnTo>
                  <a:pt x="195" y="3527"/>
                </a:lnTo>
                <a:lnTo>
                  <a:pt x="0" y="3481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1369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0"/>
                </a:lnTo>
                <a:lnTo>
                  <a:pt x="195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1381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60" y="0"/>
                </a:lnTo>
                <a:lnTo>
                  <a:pt x="160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1389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60" y="0"/>
                </a:lnTo>
                <a:lnTo>
                  <a:pt x="160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139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49" y="0"/>
                </a:lnTo>
                <a:lnTo>
                  <a:pt x="149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1405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0"/>
                </a:lnTo>
                <a:lnTo>
                  <a:pt x="149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1412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1420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1428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1439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1447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145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1463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471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480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491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1499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76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514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0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522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45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530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80"/>
                </a:lnTo>
                <a:lnTo>
                  <a:pt x="195" y="3481"/>
                </a:lnTo>
                <a:lnTo>
                  <a:pt x="0" y="3527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5386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0"/>
                </a:lnTo>
                <a:lnTo>
                  <a:pt x="195" y="34"/>
                </a:lnTo>
                <a:lnTo>
                  <a:pt x="195" y="3435"/>
                </a:lnTo>
                <a:lnTo>
                  <a:pt x="0" y="3481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550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34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558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80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662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32"/>
                </a:moveTo>
                <a:lnTo>
                  <a:pt x="0" y="0"/>
                </a:lnTo>
                <a:lnTo>
                  <a:pt x="160" y="125"/>
                </a:lnTo>
                <a:lnTo>
                  <a:pt x="160" y="3298"/>
                </a:lnTo>
                <a:lnTo>
                  <a:pt x="0" y="3332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5742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86"/>
                </a:moveTo>
                <a:lnTo>
                  <a:pt x="0" y="0"/>
                </a:lnTo>
                <a:lnTo>
                  <a:pt x="149" y="114"/>
                </a:lnTo>
                <a:lnTo>
                  <a:pt x="149" y="3252"/>
                </a:lnTo>
                <a:lnTo>
                  <a:pt x="0" y="3286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5823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172"/>
                </a:lnTo>
                <a:lnTo>
                  <a:pt x="195" y="2977"/>
                </a:lnTo>
                <a:lnTo>
                  <a:pt x="195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5892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92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16018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863"/>
                </a:moveTo>
                <a:lnTo>
                  <a:pt x="0" y="0"/>
                </a:lnTo>
                <a:lnTo>
                  <a:pt x="149" y="160"/>
                </a:lnTo>
                <a:lnTo>
                  <a:pt x="149" y="2462"/>
                </a:lnTo>
                <a:lnTo>
                  <a:pt x="0" y="286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16087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576"/>
                </a:lnTo>
                <a:lnTo>
                  <a:pt x="80" y="2382"/>
                </a:lnTo>
                <a:lnTo>
                  <a:pt x="160" y="229"/>
                </a:lnTo>
                <a:lnTo>
                  <a:pt x="0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16168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01"/>
                </a:moveTo>
                <a:lnTo>
                  <a:pt x="0" y="0"/>
                </a:lnTo>
                <a:lnTo>
                  <a:pt x="160" y="309"/>
                </a:lnTo>
                <a:lnTo>
                  <a:pt x="160" y="1752"/>
                </a:lnTo>
                <a:lnTo>
                  <a:pt x="0" y="2301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6248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878"/>
                </a:lnTo>
                <a:lnTo>
                  <a:pt x="114" y="1534"/>
                </a:lnTo>
                <a:lnTo>
                  <a:pt x="0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41397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5" h="128270">
                <a:moveTo>
                  <a:pt x="50908" y="123189"/>
                </a:moveTo>
                <a:lnTo>
                  <a:pt x="38719" y="123189"/>
                </a:lnTo>
                <a:lnTo>
                  <a:pt x="39432" y="124459"/>
                </a:lnTo>
                <a:lnTo>
                  <a:pt x="40053" y="125729"/>
                </a:lnTo>
                <a:lnTo>
                  <a:pt x="41237" y="126999"/>
                </a:lnTo>
                <a:lnTo>
                  <a:pt x="42422" y="126999"/>
                </a:lnTo>
                <a:lnTo>
                  <a:pt x="43560" y="128269"/>
                </a:lnTo>
                <a:lnTo>
                  <a:pt x="48942" y="128269"/>
                </a:lnTo>
                <a:lnTo>
                  <a:pt x="49333" y="126999"/>
                </a:lnTo>
                <a:lnTo>
                  <a:pt x="49575" y="125729"/>
                </a:lnTo>
                <a:lnTo>
                  <a:pt x="49851" y="125729"/>
                </a:lnTo>
                <a:lnTo>
                  <a:pt x="50437" y="124459"/>
                </a:lnTo>
                <a:lnTo>
                  <a:pt x="50908" y="123189"/>
                </a:lnTo>
                <a:close/>
              </a:path>
              <a:path w="107315" h="128270">
                <a:moveTo>
                  <a:pt x="64743" y="119379"/>
                </a:moveTo>
                <a:lnTo>
                  <a:pt x="36603" y="119379"/>
                </a:lnTo>
                <a:lnTo>
                  <a:pt x="37304" y="120649"/>
                </a:lnTo>
                <a:lnTo>
                  <a:pt x="38052" y="121919"/>
                </a:lnTo>
                <a:lnTo>
                  <a:pt x="38408" y="123189"/>
                </a:lnTo>
                <a:lnTo>
                  <a:pt x="51771" y="123189"/>
                </a:lnTo>
                <a:lnTo>
                  <a:pt x="52127" y="121919"/>
                </a:lnTo>
                <a:lnTo>
                  <a:pt x="54209" y="121919"/>
                </a:lnTo>
                <a:lnTo>
                  <a:pt x="55278" y="120649"/>
                </a:lnTo>
                <a:lnTo>
                  <a:pt x="63880" y="120649"/>
                </a:lnTo>
                <a:lnTo>
                  <a:pt x="64743" y="119379"/>
                </a:lnTo>
                <a:close/>
              </a:path>
              <a:path w="107315" h="128270">
                <a:moveTo>
                  <a:pt x="66433" y="118110"/>
                </a:moveTo>
                <a:lnTo>
                  <a:pt x="35223" y="118109"/>
                </a:lnTo>
                <a:lnTo>
                  <a:pt x="35890" y="119379"/>
                </a:lnTo>
                <a:lnTo>
                  <a:pt x="65617" y="119379"/>
                </a:lnTo>
                <a:lnTo>
                  <a:pt x="66433" y="118110"/>
                </a:lnTo>
                <a:close/>
              </a:path>
              <a:path w="107315" h="128270">
                <a:moveTo>
                  <a:pt x="68204" y="116840"/>
                </a:moveTo>
                <a:lnTo>
                  <a:pt x="33923" y="116839"/>
                </a:lnTo>
                <a:lnTo>
                  <a:pt x="34556" y="118109"/>
                </a:lnTo>
                <a:lnTo>
                  <a:pt x="67031" y="118110"/>
                </a:lnTo>
                <a:lnTo>
                  <a:pt x="68204" y="116840"/>
                </a:lnTo>
                <a:close/>
              </a:path>
              <a:path w="107315" h="128270">
                <a:moveTo>
                  <a:pt x="84798" y="115570"/>
                </a:moveTo>
                <a:lnTo>
                  <a:pt x="32394" y="115569"/>
                </a:lnTo>
                <a:lnTo>
                  <a:pt x="32820" y="116839"/>
                </a:lnTo>
                <a:lnTo>
                  <a:pt x="84246" y="116840"/>
                </a:lnTo>
                <a:lnTo>
                  <a:pt x="84798" y="115570"/>
                </a:lnTo>
                <a:close/>
              </a:path>
              <a:path w="107315" h="128270">
                <a:moveTo>
                  <a:pt x="86258" y="114300"/>
                </a:moveTo>
                <a:lnTo>
                  <a:pt x="27196" y="114299"/>
                </a:lnTo>
                <a:lnTo>
                  <a:pt x="29243" y="115569"/>
                </a:lnTo>
                <a:lnTo>
                  <a:pt x="85821" y="115570"/>
                </a:lnTo>
                <a:lnTo>
                  <a:pt x="86258" y="114300"/>
                </a:lnTo>
                <a:close/>
              </a:path>
              <a:path w="107315" h="128270">
                <a:moveTo>
                  <a:pt x="86960" y="113030"/>
                </a:moveTo>
                <a:lnTo>
                  <a:pt x="17847" y="113029"/>
                </a:lnTo>
                <a:lnTo>
                  <a:pt x="18594" y="114299"/>
                </a:lnTo>
                <a:lnTo>
                  <a:pt x="86649" y="114300"/>
                </a:lnTo>
                <a:lnTo>
                  <a:pt x="86960" y="113030"/>
                </a:lnTo>
                <a:close/>
              </a:path>
              <a:path w="107315" h="128270">
                <a:moveTo>
                  <a:pt x="45527" y="100329"/>
                </a:moveTo>
                <a:lnTo>
                  <a:pt x="10809" y="100329"/>
                </a:lnTo>
                <a:lnTo>
                  <a:pt x="11913" y="101599"/>
                </a:lnTo>
                <a:lnTo>
                  <a:pt x="15685" y="101599"/>
                </a:lnTo>
                <a:lnTo>
                  <a:pt x="15444" y="102869"/>
                </a:lnTo>
                <a:lnTo>
                  <a:pt x="14938" y="104139"/>
                </a:lnTo>
                <a:lnTo>
                  <a:pt x="14696" y="104139"/>
                </a:lnTo>
                <a:lnTo>
                  <a:pt x="14466" y="105409"/>
                </a:lnTo>
                <a:lnTo>
                  <a:pt x="14305" y="106679"/>
                </a:lnTo>
                <a:lnTo>
                  <a:pt x="14305" y="109219"/>
                </a:lnTo>
                <a:lnTo>
                  <a:pt x="14547" y="110489"/>
                </a:lnTo>
                <a:lnTo>
                  <a:pt x="14972" y="110489"/>
                </a:lnTo>
                <a:lnTo>
                  <a:pt x="15294" y="111759"/>
                </a:lnTo>
                <a:lnTo>
                  <a:pt x="15685" y="111759"/>
                </a:lnTo>
                <a:lnTo>
                  <a:pt x="16111" y="113029"/>
                </a:lnTo>
                <a:lnTo>
                  <a:pt x="87236" y="113030"/>
                </a:lnTo>
                <a:lnTo>
                  <a:pt x="87477" y="111760"/>
                </a:lnTo>
                <a:lnTo>
                  <a:pt x="87627" y="110490"/>
                </a:lnTo>
                <a:lnTo>
                  <a:pt x="87707" y="107950"/>
                </a:lnTo>
                <a:lnTo>
                  <a:pt x="44423" y="107949"/>
                </a:lnTo>
                <a:lnTo>
                  <a:pt x="44377" y="106679"/>
                </a:lnTo>
                <a:lnTo>
                  <a:pt x="44423" y="104139"/>
                </a:lnTo>
                <a:lnTo>
                  <a:pt x="44699" y="102869"/>
                </a:lnTo>
                <a:lnTo>
                  <a:pt x="45205" y="101599"/>
                </a:lnTo>
                <a:lnTo>
                  <a:pt x="45527" y="100329"/>
                </a:lnTo>
                <a:close/>
              </a:path>
              <a:path w="107315" h="128270">
                <a:moveTo>
                  <a:pt x="97655" y="106680"/>
                </a:moveTo>
                <a:lnTo>
                  <a:pt x="44894" y="106679"/>
                </a:lnTo>
                <a:lnTo>
                  <a:pt x="44423" y="107949"/>
                </a:lnTo>
                <a:lnTo>
                  <a:pt x="95964" y="107950"/>
                </a:lnTo>
                <a:lnTo>
                  <a:pt x="97655" y="106680"/>
                </a:lnTo>
                <a:close/>
              </a:path>
              <a:path w="107315" h="128270">
                <a:moveTo>
                  <a:pt x="102887" y="101600"/>
                </a:moveTo>
                <a:lnTo>
                  <a:pt x="47413" y="101599"/>
                </a:lnTo>
                <a:lnTo>
                  <a:pt x="46700" y="104139"/>
                </a:lnTo>
                <a:lnTo>
                  <a:pt x="46079" y="105409"/>
                </a:lnTo>
                <a:lnTo>
                  <a:pt x="45331" y="106679"/>
                </a:lnTo>
                <a:lnTo>
                  <a:pt x="99230" y="106680"/>
                </a:lnTo>
                <a:lnTo>
                  <a:pt x="99978" y="105410"/>
                </a:lnTo>
                <a:lnTo>
                  <a:pt x="101277" y="105410"/>
                </a:lnTo>
                <a:lnTo>
                  <a:pt x="101817" y="104140"/>
                </a:lnTo>
                <a:lnTo>
                  <a:pt x="102254" y="104140"/>
                </a:lnTo>
                <a:lnTo>
                  <a:pt x="102611" y="102870"/>
                </a:lnTo>
                <a:lnTo>
                  <a:pt x="102887" y="101600"/>
                </a:lnTo>
                <a:close/>
              </a:path>
              <a:path w="107315" h="128270">
                <a:moveTo>
                  <a:pt x="56141" y="82550"/>
                </a:moveTo>
                <a:lnTo>
                  <a:pt x="48505" y="82549"/>
                </a:lnTo>
                <a:lnTo>
                  <a:pt x="48471" y="83819"/>
                </a:lnTo>
                <a:lnTo>
                  <a:pt x="48080" y="83819"/>
                </a:lnTo>
                <a:lnTo>
                  <a:pt x="47769" y="85089"/>
                </a:lnTo>
                <a:lnTo>
                  <a:pt x="47643" y="90169"/>
                </a:lnTo>
                <a:lnTo>
                  <a:pt x="47919" y="92709"/>
                </a:lnTo>
                <a:lnTo>
                  <a:pt x="48160" y="93979"/>
                </a:lnTo>
                <a:lnTo>
                  <a:pt x="48241" y="99059"/>
                </a:lnTo>
                <a:lnTo>
                  <a:pt x="47769" y="101599"/>
                </a:lnTo>
                <a:lnTo>
                  <a:pt x="103036" y="101600"/>
                </a:lnTo>
                <a:lnTo>
                  <a:pt x="55945" y="95249"/>
                </a:lnTo>
                <a:lnTo>
                  <a:pt x="55278" y="93979"/>
                </a:lnTo>
                <a:lnTo>
                  <a:pt x="54876" y="92709"/>
                </a:lnTo>
                <a:lnTo>
                  <a:pt x="54565" y="91439"/>
                </a:lnTo>
                <a:lnTo>
                  <a:pt x="54324" y="88899"/>
                </a:lnTo>
                <a:lnTo>
                  <a:pt x="54404" y="86359"/>
                </a:lnTo>
                <a:lnTo>
                  <a:pt x="54600" y="85089"/>
                </a:lnTo>
                <a:lnTo>
                  <a:pt x="55071" y="85089"/>
                </a:lnTo>
                <a:lnTo>
                  <a:pt x="55393" y="83819"/>
                </a:lnTo>
                <a:lnTo>
                  <a:pt x="56141" y="82550"/>
                </a:lnTo>
                <a:close/>
              </a:path>
              <a:path w="107315" h="128270">
                <a:moveTo>
                  <a:pt x="37028" y="78739"/>
                </a:moveTo>
                <a:lnTo>
                  <a:pt x="540" y="78739"/>
                </a:lnTo>
                <a:lnTo>
                  <a:pt x="310" y="80009"/>
                </a:lnTo>
                <a:lnTo>
                  <a:pt x="0" y="82549"/>
                </a:lnTo>
                <a:lnTo>
                  <a:pt x="2311" y="82549"/>
                </a:lnTo>
                <a:lnTo>
                  <a:pt x="2311" y="95249"/>
                </a:lnTo>
                <a:lnTo>
                  <a:pt x="3185" y="96519"/>
                </a:lnTo>
                <a:lnTo>
                  <a:pt x="3691" y="96519"/>
                </a:lnTo>
                <a:lnTo>
                  <a:pt x="4277" y="97789"/>
                </a:lnTo>
                <a:lnTo>
                  <a:pt x="4875" y="97789"/>
                </a:lnTo>
                <a:lnTo>
                  <a:pt x="5542" y="99059"/>
                </a:lnTo>
                <a:lnTo>
                  <a:pt x="7037" y="99059"/>
                </a:lnTo>
                <a:lnTo>
                  <a:pt x="7900" y="100329"/>
                </a:lnTo>
                <a:lnTo>
                  <a:pt x="45952" y="100329"/>
                </a:lnTo>
                <a:lnTo>
                  <a:pt x="46194" y="99059"/>
                </a:lnTo>
                <a:lnTo>
                  <a:pt x="46746" y="97789"/>
                </a:lnTo>
                <a:lnTo>
                  <a:pt x="47091" y="96519"/>
                </a:lnTo>
                <a:lnTo>
                  <a:pt x="47252" y="95249"/>
                </a:lnTo>
                <a:lnTo>
                  <a:pt x="47171" y="92709"/>
                </a:lnTo>
                <a:lnTo>
                  <a:pt x="47022" y="91439"/>
                </a:lnTo>
                <a:lnTo>
                  <a:pt x="46815" y="90169"/>
                </a:lnTo>
                <a:lnTo>
                  <a:pt x="46585" y="90169"/>
                </a:lnTo>
                <a:lnTo>
                  <a:pt x="46228" y="88899"/>
                </a:lnTo>
                <a:lnTo>
                  <a:pt x="45837" y="88899"/>
                </a:lnTo>
                <a:lnTo>
                  <a:pt x="45366" y="87629"/>
                </a:lnTo>
                <a:lnTo>
                  <a:pt x="44814" y="87629"/>
                </a:lnTo>
                <a:lnTo>
                  <a:pt x="44181" y="86359"/>
                </a:lnTo>
                <a:lnTo>
                  <a:pt x="42571" y="86359"/>
                </a:lnTo>
                <a:lnTo>
                  <a:pt x="41628" y="85089"/>
                </a:lnTo>
                <a:lnTo>
                  <a:pt x="39432" y="85089"/>
                </a:lnTo>
                <a:lnTo>
                  <a:pt x="38132" y="83819"/>
                </a:lnTo>
                <a:lnTo>
                  <a:pt x="36833" y="83819"/>
                </a:lnTo>
                <a:lnTo>
                  <a:pt x="37028" y="82549"/>
                </a:lnTo>
                <a:lnTo>
                  <a:pt x="37028" y="78739"/>
                </a:lnTo>
                <a:close/>
              </a:path>
              <a:path w="107315" h="128270">
                <a:moveTo>
                  <a:pt x="94550" y="63500"/>
                </a:moveTo>
                <a:lnTo>
                  <a:pt x="80785" y="63500"/>
                </a:lnTo>
                <a:lnTo>
                  <a:pt x="80244" y="64770"/>
                </a:lnTo>
                <a:lnTo>
                  <a:pt x="79807" y="67310"/>
                </a:lnTo>
                <a:lnTo>
                  <a:pt x="79807" y="69850"/>
                </a:lnTo>
                <a:lnTo>
                  <a:pt x="71550" y="69850"/>
                </a:lnTo>
                <a:lnTo>
                  <a:pt x="71079" y="71120"/>
                </a:lnTo>
                <a:lnTo>
                  <a:pt x="70607" y="71120"/>
                </a:lnTo>
                <a:lnTo>
                  <a:pt x="70136" y="72390"/>
                </a:lnTo>
                <a:lnTo>
                  <a:pt x="69342" y="74930"/>
                </a:lnTo>
                <a:lnTo>
                  <a:pt x="68997" y="74930"/>
                </a:lnTo>
                <a:lnTo>
                  <a:pt x="68675" y="76200"/>
                </a:lnTo>
                <a:lnTo>
                  <a:pt x="68399" y="77470"/>
                </a:lnTo>
                <a:lnTo>
                  <a:pt x="68169" y="80010"/>
                </a:lnTo>
                <a:lnTo>
                  <a:pt x="68008" y="81280"/>
                </a:lnTo>
                <a:lnTo>
                  <a:pt x="67893" y="82550"/>
                </a:lnTo>
                <a:lnTo>
                  <a:pt x="59798" y="82550"/>
                </a:lnTo>
                <a:lnTo>
                  <a:pt x="58855" y="83820"/>
                </a:lnTo>
                <a:lnTo>
                  <a:pt x="58383" y="85090"/>
                </a:lnTo>
                <a:lnTo>
                  <a:pt x="57946" y="85090"/>
                </a:lnTo>
                <a:lnTo>
                  <a:pt x="57555" y="86360"/>
                </a:lnTo>
                <a:lnTo>
                  <a:pt x="56842" y="88899"/>
                </a:lnTo>
                <a:lnTo>
                  <a:pt x="56290" y="91439"/>
                </a:lnTo>
                <a:lnTo>
                  <a:pt x="56095" y="93979"/>
                </a:lnTo>
                <a:lnTo>
                  <a:pt x="55945" y="95249"/>
                </a:lnTo>
                <a:lnTo>
                  <a:pt x="101702" y="95250"/>
                </a:lnTo>
                <a:lnTo>
                  <a:pt x="100955" y="93980"/>
                </a:lnTo>
                <a:lnTo>
                  <a:pt x="101116" y="93980"/>
                </a:lnTo>
                <a:lnTo>
                  <a:pt x="102967" y="92710"/>
                </a:lnTo>
                <a:lnTo>
                  <a:pt x="104221" y="91440"/>
                </a:lnTo>
                <a:lnTo>
                  <a:pt x="105003" y="90170"/>
                </a:lnTo>
                <a:lnTo>
                  <a:pt x="105359" y="90170"/>
                </a:lnTo>
                <a:lnTo>
                  <a:pt x="105681" y="88900"/>
                </a:lnTo>
                <a:lnTo>
                  <a:pt x="106026" y="88900"/>
                </a:lnTo>
                <a:lnTo>
                  <a:pt x="106187" y="87630"/>
                </a:lnTo>
                <a:lnTo>
                  <a:pt x="106578" y="85090"/>
                </a:lnTo>
                <a:lnTo>
                  <a:pt x="106820" y="83820"/>
                </a:lnTo>
                <a:lnTo>
                  <a:pt x="106774" y="81280"/>
                </a:lnTo>
                <a:lnTo>
                  <a:pt x="106693" y="80010"/>
                </a:lnTo>
                <a:lnTo>
                  <a:pt x="106578" y="78740"/>
                </a:lnTo>
                <a:lnTo>
                  <a:pt x="106417" y="78740"/>
                </a:lnTo>
                <a:lnTo>
                  <a:pt x="106153" y="77470"/>
                </a:lnTo>
                <a:lnTo>
                  <a:pt x="105877" y="77470"/>
                </a:lnTo>
                <a:lnTo>
                  <a:pt x="105474" y="76200"/>
                </a:lnTo>
                <a:lnTo>
                  <a:pt x="93641" y="76200"/>
                </a:lnTo>
                <a:lnTo>
                  <a:pt x="93883" y="74930"/>
                </a:lnTo>
                <a:lnTo>
                  <a:pt x="94469" y="73660"/>
                </a:lnTo>
                <a:lnTo>
                  <a:pt x="94780" y="73660"/>
                </a:lnTo>
                <a:lnTo>
                  <a:pt x="95056" y="72390"/>
                </a:lnTo>
                <a:lnTo>
                  <a:pt x="95297" y="71120"/>
                </a:lnTo>
                <a:lnTo>
                  <a:pt x="95458" y="69850"/>
                </a:lnTo>
                <a:lnTo>
                  <a:pt x="95378" y="67310"/>
                </a:lnTo>
                <a:lnTo>
                  <a:pt x="95263" y="66040"/>
                </a:lnTo>
                <a:lnTo>
                  <a:pt x="95056" y="64770"/>
                </a:lnTo>
                <a:lnTo>
                  <a:pt x="94826" y="64770"/>
                </a:lnTo>
                <a:lnTo>
                  <a:pt x="94550" y="63500"/>
                </a:lnTo>
                <a:close/>
              </a:path>
              <a:path w="107315" h="128270">
                <a:moveTo>
                  <a:pt x="57590" y="78740"/>
                </a:moveTo>
                <a:lnTo>
                  <a:pt x="47056" y="78739"/>
                </a:lnTo>
                <a:lnTo>
                  <a:pt x="47413" y="80009"/>
                </a:lnTo>
                <a:lnTo>
                  <a:pt x="48310" y="80009"/>
                </a:lnTo>
                <a:lnTo>
                  <a:pt x="48551" y="81279"/>
                </a:lnTo>
                <a:lnTo>
                  <a:pt x="48586" y="82549"/>
                </a:lnTo>
                <a:lnTo>
                  <a:pt x="56532" y="82550"/>
                </a:lnTo>
                <a:lnTo>
                  <a:pt x="57590" y="78740"/>
                </a:lnTo>
                <a:close/>
              </a:path>
              <a:path w="107315" h="128270">
                <a:moveTo>
                  <a:pt x="64950" y="81280"/>
                </a:moveTo>
                <a:lnTo>
                  <a:pt x="61879" y="81280"/>
                </a:lnTo>
                <a:lnTo>
                  <a:pt x="61362" y="82550"/>
                </a:lnTo>
                <a:lnTo>
                  <a:pt x="65812" y="82550"/>
                </a:lnTo>
                <a:lnTo>
                  <a:pt x="64950" y="81280"/>
                </a:lnTo>
                <a:close/>
              </a:path>
              <a:path w="107315" h="128270">
                <a:moveTo>
                  <a:pt x="43560" y="80009"/>
                </a:moveTo>
                <a:lnTo>
                  <a:pt x="39466" y="80009"/>
                </a:lnTo>
                <a:lnTo>
                  <a:pt x="39823" y="81279"/>
                </a:lnTo>
                <a:lnTo>
                  <a:pt x="42928" y="81279"/>
                </a:lnTo>
                <a:lnTo>
                  <a:pt x="43560" y="80009"/>
                </a:lnTo>
                <a:close/>
              </a:path>
              <a:path w="107315" h="128270">
                <a:moveTo>
                  <a:pt x="68365" y="64770"/>
                </a:moveTo>
                <a:lnTo>
                  <a:pt x="43365" y="64769"/>
                </a:lnTo>
                <a:lnTo>
                  <a:pt x="43986" y="66039"/>
                </a:lnTo>
                <a:lnTo>
                  <a:pt x="44814" y="66039"/>
                </a:lnTo>
                <a:lnTo>
                  <a:pt x="45285" y="67309"/>
                </a:lnTo>
                <a:lnTo>
                  <a:pt x="45837" y="67309"/>
                </a:lnTo>
                <a:lnTo>
                  <a:pt x="46424" y="68579"/>
                </a:lnTo>
                <a:lnTo>
                  <a:pt x="47056" y="69849"/>
                </a:lnTo>
                <a:lnTo>
                  <a:pt x="47723" y="71119"/>
                </a:lnTo>
                <a:lnTo>
                  <a:pt x="48471" y="72389"/>
                </a:lnTo>
                <a:lnTo>
                  <a:pt x="48844" y="73659"/>
                </a:lnTo>
                <a:lnTo>
                  <a:pt x="49138" y="73659"/>
                </a:lnTo>
                <a:lnTo>
                  <a:pt x="49218" y="74929"/>
                </a:lnTo>
                <a:lnTo>
                  <a:pt x="35924" y="74929"/>
                </a:lnTo>
                <a:lnTo>
                  <a:pt x="36442" y="76199"/>
                </a:lnTo>
                <a:lnTo>
                  <a:pt x="36672" y="77469"/>
                </a:lnTo>
                <a:lnTo>
                  <a:pt x="37028" y="77469"/>
                </a:lnTo>
                <a:lnTo>
                  <a:pt x="38362" y="78739"/>
                </a:lnTo>
                <a:lnTo>
                  <a:pt x="39156" y="80009"/>
                </a:lnTo>
                <a:lnTo>
                  <a:pt x="44227" y="80009"/>
                </a:lnTo>
                <a:lnTo>
                  <a:pt x="44894" y="78739"/>
                </a:lnTo>
                <a:lnTo>
                  <a:pt x="57590" y="78740"/>
                </a:lnTo>
                <a:lnTo>
                  <a:pt x="57866" y="77470"/>
                </a:lnTo>
                <a:lnTo>
                  <a:pt x="58107" y="76200"/>
                </a:lnTo>
                <a:lnTo>
                  <a:pt x="58188" y="74930"/>
                </a:lnTo>
                <a:lnTo>
                  <a:pt x="58257" y="71120"/>
                </a:lnTo>
                <a:lnTo>
                  <a:pt x="61603" y="71120"/>
                </a:lnTo>
                <a:lnTo>
                  <a:pt x="62385" y="69850"/>
                </a:lnTo>
                <a:lnTo>
                  <a:pt x="63650" y="69850"/>
                </a:lnTo>
                <a:lnTo>
                  <a:pt x="64547" y="68580"/>
                </a:lnTo>
                <a:lnTo>
                  <a:pt x="65456" y="68580"/>
                </a:lnTo>
                <a:lnTo>
                  <a:pt x="66916" y="67310"/>
                </a:lnTo>
                <a:lnTo>
                  <a:pt x="68365" y="64770"/>
                </a:lnTo>
                <a:close/>
              </a:path>
              <a:path w="107315" h="128270">
                <a:moveTo>
                  <a:pt x="36833" y="77469"/>
                </a:moveTo>
                <a:lnTo>
                  <a:pt x="1092" y="77469"/>
                </a:lnTo>
                <a:lnTo>
                  <a:pt x="816" y="78739"/>
                </a:lnTo>
                <a:lnTo>
                  <a:pt x="36948" y="78739"/>
                </a:lnTo>
                <a:lnTo>
                  <a:pt x="36833" y="77469"/>
                </a:lnTo>
                <a:close/>
              </a:path>
              <a:path w="107315" h="128270">
                <a:moveTo>
                  <a:pt x="36051" y="76199"/>
                </a:moveTo>
                <a:lnTo>
                  <a:pt x="1839" y="76199"/>
                </a:lnTo>
                <a:lnTo>
                  <a:pt x="1448" y="77469"/>
                </a:lnTo>
                <a:lnTo>
                  <a:pt x="36476" y="77469"/>
                </a:lnTo>
                <a:lnTo>
                  <a:pt x="36051" y="76199"/>
                </a:lnTo>
                <a:close/>
              </a:path>
              <a:path w="107315" h="128270">
                <a:moveTo>
                  <a:pt x="35142" y="74929"/>
                </a:moveTo>
                <a:lnTo>
                  <a:pt x="2667" y="74929"/>
                </a:lnTo>
                <a:lnTo>
                  <a:pt x="2230" y="76199"/>
                </a:lnTo>
                <a:lnTo>
                  <a:pt x="35384" y="76199"/>
                </a:lnTo>
                <a:lnTo>
                  <a:pt x="35142" y="74929"/>
                </a:lnTo>
                <a:close/>
              </a:path>
              <a:path w="107315" h="128270">
                <a:moveTo>
                  <a:pt x="104531" y="74930"/>
                </a:moveTo>
                <a:lnTo>
                  <a:pt x="95297" y="74930"/>
                </a:lnTo>
                <a:lnTo>
                  <a:pt x="93641" y="76200"/>
                </a:lnTo>
                <a:lnTo>
                  <a:pt x="105049" y="76200"/>
                </a:lnTo>
                <a:lnTo>
                  <a:pt x="104531" y="74930"/>
                </a:lnTo>
                <a:close/>
              </a:path>
              <a:path w="107315" h="128270">
                <a:moveTo>
                  <a:pt x="7624" y="73659"/>
                </a:moveTo>
                <a:lnTo>
                  <a:pt x="5105" y="73659"/>
                </a:lnTo>
                <a:lnTo>
                  <a:pt x="4599" y="74929"/>
                </a:lnTo>
                <a:lnTo>
                  <a:pt x="9004" y="74929"/>
                </a:lnTo>
                <a:lnTo>
                  <a:pt x="7624" y="73659"/>
                </a:lnTo>
                <a:close/>
              </a:path>
              <a:path w="107315" h="128270">
                <a:moveTo>
                  <a:pt x="26299" y="67309"/>
                </a:moveTo>
                <a:lnTo>
                  <a:pt x="13052" y="67309"/>
                </a:lnTo>
                <a:lnTo>
                  <a:pt x="12730" y="68579"/>
                </a:lnTo>
                <a:lnTo>
                  <a:pt x="12454" y="68579"/>
                </a:lnTo>
                <a:lnTo>
                  <a:pt x="12178" y="69849"/>
                </a:lnTo>
                <a:lnTo>
                  <a:pt x="11948" y="71119"/>
                </a:lnTo>
                <a:lnTo>
                  <a:pt x="11637" y="72389"/>
                </a:lnTo>
                <a:lnTo>
                  <a:pt x="11511" y="73659"/>
                </a:lnTo>
                <a:lnTo>
                  <a:pt x="11430" y="74929"/>
                </a:lnTo>
                <a:lnTo>
                  <a:pt x="34866" y="74929"/>
                </a:lnTo>
                <a:lnTo>
                  <a:pt x="34832" y="73659"/>
                </a:lnTo>
                <a:lnTo>
                  <a:pt x="34199" y="73659"/>
                </a:lnTo>
                <a:lnTo>
                  <a:pt x="33613" y="72389"/>
                </a:lnTo>
                <a:lnTo>
                  <a:pt x="32981" y="72389"/>
                </a:lnTo>
                <a:lnTo>
                  <a:pt x="32233" y="71119"/>
                </a:lnTo>
                <a:lnTo>
                  <a:pt x="29600" y="71119"/>
                </a:lnTo>
                <a:lnTo>
                  <a:pt x="28542" y="69849"/>
                </a:lnTo>
                <a:lnTo>
                  <a:pt x="27242" y="69849"/>
                </a:lnTo>
                <a:lnTo>
                  <a:pt x="26690" y="68579"/>
                </a:lnTo>
                <a:lnTo>
                  <a:pt x="26299" y="67309"/>
                </a:lnTo>
                <a:close/>
              </a:path>
              <a:path w="107315" h="128270">
                <a:moveTo>
                  <a:pt x="48844" y="73659"/>
                </a:moveTo>
                <a:lnTo>
                  <a:pt x="35177" y="73659"/>
                </a:lnTo>
                <a:lnTo>
                  <a:pt x="35579" y="74929"/>
                </a:lnTo>
                <a:lnTo>
                  <a:pt x="49218" y="74929"/>
                </a:lnTo>
                <a:lnTo>
                  <a:pt x="48844" y="73659"/>
                </a:lnTo>
                <a:close/>
              </a:path>
              <a:path w="107315" h="128270">
                <a:moveTo>
                  <a:pt x="101507" y="73660"/>
                </a:moveTo>
                <a:lnTo>
                  <a:pt x="99380" y="73660"/>
                </a:lnTo>
                <a:lnTo>
                  <a:pt x="98126" y="74930"/>
                </a:lnTo>
                <a:lnTo>
                  <a:pt x="102415" y="74930"/>
                </a:lnTo>
                <a:lnTo>
                  <a:pt x="101507" y="73660"/>
                </a:lnTo>
                <a:close/>
              </a:path>
              <a:path w="107315" h="128270">
                <a:moveTo>
                  <a:pt x="44814" y="69849"/>
                </a:moveTo>
                <a:lnTo>
                  <a:pt x="37615" y="69849"/>
                </a:lnTo>
                <a:lnTo>
                  <a:pt x="37074" y="71119"/>
                </a:lnTo>
                <a:lnTo>
                  <a:pt x="36246" y="71119"/>
                </a:lnTo>
                <a:lnTo>
                  <a:pt x="35533" y="72389"/>
                </a:lnTo>
                <a:lnTo>
                  <a:pt x="35142" y="72389"/>
                </a:lnTo>
                <a:lnTo>
                  <a:pt x="34912" y="73659"/>
                </a:lnTo>
                <a:lnTo>
                  <a:pt x="45170" y="73659"/>
                </a:lnTo>
                <a:lnTo>
                  <a:pt x="45055" y="71119"/>
                </a:lnTo>
                <a:lnTo>
                  <a:pt x="44814" y="69849"/>
                </a:lnTo>
                <a:close/>
              </a:path>
              <a:path w="107315" h="128270">
                <a:moveTo>
                  <a:pt x="44308" y="68579"/>
                </a:moveTo>
                <a:lnTo>
                  <a:pt x="39386" y="68579"/>
                </a:lnTo>
                <a:lnTo>
                  <a:pt x="38834" y="69849"/>
                </a:lnTo>
                <a:lnTo>
                  <a:pt x="44584" y="69849"/>
                </a:lnTo>
                <a:lnTo>
                  <a:pt x="44308" y="68579"/>
                </a:lnTo>
                <a:close/>
              </a:path>
              <a:path w="107315" h="128270">
                <a:moveTo>
                  <a:pt x="78784" y="68580"/>
                </a:moveTo>
                <a:lnTo>
                  <a:pt x="73678" y="68580"/>
                </a:lnTo>
                <a:lnTo>
                  <a:pt x="73126" y="69850"/>
                </a:lnTo>
                <a:lnTo>
                  <a:pt x="79336" y="69850"/>
                </a:lnTo>
                <a:lnTo>
                  <a:pt x="78784" y="68580"/>
                </a:lnTo>
                <a:close/>
              </a:path>
              <a:path w="107315" h="128270">
                <a:moveTo>
                  <a:pt x="43043" y="67309"/>
                </a:moveTo>
                <a:lnTo>
                  <a:pt x="41318" y="67309"/>
                </a:lnTo>
                <a:lnTo>
                  <a:pt x="40881" y="68579"/>
                </a:lnTo>
                <a:lnTo>
                  <a:pt x="43560" y="68579"/>
                </a:lnTo>
                <a:lnTo>
                  <a:pt x="43043" y="67309"/>
                </a:lnTo>
                <a:close/>
              </a:path>
              <a:path w="107315" h="128270">
                <a:moveTo>
                  <a:pt x="25080" y="66039"/>
                </a:moveTo>
                <a:lnTo>
                  <a:pt x="13753" y="66039"/>
                </a:lnTo>
                <a:lnTo>
                  <a:pt x="13397" y="67309"/>
                </a:lnTo>
                <a:lnTo>
                  <a:pt x="25747" y="67309"/>
                </a:lnTo>
                <a:lnTo>
                  <a:pt x="25080" y="66039"/>
                </a:lnTo>
                <a:close/>
              </a:path>
              <a:path w="107315" h="128270">
                <a:moveTo>
                  <a:pt x="23896" y="64769"/>
                </a:moveTo>
                <a:lnTo>
                  <a:pt x="15444" y="64769"/>
                </a:lnTo>
                <a:lnTo>
                  <a:pt x="14581" y="66039"/>
                </a:lnTo>
                <a:lnTo>
                  <a:pt x="24333" y="66039"/>
                </a:lnTo>
                <a:lnTo>
                  <a:pt x="23896" y="64769"/>
                </a:lnTo>
                <a:close/>
              </a:path>
              <a:path w="107315" h="128270">
                <a:moveTo>
                  <a:pt x="20480" y="63499"/>
                </a:moveTo>
                <a:lnTo>
                  <a:pt x="17375" y="63499"/>
                </a:lnTo>
                <a:lnTo>
                  <a:pt x="16387" y="64769"/>
                </a:lnTo>
                <a:lnTo>
                  <a:pt x="21504" y="64769"/>
                </a:lnTo>
                <a:lnTo>
                  <a:pt x="20480" y="63499"/>
                </a:lnTo>
                <a:close/>
              </a:path>
              <a:path w="107315" h="128270">
                <a:moveTo>
                  <a:pt x="62627" y="52070"/>
                </a:moveTo>
                <a:lnTo>
                  <a:pt x="24367" y="52069"/>
                </a:lnTo>
                <a:lnTo>
                  <a:pt x="23896" y="54609"/>
                </a:lnTo>
                <a:lnTo>
                  <a:pt x="23861" y="57149"/>
                </a:lnTo>
                <a:lnTo>
                  <a:pt x="24172" y="58419"/>
                </a:lnTo>
                <a:lnTo>
                  <a:pt x="24448" y="58419"/>
                </a:lnTo>
                <a:lnTo>
                  <a:pt x="24839" y="59689"/>
                </a:lnTo>
                <a:lnTo>
                  <a:pt x="25276" y="59689"/>
                </a:lnTo>
                <a:lnTo>
                  <a:pt x="25828" y="60959"/>
                </a:lnTo>
                <a:lnTo>
                  <a:pt x="26460" y="60959"/>
                </a:lnTo>
                <a:lnTo>
                  <a:pt x="27242" y="62229"/>
                </a:lnTo>
                <a:lnTo>
                  <a:pt x="29094" y="62229"/>
                </a:lnTo>
                <a:lnTo>
                  <a:pt x="30232" y="63499"/>
                </a:lnTo>
                <a:lnTo>
                  <a:pt x="32866" y="63499"/>
                </a:lnTo>
                <a:lnTo>
                  <a:pt x="34395" y="64769"/>
                </a:lnTo>
                <a:lnTo>
                  <a:pt x="59671" y="64770"/>
                </a:lnTo>
                <a:lnTo>
                  <a:pt x="60304" y="63500"/>
                </a:lnTo>
                <a:lnTo>
                  <a:pt x="61132" y="62230"/>
                </a:lnTo>
                <a:lnTo>
                  <a:pt x="61569" y="60960"/>
                </a:lnTo>
                <a:lnTo>
                  <a:pt x="62155" y="59690"/>
                </a:lnTo>
                <a:lnTo>
                  <a:pt x="62466" y="58420"/>
                </a:lnTo>
                <a:lnTo>
                  <a:pt x="62707" y="57150"/>
                </a:lnTo>
                <a:lnTo>
                  <a:pt x="62822" y="55880"/>
                </a:lnTo>
                <a:lnTo>
                  <a:pt x="62742" y="53340"/>
                </a:lnTo>
                <a:lnTo>
                  <a:pt x="62627" y="52070"/>
                </a:lnTo>
                <a:close/>
              </a:path>
              <a:path w="107315" h="128270">
                <a:moveTo>
                  <a:pt x="73126" y="63500"/>
                </a:moveTo>
                <a:lnTo>
                  <a:pt x="63098" y="63500"/>
                </a:lnTo>
                <a:lnTo>
                  <a:pt x="62109" y="64770"/>
                </a:lnTo>
                <a:lnTo>
                  <a:pt x="71355" y="64770"/>
                </a:lnTo>
                <a:lnTo>
                  <a:pt x="73126" y="63500"/>
                </a:lnTo>
                <a:close/>
              </a:path>
              <a:path w="107315" h="128270">
                <a:moveTo>
                  <a:pt x="75713" y="62230"/>
                </a:moveTo>
                <a:lnTo>
                  <a:pt x="64202" y="62230"/>
                </a:lnTo>
                <a:lnTo>
                  <a:pt x="63524" y="63500"/>
                </a:lnTo>
                <a:lnTo>
                  <a:pt x="74931" y="63500"/>
                </a:lnTo>
                <a:lnTo>
                  <a:pt x="75713" y="62230"/>
                </a:lnTo>
                <a:close/>
              </a:path>
              <a:path w="107315" h="128270">
                <a:moveTo>
                  <a:pt x="93768" y="62230"/>
                </a:moveTo>
                <a:lnTo>
                  <a:pt x="81452" y="62230"/>
                </a:lnTo>
                <a:lnTo>
                  <a:pt x="81107" y="63500"/>
                </a:lnTo>
                <a:lnTo>
                  <a:pt x="94193" y="63500"/>
                </a:lnTo>
                <a:lnTo>
                  <a:pt x="93768" y="62230"/>
                </a:lnTo>
                <a:close/>
              </a:path>
              <a:path w="107315" h="128270">
                <a:moveTo>
                  <a:pt x="76978" y="60960"/>
                </a:moveTo>
                <a:lnTo>
                  <a:pt x="65180" y="60960"/>
                </a:lnTo>
                <a:lnTo>
                  <a:pt x="64869" y="62230"/>
                </a:lnTo>
                <a:lnTo>
                  <a:pt x="76426" y="62230"/>
                </a:lnTo>
                <a:lnTo>
                  <a:pt x="76978" y="60960"/>
                </a:lnTo>
                <a:close/>
              </a:path>
              <a:path w="107315" h="128270">
                <a:moveTo>
                  <a:pt x="92698" y="60960"/>
                </a:moveTo>
                <a:lnTo>
                  <a:pt x="82636" y="60960"/>
                </a:lnTo>
                <a:lnTo>
                  <a:pt x="82245" y="62230"/>
                </a:lnTo>
                <a:lnTo>
                  <a:pt x="93296" y="62230"/>
                </a:lnTo>
                <a:lnTo>
                  <a:pt x="92698" y="60960"/>
                </a:lnTo>
                <a:close/>
              </a:path>
              <a:path w="107315" h="128270">
                <a:moveTo>
                  <a:pt x="76311" y="53340"/>
                </a:moveTo>
                <a:lnTo>
                  <a:pt x="65617" y="53340"/>
                </a:lnTo>
                <a:lnTo>
                  <a:pt x="64984" y="54610"/>
                </a:lnTo>
                <a:lnTo>
                  <a:pt x="64432" y="54610"/>
                </a:lnTo>
                <a:lnTo>
                  <a:pt x="64041" y="55880"/>
                </a:lnTo>
                <a:lnTo>
                  <a:pt x="63800" y="55880"/>
                </a:lnTo>
                <a:lnTo>
                  <a:pt x="63800" y="58420"/>
                </a:lnTo>
                <a:lnTo>
                  <a:pt x="64156" y="59690"/>
                </a:lnTo>
                <a:lnTo>
                  <a:pt x="64743" y="60960"/>
                </a:lnTo>
                <a:lnTo>
                  <a:pt x="77335" y="60960"/>
                </a:lnTo>
                <a:lnTo>
                  <a:pt x="77450" y="59690"/>
                </a:lnTo>
                <a:lnTo>
                  <a:pt x="77335" y="58420"/>
                </a:lnTo>
                <a:lnTo>
                  <a:pt x="77174" y="57150"/>
                </a:lnTo>
                <a:lnTo>
                  <a:pt x="76932" y="57150"/>
                </a:lnTo>
                <a:lnTo>
                  <a:pt x="76311" y="53340"/>
                </a:lnTo>
                <a:close/>
              </a:path>
              <a:path w="107315" h="128270">
                <a:moveTo>
                  <a:pt x="91330" y="59690"/>
                </a:moveTo>
                <a:lnTo>
                  <a:pt x="84016" y="59690"/>
                </a:lnTo>
                <a:lnTo>
                  <a:pt x="83108" y="60960"/>
                </a:lnTo>
                <a:lnTo>
                  <a:pt x="92077" y="60960"/>
                </a:lnTo>
                <a:lnTo>
                  <a:pt x="91330" y="59690"/>
                </a:lnTo>
                <a:close/>
              </a:path>
              <a:path w="107315" h="128270">
                <a:moveTo>
                  <a:pt x="89593" y="58420"/>
                </a:moveTo>
                <a:lnTo>
                  <a:pt x="87236" y="58420"/>
                </a:lnTo>
                <a:lnTo>
                  <a:pt x="86373" y="59690"/>
                </a:lnTo>
                <a:lnTo>
                  <a:pt x="90536" y="59690"/>
                </a:lnTo>
                <a:lnTo>
                  <a:pt x="89593" y="58420"/>
                </a:lnTo>
                <a:close/>
              </a:path>
              <a:path w="107315" h="128270">
                <a:moveTo>
                  <a:pt x="75679" y="52070"/>
                </a:moveTo>
                <a:lnTo>
                  <a:pt x="67732" y="52070"/>
                </a:lnTo>
                <a:lnTo>
                  <a:pt x="67031" y="53340"/>
                </a:lnTo>
                <a:lnTo>
                  <a:pt x="76035" y="53340"/>
                </a:lnTo>
                <a:lnTo>
                  <a:pt x="75679" y="52070"/>
                </a:lnTo>
                <a:close/>
              </a:path>
              <a:path w="107315" h="128270">
                <a:moveTo>
                  <a:pt x="62040" y="49530"/>
                </a:moveTo>
                <a:lnTo>
                  <a:pt x="25782" y="49529"/>
                </a:lnTo>
                <a:lnTo>
                  <a:pt x="25000" y="50799"/>
                </a:lnTo>
                <a:lnTo>
                  <a:pt x="24563" y="52069"/>
                </a:lnTo>
                <a:lnTo>
                  <a:pt x="62466" y="52070"/>
                </a:lnTo>
                <a:lnTo>
                  <a:pt x="62270" y="50800"/>
                </a:lnTo>
                <a:lnTo>
                  <a:pt x="62040" y="49530"/>
                </a:lnTo>
                <a:close/>
              </a:path>
              <a:path w="107315" h="128270">
                <a:moveTo>
                  <a:pt x="75012" y="50800"/>
                </a:moveTo>
                <a:lnTo>
                  <a:pt x="70883" y="50800"/>
                </a:lnTo>
                <a:lnTo>
                  <a:pt x="70366" y="52070"/>
                </a:lnTo>
                <a:lnTo>
                  <a:pt x="75483" y="52070"/>
                </a:lnTo>
                <a:lnTo>
                  <a:pt x="75012" y="50800"/>
                </a:lnTo>
                <a:close/>
              </a:path>
              <a:path w="107315" h="128270">
                <a:moveTo>
                  <a:pt x="64984" y="40640"/>
                </a:moveTo>
                <a:lnTo>
                  <a:pt x="15996" y="40639"/>
                </a:lnTo>
                <a:lnTo>
                  <a:pt x="16467" y="41909"/>
                </a:lnTo>
                <a:lnTo>
                  <a:pt x="17099" y="43179"/>
                </a:lnTo>
                <a:lnTo>
                  <a:pt x="17847" y="43179"/>
                </a:lnTo>
                <a:lnTo>
                  <a:pt x="18790" y="44449"/>
                </a:lnTo>
                <a:lnTo>
                  <a:pt x="19848" y="45719"/>
                </a:lnTo>
                <a:lnTo>
                  <a:pt x="21147" y="45719"/>
                </a:lnTo>
                <a:lnTo>
                  <a:pt x="22596" y="46989"/>
                </a:lnTo>
                <a:lnTo>
                  <a:pt x="24252" y="48259"/>
                </a:lnTo>
                <a:lnTo>
                  <a:pt x="26138" y="49529"/>
                </a:lnTo>
                <a:lnTo>
                  <a:pt x="61718" y="49530"/>
                </a:lnTo>
                <a:lnTo>
                  <a:pt x="61327" y="48260"/>
                </a:lnTo>
                <a:lnTo>
                  <a:pt x="61833" y="46990"/>
                </a:lnTo>
                <a:lnTo>
                  <a:pt x="63328" y="44450"/>
                </a:lnTo>
                <a:lnTo>
                  <a:pt x="64041" y="43180"/>
                </a:lnTo>
                <a:lnTo>
                  <a:pt x="64984" y="40640"/>
                </a:lnTo>
                <a:close/>
              </a:path>
              <a:path w="107315" h="128270">
                <a:moveTo>
                  <a:pt x="65847" y="35560"/>
                </a:moveTo>
                <a:lnTo>
                  <a:pt x="15800" y="35559"/>
                </a:lnTo>
                <a:lnTo>
                  <a:pt x="15559" y="36829"/>
                </a:lnTo>
                <a:lnTo>
                  <a:pt x="15444" y="39369"/>
                </a:lnTo>
                <a:lnTo>
                  <a:pt x="15639" y="40639"/>
                </a:lnTo>
                <a:lnTo>
                  <a:pt x="65260" y="40640"/>
                </a:lnTo>
                <a:lnTo>
                  <a:pt x="65490" y="39370"/>
                </a:lnTo>
                <a:lnTo>
                  <a:pt x="65812" y="38100"/>
                </a:lnTo>
                <a:lnTo>
                  <a:pt x="65847" y="35560"/>
                </a:lnTo>
                <a:close/>
              </a:path>
              <a:path w="107315" h="128270">
                <a:moveTo>
                  <a:pt x="65065" y="31750"/>
                </a:moveTo>
                <a:lnTo>
                  <a:pt x="19100" y="31749"/>
                </a:lnTo>
                <a:lnTo>
                  <a:pt x="18203" y="33019"/>
                </a:lnTo>
                <a:lnTo>
                  <a:pt x="17732" y="33019"/>
                </a:lnTo>
                <a:lnTo>
                  <a:pt x="16858" y="34289"/>
                </a:lnTo>
                <a:lnTo>
                  <a:pt x="16467" y="34289"/>
                </a:lnTo>
                <a:lnTo>
                  <a:pt x="16111" y="35559"/>
                </a:lnTo>
                <a:lnTo>
                  <a:pt x="65812" y="35560"/>
                </a:lnTo>
                <a:lnTo>
                  <a:pt x="65651" y="34290"/>
                </a:lnTo>
                <a:lnTo>
                  <a:pt x="65421" y="33020"/>
                </a:lnTo>
                <a:lnTo>
                  <a:pt x="65065" y="31750"/>
                </a:lnTo>
                <a:close/>
              </a:path>
              <a:path w="107315" h="128270">
                <a:moveTo>
                  <a:pt x="57440" y="15240"/>
                </a:moveTo>
                <a:lnTo>
                  <a:pt x="17605" y="15239"/>
                </a:lnTo>
                <a:lnTo>
                  <a:pt x="17053" y="16509"/>
                </a:lnTo>
                <a:lnTo>
                  <a:pt x="16111" y="16509"/>
                </a:lnTo>
                <a:lnTo>
                  <a:pt x="15720" y="17779"/>
                </a:lnTo>
                <a:lnTo>
                  <a:pt x="15444" y="17779"/>
                </a:lnTo>
                <a:lnTo>
                  <a:pt x="15214" y="19049"/>
                </a:lnTo>
                <a:lnTo>
                  <a:pt x="15214" y="21589"/>
                </a:lnTo>
                <a:lnTo>
                  <a:pt x="15409" y="21589"/>
                </a:lnTo>
                <a:lnTo>
                  <a:pt x="15800" y="22859"/>
                </a:lnTo>
                <a:lnTo>
                  <a:pt x="21343" y="30479"/>
                </a:lnTo>
                <a:lnTo>
                  <a:pt x="21147" y="30479"/>
                </a:lnTo>
                <a:lnTo>
                  <a:pt x="19963" y="31749"/>
                </a:lnTo>
                <a:lnTo>
                  <a:pt x="64628" y="31750"/>
                </a:lnTo>
                <a:lnTo>
                  <a:pt x="64076" y="30480"/>
                </a:lnTo>
                <a:lnTo>
                  <a:pt x="63409" y="29210"/>
                </a:lnTo>
                <a:lnTo>
                  <a:pt x="62627" y="29210"/>
                </a:lnTo>
                <a:lnTo>
                  <a:pt x="61718" y="27940"/>
                </a:lnTo>
                <a:lnTo>
                  <a:pt x="60660" y="27940"/>
                </a:lnTo>
                <a:lnTo>
                  <a:pt x="59441" y="26670"/>
                </a:lnTo>
                <a:lnTo>
                  <a:pt x="58061" y="26670"/>
                </a:lnTo>
                <a:lnTo>
                  <a:pt x="58182" y="24130"/>
                </a:lnTo>
                <a:lnTo>
                  <a:pt x="58061" y="19050"/>
                </a:lnTo>
                <a:lnTo>
                  <a:pt x="57831" y="17780"/>
                </a:lnTo>
                <a:lnTo>
                  <a:pt x="57440" y="15240"/>
                </a:lnTo>
                <a:close/>
              </a:path>
              <a:path w="107315" h="128270">
                <a:moveTo>
                  <a:pt x="44377" y="5080"/>
                </a:moveTo>
                <a:lnTo>
                  <a:pt x="25356" y="5079"/>
                </a:lnTo>
                <a:lnTo>
                  <a:pt x="25080" y="6349"/>
                </a:lnTo>
                <a:lnTo>
                  <a:pt x="24839" y="7619"/>
                </a:lnTo>
                <a:lnTo>
                  <a:pt x="24528" y="8889"/>
                </a:lnTo>
                <a:lnTo>
                  <a:pt x="24494" y="12699"/>
                </a:lnTo>
                <a:lnTo>
                  <a:pt x="24609" y="13969"/>
                </a:lnTo>
                <a:lnTo>
                  <a:pt x="20043" y="13969"/>
                </a:lnTo>
                <a:lnTo>
                  <a:pt x="19422" y="15239"/>
                </a:lnTo>
                <a:lnTo>
                  <a:pt x="57199" y="15240"/>
                </a:lnTo>
                <a:lnTo>
                  <a:pt x="56888" y="13970"/>
                </a:lnTo>
                <a:lnTo>
                  <a:pt x="56175" y="12700"/>
                </a:lnTo>
                <a:lnTo>
                  <a:pt x="55704" y="11430"/>
                </a:lnTo>
                <a:lnTo>
                  <a:pt x="54680" y="11430"/>
                </a:lnTo>
                <a:lnTo>
                  <a:pt x="54059" y="10160"/>
                </a:lnTo>
                <a:lnTo>
                  <a:pt x="47562" y="10160"/>
                </a:lnTo>
                <a:lnTo>
                  <a:pt x="47171" y="8890"/>
                </a:lnTo>
                <a:lnTo>
                  <a:pt x="45009" y="6350"/>
                </a:lnTo>
                <a:lnTo>
                  <a:pt x="44377" y="5080"/>
                </a:lnTo>
                <a:close/>
              </a:path>
              <a:path w="107315" h="128270">
                <a:moveTo>
                  <a:pt x="42928" y="3810"/>
                </a:moveTo>
                <a:lnTo>
                  <a:pt x="26023" y="3809"/>
                </a:lnTo>
                <a:lnTo>
                  <a:pt x="25667" y="5079"/>
                </a:lnTo>
                <a:lnTo>
                  <a:pt x="43675" y="5080"/>
                </a:lnTo>
                <a:lnTo>
                  <a:pt x="42928" y="3810"/>
                </a:lnTo>
                <a:close/>
              </a:path>
              <a:path w="107315" h="128270">
                <a:moveTo>
                  <a:pt x="41203" y="2540"/>
                </a:moveTo>
                <a:lnTo>
                  <a:pt x="26851" y="2539"/>
                </a:lnTo>
                <a:lnTo>
                  <a:pt x="26414" y="3809"/>
                </a:lnTo>
                <a:lnTo>
                  <a:pt x="42100" y="3810"/>
                </a:lnTo>
                <a:lnTo>
                  <a:pt x="41203" y="2540"/>
                </a:lnTo>
                <a:close/>
              </a:path>
              <a:path w="107315" h="128270">
                <a:moveTo>
                  <a:pt x="39236" y="1270"/>
                </a:moveTo>
                <a:lnTo>
                  <a:pt x="28346" y="1269"/>
                </a:lnTo>
                <a:lnTo>
                  <a:pt x="27323" y="2539"/>
                </a:lnTo>
                <a:lnTo>
                  <a:pt x="40260" y="2540"/>
                </a:lnTo>
                <a:lnTo>
                  <a:pt x="39236" y="1270"/>
                </a:lnTo>
                <a:close/>
              </a:path>
              <a:path w="107315" h="128270">
                <a:moveTo>
                  <a:pt x="34636" y="0"/>
                </a:moveTo>
                <a:lnTo>
                  <a:pt x="31325" y="0"/>
                </a:lnTo>
                <a:lnTo>
                  <a:pt x="30704" y="1269"/>
                </a:lnTo>
                <a:lnTo>
                  <a:pt x="35970" y="1270"/>
                </a:lnTo>
                <a:lnTo>
                  <a:pt x="3463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67892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2276" y="0"/>
                </a:moveTo>
                <a:lnTo>
                  <a:pt x="1920" y="761"/>
                </a:lnTo>
                <a:lnTo>
                  <a:pt x="1414" y="2285"/>
                </a:lnTo>
                <a:lnTo>
                  <a:pt x="1103" y="3682"/>
                </a:lnTo>
                <a:lnTo>
                  <a:pt x="977" y="6349"/>
                </a:lnTo>
                <a:lnTo>
                  <a:pt x="1165" y="7619"/>
                </a:lnTo>
                <a:lnTo>
                  <a:pt x="4438" y="14223"/>
                </a:lnTo>
                <a:lnTo>
                  <a:pt x="3932" y="14604"/>
                </a:lnTo>
                <a:lnTo>
                  <a:pt x="3380" y="15112"/>
                </a:lnTo>
                <a:lnTo>
                  <a:pt x="2357" y="16128"/>
                </a:lnTo>
                <a:lnTo>
                  <a:pt x="1537" y="17144"/>
                </a:lnTo>
                <a:lnTo>
                  <a:pt x="1299" y="17398"/>
                </a:lnTo>
                <a:lnTo>
                  <a:pt x="436" y="19049"/>
                </a:lnTo>
                <a:lnTo>
                  <a:pt x="163" y="19811"/>
                </a:lnTo>
                <a:lnTo>
                  <a:pt x="34" y="20319"/>
                </a:lnTo>
                <a:lnTo>
                  <a:pt x="0" y="23113"/>
                </a:lnTo>
                <a:lnTo>
                  <a:pt x="195" y="23875"/>
                </a:lnTo>
                <a:lnTo>
                  <a:pt x="9280" y="32130"/>
                </a:lnTo>
                <a:lnTo>
                  <a:pt x="10027" y="32384"/>
                </a:lnTo>
                <a:lnTo>
                  <a:pt x="10303" y="32511"/>
                </a:lnTo>
                <a:lnTo>
                  <a:pt x="10499" y="32638"/>
                </a:lnTo>
                <a:lnTo>
                  <a:pt x="10694" y="32892"/>
                </a:lnTo>
                <a:lnTo>
                  <a:pt x="10775" y="34289"/>
                </a:lnTo>
                <a:lnTo>
                  <a:pt x="10223" y="35178"/>
                </a:lnTo>
                <a:lnTo>
                  <a:pt x="10062" y="35305"/>
                </a:lnTo>
                <a:lnTo>
                  <a:pt x="8682" y="36829"/>
                </a:lnTo>
                <a:lnTo>
                  <a:pt x="7037" y="42290"/>
                </a:lnTo>
                <a:lnTo>
                  <a:pt x="7152" y="43052"/>
                </a:lnTo>
                <a:lnTo>
                  <a:pt x="12028" y="49148"/>
                </a:lnTo>
                <a:lnTo>
                  <a:pt x="13213" y="50037"/>
                </a:lnTo>
                <a:lnTo>
                  <a:pt x="14581" y="50799"/>
                </a:lnTo>
                <a:lnTo>
                  <a:pt x="16122" y="51561"/>
                </a:lnTo>
                <a:lnTo>
                  <a:pt x="19733" y="53213"/>
                </a:lnTo>
                <a:lnTo>
                  <a:pt x="20089" y="53340"/>
                </a:lnTo>
                <a:lnTo>
                  <a:pt x="21032" y="53975"/>
                </a:lnTo>
                <a:lnTo>
                  <a:pt x="25437" y="66167"/>
                </a:lnTo>
                <a:lnTo>
                  <a:pt x="25276" y="67310"/>
                </a:lnTo>
                <a:lnTo>
                  <a:pt x="25080" y="68326"/>
                </a:lnTo>
                <a:lnTo>
                  <a:pt x="24494" y="70866"/>
                </a:lnTo>
                <a:lnTo>
                  <a:pt x="23505" y="74802"/>
                </a:lnTo>
                <a:lnTo>
                  <a:pt x="21757" y="97154"/>
                </a:lnTo>
                <a:lnTo>
                  <a:pt x="21876" y="99059"/>
                </a:lnTo>
                <a:lnTo>
                  <a:pt x="22136" y="101726"/>
                </a:lnTo>
                <a:lnTo>
                  <a:pt x="22332" y="103250"/>
                </a:lnTo>
                <a:lnTo>
                  <a:pt x="22723" y="103123"/>
                </a:lnTo>
                <a:lnTo>
                  <a:pt x="22884" y="102869"/>
                </a:lnTo>
                <a:lnTo>
                  <a:pt x="23079" y="102742"/>
                </a:lnTo>
                <a:lnTo>
                  <a:pt x="23666" y="101599"/>
                </a:lnTo>
                <a:lnTo>
                  <a:pt x="23827" y="101091"/>
                </a:lnTo>
                <a:lnTo>
                  <a:pt x="23942" y="100456"/>
                </a:lnTo>
                <a:lnTo>
                  <a:pt x="23898" y="96900"/>
                </a:lnTo>
                <a:lnTo>
                  <a:pt x="23746" y="96011"/>
                </a:lnTo>
                <a:lnTo>
                  <a:pt x="23627" y="93852"/>
                </a:lnTo>
                <a:lnTo>
                  <a:pt x="26299" y="77978"/>
                </a:lnTo>
                <a:lnTo>
                  <a:pt x="27242" y="76200"/>
                </a:lnTo>
                <a:lnTo>
                  <a:pt x="31862" y="58928"/>
                </a:lnTo>
                <a:lnTo>
                  <a:pt x="27357" y="58928"/>
                </a:lnTo>
                <a:lnTo>
                  <a:pt x="25908" y="53340"/>
                </a:lnTo>
                <a:lnTo>
                  <a:pt x="24404" y="48387"/>
                </a:lnTo>
                <a:lnTo>
                  <a:pt x="23700" y="46355"/>
                </a:lnTo>
                <a:lnTo>
                  <a:pt x="23033" y="44196"/>
                </a:lnTo>
                <a:lnTo>
                  <a:pt x="15375" y="28575"/>
                </a:lnTo>
                <a:lnTo>
                  <a:pt x="14938" y="27940"/>
                </a:lnTo>
                <a:lnTo>
                  <a:pt x="14501" y="27559"/>
                </a:lnTo>
                <a:lnTo>
                  <a:pt x="14156" y="27178"/>
                </a:lnTo>
                <a:lnTo>
                  <a:pt x="13489" y="26543"/>
                </a:lnTo>
                <a:lnTo>
                  <a:pt x="12546" y="25908"/>
                </a:lnTo>
                <a:lnTo>
                  <a:pt x="12224" y="25781"/>
                </a:lnTo>
                <a:lnTo>
                  <a:pt x="13489" y="25400"/>
                </a:lnTo>
                <a:lnTo>
                  <a:pt x="14627" y="25273"/>
                </a:lnTo>
                <a:lnTo>
                  <a:pt x="17531" y="25273"/>
                </a:lnTo>
                <a:lnTo>
                  <a:pt x="15214" y="19558"/>
                </a:lnTo>
                <a:lnTo>
                  <a:pt x="3737" y="1397"/>
                </a:lnTo>
                <a:lnTo>
                  <a:pt x="2276" y="0"/>
                </a:lnTo>
                <a:close/>
              </a:path>
              <a:path w="36195" h="103504">
                <a:moveTo>
                  <a:pt x="36091" y="33909"/>
                </a:moveTo>
                <a:lnTo>
                  <a:pt x="27357" y="58928"/>
                </a:lnTo>
                <a:lnTo>
                  <a:pt x="31862" y="58928"/>
                </a:lnTo>
                <a:lnTo>
                  <a:pt x="31687" y="44196"/>
                </a:lnTo>
                <a:lnTo>
                  <a:pt x="31659" y="43053"/>
                </a:lnTo>
                <a:lnTo>
                  <a:pt x="35953" y="34671"/>
                </a:lnTo>
                <a:lnTo>
                  <a:pt x="36091" y="33909"/>
                </a:lnTo>
                <a:close/>
              </a:path>
              <a:path w="36195" h="103504">
                <a:moveTo>
                  <a:pt x="30140" y="12827"/>
                </a:moveTo>
                <a:lnTo>
                  <a:pt x="24494" y="12827"/>
                </a:lnTo>
                <a:lnTo>
                  <a:pt x="24919" y="13716"/>
                </a:lnTo>
                <a:lnTo>
                  <a:pt x="25908" y="16383"/>
                </a:lnTo>
                <a:lnTo>
                  <a:pt x="26460" y="18923"/>
                </a:lnTo>
                <a:lnTo>
                  <a:pt x="26561" y="23876"/>
                </a:lnTo>
                <a:lnTo>
                  <a:pt x="26315" y="25654"/>
                </a:lnTo>
                <a:lnTo>
                  <a:pt x="25828" y="27559"/>
                </a:lnTo>
                <a:lnTo>
                  <a:pt x="25471" y="28575"/>
                </a:lnTo>
                <a:lnTo>
                  <a:pt x="24689" y="30353"/>
                </a:lnTo>
                <a:lnTo>
                  <a:pt x="24494" y="30734"/>
                </a:lnTo>
                <a:lnTo>
                  <a:pt x="23820" y="32766"/>
                </a:lnTo>
                <a:lnTo>
                  <a:pt x="23390" y="34671"/>
                </a:lnTo>
                <a:lnTo>
                  <a:pt x="23275" y="37084"/>
                </a:lnTo>
                <a:lnTo>
                  <a:pt x="23390" y="38227"/>
                </a:lnTo>
                <a:lnTo>
                  <a:pt x="23746" y="39243"/>
                </a:lnTo>
                <a:lnTo>
                  <a:pt x="23976" y="39751"/>
                </a:lnTo>
                <a:lnTo>
                  <a:pt x="24413" y="40259"/>
                </a:lnTo>
                <a:lnTo>
                  <a:pt x="24919" y="40640"/>
                </a:lnTo>
                <a:lnTo>
                  <a:pt x="25400" y="39751"/>
                </a:lnTo>
                <a:lnTo>
                  <a:pt x="26453" y="38100"/>
                </a:lnTo>
                <a:lnTo>
                  <a:pt x="27208" y="37084"/>
                </a:lnTo>
                <a:lnTo>
                  <a:pt x="28151" y="36068"/>
                </a:lnTo>
                <a:lnTo>
                  <a:pt x="30669" y="33909"/>
                </a:lnTo>
                <a:lnTo>
                  <a:pt x="36091" y="33909"/>
                </a:lnTo>
                <a:lnTo>
                  <a:pt x="35979" y="30607"/>
                </a:lnTo>
                <a:lnTo>
                  <a:pt x="29795" y="24130"/>
                </a:lnTo>
                <a:lnTo>
                  <a:pt x="29922" y="23876"/>
                </a:lnTo>
                <a:lnTo>
                  <a:pt x="30089" y="23114"/>
                </a:lnTo>
                <a:lnTo>
                  <a:pt x="30464" y="20955"/>
                </a:lnTo>
                <a:lnTo>
                  <a:pt x="30669" y="19304"/>
                </a:lnTo>
                <a:lnTo>
                  <a:pt x="30543" y="14732"/>
                </a:lnTo>
                <a:lnTo>
                  <a:pt x="30347" y="13589"/>
                </a:lnTo>
                <a:lnTo>
                  <a:pt x="30140" y="12827"/>
                </a:lnTo>
                <a:close/>
              </a:path>
              <a:path w="36195" h="103504">
                <a:moveTo>
                  <a:pt x="17531" y="25273"/>
                </a:moveTo>
                <a:lnTo>
                  <a:pt x="15133" y="25273"/>
                </a:lnTo>
                <a:lnTo>
                  <a:pt x="15996" y="25400"/>
                </a:lnTo>
                <a:lnTo>
                  <a:pt x="16398" y="25527"/>
                </a:lnTo>
                <a:lnTo>
                  <a:pt x="17019" y="25654"/>
                </a:lnTo>
                <a:lnTo>
                  <a:pt x="17766" y="26162"/>
                </a:lnTo>
                <a:lnTo>
                  <a:pt x="17531" y="25273"/>
                </a:lnTo>
                <a:close/>
              </a:path>
              <a:path w="36195" h="103504">
                <a:moveTo>
                  <a:pt x="24609" y="8128"/>
                </a:moveTo>
                <a:lnTo>
                  <a:pt x="18476" y="15367"/>
                </a:lnTo>
                <a:lnTo>
                  <a:pt x="18586" y="17018"/>
                </a:lnTo>
                <a:lnTo>
                  <a:pt x="18951" y="19812"/>
                </a:lnTo>
                <a:lnTo>
                  <a:pt x="19181" y="21209"/>
                </a:lnTo>
                <a:lnTo>
                  <a:pt x="19848" y="24257"/>
                </a:lnTo>
                <a:lnTo>
                  <a:pt x="20285" y="23876"/>
                </a:lnTo>
                <a:lnTo>
                  <a:pt x="24494" y="12827"/>
                </a:lnTo>
                <a:lnTo>
                  <a:pt x="30140" y="12827"/>
                </a:lnTo>
                <a:lnTo>
                  <a:pt x="27760" y="9271"/>
                </a:lnTo>
                <a:lnTo>
                  <a:pt x="27484" y="9017"/>
                </a:lnTo>
                <a:lnTo>
                  <a:pt x="27162" y="8890"/>
                </a:lnTo>
                <a:lnTo>
                  <a:pt x="26817" y="8636"/>
                </a:lnTo>
                <a:lnTo>
                  <a:pt x="25598" y="8255"/>
                </a:lnTo>
                <a:lnTo>
                  <a:pt x="25126" y="8255"/>
                </a:lnTo>
                <a:lnTo>
                  <a:pt x="24609" y="812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52301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9738" y="4825"/>
                </a:moveTo>
                <a:lnTo>
                  <a:pt x="6472" y="6730"/>
                </a:lnTo>
                <a:lnTo>
                  <a:pt x="6115" y="6984"/>
                </a:lnTo>
                <a:lnTo>
                  <a:pt x="3505" y="14223"/>
                </a:lnTo>
                <a:lnTo>
                  <a:pt x="3627" y="15239"/>
                </a:lnTo>
                <a:lnTo>
                  <a:pt x="3741" y="15874"/>
                </a:lnTo>
                <a:lnTo>
                  <a:pt x="4183" y="17779"/>
                </a:lnTo>
                <a:lnTo>
                  <a:pt x="5011" y="19811"/>
                </a:lnTo>
                <a:lnTo>
                  <a:pt x="3010" y="20319"/>
                </a:lnTo>
                <a:lnTo>
                  <a:pt x="0" y="24891"/>
                </a:lnTo>
                <a:lnTo>
                  <a:pt x="237" y="25907"/>
                </a:lnTo>
                <a:lnTo>
                  <a:pt x="7886" y="34670"/>
                </a:lnTo>
                <a:lnTo>
                  <a:pt x="9611" y="35940"/>
                </a:lnTo>
                <a:lnTo>
                  <a:pt x="12647" y="37718"/>
                </a:lnTo>
                <a:lnTo>
                  <a:pt x="15005" y="38861"/>
                </a:lnTo>
                <a:lnTo>
                  <a:pt x="16258" y="39496"/>
                </a:lnTo>
                <a:lnTo>
                  <a:pt x="15235" y="40639"/>
                </a:lnTo>
                <a:lnTo>
                  <a:pt x="14822" y="41528"/>
                </a:lnTo>
                <a:lnTo>
                  <a:pt x="14711" y="43433"/>
                </a:lnTo>
                <a:lnTo>
                  <a:pt x="14878" y="44195"/>
                </a:lnTo>
                <a:lnTo>
                  <a:pt x="15591" y="45465"/>
                </a:lnTo>
                <a:lnTo>
                  <a:pt x="15948" y="45846"/>
                </a:lnTo>
                <a:lnTo>
                  <a:pt x="16810" y="46862"/>
                </a:lnTo>
                <a:lnTo>
                  <a:pt x="20697" y="49529"/>
                </a:lnTo>
                <a:lnTo>
                  <a:pt x="21720" y="50164"/>
                </a:lnTo>
                <a:lnTo>
                  <a:pt x="30690" y="65023"/>
                </a:lnTo>
                <a:lnTo>
                  <a:pt x="31668" y="65531"/>
                </a:lnTo>
                <a:lnTo>
                  <a:pt x="32300" y="65785"/>
                </a:lnTo>
                <a:lnTo>
                  <a:pt x="33048" y="65912"/>
                </a:lnTo>
                <a:lnTo>
                  <a:pt x="33473" y="66039"/>
                </a:lnTo>
                <a:lnTo>
                  <a:pt x="34543" y="66166"/>
                </a:lnTo>
                <a:lnTo>
                  <a:pt x="35129" y="66166"/>
                </a:lnTo>
                <a:lnTo>
                  <a:pt x="35911" y="63753"/>
                </a:lnTo>
                <a:lnTo>
                  <a:pt x="36313" y="62864"/>
                </a:lnTo>
                <a:lnTo>
                  <a:pt x="37337" y="60959"/>
                </a:lnTo>
                <a:lnTo>
                  <a:pt x="37647" y="60451"/>
                </a:lnTo>
                <a:lnTo>
                  <a:pt x="38261" y="59562"/>
                </a:lnTo>
                <a:lnTo>
                  <a:pt x="34462" y="59562"/>
                </a:lnTo>
                <a:lnTo>
                  <a:pt x="34623" y="58419"/>
                </a:lnTo>
                <a:lnTo>
                  <a:pt x="34599" y="52958"/>
                </a:lnTo>
                <a:lnTo>
                  <a:pt x="30414" y="52958"/>
                </a:lnTo>
                <a:lnTo>
                  <a:pt x="26194" y="43941"/>
                </a:lnTo>
                <a:lnTo>
                  <a:pt x="24967" y="41528"/>
                </a:lnTo>
                <a:lnTo>
                  <a:pt x="20404" y="33654"/>
                </a:lnTo>
                <a:lnTo>
                  <a:pt x="18305" y="30479"/>
                </a:lnTo>
                <a:lnTo>
                  <a:pt x="17104" y="29209"/>
                </a:lnTo>
                <a:lnTo>
                  <a:pt x="16534" y="28574"/>
                </a:lnTo>
                <a:lnTo>
                  <a:pt x="9335" y="11683"/>
                </a:lnTo>
                <a:lnTo>
                  <a:pt x="9432" y="6730"/>
                </a:lnTo>
                <a:lnTo>
                  <a:pt x="9738" y="4825"/>
                </a:lnTo>
                <a:close/>
              </a:path>
              <a:path w="82550" h="66675">
                <a:moveTo>
                  <a:pt x="53022" y="22224"/>
                </a:moveTo>
                <a:lnTo>
                  <a:pt x="47095" y="34543"/>
                </a:lnTo>
                <a:lnTo>
                  <a:pt x="46973" y="35686"/>
                </a:lnTo>
                <a:lnTo>
                  <a:pt x="42914" y="46735"/>
                </a:lnTo>
                <a:lnTo>
                  <a:pt x="42132" y="47497"/>
                </a:lnTo>
                <a:lnTo>
                  <a:pt x="34462" y="59562"/>
                </a:lnTo>
                <a:lnTo>
                  <a:pt x="38261" y="59562"/>
                </a:lnTo>
                <a:lnTo>
                  <a:pt x="39249" y="58292"/>
                </a:lnTo>
                <a:lnTo>
                  <a:pt x="39568" y="57911"/>
                </a:lnTo>
                <a:lnTo>
                  <a:pt x="44881" y="54736"/>
                </a:lnTo>
                <a:lnTo>
                  <a:pt x="45594" y="54482"/>
                </a:lnTo>
                <a:lnTo>
                  <a:pt x="48457" y="54482"/>
                </a:lnTo>
                <a:lnTo>
                  <a:pt x="49009" y="54228"/>
                </a:lnTo>
                <a:lnTo>
                  <a:pt x="49481" y="53974"/>
                </a:lnTo>
                <a:lnTo>
                  <a:pt x="49952" y="53593"/>
                </a:lnTo>
                <a:lnTo>
                  <a:pt x="50194" y="53466"/>
                </a:lnTo>
                <a:lnTo>
                  <a:pt x="50585" y="53085"/>
                </a:lnTo>
                <a:lnTo>
                  <a:pt x="50895" y="52577"/>
                </a:lnTo>
                <a:lnTo>
                  <a:pt x="51332" y="50926"/>
                </a:lnTo>
                <a:lnTo>
                  <a:pt x="51482" y="50545"/>
                </a:lnTo>
                <a:lnTo>
                  <a:pt x="51677" y="50291"/>
                </a:lnTo>
                <a:lnTo>
                  <a:pt x="51953" y="49783"/>
                </a:lnTo>
                <a:lnTo>
                  <a:pt x="52861" y="48894"/>
                </a:lnTo>
                <a:lnTo>
                  <a:pt x="53494" y="48386"/>
                </a:lnTo>
                <a:lnTo>
                  <a:pt x="54276" y="47878"/>
                </a:lnTo>
                <a:lnTo>
                  <a:pt x="46261" y="47878"/>
                </a:lnTo>
                <a:lnTo>
                  <a:pt x="53494" y="25272"/>
                </a:lnTo>
                <a:lnTo>
                  <a:pt x="58089" y="25272"/>
                </a:lnTo>
                <a:lnTo>
                  <a:pt x="54356" y="22478"/>
                </a:lnTo>
                <a:lnTo>
                  <a:pt x="53022" y="22224"/>
                </a:lnTo>
                <a:close/>
              </a:path>
              <a:path w="82550" h="66675">
                <a:moveTo>
                  <a:pt x="48457" y="54482"/>
                </a:moveTo>
                <a:lnTo>
                  <a:pt x="45594" y="54482"/>
                </a:lnTo>
                <a:lnTo>
                  <a:pt x="45237" y="54736"/>
                </a:lnTo>
                <a:lnTo>
                  <a:pt x="47434" y="54736"/>
                </a:lnTo>
                <a:lnTo>
                  <a:pt x="48457" y="54482"/>
                </a:lnTo>
                <a:close/>
              </a:path>
              <a:path w="82550" h="66675">
                <a:moveTo>
                  <a:pt x="33519" y="31241"/>
                </a:moveTo>
                <a:lnTo>
                  <a:pt x="28287" y="31241"/>
                </a:lnTo>
                <a:lnTo>
                  <a:pt x="28212" y="31876"/>
                </a:lnTo>
                <a:lnTo>
                  <a:pt x="28091" y="32638"/>
                </a:lnTo>
                <a:lnTo>
                  <a:pt x="34599" y="52958"/>
                </a:lnTo>
                <a:lnTo>
                  <a:pt x="34428" y="51688"/>
                </a:lnTo>
                <a:lnTo>
                  <a:pt x="33910" y="49783"/>
                </a:lnTo>
                <a:lnTo>
                  <a:pt x="33715" y="49402"/>
                </a:lnTo>
                <a:lnTo>
                  <a:pt x="33554" y="48894"/>
                </a:lnTo>
                <a:lnTo>
                  <a:pt x="31900" y="43433"/>
                </a:lnTo>
                <a:lnTo>
                  <a:pt x="31997" y="39369"/>
                </a:lnTo>
                <a:lnTo>
                  <a:pt x="32059" y="38607"/>
                </a:lnTo>
                <a:lnTo>
                  <a:pt x="32461" y="37464"/>
                </a:lnTo>
                <a:lnTo>
                  <a:pt x="32813" y="36321"/>
                </a:lnTo>
                <a:lnTo>
                  <a:pt x="33209" y="34543"/>
                </a:lnTo>
                <a:lnTo>
                  <a:pt x="33315" y="33908"/>
                </a:lnTo>
                <a:lnTo>
                  <a:pt x="33416" y="33019"/>
                </a:lnTo>
                <a:lnTo>
                  <a:pt x="33519" y="31241"/>
                </a:lnTo>
                <a:close/>
              </a:path>
              <a:path w="82550" h="66675">
                <a:moveTo>
                  <a:pt x="82344" y="20827"/>
                </a:moveTo>
                <a:lnTo>
                  <a:pt x="75700" y="20827"/>
                </a:lnTo>
                <a:lnTo>
                  <a:pt x="77114" y="20954"/>
                </a:lnTo>
                <a:lnTo>
                  <a:pt x="78299" y="21208"/>
                </a:lnTo>
                <a:lnTo>
                  <a:pt x="79679" y="21716"/>
                </a:lnTo>
                <a:lnTo>
                  <a:pt x="80461" y="22097"/>
                </a:lnTo>
                <a:lnTo>
                  <a:pt x="80622" y="22224"/>
                </a:lnTo>
                <a:lnTo>
                  <a:pt x="79046" y="22859"/>
                </a:lnTo>
                <a:lnTo>
                  <a:pt x="75976" y="24510"/>
                </a:lnTo>
                <a:lnTo>
                  <a:pt x="72871" y="26288"/>
                </a:lnTo>
                <a:lnTo>
                  <a:pt x="69812" y="28193"/>
                </a:lnTo>
                <a:lnTo>
                  <a:pt x="68317" y="29209"/>
                </a:lnTo>
                <a:lnTo>
                  <a:pt x="66822" y="30352"/>
                </a:lnTo>
                <a:lnTo>
                  <a:pt x="63913" y="32384"/>
                </a:lnTo>
                <a:lnTo>
                  <a:pt x="59819" y="35686"/>
                </a:lnTo>
                <a:lnTo>
                  <a:pt x="57266" y="37718"/>
                </a:lnTo>
                <a:lnTo>
                  <a:pt x="52781" y="41655"/>
                </a:lnTo>
                <a:lnTo>
                  <a:pt x="49320" y="44830"/>
                </a:lnTo>
                <a:lnTo>
                  <a:pt x="46491" y="47624"/>
                </a:lnTo>
                <a:lnTo>
                  <a:pt x="46261" y="47878"/>
                </a:lnTo>
                <a:lnTo>
                  <a:pt x="54276" y="47878"/>
                </a:lnTo>
                <a:lnTo>
                  <a:pt x="55184" y="47370"/>
                </a:lnTo>
                <a:lnTo>
                  <a:pt x="56909" y="46608"/>
                </a:lnTo>
                <a:lnTo>
                  <a:pt x="58243" y="46100"/>
                </a:lnTo>
                <a:lnTo>
                  <a:pt x="60681" y="45338"/>
                </a:lnTo>
                <a:lnTo>
                  <a:pt x="61153" y="45338"/>
                </a:lnTo>
                <a:lnTo>
                  <a:pt x="62303" y="45084"/>
                </a:lnTo>
                <a:lnTo>
                  <a:pt x="63039" y="44957"/>
                </a:lnTo>
                <a:lnTo>
                  <a:pt x="64304" y="44449"/>
                </a:lnTo>
                <a:lnTo>
                  <a:pt x="65132" y="44195"/>
                </a:lnTo>
                <a:lnTo>
                  <a:pt x="65523" y="43941"/>
                </a:lnTo>
                <a:lnTo>
                  <a:pt x="66305" y="43306"/>
                </a:lnTo>
                <a:lnTo>
                  <a:pt x="67018" y="42798"/>
                </a:lnTo>
                <a:lnTo>
                  <a:pt x="67604" y="41909"/>
                </a:lnTo>
                <a:lnTo>
                  <a:pt x="67995" y="41020"/>
                </a:lnTo>
                <a:lnTo>
                  <a:pt x="68116" y="40639"/>
                </a:lnTo>
                <a:lnTo>
                  <a:pt x="68002" y="37718"/>
                </a:lnTo>
                <a:lnTo>
                  <a:pt x="67634" y="36575"/>
                </a:lnTo>
                <a:lnTo>
                  <a:pt x="67328" y="35813"/>
                </a:lnTo>
                <a:lnTo>
                  <a:pt x="67248" y="35051"/>
                </a:lnTo>
                <a:lnTo>
                  <a:pt x="74642" y="30225"/>
                </a:lnTo>
                <a:lnTo>
                  <a:pt x="76137" y="29463"/>
                </a:lnTo>
                <a:lnTo>
                  <a:pt x="78609" y="27812"/>
                </a:lnTo>
                <a:lnTo>
                  <a:pt x="79081" y="27431"/>
                </a:lnTo>
                <a:lnTo>
                  <a:pt x="79598" y="26923"/>
                </a:lnTo>
                <a:lnTo>
                  <a:pt x="80070" y="26542"/>
                </a:lnTo>
                <a:lnTo>
                  <a:pt x="80932" y="25526"/>
                </a:lnTo>
                <a:lnTo>
                  <a:pt x="81645" y="24383"/>
                </a:lnTo>
                <a:lnTo>
                  <a:pt x="82105" y="23240"/>
                </a:lnTo>
                <a:lnTo>
                  <a:pt x="82332" y="22351"/>
                </a:lnTo>
                <a:lnTo>
                  <a:pt x="82344" y="20827"/>
                </a:lnTo>
                <a:close/>
              </a:path>
              <a:path w="82550" h="66675">
                <a:moveTo>
                  <a:pt x="23931" y="14350"/>
                </a:moveTo>
                <a:lnTo>
                  <a:pt x="19569" y="22224"/>
                </a:lnTo>
                <a:lnTo>
                  <a:pt x="19689" y="23240"/>
                </a:lnTo>
                <a:lnTo>
                  <a:pt x="24630" y="36321"/>
                </a:lnTo>
                <a:lnTo>
                  <a:pt x="24756" y="35813"/>
                </a:lnTo>
                <a:lnTo>
                  <a:pt x="24952" y="35305"/>
                </a:lnTo>
                <a:lnTo>
                  <a:pt x="26044" y="33400"/>
                </a:lnTo>
                <a:lnTo>
                  <a:pt x="27229" y="32130"/>
                </a:lnTo>
                <a:lnTo>
                  <a:pt x="27735" y="31749"/>
                </a:lnTo>
                <a:lnTo>
                  <a:pt x="28287" y="31241"/>
                </a:lnTo>
                <a:lnTo>
                  <a:pt x="33519" y="31241"/>
                </a:lnTo>
                <a:lnTo>
                  <a:pt x="33398" y="29590"/>
                </a:lnTo>
                <a:lnTo>
                  <a:pt x="33326" y="29209"/>
                </a:lnTo>
                <a:lnTo>
                  <a:pt x="33002" y="27939"/>
                </a:lnTo>
                <a:lnTo>
                  <a:pt x="32530" y="26796"/>
                </a:lnTo>
                <a:lnTo>
                  <a:pt x="32395" y="26542"/>
                </a:lnTo>
                <a:lnTo>
                  <a:pt x="23066" y="26542"/>
                </a:lnTo>
                <a:lnTo>
                  <a:pt x="22663" y="26288"/>
                </a:lnTo>
                <a:lnTo>
                  <a:pt x="22474" y="26034"/>
                </a:lnTo>
                <a:lnTo>
                  <a:pt x="22548" y="25018"/>
                </a:lnTo>
                <a:lnTo>
                  <a:pt x="23882" y="21716"/>
                </a:lnTo>
                <a:lnTo>
                  <a:pt x="24317" y="19811"/>
                </a:lnTo>
                <a:lnTo>
                  <a:pt x="24427" y="19176"/>
                </a:lnTo>
                <a:lnTo>
                  <a:pt x="24314" y="15620"/>
                </a:lnTo>
                <a:lnTo>
                  <a:pt x="24239" y="15239"/>
                </a:lnTo>
                <a:lnTo>
                  <a:pt x="23931" y="14350"/>
                </a:lnTo>
                <a:close/>
              </a:path>
              <a:path w="82550" h="66675">
                <a:moveTo>
                  <a:pt x="58089" y="25272"/>
                </a:moveTo>
                <a:lnTo>
                  <a:pt x="53494" y="25272"/>
                </a:lnTo>
                <a:lnTo>
                  <a:pt x="54241" y="26034"/>
                </a:lnTo>
                <a:lnTo>
                  <a:pt x="54552" y="26288"/>
                </a:lnTo>
                <a:lnTo>
                  <a:pt x="55932" y="28066"/>
                </a:lnTo>
                <a:lnTo>
                  <a:pt x="56748" y="29590"/>
                </a:lnTo>
                <a:lnTo>
                  <a:pt x="57300" y="30987"/>
                </a:lnTo>
                <a:lnTo>
                  <a:pt x="57898" y="33146"/>
                </a:lnTo>
                <a:lnTo>
                  <a:pt x="58013" y="34035"/>
                </a:lnTo>
                <a:lnTo>
                  <a:pt x="60403" y="31495"/>
                </a:lnTo>
                <a:lnTo>
                  <a:pt x="62330" y="29209"/>
                </a:lnTo>
                <a:lnTo>
                  <a:pt x="64695" y="26034"/>
                </a:lnTo>
                <a:lnTo>
                  <a:pt x="59117" y="26034"/>
                </a:lnTo>
                <a:lnTo>
                  <a:pt x="58922" y="25907"/>
                </a:lnTo>
                <a:lnTo>
                  <a:pt x="58715" y="25907"/>
                </a:lnTo>
                <a:lnTo>
                  <a:pt x="58089" y="25272"/>
                </a:lnTo>
                <a:close/>
              </a:path>
              <a:path w="82550" h="66675">
                <a:moveTo>
                  <a:pt x="29356" y="24256"/>
                </a:moveTo>
                <a:lnTo>
                  <a:pt x="29000" y="24256"/>
                </a:lnTo>
                <a:lnTo>
                  <a:pt x="28609" y="24383"/>
                </a:lnTo>
                <a:lnTo>
                  <a:pt x="28206" y="24383"/>
                </a:lnTo>
                <a:lnTo>
                  <a:pt x="27309" y="24637"/>
                </a:lnTo>
                <a:lnTo>
                  <a:pt x="26320" y="25145"/>
                </a:lnTo>
                <a:lnTo>
                  <a:pt x="25768" y="25399"/>
                </a:lnTo>
                <a:lnTo>
                  <a:pt x="24480" y="26288"/>
                </a:lnTo>
                <a:lnTo>
                  <a:pt x="23606" y="26542"/>
                </a:lnTo>
                <a:lnTo>
                  <a:pt x="32395" y="26542"/>
                </a:lnTo>
                <a:lnTo>
                  <a:pt x="32059" y="25907"/>
                </a:lnTo>
                <a:lnTo>
                  <a:pt x="31472" y="25145"/>
                </a:lnTo>
                <a:lnTo>
                  <a:pt x="30805" y="24764"/>
                </a:lnTo>
                <a:lnTo>
                  <a:pt x="30575" y="24510"/>
                </a:lnTo>
                <a:lnTo>
                  <a:pt x="29667" y="24383"/>
                </a:lnTo>
                <a:lnTo>
                  <a:pt x="29356" y="24256"/>
                </a:lnTo>
                <a:close/>
              </a:path>
              <a:path w="82550" h="66675">
                <a:moveTo>
                  <a:pt x="69766" y="9016"/>
                </a:moveTo>
                <a:lnTo>
                  <a:pt x="59713" y="24891"/>
                </a:lnTo>
                <a:lnTo>
                  <a:pt x="59589" y="25526"/>
                </a:lnTo>
                <a:lnTo>
                  <a:pt x="59462" y="25780"/>
                </a:lnTo>
                <a:lnTo>
                  <a:pt x="59313" y="25907"/>
                </a:lnTo>
                <a:lnTo>
                  <a:pt x="59117" y="26034"/>
                </a:lnTo>
                <a:lnTo>
                  <a:pt x="64695" y="26034"/>
                </a:lnTo>
                <a:lnTo>
                  <a:pt x="71571" y="10032"/>
                </a:lnTo>
                <a:lnTo>
                  <a:pt x="71146" y="9778"/>
                </a:lnTo>
                <a:lnTo>
                  <a:pt x="70674" y="9397"/>
                </a:lnTo>
                <a:lnTo>
                  <a:pt x="70237" y="9270"/>
                </a:lnTo>
                <a:lnTo>
                  <a:pt x="69766" y="9016"/>
                </a:lnTo>
                <a:close/>
              </a:path>
              <a:path w="82550" h="66675">
                <a:moveTo>
                  <a:pt x="21766" y="11556"/>
                </a:moveTo>
                <a:lnTo>
                  <a:pt x="21364" y="11683"/>
                </a:lnTo>
                <a:lnTo>
                  <a:pt x="20352" y="11810"/>
                </a:lnTo>
                <a:lnTo>
                  <a:pt x="18616" y="12445"/>
                </a:lnTo>
                <a:lnTo>
                  <a:pt x="14844" y="19938"/>
                </a:lnTo>
                <a:lnTo>
                  <a:pt x="14967" y="21081"/>
                </a:lnTo>
                <a:lnTo>
                  <a:pt x="15074" y="21716"/>
                </a:lnTo>
                <a:lnTo>
                  <a:pt x="15315" y="22732"/>
                </a:lnTo>
                <a:lnTo>
                  <a:pt x="15430" y="20954"/>
                </a:lnTo>
                <a:lnTo>
                  <a:pt x="15752" y="19811"/>
                </a:lnTo>
                <a:lnTo>
                  <a:pt x="18938" y="15366"/>
                </a:lnTo>
                <a:lnTo>
                  <a:pt x="19800" y="14604"/>
                </a:lnTo>
                <a:lnTo>
                  <a:pt x="20306" y="14350"/>
                </a:lnTo>
                <a:lnTo>
                  <a:pt x="23931" y="14350"/>
                </a:lnTo>
                <a:lnTo>
                  <a:pt x="23652" y="13715"/>
                </a:lnTo>
                <a:lnTo>
                  <a:pt x="23275" y="13207"/>
                </a:lnTo>
                <a:lnTo>
                  <a:pt x="22663" y="12445"/>
                </a:lnTo>
                <a:lnTo>
                  <a:pt x="22238" y="12064"/>
                </a:lnTo>
                <a:lnTo>
                  <a:pt x="21766" y="11556"/>
                </a:lnTo>
                <a:close/>
              </a:path>
              <a:path w="82550" h="66675">
                <a:moveTo>
                  <a:pt x="78494" y="0"/>
                </a:moveTo>
                <a:lnTo>
                  <a:pt x="72319" y="21208"/>
                </a:lnTo>
                <a:lnTo>
                  <a:pt x="74090" y="20827"/>
                </a:lnTo>
                <a:lnTo>
                  <a:pt x="82344" y="20827"/>
                </a:lnTo>
                <a:lnTo>
                  <a:pt x="82151" y="19811"/>
                </a:lnTo>
                <a:lnTo>
                  <a:pt x="81921" y="19176"/>
                </a:lnTo>
                <a:lnTo>
                  <a:pt x="81406" y="18160"/>
                </a:lnTo>
                <a:lnTo>
                  <a:pt x="81013" y="17525"/>
                </a:lnTo>
                <a:lnTo>
                  <a:pt x="80006" y="16382"/>
                </a:lnTo>
                <a:lnTo>
                  <a:pt x="79633" y="16001"/>
                </a:lnTo>
                <a:lnTo>
                  <a:pt x="80070" y="14477"/>
                </a:lnTo>
                <a:lnTo>
                  <a:pt x="80514" y="12445"/>
                </a:lnTo>
                <a:lnTo>
                  <a:pt x="80741" y="10921"/>
                </a:lnTo>
                <a:lnTo>
                  <a:pt x="80865" y="9651"/>
                </a:lnTo>
                <a:lnTo>
                  <a:pt x="80785" y="6223"/>
                </a:lnTo>
                <a:lnTo>
                  <a:pt x="79276" y="1270"/>
                </a:lnTo>
                <a:lnTo>
                  <a:pt x="7849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10154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29" h="69850">
                <a:moveTo>
                  <a:pt x="10142" y="23729"/>
                </a:moveTo>
                <a:lnTo>
                  <a:pt x="0" y="31643"/>
                </a:lnTo>
                <a:lnTo>
                  <a:pt x="356" y="33441"/>
                </a:lnTo>
                <a:lnTo>
                  <a:pt x="586" y="34815"/>
                </a:lnTo>
                <a:lnTo>
                  <a:pt x="724" y="36338"/>
                </a:lnTo>
                <a:lnTo>
                  <a:pt x="768" y="42294"/>
                </a:lnTo>
                <a:lnTo>
                  <a:pt x="1023" y="42878"/>
                </a:lnTo>
                <a:lnTo>
                  <a:pt x="1269" y="43542"/>
                </a:lnTo>
                <a:lnTo>
                  <a:pt x="1460" y="43977"/>
                </a:lnTo>
                <a:lnTo>
                  <a:pt x="1960" y="46795"/>
                </a:lnTo>
                <a:lnTo>
                  <a:pt x="3346" y="69230"/>
                </a:lnTo>
                <a:lnTo>
                  <a:pt x="3852" y="68520"/>
                </a:lnTo>
                <a:lnTo>
                  <a:pt x="6451" y="63046"/>
                </a:lnTo>
                <a:lnTo>
                  <a:pt x="7003" y="62336"/>
                </a:lnTo>
                <a:lnTo>
                  <a:pt x="16869" y="57755"/>
                </a:lnTo>
                <a:lnTo>
                  <a:pt x="30221" y="57755"/>
                </a:lnTo>
                <a:lnTo>
                  <a:pt x="31451" y="57125"/>
                </a:lnTo>
                <a:lnTo>
                  <a:pt x="35269" y="52899"/>
                </a:lnTo>
                <a:lnTo>
                  <a:pt x="37350" y="52784"/>
                </a:lnTo>
                <a:lnTo>
                  <a:pt x="51823" y="44092"/>
                </a:lnTo>
                <a:lnTo>
                  <a:pt x="51764" y="42168"/>
                </a:lnTo>
                <a:lnTo>
                  <a:pt x="51621" y="41194"/>
                </a:lnTo>
                <a:lnTo>
                  <a:pt x="51196" y="39786"/>
                </a:lnTo>
                <a:lnTo>
                  <a:pt x="50954" y="39121"/>
                </a:lnTo>
                <a:lnTo>
                  <a:pt x="50678" y="38537"/>
                </a:lnTo>
                <a:lnTo>
                  <a:pt x="52449" y="37438"/>
                </a:lnTo>
                <a:lnTo>
                  <a:pt x="62121" y="23775"/>
                </a:lnTo>
                <a:lnTo>
                  <a:pt x="11442" y="23775"/>
                </a:lnTo>
                <a:lnTo>
                  <a:pt x="10142" y="23729"/>
                </a:lnTo>
                <a:close/>
              </a:path>
              <a:path w="62229" h="69850">
                <a:moveTo>
                  <a:pt x="30221" y="57755"/>
                </a:moveTo>
                <a:lnTo>
                  <a:pt x="16869" y="57755"/>
                </a:lnTo>
                <a:lnTo>
                  <a:pt x="18675" y="57915"/>
                </a:lnTo>
                <a:lnTo>
                  <a:pt x="19422" y="58030"/>
                </a:lnTo>
                <a:lnTo>
                  <a:pt x="25598" y="58854"/>
                </a:lnTo>
                <a:lnTo>
                  <a:pt x="26380" y="58774"/>
                </a:lnTo>
                <a:lnTo>
                  <a:pt x="27921" y="58534"/>
                </a:lnTo>
                <a:lnTo>
                  <a:pt x="28588" y="58385"/>
                </a:lnTo>
                <a:lnTo>
                  <a:pt x="29908" y="57915"/>
                </a:lnTo>
                <a:lnTo>
                  <a:pt x="30221" y="57755"/>
                </a:lnTo>
                <a:close/>
              </a:path>
              <a:path w="62229" h="69850">
                <a:moveTo>
                  <a:pt x="16950" y="7993"/>
                </a:moveTo>
                <a:lnTo>
                  <a:pt x="16042" y="8074"/>
                </a:lnTo>
                <a:lnTo>
                  <a:pt x="15260" y="8303"/>
                </a:lnTo>
                <a:lnTo>
                  <a:pt x="14903" y="8497"/>
                </a:lnTo>
                <a:lnTo>
                  <a:pt x="14547" y="8658"/>
                </a:lnTo>
                <a:lnTo>
                  <a:pt x="10616" y="19938"/>
                </a:lnTo>
                <a:lnTo>
                  <a:pt x="10740" y="21152"/>
                </a:lnTo>
                <a:lnTo>
                  <a:pt x="10970" y="22401"/>
                </a:lnTo>
                <a:lnTo>
                  <a:pt x="11327" y="23535"/>
                </a:lnTo>
                <a:lnTo>
                  <a:pt x="11442" y="23775"/>
                </a:lnTo>
                <a:lnTo>
                  <a:pt x="62121" y="23775"/>
                </a:lnTo>
                <a:lnTo>
                  <a:pt x="62040" y="22366"/>
                </a:lnTo>
                <a:lnTo>
                  <a:pt x="61925" y="21542"/>
                </a:lnTo>
                <a:lnTo>
                  <a:pt x="61509" y="19938"/>
                </a:lnTo>
                <a:lnTo>
                  <a:pt x="44906" y="19938"/>
                </a:lnTo>
                <a:lnTo>
                  <a:pt x="44584" y="18839"/>
                </a:lnTo>
                <a:lnTo>
                  <a:pt x="37983" y="15357"/>
                </a:lnTo>
                <a:lnTo>
                  <a:pt x="38260" y="13158"/>
                </a:lnTo>
                <a:lnTo>
                  <a:pt x="38373" y="11910"/>
                </a:lnTo>
                <a:lnTo>
                  <a:pt x="38408" y="10181"/>
                </a:lnTo>
                <a:lnTo>
                  <a:pt x="22412" y="10181"/>
                </a:lnTo>
                <a:lnTo>
                  <a:pt x="20998" y="9242"/>
                </a:lnTo>
                <a:lnTo>
                  <a:pt x="19698" y="8577"/>
                </a:lnTo>
                <a:lnTo>
                  <a:pt x="19066" y="8348"/>
                </a:lnTo>
                <a:lnTo>
                  <a:pt x="18514" y="8188"/>
                </a:lnTo>
                <a:lnTo>
                  <a:pt x="17973" y="8074"/>
                </a:lnTo>
                <a:lnTo>
                  <a:pt x="16950" y="7993"/>
                </a:lnTo>
                <a:close/>
              </a:path>
              <a:path w="62229" h="69850">
                <a:moveTo>
                  <a:pt x="54968" y="13869"/>
                </a:moveTo>
                <a:lnTo>
                  <a:pt x="44906" y="19938"/>
                </a:lnTo>
                <a:lnTo>
                  <a:pt x="61509" y="19938"/>
                </a:lnTo>
                <a:lnTo>
                  <a:pt x="54968" y="13869"/>
                </a:lnTo>
                <a:close/>
              </a:path>
              <a:path w="62229" h="69850">
                <a:moveTo>
                  <a:pt x="39754" y="15117"/>
                </a:moveTo>
                <a:lnTo>
                  <a:pt x="39282" y="15117"/>
                </a:lnTo>
                <a:lnTo>
                  <a:pt x="38845" y="15163"/>
                </a:lnTo>
                <a:lnTo>
                  <a:pt x="38213" y="15277"/>
                </a:lnTo>
                <a:lnTo>
                  <a:pt x="37983" y="15357"/>
                </a:lnTo>
                <a:lnTo>
                  <a:pt x="41147" y="15357"/>
                </a:lnTo>
                <a:lnTo>
                  <a:pt x="40306" y="15163"/>
                </a:lnTo>
                <a:lnTo>
                  <a:pt x="39754" y="15117"/>
                </a:lnTo>
                <a:close/>
              </a:path>
              <a:path w="62229" h="69850">
                <a:moveTo>
                  <a:pt x="30899" y="0"/>
                </a:moveTo>
                <a:lnTo>
                  <a:pt x="22412" y="10181"/>
                </a:lnTo>
                <a:lnTo>
                  <a:pt x="38408" y="10181"/>
                </a:lnTo>
                <a:lnTo>
                  <a:pt x="308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13385" y="333340"/>
            <a:ext cx="55244" cy="44450"/>
          </a:xfrm>
          <a:custGeom>
            <a:avLst/>
            <a:gdLst/>
            <a:ahLst/>
            <a:cxnLst/>
            <a:rect l="l" t="t" r="r" b="b"/>
            <a:pathLst>
              <a:path w="55245" h="44450">
                <a:moveTo>
                  <a:pt x="19181" y="8818"/>
                </a:moveTo>
                <a:lnTo>
                  <a:pt x="10338" y="20992"/>
                </a:lnTo>
                <a:lnTo>
                  <a:pt x="9199" y="21771"/>
                </a:lnTo>
                <a:lnTo>
                  <a:pt x="0" y="43977"/>
                </a:lnTo>
                <a:lnTo>
                  <a:pt x="310" y="43382"/>
                </a:lnTo>
                <a:lnTo>
                  <a:pt x="701" y="42718"/>
                </a:lnTo>
                <a:lnTo>
                  <a:pt x="7509" y="37907"/>
                </a:lnTo>
                <a:lnTo>
                  <a:pt x="8095" y="37747"/>
                </a:lnTo>
                <a:lnTo>
                  <a:pt x="8728" y="37633"/>
                </a:lnTo>
                <a:lnTo>
                  <a:pt x="9349" y="37552"/>
                </a:lnTo>
                <a:lnTo>
                  <a:pt x="10683" y="37472"/>
                </a:lnTo>
                <a:lnTo>
                  <a:pt x="27438" y="37472"/>
                </a:lnTo>
                <a:lnTo>
                  <a:pt x="28381" y="36842"/>
                </a:lnTo>
                <a:lnTo>
                  <a:pt x="28933" y="36338"/>
                </a:lnTo>
                <a:lnTo>
                  <a:pt x="29519" y="35709"/>
                </a:lnTo>
                <a:lnTo>
                  <a:pt x="29956" y="35124"/>
                </a:lnTo>
                <a:lnTo>
                  <a:pt x="30423" y="34300"/>
                </a:lnTo>
                <a:lnTo>
                  <a:pt x="5071" y="34300"/>
                </a:lnTo>
                <a:lnTo>
                  <a:pt x="5391" y="33246"/>
                </a:lnTo>
                <a:lnTo>
                  <a:pt x="9866" y="27142"/>
                </a:lnTo>
                <a:lnTo>
                  <a:pt x="11022" y="26398"/>
                </a:lnTo>
                <a:lnTo>
                  <a:pt x="17651" y="18518"/>
                </a:lnTo>
                <a:lnTo>
                  <a:pt x="25264" y="18518"/>
                </a:lnTo>
                <a:lnTo>
                  <a:pt x="31102" y="11784"/>
                </a:lnTo>
                <a:lnTo>
                  <a:pt x="24689" y="11784"/>
                </a:lnTo>
                <a:lnTo>
                  <a:pt x="23621" y="10696"/>
                </a:lnTo>
                <a:lnTo>
                  <a:pt x="22419" y="9837"/>
                </a:lnTo>
                <a:lnTo>
                  <a:pt x="21780" y="9482"/>
                </a:lnTo>
                <a:lnTo>
                  <a:pt x="20986" y="9127"/>
                </a:lnTo>
                <a:lnTo>
                  <a:pt x="20124" y="8887"/>
                </a:lnTo>
                <a:lnTo>
                  <a:pt x="19181" y="8818"/>
                </a:lnTo>
                <a:close/>
              </a:path>
              <a:path w="55245" h="44450">
                <a:moveTo>
                  <a:pt x="27438" y="37472"/>
                </a:moveTo>
                <a:lnTo>
                  <a:pt x="10683" y="37472"/>
                </a:lnTo>
                <a:lnTo>
                  <a:pt x="12925" y="37587"/>
                </a:lnTo>
                <a:lnTo>
                  <a:pt x="14581" y="37862"/>
                </a:lnTo>
                <a:lnTo>
                  <a:pt x="17996" y="38652"/>
                </a:lnTo>
                <a:lnTo>
                  <a:pt x="19296" y="38801"/>
                </a:lnTo>
                <a:lnTo>
                  <a:pt x="20676" y="38881"/>
                </a:lnTo>
                <a:lnTo>
                  <a:pt x="22125" y="38881"/>
                </a:lnTo>
                <a:lnTo>
                  <a:pt x="22838" y="38847"/>
                </a:lnTo>
                <a:lnTo>
                  <a:pt x="23585" y="38766"/>
                </a:lnTo>
                <a:lnTo>
                  <a:pt x="25034" y="38457"/>
                </a:lnTo>
                <a:lnTo>
                  <a:pt x="25747" y="38262"/>
                </a:lnTo>
                <a:lnTo>
                  <a:pt x="26715" y="37862"/>
                </a:lnTo>
                <a:lnTo>
                  <a:pt x="27438" y="37472"/>
                </a:lnTo>
                <a:close/>
              </a:path>
              <a:path w="55245" h="44450">
                <a:moveTo>
                  <a:pt x="54013" y="206"/>
                </a:moveTo>
                <a:lnTo>
                  <a:pt x="39386" y="16445"/>
                </a:lnTo>
                <a:lnTo>
                  <a:pt x="38408" y="17190"/>
                </a:lnTo>
                <a:lnTo>
                  <a:pt x="22918" y="25264"/>
                </a:lnTo>
                <a:lnTo>
                  <a:pt x="20239" y="26398"/>
                </a:lnTo>
                <a:lnTo>
                  <a:pt x="5071" y="34300"/>
                </a:lnTo>
                <a:lnTo>
                  <a:pt x="30423" y="34300"/>
                </a:lnTo>
                <a:lnTo>
                  <a:pt x="30784" y="33601"/>
                </a:lnTo>
                <a:lnTo>
                  <a:pt x="31325" y="31723"/>
                </a:lnTo>
                <a:lnTo>
                  <a:pt x="39529" y="31723"/>
                </a:lnTo>
                <a:lnTo>
                  <a:pt x="45858" y="26741"/>
                </a:lnTo>
                <a:lnTo>
                  <a:pt x="45738" y="23924"/>
                </a:lnTo>
                <a:lnTo>
                  <a:pt x="45481" y="22836"/>
                </a:lnTo>
                <a:lnTo>
                  <a:pt x="44423" y="20167"/>
                </a:lnTo>
                <a:lnTo>
                  <a:pt x="43629" y="18679"/>
                </a:lnTo>
                <a:lnTo>
                  <a:pt x="44308" y="18289"/>
                </a:lnTo>
                <a:lnTo>
                  <a:pt x="47252" y="16365"/>
                </a:lnTo>
                <a:lnTo>
                  <a:pt x="48471" y="15392"/>
                </a:lnTo>
                <a:lnTo>
                  <a:pt x="49138" y="14888"/>
                </a:lnTo>
                <a:lnTo>
                  <a:pt x="49770" y="14292"/>
                </a:lnTo>
                <a:lnTo>
                  <a:pt x="50437" y="13708"/>
                </a:lnTo>
                <a:lnTo>
                  <a:pt x="51069" y="13078"/>
                </a:lnTo>
                <a:lnTo>
                  <a:pt x="55229" y="5726"/>
                </a:lnTo>
                <a:lnTo>
                  <a:pt x="55117" y="2897"/>
                </a:lnTo>
                <a:lnTo>
                  <a:pt x="54876" y="2004"/>
                </a:lnTo>
                <a:lnTo>
                  <a:pt x="54485" y="1099"/>
                </a:lnTo>
                <a:lnTo>
                  <a:pt x="54013" y="206"/>
                </a:lnTo>
                <a:close/>
              </a:path>
              <a:path w="55245" h="44450">
                <a:moveTo>
                  <a:pt x="39529" y="31723"/>
                </a:moveTo>
                <a:lnTo>
                  <a:pt x="31325" y="31723"/>
                </a:lnTo>
                <a:lnTo>
                  <a:pt x="32233" y="31838"/>
                </a:lnTo>
                <a:lnTo>
                  <a:pt x="35257" y="32032"/>
                </a:lnTo>
                <a:lnTo>
                  <a:pt x="36051" y="32032"/>
                </a:lnTo>
                <a:lnTo>
                  <a:pt x="37661" y="31952"/>
                </a:lnTo>
                <a:lnTo>
                  <a:pt x="38489" y="31872"/>
                </a:lnTo>
                <a:lnTo>
                  <a:pt x="39529" y="31723"/>
                </a:lnTo>
                <a:close/>
              </a:path>
              <a:path w="55245" h="44450">
                <a:moveTo>
                  <a:pt x="25264" y="18518"/>
                </a:moveTo>
                <a:lnTo>
                  <a:pt x="17651" y="18518"/>
                </a:lnTo>
                <a:lnTo>
                  <a:pt x="17847" y="19194"/>
                </a:lnTo>
                <a:lnTo>
                  <a:pt x="17883" y="19389"/>
                </a:lnTo>
                <a:lnTo>
                  <a:pt x="17990" y="22481"/>
                </a:lnTo>
                <a:lnTo>
                  <a:pt x="17881" y="23145"/>
                </a:lnTo>
                <a:lnTo>
                  <a:pt x="17660" y="24004"/>
                </a:lnTo>
                <a:lnTo>
                  <a:pt x="17295" y="25023"/>
                </a:lnTo>
                <a:lnTo>
                  <a:pt x="19882" y="23145"/>
                </a:lnTo>
                <a:lnTo>
                  <a:pt x="21122" y="22160"/>
                </a:lnTo>
                <a:lnTo>
                  <a:pt x="23275" y="20362"/>
                </a:lnTo>
                <a:lnTo>
                  <a:pt x="25264" y="18518"/>
                </a:lnTo>
                <a:close/>
              </a:path>
              <a:path w="55245" h="44450">
                <a:moveTo>
                  <a:pt x="42360" y="5875"/>
                </a:moveTo>
                <a:lnTo>
                  <a:pt x="34199" y="5875"/>
                </a:lnTo>
                <a:lnTo>
                  <a:pt x="34244" y="6264"/>
                </a:lnTo>
                <a:lnTo>
                  <a:pt x="34371" y="10307"/>
                </a:lnTo>
                <a:lnTo>
                  <a:pt x="32475" y="18679"/>
                </a:lnTo>
                <a:lnTo>
                  <a:pt x="33417" y="17980"/>
                </a:lnTo>
                <a:lnTo>
                  <a:pt x="42295" y="6470"/>
                </a:lnTo>
                <a:lnTo>
                  <a:pt x="42360" y="5875"/>
                </a:lnTo>
                <a:close/>
              </a:path>
              <a:path w="55245" h="44450">
                <a:moveTo>
                  <a:pt x="37615" y="0"/>
                </a:moveTo>
                <a:lnTo>
                  <a:pt x="24689" y="11784"/>
                </a:lnTo>
                <a:lnTo>
                  <a:pt x="31102" y="11784"/>
                </a:lnTo>
                <a:lnTo>
                  <a:pt x="32678" y="9288"/>
                </a:lnTo>
                <a:lnTo>
                  <a:pt x="33613" y="7444"/>
                </a:lnTo>
                <a:lnTo>
                  <a:pt x="34084" y="6264"/>
                </a:lnTo>
                <a:lnTo>
                  <a:pt x="34199" y="5875"/>
                </a:lnTo>
                <a:lnTo>
                  <a:pt x="42360" y="5875"/>
                </a:lnTo>
                <a:lnTo>
                  <a:pt x="38489" y="125"/>
                </a:lnTo>
                <a:lnTo>
                  <a:pt x="3761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36985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5" h="17145">
                <a:moveTo>
                  <a:pt x="3561" y="0"/>
                </a:moveTo>
                <a:lnTo>
                  <a:pt x="0" y="15506"/>
                </a:lnTo>
                <a:lnTo>
                  <a:pt x="100" y="16881"/>
                </a:lnTo>
                <a:lnTo>
                  <a:pt x="5608" y="7913"/>
                </a:lnTo>
                <a:lnTo>
                  <a:pt x="5482" y="4111"/>
                </a:lnTo>
                <a:lnTo>
                  <a:pt x="35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3206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4760" y="0"/>
                </a:moveTo>
                <a:lnTo>
                  <a:pt x="0" y="9162"/>
                </a:lnTo>
                <a:lnTo>
                  <a:pt x="241" y="11360"/>
                </a:lnTo>
                <a:lnTo>
                  <a:pt x="436" y="11441"/>
                </a:lnTo>
                <a:lnTo>
                  <a:pt x="942" y="11555"/>
                </a:lnTo>
                <a:lnTo>
                  <a:pt x="1299" y="11555"/>
                </a:lnTo>
                <a:lnTo>
                  <a:pt x="1690" y="11509"/>
                </a:lnTo>
                <a:lnTo>
                  <a:pt x="4849" y="790"/>
                </a:lnTo>
                <a:lnTo>
                  <a:pt x="5036" y="45"/>
                </a:lnTo>
                <a:lnTo>
                  <a:pt x="476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77207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333" y="5794"/>
                </a:moveTo>
                <a:lnTo>
                  <a:pt x="1023" y="6230"/>
                </a:lnTo>
                <a:lnTo>
                  <a:pt x="666" y="6665"/>
                </a:lnTo>
                <a:lnTo>
                  <a:pt x="0" y="7638"/>
                </a:lnTo>
                <a:lnTo>
                  <a:pt x="4323" y="12884"/>
                </a:lnTo>
                <a:lnTo>
                  <a:pt x="4174" y="13124"/>
                </a:lnTo>
                <a:lnTo>
                  <a:pt x="3852" y="13903"/>
                </a:lnTo>
                <a:lnTo>
                  <a:pt x="3702" y="14453"/>
                </a:lnTo>
                <a:lnTo>
                  <a:pt x="3702" y="17190"/>
                </a:lnTo>
                <a:lnTo>
                  <a:pt x="3932" y="18175"/>
                </a:lnTo>
                <a:lnTo>
                  <a:pt x="10660" y="26432"/>
                </a:lnTo>
                <a:lnTo>
                  <a:pt x="11603" y="27062"/>
                </a:lnTo>
                <a:lnTo>
                  <a:pt x="12385" y="27680"/>
                </a:lnTo>
                <a:lnTo>
                  <a:pt x="14386" y="27680"/>
                </a:lnTo>
                <a:lnTo>
                  <a:pt x="16088" y="29639"/>
                </a:lnTo>
                <a:lnTo>
                  <a:pt x="16674" y="30383"/>
                </a:lnTo>
                <a:lnTo>
                  <a:pt x="16559" y="28826"/>
                </a:lnTo>
                <a:lnTo>
                  <a:pt x="16237" y="26203"/>
                </a:lnTo>
                <a:lnTo>
                  <a:pt x="11798" y="10971"/>
                </a:lnTo>
                <a:lnTo>
                  <a:pt x="11476" y="9952"/>
                </a:lnTo>
                <a:lnTo>
                  <a:pt x="10464" y="7329"/>
                </a:lnTo>
                <a:lnTo>
                  <a:pt x="10142" y="6585"/>
                </a:lnTo>
                <a:lnTo>
                  <a:pt x="2046" y="6585"/>
                </a:lnTo>
                <a:lnTo>
                  <a:pt x="1333" y="5794"/>
                </a:lnTo>
                <a:close/>
              </a:path>
              <a:path w="17145" h="30479">
                <a:moveTo>
                  <a:pt x="5864" y="0"/>
                </a:moveTo>
                <a:lnTo>
                  <a:pt x="5669" y="400"/>
                </a:lnTo>
                <a:lnTo>
                  <a:pt x="5186" y="1099"/>
                </a:lnTo>
                <a:lnTo>
                  <a:pt x="4956" y="1488"/>
                </a:lnTo>
                <a:lnTo>
                  <a:pt x="6175" y="2782"/>
                </a:lnTo>
                <a:lnTo>
                  <a:pt x="2046" y="6585"/>
                </a:lnTo>
                <a:lnTo>
                  <a:pt x="10142" y="6585"/>
                </a:lnTo>
                <a:lnTo>
                  <a:pt x="6646" y="939"/>
                </a:lnTo>
                <a:lnTo>
                  <a:pt x="58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70445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299" y="2267"/>
                </a:moveTo>
                <a:lnTo>
                  <a:pt x="15329" y="14246"/>
                </a:lnTo>
                <a:lnTo>
                  <a:pt x="14466" y="13433"/>
                </a:lnTo>
                <a:lnTo>
                  <a:pt x="12776" y="11704"/>
                </a:lnTo>
                <a:lnTo>
                  <a:pt x="12155" y="11005"/>
                </a:lnTo>
                <a:lnTo>
                  <a:pt x="10775" y="9242"/>
                </a:lnTo>
                <a:lnTo>
                  <a:pt x="9521" y="7444"/>
                </a:lnTo>
                <a:lnTo>
                  <a:pt x="8709" y="6069"/>
                </a:lnTo>
                <a:lnTo>
                  <a:pt x="4875" y="6069"/>
                </a:lnTo>
                <a:lnTo>
                  <a:pt x="3817" y="5210"/>
                </a:lnTo>
                <a:lnTo>
                  <a:pt x="3300" y="4695"/>
                </a:lnTo>
                <a:lnTo>
                  <a:pt x="2679" y="4031"/>
                </a:lnTo>
                <a:lnTo>
                  <a:pt x="2012" y="3252"/>
                </a:lnTo>
                <a:lnTo>
                  <a:pt x="1299" y="2267"/>
                </a:lnTo>
                <a:close/>
              </a:path>
              <a:path w="15875" h="14604">
                <a:moveTo>
                  <a:pt x="5899" y="0"/>
                </a:moveTo>
                <a:lnTo>
                  <a:pt x="4875" y="6069"/>
                </a:lnTo>
                <a:lnTo>
                  <a:pt x="8709" y="6069"/>
                </a:lnTo>
                <a:lnTo>
                  <a:pt x="8102" y="5016"/>
                </a:lnTo>
                <a:lnTo>
                  <a:pt x="7500" y="3836"/>
                </a:lnTo>
                <a:lnTo>
                  <a:pt x="6405" y="1454"/>
                </a:lnTo>
                <a:lnTo>
                  <a:pt x="5899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64742" y="43268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40">
                <a:moveTo>
                  <a:pt x="3346" y="0"/>
                </a:moveTo>
                <a:lnTo>
                  <a:pt x="1966" y="469"/>
                </a:lnTo>
                <a:lnTo>
                  <a:pt x="908" y="664"/>
                </a:lnTo>
                <a:lnTo>
                  <a:pt x="0" y="2301"/>
                </a:lnTo>
                <a:lnTo>
                  <a:pt x="3656" y="2301"/>
                </a:lnTo>
                <a:lnTo>
                  <a:pt x="3346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55364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2696" y="1328"/>
                </a:moveTo>
                <a:lnTo>
                  <a:pt x="3555" y="2233"/>
                </a:lnTo>
                <a:lnTo>
                  <a:pt x="3666" y="2542"/>
                </a:lnTo>
                <a:lnTo>
                  <a:pt x="0" y="18472"/>
                </a:lnTo>
                <a:lnTo>
                  <a:pt x="118" y="19538"/>
                </a:lnTo>
                <a:lnTo>
                  <a:pt x="12609" y="42168"/>
                </a:lnTo>
                <a:lnTo>
                  <a:pt x="12839" y="40599"/>
                </a:lnTo>
                <a:lnTo>
                  <a:pt x="13000" y="39820"/>
                </a:lnTo>
                <a:lnTo>
                  <a:pt x="34147" y="12643"/>
                </a:lnTo>
                <a:lnTo>
                  <a:pt x="35251" y="11864"/>
                </a:lnTo>
                <a:lnTo>
                  <a:pt x="37218" y="10250"/>
                </a:lnTo>
                <a:lnTo>
                  <a:pt x="39104" y="8417"/>
                </a:lnTo>
                <a:lnTo>
                  <a:pt x="41018" y="6264"/>
                </a:lnTo>
                <a:lnTo>
                  <a:pt x="17875" y="6264"/>
                </a:lnTo>
                <a:lnTo>
                  <a:pt x="16611" y="6104"/>
                </a:lnTo>
                <a:lnTo>
                  <a:pt x="11685" y="1557"/>
                </a:lnTo>
                <a:lnTo>
                  <a:pt x="4858" y="1557"/>
                </a:lnTo>
                <a:lnTo>
                  <a:pt x="3409" y="1488"/>
                </a:lnTo>
                <a:lnTo>
                  <a:pt x="2696" y="1328"/>
                </a:lnTo>
                <a:close/>
              </a:path>
              <a:path w="41275" h="42545">
                <a:moveTo>
                  <a:pt x="33366" y="1523"/>
                </a:moveTo>
                <a:lnTo>
                  <a:pt x="25419" y="4111"/>
                </a:lnTo>
                <a:lnTo>
                  <a:pt x="24085" y="4810"/>
                </a:lnTo>
                <a:lnTo>
                  <a:pt x="18508" y="6264"/>
                </a:lnTo>
                <a:lnTo>
                  <a:pt x="41018" y="6264"/>
                </a:lnTo>
                <a:lnTo>
                  <a:pt x="41160" y="6104"/>
                </a:lnTo>
                <a:lnTo>
                  <a:pt x="41091" y="5875"/>
                </a:lnTo>
                <a:lnTo>
                  <a:pt x="40622" y="5394"/>
                </a:lnTo>
                <a:lnTo>
                  <a:pt x="33998" y="1557"/>
                </a:lnTo>
                <a:lnTo>
                  <a:pt x="33366" y="1523"/>
                </a:lnTo>
                <a:close/>
              </a:path>
              <a:path w="41275" h="42545">
                <a:moveTo>
                  <a:pt x="11114" y="0"/>
                </a:moveTo>
                <a:lnTo>
                  <a:pt x="4858" y="1557"/>
                </a:lnTo>
                <a:lnTo>
                  <a:pt x="11685" y="1557"/>
                </a:lnTo>
                <a:lnTo>
                  <a:pt x="1111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83470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21420" y="21565"/>
                </a:moveTo>
                <a:lnTo>
                  <a:pt x="14850" y="21565"/>
                </a:lnTo>
                <a:lnTo>
                  <a:pt x="15045" y="21725"/>
                </a:lnTo>
                <a:lnTo>
                  <a:pt x="15168" y="22000"/>
                </a:lnTo>
                <a:lnTo>
                  <a:pt x="15954" y="24348"/>
                </a:lnTo>
                <a:lnTo>
                  <a:pt x="15367" y="25172"/>
                </a:lnTo>
                <a:lnTo>
                  <a:pt x="14378" y="26776"/>
                </a:lnTo>
                <a:lnTo>
                  <a:pt x="12181" y="36957"/>
                </a:lnTo>
                <a:lnTo>
                  <a:pt x="12289" y="37930"/>
                </a:lnTo>
                <a:lnTo>
                  <a:pt x="12547" y="39545"/>
                </a:lnTo>
                <a:lnTo>
                  <a:pt x="13044" y="41343"/>
                </a:lnTo>
                <a:lnTo>
                  <a:pt x="13254" y="41813"/>
                </a:lnTo>
                <a:lnTo>
                  <a:pt x="13702" y="42557"/>
                </a:lnTo>
                <a:lnTo>
                  <a:pt x="14157" y="43416"/>
                </a:lnTo>
                <a:lnTo>
                  <a:pt x="16478" y="53437"/>
                </a:lnTo>
                <a:lnTo>
                  <a:pt x="16394" y="54262"/>
                </a:lnTo>
                <a:lnTo>
                  <a:pt x="16240" y="55201"/>
                </a:lnTo>
                <a:lnTo>
                  <a:pt x="15954" y="56140"/>
                </a:lnTo>
                <a:lnTo>
                  <a:pt x="15958" y="58808"/>
                </a:lnTo>
                <a:lnTo>
                  <a:pt x="17955" y="63779"/>
                </a:lnTo>
                <a:lnTo>
                  <a:pt x="18507" y="62989"/>
                </a:lnTo>
                <a:lnTo>
                  <a:pt x="21612" y="55201"/>
                </a:lnTo>
                <a:lnTo>
                  <a:pt x="21531" y="53437"/>
                </a:lnTo>
                <a:lnTo>
                  <a:pt x="20979" y="51673"/>
                </a:lnTo>
                <a:lnTo>
                  <a:pt x="20554" y="50230"/>
                </a:lnTo>
                <a:lnTo>
                  <a:pt x="20243" y="48856"/>
                </a:lnTo>
                <a:lnTo>
                  <a:pt x="20002" y="47562"/>
                </a:lnTo>
                <a:lnTo>
                  <a:pt x="19841" y="46394"/>
                </a:lnTo>
                <a:lnTo>
                  <a:pt x="19976" y="42511"/>
                </a:lnTo>
                <a:lnTo>
                  <a:pt x="26097" y="37312"/>
                </a:lnTo>
                <a:lnTo>
                  <a:pt x="27120" y="37312"/>
                </a:lnTo>
                <a:lnTo>
                  <a:pt x="26649" y="37266"/>
                </a:lnTo>
                <a:lnTo>
                  <a:pt x="26925" y="32880"/>
                </a:lnTo>
                <a:lnTo>
                  <a:pt x="25982" y="30532"/>
                </a:lnTo>
                <a:lnTo>
                  <a:pt x="24399" y="27050"/>
                </a:lnTo>
                <a:lnTo>
                  <a:pt x="22670" y="23718"/>
                </a:lnTo>
                <a:lnTo>
                  <a:pt x="21420" y="21565"/>
                </a:lnTo>
                <a:close/>
              </a:path>
              <a:path w="27304" h="64134">
                <a:moveTo>
                  <a:pt x="27120" y="37312"/>
                </a:moveTo>
                <a:close/>
              </a:path>
              <a:path w="27304" h="64134">
                <a:moveTo>
                  <a:pt x="6754" y="13273"/>
                </a:moveTo>
                <a:lnTo>
                  <a:pt x="1683" y="13273"/>
                </a:lnTo>
                <a:lnTo>
                  <a:pt x="2074" y="14957"/>
                </a:lnTo>
                <a:lnTo>
                  <a:pt x="2189" y="15735"/>
                </a:lnTo>
                <a:lnTo>
                  <a:pt x="2259" y="19492"/>
                </a:lnTo>
                <a:lnTo>
                  <a:pt x="2108" y="20820"/>
                </a:lnTo>
                <a:lnTo>
                  <a:pt x="1959" y="21450"/>
                </a:lnTo>
                <a:lnTo>
                  <a:pt x="1882" y="25172"/>
                </a:lnTo>
                <a:lnTo>
                  <a:pt x="1993" y="25997"/>
                </a:lnTo>
                <a:lnTo>
                  <a:pt x="2189" y="26581"/>
                </a:lnTo>
                <a:lnTo>
                  <a:pt x="2465" y="27050"/>
                </a:lnTo>
                <a:lnTo>
                  <a:pt x="2626" y="27165"/>
                </a:lnTo>
                <a:lnTo>
                  <a:pt x="3097" y="27955"/>
                </a:lnTo>
                <a:lnTo>
                  <a:pt x="3293" y="28150"/>
                </a:lnTo>
                <a:lnTo>
                  <a:pt x="3569" y="28184"/>
                </a:lnTo>
                <a:lnTo>
                  <a:pt x="3764" y="27955"/>
                </a:lnTo>
                <a:lnTo>
                  <a:pt x="3873" y="27440"/>
                </a:lnTo>
                <a:lnTo>
                  <a:pt x="4121" y="23718"/>
                </a:lnTo>
                <a:lnTo>
                  <a:pt x="4466" y="21450"/>
                </a:lnTo>
                <a:lnTo>
                  <a:pt x="6432" y="16285"/>
                </a:lnTo>
                <a:lnTo>
                  <a:pt x="6643" y="14876"/>
                </a:lnTo>
                <a:lnTo>
                  <a:pt x="6754" y="13273"/>
                </a:lnTo>
                <a:close/>
              </a:path>
              <a:path w="27304" h="64134">
                <a:moveTo>
                  <a:pt x="10628" y="7089"/>
                </a:moveTo>
                <a:lnTo>
                  <a:pt x="5846" y="7089"/>
                </a:lnTo>
                <a:lnTo>
                  <a:pt x="6674" y="7902"/>
                </a:lnTo>
                <a:lnTo>
                  <a:pt x="8123" y="9436"/>
                </a:lnTo>
                <a:lnTo>
                  <a:pt x="12416" y="19492"/>
                </a:lnTo>
                <a:lnTo>
                  <a:pt x="12293" y="20820"/>
                </a:lnTo>
                <a:lnTo>
                  <a:pt x="12174" y="21771"/>
                </a:lnTo>
                <a:lnTo>
                  <a:pt x="11906" y="23374"/>
                </a:lnTo>
                <a:lnTo>
                  <a:pt x="11779" y="23921"/>
                </a:lnTo>
                <a:lnTo>
                  <a:pt x="12331" y="23328"/>
                </a:lnTo>
                <a:lnTo>
                  <a:pt x="13159" y="22504"/>
                </a:lnTo>
                <a:lnTo>
                  <a:pt x="13516" y="22240"/>
                </a:lnTo>
                <a:lnTo>
                  <a:pt x="13792" y="22000"/>
                </a:lnTo>
                <a:lnTo>
                  <a:pt x="14459" y="21610"/>
                </a:lnTo>
                <a:lnTo>
                  <a:pt x="14620" y="21565"/>
                </a:lnTo>
                <a:lnTo>
                  <a:pt x="21420" y="21565"/>
                </a:lnTo>
                <a:lnTo>
                  <a:pt x="19140" y="17888"/>
                </a:lnTo>
                <a:lnTo>
                  <a:pt x="11032" y="7512"/>
                </a:lnTo>
                <a:lnTo>
                  <a:pt x="10628" y="7089"/>
                </a:lnTo>
                <a:close/>
              </a:path>
              <a:path w="27304" h="64134">
                <a:moveTo>
                  <a:pt x="3293" y="0"/>
                </a:moveTo>
                <a:lnTo>
                  <a:pt x="3017" y="148"/>
                </a:lnTo>
                <a:lnTo>
                  <a:pt x="2626" y="1362"/>
                </a:lnTo>
                <a:lnTo>
                  <a:pt x="2189" y="2542"/>
                </a:lnTo>
                <a:lnTo>
                  <a:pt x="1292" y="4581"/>
                </a:lnTo>
                <a:lnTo>
                  <a:pt x="544" y="5989"/>
                </a:lnTo>
                <a:lnTo>
                  <a:pt x="222" y="6539"/>
                </a:lnTo>
                <a:lnTo>
                  <a:pt x="118" y="7512"/>
                </a:lnTo>
                <a:lnTo>
                  <a:pt x="1292" y="13353"/>
                </a:lnTo>
                <a:lnTo>
                  <a:pt x="1683" y="13273"/>
                </a:lnTo>
                <a:lnTo>
                  <a:pt x="6754" y="13273"/>
                </a:lnTo>
                <a:lnTo>
                  <a:pt x="6663" y="10960"/>
                </a:lnTo>
                <a:lnTo>
                  <a:pt x="6472" y="9436"/>
                </a:lnTo>
                <a:lnTo>
                  <a:pt x="6317" y="8566"/>
                </a:lnTo>
                <a:lnTo>
                  <a:pt x="5846" y="7089"/>
                </a:lnTo>
                <a:lnTo>
                  <a:pt x="10628" y="7089"/>
                </a:lnTo>
                <a:lnTo>
                  <a:pt x="8640" y="5004"/>
                </a:lnTo>
                <a:lnTo>
                  <a:pt x="7387" y="3756"/>
                </a:lnTo>
                <a:lnTo>
                  <a:pt x="6087" y="2508"/>
                </a:lnTo>
                <a:lnTo>
                  <a:pt x="4707" y="1248"/>
                </a:lnTo>
                <a:lnTo>
                  <a:pt x="329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68088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6922" y="0"/>
                </a:moveTo>
                <a:lnTo>
                  <a:pt x="6405" y="160"/>
                </a:lnTo>
                <a:lnTo>
                  <a:pt x="6957" y="1374"/>
                </a:lnTo>
                <a:lnTo>
                  <a:pt x="5818" y="1924"/>
                </a:lnTo>
                <a:lnTo>
                  <a:pt x="0" y="14602"/>
                </a:lnTo>
                <a:lnTo>
                  <a:pt x="160" y="16915"/>
                </a:lnTo>
                <a:lnTo>
                  <a:pt x="4484" y="31322"/>
                </a:lnTo>
                <a:lnTo>
                  <a:pt x="5657" y="33991"/>
                </a:lnTo>
                <a:lnTo>
                  <a:pt x="6060" y="30028"/>
                </a:lnTo>
                <a:lnTo>
                  <a:pt x="6255" y="27291"/>
                </a:lnTo>
                <a:lnTo>
                  <a:pt x="6370" y="24084"/>
                </a:lnTo>
                <a:lnTo>
                  <a:pt x="6255" y="14327"/>
                </a:lnTo>
                <a:lnTo>
                  <a:pt x="5903" y="9517"/>
                </a:lnTo>
                <a:lnTo>
                  <a:pt x="5703" y="7478"/>
                </a:lnTo>
                <a:lnTo>
                  <a:pt x="8486" y="6653"/>
                </a:lnTo>
                <a:lnTo>
                  <a:pt x="12106" y="6653"/>
                </a:lnTo>
                <a:lnTo>
                  <a:pt x="11722" y="5909"/>
                </a:lnTo>
                <a:lnTo>
                  <a:pt x="10924" y="4581"/>
                </a:lnTo>
                <a:lnTo>
                  <a:pt x="9671" y="2782"/>
                </a:lnTo>
                <a:lnTo>
                  <a:pt x="9234" y="2267"/>
                </a:lnTo>
                <a:lnTo>
                  <a:pt x="8417" y="1374"/>
                </a:lnTo>
                <a:lnTo>
                  <a:pt x="6922" y="0"/>
                </a:lnTo>
                <a:close/>
              </a:path>
              <a:path w="36195" h="34289">
                <a:moveTo>
                  <a:pt x="12106" y="6653"/>
                </a:moveTo>
                <a:lnTo>
                  <a:pt x="8486" y="6653"/>
                </a:lnTo>
                <a:lnTo>
                  <a:pt x="10970" y="8257"/>
                </a:lnTo>
                <a:lnTo>
                  <a:pt x="12258" y="8967"/>
                </a:lnTo>
                <a:lnTo>
                  <a:pt x="13362" y="9517"/>
                </a:lnTo>
                <a:lnTo>
                  <a:pt x="13017" y="8577"/>
                </a:lnTo>
                <a:lnTo>
                  <a:pt x="12518" y="7478"/>
                </a:lnTo>
                <a:lnTo>
                  <a:pt x="12106" y="6653"/>
                </a:lnTo>
                <a:close/>
              </a:path>
              <a:path w="36195" h="34289">
                <a:moveTo>
                  <a:pt x="29761" y="4157"/>
                </a:moveTo>
                <a:lnTo>
                  <a:pt x="25437" y="5600"/>
                </a:lnTo>
                <a:lnTo>
                  <a:pt x="25080" y="5840"/>
                </a:lnTo>
                <a:lnTo>
                  <a:pt x="24218" y="6734"/>
                </a:lnTo>
                <a:lnTo>
                  <a:pt x="23925" y="7169"/>
                </a:lnTo>
                <a:lnTo>
                  <a:pt x="23746" y="7398"/>
                </a:lnTo>
                <a:lnTo>
                  <a:pt x="23160" y="8383"/>
                </a:lnTo>
                <a:lnTo>
                  <a:pt x="22642" y="9711"/>
                </a:lnTo>
                <a:lnTo>
                  <a:pt x="22262" y="11315"/>
                </a:lnTo>
                <a:lnTo>
                  <a:pt x="22171" y="12105"/>
                </a:lnTo>
                <a:lnTo>
                  <a:pt x="23160" y="12219"/>
                </a:lnTo>
                <a:lnTo>
                  <a:pt x="24103" y="12300"/>
                </a:lnTo>
                <a:lnTo>
                  <a:pt x="25000" y="12334"/>
                </a:lnTo>
                <a:lnTo>
                  <a:pt x="27403" y="12300"/>
                </a:lnTo>
                <a:lnTo>
                  <a:pt x="29841" y="12059"/>
                </a:lnTo>
                <a:lnTo>
                  <a:pt x="31336" y="11750"/>
                </a:lnTo>
                <a:lnTo>
                  <a:pt x="32590" y="11429"/>
                </a:lnTo>
                <a:lnTo>
                  <a:pt x="33142" y="11315"/>
                </a:lnTo>
                <a:lnTo>
                  <a:pt x="35694" y="9711"/>
                </a:lnTo>
                <a:lnTo>
                  <a:pt x="35660" y="8692"/>
                </a:lnTo>
                <a:lnTo>
                  <a:pt x="33417" y="5840"/>
                </a:lnTo>
                <a:lnTo>
                  <a:pt x="33222" y="4890"/>
                </a:lnTo>
                <a:lnTo>
                  <a:pt x="34368" y="4351"/>
                </a:lnTo>
                <a:lnTo>
                  <a:pt x="31888" y="4351"/>
                </a:lnTo>
                <a:lnTo>
                  <a:pt x="31175" y="4306"/>
                </a:lnTo>
                <a:lnTo>
                  <a:pt x="29761" y="4157"/>
                </a:lnTo>
                <a:close/>
              </a:path>
              <a:path w="36195" h="34289">
                <a:moveTo>
                  <a:pt x="34556" y="4157"/>
                </a:moveTo>
                <a:lnTo>
                  <a:pt x="33613" y="4271"/>
                </a:lnTo>
                <a:lnTo>
                  <a:pt x="32716" y="4351"/>
                </a:lnTo>
                <a:lnTo>
                  <a:pt x="34368" y="4351"/>
                </a:lnTo>
                <a:lnTo>
                  <a:pt x="34539" y="4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77644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5" y="148"/>
                </a:moveTo>
                <a:lnTo>
                  <a:pt x="149" y="0"/>
                </a:lnTo>
                <a:lnTo>
                  <a:pt x="0" y="34"/>
                </a:lnTo>
                <a:lnTo>
                  <a:pt x="0" y="263"/>
                </a:lnTo>
                <a:lnTo>
                  <a:pt x="195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8629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3746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15011" y="37438"/>
                </a:moveTo>
                <a:lnTo>
                  <a:pt x="9360" y="37438"/>
                </a:lnTo>
                <a:lnTo>
                  <a:pt x="9280" y="37907"/>
                </a:lnTo>
                <a:lnTo>
                  <a:pt x="10223" y="38022"/>
                </a:lnTo>
                <a:lnTo>
                  <a:pt x="11051" y="38056"/>
                </a:lnTo>
                <a:lnTo>
                  <a:pt x="11764" y="38056"/>
                </a:lnTo>
                <a:lnTo>
                  <a:pt x="12385" y="38022"/>
                </a:lnTo>
                <a:lnTo>
                  <a:pt x="13293" y="37907"/>
                </a:lnTo>
                <a:lnTo>
                  <a:pt x="14351" y="37667"/>
                </a:lnTo>
                <a:lnTo>
                  <a:pt x="15011" y="37438"/>
                </a:lnTo>
                <a:close/>
              </a:path>
              <a:path w="33654" h="38100">
                <a:moveTo>
                  <a:pt x="2828" y="3092"/>
                </a:moveTo>
                <a:lnTo>
                  <a:pt x="161" y="3882"/>
                </a:lnTo>
                <a:lnTo>
                  <a:pt x="164" y="5130"/>
                </a:lnTo>
                <a:lnTo>
                  <a:pt x="264" y="6150"/>
                </a:lnTo>
                <a:lnTo>
                  <a:pt x="508" y="9517"/>
                </a:lnTo>
                <a:lnTo>
                  <a:pt x="630" y="22824"/>
                </a:lnTo>
                <a:lnTo>
                  <a:pt x="513" y="24909"/>
                </a:lnTo>
                <a:lnTo>
                  <a:pt x="387" y="26627"/>
                </a:lnTo>
                <a:lnTo>
                  <a:pt x="0" y="30429"/>
                </a:lnTo>
                <a:lnTo>
                  <a:pt x="712" y="32181"/>
                </a:lnTo>
                <a:lnTo>
                  <a:pt x="9130" y="37472"/>
                </a:lnTo>
                <a:lnTo>
                  <a:pt x="9360" y="37438"/>
                </a:lnTo>
                <a:lnTo>
                  <a:pt x="15011" y="37438"/>
                </a:lnTo>
                <a:lnTo>
                  <a:pt x="16479" y="36293"/>
                </a:lnTo>
                <a:lnTo>
                  <a:pt x="16381" y="35239"/>
                </a:lnTo>
                <a:lnTo>
                  <a:pt x="16283" y="35044"/>
                </a:lnTo>
                <a:lnTo>
                  <a:pt x="16254" y="34815"/>
                </a:lnTo>
                <a:lnTo>
                  <a:pt x="17260" y="31918"/>
                </a:lnTo>
                <a:lnTo>
                  <a:pt x="17651" y="30933"/>
                </a:lnTo>
                <a:lnTo>
                  <a:pt x="17536" y="29994"/>
                </a:lnTo>
                <a:lnTo>
                  <a:pt x="17421" y="29249"/>
                </a:lnTo>
                <a:lnTo>
                  <a:pt x="17260" y="28619"/>
                </a:lnTo>
                <a:lnTo>
                  <a:pt x="17694" y="26466"/>
                </a:lnTo>
                <a:lnTo>
                  <a:pt x="23045" y="19652"/>
                </a:lnTo>
                <a:lnTo>
                  <a:pt x="23827" y="18324"/>
                </a:lnTo>
                <a:lnTo>
                  <a:pt x="26851" y="13662"/>
                </a:lnTo>
                <a:lnTo>
                  <a:pt x="28231" y="11784"/>
                </a:lnTo>
                <a:lnTo>
                  <a:pt x="28864" y="10960"/>
                </a:lnTo>
                <a:lnTo>
                  <a:pt x="29437" y="10765"/>
                </a:lnTo>
                <a:lnTo>
                  <a:pt x="30635" y="10227"/>
                </a:lnTo>
                <a:lnTo>
                  <a:pt x="31382" y="9757"/>
                </a:lnTo>
                <a:lnTo>
                  <a:pt x="31693" y="9517"/>
                </a:lnTo>
                <a:lnTo>
                  <a:pt x="32279" y="9013"/>
                </a:lnTo>
                <a:lnTo>
                  <a:pt x="32485" y="8772"/>
                </a:lnTo>
                <a:lnTo>
                  <a:pt x="19273" y="8772"/>
                </a:lnTo>
                <a:lnTo>
                  <a:pt x="18364" y="8738"/>
                </a:lnTo>
                <a:lnTo>
                  <a:pt x="17375" y="8658"/>
                </a:lnTo>
                <a:lnTo>
                  <a:pt x="16398" y="8543"/>
                </a:lnTo>
                <a:lnTo>
                  <a:pt x="16157" y="8497"/>
                </a:lnTo>
                <a:lnTo>
                  <a:pt x="15927" y="8463"/>
                </a:lnTo>
                <a:lnTo>
                  <a:pt x="15570" y="8417"/>
                </a:lnTo>
                <a:lnTo>
                  <a:pt x="15375" y="8383"/>
                </a:lnTo>
                <a:lnTo>
                  <a:pt x="15179" y="8337"/>
                </a:lnTo>
                <a:lnTo>
                  <a:pt x="15018" y="8303"/>
                </a:lnTo>
                <a:lnTo>
                  <a:pt x="14708" y="8222"/>
                </a:lnTo>
                <a:lnTo>
                  <a:pt x="14547" y="8222"/>
                </a:lnTo>
                <a:lnTo>
                  <a:pt x="14317" y="8188"/>
                </a:lnTo>
                <a:lnTo>
                  <a:pt x="14075" y="8108"/>
                </a:lnTo>
                <a:lnTo>
                  <a:pt x="13730" y="8028"/>
                </a:lnTo>
                <a:lnTo>
                  <a:pt x="13489" y="7993"/>
                </a:lnTo>
                <a:lnTo>
                  <a:pt x="13247" y="7913"/>
                </a:lnTo>
                <a:lnTo>
                  <a:pt x="12741" y="7799"/>
                </a:lnTo>
                <a:lnTo>
                  <a:pt x="12511" y="7719"/>
                </a:lnTo>
                <a:lnTo>
                  <a:pt x="10694" y="7169"/>
                </a:lnTo>
                <a:lnTo>
                  <a:pt x="10545" y="7089"/>
                </a:lnTo>
                <a:lnTo>
                  <a:pt x="10384" y="7054"/>
                </a:lnTo>
                <a:lnTo>
                  <a:pt x="10188" y="7008"/>
                </a:lnTo>
                <a:lnTo>
                  <a:pt x="9671" y="6779"/>
                </a:lnTo>
                <a:lnTo>
                  <a:pt x="8969" y="6505"/>
                </a:lnTo>
                <a:lnTo>
                  <a:pt x="8808" y="6424"/>
                </a:lnTo>
                <a:lnTo>
                  <a:pt x="8107" y="6150"/>
                </a:lnTo>
                <a:lnTo>
                  <a:pt x="7511" y="5840"/>
                </a:lnTo>
                <a:lnTo>
                  <a:pt x="6531" y="5371"/>
                </a:lnTo>
                <a:lnTo>
                  <a:pt x="5206" y="4626"/>
                </a:lnTo>
                <a:lnTo>
                  <a:pt x="2828" y="3092"/>
                </a:lnTo>
                <a:close/>
              </a:path>
              <a:path w="33654" h="38100">
                <a:moveTo>
                  <a:pt x="30474" y="45"/>
                </a:moveTo>
                <a:lnTo>
                  <a:pt x="30340" y="45"/>
                </a:lnTo>
                <a:lnTo>
                  <a:pt x="27564" y="1328"/>
                </a:lnTo>
                <a:lnTo>
                  <a:pt x="27760" y="2279"/>
                </a:lnTo>
                <a:lnTo>
                  <a:pt x="28197" y="2668"/>
                </a:lnTo>
                <a:lnTo>
                  <a:pt x="28622" y="3092"/>
                </a:lnTo>
                <a:lnTo>
                  <a:pt x="29450" y="4111"/>
                </a:lnTo>
                <a:lnTo>
                  <a:pt x="29794" y="4695"/>
                </a:lnTo>
                <a:lnTo>
                  <a:pt x="30002" y="5130"/>
                </a:lnTo>
                <a:lnTo>
                  <a:pt x="30083" y="6035"/>
                </a:lnTo>
                <a:lnTo>
                  <a:pt x="29962" y="6264"/>
                </a:lnTo>
                <a:lnTo>
                  <a:pt x="26932" y="7867"/>
                </a:lnTo>
                <a:lnTo>
                  <a:pt x="25678" y="8188"/>
                </a:lnTo>
                <a:lnTo>
                  <a:pt x="24149" y="8497"/>
                </a:lnTo>
                <a:lnTo>
                  <a:pt x="22412" y="8692"/>
                </a:lnTo>
                <a:lnTo>
                  <a:pt x="20963" y="8772"/>
                </a:lnTo>
                <a:lnTo>
                  <a:pt x="32485" y="8772"/>
                </a:lnTo>
                <a:lnTo>
                  <a:pt x="32800" y="8383"/>
                </a:lnTo>
                <a:lnTo>
                  <a:pt x="33303" y="7524"/>
                </a:lnTo>
                <a:lnTo>
                  <a:pt x="33426" y="7169"/>
                </a:lnTo>
                <a:lnTo>
                  <a:pt x="33551" y="6653"/>
                </a:lnTo>
                <a:lnTo>
                  <a:pt x="33445" y="4111"/>
                </a:lnTo>
                <a:lnTo>
                  <a:pt x="30508" y="114"/>
                </a:lnTo>
                <a:close/>
              </a:path>
              <a:path w="33654" h="38100">
                <a:moveTo>
                  <a:pt x="30439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51931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58544" y="154939"/>
                </a:moveTo>
                <a:lnTo>
                  <a:pt x="58303" y="157479"/>
                </a:lnTo>
                <a:lnTo>
                  <a:pt x="58222" y="158749"/>
                </a:lnTo>
                <a:lnTo>
                  <a:pt x="58659" y="158749"/>
                </a:lnTo>
                <a:lnTo>
                  <a:pt x="58544" y="154939"/>
                </a:lnTo>
                <a:close/>
              </a:path>
              <a:path w="61595" h="158750">
                <a:moveTo>
                  <a:pt x="58425" y="154827"/>
                </a:moveTo>
                <a:close/>
              </a:path>
              <a:path w="61595" h="158750">
                <a:moveTo>
                  <a:pt x="58889" y="152399"/>
                </a:moveTo>
                <a:lnTo>
                  <a:pt x="58579" y="152399"/>
                </a:lnTo>
                <a:lnTo>
                  <a:pt x="58464" y="154939"/>
                </a:lnTo>
                <a:lnTo>
                  <a:pt x="58613" y="154939"/>
                </a:lnTo>
                <a:lnTo>
                  <a:pt x="58889" y="152399"/>
                </a:lnTo>
                <a:close/>
              </a:path>
              <a:path w="61595" h="158750">
                <a:moveTo>
                  <a:pt x="54209" y="97790"/>
                </a:moveTo>
                <a:lnTo>
                  <a:pt x="26771" y="97789"/>
                </a:lnTo>
                <a:lnTo>
                  <a:pt x="27288" y="99059"/>
                </a:lnTo>
                <a:lnTo>
                  <a:pt x="27714" y="99059"/>
                </a:lnTo>
                <a:lnTo>
                  <a:pt x="28070" y="100329"/>
                </a:lnTo>
                <a:lnTo>
                  <a:pt x="28346" y="100329"/>
                </a:lnTo>
                <a:lnTo>
                  <a:pt x="28737" y="102869"/>
                </a:lnTo>
                <a:lnTo>
                  <a:pt x="28898" y="104139"/>
                </a:lnTo>
                <a:lnTo>
                  <a:pt x="28898" y="106679"/>
                </a:lnTo>
                <a:lnTo>
                  <a:pt x="28461" y="110489"/>
                </a:lnTo>
                <a:lnTo>
                  <a:pt x="27955" y="113029"/>
                </a:lnTo>
                <a:lnTo>
                  <a:pt x="27794" y="114299"/>
                </a:lnTo>
                <a:lnTo>
                  <a:pt x="33107" y="114299"/>
                </a:lnTo>
                <a:lnTo>
                  <a:pt x="33417" y="115569"/>
                </a:lnTo>
                <a:lnTo>
                  <a:pt x="34441" y="115569"/>
                </a:lnTo>
                <a:lnTo>
                  <a:pt x="34751" y="116839"/>
                </a:lnTo>
                <a:lnTo>
                  <a:pt x="34993" y="116839"/>
                </a:lnTo>
                <a:lnTo>
                  <a:pt x="35027" y="118109"/>
                </a:lnTo>
                <a:lnTo>
                  <a:pt x="35142" y="119379"/>
                </a:lnTo>
                <a:lnTo>
                  <a:pt x="34751" y="121919"/>
                </a:lnTo>
                <a:lnTo>
                  <a:pt x="37626" y="124459"/>
                </a:lnTo>
                <a:lnTo>
                  <a:pt x="50989" y="140969"/>
                </a:lnTo>
                <a:lnTo>
                  <a:pt x="51702" y="140969"/>
                </a:lnTo>
                <a:lnTo>
                  <a:pt x="53036" y="143509"/>
                </a:lnTo>
                <a:lnTo>
                  <a:pt x="54209" y="146049"/>
                </a:lnTo>
                <a:lnTo>
                  <a:pt x="56141" y="149859"/>
                </a:lnTo>
                <a:lnTo>
                  <a:pt x="57521" y="152399"/>
                </a:lnTo>
                <a:lnTo>
                  <a:pt x="58027" y="153669"/>
                </a:lnTo>
                <a:lnTo>
                  <a:pt x="58425" y="154827"/>
                </a:lnTo>
                <a:lnTo>
                  <a:pt x="58464" y="153669"/>
                </a:lnTo>
                <a:lnTo>
                  <a:pt x="58579" y="152399"/>
                </a:lnTo>
                <a:lnTo>
                  <a:pt x="58889" y="152399"/>
                </a:lnTo>
                <a:lnTo>
                  <a:pt x="59085" y="151129"/>
                </a:lnTo>
                <a:lnTo>
                  <a:pt x="59556" y="149859"/>
                </a:lnTo>
                <a:lnTo>
                  <a:pt x="59993" y="148589"/>
                </a:lnTo>
                <a:lnTo>
                  <a:pt x="60465" y="148589"/>
                </a:lnTo>
                <a:lnTo>
                  <a:pt x="61408" y="147319"/>
                </a:lnTo>
                <a:lnTo>
                  <a:pt x="61508" y="143509"/>
                </a:lnTo>
                <a:lnTo>
                  <a:pt x="61413" y="127000"/>
                </a:lnTo>
                <a:lnTo>
                  <a:pt x="60384" y="114300"/>
                </a:lnTo>
                <a:lnTo>
                  <a:pt x="60074" y="111760"/>
                </a:lnTo>
                <a:lnTo>
                  <a:pt x="59717" y="109220"/>
                </a:lnTo>
                <a:lnTo>
                  <a:pt x="57866" y="105410"/>
                </a:lnTo>
                <a:lnTo>
                  <a:pt x="56302" y="101600"/>
                </a:lnTo>
                <a:lnTo>
                  <a:pt x="54209" y="97790"/>
                </a:lnTo>
                <a:close/>
              </a:path>
              <a:path w="61595" h="158750">
                <a:moveTo>
                  <a:pt x="49494" y="90170"/>
                </a:moveTo>
                <a:lnTo>
                  <a:pt x="14156" y="90169"/>
                </a:lnTo>
                <a:lnTo>
                  <a:pt x="15179" y="91439"/>
                </a:lnTo>
                <a:lnTo>
                  <a:pt x="15685" y="92709"/>
                </a:lnTo>
                <a:lnTo>
                  <a:pt x="16122" y="92709"/>
                </a:lnTo>
                <a:lnTo>
                  <a:pt x="16467" y="93979"/>
                </a:lnTo>
                <a:lnTo>
                  <a:pt x="16823" y="93979"/>
                </a:lnTo>
                <a:lnTo>
                  <a:pt x="17295" y="95249"/>
                </a:lnTo>
                <a:lnTo>
                  <a:pt x="17490" y="96519"/>
                </a:lnTo>
                <a:lnTo>
                  <a:pt x="17812" y="97789"/>
                </a:lnTo>
                <a:lnTo>
                  <a:pt x="17927" y="100329"/>
                </a:lnTo>
                <a:lnTo>
                  <a:pt x="19342" y="99059"/>
                </a:lnTo>
                <a:lnTo>
                  <a:pt x="20676" y="97789"/>
                </a:lnTo>
                <a:lnTo>
                  <a:pt x="54209" y="97790"/>
                </a:lnTo>
                <a:lnTo>
                  <a:pt x="53036" y="96520"/>
                </a:lnTo>
                <a:lnTo>
                  <a:pt x="51702" y="93980"/>
                </a:lnTo>
                <a:lnTo>
                  <a:pt x="50287" y="91440"/>
                </a:lnTo>
                <a:lnTo>
                  <a:pt x="49494" y="90170"/>
                </a:lnTo>
                <a:close/>
              </a:path>
              <a:path w="61595" h="158750">
                <a:moveTo>
                  <a:pt x="5979" y="91439"/>
                </a:moveTo>
                <a:lnTo>
                  <a:pt x="4484" y="91439"/>
                </a:lnTo>
                <a:lnTo>
                  <a:pt x="4956" y="92709"/>
                </a:lnTo>
                <a:lnTo>
                  <a:pt x="5427" y="92709"/>
                </a:lnTo>
                <a:lnTo>
                  <a:pt x="5979" y="91439"/>
                </a:lnTo>
                <a:close/>
              </a:path>
              <a:path w="61595" h="158750">
                <a:moveTo>
                  <a:pt x="7509" y="90169"/>
                </a:moveTo>
                <a:lnTo>
                  <a:pt x="3415" y="90169"/>
                </a:lnTo>
                <a:lnTo>
                  <a:pt x="4162" y="91439"/>
                </a:lnTo>
                <a:lnTo>
                  <a:pt x="6876" y="91439"/>
                </a:lnTo>
                <a:lnTo>
                  <a:pt x="7509" y="90169"/>
                </a:lnTo>
                <a:close/>
              </a:path>
              <a:path w="61595" h="158750">
                <a:moveTo>
                  <a:pt x="13558" y="12699"/>
                </a:moveTo>
                <a:lnTo>
                  <a:pt x="12661" y="13969"/>
                </a:lnTo>
                <a:lnTo>
                  <a:pt x="11085" y="16509"/>
                </a:lnTo>
                <a:lnTo>
                  <a:pt x="9786" y="19049"/>
                </a:lnTo>
                <a:lnTo>
                  <a:pt x="8337" y="21589"/>
                </a:lnTo>
                <a:lnTo>
                  <a:pt x="7198" y="21589"/>
                </a:lnTo>
                <a:lnTo>
                  <a:pt x="6876" y="22859"/>
                </a:lnTo>
                <a:lnTo>
                  <a:pt x="6014" y="22859"/>
                </a:lnTo>
                <a:lnTo>
                  <a:pt x="2196" y="31749"/>
                </a:lnTo>
                <a:lnTo>
                  <a:pt x="1920" y="31749"/>
                </a:lnTo>
                <a:lnTo>
                  <a:pt x="1690" y="33019"/>
                </a:lnTo>
                <a:lnTo>
                  <a:pt x="1529" y="34289"/>
                </a:lnTo>
                <a:lnTo>
                  <a:pt x="1414" y="35559"/>
                </a:lnTo>
                <a:lnTo>
                  <a:pt x="1379" y="41909"/>
                </a:lnTo>
                <a:lnTo>
                  <a:pt x="1575" y="43179"/>
                </a:lnTo>
                <a:lnTo>
                  <a:pt x="2115" y="45719"/>
                </a:lnTo>
                <a:lnTo>
                  <a:pt x="2598" y="46989"/>
                </a:lnTo>
                <a:lnTo>
                  <a:pt x="2828" y="48259"/>
                </a:lnTo>
                <a:lnTo>
                  <a:pt x="0" y="73659"/>
                </a:lnTo>
                <a:lnTo>
                  <a:pt x="195" y="77469"/>
                </a:lnTo>
                <a:lnTo>
                  <a:pt x="666" y="82549"/>
                </a:lnTo>
                <a:lnTo>
                  <a:pt x="977" y="83819"/>
                </a:lnTo>
                <a:lnTo>
                  <a:pt x="1172" y="85089"/>
                </a:lnTo>
                <a:lnTo>
                  <a:pt x="1724" y="86359"/>
                </a:lnTo>
                <a:lnTo>
                  <a:pt x="2161" y="87629"/>
                </a:lnTo>
                <a:lnTo>
                  <a:pt x="2989" y="90169"/>
                </a:lnTo>
                <a:lnTo>
                  <a:pt x="9429" y="90169"/>
                </a:lnTo>
                <a:lnTo>
                  <a:pt x="10418" y="88899"/>
                </a:lnTo>
                <a:lnTo>
                  <a:pt x="47924" y="88899"/>
                </a:lnTo>
                <a:lnTo>
                  <a:pt x="47102" y="87629"/>
                </a:lnTo>
                <a:lnTo>
                  <a:pt x="46194" y="86359"/>
                </a:lnTo>
                <a:lnTo>
                  <a:pt x="45331" y="85089"/>
                </a:lnTo>
                <a:lnTo>
                  <a:pt x="44388" y="85089"/>
                </a:lnTo>
                <a:lnTo>
                  <a:pt x="43365" y="83819"/>
                </a:lnTo>
                <a:lnTo>
                  <a:pt x="43054" y="83819"/>
                </a:lnTo>
                <a:lnTo>
                  <a:pt x="41433" y="82549"/>
                </a:lnTo>
                <a:lnTo>
                  <a:pt x="40214" y="81279"/>
                </a:lnTo>
                <a:lnTo>
                  <a:pt x="38765" y="80009"/>
                </a:lnTo>
                <a:lnTo>
                  <a:pt x="36281" y="77469"/>
                </a:lnTo>
                <a:lnTo>
                  <a:pt x="34556" y="76199"/>
                </a:lnTo>
                <a:lnTo>
                  <a:pt x="31957" y="72389"/>
                </a:lnTo>
                <a:lnTo>
                  <a:pt x="30313" y="71119"/>
                </a:lnTo>
                <a:lnTo>
                  <a:pt x="25356" y="58419"/>
                </a:lnTo>
                <a:lnTo>
                  <a:pt x="25391" y="54609"/>
                </a:lnTo>
                <a:lnTo>
                  <a:pt x="25598" y="53339"/>
                </a:lnTo>
                <a:lnTo>
                  <a:pt x="25713" y="52069"/>
                </a:lnTo>
                <a:lnTo>
                  <a:pt x="25552" y="48259"/>
                </a:lnTo>
                <a:lnTo>
                  <a:pt x="25356" y="46989"/>
                </a:lnTo>
                <a:lnTo>
                  <a:pt x="25000" y="45719"/>
                </a:lnTo>
                <a:lnTo>
                  <a:pt x="24528" y="43179"/>
                </a:lnTo>
                <a:lnTo>
                  <a:pt x="19227" y="30479"/>
                </a:lnTo>
                <a:lnTo>
                  <a:pt x="18008" y="26669"/>
                </a:lnTo>
                <a:lnTo>
                  <a:pt x="17490" y="24129"/>
                </a:lnTo>
                <a:lnTo>
                  <a:pt x="17019" y="22859"/>
                </a:lnTo>
                <a:lnTo>
                  <a:pt x="16628" y="20319"/>
                </a:lnTo>
                <a:lnTo>
                  <a:pt x="16157" y="16509"/>
                </a:lnTo>
                <a:lnTo>
                  <a:pt x="16157" y="15239"/>
                </a:lnTo>
                <a:lnTo>
                  <a:pt x="13443" y="15239"/>
                </a:lnTo>
                <a:lnTo>
                  <a:pt x="13558" y="12699"/>
                </a:lnTo>
                <a:close/>
              </a:path>
              <a:path w="61595" h="158750">
                <a:moveTo>
                  <a:pt x="47924" y="88899"/>
                </a:moveTo>
                <a:lnTo>
                  <a:pt x="10418" y="88899"/>
                </a:lnTo>
                <a:lnTo>
                  <a:pt x="11085" y="90169"/>
                </a:lnTo>
                <a:lnTo>
                  <a:pt x="48747" y="90170"/>
                </a:lnTo>
                <a:lnTo>
                  <a:pt x="47924" y="88899"/>
                </a:lnTo>
                <a:close/>
              </a:path>
              <a:path w="61595" h="158750">
                <a:moveTo>
                  <a:pt x="25391" y="54609"/>
                </a:moveTo>
                <a:lnTo>
                  <a:pt x="25241" y="55879"/>
                </a:lnTo>
                <a:lnTo>
                  <a:pt x="25391" y="54609"/>
                </a:lnTo>
                <a:close/>
              </a:path>
              <a:path w="61595" h="158750">
                <a:moveTo>
                  <a:pt x="17065" y="8889"/>
                </a:moveTo>
                <a:lnTo>
                  <a:pt x="13443" y="15239"/>
                </a:lnTo>
                <a:lnTo>
                  <a:pt x="16157" y="15239"/>
                </a:lnTo>
                <a:lnTo>
                  <a:pt x="16219" y="13715"/>
                </a:lnTo>
                <a:lnTo>
                  <a:pt x="16467" y="11429"/>
                </a:lnTo>
                <a:lnTo>
                  <a:pt x="16743" y="10159"/>
                </a:lnTo>
                <a:lnTo>
                  <a:pt x="17065" y="8889"/>
                </a:lnTo>
                <a:close/>
              </a:path>
              <a:path w="61595" h="158750">
                <a:moveTo>
                  <a:pt x="20952" y="3809"/>
                </a:moveTo>
                <a:lnTo>
                  <a:pt x="16743" y="3809"/>
                </a:lnTo>
                <a:lnTo>
                  <a:pt x="15800" y="5079"/>
                </a:lnTo>
                <a:lnTo>
                  <a:pt x="15570" y="6349"/>
                </a:lnTo>
                <a:lnTo>
                  <a:pt x="15294" y="6349"/>
                </a:lnTo>
                <a:lnTo>
                  <a:pt x="14857" y="7619"/>
                </a:lnTo>
                <a:lnTo>
                  <a:pt x="14466" y="8889"/>
                </a:lnTo>
                <a:lnTo>
                  <a:pt x="17456" y="8889"/>
                </a:lnTo>
                <a:lnTo>
                  <a:pt x="17962" y="7619"/>
                </a:lnTo>
                <a:lnTo>
                  <a:pt x="18560" y="6349"/>
                </a:lnTo>
                <a:lnTo>
                  <a:pt x="19227" y="5079"/>
                </a:lnTo>
                <a:lnTo>
                  <a:pt x="20043" y="5079"/>
                </a:lnTo>
                <a:lnTo>
                  <a:pt x="20952" y="3809"/>
                </a:lnTo>
                <a:close/>
              </a:path>
              <a:path w="61595" h="158750">
                <a:moveTo>
                  <a:pt x="22010" y="0"/>
                </a:moveTo>
                <a:lnTo>
                  <a:pt x="21780" y="0"/>
                </a:lnTo>
                <a:lnTo>
                  <a:pt x="20641" y="1269"/>
                </a:lnTo>
                <a:lnTo>
                  <a:pt x="19146" y="2539"/>
                </a:lnTo>
                <a:lnTo>
                  <a:pt x="17847" y="2539"/>
                </a:lnTo>
                <a:lnTo>
                  <a:pt x="17456" y="3809"/>
                </a:lnTo>
                <a:lnTo>
                  <a:pt x="21975" y="3809"/>
                </a:lnTo>
                <a:lnTo>
                  <a:pt x="23114" y="2540"/>
                </a:lnTo>
                <a:lnTo>
                  <a:pt x="22251" y="1270"/>
                </a:lnTo>
                <a:lnTo>
                  <a:pt x="2201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50827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4" h="147320">
                <a:moveTo>
                  <a:pt x="59205" y="123765"/>
                </a:moveTo>
                <a:lnTo>
                  <a:pt x="50839" y="123765"/>
                </a:lnTo>
                <a:lnTo>
                  <a:pt x="49770" y="124744"/>
                </a:lnTo>
                <a:lnTo>
                  <a:pt x="46861" y="127210"/>
                </a:lnTo>
                <a:lnTo>
                  <a:pt x="35901" y="135354"/>
                </a:lnTo>
                <a:lnTo>
                  <a:pt x="36649" y="135550"/>
                </a:lnTo>
                <a:lnTo>
                  <a:pt x="39558" y="138878"/>
                </a:lnTo>
                <a:lnTo>
                  <a:pt x="39673" y="139465"/>
                </a:lnTo>
                <a:lnTo>
                  <a:pt x="39788" y="139896"/>
                </a:lnTo>
                <a:lnTo>
                  <a:pt x="39869" y="140327"/>
                </a:lnTo>
                <a:lnTo>
                  <a:pt x="39949" y="141932"/>
                </a:lnTo>
                <a:lnTo>
                  <a:pt x="39788" y="142950"/>
                </a:lnTo>
                <a:lnTo>
                  <a:pt x="37465" y="146748"/>
                </a:lnTo>
                <a:lnTo>
                  <a:pt x="39156" y="146670"/>
                </a:lnTo>
                <a:lnTo>
                  <a:pt x="42192" y="146591"/>
                </a:lnTo>
                <a:lnTo>
                  <a:pt x="48440" y="146591"/>
                </a:lnTo>
                <a:lnTo>
                  <a:pt x="50172" y="143381"/>
                </a:lnTo>
                <a:lnTo>
                  <a:pt x="58383" y="125997"/>
                </a:lnTo>
                <a:lnTo>
                  <a:pt x="59205" y="123765"/>
                </a:lnTo>
                <a:close/>
              </a:path>
              <a:path w="64134" h="147320">
                <a:moveTo>
                  <a:pt x="48440" y="146591"/>
                </a:moveTo>
                <a:lnTo>
                  <a:pt x="43606" y="146591"/>
                </a:lnTo>
                <a:lnTo>
                  <a:pt x="44894" y="146630"/>
                </a:lnTo>
                <a:lnTo>
                  <a:pt x="46159" y="146630"/>
                </a:lnTo>
                <a:lnTo>
                  <a:pt x="47298" y="146709"/>
                </a:lnTo>
                <a:lnTo>
                  <a:pt x="48356" y="146748"/>
                </a:lnTo>
                <a:lnTo>
                  <a:pt x="48440" y="146591"/>
                </a:lnTo>
                <a:close/>
              </a:path>
              <a:path w="64134" h="147320">
                <a:moveTo>
                  <a:pt x="2483" y="23809"/>
                </a:moveTo>
                <a:lnTo>
                  <a:pt x="2518" y="24004"/>
                </a:lnTo>
                <a:lnTo>
                  <a:pt x="2679" y="24588"/>
                </a:lnTo>
                <a:lnTo>
                  <a:pt x="2978" y="26191"/>
                </a:lnTo>
                <a:lnTo>
                  <a:pt x="3414" y="28860"/>
                </a:lnTo>
                <a:lnTo>
                  <a:pt x="3622" y="30543"/>
                </a:lnTo>
                <a:lnTo>
                  <a:pt x="3852" y="32845"/>
                </a:lnTo>
                <a:lnTo>
                  <a:pt x="4074" y="36487"/>
                </a:lnTo>
                <a:lnTo>
                  <a:pt x="4015" y="44642"/>
                </a:lnTo>
                <a:lnTo>
                  <a:pt x="793" y="64214"/>
                </a:lnTo>
                <a:lnTo>
                  <a:pt x="436" y="64878"/>
                </a:lnTo>
                <a:lnTo>
                  <a:pt x="241" y="65382"/>
                </a:lnTo>
                <a:lnTo>
                  <a:pt x="80" y="66058"/>
                </a:lnTo>
                <a:lnTo>
                  <a:pt x="0" y="68280"/>
                </a:lnTo>
                <a:lnTo>
                  <a:pt x="160" y="69425"/>
                </a:lnTo>
                <a:lnTo>
                  <a:pt x="6060" y="81324"/>
                </a:lnTo>
                <a:lnTo>
                  <a:pt x="7348" y="82653"/>
                </a:lnTo>
                <a:lnTo>
                  <a:pt x="25552" y="104619"/>
                </a:lnTo>
                <a:lnTo>
                  <a:pt x="26265" y="105168"/>
                </a:lnTo>
                <a:lnTo>
                  <a:pt x="35625" y="126819"/>
                </a:lnTo>
                <a:lnTo>
                  <a:pt x="35330" y="128659"/>
                </a:lnTo>
                <a:lnTo>
                  <a:pt x="35073" y="129952"/>
                </a:lnTo>
                <a:lnTo>
                  <a:pt x="34602" y="131595"/>
                </a:lnTo>
                <a:lnTo>
                  <a:pt x="33969" y="133240"/>
                </a:lnTo>
                <a:lnTo>
                  <a:pt x="33257" y="134963"/>
                </a:lnTo>
                <a:lnTo>
                  <a:pt x="34682" y="135119"/>
                </a:lnTo>
                <a:lnTo>
                  <a:pt x="50839" y="123765"/>
                </a:lnTo>
                <a:lnTo>
                  <a:pt x="59205" y="123765"/>
                </a:lnTo>
                <a:lnTo>
                  <a:pt x="59522" y="122904"/>
                </a:lnTo>
                <a:lnTo>
                  <a:pt x="60108" y="121063"/>
                </a:lnTo>
                <a:lnTo>
                  <a:pt x="60496" y="119771"/>
                </a:lnTo>
                <a:lnTo>
                  <a:pt x="60706" y="119145"/>
                </a:lnTo>
                <a:lnTo>
                  <a:pt x="61204" y="117266"/>
                </a:lnTo>
                <a:lnTo>
                  <a:pt x="61925" y="114054"/>
                </a:lnTo>
                <a:lnTo>
                  <a:pt x="62327" y="112880"/>
                </a:lnTo>
                <a:lnTo>
                  <a:pt x="63930" y="104619"/>
                </a:lnTo>
                <a:lnTo>
                  <a:pt x="63832" y="97060"/>
                </a:lnTo>
                <a:lnTo>
                  <a:pt x="62397" y="89112"/>
                </a:lnTo>
                <a:lnTo>
                  <a:pt x="62155" y="87818"/>
                </a:lnTo>
                <a:lnTo>
                  <a:pt x="34682" y="58373"/>
                </a:lnTo>
                <a:lnTo>
                  <a:pt x="32866" y="57365"/>
                </a:lnTo>
                <a:lnTo>
                  <a:pt x="31141" y="56220"/>
                </a:lnTo>
                <a:lnTo>
                  <a:pt x="7152" y="25218"/>
                </a:lnTo>
                <a:lnTo>
                  <a:pt x="3219" y="25218"/>
                </a:lnTo>
                <a:lnTo>
                  <a:pt x="3024" y="24863"/>
                </a:lnTo>
                <a:lnTo>
                  <a:pt x="2874" y="24508"/>
                </a:lnTo>
                <a:lnTo>
                  <a:pt x="2483" y="23809"/>
                </a:lnTo>
                <a:close/>
              </a:path>
              <a:path w="64134" h="147320">
                <a:moveTo>
                  <a:pt x="62373" y="88987"/>
                </a:moveTo>
                <a:close/>
              </a:path>
              <a:path w="64134" h="147320">
                <a:moveTo>
                  <a:pt x="62339" y="88803"/>
                </a:moveTo>
                <a:lnTo>
                  <a:pt x="62373" y="88987"/>
                </a:lnTo>
                <a:lnTo>
                  <a:pt x="62339" y="88803"/>
                </a:lnTo>
                <a:close/>
              </a:path>
              <a:path w="64134" h="147320">
                <a:moveTo>
                  <a:pt x="5738" y="0"/>
                </a:moveTo>
                <a:lnTo>
                  <a:pt x="1057" y="19812"/>
                </a:lnTo>
                <a:lnTo>
                  <a:pt x="1333" y="20752"/>
                </a:lnTo>
                <a:lnTo>
                  <a:pt x="3219" y="25218"/>
                </a:lnTo>
                <a:lnTo>
                  <a:pt x="7152" y="25218"/>
                </a:lnTo>
                <a:lnTo>
                  <a:pt x="6470" y="23809"/>
                </a:lnTo>
                <a:lnTo>
                  <a:pt x="4632" y="19503"/>
                </a:lnTo>
                <a:lnTo>
                  <a:pt x="8302" y="2393"/>
                </a:lnTo>
                <a:lnTo>
                  <a:pt x="5738" y="0"/>
                </a:lnTo>
                <a:close/>
              </a:path>
              <a:path w="64134" h="147320">
                <a:moveTo>
                  <a:pt x="4565" y="19317"/>
                </a:moveTo>
                <a:lnTo>
                  <a:pt x="4565" y="19503"/>
                </a:lnTo>
                <a:lnTo>
                  <a:pt x="4565" y="19317"/>
                </a:lnTo>
                <a:close/>
              </a:path>
              <a:path w="64134" h="147320">
                <a:moveTo>
                  <a:pt x="4565" y="19068"/>
                </a:moveTo>
                <a:lnTo>
                  <a:pt x="4565" y="19317"/>
                </a:lnTo>
                <a:lnTo>
                  <a:pt x="4565" y="1906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5367" y="260284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09" h="59054">
                <a:moveTo>
                  <a:pt x="52390" y="53048"/>
                </a:moveTo>
                <a:lnTo>
                  <a:pt x="14777" y="53048"/>
                </a:lnTo>
                <a:lnTo>
                  <a:pt x="15524" y="53128"/>
                </a:lnTo>
                <a:lnTo>
                  <a:pt x="16973" y="53368"/>
                </a:lnTo>
                <a:lnTo>
                  <a:pt x="23033" y="56495"/>
                </a:lnTo>
                <a:lnTo>
                  <a:pt x="23861" y="56965"/>
                </a:lnTo>
                <a:lnTo>
                  <a:pt x="30106" y="58843"/>
                </a:lnTo>
                <a:lnTo>
                  <a:pt x="30623" y="58808"/>
                </a:lnTo>
                <a:lnTo>
                  <a:pt x="34280" y="55602"/>
                </a:lnTo>
                <a:lnTo>
                  <a:pt x="50825" y="55602"/>
                </a:lnTo>
                <a:lnTo>
                  <a:pt x="51338" y="54937"/>
                </a:lnTo>
                <a:lnTo>
                  <a:pt x="51736" y="54342"/>
                </a:lnTo>
                <a:lnTo>
                  <a:pt x="52242" y="53403"/>
                </a:lnTo>
                <a:lnTo>
                  <a:pt x="52390" y="53048"/>
                </a:lnTo>
                <a:close/>
              </a:path>
              <a:path w="67309" h="59054">
                <a:moveTo>
                  <a:pt x="50825" y="55602"/>
                </a:moveTo>
                <a:lnTo>
                  <a:pt x="34280" y="55602"/>
                </a:lnTo>
                <a:lnTo>
                  <a:pt x="34981" y="55945"/>
                </a:lnTo>
                <a:lnTo>
                  <a:pt x="36867" y="56770"/>
                </a:lnTo>
                <a:lnTo>
                  <a:pt x="44457" y="58304"/>
                </a:lnTo>
                <a:lnTo>
                  <a:pt x="45285" y="58259"/>
                </a:lnTo>
                <a:lnTo>
                  <a:pt x="50825" y="55602"/>
                </a:lnTo>
                <a:close/>
              </a:path>
              <a:path w="67309" h="59054">
                <a:moveTo>
                  <a:pt x="66251" y="41149"/>
                </a:moveTo>
                <a:lnTo>
                  <a:pt x="2748" y="41149"/>
                </a:lnTo>
                <a:lnTo>
                  <a:pt x="2276" y="41458"/>
                </a:lnTo>
                <a:lnTo>
                  <a:pt x="2205" y="42752"/>
                </a:lnTo>
                <a:lnTo>
                  <a:pt x="2107" y="43496"/>
                </a:lnTo>
                <a:lnTo>
                  <a:pt x="1885" y="44630"/>
                </a:lnTo>
                <a:lnTo>
                  <a:pt x="1853" y="47413"/>
                </a:lnTo>
                <a:lnTo>
                  <a:pt x="1949" y="48432"/>
                </a:lnTo>
                <a:lnTo>
                  <a:pt x="4473" y="55796"/>
                </a:lnTo>
                <a:lnTo>
                  <a:pt x="6048" y="54937"/>
                </a:lnTo>
                <a:lnTo>
                  <a:pt x="7819" y="54193"/>
                </a:lnTo>
                <a:lnTo>
                  <a:pt x="13362" y="53048"/>
                </a:lnTo>
                <a:lnTo>
                  <a:pt x="52390" y="53048"/>
                </a:lnTo>
                <a:lnTo>
                  <a:pt x="52679" y="52349"/>
                </a:lnTo>
                <a:lnTo>
                  <a:pt x="53081" y="50975"/>
                </a:lnTo>
                <a:lnTo>
                  <a:pt x="53346" y="49841"/>
                </a:lnTo>
                <a:lnTo>
                  <a:pt x="54048" y="49727"/>
                </a:lnTo>
                <a:lnTo>
                  <a:pt x="56486" y="49142"/>
                </a:lnTo>
                <a:lnTo>
                  <a:pt x="57118" y="48902"/>
                </a:lnTo>
                <a:lnTo>
                  <a:pt x="57751" y="48707"/>
                </a:lnTo>
                <a:lnTo>
                  <a:pt x="65927" y="41939"/>
                </a:lnTo>
                <a:lnTo>
                  <a:pt x="66251" y="41149"/>
                </a:lnTo>
                <a:close/>
              </a:path>
              <a:path w="67309" h="59054">
                <a:moveTo>
                  <a:pt x="0" y="29249"/>
                </a:moveTo>
                <a:lnTo>
                  <a:pt x="1138" y="33040"/>
                </a:lnTo>
                <a:lnTo>
                  <a:pt x="1792" y="36098"/>
                </a:lnTo>
                <a:lnTo>
                  <a:pt x="2160" y="38766"/>
                </a:lnTo>
                <a:lnTo>
                  <a:pt x="2276" y="41229"/>
                </a:lnTo>
                <a:lnTo>
                  <a:pt x="2748" y="41149"/>
                </a:lnTo>
                <a:lnTo>
                  <a:pt x="66251" y="41149"/>
                </a:lnTo>
                <a:lnTo>
                  <a:pt x="66560" y="40129"/>
                </a:lnTo>
                <a:lnTo>
                  <a:pt x="66689" y="39580"/>
                </a:lnTo>
                <a:lnTo>
                  <a:pt x="5140" y="39580"/>
                </a:lnTo>
                <a:lnTo>
                  <a:pt x="5462" y="39041"/>
                </a:lnTo>
                <a:lnTo>
                  <a:pt x="7733" y="32067"/>
                </a:lnTo>
                <a:lnTo>
                  <a:pt x="6600" y="32067"/>
                </a:lnTo>
                <a:lnTo>
                  <a:pt x="5692" y="31906"/>
                </a:lnTo>
                <a:lnTo>
                  <a:pt x="4599" y="31631"/>
                </a:lnTo>
                <a:lnTo>
                  <a:pt x="3254" y="31128"/>
                </a:lnTo>
                <a:lnTo>
                  <a:pt x="2211" y="30612"/>
                </a:lnTo>
                <a:lnTo>
                  <a:pt x="1724" y="30349"/>
                </a:lnTo>
                <a:lnTo>
                  <a:pt x="0" y="29249"/>
                </a:lnTo>
                <a:close/>
              </a:path>
              <a:path w="67309" h="59054">
                <a:moveTo>
                  <a:pt x="24091" y="13937"/>
                </a:moveTo>
                <a:lnTo>
                  <a:pt x="15754" y="23649"/>
                </a:lnTo>
                <a:lnTo>
                  <a:pt x="15961" y="24863"/>
                </a:lnTo>
                <a:lnTo>
                  <a:pt x="16040" y="27955"/>
                </a:lnTo>
                <a:lnTo>
                  <a:pt x="9314" y="37426"/>
                </a:lnTo>
                <a:lnTo>
                  <a:pt x="8923" y="37552"/>
                </a:lnTo>
                <a:lnTo>
                  <a:pt x="8325" y="37781"/>
                </a:lnTo>
                <a:lnTo>
                  <a:pt x="7543" y="38171"/>
                </a:lnTo>
                <a:lnTo>
                  <a:pt x="6485" y="38766"/>
                </a:lnTo>
                <a:lnTo>
                  <a:pt x="5140" y="39580"/>
                </a:lnTo>
                <a:lnTo>
                  <a:pt x="66689" y="39580"/>
                </a:lnTo>
                <a:lnTo>
                  <a:pt x="66802" y="39041"/>
                </a:lnTo>
                <a:lnTo>
                  <a:pt x="66926" y="37552"/>
                </a:lnTo>
                <a:lnTo>
                  <a:pt x="66845" y="35594"/>
                </a:lnTo>
                <a:lnTo>
                  <a:pt x="66709" y="34529"/>
                </a:lnTo>
                <a:lnTo>
                  <a:pt x="66399" y="33200"/>
                </a:lnTo>
                <a:lnTo>
                  <a:pt x="66062" y="32616"/>
                </a:lnTo>
                <a:lnTo>
                  <a:pt x="52162" y="32616"/>
                </a:lnTo>
                <a:lnTo>
                  <a:pt x="52323" y="32456"/>
                </a:lnTo>
                <a:lnTo>
                  <a:pt x="54128" y="27955"/>
                </a:lnTo>
                <a:lnTo>
                  <a:pt x="54013" y="23924"/>
                </a:lnTo>
                <a:lnTo>
                  <a:pt x="53898" y="23214"/>
                </a:lnTo>
                <a:lnTo>
                  <a:pt x="53737" y="22469"/>
                </a:lnTo>
                <a:lnTo>
                  <a:pt x="53346" y="20946"/>
                </a:lnTo>
                <a:lnTo>
                  <a:pt x="54761" y="19973"/>
                </a:lnTo>
                <a:lnTo>
                  <a:pt x="58654" y="15186"/>
                </a:lnTo>
                <a:lnTo>
                  <a:pt x="28737" y="15186"/>
                </a:lnTo>
                <a:lnTo>
                  <a:pt x="28220" y="14957"/>
                </a:lnTo>
                <a:lnTo>
                  <a:pt x="26966" y="14487"/>
                </a:lnTo>
                <a:lnTo>
                  <a:pt x="26104" y="14246"/>
                </a:lnTo>
                <a:lnTo>
                  <a:pt x="25161" y="14052"/>
                </a:lnTo>
                <a:lnTo>
                  <a:pt x="24091" y="13937"/>
                </a:lnTo>
                <a:close/>
              </a:path>
              <a:path w="67309" h="59054">
                <a:moveTo>
                  <a:pt x="60338" y="29604"/>
                </a:moveTo>
                <a:lnTo>
                  <a:pt x="52162" y="32616"/>
                </a:lnTo>
                <a:lnTo>
                  <a:pt x="66062" y="32616"/>
                </a:lnTo>
                <a:lnTo>
                  <a:pt x="60338" y="29604"/>
                </a:lnTo>
                <a:close/>
              </a:path>
              <a:path w="67309" h="59054">
                <a:moveTo>
                  <a:pt x="7739" y="32032"/>
                </a:moveTo>
                <a:close/>
              </a:path>
              <a:path w="67309" h="59054">
                <a:moveTo>
                  <a:pt x="40294" y="6035"/>
                </a:moveTo>
                <a:lnTo>
                  <a:pt x="28737" y="15186"/>
                </a:lnTo>
                <a:lnTo>
                  <a:pt x="58654" y="15186"/>
                </a:lnTo>
                <a:lnTo>
                  <a:pt x="59963" y="7913"/>
                </a:lnTo>
                <a:lnTo>
                  <a:pt x="44699" y="7913"/>
                </a:lnTo>
                <a:lnTo>
                  <a:pt x="44342" y="7593"/>
                </a:lnTo>
                <a:lnTo>
                  <a:pt x="43319" y="6974"/>
                </a:lnTo>
                <a:lnTo>
                  <a:pt x="42962" y="6814"/>
                </a:lnTo>
                <a:lnTo>
                  <a:pt x="42617" y="6619"/>
                </a:lnTo>
                <a:lnTo>
                  <a:pt x="41743" y="6298"/>
                </a:lnTo>
                <a:lnTo>
                  <a:pt x="41272" y="6184"/>
                </a:lnTo>
                <a:lnTo>
                  <a:pt x="40294" y="6035"/>
                </a:lnTo>
                <a:close/>
              </a:path>
              <a:path w="67309" h="59054">
                <a:moveTo>
                  <a:pt x="55589" y="0"/>
                </a:moveTo>
                <a:lnTo>
                  <a:pt x="44699" y="7913"/>
                </a:lnTo>
                <a:lnTo>
                  <a:pt x="59963" y="7913"/>
                </a:lnTo>
                <a:lnTo>
                  <a:pt x="5558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82945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2518" y="2118"/>
                </a:moveTo>
                <a:lnTo>
                  <a:pt x="2092" y="2118"/>
                </a:lnTo>
                <a:lnTo>
                  <a:pt x="1103" y="2267"/>
                </a:lnTo>
                <a:lnTo>
                  <a:pt x="597" y="2427"/>
                </a:lnTo>
                <a:lnTo>
                  <a:pt x="0" y="2668"/>
                </a:lnTo>
                <a:lnTo>
                  <a:pt x="908" y="3836"/>
                </a:lnTo>
                <a:lnTo>
                  <a:pt x="12074" y="14602"/>
                </a:lnTo>
                <a:lnTo>
                  <a:pt x="12661" y="14292"/>
                </a:lnTo>
                <a:lnTo>
                  <a:pt x="13529" y="14292"/>
                </a:lnTo>
                <a:lnTo>
                  <a:pt x="18721" y="10456"/>
                </a:lnTo>
                <a:lnTo>
                  <a:pt x="18640" y="8383"/>
                </a:lnTo>
                <a:lnTo>
                  <a:pt x="18479" y="7753"/>
                </a:lnTo>
                <a:lnTo>
                  <a:pt x="17893" y="6424"/>
                </a:lnTo>
                <a:lnTo>
                  <a:pt x="17502" y="5680"/>
                </a:lnTo>
                <a:lnTo>
                  <a:pt x="16904" y="4145"/>
                </a:lnTo>
                <a:lnTo>
                  <a:pt x="16559" y="3447"/>
                </a:lnTo>
                <a:lnTo>
                  <a:pt x="16304" y="3012"/>
                </a:lnTo>
                <a:lnTo>
                  <a:pt x="5002" y="3012"/>
                </a:lnTo>
                <a:lnTo>
                  <a:pt x="4645" y="2737"/>
                </a:lnTo>
                <a:lnTo>
                  <a:pt x="3656" y="2313"/>
                </a:lnTo>
                <a:lnTo>
                  <a:pt x="2955" y="2153"/>
                </a:lnTo>
                <a:lnTo>
                  <a:pt x="2518" y="2118"/>
                </a:lnTo>
                <a:close/>
              </a:path>
              <a:path w="19050" h="14604">
                <a:moveTo>
                  <a:pt x="13529" y="14292"/>
                </a:moveTo>
                <a:lnTo>
                  <a:pt x="12707" y="14292"/>
                </a:lnTo>
                <a:lnTo>
                  <a:pt x="12304" y="14487"/>
                </a:lnTo>
                <a:lnTo>
                  <a:pt x="12736" y="14447"/>
                </a:lnTo>
                <a:lnTo>
                  <a:pt x="13529" y="14292"/>
                </a:lnTo>
                <a:close/>
              </a:path>
              <a:path w="19050" h="14604">
                <a:moveTo>
                  <a:pt x="11683" y="0"/>
                </a:moveTo>
                <a:lnTo>
                  <a:pt x="5002" y="3012"/>
                </a:lnTo>
                <a:lnTo>
                  <a:pt x="16304" y="3012"/>
                </a:lnTo>
                <a:lnTo>
                  <a:pt x="116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43709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5" h="187959">
                <a:moveTo>
                  <a:pt x="95585" y="186690"/>
                </a:moveTo>
                <a:lnTo>
                  <a:pt x="86971" y="186690"/>
                </a:lnTo>
                <a:lnTo>
                  <a:pt x="87834" y="187960"/>
                </a:lnTo>
                <a:lnTo>
                  <a:pt x="95067" y="187960"/>
                </a:lnTo>
                <a:lnTo>
                  <a:pt x="95585" y="186690"/>
                </a:lnTo>
                <a:close/>
              </a:path>
              <a:path w="120015" h="187959">
                <a:moveTo>
                  <a:pt x="96804" y="185420"/>
                </a:moveTo>
                <a:lnTo>
                  <a:pt x="85200" y="185420"/>
                </a:lnTo>
                <a:lnTo>
                  <a:pt x="86063" y="186690"/>
                </a:lnTo>
                <a:lnTo>
                  <a:pt x="96447" y="186690"/>
                </a:lnTo>
                <a:lnTo>
                  <a:pt x="96804" y="185420"/>
                </a:lnTo>
                <a:close/>
              </a:path>
              <a:path w="120015" h="187959">
                <a:moveTo>
                  <a:pt x="115238" y="180340"/>
                </a:moveTo>
                <a:lnTo>
                  <a:pt x="80095" y="180340"/>
                </a:lnTo>
                <a:lnTo>
                  <a:pt x="80877" y="181610"/>
                </a:lnTo>
                <a:lnTo>
                  <a:pt x="81705" y="182880"/>
                </a:lnTo>
                <a:lnTo>
                  <a:pt x="82567" y="184150"/>
                </a:lnTo>
                <a:lnTo>
                  <a:pt x="83429" y="184150"/>
                </a:lnTo>
                <a:lnTo>
                  <a:pt x="84292" y="185420"/>
                </a:lnTo>
                <a:lnTo>
                  <a:pt x="97425" y="185420"/>
                </a:lnTo>
                <a:lnTo>
                  <a:pt x="97862" y="184150"/>
                </a:lnTo>
                <a:lnTo>
                  <a:pt x="98218" y="182880"/>
                </a:lnTo>
                <a:lnTo>
                  <a:pt x="112052" y="182880"/>
                </a:lnTo>
                <a:lnTo>
                  <a:pt x="112995" y="181610"/>
                </a:lnTo>
                <a:lnTo>
                  <a:pt x="114571" y="181610"/>
                </a:lnTo>
                <a:lnTo>
                  <a:pt x="115238" y="180340"/>
                </a:lnTo>
                <a:close/>
              </a:path>
              <a:path w="120015" h="187959">
                <a:moveTo>
                  <a:pt x="108556" y="182880"/>
                </a:moveTo>
                <a:lnTo>
                  <a:pt x="98218" y="182880"/>
                </a:lnTo>
                <a:lnTo>
                  <a:pt x="102266" y="184150"/>
                </a:lnTo>
                <a:lnTo>
                  <a:pt x="107176" y="184150"/>
                </a:lnTo>
                <a:lnTo>
                  <a:pt x="108556" y="182880"/>
                </a:lnTo>
                <a:close/>
              </a:path>
              <a:path w="120015" h="187959">
                <a:moveTo>
                  <a:pt x="78197" y="181610"/>
                </a:moveTo>
                <a:lnTo>
                  <a:pt x="72654" y="181610"/>
                </a:lnTo>
                <a:lnTo>
                  <a:pt x="73678" y="182880"/>
                </a:lnTo>
                <a:lnTo>
                  <a:pt x="77024" y="182880"/>
                </a:lnTo>
                <a:lnTo>
                  <a:pt x="78197" y="181610"/>
                </a:lnTo>
                <a:close/>
              </a:path>
              <a:path w="120015" h="187959">
                <a:moveTo>
                  <a:pt x="80095" y="180340"/>
                </a:moveTo>
                <a:lnTo>
                  <a:pt x="70492" y="180340"/>
                </a:lnTo>
                <a:lnTo>
                  <a:pt x="71562" y="181610"/>
                </a:lnTo>
                <a:lnTo>
                  <a:pt x="79773" y="181610"/>
                </a:lnTo>
                <a:lnTo>
                  <a:pt x="80095" y="180340"/>
                </a:lnTo>
                <a:close/>
              </a:path>
              <a:path w="120015" h="187959">
                <a:moveTo>
                  <a:pt x="116342" y="179070"/>
                </a:moveTo>
                <a:lnTo>
                  <a:pt x="69434" y="179070"/>
                </a:lnTo>
                <a:lnTo>
                  <a:pt x="69940" y="180340"/>
                </a:lnTo>
                <a:lnTo>
                  <a:pt x="115824" y="180340"/>
                </a:lnTo>
                <a:lnTo>
                  <a:pt x="116342" y="179070"/>
                </a:lnTo>
                <a:close/>
              </a:path>
              <a:path w="120015" h="187959">
                <a:moveTo>
                  <a:pt x="118308" y="172720"/>
                </a:moveTo>
                <a:lnTo>
                  <a:pt x="67111" y="172720"/>
                </a:lnTo>
                <a:lnTo>
                  <a:pt x="67238" y="173990"/>
                </a:lnTo>
                <a:lnTo>
                  <a:pt x="67387" y="173990"/>
                </a:lnTo>
                <a:lnTo>
                  <a:pt x="67387" y="175260"/>
                </a:lnTo>
                <a:lnTo>
                  <a:pt x="68928" y="179070"/>
                </a:lnTo>
                <a:lnTo>
                  <a:pt x="116767" y="179070"/>
                </a:lnTo>
                <a:lnTo>
                  <a:pt x="117123" y="177800"/>
                </a:lnTo>
                <a:lnTo>
                  <a:pt x="117434" y="177800"/>
                </a:lnTo>
                <a:lnTo>
                  <a:pt x="117675" y="176530"/>
                </a:lnTo>
                <a:lnTo>
                  <a:pt x="117871" y="176530"/>
                </a:lnTo>
                <a:lnTo>
                  <a:pt x="118032" y="175260"/>
                </a:lnTo>
                <a:lnTo>
                  <a:pt x="118308" y="172720"/>
                </a:lnTo>
                <a:close/>
              </a:path>
              <a:path w="120015" h="187959">
                <a:moveTo>
                  <a:pt x="118181" y="171450"/>
                </a:moveTo>
                <a:lnTo>
                  <a:pt x="66560" y="171450"/>
                </a:lnTo>
                <a:lnTo>
                  <a:pt x="66686" y="172720"/>
                </a:lnTo>
                <a:lnTo>
                  <a:pt x="118262" y="172720"/>
                </a:lnTo>
                <a:lnTo>
                  <a:pt x="118181" y="171450"/>
                </a:lnTo>
                <a:close/>
              </a:path>
              <a:path w="120015" h="187959">
                <a:moveTo>
                  <a:pt x="63731" y="170179"/>
                </a:moveTo>
                <a:lnTo>
                  <a:pt x="60430" y="170179"/>
                </a:lnTo>
                <a:lnTo>
                  <a:pt x="60982" y="171449"/>
                </a:lnTo>
                <a:lnTo>
                  <a:pt x="63581" y="171449"/>
                </a:lnTo>
                <a:lnTo>
                  <a:pt x="63731" y="170179"/>
                </a:lnTo>
                <a:close/>
              </a:path>
              <a:path w="120015" h="187959">
                <a:moveTo>
                  <a:pt x="117399" y="168910"/>
                </a:moveTo>
                <a:lnTo>
                  <a:pt x="58544" y="168909"/>
                </a:lnTo>
                <a:lnTo>
                  <a:pt x="59211" y="170179"/>
                </a:lnTo>
                <a:lnTo>
                  <a:pt x="64444" y="170179"/>
                </a:lnTo>
                <a:lnTo>
                  <a:pt x="64754" y="171449"/>
                </a:lnTo>
                <a:lnTo>
                  <a:pt x="117951" y="171450"/>
                </a:lnTo>
                <a:lnTo>
                  <a:pt x="117399" y="168910"/>
                </a:lnTo>
                <a:close/>
              </a:path>
              <a:path w="120015" h="187959">
                <a:moveTo>
                  <a:pt x="55048" y="165099"/>
                </a:moveTo>
                <a:lnTo>
                  <a:pt x="43917" y="165099"/>
                </a:lnTo>
                <a:lnTo>
                  <a:pt x="44860" y="166369"/>
                </a:lnTo>
                <a:lnTo>
                  <a:pt x="47217" y="167639"/>
                </a:lnTo>
                <a:lnTo>
                  <a:pt x="48517" y="168909"/>
                </a:lnTo>
                <a:lnTo>
                  <a:pt x="49621" y="167639"/>
                </a:lnTo>
                <a:lnTo>
                  <a:pt x="50529" y="167639"/>
                </a:lnTo>
                <a:lnTo>
                  <a:pt x="51817" y="166369"/>
                </a:lnTo>
                <a:lnTo>
                  <a:pt x="54577" y="166369"/>
                </a:lnTo>
                <a:lnTo>
                  <a:pt x="55048" y="165099"/>
                </a:lnTo>
                <a:close/>
              </a:path>
              <a:path w="120015" h="187959">
                <a:moveTo>
                  <a:pt x="116296" y="167640"/>
                </a:moveTo>
                <a:lnTo>
                  <a:pt x="57210" y="167639"/>
                </a:lnTo>
                <a:lnTo>
                  <a:pt x="57877" y="168909"/>
                </a:lnTo>
                <a:lnTo>
                  <a:pt x="116686" y="168910"/>
                </a:lnTo>
                <a:lnTo>
                  <a:pt x="116296" y="167640"/>
                </a:lnTo>
                <a:close/>
              </a:path>
              <a:path w="120015" h="187959">
                <a:moveTo>
                  <a:pt x="107015" y="166370"/>
                </a:moveTo>
                <a:lnTo>
                  <a:pt x="56497" y="166369"/>
                </a:lnTo>
                <a:lnTo>
                  <a:pt x="56497" y="167639"/>
                </a:lnTo>
                <a:lnTo>
                  <a:pt x="106785" y="167640"/>
                </a:lnTo>
                <a:lnTo>
                  <a:pt x="107015" y="166370"/>
                </a:lnTo>
                <a:close/>
              </a:path>
              <a:path w="120015" h="187959">
                <a:moveTo>
                  <a:pt x="114571" y="166370"/>
                </a:moveTo>
                <a:lnTo>
                  <a:pt x="110247" y="166370"/>
                </a:lnTo>
                <a:lnTo>
                  <a:pt x="108234" y="167640"/>
                </a:lnTo>
                <a:lnTo>
                  <a:pt x="115042" y="167640"/>
                </a:lnTo>
                <a:lnTo>
                  <a:pt x="114571" y="166370"/>
                </a:lnTo>
                <a:close/>
              </a:path>
              <a:path w="120015" h="187959">
                <a:moveTo>
                  <a:pt x="107096" y="163830"/>
                </a:moveTo>
                <a:lnTo>
                  <a:pt x="41801" y="163829"/>
                </a:lnTo>
                <a:lnTo>
                  <a:pt x="43089" y="165099"/>
                </a:lnTo>
                <a:lnTo>
                  <a:pt x="55048" y="165099"/>
                </a:lnTo>
                <a:lnTo>
                  <a:pt x="55439" y="166369"/>
                </a:lnTo>
                <a:lnTo>
                  <a:pt x="107176" y="166370"/>
                </a:lnTo>
                <a:lnTo>
                  <a:pt x="107096" y="163830"/>
                </a:lnTo>
                <a:close/>
              </a:path>
              <a:path w="120015" h="187959">
                <a:moveTo>
                  <a:pt x="106590" y="162560"/>
                </a:moveTo>
                <a:lnTo>
                  <a:pt x="39673" y="162559"/>
                </a:lnTo>
                <a:lnTo>
                  <a:pt x="41249" y="163829"/>
                </a:lnTo>
                <a:lnTo>
                  <a:pt x="106866" y="163830"/>
                </a:lnTo>
                <a:lnTo>
                  <a:pt x="106590" y="162560"/>
                </a:lnTo>
                <a:close/>
              </a:path>
              <a:path w="120015" h="187959">
                <a:moveTo>
                  <a:pt x="104577" y="160020"/>
                </a:moveTo>
                <a:lnTo>
                  <a:pt x="41329" y="160019"/>
                </a:lnTo>
                <a:lnTo>
                  <a:pt x="40973" y="161289"/>
                </a:lnTo>
                <a:lnTo>
                  <a:pt x="40260" y="162559"/>
                </a:lnTo>
                <a:lnTo>
                  <a:pt x="106199" y="162560"/>
                </a:lnTo>
                <a:lnTo>
                  <a:pt x="105727" y="161290"/>
                </a:lnTo>
                <a:lnTo>
                  <a:pt x="105210" y="161290"/>
                </a:lnTo>
                <a:lnTo>
                  <a:pt x="104577" y="160020"/>
                </a:lnTo>
                <a:close/>
              </a:path>
              <a:path w="120015" h="187959">
                <a:moveTo>
                  <a:pt x="100886" y="158750"/>
                </a:moveTo>
                <a:lnTo>
                  <a:pt x="42031" y="158749"/>
                </a:lnTo>
                <a:lnTo>
                  <a:pt x="41720" y="160019"/>
                </a:lnTo>
                <a:lnTo>
                  <a:pt x="101714" y="160020"/>
                </a:lnTo>
                <a:lnTo>
                  <a:pt x="100886" y="158750"/>
                </a:lnTo>
                <a:close/>
              </a:path>
              <a:path w="120015" h="187959">
                <a:moveTo>
                  <a:pt x="63926" y="157480"/>
                </a:moveTo>
                <a:lnTo>
                  <a:pt x="42387" y="157479"/>
                </a:lnTo>
                <a:lnTo>
                  <a:pt x="42387" y="158749"/>
                </a:lnTo>
                <a:lnTo>
                  <a:pt x="64915" y="158750"/>
                </a:lnTo>
                <a:lnTo>
                  <a:pt x="63926" y="157480"/>
                </a:lnTo>
                <a:close/>
              </a:path>
              <a:path w="120015" h="187959">
                <a:moveTo>
                  <a:pt x="90548" y="157480"/>
                </a:moveTo>
                <a:lnTo>
                  <a:pt x="67824" y="157480"/>
                </a:lnTo>
                <a:lnTo>
                  <a:pt x="66962" y="158750"/>
                </a:lnTo>
                <a:lnTo>
                  <a:pt x="90778" y="158750"/>
                </a:lnTo>
                <a:lnTo>
                  <a:pt x="90548" y="157480"/>
                </a:lnTo>
                <a:close/>
              </a:path>
              <a:path w="120015" h="187959">
                <a:moveTo>
                  <a:pt x="58544" y="149859"/>
                </a:moveTo>
                <a:lnTo>
                  <a:pt x="45412" y="149859"/>
                </a:lnTo>
                <a:lnTo>
                  <a:pt x="44469" y="151129"/>
                </a:lnTo>
                <a:lnTo>
                  <a:pt x="43767" y="153669"/>
                </a:lnTo>
                <a:lnTo>
                  <a:pt x="43250" y="154939"/>
                </a:lnTo>
                <a:lnTo>
                  <a:pt x="42468" y="157479"/>
                </a:lnTo>
                <a:lnTo>
                  <a:pt x="62638" y="157480"/>
                </a:lnTo>
                <a:lnTo>
                  <a:pt x="61615" y="156209"/>
                </a:lnTo>
                <a:lnTo>
                  <a:pt x="54726" y="156209"/>
                </a:lnTo>
                <a:lnTo>
                  <a:pt x="54853" y="154939"/>
                </a:lnTo>
                <a:lnTo>
                  <a:pt x="55278" y="153669"/>
                </a:lnTo>
                <a:lnTo>
                  <a:pt x="55750" y="153669"/>
                </a:lnTo>
                <a:lnTo>
                  <a:pt x="55991" y="152399"/>
                </a:lnTo>
                <a:lnTo>
                  <a:pt x="56578" y="152399"/>
                </a:lnTo>
                <a:lnTo>
                  <a:pt x="57210" y="151129"/>
                </a:lnTo>
                <a:lnTo>
                  <a:pt x="57877" y="151129"/>
                </a:lnTo>
                <a:lnTo>
                  <a:pt x="58544" y="149859"/>
                </a:lnTo>
                <a:close/>
              </a:path>
              <a:path w="120015" h="187959">
                <a:moveTo>
                  <a:pt x="89087" y="154940"/>
                </a:moveTo>
                <a:lnTo>
                  <a:pt x="74310" y="154940"/>
                </a:lnTo>
                <a:lnTo>
                  <a:pt x="71711" y="156210"/>
                </a:lnTo>
                <a:lnTo>
                  <a:pt x="70814" y="157480"/>
                </a:lnTo>
                <a:lnTo>
                  <a:pt x="90306" y="157480"/>
                </a:lnTo>
                <a:lnTo>
                  <a:pt x="89961" y="156210"/>
                </a:lnTo>
                <a:lnTo>
                  <a:pt x="89559" y="156210"/>
                </a:lnTo>
                <a:lnTo>
                  <a:pt x="89087" y="154940"/>
                </a:lnTo>
                <a:close/>
              </a:path>
              <a:path w="120015" h="187959">
                <a:moveTo>
                  <a:pt x="88075" y="153670"/>
                </a:moveTo>
                <a:lnTo>
                  <a:pt x="77772" y="153670"/>
                </a:lnTo>
                <a:lnTo>
                  <a:pt x="76633" y="154940"/>
                </a:lnTo>
                <a:lnTo>
                  <a:pt x="88616" y="154940"/>
                </a:lnTo>
                <a:lnTo>
                  <a:pt x="88075" y="153670"/>
                </a:lnTo>
                <a:close/>
              </a:path>
              <a:path w="120015" h="187959">
                <a:moveTo>
                  <a:pt x="85511" y="152400"/>
                </a:moveTo>
                <a:lnTo>
                  <a:pt x="82602" y="152400"/>
                </a:lnTo>
                <a:lnTo>
                  <a:pt x="80440" y="153670"/>
                </a:lnTo>
                <a:lnTo>
                  <a:pt x="86178" y="153670"/>
                </a:lnTo>
                <a:lnTo>
                  <a:pt x="85511" y="152400"/>
                </a:lnTo>
                <a:close/>
              </a:path>
              <a:path w="120015" h="187959">
                <a:moveTo>
                  <a:pt x="84016" y="151130"/>
                </a:moveTo>
                <a:lnTo>
                  <a:pt x="80486" y="151130"/>
                </a:lnTo>
                <a:lnTo>
                  <a:pt x="81463" y="152400"/>
                </a:lnTo>
                <a:lnTo>
                  <a:pt x="83234" y="152400"/>
                </a:lnTo>
                <a:lnTo>
                  <a:pt x="84016" y="151130"/>
                </a:lnTo>
                <a:close/>
              </a:path>
              <a:path w="120015" h="187959">
                <a:moveTo>
                  <a:pt x="88581" y="148590"/>
                </a:moveTo>
                <a:lnTo>
                  <a:pt x="71872" y="148590"/>
                </a:lnTo>
                <a:lnTo>
                  <a:pt x="73287" y="149860"/>
                </a:lnTo>
                <a:lnTo>
                  <a:pt x="74667" y="149860"/>
                </a:lnTo>
                <a:lnTo>
                  <a:pt x="75966" y="151130"/>
                </a:lnTo>
                <a:lnTo>
                  <a:pt x="86649" y="151130"/>
                </a:lnTo>
                <a:lnTo>
                  <a:pt x="87719" y="149860"/>
                </a:lnTo>
                <a:lnTo>
                  <a:pt x="88581" y="148590"/>
                </a:lnTo>
                <a:close/>
              </a:path>
              <a:path w="120015" h="187959">
                <a:moveTo>
                  <a:pt x="90582" y="146050"/>
                </a:moveTo>
                <a:lnTo>
                  <a:pt x="42617" y="146049"/>
                </a:lnTo>
                <a:lnTo>
                  <a:pt x="43365" y="147319"/>
                </a:lnTo>
                <a:lnTo>
                  <a:pt x="44032" y="148589"/>
                </a:lnTo>
                <a:lnTo>
                  <a:pt x="45021" y="149859"/>
                </a:lnTo>
                <a:lnTo>
                  <a:pt x="59257" y="149859"/>
                </a:lnTo>
                <a:lnTo>
                  <a:pt x="60511" y="148590"/>
                </a:lnTo>
                <a:lnTo>
                  <a:pt x="61891" y="148590"/>
                </a:lnTo>
                <a:lnTo>
                  <a:pt x="62753" y="147320"/>
                </a:lnTo>
                <a:lnTo>
                  <a:pt x="90042" y="147320"/>
                </a:lnTo>
                <a:lnTo>
                  <a:pt x="90582" y="146050"/>
                </a:lnTo>
                <a:close/>
              </a:path>
              <a:path w="120015" h="187959">
                <a:moveTo>
                  <a:pt x="90042" y="147320"/>
                </a:moveTo>
                <a:lnTo>
                  <a:pt x="70849" y="147320"/>
                </a:lnTo>
                <a:lnTo>
                  <a:pt x="71711" y="148590"/>
                </a:lnTo>
                <a:lnTo>
                  <a:pt x="89559" y="148590"/>
                </a:lnTo>
                <a:lnTo>
                  <a:pt x="90042" y="147320"/>
                </a:lnTo>
                <a:close/>
              </a:path>
              <a:path w="120015" h="187959">
                <a:moveTo>
                  <a:pt x="46677" y="143509"/>
                </a:moveTo>
                <a:lnTo>
                  <a:pt x="41088" y="143509"/>
                </a:lnTo>
                <a:lnTo>
                  <a:pt x="41479" y="144779"/>
                </a:lnTo>
                <a:lnTo>
                  <a:pt x="42226" y="146049"/>
                </a:lnTo>
                <a:lnTo>
                  <a:pt x="105325" y="146050"/>
                </a:lnTo>
                <a:lnTo>
                  <a:pt x="106072" y="144780"/>
                </a:lnTo>
                <a:lnTo>
                  <a:pt x="47378" y="144779"/>
                </a:lnTo>
                <a:lnTo>
                  <a:pt x="46677" y="143509"/>
                </a:lnTo>
                <a:close/>
              </a:path>
              <a:path w="120015" h="187959">
                <a:moveTo>
                  <a:pt x="108361" y="142240"/>
                </a:moveTo>
                <a:lnTo>
                  <a:pt x="53116" y="142239"/>
                </a:lnTo>
                <a:lnTo>
                  <a:pt x="51391" y="143509"/>
                </a:lnTo>
                <a:lnTo>
                  <a:pt x="50483" y="143509"/>
                </a:lnTo>
                <a:lnTo>
                  <a:pt x="49782" y="144779"/>
                </a:lnTo>
                <a:lnTo>
                  <a:pt x="107257" y="144780"/>
                </a:lnTo>
                <a:lnTo>
                  <a:pt x="107694" y="143510"/>
                </a:lnTo>
                <a:lnTo>
                  <a:pt x="108361" y="142240"/>
                </a:lnTo>
                <a:close/>
              </a:path>
              <a:path w="120015" h="187959">
                <a:moveTo>
                  <a:pt x="45883" y="142239"/>
                </a:moveTo>
                <a:lnTo>
                  <a:pt x="36879" y="142239"/>
                </a:lnTo>
                <a:lnTo>
                  <a:pt x="37741" y="143509"/>
                </a:lnTo>
                <a:lnTo>
                  <a:pt x="46079" y="143509"/>
                </a:lnTo>
                <a:lnTo>
                  <a:pt x="45883" y="142239"/>
                </a:lnTo>
                <a:close/>
              </a:path>
              <a:path w="120015" h="187959">
                <a:moveTo>
                  <a:pt x="46550" y="140969"/>
                </a:moveTo>
                <a:lnTo>
                  <a:pt x="34245" y="140969"/>
                </a:lnTo>
                <a:lnTo>
                  <a:pt x="34878" y="142239"/>
                </a:lnTo>
                <a:lnTo>
                  <a:pt x="45849" y="142239"/>
                </a:lnTo>
                <a:lnTo>
                  <a:pt x="46550" y="140969"/>
                </a:lnTo>
                <a:close/>
              </a:path>
              <a:path w="120015" h="187959">
                <a:moveTo>
                  <a:pt x="111420" y="134620"/>
                </a:moveTo>
                <a:lnTo>
                  <a:pt x="57095" y="134620"/>
                </a:lnTo>
                <a:lnTo>
                  <a:pt x="56773" y="135890"/>
                </a:lnTo>
                <a:lnTo>
                  <a:pt x="56267" y="137160"/>
                </a:lnTo>
                <a:lnTo>
                  <a:pt x="55876" y="138429"/>
                </a:lnTo>
                <a:lnTo>
                  <a:pt x="55600" y="139699"/>
                </a:lnTo>
                <a:lnTo>
                  <a:pt x="55439" y="140969"/>
                </a:lnTo>
                <a:lnTo>
                  <a:pt x="54611" y="140969"/>
                </a:lnTo>
                <a:lnTo>
                  <a:pt x="53829" y="142239"/>
                </a:lnTo>
                <a:lnTo>
                  <a:pt x="108556" y="142240"/>
                </a:lnTo>
                <a:lnTo>
                  <a:pt x="108832" y="140970"/>
                </a:lnTo>
                <a:lnTo>
                  <a:pt x="108867" y="139700"/>
                </a:lnTo>
                <a:lnTo>
                  <a:pt x="108706" y="138430"/>
                </a:lnTo>
                <a:lnTo>
                  <a:pt x="108315" y="135890"/>
                </a:lnTo>
                <a:lnTo>
                  <a:pt x="110396" y="135890"/>
                </a:lnTo>
                <a:lnTo>
                  <a:pt x="111420" y="134620"/>
                </a:lnTo>
                <a:close/>
              </a:path>
              <a:path w="120015" h="187959">
                <a:moveTo>
                  <a:pt x="47654" y="139699"/>
                </a:moveTo>
                <a:lnTo>
                  <a:pt x="33613" y="139699"/>
                </a:lnTo>
                <a:lnTo>
                  <a:pt x="33774" y="140969"/>
                </a:lnTo>
                <a:lnTo>
                  <a:pt x="47148" y="140969"/>
                </a:lnTo>
                <a:lnTo>
                  <a:pt x="47654" y="139699"/>
                </a:lnTo>
                <a:close/>
              </a:path>
              <a:path w="120015" h="187959">
                <a:moveTo>
                  <a:pt x="42813" y="130809"/>
                </a:moveTo>
                <a:lnTo>
                  <a:pt x="35706" y="130809"/>
                </a:lnTo>
                <a:lnTo>
                  <a:pt x="35234" y="132079"/>
                </a:lnTo>
                <a:lnTo>
                  <a:pt x="35039" y="133349"/>
                </a:lnTo>
                <a:lnTo>
                  <a:pt x="34717" y="135889"/>
                </a:lnTo>
                <a:lnTo>
                  <a:pt x="34291" y="137159"/>
                </a:lnTo>
                <a:lnTo>
                  <a:pt x="33969" y="137159"/>
                </a:lnTo>
                <a:lnTo>
                  <a:pt x="33739" y="138429"/>
                </a:lnTo>
                <a:lnTo>
                  <a:pt x="33463" y="138429"/>
                </a:lnTo>
                <a:lnTo>
                  <a:pt x="33463" y="139699"/>
                </a:lnTo>
                <a:lnTo>
                  <a:pt x="48091" y="139699"/>
                </a:lnTo>
                <a:lnTo>
                  <a:pt x="48402" y="138429"/>
                </a:lnTo>
                <a:lnTo>
                  <a:pt x="48839" y="137159"/>
                </a:lnTo>
                <a:lnTo>
                  <a:pt x="48839" y="135889"/>
                </a:lnTo>
                <a:lnTo>
                  <a:pt x="48712" y="134619"/>
                </a:lnTo>
                <a:lnTo>
                  <a:pt x="48045" y="134619"/>
                </a:lnTo>
                <a:lnTo>
                  <a:pt x="47459" y="133349"/>
                </a:lnTo>
                <a:lnTo>
                  <a:pt x="46792" y="133349"/>
                </a:lnTo>
                <a:lnTo>
                  <a:pt x="45768" y="132079"/>
                </a:lnTo>
                <a:lnTo>
                  <a:pt x="43606" y="132079"/>
                </a:lnTo>
                <a:lnTo>
                  <a:pt x="42813" y="130809"/>
                </a:lnTo>
                <a:close/>
              </a:path>
              <a:path w="120015" h="187959">
                <a:moveTo>
                  <a:pt x="117123" y="132080"/>
                </a:moveTo>
                <a:lnTo>
                  <a:pt x="58268" y="132080"/>
                </a:lnTo>
                <a:lnTo>
                  <a:pt x="57831" y="133350"/>
                </a:lnTo>
                <a:lnTo>
                  <a:pt x="57440" y="134620"/>
                </a:lnTo>
                <a:lnTo>
                  <a:pt x="113271" y="134620"/>
                </a:lnTo>
                <a:lnTo>
                  <a:pt x="114801" y="133350"/>
                </a:lnTo>
                <a:lnTo>
                  <a:pt x="116100" y="133350"/>
                </a:lnTo>
                <a:lnTo>
                  <a:pt x="117123" y="132080"/>
                </a:lnTo>
                <a:close/>
              </a:path>
              <a:path w="120015" h="187959">
                <a:moveTo>
                  <a:pt x="57686" y="106680"/>
                </a:moveTo>
                <a:lnTo>
                  <a:pt x="45653" y="106679"/>
                </a:lnTo>
                <a:lnTo>
                  <a:pt x="46677" y="107949"/>
                </a:lnTo>
                <a:lnTo>
                  <a:pt x="49034" y="107950"/>
                </a:lnTo>
                <a:lnTo>
                  <a:pt x="51276" y="110490"/>
                </a:lnTo>
                <a:lnTo>
                  <a:pt x="52254" y="110490"/>
                </a:lnTo>
                <a:lnTo>
                  <a:pt x="53162" y="111760"/>
                </a:lnTo>
                <a:lnTo>
                  <a:pt x="53979" y="113030"/>
                </a:lnTo>
                <a:lnTo>
                  <a:pt x="54726" y="114300"/>
                </a:lnTo>
                <a:lnTo>
                  <a:pt x="55393" y="114300"/>
                </a:lnTo>
                <a:lnTo>
                  <a:pt x="56026" y="115570"/>
                </a:lnTo>
                <a:lnTo>
                  <a:pt x="56578" y="116840"/>
                </a:lnTo>
                <a:lnTo>
                  <a:pt x="57486" y="118110"/>
                </a:lnTo>
                <a:lnTo>
                  <a:pt x="57877" y="119380"/>
                </a:lnTo>
                <a:lnTo>
                  <a:pt x="58188" y="120650"/>
                </a:lnTo>
                <a:lnTo>
                  <a:pt x="58705" y="121920"/>
                </a:lnTo>
                <a:lnTo>
                  <a:pt x="58901" y="123190"/>
                </a:lnTo>
                <a:lnTo>
                  <a:pt x="59177" y="124460"/>
                </a:lnTo>
                <a:lnTo>
                  <a:pt x="59274" y="125730"/>
                </a:lnTo>
                <a:lnTo>
                  <a:pt x="59332" y="129540"/>
                </a:lnTo>
                <a:lnTo>
                  <a:pt x="59257" y="130810"/>
                </a:lnTo>
                <a:lnTo>
                  <a:pt x="58740" y="132080"/>
                </a:lnTo>
                <a:lnTo>
                  <a:pt x="117560" y="132080"/>
                </a:lnTo>
                <a:lnTo>
                  <a:pt x="117951" y="130810"/>
                </a:lnTo>
                <a:lnTo>
                  <a:pt x="118584" y="129540"/>
                </a:lnTo>
                <a:lnTo>
                  <a:pt x="119055" y="129540"/>
                </a:lnTo>
                <a:lnTo>
                  <a:pt x="119366" y="128270"/>
                </a:lnTo>
                <a:lnTo>
                  <a:pt x="119596" y="127000"/>
                </a:lnTo>
                <a:lnTo>
                  <a:pt x="61615" y="127000"/>
                </a:lnTo>
                <a:lnTo>
                  <a:pt x="60821" y="123190"/>
                </a:lnTo>
                <a:lnTo>
                  <a:pt x="59487" y="118110"/>
                </a:lnTo>
                <a:lnTo>
                  <a:pt x="58935" y="115570"/>
                </a:lnTo>
                <a:lnTo>
                  <a:pt x="58107" y="110490"/>
                </a:lnTo>
                <a:lnTo>
                  <a:pt x="57686" y="106680"/>
                </a:lnTo>
                <a:close/>
              </a:path>
              <a:path w="120015" h="187959">
                <a:moveTo>
                  <a:pt x="41364" y="129539"/>
                </a:moveTo>
                <a:lnTo>
                  <a:pt x="36683" y="129539"/>
                </a:lnTo>
                <a:lnTo>
                  <a:pt x="36131" y="130809"/>
                </a:lnTo>
                <a:lnTo>
                  <a:pt x="42065" y="130809"/>
                </a:lnTo>
                <a:lnTo>
                  <a:pt x="41364" y="129539"/>
                </a:lnTo>
                <a:close/>
              </a:path>
              <a:path w="120015" h="187959">
                <a:moveTo>
                  <a:pt x="78197" y="100330"/>
                </a:moveTo>
                <a:lnTo>
                  <a:pt x="64122" y="110490"/>
                </a:lnTo>
                <a:lnTo>
                  <a:pt x="63616" y="111760"/>
                </a:lnTo>
                <a:lnTo>
                  <a:pt x="63420" y="113030"/>
                </a:lnTo>
                <a:lnTo>
                  <a:pt x="63259" y="114300"/>
                </a:lnTo>
                <a:lnTo>
                  <a:pt x="63144" y="115570"/>
                </a:lnTo>
                <a:lnTo>
                  <a:pt x="63110" y="120650"/>
                </a:lnTo>
                <a:lnTo>
                  <a:pt x="63225" y="123190"/>
                </a:lnTo>
                <a:lnTo>
                  <a:pt x="63501" y="124460"/>
                </a:lnTo>
                <a:lnTo>
                  <a:pt x="61615" y="127000"/>
                </a:lnTo>
                <a:lnTo>
                  <a:pt x="119596" y="127000"/>
                </a:lnTo>
                <a:lnTo>
                  <a:pt x="119596" y="124460"/>
                </a:lnTo>
                <a:lnTo>
                  <a:pt x="119481" y="123190"/>
                </a:lnTo>
                <a:lnTo>
                  <a:pt x="119331" y="121920"/>
                </a:lnTo>
                <a:lnTo>
                  <a:pt x="119090" y="121920"/>
                </a:lnTo>
                <a:lnTo>
                  <a:pt x="118814" y="120650"/>
                </a:lnTo>
                <a:lnTo>
                  <a:pt x="118503" y="119380"/>
                </a:lnTo>
                <a:lnTo>
                  <a:pt x="117675" y="119380"/>
                </a:lnTo>
                <a:lnTo>
                  <a:pt x="117238" y="118110"/>
                </a:lnTo>
                <a:lnTo>
                  <a:pt x="106785" y="118110"/>
                </a:lnTo>
                <a:lnTo>
                  <a:pt x="107061" y="116840"/>
                </a:lnTo>
                <a:lnTo>
                  <a:pt x="67548" y="116840"/>
                </a:lnTo>
                <a:lnTo>
                  <a:pt x="67031" y="115570"/>
                </a:lnTo>
                <a:lnTo>
                  <a:pt x="66835" y="114300"/>
                </a:lnTo>
                <a:lnTo>
                  <a:pt x="66525" y="113030"/>
                </a:lnTo>
                <a:lnTo>
                  <a:pt x="66525" y="110490"/>
                </a:lnTo>
                <a:lnTo>
                  <a:pt x="67353" y="109220"/>
                </a:lnTo>
                <a:lnTo>
                  <a:pt x="68997" y="107950"/>
                </a:lnTo>
                <a:lnTo>
                  <a:pt x="70734" y="105410"/>
                </a:lnTo>
                <a:lnTo>
                  <a:pt x="71596" y="105410"/>
                </a:lnTo>
                <a:lnTo>
                  <a:pt x="72424" y="104140"/>
                </a:lnTo>
                <a:lnTo>
                  <a:pt x="73287" y="102870"/>
                </a:lnTo>
                <a:lnTo>
                  <a:pt x="74149" y="102870"/>
                </a:lnTo>
                <a:lnTo>
                  <a:pt x="75805" y="101600"/>
                </a:lnTo>
                <a:lnTo>
                  <a:pt x="76633" y="101600"/>
                </a:lnTo>
                <a:lnTo>
                  <a:pt x="78197" y="100330"/>
                </a:lnTo>
                <a:close/>
              </a:path>
              <a:path w="120015" h="187959">
                <a:moveTo>
                  <a:pt x="116261" y="116840"/>
                </a:moveTo>
                <a:lnTo>
                  <a:pt x="107291" y="116840"/>
                </a:lnTo>
                <a:lnTo>
                  <a:pt x="106785" y="118110"/>
                </a:lnTo>
                <a:lnTo>
                  <a:pt x="116767" y="118110"/>
                </a:lnTo>
                <a:lnTo>
                  <a:pt x="116261" y="116840"/>
                </a:lnTo>
                <a:close/>
              </a:path>
              <a:path w="120015" h="187959">
                <a:moveTo>
                  <a:pt x="108039" y="105410"/>
                </a:moveTo>
                <a:lnTo>
                  <a:pt x="95619" y="105410"/>
                </a:lnTo>
                <a:lnTo>
                  <a:pt x="94515" y="106680"/>
                </a:lnTo>
                <a:lnTo>
                  <a:pt x="93733" y="107950"/>
                </a:lnTo>
                <a:lnTo>
                  <a:pt x="80486" y="107950"/>
                </a:lnTo>
                <a:lnTo>
                  <a:pt x="79819" y="109220"/>
                </a:lnTo>
                <a:lnTo>
                  <a:pt x="79221" y="110490"/>
                </a:lnTo>
                <a:lnTo>
                  <a:pt x="78473" y="110490"/>
                </a:lnTo>
                <a:lnTo>
                  <a:pt x="78197" y="111760"/>
                </a:lnTo>
                <a:lnTo>
                  <a:pt x="72815" y="111760"/>
                </a:lnTo>
                <a:lnTo>
                  <a:pt x="71907" y="113030"/>
                </a:lnTo>
                <a:lnTo>
                  <a:pt x="71125" y="113030"/>
                </a:lnTo>
                <a:lnTo>
                  <a:pt x="70377" y="114300"/>
                </a:lnTo>
                <a:lnTo>
                  <a:pt x="69158" y="114300"/>
                </a:lnTo>
                <a:lnTo>
                  <a:pt x="68687" y="115570"/>
                </a:lnTo>
                <a:lnTo>
                  <a:pt x="68296" y="115570"/>
                </a:lnTo>
                <a:lnTo>
                  <a:pt x="67548" y="116840"/>
                </a:lnTo>
                <a:lnTo>
                  <a:pt x="107061" y="116840"/>
                </a:lnTo>
                <a:lnTo>
                  <a:pt x="107613" y="114300"/>
                </a:lnTo>
                <a:lnTo>
                  <a:pt x="107924" y="113030"/>
                </a:lnTo>
                <a:lnTo>
                  <a:pt x="108280" y="110490"/>
                </a:lnTo>
                <a:lnTo>
                  <a:pt x="108395" y="109220"/>
                </a:lnTo>
                <a:lnTo>
                  <a:pt x="108315" y="106680"/>
                </a:lnTo>
                <a:lnTo>
                  <a:pt x="108039" y="105410"/>
                </a:lnTo>
                <a:close/>
              </a:path>
              <a:path w="120015" h="187959">
                <a:moveTo>
                  <a:pt x="37074" y="109219"/>
                </a:moveTo>
                <a:lnTo>
                  <a:pt x="24850" y="109219"/>
                </a:lnTo>
                <a:lnTo>
                  <a:pt x="25356" y="110489"/>
                </a:lnTo>
                <a:lnTo>
                  <a:pt x="26460" y="110489"/>
                </a:lnTo>
                <a:lnTo>
                  <a:pt x="27047" y="111759"/>
                </a:lnTo>
                <a:lnTo>
                  <a:pt x="33774" y="111759"/>
                </a:lnTo>
                <a:lnTo>
                  <a:pt x="35740" y="110489"/>
                </a:lnTo>
                <a:lnTo>
                  <a:pt x="37074" y="109219"/>
                </a:lnTo>
                <a:close/>
              </a:path>
              <a:path w="120015" h="187959">
                <a:moveTo>
                  <a:pt x="39834" y="107949"/>
                </a:moveTo>
                <a:lnTo>
                  <a:pt x="23907" y="107949"/>
                </a:lnTo>
                <a:lnTo>
                  <a:pt x="24344" y="109219"/>
                </a:lnTo>
                <a:lnTo>
                  <a:pt x="38730" y="109219"/>
                </a:lnTo>
                <a:lnTo>
                  <a:pt x="39834" y="107949"/>
                </a:lnTo>
                <a:close/>
              </a:path>
              <a:path w="120015" h="187959">
                <a:moveTo>
                  <a:pt x="53036" y="60960"/>
                </a:moveTo>
                <a:lnTo>
                  <a:pt x="29174" y="60959"/>
                </a:lnTo>
                <a:lnTo>
                  <a:pt x="29726" y="62229"/>
                </a:lnTo>
                <a:lnTo>
                  <a:pt x="33027" y="62229"/>
                </a:lnTo>
                <a:lnTo>
                  <a:pt x="33935" y="63499"/>
                </a:lnTo>
                <a:lnTo>
                  <a:pt x="35625" y="63500"/>
                </a:lnTo>
                <a:lnTo>
                  <a:pt x="36453" y="64770"/>
                </a:lnTo>
                <a:lnTo>
                  <a:pt x="37201" y="64770"/>
                </a:lnTo>
                <a:lnTo>
                  <a:pt x="37902" y="66040"/>
                </a:lnTo>
                <a:lnTo>
                  <a:pt x="39202" y="67310"/>
                </a:lnTo>
                <a:lnTo>
                  <a:pt x="40375" y="68580"/>
                </a:lnTo>
                <a:lnTo>
                  <a:pt x="45297" y="78740"/>
                </a:lnTo>
                <a:lnTo>
                  <a:pt x="45849" y="80010"/>
                </a:lnTo>
                <a:lnTo>
                  <a:pt x="46792" y="82550"/>
                </a:lnTo>
                <a:lnTo>
                  <a:pt x="47620" y="85090"/>
                </a:lnTo>
                <a:lnTo>
                  <a:pt x="48597" y="87630"/>
                </a:lnTo>
                <a:lnTo>
                  <a:pt x="49069" y="90170"/>
                </a:lnTo>
                <a:lnTo>
                  <a:pt x="49460" y="91440"/>
                </a:lnTo>
                <a:lnTo>
                  <a:pt x="49736" y="93980"/>
                </a:lnTo>
                <a:lnTo>
                  <a:pt x="49931" y="95250"/>
                </a:lnTo>
                <a:lnTo>
                  <a:pt x="50172" y="97790"/>
                </a:lnTo>
                <a:lnTo>
                  <a:pt x="9797" y="97789"/>
                </a:lnTo>
                <a:lnTo>
                  <a:pt x="9832" y="100329"/>
                </a:lnTo>
                <a:lnTo>
                  <a:pt x="10188" y="102869"/>
                </a:lnTo>
                <a:lnTo>
                  <a:pt x="10545" y="104139"/>
                </a:lnTo>
                <a:lnTo>
                  <a:pt x="10775" y="104139"/>
                </a:lnTo>
                <a:lnTo>
                  <a:pt x="11246" y="105409"/>
                </a:lnTo>
                <a:lnTo>
                  <a:pt x="22769" y="105409"/>
                </a:lnTo>
                <a:lnTo>
                  <a:pt x="23470" y="107949"/>
                </a:lnTo>
                <a:lnTo>
                  <a:pt x="42698" y="107949"/>
                </a:lnTo>
                <a:lnTo>
                  <a:pt x="43560" y="106679"/>
                </a:lnTo>
                <a:lnTo>
                  <a:pt x="57686" y="106680"/>
                </a:lnTo>
                <a:lnTo>
                  <a:pt x="57406" y="104140"/>
                </a:lnTo>
                <a:lnTo>
                  <a:pt x="57325" y="102870"/>
                </a:lnTo>
                <a:lnTo>
                  <a:pt x="57360" y="97790"/>
                </a:lnTo>
                <a:lnTo>
                  <a:pt x="57682" y="95250"/>
                </a:lnTo>
                <a:lnTo>
                  <a:pt x="56739" y="95250"/>
                </a:lnTo>
                <a:lnTo>
                  <a:pt x="56463" y="93980"/>
                </a:lnTo>
                <a:lnTo>
                  <a:pt x="56221" y="93980"/>
                </a:lnTo>
                <a:lnTo>
                  <a:pt x="55750" y="91440"/>
                </a:lnTo>
                <a:lnTo>
                  <a:pt x="55715" y="87630"/>
                </a:lnTo>
                <a:lnTo>
                  <a:pt x="56026" y="87630"/>
                </a:lnTo>
                <a:lnTo>
                  <a:pt x="56221" y="86360"/>
                </a:lnTo>
                <a:lnTo>
                  <a:pt x="56221" y="83820"/>
                </a:lnTo>
                <a:lnTo>
                  <a:pt x="56026" y="81280"/>
                </a:lnTo>
                <a:lnTo>
                  <a:pt x="55600" y="80010"/>
                </a:lnTo>
                <a:lnTo>
                  <a:pt x="55163" y="78740"/>
                </a:lnTo>
                <a:lnTo>
                  <a:pt x="54577" y="77470"/>
                </a:lnTo>
                <a:lnTo>
                  <a:pt x="53864" y="74930"/>
                </a:lnTo>
                <a:lnTo>
                  <a:pt x="53438" y="74930"/>
                </a:lnTo>
                <a:lnTo>
                  <a:pt x="52967" y="73660"/>
                </a:lnTo>
                <a:lnTo>
                  <a:pt x="52806" y="73660"/>
                </a:lnTo>
                <a:lnTo>
                  <a:pt x="52484" y="72390"/>
                </a:lnTo>
                <a:lnTo>
                  <a:pt x="52288" y="71120"/>
                </a:lnTo>
                <a:lnTo>
                  <a:pt x="51978" y="69850"/>
                </a:lnTo>
                <a:lnTo>
                  <a:pt x="51978" y="66040"/>
                </a:lnTo>
                <a:lnTo>
                  <a:pt x="52219" y="64770"/>
                </a:lnTo>
                <a:lnTo>
                  <a:pt x="52530" y="63500"/>
                </a:lnTo>
                <a:lnTo>
                  <a:pt x="52760" y="62230"/>
                </a:lnTo>
                <a:lnTo>
                  <a:pt x="53036" y="60960"/>
                </a:lnTo>
                <a:close/>
              </a:path>
              <a:path w="120015" h="187959">
                <a:moveTo>
                  <a:pt x="92204" y="106680"/>
                </a:moveTo>
                <a:lnTo>
                  <a:pt x="81705" y="106680"/>
                </a:lnTo>
                <a:lnTo>
                  <a:pt x="81268" y="107950"/>
                </a:lnTo>
                <a:lnTo>
                  <a:pt x="93066" y="107950"/>
                </a:lnTo>
                <a:lnTo>
                  <a:pt x="92204" y="106680"/>
                </a:lnTo>
                <a:close/>
              </a:path>
              <a:path w="120015" h="187959">
                <a:moveTo>
                  <a:pt x="12661" y="105409"/>
                </a:moveTo>
                <a:lnTo>
                  <a:pt x="11833" y="105409"/>
                </a:lnTo>
                <a:lnTo>
                  <a:pt x="12465" y="106679"/>
                </a:lnTo>
                <a:lnTo>
                  <a:pt x="12661" y="105409"/>
                </a:lnTo>
                <a:close/>
              </a:path>
              <a:path w="120015" h="187959">
                <a:moveTo>
                  <a:pt x="21975" y="105409"/>
                </a:moveTo>
                <a:lnTo>
                  <a:pt x="12856" y="105409"/>
                </a:lnTo>
                <a:lnTo>
                  <a:pt x="14156" y="106679"/>
                </a:lnTo>
                <a:lnTo>
                  <a:pt x="21032" y="106679"/>
                </a:lnTo>
                <a:lnTo>
                  <a:pt x="21975" y="105409"/>
                </a:lnTo>
                <a:close/>
              </a:path>
              <a:path w="120015" h="187959">
                <a:moveTo>
                  <a:pt x="89800" y="105410"/>
                </a:moveTo>
                <a:lnTo>
                  <a:pt x="83740" y="105410"/>
                </a:lnTo>
                <a:lnTo>
                  <a:pt x="83200" y="106680"/>
                </a:lnTo>
                <a:lnTo>
                  <a:pt x="90582" y="106680"/>
                </a:lnTo>
                <a:lnTo>
                  <a:pt x="89800" y="105410"/>
                </a:lnTo>
                <a:close/>
              </a:path>
              <a:path w="120015" h="187959">
                <a:moveTo>
                  <a:pt x="107061" y="104140"/>
                </a:moveTo>
                <a:lnTo>
                  <a:pt x="97816" y="104140"/>
                </a:lnTo>
                <a:lnTo>
                  <a:pt x="96286" y="105410"/>
                </a:lnTo>
                <a:lnTo>
                  <a:pt x="107613" y="105410"/>
                </a:lnTo>
                <a:lnTo>
                  <a:pt x="107061" y="104140"/>
                </a:lnTo>
                <a:close/>
              </a:path>
              <a:path w="120015" h="187959">
                <a:moveTo>
                  <a:pt x="106118" y="102870"/>
                </a:moveTo>
                <a:lnTo>
                  <a:pt x="101633" y="102870"/>
                </a:lnTo>
                <a:lnTo>
                  <a:pt x="100575" y="104140"/>
                </a:lnTo>
                <a:lnTo>
                  <a:pt x="106429" y="104140"/>
                </a:lnTo>
                <a:lnTo>
                  <a:pt x="106118" y="102870"/>
                </a:lnTo>
                <a:close/>
              </a:path>
              <a:path w="120015" h="187959">
                <a:moveTo>
                  <a:pt x="64618" y="100056"/>
                </a:moveTo>
                <a:lnTo>
                  <a:pt x="64478" y="100330"/>
                </a:lnTo>
                <a:lnTo>
                  <a:pt x="64618" y="100056"/>
                </a:lnTo>
                <a:close/>
              </a:path>
              <a:path w="120015" h="187959">
                <a:moveTo>
                  <a:pt x="98057" y="96520"/>
                </a:moveTo>
                <a:lnTo>
                  <a:pt x="73252" y="96520"/>
                </a:lnTo>
                <a:lnTo>
                  <a:pt x="71987" y="97790"/>
                </a:lnTo>
                <a:lnTo>
                  <a:pt x="70849" y="99060"/>
                </a:lnTo>
                <a:lnTo>
                  <a:pt x="69825" y="100330"/>
                </a:lnTo>
                <a:lnTo>
                  <a:pt x="81785" y="100330"/>
                </a:lnTo>
                <a:lnTo>
                  <a:pt x="83544" y="99060"/>
                </a:lnTo>
                <a:lnTo>
                  <a:pt x="92790" y="99060"/>
                </a:lnTo>
                <a:lnTo>
                  <a:pt x="94676" y="97790"/>
                </a:lnTo>
                <a:lnTo>
                  <a:pt x="96252" y="97790"/>
                </a:lnTo>
                <a:lnTo>
                  <a:pt x="98057" y="96520"/>
                </a:lnTo>
                <a:close/>
              </a:path>
              <a:path w="120015" h="187959">
                <a:moveTo>
                  <a:pt x="94320" y="41910"/>
                </a:moveTo>
                <a:lnTo>
                  <a:pt x="89881" y="41910"/>
                </a:lnTo>
                <a:lnTo>
                  <a:pt x="89961" y="45720"/>
                </a:lnTo>
                <a:lnTo>
                  <a:pt x="89800" y="48260"/>
                </a:lnTo>
                <a:lnTo>
                  <a:pt x="89294" y="50800"/>
                </a:lnTo>
                <a:lnTo>
                  <a:pt x="88938" y="53340"/>
                </a:lnTo>
                <a:lnTo>
                  <a:pt x="88547" y="54610"/>
                </a:lnTo>
                <a:lnTo>
                  <a:pt x="83475" y="66040"/>
                </a:lnTo>
                <a:lnTo>
                  <a:pt x="82211" y="68580"/>
                </a:lnTo>
                <a:lnTo>
                  <a:pt x="80957" y="69850"/>
                </a:lnTo>
                <a:lnTo>
                  <a:pt x="79819" y="71120"/>
                </a:lnTo>
                <a:lnTo>
                  <a:pt x="77887" y="73660"/>
                </a:lnTo>
                <a:lnTo>
                  <a:pt x="76633" y="76200"/>
                </a:lnTo>
                <a:lnTo>
                  <a:pt x="75610" y="77470"/>
                </a:lnTo>
                <a:lnTo>
                  <a:pt x="73804" y="80010"/>
                </a:lnTo>
                <a:lnTo>
                  <a:pt x="72976" y="81280"/>
                </a:lnTo>
                <a:lnTo>
                  <a:pt x="71481" y="83820"/>
                </a:lnTo>
                <a:lnTo>
                  <a:pt x="70147" y="85090"/>
                </a:lnTo>
                <a:lnTo>
                  <a:pt x="68997" y="87630"/>
                </a:lnTo>
                <a:lnTo>
                  <a:pt x="68020" y="90170"/>
                </a:lnTo>
                <a:lnTo>
                  <a:pt x="67192" y="91440"/>
                </a:lnTo>
                <a:lnTo>
                  <a:pt x="66491" y="92710"/>
                </a:lnTo>
                <a:lnTo>
                  <a:pt x="65111" y="97790"/>
                </a:lnTo>
                <a:lnTo>
                  <a:pt x="64618" y="100056"/>
                </a:lnTo>
                <a:lnTo>
                  <a:pt x="65778" y="97790"/>
                </a:lnTo>
                <a:lnTo>
                  <a:pt x="67031" y="96520"/>
                </a:lnTo>
                <a:lnTo>
                  <a:pt x="67629" y="95250"/>
                </a:lnTo>
                <a:lnTo>
                  <a:pt x="68250" y="95250"/>
                </a:lnTo>
                <a:lnTo>
                  <a:pt x="68802" y="93980"/>
                </a:lnTo>
                <a:lnTo>
                  <a:pt x="70492" y="92710"/>
                </a:lnTo>
                <a:lnTo>
                  <a:pt x="72539" y="90170"/>
                </a:lnTo>
                <a:lnTo>
                  <a:pt x="73448" y="88900"/>
                </a:lnTo>
                <a:lnTo>
                  <a:pt x="74276" y="88900"/>
                </a:lnTo>
                <a:lnTo>
                  <a:pt x="75644" y="87630"/>
                </a:lnTo>
                <a:lnTo>
                  <a:pt x="77185" y="87630"/>
                </a:lnTo>
                <a:lnTo>
                  <a:pt x="76587" y="86360"/>
                </a:lnTo>
                <a:lnTo>
                  <a:pt x="71987" y="86360"/>
                </a:lnTo>
                <a:lnTo>
                  <a:pt x="72735" y="85090"/>
                </a:lnTo>
                <a:lnTo>
                  <a:pt x="73528" y="85090"/>
                </a:lnTo>
                <a:lnTo>
                  <a:pt x="75173" y="82550"/>
                </a:lnTo>
                <a:lnTo>
                  <a:pt x="76035" y="81280"/>
                </a:lnTo>
                <a:lnTo>
                  <a:pt x="76909" y="81280"/>
                </a:lnTo>
                <a:lnTo>
                  <a:pt x="78634" y="78740"/>
                </a:lnTo>
                <a:lnTo>
                  <a:pt x="79497" y="78740"/>
                </a:lnTo>
                <a:lnTo>
                  <a:pt x="80405" y="77470"/>
                </a:lnTo>
                <a:lnTo>
                  <a:pt x="81268" y="77470"/>
                </a:lnTo>
                <a:lnTo>
                  <a:pt x="82130" y="76200"/>
                </a:lnTo>
                <a:lnTo>
                  <a:pt x="83866" y="74930"/>
                </a:lnTo>
                <a:lnTo>
                  <a:pt x="85511" y="73660"/>
                </a:lnTo>
                <a:lnTo>
                  <a:pt x="87052" y="73660"/>
                </a:lnTo>
                <a:lnTo>
                  <a:pt x="89766" y="72390"/>
                </a:lnTo>
                <a:lnTo>
                  <a:pt x="90904" y="71120"/>
                </a:lnTo>
                <a:lnTo>
                  <a:pt x="93066" y="71120"/>
                </a:lnTo>
                <a:lnTo>
                  <a:pt x="91249" y="69850"/>
                </a:lnTo>
                <a:lnTo>
                  <a:pt x="84844" y="69850"/>
                </a:lnTo>
                <a:lnTo>
                  <a:pt x="85511" y="68580"/>
                </a:lnTo>
                <a:lnTo>
                  <a:pt x="86143" y="67310"/>
                </a:lnTo>
                <a:lnTo>
                  <a:pt x="87362" y="66040"/>
                </a:lnTo>
                <a:lnTo>
                  <a:pt x="88466" y="64770"/>
                </a:lnTo>
                <a:lnTo>
                  <a:pt x="88972" y="63500"/>
                </a:lnTo>
                <a:lnTo>
                  <a:pt x="90548" y="63500"/>
                </a:lnTo>
                <a:lnTo>
                  <a:pt x="90824" y="62230"/>
                </a:lnTo>
                <a:lnTo>
                  <a:pt x="115123" y="62230"/>
                </a:lnTo>
                <a:lnTo>
                  <a:pt x="115548" y="60960"/>
                </a:lnTo>
                <a:lnTo>
                  <a:pt x="115905" y="60960"/>
                </a:lnTo>
                <a:lnTo>
                  <a:pt x="116181" y="59690"/>
                </a:lnTo>
                <a:lnTo>
                  <a:pt x="116376" y="58420"/>
                </a:lnTo>
                <a:lnTo>
                  <a:pt x="101438" y="58420"/>
                </a:lnTo>
                <a:lnTo>
                  <a:pt x="100690" y="57150"/>
                </a:lnTo>
                <a:lnTo>
                  <a:pt x="97310" y="57150"/>
                </a:lnTo>
                <a:lnTo>
                  <a:pt x="97551" y="54610"/>
                </a:lnTo>
                <a:lnTo>
                  <a:pt x="97701" y="53340"/>
                </a:lnTo>
                <a:lnTo>
                  <a:pt x="97666" y="49530"/>
                </a:lnTo>
                <a:lnTo>
                  <a:pt x="97505" y="48260"/>
                </a:lnTo>
                <a:lnTo>
                  <a:pt x="97310" y="46990"/>
                </a:lnTo>
                <a:lnTo>
                  <a:pt x="97034" y="45720"/>
                </a:lnTo>
                <a:lnTo>
                  <a:pt x="96758" y="45720"/>
                </a:lnTo>
                <a:lnTo>
                  <a:pt x="96401" y="44450"/>
                </a:lnTo>
                <a:lnTo>
                  <a:pt x="96056" y="44450"/>
                </a:lnTo>
                <a:lnTo>
                  <a:pt x="95654" y="43180"/>
                </a:lnTo>
                <a:lnTo>
                  <a:pt x="94791" y="43180"/>
                </a:lnTo>
                <a:lnTo>
                  <a:pt x="94320" y="41910"/>
                </a:lnTo>
                <a:close/>
              </a:path>
              <a:path w="120015" h="187959">
                <a:moveTo>
                  <a:pt x="9004" y="97789"/>
                </a:moveTo>
                <a:lnTo>
                  <a:pt x="6140" y="97789"/>
                </a:lnTo>
                <a:lnTo>
                  <a:pt x="7313" y="99059"/>
                </a:lnTo>
                <a:lnTo>
                  <a:pt x="8256" y="99059"/>
                </a:lnTo>
                <a:lnTo>
                  <a:pt x="9004" y="97789"/>
                </a:lnTo>
                <a:close/>
              </a:path>
              <a:path w="120015" h="187959">
                <a:moveTo>
                  <a:pt x="11051" y="59689"/>
                </a:moveTo>
                <a:lnTo>
                  <a:pt x="3346" y="59689"/>
                </a:lnTo>
                <a:lnTo>
                  <a:pt x="2161" y="60959"/>
                </a:lnTo>
                <a:lnTo>
                  <a:pt x="1460" y="62229"/>
                </a:lnTo>
                <a:lnTo>
                  <a:pt x="1218" y="62229"/>
                </a:lnTo>
                <a:lnTo>
                  <a:pt x="0" y="68579"/>
                </a:lnTo>
                <a:lnTo>
                  <a:pt x="0" y="92709"/>
                </a:lnTo>
                <a:lnTo>
                  <a:pt x="1218" y="93979"/>
                </a:lnTo>
                <a:lnTo>
                  <a:pt x="2242" y="95249"/>
                </a:lnTo>
                <a:lnTo>
                  <a:pt x="3150" y="96519"/>
                </a:lnTo>
                <a:lnTo>
                  <a:pt x="3576" y="96519"/>
                </a:lnTo>
                <a:lnTo>
                  <a:pt x="4726" y="97789"/>
                </a:lnTo>
                <a:lnTo>
                  <a:pt x="50172" y="97790"/>
                </a:lnTo>
                <a:lnTo>
                  <a:pt x="49586" y="96520"/>
                </a:lnTo>
                <a:lnTo>
                  <a:pt x="47884" y="95250"/>
                </a:lnTo>
                <a:lnTo>
                  <a:pt x="46596" y="93980"/>
                </a:lnTo>
                <a:lnTo>
                  <a:pt x="44630" y="91440"/>
                </a:lnTo>
                <a:lnTo>
                  <a:pt x="43882" y="91440"/>
                </a:lnTo>
                <a:lnTo>
                  <a:pt x="42974" y="90170"/>
                </a:lnTo>
                <a:lnTo>
                  <a:pt x="42698" y="90170"/>
                </a:lnTo>
                <a:lnTo>
                  <a:pt x="42307" y="88900"/>
                </a:lnTo>
                <a:lnTo>
                  <a:pt x="41916" y="86360"/>
                </a:lnTo>
                <a:lnTo>
                  <a:pt x="41525" y="85090"/>
                </a:lnTo>
                <a:lnTo>
                  <a:pt x="41088" y="83820"/>
                </a:lnTo>
                <a:lnTo>
                  <a:pt x="39639" y="80010"/>
                </a:lnTo>
                <a:lnTo>
                  <a:pt x="39087" y="78740"/>
                </a:lnTo>
                <a:lnTo>
                  <a:pt x="38569" y="78739"/>
                </a:lnTo>
                <a:lnTo>
                  <a:pt x="37465" y="76199"/>
                </a:lnTo>
                <a:lnTo>
                  <a:pt x="36373" y="74929"/>
                </a:lnTo>
                <a:lnTo>
                  <a:pt x="35303" y="74929"/>
                </a:lnTo>
                <a:lnTo>
                  <a:pt x="34763" y="73659"/>
                </a:lnTo>
                <a:lnTo>
                  <a:pt x="29611" y="73659"/>
                </a:lnTo>
                <a:lnTo>
                  <a:pt x="29335" y="72389"/>
                </a:lnTo>
                <a:lnTo>
                  <a:pt x="28622" y="69849"/>
                </a:lnTo>
                <a:lnTo>
                  <a:pt x="28231" y="68579"/>
                </a:lnTo>
                <a:lnTo>
                  <a:pt x="27794" y="67309"/>
                </a:lnTo>
                <a:lnTo>
                  <a:pt x="27323" y="67309"/>
                </a:lnTo>
                <a:lnTo>
                  <a:pt x="26817" y="66039"/>
                </a:lnTo>
                <a:lnTo>
                  <a:pt x="26311" y="66039"/>
                </a:lnTo>
                <a:lnTo>
                  <a:pt x="25759" y="64769"/>
                </a:lnTo>
                <a:lnTo>
                  <a:pt x="16042" y="64769"/>
                </a:lnTo>
                <a:lnTo>
                  <a:pt x="15145" y="63499"/>
                </a:lnTo>
                <a:lnTo>
                  <a:pt x="13454" y="62229"/>
                </a:lnTo>
                <a:lnTo>
                  <a:pt x="12626" y="60959"/>
                </a:lnTo>
                <a:lnTo>
                  <a:pt x="11833" y="60959"/>
                </a:lnTo>
                <a:lnTo>
                  <a:pt x="11051" y="59689"/>
                </a:lnTo>
                <a:close/>
              </a:path>
              <a:path w="120015" h="187959">
                <a:moveTo>
                  <a:pt x="99587" y="95250"/>
                </a:moveTo>
                <a:lnTo>
                  <a:pt x="76783" y="95250"/>
                </a:lnTo>
                <a:lnTo>
                  <a:pt x="75219" y="96520"/>
                </a:lnTo>
                <a:lnTo>
                  <a:pt x="98529" y="96520"/>
                </a:lnTo>
                <a:lnTo>
                  <a:pt x="99587" y="95250"/>
                </a:lnTo>
                <a:close/>
              </a:path>
              <a:path w="120015" h="187959">
                <a:moveTo>
                  <a:pt x="100219" y="93980"/>
                </a:moveTo>
                <a:lnTo>
                  <a:pt x="78991" y="93980"/>
                </a:lnTo>
                <a:lnTo>
                  <a:pt x="77852" y="95250"/>
                </a:lnTo>
                <a:lnTo>
                  <a:pt x="99943" y="95250"/>
                </a:lnTo>
                <a:lnTo>
                  <a:pt x="100219" y="93980"/>
                </a:lnTo>
                <a:close/>
              </a:path>
              <a:path w="120015" h="187959">
                <a:moveTo>
                  <a:pt x="100771" y="87630"/>
                </a:moveTo>
                <a:lnTo>
                  <a:pt x="85315" y="87630"/>
                </a:lnTo>
                <a:lnTo>
                  <a:pt x="84959" y="88900"/>
                </a:lnTo>
                <a:lnTo>
                  <a:pt x="84533" y="90170"/>
                </a:lnTo>
                <a:lnTo>
                  <a:pt x="83625" y="90170"/>
                </a:lnTo>
                <a:lnTo>
                  <a:pt x="82533" y="91440"/>
                </a:lnTo>
                <a:lnTo>
                  <a:pt x="81981" y="92710"/>
                </a:lnTo>
                <a:lnTo>
                  <a:pt x="81383" y="92710"/>
                </a:lnTo>
                <a:lnTo>
                  <a:pt x="80164" y="93980"/>
                </a:lnTo>
                <a:lnTo>
                  <a:pt x="100575" y="93980"/>
                </a:lnTo>
                <a:lnTo>
                  <a:pt x="101047" y="91440"/>
                </a:lnTo>
                <a:lnTo>
                  <a:pt x="101081" y="88900"/>
                </a:lnTo>
                <a:lnTo>
                  <a:pt x="100932" y="88900"/>
                </a:lnTo>
                <a:lnTo>
                  <a:pt x="100771" y="87630"/>
                </a:lnTo>
                <a:close/>
              </a:path>
              <a:path w="120015" h="187959">
                <a:moveTo>
                  <a:pt x="62121" y="74930"/>
                </a:moveTo>
                <a:lnTo>
                  <a:pt x="59602" y="74930"/>
                </a:lnTo>
                <a:lnTo>
                  <a:pt x="59602" y="78740"/>
                </a:lnTo>
                <a:lnTo>
                  <a:pt x="59763" y="80010"/>
                </a:lnTo>
                <a:lnTo>
                  <a:pt x="60005" y="81280"/>
                </a:lnTo>
                <a:lnTo>
                  <a:pt x="60315" y="82550"/>
                </a:lnTo>
                <a:lnTo>
                  <a:pt x="60741" y="83820"/>
                </a:lnTo>
                <a:lnTo>
                  <a:pt x="61293" y="85090"/>
                </a:lnTo>
                <a:lnTo>
                  <a:pt x="61373" y="86360"/>
                </a:lnTo>
                <a:lnTo>
                  <a:pt x="61339" y="87630"/>
                </a:lnTo>
                <a:lnTo>
                  <a:pt x="61178" y="88900"/>
                </a:lnTo>
                <a:lnTo>
                  <a:pt x="61017" y="88900"/>
                </a:lnTo>
                <a:lnTo>
                  <a:pt x="60545" y="90170"/>
                </a:lnTo>
                <a:lnTo>
                  <a:pt x="60235" y="91440"/>
                </a:lnTo>
                <a:lnTo>
                  <a:pt x="59844" y="92710"/>
                </a:lnTo>
                <a:lnTo>
                  <a:pt x="61615" y="92710"/>
                </a:lnTo>
                <a:lnTo>
                  <a:pt x="62282" y="91440"/>
                </a:lnTo>
                <a:lnTo>
                  <a:pt x="62558" y="90170"/>
                </a:lnTo>
                <a:lnTo>
                  <a:pt x="62788" y="90170"/>
                </a:lnTo>
                <a:lnTo>
                  <a:pt x="63501" y="87630"/>
                </a:lnTo>
                <a:lnTo>
                  <a:pt x="63777" y="85090"/>
                </a:lnTo>
                <a:lnTo>
                  <a:pt x="63731" y="82550"/>
                </a:lnTo>
                <a:lnTo>
                  <a:pt x="63501" y="82550"/>
                </a:lnTo>
                <a:lnTo>
                  <a:pt x="63386" y="81280"/>
                </a:lnTo>
                <a:lnTo>
                  <a:pt x="62753" y="80010"/>
                </a:lnTo>
                <a:lnTo>
                  <a:pt x="62477" y="78740"/>
                </a:lnTo>
                <a:lnTo>
                  <a:pt x="62282" y="78740"/>
                </a:lnTo>
                <a:lnTo>
                  <a:pt x="62040" y="77470"/>
                </a:lnTo>
                <a:lnTo>
                  <a:pt x="61960" y="76200"/>
                </a:lnTo>
                <a:lnTo>
                  <a:pt x="62121" y="74930"/>
                </a:lnTo>
                <a:close/>
              </a:path>
              <a:path w="120015" h="187959">
                <a:moveTo>
                  <a:pt x="104347" y="86360"/>
                </a:moveTo>
                <a:lnTo>
                  <a:pt x="85833" y="86360"/>
                </a:lnTo>
                <a:lnTo>
                  <a:pt x="85591" y="87630"/>
                </a:lnTo>
                <a:lnTo>
                  <a:pt x="101909" y="87630"/>
                </a:lnTo>
                <a:lnTo>
                  <a:pt x="104347" y="86360"/>
                </a:lnTo>
                <a:close/>
              </a:path>
              <a:path w="120015" h="187959">
                <a:moveTo>
                  <a:pt x="108982" y="83820"/>
                </a:moveTo>
                <a:lnTo>
                  <a:pt x="86063" y="83820"/>
                </a:lnTo>
                <a:lnTo>
                  <a:pt x="85982" y="86360"/>
                </a:lnTo>
                <a:lnTo>
                  <a:pt x="105405" y="86360"/>
                </a:lnTo>
                <a:lnTo>
                  <a:pt x="106429" y="85090"/>
                </a:lnTo>
                <a:lnTo>
                  <a:pt x="107337" y="85090"/>
                </a:lnTo>
                <a:lnTo>
                  <a:pt x="108982" y="83820"/>
                </a:lnTo>
                <a:close/>
              </a:path>
              <a:path w="120015" h="187959">
                <a:moveTo>
                  <a:pt x="113708" y="78740"/>
                </a:moveTo>
                <a:lnTo>
                  <a:pt x="89363" y="78740"/>
                </a:lnTo>
                <a:lnTo>
                  <a:pt x="85557" y="81280"/>
                </a:lnTo>
                <a:lnTo>
                  <a:pt x="85833" y="82550"/>
                </a:lnTo>
                <a:lnTo>
                  <a:pt x="85982" y="83820"/>
                </a:lnTo>
                <a:lnTo>
                  <a:pt x="109695" y="83820"/>
                </a:lnTo>
                <a:lnTo>
                  <a:pt x="110914" y="82550"/>
                </a:lnTo>
                <a:lnTo>
                  <a:pt x="112328" y="81280"/>
                </a:lnTo>
                <a:lnTo>
                  <a:pt x="112995" y="80010"/>
                </a:lnTo>
                <a:lnTo>
                  <a:pt x="113513" y="80010"/>
                </a:lnTo>
                <a:lnTo>
                  <a:pt x="113708" y="78740"/>
                </a:lnTo>
                <a:close/>
              </a:path>
              <a:path w="120015" h="187959">
                <a:moveTo>
                  <a:pt x="113467" y="71120"/>
                </a:moveTo>
                <a:lnTo>
                  <a:pt x="96723" y="71120"/>
                </a:lnTo>
                <a:lnTo>
                  <a:pt x="96401" y="72390"/>
                </a:lnTo>
                <a:lnTo>
                  <a:pt x="96010" y="72390"/>
                </a:lnTo>
                <a:lnTo>
                  <a:pt x="95504" y="73660"/>
                </a:lnTo>
                <a:lnTo>
                  <a:pt x="94952" y="74930"/>
                </a:lnTo>
                <a:lnTo>
                  <a:pt x="93687" y="76200"/>
                </a:lnTo>
                <a:lnTo>
                  <a:pt x="92986" y="76200"/>
                </a:lnTo>
                <a:lnTo>
                  <a:pt x="90778" y="78740"/>
                </a:lnTo>
                <a:lnTo>
                  <a:pt x="114099" y="78740"/>
                </a:lnTo>
                <a:lnTo>
                  <a:pt x="114214" y="77470"/>
                </a:lnTo>
                <a:lnTo>
                  <a:pt x="114260" y="74930"/>
                </a:lnTo>
                <a:lnTo>
                  <a:pt x="113789" y="72390"/>
                </a:lnTo>
                <a:lnTo>
                  <a:pt x="113467" y="71120"/>
                </a:lnTo>
                <a:close/>
              </a:path>
              <a:path w="120015" h="187959">
                <a:moveTo>
                  <a:pt x="64996" y="71120"/>
                </a:moveTo>
                <a:lnTo>
                  <a:pt x="61017" y="71120"/>
                </a:lnTo>
                <a:lnTo>
                  <a:pt x="60396" y="72390"/>
                </a:lnTo>
                <a:lnTo>
                  <a:pt x="60120" y="73660"/>
                </a:lnTo>
                <a:lnTo>
                  <a:pt x="59878" y="73660"/>
                </a:lnTo>
                <a:lnTo>
                  <a:pt x="59729" y="74930"/>
                </a:lnTo>
                <a:lnTo>
                  <a:pt x="62236" y="74930"/>
                </a:lnTo>
                <a:lnTo>
                  <a:pt x="62707" y="73660"/>
                </a:lnTo>
                <a:lnTo>
                  <a:pt x="63144" y="72390"/>
                </a:lnTo>
                <a:lnTo>
                  <a:pt x="64087" y="72390"/>
                </a:lnTo>
                <a:lnTo>
                  <a:pt x="64996" y="71120"/>
                </a:lnTo>
                <a:close/>
              </a:path>
              <a:path w="120015" h="187959">
                <a:moveTo>
                  <a:pt x="69791" y="71120"/>
                </a:moveTo>
                <a:lnTo>
                  <a:pt x="68215" y="71120"/>
                </a:lnTo>
                <a:lnTo>
                  <a:pt x="68411" y="72390"/>
                </a:lnTo>
                <a:lnTo>
                  <a:pt x="69549" y="72390"/>
                </a:lnTo>
                <a:lnTo>
                  <a:pt x="69791" y="71120"/>
                </a:lnTo>
                <a:close/>
              </a:path>
              <a:path w="120015" h="187959">
                <a:moveTo>
                  <a:pt x="70768" y="59690"/>
                </a:moveTo>
                <a:lnTo>
                  <a:pt x="67905" y="59690"/>
                </a:lnTo>
                <a:lnTo>
                  <a:pt x="67663" y="60960"/>
                </a:lnTo>
                <a:lnTo>
                  <a:pt x="67468" y="60960"/>
                </a:lnTo>
                <a:lnTo>
                  <a:pt x="67157" y="62230"/>
                </a:lnTo>
                <a:lnTo>
                  <a:pt x="67031" y="63500"/>
                </a:lnTo>
                <a:lnTo>
                  <a:pt x="66881" y="63500"/>
                </a:lnTo>
                <a:lnTo>
                  <a:pt x="66881" y="69850"/>
                </a:lnTo>
                <a:lnTo>
                  <a:pt x="63064" y="69850"/>
                </a:lnTo>
                <a:lnTo>
                  <a:pt x="62201" y="71120"/>
                </a:lnTo>
                <a:lnTo>
                  <a:pt x="69825" y="71120"/>
                </a:lnTo>
                <a:lnTo>
                  <a:pt x="69946" y="66040"/>
                </a:lnTo>
                <a:lnTo>
                  <a:pt x="70021" y="64770"/>
                </a:lnTo>
                <a:lnTo>
                  <a:pt x="70343" y="62230"/>
                </a:lnTo>
                <a:lnTo>
                  <a:pt x="70768" y="59690"/>
                </a:lnTo>
                <a:close/>
              </a:path>
              <a:path w="120015" h="187959">
                <a:moveTo>
                  <a:pt x="115123" y="62230"/>
                </a:moveTo>
                <a:lnTo>
                  <a:pt x="91330" y="62230"/>
                </a:lnTo>
                <a:lnTo>
                  <a:pt x="92710" y="63500"/>
                </a:lnTo>
                <a:lnTo>
                  <a:pt x="93848" y="64770"/>
                </a:lnTo>
                <a:lnTo>
                  <a:pt x="94837" y="64770"/>
                </a:lnTo>
                <a:lnTo>
                  <a:pt x="95585" y="66040"/>
                </a:lnTo>
                <a:lnTo>
                  <a:pt x="96206" y="67310"/>
                </a:lnTo>
                <a:lnTo>
                  <a:pt x="96643" y="67310"/>
                </a:lnTo>
                <a:lnTo>
                  <a:pt x="96919" y="68580"/>
                </a:lnTo>
                <a:lnTo>
                  <a:pt x="96953" y="71120"/>
                </a:lnTo>
                <a:lnTo>
                  <a:pt x="112765" y="71120"/>
                </a:lnTo>
                <a:lnTo>
                  <a:pt x="112363" y="69850"/>
                </a:lnTo>
                <a:lnTo>
                  <a:pt x="110247" y="69850"/>
                </a:lnTo>
                <a:lnTo>
                  <a:pt x="111351" y="68580"/>
                </a:lnTo>
                <a:lnTo>
                  <a:pt x="112328" y="67310"/>
                </a:lnTo>
                <a:lnTo>
                  <a:pt x="113191" y="66040"/>
                </a:lnTo>
                <a:lnTo>
                  <a:pt x="113938" y="64770"/>
                </a:lnTo>
                <a:lnTo>
                  <a:pt x="114571" y="63500"/>
                </a:lnTo>
                <a:lnTo>
                  <a:pt x="115123" y="62230"/>
                </a:lnTo>
                <a:close/>
              </a:path>
              <a:path w="120015" h="187959">
                <a:moveTo>
                  <a:pt x="24103" y="63499"/>
                </a:moveTo>
                <a:lnTo>
                  <a:pt x="17778" y="63499"/>
                </a:lnTo>
                <a:lnTo>
                  <a:pt x="16513" y="64769"/>
                </a:lnTo>
                <a:lnTo>
                  <a:pt x="25207" y="64769"/>
                </a:lnTo>
                <a:lnTo>
                  <a:pt x="24103" y="63499"/>
                </a:lnTo>
                <a:close/>
              </a:path>
              <a:path w="120015" h="187959">
                <a:moveTo>
                  <a:pt x="43054" y="59690"/>
                </a:moveTo>
                <a:lnTo>
                  <a:pt x="26265" y="59689"/>
                </a:lnTo>
                <a:lnTo>
                  <a:pt x="27093" y="60959"/>
                </a:lnTo>
                <a:lnTo>
                  <a:pt x="43169" y="60960"/>
                </a:lnTo>
                <a:lnTo>
                  <a:pt x="43054" y="59690"/>
                </a:lnTo>
                <a:close/>
              </a:path>
              <a:path w="120015" h="187959">
                <a:moveTo>
                  <a:pt x="52254" y="46990"/>
                </a:moveTo>
                <a:lnTo>
                  <a:pt x="46355" y="46990"/>
                </a:lnTo>
                <a:lnTo>
                  <a:pt x="46194" y="48260"/>
                </a:lnTo>
                <a:lnTo>
                  <a:pt x="45653" y="49530"/>
                </a:lnTo>
                <a:lnTo>
                  <a:pt x="45251" y="49530"/>
                </a:lnTo>
                <a:lnTo>
                  <a:pt x="44779" y="50800"/>
                </a:lnTo>
                <a:lnTo>
                  <a:pt x="44388" y="53340"/>
                </a:lnTo>
                <a:lnTo>
                  <a:pt x="44193" y="53340"/>
                </a:lnTo>
                <a:lnTo>
                  <a:pt x="43882" y="55880"/>
                </a:lnTo>
                <a:lnTo>
                  <a:pt x="43802" y="57150"/>
                </a:lnTo>
                <a:lnTo>
                  <a:pt x="43687" y="59690"/>
                </a:lnTo>
                <a:lnTo>
                  <a:pt x="43330" y="59690"/>
                </a:lnTo>
                <a:lnTo>
                  <a:pt x="43169" y="60960"/>
                </a:lnTo>
                <a:lnTo>
                  <a:pt x="53358" y="60960"/>
                </a:lnTo>
                <a:lnTo>
                  <a:pt x="54140" y="58420"/>
                </a:lnTo>
                <a:lnTo>
                  <a:pt x="55129" y="57150"/>
                </a:lnTo>
                <a:lnTo>
                  <a:pt x="50920" y="57150"/>
                </a:lnTo>
                <a:lnTo>
                  <a:pt x="51541" y="55880"/>
                </a:lnTo>
                <a:lnTo>
                  <a:pt x="52219" y="50800"/>
                </a:lnTo>
                <a:lnTo>
                  <a:pt x="52254" y="46990"/>
                </a:lnTo>
                <a:close/>
              </a:path>
              <a:path w="120015" h="187959">
                <a:moveTo>
                  <a:pt x="8302" y="58419"/>
                </a:moveTo>
                <a:lnTo>
                  <a:pt x="5979" y="58419"/>
                </a:lnTo>
                <a:lnTo>
                  <a:pt x="5473" y="59689"/>
                </a:lnTo>
                <a:lnTo>
                  <a:pt x="8969" y="59689"/>
                </a:lnTo>
                <a:lnTo>
                  <a:pt x="8302" y="58419"/>
                </a:lnTo>
                <a:close/>
              </a:path>
              <a:path w="120015" h="187959">
                <a:moveTo>
                  <a:pt x="41950" y="58420"/>
                </a:moveTo>
                <a:lnTo>
                  <a:pt x="24459" y="58419"/>
                </a:lnTo>
                <a:lnTo>
                  <a:pt x="25402" y="59689"/>
                </a:lnTo>
                <a:lnTo>
                  <a:pt x="42226" y="59690"/>
                </a:lnTo>
                <a:lnTo>
                  <a:pt x="41950" y="58420"/>
                </a:lnTo>
                <a:close/>
              </a:path>
              <a:path w="120015" h="187959">
                <a:moveTo>
                  <a:pt x="72148" y="55880"/>
                </a:moveTo>
                <a:lnTo>
                  <a:pt x="70573" y="55880"/>
                </a:lnTo>
                <a:lnTo>
                  <a:pt x="69595" y="57150"/>
                </a:lnTo>
                <a:lnTo>
                  <a:pt x="68802" y="58420"/>
                </a:lnTo>
                <a:lnTo>
                  <a:pt x="68491" y="58420"/>
                </a:lnTo>
                <a:lnTo>
                  <a:pt x="68181" y="59690"/>
                </a:lnTo>
                <a:lnTo>
                  <a:pt x="71010" y="59690"/>
                </a:lnTo>
                <a:lnTo>
                  <a:pt x="71562" y="57150"/>
                </a:lnTo>
                <a:lnTo>
                  <a:pt x="72148" y="55880"/>
                </a:lnTo>
                <a:close/>
              </a:path>
              <a:path w="120015" h="187959">
                <a:moveTo>
                  <a:pt x="41720" y="53340"/>
                </a:moveTo>
                <a:lnTo>
                  <a:pt x="20365" y="53339"/>
                </a:lnTo>
                <a:lnTo>
                  <a:pt x="20917" y="54609"/>
                </a:lnTo>
                <a:lnTo>
                  <a:pt x="21435" y="54609"/>
                </a:lnTo>
                <a:lnTo>
                  <a:pt x="22493" y="55879"/>
                </a:lnTo>
                <a:lnTo>
                  <a:pt x="22999" y="57149"/>
                </a:lnTo>
                <a:lnTo>
                  <a:pt x="23988" y="58419"/>
                </a:lnTo>
                <a:lnTo>
                  <a:pt x="41755" y="58420"/>
                </a:lnTo>
                <a:lnTo>
                  <a:pt x="41674" y="57150"/>
                </a:lnTo>
                <a:lnTo>
                  <a:pt x="41720" y="53340"/>
                </a:lnTo>
                <a:close/>
              </a:path>
              <a:path w="120015" h="187959">
                <a:moveTo>
                  <a:pt x="115985" y="53340"/>
                </a:moveTo>
                <a:lnTo>
                  <a:pt x="103876" y="53340"/>
                </a:lnTo>
                <a:lnTo>
                  <a:pt x="103243" y="54610"/>
                </a:lnTo>
                <a:lnTo>
                  <a:pt x="102691" y="55880"/>
                </a:lnTo>
                <a:lnTo>
                  <a:pt x="101633" y="57150"/>
                </a:lnTo>
                <a:lnTo>
                  <a:pt x="101438" y="58420"/>
                </a:lnTo>
                <a:lnTo>
                  <a:pt x="116491" y="58420"/>
                </a:lnTo>
                <a:lnTo>
                  <a:pt x="116457" y="55880"/>
                </a:lnTo>
                <a:lnTo>
                  <a:pt x="116342" y="54610"/>
                </a:lnTo>
                <a:lnTo>
                  <a:pt x="116181" y="54610"/>
                </a:lnTo>
                <a:lnTo>
                  <a:pt x="115985" y="53340"/>
                </a:lnTo>
                <a:close/>
              </a:path>
              <a:path w="120015" h="187959">
                <a:moveTo>
                  <a:pt x="54853" y="53340"/>
                </a:moveTo>
                <a:lnTo>
                  <a:pt x="53829" y="53340"/>
                </a:lnTo>
                <a:lnTo>
                  <a:pt x="53553" y="54610"/>
                </a:lnTo>
                <a:lnTo>
                  <a:pt x="52921" y="54610"/>
                </a:lnTo>
                <a:lnTo>
                  <a:pt x="52093" y="55880"/>
                </a:lnTo>
                <a:lnTo>
                  <a:pt x="50920" y="57150"/>
                </a:lnTo>
                <a:lnTo>
                  <a:pt x="55129" y="57150"/>
                </a:lnTo>
                <a:lnTo>
                  <a:pt x="55715" y="55880"/>
                </a:lnTo>
                <a:lnTo>
                  <a:pt x="54853" y="53340"/>
                </a:lnTo>
                <a:close/>
              </a:path>
              <a:path w="120015" h="187959">
                <a:moveTo>
                  <a:pt x="81785" y="55880"/>
                </a:moveTo>
                <a:lnTo>
                  <a:pt x="81348" y="55880"/>
                </a:lnTo>
                <a:lnTo>
                  <a:pt x="81509" y="57150"/>
                </a:lnTo>
                <a:lnTo>
                  <a:pt x="81659" y="57150"/>
                </a:lnTo>
                <a:lnTo>
                  <a:pt x="81785" y="55880"/>
                </a:lnTo>
                <a:close/>
              </a:path>
              <a:path w="120015" h="187959">
                <a:moveTo>
                  <a:pt x="98609" y="55880"/>
                </a:moveTo>
                <a:lnTo>
                  <a:pt x="98092" y="55880"/>
                </a:lnTo>
                <a:lnTo>
                  <a:pt x="97666" y="57150"/>
                </a:lnTo>
                <a:lnTo>
                  <a:pt x="98920" y="57150"/>
                </a:lnTo>
                <a:lnTo>
                  <a:pt x="98609" y="55880"/>
                </a:lnTo>
                <a:close/>
              </a:path>
              <a:path w="120015" h="187959">
                <a:moveTo>
                  <a:pt x="73091" y="54610"/>
                </a:moveTo>
                <a:lnTo>
                  <a:pt x="72378" y="54610"/>
                </a:lnTo>
                <a:lnTo>
                  <a:pt x="71711" y="55880"/>
                </a:lnTo>
                <a:lnTo>
                  <a:pt x="72781" y="55880"/>
                </a:lnTo>
                <a:lnTo>
                  <a:pt x="73091" y="54610"/>
                </a:lnTo>
                <a:close/>
              </a:path>
              <a:path w="120015" h="187959">
                <a:moveTo>
                  <a:pt x="82326" y="54610"/>
                </a:moveTo>
                <a:lnTo>
                  <a:pt x="80290" y="54610"/>
                </a:lnTo>
                <a:lnTo>
                  <a:pt x="80681" y="55880"/>
                </a:lnTo>
                <a:lnTo>
                  <a:pt x="82096" y="55880"/>
                </a:lnTo>
                <a:lnTo>
                  <a:pt x="82326" y="54610"/>
                </a:lnTo>
                <a:close/>
              </a:path>
              <a:path w="120015" h="187959">
                <a:moveTo>
                  <a:pt x="82326" y="46990"/>
                </a:moveTo>
                <a:lnTo>
                  <a:pt x="80405" y="46990"/>
                </a:lnTo>
                <a:lnTo>
                  <a:pt x="79968" y="49530"/>
                </a:lnTo>
                <a:lnTo>
                  <a:pt x="79773" y="50800"/>
                </a:lnTo>
                <a:lnTo>
                  <a:pt x="79692" y="54610"/>
                </a:lnTo>
                <a:lnTo>
                  <a:pt x="82372" y="54610"/>
                </a:lnTo>
                <a:lnTo>
                  <a:pt x="82211" y="53340"/>
                </a:lnTo>
                <a:lnTo>
                  <a:pt x="82326" y="46990"/>
                </a:lnTo>
                <a:close/>
              </a:path>
              <a:path w="120015" h="187959">
                <a:moveTo>
                  <a:pt x="42031" y="48260"/>
                </a:moveTo>
                <a:lnTo>
                  <a:pt x="11879" y="48259"/>
                </a:lnTo>
                <a:lnTo>
                  <a:pt x="12304" y="49529"/>
                </a:lnTo>
                <a:lnTo>
                  <a:pt x="12776" y="49529"/>
                </a:lnTo>
                <a:lnTo>
                  <a:pt x="13213" y="50799"/>
                </a:lnTo>
                <a:lnTo>
                  <a:pt x="13730" y="50799"/>
                </a:lnTo>
                <a:lnTo>
                  <a:pt x="14673" y="52069"/>
                </a:lnTo>
                <a:lnTo>
                  <a:pt x="15179" y="52069"/>
                </a:lnTo>
                <a:lnTo>
                  <a:pt x="16628" y="53339"/>
                </a:lnTo>
                <a:lnTo>
                  <a:pt x="41870" y="53340"/>
                </a:lnTo>
                <a:lnTo>
                  <a:pt x="42065" y="50800"/>
                </a:lnTo>
                <a:lnTo>
                  <a:pt x="42031" y="48260"/>
                </a:lnTo>
                <a:close/>
              </a:path>
              <a:path w="120015" h="187959">
                <a:moveTo>
                  <a:pt x="113547" y="50800"/>
                </a:moveTo>
                <a:lnTo>
                  <a:pt x="106199" y="50800"/>
                </a:lnTo>
                <a:lnTo>
                  <a:pt x="105762" y="52070"/>
                </a:lnTo>
                <a:lnTo>
                  <a:pt x="104577" y="53340"/>
                </a:lnTo>
                <a:lnTo>
                  <a:pt x="115514" y="53340"/>
                </a:lnTo>
                <a:lnTo>
                  <a:pt x="115238" y="52070"/>
                </a:lnTo>
                <a:lnTo>
                  <a:pt x="114375" y="52070"/>
                </a:lnTo>
                <a:lnTo>
                  <a:pt x="113547" y="50800"/>
                </a:lnTo>
                <a:close/>
              </a:path>
              <a:path w="120015" h="187959">
                <a:moveTo>
                  <a:pt x="112087" y="49530"/>
                </a:moveTo>
                <a:lnTo>
                  <a:pt x="108671" y="49530"/>
                </a:lnTo>
                <a:lnTo>
                  <a:pt x="108119" y="50800"/>
                </a:lnTo>
                <a:lnTo>
                  <a:pt x="112800" y="50800"/>
                </a:lnTo>
                <a:lnTo>
                  <a:pt x="112087" y="49530"/>
                </a:lnTo>
                <a:close/>
              </a:path>
              <a:path w="120015" h="187959">
                <a:moveTo>
                  <a:pt x="36568" y="10160"/>
                </a:moveTo>
                <a:lnTo>
                  <a:pt x="3622" y="10159"/>
                </a:lnTo>
                <a:lnTo>
                  <a:pt x="2483" y="11429"/>
                </a:lnTo>
                <a:lnTo>
                  <a:pt x="0" y="11429"/>
                </a:lnTo>
                <a:lnTo>
                  <a:pt x="0" y="34289"/>
                </a:lnTo>
                <a:lnTo>
                  <a:pt x="402" y="35559"/>
                </a:lnTo>
                <a:lnTo>
                  <a:pt x="747" y="35559"/>
                </a:lnTo>
                <a:lnTo>
                  <a:pt x="1540" y="36829"/>
                </a:lnTo>
                <a:lnTo>
                  <a:pt x="2357" y="36829"/>
                </a:lnTo>
                <a:lnTo>
                  <a:pt x="3150" y="38099"/>
                </a:lnTo>
                <a:lnTo>
                  <a:pt x="4760" y="38099"/>
                </a:lnTo>
                <a:lnTo>
                  <a:pt x="5508" y="39369"/>
                </a:lnTo>
                <a:lnTo>
                  <a:pt x="9556" y="39369"/>
                </a:lnTo>
                <a:lnTo>
                  <a:pt x="9636" y="40639"/>
                </a:lnTo>
                <a:lnTo>
                  <a:pt x="11131" y="46989"/>
                </a:lnTo>
                <a:lnTo>
                  <a:pt x="11488" y="48259"/>
                </a:lnTo>
                <a:lnTo>
                  <a:pt x="41950" y="48260"/>
                </a:lnTo>
                <a:lnTo>
                  <a:pt x="41835" y="46990"/>
                </a:lnTo>
                <a:lnTo>
                  <a:pt x="41444" y="45720"/>
                </a:lnTo>
                <a:lnTo>
                  <a:pt x="40455" y="45720"/>
                </a:lnTo>
                <a:lnTo>
                  <a:pt x="40260" y="44450"/>
                </a:lnTo>
                <a:lnTo>
                  <a:pt x="39949" y="44450"/>
                </a:lnTo>
                <a:lnTo>
                  <a:pt x="39708" y="43180"/>
                </a:lnTo>
                <a:lnTo>
                  <a:pt x="39790" y="39882"/>
                </a:lnTo>
                <a:lnTo>
                  <a:pt x="39984" y="38100"/>
                </a:lnTo>
                <a:lnTo>
                  <a:pt x="41329" y="35560"/>
                </a:lnTo>
                <a:lnTo>
                  <a:pt x="42341" y="33020"/>
                </a:lnTo>
                <a:lnTo>
                  <a:pt x="42813" y="31750"/>
                </a:lnTo>
                <a:lnTo>
                  <a:pt x="43020" y="31750"/>
                </a:lnTo>
                <a:lnTo>
                  <a:pt x="43169" y="30480"/>
                </a:lnTo>
                <a:lnTo>
                  <a:pt x="43215" y="27940"/>
                </a:lnTo>
                <a:lnTo>
                  <a:pt x="43020" y="26670"/>
                </a:lnTo>
                <a:lnTo>
                  <a:pt x="42778" y="26670"/>
                </a:lnTo>
                <a:lnTo>
                  <a:pt x="42422" y="25400"/>
                </a:lnTo>
                <a:lnTo>
                  <a:pt x="41479" y="25400"/>
                </a:lnTo>
                <a:lnTo>
                  <a:pt x="40858" y="24130"/>
                </a:lnTo>
                <a:lnTo>
                  <a:pt x="36016" y="24130"/>
                </a:lnTo>
                <a:lnTo>
                  <a:pt x="36407" y="21590"/>
                </a:lnTo>
                <a:lnTo>
                  <a:pt x="36683" y="20320"/>
                </a:lnTo>
                <a:lnTo>
                  <a:pt x="37074" y="16510"/>
                </a:lnTo>
                <a:lnTo>
                  <a:pt x="37120" y="13970"/>
                </a:lnTo>
                <a:lnTo>
                  <a:pt x="36959" y="12700"/>
                </a:lnTo>
                <a:lnTo>
                  <a:pt x="36568" y="10160"/>
                </a:lnTo>
                <a:close/>
              </a:path>
              <a:path w="120015" h="187959">
                <a:moveTo>
                  <a:pt x="45942" y="39882"/>
                </a:moveTo>
                <a:lnTo>
                  <a:pt x="46079" y="40640"/>
                </a:lnTo>
                <a:lnTo>
                  <a:pt x="46274" y="41910"/>
                </a:lnTo>
                <a:lnTo>
                  <a:pt x="46395" y="43180"/>
                </a:lnTo>
                <a:lnTo>
                  <a:pt x="46470" y="46990"/>
                </a:lnTo>
                <a:lnTo>
                  <a:pt x="51863" y="46990"/>
                </a:lnTo>
                <a:lnTo>
                  <a:pt x="51311" y="45720"/>
                </a:lnTo>
                <a:lnTo>
                  <a:pt x="50598" y="44450"/>
                </a:lnTo>
                <a:lnTo>
                  <a:pt x="49701" y="43180"/>
                </a:lnTo>
                <a:lnTo>
                  <a:pt x="47884" y="41910"/>
                </a:lnTo>
                <a:lnTo>
                  <a:pt x="46435" y="40640"/>
                </a:lnTo>
                <a:lnTo>
                  <a:pt x="45942" y="39882"/>
                </a:lnTo>
                <a:close/>
              </a:path>
              <a:path w="120015" h="187959">
                <a:moveTo>
                  <a:pt x="82682" y="45720"/>
                </a:moveTo>
                <a:lnTo>
                  <a:pt x="80831" y="45720"/>
                </a:lnTo>
                <a:lnTo>
                  <a:pt x="80601" y="46990"/>
                </a:lnTo>
                <a:lnTo>
                  <a:pt x="82487" y="46990"/>
                </a:lnTo>
                <a:lnTo>
                  <a:pt x="82682" y="45720"/>
                </a:lnTo>
                <a:close/>
              </a:path>
              <a:path w="120015" h="187959">
                <a:moveTo>
                  <a:pt x="83866" y="43180"/>
                </a:moveTo>
                <a:lnTo>
                  <a:pt x="82487" y="43180"/>
                </a:lnTo>
                <a:lnTo>
                  <a:pt x="82096" y="44450"/>
                </a:lnTo>
                <a:lnTo>
                  <a:pt x="81383" y="45720"/>
                </a:lnTo>
                <a:lnTo>
                  <a:pt x="82958" y="45720"/>
                </a:lnTo>
                <a:lnTo>
                  <a:pt x="83234" y="44450"/>
                </a:lnTo>
                <a:lnTo>
                  <a:pt x="83544" y="44450"/>
                </a:lnTo>
                <a:lnTo>
                  <a:pt x="83866" y="43180"/>
                </a:lnTo>
                <a:close/>
              </a:path>
              <a:path w="120015" h="187959">
                <a:moveTo>
                  <a:pt x="84959" y="41910"/>
                </a:moveTo>
                <a:lnTo>
                  <a:pt x="83947" y="41910"/>
                </a:lnTo>
                <a:lnTo>
                  <a:pt x="83429" y="43180"/>
                </a:lnTo>
                <a:lnTo>
                  <a:pt x="84223" y="43180"/>
                </a:lnTo>
                <a:lnTo>
                  <a:pt x="84959" y="41910"/>
                </a:lnTo>
                <a:close/>
              </a:path>
              <a:path w="120015" h="187959">
                <a:moveTo>
                  <a:pt x="92468" y="40640"/>
                </a:moveTo>
                <a:lnTo>
                  <a:pt x="85833" y="40640"/>
                </a:lnTo>
                <a:lnTo>
                  <a:pt x="85166" y="41910"/>
                </a:lnTo>
                <a:lnTo>
                  <a:pt x="92905" y="41910"/>
                </a:lnTo>
                <a:lnTo>
                  <a:pt x="92468" y="40640"/>
                </a:lnTo>
                <a:close/>
              </a:path>
              <a:path w="120015" h="187959">
                <a:moveTo>
                  <a:pt x="45849" y="39370"/>
                </a:moveTo>
                <a:lnTo>
                  <a:pt x="45607" y="39370"/>
                </a:lnTo>
                <a:lnTo>
                  <a:pt x="45942" y="39882"/>
                </a:lnTo>
                <a:lnTo>
                  <a:pt x="45849" y="39370"/>
                </a:lnTo>
                <a:close/>
              </a:path>
              <a:path w="120015" h="187959">
                <a:moveTo>
                  <a:pt x="25046" y="3810"/>
                </a:moveTo>
                <a:lnTo>
                  <a:pt x="12661" y="3809"/>
                </a:lnTo>
                <a:lnTo>
                  <a:pt x="12350" y="5079"/>
                </a:lnTo>
                <a:lnTo>
                  <a:pt x="11798" y="6349"/>
                </a:lnTo>
                <a:lnTo>
                  <a:pt x="11327" y="8889"/>
                </a:lnTo>
                <a:lnTo>
                  <a:pt x="11131" y="10159"/>
                </a:lnTo>
                <a:lnTo>
                  <a:pt x="26150" y="10160"/>
                </a:lnTo>
                <a:lnTo>
                  <a:pt x="26035" y="7620"/>
                </a:lnTo>
                <a:lnTo>
                  <a:pt x="25713" y="6350"/>
                </a:lnTo>
                <a:lnTo>
                  <a:pt x="25517" y="5080"/>
                </a:lnTo>
                <a:lnTo>
                  <a:pt x="25046" y="3810"/>
                </a:lnTo>
                <a:close/>
              </a:path>
              <a:path w="120015" h="187959">
                <a:moveTo>
                  <a:pt x="35936" y="8890"/>
                </a:moveTo>
                <a:lnTo>
                  <a:pt x="27564" y="8890"/>
                </a:lnTo>
                <a:lnTo>
                  <a:pt x="26150" y="10160"/>
                </a:lnTo>
                <a:lnTo>
                  <a:pt x="36292" y="10160"/>
                </a:lnTo>
                <a:lnTo>
                  <a:pt x="35936" y="8890"/>
                </a:lnTo>
                <a:close/>
              </a:path>
              <a:path w="120015" h="187959">
                <a:moveTo>
                  <a:pt x="34441" y="7620"/>
                </a:moveTo>
                <a:lnTo>
                  <a:pt x="30083" y="7620"/>
                </a:lnTo>
                <a:lnTo>
                  <a:pt x="28898" y="8890"/>
                </a:lnTo>
                <a:lnTo>
                  <a:pt x="34993" y="8890"/>
                </a:lnTo>
                <a:lnTo>
                  <a:pt x="34441" y="7620"/>
                </a:lnTo>
                <a:close/>
              </a:path>
              <a:path w="120015" h="187959">
                <a:moveTo>
                  <a:pt x="23401" y="1270"/>
                </a:moveTo>
                <a:lnTo>
                  <a:pt x="14512" y="1269"/>
                </a:lnTo>
                <a:lnTo>
                  <a:pt x="13730" y="2539"/>
                </a:lnTo>
                <a:lnTo>
                  <a:pt x="13017" y="3809"/>
                </a:lnTo>
                <a:lnTo>
                  <a:pt x="24689" y="3810"/>
                </a:lnTo>
                <a:lnTo>
                  <a:pt x="24344" y="2540"/>
                </a:lnTo>
                <a:lnTo>
                  <a:pt x="23666" y="2540"/>
                </a:lnTo>
                <a:lnTo>
                  <a:pt x="23401" y="1270"/>
                </a:lnTo>
                <a:close/>
              </a:path>
              <a:path w="120015" h="187959">
                <a:moveTo>
                  <a:pt x="21941" y="0"/>
                </a:moveTo>
                <a:lnTo>
                  <a:pt x="15766" y="0"/>
                </a:lnTo>
                <a:lnTo>
                  <a:pt x="15340" y="1269"/>
                </a:lnTo>
                <a:lnTo>
                  <a:pt x="22688" y="1270"/>
                </a:lnTo>
                <a:lnTo>
                  <a:pt x="2194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80669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40" h="42545">
                <a:moveTo>
                  <a:pt x="21699" y="12219"/>
                </a:moveTo>
                <a:lnTo>
                  <a:pt x="12695" y="27016"/>
                </a:lnTo>
                <a:lnTo>
                  <a:pt x="12304" y="27176"/>
                </a:lnTo>
                <a:lnTo>
                  <a:pt x="0" y="41939"/>
                </a:lnTo>
                <a:lnTo>
                  <a:pt x="471" y="41698"/>
                </a:lnTo>
                <a:lnTo>
                  <a:pt x="1931" y="41034"/>
                </a:lnTo>
                <a:lnTo>
                  <a:pt x="19583" y="37518"/>
                </a:lnTo>
                <a:lnTo>
                  <a:pt x="30365" y="37518"/>
                </a:lnTo>
                <a:lnTo>
                  <a:pt x="31060" y="37243"/>
                </a:lnTo>
                <a:lnTo>
                  <a:pt x="33921" y="33326"/>
                </a:lnTo>
                <a:lnTo>
                  <a:pt x="12385" y="33326"/>
                </a:lnTo>
                <a:lnTo>
                  <a:pt x="12971" y="32857"/>
                </a:lnTo>
                <a:lnTo>
                  <a:pt x="21343" y="24634"/>
                </a:lnTo>
                <a:lnTo>
                  <a:pt x="22136" y="23729"/>
                </a:lnTo>
                <a:lnTo>
                  <a:pt x="29013" y="13468"/>
                </a:lnTo>
                <a:lnTo>
                  <a:pt x="25402" y="13468"/>
                </a:lnTo>
                <a:lnTo>
                  <a:pt x="25126" y="13433"/>
                </a:lnTo>
                <a:lnTo>
                  <a:pt x="24770" y="13273"/>
                </a:lnTo>
                <a:lnTo>
                  <a:pt x="23942" y="12655"/>
                </a:lnTo>
                <a:lnTo>
                  <a:pt x="23436" y="12494"/>
                </a:lnTo>
                <a:lnTo>
                  <a:pt x="22136" y="12254"/>
                </a:lnTo>
                <a:lnTo>
                  <a:pt x="21699" y="12219"/>
                </a:lnTo>
                <a:close/>
              </a:path>
              <a:path w="53340" h="42545">
                <a:moveTo>
                  <a:pt x="30365" y="37518"/>
                </a:moveTo>
                <a:lnTo>
                  <a:pt x="20917" y="37518"/>
                </a:lnTo>
                <a:lnTo>
                  <a:pt x="22251" y="37552"/>
                </a:lnTo>
                <a:lnTo>
                  <a:pt x="23666" y="37633"/>
                </a:lnTo>
                <a:lnTo>
                  <a:pt x="25080" y="37747"/>
                </a:lnTo>
                <a:lnTo>
                  <a:pt x="26541" y="37942"/>
                </a:lnTo>
                <a:lnTo>
                  <a:pt x="28036" y="37942"/>
                </a:lnTo>
                <a:lnTo>
                  <a:pt x="28703" y="37907"/>
                </a:lnTo>
                <a:lnTo>
                  <a:pt x="29996" y="37633"/>
                </a:lnTo>
                <a:lnTo>
                  <a:pt x="30365" y="37518"/>
                </a:lnTo>
                <a:close/>
              </a:path>
              <a:path w="53340" h="42545">
                <a:moveTo>
                  <a:pt x="50759" y="0"/>
                </a:moveTo>
                <a:lnTo>
                  <a:pt x="49600" y="1809"/>
                </a:lnTo>
                <a:lnTo>
                  <a:pt x="47504" y="4661"/>
                </a:lnTo>
                <a:lnTo>
                  <a:pt x="46168" y="6310"/>
                </a:lnTo>
                <a:lnTo>
                  <a:pt x="45260" y="7329"/>
                </a:lnTo>
                <a:lnTo>
                  <a:pt x="44469" y="8268"/>
                </a:lnTo>
                <a:lnTo>
                  <a:pt x="12385" y="33326"/>
                </a:lnTo>
                <a:lnTo>
                  <a:pt x="33921" y="33326"/>
                </a:lnTo>
                <a:lnTo>
                  <a:pt x="33804" y="30509"/>
                </a:lnTo>
                <a:lnTo>
                  <a:pt x="33693" y="29914"/>
                </a:lnTo>
                <a:lnTo>
                  <a:pt x="33452" y="29020"/>
                </a:lnTo>
                <a:lnTo>
                  <a:pt x="39359" y="29020"/>
                </a:lnTo>
                <a:lnTo>
                  <a:pt x="47804" y="23065"/>
                </a:lnTo>
                <a:lnTo>
                  <a:pt x="47930" y="22595"/>
                </a:lnTo>
                <a:lnTo>
                  <a:pt x="46221" y="15037"/>
                </a:lnTo>
                <a:lnTo>
                  <a:pt x="46276" y="14808"/>
                </a:lnTo>
                <a:lnTo>
                  <a:pt x="53029" y="5016"/>
                </a:lnTo>
                <a:lnTo>
                  <a:pt x="52921" y="2347"/>
                </a:lnTo>
                <a:lnTo>
                  <a:pt x="52679" y="1809"/>
                </a:lnTo>
                <a:lnTo>
                  <a:pt x="52369" y="1339"/>
                </a:lnTo>
                <a:lnTo>
                  <a:pt x="51932" y="824"/>
                </a:lnTo>
                <a:lnTo>
                  <a:pt x="51391" y="400"/>
                </a:lnTo>
                <a:lnTo>
                  <a:pt x="50759" y="0"/>
                </a:lnTo>
                <a:close/>
              </a:path>
              <a:path w="53340" h="42545">
                <a:moveTo>
                  <a:pt x="39359" y="29020"/>
                </a:moveTo>
                <a:lnTo>
                  <a:pt x="33452" y="29020"/>
                </a:lnTo>
                <a:lnTo>
                  <a:pt x="34912" y="29215"/>
                </a:lnTo>
                <a:lnTo>
                  <a:pt x="35545" y="29215"/>
                </a:lnTo>
                <a:lnTo>
                  <a:pt x="36246" y="29249"/>
                </a:lnTo>
                <a:lnTo>
                  <a:pt x="37040" y="29249"/>
                </a:lnTo>
                <a:lnTo>
                  <a:pt x="39359" y="29020"/>
                </a:lnTo>
                <a:close/>
              </a:path>
              <a:path w="53340" h="42545">
                <a:moveTo>
                  <a:pt x="37071" y="8612"/>
                </a:moveTo>
                <a:lnTo>
                  <a:pt x="31141" y="8612"/>
                </a:lnTo>
                <a:lnTo>
                  <a:pt x="31417" y="9162"/>
                </a:lnTo>
                <a:lnTo>
                  <a:pt x="31693" y="9872"/>
                </a:lnTo>
                <a:lnTo>
                  <a:pt x="32108" y="11280"/>
                </a:lnTo>
                <a:lnTo>
                  <a:pt x="32350" y="12334"/>
                </a:lnTo>
                <a:lnTo>
                  <a:pt x="32470" y="13193"/>
                </a:lnTo>
                <a:lnTo>
                  <a:pt x="32590" y="16365"/>
                </a:lnTo>
                <a:lnTo>
                  <a:pt x="37071" y="8612"/>
                </a:lnTo>
                <a:close/>
              </a:path>
              <a:path w="53340" h="42545">
                <a:moveTo>
                  <a:pt x="34360" y="2393"/>
                </a:moveTo>
                <a:lnTo>
                  <a:pt x="26194" y="12609"/>
                </a:lnTo>
                <a:lnTo>
                  <a:pt x="26069" y="13078"/>
                </a:lnTo>
                <a:lnTo>
                  <a:pt x="25793" y="13399"/>
                </a:lnTo>
                <a:lnTo>
                  <a:pt x="25632" y="13468"/>
                </a:lnTo>
                <a:lnTo>
                  <a:pt x="29013" y="13468"/>
                </a:lnTo>
                <a:lnTo>
                  <a:pt x="30071" y="11280"/>
                </a:lnTo>
                <a:lnTo>
                  <a:pt x="31141" y="8612"/>
                </a:lnTo>
                <a:lnTo>
                  <a:pt x="37071" y="8612"/>
                </a:lnTo>
                <a:lnTo>
                  <a:pt x="38063" y="6894"/>
                </a:lnTo>
                <a:lnTo>
                  <a:pt x="38454" y="6310"/>
                </a:lnTo>
                <a:lnTo>
                  <a:pt x="38567" y="5920"/>
                </a:lnTo>
                <a:lnTo>
                  <a:pt x="35154" y="2508"/>
                </a:lnTo>
                <a:lnTo>
                  <a:pt x="34360" y="239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0163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9832" y="0"/>
                </a:moveTo>
                <a:lnTo>
                  <a:pt x="0" y="10376"/>
                </a:lnTo>
                <a:lnTo>
                  <a:pt x="517" y="10501"/>
                </a:lnTo>
                <a:lnTo>
                  <a:pt x="1770" y="10731"/>
                </a:lnTo>
                <a:lnTo>
                  <a:pt x="2598" y="10811"/>
                </a:lnTo>
                <a:lnTo>
                  <a:pt x="4013" y="10811"/>
                </a:lnTo>
                <a:lnTo>
                  <a:pt x="5002" y="10650"/>
                </a:lnTo>
                <a:lnTo>
                  <a:pt x="9832" y="4546"/>
                </a:lnTo>
                <a:lnTo>
                  <a:pt x="983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12281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3477" y="0"/>
                </a:moveTo>
                <a:lnTo>
                  <a:pt x="6520" y="3012"/>
                </a:lnTo>
                <a:lnTo>
                  <a:pt x="2633" y="4615"/>
                </a:lnTo>
                <a:lnTo>
                  <a:pt x="0" y="5749"/>
                </a:lnTo>
                <a:lnTo>
                  <a:pt x="4749" y="8807"/>
                </a:lnTo>
                <a:lnTo>
                  <a:pt x="5347" y="8772"/>
                </a:lnTo>
                <a:lnTo>
                  <a:pt x="10648" y="5634"/>
                </a:lnTo>
                <a:lnTo>
                  <a:pt x="11085" y="5210"/>
                </a:lnTo>
                <a:lnTo>
                  <a:pt x="11867" y="4260"/>
                </a:lnTo>
                <a:lnTo>
                  <a:pt x="12580" y="3447"/>
                </a:lnTo>
                <a:lnTo>
                  <a:pt x="13880" y="1523"/>
                </a:lnTo>
                <a:lnTo>
                  <a:pt x="1347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91559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713" y="0"/>
                </a:moveTo>
                <a:lnTo>
                  <a:pt x="0" y="5634"/>
                </a:lnTo>
                <a:lnTo>
                  <a:pt x="114" y="6298"/>
                </a:lnTo>
                <a:lnTo>
                  <a:pt x="275" y="6963"/>
                </a:lnTo>
                <a:lnTo>
                  <a:pt x="712" y="8337"/>
                </a:lnTo>
                <a:lnTo>
                  <a:pt x="862" y="8612"/>
                </a:lnTo>
                <a:lnTo>
                  <a:pt x="1655" y="7707"/>
                </a:lnTo>
                <a:lnTo>
                  <a:pt x="2518" y="6848"/>
                </a:lnTo>
                <a:lnTo>
                  <a:pt x="3380" y="6069"/>
                </a:lnTo>
                <a:lnTo>
                  <a:pt x="5462" y="4386"/>
                </a:lnTo>
                <a:lnTo>
                  <a:pt x="5979" y="4031"/>
                </a:lnTo>
                <a:lnTo>
                  <a:pt x="5991" y="2702"/>
                </a:lnTo>
                <a:lnTo>
                  <a:pt x="3219" y="80"/>
                </a:lnTo>
                <a:lnTo>
                  <a:pt x="271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97002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3319" y="34"/>
                </a:moveTo>
                <a:lnTo>
                  <a:pt x="0" y="3012"/>
                </a:lnTo>
                <a:lnTo>
                  <a:pt x="99" y="3515"/>
                </a:lnTo>
                <a:lnTo>
                  <a:pt x="812" y="3870"/>
                </a:lnTo>
                <a:lnTo>
                  <a:pt x="1514" y="4100"/>
                </a:lnTo>
                <a:lnTo>
                  <a:pt x="1905" y="4180"/>
                </a:lnTo>
                <a:lnTo>
                  <a:pt x="2307" y="4180"/>
                </a:lnTo>
                <a:lnTo>
                  <a:pt x="2652" y="4100"/>
                </a:lnTo>
                <a:lnTo>
                  <a:pt x="3561" y="3012"/>
                </a:lnTo>
                <a:lnTo>
                  <a:pt x="3480" y="584"/>
                </a:lnTo>
                <a:lnTo>
                  <a:pt x="3319" y="34"/>
                </a:lnTo>
                <a:close/>
              </a:path>
              <a:path w="3809" h="4445">
                <a:moveTo>
                  <a:pt x="2457" y="0"/>
                </a:moveTo>
                <a:lnTo>
                  <a:pt x="2100" y="34"/>
                </a:lnTo>
                <a:lnTo>
                  <a:pt x="2618" y="34"/>
                </a:lnTo>
                <a:lnTo>
                  <a:pt x="24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2238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7670" y="0"/>
                </a:moveTo>
                <a:lnTo>
                  <a:pt x="0" y="8887"/>
                </a:lnTo>
                <a:lnTo>
                  <a:pt x="781" y="8257"/>
                </a:lnTo>
                <a:lnTo>
                  <a:pt x="2046" y="7512"/>
                </a:lnTo>
                <a:lnTo>
                  <a:pt x="3346" y="6928"/>
                </a:lnTo>
                <a:lnTo>
                  <a:pt x="5071" y="6264"/>
                </a:lnTo>
                <a:lnTo>
                  <a:pt x="6094" y="5909"/>
                </a:lnTo>
                <a:lnTo>
                  <a:pt x="8532" y="5165"/>
                </a:lnTo>
                <a:lnTo>
                  <a:pt x="8417" y="1878"/>
                </a:lnTo>
                <a:lnTo>
                  <a:pt x="8208" y="1019"/>
                </a:lnTo>
                <a:lnTo>
                  <a:pt x="8061" y="664"/>
                </a:lnTo>
                <a:lnTo>
                  <a:pt x="767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2434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8256" y="0"/>
                </a:moveTo>
                <a:lnTo>
                  <a:pt x="0" y="13617"/>
                </a:lnTo>
                <a:lnTo>
                  <a:pt x="1770" y="11933"/>
                </a:lnTo>
                <a:lnTo>
                  <a:pt x="5151" y="8887"/>
                </a:lnTo>
                <a:lnTo>
                  <a:pt x="6646" y="7593"/>
                </a:lnTo>
                <a:lnTo>
                  <a:pt x="7946" y="6539"/>
                </a:lnTo>
                <a:lnTo>
                  <a:pt x="8923" y="5714"/>
                </a:lnTo>
                <a:lnTo>
                  <a:pt x="9832" y="5004"/>
                </a:lnTo>
                <a:lnTo>
                  <a:pt x="9832" y="4306"/>
                </a:lnTo>
                <a:lnTo>
                  <a:pt x="9508" y="2622"/>
                </a:lnTo>
                <a:lnTo>
                  <a:pt x="8383" y="3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93640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18790" y="12953"/>
                </a:moveTo>
                <a:lnTo>
                  <a:pt x="15536" y="14096"/>
                </a:lnTo>
                <a:lnTo>
                  <a:pt x="14984" y="14477"/>
                </a:lnTo>
                <a:lnTo>
                  <a:pt x="14271" y="15239"/>
                </a:lnTo>
                <a:lnTo>
                  <a:pt x="13765" y="15747"/>
                </a:lnTo>
                <a:lnTo>
                  <a:pt x="13132" y="16509"/>
                </a:lnTo>
                <a:lnTo>
                  <a:pt x="0" y="35686"/>
                </a:lnTo>
                <a:lnTo>
                  <a:pt x="1138" y="34543"/>
                </a:lnTo>
                <a:lnTo>
                  <a:pt x="2693" y="32511"/>
                </a:lnTo>
                <a:lnTo>
                  <a:pt x="4956" y="29463"/>
                </a:lnTo>
                <a:lnTo>
                  <a:pt x="9521" y="25780"/>
                </a:lnTo>
                <a:lnTo>
                  <a:pt x="11488" y="24129"/>
                </a:lnTo>
                <a:lnTo>
                  <a:pt x="13765" y="22478"/>
                </a:lnTo>
                <a:lnTo>
                  <a:pt x="16283" y="20573"/>
                </a:lnTo>
                <a:lnTo>
                  <a:pt x="22056" y="16636"/>
                </a:lnTo>
                <a:lnTo>
                  <a:pt x="25287" y="14477"/>
                </a:lnTo>
                <a:lnTo>
                  <a:pt x="26932" y="13461"/>
                </a:lnTo>
                <a:lnTo>
                  <a:pt x="27587" y="13080"/>
                </a:lnTo>
                <a:lnTo>
                  <a:pt x="18870" y="13080"/>
                </a:lnTo>
                <a:lnTo>
                  <a:pt x="18790" y="12953"/>
                </a:lnTo>
                <a:close/>
              </a:path>
              <a:path w="67945" h="36195">
                <a:moveTo>
                  <a:pt x="38259" y="27431"/>
                </a:moveTo>
                <a:lnTo>
                  <a:pt x="14742" y="27431"/>
                </a:lnTo>
                <a:lnTo>
                  <a:pt x="17375" y="27558"/>
                </a:lnTo>
                <a:lnTo>
                  <a:pt x="18364" y="27558"/>
                </a:lnTo>
                <a:lnTo>
                  <a:pt x="20411" y="27812"/>
                </a:lnTo>
                <a:lnTo>
                  <a:pt x="23827" y="28447"/>
                </a:lnTo>
                <a:lnTo>
                  <a:pt x="25046" y="28574"/>
                </a:lnTo>
                <a:lnTo>
                  <a:pt x="27564" y="29209"/>
                </a:lnTo>
                <a:lnTo>
                  <a:pt x="30750" y="30098"/>
                </a:lnTo>
                <a:lnTo>
                  <a:pt x="31888" y="30479"/>
                </a:lnTo>
                <a:lnTo>
                  <a:pt x="32670" y="30606"/>
                </a:lnTo>
                <a:lnTo>
                  <a:pt x="33935" y="30733"/>
                </a:lnTo>
                <a:lnTo>
                  <a:pt x="34797" y="30733"/>
                </a:lnTo>
                <a:lnTo>
                  <a:pt x="35625" y="30606"/>
                </a:lnTo>
                <a:lnTo>
                  <a:pt x="38121" y="28193"/>
                </a:lnTo>
                <a:lnTo>
                  <a:pt x="38259" y="27431"/>
                </a:lnTo>
                <a:close/>
              </a:path>
              <a:path w="67945" h="36195">
                <a:moveTo>
                  <a:pt x="23390" y="23875"/>
                </a:moveTo>
                <a:lnTo>
                  <a:pt x="19503" y="23875"/>
                </a:lnTo>
                <a:lnTo>
                  <a:pt x="17456" y="24129"/>
                </a:lnTo>
                <a:lnTo>
                  <a:pt x="15375" y="24510"/>
                </a:lnTo>
                <a:lnTo>
                  <a:pt x="13293" y="25145"/>
                </a:lnTo>
                <a:lnTo>
                  <a:pt x="12235" y="25399"/>
                </a:lnTo>
                <a:lnTo>
                  <a:pt x="9165" y="26923"/>
                </a:lnTo>
                <a:lnTo>
                  <a:pt x="8176" y="27558"/>
                </a:lnTo>
                <a:lnTo>
                  <a:pt x="7198" y="28320"/>
                </a:lnTo>
                <a:lnTo>
                  <a:pt x="7589" y="28193"/>
                </a:lnTo>
                <a:lnTo>
                  <a:pt x="8728" y="27939"/>
                </a:lnTo>
                <a:lnTo>
                  <a:pt x="9556" y="27812"/>
                </a:lnTo>
                <a:lnTo>
                  <a:pt x="11798" y="27558"/>
                </a:lnTo>
                <a:lnTo>
                  <a:pt x="13178" y="27431"/>
                </a:lnTo>
                <a:lnTo>
                  <a:pt x="38259" y="27431"/>
                </a:lnTo>
                <a:lnTo>
                  <a:pt x="38293" y="26796"/>
                </a:lnTo>
                <a:lnTo>
                  <a:pt x="38130" y="25526"/>
                </a:lnTo>
                <a:lnTo>
                  <a:pt x="31888" y="25526"/>
                </a:lnTo>
                <a:lnTo>
                  <a:pt x="29450" y="24891"/>
                </a:lnTo>
                <a:lnTo>
                  <a:pt x="28231" y="24637"/>
                </a:lnTo>
                <a:lnTo>
                  <a:pt x="26782" y="24383"/>
                </a:lnTo>
                <a:lnTo>
                  <a:pt x="23390" y="23875"/>
                </a:lnTo>
                <a:close/>
              </a:path>
              <a:path w="67945" h="36195">
                <a:moveTo>
                  <a:pt x="67246" y="7112"/>
                </a:moveTo>
                <a:lnTo>
                  <a:pt x="57797" y="7112"/>
                </a:lnTo>
                <a:lnTo>
                  <a:pt x="60120" y="7239"/>
                </a:lnTo>
                <a:lnTo>
                  <a:pt x="61258" y="7493"/>
                </a:lnTo>
                <a:lnTo>
                  <a:pt x="62431" y="7620"/>
                </a:lnTo>
                <a:lnTo>
                  <a:pt x="63616" y="8001"/>
                </a:lnTo>
                <a:lnTo>
                  <a:pt x="64754" y="8255"/>
                </a:lnTo>
                <a:lnTo>
                  <a:pt x="64593" y="8255"/>
                </a:lnTo>
                <a:lnTo>
                  <a:pt x="64087" y="8382"/>
                </a:lnTo>
                <a:lnTo>
                  <a:pt x="60626" y="8890"/>
                </a:lnTo>
                <a:lnTo>
                  <a:pt x="22378" y="19557"/>
                </a:lnTo>
                <a:lnTo>
                  <a:pt x="24218" y="19557"/>
                </a:lnTo>
                <a:lnTo>
                  <a:pt x="25483" y="19938"/>
                </a:lnTo>
                <a:lnTo>
                  <a:pt x="31888" y="25526"/>
                </a:lnTo>
                <a:lnTo>
                  <a:pt x="38130" y="25526"/>
                </a:lnTo>
                <a:lnTo>
                  <a:pt x="37902" y="24383"/>
                </a:lnTo>
                <a:lnTo>
                  <a:pt x="37626" y="23367"/>
                </a:lnTo>
                <a:lnTo>
                  <a:pt x="37329" y="22732"/>
                </a:lnTo>
                <a:lnTo>
                  <a:pt x="37040" y="21843"/>
                </a:lnTo>
                <a:lnTo>
                  <a:pt x="37074" y="20573"/>
                </a:lnTo>
                <a:lnTo>
                  <a:pt x="37316" y="20446"/>
                </a:lnTo>
                <a:lnTo>
                  <a:pt x="37672" y="20319"/>
                </a:lnTo>
                <a:lnTo>
                  <a:pt x="55438" y="20320"/>
                </a:lnTo>
                <a:lnTo>
                  <a:pt x="55746" y="19304"/>
                </a:lnTo>
                <a:lnTo>
                  <a:pt x="56026" y="18161"/>
                </a:lnTo>
                <a:lnTo>
                  <a:pt x="56204" y="16891"/>
                </a:lnTo>
                <a:lnTo>
                  <a:pt x="56382" y="15240"/>
                </a:lnTo>
                <a:lnTo>
                  <a:pt x="57130" y="15113"/>
                </a:lnTo>
                <a:lnTo>
                  <a:pt x="67395" y="9144"/>
                </a:lnTo>
                <a:lnTo>
                  <a:pt x="67272" y="7239"/>
                </a:lnTo>
                <a:close/>
              </a:path>
              <a:path w="67945" h="36195">
                <a:moveTo>
                  <a:pt x="55438" y="20320"/>
                </a:moveTo>
                <a:lnTo>
                  <a:pt x="37902" y="20319"/>
                </a:lnTo>
                <a:lnTo>
                  <a:pt x="38454" y="20446"/>
                </a:lnTo>
                <a:lnTo>
                  <a:pt x="38811" y="20573"/>
                </a:lnTo>
                <a:lnTo>
                  <a:pt x="39627" y="20954"/>
                </a:lnTo>
                <a:lnTo>
                  <a:pt x="41249" y="21843"/>
                </a:lnTo>
                <a:lnTo>
                  <a:pt x="42537" y="22732"/>
                </a:lnTo>
                <a:lnTo>
                  <a:pt x="43963" y="23494"/>
                </a:lnTo>
                <a:lnTo>
                  <a:pt x="50368" y="25146"/>
                </a:lnTo>
                <a:lnTo>
                  <a:pt x="51035" y="25019"/>
                </a:lnTo>
                <a:lnTo>
                  <a:pt x="55303" y="20701"/>
                </a:lnTo>
                <a:lnTo>
                  <a:pt x="55438" y="20320"/>
                </a:lnTo>
                <a:close/>
              </a:path>
              <a:path w="67945" h="36195">
                <a:moveTo>
                  <a:pt x="27288" y="3428"/>
                </a:moveTo>
                <a:lnTo>
                  <a:pt x="25954" y="3428"/>
                </a:lnTo>
                <a:lnTo>
                  <a:pt x="25092" y="3809"/>
                </a:lnTo>
                <a:lnTo>
                  <a:pt x="24735" y="3936"/>
                </a:lnTo>
                <a:lnTo>
                  <a:pt x="18870" y="13080"/>
                </a:lnTo>
                <a:lnTo>
                  <a:pt x="27587" y="13080"/>
                </a:lnTo>
                <a:lnTo>
                  <a:pt x="30428" y="11429"/>
                </a:lnTo>
                <a:lnTo>
                  <a:pt x="32245" y="10540"/>
                </a:lnTo>
                <a:lnTo>
                  <a:pt x="34084" y="9524"/>
                </a:lnTo>
                <a:lnTo>
                  <a:pt x="37822" y="7619"/>
                </a:lnTo>
                <a:lnTo>
                  <a:pt x="38379" y="7365"/>
                </a:lnTo>
                <a:lnTo>
                  <a:pt x="32279" y="7365"/>
                </a:lnTo>
                <a:lnTo>
                  <a:pt x="32084" y="7238"/>
                </a:lnTo>
                <a:lnTo>
                  <a:pt x="31141" y="5968"/>
                </a:lnTo>
                <a:lnTo>
                  <a:pt x="30589" y="5587"/>
                </a:lnTo>
                <a:lnTo>
                  <a:pt x="29887" y="4952"/>
                </a:lnTo>
                <a:lnTo>
                  <a:pt x="29013" y="4444"/>
                </a:lnTo>
                <a:lnTo>
                  <a:pt x="27794" y="3682"/>
                </a:lnTo>
                <a:lnTo>
                  <a:pt x="27288" y="3428"/>
                </a:lnTo>
                <a:close/>
              </a:path>
              <a:path w="67945" h="36195">
                <a:moveTo>
                  <a:pt x="46536" y="4953"/>
                </a:moveTo>
                <a:lnTo>
                  <a:pt x="43721" y="4953"/>
                </a:lnTo>
                <a:lnTo>
                  <a:pt x="43491" y="5080"/>
                </a:lnTo>
                <a:lnTo>
                  <a:pt x="42065" y="5714"/>
                </a:lnTo>
                <a:lnTo>
                  <a:pt x="39236" y="11937"/>
                </a:lnTo>
                <a:lnTo>
                  <a:pt x="39834" y="11556"/>
                </a:lnTo>
                <a:lnTo>
                  <a:pt x="41479" y="10794"/>
                </a:lnTo>
                <a:lnTo>
                  <a:pt x="42663" y="10286"/>
                </a:lnTo>
                <a:lnTo>
                  <a:pt x="44032" y="9651"/>
                </a:lnTo>
                <a:lnTo>
                  <a:pt x="45607" y="9144"/>
                </a:lnTo>
                <a:lnTo>
                  <a:pt x="47344" y="8636"/>
                </a:lnTo>
                <a:lnTo>
                  <a:pt x="50207" y="7874"/>
                </a:lnTo>
                <a:lnTo>
                  <a:pt x="52288" y="7493"/>
                </a:lnTo>
                <a:lnTo>
                  <a:pt x="55554" y="7112"/>
                </a:lnTo>
                <a:lnTo>
                  <a:pt x="67246" y="7112"/>
                </a:lnTo>
                <a:lnTo>
                  <a:pt x="66998" y="6223"/>
                </a:lnTo>
                <a:lnTo>
                  <a:pt x="47298" y="6223"/>
                </a:lnTo>
                <a:lnTo>
                  <a:pt x="47022" y="6096"/>
                </a:lnTo>
                <a:lnTo>
                  <a:pt x="46826" y="5969"/>
                </a:lnTo>
                <a:lnTo>
                  <a:pt x="46596" y="5334"/>
                </a:lnTo>
                <a:lnTo>
                  <a:pt x="46536" y="4953"/>
                </a:lnTo>
                <a:close/>
              </a:path>
              <a:path w="67945" h="36195">
                <a:moveTo>
                  <a:pt x="43054" y="0"/>
                </a:moveTo>
                <a:lnTo>
                  <a:pt x="38454" y="1523"/>
                </a:lnTo>
                <a:lnTo>
                  <a:pt x="37707" y="2031"/>
                </a:lnTo>
                <a:lnTo>
                  <a:pt x="36925" y="2793"/>
                </a:lnTo>
                <a:lnTo>
                  <a:pt x="36097" y="3555"/>
                </a:lnTo>
                <a:lnTo>
                  <a:pt x="35188" y="4571"/>
                </a:lnTo>
                <a:lnTo>
                  <a:pt x="34832" y="5079"/>
                </a:lnTo>
                <a:lnTo>
                  <a:pt x="33935" y="6222"/>
                </a:lnTo>
                <a:lnTo>
                  <a:pt x="33142" y="6984"/>
                </a:lnTo>
                <a:lnTo>
                  <a:pt x="32394" y="7365"/>
                </a:lnTo>
                <a:lnTo>
                  <a:pt x="38379" y="7365"/>
                </a:lnTo>
                <a:lnTo>
                  <a:pt x="41720" y="5841"/>
                </a:lnTo>
                <a:lnTo>
                  <a:pt x="43721" y="4953"/>
                </a:lnTo>
                <a:lnTo>
                  <a:pt x="46536" y="4953"/>
                </a:lnTo>
                <a:lnTo>
                  <a:pt x="46021" y="3302"/>
                </a:lnTo>
                <a:lnTo>
                  <a:pt x="45883" y="2921"/>
                </a:lnTo>
                <a:lnTo>
                  <a:pt x="45527" y="2286"/>
                </a:lnTo>
                <a:lnTo>
                  <a:pt x="45297" y="1778"/>
                </a:lnTo>
                <a:lnTo>
                  <a:pt x="45055" y="1524"/>
                </a:lnTo>
                <a:lnTo>
                  <a:pt x="44825" y="1143"/>
                </a:lnTo>
                <a:lnTo>
                  <a:pt x="44193" y="635"/>
                </a:lnTo>
                <a:lnTo>
                  <a:pt x="43836" y="381"/>
                </a:lnTo>
                <a:lnTo>
                  <a:pt x="43445" y="254"/>
                </a:lnTo>
                <a:lnTo>
                  <a:pt x="43054" y="0"/>
                </a:lnTo>
                <a:close/>
              </a:path>
              <a:path w="67945" h="36195">
                <a:moveTo>
                  <a:pt x="60396" y="762"/>
                </a:moveTo>
                <a:lnTo>
                  <a:pt x="58579" y="762"/>
                </a:lnTo>
                <a:lnTo>
                  <a:pt x="57164" y="1143"/>
                </a:lnTo>
                <a:lnTo>
                  <a:pt x="56417" y="1270"/>
                </a:lnTo>
                <a:lnTo>
                  <a:pt x="55635" y="1524"/>
                </a:lnTo>
                <a:lnTo>
                  <a:pt x="53979" y="2286"/>
                </a:lnTo>
                <a:lnTo>
                  <a:pt x="53082" y="2667"/>
                </a:lnTo>
                <a:lnTo>
                  <a:pt x="52173" y="3302"/>
                </a:lnTo>
                <a:lnTo>
                  <a:pt x="51230" y="3810"/>
                </a:lnTo>
                <a:lnTo>
                  <a:pt x="50253" y="4445"/>
                </a:lnTo>
                <a:lnTo>
                  <a:pt x="49230" y="5334"/>
                </a:lnTo>
                <a:lnTo>
                  <a:pt x="48160" y="6096"/>
                </a:lnTo>
                <a:lnTo>
                  <a:pt x="47930" y="6223"/>
                </a:lnTo>
                <a:lnTo>
                  <a:pt x="66998" y="6223"/>
                </a:lnTo>
                <a:lnTo>
                  <a:pt x="61960" y="1016"/>
                </a:lnTo>
                <a:lnTo>
                  <a:pt x="60396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81450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6336" y="0"/>
                </a:moveTo>
                <a:lnTo>
                  <a:pt x="3541" y="1328"/>
                </a:lnTo>
                <a:lnTo>
                  <a:pt x="2437" y="1992"/>
                </a:lnTo>
                <a:lnTo>
                  <a:pt x="2012" y="2347"/>
                </a:lnTo>
                <a:lnTo>
                  <a:pt x="1494" y="2737"/>
                </a:lnTo>
                <a:lnTo>
                  <a:pt x="1023" y="3172"/>
                </a:lnTo>
                <a:lnTo>
                  <a:pt x="597" y="3641"/>
                </a:lnTo>
                <a:lnTo>
                  <a:pt x="232" y="4191"/>
                </a:lnTo>
                <a:lnTo>
                  <a:pt x="0" y="4615"/>
                </a:lnTo>
                <a:lnTo>
                  <a:pt x="0" y="5634"/>
                </a:lnTo>
                <a:lnTo>
                  <a:pt x="2679" y="7512"/>
                </a:lnTo>
                <a:lnTo>
                  <a:pt x="2989" y="7478"/>
                </a:lnTo>
                <a:lnTo>
                  <a:pt x="8022" y="3641"/>
                </a:lnTo>
                <a:lnTo>
                  <a:pt x="7956" y="1992"/>
                </a:lnTo>
                <a:lnTo>
                  <a:pt x="7625" y="939"/>
                </a:lnTo>
                <a:lnTo>
                  <a:pt x="7440" y="469"/>
                </a:lnTo>
                <a:lnTo>
                  <a:pt x="7164" y="274"/>
                </a:lnTo>
                <a:lnTo>
                  <a:pt x="7003" y="194"/>
                </a:lnTo>
                <a:lnTo>
                  <a:pt x="6566" y="34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80784" y="47069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242" y="0"/>
                </a:moveTo>
                <a:lnTo>
                  <a:pt x="195" y="1339"/>
                </a:lnTo>
                <a:lnTo>
                  <a:pt x="80" y="1649"/>
                </a:lnTo>
                <a:lnTo>
                  <a:pt x="0" y="3493"/>
                </a:lnTo>
                <a:lnTo>
                  <a:pt x="321" y="3218"/>
                </a:lnTo>
                <a:lnTo>
                  <a:pt x="1218" y="2553"/>
                </a:lnTo>
                <a:lnTo>
                  <a:pt x="1885" y="2153"/>
                </a:lnTo>
                <a:lnTo>
                  <a:pt x="2679" y="1729"/>
                </a:lnTo>
                <a:lnTo>
                  <a:pt x="3779" y="1339"/>
                </a:lnTo>
                <a:lnTo>
                  <a:pt x="4760" y="1065"/>
                </a:lnTo>
                <a:lnTo>
                  <a:pt x="4565" y="904"/>
                </a:lnTo>
                <a:lnTo>
                  <a:pt x="3576" y="400"/>
                </a:lnTo>
                <a:lnTo>
                  <a:pt x="3150" y="240"/>
                </a:lnTo>
                <a:lnTo>
                  <a:pt x="224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91053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5" h="28575">
                <a:moveTo>
                  <a:pt x="67119" y="20752"/>
                </a:moveTo>
                <a:lnTo>
                  <a:pt x="32314" y="20752"/>
                </a:lnTo>
                <a:lnTo>
                  <a:pt x="33167" y="22275"/>
                </a:lnTo>
                <a:lnTo>
                  <a:pt x="33671" y="23053"/>
                </a:lnTo>
                <a:lnTo>
                  <a:pt x="42962" y="28184"/>
                </a:lnTo>
                <a:lnTo>
                  <a:pt x="44066" y="28104"/>
                </a:lnTo>
                <a:lnTo>
                  <a:pt x="50126" y="26421"/>
                </a:lnTo>
                <a:lnTo>
                  <a:pt x="50517" y="26226"/>
                </a:lnTo>
                <a:lnTo>
                  <a:pt x="51184" y="25756"/>
                </a:lnTo>
                <a:lnTo>
                  <a:pt x="56469" y="25756"/>
                </a:lnTo>
                <a:lnTo>
                  <a:pt x="57590" y="25562"/>
                </a:lnTo>
                <a:lnTo>
                  <a:pt x="66146" y="21530"/>
                </a:lnTo>
                <a:lnTo>
                  <a:pt x="67119" y="20752"/>
                </a:lnTo>
                <a:close/>
              </a:path>
              <a:path w="69215" h="28575">
                <a:moveTo>
                  <a:pt x="56469" y="25756"/>
                </a:moveTo>
                <a:lnTo>
                  <a:pt x="51184" y="25756"/>
                </a:lnTo>
                <a:lnTo>
                  <a:pt x="52162" y="25882"/>
                </a:lnTo>
                <a:lnTo>
                  <a:pt x="53116" y="25951"/>
                </a:lnTo>
                <a:lnTo>
                  <a:pt x="54059" y="25951"/>
                </a:lnTo>
                <a:lnTo>
                  <a:pt x="55002" y="25917"/>
                </a:lnTo>
                <a:lnTo>
                  <a:pt x="55865" y="25836"/>
                </a:lnTo>
                <a:lnTo>
                  <a:pt x="56469" y="25756"/>
                </a:lnTo>
                <a:close/>
              </a:path>
              <a:path w="69215" h="28575">
                <a:moveTo>
                  <a:pt x="19291" y="8337"/>
                </a:moveTo>
                <a:lnTo>
                  <a:pt x="4990" y="8337"/>
                </a:lnTo>
                <a:lnTo>
                  <a:pt x="5657" y="8371"/>
                </a:lnTo>
                <a:lnTo>
                  <a:pt x="7463" y="8612"/>
                </a:lnTo>
                <a:lnTo>
                  <a:pt x="12534" y="12093"/>
                </a:lnTo>
                <a:lnTo>
                  <a:pt x="12974" y="12609"/>
                </a:lnTo>
                <a:lnTo>
                  <a:pt x="19296" y="14567"/>
                </a:lnTo>
                <a:lnTo>
                  <a:pt x="20871" y="17064"/>
                </a:lnTo>
                <a:lnTo>
                  <a:pt x="28737" y="24897"/>
                </a:lnTo>
                <a:lnTo>
                  <a:pt x="29013" y="24863"/>
                </a:lnTo>
                <a:lnTo>
                  <a:pt x="32199" y="20981"/>
                </a:lnTo>
                <a:lnTo>
                  <a:pt x="32314" y="20752"/>
                </a:lnTo>
                <a:lnTo>
                  <a:pt x="67119" y="20752"/>
                </a:lnTo>
                <a:lnTo>
                  <a:pt x="67737" y="20202"/>
                </a:lnTo>
                <a:lnTo>
                  <a:pt x="58889" y="20202"/>
                </a:lnTo>
                <a:lnTo>
                  <a:pt x="57199" y="20156"/>
                </a:lnTo>
                <a:lnTo>
                  <a:pt x="31290" y="12254"/>
                </a:lnTo>
                <a:lnTo>
                  <a:pt x="29876" y="11624"/>
                </a:lnTo>
                <a:lnTo>
                  <a:pt x="26897" y="10490"/>
                </a:lnTo>
                <a:lnTo>
                  <a:pt x="23938" y="9551"/>
                </a:lnTo>
                <a:lnTo>
                  <a:pt x="21619" y="8887"/>
                </a:lnTo>
                <a:lnTo>
                  <a:pt x="19291" y="8337"/>
                </a:lnTo>
                <a:close/>
              </a:path>
              <a:path w="69215" h="28575">
                <a:moveTo>
                  <a:pt x="68951" y="19022"/>
                </a:moveTo>
                <a:lnTo>
                  <a:pt x="60545" y="20202"/>
                </a:lnTo>
                <a:lnTo>
                  <a:pt x="67737" y="20202"/>
                </a:lnTo>
                <a:lnTo>
                  <a:pt x="68640" y="19343"/>
                </a:lnTo>
                <a:lnTo>
                  <a:pt x="68951" y="19022"/>
                </a:lnTo>
                <a:close/>
              </a:path>
              <a:path w="69215" h="28575">
                <a:moveTo>
                  <a:pt x="57656" y="8222"/>
                </a:moveTo>
                <a:lnTo>
                  <a:pt x="53507" y="8222"/>
                </a:lnTo>
                <a:lnTo>
                  <a:pt x="52413" y="10055"/>
                </a:lnTo>
                <a:lnTo>
                  <a:pt x="51665" y="11074"/>
                </a:lnTo>
                <a:lnTo>
                  <a:pt x="45561" y="16285"/>
                </a:lnTo>
                <a:lnTo>
                  <a:pt x="46861" y="16445"/>
                </a:lnTo>
                <a:lnTo>
                  <a:pt x="48034" y="16560"/>
                </a:lnTo>
                <a:lnTo>
                  <a:pt x="49138" y="16594"/>
                </a:lnTo>
                <a:lnTo>
                  <a:pt x="50161" y="16594"/>
                </a:lnTo>
                <a:lnTo>
                  <a:pt x="51104" y="16560"/>
                </a:lnTo>
                <a:lnTo>
                  <a:pt x="57795" y="12093"/>
                </a:lnTo>
                <a:lnTo>
                  <a:pt x="57686" y="8337"/>
                </a:lnTo>
                <a:close/>
              </a:path>
              <a:path w="69215" h="28575">
                <a:moveTo>
                  <a:pt x="50943" y="4936"/>
                </a:moveTo>
                <a:lnTo>
                  <a:pt x="43560" y="5794"/>
                </a:lnTo>
                <a:lnTo>
                  <a:pt x="35027" y="5794"/>
                </a:lnTo>
                <a:lnTo>
                  <a:pt x="30428" y="9826"/>
                </a:lnTo>
                <a:lnTo>
                  <a:pt x="31532" y="10101"/>
                </a:lnTo>
                <a:lnTo>
                  <a:pt x="33762" y="10524"/>
                </a:lnTo>
                <a:lnTo>
                  <a:pt x="35924" y="10765"/>
                </a:lnTo>
                <a:lnTo>
                  <a:pt x="36994" y="10845"/>
                </a:lnTo>
                <a:lnTo>
                  <a:pt x="39075" y="10925"/>
                </a:lnTo>
                <a:lnTo>
                  <a:pt x="42065" y="10799"/>
                </a:lnTo>
                <a:lnTo>
                  <a:pt x="53507" y="8222"/>
                </a:lnTo>
                <a:lnTo>
                  <a:pt x="57656" y="8222"/>
                </a:lnTo>
                <a:lnTo>
                  <a:pt x="52323" y="5004"/>
                </a:lnTo>
                <a:lnTo>
                  <a:pt x="50943" y="4936"/>
                </a:lnTo>
                <a:close/>
              </a:path>
              <a:path w="69215" h="28575">
                <a:moveTo>
                  <a:pt x="12810" y="3756"/>
                </a:moveTo>
                <a:lnTo>
                  <a:pt x="0" y="8807"/>
                </a:lnTo>
                <a:lnTo>
                  <a:pt x="942" y="8646"/>
                </a:lnTo>
                <a:lnTo>
                  <a:pt x="2713" y="8417"/>
                </a:lnTo>
                <a:lnTo>
                  <a:pt x="4277" y="8337"/>
                </a:lnTo>
                <a:lnTo>
                  <a:pt x="19291" y="8337"/>
                </a:lnTo>
                <a:lnTo>
                  <a:pt x="18272" y="8096"/>
                </a:lnTo>
                <a:lnTo>
                  <a:pt x="15133" y="7512"/>
                </a:lnTo>
                <a:lnTo>
                  <a:pt x="23741" y="7512"/>
                </a:lnTo>
                <a:lnTo>
                  <a:pt x="24839" y="7432"/>
                </a:lnTo>
                <a:lnTo>
                  <a:pt x="35027" y="5794"/>
                </a:lnTo>
                <a:lnTo>
                  <a:pt x="43560" y="5794"/>
                </a:lnTo>
                <a:lnTo>
                  <a:pt x="42426" y="4225"/>
                </a:lnTo>
                <a:lnTo>
                  <a:pt x="17571" y="4225"/>
                </a:lnTo>
                <a:lnTo>
                  <a:pt x="16777" y="4191"/>
                </a:lnTo>
                <a:lnTo>
                  <a:pt x="15168" y="3996"/>
                </a:lnTo>
                <a:lnTo>
                  <a:pt x="14857" y="3916"/>
                </a:lnTo>
                <a:lnTo>
                  <a:pt x="12810" y="3756"/>
                </a:lnTo>
                <a:close/>
              </a:path>
              <a:path w="69215" h="28575">
                <a:moveTo>
                  <a:pt x="23741" y="7512"/>
                </a:moveTo>
                <a:lnTo>
                  <a:pt x="15133" y="7512"/>
                </a:lnTo>
                <a:lnTo>
                  <a:pt x="17260" y="7627"/>
                </a:lnTo>
                <a:lnTo>
                  <a:pt x="19296" y="7673"/>
                </a:lnTo>
                <a:lnTo>
                  <a:pt x="21262" y="7627"/>
                </a:lnTo>
                <a:lnTo>
                  <a:pt x="23114" y="7558"/>
                </a:lnTo>
                <a:lnTo>
                  <a:pt x="23741" y="7512"/>
                </a:lnTo>
                <a:close/>
              </a:path>
              <a:path w="69215" h="28575">
                <a:moveTo>
                  <a:pt x="35257" y="0"/>
                </a:moveTo>
                <a:lnTo>
                  <a:pt x="30428" y="1328"/>
                </a:lnTo>
                <a:lnTo>
                  <a:pt x="29565" y="1717"/>
                </a:lnTo>
                <a:lnTo>
                  <a:pt x="18514" y="4225"/>
                </a:lnTo>
                <a:lnTo>
                  <a:pt x="42426" y="4225"/>
                </a:lnTo>
                <a:lnTo>
                  <a:pt x="35694" y="34"/>
                </a:lnTo>
                <a:lnTo>
                  <a:pt x="352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46308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9327" y="29476"/>
                </a:moveTo>
                <a:lnTo>
                  <a:pt x="15570" y="36575"/>
                </a:lnTo>
                <a:lnTo>
                  <a:pt x="15800" y="36703"/>
                </a:lnTo>
                <a:lnTo>
                  <a:pt x="18560" y="38862"/>
                </a:lnTo>
                <a:lnTo>
                  <a:pt x="21619" y="41148"/>
                </a:lnTo>
                <a:lnTo>
                  <a:pt x="30347" y="47244"/>
                </a:lnTo>
                <a:lnTo>
                  <a:pt x="34441" y="50038"/>
                </a:lnTo>
                <a:lnTo>
                  <a:pt x="35464" y="51054"/>
                </a:lnTo>
                <a:lnTo>
                  <a:pt x="39432" y="58928"/>
                </a:lnTo>
                <a:lnTo>
                  <a:pt x="39844" y="59944"/>
                </a:lnTo>
                <a:lnTo>
                  <a:pt x="42778" y="63754"/>
                </a:lnTo>
                <a:lnTo>
                  <a:pt x="43560" y="64389"/>
                </a:lnTo>
                <a:lnTo>
                  <a:pt x="44227" y="64643"/>
                </a:lnTo>
                <a:lnTo>
                  <a:pt x="44664" y="64897"/>
                </a:lnTo>
                <a:lnTo>
                  <a:pt x="44814" y="64897"/>
                </a:lnTo>
                <a:lnTo>
                  <a:pt x="51541" y="83820"/>
                </a:lnTo>
                <a:lnTo>
                  <a:pt x="51460" y="81534"/>
                </a:lnTo>
                <a:lnTo>
                  <a:pt x="43480" y="56515"/>
                </a:lnTo>
                <a:lnTo>
                  <a:pt x="42111" y="54991"/>
                </a:lnTo>
                <a:lnTo>
                  <a:pt x="37511" y="46863"/>
                </a:lnTo>
                <a:lnTo>
                  <a:pt x="37626" y="44831"/>
                </a:lnTo>
                <a:lnTo>
                  <a:pt x="37580" y="42672"/>
                </a:lnTo>
                <a:lnTo>
                  <a:pt x="31566" y="42672"/>
                </a:lnTo>
                <a:lnTo>
                  <a:pt x="30152" y="41148"/>
                </a:lnTo>
                <a:lnTo>
                  <a:pt x="29450" y="40513"/>
                </a:lnTo>
                <a:lnTo>
                  <a:pt x="28105" y="39370"/>
                </a:lnTo>
                <a:lnTo>
                  <a:pt x="26817" y="38354"/>
                </a:lnTo>
                <a:lnTo>
                  <a:pt x="25552" y="37465"/>
                </a:lnTo>
                <a:lnTo>
                  <a:pt x="23861" y="36576"/>
                </a:lnTo>
                <a:lnTo>
                  <a:pt x="22803" y="35941"/>
                </a:lnTo>
                <a:lnTo>
                  <a:pt x="21860" y="35560"/>
                </a:lnTo>
                <a:lnTo>
                  <a:pt x="20952" y="35306"/>
                </a:lnTo>
                <a:lnTo>
                  <a:pt x="20204" y="35052"/>
                </a:lnTo>
                <a:lnTo>
                  <a:pt x="18951" y="34925"/>
                </a:lnTo>
                <a:lnTo>
                  <a:pt x="18157" y="34798"/>
                </a:lnTo>
                <a:lnTo>
                  <a:pt x="17893" y="34798"/>
                </a:lnTo>
                <a:lnTo>
                  <a:pt x="16628" y="34290"/>
                </a:lnTo>
                <a:lnTo>
                  <a:pt x="14466" y="33273"/>
                </a:lnTo>
                <a:lnTo>
                  <a:pt x="12741" y="32257"/>
                </a:lnTo>
                <a:lnTo>
                  <a:pt x="12028" y="31876"/>
                </a:lnTo>
                <a:lnTo>
                  <a:pt x="10890" y="30987"/>
                </a:lnTo>
                <a:lnTo>
                  <a:pt x="9327" y="29476"/>
                </a:lnTo>
                <a:close/>
              </a:path>
              <a:path w="52070" h="83820">
                <a:moveTo>
                  <a:pt x="47137" y="34798"/>
                </a:moveTo>
                <a:lnTo>
                  <a:pt x="43054" y="53594"/>
                </a:lnTo>
                <a:lnTo>
                  <a:pt x="43365" y="56007"/>
                </a:lnTo>
                <a:lnTo>
                  <a:pt x="43480" y="56515"/>
                </a:lnTo>
                <a:lnTo>
                  <a:pt x="48483" y="56515"/>
                </a:lnTo>
                <a:lnTo>
                  <a:pt x="48366" y="56007"/>
                </a:lnTo>
                <a:lnTo>
                  <a:pt x="47378" y="52578"/>
                </a:lnTo>
                <a:lnTo>
                  <a:pt x="46746" y="51181"/>
                </a:lnTo>
                <a:lnTo>
                  <a:pt x="46355" y="49022"/>
                </a:lnTo>
                <a:lnTo>
                  <a:pt x="46245" y="48006"/>
                </a:lnTo>
                <a:lnTo>
                  <a:pt x="46123" y="46228"/>
                </a:lnTo>
                <a:lnTo>
                  <a:pt x="46233" y="41148"/>
                </a:lnTo>
                <a:lnTo>
                  <a:pt x="46524" y="38354"/>
                </a:lnTo>
                <a:lnTo>
                  <a:pt x="46852" y="36195"/>
                </a:lnTo>
                <a:lnTo>
                  <a:pt x="47137" y="34798"/>
                </a:lnTo>
                <a:close/>
              </a:path>
              <a:path w="52070" h="83820">
                <a:moveTo>
                  <a:pt x="34326" y="25654"/>
                </a:moveTo>
                <a:lnTo>
                  <a:pt x="27714" y="25654"/>
                </a:lnTo>
                <a:lnTo>
                  <a:pt x="27673" y="30099"/>
                </a:lnTo>
                <a:lnTo>
                  <a:pt x="27794" y="31242"/>
                </a:lnTo>
                <a:lnTo>
                  <a:pt x="37580" y="42672"/>
                </a:lnTo>
                <a:lnTo>
                  <a:pt x="37511" y="41910"/>
                </a:lnTo>
                <a:lnTo>
                  <a:pt x="34245" y="35052"/>
                </a:lnTo>
                <a:lnTo>
                  <a:pt x="33827" y="34290"/>
                </a:lnTo>
                <a:lnTo>
                  <a:pt x="33107" y="32639"/>
                </a:lnTo>
                <a:lnTo>
                  <a:pt x="32986" y="32258"/>
                </a:lnTo>
                <a:lnTo>
                  <a:pt x="32758" y="31242"/>
                </a:lnTo>
                <a:lnTo>
                  <a:pt x="32843" y="28321"/>
                </a:lnTo>
                <a:lnTo>
                  <a:pt x="33107" y="27432"/>
                </a:lnTo>
                <a:lnTo>
                  <a:pt x="33693" y="26416"/>
                </a:lnTo>
                <a:lnTo>
                  <a:pt x="34326" y="25654"/>
                </a:lnTo>
                <a:close/>
              </a:path>
              <a:path w="52070" h="83820">
                <a:moveTo>
                  <a:pt x="25534" y="9779"/>
                </a:moveTo>
                <a:lnTo>
                  <a:pt x="20009" y="9779"/>
                </a:lnTo>
                <a:lnTo>
                  <a:pt x="21020" y="14732"/>
                </a:lnTo>
                <a:lnTo>
                  <a:pt x="21150" y="15494"/>
                </a:lnTo>
                <a:lnTo>
                  <a:pt x="21274" y="16637"/>
                </a:lnTo>
                <a:lnTo>
                  <a:pt x="21389" y="20955"/>
                </a:lnTo>
                <a:lnTo>
                  <a:pt x="20952" y="22352"/>
                </a:lnTo>
                <a:lnTo>
                  <a:pt x="20595" y="23749"/>
                </a:lnTo>
                <a:lnTo>
                  <a:pt x="23275" y="32004"/>
                </a:lnTo>
                <a:lnTo>
                  <a:pt x="23976" y="29845"/>
                </a:lnTo>
                <a:lnTo>
                  <a:pt x="24689" y="28321"/>
                </a:lnTo>
                <a:lnTo>
                  <a:pt x="27047" y="25781"/>
                </a:lnTo>
                <a:lnTo>
                  <a:pt x="27242" y="25781"/>
                </a:lnTo>
                <a:lnTo>
                  <a:pt x="27599" y="25654"/>
                </a:lnTo>
                <a:lnTo>
                  <a:pt x="36223" y="21590"/>
                </a:lnTo>
                <a:lnTo>
                  <a:pt x="36127" y="19431"/>
                </a:lnTo>
                <a:lnTo>
                  <a:pt x="33222" y="16637"/>
                </a:lnTo>
                <a:lnTo>
                  <a:pt x="32670" y="16383"/>
                </a:lnTo>
                <a:lnTo>
                  <a:pt x="31566" y="16129"/>
                </a:lnTo>
                <a:lnTo>
                  <a:pt x="26184" y="16129"/>
                </a:lnTo>
                <a:lnTo>
                  <a:pt x="26129" y="14097"/>
                </a:lnTo>
                <a:lnTo>
                  <a:pt x="25874" y="11430"/>
                </a:lnTo>
                <a:lnTo>
                  <a:pt x="25667" y="10287"/>
                </a:lnTo>
                <a:lnTo>
                  <a:pt x="25534" y="9779"/>
                </a:lnTo>
                <a:close/>
              </a:path>
              <a:path w="52070" h="83820">
                <a:moveTo>
                  <a:pt x="4910" y="0"/>
                </a:moveTo>
                <a:lnTo>
                  <a:pt x="3024" y="253"/>
                </a:lnTo>
                <a:lnTo>
                  <a:pt x="2242" y="634"/>
                </a:lnTo>
                <a:lnTo>
                  <a:pt x="1575" y="1015"/>
                </a:lnTo>
                <a:lnTo>
                  <a:pt x="1023" y="1269"/>
                </a:lnTo>
                <a:lnTo>
                  <a:pt x="275" y="2031"/>
                </a:lnTo>
                <a:lnTo>
                  <a:pt x="0" y="2285"/>
                </a:lnTo>
                <a:lnTo>
                  <a:pt x="1138" y="3174"/>
                </a:lnTo>
                <a:lnTo>
                  <a:pt x="3185" y="4952"/>
                </a:lnTo>
                <a:lnTo>
                  <a:pt x="5933" y="7492"/>
                </a:lnTo>
                <a:lnTo>
                  <a:pt x="6761" y="8381"/>
                </a:lnTo>
                <a:lnTo>
                  <a:pt x="7543" y="9270"/>
                </a:lnTo>
                <a:lnTo>
                  <a:pt x="8256" y="10033"/>
                </a:lnTo>
                <a:lnTo>
                  <a:pt x="15409" y="21590"/>
                </a:lnTo>
                <a:lnTo>
                  <a:pt x="16042" y="20701"/>
                </a:lnTo>
                <a:lnTo>
                  <a:pt x="20009" y="9779"/>
                </a:lnTo>
                <a:lnTo>
                  <a:pt x="25534" y="9779"/>
                </a:lnTo>
                <a:lnTo>
                  <a:pt x="14432" y="6858"/>
                </a:lnTo>
                <a:lnTo>
                  <a:pt x="13604" y="5842"/>
                </a:lnTo>
                <a:lnTo>
                  <a:pt x="12822" y="4826"/>
                </a:lnTo>
                <a:lnTo>
                  <a:pt x="12028" y="4064"/>
                </a:lnTo>
                <a:lnTo>
                  <a:pt x="11281" y="3302"/>
                </a:lnTo>
                <a:lnTo>
                  <a:pt x="10533" y="2667"/>
                </a:lnTo>
                <a:lnTo>
                  <a:pt x="9832" y="2032"/>
                </a:lnTo>
                <a:lnTo>
                  <a:pt x="9119" y="1524"/>
                </a:lnTo>
                <a:lnTo>
                  <a:pt x="7785" y="762"/>
                </a:lnTo>
                <a:lnTo>
                  <a:pt x="7152" y="508"/>
                </a:lnTo>
                <a:lnTo>
                  <a:pt x="4910" y="0"/>
                </a:lnTo>
                <a:close/>
              </a:path>
              <a:path w="52070" h="83820">
                <a:moveTo>
                  <a:pt x="29324" y="15875"/>
                </a:moveTo>
                <a:lnTo>
                  <a:pt x="28346" y="15875"/>
                </a:lnTo>
                <a:lnTo>
                  <a:pt x="26771" y="16002"/>
                </a:lnTo>
                <a:lnTo>
                  <a:pt x="26184" y="16129"/>
                </a:lnTo>
                <a:lnTo>
                  <a:pt x="31566" y="16129"/>
                </a:lnTo>
                <a:lnTo>
                  <a:pt x="29324" y="15875"/>
                </a:lnTo>
                <a:close/>
              </a:path>
              <a:path w="52070" h="83820">
                <a:moveTo>
                  <a:pt x="20837" y="4445"/>
                </a:moveTo>
                <a:lnTo>
                  <a:pt x="14432" y="6858"/>
                </a:lnTo>
                <a:lnTo>
                  <a:pt x="24411" y="6858"/>
                </a:lnTo>
                <a:lnTo>
                  <a:pt x="20837" y="444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43709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0" y="0"/>
                </a:moveTo>
                <a:lnTo>
                  <a:pt x="16984" y="9986"/>
                </a:lnTo>
                <a:lnTo>
                  <a:pt x="18560" y="9906"/>
                </a:lnTo>
                <a:lnTo>
                  <a:pt x="15294" y="8612"/>
                </a:lnTo>
                <a:lnTo>
                  <a:pt x="13178" y="7673"/>
                </a:lnTo>
                <a:lnTo>
                  <a:pt x="10775" y="6539"/>
                </a:lnTo>
                <a:lnTo>
                  <a:pt x="8256" y="5210"/>
                </a:lnTo>
                <a:lnTo>
                  <a:pt x="5818" y="3790"/>
                </a:lnTo>
                <a:lnTo>
                  <a:pt x="3503" y="2187"/>
                </a:lnTo>
                <a:lnTo>
                  <a:pt x="0" y="0"/>
                </a:lnTo>
                <a:close/>
              </a:path>
              <a:path w="19050" h="10160">
                <a:moveTo>
                  <a:pt x="1138" y="389"/>
                </a:moveTo>
                <a:lnTo>
                  <a:pt x="2075" y="1133"/>
                </a:lnTo>
                <a:lnTo>
                  <a:pt x="3576" y="2233"/>
                </a:lnTo>
                <a:lnTo>
                  <a:pt x="1990" y="1053"/>
                </a:lnTo>
                <a:lnTo>
                  <a:pt x="1138" y="38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46538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40" h="49529">
                <a:moveTo>
                  <a:pt x="47468" y="38735"/>
                </a:moveTo>
                <a:lnTo>
                  <a:pt x="35936" y="38735"/>
                </a:lnTo>
                <a:lnTo>
                  <a:pt x="38063" y="38989"/>
                </a:lnTo>
                <a:lnTo>
                  <a:pt x="40110" y="39497"/>
                </a:lnTo>
                <a:lnTo>
                  <a:pt x="50448" y="46355"/>
                </a:lnTo>
                <a:lnTo>
                  <a:pt x="51311" y="47244"/>
                </a:lnTo>
                <a:lnTo>
                  <a:pt x="52886" y="49149"/>
                </a:lnTo>
                <a:lnTo>
                  <a:pt x="50805" y="44450"/>
                </a:lnTo>
                <a:lnTo>
                  <a:pt x="50287" y="43434"/>
                </a:lnTo>
                <a:lnTo>
                  <a:pt x="49230" y="41529"/>
                </a:lnTo>
                <a:lnTo>
                  <a:pt x="47468" y="38735"/>
                </a:lnTo>
                <a:close/>
              </a:path>
              <a:path w="53340" h="49529">
                <a:moveTo>
                  <a:pt x="34899" y="31369"/>
                </a:moveTo>
                <a:lnTo>
                  <a:pt x="21550" y="31369"/>
                </a:lnTo>
                <a:lnTo>
                  <a:pt x="21860" y="33655"/>
                </a:lnTo>
                <a:lnTo>
                  <a:pt x="22056" y="34671"/>
                </a:lnTo>
                <a:lnTo>
                  <a:pt x="26897" y="40132"/>
                </a:lnTo>
                <a:lnTo>
                  <a:pt x="27334" y="40259"/>
                </a:lnTo>
                <a:lnTo>
                  <a:pt x="28151" y="40259"/>
                </a:lnTo>
                <a:lnTo>
                  <a:pt x="29335" y="40005"/>
                </a:lnTo>
                <a:lnTo>
                  <a:pt x="30991" y="39370"/>
                </a:lnTo>
                <a:lnTo>
                  <a:pt x="31382" y="39116"/>
                </a:lnTo>
                <a:lnTo>
                  <a:pt x="32555" y="38862"/>
                </a:lnTo>
                <a:lnTo>
                  <a:pt x="33693" y="38862"/>
                </a:lnTo>
                <a:lnTo>
                  <a:pt x="34843" y="38735"/>
                </a:lnTo>
                <a:lnTo>
                  <a:pt x="47468" y="38735"/>
                </a:lnTo>
                <a:lnTo>
                  <a:pt x="40306" y="34544"/>
                </a:lnTo>
                <a:lnTo>
                  <a:pt x="35510" y="31750"/>
                </a:lnTo>
                <a:lnTo>
                  <a:pt x="34899" y="31369"/>
                </a:lnTo>
                <a:close/>
              </a:path>
              <a:path w="53340" h="49529">
                <a:moveTo>
                  <a:pt x="34736" y="19431"/>
                </a:moveTo>
                <a:lnTo>
                  <a:pt x="29807" y="19431"/>
                </a:lnTo>
                <a:lnTo>
                  <a:pt x="30117" y="20447"/>
                </a:lnTo>
                <a:lnTo>
                  <a:pt x="31256" y="23114"/>
                </a:lnTo>
                <a:lnTo>
                  <a:pt x="43959" y="34544"/>
                </a:lnTo>
                <a:lnTo>
                  <a:pt x="43445" y="34036"/>
                </a:lnTo>
                <a:lnTo>
                  <a:pt x="42226" y="33020"/>
                </a:lnTo>
                <a:lnTo>
                  <a:pt x="41444" y="32512"/>
                </a:lnTo>
                <a:lnTo>
                  <a:pt x="41168" y="32385"/>
                </a:lnTo>
                <a:lnTo>
                  <a:pt x="40260" y="31623"/>
                </a:lnTo>
                <a:lnTo>
                  <a:pt x="39443" y="30988"/>
                </a:lnTo>
                <a:lnTo>
                  <a:pt x="38696" y="30226"/>
                </a:lnTo>
                <a:lnTo>
                  <a:pt x="37396" y="28956"/>
                </a:lnTo>
                <a:lnTo>
                  <a:pt x="34336" y="22987"/>
                </a:lnTo>
                <a:lnTo>
                  <a:pt x="34372" y="20447"/>
                </a:lnTo>
                <a:lnTo>
                  <a:pt x="34521" y="19939"/>
                </a:lnTo>
                <a:lnTo>
                  <a:pt x="34736" y="19431"/>
                </a:lnTo>
                <a:close/>
              </a:path>
              <a:path w="53340" h="49529">
                <a:moveTo>
                  <a:pt x="4875" y="0"/>
                </a:moveTo>
                <a:lnTo>
                  <a:pt x="0" y="8254"/>
                </a:lnTo>
                <a:lnTo>
                  <a:pt x="356" y="10032"/>
                </a:lnTo>
                <a:lnTo>
                  <a:pt x="4645" y="17271"/>
                </a:lnTo>
                <a:lnTo>
                  <a:pt x="5036" y="17652"/>
                </a:lnTo>
                <a:lnTo>
                  <a:pt x="6531" y="18795"/>
                </a:lnTo>
                <a:lnTo>
                  <a:pt x="7589" y="19430"/>
                </a:lnTo>
                <a:lnTo>
                  <a:pt x="8026" y="19557"/>
                </a:lnTo>
                <a:lnTo>
                  <a:pt x="6807" y="21208"/>
                </a:lnTo>
                <a:lnTo>
                  <a:pt x="5215" y="27050"/>
                </a:lnTo>
                <a:lnTo>
                  <a:pt x="5588" y="28193"/>
                </a:lnTo>
                <a:lnTo>
                  <a:pt x="16950" y="32258"/>
                </a:lnTo>
                <a:lnTo>
                  <a:pt x="19307" y="32131"/>
                </a:lnTo>
                <a:lnTo>
                  <a:pt x="19894" y="32004"/>
                </a:lnTo>
                <a:lnTo>
                  <a:pt x="20837" y="31623"/>
                </a:lnTo>
                <a:lnTo>
                  <a:pt x="21389" y="31496"/>
                </a:lnTo>
                <a:lnTo>
                  <a:pt x="21550" y="31369"/>
                </a:lnTo>
                <a:lnTo>
                  <a:pt x="34899" y="31369"/>
                </a:lnTo>
                <a:lnTo>
                  <a:pt x="33268" y="30353"/>
                </a:lnTo>
                <a:lnTo>
                  <a:pt x="31106" y="28956"/>
                </a:lnTo>
                <a:lnTo>
                  <a:pt x="29025" y="27432"/>
                </a:lnTo>
                <a:lnTo>
                  <a:pt x="27058" y="26162"/>
                </a:lnTo>
                <a:lnTo>
                  <a:pt x="12155" y="13716"/>
                </a:lnTo>
                <a:lnTo>
                  <a:pt x="10726" y="12319"/>
                </a:lnTo>
                <a:lnTo>
                  <a:pt x="9245" y="10795"/>
                </a:lnTo>
                <a:lnTo>
                  <a:pt x="7003" y="8382"/>
                </a:lnTo>
                <a:lnTo>
                  <a:pt x="5036" y="5841"/>
                </a:lnTo>
                <a:lnTo>
                  <a:pt x="4093" y="4571"/>
                </a:lnTo>
                <a:lnTo>
                  <a:pt x="3978" y="4444"/>
                </a:lnTo>
                <a:lnTo>
                  <a:pt x="3702" y="3682"/>
                </a:lnTo>
                <a:lnTo>
                  <a:pt x="3541" y="3047"/>
                </a:lnTo>
                <a:lnTo>
                  <a:pt x="3461" y="2031"/>
                </a:lnTo>
                <a:lnTo>
                  <a:pt x="3622" y="1269"/>
                </a:lnTo>
                <a:lnTo>
                  <a:pt x="3932" y="762"/>
                </a:lnTo>
                <a:lnTo>
                  <a:pt x="4128" y="508"/>
                </a:lnTo>
                <a:lnTo>
                  <a:pt x="4530" y="254"/>
                </a:lnTo>
                <a:lnTo>
                  <a:pt x="4726" y="254"/>
                </a:lnTo>
                <a:lnTo>
                  <a:pt x="5117" y="127"/>
                </a:lnTo>
                <a:lnTo>
                  <a:pt x="4875" y="0"/>
                </a:lnTo>
                <a:close/>
              </a:path>
              <a:path w="53340" h="49529">
                <a:moveTo>
                  <a:pt x="24085" y="9652"/>
                </a:moveTo>
                <a:lnTo>
                  <a:pt x="19825" y="9652"/>
                </a:lnTo>
                <a:lnTo>
                  <a:pt x="20446" y="11811"/>
                </a:lnTo>
                <a:lnTo>
                  <a:pt x="21113" y="13843"/>
                </a:lnTo>
                <a:lnTo>
                  <a:pt x="28783" y="25527"/>
                </a:lnTo>
                <a:lnTo>
                  <a:pt x="28904" y="20828"/>
                </a:lnTo>
                <a:lnTo>
                  <a:pt x="29002" y="20447"/>
                </a:lnTo>
                <a:lnTo>
                  <a:pt x="29174" y="20066"/>
                </a:lnTo>
                <a:lnTo>
                  <a:pt x="29531" y="19558"/>
                </a:lnTo>
                <a:lnTo>
                  <a:pt x="29807" y="19431"/>
                </a:lnTo>
                <a:lnTo>
                  <a:pt x="34736" y="19431"/>
                </a:lnTo>
                <a:lnTo>
                  <a:pt x="34843" y="19177"/>
                </a:lnTo>
                <a:lnTo>
                  <a:pt x="32636" y="14859"/>
                </a:lnTo>
                <a:lnTo>
                  <a:pt x="32245" y="14478"/>
                </a:lnTo>
                <a:lnTo>
                  <a:pt x="31463" y="13970"/>
                </a:lnTo>
                <a:lnTo>
                  <a:pt x="30635" y="13716"/>
                </a:lnTo>
                <a:lnTo>
                  <a:pt x="30416" y="13589"/>
                </a:lnTo>
                <a:lnTo>
                  <a:pt x="25322" y="13589"/>
                </a:lnTo>
                <a:lnTo>
                  <a:pt x="24691" y="11176"/>
                </a:lnTo>
                <a:lnTo>
                  <a:pt x="24425" y="10414"/>
                </a:lnTo>
                <a:lnTo>
                  <a:pt x="24085" y="9652"/>
                </a:lnTo>
                <a:close/>
              </a:path>
              <a:path w="53340" h="49529">
                <a:moveTo>
                  <a:pt x="17111" y="4445"/>
                </a:moveTo>
                <a:lnTo>
                  <a:pt x="16640" y="4445"/>
                </a:lnTo>
                <a:lnTo>
                  <a:pt x="14478" y="4826"/>
                </a:lnTo>
                <a:lnTo>
                  <a:pt x="13328" y="5207"/>
                </a:lnTo>
                <a:lnTo>
                  <a:pt x="12902" y="5461"/>
                </a:lnTo>
                <a:lnTo>
                  <a:pt x="13035" y="7366"/>
                </a:lnTo>
                <a:lnTo>
                  <a:pt x="17663" y="17907"/>
                </a:lnTo>
                <a:lnTo>
                  <a:pt x="17536" y="16510"/>
                </a:lnTo>
                <a:lnTo>
                  <a:pt x="17647" y="12827"/>
                </a:lnTo>
                <a:lnTo>
                  <a:pt x="19698" y="9652"/>
                </a:lnTo>
                <a:lnTo>
                  <a:pt x="24085" y="9652"/>
                </a:lnTo>
                <a:lnTo>
                  <a:pt x="23631" y="8636"/>
                </a:lnTo>
                <a:lnTo>
                  <a:pt x="18134" y="4572"/>
                </a:lnTo>
                <a:lnTo>
                  <a:pt x="17111" y="4445"/>
                </a:lnTo>
                <a:close/>
              </a:path>
              <a:path w="53340" h="49529">
                <a:moveTo>
                  <a:pt x="28588" y="13208"/>
                </a:moveTo>
                <a:lnTo>
                  <a:pt x="27840" y="13208"/>
                </a:lnTo>
                <a:lnTo>
                  <a:pt x="26541" y="13335"/>
                </a:lnTo>
                <a:lnTo>
                  <a:pt x="25322" y="13589"/>
                </a:lnTo>
                <a:lnTo>
                  <a:pt x="30416" y="13589"/>
                </a:lnTo>
                <a:lnTo>
                  <a:pt x="30198" y="13462"/>
                </a:lnTo>
                <a:lnTo>
                  <a:pt x="28588" y="1320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685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4093" y="0"/>
                </a:moveTo>
                <a:lnTo>
                  <a:pt x="0" y="3790"/>
                </a:lnTo>
                <a:lnTo>
                  <a:pt x="2403" y="6379"/>
                </a:lnTo>
                <a:lnTo>
                  <a:pt x="6531" y="2576"/>
                </a:lnTo>
                <a:lnTo>
                  <a:pt x="4093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01028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4" h="85090">
                <a:moveTo>
                  <a:pt x="3467" y="50418"/>
                </a:moveTo>
                <a:lnTo>
                  <a:pt x="0" y="61213"/>
                </a:lnTo>
                <a:lnTo>
                  <a:pt x="362" y="65150"/>
                </a:lnTo>
                <a:lnTo>
                  <a:pt x="4295" y="85089"/>
                </a:lnTo>
                <a:lnTo>
                  <a:pt x="6181" y="82803"/>
                </a:lnTo>
                <a:lnTo>
                  <a:pt x="6020" y="81914"/>
                </a:lnTo>
                <a:lnTo>
                  <a:pt x="5905" y="80898"/>
                </a:lnTo>
                <a:lnTo>
                  <a:pt x="5790" y="79501"/>
                </a:lnTo>
                <a:lnTo>
                  <a:pt x="5825" y="73913"/>
                </a:lnTo>
                <a:lnTo>
                  <a:pt x="6101" y="71754"/>
                </a:lnTo>
                <a:lnTo>
                  <a:pt x="12139" y="58546"/>
                </a:lnTo>
                <a:lnTo>
                  <a:pt x="7158" y="58546"/>
                </a:lnTo>
                <a:lnTo>
                  <a:pt x="7791" y="55752"/>
                </a:lnTo>
                <a:lnTo>
                  <a:pt x="9171" y="51688"/>
                </a:lnTo>
                <a:lnTo>
                  <a:pt x="9572" y="50672"/>
                </a:lnTo>
                <a:lnTo>
                  <a:pt x="4295" y="50672"/>
                </a:lnTo>
                <a:lnTo>
                  <a:pt x="3467" y="50418"/>
                </a:lnTo>
                <a:close/>
              </a:path>
              <a:path w="40004" h="85090">
                <a:moveTo>
                  <a:pt x="28588" y="44703"/>
                </a:moveTo>
                <a:lnTo>
                  <a:pt x="16830" y="44703"/>
                </a:lnTo>
                <a:lnTo>
                  <a:pt x="17738" y="44830"/>
                </a:lnTo>
                <a:lnTo>
                  <a:pt x="18210" y="44957"/>
                </a:lnTo>
                <a:lnTo>
                  <a:pt x="19268" y="45084"/>
                </a:lnTo>
                <a:lnTo>
                  <a:pt x="19866" y="45338"/>
                </a:lnTo>
                <a:lnTo>
                  <a:pt x="18877" y="45846"/>
                </a:lnTo>
                <a:lnTo>
                  <a:pt x="18325" y="46100"/>
                </a:lnTo>
                <a:lnTo>
                  <a:pt x="16956" y="47116"/>
                </a:lnTo>
                <a:lnTo>
                  <a:pt x="16128" y="47624"/>
                </a:lnTo>
                <a:lnTo>
                  <a:pt x="15220" y="48513"/>
                </a:lnTo>
                <a:lnTo>
                  <a:pt x="13173" y="50418"/>
                </a:lnTo>
                <a:lnTo>
                  <a:pt x="10309" y="53847"/>
                </a:lnTo>
                <a:lnTo>
                  <a:pt x="9622" y="54863"/>
                </a:lnTo>
                <a:lnTo>
                  <a:pt x="8458" y="56514"/>
                </a:lnTo>
                <a:lnTo>
                  <a:pt x="7158" y="58546"/>
                </a:lnTo>
                <a:lnTo>
                  <a:pt x="12139" y="58546"/>
                </a:lnTo>
                <a:lnTo>
                  <a:pt x="13529" y="57149"/>
                </a:lnTo>
                <a:lnTo>
                  <a:pt x="14668" y="56260"/>
                </a:lnTo>
                <a:lnTo>
                  <a:pt x="15933" y="55371"/>
                </a:lnTo>
                <a:lnTo>
                  <a:pt x="17267" y="54482"/>
                </a:lnTo>
                <a:lnTo>
                  <a:pt x="17899" y="54355"/>
                </a:lnTo>
                <a:lnTo>
                  <a:pt x="19463" y="53720"/>
                </a:lnTo>
                <a:lnTo>
                  <a:pt x="20533" y="53212"/>
                </a:lnTo>
                <a:lnTo>
                  <a:pt x="21671" y="52704"/>
                </a:lnTo>
                <a:lnTo>
                  <a:pt x="24063" y="51180"/>
                </a:lnTo>
                <a:lnTo>
                  <a:pt x="28433" y="45338"/>
                </a:lnTo>
                <a:lnTo>
                  <a:pt x="28588" y="44703"/>
                </a:lnTo>
                <a:close/>
              </a:path>
              <a:path w="40004" h="85090">
                <a:moveTo>
                  <a:pt x="9562" y="29082"/>
                </a:moveTo>
                <a:lnTo>
                  <a:pt x="4656" y="35178"/>
                </a:lnTo>
                <a:lnTo>
                  <a:pt x="4769" y="35940"/>
                </a:lnTo>
                <a:lnTo>
                  <a:pt x="4962" y="36956"/>
                </a:lnTo>
                <a:lnTo>
                  <a:pt x="5125" y="37591"/>
                </a:lnTo>
                <a:lnTo>
                  <a:pt x="5211" y="37845"/>
                </a:lnTo>
                <a:lnTo>
                  <a:pt x="6066" y="39877"/>
                </a:lnTo>
                <a:lnTo>
                  <a:pt x="6296" y="40893"/>
                </a:lnTo>
                <a:lnTo>
                  <a:pt x="4295" y="50672"/>
                </a:lnTo>
                <a:lnTo>
                  <a:pt x="9572" y="50672"/>
                </a:lnTo>
                <a:lnTo>
                  <a:pt x="21482" y="31241"/>
                </a:lnTo>
                <a:lnTo>
                  <a:pt x="11724" y="31241"/>
                </a:lnTo>
                <a:lnTo>
                  <a:pt x="11643" y="31114"/>
                </a:lnTo>
                <a:lnTo>
                  <a:pt x="11402" y="30860"/>
                </a:lnTo>
                <a:lnTo>
                  <a:pt x="11091" y="30225"/>
                </a:lnTo>
                <a:lnTo>
                  <a:pt x="10896" y="29971"/>
                </a:lnTo>
                <a:lnTo>
                  <a:pt x="10620" y="29717"/>
                </a:lnTo>
                <a:lnTo>
                  <a:pt x="10263" y="29336"/>
                </a:lnTo>
                <a:lnTo>
                  <a:pt x="10068" y="29209"/>
                </a:lnTo>
                <a:lnTo>
                  <a:pt x="9562" y="29082"/>
                </a:lnTo>
                <a:close/>
              </a:path>
              <a:path w="40004" h="85090">
                <a:moveTo>
                  <a:pt x="39748" y="27813"/>
                </a:moveTo>
                <a:lnTo>
                  <a:pt x="31572" y="27812"/>
                </a:lnTo>
                <a:lnTo>
                  <a:pt x="33113" y="28066"/>
                </a:lnTo>
                <a:lnTo>
                  <a:pt x="33930" y="28320"/>
                </a:lnTo>
                <a:lnTo>
                  <a:pt x="35747" y="28955"/>
                </a:lnTo>
                <a:lnTo>
                  <a:pt x="35149" y="29209"/>
                </a:lnTo>
                <a:lnTo>
                  <a:pt x="33585" y="29717"/>
                </a:lnTo>
                <a:lnTo>
                  <a:pt x="32446" y="30225"/>
                </a:lnTo>
                <a:lnTo>
                  <a:pt x="23085" y="35940"/>
                </a:lnTo>
                <a:lnTo>
                  <a:pt x="22177" y="36702"/>
                </a:lnTo>
                <a:lnTo>
                  <a:pt x="14668" y="45084"/>
                </a:lnTo>
                <a:lnTo>
                  <a:pt x="15024" y="44957"/>
                </a:lnTo>
                <a:lnTo>
                  <a:pt x="15496" y="44830"/>
                </a:lnTo>
                <a:lnTo>
                  <a:pt x="16439" y="44703"/>
                </a:lnTo>
                <a:lnTo>
                  <a:pt x="28588" y="44703"/>
                </a:lnTo>
                <a:lnTo>
                  <a:pt x="28709" y="43814"/>
                </a:lnTo>
                <a:lnTo>
                  <a:pt x="28620" y="41401"/>
                </a:lnTo>
                <a:lnTo>
                  <a:pt x="28513" y="40766"/>
                </a:lnTo>
                <a:lnTo>
                  <a:pt x="28237" y="39750"/>
                </a:lnTo>
                <a:lnTo>
                  <a:pt x="30123" y="38734"/>
                </a:lnTo>
                <a:lnTo>
                  <a:pt x="38185" y="32003"/>
                </a:lnTo>
                <a:lnTo>
                  <a:pt x="38691" y="31368"/>
                </a:lnTo>
                <a:lnTo>
                  <a:pt x="39135" y="30480"/>
                </a:lnTo>
                <a:lnTo>
                  <a:pt x="39350" y="29972"/>
                </a:lnTo>
                <a:lnTo>
                  <a:pt x="39634" y="28956"/>
                </a:lnTo>
                <a:lnTo>
                  <a:pt x="39748" y="27813"/>
                </a:lnTo>
                <a:close/>
              </a:path>
              <a:path w="40004" h="85090">
                <a:moveTo>
                  <a:pt x="18716" y="11302"/>
                </a:moveTo>
                <a:lnTo>
                  <a:pt x="12411" y="29717"/>
                </a:lnTo>
                <a:lnTo>
                  <a:pt x="12080" y="30987"/>
                </a:lnTo>
                <a:lnTo>
                  <a:pt x="11839" y="31241"/>
                </a:lnTo>
                <a:lnTo>
                  <a:pt x="21482" y="31241"/>
                </a:lnTo>
                <a:lnTo>
                  <a:pt x="24055" y="27812"/>
                </a:lnTo>
                <a:lnTo>
                  <a:pt x="30535" y="14858"/>
                </a:lnTo>
                <a:lnTo>
                  <a:pt x="24028" y="14858"/>
                </a:lnTo>
                <a:lnTo>
                  <a:pt x="23557" y="14223"/>
                </a:lnTo>
                <a:lnTo>
                  <a:pt x="20096" y="11810"/>
                </a:lnTo>
                <a:lnTo>
                  <a:pt x="18716" y="11302"/>
                </a:lnTo>
                <a:close/>
              </a:path>
              <a:path w="40004" h="85090">
                <a:moveTo>
                  <a:pt x="34010" y="21081"/>
                </a:moveTo>
                <a:lnTo>
                  <a:pt x="27524" y="28320"/>
                </a:lnTo>
                <a:lnTo>
                  <a:pt x="28387" y="27939"/>
                </a:lnTo>
                <a:lnTo>
                  <a:pt x="29215" y="27812"/>
                </a:lnTo>
                <a:lnTo>
                  <a:pt x="39748" y="27813"/>
                </a:lnTo>
                <a:lnTo>
                  <a:pt x="39649" y="26924"/>
                </a:lnTo>
                <a:lnTo>
                  <a:pt x="35390" y="21843"/>
                </a:lnTo>
                <a:lnTo>
                  <a:pt x="34010" y="21081"/>
                </a:lnTo>
                <a:close/>
              </a:path>
              <a:path w="40004" h="85090">
                <a:moveTo>
                  <a:pt x="31101" y="0"/>
                </a:moveTo>
                <a:lnTo>
                  <a:pt x="29652" y="0"/>
                </a:lnTo>
                <a:lnTo>
                  <a:pt x="28467" y="380"/>
                </a:lnTo>
                <a:lnTo>
                  <a:pt x="28042" y="634"/>
                </a:lnTo>
                <a:lnTo>
                  <a:pt x="27639" y="761"/>
                </a:lnTo>
                <a:lnTo>
                  <a:pt x="26903" y="1396"/>
                </a:lnTo>
                <a:lnTo>
                  <a:pt x="26547" y="1904"/>
                </a:lnTo>
                <a:lnTo>
                  <a:pt x="26225" y="2285"/>
                </a:lnTo>
                <a:lnTo>
                  <a:pt x="25914" y="2920"/>
                </a:lnTo>
                <a:lnTo>
                  <a:pt x="25638" y="3428"/>
                </a:lnTo>
                <a:lnTo>
                  <a:pt x="25362" y="4190"/>
                </a:lnTo>
                <a:lnTo>
                  <a:pt x="25167" y="4952"/>
                </a:lnTo>
                <a:lnTo>
                  <a:pt x="25006" y="5841"/>
                </a:lnTo>
                <a:lnTo>
                  <a:pt x="24891" y="6730"/>
                </a:lnTo>
                <a:lnTo>
                  <a:pt x="24810" y="10032"/>
                </a:lnTo>
                <a:lnTo>
                  <a:pt x="25029" y="13080"/>
                </a:lnTo>
                <a:lnTo>
                  <a:pt x="24902" y="13715"/>
                </a:lnTo>
                <a:lnTo>
                  <a:pt x="24695" y="14477"/>
                </a:lnTo>
                <a:lnTo>
                  <a:pt x="24465" y="14858"/>
                </a:lnTo>
                <a:lnTo>
                  <a:pt x="30535" y="14858"/>
                </a:lnTo>
                <a:lnTo>
                  <a:pt x="32642" y="4572"/>
                </a:lnTo>
                <a:lnTo>
                  <a:pt x="32561" y="254"/>
                </a:lnTo>
                <a:lnTo>
                  <a:pt x="32170" y="127"/>
                </a:lnTo>
                <a:lnTo>
                  <a:pt x="3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6633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90" h="16509">
                <a:moveTo>
                  <a:pt x="7081" y="0"/>
                </a:moveTo>
                <a:lnTo>
                  <a:pt x="1504" y="2198"/>
                </a:lnTo>
                <a:lnTo>
                  <a:pt x="1228" y="2473"/>
                </a:lnTo>
                <a:lnTo>
                  <a:pt x="0" y="6310"/>
                </a:lnTo>
                <a:lnTo>
                  <a:pt x="285" y="7089"/>
                </a:lnTo>
                <a:lnTo>
                  <a:pt x="561" y="8028"/>
                </a:lnTo>
                <a:lnTo>
                  <a:pt x="986" y="9906"/>
                </a:lnTo>
                <a:lnTo>
                  <a:pt x="1113" y="10811"/>
                </a:lnTo>
                <a:lnTo>
                  <a:pt x="1202" y="15426"/>
                </a:lnTo>
                <a:lnTo>
                  <a:pt x="1113" y="16445"/>
                </a:lnTo>
                <a:lnTo>
                  <a:pt x="1895" y="15426"/>
                </a:lnTo>
                <a:lnTo>
                  <a:pt x="8576" y="80"/>
                </a:lnTo>
                <a:lnTo>
                  <a:pt x="708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741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120265" y="113665"/>
                </a:moveTo>
                <a:lnTo>
                  <a:pt x="99748" y="113665"/>
                </a:lnTo>
                <a:lnTo>
                  <a:pt x="99748" y="113919"/>
                </a:lnTo>
                <a:lnTo>
                  <a:pt x="99989" y="114808"/>
                </a:lnTo>
                <a:lnTo>
                  <a:pt x="100184" y="115316"/>
                </a:lnTo>
                <a:lnTo>
                  <a:pt x="100690" y="116332"/>
                </a:lnTo>
                <a:lnTo>
                  <a:pt x="100932" y="116586"/>
                </a:lnTo>
                <a:lnTo>
                  <a:pt x="101162" y="116967"/>
                </a:lnTo>
                <a:lnTo>
                  <a:pt x="101472" y="117348"/>
                </a:lnTo>
                <a:lnTo>
                  <a:pt x="101794" y="117856"/>
                </a:lnTo>
                <a:lnTo>
                  <a:pt x="102151" y="118237"/>
                </a:lnTo>
                <a:lnTo>
                  <a:pt x="103013" y="118999"/>
                </a:lnTo>
                <a:lnTo>
                  <a:pt x="103519" y="119507"/>
                </a:lnTo>
                <a:lnTo>
                  <a:pt x="104658" y="120269"/>
                </a:lnTo>
                <a:lnTo>
                  <a:pt x="107613" y="121920"/>
                </a:lnTo>
                <a:lnTo>
                  <a:pt x="109453" y="122682"/>
                </a:lnTo>
                <a:lnTo>
                  <a:pt x="111546" y="123317"/>
                </a:lnTo>
                <a:lnTo>
                  <a:pt x="112719" y="123698"/>
                </a:lnTo>
                <a:lnTo>
                  <a:pt x="114329" y="123698"/>
                </a:lnTo>
                <a:lnTo>
                  <a:pt x="115077" y="123571"/>
                </a:lnTo>
                <a:lnTo>
                  <a:pt x="115870" y="123190"/>
                </a:lnTo>
                <a:lnTo>
                  <a:pt x="116296" y="123063"/>
                </a:lnTo>
                <a:lnTo>
                  <a:pt x="116732" y="122682"/>
                </a:lnTo>
                <a:lnTo>
                  <a:pt x="117560" y="122174"/>
                </a:lnTo>
                <a:lnTo>
                  <a:pt x="118342" y="121158"/>
                </a:lnTo>
                <a:lnTo>
                  <a:pt x="120148" y="115824"/>
                </a:lnTo>
                <a:lnTo>
                  <a:pt x="120265" y="113665"/>
                </a:lnTo>
                <a:close/>
              </a:path>
              <a:path w="148590" h="123825">
                <a:moveTo>
                  <a:pt x="146951" y="95250"/>
                </a:moveTo>
                <a:lnTo>
                  <a:pt x="89915" y="95249"/>
                </a:lnTo>
                <a:lnTo>
                  <a:pt x="88930" y="100964"/>
                </a:lnTo>
                <a:lnTo>
                  <a:pt x="88817" y="104012"/>
                </a:lnTo>
                <a:lnTo>
                  <a:pt x="88909" y="104901"/>
                </a:lnTo>
                <a:lnTo>
                  <a:pt x="97666" y="113918"/>
                </a:lnTo>
                <a:lnTo>
                  <a:pt x="99748" y="113665"/>
                </a:lnTo>
                <a:lnTo>
                  <a:pt x="120265" y="113665"/>
                </a:lnTo>
                <a:lnTo>
                  <a:pt x="120152" y="111125"/>
                </a:lnTo>
                <a:lnTo>
                  <a:pt x="119952" y="109093"/>
                </a:lnTo>
                <a:lnTo>
                  <a:pt x="119366" y="105664"/>
                </a:lnTo>
                <a:lnTo>
                  <a:pt x="120665" y="105410"/>
                </a:lnTo>
                <a:lnTo>
                  <a:pt x="121171" y="105283"/>
                </a:lnTo>
                <a:lnTo>
                  <a:pt x="122310" y="104902"/>
                </a:lnTo>
                <a:lnTo>
                  <a:pt x="123529" y="104267"/>
                </a:lnTo>
                <a:lnTo>
                  <a:pt x="123805" y="104013"/>
                </a:lnTo>
                <a:lnTo>
                  <a:pt x="124713" y="103251"/>
                </a:lnTo>
                <a:lnTo>
                  <a:pt x="125265" y="102489"/>
                </a:lnTo>
                <a:lnTo>
                  <a:pt x="126141" y="100965"/>
                </a:lnTo>
                <a:lnTo>
                  <a:pt x="126404" y="100330"/>
                </a:lnTo>
                <a:lnTo>
                  <a:pt x="126565" y="99822"/>
                </a:lnTo>
                <a:lnTo>
                  <a:pt x="142446" y="99822"/>
                </a:lnTo>
                <a:lnTo>
                  <a:pt x="143895" y="98679"/>
                </a:lnTo>
                <a:lnTo>
                  <a:pt x="144803" y="97790"/>
                </a:lnTo>
                <a:lnTo>
                  <a:pt x="145275" y="97282"/>
                </a:lnTo>
                <a:lnTo>
                  <a:pt x="146218" y="96139"/>
                </a:lnTo>
                <a:lnTo>
                  <a:pt x="146689" y="95631"/>
                </a:lnTo>
                <a:lnTo>
                  <a:pt x="146951" y="95250"/>
                </a:lnTo>
                <a:close/>
              </a:path>
              <a:path w="148590" h="123825">
                <a:moveTo>
                  <a:pt x="142446" y="99822"/>
                </a:moveTo>
                <a:lnTo>
                  <a:pt x="126565" y="99822"/>
                </a:lnTo>
                <a:lnTo>
                  <a:pt x="127623" y="100457"/>
                </a:lnTo>
                <a:lnTo>
                  <a:pt x="128209" y="100711"/>
                </a:lnTo>
                <a:lnTo>
                  <a:pt x="128922" y="100965"/>
                </a:lnTo>
                <a:lnTo>
                  <a:pt x="129750" y="101219"/>
                </a:lnTo>
                <a:lnTo>
                  <a:pt x="130693" y="101346"/>
                </a:lnTo>
                <a:lnTo>
                  <a:pt x="131786" y="101600"/>
                </a:lnTo>
                <a:lnTo>
                  <a:pt x="140594" y="100584"/>
                </a:lnTo>
                <a:lnTo>
                  <a:pt x="142446" y="99822"/>
                </a:lnTo>
                <a:close/>
              </a:path>
              <a:path w="148590" h="123825">
                <a:moveTo>
                  <a:pt x="116296" y="69088"/>
                </a:moveTo>
                <a:lnTo>
                  <a:pt x="71987" y="69087"/>
                </a:lnTo>
                <a:lnTo>
                  <a:pt x="73448" y="69341"/>
                </a:lnTo>
                <a:lnTo>
                  <a:pt x="74391" y="69468"/>
                </a:lnTo>
                <a:lnTo>
                  <a:pt x="75414" y="69722"/>
                </a:lnTo>
                <a:lnTo>
                  <a:pt x="77024" y="70484"/>
                </a:lnTo>
                <a:lnTo>
                  <a:pt x="78082" y="71119"/>
                </a:lnTo>
                <a:lnTo>
                  <a:pt x="79106" y="71881"/>
                </a:lnTo>
                <a:lnTo>
                  <a:pt x="79543" y="72389"/>
                </a:lnTo>
                <a:lnTo>
                  <a:pt x="80014" y="72897"/>
                </a:lnTo>
                <a:lnTo>
                  <a:pt x="81642" y="80644"/>
                </a:lnTo>
                <a:lnTo>
                  <a:pt x="81526" y="81533"/>
                </a:lnTo>
                <a:lnTo>
                  <a:pt x="81316" y="82676"/>
                </a:lnTo>
                <a:lnTo>
                  <a:pt x="81105" y="83565"/>
                </a:lnTo>
                <a:lnTo>
                  <a:pt x="80760" y="85470"/>
                </a:lnTo>
                <a:lnTo>
                  <a:pt x="80550" y="87248"/>
                </a:lnTo>
                <a:lnTo>
                  <a:pt x="80434" y="90423"/>
                </a:lnTo>
                <a:lnTo>
                  <a:pt x="80557" y="91566"/>
                </a:lnTo>
                <a:lnTo>
                  <a:pt x="85672" y="96392"/>
                </a:lnTo>
                <a:lnTo>
                  <a:pt x="87604" y="96138"/>
                </a:lnTo>
                <a:lnTo>
                  <a:pt x="88696" y="95757"/>
                </a:lnTo>
                <a:lnTo>
                  <a:pt x="89915" y="95249"/>
                </a:lnTo>
                <a:lnTo>
                  <a:pt x="146951" y="95250"/>
                </a:lnTo>
                <a:lnTo>
                  <a:pt x="147126" y="94996"/>
                </a:lnTo>
                <a:lnTo>
                  <a:pt x="147483" y="94361"/>
                </a:lnTo>
                <a:lnTo>
                  <a:pt x="148069" y="92964"/>
                </a:lnTo>
                <a:lnTo>
                  <a:pt x="148219" y="92202"/>
                </a:lnTo>
                <a:lnTo>
                  <a:pt x="148092" y="89916"/>
                </a:lnTo>
                <a:lnTo>
                  <a:pt x="143193" y="85598"/>
                </a:lnTo>
                <a:lnTo>
                  <a:pt x="141779" y="84963"/>
                </a:lnTo>
                <a:lnTo>
                  <a:pt x="140123" y="84455"/>
                </a:lnTo>
                <a:lnTo>
                  <a:pt x="138237" y="84074"/>
                </a:lnTo>
                <a:lnTo>
                  <a:pt x="136109" y="83566"/>
                </a:lnTo>
                <a:lnTo>
                  <a:pt x="133752" y="83185"/>
                </a:lnTo>
                <a:lnTo>
                  <a:pt x="134189" y="82804"/>
                </a:lnTo>
                <a:lnTo>
                  <a:pt x="134350" y="82677"/>
                </a:lnTo>
                <a:lnTo>
                  <a:pt x="134545" y="82296"/>
                </a:lnTo>
                <a:lnTo>
                  <a:pt x="134796" y="81534"/>
                </a:lnTo>
                <a:lnTo>
                  <a:pt x="134916" y="80772"/>
                </a:lnTo>
                <a:lnTo>
                  <a:pt x="134821" y="77597"/>
                </a:lnTo>
                <a:lnTo>
                  <a:pt x="134699" y="76962"/>
                </a:lnTo>
                <a:lnTo>
                  <a:pt x="134545" y="75311"/>
                </a:lnTo>
                <a:lnTo>
                  <a:pt x="134419" y="75184"/>
                </a:lnTo>
                <a:lnTo>
                  <a:pt x="134028" y="74676"/>
                </a:lnTo>
                <a:lnTo>
                  <a:pt x="133441" y="74168"/>
                </a:lnTo>
                <a:lnTo>
                  <a:pt x="133051" y="74041"/>
                </a:lnTo>
                <a:lnTo>
                  <a:pt x="132062" y="73533"/>
                </a:lnTo>
                <a:lnTo>
                  <a:pt x="130762" y="73152"/>
                </a:lnTo>
                <a:lnTo>
                  <a:pt x="114134" y="72263"/>
                </a:lnTo>
                <a:lnTo>
                  <a:pt x="114732" y="71755"/>
                </a:lnTo>
                <a:lnTo>
                  <a:pt x="115548" y="70739"/>
                </a:lnTo>
                <a:lnTo>
                  <a:pt x="116066" y="69723"/>
                </a:lnTo>
                <a:lnTo>
                  <a:pt x="116296" y="69088"/>
                </a:lnTo>
                <a:close/>
              </a:path>
              <a:path w="148590" h="123825">
                <a:moveTo>
                  <a:pt x="72852" y="71373"/>
                </a:moveTo>
                <a:lnTo>
                  <a:pt x="66560" y="71373"/>
                </a:lnTo>
                <a:lnTo>
                  <a:pt x="67175" y="72389"/>
                </a:lnTo>
                <a:lnTo>
                  <a:pt x="67744" y="73532"/>
                </a:lnTo>
                <a:lnTo>
                  <a:pt x="67945" y="74167"/>
                </a:lnTo>
                <a:lnTo>
                  <a:pt x="68054" y="74675"/>
                </a:lnTo>
                <a:lnTo>
                  <a:pt x="68149" y="76199"/>
                </a:lnTo>
                <a:lnTo>
                  <a:pt x="68031" y="76961"/>
                </a:lnTo>
                <a:lnTo>
                  <a:pt x="65306" y="79755"/>
                </a:lnTo>
                <a:lnTo>
                  <a:pt x="64639" y="80009"/>
                </a:lnTo>
                <a:lnTo>
                  <a:pt x="63501" y="80517"/>
                </a:lnTo>
                <a:lnTo>
                  <a:pt x="63029" y="80771"/>
                </a:lnTo>
                <a:lnTo>
                  <a:pt x="62236" y="81533"/>
                </a:lnTo>
                <a:lnTo>
                  <a:pt x="61925" y="81787"/>
                </a:lnTo>
                <a:lnTo>
                  <a:pt x="61258" y="82930"/>
                </a:lnTo>
                <a:lnTo>
                  <a:pt x="61017" y="83692"/>
                </a:lnTo>
                <a:lnTo>
                  <a:pt x="60921" y="85724"/>
                </a:lnTo>
                <a:lnTo>
                  <a:pt x="61040" y="86486"/>
                </a:lnTo>
                <a:lnTo>
                  <a:pt x="68181" y="91185"/>
                </a:lnTo>
                <a:lnTo>
                  <a:pt x="69434" y="91058"/>
                </a:lnTo>
                <a:lnTo>
                  <a:pt x="77415" y="86867"/>
                </a:lnTo>
                <a:lnTo>
                  <a:pt x="77296" y="84581"/>
                </a:lnTo>
                <a:lnTo>
                  <a:pt x="73172" y="79120"/>
                </a:lnTo>
                <a:lnTo>
                  <a:pt x="73356" y="78485"/>
                </a:lnTo>
                <a:lnTo>
                  <a:pt x="73471" y="77850"/>
                </a:lnTo>
                <a:lnTo>
                  <a:pt x="73592" y="76961"/>
                </a:lnTo>
                <a:lnTo>
                  <a:pt x="73482" y="73532"/>
                </a:lnTo>
                <a:lnTo>
                  <a:pt x="73168" y="72262"/>
                </a:lnTo>
                <a:lnTo>
                  <a:pt x="72976" y="71627"/>
                </a:lnTo>
                <a:lnTo>
                  <a:pt x="72852" y="71373"/>
                </a:lnTo>
                <a:close/>
              </a:path>
              <a:path w="148590" h="123825">
                <a:moveTo>
                  <a:pt x="0" y="76961"/>
                </a:moveTo>
                <a:lnTo>
                  <a:pt x="2895" y="84454"/>
                </a:lnTo>
                <a:lnTo>
                  <a:pt x="2322" y="86486"/>
                </a:lnTo>
                <a:lnTo>
                  <a:pt x="5669" y="86232"/>
                </a:lnTo>
                <a:lnTo>
                  <a:pt x="9050" y="86105"/>
                </a:lnTo>
                <a:lnTo>
                  <a:pt x="12431" y="85724"/>
                </a:lnTo>
                <a:lnTo>
                  <a:pt x="15812" y="85470"/>
                </a:lnTo>
                <a:lnTo>
                  <a:pt x="19066" y="85089"/>
                </a:lnTo>
                <a:lnTo>
                  <a:pt x="25287" y="84200"/>
                </a:lnTo>
                <a:lnTo>
                  <a:pt x="28151" y="83692"/>
                </a:lnTo>
                <a:lnTo>
                  <a:pt x="30784" y="83311"/>
                </a:lnTo>
                <a:lnTo>
                  <a:pt x="35349" y="82549"/>
                </a:lnTo>
                <a:lnTo>
                  <a:pt x="37201" y="82168"/>
                </a:lnTo>
                <a:lnTo>
                  <a:pt x="40697" y="81533"/>
                </a:lnTo>
                <a:lnTo>
                  <a:pt x="46677" y="78993"/>
                </a:lnTo>
                <a:lnTo>
                  <a:pt x="50867" y="77342"/>
                </a:lnTo>
                <a:lnTo>
                  <a:pt x="5818" y="77342"/>
                </a:lnTo>
                <a:lnTo>
                  <a:pt x="0" y="76961"/>
                </a:lnTo>
                <a:close/>
              </a:path>
              <a:path w="148590" h="123825">
                <a:moveTo>
                  <a:pt x="64202" y="0"/>
                </a:moveTo>
                <a:lnTo>
                  <a:pt x="61373" y="3428"/>
                </a:lnTo>
                <a:lnTo>
                  <a:pt x="60350" y="4825"/>
                </a:lnTo>
                <a:lnTo>
                  <a:pt x="58234" y="7619"/>
                </a:lnTo>
                <a:lnTo>
                  <a:pt x="55945" y="10159"/>
                </a:lnTo>
                <a:lnTo>
                  <a:pt x="54772" y="11429"/>
                </a:lnTo>
                <a:lnTo>
                  <a:pt x="52334" y="13715"/>
                </a:lnTo>
                <a:lnTo>
                  <a:pt x="47815" y="18541"/>
                </a:lnTo>
                <a:lnTo>
                  <a:pt x="39984" y="21970"/>
                </a:lnTo>
                <a:lnTo>
                  <a:pt x="38845" y="22605"/>
                </a:lnTo>
                <a:lnTo>
                  <a:pt x="33188" y="25145"/>
                </a:lnTo>
                <a:lnTo>
                  <a:pt x="30980" y="25907"/>
                </a:lnTo>
                <a:lnTo>
                  <a:pt x="22803" y="35051"/>
                </a:lnTo>
                <a:lnTo>
                  <a:pt x="28001" y="41782"/>
                </a:lnTo>
                <a:lnTo>
                  <a:pt x="28898" y="42163"/>
                </a:lnTo>
                <a:lnTo>
                  <a:pt x="30678" y="45719"/>
                </a:lnTo>
                <a:lnTo>
                  <a:pt x="30590" y="46354"/>
                </a:lnTo>
                <a:lnTo>
                  <a:pt x="30514" y="46735"/>
                </a:lnTo>
                <a:lnTo>
                  <a:pt x="30037" y="48132"/>
                </a:lnTo>
                <a:lnTo>
                  <a:pt x="29692" y="49529"/>
                </a:lnTo>
                <a:lnTo>
                  <a:pt x="29359" y="51942"/>
                </a:lnTo>
                <a:lnTo>
                  <a:pt x="29284" y="56387"/>
                </a:lnTo>
                <a:lnTo>
                  <a:pt x="29485" y="58419"/>
                </a:lnTo>
                <a:lnTo>
                  <a:pt x="34521" y="72262"/>
                </a:lnTo>
                <a:lnTo>
                  <a:pt x="33935" y="72643"/>
                </a:lnTo>
                <a:lnTo>
                  <a:pt x="11212" y="77342"/>
                </a:lnTo>
                <a:lnTo>
                  <a:pt x="50867" y="77342"/>
                </a:lnTo>
                <a:lnTo>
                  <a:pt x="62868" y="72643"/>
                </a:lnTo>
                <a:lnTo>
                  <a:pt x="66560" y="71373"/>
                </a:lnTo>
                <a:lnTo>
                  <a:pt x="72852" y="71373"/>
                </a:lnTo>
                <a:lnTo>
                  <a:pt x="72291" y="70230"/>
                </a:lnTo>
                <a:lnTo>
                  <a:pt x="42893" y="70230"/>
                </a:lnTo>
                <a:lnTo>
                  <a:pt x="43799" y="68452"/>
                </a:lnTo>
                <a:lnTo>
                  <a:pt x="45136" y="66420"/>
                </a:lnTo>
                <a:lnTo>
                  <a:pt x="53714" y="58800"/>
                </a:lnTo>
                <a:lnTo>
                  <a:pt x="55474" y="58038"/>
                </a:lnTo>
                <a:lnTo>
                  <a:pt x="64288" y="49148"/>
                </a:lnTo>
                <a:lnTo>
                  <a:pt x="64168" y="47370"/>
                </a:lnTo>
                <a:lnTo>
                  <a:pt x="63926" y="46608"/>
                </a:lnTo>
                <a:lnTo>
                  <a:pt x="63581" y="45719"/>
                </a:lnTo>
                <a:lnTo>
                  <a:pt x="62512" y="44068"/>
                </a:lnTo>
                <a:lnTo>
                  <a:pt x="63305" y="43433"/>
                </a:lnTo>
                <a:lnTo>
                  <a:pt x="72321" y="29971"/>
                </a:lnTo>
                <a:lnTo>
                  <a:pt x="72281" y="27558"/>
                </a:lnTo>
                <a:lnTo>
                  <a:pt x="69204" y="23113"/>
                </a:lnTo>
                <a:lnTo>
                  <a:pt x="68135" y="22351"/>
                </a:lnTo>
                <a:lnTo>
                  <a:pt x="66835" y="21716"/>
                </a:lnTo>
                <a:lnTo>
                  <a:pt x="67130" y="21081"/>
                </a:lnTo>
                <a:lnTo>
                  <a:pt x="67663" y="19811"/>
                </a:lnTo>
                <a:lnTo>
                  <a:pt x="67985" y="18922"/>
                </a:lnTo>
                <a:lnTo>
                  <a:pt x="68330" y="17779"/>
                </a:lnTo>
                <a:lnTo>
                  <a:pt x="68733" y="15874"/>
                </a:lnTo>
                <a:lnTo>
                  <a:pt x="68963" y="13716"/>
                </a:lnTo>
                <a:lnTo>
                  <a:pt x="68863" y="11430"/>
                </a:lnTo>
                <a:lnTo>
                  <a:pt x="64524" y="3936"/>
                </a:lnTo>
                <a:lnTo>
                  <a:pt x="64202" y="0"/>
                </a:lnTo>
                <a:close/>
              </a:path>
              <a:path w="148590" h="123825">
                <a:moveTo>
                  <a:pt x="123218" y="72136"/>
                </a:moveTo>
                <a:lnTo>
                  <a:pt x="116261" y="72136"/>
                </a:lnTo>
                <a:lnTo>
                  <a:pt x="114134" y="72263"/>
                </a:lnTo>
                <a:lnTo>
                  <a:pt x="124558" y="72263"/>
                </a:lnTo>
                <a:lnTo>
                  <a:pt x="123218" y="72136"/>
                </a:lnTo>
                <a:close/>
              </a:path>
              <a:path w="148590" h="123825">
                <a:moveTo>
                  <a:pt x="75759" y="32639"/>
                </a:moveTo>
                <a:lnTo>
                  <a:pt x="75690" y="32893"/>
                </a:lnTo>
                <a:lnTo>
                  <a:pt x="75368" y="33401"/>
                </a:lnTo>
                <a:lnTo>
                  <a:pt x="74196" y="36575"/>
                </a:lnTo>
                <a:lnTo>
                  <a:pt x="72629" y="45719"/>
                </a:lnTo>
                <a:lnTo>
                  <a:pt x="72525" y="45973"/>
                </a:lnTo>
                <a:lnTo>
                  <a:pt x="66525" y="62229"/>
                </a:lnTo>
                <a:lnTo>
                  <a:pt x="64168" y="62737"/>
                </a:lnTo>
                <a:lnTo>
                  <a:pt x="61649" y="63499"/>
                </a:lnTo>
                <a:lnTo>
                  <a:pt x="58981" y="64261"/>
                </a:lnTo>
                <a:lnTo>
                  <a:pt x="56106" y="65150"/>
                </a:lnTo>
                <a:lnTo>
                  <a:pt x="53082" y="66166"/>
                </a:lnTo>
                <a:lnTo>
                  <a:pt x="49851" y="67436"/>
                </a:lnTo>
                <a:lnTo>
                  <a:pt x="46470" y="68706"/>
                </a:lnTo>
                <a:lnTo>
                  <a:pt x="42893" y="70230"/>
                </a:lnTo>
                <a:lnTo>
                  <a:pt x="72291" y="70230"/>
                </a:lnTo>
                <a:lnTo>
                  <a:pt x="71987" y="69722"/>
                </a:lnTo>
                <a:lnTo>
                  <a:pt x="71596" y="69341"/>
                </a:lnTo>
                <a:lnTo>
                  <a:pt x="71435" y="69087"/>
                </a:lnTo>
                <a:lnTo>
                  <a:pt x="116296" y="69088"/>
                </a:lnTo>
                <a:lnTo>
                  <a:pt x="116457" y="68453"/>
                </a:lnTo>
                <a:lnTo>
                  <a:pt x="116537" y="67945"/>
                </a:lnTo>
                <a:lnTo>
                  <a:pt x="116457" y="65405"/>
                </a:lnTo>
                <a:lnTo>
                  <a:pt x="116220" y="64643"/>
                </a:lnTo>
                <a:lnTo>
                  <a:pt x="116181" y="62992"/>
                </a:lnTo>
                <a:lnTo>
                  <a:pt x="99437" y="60833"/>
                </a:lnTo>
                <a:lnTo>
                  <a:pt x="99161" y="60579"/>
                </a:lnTo>
                <a:lnTo>
                  <a:pt x="76587" y="60578"/>
                </a:lnTo>
                <a:lnTo>
                  <a:pt x="78176" y="57911"/>
                </a:lnTo>
                <a:lnTo>
                  <a:pt x="79152" y="56387"/>
                </a:lnTo>
                <a:lnTo>
                  <a:pt x="102967" y="44577"/>
                </a:lnTo>
                <a:lnTo>
                  <a:pt x="111783" y="44577"/>
                </a:lnTo>
                <a:lnTo>
                  <a:pt x="111500" y="43434"/>
                </a:lnTo>
                <a:lnTo>
                  <a:pt x="110769" y="41402"/>
                </a:lnTo>
                <a:lnTo>
                  <a:pt x="110166" y="40005"/>
                </a:lnTo>
                <a:lnTo>
                  <a:pt x="109775" y="39243"/>
                </a:lnTo>
                <a:lnTo>
                  <a:pt x="105566" y="39243"/>
                </a:lnTo>
                <a:lnTo>
                  <a:pt x="103370" y="38989"/>
                </a:lnTo>
                <a:lnTo>
                  <a:pt x="101001" y="38608"/>
                </a:lnTo>
                <a:lnTo>
                  <a:pt x="99805" y="38354"/>
                </a:lnTo>
                <a:lnTo>
                  <a:pt x="78945" y="38354"/>
                </a:lnTo>
                <a:lnTo>
                  <a:pt x="78768" y="37719"/>
                </a:lnTo>
                <a:lnTo>
                  <a:pt x="78547" y="36703"/>
                </a:lnTo>
                <a:lnTo>
                  <a:pt x="78519" y="34417"/>
                </a:lnTo>
                <a:lnTo>
                  <a:pt x="78749" y="33655"/>
                </a:lnTo>
                <a:lnTo>
                  <a:pt x="78945" y="33147"/>
                </a:lnTo>
                <a:lnTo>
                  <a:pt x="75759" y="32639"/>
                </a:lnTo>
                <a:close/>
              </a:path>
              <a:path w="148590" h="123825">
                <a:moveTo>
                  <a:pt x="107096" y="60325"/>
                </a:moveTo>
                <a:lnTo>
                  <a:pt x="105808" y="60325"/>
                </a:lnTo>
                <a:lnTo>
                  <a:pt x="104382" y="60452"/>
                </a:lnTo>
                <a:lnTo>
                  <a:pt x="102852" y="60452"/>
                </a:lnTo>
                <a:lnTo>
                  <a:pt x="99437" y="60833"/>
                </a:lnTo>
                <a:lnTo>
                  <a:pt x="112462" y="60833"/>
                </a:lnTo>
                <a:lnTo>
                  <a:pt x="112018" y="60706"/>
                </a:lnTo>
                <a:lnTo>
                  <a:pt x="110327" y="60579"/>
                </a:lnTo>
                <a:lnTo>
                  <a:pt x="109338" y="60452"/>
                </a:lnTo>
                <a:lnTo>
                  <a:pt x="107096" y="60325"/>
                </a:lnTo>
                <a:close/>
              </a:path>
              <a:path w="148590" h="123825">
                <a:moveTo>
                  <a:pt x="92204" y="57912"/>
                </a:moveTo>
                <a:lnTo>
                  <a:pt x="89766" y="57912"/>
                </a:lnTo>
                <a:lnTo>
                  <a:pt x="86925" y="58293"/>
                </a:lnTo>
                <a:lnTo>
                  <a:pt x="84844" y="58801"/>
                </a:lnTo>
                <a:lnTo>
                  <a:pt x="82567" y="59563"/>
                </a:lnTo>
                <a:lnTo>
                  <a:pt x="81348" y="59943"/>
                </a:lnTo>
                <a:lnTo>
                  <a:pt x="80129" y="60451"/>
                </a:lnTo>
                <a:lnTo>
                  <a:pt x="79221" y="60451"/>
                </a:lnTo>
                <a:lnTo>
                  <a:pt x="76587" y="60578"/>
                </a:lnTo>
                <a:lnTo>
                  <a:pt x="99161" y="60579"/>
                </a:lnTo>
                <a:lnTo>
                  <a:pt x="98333" y="59944"/>
                </a:lnTo>
                <a:lnTo>
                  <a:pt x="97701" y="59563"/>
                </a:lnTo>
                <a:lnTo>
                  <a:pt x="96919" y="59182"/>
                </a:lnTo>
                <a:lnTo>
                  <a:pt x="95976" y="58674"/>
                </a:lnTo>
                <a:lnTo>
                  <a:pt x="94239" y="58293"/>
                </a:lnTo>
                <a:lnTo>
                  <a:pt x="93618" y="58039"/>
                </a:lnTo>
                <a:lnTo>
                  <a:pt x="92204" y="57912"/>
                </a:lnTo>
                <a:close/>
              </a:path>
              <a:path w="148590" h="123825">
                <a:moveTo>
                  <a:pt x="111783" y="44577"/>
                </a:moveTo>
                <a:lnTo>
                  <a:pt x="105727" y="44577"/>
                </a:lnTo>
                <a:lnTo>
                  <a:pt x="107452" y="44704"/>
                </a:lnTo>
                <a:lnTo>
                  <a:pt x="109143" y="45085"/>
                </a:lnTo>
                <a:lnTo>
                  <a:pt x="109971" y="45339"/>
                </a:lnTo>
                <a:lnTo>
                  <a:pt x="111466" y="45974"/>
                </a:lnTo>
                <a:lnTo>
                  <a:pt x="112133" y="46355"/>
                </a:lnTo>
                <a:lnTo>
                  <a:pt x="111909" y="45085"/>
                </a:lnTo>
                <a:lnTo>
                  <a:pt x="111783" y="44577"/>
                </a:lnTo>
                <a:close/>
              </a:path>
              <a:path w="148590" h="123825">
                <a:moveTo>
                  <a:pt x="89329" y="15367"/>
                </a:moveTo>
                <a:lnTo>
                  <a:pt x="86178" y="34417"/>
                </a:lnTo>
                <a:lnTo>
                  <a:pt x="85005" y="34417"/>
                </a:lnTo>
                <a:lnTo>
                  <a:pt x="83544" y="34798"/>
                </a:lnTo>
                <a:lnTo>
                  <a:pt x="82958" y="34925"/>
                </a:lnTo>
                <a:lnTo>
                  <a:pt x="82372" y="35179"/>
                </a:lnTo>
                <a:lnTo>
                  <a:pt x="81187" y="35941"/>
                </a:lnTo>
                <a:lnTo>
                  <a:pt x="80014" y="36957"/>
                </a:lnTo>
                <a:lnTo>
                  <a:pt x="79738" y="37338"/>
                </a:lnTo>
                <a:lnTo>
                  <a:pt x="79462" y="37592"/>
                </a:lnTo>
                <a:lnTo>
                  <a:pt x="78945" y="38354"/>
                </a:lnTo>
                <a:lnTo>
                  <a:pt x="99805" y="38354"/>
                </a:lnTo>
                <a:lnTo>
                  <a:pt x="98609" y="38100"/>
                </a:lnTo>
                <a:lnTo>
                  <a:pt x="97425" y="37719"/>
                </a:lnTo>
                <a:lnTo>
                  <a:pt x="94711" y="36449"/>
                </a:lnTo>
                <a:lnTo>
                  <a:pt x="94239" y="36068"/>
                </a:lnTo>
                <a:lnTo>
                  <a:pt x="94117" y="34925"/>
                </a:lnTo>
                <a:lnTo>
                  <a:pt x="94159" y="29718"/>
                </a:lnTo>
                <a:lnTo>
                  <a:pt x="94459" y="27559"/>
                </a:lnTo>
                <a:lnTo>
                  <a:pt x="94987" y="25019"/>
                </a:lnTo>
                <a:lnTo>
                  <a:pt x="95343" y="23622"/>
                </a:lnTo>
                <a:lnTo>
                  <a:pt x="95815" y="22225"/>
                </a:lnTo>
                <a:lnTo>
                  <a:pt x="94906" y="21082"/>
                </a:lnTo>
                <a:lnTo>
                  <a:pt x="94642" y="20701"/>
                </a:lnTo>
                <a:lnTo>
                  <a:pt x="93618" y="19939"/>
                </a:lnTo>
                <a:lnTo>
                  <a:pt x="92353" y="18669"/>
                </a:lnTo>
                <a:lnTo>
                  <a:pt x="91652" y="18034"/>
                </a:lnTo>
                <a:lnTo>
                  <a:pt x="90157" y="16383"/>
                </a:lnTo>
                <a:lnTo>
                  <a:pt x="89329" y="1536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139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33809" y="19615"/>
                </a:moveTo>
                <a:lnTo>
                  <a:pt x="17019" y="19615"/>
                </a:lnTo>
                <a:lnTo>
                  <a:pt x="18709" y="19772"/>
                </a:lnTo>
                <a:lnTo>
                  <a:pt x="20365" y="19890"/>
                </a:lnTo>
                <a:lnTo>
                  <a:pt x="23551" y="20046"/>
                </a:lnTo>
                <a:lnTo>
                  <a:pt x="26575" y="20046"/>
                </a:lnTo>
                <a:lnTo>
                  <a:pt x="29485" y="19968"/>
                </a:lnTo>
                <a:lnTo>
                  <a:pt x="30865" y="19890"/>
                </a:lnTo>
                <a:lnTo>
                  <a:pt x="33809" y="19615"/>
                </a:lnTo>
                <a:close/>
              </a:path>
              <a:path w="40004" h="20320">
                <a:moveTo>
                  <a:pt x="25878" y="11942"/>
                </a:moveTo>
                <a:lnTo>
                  <a:pt x="6485" y="11942"/>
                </a:lnTo>
                <a:lnTo>
                  <a:pt x="7624" y="12529"/>
                </a:lnTo>
                <a:lnTo>
                  <a:pt x="10418" y="14212"/>
                </a:lnTo>
                <a:lnTo>
                  <a:pt x="17295" y="19929"/>
                </a:lnTo>
                <a:lnTo>
                  <a:pt x="17019" y="19615"/>
                </a:lnTo>
                <a:lnTo>
                  <a:pt x="33809" y="19615"/>
                </a:lnTo>
                <a:lnTo>
                  <a:pt x="37155" y="19185"/>
                </a:lnTo>
                <a:lnTo>
                  <a:pt x="39397" y="18793"/>
                </a:lnTo>
                <a:lnTo>
                  <a:pt x="39041" y="18285"/>
                </a:lnTo>
                <a:lnTo>
                  <a:pt x="29646" y="16209"/>
                </a:lnTo>
                <a:lnTo>
                  <a:pt x="29174" y="16171"/>
                </a:lnTo>
                <a:lnTo>
                  <a:pt x="25896" y="12493"/>
                </a:lnTo>
                <a:lnTo>
                  <a:pt x="25878" y="11942"/>
                </a:lnTo>
                <a:close/>
              </a:path>
              <a:path w="40004" h="20320">
                <a:moveTo>
                  <a:pt x="34165" y="15191"/>
                </a:moveTo>
                <a:lnTo>
                  <a:pt x="30152" y="16209"/>
                </a:lnTo>
                <a:lnTo>
                  <a:pt x="36545" y="16209"/>
                </a:lnTo>
                <a:lnTo>
                  <a:pt x="36043" y="15936"/>
                </a:lnTo>
                <a:lnTo>
                  <a:pt x="34717" y="15348"/>
                </a:lnTo>
                <a:lnTo>
                  <a:pt x="34165" y="15191"/>
                </a:lnTo>
                <a:close/>
              </a:path>
              <a:path w="40004" h="20320">
                <a:moveTo>
                  <a:pt x="6852" y="12493"/>
                </a:moveTo>
                <a:lnTo>
                  <a:pt x="7152" y="12685"/>
                </a:lnTo>
                <a:lnTo>
                  <a:pt x="6852" y="12493"/>
                </a:lnTo>
                <a:close/>
              </a:path>
              <a:path w="40004" h="20320">
                <a:moveTo>
                  <a:pt x="12935" y="2271"/>
                </a:moveTo>
                <a:lnTo>
                  <a:pt x="471" y="4660"/>
                </a:lnTo>
                <a:lnTo>
                  <a:pt x="834" y="5833"/>
                </a:lnTo>
                <a:lnTo>
                  <a:pt x="6852" y="12493"/>
                </a:lnTo>
                <a:lnTo>
                  <a:pt x="6485" y="11942"/>
                </a:lnTo>
                <a:lnTo>
                  <a:pt x="25878" y="11942"/>
                </a:lnTo>
                <a:lnTo>
                  <a:pt x="25195" y="10806"/>
                </a:lnTo>
                <a:lnTo>
                  <a:pt x="24689" y="9906"/>
                </a:lnTo>
                <a:lnTo>
                  <a:pt x="23631" y="5833"/>
                </a:lnTo>
                <a:lnTo>
                  <a:pt x="22056" y="5521"/>
                </a:lnTo>
                <a:lnTo>
                  <a:pt x="19537" y="4855"/>
                </a:lnTo>
                <a:lnTo>
                  <a:pt x="17671" y="4268"/>
                </a:lnTo>
                <a:lnTo>
                  <a:pt x="16904" y="3954"/>
                </a:lnTo>
                <a:lnTo>
                  <a:pt x="15053" y="3250"/>
                </a:lnTo>
                <a:lnTo>
                  <a:pt x="12935" y="2271"/>
                </a:lnTo>
                <a:close/>
              </a:path>
              <a:path w="40004" h="20320">
                <a:moveTo>
                  <a:pt x="7704" y="0"/>
                </a:moveTo>
                <a:lnTo>
                  <a:pt x="0" y="2193"/>
                </a:lnTo>
                <a:lnTo>
                  <a:pt x="471" y="4660"/>
                </a:lnTo>
                <a:lnTo>
                  <a:pt x="977" y="4268"/>
                </a:lnTo>
                <a:lnTo>
                  <a:pt x="1494" y="3954"/>
                </a:lnTo>
                <a:lnTo>
                  <a:pt x="6681" y="2271"/>
                </a:lnTo>
                <a:lnTo>
                  <a:pt x="12935" y="2271"/>
                </a:lnTo>
                <a:lnTo>
                  <a:pt x="11246" y="1409"/>
                </a:lnTo>
                <a:lnTo>
                  <a:pt x="10257" y="862"/>
                </a:lnTo>
                <a:lnTo>
                  <a:pt x="9280" y="274"/>
                </a:lnTo>
                <a:lnTo>
                  <a:pt x="9119" y="156"/>
                </a:lnTo>
                <a:lnTo>
                  <a:pt x="8693" y="79"/>
                </a:lnTo>
                <a:lnTo>
                  <a:pt x="770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74435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89070" y="23296"/>
                </a:moveTo>
                <a:lnTo>
                  <a:pt x="29956" y="23296"/>
                </a:lnTo>
                <a:lnTo>
                  <a:pt x="31693" y="23374"/>
                </a:lnTo>
                <a:lnTo>
                  <a:pt x="32601" y="23453"/>
                </a:lnTo>
                <a:lnTo>
                  <a:pt x="43249" y="31793"/>
                </a:lnTo>
                <a:lnTo>
                  <a:pt x="43131" y="32654"/>
                </a:lnTo>
                <a:lnTo>
                  <a:pt x="42893" y="33632"/>
                </a:lnTo>
                <a:lnTo>
                  <a:pt x="44549" y="33750"/>
                </a:lnTo>
                <a:lnTo>
                  <a:pt x="47965" y="33828"/>
                </a:lnTo>
                <a:lnTo>
                  <a:pt x="49736" y="33789"/>
                </a:lnTo>
                <a:lnTo>
                  <a:pt x="51506" y="33711"/>
                </a:lnTo>
                <a:lnTo>
                  <a:pt x="84694" y="27994"/>
                </a:lnTo>
                <a:lnTo>
                  <a:pt x="85557" y="27798"/>
                </a:lnTo>
                <a:lnTo>
                  <a:pt x="88501" y="26585"/>
                </a:lnTo>
                <a:lnTo>
                  <a:pt x="89070" y="23296"/>
                </a:lnTo>
                <a:close/>
              </a:path>
              <a:path w="90170" h="34290">
                <a:moveTo>
                  <a:pt x="63090" y="14643"/>
                </a:moveTo>
                <a:lnTo>
                  <a:pt x="16237" y="14643"/>
                </a:lnTo>
                <a:lnTo>
                  <a:pt x="16950" y="14722"/>
                </a:lnTo>
                <a:lnTo>
                  <a:pt x="17306" y="14722"/>
                </a:lnTo>
                <a:lnTo>
                  <a:pt x="18249" y="14839"/>
                </a:lnTo>
                <a:lnTo>
                  <a:pt x="25161" y="23453"/>
                </a:lnTo>
                <a:lnTo>
                  <a:pt x="28427" y="23296"/>
                </a:lnTo>
                <a:lnTo>
                  <a:pt x="89070" y="23296"/>
                </a:lnTo>
                <a:lnTo>
                  <a:pt x="89443" y="21143"/>
                </a:lnTo>
                <a:lnTo>
                  <a:pt x="84568" y="21143"/>
                </a:lnTo>
                <a:lnTo>
                  <a:pt x="83820" y="21025"/>
                </a:lnTo>
                <a:lnTo>
                  <a:pt x="80238" y="15936"/>
                </a:lnTo>
                <a:lnTo>
                  <a:pt x="67272" y="15936"/>
                </a:lnTo>
                <a:lnTo>
                  <a:pt x="66640" y="15896"/>
                </a:lnTo>
                <a:lnTo>
                  <a:pt x="65421" y="15661"/>
                </a:lnTo>
                <a:lnTo>
                  <a:pt x="64001" y="15152"/>
                </a:lnTo>
                <a:lnTo>
                  <a:pt x="63581" y="14957"/>
                </a:lnTo>
                <a:lnTo>
                  <a:pt x="63090" y="14643"/>
                </a:lnTo>
                <a:close/>
              </a:path>
              <a:path w="90170" h="34290">
                <a:moveTo>
                  <a:pt x="89639" y="20007"/>
                </a:moveTo>
                <a:lnTo>
                  <a:pt x="88296" y="20517"/>
                </a:lnTo>
                <a:lnTo>
                  <a:pt x="87328" y="20829"/>
                </a:lnTo>
                <a:lnTo>
                  <a:pt x="86304" y="21064"/>
                </a:lnTo>
                <a:lnTo>
                  <a:pt x="85396" y="21143"/>
                </a:lnTo>
                <a:lnTo>
                  <a:pt x="89443" y="21143"/>
                </a:lnTo>
                <a:lnTo>
                  <a:pt x="89639" y="20007"/>
                </a:lnTo>
                <a:close/>
              </a:path>
              <a:path w="90170" h="34290">
                <a:moveTo>
                  <a:pt x="43687" y="4855"/>
                </a:moveTo>
                <a:lnTo>
                  <a:pt x="41974" y="5560"/>
                </a:lnTo>
                <a:lnTo>
                  <a:pt x="40421" y="6225"/>
                </a:lnTo>
                <a:lnTo>
                  <a:pt x="38374" y="6656"/>
                </a:lnTo>
                <a:lnTo>
                  <a:pt x="36925" y="6929"/>
                </a:lnTo>
                <a:lnTo>
                  <a:pt x="35073" y="7243"/>
                </a:lnTo>
                <a:lnTo>
                  <a:pt x="30508" y="8066"/>
                </a:lnTo>
                <a:lnTo>
                  <a:pt x="2046" y="11237"/>
                </a:lnTo>
                <a:lnTo>
                  <a:pt x="1023" y="13781"/>
                </a:lnTo>
                <a:lnTo>
                  <a:pt x="5588" y="17501"/>
                </a:lnTo>
                <a:lnTo>
                  <a:pt x="6209" y="17462"/>
                </a:lnTo>
                <a:lnTo>
                  <a:pt x="9280" y="16287"/>
                </a:lnTo>
                <a:lnTo>
                  <a:pt x="10245" y="15857"/>
                </a:lnTo>
                <a:lnTo>
                  <a:pt x="15536" y="14643"/>
                </a:lnTo>
                <a:lnTo>
                  <a:pt x="63090" y="14643"/>
                </a:lnTo>
                <a:lnTo>
                  <a:pt x="62431" y="14173"/>
                </a:lnTo>
                <a:lnTo>
                  <a:pt x="60614" y="10180"/>
                </a:lnTo>
                <a:lnTo>
                  <a:pt x="60733" y="8496"/>
                </a:lnTo>
                <a:lnTo>
                  <a:pt x="62956" y="5442"/>
                </a:lnTo>
                <a:lnTo>
                  <a:pt x="49034" y="5442"/>
                </a:lnTo>
                <a:lnTo>
                  <a:pt x="47769" y="5403"/>
                </a:lnTo>
                <a:lnTo>
                  <a:pt x="46435" y="5286"/>
                </a:lnTo>
                <a:lnTo>
                  <a:pt x="45101" y="5090"/>
                </a:lnTo>
                <a:lnTo>
                  <a:pt x="43687" y="4855"/>
                </a:lnTo>
                <a:close/>
              </a:path>
              <a:path w="90170" h="34290">
                <a:moveTo>
                  <a:pt x="80957" y="0"/>
                </a:moveTo>
                <a:lnTo>
                  <a:pt x="79071" y="79"/>
                </a:lnTo>
                <a:lnTo>
                  <a:pt x="78082" y="156"/>
                </a:lnTo>
                <a:lnTo>
                  <a:pt x="76196" y="234"/>
                </a:lnTo>
                <a:lnTo>
                  <a:pt x="74310" y="391"/>
                </a:lnTo>
                <a:lnTo>
                  <a:pt x="73402" y="430"/>
                </a:lnTo>
                <a:lnTo>
                  <a:pt x="73244" y="2193"/>
                </a:lnTo>
                <a:lnTo>
                  <a:pt x="72999" y="3993"/>
                </a:lnTo>
                <a:lnTo>
                  <a:pt x="73291" y="4229"/>
                </a:lnTo>
                <a:lnTo>
                  <a:pt x="74862" y="5794"/>
                </a:lnTo>
                <a:lnTo>
                  <a:pt x="77139" y="11589"/>
                </a:lnTo>
                <a:lnTo>
                  <a:pt x="77024" y="11981"/>
                </a:lnTo>
                <a:lnTo>
                  <a:pt x="67905" y="15936"/>
                </a:lnTo>
                <a:lnTo>
                  <a:pt x="80238" y="15936"/>
                </a:lnTo>
                <a:lnTo>
                  <a:pt x="80349" y="11198"/>
                </a:lnTo>
                <a:lnTo>
                  <a:pt x="80447" y="10376"/>
                </a:lnTo>
                <a:lnTo>
                  <a:pt x="80782" y="8496"/>
                </a:lnTo>
                <a:lnTo>
                  <a:pt x="80992" y="7674"/>
                </a:lnTo>
                <a:lnTo>
                  <a:pt x="81261" y="6225"/>
                </a:lnTo>
                <a:lnTo>
                  <a:pt x="81388" y="5403"/>
                </a:lnTo>
                <a:lnTo>
                  <a:pt x="81268" y="1097"/>
                </a:lnTo>
                <a:lnTo>
                  <a:pt x="80957" y="0"/>
                </a:lnTo>
                <a:close/>
              </a:path>
              <a:path w="90170" h="34290">
                <a:moveTo>
                  <a:pt x="48045" y="3054"/>
                </a:moveTo>
                <a:lnTo>
                  <a:pt x="43687" y="4855"/>
                </a:lnTo>
                <a:lnTo>
                  <a:pt x="45101" y="5090"/>
                </a:lnTo>
                <a:lnTo>
                  <a:pt x="46435" y="5286"/>
                </a:lnTo>
                <a:lnTo>
                  <a:pt x="47769" y="5403"/>
                </a:lnTo>
                <a:lnTo>
                  <a:pt x="49034" y="5442"/>
                </a:lnTo>
                <a:lnTo>
                  <a:pt x="50253" y="5442"/>
                </a:lnTo>
                <a:lnTo>
                  <a:pt x="51391" y="5403"/>
                </a:lnTo>
                <a:lnTo>
                  <a:pt x="53473" y="5246"/>
                </a:lnTo>
                <a:lnTo>
                  <a:pt x="63305" y="5246"/>
                </a:lnTo>
                <a:lnTo>
                  <a:pt x="63777" y="5011"/>
                </a:lnTo>
                <a:lnTo>
                  <a:pt x="64363" y="4776"/>
                </a:lnTo>
                <a:lnTo>
                  <a:pt x="65030" y="4542"/>
                </a:lnTo>
                <a:lnTo>
                  <a:pt x="66560" y="4229"/>
                </a:lnTo>
                <a:lnTo>
                  <a:pt x="66816" y="3915"/>
                </a:lnTo>
                <a:lnTo>
                  <a:pt x="67192" y="3328"/>
                </a:lnTo>
                <a:lnTo>
                  <a:pt x="67273" y="3132"/>
                </a:lnTo>
                <a:lnTo>
                  <a:pt x="49977" y="3132"/>
                </a:lnTo>
                <a:lnTo>
                  <a:pt x="48045" y="3054"/>
                </a:lnTo>
                <a:close/>
              </a:path>
              <a:path w="90170" h="34290">
                <a:moveTo>
                  <a:pt x="63305" y="5246"/>
                </a:moveTo>
                <a:lnTo>
                  <a:pt x="53473" y="5246"/>
                </a:lnTo>
                <a:lnTo>
                  <a:pt x="51391" y="5403"/>
                </a:lnTo>
                <a:lnTo>
                  <a:pt x="50253" y="5442"/>
                </a:lnTo>
                <a:lnTo>
                  <a:pt x="62956" y="5442"/>
                </a:lnTo>
                <a:lnTo>
                  <a:pt x="63305" y="5246"/>
                </a:lnTo>
                <a:close/>
              </a:path>
              <a:path w="90170" h="34290">
                <a:moveTo>
                  <a:pt x="67859" y="940"/>
                </a:moveTo>
                <a:lnTo>
                  <a:pt x="66134" y="1097"/>
                </a:lnTo>
                <a:lnTo>
                  <a:pt x="64524" y="1291"/>
                </a:lnTo>
                <a:lnTo>
                  <a:pt x="62983" y="1448"/>
                </a:lnTo>
                <a:lnTo>
                  <a:pt x="57440" y="2193"/>
                </a:lnTo>
                <a:lnTo>
                  <a:pt x="57245" y="2232"/>
                </a:lnTo>
                <a:lnTo>
                  <a:pt x="49977" y="3132"/>
                </a:lnTo>
                <a:lnTo>
                  <a:pt x="67273" y="3132"/>
                </a:lnTo>
                <a:lnTo>
                  <a:pt x="67648" y="2193"/>
                </a:lnTo>
                <a:lnTo>
                  <a:pt x="67778" y="1644"/>
                </a:lnTo>
                <a:lnTo>
                  <a:pt x="67859" y="94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95123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620" y="0"/>
                </a:moveTo>
                <a:lnTo>
                  <a:pt x="540" y="1252"/>
                </a:lnTo>
                <a:lnTo>
                  <a:pt x="423" y="2114"/>
                </a:lnTo>
                <a:lnTo>
                  <a:pt x="0" y="4346"/>
                </a:lnTo>
                <a:lnTo>
                  <a:pt x="701" y="4619"/>
                </a:lnTo>
                <a:lnTo>
                  <a:pt x="5624" y="9474"/>
                </a:lnTo>
                <a:lnTo>
                  <a:pt x="5933" y="10062"/>
                </a:lnTo>
                <a:lnTo>
                  <a:pt x="6163" y="10649"/>
                </a:lnTo>
                <a:lnTo>
                  <a:pt x="7233" y="10376"/>
                </a:lnTo>
                <a:lnTo>
                  <a:pt x="9981" y="9474"/>
                </a:lnTo>
                <a:lnTo>
                  <a:pt x="11913" y="8731"/>
                </a:lnTo>
                <a:lnTo>
                  <a:pt x="12385" y="8496"/>
                </a:lnTo>
                <a:lnTo>
                  <a:pt x="11839" y="8066"/>
                </a:lnTo>
                <a:lnTo>
                  <a:pt x="11701" y="7980"/>
                </a:lnTo>
                <a:lnTo>
                  <a:pt x="1839" y="430"/>
                </a:lnTo>
                <a:lnTo>
                  <a:pt x="620" y="0"/>
                </a:lnTo>
                <a:close/>
              </a:path>
              <a:path w="12700" h="10795">
                <a:moveTo>
                  <a:pt x="11731" y="7980"/>
                </a:moveTo>
                <a:close/>
              </a:path>
              <a:path w="12700" h="10795">
                <a:moveTo>
                  <a:pt x="11659" y="7870"/>
                </a:move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95514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34" y="0"/>
                </a:moveTo>
                <a:close/>
              </a:path>
            </a:pathLst>
          </a:custGeom>
          <a:solidFill>
            <a:srgbClr val="005C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00837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59" h="36829">
                <a:moveTo>
                  <a:pt x="36292" y="0"/>
                </a:moveTo>
                <a:lnTo>
                  <a:pt x="36131" y="196"/>
                </a:lnTo>
                <a:lnTo>
                  <a:pt x="36373" y="117"/>
                </a:lnTo>
                <a:close/>
              </a:path>
              <a:path w="86359" h="36829">
                <a:moveTo>
                  <a:pt x="0" y="2311"/>
                </a:moveTo>
                <a:lnTo>
                  <a:pt x="20285" y="11667"/>
                </a:lnTo>
                <a:lnTo>
                  <a:pt x="21443" y="12098"/>
                </a:lnTo>
                <a:lnTo>
                  <a:pt x="36327" y="26468"/>
                </a:lnTo>
                <a:lnTo>
                  <a:pt x="36959" y="27525"/>
                </a:lnTo>
                <a:lnTo>
                  <a:pt x="47183" y="36217"/>
                </a:lnTo>
                <a:lnTo>
                  <a:pt x="47769" y="36178"/>
                </a:lnTo>
                <a:lnTo>
                  <a:pt x="50920" y="35160"/>
                </a:lnTo>
                <a:lnTo>
                  <a:pt x="53749" y="34377"/>
                </a:lnTo>
                <a:lnTo>
                  <a:pt x="75414" y="31088"/>
                </a:lnTo>
                <a:lnTo>
                  <a:pt x="76702" y="31088"/>
                </a:lnTo>
                <a:lnTo>
                  <a:pt x="78439" y="31049"/>
                </a:lnTo>
                <a:lnTo>
                  <a:pt x="86224" y="28504"/>
                </a:lnTo>
                <a:lnTo>
                  <a:pt x="84763" y="27956"/>
                </a:lnTo>
                <a:lnTo>
                  <a:pt x="80635" y="26272"/>
                </a:lnTo>
                <a:lnTo>
                  <a:pt x="63305" y="15857"/>
                </a:lnTo>
                <a:lnTo>
                  <a:pt x="61845" y="14840"/>
                </a:lnTo>
                <a:lnTo>
                  <a:pt x="49851" y="10689"/>
                </a:lnTo>
                <a:lnTo>
                  <a:pt x="48988" y="10298"/>
                </a:lnTo>
                <a:lnTo>
                  <a:pt x="48126" y="9945"/>
                </a:lnTo>
                <a:lnTo>
                  <a:pt x="46516" y="9123"/>
                </a:lnTo>
                <a:lnTo>
                  <a:pt x="44197" y="7753"/>
                </a:lnTo>
                <a:lnTo>
                  <a:pt x="36683" y="7753"/>
                </a:lnTo>
                <a:lnTo>
                  <a:pt x="19813" y="5325"/>
                </a:lnTo>
                <a:lnTo>
                  <a:pt x="18514" y="5012"/>
                </a:lnTo>
                <a:lnTo>
                  <a:pt x="16122" y="4268"/>
                </a:lnTo>
                <a:lnTo>
                  <a:pt x="13960" y="3564"/>
                </a:lnTo>
                <a:lnTo>
                  <a:pt x="12074" y="2897"/>
                </a:lnTo>
                <a:lnTo>
                  <a:pt x="11386" y="2623"/>
                </a:lnTo>
                <a:lnTo>
                  <a:pt x="2127" y="2623"/>
                </a:lnTo>
                <a:lnTo>
                  <a:pt x="1414" y="2584"/>
                </a:lnTo>
                <a:lnTo>
                  <a:pt x="712" y="2506"/>
                </a:lnTo>
                <a:lnTo>
                  <a:pt x="0" y="2311"/>
                </a:lnTo>
                <a:close/>
              </a:path>
              <a:path w="86359" h="36829">
                <a:moveTo>
                  <a:pt x="50126" y="10650"/>
                </a:moveTo>
                <a:lnTo>
                  <a:pt x="49851" y="10689"/>
                </a:lnTo>
                <a:lnTo>
                  <a:pt x="50759" y="10689"/>
                </a:lnTo>
                <a:lnTo>
                  <a:pt x="50126" y="10650"/>
                </a:lnTo>
                <a:close/>
              </a:path>
              <a:path w="86359" h="36829">
                <a:moveTo>
                  <a:pt x="43641" y="7361"/>
                </a:moveTo>
                <a:lnTo>
                  <a:pt x="41870" y="7557"/>
                </a:lnTo>
                <a:lnTo>
                  <a:pt x="40145" y="7674"/>
                </a:lnTo>
                <a:lnTo>
                  <a:pt x="36683" y="7753"/>
                </a:lnTo>
                <a:lnTo>
                  <a:pt x="44197" y="7753"/>
                </a:lnTo>
                <a:lnTo>
                  <a:pt x="43641" y="7361"/>
                </a:lnTo>
                <a:close/>
              </a:path>
              <a:path w="86359" h="36829">
                <a:moveTo>
                  <a:pt x="7474" y="940"/>
                </a:moveTo>
                <a:lnTo>
                  <a:pt x="2794" y="2623"/>
                </a:lnTo>
                <a:lnTo>
                  <a:pt x="11386" y="2623"/>
                </a:lnTo>
                <a:lnTo>
                  <a:pt x="8256" y="1331"/>
                </a:lnTo>
                <a:lnTo>
                  <a:pt x="7670" y="1058"/>
                </a:lnTo>
                <a:lnTo>
                  <a:pt x="7474" y="94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8873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37860" y="42598"/>
                </a:moveTo>
                <a:lnTo>
                  <a:pt x="16504" y="42598"/>
                </a:lnTo>
                <a:lnTo>
                  <a:pt x="17884" y="44165"/>
                </a:lnTo>
                <a:lnTo>
                  <a:pt x="19264" y="45575"/>
                </a:lnTo>
                <a:lnTo>
                  <a:pt x="30821" y="51800"/>
                </a:lnTo>
                <a:lnTo>
                  <a:pt x="31603" y="51722"/>
                </a:lnTo>
                <a:lnTo>
                  <a:pt x="38169" y="46045"/>
                </a:lnTo>
                <a:lnTo>
                  <a:pt x="38135" y="43500"/>
                </a:lnTo>
                <a:lnTo>
                  <a:pt x="37860" y="42598"/>
                </a:lnTo>
                <a:close/>
              </a:path>
              <a:path w="68579" h="52070">
                <a:moveTo>
                  <a:pt x="68525" y="26506"/>
                </a:moveTo>
                <a:lnTo>
                  <a:pt x="6557" y="26506"/>
                </a:lnTo>
                <a:lnTo>
                  <a:pt x="6327" y="28230"/>
                </a:lnTo>
                <a:lnTo>
                  <a:pt x="6214" y="33593"/>
                </a:lnTo>
                <a:lnTo>
                  <a:pt x="6407" y="35081"/>
                </a:lnTo>
                <a:lnTo>
                  <a:pt x="15331" y="42755"/>
                </a:lnTo>
                <a:lnTo>
                  <a:pt x="15952" y="42677"/>
                </a:lnTo>
                <a:lnTo>
                  <a:pt x="16355" y="42598"/>
                </a:lnTo>
                <a:lnTo>
                  <a:pt x="37860" y="42598"/>
                </a:lnTo>
                <a:lnTo>
                  <a:pt x="37422" y="41581"/>
                </a:lnTo>
                <a:lnTo>
                  <a:pt x="36997" y="40915"/>
                </a:lnTo>
                <a:lnTo>
                  <a:pt x="36399" y="40133"/>
                </a:lnTo>
                <a:lnTo>
                  <a:pt x="37894" y="40133"/>
                </a:lnTo>
                <a:lnTo>
                  <a:pt x="38606" y="40054"/>
                </a:lnTo>
                <a:lnTo>
                  <a:pt x="39227" y="40015"/>
                </a:lnTo>
                <a:lnTo>
                  <a:pt x="39860" y="39897"/>
                </a:lnTo>
                <a:lnTo>
                  <a:pt x="40446" y="39819"/>
                </a:lnTo>
                <a:lnTo>
                  <a:pt x="40998" y="39662"/>
                </a:lnTo>
                <a:lnTo>
                  <a:pt x="41516" y="39545"/>
                </a:lnTo>
                <a:lnTo>
                  <a:pt x="46668" y="35825"/>
                </a:lnTo>
                <a:lnTo>
                  <a:pt x="61773" y="35825"/>
                </a:lnTo>
                <a:lnTo>
                  <a:pt x="68563" y="28269"/>
                </a:lnTo>
                <a:lnTo>
                  <a:pt x="68525" y="26506"/>
                </a:lnTo>
                <a:close/>
              </a:path>
              <a:path w="68579" h="52070">
                <a:moveTo>
                  <a:pt x="61773" y="35825"/>
                </a:moveTo>
                <a:lnTo>
                  <a:pt x="46668" y="35825"/>
                </a:lnTo>
                <a:lnTo>
                  <a:pt x="48784" y="36178"/>
                </a:lnTo>
                <a:lnTo>
                  <a:pt x="50750" y="36452"/>
                </a:lnTo>
                <a:lnTo>
                  <a:pt x="52602" y="36609"/>
                </a:lnTo>
                <a:lnTo>
                  <a:pt x="54327" y="36687"/>
                </a:lnTo>
                <a:lnTo>
                  <a:pt x="55936" y="36687"/>
                </a:lnTo>
                <a:lnTo>
                  <a:pt x="57397" y="36609"/>
                </a:lnTo>
                <a:lnTo>
                  <a:pt x="58731" y="36491"/>
                </a:lnTo>
                <a:lnTo>
                  <a:pt x="59996" y="36295"/>
                </a:lnTo>
                <a:lnTo>
                  <a:pt x="61134" y="36021"/>
                </a:lnTo>
                <a:lnTo>
                  <a:pt x="61773" y="35825"/>
                </a:lnTo>
                <a:close/>
              </a:path>
              <a:path w="68579" h="52070">
                <a:moveTo>
                  <a:pt x="15561" y="1018"/>
                </a:moveTo>
                <a:lnTo>
                  <a:pt x="11870" y="5482"/>
                </a:lnTo>
                <a:lnTo>
                  <a:pt x="11433" y="5874"/>
                </a:lnTo>
                <a:lnTo>
                  <a:pt x="10490" y="6578"/>
                </a:lnTo>
                <a:lnTo>
                  <a:pt x="9075" y="7439"/>
                </a:lnTo>
                <a:lnTo>
                  <a:pt x="8132" y="8143"/>
                </a:lnTo>
                <a:lnTo>
                  <a:pt x="0" y="24119"/>
                </a:lnTo>
                <a:lnTo>
                  <a:pt x="512" y="24627"/>
                </a:lnTo>
                <a:lnTo>
                  <a:pt x="5890" y="26547"/>
                </a:lnTo>
                <a:lnTo>
                  <a:pt x="6361" y="26506"/>
                </a:lnTo>
                <a:lnTo>
                  <a:pt x="68525" y="26506"/>
                </a:lnTo>
                <a:lnTo>
                  <a:pt x="58179" y="19890"/>
                </a:lnTo>
                <a:lnTo>
                  <a:pt x="58535" y="18676"/>
                </a:lnTo>
                <a:lnTo>
                  <a:pt x="58777" y="17540"/>
                </a:lnTo>
                <a:lnTo>
                  <a:pt x="58811" y="15544"/>
                </a:lnTo>
                <a:lnTo>
                  <a:pt x="58616" y="14644"/>
                </a:lnTo>
                <a:lnTo>
                  <a:pt x="40722" y="8810"/>
                </a:lnTo>
                <a:lnTo>
                  <a:pt x="40662" y="7439"/>
                </a:lnTo>
                <a:lnTo>
                  <a:pt x="21150" y="2858"/>
                </a:lnTo>
                <a:lnTo>
                  <a:pt x="20483" y="2819"/>
                </a:lnTo>
                <a:lnTo>
                  <a:pt x="19218" y="2584"/>
                </a:lnTo>
                <a:lnTo>
                  <a:pt x="17493" y="1997"/>
                </a:lnTo>
                <a:lnTo>
                  <a:pt x="15561" y="1018"/>
                </a:lnTo>
                <a:close/>
              </a:path>
              <a:path w="68579" h="52070">
                <a:moveTo>
                  <a:pt x="44103" y="8653"/>
                </a:moveTo>
                <a:lnTo>
                  <a:pt x="41665" y="8731"/>
                </a:lnTo>
                <a:lnTo>
                  <a:pt x="40722" y="8810"/>
                </a:lnTo>
                <a:lnTo>
                  <a:pt x="47963" y="8810"/>
                </a:lnTo>
                <a:lnTo>
                  <a:pt x="47484" y="8770"/>
                </a:lnTo>
                <a:lnTo>
                  <a:pt x="45725" y="8692"/>
                </a:lnTo>
                <a:lnTo>
                  <a:pt x="44103" y="8653"/>
                </a:lnTo>
                <a:close/>
              </a:path>
              <a:path w="68579" h="52070">
                <a:moveTo>
                  <a:pt x="31799" y="0"/>
                </a:moveTo>
                <a:lnTo>
                  <a:pt x="24565" y="1879"/>
                </a:lnTo>
                <a:lnTo>
                  <a:pt x="23979" y="2232"/>
                </a:lnTo>
                <a:lnTo>
                  <a:pt x="21150" y="2858"/>
                </a:lnTo>
                <a:lnTo>
                  <a:pt x="38847" y="2858"/>
                </a:lnTo>
                <a:lnTo>
                  <a:pt x="32512" y="79"/>
                </a:lnTo>
                <a:lnTo>
                  <a:pt x="317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80771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19234" y="13702"/>
                </a:moveTo>
                <a:lnTo>
                  <a:pt x="10533" y="13702"/>
                </a:lnTo>
                <a:lnTo>
                  <a:pt x="11120" y="13859"/>
                </a:lnTo>
                <a:lnTo>
                  <a:pt x="12601" y="14525"/>
                </a:lnTo>
                <a:lnTo>
                  <a:pt x="12937" y="14721"/>
                </a:lnTo>
                <a:lnTo>
                  <a:pt x="14271" y="15621"/>
                </a:lnTo>
                <a:lnTo>
                  <a:pt x="14662" y="16012"/>
                </a:lnTo>
                <a:lnTo>
                  <a:pt x="15099" y="16404"/>
                </a:lnTo>
                <a:lnTo>
                  <a:pt x="15800" y="17344"/>
                </a:lnTo>
                <a:lnTo>
                  <a:pt x="17065" y="17031"/>
                </a:lnTo>
                <a:lnTo>
                  <a:pt x="18594" y="16796"/>
                </a:lnTo>
                <a:lnTo>
                  <a:pt x="19572" y="16718"/>
                </a:lnTo>
                <a:lnTo>
                  <a:pt x="20676" y="16718"/>
                </a:lnTo>
                <a:lnTo>
                  <a:pt x="20400" y="15856"/>
                </a:lnTo>
                <a:lnTo>
                  <a:pt x="19733" y="14447"/>
                </a:lnTo>
                <a:lnTo>
                  <a:pt x="19234" y="13702"/>
                </a:lnTo>
                <a:close/>
              </a:path>
              <a:path w="20954" h="17779">
                <a:moveTo>
                  <a:pt x="7589" y="782"/>
                </a:moveTo>
                <a:lnTo>
                  <a:pt x="0" y="5442"/>
                </a:lnTo>
                <a:lnTo>
                  <a:pt x="344" y="6811"/>
                </a:lnTo>
                <a:lnTo>
                  <a:pt x="666" y="7595"/>
                </a:lnTo>
                <a:lnTo>
                  <a:pt x="1057" y="8417"/>
                </a:lnTo>
                <a:lnTo>
                  <a:pt x="1563" y="9356"/>
                </a:lnTo>
                <a:lnTo>
                  <a:pt x="2160" y="10217"/>
                </a:lnTo>
                <a:lnTo>
                  <a:pt x="2266" y="11119"/>
                </a:lnTo>
                <a:lnTo>
                  <a:pt x="6520" y="14721"/>
                </a:lnTo>
                <a:lnTo>
                  <a:pt x="7072" y="14682"/>
                </a:lnTo>
                <a:lnTo>
                  <a:pt x="8291" y="14447"/>
                </a:lnTo>
                <a:lnTo>
                  <a:pt x="9751" y="14016"/>
                </a:lnTo>
                <a:lnTo>
                  <a:pt x="10533" y="13702"/>
                </a:lnTo>
                <a:lnTo>
                  <a:pt x="19234" y="13702"/>
                </a:lnTo>
                <a:lnTo>
                  <a:pt x="14777" y="10062"/>
                </a:lnTo>
                <a:lnTo>
                  <a:pt x="14351" y="9866"/>
                </a:lnTo>
                <a:lnTo>
                  <a:pt x="14742" y="7869"/>
                </a:lnTo>
                <a:lnTo>
                  <a:pt x="14866" y="6811"/>
                </a:lnTo>
                <a:lnTo>
                  <a:pt x="14823" y="3249"/>
                </a:lnTo>
                <a:lnTo>
                  <a:pt x="14563" y="2230"/>
                </a:lnTo>
                <a:lnTo>
                  <a:pt x="14190" y="1408"/>
                </a:lnTo>
                <a:lnTo>
                  <a:pt x="13681" y="821"/>
                </a:lnTo>
                <a:lnTo>
                  <a:pt x="8130" y="821"/>
                </a:lnTo>
                <a:lnTo>
                  <a:pt x="7589" y="782"/>
                </a:lnTo>
                <a:close/>
              </a:path>
              <a:path w="20954" h="17779">
                <a:moveTo>
                  <a:pt x="11833" y="0"/>
                </a:moveTo>
                <a:lnTo>
                  <a:pt x="8130" y="821"/>
                </a:lnTo>
                <a:lnTo>
                  <a:pt x="13681" y="821"/>
                </a:lnTo>
                <a:lnTo>
                  <a:pt x="13247" y="469"/>
                </a:lnTo>
                <a:lnTo>
                  <a:pt x="12810" y="234"/>
                </a:lnTo>
                <a:lnTo>
                  <a:pt x="12339" y="77"/>
                </a:lnTo>
                <a:lnTo>
                  <a:pt x="1183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75815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90" h="24765">
                <a:moveTo>
                  <a:pt x="0" y="20321"/>
                </a:moveTo>
                <a:lnTo>
                  <a:pt x="1333" y="24745"/>
                </a:lnTo>
                <a:lnTo>
                  <a:pt x="4128" y="24588"/>
                </a:lnTo>
                <a:lnTo>
                  <a:pt x="33434" y="20399"/>
                </a:lnTo>
                <a:lnTo>
                  <a:pt x="2598" y="20399"/>
                </a:lnTo>
                <a:lnTo>
                  <a:pt x="0" y="20321"/>
                </a:lnTo>
                <a:close/>
              </a:path>
              <a:path w="72390" h="24765">
                <a:moveTo>
                  <a:pt x="72102" y="0"/>
                </a:moveTo>
                <a:lnTo>
                  <a:pt x="51897" y="10493"/>
                </a:lnTo>
                <a:lnTo>
                  <a:pt x="49931" y="11316"/>
                </a:lnTo>
                <a:lnTo>
                  <a:pt x="8371" y="20360"/>
                </a:lnTo>
                <a:lnTo>
                  <a:pt x="5381" y="20399"/>
                </a:lnTo>
                <a:lnTo>
                  <a:pt x="33434" y="20399"/>
                </a:lnTo>
                <a:lnTo>
                  <a:pt x="54968" y="14683"/>
                </a:lnTo>
                <a:lnTo>
                  <a:pt x="56106" y="14330"/>
                </a:lnTo>
                <a:lnTo>
                  <a:pt x="72068" y="234"/>
                </a:lnTo>
                <a:lnTo>
                  <a:pt x="721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8493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36" y="0"/>
                </a:moveTo>
                <a:lnTo>
                  <a:pt x="5703" y="0"/>
                </a:lnTo>
                <a:lnTo>
                  <a:pt x="4990" y="117"/>
                </a:lnTo>
                <a:lnTo>
                  <a:pt x="4841" y="195"/>
                </a:lnTo>
                <a:lnTo>
                  <a:pt x="4651" y="1331"/>
                </a:lnTo>
                <a:lnTo>
                  <a:pt x="4438" y="2193"/>
                </a:lnTo>
                <a:lnTo>
                  <a:pt x="390" y="8457"/>
                </a:lnTo>
                <a:lnTo>
                  <a:pt x="80" y="9162"/>
                </a:lnTo>
                <a:lnTo>
                  <a:pt x="1655" y="11315"/>
                </a:lnTo>
                <a:lnTo>
                  <a:pt x="2483" y="11237"/>
                </a:lnTo>
                <a:lnTo>
                  <a:pt x="8404" y="3876"/>
                </a:lnTo>
                <a:lnTo>
                  <a:pt x="8292" y="2193"/>
                </a:lnTo>
                <a:lnTo>
                  <a:pt x="8222" y="1879"/>
                </a:lnTo>
                <a:lnTo>
                  <a:pt x="8061" y="1331"/>
                </a:lnTo>
                <a:lnTo>
                  <a:pt x="7946" y="1097"/>
                </a:lnTo>
                <a:lnTo>
                  <a:pt x="7785" y="901"/>
                </a:lnTo>
                <a:lnTo>
                  <a:pt x="7670" y="705"/>
                </a:lnTo>
                <a:lnTo>
                  <a:pt x="7348" y="391"/>
                </a:lnTo>
                <a:lnTo>
                  <a:pt x="7037" y="195"/>
                </a:lnTo>
                <a:lnTo>
                  <a:pt x="6681" y="79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69754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0"/>
                </a:moveTo>
                <a:lnTo>
                  <a:pt x="5542" y="15974"/>
                </a:lnTo>
                <a:lnTo>
                  <a:pt x="5899" y="15896"/>
                </a:lnTo>
                <a:lnTo>
                  <a:pt x="6140" y="15739"/>
                </a:lnTo>
                <a:lnTo>
                  <a:pt x="6336" y="15465"/>
                </a:lnTo>
                <a:lnTo>
                  <a:pt x="6566" y="14760"/>
                </a:lnTo>
                <a:lnTo>
                  <a:pt x="6504" y="1241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81001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0" y="0"/>
                </a:moveTo>
                <a:lnTo>
                  <a:pt x="11246" y="11197"/>
                </a:lnTo>
                <a:lnTo>
                  <a:pt x="12062" y="10845"/>
                </a:lnTo>
                <a:lnTo>
                  <a:pt x="12546" y="10570"/>
                </a:lnTo>
                <a:lnTo>
                  <a:pt x="12767" y="10335"/>
                </a:lnTo>
                <a:lnTo>
                  <a:pt x="12971" y="10023"/>
                </a:lnTo>
                <a:lnTo>
                  <a:pt x="12939" y="8848"/>
                </a:lnTo>
                <a:lnTo>
                  <a:pt x="10384" y="6303"/>
                </a:lnTo>
                <a:lnTo>
                  <a:pt x="9280" y="5363"/>
                </a:lnTo>
                <a:lnTo>
                  <a:pt x="195" y="38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66730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4" h="33020">
                <a:moveTo>
                  <a:pt x="6175" y="1142"/>
                </a:moveTo>
                <a:lnTo>
                  <a:pt x="5232" y="2285"/>
                </a:lnTo>
                <a:lnTo>
                  <a:pt x="4174" y="3301"/>
                </a:lnTo>
                <a:lnTo>
                  <a:pt x="2955" y="4317"/>
                </a:lnTo>
                <a:lnTo>
                  <a:pt x="1414" y="5206"/>
                </a:lnTo>
                <a:lnTo>
                  <a:pt x="862" y="5587"/>
                </a:lnTo>
                <a:lnTo>
                  <a:pt x="793" y="7619"/>
                </a:lnTo>
                <a:lnTo>
                  <a:pt x="275" y="9016"/>
                </a:lnTo>
                <a:lnTo>
                  <a:pt x="114" y="9270"/>
                </a:lnTo>
                <a:lnTo>
                  <a:pt x="0" y="11302"/>
                </a:lnTo>
                <a:lnTo>
                  <a:pt x="114" y="11556"/>
                </a:lnTo>
                <a:lnTo>
                  <a:pt x="436" y="12064"/>
                </a:lnTo>
                <a:lnTo>
                  <a:pt x="632" y="12191"/>
                </a:lnTo>
                <a:lnTo>
                  <a:pt x="1057" y="12572"/>
                </a:lnTo>
                <a:lnTo>
                  <a:pt x="2127" y="13080"/>
                </a:lnTo>
                <a:lnTo>
                  <a:pt x="3265" y="13334"/>
                </a:lnTo>
                <a:lnTo>
                  <a:pt x="4289" y="13461"/>
                </a:lnTo>
                <a:lnTo>
                  <a:pt x="5312" y="13461"/>
                </a:lnTo>
                <a:lnTo>
                  <a:pt x="5404" y="15112"/>
                </a:lnTo>
                <a:lnTo>
                  <a:pt x="18445" y="25145"/>
                </a:lnTo>
                <a:lnTo>
                  <a:pt x="20204" y="25399"/>
                </a:lnTo>
                <a:lnTo>
                  <a:pt x="20917" y="25399"/>
                </a:lnTo>
                <a:lnTo>
                  <a:pt x="21413" y="26669"/>
                </a:lnTo>
                <a:lnTo>
                  <a:pt x="21826" y="27558"/>
                </a:lnTo>
                <a:lnTo>
                  <a:pt x="31578" y="32893"/>
                </a:lnTo>
                <a:lnTo>
                  <a:pt x="33027" y="32766"/>
                </a:lnTo>
                <a:lnTo>
                  <a:pt x="34406" y="32385"/>
                </a:lnTo>
                <a:lnTo>
                  <a:pt x="35660" y="32131"/>
                </a:lnTo>
                <a:lnTo>
                  <a:pt x="36718" y="31750"/>
                </a:lnTo>
                <a:lnTo>
                  <a:pt x="38339" y="30988"/>
                </a:lnTo>
                <a:lnTo>
                  <a:pt x="38926" y="30734"/>
                </a:lnTo>
                <a:lnTo>
                  <a:pt x="53902" y="30734"/>
                </a:lnTo>
                <a:lnTo>
                  <a:pt x="54772" y="30226"/>
                </a:lnTo>
                <a:lnTo>
                  <a:pt x="55324" y="29845"/>
                </a:lnTo>
                <a:lnTo>
                  <a:pt x="55796" y="29337"/>
                </a:lnTo>
                <a:lnTo>
                  <a:pt x="56187" y="28956"/>
                </a:lnTo>
                <a:lnTo>
                  <a:pt x="56543" y="28448"/>
                </a:lnTo>
                <a:lnTo>
                  <a:pt x="57245" y="27051"/>
                </a:lnTo>
                <a:lnTo>
                  <a:pt x="47068" y="27051"/>
                </a:lnTo>
                <a:lnTo>
                  <a:pt x="46355" y="26924"/>
                </a:lnTo>
                <a:lnTo>
                  <a:pt x="29726" y="21844"/>
                </a:lnTo>
                <a:lnTo>
                  <a:pt x="27679" y="20955"/>
                </a:lnTo>
                <a:lnTo>
                  <a:pt x="25793" y="19938"/>
                </a:lnTo>
                <a:lnTo>
                  <a:pt x="24068" y="18922"/>
                </a:lnTo>
                <a:lnTo>
                  <a:pt x="22493" y="17906"/>
                </a:lnTo>
                <a:lnTo>
                  <a:pt x="19859" y="16255"/>
                </a:lnTo>
                <a:lnTo>
                  <a:pt x="17812" y="14731"/>
                </a:lnTo>
                <a:lnTo>
                  <a:pt x="16042" y="13334"/>
                </a:lnTo>
                <a:lnTo>
                  <a:pt x="12822" y="11048"/>
                </a:lnTo>
                <a:lnTo>
                  <a:pt x="6566" y="6476"/>
                </a:lnTo>
                <a:lnTo>
                  <a:pt x="5266" y="5460"/>
                </a:lnTo>
                <a:lnTo>
                  <a:pt x="3576" y="4190"/>
                </a:lnTo>
                <a:lnTo>
                  <a:pt x="8371" y="3936"/>
                </a:lnTo>
                <a:lnTo>
                  <a:pt x="30255" y="3937"/>
                </a:lnTo>
                <a:lnTo>
                  <a:pt x="29841" y="3175"/>
                </a:lnTo>
                <a:lnTo>
                  <a:pt x="29404" y="2540"/>
                </a:lnTo>
                <a:lnTo>
                  <a:pt x="29286" y="2413"/>
                </a:lnTo>
                <a:lnTo>
                  <a:pt x="9717" y="2412"/>
                </a:lnTo>
                <a:lnTo>
                  <a:pt x="7785" y="1904"/>
                </a:lnTo>
                <a:lnTo>
                  <a:pt x="6922" y="1523"/>
                </a:lnTo>
                <a:lnTo>
                  <a:pt x="6175" y="1142"/>
                </a:lnTo>
                <a:close/>
              </a:path>
              <a:path w="57784" h="33020">
                <a:moveTo>
                  <a:pt x="53902" y="30734"/>
                </a:moveTo>
                <a:lnTo>
                  <a:pt x="38926" y="30734"/>
                </a:lnTo>
                <a:lnTo>
                  <a:pt x="40846" y="31115"/>
                </a:lnTo>
                <a:lnTo>
                  <a:pt x="42617" y="31496"/>
                </a:lnTo>
                <a:lnTo>
                  <a:pt x="44273" y="31750"/>
                </a:lnTo>
                <a:lnTo>
                  <a:pt x="47217" y="32004"/>
                </a:lnTo>
                <a:lnTo>
                  <a:pt x="48517" y="32004"/>
                </a:lnTo>
                <a:lnTo>
                  <a:pt x="50793" y="31750"/>
                </a:lnTo>
                <a:lnTo>
                  <a:pt x="52645" y="31242"/>
                </a:lnTo>
                <a:lnTo>
                  <a:pt x="53427" y="30988"/>
                </a:lnTo>
                <a:lnTo>
                  <a:pt x="53902" y="30734"/>
                </a:lnTo>
                <a:close/>
              </a:path>
              <a:path w="57784" h="33020">
                <a:moveTo>
                  <a:pt x="52921" y="19558"/>
                </a:moveTo>
                <a:lnTo>
                  <a:pt x="51736" y="19558"/>
                </a:lnTo>
                <a:lnTo>
                  <a:pt x="50793" y="19685"/>
                </a:lnTo>
                <a:lnTo>
                  <a:pt x="50126" y="19939"/>
                </a:lnTo>
                <a:lnTo>
                  <a:pt x="49897" y="19939"/>
                </a:lnTo>
                <a:lnTo>
                  <a:pt x="50793" y="20447"/>
                </a:lnTo>
                <a:lnTo>
                  <a:pt x="51587" y="20828"/>
                </a:lnTo>
                <a:lnTo>
                  <a:pt x="52760" y="21717"/>
                </a:lnTo>
                <a:lnTo>
                  <a:pt x="53507" y="22606"/>
                </a:lnTo>
                <a:lnTo>
                  <a:pt x="53749" y="23114"/>
                </a:lnTo>
                <a:lnTo>
                  <a:pt x="53841" y="23368"/>
                </a:lnTo>
                <a:lnTo>
                  <a:pt x="53944" y="25273"/>
                </a:lnTo>
                <a:lnTo>
                  <a:pt x="53427" y="25654"/>
                </a:lnTo>
                <a:lnTo>
                  <a:pt x="52369" y="26162"/>
                </a:lnTo>
                <a:lnTo>
                  <a:pt x="51150" y="26670"/>
                </a:lnTo>
                <a:lnTo>
                  <a:pt x="49851" y="26924"/>
                </a:lnTo>
                <a:lnTo>
                  <a:pt x="49184" y="26924"/>
                </a:lnTo>
                <a:lnTo>
                  <a:pt x="48482" y="27051"/>
                </a:lnTo>
                <a:lnTo>
                  <a:pt x="57245" y="27051"/>
                </a:lnTo>
                <a:lnTo>
                  <a:pt x="57366" y="26670"/>
                </a:lnTo>
                <a:lnTo>
                  <a:pt x="57470" y="26162"/>
                </a:lnTo>
                <a:lnTo>
                  <a:pt x="57590" y="25273"/>
                </a:lnTo>
                <a:lnTo>
                  <a:pt x="57472" y="23114"/>
                </a:lnTo>
                <a:lnTo>
                  <a:pt x="54174" y="19812"/>
                </a:lnTo>
                <a:lnTo>
                  <a:pt x="52921" y="19558"/>
                </a:lnTo>
                <a:close/>
              </a:path>
              <a:path w="57784" h="33020">
                <a:moveTo>
                  <a:pt x="49655" y="12319"/>
                </a:moveTo>
                <a:lnTo>
                  <a:pt x="37350" y="12319"/>
                </a:lnTo>
                <a:lnTo>
                  <a:pt x="39593" y="12700"/>
                </a:lnTo>
                <a:lnTo>
                  <a:pt x="41283" y="13081"/>
                </a:lnTo>
                <a:lnTo>
                  <a:pt x="42307" y="13335"/>
                </a:lnTo>
                <a:lnTo>
                  <a:pt x="42698" y="13462"/>
                </a:lnTo>
                <a:lnTo>
                  <a:pt x="42192" y="14097"/>
                </a:lnTo>
                <a:lnTo>
                  <a:pt x="41168" y="14986"/>
                </a:lnTo>
                <a:lnTo>
                  <a:pt x="40616" y="15494"/>
                </a:lnTo>
                <a:lnTo>
                  <a:pt x="30865" y="19431"/>
                </a:lnTo>
                <a:lnTo>
                  <a:pt x="30554" y="19431"/>
                </a:lnTo>
                <a:lnTo>
                  <a:pt x="33774" y="19812"/>
                </a:lnTo>
                <a:lnTo>
                  <a:pt x="35740" y="19939"/>
                </a:lnTo>
                <a:lnTo>
                  <a:pt x="36683" y="19939"/>
                </a:lnTo>
                <a:lnTo>
                  <a:pt x="37592" y="20066"/>
                </a:lnTo>
                <a:lnTo>
                  <a:pt x="40064" y="19939"/>
                </a:lnTo>
                <a:lnTo>
                  <a:pt x="40812" y="19812"/>
                </a:lnTo>
                <a:lnTo>
                  <a:pt x="42859" y="19558"/>
                </a:lnTo>
                <a:lnTo>
                  <a:pt x="44078" y="19304"/>
                </a:lnTo>
                <a:lnTo>
                  <a:pt x="45136" y="18923"/>
                </a:lnTo>
                <a:lnTo>
                  <a:pt x="46826" y="18415"/>
                </a:lnTo>
                <a:lnTo>
                  <a:pt x="47459" y="18161"/>
                </a:lnTo>
                <a:lnTo>
                  <a:pt x="48321" y="17653"/>
                </a:lnTo>
                <a:lnTo>
                  <a:pt x="48597" y="17526"/>
                </a:lnTo>
                <a:lnTo>
                  <a:pt x="50563" y="15113"/>
                </a:lnTo>
                <a:lnTo>
                  <a:pt x="50483" y="13716"/>
                </a:lnTo>
                <a:lnTo>
                  <a:pt x="50126" y="12954"/>
                </a:lnTo>
                <a:lnTo>
                  <a:pt x="49655" y="12319"/>
                </a:lnTo>
                <a:close/>
              </a:path>
              <a:path w="57784" h="33020">
                <a:moveTo>
                  <a:pt x="30255" y="3937"/>
                </a:moveTo>
                <a:lnTo>
                  <a:pt x="10614" y="3936"/>
                </a:lnTo>
                <a:lnTo>
                  <a:pt x="14662" y="4190"/>
                </a:lnTo>
                <a:lnTo>
                  <a:pt x="19733" y="4571"/>
                </a:lnTo>
                <a:lnTo>
                  <a:pt x="21113" y="4825"/>
                </a:lnTo>
                <a:lnTo>
                  <a:pt x="24218" y="5334"/>
                </a:lnTo>
                <a:lnTo>
                  <a:pt x="25402" y="5588"/>
                </a:lnTo>
                <a:lnTo>
                  <a:pt x="25793" y="5715"/>
                </a:lnTo>
                <a:lnTo>
                  <a:pt x="24609" y="6096"/>
                </a:lnTo>
                <a:lnTo>
                  <a:pt x="23516" y="6350"/>
                </a:lnTo>
                <a:lnTo>
                  <a:pt x="22527" y="6730"/>
                </a:lnTo>
                <a:lnTo>
                  <a:pt x="18042" y="10032"/>
                </a:lnTo>
                <a:lnTo>
                  <a:pt x="17812" y="10286"/>
                </a:lnTo>
                <a:lnTo>
                  <a:pt x="23355" y="14477"/>
                </a:lnTo>
                <a:lnTo>
                  <a:pt x="25483" y="13716"/>
                </a:lnTo>
                <a:lnTo>
                  <a:pt x="28461" y="12954"/>
                </a:lnTo>
                <a:lnTo>
                  <a:pt x="29404" y="12827"/>
                </a:lnTo>
                <a:lnTo>
                  <a:pt x="30359" y="12573"/>
                </a:lnTo>
                <a:lnTo>
                  <a:pt x="31256" y="12573"/>
                </a:lnTo>
                <a:lnTo>
                  <a:pt x="32946" y="12319"/>
                </a:lnTo>
                <a:lnTo>
                  <a:pt x="49655" y="12319"/>
                </a:lnTo>
                <a:lnTo>
                  <a:pt x="49345" y="12065"/>
                </a:lnTo>
                <a:lnTo>
                  <a:pt x="49034" y="11684"/>
                </a:lnTo>
                <a:lnTo>
                  <a:pt x="48356" y="11176"/>
                </a:lnTo>
                <a:lnTo>
                  <a:pt x="46320" y="10033"/>
                </a:lnTo>
                <a:lnTo>
                  <a:pt x="45251" y="9525"/>
                </a:lnTo>
                <a:lnTo>
                  <a:pt x="44860" y="9271"/>
                </a:lnTo>
                <a:lnTo>
                  <a:pt x="44368" y="9144"/>
                </a:lnTo>
                <a:lnTo>
                  <a:pt x="30278" y="9144"/>
                </a:lnTo>
                <a:lnTo>
                  <a:pt x="30425" y="8763"/>
                </a:lnTo>
                <a:lnTo>
                  <a:pt x="30750" y="7620"/>
                </a:lnTo>
                <a:lnTo>
                  <a:pt x="30710" y="5207"/>
                </a:lnTo>
                <a:lnTo>
                  <a:pt x="30393" y="4191"/>
                </a:lnTo>
                <a:lnTo>
                  <a:pt x="30255" y="3937"/>
                </a:lnTo>
                <a:close/>
              </a:path>
              <a:path w="57784" h="33020">
                <a:moveTo>
                  <a:pt x="36683" y="7874"/>
                </a:moveTo>
                <a:lnTo>
                  <a:pt x="35464" y="7874"/>
                </a:lnTo>
                <a:lnTo>
                  <a:pt x="33498" y="8001"/>
                </a:lnTo>
                <a:lnTo>
                  <a:pt x="32716" y="8255"/>
                </a:lnTo>
                <a:lnTo>
                  <a:pt x="31497" y="8509"/>
                </a:lnTo>
                <a:lnTo>
                  <a:pt x="30278" y="9144"/>
                </a:lnTo>
                <a:lnTo>
                  <a:pt x="44368" y="9144"/>
                </a:lnTo>
                <a:lnTo>
                  <a:pt x="42893" y="8763"/>
                </a:lnTo>
                <a:lnTo>
                  <a:pt x="41122" y="8382"/>
                </a:lnTo>
                <a:lnTo>
                  <a:pt x="39478" y="8128"/>
                </a:lnTo>
                <a:lnTo>
                  <a:pt x="36683" y="7874"/>
                </a:lnTo>
                <a:close/>
              </a:path>
              <a:path w="57784" h="33020">
                <a:moveTo>
                  <a:pt x="25161" y="0"/>
                </a:moveTo>
                <a:lnTo>
                  <a:pt x="21308" y="0"/>
                </a:lnTo>
                <a:lnTo>
                  <a:pt x="20204" y="126"/>
                </a:lnTo>
                <a:lnTo>
                  <a:pt x="18318" y="507"/>
                </a:lnTo>
                <a:lnTo>
                  <a:pt x="17536" y="634"/>
                </a:lnTo>
                <a:lnTo>
                  <a:pt x="16203" y="1142"/>
                </a:lnTo>
                <a:lnTo>
                  <a:pt x="15685" y="1269"/>
                </a:lnTo>
                <a:lnTo>
                  <a:pt x="14742" y="1777"/>
                </a:lnTo>
                <a:lnTo>
                  <a:pt x="14547" y="1904"/>
                </a:lnTo>
                <a:lnTo>
                  <a:pt x="11994" y="2412"/>
                </a:lnTo>
                <a:lnTo>
                  <a:pt x="29286" y="2413"/>
                </a:lnTo>
                <a:lnTo>
                  <a:pt x="28461" y="1524"/>
                </a:lnTo>
                <a:lnTo>
                  <a:pt x="27564" y="762"/>
                </a:lnTo>
                <a:lnTo>
                  <a:pt x="26932" y="254"/>
                </a:lnTo>
                <a:lnTo>
                  <a:pt x="26656" y="127"/>
                </a:lnTo>
                <a:lnTo>
                  <a:pt x="251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05483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90" h="31750">
                <a:moveTo>
                  <a:pt x="2276" y="0"/>
                </a:moveTo>
                <a:lnTo>
                  <a:pt x="1287" y="508"/>
                </a:lnTo>
                <a:lnTo>
                  <a:pt x="0" y="978"/>
                </a:lnTo>
                <a:lnTo>
                  <a:pt x="2000" y="1879"/>
                </a:lnTo>
                <a:lnTo>
                  <a:pt x="19848" y="6929"/>
                </a:lnTo>
                <a:lnTo>
                  <a:pt x="20837" y="7360"/>
                </a:lnTo>
                <a:lnTo>
                  <a:pt x="35343" y="22082"/>
                </a:lnTo>
                <a:lnTo>
                  <a:pt x="36833" y="25057"/>
                </a:lnTo>
                <a:lnTo>
                  <a:pt x="41479" y="31635"/>
                </a:lnTo>
                <a:lnTo>
                  <a:pt x="41237" y="30735"/>
                </a:lnTo>
                <a:lnTo>
                  <a:pt x="40927" y="29129"/>
                </a:lnTo>
                <a:lnTo>
                  <a:pt x="44699" y="21885"/>
                </a:lnTo>
                <a:lnTo>
                  <a:pt x="66149" y="21885"/>
                </a:lnTo>
                <a:lnTo>
                  <a:pt x="64743" y="21064"/>
                </a:lnTo>
                <a:lnTo>
                  <a:pt x="45676" y="14251"/>
                </a:lnTo>
                <a:lnTo>
                  <a:pt x="43123" y="12645"/>
                </a:lnTo>
                <a:lnTo>
                  <a:pt x="27403" y="6225"/>
                </a:lnTo>
                <a:lnTo>
                  <a:pt x="24643" y="5911"/>
                </a:lnTo>
                <a:lnTo>
                  <a:pt x="10614" y="2701"/>
                </a:lnTo>
                <a:lnTo>
                  <a:pt x="8256" y="2075"/>
                </a:lnTo>
                <a:lnTo>
                  <a:pt x="6048" y="1369"/>
                </a:lnTo>
                <a:lnTo>
                  <a:pt x="3104" y="351"/>
                </a:lnTo>
                <a:lnTo>
                  <a:pt x="2276" y="0"/>
                </a:lnTo>
                <a:close/>
              </a:path>
              <a:path w="72390" h="31750">
                <a:moveTo>
                  <a:pt x="66149" y="21885"/>
                </a:moveTo>
                <a:lnTo>
                  <a:pt x="44929" y="21885"/>
                </a:lnTo>
                <a:lnTo>
                  <a:pt x="47919" y="22082"/>
                </a:lnTo>
                <a:lnTo>
                  <a:pt x="53461" y="22630"/>
                </a:lnTo>
                <a:lnTo>
                  <a:pt x="72332" y="26036"/>
                </a:lnTo>
                <a:lnTo>
                  <a:pt x="69779" y="24196"/>
                </a:lnTo>
                <a:lnTo>
                  <a:pt x="68417" y="23295"/>
                </a:lnTo>
                <a:lnTo>
                  <a:pt x="66149" y="2188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114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241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24503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126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2463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56"/>
                </a:moveTo>
                <a:lnTo>
                  <a:pt x="0" y="0"/>
                </a:lnTo>
                <a:lnTo>
                  <a:pt x="229" y="0"/>
                </a:lnTo>
                <a:lnTo>
                  <a:pt x="229" y="273"/>
                </a:lnTo>
                <a:lnTo>
                  <a:pt x="0" y="156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2474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95"/>
                </a:moveTo>
                <a:lnTo>
                  <a:pt x="0" y="0"/>
                </a:lnTo>
                <a:lnTo>
                  <a:pt x="229" y="0"/>
                </a:lnTo>
                <a:lnTo>
                  <a:pt x="229" y="352"/>
                </a:lnTo>
                <a:lnTo>
                  <a:pt x="0" y="195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2486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273"/>
                </a:moveTo>
                <a:lnTo>
                  <a:pt x="0" y="0"/>
                </a:lnTo>
                <a:lnTo>
                  <a:pt x="241" y="0"/>
                </a:lnTo>
                <a:lnTo>
                  <a:pt x="241" y="430"/>
                </a:lnTo>
                <a:lnTo>
                  <a:pt x="0" y="273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2497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352"/>
                </a:moveTo>
                <a:lnTo>
                  <a:pt x="0" y="0"/>
                </a:lnTo>
                <a:lnTo>
                  <a:pt x="241" y="0"/>
                </a:lnTo>
                <a:lnTo>
                  <a:pt x="241" y="508"/>
                </a:lnTo>
                <a:lnTo>
                  <a:pt x="0" y="352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25101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275" y="0"/>
                </a:lnTo>
                <a:lnTo>
                  <a:pt x="275" y="548"/>
                </a:lnTo>
                <a:lnTo>
                  <a:pt x="114" y="469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25216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08"/>
                </a:moveTo>
                <a:lnTo>
                  <a:pt x="0" y="0"/>
                </a:lnTo>
                <a:lnTo>
                  <a:pt x="160" y="0"/>
                </a:lnTo>
                <a:lnTo>
                  <a:pt x="275" y="587"/>
                </a:lnTo>
                <a:lnTo>
                  <a:pt x="80" y="548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25377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48"/>
                </a:moveTo>
                <a:lnTo>
                  <a:pt x="0" y="0"/>
                </a:lnTo>
                <a:lnTo>
                  <a:pt x="229" y="0"/>
                </a:lnTo>
                <a:lnTo>
                  <a:pt x="229" y="626"/>
                </a:lnTo>
                <a:lnTo>
                  <a:pt x="0" y="548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25492" y="61732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587"/>
                </a:moveTo>
                <a:lnTo>
                  <a:pt x="0" y="0"/>
                </a:lnTo>
                <a:lnTo>
                  <a:pt x="229" y="0"/>
                </a:lnTo>
                <a:lnTo>
                  <a:pt x="229" y="665"/>
                </a:lnTo>
                <a:lnTo>
                  <a:pt x="0" y="587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25607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665"/>
                </a:moveTo>
                <a:lnTo>
                  <a:pt x="0" y="38"/>
                </a:lnTo>
                <a:lnTo>
                  <a:pt x="241" y="0"/>
                </a:lnTo>
                <a:lnTo>
                  <a:pt x="241" y="743"/>
                </a:lnTo>
                <a:lnTo>
                  <a:pt x="0" y="665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25722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04"/>
                </a:moveTo>
                <a:lnTo>
                  <a:pt x="0" y="38"/>
                </a:lnTo>
                <a:lnTo>
                  <a:pt x="241" y="0"/>
                </a:lnTo>
                <a:lnTo>
                  <a:pt x="241" y="783"/>
                </a:lnTo>
                <a:lnTo>
                  <a:pt x="0" y="704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2584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43"/>
                </a:moveTo>
                <a:lnTo>
                  <a:pt x="0" y="0"/>
                </a:lnTo>
                <a:lnTo>
                  <a:pt x="229" y="0"/>
                </a:lnTo>
                <a:lnTo>
                  <a:pt x="229" y="822"/>
                </a:lnTo>
                <a:lnTo>
                  <a:pt x="0" y="743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2596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83"/>
                </a:moveTo>
                <a:lnTo>
                  <a:pt x="0" y="0"/>
                </a:lnTo>
                <a:lnTo>
                  <a:pt x="229" y="0"/>
                </a:lnTo>
                <a:lnTo>
                  <a:pt x="229" y="861"/>
                </a:lnTo>
                <a:lnTo>
                  <a:pt x="0" y="783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2607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22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22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2619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61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61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632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275" y="0"/>
                </a:lnTo>
                <a:lnTo>
                  <a:pt x="275" y="939"/>
                </a:lnTo>
                <a:lnTo>
                  <a:pt x="114" y="90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2643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160" y="0"/>
                </a:lnTo>
                <a:lnTo>
                  <a:pt x="275" y="979"/>
                </a:lnTo>
                <a:lnTo>
                  <a:pt x="0" y="90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2659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78"/>
                </a:moveTo>
                <a:lnTo>
                  <a:pt x="0" y="38"/>
                </a:lnTo>
                <a:lnTo>
                  <a:pt x="229" y="0"/>
                </a:lnTo>
                <a:lnTo>
                  <a:pt x="229" y="1057"/>
                </a:lnTo>
                <a:lnTo>
                  <a:pt x="0" y="97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2671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18"/>
                </a:moveTo>
                <a:lnTo>
                  <a:pt x="0" y="38"/>
                </a:lnTo>
                <a:lnTo>
                  <a:pt x="229" y="0"/>
                </a:lnTo>
                <a:lnTo>
                  <a:pt x="229" y="1096"/>
                </a:lnTo>
                <a:lnTo>
                  <a:pt x="0" y="101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2682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57"/>
                </a:moveTo>
                <a:lnTo>
                  <a:pt x="0" y="0"/>
                </a:lnTo>
                <a:lnTo>
                  <a:pt x="241" y="0"/>
                </a:lnTo>
                <a:lnTo>
                  <a:pt x="241" y="1134"/>
                </a:lnTo>
                <a:lnTo>
                  <a:pt x="0" y="1057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2694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96"/>
                </a:moveTo>
                <a:lnTo>
                  <a:pt x="0" y="0"/>
                </a:lnTo>
                <a:lnTo>
                  <a:pt x="241" y="0"/>
                </a:lnTo>
                <a:lnTo>
                  <a:pt x="241" y="1173"/>
                </a:lnTo>
                <a:lnTo>
                  <a:pt x="0" y="1096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2706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34"/>
                </a:moveTo>
                <a:lnTo>
                  <a:pt x="0" y="0"/>
                </a:lnTo>
                <a:lnTo>
                  <a:pt x="229" y="0"/>
                </a:lnTo>
                <a:lnTo>
                  <a:pt x="229" y="1212"/>
                </a:lnTo>
                <a:lnTo>
                  <a:pt x="0" y="1134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2718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29" y="0"/>
                </a:lnTo>
                <a:lnTo>
                  <a:pt x="229" y="1252"/>
                </a:lnTo>
                <a:lnTo>
                  <a:pt x="0" y="1173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27298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52"/>
                </a:moveTo>
                <a:lnTo>
                  <a:pt x="0" y="40"/>
                </a:lnTo>
                <a:lnTo>
                  <a:pt x="241" y="0"/>
                </a:lnTo>
                <a:lnTo>
                  <a:pt x="241" y="1331"/>
                </a:lnTo>
                <a:lnTo>
                  <a:pt x="0" y="1252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27413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92"/>
                </a:moveTo>
                <a:lnTo>
                  <a:pt x="0" y="40"/>
                </a:lnTo>
                <a:lnTo>
                  <a:pt x="275" y="0"/>
                </a:lnTo>
                <a:lnTo>
                  <a:pt x="275" y="1370"/>
                </a:lnTo>
                <a:lnTo>
                  <a:pt x="126" y="1331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2753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31"/>
                </a:moveTo>
                <a:lnTo>
                  <a:pt x="0" y="0"/>
                </a:lnTo>
                <a:lnTo>
                  <a:pt x="149" y="0"/>
                </a:lnTo>
                <a:lnTo>
                  <a:pt x="275" y="1409"/>
                </a:lnTo>
                <a:lnTo>
                  <a:pt x="0" y="1331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2768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70"/>
                </a:moveTo>
                <a:lnTo>
                  <a:pt x="0" y="0"/>
                </a:lnTo>
                <a:lnTo>
                  <a:pt x="241" y="0"/>
                </a:lnTo>
                <a:lnTo>
                  <a:pt x="241" y="1448"/>
                </a:lnTo>
                <a:lnTo>
                  <a:pt x="0" y="137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2781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09"/>
                </a:moveTo>
                <a:lnTo>
                  <a:pt x="0" y="0"/>
                </a:lnTo>
                <a:lnTo>
                  <a:pt x="229" y="0"/>
                </a:lnTo>
                <a:lnTo>
                  <a:pt x="229" y="1488"/>
                </a:lnTo>
                <a:lnTo>
                  <a:pt x="0" y="1409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27930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48"/>
                </a:moveTo>
                <a:lnTo>
                  <a:pt x="0" y="0"/>
                </a:lnTo>
                <a:lnTo>
                  <a:pt x="229" y="0"/>
                </a:lnTo>
                <a:lnTo>
                  <a:pt x="229" y="1527"/>
                </a:lnTo>
                <a:lnTo>
                  <a:pt x="0" y="1448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28045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27"/>
                </a:moveTo>
                <a:lnTo>
                  <a:pt x="0" y="38"/>
                </a:lnTo>
                <a:lnTo>
                  <a:pt x="241" y="0"/>
                </a:lnTo>
                <a:lnTo>
                  <a:pt x="241" y="1644"/>
                </a:lnTo>
                <a:lnTo>
                  <a:pt x="0" y="1527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28160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66"/>
                </a:moveTo>
                <a:lnTo>
                  <a:pt x="0" y="38"/>
                </a:lnTo>
                <a:lnTo>
                  <a:pt x="241" y="0"/>
                </a:lnTo>
                <a:lnTo>
                  <a:pt x="241" y="1683"/>
                </a:lnTo>
                <a:lnTo>
                  <a:pt x="0" y="1566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28287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44"/>
                </a:moveTo>
                <a:lnTo>
                  <a:pt x="0" y="0"/>
                </a:lnTo>
                <a:lnTo>
                  <a:pt x="229" y="0"/>
                </a:lnTo>
                <a:lnTo>
                  <a:pt x="229" y="1723"/>
                </a:lnTo>
                <a:lnTo>
                  <a:pt x="0" y="1644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28402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83"/>
                </a:moveTo>
                <a:lnTo>
                  <a:pt x="0" y="0"/>
                </a:lnTo>
                <a:lnTo>
                  <a:pt x="229" y="0"/>
                </a:lnTo>
                <a:lnTo>
                  <a:pt x="229" y="1762"/>
                </a:lnTo>
                <a:lnTo>
                  <a:pt x="0" y="1683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2851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762"/>
                </a:moveTo>
                <a:lnTo>
                  <a:pt x="0" y="38"/>
                </a:lnTo>
                <a:lnTo>
                  <a:pt x="241" y="0"/>
                </a:lnTo>
                <a:lnTo>
                  <a:pt x="241" y="1840"/>
                </a:lnTo>
                <a:lnTo>
                  <a:pt x="0" y="1762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28632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801"/>
                </a:moveTo>
                <a:lnTo>
                  <a:pt x="0" y="38"/>
                </a:lnTo>
                <a:lnTo>
                  <a:pt x="275" y="0"/>
                </a:lnTo>
                <a:lnTo>
                  <a:pt x="275" y="1879"/>
                </a:lnTo>
                <a:lnTo>
                  <a:pt x="126" y="184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2875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40"/>
                </a:moveTo>
                <a:lnTo>
                  <a:pt x="0" y="0"/>
                </a:lnTo>
                <a:lnTo>
                  <a:pt x="149" y="0"/>
                </a:lnTo>
                <a:lnTo>
                  <a:pt x="264" y="1918"/>
                </a:lnTo>
                <a:lnTo>
                  <a:pt x="0" y="184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2890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79"/>
                </a:moveTo>
                <a:lnTo>
                  <a:pt x="0" y="0"/>
                </a:lnTo>
                <a:lnTo>
                  <a:pt x="241" y="0"/>
                </a:lnTo>
                <a:lnTo>
                  <a:pt x="241" y="1957"/>
                </a:lnTo>
                <a:lnTo>
                  <a:pt x="0" y="1879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29023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57"/>
                </a:moveTo>
                <a:lnTo>
                  <a:pt x="0" y="38"/>
                </a:lnTo>
                <a:lnTo>
                  <a:pt x="241" y="0"/>
                </a:lnTo>
                <a:lnTo>
                  <a:pt x="241" y="2036"/>
                </a:lnTo>
                <a:lnTo>
                  <a:pt x="0" y="1957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2914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96"/>
                </a:moveTo>
                <a:lnTo>
                  <a:pt x="0" y="38"/>
                </a:lnTo>
                <a:lnTo>
                  <a:pt x="229" y="0"/>
                </a:lnTo>
                <a:lnTo>
                  <a:pt x="229" y="2075"/>
                </a:lnTo>
                <a:lnTo>
                  <a:pt x="0" y="1996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2926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36"/>
                </a:moveTo>
                <a:lnTo>
                  <a:pt x="0" y="0"/>
                </a:lnTo>
                <a:lnTo>
                  <a:pt x="241" y="0"/>
                </a:lnTo>
                <a:lnTo>
                  <a:pt x="241" y="2114"/>
                </a:lnTo>
                <a:lnTo>
                  <a:pt x="0" y="2036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2937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75"/>
                </a:moveTo>
                <a:lnTo>
                  <a:pt x="0" y="0"/>
                </a:lnTo>
                <a:lnTo>
                  <a:pt x="241" y="0"/>
                </a:lnTo>
                <a:lnTo>
                  <a:pt x="241" y="2192"/>
                </a:lnTo>
                <a:lnTo>
                  <a:pt x="0" y="2075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2950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53"/>
                </a:moveTo>
                <a:lnTo>
                  <a:pt x="0" y="38"/>
                </a:lnTo>
                <a:lnTo>
                  <a:pt x="229" y="0"/>
                </a:lnTo>
                <a:lnTo>
                  <a:pt x="229" y="2271"/>
                </a:lnTo>
                <a:lnTo>
                  <a:pt x="0" y="2153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14" y="0"/>
                </a:moveTo>
                <a:lnTo>
                  <a:pt x="0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275" y="0"/>
                </a:moveTo>
                <a:lnTo>
                  <a:pt x="0" y="0"/>
                </a:lnTo>
                <a:lnTo>
                  <a:pt x="0" y="2271"/>
                </a:lnTo>
                <a:lnTo>
                  <a:pt x="160" y="1996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29851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14"/>
                </a:moveTo>
                <a:lnTo>
                  <a:pt x="0" y="0"/>
                </a:lnTo>
                <a:lnTo>
                  <a:pt x="275" y="0"/>
                </a:lnTo>
                <a:lnTo>
                  <a:pt x="275" y="1291"/>
                </a:lnTo>
                <a:lnTo>
                  <a:pt x="0" y="2114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30012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29" y="38"/>
                </a:moveTo>
                <a:lnTo>
                  <a:pt x="0" y="38"/>
                </a:lnTo>
                <a:lnTo>
                  <a:pt x="0" y="1761"/>
                </a:lnTo>
                <a:lnTo>
                  <a:pt x="229" y="900"/>
                </a:lnTo>
                <a:lnTo>
                  <a:pt x="229" y="38"/>
                </a:lnTo>
                <a:close/>
              </a:path>
              <a:path w="634" h="1904">
                <a:moveTo>
                  <a:pt x="229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30127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41" y="0"/>
                </a:moveTo>
                <a:lnTo>
                  <a:pt x="0" y="1330"/>
                </a:lnTo>
                <a:lnTo>
                  <a:pt x="241" y="430"/>
                </a:lnTo>
                <a:lnTo>
                  <a:pt x="241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30242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41" y="0"/>
                </a:moveTo>
                <a:lnTo>
                  <a:pt x="0" y="0"/>
                </a:lnTo>
                <a:lnTo>
                  <a:pt x="0" y="900"/>
                </a:lnTo>
                <a:lnTo>
                  <a:pt x="241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30368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34" y="234"/>
                </a:lnTo>
                <a:lnTo>
                  <a:pt x="0" y="43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16994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4" h="46354">
                <a:moveTo>
                  <a:pt x="15812" y="27054"/>
                </a:moveTo>
                <a:lnTo>
                  <a:pt x="15616" y="27719"/>
                </a:lnTo>
                <a:lnTo>
                  <a:pt x="15490" y="27954"/>
                </a:lnTo>
                <a:lnTo>
                  <a:pt x="15294" y="28542"/>
                </a:lnTo>
                <a:lnTo>
                  <a:pt x="15179" y="28776"/>
                </a:lnTo>
                <a:lnTo>
                  <a:pt x="15064" y="29129"/>
                </a:lnTo>
                <a:lnTo>
                  <a:pt x="14938" y="29364"/>
                </a:lnTo>
                <a:lnTo>
                  <a:pt x="14869" y="29560"/>
                </a:lnTo>
                <a:lnTo>
                  <a:pt x="14512" y="30225"/>
                </a:lnTo>
                <a:lnTo>
                  <a:pt x="14153" y="31008"/>
                </a:lnTo>
                <a:lnTo>
                  <a:pt x="13684" y="31753"/>
                </a:lnTo>
                <a:lnTo>
                  <a:pt x="13569" y="32027"/>
                </a:lnTo>
                <a:lnTo>
                  <a:pt x="13440" y="32183"/>
                </a:lnTo>
                <a:lnTo>
                  <a:pt x="12822" y="33162"/>
                </a:lnTo>
                <a:lnTo>
                  <a:pt x="12661" y="33357"/>
                </a:lnTo>
                <a:lnTo>
                  <a:pt x="6761" y="38213"/>
                </a:lnTo>
                <a:lnTo>
                  <a:pt x="6612" y="38487"/>
                </a:lnTo>
                <a:lnTo>
                  <a:pt x="5738" y="38800"/>
                </a:lnTo>
                <a:lnTo>
                  <a:pt x="3035" y="40287"/>
                </a:lnTo>
                <a:lnTo>
                  <a:pt x="1540" y="40993"/>
                </a:lnTo>
                <a:lnTo>
                  <a:pt x="95" y="41580"/>
                </a:lnTo>
                <a:lnTo>
                  <a:pt x="0" y="44672"/>
                </a:lnTo>
                <a:lnTo>
                  <a:pt x="1264" y="44908"/>
                </a:lnTo>
                <a:lnTo>
                  <a:pt x="3576" y="45378"/>
                </a:lnTo>
                <a:lnTo>
                  <a:pt x="6336" y="46043"/>
                </a:lnTo>
                <a:lnTo>
                  <a:pt x="8222" y="46043"/>
                </a:lnTo>
                <a:lnTo>
                  <a:pt x="10108" y="45965"/>
                </a:lnTo>
                <a:lnTo>
                  <a:pt x="24689" y="43890"/>
                </a:lnTo>
                <a:lnTo>
                  <a:pt x="26380" y="43538"/>
                </a:lnTo>
                <a:lnTo>
                  <a:pt x="28001" y="43146"/>
                </a:lnTo>
                <a:lnTo>
                  <a:pt x="30980" y="42363"/>
                </a:lnTo>
                <a:lnTo>
                  <a:pt x="33693" y="41580"/>
                </a:lnTo>
                <a:lnTo>
                  <a:pt x="1023" y="41540"/>
                </a:lnTo>
                <a:lnTo>
                  <a:pt x="1736" y="41384"/>
                </a:lnTo>
                <a:lnTo>
                  <a:pt x="14547" y="31165"/>
                </a:lnTo>
                <a:lnTo>
                  <a:pt x="17260" y="31008"/>
                </a:lnTo>
                <a:lnTo>
                  <a:pt x="22378" y="30774"/>
                </a:lnTo>
                <a:lnTo>
                  <a:pt x="29174" y="30578"/>
                </a:lnTo>
                <a:lnTo>
                  <a:pt x="29761" y="30578"/>
                </a:lnTo>
                <a:lnTo>
                  <a:pt x="28312" y="27680"/>
                </a:lnTo>
                <a:lnTo>
                  <a:pt x="28172" y="27289"/>
                </a:lnTo>
                <a:lnTo>
                  <a:pt x="19273" y="27289"/>
                </a:lnTo>
                <a:lnTo>
                  <a:pt x="17893" y="27250"/>
                </a:lnTo>
                <a:lnTo>
                  <a:pt x="16708" y="27172"/>
                </a:lnTo>
                <a:lnTo>
                  <a:pt x="15812" y="27054"/>
                </a:lnTo>
                <a:close/>
              </a:path>
              <a:path w="38734" h="46354">
                <a:moveTo>
                  <a:pt x="30037" y="31008"/>
                </a:moveTo>
                <a:lnTo>
                  <a:pt x="34291" y="35824"/>
                </a:lnTo>
                <a:lnTo>
                  <a:pt x="33027" y="36216"/>
                </a:lnTo>
                <a:lnTo>
                  <a:pt x="31727" y="36569"/>
                </a:lnTo>
                <a:lnTo>
                  <a:pt x="30393" y="36881"/>
                </a:lnTo>
                <a:lnTo>
                  <a:pt x="29059" y="37234"/>
                </a:lnTo>
                <a:lnTo>
                  <a:pt x="1931" y="41462"/>
                </a:lnTo>
                <a:lnTo>
                  <a:pt x="1264" y="41540"/>
                </a:lnTo>
                <a:lnTo>
                  <a:pt x="33724" y="41540"/>
                </a:lnTo>
                <a:lnTo>
                  <a:pt x="34165" y="40954"/>
                </a:lnTo>
                <a:lnTo>
                  <a:pt x="34682" y="40444"/>
                </a:lnTo>
                <a:lnTo>
                  <a:pt x="34796" y="40287"/>
                </a:lnTo>
                <a:lnTo>
                  <a:pt x="35073" y="40053"/>
                </a:lnTo>
                <a:lnTo>
                  <a:pt x="35234" y="39857"/>
                </a:lnTo>
                <a:lnTo>
                  <a:pt x="35464" y="39622"/>
                </a:lnTo>
                <a:lnTo>
                  <a:pt x="35625" y="39505"/>
                </a:lnTo>
                <a:lnTo>
                  <a:pt x="35821" y="39309"/>
                </a:lnTo>
                <a:lnTo>
                  <a:pt x="36097" y="39113"/>
                </a:lnTo>
                <a:lnTo>
                  <a:pt x="36327" y="38957"/>
                </a:lnTo>
                <a:lnTo>
                  <a:pt x="36522" y="38761"/>
                </a:lnTo>
                <a:lnTo>
                  <a:pt x="37120" y="38369"/>
                </a:lnTo>
                <a:lnTo>
                  <a:pt x="37592" y="38095"/>
                </a:lnTo>
                <a:lnTo>
                  <a:pt x="37868" y="37938"/>
                </a:lnTo>
                <a:lnTo>
                  <a:pt x="38098" y="37781"/>
                </a:lnTo>
                <a:lnTo>
                  <a:pt x="31512" y="32927"/>
                </a:lnTo>
                <a:lnTo>
                  <a:pt x="30037" y="31008"/>
                </a:lnTo>
                <a:close/>
              </a:path>
              <a:path w="38734" h="46354">
                <a:moveTo>
                  <a:pt x="15651" y="27484"/>
                </a:moveTo>
                <a:close/>
              </a:path>
              <a:path w="38734" h="46354">
                <a:moveTo>
                  <a:pt x="18330" y="0"/>
                </a:moveTo>
                <a:lnTo>
                  <a:pt x="12661" y="7321"/>
                </a:lnTo>
                <a:lnTo>
                  <a:pt x="12776" y="8338"/>
                </a:lnTo>
                <a:lnTo>
                  <a:pt x="15260" y="15661"/>
                </a:lnTo>
                <a:lnTo>
                  <a:pt x="15846" y="17108"/>
                </a:lnTo>
                <a:lnTo>
                  <a:pt x="16080" y="17971"/>
                </a:lnTo>
                <a:lnTo>
                  <a:pt x="16318" y="18988"/>
                </a:lnTo>
                <a:lnTo>
                  <a:pt x="16433" y="19810"/>
                </a:lnTo>
                <a:lnTo>
                  <a:pt x="16527" y="23256"/>
                </a:lnTo>
                <a:lnTo>
                  <a:pt x="16364" y="24705"/>
                </a:lnTo>
                <a:lnTo>
                  <a:pt x="16122" y="25879"/>
                </a:lnTo>
                <a:lnTo>
                  <a:pt x="15812" y="27054"/>
                </a:lnTo>
                <a:lnTo>
                  <a:pt x="16708" y="27172"/>
                </a:lnTo>
                <a:lnTo>
                  <a:pt x="17893" y="27250"/>
                </a:lnTo>
                <a:lnTo>
                  <a:pt x="19273" y="27289"/>
                </a:lnTo>
                <a:lnTo>
                  <a:pt x="20802" y="27289"/>
                </a:lnTo>
                <a:lnTo>
                  <a:pt x="22447" y="27250"/>
                </a:lnTo>
                <a:lnTo>
                  <a:pt x="25126" y="27054"/>
                </a:lnTo>
                <a:lnTo>
                  <a:pt x="26069" y="26937"/>
                </a:lnTo>
                <a:lnTo>
                  <a:pt x="26978" y="26780"/>
                </a:lnTo>
                <a:lnTo>
                  <a:pt x="27921" y="26584"/>
                </a:lnTo>
                <a:lnTo>
                  <a:pt x="27599" y="25527"/>
                </a:lnTo>
                <a:lnTo>
                  <a:pt x="27323" y="24431"/>
                </a:lnTo>
                <a:lnTo>
                  <a:pt x="27093" y="23256"/>
                </a:lnTo>
                <a:lnTo>
                  <a:pt x="26782" y="20750"/>
                </a:lnTo>
                <a:lnTo>
                  <a:pt x="26879" y="15661"/>
                </a:lnTo>
                <a:lnTo>
                  <a:pt x="30183" y="2114"/>
                </a:lnTo>
                <a:lnTo>
                  <a:pt x="28427" y="2114"/>
                </a:lnTo>
                <a:lnTo>
                  <a:pt x="21469" y="586"/>
                </a:lnTo>
                <a:lnTo>
                  <a:pt x="20411" y="273"/>
                </a:lnTo>
                <a:lnTo>
                  <a:pt x="19066" y="38"/>
                </a:lnTo>
                <a:lnTo>
                  <a:pt x="18330" y="0"/>
                </a:lnTo>
                <a:close/>
              </a:path>
              <a:path w="38734" h="46354">
                <a:moveTo>
                  <a:pt x="27921" y="26584"/>
                </a:moveTo>
                <a:lnTo>
                  <a:pt x="20802" y="27289"/>
                </a:lnTo>
                <a:lnTo>
                  <a:pt x="28172" y="27289"/>
                </a:lnTo>
                <a:lnTo>
                  <a:pt x="27921" y="26584"/>
                </a:lnTo>
                <a:close/>
              </a:path>
              <a:path w="38734" h="46354">
                <a:moveTo>
                  <a:pt x="30198" y="2074"/>
                </a:moveTo>
                <a:lnTo>
                  <a:pt x="29370" y="2114"/>
                </a:lnTo>
                <a:lnTo>
                  <a:pt x="30183" y="211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10784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59" h="71754">
                <a:moveTo>
                  <a:pt x="6060" y="51561"/>
                </a:moveTo>
                <a:lnTo>
                  <a:pt x="2081" y="63753"/>
                </a:lnTo>
                <a:lnTo>
                  <a:pt x="1805" y="64261"/>
                </a:lnTo>
                <a:lnTo>
                  <a:pt x="1057" y="65150"/>
                </a:lnTo>
                <a:lnTo>
                  <a:pt x="793" y="65531"/>
                </a:lnTo>
                <a:lnTo>
                  <a:pt x="275" y="66166"/>
                </a:lnTo>
                <a:lnTo>
                  <a:pt x="862" y="66928"/>
                </a:lnTo>
                <a:lnTo>
                  <a:pt x="1057" y="67055"/>
                </a:lnTo>
                <a:lnTo>
                  <a:pt x="4875" y="68325"/>
                </a:lnTo>
                <a:lnTo>
                  <a:pt x="6531" y="69087"/>
                </a:lnTo>
                <a:lnTo>
                  <a:pt x="7946" y="69595"/>
                </a:lnTo>
                <a:lnTo>
                  <a:pt x="8808" y="69849"/>
                </a:lnTo>
                <a:lnTo>
                  <a:pt x="9004" y="69976"/>
                </a:lnTo>
                <a:lnTo>
                  <a:pt x="9165" y="69976"/>
                </a:lnTo>
                <a:lnTo>
                  <a:pt x="11131" y="70484"/>
                </a:lnTo>
                <a:lnTo>
                  <a:pt x="13489" y="70865"/>
                </a:lnTo>
                <a:lnTo>
                  <a:pt x="17571" y="71246"/>
                </a:lnTo>
                <a:lnTo>
                  <a:pt x="18786" y="71143"/>
                </a:lnTo>
                <a:lnTo>
                  <a:pt x="18479" y="71119"/>
                </a:lnTo>
                <a:lnTo>
                  <a:pt x="18318" y="70992"/>
                </a:lnTo>
                <a:lnTo>
                  <a:pt x="22803" y="70992"/>
                </a:lnTo>
                <a:lnTo>
                  <a:pt x="23792" y="70611"/>
                </a:lnTo>
                <a:lnTo>
                  <a:pt x="24333" y="70484"/>
                </a:lnTo>
                <a:lnTo>
                  <a:pt x="25483" y="69976"/>
                </a:lnTo>
                <a:lnTo>
                  <a:pt x="26069" y="69595"/>
                </a:lnTo>
                <a:lnTo>
                  <a:pt x="27369" y="68833"/>
                </a:lnTo>
                <a:lnTo>
                  <a:pt x="28920" y="67817"/>
                </a:lnTo>
                <a:lnTo>
                  <a:pt x="19859" y="67817"/>
                </a:lnTo>
                <a:lnTo>
                  <a:pt x="19618" y="67690"/>
                </a:lnTo>
                <a:lnTo>
                  <a:pt x="30002" y="62356"/>
                </a:lnTo>
                <a:lnTo>
                  <a:pt x="29531" y="61721"/>
                </a:lnTo>
                <a:lnTo>
                  <a:pt x="29013" y="61213"/>
                </a:lnTo>
                <a:lnTo>
                  <a:pt x="28461" y="60578"/>
                </a:lnTo>
                <a:lnTo>
                  <a:pt x="8371" y="51942"/>
                </a:lnTo>
                <a:lnTo>
                  <a:pt x="6060" y="51561"/>
                </a:lnTo>
                <a:close/>
              </a:path>
              <a:path w="60959" h="71754">
                <a:moveTo>
                  <a:pt x="22803" y="70992"/>
                </a:moveTo>
                <a:lnTo>
                  <a:pt x="18318" y="70992"/>
                </a:lnTo>
                <a:lnTo>
                  <a:pt x="19066" y="71119"/>
                </a:lnTo>
                <a:lnTo>
                  <a:pt x="18786" y="71143"/>
                </a:lnTo>
                <a:lnTo>
                  <a:pt x="19066" y="71246"/>
                </a:lnTo>
                <a:lnTo>
                  <a:pt x="21469" y="71246"/>
                </a:lnTo>
                <a:lnTo>
                  <a:pt x="22332" y="71119"/>
                </a:lnTo>
                <a:lnTo>
                  <a:pt x="22803" y="70992"/>
                </a:lnTo>
                <a:close/>
              </a:path>
              <a:path w="60959" h="71754">
                <a:moveTo>
                  <a:pt x="21228" y="67690"/>
                </a:moveTo>
                <a:lnTo>
                  <a:pt x="19618" y="67690"/>
                </a:lnTo>
                <a:lnTo>
                  <a:pt x="19859" y="67817"/>
                </a:lnTo>
                <a:lnTo>
                  <a:pt x="20411" y="67817"/>
                </a:lnTo>
                <a:lnTo>
                  <a:pt x="21228" y="67690"/>
                </a:lnTo>
                <a:close/>
              </a:path>
              <a:path w="60959" h="71754">
                <a:moveTo>
                  <a:pt x="53749" y="41656"/>
                </a:moveTo>
                <a:lnTo>
                  <a:pt x="44388" y="41656"/>
                </a:lnTo>
                <a:lnTo>
                  <a:pt x="44181" y="41783"/>
                </a:lnTo>
                <a:lnTo>
                  <a:pt x="43560" y="42164"/>
                </a:lnTo>
                <a:lnTo>
                  <a:pt x="42813" y="42672"/>
                </a:lnTo>
                <a:lnTo>
                  <a:pt x="42111" y="43180"/>
                </a:lnTo>
                <a:lnTo>
                  <a:pt x="41479" y="43815"/>
                </a:lnTo>
                <a:lnTo>
                  <a:pt x="40892" y="44323"/>
                </a:lnTo>
                <a:lnTo>
                  <a:pt x="39478" y="46101"/>
                </a:lnTo>
                <a:lnTo>
                  <a:pt x="38778" y="47244"/>
                </a:lnTo>
                <a:lnTo>
                  <a:pt x="37937" y="48895"/>
                </a:lnTo>
                <a:lnTo>
                  <a:pt x="36798" y="52450"/>
                </a:lnTo>
                <a:lnTo>
                  <a:pt x="36120" y="54101"/>
                </a:lnTo>
                <a:lnTo>
                  <a:pt x="30508" y="61975"/>
                </a:lnTo>
                <a:lnTo>
                  <a:pt x="28783" y="63499"/>
                </a:lnTo>
                <a:lnTo>
                  <a:pt x="27645" y="64388"/>
                </a:lnTo>
                <a:lnTo>
                  <a:pt x="27346" y="64595"/>
                </a:lnTo>
                <a:lnTo>
                  <a:pt x="26656" y="65150"/>
                </a:lnTo>
                <a:lnTo>
                  <a:pt x="26046" y="65531"/>
                </a:lnTo>
                <a:lnTo>
                  <a:pt x="25552" y="65912"/>
                </a:lnTo>
                <a:lnTo>
                  <a:pt x="24655" y="66420"/>
                </a:lnTo>
                <a:lnTo>
                  <a:pt x="24110" y="66659"/>
                </a:lnTo>
                <a:lnTo>
                  <a:pt x="23861" y="66801"/>
                </a:lnTo>
                <a:lnTo>
                  <a:pt x="23079" y="67182"/>
                </a:lnTo>
                <a:lnTo>
                  <a:pt x="22573" y="67331"/>
                </a:lnTo>
                <a:lnTo>
                  <a:pt x="22332" y="67436"/>
                </a:lnTo>
                <a:lnTo>
                  <a:pt x="20756" y="67817"/>
                </a:lnTo>
                <a:lnTo>
                  <a:pt x="28920" y="67817"/>
                </a:lnTo>
                <a:lnTo>
                  <a:pt x="30198" y="66928"/>
                </a:lnTo>
                <a:lnTo>
                  <a:pt x="31788" y="65517"/>
                </a:lnTo>
                <a:lnTo>
                  <a:pt x="32294" y="65023"/>
                </a:lnTo>
                <a:lnTo>
                  <a:pt x="32555" y="64769"/>
                </a:lnTo>
                <a:lnTo>
                  <a:pt x="32785" y="64769"/>
                </a:lnTo>
                <a:lnTo>
                  <a:pt x="33383" y="64261"/>
                </a:lnTo>
                <a:lnTo>
                  <a:pt x="33889" y="63880"/>
                </a:lnTo>
                <a:lnTo>
                  <a:pt x="34567" y="63118"/>
                </a:lnTo>
                <a:lnTo>
                  <a:pt x="35073" y="62610"/>
                </a:lnTo>
                <a:lnTo>
                  <a:pt x="36407" y="60959"/>
                </a:lnTo>
                <a:lnTo>
                  <a:pt x="41398" y="49657"/>
                </a:lnTo>
                <a:lnTo>
                  <a:pt x="42261" y="48260"/>
                </a:lnTo>
                <a:lnTo>
                  <a:pt x="49149" y="43815"/>
                </a:lnTo>
                <a:lnTo>
                  <a:pt x="50046" y="43434"/>
                </a:lnTo>
                <a:lnTo>
                  <a:pt x="51345" y="42926"/>
                </a:lnTo>
                <a:lnTo>
                  <a:pt x="52093" y="42672"/>
                </a:lnTo>
                <a:lnTo>
                  <a:pt x="52886" y="42164"/>
                </a:lnTo>
                <a:lnTo>
                  <a:pt x="53533" y="41783"/>
                </a:lnTo>
                <a:lnTo>
                  <a:pt x="44354" y="41783"/>
                </a:lnTo>
                <a:lnTo>
                  <a:pt x="53615" y="41734"/>
                </a:lnTo>
                <a:lnTo>
                  <a:pt x="53749" y="41656"/>
                </a:lnTo>
                <a:close/>
              </a:path>
              <a:path w="60959" h="71754">
                <a:moveTo>
                  <a:pt x="32335" y="64984"/>
                </a:moveTo>
                <a:lnTo>
                  <a:pt x="32199" y="65023"/>
                </a:lnTo>
                <a:lnTo>
                  <a:pt x="32335" y="64984"/>
                </a:lnTo>
                <a:close/>
              </a:path>
              <a:path w="60959" h="71754">
                <a:moveTo>
                  <a:pt x="32785" y="64769"/>
                </a:moveTo>
                <a:lnTo>
                  <a:pt x="32555" y="64769"/>
                </a:lnTo>
                <a:lnTo>
                  <a:pt x="32335" y="64984"/>
                </a:lnTo>
                <a:lnTo>
                  <a:pt x="32636" y="64896"/>
                </a:lnTo>
                <a:lnTo>
                  <a:pt x="32785" y="64769"/>
                </a:lnTo>
                <a:close/>
              </a:path>
              <a:path w="60959" h="71754">
                <a:moveTo>
                  <a:pt x="21891" y="20700"/>
                </a:moveTo>
                <a:lnTo>
                  <a:pt x="793" y="20700"/>
                </a:lnTo>
                <a:lnTo>
                  <a:pt x="1037" y="21462"/>
                </a:lnTo>
                <a:lnTo>
                  <a:pt x="2161" y="24637"/>
                </a:lnTo>
                <a:lnTo>
                  <a:pt x="3024" y="27304"/>
                </a:lnTo>
                <a:lnTo>
                  <a:pt x="6209" y="45592"/>
                </a:lnTo>
                <a:lnTo>
                  <a:pt x="7394" y="45084"/>
                </a:lnTo>
                <a:lnTo>
                  <a:pt x="10660" y="43560"/>
                </a:lnTo>
                <a:lnTo>
                  <a:pt x="11637" y="42925"/>
                </a:lnTo>
                <a:lnTo>
                  <a:pt x="13708" y="41655"/>
                </a:lnTo>
                <a:lnTo>
                  <a:pt x="15927" y="40131"/>
                </a:lnTo>
                <a:lnTo>
                  <a:pt x="17180" y="39115"/>
                </a:lnTo>
                <a:lnTo>
                  <a:pt x="17697" y="38734"/>
                </a:lnTo>
                <a:lnTo>
                  <a:pt x="18479" y="37972"/>
                </a:lnTo>
                <a:lnTo>
                  <a:pt x="19342" y="36702"/>
                </a:lnTo>
                <a:lnTo>
                  <a:pt x="19959" y="35686"/>
                </a:lnTo>
                <a:lnTo>
                  <a:pt x="20482" y="34670"/>
                </a:lnTo>
                <a:lnTo>
                  <a:pt x="20837" y="34035"/>
                </a:lnTo>
                <a:lnTo>
                  <a:pt x="22729" y="27304"/>
                </a:lnTo>
                <a:lnTo>
                  <a:pt x="22610" y="23494"/>
                </a:lnTo>
                <a:lnTo>
                  <a:pt x="22297" y="21970"/>
                </a:lnTo>
                <a:lnTo>
                  <a:pt x="22102" y="21208"/>
                </a:lnTo>
                <a:lnTo>
                  <a:pt x="21891" y="20700"/>
                </a:lnTo>
                <a:close/>
              </a:path>
              <a:path w="60959" h="71754">
                <a:moveTo>
                  <a:pt x="43192" y="3937"/>
                </a:moveTo>
                <a:lnTo>
                  <a:pt x="24540" y="3936"/>
                </a:lnTo>
                <a:lnTo>
                  <a:pt x="25276" y="4064"/>
                </a:lnTo>
                <a:lnTo>
                  <a:pt x="26621" y="4191"/>
                </a:lnTo>
                <a:lnTo>
                  <a:pt x="27679" y="4572"/>
                </a:lnTo>
                <a:lnTo>
                  <a:pt x="36407" y="6096"/>
                </a:lnTo>
                <a:lnTo>
                  <a:pt x="35540" y="8509"/>
                </a:lnTo>
                <a:lnTo>
                  <a:pt x="32994" y="24384"/>
                </a:lnTo>
                <a:lnTo>
                  <a:pt x="33105" y="25654"/>
                </a:lnTo>
                <a:lnTo>
                  <a:pt x="37822" y="36957"/>
                </a:lnTo>
                <a:lnTo>
                  <a:pt x="38454" y="37719"/>
                </a:lnTo>
                <a:lnTo>
                  <a:pt x="44260" y="41734"/>
                </a:lnTo>
                <a:lnTo>
                  <a:pt x="53749" y="41656"/>
                </a:lnTo>
                <a:lnTo>
                  <a:pt x="60465" y="33274"/>
                </a:lnTo>
                <a:lnTo>
                  <a:pt x="60421" y="29845"/>
                </a:lnTo>
                <a:lnTo>
                  <a:pt x="55313" y="23495"/>
                </a:lnTo>
                <a:lnTo>
                  <a:pt x="55163" y="23368"/>
                </a:lnTo>
                <a:lnTo>
                  <a:pt x="46142" y="10287"/>
                </a:lnTo>
                <a:lnTo>
                  <a:pt x="46044" y="9652"/>
                </a:lnTo>
                <a:lnTo>
                  <a:pt x="43330" y="4064"/>
                </a:lnTo>
                <a:lnTo>
                  <a:pt x="43192" y="3937"/>
                </a:lnTo>
                <a:close/>
              </a:path>
              <a:path w="60959" h="71754">
                <a:moveTo>
                  <a:pt x="23436" y="0"/>
                </a:moveTo>
                <a:lnTo>
                  <a:pt x="0" y="20827"/>
                </a:lnTo>
                <a:lnTo>
                  <a:pt x="793" y="20700"/>
                </a:lnTo>
                <a:lnTo>
                  <a:pt x="21891" y="20700"/>
                </a:lnTo>
                <a:lnTo>
                  <a:pt x="21469" y="19684"/>
                </a:lnTo>
                <a:lnTo>
                  <a:pt x="20756" y="18287"/>
                </a:lnTo>
                <a:lnTo>
                  <a:pt x="20204" y="17017"/>
                </a:lnTo>
                <a:lnTo>
                  <a:pt x="19856" y="16001"/>
                </a:lnTo>
                <a:lnTo>
                  <a:pt x="19422" y="14604"/>
                </a:lnTo>
                <a:lnTo>
                  <a:pt x="19146" y="13461"/>
                </a:lnTo>
                <a:lnTo>
                  <a:pt x="18957" y="12064"/>
                </a:lnTo>
                <a:lnTo>
                  <a:pt x="19023" y="7238"/>
                </a:lnTo>
                <a:lnTo>
                  <a:pt x="24540" y="3936"/>
                </a:lnTo>
                <a:lnTo>
                  <a:pt x="43192" y="3937"/>
                </a:lnTo>
                <a:lnTo>
                  <a:pt x="42778" y="3556"/>
                </a:lnTo>
                <a:lnTo>
                  <a:pt x="42468" y="3429"/>
                </a:lnTo>
                <a:lnTo>
                  <a:pt x="41479" y="2794"/>
                </a:lnTo>
                <a:lnTo>
                  <a:pt x="40731" y="2540"/>
                </a:lnTo>
                <a:lnTo>
                  <a:pt x="29680" y="1524"/>
                </a:lnTo>
                <a:lnTo>
                  <a:pt x="28933" y="1270"/>
                </a:lnTo>
                <a:lnTo>
                  <a:pt x="28070" y="1016"/>
                </a:lnTo>
                <a:lnTo>
                  <a:pt x="26150" y="508"/>
                </a:lnTo>
                <a:lnTo>
                  <a:pt x="22918" y="507"/>
                </a:lnTo>
                <a:lnTo>
                  <a:pt x="23436" y="0"/>
                </a:lnTo>
                <a:close/>
              </a:path>
              <a:path w="60959" h="71754">
                <a:moveTo>
                  <a:pt x="39984" y="2286"/>
                </a:moveTo>
                <a:lnTo>
                  <a:pt x="38684" y="2286"/>
                </a:lnTo>
                <a:lnTo>
                  <a:pt x="37546" y="2413"/>
                </a:lnTo>
                <a:lnTo>
                  <a:pt x="35660" y="2540"/>
                </a:lnTo>
                <a:lnTo>
                  <a:pt x="40731" y="2540"/>
                </a:lnTo>
                <a:lnTo>
                  <a:pt x="39984" y="2286"/>
                </a:lnTo>
                <a:close/>
              </a:path>
              <a:path w="60959" h="71754">
                <a:moveTo>
                  <a:pt x="24540" y="381"/>
                </a:moveTo>
                <a:lnTo>
                  <a:pt x="23988" y="381"/>
                </a:lnTo>
                <a:lnTo>
                  <a:pt x="23436" y="507"/>
                </a:lnTo>
                <a:lnTo>
                  <a:pt x="26150" y="508"/>
                </a:lnTo>
                <a:lnTo>
                  <a:pt x="24540" y="381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08312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5" h="53975">
                <a:moveTo>
                  <a:pt x="2748" y="44243"/>
                </a:moveTo>
                <a:lnTo>
                  <a:pt x="1958" y="45104"/>
                </a:lnTo>
                <a:lnTo>
                  <a:pt x="1448" y="45613"/>
                </a:lnTo>
                <a:lnTo>
                  <a:pt x="0" y="46866"/>
                </a:lnTo>
                <a:lnTo>
                  <a:pt x="2046" y="47806"/>
                </a:lnTo>
                <a:lnTo>
                  <a:pt x="29761" y="53679"/>
                </a:lnTo>
                <a:lnTo>
                  <a:pt x="31612" y="53639"/>
                </a:lnTo>
                <a:lnTo>
                  <a:pt x="41203" y="52426"/>
                </a:lnTo>
                <a:lnTo>
                  <a:pt x="41628" y="52386"/>
                </a:lnTo>
                <a:lnTo>
                  <a:pt x="42767" y="52191"/>
                </a:lnTo>
                <a:lnTo>
                  <a:pt x="43514" y="51995"/>
                </a:lnTo>
                <a:lnTo>
                  <a:pt x="44779" y="51565"/>
                </a:lnTo>
                <a:lnTo>
                  <a:pt x="45251" y="51329"/>
                </a:lnTo>
                <a:lnTo>
                  <a:pt x="45722" y="51133"/>
                </a:lnTo>
                <a:lnTo>
                  <a:pt x="46631" y="50585"/>
                </a:lnTo>
                <a:lnTo>
                  <a:pt x="47537" y="49880"/>
                </a:lnTo>
                <a:lnTo>
                  <a:pt x="48097" y="49371"/>
                </a:lnTo>
                <a:lnTo>
                  <a:pt x="22562" y="49371"/>
                </a:lnTo>
                <a:lnTo>
                  <a:pt x="21538" y="49294"/>
                </a:lnTo>
                <a:lnTo>
                  <a:pt x="21363" y="49254"/>
                </a:lnTo>
                <a:lnTo>
                  <a:pt x="19974" y="49254"/>
                </a:lnTo>
                <a:lnTo>
                  <a:pt x="18479" y="49176"/>
                </a:lnTo>
                <a:lnTo>
                  <a:pt x="7348" y="46357"/>
                </a:lnTo>
                <a:lnTo>
                  <a:pt x="3530" y="45104"/>
                </a:lnTo>
                <a:lnTo>
                  <a:pt x="3334" y="44947"/>
                </a:lnTo>
                <a:lnTo>
                  <a:pt x="3139" y="44752"/>
                </a:lnTo>
                <a:lnTo>
                  <a:pt x="2748" y="44243"/>
                </a:lnTo>
                <a:close/>
              </a:path>
              <a:path w="69215" h="53975">
                <a:moveTo>
                  <a:pt x="55313" y="0"/>
                </a:moveTo>
                <a:lnTo>
                  <a:pt x="55704" y="586"/>
                </a:lnTo>
                <a:lnTo>
                  <a:pt x="56532" y="1016"/>
                </a:lnTo>
                <a:lnTo>
                  <a:pt x="57199" y="1291"/>
                </a:lnTo>
                <a:lnTo>
                  <a:pt x="57636" y="1448"/>
                </a:lnTo>
                <a:lnTo>
                  <a:pt x="57785" y="1526"/>
                </a:lnTo>
                <a:lnTo>
                  <a:pt x="63018" y="10570"/>
                </a:lnTo>
                <a:lnTo>
                  <a:pt x="62912" y="11431"/>
                </a:lnTo>
                <a:lnTo>
                  <a:pt x="50241" y="22160"/>
                </a:lnTo>
                <a:lnTo>
                  <a:pt x="49333" y="22473"/>
                </a:lnTo>
                <a:lnTo>
                  <a:pt x="43790" y="28033"/>
                </a:lnTo>
                <a:lnTo>
                  <a:pt x="43675" y="28307"/>
                </a:lnTo>
                <a:lnTo>
                  <a:pt x="34858" y="43034"/>
                </a:lnTo>
                <a:lnTo>
                  <a:pt x="34245" y="43617"/>
                </a:lnTo>
                <a:lnTo>
                  <a:pt x="23194" y="49371"/>
                </a:lnTo>
                <a:lnTo>
                  <a:pt x="48097" y="49371"/>
                </a:lnTo>
                <a:lnTo>
                  <a:pt x="50669" y="41384"/>
                </a:lnTo>
                <a:lnTo>
                  <a:pt x="50884" y="40014"/>
                </a:lnTo>
                <a:lnTo>
                  <a:pt x="60660" y="27446"/>
                </a:lnTo>
                <a:lnTo>
                  <a:pt x="61799" y="26662"/>
                </a:lnTo>
                <a:lnTo>
                  <a:pt x="62351" y="26232"/>
                </a:lnTo>
                <a:lnTo>
                  <a:pt x="62822" y="25762"/>
                </a:lnTo>
                <a:lnTo>
                  <a:pt x="63340" y="25292"/>
                </a:lnTo>
                <a:lnTo>
                  <a:pt x="68756" y="15073"/>
                </a:lnTo>
                <a:lnTo>
                  <a:pt x="68704" y="12684"/>
                </a:lnTo>
                <a:lnTo>
                  <a:pt x="55980" y="351"/>
                </a:lnTo>
                <a:lnTo>
                  <a:pt x="55313" y="0"/>
                </a:lnTo>
                <a:close/>
              </a:path>
              <a:path w="69215" h="53975">
                <a:moveTo>
                  <a:pt x="21227" y="49222"/>
                </a:moveTo>
                <a:lnTo>
                  <a:pt x="19974" y="49254"/>
                </a:lnTo>
                <a:lnTo>
                  <a:pt x="21363" y="49254"/>
                </a:lnTo>
                <a:lnTo>
                  <a:pt x="21227" y="49222"/>
                </a:lnTo>
                <a:close/>
              </a:path>
              <a:path w="69215" h="53975">
                <a:moveTo>
                  <a:pt x="20791" y="49059"/>
                </a:moveTo>
                <a:lnTo>
                  <a:pt x="21227" y="49222"/>
                </a:lnTo>
                <a:lnTo>
                  <a:pt x="21538" y="49215"/>
                </a:lnTo>
                <a:lnTo>
                  <a:pt x="20791" y="49059"/>
                </a:lnTo>
                <a:close/>
              </a:path>
              <a:path w="69215" h="53975">
                <a:moveTo>
                  <a:pt x="35027" y="42872"/>
                </a:moveTo>
                <a:lnTo>
                  <a:pt x="34671" y="43146"/>
                </a:lnTo>
                <a:lnTo>
                  <a:pt x="34858" y="43034"/>
                </a:lnTo>
                <a:lnTo>
                  <a:pt x="35027" y="42872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1684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505" y="79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16844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1057" y="3054"/>
                </a:lnTo>
                <a:lnTo>
                  <a:pt x="1057" y="156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1735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551" y="2975"/>
                </a:lnTo>
                <a:lnTo>
                  <a:pt x="1103" y="3053"/>
                </a:lnTo>
                <a:lnTo>
                  <a:pt x="1103" y="195"/>
                </a:lnTo>
                <a:lnTo>
                  <a:pt x="551" y="77"/>
                </a:lnTo>
                <a:lnTo>
                  <a:pt x="0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17902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05" y="2975"/>
                </a:lnTo>
                <a:lnTo>
                  <a:pt x="1057" y="3093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18454" y="61622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7"/>
                </a:lnTo>
                <a:lnTo>
                  <a:pt x="1057" y="3093"/>
                </a:lnTo>
                <a:lnTo>
                  <a:pt x="1057" y="195"/>
                </a:lnTo>
                <a:lnTo>
                  <a:pt x="505" y="116"/>
                </a:lnTo>
                <a:lnTo>
                  <a:pt x="0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1896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1103" y="3093"/>
                </a:lnTo>
                <a:lnTo>
                  <a:pt x="1103" y="195"/>
                </a:lnTo>
                <a:lnTo>
                  <a:pt x="551" y="79"/>
                </a:lnTo>
                <a:lnTo>
                  <a:pt x="0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1951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20064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2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14"/>
                </a:lnTo>
                <a:lnTo>
                  <a:pt x="1103" y="3171"/>
                </a:lnTo>
                <a:lnTo>
                  <a:pt x="1103" y="273"/>
                </a:lnTo>
                <a:lnTo>
                  <a:pt x="551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2112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54"/>
                </a:lnTo>
                <a:lnTo>
                  <a:pt x="1069" y="3172"/>
                </a:lnTo>
                <a:lnTo>
                  <a:pt x="1069" y="274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21674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17" y="3015"/>
                </a:lnTo>
                <a:lnTo>
                  <a:pt x="1057" y="3171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22192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40" y="3053"/>
                </a:lnTo>
                <a:lnTo>
                  <a:pt x="1092" y="3171"/>
                </a:lnTo>
                <a:lnTo>
                  <a:pt x="1092" y="273"/>
                </a:lnTo>
                <a:lnTo>
                  <a:pt x="540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2273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54"/>
                </a:lnTo>
                <a:lnTo>
                  <a:pt x="1069" y="3211"/>
                </a:lnTo>
                <a:lnTo>
                  <a:pt x="1069" y="274"/>
                </a:lnTo>
                <a:lnTo>
                  <a:pt x="517" y="156"/>
                </a:lnTo>
                <a:lnTo>
                  <a:pt x="0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23284" y="6173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897"/>
                </a:lnTo>
                <a:lnTo>
                  <a:pt x="1069" y="3210"/>
                </a:lnTo>
                <a:lnTo>
                  <a:pt x="1069" y="273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23802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24354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24906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425412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25964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92"/>
                </a:lnTo>
                <a:lnTo>
                  <a:pt x="1057" y="3288"/>
                </a:lnTo>
                <a:lnTo>
                  <a:pt x="1057" y="312"/>
                </a:lnTo>
                <a:lnTo>
                  <a:pt x="0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26516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05" y="3132"/>
                </a:lnTo>
                <a:lnTo>
                  <a:pt x="1057" y="3289"/>
                </a:lnTo>
                <a:lnTo>
                  <a:pt x="1057" y="313"/>
                </a:lnTo>
                <a:lnTo>
                  <a:pt x="0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27022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551" y="3132"/>
                </a:lnTo>
                <a:lnTo>
                  <a:pt x="1103" y="3328"/>
                </a:lnTo>
                <a:lnTo>
                  <a:pt x="1103" y="352"/>
                </a:lnTo>
                <a:lnTo>
                  <a:pt x="551" y="156"/>
                </a:lnTo>
                <a:lnTo>
                  <a:pt x="0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27574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75"/>
                </a:moveTo>
                <a:lnTo>
                  <a:pt x="0" y="0"/>
                </a:lnTo>
                <a:lnTo>
                  <a:pt x="1057" y="391"/>
                </a:lnTo>
                <a:lnTo>
                  <a:pt x="1057" y="3367"/>
                </a:lnTo>
                <a:lnTo>
                  <a:pt x="0" y="2975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28126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57" y="3367"/>
                </a:lnTo>
                <a:lnTo>
                  <a:pt x="1057" y="351"/>
                </a:lnTo>
                <a:lnTo>
                  <a:pt x="505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28632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69" y="3367"/>
                </a:lnTo>
                <a:lnTo>
                  <a:pt x="1069" y="351"/>
                </a:lnTo>
                <a:lnTo>
                  <a:pt x="551" y="155"/>
                </a:lnTo>
                <a:lnTo>
                  <a:pt x="0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29184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17" y="3211"/>
                </a:lnTo>
                <a:lnTo>
                  <a:pt x="1057" y="3446"/>
                </a:lnTo>
                <a:lnTo>
                  <a:pt x="1057" y="431"/>
                </a:lnTo>
                <a:lnTo>
                  <a:pt x="517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29701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40" y="3250"/>
                </a:lnTo>
                <a:lnTo>
                  <a:pt x="1092" y="3446"/>
                </a:lnTo>
                <a:lnTo>
                  <a:pt x="1092" y="430"/>
                </a:lnTo>
                <a:lnTo>
                  <a:pt x="540" y="235"/>
                </a:lnTo>
                <a:lnTo>
                  <a:pt x="0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30242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4"/>
                </a:lnTo>
                <a:lnTo>
                  <a:pt x="551" y="3210"/>
                </a:lnTo>
                <a:lnTo>
                  <a:pt x="1069" y="3444"/>
                </a:lnTo>
                <a:lnTo>
                  <a:pt x="1069" y="390"/>
                </a:lnTo>
                <a:lnTo>
                  <a:pt x="0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30794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15"/>
                </a:moveTo>
                <a:lnTo>
                  <a:pt x="0" y="0"/>
                </a:lnTo>
                <a:lnTo>
                  <a:pt x="1069" y="431"/>
                </a:lnTo>
                <a:lnTo>
                  <a:pt x="1069" y="3485"/>
                </a:lnTo>
                <a:lnTo>
                  <a:pt x="0" y="3015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31311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54"/>
                </a:moveTo>
                <a:lnTo>
                  <a:pt x="0" y="0"/>
                </a:lnTo>
                <a:lnTo>
                  <a:pt x="1103" y="470"/>
                </a:lnTo>
                <a:lnTo>
                  <a:pt x="1103" y="3523"/>
                </a:lnTo>
                <a:lnTo>
                  <a:pt x="0" y="3054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3186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51" y="328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32415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05" y="332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32921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28"/>
                </a:lnTo>
                <a:lnTo>
                  <a:pt x="1103" y="3601"/>
                </a:lnTo>
                <a:lnTo>
                  <a:pt x="1103" y="469"/>
                </a:lnTo>
                <a:lnTo>
                  <a:pt x="0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3347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67"/>
                </a:lnTo>
                <a:lnTo>
                  <a:pt x="1057" y="3680"/>
                </a:lnTo>
                <a:lnTo>
                  <a:pt x="1057" y="508"/>
                </a:lnTo>
                <a:lnTo>
                  <a:pt x="551" y="234"/>
                </a:lnTo>
                <a:lnTo>
                  <a:pt x="0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34025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132"/>
                </a:lnTo>
                <a:lnTo>
                  <a:pt x="505" y="3446"/>
                </a:lnTo>
                <a:lnTo>
                  <a:pt x="1057" y="3719"/>
                </a:lnTo>
                <a:lnTo>
                  <a:pt x="1057" y="548"/>
                </a:lnTo>
                <a:lnTo>
                  <a:pt x="0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34531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172"/>
                </a:moveTo>
                <a:lnTo>
                  <a:pt x="0" y="0"/>
                </a:lnTo>
                <a:lnTo>
                  <a:pt x="1103" y="548"/>
                </a:lnTo>
                <a:lnTo>
                  <a:pt x="1103" y="3798"/>
                </a:lnTo>
                <a:lnTo>
                  <a:pt x="0" y="3172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3508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171"/>
                </a:lnTo>
                <a:lnTo>
                  <a:pt x="1057" y="3836"/>
                </a:lnTo>
                <a:lnTo>
                  <a:pt x="1057" y="586"/>
                </a:lnTo>
                <a:lnTo>
                  <a:pt x="551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35635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250"/>
                </a:moveTo>
                <a:lnTo>
                  <a:pt x="0" y="0"/>
                </a:lnTo>
                <a:lnTo>
                  <a:pt x="1057" y="626"/>
                </a:lnTo>
                <a:lnTo>
                  <a:pt x="1057" y="3915"/>
                </a:lnTo>
                <a:lnTo>
                  <a:pt x="0" y="325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36141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50"/>
                </a:lnTo>
                <a:lnTo>
                  <a:pt x="551" y="3602"/>
                </a:lnTo>
                <a:lnTo>
                  <a:pt x="1103" y="3994"/>
                </a:lnTo>
                <a:lnTo>
                  <a:pt x="1103" y="626"/>
                </a:lnTo>
                <a:lnTo>
                  <a:pt x="0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36693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89"/>
                </a:lnTo>
                <a:lnTo>
                  <a:pt x="551" y="3680"/>
                </a:lnTo>
                <a:lnTo>
                  <a:pt x="1057" y="4071"/>
                </a:lnTo>
                <a:lnTo>
                  <a:pt x="1057" y="665"/>
                </a:lnTo>
                <a:lnTo>
                  <a:pt x="551" y="312"/>
                </a:lnTo>
                <a:lnTo>
                  <a:pt x="0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37245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368"/>
                </a:lnTo>
                <a:lnTo>
                  <a:pt x="551" y="3758"/>
                </a:lnTo>
                <a:lnTo>
                  <a:pt x="1057" y="4190"/>
                </a:lnTo>
                <a:lnTo>
                  <a:pt x="1057" y="705"/>
                </a:lnTo>
                <a:lnTo>
                  <a:pt x="505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37751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405"/>
                </a:lnTo>
                <a:lnTo>
                  <a:pt x="551" y="3837"/>
                </a:lnTo>
                <a:lnTo>
                  <a:pt x="1103" y="4307"/>
                </a:lnTo>
                <a:lnTo>
                  <a:pt x="1103" y="705"/>
                </a:lnTo>
                <a:lnTo>
                  <a:pt x="0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38303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485"/>
                </a:lnTo>
                <a:lnTo>
                  <a:pt x="551" y="3954"/>
                </a:lnTo>
                <a:lnTo>
                  <a:pt x="1069" y="4463"/>
                </a:lnTo>
                <a:lnTo>
                  <a:pt x="1069" y="743"/>
                </a:lnTo>
                <a:lnTo>
                  <a:pt x="551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38855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601"/>
                </a:lnTo>
                <a:lnTo>
                  <a:pt x="551" y="4149"/>
                </a:lnTo>
                <a:lnTo>
                  <a:pt x="1069" y="4697"/>
                </a:lnTo>
                <a:lnTo>
                  <a:pt x="1069" y="821"/>
                </a:lnTo>
                <a:lnTo>
                  <a:pt x="517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39372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719"/>
                </a:lnTo>
                <a:lnTo>
                  <a:pt x="586" y="4307"/>
                </a:lnTo>
                <a:lnTo>
                  <a:pt x="816" y="4621"/>
                </a:lnTo>
                <a:lnTo>
                  <a:pt x="1092" y="4933"/>
                </a:lnTo>
                <a:lnTo>
                  <a:pt x="1092" y="901"/>
                </a:lnTo>
                <a:lnTo>
                  <a:pt x="551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39924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3876"/>
                </a:lnTo>
                <a:lnTo>
                  <a:pt x="816" y="4894"/>
                </a:lnTo>
                <a:lnTo>
                  <a:pt x="1057" y="5286"/>
                </a:lnTo>
                <a:lnTo>
                  <a:pt x="1057" y="940"/>
                </a:lnTo>
                <a:lnTo>
                  <a:pt x="0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40465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4032"/>
                </a:lnTo>
                <a:lnTo>
                  <a:pt x="747" y="5167"/>
                </a:lnTo>
                <a:lnTo>
                  <a:pt x="1069" y="5011"/>
                </a:lnTo>
                <a:lnTo>
                  <a:pt x="1069" y="1018"/>
                </a:lnTo>
                <a:lnTo>
                  <a:pt x="551" y="469"/>
                </a:lnTo>
                <a:lnTo>
                  <a:pt x="0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40982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4346"/>
                </a:lnTo>
                <a:lnTo>
                  <a:pt x="229" y="4697"/>
                </a:lnTo>
                <a:lnTo>
                  <a:pt x="1057" y="4228"/>
                </a:lnTo>
                <a:lnTo>
                  <a:pt x="1057" y="1096"/>
                </a:lnTo>
                <a:lnTo>
                  <a:pt x="551" y="548"/>
                </a:lnTo>
                <a:lnTo>
                  <a:pt x="0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41534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993"/>
                </a:lnTo>
                <a:lnTo>
                  <a:pt x="1057" y="3367"/>
                </a:lnTo>
                <a:lnTo>
                  <a:pt x="1057" y="1212"/>
                </a:lnTo>
                <a:lnTo>
                  <a:pt x="816" y="900"/>
                </a:lnTo>
                <a:lnTo>
                  <a:pt x="275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4204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3132"/>
                </a:lnTo>
                <a:lnTo>
                  <a:pt x="1103" y="2544"/>
                </a:lnTo>
                <a:lnTo>
                  <a:pt x="1103" y="1370"/>
                </a:lnTo>
                <a:lnTo>
                  <a:pt x="827" y="1018"/>
                </a:lnTo>
                <a:lnTo>
                  <a:pt x="586" y="665"/>
                </a:lnTo>
                <a:lnTo>
                  <a:pt x="0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42592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0" y="2154"/>
                </a:lnTo>
                <a:lnTo>
                  <a:pt x="1057" y="1566"/>
                </a:lnTo>
                <a:lnTo>
                  <a:pt x="827" y="1136"/>
                </a:lnTo>
                <a:lnTo>
                  <a:pt x="586" y="744"/>
                </a:lnTo>
                <a:lnTo>
                  <a:pt x="310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4314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75" y="430"/>
                </a:lnTo>
                <a:lnTo>
                  <a:pt x="505" y="861"/>
                </a:lnTo>
                <a:lnTo>
                  <a:pt x="0" y="1173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18017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28864" y="0"/>
                </a:moveTo>
                <a:lnTo>
                  <a:pt x="27564" y="0"/>
                </a:lnTo>
                <a:lnTo>
                  <a:pt x="26069" y="77"/>
                </a:lnTo>
                <a:lnTo>
                  <a:pt x="24103" y="117"/>
                </a:lnTo>
                <a:lnTo>
                  <a:pt x="16433" y="430"/>
                </a:lnTo>
                <a:lnTo>
                  <a:pt x="13523" y="587"/>
                </a:lnTo>
                <a:lnTo>
                  <a:pt x="12465" y="1957"/>
                </a:lnTo>
                <a:lnTo>
                  <a:pt x="11212" y="3405"/>
                </a:lnTo>
                <a:lnTo>
                  <a:pt x="0" y="10962"/>
                </a:lnTo>
                <a:lnTo>
                  <a:pt x="241" y="10962"/>
                </a:lnTo>
                <a:lnTo>
                  <a:pt x="908" y="10884"/>
                </a:lnTo>
                <a:lnTo>
                  <a:pt x="1931" y="10806"/>
                </a:lnTo>
                <a:lnTo>
                  <a:pt x="9245" y="9945"/>
                </a:lnTo>
                <a:lnTo>
                  <a:pt x="29370" y="6303"/>
                </a:lnTo>
                <a:lnTo>
                  <a:pt x="30704" y="5990"/>
                </a:lnTo>
                <a:lnTo>
                  <a:pt x="32003" y="5638"/>
                </a:lnTo>
                <a:lnTo>
                  <a:pt x="33268" y="5246"/>
                </a:lnTo>
                <a:lnTo>
                  <a:pt x="32797" y="4972"/>
                </a:lnTo>
                <a:lnTo>
                  <a:pt x="32245" y="4542"/>
                </a:lnTo>
                <a:lnTo>
                  <a:pt x="29140" y="665"/>
                </a:lnTo>
                <a:lnTo>
                  <a:pt x="28864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23480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4" h="7620">
                <a:moveTo>
                  <a:pt x="23827" y="0"/>
                </a:moveTo>
                <a:lnTo>
                  <a:pt x="6451" y="1605"/>
                </a:lnTo>
                <a:lnTo>
                  <a:pt x="0" y="7321"/>
                </a:lnTo>
                <a:lnTo>
                  <a:pt x="2840" y="6891"/>
                </a:lnTo>
                <a:lnTo>
                  <a:pt x="5899" y="6381"/>
                </a:lnTo>
                <a:lnTo>
                  <a:pt x="18249" y="4189"/>
                </a:lnTo>
                <a:lnTo>
                  <a:pt x="22378" y="3328"/>
                </a:lnTo>
                <a:lnTo>
                  <a:pt x="26035" y="2505"/>
                </a:lnTo>
                <a:lnTo>
                  <a:pt x="2382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08737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18228" y="9143"/>
                </a:moveTo>
                <a:lnTo>
                  <a:pt x="6751" y="18668"/>
                </a:lnTo>
                <a:lnTo>
                  <a:pt x="5877" y="19176"/>
                </a:lnTo>
                <a:lnTo>
                  <a:pt x="4118" y="20065"/>
                </a:lnTo>
                <a:lnTo>
                  <a:pt x="2221" y="20827"/>
                </a:lnTo>
                <a:lnTo>
                  <a:pt x="1209" y="21208"/>
                </a:lnTo>
                <a:lnTo>
                  <a:pt x="967" y="22097"/>
                </a:lnTo>
                <a:lnTo>
                  <a:pt x="6119" y="34670"/>
                </a:lnTo>
                <a:lnTo>
                  <a:pt x="4659" y="35051"/>
                </a:lnTo>
                <a:lnTo>
                  <a:pt x="4348" y="35051"/>
                </a:lnTo>
                <a:lnTo>
                  <a:pt x="3635" y="35432"/>
                </a:lnTo>
                <a:lnTo>
                  <a:pt x="3290" y="35559"/>
                </a:lnTo>
                <a:lnTo>
                  <a:pt x="0" y="42163"/>
                </a:lnTo>
                <a:lnTo>
                  <a:pt x="125" y="44068"/>
                </a:lnTo>
                <a:lnTo>
                  <a:pt x="415" y="45719"/>
                </a:lnTo>
                <a:lnTo>
                  <a:pt x="1048" y="48132"/>
                </a:lnTo>
                <a:lnTo>
                  <a:pt x="1519" y="49402"/>
                </a:lnTo>
                <a:lnTo>
                  <a:pt x="1876" y="49402"/>
                </a:lnTo>
                <a:lnTo>
                  <a:pt x="2382" y="49783"/>
                </a:lnTo>
                <a:lnTo>
                  <a:pt x="2497" y="49910"/>
                </a:lnTo>
                <a:lnTo>
                  <a:pt x="2658" y="50164"/>
                </a:lnTo>
                <a:lnTo>
                  <a:pt x="2773" y="50291"/>
                </a:lnTo>
                <a:lnTo>
                  <a:pt x="3084" y="51180"/>
                </a:lnTo>
                <a:lnTo>
                  <a:pt x="3189" y="51688"/>
                </a:lnTo>
                <a:lnTo>
                  <a:pt x="3290" y="52323"/>
                </a:lnTo>
                <a:lnTo>
                  <a:pt x="3330" y="56514"/>
                </a:lnTo>
                <a:lnTo>
                  <a:pt x="3244" y="57530"/>
                </a:lnTo>
                <a:lnTo>
                  <a:pt x="3129" y="58546"/>
                </a:lnTo>
                <a:lnTo>
                  <a:pt x="2221" y="63753"/>
                </a:lnTo>
                <a:lnTo>
                  <a:pt x="1519" y="66801"/>
                </a:lnTo>
                <a:lnTo>
                  <a:pt x="2382" y="65023"/>
                </a:lnTo>
                <a:lnTo>
                  <a:pt x="8557" y="56006"/>
                </a:lnTo>
                <a:lnTo>
                  <a:pt x="9109" y="55371"/>
                </a:lnTo>
                <a:lnTo>
                  <a:pt x="10247" y="54355"/>
                </a:lnTo>
                <a:lnTo>
                  <a:pt x="10849" y="53974"/>
                </a:lnTo>
                <a:lnTo>
                  <a:pt x="7844" y="53974"/>
                </a:lnTo>
                <a:lnTo>
                  <a:pt x="10443" y="38734"/>
                </a:lnTo>
                <a:lnTo>
                  <a:pt x="9810" y="38099"/>
                </a:lnTo>
                <a:lnTo>
                  <a:pt x="6981" y="30733"/>
                </a:lnTo>
                <a:lnTo>
                  <a:pt x="12290" y="30733"/>
                </a:lnTo>
                <a:lnTo>
                  <a:pt x="10471" y="23113"/>
                </a:lnTo>
                <a:lnTo>
                  <a:pt x="9891" y="20319"/>
                </a:lnTo>
                <a:lnTo>
                  <a:pt x="19758" y="20319"/>
                </a:lnTo>
                <a:lnTo>
                  <a:pt x="19634" y="16509"/>
                </a:lnTo>
                <a:lnTo>
                  <a:pt x="19429" y="14731"/>
                </a:lnTo>
                <a:lnTo>
                  <a:pt x="19261" y="13588"/>
                </a:lnTo>
                <a:lnTo>
                  <a:pt x="18861" y="11556"/>
                </a:lnTo>
                <a:lnTo>
                  <a:pt x="18585" y="10413"/>
                </a:lnTo>
                <a:lnTo>
                  <a:pt x="18228" y="9143"/>
                </a:lnTo>
                <a:close/>
              </a:path>
              <a:path w="33654" h="67309">
                <a:moveTo>
                  <a:pt x="25964" y="41909"/>
                </a:moveTo>
                <a:lnTo>
                  <a:pt x="19643" y="41909"/>
                </a:lnTo>
                <a:lnTo>
                  <a:pt x="21414" y="42163"/>
                </a:lnTo>
                <a:lnTo>
                  <a:pt x="21057" y="42417"/>
                </a:lnTo>
                <a:lnTo>
                  <a:pt x="12294" y="48640"/>
                </a:lnTo>
                <a:lnTo>
                  <a:pt x="11696" y="49148"/>
                </a:lnTo>
                <a:lnTo>
                  <a:pt x="9812" y="51307"/>
                </a:lnTo>
                <a:lnTo>
                  <a:pt x="8361" y="53212"/>
                </a:lnTo>
                <a:lnTo>
                  <a:pt x="7844" y="53974"/>
                </a:lnTo>
                <a:lnTo>
                  <a:pt x="10849" y="53974"/>
                </a:lnTo>
                <a:lnTo>
                  <a:pt x="12053" y="53212"/>
                </a:lnTo>
                <a:lnTo>
                  <a:pt x="13352" y="52450"/>
                </a:lnTo>
                <a:lnTo>
                  <a:pt x="24599" y="45465"/>
                </a:lnTo>
                <a:lnTo>
                  <a:pt x="25024" y="44830"/>
                </a:lnTo>
                <a:lnTo>
                  <a:pt x="25381" y="44068"/>
                </a:lnTo>
                <a:lnTo>
                  <a:pt x="25898" y="42417"/>
                </a:lnTo>
                <a:lnTo>
                  <a:pt x="25964" y="41909"/>
                </a:lnTo>
                <a:close/>
              </a:path>
              <a:path w="33654" h="67309">
                <a:moveTo>
                  <a:pt x="33112" y="23495"/>
                </a:moveTo>
                <a:lnTo>
                  <a:pt x="30924" y="23494"/>
                </a:lnTo>
                <a:lnTo>
                  <a:pt x="29946" y="24891"/>
                </a:lnTo>
                <a:lnTo>
                  <a:pt x="26324" y="29336"/>
                </a:lnTo>
                <a:lnTo>
                  <a:pt x="22713" y="33527"/>
                </a:lnTo>
                <a:lnTo>
                  <a:pt x="20844" y="35559"/>
                </a:lnTo>
                <a:lnTo>
                  <a:pt x="15353" y="41147"/>
                </a:lnTo>
                <a:lnTo>
                  <a:pt x="13042" y="43306"/>
                </a:lnTo>
                <a:lnTo>
                  <a:pt x="13191" y="43179"/>
                </a:lnTo>
                <a:lnTo>
                  <a:pt x="13663" y="43052"/>
                </a:lnTo>
                <a:lnTo>
                  <a:pt x="14410" y="42798"/>
                </a:lnTo>
                <a:lnTo>
                  <a:pt x="15399" y="42417"/>
                </a:lnTo>
                <a:lnTo>
                  <a:pt x="17285" y="42036"/>
                </a:lnTo>
                <a:lnTo>
                  <a:pt x="18815" y="41909"/>
                </a:lnTo>
                <a:lnTo>
                  <a:pt x="25964" y="41909"/>
                </a:lnTo>
                <a:lnTo>
                  <a:pt x="26013" y="39623"/>
                </a:lnTo>
                <a:lnTo>
                  <a:pt x="25818" y="38480"/>
                </a:lnTo>
                <a:lnTo>
                  <a:pt x="25529" y="37464"/>
                </a:lnTo>
                <a:lnTo>
                  <a:pt x="25151" y="36448"/>
                </a:lnTo>
                <a:lnTo>
                  <a:pt x="25346" y="36321"/>
                </a:lnTo>
                <a:lnTo>
                  <a:pt x="33092" y="23876"/>
                </a:lnTo>
                <a:lnTo>
                  <a:pt x="33112" y="23495"/>
                </a:lnTo>
                <a:close/>
              </a:path>
              <a:path w="33654" h="67309">
                <a:moveTo>
                  <a:pt x="12290" y="30733"/>
                </a:moveTo>
                <a:lnTo>
                  <a:pt x="7096" y="30733"/>
                </a:lnTo>
                <a:lnTo>
                  <a:pt x="7890" y="30987"/>
                </a:lnTo>
                <a:lnTo>
                  <a:pt x="8591" y="31368"/>
                </a:lnTo>
                <a:lnTo>
                  <a:pt x="9500" y="32003"/>
                </a:lnTo>
                <a:lnTo>
                  <a:pt x="10052" y="32511"/>
                </a:lnTo>
                <a:lnTo>
                  <a:pt x="11305" y="33527"/>
                </a:lnTo>
                <a:lnTo>
                  <a:pt x="12018" y="34162"/>
                </a:lnTo>
                <a:lnTo>
                  <a:pt x="13628" y="35813"/>
                </a:lnTo>
                <a:lnTo>
                  <a:pt x="12850" y="33019"/>
                </a:lnTo>
                <a:lnTo>
                  <a:pt x="12290" y="30733"/>
                </a:lnTo>
                <a:close/>
              </a:path>
              <a:path w="33654" h="67309">
                <a:moveTo>
                  <a:pt x="25461" y="0"/>
                </a:moveTo>
                <a:lnTo>
                  <a:pt x="25224" y="3301"/>
                </a:lnTo>
                <a:lnTo>
                  <a:pt x="25105" y="7365"/>
                </a:lnTo>
                <a:lnTo>
                  <a:pt x="24990" y="8762"/>
                </a:lnTo>
                <a:lnTo>
                  <a:pt x="19091" y="30098"/>
                </a:lnTo>
                <a:lnTo>
                  <a:pt x="19332" y="29971"/>
                </a:lnTo>
                <a:lnTo>
                  <a:pt x="30924" y="23494"/>
                </a:lnTo>
                <a:lnTo>
                  <a:pt x="33112" y="23495"/>
                </a:lnTo>
                <a:lnTo>
                  <a:pt x="28336" y="16890"/>
                </a:lnTo>
                <a:lnTo>
                  <a:pt x="28647" y="16509"/>
                </a:lnTo>
                <a:lnTo>
                  <a:pt x="31112" y="10414"/>
                </a:lnTo>
                <a:lnTo>
                  <a:pt x="31084" y="8763"/>
                </a:lnTo>
                <a:lnTo>
                  <a:pt x="27658" y="1778"/>
                </a:lnTo>
                <a:lnTo>
                  <a:pt x="25461" y="0"/>
                </a:lnTo>
                <a:close/>
              </a:path>
              <a:path w="33654" h="67309">
                <a:moveTo>
                  <a:pt x="19758" y="20319"/>
                </a:moveTo>
                <a:lnTo>
                  <a:pt x="9891" y="20319"/>
                </a:lnTo>
                <a:lnTo>
                  <a:pt x="10914" y="20700"/>
                </a:lnTo>
                <a:lnTo>
                  <a:pt x="11823" y="21208"/>
                </a:lnTo>
                <a:lnTo>
                  <a:pt x="12363" y="21716"/>
                </a:lnTo>
                <a:lnTo>
                  <a:pt x="12915" y="22097"/>
                </a:lnTo>
                <a:lnTo>
                  <a:pt x="13548" y="22732"/>
                </a:lnTo>
                <a:lnTo>
                  <a:pt x="15549" y="25272"/>
                </a:lnTo>
                <a:lnTo>
                  <a:pt x="16262" y="26415"/>
                </a:lnTo>
                <a:lnTo>
                  <a:pt x="16963" y="27685"/>
                </a:lnTo>
                <a:lnTo>
                  <a:pt x="17676" y="29209"/>
                </a:lnTo>
                <a:lnTo>
                  <a:pt x="17837" y="28955"/>
                </a:lnTo>
                <a:lnTo>
                  <a:pt x="19638" y="22097"/>
                </a:lnTo>
                <a:lnTo>
                  <a:pt x="19758" y="203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76575" y="624020"/>
            <a:ext cx="13335" cy="17145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0" y="0"/>
                </a:moveTo>
                <a:lnTo>
                  <a:pt x="8107" y="16797"/>
                </a:lnTo>
                <a:lnTo>
                  <a:pt x="8808" y="16640"/>
                </a:lnTo>
                <a:lnTo>
                  <a:pt x="12707" y="13508"/>
                </a:lnTo>
                <a:lnTo>
                  <a:pt x="12074" y="13273"/>
                </a:lnTo>
                <a:lnTo>
                  <a:pt x="11442" y="12998"/>
                </a:lnTo>
                <a:lnTo>
                  <a:pt x="1023" y="180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13972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8061" y="1099"/>
                </a:moveTo>
                <a:lnTo>
                  <a:pt x="3922" y="6928"/>
                </a:lnTo>
                <a:lnTo>
                  <a:pt x="4047" y="7867"/>
                </a:lnTo>
                <a:lnTo>
                  <a:pt x="4106" y="8852"/>
                </a:lnTo>
                <a:lnTo>
                  <a:pt x="781" y="12529"/>
                </a:lnTo>
                <a:lnTo>
                  <a:pt x="628" y="14178"/>
                </a:lnTo>
                <a:lnTo>
                  <a:pt x="505" y="15197"/>
                </a:lnTo>
                <a:lnTo>
                  <a:pt x="0" y="17934"/>
                </a:lnTo>
                <a:lnTo>
                  <a:pt x="666" y="17820"/>
                </a:lnTo>
                <a:lnTo>
                  <a:pt x="7233" y="13158"/>
                </a:lnTo>
                <a:lnTo>
                  <a:pt x="17216" y="13158"/>
                </a:lnTo>
                <a:lnTo>
                  <a:pt x="17456" y="12574"/>
                </a:lnTo>
                <a:lnTo>
                  <a:pt x="17571" y="11979"/>
                </a:lnTo>
                <a:lnTo>
                  <a:pt x="17528" y="10066"/>
                </a:lnTo>
                <a:lnTo>
                  <a:pt x="17341" y="8852"/>
                </a:lnTo>
                <a:lnTo>
                  <a:pt x="17699" y="7089"/>
                </a:lnTo>
                <a:lnTo>
                  <a:pt x="17803" y="6379"/>
                </a:lnTo>
                <a:lnTo>
                  <a:pt x="17766" y="3092"/>
                </a:lnTo>
                <a:lnTo>
                  <a:pt x="17651" y="2622"/>
                </a:lnTo>
                <a:lnTo>
                  <a:pt x="17433" y="2038"/>
                </a:lnTo>
                <a:lnTo>
                  <a:pt x="17295" y="1763"/>
                </a:lnTo>
                <a:lnTo>
                  <a:pt x="16887" y="1213"/>
                </a:lnTo>
                <a:lnTo>
                  <a:pt x="9119" y="1213"/>
                </a:lnTo>
                <a:lnTo>
                  <a:pt x="8061" y="1099"/>
                </a:lnTo>
                <a:close/>
              </a:path>
              <a:path w="18415" h="18415">
                <a:moveTo>
                  <a:pt x="17216" y="13158"/>
                </a:moveTo>
                <a:lnTo>
                  <a:pt x="7233" y="13158"/>
                </a:lnTo>
                <a:lnTo>
                  <a:pt x="7739" y="13388"/>
                </a:lnTo>
                <a:lnTo>
                  <a:pt x="9119" y="13937"/>
                </a:lnTo>
                <a:lnTo>
                  <a:pt x="10027" y="14212"/>
                </a:lnTo>
                <a:lnTo>
                  <a:pt x="11051" y="14487"/>
                </a:lnTo>
                <a:lnTo>
                  <a:pt x="11557" y="14647"/>
                </a:lnTo>
                <a:lnTo>
                  <a:pt x="13132" y="14876"/>
                </a:lnTo>
                <a:lnTo>
                  <a:pt x="14190" y="14876"/>
                </a:lnTo>
                <a:lnTo>
                  <a:pt x="14662" y="14842"/>
                </a:lnTo>
                <a:lnTo>
                  <a:pt x="15605" y="14602"/>
                </a:lnTo>
                <a:lnTo>
                  <a:pt x="16387" y="14178"/>
                </a:lnTo>
                <a:lnTo>
                  <a:pt x="17019" y="13514"/>
                </a:lnTo>
                <a:lnTo>
                  <a:pt x="17216" y="13158"/>
                </a:lnTo>
                <a:close/>
              </a:path>
              <a:path w="18415" h="18415">
                <a:moveTo>
                  <a:pt x="14351" y="0"/>
                </a:moveTo>
                <a:lnTo>
                  <a:pt x="13684" y="0"/>
                </a:lnTo>
                <a:lnTo>
                  <a:pt x="12109" y="194"/>
                </a:lnTo>
                <a:lnTo>
                  <a:pt x="10177" y="778"/>
                </a:lnTo>
                <a:lnTo>
                  <a:pt x="9119" y="1213"/>
                </a:lnTo>
                <a:lnTo>
                  <a:pt x="16887" y="1213"/>
                </a:lnTo>
                <a:lnTo>
                  <a:pt x="1435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20653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598" y="0"/>
                </a:moveTo>
                <a:lnTo>
                  <a:pt x="0" y="5359"/>
                </a:lnTo>
                <a:lnTo>
                  <a:pt x="241" y="6264"/>
                </a:lnTo>
                <a:lnTo>
                  <a:pt x="4634" y="10410"/>
                </a:lnTo>
                <a:lnTo>
                  <a:pt x="5542" y="10295"/>
                </a:lnTo>
                <a:lnTo>
                  <a:pt x="9119" y="8177"/>
                </a:lnTo>
                <a:lnTo>
                  <a:pt x="9038" y="7157"/>
                </a:lnTo>
                <a:lnTo>
                  <a:pt x="8923" y="6814"/>
                </a:lnTo>
                <a:lnTo>
                  <a:pt x="8728" y="6459"/>
                </a:lnTo>
                <a:lnTo>
                  <a:pt x="8438" y="6264"/>
                </a:lnTo>
                <a:lnTo>
                  <a:pt x="7819" y="5909"/>
                </a:lnTo>
                <a:lnTo>
                  <a:pt x="6876" y="5245"/>
                </a:lnTo>
                <a:lnTo>
                  <a:pt x="2828" y="893"/>
                </a:lnTo>
                <a:lnTo>
                  <a:pt x="259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25445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1773" y="0"/>
                </a:moveTo>
                <a:lnTo>
                  <a:pt x="0" y="1408"/>
                </a:lnTo>
                <a:lnTo>
                  <a:pt x="164" y="2153"/>
                </a:lnTo>
                <a:lnTo>
                  <a:pt x="5039" y="5680"/>
                </a:lnTo>
                <a:lnTo>
                  <a:pt x="5157" y="4661"/>
                </a:lnTo>
                <a:lnTo>
                  <a:pt x="177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7170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4" h="20320">
                <a:moveTo>
                  <a:pt x="34521" y="0"/>
                </a:moveTo>
                <a:lnTo>
                  <a:pt x="862" y="17971"/>
                </a:lnTo>
                <a:lnTo>
                  <a:pt x="0" y="19811"/>
                </a:lnTo>
                <a:lnTo>
                  <a:pt x="195" y="19576"/>
                </a:lnTo>
                <a:lnTo>
                  <a:pt x="1851" y="17854"/>
                </a:lnTo>
                <a:lnTo>
                  <a:pt x="3231" y="16562"/>
                </a:lnTo>
                <a:lnTo>
                  <a:pt x="4013" y="15779"/>
                </a:lnTo>
                <a:lnTo>
                  <a:pt x="5864" y="14173"/>
                </a:lnTo>
                <a:lnTo>
                  <a:pt x="31175" y="3015"/>
                </a:lnTo>
                <a:lnTo>
                  <a:pt x="38317" y="3015"/>
                </a:lnTo>
                <a:lnTo>
                  <a:pt x="37887" y="1801"/>
                </a:lnTo>
                <a:lnTo>
                  <a:pt x="37155" y="79"/>
                </a:lnTo>
                <a:lnTo>
                  <a:pt x="34521" y="0"/>
                </a:lnTo>
                <a:close/>
              </a:path>
              <a:path w="38734" h="20320">
                <a:moveTo>
                  <a:pt x="38317" y="3015"/>
                </a:moveTo>
                <a:lnTo>
                  <a:pt x="31175" y="3015"/>
                </a:lnTo>
                <a:lnTo>
                  <a:pt x="33027" y="3054"/>
                </a:lnTo>
                <a:lnTo>
                  <a:pt x="34878" y="3211"/>
                </a:lnTo>
                <a:lnTo>
                  <a:pt x="36718" y="3485"/>
                </a:lnTo>
                <a:lnTo>
                  <a:pt x="38604" y="3954"/>
                </a:lnTo>
                <a:lnTo>
                  <a:pt x="38317" y="301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36916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11924" y="4228"/>
                </a:moveTo>
                <a:lnTo>
                  <a:pt x="2549" y="4228"/>
                </a:lnTo>
                <a:lnTo>
                  <a:pt x="3458" y="4267"/>
                </a:lnTo>
                <a:lnTo>
                  <a:pt x="4355" y="4385"/>
                </a:lnTo>
                <a:lnTo>
                  <a:pt x="9587" y="6656"/>
                </a:lnTo>
                <a:lnTo>
                  <a:pt x="10024" y="6773"/>
                </a:lnTo>
                <a:lnTo>
                  <a:pt x="10369" y="6811"/>
                </a:lnTo>
                <a:lnTo>
                  <a:pt x="11001" y="6811"/>
                </a:lnTo>
                <a:lnTo>
                  <a:pt x="11438" y="6734"/>
                </a:lnTo>
                <a:lnTo>
                  <a:pt x="11634" y="6656"/>
                </a:lnTo>
                <a:lnTo>
                  <a:pt x="11795" y="6538"/>
                </a:lnTo>
                <a:lnTo>
                  <a:pt x="12025" y="6303"/>
                </a:lnTo>
                <a:lnTo>
                  <a:pt x="12105" y="6146"/>
                </a:lnTo>
                <a:lnTo>
                  <a:pt x="12093" y="4776"/>
                </a:lnTo>
                <a:lnTo>
                  <a:pt x="11924" y="4228"/>
                </a:lnTo>
                <a:close/>
              </a:path>
              <a:path w="12700" h="6984">
                <a:moveTo>
                  <a:pt x="3262" y="0"/>
                </a:moveTo>
                <a:lnTo>
                  <a:pt x="0" y="2936"/>
                </a:lnTo>
                <a:lnTo>
                  <a:pt x="111" y="3523"/>
                </a:lnTo>
                <a:lnTo>
                  <a:pt x="502" y="4306"/>
                </a:lnTo>
                <a:lnTo>
                  <a:pt x="1572" y="4228"/>
                </a:lnTo>
                <a:lnTo>
                  <a:pt x="11924" y="4228"/>
                </a:lnTo>
                <a:lnTo>
                  <a:pt x="4286" y="38"/>
                </a:lnTo>
                <a:lnTo>
                  <a:pt x="326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38442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1333" y="0"/>
                </a:moveTo>
                <a:lnTo>
                  <a:pt x="632" y="0"/>
                </a:lnTo>
                <a:lnTo>
                  <a:pt x="0" y="38"/>
                </a:lnTo>
                <a:lnTo>
                  <a:pt x="471" y="861"/>
                </a:lnTo>
                <a:lnTo>
                  <a:pt x="3656" y="2740"/>
                </a:lnTo>
                <a:lnTo>
                  <a:pt x="4174" y="2701"/>
                </a:lnTo>
                <a:lnTo>
                  <a:pt x="4680" y="2622"/>
                </a:lnTo>
                <a:lnTo>
                  <a:pt x="5542" y="2348"/>
                </a:lnTo>
                <a:lnTo>
                  <a:pt x="6646" y="1761"/>
                </a:lnTo>
                <a:lnTo>
                  <a:pt x="6094" y="1369"/>
                </a:lnTo>
                <a:lnTo>
                  <a:pt x="4956" y="782"/>
                </a:lnTo>
                <a:lnTo>
                  <a:pt x="4369" y="547"/>
                </a:lnTo>
                <a:lnTo>
                  <a:pt x="2759" y="116"/>
                </a:lnTo>
                <a:lnTo>
                  <a:pt x="133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6659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3380" y="0"/>
                </a:moveTo>
                <a:lnTo>
                  <a:pt x="0" y="10962"/>
                </a:lnTo>
                <a:lnTo>
                  <a:pt x="141" y="11549"/>
                </a:lnTo>
                <a:lnTo>
                  <a:pt x="2794" y="15778"/>
                </a:lnTo>
                <a:lnTo>
                  <a:pt x="3091" y="14839"/>
                </a:lnTo>
                <a:lnTo>
                  <a:pt x="3426" y="13664"/>
                </a:lnTo>
                <a:lnTo>
                  <a:pt x="3589" y="12880"/>
                </a:lnTo>
                <a:lnTo>
                  <a:pt x="3817" y="11549"/>
                </a:lnTo>
                <a:lnTo>
                  <a:pt x="4058" y="9160"/>
                </a:lnTo>
                <a:lnTo>
                  <a:pt x="3946" y="3797"/>
                </a:lnTo>
                <a:lnTo>
                  <a:pt x="3741" y="1957"/>
                </a:lnTo>
                <a:lnTo>
                  <a:pt x="338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7757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4" h="41909">
                <a:moveTo>
                  <a:pt x="44239" y="27940"/>
                </a:moveTo>
                <a:lnTo>
                  <a:pt x="34602" y="27940"/>
                </a:lnTo>
                <a:lnTo>
                  <a:pt x="36318" y="32385"/>
                </a:lnTo>
                <a:lnTo>
                  <a:pt x="37040" y="33909"/>
                </a:lnTo>
                <a:lnTo>
                  <a:pt x="37477" y="34671"/>
                </a:lnTo>
                <a:lnTo>
                  <a:pt x="38420" y="36449"/>
                </a:lnTo>
                <a:lnTo>
                  <a:pt x="39512" y="38100"/>
                </a:lnTo>
                <a:lnTo>
                  <a:pt x="40110" y="38735"/>
                </a:lnTo>
                <a:lnTo>
                  <a:pt x="40697" y="39497"/>
                </a:lnTo>
                <a:lnTo>
                  <a:pt x="45607" y="41656"/>
                </a:lnTo>
                <a:lnTo>
                  <a:pt x="46355" y="41529"/>
                </a:lnTo>
                <a:lnTo>
                  <a:pt x="51345" y="36449"/>
                </a:lnTo>
                <a:lnTo>
                  <a:pt x="66144" y="36449"/>
                </a:lnTo>
                <a:lnTo>
                  <a:pt x="66525" y="36195"/>
                </a:lnTo>
                <a:lnTo>
                  <a:pt x="68181" y="34925"/>
                </a:lnTo>
                <a:lnTo>
                  <a:pt x="68963" y="34163"/>
                </a:lnTo>
                <a:lnTo>
                  <a:pt x="69529" y="33401"/>
                </a:lnTo>
                <a:lnTo>
                  <a:pt x="58510" y="33401"/>
                </a:lnTo>
                <a:lnTo>
                  <a:pt x="56302" y="33274"/>
                </a:lnTo>
                <a:lnTo>
                  <a:pt x="45734" y="29083"/>
                </a:lnTo>
                <a:lnTo>
                  <a:pt x="44239" y="27940"/>
                </a:lnTo>
                <a:close/>
              </a:path>
              <a:path w="70484" h="41909">
                <a:moveTo>
                  <a:pt x="66144" y="36449"/>
                </a:moveTo>
                <a:lnTo>
                  <a:pt x="51345" y="36449"/>
                </a:lnTo>
                <a:lnTo>
                  <a:pt x="51426" y="36703"/>
                </a:lnTo>
                <a:lnTo>
                  <a:pt x="51748" y="37084"/>
                </a:lnTo>
                <a:lnTo>
                  <a:pt x="52024" y="37338"/>
                </a:lnTo>
                <a:lnTo>
                  <a:pt x="52921" y="37846"/>
                </a:lnTo>
                <a:lnTo>
                  <a:pt x="53553" y="38100"/>
                </a:lnTo>
                <a:lnTo>
                  <a:pt x="53910" y="38100"/>
                </a:lnTo>
                <a:lnTo>
                  <a:pt x="54738" y="38354"/>
                </a:lnTo>
                <a:lnTo>
                  <a:pt x="55209" y="38354"/>
                </a:lnTo>
                <a:lnTo>
                  <a:pt x="55715" y="38481"/>
                </a:lnTo>
                <a:lnTo>
                  <a:pt x="58234" y="38481"/>
                </a:lnTo>
                <a:lnTo>
                  <a:pt x="59809" y="38227"/>
                </a:lnTo>
                <a:lnTo>
                  <a:pt x="61534" y="38100"/>
                </a:lnTo>
                <a:lnTo>
                  <a:pt x="64605" y="37338"/>
                </a:lnTo>
                <a:lnTo>
                  <a:pt x="65191" y="37084"/>
                </a:lnTo>
                <a:lnTo>
                  <a:pt x="66144" y="36449"/>
                </a:lnTo>
                <a:close/>
              </a:path>
              <a:path w="70484" h="41909">
                <a:moveTo>
                  <a:pt x="63190" y="26162"/>
                </a:moveTo>
                <a:lnTo>
                  <a:pt x="63777" y="27178"/>
                </a:lnTo>
                <a:lnTo>
                  <a:pt x="64112" y="27940"/>
                </a:lnTo>
                <a:lnTo>
                  <a:pt x="64200" y="28194"/>
                </a:lnTo>
                <a:lnTo>
                  <a:pt x="64299" y="30226"/>
                </a:lnTo>
                <a:lnTo>
                  <a:pt x="64202" y="30607"/>
                </a:lnTo>
                <a:lnTo>
                  <a:pt x="60867" y="33401"/>
                </a:lnTo>
                <a:lnTo>
                  <a:pt x="69529" y="33401"/>
                </a:lnTo>
                <a:lnTo>
                  <a:pt x="69906" y="32893"/>
                </a:lnTo>
                <a:lnTo>
                  <a:pt x="70262" y="31877"/>
                </a:lnTo>
                <a:lnTo>
                  <a:pt x="70142" y="30226"/>
                </a:lnTo>
                <a:lnTo>
                  <a:pt x="66720" y="27432"/>
                </a:lnTo>
                <a:lnTo>
                  <a:pt x="65697" y="26924"/>
                </a:lnTo>
                <a:lnTo>
                  <a:pt x="64524" y="26543"/>
                </a:lnTo>
                <a:lnTo>
                  <a:pt x="63190" y="26162"/>
                </a:lnTo>
                <a:close/>
              </a:path>
              <a:path w="70484" h="41909">
                <a:moveTo>
                  <a:pt x="28223" y="13462"/>
                </a:moveTo>
                <a:lnTo>
                  <a:pt x="15766" y="13461"/>
                </a:lnTo>
                <a:lnTo>
                  <a:pt x="16237" y="13588"/>
                </a:lnTo>
                <a:lnTo>
                  <a:pt x="16984" y="13843"/>
                </a:lnTo>
                <a:lnTo>
                  <a:pt x="17260" y="14097"/>
                </a:lnTo>
                <a:lnTo>
                  <a:pt x="17536" y="14224"/>
                </a:lnTo>
                <a:lnTo>
                  <a:pt x="17812" y="14478"/>
                </a:lnTo>
                <a:lnTo>
                  <a:pt x="21860" y="21209"/>
                </a:lnTo>
                <a:lnTo>
                  <a:pt x="22189" y="22225"/>
                </a:lnTo>
                <a:lnTo>
                  <a:pt x="29887" y="31369"/>
                </a:lnTo>
                <a:lnTo>
                  <a:pt x="31141" y="31115"/>
                </a:lnTo>
                <a:lnTo>
                  <a:pt x="34602" y="27940"/>
                </a:lnTo>
                <a:lnTo>
                  <a:pt x="44239" y="27940"/>
                </a:lnTo>
                <a:lnTo>
                  <a:pt x="43411" y="27178"/>
                </a:lnTo>
                <a:lnTo>
                  <a:pt x="41835" y="25400"/>
                </a:lnTo>
                <a:lnTo>
                  <a:pt x="41525" y="25019"/>
                </a:lnTo>
                <a:lnTo>
                  <a:pt x="38098" y="21590"/>
                </a:lnTo>
                <a:lnTo>
                  <a:pt x="35786" y="19431"/>
                </a:lnTo>
                <a:lnTo>
                  <a:pt x="34602" y="18415"/>
                </a:lnTo>
                <a:lnTo>
                  <a:pt x="33463" y="17526"/>
                </a:lnTo>
                <a:lnTo>
                  <a:pt x="32325" y="16510"/>
                </a:lnTo>
                <a:lnTo>
                  <a:pt x="30083" y="14859"/>
                </a:lnTo>
                <a:lnTo>
                  <a:pt x="28979" y="14097"/>
                </a:lnTo>
                <a:lnTo>
                  <a:pt x="28223" y="13462"/>
                </a:lnTo>
                <a:close/>
              </a:path>
              <a:path w="70484" h="41909">
                <a:moveTo>
                  <a:pt x="59035" y="18923"/>
                </a:moveTo>
                <a:lnTo>
                  <a:pt x="50678" y="18923"/>
                </a:lnTo>
                <a:lnTo>
                  <a:pt x="51748" y="19177"/>
                </a:lnTo>
                <a:lnTo>
                  <a:pt x="53047" y="19431"/>
                </a:lnTo>
                <a:lnTo>
                  <a:pt x="54025" y="19939"/>
                </a:lnTo>
                <a:lnTo>
                  <a:pt x="55244" y="20828"/>
                </a:lnTo>
                <a:lnTo>
                  <a:pt x="55554" y="21336"/>
                </a:lnTo>
                <a:lnTo>
                  <a:pt x="55681" y="21590"/>
                </a:lnTo>
                <a:lnTo>
                  <a:pt x="52806" y="21590"/>
                </a:lnTo>
                <a:lnTo>
                  <a:pt x="51552" y="21844"/>
                </a:lnTo>
                <a:lnTo>
                  <a:pt x="44710" y="25019"/>
                </a:lnTo>
                <a:lnTo>
                  <a:pt x="45653" y="25527"/>
                </a:lnTo>
                <a:lnTo>
                  <a:pt x="53243" y="27305"/>
                </a:lnTo>
                <a:lnTo>
                  <a:pt x="54611" y="27178"/>
                </a:lnTo>
                <a:lnTo>
                  <a:pt x="57759" y="25400"/>
                </a:lnTo>
                <a:lnTo>
                  <a:pt x="57992" y="25019"/>
                </a:lnTo>
                <a:lnTo>
                  <a:pt x="58590" y="23368"/>
                </a:lnTo>
                <a:lnTo>
                  <a:pt x="58740" y="22733"/>
                </a:lnTo>
                <a:lnTo>
                  <a:pt x="58981" y="21463"/>
                </a:lnTo>
                <a:lnTo>
                  <a:pt x="59035" y="18923"/>
                </a:lnTo>
                <a:close/>
              </a:path>
              <a:path w="70484" h="41909">
                <a:moveTo>
                  <a:pt x="40158" y="5334"/>
                </a:moveTo>
                <a:lnTo>
                  <a:pt x="28507" y="5334"/>
                </a:lnTo>
                <a:lnTo>
                  <a:pt x="32279" y="5588"/>
                </a:lnTo>
                <a:lnTo>
                  <a:pt x="33188" y="5715"/>
                </a:lnTo>
                <a:lnTo>
                  <a:pt x="34521" y="5842"/>
                </a:lnTo>
                <a:lnTo>
                  <a:pt x="35464" y="6096"/>
                </a:lnTo>
                <a:lnTo>
                  <a:pt x="34050" y="6477"/>
                </a:lnTo>
                <a:lnTo>
                  <a:pt x="33417" y="6604"/>
                </a:lnTo>
                <a:lnTo>
                  <a:pt x="32360" y="6985"/>
                </a:lnTo>
                <a:lnTo>
                  <a:pt x="29868" y="9525"/>
                </a:lnTo>
                <a:lnTo>
                  <a:pt x="29982" y="9906"/>
                </a:lnTo>
                <a:lnTo>
                  <a:pt x="30163" y="10287"/>
                </a:lnTo>
                <a:lnTo>
                  <a:pt x="30554" y="10668"/>
                </a:lnTo>
                <a:lnTo>
                  <a:pt x="31808" y="12573"/>
                </a:lnTo>
                <a:lnTo>
                  <a:pt x="42698" y="19812"/>
                </a:lnTo>
                <a:lnTo>
                  <a:pt x="43721" y="19558"/>
                </a:lnTo>
                <a:lnTo>
                  <a:pt x="46481" y="19050"/>
                </a:lnTo>
                <a:lnTo>
                  <a:pt x="48045" y="18923"/>
                </a:lnTo>
                <a:lnTo>
                  <a:pt x="59035" y="18923"/>
                </a:lnTo>
                <a:lnTo>
                  <a:pt x="58855" y="17526"/>
                </a:lnTo>
                <a:lnTo>
                  <a:pt x="58747" y="16002"/>
                </a:lnTo>
                <a:lnTo>
                  <a:pt x="58708" y="15875"/>
                </a:lnTo>
                <a:lnTo>
                  <a:pt x="40662" y="15875"/>
                </a:lnTo>
                <a:lnTo>
                  <a:pt x="40340" y="15748"/>
                </a:lnTo>
                <a:lnTo>
                  <a:pt x="37787" y="11557"/>
                </a:lnTo>
                <a:lnTo>
                  <a:pt x="38063" y="11303"/>
                </a:lnTo>
                <a:lnTo>
                  <a:pt x="38730" y="10795"/>
                </a:lnTo>
                <a:lnTo>
                  <a:pt x="39231" y="10287"/>
                </a:lnTo>
                <a:lnTo>
                  <a:pt x="39558" y="9906"/>
                </a:lnTo>
                <a:lnTo>
                  <a:pt x="39754" y="9525"/>
                </a:lnTo>
                <a:lnTo>
                  <a:pt x="40110" y="9017"/>
                </a:lnTo>
                <a:lnTo>
                  <a:pt x="40455" y="7874"/>
                </a:lnTo>
                <a:lnTo>
                  <a:pt x="40333" y="5715"/>
                </a:lnTo>
                <a:lnTo>
                  <a:pt x="40158" y="5334"/>
                </a:lnTo>
                <a:close/>
              </a:path>
              <a:path w="70484" h="41909">
                <a:moveTo>
                  <a:pt x="54220" y="12827"/>
                </a:moveTo>
                <a:lnTo>
                  <a:pt x="46125" y="14224"/>
                </a:lnTo>
                <a:lnTo>
                  <a:pt x="44710" y="14605"/>
                </a:lnTo>
                <a:lnTo>
                  <a:pt x="44434" y="14859"/>
                </a:lnTo>
                <a:lnTo>
                  <a:pt x="43296" y="15494"/>
                </a:lnTo>
                <a:lnTo>
                  <a:pt x="41559" y="15875"/>
                </a:lnTo>
                <a:lnTo>
                  <a:pt x="58708" y="15875"/>
                </a:lnTo>
                <a:lnTo>
                  <a:pt x="54887" y="12954"/>
                </a:lnTo>
                <a:lnTo>
                  <a:pt x="54220" y="12827"/>
                </a:lnTo>
                <a:close/>
              </a:path>
              <a:path w="70484" h="41909">
                <a:moveTo>
                  <a:pt x="15731" y="0"/>
                </a:moveTo>
                <a:lnTo>
                  <a:pt x="12385" y="0"/>
                </a:lnTo>
                <a:lnTo>
                  <a:pt x="11407" y="126"/>
                </a:lnTo>
                <a:lnTo>
                  <a:pt x="9360" y="507"/>
                </a:lnTo>
                <a:lnTo>
                  <a:pt x="8256" y="888"/>
                </a:lnTo>
                <a:lnTo>
                  <a:pt x="5899" y="1523"/>
                </a:lnTo>
                <a:lnTo>
                  <a:pt x="3346" y="2539"/>
                </a:lnTo>
                <a:lnTo>
                  <a:pt x="908" y="3682"/>
                </a:lnTo>
                <a:lnTo>
                  <a:pt x="551" y="3809"/>
                </a:lnTo>
                <a:lnTo>
                  <a:pt x="0" y="3809"/>
                </a:lnTo>
                <a:lnTo>
                  <a:pt x="1851" y="4063"/>
                </a:lnTo>
                <a:lnTo>
                  <a:pt x="2564" y="4190"/>
                </a:lnTo>
                <a:lnTo>
                  <a:pt x="10936" y="8889"/>
                </a:lnTo>
                <a:lnTo>
                  <a:pt x="10690" y="9397"/>
                </a:lnTo>
                <a:lnTo>
                  <a:pt x="12626" y="12826"/>
                </a:lnTo>
                <a:lnTo>
                  <a:pt x="12983" y="13080"/>
                </a:lnTo>
                <a:lnTo>
                  <a:pt x="13880" y="13334"/>
                </a:lnTo>
                <a:lnTo>
                  <a:pt x="14432" y="13588"/>
                </a:lnTo>
                <a:lnTo>
                  <a:pt x="15064" y="13461"/>
                </a:lnTo>
                <a:lnTo>
                  <a:pt x="28223" y="13462"/>
                </a:lnTo>
                <a:lnTo>
                  <a:pt x="27921" y="13208"/>
                </a:lnTo>
                <a:lnTo>
                  <a:pt x="25839" y="11811"/>
                </a:lnTo>
                <a:lnTo>
                  <a:pt x="22056" y="9398"/>
                </a:lnTo>
                <a:lnTo>
                  <a:pt x="20411" y="8382"/>
                </a:lnTo>
                <a:lnTo>
                  <a:pt x="17697" y="6985"/>
                </a:lnTo>
                <a:lnTo>
                  <a:pt x="15294" y="5715"/>
                </a:lnTo>
                <a:lnTo>
                  <a:pt x="22930" y="5334"/>
                </a:lnTo>
                <a:lnTo>
                  <a:pt x="40158" y="5334"/>
                </a:lnTo>
                <a:lnTo>
                  <a:pt x="39754" y="4572"/>
                </a:lnTo>
                <a:lnTo>
                  <a:pt x="39006" y="3556"/>
                </a:lnTo>
                <a:lnTo>
                  <a:pt x="38535" y="3048"/>
                </a:lnTo>
                <a:lnTo>
                  <a:pt x="38121" y="2667"/>
                </a:lnTo>
                <a:lnTo>
                  <a:pt x="22493" y="2667"/>
                </a:lnTo>
                <a:lnTo>
                  <a:pt x="22217" y="2413"/>
                </a:lnTo>
                <a:lnTo>
                  <a:pt x="17145" y="127"/>
                </a:lnTo>
                <a:lnTo>
                  <a:pt x="15731" y="0"/>
                </a:lnTo>
                <a:close/>
              </a:path>
              <a:path w="70484" h="41909">
                <a:moveTo>
                  <a:pt x="34993" y="762"/>
                </a:moveTo>
                <a:lnTo>
                  <a:pt x="31382" y="762"/>
                </a:lnTo>
                <a:lnTo>
                  <a:pt x="30037" y="1016"/>
                </a:lnTo>
                <a:lnTo>
                  <a:pt x="28507" y="1270"/>
                </a:lnTo>
                <a:lnTo>
                  <a:pt x="26736" y="1524"/>
                </a:lnTo>
                <a:lnTo>
                  <a:pt x="24735" y="2032"/>
                </a:lnTo>
                <a:lnTo>
                  <a:pt x="22493" y="2667"/>
                </a:lnTo>
                <a:lnTo>
                  <a:pt x="38121" y="2667"/>
                </a:lnTo>
                <a:lnTo>
                  <a:pt x="37983" y="2540"/>
                </a:lnTo>
                <a:lnTo>
                  <a:pt x="36212" y="1143"/>
                </a:lnTo>
                <a:lnTo>
                  <a:pt x="35901" y="1016"/>
                </a:lnTo>
                <a:lnTo>
                  <a:pt x="35510" y="889"/>
                </a:lnTo>
                <a:lnTo>
                  <a:pt x="34993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11764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4" h="36195">
                <a:moveTo>
                  <a:pt x="6761" y="14604"/>
                </a:moveTo>
                <a:lnTo>
                  <a:pt x="4013" y="14604"/>
                </a:lnTo>
                <a:lnTo>
                  <a:pt x="1966" y="14731"/>
                </a:lnTo>
                <a:lnTo>
                  <a:pt x="1184" y="14731"/>
                </a:lnTo>
                <a:lnTo>
                  <a:pt x="0" y="18414"/>
                </a:lnTo>
                <a:lnTo>
                  <a:pt x="160" y="18541"/>
                </a:lnTo>
                <a:lnTo>
                  <a:pt x="4599" y="21589"/>
                </a:lnTo>
                <a:lnTo>
                  <a:pt x="7946" y="23748"/>
                </a:lnTo>
                <a:lnTo>
                  <a:pt x="12074" y="26288"/>
                </a:lnTo>
                <a:lnTo>
                  <a:pt x="16904" y="28955"/>
                </a:lnTo>
                <a:lnTo>
                  <a:pt x="19549" y="30225"/>
                </a:lnTo>
                <a:lnTo>
                  <a:pt x="22332" y="31622"/>
                </a:lnTo>
                <a:lnTo>
                  <a:pt x="23746" y="32384"/>
                </a:lnTo>
                <a:lnTo>
                  <a:pt x="28277" y="34289"/>
                </a:lnTo>
                <a:lnTo>
                  <a:pt x="30002" y="35178"/>
                </a:lnTo>
                <a:lnTo>
                  <a:pt x="31808" y="35686"/>
                </a:lnTo>
                <a:lnTo>
                  <a:pt x="32831" y="35940"/>
                </a:lnTo>
                <a:lnTo>
                  <a:pt x="34441" y="35940"/>
                </a:lnTo>
                <a:lnTo>
                  <a:pt x="35510" y="35813"/>
                </a:lnTo>
                <a:lnTo>
                  <a:pt x="36016" y="35559"/>
                </a:lnTo>
                <a:lnTo>
                  <a:pt x="36522" y="35432"/>
                </a:lnTo>
                <a:lnTo>
                  <a:pt x="37005" y="35051"/>
                </a:lnTo>
                <a:lnTo>
                  <a:pt x="37511" y="34797"/>
                </a:lnTo>
                <a:lnTo>
                  <a:pt x="38374" y="33781"/>
                </a:lnTo>
                <a:lnTo>
                  <a:pt x="38765" y="33273"/>
                </a:lnTo>
                <a:lnTo>
                  <a:pt x="39432" y="31749"/>
                </a:lnTo>
                <a:lnTo>
                  <a:pt x="39668" y="30987"/>
                </a:lnTo>
                <a:lnTo>
                  <a:pt x="40035" y="29209"/>
                </a:lnTo>
                <a:lnTo>
                  <a:pt x="34441" y="29209"/>
                </a:lnTo>
                <a:lnTo>
                  <a:pt x="31727" y="28320"/>
                </a:lnTo>
                <a:lnTo>
                  <a:pt x="29289" y="27431"/>
                </a:lnTo>
                <a:lnTo>
                  <a:pt x="27840" y="26669"/>
                </a:lnTo>
                <a:lnTo>
                  <a:pt x="26460" y="26034"/>
                </a:lnTo>
                <a:lnTo>
                  <a:pt x="19342" y="20827"/>
                </a:lnTo>
                <a:lnTo>
                  <a:pt x="15018" y="20446"/>
                </a:lnTo>
                <a:lnTo>
                  <a:pt x="12661" y="20065"/>
                </a:lnTo>
                <a:lnTo>
                  <a:pt x="10740" y="19684"/>
                </a:lnTo>
                <a:lnTo>
                  <a:pt x="9947" y="19430"/>
                </a:lnTo>
                <a:lnTo>
                  <a:pt x="7670" y="18795"/>
                </a:lnTo>
                <a:lnTo>
                  <a:pt x="6922" y="18414"/>
                </a:lnTo>
                <a:lnTo>
                  <a:pt x="13765" y="18033"/>
                </a:lnTo>
                <a:lnTo>
                  <a:pt x="17732" y="17398"/>
                </a:lnTo>
                <a:lnTo>
                  <a:pt x="19549" y="17144"/>
                </a:lnTo>
                <a:lnTo>
                  <a:pt x="26380" y="15493"/>
                </a:lnTo>
                <a:lnTo>
                  <a:pt x="26671" y="15366"/>
                </a:lnTo>
                <a:lnTo>
                  <a:pt x="12235" y="15366"/>
                </a:lnTo>
                <a:lnTo>
                  <a:pt x="11166" y="15239"/>
                </a:lnTo>
                <a:lnTo>
                  <a:pt x="8923" y="14858"/>
                </a:lnTo>
                <a:lnTo>
                  <a:pt x="7474" y="14731"/>
                </a:lnTo>
                <a:lnTo>
                  <a:pt x="6761" y="14604"/>
                </a:lnTo>
                <a:close/>
              </a:path>
              <a:path w="70484" h="36195">
                <a:moveTo>
                  <a:pt x="59527" y="26543"/>
                </a:moveTo>
                <a:lnTo>
                  <a:pt x="41835" y="26542"/>
                </a:lnTo>
                <a:lnTo>
                  <a:pt x="42146" y="26669"/>
                </a:lnTo>
                <a:lnTo>
                  <a:pt x="42502" y="26669"/>
                </a:lnTo>
                <a:lnTo>
                  <a:pt x="42859" y="26796"/>
                </a:lnTo>
                <a:lnTo>
                  <a:pt x="43296" y="27050"/>
                </a:lnTo>
                <a:lnTo>
                  <a:pt x="43963" y="28066"/>
                </a:lnTo>
                <a:lnTo>
                  <a:pt x="44860" y="28955"/>
                </a:lnTo>
                <a:lnTo>
                  <a:pt x="45458" y="29463"/>
                </a:lnTo>
                <a:lnTo>
                  <a:pt x="46159" y="30098"/>
                </a:lnTo>
                <a:lnTo>
                  <a:pt x="46987" y="30606"/>
                </a:lnTo>
                <a:lnTo>
                  <a:pt x="51391" y="31876"/>
                </a:lnTo>
                <a:lnTo>
                  <a:pt x="52058" y="32003"/>
                </a:lnTo>
                <a:lnTo>
                  <a:pt x="53553" y="32003"/>
                </a:lnTo>
                <a:lnTo>
                  <a:pt x="55129" y="31749"/>
                </a:lnTo>
                <a:lnTo>
                  <a:pt x="56221" y="31622"/>
                </a:lnTo>
                <a:lnTo>
                  <a:pt x="59367" y="27686"/>
                </a:lnTo>
                <a:lnTo>
                  <a:pt x="59527" y="26543"/>
                </a:lnTo>
                <a:close/>
              </a:path>
              <a:path w="70484" h="36195">
                <a:moveTo>
                  <a:pt x="70021" y="3302"/>
                </a:moveTo>
                <a:lnTo>
                  <a:pt x="37074" y="20700"/>
                </a:lnTo>
                <a:lnTo>
                  <a:pt x="34567" y="21335"/>
                </a:lnTo>
                <a:lnTo>
                  <a:pt x="30635" y="21970"/>
                </a:lnTo>
                <a:lnTo>
                  <a:pt x="28473" y="22097"/>
                </a:lnTo>
                <a:lnTo>
                  <a:pt x="28197" y="22097"/>
                </a:lnTo>
                <a:lnTo>
                  <a:pt x="29761" y="24129"/>
                </a:lnTo>
                <a:lnTo>
                  <a:pt x="31106" y="25780"/>
                </a:lnTo>
                <a:lnTo>
                  <a:pt x="33027" y="27812"/>
                </a:lnTo>
                <a:lnTo>
                  <a:pt x="34441" y="29209"/>
                </a:lnTo>
                <a:lnTo>
                  <a:pt x="40035" y="29209"/>
                </a:lnTo>
                <a:lnTo>
                  <a:pt x="40260" y="27558"/>
                </a:lnTo>
                <a:lnTo>
                  <a:pt x="40386" y="27304"/>
                </a:lnTo>
                <a:lnTo>
                  <a:pt x="40582" y="27050"/>
                </a:lnTo>
                <a:lnTo>
                  <a:pt x="40892" y="26796"/>
                </a:lnTo>
                <a:lnTo>
                  <a:pt x="41088" y="26669"/>
                </a:lnTo>
                <a:lnTo>
                  <a:pt x="41283" y="26669"/>
                </a:lnTo>
                <a:lnTo>
                  <a:pt x="41559" y="26542"/>
                </a:lnTo>
                <a:lnTo>
                  <a:pt x="59527" y="26543"/>
                </a:lnTo>
                <a:lnTo>
                  <a:pt x="59403" y="21336"/>
                </a:lnTo>
                <a:lnTo>
                  <a:pt x="59198" y="20066"/>
                </a:lnTo>
                <a:lnTo>
                  <a:pt x="58659" y="17399"/>
                </a:lnTo>
                <a:lnTo>
                  <a:pt x="59292" y="17399"/>
                </a:lnTo>
                <a:lnTo>
                  <a:pt x="60867" y="17272"/>
                </a:lnTo>
                <a:lnTo>
                  <a:pt x="61891" y="17018"/>
                </a:lnTo>
                <a:lnTo>
                  <a:pt x="63029" y="16764"/>
                </a:lnTo>
                <a:lnTo>
                  <a:pt x="70389" y="7747"/>
                </a:lnTo>
                <a:lnTo>
                  <a:pt x="70262" y="4572"/>
                </a:lnTo>
                <a:lnTo>
                  <a:pt x="70021" y="3302"/>
                </a:lnTo>
                <a:close/>
              </a:path>
              <a:path w="70484" h="36195">
                <a:moveTo>
                  <a:pt x="38484" y="14604"/>
                </a:moveTo>
                <a:lnTo>
                  <a:pt x="28864" y="14604"/>
                </a:lnTo>
                <a:lnTo>
                  <a:pt x="28231" y="16001"/>
                </a:lnTo>
                <a:lnTo>
                  <a:pt x="27369" y="17271"/>
                </a:lnTo>
                <a:lnTo>
                  <a:pt x="26782" y="17906"/>
                </a:lnTo>
                <a:lnTo>
                  <a:pt x="25759" y="18922"/>
                </a:lnTo>
                <a:lnTo>
                  <a:pt x="25322" y="19303"/>
                </a:lnTo>
                <a:lnTo>
                  <a:pt x="28473" y="18541"/>
                </a:lnTo>
                <a:lnTo>
                  <a:pt x="31336" y="17779"/>
                </a:lnTo>
                <a:lnTo>
                  <a:pt x="32636" y="17271"/>
                </a:lnTo>
                <a:lnTo>
                  <a:pt x="35039" y="16382"/>
                </a:lnTo>
                <a:lnTo>
                  <a:pt x="36131" y="15874"/>
                </a:lnTo>
                <a:lnTo>
                  <a:pt x="37155" y="15366"/>
                </a:lnTo>
                <a:lnTo>
                  <a:pt x="38098" y="14858"/>
                </a:lnTo>
                <a:lnTo>
                  <a:pt x="38484" y="14604"/>
                </a:lnTo>
                <a:close/>
              </a:path>
              <a:path w="70484" h="36195">
                <a:moveTo>
                  <a:pt x="54966" y="6604"/>
                </a:moveTo>
                <a:lnTo>
                  <a:pt x="46470" y="6603"/>
                </a:lnTo>
                <a:lnTo>
                  <a:pt x="46495" y="8254"/>
                </a:lnTo>
                <a:lnTo>
                  <a:pt x="46369" y="9778"/>
                </a:lnTo>
                <a:lnTo>
                  <a:pt x="43963" y="16890"/>
                </a:lnTo>
                <a:lnTo>
                  <a:pt x="45849" y="16128"/>
                </a:lnTo>
                <a:lnTo>
                  <a:pt x="53588" y="11556"/>
                </a:lnTo>
                <a:lnTo>
                  <a:pt x="53749" y="11429"/>
                </a:lnTo>
                <a:lnTo>
                  <a:pt x="53864" y="10794"/>
                </a:lnTo>
                <a:lnTo>
                  <a:pt x="54496" y="8636"/>
                </a:lnTo>
                <a:lnTo>
                  <a:pt x="54871" y="7112"/>
                </a:lnTo>
                <a:lnTo>
                  <a:pt x="54966" y="6604"/>
                </a:lnTo>
                <a:close/>
              </a:path>
              <a:path w="70484" h="36195">
                <a:moveTo>
                  <a:pt x="31658" y="4063"/>
                </a:moveTo>
                <a:lnTo>
                  <a:pt x="30002" y="4063"/>
                </a:lnTo>
                <a:lnTo>
                  <a:pt x="28898" y="4444"/>
                </a:lnTo>
                <a:lnTo>
                  <a:pt x="28668" y="4571"/>
                </a:lnTo>
                <a:lnTo>
                  <a:pt x="27093" y="5079"/>
                </a:lnTo>
                <a:lnTo>
                  <a:pt x="21389" y="8762"/>
                </a:lnTo>
                <a:lnTo>
                  <a:pt x="20607" y="9524"/>
                </a:lnTo>
                <a:lnTo>
                  <a:pt x="19388" y="11048"/>
                </a:lnTo>
                <a:lnTo>
                  <a:pt x="18560" y="12445"/>
                </a:lnTo>
                <a:lnTo>
                  <a:pt x="17927" y="13842"/>
                </a:lnTo>
                <a:lnTo>
                  <a:pt x="17812" y="14223"/>
                </a:lnTo>
                <a:lnTo>
                  <a:pt x="17065" y="14604"/>
                </a:lnTo>
                <a:lnTo>
                  <a:pt x="15570" y="15112"/>
                </a:lnTo>
                <a:lnTo>
                  <a:pt x="14869" y="15239"/>
                </a:lnTo>
                <a:lnTo>
                  <a:pt x="13489" y="15366"/>
                </a:lnTo>
                <a:lnTo>
                  <a:pt x="26671" y="15366"/>
                </a:lnTo>
                <a:lnTo>
                  <a:pt x="27254" y="15112"/>
                </a:lnTo>
                <a:lnTo>
                  <a:pt x="28864" y="14604"/>
                </a:lnTo>
                <a:lnTo>
                  <a:pt x="38484" y="14604"/>
                </a:lnTo>
                <a:lnTo>
                  <a:pt x="39834" y="13715"/>
                </a:lnTo>
                <a:lnTo>
                  <a:pt x="44564" y="9651"/>
                </a:lnTo>
                <a:lnTo>
                  <a:pt x="36177" y="9651"/>
                </a:lnTo>
                <a:lnTo>
                  <a:pt x="35269" y="7111"/>
                </a:lnTo>
                <a:lnTo>
                  <a:pt x="32912" y="4571"/>
                </a:lnTo>
                <a:lnTo>
                  <a:pt x="32601" y="4317"/>
                </a:lnTo>
                <a:lnTo>
                  <a:pt x="32279" y="4190"/>
                </a:lnTo>
                <a:lnTo>
                  <a:pt x="31658" y="4063"/>
                </a:lnTo>
                <a:close/>
              </a:path>
              <a:path w="70484" h="36195">
                <a:moveTo>
                  <a:pt x="51702" y="0"/>
                </a:moveTo>
                <a:lnTo>
                  <a:pt x="50920" y="0"/>
                </a:lnTo>
                <a:lnTo>
                  <a:pt x="50598" y="126"/>
                </a:lnTo>
                <a:lnTo>
                  <a:pt x="49506" y="253"/>
                </a:lnTo>
                <a:lnTo>
                  <a:pt x="48482" y="507"/>
                </a:lnTo>
                <a:lnTo>
                  <a:pt x="47574" y="761"/>
                </a:lnTo>
                <a:lnTo>
                  <a:pt x="46792" y="1142"/>
                </a:lnTo>
                <a:lnTo>
                  <a:pt x="46079" y="1396"/>
                </a:lnTo>
                <a:lnTo>
                  <a:pt x="44940" y="2031"/>
                </a:lnTo>
                <a:lnTo>
                  <a:pt x="44112" y="2666"/>
                </a:lnTo>
                <a:lnTo>
                  <a:pt x="43560" y="3174"/>
                </a:lnTo>
                <a:lnTo>
                  <a:pt x="42422" y="4952"/>
                </a:lnTo>
                <a:lnTo>
                  <a:pt x="41122" y="6603"/>
                </a:lnTo>
                <a:lnTo>
                  <a:pt x="39363" y="8254"/>
                </a:lnTo>
                <a:lnTo>
                  <a:pt x="38811" y="8635"/>
                </a:lnTo>
                <a:lnTo>
                  <a:pt x="38293" y="8889"/>
                </a:lnTo>
                <a:lnTo>
                  <a:pt x="37431" y="9397"/>
                </a:lnTo>
                <a:lnTo>
                  <a:pt x="37074" y="9524"/>
                </a:lnTo>
                <a:lnTo>
                  <a:pt x="36327" y="9651"/>
                </a:lnTo>
                <a:lnTo>
                  <a:pt x="44564" y="9651"/>
                </a:lnTo>
                <a:lnTo>
                  <a:pt x="45653" y="8127"/>
                </a:lnTo>
                <a:lnTo>
                  <a:pt x="46470" y="6603"/>
                </a:lnTo>
                <a:lnTo>
                  <a:pt x="54966" y="6604"/>
                </a:lnTo>
                <a:lnTo>
                  <a:pt x="55092" y="5207"/>
                </a:lnTo>
                <a:lnTo>
                  <a:pt x="55018" y="3175"/>
                </a:lnTo>
                <a:lnTo>
                  <a:pt x="54807" y="2286"/>
                </a:lnTo>
                <a:lnTo>
                  <a:pt x="52173" y="127"/>
                </a:lnTo>
                <a:lnTo>
                  <a:pt x="51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08141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60323" y="44068"/>
                </a:moveTo>
                <a:lnTo>
                  <a:pt x="34567" y="44068"/>
                </a:lnTo>
                <a:lnTo>
                  <a:pt x="34728" y="44322"/>
                </a:lnTo>
                <a:lnTo>
                  <a:pt x="35867" y="45465"/>
                </a:lnTo>
                <a:lnTo>
                  <a:pt x="37362" y="46735"/>
                </a:lnTo>
                <a:lnTo>
                  <a:pt x="39282" y="48132"/>
                </a:lnTo>
                <a:lnTo>
                  <a:pt x="40030" y="48640"/>
                </a:lnTo>
                <a:lnTo>
                  <a:pt x="40777" y="49021"/>
                </a:lnTo>
                <a:lnTo>
                  <a:pt x="41571" y="49529"/>
                </a:lnTo>
                <a:lnTo>
                  <a:pt x="48528" y="50926"/>
                </a:lnTo>
                <a:lnTo>
                  <a:pt x="50299" y="50418"/>
                </a:lnTo>
                <a:lnTo>
                  <a:pt x="51161" y="50037"/>
                </a:lnTo>
                <a:lnTo>
                  <a:pt x="52886" y="48767"/>
                </a:lnTo>
                <a:lnTo>
                  <a:pt x="54542" y="46989"/>
                </a:lnTo>
                <a:lnTo>
                  <a:pt x="56037" y="44576"/>
                </a:lnTo>
                <a:lnTo>
                  <a:pt x="56739" y="44449"/>
                </a:lnTo>
                <a:lnTo>
                  <a:pt x="58590" y="44322"/>
                </a:lnTo>
                <a:lnTo>
                  <a:pt x="60323" y="44068"/>
                </a:lnTo>
                <a:close/>
              </a:path>
              <a:path w="76200" h="51434">
                <a:moveTo>
                  <a:pt x="10269" y="15620"/>
                </a:moveTo>
                <a:lnTo>
                  <a:pt x="8107" y="15620"/>
                </a:lnTo>
                <a:lnTo>
                  <a:pt x="5634" y="15874"/>
                </a:lnTo>
                <a:lnTo>
                  <a:pt x="4254" y="16128"/>
                </a:lnTo>
                <a:lnTo>
                  <a:pt x="4084" y="17271"/>
                </a:lnTo>
                <a:lnTo>
                  <a:pt x="3392" y="20446"/>
                </a:lnTo>
                <a:lnTo>
                  <a:pt x="1603" y="25526"/>
                </a:lnTo>
                <a:lnTo>
                  <a:pt x="1116" y="26669"/>
                </a:lnTo>
                <a:lnTo>
                  <a:pt x="643" y="27558"/>
                </a:lnTo>
                <a:lnTo>
                  <a:pt x="793" y="27558"/>
                </a:lnTo>
                <a:lnTo>
                  <a:pt x="1115" y="27812"/>
                </a:lnTo>
                <a:lnTo>
                  <a:pt x="1379" y="27812"/>
                </a:lnTo>
                <a:lnTo>
                  <a:pt x="1977" y="28193"/>
                </a:lnTo>
                <a:lnTo>
                  <a:pt x="2288" y="28447"/>
                </a:lnTo>
                <a:lnTo>
                  <a:pt x="2644" y="28701"/>
                </a:lnTo>
                <a:lnTo>
                  <a:pt x="3748" y="29971"/>
                </a:lnTo>
                <a:lnTo>
                  <a:pt x="4496" y="31241"/>
                </a:lnTo>
                <a:lnTo>
                  <a:pt x="5117" y="32765"/>
                </a:lnTo>
                <a:lnTo>
                  <a:pt x="3748" y="33654"/>
                </a:lnTo>
                <a:lnTo>
                  <a:pt x="2449" y="34670"/>
                </a:lnTo>
                <a:lnTo>
                  <a:pt x="1662" y="35432"/>
                </a:lnTo>
                <a:lnTo>
                  <a:pt x="1184" y="35940"/>
                </a:lnTo>
                <a:lnTo>
                  <a:pt x="643" y="36702"/>
                </a:lnTo>
                <a:lnTo>
                  <a:pt x="436" y="36956"/>
                </a:lnTo>
                <a:lnTo>
                  <a:pt x="91" y="37845"/>
                </a:lnTo>
                <a:lnTo>
                  <a:pt x="0" y="39369"/>
                </a:lnTo>
                <a:lnTo>
                  <a:pt x="126" y="39877"/>
                </a:lnTo>
                <a:lnTo>
                  <a:pt x="321" y="40385"/>
                </a:lnTo>
                <a:lnTo>
                  <a:pt x="954" y="41274"/>
                </a:lnTo>
                <a:lnTo>
                  <a:pt x="1379" y="41655"/>
                </a:lnTo>
                <a:lnTo>
                  <a:pt x="1897" y="42163"/>
                </a:lnTo>
                <a:lnTo>
                  <a:pt x="2529" y="42544"/>
                </a:lnTo>
                <a:lnTo>
                  <a:pt x="3486" y="44068"/>
                </a:lnTo>
                <a:lnTo>
                  <a:pt x="4691" y="45592"/>
                </a:lnTo>
                <a:lnTo>
                  <a:pt x="5358" y="46227"/>
                </a:lnTo>
                <a:lnTo>
                  <a:pt x="6106" y="46735"/>
                </a:lnTo>
                <a:lnTo>
                  <a:pt x="7750" y="47243"/>
                </a:lnTo>
                <a:lnTo>
                  <a:pt x="8693" y="47243"/>
                </a:lnTo>
                <a:lnTo>
                  <a:pt x="9165" y="47116"/>
                </a:lnTo>
                <a:lnTo>
                  <a:pt x="10660" y="46354"/>
                </a:lnTo>
                <a:lnTo>
                  <a:pt x="11729" y="45338"/>
                </a:lnTo>
                <a:lnTo>
                  <a:pt x="13339" y="43179"/>
                </a:lnTo>
                <a:lnTo>
                  <a:pt x="15501" y="43179"/>
                </a:lnTo>
                <a:lnTo>
                  <a:pt x="15777" y="42798"/>
                </a:lnTo>
                <a:lnTo>
                  <a:pt x="16108" y="42036"/>
                </a:lnTo>
                <a:lnTo>
                  <a:pt x="16228" y="41274"/>
                </a:lnTo>
                <a:lnTo>
                  <a:pt x="16144" y="39115"/>
                </a:lnTo>
                <a:lnTo>
                  <a:pt x="15927" y="37972"/>
                </a:lnTo>
                <a:lnTo>
                  <a:pt x="31900" y="37972"/>
                </a:lnTo>
                <a:lnTo>
                  <a:pt x="25954" y="35305"/>
                </a:lnTo>
                <a:lnTo>
                  <a:pt x="23171" y="33908"/>
                </a:lnTo>
                <a:lnTo>
                  <a:pt x="20526" y="32638"/>
                </a:lnTo>
                <a:lnTo>
                  <a:pt x="15697" y="29971"/>
                </a:lnTo>
                <a:lnTo>
                  <a:pt x="11568" y="27431"/>
                </a:lnTo>
                <a:lnTo>
                  <a:pt x="8222" y="25272"/>
                </a:lnTo>
                <a:lnTo>
                  <a:pt x="3783" y="22224"/>
                </a:lnTo>
                <a:lnTo>
                  <a:pt x="3908" y="21208"/>
                </a:lnTo>
                <a:lnTo>
                  <a:pt x="4806" y="18414"/>
                </a:lnTo>
                <a:lnTo>
                  <a:pt x="5588" y="18414"/>
                </a:lnTo>
                <a:lnTo>
                  <a:pt x="7635" y="18287"/>
                </a:lnTo>
                <a:lnTo>
                  <a:pt x="20438" y="18287"/>
                </a:lnTo>
                <a:lnTo>
                  <a:pt x="20687" y="18160"/>
                </a:lnTo>
                <a:lnTo>
                  <a:pt x="21435" y="17906"/>
                </a:lnTo>
                <a:lnTo>
                  <a:pt x="21550" y="17525"/>
                </a:lnTo>
                <a:lnTo>
                  <a:pt x="21780" y="17017"/>
                </a:lnTo>
                <a:lnTo>
                  <a:pt x="15812" y="17017"/>
                </a:lnTo>
                <a:lnTo>
                  <a:pt x="15616" y="16890"/>
                </a:lnTo>
                <a:lnTo>
                  <a:pt x="14639" y="16509"/>
                </a:lnTo>
                <a:lnTo>
                  <a:pt x="13535" y="16128"/>
                </a:lnTo>
                <a:lnTo>
                  <a:pt x="11212" y="15747"/>
                </a:lnTo>
                <a:lnTo>
                  <a:pt x="10269" y="15620"/>
                </a:lnTo>
                <a:close/>
              </a:path>
              <a:path w="76200" h="51434">
                <a:moveTo>
                  <a:pt x="31900" y="37972"/>
                </a:moveTo>
                <a:lnTo>
                  <a:pt x="15927" y="37972"/>
                </a:lnTo>
                <a:lnTo>
                  <a:pt x="18134" y="41020"/>
                </a:lnTo>
                <a:lnTo>
                  <a:pt x="19169" y="42163"/>
                </a:lnTo>
                <a:lnTo>
                  <a:pt x="27219" y="46481"/>
                </a:lnTo>
                <a:lnTo>
                  <a:pt x="28036" y="46608"/>
                </a:lnTo>
                <a:lnTo>
                  <a:pt x="30715" y="46227"/>
                </a:lnTo>
                <a:lnTo>
                  <a:pt x="31658" y="45846"/>
                </a:lnTo>
                <a:lnTo>
                  <a:pt x="33590" y="44830"/>
                </a:lnTo>
                <a:lnTo>
                  <a:pt x="34567" y="44068"/>
                </a:lnTo>
                <a:lnTo>
                  <a:pt x="60323" y="44068"/>
                </a:lnTo>
                <a:lnTo>
                  <a:pt x="67985" y="42036"/>
                </a:lnTo>
                <a:lnTo>
                  <a:pt x="69365" y="41401"/>
                </a:lnTo>
                <a:lnTo>
                  <a:pt x="69986" y="41020"/>
                </a:lnTo>
                <a:lnTo>
                  <a:pt x="70584" y="40512"/>
                </a:lnTo>
                <a:lnTo>
                  <a:pt x="71090" y="40131"/>
                </a:lnTo>
                <a:lnTo>
                  <a:pt x="71562" y="39623"/>
                </a:lnTo>
                <a:lnTo>
                  <a:pt x="36453" y="39623"/>
                </a:lnTo>
                <a:lnTo>
                  <a:pt x="35430" y="39369"/>
                </a:lnTo>
                <a:lnTo>
                  <a:pt x="33624" y="38861"/>
                </a:lnTo>
                <a:lnTo>
                  <a:pt x="31900" y="37972"/>
                </a:lnTo>
                <a:close/>
              </a:path>
              <a:path w="76200" h="51434">
                <a:moveTo>
                  <a:pt x="15501" y="43179"/>
                </a:moveTo>
                <a:lnTo>
                  <a:pt x="13339" y="43179"/>
                </a:lnTo>
                <a:lnTo>
                  <a:pt x="14558" y="43433"/>
                </a:lnTo>
                <a:lnTo>
                  <a:pt x="14869" y="43433"/>
                </a:lnTo>
                <a:lnTo>
                  <a:pt x="15501" y="43179"/>
                </a:lnTo>
                <a:close/>
              </a:path>
              <a:path w="76200" h="51434">
                <a:moveTo>
                  <a:pt x="45768" y="30225"/>
                </a:moveTo>
                <a:lnTo>
                  <a:pt x="43882" y="31241"/>
                </a:lnTo>
                <a:lnTo>
                  <a:pt x="38063" y="39623"/>
                </a:lnTo>
                <a:lnTo>
                  <a:pt x="71562" y="39623"/>
                </a:lnTo>
                <a:lnTo>
                  <a:pt x="71999" y="39115"/>
                </a:lnTo>
                <a:lnTo>
                  <a:pt x="72620" y="37972"/>
                </a:lnTo>
                <a:lnTo>
                  <a:pt x="72785" y="37464"/>
                </a:lnTo>
                <a:lnTo>
                  <a:pt x="72942" y="36702"/>
                </a:lnTo>
                <a:lnTo>
                  <a:pt x="73202" y="35686"/>
                </a:lnTo>
                <a:lnTo>
                  <a:pt x="55681" y="35686"/>
                </a:lnTo>
                <a:lnTo>
                  <a:pt x="54347" y="35432"/>
                </a:lnTo>
                <a:lnTo>
                  <a:pt x="53714" y="35432"/>
                </a:lnTo>
                <a:lnTo>
                  <a:pt x="49080" y="33146"/>
                </a:lnTo>
                <a:lnTo>
                  <a:pt x="48482" y="32638"/>
                </a:lnTo>
                <a:lnTo>
                  <a:pt x="47585" y="31749"/>
                </a:lnTo>
                <a:lnTo>
                  <a:pt x="47068" y="30987"/>
                </a:lnTo>
                <a:lnTo>
                  <a:pt x="46918" y="30733"/>
                </a:lnTo>
                <a:lnTo>
                  <a:pt x="46481" y="30479"/>
                </a:lnTo>
                <a:lnTo>
                  <a:pt x="45768" y="30225"/>
                </a:lnTo>
                <a:close/>
              </a:path>
              <a:path w="76200" h="51434">
                <a:moveTo>
                  <a:pt x="75986" y="6985"/>
                </a:moveTo>
                <a:lnTo>
                  <a:pt x="73643" y="6985"/>
                </a:lnTo>
                <a:lnTo>
                  <a:pt x="73812" y="7874"/>
                </a:lnTo>
                <a:lnTo>
                  <a:pt x="73919" y="8636"/>
                </a:lnTo>
                <a:lnTo>
                  <a:pt x="68457" y="19684"/>
                </a:lnTo>
                <a:lnTo>
                  <a:pt x="67824" y="20065"/>
                </a:lnTo>
                <a:lnTo>
                  <a:pt x="66652" y="20446"/>
                </a:lnTo>
                <a:lnTo>
                  <a:pt x="65513" y="20700"/>
                </a:lnTo>
                <a:lnTo>
                  <a:pt x="64490" y="20954"/>
                </a:lnTo>
                <a:lnTo>
                  <a:pt x="62914" y="21081"/>
                </a:lnTo>
                <a:lnTo>
                  <a:pt x="62282" y="21081"/>
                </a:lnTo>
                <a:lnTo>
                  <a:pt x="62821" y="23748"/>
                </a:lnTo>
                <a:lnTo>
                  <a:pt x="63056" y="25272"/>
                </a:lnTo>
                <a:lnTo>
                  <a:pt x="63180" y="29971"/>
                </a:lnTo>
                <a:lnTo>
                  <a:pt x="63059" y="30987"/>
                </a:lnTo>
                <a:lnTo>
                  <a:pt x="58751" y="35432"/>
                </a:lnTo>
                <a:lnTo>
                  <a:pt x="57176" y="35686"/>
                </a:lnTo>
                <a:lnTo>
                  <a:pt x="73202" y="35686"/>
                </a:lnTo>
                <a:lnTo>
                  <a:pt x="73300" y="35305"/>
                </a:lnTo>
                <a:lnTo>
                  <a:pt x="73409" y="34670"/>
                </a:lnTo>
                <a:lnTo>
                  <a:pt x="73293" y="31114"/>
                </a:lnTo>
                <a:lnTo>
                  <a:pt x="66134" y="25018"/>
                </a:lnTo>
                <a:lnTo>
                  <a:pt x="66010" y="23748"/>
                </a:lnTo>
                <a:lnTo>
                  <a:pt x="65789" y="23240"/>
                </a:lnTo>
                <a:lnTo>
                  <a:pt x="65272" y="22605"/>
                </a:lnTo>
                <a:lnTo>
                  <a:pt x="65985" y="22224"/>
                </a:lnTo>
                <a:lnTo>
                  <a:pt x="67709" y="21208"/>
                </a:lnTo>
                <a:lnTo>
                  <a:pt x="68848" y="20573"/>
                </a:lnTo>
                <a:lnTo>
                  <a:pt x="70067" y="19684"/>
                </a:lnTo>
                <a:lnTo>
                  <a:pt x="76091" y="10668"/>
                </a:lnTo>
                <a:lnTo>
                  <a:pt x="75986" y="6985"/>
                </a:lnTo>
                <a:close/>
              </a:path>
              <a:path w="76200" h="51434">
                <a:moveTo>
                  <a:pt x="32486" y="18287"/>
                </a:moveTo>
                <a:lnTo>
                  <a:pt x="30876" y="18795"/>
                </a:lnTo>
                <a:lnTo>
                  <a:pt x="30002" y="19176"/>
                </a:lnTo>
                <a:lnTo>
                  <a:pt x="23171" y="20827"/>
                </a:lnTo>
                <a:lnTo>
                  <a:pt x="21354" y="21081"/>
                </a:lnTo>
                <a:lnTo>
                  <a:pt x="17387" y="21716"/>
                </a:lnTo>
                <a:lnTo>
                  <a:pt x="10545" y="22097"/>
                </a:lnTo>
                <a:lnTo>
                  <a:pt x="11292" y="22351"/>
                </a:lnTo>
                <a:lnTo>
                  <a:pt x="12235" y="22732"/>
                </a:lnTo>
                <a:lnTo>
                  <a:pt x="13569" y="23113"/>
                </a:lnTo>
                <a:lnTo>
                  <a:pt x="14363" y="23367"/>
                </a:lnTo>
                <a:lnTo>
                  <a:pt x="16283" y="23748"/>
                </a:lnTo>
                <a:lnTo>
                  <a:pt x="18640" y="24129"/>
                </a:lnTo>
                <a:lnTo>
                  <a:pt x="22964" y="24510"/>
                </a:lnTo>
                <a:lnTo>
                  <a:pt x="24425" y="25907"/>
                </a:lnTo>
                <a:lnTo>
                  <a:pt x="31463" y="30352"/>
                </a:lnTo>
                <a:lnTo>
                  <a:pt x="32912" y="31114"/>
                </a:lnTo>
                <a:lnTo>
                  <a:pt x="35349" y="32003"/>
                </a:lnTo>
                <a:lnTo>
                  <a:pt x="38063" y="32765"/>
                </a:lnTo>
                <a:lnTo>
                  <a:pt x="36649" y="31495"/>
                </a:lnTo>
                <a:lnTo>
                  <a:pt x="34418" y="29082"/>
                </a:lnTo>
                <a:lnTo>
                  <a:pt x="33090" y="27431"/>
                </a:lnTo>
                <a:lnTo>
                  <a:pt x="31819" y="25780"/>
                </a:lnTo>
                <a:lnTo>
                  <a:pt x="32095" y="25780"/>
                </a:lnTo>
                <a:lnTo>
                  <a:pt x="34257" y="25526"/>
                </a:lnTo>
                <a:lnTo>
                  <a:pt x="46176" y="22986"/>
                </a:lnTo>
                <a:lnTo>
                  <a:pt x="28944" y="22986"/>
                </a:lnTo>
                <a:lnTo>
                  <a:pt x="29381" y="22605"/>
                </a:lnTo>
                <a:lnTo>
                  <a:pt x="30405" y="21589"/>
                </a:lnTo>
                <a:lnTo>
                  <a:pt x="31854" y="19684"/>
                </a:lnTo>
                <a:lnTo>
                  <a:pt x="32486" y="18287"/>
                </a:lnTo>
                <a:close/>
              </a:path>
              <a:path w="76200" h="51434">
                <a:moveTo>
                  <a:pt x="50092" y="10286"/>
                </a:moveTo>
                <a:lnTo>
                  <a:pt x="36258" y="20954"/>
                </a:lnTo>
                <a:lnTo>
                  <a:pt x="34958" y="21462"/>
                </a:lnTo>
                <a:lnTo>
                  <a:pt x="32095" y="22224"/>
                </a:lnTo>
                <a:lnTo>
                  <a:pt x="28944" y="22986"/>
                </a:lnTo>
                <a:lnTo>
                  <a:pt x="46176" y="22986"/>
                </a:lnTo>
                <a:lnTo>
                  <a:pt x="49747" y="21843"/>
                </a:lnTo>
                <a:lnTo>
                  <a:pt x="51437" y="21208"/>
                </a:lnTo>
                <a:lnTo>
                  <a:pt x="52990" y="20573"/>
                </a:lnTo>
                <a:lnTo>
                  <a:pt x="47585" y="20573"/>
                </a:lnTo>
                <a:lnTo>
                  <a:pt x="48252" y="19430"/>
                </a:lnTo>
                <a:lnTo>
                  <a:pt x="49000" y="17779"/>
                </a:lnTo>
                <a:lnTo>
                  <a:pt x="49428" y="16509"/>
                </a:lnTo>
                <a:lnTo>
                  <a:pt x="49834" y="14731"/>
                </a:lnTo>
                <a:lnTo>
                  <a:pt x="50049" y="12953"/>
                </a:lnTo>
                <a:lnTo>
                  <a:pt x="50092" y="10286"/>
                </a:lnTo>
                <a:close/>
              </a:path>
              <a:path w="76200" h="51434">
                <a:moveTo>
                  <a:pt x="59346" y="3682"/>
                </a:moveTo>
                <a:lnTo>
                  <a:pt x="55324" y="3682"/>
                </a:lnTo>
                <a:lnTo>
                  <a:pt x="55796" y="3809"/>
                </a:lnTo>
                <a:lnTo>
                  <a:pt x="56624" y="3936"/>
                </a:lnTo>
                <a:lnTo>
                  <a:pt x="56900" y="4063"/>
                </a:lnTo>
                <a:lnTo>
                  <a:pt x="58685" y="9397"/>
                </a:lnTo>
                <a:lnTo>
                  <a:pt x="58575" y="10286"/>
                </a:lnTo>
                <a:lnTo>
                  <a:pt x="58050" y="12572"/>
                </a:lnTo>
                <a:lnTo>
                  <a:pt x="57526" y="14350"/>
                </a:lnTo>
                <a:lnTo>
                  <a:pt x="57452" y="14858"/>
                </a:lnTo>
                <a:lnTo>
                  <a:pt x="47585" y="20573"/>
                </a:lnTo>
                <a:lnTo>
                  <a:pt x="52990" y="20573"/>
                </a:lnTo>
                <a:lnTo>
                  <a:pt x="54853" y="19811"/>
                </a:lnTo>
                <a:lnTo>
                  <a:pt x="56624" y="19049"/>
                </a:lnTo>
                <a:lnTo>
                  <a:pt x="58349" y="18160"/>
                </a:lnTo>
                <a:lnTo>
                  <a:pt x="60120" y="17144"/>
                </a:lnTo>
                <a:lnTo>
                  <a:pt x="61891" y="16255"/>
                </a:lnTo>
                <a:lnTo>
                  <a:pt x="73643" y="6985"/>
                </a:lnTo>
                <a:lnTo>
                  <a:pt x="75986" y="6985"/>
                </a:lnTo>
                <a:lnTo>
                  <a:pt x="75835" y="6350"/>
                </a:lnTo>
                <a:lnTo>
                  <a:pt x="60361" y="6349"/>
                </a:lnTo>
                <a:lnTo>
                  <a:pt x="60246" y="5841"/>
                </a:lnTo>
                <a:lnTo>
                  <a:pt x="59890" y="4698"/>
                </a:lnTo>
                <a:lnTo>
                  <a:pt x="59346" y="3682"/>
                </a:lnTo>
                <a:close/>
              </a:path>
              <a:path w="76200" h="51434">
                <a:moveTo>
                  <a:pt x="20438" y="18287"/>
                </a:moveTo>
                <a:lnTo>
                  <a:pt x="10384" y="18287"/>
                </a:lnTo>
                <a:lnTo>
                  <a:pt x="11097" y="18414"/>
                </a:lnTo>
                <a:lnTo>
                  <a:pt x="12546" y="18541"/>
                </a:lnTo>
                <a:lnTo>
                  <a:pt x="14788" y="18922"/>
                </a:lnTo>
                <a:lnTo>
                  <a:pt x="15858" y="19049"/>
                </a:lnTo>
                <a:lnTo>
                  <a:pt x="17111" y="19049"/>
                </a:lnTo>
                <a:lnTo>
                  <a:pt x="18491" y="18922"/>
                </a:lnTo>
                <a:lnTo>
                  <a:pt x="19192" y="18668"/>
                </a:lnTo>
                <a:lnTo>
                  <a:pt x="19940" y="18541"/>
                </a:lnTo>
                <a:lnTo>
                  <a:pt x="20438" y="18287"/>
                </a:lnTo>
                <a:close/>
              </a:path>
              <a:path w="76200" h="51434">
                <a:moveTo>
                  <a:pt x="33854" y="4952"/>
                </a:moveTo>
                <a:lnTo>
                  <a:pt x="33073" y="4952"/>
                </a:lnTo>
                <a:lnTo>
                  <a:pt x="32521" y="5079"/>
                </a:lnTo>
                <a:lnTo>
                  <a:pt x="31900" y="5079"/>
                </a:lnTo>
                <a:lnTo>
                  <a:pt x="31187" y="5206"/>
                </a:lnTo>
                <a:lnTo>
                  <a:pt x="30405" y="5460"/>
                </a:lnTo>
                <a:lnTo>
                  <a:pt x="29968" y="5714"/>
                </a:lnTo>
                <a:lnTo>
                  <a:pt x="29059" y="6095"/>
                </a:lnTo>
                <a:lnTo>
                  <a:pt x="28588" y="6222"/>
                </a:lnTo>
                <a:lnTo>
                  <a:pt x="28116" y="6603"/>
                </a:lnTo>
                <a:lnTo>
                  <a:pt x="26621" y="7619"/>
                </a:lnTo>
                <a:lnTo>
                  <a:pt x="26115" y="8000"/>
                </a:lnTo>
                <a:lnTo>
                  <a:pt x="25609" y="8508"/>
                </a:lnTo>
                <a:lnTo>
                  <a:pt x="24540" y="9524"/>
                </a:lnTo>
                <a:lnTo>
                  <a:pt x="23482" y="10794"/>
                </a:lnTo>
                <a:lnTo>
                  <a:pt x="22424" y="12191"/>
                </a:lnTo>
                <a:lnTo>
                  <a:pt x="22148" y="12699"/>
                </a:lnTo>
                <a:lnTo>
                  <a:pt x="19825" y="15874"/>
                </a:lnTo>
                <a:lnTo>
                  <a:pt x="19158" y="16255"/>
                </a:lnTo>
                <a:lnTo>
                  <a:pt x="18410" y="16763"/>
                </a:lnTo>
                <a:lnTo>
                  <a:pt x="18215" y="16763"/>
                </a:lnTo>
                <a:lnTo>
                  <a:pt x="17663" y="17017"/>
                </a:lnTo>
                <a:lnTo>
                  <a:pt x="21780" y="17017"/>
                </a:lnTo>
                <a:lnTo>
                  <a:pt x="22182" y="16128"/>
                </a:lnTo>
                <a:lnTo>
                  <a:pt x="23010" y="14731"/>
                </a:lnTo>
                <a:lnTo>
                  <a:pt x="32291" y="8254"/>
                </a:lnTo>
                <a:lnTo>
                  <a:pt x="32521" y="8127"/>
                </a:lnTo>
                <a:lnTo>
                  <a:pt x="33624" y="7746"/>
                </a:lnTo>
                <a:lnTo>
                  <a:pt x="34682" y="7619"/>
                </a:lnTo>
                <a:lnTo>
                  <a:pt x="38233" y="7619"/>
                </a:lnTo>
                <a:lnTo>
                  <a:pt x="37983" y="7111"/>
                </a:lnTo>
                <a:lnTo>
                  <a:pt x="34924" y="5206"/>
                </a:lnTo>
                <a:lnTo>
                  <a:pt x="33854" y="4952"/>
                </a:lnTo>
                <a:close/>
              </a:path>
              <a:path w="76200" h="51434">
                <a:moveTo>
                  <a:pt x="38233" y="7619"/>
                </a:moveTo>
                <a:lnTo>
                  <a:pt x="34682" y="7619"/>
                </a:lnTo>
                <a:lnTo>
                  <a:pt x="35901" y="7873"/>
                </a:lnTo>
                <a:lnTo>
                  <a:pt x="36223" y="8000"/>
                </a:lnTo>
                <a:lnTo>
                  <a:pt x="36534" y="8254"/>
                </a:lnTo>
                <a:lnTo>
                  <a:pt x="37166" y="8635"/>
                </a:lnTo>
                <a:lnTo>
                  <a:pt x="37477" y="8889"/>
                </a:lnTo>
                <a:lnTo>
                  <a:pt x="38063" y="9524"/>
                </a:lnTo>
                <a:lnTo>
                  <a:pt x="38891" y="10794"/>
                </a:lnTo>
                <a:lnTo>
                  <a:pt x="39557" y="12572"/>
                </a:lnTo>
                <a:lnTo>
                  <a:pt x="39800" y="13334"/>
                </a:lnTo>
                <a:lnTo>
                  <a:pt x="39949" y="13334"/>
                </a:lnTo>
                <a:lnTo>
                  <a:pt x="40697" y="13207"/>
                </a:lnTo>
                <a:lnTo>
                  <a:pt x="41053" y="12953"/>
                </a:lnTo>
                <a:lnTo>
                  <a:pt x="41916" y="12572"/>
                </a:lnTo>
                <a:lnTo>
                  <a:pt x="42433" y="12318"/>
                </a:lnTo>
                <a:lnTo>
                  <a:pt x="42985" y="11937"/>
                </a:lnTo>
                <a:lnTo>
                  <a:pt x="44745" y="10286"/>
                </a:lnTo>
                <a:lnTo>
                  <a:pt x="45229" y="9651"/>
                </a:lnTo>
                <a:lnTo>
                  <a:pt x="38891" y="9651"/>
                </a:lnTo>
                <a:lnTo>
                  <a:pt x="38776" y="9016"/>
                </a:lnTo>
                <a:lnTo>
                  <a:pt x="38581" y="8254"/>
                </a:lnTo>
                <a:lnTo>
                  <a:pt x="38420" y="8000"/>
                </a:lnTo>
                <a:lnTo>
                  <a:pt x="38233" y="7619"/>
                </a:lnTo>
                <a:close/>
              </a:path>
              <a:path w="76200" h="51434">
                <a:moveTo>
                  <a:pt x="54692" y="380"/>
                </a:moveTo>
                <a:lnTo>
                  <a:pt x="48643" y="2285"/>
                </a:lnTo>
                <a:lnTo>
                  <a:pt x="47654" y="2920"/>
                </a:lnTo>
                <a:lnTo>
                  <a:pt x="47585" y="3301"/>
                </a:lnTo>
                <a:lnTo>
                  <a:pt x="47424" y="3428"/>
                </a:lnTo>
                <a:lnTo>
                  <a:pt x="46642" y="4444"/>
                </a:lnTo>
                <a:lnTo>
                  <a:pt x="46171" y="4825"/>
                </a:lnTo>
                <a:lnTo>
                  <a:pt x="44871" y="5968"/>
                </a:lnTo>
                <a:lnTo>
                  <a:pt x="44043" y="6476"/>
                </a:lnTo>
                <a:lnTo>
                  <a:pt x="43020" y="7238"/>
                </a:lnTo>
                <a:lnTo>
                  <a:pt x="41835" y="8000"/>
                </a:lnTo>
                <a:lnTo>
                  <a:pt x="38891" y="9651"/>
                </a:lnTo>
                <a:lnTo>
                  <a:pt x="45229" y="9651"/>
                </a:lnTo>
                <a:lnTo>
                  <a:pt x="46044" y="8635"/>
                </a:lnTo>
                <a:lnTo>
                  <a:pt x="47183" y="6857"/>
                </a:lnTo>
                <a:lnTo>
                  <a:pt x="47735" y="6349"/>
                </a:lnTo>
                <a:lnTo>
                  <a:pt x="54220" y="3809"/>
                </a:lnTo>
                <a:lnTo>
                  <a:pt x="54542" y="3682"/>
                </a:lnTo>
                <a:lnTo>
                  <a:pt x="59346" y="3682"/>
                </a:lnTo>
                <a:lnTo>
                  <a:pt x="59142" y="3301"/>
                </a:lnTo>
                <a:lnTo>
                  <a:pt x="58625" y="2539"/>
                </a:lnTo>
                <a:lnTo>
                  <a:pt x="57958" y="1904"/>
                </a:lnTo>
                <a:lnTo>
                  <a:pt x="57210" y="1269"/>
                </a:lnTo>
                <a:lnTo>
                  <a:pt x="55842" y="507"/>
                </a:lnTo>
                <a:lnTo>
                  <a:pt x="55290" y="507"/>
                </a:lnTo>
                <a:lnTo>
                  <a:pt x="54692" y="380"/>
                </a:lnTo>
                <a:close/>
              </a:path>
              <a:path w="76200" h="51434">
                <a:moveTo>
                  <a:pt x="69871" y="127"/>
                </a:moveTo>
                <a:lnTo>
                  <a:pt x="67157" y="126"/>
                </a:lnTo>
                <a:lnTo>
                  <a:pt x="66571" y="380"/>
                </a:lnTo>
                <a:lnTo>
                  <a:pt x="65985" y="507"/>
                </a:lnTo>
                <a:lnTo>
                  <a:pt x="60361" y="6349"/>
                </a:lnTo>
                <a:lnTo>
                  <a:pt x="75835" y="6350"/>
                </a:lnTo>
                <a:lnTo>
                  <a:pt x="71251" y="635"/>
                </a:lnTo>
                <a:lnTo>
                  <a:pt x="70343" y="254"/>
                </a:lnTo>
                <a:lnTo>
                  <a:pt x="69871" y="127"/>
                </a:lnTo>
                <a:close/>
              </a:path>
              <a:path w="76200" h="51434">
                <a:moveTo>
                  <a:pt x="68813" y="0"/>
                </a:moveTo>
                <a:lnTo>
                  <a:pt x="68261" y="0"/>
                </a:lnTo>
                <a:lnTo>
                  <a:pt x="67709" y="126"/>
                </a:lnTo>
                <a:lnTo>
                  <a:pt x="69365" y="127"/>
                </a:lnTo>
                <a:lnTo>
                  <a:pt x="6881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96122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12189" y="48041"/>
                </a:moveTo>
                <a:lnTo>
                  <a:pt x="2196" y="48041"/>
                </a:lnTo>
                <a:lnTo>
                  <a:pt x="2698" y="48432"/>
                </a:lnTo>
                <a:lnTo>
                  <a:pt x="3541" y="48941"/>
                </a:lnTo>
                <a:lnTo>
                  <a:pt x="4438" y="49333"/>
                </a:lnTo>
                <a:lnTo>
                  <a:pt x="5301" y="49567"/>
                </a:lnTo>
                <a:lnTo>
                  <a:pt x="6175" y="49724"/>
                </a:lnTo>
                <a:lnTo>
                  <a:pt x="7428" y="49724"/>
                </a:lnTo>
                <a:lnTo>
                  <a:pt x="8210" y="49646"/>
                </a:lnTo>
                <a:lnTo>
                  <a:pt x="12189" y="48041"/>
                </a:lnTo>
                <a:close/>
              </a:path>
              <a:path w="20954" h="50165">
                <a:moveTo>
                  <a:pt x="7624" y="1096"/>
                </a:moveTo>
                <a:lnTo>
                  <a:pt x="0" y="48510"/>
                </a:lnTo>
                <a:lnTo>
                  <a:pt x="908" y="48510"/>
                </a:lnTo>
                <a:lnTo>
                  <a:pt x="1366" y="48393"/>
                </a:lnTo>
                <a:lnTo>
                  <a:pt x="2046" y="48159"/>
                </a:lnTo>
                <a:lnTo>
                  <a:pt x="2196" y="48041"/>
                </a:lnTo>
                <a:lnTo>
                  <a:pt x="12189" y="48041"/>
                </a:lnTo>
                <a:lnTo>
                  <a:pt x="20871" y="28739"/>
                </a:lnTo>
                <a:lnTo>
                  <a:pt x="20791" y="22709"/>
                </a:lnTo>
                <a:lnTo>
                  <a:pt x="11327" y="2036"/>
                </a:lnTo>
                <a:lnTo>
                  <a:pt x="10970" y="1840"/>
                </a:lnTo>
                <a:lnTo>
                  <a:pt x="10303" y="1526"/>
                </a:lnTo>
                <a:lnTo>
                  <a:pt x="9901" y="1409"/>
                </a:lnTo>
                <a:lnTo>
                  <a:pt x="8808" y="1175"/>
                </a:lnTo>
                <a:lnTo>
                  <a:pt x="8417" y="1134"/>
                </a:lnTo>
                <a:lnTo>
                  <a:pt x="7624" y="1096"/>
                </a:lnTo>
                <a:close/>
              </a:path>
              <a:path w="20954" h="50165">
                <a:moveTo>
                  <a:pt x="15455" y="0"/>
                </a:moveTo>
                <a:lnTo>
                  <a:pt x="11327" y="2036"/>
                </a:lnTo>
                <a:lnTo>
                  <a:pt x="16190" y="2036"/>
                </a:lnTo>
                <a:lnTo>
                  <a:pt x="1545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18902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1" y="0"/>
                </a:moveTo>
                <a:lnTo>
                  <a:pt x="0" y="148"/>
                </a:lnTo>
                <a:lnTo>
                  <a:pt x="160" y="148"/>
                </a:lnTo>
                <a:lnTo>
                  <a:pt x="551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18396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57" y="0"/>
                </a:moveTo>
                <a:lnTo>
                  <a:pt x="0" y="309"/>
                </a:lnTo>
                <a:lnTo>
                  <a:pt x="229" y="309"/>
                </a:lnTo>
                <a:lnTo>
                  <a:pt x="1057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17844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8" y="0"/>
                </a:moveTo>
                <a:lnTo>
                  <a:pt x="1057" y="0"/>
                </a:lnTo>
                <a:lnTo>
                  <a:pt x="0" y="320"/>
                </a:lnTo>
                <a:lnTo>
                  <a:pt x="356" y="320"/>
                </a:lnTo>
                <a:lnTo>
                  <a:pt x="781" y="194"/>
                </a:lnTo>
                <a:lnTo>
                  <a:pt x="121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17338" y="210717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1287" y="0"/>
                </a:moveTo>
                <a:lnTo>
                  <a:pt x="1057" y="0"/>
                </a:lnTo>
                <a:lnTo>
                  <a:pt x="0" y="355"/>
                </a:lnTo>
                <a:lnTo>
                  <a:pt x="390" y="355"/>
                </a:lnTo>
                <a:lnTo>
                  <a:pt x="862" y="194"/>
                </a:lnTo>
                <a:lnTo>
                  <a:pt x="1287" y="0"/>
                </a:lnTo>
                <a:close/>
              </a:path>
              <a:path w="7620" h="635">
                <a:moveTo>
                  <a:pt x="7106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16820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1379" y="0"/>
                </a:moveTo>
                <a:lnTo>
                  <a:pt x="1023" y="0"/>
                </a:lnTo>
                <a:lnTo>
                  <a:pt x="0" y="343"/>
                </a:lnTo>
                <a:lnTo>
                  <a:pt x="436" y="343"/>
                </a:lnTo>
                <a:lnTo>
                  <a:pt x="908" y="194"/>
                </a:lnTo>
                <a:lnTo>
                  <a:pt x="1379" y="0"/>
                </a:lnTo>
                <a:close/>
              </a:path>
              <a:path w="8254" h="635">
                <a:moveTo>
                  <a:pt x="7624" y="114"/>
                </a:moveTo>
                <a:lnTo>
                  <a:pt x="7313" y="343"/>
                </a:lnTo>
                <a:lnTo>
                  <a:pt x="7750" y="343"/>
                </a:lnTo>
                <a:lnTo>
                  <a:pt x="762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16268" y="211072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436" y="309"/>
                </a:lnTo>
                <a:lnTo>
                  <a:pt x="1460" y="0"/>
                </a:lnTo>
                <a:close/>
              </a:path>
              <a:path w="8889" h="635">
                <a:moveTo>
                  <a:pt x="8222" y="0"/>
                </a:moveTo>
                <a:lnTo>
                  <a:pt x="7589" y="309"/>
                </a:lnTo>
                <a:lnTo>
                  <a:pt x="8371" y="309"/>
                </a:lnTo>
                <a:lnTo>
                  <a:pt x="8222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15762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1494" y="0"/>
                </a:moveTo>
                <a:lnTo>
                  <a:pt x="1057" y="0"/>
                </a:lnTo>
                <a:lnTo>
                  <a:pt x="0" y="320"/>
                </a:lnTo>
                <a:lnTo>
                  <a:pt x="390" y="320"/>
                </a:lnTo>
                <a:lnTo>
                  <a:pt x="1494" y="0"/>
                </a:lnTo>
                <a:close/>
              </a:path>
              <a:path w="9525" h="635">
                <a:moveTo>
                  <a:pt x="8808" y="0"/>
                </a:moveTo>
                <a:lnTo>
                  <a:pt x="8371" y="0"/>
                </a:lnTo>
                <a:lnTo>
                  <a:pt x="7819" y="320"/>
                </a:lnTo>
                <a:lnTo>
                  <a:pt x="9004" y="320"/>
                </a:lnTo>
                <a:lnTo>
                  <a:pt x="8877" y="160"/>
                </a:lnTo>
                <a:lnTo>
                  <a:pt x="880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15245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1460" y="0"/>
                </a:moveTo>
                <a:lnTo>
                  <a:pt x="1023" y="0"/>
                </a:lnTo>
                <a:lnTo>
                  <a:pt x="0" y="309"/>
                </a:lnTo>
                <a:lnTo>
                  <a:pt x="275" y="309"/>
                </a:lnTo>
                <a:lnTo>
                  <a:pt x="597" y="240"/>
                </a:lnTo>
                <a:lnTo>
                  <a:pt x="1460" y="0"/>
                </a:lnTo>
                <a:close/>
              </a:path>
              <a:path w="10160" h="635">
                <a:moveTo>
                  <a:pt x="9395" y="0"/>
                </a:moveTo>
                <a:lnTo>
                  <a:pt x="8613" y="0"/>
                </a:lnTo>
                <a:lnTo>
                  <a:pt x="8061" y="309"/>
                </a:lnTo>
                <a:lnTo>
                  <a:pt x="9602" y="309"/>
                </a:lnTo>
                <a:lnTo>
                  <a:pt x="9521" y="160"/>
                </a:lnTo>
                <a:lnTo>
                  <a:pt x="939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14693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1460" y="0"/>
                </a:lnTo>
                <a:close/>
              </a:path>
              <a:path w="10795" h="635">
                <a:moveTo>
                  <a:pt x="10073" y="0"/>
                </a:moveTo>
                <a:lnTo>
                  <a:pt x="8889" y="0"/>
                </a:lnTo>
                <a:lnTo>
                  <a:pt x="8337" y="309"/>
                </a:lnTo>
                <a:lnTo>
                  <a:pt x="10223" y="309"/>
                </a:lnTo>
                <a:lnTo>
                  <a:pt x="1007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14429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092" y="0"/>
                </a:moveTo>
                <a:lnTo>
                  <a:pt x="816" y="0"/>
                </a:lnTo>
                <a:lnTo>
                  <a:pt x="0" y="240"/>
                </a:lnTo>
                <a:lnTo>
                  <a:pt x="1092" y="0"/>
                </a:lnTo>
                <a:close/>
              </a:path>
              <a:path w="10795" h="635">
                <a:moveTo>
                  <a:pt x="10418" y="0"/>
                </a:moveTo>
                <a:lnTo>
                  <a:pt x="8877" y="0"/>
                </a:lnTo>
                <a:lnTo>
                  <a:pt x="8325" y="320"/>
                </a:lnTo>
                <a:lnTo>
                  <a:pt x="10568" y="320"/>
                </a:lnTo>
                <a:lnTo>
                  <a:pt x="10418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14429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390" y="0"/>
                </a:moveTo>
                <a:lnTo>
                  <a:pt x="0" y="80"/>
                </a:lnTo>
                <a:lnTo>
                  <a:pt x="390" y="0"/>
                </a:lnTo>
                <a:close/>
              </a:path>
              <a:path w="10795" h="635">
                <a:moveTo>
                  <a:pt x="10487" y="0"/>
                </a:moveTo>
                <a:lnTo>
                  <a:pt x="8601" y="0"/>
                </a:lnTo>
                <a:lnTo>
                  <a:pt x="8325" y="160"/>
                </a:lnTo>
                <a:lnTo>
                  <a:pt x="8015" y="309"/>
                </a:lnTo>
                <a:lnTo>
                  <a:pt x="10648" y="309"/>
                </a:lnTo>
                <a:lnTo>
                  <a:pt x="10487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22133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620" y="0"/>
                </a:moveTo>
                <a:lnTo>
                  <a:pt x="2863" y="0"/>
                </a:lnTo>
                <a:lnTo>
                  <a:pt x="3024" y="309"/>
                </a:lnTo>
                <a:lnTo>
                  <a:pt x="0" y="309"/>
                </a:lnTo>
                <a:lnTo>
                  <a:pt x="62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21811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632" y="0"/>
                </a:moveTo>
                <a:lnTo>
                  <a:pt x="3265" y="0"/>
                </a:lnTo>
                <a:lnTo>
                  <a:pt x="3426" y="320"/>
                </a:lnTo>
                <a:lnTo>
                  <a:pt x="0" y="320"/>
                </a:lnTo>
                <a:lnTo>
                  <a:pt x="632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32145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678" y="0"/>
                </a:moveTo>
                <a:lnTo>
                  <a:pt x="3702" y="0"/>
                </a:lnTo>
                <a:lnTo>
                  <a:pt x="3863" y="309"/>
                </a:lnTo>
                <a:lnTo>
                  <a:pt x="0" y="309"/>
                </a:lnTo>
                <a:lnTo>
                  <a:pt x="678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321144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093" y="0"/>
                </a:moveTo>
                <a:lnTo>
                  <a:pt x="666" y="0"/>
                </a:lnTo>
                <a:lnTo>
                  <a:pt x="310" y="148"/>
                </a:lnTo>
                <a:lnTo>
                  <a:pt x="0" y="309"/>
                </a:lnTo>
                <a:lnTo>
                  <a:pt x="4243" y="309"/>
                </a:lnTo>
                <a:lnTo>
                  <a:pt x="4093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20753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701" y="0"/>
                </a:moveTo>
                <a:lnTo>
                  <a:pt x="4565" y="0"/>
                </a:lnTo>
                <a:lnTo>
                  <a:pt x="4680" y="320"/>
                </a:lnTo>
                <a:lnTo>
                  <a:pt x="0" y="320"/>
                </a:lnTo>
                <a:lnTo>
                  <a:pt x="701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20397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4990" y="0"/>
                </a:moveTo>
                <a:lnTo>
                  <a:pt x="747" y="0"/>
                </a:lnTo>
                <a:lnTo>
                  <a:pt x="0" y="309"/>
                </a:lnTo>
                <a:lnTo>
                  <a:pt x="5117" y="309"/>
                </a:lnTo>
                <a:lnTo>
                  <a:pt x="4990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20006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427" y="0"/>
                </a:moveTo>
                <a:lnTo>
                  <a:pt x="747" y="0"/>
                </a:lnTo>
                <a:lnTo>
                  <a:pt x="0" y="355"/>
                </a:lnTo>
                <a:lnTo>
                  <a:pt x="5577" y="355"/>
                </a:lnTo>
                <a:lnTo>
                  <a:pt x="5508" y="148"/>
                </a:lnTo>
                <a:lnTo>
                  <a:pt x="5427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19569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945" y="0"/>
                </a:moveTo>
                <a:lnTo>
                  <a:pt x="827" y="0"/>
                </a:lnTo>
                <a:lnTo>
                  <a:pt x="402" y="206"/>
                </a:lnTo>
                <a:lnTo>
                  <a:pt x="0" y="355"/>
                </a:lnTo>
                <a:lnTo>
                  <a:pt x="6060" y="355"/>
                </a:lnTo>
                <a:lnTo>
                  <a:pt x="5945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19143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5" h="635">
                <a:moveTo>
                  <a:pt x="6439" y="0"/>
                </a:moveTo>
                <a:lnTo>
                  <a:pt x="862" y="0"/>
                </a:lnTo>
                <a:lnTo>
                  <a:pt x="0" y="309"/>
                </a:lnTo>
                <a:lnTo>
                  <a:pt x="6566" y="309"/>
                </a:lnTo>
                <a:lnTo>
                  <a:pt x="6439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95397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232" y="0"/>
                </a:moveTo>
                <a:lnTo>
                  <a:pt x="24172" y="0"/>
                </a:lnTo>
                <a:lnTo>
                  <a:pt x="23309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  <a:path w="30479" h="635">
                <a:moveTo>
                  <a:pt x="0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95351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359" y="0"/>
                </a:moveTo>
                <a:lnTo>
                  <a:pt x="23792" y="0"/>
                </a:lnTo>
                <a:lnTo>
                  <a:pt x="22849" y="309"/>
                </a:lnTo>
                <a:lnTo>
                  <a:pt x="30474" y="309"/>
                </a:lnTo>
                <a:lnTo>
                  <a:pt x="30359" y="0"/>
                </a:lnTo>
                <a:close/>
              </a:path>
              <a:path w="30479" h="635">
                <a:moveTo>
                  <a:pt x="0" y="114"/>
                </a:moveTo>
                <a:lnTo>
                  <a:pt x="241" y="309"/>
                </a:lnTo>
                <a:lnTo>
                  <a:pt x="747" y="309"/>
                </a:lnTo>
                <a:lnTo>
                  <a:pt x="0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95397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0" y="0"/>
                </a:moveTo>
                <a:lnTo>
                  <a:pt x="390" y="309"/>
                </a:lnTo>
                <a:lnTo>
                  <a:pt x="1448" y="309"/>
                </a:lnTo>
                <a:lnTo>
                  <a:pt x="80" y="0"/>
                </a:lnTo>
                <a:close/>
              </a:path>
              <a:path w="30479" h="635">
                <a:moveTo>
                  <a:pt x="30347" y="0"/>
                </a:moveTo>
                <a:lnTo>
                  <a:pt x="23309" y="0"/>
                </a:lnTo>
                <a:lnTo>
                  <a:pt x="22286" y="309"/>
                </a:lnTo>
                <a:lnTo>
                  <a:pt x="30462" y="309"/>
                </a:lnTo>
                <a:lnTo>
                  <a:pt x="30347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95592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505" y="0"/>
                </a:moveTo>
                <a:lnTo>
                  <a:pt x="0" y="0"/>
                </a:lnTo>
                <a:lnTo>
                  <a:pt x="390" y="320"/>
                </a:lnTo>
                <a:lnTo>
                  <a:pt x="2196" y="320"/>
                </a:lnTo>
                <a:lnTo>
                  <a:pt x="505" y="0"/>
                </a:lnTo>
                <a:close/>
              </a:path>
              <a:path w="30479" h="635">
                <a:moveTo>
                  <a:pt x="2127" y="274"/>
                </a:moveTo>
                <a:close/>
              </a:path>
              <a:path w="30479" h="635">
                <a:moveTo>
                  <a:pt x="30232" y="0"/>
                </a:moveTo>
                <a:lnTo>
                  <a:pt x="22608" y="0"/>
                </a:lnTo>
                <a:lnTo>
                  <a:pt x="21538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9578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057" y="0"/>
                </a:moveTo>
                <a:lnTo>
                  <a:pt x="0" y="0"/>
                </a:lnTo>
                <a:lnTo>
                  <a:pt x="251" y="194"/>
                </a:lnTo>
                <a:lnTo>
                  <a:pt x="436" y="309"/>
                </a:lnTo>
                <a:lnTo>
                  <a:pt x="2633" y="309"/>
                </a:lnTo>
                <a:lnTo>
                  <a:pt x="1972" y="143"/>
                </a:lnTo>
                <a:lnTo>
                  <a:pt x="1057" y="0"/>
                </a:lnTo>
                <a:close/>
              </a:path>
              <a:path w="30479" h="635">
                <a:moveTo>
                  <a:pt x="30071" y="0"/>
                </a:moveTo>
                <a:lnTo>
                  <a:pt x="21895" y="0"/>
                </a:lnTo>
                <a:lnTo>
                  <a:pt x="20756" y="309"/>
                </a:lnTo>
                <a:lnTo>
                  <a:pt x="30198" y="309"/>
                </a:lnTo>
                <a:lnTo>
                  <a:pt x="30071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95983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805" y="0"/>
                </a:moveTo>
                <a:lnTo>
                  <a:pt x="0" y="0"/>
                </a:lnTo>
                <a:lnTo>
                  <a:pt x="297" y="194"/>
                </a:lnTo>
                <a:lnTo>
                  <a:pt x="436" y="309"/>
                </a:lnTo>
                <a:lnTo>
                  <a:pt x="3150" y="309"/>
                </a:lnTo>
                <a:lnTo>
                  <a:pt x="2713" y="194"/>
                </a:lnTo>
                <a:lnTo>
                  <a:pt x="1805" y="0"/>
                </a:lnTo>
                <a:close/>
              </a:path>
              <a:path w="30479" h="635">
                <a:moveTo>
                  <a:pt x="29956" y="0"/>
                </a:moveTo>
                <a:lnTo>
                  <a:pt x="21147" y="0"/>
                </a:lnTo>
                <a:lnTo>
                  <a:pt x="19928" y="309"/>
                </a:lnTo>
                <a:lnTo>
                  <a:pt x="30037" y="309"/>
                </a:lnTo>
                <a:lnTo>
                  <a:pt x="29956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96225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196" y="0"/>
                </a:moveTo>
                <a:lnTo>
                  <a:pt x="0" y="0"/>
                </a:lnTo>
                <a:lnTo>
                  <a:pt x="425" y="320"/>
                </a:lnTo>
                <a:lnTo>
                  <a:pt x="3725" y="320"/>
                </a:lnTo>
                <a:lnTo>
                  <a:pt x="3254" y="240"/>
                </a:lnTo>
                <a:lnTo>
                  <a:pt x="2196" y="0"/>
                </a:lnTo>
                <a:close/>
              </a:path>
              <a:path w="29845" h="635">
                <a:moveTo>
                  <a:pt x="29761" y="0"/>
                </a:moveTo>
                <a:lnTo>
                  <a:pt x="20319" y="0"/>
                </a:lnTo>
                <a:lnTo>
                  <a:pt x="18939" y="320"/>
                </a:lnTo>
                <a:lnTo>
                  <a:pt x="29830" y="320"/>
                </a:lnTo>
                <a:lnTo>
                  <a:pt x="2976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96420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713" y="0"/>
                </a:moveTo>
                <a:lnTo>
                  <a:pt x="0" y="0"/>
                </a:lnTo>
                <a:lnTo>
                  <a:pt x="425" y="309"/>
                </a:lnTo>
                <a:lnTo>
                  <a:pt x="4404" y="309"/>
                </a:lnTo>
                <a:lnTo>
                  <a:pt x="3495" y="160"/>
                </a:lnTo>
                <a:lnTo>
                  <a:pt x="2713" y="0"/>
                </a:lnTo>
                <a:close/>
              </a:path>
              <a:path w="29845" h="635">
                <a:moveTo>
                  <a:pt x="29600" y="0"/>
                </a:moveTo>
                <a:lnTo>
                  <a:pt x="19491" y="0"/>
                </a:lnTo>
                <a:lnTo>
                  <a:pt x="17962" y="309"/>
                </a:lnTo>
                <a:lnTo>
                  <a:pt x="29715" y="309"/>
                </a:lnTo>
                <a:lnTo>
                  <a:pt x="29600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96650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300" y="0"/>
                </a:moveTo>
                <a:lnTo>
                  <a:pt x="0" y="0"/>
                </a:lnTo>
                <a:lnTo>
                  <a:pt x="436" y="309"/>
                </a:lnTo>
                <a:lnTo>
                  <a:pt x="5232" y="309"/>
                </a:lnTo>
                <a:lnTo>
                  <a:pt x="3300" y="0"/>
                </a:lnTo>
                <a:close/>
              </a:path>
              <a:path w="29845" h="635">
                <a:moveTo>
                  <a:pt x="29404" y="0"/>
                </a:moveTo>
                <a:lnTo>
                  <a:pt x="18514" y="0"/>
                </a:lnTo>
                <a:lnTo>
                  <a:pt x="18088" y="68"/>
                </a:lnTo>
                <a:lnTo>
                  <a:pt x="17651" y="194"/>
                </a:lnTo>
                <a:lnTo>
                  <a:pt x="17226" y="229"/>
                </a:lnTo>
                <a:lnTo>
                  <a:pt x="16754" y="309"/>
                </a:lnTo>
                <a:lnTo>
                  <a:pt x="29531" y="309"/>
                </a:lnTo>
                <a:lnTo>
                  <a:pt x="29404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96846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978" y="0"/>
                </a:moveTo>
                <a:lnTo>
                  <a:pt x="0" y="0"/>
                </a:lnTo>
                <a:lnTo>
                  <a:pt x="471" y="320"/>
                </a:lnTo>
                <a:lnTo>
                  <a:pt x="6290" y="320"/>
                </a:lnTo>
                <a:lnTo>
                  <a:pt x="3978" y="0"/>
                </a:lnTo>
                <a:close/>
              </a:path>
              <a:path w="29845" h="635">
                <a:moveTo>
                  <a:pt x="29289" y="0"/>
                </a:moveTo>
                <a:lnTo>
                  <a:pt x="17536" y="0"/>
                </a:lnTo>
                <a:lnTo>
                  <a:pt x="16984" y="125"/>
                </a:lnTo>
                <a:lnTo>
                  <a:pt x="15927" y="274"/>
                </a:lnTo>
                <a:lnTo>
                  <a:pt x="15409" y="320"/>
                </a:lnTo>
                <a:lnTo>
                  <a:pt x="29370" y="320"/>
                </a:lnTo>
                <a:lnTo>
                  <a:pt x="29289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97087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4795" y="0"/>
                </a:moveTo>
                <a:lnTo>
                  <a:pt x="0" y="0"/>
                </a:lnTo>
                <a:lnTo>
                  <a:pt x="471" y="309"/>
                </a:lnTo>
                <a:lnTo>
                  <a:pt x="7865" y="309"/>
                </a:lnTo>
                <a:lnTo>
                  <a:pt x="7037" y="274"/>
                </a:lnTo>
                <a:lnTo>
                  <a:pt x="5496" y="114"/>
                </a:lnTo>
                <a:lnTo>
                  <a:pt x="4795" y="0"/>
                </a:lnTo>
                <a:close/>
              </a:path>
              <a:path w="29210" h="635">
                <a:moveTo>
                  <a:pt x="29094" y="0"/>
                </a:moveTo>
                <a:lnTo>
                  <a:pt x="16318" y="0"/>
                </a:lnTo>
                <a:lnTo>
                  <a:pt x="15605" y="114"/>
                </a:lnTo>
                <a:lnTo>
                  <a:pt x="14190" y="274"/>
                </a:lnTo>
                <a:lnTo>
                  <a:pt x="13477" y="309"/>
                </a:lnTo>
                <a:lnTo>
                  <a:pt x="29174" y="309"/>
                </a:lnTo>
                <a:lnTo>
                  <a:pt x="2909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97317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5818" y="0"/>
                </a:moveTo>
                <a:lnTo>
                  <a:pt x="0" y="0"/>
                </a:lnTo>
                <a:lnTo>
                  <a:pt x="471" y="309"/>
                </a:lnTo>
                <a:lnTo>
                  <a:pt x="28944" y="309"/>
                </a:lnTo>
                <a:lnTo>
                  <a:pt x="10073" y="274"/>
                </a:lnTo>
                <a:lnTo>
                  <a:pt x="7831" y="194"/>
                </a:lnTo>
                <a:lnTo>
                  <a:pt x="6807" y="114"/>
                </a:lnTo>
                <a:lnTo>
                  <a:pt x="5818" y="0"/>
                </a:lnTo>
                <a:close/>
              </a:path>
              <a:path w="29210" h="635">
                <a:moveTo>
                  <a:pt x="28898" y="0"/>
                </a:moveTo>
                <a:lnTo>
                  <a:pt x="14938" y="0"/>
                </a:lnTo>
                <a:lnTo>
                  <a:pt x="13684" y="148"/>
                </a:lnTo>
                <a:lnTo>
                  <a:pt x="12431" y="229"/>
                </a:lnTo>
                <a:lnTo>
                  <a:pt x="11212" y="274"/>
                </a:lnTo>
                <a:lnTo>
                  <a:pt x="28944" y="274"/>
                </a:lnTo>
                <a:lnTo>
                  <a:pt x="28898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97559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7394" y="0"/>
                </a:moveTo>
                <a:lnTo>
                  <a:pt x="0" y="0"/>
                </a:lnTo>
                <a:lnTo>
                  <a:pt x="471" y="355"/>
                </a:lnTo>
                <a:lnTo>
                  <a:pt x="28737" y="355"/>
                </a:lnTo>
                <a:lnTo>
                  <a:pt x="28703" y="125"/>
                </a:lnTo>
                <a:lnTo>
                  <a:pt x="10062" y="125"/>
                </a:lnTo>
                <a:lnTo>
                  <a:pt x="8682" y="80"/>
                </a:lnTo>
                <a:lnTo>
                  <a:pt x="7394" y="0"/>
                </a:lnTo>
                <a:close/>
              </a:path>
              <a:path w="29210" h="635">
                <a:moveTo>
                  <a:pt x="28703" y="0"/>
                </a:moveTo>
                <a:lnTo>
                  <a:pt x="13006" y="0"/>
                </a:lnTo>
                <a:lnTo>
                  <a:pt x="11522" y="80"/>
                </a:lnTo>
                <a:lnTo>
                  <a:pt x="10062" y="125"/>
                </a:lnTo>
                <a:lnTo>
                  <a:pt x="28703" y="125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97789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473" y="0"/>
                </a:moveTo>
                <a:lnTo>
                  <a:pt x="0" y="0"/>
                </a:lnTo>
                <a:lnTo>
                  <a:pt x="241" y="194"/>
                </a:lnTo>
                <a:lnTo>
                  <a:pt x="517" y="355"/>
                </a:lnTo>
                <a:lnTo>
                  <a:pt x="28542" y="355"/>
                </a:lnTo>
                <a:lnTo>
                  <a:pt x="28473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98030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0" y="0"/>
                </a:moveTo>
                <a:lnTo>
                  <a:pt x="28266" y="0"/>
                </a:lnTo>
                <a:lnTo>
                  <a:pt x="28346" y="309"/>
                </a:lnTo>
                <a:lnTo>
                  <a:pt x="505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98306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24" y="0"/>
                </a:moveTo>
                <a:lnTo>
                  <a:pt x="0" y="0"/>
                </a:lnTo>
                <a:lnTo>
                  <a:pt x="505" y="309"/>
                </a:lnTo>
                <a:lnTo>
                  <a:pt x="28070" y="309"/>
                </a:lnTo>
                <a:lnTo>
                  <a:pt x="28024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98536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840" y="0"/>
                </a:moveTo>
                <a:lnTo>
                  <a:pt x="0" y="0"/>
                </a:lnTo>
                <a:lnTo>
                  <a:pt x="551" y="320"/>
                </a:lnTo>
                <a:lnTo>
                  <a:pt x="27875" y="320"/>
                </a:lnTo>
                <a:lnTo>
                  <a:pt x="27840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98812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564" y="0"/>
                </a:moveTo>
                <a:lnTo>
                  <a:pt x="0" y="0"/>
                </a:lnTo>
                <a:lnTo>
                  <a:pt x="551" y="309"/>
                </a:lnTo>
                <a:lnTo>
                  <a:pt x="27599" y="309"/>
                </a:lnTo>
                <a:lnTo>
                  <a:pt x="27564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99088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0" y="0"/>
                </a:moveTo>
                <a:lnTo>
                  <a:pt x="27323" y="0"/>
                </a:lnTo>
                <a:lnTo>
                  <a:pt x="27323" y="309"/>
                </a:lnTo>
                <a:lnTo>
                  <a:pt x="551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99364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241" y="125"/>
                </a:lnTo>
                <a:lnTo>
                  <a:pt x="471" y="274"/>
                </a:lnTo>
                <a:lnTo>
                  <a:pt x="27047" y="274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99640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195" y="114"/>
                </a:lnTo>
                <a:lnTo>
                  <a:pt x="26771" y="114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42671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89" h="28575">
                <a:moveTo>
                  <a:pt x="14271" y="0"/>
                </a:moveTo>
                <a:lnTo>
                  <a:pt x="13960" y="0"/>
                </a:lnTo>
                <a:lnTo>
                  <a:pt x="13247" y="114"/>
                </a:lnTo>
                <a:lnTo>
                  <a:pt x="12971" y="274"/>
                </a:lnTo>
                <a:lnTo>
                  <a:pt x="12891" y="4466"/>
                </a:lnTo>
                <a:lnTo>
                  <a:pt x="12776" y="5474"/>
                </a:lnTo>
                <a:lnTo>
                  <a:pt x="0" y="19767"/>
                </a:lnTo>
                <a:lnTo>
                  <a:pt x="1253" y="20282"/>
                </a:lnTo>
                <a:lnTo>
                  <a:pt x="17226" y="28425"/>
                </a:lnTo>
                <a:lnTo>
                  <a:pt x="18836" y="28104"/>
                </a:lnTo>
                <a:lnTo>
                  <a:pt x="34245" y="15380"/>
                </a:lnTo>
                <a:lnTo>
                  <a:pt x="33317" y="13388"/>
                </a:lnTo>
                <a:lnTo>
                  <a:pt x="32199" y="10685"/>
                </a:lnTo>
                <a:lnTo>
                  <a:pt x="15881" y="274"/>
                </a:lnTo>
                <a:lnTo>
                  <a:pt x="15685" y="229"/>
                </a:lnTo>
                <a:lnTo>
                  <a:pt x="15409" y="194"/>
                </a:lnTo>
                <a:lnTo>
                  <a:pt x="15214" y="148"/>
                </a:lnTo>
                <a:lnTo>
                  <a:pt x="14662" y="34"/>
                </a:lnTo>
                <a:lnTo>
                  <a:pt x="14271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3462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66623" y="25146"/>
                </a:moveTo>
                <a:lnTo>
                  <a:pt x="42484" y="25145"/>
                </a:lnTo>
                <a:lnTo>
                  <a:pt x="43231" y="27431"/>
                </a:lnTo>
                <a:lnTo>
                  <a:pt x="43542" y="28701"/>
                </a:lnTo>
                <a:lnTo>
                  <a:pt x="48467" y="39369"/>
                </a:lnTo>
                <a:lnTo>
                  <a:pt x="48970" y="40131"/>
                </a:lnTo>
                <a:lnTo>
                  <a:pt x="50269" y="41782"/>
                </a:lnTo>
                <a:lnTo>
                  <a:pt x="52592" y="44195"/>
                </a:lnTo>
                <a:lnTo>
                  <a:pt x="53408" y="44830"/>
                </a:lnTo>
                <a:lnTo>
                  <a:pt x="54317" y="45592"/>
                </a:lnTo>
                <a:lnTo>
                  <a:pt x="56249" y="46863"/>
                </a:lnTo>
                <a:lnTo>
                  <a:pt x="59503" y="48387"/>
                </a:lnTo>
                <a:lnTo>
                  <a:pt x="60722" y="48768"/>
                </a:lnTo>
                <a:lnTo>
                  <a:pt x="63241" y="49276"/>
                </a:lnTo>
                <a:lnTo>
                  <a:pt x="63045" y="49276"/>
                </a:lnTo>
                <a:lnTo>
                  <a:pt x="63908" y="49403"/>
                </a:lnTo>
                <a:lnTo>
                  <a:pt x="65920" y="49911"/>
                </a:lnTo>
                <a:lnTo>
                  <a:pt x="67254" y="50038"/>
                </a:lnTo>
                <a:lnTo>
                  <a:pt x="68784" y="50292"/>
                </a:lnTo>
                <a:lnTo>
                  <a:pt x="70520" y="50419"/>
                </a:lnTo>
                <a:lnTo>
                  <a:pt x="75430" y="50419"/>
                </a:lnTo>
                <a:lnTo>
                  <a:pt x="79800" y="49911"/>
                </a:lnTo>
                <a:lnTo>
                  <a:pt x="82031" y="49403"/>
                </a:lnTo>
                <a:lnTo>
                  <a:pt x="84274" y="48768"/>
                </a:lnTo>
                <a:lnTo>
                  <a:pt x="86796" y="47625"/>
                </a:lnTo>
                <a:lnTo>
                  <a:pt x="72691" y="47620"/>
                </a:lnTo>
                <a:lnTo>
                  <a:pt x="70600" y="47498"/>
                </a:lnTo>
                <a:lnTo>
                  <a:pt x="69577" y="47498"/>
                </a:lnTo>
                <a:lnTo>
                  <a:pt x="68669" y="47371"/>
                </a:lnTo>
                <a:lnTo>
                  <a:pt x="76599" y="47371"/>
                </a:lnTo>
                <a:lnTo>
                  <a:pt x="78387" y="47194"/>
                </a:lnTo>
                <a:lnTo>
                  <a:pt x="80051" y="46858"/>
                </a:lnTo>
                <a:lnTo>
                  <a:pt x="80467" y="46736"/>
                </a:lnTo>
                <a:lnTo>
                  <a:pt x="81550" y="46529"/>
                </a:lnTo>
                <a:lnTo>
                  <a:pt x="83610" y="45917"/>
                </a:lnTo>
                <a:lnTo>
                  <a:pt x="85769" y="45085"/>
                </a:lnTo>
                <a:lnTo>
                  <a:pt x="86401" y="44704"/>
                </a:lnTo>
                <a:lnTo>
                  <a:pt x="87274" y="44277"/>
                </a:lnTo>
                <a:lnTo>
                  <a:pt x="87620" y="44069"/>
                </a:lnTo>
                <a:lnTo>
                  <a:pt x="86677" y="43942"/>
                </a:lnTo>
                <a:lnTo>
                  <a:pt x="84354" y="43434"/>
                </a:lnTo>
                <a:lnTo>
                  <a:pt x="83722" y="43180"/>
                </a:lnTo>
                <a:lnTo>
                  <a:pt x="81560" y="42418"/>
                </a:lnTo>
                <a:lnTo>
                  <a:pt x="80030" y="41529"/>
                </a:lnTo>
                <a:lnTo>
                  <a:pt x="78455" y="40513"/>
                </a:lnTo>
                <a:lnTo>
                  <a:pt x="76810" y="39370"/>
                </a:lnTo>
                <a:lnTo>
                  <a:pt x="75120" y="37846"/>
                </a:lnTo>
                <a:lnTo>
                  <a:pt x="73464" y="36068"/>
                </a:lnTo>
                <a:lnTo>
                  <a:pt x="72601" y="35179"/>
                </a:lnTo>
                <a:lnTo>
                  <a:pt x="70945" y="32893"/>
                </a:lnTo>
                <a:lnTo>
                  <a:pt x="68473" y="28956"/>
                </a:lnTo>
                <a:lnTo>
                  <a:pt x="66944" y="25908"/>
                </a:lnTo>
                <a:lnTo>
                  <a:pt x="66623" y="25146"/>
                </a:lnTo>
                <a:close/>
              </a:path>
              <a:path w="90170" h="50800">
                <a:moveTo>
                  <a:pt x="72838" y="47620"/>
                </a:moveTo>
                <a:close/>
              </a:path>
              <a:path w="90170" h="50800">
                <a:moveTo>
                  <a:pt x="88321" y="43561"/>
                </a:moveTo>
                <a:lnTo>
                  <a:pt x="87700" y="44069"/>
                </a:lnTo>
                <a:lnTo>
                  <a:pt x="87274" y="44277"/>
                </a:lnTo>
                <a:lnTo>
                  <a:pt x="86987" y="44450"/>
                </a:lnTo>
                <a:lnTo>
                  <a:pt x="85769" y="45085"/>
                </a:lnTo>
                <a:lnTo>
                  <a:pt x="83848" y="45847"/>
                </a:lnTo>
                <a:lnTo>
                  <a:pt x="83610" y="45917"/>
                </a:lnTo>
                <a:lnTo>
                  <a:pt x="83135" y="46101"/>
                </a:lnTo>
                <a:lnTo>
                  <a:pt x="81801" y="46482"/>
                </a:lnTo>
                <a:lnTo>
                  <a:pt x="81550" y="46529"/>
                </a:lnTo>
                <a:lnTo>
                  <a:pt x="81284" y="46609"/>
                </a:lnTo>
                <a:lnTo>
                  <a:pt x="80034" y="46863"/>
                </a:lnTo>
                <a:lnTo>
                  <a:pt x="79168" y="47117"/>
                </a:lnTo>
                <a:lnTo>
                  <a:pt x="78387" y="47194"/>
                </a:lnTo>
                <a:lnTo>
                  <a:pt x="77512" y="47371"/>
                </a:lnTo>
                <a:lnTo>
                  <a:pt x="76258" y="47498"/>
                </a:lnTo>
                <a:lnTo>
                  <a:pt x="75315" y="47498"/>
                </a:lnTo>
                <a:lnTo>
                  <a:pt x="72912" y="47625"/>
                </a:lnTo>
                <a:lnTo>
                  <a:pt x="86806" y="47620"/>
                </a:lnTo>
                <a:lnTo>
                  <a:pt x="88758" y="46736"/>
                </a:lnTo>
                <a:lnTo>
                  <a:pt x="89816" y="45974"/>
                </a:lnTo>
                <a:lnTo>
                  <a:pt x="88873" y="44450"/>
                </a:lnTo>
                <a:lnTo>
                  <a:pt x="89425" y="44069"/>
                </a:lnTo>
                <a:lnTo>
                  <a:pt x="88643" y="44069"/>
                </a:lnTo>
                <a:lnTo>
                  <a:pt x="88321" y="43688"/>
                </a:lnTo>
                <a:close/>
              </a:path>
              <a:path w="90170" h="50800">
                <a:moveTo>
                  <a:pt x="75039" y="47498"/>
                </a:moveTo>
                <a:lnTo>
                  <a:pt x="70669" y="47498"/>
                </a:lnTo>
                <a:lnTo>
                  <a:pt x="72838" y="47620"/>
                </a:lnTo>
                <a:lnTo>
                  <a:pt x="75039" y="47498"/>
                </a:lnTo>
                <a:close/>
              </a:path>
              <a:path w="90170" h="50800">
                <a:moveTo>
                  <a:pt x="76599" y="47371"/>
                </a:moveTo>
                <a:lnTo>
                  <a:pt x="68669" y="47371"/>
                </a:lnTo>
                <a:lnTo>
                  <a:pt x="69612" y="47498"/>
                </a:lnTo>
                <a:lnTo>
                  <a:pt x="75315" y="47498"/>
                </a:lnTo>
                <a:lnTo>
                  <a:pt x="76599" y="47371"/>
                </a:lnTo>
                <a:close/>
              </a:path>
              <a:path w="90170" h="50800">
                <a:moveTo>
                  <a:pt x="6708" y="12572"/>
                </a:moveTo>
                <a:lnTo>
                  <a:pt x="6191" y="12572"/>
                </a:lnTo>
                <a:lnTo>
                  <a:pt x="5213" y="12699"/>
                </a:lnTo>
                <a:lnTo>
                  <a:pt x="4776" y="12826"/>
                </a:lnTo>
                <a:lnTo>
                  <a:pt x="3914" y="12953"/>
                </a:lnTo>
                <a:lnTo>
                  <a:pt x="3132" y="13334"/>
                </a:lnTo>
                <a:lnTo>
                  <a:pt x="2776" y="13461"/>
                </a:lnTo>
                <a:lnTo>
                  <a:pt x="1557" y="14604"/>
                </a:lnTo>
                <a:lnTo>
                  <a:pt x="0" y="20319"/>
                </a:lnTo>
                <a:lnTo>
                  <a:pt x="241" y="22351"/>
                </a:lnTo>
                <a:lnTo>
                  <a:pt x="7766" y="29971"/>
                </a:lnTo>
                <a:lnTo>
                  <a:pt x="8514" y="29844"/>
                </a:lnTo>
                <a:lnTo>
                  <a:pt x="8905" y="29717"/>
                </a:lnTo>
                <a:lnTo>
                  <a:pt x="9652" y="29590"/>
                </a:lnTo>
                <a:lnTo>
                  <a:pt x="10446" y="29209"/>
                </a:lnTo>
                <a:lnTo>
                  <a:pt x="10917" y="29082"/>
                </a:lnTo>
                <a:lnTo>
                  <a:pt x="12136" y="28447"/>
                </a:lnTo>
                <a:lnTo>
                  <a:pt x="12953" y="27939"/>
                </a:lnTo>
                <a:lnTo>
                  <a:pt x="13861" y="27304"/>
                </a:lnTo>
                <a:lnTo>
                  <a:pt x="14191" y="27050"/>
                </a:lnTo>
                <a:lnTo>
                  <a:pt x="6708" y="27050"/>
                </a:lnTo>
                <a:lnTo>
                  <a:pt x="5685" y="26669"/>
                </a:lnTo>
                <a:lnTo>
                  <a:pt x="2877" y="20827"/>
                </a:lnTo>
                <a:lnTo>
                  <a:pt x="2971" y="17906"/>
                </a:lnTo>
                <a:lnTo>
                  <a:pt x="5328" y="15493"/>
                </a:lnTo>
                <a:lnTo>
                  <a:pt x="14511" y="15493"/>
                </a:lnTo>
                <a:lnTo>
                  <a:pt x="13861" y="15366"/>
                </a:lnTo>
                <a:lnTo>
                  <a:pt x="12688" y="15239"/>
                </a:lnTo>
                <a:lnTo>
                  <a:pt x="12366" y="14858"/>
                </a:lnTo>
                <a:lnTo>
                  <a:pt x="12056" y="14604"/>
                </a:lnTo>
                <a:lnTo>
                  <a:pt x="11699" y="14477"/>
                </a:lnTo>
                <a:lnTo>
                  <a:pt x="10722" y="13715"/>
                </a:lnTo>
                <a:lnTo>
                  <a:pt x="10089" y="13461"/>
                </a:lnTo>
                <a:lnTo>
                  <a:pt x="9066" y="12953"/>
                </a:lnTo>
                <a:lnTo>
                  <a:pt x="8479" y="12826"/>
                </a:lnTo>
                <a:lnTo>
                  <a:pt x="8318" y="12826"/>
                </a:lnTo>
                <a:lnTo>
                  <a:pt x="7766" y="12699"/>
                </a:lnTo>
                <a:lnTo>
                  <a:pt x="6708" y="12572"/>
                </a:lnTo>
                <a:close/>
              </a:path>
              <a:path w="90170" h="50800">
                <a:moveTo>
                  <a:pt x="60281" y="10160"/>
                </a:moveTo>
                <a:lnTo>
                  <a:pt x="22118" y="10159"/>
                </a:lnTo>
                <a:lnTo>
                  <a:pt x="23417" y="10286"/>
                </a:lnTo>
                <a:lnTo>
                  <a:pt x="25499" y="10667"/>
                </a:lnTo>
                <a:lnTo>
                  <a:pt x="28650" y="11683"/>
                </a:lnTo>
                <a:lnTo>
                  <a:pt x="30490" y="12445"/>
                </a:lnTo>
                <a:lnTo>
                  <a:pt x="33204" y="13969"/>
                </a:lnTo>
                <a:lnTo>
                  <a:pt x="33871" y="14477"/>
                </a:lnTo>
                <a:lnTo>
                  <a:pt x="35251" y="15366"/>
                </a:lnTo>
                <a:lnTo>
                  <a:pt x="42507" y="25952"/>
                </a:lnTo>
                <a:lnTo>
                  <a:pt x="43151" y="27177"/>
                </a:lnTo>
                <a:lnTo>
                  <a:pt x="42484" y="25145"/>
                </a:lnTo>
                <a:lnTo>
                  <a:pt x="66623" y="25146"/>
                </a:lnTo>
                <a:lnTo>
                  <a:pt x="64736" y="20447"/>
                </a:lnTo>
                <a:lnTo>
                  <a:pt x="64152" y="18669"/>
                </a:lnTo>
                <a:lnTo>
                  <a:pt x="63632" y="16383"/>
                </a:lnTo>
                <a:lnTo>
                  <a:pt x="63287" y="15240"/>
                </a:lnTo>
                <a:lnTo>
                  <a:pt x="62387" y="13335"/>
                </a:lnTo>
                <a:lnTo>
                  <a:pt x="61194" y="11303"/>
                </a:lnTo>
                <a:lnTo>
                  <a:pt x="60281" y="10160"/>
                </a:lnTo>
                <a:close/>
              </a:path>
              <a:path w="90170" h="50800">
                <a:moveTo>
                  <a:pt x="20979" y="12445"/>
                </a:moveTo>
                <a:lnTo>
                  <a:pt x="18185" y="12445"/>
                </a:lnTo>
                <a:lnTo>
                  <a:pt x="18231" y="12826"/>
                </a:lnTo>
                <a:lnTo>
                  <a:pt x="18024" y="15239"/>
                </a:lnTo>
                <a:lnTo>
                  <a:pt x="7962" y="27050"/>
                </a:lnTo>
                <a:lnTo>
                  <a:pt x="14191" y="27050"/>
                </a:lnTo>
                <a:lnTo>
                  <a:pt x="20919" y="14858"/>
                </a:lnTo>
                <a:lnTo>
                  <a:pt x="20979" y="12445"/>
                </a:lnTo>
                <a:close/>
              </a:path>
              <a:path w="90170" h="50800">
                <a:moveTo>
                  <a:pt x="14511" y="15493"/>
                </a:moveTo>
                <a:lnTo>
                  <a:pt x="7732" y="15493"/>
                </a:lnTo>
                <a:lnTo>
                  <a:pt x="9066" y="16001"/>
                </a:lnTo>
                <a:lnTo>
                  <a:pt x="10124" y="16763"/>
                </a:lnTo>
                <a:lnTo>
                  <a:pt x="10837" y="17398"/>
                </a:lnTo>
                <a:lnTo>
                  <a:pt x="11230" y="18033"/>
                </a:lnTo>
                <a:lnTo>
                  <a:pt x="11297" y="19811"/>
                </a:lnTo>
                <a:lnTo>
                  <a:pt x="11113" y="20319"/>
                </a:lnTo>
                <a:lnTo>
                  <a:pt x="10917" y="20700"/>
                </a:lnTo>
                <a:lnTo>
                  <a:pt x="10641" y="21081"/>
                </a:lnTo>
                <a:lnTo>
                  <a:pt x="11619" y="21716"/>
                </a:lnTo>
                <a:lnTo>
                  <a:pt x="10998" y="22478"/>
                </a:lnTo>
                <a:lnTo>
                  <a:pt x="14689" y="22859"/>
                </a:lnTo>
                <a:lnTo>
                  <a:pt x="15713" y="21462"/>
                </a:lnTo>
                <a:lnTo>
                  <a:pt x="17914" y="15871"/>
                </a:lnTo>
                <a:lnTo>
                  <a:pt x="15161" y="15620"/>
                </a:lnTo>
                <a:lnTo>
                  <a:pt x="14511" y="15493"/>
                </a:lnTo>
                <a:close/>
              </a:path>
              <a:path w="90170" h="50800">
                <a:moveTo>
                  <a:pt x="18185" y="12601"/>
                </a:moveTo>
                <a:lnTo>
                  <a:pt x="18185" y="12826"/>
                </a:lnTo>
                <a:lnTo>
                  <a:pt x="18185" y="12601"/>
                </a:lnTo>
                <a:close/>
              </a:path>
              <a:path w="90170" h="50800">
                <a:moveTo>
                  <a:pt x="22313" y="7238"/>
                </a:moveTo>
                <a:lnTo>
                  <a:pt x="21957" y="7238"/>
                </a:lnTo>
                <a:lnTo>
                  <a:pt x="20979" y="7365"/>
                </a:lnTo>
                <a:lnTo>
                  <a:pt x="20393" y="7619"/>
                </a:lnTo>
                <a:lnTo>
                  <a:pt x="19841" y="7746"/>
                </a:lnTo>
                <a:lnTo>
                  <a:pt x="18933" y="8508"/>
                </a:lnTo>
                <a:lnTo>
                  <a:pt x="18461" y="9143"/>
                </a:lnTo>
                <a:lnTo>
                  <a:pt x="18185" y="9778"/>
                </a:lnTo>
                <a:lnTo>
                  <a:pt x="18102" y="12191"/>
                </a:lnTo>
                <a:lnTo>
                  <a:pt x="18185" y="12601"/>
                </a:lnTo>
                <a:lnTo>
                  <a:pt x="18185" y="12445"/>
                </a:lnTo>
                <a:lnTo>
                  <a:pt x="20979" y="12445"/>
                </a:lnTo>
                <a:lnTo>
                  <a:pt x="20864" y="11683"/>
                </a:lnTo>
                <a:lnTo>
                  <a:pt x="20933" y="10540"/>
                </a:lnTo>
                <a:lnTo>
                  <a:pt x="21290" y="10286"/>
                </a:lnTo>
                <a:lnTo>
                  <a:pt x="21761" y="10159"/>
                </a:lnTo>
                <a:lnTo>
                  <a:pt x="60281" y="10160"/>
                </a:lnTo>
                <a:lnTo>
                  <a:pt x="59469" y="9144"/>
                </a:lnTo>
                <a:lnTo>
                  <a:pt x="58756" y="8382"/>
                </a:lnTo>
                <a:lnTo>
                  <a:pt x="58104" y="7747"/>
                </a:lnTo>
                <a:lnTo>
                  <a:pt x="25338" y="7746"/>
                </a:lnTo>
                <a:lnTo>
                  <a:pt x="24004" y="7492"/>
                </a:lnTo>
                <a:lnTo>
                  <a:pt x="22313" y="7238"/>
                </a:lnTo>
                <a:close/>
              </a:path>
              <a:path w="90170" h="50800">
                <a:moveTo>
                  <a:pt x="43266" y="0"/>
                </a:moveTo>
                <a:lnTo>
                  <a:pt x="42047" y="0"/>
                </a:lnTo>
                <a:lnTo>
                  <a:pt x="41104" y="380"/>
                </a:lnTo>
                <a:lnTo>
                  <a:pt x="40080" y="1142"/>
                </a:lnTo>
                <a:lnTo>
                  <a:pt x="39218" y="1650"/>
                </a:lnTo>
                <a:lnTo>
                  <a:pt x="35998" y="3428"/>
                </a:lnTo>
                <a:lnTo>
                  <a:pt x="31203" y="5587"/>
                </a:lnTo>
                <a:lnTo>
                  <a:pt x="28374" y="6730"/>
                </a:lnTo>
                <a:lnTo>
                  <a:pt x="25338" y="7746"/>
                </a:lnTo>
                <a:lnTo>
                  <a:pt x="58104" y="7747"/>
                </a:lnTo>
                <a:lnTo>
                  <a:pt x="52903" y="3937"/>
                </a:lnTo>
                <a:lnTo>
                  <a:pt x="51649" y="3175"/>
                </a:lnTo>
                <a:lnTo>
                  <a:pt x="43864" y="254"/>
                </a:lnTo>
                <a:lnTo>
                  <a:pt x="4326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43418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8222" y="0"/>
                </a:moveTo>
                <a:lnTo>
                  <a:pt x="0" y="5359"/>
                </a:lnTo>
                <a:lnTo>
                  <a:pt x="666" y="5325"/>
                </a:lnTo>
                <a:lnTo>
                  <a:pt x="4875" y="3401"/>
                </a:lnTo>
                <a:lnTo>
                  <a:pt x="5427" y="3012"/>
                </a:lnTo>
                <a:lnTo>
                  <a:pt x="6370" y="2107"/>
                </a:lnTo>
                <a:lnTo>
                  <a:pt x="7589" y="778"/>
                </a:lnTo>
                <a:lnTo>
                  <a:pt x="8222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37519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3622" y="0"/>
                </a:moveTo>
                <a:lnTo>
                  <a:pt x="0" y="5405"/>
                </a:lnTo>
                <a:lnTo>
                  <a:pt x="114" y="6218"/>
                </a:lnTo>
                <a:lnTo>
                  <a:pt x="4645" y="11670"/>
                </a:lnTo>
                <a:lnTo>
                  <a:pt x="5071" y="11624"/>
                </a:lnTo>
                <a:lnTo>
                  <a:pt x="6014" y="11395"/>
                </a:lnTo>
                <a:lnTo>
                  <a:pt x="6681" y="11120"/>
                </a:lnTo>
                <a:lnTo>
                  <a:pt x="7597" y="10685"/>
                </a:lnTo>
                <a:lnTo>
                  <a:pt x="6014" y="10685"/>
                </a:lnTo>
                <a:lnTo>
                  <a:pt x="9199" y="6619"/>
                </a:lnTo>
                <a:lnTo>
                  <a:pt x="7750" y="5669"/>
                </a:lnTo>
                <a:lnTo>
                  <a:pt x="8026" y="5245"/>
                </a:lnTo>
                <a:lnTo>
                  <a:pt x="8222" y="4855"/>
                </a:lnTo>
                <a:lnTo>
                  <a:pt x="8371" y="4466"/>
                </a:lnTo>
                <a:lnTo>
                  <a:pt x="8498" y="4065"/>
                </a:lnTo>
                <a:lnTo>
                  <a:pt x="8417" y="2737"/>
                </a:lnTo>
                <a:lnTo>
                  <a:pt x="4289" y="34"/>
                </a:lnTo>
                <a:lnTo>
                  <a:pt x="3622" y="0"/>
                </a:lnTo>
                <a:close/>
              </a:path>
              <a:path w="12064" h="12064">
                <a:moveTo>
                  <a:pt x="8969" y="6928"/>
                </a:moveTo>
                <a:lnTo>
                  <a:pt x="6014" y="10685"/>
                </a:lnTo>
                <a:lnTo>
                  <a:pt x="7597" y="10685"/>
                </a:lnTo>
                <a:lnTo>
                  <a:pt x="9199" y="9746"/>
                </a:lnTo>
                <a:lnTo>
                  <a:pt x="10062" y="9081"/>
                </a:lnTo>
                <a:lnTo>
                  <a:pt x="10970" y="8257"/>
                </a:lnTo>
                <a:lnTo>
                  <a:pt x="11442" y="7787"/>
                </a:lnTo>
                <a:lnTo>
                  <a:pt x="11879" y="7283"/>
                </a:lnTo>
                <a:lnTo>
                  <a:pt x="11197" y="7203"/>
                </a:lnTo>
                <a:lnTo>
                  <a:pt x="10142" y="7203"/>
                </a:lnTo>
                <a:lnTo>
                  <a:pt x="9912" y="7043"/>
                </a:lnTo>
                <a:lnTo>
                  <a:pt x="8969" y="6928"/>
                </a:lnTo>
                <a:close/>
              </a:path>
              <a:path w="12064" h="12064">
                <a:moveTo>
                  <a:pt x="10223" y="7089"/>
                </a:moveTo>
                <a:lnTo>
                  <a:pt x="11197" y="7203"/>
                </a:lnTo>
                <a:lnTo>
                  <a:pt x="10223" y="7089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8546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534"/>
                </a:lnTo>
                <a:lnTo>
                  <a:pt x="117" y="1339"/>
                </a:lnTo>
                <a:lnTo>
                  <a:pt x="156" y="629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85310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0" y="2267"/>
                </a:lnTo>
                <a:lnTo>
                  <a:pt x="196" y="1958"/>
                </a:lnTo>
                <a:lnTo>
                  <a:pt x="353" y="1569"/>
                </a:lnTo>
                <a:lnTo>
                  <a:pt x="274" y="85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85114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897"/>
                </a:lnTo>
                <a:lnTo>
                  <a:pt x="196" y="2622"/>
                </a:lnTo>
                <a:lnTo>
                  <a:pt x="354" y="2313"/>
                </a:lnTo>
                <a:lnTo>
                  <a:pt x="235" y="435"/>
                </a:lnTo>
                <a:lnTo>
                  <a:pt x="0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84956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367"/>
                </a:lnTo>
                <a:lnTo>
                  <a:pt x="196" y="3126"/>
                </a:lnTo>
                <a:lnTo>
                  <a:pt x="354" y="2851"/>
                </a:lnTo>
                <a:lnTo>
                  <a:pt x="354" y="584"/>
                </a:lnTo>
                <a:lnTo>
                  <a:pt x="19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84760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802"/>
                </a:lnTo>
                <a:lnTo>
                  <a:pt x="196" y="3607"/>
                </a:lnTo>
                <a:lnTo>
                  <a:pt x="354" y="3367"/>
                </a:lnTo>
                <a:lnTo>
                  <a:pt x="354" y="469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84602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0"/>
                </a:moveTo>
                <a:lnTo>
                  <a:pt x="0" y="4145"/>
                </a:lnTo>
                <a:lnTo>
                  <a:pt x="196" y="3996"/>
                </a:lnTo>
                <a:lnTo>
                  <a:pt x="354" y="3802"/>
                </a:lnTo>
                <a:lnTo>
                  <a:pt x="354" y="435"/>
                </a:lnTo>
                <a:lnTo>
                  <a:pt x="196" y="194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8444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13" y="355"/>
                </a:moveTo>
                <a:lnTo>
                  <a:pt x="313" y="4157"/>
                </a:lnTo>
                <a:lnTo>
                  <a:pt x="0" y="4466"/>
                </a:lnTo>
                <a:lnTo>
                  <a:pt x="0" y="0"/>
                </a:lnTo>
                <a:lnTo>
                  <a:pt x="313" y="355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84249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729"/>
                </a:lnTo>
                <a:lnTo>
                  <a:pt x="196" y="4615"/>
                </a:lnTo>
                <a:lnTo>
                  <a:pt x="353" y="4455"/>
                </a:lnTo>
                <a:lnTo>
                  <a:pt x="353" y="309"/>
                </a:lnTo>
                <a:lnTo>
                  <a:pt x="19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84091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981"/>
                </a:lnTo>
                <a:lnTo>
                  <a:pt x="157" y="4855"/>
                </a:lnTo>
                <a:lnTo>
                  <a:pt x="354" y="4741"/>
                </a:lnTo>
                <a:lnTo>
                  <a:pt x="354" y="274"/>
                </a:lnTo>
                <a:lnTo>
                  <a:pt x="15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83895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165"/>
                </a:lnTo>
                <a:lnTo>
                  <a:pt x="196" y="5050"/>
                </a:lnTo>
                <a:lnTo>
                  <a:pt x="354" y="4924"/>
                </a:lnTo>
                <a:lnTo>
                  <a:pt x="354" y="194"/>
                </a:lnTo>
                <a:lnTo>
                  <a:pt x="19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83737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371"/>
                </a:lnTo>
                <a:lnTo>
                  <a:pt x="354" y="5176"/>
                </a:lnTo>
                <a:lnTo>
                  <a:pt x="354" y="194"/>
                </a:lnTo>
                <a:lnTo>
                  <a:pt x="157" y="125"/>
                </a:lnTo>
                <a:lnTo>
                  <a:pt x="0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83541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520"/>
                </a:lnTo>
                <a:lnTo>
                  <a:pt x="196" y="5451"/>
                </a:lnTo>
                <a:lnTo>
                  <a:pt x="354" y="5371"/>
                </a:lnTo>
                <a:lnTo>
                  <a:pt x="354" y="206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83384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148"/>
                </a:moveTo>
                <a:lnTo>
                  <a:pt x="353" y="5520"/>
                </a:lnTo>
                <a:lnTo>
                  <a:pt x="0" y="563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83188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3" y="148"/>
                </a:moveTo>
                <a:lnTo>
                  <a:pt x="353" y="5669"/>
                </a:lnTo>
                <a:lnTo>
                  <a:pt x="0" y="579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83030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5875"/>
                </a:lnTo>
                <a:lnTo>
                  <a:pt x="157" y="5840"/>
                </a:lnTo>
                <a:lnTo>
                  <a:pt x="354" y="5760"/>
                </a:lnTo>
                <a:lnTo>
                  <a:pt x="354" y="125"/>
                </a:lnTo>
                <a:lnTo>
                  <a:pt x="196" y="45"/>
                </a:lnTo>
                <a:lnTo>
                  <a:pt x="0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82872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5" y="80"/>
                </a:moveTo>
                <a:lnTo>
                  <a:pt x="315" y="5875"/>
                </a:lnTo>
                <a:lnTo>
                  <a:pt x="0" y="5955"/>
                </a:lnTo>
                <a:lnTo>
                  <a:pt x="0" y="0"/>
                </a:lnTo>
                <a:lnTo>
                  <a:pt x="315" y="8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82676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069"/>
                </a:lnTo>
                <a:lnTo>
                  <a:pt x="354" y="5989"/>
                </a:lnTo>
                <a:lnTo>
                  <a:pt x="354" y="114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82518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80"/>
                </a:moveTo>
                <a:lnTo>
                  <a:pt x="354" y="6035"/>
                </a:lnTo>
                <a:lnTo>
                  <a:pt x="0" y="6104"/>
                </a:lnTo>
                <a:lnTo>
                  <a:pt x="0" y="0"/>
                </a:lnTo>
                <a:lnTo>
                  <a:pt x="354" y="80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82322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138"/>
                </a:lnTo>
                <a:lnTo>
                  <a:pt x="196" y="6138"/>
                </a:lnTo>
                <a:lnTo>
                  <a:pt x="354" y="6104"/>
                </a:lnTo>
                <a:lnTo>
                  <a:pt x="354" y="34"/>
                </a:lnTo>
                <a:lnTo>
                  <a:pt x="196" y="34"/>
                </a:lnTo>
                <a:lnTo>
                  <a:pt x="0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82165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9" y="0"/>
                </a:moveTo>
                <a:lnTo>
                  <a:pt x="0" y="6230"/>
                </a:lnTo>
                <a:lnTo>
                  <a:pt x="156" y="6184"/>
                </a:lnTo>
                <a:lnTo>
                  <a:pt x="353" y="6184"/>
                </a:lnTo>
                <a:lnTo>
                  <a:pt x="353" y="80"/>
                </a:lnTo>
                <a:lnTo>
                  <a:pt x="39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81969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3" y="0"/>
                </a:moveTo>
                <a:lnTo>
                  <a:pt x="0" y="125"/>
                </a:lnTo>
                <a:lnTo>
                  <a:pt x="0" y="6230"/>
                </a:lnTo>
                <a:lnTo>
                  <a:pt x="196" y="6230"/>
                </a:lnTo>
                <a:lnTo>
                  <a:pt x="353" y="6184"/>
                </a:lnTo>
                <a:lnTo>
                  <a:pt x="313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81811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6184"/>
                </a:lnTo>
                <a:lnTo>
                  <a:pt x="0" y="6184"/>
                </a:lnTo>
                <a:lnTo>
                  <a:pt x="0" y="148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81614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196" y="68"/>
                </a:lnTo>
                <a:lnTo>
                  <a:pt x="0" y="309"/>
                </a:lnTo>
                <a:lnTo>
                  <a:pt x="0" y="6104"/>
                </a:lnTo>
                <a:lnTo>
                  <a:pt x="354" y="6104"/>
                </a:lnTo>
                <a:lnTo>
                  <a:pt x="354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81457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989"/>
                </a:lnTo>
                <a:lnTo>
                  <a:pt x="0" y="5989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81260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794"/>
                </a:lnTo>
                <a:lnTo>
                  <a:pt x="0" y="5794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81104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0"/>
                </a:moveTo>
                <a:lnTo>
                  <a:pt x="353" y="5565"/>
                </a:lnTo>
                <a:lnTo>
                  <a:pt x="0" y="5565"/>
                </a:lnTo>
                <a:lnTo>
                  <a:pt x="0" y="400"/>
                </a:lnTo>
                <a:lnTo>
                  <a:pt x="353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80946" y="190194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13" y="0"/>
                </a:moveTo>
                <a:lnTo>
                  <a:pt x="0" y="400"/>
                </a:lnTo>
                <a:lnTo>
                  <a:pt x="0" y="5325"/>
                </a:lnTo>
                <a:lnTo>
                  <a:pt x="157" y="5371"/>
                </a:lnTo>
                <a:lnTo>
                  <a:pt x="313" y="5371"/>
                </a:lnTo>
                <a:lnTo>
                  <a:pt x="313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80750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5119"/>
                </a:lnTo>
                <a:lnTo>
                  <a:pt x="196" y="5119"/>
                </a:lnTo>
                <a:lnTo>
                  <a:pt x="354" y="5165"/>
                </a:lnTo>
                <a:lnTo>
                  <a:pt x="354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805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890"/>
                </a:lnTo>
                <a:lnTo>
                  <a:pt x="157" y="4924"/>
                </a:lnTo>
                <a:lnTo>
                  <a:pt x="354" y="4924"/>
                </a:lnTo>
                <a:lnTo>
                  <a:pt x="354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80395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4695"/>
                </a:lnTo>
                <a:lnTo>
                  <a:pt x="196" y="4695"/>
                </a:lnTo>
                <a:lnTo>
                  <a:pt x="354" y="4729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80238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466"/>
                </a:lnTo>
                <a:lnTo>
                  <a:pt x="157" y="4500"/>
                </a:lnTo>
                <a:lnTo>
                  <a:pt x="354" y="4500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80041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4" y="0"/>
                </a:moveTo>
                <a:lnTo>
                  <a:pt x="196" y="194"/>
                </a:lnTo>
                <a:lnTo>
                  <a:pt x="0" y="355"/>
                </a:lnTo>
                <a:lnTo>
                  <a:pt x="0" y="4225"/>
                </a:lnTo>
                <a:lnTo>
                  <a:pt x="354" y="4306"/>
                </a:lnTo>
                <a:lnTo>
                  <a:pt x="354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7988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56" y="160"/>
                </a:lnTo>
                <a:lnTo>
                  <a:pt x="0" y="355"/>
                </a:lnTo>
                <a:lnTo>
                  <a:pt x="0" y="3996"/>
                </a:lnTo>
                <a:lnTo>
                  <a:pt x="353" y="4077"/>
                </a:lnTo>
                <a:lnTo>
                  <a:pt x="353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79688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96" y="194"/>
                </a:lnTo>
                <a:lnTo>
                  <a:pt x="0" y="343"/>
                </a:lnTo>
                <a:lnTo>
                  <a:pt x="0" y="3790"/>
                </a:lnTo>
                <a:lnTo>
                  <a:pt x="353" y="3870"/>
                </a:lnTo>
                <a:lnTo>
                  <a:pt x="353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79531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55"/>
                </a:lnTo>
                <a:lnTo>
                  <a:pt x="0" y="3561"/>
                </a:lnTo>
                <a:lnTo>
                  <a:pt x="354" y="3641"/>
                </a:lnTo>
                <a:lnTo>
                  <a:pt x="354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79334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96" y="206"/>
                </a:lnTo>
                <a:lnTo>
                  <a:pt x="0" y="355"/>
                </a:lnTo>
                <a:lnTo>
                  <a:pt x="0" y="3367"/>
                </a:lnTo>
                <a:lnTo>
                  <a:pt x="354" y="3447"/>
                </a:lnTo>
                <a:lnTo>
                  <a:pt x="354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79176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43"/>
                </a:lnTo>
                <a:lnTo>
                  <a:pt x="0" y="3126"/>
                </a:lnTo>
                <a:lnTo>
                  <a:pt x="354" y="3206"/>
                </a:lnTo>
                <a:lnTo>
                  <a:pt x="354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79020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13" y="0"/>
                </a:moveTo>
                <a:lnTo>
                  <a:pt x="313" y="3012"/>
                </a:lnTo>
                <a:lnTo>
                  <a:pt x="0" y="2943"/>
                </a:lnTo>
                <a:lnTo>
                  <a:pt x="0" y="355"/>
                </a:lnTo>
                <a:lnTo>
                  <a:pt x="313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7882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3" y="0"/>
                </a:moveTo>
                <a:lnTo>
                  <a:pt x="196" y="160"/>
                </a:lnTo>
                <a:lnTo>
                  <a:pt x="0" y="320"/>
                </a:lnTo>
                <a:lnTo>
                  <a:pt x="0" y="2668"/>
                </a:lnTo>
                <a:lnTo>
                  <a:pt x="156" y="2748"/>
                </a:lnTo>
                <a:lnTo>
                  <a:pt x="353" y="2782"/>
                </a:lnTo>
                <a:lnTo>
                  <a:pt x="353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78666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4" y="0"/>
                </a:moveTo>
                <a:lnTo>
                  <a:pt x="354" y="2588"/>
                </a:lnTo>
                <a:lnTo>
                  <a:pt x="0" y="2462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78469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354" y="2347"/>
                </a:lnTo>
                <a:lnTo>
                  <a:pt x="0" y="2233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78312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57" y="160"/>
                </a:lnTo>
                <a:lnTo>
                  <a:pt x="0" y="320"/>
                </a:lnTo>
                <a:lnTo>
                  <a:pt x="0" y="2038"/>
                </a:lnTo>
                <a:lnTo>
                  <a:pt x="354" y="2153"/>
                </a:lnTo>
                <a:lnTo>
                  <a:pt x="354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78115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96" y="160"/>
                </a:lnTo>
                <a:lnTo>
                  <a:pt x="0" y="309"/>
                </a:lnTo>
                <a:lnTo>
                  <a:pt x="0" y="1798"/>
                </a:lnTo>
                <a:lnTo>
                  <a:pt x="354" y="1924"/>
                </a:lnTo>
                <a:lnTo>
                  <a:pt x="354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77958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4" y="0"/>
                </a:moveTo>
                <a:lnTo>
                  <a:pt x="157" y="148"/>
                </a:lnTo>
                <a:lnTo>
                  <a:pt x="0" y="309"/>
                </a:lnTo>
                <a:lnTo>
                  <a:pt x="0" y="1557"/>
                </a:lnTo>
                <a:lnTo>
                  <a:pt x="354" y="1717"/>
                </a:lnTo>
                <a:lnTo>
                  <a:pt x="354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77762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3" y="0"/>
                </a:moveTo>
                <a:lnTo>
                  <a:pt x="195" y="160"/>
                </a:lnTo>
                <a:lnTo>
                  <a:pt x="0" y="320"/>
                </a:lnTo>
                <a:lnTo>
                  <a:pt x="0" y="1374"/>
                </a:lnTo>
                <a:lnTo>
                  <a:pt x="195" y="1408"/>
                </a:lnTo>
                <a:lnTo>
                  <a:pt x="353" y="1488"/>
                </a:lnTo>
                <a:lnTo>
                  <a:pt x="353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77604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3" y="0"/>
                </a:moveTo>
                <a:lnTo>
                  <a:pt x="0" y="274"/>
                </a:lnTo>
                <a:lnTo>
                  <a:pt x="0" y="1133"/>
                </a:lnTo>
                <a:lnTo>
                  <a:pt x="157" y="1213"/>
                </a:lnTo>
                <a:lnTo>
                  <a:pt x="353" y="1248"/>
                </a:lnTo>
                <a:lnTo>
                  <a:pt x="353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77408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1053"/>
                </a:lnTo>
                <a:lnTo>
                  <a:pt x="0" y="893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77250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858"/>
                </a:lnTo>
                <a:lnTo>
                  <a:pt x="0" y="710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77211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39" y="114"/>
                </a:lnTo>
                <a:lnTo>
                  <a:pt x="0" y="549"/>
                </a:lnTo>
                <a:lnTo>
                  <a:pt x="196" y="618"/>
                </a:lnTo>
                <a:lnTo>
                  <a:pt x="19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76896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4" y="0"/>
                </a:moveTo>
                <a:lnTo>
                  <a:pt x="354" y="435"/>
                </a:lnTo>
                <a:lnTo>
                  <a:pt x="0" y="274"/>
                </a:lnTo>
                <a:lnTo>
                  <a:pt x="196" y="160"/>
                </a:lnTo>
                <a:lnTo>
                  <a:pt x="354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76896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0" y="114"/>
                </a:lnTo>
                <a:lnTo>
                  <a:pt x="196" y="194"/>
                </a:lnTo>
                <a:lnTo>
                  <a:pt x="196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79963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294"/>
                </a:moveTo>
                <a:lnTo>
                  <a:pt x="0" y="0"/>
                </a:lnTo>
                <a:lnTo>
                  <a:pt x="0" y="1294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79885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717"/>
                </a:lnTo>
                <a:lnTo>
                  <a:pt x="117" y="778"/>
                </a:lnTo>
                <a:lnTo>
                  <a:pt x="15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7980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9" y="0"/>
                </a:moveTo>
                <a:lnTo>
                  <a:pt x="0" y="1946"/>
                </a:lnTo>
                <a:lnTo>
                  <a:pt x="118" y="1637"/>
                </a:lnTo>
                <a:lnTo>
                  <a:pt x="79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79727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7" y="45"/>
                </a:moveTo>
                <a:lnTo>
                  <a:pt x="0" y="45"/>
                </a:lnTo>
                <a:lnTo>
                  <a:pt x="0" y="2198"/>
                </a:lnTo>
                <a:lnTo>
                  <a:pt x="157" y="1763"/>
                </a:lnTo>
                <a:lnTo>
                  <a:pt x="157" y="45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79649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8" y="0"/>
                </a:moveTo>
                <a:lnTo>
                  <a:pt x="0" y="2347"/>
                </a:lnTo>
                <a:lnTo>
                  <a:pt x="156" y="1992"/>
                </a:lnTo>
                <a:lnTo>
                  <a:pt x="78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7953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96" y="34"/>
                </a:moveTo>
                <a:lnTo>
                  <a:pt x="0" y="34"/>
                </a:lnTo>
                <a:lnTo>
                  <a:pt x="0" y="2542"/>
                </a:lnTo>
                <a:lnTo>
                  <a:pt x="118" y="2382"/>
                </a:lnTo>
                <a:lnTo>
                  <a:pt x="196" y="34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7945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702"/>
                </a:lnTo>
                <a:lnTo>
                  <a:pt x="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79373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782"/>
                </a:lnTo>
                <a:lnTo>
                  <a:pt x="157" y="2588"/>
                </a:lnTo>
                <a:lnTo>
                  <a:pt x="79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79295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34"/>
                </a:moveTo>
                <a:lnTo>
                  <a:pt x="0" y="34"/>
                </a:lnTo>
                <a:lnTo>
                  <a:pt x="0" y="2897"/>
                </a:lnTo>
                <a:lnTo>
                  <a:pt x="157" y="2737"/>
                </a:lnTo>
                <a:lnTo>
                  <a:pt x="157" y="34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7921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977"/>
                </a:lnTo>
                <a:lnTo>
                  <a:pt x="156" y="2817"/>
                </a:lnTo>
                <a:lnTo>
                  <a:pt x="78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79137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45"/>
                </a:moveTo>
                <a:lnTo>
                  <a:pt x="0" y="45"/>
                </a:lnTo>
                <a:lnTo>
                  <a:pt x="0" y="3103"/>
                </a:lnTo>
                <a:lnTo>
                  <a:pt x="157" y="2943"/>
                </a:lnTo>
                <a:lnTo>
                  <a:pt x="157" y="45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7905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3172"/>
                </a:lnTo>
                <a:lnTo>
                  <a:pt x="157" y="3023"/>
                </a:lnTo>
                <a:lnTo>
                  <a:pt x="78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7894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138"/>
                </a:lnTo>
                <a:lnTo>
                  <a:pt x="0" y="3252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7886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206"/>
                </a:lnTo>
                <a:lnTo>
                  <a:pt x="0" y="3286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7878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252"/>
                </a:lnTo>
                <a:lnTo>
                  <a:pt x="0" y="3332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7870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321"/>
                </a:lnTo>
                <a:lnTo>
                  <a:pt x="0" y="340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78627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367"/>
                </a:lnTo>
                <a:lnTo>
                  <a:pt x="0" y="3435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7854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45"/>
                </a:moveTo>
                <a:lnTo>
                  <a:pt x="157" y="3447"/>
                </a:lnTo>
                <a:lnTo>
                  <a:pt x="0" y="3527"/>
                </a:lnTo>
                <a:lnTo>
                  <a:pt x="0" y="0"/>
                </a:lnTo>
                <a:lnTo>
                  <a:pt x="157" y="4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7843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45"/>
                </a:moveTo>
                <a:lnTo>
                  <a:pt x="196" y="3481"/>
                </a:lnTo>
                <a:lnTo>
                  <a:pt x="0" y="3527"/>
                </a:lnTo>
                <a:lnTo>
                  <a:pt x="0" y="0"/>
                </a:lnTo>
                <a:lnTo>
                  <a:pt x="196" y="45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7835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56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78273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27"/>
                </a:lnTo>
                <a:lnTo>
                  <a:pt x="0" y="356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7819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596"/>
                </a:lnTo>
                <a:lnTo>
                  <a:pt x="0" y="3641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781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596"/>
                </a:lnTo>
                <a:lnTo>
                  <a:pt x="0" y="364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7803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779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7784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76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7776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5" y="0"/>
                </a:moveTo>
                <a:lnTo>
                  <a:pt x="195" y="3676"/>
                </a:lnTo>
                <a:lnTo>
                  <a:pt x="0" y="3676"/>
                </a:lnTo>
                <a:lnTo>
                  <a:pt x="0" y="0"/>
                </a:lnTo>
                <a:lnTo>
                  <a:pt x="195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7768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7760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7752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7744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7732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7725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771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641"/>
                </a:lnTo>
                <a:lnTo>
                  <a:pt x="0" y="3641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7709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770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7693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561"/>
                </a:lnTo>
                <a:lnTo>
                  <a:pt x="0" y="3527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7685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61"/>
                </a:lnTo>
                <a:lnTo>
                  <a:pt x="0" y="3527"/>
                </a:lnTo>
                <a:lnTo>
                  <a:pt x="0" y="45"/>
                </a:lnTo>
                <a:lnTo>
                  <a:pt x="157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7674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481"/>
                </a:lnTo>
                <a:lnTo>
                  <a:pt x="0" y="80"/>
                </a:lnTo>
                <a:lnTo>
                  <a:pt x="196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76660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481"/>
                </a:lnTo>
                <a:lnTo>
                  <a:pt x="0" y="3435"/>
                </a:lnTo>
                <a:lnTo>
                  <a:pt x="0" y="34"/>
                </a:lnTo>
                <a:lnTo>
                  <a:pt x="196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76582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7650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80"/>
                </a:lnTo>
                <a:lnTo>
                  <a:pt x="157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76425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332"/>
                </a:lnTo>
                <a:lnTo>
                  <a:pt x="0" y="3298"/>
                </a:lnTo>
                <a:lnTo>
                  <a:pt x="0" y="125"/>
                </a:lnTo>
                <a:lnTo>
                  <a:pt x="157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76346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286"/>
                </a:lnTo>
                <a:lnTo>
                  <a:pt x="0" y="3252"/>
                </a:lnTo>
                <a:lnTo>
                  <a:pt x="0" y="114"/>
                </a:lnTo>
                <a:lnTo>
                  <a:pt x="156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76228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96" y="0"/>
                </a:moveTo>
                <a:lnTo>
                  <a:pt x="0" y="114"/>
                </a:lnTo>
                <a:lnTo>
                  <a:pt x="0" y="2977"/>
                </a:lnTo>
                <a:lnTo>
                  <a:pt x="157" y="3172"/>
                </a:lnTo>
                <a:lnTo>
                  <a:pt x="196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76267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3012"/>
                </a:lnTo>
                <a:lnTo>
                  <a:pt x="79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76150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702"/>
                </a:lnTo>
                <a:lnTo>
                  <a:pt x="78" y="2863"/>
                </a:lnTo>
                <a:lnTo>
                  <a:pt x="78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76070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382"/>
                </a:lnTo>
                <a:lnTo>
                  <a:pt x="79" y="2576"/>
                </a:lnTo>
                <a:lnTo>
                  <a:pt x="79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75914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6" y="0"/>
                </a:moveTo>
                <a:lnTo>
                  <a:pt x="156" y="2301"/>
                </a:lnTo>
                <a:lnTo>
                  <a:pt x="0" y="1752"/>
                </a:lnTo>
                <a:lnTo>
                  <a:pt x="0" y="309"/>
                </a:lnTo>
                <a:lnTo>
                  <a:pt x="15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75874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18" y="0"/>
                </a:moveTo>
                <a:lnTo>
                  <a:pt x="0" y="1534"/>
                </a:lnTo>
                <a:lnTo>
                  <a:pt x="118" y="1878"/>
                </a:lnTo>
                <a:lnTo>
                  <a:pt x="118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44029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4" h="128270">
                <a:moveTo>
                  <a:pt x="64399" y="126999"/>
                </a:moveTo>
                <a:lnTo>
                  <a:pt x="57636" y="126999"/>
                </a:lnTo>
                <a:lnTo>
                  <a:pt x="57872" y="128269"/>
                </a:lnTo>
                <a:lnTo>
                  <a:pt x="63258" y="128269"/>
                </a:lnTo>
                <a:lnTo>
                  <a:pt x="64399" y="126999"/>
                </a:lnTo>
                <a:close/>
              </a:path>
              <a:path w="107314" h="128270">
                <a:moveTo>
                  <a:pt x="70218" y="119379"/>
                </a:moveTo>
                <a:lnTo>
                  <a:pt x="42068" y="119379"/>
                </a:lnTo>
                <a:lnTo>
                  <a:pt x="42932" y="120649"/>
                </a:lnTo>
                <a:lnTo>
                  <a:pt x="51542" y="120649"/>
                </a:lnTo>
                <a:lnTo>
                  <a:pt x="52604" y="121919"/>
                </a:lnTo>
                <a:lnTo>
                  <a:pt x="54687" y="121919"/>
                </a:lnTo>
                <a:lnTo>
                  <a:pt x="55041" y="123189"/>
                </a:lnTo>
                <a:lnTo>
                  <a:pt x="55906" y="123189"/>
                </a:lnTo>
                <a:lnTo>
                  <a:pt x="56378" y="124459"/>
                </a:lnTo>
                <a:lnTo>
                  <a:pt x="56968" y="125729"/>
                </a:lnTo>
                <a:lnTo>
                  <a:pt x="57242" y="125729"/>
                </a:lnTo>
                <a:lnTo>
                  <a:pt x="57478" y="126999"/>
                </a:lnTo>
                <a:lnTo>
                  <a:pt x="65577" y="126999"/>
                </a:lnTo>
                <a:lnTo>
                  <a:pt x="66757" y="125729"/>
                </a:lnTo>
                <a:lnTo>
                  <a:pt x="67386" y="124459"/>
                </a:lnTo>
                <a:lnTo>
                  <a:pt x="67741" y="124459"/>
                </a:lnTo>
                <a:lnTo>
                  <a:pt x="68054" y="123189"/>
                </a:lnTo>
                <a:lnTo>
                  <a:pt x="68763" y="121919"/>
                </a:lnTo>
                <a:lnTo>
                  <a:pt x="69509" y="120649"/>
                </a:lnTo>
                <a:lnTo>
                  <a:pt x="70218" y="119379"/>
                </a:lnTo>
                <a:close/>
              </a:path>
              <a:path w="107314" h="128270">
                <a:moveTo>
                  <a:pt x="71593" y="118109"/>
                </a:moveTo>
                <a:lnTo>
                  <a:pt x="40376" y="118109"/>
                </a:lnTo>
                <a:lnTo>
                  <a:pt x="41202" y="119379"/>
                </a:lnTo>
                <a:lnTo>
                  <a:pt x="70925" y="119379"/>
                </a:lnTo>
                <a:lnTo>
                  <a:pt x="71593" y="118109"/>
                </a:lnTo>
                <a:close/>
              </a:path>
              <a:path w="107314" h="128270">
                <a:moveTo>
                  <a:pt x="72890" y="116839"/>
                </a:moveTo>
                <a:lnTo>
                  <a:pt x="38607" y="116839"/>
                </a:lnTo>
                <a:lnTo>
                  <a:pt x="39433" y="118109"/>
                </a:lnTo>
                <a:lnTo>
                  <a:pt x="72261" y="118109"/>
                </a:lnTo>
                <a:lnTo>
                  <a:pt x="72890" y="116839"/>
                </a:lnTo>
                <a:close/>
              </a:path>
              <a:path w="107314" h="128270">
                <a:moveTo>
                  <a:pt x="74424" y="115569"/>
                </a:moveTo>
                <a:lnTo>
                  <a:pt x="22016" y="115569"/>
                </a:lnTo>
                <a:lnTo>
                  <a:pt x="22566" y="116839"/>
                </a:lnTo>
                <a:lnTo>
                  <a:pt x="73992" y="116839"/>
                </a:lnTo>
                <a:lnTo>
                  <a:pt x="74424" y="115569"/>
                </a:lnTo>
                <a:close/>
              </a:path>
              <a:path w="107314" h="128270">
                <a:moveTo>
                  <a:pt x="79609" y="114299"/>
                </a:moveTo>
                <a:lnTo>
                  <a:pt x="20561" y="114299"/>
                </a:lnTo>
                <a:lnTo>
                  <a:pt x="20993" y="115569"/>
                </a:lnTo>
                <a:lnTo>
                  <a:pt x="77569" y="115569"/>
                </a:lnTo>
                <a:lnTo>
                  <a:pt x="79609" y="114299"/>
                </a:lnTo>
                <a:close/>
              </a:path>
              <a:path w="107314" h="128270">
                <a:moveTo>
                  <a:pt x="88970" y="113029"/>
                </a:moveTo>
                <a:lnTo>
                  <a:pt x="19854" y="113029"/>
                </a:lnTo>
                <a:lnTo>
                  <a:pt x="20168" y="114299"/>
                </a:lnTo>
                <a:lnTo>
                  <a:pt x="88223" y="114299"/>
                </a:lnTo>
                <a:lnTo>
                  <a:pt x="88970" y="113029"/>
                </a:lnTo>
                <a:close/>
              </a:path>
              <a:path w="107314" h="128270">
                <a:moveTo>
                  <a:pt x="96008" y="100329"/>
                </a:moveTo>
                <a:lnTo>
                  <a:pt x="61293" y="100329"/>
                </a:lnTo>
                <a:lnTo>
                  <a:pt x="61607" y="101599"/>
                </a:lnTo>
                <a:lnTo>
                  <a:pt x="62118" y="102869"/>
                </a:lnTo>
                <a:lnTo>
                  <a:pt x="62393" y="104139"/>
                </a:lnTo>
                <a:lnTo>
                  <a:pt x="62551" y="106679"/>
                </a:lnTo>
                <a:lnTo>
                  <a:pt x="62393" y="107949"/>
                </a:lnTo>
                <a:lnTo>
                  <a:pt x="19106" y="107949"/>
                </a:lnTo>
                <a:lnTo>
                  <a:pt x="19186" y="110489"/>
                </a:lnTo>
                <a:lnTo>
                  <a:pt x="19342" y="111759"/>
                </a:lnTo>
                <a:lnTo>
                  <a:pt x="19579" y="113029"/>
                </a:lnTo>
                <a:lnTo>
                  <a:pt x="90695" y="113029"/>
                </a:lnTo>
                <a:lnTo>
                  <a:pt x="91132" y="111759"/>
                </a:lnTo>
                <a:lnTo>
                  <a:pt x="91523" y="111759"/>
                </a:lnTo>
                <a:lnTo>
                  <a:pt x="91845" y="110489"/>
                </a:lnTo>
                <a:lnTo>
                  <a:pt x="92270" y="110489"/>
                </a:lnTo>
                <a:lnTo>
                  <a:pt x="92512" y="109219"/>
                </a:lnTo>
                <a:lnTo>
                  <a:pt x="92512" y="106679"/>
                </a:lnTo>
                <a:lnTo>
                  <a:pt x="92351" y="105409"/>
                </a:lnTo>
                <a:lnTo>
                  <a:pt x="92121" y="104139"/>
                </a:lnTo>
                <a:lnTo>
                  <a:pt x="91879" y="104139"/>
                </a:lnTo>
                <a:lnTo>
                  <a:pt x="91373" y="102869"/>
                </a:lnTo>
                <a:lnTo>
                  <a:pt x="91132" y="101599"/>
                </a:lnTo>
                <a:lnTo>
                  <a:pt x="94904" y="101599"/>
                </a:lnTo>
                <a:lnTo>
                  <a:pt x="96008" y="100329"/>
                </a:lnTo>
                <a:close/>
              </a:path>
              <a:path w="107314" h="128270">
                <a:moveTo>
                  <a:pt x="61922" y="106679"/>
                </a:moveTo>
                <a:lnTo>
                  <a:pt x="9160" y="106679"/>
                </a:lnTo>
                <a:lnTo>
                  <a:pt x="10851" y="107949"/>
                </a:lnTo>
                <a:lnTo>
                  <a:pt x="62393" y="107949"/>
                </a:lnTo>
                <a:lnTo>
                  <a:pt x="61922" y="106679"/>
                </a:lnTo>
                <a:close/>
              </a:path>
              <a:path w="107314" h="128270">
                <a:moveTo>
                  <a:pt x="60428" y="104139"/>
                </a:moveTo>
                <a:lnTo>
                  <a:pt x="4993" y="104139"/>
                </a:lnTo>
                <a:lnTo>
                  <a:pt x="5542" y="105409"/>
                </a:lnTo>
                <a:lnTo>
                  <a:pt x="6841" y="105409"/>
                </a:lnTo>
                <a:lnTo>
                  <a:pt x="7587" y="106679"/>
                </a:lnTo>
                <a:lnTo>
                  <a:pt x="61489" y="106679"/>
                </a:lnTo>
                <a:lnTo>
                  <a:pt x="61096" y="105409"/>
                </a:lnTo>
                <a:lnTo>
                  <a:pt x="60428" y="104139"/>
                </a:lnTo>
                <a:close/>
              </a:path>
              <a:path w="107314" h="128270">
                <a:moveTo>
                  <a:pt x="59209" y="101599"/>
                </a:moveTo>
                <a:lnTo>
                  <a:pt x="3931" y="101599"/>
                </a:lnTo>
                <a:lnTo>
                  <a:pt x="4206" y="102869"/>
                </a:lnTo>
                <a:lnTo>
                  <a:pt x="4560" y="104139"/>
                </a:lnTo>
                <a:lnTo>
                  <a:pt x="60113" y="104139"/>
                </a:lnTo>
                <a:lnTo>
                  <a:pt x="59877" y="102869"/>
                </a:lnTo>
                <a:lnTo>
                  <a:pt x="59602" y="102869"/>
                </a:lnTo>
                <a:lnTo>
                  <a:pt x="59209" y="101599"/>
                </a:lnTo>
                <a:close/>
              </a:path>
              <a:path w="107314" h="128270">
                <a:moveTo>
                  <a:pt x="27009" y="67309"/>
                </a:moveTo>
                <a:lnTo>
                  <a:pt x="11361" y="67309"/>
                </a:lnTo>
                <a:lnTo>
                  <a:pt x="11361" y="69849"/>
                </a:lnTo>
                <a:lnTo>
                  <a:pt x="11519" y="71119"/>
                </a:lnTo>
                <a:lnTo>
                  <a:pt x="11754" y="72389"/>
                </a:lnTo>
                <a:lnTo>
                  <a:pt x="12029" y="73659"/>
                </a:lnTo>
                <a:lnTo>
                  <a:pt x="12344" y="73659"/>
                </a:lnTo>
                <a:lnTo>
                  <a:pt x="12934" y="74929"/>
                </a:lnTo>
                <a:lnTo>
                  <a:pt x="13170" y="76199"/>
                </a:lnTo>
                <a:lnTo>
                  <a:pt x="1336" y="76199"/>
                </a:lnTo>
                <a:lnTo>
                  <a:pt x="942" y="77469"/>
                </a:lnTo>
                <a:lnTo>
                  <a:pt x="629" y="77469"/>
                </a:lnTo>
                <a:lnTo>
                  <a:pt x="393" y="78739"/>
                </a:lnTo>
                <a:lnTo>
                  <a:pt x="235" y="78739"/>
                </a:lnTo>
                <a:lnTo>
                  <a:pt x="117" y="80009"/>
                </a:lnTo>
                <a:lnTo>
                  <a:pt x="39" y="81279"/>
                </a:lnTo>
                <a:lnTo>
                  <a:pt x="0" y="83819"/>
                </a:lnTo>
                <a:lnTo>
                  <a:pt x="235" y="85089"/>
                </a:lnTo>
                <a:lnTo>
                  <a:pt x="629" y="87629"/>
                </a:lnTo>
                <a:lnTo>
                  <a:pt x="785" y="88899"/>
                </a:lnTo>
                <a:lnTo>
                  <a:pt x="1139" y="88899"/>
                </a:lnTo>
                <a:lnTo>
                  <a:pt x="1454" y="90169"/>
                </a:lnTo>
                <a:lnTo>
                  <a:pt x="1807" y="90169"/>
                </a:lnTo>
                <a:lnTo>
                  <a:pt x="2594" y="91439"/>
                </a:lnTo>
                <a:lnTo>
                  <a:pt x="3852" y="92709"/>
                </a:lnTo>
                <a:lnTo>
                  <a:pt x="5700" y="93979"/>
                </a:lnTo>
                <a:lnTo>
                  <a:pt x="5857" y="93979"/>
                </a:lnTo>
                <a:lnTo>
                  <a:pt x="5110" y="95249"/>
                </a:lnTo>
                <a:lnTo>
                  <a:pt x="4560" y="96519"/>
                </a:lnTo>
                <a:lnTo>
                  <a:pt x="4128" y="97789"/>
                </a:lnTo>
                <a:lnTo>
                  <a:pt x="3891" y="99059"/>
                </a:lnTo>
                <a:lnTo>
                  <a:pt x="3774" y="101599"/>
                </a:lnTo>
                <a:lnTo>
                  <a:pt x="59051" y="101599"/>
                </a:lnTo>
                <a:lnTo>
                  <a:pt x="58697" y="99059"/>
                </a:lnTo>
                <a:lnTo>
                  <a:pt x="58580" y="95249"/>
                </a:lnTo>
                <a:lnTo>
                  <a:pt x="50874" y="95249"/>
                </a:lnTo>
                <a:lnTo>
                  <a:pt x="50716" y="93979"/>
                </a:lnTo>
                <a:lnTo>
                  <a:pt x="50520" y="91439"/>
                </a:lnTo>
                <a:lnTo>
                  <a:pt x="49969" y="88899"/>
                </a:lnTo>
                <a:lnTo>
                  <a:pt x="49262" y="86359"/>
                </a:lnTo>
                <a:lnTo>
                  <a:pt x="48868" y="85089"/>
                </a:lnTo>
                <a:lnTo>
                  <a:pt x="48436" y="85089"/>
                </a:lnTo>
                <a:lnTo>
                  <a:pt x="47965" y="83819"/>
                </a:lnTo>
                <a:lnTo>
                  <a:pt x="47020" y="82549"/>
                </a:lnTo>
                <a:lnTo>
                  <a:pt x="38921" y="82549"/>
                </a:lnTo>
                <a:lnTo>
                  <a:pt x="38804" y="81279"/>
                </a:lnTo>
                <a:lnTo>
                  <a:pt x="38646" y="80009"/>
                </a:lnTo>
                <a:lnTo>
                  <a:pt x="38411" y="77469"/>
                </a:lnTo>
                <a:lnTo>
                  <a:pt x="38136" y="76199"/>
                </a:lnTo>
                <a:lnTo>
                  <a:pt x="37821" y="74929"/>
                </a:lnTo>
                <a:lnTo>
                  <a:pt x="37467" y="74929"/>
                </a:lnTo>
                <a:lnTo>
                  <a:pt x="36681" y="72389"/>
                </a:lnTo>
                <a:lnTo>
                  <a:pt x="36208" y="71119"/>
                </a:lnTo>
                <a:lnTo>
                  <a:pt x="35737" y="71119"/>
                </a:lnTo>
                <a:lnTo>
                  <a:pt x="35265" y="69849"/>
                </a:lnTo>
                <a:lnTo>
                  <a:pt x="27009" y="69849"/>
                </a:lnTo>
                <a:lnTo>
                  <a:pt x="27009" y="67309"/>
                </a:lnTo>
                <a:close/>
              </a:path>
              <a:path w="107314" h="128270">
                <a:moveTo>
                  <a:pt x="106266" y="78740"/>
                </a:moveTo>
                <a:lnTo>
                  <a:pt x="69784" y="78739"/>
                </a:lnTo>
                <a:lnTo>
                  <a:pt x="69745" y="82549"/>
                </a:lnTo>
                <a:lnTo>
                  <a:pt x="69981" y="83819"/>
                </a:lnTo>
                <a:lnTo>
                  <a:pt x="68683" y="83819"/>
                </a:lnTo>
                <a:lnTo>
                  <a:pt x="67386" y="85089"/>
                </a:lnTo>
                <a:lnTo>
                  <a:pt x="65184" y="85089"/>
                </a:lnTo>
                <a:lnTo>
                  <a:pt x="64241" y="86359"/>
                </a:lnTo>
                <a:lnTo>
                  <a:pt x="62629" y="86359"/>
                </a:lnTo>
                <a:lnTo>
                  <a:pt x="62000" y="87629"/>
                </a:lnTo>
                <a:lnTo>
                  <a:pt x="61450" y="87629"/>
                </a:lnTo>
                <a:lnTo>
                  <a:pt x="60978" y="88899"/>
                </a:lnTo>
                <a:lnTo>
                  <a:pt x="60545" y="88899"/>
                </a:lnTo>
                <a:lnTo>
                  <a:pt x="60231" y="90169"/>
                </a:lnTo>
                <a:lnTo>
                  <a:pt x="59995" y="90169"/>
                </a:lnTo>
                <a:lnTo>
                  <a:pt x="59799" y="91439"/>
                </a:lnTo>
                <a:lnTo>
                  <a:pt x="59641" y="92709"/>
                </a:lnTo>
                <a:lnTo>
                  <a:pt x="59562" y="95249"/>
                </a:lnTo>
                <a:lnTo>
                  <a:pt x="59720" y="96519"/>
                </a:lnTo>
                <a:lnTo>
                  <a:pt x="60074" y="97789"/>
                </a:lnTo>
                <a:lnTo>
                  <a:pt x="60625" y="99059"/>
                </a:lnTo>
                <a:lnTo>
                  <a:pt x="60860" y="100329"/>
                </a:lnTo>
                <a:lnTo>
                  <a:pt x="98917" y="100329"/>
                </a:lnTo>
                <a:lnTo>
                  <a:pt x="99780" y="99059"/>
                </a:lnTo>
                <a:lnTo>
                  <a:pt x="101275" y="99059"/>
                </a:lnTo>
                <a:lnTo>
                  <a:pt x="101942" y="97790"/>
                </a:lnTo>
                <a:lnTo>
                  <a:pt x="102540" y="97790"/>
                </a:lnTo>
                <a:lnTo>
                  <a:pt x="103126" y="96520"/>
                </a:lnTo>
                <a:lnTo>
                  <a:pt x="103632" y="96520"/>
                </a:lnTo>
                <a:lnTo>
                  <a:pt x="104506" y="95250"/>
                </a:lnTo>
                <a:lnTo>
                  <a:pt x="104506" y="82550"/>
                </a:lnTo>
                <a:lnTo>
                  <a:pt x="106817" y="82550"/>
                </a:lnTo>
                <a:lnTo>
                  <a:pt x="106507" y="80010"/>
                </a:lnTo>
                <a:lnTo>
                  <a:pt x="106266" y="78740"/>
                </a:lnTo>
                <a:close/>
              </a:path>
              <a:path w="107314" h="128270">
                <a:moveTo>
                  <a:pt x="58304" y="82549"/>
                </a:moveTo>
                <a:lnTo>
                  <a:pt x="50677" y="82549"/>
                </a:lnTo>
                <a:lnTo>
                  <a:pt x="51424" y="83819"/>
                </a:lnTo>
                <a:lnTo>
                  <a:pt x="51739" y="85089"/>
                </a:lnTo>
                <a:lnTo>
                  <a:pt x="52210" y="85089"/>
                </a:lnTo>
                <a:lnTo>
                  <a:pt x="52407" y="86359"/>
                </a:lnTo>
                <a:lnTo>
                  <a:pt x="52485" y="88899"/>
                </a:lnTo>
                <a:lnTo>
                  <a:pt x="52249" y="91439"/>
                </a:lnTo>
                <a:lnTo>
                  <a:pt x="51935" y="92709"/>
                </a:lnTo>
                <a:lnTo>
                  <a:pt x="51542" y="93979"/>
                </a:lnTo>
                <a:lnTo>
                  <a:pt x="50874" y="95249"/>
                </a:lnTo>
                <a:lnTo>
                  <a:pt x="58580" y="95249"/>
                </a:lnTo>
                <a:lnTo>
                  <a:pt x="58658" y="93979"/>
                </a:lnTo>
                <a:lnTo>
                  <a:pt x="58894" y="92709"/>
                </a:lnTo>
                <a:lnTo>
                  <a:pt x="59051" y="91439"/>
                </a:lnTo>
                <a:lnTo>
                  <a:pt x="59170" y="90169"/>
                </a:lnTo>
                <a:lnTo>
                  <a:pt x="59209" y="86359"/>
                </a:lnTo>
                <a:lnTo>
                  <a:pt x="59051" y="85089"/>
                </a:lnTo>
                <a:lnTo>
                  <a:pt x="58816" y="83819"/>
                </a:lnTo>
                <a:lnTo>
                  <a:pt x="58344" y="83819"/>
                </a:lnTo>
                <a:lnTo>
                  <a:pt x="58304" y="82549"/>
                </a:lnTo>
                <a:close/>
              </a:path>
              <a:path w="107314" h="128270">
                <a:moveTo>
                  <a:pt x="44937" y="81279"/>
                </a:moveTo>
                <a:lnTo>
                  <a:pt x="41871" y="81279"/>
                </a:lnTo>
                <a:lnTo>
                  <a:pt x="41005" y="82549"/>
                </a:lnTo>
                <a:lnTo>
                  <a:pt x="45448" y="82549"/>
                </a:lnTo>
                <a:lnTo>
                  <a:pt x="44937" y="81279"/>
                </a:lnTo>
                <a:close/>
              </a:path>
              <a:path w="107314" h="128270">
                <a:moveTo>
                  <a:pt x="70886" y="74929"/>
                </a:moveTo>
                <a:lnTo>
                  <a:pt x="48633" y="74929"/>
                </a:lnTo>
                <a:lnTo>
                  <a:pt x="48711" y="76199"/>
                </a:lnTo>
                <a:lnTo>
                  <a:pt x="48948" y="77469"/>
                </a:lnTo>
                <a:lnTo>
                  <a:pt x="49223" y="78739"/>
                </a:lnTo>
                <a:lnTo>
                  <a:pt x="49537" y="80009"/>
                </a:lnTo>
                <a:lnTo>
                  <a:pt x="50284" y="82549"/>
                </a:lnTo>
                <a:lnTo>
                  <a:pt x="58226" y="82549"/>
                </a:lnTo>
                <a:lnTo>
                  <a:pt x="58265" y="81279"/>
                </a:lnTo>
                <a:lnTo>
                  <a:pt x="58501" y="80009"/>
                </a:lnTo>
                <a:lnTo>
                  <a:pt x="59406" y="80009"/>
                </a:lnTo>
                <a:lnTo>
                  <a:pt x="59759" y="78739"/>
                </a:lnTo>
                <a:lnTo>
                  <a:pt x="68448" y="78739"/>
                </a:lnTo>
                <a:lnTo>
                  <a:pt x="69784" y="77469"/>
                </a:lnTo>
                <a:lnTo>
                  <a:pt x="70138" y="77469"/>
                </a:lnTo>
                <a:lnTo>
                  <a:pt x="70335" y="76199"/>
                </a:lnTo>
                <a:lnTo>
                  <a:pt x="70886" y="74929"/>
                </a:lnTo>
                <a:close/>
              </a:path>
              <a:path w="107314" h="128270">
                <a:moveTo>
                  <a:pt x="67347" y="80009"/>
                </a:moveTo>
                <a:lnTo>
                  <a:pt x="63258" y="80009"/>
                </a:lnTo>
                <a:lnTo>
                  <a:pt x="63573" y="81279"/>
                </a:lnTo>
                <a:lnTo>
                  <a:pt x="66993" y="81279"/>
                </a:lnTo>
                <a:lnTo>
                  <a:pt x="67347" y="80009"/>
                </a:lnTo>
                <a:close/>
              </a:path>
              <a:path w="107314" h="128270">
                <a:moveTo>
                  <a:pt x="68330" y="78739"/>
                </a:moveTo>
                <a:lnTo>
                  <a:pt x="61922" y="78739"/>
                </a:lnTo>
                <a:lnTo>
                  <a:pt x="62590" y="80009"/>
                </a:lnTo>
                <a:lnTo>
                  <a:pt x="67661" y="80009"/>
                </a:lnTo>
                <a:lnTo>
                  <a:pt x="68330" y="78739"/>
                </a:lnTo>
                <a:close/>
              </a:path>
              <a:path w="107314" h="128270">
                <a:moveTo>
                  <a:pt x="105714" y="77470"/>
                </a:moveTo>
                <a:lnTo>
                  <a:pt x="69981" y="77469"/>
                </a:lnTo>
                <a:lnTo>
                  <a:pt x="69863" y="78739"/>
                </a:lnTo>
                <a:lnTo>
                  <a:pt x="105990" y="78740"/>
                </a:lnTo>
                <a:lnTo>
                  <a:pt x="105714" y="77470"/>
                </a:lnTo>
                <a:close/>
              </a:path>
              <a:path w="107314" h="128270">
                <a:moveTo>
                  <a:pt x="104978" y="76200"/>
                </a:moveTo>
                <a:lnTo>
                  <a:pt x="70767" y="76199"/>
                </a:lnTo>
                <a:lnTo>
                  <a:pt x="70335" y="77469"/>
                </a:lnTo>
                <a:lnTo>
                  <a:pt x="105369" y="77470"/>
                </a:lnTo>
                <a:lnTo>
                  <a:pt x="104978" y="76200"/>
                </a:lnTo>
                <a:close/>
              </a:path>
              <a:path w="107314" h="128270">
                <a:moveTo>
                  <a:pt x="11519" y="74929"/>
                </a:moveTo>
                <a:lnTo>
                  <a:pt x="2280" y="74929"/>
                </a:lnTo>
                <a:lnTo>
                  <a:pt x="1768" y="76199"/>
                </a:lnTo>
                <a:lnTo>
                  <a:pt x="13170" y="76199"/>
                </a:lnTo>
                <a:lnTo>
                  <a:pt x="11519" y="74929"/>
                </a:lnTo>
                <a:close/>
              </a:path>
              <a:path w="107314" h="128270">
                <a:moveTo>
                  <a:pt x="104150" y="74930"/>
                </a:moveTo>
                <a:lnTo>
                  <a:pt x="71672" y="74929"/>
                </a:lnTo>
                <a:lnTo>
                  <a:pt x="71435" y="76199"/>
                </a:lnTo>
                <a:lnTo>
                  <a:pt x="104575" y="76200"/>
                </a:lnTo>
                <a:lnTo>
                  <a:pt x="104150" y="74930"/>
                </a:lnTo>
                <a:close/>
              </a:path>
              <a:path w="107314" h="128270">
                <a:moveTo>
                  <a:pt x="7429" y="73659"/>
                </a:moveTo>
                <a:lnTo>
                  <a:pt x="5307" y="73659"/>
                </a:lnTo>
                <a:lnTo>
                  <a:pt x="4403" y="74929"/>
                </a:lnTo>
                <a:lnTo>
                  <a:pt x="8687" y="74929"/>
                </a:lnTo>
                <a:lnTo>
                  <a:pt x="7429" y="73659"/>
                </a:lnTo>
                <a:close/>
              </a:path>
              <a:path w="107314" h="128270">
                <a:moveTo>
                  <a:pt x="60978" y="67309"/>
                </a:moveTo>
                <a:lnTo>
                  <a:pt x="40888" y="67309"/>
                </a:lnTo>
                <a:lnTo>
                  <a:pt x="41359" y="68579"/>
                </a:lnTo>
                <a:lnTo>
                  <a:pt x="42263" y="68579"/>
                </a:lnTo>
                <a:lnTo>
                  <a:pt x="43168" y="69849"/>
                </a:lnTo>
                <a:lnTo>
                  <a:pt x="44426" y="69849"/>
                </a:lnTo>
                <a:lnTo>
                  <a:pt x="45213" y="71119"/>
                </a:lnTo>
                <a:lnTo>
                  <a:pt x="48554" y="71119"/>
                </a:lnTo>
                <a:lnTo>
                  <a:pt x="48594" y="74929"/>
                </a:lnTo>
                <a:lnTo>
                  <a:pt x="57597" y="74929"/>
                </a:lnTo>
                <a:lnTo>
                  <a:pt x="57675" y="73659"/>
                </a:lnTo>
                <a:lnTo>
                  <a:pt x="57970" y="73659"/>
                </a:lnTo>
                <a:lnTo>
                  <a:pt x="58344" y="72389"/>
                </a:lnTo>
                <a:lnTo>
                  <a:pt x="59090" y="71119"/>
                </a:lnTo>
                <a:lnTo>
                  <a:pt x="59759" y="69849"/>
                </a:lnTo>
                <a:lnTo>
                  <a:pt x="60388" y="68579"/>
                </a:lnTo>
                <a:lnTo>
                  <a:pt x="60978" y="67309"/>
                </a:lnTo>
                <a:close/>
              </a:path>
              <a:path w="107314" h="128270">
                <a:moveTo>
                  <a:pt x="71632" y="73659"/>
                </a:moveTo>
                <a:lnTo>
                  <a:pt x="57970" y="73659"/>
                </a:lnTo>
                <a:lnTo>
                  <a:pt x="57597" y="74929"/>
                </a:lnTo>
                <a:lnTo>
                  <a:pt x="71239" y="74929"/>
                </a:lnTo>
                <a:lnTo>
                  <a:pt x="71632" y="73659"/>
                </a:lnTo>
                <a:close/>
              </a:path>
              <a:path w="107314" h="128270">
                <a:moveTo>
                  <a:pt x="93064" y="66040"/>
                </a:moveTo>
                <a:lnTo>
                  <a:pt x="81737" y="66039"/>
                </a:lnTo>
                <a:lnTo>
                  <a:pt x="81070" y="67309"/>
                </a:lnTo>
                <a:lnTo>
                  <a:pt x="80518" y="67309"/>
                </a:lnTo>
                <a:lnTo>
                  <a:pt x="80127" y="68579"/>
                </a:lnTo>
                <a:lnTo>
                  <a:pt x="79575" y="69849"/>
                </a:lnTo>
                <a:lnTo>
                  <a:pt x="78277" y="69849"/>
                </a:lnTo>
                <a:lnTo>
                  <a:pt x="77215" y="71119"/>
                </a:lnTo>
                <a:lnTo>
                  <a:pt x="74582" y="71119"/>
                </a:lnTo>
                <a:lnTo>
                  <a:pt x="73834" y="72389"/>
                </a:lnTo>
                <a:lnTo>
                  <a:pt x="73205" y="72389"/>
                </a:lnTo>
                <a:lnTo>
                  <a:pt x="72615" y="73659"/>
                </a:lnTo>
                <a:lnTo>
                  <a:pt x="71947" y="73659"/>
                </a:lnTo>
                <a:lnTo>
                  <a:pt x="71908" y="74929"/>
                </a:lnTo>
                <a:lnTo>
                  <a:pt x="95375" y="74930"/>
                </a:lnTo>
                <a:lnTo>
                  <a:pt x="95295" y="73660"/>
                </a:lnTo>
                <a:lnTo>
                  <a:pt x="95180" y="72390"/>
                </a:lnTo>
                <a:lnTo>
                  <a:pt x="94869" y="71120"/>
                </a:lnTo>
                <a:lnTo>
                  <a:pt x="94628" y="69850"/>
                </a:lnTo>
                <a:lnTo>
                  <a:pt x="94087" y="68580"/>
                </a:lnTo>
                <a:lnTo>
                  <a:pt x="93765" y="67310"/>
                </a:lnTo>
                <a:lnTo>
                  <a:pt x="93064" y="66040"/>
                </a:lnTo>
                <a:close/>
              </a:path>
              <a:path w="107314" h="128270">
                <a:moveTo>
                  <a:pt x="101712" y="73660"/>
                </a:moveTo>
                <a:lnTo>
                  <a:pt x="99193" y="73660"/>
                </a:lnTo>
                <a:lnTo>
                  <a:pt x="97813" y="74930"/>
                </a:lnTo>
                <a:lnTo>
                  <a:pt x="102218" y="74930"/>
                </a:lnTo>
                <a:lnTo>
                  <a:pt x="101712" y="73660"/>
                </a:lnTo>
                <a:close/>
              </a:path>
              <a:path w="107314" h="128270">
                <a:moveTo>
                  <a:pt x="69195" y="69849"/>
                </a:moveTo>
                <a:lnTo>
                  <a:pt x="62000" y="69849"/>
                </a:lnTo>
                <a:lnTo>
                  <a:pt x="61842" y="71119"/>
                </a:lnTo>
                <a:lnTo>
                  <a:pt x="61646" y="72389"/>
                </a:lnTo>
                <a:lnTo>
                  <a:pt x="61646" y="73659"/>
                </a:lnTo>
                <a:lnTo>
                  <a:pt x="71908" y="73659"/>
                </a:lnTo>
                <a:lnTo>
                  <a:pt x="71672" y="72389"/>
                </a:lnTo>
                <a:lnTo>
                  <a:pt x="71279" y="72389"/>
                </a:lnTo>
                <a:lnTo>
                  <a:pt x="71043" y="71119"/>
                </a:lnTo>
                <a:lnTo>
                  <a:pt x="69745" y="71119"/>
                </a:lnTo>
                <a:lnTo>
                  <a:pt x="69195" y="69849"/>
                </a:lnTo>
                <a:close/>
              </a:path>
              <a:path w="107314" h="128270">
                <a:moveTo>
                  <a:pt x="33143" y="68579"/>
                </a:moveTo>
                <a:lnTo>
                  <a:pt x="28031" y="68579"/>
                </a:lnTo>
                <a:lnTo>
                  <a:pt x="27481" y="69849"/>
                </a:lnTo>
                <a:lnTo>
                  <a:pt x="33692" y="69849"/>
                </a:lnTo>
                <a:lnTo>
                  <a:pt x="33143" y="68579"/>
                </a:lnTo>
                <a:close/>
              </a:path>
              <a:path w="107314" h="128270">
                <a:moveTo>
                  <a:pt x="67425" y="68579"/>
                </a:moveTo>
                <a:lnTo>
                  <a:pt x="62512" y="68579"/>
                </a:lnTo>
                <a:lnTo>
                  <a:pt x="62236" y="69849"/>
                </a:lnTo>
                <a:lnTo>
                  <a:pt x="67976" y="69849"/>
                </a:lnTo>
                <a:lnTo>
                  <a:pt x="67425" y="68579"/>
                </a:lnTo>
                <a:close/>
              </a:path>
              <a:path w="107314" h="128270">
                <a:moveTo>
                  <a:pt x="65499" y="67309"/>
                </a:moveTo>
                <a:lnTo>
                  <a:pt x="63770" y="67309"/>
                </a:lnTo>
                <a:lnTo>
                  <a:pt x="63258" y="68579"/>
                </a:lnTo>
                <a:lnTo>
                  <a:pt x="65932" y="68579"/>
                </a:lnTo>
                <a:lnTo>
                  <a:pt x="65499" y="67309"/>
                </a:lnTo>
                <a:close/>
              </a:path>
              <a:path w="107314" h="128270">
                <a:moveTo>
                  <a:pt x="26027" y="63499"/>
                </a:moveTo>
                <a:lnTo>
                  <a:pt x="12266" y="63499"/>
                </a:lnTo>
                <a:lnTo>
                  <a:pt x="11990" y="64769"/>
                </a:lnTo>
                <a:lnTo>
                  <a:pt x="11754" y="64769"/>
                </a:lnTo>
                <a:lnTo>
                  <a:pt x="11558" y="66039"/>
                </a:lnTo>
                <a:lnTo>
                  <a:pt x="11441" y="67309"/>
                </a:lnTo>
                <a:lnTo>
                  <a:pt x="26891" y="67309"/>
                </a:lnTo>
                <a:lnTo>
                  <a:pt x="26576" y="64769"/>
                </a:lnTo>
                <a:lnTo>
                  <a:pt x="26027" y="63499"/>
                </a:lnTo>
                <a:close/>
              </a:path>
              <a:path w="107314" h="128270">
                <a:moveTo>
                  <a:pt x="63455" y="64769"/>
                </a:moveTo>
                <a:lnTo>
                  <a:pt x="38450" y="64769"/>
                </a:lnTo>
                <a:lnTo>
                  <a:pt x="39904" y="67309"/>
                </a:lnTo>
                <a:lnTo>
                  <a:pt x="61528" y="67309"/>
                </a:lnTo>
                <a:lnTo>
                  <a:pt x="62000" y="66039"/>
                </a:lnTo>
                <a:lnTo>
                  <a:pt x="62826" y="66039"/>
                </a:lnTo>
                <a:lnTo>
                  <a:pt x="63455" y="64769"/>
                </a:lnTo>
                <a:close/>
              </a:path>
              <a:path w="107314" h="128270">
                <a:moveTo>
                  <a:pt x="91373" y="64770"/>
                </a:moveTo>
                <a:lnTo>
                  <a:pt x="82921" y="64769"/>
                </a:lnTo>
                <a:lnTo>
                  <a:pt x="82484" y="66039"/>
                </a:lnTo>
                <a:lnTo>
                  <a:pt x="92236" y="66040"/>
                </a:lnTo>
                <a:lnTo>
                  <a:pt x="91373" y="64770"/>
                </a:lnTo>
                <a:close/>
              </a:path>
              <a:path w="107314" h="128270">
                <a:moveTo>
                  <a:pt x="43718" y="63499"/>
                </a:moveTo>
                <a:lnTo>
                  <a:pt x="34597" y="63499"/>
                </a:lnTo>
                <a:lnTo>
                  <a:pt x="35462" y="64769"/>
                </a:lnTo>
                <a:lnTo>
                  <a:pt x="44701" y="64769"/>
                </a:lnTo>
                <a:lnTo>
                  <a:pt x="43718" y="63499"/>
                </a:lnTo>
                <a:close/>
              </a:path>
              <a:path w="107314" h="128270">
                <a:moveTo>
                  <a:pt x="73951" y="63499"/>
                </a:moveTo>
                <a:lnTo>
                  <a:pt x="46510" y="63499"/>
                </a:lnTo>
                <a:lnTo>
                  <a:pt x="47139" y="64769"/>
                </a:lnTo>
                <a:lnTo>
                  <a:pt x="72419" y="64769"/>
                </a:lnTo>
                <a:lnTo>
                  <a:pt x="73951" y="63499"/>
                </a:lnTo>
                <a:close/>
              </a:path>
              <a:path w="107314" h="128270">
                <a:moveTo>
                  <a:pt x="89442" y="63499"/>
                </a:moveTo>
                <a:lnTo>
                  <a:pt x="86337" y="63499"/>
                </a:lnTo>
                <a:lnTo>
                  <a:pt x="85313" y="64769"/>
                </a:lnTo>
                <a:lnTo>
                  <a:pt x="90430" y="64769"/>
                </a:lnTo>
                <a:lnTo>
                  <a:pt x="89442" y="63499"/>
                </a:lnTo>
                <a:close/>
              </a:path>
              <a:path w="107314" h="128270">
                <a:moveTo>
                  <a:pt x="25357" y="62229"/>
                </a:moveTo>
                <a:lnTo>
                  <a:pt x="13052" y="62229"/>
                </a:lnTo>
                <a:lnTo>
                  <a:pt x="12619" y="63499"/>
                </a:lnTo>
                <a:lnTo>
                  <a:pt x="25712" y="63499"/>
                </a:lnTo>
                <a:lnTo>
                  <a:pt x="25357" y="62229"/>
                </a:lnTo>
                <a:close/>
              </a:path>
              <a:path w="107314" h="128270">
                <a:moveTo>
                  <a:pt x="42617" y="62229"/>
                </a:moveTo>
                <a:lnTo>
                  <a:pt x="31098" y="62229"/>
                </a:lnTo>
                <a:lnTo>
                  <a:pt x="31885" y="63499"/>
                </a:lnTo>
                <a:lnTo>
                  <a:pt x="42932" y="63499"/>
                </a:lnTo>
                <a:lnTo>
                  <a:pt x="42617" y="62229"/>
                </a:lnTo>
                <a:close/>
              </a:path>
              <a:path w="107314" h="128270">
                <a:moveTo>
                  <a:pt x="82450" y="52069"/>
                </a:moveTo>
                <a:lnTo>
                  <a:pt x="44190" y="52069"/>
                </a:lnTo>
                <a:lnTo>
                  <a:pt x="44072" y="53339"/>
                </a:lnTo>
                <a:lnTo>
                  <a:pt x="43994" y="55879"/>
                </a:lnTo>
                <a:lnTo>
                  <a:pt x="44111" y="57149"/>
                </a:lnTo>
                <a:lnTo>
                  <a:pt x="44347" y="58419"/>
                </a:lnTo>
                <a:lnTo>
                  <a:pt x="44662" y="59689"/>
                </a:lnTo>
                <a:lnTo>
                  <a:pt x="45252" y="60959"/>
                </a:lnTo>
                <a:lnTo>
                  <a:pt x="46117" y="63499"/>
                </a:lnTo>
                <a:lnTo>
                  <a:pt x="76586" y="63499"/>
                </a:lnTo>
                <a:lnTo>
                  <a:pt x="77727" y="62229"/>
                </a:lnTo>
                <a:lnTo>
                  <a:pt x="79575" y="62229"/>
                </a:lnTo>
                <a:lnTo>
                  <a:pt x="80357" y="60959"/>
                </a:lnTo>
                <a:lnTo>
                  <a:pt x="80989" y="60959"/>
                </a:lnTo>
                <a:lnTo>
                  <a:pt x="81541" y="59689"/>
                </a:lnTo>
                <a:lnTo>
                  <a:pt x="81967" y="59689"/>
                </a:lnTo>
                <a:lnTo>
                  <a:pt x="82369" y="58419"/>
                </a:lnTo>
                <a:lnTo>
                  <a:pt x="82645" y="58419"/>
                </a:lnTo>
                <a:lnTo>
                  <a:pt x="82841" y="57149"/>
                </a:lnTo>
                <a:lnTo>
                  <a:pt x="82921" y="54609"/>
                </a:lnTo>
                <a:lnTo>
                  <a:pt x="82450" y="52069"/>
                </a:lnTo>
                <a:close/>
              </a:path>
              <a:path w="107314" h="128270">
                <a:moveTo>
                  <a:pt x="24179" y="60959"/>
                </a:moveTo>
                <a:lnTo>
                  <a:pt x="14113" y="60959"/>
                </a:lnTo>
                <a:lnTo>
                  <a:pt x="13524" y="62229"/>
                </a:lnTo>
                <a:lnTo>
                  <a:pt x="24572" y="62229"/>
                </a:lnTo>
                <a:lnTo>
                  <a:pt x="24179" y="60959"/>
                </a:lnTo>
                <a:close/>
              </a:path>
              <a:path w="107314" h="128270">
                <a:moveTo>
                  <a:pt x="41634" y="60959"/>
                </a:moveTo>
                <a:lnTo>
                  <a:pt x="29840" y="60959"/>
                </a:lnTo>
                <a:lnTo>
                  <a:pt x="30390" y="62229"/>
                </a:lnTo>
                <a:lnTo>
                  <a:pt x="42107" y="62229"/>
                </a:lnTo>
                <a:lnTo>
                  <a:pt x="41634" y="60959"/>
                </a:lnTo>
                <a:close/>
              </a:path>
              <a:path w="107314" h="128270">
                <a:moveTo>
                  <a:pt x="22802" y="59689"/>
                </a:moveTo>
                <a:lnTo>
                  <a:pt x="15490" y="59689"/>
                </a:lnTo>
                <a:lnTo>
                  <a:pt x="14742" y="60959"/>
                </a:lnTo>
                <a:lnTo>
                  <a:pt x="23706" y="60959"/>
                </a:lnTo>
                <a:lnTo>
                  <a:pt x="22802" y="59689"/>
                </a:lnTo>
                <a:close/>
              </a:path>
              <a:path w="107314" h="128270">
                <a:moveTo>
                  <a:pt x="41202" y="53339"/>
                </a:moveTo>
                <a:lnTo>
                  <a:pt x="30508" y="53339"/>
                </a:lnTo>
                <a:lnTo>
                  <a:pt x="30311" y="54609"/>
                </a:lnTo>
                <a:lnTo>
                  <a:pt x="30154" y="55879"/>
                </a:lnTo>
                <a:lnTo>
                  <a:pt x="29879" y="57149"/>
                </a:lnTo>
                <a:lnTo>
                  <a:pt x="29643" y="57149"/>
                </a:lnTo>
                <a:lnTo>
                  <a:pt x="29368" y="58419"/>
                </a:lnTo>
                <a:lnTo>
                  <a:pt x="29368" y="59689"/>
                </a:lnTo>
                <a:lnTo>
                  <a:pt x="29486" y="60959"/>
                </a:lnTo>
                <a:lnTo>
                  <a:pt x="42068" y="60959"/>
                </a:lnTo>
                <a:lnTo>
                  <a:pt x="42656" y="59689"/>
                </a:lnTo>
                <a:lnTo>
                  <a:pt x="43011" y="58419"/>
                </a:lnTo>
                <a:lnTo>
                  <a:pt x="43011" y="55879"/>
                </a:lnTo>
                <a:lnTo>
                  <a:pt x="42775" y="55879"/>
                </a:lnTo>
                <a:lnTo>
                  <a:pt x="42381" y="54609"/>
                </a:lnTo>
                <a:lnTo>
                  <a:pt x="41831" y="54609"/>
                </a:lnTo>
                <a:lnTo>
                  <a:pt x="41202" y="53339"/>
                </a:lnTo>
                <a:close/>
              </a:path>
              <a:path w="107314" h="128270">
                <a:moveTo>
                  <a:pt x="19579" y="58419"/>
                </a:moveTo>
                <a:lnTo>
                  <a:pt x="17219" y="58419"/>
                </a:lnTo>
                <a:lnTo>
                  <a:pt x="16276" y="59689"/>
                </a:lnTo>
                <a:lnTo>
                  <a:pt x="20444" y="59689"/>
                </a:lnTo>
                <a:lnTo>
                  <a:pt x="19579" y="58419"/>
                </a:lnTo>
                <a:close/>
              </a:path>
              <a:path w="107314" h="128270">
                <a:moveTo>
                  <a:pt x="39079" y="52069"/>
                </a:moveTo>
                <a:lnTo>
                  <a:pt x="31137" y="52069"/>
                </a:lnTo>
                <a:lnTo>
                  <a:pt x="30783" y="53339"/>
                </a:lnTo>
                <a:lnTo>
                  <a:pt x="39787" y="53339"/>
                </a:lnTo>
                <a:lnTo>
                  <a:pt x="39079" y="52069"/>
                </a:lnTo>
                <a:close/>
              </a:path>
              <a:path w="107314" h="128270">
                <a:moveTo>
                  <a:pt x="35934" y="50799"/>
                </a:moveTo>
                <a:lnTo>
                  <a:pt x="32041" y="50799"/>
                </a:lnTo>
                <a:lnTo>
                  <a:pt x="31334" y="52069"/>
                </a:lnTo>
                <a:lnTo>
                  <a:pt x="36445" y="52069"/>
                </a:lnTo>
                <a:lnTo>
                  <a:pt x="35934" y="50799"/>
                </a:lnTo>
                <a:close/>
              </a:path>
              <a:path w="107314" h="128270">
                <a:moveTo>
                  <a:pt x="81024" y="49529"/>
                </a:moveTo>
                <a:lnTo>
                  <a:pt x="44780" y="49529"/>
                </a:lnTo>
                <a:lnTo>
                  <a:pt x="44543" y="50799"/>
                </a:lnTo>
                <a:lnTo>
                  <a:pt x="44347" y="52069"/>
                </a:lnTo>
                <a:lnTo>
                  <a:pt x="82243" y="52069"/>
                </a:lnTo>
                <a:lnTo>
                  <a:pt x="81817" y="50799"/>
                </a:lnTo>
                <a:lnTo>
                  <a:pt x="81024" y="49529"/>
                </a:lnTo>
                <a:close/>
              </a:path>
              <a:path w="107314" h="128270">
                <a:moveTo>
                  <a:pt x="90821" y="40640"/>
                </a:moveTo>
                <a:lnTo>
                  <a:pt x="41831" y="40639"/>
                </a:lnTo>
                <a:lnTo>
                  <a:pt x="42775" y="43179"/>
                </a:lnTo>
                <a:lnTo>
                  <a:pt x="43482" y="44449"/>
                </a:lnTo>
                <a:lnTo>
                  <a:pt x="44976" y="46989"/>
                </a:lnTo>
                <a:lnTo>
                  <a:pt x="45488" y="48259"/>
                </a:lnTo>
                <a:lnTo>
                  <a:pt x="45094" y="49529"/>
                </a:lnTo>
                <a:lnTo>
                  <a:pt x="80679" y="49529"/>
                </a:lnTo>
                <a:lnTo>
                  <a:pt x="82565" y="48259"/>
                </a:lnTo>
                <a:lnTo>
                  <a:pt x="84209" y="46989"/>
                </a:lnTo>
                <a:lnTo>
                  <a:pt x="85670" y="45720"/>
                </a:lnTo>
                <a:lnTo>
                  <a:pt x="86969" y="45720"/>
                </a:lnTo>
                <a:lnTo>
                  <a:pt x="88027" y="44450"/>
                </a:lnTo>
                <a:lnTo>
                  <a:pt x="88970" y="43180"/>
                </a:lnTo>
                <a:lnTo>
                  <a:pt x="89718" y="43180"/>
                </a:lnTo>
                <a:lnTo>
                  <a:pt x="90350" y="41910"/>
                </a:lnTo>
                <a:lnTo>
                  <a:pt x="90821" y="40640"/>
                </a:lnTo>
                <a:close/>
              </a:path>
              <a:path w="107314" h="128270">
                <a:moveTo>
                  <a:pt x="91017" y="35560"/>
                </a:moveTo>
                <a:lnTo>
                  <a:pt x="40966" y="35559"/>
                </a:lnTo>
                <a:lnTo>
                  <a:pt x="41005" y="38099"/>
                </a:lnTo>
                <a:lnTo>
                  <a:pt x="41320" y="39369"/>
                </a:lnTo>
                <a:lnTo>
                  <a:pt x="41556" y="40639"/>
                </a:lnTo>
                <a:lnTo>
                  <a:pt x="91178" y="40640"/>
                </a:lnTo>
                <a:lnTo>
                  <a:pt x="91373" y="39370"/>
                </a:lnTo>
                <a:lnTo>
                  <a:pt x="91408" y="36830"/>
                </a:lnTo>
                <a:lnTo>
                  <a:pt x="91247" y="36830"/>
                </a:lnTo>
                <a:lnTo>
                  <a:pt x="91017" y="35560"/>
                </a:lnTo>
                <a:close/>
              </a:path>
              <a:path w="107314" h="128270">
                <a:moveTo>
                  <a:pt x="87717" y="31750"/>
                </a:moveTo>
                <a:lnTo>
                  <a:pt x="41752" y="31749"/>
                </a:lnTo>
                <a:lnTo>
                  <a:pt x="41398" y="33019"/>
                </a:lnTo>
                <a:lnTo>
                  <a:pt x="41163" y="34289"/>
                </a:lnTo>
                <a:lnTo>
                  <a:pt x="41005" y="35559"/>
                </a:lnTo>
                <a:lnTo>
                  <a:pt x="90695" y="35560"/>
                </a:lnTo>
                <a:lnTo>
                  <a:pt x="90350" y="34290"/>
                </a:lnTo>
                <a:lnTo>
                  <a:pt x="89959" y="34290"/>
                </a:lnTo>
                <a:lnTo>
                  <a:pt x="89085" y="33020"/>
                </a:lnTo>
                <a:lnTo>
                  <a:pt x="88614" y="33020"/>
                </a:lnTo>
                <a:lnTo>
                  <a:pt x="87717" y="31750"/>
                </a:lnTo>
                <a:close/>
              </a:path>
              <a:path w="107314" h="128270">
                <a:moveTo>
                  <a:pt x="89212" y="15240"/>
                </a:moveTo>
                <a:lnTo>
                  <a:pt x="49380" y="15239"/>
                </a:lnTo>
                <a:lnTo>
                  <a:pt x="48987" y="17779"/>
                </a:lnTo>
                <a:lnTo>
                  <a:pt x="48751" y="19049"/>
                </a:lnTo>
                <a:lnTo>
                  <a:pt x="48633" y="24129"/>
                </a:lnTo>
                <a:lnTo>
                  <a:pt x="48751" y="26669"/>
                </a:lnTo>
                <a:lnTo>
                  <a:pt x="47375" y="26669"/>
                </a:lnTo>
                <a:lnTo>
                  <a:pt x="46156" y="27939"/>
                </a:lnTo>
                <a:lnTo>
                  <a:pt x="45094" y="27939"/>
                </a:lnTo>
                <a:lnTo>
                  <a:pt x="44190" y="29209"/>
                </a:lnTo>
                <a:lnTo>
                  <a:pt x="43404" y="29209"/>
                </a:lnTo>
                <a:lnTo>
                  <a:pt x="42736" y="30479"/>
                </a:lnTo>
                <a:lnTo>
                  <a:pt x="42185" y="31749"/>
                </a:lnTo>
                <a:lnTo>
                  <a:pt x="86843" y="31750"/>
                </a:lnTo>
                <a:lnTo>
                  <a:pt x="85670" y="30480"/>
                </a:lnTo>
                <a:lnTo>
                  <a:pt x="85474" y="30480"/>
                </a:lnTo>
                <a:lnTo>
                  <a:pt x="86843" y="29210"/>
                </a:lnTo>
                <a:lnTo>
                  <a:pt x="91408" y="21590"/>
                </a:lnTo>
                <a:lnTo>
                  <a:pt x="91603" y="21590"/>
                </a:lnTo>
                <a:lnTo>
                  <a:pt x="91603" y="19050"/>
                </a:lnTo>
                <a:lnTo>
                  <a:pt x="91373" y="17780"/>
                </a:lnTo>
                <a:lnTo>
                  <a:pt x="91051" y="17780"/>
                </a:lnTo>
                <a:lnTo>
                  <a:pt x="90695" y="16510"/>
                </a:lnTo>
                <a:lnTo>
                  <a:pt x="89752" y="16510"/>
                </a:lnTo>
                <a:lnTo>
                  <a:pt x="89212" y="15240"/>
                </a:lnTo>
                <a:close/>
              </a:path>
              <a:path w="107314" h="128270">
                <a:moveTo>
                  <a:pt x="81461" y="5080"/>
                </a:moveTo>
                <a:lnTo>
                  <a:pt x="62432" y="5079"/>
                </a:lnTo>
                <a:lnTo>
                  <a:pt x="61803" y="6349"/>
                </a:lnTo>
                <a:lnTo>
                  <a:pt x="60742" y="7619"/>
                </a:lnTo>
                <a:lnTo>
                  <a:pt x="59641" y="8889"/>
                </a:lnTo>
                <a:lnTo>
                  <a:pt x="59248" y="10159"/>
                </a:lnTo>
                <a:lnTo>
                  <a:pt x="52761" y="10159"/>
                </a:lnTo>
                <a:lnTo>
                  <a:pt x="52132" y="11429"/>
                </a:lnTo>
                <a:lnTo>
                  <a:pt x="51110" y="11429"/>
                </a:lnTo>
                <a:lnTo>
                  <a:pt x="50638" y="12699"/>
                </a:lnTo>
                <a:lnTo>
                  <a:pt x="50245" y="12699"/>
                </a:lnTo>
                <a:lnTo>
                  <a:pt x="49616" y="15239"/>
                </a:lnTo>
                <a:lnTo>
                  <a:pt x="87395" y="15240"/>
                </a:lnTo>
                <a:lnTo>
                  <a:pt x="86774" y="13970"/>
                </a:lnTo>
                <a:lnTo>
                  <a:pt x="82208" y="13970"/>
                </a:lnTo>
                <a:lnTo>
                  <a:pt x="82323" y="12700"/>
                </a:lnTo>
                <a:lnTo>
                  <a:pt x="82243" y="8890"/>
                </a:lnTo>
                <a:lnTo>
                  <a:pt x="82128" y="7620"/>
                </a:lnTo>
                <a:lnTo>
                  <a:pt x="81967" y="7620"/>
                </a:lnTo>
                <a:lnTo>
                  <a:pt x="81737" y="6350"/>
                </a:lnTo>
                <a:lnTo>
                  <a:pt x="81461" y="5080"/>
                </a:lnTo>
                <a:close/>
              </a:path>
              <a:path w="107314" h="128270">
                <a:moveTo>
                  <a:pt x="80794" y="3810"/>
                </a:moveTo>
                <a:lnTo>
                  <a:pt x="63887" y="3809"/>
                </a:lnTo>
                <a:lnTo>
                  <a:pt x="63141" y="5079"/>
                </a:lnTo>
                <a:lnTo>
                  <a:pt x="81150" y="5080"/>
                </a:lnTo>
                <a:lnTo>
                  <a:pt x="80794" y="3810"/>
                </a:lnTo>
                <a:close/>
              </a:path>
              <a:path w="107314" h="128270">
                <a:moveTo>
                  <a:pt x="79966" y="2540"/>
                </a:moveTo>
                <a:lnTo>
                  <a:pt x="65617" y="2539"/>
                </a:lnTo>
                <a:lnTo>
                  <a:pt x="64713" y="3809"/>
                </a:lnTo>
                <a:lnTo>
                  <a:pt x="80403" y="3810"/>
                </a:lnTo>
                <a:lnTo>
                  <a:pt x="79966" y="2540"/>
                </a:lnTo>
                <a:close/>
              </a:path>
              <a:path w="107314" h="128270">
                <a:moveTo>
                  <a:pt x="78471" y="1270"/>
                </a:moveTo>
                <a:lnTo>
                  <a:pt x="67583" y="1269"/>
                </a:lnTo>
                <a:lnTo>
                  <a:pt x="66561" y="2539"/>
                </a:lnTo>
                <a:lnTo>
                  <a:pt x="79494" y="2540"/>
                </a:lnTo>
                <a:lnTo>
                  <a:pt x="78471" y="1270"/>
                </a:lnTo>
                <a:close/>
              </a:path>
              <a:path w="107314" h="128270">
                <a:moveTo>
                  <a:pt x="75486" y="0"/>
                </a:moveTo>
                <a:lnTo>
                  <a:pt x="72183" y="0"/>
                </a:lnTo>
                <a:lnTo>
                  <a:pt x="70847" y="1269"/>
                </a:lnTo>
                <a:lnTo>
                  <a:pt x="76115" y="1270"/>
                </a:lnTo>
                <a:lnTo>
                  <a:pt x="7548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88154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12685" y="8127"/>
                </a:moveTo>
                <a:lnTo>
                  <a:pt x="11585" y="8127"/>
                </a:lnTo>
                <a:lnTo>
                  <a:pt x="11074" y="8254"/>
                </a:lnTo>
                <a:lnTo>
                  <a:pt x="10602" y="8254"/>
                </a:lnTo>
                <a:lnTo>
                  <a:pt x="9383" y="8635"/>
                </a:lnTo>
                <a:lnTo>
                  <a:pt x="8715" y="9016"/>
                </a:lnTo>
                <a:lnTo>
                  <a:pt x="8440" y="9270"/>
                </a:lnTo>
                <a:lnTo>
                  <a:pt x="8165" y="9397"/>
                </a:lnTo>
                <a:lnTo>
                  <a:pt x="5962" y="13207"/>
                </a:lnTo>
                <a:lnTo>
                  <a:pt x="5844" y="13588"/>
                </a:lnTo>
                <a:lnTo>
                  <a:pt x="5648" y="14731"/>
                </a:lnTo>
                <a:lnTo>
                  <a:pt x="5525" y="19303"/>
                </a:lnTo>
                <a:lnTo>
                  <a:pt x="5733" y="20954"/>
                </a:lnTo>
                <a:lnTo>
                  <a:pt x="6278" y="23875"/>
                </a:lnTo>
                <a:lnTo>
                  <a:pt x="6395" y="24129"/>
                </a:lnTo>
                <a:lnTo>
                  <a:pt x="5215" y="24764"/>
                </a:lnTo>
                <a:lnTo>
                  <a:pt x="0" y="32892"/>
                </a:lnTo>
                <a:lnTo>
                  <a:pt x="118" y="34035"/>
                </a:lnTo>
                <a:lnTo>
                  <a:pt x="4534" y="43052"/>
                </a:lnTo>
                <a:lnTo>
                  <a:pt x="4508" y="44195"/>
                </a:lnTo>
                <a:lnTo>
                  <a:pt x="4194" y="47243"/>
                </a:lnTo>
                <a:lnTo>
                  <a:pt x="4070" y="55498"/>
                </a:lnTo>
                <a:lnTo>
                  <a:pt x="4179" y="57403"/>
                </a:lnTo>
                <a:lnTo>
                  <a:pt x="4390" y="59816"/>
                </a:lnTo>
                <a:lnTo>
                  <a:pt x="4626" y="61340"/>
                </a:lnTo>
                <a:lnTo>
                  <a:pt x="4823" y="62864"/>
                </a:lnTo>
                <a:lnTo>
                  <a:pt x="10288" y="78612"/>
                </a:lnTo>
                <a:lnTo>
                  <a:pt x="10563" y="79374"/>
                </a:lnTo>
                <a:lnTo>
                  <a:pt x="10798" y="80263"/>
                </a:lnTo>
                <a:lnTo>
                  <a:pt x="11074" y="81025"/>
                </a:lnTo>
                <a:lnTo>
                  <a:pt x="11663" y="83438"/>
                </a:lnTo>
                <a:lnTo>
                  <a:pt x="11998" y="85343"/>
                </a:lnTo>
                <a:lnTo>
                  <a:pt x="12189" y="86613"/>
                </a:lnTo>
                <a:lnTo>
                  <a:pt x="12332" y="87883"/>
                </a:lnTo>
                <a:lnTo>
                  <a:pt x="12450" y="96011"/>
                </a:lnTo>
                <a:lnTo>
                  <a:pt x="12297" y="96900"/>
                </a:lnTo>
                <a:lnTo>
                  <a:pt x="12253" y="100456"/>
                </a:lnTo>
                <a:lnTo>
                  <a:pt x="12371" y="101091"/>
                </a:lnTo>
                <a:lnTo>
                  <a:pt x="12528" y="101599"/>
                </a:lnTo>
                <a:lnTo>
                  <a:pt x="13118" y="102742"/>
                </a:lnTo>
                <a:lnTo>
                  <a:pt x="13314" y="102869"/>
                </a:lnTo>
                <a:lnTo>
                  <a:pt x="13472" y="103123"/>
                </a:lnTo>
                <a:lnTo>
                  <a:pt x="13865" y="103250"/>
                </a:lnTo>
                <a:lnTo>
                  <a:pt x="14062" y="101726"/>
                </a:lnTo>
                <a:lnTo>
                  <a:pt x="14361" y="98170"/>
                </a:lnTo>
                <a:lnTo>
                  <a:pt x="14488" y="95630"/>
                </a:lnTo>
                <a:lnTo>
                  <a:pt x="14405" y="87883"/>
                </a:lnTo>
                <a:lnTo>
                  <a:pt x="11742" y="70992"/>
                </a:lnTo>
                <a:lnTo>
                  <a:pt x="11332" y="69341"/>
                </a:lnTo>
                <a:lnTo>
                  <a:pt x="10878" y="67309"/>
                </a:lnTo>
                <a:lnTo>
                  <a:pt x="10759" y="66166"/>
                </a:lnTo>
                <a:lnTo>
                  <a:pt x="10759" y="62229"/>
                </a:lnTo>
                <a:lnTo>
                  <a:pt x="11034" y="60578"/>
                </a:lnTo>
                <a:lnTo>
                  <a:pt x="11427" y="59181"/>
                </a:lnTo>
                <a:lnTo>
                  <a:pt x="11538" y="58927"/>
                </a:lnTo>
                <a:lnTo>
                  <a:pt x="8833" y="58927"/>
                </a:lnTo>
                <a:lnTo>
                  <a:pt x="5530" y="33908"/>
                </a:lnTo>
                <a:lnTo>
                  <a:pt x="12647" y="33908"/>
                </a:lnTo>
                <a:lnTo>
                  <a:pt x="12369" y="32765"/>
                </a:lnTo>
                <a:lnTo>
                  <a:pt x="11703" y="30733"/>
                </a:lnTo>
                <a:lnTo>
                  <a:pt x="11507" y="30352"/>
                </a:lnTo>
                <a:lnTo>
                  <a:pt x="10720" y="28574"/>
                </a:lnTo>
                <a:lnTo>
                  <a:pt x="10371" y="27558"/>
                </a:lnTo>
                <a:lnTo>
                  <a:pt x="9886" y="25653"/>
                </a:lnTo>
                <a:lnTo>
                  <a:pt x="9651" y="24129"/>
                </a:lnTo>
                <a:lnTo>
                  <a:pt x="9737" y="18922"/>
                </a:lnTo>
                <a:lnTo>
                  <a:pt x="10288" y="16382"/>
                </a:lnTo>
                <a:lnTo>
                  <a:pt x="11270" y="13715"/>
                </a:lnTo>
                <a:lnTo>
                  <a:pt x="11703" y="12826"/>
                </a:lnTo>
                <a:lnTo>
                  <a:pt x="17797" y="12826"/>
                </a:lnTo>
                <a:lnTo>
                  <a:pt x="17679" y="9905"/>
                </a:lnTo>
                <a:lnTo>
                  <a:pt x="17639" y="9651"/>
                </a:lnTo>
                <a:lnTo>
                  <a:pt x="16814" y="9270"/>
                </a:lnTo>
                <a:lnTo>
                  <a:pt x="15281" y="8762"/>
                </a:lnTo>
                <a:lnTo>
                  <a:pt x="13904" y="8381"/>
                </a:lnTo>
                <a:lnTo>
                  <a:pt x="12685" y="8127"/>
                </a:lnTo>
                <a:close/>
              </a:path>
              <a:path w="36195" h="103504">
                <a:moveTo>
                  <a:pt x="35354" y="25272"/>
                </a:moveTo>
                <a:lnTo>
                  <a:pt x="21571" y="25272"/>
                </a:lnTo>
                <a:lnTo>
                  <a:pt x="22711" y="25399"/>
                </a:lnTo>
                <a:lnTo>
                  <a:pt x="23969" y="25780"/>
                </a:lnTo>
                <a:lnTo>
                  <a:pt x="23262" y="26161"/>
                </a:lnTo>
                <a:lnTo>
                  <a:pt x="22711" y="26542"/>
                </a:lnTo>
                <a:lnTo>
                  <a:pt x="22043" y="27177"/>
                </a:lnTo>
                <a:lnTo>
                  <a:pt x="21689" y="27558"/>
                </a:lnTo>
                <a:lnTo>
                  <a:pt x="21256" y="27939"/>
                </a:lnTo>
                <a:lnTo>
                  <a:pt x="20635" y="28828"/>
                </a:lnTo>
                <a:lnTo>
                  <a:pt x="19881" y="29844"/>
                </a:lnTo>
                <a:lnTo>
                  <a:pt x="19290" y="30733"/>
                </a:lnTo>
                <a:lnTo>
                  <a:pt x="8833" y="58927"/>
                </a:lnTo>
                <a:lnTo>
                  <a:pt x="11538" y="58927"/>
                </a:lnTo>
                <a:lnTo>
                  <a:pt x="11978" y="57911"/>
                </a:lnTo>
                <a:lnTo>
                  <a:pt x="12253" y="57403"/>
                </a:lnTo>
                <a:lnTo>
                  <a:pt x="16460" y="53212"/>
                </a:lnTo>
                <a:lnTo>
                  <a:pt x="20077" y="51561"/>
                </a:lnTo>
                <a:lnTo>
                  <a:pt x="21610" y="50799"/>
                </a:lnTo>
                <a:lnTo>
                  <a:pt x="22987" y="50037"/>
                </a:lnTo>
                <a:lnTo>
                  <a:pt x="24166" y="49148"/>
                </a:lnTo>
                <a:lnTo>
                  <a:pt x="25227" y="48386"/>
                </a:lnTo>
                <a:lnTo>
                  <a:pt x="29133" y="42417"/>
                </a:lnTo>
                <a:lnTo>
                  <a:pt x="29085" y="40258"/>
                </a:lnTo>
                <a:lnTo>
                  <a:pt x="25974" y="35178"/>
                </a:lnTo>
                <a:lnTo>
                  <a:pt x="25424" y="34289"/>
                </a:lnTo>
                <a:lnTo>
                  <a:pt x="27429" y="32003"/>
                </a:lnTo>
                <a:lnTo>
                  <a:pt x="28962" y="31241"/>
                </a:lnTo>
                <a:lnTo>
                  <a:pt x="30299" y="30352"/>
                </a:lnTo>
                <a:lnTo>
                  <a:pt x="32500" y="28701"/>
                </a:lnTo>
                <a:lnTo>
                  <a:pt x="34152" y="27050"/>
                </a:lnTo>
                <a:lnTo>
                  <a:pt x="35289" y="25399"/>
                </a:lnTo>
                <a:close/>
              </a:path>
              <a:path w="36195" h="103504">
                <a:moveTo>
                  <a:pt x="12647" y="33908"/>
                </a:moveTo>
                <a:lnTo>
                  <a:pt x="5530" y="33908"/>
                </a:lnTo>
                <a:lnTo>
                  <a:pt x="8046" y="36067"/>
                </a:lnTo>
                <a:lnTo>
                  <a:pt x="8991" y="37083"/>
                </a:lnTo>
                <a:lnTo>
                  <a:pt x="9934" y="38353"/>
                </a:lnTo>
                <a:lnTo>
                  <a:pt x="10878" y="39877"/>
                </a:lnTo>
                <a:lnTo>
                  <a:pt x="11270" y="40639"/>
                </a:lnTo>
                <a:lnTo>
                  <a:pt x="11782" y="40258"/>
                </a:lnTo>
                <a:lnTo>
                  <a:pt x="12921" y="37083"/>
                </a:lnTo>
                <a:lnTo>
                  <a:pt x="12804" y="34670"/>
                </a:lnTo>
                <a:lnTo>
                  <a:pt x="12647" y="33908"/>
                </a:lnTo>
                <a:close/>
              </a:path>
              <a:path w="36195" h="103504">
                <a:moveTo>
                  <a:pt x="33916" y="0"/>
                </a:moveTo>
                <a:lnTo>
                  <a:pt x="18347" y="26161"/>
                </a:lnTo>
                <a:lnTo>
                  <a:pt x="18701" y="25907"/>
                </a:lnTo>
                <a:lnTo>
                  <a:pt x="19172" y="25653"/>
                </a:lnTo>
                <a:lnTo>
                  <a:pt x="19801" y="25526"/>
                </a:lnTo>
                <a:lnTo>
                  <a:pt x="20195" y="25399"/>
                </a:lnTo>
                <a:lnTo>
                  <a:pt x="21059" y="25272"/>
                </a:lnTo>
                <a:lnTo>
                  <a:pt x="35354" y="25272"/>
                </a:lnTo>
                <a:lnTo>
                  <a:pt x="35680" y="24637"/>
                </a:lnTo>
                <a:lnTo>
                  <a:pt x="36002" y="23875"/>
                </a:lnTo>
                <a:lnTo>
                  <a:pt x="36198" y="23113"/>
                </a:lnTo>
                <a:lnTo>
                  <a:pt x="36140" y="20319"/>
                </a:lnTo>
                <a:lnTo>
                  <a:pt x="36030" y="19811"/>
                </a:lnTo>
                <a:lnTo>
                  <a:pt x="35761" y="19049"/>
                </a:lnTo>
                <a:lnTo>
                  <a:pt x="34898" y="17398"/>
                </a:lnTo>
                <a:lnTo>
                  <a:pt x="34542" y="17017"/>
                </a:lnTo>
                <a:lnTo>
                  <a:pt x="33838" y="16128"/>
                </a:lnTo>
                <a:lnTo>
                  <a:pt x="32816" y="15112"/>
                </a:lnTo>
                <a:lnTo>
                  <a:pt x="32265" y="14604"/>
                </a:lnTo>
                <a:lnTo>
                  <a:pt x="31754" y="14223"/>
                </a:lnTo>
                <a:lnTo>
                  <a:pt x="32029" y="13969"/>
                </a:lnTo>
                <a:lnTo>
                  <a:pt x="32658" y="13207"/>
                </a:lnTo>
                <a:lnTo>
                  <a:pt x="33051" y="12572"/>
                </a:lnTo>
                <a:lnTo>
                  <a:pt x="33484" y="11937"/>
                </a:lnTo>
                <a:lnTo>
                  <a:pt x="35209" y="6349"/>
                </a:lnTo>
                <a:lnTo>
                  <a:pt x="35094" y="3683"/>
                </a:lnTo>
                <a:lnTo>
                  <a:pt x="34783" y="2286"/>
                </a:lnTo>
                <a:lnTo>
                  <a:pt x="34270" y="762"/>
                </a:lnTo>
                <a:lnTo>
                  <a:pt x="33916" y="0"/>
                </a:lnTo>
                <a:close/>
              </a:path>
              <a:path w="36195" h="103504">
                <a:moveTo>
                  <a:pt x="17797" y="12826"/>
                </a:moveTo>
                <a:lnTo>
                  <a:pt x="11703" y="12826"/>
                </a:lnTo>
                <a:lnTo>
                  <a:pt x="11762" y="13588"/>
                </a:lnTo>
                <a:lnTo>
                  <a:pt x="11880" y="14604"/>
                </a:lnTo>
                <a:lnTo>
                  <a:pt x="16342" y="24256"/>
                </a:lnTo>
                <a:lnTo>
                  <a:pt x="17010" y="21208"/>
                </a:lnTo>
                <a:lnTo>
                  <a:pt x="17443" y="18414"/>
                </a:lnTo>
                <a:lnTo>
                  <a:pt x="17569" y="17398"/>
                </a:lnTo>
                <a:lnTo>
                  <a:pt x="17692" y="15747"/>
                </a:lnTo>
                <a:lnTo>
                  <a:pt x="17797" y="1282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57612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45314" y="54483"/>
                </a:moveTo>
                <a:lnTo>
                  <a:pt x="36740" y="54483"/>
                </a:lnTo>
                <a:lnTo>
                  <a:pt x="37448" y="54737"/>
                </a:lnTo>
                <a:lnTo>
                  <a:pt x="38863" y="55118"/>
                </a:lnTo>
                <a:lnTo>
                  <a:pt x="40121" y="55753"/>
                </a:lnTo>
                <a:lnTo>
                  <a:pt x="47198" y="66167"/>
                </a:lnTo>
                <a:lnTo>
                  <a:pt x="47787" y="66167"/>
                </a:lnTo>
                <a:lnTo>
                  <a:pt x="50029" y="65786"/>
                </a:lnTo>
                <a:lnTo>
                  <a:pt x="50658" y="65532"/>
                </a:lnTo>
                <a:lnTo>
                  <a:pt x="51641" y="65024"/>
                </a:lnTo>
                <a:lnTo>
                  <a:pt x="51822" y="63754"/>
                </a:lnTo>
                <a:lnTo>
                  <a:pt x="51994" y="62865"/>
                </a:lnTo>
                <a:lnTo>
                  <a:pt x="52230" y="61849"/>
                </a:lnTo>
                <a:lnTo>
                  <a:pt x="52820" y="59944"/>
                </a:lnTo>
                <a:lnTo>
                  <a:pt x="52983" y="59563"/>
                </a:lnTo>
                <a:lnTo>
                  <a:pt x="47867" y="59563"/>
                </a:lnTo>
                <a:lnTo>
                  <a:pt x="45800" y="55372"/>
                </a:lnTo>
                <a:lnTo>
                  <a:pt x="45314" y="54483"/>
                </a:lnTo>
                <a:close/>
              </a:path>
              <a:path w="82550" h="66675">
                <a:moveTo>
                  <a:pt x="53331" y="24257"/>
                </a:moveTo>
                <a:lnTo>
                  <a:pt x="52977" y="24257"/>
                </a:lnTo>
                <a:lnTo>
                  <a:pt x="52663" y="24384"/>
                </a:lnTo>
                <a:lnTo>
                  <a:pt x="51758" y="24511"/>
                </a:lnTo>
                <a:lnTo>
                  <a:pt x="51523" y="24765"/>
                </a:lnTo>
                <a:lnTo>
                  <a:pt x="50854" y="25146"/>
                </a:lnTo>
                <a:lnTo>
                  <a:pt x="50029" y="26289"/>
                </a:lnTo>
                <a:lnTo>
                  <a:pt x="49320" y="27940"/>
                </a:lnTo>
                <a:lnTo>
                  <a:pt x="48947" y="29464"/>
                </a:lnTo>
                <a:lnTo>
                  <a:pt x="48832" y="32131"/>
                </a:lnTo>
                <a:lnTo>
                  <a:pt x="48956" y="33528"/>
                </a:lnTo>
                <a:lnTo>
                  <a:pt x="49179" y="34798"/>
                </a:lnTo>
                <a:lnTo>
                  <a:pt x="49519" y="36322"/>
                </a:lnTo>
                <a:lnTo>
                  <a:pt x="50264" y="38608"/>
                </a:lnTo>
                <a:lnTo>
                  <a:pt x="50336" y="39370"/>
                </a:lnTo>
                <a:lnTo>
                  <a:pt x="48771" y="48895"/>
                </a:lnTo>
                <a:lnTo>
                  <a:pt x="48416" y="49784"/>
                </a:lnTo>
                <a:lnTo>
                  <a:pt x="47906" y="51689"/>
                </a:lnTo>
                <a:lnTo>
                  <a:pt x="47827" y="52197"/>
                </a:lnTo>
                <a:lnTo>
                  <a:pt x="47709" y="58420"/>
                </a:lnTo>
                <a:lnTo>
                  <a:pt x="47867" y="59563"/>
                </a:lnTo>
                <a:lnTo>
                  <a:pt x="52983" y="59563"/>
                </a:lnTo>
                <a:lnTo>
                  <a:pt x="53528" y="58293"/>
                </a:lnTo>
                <a:lnTo>
                  <a:pt x="54314" y="56769"/>
                </a:lnTo>
                <a:lnTo>
                  <a:pt x="55139" y="55372"/>
                </a:lnTo>
                <a:lnTo>
                  <a:pt x="56718" y="53467"/>
                </a:lnTo>
                <a:lnTo>
                  <a:pt x="57200" y="52959"/>
                </a:lnTo>
                <a:lnTo>
                  <a:pt x="51916" y="52959"/>
                </a:lnTo>
                <a:lnTo>
                  <a:pt x="54364" y="37719"/>
                </a:lnTo>
                <a:lnTo>
                  <a:pt x="54274" y="33020"/>
                </a:lnTo>
                <a:lnTo>
                  <a:pt x="54039" y="31242"/>
                </a:lnTo>
                <a:lnTo>
                  <a:pt x="60369" y="31242"/>
                </a:lnTo>
                <a:lnTo>
                  <a:pt x="61470" y="28321"/>
                </a:lnTo>
                <a:lnTo>
                  <a:pt x="61986" y="26543"/>
                </a:lnTo>
                <a:lnTo>
                  <a:pt x="58718" y="26543"/>
                </a:lnTo>
                <a:lnTo>
                  <a:pt x="57852" y="26289"/>
                </a:lnTo>
                <a:lnTo>
                  <a:pt x="57696" y="26162"/>
                </a:lnTo>
                <a:lnTo>
                  <a:pt x="56555" y="25400"/>
                </a:lnTo>
                <a:lnTo>
                  <a:pt x="56005" y="25146"/>
                </a:lnTo>
                <a:lnTo>
                  <a:pt x="55022" y="24638"/>
                </a:lnTo>
                <a:lnTo>
                  <a:pt x="54550" y="24511"/>
                </a:lnTo>
                <a:lnTo>
                  <a:pt x="53725" y="24384"/>
                </a:lnTo>
                <a:lnTo>
                  <a:pt x="53331" y="24257"/>
                </a:lnTo>
                <a:close/>
              </a:path>
              <a:path w="82550" h="66675">
                <a:moveTo>
                  <a:pt x="3832" y="0"/>
                </a:moveTo>
                <a:lnTo>
                  <a:pt x="1466" y="9651"/>
                </a:lnTo>
                <a:lnTo>
                  <a:pt x="1587" y="10921"/>
                </a:lnTo>
                <a:lnTo>
                  <a:pt x="1809" y="12445"/>
                </a:lnTo>
                <a:lnTo>
                  <a:pt x="2258" y="14477"/>
                </a:lnTo>
                <a:lnTo>
                  <a:pt x="2693" y="16001"/>
                </a:lnTo>
                <a:lnTo>
                  <a:pt x="1945" y="16763"/>
                </a:lnTo>
                <a:lnTo>
                  <a:pt x="0" y="22351"/>
                </a:lnTo>
                <a:lnTo>
                  <a:pt x="114" y="22859"/>
                </a:lnTo>
                <a:lnTo>
                  <a:pt x="2732" y="26923"/>
                </a:lnTo>
                <a:lnTo>
                  <a:pt x="3242" y="27431"/>
                </a:lnTo>
                <a:lnTo>
                  <a:pt x="3715" y="27812"/>
                </a:lnTo>
                <a:lnTo>
                  <a:pt x="6192" y="29463"/>
                </a:lnTo>
                <a:lnTo>
                  <a:pt x="7686" y="30225"/>
                </a:lnTo>
                <a:lnTo>
                  <a:pt x="8276" y="30479"/>
                </a:lnTo>
                <a:lnTo>
                  <a:pt x="11067" y="32003"/>
                </a:lnTo>
                <a:lnTo>
                  <a:pt x="15077" y="35814"/>
                </a:lnTo>
                <a:lnTo>
                  <a:pt x="14644" y="36703"/>
                </a:lnTo>
                <a:lnTo>
                  <a:pt x="14330" y="37718"/>
                </a:lnTo>
                <a:lnTo>
                  <a:pt x="14212" y="40639"/>
                </a:lnTo>
                <a:lnTo>
                  <a:pt x="14330" y="41020"/>
                </a:lnTo>
                <a:lnTo>
                  <a:pt x="14723" y="41909"/>
                </a:lnTo>
                <a:lnTo>
                  <a:pt x="15312" y="42798"/>
                </a:lnTo>
                <a:lnTo>
                  <a:pt x="16021" y="43306"/>
                </a:lnTo>
                <a:lnTo>
                  <a:pt x="16806" y="43942"/>
                </a:lnTo>
                <a:lnTo>
                  <a:pt x="17200" y="44196"/>
                </a:lnTo>
                <a:lnTo>
                  <a:pt x="17632" y="44323"/>
                </a:lnTo>
                <a:lnTo>
                  <a:pt x="18458" y="44704"/>
                </a:lnTo>
                <a:lnTo>
                  <a:pt x="19283" y="44958"/>
                </a:lnTo>
                <a:lnTo>
                  <a:pt x="20031" y="45085"/>
                </a:lnTo>
                <a:lnTo>
                  <a:pt x="21170" y="45339"/>
                </a:lnTo>
                <a:lnTo>
                  <a:pt x="29939" y="49403"/>
                </a:lnTo>
                <a:lnTo>
                  <a:pt x="30331" y="49784"/>
                </a:lnTo>
                <a:lnTo>
                  <a:pt x="30646" y="50292"/>
                </a:lnTo>
                <a:lnTo>
                  <a:pt x="30843" y="50546"/>
                </a:lnTo>
                <a:lnTo>
                  <a:pt x="30948" y="50800"/>
                </a:lnTo>
                <a:lnTo>
                  <a:pt x="32376" y="53594"/>
                </a:lnTo>
                <a:lnTo>
                  <a:pt x="32847" y="53975"/>
                </a:lnTo>
                <a:lnTo>
                  <a:pt x="33320" y="54229"/>
                </a:lnTo>
                <a:lnTo>
                  <a:pt x="33869" y="54483"/>
                </a:lnTo>
                <a:lnTo>
                  <a:pt x="34892" y="54737"/>
                </a:lnTo>
                <a:lnTo>
                  <a:pt x="37094" y="54737"/>
                </a:lnTo>
                <a:lnTo>
                  <a:pt x="36740" y="54483"/>
                </a:lnTo>
                <a:lnTo>
                  <a:pt x="45314" y="54483"/>
                </a:lnTo>
                <a:lnTo>
                  <a:pt x="36072" y="47879"/>
                </a:lnTo>
                <a:lnTo>
                  <a:pt x="35836" y="47625"/>
                </a:lnTo>
                <a:lnTo>
                  <a:pt x="33005" y="44831"/>
                </a:lnTo>
                <a:lnTo>
                  <a:pt x="27382" y="39751"/>
                </a:lnTo>
                <a:lnTo>
                  <a:pt x="25063" y="37719"/>
                </a:lnTo>
                <a:lnTo>
                  <a:pt x="19795" y="33528"/>
                </a:lnTo>
                <a:lnTo>
                  <a:pt x="18418" y="32385"/>
                </a:lnTo>
                <a:lnTo>
                  <a:pt x="15509" y="30353"/>
                </a:lnTo>
                <a:lnTo>
                  <a:pt x="14015" y="29210"/>
                </a:lnTo>
                <a:lnTo>
                  <a:pt x="12521" y="28194"/>
                </a:lnTo>
                <a:lnTo>
                  <a:pt x="9455" y="26288"/>
                </a:lnTo>
                <a:lnTo>
                  <a:pt x="6348" y="24510"/>
                </a:lnTo>
                <a:lnTo>
                  <a:pt x="3283" y="22859"/>
                </a:lnTo>
                <a:lnTo>
                  <a:pt x="1709" y="22224"/>
                </a:lnTo>
                <a:lnTo>
                  <a:pt x="1867" y="22097"/>
                </a:lnTo>
                <a:lnTo>
                  <a:pt x="2654" y="21716"/>
                </a:lnTo>
                <a:lnTo>
                  <a:pt x="4029" y="21208"/>
                </a:lnTo>
                <a:lnTo>
                  <a:pt x="5209" y="20954"/>
                </a:lnTo>
                <a:lnTo>
                  <a:pt x="6624" y="20827"/>
                </a:lnTo>
                <a:lnTo>
                  <a:pt x="9796" y="20827"/>
                </a:lnTo>
                <a:lnTo>
                  <a:pt x="9254" y="19811"/>
                </a:lnTo>
                <a:lnTo>
                  <a:pt x="3864" y="1904"/>
                </a:lnTo>
                <a:lnTo>
                  <a:pt x="3832" y="0"/>
                </a:lnTo>
                <a:close/>
              </a:path>
              <a:path w="82550" h="66675">
                <a:moveTo>
                  <a:pt x="72592" y="4826"/>
                </a:moveTo>
                <a:lnTo>
                  <a:pt x="72834" y="6223"/>
                </a:lnTo>
                <a:lnTo>
                  <a:pt x="72898" y="6731"/>
                </a:lnTo>
                <a:lnTo>
                  <a:pt x="72995" y="11684"/>
                </a:lnTo>
                <a:lnTo>
                  <a:pt x="72878" y="12827"/>
                </a:lnTo>
                <a:lnTo>
                  <a:pt x="64025" y="30480"/>
                </a:lnTo>
                <a:lnTo>
                  <a:pt x="61215" y="34798"/>
                </a:lnTo>
                <a:lnTo>
                  <a:pt x="57082" y="42037"/>
                </a:lnTo>
                <a:lnTo>
                  <a:pt x="52767" y="50927"/>
                </a:lnTo>
                <a:lnTo>
                  <a:pt x="51916" y="52959"/>
                </a:lnTo>
                <a:lnTo>
                  <a:pt x="57200" y="52959"/>
                </a:lnTo>
                <a:lnTo>
                  <a:pt x="58284" y="51816"/>
                </a:lnTo>
                <a:lnTo>
                  <a:pt x="59150" y="51181"/>
                </a:lnTo>
                <a:lnTo>
                  <a:pt x="60605" y="50165"/>
                </a:lnTo>
                <a:lnTo>
                  <a:pt x="61627" y="49530"/>
                </a:lnTo>
                <a:lnTo>
                  <a:pt x="62019" y="49403"/>
                </a:lnTo>
                <a:lnTo>
                  <a:pt x="62885" y="48895"/>
                </a:lnTo>
                <a:lnTo>
                  <a:pt x="67618" y="43434"/>
                </a:lnTo>
                <a:lnTo>
                  <a:pt x="67508" y="41529"/>
                </a:lnTo>
                <a:lnTo>
                  <a:pt x="67095" y="40640"/>
                </a:lnTo>
                <a:lnTo>
                  <a:pt x="66072" y="39497"/>
                </a:lnTo>
                <a:lnTo>
                  <a:pt x="67325" y="38862"/>
                </a:lnTo>
                <a:lnTo>
                  <a:pt x="82331" y="24892"/>
                </a:lnTo>
                <a:lnTo>
                  <a:pt x="82263" y="22987"/>
                </a:lnTo>
                <a:lnTo>
                  <a:pt x="77319" y="19812"/>
                </a:lnTo>
                <a:lnTo>
                  <a:pt x="78135" y="17780"/>
                </a:lnTo>
                <a:lnTo>
                  <a:pt x="78577" y="15875"/>
                </a:lnTo>
                <a:lnTo>
                  <a:pt x="78699" y="15240"/>
                </a:lnTo>
                <a:lnTo>
                  <a:pt x="78825" y="14224"/>
                </a:lnTo>
                <a:lnTo>
                  <a:pt x="78739" y="12065"/>
                </a:lnTo>
                <a:lnTo>
                  <a:pt x="76916" y="7874"/>
                </a:lnTo>
                <a:lnTo>
                  <a:pt x="76215" y="6985"/>
                </a:lnTo>
                <a:lnTo>
                  <a:pt x="75858" y="6731"/>
                </a:lnTo>
                <a:lnTo>
                  <a:pt x="75467" y="6350"/>
                </a:lnTo>
                <a:lnTo>
                  <a:pt x="74754" y="5842"/>
                </a:lnTo>
                <a:lnTo>
                  <a:pt x="74087" y="5461"/>
                </a:lnTo>
                <a:lnTo>
                  <a:pt x="73029" y="4953"/>
                </a:lnTo>
                <a:lnTo>
                  <a:pt x="72592" y="4826"/>
                </a:lnTo>
                <a:close/>
              </a:path>
              <a:path w="82550" h="66675">
                <a:moveTo>
                  <a:pt x="33806" y="25273"/>
                </a:moveTo>
                <a:lnTo>
                  <a:pt x="28837" y="25273"/>
                </a:lnTo>
                <a:lnTo>
                  <a:pt x="28877" y="26289"/>
                </a:lnTo>
                <a:lnTo>
                  <a:pt x="28995" y="27813"/>
                </a:lnTo>
                <a:lnTo>
                  <a:pt x="40613" y="47879"/>
                </a:lnTo>
                <a:lnTo>
                  <a:pt x="39413" y="46736"/>
                </a:lnTo>
                <a:lnTo>
                  <a:pt x="38902" y="46482"/>
                </a:lnTo>
                <a:lnTo>
                  <a:pt x="38745" y="46355"/>
                </a:lnTo>
                <a:lnTo>
                  <a:pt x="35140" y="29591"/>
                </a:lnTo>
                <a:lnTo>
                  <a:pt x="34841" y="28194"/>
                </a:lnTo>
                <a:lnTo>
                  <a:pt x="34229" y="26289"/>
                </a:lnTo>
                <a:lnTo>
                  <a:pt x="33806" y="25273"/>
                </a:lnTo>
                <a:close/>
              </a:path>
              <a:path w="82550" h="66675">
                <a:moveTo>
                  <a:pt x="60369" y="31242"/>
                </a:moveTo>
                <a:lnTo>
                  <a:pt x="54039" y="31242"/>
                </a:lnTo>
                <a:lnTo>
                  <a:pt x="54590" y="31750"/>
                </a:lnTo>
                <a:lnTo>
                  <a:pt x="55100" y="32131"/>
                </a:lnTo>
                <a:lnTo>
                  <a:pt x="56280" y="33401"/>
                </a:lnTo>
                <a:lnTo>
                  <a:pt x="57129" y="34798"/>
                </a:lnTo>
                <a:lnTo>
                  <a:pt x="57430" y="35433"/>
                </a:lnTo>
                <a:lnTo>
                  <a:pt x="57577" y="35814"/>
                </a:lnTo>
                <a:lnTo>
                  <a:pt x="57696" y="36322"/>
                </a:lnTo>
                <a:lnTo>
                  <a:pt x="59071" y="33909"/>
                </a:lnTo>
                <a:lnTo>
                  <a:pt x="60264" y="31496"/>
                </a:lnTo>
                <a:lnTo>
                  <a:pt x="60369" y="31242"/>
                </a:lnTo>
                <a:close/>
              </a:path>
              <a:path w="82550" h="66675">
                <a:moveTo>
                  <a:pt x="13898" y="9017"/>
                </a:moveTo>
                <a:lnTo>
                  <a:pt x="12561" y="9017"/>
                </a:lnTo>
                <a:lnTo>
                  <a:pt x="12089" y="9271"/>
                </a:lnTo>
                <a:lnTo>
                  <a:pt x="11657" y="9398"/>
                </a:lnTo>
                <a:lnTo>
                  <a:pt x="11185" y="9779"/>
                </a:lnTo>
                <a:lnTo>
                  <a:pt x="10752" y="10033"/>
                </a:lnTo>
                <a:lnTo>
                  <a:pt x="10799" y="10414"/>
                </a:lnTo>
                <a:lnTo>
                  <a:pt x="24317" y="34036"/>
                </a:lnTo>
                <a:lnTo>
                  <a:pt x="24434" y="33147"/>
                </a:lnTo>
                <a:lnTo>
                  <a:pt x="24827" y="31623"/>
                </a:lnTo>
                <a:lnTo>
                  <a:pt x="28091" y="26035"/>
                </a:lnTo>
                <a:lnTo>
                  <a:pt x="23137" y="26035"/>
                </a:lnTo>
                <a:lnTo>
                  <a:pt x="23018" y="25908"/>
                </a:lnTo>
                <a:lnTo>
                  <a:pt x="22862" y="25781"/>
                </a:lnTo>
                <a:lnTo>
                  <a:pt x="22744" y="25527"/>
                </a:lnTo>
                <a:lnTo>
                  <a:pt x="22638" y="25019"/>
                </a:lnTo>
                <a:lnTo>
                  <a:pt x="22522" y="22225"/>
                </a:lnTo>
                <a:lnTo>
                  <a:pt x="22275" y="19812"/>
                </a:lnTo>
                <a:lnTo>
                  <a:pt x="16611" y="10287"/>
                </a:lnTo>
                <a:lnTo>
                  <a:pt x="16177" y="9906"/>
                </a:lnTo>
                <a:lnTo>
                  <a:pt x="15745" y="9652"/>
                </a:lnTo>
                <a:lnTo>
                  <a:pt x="14841" y="9271"/>
                </a:lnTo>
                <a:lnTo>
                  <a:pt x="13898" y="9017"/>
                </a:lnTo>
                <a:close/>
              </a:path>
              <a:path w="82550" h="66675">
                <a:moveTo>
                  <a:pt x="60565" y="11557"/>
                </a:moveTo>
                <a:lnTo>
                  <a:pt x="60093" y="12065"/>
                </a:lnTo>
                <a:lnTo>
                  <a:pt x="59661" y="12446"/>
                </a:lnTo>
                <a:lnTo>
                  <a:pt x="58954" y="13335"/>
                </a:lnTo>
                <a:lnTo>
                  <a:pt x="57899" y="19177"/>
                </a:lnTo>
                <a:lnTo>
                  <a:pt x="58109" y="20320"/>
                </a:lnTo>
                <a:lnTo>
                  <a:pt x="58442" y="21717"/>
                </a:lnTo>
                <a:lnTo>
                  <a:pt x="59727" y="24892"/>
                </a:lnTo>
                <a:lnTo>
                  <a:pt x="59818" y="26162"/>
                </a:lnTo>
                <a:lnTo>
                  <a:pt x="59268" y="26543"/>
                </a:lnTo>
                <a:lnTo>
                  <a:pt x="61986" y="26543"/>
                </a:lnTo>
                <a:lnTo>
                  <a:pt x="62426" y="24511"/>
                </a:lnTo>
                <a:lnTo>
                  <a:pt x="62640" y="23241"/>
                </a:lnTo>
                <a:lnTo>
                  <a:pt x="62761" y="22225"/>
                </a:lnTo>
                <a:lnTo>
                  <a:pt x="62648" y="16764"/>
                </a:lnTo>
                <a:lnTo>
                  <a:pt x="62457" y="15748"/>
                </a:lnTo>
                <a:lnTo>
                  <a:pt x="62212" y="14859"/>
                </a:lnTo>
                <a:lnTo>
                  <a:pt x="62019" y="14351"/>
                </a:lnTo>
                <a:lnTo>
                  <a:pt x="66078" y="14351"/>
                </a:lnTo>
                <a:lnTo>
                  <a:pt x="60958" y="11684"/>
                </a:lnTo>
                <a:lnTo>
                  <a:pt x="60565" y="11557"/>
                </a:lnTo>
                <a:close/>
              </a:path>
              <a:path w="82550" h="66675">
                <a:moveTo>
                  <a:pt x="30449" y="22225"/>
                </a:moveTo>
                <a:lnTo>
                  <a:pt x="24002" y="25527"/>
                </a:lnTo>
                <a:lnTo>
                  <a:pt x="23608" y="25908"/>
                </a:lnTo>
                <a:lnTo>
                  <a:pt x="23412" y="25908"/>
                </a:lnTo>
                <a:lnTo>
                  <a:pt x="23215" y="26035"/>
                </a:lnTo>
                <a:lnTo>
                  <a:pt x="28091" y="26035"/>
                </a:lnTo>
                <a:lnTo>
                  <a:pt x="28444" y="25654"/>
                </a:lnTo>
                <a:lnTo>
                  <a:pt x="28837" y="25273"/>
                </a:lnTo>
                <a:lnTo>
                  <a:pt x="33806" y="25273"/>
                </a:lnTo>
                <a:lnTo>
                  <a:pt x="33201" y="24257"/>
                </a:lnTo>
                <a:lnTo>
                  <a:pt x="32926" y="23749"/>
                </a:lnTo>
                <a:lnTo>
                  <a:pt x="32572" y="23241"/>
                </a:lnTo>
                <a:lnTo>
                  <a:pt x="32455" y="23114"/>
                </a:lnTo>
                <a:lnTo>
                  <a:pt x="31747" y="22606"/>
                </a:lnTo>
                <a:lnTo>
                  <a:pt x="30449" y="22225"/>
                </a:lnTo>
                <a:close/>
              </a:path>
              <a:path w="82550" h="66675">
                <a:moveTo>
                  <a:pt x="66078" y="14351"/>
                </a:moveTo>
                <a:lnTo>
                  <a:pt x="62019" y="14351"/>
                </a:lnTo>
                <a:lnTo>
                  <a:pt x="62531" y="14605"/>
                </a:lnTo>
                <a:lnTo>
                  <a:pt x="63396" y="15367"/>
                </a:lnTo>
                <a:lnTo>
                  <a:pt x="67015" y="22733"/>
                </a:lnTo>
                <a:lnTo>
                  <a:pt x="67245" y="21717"/>
                </a:lnTo>
                <a:lnTo>
                  <a:pt x="67360" y="21082"/>
                </a:lnTo>
                <a:lnTo>
                  <a:pt x="67486" y="19939"/>
                </a:lnTo>
                <a:lnTo>
                  <a:pt x="67371" y="17272"/>
                </a:lnTo>
                <a:lnTo>
                  <a:pt x="67176" y="16383"/>
                </a:lnTo>
                <a:lnTo>
                  <a:pt x="66497" y="14859"/>
                </a:lnTo>
                <a:lnTo>
                  <a:pt x="66078" y="14351"/>
                </a:lnTo>
                <a:close/>
              </a:path>
              <a:path w="82550" h="66675">
                <a:moveTo>
                  <a:pt x="9796" y="20827"/>
                </a:moveTo>
                <a:lnTo>
                  <a:pt x="8236" y="20827"/>
                </a:lnTo>
                <a:lnTo>
                  <a:pt x="9101" y="20954"/>
                </a:lnTo>
                <a:lnTo>
                  <a:pt x="10005" y="21208"/>
                </a:lnTo>
                <a:lnTo>
                  <a:pt x="9796" y="2082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20008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30" h="69850">
                <a:moveTo>
                  <a:pt x="59056" y="57755"/>
                </a:moveTo>
                <a:lnTo>
                  <a:pt x="45211" y="57755"/>
                </a:lnTo>
                <a:lnTo>
                  <a:pt x="46823" y="57835"/>
                </a:lnTo>
                <a:lnTo>
                  <a:pt x="47964" y="57995"/>
                </a:lnTo>
                <a:lnTo>
                  <a:pt x="53939" y="61122"/>
                </a:lnTo>
                <a:lnTo>
                  <a:pt x="54529" y="61672"/>
                </a:lnTo>
                <a:lnTo>
                  <a:pt x="55080" y="62336"/>
                </a:lnTo>
                <a:lnTo>
                  <a:pt x="55629" y="63046"/>
                </a:lnTo>
                <a:lnTo>
                  <a:pt x="55709" y="63470"/>
                </a:lnTo>
                <a:lnTo>
                  <a:pt x="56102" y="64684"/>
                </a:lnTo>
                <a:lnTo>
                  <a:pt x="58735" y="69230"/>
                </a:lnTo>
                <a:lnTo>
                  <a:pt x="58861" y="62336"/>
                </a:lnTo>
                <a:lnTo>
                  <a:pt x="58971" y="59163"/>
                </a:lnTo>
                <a:lnTo>
                  <a:pt x="59056" y="57755"/>
                </a:lnTo>
                <a:close/>
              </a:path>
              <a:path w="62230" h="69850">
                <a:moveTo>
                  <a:pt x="8451" y="13869"/>
                </a:moveTo>
                <a:lnTo>
                  <a:pt x="0" y="24554"/>
                </a:lnTo>
                <a:lnTo>
                  <a:pt x="108" y="25413"/>
                </a:lnTo>
                <a:lnTo>
                  <a:pt x="11399" y="38537"/>
                </a:lnTo>
                <a:lnTo>
                  <a:pt x="11124" y="39121"/>
                </a:lnTo>
                <a:lnTo>
                  <a:pt x="10850" y="39786"/>
                </a:lnTo>
                <a:lnTo>
                  <a:pt x="10613" y="40690"/>
                </a:lnTo>
                <a:lnTo>
                  <a:pt x="10456" y="41194"/>
                </a:lnTo>
                <a:lnTo>
                  <a:pt x="10317" y="42168"/>
                </a:lnTo>
                <a:lnTo>
                  <a:pt x="10255" y="44092"/>
                </a:lnTo>
                <a:lnTo>
                  <a:pt x="10377" y="44836"/>
                </a:lnTo>
                <a:lnTo>
                  <a:pt x="26811" y="52899"/>
                </a:lnTo>
                <a:lnTo>
                  <a:pt x="27440" y="54078"/>
                </a:lnTo>
                <a:lnTo>
                  <a:pt x="32866" y="58144"/>
                </a:lnTo>
                <a:lnTo>
                  <a:pt x="33495" y="58385"/>
                </a:lnTo>
                <a:lnTo>
                  <a:pt x="34163" y="58534"/>
                </a:lnTo>
                <a:lnTo>
                  <a:pt x="35658" y="58774"/>
                </a:lnTo>
                <a:lnTo>
                  <a:pt x="36482" y="58854"/>
                </a:lnTo>
                <a:lnTo>
                  <a:pt x="37348" y="58854"/>
                </a:lnTo>
                <a:lnTo>
                  <a:pt x="39195" y="58740"/>
                </a:lnTo>
                <a:lnTo>
                  <a:pt x="40178" y="58614"/>
                </a:lnTo>
                <a:lnTo>
                  <a:pt x="41240" y="58419"/>
                </a:lnTo>
                <a:lnTo>
                  <a:pt x="41594" y="58304"/>
                </a:lnTo>
                <a:lnTo>
                  <a:pt x="42655" y="58030"/>
                </a:lnTo>
                <a:lnTo>
                  <a:pt x="43403" y="57915"/>
                </a:lnTo>
                <a:lnTo>
                  <a:pt x="45211" y="57755"/>
                </a:lnTo>
                <a:lnTo>
                  <a:pt x="59056" y="57755"/>
                </a:lnTo>
                <a:lnTo>
                  <a:pt x="59412" y="52624"/>
                </a:lnTo>
                <a:lnTo>
                  <a:pt x="59772" y="49303"/>
                </a:lnTo>
                <a:lnTo>
                  <a:pt x="60118" y="46795"/>
                </a:lnTo>
                <a:lnTo>
                  <a:pt x="60622" y="43977"/>
                </a:lnTo>
                <a:lnTo>
                  <a:pt x="60858" y="43428"/>
                </a:lnTo>
                <a:lnTo>
                  <a:pt x="61055" y="42878"/>
                </a:lnTo>
                <a:lnTo>
                  <a:pt x="61314" y="42294"/>
                </a:lnTo>
                <a:lnTo>
                  <a:pt x="61352" y="36338"/>
                </a:lnTo>
                <a:lnTo>
                  <a:pt x="61487" y="34815"/>
                </a:lnTo>
                <a:lnTo>
                  <a:pt x="62077" y="31643"/>
                </a:lnTo>
                <a:lnTo>
                  <a:pt x="62038" y="28860"/>
                </a:lnTo>
                <a:lnTo>
                  <a:pt x="61921" y="28471"/>
                </a:lnTo>
                <a:lnTo>
                  <a:pt x="50636" y="23775"/>
                </a:lnTo>
                <a:lnTo>
                  <a:pt x="50755" y="23535"/>
                </a:lnTo>
                <a:lnTo>
                  <a:pt x="51115" y="22366"/>
                </a:lnTo>
                <a:lnTo>
                  <a:pt x="51345" y="21152"/>
                </a:lnTo>
                <a:lnTo>
                  <a:pt x="51466" y="19938"/>
                </a:lnTo>
                <a:lnTo>
                  <a:pt x="17179" y="19938"/>
                </a:lnTo>
                <a:lnTo>
                  <a:pt x="16943" y="19538"/>
                </a:lnTo>
                <a:lnTo>
                  <a:pt x="9080" y="13949"/>
                </a:lnTo>
                <a:lnTo>
                  <a:pt x="8451" y="13869"/>
                </a:lnTo>
                <a:close/>
              </a:path>
              <a:path w="62230" h="69850">
                <a:moveTo>
                  <a:pt x="51894" y="23729"/>
                </a:moveTo>
                <a:lnTo>
                  <a:pt x="50636" y="23775"/>
                </a:lnTo>
                <a:lnTo>
                  <a:pt x="53074" y="23775"/>
                </a:lnTo>
                <a:lnTo>
                  <a:pt x="51894" y="23729"/>
                </a:lnTo>
                <a:close/>
              </a:path>
              <a:path w="62230" h="69850">
                <a:moveTo>
                  <a:pt x="22801" y="15117"/>
                </a:moveTo>
                <a:lnTo>
                  <a:pt x="17179" y="19938"/>
                </a:lnTo>
                <a:lnTo>
                  <a:pt x="51466" y="19938"/>
                </a:lnTo>
                <a:lnTo>
                  <a:pt x="51371" y="16571"/>
                </a:lnTo>
                <a:lnTo>
                  <a:pt x="51142" y="15357"/>
                </a:lnTo>
                <a:lnTo>
                  <a:pt x="24098" y="15357"/>
                </a:lnTo>
                <a:lnTo>
                  <a:pt x="23863" y="15277"/>
                </a:lnTo>
                <a:lnTo>
                  <a:pt x="23234" y="15163"/>
                </a:lnTo>
                <a:lnTo>
                  <a:pt x="22801" y="15117"/>
                </a:lnTo>
                <a:close/>
              </a:path>
              <a:path w="62230" h="69850">
                <a:moveTo>
                  <a:pt x="31608" y="0"/>
                </a:moveTo>
                <a:lnTo>
                  <a:pt x="23707" y="11910"/>
                </a:lnTo>
                <a:lnTo>
                  <a:pt x="23823" y="13158"/>
                </a:lnTo>
                <a:lnTo>
                  <a:pt x="24098" y="15357"/>
                </a:lnTo>
                <a:lnTo>
                  <a:pt x="51142" y="15357"/>
                </a:lnTo>
                <a:lnTo>
                  <a:pt x="50765" y="13869"/>
                </a:lnTo>
                <a:lnTo>
                  <a:pt x="39668" y="10181"/>
                </a:lnTo>
                <a:lnTo>
                  <a:pt x="39629" y="7913"/>
                </a:lnTo>
                <a:lnTo>
                  <a:pt x="32389" y="320"/>
                </a:lnTo>
                <a:lnTo>
                  <a:pt x="31608" y="0"/>
                </a:lnTo>
                <a:close/>
              </a:path>
              <a:path w="62230" h="69850">
                <a:moveTo>
                  <a:pt x="45132" y="7993"/>
                </a:moveTo>
                <a:lnTo>
                  <a:pt x="39668" y="10181"/>
                </a:lnTo>
                <a:lnTo>
                  <a:pt x="49136" y="10181"/>
                </a:lnTo>
                <a:lnTo>
                  <a:pt x="47177" y="8497"/>
                </a:lnTo>
                <a:lnTo>
                  <a:pt x="46823" y="8303"/>
                </a:lnTo>
                <a:lnTo>
                  <a:pt x="46036" y="8074"/>
                </a:lnTo>
                <a:lnTo>
                  <a:pt x="45132" y="7993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23652" y="333340"/>
            <a:ext cx="55880" cy="44450"/>
          </a:xfrm>
          <a:custGeom>
            <a:avLst/>
            <a:gdLst/>
            <a:ahLst/>
            <a:cxnLst/>
            <a:rect l="l" t="t" r="r" b="b"/>
            <a:pathLst>
              <a:path w="55880" h="44450">
                <a:moveTo>
                  <a:pt x="54369" y="37472"/>
                </a:moveTo>
                <a:lnTo>
                  <a:pt x="44516" y="37472"/>
                </a:lnTo>
                <a:lnTo>
                  <a:pt x="45853" y="37552"/>
                </a:lnTo>
                <a:lnTo>
                  <a:pt x="46482" y="37633"/>
                </a:lnTo>
                <a:lnTo>
                  <a:pt x="47111" y="37747"/>
                </a:lnTo>
                <a:lnTo>
                  <a:pt x="47701" y="37907"/>
                </a:lnTo>
                <a:lnTo>
                  <a:pt x="48250" y="38022"/>
                </a:lnTo>
                <a:lnTo>
                  <a:pt x="55210" y="43977"/>
                </a:lnTo>
                <a:lnTo>
                  <a:pt x="55319" y="41469"/>
                </a:lnTo>
                <a:lnTo>
                  <a:pt x="54369" y="37472"/>
                </a:lnTo>
                <a:close/>
              </a:path>
              <a:path w="55880" h="44450">
                <a:moveTo>
                  <a:pt x="45895" y="31723"/>
                </a:moveTo>
                <a:lnTo>
                  <a:pt x="23874" y="31723"/>
                </a:lnTo>
                <a:lnTo>
                  <a:pt x="24425" y="33601"/>
                </a:lnTo>
                <a:lnTo>
                  <a:pt x="24865" y="34460"/>
                </a:lnTo>
                <a:lnTo>
                  <a:pt x="34530" y="38881"/>
                </a:lnTo>
                <a:lnTo>
                  <a:pt x="35905" y="38801"/>
                </a:lnTo>
                <a:lnTo>
                  <a:pt x="37203" y="38652"/>
                </a:lnTo>
                <a:lnTo>
                  <a:pt x="38304" y="38411"/>
                </a:lnTo>
                <a:lnTo>
                  <a:pt x="40624" y="37862"/>
                </a:lnTo>
                <a:lnTo>
                  <a:pt x="42275" y="37587"/>
                </a:lnTo>
                <a:lnTo>
                  <a:pt x="44516" y="37472"/>
                </a:lnTo>
                <a:lnTo>
                  <a:pt x="54369" y="37472"/>
                </a:lnTo>
                <a:lnTo>
                  <a:pt x="53872" y="35709"/>
                </a:lnTo>
                <a:lnTo>
                  <a:pt x="53388" y="34300"/>
                </a:lnTo>
                <a:lnTo>
                  <a:pt x="50137" y="34300"/>
                </a:lnTo>
                <a:lnTo>
                  <a:pt x="48920" y="33475"/>
                </a:lnTo>
                <a:lnTo>
                  <a:pt x="47268" y="32468"/>
                </a:lnTo>
                <a:lnTo>
                  <a:pt x="45895" y="31723"/>
                </a:lnTo>
                <a:close/>
              </a:path>
              <a:path w="55880" h="44450">
                <a:moveTo>
                  <a:pt x="44183" y="18518"/>
                </a:moveTo>
                <a:lnTo>
                  <a:pt x="37557" y="18518"/>
                </a:lnTo>
                <a:lnTo>
                  <a:pt x="37950" y="19389"/>
                </a:lnTo>
                <a:lnTo>
                  <a:pt x="38679" y="20637"/>
                </a:lnTo>
                <a:lnTo>
                  <a:pt x="45498" y="27211"/>
                </a:lnTo>
                <a:lnTo>
                  <a:pt x="45892" y="27486"/>
                </a:lnTo>
                <a:lnTo>
                  <a:pt x="50137" y="34300"/>
                </a:lnTo>
                <a:lnTo>
                  <a:pt x="53388" y="34300"/>
                </a:lnTo>
                <a:lnTo>
                  <a:pt x="44869" y="20992"/>
                </a:lnTo>
                <a:lnTo>
                  <a:pt x="44555" y="19732"/>
                </a:lnTo>
                <a:lnTo>
                  <a:pt x="44183" y="18518"/>
                </a:lnTo>
                <a:close/>
              </a:path>
              <a:path w="55880" h="44450">
                <a:moveTo>
                  <a:pt x="1190" y="206"/>
                </a:moveTo>
                <a:lnTo>
                  <a:pt x="648" y="1259"/>
                </a:lnTo>
                <a:lnTo>
                  <a:pt x="325" y="2004"/>
                </a:lnTo>
                <a:lnTo>
                  <a:pt x="119" y="2782"/>
                </a:lnTo>
                <a:lnTo>
                  <a:pt x="0" y="5875"/>
                </a:lnTo>
                <a:lnTo>
                  <a:pt x="285" y="7169"/>
                </a:lnTo>
                <a:lnTo>
                  <a:pt x="11431" y="18598"/>
                </a:lnTo>
                <a:lnTo>
                  <a:pt x="9347" y="26741"/>
                </a:lnTo>
                <a:lnTo>
                  <a:pt x="9564" y="27680"/>
                </a:lnTo>
                <a:lnTo>
                  <a:pt x="19944" y="32032"/>
                </a:lnTo>
                <a:lnTo>
                  <a:pt x="22971" y="31838"/>
                </a:lnTo>
                <a:lnTo>
                  <a:pt x="23874" y="31723"/>
                </a:lnTo>
                <a:lnTo>
                  <a:pt x="45895" y="31723"/>
                </a:lnTo>
                <a:lnTo>
                  <a:pt x="26116" y="22836"/>
                </a:lnTo>
                <a:lnTo>
                  <a:pt x="25369" y="22481"/>
                </a:lnTo>
                <a:lnTo>
                  <a:pt x="2842" y="2977"/>
                </a:lnTo>
                <a:lnTo>
                  <a:pt x="1190" y="206"/>
                </a:lnTo>
                <a:close/>
              </a:path>
              <a:path w="55880" h="44450">
                <a:moveTo>
                  <a:pt x="26912" y="5875"/>
                </a:moveTo>
                <a:lnTo>
                  <a:pt x="21005" y="5875"/>
                </a:lnTo>
                <a:lnTo>
                  <a:pt x="21123" y="6264"/>
                </a:lnTo>
                <a:lnTo>
                  <a:pt x="21688" y="7638"/>
                </a:lnTo>
                <a:lnTo>
                  <a:pt x="37911" y="25023"/>
                </a:lnTo>
                <a:lnTo>
                  <a:pt x="37544" y="24004"/>
                </a:lnTo>
                <a:lnTo>
                  <a:pt x="37203" y="22676"/>
                </a:lnTo>
                <a:lnTo>
                  <a:pt x="37323" y="19389"/>
                </a:lnTo>
                <a:lnTo>
                  <a:pt x="37360" y="19194"/>
                </a:lnTo>
                <a:lnTo>
                  <a:pt x="37557" y="18518"/>
                </a:lnTo>
                <a:lnTo>
                  <a:pt x="44183" y="18518"/>
                </a:lnTo>
                <a:lnTo>
                  <a:pt x="42874" y="14888"/>
                </a:lnTo>
                <a:lnTo>
                  <a:pt x="42252" y="13399"/>
                </a:lnTo>
                <a:lnTo>
                  <a:pt x="41173" y="11864"/>
                </a:lnTo>
                <a:lnTo>
                  <a:pt x="30519" y="11784"/>
                </a:lnTo>
                <a:lnTo>
                  <a:pt x="27861" y="7169"/>
                </a:lnTo>
                <a:lnTo>
                  <a:pt x="27217" y="6264"/>
                </a:lnTo>
                <a:lnTo>
                  <a:pt x="26912" y="5875"/>
                </a:lnTo>
                <a:close/>
              </a:path>
              <a:path w="55880" h="44450">
                <a:moveTo>
                  <a:pt x="17584" y="0"/>
                </a:moveTo>
                <a:lnTo>
                  <a:pt x="12906" y="6470"/>
                </a:lnTo>
                <a:lnTo>
                  <a:pt x="13023" y="7008"/>
                </a:lnTo>
                <a:lnTo>
                  <a:pt x="22735" y="18679"/>
                </a:lnTo>
                <a:lnTo>
                  <a:pt x="22616" y="18484"/>
                </a:lnTo>
                <a:lnTo>
                  <a:pt x="21713" y="16022"/>
                </a:lnTo>
                <a:lnTo>
                  <a:pt x="21189" y="13708"/>
                </a:lnTo>
                <a:lnTo>
                  <a:pt x="21075" y="13078"/>
                </a:lnTo>
                <a:lnTo>
                  <a:pt x="20956" y="12185"/>
                </a:lnTo>
                <a:lnTo>
                  <a:pt x="20832" y="10307"/>
                </a:lnTo>
                <a:lnTo>
                  <a:pt x="20953" y="6344"/>
                </a:lnTo>
                <a:lnTo>
                  <a:pt x="21005" y="5875"/>
                </a:lnTo>
                <a:lnTo>
                  <a:pt x="26912" y="5875"/>
                </a:lnTo>
                <a:lnTo>
                  <a:pt x="25958" y="4661"/>
                </a:lnTo>
                <a:lnTo>
                  <a:pt x="18253" y="45"/>
                </a:lnTo>
                <a:lnTo>
                  <a:pt x="17584" y="0"/>
                </a:lnTo>
                <a:close/>
              </a:path>
              <a:path w="55880" h="44450">
                <a:moveTo>
                  <a:pt x="36024" y="8818"/>
                </a:moveTo>
                <a:lnTo>
                  <a:pt x="30519" y="11784"/>
                </a:lnTo>
                <a:lnTo>
                  <a:pt x="41101" y="11784"/>
                </a:lnTo>
                <a:lnTo>
                  <a:pt x="36024" y="881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49651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5">
                <a:moveTo>
                  <a:pt x="2043" y="0"/>
                </a:moveTo>
                <a:lnTo>
                  <a:pt x="0" y="7913"/>
                </a:lnTo>
                <a:lnTo>
                  <a:pt x="313" y="9288"/>
                </a:lnTo>
                <a:lnTo>
                  <a:pt x="5503" y="16881"/>
                </a:lnTo>
                <a:lnTo>
                  <a:pt x="5601" y="15506"/>
                </a:lnTo>
                <a:lnTo>
                  <a:pt x="204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64002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80" h="12064">
                <a:moveTo>
                  <a:pt x="274" y="0"/>
                </a:moveTo>
                <a:lnTo>
                  <a:pt x="0" y="45"/>
                </a:lnTo>
                <a:lnTo>
                  <a:pt x="186" y="790"/>
                </a:lnTo>
                <a:lnTo>
                  <a:pt x="260" y="3722"/>
                </a:lnTo>
                <a:lnTo>
                  <a:pt x="4088" y="11555"/>
                </a:lnTo>
                <a:lnTo>
                  <a:pt x="4599" y="11441"/>
                </a:lnTo>
                <a:lnTo>
                  <a:pt x="4796" y="11360"/>
                </a:lnTo>
                <a:lnTo>
                  <a:pt x="5033" y="9127"/>
                </a:lnTo>
                <a:lnTo>
                  <a:pt x="4913" y="4981"/>
                </a:lnTo>
                <a:lnTo>
                  <a:pt x="982" y="45"/>
                </a:lnTo>
                <a:lnTo>
                  <a:pt x="27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98363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0811" y="0"/>
                </a:moveTo>
                <a:lnTo>
                  <a:pt x="4875" y="10971"/>
                </a:lnTo>
                <a:lnTo>
                  <a:pt x="4325" y="12219"/>
                </a:lnTo>
                <a:lnTo>
                  <a:pt x="0" y="30383"/>
                </a:lnTo>
                <a:lnTo>
                  <a:pt x="589" y="29639"/>
                </a:lnTo>
                <a:lnTo>
                  <a:pt x="2280" y="27680"/>
                </a:lnTo>
                <a:lnTo>
                  <a:pt x="4285" y="27680"/>
                </a:lnTo>
                <a:lnTo>
                  <a:pt x="5072" y="27062"/>
                </a:lnTo>
                <a:lnTo>
                  <a:pt x="6015" y="26432"/>
                </a:lnTo>
                <a:lnTo>
                  <a:pt x="12975" y="17190"/>
                </a:lnTo>
                <a:lnTo>
                  <a:pt x="12975" y="14453"/>
                </a:lnTo>
                <a:lnTo>
                  <a:pt x="12817" y="13903"/>
                </a:lnTo>
                <a:lnTo>
                  <a:pt x="12502" y="13124"/>
                </a:lnTo>
                <a:lnTo>
                  <a:pt x="12346" y="12884"/>
                </a:lnTo>
                <a:lnTo>
                  <a:pt x="12699" y="11784"/>
                </a:lnTo>
                <a:lnTo>
                  <a:pt x="16669" y="7638"/>
                </a:lnTo>
                <a:lnTo>
                  <a:pt x="15906" y="6585"/>
                </a:lnTo>
                <a:lnTo>
                  <a:pt x="14626" y="6585"/>
                </a:lnTo>
                <a:lnTo>
                  <a:pt x="10498" y="2782"/>
                </a:lnTo>
                <a:lnTo>
                  <a:pt x="11716" y="1488"/>
                </a:lnTo>
                <a:lnTo>
                  <a:pt x="11008" y="400"/>
                </a:lnTo>
                <a:lnTo>
                  <a:pt x="10811" y="0"/>
                </a:lnTo>
                <a:close/>
              </a:path>
              <a:path w="17145" h="30479">
                <a:moveTo>
                  <a:pt x="15333" y="5794"/>
                </a:moveTo>
                <a:lnTo>
                  <a:pt x="14626" y="6585"/>
                </a:lnTo>
                <a:lnTo>
                  <a:pt x="15906" y="6585"/>
                </a:lnTo>
                <a:lnTo>
                  <a:pt x="15333" y="579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06462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9435" y="0"/>
                </a:moveTo>
                <a:lnTo>
                  <a:pt x="0" y="14246"/>
                </a:lnTo>
                <a:lnTo>
                  <a:pt x="432" y="14246"/>
                </a:lnTo>
                <a:lnTo>
                  <a:pt x="4599" y="11704"/>
                </a:lnTo>
                <a:lnTo>
                  <a:pt x="8453" y="9242"/>
                </a:lnTo>
                <a:lnTo>
                  <a:pt x="12030" y="6779"/>
                </a:lnTo>
                <a:lnTo>
                  <a:pt x="13010" y="6069"/>
                </a:lnTo>
                <a:lnTo>
                  <a:pt x="10457" y="6069"/>
                </a:lnTo>
                <a:lnTo>
                  <a:pt x="10359" y="1454"/>
                </a:lnTo>
                <a:lnTo>
                  <a:pt x="10301" y="1133"/>
                </a:lnTo>
                <a:lnTo>
                  <a:pt x="10182" y="824"/>
                </a:lnTo>
                <a:lnTo>
                  <a:pt x="10065" y="584"/>
                </a:lnTo>
                <a:lnTo>
                  <a:pt x="9789" y="240"/>
                </a:lnTo>
                <a:lnTo>
                  <a:pt x="9435" y="0"/>
                </a:lnTo>
                <a:close/>
              </a:path>
              <a:path w="15875" h="14604">
                <a:moveTo>
                  <a:pt x="14036" y="2267"/>
                </a:moveTo>
                <a:lnTo>
                  <a:pt x="13298" y="3286"/>
                </a:lnTo>
                <a:lnTo>
                  <a:pt x="12582" y="4111"/>
                </a:lnTo>
                <a:lnTo>
                  <a:pt x="11475" y="5245"/>
                </a:lnTo>
                <a:lnTo>
                  <a:pt x="10733" y="5829"/>
                </a:lnTo>
                <a:lnTo>
                  <a:pt x="10457" y="6069"/>
                </a:lnTo>
                <a:lnTo>
                  <a:pt x="13010" y="6069"/>
                </a:lnTo>
                <a:lnTo>
                  <a:pt x="15333" y="4386"/>
                </a:lnTo>
                <a:lnTo>
                  <a:pt x="14036" y="226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23834" y="432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21" y="0"/>
                </a:moveTo>
                <a:lnTo>
                  <a:pt x="0" y="2301"/>
                </a:lnTo>
                <a:lnTo>
                  <a:pt x="3656" y="2301"/>
                </a:lnTo>
                <a:lnTo>
                  <a:pt x="3426" y="1878"/>
                </a:lnTo>
                <a:lnTo>
                  <a:pt x="3185" y="1488"/>
                </a:lnTo>
                <a:lnTo>
                  <a:pt x="2759" y="664"/>
                </a:lnTo>
                <a:lnTo>
                  <a:pt x="1690" y="469"/>
                </a:lnTo>
                <a:lnTo>
                  <a:pt x="436" y="8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95721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8499" y="1523"/>
                </a:moveTo>
                <a:lnTo>
                  <a:pt x="0" y="6104"/>
                </a:lnTo>
                <a:lnTo>
                  <a:pt x="2052" y="8417"/>
                </a:lnTo>
                <a:lnTo>
                  <a:pt x="3939" y="10250"/>
                </a:lnTo>
                <a:lnTo>
                  <a:pt x="5905" y="11864"/>
                </a:lnTo>
                <a:lnTo>
                  <a:pt x="7005" y="12643"/>
                </a:lnTo>
                <a:lnTo>
                  <a:pt x="7282" y="12803"/>
                </a:lnTo>
                <a:lnTo>
                  <a:pt x="9954" y="14602"/>
                </a:lnTo>
                <a:lnTo>
                  <a:pt x="28550" y="42168"/>
                </a:lnTo>
                <a:lnTo>
                  <a:pt x="30045" y="40049"/>
                </a:lnTo>
                <a:lnTo>
                  <a:pt x="41159" y="18472"/>
                </a:lnTo>
                <a:lnTo>
                  <a:pt x="41130" y="14132"/>
                </a:lnTo>
                <a:lnTo>
                  <a:pt x="22653" y="6264"/>
                </a:lnTo>
                <a:lnTo>
                  <a:pt x="21395" y="6184"/>
                </a:lnTo>
                <a:lnTo>
                  <a:pt x="15223" y="3790"/>
                </a:lnTo>
                <a:lnTo>
                  <a:pt x="14082" y="3172"/>
                </a:lnTo>
                <a:lnTo>
                  <a:pt x="12982" y="2622"/>
                </a:lnTo>
                <a:lnTo>
                  <a:pt x="11959" y="2233"/>
                </a:lnTo>
                <a:lnTo>
                  <a:pt x="11016" y="1912"/>
                </a:lnTo>
                <a:lnTo>
                  <a:pt x="9247" y="1557"/>
                </a:lnTo>
                <a:lnTo>
                  <a:pt x="8499" y="1523"/>
                </a:lnTo>
                <a:close/>
              </a:path>
              <a:path w="41275" h="42545">
                <a:moveTo>
                  <a:pt x="30045" y="0"/>
                </a:moveTo>
                <a:lnTo>
                  <a:pt x="23282" y="6264"/>
                </a:lnTo>
                <a:lnTo>
                  <a:pt x="39624" y="6264"/>
                </a:lnTo>
                <a:lnTo>
                  <a:pt x="37393" y="2427"/>
                </a:lnTo>
                <a:lnTo>
                  <a:pt x="38336" y="1557"/>
                </a:lnTo>
                <a:lnTo>
                  <a:pt x="31701" y="664"/>
                </a:lnTo>
                <a:lnTo>
                  <a:pt x="30045" y="0"/>
                </a:lnTo>
                <a:close/>
              </a:path>
              <a:path w="41275" h="42545">
                <a:moveTo>
                  <a:pt x="38463" y="1328"/>
                </a:moveTo>
                <a:lnTo>
                  <a:pt x="37750" y="1488"/>
                </a:lnTo>
                <a:lnTo>
                  <a:pt x="36301" y="1557"/>
                </a:lnTo>
                <a:lnTo>
                  <a:pt x="38336" y="1557"/>
                </a:lnTo>
                <a:lnTo>
                  <a:pt x="38463" y="13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81654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14911" y="37312"/>
                </a:moveTo>
                <a:lnTo>
                  <a:pt x="1022" y="37312"/>
                </a:lnTo>
                <a:lnTo>
                  <a:pt x="1730" y="37346"/>
                </a:lnTo>
                <a:lnTo>
                  <a:pt x="2516" y="37507"/>
                </a:lnTo>
                <a:lnTo>
                  <a:pt x="7284" y="46233"/>
                </a:lnTo>
                <a:lnTo>
                  <a:pt x="7115" y="47562"/>
                </a:lnTo>
                <a:lnTo>
                  <a:pt x="6880" y="48856"/>
                </a:lnTo>
                <a:lnTo>
                  <a:pt x="6566" y="50230"/>
                </a:lnTo>
                <a:lnTo>
                  <a:pt x="5583" y="53437"/>
                </a:lnTo>
                <a:lnTo>
                  <a:pt x="5504" y="55201"/>
                </a:lnTo>
                <a:lnTo>
                  <a:pt x="9160" y="63779"/>
                </a:lnTo>
                <a:lnTo>
                  <a:pt x="9357" y="63584"/>
                </a:lnTo>
                <a:lnTo>
                  <a:pt x="11166" y="56140"/>
                </a:lnTo>
                <a:lnTo>
                  <a:pt x="10875" y="55201"/>
                </a:lnTo>
                <a:lnTo>
                  <a:pt x="10720" y="54262"/>
                </a:lnTo>
                <a:lnTo>
                  <a:pt x="13918" y="41733"/>
                </a:lnTo>
                <a:lnTo>
                  <a:pt x="14075" y="41343"/>
                </a:lnTo>
                <a:lnTo>
                  <a:pt x="14389" y="40244"/>
                </a:lnTo>
                <a:lnTo>
                  <a:pt x="14565" y="39545"/>
                </a:lnTo>
                <a:lnTo>
                  <a:pt x="14911" y="37312"/>
                </a:lnTo>
                <a:close/>
              </a:path>
              <a:path w="27304" h="64134">
                <a:moveTo>
                  <a:pt x="23826" y="0"/>
                </a:moveTo>
                <a:lnTo>
                  <a:pt x="1044" y="30773"/>
                </a:lnTo>
                <a:lnTo>
                  <a:pt x="196" y="32880"/>
                </a:lnTo>
                <a:lnTo>
                  <a:pt x="471" y="37266"/>
                </a:lnTo>
                <a:lnTo>
                  <a:pt x="0" y="37312"/>
                </a:lnTo>
                <a:lnTo>
                  <a:pt x="14911" y="37312"/>
                </a:lnTo>
                <a:lnTo>
                  <a:pt x="11166" y="24348"/>
                </a:lnTo>
                <a:lnTo>
                  <a:pt x="12064" y="21691"/>
                </a:lnTo>
                <a:lnTo>
                  <a:pt x="12266" y="21565"/>
                </a:lnTo>
                <a:lnTo>
                  <a:pt x="14919" y="21565"/>
                </a:lnTo>
                <a:lnTo>
                  <a:pt x="14782" y="20511"/>
                </a:lnTo>
                <a:lnTo>
                  <a:pt x="14665" y="18988"/>
                </a:lnTo>
                <a:lnTo>
                  <a:pt x="14762" y="14957"/>
                </a:lnTo>
                <a:lnTo>
                  <a:pt x="15018" y="14487"/>
                </a:lnTo>
                <a:lnTo>
                  <a:pt x="21269" y="7089"/>
                </a:lnTo>
                <a:lnTo>
                  <a:pt x="26950" y="7089"/>
                </a:lnTo>
                <a:lnTo>
                  <a:pt x="26891" y="6539"/>
                </a:lnTo>
                <a:lnTo>
                  <a:pt x="24100" y="148"/>
                </a:lnTo>
                <a:lnTo>
                  <a:pt x="23826" y="0"/>
                </a:lnTo>
                <a:close/>
              </a:path>
              <a:path w="27304" h="64134">
                <a:moveTo>
                  <a:pt x="26950" y="7089"/>
                </a:moveTo>
                <a:lnTo>
                  <a:pt x="21269" y="7089"/>
                </a:lnTo>
                <a:lnTo>
                  <a:pt x="20798" y="8566"/>
                </a:lnTo>
                <a:lnTo>
                  <a:pt x="20504" y="10181"/>
                </a:lnTo>
                <a:lnTo>
                  <a:pt x="20471" y="14876"/>
                </a:lnTo>
                <a:lnTo>
                  <a:pt x="20679" y="16285"/>
                </a:lnTo>
                <a:lnTo>
                  <a:pt x="21271" y="17224"/>
                </a:lnTo>
                <a:lnTo>
                  <a:pt x="21427" y="17533"/>
                </a:lnTo>
                <a:lnTo>
                  <a:pt x="23245" y="27440"/>
                </a:lnTo>
                <a:lnTo>
                  <a:pt x="23353" y="27955"/>
                </a:lnTo>
                <a:lnTo>
                  <a:pt x="23520" y="28150"/>
                </a:lnTo>
                <a:lnTo>
                  <a:pt x="23668" y="28230"/>
                </a:lnTo>
                <a:lnTo>
                  <a:pt x="23826" y="28150"/>
                </a:lnTo>
                <a:lnTo>
                  <a:pt x="24021" y="27955"/>
                </a:lnTo>
                <a:lnTo>
                  <a:pt x="24494" y="27165"/>
                </a:lnTo>
                <a:lnTo>
                  <a:pt x="24730" y="26936"/>
                </a:lnTo>
                <a:lnTo>
                  <a:pt x="24926" y="26581"/>
                </a:lnTo>
                <a:lnTo>
                  <a:pt x="25123" y="25997"/>
                </a:lnTo>
                <a:lnTo>
                  <a:pt x="25232" y="25172"/>
                </a:lnTo>
                <a:lnTo>
                  <a:pt x="25162" y="21450"/>
                </a:lnTo>
                <a:lnTo>
                  <a:pt x="25004" y="20820"/>
                </a:lnTo>
                <a:lnTo>
                  <a:pt x="24817" y="19183"/>
                </a:lnTo>
                <a:lnTo>
                  <a:pt x="24926" y="15735"/>
                </a:lnTo>
                <a:lnTo>
                  <a:pt x="25043" y="14957"/>
                </a:lnTo>
                <a:lnTo>
                  <a:pt x="25437" y="13273"/>
                </a:lnTo>
                <a:lnTo>
                  <a:pt x="26223" y="13273"/>
                </a:lnTo>
                <a:lnTo>
                  <a:pt x="26420" y="13113"/>
                </a:lnTo>
                <a:lnTo>
                  <a:pt x="26617" y="12918"/>
                </a:lnTo>
                <a:lnTo>
                  <a:pt x="26774" y="12609"/>
                </a:lnTo>
                <a:lnTo>
                  <a:pt x="26931" y="12208"/>
                </a:lnTo>
                <a:lnTo>
                  <a:pt x="27049" y="11670"/>
                </a:lnTo>
                <a:lnTo>
                  <a:pt x="26950" y="7089"/>
                </a:lnTo>
                <a:close/>
              </a:path>
              <a:path w="27304" h="64134">
                <a:moveTo>
                  <a:pt x="14919" y="21565"/>
                </a:moveTo>
                <a:lnTo>
                  <a:pt x="12502" y="21565"/>
                </a:lnTo>
                <a:lnTo>
                  <a:pt x="13053" y="21805"/>
                </a:lnTo>
                <a:lnTo>
                  <a:pt x="13328" y="22000"/>
                </a:lnTo>
                <a:lnTo>
                  <a:pt x="13602" y="22240"/>
                </a:lnTo>
                <a:lnTo>
                  <a:pt x="13957" y="22504"/>
                </a:lnTo>
                <a:lnTo>
                  <a:pt x="14782" y="23328"/>
                </a:lnTo>
                <a:lnTo>
                  <a:pt x="15331" y="23915"/>
                </a:lnTo>
                <a:lnTo>
                  <a:pt x="15097" y="22710"/>
                </a:lnTo>
                <a:lnTo>
                  <a:pt x="14919" y="21565"/>
                </a:lnTo>
                <a:close/>
              </a:path>
              <a:path w="27304" h="64134">
                <a:moveTo>
                  <a:pt x="26223" y="13273"/>
                </a:moveTo>
                <a:lnTo>
                  <a:pt x="25437" y="13273"/>
                </a:lnTo>
                <a:lnTo>
                  <a:pt x="25830" y="13353"/>
                </a:lnTo>
                <a:lnTo>
                  <a:pt x="26027" y="13353"/>
                </a:lnTo>
                <a:lnTo>
                  <a:pt x="26223" y="13273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88456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34276" y="6653"/>
                </a:moveTo>
                <a:lnTo>
                  <a:pt x="27205" y="6653"/>
                </a:lnTo>
                <a:lnTo>
                  <a:pt x="29997" y="7478"/>
                </a:lnTo>
                <a:lnTo>
                  <a:pt x="29793" y="9517"/>
                </a:lnTo>
                <a:lnTo>
                  <a:pt x="29447" y="14327"/>
                </a:lnTo>
                <a:lnTo>
                  <a:pt x="29329" y="24084"/>
                </a:lnTo>
                <a:lnTo>
                  <a:pt x="29447" y="27291"/>
                </a:lnTo>
                <a:lnTo>
                  <a:pt x="29643" y="30028"/>
                </a:lnTo>
                <a:lnTo>
                  <a:pt x="29840" y="32261"/>
                </a:lnTo>
                <a:lnTo>
                  <a:pt x="30037" y="33991"/>
                </a:lnTo>
                <a:lnTo>
                  <a:pt x="31216" y="31322"/>
                </a:lnTo>
                <a:lnTo>
                  <a:pt x="32631" y="28471"/>
                </a:lnTo>
                <a:lnTo>
                  <a:pt x="35700" y="14602"/>
                </a:lnTo>
                <a:lnTo>
                  <a:pt x="35654" y="12334"/>
                </a:lnTo>
                <a:lnTo>
                  <a:pt x="35539" y="11154"/>
                </a:lnTo>
                <a:lnTo>
                  <a:pt x="35103" y="8932"/>
                </a:lnTo>
                <a:lnTo>
                  <a:pt x="34792" y="7913"/>
                </a:lnTo>
                <a:lnTo>
                  <a:pt x="34401" y="6894"/>
                </a:lnTo>
                <a:lnTo>
                  <a:pt x="34276" y="6653"/>
                </a:lnTo>
                <a:close/>
              </a:path>
              <a:path w="36195" h="34289">
                <a:moveTo>
                  <a:pt x="28779" y="0"/>
                </a:moveTo>
                <a:lnTo>
                  <a:pt x="22331" y="9517"/>
                </a:lnTo>
                <a:lnTo>
                  <a:pt x="23511" y="8932"/>
                </a:lnTo>
                <a:lnTo>
                  <a:pt x="24728" y="8257"/>
                </a:lnTo>
                <a:lnTo>
                  <a:pt x="27205" y="6653"/>
                </a:lnTo>
                <a:lnTo>
                  <a:pt x="34276" y="6653"/>
                </a:lnTo>
                <a:lnTo>
                  <a:pt x="28739" y="1374"/>
                </a:lnTo>
                <a:lnTo>
                  <a:pt x="29289" y="160"/>
                </a:lnTo>
                <a:lnTo>
                  <a:pt x="28779" y="0"/>
                </a:lnTo>
                <a:close/>
              </a:path>
              <a:path w="36195" h="34289">
                <a:moveTo>
                  <a:pt x="1139" y="4157"/>
                </a:moveTo>
                <a:lnTo>
                  <a:pt x="2477" y="4890"/>
                </a:lnTo>
                <a:lnTo>
                  <a:pt x="2280" y="5840"/>
                </a:lnTo>
                <a:lnTo>
                  <a:pt x="0" y="9711"/>
                </a:lnTo>
                <a:lnTo>
                  <a:pt x="157" y="9940"/>
                </a:lnTo>
                <a:lnTo>
                  <a:pt x="3106" y="11429"/>
                </a:lnTo>
                <a:lnTo>
                  <a:pt x="4364" y="11750"/>
                </a:lnTo>
                <a:lnTo>
                  <a:pt x="5857" y="12059"/>
                </a:lnTo>
                <a:lnTo>
                  <a:pt x="8295" y="12300"/>
                </a:lnTo>
                <a:lnTo>
                  <a:pt x="9828" y="12334"/>
                </a:lnTo>
                <a:lnTo>
                  <a:pt x="10693" y="12334"/>
                </a:lnTo>
                <a:lnTo>
                  <a:pt x="11597" y="12300"/>
                </a:lnTo>
                <a:lnTo>
                  <a:pt x="12541" y="12219"/>
                </a:lnTo>
                <a:lnTo>
                  <a:pt x="13524" y="12105"/>
                </a:lnTo>
                <a:lnTo>
                  <a:pt x="13435" y="11315"/>
                </a:lnTo>
                <a:lnTo>
                  <a:pt x="13052" y="9711"/>
                </a:lnTo>
                <a:lnTo>
                  <a:pt x="12541" y="8383"/>
                </a:lnTo>
                <a:lnTo>
                  <a:pt x="11951" y="7398"/>
                </a:lnTo>
                <a:lnTo>
                  <a:pt x="11715" y="7089"/>
                </a:lnTo>
                <a:lnTo>
                  <a:pt x="11480" y="6734"/>
                </a:lnTo>
                <a:lnTo>
                  <a:pt x="10615" y="5840"/>
                </a:lnTo>
                <a:lnTo>
                  <a:pt x="10261" y="5600"/>
                </a:lnTo>
                <a:lnTo>
                  <a:pt x="9906" y="5325"/>
                </a:lnTo>
                <a:lnTo>
                  <a:pt x="2987" y="4351"/>
                </a:lnTo>
                <a:lnTo>
                  <a:pt x="2083" y="4271"/>
                </a:lnTo>
                <a:lnTo>
                  <a:pt x="1139" y="4157"/>
                </a:lnTo>
                <a:close/>
              </a:path>
              <a:path w="36195" h="34289">
                <a:moveTo>
                  <a:pt x="5936" y="4157"/>
                </a:moveTo>
                <a:lnTo>
                  <a:pt x="4521" y="4306"/>
                </a:lnTo>
                <a:lnTo>
                  <a:pt x="3813" y="4351"/>
                </a:lnTo>
                <a:lnTo>
                  <a:pt x="7487" y="4351"/>
                </a:lnTo>
                <a:lnTo>
                  <a:pt x="7115" y="4271"/>
                </a:lnTo>
                <a:lnTo>
                  <a:pt x="6565" y="4191"/>
                </a:lnTo>
                <a:lnTo>
                  <a:pt x="5936" y="415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14403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48"/>
                </a:moveTo>
                <a:lnTo>
                  <a:pt x="40" y="0"/>
                </a:lnTo>
                <a:lnTo>
                  <a:pt x="196" y="34"/>
                </a:lnTo>
                <a:lnTo>
                  <a:pt x="196" y="263"/>
                </a:lnTo>
                <a:lnTo>
                  <a:pt x="0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0591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05833" y="3724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84944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3216" y="45"/>
                </a:moveTo>
                <a:lnTo>
                  <a:pt x="3078" y="45"/>
                </a:lnTo>
                <a:lnTo>
                  <a:pt x="0" y="6653"/>
                </a:lnTo>
                <a:lnTo>
                  <a:pt x="122" y="7169"/>
                </a:lnTo>
                <a:lnTo>
                  <a:pt x="4689" y="10960"/>
                </a:lnTo>
                <a:lnTo>
                  <a:pt x="5320" y="11784"/>
                </a:lnTo>
                <a:lnTo>
                  <a:pt x="6695" y="13662"/>
                </a:lnTo>
                <a:lnTo>
                  <a:pt x="7403" y="14727"/>
                </a:lnTo>
                <a:lnTo>
                  <a:pt x="9723" y="18324"/>
                </a:lnTo>
                <a:lnTo>
                  <a:pt x="10508" y="19652"/>
                </a:lnTo>
                <a:lnTo>
                  <a:pt x="11885" y="20282"/>
                </a:lnTo>
                <a:lnTo>
                  <a:pt x="16288" y="28619"/>
                </a:lnTo>
                <a:lnTo>
                  <a:pt x="16131" y="29249"/>
                </a:lnTo>
                <a:lnTo>
                  <a:pt x="16013" y="29994"/>
                </a:lnTo>
                <a:lnTo>
                  <a:pt x="15895" y="30933"/>
                </a:lnTo>
                <a:lnTo>
                  <a:pt x="16288" y="31918"/>
                </a:lnTo>
                <a:lnTo>
                  <a:pt x="17298" y="34815"/>
                </a:lnTo>
                <a:lnTo>
                  <a:pt x="17271" y="35044"/>
                </a:lnTo>
                <a:lnTo>
                  <a:pt x="17173" y="35239"/>
                </a:lnTo>
                <a:lnTo>
                  <a:pt x="17075" y="36293"/>
                </a:lnTo>
                <a:lnTo>
                  <a:pt x="22500" y="38056"/>
                </a:lnTo>
                <a:lnTo>
                  <a:pt x="23326" y="38022"/>
                </a:lnTo>
                <a:lnTo>
                  <a:pt x="24269" y="37907"/>
                </a:lnTo>
                <a:lnTo>
                  <a:pt x="24191" y="37438"/>
                </a:lnTo>
                <a:lnTo>
                  <a:pt x="25684" y="37438"/>
                </a:lnTo>
                <a:lnTo>
                  <a:pt x="31661" y="34334"/>
                </a:lnTo>
                <a:lnTo>
                  <a:pt x="32212" y="33865"/>
                </a:lnTo>
                <a:lnTo>
                  <a:pt x="32526" y="33006"/>
                </a:lnTo>
                <a:lnTo>
                  <a:pt x="33548" y="30429"/>
                </a:lnTo>
                <a:lnTo>
                  <a:pt x="33344" y="28619"/>
                </a:lnTo>
                <a:lnTo>
                  <a:pt x="33169" y="26627"/>
                </a:lnTo>
                <a:lnTo>
                  <a:pt x="33043" y="24909"/>
                </a:lnTo>
                <a:lnTo>
                  <a:pt x="32925" y="22824"/>
                </a:lnTo>
                <a:lnTo>
                  <a:pt x="33045" y="9517"/>
                </a:lnTo>
                <a:lnTo>
                  <a:pt x="33097" y="8772"/>
                </a:lnTo>
                <a:lnTo>
                  <a:pt x="12592" y="8772"/>
                </a:lnTo>
                <a:lnTo>
                  <a:pt x="11137" y="8692"/>
                </a:lnTo>
                <a:lnTo>
                  <a:pt x="9408" y="8497"/>
                </a:lnTo>
                <a:lnTo>
                  <a:pt x="7875" y="8188"/>
                </a:lnTo>
                <a:lnTo>
                  <a:pt x="6617" y="7867"/>
                </a:lnTo>
                <a:lnTo>
                  <a:pt x="6066" y="7753"/>
                </a:lnTo>
                <a:lnTo>
                  <a:pt x="4533" y="7089"/>
                </a:lnTo>
                <a:lnTo>
                  <a:pt x="3904" y="6653"/>
                </a:lnTo>
                <a:lnTo>
                  <a:pt x="3511" y="6150"/>
                </a:lnTo>
                <a:lnTo>
                  <a:pt x="3550" y="5130"/>
                </a:lnTo>
                <a:lnTo>
                  <a:pt x="3786" y="4626"/>
                </a:lnTo>
                <a:lnTo>
                  <a:pt x="4101" y="4111"/>
                </a:lnTo>
                <a:lnTo>
                  <a:pt x="4926" y="3092"/>
                </a:lnTo>
                <a:lnTo>
                  <a:pt x="5791" y="2279"/>
                </a:lnTo>
                <a:lnTo>
                  <a:pt x="5988" y="1328"/>
                </a:lnTo>
                <a:lnTo>
                  <a:pt x="3216" y="45"/>
                </a:lnTo>
                <a:close/>
              </a:path>
              <a:path w="33654" h="38100">
                <a:moveTo>
                  <a:pt x="25684" y="37438"/>
                </a:moveTo>
                <a:lnTo>
                  <a:pt x="24191" y="37438"/>
                </a:lnTo>
                <a:lnTo>
                  <a:pt x="24426" y="37472"/>
                </a:lnTo>
                <a:lnTo>
                  <a:pt x="25135" y="37472"/>
                </a:lnTo>
                <a:lnTo>
                  <a:pt x="25684" y="37438"/>
                </a:lnTo>
                <a:close/>
              </a:path>
              <a:path w="33654" h="38100">
                <a:moveTo>
                  <a:pt x="30717" y="3092"/>
                </a:moveTo>
                <a:lnTo>
                  <a:pt x="28240" y="4695"/>
                </a:lnTo>
                <a:lnTo>
                  <a:pt x="27022" y="5371"/>
                </a:lnTo>
                <a:lnTo>
                  <a:pt x="25803" y="5955"/>
                </a:lnTo>
                <a:lnTo>
                  <a:pt x="25449" y="6150"/>
                </a:lnTo>
                <a:lnTo>
                  <a:pt x="24820" y="6424"/>
                </a:lnTo>
                <a:lnTo>
                  <a:pt x="23365" y="7008"/>
                </a:lnTo>
                <a:lnTo>
                  <a:pt x="23168" y="7054"/>
                </a:lnTo>
                <a:lnTo>
                  <a:pt x="23011" y="7089"/>
                </a:lnTo>
                <a:lnTo>
                  <a:pt x="22749" y="7203"/>
                </a:lnTo>
                <a:lnTo>
                  <a:pt x="21164" y="7719"/>
                </a:lnTo>
                <a:lnTo>
                  <a:pt x="20888" y="7753"/>
                </a:lnTo>
                <a:lnTo>
                  <a:pt x="20416" y="7913"/>
                </a:lnTo>
                <a:lnTo>
                  <a:pt x="20062" y="7993"/>
                </a:lnTo>
                <a:lnTo>
                  <a:pt x="19826" y="8028"/>
                </a:lnTo>
                <a:lnTo>
                  <a:pt x="19591" y="8108"/>
                </a:lnTo>
                <a:lnTo>
                  <a:pt x="19237" y="8188"/>
                </a:lnTo>
                <a:lnTo>
                  <a:pt x="19001" y="8222"/>
                </a:lnTo>
                <a:lnTo>
                  <a:pt x="18843" y="8222"/>
                </a:lnTo>
                <a:lnTo>
                  <a:pt x="18647" y="8303"/>
                </a:lnTo>
                <a:lnTo>
                  <a:pt x="18372" y="8337"/>
                </a:lnTo>
                <a:lnTo>
                  <a:pt x="18214" y="8337"/>
                </a:lnTo>
                <a:lnTo>
                  <a:pt x="17978" y="8417"/>
                </a:lnTo>
                <a:lnTo>
                  <a:pt x="17743" y="8417"/>
                </a:lnTo>
                <a:lnTo>
                  <a:pt x="17507" y="8463"/>
                </a:lnTo>
                <a:lnTo>
                  <a:pt x="17271" y="8497"/>
                </a:lnTo>
                <a:lnTo>
                  <a:pt x="16171" y="8658"/>
                </a:lnTo>
                <a:lnTo>
                  <a:pt x="15188" y="8738"/>
                </a:lnTo>
                <a:lnTo>
                  <a:pt x="14284" y="8772"/>
                </a:lnTo>
                <a:lnTo>
                  <a:pt x="33097" y="8772"/>
                </a:lnTo>
                <a:lnTo>
                  <a:pt x="33340" y="5600"/>
                </a:lnTo>
                <a:lnTo>
                  <a:pt x="33437" y="4626"/>
                </a:lnTo>
                <a:lnTo>
                  <a:pt x="33392" y="3882"/>
                </a:lnTo>
                <a:lnTo>
                  <a:pt x="30717" y="3092"/>
                </a:lnTo>
                <a:close/>
              </a:path>
              <a:path w="33654" h="38100">
                <a:moveTo>
                  <a:pt x="3117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78804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3085" y="154939"/>
                </a:moveTo>
                <a:lnTo>
                  <a:pt x="2849" y="158749"/>
                </a:lnTo>
                <a:lnTo>
                  <a:pt x="3282" y="158749"/>
                </a:lnTo>
                <a:lnTo>
                  <a:pt x="3085" y="154939"/>
                </a:lnTo>
                <a:close/>
              </a:path>
              <a:path w="61595" h="158750">
                <a:moveTo>
                  <a:pt x="47353" y="90169"/>
                </a:moveTo>
                <a:lnTo>
                  <a:pt x="11971" y="90169"/>
                </a:lnTo>
                <a:lnTo>
                  <a:pt x="11223" y="91439"/>
                </a:lnTo>
                <a:lnTo>
                  <a:pt x="9809" y="93979"/>
                </a:lnTo>
                <a:lnTo>
                  <a:pt x="8472" y="96519"/>
                </a:lnTo>
                <a:lnTo>
                  <a:pt x="7293" y="97789"/>
                </a:lnTo>
                <a:lnTo>
                  <a:pt x="5209" y="101599"/>
                </a:lnTo>
                <a:lnTo>
                  <a:pt x="3636" y="105409"/>
                </a:lnTo>
                <a:lnTo>
                  <a:pt x="1827" y="109219"/>
                </a:lnTo>
                <a:lnTo>
                  <a:pt x="1434" y="111759"/>
                </a:lnTo>
                <a:lnTo>
                  <a:pt x="1120" y="114299"/>
                </a:lnTo>
                <a:lnTo>
                  <a:pt x="845" y="115569"/>
                </a:lnTo>
                <a:lnTo>
                  <a:pt x="608" y="118109"/>
                </a:lnTo>
                <a:lnTo>
                  <a:pt x="255" y="123189"/>
                </a:lnTo>
                <a:lnTo>
                  <a:pt x="97" y="126999"/>
                </a:lnTo>
                <a:lnTo>
                  <a:pt x="0" y="143509"/>
                </a:lnTo>
                <a:lnTo>
                  <a:pt x="98" y="147319"/>
                </a:lnTo>
                <a:lnTo>
                  <a:pt x="1042" y="148589"/>
                </a:lnTo>
                <a:lnTo>
                  <a:pt x="1749" y="149859"/>
                </a:lnTo>
                <a:lnTo>
                  <a:pt x="2889" y="154939"/>
                </a:lnTo>
                <a:lnTo>
                  <a:pt x="3046" y="154939"/>
                </a:lnTo>
                <a:lnTo>
                  <a:pt x="2929" y="152399"/>
                </a:lnTo>
                <a:lnTo>
                  <a:pt x="3990" y="152399"/>
                </a:lnTo>
                <a:lnTo>
                  <a:pt x="5366" y="149859"/>
                </a:lnTo>
                <a:lnTo>
                  <a:pt x="7293" y="146049"/>
                </a:lnTo>
                <a:lnTo>
                  <a:pt x="8472" y="143509"/>
                </a:lnTo>
                <a:lnTo>
                  <a:pt x="10516" y="140969"/>
                </a:lnTo>
                <a:lnTo>
                  <a:pt x="26676" y="121919"/>
                </a:lnTo>
                <a:lnTo>
                  <a:pt x="26439" y="119379"/>
                </a:lnTo>
                <a:lnTo>
                  <a:pt x="26479" y="118109"/>
                </a:lnTo>
                <a:lnTo>
                  <a:pt x="26518" y="116839"/>
                </a:lnTo>
                <a:lnTo>
                  <a:pt x="26754" y="116839"/>
                </a:lnTo>
                <a:lnTo>
                  <a:pt x="27068" y="115569"/>
                </a:lnTo>
                <a:lnTo>
                  <a:pt x="28090" y="115569"/>
                </a:lnTo>
                <a:lnTo>
                  <a:pt x="28405" y="114299"/>
                </a:lnTo>
                <a:lnTo>
                  <a:pt x="33712" y="114299"/>
                </a:lnTo>
                <a:lnTo>
                  <a:pt x="32808" y="109219"/>
                </a:lnTo>
                <a:lnTo>
                  <a:pt x="32651" y="106679"/>
                </a:lnTo>
                <a:lnTo>
                  <a:pt x="32612" y="104139"/>
                </a:lnTo>
                <a:lnTo>
                  <a:pt x="32769" y="102869"/>
                </a:lnTo>
                <a:lnTo>
                  <a:pt x="33162" y="100329"/>
                </a:lnTo>
                <a:lnTo>
                  <a:pt x="33437" y="100329"/>
                </a:lnTo>
                <a:lnTo>
                  <a:pt x="33792" y="99059"/>
                </a:lnTo>
                <a:lnTo>
                  <a:pt x="34224" y="99059"/>
                </a:lnTo>
                <a:lnTo>
                  <a:pt x="34734" y="97789"/>
                </a:lnTo>
                <a:lnTo>
                  <a:pt x="43696" y="97789"/>
                </a:lnTo>
                <a:lnTo>
                  <a:pt x="44018" y="96519"/>
                </a:lnTo>
                <a:lnTo>
                  <a:pt x="44214" y="95249"/>
                </a:lnTo>
                <a:lnTo>
                  <a:pt x="44685" y="93979"/>
                </a:lnTo>
                <a:lnTo>
                  <a:pt x="44996" y="93979"/>
                </a:lnTo>
                <a:lnTo>
                  <a:pt x="45582" y="92709"/>
                </a:lnTo>
                <a:lnTo>
                  <a:pt x="46054" y="91439"/>
                </a:lnTo>
                <a:lnTo>
                  <a:pt x="46330" y="91439"/>
                </a:lnTo>
                <a:lnTo>
                  <a:pt x="47353" y="90169"/>
                </a:lnTo>
                <a:close/>
              </a:path>
              <a:path w="61595" h="158750">
                <a:moveTo>
                  <a:pt x="3080" y="154849"/>
                </a:moveTo>
                <a:close/>
              </a:path>
              <a:path w="61595" h="158750">
                <a:moveTo>
                  <a:pt x="3990" y="152399"/>
                </a:moveTo>
                <a:lnTo>
                  <a:pt x="2929" y="152399"/>
                </a:lnTo>
                <a:lnTo>
                  <a:pt x="3046" y="153669"/>
                </a:lnTo>
                <a:lnTo>
                  <a:pt x="3080" y="154849"/>
                </a:lnTo>
                <a:lnTo>
                  <a:pt x="3990" y="152399"/>
                </a:lnTo>
                <a:close/>
              </a:path>
              <a:path w="61595" h="158750">
                <a:moveTo>
                  <a:pt x="43696" y="97789"/>
                </a:moveTo>
                <a:lnTo>
                  <a:pt x="40828" y="97789"/>
                </a:lnTo>
                <a:lnTo>
                  <a:pt x="42166" y="99059"/>
                </a:lnTo>
                <a:lnTo>
                  <a:pt x="43581" y="100329"/>
                </a:lnTo>
                <a:lnTo>
                  <a:pt x="43696" y="97789"/>
                </a:lnTo>
                <a:close/>
              </a:path>
              <a:path w="61595" h="158750">
                <a:moveTo>
                  <a:pt x="57024" y="91439"/>
                </a:moveTo>
                <a:lnTo>
                  <a:pt x="55529" y="91439"/>
                </a:lnTo>
                <a:lnTo>
                  <a:pt x="56081" y="92709"/>
                </a:lnTo>
                <a:lnTo>
                  <a:pt x="56553" y="92709"/>
                </a:lnTo>
                <a:lnTo>
                  <a:pt x="57024" y="91439"/>
                </a:lnTo>
                <a:close/>
              </a:path>
              <a:path w="61595" h="158750">
                <a:moveTo>
                  <a:pt x="58094" y="90169"/>
                </a:moveTo>
                <a:lnTo>
                  <a:pt x="54000" y="90169"/>
                </a:lnTo>
                <a:lnTo>
                  <a:pt x="54632" y="91439"/>
                </a:lnTo>
                <a:lnTo>
                  <a:pt x="57346" y="91439"/>
                </a:lnTo>
                <a:lnTo>
                  <a:pt x="58094" y="90169"/>
                </a:lnTo>
                <a:close/>
              </a:path>
              <a:path w="61595" h="158750">
                <a:moveTo>
                  <a:pt x="60210" y="54610"/>
                </a:moveTo>
                <a:lnTo>
                  <a:pt x="36189" y="54609"/>
                </a:lnTo>
                <a:lnTo>
                  <a:pt x="36150" y="58419"/>
                </a:lnTo>
                <a:lnTo>
                  <a:pt x="36072" y="59689"/>
                </a:lnTo>
                <a:lnTo>
                  <a:pt x="29545" y="72389"/>
                </a:lnTo>
                <a:lnTo>
                  <a:pt x="26950" y="76199"/>
                </a:lnTo>
                <a:lnTo>
                  <a:pt x="25221" y="77469"/>
                </a:lnTo>
                <a:lnTo>
                  <a:pt x="22744" y="80009"/>
                </a:lnTo>
                <a:lnTo>
                  <a:pt x="21289" y="81279"/>
                </a:lnTo>
                <a:lnTo>
                  <a:pt x="20070" y="82549"/>
                </a:lnTo>
                <a:lnTo>
                  <a:pt x="18222" y="83819"/>
                </a:lnTo>
                <a:lnTo>
                  <a:pt x="17122" y="85089"/>
                </a:lnTo>
                <a:lnTo>
                  <a:pt x="16178" y="85089"/>
                </a:lnTo>
                <a:lnTo>
                  <a:pt x="14409" y="87629"/>
                </a:lnTo>
                <a:lnTo>
                  <a:pt x="12758" y="90169"/>
                </a:lnTo>
                <a:lnTo>
                  <a:pt x="50423" y="90169"/>
                </a:lnTo>
                <a:lnTo>
                  <a:pt x="51090" y="88899"/>
                </a:lnTo>
                <a:lnTo>
                  <a:pt x="58933" y="88899"/>
                </a:lnTo>
                <a:lnTo>
                  <a:pt x="61509" y="73660"/>
                </a:lnTo>
                <a:lnTo>
                  <a:pt x="61429" y="66040"/>
                </a:lnTo>
                <a:lnTo>
                  <a:pt x="61072" y="60960"/>
                </a:lnTo>
                <a:lnTo>
                  <a:pt x="60796" y="58420"/>
                </a:lnTo>
                <a:lnTo>
                  <a:pt x="60210" y="54610"/>
                </a:lnTo>
                <a:close/>
              </a:path>
              <a:path w="61595" h="158750">
                <a:moveTo>
                  <a:pt x="58933" y="88899"/>
                </a:moveTo>
                <a:lnTo>
                  <a:pt x="51090" y="88899"/>
                </a:lnTo>
                <a:lnTo>
                  <a:pt x="52068" y="90169"/>
                </a:lnTo>
                <a:lnTo>
                  <a:pt x="58519" y="90169"/>
                </a:lnTo>
                <a:lnTo>
                  <a:pt x="58933" y="88899"/>
                </a:lnTo>
                <a:close/>
              </a:path>
              <a:path w="61595" h="158750">
                <a:moveTo>
                  <a:pt x="44766" y="3810"/>
                </a:moveTo>
                <a:lnTo>
                  <a:pt x="40553" y="3809"/>
                </a:lnTo>
                <a:lnTo>
                  <a:pt x="41457" y="5080"/>
                </a:lnTo>
                <a:lnTo>
                  <a:pt x="42283" y="5080"/>
                </a:lnTo>
                <a:lnTo>
                  <a:pt x="42952" y="6350"/>
                </a:lnTo>
                <a:lnTo>
                  <a:pt x="43541" y="7620"/>
                </a:lnTo>
                <a:lnTo>
                  <a:pt x="44053" y="8890"/>
                </a:lnTo>
                <a:lnTo>
                  <a:pt x="44444" y="8890"/>
                </a:lnTo>
                <a:lnTo>
                  <a:pt x="45352" y="16510"/>
                </a:lnTo>
                <a:lnTo>
                  <a:pt x="44881" y="20319"/>
                </a:lnTo>
                <a:lnTo>
                  <a:pt x="44490" y="22859"/>
                </a:lnTo>
                <a:lnTo>
                  <a:pt x="44018" y="24129"/>
                </a:lnTo>
                <a:lnTo>
                  <a:pt x="43502" y="26669"/>
                </a:lnTo>
                <a:lnTo>
                  <a:pt x="42283" y="30479"/>
                </a:lnTo>
                <a:lnTo>
                  <a:pt x="41497" y="31749"/>
                </a:lnTo>
                <a:lnTo>
                  <a:pt x="39492" y="35559"/>
                </a:lnTo>
                <a:lnTo>
                  <a:pt x="36701" y="44449"/>
                </a:lnTo>
                <a:lnTo>
                  <a:pt x="36308" y="45719"/>
                </a:lnTo>
                <a:lnTo>
                  <a:pt x="36150" y="46989"/>
                </a:lnTo>
                <a:lnTo>
                  <a:pt x="36032" y="48259"/>
                </a:lnTo>
                <a:lnTo>
                  <a:pt x="35835" y="50799"/>
                </a:lnTo>
                <a:lnTo>
                  <a:pt x="35796" y="52069"/>
                </a:lnTo>
                <a:lnTo>
                  <a:pt x="35914" y="53339"/>
                </a:lnTo>
                <a:lnTo>
                  <a:pt x="36111" y="54609"/>
                </a:lnTo>
                <a:lnTo>
                  <a:pt x="36269" y="55879"/>
                </a:lnTo>
                <a:lnTo>
                  <a:pt x="36189" y="54609"/>
                </a:lnTo>
                <a:lnTo>
                  <a:pt x="60210" y="54610"/>
                </a:lnTo>
                <a:lnTo>
                  <a:pt x="59934" y="53340"/>
                </a:lnTo>
                <a:lnTo>
                  <a:pt x="59704" y="52070"/>
                </a:lnTo>
                <a:lnTo>
                  <a:pt x="59382" y="50800"/>
                </a:lnTo>
                <a:lnTo>
                  <a:pt x="58680" y="48260"/>
                </a:lnTo>
                <a:lnTo>
                  <a:pt x="58910" y="46990"/>
                </a:lnTo>
                <a:lnTo>
                  <a:pt x="59382" y="45720"/>
                </a:lnTo>
                <a:lnTo>
                  <a:pt x="59934" y="43180"/>
                </a:lnTo>
                <a:lnTo>
                  <a:pt x="60014" y="41910"/>
                </a:lnTo>
                <a:lnTo>
                  <a:pt x="60095" y="35560"/>
                </a:lnTo>
                <a:lnTo>
                  <a:pt x="59980" y="34290"/>
                </a:lnTo>
                <a:lnTo>
                  <a:pt x="59819" y="33020"/>
                </a:lnTo>
                <a:lnTo>
                  <a:pt x="59313" y="31750"/>
                </a:lnTo>
                <a:lnTo>
                  <a:pt x="58565" y="29210"/>
                </a:lnTo>
                <a:lnTo>
                  <a:pt x="54632" y="22860"/>
                </a:lnTo>
                <a:lnTo>
                  <a:pt x="54310" y="21590"/>
                </a:lnTo>
                <a:lnTo>
                  <a:pt x="53172" y="21590"/>
                </a:lnTo>
                <a:lnTo>
                  <a:pt x="51723" y="19050"/>
                </a:lnTo>
                <a:lnTo>
                  <a:pt x="50423" y="16510"/>
                </a:lnTo>
                <a:lnTo>
                  <a:pt x="49676" y="16510"/>
                </a:lnTo>
                <a:lnTo>
                  <a:pt x="49097" y="15240"/>
                </a:lnTo>
                <a:lnTo>
                  <a:pt x="48066" y="15240"/>
                </a:lnTo>
                <a:lnTo>
                  <a:pt x="48020" y="13970"/>
                </a:lnTo>
                <a:lnTo>
                  <a:pt x="47790" y="11430"/>
                </a:lnTo>
                <a:lnTo>
                  <a:pt x="47595" y="10160"/>
                </a:lnTo>
                <a:lnTo>
                  <a:pt x="47043" y="8890"/>
                </a:lnTo>
                <a:lnTo>
                  <a:pt x="46652" y="7620"/>
                </a:lnTo>
                <a:lnTo>
                  <a:pt x="46215" y="6350"/>
                </a:lnTo>
                <a:lnTo>
                  <a:pt x="45939" y="6350"/>
                </a:lnTo>
                <a:lnTo>
                  <a:pt x="45709" y="5080"/>
                </a:lnTo>
                <a:lnTo>
                  <a:pt x="44766" y="3810"/>
                </a:lnTo>
                <a:close/>
              </a:path>
              <a:path w="61595" h="158750">
                <a:moveTo>
                  <a:pt x="47940" y="12700"/>
                </a:moveTo>
                <a:lnTo>
                  <a:pt x="48066" y="15240"/>
                </a:lnTo>
                <a:lnTo>
                  <a:pt x="49097" y="15240"/>
                </a:lnTo>
                <a:lnTo>
                  <a:pt x="47940" y="12700"/>
                </a:lnTo>
                <a:close/>
              </a:path>
              <a:path w="61595" h="158750">
                <a:moveTo>
                  <a:pt x="39728" y="0"/>
                </a:moveTo>
                <a:lnTo>
                  <a:pt x="39492" y="0"/>
                </a:lnTo>
                <a:lnTo>
                  <a:pt x="39256" y="1269"/>
                </a:lnTo>
                <a:lnTo>
                  <a:pt x="38391" y="2539"/>
                </a:lnTo>
                <a:lnTo>
                  <a:pt x="39531" y="3809"/>
                </a:lnTo>
                <a:lnTo>
                  <a:pt x="44053" y="3810"/>
                </a:lnTo>
                <a:lnTo>
                  <a:pt x="43659" y="2540"/>
                </a:lnTo>
                <a:lnTo>
                  <a:pt x="42362" y="2540"/>
                </a:lnTo>
                <a:lnTo>
                  <a:pt x="40868" y="1270"/>
                </a:lnTo>
                <a:lnTo>
                  <a:pt x="39728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77488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5" h="147320">
                <a:moveTo>
                  <a:pt x="51263" y="88803"/>
                </a:moveTo>
                <a:lnTo>
                  <a:pt x="1610" y="88803"/>
                </a:lnTo>
                <a:lnTo>
                  <a:pt x="1532" y="89112"/>
                </a:lnTo>
                <a:lnTo>
                  <a:pt x="0" y="104619"/>
                </a:lnTo>
                <a:lnTo>
                  <a:pt x="113" y="105833"/>
                </a:lnTo>
                <a:lnTo>
                  <a:pt x="2003" y="114054"/>
                </a:lnTo>
                <a:lnTo>
                  <a:pt x="2790" y="117578"/>
                </a:lnTo>
                <a:lnTo>
                  <a:pt x="3379" y="119654"/>
                </a:lnTo>
                <a:lnTo>
                  <a:pt x="3497" y="119967"/>
                </a:lnTo>
                <a:lnTo>
                  <a:pt x="3930" y="121455"/>
                </a:lnTo>
                <a:lnTo>
                  <a:pt x="15567" y="146748"/>
                </a:lnTo>
                <a:lnTo>
                  <a:pt x="16629" y="146709"/>
                </a:lnTo>
                <a:lnTo>
                  <a:pt x="17768" y="146630"/>
                </a:lnTo>
                <a:lnTo>
                  <a:pt x="19026" y="146630"/>
                </a:lnTo>
                <a:lnTo>
                  <a:pt x="20325" y="146591"/>
                </a:lnTo>
                <a:lnTo>
                  <a:pt x="26257" y="146591"/>
                </a:lnTo>
                <a:lnTo>
                  <a:pt x="25867" y="146239"/>
                </a:lnTo>
                <a:lnTo>
                  <a:pt x="24019" y="142285"/>
                </a:lnTo>
                <a:lnTo>
                  <a:pt x="24138" y="139896"/>
                </a:lnTo>
                <a:lnTo>
                  <a:pt x="24413" y="138996"/>
                </a:lnTo>
                <a:lnTo>
                  <a:pt x="28031" y="135354"/>
                </a:lnTo>
                <a:lnTo>
                  <a:pt x="25474" y="133592"/>
                </a:lnTo>
                <a:lnTo>
                  <a:pt x="13090" y="123765"/>
                </a:lnTo>
                <a:lnTo>
                  <a:pt x="28152" y="123765"/>
                </a:lnTo>
                <a:lnTo>
                  <a:pt x="28227" y="122434"/>
                </a:lnTo>
                <a:lnTo>
                  <a:pt x="38370" y="104619"/>
                </a:lnTo>
                <a:lnTo>
                  <a:pt x="44465" y="97060"/>
                </a:lnTo>
                <a:lnTo>
                  <a:pt x="49140" y="91345"/>
                </a:lnTo>
                <a:lnTo>
                  <a:pt x="51263" y="88803"/>
                </a:lnTo>
                <a:close/>
              </a:path>
              <a:path w="64135" h="147320">
                <a:moveTo>
                  <a:pt x="26257" y="146591"/>
                </a:moveTo>
                <a:lnTo>
                  <a:pt x="21740" y="146591"/>
                </a:lnTo>
                <a:lnTo>
                  <a:pt x="24767" y="146670"/>
                </a:lnTo>
                <a:lnTo>
                  <a:pt x="26457" y="146748"/>
                </a:lnTo>
                <a:lnTo>
                  <a:pt x="26257" y="146591"/>
                </a:lnTo>
                <a:close/>
              </a:path>
              <a:path w="64135" h="147320">
                <a:moveTo>
                  <a:pt x="28152" y="123765"/>
                </a:moveTo>
                <a:lnTo>
                  <a:pt x="13090" y="123765"/>
                </a:lnTo>
                <a:lnTo>
                  <a:pt x="14152" y="124744"/>
                </a:lnTo>
                <a:lnTo>
                  <a:pt x="17061" y="127210"/>
                </a:lnTo>
                <a:lnTo>
                  <a:pt x="28031" y="135354"/>
                </a:lnTo>
                <a:lnTo>
                  <a:pt x="29249" y="135119"/>
                </a:lnTo>
                <a:lnTo>
                  <a:pt x="30664" y="134963"/>
                </a:lnTo>
                <a:lnTo>
                  <a:pt x="28187" y="125331"/>
                </a:lnTo>
                <a:lnTo>
                  <a:pt x="28152" y="123765"/>
                </a:lnTo>
                <a:close/>
              </a:path>
              <a:path w="64135" h="147320">
                <a:moveTo>
                  <a:pt x="1555" y="88984"/>
                </a:moveTo>
                <a:lnTo>
                  <a:pt x="1516" y="89112"/>
                </a:lnTo>
                <a:lnTo>
                  <a:pt x="1555" y="88984"/>
                </a:lnTo>
                <a:close/>
              </a:path>
              <a:path w="64135" h="147320">
                <a:moveTo>
                  <a:pt x="62898" y="19068"/>
                </a:moveTo>
                <a:lnTo>
                  <a:pt x="59444" y="19068"/>
                </a:lnTo>
                <a:lnTo>
                  <a:pt x="59364" y="19503"/>
                </a:lnTo>
                <a:lnTo>
                  <a:pt x="37702" y="52315"/>
                </a:lnTo>
                <a:lnTo>
                  <a:pt x="29249" y="58373"/>
                </a:lnTo>
                <a:lnTo>
                  <a:pt x="24689" y="61591"/>
                </a:lnTo>
                <a:lnTo>
                  <a:pt x="1555" y="88984"/>
                </a:lnTo>
                <a:lnTo>
                  <a:pt x="1610" y="88803"/>
                </a:lnTo>
                <a:lnTo>
                  <a:pt x="51263" y="88803"/>
                </a:lnTo>
                <a:lnTo>
                  <a:pt x="57984" y="81244"/>
                </a:lnTo>
                <a:lnTo>
                  <a:pt x="58887" y="79950"/>
                </a:lnTo>
                <a:lnTo>
                  <a:pt x="63929" y="68280"/>
                </a:lnTo>
                <a:lnTo>
                  <a:pt x="63848" y="66058"/>
                </a:lnTo>
                <a:lnTo>
                  <a:pt x="63687" y="65382"/>
                </a:lnTo>
                <a:lnTo>
                  <a:pt x="63492" y="64878"/>
                </a:lnTo>
                <a:lnTo>
                  <a:pt x="63136" y="64214"/>
                </a:lnTo>
                <a:lnTo>
                  <a:pt x="62986" y="64019"/>
                </a:lnTo>
                <a:lnTo>
                  <a:pt x="62364" y="61591"/>
                </a:lnTo>
                <a:lnTo>
                  <a:pt x="59855" y="36487"/>
                </a:lnTo>
                <a:lnTo>
                  <a:pt x="60077" y="32845"/>
                </a:lnTo>
                <a:lnTo>
                  <a:pt x="60340" y="30269"/>
                </a:lnTo>
                <a:lnTo>
                  <a:pt x="60548" y="28585"/>
                </a:lnTo>
                <a:lnTo>
                  <a:pt x="61125" y="25218"/>
                </a:lnTo>
                <a:lnTo>
                  <a:pt x="60698" y="25218"/>
                </a:lnTo>
                <a:lnTo>
                  <a:pt x="61526" y="23294"/>
                </a:lnTo>
                <a:lnTo>
                  <a:pt x="62584" y="20752"/>
                </a:lnTo>
                <a:lnTo>
                  <a:pt x="62860" y="19812"/>
                </a:lnTo>
                <a:lnTo>
                  <a:pt x="62898" y="19068"/>
                </a:lnTo>
                <a:close/>
              </a:path>
              <a:path w="64135" h="147320">
                <a:moveTo>
                  <a:pt x="61445" y="23809"/>
                </a:moveTo>
                <a:lnTo>
                  <a:pt x="61018" y="24588"/>
                </a:lnTo>
                <a:lnTo>
                  <a:pt x="60893" y="24863"/>
                </a:lnTo>
                <a:lnTo>
                  <a:pt x="60698" y="25218"/>
                </a:lnTo>
                <a:lnTo>
                  <a:pt x="61125" y="25218"/>
                </a:lnTo>
                <a:lnTo>
                  <a:pt x="61272" y="24508"/>
                </a:lnTo>
                <a:lnTo>
                  <a:pt x="61411" y="24004"/>
                </a:lnTo>
                <a:lnTo>
                  <a:pt x="61445" y="23809"/>
                </a:lnTo>
                <a:close/>
              </a:path>
              <a:path w="64135" h="147320">
                <a:moveTo>
                  <a:pt x="59364" y="19246"/>
                </a:moveTo>
                <a:lnTo>
                  <a:pt x="59254" y="19503"/>
                </a:lnTo>
                <a:lnTo>
                  <a:pt x="59364" y="19246"/>
                </a:lnTo>
                <a:close/>
              </a:path>
              <a:path w="64135" h="147320">
                <a:moveTo>
                  <a:pt x="58191" y="0"/>
                </a:moveTo>
                <a:lnTo>
                  <a:pt x="55626" y="2393"/>
                </a:lnTo>
                <a:lnTo>
                  <a:pt x="56063" y="2897"/>
                </a:lnTo>
                <a:lnTo>
                  <a:pt x="56454" y="3412"/>
                </a:lnTo>
                <a:lnTo>
                  <a:pt x="59364" y="19246"/>
                </a:lnTo>
                <a:lnTo>
                  <a:pt x="59444" y="19068"/>
                </a:lnTo>
                <a:lnTo>
                  <a:pt x="62898" y="19068"/>
                </a:lnTo>
                <a:lnTo>
                  <a:pt x="62787" y="12769"/>
                </a:lnTo>
                <a:lnTo>
                  <a:pt x="62515" y="10421"/>
                </a:lnTo>
                <a:lnTo>
                  <a:pt x="58731" y="584"/>
                </a:lnTo>
                <a:lnTo>
                  <a:pt x="58191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49965" y="260326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10" h="59054">
                <a:moveTo>
                  <a:pt x="45199" y="55626"/>
                </a:moveTo>
                <a:lnTo>
                  <a:pt x="32632" y="55626"/>
                </a:lnTo>
                <a:lnTo>
                  <a:pt x="32868" y="56261"/>
                </a:lnTo>
                <a:lnTo>
                  <a:pt x="33182" y="56896"/>
                </a:lnTo>
                <a:lnTo>
                  <a:pt x="33536" y="57404"/>
                </a:lnTo>
                <a:lnTo>
                  <a:pt x="33929" y="57785"/>
                </a:lnTo>
                <a:lnTo>
                  <a:pt x="34362" y="58039"/>
                </a:lnTo>
                <a:lnTo>
                  <a:pt x="34794" y="58420"/>
                </a:lnTo>
                <a:lnTo>
                  <a:pt x="35265" y="58547"/>
                </a:lnTo>
                <a:lnTo>
                  <a:pt x="35777" y="58801"/>
                </a:lnTo>
                <a:lnTo>
                  <a:pt x="38411" y="58801"/>
                </a:lnTo>
                <a:lnTo>
                  <a:pt x="39512" y="58547"/>
                </a:lnTo>
                <a:lnTo>
                  <a:pt x="41123" y="57912"/>
                </a:lnTo>
                <a:lnTo>
                  <a:pt x="42146" y="57404"/>
                </a:lnTo>
                <a:lnTo>
                  <a:pt x="43051" y="57023"/>
                </a:lnTo>
                <a:lnTo>
                  <a:pt x="43876" y="56515"/>
                </a:lnTo>
                <a:lnTo>
                  <a:pt x="45055" y="55753"/>
                </a:lnTo>
                <a:lnTo>
                  <a:pt x="45199" y="55626"/>
                </a:lnTo>
                <a:close/>
              </a:path>
              <a:path w="67310" h="59054">
                <a:moveTo>
                  <a:pt x="6566" y="29590"/>
                </a:moveTo>
                <a:lnTo>
                  <a:pt x="5386" y="29717"/>
                </a:lnTo>
                <a:lnTo>
                  <a:pt x="3499" y="30225"/>
                </a:lnTo>
                <a:lnTo>
                  <a:pt x="2751" y="30733"/>
                </a:lnTo>
                <a:lnTo>
                  <a:pt x="2398" y="30860"/>
                </a:lnTo>
                <a:lnTo>
                  <a:pt x="0" y="38099"/>
                </a:lnTo>
                <a:lnTo>
                  <a:pt x="118" y="39115"/>
                </a:lnTo>
                <a:lnTo>
                  <a:pt x="9789" y="48894"/>
                </a:lnTo>
                <a:lnTo>
                  <a:pt x="10418" y="49148"/>
                </a:lnTo>
                <a:lnTo>
                  <a:pt x="12856" y="49783"/>
                </a:lnTo>
                <a:lnTo>
                  <a:pt x="13563" y="49910"/>
                </a:lnTo>
                <a:lnTo>
                  <a:pt x="13878" y="51180"/>
                </a:lnTo>
                <a:lnTo>
                  <a:pt x="24100" y="58292"/>
                </a:lnTo>
                <a:lnTo>
                  <a:pt x="26537" y="57911"/>
                </a:lnTo>
                <a:lnTo>
                  <a:pt x="28032" y="57531"/>
                </a:lnTo>
                <a:lnTo>
                  <a:pt x="29408" y="57023"/>
                </a:lnTo>
                <a:lnTo>
                  <a:pt x="31924" y="56007"/>
                </a:lnTo>
                <a:lnTo>
                  <a:pt x="32632" y="55626"/>
                </a:lnTo>
                <a:lnTo>
                  <a:pt x="45199" y="55626"/>
                </a:lnTo>
                <a:lnTo>
                  <a:pt x="45488" y="55372"/>
                </a:lnTo>
                <a:lnTo>
                  <a:pt x="46942" y="54483"/>
                </a:lnTo>
                <a:lnTo>
                  <a:pt x="47690" y="54229"/>
                </a:lnTo>
                <a:lnTo>
                  <a:pt x="48437" y="53848"/>
                </a:lnTo>
                <a:lnTo>
                  <a:pt x="49931" y="53340"/>
                </a:lnTo>
                <a:lnTo>
                  <a:pt x="51386" y="53213"/>
                </a:lnTo>
                <a:lnTo>
                  <a:pt x="52132" y="53086"/>
                </a:lnTo>
                <a:lnTo>
                  <a:pt x="65058" y="47498"/>
                </a:lnTo>
                <a:lnTo>
                  <a:pt x="65048" y="44704"/>
                </a:lnTo>
                <a:lnTo>
                  <a:pt x="64870" y="43942"/>
                </a:lnTo>
                <a:lnTo>
                  <a:pt x="64714" y="42926"/>
                </a:lnTo>
                <a:lnTo>
                  <a:pt x="64634" y="41529"/>
                </a:lnTo>
                <a:lnTo>
                  <a:pt x="64163" y="41148"/>
                </a:lnTo>
                <a:lnTo>
                  <a:pt x="64639" y="41148"/>
                </a:lnTo>
                <a:lnTo>
                  <a:pt x="64695" y="39624"/>
                </a:lnTo>
                <a:lnTo>
                  <a:pt x="61764" y="39624"/>
                </a:lnTo>
                <a:lnTo>
                  <a:pt x="60428" y="38735"/>
                </a:lnTo>
                <a:lnTo>
                  <a:pt x="57990" y="37592"/>
                </a:lnTo>
                <a:lnTo>
                  <a:pt x="57598" y="37465"/>
                </a:lnTo>
                <a:lnTo>
                  <a:pt x="57244" y="37465"/>
                </a:lnTo>
                <a:lnTo>
                  <a:pt x="56418" y="37084"/>
                </a:lnTo>
                <a:lnTo>
                  <a:pt x="52089" y="32639"/>
                </a:lnTo>
                <a:lnTo>
                  <a:pt x="14743" y="32638"/>
                </a:lnTo>
                <a:lnTo>
                  <a:pt x="7195" y="29717"/>
                </a:lnTo>
                <a:lnTo>
                  <a:pt x="6566" y="29590"/>
                </a:lnTo>
                <a:close/>
              </a:path>
              <a:path w="67310" h="59054">
                <a:moveTo>
                  <a:pt x="63848" y="53086"/>
                </a:moveTo>
                <a:lnTo>
                  <a:pt x="54216" y="53086"/>
                </a:lnTo>
                <a:lnTo>
                  <a:pt x="55592" y="53213"/>
                </a:lnTo>
                <a:lnTo>
                  <a:pt x="56221" y="53340"/>
                </a:lnTo>
                <a:lnTo>
                  <a:pt x="56850" y="53594"/>
                </a:lnTo>
                <a:lnTo>
                  <a:pt x="58030" y="53848"/>
                </a:lnTo>
                <a:lnTo>
                  <a:pt x="59092" y="54229"/>
                </a:lnTo>
                <a:lnTo>
                  <a:pt x="60860" y="54991"/>
                </a:lnTo>
                <a:lnTo>
                  <a:pt x="62433" y="55880"/>
                </a:lnTo>
                <a:lnTo>
                  <a:pt x="63848" y="53086"/>
                </a:lnTo>
                <a:close/>
              </a:path>
              <a:path w="67310" h="59054">
                <a:moveTo>
                  <a:pt x="65048" y="44704"/>
                </a:moveTo>
                <a:lnTo>
                  <a:pt x="65107" y="44958"/>
                </a:lnTo>
                <a:lnTo>
                  <a:pt x="65048" y="44704"/>
                </a:lnTo>
                <a:close/>
              </a:path>
              <a:path w="67310" h="59054">
                <a:moveTo>
                  <a:pt x="64639" y="41148"/>
                </a:moveTo>
                <a:lnTo>
                  <a:pt x="64163" y="41148"/>
                </a:lnTo>
                <a:lnTo>
                  <a:pt x="64634" y="41275"/>
                </a:lnTo>
                <a:close/>
              </a:path>
              <a:path w="67310" h="59054">
                <a:moveTo>
                  <a:pt x="66915" y="29210"/>
                </a:moveTo>
                <a:lnTo>
                  <a:pt x="65185" y="30353"/>
                </a:lnTo>
                <a:lnTo>
                  <a:pt x="63652" y="31115"/>
                </a:lnTo>
                <a:lnTo>
                  <a:pt x="62315" y="31623"/>
                </a:lnTo>
                <a:lnTo>
                  <a:pt x="61214" y="31877"/>
                </a:lnTo>
                <a:lnTo>
                  <a:pt x="60311" y="32131"/>
                </a:lnTo>
                <a:lnTo>
                  <a:pt x="59191" y="32131"/>
                </a:lnTo>
                <a:lnTo>
                  <a:pt x="59406" y="33401"/>
                </a:lnTo>
                <a:lnTo>
                  <a:pt x="59680" y="34671"/>
                </a:lnTo>
                <a:lnTo>
                  <a:pt x="64695" y="39624"/>
                </a:lnTo>
                <a:lnTo>
                  <a:pt x="64794" y="38481"/>
                </a:lnTo>
                <a:lnTo>
                  <a:pt x="65067" y="36322"/>
                </a:lnTo>
                <a:lnTo>
                  <a:pt x="65812" y="32893"/>
                </a:lnTo>
                <a:lnTo>
                  <a:pt x="66915" y="29210"/>
                </a:lnTo>
                <a:close/>
              </a:path>
              <a:path w="67310" h="59054">
                <a:moveTo>
                  <a:pt x="12344" y="0"/>
                </a:moveTo>
                <a:lnTo>
                  <a:pt x="8531" y="1777"/>
                </a:lnTo>
                <a:lnTo>
                  <a:pt x="8334" y="2031"/>
                </a:lnTo>
                <a:lnTo>
                  <a:pt x="7785" y="3301"/>
                </a:lnTo>
                <a:lnTo>
                  <a:pt x="7470" y="4444"/>
                </a:lnTo>
                <a:lnTo>
                  <a:pt x="7061" y="6603"/>
                </a:lnTo>
                <a:lnTo>
                  <a:pt x="6959" y="10540"/>
                </a:lnTo>
                <a:lnTo>
                  <a:pt x="7104" y="11556"/>
                </a:lnTo>
                <a:lnTo>
                  <a:pt x="13563" y="20954"/>
                </a:lnTo>
                <a:lnTo>
                  <a:pt x="13170" y="22478"/>
                </a:lnTo>
                <a:lnTo>
                  <a:pt x="13014" y="23240"/>
                </a:lnTo>
                <a:lnTo>
                  <a:pt x="12895" y="24002"/>
                </a:lnTo>
                <a:lnTo>
                  <a:pt x="12777" y="27939"/>
                </a:lnTo>
                <a:lnTo>
                  <a:pt x="13014" y="29209"/>
                </a:lnTo>
                <a:lnTo>
                  <a:pt x="52089" y="32639"/>
                </a:lnTo>
                <a:lnTo>
                  <a:pt x="51722" y="31877"/>
                </a:lnTo>
                <a:lnTo>
                  <a:pt x="51267" y="30480"/>
                </a:lnTo>
                <a:lnTo>
                  <a:pt x="50913" y="28702"/>
                </a:lnTo>
                <a:lnTo>
                  <a:pt x="50953" y="24892"/>
                </a:lnTo>
                <a:lnTo>
                  <a:pt x="51150" y="23622"/>
                </a:lnTo>
                <a:lnTo>
                  <a:pt x="51267" y="23241"/>
                </a:lnTo>
                <a:lnTo>
                  <a:pt x="51032" y="21971"/>
                </a:lnTo>
                <a:lnTo>
                  <a:pt x="38175" y="15240"/>
                </a:lnTo>
                <a:lnTo>
                  <a:pt x="37429" y="13843"/>
                </a:lnTo>
                <a:lnTo>
                  <a:pt x="22213" y="7874"/>
                </a:lnTo>
                <a:lnTo>
                  <a:pt x="20640" y="6096"/>
                </a:lnTo>
                <a:lnTo>
                  <a:pt x="19068" y="4445"/>
                </a:lnTo>
                <a:lnTo>
                  <a:pt x="18124" y="3556"/>
                </a:lnTo>
                <a:lnTo>
                  <a:pt x="17220" y="2794"/>
                </a:lnTo>
                <a:lnTo>
                  <a:pt x="16395" y="2032"/>
                </a:lnTo>
                <a:lnTo>
                  <a:pt x="14861" y="1016"/>
                </a:lnTo>
                <a:lnTo>
                  <a:pt x="14153" y="635"/>
                </a:lnTo>
                <a:lnTo>
                  <a:pt x="13524" y="381"/>
                </a:lnTo>
                <a:lnTo>
                  <a:pt x="12344" y="0"/>
                </a:lnTo>
                <a:close/>
              </a:path>
              <a:path w="67310" h="59054">
                <a:moveTo>
                  <a:pt x="59170" y="32004"/>
                </a:moveTo>
                <a:lnTo>
                  <a:pt x="59288" y="32131"/>
                </a:lnTo>
                <a:lnTo>
                  <a:pt x="59170" y="32004"/>
                </a:lnTo>
                <a:close/>
              </a:path>
              <a:path w="67310" h="59054">
                <a:moveTo>
                  <a:pt x="43365" y="13970"/>
                </a:moveTo>
                <a:lnTo>
                  <a:pt x="38175" y="15240"/>
                </a:lnTo>
                <a:lnTo>
                  <a:pt x="47424" y="15240"/>
                </a:lnTo>
                <a:lnTo>
                  <a:pt x="47296" y="15113"/>
                </a:lnTo>
                <a:lnTo>
                  <a:pt x="45055" y="14097"/>
                </a:lnTo>
                <a:lnTo>
                  <a:pt x="44505" y="14097"/>
                </a:lnTo>
                <a:lnTo>
                  <a:pt x="43365" y="13970"/>
                </a:lnTo>
                <a:close/>
              </a:path>
              <a:path w="67310" h="59054">
                <a:moveTo>
                  <a:pt x="28346" y="6096"/>
                </a:moveTo>
                <a:lnTo>
                  <a:pt x="26617" y="6096"/>
                </a:lnTo>
                <a:lnTo>
                  <a:pt x="25633" y="6223"/>
                </a:lnTo>
                <a:lnTo>
                  <a:pt x="24297" y="6604"/>
                </a:lnTo>
                <a:lnTo>
                  <a:pt x="23943" y="6858"/>
                </a:lnTo>
                <a:lnTo>
                  <a:pt x="23589" y="6985"/>
                </a:lnTo>
                <a:lnTo>
                  <a:pt x="22566" y="7620"/>
                </a:lnTo>
                <a:lnTo>
                  <a:pt x="22331" y="7874"/>
                </a:lnTo>
                <a:lnTo>
                  <a:pt x="32297" y="7874"/>
                </a:lnTo>
                <a:lnTo>
                  <a:pt x="31610" y="7366"/>
                </a:lnTo>
                <a:lnTo>
                  <a:pt x="30901" y="6985"/>
                </a:lnTo>
                <a:lnTo>
                  <a:pt x="29604" y="6350"/>
                </a:lnTo>
                <a:lnTo>
                  <a:pt x="28346" y="6096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90578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7047" y="14292"/>
                </a:moveTo>
                <a:lnTo>
                  <a:pt x="6054" y="14292"/>
                </a:lnTo>
                <a:lnTo>
                  <a:pt x="6644" y="14602"/>
                </a:lnTo>
                <a:lnTo>
                  <a:pt x="7047" y="14292"/>
                </a:lnTo>
                <a:close/>
              </a:path>
              <a:path w="19050" h="14604">
                <a:moveTo>
                  <a:pt x="7037" y="0"/>
                </a:moveTo>
                <a:lnTo>
                  <a:pt x="1218" y="5680"/>
                </a:lnTo>
                <a:lnTo>
                  <a:pt x="825" y="6424"/>
                </a:lnTo>
                <a:lnTo>
                  <a:pt x="235" y="7753"/>
                </a:lnTo>
                <a:lnTo>
                  <a:pt x="78" y="8383"/>
                </a:lnTo>
                <a:lnTo>
                  <a:pt x="0" y="10456"/>
                </a:lnTo>
                <a:lnTo>
                  <a:pt x="118" y="10879"/>
                </a:lnTo>
                <a:lnTo>
                  <a:pt x="3145" y="13662"/>
                </a:lnTo>
                <a:lnTo>
                  <a:pt x="3499" y="13823"/>
                </a:lnTo>
                <a:lnTo>
                  <a:pt x="4954" y="14246"/>
                </a:lnTo>
                <a:lnTo>
                  <a:pt x="6015" y="14453"/>
                </a:lnTo>
                <a:lnTo>
                  <a:pt x="6408" y="14487"/>
                </a:lnTo>
                <a:lnTo>
                  <a:pt x="6206" y="14372"/>
                </a:lnTo>
                <a:lnTo>
                  <a:pt x="6015" y="14292"/>
                </a:lnTo>
                <a:lnTo>
                  <a:pt x="7047" y="14292"/>
                </a:lnTo>
                <a:lnTo>
                  <a:pt x="18448" y="3012"/>
                </a:lnTo>
                <a:lnTo>
                  <a:pt x="13721" y="3012"/>
                </a:lnTo>
                <a:lnTo>
                  <a:pt x="11879" y="1649"/>
                </a:lnTo>
                <a:lnTo>
                  <a:pt x="7627" y="34"/>
                </a:lnTo>
                <a:lnTo>
                  <a:pt x="7037" y="0"/>
                </a:lnTo>
                <a:close/>
              </a:path>
              <a:path w="19050" h="14604">
                <a:moveTo>
                  <a:pt x="16630" y="2118"/>
                </a:moveTo>
                <a:lnTo>
                  <a:pt x="13721" y="3012"/>
                </a:lnTo>
                <a:lnTo>
                  <a:pt x="18448" y="3012"/>
                </a:lnTo>
                <a:lnTo>
                  <a:pt x="18714" y="2668"/>
                </a:lnTo>
                <a:lnTo>
                  <a:pt x="18124" y="2427"/>
                </a:lnTo>
                <a:lnTo>
                  <a:pt x="17614" y="2267"/>
                </a:lnTo>
                <a:lnTo>
                  <a:pt x="16630" y="21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28931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4" h="187959">
                <a:moveTo>
                  <a:pt x="32632" y="186689"/>
                </a:moveTo>
                <a:lnTo>
                  <a:pt x="24022" y="186689"/>
                </a:lnTo>
                <a:lnTo>
                  <a:pt x="24533" y="187959"/>
                </a:lnTo>
                <a:lnTo>
                  <a:pt x="31767" y="187959"/>
                </a:lnTo>
                <a:lnTo>
                  <a:pt x="32632" y="186689"/>
                </a:lnTo>
                <a:close/>
              </a:path>
              <a:path w="120014" h="187959">
                <a:moveTo>
                  <a:pt x="34401" y="185419"/>
                </a:moveTo>
                <a:lnTo>
                  <a:pt x="22763" y="185419"/>
                </a:lnTo>
                <a:lnTo>
                  <a:pt x="23550" y="186689"/>
                </a:lnTo>
                <a:lnTo>
                  <a:pt x="33536" y="186689"/>
                </a:lnTo>
                <a:lnTo>
                  <a:pt x="34401" y="185419"/>
                </a:lnTo>
                <a:close/>
              </a:path>
              <a:path w="120014" h="187959">
                <a:moveTo>
                  <a:pt x="39512" y="180339"/>
                </a:moveTo>
                <a:lnTo>
                  <a:pt x="4364" y="180339"/>
                </a:lnTo>
                <a:lnTo>
                  <a:pt x="5032" y="181609"/>
                </a:lnTo>
                <a:lnTo>
                  <a:pt x="6605" y="181609"/>
                </a:lnTo>
                <a:lnTo>
                  <a:pt x="7548" y="182879"/>
                </a:lnTo>
                <a:lnTo>
                  <a:pt x="21388" y="182879"/>
                </a:lnTo>
                <a:lnTo>
                  <a:pt x="21742" y="184149"/>
                </a:lnTo>
                <a:lnTo>
                  <a:pt x="22174" y="185419"/>
                </a:lnTo>
                <a:lnTo>
                  <a:pt x="35306" y="185419"/>
                </a:lnTo>
                <a:lnTo>
                  <a:pt x="36171" y="184149"/>
                </a:lnTo>
                <a:lnTo>
                  <a:pt x="37035" y="184149"/>
                </a:lnTo>
                <a:lnTo>
                  <a:pt x="37900" y="182879"/>
                </a:lnTo>
                <a:lnTo>
                  <a:pt x="38726" y="181609"/>
                </a:lnTo>
                <a:lnTo>
                  <a:pt x="39512" y="180339"/>
                </a:lnTo>
                <a:close/>
              </a:path>
              <a:path w="120014" h="187959">
                <a:moveTo>
                  <a:pt x="21388" y="182879"/>
                </a:moveTo>
                <a:lnTo>
                  <a:pt x="11047" y="182879"/>
                </a:lnTo>
                <a:lnTo>
                  <a:pt x="12424" y="184149"/>
                </a:lnTo>
                <a:lnTo>
                  <a:pt x="17338" y="184149"/>
                </a:lnTo>
                <a:lnTo>
                  <a:pt x="21388" y="182879"/>
                </a:lnTo>
                <a:close/>
              </a:path>
              <a:path w="120014" h="187959">
                <a:moveTo>
                  <a:pt x="47493" y="181609"/>
                </a:moveTo>
                <a:lnTo>
                  <a:pt x="41399" y="181609"/>
                </a:lnTo>
                <a:lnTo>
                  <a:pt x="42579" y="182879"/>
                </a:lnTo>
                <a:lnTo>
                  <a:pt x="46432" y="182879"/>
                </a:lnTo>
                <a:lnTo>
                  <a:pt x="47493" y="181609"/>
                </a:lnTo>
                <a:close/>
              </a:path>
              <a:path w="120014" h="187959">
                <a:moveTo>
                  <a:pt x="49105" y="180339"/>
                </a:moveTo>
                <a:lnTo>
                  <a:pt x="39512" y="180339"/>
                </a:lnTo>
                <a:lnTo>
                  <a:pt x="39826" y="181609"/>
                </a:lnTo>
                <a:lnTo>
                  <a:pt x="48044" y="181609"/>
                </a:lnTo>
                <a:lnTo>
                  <a:pt x="49105" y="180339"/>
                </a:lnTo>
                <a:close/>
              </a:path>
              <a:path w="120014" h="187959">
                <a:moveTo>
                  <a:pt x="50167" y="179069"/>
                </a:moveTo>
                <a:lnTo>
                  <a:pt x="3263" y="179069"/>
                </a:lnTo>
                <a:lnTo>
                  <a:pt x="3774" y="180339"/>
                </a:lnTo>
                <a:lnTo>
                  <a:pt x="49655" y="180339"/>
                </a:lnTo>
                <a:lnTo>
                  <a:pt x="50167" y="179069"/>
                </a:lnTo>
                <a:close/>
              </a:path>
              <a:path w="120014" h="187959">
                <a:moveTo>
                  <a:pt x="52486" y="172719"/>
                </a:moveTo>
                <a:lnTo>
                  <a:pt x="1297" y="172719"/>
                </a:lnTo>
                <a:lnTo>
                  <a:pt x="1454" y="175259"/>
                </a:lnTo>
                <a:lnTo>
                  <a:pt x="1730" y="176529"/>
                </a:lnTo>
                <a:lnTo>
                  <a:pt x="1927" y="176529"/>
                </a:lnTo>
                <a:lnTo>
                  <a:pt x="2163" y="177799"/>
                </a:lnTo>
                <a:lnTo>
                  <a:pt x="2477" y="177799"/>
                </a:lnTo>
                <a:lnTo>
                  <a:pt x="2831" y="179069"/>
                </a:lnTo>
                <a:lnTo>
                  <a:pt x="50677" y="179069"/>
                </a:lnTo>
                <a:lnTo>
                  <a:pt x="52211" y="175259"/>
                </a:lnTo>
                <a:lnTo>
                  <a:pt x="52211" y="173989"/>
                </a:lnTo>
                <a:lnTo>
                  <a:pt x="52369" y="173989"/>
                </a:lnTo>
                <a:lnTo>
                  <a:pt x="52486" y="172719"/>
                </a:lnTo>
                <a:close/>
              </a:path>
              <a:path w="120014" h="187959">
                <a:moveTo>
                  <a:pt x="53037" y="171449"/>
                </a:moveTo>
                <a:lnTo>
                  <a:pt x="1415" y="171449"/>
                </a:lnTo>
                <a:lnTo>
                  <a:pt x="1337" y="172719"/>
                </a:lnTo>
                <a:lnTo>
                  <a:pt x="52683" y="172719"/>
                </a:lnTo>
                <a:lnTo>
                  <a:pt x="53037" y="171449"/>
                </a:lnTo>
                <a:close/>
              </a:path>
              <a:path w="120014" h="187959">
                <a:moveTo>
                  <a:pt x="61018" y="168909"/>
                </a:moveTo>
                <a:lnTo>
                  <a:pt x="2202" y="168909"/>
                </a:lnTo>
                <a:lnTo>
                  <a:pt x="1651" y="171449"/>
                </a:lnTo>
                <a:lnTo>
                  <a:pt x="54845" y="171449"/>
                </a:lnTo>
                <a:lnTo>
                  <a:pt x="55160" y="170179"/>
                </a:lnTo>
                <a:lnTo>
                  <a:pt x="60389" y="170179"/>
                </a:lnTo>
                <a:lnTo>
                  <a:pt x="61018" y="168909"/>
                </a:lnTo>
                <a:close/>
              </a:path>
              <a:path w="120014" h="187959">
                <a:moveTo>
                  <a:pt x="59170" y="170179"/>
                </a:moveTo>
                <a:lnTo>
                  <a:pt x="55867" y="170179"/>
                </a:lnTo>
                <a:lnTo>
                  <a:pt x="56025" y="171449"/>
                </a:lnTo>
                <a:lnTo>
                  <a:pt x="58620" y="171449"/>
                </a:lnTo>
                <a:lnTo>
                  <a:pt x="59170" y="170179"/>
                </a:lnTo>
                <a:close/>
              </a:path>
              <a:path w="120014" h="187959">
                <a:moveTo>
                  <a:pt x="62394" y="167639"/>
                </a:moveTo>
                <a:lnTo>
                  <a:pt x="3302" y="167639"/>
                </a:lnTo>
                <a:lnTo>
                  <a:pt x="2909" y="168909"/>
                </a:lnTo>
                <a:lnTo>
                  <a:pt x="61725" y="168909"/>
                </a:lnTo>
                <a:lnTo>
                  <a:pt x="62394" y="167639"/>
                </a:lnTo>
                <a:close/>
              </a:path>
              <a:path w="120014" h="187959">
                <a:moveTo>
                  <a:pt x="75682" y="165099"/>
                </a:moveTo>
                <a:lnTo>
                  <a:pt x="64556" y="165099"/>
                </a:lnTo>
                <a:lnTo>
                  <a:pt x="65028" y="166369"/>
                </a:lnTo>
                <a:lnTo>
                  <a:pt x="67780" y="166369"/>
                </a:lnTo>
                <a:lnTo>
                  <a:pt x="69078" y="167639"/>
                </a:lnTo>
                <a:lnTo>
                  <a:pt x="69982" y="167639"/>
                </a:lnTo>
                <a:lnTo>
                  <a:pt x="71082" y="168909"/>
                </a:lnTo>
                <a:lnTo>
                  <a:pt x="72381" y="167639"/>
                </a:lnTo>
                <a:lnTo>
                  <a:pt x="74739" y="166369"/>
                </a:lnTo>
                <a:lnTo>
                  <a:pt x="75682" y="165099"/>
                </a:lnTo>
                <a:close/>
              </a:path>
              <a:path w="120014" h="187959">
                <a:moveTo>
                  <a:pt x="9357" y="166369"/>
                </a:moveTo>
                <a:lnTo>
                  <a:pt x="5032" y="166369"/>
                </a:lnTo>
                <a:lnTo>
                  <a:pt x="4560" y="167639"/>
                </a:lnTo>
                <a:lnTo>
                  <a:pt x="11362" y="167639"/>
                </a:lnTo>
                <a:lnTo>
                  <a:pt x="9357" y="166369"/>
                </a:lnTo>
                <a:close/>
              </a:path>
              <a:path w="120014" h="187959">
                <a:moveTo>
                  <a:pt x="63102" y="166369"/>
                </a:moveTo>
                <a:lnTo>
                  <a:pt x="12581" y="166369"/>
                </a:lnTo>
                <a:lnTo>
                  <a:pt x="12817" y="167639"/>
                </a:lnTo>
                <a:lnTo>
                  <a:pt x="63102" y="167639"/>
                </a:lnTo>
                <a:lnTo>
                  <a:pt x="63102" y="166369"/>
                </a:lnTo>
                <a:close/>
              </a:path>
              <a:path w="120014" h="187959">
                <a:moveTo>
                  <a:pt x="77806" y="163829"/>
                </a:moveTo>
                <a:lnTo>
                  <a:pt x="12502" y="163829"/>
                </a:lnTo>
                <a:lnTo>
                  <a:pt x="12424" y="166369"/>
                </a:lnTo>
                <a:lnTo>
                  <a:pt x="64163" y="166369"/>
                </a:lnTo>
                <a:lnTo>
                  <a:pt x="64556" y="165099"/>
                </a:lnTo>
                <a:lnTo>
                  <a:pt x="76508" y="165099"/>
                </a:lnTo>
                <a:lnTo>
                  <a:pt x="77806" y="163829"/>
                </a:lnTo>
                <a:close/>
              </a:path>
              <a:path w="120014" h="187959">
                <a:moveTo>
                  <a:pt x="79929" y="162559"/>
                </a:moveTo>
                <a:lnTo>
                  <a:pt x="13014" y="162559"/>
                </a:lnTo>
                <a:lnTo>
                  <a:pt x="12738" y="163829"/>
                </a:lnTo>
                <a:lnTo>
                  <a:pt x="78868" y="163829"/>
                </a:lnTo>
                <a:lnTo>
                  <a:pt x="79929" y="162559"/>
                </a:lnTo>
                <a:close/>
              </a:path>
              <a:path w="120014" h="187959">
                <a:moveTo>
                  <a:pt x="78278" y="160019"/>
                </a:moveTo>
                <a:lnTo>
                  <a:pt x="15018" y="160019"/>
                </a:lnTo>
                <a:lnTo>
                  <a:pt x="14389" y="161289"/>
                </a:lnTo>
                <a:lnTo>
                  <a:pt x="13878" y="161289"/>
                </a:lnTo>
                <a:lnTo>
                  <a:pt x="13407" y="162559"/>
                </a:lnTo>
                <a:lnTo>
                  <a:pt x="79339" y="162559"/>
                </a:lnTo>
                <a:lnTo>
                  <a:pt x="78632" y="161289"/>
                </a:lnTo>
                <a:lnTo>
                  <a:pt x="78278" y="160019"/>
                </a:lnTo>
                <a:close/>
              </a:path>
              <a:path w="120014" h="187959">
                <a:moveTo>
                  <a:pt x="77216" y="157479"/>
                </a:moveTo>
                <a:lnTo>
                  <a:pt x="55670" y="157479"/>
                </a:lnTo>
                <a:lnTo>
                  <a:pt x="54688" y="158749"/>
                </a:lnTo>
                <a:lnTo>
                  <a:pt x="18714" y="158749"/>
                </a:lnTo>
                <a:lnTo>
                  <a:pt x="17888" y="160019"/>
                </a:lnTo>
                <a:lnTo>
                  <a:pt x="77884" y="160019"/>
                </a:lnTo>
                <a:lnTo>
                  <a:pt x="77216" y="158749"/>
                </a:lnTo>
                <a:lnTo>
                  <a:pt x="77216" y="157479"/>
                </a:lnTo>
                <a:close/>
              </a:path>
              <a:path w="120014" h="187959">
                <a:moveTo>
                  <a:pt x="51779" y="157479"/>
                </a:moveTo>
                <a:lnTo>
                  <a:pt x="29055" y="157479"/>
                </a:lnTo>
                <a:lnTo>
                  <a:pt x="28819" y="158749"/>
                </a:lnTo>
                <a:lnTo>
                  <a:pt x="52644" y="158749"/>
                </a:lnTo>
                <a:lnTo>
                  <a:pt x="51779" y="157479"/>
                </a:lnTo>
                <a:close/>
              </a:path>
              <a:path w="120014" h="187959">
                <a:moveTo>
                  <a:pt x="45292" y="154939"/>
                </a:moveTo>
                <a:lnTo>
                  <a:pt x="30509" y="154939"/>
                </a:lnTo>
                <a:lnTo>
                  <a:pt x="30037" y="156209"/>
                </a:lnTo>
                <a:lnTo>
                  <a:pt x="29643" y="156209"/>
                </a:lnTo>
                <a:lnTo>
                  <a:pt x="29290" y="157479"/>
                </a:lnTo>
                <a:lnTo>
                  <a:pt x="48790" y="157479"/>
                </a:lnTo>
                <a:lnTo>
                  <a:pt x="47886" y="156209"/>
                </a:lnTo>
                <a:lnTo>
                  <a:pt x="45292" y="154939"/>
                </a:lnTo>
                <a:close/>
              </a:path>
              <a:path w="120014" h="187959">
                <a:moveTo>
                  <a:pt x="75132" y="151129"/>
                </a:moveTo>
                <a:lnTo>
                  <a:pt x="62394" y="151129"/>
                </a:lnTo>
                <a:lnTo>
                  <a:pt x="63023" y="152399"/>
                </a:lnTo>
                <a:lnTo>
                  <a:pt x="63612" y="152399"/>
                </a:lnTo>
                <a:lnTo>
                  <a:pt x="63849" y="153669"/>
                </a:lnTo>
                <a:lnTo>
                  <a:pt x="64321" y="153669"/>
                </a:lnTo>
                <a:lnTo>
                  <a:pt x="64634" y="154939"/>
                </a:lnTo>
                <a:lnTo>
                  <a:pt x="64870" y="156209"/>
                </a:lnTo>
                <a:lnTo>
                  <a:pt x="57990" y="156209"/>
                </a:lnTo>
                <a:lnTo>
                  <a:pt x="56969" y="157479"/>
                </a:lnTo>
                <a:lnTo>
                  <a:pt x="77137" y="157479"/>
                </a:lnTo>
                <a:lnTo>
                  <a:pt x="76351" y="154939"/>
                </a:lnTo>
                <a:lnTo>
                  <a:pt x="75840" y="153669"/>
                </a:lnTo>
                <a:lnTo>
                  <a:pt x="75132" y="151129"/>
                </a:lnTo>
                <a:close/>
              </a:path>
              <a:path w="120014" h="187959">
                <a:moveTo>
                  <a:pt x="41832" y="153669"/>
                </a:moveTo>
                <a:lnTo>
                  <a:pt x="31532" y="153669"/>
                </a:lnTo>
                <a:lnTo>
                  <a:pt x="30981" y="154939"/>
                </a:lnTo>
                <a:lnTo>
                  <a:pt x="42971" y="154939"/>
                </a:lnTo>
                <a:lnTo>
                  <a:pt x="41832" y="153669"/>
                </a:lnTo>
                <a:close/>
              </a:path>
              <a:path w="120014" h="187959">
                <a:moveTo>
                  <a:pt x="36957" y="152399"/>
                </a:moveTo>
                <a:lnTo>
                  <a:pt x="34087" y="152399"/>
                </a:lnTo>
                <a:lnTo>
                  <a:pt x="33419" y="153669"/>
                </a:lnTo>
                <a:lnTo>
                  <a:pt x="39158" y="153669"/>
                </a:lnTo>
                <a:lnTo>
                  <a:pt x="36957" y="152399"/>
                </a:lnTo>
                <a:close/>
              </a:path>
              <a:path w="120014" h="187959">
                <a:moveTo>
                  <a:pt x="39119" y="151129"/>
                </a:moveTo>
                <a:lnTo>
                  <a:pt x="35581" y="151129"/>
                </a:lnTo>
                <a:lnTo>
                  <a:pt x="36367" y="152399"/>
                </a:lnTo>
                <a:lnTo>
                  <a:pt x="38136" y="152399"/>
                </a:lnTo>
                <a:lnTo>
                  <a:pt x="39119" y="151129"/>
                </a:lnTo>
                <a:close/>
              </a:path>
              <a:path w="120014" h="187959">
                <a:moveTo>
                  <a:pt x="47729" y="148589"/>
                </a:moveTo>
                <a:lnTo>
                  <a:pt x="31020" y="148589"/>
                </a:lnTo>
                <a:lnTo>
                  <a:pt x="31885" y="149859"/>
                </a:lnTo>
                <a:lnTo>
                  <a:pt x="32946" y="151129"/>
                </a:lnTo>
                <a:lnTo>
                  <a:pt x="43641" y="151129"/>
                </a:lnTo>
                <a:lnTo>
                  <a:pt x="44938" y="149859"/>
                </a:lnTo>
                <a:lnTo>
                  <a:pt x="46313" y="149859"/>
                </a:lnTo>
                <a:lnTo>
                  <a:pt x="47729" y="148589"/>
                </a:lnTo>
                <a:close/>
              </a:path>
              <a:path w="120014" h="187959">
                <a:moveTo>
                  <a:pt x="74188" y="149859"/>
                </a:moveTo>
                <a:lnTo>
                  <a:pt x="61057" y="149859"/>
                </a:lnTo>
                <a:lnTo>
                  <a:pt x="61725" y="151129"/>
                </a:lnTo>
                <a:lnTo>
                  <a:pt x="74700" y="151129"/>
                </a:lnTo>
                <a:lnTo>
                  <a:pt x="74188" y="149859"/>
                </a:lnTo>
                <a:close/>
              </a:path>
              <a:path w="120014" h="187959">
                <a:moveTo>
                  <a:pt x="76233" y="147319"/>
                </a:moveTo>
                <a:lnTo>
                  <a:pt x="56850" y="147319"/>
                </a:lnTo>
                <a:lnTo>
                  <a:pt x="57715" y="148589"/>
                </a:lnTo>
                <a:lnTo>
                  <a:pt x="59092" y="148589"/>
                </a:lnTo>
                <a:lnTo>
                  <a:pt x="60350" y="149859"/>
                </a:lnTo>
                <a:lnTo>
                  <a:pt x="74582" y="149859"/>
                </a:lnTo>
                <a:lnTo>
                  <a:pt x="75565" y="148589"/>
                </a:lnTo>
                <a:lnTo>
                  <a:pt x="76233" y="147319"/>
                </a:lnTo>
                <a:close/>
              </a:path>
              <a:path w="120014" h="187959">
                <a:moveTo>
                  <a:pt x="78513" y="143509"/>
                </a:moveTo>
                <a:lnTo>
                  <a:pt x="72930" y="143509"/>
                </a:lnTo>
                <a:lnTo>
                  <a:pt x="72223" y="144779"/>
                </a:lnTo>
                <a:lnTo>
                  <a:pt x="13524" y="144779"/>
                </a:lnTo>
                <a:lnTo>
                  <a:pt x="14272" y="146049"/>
                </a:lnTo>
                <a:lnTo>
                  <a:pt x="28819" y="146049"/>
                </a:lnTo>
                <a:lnTo>
                  <a:pt x="29565" y="147319"/>
                </a:lnTo>
                <a:lnTo>
                  <a:pt x="30037" y="148589"/>
                </a:lnTo>
                <a:lnTo>
                  <a:pt x="47886" y="148589"/>
                </a:lnTo>
                <a:lnTo>
                  <a:pt x="48751" y="147319"/>
                </a:lnTo>
                <a:lnTo>
                  <a:pt x="76233" y="147319"/>
                </a:lnTo>
                <a:lnTo>
                  <a:pt x="76980" y="146049"/>
                </a:lnTo>
                <a:lnTo>
                  <a:pt x="78120" y="144779"/>
                </a:lnTo>
                <a:lnTo>
                  <a:pt x="78513" y="143509"/>
                </a:lnTo>
                <a:close/>
              </a:path>
              <a:path w="120014" h="187959">
                <a:moveTo>
                  <a:pt x="69117" y="143509"/>
                </a:moveTo>
                <a:lnTo>
                  <a:pt x="11912" y="143509"/>
                </a:lnTo>
                <a:lnTo>
                  <a:pt x="12344" y="144779"/>
                </a:lnTo>
                <a:lnTo>
                  <a:pt x="69824" y="144779"/>
                </a:lnTo>
                <a:lnTo>
                  <a:pt x="69117" y="143509"/>
                </a:lnTo>
                <a:close/>
              </a:path>
              <a:path w="120014" h="187959">
                <a:moveTo>
                  <a:pt x="67111" y="142239"/>
                </a:moveTo>
                <a:lnTo>
                  <a:pt x="11244" y="142239"/>
                </a:lnTo>
                <a:lnTo>
                  <a:pt x="11559" y="143509"/>
                </a:lnTo>
                <a:lnTo>
                  <a:pt x="68213" y="143509"/>
                </a:lnTo>
                <a:lnTo>
                  <a:pt x="67111" y="142239"/>
                </a:lnTo>
                <a:close/>
              </a:path>
              <a:path w="120014" h="187959">
                <a:moveTo>
                  <a:pt x="82720" y="142239"/>
                </a:moveTo>
                <a:lnTo>
                  <a:pt x="73717" y="142239"/>
                </a:lnTo>
                <a:lnTo>
                  <a:pt x="73520" y="143509"/>
                </a:lnTo>
                <a:lnTo>
                  <a:pt x="81855" y="143509"/>
                </a:lnTo>
                <a:lnTo>
                  <a:pt x="82720" y="142239"/>
                </a:lnTo>
                <a:close/>
              </a:path>
              <a:path w="120014" h="187959">
                <a:moveTo>
                  <a:pt x="64989" y="140969"/>
                </a:moveTo>
                <a:lnTo>
                  <a:pt x="10891" y="140969"/>
                </a:lnTo>
                <a:lnTo>
                  <a:pt x="11047" y="142239"/>
                </a:lnTo>
                <a:lnTo>
                  <a:pt x="66443" y="142239"/>
                </a:lnTo>
                <a:lnTo>
                  <a:pt x="64989" y="140969"/>
                </a:lnTo>
                <a:close/>
              </a:path>
              <a:path w="120014" h="187959">
                <a:moveTo>
                  <a:pt x="85355" y="140969"/>
                </a:moveTo>
                <a:lnTo>
                  <a:pt x="73049" y="140969"/>
                </a:lnTo>
                <a:lnTo>
                  <a:pt x="73756" y="142239"/>
                </a:lnTo>
                <a:lnTo>
                  <a:pt x="84726" y="142239"/>
                </a:lnTo>
                <a:lnTo>
                  <a:pt x="85355" y="140969"/>
                </a:lnTo>
                <a:close/>
              </a:path>
              <a:path w="120014" h="187959">
                <a:moveTo>
                  <a:pt x="61333" y="132079"/>
                </a:moveTo>
                <a:lnTo>
                  <a:pt x="2477" y="132079"/>
                </a:lnTo>
                <a:lnTo>
                  <a:pt x="3499" y="133349"/>
                </a:lnTo>
                <a:lnTo>
                  <a:pt x="4796" y="133349"/>
                </a:lnTo>
                <a:lnTo>
                  <a:pt x="6330" y="134619"/>
                </a:lnTo>
                <a:lnTo>
                  <a:pt x="8177" y="134619"/>
                </a:lnTo>
                <a:lnTo>
                  <a:pt x="9199" y="135889"/>
                </a:lnTo>
                <a:lnTo>
                  <a:pt x="11283" y="135889"/>
                </a:lnTo>
                <a:lnTo>
                  <a:pt x="10891" y="138429"/>
                </a:lnTo>
                <a:lnTo>
                  <a:pt x="10772" y="140969"/>
                </a:lnTo>
                <a:lnTo>
                  <a:pt x="64124" y="140969"/>
                </a:lnTo>
                <a:lnTo>
                  <a:pt x="63731" y="138429"/>
                </a:lnTo>
                <a:lnTo>
                  <a:pt x="63337" y="137159"/>
                </a:lnTo>
                <a:lnTo>
                  <a:pt x="62827" y="135889"/>
                </a:lnTo>
                <a:lnTo>
                  <a:pt x="62512" y="134619"/>
                </a:lnTo>
                <a:lnTo>
                  <a:pt x="61765" y="133349"/>
                </a:lnTo>
                <a:lnTo>
                  <a:pt x="61333" y="132079"/>
                </a:lnTo>
                <a:close/>
              </a:path>
              <a:path w="120014" h="187959">
                <a:moveTo>
                  <a:pt x="85984" y="139699"/>
                </a:moveTo>
                <a:lnTo>
                  <a:pt x="71947" y="139699"/>
                </a:lnTo>
                <a:lnTo>
                  <a:pt x="72459" y="140969"/>
                </a:lnTo>
                <a:lnTo>
                  <a:pt x="85826" y="140969"/>
                </a:lnTo>
                <a:lnTo>
                  <a:pt x="85984" y="139699"/>
                </a:lnTo>
                <a:close/>
              </a:path>
              <a:path w="120014" h="187959">
                <a:moveTo>
                  <a:pt x="85629" y="137159"/>
                </a:moveTo>
                <a:lnTo>
                  <a:pt x="70768" y="137159"/>
                </a:lnTo>
                <a:lnTo>
                  <a:pt x="71201" y="138429"/>
                </a:lnTo>
                <a:lnTo>
                  <a:pt x="71515" y="139699"/>
                </a:lnTo>
                <a:lnTo>
                  <a:pt x="86141" y="139699"/>
                </a:lnTo>
                <a:lnTo>
                  <a:pt x="86101" y="138429"/>
                </a:lnTo>
                <a:lnTo>
                  <a:pt x="85865" y="138429"/>
                </a:lnTo>
                <a:lnTo>
                  <a:pt x="85629" y="137159"/>
                </a:lnTo>
                <a:close/>
              </a:path>
              <a:path w="120014" h="187959">
                <a:moveTo>
                  <a:pt x="83900" y="130809"/>
                </a:moveTo>
                <a:lnTo>
                  <a:pt x="76784" y="130809"/>
                </a:lnTo>
                <a:lnTo>
                  <a:pt x="75997" y="132079"/>
                </a:lnTo>
                <a:lnTo>
                  <a:pt x="73834" y="132079"/>
                </a:lnTo>
                <a:lnTo>
                  <a:pt x="72813" y="133349"/>
                </a:lnTo>
                <a:lnTo>
                  <a:pt x="71830" y="133349"/>
                </a:lnTo>
                <a:lnTo>
                  <a:pt x="71555" y="134619"/>
                </a:lnTo>
                <a:lnTo>
                  <a:pt x="70886" y="134619"/>
                </a:lnTo>
                <a:lnTo>
                  <a:pt x="70768" y="135889"/>
                </a:lnTo>
                <a:lnTo>
                  <a:pt x="70689" y="137159"/>
                </a:lnTo>
                <a:lnTo>
                  <a:pt x="85315" y="137159"/>
                </a:lnTo>
                <a:lnTo>
                  <a:pt x="84882" y="135889"/>
                </a:lnTo>
                <a:lnTo>
                  <a:pt x="84568" y="133349"/>
                </a:lnTo>
                <a:lnTo>
                  <a:pt x="84371" y="132079"/>
                </a:lnTo>
                <a:lnTo>
                  <a:pt x="83900" y="130809"/>
                </a:lnTo>
                <a:close/>
              </a:path>
              <a:path w="120014" h="187959">
                <a:moveTo>
                  <a:pt x="23982" y="105409"/>
                </a:moveTo>
                <a:lnTo>
                  <a:pt x="11559" y="105409"/>
                </a:lnTo>
                <a:lnTo>
                  <a:pt x="11401" y="106679"/>
                </a:lnTo>
                <a:lnTo>
                  <a:pt x="11166" y="109219"/>
                </a:lnTo>
                <a:lnTo>
                  <a:pt x="11323" y="110489"/>
                </a:lnTo>
                <a:lnTo>
                  <a:pt x="11676" y="113029"/>
                </a:lnTo>
                <a:lnTo>
                  <a:pt x="11991" y="114299"/>
                </a:lnTo>
                <a:lnTo>
                  <a:pt x="12817" y="118109"/>
                </a:lnTo>
                <a:lnTo>
                  <a:pt x="2359" y="118109"/>
                </a:lnTo>
                <a:lnTo>
                  <a:pt x="1927" y="119379"/>
                </a:lnTo>
                <a:lnTo>
                  <a:pt x="1101" y="119379"/>
                </a:lnTo>
                <a:lnTo>
                  <a:pt x="786" y="120649"/>
                </a:lnTo>
                <a:lnTo>
                  <a:pt x="511" y="121919"/>
                </a:lnTo>
                <a:lnTo>
                  <a:pt x="275" y="121919"/>
                </a:lnTo>
                <a:lnTo>
                  <a:pt x="118" y="123189"/>
                </a:lnTo>
                <a:lnTo>
                  <a:pt x="0" y="124459"/>
                </a:lnTo>
                <a:lnTo>
                  <a:pt x="0" y="126999"/>
                </a:lnTo>
                <a:lnTo>
                  <a:pt x="235" y="128269"/>
                </a:lnTo>
                <a:lnTo>
                  <a:pt x="550" y="129539"/>
                </a:lnTo>
                <a:lnTo>
                  <a:pt x="1022" y="129539"/>
                </a:lnTo>
                <a:lnTo>
                  <a:pt x="1651" y="130809"/>
                </a:lnTo>
                <a:lnTo>
                  <a:pt x="2044" y="132079"/>
                </a:lnTo>
                <a:lnTo>
                  <a:pt x="60860" y="132079"/>
                </a:lnTo>
                <a:lnTo>
                  <a:pt x="60350" y="130809"/>
                </a:lnTo>
                <a:lnTo>
                  <a:pt x="60271" y="129539"/>
                </a:lnTo>
                <a:lnTo>
                  <a:pt x="60231" y="126999"/>
                </a:lnTo>
                <a:lnTo>
                  <a:pt x="57990" y="126999"/>
                </a:lnTo>
                <a:lnTo>
                  <a:pt x="56103" y="124459"/>
                </a:lnTo>
                <a:lnTo>
                  <a:pt x="56260" y="123189"/>
                </a:lnTo>
                <a:lnTo>
                  <a:pt x="56496" y="120649"/>
                </a:lnTo>
                <a:lnTo>
                  <a:pt x="56496" y="116839"/>
                </a:lnTo>
                <a:lnTo>
                  <a:pt x="52054" y="116839"/>
                </a:lnTo>
                <a:lnTo>
                  <a:pt x="51306" y="115569"/>
                </a:lnTo>
                <a:lnTo>
                  <a:pt x="50914" y="115569"/>
                </a:lnTo>
                <a:lnTo>
                  <a:pt x="50442" y="114299"/>
                </a:lnTo>
                <a:lnTo>
                  <a:pt x="49223" y="114299"/>
                </a:lnTo>
                <a:lnTo>
                  <a:pt x="48476" y="113029"/>
                </a:lnTo>
                <a:lnTo>
                  <a:pt x="47690" y="113029"/>
                </a:lnTo>
                <a:lnTo>
                  <a:pt x="46353" y="111759"/>
                </a:lnTo>
                <a:lnTo>
                  <a:pt x="41399" y="111759"/>
                </a:lnTo>
                <a:lnTo>
                  <a:pt x="41125" y="110489"/>
                </a:lnTo>
                <a:lnTo>
                  <a:pt x="40377" y="110489"/>
                </a:lnTo>
                <a:lnTo>
                  <a:pt x="39787" y="109219"/>
                </a:lnTo>
                <a:lnTo>
                  <a:pt x="39119" y="107949"/>
                </a:lnTo>
                <a:lnTo>
                  <a:pt x="26381" y="107949"/>
                </a:lnTo>
                <a:lnTo>
                  <a:pt x="25084" y="106679"/>
                </a:lnTo>
                <a:lnTo>
                  <a:pt x="23982" y="105409"/>
                </a:lnTo>
                <a:close/>
              </a:path>
              <a:path w="120014" h="187959">
                <a:moveTo>
                  <a:pt x="82917" y="129539"/>
                </a:moveTo>
                <a:lnTo>
                  <a:pt x="78239" y="129539"/>
                </a:lnTo>
                <a:lnTo>
                  <a:pt x="77530" y="130809"/>
                </a:lnTo>
                <a:lnTo>
                  <a:pt x="83467" y="130809"/>
                </a:lnTo>
                <a:lnTo>
                  <a:pt x="82917" y="129539"/>
                </a:lnTo>
                <a:close/>
              </a:path>
              <a:path w="120014" h="187959">
                <a:moveTo>
                  <a:pt x="90426" y="60959"/>
                </a:moveTo>
                <a:lnTo>
                  <a:pt x="66562" y="60959"/>
                </a:lnTo>
                <a:lnTo>
                  <a:pt x="66837" y="62229"/>
                </a:lnTo>
                <a:lnTo>
                  <a:pt x="67072" y="63499"/>
                </a:lnTo>
                <a:lnTo>
                  <a:pt x="67387" y="64769"/>
                </a:lnTo>
                <a:lnTo>
                  <a:pt x="67623" y="66039"/>
                </a:lnTo>
                <a:lnTo>
                  <a:pt x="67623" y="69849"/>
                </a:lnTo>
                <a:lnTo>
                  <a:pt x="67308" y="71119"/>
                </a:lnTo>
                <a:lnTo>
                  <a:pt x="67111" y="72389"/>
                </a:lnTo>
                <a:lnTo>
                  <a:pt x="66798" y="73659"/>
                </a:lnTo>
                <a:lnTo>
                  <a:pt x="66640" y="73659"/>
                </a:lnTo>
                <a:lnTo>
                  <a:pt x="66169" y="74929"/>
                </a:lnTo>
                <a:lnTo>
                  <a:pt x="65343" y="76199"/>
                </a:lnTo>
                <a:lnTo>
                  <a:pt x="64438" y="78739"/>
                </a:lnTo>
                <a:lnTo>
                  <a:pt x="64202" y="78739"/>
                </a:lnTo>
                <a:lnTo>
                  <a:pt x="64005" y="80009"/>
                </a:lnTo>
                <a:lnTo>
                  <a:pt x="63691" y="81279"/>
                </a:lnTo>
                <a:lnTo>
                  <a:pt x="63376" y="83819"/>
                </a:lnTo>
                <a:lnTo>
                  <a:pt x="63376" y="86359"/>
                </a:lnTo>
                <a:lnTo>
                  <a:pt x="63573" y="87629"/>
                </a:lnTo>
                <a:lnTo>
                  <a:pt x="63888" y="87629"/>
                </a:lnTo>
                <a:lnTo>
                  <a:pt x="63849" y="91439"/>
                </a:lnTo>
                <a:lnTo>
                  <a:pt x="63376" y="93979"/>
                </a:lnTo>
                <a:lnTo>
                  <a:pt x="62866" y="95249"/>
                </a:lnTo>
                <a:lnTo>
                  <a:pt x="61922" y="95249"/>
                </a:lnTo>
                <a:lnTo>
                  <a:pt x="62237" y="97789"/>
                </a:lnTo>
                <a:lnTo>
                  <a:pt x="62276" y="102869"/>
                </a:lnTo>
                <a:lnTo>
                  <a:pt x="62157" y="104139"/>
                </a:lnTo>
                <a:lnTo>
                  <a:pt x="62001" y="106679"/>
                </a:lnTo>
                <a:lnTo>
                  <a:pt x="58777" y="123189"/>
                </a:lnTo>
                <a:lnTo>
                  <a:pt x="57990" y="126999"/>
                </a:lnTo>
                <a:lnTo>
                  <a:pt x="60231" y="126999"/>
                </a:lnTo>
                <a:lnTo>
                  <a:pt x="60428" y="124459"/>
                </a:lnTo>
                <a:lnTo>
                  <a:pt x="60703" y="123189"/>
                </a:lnTo>
                <a:lnTo>
                  <a:pt x="60899" y="121919"/>
                </a:lnTo>
                <a:lnTo>
                  <a:pt x="61136" y="121919"/>
                </a:lnTo>
                <a:lnTo>
                  <a:pt x="61411" y="120649"/>
                </a:lnTo>
                <a:lnTo>
                  <a:pt x="61725" y="119379"/>
                </a:lnTo>
                <a:lnTo>
                  <a:pt x="62118" y="118109"/>
                </a:lnTo>
                <a:lnTo>
                  <a:pt x="63023" y="116839"/>
                </a:lnTo>
                <a:lnTo>
                  <a:pt x="63573" y="115569"/>
                </a:lnTo>
                <a:lnTo>
                  <a:pt x="64202" y="114299"/>
                </a:lnTo>
                <a:lnTo>
                  <a:pt x="64870" y="114299"/>
                </a:lnTo>
                <a:lnTo>
                  <a:pt x="65618" y="113029"/>
                </a:lnTo>
                <a:lnTo>
                  <a:pt x="66443" y="111759"/>
                </a:lnTo>
                <a:lnTo>
                  <a:pt x="67347" y="110489"/>
                </a:lnTo>
                <a:lnTo>
                  <a:pt x="68330" y="110489"/>
                </a:lnTo>
                <a:lnTo>
                  <a:pt x="70572" y="107949"/>
                </a:lnTo>
                <a:lnTo>
                  <a:pt x="72930" y="107949"/>
                </a:lnTo>
                <a:lnTo>
                  <a:pt x="73953" y="106679"/>
                </a:lnTo>
                <a:lnTo>
                  <a:pt x="96478" y="106679"/>
                </a:lnTo>
                <a:lnTo>
                  <a:pt x="96835" y="105409"/>
                </a:lnTo>
                <a:lnTo>
                  <a:pt x="108357" y="105409"/>
                </a:lnTo>
                <a:lnTo>
                  <a:pt x="108829" y="104139"/>
                </a:lnTo>
                <a:lnTo>
                  <a:pt x="109059" y="104139"/>
                </a:lnTo>
                <a:lnTo>
                  <a:pt x="109415" y="102869"/>
                </a:lnTo>
                <a:lnTo>
                  <a:pt x="109772" y="100329"/>
                </a:lnTo>
                <a:lnTo>
                  <a:pt x="109806" y="97789"/>
                </a:lnTo>
                <a:lnTo>
                  <a:pt x="69431" y="97789"/>
                </a:lnTo>
                <a:lnTo>
                  <a:pt x="69667" y="95249"/>
                </a:lnTo>
                <a:lnTo>
                  <a:pt x="69863" y="93979"/>
                </a:lnTo>
                <a:lnTo>
                  <a:pt x="70139" y="91439"/>
                </a:lnTo>
                <a:lnTo>
                  <a:pt x="70533" y="90169"/>
                </a:lnTo>
                <a:lnTo>
                  <a:pt x="71004" y="87629"/>
                </a:lnTo>
                <a:lnTo>
                  <a:pt x="71987" y="85089"/>
                </a:lnTo>
                <a:lnTo>
                  <a:pt x="72381" y="83819"/>
                </a:lnTo>
                <a:lnTo>
                  <a:pt x="72813" y="82549"/>
                </a:lnTo>
                <a:lnTo>
                  <a:pt x="73756" y="80009"/>
                </a:lnTo>
                <a:lnTo>
                  <a:pt x="74307" y="78739"/>
                </a:lnTo>
                <a:lnTo>
                  <a:pt x="75014" y="76199"/>
                </a:lnTo>
                <a:lnTo>
                  <a:pt x="80400" y="67309"/>
                </a:lnTo>
                <a:lnTo>
                  <a:pt x="81030" y="66039"/>
                </a:lnTo>
                <a:lnTo>
                  <a:pt x="81698" y="66039"/>
                </a:lnTo>
                <a:lnTo>
                  <a:pt x="82406" y="64769"/>
                </a:lnTo>
                <a:lnTo>
                  <a:pt x="83152" y="64769"/>
                </a:lnTo>
                <a:lnTo>
                  <a:pt x="83978" y="63499"/>
                </a:lnTo>
                <a:lnTo>
                  <a:pt x="85668" y="63499"/>
                </a:lnTo>
                <a:lnTo>
                  <a:pt x="86574" y="62229"/>
                </a:lnTo>
                <a:lnTo>
                  <a:pt x="89875" y="62229"/>
                </a:lnTo>
                <a:lnTo>
                  <a:pt x="90426" y="60959"/>
                </a:lnTo>
                <a:close/>
              </a:path>
              <a:path w="120014" h="187959">
                <a:moveTo>
                  <a:pt x="12305" y="116839"/>
                </a:moveTo>
                <a:lnTo>
                  <a:pt x="3341" y="116839"/>
                </a:lnTo>
                <a:lnTo>
                  <a:pt x="2831" y="118109"/>
                </a:lnTo>
                <a:lnTo>
                  <a:pt x="12817" y="118109"/>
                </a:lnTo>
                <a:lnTo>
                  <a:pt x="12305" y="116839"/>
                </a:lnTo>
                <a:close/>
              </a:path>
              <a:path w="120014" h="187959">
                <a:moveTo>
                  <a:pt x="50757" y="100329"/>
                </a:moveTo>
                <a:lnTo>
                  <a:pt x="41360" y="100329"/>
                </a:lnTo>
                <a:lnTo>
                  <a:pt x="42971" y="101599"/>
                </a:lnTo>
                <a:lnTo>
                  <a:pt x="43797" y="101599"/>
                </a:lnTo>
                <a:lnTo>
                  <a:pt x="45448" y="102869"/>
                </a:lnTo>
                <a:lnTo>
                  <a:pt x="46313" y="102869"/>
                </a:lnTo>
                <a:lnTo>
                  <a:pt x="47179" y="104139"/>
                </a:lnTo>
                <a:lnTo>
                  <a:pt x="48005" y="105409"/>
                </a:lnTo>
                <a:lnTo>
                  <a:pt x="48870" y="105409"/>
                </a:lnTo>
                <a:lnTo>
                  <a:pt x="49734" y="106679"/>
                </a:lnTo>
                <a:lnTo>
                  <a:pt x="50560" y="107949"/>
                </a:lnTo>
                <a:lnTo>
                  <a:pt x="51425" y="109219"/>
                </a:lnTo>
                <a:lnTo>
                  <a:pt x="52250" y="109219"/>
                </a:lnTo>
                <a:lnTo>
                  <a:pt x="53076" y="110489"/>
                </a:lnTo>
                <a:lnTo>
                  <a:pt x="53154" y="113029"/>
                </a:lnTo>
                <a:lnTo>
                  <a:pt x="52761" y="114299"/>
                </a:lnTo>
                <a:lnTo>
                  <a:pt x="52564" y="115569"/>
                </a:lnTo>
                <a:lnTo>
                  <a:pt x="52054" y="116839"/>
                </a:lnTo>
                <a:lnTo>
                  <a:pt x="56496" y="116839"/>
                </a:lnTo>
                <a:lnTo>
                  <a:pt x="55750" y="111759"/>
                </a:lnTo>
                <a:lnTo>
                  <a:pt x="55474" y="110489"/>
                </a:lnTo>
                <a:lnTo>
                  <a:pt x="51621" y="101599"/>
                </a:lnTo>
                <a:lnTo>
                  <a:pt x="50757" y="100329"/>
                </a:lnTo>
                <a:close/>
              </a:path>
              <a:path w="120014" h="187959">
                <a:moveTo>
                  <a:pt x="94753" y="109219"/>
                </a:moveTo>
                <a:lnTo>
                  <a:pt x="82523" y="109219"/>
                </a:lnTo>
                <a:lnTo>
                  <a:pt x="83861" y="110489"/>
                </a:lnTo>
                <a:lnTo>
                  <a:pt x="85826" y="111759"/>
                </a:lnTo>
                <a:lnTo>
                  <a:pt x="92549" y="111759"/>
                </a:lnTo>
                <a:lnTo>
                  <a:pt x="93139" y="110489"/>
                </a:lnTo>
                <a:lnTo>
                  <a:pt x="94236" y="110489"/>
                </a:lnTo>
                <a:lnTo>
                  <a:pt x="94753" y="109219"/>
                </a:lnTo>
                <a:close/>
              </a:path>
              <a:path w="120014" h="187959">
                <a:moveTo>
                  <a:pt x="95696" y="107949"/>
                </a:moveTo>
                <a:lnTo>
                  <a:pt x="79771" y="107949"/>
                </a:lnTo>
                <a:lnTo>
                  <a:pt x="80872" y="109219"/>
                </a:lnTo>
                <a:lnTo>
                  <a:pt x="95259" y="109219"/>
                </a:lnTo>
                <a:lnTo>
                  <a:pt x="95696" y="107949"/>
                </a:lnTo>
                <a:close/>
              </a:path>
              <a:path w="120014" h="187959">
                <a:moveTo>
                  <a:pt x="37900" y="106679"/>
                </a:moveTo>
                <a:lnTo>
                  <a:pt x="27403" y="106679"/>
                </a:lnTo>
                <a:lnTo>
                  <a:pt x="26538" y="107949"/>
                </a:lnTo>
                <a:lnTo>
                  <a:pt x="38332" y="107949"/>
                </a:lnTo>
                <a:lnTo>
                  <a:pt x="37900" y="106679"/>
                </a:lnTo>
                <a:close/>
              </a:path>
              <a:path w="120014" h="187959">
                <a:moveTo>
                  <a:pt x="96478" y="106679"/>
                </a:moveTo>
                <a:lnTo>
                  <a:pt x="76036" y="106679"/>
                </a:lnTo>
                <a:lnTo>
                  <a:pt x="77806" y="107949"/>
                </a:lnTo>
                <a:lnTo>
                  <a:pt x="96122" y="107949"/>
                </a:lnTo>
                <a:lnTo>
                  <a:pt x="96478" y="106679"/>
                </a:lnTo>
                <a:close/>
              </a:path>
              <a:path w="120014" h="187959">
                <a:moveTo>
                  <a:pt x="35855" y="105409"/>
                </a:moveTo>
                <a:lnTo>
                  <a:pt x="29801" y="105409"/>
                </a:lnTo>
                <a:lnTo>
                  <a:pt x="29014" y="106679"/>
                </a:lnTo>
                <a:lnTo>
                  <a:pt x="36406" y="106679"/>
                </a:lnTo>
                <a:lnTo>
                  <a:pt x="35855" y="105409"/>
                </a:lnTo>
                <a:close/>
              </a:path>
              <a:path w="120014" h="187959">
                <a:moveTo>
                  <a:pt x="106747" y="105409"/>
                </a:moveTo>
                <a:lnTo>
                  <a:pt x="97617" y="105409"/>
                </a:lnTo>
                <a:lnTo>
                  <a:pt x="98560" y="106679"/>
                </a:lnTo>
                <a:lnTo>
                  <a:pt x="105448" y="106679"/>
                </a:lnTo>
                <a:lnTo>
                  <a:pt x="106747" y="105409"/>
                </a:lnTo>
                <a:close/>
              </a:path>
              <a:path w="120014" h="187959">
                <a:moveTo>
                  <a:pt x="107449" y="105409"/>
                </a:moveTo>
                <a:lnTo>
                  <a:pt x="106943" y="105409"/>
                </a:lnTo>
                <a:lnTo>
                  <a:pt x="107138" y="106679"/>
                </a:lnTo>
                <a:lnTo>
                  <a:pt x="107449" y="105409"/>
                </a:lnTo>
                <a:close/>
              </a:path>
              <a:path w="120014" h="187959">
                <a:moveTo>
                  <a:pt x="21781" y="104139"/>
                </a:moveTo>
                <a:lnTo>
                  <a:pt x="12541" y="104139"/>
                </a:lnTo>
                <a:lnTo>
                  <a:pt x="11991" y="105409"/>
                </a:lnTo>
                <a:lnTo>
                  <a:pt x="23314" y="105409"/>
                </a:lnTo>
                <a:lnTo>
                  <a:pt x="21781" y="104139"/>
                </a:lnTo>
                <a:close/>
              </a:path>
              <a:path w="120014" h="187959">
                <a:moveTo>
                  <a:pt x="17967" y="102869"/>
                </a:moveTo>
                <a:lnTo>
                  <a:pt x="13485" y="102869"/>
                </a:lnTo>
                <a:lnTo>
                  <a:pt x="13170" y="104139"/>
                </a:lnTo>
                <a:lnTo>
                  <a:pt x="19029" y="104139"/>
                </a:lnTo>
                <a:lnTo>
                  <a:pt x="17967" y="102869"/>
                </a:lnTo>
                <a:close/>
              </a:path>
              <a:path w="120014" h="187959">
                <a:moveTo>
                  <a:pt x="46353" y="96519"/>
                </a:moveTo>
                <a:lnTo>
                  <a:pt x="21545" y="96519"/>
                </a:lnTo>
                <a:lnTo>
                  <a:pt x="23353" y="97789"/>
                </a:lnTo>
                <a:lnTo>
                  <a:pt x="24926" y="97789"/>
                </a:lnTo>
                <a:lnTo>
                  <a:pt x="26813" y="99059"/>
                </a:lnTo>
                <a:lnTo>
                  <a:pt x="36052" y="99059"/>
                </a:lnTo>
                <a:lnTo>
                  <a:pt x="37822" y="100329"/>
                </a:lnTo>
                <a:lnTo>
                  <a:pt x="49773" y="100329"/>
                </a:lnTo>
                <a:lnTo>
                  <a:pt x="48751" y="99059"/>
                </a:lnTo>
                <a:lnTo>
                  <a:pt x="47612" y="97789"/>
                </a:lnTo>
                <a:lnTo>
                  <a:pt x="46353" y="96519"/>
                </a:lnTo>
                <a:close/>
              </a:path>
              <a:path w="120014" h="187959">
                <a:moveTo>
                  <a:pt x="54983" y="100060"/>
                </a:moveTo>
                <a:lnTo>
                  <a:pt x="55041" y="100329"/>
                </a:lnTo>
                <a:lnTo>
                  <a:pt x="54983" y="100060"/>
                </a:lnTo>
                <a:close/>
              </a:path>
              <a:path w="120014" h="187959">
                <a:moveTo>
                  <a:pt x="41713" y="73659"/>
                </a:moveTo>
                <a:lnTo>
                  <a:pt x="34087" y="73659"/>
                </a:lnTo>
                <a:lnTo>
                  <a:pt x="35738" y="74929"/>
                </a:lnTo>
                <a:lnTo>
                  <a:pt x="37468" y="76199"/>
                </a:lnTo>
                <a:lnTo>
                  <a:pt x="38332" y="77469"/>
                </a:lnTo>
                <a:lnTo>
                  <a:pt x="39197" y="77469"/>
                </a:lnTo>
                <a:lnTo>
                  <a:pt x="40102" y="78739"/>
                </a:lnTo>
                <a:lnTo>
                  <a:pt x="40967" y="78739"/>
                </a:lnTo>
                <a:lnTo>
                  <a:pt x="42697" y="81279"/>
                </a:lnTo>
                <a:lnTo>
                  <a:pt x="43561" y="81279"/>
                </a:lnTo>
                <a:lnTo>
                  <a:pt x="44426" y="82549"/>
                </a:lnTo>
                <a:lnTo>
                  <a:pt x="46077" y="85089"/>
                </a:lnTo>
                <a:lnTo>
                  <a:pt x="46864" y="85089"/>
                </a:lnTo>
                <a:lnTo>
                  <a:pt x="47612" y="86359"/>
                </a:lnTo>
                <a:lnTo>
                  <a:pt x="43012" y="86359"/>
                </a:lnTo>
                <a:lnTo>
                  <a:pt x="42422" y="87629"/>
                </a:lnTo>
                <a:lnTo>
                  <a:pt x="43955" y="87629"/>
                </a:lnTo>
                <a:lnTo>
                  <a:pt x="45331" y="88899"/>
                </a:lnTo>
                <a:lnTo>
                  <a:pt x="46157" y="88899"/>
                </a:lnTo>
                <a:lnTo>
                  <a:pt x="47061" y="90169"/>
                </a:lnTo>
                <a:lnTo>
                  <a:pt x="48044" y="91439"/>
                </a:lnTo>
                <a:lnTo>
                  <a:pt x="53822" y="97789"/>
                </a:lnTo>
                <a:lnTo>
                  <a:pt x="54983" y="100060"/>
                </a:lnTo>
                <a:lnTo>
                  <a:pt x="54492" y="97789"/>
                </a:lnTo>
                <a:lnTo>
                  <a:pt x="53115" y="92709"/>
                </a:lnTo>
                <a:lnTo>
                  <a:pt x="52408" y="91439"/>
                </a:lnTo>
                <a:lnTo>
                  <a:pt x="51582" y="90169"/>
                </a:lnTo>
                <a:lnTo>
                  <a:pt x="50599" y="87629"/>
                </a:lnTo>
                <a:lnTo>
                  <a:pt x="49460" y="85089"/>
                </a:lnTo>
                <a:lnTo>
                  <a:pt x="48122" y="83819"/>
                </a:lnTo>
                <a:lnTo>
                  <a:pt x="46628" y="81279"/>
                </a:lnTo>
                <a:lnTo>
                  <a:pt x="45803" y="80009"/>
                </a:lnTo>
                <a:lnTo>
                  <a:pt x="43994" y="77469"/>
                </a:lnTo>
                <a:lnTo>
                  <a:pt x="42971" y="76199"/>
                </a:lnTo>
                <a:lnTo>
                  <a:pt x="42815" y="74929"/>
                </a:lnTo>
                <a:lnTo>
                  <a:pt x="41713" y="73659"/>
                </a:lnTo>
                <a:close/>
              </a:path>
              <a:path w="120014" h="187959">
                <a:moveTo>
                  <a:pt x="113463" y="97789"/>
                </a:moveTo>
                <a:lnTo>
                  <a:pt x="110945" y="97789"/>
                </a:lnTo>
                <a:lnTo>
                  <a:pt x="111347" y="99059"/>
                </a:lnTo>
                <a:lnTo>
                  <a:pt x="112290" y="99059"/>
                </a:lnTo>
                <a:lnTo>
                  <a:pt x="113463" y="97789"/>
                </a:lnTo>
                <a:close/>
              </a:path>
              <a:path w="120014" h="187959">
                <a:moveTo>
                  <a:pt x="118385" y="62230"/>
                </a:moveTo>
                <a:lnTo>
                  <a:pt x="105321" y="62229"/>
                </a:lnTo>
                <a:lnTo>
                  <a:pt x="104459" y="63499"/>
                </a:lnTo>
                <a:lnTo>
                  <a:pt x="103562" y="64769"/>
                </a:lnTo>
                <a:lnTo>
                  <a:pt x="93845" y="64769"/>
                </a:lnTo>
                <a:lnTo>
                  <a:pt x="93296" y="66039"/>
                </a:lnTo>
                <a:lnTo>
                  <a:pt x="92784" y="66039"/>
                </a:lnTo>
                <a:lnTo>
                  <a:pt x="92274" y="67309"/>
                </a:lnTo>
                <a:lnTo>
                  <a:pt x="91802" y="67309"/>
                </a:lnTo>
                <a:lnTo>
                  <a:pt x="91370" y="68579"/>
                </a:lnTo>
                <a:lnTo>
                  <a:pt x="90977" y="69849"/>
                </a:lnTo>
                <a:lnTo>
                  <a:pt x="90268" y="72389"/>
                </a:lnTo>
                <a:lnTo>
                  <a:pt x="89993" y="73659"/>
                </a:lnTo>
                <a:lnTo>
                  <a:pt x="84843" y="73659"/>
                </a:lnTo>
                <a:lnTo>
                  <a:pt x="84293" y="74929"/>
                </a:lnTo>
                <a:lnTo>
                  <a:pt x="83191" y="74929"/>
                </a:lnTo>
                <a:lnTo>
                  <a:pt x="82130" y="76199"/>
                </a:lnTo>
                <a:lnTo>
                  <a:pt x="81030" y="78739"/>
                </a:lnTo>
                <a:lnTo>
                  <a:pt x="79968" y="80009"/>
                </a:lnTo>
                <a:lnTo>
                  <a:pt x="78513" y="83819"/>
                </a:lnTo>
                <a:lnTo>
                  <a:pt x="78081" y="85089"/>
                </a:lnTo>
                <a:lnTo>
                  <a:pt x="77688" y="86359"/>
                </a:lnTo>
                <a:lnTo>
                  <a:pt x="77294" y="88899"/>
                </a:lnTo>
                <a:lnTo>
                  <a:pt x="76901" y="90169"/>
                </a:lnTo>
                <a:lnTo>
                  <a:pt x="76626" y="90169"/>
                </a:lnTo>
                <a:lnTo>
                  <a:pt x="75722" y="91439"/>
                </a:lnTo>
                <a:lnTo>
                  <a:pt x="74975" y="91439"/>
                </a:lnTo>
                <a:lnTo>
                  <a:pt x="73010" y="93979"/>
                </a:lnTo>
                <a:lnTo>
                  <a:pt x="71711" y="95249"/>
                </a:lnTo>
                <a:lnTo>
                  <a:pt x="70021" y="96519"/>
                </a:lnTo>
                <a:lnTo>
                  <a:pt x="69431" y="97789"/>
                </a:lnTo>
                <a:lnTo>
                  <a:pt x="114878" y="97789"/>
                </a:lnTo>
                <a:lnTo>
                  <a:pt x="115625" y="96519"/>
                </a:lnTo>
                <a:lnTo>
                  <a:pt x="116453" y="96519"/>
                </a:lnTo>
                <a:lnTo>
                  <a:pt x="117316" y="95249"/>
                </a:lnTo>
                <a:lnTo>
                  <a:pt x="118385" y="93979"/>
                </a:lnTo>
                <a:lnTo>
                  <a:pt x="119604" y="92709"/>
                </a:lnTo>
                <a:lnTo>
                  <a:pt x="119604" y="68580"/>
                </a:lnTo>
                <a:lnTo>
                  <a:pt x="118385" y="62230"/>
                </a:lnTo>
                <a:close/>
              </a:path>
              <a:path w="120014" h="187959">
                <a:moveTo>
                  <a:pt x="42815" y="95249"/>
                </a:moveTo>
                <a:lnTo>
                  <a:pt x="20011" y="95249"/>
                </a:lnTo>
                <a:lnTo>
                  <a:pt x="21073" y="96519"/>
                </a:lnTo>
                <a:lnTo>
                  <a:pt x="44387" y="96519"/>
                </a:lnTo>
                <a:lnTo>
                  <a:pt x="42815" y="95249"/>
                </a:lnTo>
                <a:close/>
              </a:path>
              <a:path w="120014" h="187959">
                <a:moveTo>
                  <a:pt x="40613" y="93979"/>
                </a:moveTo>
                <a:lnTo>
                  <a:pt x="19382" y="93979"/>
                </a:lnTo>
                <a:lnTo>
                  <a:pt x="19658" y="95249"/>
                </a:lnTo>
                <a:lnTo>
                  <a:pt x="41754" y="95249"/>
                </a:lnTo>
                <a:lnTo>
                  <a:pt x="40613" y="93979"/>
                </a:lnTo>
                <a:close/>
              </a:path>
              <a:path w="120014" h="187959">
                <a:moveTo>
                  <a:pt x="34283" y="87629"/>
                </a:moveTo>
                <a:lnTo>
                  <a:pt x="18832" y="87629"/>
                </a:lnTo>
                <a:lnTo>
                  <a:pt x="18675" y="88899"/>
                </a:lnTo>
                <a:lnTo>
                  <a:pt x="18517" y="88899"/>
                </a:lnTo>
                <a:lnTo>
                  <a:pt x="18478" y="91439"/>
                </a:lnTo>
                <a:lnTo>
                  <a:pt x="19029" y="93979"/>
                </a:lnTo>
                <a:lnTo>
                  <a:pt x="39433" y="93979"/>
                </a:lnTo>
                <a:lnTo>
                  <a:pt x="38215" y="92709"/>
                </a:lnTo>
                <a:lnTo>
                  <a:pt x="37074" y="91439"/>
                </a:lnTo>
                <a:lnTo>
                  <a:pt x="35974" y="90169"/>
                </a:lnTo>
                <a:lnTo>
                  <a:pt x="35502" y="90169"/>
                </a:lnTo>
                <a:lnTo>
                  <a:pt x="34636" y="88899"/>
                </a:lnTo>
                <a:lnTo>
                  <a:pt x="34283" y="87629"/>
                </a:lnTo>
                <a:close/>
              </a:path>
              <a:path w="120014" h="187959">
                <a:moveTo>
                  <a:pt x="59995" y="74929"/>
                </a:moveTo>
                <a:lnTo>
                  <a:pt x="57479" y="74929"/>
                </a:lnTo>
                <a:lnTo>
                  <a:pt x="57558" y="77469"/>
                </a:lnTo>
                <a:lnTo>
                  <a:pt x="57322" y="78739"/>
                </a:lnTo>
                <a:lnTo>
                  <a:pt x="57125" y="78739"/>
                </a:lnTo>
                <a:lnTo>
                  <a:pt x="56850" y="80009"/>
                </a:lnTo>
                <a:lnTo>
                  <a:pt x="56221" y="81279"/>
                </a:lnTo>
                <a:lnTo>
                  <a:pt x="56103" y="82549"/>
                </a:lnTo>
                <a:lnTo>
                  <a:pt x="55867" y="82549"/>
                </a:lnTo>
                <a:lnTo>
                  <a:pt x="55789" y="85089"/>
                </a:lnTo>
                <a:lnTo>
                  <a:pt x="56103" y="87629"/>
                </a:lnTo>
                <a:lnTo>
                  <a:pt x="56418" y="88899"/>
                </a:lnTo>
                <a:lnTo>
                  <a:pt x="56811" y="90169"/>
                </a:lnTo>
                <a:lnTo>
                  <a:pt x="57047" y="90169"/>
                </a:lnTo>
                <a:lnTo>
                  <a:pt x="57322" y="91439"/>
                </a:lnTo>
                <a:lnTo>
                  <a:pt x="57990" y="92709"/>
                </a:lnTo>
                <a:lnTo>
                  <a:pt x="59760" y="92709"/>
                </a:lnTo>
                <a:lnTo>
                  <a:pt x="59366" y="91439"/>
                </a:lnTo>
                <a:lnTo>
                  <a:pt x="59053" y="90169"/>
                </a:lnTo>
                <a:lnTo>
                  <a:pt x="58580" y="88899"/>
                </a:lnTo>
                <a:lnTo>
                  <a:pt x="58423" y="88899"/>
                </a:lnTo>
                <a:lnTo>
                  <a:pt x="58266" y="87629"/>
                </a:lnTo>
                <a:lnTo>
                  <a:pt x="58227" y="86359"/>
                </a:lnTo>
                <a:lnTo>
                  <a:pt x="58305" y="85089"/>
                </a:lnTo>
                <a:lnTo>
                  <a:pt x="59288" y="82549"/>
                </a:lnTo>
                <a:lnTo>
                  <a:pt x="59602" y="81279"/>
                </a:lnTo>
                <a:lnTo>
                  <a:pt x="59838" y="80009"/>
                </a:lnTo>
                <a:lnTo>
                  <a:pt x="59995" y="78739"/>
                </a:lnTo>
                <a:lnTo>
                  <a:pt x="59995" y="74929"/>
                </a:lnTo>
                <a:close/>
              </a:path>
              <a:path w="120014" h="187959">
                <a:moveTo>
                  <a:pt x="33772" y="86359"/>
                </a:moveTo>
                <a:lnTo>
                  <a:pt x="15254" y="86359"/>
                </a:lnTo>
                <a:lnTo>
                  <a:pt x="17692" y="87629"/>
                </a:lnTo>
                <a:lnTo>
                  <a:pt x="34007" y="87629"/>
                </a:lnTo>
                <a:lnTo>
                  <a:pt x="33772" y="86359"/>
                </a:lnTo>
                <a:close/>
              </a:path>
              <a:path w="120014" h="187959">
                <a:moveTo>
                  <a:pt x="33497" y="83819"/>
                </a:moveTo>
                <a:lnTo>
                  <a:pt x="10615" y="83819"/>
                </a:lnTo>
                <a:lnTo>
                  <a:pt x="12227" y="85089"/>
                </a:lnTo>
                <a:lnTo>
                  <a:pt x="13170" y="85089"/>
                </a:lnTo>
                <a:lnTo>
                  <a:pt x="14192" y="86359"/>
                </a:lnTo>
                <a:lnTo>
                  <a:pt x="33615" y="86359"/>
                </a:lnTo>
                <a:lnTo>
                  <a:pt x="33497" y="83819"/>
                </a:lnTo>
                <a:close/>
              </a:path>
              <a:path w="120014" h="187959">
                <a:moveTo>
                  <a:pt x="30233" y="78739"/>
                </a:moveTo>
                <a:lnTo>
                  <a:pt x="5898" y="78739"/>
                </a:lnTo>
                <a:lnTo>
                  <a:pt x="6094" y="80009"/>
                </a:lnTo>
                <a:lnTo>
                  <a:pt x="6605" y="80009"/>
                </a:lnTo>
                <a:lnTo>
                  <a:pt x="7273" y="81279"/>
                </a:lnTo>
                <a:lnTo>
                  <a:pt x="8177" y="82549"/>
                </a:lnTo>
                <a:lnTo>
                  <a:pt x="8689" y="82549"/>
                </a:lnTo>
                <a:lnTo>
                  <a:pt x="9908" y="83819"/>
                </a:lnTo>
                <a:lnTo>
                  <a:pt x="33615" y="83819"/>
                </a:lnTo>
                <a:lnTo>
                  <a:pt x="33772" y="82549"/>
                </a:lnTo>
                <a:lnTo>
                  <a:pt x="34048" y="81279"/>
                </a:lnTo>
                <a:lnTo>
                  <a:pt x="30233" y="78739"/>
                </a:lnTo>
                <a:close/>
              </a:path>
              <a:path w="120014" h="187959">
                <a:moveTo>
                  <a:pt x="22882" y="71119"/>
                </a:moveTo>
                <a:lnTo>
                  <a:pt x="6133" y="71119"/>
                </a:lnTo>
                <a:lnTo>
                  <a:pt x="5818" y="72389"/>
                </a:lnTo>
                <a:lnTo>
                  <a:pt x="5347" y="74929"/>
                </a:lnTo>
                <a:lnTo>
                  <a:pt x="5386" y="77469"/>
                </a:lnTo>
                <a:lnTo>
                  <a:pt x="5504" y="78739"/>
                </a:lnTo>
                <a:lnTo>
                  <a:pt x="28819" y="78739"/>
                </a:lnTo>
                <a:lnTo>
                  <a:pt x="26617" y="76199"/>
                </a:lnTo>
                <a:lnTo>
                  <a:pt x="25909" y="76199"/>
                </a:lnTo>
                <a:lnTo>
                  <a:pt x="24651" y="74929"/>
                </a:lnTo>
                <a:lnTo>
                  <a:pt x="24100" y="73659"/>
                </a:lnTo>
                <a:lnTo>
                  <a:pt x="23589" y="72389"/>
                </a:lnTo>
                <a:lnTo>
                  <a:pt x="23197" y="72389"/>
                </a:lnTo>
                <a:lnTo>
                  <a:pt x="22882" y="71119"/>
                </a:lnTo>
                <a:close/>
              </a:path>
              <a:path w="120014" h="187959">
                <a:moveTo>
                  <a:pt x="58580" y="71119"/>
                </a:moveTo>
                <a:lnTo>
                  <a:pt x="54609" y="71119"/>
                </a:lnTo>
                <a:lnTo>
                  <a:pt x="55514" y="72389"/>
                </a:lnTo>
                <a:lnTo>
                  <a:pt x="56457" y="72389"/>
                </a:lnTo>
                <a:lnTo>
                  <a:pt x="56889" y="73659"/>
                </a:lnTo>
                <a:lnTo>
                  <a:pt x="57361" y="74929"/>
                </a:lnTo>
                <a:lnTo>
                  <a:pt x="59878" y="74929"/>
                </a:lnTo>
                <a:lnTo>
                  <a:pt x="59721" y="73659"/>
                </a:lnTo>
                <a:lnTo>
                  <a:pt x="59485" y="73659"/>
                </a:lnTo>
                <a:lnTo>
                  <a:pt x="59209" y="72389"/>
                </a:lnTo>
                <a:lnTo>
                  <a:pt x="58580" y="71119"/>
                </a:lnTo>
                <a:close/>
              </a:path>
              <a:path w="120014" h="187959">
                <a:moveTo>
                  <a:pt x="34244" y="62229"/>
                </a:moveTo>
                <a:lnTo>
                  <a:pt x="28779" y="62229"/>
                </a:lnTo>
                <a:lnTo>
                  <a:pt x="29055" y="63499"/>
                </a:lnTo>
                <a:lnTo>
                  <a:pt x="30627" y="63499"/>
                </a:lnTo>
                <a:lnTo>
                  <a:pt x="31138" y="64769"/>
                </a:lnTo>
                <a:lnTo>
                  <a:pt x="32239" y="66039"/>
                </a:lnTo>
                <a:lnTo>
                  <a:pt x="32829" y="66039"/>
                </a:lnTo>
                <a:lnTo>
                  <a:pt x="34087" y="68579"/>
                </a:lnTo>
                <a:lnTo>
                  <a:pt x="34755" y="69849"/>
                </a:lnTo>
                <a:lnTo>
                  <a:pt x="28346" y="69849"/>
                </a:lnTo>
                <a:lnTo>
                  <a:pt x="26538" y="71119"/>
                </a:lnTo>
                <a:lnTo>
                  <a:pt x="28700" y="71119"/>
                </a:lnTo>
                <a:lnTo>
                  <a:pt x="29840" y="72389"/>
                </a:lnTo>
                <a:lnTo>
                  <a:pt x="32553" y="73659"/>
                </a:lnTo>
                <a:lnTo>
                  <a:pt x="40849" y="73659"/>
                </a:lnTo>
                <a:lnTo>
                  <a:pt x="39787" y="71119"/>
                </a:lnTo>
                <a:lnTo>
                  <a:pt x="38019" y="69849"/>
                </a:lnTo>
                <a:lnTo>
                  <a:pt x="36131" y="66039"/>
                </a:lnTo>
                <a:lnTo>
                  <a:pt x="35462" y="64769"/>
                </a:lnTo>
                <a:lnTo>
                  <a:pt x="34833" y="63499"/>
                </a:lnTo>
                <a:lnTo>
                  <a:pt x="34244" y="62229"/>
                </a:lnTo>
                <a:close/>
              </a:path>
              <a:path w="120014" h="187959">
                <a:moveTo>
                  <a:pt x="51386" y="71119"/>
                </a:moveTo>
                <a:lnTo>
                  <a:pt x="49813" y="71119"/>
                </a:lnTo>
                <a:lnTo>
                  <a:pt x="50048" y="72389"/>
                </a:lnTo>
                <a:lnTo>
                  <a:pt x="51189" y="72389"/>
                </a:lnTo>
                <a:lnTo>
                  <a:pt x="51386" y="71119"/>
                </a:lnTo>
                <a:close/>
              </a:path>
              <a:path w="120014" h="187959">
                <a:moveTo>
                  <a:pt x="29723" y="41909"/>
                </a:moveTo>
                <a:lnTo>
                  <a:pt x="25280" y="41909"/>
                </a:lnTo>
                <a:lnTo>
                  <a:pt x="24808" y="43179"/>
                </a:lnTo>
                <a:lnTo>
                  <a:pt x="23943" y="43179"/>
                </a:lnTo>
                <a:lnTo>
                  <a:pt x="23550" y="44449"/>
                </a:lnTo>
                <a:lnTo>
                  <a:pt x="23197" y="44449"/>
                </a:lnTo>
                <a:lnTo>
                  <a:pt x="22842" y="45719"/>
                </a:lnTo>
                <a:lnTo>
                  <a:pt x="22568" y="45719"/>
                </a:lnTo>
                <a:lnTo>
                  <a:pt x="22292" y="46989"/>
                </a:lnTo>
                <a:lnTo>
                  <a:pt x="21898" y="49529"/>
                </a:lnTo>
                <a:lnTo>
                  <a:pt x="21898" y="53339"/>
                </a:lnTo>
                <a:lnTo>
                  <a:pt x="22056" y="54609"/>
                </a:lnTo>
                <a:lnTo>
                  <a:pt x="22292" y="57149"/>
                </a:lnTo>
                <a:lnTo>
                  <a:pt x="18911" y="57149"/>
                </a:lnTo>
                <a:lnTo>
                  <a:pt x="18163" y="58419"/>
                </a:lnTo>
                <a:lnTo>
                  <a:pt x="3224" y="58419"/>
                </a:lnTo>
                <a:lnTo>
                  <a:pt x="3421" y="59689"/>
                </a:lnTo>
                <a:lnTo>
                  <a:pt x="3695" y="60959"/>
                </a:lnTo>
                <a:lnTo>
                  <a:pt x="4050" y="60959"/>
                </a:lnTo>
                <a:lnTo>
                  <a:pt x="4482" y="62229"/>
                </a:lnTo>
                <a:lnTo>
                  <a:pt x="9357" y="69849"/>
                </a:lnTo>
                <a:lnTo>
                  <a:pt x="7234" y="69849"/>
                </a:lnTo>
                <a:lnTo>
                  <a:pt x="6841" y="71119"/>
                </a:lnTo>
                <a:lnTo>
                  <a:pt x="22646" y="71119"/>
                </a:lnTo>
                <a:lnTo>
                  <a:pt x="22527" y="68579"/>
                </a:lnTo>
                <a:lnTo>
                  <a:pt x="22685" y="68579"/>
                </a:lnTo>
                <a:lnTo>
                  <a:pt x="22960" y="67309"/>
                </a:lnTo>
                <a:lnTo>
                  <a:pt x="23392" y="67309"/>
                </a:lnTo>
                <a:lnTo>
                  <a:pt x="24022" y="66039"/>
                </a:lnTo>
                <a:lnTo>
                  <a:pt x="24769" y="64769"/>
                </a:lnTo>
                <a:lnTo>
                  <a:pt x="25752" y="64769"/>
                </a:lnTo>
                <a:lnTo>
                  <a:pt x="26891" y="63499"/>
                </a:lnTo>
                <a:lnTo>
                  <a:pt x="28268" y="62229"/>
                </a:lnTo>
                <a:lnTo>
                  <a:pt x="34244" y="62229"/>
                </a:lnTo>
                <a:lnTo>
                  <a:pt x="33615" y="60959"/>
                </a:lnTo>
                <a:lnTo>
                  <a:pt x="30313" y="50799"/>
                </a:lnTo>
                <a:lnTo>
                  <a:pt x="30037" y="49529"/>
                </a:lnTo>
                <a:lnTo>
                  <a:pt x="29801" y="48259"/>
                </a:lnTo>
                <a:lnTo>
                  <a:pt x="29644" y="45719"/>
                </a:lnTo>
                <a:lnTo>
                  <a:pt x="29565" y="43179"/>
                </a:lnTo>
                <a:lnTo>
                  <a:pt x="29723" y="41909"/>
                </a:lnTo>
                <a:close/>
              </a:path>
              <a:path w="120014" h="187959">
                <a:moveTo>
                  <a:pt x="51700" y="59689"/>
                </a:moveTo>
                <a:lnTo>
                  <a:pt x="48830" y="59689"/>
                </a:lnTo>
                <a:lnTo>
                  <a:pt x="49263" y="62229"/>
                </a:lnTo>
                <a:lnTo>
                  <a:pt x="49577" y="64769"/>
                </a:lnTo>
                <a:lnTo>
                  <a:pt x="49656" y="66039"/>
                </a:lnTo>
                <a:lnTo>
                  <a:pt x="49773" y="71119"/>
                </a:lnTo>
                <a:lnTo>
                  <a:pt x="57794" y="71119"/>
                </a:lnTo>
                <a:lnTo>
                  <a:pt x="56969" y="69849"/>
                </a:lnTo>
                <a:lnTo>
                  <a:pt x="52722" y="69849"/>
                </a:lnTo>
                <a:lnTo>
                  <a:pt x="52722" y="63499"/>
                </a:lnTo>
                <a:lnTo>
                  <a:pt x="52564" y="63499"/>
                </a:lnTo>
                <a:lnTo>
                  <a:pt x="52447" y="62229"/>
                </a:lnTo>
                <a:lnTo>
                  <a:pt x="52132" y="60959"/>
                </a:lnTo>
                <a:lnTo>
                  <a:pt x="51935" y="60959"/>
                </a:lnTo>
                <a:lnTo>
                  <a:pt x="51700" y="59689"/>
                </a:lnTo>
                <a:close/>
              </a:path>
              <a:path w="120014" h="187959">
                <a:moveTo>
                  <a:pt x="101825" y="63499"/>
                </a:moveTo>
                <a:lnTo>
                  <a:pt x="95501" y="63499"/>
                </a:lnTo>
                <a:lnTo>
                  <a:pt x="94397" y="64769"/>
                </a:lnTo>
                <a:lnTo>
                  <a:pt x="103090" y="64769"/>
                </a:lnTo>
                <a:lnTo>
                  <a:pt x="101825" y="63499"/>
                </a:lnTo>
                <a:close/>
              </a:path>
              <a:path w="120014" h="187959">
                <a:moveTo>
                  <a:pt x="116258" y="59690"/>
                </a:moveTo>
                <a:lnTo>
                  <a:pt x="108507" y="59689"/>
                </a:lnTo>
                <a:lnTo>
                  <a:pt x="107759" y="60959"/>
                </a:lnTo>
                <a:lnTo>
                  <a:pt x="106149" y="62229"/>
                </a:lnTo>
                <a:lnTo>
                  <a:pt x="118144" y="62230"/>
                </a:lnTo>
                <a:lnTo>
                  <a:pt x="117431" y="60960"/>
                </a:lnTo>
                <a:lnTo>
                  <a:pt x="117166" y="60960"/>
                </a:lnTo>
                <a:lnTo>
                  <a:pt x="116258" y="59690"/>
                </a:lnTo>
                <a:close/>
              </a:path>
              <a:path w="120014" h="187959">
                <a:moveTo>
                  <a:pt x="65775" y="53339"/>
                </a:moveTo>
                <a:lnTo>
                  <a:pt x="64753" y="53339"/>
                </a:lnTo>
                <a:lnTo>
                  <a:pt x="63888" y="55879"/>
                </a:lnTo>
                <a:lnTo>
                  <a:pt x="64478" y="57149"/>
                </a:lnTo>
                <a:lnTo>
                  <a:pt x="65460" y="58419"/>
                </a:lnTo>
                <a:lnTo>
                  <a:pt x="66247" y="60959"/>
                </a:lnTo>
                <a:lnTo>
                  <a:pt x="76351" y="60959"/>
                </a:lnTo>
                <a:lnTo>
                  <a:pt x="76272" y="59689"/>
                </a:lnTo>
                <a:lnTo>
                  <a:pt x="75918" y="59689"/>
                </a:lnTo>
                <a:lnTo>
                  <a:pt x="75801" y="57149"/>
                </a:lnTo>
                <a:lnTo>
                  <a:pt x="68685" y="57149"/>
                </a:lnTo>
                <a:lnTo>
                  <a:pt x="67505" y="55879"/>
                </a:lnTo>
                <a:lnTo>
                  <a:pt x="66679" y="54609"/>
                </a:lnTo>
                <a:lnTo>
                  <a:pt x="66050" y="54609"/>
                </a:lnTo>
                <a:lnTo>
                  <a:pt x="65775" y="53339"/>
                </a:lnTo>
                <a:close/>
              </a:path>
              <a:path w="120014" h="187959">
                <a:moveTo>
                  <a:pt x="93335" y="59689"/>
                </a:moveTo>
                <a:lnTo>
                  <a:pt x="76548" y="59689"/>
                </a:lnTo>
                <a:lnTo>
                  <a:pt x="76391" y="60959"/>
                </a:lnTo>
                <a:lnTo>
                  <a:pt x="92510" y="60959"/>
                </a:lnTo>
                <a:lnTo>
                  <a:pt x="93335" y="59689"/>
                </a:lnTo>
                <a:close/>
              </a:path>
              <a:path w="120014" h="187959">
                <a:moveTo>
                  <a:pt x="49026" y="55879"/>
                </a:moveTo>
                <a:lnTo>
                  <a:pt x="47454" y="55879"/>
                </a:lnTo>
                <a:lnTo>
                  <a:pt x="48044" y="57149"/>
                </a:lnTo>
                <a:lnTo>
                  <a:pt x="48594" y="59689"/>
                </a:lnTo>
                <a:lnTo>
                  <a:pt x="51425" y="59689"/>
                </a:lnTo>
                <a:lnTo>
                  <a:pt x="51110" y="58419"/>
                </a:lnTo>
                <a:lnTo>
                  <a:pt x="50796" y="58419"/>
                </a:lnTo>
                <a:lnTo>
                  <a:pt x="50009" y="57149"/>
                </a:lnTo>
                <a:lnTo>
                  <a:pt x="49538" y="57149"/>
                </a:lnTo>
                <a:lnTo>
                  <a:pt x="49026" y="55879"/>
                </a:lnTo>
                <a:close/>
              </a:path>
              <a:path w="120014" h="187959">
                <a:moveTo>
                  <a:pt x="95144" y="58419"/>
                </a:moveTo>
                <a:lnTo>
                  <a:pt x="77452" y="58419"/>
                </a:lnTo>
                <a:lnTo>
                  <a:pt x="77216" y="59689"/>
                </a:lnTo>
                <a:lnTo>
                  <a:pt x="94201" y="59689"/>
                </a:lnTo>
                <a:lnTo>
                  <a:pt x="95144" y="58419"/>
                </a:lnTo>
                <a:close/>
              </a:path>
              <a:path w="120014" h="187959">
                <a:moveTo>
                  <a:pt x="113624" y="58419"/>
                </a:moveTo>
                <a:lnTo>
                  <a:pt x="111301" y="58419"/>
                </a:lnTo>
                <a:lnTo>
                  <a:pt x="110634" y="59689"/>
                </a:lnTo>
                <a:lnTo>
                  <a:pt x="114130" y="59689"/>
                </a:lnTo>
                <a:lnTo>
                  <a:pt x="113624" y="58419"/>
                </a:lnTo>
                <a:close/>
              </a:path>
              <a:path w="120014" h="187959">
                <a:moveTo>
                  <a:pt x="15726" y="53339"/>
                </a:moveTo>
                <a:lnTo>
                  <a:pt x="3617" y="53339"/>
                </a:lnTo>
                <a:lnTo>
                  <a:pt x="3421" y="54609"/>
                </a:lnTo>
                <a:lnTo>
                  <a:pt x="3263" y="54609"/>
                </a:lnTo>
                <a:lnTo>
                  <a:pt x="3145" y="55879"/>
                </a:lnTo>
                <a:lnTo>
                  <a:pt x="3106" y="58419"/>
                </a:lnTo>
                <a:lnTo>
                  <a:pt x="18163" y="58419"/>
                </a:lnTo>
                <a:lnTo>
                  <a:pt x="17967" y="57149"/>
                </a:lnTo>
                <a:lnTo>
                  <a:pt x="16905" y="55879"/>
                </a:lnTo>
                <a:lnTo>
                  <a:pt x="16355" y="54609"/>
                </a:lnTo>
                <a:lnTo>
                  <a:pt x="15726" y="53339"/>
                </a:lnTo>
                <a:close/>
              </a:path>
              <a:path w="120014" h="187959">
                <a:moveTo>
                  <a:pt x="99238" y="53339"/>
                </a:moveTo>
                <a:lnTo>
                  <a:pt x="77884" y="53339"/>
                </a:lnTo>
                <a:lnTo>
                  <a:pt x="77923" y="57149"/>
                </a:lnTo>
                <a:lnTo>
                  <a:pt x="77845" y="58419"/>
                </a:lnTo>
                <a:lnTo>
                  <a:pt x="95616" y="58419"/>
                </a:lnTo>
                <a:lnTo>
                  <a:pt x="97111" y="55879"/>
                </a:lnTo>
                <a:lnTo>
                  <a:pt x="98169" y="54609"/>
                </a:lnTo>
                <a:lnTo>
                  <a:pt x="98686" y="54609"/>
                </a:lnTo>
                <a:lnTo>
                  <a:pt x="99238" y="53339"/>
                </a:lnTo>
                <a:close/>
              </a:path>
              <a:path w="120014" h="187959">
                <a:moveTo>
                  <a:pt x="21505" y="55879"/>
                </a:moveTo>
                <a:lnTo>
                  <a:pt x="20994" y="55879"/>
                </a:lnTo>
                <a:lnTo>
                  <a:pt x="20679" y="57149"/>
                </a:lnTo>
                <a:lnTo>
                  <a:pt x="21939" y="57149"/>
                </a:lnTo>
                <a:lnTo>
                  <a:pt x="21505" y="55879"/>
                </a:lnTo>
                <a:close/>
              </a:path>
              <a:path w="120014" h="187959">
                <a:moveTo>
                  <a:pt x="38254" y="55879"/>
                </a:moveTo>
                <a:lnTo>
                  <a:pt x="37822" y="55879"/>
                </a:lnTo>
                <a:lnTo>
                  <a:pt x="37939" y="57149"/>
                </a:lnTo>
                <a:lnTo>
                  <a:pt x="38097" y="57149"/>
                </a:lnTo>
                <a:lnTo>
                  <a:pt x="38254" y="55879"/>
                </a:lnTo>
                <a:close/>
              </a:path>
              <a:path w="120014" h="187959">
                <a:moveTo>
                  <a:pt x="73245" y="46989"/>
                </a:moveTo>
                <a:lnTo>
                  <a:pt x="67347" y="46989"/>
                </a:lnTo>
                <a:lnTo>
                  <a:pt x="67387" y="50799"/>
                </a:lnTo>
                <a:lnTo>
                  <a:pt x="67505" y="52069"/>
                </a:lnTo>
                <a:lnTo>
                  <a:pt x="67820" y="54609"/>
                </a:lnTo>
                <a:lnTo>
                  <a:pt x="68056" y="55879"/>
                </a:lnTo>
                <a:lnTo>
                  <a:pt x="68685" y="57149"/>
                </a:lnTo>
                <a:lnTo>
                  <a:pt x="75801" y="57149"/>
                </a:lnTo>
                <a:lnTo>
                  <a:pt x="75722" y="55879"/>
                </a:lnTo>
                <a:lnTo>
                  <a:pt x="75407" y="53339"/>
                </a:lnTo>
                <a:lnTo>
                  <a:pt x="75211" y="53339"/>
                </a:lnTo>
                <a:lnTo>
                  <a:pt x="74817" y="50799"/>
                </a:lnTo>
                <a:lnTo>
                  <a:pt x="74582" y="50799"/>
                </a:lnTo>
                <a:lnTo>
                  <a:pt x="74149" y="49529"/>
                </a:lnTo>
                <a:lnTo>
                  <a:pt x="73953" y="49529"/>
                </a:lnTo>
                <a:lnTo>
                  <a:pt x="73520" y="48259"/>
                </a:lnTo>
                <a:lnTo>
                  <a:pt x="73245" y="46989"/>
                </a:lnTo>
                <a:close/>
              </a:path>
              <a:path w="120014" h="187959">
                <a:moveTo>
                  <a:pt x="39316" y="54609"/>
                </a:moveTo>
                <a:lnTo>
                  <a:pt x="37271" y="54609"/>
                </a:lnTo>
                <a:lnTo>
                  <a:pt x="37507" y="55879"/>
                </a:lnTo>
                <a:lnTo>
                  <a:pt x="38922" y="55879"/>
                </a:lnTo>
                <a:lnTo>
                  <a:pt x="39316" y="54609"/>
                </a:lnTo>
                <a:close/>
              </a:path>
              <a:path w="120014" h="187959">
                <a:moveTo>
                  <a:pt x="47218" y="54609"/>
                </a:moveTo>
                <a:lnTo>
                  <a:pt x="46510" y="54609"/>
                </a:lnTo>
                <a:lnTo>
                  <a:pt x="46825" y="55879"/>
                </a:lnTo>
                <a:lnTo>
                  <a:pt x="47886" y="55879"/>
                </a:lnTo>
                <a:lnTo>
                  <a:pt x="47218" y="54609"/>
                </a:lnTo>
                <a:close/>
              </a:path>
              <a:path w="120014" h="187959">
                <a:moveTo>
                  <a:pt x="39197" y="46989"/>
                </a:moveTo>
                <a:lnTo>
                  <a:pt x="37271" y="46989"/>
                </a:lnTo>
                <a:lnTo>
                  <a:pt x="37389" y="53339"/>
                </a:lnTo>
                <a:lnTo>
                  <a:pt x="37232" y="54609"/>
                </a:lnTo>
                <a:lnTo>
                  <a:pt x="39906" y="54609"/>
                </a:lnTo>
                <a:lnTo>
                  <a:pt x="39826" y="50799"/>
                </a:lnTo>
                <a:lnTo>
                  <a:pt x="39630" y="49529"/>
                </a:lnTo>
                <a:lnTo>
                  <a:pt x="39512" y="48259"/>
                </a:lnTo>
                <a:lnTo>
                  <a:pt x="39197" y="46989"/>
                </a:lnTo>
                <a:close/>
              </a:path>
              <a:path w="120014" h="187959">
                <a:moveTo>
                  <a:pt x="14625" y="52069"/>
                </a:moveTo>
                <a:lnTo>
                  <a:pt x="4364" y="52069"/>
                </a:lnTo>
                <a:lnTo>
                  <a:pt x="4089" y="53339"/>
                </a:lnTo>
                <a:lnTo>
                  <a:pt x="15018" y="53339"/>
                </a:lnTo>
                <a:lnTo>
                  <a:pt x="14625" y="52069"/>
                </a:lnTo>
                <a:close/>
              </a:path>
              <a:path w="120014" h="187959">
                <a:moveTo>
                  <a:pt x="107725" y="48259"/>
                </a:moveTo>
                <a:lnTo>
                  <a:pt x="77569" y="48259"/>
                </a:lnTo>
                <a:lnTo>
                  <a:pt x="77530" y="50799"/>
                </a:lnTo>
                <a:lnTo>
                  <a:pt x="77727" y="53339"/>
                </a:lnTo>
                <a:lnTo>
                  <a:pt x="102964" y="53339"/>
                </a:lnTo>
                <a:lnTo>
                  <a:pt x="104424" y="52069"/>
                </a:lnTo>
                <a:lnTo>
                  <a:pt x="104930" y="52069"/>
                </a:lnTo>
                <a:lnTo>
                  <a:pt x="105873" y="50799"/>
                </a:lnTo>
                <a:lnTo>
                  <a:pt x="106391" y="50799"/>
                </a:lnTo>
                <a:lnTo>
                  <a:pt x="106816" y="49529"/>
                </a:lnTo>
                <a:lnTo>
                  <a:pt x="107288" y="49529"/>
                </a:lnTo>
                <a:lnTo>
                  <a:pt x="107725" y="48259"/>
                </a:lnTo>
                <a:close/>
              </a:path>
              <a:path w="120014" h="187959">
                <a:moveTo>
                  <a:pt x="13367" y="50799"/>
                </a:moveTo>
                <a:lnTo>
                  <a:pt x="6054" y="50799"/>
                </a:lnTo>
                <a:lnTo>
                  <a:pt x="5228" y="52069"/>
                </a:lnTo>
                <a:lnTo>
                  <a:pt x="13839" y="52069"/>
                </a:lnTo>
                <a:lnTo>
                  <a:pt x="13367" y="50799"/>
                </a:lnTo>
                <a:close/>
              </a:path>
              <a:path w="120014" h="187959">
                <a:moveTo>
                  <a:pt x="10930" y="49529"/>
                </a:moveTo>
                <a:lnTo>
                  <a:pt x="7509" y="49529"/>
                </a:lnTo>
                <a:lnTo>
                  <a:pt x="6802" y="50799"/>
                </a:lnTo>
                <a:lnTo>
                  <a:pt x="11480" y="50799"/>
                </a:lnTo>
                <a:lnTo>
                  <a:pt x="10930" y="49529"/>
                </a:lnTo>
                <a:close/>
              </a:path>
              <a:path w="120014" h="187959">
                <a:moveTo>
                  <a:pt x="114843" y="38100"/>
                </a:moveTo>
                <a:lnTo>
                  <a:pt x="79614" y="38099"/>
                </a:lnTo>
                <a:lnTo>
                  <a:pt x="79890" y="40639"/>
                </a:lnTo>
                <a:lnTo>
                  <a:pt x="79890" y="43179"/>
                </a:lnTo>
                <a:lnTo>
                  <a:pt x="79653" y="44449"/>
                </a:lnTo>
                <a:lnTo>
                  <a:pt x="79339" y="44449"/>
                </a:lnTo>
                <a:lnTo>
                  <a:pt x="79142" y="45719"/>
                </a:lnTo>
                <a:lnTo>
                  <a:pt x="78159" y="45719"/>
                </a:lnTo>
                <a:lnTo>
                  <a:pt x="77766" y="46989"/>
                </a:lnTo>
                <a:lnTo>
                  <a:pt x="77649" y="48259"/>
                </a:lnTo>
                <a:lnTo>
                  <a:pt x="108116" y="48259"/>
                </a:lnTo>
                <a:lnTo>
                  <a:pt x="108472" y="46989"/>
                </a:lnTo>
                <a:lnTo>
                  <a:pt x="108829" y="46989"/>
                </a:lnTo>
                <a:lnTo>
                  <a:pt x="110048" y="39370"/>
                </a:lnTo>
                <a:lnTo>
                  <a:pt x="113348" y="39370"/>
                </a:lnTo>
                <a:lnTo>
                  <a:pt x="114843" y="38100"/>
                </a:lnTo>
                <a:close/>
              </a:path>
              <a:path w="120014" h="187959">
                <a:moveTo>
                  <a:pt x="38765" y="45719"/>
                </a:moveTo>
                <a:lnTo>
                  <a:pt x="36917" y="45719"/>
                </a:lnTo>
                <a:lnTo>
                  <a:pt x="37113" y="46989"/>
                </a:lnTo>
                <a:lnTo>
                  <a:pt x="39001" y="46989"/>
                </a:lnTo>
                <a:lnTo>
                  <a:pt x="38765" y="45719"/>
                </a:lnTo>
                <a:close/>
              </a:path>
              <a:path w="120014" h="187959">
                <a:moveTo>
                  <a:pt x="73992" y="39369"/>
                </a:moveTo>
                <a:lnTo>
                  <a:pt x="73166" y="40639"/>
                </a:lnTo>
                <a:lnTo>
                  <a:pt x="71711" y="41909"/>
                </a:lnTo>
                <a:lnTo>
                  <a:pt x="71043" y="41909"/>
                </a:lnTo>
                <a:lnTo>
                  <a:pt x="69904" y="43179"/>
                </a:lnTo>
                <a:lnTo>
                  <a:pt x="68999" y="44449"/>
                </a:lnTo>
                <a:lnTo>
                  <a:pt x="68252" y="45719"/>
                </a:lnTo>
                <a:lnTo>
                  <a:pt x="67741" y="46989"/>
                </a:lnTo>
                <a:lnTo>
                  <a:pt x="73127" y="46989"/>
                </a:lnTo>
                <a:lnTo>
                  <a:pt x="73205" y="41909"/>
                </a:lnTo>
                <a:lnTo>
                  <a:pt x="73520" y="40639"/>
                </a:lnTo>
                <a:lnTo>
                  <a:pt x="73992" y="39369"/>
                </a:lnTo>
                <a:close/>
              </a:path>
              <a:path w="120014" h="187959">
                <a:moveTo>
                  <a:pt x="37113" y="43179"/>
                </a:moveTo>
                <a:lnTo>
                  <a:pt x="35738" y="43179"/>
                </a:lnTo>
                <a:lnTo>
                  <a:pt x="36052" y="44449"/>
                </a:lnTo>
                <a:lnTo>
                  <a:pt x="36367" y="44449"/>
                </a:lnTo>
                <a:lnTo>
                  <a:pt x="36642" y="45719"/>
                </a:lnTo>
                <a:lnTo>
                  <a:pt x="38215" y="45719"/>
                </a:lnTo>
                <a:lnTo>
                  <a:pt x="37507" y="44449"/>
                </a:lnTo>
                <a:lnTo>
                  <a:pt x="37113" y="43179"/>
                </a:lnTo>
                <a:close/>
              </a:path>
              <a:path w="120014" h="187959">
                <a:moveTo>
                  <a:pt x="35659" y="41909"/>
                </a:moveTo>
                <a:lnTo>
                  <a:pt x="34636" y="41909"/>
                </a:lnTo>
                <a:lnTo>
                  <a:pt x="35384" y="43179"/>
                </a:lnTo>
                <a:lnTo>
                  <a:pt x="36171" y="43179"/>
                </a:lnTo>
                <a:lnTo>
                  <a:pt x="35659" y="41909"/>
                </a:lnTo>
                <a:close/>
              </a:path>
              <a:path w="120014" h="187959">
                <a:moveTo>
                  <a:pt x="33772" y="40639"/>
                </a:moveTo>
                <a:lnTo>
                  <a:pt x="27127" y="40639"/>
                </a:lnTo>
                <a:lnTo>
                  <a:pt x="26695" y="41909"/>
                </a:lnTo>
                <a:lnTo>
                  <a:pt x="34440" y="41909"/>
                </a:lnTo>
                <a:lnTo>
                  <a:pt x="33772" y="40639"/>
                </a:lnTo>
                <a:close/>
              </a:path>
              <a:path w="120014" h="187959">
                <a:moveTo>
                  <a:pt x="115982" y="10160"/>
                </a:moveTo>
                <a:lnTo>
                  <a:pt x="83035" y="10159"/>
                </a:lnTo>
                <a:lnTo>
                  <a:pt x="82642" y="12699"/>
                </a:lnTo>
                <a:lnTo>
                  <a:pt x="82484" y="13969"/>
                </a:lnTo>
                <a:lnTo>
                  <a:pt x="82484" y="16509"/>
                </a:lnTo>
                <a:lnTo>
                  <a:pt x="82681" y="19049"/>
                </a:lnTo>
                <a:lnTo>
                  <a:pt x="82917" y="20319"/>
                </a:lnTo>
                <a:lnTo>
                  <a:pt x="83191" y="21589"/>
                </a:lnTo>
                <a:lnTo>
                  <a:pt x="83585" y="24129"/>
                </a:lnTo>
                <a:lnTo>
                  <a:pt x="78749" y="24129"/>
                </a:lnTo>
                <a:lnTo>
                  <a:pt x="78120" y="25399"/>
                </a:lnTo>
                <a:lnTo>
                  <a:pt x="77177" y="25399"/>
                </a:lnTo>
                <a:lnTo>
                  <a:pt x="76823" y="26669"/>
                </a:lnTo>
                <a:lnTo>
                  <a:pt x="76587" y="26669"/>
                </a:lnTo>
                <a:lnTo>
                  <a:pt x="76391" y="27939"/>
                </a:lnTo>
                <a:lnTo>
                  <a:pt x="76311" y="30479"/>
                </a:lnTo>
                <a:lnTo>
                  <a:pt x="76587" y="31749"/>
                </a:lnTo>
                <a:lnTo>
                  <a:pt x="76980" y="33019"/>
                </a:lnTo>
                <a:lnTo>
                  <a:pt x="77766" y="34289"/>
                </a:lnTo>
                <a:lnTo>
                  <a:pt x="78278" y="35559"/>
                </a:lnTo>
                <a:lnTo>
                  <a:pt x="79221" y="38099"/>
                </a:lnTo>
                <a:lnTo>
                  <a:pt x="116453" y="38100"/>
                </a:lnTo>
                <a:lnTo>
                  <a:pt x="117235" y="36830"/>
                </a:lnTo>
                <a:lnTo>
                  <a:pt x="118063" y="36830"/>
                </a:lnTo>
                <a:lnTo>
                  <a:pt x="118856" y="35560"/>
                </a:lnTo>
                <a:lnTo>
                  <a:pt x="119201" y="35560"/>
                </a:lnTo>
                <a:lnTo>
                  <a:pt x="119604" y="34290"/>
                </a:lnTo>
                <a:lnTo>
                  <a:pt x="119604" y="11430"/>
                </a:lnTo>
                <a:lnTo>
                  <a:pt x="117120" y="11430"/>
                </a:lnTo>
                <a:lnTo>
                  <a:pt x="115982" y="10160"/>
                </a:lnTo>
                <a:close/>
              </a:path>
              <a:path w="120014" h="187959">
                <a:moveTo>
                  <a:pt x="92038" y="8889"/>
                </a:moveTo>
                <a:lnTo>
                  <a:pt x="83664" y="8889"/>
                </a:lnTo>
                <a:lnTo>
                  <a:pt x="83310" y="10159"/>
                </a:lnTo>
                <a:lnTo>
                  <a:pt x="93454" y="10159"/>
                </a:lnTo>
                <a:lnTo>
                  <a:pt x="92038" y="8889"/>
                </a:lnTo>
                <a:close/>
              </a:path>
              <a:path w="120014" h="187959">
                <a:moveTo>
                  <a:pt x="106943" y="3810"/>
                </a:moveTo>
                <a:lnTo>
                  <a:pt x="94558" y="3809"/>
                </a:lnTo>
                <a:lnTo>
                  <a:pt x="94086" y="5079"/>
                </a:lnTo>
                <a:lnTo>
                  <a:pt x="93891" y="6349"/>
                </a:lnTo>
                <a:lnTo>
                  <a:pt x="93569" y="7619"/>
                </a:lnTo>
                <a:lnTo>
                  <a:pt x="93454" y="10159"/>
                </a:lnTo>
                <a:lnTo>
                  <a:pt x="108472" y="10160"/>
                </a:lnTo>
                <a:lnTo>
                  <a:pt x="108277" y="8890"/>
                </a:lnTo>
                <a:lnTo>
                  <a:pt x="107805" y="6350"/>
                </a:lnTo>
                <a:lnTo>
                  <a:pt x="107253" y="5080"/>
                </a:lnTo>
                <a:lnTo>
                  <a:pt x="106943" y="3810"/>
                </a:lnTo>
                <a:close/>
              </a:path>
              <a:path w="120014" h="187959">
                <a:moveTo>
                  <a:pt x="89522" y="7619"/>
                </a:moveTo>
                <a:lnTo>
                  <a:pt x="85158" y="7619"/>
                </a:lnTo>
                <a:lnTo>
                  <a:pt x="84607" y="8889"/>
                </a:lnTo>
                <a:lnTo>
                  <a:pt x="90701" y="8889"/>
                </a:lnTo>
                <a:lnTo>
                  <a:pt x="89522" y="7619"/>
                </a:lnTo>
                <a:close/>
              </a:path>
              <a:path w="120014" h="187959">
                <a:moveTo>
                  <a:pt x="103838" y="0"/>
                </a:moveTo>
                <a:lnTo>
                  <a:pt x="97663" y="0"/>
                </a:lnTo>
                <a:lnTo>
                  <a:pt x="96915" y="1269"/>
                </a:lnTo>
                <a:lnTo>
                  <a:pt x="95926" y="2539"/>
                </a:lnTo>
                <a:lnTo>
                  <a:pt x="95455" y="2539"/>
                </a:lnTo>
                <a:lnTo>
                  <a:pt x="94868" y="3809"/>
                </a:lnTo>
                <a:lnTo>
                  <a:pt x="106586" y="3810"/>
                </a:lnTo>
                <a:lnTo>
                  <a:pt x="105873" y="2540"/>
                </a:lnTo>
                <a:lnTo>
                  <a:pt x="105091" y="1270"/>
                </a:lnTo>
                <a:lnTo>
                  <a:pt x="104263" y="1270"/>
                </a:lnTo>
                <a:lnTo>
                  <a:pt x="10383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58421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39" h="42545">
                <a:moveTo>
                  <a:pt x="51151" y="37518"/>
                </a:moveTo>
                <a:lnTo>
                  <a:pt x="33573" y="37518"/>
                </a:lnTo>
                <a:lnTo>
                  <a:pt x="34870" y="37552"/>
                </a:lnTo>
                <a:lnTo>
                  <a:pt x="37347" y="37713"/>
                </a:lnTo>
                <a:lnTo>
                  <a:pt x="53152" y="41939"/>
                </a:lnTo>
                <a:lnTo>
                  <a:pt x="52326" y="39820"/>
                </a:lnTo>
                <a:lnTo>
                  <a:pt x="51399" y="37942"/>
                </a:lnTo>
                <a:lnTo>
                  <a:pt x="51151" y="37518"/>
                </a:lnTo>
                <a:close/>
              </a:path>
              <a:path w="53339" h="42545">
                <a:moveTo>
                  <a:pt x="33638" y="29020"/>
                </a:moveTo>
                <a:lnTo>
                  <a:pt x="19694" y="29020"/>
                </a:lnTo>
                <a:lnTo>
                  <a:pt x="19458" y="29914"/>
                </a:lnTo>
                <a:lnTo>
                  <a:pt x="19350" y="30509"/>
                </a:lnTo>
                <a:lnTo>
                  <a:pt x="19261" y="33555"/>
                </a:lnTo>
                <a:lnTo>
                  <a:pt x="19380" y="34151"/>
                </a:lnTo>
                <a:lnTo>
                  <a:pt x="26613" y="37942"/>
                </a:lnTo>
                <a:lnTo>
                  <a:pt x="28068" y="37747"/>
                </a:lnTo>
                <a:lnTo>
                  <a:pt x="29483" y="37633"/>
                </a:lnTo>
                <a:lnTo>
                  <a:pt x="30899" y="37552"/>
                </a:lnTo>
                <a:lnTo>
                  <a:pt x="32235" y="37518"/>
                </a:lnTo>
                <a:lnTo>
                  <a:pt x="51151" y="37518"/>
                </a:lnTo>
                <a:lnTo>
                  <a:pt x="50872" y="37049"/>
                </a:lnTo>
                <a:lnTo>
                  <a:pt x="50400" y="36178"/>
                </a:lnTo>
                <a:lnTo>
                  <a:pt x="49888" y="35399"/>
                </a:lnTo>
                <a:lnTo>
                  <a:pt x="48375" y="33326"/>
                </a:lnTo>
                <a:lnTo>
                  <a:pt x="40767" y="33326"/>
                </a:lnTo>
                <a:lnTo>
                  <a:pt x="38093" y="31792"/>
                </a:lnTo>
                <a:lnTo>
                  <a:pt x="35577" y="30269"/>
                </a:lnTo>
                <a:lnTo>
                  <a:pt x="33638" y="29020"/>
                </a:lnTo>
                <a:close/>
              </a:path>
              <a:path w="53339" h="42545">
                <a:moveTo>
                  <a:pt x="26049" y="8612"/>
                </a:moveTo>
                <a:lnTo>
                  <a:pt x="22013" y="8612"/>
                </a:lnTo>
                <a:lnTo>
                  <a:pt x="23091" y="11315"/>
                </a:lnTo>
                <a:lnTo>
                  <a:pt x="24373" y="13937"/>
                </a:lnTo>
                <a:lnTo>
                  <a:pt x="48375" y="33326"/>
                </a:lnTo>
                <a:lnTo>
                  <a:pt x="47254" y="32032"/>
                </a:lnTo>
                <a:lnTo>
                  <a:pt x="40453" y="27016"/>
                </a:lnTo>
                <a:lnTo>
                  <a:pt x="40351" y="23500"/>
                </a:lnTo>
                <a:lnTo>
                  <a:pt x="27518" y="13468"/>
                </a:lnTo>
                <a:lnTo>
                  <a:pt x="27361" y="13399"/>
                </a:lnTo>
                <a:lnTo>
                  <a:pt x="27170" y="13193"/>
                </a:lnTo>
                <a:lnTo>
                  <a:pt x="27053" y="12998"/>
                </a:lnTo>
                <a:lnTo>
                  <a:pt x="26928" y="12219"/>
                </a:lnTo>
                <a:lnTo>
                  <a:pt x="26815" y="11280"/>
                </a:lnTo>
                <a:lnTo>
                  <a:pt x="26634" y="10536"/>
                </a:lnTo>
                <a:lnTo>
                  <a:pt x="26049" y="8612"/>
                </a:lnTo>
                <a:close/>
              </a:path>
              <a:path w="53339" h="42545">
                <a:moveTo>
                  <a:pt x="2395" y="0"/>
                </a:moveTo>
                <a:lnTo>
                  <a:pt x="0" y="4111"/>
                </a:lnTo>
                <a:lnTo>
                  <a:pt x="125" y="5016"/>
                </a:lnTo>
                <a:lnTo>
                  <a:pt x="6878" y="14808"/>
                </a:lnTo>
                <a:lnTo>
                  <a:pt x="6933" y="15037"/>
                </a:lnTo>
                <a:lnTo>
                  <a:pt x="6220" y="16365"/>
                </a:lnTo>
                <a:lnTo>
                  <a:pt x="5698" y="17625"/>
                </a:lnTo>
                <a:lnTo>
                  <a:pt x="5343" y="18839"/>
                </a:lnTo>
                <a:lnTo>
                  <a:pt x="5226" y="22595"/>
                </a:lnTo>
                <a:lnTo>
                  <a:pt x="5343" y="23065"/>
                </a:lnTo>
                <a:lnTo>
                  <a:pt x="5423" y="23500"/>
                </a:lnTo>
                <a:lnTo>
                  <a:pt x="16903" y="29249"/>
                </a:lnTo>
                <a:lnTo>
                  <a:pt x="17610" y="29215"/>
                </a:lnTo>
                <a:lnTo>
                  <a:pt x="18239" y="29215"/>
                </a:lnTo>
                <a:lnTo>
                  <a:pt x="19694" y="29020"/>
                </a:lnTo>
                <a:lnTo>
                  <a:pt x="33638" y="29020"/>
                </a:lnTo>
                <a:lnTo>
                  <a:pt x="30821" y="27176"/>
                </a:lnTo>
                <a:lnTo>
                  <a:pt x="3456" y="1683"/>
                </a:lnTo>
                <a:lnTo>
                  <a:pt x="2395" y="0"/>
                </a:lnTo>
                <a:close/>
              </a:path>
              <a:path w="53339" h="42545">
                <a:moveTo>
                  <a:pt x="19341" y="2393"/>
                </a:moveTo>
                <a:lnTo>
                  <a:pt x="14582" y="5920"/>
                </a:lnTo>
                <a:lnTo>
                  <a:pt x="14701" y="6310"/>
                </a:lnTo>
                <a:lnTo>
                  <a:pt x="15094" y="6894"/>
                </a:lnTo>
                <a:lnTo>
                  <a:pt x="20559" y="16365"/>
                </a:lnTo>
                <a:lnTo>
                  <a:pt x="22013" y="8612"/>
                </a:lnTo>
                <a:lnTo>
                  <a:pt x="26049" y="8612"/>
                </a:lnTo>
                <a:lnTo>
                  <a:pt x="25867" y="8074"/>
                </a:lnTo>
                <a:lnTo>
                  <a:pt x="20323" y="2508"/>
                </a:lnTo>
                <a:lnTo>
                  <a:pt x="19341" y="2393"/>
                </a:lnTo>
                <a:close/>
              </a:path>
              <a:path w="53339" h="42545">
                <a:moveTo>
                  <a:pt x="32354" y="12219"/>
                </a:moveTo>
                <a:lnTo>
                  <a:pt x="28383" y="13273"/>
                </a:lnTo>
                <a:lnTo>
                  <a:pt x="28029" y="13433"/>
                </a:lnTo>
                <a:lnTo>
                  <a:pt x="27754" y="13468"/>
                </a:lnTo>
                <a:lnTo>
                  <a:pt x="36101" y="13468"/>
                </a:lnTo>
                <a:lnTo>
                  <a:pt x="35499" y="13078"/>
                </a:lnTo>
                <a:lnTo>
                  <a:pt x="34948" y="12803"/>
                </a:lnTo>
                <a:lnTo>
                  <a:pt x="34438" y="12609"/>
                </a:lnTo>
                <a:lnTo>
                  <a:pt x="33376" y="12334"/>
                </a:lnTo>
                <a:lnTo>
                  <a:pt x="32864" y="12254"/>
                </a:lnTo>
                <a:lnTo>
                  <a:pt x="32354" y="122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52245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0"/>
                </a:moveTo>
                <a:lnTo>
                  <a:pt x="7234" y="10811"/>
                </a:lnTo>
                <a:lnTo>
                  <a:pt x="8060" y="10731"/>
                </a:lnTo>
                <a:lnTo>
                  <a:pt x="9318" y="10501"/>
                </a:lnTo>
                <a:lnTo>
                  <a:pt x="9828" y="10376"/>
                </a:lnTo>
                <a:lnTo>
                  <a:pt x="8767" y="9757"/>
                </a:lnTo>
                <a:lnTo>
                  <a:pt x="7745" y="9093"/>
                </a:lnTo>
                <a:lnTo>
                  <a:pt x="747" y="1213"/>
                </a:lnTo>
                <a:lnTo>
                  <a:pt x="196" y="355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66085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392" y="0"/>
                </a:moveTo>
                <a:lnTo>
                  <a:pt x="0" y="1523"/>
                </a:lnTo>
                <a:lnTo>
                  <a:pt x="353" y="2072"/>
                </a:lnTo>
                <a:lnTo>
                  <a:pt x="1297" y="3447"/>
                </a:lnTo>
                <a:lnTo>
                  <a:pt x="2004" y="4260"/>
                </a:lnTo>
                <a:lnTo>
                  <a:pt x="2790" y="5210"/>
                </a:lnTo>
                <a:lnTo>
                  <a:pt x="9120" y="8807"/>
                </a:lnTo>
                <a:lnTo>
                  <a:pt x="9710" y="8772"/>
                </a:lnTo>
                <a:lnTo>
                  <a:pt x="13877" y="5749"/>
                </a:lnTo>
                <a:lnTo>
                  <a:pt x="11243" y="4615"/>
                </a:lnTo>
                <a:lnTo>
                  <a:pt x="7351" y="3012"/>
                </a:lnTo>
                <a:lnTo>
                  <a:pt x="39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94510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459" y="0"/>
                </a:moveTo>
                <a:lnTo>
                  <a:pt x="0" y="3676"/>
                </a:lnTo>
                <a:lnTo>
                  <a:pt x="196" y="4031"/>
                </a:lnTo>
                <a:lnTo>
                  <a:pt x="707" y="4386"/>
                </a:lnTo>
                <a:lnTo>
                  <a:pt x="2790" y="6069"/>
                </a:lnTo>
                <a:lnTo>
                  <a:pt x="3765" y="6963"/>
                </a:lnTo>
                <a:lnTo>
                  <a:pt x="4481" y="7707"/>
                </a:lnTo>
                <a:lnTo>
                  <a:pt x="5307" y="8612"/>
                </a:lnTo>
                <a:lnTo>
                  <a:pt x="5464" y="8337"/>
                </a:lnTo>
                <a:lnTo>
                  <a:pt x="5739" y="7512"/>
                </a:lnTo>
                <a:lnTo>
                  <a:pt x="6054" y="6298"/>
                </a:lnTo>
                <a:lnTo>
                  <a:pt x="6171" y="5634"/>
                </a:lnTo>
                <a:lnTo>
                  <a:pt x="6093" y="2702"/>
                </a:lnTo>
                <a:lnTo>
                  <a:pt x="3892" y="160"/>
                </a:lnTo>
                <a:lnTo>
                  <a:pt x="345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91679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1730" y="34"/>
                </a:moveTo>
                <a:lnTo>
                  <a:pt x="235" y="34"/>
                </a:lnTo>
                <a:lnTo>
                  <a:pt x="79" y="584"/>
                </a:lnTo>
                <a:lnTo>
                  <a:pt x="0" y="3012"/>
                </a:lnTo>
                <a:lnTo>
                  <a:pt x="79" y="3241"/>
                </a:lnTo>
                <a:lnTo>
                  <a:pt x="1651" y="4180"/>
                </a:lnTo>
                <a:lnTo>
                  <a:pt x="2044" y="4100"/>
                </a:lnTo>
                <a:lnTo>
                  <a:pt x="2825" y="3836"/>
                </a:lnTo>
                <a:lnTo>
                  <a:pt x="3263" y="3630"/>
                </a:lnTo>
                <a:lnTo>
                  <a:pt x="3460" y="3515"/>
                </a:lnTo>
                <a:lnTo>
                  <a:pt x="3557" y="3012"/>
                </a:lnTo>
                <a:lnTo>
                  <a:pt x="3538" y="1557"/>
                </a:lnTo>
                <a:lnTo>
                  <a:pt x="1730" y="34"/>
                </a:lnTo>
                <a:close/>
              </a:path>
              <a:path w="3810" h="4445">
                <a:moveTo>
                  <a:pt x="1101" y="0"/>
                </a:moveTo>
                <a:lnTo>
                  <a:pt x="944" y="34"/>
                </a:lnTo>
                <a:lnTo>
                  <a:pt x="1454" y="34"/>
                </a:lnTo>
                <a:lnTo>
                  <a:pt x="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41473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65" y="0"/>
                </a:moveTo>
                <a:lnTo>
                  <a:pt x="0" y="5165"/>
                </a:lnTo>
                <a:lnTo>
                  <a:pt x="2437" y="5909"/>
                </a:lnTo>
                <a:lnTo>
                  <a:pt x="3460" y="6264"/>
                </a:lnTo>
                <a:lnTo>
                  <a:pt x="8531" y="8887"/>
                </a:lnTo>
                <a:lnTo>
                  <a:pt x="7721" y="7512"/>
                </a:lnTo>
                <a:lnTo>
                  <a:pt x="1534" y="423"/>
                </a:lnTo>
                <a:lnTo>
                  <a:pt x="86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5806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1612" y="0"/>
                </a:moveTo>
                <a:lnTo>
                  <a:pt x="0" y="4306"/>
                </a:lnTo>
                <a:lnTo>
                  <a:pt x="0" y="5004"/>
                </a:lnTo>
                <a:lnTo>
                  <a:pt x="903" y="5714"/>
                </a:lnTo>
                <a:lnTo>
                  <a:pt x="3184" y="7593"/>
                </a:lnTo>
                <a:lnTo>
                  <a:pt x="4678" y="8887"/>
                </a:lnTo>
                <a:lnTo>
                  <a:pt x="8060" y="11933"/>
                </a:lnTo>
                <a:lnTo>
                  <a:pt x="9828" y="13617"/>
                </a:lnTo>
                <a:lnTo>
                  <a:pt x="9716" y="11933"/>
                </a:lnTo>
                <a:lnTo>
                  <a:pt x="2273" y="423"/>
                </a:lnTo>
                <a:lnTo>
                  <a:pt x="161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31235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32441" y="4953"/>
                </a:moveTo>
                <a:lnTo>
                  <a:pt x="23644" y="4952"/>
                </a:lnTo>
                <a:lnTo>
                  <a:pt x="25649" y="5841"/>
                </a:lnTo>
                <a:lnTo>
                  <a:pt x="29541" y="7620"/>
                </a:lnTo>
                <a:lnTo>
                  <a:pt x="53602" y="22479"/>
                </a:lnTo>
                <a:lnTo>
                  <a:pt x="55882" y="24130"/>
                </a:lnTo>
                <a:lnTo>
                  <a:pt x="57849" y="25781"/>
                </a:lnTo>
                <a:lnTo>
                  <a:pt x="62410" y="29464"/>
                </a:lnTo>
                <a:lnTo>
                  <a:pt x="65555" y="33655"/>
                </a:lnTo>
                <a:lnTo>
                  <a:pt x="66733" y="35052"/>
                </a:lnTo>
                <a:lnTo>
                  <a:pt x="67362" y="35687"/>
                </a:lnTo>
                <a:lnTo>
                  <a:pt x="65712" y="32512"/>
                </a:lnTo>
                <a:lnTo>
                  <a:pt x="54232" y="16510"/>
                </a:lnTo>
                <a:lnTo>
                  <a:pt x="53602" y="15748"/>
                </a:lnTo>
                <a:lnTo>
                  <a:pt x="48491" y="13081"/>
                </a:lnTo>
                <a:lnTo>
                  <a:pt x="47508" y="10795"/>
                </a:lnTo>
                <a:lnTo>
                  <a:pt x="46530" y="8890"/>
                </a:lnTo>
                <a:lnTo>
                  <a:pt x="45638" y="7366"/>
                </a:lnTo>
                <a:lnTo>
                  <a:pt x="34967" y="7366"/>
                </a:lnTo>
                <a:lnTo>
                  <a:pt x="34219" y="6985"/>
                </a:lnTo>
                <a:lnTo>
                  <a:pt x="33944" y="6731"/>
                </a:lnTo>
                <a:lnTo>
                  <a:pt x="33709" y="6477"/>
                </a:lnTo>
                <a:lnTo>
                  <a:pt x="33434" y="6223"/>
                </a:lnTo>
                <a:lnTo>
                  <a:pt x="32441" y="4953"/>
                </a:lnTo>
                <a:close/>
              </a:path>
              <a:path w="67945" h="36195">
                <a:moveTo>
                  <a:pt x="41179" y="20320"/>
                </a:moveTo>
                <a:lnTo>
                  <a:pt x="29699" y="20319"/>
                </a:lnTo>
                <a:lnTo>
                  <a:pt x="30052" y="20446"/>
                </a:lnTo>
                <a:lnTo>
                  <a:pt x="30170" y="20573"/>
                </a:lnTo>
                <a:lnTo>
                  <a:pt x="30249" y="20700"/>
                </a:lnTo>
                <a:lnTo>
                  <a:pt x="30328" y="21843"/>
                </a:lnTo>
                <a:lnTo>
                  <a:pt x="30131" y="22478"/>
                </a:lnTo>
                <a:lnTo>
                  <a:pt x="29703" y="23494"/>
                </a:lnTo>
                <a:lnTo>
                  <a:pt x="29463" y="24383"/>
                </a:lnTo>
                <a:lnTo>
                  <a:pt x="29250" y="25399"/>
                </a:lnTo>
                <a:lnTo>
                  <a:pt x="29128" y="27558"/>
                </a:lnTo>
                <a:lnTo>
                  <a:pt x="29246" y="28193"/>
                </a:lnTo>
                <a:lnTo>
                  <a:pt x="33434" y="30734"/>
                </a:lnTo>
                <a:lnTo>
                  <a:pt x="34692" y="30607"/>
                </a:lnTo>
                <a:lnTo>
                  <a:pt x="35478" y="30480"/>
                </a:lnTo>
                <a:lnTo>
                  <a:pt x="36618" y="30099"/>
                </a:lnTo>
                <a:lnTo>
                  <a:pt x="39802" y="29210"/>
                </a:lnTo>
                <a:lnTo>
                  <a:pt x="42318" y="28575"/>
                </a:lnTo>
                <a:lnTo>
                  <a:pt x="43537" y="28448"/>
                </a:lnTo>
                <a:lnTo>
                  <a:pt x="45857" y="27940"/>
                </a:lnTo>
                <a:lnTo>
                  <a:pt x="49002" y="27559"/>
                </a:lnTo>
                <a:lnTo>
                  <a:pt x="49985" y="27559"/>
                </a:lnTo>
                <a:lnTo>
                  <a:pt x="52620" y="27432"/>
                </a:lnTo>
                <a:lnTo>
                  <a:pt x="58989" y="27432"/>
                </a:lnTo>
                <a:lnTo>
                  <a:pt x="58203" y="26924"/>
                </a:lnTo>
                <a:lnTo>
                  <a:pt x="55392" y="25527"/>
                </a:lnTo>
                <a:lnTo>
                  <a:pt x="35478" y="25527"/>
                </a:lnTo>
                <a:lnTo>
                  <a:pt x="36303" y="24384"/>
                </a:lnTo>
                <a:lnTo>
                  <a:pt x="37129" y="23368"/>
                </a:lnTo>
                <a:lnTo>
                  <a:pt x="38387" y="22098"/>
                </a:lnTo>
                <a:lnTo>
                  <a:pt x="39212" y="21463"/>
                </a:lnTo>
                <a:lnTo>
                  <a:pt x="40392" y="20701"/>
                </a:lnTo>
                <a:lnTo>
                  <a:pt x="41179" y="20320"/>
                </a:lnTo>
                <a:close/>
              </a:path>
              <a:path w="67945" h="36195">
                <a:moveTo>
                  <a:pt x="58989" y="27432"/>
                </a:moveTo>
                <a:lnTo>
                  <a:pt x="54192" y="27432"/>
                </a:lnTo>
                <a:lnTo>
                  <a:pt x="55568" y="27559"/>
                </a:lnTo>
                <a:lnTo>
                  <a:pt x="57810" y="27813"/>
                </a:lnTo>
                <a:lnTo>
                  <a:pt x="58635" y="27940"/>
                </a:lnTo>
                <a:lnTo>
                  <a:pt x="59775" y="28194"/>
                </a:lnTo>
                <a:lnTo>
                  <a:pt x="60168" y="28321"/>
                </a:lnTo>
                <a:lnTo>
                  <a:pt x="59185" y="27559"/>
                </a:lnTo>
                <a:lnTo>
                  <a:pt x="58989" y="27432"/>
                </a:lnTo>
                <a:close/>
              </a:path>
              <a:path w="67945" h="36195">
                <a:moveTo>
                  <a:pt x="47862" y="23876"/>
                </a:moveTo>
                <a:lnTo>
                  <a:pt x="35478" y="25527"/>
                </a:lnTo>
                <a:lnTo>
                  <a:pt x="55392" y="25527"/>
                </a:lnTo>
                <a:lnTo>
                  <a:pt x="55136" y="25400"/>
                </a:lnTo>
                <a:lnTo>
                  <a:pt x="54075" y="25146"/>
                </a:lnTo>
                <a:lnTo>
                  <a:pt x="51991" y="24511"/>
                </a:lnTo>
                <a:lnTo>
                  <a:pt x="49907" y="24130"/>
                </a:lnTo>
                <a:lnTo>
                  <a:pt x="47862" y="23876"/>
                </a:lnTo>
                <a:close/>
              </a:path>
              <a:path w="67945" h="36195">
                <a:moveTo>
                  <a:pt x="8782" y="761"/>
                </a:moveTo>
                <a:lnTo>
                  <a:pt x="0" y="9524"/>
                </a:lnTo>
                <a:lnTo>
                  <a:pt x="291" y="10540"/>
                </a:lnTo>
                <a:lnTo>
                  <a:pt x="10237" y="15112"/>
                </a:lnTo>
                <a:lnTo>
                  <a:pt x="10984" y="15239"/>
                </a:lnTo>
                <a:lnTo>
                  <a:pt x="17668" y="25145"/>
                </a:lnTo>
                <a:lnTo>
                  <a:pt x="19044" y="25018"/>
                </a:lnTo>
                <a:lnTo>
                  <a:pt x="20381" y="24764"/>
                </a:lnTo>
                <a:lnTo>
                  <a:pt x="21678" y="24383"/>
                </a:lnTo>
                <a:lnTo>
                  <a:pt x="22268" y="24129"/>
                </a:lnTo>
                <a:lnTo>
                  <a:pt x="23408" y="23494"/>
                </a:lnTo>
                <a:lnTo>
                  <a:pt x="23919" y="23240"/>
                </a:lnTo>
                <a:lnTo>
                  <a:pt x="24823" y="22732"/>
                </a:lnTo>
                <a:lnTo>
                  <a:pt x="26710" y="21462"/>
                </a:lnTo>
                <a:lnTo>
                  <a:pt x="27732" y="20954"/>
                </a:lnTo>
                <a:lnTo>
                  <a:pt x="28558" y="20573"/>
                </a:lnTo>
                <a:lnTo>
                  <a:pt x="28912" y="20446"/>
                </a:lnTo>
                <a:lnTo>
                  <a:pt x="29463" y="20319"/>
                </a:lnTo>
                <a:lnTo>
                  <a:pt x="41179" y="20320"/>
                </a:lnTo>
                <a:lnTo>
                  <a:pt x="41886" y="19939"/>
                </a:lnTo>
                <a:lnTo>
                  <a:pt x="43144" y="19558"/>
                </a:lnTo>
                <a:lnTo>
                  <a:pt x="44992" y="19558"/>
                </a:lnTo>
                <a:lnTo>
                  <a:pt x="42398" y="18542"/>
                </a:lnTo>
                <a:lnTo>
                  <a:pt x="3278" y="8381"/>
                </a:lnTo>
                <a:lnTo>
                  <a:pt x="2768" y="8254"/>
                </a:lnTo>
                <a:lnTo>
                  <a:pt x="2610" y="8254"/>
                </a:lnTo>
                <a:lnTo>
                  <a:pt x="3750" y="8000"/>
                </a:lnTo>
                <a:lnTo>
                  <a:pt x="4930" y="7619"/>
                </a:lnTo>
                <a:lnTo>
                  <a:pt x="6109" y="7492"/>
                </a:lnTo>
                <a:lnTo>
                  <a:pt x="7249" y="7238"/>
                </a:lnTo>
                <a:lnTo>
                  <a:pt x="9569" y="7111"/>
                </a:lnTo>
                <a:lnTo>
                  <a:pt x="26887" y="7112"/>
                </a:lnTo>
                <a:lnTo>
                  <a:pt x="26238" y="6350"/>
                </a:lnTo>
                <a:lnTo>
                  <a:pt x="26081" y="6222"/>
                </a:lnTo>
                <a:lnTo>
                  <a:pt x="19438" y="6222"/>
                </a:lnTo>
                <a:lnTo>
                  <a:pt x="19201" y="6095"/>
                </a:lnTo>
                <a:lnTo>
                  <a:pt x="18139" y="5333"/>
                </a:lnTo>
                <a:lnTo>
                  <a:pt x="17117" y="4444"/>
                </a:lnTo>
                <a:lnTo>
                  <a:pt x="16135" y="3809"/>
                </a:lnTo>
                <a:lnTo>
                  <a:pt x="15191" y="3301"/>
                </a:lnTo>
                <a:lnTo>
                  <a:pt x="14287" y="2666"/>
                </a:lnTo>
                <a:lnTo>
                  <a:pt x="13383" y="2285"/>
                </a:lnTo>
                <a:lnTo>
                  <a:pt x="11732" y="1523"/>
                </a:lnTo>
                <a:lnTo>
                  <a:pt x="10945" y="1269"/>
                </a:lnTo>
                <a:lnTo>
                  <a:pt x="10198" y="1142"/>
                </a:lnTo>
                <a:lnTo>
                  <a:pt x="8782" y="761"/>
                </a:lnTo>
                <a:close/>
              </a:path>
              <a:path w="67945" h="36195">
                <a:moveTo>
                  <a:pt x="49671" y="12954"/>
                </a:moveTo>
                <a:lnTo>
                  <a:pt x="48570" y="12954"/>
                </a:lnTo>
                <a:lnTo>
                  <a:pt x="50045" y="13081"/>
                </a:lnTo>
                <a:lnTo>
                  <a:pt x="49671" y="12954"/>
                </a:lnTo>
                <a:close/>
              </a:path>
              <a:path w="67945" h="36195">
                <a:moveTo>
                  <a:pt x="26887" y="7112"/>
                </a:moveTo>
                <a:lnTo>
                  <a:pt x="11810" y="7111"/>
                </a:lnTo>
                <a:lnTo>
                  <a:pt x="15073" y="7492"/>
                </a:lnTo>
                <a:lnTo>
                  <a:pt x="17157" y="7873"/>
                </a:lnTo>
                <a:lnTo>
                  <a:pt x="20026" y="8635"/>
                </a:lnTo>
                <a:lnTo>
                  <a:pt x="21757" y="9143"/>
                </a:lnTo>
                <a:lnTo>
                  <a:pt x="23329" y="9651"/>
                </a:lnTo>
                <a:lnTo>
                  <a:pt x="24706" y="10286"/>
                </a:lnTo>
                <a:lnTo>
                  <a:pt x="25885" y="10794"/>
                </a:lnTo>
                <a:lnTo>
                  <a:pt x="27536" y="11556"/>
                </a:lnTo>
                <a:lnTo>
                  <a:pt x="28126" y="11938"/>
                </a:lnTo>
                <a:lnTo>
                  <a:pt x="28008" y="9144"/>
                </a:lnTo>
                <a:lnTo>
                  <a:pt x="27812" y="8509"/>
                </a:lnTo>
                <a:lnTo>
                  <a:pt x="27497" y="7874"/>
                </a:lnTo>
                <a:lnTo>
                  <a:pt x="26887" y="7112"/>
                </a:lnTo>
                <a:close/>
              </a:path>
              <a:path w="67945" h="36195">
                <a:moveTo>
                  <a:pt x="41415" y="3429"/>
                </a:moveTo>
                <a:lnTo>
                  <a:pt x="40078" y="3429"/>
                </a:lnTo>
                <a:lnTo>
                  <a:pt x="39567" y="3683"/>
                </a:lnTo>
                <a:lnTo>
                  <a:pt x="38348" y="4445"/>
                </a:lnTo>
                <a:lnTo>
                  <a:pt x="37483" y="4953"/>
                </a:lnTo>
                <a:lnTo>
                  <a:pt x="36776" y="5588"/>
                </a:lnTo>
                <a:lnTo>
                  <a:pt x="36225" y="5969"/>
                </a:lnTo>
                <a:lnTo>
                  <a:pt x="35360" y="7112"/>
                </a:lnTo>
                <a:lnTo>
                  <a:pt x="35085" y="7366"/>
                </a:lnTo>
                <a:lnTo>
                  <a:pt x="45638" y="7366"/>
                </a:lnTo>
                <a:lnTo>
                  <a:pt x="45267" y="6731"/>
                </a:lnTo>
                <a:lnTo>
                  <a:pt x="43695" y="4826"/>
                </a:lnTo>
                <a:lnTo>
                  <a:pt x="43302" y="4445"/>
                </a:lnTo>
                <a:lnTo>
                  <a:pt x="42634" y="3937"/>
                </a:lnTo>
                <a:lnTo>
                  <a:pt x="42279" y="3810"/>
                </a:lnTo>
                <a:lnTo>
                  <a:pt x="41415" y="3429"/>
                </a:lnTo>
                <a:close/>
              </a:path>
              <a:path w="67945" h="36195">
                <a:moveTo>
                  <a:pt x="25767" y="0"/>
                </a:moveTo>
                <a:lnTo>
                  <a:pt x="24312" y="0"/>
                </a:lnTo>
                <a:lnTo>
                  <a:pt x="23919" y="253"/>
                </a:lnTo>
                <a:lnTo>
                  <a:pt x="23526" y="380"/>
                </a:lnTo>
                <a:lnTo>
                  <a:pt x="23172" y="634"/>
                </a:lnTo>
                <a:lnTo>
                  <a:pt x="22543" y="1142"/>
                </a:lnTo>
                <a:lnTo>
                  <a:pt x="22307" y="1523"/>
                </a:lnTo>
                <a:lnTo>
                  <a:pt x="22032" y="1777"/>
                </a:lnTo>
                <a:lnTo>
                  <a:pt x="21481" y="2920"/>
                </a:lnTo>
                <a:lnTo>
                  <a:pt x="20852" y="4825"/>
                </a:lnTo>
                <a:lnTo>
                  <a:pt x="20774" y="5333"/>
                </a:lnTo>
                <a:lnTo>
                  <a:pt x="20538" y="5968"/>
                </a:lnTo>
                <a:lnTo>
                  <a:pt x="20341" y="6095"/>
                </a:lnTo>
                <a:lnTo>
                  <a:pt x="20067" y="6222"/>
                </a:lnTo>
                <a:lnTo>
                  <a:pt x="26081" y="6222"/>
                </a:lnTo>
                <a:lnTo>
                  <a:pt x="25767" y="5968"/>
                </a:lnTo>
                <a:lnTo>
                  <a:pt x="25296" y="5714"/>
                </a:lnTo>
                <a:lnTo>
                  <a:pt x="23880" y="5079"/>
                </a:lnTo>
                <a:lnTo>
                  <a:pt x="23644" y="4952"/>
                </a:lnTo>
                <a:lnTo>
                  <a:pt x="32441" y="4953"/>
                </a:lnTo>
                <a:lnTo>
                  <a:pt x="32176" y="4572"/>
                </a:lnTo>
                <a:lnTo>
                  <a:pt x="31271" y="3556"/>
                </a:lnTo>
                <a:lnTo>
                  <a:pt x="30445" y="2794"/>
                </a:lnTo>
                <a:lnTo>
                  <a:pt x="29660" y="2032"/>
                </a:lnTo>
                <a:lnTo>
                  <a:pt x="28205" y="1016"/>
                </a:lnTo>
                <a:lnTo>
                  <a:pt x="27536" y="635"/>
                </a:lnTo>
                <a:lnTo>
                  <a:pt x="26318" y="127"/>
                </a:lnTo>
                <a:lnTo>
                  <a:pt x="257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02768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2239" y="0"/>
                </a:moveTo>
                <a:lnTo>
                  <a:pt x="667" y="435"/>
                </a:lnTo>
                <a:lnTo>
                  <a:pt x="352" y="1053"/>
                </a:lnTo>
                <a:lnTo>
                  <a:pt x="62" y="1992"/>
                </a:lnTo>
                <a:lnTo>
                  <a:pt x="0" y="3641"/>
                </a:lnTo>
                <a:lnTo>
                  <a:pt x="116" y="4191"/>
                </a:lnTo>
                <a:lnTo>
                  <a:pt x="5345" y="7512"/>
                </a:lnTo>
                <a:lnTo>
                  <a:pt x="6011" y="7283"/>
                </a:lnTo>
                <a:lnTo>
                  <a:pt x="8018" y="4615"/>
                </a:lnTo>
                <a:lnTo>
                  <a:pt x="7744" y="4111"/>
                </a:lnTo>
                <a:lnTo>
                  <a:pt x="4480" y="1328"/>
                </a:lnTo>
                <a:lnTo>
                  <a:pt x="4087" y="939"/>
                </a:lnTo>
                <a:lnTo>
                  <a:pt x="3261" y="355"/>
                </a:lnTo>
                <a:lnTo>
                  <a:pt x="2907" y="194"/>
                </a:lnTo>
                <a:lnTo>
                  <a:pt x="223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06697" y="4706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988" y="0"/>
                </a:moveTo>
                <a:lnTo>
                  <a:pt x="0" y="1065"/>
                </a:lnTo>
                <a:lnTo>
                  <a:pt x="1101" y="1374"/>
                </a:lnTo>
                <a:lnTo>
                  <a:pt x="2083" y="1729"/>
                </a:lnTo>
                <a:lnTo>
                  <a:pt x="2870" y="2153"/>
                </a:lnTo>
                <a:lnTo>
                  <a:pt x="3538" y="2553"/>
                </a:lnTo>
                <a:lnTo>
                  <a:pt x="4443" y="3218"/>
                </a:lnTo>
                <a:lnTo>
                  <a:pt x="4757" y="3493"/>
                </a:lnTo>
                <a:lnTo>
                  <a:pt x="4679" y="1649"/>
                </a:lnTo>
                <a:lnTo>
                  <a:pt x="4560" y="1339"/>
                </a:lnTo>
                <a:lnTo>
                  <a:pt x="4482" y="1019"/>
                </a:lnTo>
                <a:lnTo>
                  <a:pt x="4011" y="400"/>
                </a:lnTo>
                <a:lnTo>
                  <a:pt x="3656" y="160"/>
                </a:lnTo>
                <a:lnTo>
                  <a:pt x="3421" y="80"/>
                </a:lnTo>
                <a:lnTo>
                  <a:pt x="298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32234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4" h="28575">
                <a:moveTo>
                  <a:pt x="33068" y="25756"/>
                </a:moveTo>
                <a:lnTo>
                  <a:pt x="17770" y="25756"/>
                </a:lnTo>
                <a:lnTo>
                  <a:pt x="18439" y="26226"/>
                </a:lnTo>
                <a:lnTo>
                  <a:pt x="18831" y="26421"/>
                </a:lnTo>
                <a:lnTo>
                  <a:pt x="19304" y="26695"/>
                </a:lnTo>
                <a:lnTo>
                  <a:pt x="25988" y="28184"/>
                </a:lnTo>
                <a:lnTo>
                  <a:pt x="27166" y="28150"/>
                </a:lnTo>
                <a:lnTo>
                  <a:pt x="32159" y="26581"/>
                </a:lnTo>
                <a:lnTo>
                  <a:pt x="33068" y="25756"/>
                </a:lnTo>
                <a:close/>
              </a:path>
              <a:path w="69214" h="28575">
                <a:moveTo>
                  <a:pt x="0" y="19022"/>
                </a:moveTo>
                <a:lnTo>
                  <a:pt x="15844" y="25951"/>
                </a:lnTo>
                <a:lnTo>
                  <a:pt x="16788" y="25882"/>
                </a:lnTo>
                <a:lnTo>
                  <a:pt x="17770" y="25756"/>
                </a:lnTo>
                <a:lnTo>
                  <a:pt x="33068" y="25756"/>
                </a:lnTo>
                <a:lnTo>
                  <a:pt x="33897" y="24897"/>
                </a:lnTo>
                <a:lnTo>
                  <a:pt x="35069" y="23374"/>
                </a:lnTo>
                <a:lnTo>
                  <a:pt x="35855" y="22160"/>
                </a:lnTo>
                <a:lnTo>
                  <a:pt x="36642" y="20752"/>
                </a:lnTo>
                <a:lnTo>
                  <a:pt x="45395" y="20752"/>
                </a:lnTo>
                <a:lnTo>
                  <a:pt x="45833" y="20202"/>
                </a:lnTo>
                <a:lnTo>
                  <a:pt x="8413" y="20202"/>
                </a:lnTo>
                <a:lnTo>
                  <a:pt x="6722" y="20122"/>
                </a:lnTo>
                <a:lnTo>
                  <a:pt x="5032" y="19961"/>
                </a:lnTo>
                <a:lnTo>
                  <a:pt x="3380" y="19732"/>
                </a:lnTo>
                <a:lnTo>
                  <a:pt x="1690" y="19412"/>
                </a:lnTo>
                <a:lnTo>
                  <a:pt x="0" y="19022"/>
                </a:lnTo>
                <a:close/>
              </a:path>
              <a:path w="69214" h="28575">
                <a:moveTo>
                  <a:pt x="45395" y="20752"/>
                </a:moveTo>
                <a:lnTo>
                  <a:pt x="36642" y="20752"/>
                </a:lnTo>
                <a:lnTo>
                  <a:pt x="36759" y="20981"/>
                </a:lnTo>
                <a:lnTo>
                  <a:pt x="36996" y="21645"/>
                </a:lnTo>
                <a:lnTo>
                  <a:pt x="40220" y="24897"/>
                </a:lnTo>
                <a:lnTo>
                  <a:pt x="40770" y="24817"/>
                </a:lnTo>
                <a:lnTo>
                  <a:pt x="44741" y="21530"/>
                </a:lnTo>
                <a:lnTo>
                  <a:pt x="45395" y="20752"/>
                </a:lnTo>
                <a:close/>
              </a:path>
              <a:path w="69214" h="28575">
                <a:moveTo>
                  <a:pt x="67899" y="7512"/>
                </a:moveTo>
                <a:lnTo>
                  <a:pt x="37429" y="12414"/>
                </a:lnTo>
                <a:lnTo>
                  <a:pt x="34283" y="14017"/>
                </a:lnTo>
                <a:lnTo>
                  <a:pt x="10064" y="20202"/>
                </a:lnTo>
                <a:lnTo>
                  <a:pt x="45833" y="20202"/>
                </a:lnTo>
                <a:lnTo>
                  <a:pt x="47336" y="18163"/>
                </a:lnTo>
                <a:lnTo>
                  <a:pt x="48105" y="17029"/>
                </a:lnTo>
                <a:lnTo>
                  <a:pt x="49655" y="14567"/>
                </a:lnTo>
                <a:lnTo>
                  <a:pt x="49852" y="14567"/>
                </a:lnTo>
                <a:lnTo>
                  <a:pt x="56654" y="11624"/>
                </a:lnTo>
                <a:lnTo>
                  <a:pt x="57047" y="11074"/>
                </a:lnTo>
                <a:lnTo>
                  <a:pt x="63966" y="8337"/>
                </a:lnTo>
                <a:lnTo>
                  <a:pt x="68641" y="8337"/>
                </a:lnTo>
                <a:lnTo>
                  <a:pt x="68252" y="7867"/>
                </a:lnTo>
                <a:lnTo>
                  <a:pt x="67899" y="7512"/>
                </a:lnTo>
                <a:close/>
              </a:path>
              <a:path w="69214" h="28575">
                <a:moveTo>
                  <a:pt x="18006" y="4936"/>
                </a:moveTo>
                <a:lnTo>
                  <a:pt x="11125" y="11945"/>
                </a:lnTo>
                <a:lnTo>
                  <a:pt x="11237" y="12414"/>
                </a:lnTo>
                <a:lnTo>
                  <a:pt x="19815" y="16594"/>
                </a:lnTo>
                <a:lnTo>
                  <a:pt x="20915" y="16560"/>
                </a:lnTo>
                <a:lnTo>
                  <a:pt x="22095" y="16445"/>
                </a:lnTo>
                <a:lnTo>
                  <a:pt x="23392" y="16285"/>
                </a:lnTo>
                <a:lnTo>
                  <a:pt x="23156" y="16125"/>
                </a:lnTo>
                <a:lnTo>
                  <a:pt x="22437" y="15701"/>
                </a:lnTo>
                <a:lnTo>
                  <a:pt x="21505" y="15071"/>
                </a:lnTo>
                <a:lnTo>
                  <a:pt x="15450" y="8222"/>
                </a:lnTo>
                <a:lnTo>
                  <a:pt x="36013" y="8222"/>
                </a:lnTo>
                <a:lnTo>
                  <a:pt x="35154" y="7432"/>
                </a:lnTo>
                <a:lnTo>
                  <a:pt x="34519" y="6734"/>
                </a:lnTo>
                <a:lnTo>
                  <a:pt x="33929" y="5794"/>
                </a:lnTo>
                <a:lnTo>
                  <a:pt x="25398" y="5794"/>
                </a:lnTo>
                <a:lnTo>
                  <a:pt x="19382" y="4970"/>
                </a:lnTo>
                <a:lnTo>
                  <a:pt x="18006" y="4936"/>
                </a:lnTo>
                <a:close/>
              </a:path>
              <a:path w="69214" h="28575">
                <a:moveTo>
                  <a:pt x="36013" y="8222"/>
                </a:moveTo>
                <a:lnTo>
                  <a:pt x="15450" y="8222"/>
                </a:lnTo>
                <a:lnTo>
                  <a:pt x="15962" y="8451"/>
                </a:lnTo>
                <a:lnTo>
                  <a:pt x="17377" y="8921"/>
                </a:lnTo>
                <a:lnTo>
                  <a:pt x="29879" y="10925"/>
                </a:lnTo>
                <a:lnTo>
                  <a:pt x="31963" y="10845"/>
                </a:lnTo>
                <a:lnTo>
                  <a:pt x="38529" y="9826"/>
                </a:lnTo>
                <a:lnTo>
                  <a:pt x="38019" y="9551"/>
                </a:lnTo>
                <a:lnTo>
                  <a:pt x="36013" y="8222"/>
                </a:lnTo>
                <a:close/>
              </a:path>
              <a:path w="69214" h="28575">
                <a:moveTo>
                  <a:pt x="68641" y="8337"/>
                </a:moveTo>
                <a:lnTo>
                  <a:pt x="64674" y="8337"/>
                </a:lnTo>
                <a:lnTo>
                  <a:pt x="66247" y="8417"/>
                </a:lnTo>
                <a:lnTo>
                  <a:pt x="68015" y="8646"/>
                </a:lnTo>
                <a:lnTo>
                  <a:pt x="68959" y="8807"/>
                </a:lnTo>
                <a:lnTo>
                  <a:pt x="68736" y="8451"/>
                </a:lnTo>
                <a:close/>
              </a:path>
              <a:path w="69214" h="28575">
                <a:moveTo>
                  <a:pt x="34126" y="0"/>
                </a:moveTo>
                <a:lnTo>
                  <a:pt x="25398" y="5794"/>
                </a:lnTo>
                <a:lnTo>
                  <a:pt x="33929" y="5794"/>
                </a:lnTo>
                <a:lnTo>
                  <a:pt x="34283" y="5909"/>
                </a:lnTo>
                <a:lnTo>
                  <a:pt x="49655" y="7673"/>
                </a:lnTo>
                <a:lnTo>
                  <a:pt x="51700" y="7627"/>
                </a:lnTo>
                <a:lnTo>
                  <a:pt x="53822" y="7512"/>
                </a:lnTo>
                <a:lnTo>
                  <a:pt x="67899" y="7512"/>
                </a:lnTo>
                <a:lnTo>
                  <a:pt x="50442" y="4225"/>
                </a:lnTo>
                <a:lnTo>
                  <a:pt x="49419" y="4191"/>
                </a:lnTo>
                <a:lnTo>
                  <a:pt x="37271" y="698"/>
                </a:lnTo>
                <a:lnTo>
                  <a:pt x="36564" y="423"/>
                </a:lnTo>
                <a:lnTo>
                  <a:pt x="35305" y="114"/>
                </a:lnTo>
                <a:lnTo>
                  <a:pt x="34126" y="0"/>
                </a:lnTo>
                <a:close/>
              </a:path>
              <a:path w="69214" h="28575">
                <a:moveTo>
                  <a:pt x="58030" y="3756"/>
                </a:moveTo>
                <a:lnTo>
                  <a:pt x="56142" y="3756"/>
                </a:lnTo>
                <a:lnTo>
                  <a:pt x="54098" y="3916"/>
                </a:lnTo>
                <a:lnTo>
                  <a:pt x="53783" y="3996"/>
                </a:lnTo>
                <a:lnTo>
                  <a:pt x="52171" y="4191"/>
                </a:lnTo>
                <a:lnTo>
                  <a:pt x="51386" y="4225"/>
                </a:lnTo>
                <a:lnTo>
                  <a:pt x="61607" y="4225"/>
                </a:lnTo>
                <a:lnTo>
                  <a:pt x="61254" y="4145"/>
                </a:lnTo>
                <a:lnTo>
                  <a:pt x="59721" y="3916"/>
                </a:lnTo>
                <a:lnTo>
                  <a:pt x="58030" y="375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94392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4403" y="34797"/>
                </a:moveTo>
                <a:lnTo>
                  <a:pt x="4692" y="36194"/>
                </a:lnTo>
                <a:lnTo>
                  <a:pt x="5019" y="38353"/>
                </a:lnTo>
                <a:lnTo>
                  <a:pt x="5307" y="41147"/>
                </a:lnTo>
                <a:lnTo>
                  <a:pt x="5422" y="46227"/>
                </a:lnTo>
                <a:lnTo>
                  <a:pt x="5298" y="48005"/>
                </a:lnTo>
                <a:lnTo>
                  <a:pt x="5189" y="49021"/>
                </a:lnTo>
                <a:lnTo>
                  <a:pt x="4954" y="50418"/>
                </a:lnTo>
                <a:lnTo>
                  <a:pt x="4796" y="51180"/>
                </a:lnTo>
                <a:lnTo>
                  <a:pt x="4167" y="52577"/>
                </a:lnTo>
                <a:lnTo>
                  <a:pt x="3145" y="56133"/>
                </a:lnTo>
                <a:lnTo>
                  <a:pt x="0" y="83819"/>
                </a:lnTo>
                <a:lnTo>
                  <a:pt x="825" y="80644"/>
                </a:lnTo>
                <a:lnTo>
                  <a:pt x="1966" y="76961"/>
                </a:lnTo>
                <a:lnTo>
                  <a:pt x="3617" y="72262"/>
                </a:lnTo>
                <a:lnTo>
                  <a:pt x="5032" y="68706"/>
                </a:lnTo>
                <a:lnTo>
                  <a:pt x="6723" y="64896"/>
                </a:lnTo>
                <a:lnTo>
                  <a:pt x="6880" y="64896"/>
                </a:lnTo>
                <a:lnTo>
                  <a:pt x="7312" y="64642"/>
                </a:lnTo>
                <a:lnTo>
                  <a:pt x="7627" y="64515"/>
                </a:lnTo>
                <a:lnTo>
                  <a:pt x="8334" y="64134"/>
                </a:lnTo>
                <a:lnTo>
                  <a:pt x="8767" y="63753"/>
                </a:lnTo>
                <a:lnTo>
                  <a:pt x="9633" y="63118"/>
                </a:lnTo>
                <a:lnTo>
                  <a:pt x="12149" y="57657"/>
                </a:lnTo>
                <a:lnTo>
                  <a:pt x="12471" y="56514"/>
                </a:lnTo>
                <a:lnTo>
                  <a:pt x="8060" y="56514"/>
                </a:lnTo>
                <a:lnTo>
                  <a:pt x="8178" y="56006"/>
                </a:lnTo>
                <a:lnTo>
                  <a:pt x="8374" y="54609"/>
                </a:lnTo>
                <a:lnTo>
                  <a:pt x="8492" y="53593"/>
                </a:lnTo>
                <a:lnTo>
                  <a:pt x="8419" y="46862"/>
                </a:lnTo>
                <a:lnTo>
                  <a:pt x="8217" y="45338"/>
                </a:lnTo>
                <a:lnTo>
                  <a:pt x="7693" y="42671"/>
                </a:lnTo>
                <a:lnTo>
                  <a:pt x="7066" y="40512"/>
                </a:lnTo>
                <a:lnTo>
                  <a:pt x="5976" y="37718"/>
                </a:lnTo>
                <a:lnTo>
                  <a:pt x="4845" y="35559"/>
                </a:lnTo>
                <a:lnTo>
                  <a:pt x="4403" y="34797"/>
                </a:lnTo>
                <a:close/>
              </a:path>
              <a:path w="52070" h="83820">
                <a:moveTo>
                  <a:pt x="23197" y="15874"/>
                </a:moveTo>
                <a:lnTo>
                  <a:pt x="22213" y="15874"/>
                </a:lnTo>
                <a:lnTo>
                  <a:pt x="19972" y="16128"/>
                </a:lnTo>
                <a:lnTo>
                  <a:pt x="18872" y="16382"/>
                </a:lnTo>
                <a:lnTo>
                  <a:pt x="18321" y="16636"/>
                </a:lnTo>
                <a:lnTo>
                  <a:pt x="17810" y="16763"/>
                </a:lnTo>
                <a:lnTo>
                  <a:pt x="15316" y="21589"/>
                </a:lnTo>
                <a:lnTo>
                  <a:pt x="15450" y="22351"/>
                </a:lnTo>
                <a:lnTo>
                  <a:pt x="15687" y="23113"/>
                </a:lnTo>
                <a:lnTo>
                  <a:pt x="16040" y="24129"/>
                </a:lnTo>
                <a:lnTo>
                  <a:pt x="16513" y="25145"/>
                </a:lnTo>
                <a:lnTo>
                  <a:pt x="17220" y="25653"/>
                </a:lnTo>
                <a:lnTo>
                  <a:pt x="17849" y="26415"/>
                </a:lnTo>
                <a:lnTo>
                  <a:pt x="18439" y="27431"/>
                </a:lnTo>
                <a:lnTo>
                  <a:pt x="18706" y="28320"/>
                </a:lnTo>
                <a:lnTo>
                  <a:pt x="18832" y="28828"/>
                </a:lnTo>
                <a:lnTo>
                  <a:pt x="18900" y="30225"/>
                </a:lnTo>
                <a:lnTo>
                  <a:pt x="18780" y="31241"/>
                </a:lnTo>
                <a:lnTo>
                  <a:pt x="18548" y="32257"/>
                </a:lnTo>
                <a:lnTo>
                  <a:pt x="17968" y="33781"/>
                </a:lnTo>
                <a:lnTo>
                  <a:pt x="17653" y="34416"/>
                </a:lnTo>
                <a:lnTo>
                  <a:pt x="17298" y="35051"/>
                </a:lnTo>
                <a:lnTo>
                  <a:pt x="17142" y="35051"/>
                </a:lnTo>
                <a:lnTo>
                  <a:pt x="16237" y="35940"/>
                </a:lnTo>
                <a:lnTo>
                  <a:pt x="13839" y="44576"/>
                </a:lnTo>
                <a:lnTo>
                  <a:pt x="14036" y="45338"/>
                </a:lnTo>
                <a:lnTo>
                  <a:pt x="14036" y="46862"/>
                </a:lnTo>
                <a:lnTo>
                  <a:pt x="8060" y="56514"/>
                </a:lnTo>
                <a:lnTo>
                  <a:pt x="12471" y="56514"/>
                </a:lnTo>
                <a:lnTo>
                  <a:pt x="21191" y="47243"/>
                </a:lnTo>
                <a:lnTo>
                  <a:pt x="27733" y="42671"/>
                </a:lnTo>
                <a:lnTo>
                  <a:pt x="19972" y="42671"/>
                </a:lnTo>
                <a:lnTo>
                  <a:pt x="20208" y="42290"/>
                </a:lnTo>
                <a:lnTo>
                  <a:pt x="21064" y="40512"/>
                </a:lnTo>
                <a:lnTo>
                  <a:pt x="23891" y="29844"/>
                </a:lnTo>
                <a:lnTo>
                  <a:pt x="23826" y="25653"/>
                </a:lnTo>
                <a:lnTo>
                  <a:pt x="31179" y="25653"/>
                </a:lnTo>
                <a:lnTo>
                  <a:pt x="31064" y="24510"/>
                </a:lnTo>
                <a:lnTo>
                  <a:pt x="30788" y="23113"/>
                </a:lnTo>
                <a:lnTo>
                  <a:pt x="30592" y="22351"/>
                </a:lnTo>
                <a:lnTo>
                  <a:pt x="30155" y="20954"/>
                </a:lnTo>
                <a:lnTo>
                  <a:pt x="30270" y="16636"/>
                </a:lnTo>
                <a:lnTo>
                  <a:pt x="30316" y="16128"/>
                </a:lnTo>
                <a:lnTo>
                  <a:pt x="25359" y="16128"/>
                </a:lnTo>
                <a:lnTo>
                  <a:pt x="24769" y="16001"/>
                </a:lnTo>
                <a:lnTo>
                  <a:pt x="23197" y="15874"/>
                </a:lnTo>
                <a:close/>
              </a:path>
              <a:path w="52070" h="83820">
                <a:moveTo>
                  <a:pt x="42204" y="29488"/>
                </a:moveTo>
                <a:lnTo>
                  <a:pt x="40654" y="30987"/>
                </a:lnTo>
                <a:lnTo>
                  <a:pt x="39516" y="31876"/>
                </a:lnTo>
                <a:lnTo>
                  <a:pt x="38803" y="32257"/>
                </a:lnTo>
                <a:lnTo>
                  <a:pt x="37078" y="33273"/>
                </a:lnTo>
                <a:lnTo>
                  <a:pt x="34916" y="34289"/>
                </a:lnTo>
                <a:lnTo>
                  <a:pt x="33651" y="34797"/>
                </a:lnTo>
                <a:lnTo>
                  <a:pt x="33375" y="34797"/>
                </a:lnTo>
                <a:lnTo>
                  <a:pt x="32593" y="34924"/>
                </a:lnTo>
                <a:lnTo>
                  <a:pt x="31340" y="35051"/>
                </a:lnTo>
                <a:lnTo>
                  <a:pt x="30592" y="35305"/>
                </a:lnTo>
                <a:lnTo>
                  <a:pt x="29684" y="35559"/>
                </a:lnTo>
                <a:lnTo>
                  <a:pt x="28741" y="35940"/>
                </a:lnTo>
                <a:lnTo>
                  <a:pt x="27678" y="36575"/>
                </a:lnTo>
                <a:lnTo>
                  <a:pt x="25988" y="37464"/>
                </a:lnTo>
                <a:lnTo>
                  <a:pt x="19972" y="42671"/>
                </a:lnTo>
                <a:lnTo>
                  <a:pt x="27733" y="42671"/>
                </a:lnTo>
                <a:lnTo>
                  <a:pt x="29914" y="41147"/>
                </a:lnTo>
                <a:lnTo>
                  <a:pt x="32984" y="38861"/>
                </a:lnTo>
                <a:lnTo>
                  <a:pt x="35732" y="36702"/>
                </a:lnTo>
                <a:lnTo>
                  <a:pt x="36526" y="36321"/>
                </a:lnTo>
                <a:lnTo>
                  <a:pt x="41954" y="30225"/>
                </a:lnTo>
                <a:lnTo>
                  <a:pt x="42204" y="29488"/>
                </a:lnTo>
                <a:close/>
              </a:path>
              <a:path w="52070" h="83820">
                <a:moveTo>
                  <a:pt x="31179" y="25653"/>
                </a:moveTo>
                <a:lnTo>
                  <a:pt x="23943" y="25653"/>
                </a:lnTo>
                <a:lnTo>
                  <a:pt x="24297" y="25780"/>
                </a:lnTo>
                <a:lnTo>
                  <a:pt x="24494" y="25780"/>
                </a:lnTo>
                <a:lnTo>
                  <a:pt x="25084" y="26161"/>
                </a:lnTo>
                <a:lnTo>
                  <a:pt x="28269" y="32003"/>
                </a:lnTo>
                <a:lnTo>
                  <a:pt x="28465" y="31876"/>
                </a:lnTo>
                <a:lnTo>
                  <a:pt x="31092" y="27431"/>
                </a:lnTo>
                <a:lnTo>
                  <a:pt x="31179" y="25653"/>
                </a:lnTo>
                <a:close/>
              </a:path>
              <a:path w="52070" h="83820">
                <a:moveTo>
                  <a:pt x="43554" y="9778"/>
                </a:moveTo>
                <a:lnTo>
                  <a:pt x="31535" y="9778"/>
                </a:lnTo>
                <a:lnTo>
                  <a:pt x="31765" y="10921"/>
                </a:lnTo>
                <a:lnTo>
                  <a:pt x="32512" y="13842"/>
                </a:lnTo>
                <a:lnTo>
                  <a:pt x="36135" y="21589"/>
                </a:lnTo>
                <a:lnTo>
                  <a:pt x="36836" y="19938"/>
                </a:lnTo>
                <a:lnTo>
                  <a:pt x="37341" y="18922"/>
                </a:lnTo>
                <a:lnTo>
                  <a:pt x="42575" y="10921"/>
                </a:lnTo>
                <a:lnTo>
                  <a:pt x="43554" y="9778"/>
                </a:lnTo>
                <a:close/>
              </a:path>
              <a:path w="52070" h="83820">
                <a:moveTo>
                  <a:pt x="31765" y="4444"/>
                </a:moveTo>
                <a:lnTo>
                  <a:pt x="25359" y="16128"/>
                </a:lnTo>
                <a:lnTo>
                  <a:pt x="30316" y="16128"/>
                </a:lnTo>
                <a:lnTo>
                  <a:pt x="30394" y="15493"/>
                </a:lnTo>
                <a:lnTo>
                  <a:pt x="31161" y="11429"/>
                </a:lnTo>
                <a:lnTo>
                  <a:pt x="31535" y="9778"/>
                </a:lnTo>
                <a:lnTo>
                  <a:pt x="43554" y="9778"/>
                </a:lnTo>
                <a:lnTo>
                  <a:pt x="43989" y="9270"/>
                </a:lnTo>
                <a:lnTo>
                  <a:pt x="45611" y="7492"/>
                </a:lnTo>
                <a:lnTo>
                  <a:pt x="46287" y="6857"/>
                </a:lnTo>
                <a:lnTo>
                  <a:pt x="37112" y="6857"/>
                </a:lnTo>
                <a:lnTo>
                  <a:pt x="36606" y="6476"/>
                </a:lnTo>
                <a:lnTo>
                  <a:pt x="34364" y="5206"/>
                </a:lnTo>
                <a:lnTo>
                  <a:pt x="33375" y="4825"/>
                </a:lnTo>
                <a:lnTo>
                  <a:pt x="31765" y="4444"/>
                </a:lnTo>
                <a:close/>
              </a:path>
              <a:path w="52070" h="83820">
                <a:moveTo>
                  <a:pt x="46634" y="0"/>
                </a:moveTo>
                <a:lnTo>
                  <a:pt x="41011" y="2666"/>
                </a:lnTo>
                <a:lnTo>
                  <a:pt x="40263" y="3301"/>
                </a:lnTo>
                <a:lnTo>
                  <a:pt x="39516" y="4063"/>
                </a:lnTo>
                <a:lnTo>
                  <a:pt x="38722" y="4825"/>
                </a:lnTo>
                <a:lnTo>
                  <a:pt x="37940" y="5841"/>
                </a:lnTo>
                <a:lnTo>
                  <a:pt x="37112" y="6857"/>
                </a:lnTo>
                <a:lnTo>
                  <a:pt x="46287" y="6857"/>
                </a:lnTo>
                <a:lnTo>
                  <a:pt x="47370" y="5841"/>
                </a:lnTo>
                <a:lnTo>
                  <a:pt x="48359" y="4953"/>
                </a:lnTo>
                <a:lnTo>
                  <a:pt x="50406" y="3175"/>
                </a:lnTo>
                <a:lnTo>
                  <a:pt x="51544" y="2286"/>
                </a:lnTo>
                <a:lnTo>
                  <a:pt x="51268" y="2032"/>
                </a:lnTo>
                <a:lnTo>
                  <a:pt x="50521" y="1270"/>
                </a:lnTo>
                <a:lnTo>
                  <a:pt x="49969" y="1016"/>
                </a:lnTo>
                <a:lnTo>
                  <a:pt x="49302" y="635"/>
                </a:lnTo>
                <a:lnTo>
                  <a:pt x="48520" y="254"/>
                </a:lnTo>
                <a:lnTo>
                  <a:pt x="4663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29975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8560" y="0"/>
                </a:moveTo>
                <a:lnTo>
                  <a:pt x="14972" y="2233"/>
                </a:lnTo>
                <a:lnTo>
                  <a:pt x="13880" y="3012"/>
                </a:lnTo>
                <a:lnTo>
                  <a:pt x="12741" y="3790"/>
                </a:lnTo>
                <a:lnTo>
                  <a:pt x="0" y="9906"/>
                </a:lnTo>
                <a:lnTo>
                  <a:pt x="1575" y="9986"/>
                </a:lnTo>
                <a:lnTo>
                  <a:pt x="18470" y="2233"/>
                </a:lnTo>
                <a:lnTo>
                  <a:pt x="18560" y="0"/>
                </a:lnTo>
                <a:close/>
              </a:path>
              <a:path w="19050" h="10160">
                <a:moveTo>
                  <a:pt x="17410" y="389"/>
                </a:moveTo>
                <a:lnTo>
                  <a:pt x="16467" y="1133"/>
                </a:lnTo>
                <a:lnTo>
                  <a:pt x="15466" y="1874"/>
                </a:lnTo>
                <a:lnTo>
                  <a:pt x="16594" y="1053"/>
                </a:lnTo>
                <a:lnTo>
                  <a:pt x="17341" y="46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92820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39" h="49529">
                <a:moveTo>
                  <a:pt x="25043" y="13207"/>
                </a:moveTo>
                <a:lnTo>
                  <a:pt x="24296" y="13207"/>
                </a:lnTo>
                <a:lnTo>
                  <a:pt x="22685" y="13461"/>
                </a:lnTo>
                <a:lnTo>
                  <a:pt x="22252" y="13715"/>
                </a:lnTo>
                <a:lnTo>
                  <a:pt x="21427" y="13969"/>
                </a:lnTo>
                <a:lnTo>
                  <a:pt x="20640" y="14477"/>
                </a:lnTo>
                <a:lnTo>
                  <a:pt x="20247" y="14858"/>
                </a:lnTo>
                <a:lnTo>
                  <a:pt x="19540" y="15493"/>
                </a:lnTo>
                <a:lnTo>
                  <a:pt x="18596" y="17017"/>
                </a:lnTo>
                <a:lnTo>
                  <a:pt x="18317" y="17652"/>
                </a:lnTo>
                <a:lnTo>
                  <a:pt x="17888" y="18922"/>
                </a:lnTo>
                <a:lnTo>
                  <a:pt x="18045" y="19176"/>
                </a:lnTo>
                <a:lnTo>
                  <a:pt x="18399" y="20065"/>
                </a:lnTo>
                <a:lnTo>
                  <a:pt x="18517" y="20446"/>
                </a:lnTo>
                <a:lnTo>
                  <a:pt x="18584" y="22732"/>
                </a:lnTo>
                <a:lnTo>
                  <a:pt x="18488" y="23367"/>
                </a:lnTo>
                <a:lnTo>
                  <a:pt x="11441" y="32511"/>
                </a:lnTo>
                <a:lnTo>
                  <a:pt x="10654" y="33019"/>
                </a:lnTo>
                <a:lnTo>
                  <a:pt x="0" y="49148"/>
                </a:lnTo>
                <a:lnTo>
                  <a:pt x="1572" y="47243"/>
                </a:lnTo>
                <a:lnTo>
                  <a:pt x="2436" y="46354"/>
                </a:lnTo>
                <a:lnTo>
                  <a:pt x="3459" y="45211"/>
                </a:lnTo>
                <a:lnTo>
                  <a:pt x="4638" y="44195"/>
                </a:lnTo>
                <a:lnTo>
                  <a:pt x="5307" y="43687"/>
                </a:lnTo>
                <a:lnTo>
                  <a:pt x="6722" y="42544"/>
                </a:lnTo>
                <a:lnTo>
                  <a:pt x="16944" y="38734"/>
                </a:lnTo>
                <a:lnTo>
                  <a:pt x="28805" y="38734"/>
                </a:lnTo>
                <a:lnTo>
                  <a:pt x="28936" y="38607"/>
                </a:lnTo>
                <a:lnTo>
                  <a:pt x="30843" y="34543"/>
                </a:lnTo>
                <a:lnTo>
                  <a:pt x="12580" y="34543"/>
                </a:lnTo>
                <a:lnTo>
                  <a:pt x="13721" y="33654"/>
                </a:lnTo>
                <a:lnTo>
                  <a:pt x="23077" y="19430"/>
                </a:lnTo>
                <a:lnTo>
                  <a:pt x="29157" y="19430"/>
                </a:lnTo>
                <a:lnTo>
                  <a:pt x="30313" y="17271"/>
                </a:lnTo>
                <a:lnTo>
                  <a:pt x="31361" y="14858"/>
                </a:lnTo>
                <a:lnTo>
                  <a:pt x="31846" y="13588"/>
                </a:lnTo>
                <a:lnTo>
                  <a:pt x="27560" y="13588"/>
                </a:lnTo>
                <a:lnTo>
                  <a:pt x="26341" y="13334"/>
                </a:lnTo>
                <a:lnTo>
                  <a:pt x="25043" y="13207"/>
                </a:lnTo>
                <a:close/>
              </a:path>
              <a:path w="53339" h="49529">
                <a:moveTo>
                  <a:pt x="28805" y="38734"/>
                </a:moveTo>
                <a:lnTo>
                  <a:pt x="18045" y="38734"/>
                </a:lnTo>
                <a:lnTo>
                  <a:pt x="19186" y="38861"/>
                </a:lnTo>
                <a:lnTo>
                  <a:pt x="20325" y="38861"/>
                </a:lnTo>
                <a:lnTo>
                  <a:pt x="21505" y="39115"/>
                </a:lnTo>
                <a:lnTo>
                  <a:pt x="21898" y="39369"/>
                </a:lnTo>
                <a:lnTo>
                  <a:pt x="23550" y="40004"/>
                </a:lnTo>
                <a:lnTo>
                  <a:pt x="24728" y="40258"/>
                </a:lnTo>
                <a:lnTo>
                  <a:pt x="25554" y="40258"/>
                </a:lnTo>
                <a:lnTo>
                  <a:pt x="25986" y="40131"/>
                </a:lnTo>
                <a:lnTo>
                  <a:pt x="26420" y="40131"/>
                </a:lnTo>
                <a:lnTo>
                  <a:pt x="27285" y="39877"/>
                </a:lnTo>
                <a:lnTo>
                  <a:pt x="27717" y="39623"/>
                </a:lnTo>
                <a:lnTo>
                  <a:pt x="28543" y="38988"/>
                </a:lnTo>
                <a:lnTo>
                  <a:pt x="28805" y="38734"/>
                </a:lnTo>
                <a:close/>
              </a:path>
              <a:path w="53339" h="49529">
                <a:moveTo>
                  <a:pt x="49264" y="0"/>
                </a:moveTo>
                <a:lnTo>
                  <a:pt x="47999" y="0"/>
                </a:lnTo>
                <a:lnTo>
                  <a:pt x="47769" y="126"/>
                </a:lnTo>
                <a:lnTo>
                  <a:pt x="48160" y="254"/>
                </a:lnTo>
                <a:lnTo>
                  <a:pt x="48356" y="254"/>
                </a:lnTo>
                <a:lnTo>
                  <a:pt x="48747" y="508"/>
                </a:lnTo>
                <a:lnTo>
                  <a:pt x="49023" y="889"/>
                </a:lnTo>
                <a:lnTo>
                  <a:pt x="49264" y="1270"/>
                </a:lnTo>
                <a:lnTo>
                  <a:pt x="49345" y="3048"/>
                </a:lnTo>
                <a:lnTo>
                  <a:pt x="49184" y="3683"/>
                </a:lnTo>
                <a:lnTo>
                  <a:pt x="40352" y="14096"/>
                </a:lnTo>
                <a:lnTo>
                  <a:pt x="38454" y="16001"/>
                </a:lnTo>
                <a:lnTo>
                  <a:pt x="32831" y="20827"/>
                </a:lnTo>
                <a:lnTo>
                  <a:pt x="31221" y="22097"/>
                </a:lnTo>
                <a:lnTo>
                  <a:pt x="29486" y="23367"/>
                </a:lnTo>
                <a:lnTo>
                  <a:pt x="27717" y="24764"/>
                </a:lnTo>
                <a:lnTo>
                  <a:pt x="25830" y="26161"/>
                </a:lnTo>
                <a:lnTo>
                  <a:pt x="23864" y="27431"/>
                </a:lnTo>
                <a:lnTo>
                  <a:pt x="21780" y="28955"/>
                </a:lnTo>
                <a:lnTo>
                  <a:pt x="19618" y="30352"/>
                </a:lnTo>
                <a:lnTo>
                  <a:pt x="17377" y="31749"/>
                </a:lnTo>
                <a:lnTo>
                  <a:pt x="12580" y="34543"/>
                </a:lnTo>
                <a:lnTo>
                  <a:pt x="30843" y="34543"/>
                </a:lnTo>
                <a:lnTo>
                  <a:pt x="31014" y="33654"/>
                </a:lnTo>
                <a:lnTo>
                  <a:pt x="31336" y="31368"/>
                </a:lnTo>
                <a:lnTo>
                  <a:pt x="43284" y="31368"/>
                </a:lnTo>
                <a:lnTo>
                  <a:pt x="47666" y="27050"/>
                </a:lnTo>
                <a:lnTo>
                  <a:pt x="47547" y="24510"/>
                </a:lnTo>
                <a:lnTo>
                  <a:pt x="47217" y="23367"/>
                </a:lnTo>
                <a:lnTo>
                  <a:pt x="46550" y="21970"/>
                </a:lnTo>
                <a:lnTo>
                  <a:pt x="45985" y="21081"/>
                </a:lnTo>
                <a:lnTo>
                  <a:pt x="44860" y="19557"/>
                </a:lnTo>
                <a:lnTo>
                  <a:pt x="45297" y="19430"/>
                </a:lnTo>
                <a:lnTo>
                  <a:pt x="46355" y="18795"/>
                </a:lnTo>
                <a:lnTo>
                  <a:pt x="47850" y="17652"/>
                </a:lnTo>
                <a:lnTo>
                  <a:pt x="48241" y="17271"/>
                </a:lnTo>
                <a:lnTo>
                  <a:pt x="48678" y="16890"/>
                </a:lnTo>
                <a:lnTo>
                  <a:pt x="52875" y="8255"/>
                </a:lnTo>
                <a:lnTo>
                  <a:pt x="52806" y="2921"/>
                </a:lnTo>
                <a:lnTo>
                  <a:pt x="49690" y="127"/>
                </a:lnTo>
                <a:lnTo>
                  <a:pt x="49264" y="0"/>
                </a:lnTo>
                <a:close/>
              </a:path>
              <a:path w="53339" h="49529">
                <a:moveTo>
                  <a:pt x="43284" y="31368"/>
                </a:moveTo>
                <a:lnTo>
                  <a:pt x="31336" y="31368"/>
                </a:lnTo>
                <a:lnTo>
                  <a:pt x="31486" y="31495"/>
                </a:lnTo>
                <a:lnTo>
                  <a:pt x="32038" y="31622"/>
                </a:lnTo>
                <a:lnTo>
                  <a:pt x="32981" y="32003"/>
                </a:lnTo>
                <a:lnTo>
                  <a:pt x="33578" y="32130"/>
                </a:lnTo>
                <a:lnTo>
                  <a:pt x="35936" y="32257"/>
                </a:lnTo>
                <a:lnTo>
                  <a:pt x="38017" y="32257"/>
                </a:lnTo>
                <a:lnTo>
                  <a:pt x="40455" y="32003"/>
                </a:lnTo>
                <a:lnTo>
                  <a:pt x="43284" y="31368"/>
                </a:lnTo>
                <a:close/>
              </a:path>
              <a:path w="53339" h="49529">
                <a:moveTo>
                  <a:pt x="29157" y="19430"/>
                </a:moveTo>
                <a:lnTo>
                  <a:pt x="23077" y="19430"/>
                </a:lnTo>
                <a:lnTo>
                  <a:pt x="23353" y="19557"/>
                </a:lnTo>
                <a:lnTo>
                  <a:pt x="23707" y="20065"/>
                </a:lnTo>
                <a:lnTo>
                  <a:pt x="23884" y="20446"/>
                </a:lnTo>
                <a:lnTo>
                  <a:pt x="23982" y="20827"/>
                </a:lnTo>
                <a:lnTo>
                  <a:pt x="24099" y="25526"/>
                </a:lnTo>
                <a:lnTo>
                  <a:pt x="25554" y="24256"/>
                </a:lnTo>
                <a:lnTo>
                  <a:pt x="26734" y="22986"/>
                </a:lnTo>
                <a:lnTo>
                  <a:pt x="27491" y="21970"/>
                </a:lnTo>
                <a:lnTo>
                  <a:pt x="28818" y="20065"/>
                </a:lnTo>
                <a:lnTo>
                  <a:pt x="29157" y="19430"/>
                </a:lnTo>
                <a:close/>
              </a:path>
              <a:path w="53339" h="49529">
                <a:moveTo>
                  <a:pt x="39530" y="9651"/>
                </a:moveTo>
                <a:lnTo>
                  <a:pt x="33176" y="9651"/>
                </a:lnTo>
                <a:lnTo>
                  <a:pt x="33532" y="9778"/>
                </a:lnTo>
                <a:lnTo>
                  <a:pt x="33774" y="9905"/>
                </a:lnTo>
                <a:lnTo>
                  <a:pt x="35349" y="16509"/>
                </a:lnTo>
                <a:lnTo>
                  <a:pt x="35223" y="17906"/>
                </a:lnTo>
                <a:lnTo>
                  <a:pt x="36246" y="17144"/>
                </a:lnTo>
                <a:lnTo>
                  <a:pt x="39484" y="9905"/>
                </a:lnTo>
                <a:lnTo>
                  <a:pt x="39530" y="9651"/>
                </a:lnTo>
                <a:close/>
              </a:path>
              <a:path w="53339" h="49529">
                <a:moveTo>
                  <a:pt x="36246" y="4444"/>
                </a:moveTo>
                <a:lnTo>
                  <a:pt x="35775" y="4444"/>
                </a:lnTo>
                <a:lnTo>
                  <a:pt x="34751" y="4571"/>
                </a:lnTo>
                <a:lnTo>
                  <a:pt x="33693" y="4825"/>
                </a:lnTo>
                <a:lnTo>
                  <a:pt x="33142" y="5079"/>
                </a:lnTo>
                <a:lnTo>
                  <a:pt x="32636" y="5206"/>
                </a:lnTo>
                <a:lnTo>
                  <a:pt x="27560" y="13588"/>
                </a:lnTo>
                <a:lnTo>
                  <a:pt x="31846" y="13588"/>
                </a:lnTo>
                <a:lnTo>
                  <a:pt x="32477" y="11683"/>
                </a:lnTo>
                <a:lnTo>
                  <a:pt x="33061" y="9651"/>
                </a:lnTo>
                <a:lnTo>
                  <a:pt x="39530" y="9651"/>
                </a:lnTo>
                <a:lnTo>
                  <a:pt x="39851" y="7365"/>
                </a:lnTo>
                <a:lnTo>
                  <a:pt x="39903" y="6349"/>
                </a:lnTo>
                <a:lnTo>
                  <a:pt x="39984" y="5460"/>
                </a:lnTo>
                <a:lnTo>
                  <a:pt x="39547" y="5206"/>
                </a:lnTo>
                <a:lnTo>
                  <a:pt x="38408" y="4825"/>
                </a:lnTo>
                <a:lnTo>
                  <a:pt x="36246" y="44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0886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4">
                <a:moveTo>
                  <a:pt x="2436" y="0"/>
                </a:moveTo>
                <a:lnTo>
                  <a:pt x="0" y="2576"/>
                </a:lnTo>
                <a:lnTo>
                  <a:pt x="4128" y="6379"/>
                </a:lnTo>
                <a:lnTo>
                  <a:pt x="6526" y="3790"/>
                </a:lnTo>
                <a:lnTo>
                  <a:pt x="2436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51577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5" h="85090">
                <a:moveTo>
                  <a:pt x="6132" y="21081"/>
                </a:moveTo>
                <a:lnTo>
                  <a:pt x="0" y="28955"/>
                </a:lnTo>
                <a:lnTo>
                  <a:pt x="202" y="29717"/>
                </a:lnTo>
                <a:lnTo>
                  <a:pt x="550" y="30606"/>
                </a:lnTo>
                <a:lnTo>
                  <a:pt x="942" y="31368"/>
                </a:lnTo>
                <a:lnTo>
                  <a:pt x="1454" y="32003"/>
                </a:lnTo>
                <a:lnTo>
                  <a:pt x="2005" y="32765"/>
                </a:lnTo>
                <a:lnTo>
                  <a:pt x="11401" y="39750"/>
                </a:lnTo>
                <a:lnTo>
                  <a:pt x="11125" y="40766"/>
                </a:lnTo>
                <a:lnTo>
                  <a:pt x="11014" y="41401"/>
                </a:lnTo>
                <a:lnTo>
                  <a:pt x="10924" y="43814"/>
                </a:lnTo>
                <a:lnTo>
                  <a:pt x="11047" y="44703"/>
                </a:lnTo>
                <a:lnTo>
                  <a:pt x="19107" y="53212"/>
                </a:lnTo>
                <a:lnTo>
                  <a:pt x="20169" y="53720"/>
                </a:lnTo>
                <a:lnTo>
                  <a:pt x="21741" y="54355"/>
                </a:lnTo>
                <a:lnTo>
                  <a:pt x="22370" y="54482"/>
                </a:lnTo>
                <a:lnTo>
                  <a:pt x="23707" y="55371"/>
                </a:lnTo>
                <a:lnTo>
                  <a:pt x="33850" y="79502"/>
                </a:lnTo>
                <a:lnTo>
                  <a:pt x="33733" y="80899"/>
                </a:lnTo>
                <a:lnTo>
                  <a:pt x="33614" y="81915"/>
                </a:lnTo>
                <a:lnTo>
                  <a:pt x="33457" y="82804"/>
                </a:lnTo>
                <a:lnTo>
                  <a:pt x="35344" y="85090"/>
                </a:lnTo>
                <a:lnTo>
                  <a:pt x="39708" y="58547"/>
                </a:lnTo>
                <a:lnTo>
                  <a:pt x="32475" y="58547"/>
                </a:lnTo>
                <a:lnTo>
                  <a:pt x="31176" y="56515"/>
                </a:lnTo>
                <a:lnTo>
                  <a:pt x="24414" y="48514"/>
                </a:lnTo>
                <a:lnTo>
                  <a:pt x="23511" y="47625"/>
                </a:lnTo>
                <a:lnTo>
                  <a:pt x="22685" y="47117"/>
                </a:lnTo>
                <a:lnTo>
                  <a:pt x="21308" y="46100"/>
                </a:lnTo>
                <a:lnTo>
                  <a:pt x="20758" y="45846"/>
                </a:lnTo>
                <a:lnTo>
                  <a:pt x="19775" y="45338"/>
                </a:lnTo>
                <a:lnTo>
                  <a:pt x="20365" y="45084"/>
                </a:lnTo>
                <a:lnTo>
                  <a:pt x="21427" y="44957"/>
                </a:lnTo>
                <a:lnTo>
                  <a:pt x="21898" y="44831"/>
                </a:lnTo>
                <a:lnTo>
                  <a:pt x="22802" y="44704"/>
                </a:lnTo>
                <a:lnTo>
                  <a:pt x="24716" y="44704"/>
                </a:lnTo>
                <a:lnTo>
                  <a:pt x="24021" y="43688"/>
                </a:lnTo>
                <a:lnTo>
                  <a:pt x="17456" y="36702"/>
                </a:lnTo>
                <a:lnTo>
                  <a:pt x="16551" y="35940"/>
                </a:lnTo>
                <a:lnTo>
                  <a:pt x="4481" y="29209"/>
                </a:lnTo>
                <a:lnTo>
                  <a:pt x="3892" y="28955"/>
                </a:lnTo>
                <a:lnTo>
                  <a:pt x="5700" y="28320"/>
                </a:lnTo>
                <a:lnTo>
                  <a:pt x="7312" y="27939"/>
                </a:lnTo>
                <a:lnTo>
                  <a:pt x="8060" y="27812"/>
                </a:lnTo>
                <a:lnTo>
                  <a:pt x="11866" y="27812"/>
                </a:lnTo>
                <a:lnTo>
                  <a:pt x="11441" y="26923"/>
                </a:lnTo>
                <a:lnTo>
                  <a:pt x="6408" y="21208"/>
                </a:lnTo>
                <a:lnTo>
                  <a:pt x="6132" y="21081"/>
                </a:lnTo>
                <a:close/>
              </a:path>
              <a:path w="40005" h="85090">
                <a:moveTo>
                  <a:pt x="9986" y="0"/>
                </a:moveTo>
                <a:lnTo>
                  <a:pt x="8531" y="0"/>
                </a:lnTo>
                <a:lnTo>
                  <a:pt x="7470" y="126"/>
                </a:lnTo>
                <a:lnTo>
                  <a:pt x="7076" y="253"/>
                </a:lnTo>
                <a:lnTo>
                  <a:pt x="6997" y="4571"/>
                </a:lnTo>
                <a:lnTo>
                  <a:pt x="7118" y="5841"/>
                </a:lnTo>
                <a:lnTo>
                  <a:pt x="20169" y="33655"/>
                </a:lnTo>
                <a:lnTo>
                  <a:pt x="20325" y="33909"/>
                </a:lnTo>
                <a:lnTo>
                  <a:pt x="32475" y="58547"/>
                </a:lnTo>
                <a:lnTo>
                  <a:pt x="39708" y="58547"/>
                </a:lnTo>
                <a:lnTo>
                  <a:pt x="35344" y="50673"/>
                </a:lnTo>
                <a:lnTo>
                  <a:pt x="34621" y="49149"/>
                </a:lnTo>
                <a:lnTo>
                  <a:pt x="34356" y="48514"/>
                </a:lnTo>
                <a:lnTo>
                  <a:pt x="33772" y="46863"/>
                </a:lnTo>
                <a:lnTo>
                  <a:pt x="33457" y="45720"/>
                </a:lnTo>
                <a:lnTo>
                  <a:pt x="33216" y="43942"/>
                </a:lnTo>
                <a:lnTo>
                  <a:pt x="33339" y="40894"/>
                </a:lnTo>
                <a:lnTo>
                  <a:pt x="33575" y="39878"/>
                </a:lnTo>
                <a:lnTo>
                  <a:pt x="34426" y="37846"/>
                </a:lnTo>
                <a:lnTo>
                  <a:pt x="34676" y="36957"/>
                </a:lnTo>
                <a:lnTo>
                  <a:pt x="34864" y="35941"/>
                </a:lnTo>
                <a:lnTo>
                  <a:pt x="34754" y="32766"/>
                </a:lnTo>
                <a:lnTo>
                  <a:pt x="34243" y="31496"/>
                </a:lnTo>
                <a:lnTo>
                  <a:pt x="34027" y="31242"/>
                </a:lnTo>
                <a:lnTo>
                  <a:pt x="27795" y="31242"/>
                </a:lnTo>
                <a:lnTo>
                  <a:pt x="27560" y="30988"/>
                </a:lnTo>
                <a:lnTo>
                  <a:pt x="27343" y="30226"/>
                </a:lnTo>
                <a:lnTo>
                  <a:pt x="27225" y="29718"/>
                </a:lnTo>
                <a:lnTo>
                  <a:pt x="27012" y="24003"/>
                </a:lnTo>
                <a:lnTo>
                  <a:pt x="26761" y="21590"/>
                </a:lnTo>
                <a:lnTo>
                  <a:pt x="15176" y="14859"/>
                </a:lnTo>
                <a:lnTo>
                  <a:pt x="15018" y="14605"/>
                </a:lnTo>
                <a:lnTo>
                  <a:pt x="14905" y="14351"/>
                </a:lnTo>
                <a:lnTo>
                  <a:pt x="14625" y="13335"/>
                </a:lnTo>
                <a:lnTo>
                  <a:pt x="14750" y="11303"/>
                </a:lnTo>
                <a:lnTo>
                  <a:pt x="14625" y="5842"/>
                </a:lnTo>
                <a:lnTo>
                  <a:pt x="13092" y="1905"/>
                </a:lnTo>
                <a:lnTo>
                  <a:pt x="12738" y="1397"/>
                </a:lnTo>
                <a:lnTo>
                  <a:pt x="11990" y="762"/>
                </a:lnTo>
                <a:lnTo>
                  <a:pt x="11598" y="635"/>
                </a:lnTo>
                <a:lnTo>
                  <a:pt x="11165" y="381"/>
                </a:lnTo>
                <a:lnTo>
                  <a:pt x="9986" y="0"/>
                </a:lnTo>
                <a:close/>
              </a:path>
              <a:path w="40005" h="85090">
                <a:moveTo>
                  <a:pt x="36445" y="50419"/>
                </a:moveTo>
                <a:lnTo>
                  <a:pt x="36169" y="50419"/>
                </a:lnTo>
                <a:lnTo>
                  <a:pt x="35344" y="50673"/>
                </a:lnTo>
                <a:lnTo>
                  <a:pt x="37035" y="50673"/>
                </a:lnTo>
                <a:lnTo>
                  <a:pt x="36445" y="50419"/>
                </a:lnTo>
                <a:close/>
              </a:path>
              <a:path w="40005" h="85090">
                <a:moveTo>
                  <a:pt x="24716" y="44704"/>
                </a:moveTo>
                <a:lnTo>
                  <a:pt x="23195" y="44704"/>
                </a:lnTo>
                <a:lnTo>
                  <a:pt x="24140" y="44831"/>
                </a:lnTo>
                <a:lnTo>
                  <a:pt x="24611" y="44958"/>
                </a:lnTo>
                <a:lnTo>
                  <a:pt x="24965" y="45085"/>
                </a:lnTo>
                <a:lnTo>
                  <a:pt x="24716" y="44704"/>
                </a:lnTo>
                <a:close/>
              </a:path>
              <a:path w="40005" h="85090">
                <a:moveTo>
                  <a:pt x="30666" y="29083"/>
                </a:moveTo>
                <a:lnTo>
                  <a:pt x="28228" y="30861"/>
                </a:lnTo>
                <a:lnTo>
                  <a:pt x="27992" y="31115"/>
                </a:lnTo>
                <a:lnTo>
                  <a:pt x="34027" y="31242"/>
                </a:lnTo>
                <a:lnTo>
                  <a:pt x="33339" y="30480"/>
                </a:lnTo>
                <a:lnTo>
                  <a:pt x="32868" y="30099"/>
                </a:lnTo>
                <a:lnTo>
                  <a:pt x="31963" y="29464"/>
                </a:lnTo>
                <a:lnTo>
                  <a:pt x="31295" y="29210"/>
                </a:lnTo>
                <a:lnTo>
                  <a:pt x="30666" y="29083"/>
                </a:lnTo>
                <a:close/>
              </a:path>
              <a:path w="40005" h="85090">
                <a:moveTo>
                  <a:pt x="11866" y="27812"/>
                </a:moveTo>
                <a:lnTo>
                  <a:pt x="10418" y="27812"/>
                </a:lnTo>
                <a:lnTo>
                  <a:pt x="11244" y="27939"/>
                </a:lnTo>
                <a:lnTo>
                  <a:pt x="11990" y="28193"/>
                </a:lnTo>
                <a:lnTo>
                  <a:pt x="12109" y="28320"/>
                </a:lnTo>
                <a:lnTo>
                  <a:pt x="11866" y="27812"/>
                </a:lnTo>
                <a:close/>
              </a:path>
              <a:path w="40005" h="85090">
                <a:moveTo>
                  <a:pt x="21191" y="11303"/>
                </a:moveTo>
                <a:lnTo>
                  <a:pt x="16001" y="14351"/>
                </a:lnTo>
                <a:lnTo>
                  <a:pt x="15608" y="14859"/>
                </a:lnTo>
                <a:lnTo>
                  <a:pt x="24867" y="14859"/>
                </a:lnTo>
                <a:lnTo>
                  <a:pt x="24140" y="13716"/>
                </a:lnTo>
                <a:lnTo>
                  <a:pt x="23550" y="12954"/>
                </a:lnTo>
                <a:lnTo>
                  <a:pt x="22960" y="12319"/>
                </a:lnTo>
                <a:lnTo>
                  <a:pt x="21937" y="11684"/>
                </a:lnTo>
                <a:lnTo>
                  <a:pt x="21191" y="1130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37030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09">
                <a:moveTo>
                  <a:pt x="1493" y="0"/>
                </a:moveTo>
                <a:lnTo>
                  <a:pt x="0" y="80"/>
                </a:lnTo>
                <a:lnTo>
                  <a:pt x="11" y="1878"/>
                </a:lnTo>
                <a:lnTo>
                  <a:pt x="235" y="3092"/>
                </a:lnTo>
                <a:lnTo>
                  <a:pt x="7470" y="16445"/>
                </a:lnTo>
                <a:lnTo>
                  <a:pt x="7374" y="15426"/>
                </a:lnTo>
                <a:lnTo>
                  <a:pt x="7470" y="10811"/>
                </a:lnTo>
                <a:lnTo>
                  <a:pt x="7588" y="9906"/>
                </a:lnTo>
                <a:lnTo>
                  <a:pt x="8021" y="8028"/>
                </a:lnTo>
                <a:lnTo>
                  <a:pt x="8295" y="7089"/>
                </a:lnTo>
                <a:lnTo>
                  <a:pt x="8650" y="6115"/>
                </a:lnTo>
                <a:lnTo>
                  <a:pt x="8499" y="5096"/>
                </a:lnTo>
                <a:lnTo>
                  <a:pt x="7076" y="2198"/>
                </a:lnTo>
                <a:lnTo>
                  <a:pt x="6841" y="1878"/>
                </a:lnTo>
                <a:lnTo>
                  <a:pt x="2831" y="80"/>
                </a:lnTo>
                <a:lnTo>
                  <a:pt x="149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698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59098" y="99821"/>
                </a:moveTo>
                <a:lnTo>
                  <a:pt x="21663" y="99821"/>
                </a:lnTo>
                <a:lnTo>
                  <a:pt x="21819" y="100329"/>
                </a:lnTo>
                <a:lnTo>
                  <a:pt x="21966" y="100710"/>
                </a:lnTo>
                <a:lnTo>
                  <a:pt x="22960" y="102488"/>
                </a:lnTo>
                <a:lnTo>
                  <a:pt x="23509" y="103250"/>
                </a:lnTo>
                <a:lnTo>
                  <a:pt x="23824" y="103504"/>
                </a:lnTo>
                <a:lnTo>
                  <a:pt x="24689" y="104266"/>
                </a:lnTo>
                <a:lnTo>
                  <a:pt x="25908" y="104901"/>
                </a:lnTo>
                <a:lnTo>
                  <a:pt x="27048" y="105282"/>
                </a:lnTo>
                <a:lnTo>
                  <a:pt x="27560" y="105409"/>
                </a:lnTo>
                <a:lnTo>
                  <a:pt x="28857" y="105663"/>
                </a:lnTo>
                <a:lnTo>
                  <a:pt x="28267" y="109092"/>
                </a:lnTo>
                <a:lnTo>
                  <a:pt x="28175" y="109981"/>
                </a:lnTo>
                <a:lnTo>
                  <a:pt x="28070" y="115823"/>
                </a:lnTo>
                <a:lnTo>
                  <a:pt x="28189" y="116839"/>
                </a:lnTo>
                <a:lnTo>
                  <a:pt x="31098" y="122427"/>
                </a:lnTo>
                <a:lnTo>
                  <a:pt x="31924" y="123062"/>
                </a:lnTo>
                <a:lnTo>
                  <a:pt x="32356" y="123189"/>
                </a:lnTo>
                <a:lnTo>
                  <a:pt x="33143" y="123570"/>
                </a:lnTo>
                <a:lnTo>
                  <a:pt x="33889" y="123697"/>
                </a:lnTo>
                <a:lnTo>
                  <a:pt x="35501" y="123697"/>
                </a:lnTo>
                <a:lnTo>
                  <a:pt x="36681" y="123316"/>
                </a:lnTo>
                <a:lnTo>
                  <a:pt x="38765" y="122681"/>
                </a:lnTo>
                <a:lnTo>
                  <a:pt x="40612" y="121919"/>
                </a:lnTo>
                <a:lnTo>
                  <a:pt x="43561" y="120268"/>
                </a:lnTo>
                <a:lnTo>
                  <a:pt x="44701" y="119506"/>
                </a:lnTo>
                <a:lnTo>
                  <a:pt x="45213" y="118998"/>
                </a:lnTo>
                <a:lnTo>
                  <a:pt x="46077" y="118236"/>
                </a:lnTo>
                <a:lnTo>
                  <a:pt x="46431" y="117855"/>
                </a:lnTo>
                <a:lnTo>
                  <a:pt x="46746" y="117347"/>
                </a:lnTo>
                <a:lnTo>
                  <a:pt x="47532" y="116331"/>
                </a:lnTo>
                <a:lnTo>
                  <a:pt x="48043" y="115315"/>
                </a:lnTo>
                <a:lnTo>
                  <a:pt x="48273" y="114680"/>
                </a:lnTo>
                <a:lnTo>
                  <a:pt x="48475" y="113918"/>
                </a:lnTo>
                <a:lnTo>
                  <a:pt x="48475" y="113664"/>
                </a:lnTo>
                <a:lnTo>
                  <a:pt x="53532" y="113664"/>
                </a:lnTo>
                <a:lnTo>
                  <a:pt x="59433" y="103504"/>
                </a:lnTo>
                <a:lnTo>
                  <a:pt x="59339" y="101218"/>
                </a:lnTo>
                <a:lnTo>
                  <a:pt x="59098" y="99821"/>
                </a:lnTo>
                <a:close/>
              </a:path>
              <a:path w="148590" h="123825">
                <a:moveTo>
                  <a:pt x="53532" y="113664"/>
                </a:moveTo>
                <a:lnTo>
                  <a:pt x="48475" y="113664"/>
                </a:lnTo>
                <a:lnTo>
                  <a:pt x="50559" y="113918"/>
                </a:lnTo>
                <a:lnTo>
                  <a:pt x="52368" y="113918"/>
                </a:lnTo>
                <a:lnTo>
                  <a:pt x="53158" y="113791"/>
                </a:lnTo>
                <a:lnTo>
                  <a:pt x="53532" y="113664"/>
                </a:lnTo>
                <a:close/>
              </a:path>
              <a:path w="148590" h="123825">
                <a:moveTo>
                  <a:pt x="31963" y="72135"/>
                </a:moveTo>
                <a:lnTo>
                  <a:pt x="25004" y="72135"/>
                </a:lnTo>
                <a:lnTo>
                  <a:pt x="21112" y="72516"/>
                </a:lnTo>
                <a:lnTo>
                  <a:pt x="18202" y="72897"/>
                </a:lnTo>
                <a:lnTo>
                  <a:pt x="17455" y="73151"/>
                </a:lnTo>
                <a:lnTo>
                  <a:pt x="16158" y="73532"/>
                </a:lnTo>
                <a:lnTo>
                  <a:pt x="15174" y="74040"/>
                </a:lnTo>
                <a:lnTo>
                  <a:pt x="14782" y="74167"/>
                </a:lnTo>
                <a:lnTo>
                  <a:pt x="14192" y="74675"/>
                </a:lnTo>
                <a:lnTo>
                  <a:pt x="13681" y="75310"/>
                </a:lnTo>
                <a:lnTo>
                  <a:pt x="13529" y="76961"/>
                </a:lnTo>
                <a:lnTo>
                  <a:pt x="13406" y="77596"/>
                </a:lnTo>
                <a:lnTo>
                  <a:pt x="14035" y="82803"/>
                </a:lnTo>
                <a:lnTo>
                  <a:pt x="14349" y="83184"/>
                </a:lnTo>
                <a:lnTo>
                  <a:pt x="12109" y="83565"/>
                </a:lnTo>
                <a:lnTo>
                  <a:pt x="9986" y="84073"/>
                </a:lnTo>
                <a:lnTo>
                  <a:pt x="8098" y="84454"/>
                </a:lnTo>
                <a:lnTo>
                  <a:pt x="6447" y="84962"/>
                </a:lnTo>
                <a:lnTo>
                  <a:pt x="5032" y="85597"/>
                </a:lnTo>
                <a:lnTo>
                  <a:pt x="3813" y="86105"/>
                </a:lnTo>
                <a:lnTo>
                  <a:pt x="0" y="92201"/>
                </a:lnTo>
                <a:lnTo>
                  <a:pt x="156" y="92963"/>
                </a:lnTo>
                <a:lnTo>
                  <a:pt x="9357" y="100964"/>
                </a:lnTo>
                <a:lnTo>
                  <a:pt x="11007" y="101345"/>
                </a:lnTo>
                <a:lnTo>
                  <a:pt x="11794" y="101472"/>
                </a:lnTo>
                <a:lnTo>
                  <a:pt x="13248" y="101599"/>
                </a:lnTo>
                <a:lnTo>
                  <a:pt x="16433" y="101599"/>
                </a:lnTo>
                <a:lnTo>
                  <a:pt x="17534" y="101345"/>
                </a:lnTo>
                <a:lnTo>
                  <a:pt x="18477" y="101218"/>
                </a:lnTo>
                <a:lnTo>
                  <a:pt x="19303" y="100964"/>
                </a:lnTo>
                <a:lnTo>
                  <a:pt x="20011" y="100710"/>
                </a:lnTo>
                <a:lnTo>
                  <a:pt x="21387" y="100075"/>
                </a:lnTo>
                <a:lnTo>
                  <a:pt x="21663" y="99821"/>
                </a:lnTo>
                <a:lnTo>
                  <a:pt x="59098" y="99821"/>
                </a:lnTo>
                <a:lnTo>
                  <a:pt x="58310" y="95249"/>
                </a:lnTo>
                <a:lnTo>
                  <a:pt x="66034" y="95249"/>
                </a:lnTo>
                <a:lnTo>
                  <a:pt x="66325" y="94995"/>
                </a:lnTo>
                <a:lnTo>
                  <a:pt x="66681" y="94487"/>
                </a:lnTo>
                <a:lnTo>
                  <a:pt x="66992" y="93852"/>
                </a:lnTo>
                <a:lnTo>
                  <a:pt x="67268" y="93344"/>
                </a:lnTo>
                <a:lnTo>
                  <a:pt x="67560" y="92201"/>
                </a:lnTo>
                <a:lnTo>
                  <a:pt x="67673" y="91566"/>
                </a:lnTo>
                <a:lnTo>
                  <a:pt x="67791" y="90169"/>
                </a:lnTo>
                <a:lnTo>
                  <a:pt x="67679" y="87248"/>
                </a:lnTo>
                <a:lnTo>
                  <a:pt x="67554" y="86105"/>
                </a:lnTo>
                <a:lnTo>
                  <a:pt x="67242" y="84200"/>
                </a:lnTo>
                <a:lnTo>
                  <a:pt x="67120" y="83565"/>
                </a:lnTo>
                <a:lnTo>
                  <a:pt x="66909" y="82676"/>
                </a:lnTo>
                <a:lnTo>
                  <a:pt x="66698" y="81533"/>
                </a:lnTo>
                <a:lnTo>
                  <a:pt x="66573" y="80644"/>
                </a:lnTo>
                <a:lnTo>
                  <a:pt x="66681" y="76453"/>
                </a:lnTo>
                <a:lnTo>
                  <a:pt x="66877" y="75564"/>
                </a:lnTo>
                <a:lnTo>
                  <a:pt x="67215" y="74675"/>
                </a:lnTo>
                <a:lnTo>
                  <a:pt x="67820" y="73532"/>
                </a:lnTo>
                <a:lnTo>
                  <a:pt x="68211" y="72897"/>
                </a:lnTo>
                <a:lnTo>
                  <a:pt x="68792" y="72262"/>
                </a:lnTo>
                <a:lnTo>
                  <a:pt x="34086" y="72262"/>
                </a:lnTo>
                <a:lnTo>
                  <a:pt x="31963" y="72135"/>
                </a:lnTo>
                <a:close/>
              </a:path>
              <a:path w="148590" h="123825">
                <a:moveTo>
                  <a:pt x="66034" y="95249"/>
                </a:moveTo>
                <a:lnTo>
                  <a:pt x="58310" y="95249"/>
                </a:lnTo>
                <a:lnTo>
                  <a:pt x="59529" y="95757"/>
                </a:lnTo>
                <a:lnTo>
                  <a:pt x="60621" y="96138"/>
                </a:lnTo>
                <a:lnTo>
                  <a:pt x="62553" y="96392"/>
                </a:lnTo>
                <a:lnTo>
                  <a:pt x="63381" y="96392"/>
                </a:lnTo>
                <a:lnTo>
                  <a:pt x="64795" y="96138"/>
                </a:lnTo>
                <a:lnTo>
                  <a:pt x="65382" y="95757"/>
                </a:lnTo>
                <a:lnTo>
                  <a:pt x="66034" y="95249"/>
                </a:lnTo>
                <a:close/>
              </a:path>
              <a:path w="148590" h="123825">
                <a:moveTo>
                  <a:pt x="102638" y="69087"/>
                </a:moveTo>
                <a:lnTo>
                  <a:pt x="74595" y="76453"/>
                </a:lnTo>
                <a:lnTo>
                  <a:pt x="74708" y="77596"/>
                </a:lnTo>
                <a:lnTo>
                  <a:pt x="74892" y="78612"/>
                </a:lnTo>
                <a:lnTo>
                  <a:pt x="75053" y="79120"/>
                </a:lnTo>
                <a:lnTo>
                  <a:pt x="74743" y="79374"/>
                </a:lnTo>
                <a:lnTo>
                  <a:pt x="70810" y="86867"/>
                </a:lnTo>
                <a:lnTo>
                  <a:pt x="70978" y="87375"/>
                </a:lnTo>
                <a:lnTo>
                  <a:pt x="81309" y="91185"/>
                </a:lnTo>
                <a:lnTo>
                  <a:pt x="82528" y="90931"/>
                </a:lnTo>
                <a:lnTo>
                  <a:pt x="87304" y="85724"/>
                </a:lnTo>
                <a:lnTo>
                  <a:pt x="87197" y="83692"/>
                </a:lnTo>
                <a:lnTo>
                  <a:pt x="86967" y="82930"/>
                </a:lnTo>
                <a:lnTo>
                  <a:pt x="86300" y="81787"/>
                </a:lnTo>
                <a:lnTo>
                  <a:pt x="85978" y="81533"/>
                </a:lnTo>
                <a:lnTo>
                  <a:pt x="85196" y="80771"/>
                </a:lnTo>
                <a:lnTo>
                  <a:pt x="84724" y="80517"/>
                </a:lnTo>
                <a:lnTo>
                  <a:pt x="83586" y="80009"/>
                </a:lnTo>
                <a:lnTo>
                  <a:pt x="82919" y="79755"/>
                </a:lnTo>
                <a:lnTo>
                  <a:pt x="81378" y="79501"/>
                </a:lnTo>
                <a:lnTo>
                  <a:pt x="80627" y="78231"/>
                </a:lnTo>
                <a:lnTo>
                  <a:pt x="80431" y="77850"/>
                </a:lnTo>
                <a:lnTo>
                  <a:pt x="80339" y="77596"/>
                </a:lnTo>
                <a:lnTo>
                  <a:pt x="80108" y="76453"/>
                </a:lnTo>
                <a:lnTo>
                  <a:pt x="80150" y="74675"/>
                </a:lnTo>
                <a:lnTo>
                  <a:pt x="80239" y="74294"/>
                </a:lnTo>
                <a:lnTo>
                  <a:pt x="80481" y="73532"/>
                </a:lnTo>
                <a:lnTo>
                  <a:pt x="81102" y="72262"/>
                </a:lnTo>
                <a:lnTo>
                  <a:pt x="81654" y="71373"/>
                </a:lnTo>
                <a:lnTo>
                  <a:pt x="114227" y="71374"/>
                </a:lnTo>
                <a:lnTo>
                  <a:pt x="114451" y="70993"/>
                </a:lnTo>
                <a:lnTo>
                  <a:pt x="114837" y="70231"/>
                </a:lnTo>
                <a:lnTo>
                  <a:pt x="105320" y="70231"/>
                </a:lnTo>
                <a:lnTo>
                  <a:pt x="102638" y="69087"/>
                </a:lnTo>
                <a:close/>
              </a:path>
              <a:path w="148590" h="123825">
                <a:moveTo>
                  <a:pt x="114227" y="71374"/>
                </a:moveTo>
                <a:lnTo>
                  <a:pt x="81654" y="71373"/>
                </a:lnTo>
                <a:lnTo>
                  <a:pt x="85357" y="72643"/>
                </a:lnTo>
                <a:lnTo>
                  <a:pt x="101548" y="78993"/>
                </a:lnTo>
                <a:lnTo>
                  <a:pt x="107528" y="81533"/>
                </a:lnTo>
                <a:lnTo>
                  <a:pt x="111024" y="82169"/>
                </a:lnTo>
                <a:lnTo>
                  <a:pt x="112876" y="82550"/>
                </a:lnTo>
                <a:lnTo>
                  <a:pt x="117441" y="83312"/>
                </a:lnTo>
                <a:lnTo>
                  <a:pt x="120074" y="83693"/>
                </a:lnTo>
                <a:lnTo>
                  <a:pt x="122938" y="84201"/>
                </a:lnTo>
                <a:lnTo>
                  <a:pt x="129148" y="85090"/>
                </a:lnTo>
                <a:lnTo>
                  <a:pt x="132413" y="85471"/>
                </a:lnTo>
                <a:lnTo>
                  <a:pt x="135794" y="85725"/>
                </a:lnTo>
                <a:lnTo>
                  <a:pt x="139175" y="86106"/>
                </a:lnTo>
                <a:lnTo>
                  <a:pt x="142556" y="86233"/>
                </a:lnTo>
                <a:lnTo>
                  <a:pt x="145903" y="86487"/>
                </a:lnTo>
                <a:lnTo>
                  <a:pt x="145424" y="84836"/>
                </a:lnTo>
                <a:lnTo>
                  <a:pt x="147879" y="77343"/>
                </a:lnTo>
                <a:lnTo>
                  <a:pt x="137013" y="77343"/>
                </a:lnTo>
                <a:lnTo>
                  <a:pt x="113703" y="72263"/>
                </a:lnTo>
                <a:lnTo>
                  <a:pt x="114227" y="71374"/>
                </a:lnTo>
                <a:close/>
              </a:path>
              <a:path w="148590" h="123825">
                <a:moveTo>
                  <a:pt x="148214" y="76962"/>
                </a:moveTo>
                <a:lnTo>
                  <a:pt x="142395" y="77343"/>
                </a:lnTo>
                <a:lnTo>
                  <a:pt x="147879" y="77343"/>
                </a:lnTo>
                <a:lnTo>
                  <a:pt x="148214" y="76962"/>
                </a:lnTo>
                <a:close/>
              </a:path>
              <a:path w="148590" h="123825">
                <a:moveTo>
                  <a:pt x="42421" y="60324"/>
                </a:moveTo>
                <a:lnTo>
                  <a:pt x="41123" y="60324"/>
                </a:lnTo>
                <a:lnTo>
                  <a:pt x="38882" y="60451"/>
                </a:lnTo>
                <a:lnTo>
                  <a:pt x="37899" y="60578"/>
                </a:lnTo>
                <a:lnTo>
                  <a:pt x="36208" y="60705"/>
                </a:lnTo>
                <a:lnTo>
                  <a:pt x="32002" y="64515"/>
                </a:lnTo>
                <a:lnTo>
                  <a:pt x="31923" y="64896"/>
                </a:lnTo>
                <a:lnTo>
                  <a:pt x="31766" y="65404"/>
                </a:lnTo>
                <a:lnTo>
                  <a:pt x="31671" y="67944"/>
                </a:lnTo>
                <a:lnTo>
                  <a:pt x="31798" y="68579"/>
                </a:lnTo>
                <a:lnTo>
                  <a:pt x="68792" y="72262"/>
                </a:lnTo>
                <a:lnTo>
                  <a:pt x="69119" y="71881"/>
                </a:lnTo>
                <a:lnTo>
                  <a:pt x="70143" y="71119"/>
                </a:lnTo>
                <a:lnTo>
                  <a:pt x="71201" y="70484"/>
                </a:lnTo>
                <a:lnTo>
                  <a:pt x="72811" y="69722"/>
                </a:lnTo>
                <a:lnTo>
                  <a:pt x="73834" y="69468"/>
                </a:lnTo>
                <a:lnTo>
                  <a:pt x="74777" y="69341"/>
                </a:lnTo>
                <a:lnTo>
                  <a:pt x="76238" y="69087"/>
                </a:lnTo>
                <a:lnTo>
                  <a:pt x="102638" y="69087"/>
                </a:lnTo>
                <a:lnTo>
                  <a:pt x="101744" y="68706"/>
                </a:lnTo>
                <a:lnTo>
                  <a:pt x="98363" y="67436"/>
                </a:lnTo>
                <a:lnTo>
                  <a:pt x="95143" y="66166"/>
                </a:lnTo>
                <a:lnTo>
                  <a:pt x="92119" y="65150"/>
                </a:lnTo>
                <a:lnTo>
                  <a:pt x="89244" y="64261"/>
                </a:lnTo>
                <a:lnTo>
                  <a:pt x="86576" y="63499"/>
                </a:lnTo>
                <a:lnTo>
                  <a:pt x="84057" y="62737"/>
                </a:lnTo>
                <a:lnTo>
                  <a:pt x="81700" y="62229"/>
                </a:lnTo>
                <a:lnTo>
                  <a:pt x="81431" y="60832"/>
                </a:lnTo>
                <a:lnTo>
                  <a:pt x="48790" y="60832"/>
                </a:lnTo>
                <a:lnTo>
                  <a:pt x="45369" y="60451"/>
                </a:lnTo>
                <a:lnTo>
                  <a:pt x="43836" y="60451"/>
                </a:lnTo>
                <a:lnTo>
                  <a:pt x="42421" y="60324"/>
                </a:lnTo>
                <a:close/>
              </a:path>
              <a:path w="148590" h="123825">
                <a:moveTo>
                  <a:pt x="84011" y="0"/>
                </a:moveTo>
                <a:lnTo>
                  <a:pt x="83701" y="3936"/>
                </a:lnTo>
                <a:lnTo>
                  <a:pt x="82953" y="4444"/>
                </a:lnTo>
                <a:lnTo>
                  <a:pt x="81700" y="5841"/>
                </a:lnTo>
                <a:lnTo>
                  <a:pt x="79262" y="13715"/>
                </a:lnTo>
                <a:lnTo>
                  <a:pt x="79492" y="15874"/>
                </a:lnTo>
                <a:lnTo>
                  <a:pt x="79883" y="17779"/>
                </a:lnTo>
                <a:lnTo>
                  <a:pt x="80239" y="18922"/>
                </a:lnTo>
                <a:lnTo>
                  <a:pt x="80616" y="19938"/>
                </a:lnTo>
                <a:lnTo>
                  <a:pt x="81378" y="21716"/>
                </a:lnTo>
                <a:lnTo>
                  <a:pt x="80090" y="22351"/>
                </a:lnTo>
                <a:lnTo>
                  <a:pt x="79021" y="23113"/>
                </a:lnTo>
                <a:lnTo>
                  <a:pt x="78078" y="23748"/>
                </a:lnTo>
                <a:lnTo>
                  <a:pt x="77330" y="24637"/>
                </a:lnTo>
                <a:lnTo>
                  <a:pt x="75902" y="29971"/>
                </a:lnTo>
                <a:lnTo>
                  <a:pt x="76031" y="30733"/>
                </a:lnTo>
                <a:lnTo>
                  <a:pt x="85545" y="43941"/>
                </a:lnTo>
                <a:lnTo>
                  <a:pt x="85618" y="44195"/>
                </a:lnTo>
                <a:lnTo>
                  <a:pt x="84644" y="45719"/>
                </a:lnTo>
                <a:lnTo>
                  <a:pt x="84249" y="46735"/>
                </a:lnTo>
                <a:lnTo>
                  <a:pt x="84057" y="47370"/>
                </a:lnTo>
                <a:lnTo>
                  <a:pt x="83937" y="49148"/>
                </a:lnTo>
                <a:lnTo>
                  <a:pt x="84057" y="49910"/>
                </a:lnTo>
                <a:lnTo>
                  <a:pt x="95224" y="59054"/>
                </a:lnTo>
                <a:lnTo>
                  <a:pt x="95925" y="59562"/>
                </a:lnTo>
                <a:lnTo>
                  <a:pt x="97224" y="60451"/>
                </a:lnTo>
                <a:lnTo>
                  <a:pt x="98961" y="61848"/>
                </a:lnTo>
                <a:lnTo>
                  <a:pt x="99984" y="62737"/>
                </a:lnTo>
                <a:lnTo>
                  <a:pt x="100881" y="63753"/>
                </a:lnTo>
                <a:lnTo>
                  <a:pt x="101709" y="64642"/>
                </a:lnTo>
                <a:lnTo>
                  <a:pt x="105320" y="70231"/>
                </a:lnTo>
                <a:lnTo>
                  <a:pt x="114837" y="70231"/>
                </a:lnTo>
                <a:lnTo>
                  <a:pt x="118970" y="55499"/>
                </a:lnTo>
                <a:lnTo>
                  <a:pt x="118855" y="51816"/>
                </a:lnTo>
                <a:lnTo>
                  <a:pt x="118533" y="49530"/>
                </a:lnTo>
                <a:lnTo>
                  <a:pt x="118027" y="47625"/>
                </a:lnTo>
                <a:lnTo>
                  <a:pt x="117832" y="47117"/>
                </a:lnTo>
                <a:lnTo>
                  <a:pt x="117625" y="46355"/>
                </a:lnTo>
                <a:lnTo>
                  <a:pt x="121489" y="41529"/>
                </a:lnTo>
                <a:lnTo>
                  <a:pt x="121880" y="41402"/>
                </a:lnTo>
                <a:lnTo>
                  <a:pt x="125537" y="35179"/>
                </a:lnTo>
                <a:lnTo>
                  <a:pt x="117234" y="26035"/>
                </a:lnTo>
                <a:lnTo>
                  <a:pt x="115037" y="25146"/>
                </a:lnTo>
                <a:lnTo>
                  <a:pt x="112795" y="24130"/>
                </a:lnTo>
                <a:lnTo>
                  <a:pt x="111691" y="23749"/>
                </a:lnTo>
                <a:lnTo>
                  <a:pt x="109380" y="22606"/>
                </a:lnTo>
                <a:lnTo>
                  <a:pt x="108230" y="21971"/>
                </a:lnTo>
                <a:lnTo>
                  <a:pt x="100410" y="18542"/>
                </a:lnTo>
                <a:lnTo>
                  <a:pt x="95891" y="13716"/>
                </a:lnTo>
                <a:lnTo>
                  <a:pt x="93453" y="11430"/>
                </a:lnTo>
                <a:lnTo>
                  <a:pt x="92268" y="10160"/>
                </a:lnTo>
                <a:lnTo>
                  <a:pt x="89991" y="7620"/>
                </a:lnTo>
                <a:lnTo>
                  <a:pt x="87875" y="4826"/>
                </a:lnTo>
                <a:lnTo>
                  <a:pt x="86852" y="3429"/>
                </a:lnTo>
                <a:lnTo>
                  <a:pt x="84011" y="0"/>
                </a:lnTo>
                <a:close/>
              </a:path>
              <a:path w="148590" h="123825">
                <a:moveTo>
                  <a:pt x="58459" y="57911"/>
                </a:moveTo>
                <a:lnTo>
                  <a:pt x="56021" y="57911"/>
                </a:lnTo>
                <a:lnTo>
                  <a:pt x="54607" y="58038"/>
                </a:lnTo>
                <a:lnTo>
                  <a:pt x="53974" y="58292"/>
                </a:lnTo>
                <a:lnTo>
                  <a:pt x="52249" y="58673"/>
                </a:lnTo>
                <a:lnTo>
                  <a:pt x="51306" y="59181"/>
                </a:lnTo>
                <a:lnTo>
                  <a:pt x="50520" y="59562"/>
                </a:lnTo>
                <a:lnTo>
                  <a:pt x="49891" y="59943"/>
                </a:lnTo>
                <a:lnTo>
                  <a:pt x="49065" y="60578"/>
                </a:lnTo>
                <a:lnTo>
                  <a:pt x="48790" y="60832"/>
                </a:lnTo>
                <a:lnTo>
                  <a:pt x="81431" y="60832"/>
                </a:lnTo>
                <a:lnTo>
                  <a:pt x="81382" y="60578"/>
                </a:lnTo>
                <a:lnTo>
                  <a:pt x="71638" y="60578"/>
                </a:lnTo>
                <a:lnTo>
                  <a:pt x="68993" y="60451"/>
                </a:lnTo>
                <a:lnTo>
                  <a:pt x="68096" y="60451"/>
                </a:lnTo>
                <a:lnTo>
                  <a:pt x="66877" y="59943"/>
                </a:lnTo>
                <a:lnTo>
                  <a:pt x="64519" y="59181"/>
                </a:lnTo>
                <a:lnTo>
                  <a:pt x="62312" y="58546"/>
                </a:lnTo>
                <a:lnTo>
                  <a:pt x="61288" y="58292"/>
                </a:lnTo>
                <a:lnTo>
                  <a:pt x="58459" y="57911"/>
                </a:lnTo>
                <a:close/>
              </a:path>
              <a:path w="148590" h="123825">
                <a:moveTo>
                  <a:pt x="75517" y="44576"/>
                </a:moveTo>
                <a:lnTo>
                  <a:pt x="45252" y="44576"/>
                </a:lnTo>
                <a:lnTo>
                  <a:pt x="49733" y="45211"/>
                </a:lnTo>
                <a:lnTo>
                  <a:pt x="52962" y="45973"/>
                </a:lnTo>
                <a:lnTo>
                  <a:pt x="62231" y="49529"/>
                </a:lnTo>
                <a:lnTo>
                  <a:pt x="62829" y="49910"/>
                </a:lnTo>
                <a:lnTo>
                  <a:pt x="63887" y="50672"/>
                </a:lnTo>
                <a:lnTo>
                  <a:pt x="64393" y="51180"/>
                </a:lnTo>
                <a:lnTo>
                  <a:pt x="64864" y="51561"/>
                </a:lnTo>
                <a:lnTo>
                  <a:pt x="71638" y="60578"/>
                </a:lnTo>
                <a:lnTo>
                  <a:pt x="81382" y="60578"/>
                </a:lnTo>
                <a:lnTo>
                  <a:pt x="75700" y="45973"/>
                </a:lnTo>
                <a:lnTo>
                  <a:pt x="75596" y="45719"/>
                </a:lnTo>
                <a:lnTo>
                  <a:pt x="75517" y="44576"/>
                </a:lnTo>
                <a:close/>
              </a:path>
              <a:path w="148590" h="123825">
                <a:moveTo>
                  <a:pt x="58896" y="15366"/>
                </a:moveTo>
                <a:lnTo>
                  <a:pt x="58068" y="16382"/>
                </a:lnTo>
                <a:lnTo>
                  <a:pt x="56573" y="18033"/>
                </a:lnTo>
                <a:lnTo>
                  <a:pt x="55872" y="18668"/>
                </a:lnTo>
                <a:lnTo>
                  <a:pt x="54607" y="19938"/>
                </a:lnTo>
                <a:lnTo>
                  <a:pt x="53583" y="20700"/>
                </a:lnTo>
                <a:lnTo>
                  <a:pt x="52407" y="22224"/>
                </a:lnTo>
                <a:lnTo>
                  <a:pt x="52914" y="23748"/>
                </a:lnTo>
                <a:lnTo>
                  <a:pt x="53549" y="26415"/>
                </a:lnTo>
                <a:lnTo>
                  <a:pt x="53815" y="27939"/>
                </a:lnTo>
                <a:lnTo>
                  <a:pt x="54065" y="29717"/>
                </a:lnTo>
                <a:lnTo>
                  <a:pt x="54101" y="34797"/>
                </a:lnTo>
                <a:lnTo>
                  <a:pt x="53974" y="36067"/>
                </a:lnTo>
                <a:lnTo>
                  <a:pt x="42656" y="39242"/>
                </a:lnTo>
                <a:lnTo>
                  <a:pt x="38450" y="39242"/>
                </a:lnTo>
                <a:lnTo>
                  <a:pt x="38002" y="40131"/>
                </a:lnTo>
                <a:lnTo>
                  <a:pt x="37304" y="41782"/>
                </a:lnTo>
                <a:lnTo>
                  <a:pt x="36720" y="43433"/>
                </a:lnTo>
                <a:lnTo>
                  <a:pt x="36312" y="45084"/>
                </a:lnTo>
                <a:lnTo>
                  <a:pt x="36091" y="46354"/>
                </a:lnTo>
                <a:lnTo>
                  <a:pt x="36759" y="45973"/>
                </a:lnTo>
                <a:lnTo>
                  <a:pt x="38253" y="45338"/>
                </a:lnTo>
                <a:lnTo>
                  <a:pt x="39079" y="45084"/>
                </a:lnTo>
                <a:lnTo>
                  <a:pt x="40769" y="44703"/>
                </a:lnTo>
                <a:lnTo>
                  <a:pt x="42500" y="44576"/>
                </a:lnTo>
                <a:lnTo>
                  <a:pt x="75517" y="44576"/>
                </a:lnTo>
                <a:lnTo>
                  <a:pt x="75307" y="42544"/>
                </a:lnTo>
                <a:lnTo>
                  <a:pt x="74777" y="39623"/>
                </a:lnTo>
                <a:lnTo>
                  <a:pt x="74493" y="38353"/>
                </a:lnTo>
                <a:lnTo>
                  <a:pt x="69269" y="38353"/>
                </a:lnTo>
                <a:lnTo>
                  <a:pt x="68763" y="37591"/>
                </a:lnTo>
                <a:lnTo>
                  <a:pt x="68487" y="37337"/>
                </a:lnTo>
                <a:lnTo>
                  <a:pt x="68211" y="36956"/>
                </a:lnTo>
                <a:lnTo>
                  <a:pt x="67038" y="35940"/>
                </a:lnTo>
                <a:lnTo>
                  <a:pt x="65853" y="35178"/>
                </a:lnTo>
                <a:lnTo>
                  <a:pt x="65267" y="34924"/>
                </a:lnTo>
                <a:lnTo>
                  <a:pt x="64669" y="34797"/>
                </a:lnTo>
                <a:lnTo>
                  <a:pt x="63220" y="34416"/>
                </a:lnTo>
                <a:lnTo>
                  <a:pt x="62036" y="34416"/>
                </a:lnTo>
                <a:lnTo>
                  <a:pt x="61824" y="31749"/>
                </a:lnTo>
                <a:lnTo>
                  <a:pt x="61279" y="27177"/>
                </a:lnTo>
                <a:lnTo>
                  <a:pt x="60817" y="24002"/>
                </a:lnTo>
                <a:lnTo>
                  <a:pt x="60035" y="19811"/>
                </a:lnTo>
                <a:lnTo>
                  <a:pt x="59530" y="17779"/>
                </a:lnTo>
                <a:lnTo>
                  <a:pt x="58896" y="15366"/>
                </a:lnTo>
                <a:close/>
              </a:path>
              <a:path w="148590" h="123825">
                <a:moveTo>
                  <a:pt x="72454" y="32638"/>
                </a:moveTo>
                <a:lnTo>
                  <a:pt x="69269" y="33146"/>
                </a:lnTo>
                <a:lnTo>
                  <a:pt x="69505" y="33781"/>
                </a:lnTo>
                <a:lnTo>
                  <a:pt x="69706" y="34416"/>
                </a:lnTo>
                <a:lnTo>
                  <a:pt x="69678" y="36702"/>
                </a:lnTo>
                <a:lnTo>
                  <a:pt x="69457" y="37718"/>
                </a:lnTo>
                <a:lnTo>
                  <a:pt x="69269" y="38353"/>
                </a:lnTo>
                <a:lnTo>
                  <a:pt x="74493" y="38353"/>
                </a:lnTo>
                <a:lnTo>
                  <a:pt x="73705" y="35686"/>
                </a:lnTo>
                <a:lnTo>
                  <a:pt x="72857" y="33400"/>
                </a:lnTo>
                <a:lnTo>
                  <a:pt x="72535" y="32892"/>
                </a:lnTo>
                <a:lnTo>
                  <a:pt x="72454" y="3263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95707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5232" y="15191"/>
                </a:moveTo>
                <a:lnTo>
                  <a:pt x="0" y="18793"/>
                </a:lnTo>
                <a:lnTo>
                  <a:pt x="2242" y="19185"/>
                </a:lnTo>
                <a:lnTo>
                  <a:pt x="15846" y="20046"/>
                </a:lnTo>
                <a:lnTo>
                  <a:pt x="19031" y="19890"/>
                </a:lnTo>
                <a:lnTo>
                  <a:pt x="20676" y="19772"/>
                </a:lnTo>
                <a:lnTo>
                  <a:pt x="22366" y="19615"/>
                </a:lnTo>
                <a:lnTo>
                  <a:pt x="22884" y="19068"/>
                </a:lnTo>
                <a:lnTo>
                  <a:pt x="24574" y="17501"/>
                </a:lnTo>
                <a:lnTo>
                  <a:pt x="26184" y="16209"/>
                </a:lnTo>
                <a:lnTo>
                  <a:pt x="9245" y="16209"/>
                </a:lnTo>
                <a:lnTo>
                  <a:pt x="8693" y="16171"/>
                </a:lnTo>
                <a:lnTo>
                  <a:pt x="7474" y="15936"/>
                </a:lnTo>
                <a:lnTo>
                  <a:pt x="6014" y="15505"/>
                </a:lnTo>
                <a:lnTo>
                  <a:pt x="5232" y="15191"/>
                </a:lnTo>
                <a:close/>
              </a:path>
              <a:path w="40004" h="20320">
                <a:moveTo>
                  <a:pt x="22387" y="19615"/>
                </a:moveTo>
                <a:close/>
              </a:path>
              <a:path w="40004" h="20320">
                <a:moveTo>
                  <a:pt x="32670" y="0"/>
                </a:moveTo>
                <a:lnTo>
                  <a:pt x="31693" y="0"/>
                </a:lnTo>
                <a:lnTo>
                  <a:pt x="30704" y="79"/>
                </a:lnTo>
                <a:lnTo>
                  <a:pt x="30278" y="156"/>
                </a:lnTo>
                <a:lnTo>
                  <a:pt x="30117" y="274"/>
                </a:lnTo>
                <a:lnTo>
                  <a:pt x="29069" y="901"/>
                </a:lnTo>
                <a:lnTo>
                  <a:pt x="15766" y="5833"/>
                </a:lnTo>
                <a:lnTo>
                  <a:pt x="15731" y="6970"/>
                </a:lnTo>
                <a:lnTo>
                  <a:pt x="13523" y="11824"/>
                </a:lnTo>
                <a:lnTo>
                  <a:pt x="13474" y="12500"/>
                </a:lnTo>
                <a:lnTo>
                  <a:pt x="9751" y="16209"/>
                </a:lnTo>
                <a:lnTo>
                  <a:pt x="26184" y="16209"/>
                </a:lnTo>
                <a:lnTo>
                  <a:pt x="27300" y="15348"/>
                </a:lnTo>
                <a:lnTo>
                  <a:pt x="28979" y="14212"/>
                </a:lnTo>
                <a:lnTo>
                  <a:pt x="31829" y="12500"/>
                </a:lnTo>
                <a:lnTo>
                  <a:pt x="32912" y="11942"/>
                </a:lnTo>
                <a:lnTo>
                  <a:pt x="33409" y="11942"/>
                </a:lnTo>
                <a:lnTo>
                  <a:pt x="34475" y="11159"/>
                </a:lnTo>
                <a:lnTo>
                  <a:pt x="38926" y="4660"/>
                </a:lnTo>
                <a:lnTo>
                  <a:pt x="38408" y="4268"/>
                </a:lnTo>
                <a:lnTo>
                  <a:pt x="32716" y="2271"/>
                </a:lnTo>
                <a:lnTo>
                  <a:pt x="39385" y="2271"/>
                </a:lnTo>
                <a:lnTo>
                  <a:pt x="33257" y="40"/>
                </a:lnTo>
                <a:lnTo>
                  <a:pt x="32670" y="0"/>
                </a:lnTo>
                <a:close/>
              </a:path>
              <a:path w="40004" h="20320">
                <a:moveTo>
                  <a:pt x="32540" y="12500"/>
                </a:moveTo>
                <a:lnTo>
                  <a:pt x="32245" y="12685"/>
                </a:lnTo>
                <a:lnTo>
                  <a:pt x="32521" y="12529"/>
                </a:lnTo>
                <a:close/>
              </a:path>
              <a:path w="40004" h="20320">
                <a:moveTo>
                  <a:pt x="33409" y="11942"/>
                </a:moveTo>
                <a:lnTo>
                  <a:pt x="32912" y="11942"/>
                </a:lnTo>
                <a:lnTo>
                  <a:pt x="32540" y="12500"/>
                </a:lnTo>
                <a:lnTo>
                  <a:pt x="33409" y="11942"/>
                </a:lnTo>
                <a:close/>
              </a:path>
              <a:path w="40004" h="20320">
                <a:moveTo>
                  <a:pt x="39385" y="2271"/>
                </a:moveTo>
                <a:lnTo>
                  <a:pt x="32716" y="2271"/>
                </a:lnTo>
                <a:lnTo>
                  <a:pt x="33417" y="2350"/>
                </a:lnTo>
                <a:lnTo>
                  <a:pt x="34165" y="2466"/>
                </a:lnTo>
                <a:lnTo>
                  <a:pt x="38926" y="4660"/>
                </a:lnTo>
                <a:lnTo>
                  <a:pt x="39295" y="2819"/>
                </a:lnTo>
                <a:lnTo>
                  <a:pt x="39385" y="2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28170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0" y="20007"/>
                </a:moveTo>
                <a:lnTo>
                  <a:pt x="1138" y="26585"/>
                </a:lnTo>
                <a:lnTo>
                  <a:pt x="4082" y="27798"/>
                </a:lnTo>
                <a:lnTo>
                  <a:pt x="4944" y="27994"/>
                </a:lnTo>
                <a:lnTo>
                  <a:pt x="6290" y="28386"/>
                </a:lnTo>
                <a:lnTo>
                  <a:pt x="41674" y="33828"/>
                </a:lnTo>
                <a:lnTo>
                  <a:pt x="45090" y="33750"/>
                </a:lnTo>
                <a:lnTo>
                  <a:pt x="46746" y="33632"/>
                </a:lnTo>
                <a:lnTo>
                  <a:pt x="46455" y="32379"/>
                </a:lnTo>
                <a:lnTo>
                  <a:pt x="46576" y="29365"/>
                </a:lnTo>
                <a:lnTo>
                  <a:pt x="59671" y="23296"/>
                </a:lnTo>
                <a:lnTo>
                  <a:pt x="64467" y="23296"/>
                </a:lnTo>
                <a:lnTo>
                  <a:pt x="64467" y="22670"/>
                </a:lnTo>
                <a:lnTo>
                  <a:pt x="64647" y="21143"/>
                </a:lnTo>
                <a:lnTo>
                  <a:pt x="4243" y="21143"/>
                </a:lnTo>
                <a:lnTo>
                  <a:pt x="3334" y="21064"/>
                </a:lnTo>
                <a:lnTo>
                  <a:pt x="2311" y="20829"/>
                </a:lnTo>
                <a:lnTo>
                  <a:pt x="1218" y="20477"/>
                </a:lnTo>
                <a:lnTo>
                  <a:pt x="0" y="20007"/>
                </a:lnTo>
                <a:close/>
              </a:path>
              <a:path w="90170" h="34290">
                <a:moveTo>
                  <a:pt x="64467" y="23296"/>
                </a:moveTo>
                <a:lnTo>
                  <a:pt x="61212" y="23296"/>
                </a:lnTo>
                <a:lnTo>
                  <a:pt x="64467" y="23453"/>
                </a:lnTo>
                <a:lnTo>
                  <a:pt x="64467" y="23296"/>
                </a:lnTo>
                <a:close/>
              </a:path>
              <a:path w="90170" h="34290">
                <a:moveTo>
                  <a:pt x="8682" y="0"/>
                </a:moveTo>
                <a:lnTo>
                  <a:pt x="8416" y="940"/>
                </a:lnTo>
                <a:lnTo>
                  <a:pt x="8301" y="1644"/>
                </a:lnTo>
                <a:lnTo>
                  <a:pt x="8190" y="4542"/>
                </a:lnTo>
                <a:lnTo>
                  <a:pt x="8312" y="5872"/>
                </a:lnTo>
                <a:lnTo>
                  <a:pt x="8647" y="7674"/>
                </a:lnTo>
                <a:lnTo>
                  <a:pt x="8857" y="8496"/>
                </a:lnTo>
                <a:lnTo>
                  <a:pt x="9213" y="10532"/>
                </a:lnTo>
                <a:lnTo>
                  <a:pt x="9335" y="11589"/>
                </a:lnTo>
                <a:lnTo>
                  <a:pt x="9448" y="15348"/>
                </a:lnTo>
                <a:lnTo>
                  <a:pt x="9323" y="16640"/>
                </a:lnTo>
                <a:lnTo>
                  <a:pt x="5071" y="21143"/>
                </a:lnTo>
                <a:lnTo>
                  <a:pt x="64647" y="21143"/>
                </a:lnTo>
                <a:lnTo>
                  <a:pt x="68280" y="15936"/>
                </a:lnTo>
                <a:lnTo>
                  <a:pt x="21734" y="15936"/>
                </a:lnTo>
                <a:lnTo>
                  <a:pt x="12500" y="11589"/>
                </a:lnTo>
                <a:lnTo>
                  <a:pt x="12534" y="9592"/>
                </a:lnTo>
                <a:lnTo>
                  <a:pt x="16640" y="3993"/>
                </a:lnTo>
                <a:lnTo>
                  <a:pt x="16521" y="3054"/>
                </a:lnTo>
                <a:lnTo>
                  <a:pt x="16431" y="2584"/>
                </a:lnTo>
                <a:lnTo>
                  <a:pt x="16305" y="1448"/>
                </a:lnTo>
                <a:lnTo>
                  <a:pt x="16237" y="430"/>
                </a:lnTo>
                <a:lnTo>
                  <a:pt x="15329" y="391"/>
                </a:lnTo>
                <a:lnTo>
                  <a:pt x="13443" y="234"/>
                </a:lnTo>
                <a:lnTo>
                  <a:pt x="11557" y="156"/>
                </a:lnTo>
                <a:lnTo>
                  <a:pt x="10568" y="79"/>
                </a:lnTo>
                <a:lnTo>
                  <a:pt x="8682" y="0"/>
                </a:lnTo>
                <a:close/>
              </a:path>
              <a:path w="90170" h="34290">
                <a:moveTo>
                  <a:pt x="89056" y="14643"/>
                </a:moveTo>
                <a:lnTo>
                  <a:pt x="74103" y="14643"/>
                </a:lnTo>
                <a:lnTo>
                  <a:pt x="74770" y="14683"/>
                </a:lnTo>
                <a:lnTo>
                  <a:pt x="75483" y="14761"/>
                </a:lnTo>
                <a:lnTo>
                  <a:pt x="80635" y="16522"/>
                </a:lnTo>
                <a:lnTo>
                  <a:pt x="81222" y="16875"/>
                </a:lnTo>
                <a:lnTo>
                  <a:pt x="84050" y="17501"/>
                </a:lnTo>
                <a:lnTo>
                  <a:pt x="84717" y="17462"/>
                </a:lnTo>
                <a:lnTo>
                  <a:pt x="85936" y="17228"/>
                </a:lnTo>
                <a:lnTo>
                  <a:pt x="87707" y="16640"/>
                </a:lnTo>
                <a:lnTo>
                  <a:pt x="89639" y="15661"/>
                </a:lnTo>
                <a:lnTo>
                  <a:pt x="89217" y="14957"/>
                </a:lnTo>
                <a:lnTo>
                  <a:pt x="89056" y="14643"/>
                </a:lnTo>
                <a:close/>
              </a:path>
              <a:path w="90170" h="34290">
                <a:moveTo>
                  <a:pt x="21780" y="940"/>
                </a:moveTo>
                <a:lnTo>
                  <a:pt x="24609" y="4542"/>
                </a:lnTo>
                <a:lnTo>
                  <a:pt x="25276" y="4776"/>
                </a:lnTo>
                <a:lnTo>
                  <a:pt x="29025" y="10180"/>
                </a:lnTo>
                <a:lnTo>
                  <a:pt x="28906" y="11041"/>
                </a:lnTo>
                <a:lnTo>
                  <a:pt x="22366" y="15936"/>
                </a:lnTo>
                <a:lnTo>
                  <a:pt x="68280" y="15936"/>
                </a:lnTo>
                <a:lnTo>
                  <a:pt x="69308" y="15426"/>
                </a:lnTo>
                <a:lnTo>
                  <a:pt x="70055" y="15152"/>
                </a:lnTo>
                <a:lnTo>
                  <a:pt x="71389" y="14839"/>
                </a:lnTo>
                <a:lnTo>
                  <a:pt x="72332" y="14722"/>
                </a:lnTo>
                <a:lnTo>
                  <a:pt x="72689" y="14722"/>
                </a:lnTo>
                <a:lnTo>
                  <a:pt x="73402" y="14643"/>
                </a:lnTo>
                <a:lnTo>
                  <a:pt x="89056" y="14643"/>
                </a:lnTo>
                <a:lnTo>
                  <a:pt x="88585" y="13704"/>
                </a:lnTo>
                <a:lnTo>
                  <a:pt x="87592" y="11237"/>
                </a:lnTo>
                <a:lnTo>
                  <a:pt x="54565" y="7243"/>
                </a:lnTo>
                <a:lnTo>
                  <a:pt x="52714" y="6929"/>
                </a:lnTo>
                <a:lnTo>
                  <a:pt x="51265" y="6656"/>
                </a:lnTo>
                <a:lnTo>
                  <a:pt x="49218" y="6225"/>
                </a:lnTo>
                <a:lnTo>
                  <a:pt x="47356" y="5442"/>
                </a:lnTo>
                <a:lnTo>
                  <a:pt x="39386" y="5442"/>
                </a:lnTo>
                <a:lnTo>
                  <a:pt x="38247" y="5403"/>
                </a:lnTo>
                <a:lnTo>
                  <a:pt x="36166" y="5246"/>
                </a:lnTo>
                <a:lnTo>
                  <a:pt x="43477" y="5246"/>
                </a:lnTo>
                <a:lnTo>
                  <a:pt x="45952" y="4855"/>
                </a:lnTo>
                <a:lnTo>
                  <a:pt x="43710" y="3915"/>
                </a:lnTo>
                <a:lnTo>
                  <a:pt x="41779" y="3132"/>
                </a:lnTo>
                <a:lnTo>
                  <a:pt x="39662" y="3132"/>
                </a:lnTo>
                <a:lnTo>
                  <a:pt x="37937" y="3054"/>
                </a:lnTo>
                <a:lnTo>
                  <a:pt x="32314" y="2193"/>
                </a:lnTo>
                <a:lnTo>
                  <a:pt x="26656" y="1448"/>
                </a:lnTo>
                <a:lnTo>
                  <a:pt x="25115" y="1291"/>
                </a:lnTo>
                <a:lnTo>
                  <a:pt x="23505" y="1097"/>
                </a:lnTo>
                <a:lnTo>
                  <a:pt x="21780" y="940"/>
                </a:lnTo>
                <a:close/>
              </a:path>
              <a:path w="90170" h="34290">
                <a:moveTo>
                  <a:pt x="43477" y="5246"/>
                </a:moveTo>
                <a:lnTo>
                  <a:pt x="36166" y="5246"/>
                </a:lnTo>
                <a:lnTo>
                  <a:pt x="38247" y="5403"/>
                </a:lnTo>
                <a:lnTo>
                  <a:pt x="39386" y="5442"/>
                </a:lnTo>
                <a:lnTo>
                  <a:pt x="40605" y="5442"/>
                </a:lnTo>
                <a:lnTo>
                  <a:pt x="41870" y="5403"/>
                </a:lnTo>
                <a:lnTo>
                  <a:pt x="43204" y="5286"/>
                </a:lnTo>
                <a:lnTo>
                  <a:pt x="43477" y="5246"/>
                </a:lnTo>
                <a:close/>
              </a:path>
              <a:path w="90170" h="34290">
                <a:moveTo>
                  <a:pt x="45952" y="4855"/>
                </a:moveTo>
                <a:lnTo>
                  <a:pt x="44538" y="5090"/>
                </a:lnTo>
                <a:lnTo>
                  <a:pt x="43204" y="5286"/>
                </a:lnTo>
                <a:lnTo>
                  <a:pt x="41870" y="5403"/>
                </a:lnTo>
                <a:lnTo>
                  <a:pt x="40605" y="5442"/>
                </a:lnTo>
                <a:lnTo>
                  <a:pt x="47356" y="5442"/>
                </a:lnTo>
                <a:lnTo>
                  <a:pt x="46746" y="5207"/>
                </a:lnTo>
                <a:lnTo>
                  <a:pt x="45952" y="4855"/>
                </a:lnTo>
                <a:close/>
              </a:path>
              <a:path w="90170" h="34290">
                <a:moveTo>
                  <a:pt x="41594" y="3054"/>
                </a:moveTo>
                <a:lnTo>
                  <a:pt x="39662" y="3132"/>
                </a:lnTo>
                <a:lnTo>
                  <a:pt x="41779" y="3132"/>
                </a:lnTo>
                <a:lnTo>
                  <a:pt x="41594" y="305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84736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7719" y="7870"/>
                </a:moveTo>
                <a:lnTo>
                  <a:pt x="793" y="7870"/>
                </a:lnTo>
                <a:lnTo>
                  <a:pt x="597" y="8066"/>
                </a:lnTo>
                <a:lnTo>
                  <a:pt x="0" y="8496"/>
                </a:lnTo>
                <a:lnTo>
                  <a:pt x="471" y="8731"/>
                </a:lnTo>
                <a:lnTo>
                  <a:pt x="1023" y="8927"/>
                </a:lnTo>
                <a:lnTo>
                  <a:pt x="2403" y="9474"/>
                </a:lnTo>
                <a:lnTo>
                  <a:pt x="5151" y="10376"/>
                </a:lnTo>
                <a:lnTo>
                  <a:pt x="6209" y="10649"/>
                </a:lnTo>
                <a:lnTo>
                  <a:pt x="6451" y="10062"/>
                </a:lnTo>
                <a:lnTo>
                  <a:pt x="7129" y="8731"/>
                </a:lnTo>
                <a:lnTo>
                  <a:pt x="7313" y="8417"/>
                </a:lnTo>
                <a:lnTo>
                  <a:pt x="7719" y="7870"/>
                </a:lnTo>
                <a:close/>
              </a:path>
              <a:path w="12700" h="10795">
                <a:moveTo>
                  <a:pt x="653" y="7980"/>
                </a:moveTo>
                <a:close/>
              </a:path>
              <a:path w="12700" h="10795">
                <a:moveTo>
                  <a:pt x="11764" y="0"/>
                </a:moveTo>
                <a:lnTo>
                  <a:pt x="653" y="7980"/>
                </a:lnTo>
                <a:lnTo>
                  <a:pt x="793" y="7870"/>
                </a:lnTo>
                <a:lnTo>
                  <a:pt x="7719" y="7870"/>
                </a:lnTo>
                <a:lnTo>
                  <a:pt x="12385" y="4346"/>
                </a:lnTo>
                <a:lnTo>
                  <a:pt x="11959" y="2114"/>
                </a:lnTo>
                <a:lnTo>
                  <a:pt x="11833" y="1252"/>
                </a:lnTo>
                <a:lnTo>
                  <a:pt x="117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96696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05183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60" h="36829">
                <a:moveTo>
                  <a:pt x="49931" y="0"/>
                </a:moveTo>
                <a:lnTo>
                  <a:pt x="50092" y="196"/>
                </a:lnTo>
                <a:lnTo>
                  <a:pt x="49931" y="0"/>
                </a:lnTo>
                <a:close/>
              </a:path>
              <a:path w="86360" h="36829">
                <a:moveTo>
                  <a:pt x="36097" y="10650"/>
                </a:moveTo>
                <a:lnTo>
                  <a:pt x="22559" y="16209"/>
                </a:lnTo>
                <a:lnTo>
                  <a:pt x="20837" y="17580"/>
                </a:lnTo>
                <a:lnTo>
                  <a:pt x="0" y="28504"/>
                </a:lnTo>
                <a:lnTo>
                  <a:pt x="80" y="28895"/>
                </a:lnTo>
                <a:lnTo>
                  <a:pt x="10809" y="31088"/>
                </a:lnTo>
                <a:lnTo>
                  <a:pt x="13017" y="31166"/>
                </a:lnTo>
                <a:lnTo>
                  <a:pt x="38454" y="36178"/>
                </a:lnTo>
                <a:lnTo>
                  <a:pt x="39041" y="36217"/>
                </a:lnTo>
                <a:lnTo>
                  <a:pt x="50126" y="25998"/>
                </a:lnTo>
                <a:lnTo>
                  <a:pt x="50839" y="24706"/>
                </a:lnTo>
                <a:lnTo>
                  <a:pt x="66364" y="11628"/>
                </a:lnTo>
                <a:lnTo>
                  <a:pt x="67583" y="11394"/>
                </a:lnTo>
                <a:lnTo>
                  <a:pt x="69549" y="10885"/>
                </a:lnTo>
                <a:lnTo>
                  <a:pt x="70207" y="10689"/>
                </a:lnTo>
                <a:lnTo>
                  <a:pt x="36373" y="10689"/>
                </a:lnTo>
                <a:lnTo>
                  <a:pt x="36097" y="10650"/>
                </a:lnTo>
                <a:close/>
              </a:path>
              <a:path w="86360" h="36829">
                <a:moveTo>
                  <a:pt x="42583" y="7361"/>
                </a:moveTo>
                <a:lnTo>
                  <a:pt x="41916" y="7831"/>
                </a:lnTo>
                <a:lnTo>
                  <a:pt x="39708" y="9123"/>
                </a:lnTo>
                <a:lnTo>
                  <a:pt x="38098" y="9945"/>
                </a:lnTo>
                <a:lnTo>
                  <a:pt x="37235" y="10298"/>
                </a:lnTo>
                <a:lnTo>
                  <a:pt x="36373" y="10689"/>
                </a:lnTo>
                <a:lnTo>
                  <a:pt x="75138" y="8888"/>
                </a:lnTo>
                <a:lnTo>
                  <a:pt x="77591" y="7753"/>
                </a:lnTo>
                <a:lnTo>
                  <a:pt x="49540" y="7753"/>
                </a:lnTo>
                <a:lnTo>
                  <a:pt x="46079" y="7674"/>
                </a:lnTo>
                <a:lnTo>
                  <a:pt x="44354" y="7557"/>
                </a:lnTo>
                <a:lnTo>
                  <a:pt x="42583" y="7361"/>
                </a:lnTo>
                <a:close/>
              </a:path>
              <a:path w="86360" h="36829">
                <a:moveTo>
                  <a:pt x="78749" y="940"/>
                </a:moveTo>
                <a:lnTo>
                  <a:pt x="49540" y="7753"/>
                </a:lnTo>
                <a:lnTo>
                  <a:pt x="77591" y="7753"/>
                </a:lnTo>
                <a:lnTo>
                  <a:pt x="85898" y="2623"/>
                </a:lnTo>
                <a:lnTo>
                  <a:pt x="83429" y="2623"/>
                </a:lnTo>
                <a:lnTo>
                  <a:pt x="82763" y="2545"/>
                </a:lnTo>
                <a:lnTo>
                  <a:pt x="79336" y="1331"/>
                </a:lnTo>
                <a:lnTo>
                  <a:pt x="78749" y="940"/>
                </a:lnTo>
                <a:close/>
              </a:path>
              <a:path w="86360" h="36829">
                <a:moveTo>
                  <a:pt x="86224" y="2311"/>
                </a:moveTo>
                <a:lnTo>
                  <a:pt x="85511" y="2506"/>
                </a:lnTo>
                <a:lnTo>
                  <a:pt x="84809" y="2584"/>
                </a:lnTo>
                <a:lnTo>
                  <a:pt x="84096" y="2623"/>
                </a:lnTo>
                <a:lnTo>
                  <a:pt x="85898" y="2623"/>
                </a:lnTo>
                <a:lnTo>
                  <a:pt x="86156" y="242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64808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62017" y="35825"/>
                </a:moveTo>
                <a:lnTo>
                  <a:pt x="21895" y="35825"/>
                </a:lnTo>
                <a:lnTo>
                  <a:pt x="22332" y="36530"/>
                </a:lnTo>
                <a:lnTo>
                  <a:pt x="22608" y="36882"/>
                </a:lnTo>
                <a:lnTo>
                  <a:pt x="27564" y="39662"/>
                </a:lnTo>
                <a:lnTo>
                  <a:pt x="28105" y="39819"/>
                </a:lnTo>
                <a:lnTo>
                  <a:pt x="28703" y="39897"/>
                </a:lnTo>
                <a:lnTo>
                  <a:pt x="29324" y="40015"/>
                </a:lnTo>
                <a:lnTo>
                  <a:pt x="29956" y="40054"/>
                </a:lnTo>
                <a:lnTo>
                  <a:pt x="30669" y="40133"/>
                </a:lnTo>
                <a:lnTo>
                  <a:pt x="32164" y="40133"/>
                </a:lnTo>
                <a:lnTo>
                  <a:pt x="31336" y="41229"/>
                </a:lnTo>
                <a:lnTo>
                  <a:pt x="31141" y="41581"/>
                </a:lnTo>
                <a:lnTo>
                  <a:pt x="30757" y="42403"/>
                </a:lnTo>
                <a:lnTo>
                  <a:pt x="30428" y="43500"/>
                </a:lnTo>
                <a:lnTo>
                  <a:pt x="30393" y="46045"/>
                </a:lnTo>
                <a:lnTo>
                  <a:pt x="30589" y="46749"/>
                </a:lnTo>
                <a:lnTo>
                  <a:pt x="38523" y="51800"/>
                </a:lnTo>
                <a:lnTo>
                  <a:pt x="39397" y="51683"/>
                </a:lnTo>
                <a:lnTo>
                  <a:pt x="52047" y="42598"/>
                </a:lnTo>
                <a:lnTo>
                  <a:pt x="55648" y="42598"/>
                </a:lnTo>
                <a:lnTo>
                  <a:pt x="61914" y="36295"/>
                </a:lnTo>
                <a:lnTo>
                  <a:pt x="62017" y="35825"/>
                </a:lnTo>
                <a:close/>
              </a:path>
              <a:path w="68579" h="52070">
                <a:moveTo>
                  <a:pt x="55648" y="42598"/>
                </a:moveTo>
                <a:lnTo>
                  <a:pt x="52208" y="42598"/>
                </a:lnTo>
                <a:lnTo>
                  <a:pt x="52599" y="42677"/>
                </a:lnTo>
                <a:lnTo>
                  <a:pt x="53231" y="42755"/>
                </a:lnTo>
                <a:lnTo>
                  <a:pt x="54485" y="42755"/>
                </a:lnTo>
                <a:lnTo>
                  <a:pt x="54956" y="42716"/>
                </a:lnTo>
                <a:lnTo>
                  <a:pt x="55648" y="42598"/>
                </a:lnTo>
                <a:close/>
              </a:path>
              <a:path w="68579" h="52070">
                <a:moveTo>
                  <a:pt x="24448" y="8653"/>
                </a:moveTo>
                <a:lnTo>
                  <a:pt x="9751" y="15544"/>
                </a:lnTo>
                <a:lnTo>
                  <a:pt x="9786" y="17540"/>
                </a:lnTo>
                <a:lnTo>
                  <a:pt x="10027" y="18676"/>
                </a:lnTo>
                <a:lnTo>
                  <a:pt x="10372" y="19890"/>
                </a:lnTo>
                <a:lnTo>
                  <a:pt x="9947" y="19890"/>
                </a:lnTo>
                <a:lnTo>
                  <a:pt x="0" y="28269"/>
                </a:lnTo>
                <a:lnTo>
                  <a:pt x="195" y="29483"/>
                </a:lnTo>
                <a:lnTo>
                  <a:pt x="14236" y="36687"/>
                </a:lnTo>
                <a:lnTo>
                  <a:pt x="15961" y="36609"/>
                </a:lnTo>
                <a:lnTo>
                  <a:pt x="17812" y="36452"/>
                </a:lnTo>
                <a:lnTo>
                  <a:pt x="19779" y="36178"/>
                </a:lnTo>
                <a:lnTo>
                  <a:pt x="21895" y="35825"/>
                </a:lnTo>
                <a:lnTo>
                  <a:pt x="62017" y="35825"/>
                </a:lnTo>
                <a:lnTo>
                  <a:pt x="62233" y="34534"/>
                </a:lnTo>
                <a:lnTo>
                  <a:pt x="62349" y="33593"/>
                </a:lnTo>
                <a:lnTo>
                  <a:pt x="62236" y="28230"/>
                </a:lnTo>
                <a:lnTo>
                  <a:pt x="61994" y="26506"/>
                </a:lnTo>
                <a:lnTo>
                  <a:pt x="63811" y="26506"/>
                </a:lnTo>
                <a:lnTo>
                  <a:pt x="68561" y="24119"/>
                </a:lnTo>
                <a:lnTo>
                  <a:pt x="68443" y="20673"/>
                </a:lnTo>
                <a:lnTo>
                  <a:pt x="27829" y="8810"/>
                </a:lnTo>
                <a:lnTo>
                  <a:pt x="26886" y="8731"/>
                </a:lnTo>
                <a:lnTo>
                  <a:pt x="24448" y="8653"/>
                </a:lnTo>
                <a:close/>
              </a:path>
              <a:path w="68579" h="52070">
                <a:moveTo>
                  <a:pt x="63811" y="26506"/>
                </a:moveTo>
                <a:lnTo>
                  <a:pt x="62201" y="26506"/>
                </a:lnTo>
                <a:lnTo>
                  <a:pt x="62673" y="26547"/>
                </a:lnTo>
                <a:lnTo>
                  <a:pt x="63374" y="26547"/>
                </a:lnTo>
                <a:lnTo>
                  <a:pt x="63811" y="26506"/>
                </a:lnTo>
                <a:close/>
              </a:path>
              <a:path w="68579" h="52070">
                <a:moveTo>
                  <a:pt x="37465" y="0"/>
                </a:moveTo>
                <a:lnTo>
                  <a:pt x="36764" y="0"/>
                </a:lnTo>
                <a:lnTo>
                  <a:pt x="36051" y="79"/>
                </a:lnTo>
                <a:lnTo>
                  <a:pt x="35694" y="79"/>
                </a:lnTo>
                <a:lnTo>
                  <a:pt x="27829" y="8810"/>
                </a:lnTo>
                <a:lnTo>
                  <a:pt x="61233" y="8810"/>
                </a:lnTo>
                <a:lnTo>
                  <a:pt x="60430" y="8143"/>
                </a:lnTo>
                <a:lnTo>
                  <a:pt x="59487" y="7439"/>
                </a:lnTo>
                <a:lnTo>
                  <a:pt x="58073" y="6578"/>
                </a:lnTo>
                <a:lnTo>
                  <a:pt x="57130" y="5874"/>
                </a:lnTo>
                <a:lnTo>
                  <a:pt x="56693" y="5482"/>
                </a:lnTo>
                <a:lnTo>
                  <a:pt x="56256" y="5129"/>
                </a:lnTo>
                <a:lnTo>
                  <a:pt x="55368" y="4229"/>
                </a:lnTo>
                <a:lnTo>
                  <a:pt x="54726" y="3523"/>
                </a:lnTo>
                <a:lnTo>
                  <a:pt x="54245" y="2858"/>
                </a:lnTo>
                <a:lnTo>
                  <a:pt x="47413" y="2858"/>
                </a:lnTo>
                <a:lnTo>
                  <a:pt x="43721" y="1644"/>
                </a:lnTo>
                <a:lnTo>
                  <a:pt x="43054" y="1331"/>
                </a:lnTo>
                <a:lnTo>
                  <a:pt x="38132" y="40"/>
                </a:lnTo>
                <a:lnTo>
                  <a:pt x="37465" y="0"/>
                </a:lnTo>
                <a:close/>
              </a:path>
              <a:path w="68579" h="52070">
                <a:moveTo>
                  <a:pt x="53001" y="1018"/>
                </a:moveTo>
                <a:lnTo>
                  <a:pt x="51069" y="1997"/>
                </a:lnTo>
                <a:lnTo>
                  <a:pt x="49299" y="2584"/>
                </a:lnTo>
                <a:lnTo>
                  <a:pt x="48080" y="2819"/>
                </a:lnTo>
                <a:lnTo>
                  <a:pt x="47413" y="2858"/>
                </a:lnTo>
                <a:lnTo>
                  <a:pt x="54245" y="2858"/>
                </a:lnTo>
                <a:lnTo>
                  <a:pt x="53507" y="1840"/>
                </a:lnTo>
                <a:lnTo>
                  <a:pt x="53001" y="10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90797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9475" y="0"/>
                </a:moveTo>
                <a:lnTo>
                  <a:pt x="5810" y="6811"/>
                </a:lnTo>
                <a:lnTo>
                  <a:pt x="5933" y="7869"/>
                </a:lnTo>
                <a:lnTo>
                  <a:pt x="6324" y="9866"/>
                </a:lnTo>
                <a:lnTo>
                  <a:pt x="5899" y="10062"/>
                </a:lnTo>
                <a:lnTo>
                  <a:pt x="0" y="16718"/>
                </a:lnTo>
                <a:lnTo>
                  <a:pt x="1103" y="16718"/>
                </a:lnTo>
                <a:lnTo>
                  <a:pt x="2081" y="16796"/>
                </a:lnTo>
                <a:lnTo>
                  <a:pt x="3610" y="17031"/>
                </a:lnTo>
                <a:lnTo>
                  <a:pt x="4875" y="17344"/>
                </a:lnTo>
                <a:lnTo>
                  <a:pt x="5577" y="16404"/>
                </a:lnTo>
                <a:lnTo>
                  <a:pt x="6014" y="16012"/>
                </a:lnTo>
                <a:lnTo>
                  <a:pt x="6405" y="15621"/>
                </a:lnTo>
                <a:lnTo>
                  <a:pt x="7804" y="14682"/>
                </a:lnTo>
                <a:lnTo>
                  <a:pt x="8218" y="14447"/>
                </a:lnTo>
                <a:lnTo>
                  <a:pt x="9556" y="13859"/>
                </a:lnTo>
                <a:lnTo>
                  <a:pt x="10142" y="13702"/>
                </a:lnTo>
                <a:lnTo>
                  <a:pt x="17248" y="13702"/>
                </a:lnTo>
                <a:lnTo>
                  <a:pt x="17375" y="13586"/>
                </a:lnTo>
                <a:lnTo>
                  <a:pt x="18433" y="10335"/>
                </a:lnTo>
                <a:lnTo>
                  <a:pt x="19100" y="9356"/>
                </a:lnTo>
                <a:lnTo>
                  <a:pt x="19618" y="8417"/>
                </a:lnTo>
                <a:lnTo>
                  <a:pt x="20009" y="7595"/>
                </a:lnTo>
                <a:lnTo>
                  <a:pt x="20319" y="6811"/>
                </a:lnTo>
                <a:lnTo>
                  <a:pt x="20676" y="5442"/>
                </a:lnTo>
                <a:lnTo>
                  <a:pt x="20561" y="3758"/>
                </a:lnTo>
                <a:lnTo>
                  <a:pt x="12534" y="821"/>
                </a:lnTo>
                <a:lnTo>
                  <a:pt x="11637" y="469"/>
                </a:lnTo>
                <a:lnTo>
                  <a:pt x="10844" y="234"/>
                </a:lnTo>
                <a:lnTo>
                  <a:pt x="10096" y="77"/>
                </a:lnTo>
                <a:lnTo>
                  <a:pt x="9475" y="0"/>
                </a:lnTo>
                <a:close/>
              </a:path>
              <a:path w="20954" h="17779">
                <a:moveTo>
                  <a:pt x="17248" y="13702"/>
                </a:moveTo>
                <a:lnTo>
                  <a:pt x="10142" y="13702"/>
                </a:lnTo>
                <a:lnTo>
                  <a:pt x="10924" y="14016"/>
                </a:lnTo>
                <a:lnTo>
                  <a:pt x="11672" y="14251"/>
                </a:lnTo>
                <a:lnTo>
                  <a:pt x="12385" y="14447"/>
                </a:lnTo>
                <a:lnTo>
                  <a:pt x="13604" y="14682"/>
                </a:lnTo>
                <a:lnTo>
                  <a:pt x="14156" y="14721"/>
                </a:lnTo>
                <a:lnTo>
                  <a:pt x="14662" y="14721"/>
                </a:lnTo>
                <a:lnTo>
                  <a:pt x="15133" y="14682"/>
                </a:lnTo>
                <a:lnTo>
                  <a:pt x="15915" y="14525"/>
                </a:lnTo>
                <a:lnTo>
                  <a:pt x="16594" y="14212"/>
                </a:lnTo>
                <a:lnTo>
                  <a:pt x="16904" y="14016"/>
                </a:lnTo>
                <a:lnTo>
                  <a:pt x="17248" y="13702"/>
                </a:lnTo>
                <a:close/>
              </a:path>
              <a:path w="20954" h="17779">
                <a:moveTo>
                  <a:pt x="14501" y="782"/>
                </a:moveTo>
                <a:lnTo>
                  <a:pt x="13086" y="782"/>
                </a:lnTo>
                <a:lnTo>
                  <a:pt x="12534" y="821"/>
                </a:lnTo>
                <a:lnTo>
                  <a:pt x="14948" y="821"/>
                </a:lnTo>
                <a:lnTo>
                  <a:pt x="14501" y="78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44327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89" h="24765">
                <a:moveTo>
                  <a:pt x="0" y="0"/>
                </a:moveTo>
                <a:lnTo>
                  <a:pt x="17134" y="14683"/>
                </a:lnTo>
                <a:lnTo>
                  <a:pt x="18479" y="15152"/>
                </a:lnTo>
                <a:lnTo>
                  <a:pt x="57164" y="23531"/>
                </a:lnTo>
                <a:lnTo>
                  <a:pt x="70768" y="24745"/>
                </a:lnTo>
                <a:lnTo>
                  <a:pt x="70819" y="23531"/>
                </a:lnTo>
                <a:lnTo>
                  <a:pt x="70918" y="23062"/>
                </a:lnTo>
                <a:lnTo>
                  <a:pt x="71079" y="22513"/>
                </a:lnTo>
                <a:lnTo>
                  <a:pt x="71274" y="21966"/>
                </a:lnTo>
                <a:lnTo>
                  <a:pt x="71858" y="20752"/>
                </a:lnTo>
                <a:lnTo>
                  <a:pt x="72058" y="20399"/>
                </a:lnTo>
                <a:lnTo>
                  <a:pt x="66709" y="20399"/>
                </a:lnTo>
                <a:lnTo>
                  <a:pt x="27990" y="13430"/>
                </a:lnTo>
                <a:lnTo>
                  <a:pt x="1966" y="1292"/>
                </a:lnTo>
                <a:lnTo>
                  <a:pt x="0" y="0"/>
                </a:lnTo>
                <a:close/>
              </a:path>
              <a:path w="72389" h="24765">
                <a:moveTo>
                  <a:pt x="72102" y="20321"/>
                </a:moveTo>
                <a:lnTo>
                  <a:pt x="69503" y="20399"/>
                </a:lnTo>
                <a:lnTo>
                  <a:pt x="72058" y="2039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9890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2702" y="0"/>
                </a:moveTo>
                <a:lnTo>
                  <a:pt x="620" y="901"/>
                </a:lnTo>
                <a:lnTo>
                  <a:pt x="459" y="1097"/>
                </a:lnTo>
                <a:lnTo>
                  <a:pt x="344" y="1331"/>
                </a:lnTo>
                <a:lnTo>
                  <a:pt x="115" y="2193"/>
                </a:lnTo>
                <a:lnTo>
                  <a:pt x="0" y="3876"/>
                </a:lnTo>
                <a:lnTo>
                  <a:pt x="298" y="4855"/>
                </a:lnTo>
                <a:lnTo>
                  <a:pt x="6749" y="11315"/>
                </a:lnTo>
                <a:lnTo>
                  <a:pt x="7186" y="11276"/>
                </a:lnTo>
                <a:lnTo>
                  <a:pt x="7531" y="11198"/>
                </a:lnTo>
                <a:lnTo>
                  <a:pt x="7888" y="11080"/>
                </a:lnTo>
                <a:lnTo>
                  <a:pt x="8049" y="11002"/>
                </a:lnTo>
                <a:lnTo>
                  <a:pt x="8359" y="10610"/>
                </a:lnTo>
                <a:lnTo>
                  <a:pt x="8239" y="8966"/>
                </a:lnTo>
                <a:lnTo>
                  <a:pt x="8014" y="8457"/>
                </a:lnTo>
                <a:lnTo>
                  <a:pt x="7853" y="8339"/>
                </a:lnTo>
                <a:lnTo>
                  <a:pt x="7106" y="7674"/>
                </a:lnTo>
                <a:lnTo>
                  <a:pt x="6439" y="6929"/>
                </a:lnTo>
                <a:lnTo>
                  <a:pt x="6048" y="6460"/>
                </a:lnTo>
                <a:lnTo>
                  <a:pt x="5623" y="5872"/>
                </a:lnTo>
                <a:lnTo>
                  <a:pt x="5300" y="5286"/>
                </a:lnTo>
                <a:lnTo>
                  <a:pt x="4898" y="4619"/>
                </a:lnTo>
                <a:lnTo>
                  <a:pt x="3564" y="195"/>
                </a:lnTo>
                <a:lnTo>
                  <a:pt x="3415" y="117"/>
                </a:lnTo>
                <a:lnTo>
                  <a:pt x="2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15912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6566" y="0"/>
                </a:moveTo>
                <a:lnTo>
                  <a:pt x="0" y="14760"/>
                </a:lnTo>
                <a:lnTo>
                  <a:pt x="80" y="15151"/>
                </a:lnTo>
                <a:lnTo>
                  <a:pt x="269" y="15504"/>
                </a:lnTo>
                <a:lnTo>
                  <a:pt x="436" y="15739"/>
                </a:lnTo>
                <a:lnTo>
                  <a:pt x="678" y="15896"/>
                </a:lnTo>
                <a:lnTo>
                  <a:pt x="1023" y="15974"/>
                </a:lnTo>
                <a:lnTo>
                  <a:pt x="1425" y="15896"/>
                </a:lnTo>
                <a:lnTo>
                  <a:pt x="656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98206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5" h="11429">
                <a:moveTo>
                  <a:pt x="13037" y="0"/>
                </a:moveTo>
                <a:lnTo>
                  <a:pt x="2653" y="6303"/>
                </a:lnTo>
                <a:lnTo>
                  <a:pt x="1871" y="6850"/>
                </a:lnTo>
                <a:lnTo>
                  <a:pt x="0" y="9866"/>
                </a:lnTo>
                <a:lnTo>
                  <a:pt x="134" y="10219"/>
                </a:lnTo>
                <a:lnTo>
                  <a:pt x="2147" y="11197"/>
                </a:lnTo>
                <a:lnTo>
                  <a:pt x="3837" y="11041"/>
                </a:lnTo>
                <a:lnTo>
                  <a:pt x="12761" y="1096"/>
                </a:lnTo>
                <a:lnTo>
                  <a:pt x="1303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67912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5" h="33020">
                <a:moveTo>
                  <a:pt x="33383" y="30733"/>
                </a:moveTo>
                <a:lnTo>
                  <a:pt x="18675" y="30733"/>
                </a:lnTo>
                <a:lnTo>
                  <a:pt x="19261" y="30987"/>
                </a:lnTo>
                <a:lnTo>
                  <a:pt x="20871" y="31749"/>
                </a:lnTo>
                <a:lnTo>
                  <a:pt x="21941" y="32130"/>
                </a:lnTo>
                <a:lnTo>
                  <a:pt x="23194" y="32384"/>
                </a:lnTo>
                <a:lnTo>
                  <a:pt x="24574" y="32765"/>
                </a:lnTo>
                <a:lnTo>
                  <a:pt x="26023" y="32892"/>
                </a:lnTo>
                <a:lnTo>
                  <a:pt x="27518" y="32892"/>
                </a:lnTo>
                <a:lnTo>
                  <a:pt x="29013" y="32765"/>
                </a:lnTo>
                <a:lnTo>
                  <a:pt x="29807" y="32638"/>
                </a:lnTo>
                <a:lnTo>
                  <a:pt x="31256" y="32130"/>
                </a:lnTo>
                <a:lnTo>
                  <a:pt x="32003" y="31749"/>
                </a:lnTo>
                <a:lnTo>
                  <a:pt x="33383" y="30733"/>
                </a:lnTo>
                <a:close/>
              </a:path>
              <a:path w="57785" h="33020">
                <a:moveTo>
                  <a:pt x="5853" y="19557"/>
                </a:moveTo>
                <a:lnTo>
                  <a:pt x="0" y="25018"/>
                </a:lnTo>
                <a:lnTo>
                  <a:pt x="126" y="26161"/>
                </a:lnTo>
                <a:lnTo>
                  <a:pt x="1805" y="29336"/>
                </a:lnTo>
                <a:lnTo>
                  <a:pt x="2276" y="29844"/>
                </a:lnTo>
                <a:lnTo>
                  <a:pt x="10384" y="32003"/>
                </a:lnTo>
                <a:lnTo>
                  <a:pt x="13328" y="31749"/>
                </a:lnTo>
                <a:lnTo>
                  <a:pt x="14984" y="31495"/>
                </a:lnTo>
                <a:lnTo>
                  <a:pt x="16743" y="31114"/>
                </a:lnTo>
                <a:lnTo>
                  <a:pt x="18675" y="30733"/>
                </a:lnTo>
                <a:lnTo>
                  <a:pt x="36011" y="27050"/>
                </a:lnTo>
                <a:lnTo>
                  <a:pt x="9119" y="27050"/>
                </a:lnTo>
                <a:lnTo>
                  <a:pt x="8417" y="26923"/>
                </a:lnTo>
                <a:lnTo>
                  <a:pt x="3656" y="25272"/>
                </a:lnTo>
                <a:lnTo>
                  <a:pt x="3748" y="23367"/>
                </a:lnTo>
                <a:lnTo>
                  <a:pt x="7704" y="19938"/>
                </a:lnTo>
                <a:lnTo>
                  <a:pt x="7474" y="19938"/>
                </a:lnTo>
                <a:lnTo>
                  <a:pt x="6796" y="19684"/>
                </a:lnTo>
                <a:lnTo>
                  <a:pt x="5853" y="19557"/>
                </a:lnTo>
                <a:close/>
              </a:path>
              <a:path w="57785" h="33020">
                <a:moveTo>
                  <a:pt x="54189" y="3937"/>
                </a:moveTo>
                <a:lnTo>
                  <a:pt x="49184" y="3937"/>
                </a:lnTo>
                <a:lnTo>
                  <a:pt x="54025" y="4191"/>
                </a:lnTo>
                <a:lnTo>
                  <a:pt x="52334" y="5461"/>
                </a:lnTo>
                <a:lnTo>
                  <a:pt x="51035" y="6477"/>
                </a:lnTo>
                <a:lnTo>
                  <a:pt x="44779" y="11049"/>
                </a:lnTo>
                <a:lnTo>
                  <a:pt x="41559" y="13335"/>
                </a:lnTo>
                <a:lnTo>
                  <a:pt x="39788" y="14732"/>
                </a:lnTo>
                <a:lnTo>
                  <a:pt x="37741" y="16256"/>
                </a:lnTo>
                <a:lnTo>
                  <a:pt x="35108" y="17906"/>
                </a:lnTo>
                <a:lnTo>
                  <a:pt x="33532" y="18922"/>
                </a:lnTo>
                <a:lnTo>
                  <a:pt x="31808" y="19938"/>
                </a:lnTo>
                <a:lnTo>
                  <a:pt x="29922" y="20954"/>
                </a:lnTo>
                <a:lnTo>
                  <a:pt x="27875" y="21843"/>
                </a:lnTo>
                <a:lnTo>
                  <a:pt x="25678" y="22859"/>
                </a:lnTo>
                <a:lnTo>
                  <a:pt x="11246" y="26923"/>
                </a:lnTo>
                <a:lnTo>
                  <a:pt x="10533" y="27050"/>
                </a:lnTo>
                <a:lnTo>
                  <a:pt x="36011" y="27050"/>
                </a:lnTo>
                <a:lnTo>
                  <a:pt x="36683" y="25399"/>
                </a:lnTo>
                <a:lnTo>
                  <a:pt x="37385" y="25399"/>
                </a:lnTo>
                <a:lnTo>
                  <a:pt x="39156" y="25145"/>
                </a:lnTo>
                <a:lnTo>
                  <a:pt x="40340" y="25019"/>
                </a:lnTo>
                <a:lnTo>
                  <a:pt x="42387" y="24638"/>
                </a:lnTo>
                <a:lnTo>
                  <a:pt x="52288" y="13462"/>
                </a:lnTo>
                <a:lnTo>
                  <a:pt x="53312" y="13462"/>
                </a:lnTo>
                <a:lnTo>
                  <a:pt x="54335" y="13335"/>
                </a:lnTo>
                <a:lnTo>
                  <a:pt x="55474" y="13081"/>
                </a:lnTo>
                <a:lnTo>
                  <a:pt x="56532" y="12573"/>
                </a:lnTo>
                <a:lnTo>
                  <a:pt x="56969" y="12192"/>
                </a:lnTo>
                <a:lnTo>
                  <a:pt x="57164" y="12065"/>
                </a:lnTo>
                <a:lnTo>
                  <a:pt x="57601" y="11303"/>
                </a:lnTo>
                <a:lnTo>
                  <a:pt x="57475" y="9271"/>
                </a:lnTo>
                <a:lnTo>
                  <a:pt x="57325" y="9017"/>
                </a:lnTo>
                <a:lnTo>
                  <a:pt x="56929" y="8001"/>
                </a:lnTo>
                <a:lnTo>
                  <a:pt x="56808" y="7620"/>
                </a:lnTo>
                <a:lnTo>
                  <a:pt x="56727" y="5588"/>
                </a:lnTo>
                <a:lnTo>
                  <a:pt x="56187" y="5207"/>
                </a:lnTo>
                <a:lnTo>
                  <a:pt x="54646" y="4318"/>
                </a:lnTo>
                <a:lnTo>
                  <a:pt x="54189" y="3937"/>
                </a:lnTo>
                <a:close/>
              </a:path>
              <a:path w="57785" h="33020">
                <a:moveTo>
                  <a:pt x="22136" y="7873"/>
                </a:moveTo>
                <a:lnTo>
                  <a:pt x="12350" y="9524"/>
                </a:lnTo>
                <a:lnTo>
                  <a:pt x="11281" y="10032"/>
                </a:lnTo>
                <a:lnTo>
                  <a:pt x="9947" y="10794"/>
                </a:lnTo>
                <a:lnTo>
                  <a:pt x="9234" y="11175"/>
                </a:lnTo>
                <a:lnTo>
                  <a:pt x="8567" y="11683"/>
                </a:lnTo>
                <a:lnTo>
                  <a:pt x="8256" y="12064"/>
                </a:lnTo>
                <a:lnTo>
                  <a:pt x="7946" y="12318"/>
                </a:lnTo>
                <a:lnTo>
                  <a:pt x="7474" y="12953"/>
                </a:lnTo>
                <a:lnTo>
                  <a:pt x="7267" y="13334"/>
                </a:lnTo>
                <a:lnTo>
                  <a:pt x="7118" y="13715"/>
                </a:lnTo>
                <a:lnTo>
                  <a:pt x="7037" y="15112"/>
                </a:lnTo>
                <a:lnTo>
                  <a:pt x="7394" y="15874"/>
                </a:lnTo>
                <a:lnTo>
                  <a:pt x="8015" y="16763"/>
                </a:lnTo>
                <a:lnTo>
                  <a:pt x="8452" y="17144"/>
                </a:lnTo>
                <a:lnTo>
                  <a:pt x="9004" y="17525"/>
                </a:lnTo>
                <a:lnTo>
                  <a:pt x="9280" y="17652"/>
                </a:lnTo>
                <a:lnTo>
                  <a:pt x="10142" y="18160"/>
                </a:lnTo>
                <a:lnTo>
                  <a:pt x="10775" y="18414"/>
                </a:lnTo>
                <a:lnTo>
                  <a:pt x="12465" y="18922"/>
                </a:lnTo>
                <a:lnTo>
                  <a:pt x="13523" y="19303"/>
                </a:lnTo>
                <a:lnTo>
                  <a:pt x="14742" y="19557"/>
                </a:lnTo>
                <a:lnTo>
                  <a:pt x="16789" y="19811"/>
                </a:lnTo>
                <a:lnTo>
                  <a:pt x="17536" y="19938"/>
                </a:lnTo>
                <a:lnTo>
                  <a:pt x="20009" y="20065"/>
                </a:lnTo>
                <a:lnTo>
                  <a:pt x="20917" y="19938"/>
                </a:lnTo>
                <a:lnTo>
                  <a:pt x="21860" y="19938"/>
                </a:lnTo>
                <a:lnTo>
                  <a:pt x="23827" y="19811"/>
                </a:lnTo>
                <a:lnTo>
                  <a:pt x="27047" y="19430"/>
                </a:lnTo>
                <a:lnTo>
                  <a:pt x="26736" y="19430"/>
                </a:lnTo>
                <a:lnTo>
                  <a:pt x="25908" y="19303"/>
                </a:lnTo>
                <a:lnTo>
                  <a:pt x="16433" y="14985"/>
                </a:lnTo>
                <a:lnTo>
                  <a:pt x="15409" y="14096"/>
                </a:lnTo>
                <a:lnTo>
                  <a:pt x="14903" y="13461"/>
                </a:lnTo>
                <a:lnTo>
                  <a:pt x="15294" y="13334"/>
                </a:lnTo>
                <a:lnTo>
                  <a:pt x="16318" y="13080"/>
                </a:lnTo>
                <a:lnTo>
                  <a:pt x="18008" y="12699"/>
                </a:lnTo>
                <a:lnTo>
                  <a:pt x="20250" y="12318"/>
                </a:lnTo>
                <a:lnTo>
                  <a:pt x="37983" y="12319"/>
                </a:lnTo>
                <a:lnTo>
                  <a:pt x="38454" y="11938"/>
                </a:lnTo>
                <a:lnTo>
                  <a:pt x="39397" y="11049"/>
                </a:lnTo>
                <a:lnTo>
                  <a:pt x="39869" y="10541"/>
                </a:lnTo>
                <a:lnTo>
                  <a:pt x="39788" y="10287"/>
                </a:lnTo>
                <a:lnTo>
                  <a:pt x="39121" y="9398"/>
                </a:lnTo>
                <a:lnTo>
                  <a:pt x="38872" y="9144"/>
                </a:lnTo>
                <a:lnTo>
                  <a:pt x="27323" y="9143"/>
                </a:lnTo>
                <a:lnTo>
                  <a:pt x="26104" y="8508"/>
                </a:lnTo>
                <a:lnTo>
                  <a:pt x="24885" y="8254"/>
                </a:lnTo>
                <a:lnTo>
                  <a:pt x="24103" y="8000"/>
                </a:lnTo>
                <a:lnTo>
                  <a:pt x="22136" y="7873"/>
                </a:lnTo>
                <a:close/>
              </a:path>
              <a:path w="57785" h="33020">
                <a:moveTo>
                  <a:pt x="37983" y="12319"/>
                </a:moveTo>
                <a:lnTo>
                  <a:pt x="24655" y="12318"/>
                </a:lnTo>
                <a:lnTo>
                  <a:pt x="26345" y="12572"/>
                </a:lnTo>
                <a:lnTo>
                  <a:pt x="27242" y="12572"/>
                </a:lnTo>
                <a:lnTo>
                  <a:pt x="28185" y="12826"/>
                </a:lnTo>
                <a:lnTo>
                  <a:pt x="29128" y="12953"/>
                </a:lnTo>
                <a:lnTo>
                  <a:pt x="32118" y="13715"/>
                </a:lnTo>
                <a:lnTo>
                  <a:pt x="34245" y="14477"/>
                </a:lnTo>
                <a:lnTo>
                  <a:pt x="35384" y="13969"/>
                </a:lnTo>
                <a:lnTo>
                  <a:pt x="36568" y="13335"/>
                </a:lnTo>
                <a:lnTo>
                  <a:pt x="37983" y="12319"/>
                </a:lnTo>
                <a:close/>
              </a:path>
              <a:path w="57785" h="33020">
                <a:moveTo>
                  <a:pt x="36292" y="0"/>
                </a:moveTo>
                <a:lnTo>
                  <a:pt x="27093" y="4571"/>
                </a:lnTo>
                <a:lnTo>
                  <a:pt x="26932" y="4952"/>
                </a:lnTo>
                <a:lnTo>
                  <a:pt x="26854" y="7619"/>
                </a:lnTo>
                <a:lnTo>
                  <a:pt x="26966" y="8127"/>
                </a:lnTo>
                <a:lnTo>
                  <a:pt x="27323" y="9143"/>
                </a:lnTo>
                <a:lnTo>
                  <a:pt x="38872" y="9144"/>
                </a:lnTo>
                <a:lnTo>
                  <a:pt x="38374" y="8636"/>
                </a:lnTo>
                <a:lnTo>
                  <a:pt x="37902" y="8382"/>
                </a:lnTo>
                <a:lnTo>
                  <a:pt x="37316" y="7874"/>
                </a:lnTo>
                <a:lnTo>
                  <a:pt x="32981" y="6095"/>
                </a:lnTo>
                <a:lnTo>
                  <a:pt x="31808" y="5714"/>
                </a:lnTo>
                <a:lnTo>
                  <a:pt x="32199" y="5587"/>
                </a:lnTo>
                <a:lnTo>
                  <a:pt x="33383" y="5333"/>
                </a:lnTo>
                <a:lnTo>
                  <a:pt x="36488" y="4826"/>
                </a:lnTo>
                <a:lnTo>
                  <a:pt x="37856" y="4572"/>
                </a:lnTo>
                <a:lnTo>
                  <a:pt x="42893" y="4191"/>
                </a:lnTo>
                <a:lnTo>
                  <a:pt x="46987" y="3937"/>
                </a:lnTo>
                <a:lnTo>
                  <a:pt x="54189" y="3937"/>
                </a:lnTo>
                <a:lnTo>
                  <a:pt x="53427" y="3302"/>
                </a:lnTo>
                <a:lnTo>
                  <a:pt x="52495" y="2413"/>
                </a:lnTo>
                <a:lnTo>
                  <a:pt x="45607" y="2413"/>
                </a:lnTo>
                <a:lnTo>
                  <a:pt x="43054" y="1905"/>
                </a:lnTo>
                <a:lnTo>
                  <a:pt x="42859" y="1778"/>
                </a:lnTo>
                <a:lnTo>
                  <a:pt x="41916" y="1270"/>
                </a:lnTo>
                <a:lnTo>
                  <a:pt x="41398" y="1143"/>
                </a:lnTo>
                <a:lnTo>
                  <a:pt x="40064" y="635"/>
                </a:lnTo>
                <a:lnTo>
                  <a:pt x="39271" y="508"/>
                </a:lnTo>
                <a:lnTo>
                  <a:pt x="37385" y="127"/>
                </a:lnTo>
                <a:lnTo>
                  <a:pt x="36292" y="0"/>
                </a:lnTo>
                <a:close/>
              </a:path>
              <a:path w="57785" h="33020">
                <a:moveTo>
                  <a:pt x="51426" y="1143"/>
                </a:moveTo>
                <a:lnTo>
                  <a:pt x="50678" y="1524"/>
                </a:lnTo>
                <a:lnTo>
                  <a:pt x="49816" y="1905"/>
                </a:lnTo>
                <a:lnTo>
                  <a:pt x="47884" y="2413"/>
                </a:lnTo>
                <a:lnTo>
                  <a:pt x="52495" y="2413"/>
                </a:lnTo>
                <a:lnTo>
                  <a:pt x="51426" y="114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14429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89" h="31750">
                <a:moveTo>
                  <a:pt x="37083" y="21885"/>
                </a:moveTo>
                <a:lnTo>
                  <a:pt x="27633" y="21885"/>
                </a:lnTo>
                <a:lnTo>
                  <a:pt x="28300" y="22003"/>
                </a:lnTo>
                <a:lnTo>
                  <a:pt x="29209" y="22356"/>
                </a:lnTo>
                <a:lnTo>
                  <a:pt x="31490" y="28307"/>
                </a:lnTo>
                <a:lnTo>
                  <a:pt x="31405" y="29129"/>
                </a:lnTo>
                <a:lnTo>
                  <a:pt x="31095" y="30735"/>
                </a:lnTo>
                <a:lnTo>
                  <a:pt x="30853" y="31635"/>
                </a:lnTo>
                <a:lnTo>
                  <a:pt x="31405" y="31283"/>
                </a:lnTo>
                <a:lnTo>
                  <a:pt x="31762" y="30930"/>
                </a:lnTo>
                <a:lnTo>
                  <a:pt x="32705" y="29717"/>
                </a:lnTo>
                <a:lnTo>
                  <a:pt x="33647" y="28307"/>
                </a:lnTo>
                <a:lnTo>
                  <a:pt x="35538" y="24979"/>
                </a:lnTo>
                <a:lnTo>
                  <a:pt x="37083" y="21885"/>
                </a:lnTo>
                <a:close/>
              </a:path>
              <a:path w="72389" h="31750">
                <a:moveTo>
                  <a:pt x="70055" y="0"/>
                </a:moveTo>
                <a:lnTo>
                  <a:pt x="69227" y="351"/>
                </a:lnTo>
                <a:lnTo>
                  <a:pt x="66284" y="1369"/>
                </a:lnTo>
                <a:lnTo>
                  <a:pt x="64076" y="2075"/>
                </a:lnTo>
                <a:lnTo>
                  <a:pt x="61718" y="2701"/>
                </a:lnTo>
                <a:lnTo>
                  <a:pt x="59752" y="3328"/>
                </a:lnTo>
                <a:lnTo>
                  <a:pt x="42100" y="6381"/>
                </a:lnTo>
                <a:lnTo>
                  <a:pt x="39547" y="7360"/>
                </a:lnTo>
                <a:lnTo>
                  <a:pt x="26656" y="14251"/>
                </a:lnTo>
                <a:lnTo>
                  <a:pt x="26104" y="14329"/>
                </a:lnTo>
                <a:lnTo>
                  <a:pt x="0" y="26036"/>
                </a:lnTo>
                <a:lnTo>
                  <a:pt x="2000" y="25527"/>
                </a:lnTo>
                <a:lnTo>
                  <a:pt x="4392" y="24979"/>
                </a:lnTo>
                <a:lnTo>
                  <a:pt x="27392" y="21885"/>
                </a:lnTo>
                <a:lnTo>
                  <a:pt x="37083" y="21885"/>
                </a:lnTo>
                <a:lnTo>
                  <a:pt x="38799" y="18167"/>
                </a:lnTo>
                <a:lnTo>
                  <a:pt x="52909" y="6891"/>
                </a:lnTo>
                <a:lnTo>
                  <a:pt x="54048" y="6734"/>
                </a:lnTo>
                <a:lnTo>
                  <a:pt x="72332" y="978"/>
                </a:lnTo>
                <a:lnTo>
                  <a:pt x="71033" y="508"/>
                </a:lnTo>
                <a:lnTo>
                  <a:pt x="7005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6772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26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6761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0" y="0"/>
                </a:lnTo>
                <a:lnTo>
                  <a:pt x="0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6749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0" y="0"/>
                </a:lnTo>
                <a:lnTo>
                  <a:pt x="0" y="195"/>
                </a:lnTo>
                <a:lnTo>
                  <a:pt x="229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6738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156"/>
                </a:lnTo>
                <a:lnTo>
                  <a:pt x="0" y="27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6725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195"/>
                </a:lnTo>
                <a:lnTo>
                  <a:pt x="0" y="3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67143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273"/>
                </a:lnTo>
                <a:lnTo>
                  <a:pt x="0" y="43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6702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352"/>
                </a:lnTo>
                <a:lnTo>
                  <a:pt x="0" y="50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6686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430"/>
                </a:lnTo>
                <a:lnTo>
                  <a:pt x="80" y="548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66752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508"/>
                </a:lnTo>
                <a:lnTo>
                  <a:pt x="114" y="548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6663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548"/>
                </a:lnTo>
                <a:lnTo>
                  <a:pt x="0" y="626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66522" y="61732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587"/>
                </a:lnTo>
                <a:lnTo>
                  <a:pt x="0" y="665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6639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665"/>
                </a:lnTo>
                <a:lnTo>
                  <a:pt x="0" y="74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6628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704"/>
                </a:lnTo>
                <a:lnTo>
                  <a:pt x="0" y="7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6616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743"/>
                </a:lnTo>
                <a:lnTo>
                  <a:pt x="0" y="82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6603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783"/>
                </a:lnTo>
                <a:lnTo>
                  <a:pt x="0" y="861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6592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822"/>
                </a:lnTo>
                <a:lnTo>
                  <a:pt x="0" y="90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6580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861"/>
                </a:lnTo>
                <a:lnTo>
                  <a:pt x="0" y="900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65648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0" y="939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65533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114" y="93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6541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978"/>
                </a:lnTo>
                <a:lnTo>
                  <a:pt x="0" y="1057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6530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1018"/>
                </a:lnTo>
                <a:lnTo>
                  <a:pt x="0" y="109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6517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57"/>
                </a:lnTo>
                <a:lnTo>
                  <a:pt x="0" y="113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6506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96"/>
                </a:lnTo>
                <a:lnTo>
                  <a:pt x="0" y="1173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6494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1134"/>
                </a:lnTo>
                <a:lnTo>
                  <a:pt x="0" y="121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64820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173"/>
                </a:lnTo>
                <a:lnTo>
                  <a:pt x="0" y="12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6470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40"/>
                </a:moveTo>
                <a:lnTo>
                  <a:pt x="241" y="1252"/>
                </a:lnTo>
                <a:lnTo>
                  <a:pt x="0" y="1331"/>
                </a:lnTo>
                <a:lnTo>
                  <a:pt x="0" y="0"/>
                </a:lnTo>
                <a:lnTo>
                  <a:pt x="241" y="4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64556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64" y="40"/>
                </a:moveTo>
                <a:lnTo>
                  <a:pt x="264" y="1292"/>
                </a:lnTo>
                <a:lnTo>
                  <a:pt x="0" y="1370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6442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0"/>
                </a:moveTo>
                <a:lnTo>
                  <a:pt x="275" y="1331"/>
                </a:lnTo>
                <a:lnTo>
                  <a:pt x="126" y="1370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6431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0"/>
                </a:moveTo>
                <a:lnTo>
                  <a:pt x="241" y="1370"/>
                </a:lnTo>
                <a:lnTo>
                  <a:pt x="0" y="1448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6419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09"/>
                </a:lnTo>
                <a:lnTo>
                  <a:pt x="0" y="148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6408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48"/>
                </a:lnTo>
                <a:lnTo>
                  <a:pt x="0" y="1527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6395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27"/>
                </a:lnTo>
                <a:lnTo>
                  <a:pt x="0" y="1644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6384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66"/>
                </a:lnTo>
                <a:lnTo>
                  <a:pt x="0" y="16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6372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44"/>
                </a:lnTo>
                <a:lnTo>
                  <a:pt x="0" y="172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6361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83"/>
                </a:lnTo>
                <a:lnTo>
                  <a:pt x="0" y="176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63486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762"/>
                </a:lnTo>
                <a:lnTo>
                  <a:pt x="0" y="1840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6333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38"/>
                </a:moveTo>
                <a:lnTo>
                  <a:pt x="275" y="1801"/>
                </a:lnTo>
                <a:lnTo>
                  <a:pt x="0" y="1879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63210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1840"/>
                </a:lnTo>
                <a:lnTo>
                  <a:pt x="126" y="187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63095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1879"/>
                </a:lnTo>
                <a:lnTo>
                  <a:pt x="0" y="1957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62980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57"/>
                </a:lnTo>
                <a:lnTo>
                  <a:pt x="0" y="203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62865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96"/>
                </a:lnTo>
                <a:lnTo>
                  <a:pt x="0" y="2075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6273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36"/>
                </a:lnTo>
                <a:lnTo>
                  <a:pt x="0" y="211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6262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75"/>
                </a:lnTo>
                <a:lnTo>
                  <a:pt x="0" y="219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62509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2153"/>
                </a:lnTo>
                <a:lnTo>
                  <a:pt x="0" y="2271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62394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114" y="0"/>
                </a:moveTo>
                <a:lnTo>
                  <a:pt x="34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62233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0" y="0"/>
                </a:lnTo>
                <a:lnTo>
                  <a:pt x="114" y="1996"/>
                </a:lnTo>
                <a:lnTo>
                  <a:pt x="195" y="2271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62118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2114"/>
                </a:lnTo>
                <a:lnTo>
                  <a:pt x="0" y="1291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61991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0" y="38"/>
                </a:lnTo>
                <a:lnTo>
                  <a:pt x="0" y="900"/>
                </a:lnTo>
                <a:lnTo>
                  <a:pt x="241" y="1761"/>
                </a:lnTo>
                <a:lnTo>
                  <a:pt x="241" y="38"/>
                </a:lnTo>
                <a:close/>
              </a:path>
              <a:path w="635" h="1904">
                <a:moveTo>
                  <a:pt x="0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61876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114" y="0"/>
                </a:moveTo>
                <a:lnTo>
                  <a:pt x="0" y="430"/>
                </a:lnTo>
                <a:lnTo>
                  <a:pt x="241" y="1330"/>
                </a:lnTo>
                <a:lnTo>
                  <a:pt x="114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61761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0" y="0"/>
                </a:lnTo>
                <a:lnTo>
                  <a:pt x="229" y="900"/>
                </a:lnTo>
                <a:lnTo>
                  <a:pt x="229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61761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14" y="0"/>
                </a:moveTo>
                <a:lnTo>
                  <a:pt x="114" y="430"/>
                </a:lnTo>
                <a:lnTo>
                  <a:pt x="80" y="234"/>
                </a:lnTo>
                <a:lnTo>
                  <a:pt x="0" y="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37106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5" h="46354">
                <a:moveTo>
                  <a:pt x="22648" y="39779"/>
                </a:moveTo>
                <a:lnTo>
                  <a:pt x="2794" y="39779"/>
                </a:lnTo>
                <a:lnTo>
                  <a:pt x="3070" y="40053"/>
                </a:lnTo>
                <a:lnTo>
                  <a:pt x="3231" y="40170"/>
                </a:lnTo>
                <a:lnTo>
                  <a:pt x="3461" y="40444"/>
                </a:lnTo>
                <a:lnTo>
                  <a:pt x="4005" y="40993"/>
                </a:lnTo>
                <a:lnTo>
                  <a:pt x="13443" y="43890"/>
                </a:lnTo>
                <a:lnTo>
                  <a:pt x="15133" y="44282"/>
                </a:lnTo>
                <a:lnTo>
                  <a:pt x="31808" y="46043"/>
                </a:lnTo>
                <a:lnTo>
                  <a:pt x="34556" y="45378"/>
                </a:lnTo>
                <a:lnTo>
                  <a:pt x="38132" y="44672"/>
                </a:lnTo>
                <a:lnTo>
                  <a:pt x="38037" y="41580"/>
                </a:lnTo>
                <a:lnTo>
                  <a:pt x="36879" y="41540"/>
                </a:lnTo>
                <a:lnTo>
                  <a:pt x="36212" y="41462"/>
                </a:lnTo>
                <a:lnTo>
                  <a:pt x="35188" y="41384"/>
                </a:lnTo>
                <a:lnTo>
                  <a:pt x="27875" y="40523"/>
                </a:lnTo>
                <a:lnTo>
                  <a:pt x="22648" y="39779"/>
                </a:lnTo>
                <a:close/>
              </a:path>
              <a:path w="38735" h="46354">
                <a:moveTo>
                  <a:pt x="10223" y="26584"/>
                </a:moveTo>
                <a:lnTo>
                  <a:pt x="9832" y="27680"/>
                </a:lnTo>
                <a:lnTo>
                  <a:pt x="8889" y="29678"/>
                </a:lnTo>
                <a:lnTo>
                  <a:pt x="8371" y="30578"/>
                </a:lnTo>
                <a:lnTo>
                  <a:pt x="8969" y="30578"/>
                </a:lnTo>
                <a:lnTo>
                  <a:pt x="15766" y="30774"/>
                </a:lnTo>
                <a:lnTo>
                  <a:pt x="20883" y="31008"/>
                </a:lnTo>
                <a:lnTo>
                  <a:pt x="23597" y="31165"/>
                </a:lnTo>
                <a:lnTo>
                  <a:pt x="24655" y="32535"/>
                </a:lnTo>
                <a:lnTo>
                  <a:pt x="26059" y="34141"/>
                </a:lnTo>
                <a:lnTo>
                  <a:pt x="37939" y="41540"/>
                </a:lnTo>
                <a:lnTo>
                  <a:pt x="36520" y="40954"/>
                </a:lnTo>
                <a:lnTo>
                  <a:pt x="35108" y="40287"/>
                </a:lnTo>
                <a:lnTo>
                  <a:pt x="32394" y="38800"/>
                </a:lnTo>
                <a:lnTo>
                  <a:pt x="31532" y="38487"/>
                </a:lnTo>
                <a:lnTo>
                  <a:pt x="31371" y="38213"/>
                </a:lnTo>
                <a:lnTo>
                  <a:pt x="25483" y="33357"/>
                </a:lnTo>
                <a:lnTo>
                  <a:pt x="25161" y="32927"/>
                </a:lnTo>
                <a:lnTo>
                  <a:pt x="24703" y="32183"/>
                </a:lnTo>
                <a:lnTo>
                  <a:pt x="24574" y="32027"/>
                </a:lnTo>
                <a:lnTo>
                  <a:pt x="24459" y="31753"/>
                </a:lnTo>
                <a:lnTo>
                  <a:pt x="23991" y="31008"/>
                </a:lnTo>
                <a:lnTo>
                  <a:pt x="23712" y="30421"/>
                </a:lnTo>
                <a:lnTo>
                  <a:pt x="23470" y="29990"/>
                </a:lnTo>
                <a:lnTo>
                  <a:pt x="23114" y="29207"/>
                </a:lnTo>
                <a:lnTo>
                  <a:pt x="23045" y="28972"/>
                </a:lnTo>
                <a:lnTo>
                  <a:pt x="22849" y="28542"/>
                </a:lnTo>
                <a:lnTo>
                  <a:pt x="22769" y="28268"/>
                </a:lnTo>
                <a:lnTo>
                  <a:pt x="22522" y="27680"/>
                </a:lnTo>
                <a:lnTo>
                  <a:pt x="22416" y="27289"/>
                </a:lnTo>
                <a:lnTo>
                  <a:pt x="11166" y="26780"/>
                </a:lnTo>
                <a:lnTo>
                  <a:pt x="10223" y="26584"/>
                </a:lnTo>
                <a:close/>
              </a:path>
              <a:path w="38735" h="46354">
                <a:moveTo>
                  <a:pt x="8095" y="31008"/>
                </a:moveTo>
                <a:lnTo>
                  <a:pt x="0" y="37781"/>
                </a:lnTo>
                <a:lnTo>
                  <a:pt x="275" y="37938"/>
                </a:lnTo>
                <a:lnTo>
                  <a:pt x="436" y="37977"/>
                </a:lnTo>
                <a:lnTo>
                  <a:pt x="1200" y="38487"/>
                </a:lnTo>
                <a:lnTo>
                  <a:pt x="1648" y="38800"/>
                </a:lnTo>
                <a:lnTo>
                  <a:pt x="1805" y="38957"/>
                </a:lnTo>
                <a:lnTo>
                  <a:pt x="2242" y="39270"/>
                </a:lnTo>
                <a:lnTo>
                  <a:pt x="2437" y="39466"/>
                </a:lnTo>
                <a:lnTo>
                  <a:pt x="2679" y="39622"/>
                </a:lnTo>
                <a:lnTo>
                  <a:pt x="2828" y="39818"/>
                </a:lnTo>
                <a:lnTo>
                  <a:pt x="22648" y="39779"/>
                </a:lnTo>
                <a:lnTo>
                  <a:pt x="17421" y="38918"/>
                </a:lnTo>
                <a:lnTo>
                  <a:pt x="14627" y="38408"/>
                </a:lnTo>
                <a:lnTo>
                  <a:pt x="9084" y="37234"/>
                </a:lnTo>
                <a:lnTo>
                  <a:pt x="7750" y="36881"/>
                </a:lnTo>
                <a:lnTo>
                  <a:pt x="6405" y="36569"/>
                </a:lnTo>
                <a:lnTo>
                  <a:pt x="5117" y="36216"/>
                </a:lnTo>
                <a:lnTo>
                  <a:pt x="3852" y="35824"/>
                </a:lnTo>
                <a:lnTo>
                  <a:pt x="4886" y="35120"/>
                </a:lnTo>
                <a:lnTo>
                  <a:pt x="7785" y="31635"/>
                </a:lnTo>
                <a:lnTo>
                  <a:pt x="8095" y="31008"/>
                </a:lnTo>
                <a:close/>
              </a:path>
              <a:path w="38735" h="46354">
                <a:moveTo>
                  <a:pt x="7946" y="2074"/>
                </a:moveTo>
                <a:lnTo>
                  <a:pt x="11365" y="20632"/>
                </a:lnTo>
                <a:lnTo>
                  <a:pt x="11051" y="23256"/>
                </a:lnTo>
                <a:lnTo>
                  <a:pt x="10740" y="24705"/>
                </a:lnTo>
                <a:lnTo>
                  <a:pt x="10223" y="26584"/>
                </a:lnTo>
                <a:lnTo>
                  <a:pt x="11166" y="26780"/>
                </a:lnTo>
                <a:lnTo>
                  <a:pt x="18870" y="27289"/>
                </a:lnTo>
                <a:lnTo>
                  <a:pt x="20250" y="27250"/>
                </a:lnTo>
                <a:lnTo>
                  <a:pt x="21423" y="27172"/>
                </a:lnTo>
                <a:lnTo>
                  <a:pt x="22332" y="27054"/>
                </a:lnTo>
                <a:lnTo>
                  <a:pt x="22021" y="25879"/>
                </a:lnTo>
                <a:lnTo>
                  <a:pt x="21780" y="24705"/>
                </a:lnTo>
                <a:lnTo>
                  <a:pt x="21616" y="23256"/>
                </a:lnTo>
                <a:lnTo>
                  <a:pt x="21584" y="20632"/>
                </a:lnTo>
                <a:lnTo>
                  <a:pt x="21826" y="18988"/>
                </a:lnTo>
                <a:lnTo>
                  <a:pt x="21975" y="18284"/>
                </a:lnTo>
                <a:lnTo>
                  <a:pt x="22297" y="17108"/>
                </a:lnTo>
                <a:lnTo>
                  <a:pt x="22884" y="15661"/>
                </a:lnTo>
                <a:lnTo>
                  <a:pt x="23294" y="14955"/>
                </a:lnTo>
                <a:lnTo>
                  <a:pt x="23597" y="14329"/>
                </a:lnTo>
                <a:lnTo>
                  <a:pt x="25437" y="4032"/>
                </a:lnTo>
                <a:lnTo>
                  <a:pt x="25241" y="2661"/>
                </a:lnTo>
                <a:lnTo>
                  <a:pt x="25161" y="2387"/>
                </a:lnTo>
                <a:lnTo>
                  <a:pt x="24920" y="2114"/>
                </a:lnTo>
                <a:lnTo>
                  <a:pt x="8774" y="2114"/>
                </a:lnTo>
                <a:lnTo>
                  <a:pt x="7946" y="2074"/>
                </a:lnTo>
                <a:close/>
              </a:path>
              <a:path w="38735" h="46354">
                <a:moveTo>
                  <a:pt x="22332" y="27054"/>
                </a:moveTo>
                <a:lnTo>
                  <a:pt x="21423" y="27172"/>
                </a:lnTo>
                <a:lnTo>
                  <a:pt x="20250" y="27250"/>
                </a:lnTo>
                <a:lnTo>
                  <a:pt x="18870" y="27289"/>
                </a:lnTo>
                <a:lnTo>
                  <a:pt x="22416" y="27289"/>
                </a:lnTo>
                <a:lnTo>
                  <a:pt x="22332" y="27054"/>
                </a:lnTo>
                <a:close/>
              </a:path>
              <a:path w="38735" h="46354">
                <a:moveTo>
                  <a:pt x="19813" y="0"/>
                </a:moveTo>
                <a:lnTo>
                  <a:pt x="15133" y="1252"/>
                </a:lnTo>
                <a:lnTo>
                  <a:pt x="14190" y="1565"/>
                </a:lnTo>
                <a:lnTo>
                  <a:pt x="13684" y="1683"/>
                </a:lnTo>
                <a:lnTo>
                  <a:pt x="12661" y="1879"/>
                </a:lnTo>
                <a:lnTo>
                  <a:pt x="11683" y="2035"/>
                </a:lnTo>
                <a:lnTo>
                  <a:pt x="9717" y="2114"/>
                </a:lnTo>
                <a:lnTo>
                  <a:pt x="24920" y="2114"/>
                </a:lnTo>
                <a:lnTo>
                  <a:pt x="20561" y="38"/>
                </a:lnTo>
                <a:lnTo>
                  <a:pt x="1981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20983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60" h="71754">
                <a:moveTo>
                  <a:pt x="33347" y="64769"/>
                </a:moveTo>
                <a:lnTo>
                  <a:pt x="27921" y="64769"/>
                </a:lnTo>
                <a:lnTo>
                  <a:pt x="28277" y="65023"/>
                </a:lnTo>
                <a:lnTo>
                  <a:pt x="34406" y="69595"/>
                </a:lnTo>
                <a:lnTo>
                  <a:pt x="34993" y="69976"/>
                </a:lnTo>
                <a:lnTo>
                  <a:pt x="36131" y="70484"/>
                </a:lnTo>
                <a:lnTo>
                  <a:pt x="36683" y="70611"/>
                </a:lnTo>
                <a:lnTo>
                  <a:pt x="37672" y="70992"/>
                </a:lnTo>
                <a:lnTo>
                  <a:pt x="38144" y="71119"/>
                </a:lnTo>
                <a:lnTo>
                  <a:pt x="39006" y="71246"/>
                </a:lnTo>
                <a:lnTo>
                  <a:pt x="41410" y="71246"/>
                </a:lnTo>
                <a:lnTo>
                  <a:pt x="41690" y="71143"/>
                </a:lnTo>
                <a:lnTo>
                  <a:pt x="41410" y="71119"/>
                </a:lnTo>
                <a:lnTo>
                  <a:pt x="42146" y="70992"/>
                </a:lnTo>
                <a:lnTo>
                  <a:pt x="45622" y="70992"/>
                </a:lnTo>
                <a:lnTo>
                  <a:pt x="46987" y="70865"/>
                </a:lnTo>
                <a:lnTo>
                  <a:pt x="49345" y="70484"/>
                </a:lnTo>
                <a:lnTo>
                  <a:pt x="51311" y="69976"/>
                </a:lnTo>
                <a:lnTo>
                  <a:pt x="51472" y="69976"/>
                </a:lnTo>
                <a:lnTo>
                  <a:pt x="51667" y="69849"/>
                </a:lnTo>
                <a:lnTo>
                  <a:pt x="52530" y="69595"/>
                </a:lnTo>
                <a:lnTo>
                  <a:pt x="53944" y="69087"/>
                </a:lnTo>
                <a:lnTo>
                  <a:pt x="55600" y="68325"/>
                </a:lnTo>
                <a:lnTo>
                  <a:pt x="57123" y="67818"/>
                </a:lnTo>
                <a:lnTo>
                  <a:pt x="39719" y="67817"/>
                </a:lnTo>
                <a:lnTo>
                  <a:pt x="38144" y="67436"/>
                </a:lnTo>
                <a:lnTo>
                  <a:pt x="37902" y="67331"/>
                </a:lnTo>
                <a:lnTo>
                  <a:pt x="37396" y="67182"/>
                </a:lnTo>
                <a:lnTo>
                  <a:pt x="36603" y="66801"/>
                </a:lnTo>
                <a:lnTo>
                  <a:pt x="36325" y="66641"/>
                </a:lnTo>
                <a:lnTo>
                  <a:pt x="35821" y="66420"/>
                </a:lnTo>
                <a:lnTo>
                  <a:pt x="34912" y="65912"/>
                </a:lnTo>
                <a:lnTo>
                  <a:pt x="34159" y="65361"/>
                </a:lnTo>
                <a:lnTo>
                  <a:pt x="33820" y="65150"/>
                </a:lnTo>
                <a:lnTo>
                  <a:pt x="33347" y="64769"/>
                </a:lnTo>
                <a:close/>
              </a:path>
              <a:path w="60960" h="71754">
                <a:moveTo>
                  <a:pt x="45622" y="70992"/>
                </a:moveTo>
                <a:lnTo>
                  <a:pt x="42146" y="70992"/>
                </a:lnTo>
                <a:lnTo>
                  <a:pt x="41996" y="71119"/>
                </a:lnTo>
                <a:lnTo>
                  <a:pt x="41755" y="71119"/>
                </a:lnTo>
                <a:lnTo>
                  <a:pt x="42893" y="71246"/>
                </a:lnTo>
                <a:lnTo>
                  <a:pt x="45622" y="70992"/>
                </a:lnTo>
                <a:close/>
              </a:path>
              <a:path w="60960" h="71754">
                <a:moveTo>
                  <a:pt x="54416" y="51562"/>
                </a:moveTo>
                <a:lnTo>
                  <a:pt x="30474" y="62356"/>
                </a:lnTo>
                <a:lnTo>
                  <a:pt x="31701" y="63499"/>
                </a:lnTo>
                <a:lnTo>
                  <a:pt x="40616" y="67817"/>
                </a:lnTo>
                <a:lnTo>
                  <a:pt x="40858" y="67690"/>
                </a:lnTo>
                <a:lnTo>
                  <a:pt x="57504" y="67691"/>
                </a:lnTo>
                <a:lnTo>
                  <a:pt x="59407" y="67056"/>
                </a:lnTo>
                <a:lnTo>
                  <a:pt x="59835" y="66641"/>
                </a:lnTo>
                <a:lnTo>
                  <a:pt x="60200" y="66167"/>
                </a:lnTo>
                <a:lnTo>
                  <a:pt x="58659" y="64262"/>
                </a:lnTo>
                <a:lnTo>
                  <a:pt x="58544" y="64008"/>
                </a:lnTo>
                <a:lnTo>
                  <a:pt x="54611" y="53086"/>
                </a:lnTo>
                <a:lnTo>
                  <a:pt x="54416" y="51562"/>
                </a:lnTo>
                <a:close/>
              </a:path>
              <a:path w="60960" h="71754">
                <a:moveTo>
                  <a:pt x="57504" y="67691"/>
                </a:moveTo>
                <a:lnTo>
                  <a:pt x="40858" y="67690"/>
                </a:lnTo>
                <a:lnTo>
                  <a:pt x="40616" y="67817"/>
                </a:lnTo>
                <a:lnTo>
                  <a:pt x="57123" y="67818"/>
                </a:lnTo>
                <a:lnTo>
                  <a:pt x="57504" y="67691"/>
                </a:lnTo>
                <a:close/>
              </a:path>
              <a:path w="60960" h="71754">
                <a:moveTo>
                  <a:pt x="28143" y="64984"/>
                </a:moveTo>
                <a:lnTo>
                  <a:pt x="28277" y="65023"/>
                </a:lnTo>
                <a:lnTo>
                  <a:pt x="28143" y="64984"/>
                </a:lnTo>
                <a:close/>
              </a:path>
              <a:path w="60960" h="71754">
                <a:moveTo>
                  <a:pt x="21791" y="2285"/>
                </a:moveTo>
                <a:lnTo>
                  <a:pt x="20492" y="2285"/>
                </a:lnTo>
                <a:lnTo>
                  <a:pt x="18997" y="2793"/>
                </a:lnTo>
                <a:lnTo>
                  <a:pt x="18008" y="3428"/>
                </a:lnTo>
                <a:lnTo>
                  <a:pt x="17697" y="3555"/>
                </a:lnTo>
                <a:lnTo>
                  <a:pt x="14156" y="12064"/>
                </a:lnTo>
                <a:lnTo>
                  <a:pt x="14006" y="12953"/>
                </a:lnTo>
                <a:lnTo>
                  <a:pt x="12109" y="18160"/>
                </a:lnTo>
                <a:lnTo>
                  <a:pt x="5312" y="23367"/>
                </a:lnTo>
                <a:lnTo>
                  <a:pt x="5151" y="23494"/>
                </a:lnTo>
                <a:lnTo>
                  <a:pt x="0" y="33273"/>
                </a:lnTo>
                <a:lnTo>
                  <a:pt x="356" y="34670"/>
                </a:lnTo>
                <a:lnTo>
                  <a:pt x="2403" y="37972"/>
                </a:lnTo>
                <a:lnTo>
                  <a:pt x="2794" y="38480"/>
                </a:lnTo>
                <a:lnTo>
                  <a:pt x="4093" y="39750"/>
                </a:lnTo>
                <a:lnTo>
                  <a:pt x="5002" y="40512"/>
                </a:lnTo>
                <a:lnTo>
                  <a:pt x="5864" y="41147"/>
                </a:lnTo>
                <a:lnTo>
                  <a:pt x="7589" y="42163"/>
                </a:lnTo>
                <a:lnTo>
                  <a:pt x="8383" y="42671"/>
                </a:lnTo>
                <a:lnTo>
                  <a:pt x="9130" y="42925"/>
                </a:lnTo>
                <a:lnTo>
                  <a:pt x="11327" y="43814"/>
                </a:lnTo>
                <a:lnTo>
                  <a:pt x="12707" y="44068"/>
                </a:lnTo>
                <a:lnTo>
                  <a:pt x="20135" y="53085"/>
                </a:lnTo>
                <a:lnTo>
                  <a:pt x="21193" y="55752"/>
                </a:lnTo>
                <a:lnTo>
                  <a:pt x="26256" y="63499"/>
                </a:lnTo>
                <a:lnTo>
                  <a:pt x="26587" y="63880"/>
                </a:lnTo>
                <a:lnTo>
                  <a:pt x="27093" y="64261"/>
                </a:lnTo>
                <a:lnTo>
                  <a:pt x="27840" y="64896"/>
                </a:lnTo>
                <a:lnTo>
                  <a:pt x="28143" y="64984"/>
                </a:lnTo>
                <a:lnTo>
                  <a:pt x="27921" y="64769"/>
                </a:lnTo>
                <a:lnTo>
                  <a:pt x="33347" y="64769"/>
                </a:lnTo>
                <a:lnTo>
                  <a:pt x="31532" y="63372"/>
                </a:lnTo>
                <a:lnTo>
                  <a:pt x="29968" y="61975"/>
                </a:lnTo>
                <a:lnTo>
                  <a:pt x="29726" y="61848"/>
                </a:lnTo>
                <a:lnTo>
                  <a:pt x="29174" y="61467"/>
                </a:lnTo>
                <a:lnTo>
                  <a:pt x="22412" y="48513"/>
                </a:lnTo>
                <a:lnTo>
                  <a:pt x="21630" y="47116"/>
                </a:lnTo>
                <a:lnTo>
                  <a:pt x="20963" y="46100"/>
                </a:lnTo>
                <a:lnTo>
                  <a:pt x="20101" y="44957"/>
                </a:lnTo>
                <a:lnTo>
                  <a:pt x="19583" y="44322"/>
                </a:lnTo>
                <a:lnTo>
                  <a:pt x="18997" y="43814"/>
                </a:lnTo>
                <a:lnTo>
                  <a:pt x="18364" y="43179"/>
                </a:lnTo>
                <a:lnTo>
                  <a:pt x="17663" y="42671"/>
                </a:lnTo>
                <a:lnTo>
                  <a:pt x="16915" y="42163"/>
                </a:lnTo>
                <a:lnTo>
                  <a:pt x="16295" y="41782"/>
                </a:lnTo>
                <a:lnTo>
                  <a:pt x="16122" y="41782"/>
                </a:lnTo>
                <a:lnTo>
                  <a:pt x="22654" y="36956"/>
                </a:lnTo>
                <a:lnTo>
                  <a:pt x="23275" y="36321"/>
                </a:lnTo>
                <a:lnTo>
                  <a:pt x="23873" y="35432"/>
                </a:lnTo>
                <a:lnTo>
                  <a:pt x="24425" y="34670"/>
                </a:lnTo>
                <a:lnTo>
                  <a:pt x="24965" y="33781"/>
                </a:lnTo>
                <a:lnTo>
                  <a:pt x="27477" y="24383"/>
                </a:lnTo>
                <a:lnTo>
                  <a:pt x="27380" y="19684"/>
                </a:lnTo>
                <a:lnTo>
                  <a:pt x="24068" y="6095"/>
                </a:lnTo>
                <a:lnTo>
                  <a:pt x="25839" y="6095"/>
                </a:lnTo>
                <a:lnTo>
                  <a:pt x="27806" y="5968"/>
                </a:lnTo>
                <a:lnTo>
                  <a:pt x="28783" y="5841"/>
                </a:lnTo>
                <a:lnTo>
                  <a:pt x="29807" y="5587"/>
                </a:lnTo>
                <a:lnTo>
                  <a:pt x="30313" y="5587"/>
                </a:lnTo>
                <a:lnTo>
                  <a:pt x="32797" y="4571"/>
                </a:lnTo>
                <a:lnTo>
                  <a:pt x="33268" y="4444"/>
                </a:lnTo>
                <a:lnTo>
                  <a:pt x="33854" y="4190"/>
                </a:lnTo>
                <a:lnTo>
                  <a:pt x="35188" y="4063"/>
                </a:lnTo>
                <a:lnTo>
                  <a:pt x="35936" y="3936"/>
                </a:lnTo>
                <a:lnTo>
                  <a:pt x="47795" y="3937"/>
                </a:lnTo>
                <a:lnTo>
                  <a:pt x="47148" y="3556"/>
                </a:lnTo>
                <a:lnTo>
                  <a:pt x="46205" y="3048"/>
                </a:lnTo>
                <a:lnTo>
                  <a:pt x="45101" y="2540"/>
                </a:lnTo>
                <a:lnTo>
                  <a:pt x="24816" y="2539"/>
                </a:lnTo>
                <a:lnTo>
                  <a:pt x="22930" y="2412"/>
                </a:lnTo>
                <a:lnTo>
                  <a:pt x="21791" y="2285"/>
                </a:lnTo>
                <a:close/>
              </a:path>
              <a:path w="60960" h="71754">
                <a:moveTo>
                  <a:pt x="47795" y="3937"/>
                </a:moveTo>
                <a:lnTo>
                  <a:pt x="35936" y="3936"/>
                </a:lnTo>
                <a:lnTo>
                  <a:pt x="37477" y="4063"/>
                </a:lnTo>
                <a:lnTo>
                  <a:pt x="39041" y="4572"/>
                </a:lnTo>
                <a:lnTo>
                  <a:pt x="41627" y="10668"/>
                </a:lnTo>
                <a:lnTo>
                  <a:pt x="41508" y="12065"/>
                </a:lnTo>
                <a:lnTo>
                  <a:pt x="38954" y="19811"/>
                </a:lnTo>
                <a:lnTo>
                  <a:pt x="38374" y="21208"/>
                </a:lnTo>
                <a:lnTo>
                  <a:pt x="38152" y="22097"/>
                </a:lnTo>
                <a:lnTo>
                  <a:pt x="37813" y="23748"/>
                </a:lnTo>
                <a:lnTo>
                  <a:pt x="37707" y="26923"/>
                </a:lnTo>
                <a:lnTo>
                  <a:pt x="37828" y="28066"/>
                </a:lnTo>
                <a:lnTo>
                  <a:pt x="43296" y="39115"/>
                </a:lnTo>
                <a:lnTo>
                  <a:pt x="44549" y="40131"/>
                </a:lnTo>
                <a:lnTo>
                  <a:pt x="46953" y="41782"/>
                </a:lnTo>
                <a:lnTo>
                  <a:pt x="48839" y="42925"/>
                </a:lnTo>
                <a:lnTo>
                  <a:pt x="49816" y="43560"/>
                </a:lnTo>
                <a:lnTo>
                  <a:pt x="53082" y="45085"/>
                </a:lnTo>
                <a:lnTo>
                  <a:pt x="54255" y="45593"/>
                </a:lnTo>
                <a:lnTo>
                  <a:pt x="54364" y="43180"/>
                </a:lnTo>
                <a:lnTo>
                  <a:pt x="54744" y="39751"/>
                </a:lnTo>
                <a:lnTo>
                  <a:pt x="59533" y="21209"/>
                </a:lnTo>
                <a:lnTo>
                  <a:pt x="59683" y="20701"/>
                </a:lnTo>
                <a:lnTo>
                  <a:pt x="48793" y="4572"/>
                </a:lnTo>
                <a:lnTo>
                  <a:pt x="47795" y="3937"/>
                </a:lnTo>
                <a:close/>
              </a:path>
              <a:path w="60960" h="71754">
                <a:moveTo>
                  <a:pt x="16216" y="41734"/>
                </a:moveTo>
                <a:close/>
              </a:path>
              <a:path w="60960" h="71754">
                <a:moveTo>
                  <a:pt x="16369" y="41655"/>
                </a:moveTo>
                <a:lnTo>
                  <a:pt x="16122" y="41655"/>
                </a:lnTo>
                <a:lnTo>
                  <a:pt x="16369" y="41655"/>
                </a:lnTo>
                <a:close/>
              </a:path>
              <a:path w="60960" h="71754">
                <a:moveTo>
                  <a:pt x="60402" y="20701"/>
                </a:moveTo>
                <a:lnTo>
                  <a:pt x="59683" y="20701"/>
                </a:lnTo>
                <a:lnTo>
                  <a:pt x="60476" y="20828"/>
                </a:lnTo>
                <a:lnTo>
                  <a:pt x="60402" y="20701"/>
                </a:lnTo>
                <a:close/>
              </a:path>
              <a:path w="60960" h="71754">
                <a:moveTo>
                  <a:pt x="36488" y="380"/>
                </a:moveTo>
                <a:lnTo>
                  <a:pt x="30117" y="1904"/>
                </a:lnTo>
                <a:lnTo>
                  <a:pt x="28703" y="2285"/>
                </a:lnTo>
                <a:lnTo>
                  <a:pt x="27058" y="2539"/>
                </a:lnTo>
                <a:lnTo>
                  <a:pt x="45101" y="2540"/>
                </a:lnTo>
                <a:lnTo>
                  <a:pt x="44273" y="2159"/>
                </a:lnTo>
                <a:lnTo>
                  <a:pt x="42307" y="1397"/>
                </a:lnTo>
                <a:lnTo>
                  <a:pt x="39185" y="508"/>
                </a:lnTo>
                <a:lnTo>
                  <a:pt x="37040" y="507"/>
                </a:lnTo>
                <a:lnTo>
                  <a:pt x="36488" y="380"/>
                </a:lnTo>
                <a:close/>
              </a:path>
              <a:path w="60960" h="71754">
                <a:moveTo>
                  <a:pt x="37040" y="0"/>
                </a:moveTo>
                <a:lnTo>
                  <a:pt x="37546" y="508"/>
                </a:lnTo>
                <a:lnTo>
                  <a:pt x="39185" y="508"/>
                </a:lnTo>
                <a:lnTo>
                  <a:pt x="38293" y="254"/>
                </a:lnTo>
                <a:lnTo>
                  <a:pt x="3704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15154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4" h="53975">
                <a:moveTo>
                  <a:pt x="10627" y="1617"/>
                </a:moveTo>
                <a:lnTo>
                  <a:pt x="0" y="14955"/>
                </a:lnTo>
                <a:lnTo>
                  <a:pt x="217" y="15817"/>
                </a:lnTo>
                <a:lnTo>
                  <a:pt x="286" y="16169"/>
                </a:lnTo>
                <a:lnTo>
                  <a:pt x="9141" y="28072"/>
                </a:lnTo>
                <a:lnTo>
                  <a:pt x="10084" y="28776"/>
                </a:lnTo>
                <a:lnTo>
                  <a:pt x="18214" y="44243"/>
                </a:lnTo>
                <a:lnTo>
                  <a:pt x="18536" y="45731"/>
                </a:lnTo>
                <a:lnTo>
                  <a:pt x="23527" y="51329"/>
                </a:lnTo>
                <a:lnTo>
                  <a:pt x="23964" y="51565"/>
                </a:lnTo>
                <a:lnTo>
                  <a:pt x="25252" y="51995"/>
                </a:lnTo>
                <a:lnTo>
                  <a:pt x="26000" y="52191"/>
                </a:lnTo>
                <a:lnTo>
                  <a:pt x="27138" y="52386"/>
                </a:lnTo>
                <a:lnTo>
                  <a:pt x="27575" y="52426"/>
                </a:lnTo>
                <a:lnTo>
                  <a:pt x="29507" y="52856"/>
                </a:lnTo>
                <a:lnTo>
                  <a:pt x="39017" y="53679"/>
                </a:lnTo>
                <a:lnTo>
                  <a:pt x="40869" y="53639"/>
                </a:lnTo>
                <a:lnTo>
                  <a:pt x="62582" y="49371"/>
                </a:lnTo>
                <a:lnTo>
                  <a:pt x="45584" y="49371"/>
                </a:lnTo>
                <a:lnTo>
                  <a:pt x="44836" y="49294"/>
                </a:lnTo>
                <a:lnTo>
                  <a:pt x="36855" y="45496"/>
                </a:lnTo>
                <a:lnTo>
                  <a:pt x="36108" y="44947"/>
                </a:lnTo>
                <a:lnTo>
                  <a:pt x="35238" y="44243"/>
                </a:lnTo>
                <a:lnTo>
                  <a:pt x="34532" y="43617"/>
                </a:lnTo>
                <a:lnTo>
                  <a:pt x="33929" y="43042"/>
                </a:lnTo>
                <a:lnTo>
                  <a:pt x="33649" y="42872"/>
                </a:lnTo>
                <a:lnTo>
                  <a:pt x="26161" y="31557"/>
                </a:lnTo>
                <a:lnTo>
                  <a:pt x="25804" y="30617"/>
                </a:lnTo>
                <a:lnTo>
                  <a:pt x="25183" y="28581"/>
                </a:lnTo>
                <a:lnTo>
                  <a:pt x="25057" y="28307"/>
                </a:lnTo>
                <a:lnTo>
                  <a:pt x="24907" y="27759"/>
                </a:lnTo>
                <a:lnTo>
                  <a:pt x="17156" y="21846"/>
                </a:lnTo>
                <a:lnTo>
                  <a:pt x="15627" y="21299"/>
                </a:lnTo>
                <a:lnTo>
                  <a:pt x="8233" y="15974"/>
                </a:lnTo>
                <a:lnTo>
                  <a:pt x="7796" y="15465"/>
                </a:lnTo>
                <a:lnTo>
                  <a:pt x="5760" y="10570"/>
                </a:lnTo>
                <a:lnTo>
                  <a:pt x="5860" y="7987"/>
                </a:lnTo>
                <a:lnTo>
                  <a:pt x="5990" y="7321"/>
                </a:lnTo>
                <a:lnTo>
                  <a:pt x="6151" y="6891"/>
                </a:lnTo>
                <a:lnTo>
                  <a:pt x="6266" y="6460"/>
                </a:lnTo>
                <a:lnTo>
                  <a:pt x="9417" y="2426"/>
                </a:lnTo>
                <a:lnTo>
                  <a:pt x="10627" y="1617"/>
                </a:lnTo>
                <a:close/>
              </a:path>
              <a:path w="69214" h="53975">
                <a:moveTo>
                  <a:pt x="47551" y="49222"/>
                </a:moveTo>
                <a:lnTo>
                  <a:pt x="47240" y="49294"/>
                </a:lnTo>
                <a:lnTo>
                  <a:pt x="46216" y="49371"/>
                </a:lnTo>
                <a:lnTo>
                  <a:pt x="62582" y="49371"/>
                </a:lnTo>
                <a:lnTo>
                  <a:pt x="62913" y="49254"/>
                </a:lnTo>
                <a:lnTo>
                  <a:pt x="48803" y="49254"/>
                </a:lnTo>
                <a:lnTo>
                  <a:pt x="47551" y="49222"/>
                </a:lnTo>
                <a:close/>
              </a:path>
              <a:path w="69214" h="53975">
                <a:moveTo>
                  <a:pt x="66030" y="44243"/>
                </a:moveTo>
                <a:lnTo>
                  <a:pt x="65639" y="44752"/>
                </a:lnTo>
                <a:lnTo>
                  <a:pt x="65236" y="45104"/>
                </a:lnTo>
                <a:lnTo>
                  <a:pt x="61430" y="46357"/>
                </a:lnTo>
                <a:lnTo>
                  <a:pt x="60235" y="46944"/>
                </a:lnTo>
                <a:lnTo>
                  <a:pt x="48803" y="49254"/>
                </a:lnTo>
                <a:lnTo>
                  <a:pt x="62913" y="49254"/>
                </a:lnTo>
                <a:lnTo>
                  <a:pt x="65236" y="48392"/>
                </a:lnTo>
                <a:lnTo>
                  <a:pt x="66731" y="47806"/>
                </a:lnTo>
                <a:lnTo>
                  <a:pt x="68778" y="46866"/>
                </a:lnTo>
                <a:lnTo>
                  <a:pt x="68031" y="46239"/>
                </a:lnTo>
                <a:lnTo>
                  <a:pt x="67210" y="45496"/>
                </a:lnTo>
                <a:lnTo>
                  <a:pt x="66651" y="44947"/>
                </a:lnTo>
                <a:lnTo>
                  <a:pt x="66030" y="44243"/>
                </a:lnTo>
                <a:close/>
              </a:path>
              <a:path w="69214" h="53975">
                <a:moveTo>
                  <a:pt x="47975" y="49059"/>
                </a:moveTo>
                <a:lnTo>
                  <a:pt x="47240" y="49215"/>
                </a:lnTo>
                <a:lnTo>
                  <a:pt x="47585" y="49215"/>
                </a:lnTo>
                <a:lnTo>
                  <a:pt x="47975" y="49059"/>
                </a:lnTo>
                <a:close/>
              </a:path>
              <a:path w="69214" h="53975">
                <a:moveTo>
                  <a:pt x="33750" y="42872"/>
                </a:moveTo>
                <a:lnTo>
                  <a:pt x="33929" y="43042"/>
                </a:lnTo>
                <a:lnTo>
                  <a:pt x="34107" y="43146"/>
                </a:lnTo>
                <a:lnTo>
                  <a:pt x="33750" y="42872"/>
                </a:lnTo>
                <a:close/>
              </a:path>
              <a:path w="69214" h="53975">
                <a:moveTo>
                  <a:pt x="13465" y="0"/>
                </a:moveTo>
                <a:lnTo>
                  <a:pt x="12798" y="351"/>
                </a:lnTo>
                <a:lnTo>
                  <a:pt x="10720" y="1563"/>
                </a:lnTo>
                <a:lnTo>
                  <a:pt x="10981" y="1526"/>
                </a:lnTo>
                <a:lnTo>
                  <a:pt x="11142" y="1448"/>
                </a:lnTo>
                <a:lnTo>
                  <a:pt x="11579" y="1291"/>
                </a:lnTo>
                <a:lnTo>
                  <a:pt x="12246" y="1016"/>
                </a:lnTo>
                <a:lnTo>
                  <a:pt x="13074" y="586"/>
                </a:lnTo>
                <a:lnTo>
                  <a:pt x="1346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7489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44" y="0"/>
                </a:moveTo>
                <a:lnTo>
                  <a:pt x="0" y="79"/>
                </a:lnTo>
                <a:lnTo>
                  <a:pt x="0" y="2937"/>
                </a:lnTo>
                <a:lnTo>
                  <a:pt x="505" y="2858"/>
                </a:lnTo>
                <a:lnTo>
                  <a:pt x="390" y="1409"/>
                </a:lnTo>
                <a:lnTo>
                  <a:pt x="344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74342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96" y="0"/>
                </a:moveTo>
                <a:lnTo>
                  <a:pt x="0" y="156"/>
                </a:lnTo>
                <a:lnTo>
                  <a:pt x="0" y="3054"/>
                </a:lnTo>
                <a:lnTo>
                  <a:pt x="551" y="2937"/>
                </a:lnTo>
                <a:lnTo>
                  <a:pt x="1057" y="2858"/>
                </a:lnTo>
                <a:lnTo>
                  <a:pt x="942" y="1409"/>
                </a:lnTo>
                <a:lnTo>
                  <a:pt x="89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7379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7"/>
                </a:lnTo>
                <a:lnTo>
                  <a:pt x="0" y="195"/>
                </a:lnTo>
                <a:lnTo>
                  <a:pt x="0" y="3053"/>
                </a:lnTo>
                <a:lnTo>
                  <a:pt x="551" y="2975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73284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0" y="234"/>
                </a:lnTo>
                <a:lnTo>
                  <a:pt x="0" y="3093"/>
                </a:lnTo>
                <a:lnTo>
                  <a:pt x="540" y="2975"/>
                </a:lnTo>
                <a:lnTo>
                  <a:pt x="1057" y="2897"/>
                </a:lnTo>
                <a:lnTo>
                  <a:pt x="1057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72732" y="61622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551" y="116"/>
                </a:lnTo>
                <a:lnTo>
                  <a:pt x="0" y="195"/>
                </a:lnTo>
                <a:lnTo>
                  <a:pt x="0" y="3093"/>
                </a:lnTo>
                <a:lnTo>
                  <a:pt x="1057" y="2857"/>
                </a:lnTo>
                <a:lnTo>
                  <a:pt x="1057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7218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9"/>
                </a:lnTo>
                <a:lnTo>
                  <a:pt x="0" y="195"/>
                </a:lnTo>
                <a:lnTo>
                  <a:pt x="0" y="3093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7166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1069" y="2897"/>
                </a:lnTo>
                <a:lnTo>
                  <a:pt x="0" y="3132"/>
                </a:lnTo>
                <a:lnTo>
                  <a:pt x="0" y="234"/>
                </a:lnTo>
                <a:lnTo>
                  <a:pt x="1069" y="0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71122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1057" y="2897"/>
                </a:lnTo>
                <a:lnTo>
                  <a:pt x="0" y="3132"/>
                </a:lnTo>
                <a:lnTo>
                  <a:pt x="0" y="234"/>
                </a:lnTo>
                <a:lnTo>
                  <a:pt x="1057" y="0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7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92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14"/>
                </a:lnTo>
                <a:lnTo>
                  <a:pt x="1092" y="2897"/>
                </a:lnTo>
                <a:lnTo>
                  <a:pt x="1092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7005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551" y="117"/>
                </a:lnTo>
                <a:lnTo>
                  <a:pt x="0" y="274"/>
                </a:lnTo>
                <a:lnTo>
                  <a:pt x="0" y="3172"/>
                </a:lnTo>
                <a:lnTo>
                  <a:pt x="517" y="3054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69500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0" y="234"/>
                </a:lnTo>
                <a:lnTo>
                  <a:pt x="0" y="3171"/>
                </a:lnTo>
                <a:lnTo>
                  <a:pt x="551" y="3015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68948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53"/>
                </a:lnTo>
                <a:lnTo>
                  <a:pt x="1103" y="2897"/>
                </a:lnTo>
                <a:lnTo>
                  <a:pt x="1103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6844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156"/>
                </a:lnTo>
                <a:lnTo>
                  <a:pt x="0" y="274"/>
                </a:lnTo>
                <a:lnTo>
                  <a:pt x="0" y="3211"/>
                </a:lnTo>
                <a:lnTo>
                  <a:pt x="505" y="3054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67890" y="61732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897"/>
                </a:lnTo>
                <a:lnTo>
                  <a:pt x="0" y="3210"/>
                </a:lnTo>
                <a:lnTo>
                  <a:pt x="0" y="273"/>
                </a:lnTo>
                <a:lnTo>
                  <a:pt x="1057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67338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66832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66280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65728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65223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2"/>
                </a:lnTo>
                <a:lnTo>
                  <a:pt x="0" y="3288"/>
                </a:lnTo>
                <a:lnTo>
                  <a:pt x="505" y="309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64671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3"/>
                </a:lnTo>
                <a:lnTo>
                  <a:pt x="0" y="3289"/>
                </a:lnTo>
                <a:lnTo>
                  <a:pt x="551" y="313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64119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156"/>
                </a:lnTo>
                <a:lnTo>
                  <a:pt x="0" y="352"/>
                </a:lnTo>
                <a:lnTo>
                  <a:pt x="0" y="3328"/>
                </a:lnTo>
                <a:lnTo>
                  <a:pt x="551" y="3132"/>
                </a:lnTo>
                <a:lnTo>
                  <a:pt x="1103" y="2975"/>
                </a:lnTo>
                <a:lnTo>
                  <a:pt x="1103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63613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75"/>
                </a:lnTo>
                <a:lnTo>
                  <a:pt x="0" y="3367"/>
                </a:lnTo>
                <a:lnTo>
                  <a:pt x="0" y="391"/>
                </a:lnTo>
                <a:lnTo>
                  <a:pt x="1057" y="0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63061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51" y="195"/>
                </a:lnTo>
                <a:lnTo>
                  <a:pt x="0" y="351"/>
                </a:lnTo>
                <a:lnTo>
                  <a:pt x="0" y="3367"/>
                </a:lnTo>
                <a:lnTo>
                  <a:pt x="1057" y="2975"/>
                </a:lnTo>
                <a:lnTo>
                  <a:pt x="1057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62543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517" y="155"/>
                </a:lnTo>
                <a:lnTo>
                  <a:pt x="0" y="351"/>
                </a:lnTo>
                <a:lnTo>
                  <a:pt x="0" y="3367"/>
                </a:lnTo>
                <a:lnTo>
                  <a:pt x="1069" y="2975"/>
                </a:lnTo>
                <a:lnTo>
                  <a:pt x="1069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61991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1069" y="3015"/>
                </a:lnTo>
                <a:lnTo>
                  <a:pt x="0" y="3446"/>
                </a:lnTo>
                <a:lnTo>
                  <a:pt x="0" y="431"/>
                </a:lnTo>
                <a:lnTo>
                  <a:pt x="1069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61439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235"/>
                </a:lnTo>
                <a:lnTo>
                  <a:pt x="0" y="430"/>
                </a:lnTo>
                <a:lnTo>
                  <a:pt x="0" y="3446"/>
                </a:lnTo>
                <a:lnTo>
                  <a:pt x="551" y="3250"/>
                </a:lnTo>
                <a:lnTo>
                  <a:pt x="1103" y="3015"/>
                </a:lnTo>
                <a:lnTo>
                  <a:pt x="1103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60933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90"/>
                </a:lnTo>
                <a:lnTo>
                  <a:pt x="0" y="3444"/>
                </a:lnTo>
                <a:lnTo>
                  <a:pt x="505" y="3210"/>
                </a:lnTo>
                <a:lnTo>
                  <a:pt x="1057" y="3014"/>
                </a:lnTo>
                <a:lnTo>
                  <a:pt x="1057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60381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3015"/>
                </a:lnTo>
                <a:lnTo>
                  <a:pt x="0" y="3485"/>
                </a:lnTo>
                <a:lnTo>
                  <a:pt x="0" y="431"/>
                </a:lnTo>
                <a:lnTo>
                  <a:pt x="1057" y="0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59829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054"/>
                </a:lnTo>
                <a:lnTo>
                  <a:pt x="0" y="3523"/>
                </a:lnTo>
                <a:lnTo>
                  <a:pt x="0" y="470"/>
                </a:lnTo>
                <a:lnTo>
                  <a:pt x="1103" y="0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5932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05" y="328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58771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51" y="332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58219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0" y="469"/>
                </a:lnTo>
                <a:lnTo>
                  <a:pt x="0" y="3601"/>
                </a:lnTo>
                <a:lnTo>
                  <a:pt x="551" y="3328"/>
                </a:lnTo>
                <a:lnTo>
                  <a:pt x="1103" y="3093"/>
                </a:lnTo>
                <a:lnTo>
                  <a:pt x="1103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5771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234"/>
                </a:lnTo>
                <a:lnTo>
                  <a:pt x="0" y="508"/>
                </a:lnTo>
                <a:lnTo>
                  <a:pt x="0" y="3680"/>
                </a:lnTo>
                <a:lnTo>
                  <a:pt x="505" y="3367"/>
                </a:lnTo>
                <a:lnTo>
                  <a:pt x="1057" y="3093"/>
                </a:lnTo>
                <a:lnTo>
                  <a:pt x="1057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57161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548"/>
                </a:lnTo>
                <a:lnTo>
                  <a:pt x="0" y="3719"/>
                </a:lnTo>
                <a:lnTo>
                  <a:pt x="551" y="3446"/>
                </a:lnTo>
                <a:lnTo>
                  <a:pt x="1057" y="3132"/>
                </a:lnTo>
                <a:lnTo>
                  <a:pt x="1057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56609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172"/>
                </a:lnTo>
                <a:lnTo>
                  <a:pt x="0" y="3798"/>
                </a:lnTo>
                <a:lnTo>
                  <a:pt x="0" y="548"/>
                </a:lnTo>
                <a:lnTo>
                  <a:pt x="1103" y="0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5610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505" y="273"/>
                </a:lnTo>
                <a:lnTo>
                  <a:pt x="0" y="586"/>
                </a:lnTo>
                <a:lnTo>
                  <a:pt x="0" y="3836"/>
                </a:lnTo>
                <a:lnTo>
                  <a:pt x="1057" y="3171"/>
                </a:lnTo>
                <a:lnTo>
                  <a:pt x="1057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55551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0" y="626"/>
                </a:lnTo>
                <a:lnTo>
                  <a:pt x="0" y="3915"/>
                </a:lnTo>
                <a:lnTo>
                  <a:pt x="505" y="3562"/>
                </a:lnTo>
                <a:lnTo>
                  <a:pt x="1057" y="3250"/>
                </a:lnTo>
                <a:lnTo>
                  <a:pt x="1057" y="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54999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103" y="0"/>
                </a:moveTo>
                <a:lnTo>
                  <a:pt x="0" y="626"/>
                </a:lnTo>
                <a:lnTo>
                  <a:pt x="0" y="3994"/>
                </a:lnTo>
                <a:lnTo>
                  <a:pt x="551" y="3602"/>
                </a:lnTo>
                <a:lnTo>
                  <a:pt x="1103" y="3250"/>
                </a:lnTo>
                <a:lnTo>
                  <a:pt x="1103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54482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517" y="312"/>
                </a:lnTo>
                <a:lnTo>
                  <a:pt x="0" y="665"/>
                </a:lnTo>
                <a:lnTo>
                  <a:pt x="0" y="4071"/>
                </a:lnTo>
                <a:lnTo>
                  <a:pt x="1069" y="3289"/>
                </a:lnTo>
                <a:lnTo>
                  <a:pt x="1069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53930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0" y="705"/>
                </a:lnTo>
                <a:lnTo>
                  <a:pt x="0" y="4190"/>
                </a:lnTo>
                <a:lnTo>
                  <a:pt x="517" y="3758"/>
                </a:lnTo>
                <a:lnTo>
                  <a:pt x="1069" y="3368"/>
                </a:lnTo>
                <a:lnTo>
                  <a:pt x="1069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53389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92" y="0"/>
                </a:moveTo>
                <a:lnTo>
                  <a:pt x="0" y="705"/>
                </a:lnTo>
                <a:lnTo>
                  <a:pt x="0" y="4307"/>
                </a:lnTo>
                <a:lnTo>
                  <a:pt x="540" y="3837"/>
                </a:lnTo>
                <a:lnTo>
                  <a:pt x="1092" y="3405"/>
                </a:lnTo>
                <a:lnTo>
                  <a:pt x="1092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52872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17" y="352"/>
                </a:lnTo>
                <a:lnTo>
                  <a:pt x="0" y="743"/>
                </a:lnTo>
                <a:lnTo>
                  <a:pt x="0" y="4463"/>
                </a:lnTo>
                <a:lnTo>
                  <a:pt x="517" y="3954"/>
                </a:lnTo>
                <a:lnTo>
                  <a:pt x="1057" y="3485"/>
                </a:lnTo>
                <a:lnTo>
                  <a:pt x="1057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52320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69" y="0"/>
                </a:moveTo>
                <a:lnTo>
                  <a:pt x="551" y="430"/>
                </a:lnTo>
                <a:lnTo>
                  <a:pt x="0" y="821"/>
                </a:lnTo>
                <a:lnTo>
                  <a:pt x="0" y="4697"/>
                </a:lnTo>
                <a:lnTo>
                  <a:pt x="517" y="4149"/>
                </a:lnTo>
                <a:lnTo>
                  <a:pt x="1069" y="3601"/>
                </a:lnTo>
                <a:lnTo>
                  <a:pt x="1069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51768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103" y="0"/>
                </a:moveTo>
                <a:lnTo>
                  <a:pt x="551" y="430"/>
                </a:lnTo>
                <a:lnTo>
                  <a:pt x="0" y="901"/>
                </a:lnTo>
                <a:lnTo>
                  <a:pt x="0" y="4933"/>
                </a:lnTo>
                <a:lnTo>
                  <a:pt x="275" y="4621"/>
                </a:lnTo>
                <a:lnTo>
                  <a:pt x="517" y="4307"/>
                </a:lnTo>
                <a:lnTo>
                  <a:pt x="1103" y="3719"/>
                </a:lnTo>
                <a:lnTo>
                  <a:pt x="1103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51262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05" y="470"/>
                </a:lnTo>
                <a:lnTo>
                  <a:pt x="0" y="940"/>
                </a:lnTo>
                <a:lnTo>
                  <a:pt x="0" y="5286"/>
                </a:lnTo>
                <a:lnTo>
                  <a:pt x="241" y="4894"/>
                </a:lnTo>
                <a:lnTo>
                  <a:pt x="505" y="4542"/>
                </a:lnTo>
                <a:lnTo>
                  <a:pt x="1057" y="3876"/>
                </a:lnTo>
                <a:lnTo>
                  <a:pt x="1057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50710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17" y="469"/>
                </a:lnTo>
                <a:lnTo>
                  <a:pt x="0" y="1018"/>
                </a:lnTo>
                <a:lnTo>
                  <a:pt x="0" y="5011"/>
                </a:lnTo>
                <a:lnTo>
                  <a:pt x="310" y="5167"/>
                </a:lnTo>
                <a:lnTo>
                  <a:pt x="1057" y="4032"/>
                </a:lnTo>
                <a:lnTo>
                  <a:pt x="1057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50204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05" y="548"/>
                </a:lnTo>
                <a:lnTo>
                  <a:pt x="0" y="1096"/>
                </a:lnTo>
                <a:lnTo>
                  <a:pt x="0" y="4228"/>
                </a:lnTo>
                <a:lnTo>
                  <a:pt x="816" y="4697"/>
                </a:lnTo>
                <a:lnTo>
                  <a:pt x="942" y="4542"/>
                </a:lnTo>
                <a:lnTo>
                  <a:pt x="1057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49652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781" y="273"/>
                </a:lnTo>
                <a:lnTo>
                  <a:pt x="229" y="900"/>
                </a:lnTo>
                <a:lnTo>
                  <a:pt x="0" y="1212"/>
                </a:lnTo>
                <a:lnTo>
                  <a:pt x="0" y="3367"/>
                </a:lnTo>
                <a:lnTo>
                  <a:pt x="1057" y="3993"/>
                </a:lnTo>
                <a:lnTo>
                  <a:pt x="1057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4910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05" y="665"/>
                </a:lnTo>
                <a:lnTo>
                  <a:pt x="275" y="1018"/>
                </a:lnTo>
                <a:lnTo>
                  <a:pt x="0" y="1370"/>
                </a:lnTo>
                <a:lnTo>
                  <a:pt x="0" y="2544"/>
                </a:lnTo>
                <a:lnTo>
                  <a:pt x="1103" y="3132"/>
                </a:lnTo>
                <a:lnTo>
                  <a:pt x="1103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48594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1057" y="0"/>
                </a:moveTo>
                <a:lnTo>
                  <a:pt x="735" y="352"/>
                </a:lnTo>
                <a:lnTo>
                  <a:pt x="229" y="1136"/>
                </a:lnTo>
                <a:lnTo>
                  <a:pt x="0" y="1566"/>
                </a:lnTo>
                <a:lnTo>
                  <a:pt x="1057" y="2154"/>
                </a:lnTo>
                <a:lnTo>
                  <a:pt x="1057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4859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505" y="0"/>
                </a:moveTo>
                <a:lnTo>
                  <a:pt x="505" y="1173"/>
                </a:lnTo>
                <a:lnTo>
                  <a:pt x="0" y="861"/>
                </a:lnTo>
                <a:lnTo>
                  <a:pt x="229" y="430"/>
                </a:lnTo>
                <a:lnTo>
                  <a:pt x="505" y="0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40958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5703" y="0"/>
                </a:moveTo>
                <a:lnTo>
                  <a:pt x="4404" y="0"/>
                </a:lnTo>
                <a:lnTo>
                  <a:pt x="4128" y="665"/>
                </a:lnTo>
                <a:lnTo>
                  <a:pt x="3817" y="1252"/>
                </a:lnTo>
                <a:lnTo>
                  <a:pt x="0" y="5246"/>
                </a:lnTo>
                <a:lnTo>
                  <a:pt x="1264" y="5638"/>
                </a:lnTo>
                <a:lnTo>
                  <a:pt x="2552" y="5990"/>
                </a:lnTo>
                <a:lnTo>
                  <a:pt x="3898" y="6303"/>
                </a:lnTo>
                <a:lnTo>
                  <a:pt x="5232" y="6656"/>
                </a:lnTo>
                <a:lnTo>
                  <a:pt x="32360" y="10884"/>
                </a:lnTo>
                <a:lnTo>
                  <a:pt x="33027" y="10962"/>
                </a:lnTo>
                <a:lnTo>
                  <a:pt x="33268" y="10962"/>
                </a:lnTo>
                <a:lnTo>
                  <a:pt x="32555" y="10806"/>
                </a:lnTo>
                <a:lnTo>
                  <a:pt x="31888" y="10571"/>
                </a:lnTo>
                <a:lnTo>
                  <a:pt x="19744" y="587"/>
                </a:lnTo>
                <a:lnTo>
                  <a:pt x="16835" y="430"/>
                </a:lnTo>
                <a:lnTo>
                  <a:pt x="9165" y="117"/>
                </a:lnTo>
                <a:lnTo>
                  <a:pt x="7198" y="77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42729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5" h="7620">
                <a:moveTo>
                  <a:pt x="2207" y="0"/>
                </a:moveTo>
                <a:lnTo>
                  <a:pt x="26023" y="7321"/>
                </a:lnTo>
                <a:lnTo>
                  <a:pt x="24609" y="6264"/>
                </a:lnTo>
                <a:lnTo>
                  <a:pt x="23355" y="5246"/>
                </a:lnTo>
                <a:lnTo>
                  <a:pt x="22132" y="4189"/>
                </a:lnTo>
                <a:lnTo>
                  <a:pt x="20009" y="2114"/>
                </a:lnTo>
                <a:lnTo>
                  <a:pt x="19698" y="1722"/>
                </a:lnTo>
                <a:lnTo>
                  <a:pt x="2633" y="77"/>
                </a:lnTo>
                <a:lnTo>
                  <a:pt x="220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50415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7630" y="0"/>
                </a:moveTo>
                <a:lnTo>
                  <a:pt x="1980" y="10413"/>
                </a:lnTo>
                <a:lnTo>
                  <a:pt x="2076" y="11175"/>
                </a:lnTo>
                <a:lnTo>
                  <a:pt x="4755" y="16890"/>
                </a:lnTo>
                <a:lnTo>
                  <a:pt x="3663" y="17398"/>
                </a:lnTo>
                <a:lnTo>
                  <a:pt x="0" y="23875"/>
                </a:lnTo>
                <a:lnTo>
                  <a:pt x="121" y="24764"/>
                </a:lnTo>
                <a:lnTo>
                  <a:pt x="7941" y="36448"/>
                </a:lnTo>
                <a:lnTo>
                  <a:pt x="7515" y="37591"/>
                </a:lnTo>
                <a:lnTo>
                  <a:pt x="7274" y="38480"/>
                </a:lnTo>
                <a:lnTo>
                  <a:pt x="7159" y="39115"/>
                </a:lnTo>
                <a:lnTo>
                  <a:pt x="7078" y="41528"/>
                </a:lnTo>
                <a:lnTo>
                  <a:pt x="7193" y="42417"/>
                </a:lnTo>
                <a:lnTo>
                  <a:pt x="19739" y="52450"/>
                </a:lnTo>
                <a:lnTo>
                  <a:pt x="21039" y="53212"/>
                </a:lnTo>
                <a:lnTo>
                  <a:pt x="22844" y="54355"/>
                </a:lnTo>
                <a:lnTo>
                  <a:pt x="23983" y="55372"/>
                </a:lnTo>
                <a:lnTo>
                  <a:pt x="24535" y="56007"/>
                </a:lnTo>
                <a:lnTo>
                  <a:pt x="26064" y="57658"/>
                </a:lnTo>
                <a:lnTo>
                  <a:pt x="28272" y="60706"/>
                </a:lnTo>
                <a:lnTo>
                  <a:pt x="29020" y="61976"/>
                </a:lnTo>
                <a:lnTo>
                  <a:pt x="29641" y="63119"/>
                </a:lnTo>
                <a:lnTo>
                  <a:pt x="30239" y="64135"/>
                </a:lnTo>
                <a:lnTo>
                  <a:pt x="30710" y="65024"/>
                </a:lnTo>
                <a:lnTo>
                  <a:pt x="31573" y="66802"/>
                </a:lnTo>
                <a:lnTo>
                  <a:pt x="30860" y="63754"/>
                </a:lnTo>
                <a:lnTo>
                  <a:pt x="29963" y="58547"/>
                </a:lnTo>
                <a:lnTo>
                  <a:pt x="29848" y="57531"/>
                </a:lnTo>
                <a:lnTo>
                  <a:pt x="29719" y="56007"/>
                </a:lnTo>
                <a:lnTo>
                  <a:pt x="29649" y="53975"/>
                </a:lnTo>
                <a:lnTo>
                  <a:pt x="25248" y="53975"/>
                </a:lnTo>
                <a:lnTo>
                  <a:pt x="24730" y="53213"/>
                </a:lnTo>
                <a:lnTo>
                  <a:pt x="23074" y="51054"/>
                </a:lnTo>
                <a:lnTo>
                  <a:pt x="21384" y="49148"/>
                </a:lnTo>
                <a:lnTo>
                  <a:pt x="20671" y="48513"/>
                </a:lnTo>
                <a:lnTo>
                  <a:pt x="19659" y="47497"/>
                </a:lnTo>
                <a:lnTo>
                  <a:pt x="12035" y="42417"/>
                </a:lnTo>
                <a:lnTo>
                  <a:pt x="11678" y="42163"/>
                </a:lnTo>
                <a:lnTo>
                  <a:pt x="13449" y="41909"/>
                </a:lnTo>
                <a:lnTo>
                  <a:pt x="18554" y="41909"/>
                </a:lnTo>
                <a:lnTo>
                  <a:pt x="17739" y="41147"/>
                </a:lnTo>
                <a:lnTo>
                  <a:pt x="2168" y="23494"/>
                </a:lnTo>
                <a:lnTo>
                  <a:pt x="11284" y="23494"/>
                </a:lnTo>
                <a:lnTo>
                  <a:pt x="10204" y="20065"/>
                </a:lnTo>
                <a:lnTo>
                  <a:pt x="7868" y="3301"/>
                </a:lnTo>
                <a:lnTo>
                  <a:pt x="7630" y="0"/>
                </a:lnTo>
                <a:close/>
              </a:path>
              <a:path w="33654" h="67309">
                <a:moveTo>
                  <a:pt x="29783" y="30734"/>
                </a:moveTo>
                <a:lnTo>
                  <a:pt x="26110" y="30734"/>
                </a:lnTo>
                <a:lnTo>
                  <a:pt x="25685" y="33020"/>
                </a:lnTo>
                <a:lnTo>
                  <a:pt x="25478" y="33782"/>
                </a:lnTo>
                <a:lnTo>
                  <a:pt x="22649" y="38735"/>
                </a:lnTo>
                <a:lnTo>
                  <a:pt x="23753" y="41656"/>
                </a:lnTo>
                <a:lnTo>
                  <a:pt x="25248" y="53975"/>
                </a:lnTo>
                <a:lnTo>
                  <a:pt x="29649" y="53975"/>
                </a:lnTo>
                <a:lnTo>
                  <a:pt x="31216" y="49403"/>
                </a:lnTo>
                <a:lnTo>
                  <a:pt x="31573" y="49403"/>
                </a:lnTo>
                <a:lnTo>
                  <a:pt x="32080" y="48006"/>
                </a:lnTo>
                <a:lnTo>
                  <a:pt x="32677" y="45720"/>
                </a:lnTo>
                <a:lnTo>
                  <a:pt x="32848" y="44831"/>
                </a:lnTo>
                <a:lnTo>
                  <a:pt x="32966" y="44069"/>
                </a:lnTo>
                <a:lnTo>
                  <a:pt x="33091" y="42164"/>
                </a:lnTo>
                <a:lnTo>
                  <a:pt x="32980" y="40640"/>
                </a:lnTo>
                <a:lnTo>
                  <a:pt x="26973" y="34671"/>
                </a:lnTo>
                <a:lnTo>
                  <a:pt x="28226" y="33147"/>
                </a:lnTo>
                <a:lnTo>
                  <a:pt x="29250" y="31623"/>
                </a:lnTo>
                <a:lnTo>
                  <a:pt x="29783" y="30734"/>
                </a:lnTo>
                <a:close/>
              </a:path>
              <a:path w="33654" h="67309">
                <a:moveTo>
                  <a:pt x="18554" y="41909"/>
                </a:moveTo>
                <a:lnTo>
                  <a:pt x="14277" y="41909"/>
                </a:lnTo>
                <a:lnTo>
                  <a:pt x="15807" y="42036"/>
                </a:lnTo>
                <a:lnTo>
                  <a:pt x="17693" y="42417"/>
                </a:lnTo>
                <a:lnTo>
                  <a:pt x="18682" y="42798"/>
                </a:lnTo>
                <a:lnTo>
                  <a:pt x="19429" y="43052"/>
                </a:lnTo>
                <a:lnTo>
                  <a:pt x="19900" y="43179"/>
                </a:lnTo>
                <a:lnTo>
                  <a:pt x="20050" y="43306"/>
                </a:lnTo>
                <a:lnTo>
                  <a:pt x="18554" y="41909"/>
                </a:lnTo>
                <a:close/>
              </a:path>
              <a:path w="33654" h="67309">
                <a:moveTo>
                  <a:pt x="29602" y="20320"/>
                </a:moveTo>
                <a:lnTo>
                  <a:pt x="23201" y="20320"/>
                </a:lnTo>
                <a:lnTo>
                  <a:pt x="22568" y="23368"/>
                </a:lnTo>
                <a:lnTo>
                  <a:pt x="20140" y="33401"/>
                </a:lnTo>
                <a:lnTo>
                  <a:pt x="19463" y="35814"/>
                </a:lnTo>
                <a:lnTo>
                  <a:pt x="21073" y="34163"/>
                </a:lnTo>
                <a:lnTo>
                  <a:pt x="21786" y="33528"/>
                </a:lnTo>
                <a:lnTo>
                  <a:pt x="23040" y="32512"/>
                </a:lnTo>
                <a:lnTo>
                  <a:pt x="24063" y="31750"/>
                </a:lnTo>
                <a:lnTo>
                  <a:pt x="24500" y="31369"/>
                </a:lnTo>
                <a:lnTo>
                  <a:pt x="25202" y="30988"/>
                </a:lnTo>
                <a:lnTo>
                  <a:pt x="25984" y="30734"/>
                </a:lnTo>
                <a:lnTo>
                  <a:pt x="29783" y="30734"/>
                </a:lnTo>
                <a:lnTo>
                  <a:pt x="30469" y="29591"/>
                </a:lnTo>
                <a:lnTo>
                  <a:pt x="32159" y="24384"/>
                </a:lnTo>
                <a:lnTo>
                  <a:pt x="32125" y="22098"/>
                </a:lnTo>
                <a:lnTo>
                  <a:pt x="31883" y="21209"/>
                </a:lnTo>
                <a:lnTo>
                  <a:pt x="30860" y="20828"/>
                </a:lnTo>
                <a:lnTo>
                  <a:pt x="29602" y="20320"/>
                </a:lnTo>
                <a:close/>
              </a:path>
              <a:path w="33654" h="67309">
                <a:moveTo>
                  <a:pt x="11284" y="23494"/>
                </a:moveTo>
                <a:lnTo>
                  <a:pt x="2168" y="23494"/>
                </a:lnTo>
                <a:lnTo>
                  <a:pt x="3421" y="24383"/>
                </a:lnTo>
                <a:lnTo>
                  <a:pt x="5825" y="25907"/>
                </a:lnTo>
                <a:lnTo>
                  <a:pt x="8930" y="27685"/>
                </a:lnTo>
                <a:lnTo>
                  <a:pt x="12069" y="29336"/>
                </a:lnTo>
                <a:lnTo>
                  <a:pt x="13760" y="29971"/>
                </a:lnTo>
                <a:lnTo>
                  <a:pt x="14001" y="30098"/>
                </a:lnTo>
                <a:lnTo>
                  <a:pt x="13369" y="28828"/>
                </a:lnTo>
                <a:lnTo>
                  <a:pt x="11368" y="23748"/>
                </a:lnTo>
                <a:lnTo>
                  <a:pt x="11284" y="23494"/>
                </a:lnTo>
                <a:close/>
              </a:path>
              <a:path w="33654" h="67309">
                <a:moveTo>
                  <a:pt x="14864" y="9144"/>
                </a:moveTo>
                <a:lnTo>
                  <a:pt x="14231" y="11557"/>
                </a:lnTo>
                <a:lnTo>
                  <a:pt x="13806" y="13716"/>
                </a:lnTo>
                <a:lnTo>
                  <a:pt x="13539" y="15748"/>
                </a:lnTo>
                <a:lnTo>
                  <a:pt x="13454" y="22097"/>
                </a:lnTo>
                <a:lnTo>
                  <a:pt x="13568" y="23113"/>
                </a:lnTo>
                <a:lnTo>
                  <a:pt x="15416" y="29209"/>
                </a:lnTo>
                <a:lnTo>
                  <a:pt x="16117" y="27686"/>
                </a:lnTo>
                <a:lnTo>
                  <a:pt x="16830" y="26416"/>
                </a:lnTo>
                <a:lnTo>
                  <a:pt x="20717" y="21717"/>
                </a:lnTo>
                <a:lnTo>
                  <a:pt x="21269" y="21209"/>
                </a:lnTo>
                <a:lnTo>
                  <a:pt x="22177" y="20701"/>
                </a:lnTo>
                <a:lnTo>
                  <a:pt x="23201" y="20320"/>
                </a:lnTo>
                <a:lnTo>
                  <a:pt x="29602" y="20320"/>
                </a:lnTo>
                <a:lnTo>
                  <a:pt x="28974" y="20066"/>
                </a:lnTo>
                <a:lnTo>
                  <a:pt x="15140" y="9525"/>
                </a:lnTo>
                <a:lnTo>
                  <a:pt x="14864" y="91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02962" y="624020"/>
            <a:ext cx="12700" cy="17145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12699" y="0"/>
                </a:moveTo>
                <a:lnTo>
                  <a:pt x="0" y="13508"/>
                </a:lnTo>
                <a:lnTo>
                  <a:pt x="157" y="13782"/>
                </a:lnTo>
                <a:lnTo>
                  <a:pt x="5347" y="16797"/>
                </a:lnTo>
                <a:lnTo>
                  <a:pt x="6133" y="16640"/>
                </a:lnTo>
                <a:lnTo>
                  <a:pt x="12612" y="1801"/>
                </a:lnTo>
                <a:lnTo>
                  <a:pt x="1269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60468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17073" y="13158"/>
                </a:moveTo>
                <a:lnTo>
                  <a:pt x="10569" y="13158"/>
                </a:lnTo>
                <a:lnTo>
                  <a:pt x="11395" y="14372"/>
                </a:lnTo>
                <a:lnTo>
                  <a:pt x="12339" y="15346"/>
                </a:lnTo>
                <a:lnTo>
                  <a:pt x="17804" y="17934"/>
                </a:lnTo>
                <a:lnTo>
                  <a:pt x="17293" y="15197"/>
                </a:lnTo>
                <a:lnTo>
                  <a:pt x="17073" y="13158"/>
                </a:lnTo>
                <a:close/>
              </a:path>
              <a:path w="18414" h="18415">
                <a:moveTo>
                  <a:pt x="4121" y="0"/>
                </a:moveTo>
                <a:lnTo>
                  <a:pt x="0" y="6379"/>
                </a:lnTo>
                <a:lnTo>
                  <a:pt x="105" y="7089"/>
                </a:lnTo>
                <a:lnTo>
                  <a:pt x="466" y="8852"/>
                </a:lnTo>
                <a:lnTo>
                  <a:pt x="308" y="9746"/>
                </a:lnTo>
                <a:lnTo>
                  <a:pt x="4672" y="14876"/>
                </a:lnTo>
                <a:lnTo>
                  <a:pt x="6245" y="14647"/>
                </a:lnTo>
                <a:lnTo>
                  <a:pt x="6756" y="14487"/>
                </a:lnTo>
                <a:lnTo>
                  <a:pt x="7891" y="14178"/>
                </a:lnTo>
                <a:lnTo>
                  <a:pt x="8682" y="13937"/>
                </a:lnTo>
                <a:lnTo>
                  <a:pt x="10059" y="13388"/>
                </a:lnTo>
                <a:lnTo>
                  <a:pt x="10569" y="13158"/>
                </a:lnTo>
                <a:lnTo>
                  <a:pt x="17073" y="13158"/>
                </a:lnTo>
                <a:lnTo>
                  <a:pt x="17017" y="12529"/>
                </a:lnTo>
                <a:lnTo>
                  <a:pt x="16585" y="12254"/>
                </a:lnTo>
                <a:lnTo>
                  <a:pt x="16231" y="11979"/>
                </a:lnTo>
                <a:lnTo>
                  <a:pt x="15483" y="11315"/>
                </a:lnTo>
                <a:lnTo>
                  <a:pt x="14846" y="10570"/>
                </a:lnTo>
                <a:lnTo>
                  <a:pt x="14462" y="10066"/>
                </a:lnTo>
                <a:lnTo>
                  <a:pt x="13597" y="8692"/>
                </a:lnTo>
                <a:lnTo>
                  <a:pt x="13755" y="7867"/>
                </a:lnTo>
                <a:lnTo>
                  <a:pt x="13881" y="6928"/>
                </a:lnTo>
                <a:lnTo>
                  <a:pt x="8682" y="1213"/>
                </a:lnTo>
                <a:lnTo>
                  <a:pt x="7621" y="778"/>
                </a:lnTo>
                <a:lnTo>
                  <a:pt x="5695" y="194"/>
                </a:lnTo>
                <a:lnTo>
                  <a:pt x="4121" y="0"/>
                </a:lnTo>
                <a:close/>
              </a:path>
              <a:path w="18414" h="18415">
                <a:moveTo>
                  <a:pt x="10216" y="1099"/>
                </a:moveTo>
                <a:lnTo>
                  <a:pt x="9744" y="1099"/>
                </a:lnTo>
                <a:lnTo>
                  <a:pt x="8682" y="1213"/>
                </a:lnTo>
                <a:lnTo>
                  <a:pt x="11002" y="1213"/>
                </a:lnTo>
                <a:lnTo>
                  <a:pt x="10216" y="10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62467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6526" y="0"/>
                </a:moveTo>
                <a:lnTo>
                  <a:pt x="629" y="6298"/>
                </a:lnTo>
                <a:lnTo>
                  <a:pt x="393" y="6459"/>
                </a:lnTo>
                <a:lnTo>
                  <a:pt x="196" y="6814"/>
                </a:lnTo>
                <a:lnTo>
                  <a:pt x="80" y="7157"/>
                </a:lnTo>
                <a:lnTo>
                  <a:pt x="0" y="8177"/>
                </a:lnTo>
                <a:lnTo>
                  <a:pt x="157" y="8612"/>
                </a:lnTo>
                <a:lnTo>
                  <a:pt x="4482" y="10410"/>
                </a:lnTo>
                <a:lnTo>
                  <a:pt x="5308" y="9940"/>
                </a:lnTo>
                <a:lnTo>
                  <a:pt x="9121" y="5359"/>
                </a:lnTo>
                <a:lnTo>
                  <a:pt x="9043" y="3722"/>
                </a:lnTo>
                <a:lnTo>
                  <a:pt x="8769" y="2897"/>
                </a:lnTo>
                <a:lnTo>
                  <a:pt x="8492" y="2301"/>
                </a:lnTo>
                <a:lnTo>
                  <a:pt x="7902" y="1408"/>
                </a:lnTo>
                <a:lnTo>
                  <a:pt x="6802" y="229"/>
                </a:lnTo>
                <a:lnTo>
                  <a:pt x="652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61642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050" y="0"/>
                </a:moveTo>
                <a:lnTo>
                  <a:pt x="0" y="5016"/>
                </a:lnTo>
                <a:lnTo>
                  <a:pt x="118" y="5680"/>
                </a:lnTo>
                <a:lnTo>
                  <a:pt x="5154" y="1408"/>
                </a:lnTo>
                <a:lnTo>
                  <a:pt x="5108" y="858"/>
                </a:lnTo>
                <a:lnTo>
                  <a:pt x="405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06462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5" h="20320">
                <a:moveTo>
                  <a:pt x="20806" y="3015"/>
                </a:moveTo>
                <a:lnTo>
                  <a:pt x="7431" y="3015"/>
                </a:lnTo>
                <a:lnTo>
                  <a:pt x="9239" y="3093"/>
                </a:lnTo>
                <a:lnTo>
                  <a:pt x="11047" y="3328"/>
                </a:lnTo>
                <a:lnTo>
                  <a:pt x="35380" y="16562"/>
                </a:lnTo>
                <a:lnTo>
                  <a:pt x="36873" y="17971"/>
                </a:lnTo>
                <a:lnTo>
                  <a:pt x="38416" y="19577"/>
                </a:lnTo>
                <a:lnTo>
                  <a:pt x="38612" y="19811"/>
                </a:lnTo>
                <a:lnTo>
                  <a:pt x="37674" y="17854"/>
                </a:lnTo>
                <a:lnTo>
                  <a:pt x="21328" y="3211"/>
                </a:lnTo>
                <a:lnTo>
                  <a:pt x="20806" y="3015"/>
                </a:lnTo>
                <a:close/>
              </a:path>
              <a:path w="38735" h="20320">
                <a:moveTo>
                  <a:pt x="4089" y="0"/>
                </a:moveTo>
                <a:lnTo>
                  <a:pt x="1454" y="79"/>
                </a:lnTo>
                <a:lnTo>
                  <a:pt x="668" y="1919"/>
                </a:lnTo>
                <a:lnTo>
                  <a:pt x="0" y="3954"/>
                </a:lnTo>
                <a:lnTo>
                  <a:pt x="1887" y="3485"/>
                </a:lnTo>
                <a:lnTo>
                  <a:pt x="3735" y="3211"/>
                </a:lnTo>
                <a:lnTo>
                  <a:pt x="5583" y="3054"/>
                </a:lnTo>
                <a:lnTo>
                  <a:pt x="7431" y="3015"/>
                </a:lnTo>
                <a:lnTo>
                  <a:pt x="20806" y="3015"/>
                </a:lnTo>
                <a:lnTo>
                  <a:pt x="19971" y="2701"/>
                </a:lnTo>
                <a:lnTo>
                  <a:pt x="5937" y="40"/>
                </a:lnTo>
                <a:lnTo>
                  <a:pt x="408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43223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8843" y="0"/>
                </a:moveTo>
                <a:lnTo>
                  <a:pt x="0" y="6146"/>
                </a:lnTo>
                <a:lnTo>
                  <a:pt x="80" y="6303"/>
                </a:lnTo>
                <a:lnTo>
                  <a:pt x="1724" y="6811"/>
                </a:lnTo>
                <a:lnTo>
                  <a:pt x="2081" y="6773"/>
                </a:lnTo>
                <a:lnTo>
                  <a:pt x="2518" y="6656"/>
                </a:lnTo>
                <a:lnTo>
                  <a:pt x="3230" y="6146"/>
                </a:lnTo>
                <a:lnTo>
                  <a:pt x="3852" y="5754"/>
                </a:lnTo>
                <a:lnTo>
                  <a:pt x="9556" y="4228"/>
                </a:lnTo>
                <a:lnTo>
                  <a:pt x="11642" y="4228"/>
                </a:lnTo>
                <a:lnTo>
                  <a:pt x="11994" y="3523"/>
                </a:lnTo>
                <a:lnTo>
                  <a:pt x="12101" y="2936"/>
                </a:lnTo>
                <a:lnTo>
                  <a:pt x="12074" y="2153"/>
                </a:lnTo>
                <a:lnTo>
                  <a:pt x="11867" y="1604"/>
                </a:lnTo>
                <a:lnTo>
                  <a:pt x="9314" y="77"/>
                </a:lnTo>
                <a:lnTo>
                  <a:pt x="8843" y="0"/>
                </a:lnTo>
                <a:close/>
              </a:path>
              <a:path w="12700" h="6984">
                <a:moveTo>
                  <a:pt x="11642" y="4228"/>
                </a:moveTo>
                <a:lnTo>
                  <a:pt x="10533" y="4228"/>
                </a:lnTo>
                <a:lnTo>
                  <a:pt x="11603" y="430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47156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014" y="0"/>
                </a:moveTo>
                <a:lnTo>
                  <a:pt x="0" y="1761"/>
                </a:lnTo>
                <a:lnTo>
                  <a:pt x="781" y="2192"/>
                </a:lnTo>
                <a:lnTo>
                  <a:pt x="1103" y="2348"/>
                </a:lnTo>
                <a:lnTo>
                  <a:pt x="1966" y="2622"/>
                </a:lnTo>
                <a:lnTo>
                  <a:pt x="2472" y="2701"/>
                </a:lnTo>
                <a:lnTo>
                  <a:pt x="2989" y="2740"/>
                </a:lnTo>
                <a:lnTo>
                  <a:pt x="3541" y="2701"/>
                </a:lnTo>
                <a:lnTo>
                  <a:pt x="6646" y="38"/>
                </a:lnTo>
                <a:lnTo>
                  <a:pt x="601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2164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623" y="0"/>
                </a:moveTo>
                <a:lnTo>
                  <a:pt x="264" y="1957"/>
                </a:lnTo>
                <a:lnTo>
                  <a:pt x="57" y="3797"/>
                </a:lnTo>
                <a:lnTo>
                  <a:pt x="0" y="9787"/>
                </a:lnTo>
                <a:lnTo>
                  <a:pt x="191" y="11549"/>
                </a:lnTo>
                <a:lnTo>
                  <a:pt x="413" y="12880"/>
                </a:lnTo>
                <a:lnTo>
                  <a:pt x="584" y="13664"/>
                </a:lnTo>
                <a:lnTo>
                  <a:pt x="971" y="15073"/>
                </a:lnTo>
                <a:lnTo>
                  <a:pt x="1213" y="15778"/>
                </a:lnTo>
                <a:lnTo>
                  <a:pt x="1489" y="15543"/>
                </a:lnTo>
                <a:lnTo>
                  <a:pt x="4007" y="10962"/>
                </a:lnTo>
                <a:lnTo>
                  <a:pt x="3957" y="7517"/>
                </a:lnTo>
                <a:lnTo>
                  <a:pt x="6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74224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5" h="41909">
                <a:moveTo>
                  <a:pt x="31844" y="36448"/>
                </a:moveTo>
                <a:lnTo>
                  <a:pt x="18910" y="36448"/>
                </a:lnTo>
                <a:lnTo>
                  <a:pt x="19774" y="37845"/>
                </a:lnTo>
                <a:lnTo>
                  <a:pt x="20640" y="38988"/>
                </a:lnTo>
                <a:lnTo>
                  <a:pt x="26183" y="41655"/>
                </a:lnTo>
                <a:lnTo>
                  <a:pt x="26891" y="41401"/>
                </a:lnTo>
                <a:lnTo>
                  <a:pt x="28267" y="40639"/>
                </a:lnTo>
                <a:lnTo>
                  <a:pt x="28935" y="40131"/>
                </a:lnTo>
                <a:lnTo>
                  <a:pt x="29564" y="39496"/>
                </a:lnTo>
                <a:lnTo>
                  <a:pt x="30154" y="38734"/>
                </a:lnTo>
                <a:lnTo>
                  <a:pt x="30744" y="38099"/>
                </a:lnTo>
                <a:lnTo>
                  <a:pt x="31844" y="36448"/>
                </a:lnTo>
                <a:close/>
              </a:path>
              <a:path w="70485" h="41909">
                <a:moveTo>
                  <a:pt x="7076" y="26161"/>
                </a:moveTo>
                <a:lnTo>
                  <a:pt x="5739" y="26542"/>
                </a:lnTo>
                <a:lnTo>
                  <a:pt x="4559" y="26923"/>
                </a:lnTo>
                <a:lnTo>
                  <a:pt x="3538" y="27431"/>
                </a:lnTo>
                <a:lnTo>
                  <a:pt x="2633" y="27812"/>
                </a:lnTo>
                <a:lnTo>
                  <a:pt x="0" y="31876"/>
                </a:lnTo>
                <a:lnTo>
                  <a:pt x="156" y="32384"/>
                </a:lnTo>
                <a:lnTo>
                  <a:pt x="6722" y="37591"/>
                </a:lnTo>
                <a:lnTo>
                  <a:pt x="8687" y="38099"/>
                </a:lnTo>
                <a:lnTo>
                  <a:pt x="10457" y="38226"/>
                </a:lnTo>
                <a:lnTo>
                  <a:pt x="12029" y="38480"/>
                </a:lnTo>
                <a:lnTo>
                  <a:pt x="14506" y="38480"/>
                </a:lnTo>
                <a:lnTo>
                  <a:pt x="15057" y="38353"/>
                </a:lnTo>
                <a:lnTo>
                  <a:pt x="15529" y="38353"/>
                </a:lnTo>
                <a:lnTo>
                  <a:pt x="16354" y="38099"/>
                </a:lnTo>
                <a:lnTo>
                  <a:pt x="18910" y="36448"/>
                </a:lnTo>
                <a:lnTo>
                  <a:pt x="31844" y="36448"/>
                </a:lnTo>
                <a:lnTo>
                  <a:pt x="32788" y="34670"/>
                </a:lnTo>
                <a:lnTo>
                  <a:pt x="33430" y="33400"/>
                </a:lnTo>
                <a:lnTo>
                  <a:pt x="9396" y="33400"/>
                </a:lnTo>
                <a:lnTo>
                  <a:pt x="9160" y="33273"/>
                </a:lnTo>
                <a:lnTo>
                  <a:pt x="8491" y="33019"/>
                </a:lnTo>
                <a:lnTo>
                  <a:pt x="8098" y="32765"/>
                </a:lnTo>
                <a:lnTo>
                  <a:pt x="7233" y="32257"/>
                </a:lnTo>
                <a:lnTo>
                  <a:pt x="6839" y="31876"/>
                </a:lnTo>
                <a:lnTo>
                  <a:pt x="6171" y="30860"/>
                </a:lnTo>
                <a:lnTo>
                  <a:pt x="6054" y="30606"/>
                </a:lnTo>
                <a:lnTo>
                  <a:pt x="5928" y="30098"/>
                </a:lnTo>
                <a:lnTo>
                  <a:pt x="6054" y="28193"/>
                </a:lnTo>
                <a:lnTo>
                  <a:pt x="6486" y="27177"/>
                </a:lnTo>
                <a:lnTo>
                  <a:pt x="7076" y="26161"/>
                </a:lnTo>
                <a:close/>
              </a:path>
              <a:path w="70485" h="41909">
                <a:moveTo>
                  <a:pt x="64284" y="5334"/>
                </a:moveTo>
                <a:lnTo>
                  <a:pt x="47336" y="5333"/>
                </a:lnTo>
                <a:lnTo>
                  <a:pt x="54958" y="5714"/>
                </a:lnTo>
                <a:lnTo>
                  <a:pt x="52566" y="6984"/>
                </a:lnTo>
                <a:lnTo>
                  <a:pt x="40179" y="14858"/>
                </a:lnTo>
                <a:lnTo>
                  <a:pt x="37939" y="16509"/>
                </a:lnTo>
                <a:lnTo>
                  <a:pt x="36798" y="17525"/>
                </a:lnTo>
                <a:lnTo>
                  <a:pt x="35659" y="18414"/>
                </a:lnTo>
                <a:lnTo>
                  <a:pt x="34479" y="19430"/>
                </a:lnTo>
                <a:lnTo>
                  <a:pt x="33339" y="20446"/>
                </a:lnTo>
                <a:lnTo>
                  <a:pt x="31779" y="21970"/>
                </a:lnTo>
                <a:lnTo>
                  <a:pt x="28738" y="25018"/>
                </a:lnTo>
                <a:lnTo>
                  <a:pt x="27271" y="26669"/>
                </a:lnTo>
                <a:lnTo>
                  <a:pt x="26026" y="27939"/>
                </a:lnTo>
                <a:lnTo>
                  <a:pt x="25043" y="28701"/>
                </a:lnTo>
                <a:lnTo>
                  <a:pt x="23942" y="29463"/>
                </a:lnTo>
                <a:lnTo>
                  <a:pt x="23313" y="29971"/>
                </a:lnTo>
                <a:lnTo>
                  <a:pt x="11754" y="33400"/>
                </a:lnTo>
                <a:lnTo>
                  <a:pt x="33430" y="33400"/>
                </a:lnTo>
                <a:lnTo>
                  <a:pt x="34058" y="32130"/>
                </a:lnTo>
                <a:lnTo>
                  <a:pt x="35579" y="28193"/>
                </a:lnTo>
                <a:lnTo>
                  <a:pt x="35659" y="27939"/>
                </a:lnTo>
                <a:lnTo>
                  <a:pt x="45295" y="27939"/>
                </a:lnTo>
                <a:lnTo>
                  <a:pt x="48608" y="20446"/>
                </a:lnTo>
                <a:lnTo>
                  <a:pt x="49932" y="17652"/>
                </a:lnTo>
                <a:lnTo>
                  <a:pt x="50910" y="16128"/>
                </a:lnTo>
                <a:lnTo>
                  <a:pt x="51542" y="15366"/>
                </a:lnTo>
                <a:lnTo>
                  <a:pt x="52129" y="14731"/>
                </a:lnTo>
                <a:lnTo>
                  <a:pt x="52991" y="14096"/>
                </a:lnTo>
                <a:lnTo>
                  <a:pt x="53267" y="13842"/>
                </a:lnTo>
                <a:lnTo>
                  <a:pt x="54015" y="13588"/>
                </a:lnTo>
                <a:lnTo>
                  <a:pt x="54486" y="13461"/>
                </a:lnTo>
                <a:lnTo>
                  <a:pt x="56107" y="13461"/>
                </a:lnTo>
                <a:lnTo>
                  <a:pt x="56383" y="13334"/>
                </a:lnTo>
                <a:lnTo>
                  <a:pt x="57280" y="13080"/>
                </a:lnTo>
                <a:lnTo>
                  <a:pt x="57637" y="12826"/>
                </a:lnTo>
                <a:lnTo>
                  <a:pt x="57993" y="12699"/>
                </a:lnTo>
                <a:lnTo>
                  <a:pt x="58580" y="12319"/>
                </a:lnTo>
                <a:lnTo>
                  <a:pt x="58810" y="12065"/>
                </a:lnTo>
                <a:lnTo>
                  <a:pt x="59212" y="11684"/>
                </a:lnTo>
                <a:lnTo>
                  <a:pt x="59488" y="11303"/>
                </a:lnTo>
                <a:lnTo>
                  <a:pt x="59718" y="10668"/>
                </a:lnTo>
                <a:lnTo>
                  <a:pt x="59684" y="9652"/>
                </a:lnTo>
                <a:lnTo>
                  <a:pt x="59408" y="9017"/>
                </a:lnTo>
                <a:lnTo>
                  <a:pt x="59431" y="8763"/>
                </a:lnTo>
                <a:lnTo>
                  <a:pt x="59994" y="8128"/>
                </a:lnTo>
                <a:lnTo>
                  <a:pt x="60776" y="7493"/>
                </a:lnTo>
                <a:lnTo>
                  <a:pt x="61179" y="7112"/>
                </a:lnTo>
                <a:lnTo>
                  <a:pt x="64284" y="5334"/>
                </a:lnTo>
                <a:close/>
              </a:path>
              <a:path w="70485" h="41909">
                <a:moveTo>
                  <a:pt x="45295" y="27939"/>
                </a:moveTo>
                <a:lnTo>
                  <a:pt x="35659" y="27939"/>
                </a:lnTo>
                <a:lnTo>
                  <a:pt x="36366" y="28828"/>
                </a:lnTo>
                <a:lnTo>
                  <a:pt x="37073" y="29590"/>
                </a:lnTo>
                <a:lnTo>
                  <a:pt x="40966" y="31368"/>
                </a:lnTo>
                <a:lnTo>
                  <a:pt x="41556" y="31241"/>
                </a:lnTo>
                <a:lnTo>
                  <a:pt x="42656" y="30733"/>
                </a:lnTo>
                <a:lnTo>
                  <a:pt x="43168" y="30352"/>
                </a:lnTo>
                <a:lnTo>
                  <a:pt x="44623" y="28828"/>
                </a:lnTo>
                <a:lnTo>
                  <a:pt x="45295" y="27939"/>
                </a:lnTo>
                <a:close/>
              </a:path>
              <a:path w="70485" h="41909">
                <a:moveTo>
                  <a:pt x="16787" y="12826"/>
                </a:moveTo>
                <a:lnTo>
                  <a:pt x="11307" y="21589"/>
                </a:lnTo>
                <a:lnTo>
                  <a:pt x="11519" y="22732"/>
                </a:lnTo>
                <a:lnTo>
                  <a:pt x="11722" y="23494"/>
                </a:lnTo>
                <a:lnTo>
                  <a:pt x="12265" y="25018"/>
                </a:lnTo>
                <a:lnTo>
                  <a:pt x="12580" y="25526"/>
                </a:lnTo>
                <a:lnTo>
                  <a:pt x="12697" y="25780"/>
                </a:lnTo>
                <a:lnTo>
                  <a:pt x="18635" y="27304"/>
                </a:lnTo>
                <a:lnTo>
                  <a:pt x="19264" y="27177"/>
                </a:lnTo>
                <a:lnTo>
                  <a:pt x="21347" y="26669"/>
                </a:lnTo>
                <a:lnTo>
                  <a:pt x="22880" y="26161"/>
                </a:lnTo>
                <a:lnTo>
                  <a:pt x="24611" y="25526"/>
                </a:lnTo>
                <a:lnTo>
                  <a:pt x="25554" y="25018"/>
                </a:lnTo>
                <a:lnTo>
                  <a:pt x="25437" y="24891"/>
                </a:lnTo>
                <a:lnTo>
                  <a:pt x="18713" y="21843"/>
                </a:lnTo>
                <a:lnTo>
                  <a:pt x="17455" y="21589"/>
                </a:lnTo>
                <a:lnTo>
                  <a:pt x="14586" y="21589"/>
                </a:lnTo>
                <a:lnTo>
                  <a:pt x="14782" y="21208"/>
                </a:lnTo>
                <a:lnTo>
                  <a:pt x="15018" y="20827"/>
                </a:lnTo>
                <a:lnTo>
                  <a:pt x="16236" y="19938"/>
                </a:lnTo>
                <a:lnTo>
                  <a:pt x="17219" y="19430"/>
                </a:lnTo>
                <a:lnTo>
                  <a:pt x="18516" y="19176"/>
                </a:lnTo>
                <a:lnTo>
                  <a:pt x="19578" y="18922"/>
                </a:lnTo>
                <a:lnTo>
                  <a:pt x="35248" y="15874"/>
                </a:lnTo>
                <a:lnTo>
                  <a:pt x="28699" y="15874"/>
                </a:lnTo>
                <a:lnTo>
                  <a:pt x="26970" y="15493"/>
                </a:lnTo>
                <a:lnTo>
                  <a:pt x="25829" y="14858"/>
                </a:lnTo>
                <a:lnTo>
                  <a:pt x="25554" y="14604"/>
                </a:lnTo>
                <a:lnTo>
                  <a:pt x="24138" y="14223"/>
                </a:lnTo>
                <a:lnTo>
                  <a:pt x="21622" y="13461"/>
                </a:lnTo>
                <a:lnTo>
                  <a:pt x="20483" y="13207"/>
                </a:lnTo>
                <a:lnTo>
                  <a:pt x="18477" y="12953"/>
                </a:lnTo>
                <a:lnTo>
                  <a:pt x="16787" y="12826"/>
                </a:lnTo>
                <a:close/>
              </a:path>
              <a:path w="70485" h="41909">
                <a:moveTo>
                  <a:pt x="30060" y="18922"/>
                </a:moveTo>
                <a:lnTo>
                  <a:pt x="22212" y="18922"/>
                </a:lnTo>
                <a:lnTo>
                  <a:pt x="23785" y="19049"/>
                </a:lnTo>
                <a:lnTo>
                  <a:pt x="26537" y="19557"/>
                </a:lnTo>
                <a:lnTo>
                  <a:pt x="27560" y="19811"/>
                </a:lnTo>
                <a:lnTo>
                  <a:pt x="27913" y="19811"/>
                </a:lnTo>
                <a:lnTo>
                  <a:pt x="28896" y="19430"/>
                </a:lnTo>
                <a:lnTo>
                  <a:pt x="30060" y="18922"/>
                </a:lnTo>
                <a:close/>
              </a:path>
              <a:path w="70485" h="41909">
                <a:moveTo>
                  <a:pt x="38882" y="761"/>
                </a:moveTo>
                <a:lnTo>
                  <a:pt x="29737" y="7365"/>
                </a:lnTo>
                <a:lnTo>
                  <a:pt x="29860" y="8127"/>
                </a:lnTo>
                <a:lnTo>
                  <a:pt x="29965" y="8508"/>
                </a:lnTo>
                <a:lnTo>
                  <a:pt x="30154" y="9016"/>
                </a:lnTo>
                <a:lnTo>
                  <a:pt x="31098" y="10413"/>
                </a:lnTo>
                <a:lnTo>
                  <a:pt x="32199" y="11302"/>
                </a:lnTo>
                <a:lnTo>
                  <a:pt x="32473" y="11556"/>
                </a:lnTo>
                <a:lnTo>
                  <a:pt x="31019" y="15112"/>
                </a:lnTo>
                <a:lnTo>
                  <a:pt x="30783" y="15366"/>
                </a:lnTo>
                <a:lnTo>
                  <a:pt x="30469" y="15620"/>
                </a:lnTo>
                <a:lnTo>
                  <a:pt x="29918" y="15747"/>
                </a:lnTo>
                <a:lnTo>
                  <a:pt x="29604" y="15874"/>
                </a:lnTo>
                <a:lnTo>
                  <a:pt x="39708" y="10667"/>
                </a:lnTo>
                <a:lnTo>
                  <a:pt x="40101" y="10286"/>
                </a:lnTo>
                <a:lnTo>
                  <a:pt x="40337" y="9778"/>
                </a:lnTo>
                <a:lnTo>
                  <a:pt x="40259" y="8762"/>
                </a:lnTo>
                <a:lnTo>
                  <a:pt x="40023" y="8381"/>
                </a:lnTo>
                <a:lnTo>
                  <a:pt x="39630" y="8000"/>
                </a:lnTo>
                <a:lnTo>
                  <a:pt x="39394" y="7873"/>
                </a:lnTo>
                <a:lnTo>
                  <a:pt x="38725" y="7365"/>
                </a:lnTo>
                <a:lnTo>
                  <a:pt x="37899" y="6984"/>
                </a:lnTo>
                <a:lnTo>
                  <a:pt x="37388" y="6857"/>
                </a:lnTo>
                <a:lnTo>
                  <a:pt x="36208" y="6476"/>
                </a:lnTo>
                <a:lnTo>
                  <a:pt x="34793" y="6095"/>
                </a:lnTo>
                <a:lnTo>
                  <a:pt x="35737" y="5841"/>
                </a:lnTo>
                <a:lnTo>
                  <a:pt x="37073" y="5714"/>
                </a:lnTo>
                <a:lnTo>
                  <a:pt x="37978" y="5587"/>
                </a:lnTo>
                <a:lnTo>
                  <a:pt x="41752" y="5333"/>
                </a:lnTo>
                <a:lnTo>
                  <a:pt x="64284" y="5334"/>
                </a:lnTo>
                <a:lnTo>
                  <a:pt x="65181" y="5080"/>
                </a:lnTo>
                <a:lnTo>
                  <a:pt x="66089" y="4699"/>
                </a:lnTo>
                <a:lnTo>
                  <a:pt x="67699" y="4191"/>
                </a:lnTo>
                <a:lnTo>
                  <a:pt x="68412" y="4064"/>
                </a:lnTo>
                <a:lnTo>
                  <a:pt x="70252" y="3810"/>
                </a:lnTo>
                <a:lnTo>
                  <a:pt x="69700" y="3810"/>
                </a:lnTo>
                <a:lnTo>
                  <a:pt x="69355" y="3683"/>
                </a:lnTo>
                <a:lnTo>
                  <a:pt x="67188" y="2667"/>
                </a:lnTo>
                <a:lnTo>
                  <a:pt x="47768" y="2666"/>
                </a:lnTo>
                <a:lnTo>
                  <a:pt x="45527" y="2031"/>
                </a:lnTo>
                <a:lnTo>
                  <a:pt x="43521" y="1523"/>
                </a:lnTo>
                <a:lnTo>
                  <a:pt x="41752" y="1269"/>
                </a:lnTo>
                <a:lnTo>
                  <a:pt x="40220" y="1015"/>
                </a:lnTo>
                <a:lnTo>
                  <a:pt x="38882" y="761"/>
                </a:lnTo>
                <a:close/>
              </a:path>
              <a:path w="70485" h="41909">
                <a:moveTo>
                  <a:pt x="56107" y="13461"/>
                </a:moveTo>
                <a:lnTo>
                  <a:pt x="55199" y="13461"/>
                </a:lnTo>
                <a:lnTo>
                  <a:pt x="55831" y="13588"/>
                </a:lnTo>
                <a:lnTo>
                  <a:pt x="56107" y="13461"/>
                </a:lnTo>
                <a:close/>
              </a:path>
              <a:path w="70485" h="41909">
                <a:moveTo>
                  <a:pt x="57867" y="0"/>
                </a:moveTo>
                <a:lnTo>
                  <a:pt x="47768" y="2666"/>
                </a:lnTo>
                <a:lnTo>
                  <a:pt x="67188" y="2667"/>
                </a:lnTo>
                <a:lnTo>
                  <a:pt x="66917" y="2540"/>
                </a:lnTo>
                <a:lnTo>
                  <a:pt x="64364" y="1524"/>
                </a:lnTo>
                <a:lnTo>
                  <a:pt x="61995" y="889"/>
                </a:lnTo>
                <a:lnTo>
                  <a:pt x="60903" y="508"/>
                </a:lnTo>
                <a:lnTo>
                  <a:pt x="58856" y="127"/>
                </a:lnTo>
                <a:lnTo>
                  <a:pt x="578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10065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5" h="36195">
                <a:moveTo>
                  <a:pt x="38588" y="26543"/>
                </a:moveTo>
                <a:lnTo>
                  <a:pt x="28852" y="26543"/>
                </a:lnTo>
                <a:lnTo>
                  <a:pt x="29127" y="26670"/>
                </a:lnTo>
                <a:lnTo>
                  <a:pt x="29324" y="26670"/>
                </a:lnTo>
                <a:lnTo>
                  <a:pt x="29520" y="26797"/>
                </a:lnTo>
                <a:lnTo>
                  <a:pt x="29835" y="27051"/>
                </a:lnTo>
                <a:lnTo>
                  <a:pt x="30032" y="27305"/>
                </a:lnTo>
                <a:lnTo>
                  <a:pt x="30137" y="27559"/>
                </a:lnTo>
                <a:lnTo>
                  <a:pt x="30381" y="29210"/>
                </a:lnTo>
                <a:lnTo>
                  <a:pt x="30739" y="30988"/>
                </a:lnTo>
                <a:lnTo>
                  <a:pt x="33374" y="35052"/>
                </a:lnTo>
                <a:lnTo>
                  <a:pt x="33884" y="35433"/>
                </a:lnTo>
                <a:lnTo>
                  <a:pt x="34396" y="35560"/>
                </a:lnTo>
                <a:lnTo>
                  <a:pt x="34907" y="35814"/>
                </a:lnTo>
                <a:lnTo>
                  <a:pt x="35968" y="35941"/>
                </a:lnTo>
                <a:lnTo>
                  <a:pt x="37580" y="35941"/>
                </a:lnTo>
                <a:lnTo>
                  <a:pt x="40412" y="35179"/>
                </a:lnTo>
                <a:lnTo>
                  <a:pt x="42141" y="34290"/>
                </a:lnTo>
                <a:lnTo>
                  <a:pt x="46663" y="32385"/>
                </a:lnTo>
                <a:lnTo>
                  <a:pt x="48077" y="31623"/>
                </a:lnTo>
                <a:lnTo>
                  <a:pt x="50869" y="30226"/>
                </a:lnTo>
                <a:lnTo>
                  <a:pt x="52832" y="29210"/>
                </a:lnTo>
                <a:lnTo>
                  <a:pt x="35968" y="29210"/>
                </a:lnTo>
                <a:lnTo>
                  <a:pt x="37865" y="27305"/>
                </a:lnTo>
                <a:lnTo>
                  <a:pt x="38588" y="26543"/>
                </a:lnTo>
                <a:close/>
              </a:path>
              <a:path w="70485" h="36195">
                <a:moveTo>
                  <a:pt x="388" y="3301"/>
                </a:moveTo>
                <a:lnTo>
                  <a:pt x="223" y="4190"/>
                </a:lnTo>
                <a:lnTo>
                  <a:pt x="117" y="4952"/>
                </a:lnTo>
                <a:lnTo>
                  <a:pt x="0" y="7111"/>
                </a:lnTo>
                <a:lnTo>
                  <a:pt x="122" y="8762"/>
                </a:lnTo>
                <a:lnTo>
                  <a:pt x="8526" y="17017"/>
                </a:lnTo>
                <a:lnTo>
                  <a:pt x="9549" y="17271"/>
                </a:lnTo>
                <a:lnTo>
                  <a:pt x="11121" y="17398"/>
                </a:lnTo>
                <a:lnTo>
                  <a:pt x="11750" y="17398"/>
                </a:lnTo>
                <a:lnTo>
                  <a:pt x="11043" y="21081"/>
                </a:lnTo>
                <a:lnTo>
                  <a:pt x="10933" y="21970"/>
                </a:lnTo>
                <a:lnTo>
                  <a:pt x="10826" y="26034"/>
                </a:lnTo>
                <a:lnTo>
                  <a:pt x="10944" y="27050"/>
                </a:lnTo>
                <a:lnTo>
                  <a:pt x="16075" y="31876"/>
                </a:lnTo>
                <a:lnTo>
                  <a:pt x="16861" y="32003"/>
                </a:lnTo>
                <a:lnTo>
                  <a:pt x="18355" y="32003"/>
                </a:lnTo>
                <a:lnTo>
                  <a:pt x="19023" y="31876"/>
                </a:lnTo>
                <a:lnTo>
                  <a:pt x="19692" y="31876"/>
                </a:lnTo>
                <a:lnTo>
                  <a:pt x="27123" y="27051"/>
                </a:lnTo>
                <a:lnTo>
                  <a:pt x="27555" y="26797"/>
                </a:lnTo>
                <a:lnTo>
                  <a:pt x="27909" y="26670"/>
                </a:lnTo>
                <a:lnTo>
                  <a:pt x="28262" y="26670"/>
                </a:lnTo>
                <a:lnTo>
                  <a:pt x="28577" y="26543"/>
                </a:lnTo>
                <a:lnTo>
                  <a:pt x="38588" y="26543"/>
                </a:lnTo>
                <a:lnTo>
                  <a:pt x="39310" y="25781"/>
                </a:lnTo>
                <a:lnTo>
                  <a:pt x="42219" y="22098"/>
                </a:lnTo>
                <a:lnTo>
                  <a:pt x="41945" y="22098"/>
                </a:lnTo>
                <a:lnTo>
                  <a:pt x="39783" y="21971"/>
                </a:lnTo>
                <a:lnTo>
                  <a:pt x="35851" y="21336"/>
                </a:lnTo>
                <a:lnTo>
                  <a:pt x="33335" y="20701"/>
                </a:lnTo>
                <a:lnTo>
                  <a:pt x="30543" y="20066"/>
                </a:lnTo>
                <a:lnTo>
                  <a:pt x="1960" y="4825"/>
                </a:lnTo>
                <a:lnTo>
                  <a:pt x="388" y="3301"/>
                </a:lnTo>
                <a:close/>
              </a:path>
              <a:path w="70485" h="36195">
                <a:moveTo>
                  <a:pt x="53346" y="14605"/>
                </a:moveTo>
                <a:lnTo>
                  <a:pt x="41551" y="14605"/>
                </a:lnTo>
                <a:lnTo>
                  <a:pt x="43163" y="15113"/>
                </a:lnTo>
                <a:lnTo>
                  <a:pt x="44028" y="15494"/>
                </a:lnTo>
                <a:lnTo>
                  <a:pt x="50869" y="17145"/>
                </a:lnTo>
                <a:lnTo>
                  <a:pt x="52677" y="17399"/>
                </a:lnTo>
                <a:lnTo>
                  <a:pt x="56649" y="18034"/>
                </a:lnTo>
                <a:lnTo>
                  <a:pt x="63489" y="18415"/>
                </a:lnTo>
                <a:lnTo>
                  <a:pt x="62743" y="18796"/>
                </a:lnTo>
                <a:lnTo>
                  <a:pt x="60462" y="19431"/>
                </a:lnTo>
                <a:lnTo>
                  <a:pt x="59676" y="19685"/>
                </a:lnTo>
                <a:lnTo>
                  <a:pt x="57750" y="20066"/>
                </a:lnTo>
                <a:lnTo>
                  <a:pt x="55390" y="20447"/>
                </a:lnTo>
                <a:lnTo>
                  <a:pt x="51066" y="20828"/>
                </a:lnTo>
                <a:lnTo>
                  <a:pt x="49611" y="22225"/>
                </a:lnTo>
                <a:lnTo>
                  <a:pt x="42574" y="26670"/>
                </a:lnTo>
                <a:lnTo>
                  <a:pt x="41119" y="27432"/>
                </a:lnTo>
                <a:lnTo>
                  <a:pt x="38681" y="28321"/>
                </a:lnTo>
                <a:lnTo>
                  <a:pt x="35968" y="29210"/>
                </a:lnTo>
                <a:lnTo>
                  <a:pt x="52832" y="29210"/>
                </a:lnTo>
                <a:lnTo>
                  <a:pt x="69859" y="18796"/>
                </a:lnTo>
                <a:lnTo>
                  <a:pt x="70252" y="18542"/>
                </a:lnTo>
                <a:lnTo>
                  <a:pt x="70206" y="17780"/>
                </a:lnTo>
                <a:lnTo>
                  <a:pt x="69433" y="15367"/>
                </a:lnTo>
                <a:lnTo>
                  <a:pt x="56924" y="15367"/>
                </a:lnTo>
                <a:lnTo>
                  <a:pt x="55547" y="15240"/>
                </a:lnTo>
                <a:lnTo>
                  <a:pt x="54840" y="15113"/>
                </a:lnTo>
                <a:lnTo>
                  <a:pt x="53346" y="14605"/>
                </a:lnTo>
                <a:close/>
              </a:path>
              <a:path w="70485" h="36195">
                <a:moveTo>
                  <a:pt x="29285" y="6604"/>
                </a:moveTo>
                <a:lnTo>
                  <a:pt x="23938" y="6604"/>
                </a:lnTo>
                <a:lnTo>
                  <a:pt x="24764" y="8128"/>
                </a:lnTo>
                <a:lnTo>
                  <a:pt x="25370" y="9017"/>
                </a:lnTo>
                <a:lnTo>
                  <a:pt x="37777" y="17272"/>
                </a:lnTo>
                <a:lnTo>
                  <a:pt x="39074" y="17780"/>
                </a:lnTo>
                <a:lnTo>
                  <a:pt x="41945" y="18542"/>
                </a:lnTo>
                <a:lnTo>
                  <a:pt x="45090" y="19304"/>
                </a:lnTo>
                <a:lnTo>
                  <a:pt x="43517" y="17780"/>
                </a:lnTo>
                <a:lnTo>
                  <a:pt x="43045" y="17272"/>
                </a:lnTo>
                <a:lnTo>
                  <a:pt x="42180" y="16002"/>
                </a:lnTo>
                <a:lnTo>
                  <a:pt x="41551" y="14605"/>
                </a:lnTo>
                <a:lnTo>
                  <a:pt x="53346" y="14605"/>
                </a:lnTo>
                <a:lnTo>
                  <a:pt x="52599" y="14224"/>
                </a:lnTo>
                <a:lnTo>
                  <a:pt x="34081" y="9652"/>
                </a:lnTo>
                <a:lnTo>
                  <a:pt x="33335" y="9525"/>
                </a:lnTo>
                <a:lnTo>
                  <a:pt x="32981" y="9398"/>
                </a:lnTo>
                <a:lnTo>
                  <a:pt x="32116" y="8890"/>
                </a:lnTo>
                <a:lnTo>
                  <a:pt x="31604" y="8636"/>
                </a:lnTo>
                <a:lnTo>
                  <a:pt x="31054" y="8255"/>
                </a:lnTo>
                <a:lnTo>
                  <a:pt x="29285" y="6604"/>
                </a:lnTo>
                <a:close/>
              </a:path>
              <a:path w="70485" h="36195">
                <a:moveTo>
                  <a:pt x="19495" y="0"/>
                </a:moveTo>
                <a:lnTo>
                  <a:pt x="18709" y="0"/>
                </a:lnTo>
                <a:lnTo>
                  <a:pt x="18237" y="126"/>
                </a:lnTo>
                <a:lnTo>
                  <a:pt x="17411" y="253"/>
                </a:lnTo>
                <a:lnTo>
                  <a:pt x="15331" y="5333"/>
                </a:lnTo>
                <a:lnTo>
                  <a:pt x="15451" y="6603"/>
                </a:lnTo>
                <a:lnTo>
                  <a:pt x="15547" y="7111"/>
                </a:lnTo>
                <a:lnTo>
                  <a:pt x="16158" y="9524"/>
                </a:lnTo>
                <a:lnTo>
                  <a:pt x="16546" y="10794"/>
                </a:lnTo>
                <a:lnTo>
                  <a:pt x="16665" y="11429"/>
                </a:lnTo>
                <a:lnTo>
                  <a:pt x="16821" y="11556"/>
                </a:lnTo>
                <a:lnTo>
                  <a:pt x="17097" y="11937"/>
                </a:lnTo>
                <a:lnTo>
                  <a:pt x="19378" y="13588"/>
                </a:lnTo>
                <a:lnTo>
                  <a:pt x="20360" y="14096"/>
                </a:lnTo>
                <a:lnTo>
                  <a:pt x="22916" y="15366"/>
                </a:lnTo>
                <a:lnTo>
                  <a:pt x="24567" y="16129"/>
                </a:lnTo>
                <a:lnTo>
                  <a:pt x="26454" y="16891"/>
                </a:lnTo>
                <a:lnTo>
                  <a:pt x="25785" y="15748"/>
                </a:lnTo>
                <a:lnTo>
                  <a:pt x="25039" y="14097"/>
                </a:lnTo>
                <a:lnTo>
                  <a:pt x="24511" y="12446"/>
                </a:lnTo>
                <a:lnTo>
                  <a:pt x="24174" y="10922"/>
                </a:lnTo>
                <a:lnTo>
                  <a:pt x="23929" y="8636"/>
                </a:lnTo>
                <a:lnTo>
                  <a:pt x="23938" y="6604"/>
                </a:lnTo>
                <a:lnTo>
                  <a:pt x="29285" y="6604"/>
                </a:lnTo>
                <a:lnTo>
                  <a:pt x="28616" y="5715"/>
                </a:lnTo>
                <a:lnTo>
                  <a:pt x="27987" y="4953"/>
                </a:lnTo>
                <a:lnTo>
                  <a:pt x="26848" y="3175"/>
                </a:lnTo>
                <a:lnTo>
                  <a:pt x="26297" y="2667"/>
                </a:lnTo>
                <a:lnTo>
                  <a:pt x="25471" y="2032"/>
                </a:lnTo>
                <a:lnTo>
                  <a:pt x="24330" y="1397"/>
                </a:lnTo>
                <a:lnTo>
                  <a:pt x="23623" y="1143"/>
                </a:lnTo>
                <a:lnTo>
                  <a:pt x="22837" y="762"/>
                </a:lnTo>
                <a:lnTo>
                  <a:pt x="21933" y="508"/>
                </a:lnTo>
                <a:lnTo>
                  <a:pt x="20911" y="254"/>
                </a:lnTo>
                <a:lnTo>
                  <a:pt x="19810" y="127"/>
                </a:lnTo>
                <a:lnTo>
                  <a:pt x="19495" y="0"/>
                </a:lnTo>
                <a:close/>
              </a:path>
              <a:path w="70485" h="36195">
                <a:moveTo>
                  <a:pt x="66399" y="14605"/>
                </a:moveTo>
                <a:lnTo>
                  <a:pt x="65062" y="14605"/>
                </a:lnTo>
                <a:lnTo>
                  <a:pt x="62900" y="14732"/>
                </a:lnTo>
                <a:lnTo>
                  <a:pt x="61485" y="14859"/>
                </a:lnTo>
                <a:lnTo>
                  <a:pt x="59243" y="15240"/>
                </a:lnTo>
                <a:lnTo>
                  <a:pt x="58182" y="15367"/>
                </a:lnTo>
                <a:lnTo>
                  <a:pt x="69433" y="15367"/>
                </a:lnTo>
                <a:lnTo>
                  <a:pt x="69230" y="14732"/>
                </a:lnTo>
                <a:lnTo>
                  <a:pt x="68443" y="14732"/>
                </a:lnTo>
                <a:lnTo>
                  <a:pt x="66399" y="14605"/>
                </a:lnTo>
                <a:close/>
              </a:path>
              <a:path w="70485" h="36195">
                <a:moveTo>
                  <a:pt x="40412" y="4064"/>
                </a:moveTo>
                <a:lnTo>
                  <a:pt x="38760" y="4064"/>
                </a:lnTo>
                <a:lnTo>
                  <a:pt x="38131" y="4191"/>
                </a:lnTo>
                <a:lnTo>
                  <a:pt x="37816" y="4318"/>
                </a:lnTo>
                <a:lnTo>
                  <a:pt x="37502" y="4572"/>
                </a:lnTo>
                <a:lnTo>
                  <a:pt x="36873" y="4953"/>
                </a:lnTo>
                <a:lnTo>
                  <a:pt x="34239" y="9652"/>
                </a:lnTo>
                <a:lnTo>
                  <a:pt x="49913" y="9652"/>
                </a:lnTo>
                <a:lnTo>
                  <a:pt x="41748" y="4572"/>
                </a:lnTo>
                <a:lnTo>
                  <a:pt x="41512" y="4445"/>
                </a:lnTo>
                <a:lnTo>
                  <a:pt x="40412" y="406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08010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8930" y="127"/>
                </a:moveTo>
                <a:lnTo>
                  <a:pt x="6217" y="126"/>
                </a:lnTo>
                <a:lnTo>
                  <a:pt x="5745" y="253"/>
                </a:lnTo>
                <a:lnTo>
                  <a:pt x="4841" y="634"/>
                </a:lnTo>
                <a:lnTo>
                  <a:pt x="4408" y="761"/>
                </a:lnTo>
                <a:lnTo>
                  <a:pt x="0" y="10667"/>
                </a:lnTo>
                <a:lnTo>
                  <a:pt x="117" y="11429"/>
                </a:lnTo>
                <a:lnTo>
                  <a:pt x="10817" y="22605"/>
                </a:lnTo>
                <a:lnTo>
                  <a:pt x="10306" y="23240"/>
                </a:lnTo>
                <a:lnTo>
                  <a:pt x="10031" y="23875"/>
                </a:lnTo>
                <a:lnTo>
                  <a:pt x="9952" y="25018"/>
                </a:lnTo>
                <a:lnTo>
                  <a:pt x="8144" y="25526"/>
                </a:lnTo>
                <a:lnTo>
                  <a:pt x="6689" y="26288"/>
                </a:lnTo>
                <a:lnTo>
                  <a:pt x="6020" y="26669"/>
                </a:lnTo>
                <a:lnTo>
                  <a:pt x="4959" y="27431"/>
                </a:lnTo>
                <a:lnTo>
                  <a:pt x="4487" y="27939"/>
                </a:lnTo>
                <a:lnTo>
                  <a:pt x="4094" y="28320"/>
                </a:lnTo>
                <a:lnTo>
                  <a:pt x="2626" y="34289"/>
                </a:lnTo>
                <a:lnTo>
                  <a:pt x="2738" y="35051"/>
                </a:lnTo>
                <a:lnTo>
                  <a:pt x="3150" y="36702"/>
                </a:lnTo>
                <a:lnTo>
                  <a:pt x="3308" y="37464"/>
                </a:lnTo>
                <a:lnTo>
                  <a:pt x="3465" y="37972"/>
                </a:lnTo>
                <a:lnTo>
                  <a:pt x="4094" y="39115"/>
                </a:lnTo>
                <a:lnTo>
                  <a:pt x="4998" y="40131"/>
                </a:lnTo>
                <a:lnTo>
                  <a:pt x="5509" y="40512"/>
                </a:lnTo>
                <a:lnTo>
                  <a:pt x="6099" y="41020"/>
                </a:lnTo>
                <a:lnTo>
                  <a:pt x="6728" y="41401"/>
                </a:lnTo>
                <a:lnTo>
                  <a:pt x="8104" y="42036"/>
                </a:lnTo>
                <a:lnTo>
                  <a:pt x="8812" y="42417"/>
                </a:lnTo>
                <a:lnTo>
                  <a:pt x="19349" y="44449"/>
                </a:lnTo>
                <a:lnTo>
                  <a:pt x="20056" y="44576"/>
                </a:lnTo>
                <a:lnTo>
                  <a:pt x="30278" y="50927"/>
                </a:lnTo>
                <a:lnTo>
                  <a:pt x="31143" y="50800"/>
                </a:lnTo>
                <a:lnTo>
                  <a:pt x="32008" y="50546"/>
                </a:lnTo>
                <a:lnTo>
                  <a:pt x="33699" y="49911"/>
                </a:lnTo>
                <a:lnTo>
                  <a:pt x="34525" y="49530"/>
                </a:lnTo>
                <a:lnTo>
                  <a:pt x="35310" y="49022"/>
                </a:lnTo>
                <a:lnTo>
                  <a:pt x="36058" y="48641"/>
                </a:lnTo>
                <a:lnTo>
                  <a:pt x="41522" y="44069"/>
                </a:lnTo>
                <a:lnTo>
                  <a:pt x="54772" y="44069"/>
                </a:lnTo>
                <a:lnTo>
                  <a:pt x="58969" y="39624"/>
                </a:lnTo>
                <a:lnTo>
                  <a:pt x="38023" y="39624"/>
                </a:lnTo>
                <a:lnTo>
                  <a:pt x="36962" y="39497"/>
                </a:lnTo>
                <a:lnTo>
                  <a:pt x="33135" y="35687"/>
                </a:lnTo>
                <a:lnTo>
                  <a:pt x="18916" y="35687"/>
                </a:lnTo>
                <a:lnTo>
                  <a:pt x="18130" y="35560"/>
                </a:lnTo>
                <a:lnTo>
                  <a:pt x="16243" y="35305"/>
                </a:lnTo>
                <a:lnTo>
                  <a:pt x="15614" y="35051"/>
                </a:lnTo>
                <a:lnTo>
                  <a:pt x="12910" y="29971"/>
                </a:lnTo>
                <a:lnTo>
                  <a:pt x="13003" y="25526"/>
                </a:lnTo>
                <a:lnTo>
                  <a:pt x="13098" y="24764"/>
                </a:lnTo>
                <a:lnTo>
                  <a:pt x="13805" y="21082"/>
                </a:lnTo>
                <a:lnTo>
                  <a:pt x="13176" y="21081"/>
                </a:lnTo>
                <a:lnTo>
                  <a:pt x="11604" y="20954"/>
                </a:lnTo>
                <a:lnTo>
                  <a:pt x="10581" y="20700"/>
                </a:lnTo>
                <a:lnTo>
                  <a:pt x="9441" y="20446"/>
                </a:lnTo>
                <a:lnTo>
                  <a:pt x="8261" y="20065"/>
                </a:lnTo>
                <a:lnTo>
                  <a:pt x="7632" y="19684"/>
                </a:lnTo>
                <a:lnTo>
                  <a:pt x="7043" y="19430"/>
                </a:lnTo>
                <a:lnTo>
                  <a:pt x="2054" y="10794"/>
                </a:lnTo>
                <a:lnTo>
                  <a:pt x="2171" y="8635"/>
                </a:lnTo>
                <a:lnTo>
                  <a:pt x="2278" y="7873"/>
                </a:lnTo>
                <a:lnTo>
                  <a:pt x="2443" y="6984"/>
                </a:lnTo>
                <a:lnTo>
                  <a:pt x="17421" y="6985"/>
                </a:lnTo>
                <a:lnTo>
                  <a:pt x="17569" y="6350"/>
                </a:lnTo>
                <a:lnTo>
                  <a:pt x="15731" y="6350"/>
                </a:lnTo>
                <a:lnTo>
                  <a:pt x="14473" y="4318"/>
                </a:lnTo>
                <a:lnTo>
                  <a:pt x="13215" y="2794"/>
                </a:lnTo>
                <a:lnTo>
                  <a:pt x="12586" y="2159"/>
                </a:lnTo>
                <a:lnTo>
                  <a:pt x="11957" y="1651"/>
                </a:lnTo>
                <a:lnTo>
                  <a:pt x="10109" y="508"/>
                </a:lnTo>
                <a:lnTo>
                  <a:pt x="9520" y="381"/>
                </a:lnTo>
                <a:lnTo>
                  <a:pt x="8930" y="127"/>
                </a:lnTo>
                <a:close/>
              </a:path>
              <a:path w="76200" h="51434">
                <a:moveTo>
                  <a:pt x="73172" y="43180"/>
                </a:moveTo>
                <a:lnTo>
                  <a:pt x="62753" y="43180"/>
                </a:lnTo>
                <a:lnTo>
                  <a:pt x="64058" y="44958"/>
                </a:lnTo>
                <a:lnTo>
                  <a:pt x="64365" y="45339"/>
                </a:lnTo>
                <a:lnTo>
                  <a:pt x="64915" y="45847"/>
                </a:lnTo>
                <a:lnTo>
                  <a:pt x="65427" y="46355"/>
                </a:lnTo>
                <a:lnTo>
                  <a:pt x="66921" y="47117"/>
                </a:lnTo>
                <a:lnTo>
                  <a:pt x="67392" y="47244"/>
                </a:lnTo>
                <a:lnTo>
                  <a:pt x="68336" y="47244"/>
                </a:lnTo>
                <a:lnTo>
                  <a:pt x="69988" y="46736"/>
                </a:lnTo>
                <a:lnTo>
                  <a:pt x="70734" y="46228"/>
                </a:lnTo>
                <a:lnTo>
                  <a:pt x="71402" y="45593"/>
                </a:lnTo>
                <a:lnTo>
                  <a:pt x="71678" y="45212"/>
                </a:lnTo>
                <a:lnTo>
                  <a:pt x="72417" y="44323"/>
                </a:lnTo>
                <a:lnTo>
                  <a:pt x="72700" y="43942"/>
                </a:lnTo>
                <a:lnTo>
                  <a:pt x="73172" y="43180"/>
                </a:lnTo>
                <a:close/>
              </a:path>
              <a:path w="76200" h="51434">
                <a:moveTo>
                  <a:pt x="54772" y="44069"/>
                </a:moveTo>
                <a:lnTo>
                  <a:pt x="41522" y="44069"/>
                </a:lnTo>
                <a:lnTo>
                  <a:pt x="42506" y="44831"/>
                </a:lnTo>
                <a:lnTo>
                  <a:pt x="44432" y="45847"/>
                </a:lnTo>
                <a:lnTo>
                  <a:pt x="45376" y="46228"/>
                </a:lnTo>
                <a:lnTo>
                  <a:pt x="48048" y="46609"/>
                </a:lnTo>
                <a:lnTo>
                  <a:pt x="48874" y="46482"/>
                </a:lnTo>
                <a:lnTo>
                  <a:pt x="49700" y="46482"/>
                </a:lnTo>
                <a:lnTo>
                  <a:pt x="52060" y="45720"/>
                </a:lnTo>
                <a:lnTo>
                  <a:pt x="53474" y="44958"/>
                </a:lnTo>
                <a:lnTo>
                  <a:pt x="54772" y="44069"/>
                </a:lnTo>
                <a:close/>
              </a:path>
              <a:path w="76200" h="51434">
                <a:moveTo>
                  <a:pt x="76029" y="37973"/>
                </a:moveTo>
                <a:lnTo>
                  <a:pt x="60159" y="37973"/>
                </a:lnTo>
                <a:lnTo>
                  <a:pt x="60064" y="38481"/>
                </a:lnTo>
                <a:lnTo>
                  <a:pt x="59968" y="42037"/>
                </a:lnTo>
                <a:lnTo>
                  <a:pt x="60198" y="42672"/>
                </a:lnTo>
                <a:lnTo>
                  <a:pt x="60315" y="42799"/>
                </a:lnTo>
                <a:lnTo>
                  <a:pt x="60473" y="43053"/>
                </a:lnTo>
                <a:lnTo>
                  <a:pt x="60591" y="43180"/>
                </a:lnTo>
                <a:lnTo>
                  <a:pt x="61220" y="43434"/>
                </a:lnTo>
                <a:lnTo>
                  <a:pt x="61534" y="43434"/>
                </a:lnTo>
                <a:lnTo>
                  <a:pt x="62753" y="43180"/>
                </a:lnTo>
                <a:lnTo>
                  <a:pt x="73172" y="43180"/>
                </a:lnTo>
                <a:lnTo>
                  <a:pt x="73565" y="42545"/>
                </a:lnTo>
                <a:lnTo>
                  <a:pt x="74705" y="41656"/>
                </a:lnTo>
                <a:lnTo>
                  <a:pt x="75137" y="41275"/>
                </a:lnTo>
                <a:lnTo>
                  <a:pt x="75766" y="40386"/>
                </a:lnTo>
                <a:lnTo>
                  <a:pt x="75963" y="39878"/>
                </a:lnTo>
                <a:lnTo>
                  <a:pt x="76081" y="39497"/>
                </a:lnTo>
                <a:lnTo>
                  <a:pt x="76029" y="37973"/>
                </a:lnTo>
                <a:close/>
              </a:path>
              <a:path w="76200" h="51434">
                <a:moveTo>
                  <a:pt x="72230" y="18288"/>
                </a:moveTo>
                <a:lnTo>
                  <a:pt x="68453" y="18288"/>
                </a:lnTo>
                <a:lnTo>
                  <a:pt x="70498" y="18415"/>
                </a:lnTo>
                <a:lnTo>
                  <a:pt x="71285" y="18415"/>
                </a:lnTo>
                <a:lnTo>
                  <a:pt x="72465" y="22098"/>
                </a:lnTo>
                <a:lnTo>
                  <a:pt x="72307" y="22225"/>
                </a:lnTo>
                <a:lnTo>
                  <a:pt x="71914" y="22479"/>
                </a:lnTo>
                <a:lnTo>
                  <a:pt x="70381" y="23622"/>
                </a:lnTo>
                <a:lnTo>
                  <a:pt x="44196" y="37973"/>
                </a:lnTo>
                <a:lnTo>
                  <a:pt x="42467" y="38862"/>
                </a:lnTo>
                <a:lnTo>
                  <a:pt x="39635" y="39624"/>
                </a:lnTo>
                <a:lnTo>
                  <a:pt x="58969" y="39624"/>
                </a:lnTo>
                <a:lnTo>
                  <a:pt x="59765" y="38481"/>
                </a:lnTo>
                <a:lnTo>
                  <a:pt x="60159" y="37973"/>
                </a:lnTo>
                <a:lnTo>
                  <a:pt x="76029" y="37973"/>
                </a:lnTo>
                <a:lnTo>
                  <a:pt x="75780" y="37338"/>
                </a:lnTo>
                <a:lnTo>
                  <a:pt x="70970" y="32766"/>
                </a:lnTo>
                <a:lnTo>
                  <a:pt x="71599" y="31242"/>
                </a:lnTo>
                <a:lnTo>
                  <a:pt x="72346" y="29972"/>
                </a:lnTo>
                <a:lnTo>
                  <a:pt x="73447" y="28702"/>
                </a:lnTo>
                <a:lnTo>
                  <a:pt x="74115" y="28194"/>
                </a:lnTo>
                <a:lnTo>
                  <a:pt x="74705" y="27813"/>
                </a:lnTo>
                <a:lnTo>
                  <a:pt x="74940" y="27813"/>
                </a:lnTo>
                <a:lnTo>
                  <a:pt x="75295" y="27559"/>
                </a:lnTo>
                <a:lnTo>
                  <a:pt x="75452" y="27559"/>
                </a:lnTo>
                <a:lnTo>
                  <a:pt x="74901" y="26543"/>
                </a:lnTo>
                <a:lnTo>
                  <a:pt x="73914" y="24130"/>
                </a:lnTo>
                <a:lnTo>
                  <a:pt x="72700" y="20447"/>
                </a:lnTo>
                <a:lnTo>
                  <a:pt x="72230" y="18288"/>
                </a:lnTo>
                <a:close/>
              </a:path>
              <a:path w="76200" h="51434">
                <a:moveTo>
                  <a:pt x="31182" y="30226"/>
                </a:moveTo>
                <a:lnTo>
                  <a:pt x="30317" y="30226"/>
                </a:lnTo>
                <a:lnTo>
                  <a:pt x="29610" y="30480"/>
                </a:lnTo>
                <a:lnTo>
                  <a:pt x="29178" y="30734"/>
                </a:lnTo>
                <a:lnTo>
                  <a:pt x="28509" y="31750"/>
                </a:lnTo>
                <a:lnTo>
                  <a:pt x="27604" y="32639"/>
                </a:lnTo>
                <a:lnTo>
                  <a:pt x="22375" y="35433"/>
                </a:lnTo>
                <a:lnTo>
                  <a:pt x="21746" y="35433"/>
                </a:lnTo>
                <a:lnTo>
                  <a:pt x="20410" y="35687"/>
                </a:lnTo>
                <a:lnTo>
                  <a:pt x="33135" y="35687"/>
                </a:lnTo>
                <a:lnTo>
                  <a:pt x="33030" y="35433"/>
                </a:lnTo>
                <a:lnTo>
                  <a:pt x="32794" y="34671"/>
                </a:lnTo>
                <a:lnTo>
                  <a:pt x="32411" y="32766"/>
                </a:lnTo>
                <a:lnTo>
                  <a:pt x="32291" y="31750"/>
                </a:lnTo>
                <a:lnTo>
                  <a:pt x="32204" y="31242"/>
                </a:lnTo>
                <a:lnTo>
                  <a:pt x="32087" y="30988"/>
                </a:lnTo>
                <a:lnTo>
                  <a:pt x="31890" y="30734"/>
                </a:lnTo>
                <a:lnTo>
                  <a:pt x="31575" y="30480"/>
                </a:lnTo>
                <a:lnTo>
                  <a:pt x="31182" y="30226"/>
                </a:lnTo>
                <a:close/>
              </a:path>
              <a:path w="76200" h="51434">
                <a:moveTo>
                  <a:pt x="17421" y="6985"/>
                </a:moveTo>
                <a:lnTo>
                  <a:pt x="2443" y="6984"/>
                </a:lnTo>
                <a:lnTo>
                  <a:pt x="4015" y="8508"/>
                </a:lnTo>
                <a:lnTo>
                  <a:pt x="5627" y="10032"/>
                </a:lnTo>
                <a:lnTo>
                  <a:pt x="7318" y="11429"/>
                </a:lnTo>
                <a:lnTo>
                  <a:pt x="10699" y="13969"/>
                </a:lnTo>
                <a:lnTo>
                  <a:pt x="14198" y="16256"/>
                </a:lnTo>
                <a:lnTo>
                  <a:pt x="15968" y="17145"/>
                </a:lnTo>
                <a:lnTo>
                  <a:pt x="17737" y="18161"/>
                </a:lnTo>
                <a:lnTo>
                  <a:pt x="44274" y="25781"/>
                </a:lnTo>
                <a:lnTo>
                  <a:pt x="41365" y="29464"/>
                </a:lnTo>
                <a:lnTo>
                  <a:pt x="39439" y="31496"/>
                </a:lnTo>
                <a:lnTo>
                  <a:pt x="38023" y="32766"/>
                </a:lnTo>
                <a:lnTo>
                  <a:pt x="40736" y="32004"/>
                </a:lnTo>
                <a:lnTo>
                  <a:pt x="43174" y="31115"/>
                </a:lnTo>
                <a:lnTo>
                  <a:pt x="44628" y="30353"/>
                </a:lnTo>
                <a:lnTo>
                  <a:pt x="46005" y="29718"/>
                </a:lnTo>
                <a:lnTo>
                  <a:pt x="53121" y="24511"/>
                </a:lnTo>
                <a:lnTo>
                  <a:pt x="57445" y="24130"/>
                </a:lnTo>
                <a:lnTo>
                  <a:pt x="59805" y="23749"/>
                </a:lnTo>
                <a:lnTo>
                  <a:pt x="61731" y="23368"/>
                </a:lnTo>
                <a:lnTo>
                  <a:pt x="62963" y="22987"/>
                </a:lnTo>
                <a:lnTo>
                  <a:pt x="47145" y="22987"/>
                </a:lnTo>
                <a:lnTo>
                  <a:pt x="43999" y="22225"/>
                </a:lnTo>
                <a:lnTo>
                  <a:pt x="41129" y="21463"/>
                </a:lnTo>
                <a:lnTo>
                  <a:pt x="38804" y="20574"/>
                </a:lnTo>
                <a:lnTo>
                  <a:pt x="28509" y="20574"/>
                </a:lnTo>
                <a:lnTo>
                  <a:pt x="18562" y="14351"/>
                </a:lnTo>
                <a:lnTo>
                  <a:pt x="17943" y="12192"/>
                </a:lnTo>
                <a:lnTo>
                  <a:pt x="17520" y="10287"/>
                </a:lnTo>
                <a:lnTo>
                  <a:pt x="17407" y="9398"/>
                </a:lnTo>
                <a:lnTo>
                  <a:pt x="17421" y="6985"/>
                </a:lnTo>
                <a:close/>
              </a:path>
              <a:path w="76200" h="51434">
                <a:moveTo>
                  <a:pt x="43606" y="18288"/>
                </a:moveTo>
                <a:lnTo>
                  <a:pt x="44235" y="19685"/>
                </a:lnTo>
                <a:lnTo>
                  <a:pt x="45690" y="21590"/>
                </a:lnTo>
                <a:lnTo>
                  <a:pt x="47145" y="22987"/>
                </a:lnTo>
                <a:lnTo>
                  <a:pt x="62963" y="22987"/>
                </a:lnTo>
                <a:lnTo>
                  <a:pt x="63854" y="22733"/>
                </a:lnTo>
                <a:lnTo>
                  <a:pt x="64798" y="22352"/>
                </a:lnTo>
                <a:lnTo>
                  <a:pt x="65544" y="22098"/>
                </a:lnTo>
                <a:lnTo>
                  <a:pt x="58704" y="21717"/>
                </a:lnTo>
                <a:lnTo>
                  <a:pt x="54732" y="21082"/>
                </a:lnTo>
                <a:lnTo>
                  <a:pt x="52924" y="20828"/>
                </a:lnTo>
                <a:lnTo>
                  <a:pt x="46083" y="19177"/>
                </a:lnTo>
                <a:lnTo>
                  <a:pt x="45218" y="18796"/>
                </a:lnTo>
                <a:lnTo>
                  <a:pt x="43606" y="18288"/>
                </a:lnTo>
                <a:close/>
              </a:path>
              <a:path w="76200" h="51434">
                <a:moveTo>
                  <a:pt x="25993" y="10287"/>
                </a:moveTo>
                <a:lnTo>
                  <a:pt x="38804" y="20574"/>
                </a:lnTo>
                <a:lnTo>
                  <a:pt x="37433" y="20066"/>
                </a:lnTo>
                <a:lnTo>
                  <a:pt x="36333" y="19558"/>
                </a:lnTo>
                <a:lnTo>
                  <a:pt x="26819" y="11811"/>
                </a:lnTo>
                <a:lnTo>
                  <a:pt x="25993" y="10287"/>
                </a:lnTo>
                <a:close/>
              </a:path>
              <a:path w="76200" h="51434">
                <a:moveTo>
                  <a:pt x="49464" y="7620"/>
                </a:moveTo>
                <a:lnTo>
                  <a:pt x="41405" y="7620"/>
                </a:lnTo>
                <a:lnTo>
                  <a:pt x="42467" y="7747"/>
                </a:lnTo>
                <a:lnTo>
                  <a:pt x="43567" y="8128"/>
                </a:lnTo>
                <a:lnTo>
                  <a:pt x="43803" y="8255"/>
                </a:lnTo>
                <a:lnTo>
                  <a:pt x="45376" y="8763"/>
                </a:lnTo>
                <a:lnTo>
                  <a:pt x="46083" y="9017"/>
                </a:lnTo>
                <a:lnTo>
                  <a:pt x="51076" y="12446"/>
                </a:lnTo>
                <a:lnTo>
                  <a:pt x="51863" y="13208"/>
                </a:lnTo>
                <a:lnTo>
                  <a:pt x="53082" y="14732"/>
                </a:lnTo>
                <a:lnTo>
                  <a:pt x="53908" y="16129"/>
                </a:lnTo>
                <a:lnTo>
                  <a:pt x="54537" y="17526"/>
                </a:lnTo>
                <a:lnTo>
                  <a:pt x="54654" y="17907"/>
                </a:lnTo>
                <a:lnTo>
                  <a:pt x="55401" y="18161"/>
                </a:lnTo>
                <a:lnTo>
                  <a:pt x="56148" y="18542"/>
                </a:lnTo>
                <a:lnTo>
                  <a:pt x="56895" y="18669"/>
                </a:lnTo>
                <a:lnTo>
                  <a:pt x="57602" y="18923"/>
                </a:lnTo>
                <a:lnTo>
                  <a:pt x="58979" y="19050"/>
                </a:lnTo>
                <a:lnTo>
                  <a:pt x="60237" y="19050"/>
                </a:lnTo>
                <a:lnTo>
                  <a:pt x="61298" y="18923"/>
                </a:lnTo>
                <a:lnTo>
                  <a:pt x="63540" y="18542"/>
                </a:lnTo>
                <a:lnTo>
                  <a:pt x="64955" y="18415"/>
                </a:lnTo>
                <a:lnTo>
                  <a:pt x="67117" y="18288"/>
                </a:lnTo>
                <a:lnTo>
                  <a:pt x="72230" y="18288"/>
                </a:lnTo>
                <a:lnTo>
                  <a:pt x="71953" y="17018"/>
                </a:lnTo>
                <a:lnTo>
                  <a:pt x="58389" y="17018"/>
                </a:lnTo>
                <a:lnTo>
                  <a:pt x="57878" y="16764"/>
                </a:lnTo>
                <a:lnTo>
                  <a:pt x="57682" y="16764"/>
                </a:lnTo>
                <a:lnTo>
                  <a:pt x="56934" y="16256"/>
                </a:lnTo>
                <a:lnTo>
                  <a:pt x="56266" y="15875"/>
                </a:lnTo>
                <a:lnTo>
                  <a:pt x="53947" y="12700"/>
                </a:lnTo>
                <a:lnTo>
                  <a:pt x="53671" y="12192"/>
                </a:lnTo>
                <a:lnTo>
                  <a:pt x="51548" y="9525"/>
                </a:lnTo>
                <a:lnTo>
                  <a:pt x="49976" y="8001"/>
                </a:lnTo>
                <a:lnTo>
                  <a:pt x="49464" y="7620"/>
                </a:lnTo>
                <a:close/>
              </a:path>
              <a:path w="76200" h="51434">
                <a:moveTo>
                  <a:pt x="67982" y="15621"/>
                </a:moveTo>
                <a:lnTo>
                  <a:pt x="65820" y="15621"/>
                </a:lnTo>
                <a:lnTo>
                  <a:pt x="64876" y="15748"/>
                </a:lnTo>
                <a:lnTo>
                  <a:pt x="62556" y="16129"/>
                </a:lnTo>
                <a:lnTo>
                  <a:pt x="61456" y="16510"/>
                </a:lnTo>
                <a:lnTo>
                  <a:pt x="61024" y="16637"/>
                </a:lnTo>
                <a:lnTo>
                  <a:pt x="60473" y="16891"/>
                </a:lnTo>
                <a:lnTo>
                  <a:pt x="60276" y="17018"/>
                </a:lnTo>
                <a:lnTo>
                  <a:pt x="71953" y="17018"/>
                </a:lnTo>
                <a:lnTo>
                  <a:pt x="71836" y="16129"/>
                </a:lnTo>
                <a:lnTo>
                  <a:pt x="70459" y="15875"/>
                </a:lnTo>
                <a:lnTo>
                  <a:pt x="67982" y="15621"/>
                </a:lnTo>
                <a:close/>
              </a:path>
              <a:path w="76200" h="51434">
                <a:moveTo>
                  <a:pt x="28823" y="3683"/>
                </a:moveTo>
                <a:lnTo>
                  <a:pt x="21550" y="3683"/>
                </a:lnTo>
                <a:lnTo>
                  <a:pt x="21865" y="3810"/>
                </a:lnTo>
                <a:lnTo>
                  <a:pt x="22965" y="3937"/>
                </a:lnTo>
                <a:lnTo>
                  <a:pt x="23988" y="4191"/>
                </a:lnTo>
                <a:lnTo>
                  <a:pt x="30042" y="8636"/>
                </a:lnTo>
                <a:lnTo>
                  <a:pt x="31339" y="10287"/>
                </a:lnTo>
                <a:lnTo>
                  <a:pt x="33109" y="11938"/>
                </a:lnTo>
                <a:lnTo>
                  <a:pt x="33659" y="12319"/>
                </a:lnTo>
                <a:lnTo>
                  <a:pt x="34171" y="12573"/>
                </a:lnTo>
                <a:lnTo>
                  <a:pt x="35035" y="12954"/>
                </a:lnTo>
                <a:lnTo>
                  <a:pt x="35390" y="13208"/>
                </a:lnTo>
                <a:lnTo>
                  <a:pt x="36136" y="13335"/>
                </a:lnTo>
                <a:lnTo>
                  <a:pt x="36294" y="13335"/>
                </a:lnTo>
                <a:lnTo>
                  <a:pt x="37197" y="10795"/>
                </a:lnTo>
                <a:lnTo>
                  <a:pt x="37748" y="9906"/>
                </a:lnTo>
                <a:lnTo>
                  <a:pt x="37931" y="9652"/>
                </a:lnTo>
                <a:lnTo>
                  <a:pt x="37197" y="9652"/>
                </a:lnTo>
                <a:lnTo>
                  <a:pt x="34249" y="8001"/>
                </a:lnTo>
                <a:lnTo>
                  <a:pt x="33070" y="7239"/>
                </a:lnTo>
                <a:lnTo>
                  <a:pt x="32048" y="6477"/>
                </a:lnTo>
                <a:lnTo>
                  <a:pt x="31222" y="5969"/>
                </a:lnTo>
                <a:lnTo>
                  <a:pt x="29924" y="4826"/>
                </a:lnTo>
                <a:lnTo>
                  <a:pt x="29452" y="4445"/>
                </a:lnTo>
                <a:lnTo>
                  <a:pt x="28823" y="3683"/>
                </a:lnTo>
                <a:close/>
              </a:path>
              <a:path w="76200" h="51434">
                <a:moveTo>
                  <a:pt x="43016" y="4953"/>
                </a:moveTo>
                <a:lnTo>
                  <a:pt x="37670" y="8001"/>
                </a:lnTo>
                <a:lnTo>
                  <a:pt x="37512" y="8255"/>
                </a:lnTo>
                <a:lnTo>
                  <a:pt x="37316" y="9017"/>
                </a:lnTo>
                <a:lnTo>
                  <a:pt x="37197" y="9652"/>
                </a:lnTo>
                <a:lnTo>
                  <a:pt x="37931" y="9652"/>
                </a:lnTo>
                <a:lnTo>
                  <a:pt x="38613" y="8890"/>
                </a:lnTo>
                <a:lnTo>
                  <a:pt x="38928" y="8636"/>
                </a:lnTo>
                <a:lnTo>
                  <a:pt x="39557" y="8255"/>
                </a:lnTo>
                <a:lnTo>
                  <a:pt x="39871" y="8001"/>
                </a:lnTo>
                <a:lnTo>
                  <a:pt x="40186" y="7874"/>
                </a:lnTo>
                <a:lnTo>
                  <a:pt x="41405" y="7620"/>
                </a:lnTo>
                <a:lnTo>
                  <a:pt x="49464" y="7620"/>
                </a:lnTo>
                <a:lnTo>
                  <a:pt x="47970" y="6604"/>
                </a:lnTo>
                <a:lnTo>
                  <a:pt x="47499" y="6223"/>
                </a:lnTo>
                <a:lnTo>
                  <a:pt x="47027" y="6096"/>
                </a:lnTo>
                <a:lnTo>
                  <a:pt x="46122" y="5715"/>
                </a:lnTo>
                <a:lnTo>
                  <a:pt x="45690" y="5461"/>
                </a:lnTo>
                <a:lnTo>
                  <a:pt x="44903" y="5207"/>
                </a:lnTo>
                <a:lnTo>
                  <a:pt x="44196" y="5080"/>
                </a:lnTo>
                <a:lnTo>
                  <a:pt x="43016" y="4953"/>
                </a:lnTo>
                <a:close/>
              </a:path>
              <a:path w="76200" h="51434">
                <a:moveTo>
                  <a:pt x="22651" y="381"/>
                </a:moveTo>
                <a:lnTo>
                  <a:pt x="21353" y="381"/>
                </a:lnTo>
                <a:lnTo>
                  <a:pt x="20803" y="508"/>
                </a:lnTo>
                <a:lnTo>
                  <a:pt x="20253" y="508"/>
                </a:lnTo>
                <a:lnTo>
                  <a:pt x="15731" y="6350"/>
                </a:lnTo>
                <a:lnTo>
                  <a:pt x="17569" y="6350"/>
                </a:lnTo>
                <a:lnTo>
                  <a:pt x="17658" y="5969"/>
                </a:lnTo>
                <a:lnTo>
                  <a:pt x="17815" y="5588"/>
                </a:lnTo>
                <a:lnTo>
                  <a:pt x="20292" y="3810"/>
                </a:lnTo>
                <a:lnTo>
                  <a:pt x="20764" y="3683"/>
                </a:lnTo>
                <a:lnTo>
                  <a:pt x="28823" y="3683"/>
                </a:lnTo>
                <a:lnTo>
                  <a:pt x="28666" y="3429"/>
                </a:lnTo>
                <a:lnTo>
                  <a:pt x="28509" y="3302"/>
                </a:lnTo>
                <a:lnTo>
                  <a:pt x="28430" y="2921"/>
                </a:lnTo>
                <a:lnTo>
                  <a:pt x="27448" y="2286"/>
                </a:lnTo>
                <a:lnTo>
                  <a:pt x="26543" y="1651"/>
                </a:lnTo>
                <a:lnTo>
                  <a:pt x="24853" y="889"/>
                </a:lnTo>
                <a:lnTo>
                  <a:pt x="24066" y="635"/>
                </a:lnTo>
                <a:lnTo>
                  <a:pt x="22651" y="381"/>
                </a:lnTo>
                <a:close/>
              </a:path>
              <a:path w="76200" h="51434">
                <a:moveTo>
                  <a:pt x="7829" y="0"/>
                </a:moveTo>
                <a:lnTo>
                  <a:pt x="7279" y="0"/>
                </a:lnTo>
                <a:lnTo>
                  <a:pt x="6728" y="126"/>
                </a:lnTo>
                <a:lnTo>
                  <a:pt x="8379" y="127"/>
                </a:lnTo>
                <a:lnTo>
                  <a:pt x="782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75239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5427" y="0"/>
                </a:moveTo>
                <a:lnTo>
                  <a:pt x="0" y="28739"/>
                </a:lnTo>
                <a:lnTo>
                  <a:pt x="160" y="30735"/>
                </a:lnTo>
                <a:lnTo>
                  <a:pt x="14708" y="49724"/>
                </a:lnTo>
                <a:lnTo>
                  <a:pt x="15570" y="49567"/>
                </a:lnTo>
                <a:lnTo>
                  <a:pt x="16444" y="49333"/>
                </a:lnTo>
                <a:lnTo>
                  <a:pt x="17341" y="48941"/>
                </a:lnTo>
                <a:lnTo>
                  <a:pt x="18249" y="48393"/>
                </a:lnTo>
                <a:lnTo>
                  <a:pt x="18675" y="48041"/>
                </a:lnTo>
                <a:lnTo>
                  <a:pt x="20883" y="48041"/>
                </a:lnTo>
                <a:lnTo>
                  <a:pt x="20837" y="3093"/>
                </a:lnTo>
                <a:lnTo>
                  <a:pt x="19825" y="2623"/>
                </a:lnTo>
                <a:lnTo>
                  <a:pt x="18273" y="2036"/>
                </a:lnTo>
                <a:lnTo>
                  <a:pt x="9556" y="2036"/>
                </a:lnTo>
                <a:lnTo>
                  <a:pt x="9441" y="1644"/>
                </a:lnTo>
                <a:lnTo>
                  <a:pt x="6807" y="156"/>
                </a:lnTo>
                <a:lnTo>
                  <a:pt x="5427" y="0"/>
                </a:lnTo>
                <a:close/>
              </a:path>
              <a:path w="20954" h="50165">
                <a:moveTo>
                  <a:pt x="20883" y="48041"/>
                </a:moveTo>
                <a:lnTo>
                  <a:pt x="18675" y="48041"/>
                </a:lnTo>
                <a:lnTo>
                  <a:pt x="18836" y="48159"/>
                </a:lnTo>
                <a:lnTo>
                  <a:pt x="19629" y="48432"/>
                </a:lnTo>
                <a:lnTo>
                  <a:pt x="19974" y="48510"/>
                </a:lnTo>
                <a:lnTo>
                  <a:pt x="20883" y="48510"/>
                </a:lnTo>
                <a:lnTo>
                  <a:pt x="20883" y="48041"/>
                </a:lnTo>
                <a:close/>
              </a:path>
              <a:path w="20954" h="50165">
                <a:moveTo>
                  <a:pt x="14041" y="1096"/>
                </a:moveTo>
                <a:lnTo>
                  <a:pt x="9556" y="2036"/>
                </a:lnTo>
                <a:lnTo>
                  <a:pt x="18273" y="2036"/>
                </a:lnTo>
                <a:lnTo>
                  <a:pt x="17858" y="1879"/>
                </a:lnTo>
                <a:lnTo>
                  <a:pt x="16364" y="1487"/>
                </a:lnTo>
                <a:lnTo>
                  <a:pt x="14823" y="1175"/>
                </a:lnTo>
                <a:lnTo>
                  <a:pt x="14041" y="1096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86646" y="7590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9947" y="18438"/>
                </a:moveTo>
                <a:lnTo>
                  <a:pt x="9004" y="18438"/>
                </a:lnTo>
                <a:lnTo>
                  <a:pt x="9475" y="18484"/>
                </a:lnTo>
                <a:lnTo>
                  <a:pt x="9947" y="18438"/>
                </a:lnTo>
                <a:close/>
              </a:path>
              <a:path w="19050" h="19050">
                <a:moveTo>
                  <a:pt x="9947" y="0"/>
                </a:moveTo>
                <a:lnTo>
                  <a:pt x="0" y="8303"/>
                </a:lnTo>
                <a:lnTo>
                  <a:pt x="0" y="10181"/>
                </a:lnTo>
                <a:lnTo>
                  <a:pt x="2437" y="15426"/>
                </a:lnTo>
                <a:lnTo>
                  <a:pt x="2748" y="15781"/>
                </a:lnTo>
                <a:lnTo>
                  <a:pt x="3415" y="16365"/>
                </a:lnTo>
                <a:lnTo>
                  <a:pt x="3771" y="16640"/>
                </a:lnTo>
                <a:lnTo>
                  <a:pt x="4565" y="17155"/>
                </a:lnTo>
                <a:lnTo>
                  <a:pt x="4956" y="17350"/>
                </a:lnTo>
                <a:lnTo>
                  <a:pt x="5347" y="17579"/>
                </a:lnTo>
                <a:lnTo>
                  <a:pt x="6646" y="18049"/>
                </a:lnTo>
                <a:lnTo>
                  <a:pt x="7543" y="18289"/>
                </a:lnTo>
                <a:lnTo>
                  <a:pt x="8486" y="18438"/>
                </a:lnTo>
                <a:lnTo>
                  <a:pt x="10453" y="18438"/>
                </a:lnTo>
                <a:lnTo>
                  <a:pt x="11396" y="18289"/>
                </a:lnTo>
                <a:lnTo>
                  <a:pt x="12304" y="18049"/>
                </a:lnTo>
                <a:lnTo>
                  <a:pt x="13604" y="17579"/>
                </a:lnTo>
                <a:lnTo>
                  <a:pt x="13995" y="17350"/>
                </a:lnTo>
                <a:lnTo>
                  <a:pt x="14386" y="17155"/>
                </a:lnTo>
                <a:lnTo>
                  <a:pt x="14777" y="16881"/>
                </a:lnTo>
                <a:lnTo>
                  <a:pt x="15179" y="16640"/>
                </a:lnTo>
                <a:lnTo>
                  <a:pt x="16203" y="15781"/>
                </a:lnTo>
                <a:lnTo>
                  <a:pt x="16513" y="15426"/>
                </a:lnTo>
                <a:lnTo>
                  <a:pt x="16823" y="15117"/>
                </a:lnTo>
                <a:lnTo>
                  <a:pt x="17375" y="14407"/>
                </a:lnTo>
                <a:lnTo>
                  <a:pt x="18951" y="10181"/>
                </a:lnTo>
                <a:lnTo>
                  <a:pt x="18951" y="8303"/>
                </a:lnTo>
                <a:lnTo>
                  <a:pt x="11396" y="194"/>
                </a:lnTo>
                <a:lnTo>
                  <a:pt x="10924" y="80"/>
                </a:lnTo>
                <a:lnTo>
                  <a:pt x="9947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91798" y="8084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4323" y="0"/>
                </a:moveTo>
                <a:lnTo>
                  <a:pt x="0" y="5165"/>
                </a:lnTo>
                <a:lnTo>
                  <a:pt x="114" y="5554"/>
                </a:lnTo>
                <a:lnTo>
                  <a:pt x="4760" y="8577"/>
                </a:lnTo>
                <a:lnTo>
                  <a:pt x="5232" y="8497"/>
                </a:lnTo>
                <a:lnTo>
                  <a:pt x="8647" y="5165"/>
                </a:lnTo>
                <a:lnTo>
                  <a:pt x="8532" y="3012"/>
                </a:lnTo>
                <a:lnTo>
                  <a:pt x="43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85679" y="140788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60" h="19050">
                <a:moveTo>
                  <a:pt x="6370" y="5359"/>
                </a:moveTo>
                <a:lnTo>
                  <a:pt x="22608" y="19034"/>
                </a:lnTo>
                <a:lnTo>
                  <a:pt x="20216" y="15231"/>
                </a:lnTo>
                <a:lnTo>
                  <a:pt x="19698" y="14327"/>
                </a:lnTo>
                <a:lnTo>
                  <a:pt x="19146" y="13433"/>
                </a:lnTo>
                <a:lnTo>
                  <a:pt x="18594" y="12448"/>
                </a:lnTo>
                <a:lnTo>
                  <a:pt x="17030" y="11750"/>
                </a:lnTo>
                <a:lnTo>
                  <a:pt x="7865" y="6424"/>
                </a:lnTo>
                <a:lnTo>
                  <a:pt x="6370" y="5359"/>
                </a:lnTo>
                <a:close/>
              </a:path>
              <a:path w="22860" h="19050">
                <a:moveTo>
                  <a:pt x="0" y="0"/>
                </a:moveTo>
                <a:lnTo>
                  <a:pt x="8969" y="17579"/>
                </a:lnTo>
                <a:lnTo>
                  <a:pt x="5623" y="4775"/>
                </a:lnTo>
                <a:lnTo>
                  <a:pt x="4174" y="3676"/>
                </a:lnTo>
                <a:lnTo>
                  <a:pt x="2759" y="2508"/>
                </a:lnTo>
                <a:lnTo>
                  <a:pt x="1379" y="1294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33381" y="29861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299" y="0"/>
                </a:moveTo>
                <a:lnTo>
                  <a:pt x="251" y="6104"/>
                </a:lnTo>
                <a:lnTo>
                  <a:pt x="125" y="6424"/>
                </a:lnTo>
                <a:lnTo>
                  <a:pt x="0" y="8177"/>
                </a:lnTo>
                <a:lnTo>
                  <a:pt x="113" y="8451"/>
                </a:lnTo>
                <a:lnTo>
                  <a:pt x="309" y="8772"/>
                </a:lnTo>
                <a:lnTo>
                  <a:pt x="2666" y="9517"/>
                </a:lnTo>
                <a:lnTo>
                  <a:pt x="3218" y="9471"/>
                </a:lnTo>
                <a:lnTo>
                  <a:pt x="7651" y="7707"/>
                </a:lnTo>
                <a:lnTo>
                  <a:pt x="2551" y="7707"/>
                </a:lnTo>
                <a:lnTo>
                  <a:pt x="2080" y="7673"/>
                </a:lnTo>
                <a:lnTo>
                  <a:pt x="1562" y="7593"/>
                </a:lnTo>
                <a:lnTo>
                  <a:pt x="2606" y="5050"/>
                </a:lnTo>
                <a:lnTo>
                  <a:pt x="2701" y="4890"/>
                </a:lnTo>
                <a:lnTo>
                  <a:pt x="3057" y="4500"/>
                </a:lnTo>
                <a:lnTo>
                  <a:pt x="9308" y="4500"/>
                </a:lnTo>
                <a:lnTo>
                  <a:pt x="9213" y="4145"/>
                </a:lnTo>
                <a:lnTo>
                  <a:pt x="3023" y="2702"/>
                </a:lnTo>
                <a:lnTo>
                  <a:pt x="3853" y="1683"/>
                </a:lnTo>
                <a:lnTo>
                  <a:pt x="4311" y="1053"/>
                </a:lnTo>
                <a:lnTo>
                  <a:pt x="4267" y="435"/>
                </a:lnTo>
                <a:lnTo>
                  <a:pt x="3966" y="194"/>
                </a:lnTo>
                <a:lnTo>
                  <a:pt x="3644" y="114"/>
                </a:lnTo>
                <a:lnTo>
                  <a:pt x="3299" y="0"/>
                </a:lnTo>
                <a:close/>
              </a:path>
              <a:path w="9525" h="9525">
                <a:moveTo>
                  <a:pt x="9308" y="4500"/>
                </a:moveTo>
                <a:lnTo>
                  <a:pt x="3057" y="4500"/>
                </a:lnTo>
                <a:lnTo>
                  <a:pt x="3644" y="4890"/>
                </a:lnTo>
                <a:lnTo>
                  <a:pt x="4081" y="5245"/>
                </a:lnTo>
                <a:lnTo>
                  <a:pt x="4437" y="5634"/>
                </a:lnTo>
                <a:lnTo>
                  <a:pt x="4667" y="5955"/>
                </a:lnTo>
                <a:lnTo>
                  <a:pt x="4713" y="6974"/>
                </a:lnTo>
                <a:lnTo>
                  <a:pt x="4437" y="7283"/>
                </a:lnTo>
                <a:lnTo>
                  <a:pt x="4161" y="7444"/>
                </a:lnTo>
                <a:lnTo>
                  <a:pt x="3805" y="7593"/>
                </a:lnTo>
                <a:lnTo>
                  <a:pt x="3448" y="7673"/>
                </a:lnTo>
                <a:lnTo>
                  <a:pt x="3023" y="7707"/>
                </a:lnTo>
                <a:lnTo>
                  <a:pt x="7651" y="7707"/>
                </a:lnTo>
                <a:lnTo>
                  <a:pt x="9271" y="5634"/>
                </a:lnTo>
                <a:lnTo>
                  <a:pt x="9308" y="4500"/>
                </a:lnTo>
                <a:close/>
              </a:path>
              <a:path w="9525" h="9525">
                <a:moveTo>
                  <a:pt x="6162" y="2153"/>
                </a:moveTo>
                <a:lnTo>
                  <a:pt x="5771" y="2153"/>
                </a:lnTo>
                <a:lnTo>
                  <a:pt x="4989" y="2233"/>
                </a:lnTo>
                <a:lnTo>
                  <a:pt x="3805" y="2462"/>
                </a:lnTo>
                <a:lnTo>
                  <a:pt x="3023" y="2702"/>
                </a:lnTo>
                <a:lnTo>
                  <a:pt x="8144" y="2702"/>
                </a:lnTo>
                <a:lnTo>
                  <a:pt x="7622" y="2427"/>
                </a:lnTo>
                <a:lnTo>
                  <a:pt x="7266" y="2313"/>
                </a:lnTo>
                <a:lnTo>
                  <a:pt x="6909" y="2233"/>
                </a:lnTo>
                <a:lnTo>
                  <a:pt x="6162" y="2153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27354" y="270191"/>
            <a:ext cx="8890" cy="18415"/>
          </a:xfrm>
          <a:custGeom>
            <a:avLst/>
            <a:gdLst/>
            <a:ahLst/>
            <a:cxnLst/>
            <a:rect l="l" t="t" r="r" b="b"/>
            <a:pathLst>
              <a:path w="8889" h="18414">
                <a:moveTo>
                  <a:pt x="942" y="0"/>
                </a:moveTo>
                <a:lnTo>
                  <a:pt x="471" y="939"/>
                </a:lnTo>
                <a:lnTo>
                  <a:pt x="0" y="2038"/>
                </a:lnTo>
                <a:lnTo>
                  <a:pt x="2046" y="5634"/>
                </a:lnTo>
                <a:lnTo>
                  <a:pt x="3166" y="7833"/>
                </a:lnTo>
                <a:lnTo>
                  <a:pt x="7509" y="17969"/>
                </a:lnTo>
                <a:lnTo>
                  <a:pt x="7704" y="17774"/>
                </a:lnTo>
                <a:lnTo>
                  <a:pt x="8578" y="14842"/>
                </a:lnTo>
                <a:lnTo>
                  <a:pt x="8498" y="12689"/>
                </a:lnTo>
                <a:lnTo>
                  <a:pt x="8026" y="11349"/>
                </a:lnTo>
                <a:lnTo>
                  <a:pt x="7589" y="10261"/>
                </a:lnTo>
                <a:lnTo>
                  <a:pt x="7003" y="9196"/>
                </a:lnTo>
                <a:lnTo>
                  <a:pt x="6247" y="7638"/>
                </a:lnTo>
                <a:lnTo>
                  <a:pt x="2161" y="1763"/>
                </a:lnTo>
                <a:lnTo>
                  <a:pt x="1299" y="584"/>
                </a:lnTo>
                <a:lnTo>
                  <a:pt x="942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88808" y="102101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0" y="125"/>
                </a:moveTo>
                <a:lnTo>
                  <a:pt x="91" y="2153"/>
                </a:lnTo>
                <a:lnTo>
                  <a:pt x="195" y="5291"/>
                </a:lnTo>
                <a:lnTo>
                  <a:pt x="310" y="7993"/>
                </a:lnTo>
                <a:lnTo>
                  <a:pt x="471" y="13353"/>
                </a:lnTo>
                <a:lnTo>
                  <a:pt x="680" y="18919"/>
                </a:lnTo>
                <a:lnTo>
                  <a:pt x="889" y="26398"/>
                </a:lnTo>
                <a:lnTo>
                  <a:pt x="1000" y="29490"/>
                </a:lnTo>
                <a:lnTo>
                  <a:pt x="1057" y="31872"/>
                </a:lnTo>
                <a:lnTo>
                  <a:pt x="2748" y="31712"/>
                </a:lnTo>
                <a:lnTo>
                  <a:pt x="2552" y="31093"/>
                </a:lnTo>
                <a:lnTo>
                  <a:pt x="2357" y="30818"/>
                </a:lnTo>
                <a:lnTo>
                  <a:pt x="2196" y="30773"/>
                </a:lnTo>
                <a:lnTo>
                  <a:pt x="3150" y="30383"/>
                </a:lnTo>
                <a:lnTo>
                  <a:pt x="4093" y="30074"/>
                </a:lnTo>
                <a:lnTo>
                  <a:pt x="4990" y="29833"/>
                </a:lnTo>
                <a:lnTo>
                  <a:pt x="6681" y="29559"/>
                </a:lnTo>
                <a:lnTo>
                  <a:pt x="8256" y="29490"/>
                </a:lnTo>
                <a:lnTo>
                  <a:pt x="13205" y="29490"/>
                </a:lnTo>
                <a:lnTo>
                  <a:pt x="13569" y="26398"/>
                </a:lnTo>
                <a:lnTo>
                  <a:pt x="14903" y="1534"/>
                </a:lnTo>
                <a:lnTo>
                  <a:pt x="7313" y="1534"/>
                </a:lnTo>
                <a:lnTo>
                  <a:pt x="5381" y="1454"/>
                </a:lnTo>
                <a:lnTo>
                  <a:pt x="4438" y="1339"/>
                </a:lnTo>
                <a:lnTo>
                  <a:pt x="3541" y="1179"/>
                </a:lnTo>
                <a:lnTo>
                  <a:pt x="1724" y="710"/>
                </a:lnTo>
                <a:lnTo>
                  <a:pt x="862" y="435"/>
                </a:lnTo>
                <a:lnTo>
                  <a:pt x="0" y="125"/>
                </a:lnTo>
                <a:close/>
              </a:path>
              <a:path w="15239" h="32385">
                <a:moveTo>
                  <a:pt x="2256" y="30748"/>
                </a:moveTo>
                <a:close/>
              </a:path>
              <a:path w="15239" h="32385">
                <a:moveTo>
                  <a:pt x="13205" y="29490"/>
                </a:moveTo>
                <a:lnTo>
                  <a:pt x="8256" y="29490"/>
                </a:lnTo>
                <a:lnTo>
                  <a:pt x="9004" y="29524"/>
                </a:lnTo>
                <a:lnTo>
                  <a:pt x="9671" y="29604"/>
                </a:lnTo>
                <a:lnTo>
                  <a:pt x="10924" y="29833"/>
                </a:lnTo>
                <a:lnTo>
                  <a:pt x="11476" y="29959"/>
                </a:lnTo>
                <a:lnTo>
                  <a:pt x="12419" y="30234"/>
                </a:lnTo>
                <a:lnTo>
                  <a:pt x="13086" y="30498"/>
                </a:lnTo>
                <a:lnTo>
                  <a:pt x="13205" y="29490"/>
                </a:lnTo>
                <a:close/>
              </a:path>
              <a:path w="15239" h="32385">
                <a:moveTo>
                  <a:pt x="14903" y="0"/>
                </a:moveTo>
                <a:lnTo>
                  <a:pt x="7313" y="1534"/>
                </a:lnTo>
                <a:lnTo>
                  <a:pt x="14903" y="1534"/>
                </a:lnTo>
                <a:lnTo>
                  <a:pt x="1490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93184" y="106877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3720" y="0"/>
                </a:moveTo>
                <a:lnTo>
                  <a:pt x="0" y="3962"/>
                </a:lnTo>
                <a:lnTo>
                  <a:pt x="144" y="4351"/>
                </a:lnTo>
                <a:lnTo>
                  <a:pt x="339" y="4707"/>
                </a:lnTo>
                <a:lnTo>
                  <a:pt x="339" y="6505"/>
                </a:lnTo>
                <a:lnTo>
                  <a:pt x="1914" y="8108"/>
                </a:lnTo>
                <a:lnTo>
                  <a:pt x="2547" y="7879"/>
                </a:lnTo>
                <a:lnTo>
                  <a:pt x="3214" y="7799"/>
                </a:lnTo>
                <a:lnTo>
                  <a:pt x="6403" y="5600"/>
                </a:lnTo>
                <a:lnTo>
                  <a:pt x="6353" y="4351"/>
                </a:lnTo>
                <a:lnTo>
                  <a:pt x="6179" y="3916"/>
                </a:lnTo>
                <a:lnTo>
                  <a:pt x="6008" y="3607"/>
                </a:lnTo>
                <a:lnTo>
                  <a:pt x="5962" y="1809"/>
                </a:lnTo>
                <a:lnTo>
                  <a:pt x="5801" y="1408"/>
                </a:lnTo>
                <a:lnTo>
                  <a:pt x="5571" y="1019"/>
                </a:lnTo>
                <a:lnTo>
                  <a:pt x="5215" y="710"/>
                </a:lnTo>
                <a:lnTo>
                  <a:pt x="5065" y="549"/>
                </a:lnTo>
                <a:lnTo>
                  <a:pt x="4511" y="240"/>
                </a:lnTo>
                <a:lnTo>
                  <a:pt x="4318" y="160"/>
                </a:lnTo>
                <a:lnTo>
                  <a:pt x="3720" y="0"/>
                </a:lnTo>
                <a:close/>
              </a:path>
              <a:path w="6985" h="8255">
                <a:moveTo>
                  <a:pt x="4858" y="7799"/>
                </a:moveTo>
                <a:lnTo>
                  <a:pt x="3524" y="7799"/>
                </a:lnTo>
                <a:lnTo>
                  <a:pt x="3846" y="7833"/>
                </a:lnTo>
                <a:lnTo>
                  <a:pt x="4467" y="7993"/>
                </a:lnTo>
                <a:lnTo>
                  <a:pt x="4858" y="77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93684" y="118433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80" y="1603"/>
                </a:moveTo>
                <a:lnTo>
                  <a:pt x="3104" y="5359"/>
                </a:lnTo>
                <a:lnTo>
                  <a:pt x="3415" y="5325"/>
                </a:lnTo>
                <a:lnTo>
                  <a:pt x="6465" y="2508"/>
                </a:lnTo>
                <a:lnTo>
                  <a:pt x="1805" y="2508"/>
                </a:lnTo>
                <a:lnTo>
                  <a:pt x="1494" y="2427"/>
                </a:lnTo>
                <a:lnTo>
                  <a:pt x="908" y="2233"/>
                </a:lnTo>
                <a:lnTo>
                  <a:pt x="632" y="2072"/>
                </a:lnTo>
                <a:lnTo>
                  <a:pt x="80" y="1603"/>
                </a:lnTo>
                <a:close/>
              </a:path>
              <a:path w="6985" h="5714">
                <a:moveTo>
                  <a:pt x="5703" y="0"/>
                </a:moveTo>
                <a:lnTo>
                  <a:pt x="2748" y="2508"/>
                </a:lnTo>
                <a:lnTo>
                  <a:pt x="6465" y="2508"/>
                </a:lnTo>
                <a:lnTo>
                  <a:pt x="6345" y="1019"/>
                </a:lnTo>
                <a:lnTo>
                  <a:pt x="6249" y="778"/>
                </a:lnTo>
                <a:lnTo>
                  <a:pt x="6048" y="389"/>
                </a:lnTo>
                <a:lnTo>
                  <a:pt x="5899" y="194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93052" y="114676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3622" y="0"/>
                </a:moveTo>
                <a:lnTo>
                  <a:pt x="0" y="4145"/>
                </a:lnTo>
                <a:lnTo>
                  <a:pt x="114" y="4455"/>
                </a:lnTo>
                <a:lnTo>
                  <a:pt x="3380" y="6264"/>
                </a:lnTo>
                <a:lnTo>
                  <a:pt x="4013" y="6104"/>
                </a:lnTo>
                <a:lnTo>
                  <a:pt x="6372" y="3596"/>
                </a:lnTo>
                <a:lnTo>
                  <a:pt x="6290" y="1832"/>
                </a:lnTo>
                <a:lnTo>
                  <a:pt x="3622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92902" y="124033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3806" y="0"/>
                </a:moveTo>
                <a:lnTo>
                  <a:pt x="0" y="4260"/>
                </a:lnTo>
                <a:lnTo>
                  <a:pt x="149" y="4695"/>
                </a:lnTo>
                <a:lnTo>
                  <a:pt x="344" y="5084"/>
                </a:lnTo>
                <a:lnTo>
                  <a:pt x="292" y="6493"/>
                </a:lnTo>
                <a:lnTo>
                  <a:pt x="390" y="6928"/>
                </a:lnTo>
                <a:lnTo>
                  <a:pt x="540" y="7283"/>
                </a:lnTo>
                <a:lnTo>
                  <a:pt x="977" y="7867"/>
                </a:lnTo>
                <a:lnTo>
                  <a:pt x="2391" y="7627"/>
                </a:lnTo>
                <a:lnTo>
                  <a:pt x="3771" y="7558"/>
                </a:lnTo>
                <a:lnTo>
                  <a:pt x="6290" y="7558"/>
                </a:lnTo>
                <a:lnTo>
                  <a:pt x="6715" y="6928"/>
                </a:lnTo>
                <a:lnTo>
                  <a:pt x="6911" y="6493"/>
                </a:lnTo>
                <a:lnTo>
                  <a:pt x="7037" y="6024"/>
                </a:lnTo>
                <a:lnTo>
                  <a:pt x="6911" y="4260"/>
                </a:lnTo>
                <a:lnTo>
                  <a:pt x="6715" y="3870"/>
                </a:lnTo>
                <a:lnTo>
                  <a:pt x="6761" y="2427"/>
                </a:lnTo>
                <a:lnTo>
                  <a:pt x="6600" y="1958"/>
                </a:lnTo>
                <a:lnTo>
                  <a:pt x="6405" y="1523"/>
                </a:lnTo>
                <a:lnTo>
                  <a:pt x="6129" y="1133"/>
                </a:lnTo>
                <a:lnTo>
                  <a:pt x="5968" y="973"/>
                </a:lnTo>
                <a:lnTo>
                  <a:pt x="5818" y="778"/>
                </a:lnTo>
                <a:lnTo>
                  <a:pt x="5611" y="618"/>
                </a:lnTo>
                <a:lnTo>
                  <a:pt x="5381" y="503"/>
                </a:lnTo>
                <a:lnTo>
                  <a:pt x="5105" y="309"/>
                </a:lnTo>
                <a:lnTo>
                  <a:pt x="4795" y="194"/>
                </a:lnTo>
                <a:lnTo>
                  <a:pt x="4162" y="34"/>
                </a:lnTo>
                <a:lnTo>
                  <a:pt x="3806" y="0"/>
                </a:lnTo>
                <a:close/>
              </a:path>
              <a:path w="7620" h="8255">
                <a:moveTo>
                  <a:pt x="6290" y="7558"/>
                </a:moveTo>
                <a:lnTo>
                  <a:pt x="3771" y="7558"/>
                </a:lnTo>
                <a:lnTo>
                  <a:pt x="5577" y="7673"/>
                </a:lnTo>
                <a:lnTo>
                  <a:pt x="6129" y="7753"/>
                </a:lnTo>
                <a:lnTo>
                  <a:pt x="6290" y="755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47271" y="213554"/>
            <a:ext cx="298450" cy="359410"/>
          </a:xfrm>
          <a:custGeom>
            <a:avLst/>
            <a:gdLst/>
            <a:ahLst/>
            <a:cxnLst/>
            <a:rect l="l" t="t" r="r" b="b"/>
            <a:pathLst>
              <a:path w="298450" h="359409">
                <a:moveTo>
                  <a:pt x="143975" y="340360"/>
                </a:moveTo>
                <a:lnTo>
                  <a:pt x="139134" y="340360"/>
                </a:lnTo>
                <a:lnTo>
                  <a:pt x="140238" y="341630"/>
                </a:lnTo>
                <a:lnTo>
                  <a:pt x="141227" y="341630"/>
                </a:lnTo>
                <a:lnTo>
                  <a:pt x="142998" y="344170"/>
                </a:lnTo>
                <a:lnTo>
                  <a:pt x="143780" y="345440"/>
                </a:lnTo>
                <a:lnTo>
                  <a:pt x="144481" y="345440"/>
                </a:lnTo>
                <a:lnTo>
                  <a:pt x="145114" y="346710"/>
                </a:lnTo>
                <a:lnTo>
                  <a:pt x="145700" y="347980"/>
                </a:lnTo>
                <a:lnTo>
                  <a:pt x="146689" y="350520"/>
                </a:lnTo>
                <a:lnTo>
                  <a:pt x="147115" y="350520"/>
                </a:lnTo>
                <a:lnTo>
                  <a:pt x="147828" y="353060"/>
                </a:lnTo>
                <a:lnTo>
                  <a:pt x="148104" y="354330"/>
                </a:lnTo>
                <a:lnTo>
                  <a:pt x="148541" y="355600"/>
                </a:lnTo>
                <a:lnTo>
                  <a:pt x="148851" y="356870"/>
                </a:lnTo>
                <a:lnTo>
                  <a:pt x="149127" y="359410"/>
                </a:lnTo>
                <a:lnTo>
                  <a:pt x="149323" y="358140"/>
                </a:lnTo>
                <a:lnTo>
                  <a:pt x="149518" y="356870"/>
                </a:lnTo>
                <a:lnTo>
                  <a:pt x="149829" y="355600"/>
                </a:lnTo>
                <a:lnTo>
                  <a:pt x="150024" y="354330"/>
                </a:lnTo>
                <a:lnTo>
                  <a:pt x="149162" y="354330"/>
                </a:lnTo>
                <a:lnTo>
                  <a:pt x="149047" y="353060"/>
                </a:lnTo>
                <a:lnTo>
                  <a:pt x="148851" y="351790"/>
                </a:lnTo>
                <a:lnTo>
                  <a:pt x="148541" y="350520"/>
                </a:lnTo>
                <a:lnTo>
                  <a:pt x="148138" y="349250"/>
                </a:lnTo>
                <a:lnTo>
                  <a:pt x="147552" y="346710"/>
                </a:lnTo>
                <a:lnTo>
                  <a:pt x="147195" y="346710"/>
                </a:lnTo>
                <a:lnTo>
                  <a:pt x="146804" y="345440"/>
                </a:lnTo>
                <a:lnTo>
                  <a:pt x="146333" y="344170"/>
                </a:lnTo>
                <a:lnTo>
                  <a:pt x="145827" y="342900"/>
                </a:lnTo>
                <a:lnTo>
                  <a:pt x="145275" y="342900"/>
                </a:lnTo>
                <a:lnTo>
                  <a:pt x="144642" y="341630"/>
                </a:lnTo>
                <a:lnTo>
                  <a:pt x="143975" y="340360"/>
                </a:lnTo>
                <a:close/>
              </a:path>
              <a:path w="298450" h="359409">
                <a:moveTo>
                  <a:pt x="159189" y="340360"/>
                </a:moveTo>
                <a:lnTo>
                  <a:pt x="154394" y="340360"/>
                </a:lnTo>
                <a:lnTo>
                  <a:pt x="153681" y="341630"/>
                </a:lnTo>
                <a:lnTo>
                  <a:pt x="153060" y="342900"/>
                </a:lnTo>
                <a:lnTo>
                  <a:pt x="152508" y="342900"/>
                </a:lnTo>
                <a:lnTo>
                  <a:pt x="151990" y="344170"/>
                </a:lnTo>
                <a:lnTo>
                  <a:pt x="150771" y="346710"/>
                </a:lnTo>
                <a:lnTo>
                  <a:pt x="150231" y="349250"/>
                </a:lnTo>
                <a:lnTo>
                  <a:pt x="149794" y="350520"/>
                </a:lnTo>
                <a:lnTo>
                  <a:pt x="149518" y="351790"/>
                </a:lnTo>
                <a:lnTo>
                  <a:pt x="149323" y="353060"/>
                </a:lnTo>
                <a:lnTo>
                  <a:pt x="149208" y="354330"/>
                </a:lnTo>
                <a:lnTo>
                  <a:pt x="150024" y="354330"/>
                </a:lnTo>
                <a:lnTo>
                  <a:pt x="150541" y="353060"/>
                </a:lnTo>
                <a:lnTo>
                  <a:pt x="150852" y="351790"/>
                </a:lnTo>
                <a:lnTo>
                  <a:pt x="151208" y="350520"/>
                </a:lnTo>
                <a:lnTo>
                  <a:pt x="151645" y="350520"/>
                </a:lnTo>
                <a:lnTo>
                  <a:pt x="152623" y="347980"/>
                </a:lnTo>
                <a:lnTo>
                  <a:pt x="153209" y="346710"/>
                </a:lnTo>
                <a:lnTo>
                  <a:pt x="153888" y="345440"/>
                </a:lnTo>
                <a:lnTo>
                  <a:pt x="154589" y="345440"/>
                </a:lnTo>
                <a:lnTo>
                  <a:pt x="155337" y="344170"/>
                </a:lnTo>
                <a:lnTo>
                  <a:pt x="156199" y="342900"/>
                </a:lnTo>
                <a:lnTo>
                  <a:pt x="157108" y="341630"/>
                </a:lnTo>
                <a:lnTo>
                  <a:pt x="158131" y="341630"/>
                </a:lnTo>
                <a:lnTo>
                  <a:pt x="159189" y="340360"/>
                </a:lnTo>
                <a:close/>
              </a:path>
              <a:path w="298450" h="359409">
                <a:moveTo>
                  <a:pt x="141503" y="337820"/>
                </a:moveTo>
                <a:lnTo>
                  <a:pt x="133947" y="337820"/>
                </a:lnTo>
                <a:lnTo>
                  <a:pt x="135408" y="339090"/>
                </a:lnTo>
                <a:lnTo>
                  <a:pt x="136742" y="339090"/>
                </a:lnTo>
                <a:lnTo>
                  <a:pt x="137995" y="340360"/>
                </a:lnTo>
                <a:lnTo>
                  <a:pt x="143228" y="340360"/>
                </a:lnTo>
                <a:lnTo>
                  <a:pt x="142400" y="339090"/>
                </a:lnTo>
                <a:lnTo>
                  <a:pt x="141503" y="337820"/>
                </a:lnTo>
                <a:close/>
              </a:path>
              <a:path w="298450" h="359409">
                <a:moveTo>
                  <a:pt x="164376" y="337820"/>
                </a:moveTo>
                <a:lnTo>
                  <a:pt x="156832" y="337820"/>
                </a:lnTo>
                <a:lnTo>
                  <a:pt x="155969" y="339090"/>
                </a:lnTo>
                <a:lnTo>
                  <a:pt x="155141" y="340360"/>
                </a:lnTo>
                <a:lnTo>
                  <a:pt x="160374" y="340360"/>
                </a:lnTo>
                <a:lnTo>
                  <a:pt x="161627" y="339090"/>
                </a:lnTo>
                <a:lnTo>
                  <a:pt x="162961" y="339090"/>
                </a:lnTo>
                <a:lnTo>
                  <a:pt x="164376" y="337820"/>
                </a:lnTo>
                <a:close/>
              </a:path>
              <a:path w="298450" h="359409">
                <a:moveTo>
                  <a:pt x="134499" y="334010"/>
                </a:moveTo>
                <a:lnTo>
                  <a:pt x="43365" y="334009"/>
                </a:lnTo>
                <a:lnTo>
                  <a:pt x="45492" y="335279"/>
                </a:lnTo>
                <a:lnTo>
                  <a:pt x="49230" y="336549"/>
                </a:lnTo>
                <a:lnTo>
                  <a:pt x="53473" y="336549"/>
                </a:lnTo>
                <a:lnTo>
                  <a:pt x="55750" y="337819"/>
                </a:lnTo>
                <a:lnTo>
                  <a:pt x="140560" y="337820"/>
                </a:lnTo>
                <a:lnTo>
                  <a:pt x="139490" y="336550"/>
                </a:lnTo>
                <a:lnTo>
                  <a:pt x="138386" y="335280"/>
                </a:lnTo>
                <a:lnTo>
                  <a:pt x="135879" y="335280"/>
                </a:lnTo>
                <a:lnTo>
                  <a:pt x="134499" y="334010"/>
                </a:lnTo>
                <a:close/>
              </a:path>
              <a:path w="298450" h="359409">
                <a:moveTo>
                  <a:pt x="250910" y="335280"/>
                </a:moveTo>
                <a:lnTo>
                  <a:pt x="159971" y="335280"/>
                </a:lnTo>
                <a:lnTo>
                  <a:pt x="158833" y="336550"/>
                </a:lnTo>
                <a:lnTo>
                  <a:pt x="157809" y="337820"/>
                </a:lnTo>
                <a:lnTo>
                  <a:pt x="242573" y="337820"/>
                </a:lnTo>
                <a:lnTo>
                  <a:pt x="243206" y="336550"/>
                </a:lnTo>
                <a:lnTo>
                  <a:pt x="249105" y="336550"/>
                </a:lnTo>
                <a:lnTo>
                  <a:pt x="250910" y="335280"/>
                </a:lnTo>
                <a:close/>
              </a:path>
              <a:path w="298450" h="359409">
                <a:moveTo>
                  <a:pt x="254958" y="334010"/>
                </a:moveTo>
                <a:lnTo>
                  <a:pt x="163824" y="334010"/>
                </a:lnTo>
                <a:lnTo>
                  <a:pt x="162455" y="335280"/>
                </a:lnTo>
                <a:lnTo>
                  <a:pt x="252877" y="335280"/>
                </a:lnTo>
                <a:lnTo>
                  <a:pt x="254958" y="334010"/>
                </a:lnTo>
                <a:close/>
              </a:path>
              <a:path w="298450" h="359409">
                <a:moveTo>
                  <a:pt x="51035" y="331469"/>
                </a:moveTo>
                <a:lnTo>
                  <a:pt x="36442" y="331469"/>
                </a:lnTo>
                <a:lnTo>
                  <a:pt x="38845" y="332739"/>
                </a:lnTo>
                <a:lnTo>
                  <a:pt x="41168" y="334009"/>
                </a:lnTo>
                <a:lnTo>
                  <a:pt x="59050" y="334009"/>
                </a:lnTo>
                <a:lnTo>
                  <a:pt x="55669" y="332739"/>
                </a:lnTo>
                <a:lnTo>
                  <a:pt x="54301" y="332739"/>
                </a:lnTo>
                <a:lnTo>
                  <a:pt x="51035" y="331469"/>
                </a:lnTo>
                <a:close/>
              </a:path>
              <a:path w="298450" h="359409">
                <a:moveTo>
                  <a:pt x="261881" y="331470"/>
                </a:moveTo>
                <a:lnTo>
                  <a:pt x="247334" y="331470"/>
                </a:lnTo>
                <a:lnTo>
                  <a:pt x="244034" y="332740"/>
                </a:lnTo>
                <a:lnTo>
                  <a:pt x="241515" y="332740"/>
                </a:lnTo>
                <a:lnTo>
                  <a:pt x="239319" y="334010"/>
                </a:lnTo>
                <a:lnTo>
                  <a:pt x="257166" y="334010"/>
                </a:lnTo>
                <a:lnTo>
                  <a:pt x="259489" y="332740"/>
                </a:lnTo>
                <a:lnTo>
                  <a:pt x="261881" y="331470"/>
                </a:lnTo>
                <a:close/>
              </a:path>
              <a:path w="298450" h="359409">
                <a:moveTo>
                  <a:pt x="298174" y="0"/>
                </a:moveTo>
                <a:lnTo>
                  <a:pt x="0" y="0"/>
                </a:lnTo>
                <a:lnTo>
                  <a:pt x="0" y="283209"/>
                </a:lnTo>
                <a:lnTo>
                  <a:pt x="390" y="288289"/>
                </a:lnTo>
                <a:lnTo>
                  <a:pt x="6175" y="306069"/>
                </a:lnTo>
                <a:lnTo>
                  <a:pt x="7980" y="309879"/>
                </a:lnTo>
                <a:lnTo>
                  <a:pt x="18870" y="321309"/>
                </a:lnTo>
                <a:lnTo>
                  <a:pt x="21354" y="323849"/>
                </a:lnTo>
                <a:lnTo>
                  <a:pt x="23827" y="325119"/>
                </a:lnTo>
                <a:lnTo>
                  <a:pt x="26380" y="326389"/>
                </a:lnTo>
                <a:lnTo>
                  <a:pt x="28933" y="328929"/>
                </a:lnTo>
                <a:lnTo>
                  <a:pt x="33969" y="331469"/>
                </a:lnTo>
                <a:lnTo>
                  <a:pt x="47102" y="331469"/>
                </a:lnTo>
                <a:lnTo>
                  <a:pt x="44975" y="330199"/>
                </a:lnTo>
                <a:lnTo>
                  <a:pt x="42732" y="328929"/>
                </a:lnTo>
                <a:lnTo>
                  <a:pt x="40421" y="328929"/>
                </a:lnTo>
                <a:lnTo>
                  <a:pt x="38063" y="327659"/>
                </a:lnTo>
                <a:lnTo>
                  <a:pt x="25828" y="321309"/>
                </a:lnTo>
                <a:lnTo>
                  <a:pt x="23470" y="318769"/>
                </a:lnTo>
                <a:lnTo>
                  <a:pt x="21147" y="317499"/>
                </a:lnTo>
                <a:lnTo>
                  <a:pt x="7198" y="294639"/>
                </a:lnTo>
                <a:lnTo>
                  <a:pt x="6290" y="292099"/>
                </a:lnTo>
                <a:lnTo>
                  <a:pt x="5657" y="287019"/>
                </a:lnTo>
                <a:lnTo>
                  <a:pt x="5266" y="283209"/>
                </a:lnTo>
                <a:lnTo>
                  <a:pt x="5266" y="5080"/>
                </a:lnTo>
                <a:lnTo>
                  <a:pt x="298174" y="5080"/>
                </a:lnTo>
                <a:lnTo>
                  <a:pt x="298174" y="0"/>
                </a:lnTo>
                <a:close/>
              </a:path>
              <a:path w="298450" h="359409">
                <a:moveTo>
                  <a:pt x="298174" y="5080"/>
                </a:moveTo>
                <a:lnTo>
                  <a:pt x="292942" y="5080"/>
                </a:lnTo>
                <a:lnTo>
                  <a:pt x="292942" y="275590"/>
                </a:lnTo>
                <a:lnTo>
                  <a:pt x="293103" y="283210"/>
                </a:lnTo>
                <a:lnTo>
                  <a:pt x="292712" y="288290"/>
                </a:lnTo>
                <a:lnTo>
                  <a:pt x="292033" y="292100"/>
                </a:lnTo>
                <a:lnTo>
                  <a:pt x="291136" y="294640"/>
                </a:lnTo>
                <a:lnTo>
                  <a:pt x="289998" y="298450"/>
                </a:lnTo>
                <a:lnTo>
                  <a:pt x="274899" y="318770"/>
                </a:lnTo>
                <a:lnTo>
                  <a:pt x="272495" y="321310"/>
                </a:lnTo>
                <a:lnTo>
                  <a:pt x="270103" y="322580"/>
                </a:lnTo>
                <a:lnTo>
                  <a:pt x="262709" y="326390"/>
                </a:lnTo>
                <a:lnTo>
                  <a:pt x="257914" y="328930"/>
                </a:lnTo>
                <a:lnTo>
                  <a:pt x="255591" y="328930"/>
                </a:lnTo>
                <a:lnTo>
                  <a:pt x="253348" y="330200"/>
                </a:lnTo>
                <a:lnTo>
                  <a:pt x="251232" y="331470"/>
                </a:lnTo>
                <a:lnTo>
                  <a:pt x="264365" y="331470"/>
                </a:lnTo>
                <a:lnTo>
                  <a:pt x="266872" y="330200"/>
                </a:lnTo>
                <a:lnTo>
                  <a:pt x="269436" y="328930"/>
                </a:lnTo>
                <a:lnTo>
                  <a:pt x="271943" y="326390"/>
                </a:lnTo>
                <a:lnTo>
                  <a:pt x="274508" y="325120"/>
                </a:lnTo>
                <a:lnTo>
                  <a:pt x="277015" y="323850"/>
                </a:lnTo>
                <a:lnTo>
                  <a:pt x="279453" y="321310"/>
                </a:lnTo>
                <a:lnTo>
                  <a:pt x="281856" y="320040"/>
                </a:lnTo>
                <a:lnTo>
                  <a:pt x="284179" y="317500"/>
                </a:lnTo>
                <a:lnTo>
                  <a:pt x="286375" y="314960"/>
                </a:lnTo>
                <a:lnTo>
                  <a:pt x="288457" y="312420"/>
                </a:lnTo>
                <a:lnTo>
                  <a:pt x="290389" y="309880"/>
                </a:lnTo>
                <a:lnTo>
                  <a:pt x="292160" y="306070"/>
                </a:lnTo>
                <a:lnTo>
                  <a:pt x="293724" y="303530"/>
                </a:lnTo>
                <a:lnTo>
                  <a:pt x="298324" y="283210"/>
                </a:lnTo>
                <a:lnTo>
                  <a:pt x="298255" y="275590"/>
                </a:lnTo>
                <a:lnTo>
                  <a:pt x="298174" y="508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686" name="object 68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23164701"/>
              </p:ext>
            </p:extLst>
          </p:nvPr>
        </p:nvGraphicFramePr>
        <p:xfrm>
          <a:off x="141922" y="1406397"/>
          <a:ext cx="8884283" cy="389889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69638"/>
                <a:gridCol w="4032448"/>
                <a:gridCol w="597599"/>
                <a:gridCol w="708660"/>
                <a:gridCol w="634364"/>
                <a:gridCol w="569594"/>
                <a:gridCol w="647700"/>
                <a:gridCol w="618490"/>
                <a:gridCol w="605790"/>
              </a:tblGrid>
              <a:tr h="218439">
                <a:tc row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30175" marR="121285" indent="17780" algn="ctr">
                        <a:lnSpc>
                          <a:spcPts val="1090"/>
                        </a:lnSpc>
                        <a:spcBef>
                          <a:spcPts val="720"/>
                        </a:spcBef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№ 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п/п</a:t>
                      </a: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90625" algn="ctr">
                        <a:lnSpc>
                          <a:spcPct val="100000"/>
                        </a:lnSpc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Наименование</a:t>
                      </a:r>
                      <a:r>
                        <a:rPr sz="1100" spc="1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показателя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2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5"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2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18439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1651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345439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100330" indent="9398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sz="1100" spc="-5" dirty="0" smtClean="0">
                          <a:latin typeface="Arial" pitchFamily="34" charset="0"/>
                          <a:cs typeface="Arial" pitchFamily="34" charset="0"/>
                        </a:rPr>
                        <a:t>01.04</a:t>
                      </a:r>
                      <a:r>
                        <a:rPr lang="ru-RU" sz="1100" spc="-5" dirty="0" smtClean="0">
                          <a:latin typeface="Arial" pitchFamily="34" charset="0"/>
                          <a:cs typeface="Arial" pitchFamily="34" charset="0"/>
                        </a:rPr>
                        <a:t>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140970" indent="9398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sz="1100" spc="-5" dirty="0" smtClean="0">
                          <a:latin typeface="Arial" pitchFamily="34" charset="0"/>
                          <a:cs typeface="Arial" pitchFamily="34" charset="0"/>
                        </a:rPr>
                        <a:t>01.07</a:t>
                      </a:r>
                      <a:r>
                        <a:rPr lang="ru-RU" sz="1100" spc="-5" dirty="0" smtClean="0">
                          <a:latin typeface="Arial" pitchFamily="34" charset="0"/>
                          <a:cs typeface="Arial" pitchFamily="34" charset="0"/>
                        </a:rPr>
                        <a:t>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126364" indent="9398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sz="1100" spc="-5" dirty="0" smtClean="0">
                          <a:latin typeface="Arial" pitchFamily="34" charset="0"/>
                          <a:cs typeface="Arial" pitchFamily="34" charset="0"/>
                        </a:rPr>
                        <a:t>01.10</a:t>
                      </a:r>
                      <a:r>
                        <a:rPr lang="ru-RU" sz="1100" spc="-5" dirty="0" smtClean="0">
                          <a:latin typeface="Arial" pitchFamily="34" charset="0"/>
                          <a:cs typeface="Arial" pitchFamily="34" charset="0"/>
                        </a:rPr>
                        <a:t>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118745" indent="94615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5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sz="1100" dirty="0" smtClean="0">
                          <a:latin typeface="Arial" pitchFamily="34" charset="0"/>
                          <a:cs typeface="Arial" pitchFamily="34" charset="0"/>
                        </a:rPr>
                        <a:t>01.12</a:t>
                      </a: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670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9116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1.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lvl="0" indent="0" algn="just">
                        <a:buFont typeface="+mj-lt"/>
                        <a:buNone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Количество баннеров, размещенных МО, посвященных профилактике заболеваний, прохождению профилактических медицинских осмотров (на 10 тыс. населения МО, для городов на 1 внутригородской район)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</a:tr>
              <a:tr h="663066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2.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lvl="0" indent="0" algn="just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Укомплектованность врачебных должностей в подразделениях, оказывающих медицинскую помощь в амбулаторных условиях в Самарской области, %</a:t>
                      </a:r>
                    </a:p>
                    <a:p>
                      <a:pPr marL="36000" algn="just"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82,4</a:t>
                      </a:r>
                      <a:endParaRPr lang="ru-RU" sz="1100" b="0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96,3</a:t>
                      </a:r>
                      <a:endParaRPr lang="ru-RU" sz="1100" b="0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88,4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81,5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91,0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97,1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97,1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32054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spc="-10" dirty="0" smtClean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r>
                        <a:rPr sz="1100" spc="-10" dirty="0" smtClean="0">
                          <a:latin typeface="Arial" pitchFamily="34" charset="0"/>
                          <a:cs typeface="Arial" pitchFamily="34" charset="0"/>
                        </a:rPr>
                        <a:t>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lvl="0" indent="0" algn="just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Укомплектованность должностей среднего медицинского персонала в подразделениях, оказывающих медицинскую помощь в амбулаторных условиях в Самарской области, %</a:t>
                      </a:r>
                    </a:p>
                    <a:p>
                      <a:pPr marL="36000" algn="just"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65,9</a:t>
                      </a:r>
                      <a:endParaRPr lang="ru-RU" sz="1100" b="0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84,1</a:t>
                      </a:r>
                      <a:endParaRPr lang="ru-RU" sz="1100" b="0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74,7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75,3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82,8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97,3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97,3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32054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4.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algn="just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Количество населенных пунктов с численностью от 100 человек до 2 тыс. человек, нуждающихся в обеспечении инженерными коммуникациями, подъездными путями благоустройстве территории в процессе возведения (замены) </a:t>
                      </a:r>
                      <a:r>
                        <a:rPr lang="ru-RU" sz="1100" dirty="0" err="1" smtClean="0">
                          <a:latin typeface="Arial" pitchFamily="34" charset="0"/>
                          <a:cs typeface="Arial" pitchFamily="34" charset="0"/>
                        </a:rPr>
                        <a:t>ФАПов</a:t>
                      </a: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 с целью обеспечения доступности ПМСП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1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687" name="object 687"/>
          <p:cNvSpPr txBox="1">
            <a:spLocks noGrp="1"/>
          </p:cNvSpPr>
          <p:nvPr>
            <p:ph type="title"/>
          </p:nvPr>
        </p:nvSpPr>
        <p:spPr>
          <a:xfrm>
            <a:off x="1066800" y="85725"/>
            <a:ext cx="7391400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403860" algn="ctr">
              <a:lnSpc>
                <a:spcPct val="100000"/>
              </a:lnSpc>
              <a:spcBef>
                <a:spcPts val="95"/>
              </a:spcBef>
              <a:tabLst>
                <a:tab pos="2137410" algn="l"/>
                <a:tab pos="4521835" algn="l"/>
              </a:tabLst>
            </a:pPr>
            <a:r>
              <a:rPr spc="-10" dirty="0"/>
              <a:t>НАЦИОНАЛЬНЫЙ</a:t>
            </a:r>
            <a:r>
              <a:rPr spc="65" dirty="0"/>
              <a:t> </a:t>
            </a:r>
            <a:r>
              <a:rPr spc="-5" dirty="0" smtClean="0"/>
              <a:t>ПРОЕКТ</a:t>
            </a:r>
            <a:r>
              <a:rPr lang="ru-RU" spc="10" dirty="0"/>
              <a:t> </a:t>
            </a:r>
            <a:r>
              <a:rPr lang="ru-RU" spc="10" dirty="0" smtClean="0"/>
              <a:t>«</a:t>
            </a:r>
            <a:r>
              <a:rPr lang="ru-RU" spc="-10" dirty="0" smtClean="0">
                <a:uFill>
                  <a:solidFill>
                    <a:srgbClr val="FEFEFE"/>
                  </a:solidFill>
                </a:uFill>
              </a:rPr>
              <a:t>ЗДРАВООХРАНЕНИЕ» </a:t>
            </a:r>
            <a:br>
              <a:rPr lang="ru-RU" spc="-10" dirty="0" smtClean="0">
                <a:uFill>
                  <a:solidFill>
                    <a:srgbClr val="FEFEFE"/>
                  </a:solidFill>
                </a:uFill>
              </a:rPr>
            </a:br>
            <a:r>
              <a:rPr lang="ru-RU" spc="-10" dirty="0" err="1" smtClean="0">
                <a:uFill>
                  <a:solidFill>
                    <a:srgbClr val="FEFEFE"/>
                  </a:solidFill>
                </a:uFill>
              </a:rPr>
              <a:t>м.р.Волжский</a:t>
            </a:r>
            <a:r>
              <a:rPr lang="ru-RU" spc="-10" dirty="0" smtClean="0">
                <a:uFill>
                  <a:solidFill>
                    <a:srgbClr val="FEFEFE"/>
                  </a:solidFill>
                </a:uFill>
              </a:rPr>
              <a:t> Самарской области</a:t>
            </a:r>
            <a:endParaRPr spc="-10" dirty="0"/>
          </a:p>
        </p:txBody>
      </p:sp>
      <p:sp>
        <p:nvSpPr>
          <p:cNvPr id="688" name="object 688"/>
          <p:cNvSpPr/>
          <p:nvPr/>
        </p:nvSpPr>
        <p:spPr>
          <a:xfrm>
            <a:off x="0" y="6525350"/>
            <a:ext cx="9144000" cy="9524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 txBox="1"/>
          <p:nvPr/>
        </p:nvSpPr>
        <p:spPr>
          <a:xfrm>
            <a:off x="2206197" y="907461"/>
            <a:ext cx="4798695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1. </a:t>
            </a:r>
            <a:r>
              <a:rPr sz="1200" b="1" spc="-10" dirty="0">
                <a:latin typeface="Arial"/>
                <a:cs typeface="Arial"/>
              </a:rPr>
              <a:t>ДОСТИЖЕНИЕ </a:t>
            </a:r>
            <a:r>
              <a:rPr sz="1200" b="1" spc="-5" dirty="0">
                <a:latin typeface="Arial"/>
                <a:cs typeface="Arial"/>
              </a:rPr>
              <a:t>ЦЕЛЕВЫХ </a:t>
            </a:r>
            <a:r>
              <a:rPr sz="1200" b="1" spc="-10" dirty="0">
                <a:latin typeface="Arial"/>
                <a:cs typeface="Arial"/>
              </a:rPr>
              <a:t>ПОКАЗАТЕЛЕЙ </a:t>
            </a:r>
            <a:r>
              <a:rPr sz="1200" b="1" dirty="0">
                <a:latin typeface="Arial"/>
                <a:cs typeface="Arial"/>
              </a:rPr>
              <a:t>В </a:t>
            </a:r>
            <a:r>
              <a:rPr sz="1200" b="1" spc="-5" dirty="0">
                <a:latin typeface="Arial"/>
                <a:cs typeface="Arial"/>
              </a:rPr>
              <a:t>2019-2020</a:t>
            </a:r>
            <a:r>
              <a:rPr sz="1200" b="1" spc="114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ГОДАХ</a:t>
            </a:r>
            <a:endParaRPr sz="1200" dirty="0">
              <a:latin typeface="Arial"/>
              <a:cs typeface="Arial"/>
            </a:endParaRPr>
          </a:p>
        </p:txBody>
      </p:sp>
      <p:sp>
        <p:nvSpPr>
          <p:cNvPr id="691" name="object 69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t>24</a:t>
            </a:fld>
            <a:endParaRPr spc="-5" dirty="0"/>
          </a:p>
        </p:txBody>
      </p:sp>
      <p:sp>
        <p:nvSpPr>
          <p:cNvPr id="690" name="object 690"/>
          <p:cNvSpPr txBox="1"/>
          <p:nvPr/>
        </p:nvSpPr>
        <p:spPr>
          <a:xfrm>
            <a:off x="153961" y="5805264"/>
            <a:ext cx="8772110" cy="596958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r>
              <a:rPr lang="ru-RU" sz="1100" b="1" u="sng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Ответственный исполнитель:</a:t>
            </a:r>
          </a:p>
          <a:p>
            <a:pPr>
              <a:lnSpc>
                <a:spcPct val="100000"/>
              </a:lnSpc>
            </a:pPr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Корякина Наталья Юрьевна - заместитель Главы муниципального района Волжский </a:t>
            </a:r>
          </a:p>
          <a:p>
            <a:pPr>
              <a:lnSpc>
                <a:spcPct val="100000"/>
              </a:lnSpc>
            </a:pPr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8</a:t>
            </a:r>
            <a:r>
              <a:rPr lang="en-US" sz="1100" spc="-5" dirty="0" smtClean="0">
                <a:latin typeface="Arial" pitchFamily="34" charset="0"/>
                <a:cs typeface="Arial" pitchFamily="34" charset="0"/>
              </a:rPr>
              <a:t>8462641602</a:t>
            </a:r>
            <a:r>
              <a:rPr sz="1100" spc="-5" dirty="0" smtClean="0">
                <a:latin typeface="Arial" pitchFamily="34" charset="0"/>
                <a:cs typeface="Arial" pitchFamily="34" charset="0"/>
              </a:rPr>
              <a:t>,</a:t>
            </a:r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 2</a:t>
            </a:r>
            <a:r>
              <a:rPr lang="en-US" sz="1100" spc="-5" dirty="0" smtClean="0">
                <a:latin typeface="Arial" pitchFamily="34" charset="0"/>
                <a:cs typeface="Arial" pitchFamily="34" charset="0"/>
              </a:rPr>
              <a:t>6</a:t>
            </a:r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41602</a:t>
            </a:r>
            <a:r>
              <a:rPr lang="en-US" sz="1100" spc="-5" dirty="0" smtClean="0">
                <a:latin typeface="Arial" pitchFamily="34" charset="0"/>
                <a:cs typeface="Arial" pitchFamily="34" charset="0"/>
              </a:rPr>
              <a:t>@v-adm63.ru</a:t>
            </a:r>
            <a:endParaRPr sz="1100" dirty="0"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515419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174" y="18751"/>
            <a:ext cx="9144000" cy="653257"/>
          </a:xfrm>
          <a:custGeom>
            <a:avLst/>
            <a:gdLst/>
            <a:ahLst/>
            <a:cxnLst/>
            <a:rect l="l" t="t" r="r" b="b"/>
            <a:pathLst>
              <a:path w="9144000" h="765175">
                <a:moveTo>
                  <a:pt x="0" y="764705"/>
                </a:moveTo>
                <a:lnTo>
                  <a:pt x="9144000" y="764705"/>
                </a:lnTo>
                <a:lnTo>
                  <a:pt x="9144000" y="0"/>
                </a:lnTo>
                <a:lnTo>
                  <a:pt x="0" y="0"/>
                </a:lnTo>
                <a:lnTo>
                  <a:pt x="0" y="764705"/>
                </a:lnTo>
                <a:close/>
              </a:path>
            </a:pathLst>
          </a:custGeom>
          <a:solidFill>
            <a:srgbClr val="006F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3644" y="44942"/>
            <a:ext cx="224530" cy="17497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2537" y="218276"/>
            <a:ext cx="288290" cy="349885"/>
          </a:xfrm>
          <a:custGeom>
            <a:avLst/>
            <a:gdLst/>
            <a:ahLst/>
            <a:cxnLst/>
            <a:rect l="l" t="t" r="r" b="b"/>
            <a:pathLst>
              <a:path w="288290" h="349884">
                <a:moveTo>
                  <a:pt x="165054" y="328104"/>
                </a:moveTo>
                <a:lnTo>
                  <a:pt x="122505" y="328104"/>
                </a:lnTo>
                <a:lnTo>
                  <a:pt x="124518" y="328138"/>
                </a:lnTo>
                <a:lnTo>
                  <a:pt x="126208" y="328333"/>
                </a:lnTo>
                <a:lnTo>
                  <a:pt x="143895" y="349323"/>
                </a:lnTo>
                <a:lnTo>
                  <a:pt x="143941" y="348736"/>
                </a:lnTo>
                <a:lnTo>
                  <a:pt x="163283" y="328138"/>
                </a:lnTo>
                <a:lnTo>
                  <a:pt x="165054" y="328104"/>
                </a:lnTo>
                <a:close/>
              </a:path>
              <a:path w="288290" h="349884">
                <a:moveTo>
                  <a:pt x="287675" y="0"/>
                </a:moveTo>
                <a:lnTo>
                  <a:pt x="0" y="0"/>
                </a:lnTo>
                <a:lnTo>
                  <a:pt x="0" y="278262"/>
                </a:lnTo>
                <a:lnTo>
                  <a:pt x="396" y="282328"/>
                </a:lnTo>
                <a:lnTo>
                  <a:pt x="20561" y="315380"/>
                </a:lnTo>
                <a:lnTo>
                  <a:pt x="70458" y="328413"/>
                </a:lnTo>
                <a:lnTo>
                  <a:pt x="96597" y="328573"/>
                </a:lnTo>
                <a:lnTo>
                  <a:pt x="110166" y="328459"/>
                </a:lnTo>
                <a:lnTo>
                  <a:pt x="116376" y="328299"/>
                </a:lnTo>
                <a:lnTo>
                  <a:pt x="118699" y="328264"/>
                </a:lnTo>
                <a:lnTo>
                  <a:pt x="122505" y="328104"/>
                </a:lnTo>
                <a:lnTo>
                  <a:pt x="234052" y="328104"/>
                </a:lnTo>
                <a:lnTo>
                  <a:pt x="236248" y="327783"/>
                </a:lnTo>
                <a:lnTo>
                  <a:pt x="271909" y="311658"/>
                </a:lnTo>
                <a:lnTo>
                  <a:pt x="287836" y="278262"/>
                </a:lnTo>
                <a:lnTo>
                  <a:pt x="287709" y="271013"/>
                </a:lnTo>
                <a:lnTo>
                  <a:pt x="287675" y="0"/>
                </a:lnTo>
                <a:close/>
              </a:path>
              <a:path w="288290" h="349884">
                <a:moveTo>
                  <a:pt x="234052" y="328104"/>
                </a:moveTo>
                <a:lnTo>
                  <a:pt x="165054" y="328104"/>
                </a:lnTo>
                <a:lnTo>
                  <a:pt x="169102" y="328264"/>
                </a:lnTo>
                <a:lnTo>
                  <a:pt x="171413" y="328299"/>
                </a:lnTo>
                <a:lnTo>
                  <a:pt x="177669" y="328459"/>
                </a:lnTo>
                <a:lnTo>
                  <a:pt x="191193" y="328573"/>
                </a:lnTo>
                <a:lnTo>
                  <a:pt x="196851" y="328573"/>
                </a:lnTo>
                <a:lnTo>
                  <a:pt x="217343" y="328413"/>
                </a:lnTo>
                <a:lnTo>
                  <a:pt x="234052" y="328104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14544" y="275468"/>
            <a:ext cx="192405" cy="245110"/>
          </a:xfrm>
          <a:custGeom>
            <a:avLst/>
            <a:gdLst/>
            <a:ahLst/>
            <a:cxnLst/>
            <a:rect l="l" t="t" r="r" b="b"/>
            <a:pathLst>
              <a:path w="192404" h="245109">
                <a:moveTo>
                  <a:pt x="65030" y="137159"/>
                </a:moveTo>
                <a:lnTo>
                  <a:pt x="63018" y="137159"/>
                </a:lnTo>
                <a:lnTo>
                  <a:pt x="62983" y="138429"/>
                </a:lnTo>
                <a:lnTo>
                  <a:pt x="62742" y="139699"/>
                </a:lnTo>
                <a:lnTo>
                  <a:pt x="62316" y="140969"/>
                </a:lnTo>
                <a:lnTo>
                  <a:pt x="61649" y="142239"/>
                </a:lnTo>
                <a:lnTo>
                  <a:pt x="61212" y="143509"/>
                </a:lnTo>
                <a:lnTo>
                  <a:pt x="60695" y="144779"/>
                </a:lnTo>
                <a:lnTo>
                  <a:pt x="60108" y="146049"/>
                </a:lnTo>
                <a:lnTo>
                  <a:pt x="59441" y="147319"/>
                </a:lnTo>
                <a:lnTo>
                  <a:pt x="58694" y="148589"/>
                </a:lnTo>
                <a:lnTo>
                  <a:pt x="57831" y="148589"/>
                </a:lnTo>
                <a:lnTo>
                  <a:pt x="56888" y="149859"/>
                </a:lnTo>
                <a:lnTo>
                  <a:pt x="55830" y="151129"/>
                </a:lnTo>
                <a:lnTo>
                  <a:pt x="56302" y="152399"/>
                </a:lnTo>
                <a:lnTo>
                  <a:pt x="56888" y="156209"/>
                </a:lnTo>
                <a:lnTo>
                  <a:pt x="57049" y="157479"/>
                </a:lnTo>
                <a:lnTo>
                  <a:pt x="57164" y="158749"/>
                </a:lnTo>
                <a:lnTo>
                  <a:pt x="57245" y="162559"/>
                </a:lnTo>
                <a:lnTo>
                  <a:pt x="57124" y="163829"/>
                </a:lnTo>
                <a:lnTo>
                  <a:pt x="57049" y="165099"/>
                </a:lnTo>
                <a:lnTo>
                  <a:pt x="56612" y="167639"/>
                </a:lnTo>
                <a:lnTo>
                  <a:pt x="56141" y="170179"/>
                </a:lnTo>
                <a:lnTo>
                  <a:pt x="55865" y="171449"/>
                </a:lnTo>
                <a:lnTo>
                  <a:pt x="55554" y="172719"/>
                </a:lnTo>
                <a:lnTo>
                  <a:pt x="55117" y="172719"/>
                </a:lnTo>
                <a:lnTo>
                  <a:pt x="54761" y="173989"/>
                </a:lnTo>
                <a:lnTo>
                  <a:pt x="54450" y="176529"/>
                </a:lnTo>
                <a:lnTo>
                  <a:pt x="54255" y="179069"/>
                </a:lnTo>
                <a:lnTo>
                  <a:pt x="55554" y="186689"/>
                </a:lnTo>
                <a:lnTo>
                  <a:pt x="53474" y="191307"/>
                </a:lnTo>
                <a:lnTo>
                  <a:pt x="53703" y="191769"/>
                </a:lnTo>
                <a:lnTo>
                  <a:pt x="54255" y="193039"/>
                </a:lnTo>
                <a:lnTo>
                  <a:pt x="54726" y="194309"/>
                </a:lnTo>
                <a:lnTo>
                  <a:pt x="54922" y="194309"/>
                </a:lnTo>
                <a:lnTo>
                  <a:pt x="55083" y="195579"/>
                </a:lnTo>
                <a:lnTo>
                  <a:pt x="55359" y="198119"/>
                </a:lnTo>
                <a:lnTo>
                  <a:pt x="55508" y="199389"/>
                </a:lnTo>
                <a:lnTo>
                  <a:pt x="55704" y="201929"/>
                </a:lnTo>
                <a:lnTo>
                  <a:pt x="56647" y="209549"/>
                </a:lnTo>
                <a:lnTo>
                  <a:pt x="58222" y="228599"/>
                </a:lnTo>
                <a:lnTo>
                  <a:pt x="57751" y="229869"/>
                </a:lnTo>
                <a:lnTo>
                  <a:pt x="56808" y="231139"/>
                </a:lnTo>
                <a:lnTo>
                  <a:pt x="56371" y="232409"/>
                </a:lnTo>
                <a:lnTo>
                  <a:pt x="54922" y="236219"/>
                </a:lnTo>
                <a:lnTo>
                  <a:pt x="54094" y="237489"/>
                </a:lnTo>
                <a:lnTo>
                  <a:pt x="53542" y="238759"/>
                </a:lnTo>
                <a:lnTo>
                  <a:pt x="52288" y="241299"/>
                </a:lnTo>
                <a:lnTo>
                  <a:pt x="52012" y="242569"/>
                </a:lnTo>
                <a:lnTo>
                  <a:pt x="51541" y="243839"/>
                </a:lnTo>
                <a:lnTo>
                  <a:pt x="51345" y="245109"/>
                </a:lnTo>
                <a:lnTo>
                  <a:pt x="55508" y="245109"/>
                </a:lnTo>
                <a:lnTo>
                  <a:pt x="55750" y="243839"/>
                </a:lnTo>
                <a:lnTo>
                  <a:pt x="56095" y="243839"/>
                </a:lnTo>
                <a:lnTo>
                  <a:pt x="56256" y="242569"/>
                </a:lnTo>
                <a:lnTo>
                  <a:pt x="56727" y="241299"/>
                </a:lnTo>
                <a:lnTo>
                  <a:pt x="57118" y="240029"/>
                </a:lnTo>
                <a:lnTo>
                  <a:pt x="57360" y="238759"/>
                </a:lnTo>
                <a:lnTo>
                  <a:pt x="57670" y="238759"/>
                </a:lnTo>
                <a:lnTo>
                  <a:pt x="58061" y="237489"/>
                </a:lnTo>
                <a:lnTo>
                  <a:pt x="58464" y="237489"/>
                </a:lnTo>
                <a:lnTo>
                  <a:pt x="59361" y="234949"/>
                </a:lnTo>
                <a:lnTo>
                  <a:pt x="60350" y="233679"/>
                </a:lnTo>
                <a:lnTo>
                  <a:pt x="61212" y="232409"/>
                </a:lnTo>
                <a:lnTo>
                  <a:pt x="61488" y="232409"/>
                </a:lnTo>
                <a:lnTo>
                  <a:pt x="61718" y="231139"/>
                </a:lnTo>
                <a:lnTo>
                  <a:pt x="61914" y="231139"/>
                </a:lnTo>
                <a:lnTo>
                  <a:pt x="62075" y="229869"/>
                </a:lnTo>
                <a:lnTo>
                  <a:pt x="62190" y="228599"/>
                </a:lnTo>
                <a:lnTo>
                  <a:pt x="62190" y="222249"/>
                </a:lnTo>
                <a:lnTo>
                  <a:pt x="61845" y="218439"/>
                </a:lnTo>
                <a:lnTo>
                  <a:pt x="61178" y="213359"/>
                </a:lnTo>
                <a:lnTo>
                  <a:pt x="60775" y="209549"/>
                </a:lnTo>
                <a:lnTo>
                  <a:pt x="59602" y="203199"/>
                </a:lnTo>
                <a:lnTo>
                  <a:pt x="59246" y="200659"/>
                </a:lnTo>
                <a:lnTo>
                  <a:pt x="58970" y="199389"/>
                </a:lnTo>
                <a:lnTo>
                  <a:pt x="58774" y="196849"/>
                </a:lnTo>
                <a:lnTo>
                  <a:pt x="58809" y="191769"/>
                </a:lnTo>
                <a:lnTo>
                  <a:pt x="59004" y="191769"/>
                </a:lnTo>
                <a:lnTo>
                  <a:pt x="59602" y="189229"/>
                </a:lnTo>
                <a:lnTo>
                  <a:pt x="59361" y="186689"/>
                </a:lnTo>
                <a:lnTo>
                  <a:pt x="59211" y="184149"/>
                </a:lnTo>
                <a:lnTo>
                  <a:pt x="59050" y="184149"/>
                </a:lnTo>
                <a:lnTo>
                  <a:pt x="58889" y="182879"/>
                </a:lnTo>
                <a:lnTo>
                  <a:pt x="58809" y="181609"/>
                </a:lnTo>
                <a:lnTo>
                  <a:pt x="58694" y="175259"/>
                </a:lnTo>
                <a:lnTo>
                  <a:pt x="58855" y="173989"/>
                </a:lnTo>
                <a:lnTo>
                  <a:pt x="59050" y="171449"/>
                </a:lnTo>
                <a:lnTo>
                  <a:pt x="59280" y="170179"/>
                </a:lnTo>
                <a:lnTo>
                  <a:pt x="59556" y="167639"/>
                </a:lnTo>
                <a:lnTo>
                  <a:pt x="60189" y="163829"/>
                </a:lnTo>
                <a:lnTo>
                  <a:pt x="61764" y="156209"/>
                </a:lnTo>
                <a:lnTo>
                  <a:pt x="62983" y="149859"/>
                </a:lnTo>
                <a:lnTo>
                  <a:pt x="63409" y="147319"/>
                </a:lnTo>
                <a:lnTo>
                  <a:pt x="63880" y="144779"/>
                </a:lnTo>
                <a:lnTo>
                  <a:pt x="65030" y="137159"/>
                </a:lnTo>
                <a:close/>
              </a:path>
              <a:path w="192404" h="245109">
                <a:moveTo>
                  <a:pt x="190721" y="226060"/>
                </a:moveTo>
                <a:lnTo>
                  <a:pt x="184822" y="226060"/>
                </a:lnTo>
                <a:lnTo>
                  <a:pt x="184109" y="227330"/>
                </a:lnTo>
                <a:lnTo>
                  <a:pt x="183798" y="228600"/>
                </a:lnTo>
                <a:lnTo>
                  <a:pt x="183212" y="229870"/>
                </a:lnTo>
                <a:lnTo>
                  <a:pt x="182545" y="231140"/>
                </a:lnTo>
                <a:lnTo>
                  <a:pt x="182074" y="232410"/>
                </a:lnTo>
                <a:lnTo>
                  <a:pt x="181119" y="233680"/>
                </a:lnTo>
                <a:lnTo>
                  <a:pt x="180648" y="234950"/>
                </a:lnTo>
                <a:lnTo>
                  <a:pt x="179866" y="236220"/>
                </a:lnTo>
                <a:lnTo>
                  <a:pt x="179429" y="236220"/>
                </a:lnTo>
                <a:lnTo>
                  <a:pt x="179394" y="237490"/>
                </a:lnTo>
                <a:lnTo>
                  <a:pt x="179751" y="237490"/>
                </a:lnTo>
                <a:lnTo>
                  <a:pt x="179946" y="238760"/>
                </a:lnTo>
                <a:lnTo>
                  <a:pt x="182189" y="238760"/>
                </a:lnTo>
                <a:lnTo>
                  <a:pt x="184155" y="240030"/>
                </a:lnTo>
                <a:lnTo>
                  <a:pt x="184856" y="237490"/>
                </a:lnTo>
                <a:lnTo>
                  <a:pt x="185569" y="236220"/>
                </a:lnTo>
                <a:lnTo>
                  <a:pt x="186317" y="234950"/>
                </a:lnTo>
                <a:lnTo>
                  <a:pt x="187892" y="231140"/>
                </a:lnTo>
                <a:lnTo>
                  <a:pt x="189537" y="228600"/>
                </a:lnTo>
                <a:lnTo>
                  <a:pt x="190399" y="227330"/>
                </a:lnTo>
                <a:lnTo>
                  <a:pt x="190721" y="226060"/>
                </a:lnTo>
                <a:close/>
              </a:path>
              <a:path w="192404" h="245109">
                <a:moveTo>
                  <a:pt x="7152" y="229869"/>
                </a:moveTo>
                <a:lnTo>
                  <a:pt x="1494" y="229869"/>
                </a:lnTo>
                <a:lnTo>
                  <a:pt x="2552" y="231139"/>
                </a:lnTo>
                <a:lnTo>
                  <a:pt x="6405" y="231139"/>
                </a:lnTo>
                <a:lnTo>
                  <a:pt x="7152" y="229869"/>
                </a:lnTo>
                <a:close/>
              </a:path>
              <a:path w="192404" h="245109">
                <a:moveTo>
                  <a:pt x="17732" y="213359"/>
                </a:moveTo>
                <a:lnTo>
                  <a:pt x="13328" y="213359"/>
                </a:lnTo>
                <a:lnTo>
                  <a:pt x="13167" y="214629"/>
                </a:lnTo>
                <a:lnTo>
                  <a:pt x="12615" y="214629"/>
                </a:lnTo>
                <a:lnTo>
                  <a:pt x="12615" y="215899"/>
                </a:lnTo>
                <a:lnTo>
                  <a:pt x="12109" y="215899"/>
                </a:lnTo>
                <a:lnTo>
                  <a:pt x="12063" y="217169"/>
                </a:lnTo>
                <a:lnTo>
                  <a:pt x="11718" y="218439"/>
                </a:lnTo>
                <a:lnTo>
                  <a:pt x="11246" y="218439"/>
                </a:lnTo>
                <a:lnTo>
                  <a:pt x="10694" y="219709"/>
                </a:lnTo>
                <a:lnTo>
                  <a:pt x="8728" y="222249"/>
                </a:lnTo>
                <a:lnTo>
                  <a:pt x="4243" y="227329"/>
                </a:lnTo>
                <a:lnTo>
                  <a:pt x="2909" y="228599"/>
                </a:lnTo>
                <a:lnTo>
                  <a:pt x="2311" y="228599"/>
                </a:lnTo>
                <a:lnTo>
                  <a:pt x="1770" y="229869"/>
                </a:lnTo>
                <a:lnTo>
                  <a:pt x="7980" y="229869"/>
                </a:lnTo>
                <a:lnTo>
                  <a:pt x="9705" y="227329"/>
                </a:lnTo>
                <a:lnTo>
                  <a:pt x="10614" y="226059"/>
                </a:lnTo>
                <a:lnTo>
                  <a:pt x="13443" y="223519"/>
                </a:lnTo>
                <a:lnTo>
                  <a:pt x="13684" y="223519"/>
                </a:lnTo>
                <a:lnTo>
                  <a:pt x="13880" y="222249"/>
                </a:lnTo>
                <a:lnTo>
                  <a:pt x="14581" y="220979"/>
                </a:lnTo>
                <a:lnTo>
                  <a:pt x="16042" y="220979"/>
                </a:lnTo>
                <a:lnTo>
                  <a:pt x="16157" y="219709"/>
                </a:lnTo>
                <a:lnTo>
                  <a:pt x="16594" y="219709"/>
                </a:lnTo>
                <a:lnTo>
                  <a:pt x="16743" y="218439"/>
                </a:lnTo>
                <a:lnTo>
                  <a:pt x="17099" y="217169"/>
                </a:lnTo>
                <a:lnTo>
                  <a:pt x="17295" y="215899"/>
                </a:lnTo>
                <a:lnTo>
                  <a:pt x="17605" y="214629"/>
                </a:lnTo>
                <a:lnTo>
                  <a:pt x="17732" y="213359"/>
                </a:lnTo>
                <a:close/>
              </a:path>
              <a:path w="192404" h="245109">
                <a:moveTo>
                  <a:pt x="175622" y="167640"/>
                </a:moveTo>
                <a:lnTo>
                  <a:pt x="157809" y="167640"/>
                </a:lnTo>
                <a:lnTo>
                  <a:pt x="159109" y="168910"/>
                </a:lnTo>
                <a:lnTo>
                  <a:pt x="164146" y="171450"/>
                </a:lnTo>
                <a:lnTo>
                  <a:pt x="165319" y="172720"/>
                </a:lnTo>
                <a:lnTo>
                  <a:pt x="166538" y="173990"/>
                </a:lnTo>
                <a:lnTo>
                  <a:pt x="167446" y="173990"/>
                </a:lnTo>
                <a:lnTo>
                  <a:pt x="167722" y="175260"/>
                </a:lnTo>
                <a:lnTo>
                  <a:pt x="168343" y="175260"/>
                </a:lnTo>
                <a:lnTo>
                  <a:pt x="168665" y="176530"/>
                </a:lnTo>
                <a:lnTo>
                  <a:pt x="170033" y="176530"/>
                </a:lnTo>
                <a:lnTo>
                  <a:pt x="171057" y="177800"/>
                </a:lnTo>
                <a:lnTo>
                  <a:pt x="173104" y="179070"/>
                </a:lnTo>
                <a:lnTo>
                  <a:pt x="174518" y="180340"/>
                </a:lnTo>
                <a:lnTo>
                  <a:pt x="174955" y="180340"/>
                </a:lnTo>
                <a:lnTo>
                  <a:pt x="175818" y="181610"/>
                </a:lnTo>
                <a:lnTo>
                  <a:pt x="176209" y="181610"/>
                </a:lnTo>
                <a:lnTo>
                  <a:pt x="176761" y="182880"/>
                </a:lnTo>
                <a:lnTo>
                  <a:pt x="177152" y="182880"/>
                </a:lnTo>
                <a:lnTo>
                  <a:pt x="177704" y="184150"/>
                </a:lnTo>
                <a:lnTo>
                  <a:pt x="178417" y="186690"/>
                </a:lnTo>
                <a:lnTo>
                  <a:pt x="178727" y="187960"/>
                </a:lnTo>
                <a:lnTo>
                  <a:pt x="182269" y="199390"/>
                </a:lnTo>
                <a:lnTo>
                  <a:pt x="185247" y="209550"/>
                </a:lnTo>
                <a:lnTo>
                  <a:pt x="187409" y="217170"/>
                </a:lnTo>
                <a:lnTo>
                  <a:pt x="188042" y="218440"/>
                </a:lnTo>
                <a:lnTo>
                  <a:pt x="188513" y="220980"/>
                </a:lnTo>
                <a:lnTo>
                  <a:pt x="188237" y="220980"/>
                </a:lnTo>
                <a:lnTo>
                  <a:pt x="188237" y="222250"/>
                </a:lnTo>
                <a:lnTo>
                  <a:pt x="188007" y="223520"/>
                </a:lnTo>
                <a:lnTo>
                  <a:pt x="187260" y="223520"/>
                </a:lnTo>
                <a:lnTo>
                  <a:pt x="185926" y="224790"/>
                </a:lnTo>
                <a:lnTo>
                  <a:pt x="185523" y="226060"/>
                </a:lnTo>
                <a:lnTo>
                  <a:pt x="191538" y="226060"/>
                </a:lnTo>
                <a:lnTo>
                  <a:pt x="191779" y="224790"/>
                </a:lnTo>
                <a:lnTo>
                  <a:pt x="191894" y="220980"/>
                </a:lnTo>
                <a:lnTo>
                  <a:pt x="191664" y="219710"/>
                </a:lnTo>
                <a:lnTo>
                  <a:pt x="191388" y="217170"/>
                </a:lnTo>
                <a:lnTo>
                  <a:pt x="191066" y="215900"/>
                </a:lnTo>
                <a:lnTo>
                  <a:pt x="190675" y="214630"/>
                </a:lnTo>
                <a:lnTo>
                  <a:pt x="190250" y="213360"/>
                </a:lnTo>
                <a:lnTo>
                  <a:pt x="189778" y="210820"/>
                </a:lnTo>
                <a:lnTo>
                  <a:pt x="188283" y="207010"/>
                </a:lnTo>
                <a:lnTo>
                  <a:pt x="186593" y="201930"/>
                </a:lnTo>
                <a:lnTo>
                  <a:pt x="186351" y="198120"/>
                </a:lnTo>
                <a:lnTo>
                  <a:pt x="185799" y="196850"/>
                </a:lnTo>
                <a:lnTo>
                  <a:pt x="185328" y="195580"/>
                </a:lnTo>
                <a:lnTo>
                  <a:pt x="184465" y="191770"/>
                </a:lnTo>
                <a:lnTo>
                  <a:pt x="184074" y="190500"/>
                </a:lnTo>
                <a:lnTo>
                  <a:pt x="183017" y="186690"/>
                </a:lnTo>
                <a:lnTo>
                  <a:pt x="182384" y="182880"/>
                </a:lnTo>
                <a:lnTo>
                  <a:pt x="181200" y="177800"/>
                </a:lnTo>
                <a:lnTo>
                  <a:pt x="180648" y="173990"/>
                </a:lnTo>
                <a:lnTo>
                  <a:pt x="180337" y="171450"/>
                </a:lnTo>
                <a:lnTo>
                  <a:pt x="179981" y="170180"/>
                </a:lnTo>
                <a:lnTo>
                  <a:pt x="179555" y="170180"/>
                </a:lnTo>
                <a:lnTo>
                  <a:pt x="178842" y="168910"/>
                </a:lnTo>
                <a:lnTo>
                  <a:pt x="176450" y="168910"/>
                </a:lnTo>
                <a:lnTo>
                  <a:pt x="175622" y="167640"/>
                </a:lnTo>
                <a:close/>
              </a:path>
              <a:path w="192404" h="245109">
                <a:moveTo>
                  <a:pt x="29174" y="173989"/>
                </a:moveTo>
                <a:lnTo>
                  <a:pt x="24218" y="173989"/>
                </a:lnTo>
                <a:lnTo>
                  <a:pt x="23666" y="175259"/>
                </a:lnTo>
                <a:lnTo>
                  <a:pt x="23585" y="180339"/>
                </a:lnTo>
                <a:lnTo>
                  <a:pt x="19400" y="184098"/>
                </a:lnTo>
                <a:lnTo>
                  <a:pt x="19974" y="185419"/>
                </a:lnTo>
                <a:lnTo>
                  <a:pt x="19767" y="185419"/>
                </a:lnTo>
                <a:lnTo>
                  <a:pt x="19767" y="186689"/>
                </a:lnTo>
                <a:lnTo>
                  <a:pt x="14547" y="208279"/>
                </a:lnTo>
                <a:lnTo>
                  <a:pt x="14466" y="209549"/>
                </a:lnTo>
                <a:lnTo>
                  <a:pt x="14271" y="209549"/>
                </a:lnTo>
                <a:lnTo>
                  <a:pt x="14156" y="210819"/>
                </a:lnTo>
                <a:lnTo>
                  <a:pt x="13880" y="210819"/>
                </a:lnTo>
                <a:lnTo>
                  <a:pt x="13443" y="213359"/>
                </a:lnTo>
                <a:lnTo>
                  <a:pt x="18042" y="213359"/>
                </a:lnTo>
                <a:lnTo>
                  <a:pt x="18985" y="210819"/>
                </a:lnTo>
                <a:lnTo>
                  <a:pt x="19376" y="209549"/>
                </a:lnTo>
                <a:lnTo>
                  <a:pt x="19813" y="208279"/>
                </a:lnTo>
                <a:lnTo>
                  <a:pt x="20561" y="204469"/>
                </a:lnTo>
                <a:lnTo>
                  <a:pt x="21262" y="201929"/>
                </a:lnTo>
                <a:lnTo>
                  <a:pt x="21929" y="199389"/>
                </a:lnTo>
                <a:lnTo>
                  <a:pt x="23746" y="191769"/>
                </a:lnTo>
                <a:lnTo>
                  <a:pt x="23666" y="190499"/>
                </a:lnTo>
                <a:lnTo>
                  <a:pt x="23746" y="189229"/>
                </a:lnTo>
                <a:lnTo>
                  <a:pt x="24172" y="187959"/>
                </a:lnTo>
                <a:lnTo>
                  <a:pt x="24724" y="187959"/>
                </a:lnTo>
                <a:lnTo>
                  <a:pt x="27107" y="184098"/>
                </a:lnTo>
                <a:lnTo>
                  <a:pt x="27714" y="182879"/>
                </a:lnTo>
                <a:lnTo>
                  <a:pt x="28070" y="181609"/>
                </a:lnTo>
                <a:lnTo>
                  <a:pt x="28576" y="177799"/>
                </a:lnTo>
                <a:lnTo>
                  <a:pt x="28818" y="175259"/>
                </a:lnTo>
                <a:lnTo>
                  <a:pt x="29174" y="173989"/>
                </a:lnTo>
                <a:close/>
              </a:path>
              <a:path w="192404" h="245109">
                <a:moveTo>
                  <a:pt x="52449" y="189229"/>
                </a:moveTo>
                <a:lnTo>
                  <a:pt x="52840" y="190499"/>
                </a:lnTo>
                <a:lnTo>
                  <a:pt x="53266" y="191769"/>
                </a:lnTo>
                <a:lnTo>
                  <a:pt x="53474" y="191307"/>
                </a:lnTo>
                <a:lnTo>
                  <a:pt x="52449" y="189229"/>
                </a:lnTo>
                <a:close/>
              </a:path>
              <a:path w="192404" h="245109">
                <a:moveTo>
                  <a:pt x="51978" y="187959"/>
                </a:moveTo>
                <a:lnTo>
                  <a:pt x="52173" y="189229"/>
                </a:lnTo>
                <a:lnTo>
                  <a:pt x="51978" y="187959"/>
                </a:lnTo>
                <a:close/>
              </a:path>
              <a:path w="192404" h="245109">
                <a:moveTo>
                  <a:pt x="19296" y="183858"/>
                </a:moveTo>
                <a:lnTo>
                  <a:pt x="19296" y="184149"/>
                </a:lnTo>
                <a:lnTo>
                  <a:pt x="19296" y="183858"/>
                </a:lnTo>
                <a:close/>
              </a:path>
              <a:path w="192404" h="245109">
                <a:moveTo>
                  <a:pt x="19296" y="182879"/>
                </a:moveTo>
                <a:lnTo>
                  <a:pt x="18870" y="182879"/>
                </a:lnTo>
                <a:lnTo>
                  <a:pt x="19296" y="183858"/>
                </a:lnTo>
                <a:lnTo>
                  <a:pt x="19296" y="182879"/>
                </a:lnTo>
                <a:close/>
              </a:path>
              <a:path w="192404" h="245109">
                <a:moveTo>
                  <a:pt x="33222" y="146049"/>
                </a:moveTo>
                <a:lnTo>
                  <a:pt x="26690" y="168909"/>
                </a:lnTo>
                <a:lnTo>
                  <a:pt x="26414" y="168909"/>
                </a:lnTo>
                <a:lnTo>
                  <a:pt x="25632" y="171449"/>
                </a:lnTo>
                <a:lnTo>
                  <a:pt x="25080" y="172719"/>
                </a:lnTo>
                <a:lnTo>
                  <a:pt x="24609" y="173989"/>
                </a:lnTo>
                <a:lnTo>
                  <a:pt x="29404" y="173989"/>
                </a:lnTo>
                <a:lnTo>
                  <a:pt x="29715" y="172719"/>
                </a:lnTo>
                <a:lnTo>
                  <a:pt x="30071" y="172719"/>
                </a:lnTo>
                <a:lnTo>
                  <a:pt x="31141" y="170179"/>
                </a:lnTo>
                <a:lnTo>
                  <a:pt x="31647" y="170179"/>
                </a:lnTo>
                <a:lnTo>
                  <a:pt x="33452" y="165099"/>
                </a:lnTo>
                <a:lnTo>
                  <a:pt x="38132" y="149859"/>
                </a:lnTo>
                <a:lnTo>
                  <a:pt x="36994" y="148589"/>
                </a:lnTo>
                <a:lnTo>
                  <a:pt x="35775" y="147319"/>
                </a:lnTo>
                <a:lnTo>
                  <a:pt x="33222" y="146049"/>
                </a:lnTo>
                <a:close/>
              </a:path>
              <a:path w="192404" h="245109">
                <a:moveTo>
                  <a:pt x="161662" y="156210"/>
                </a:moveTo>
                <a:lnTo>
                  <a:pt x="152036" y="156210"/>
                </a:lnTo>
                <a:lnTo>
                  <a:pt x="153370" y="157480"/>
                </a:lnTo>
                <a:lnTo>
                  <a:pt x="143377" y="157480"/>
                </a:lnTo>
                <a:lnTo>
                  <a:pt x="144872" y="158750"/>
                </a:lnTo>
                <a:lnTo>
                  <a:pt x="145620" y="158750"/>
                </a:lnTo>
                <a:lnTo>
                  <a:pt x="146804" y="160020"/>
                </a:lnTo>
                <a:lnTo>
                  <a:pt x="149392" y="161290"/>
                </a:lnTo>
                <a:lnTo>
                  <a:pt x="150737" y="162560"/>
                </a:lnTo>
                <a:lnTo>
                  <a:pt x="153566" y="165100"/>
                </a:lnTo>
                <a:lnTo>
                  <a:pt x="156475" y="167640"/>
                </a:lnTo>
                <a:lnTo>
                  <a:pt x="173299" y="167640"/>
                </a:lnTo>
                <a:lnTo>
                  <a:pt x="172241" y="166370"/>
                </a:lnTo>
                <a:lnTo>
                  <a:pt x="171218" y="166370"/>
                </a:lnTo>
                <a:lnTo>
                  <a:pt x="169090" y="165100"/>
                </a:lnTo>
                <a:lnTo>
                  <a:pt x="166066" y="161290"/>
                </a:lnTo>
                <a:lnTo>
                  <a:pt x="164180" y="160020"/>
                </a:lnTo>
                <a:lnTo>
                  <a:pt x="163272" y="158750"/>
                </a:lnTo>
                <a:lnTo>
                  <a:pt x="161662" y="156210"/>
                </a:lnTo>
                <a:close/>
              </a:path>
              <a:path w="192404" h="245109">
                <a:moveTo>
                  <a:pt x="149599" y="156210"/>
                </a:moveTo>
                <a:lnTo>
                  <a:pt x="141848" y="156210"/>
                </a:lnTo>
                <a:lnTo>
                  <a:pt x="142595" y="157480"/>
                </a:lnTo>
                <a:lnTo>
                  <a:pt x="151082" y="157480"/>
                </a:lnTo>
                <a:lnTo>
                  <a:pt x="149599" y="156210"/>
                </a:lnTo>
                <a:close/>
              </a:path>
              <a:path w="192404" h="245109">
                <a:moveTo>
                  <a:pt x="146609" y="154940"/>
                </a:moveTo>
                <a:lnTo>
                  <a:pt x="139525" y="154940"/>
                </a:lnTo>
                <a:lnTo>
                  <a:pt x="140353" y="156210"/>
                </a:lnTo>
                <a:lnTo>
                  <a:pt x="147701" y="156210"/>
                </a:lnTo>
                <a:lnTo>
                  <a:pt x="146609" y="154940"/>
                </a:lnTo>
                <a:close/>
              </a:path>
              <a:path w="192404" h="245109">
                <a:moveTo>
                  <a:pt x="159419" y="152400"/>
                </a:moveTo>
                <a:lnTo>
                  <a:pt x="149668" y="152400"/>
                </a:lnTo>
                <a:lnTo>
                  <a:pt x="149127" y="153670"/>
                </a:lnTo>
                <a:lnTo>
                  <a:pt x="149392" y="153670"/>
                </a:lnTo>
                <a:lnTo>
                  <a:pt x="149748" y="154940"/>
                </a:lnTo>
                <a:lnTo>
                  <a:pt x="150610" y="154940"/>
                </a:lnTo>
                <a:lnTo>
                  <a:pt x="151013" y="156210"/>
                </a:lnTo>
                <a:lnTo>
                  <a:pt x="160960" y="156210"/>
                </a:lnTo>
                <a:lnTo>
                  <a:pt x="160282" y="154940"/>
                </a:lnTo>
                <a:lnTo>
                  <a:pt x="159971" y="153670"/>
                </a:lnTo>
                <a:lnTo>
                  <a:pt x="159419" y="152400"/>
                </a:lnTo>
                <a:close/>
              </a:path>
              <a:path w="192404" h="245109">
                <a:moveTo>
                  <a:pt x="142710" y="152400"/>
                </a:moveTo>
                <a:lnTo>
                  <a:pt x="137995" y="152400"/>
                </a:lnTo>
                <a:lnTo>
                  <a:pt x="138938" y="153670"/>
                </a:lnTo>
                <a:lnTo>
                  <a:pt x="139410" y="154940"/>
                </a:lnTo>
                <a:lnTo>
                  <a:pt x="145424" y="154940"/>
                </a:lnTo>
                <a:lnTo>
                  <a:pt x="142710" y="152400"/>
                </a:lnTo>
                <a:close/>
              </a:path>
              <a:path w="192404" h="245109">
                <a:moveTo>
                  <a:pt x="114996" y="125730"/>
                </a:moveTo>
                <a:lnTo>
                  <a:pt x="107843" y="125730"/>
                </a:lnTo>
                <a:lnTo>
                  <a:pt x="107648" y="127000"/>
                </a:lnTo>
                <a:lnTo>
                  <a:pt x="107487" y="127000"/>
                </a:lnTo>
                <a:lnTo>
                  <a:pt x="107406" y="128270"/>
                </a:lnTo>
                <a:lnTo>
                  <a:pt x="113582" y="128270"/>
                </a:lnTo>
                <a:lnTo>
                  <a:pt x="116411" y="132080"/>
                </a:lnTo>
                <a:lnTo>
                  <a:pt x="118296" y="133350"/>
                </a:lnTo>
                <a:lnTo>
                  <a:pt x="121125" y="137160"/>
                </a:lnTo>
                <a:lnTo>
                  <a:pt x="123092" y="139700"/>
                </a:lnTo>
                <a:lnTo>
                  <a:pt x="125104" y="140970"/>
                </a:lnTo>
                <a:lnTo>
                  <a:pt x="129348" y="146050"/>
                </a:lnTo>
                <a:lnTo>
                  <a:pt x="129773" y="146050"/>
                </a:lnTo>
                <a:lnTo>
                  <a:pt x="130291" y="147320"/>
                </a:lnTo>
                <a:lnTo>
                  <a:pt x="130958" y="147320"/>
                </a:lnTo>
                <a:lnTo>
                  <a:pt x="131786" y="148590"/>
                </a:lnTo>
                <a:lnTo>
                  <a:pt x="132648" y="149860"/>
                </a:lnTo>
                <a:lnTo>
                  <a:pt x="134419" y="149860"/>
                </a:lnTo>
                <a:lnTo>
                  <a:pt x="135316" y="151130"/>
                </a:lnTo>
                <a:lnTo>
                  <a:pt x="137133" y="152400"/>
                </a:lnTo>
                <a:lnTo>
                  <a:pt x="141215" y="152400"/>
                </a:lnTo>
                <a:lnTo>
                  <a:pt x="140548" y="151130"/>
                </a:lnTo>
                <a:lnTo>
                  <a:pt x="138708" y="149860"/>
                </a:lnTo>
                <a:lnTo>
                  <a:pt x="135914" y="148590"/>
                </a:lnTo>
                <a:lnTo>
                  <a:pt x="134223" y="147320"/>
                </a:lnTo>
                <a:lnTo>
                  <a:pt x="132372" y="146050"/>
                </a:lnTo>
                <a:lnTo>
                  <a:pt x="130406" y="143510"/>
                </a:lnTo>
                <a:lnTo>
                  <a:pt x="128324" y="142240"/>
                </a:lnTo>
                <a:lnTo>
                  <a:pt x="126197" y="139700"/>
                </a:lnTo>
                <a:lnTo>
                  <a:pt x="124035" y="137160"/>
                </a:lnTo>
                <a:lnTo>
                  <a:pt x="120734" y="133350"/>
                </a:lnTo>
                <a:lnTo>
                  <a:pt x="117514" y="129540"/>
                </a:lnTo>
                <a:lnTo>
                  <a:pt x="115468" y="127000"/>
                </a:lnTo>
                <a:lnTo>
                  <a:pt x="114996" y="125730"/>
                </a:lnTo>
                <a:close/>
              </a:path>
              <a:path w="192404" h="245109">
                <a:moveTo>
                  <a:pt x="159109" y="149860"/>
                </a:moveTo>
                <a:lnTo>
                  <a:pt x="151013" y="149860"/>
                </a:lnTo>
                <a:lnTo>
                  <a:pt x="150737" y="151130"/>
                </a:lnTo>
                <a:lnTo>
                  <a:pt x="150495" y="151130"/>
                </a:lnTo>
                <a:lnTo>
                  <a:pt x="150139" y="152400"/>
                </a:lnTo>
                <a:lnTo>
                  <a:pt x="159189" y="152400"/>
                </a:lnTo>
                <a:lnTo>
                  <a:pt x="159109" y="149860"/>
                </a:lnTo>
                <a:close/>
              </a:path>
              <a:path w="192404" h="245109">
                <a:moveTo>
                  <a:pt x="158246" y="148590"/>
                </a:moveTo>
                <a:lnTo>
                  <a:pt x="147862" y="148590"/>
                </a:lnTo>
                <a:lnTo>
                  <a:pt x="148104" y="149860"/>
                </a:lnTo>
                <a:lnTo>
                  <a:pt x="158798" y="149860"/>
                </a:lnTo>
                <a:lnTo>
                  <a:pt x="158246" y="148590"/>
                </a:lnTo>
                <a:close/>
              </a:path>
              <a:path w="192404" h="245109">
                <a:moveTo>
                  <a:pt x="157533" y="146050"/>
                </a:moveTo>
                <a:lnTo>
                  <a:pt x="149909" y="146050"/>
                </a:lnTo>
                <a:lnTo>
                  <a:pt x="149633" y="147320"/>
                </a:lnTo>
                <a:lnTo>
                  <a:pt x="149392" y="147320"/>
                </a:lnTo>
                <a:lnTo>
                  <a:pt x="148771" y="148590"/>
                </a:lnTo>
                <a:lnTo>
                  <a:pt x="158120" y="148590"/>
                </a:lnTo>
                <a:lnTo>
                  <a:pt x="157924" y="147320"/>
                </a:lnTo>
                <a:lnTo>
                  <a:pt x="157533" y="146050"/>
                </a:lnTo>
                <a:close/>
              </a:path>
              <a:path w="192404" h="245109">
                <a:moveTo>
                  <a:pt x="157418" y="144780"/>
                </a:moveTo>
                <a:lnTo>
                  <a:pt x="147391" y="144780"/>
                </a:lnTo>
                <a:lnTo>
                  <a:pt x="147747" y="146050"/>
                </a:lnTo>
                <a:lnTo>
                  <a:pt x="157499" y="146050"/>
                </a:lnTo>
                <a:lnTo>
                  <a:pt x="157418" y="144780"/>
                </a:lnTo>
                <a:close/>
              </a:path>
              <a:path w="192404" h="245109">
                <a:moveTo>
                  <a:pt x="74299" y="143509"/>
                </a:moveTo>
                <a:lnTo>
                  <a:pt x="71711" y="143509"/>
                </a:lnTo>
                <a:lnTo>
                  <a:pt x="73436" y="144779"/>
                </a:lnTo>
                <a:lnTo>
                  <a:pt x="74299" y="143509"/>
                </a:lnTo>
                <a:close/>
              </a:path>
              <a:path w="192404" h="245109">
                <a:moveTo>
                  <a:pt x="156866" y="143510"/>
                </a:moveTo>
                <a:lnTo>
                  <a:pt x="146137" y="143510"/>
                </a:lnTo>
                <a:lnTo>
                  <a:pt x="146218" y="144780"/>
                </a:lnTo>
                <a:lnTo>
                  <a:pt x="156947" y="144780"/>
                </a:lnTo>
                <a:lnTo>
                  <a:pt x="156866" y="143510"/>
                </a:lnTo>
                <a:close/>
              </a:path>
              <a:path w="192404" h="245109">
                <a:moveTo>
                  <a:pt x="28461" y="142239"/>
                </a:moveTo>
                <a:lnTo>
                  <a:pt x="29094" y="143509"/>
                </a:lnTo>
                <a:lnTo>
                  <a:pt x="28461" y="142239"/>
                </a:lnTo>
                <a:close/>
              </a:path>
              <a:path w="192404" h="245109">
                <a:moveTo>
                  <a:pt x="91215" y="142239"/>
                </a:moveTo>
                <a:lnTo>
                  <a:pt x="69193" y="142239"/>
                </a:lnTo>
                <a:lnTo>
                  <a:pt x="69388" y="143509"/>
                </a:lnTo>
                <a:lnTo>
                  <a:pt x="89444" y="143509"/>
                </a:lnTo>
                <a:lnTo>
                  <a:pt x="91215" y="142239"/>
                </a:lnTo>
                <a:close/>
              </a:path>
              <a:path w="192404" h="245109">
                <a:moveTo>
                  <a:pt x="157027" y="142240"/>
                </a:moveTo>
                <a:lnTo>
                  <a:pt x="146448" y="142240"/>
                </a:lnTo>
                <a:lnTo>
                  <a:pt x="146333" y="143510"/>
                </a:lnTo>
                <a:lnTo>
                  <a:pt x="157108" y="143510"/>
                </a:lnTo>
                <a:lnTo>
                  <a:pt x="157027" y="142240"/>
                </a:lnTo>
                <a:close/>
              </a:path>
              <a:path w="192404" h="245109">
                <a:moveTo>
                  <a:pt x="36442" y="114299"/>
                </a:moveTo>
                <a:lnTo>
                  <a:pt x="21860" y="114299"/>
                </a:lnTo>
                <a:lnTo>
                  <a:pt x="22136" y="116839"/>
                </a:lnTo>
                <a:lnTo>
                  <a:pt x="22366" y="118109"/>
                </a:lnTo>
                <a:lnTo>
                  <a:pt x="22527" y="120649"/>
                </a:lnTo>
                <a:lnTo>
                  <a:pt x="22723" y="121919"/>
                </a:lnTo>
                <a:lnTo>
                  <a:pt x="22884" y="124459"/>
                </a:lnTo>
                <a:lnTo>
                  <a:pt x="23229" y="126999"/>
                </a:lnTo>
                <a:lnTo>
                  <a:pt x="23551" y="128269"/>
                </a:lnTo>
                <a:lnTo>
                  <a:pt x="23942" y="129539"/>
                </a:lnTo>
                <a:lnTo>
                  <a:pt x="25276" y="134619"/>
                </a:lnTo>
                <a:lnTo>
                  <a:pt x="25793" y="135889"/>
                </a:lnTo>
                <a:lnTo>
                  <a:pt x="25943" y="137159"/>
                </a:lnTo>
                <a:lnTo>
                  <a:pt x="25943" y="138429"/>
                </a:lnTo>
                <a:lnTo>
                  <a:pt x="25793" y="139699"/>
                </a:lnTo>
                <a:lnTo>
                  <a:pt x="26690" y="140969"/>
                </a:lnTo>
                <a:lnTo>
                  <a:pt x="27518" y="142239"/>
                </a:lnTo>
                <a:lnTo>
                  <a:pt x="27909" y="142239"/>
                </a:lnTo>
                <a:lnTo>
                  <a:pt x="27438" y="140969"/>
                </a:lnTo>
                <a:lnTo>
                  <a:pt x="29565" y="140969"/>
                </a:lnTo>
                <a:lnTo>
                  <a:pt x="29922" y="139699"/>
                </a:lnTo>
                <a:lnTo>
                  <a:pt x="31808" y="139699"/>
                </a:lnTo>
                <a:lnTo>
                  <a:pt x="32233" y="138429"/>
                </a:lnTo>
                <a:lnTo>
                  <a:pt x="40570" y="138429"/>
                </a:lnTo>
                <a:lnTo>
                  <a:pt x="40375" y="137159"/>
                </a:lnTo>
                <a:lnTo>
                  <a:pt x="39984" y="137159"/>
                </a:lnTo>
                <a:lnTo>
                  <a:pt x="39351" y="135889"/>
                </a:lnTo>
                <a:lnTo>
                  <a:pt x="38604" y="134619"/>
                </a:lnTo>
                <a:lnTo>
                  <a:pt x="37776" y="132079"/>
                </a:lnTo>
                <a:lnTo>
                  <a:pt x="37028" y="130809"/>
                </a:lnTo>
                <a:lnTo>
                  <a:pt x="36361" y="128269"/>
                </a:lnTo>
                <a:lnTo>
                  <a:pt x="36085" y="128269"/>
                </a:lnTo>
                <a:lnTo>
                  <a:pt x="35890" y="126999"/>
                </a:lnTo>
                <a:lnTo>
                  <a:pt x="35970" y="124459"/>
                </a:lnTo>
                <a:lnTo>
                  <a:pt x="36361" y="121919"/>
                </a:lnTo>
                <a:lnTo>
                  <a:pt x="36879" y="120649"/>
                </a:lnTo>
                <a:lnTo>
                  <a:pt x="37189" y="119379"/>
                </a:lnTo>
                <a:lnTo>
                  <a:pt x="33923" y="119379"/>
                </a:lnTo>
                <a:lnTo>
                  <a:pt x="34429" y="118853"/>
                </a:lnTo>
                <a:lnTo>
                  <a:pt x="34866" y="118109"/>
                </a:lnTo>
                <a:lnTo>
                  <a:pt x="35418" y="116839"/>
                </a:lnTo>
                <a:lnTo>
                  <a:pt x="36442" y="114299"/>
                </a:lnTo>
                <a:close/>
              </a:path>
              <a:path w="192404" h="245109">
                <a:moveTo>
                  <a:pt x="109568" y="137160"/>
                </a:moveTo>
                <a:lnTo>
                  <a:pt x="65030" y="137159"/>
                </a:lnTo>
                <a:lnTo>
                  <a:pt x="65571" y="138429"/>
                </a:lnTo>
                <a:lnTo>
                  <a:pt x="66560" y="138429"/>
                </a:lnTo>
                <a:lnTo>
                  <a:pt x="67341" y="139699"/>
                </a:lnTo>
                <a:lnTo>
                  <a:pt x="67698" y="139699"/>
                </a:lnTo>
                <a:lnTo>
                  <a:pt x="68008" y="140969"/>
                </a:lnTo>
                <a:lnTo>
                  <a:pt x="68802" y="142239"/>
                </a:lnTo>
                <a:lnTo>
                  <a:pt x="96240" y="142239"/>
                </a:lnTo>
                <a:lnTo>
                  <a:pt x="99391" y="140969"/>
                </a:lnTo>
                <a:lnTo>
                  <a:pt x="104577" y="139700"/>
                </a:lnTo>
                <a:lnTo>
                  <a:pt x="107245" y="138430"/>
                </a:lnTo>
                <a:lnTo>
                  <a:pt x="109568" y="137160"/>
                </a:lnTo>
                <a:close/>
              </a:path>
              <a:path w="192404" h="245109">
                <a:moveTo>
                  <a:pt x="156751" y="140970"/>
                </a:moveTo>
                <a:lnTo>
                  <a:pt x="148920" y="140970"/>
                </a:lnTo>
                <a:lnTo>
                  <a:pt x="148690" y="142240"/>
                </a:lnTo>
                <a:lnTo>
                  <a:pt x="156751" y="142240"/>
                </a:lnTo>
                <a:lnTo>
                  <a:pt x="156751" y="140970"/>
                </a:lnTo>
                <a:close/>
              </a:path>
              <a:path w="192404" h="245109">
                <a:moveTo>
                  <a:pt x="37661" y="139699"/>
                </a:moveTo>
                <a:lnTo>
                  <a:pt x="34786" y="139699"/>
                </a:lnTo>
                <a:lnTo>
                  <a:pt x="35464" y="140969"/>
                </a:lnTo>
                <a:lnTo>
                  <a:pt x="37465" y="140969"/>
                </a:lnTo>
                <a:lnTo>
                  <a:pt x="37661" y="139699"/>
                </a:lnTo>
                <a:close/>
              </a:path>
              <a:path w="192404" h="245109">
                <a:moveTo>
                  <a:pt x="156705" y="139700"/>
                </a:moveTo>
                <a:lnTo>
                  <a:pt x="148380" y="139700"/>
                </a:lnTo>
                <a:lnTo>
                  <a:pt x="148725" y="140970"/>
                </a:lnTo>
                <a:lnTo>
                  <a:pt x="156590" y="140970"/>
                </a:lnTo>
                <a:lnTo>
                  <a:pt x="156705" y="139700"/>
                </a:lnTo>
                <a:close/>
              </a:path>
              <a:path w="192404" h="245109">
                <a:moveTo>
                  <a:pt x="39041" y="138429"/>
                </a:moveTo>
                <a:lnTo>
                  <a:pt x="32624" y="138429"/>
                </a:lnTo>
                <a:lnTo>
                  <a:pt x="32981" y="139699"/>
                </a:lnTo>
                <a:lnTo>
                  <a:pt x="38604" y="139699"/>
                </a:lnTo>
                <a:lnTo>
                  <a:pt x="39041" y="138429"/>
                </a:lnTo>
                <a:close/>
              </a:path>
              <a:path w="192404" h="245109">
                <a:moveTo>
                  <a:pt x="40409" y="138429"/>
                </a:moveTo>
                <a:lnTo>
                  <a:pt x="40294" y="139699"/>
                </a:lnTo>
                <a:lnTo>
                  <a:pt x="40409" y="138429"/>
                </a:lnTo>
                <a:close/>
              </a:path>
              <a:path w="192404" h="245109">
                <a:moveTo>
                  <a:pt x="156510" y="138430"/>
                </a:moveTo>
                <a:lnTo>
                  <a:pt x="145666" y="138430"/>
                </a:lnTo>
                <a:lnTo>
                  <a:pt x="145781" y="139700"/>
                </a:lnTo>
                <a:lnTo>
                  <a:pt x="156510" y="139700"/>
                </a:lnTo>
                <a:lnTo>
                  <a:pt x="156510" y="138430"/>
                </a:lnTo>
                <a:close/>
              </a:path>
              <a:path w="192404" h="245109">
                <a:moveTo>
                  <a:pt x="140272" y="99060"/>
                </a:moveTo>
                <a:lnTo>
                  <a:pt x="135799" y="99060"/>
                </a:lnTo>
                <a:lnTo>
                  <a:pt x="136029" y="100330"/>
                </a:lnTo>
                <a:lnTo>
                  <a:pt x="136029" y="101600"/>
                </a:lnTo>
                <a:lnTo>
                  <a:pt x="134775" y="101600"/>
                </a:lnTo>
                <a:lnTo>
                  <a:pt x="134649" y="102870"/>
                </a:lnTo>
                <a:lnTo>
                  <a:pt x="137685" y="102870"/>
                </a:lnTo>
                <a:lnTo>
                  <a:pt x="138743" y="104140"/>
                </a:lnTo>
                <a:lnTo>
                  <a:pt x="140318" y="104140"/>
                </a:lnTo>
                <a:lnTo>
                  <a:pt x="140790" y="105410"/>
                </a:lnTo>
                <a:lnTo>
                  <a:pt x="141215" y="105410"/>
                </a:lnTo>
                <a:lnTo>
                  <a:pt x="141848" y="106680"/>
                </a:lnTo>
                <a:lnTo>
                  <a:pt x="142285" y="106680"/>
                </a:lnTo>
                <a:lnTo>
                  <a:pt x="142561" y="107950"/>
                </a:lnTo>
                <a:lnTo>
                  <a:pt x="140433" y="107950"/>
                </a:lnTo>
                <a:lnTo>
                  <a:pt x="140238" y="109220"/>
                </a:lnTo>
                <a:lnTo>
                  <a:pt x="140744" y="109220"/>
                </a:lnTo>
                <a:lnTo>
                  <a:pt x="142319" y="110490"/>
                </a:lnTo>
                <a:lnTo>
                  <a:pt x="142319" y="111760"/>
                </a:lnTo>
                <a:lnTo>
                  <a:pt x="142043" y="111760"/>
                </a:lnTo>
                <a:lnTo>
                  <a:pt x="142285" y="113030"/>
                </a:lnTo>
                <a:lnTo>
                  <a:pt x="144205" y="113030"/>
                </a:lnTo>
                <a:lnTo>
                  <a:pt x="144527" y="114300"/>
                </a:lnTo>
                <a:lnTo>
                  <a:pt x="143895" y="114300"/>
                </a:lnTo>
                <a:lnTo>
                  <a:pt x="143458" y="115570"/>
                </a:lnTo>
                <a:lnTo>
                  <a:pt x="144044" y="116840"/>
                </a:lnTo>
                <a:lnTo>
                  <a:pt x="145344" y="116840"/>
                </a:lnTo>
                <a:lnTo>
                  <a:pt x="145620" y="118110"/>
                </a:lnTo>
                <a:lnTo>
                  <a:pt x="146011" y="118110"/>
                </a:lnTo>
                <a:lnTo>
                  <a:pt x="145976" y="119380"/>
                </a:lnTo>
                <a:lnTo>
                  <a:pt x="144757" y="119380"/>
                </a:lnTo>
                <a:lnTo>
                  <a:pt x="144286" y="120650"/>
                </a:lnTo>
                <a:lnTo>
                  <a:pt x="145148" y="121920"/>
                </a:lnTo>
                <a:lnTo>
                  <a:pt x="145470" y="121920"/>
                </a:lnTo>
                <a:lnTo>
                  <a:pt x="145735" y="123190"/>
                </a:lnTo>
                <a:lnTo>
                  <a:pt x="145148" y="124460"/>
                </a:lnTo>
                <a:lnTo>
                  <a:pt x="144251" y="124460"/>
                </a:lnTo>
                <a:lnTo>
                  <a:pt x="144205" y="125730"/>
                </a:lnTo>
                <a:lnTo>
                  <a:pt x="144642" y="125730"/>
                </a:lnTo>
                <a:lnTo>
                  <a:pt x="145148" y="127000"/>
                </a:lnTo>
                <a:lnTo>
                  <a:pt x="146609" y="127000"/>
                </a:lnTo>
                <a:lnTo>
                  <a:pt x="146724" y="128270"/>
                </a:lnTo>
                <a:lnTo>
                  <a:pt x="146919" y="128270"/>
                </a:lnTo>
                <a:lnTo>
                  <a:pt x="146885" y="129540"/>
                </a:lnTo>
                <a:lnTo>
                  <a:pt x="146172" y="129540"/>
                </a:lnTo>
                <a:lnTo>
                  <a:pt x="145700" y="130810"/>
                </a:lnTo>
                <a:lnTo>
                  <a:pt x="144757" y="130810"/>
                </a:lnTo>
                <a:lnTo>
                  <a:pt x="144757" y="132080"/>
                </a:lnTo>
                <a:lnTo>
                  <a:pt x="144918" y="132080"/>
                </a:lnTo>
                <a:lnTo>
                  <a:pt x="145148" y="133350"/>
                </a:lnTo>
                <a:lnTo>
                  <a:pt x="147310" y="133350"/>
                </a:lnTo>
                <a:lnTo>
                  <a:pt x="147437" y="134620"/>
                </a:lnTo>
                <a:lnTo>
                  <a:pt x="147747" y="134620"/>
                </a:lnTo>
                <a:lnTo>
                  <a:pt x="147747" y="135890"/>
                </a:lnTo>
                <a:lnTo>
                  <a:pt x="147586" y="135890"/>
                </a:lnTo>
                <a:lnTo>
                  <a:pt x="147437" y="137160"/>
                </a:lnTo>
                <a:lnTo>
                  <a:pt x="146011" y="137160"/>
                </a:lnTo>
                <a:lnTo>
                  <a:pt x="145861" y="138430"/>
                </a:lnTo>
                <a:lnTo>
                  <a:pt x="156475" y="138430"/>
                </a:lnTo>
                <a:lnTo>
                  <a:pt x="156199" y="135890"/>
                </a:lnTo>
                <a:lnTo>
                  <a:pt x="155958" y="134620"/>
                </a:lnTo>
                <a:lnTo>
                  <a:pt x="155728" y="132080"/>
                </a:lnTo>
                <a:lnTo>
                  <a:pt x="155532" y="130810"/>
                </a:lnTo>
                <a:lnTo>
                  <a:pt x="155210" y="127000"/>
                </a:lnTo>
                <a:lnTo>
                  <a:pt x="155141" y="121920"/>
                </a:lnTo>
                <a:lnTo>
                  <a:pt x="154670" y="120650"/>
                </a:lnTo>
                <a:lnTo>
                  <a:pt x="154233" y="119380"/>
                </a:lnTo>
                <a:lnTo>
                  <a:pt x="153761" y="118110"/>
                </a:lnTo>
                <a:lnTo>
                  <a:pt x="152738" y="115570"/>
                </a:lnTo>
                <a:lnTo>
                  <a:pt x="151634" y="114300"/>
                </a:lnTo>
                <a:lnTo>
                  <a:pt x="150461" y="111760"/>
                </a:lnTo>
                <a:lnTo>
                  <a:pt x="149196" y="109220"/>
                </a:lnTo>
                <a:lnTo>
                  <a:pt x="147862" y="107950"/>
                </a:lnTo>
                <a:lnTo>
                  <a:pt x="147195" y="106680"/>
                </a:lnTo>
                <a:lnTo>
                  <a:pt x="145781" y="105410"/>
                </a:lnTo>
                <a:lnTo>
                  <a:pt x="145033" y="104140"/>
                </a:lnTo>
                <a:lnTo>
                  <a:pt x="142756" y="101600"/>
                </a:lnTo>
                <a:lnTo>
                  <a:pt x="141100" y="100330"/>
                </a:lnTo>
                <a:lnTo>
                  <a:pt x="140272" y="99060"/>
                </a:lnTo>
                <a:close/>
              </a:path>
              <a:path w="192404" h="245109">
                <a:moveTo>
                  <a:pt x="101978" y="128270"/>
                </a:moveTo>
                <a:lnTo>
                  <a:pt x="101277" y="128270"/>
                </a:lnTo>
                <a:lnTo>
                  <a:pt x="101231" y="130809"/>
                </a:lnTo>
                <a:lnTo>
                  <a:pt x="101392" y="132079"/>
                </a:lnTo>
                <a:lnTo>
                  <a:pt x="101898" y="134619"/>
                </a:lnTo>
                <a:lnTo>
                  <a:pt x="66318" y="134619"/>
                </a:lnTo>
                <a:lnTo>
                  <a:pt x="64398" y="137159"/>
                </a:lnTo>
                <a:lnTo>
                  <a:pt x="111339" y="137160"/>
                </a:lnTo>
                <a:lnTo>
                  <a:pt x="111926" y="135890"/>
                </a:lnTo>
                <a:lnTo>
                  <a:pt x="112443" y="135890"/>
                </a:lnTo>
                <a:lnTo>
                  <a:pt x="112719" y="134620"/>
                </a:lnTo>
                <a:lnTo>
                  <a:pt x="112869" y="133350"/>
                </a:lnTo>
                <a:lnTo>
                  <a:pt x="112869" y="130810"/>
                </a:lnTo>
                <a:lnTo>
                  <a:pt x="103945" y="130810"/>
                </a:lnTo>
                <a:lnTo>
                  <a:pt x="103358" y="129540"/>
                </a:lnTo>
                <a:lnTo>
                  <a:pt x="102496" y="129540"/>
                </a:lnTo>
                <a:lnTo>
                  <a:pt x="101978" y="128270"/>
                </a:lnTo>
                <a:close/>
              </a:path>
              <a:path w="192404" h="245109">
                <a:moveTo>
                  <a:pt x="94159" y="125729"/>
                </a:moveTo>
                <a:lnTo>
                  <a:pt x="64237" y="125729"/>
                </a:lnTo>
                <a:lnTo>
                  <a:pt x="63604" y="126999"/>
                </a:lnTo>
                <a:lnTo>
                  <a:pt x="64317" y="126999"/>
                </a:lnTo>
                <a:lnTo>
                  <a:pt x="64593" y="128269"/>
                </a:lnTo>
                <a:lnTo>
                  <a:pt x="67261" y="128269"/>
                </a:lnTo>
                <a:lnTo>
                  <a:pt x="66835" y="129539"/>
                </a:lnTo>
                <a:lnTo>
                  <a:pt x="66284" y="129539"/>
                </a:lnTo>
                <a:lnTo>
                  <a:pt x="65502" y="130809"/>
                </a:lnTo>
                <a:lnTo>
                  <a:pt x="64398" y="132079"/>
                </a:lnTo>
                <a:lnTo>
                  <a:pt x="67974" y="132079"/>
                </a:lnTo>
                <a:lnTo>
                  <a:pt x="67778" y="133349"/>
                </a:lnTo>
                <a:lnTo>
                  <a:pt x="66996" y="134619"/>
                </a:lnTo>
                <a:lnTo>
                  <a:pt x="101898" y="134619"/>
                </a:lnTo>
                <a:lnTo>
                  <a:pt x="99702" y="132079"/>
                </a:lnTo>
                <a:lnTo>
                  <a:pt x="98793" y="130809"/>
                </a:lnTo>
                <a:lnTo>
                  <a:pt x="96677" y="128269"/>
                </a:lnTo>
                <a:lnTo>
                  <a:pt x="95458" y="126999"/>
                </a:lnTo>
                <a:lnTo>
                  <a:pt x="94159" y="125729"/>
                </a:lnTo>
                <a:close/>
              </a:path>
              <a:path w="192404" h="245109">
                <a:moveTo>
                  <a:pt x="67974" y="132079"/>
                </a:moveTo>
                <a:lnTo>
                  <a:pt x="65571" y="132079"/>
                </a:lnTo>
                <a:lnTo>
                  <a:pt x="66674" y="133349"/>
                </a:lnTo>
                <a:lnTo>
                  <a:pt x="67537" y="133349"/>
                </a:lnTo>
                <a:lnTo>
                  <a:pt x="67974" y="132079"/>
                </a:lnTo>
                <a:close/>
              </a:path>
              <a:path w="192404" h="245109">
                <a:moveTo>
                  <a:pt x="112788" y="128270"/>
                </a:moveTo>
                <a:lnTo>
                  <a:pt x="107372" y="128270"/>
                </a:lnTo>
                <a:lnTo>
                  <a:pt x="107050" y="129540"/>
                </a:lnTo>
                <a:lnTo>
                  <a:pt x="104221" y="129540"/>
                </a:lnTo>
                <a:lnTo>
                  <a:pt x="104140" y="130810"/>
                </a:lnTo>
                <a:lnTo>
                  <a:pt x="112869" y="130810"/>
                </a:lnTo>
                <a:lnTo>
                  <a:pt x="112788" y="128270"/>
                </a:lnTo>
                <a:close/>
              </a:path>
              <a:path w="192404" h="245109">
                <a:moveTo>
                  <a:pt x="105279" y="128270"/>
                </a:moveTo>
                <a:lnTo>
                  <a:pt x="104888" y="128270"/>
                </a:lnTo>
                <a:lnTo>
                  <a:pt x="104658" y="129540"/>
                </a:lnTo>
                <a:lnTo>
                  <a:pt x="105796" y="129540"/>
                </a:lnTo>
                <a:lnTo>
                  <a:pt x="105279" y="128270"/>
                </a:lnTo>
                <a:close/>
              </a:path>
              <a:path w="192404" h="245109">
                <a:moveTo>
                  <a:pt x="89202" y="121919"/>
                </a:moveTo>
                <a:lnTo>
                  <a:pt x="63926" y="121919"/>
                </a:lnTo>
                <a:lnTo>
                  <a:pt x="63409" y="123189"/>
                </a:lnTo>
                <a:lnTo>
                  <a:pt x="67192" y="123189"/>
                </a:lnTo>
                <a:lnTo>
                  <a:pt x="66674" y="124459"/>
                </a:lnTo>
                <a:lnTo>
                  <a:pt x="65732" y="124459"/>
                </a:lnTo>
                <a:lnTo>
                  <a:pt x="65306" y="125729"/>
                </a:lnTo>
                <a:lnTo>
                  <a:pt x="93492" y="125729"/>
                </a:lnTo>
                <a:lnTo>
                  <a:pt x="92825" y="124459"/>
                </a:lnTo>
                <a:lnTo>
                  <a:pt x="90697" y="123189"/>
                </a:lnTo>
                <a:lnTo>
                  <a:pt x="89202" y="121919"/>
                </a:lnTo>
                <a:close/>
              </a:path>
              <a:path w="192404" h="245109">
                <a:moveTo>
                  <a:pt x="110868" y="120650"/>
                </a:moveTo>
                <a:lnTo>
                  <a:pt x="109844" y="120650"/>
                </a:lnTo>
                <a:lnTo>
                  <a:pt x="110235" y="123190"/>
                </a:lnTo>
                <a:lnTo>
                  <a:pt x="110511" y="123190"/>
                </a:lnTo>
                <a:lnTo>
                  <a:pt x="110431" y="124460"/>
                </a:lnTo>
                <a:lnTo>
                  <a:pt x="108395" y="124460"/>
                </a:lnTo>
                <a:lnTo>
                  <a:pt x="108039" y="125730"/>
                </a:lnTo>
                <a:lnTo>
                  <a:pt x="114444" y="125730"/>
                </a:lnTo>
                <a:lnTo>
                  <a:pt x="112834" y="123190"/>
                </a:lnTo>
                <a:lnTo>
                  <a:pt x="111891" y="121920"/>
                </a:lnTo>
                <a:lnTo>
                  <a:pt x="110868" y="120650"/>
                </a:lnTo>
                <a:close/>
              </a:path>
              <a:path w="192404" h="245109">
                <a:moveTo>
                  <a:pt x="65145" y="123189"/>
                </a:moveTo>
                <a:lnTo>
                  <a:pt x="62822" y="123189"/>
                </a:lnTo>
                <a:lnTo>
                  <a:pt x="62190" y="124459"/>
                </a:lnTo>
                <a:lnTo>
                  <a:pt x="64283" y="124459"/>
                </a:lnTo>
                <a:lnTo>
                  <a:pt x="65145" y="123189"/>
                </a:lnTo>
                <a:close/>
              </a:path>
              <a:path w="192404" h="245109">
                <a:moveTo>
                  <a:pt x="65367" y="110609"/>
                </a:moveTo>
                <a:lnTo>
                  <a:pt x="65617" y="111759"/>
                </a:lnTo>
                <a:lnTo>
                  <a:pt x="65893" y="111759"/>
                </a:lnTo>
                <a:lnTo>
                  <a:pt x="66123" y="113029"/>
                </a:lnTo>
                <a:lnTo>
                  <a:pt x="66249" y="116839"/>
                </a:lnTo>
                <a:lnTo>
                  <a:pt x="66042" y="118109"/>
                </a:lnTo>
                <a:lnTo>
                  <a:pt x="65651" y="119379"/>
                </a:lnTo>
                <a:lnTo>
                  <a:pt x="65421" y="119379"/>
                </a:lnTo>
                <a:lnTo>
                  <a:pt x="64754" y="120649"/>
                </a:lnTo>
                <a:lnTo>
                  <a:pt x="64352" y="121919"/>
                </a:lnTo>
                <a:lnTo>
                  <a:pt x="80279" y="121919"/>
                </a:lnTo>
                <a:lnTo>
                  <a:pt x="79888" y="120649"/>
                </a:lnTo>
                <a:lnTo>
                  <a:pt x="79416" y="119379"/>
                </a:lnTo>
                <a:lnTo>
                  <a:pt x="78784" y="118109"/>
                </a:lnTo>
                <a:lnTo>
                  <a:pt x="71792" y="118109"/>
                </a:lnTo>
                <a:lnTo>
                  <a:pt x="71596" y="116839"/>
                </a:lnTo>
                <a:lnTo>
                  <a:pt x="70918" y="115569"/>
                </a:lnTo>
                <a:lnTo>
                  <a:pt x="70492" y="114299"/>
                </a:lnTo>
                <a:lnTo>
                  <a:pt x="67537" y="114299"/>
                </a:lnTo>
                <a:lnTo>
                  <a:pt x="66720" y="111759"/>
                </a:lnTo>
                <a:lnTo>
                  <a:pt x="65367" y="110609"/>
                </a:lnTo>
                <a:close/>
              </a:path>
              <a:path w="192404" h="245109">
                <a:moveTo>
                  <a:pt x="87753" y="120649"/>
                </a:moveTo>
                <a:lnTo>
                  <a:pt x="81187" y="120649"/>
                </a:lnTo>
                <a:lnTo>
                  <a:pt x="80716" y="121919"/>
                </a:lnTo>
                <a:lnTo>
                  <a:pt x="88501" y="121919"/>
                </a:lnTo>
                <a:lnTo>
                  <a:pt x="87753" y="120649"/>
                </a:lnTo>
                <a:close/>
              </a:path>
              <a:path w="192404" h="245109">
                <a:moveTo>
                  <a:pt x="82406" y="118109"/>
                </a:moveTo>
                <a:lnTo>
                  <a:pt x="82084" y="119379"/>
                </a:lnTo>
                <a:lnTo>
                  <a:pt x="81854" y="120649"/>
                </a:lnTo>
                <a:lnTo>
                  <a:pt x="83544" y="120649"/>
                </a:lnTo>
                <a:lnTo>
                  <a:pt x="82406" y="118109"/>
                </a:lnTo>
                <a:close/>
              </a:path>
              <a:path w="192404" h="245109">
                <a:moveTo>
                  <a:pt x="39271" y="114299"/>
                </a:moveTo>
                <a:lnTo>
                  <a:pt x="38914" y="114299"/>
                </a:lnTo>
                <a:lnTo>
                  <a:pt x="37937" y="115569"/>
                </a:lnTo>
                <a:lnTo>
                  <a:pt x="37155" y="116839"/>
                </a:lnTo>
                <a:lnTo>
                  <a:pt x="35142" y="118109"/>
                </a:lnTo>
                <a:lnTo>
                  <a:pt x="34429" y="118853"/>
                </a:lnTo>
                <a:lnTo>
                  <a:pt x="34119" y="119379"/>
                </a:lnTo>
                <a:lnTo>
                  <a:pt x="37189" y="119379"/>
                </a:lnTo>
                <a:lnTo>
                  <a:pt x="37580" y="118109"/>
                </a:lnTo>
                <a:lnTo>
                  <a:pt x="38650" y="115569"/>
                </a:lnTo>
                <a:lnTo>
                  <a:pt x="39271" y="114299"/>
                </a:lnTo>
                <a:close/>
              </a:path>
              <a:path w="192404" h="245109">
                <a:moveTo>
                  <a:pt x="76461" y="114299"/>
                </a:moveTo>
                <a:lnTo>
                  <a:pt x="73712" y="114299"/>
                </a:lnTo>
                <a:lnTo>
                  <a:pt x="73241" y="115569"/>
                </a:lnTo>
                <a:lnTo>
                  <a:pt x="72654" y="116839"/>
                </a:lnTo>
                <a:lnTo>
                  <a:pt x="71941" y="118109"/>
                </a:lnTo>
                <a:lnTo>
                  <a:pt x="78784" y="118109"/>
                </a:lnTo>
                <a:lnTo>
                  <a:pt x="77956" y="116839"/>
                </a:lnTo>
                <a:lnTo>
                  <a:pt x="77484" y="115569"/>
                </a:lnTo>
                <a:lnTo>
                  <a:pt x="76461" y="114299"/>
                </a:lnTo>
                <a:close/>
              </a:path>
              <a:path w="192404" h="245109">
                <a:moveTo>
                  <a:pt x="47056" y="41909"/>
                </a:moveTo>
                <a:lnTo>
                  <a:pt x="38408" y="41909"/>
                </a:lnTo>
                <a:lnTo>
                  <a:pt x="38132" y="43179"/>
                </a:lnTo>
                <a:lnTo>
                  <a:pt x="37189" y="46989"/>
                </a:lnTo>
                <a:lnTo>
                  <a:pt x="36833" y="48259"/>
                </a:lnTo>
                <a:lnTo>
                  <a:pt x="36442" y="48259"/>
                </a:lnTo>
                <a:lnTo>
                  <a:pt x="35970" y="49529"/>
                </a:lnTo>
                <a:lnTo>
                  <a:pt x="35464" y="50799"/>
                </a:lnTo>
                <a:lnTo>
                  <a:pt x="34475" y="50799"/>
                </a:lnTo>
                <a:lnTo>
                  <a:pt x="33728" y="52069"/>
                </a:lnTo>
                <a:lnTo>
                  <a:pt x="32394" y="52069"/>
                </a:lnTo>
                <a:lnTo>
                  <a:pt x="30738" y="53339"/>
                </a:lnTo>
                <a:lnTo>
                  <a:pt x="27277" y="53339"/>
                </a:lnTo>
                <a:lnTo>
                  <a:pt x="27357" y="55879"/>
                </a:lnTo>
                <a:lnTo>
                  <a:pt x="27484" y="58419"/>
                </a:lnTo>
                <a:lnTo>
                  <a:pt x="27576" y="60959"/>
                </a:lnTo>
                <a:lnTo>
                  <a:pt x="27696" y="67309"/>
                </a:lnTo>
                <a:lnTo>
                  <a:pt x="27581" y="69849"/>
                </a:lnTo>
                <a:lnTo>
                  <a:pt x="27242" y="73659"/>
                </a:lnTo>
                <a:lnTo>
                  <a:pt x="26771" y="76199"/>
                </a:lnTo>
                <a:lnTo>
                  <a:pt x="26380" y="77469"/>
                </a:lnTo>
                <a:lnTo>
                  <a:pt x="25908" y="80009"/>
                </a:lnTo>
                <a:lnTo>
                  <a:pt x="25356" y="81279"/>
                </a:lnTo>
                <a:lnTo>
                  <a:pt x="24022" y="85089"/>
                </a:lnTo>
                <a:lnTo>
                  <a:pt x="23666" y="86359"/>
                </a:lnTo>
                <a:lnTo>
                  <a:pt x="23229" y="87629"/>
                </a:lnTo>
                <a:lnTo>
                  <a:pt x="22205" y="88899"/>
                </a:lnTo>
                <a:lnTo>
                  <a:pt x="21734" y="90169"/>
                </a:lnTo>
                <a:lnTo>
                  <a:pt x="21113" y="91439"/>
                </a:lnTo>
                <a:lnTo>
                  <a:pt x="20952" y="91439"/>
                </a:lnTo>
                <a:lnTo>
                  <a:pt x="20837" y="92709"/>
                </a:lnTo>
                <a:lnTo>
                  <a:pt x="20917" y="93979"/>
                </a:lnTo>
                <a:lnTo>
                  <a:pt x="21584" y="97789"/>
                </a:lnTo>
                <a:lnTo>
                  <a:pt x="21308" y="100329"/>
                </a:lnTo>
                <a:lnTo>
                  <a:pt x="21665" y="101599"/>
                </a:lnTo>
                <a:lnTo>
                  <a:pt x="21975" y="102869"/>
                </a:lnTo>
                <a:lnTo>
                  <a:pt x="23390" y="111759"/>
                </a:lnTo>
                <a:lnTo>
                  <a:pt x="23746" y="113029"/>
                </a:lnTo>
                <a:lnTo>
                  <a:pt x="23390" y="113029"/>
                </a:lnTo>
                <a:lnTo>
                  <a:pt x="22723" y="114299"/>
                </a:lnTo>
                <a:lnTo>
                  <a:pt x="36879" y="114299"/>
                </a:lnTo>
                <a:lnTo>
                  <a:pt x="37822" y="111759"/>
                </a:lnTo>
                <a:lnTo>
                  <a:pt x="38328" y="111759"/>
                </a:lnTo>
                <a:lnTo>
                  <a:pt x="38880" y="110489"/>
                </a:lnTo>
                <a:lnTo>
                  <a:pt x="39466" y="110489"/>
                </a:lnTo>
                <a:lnTo>
                  <a:pt x="40731" y="109219"/>
                </a:lnTo>
                <a:lnTo>
                  <a:pt x="42146" y="107949"/>
                </a:lnTo>
                <a:lnTo>
                  <a:pt x="43721" y="106679"/>
                </a:lnTo>
                <a:lnTo>
                  <a:pt x="38845" y="106679"/>
                </a:lnTo>
                <a:lnTo>
                  <a:pt x="38880" y="105409"/>
                </a:lnTo>
                <a:lnTo>
                  <a:pt x="39075" y="104139"/>
                </a:lnTo>
                <a:lnTo>
                  <a:pt x="39236" y="104139"/>
                </a:lnTo>
                <a:lnTo>
                  <a:pt x="39742" y="101599"/>
                </a:lnTo>
                <a:lnTo>
                  <a:pt x="40651" y="99059"/>
                </a:lnTo>
                <a:lnTo>
                  <a:pt x="41283" y="97789"/>
                </a:lnTo>
                <a:lnTo>
                  <a:pt x="41628" y="97789"/>
                </a:lnTo>
                <a:lnTo>
                  <a:pt x="42456" y="96519"/>
                </a:lnTo>
                <a:lnTo>
                  <a:pt x="42928" y="96519"/>
                </a:lnTo>
                <a:lnTo>
                  <a:pt x="43399" y="95249"/>
                </a:lnTo>
                <a:lnTo>
                  <a:pt x="41007" y="95249"/>
                </a:lnTo>
                <a:lnTo>
                  <a:pt x="40731" y="93979"/>
                </a:lnTo>
                <a:lnTo>
                  <a:pt x="40375" y="93979"/>
                </a:lnTo>
                <a:lnTo>
                  <a:pt x="39938" y="92709"/>
                </a:lnTo>
                <a:lnTo>
                  <a:pt x="39351" y="88899"/>
                </a:lnTo>
                <a:lnTo>
                  <a:pt x="39190" y="88899"/>
                </a:lnTo>
                <a:lnTo>
                  <a:pt x="39075" y="87629"/>
                </a:lnTo>
                <a:lnTo>
                  <a:pt x="38995" y="82549"/>
                </a:lnTo>
                <a:lnTo>
                  <a:pt x="39627" y="80009"/>
                </a:lnTo>
                <a:lnTo>
                  <a:pt x="39984" y="78739"/>
                </a:lnTo>
                <a:lnTo>
                  <a:pt x="40455" y="74929"/>
                </a:lnTo>
                <a:lnTo>
                  <a:pt x="40530" y="73659"/>
                </a:lnTo>
                <a:lnTo>
                  <a:pt x="40490" y="67309"/>
                </a:lnTo>
                <a:lnTo>
                  <a:pt x="40294" y="66039"/>
                </a:lnTo>
                <a:lnTo>
                  <a:pt x="40409" y="59689"/>
                </a:lnTo>
                <a:lnTo>
                  <a:pt x="40570" y="59689"/>
                </a:lnTo>
                <a:lnTo>
                  <a:pt x="41076" y="57149"/>
                </a:lnTo>
                <a:lnTo>
                  <a:pt x="41398" y="55879"/>
                </a:lnTo>
                <a:lnTo>
                  <a:pt x="42146" y="54609"/>
                </a:lnTo>
                <a:lnTo>
                  <a:pt x="42974" y="53339"/>
                </a:lnTo>
                <a:lnTo>
                  <a:pt x="43917" y="50799"/>
                </a:lnTo>
                <a:lnTo>
                  <a:pt x="46861" y="43179"/>
                </a:lnTo>
                <a:lnTo>
                  <a:pt x="47056" y="41909"/>
                </a:lnTo>
                <a:close/>
              </a:path>
              <a:path w="192404" h="245109">
                <a:moveTo>
                  <a:pt x="69388" y="110489"/>
                </a:moveTo>
                <a:lnTo>
                  <a:pt x="68951" y="111759"/>
                </a:lnTo>
                <a:lnTo>
                  <a:pt x="68721" y="111759"/>
                </a:lnTo>
                <a:lnTo>
                  <a:pt x="68480" y="113029"/>
                </a:lnTo>
                <a:lnTo>
                  <a:pt x="67974" y="114299"/>
                </a:lnTo>
                <a:lnTo>
                  <a:pt x="70492" y="114299"/>
                </a:lnTo>
                <a:lnTo>
                  <a:pt x="69975" y="113029"/>
                </a:lnTo>
                <a:lnTo>
                  <a:pt x="69388" y="110489"/>
                </a:lnTo>
                <a:close/>
              </a:path>
              <a:path w="192404" h="245109">
                <a:moveTo>
                  <a:pt x="75242" y="113029"/>
                </a:moveTo>
                <a:lnTo>
                  <a:pt x="74506" y="113029"/>
                </a:lnTo>
                <a:lnTo>
                  <a:pt x="74069" y="114299"/>
                </a:lnTo>
                <a:lnTo>
                  <a:pt x="75874" y="114299"/>
                </a:lnTo>
                <a:lnTo>
                  <a:pt x="75242" y="113029"/>
                </a:lnTo>
                <a:close/>
              </a:path>
              <a:path w="192404" h="245109">
                <a:moveTo>
                  <a:pt x="64237" y="107949"/>
                </a:moveTo>
                <a:lnTo>
                  <a:pt x="65226" y="110489"/>
                </a:lnTo>
                <a:lnTo>
                  <a:pt x="65367" y="110609"/>
                </a:lnTo>
                <a:lnTo>
                  <a:pt x="65030" y="109219"/>
                </a:lnTo>
                <a:lnTo>
                  <a:pt x="64237" y="107949"/>
                </a:lnTo>
                <a:close/>
              </a:path>
              <a:path w="192404" h="245109">
                <a:moveTo>
                  <a:pt x="48988" y="100329"/>
                </a:moveTo>
                <a:lnTo>
                  <a:pt x="43399" y="100329"/>
                </a:lnTo>
                <a:lnTo>
                  <a:pt x="42732" y="101599"/>
                </a:lnTo>
                <a:lnTo>
                  <a:pt x="41237" y="102869"/>
                </a:lnTo>
                <a:lnTo>
                  <a:pt x="39662" y="105409"/>
                </a:lnTo>
                <a:lnTo>
                  <a:pt x="38845" y="106679"/>
                </a:lnTo>
                <a:lnTo>
                  <a:pt x="44538" y="106679"/>
                </a:lnTo>
                <a:lnTo>
                  <a:pt x="45412" y="105409"/>
                </a:lnTo>
                <a:lnTo>
                  <a:pt x="50322" y="105409"/>
                </a:lnTo>
                <a:lnTo>
                  <a:pt x="49966" y="104139"/>
                </a:lnTo>
                <a:lnTo>
                  <a:pt x="49655" y="102869"/>
                </a:lnTo>
                <a:lnTo>
                  <a:pt x="49460" y="101599"/>
                </a:lnTo>
                <a:lnTo>
                  <a:pt x="48988" y="100329"/>
                </a:lnTo>
                <a:close/>
              </a:path>
              <a:path w="192404" h="245109">
                <a:moveTo>
                  <a:pt x="47171" y="97789"/>
                </a:moveTo>
                <a:lnTo>
                  <a:pt x="47022" y="97789"/>
                </a:lnTo>
                <a:lnTo>
                  <a:pt x="46504" y="99059"/>
                </a:lnTo>
                <a:lnTo>
                  <a:pt x="44664" y="100329"/>
                </a:lnTo>
                <a:lnTo>
                  <a:pt x="48712" y="100329"/>
                </a:lnTo>
                <a:lnTo>
                  <a:pt x="47999" y="99059"/>
                </a:lnTo>
                <a:lnTo>
                  <a:pt x="47608" y="99059"/>
                </a:lnTo>
                <a:lnTo>
                  <a:pt x="47171" y="97789"/>
                </a:lnTo>
                <a:close/>
              </a:path>
              <a:path w="192404" h="245109">
                <a:moveTo>
                  <a:pt x="130176" y="91440"/>
                </a:moveTo>
                <a:lnTo>
                  <a:pt x="126519" y="91440"/>
                </a:lnTo>
                <a:lnTo>
                  <a:pt x="126438" y="92710"/>
                </a:lnTo>
                <a:lnTo>
                  <a:pt x="126795" y="92710"/>
                </a:lnTo>
                <a:lnTo>
                  <a:pt x="126944" y="93980"/>
                </a:lnTo>
                <a:lnTo>
                  <a:pt x="129026" y="93980"/>
                </a:lnTo>
                <a:lnTo>
                  <a:pt x="129233" y="95250"/>
                </a:lnTo>
                <a:lnTo>
                  <a:pt x="130486" y="95250"/>
                </a:lnTo>
                <a:lnTo>
                  <a:pt x="131981" y="96520"/>
                </a:lnTo>
                <a:lnTo>
                  <a:pt x="132062" y="99060"/>
                </a:lnTo>
                <a:lnTo>
                  <a:pt x="139444" y="99060"/>
                </a:lnTo>
                <a:lnTo>
                  <a:pt x="135914" y="96520"/>
                </a:lnTo>
                <a:lnTo>
                  <a:pt x="132142" y="92710"/>
                </a:lnTo>
                <a:lnTo>
                  <a:pt x="130176" y="91440"/>
                </a:lnTo>
                <a:close/>
              </a:path>
              <a:path w="192404" h="245109">
                <a:moveTo>
                  <a:pt x="46976" y="90169"/>
                </a:moveTo>
                <a:lnTo>
                  <a:pt x="45090" y="90169"/>
                </a:lnTo>
                <a:lnTo>
                  <a:pt x="43319" y="92709"/>
                </a:lnTo>
                <a:lnTo>
                  <a:pt x="41122" y="95249"/>
                </a:lnTo>
                <a:lnTo>
                  <a:pt x="44503" y="95249"/>
                </a:lnTo>
                <a:lnTo>
                  <a:pt x="45136" y="93979"/>
                </a:lnTo>
                <a:lnTo>
                  <a:pt x="48045" y="93979"/>
                </a:lnTo>
                <a:lnTo>
                  <a:pt x="47413" y="91439"/>
                </a:lnTo>
                <a:lnTo>
                  <a:pt x="47171" y="91439"/>
                </a:lnTo>
                <a:lnTo>
                  <a:pt x="46976" y="90169"/>
                </a:lnTo>
                <a:close/>
              </a:path>
              <a:path w="192404" h="245109">
                <a:moveTo>
                  <a:pt x="107245" y="92710"/>
                </a:moveTo>
                <a:lnTo>
                  <a:pt x="80359" y="92709"/>
                </a:lnTo>
                <a:lnTo>
                  <a:pt x="83027" y="93979"/>
                </a:lnTo>
                <a:lnTo>
                  <a:pt x="105486" y="93980"/>
                </a:lnTo>
                <a:lnTo>
                  <a:pt x="107245" y="92710"/>
                </a:lnTo>
                <a:close/>
              </a:path>
              <a:path w="192404" h="245109">
                <a:moveTo>
                  <a:pt x="82797" y="91439"/>
                </a:moveTo>
                <a:lnTo>
                  <a:pt x="74299" y="91439"/>
                </a:lnTo>
                <a:lnTo>
                  <a:pt x="76817" y="92709"/>
                </a:lnTo>
                <a:lnTo>
                  <a:pt x="85821" y="92709"/>
                </a:lnTo>
                <a:lnTo>
                  <a:pt x="82797" y="91439"/>
                </a:lnTo>
                <a:close/>
              </a:path>
              <a:path w="192404" h="245109">
                <a:moveTo>
                  <a:pt x="114364" y="91440"/>
                </a:moveTo>
                <a:lnTo>
                  <a:pt x="104336" y="91440"/>
                </a:lnTo>
                <a:lnTo>
                  <a:pt x="103002" y="92710"/>
                </a:lnTo>
                <a:lnTo>
                  <a:pt x="112593" y="92710"/>
                </a:lnTo>
                <a:lnTo>
                  <a:pt x="114364" y="91440"/>
                </a:lnTo>
                <a:close/>
              </a:path>
              <a:path w="192404" h="245109">
                <a:moveTo>
                  <a:pt x="76817" y="90169"/>
                </a:moveTo>
                <a:lnTo>
                  <a:pt x="62868" y="90169"/>
                </a:lnTo>
                <a:lnTo>
                  <a:pt x="64904" y="91439"/>
                </a:lnTo>
                <a:lnTo>
                  <a:pt x="80796" y="91439"/>
                </a:lnTo>
                <a:lnTo>
                  <a:pt x="76817" y="90169"/>
                </a:lnTo>
                <a:close/>
              </a:path>
              <a:path w="192404" h="245109">
                <a:moveTo>
                  <a:pt x="117940" y="90170"/>
                </a:moveTo>
                <a:lnTo>
                  <a:pt x="110868" y="90170"/>
                </a:lnTo>
                <a:lnTo>
                  <a:pt x="108234" y="91440"/>
                </a:lnTo>
                <a:lnTo>
                  <a:pt x="116181" y="91440"/>
                </a:lnTo>
                <a:lnTo>
                  <a:pt x="117940" y="90170"/>
                </a:lnTo>
                <a:close/>
              </a:path>
              <a:path w="192404" h="245109">
                <a:moveTo>
                  <a:pt x="124426" y="88900"/>
                </a:moveTo>
                <a:lnTo>
                  <a:pt x="120504" y="88900"/>
                </a:lnTo>
                <a:lnTo>
                  <a:pt x="121321" y="90170"/>
                </a:lnTo>
                <a:lnTo>
                  <a:pt x="123011" y="90170"/>
                </a:lnTo>
                <a:lnTo>
                  <a:pt x="122942" y="91440"/>
                </a:lnTo>
                <a:lnTo>
                  <a:pt x="128209" y="91440"/>
                </a:lnTo>
                <a:lnTo>
                  <a:pt x="126358" y="90170"/>
                </a:lnTo>
                <a:lnTo>
                  <a:pt x="124426" y="88900"/>
                </a:lnTo>
                <a:close/>
              </a:path>
              <a:path w="192404" h="245109">
                <a:moveTo>
                  <a:pt x="46780" y="88899"/>
                </a:moveTo>
                <a:lnTo>
                  <a:pt x="46309" y="88899"/>
                </a:lnTo>
                <a:lnTo>
                  <a:pt x="45803" y="90169"/>
                </a:lnTo>
                <a:lnTo>
                  <a:pt x="46826" y="90169"/>
                </a:lnTo>
                <a:lnTo>
                  <a:pt x="46780" y="88899"/>
                </a:lnTo>
                <a:close/>
              </a:path>
              <a:path w="192404" h="245109">
                <a:moveTo>
                  <a:pt x="68917" y="87629"/>
                </a:moveTo>
                <a:lnTo>
                  <a:pt x="52323" y="87629"/>
                </a:lnTo>
                <a:lnTo>
                  <a:pt x="51656" y="88899"/>
                </a:lnTo>
                <a:lnTo>
                  <a:pt x="51932" y="90169"/>
                </a:lnTo>
                <a:lnTo>
                  <a:pt x="74851" y="90169"/>
                </a:lnTo>
                <a:lnTo>
                  <a:pt x="72884" y="88899"/>
                </a:lnTo>
                <a:lnTo>
                  <a:pt x="68917" y="87629"/>
                </a:lnTo>
                <a:close/>
              </a:path>
              <a:path w="192404" h="245109">
                <a:moveTo>
                  <a:pt x="120504" y="88900"/>
                </a:moveTo>
                <a:lnTo>
                  <a:pt x="115744" y="88900"/>
                </a:lnTo>
                <a:lnTo>
                  <a:pt x="112121" y="90170"/>
                </a:lnTo>
                <a:lnTo>
                  <a:pt x="120102" y="90170"/>
                </a:lnTo>
                <a:lnTo>
                  <a:pt x="120504" y="88900"/>
                </a:lnTo>
                <a:close/>
              </a:path>
              <a:path w="192404" h="245109">
                <a:moveTo>
                  <a:pt x="56256" y="86359"/>
                </a:moveTo>
                <a:lnTo>
                  <a:pt x="53231" y="86359"/>
                </a:lnTo>
                <a:lnTo>
                  <a:pt x="52840" y="87629"/>
                </a:lnTo>
                <a:lnTo>
                  <a:pt x="56612" y="87629"/>
                </a:lnTo>
                <a:lnTo>
                  <a:pt x="56256" y="86359"/>
                </a:lnTo>
                <a:close/>
              </a:path>
              <a:path w="192404" h="245109">
                <a:moveTo>
                  <a:pt x="50759" y="49529"/>
                </a:moveTo>
                <a:lnTo>
                  <a:pt x="49414" y="49529"/>
                </a:lnTo>
                <a:lnTo>
                  <a:pt x="49494" y="53339"/>
                </a:lnTo>
                <a:lnTo>
                  <a:pt x="49299" y="53339"/>
                </a:lnTo>
                <a:lnTo>
                  <a:pt x="48586" y="55879"/>
                </a:lnTo>
                <a:lnTo>
                  <a:pt x="48471" y="57149"/>
                </a:lnTo>
                <a:lnTo>
                  <a:pt x="48747" y="58419"/>
                </a:lnTo>
                <a:lnTo>
                  <a:pt x="50011" y="58419"/>
                </a:lnTo>
                <a:lnTo>
                  <a:pt x="50011" y="60959"/>
                </a:lnTo>
                <a:lnTo>
                  <a:pt x="49655" y="63499"/>
                </a:lnTo>
                <a:lnTo>
                  <a:pt x="49264" y="64769"/>
                </a:lnTo>
                <a:lnTo>
                  <a:pt x="48908" y="66039"/>
                </a:lnTo>
                <a:lnTo>
                  <a:pt x="48793" y="67309"/>
                </a:lnTo>
                <a:lnTo>
                  <a:pt x="49138" y="67309"/>
                </a:lnTo>
                <a:lnTo>
                  <a:pt x="49540" y="68579"/>
                </a:lnTo>
                <a:lnTo>
                  <a:pt x="50678" y="68579"/>
                </a:lnTo>
                <a:lnTo>
                  <a:pt x="50632" y="71119"/>
                </a:lnTo>
                <a:lnTo>
                  <a:pt x="50437" y="71119"/>
                </a:lnTo>
                <a:lnTo>
                  <a:pt x="50276" y="72389"/>
                </a:lnTo>
                <a:lnTo>
                  <a:pt x="49770" y="72389"/>
                </a:lnTo>
                <a:lnTo>
                  <a:pt x="49414" y="73659"/>
                </a:lnTo>
                <a:lnTo>
                  <a:pt x="48390" y="73659"/>
                </a:lnTo>
                <a:lnTo>
                  <a:pt x="48390" y="74929"/>
                </a:lnTo>
                <a:lnTo>
                  <a:pt x="48712" y="74929"/>
                </a:lnTo>
                <a:lnTo>
                  <a:pt x="48908" y="76199"/>
                </a:lnTo>
                <a:lnTo>
                  <a:pt x="51897" y="76199"/>
                </a:lnTo>
                <a:lnTo>
                  <a:pt x="51736" y="77469"/>
                </a:lnTo>
                <a:lnTo>
                  <a:pt x="51150" y="77469"/>
                </a:lnTo>
                <a:lnTo>
                  <a:pt x="50598" y="78739"/>
                </a:lnTo>
                <a:lnTo>
                  <a:pt x="50276" y="78739"/>
                </a:lnTo>
                <a:lnTo>
                  <a:pt x="49460" y="80009"/>
                </a:lnTo>
                <a:lnTo>
                  <a:pt x="49736" y="80009"/>
                </a:lnTo>
                <a:lnTo>
                  <a:pt x="50356" y="81279"/>
                </a:lnTo>
                <a:lnTo>
                  <a:pt x="51265" y="81279"/>
                </a:lnTo>
                <a:lnTo>
                  <a:pt x="52449" y="82549"/>
                </a:lnTo>
                <a:lnTo>
                  <a:pt x="51495" y="82549"/>
                </a:lnTo>
                <a:lnTo>
                  <a:pt x="51023" y="83819"/>
                </a:lnTo>
                <a:lnTo>
                  <a:pt x="50517" y="83819"/>
                </a:lnTo>
                <a:lnTo>
                  <a:pt x="49931" y="85089"/>
                </a:lnTo>
                <a:lnTo>
                  <a:pt x="53933" y="85089"/>
                </a:lnTo>
                <a:lnTo>
                  <a:pt x="53542" y="86359"/>
                </a:lnTo>
                <a:lnTo>
                  <a:pt x="55945" y="86359"/>
                </a:lnTo>
                <a:lnTo>
                  <a:pt x="55669" y="85089"/>
                </a:lnTo>
                <a:lnTo>
                  <a:pt x="55198" y="83819"/>
                </a:lnTo>
                <a:lnTo>
                  <a:pt x="54726" y="81279"/>
                </a:lnTo>
                <a:lnTo>
                  <a:pt x="54450" y="80009"/>
                </a:lnTo>
                <a:lnTo>
                  <a:pt x="54209" y="78739"/>
                </a:lnTo>
                <a:lnTo>
                  <a:pt x="53312" y="74929"/>
                </a:lnTo>
                <a:lnTo>
                  <a:pt x="53036" y="73659"/>
                </a:lnTo>
                <a:lnTo>
                  <a:pt x="52794" y="72389"/>
                </a:lnTo>
                <a:lnTo>
                  <a:pt x="51932" y="64769"/>
                </a:lnTo>
                <a:lnTo>
                  <a:pt x="51265" y="55879"/>
                </a:lnTo>
                <a:lnTo>
                  <a:pt x="51023" y="53339"/>
                </a:lnTo>
                <a:lnTo>
                  <a:pt x="50759" y="49529"/>
                </a:lnTo>
                <a:close/>
              </a:path>
              <a:path w="192404" h="245109">
                <a:moveTo>
                  <a:pt x="31612" y="46989"/>
                </a:moveTo>
                <a:lnTo>
                  <a:pt x="17260" y="46989"/>
                </a:lnTo>
                <a:lnTo>
                  <a:pt x="16433" y="49529"/>
                </a:lnTo>
                <a:lnTo>
                  <a:pt x="14823" y="52069"/>
                </a:lnTo>
                <a:lnTo>
                  <a:pt x="13477" y="53339"/>
                </a:lnTo>
                <a:lnTo>
                  <a:pt x="13006" y="53339"/>
                </a:lnTo>
                <a:lnTo>
                  <a:pt x="11994" y="54609"/>
                </a:lnTo>
                <a:lnTo>
                  <a:pt x="10890" y="55879"/>
                </a:lnTo>
                <a:lnTo>
                  <a:pt x="10257" y="57149"/>
                </a:lnTo>
                <a:lnTo>
                  <a:pt x="12385" y="57149"/>
                </a:lnTo>
                <a:lnTo>
                  <a:pt x="12776" y="55879"/>
                </a:lnTo>
                <a:lnTo>
                  <a:pt x="14386" y="55879"/>
                </a:lnTo>
                <a:lnTo>
                  <a:pt x="16594" y="53339"/>
                </a:lnTo>
                <a:lnTo>
                  <a:pt x="17456" y="52069"/>
                </a:lnTo>
                <a:lnTo>
                  <a:pt x="18675" y="52069"/>
                </a:lnTo>
                <a:lnTo>
                  <a:pt x="19572" y="50799"/>
                </a:lnTo>
                <a:lnTo>
                  <a:pt x="21423" y="50799"/>
                </a:lnTo>
                <a:lnTo>
                  <a:pt x="23309" y="49529"/>
                </a:lnTo>
                <a:lnTo>
                  <a:pt x="26184" y="49529"/>
                </a:lnTo>
                <a:lnTo>
                  <a:pt x="28070" y="48259"/>
                </a:lnTo>
                <a:lnTo>
                  <a:pt x="30784" y="48259"/>
                </a:lnTo>
                <a:lnTo>
                  <a:pt x="31612" y="46989"/>
                </a:lnTo>
                <a:close/>
              </a:path>
              <a:path w="192404" h="245109">
                <a:moveTo>
                  <a:pt x="7934" y="50799"/>
                </a:moveTo>
                <a:lnTo>
                  <a:pt x="701" y="50799"/>
                </a:lnTo>
                <a:lnTo>
                  <a:pt x="1218" y="52069"/>
                </a:lnTo>
                <a:lnTo>
                  <a:pt x="7233" y="52069"/>
                </a:lnTo>
                <a:lnTo>
                  <a:pt x="7934" y="50799"/>
                </a:lnTo>
                <a:close/>
              </a:path>
              <a:path w="192404" h="245109">
                <a:moveTo>
                  <a:pt x="11913" y="48259"/>
                </a:moveTo>
                <a:lnTo>
                  <a:pt x="1172" y="48259"/>
                </a:lnTo>
                <a:lnTo>
                  <a:pt x="356" y="49529"/>
                </a:lnTo>
                <a:lnTo>
                  <a:pt x="34" y="49529"/>
                </a:lnTo>
                <a:lnTo>
                  <a:pt x="0" y="50799"/>
                </a:lnTo>
                <a:lnTo>
                  <a:pt x="8647" y="50799"/>
                </a:lnTo>
                <a:lnTo>
                  <a:pt x="9981" y="49529"/>
                </a:lnTo>
                <a:lnTo>
                  <a:pt x="11913" y="48259"/>
                </a:lnTo>
                <a:close/>
              </a:path>
              <a:path w="192404" h="245109">
                <a:moveTo>
                  <a:pt x="49494" y="41909"/>
                </a:moveTo>
                <a:lnTo>
                  <a:pt x="47378" y="41909"/>
                </a:lnTo>
                <a:lnTo>
                  <a:pt x="47608" y="43179"/>
                </a:lnTo>
                <a:lnTo>
                  <a:pt x="47804" y="43179"/>
                </a:lnTo>
                <a:lnTo>
                  <a:pt x="47965" y="44449"/>
                </a:lnTo>
                <a:lnTo>
                  <a:pt x="48080" y="45719"/>
                </a:lnTo>
                <a:lnTo>
                  <a:pt x="47884" y="46989"/>
                </a:lnTo>
                <a:lnTo>
                  <a:pt x="47689" y="46989"/>
                </a:lnTo>
                <a:lnTo>
                  <a:pt x="47447" y="48259"/>
                </a:lnTo>
                <a:lnTo>
                  <a:pt x="47137" y="48259"/>
                </a:lnTo>
                <a:lnTo>
                  <a:pt x="47137" y="50799"/>
                </a:lnTo>
                <a:lnTo>
                  <a:pt x="48793" y="50799"/>
                </a:lnTo>
                <a:lnTo>
                  <a:pt x="49264" y="49529"/>
                </a:lnTo>
                <a:lnTo>
                  <a:pt x="50759" y="49529"/>
                </a:lnTo>
                <a:lnTo>
                  <a:pt x="50437" y="46989"/>
                </a:lnTo>
                <a:lnTo>
                  <a:pt x="50241" y="45719"/>
                </a:lnTo>
                <a:lnTo>
                  <a:pt x="49770" y="43179"/>
                </a:lnTo>
                <a:lnTo>
                  <a:pt x="49494" y="41909"/>
                </a:lnTo>
                <a:close/>
              </a:path>
              <a:path w="192404" h="245109">
                <a:moveTo>
                  <a:pt x="35660" y="43179"/>
                </a:moveTo>
                <a:lnTo>
                  <a:pt x="6048" y="43179"/>
                </a:lnTo>
                <a:lnTo>
                  <a:pt x="5853" y="44449"/>
                </a:lnTo>
                <a:lnTo>
                  <a:pt x="5105" y="45719"/>
                </a:lnTo>
                <a:lnTo>
                  <a:pt x="2863" y="46989"/>
                </a:lnTo>
                <a:lnTo>
                  <a:pt x="1724" y="48259"/>
                </a:lnTo>
                <a:lnTo>
                  <a:pt x="14305" y="48259"/>
                </a:lnTo>
                <a:lnTo>
                  <a:pt x="15490" y="46989"/>
                </a:lnTo>
                <a:lnTo>
                  <a:pt x="32866" y="46989"/>
                </a:lnTo>
                <a:lnTo>
                  <a:pt x="33532" y="45719"/>
                </a:lnTo>
                <a:lnTo>
                  <a:pt x="33808" y="45719"/>
                </a:lnTo>
                <a:lnTo>
                  <a:pt x="34280" y="44449"/>
                </a:lnTo>
                <a:lnTo>
                  <a:pt x="35027" y="44449"/>
                </a:lnTo>
                <a:lnTo>
                  <a:pt x="35660" y="43179"/>
                </a:lnTo>
                <a:close/>
              </a:path>
              <a:path w="192404" h="245109">
                <a:moveTo>
                  <a:pt x="45251" y="21589"/>
                </a:moveTo>
                <a:lnTo>
                  <a:pt x="14110" y="21589"/>
                </a:lnTo>
                <a:lnTo>
                  <a:pt x="13753" y="22859"/>
                </a:lnTo>
                <a:lnTo>
                  <a:pt x="13052" y="24129"/>
                </a:lnTo>
                <a:lnTo>
                  <a:pt x="12534" y="26669"/>
                </a:lnTo>
                <a:lnTo>
                  <a:pt x="11718" y="27939"/>
                </a:lnTo>
                <a:lnTo>
                  <a:pt x="10338" y="30479"/>
                </a:lnTo>
                <a:lnTo>
                  <a:pt x="8923" y="33019"/>
                </a:lnTo>
                <a:lnTo>
                  <a:pt x="8337" y="34289"/>
                </a:lnTo>
                <a:lnTo>
                  <a:pt x="5623" y="36829"/>
                </a:lnTo>
                <a:lnTo>
                  <a:pt x="2748" y="39369"/>
                </a:lnTo>
                <a:lnTo>
                  <a:pt x="1368" y="41909"/>
                </a:lnTo>
                <a:lnTo>
                  <a:pt x="149" y="43179"/>
                </a:lnTo>
                <a:lnTo>
                  <a:pt x="36522" y="43179"/>
                </a:lnTo>
                <a:lnTo>
                  <a:pt x="37074" y="41909"/>
                </a:lnTo>
                <a:lnTo>
                  <a:pt x="49494" y="41909"/>
                </a:lnTo>
                <a:lnTo>
                  <a:pt x="49218" y="40639"/>
                </a:lnTo>
                <a:lnTo>
                  <a:pt x="48517" y="36829"/>
                </a:lnTo>
                <a:lnTo>
                  <a:pt x="47643" y="35559"/>
                </a:lnTo>
                <a:lnTo>
                  <a:pt x="47137" y="34289"/>
                </a:lnTo>
                <a:lnTo>
                  <a:pt x="45481" y="30479"/>
                </a:lnTo>
                <a:lnTo>
                  <a:pt x="43721" y="27939"/>
                </a:lnTo>
                <a:lnTo>
                  <a:pt x="43089" y="26669"/>
                </a:lnTo>
                <a:lnTo>
                  <a:pt x="42422" y="26669"/>
                </a:lnTo>
                <a:lnTo>
                  <a:pt x="41789" y="25399"/>
                </a:lnTo>
                <a:lnTo>
                  <a:pt x="41122" y="25399"/>
                </a:lnTo>
                <a:lnTo>
                  <a:pt x="42698" y="24129"/>
                </a:lnTo>
                <a:lnTo>
                  <a:pt x="44388" y="22859"/>
                </a:lnTo>
                <a:lnTo>
                  <a:pt x="45251" y="21589"/>
                </a:lnTo>
                <a:close/>
              </a:path>
              <a:path w="192404" h="245109">
                <a:moveTo>
                  <a:pt x="36476" y="17779"/>
                </a:moveTo>
                <a:lnTo>
                  <a:pt x="17812" y="17779"/>
                </a:lnTo>
                <a:lnTo>
                  <a:pt x="17214" y="19049"/>
                </a:lnTo>
                <a:lnTo>
                  <a:pt x="15800" y="20319"/>
                </a:lnTo>
                <a:lnTo>
                  <a:pt x="15099" y="20319"/>
                </a:lnTo>
                <a:lnTo>
                  <a:pt x="14305" y="21589"/>
                </a:lnTo>
                <a:lnTo>
                  <a:pt x="39788" y="21589"/>
                </a:lnTo>
                <a:lnTo>
                  <a:pt x="39156" y="20319"/>
                </a:lnTo>
                <a:lnTo>
                  <a:pt x="38799" y="19049"/>
                </a:lnTo>
                <a:lnTo>
                  <a:pt x="37500" y="19049"/>
                </a:lnTo>
                <a:lnTo>
                  <a:pt x="36476" y="17779"/>
                </a:lnTo>
                <a:close/>
              </a:path>
              <a:path w="192404" h="245109">
                <a:moveTo>
                  <a:pt x="64789" y="1270"/>
                </a:moveTo>
                <a:lnTo>
                  <a:pt x="61408" y="1269"/>
                </a:lnTo>
                <a:lnTo>
                  <a:pt x="59637" y="2539"/>
                </a:lnTo>
                <a:lnTo>
                  <a:pt x="57164" y="3809"/>
                </a:lnTo>
                <a:lnTo>
                  <a:pt x="55589" y="5079"/>
                </a:lnTo>
                <a:lnTo>
                  <a:pt x="54807" y="6349"/>
                </a:lnTo>
                <a:lnTo>
                  <a:pt x="52564" y="7619"/>
                </a:lnTo>
                <a:lnTo>
                  <a:pt x="51104" y="10159"/>
                </a:lnTo>
                <a:lnTo>
                  <a:pt x="44112" y="16509"/>
                </a:lnTo>
                <a:lnTo>
                  <a:pt x="42698" y="19049"/>
                </a:lnTo>
                <a:lnTo>
                  <a:pt x="41985" y="19049"/>
                </a:lnTo>
                <a:lnTo>
                  <a:pt x="39788" y="21589"/>
                </a:lnTo>
                <a:lnTo>
                  <a:pt x="46113" y="21589"/>
                </a:lnTo>
                <a:lnTo>
                  <a:pt x="47919" y="20319"/>
                </a:lnTo>
                <a:lnTo>
                  <a:pt x="55474" y="17779"/>
                </a:lnTo>
                <a:lnTo>
                  <a:pt x="56578" y="16509"/>
                </a:lnTo>
                <a:lnTo>
                  <a:pt x="58533" y="16509"/>
                </a:lnTo>
                <a:lnTo>
                  <a:pt x="59798" y="15239"/>
                </a:lnTo>
                <a:lnTo>
                  <a:pt x="60499" y="13969"/>
                </a:lnTo>
                <a:lnTo>
                  <a:pt x="61442" y="13969"/>
                </a:lnTo>
                <a:lnTo>
                  <a:pt x="61994" y="12699"/>
                </a:lnTo>
                <a:lnTo>
                  <a:pt x="62466" y="11429"/>
                </a:lnTo>
                <a:lnTo>
                  <a:pt x="62903" y="11429"/>
                </a:lnTo>
                <a:lnTo>
                  <a:pt x="63259" y="10159"/>
                </a:lnTo>
                <a:lnTo>
                  <a:pt x="63570" y="8889"/>
                </a:lnTo>
                <a:lnTo>
                  <a:pt x="63846" y="7619"/>
                </a:lnTo>
                <a:lnTo>
                  <a:pt x="64087" y="6349"/>
                </a:lnTo>
                <a:lnTo>
                  <a:pt x="64283" y="5079"/>
                </a:lnTo>
                <a:lnTo>
                  <a:pt x="64789" y="1270"/>
                </a:lnTo>
                <a:close/>
              </a:path>
              <a:path w="192404" h="245109">
                <a:moveTo>
                  <a:pt x="29795" y="16509"/>
                </a:moveTo>
                <a:lnTo>
                  <a:pt x="19457" y="16509"/>
                </a:lnTo>
                <a:lnTo>
                  <a:pt x="19146" y="17779"/>
                </a:lnTo>
                <a:lnTo>
                  <a:pt x="30738" y="17779"/>
                </a:lnTo>
                <a:lnTo>
                  <a:pt x="29795" y="16509"/>
                </a:lnTo>
                <a:close/>
              </a:path>
              <a:path w="192404" h="245109">
                <a:moveTo>
                  <a:pt x="29370" y="15239"/>
                </a:moveTo>
                <a:lnTo>
                  <a:pt x="21262" y="15239"/>
                </a:lnTo>
                <a:lnTo>
                  <a:pt x="20400" y="16509"/>
                </a:lnTo>
                <a:lnTo>
                  <a:pt x="29209" y="16509"/>
                </a:lnTo>
                <a:lnTo>
                  <a:pt x="29370" y="15239"/>
                </a:lnTo>
                <a:close/>
              </a:path>
              <a:path w="192404" h="245109">
                <a:moveTo>
                  <a:pt x="64513" y="0"/>
                </a:moveTo>
                <a:lnTo>
                  <a:pt x="63259" y="0"/>
                </a:lnTo>
                <a:lnTo>
                  <a:pt x="62316" y="1269"/>
                </a:lnTo>
                <a:lnTo>
                  <a:pt x="64674" y="1270"/>
                </a:lnTo>
                <a:lnTo>
                  <a:pt x="64513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4578" y="289729"/>
            <a:ext cx="36195" cy="37465"/>
          </a:xfrm>
          <a:custGeom>
            <a:avLst/>
            <a:gdLst/>
            <a:ahLst/>
            <a:cxnLst/>
            <a:rect l="l" t="t" r="r" b="b"/>
            <a:pathLst>
              <a:path w="36195" h="37464">
                <a:moveTo>
                  <a:pt x="23597" y="0"/>
                </a:moveTo>
                <a:lnTo>
                  <a:pt x="20055" y="1568"/>
                </a:lnTo>
                <a:lnTo>
                  <a:pt x="19376" y="2187"/>
                </a:lnTo>
                <a:lnTo>
                  <a:pt x="12500" y="11544"/>
                </a:lnTo>
                <a:lnTo>
                  <a:pt x="11683" y="13662"/>
                </a:lnTo>
                <a:lnTo>
                  <a:pt x="2653" y="25092"/>
                </a:lnTo>
                <a:lnTo>
                  <a:pt x="1333" y="26581"/>
                </a:lnTo>
                <a:lnTo>
                  <a:pt x="114" y="28070"/>
                </a:lnTo>
                <a:lnTo>
                  <a:pt x="6094" y="28070"/>
                </a:lnTo>
                <a:lnTo>
                  <a:pt x="5818" y="29719"/>
                </a:lnTo>
                <a:lnTo>
                  <a:pt x="4806" y="30498"/>
                </a:lnTo>
                <a:lnTo>
                  <a:pt x="2828" y="31952"/>
                </a:lnTo>
                <a:lnTo>
                  <a:pt x="1567" y="33040"/>
                </a:lnTo>
                <a:lnTo>
                  <a:pt x="1138" y="33441"/>
                </a:lnTo>
                <a:lnTo>
                  <a:pt x="321" y="34414"/>
                </a:lnTo>
                <a:lnTo>
                  <a:pt x="80" y="34884"/>
                </a:lnTo>
                <a:lnTo>
                  <a:pt x="0" y="35743"/>
                </a:lnTo>
                <a:lnTo>
                  <a:pt x="118" y="35983"/>
                </a:lnTo>
                <a:lnTo>
                  <a:pt x="4243" y="37152"/>
                </a:lnTo>
                <a:lnTo>
                  <a:pt x="5542" y="37003"/>
                </a:lnTo>
                <a:lnTo>
                  <a:pt x="11879" y="33945"/>
                </a:lnTo>
                <a:lnTo>
                  <a:pt x="12546" y="33590"/>
                </a:lnTo>
                <a:lnTo>
                  <a:pt x="13213" y="33281"/>
                </a:lnTo>
                <a:lnTo>
                  <a:pt x="14271" y="32891"/>
                </a:lnTo>
                <a:lnTo>
                  <a:pt x="15455" y="32651"/>
                </a:lnTo>
                <a:lnTo>
                  <a:pt x="15846" y="32651"/>
                </a:lnTo>
                <a:lnTo>
                  <a:pt x="16283" y="32616"/>
                </a:lnTo>
                <a:lnTo>
                  <a:pt x="19274" y="32616"/>
                </a:lnTo>
                <a:lnTo>
                  <a:pt x="18916" y="32342"/>
                </a:lnTo>
                <a:lnTo>
                  <a:pt x="18514" y="31906"/>
                </a:lnTo>
                <a:lnTo>
                  <a:pt x="18203" y="31517"/>
                </a:lnTo>
                <a:lnTo>
                  <a:pt x="17973" y="31162"/>
                </a:lnTo>
                <a:lnTo>
                  <a:pt x="17617" y="30383"/>
                </a:lnTo>
                <a:lnTo>
                  <a:pt x="21699" y="30383"/>
                </a:lnTo>
                <a:lnTo>
                  <a:pt x="22493" y="30188"/>
                </a:lnTo>
                <a:lnTo>
                  <a:pt x="22688" y="30108"/>
                </a:lnTo>
                <a:lnTo>
                  <a:pt x="22251" y="29089"/>
                </a:lnTo>
                <a:lnTo>
                  <a:pt x="22136" y="28654"/>
                </a:lnTo>
                <a:lnTo>
                  <a:pt x="22136" y="27566"/>
                </a:lnTo>
                <a:lnTo>
                  <a:pt x="23597" y="27211"/>
                </a:lnTo>
                <a:lnTo>
                  <a:pt x="24183" y="27016"/>
                </a:lnTo>
                <a:lnTo>
                  <a:pt x="25678" y="26432"/>
                </a:lnTo>
                <a:lnTo>
                  <a:pt x="25437" y="25962"/>
                </a:lnTo>
                <a:lnTo>
                  <a:pt x="25552" y="24978"/>
                </a:lnTo>
                <a:lnTo>
                  <a:pt x="25908" y="24703"/>
                </a:lnTo>
                <a:lnTo>
                  <a:pt x="26104" y="24588"/>
                </a:lnTo>
                <a:lnTo>
                  <a:pt x="26575" y="24542"/>
                </a:lnTo>
                <a:lnTo>
                  <a:pt x="26978" y="24474"/>
                </a:lnTo>
                <a:lnTo>
                  <a:pt x="27288" y="24393"/>
                </a:lnTo>
                <a:lnTo>
                  <a:pt x="27679" y="24199"/>
                </a:lnTo>
                <a:lnTo>
                  <a:pt x="27679" y="23489"/>
                </a:lnTo>
                <a:lnTo>
                  <a:pt x="27518" y="23328"/>
                </a:lnTo>
                <a:lnTo>
                  <a:pt x="28231" y="22905"/>
                </a:lnTo>
                <a:lnTo>
                  <a:pt x="34280" y="12334"/>
                </a:lnTo>
                <a:lnTo>
                  <a:pt x="34130" y="11819"/>
                </a:lnTo>
                <a:lnTo>
                  <a:pt x="30704" y="8028"/>
                </a:lnTo>
                <a:lnTo>
                  <a:pt x="29922" y="7593"/>
                </a:lnTo>
                <a:lnTo>
                  <a:pt x="29140" y="7283"/>
                </a:lnTo>
                <a:lnTo>
                  <a:pt x="28346" y="7008"/>
                </a:lnTo>
                <a:lnTo>
                  <a:pt x="27599" y="6814"/>
                </a:lnTo>
                <a:lnTo>
                  <a:pt x="26932" y="6699"/>
                </a:lnTo>
                <a:lnTo>
                  <a:pt x="26345" y="6573"/>
                </a:lnTo>
                <a:lnTo>
                  <a:pt x="25126" y="6424"/>
                </a:lnTo>
                <a:lnTo>
                  <a:pt x="26897" y="6150"/>
                </a:lnTo>
                <a:lnTo>
                  <a:pt x="29416" y="5680"/>
                </a:lnTo>
                <a:lnTo>
                  <a:pt x="30830" y="5359"/>
                </a:lnTo>
                <a:lnTo>
                  <a:pt x="31221" y="5245"/>
                </a:lnTo>
                <a:lnTo>
                  <a:pt x="31417" y="5210"/>
                </a:lnTo>
                <a:lnTo>
                  <a:pt x="30669" y="4936"/>
                </a:lnTo>
                <a:lnTo>
                  <a:pt x="29956" y="4661"/>
                </a:lnTo>
                <a:lnTo>
                  <a:pt x="29335" y="4386"/>
                </a:lnTo>
                <a:lnTo>
                  <a:pt x="28783" y="4111"/>
                </a:lnTo>
                <a:lnTo>
                  <a:pt x="28036" y="3676"/>
                </a:lnTo>
                <a:lnTo>
                  <a:pt x="27794" y="3481"/>
                </a:lnTo>
                <a:lnTo>
                  <a:pt x="35207" y="3481"/>
                </a:lnTo>
                <a:lnTo>
                  <a:pt x="33578" y="2931"/>
                </a:lnTo>
                <a:lnTo>
                  <a:pt x="31842" y="2427"/>
                </a:lnTo>
                <a:lnTo>
                  <a:pt x="31612" y="2382"/>
                </a:lnTo>
                <a:lnTo>
                  <a:pt x="29059" y="1683"/>
                </a:lnTo>
                <a:lnTo>
                  <a:pt x="29174" y="1099"/>
                </a:lnTo>
                <a:lnTo>
                  <a:pt x="29335" y="858"/>
                </a:lnTo>
                <a:lnTo>
                  <a:pt x="29533" y="469"/>
                </a:lnTo>
                <a:lnTo>
                  <a:pt x="29680" y="229"/>
                </a:lnTo>
                <a:lnTo>
                  <a:pt x="27714" y="80"/>
                </a:lnTo>
                <a:lnTo>
                  <a:pt x="23597" y="0"/>
                </a:lnTo>
                <a:close/>
              </a:path>
              <a:path w="36195" h="37464">
                <a:moveTo>
                  <a:pt x="19274" y="32616"/>
                </a:moveTo>
                <a:lnTo>
                  <a:pt x="16283" y="32616"/>
                </a:lnTo>
                <a:lnTo>
                  <a:pt x="17226" y="32697"/>
                </a:lnTo>
                <a:lnTo>
                  <a:pt x="17099" y="32845"/>
                </a:lnTo>
                <a:lnTo>
                  <a:pt x="16984" y="33040"/>
                </a:lnTo>
                <a:lnTo>
                  <a:pt x="19468" y="32765"/>
                </a:lnTo>
                <a:lnTo>
                  <a:pt x="19274" y="32616"/>
                </a:lnTo>
                <a:close/>
              </a:path>
              <a:path w="36195" h="37464">
                <a:moveTo>
                  <a:pt x="21699" y="30383"/>
                </a:moveTo>
                <a:lnTo>
                  <a:pt x="17617" y="30383"/>
                </a:lnTo>
                <a:lnTo>
                  <a:pt x="19031" y="30498"/>
                </a:lnTo>
                <a:lnTo>
                  <a:pt x="20135" y="30498"/>
                </a:lnTo>
                <a:lnTo>
                  <a:pt x="21032" y="30463"/>
                </a:lnTo>
                <a:lnTo>
                  <a:pt x="21699" y="30383"/>
                </a:lnTo>
                <a:close/>
              </a:path>
              <a:path w="36195" h="37464">
                <a:moveTo>
                  <a:pt x="6094" y="28070"/>
                </a:moveTo>
                <a:lnTo>
                  <a:pt x="2552" y="28070"/>
                </a:lnTo>
                <a:lnTo>
                  <a:pt x="3346" y="28116"/>
                </a:lnTo>
                <a:lnTo>
                  <a:pt x="5462" y="28116"/>
                </a:lnTo>
                <a:lnTo>
                  <a:pt x="6094" y="28070"/>
                </a:lnTo>
                <a:close/>
              </a:path>
              <a:path w="36195" h="37464">
                <a:moveTo>
                  <a:pt x="35579" y="3596"/>
                </a:moveTo>
                <a:close/>
              </a:path>
              <a:path w="36195" h="37464">
                <a:moveTo>
                  <a:pt x="35207" y="3481"/>
                </a:moveTo>
                <a:lnTo>
                  <a:pt x="29531" y="3481"/>
                </a:lnTo>
                <a:lnTo>
                  <a:pt x="31060" y="3527"/>
                </a:lnTo>
                <a:lnTo>
                  <a:pt x="32394" y="3527"/>
                </a:lnTo>
                <a:lnTo>
                  <a:pt x="33532" y="3561"/>
                </a:lnTo>
                <a:lnTo>
                  <a:pt x="34487" y="3561"/>
                </a:lnTo>
                <a:lnTo>
                  <a:pt x="35154" y="3596"/>
                </a:lnTo>
                <a:lnTo>
                  <a:pt x="35563" y="3596"/>
                </a:lnTo>
                <a:lnTo>
                  <a:pt x="35207" y="3481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38992" y="361891"/>
            <a:ext cx="8255" cy="20955"/>
          </a:xfrm>
          <a:custGeom>
            <a:avLst/>
            <a:gdLst/>
            <a:ahLst/>
            <a:cxnLst/>
            <a:rect l="l" t="t" r="r" b="b"/>
            <a:pathLst>
              <a:path w="8254" h="20954">
                <a:moveTo>
                  <a:pt x="471" y="0"/>
                </a:moveTo>
                <a:lnTo>
                  <a:pt x="275" y="194"/>
                </a:lnTo>
                <a:lnTo>
                  <a:pt x="80" y="939"/>
                </a:lnTo>
                <a:lnTo>
                  <a:pt x="0" y="3836"/>
                </a:lnTo>
                <a:lnTo>
                  <a:pt x="103" y="6344"/>
                </a:lnTo>
                <a:lnTo>
                  <a:pt x="4047" y="20671"/>
                </a:lnTo>
                <a:lnTo>
                  <a:pt x="4174" y="19572"/>
                </a:lnTo>
                <a:lnTo>
                  <a:pt x="4404" y="18747"/>
                </a:lnTo>
                <a:lnTo>
                  <a:pt x="7635" y="13273"/>
                </a:lnTo>
                <a:lnTo>
                  <a:pt x="7394" y="12952"/>
                </a:lnTo>
                <a:lnTo>
                  <a:pt x="1460" y="2851"/>
                </a:lnTo>
                <a:lnTo>
                  <a:pt x="1218" y="2267"/>
                </a:lnTo>
                <a:lnTo>
                  <a:pt x="1069" y="1637"/>
                </a:lnTo>
                <a:lnTo>
                  <a:pt x="873" y="1019"/>
                </a:lnTo>
                <a:lnTo>
                  <a:pt x="747" y="389"/>
                </a:lnTo>
                <a:lnTo>
                  <a:pt x="597" y="34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33886" y="414859"/>
            <a:ext cx="14604" cy="44450"/>
          </a:xfrm>
          <a:custGeom>
            <a:avLst/>
            <a:gdLst/>
            <a:ahLst/>
            <a:cxnLst/>
            <a:rect l="l" t="t" r="r" b="b"/>
            <a:pathLst>
              <a:path w="14604" h="44450">
                <a:moveTo>
                  <a:pt x="6209" y="0"/>
                </a:moveTo>
                <a:lnTo>
                  <a:pt x="3691" y="9826"/>
                </a:lnTo>
                <a:lnTo>
                  <a:pt x="3104" y="18014"/>
                </a:lnTo>
                <a:lnTo>
                  <a:pt x="2552" y="28425"/>
                </a:lnTo>
                <a:lnTo>
                  <a:pt x="1690" y="34884"/>
                </a:lnTo>
                <a:lnTo>
                  <a:pt x="1379" y="35354"/>
                </a:lnTo>
                <a:lnTo>
                  <a:pt x="1172" y="35628"/>
                </a:lnTo>
                <a:lnTo>
                  <a:pt x="1023" y="35983"/>
                </a:lnTo>
                <a:lnTo>
                  <a:pt x="0" y="43897"/>
                </a:lnTo>
                <a:lnTo>
                  <a:pt x="4243" y="40805"/>
                </a:lnTo>
                <a:lnTo>
                  <a:pt x="4323" y="34815"/>
                </a:lnTo>
                <a:lnTo>
                  <a:pt x="4875" y="34105"/>
                </a:lnTo>
                <a:lnTo>
                  <a:pt x="14156" y="5325"/>
                </a:lnTo>
                <a:lnTo>
                  <a:pt x="13604" y="5291"/>
                </a:lnTo>
                <a:lnTo>
                  <a:pt x="13328" y="5245"/>
                </a:lnTo>
                <a:lnTo>
                  <a:pt x="7152" y="984"/>
                </a:lnTo>
                <a:lnTo>
                  <a:pt x="6209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5245" y="495084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9050" y="0"/>
                </a:moveTo>
                <a:lnTo>
                  <a:pt x="0" y="10421"/>
                </a:lnTo>
                <a:lnTo>
                  <a:pt x="4519" y="11555"/>
                </a:lnTo>
                <a:lnTo>
                  <a:pt x="9050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4429" y="507774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70">
                <a:moveTo>
                  <a:pt x="5347" y="0"/>
                </a:moveTo>
                <a:lnTo>
                  <a:pt x="0" y="13227"/>
                </a:lnTo>
                <a:lnTo>
                  <a:pt x="5669" y="13502"/>
                </a:lnTo>
                <a:lnTo>
                  <a:pt x="5393" y="12093"/>
                </a:lnTo>
                <a:lnTo>
                  <a:pt x="5197" y="10570"/>
                </a:lnTo>
                <a:lnTo>
                  <a:pt x="4875" y="7593"/>
                </a:lnTo>
                <a:lnTo>
                  <a:pt x="4795" y="4225"/>
                </a:lnTo>
                <a:lnTo>
                  <a:pt x="4956" y="2038"/>
                </a:lnTo>
                <a:lnTo>
                  <a:pt x="5347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93904" y="498452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09">
                <a:moveTo>
                  <a:pt x="7348" y="0"/>
                </a:moveTo>
                <a:lnTo>
                  <a:pt x="0" y="14808"/>
                </a:lnTo>
                <a:lnTo>
                  <a:pt x="3691" y="16491"/>
                </a:lnTo>
                <a:lnTo>
                  <a:pt x="3725" y="14178"/>
                </a:lnTo>
                <a:lnTo>
                  <a:pt x="3967" y="11910"/>
                </a:lnTo>
                <a:lnTo>
                  <a:pt x="6761" y="1408"/>
                </a:lnTo>
                <a:lnTo>
                  <a:pt x="7348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7201" y="377272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3737" y="5325"/>
                </a:lnTo>
                <a:lnTo>
                  <a:pt x="4599" y="6699"/>
                </a:lnTo>
                <a:lnTo>
                  <a:pt x="6842" y="8303"/>
                </a:lnTo>
                <a:lnTo>
                  <a:pt x="7313" y="8142"/>
                </a:lnTo>
                <a:lnTo>
                  <a:pt x="7670" y="8142"/>
                </a:lnTo>
                <a:lnTo>
                  <a:pt x="8176" y="8108"/>
                </a:lnTo>
                <a:lnTo>
                  <a:pt x="7624" y="7054"/>
                </a:lnTo>
                <a:lnTo>
                  <a:pt x="6957" y="5646"/>
                </a:lnTo>
                <a:lnTo>
                  <a:pt x="74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48467" y="317509"/>
            <a:ext cx="120014" cy="149860"/>
          </a:xfrm>
          <a:custGeom>
            <a:avLst/>
            <a:gdLst/>
            <a:ahLst/>
            <a:cxnLst/>
            <a:rect l="l" t="t" r="r" b="b"/>
            <a:pathLst>
              <a:path w="120015" h="149859">
                <a:moveTo>
                  <a:pt x="28818" y="96519"/>
                </a:moveTo>
                <a:lnTo>
                  <a:pt x="6451" y="96519"/>
                </a:lnTo>
                <a:lnTo>
                  <a:pt x="6213" y="99059"/>
                </a:lnTo>
                <a:lnTo>
                  <a:pt x="6094" y="101599"/>
                </a:lnTo>
                <a:lnTo>
                  <a:pt x="6255" y="102869"/>
                </a:lnTo>
                <a:lnTo>
                  <a:pt x="6336" y="104139"/>
                </a:lnTo>
                <a:lnTo>
                  <a:pt x="7750" y="110489"/>
                </a:lnTo>
                <a:lnTo>
                  <a:pt x="10303" y="118109"/>
                </a:lnTo>
                <a:lnTo>
                  <a:pt x="13408" y="126999"/>
                </a:lnTo>
                <a:lnTo>
                  <a:pt x="16398" y="140969"/>
                </a:lnTo>
                <a:lnTo>
                  <a:pt x="17099" y="146049"/>
                </a:lnTo>
                <a:lnTo>
                  <a:pt x="18790" y="149859"/>
                </a:lnTo>
                <a:lnTo>
                  <a:pt x="21630" y="144779"/>
                </a:lnTo>
                <a:lnTo>
                  <a:pt x="20331" y="137159"/>
                </a:lnTo>
                <a:lnTo>
                  <a:pt x="20446" y="134619"/>
                </a:lnTo>
                <a:lnTo>
                  <a:pt x="20526" y="133349"/>
                </a:lnTo>
                <a:lnTo>
                  <a:pt x="20837" y="132079"/>
                </a:lnTo>
                <a:lnTo>
                  <a:pt x="21193" y="130809"/>
                </a:lnTo>
                <a:lnTo>
                  <a:pt x="21630" y="130809"/>
                </a:lnTo>
                <a:lnTo>
                  <a:pt x="21941" y="129539"/>
                </a:lnTo>
                <a:lnTo>
                  <a:pt x="22217" y="128269"/>
                </a:lnTo>
                <a:lnTo>
                  <a:pt x="22688" y="125729"/>
                </a:lnTo>
                <a:lnTo>
                  <a:pt x="22999" y="124459"/>
                </a:lnTo>
                <a:lnTo>
                  <a:pt x="23125" y="123189"/>
                </a:lnTo>
                <a:lnTo>
                  <a:pt x="23275" y="120649"/>
                </a:lnTo>
                <a:lnTo>
                  <a:pt x="21906" y="109219"/>
                </a:lnTo>
                <a:lnTo>
                  <a:pt x="22964" y="107949"/>
                </a:lnTo>
                <a:lnTo>
                  <a:pt x="23907" y="106679"/>
                </a:lnTo>
                <a:lnTo>
                  <a:pt x="24770" y="105409"/>
                </a:lnTo>
                <a:lnTo>
                  <a:pt x="25517" y="105409"/>
                </a:lnTo>
                <a:lnTo>
                  <a:pt x="26184" y="104139"/>
                </a:lnTo>
                <a:lnTo>
                  <a:pt x="26771" y="102869"/>
                </a:lnTo>
                <a:lnTo>
                  <a:pt x="27288" y="101599"/>
                </a:lnTo>
                <a:lnTo>
                  <a:pt x="27725" y="100329"/>
                </a:lnTo>
                <a:lnTo>
                  <a:pt x="28392" y="99059"/>
                </a:lnTo>
                <a:lnTo>
                  <a:pt x="28818" y="96519"/>
                </a:lnTo>
                <a:close/>
              </a:path>
              <a:path w="120015" h="149859">
                <a:moveTo>
                  <a:pt x="118112" y="114300"/>
                </a:moveTo>
                <a:lnTo>
                  <a:pt x="117158" y="114300"/>
                </a:lnTo>
                <a:lnTo>
                  <a:pt x="117790" y="115570"/>
                </a:lnTo>
                <a:lnTo>
                  <a:pt x="119446" y="115570"/>
                </a:lnTo>
                <a:lnTo>
                  <a:pt x="118112" y="114300"/>
                </a:lnTo>
                <a:close/>
              </a:path>
              <a:path w="120015" h="149859">
                <a:moveTo>
                  <a:pt x="116342" y="113030"/>
                </a:moveTo>
                <a:lnTo>
                  <a:pt x="113777" y="113030"/>
                </a:lnTo>
                <a:lnTo>
                  <a:pt x="115675" y="114300"/>
                </a:lnTo>
                <a:lnTo>
                  <a:pt x="117089" y="114300"/>
                </a:lnTo>
                <a:lnTo>
                  <a:pt x="116342" y="113030"/>
                </a:lnTo>
                <a:close/>
              </a:path>
              <a:path w="120015" h="149859">
                <a:moveTo>
                  <a:pt x="115203" y="110490"/>
                </a:moveTo>
                <a:lnTo>
                  <a:pt x="108786" y="110490"/>
                </a:lnTo>
                <a:lnTo>
                  <a:pt x="111500" y="113030"/>
                </a:lnTo>
                <a:lnTo>
                  <a:pt x="116066" y="113030"/>
                </a:lnTo>
                <a:lnTo>
                  <a:pt x="115824" y="111760"/>
                </a:lnTo>
                <a:lnTo>
                  <a:pt x="115203" y="111760"/>
                </a:lnTo>
                <a:lnTo>
                  <a:pt x="115203" y="110490"/>
                </a:lnTo>
                <a:close/>
              </a:path>
              <a:path w="120015" h="149859">
                <a:moveTo>
                  <a:pt x="110868" y="83820"/>
                </a:moveTo>
                <a:lnTo>
                  <a:pt x="81072" y="83820"/>
                </a:lnTo>
                <a:lnTo>
                  <a:pt x="81544" y="85090"/>
                </a:lnTo>
                <a:lnTo>
                  <a:pt x="83590" y="87630"/>
                </a:lnTo>
                <a:lnTo>
                  <a:pt x="86810" y="91440"/>
                </a:lnTo>
                <a:lnTo>
                  <a:pt x="90111" y="95250"/>
                </a:lnTo>
                <a:lnTo>
                  <a:pt x="94400" y="100330"/>
                </a:lnTo>
                <a:lnTo>
                  <a:pt x="96482" y="101600"/>
                </a:lnTo>
                <a:lnTo>
                  <a:pt x="98448" y="102870"/>
                </a:lnTo>
                <a:lnTo>
                  <a:pt x="100299" y="105410"/>
                </a:lnTo>
                <a:lnTo>
                  <a:pt x="101990" y="106680"/>
                </a:lnTo>
                <a:lnTo>
                  <a:pt x="104784" y="107950"/>
                </a:lnTo>
                <a:lnTo>
                  <a:pt x="106624" y="109220"/>
                </a:lnTo>
                <a:lnTo>
                  <a:pt x="107291" y="110490"/>
                </a:lnTo>
                <a:lnTo>
                  <a:pt x="116215" y="110490"/>
                </a:lnTo>
                <a:lnTo>
                  <a:pt x="116572" y="109220"/>
                </a:lnTo>
                <a:lnTo>
                  <a:pt x="116813" y="109220"/>
                </a:lnTo>
                <a:lnTo>
                  <a:pt x="117089" y="107950"/>
                </a:lnTo>
                <a:lnTo>
                  <a:pt x="114927" y="107950"/>
                </a:lnTo>
                <a:lnTo>
                  <a:pt x="114180" y="106680"/>
                </a:lnTo>
                <a:lnTo>
                  <a:pt x="114847" y="106680"/>
                </a:lnTo>
                <a:lnTo>
                  <a:pt x="115468" y="105410"/>
                </a:lnTo>
                <a:lnTo>
                  <a:pt x="115709" y="105410"/>
                </a:lnTo>
                <a:lnTo>
                  <a:pt x="115985" y="104140"/>
                </a:lnTo>
                <a:lnTo>
                  <a:pt x="114766" y="104140"/>
                </a:lnTo>
                <a:lnTo>
                  <a:pt x="113823" y="102870"/>
                </a:lnTo>
                <a:lnTo>
                  <a:pt x="112409" y="102870"/>
                </a:lnTo>
                <a:lnTo>
                  <a:pt x="112294" y="101600"/>
                </a:lnTo>
                <a:lnTo>
                  <a:pt x="112328" y="100330"/>
                </a:lnTo>
                <a:lnTo>
                  <a:pt x="114766" y="100330"/>
                </a:lnTo>
                <a:lnTo>
                  <a:pt x="114881" y="99060"/>
                </a:lnTo>
                <a:lnTo>
                  <a:pt x="114801" y="97790"/>
                </a:lnTo>
                <a:lnTo>
                  <a:pt x="111972" y="97790"/>
                </a:lnTo>
                <a:lnTo>
                  <a:pt x="111857" y="96520"/>
                </a:lnTo>
                <a:lnTo>
                  <a:pt x="111937" y="95250"/>
                </a:lnTo>
                <a:lnTo>
                  <a:pt x="113513" y="95250"/>
                </a:lnTo>
                <a:lnTo>
                  <a:pt x="113823" y="92710"/>
                </a:lnTo>
                <a:lnTo>
                  <a:pt x="113513" y="91440"/>
                </a:lnTo>
                <a:lnTo>
                  <a:pt x="111420" y="91440"/>
                </a:lnTo>
                <a:lnTo>
                  <a:pt x="111224" y="90170"/>
                </a:lnTo>
                <a:lnTo>
                  <a:pt x="110914" y="90170"/>
                </a:lnTo>
                <a:lnTo>
                  <a:pt x="110833" y="88900"/>
                </a:lnTo>
                <a:lnTo>
                  <a:pt x="111776" y="88900"/>
                </a:lnTo>
                <a:lnTo>
                  <a:pt x="112087" y="87630"/>
                </a:lnTo>
                <a:lnTo>
                  <a:pt x="112880" y="87630"/>
                </a:lnTo>
                <a:lnTo>
                  <a:pt x="112961" y="86360"/>
                </a:lnTo>
                <a:lnTo>
                  <a:pt x="112800" y="86360"/>
                </a:lnTo>
                <a:lnTo>
                  <a:pt x="112443" y="85090"/>
                </a:lnTo>
                <a:lnTo>
                  <a:pt x="111581" y="85090"/>
                </a:lnTo>
                <a:lnTo>
                  <a:pt x="110868" y="83820"/>
                </a:lnTo>
                <a:close/>
              </a:path>
              <a:path w="120015" h="149859">
                <a:moveTo>
                  <a:pt x="33337" y="86359"/>
                </a:moveTo>
                <a:lnTo>
                  <a:pt x="2437" y="86359"/>
                </a:lnTo>
                <a:lnTo>
                  <a:pt x="3104" y="88899"/>
                </a:lnTo>
                <a:lnTo>
                  <a:pt x="3852" y="90169"/>
                </a:lnTo>
                <a:lnTo>
                  <a:pt x="4680" y="92709"/>
                </a:lnTo>
                <a:lnTo>
                  <a:pt x="5427" y="93979"/>
                </a:lnTo>
                <a:lnTo>
                  <a:pt x="6060" y="95249"/>
                </a:lnTo>
                <a:lnTo>
                  <a:pt x="6451" y="95249"/>
                </a:lnTo>
                <a:lnTo>
                  <a:pt x="6646" y="96519"/>
                </a:lnTo>
                <a:lnTo>
                  <a:pt x="29059" y="96519"/>
                </a:lnTo>
                <a:lnTo>
                  <a:pt x="29094" y="95249"/>
                </a:lnTo>
                <a:lnTo>
                  <a:pt x="30474" y="93979"/>
                </a:lnTo>
                <a:lnTo>
                  <a:pt x="32394" y="92709"/>
                </a:lnTo>
                <a:lnTo>
                  <a:pt x="33073" y="91439"/>
                </a:lnTo>
                <a:lnTo>
                  <a:pt x="33854" y="91439"/>
                </a:lnTo>
                <a:lnTo>
                  <a:pt x="34050" y="90169"/>
                </a:lnTo>
                <a:lnTo>
                  <a:pt x="30474" y="90169"/>
                </a:lnTo>
                <a:lnTo>
                  <a:pt x="31578" y="88899"/>
                </a:lnTo>
                <a:lnTo>
                  <a:pt x="32360" y="87629"/>
                </a:lnTo>
                <a:lnTo>
                  <a:pt x="32912" y="87629"/>
                </a:lnTo>
                <a:lnTo>
                  <a:pt x="33337" y="86359"/>
                </a:lnTo>
                <a:close/>
              </a:path>
              <a:path w="120015" h="149859">
                <a:moveTo>
                  <a:pt x="74115" y="82550"/>
                </a:moveTo>
                <a:lnTo>
                  <a:pt x="59568" y="82550"/>
                </a:lnTo>
                <a:lnTo>
                  <a:pt x="60235" y="83820"/>
                </a:lnTo>
                <a:lnTo>
                  <a:pt x="61534" y="85090"/>
                </a:lnTo>
                <a:lnTo>
                  <a:pt x="62753" y="86360"/>
                </a:lnTo>
                <a:lnTo>
                  <a:pt x="64869" y="88900"/>
                </a:lnTo>
                <a:lnTo>
                  <a:pt x="65778" y="90170"/>
                </a:lnTo>
                <a:lnTo>
                  <a:pt x="67974" y="92710"/>
                </a:lnTo>
                <a:lnTo>
                  <a:pt x="67583" y="90170"/>
                </a:lnTo>
                <a:lnTo>
                  <a:pt x="67307" y="88900"/>
                </a:lnTo>
                <a:lnTo>
                  <a:pt x="67353" y="86360"/>
                </a:lnTo>
                <a:lnTo>
                  <a:pt x="73482" y="86360"/>
                </a:lnTo>
                <a:lnTo>
                  <a:pt x="73563" y="85090"/>
                </a:lnTo>
                <a:lnTo>
                  <a:pt x="73724" y="85090"/>
                </a:lnTo>
                <a:lnTo>
                  <a:pt x="74115" y="82550"/>
                </a:lnTo>
                <a:close/>
              </a:path>
              <a:path w="120015" h="149859">
                <a:moveTo>
                  <a:pt x="70297" y="87630"/>
                </a:moveTo>
                <a:lnTo>
                  <a:pt x="69434" y="87630"/>
                </a:lnTo>
                <a:lnTo>
                  <a:pt x="70021" y="88900"/>
                </a:lnTo>
                <a:lnTo>
                  <a:pt x="70216" y="88900"/>
                </a:lnTo>
                <a:lnTo>
                  <a:pt x="70297" y="87630"/>
                </a:lnTo>
                <a:close/>
              </a:path>
              <a:path w="120015" h="149859">
                <a:moveTo>
                  <a:pt x="70734" y="86360"/>
                </a:moveTo>
                <a:lnTo>
                  <a:pt x="68054" y="86360"/>
                </a:lnTo>
                <a:lnTo>
                  <a:pt x="68572" y="87630"/>
                </a:lnTo>
                <a:lnTo>
                  <a:pt x="70573" y="87630"/>
                </a:lnTo>
                <a:lnTo>
                  <a:pt x="70734" y="86360"/>
                </a:lnTo>
                <a:close/>
              </a:path>
              <a:path w="120015" h="149859">
                <a:moveTo>
                  <a:pt x="72850" y="86360"/>
                </a:moveTo>
                <a:lnTo>
                  <a:pt x="72102" y="86360"/>
                </a:lnTo>
                <a:lnTo>
                  <a:pt x="72344" y="87630"/>
                </a:lnTo>
                <a:lnTo>
                  <a:pt x="72700" y="87630"/>
                </a:lnTo>
                <a:lnTo>
                  <a:pt x="72850" y="86360"/>
                </a:lnTo>
                <a:close/>
              </a:path>
              <a:path w="120015" h="149859">
                <a:moveTo>
                  <a:pt x="32337" y="72389"/>
                </a:moveTo>
                <a:lnTo>
                  <a:pt x="5347" y="72389"/>
                </a:lnTo>
                <a:lnTo>
                  <a:pt x="4726" y="73659"/>
                </a:lnTo>
                <a:lnTo>
                  <a:pt x="3656" y="76199"/>
                </a:lnTo>
                <a:lnTo>
                  <a:pt x="3265" y="77469"/>
                </a:lnTo>
                <a:lnTo>
                  <a:pt x="2679" y="78739"/>
                </a:lnTo>
                <a:lnTo>
                  <a:pt x="2426" y="80084"/>
                </a:lnTo>
                <a:lnTo>
                  <a:pt x="2046" y="82549"/>
                </a:lnTo>
                <a:lnTo>
                  <a:pt x="1966" y="85089"/>
                </a:lnTo>
                <a:lnTo>
                  <a:pt x="2161" y="86359"/>
                </a:lnTo>
                <a:lnTo>
                  <a:pt x="31336" y="86359"/>
                </a:lnTo>
                <a:lnTo>
                  <a:pt x="30669" y="85089"/>
                </a:lnTo>
                <a:lnTo>
                  <a:pt x="29680" y="85089"/>
                </a:lnTo>
                <a:lnTo>
                  <a:pt x="30313" y="83819"/>
                </a:lnTo>
                <a:lnTo>
                  <a:pt x="31382" y="83819"/>
                </a:lnTo>
                <a:lnTo>
                  <a:pt x="31808" y="82549"/>
                </a:lnTo>
                <a:lnTo>
                  <a:pt x="28266" y="82549"/>
                </a:lnTo>
                <a:lnTo>
                  <a:pt x="28898" y="81279"/>
                </a:lnTo>
                <a:lnTo>
                  <a:pt x="29485" y="81279"/>
                </a:lnTo>
                <a:lnTo>
                  <a:pt x="30002" y="80009"/>
                </a:lnTo>
                <a:lnTo>
                  <a:pt x="30428" y="80009"/>
                </a:lnTo>
                <a:lnTo>
                  <a:pt x="30830" y="78739"/>
                </a:lnTo>
                <a:lnTo>
                  <a:pt x="31497" y="77469"/>
                </a:lnTo>
                <a:lnTo>
                  <a:pt x="31727" y="77469"/>
                </a:lnTo>
                <a:lnTo>
                  <a:pt x="32118" y="76199"/>
                </a:lnTo>
                <a:lnTo>
                  <a:pt x="32245" y="74929"/>
                </a:lnTo>
                <a:lnTo>
                  <a:pt x="32337" y="72389"/>
                </a:lnTo>
                <a:close/>
              </a:path>
              <a:path w="120015" h="149859">
                <a:moveTo>
                  <a:pt x="110327" y="78740"/>
                </a:moveTo>
                <a:lnTo>
                  <a:pt x="76944" y="78740"/>
                </a:lnTo>
                <a:lnTo>
                  <a:pt x="78023" y="80084"/>
                </a:lnTo>
                <a:lnTo>
                  <a:pt x="78910" y="81280"/>
                </a:lnTo>
                <a:lnTo>
                  <a:pt x="80520" y="83820"/>
                </a:lnTo>
                <a:lnTo>
                  <a:pt x="110281" y="83820"/>
                </a:lnTo>
                <a:lnTo>
                  <a:pt x="110327" y="82550"/>
                </a:lnTo>
                <a:lnTo>
                  <a:pt x="111224" y="82550"/>
                </a:lnTo>
                <a:lnTo>
                  <a:pt x="111811" y="81280"/>
                </a:lnTo>
                <a:lnTo>
                  <a:pt x="111546" y="80010"/>
                </a:lnTo>
                <a:lnTo>
                  <a:pt x="110327" y="78740"/>
                </a:lnTo>
                <a:close/>
              </a:path>
              <a:path w="120015" h="149859">
                <a:moveTo>
                  <a:pt x="33268" y="81279"/>
                </a:moveTo>
                <a:lnTo>
                  <a:pt x="31221" y="81279"/>
                </a:lnTo>
                <a:lnTo>
                  <a:pt x="30359" y="82549"/>
                </a:lnTo>
                <a:lnTo>
                  <a:pt x="32751" y="82549"/>
                </a:lnTo>
                <a:lnTo>
                  <a:pt x="33268" y="81279"/>
                </a:lnTo>
                <a:close/>
              </a:path>
              <a:path w="120015" h="149859">
                <a:moveTo>
                  <a:pt x="75920" y="78740"/>
                </a:moveTo>
                <a:lnTo>
                  <a:pt x="53829" y="78740"/>
                </a:lnTo>
                <a:lnTo>
                  <a:pt x="54577" y="80010"/>
                </a:lnTo>
                <a:lnTo>
                  <a:pt x="55278" y="80010"/>
                </a:lnTo>
                <a:lnTo>
                  <a:pt x="56773" y="81280"/>
                </a:lnTo>
                <a:lnTo>
                  <a:pt x="58188" y="82550"/>
                </a:lnTo>
                <a:lnTo>
                  <a:pt x="76231" y="82550"/>
                </a:lnTo>
                <a:lnTo>
                  <a:pt x="76507" y="81280"/>
                </a:lnTo>
                <a:lnTo>
                  <a:pt x="76311" y="81280"/>
                </a:lnTo>
                <a:lnTo>
                  <a:pt x="75920" y="78740"/>
                </a:lnTo>
                <a:close/>
              </a:path>
              <a:path w="120015" h="149859">
                <a:moveTo>
                  <a:pt x="33461" y="80084"/>
                </a:moveTo>
                <a:lnTo>
                  <a:pt x="32866" y="81279"/>
                </a:lnTo>
                <a:lnTo>
                  <a:pt x="33417" y="81279"/>
                </a:lnTo>
                <a:lnTo>
                  <a:pt x="33461" y="80084"/>
                </a:lnTo>
                <a:close/>
              </a:path>
              <a:path w="120015" h="149859">
                <a:moveTo>
                  <a:pt x="33498" y="80009"/>
                </a:moveTo>
                <a:close/>
              </a:path>
              <a:path w="120015" h="149859">
                <a:moveTo>
                  <a:pt x="48482" y="76200"/>
                </a:moveTo>
                <a:lnTo>
                  <a:pt x="44860" y="76200"/>
                </a:lnTo>
                <a:lnTo>
                  <a:pt x="45492" y="77470"/>
                </a:lnTo>
                <a:lnTo>
                  <a:pt x="45964" y="78740"/>
                </a:lnTo>
                <a:lnTo>
                  <a:pt x="46355" y="80010"/>
                </a:lnTo>
                <a:lnTo>
                  <a:pt x="46792" y="80010"/>
                </a:lnTo>
                <a:lnTo>
                  <a:pt x="47263" y="78740"/>
                </a:lnTo>
                <a:lnTo>
                  <a:pt x="47654" y="78740"/>
                </a:lnTo>
                <a:lnTo>
                  <a:pt x="47930" y="77470"/>
                </a:lnTo>
                <a:lnTo>
                  <a:pt x="48160" y="77470"/>
                </a:lnTo>
                <a:lnTo>
                  <a:pt x="48482" y="76200"/>
                </a:lnTo>
                <a:close/>
              </a:path>
              <a:path w="120015" h="149859">
                <a:moveTo>
                  <a:pt x="112052" y="76200"/>
                </a:moveTo>
                <a:lnTo>
                  <a:pt x="48482" y="76200"/>
                </a:lnTo>
                <a:lnTo>
                  <a:pt x="49621" y="78740"/>
                </a:lnTo>
                <a:lnTo>
                  <a:pt x="51069" y="78740"/>
                </a:lnTo>
                <a:lnTo>
                  <a:pt x="51587" y="77470"/>
                </a:lnTo>
                <a:lnTo>
                  <a:pt x="111972" y="77470"/>
                </a:lnTo>
                <a:lnTo>
                  <a:pt x="112052" y="76200"/>
                </a:lnTo>
                <a:close/>
              </a:path>
              <a:path w="120015" h="149859">
                <a:moveTo>
                  <a:pt x="110362" y="77470"/>
                </a:moveTo>
                <a:lnTo>
                  <a:pt x="51587" y="77470"/>
                </a:lnTo>
                <a:lnTo>
                  <a:pt x="52334" y="78740"/>
                </a:lnTo>
                <a:lnTo>
                  <a:pt x="110247" y="78740"/>
                </a:lnTo>
                <a:lnTo>
                  <a:pt x="110362" y="77470"/>
                </a:lnTo>
                <a:close/>
              </a:path>
              <a:path w="120015" h="149859">
                <a:moveTo>
                  <a:pt x="281" y="77176"/>
                </a:moveTo>
                <a:lnTo>
                  <a:pt x="0" y="77469"/>
                </a:lnTo>
                <a:lnTo>
                  <a:pt x="195" y="77469"/>
                </a:lnTo>
                <a:lnTo>
                  <a:pt x="281" y="77176"/>
                </a:lnTo>
                <a:close/>
              </a:path>
              <a:path w="120015" h="149859">
                <a:moveTo>
                  <a:pt x="31969" y="69849"/>
                </a:moveTo>
                <a:lnTo>
                  <a:pt x="3898" y="69849"/>
                </a:lnTo>
                <a:lnTo>
                  <a:pt x="2955" y="71119"/>
                </a:lnTo>
                <a:lnTo>
                  <a:pt x="2518" y="72389"/>
                </a:lnTo>
                <a:lnTo>
                  <a:pt x="1494" y="74929"/>
                </a:lnTo>
                <a:lnTo>
                  <a:pt x="942" y="74929"/>
                </a:lnTo>
                <a:lnTo>
                  <a:pt x="281" y="77176"/>
                </a:lnTo>
                <a:lnTo>
                  <a:pt x="1218" y="76199"/>
                </a:lnTo>
                <a:lnTo>
                  <a:pt x="3231" y="74929"/>
                </a:lnTo>
                <a:lnTo>
                  <a:pt x="4013" y="73659"/>
                </a:lnTo>
                <a:lnTo>
                  <a:pt x="4990" y="72389"/>
                </a:lnTo>
                <a:lnTo>
                  <a:pt x="32337" y="72389"/>
                </a:lnTo>
                <a:lnTo>
                  <a:pt x="32279" y="71119"/>
                </a:lnTo>
                <a:lnTo>
                  <a:pt x="31969" y="69849"/>
                </a:lnTo>
                <a:close/>
              </a:path>
              <a:path w="120015" h="149859">
                <a:moveTo>
                  <a:pt x="108395" y="68580"/>
                </a:moveTo>
                <a:lnTo>
                  <a:pt x="35464" y="68580"/>
                </a:lnTo>
                <a:lnTo>
                  <a:pt x="36051" y="71120"/>
                </a:lnTo>
                <a:lnTo>
                  <a:pt x="36568" y="72390"/>
                </a:lnTo>
                <a:lnTo>
                  <a:pt x="36994" y="73660"/>
                </a:lnTo>
                <a:lnTo>
                  <a:pt x="37672" y="74930"/>
                </a:lnTo>
                <a:lnTo>
                  <a:pt x="37868" y="76200"/>
                </a:lnTo>
                <a:lnTo>
                  <a:pt x="38017" y="76200"/>
                </a:lnTo>
                <a:lnTo>
                  <a:pt x="38730" y="74930"/>
                </a:lnTo>
                <a:lnTo>
                  <a:pt x="39317" y="73660"/>
                </a:lnTo>
                <a:lnTo>
                  <a:pt x="39788" y="72390"/>
                </a:lnTo>
                <a:lnTo>
                  <a:pt x="40145" y="72390"/>
                </a:lnTo>
                <a:lnTo>
                  <a:pt x="40582" y="71120"/>
                </a:lnTo>
                <a:lnTo>
                  <a:pt x="40697" y="69850"/>
                </a:lnTo>
                <a:lnTo>
                  <a:pt x="108234" y="69850"/>
                </a:lnTo>
                <a:lnTo>
                  <a:pt x="108395" y="68580"/>
                </a:lnTo>
                <a:close/>
              </a:path>
              <a:path w="120015" h="149859">
                <a:moveTo>
                  <a:pt x="110281" y="71120"/>
                </a:moveTo>
                <a:lnTo>
                  <a:pt x="41950" y="71120"/>
                </a:lnTo>
                <a:lnTo>
                  <a:pt x="42537" y="72390"/>
                </a:lnTo>
                <a:lnTo>
                  <a:pt x="43560" y="73660"/>
                </a:lnTo>
                <a:lnTo>
                  <a:pt x="44469" y="76200"/>
                </a:lnTo>
                <a:lnTo>
                  <a:pt x="111696" y="76200"/>
                </a:lnTo>
                <a:lnTo>
                  <a:pt x="111420" y="74930"/>
                </a:lnTo>
                <a:lnTo>
                  <a:pt x="110799" y="74930"/>
                </a:lnTo>
                <a:lnTo>
                  <a:pt x="110120" y="73660"/>
                </a:lnTo>
                <a:lnTo>
                  <a:pt x="109534" y="73660"/>
                </a:lnTo>
                <a:lnTo>
                  <a:pt x="109971" y="72390"/>
                </a:lnTo>
                <a:lnTo>
                  <a:pt x="110603" y="72390"/>
                </a:lnTo>
                <a:lnTo>
                  <a:pt x="110281" y="71120"/>
                </a:lnTo>
                <a:close/>
              </a:path>
              <a:path w="120015" h="149859">
                <a:moveTo>
                  <a:pt x="106314" y="66040"/>
                </a:moveTo>
                <a:lnTo>
                  <a:pt x="30313" y="66039"/>
                </a:lnTo>
                <a:lnTo>
                  <a:pt x="31302" y="67309"/>
                </a:lnTo>
                <a:lnTo>
                  <a:pt x="32797" y="69849"/>
                </a:lnTo>
                <a:lnTo>
                  <a:pt x="33613" y="71119"/>
                </a:lnTo>
                <a:lnTo>
                  <a:pt x="33889" y="72389"/>
                </a:lnTo>
                <a:lnTo>
                  <a:pt x="34050" y="72389"/>
                </a:lnTo>
                <a:lnTo>
                  <a:pt x="34556" y="71120"/>
                </a:lnTo>
                <a:lnTo>
                  <a:pt x="34797" y="69850"/>
                </a:lnTo>
                <a:lnTo>
                  <a:pt x="35027" y="69850"/>
                </a:lnTo>
                <a:lnTo>
                  <a:pt x="35349" y="68580"/>
                </a:lnTo>
                <a:lnTo>
                  <a:pt x="108395" y="68580"/>
                </a:lnTo>
                <a:lnTo>
                  <a:pt x="106670" y="67310"/>
                </a:lnTo>
                <a:lnTo>
                  <a:pt x="106268" y="67310"/>
                </a:lnTo>
                <a:lnTo>
                  <a:pt x="106314" y="66040"/>
                </a:lnTo>
                <a:close/>
              </a:path>
              <a:path w="120015" h="149859">
                <a:moveTo>
                  <a:pt x="108361" y="69850"/>
                </a:moveTo>
                <a:lnTo>
                  <a:pt x="40697" y="69850"/>
                </a:lnTo>
                <a:lnTo>
                  <a:pt x="41318" y="71120"/>
                </a:lnTo>
                <a:lnTo>
                  <a:pt x="108671" y="71120"/>
                </a:lnTo>
                <a:lnTo>
                  <a:pt x="108361" y="69850"/>
                </a:lnTo>
                <a:close/>
              </a:path>
              <a:path w="120015" h="149859">
                <a:moveTo>
                  <a:pt x="108637" y="64770"/>
                </a:moveTo>
                <a:lnTo>
                  <a:pt x="9797" y="64769"/>
                </a:lnTo>
                <a:lnTo>
                  <a:pt x="8222" y="66039"/>
                </a:lnTo>
                <a:lnTo>
                  <a:pt x="6807" y="67309"/>
                </a:lnTo>
                <a:lnTo>
                  <a:pt x="5542" y="68579"/>
                </a:lnTo>
                <a:lnTo>
                  <a:pt x="4956" y="68579"/>
                </a:lnTo>
                <a:lnTo>
                  <a:pt x="4404" y="69849"/>
                </a:lnTo>
                <a:lnTo>
                  <a:pt x="31693" y="69849"/>
                </a:lnTo>
                <a:lnTo>
                  <a:pt x="31417" y="68579"/>
                </a:lnTo>
                <a:lnTo>
                  <a:pt x="31106" y="67309"/>
                </a:lnTo>
                <a:lnTo>
                  <a:pt x="30313" y="66039"/>
                </a:lnTo>
                <a:lnTo>
                  <a:pt x="108671" y="66040"/>
                </a:lnTo>
                <a:lnTo>
                  <a:pt x="108637" y="64770"/>
                </a:lnTo>
                <a:close/>
              </a:path>
              <a:path w="120015" h="149859">
                <a:moveTo>
                  <a:pt x="12580" y="55879"/>
                </a:moveTo>
                <a:lnTo>
                  <a:pt x="7359" y="55879"/>
                </a:lnTo>
                <a:lnTo>
                  <a:pt x="6727" y="57149"/>
                </a:lnTo>
                <a:lnTo>
                  <a:pt x="5818" y="59689"/>
                </a:lnTo>
                <a:lnTo>
                  <a:pt x="5312" y="60959"/>
                </a:lnTo>
                <a:lnTo>
                  <a:pt x="5151" y="62229"/>
                </a:lnTo>
                <a:lnTo>
                  <a:pt x="4956" y="63499"/>
                </a:lnTo>
                <a:lnTo>
                  <a:pt x="4921" y="64769"/>
                </a:lnTo>
                <a:lnTo>
                  <a:pt x="6531" y="62229"/>
                </a:lnTo>
                <a:lnTo>
                  <a:pt x="7313" y="60959"/>
                </a:lnTo>
                <a:lnTo>
                  <a:pt x="8808" y="59689"/>
                </a:lnTo>
                <a:lnTo>
                  <a:pt x="9475" y="58419"/>
                </a:lnTo>
                <a:lnTo>
                  <a:pt x="10740" y="57149"/>
                </a:lnTo>
                <a:lnTo>
                  <a:pt x="12580" y="55879"/>
                </a:lnTo>
                <a:close/>
              </a:path>
              <a:path w="120015" h="149859">
                <a:moveTo>
                  <a:pt x="107924" y="63500"/>
                </a:moveTo>
                <a:lnTo>
                  <a:pt x="11488" y="63499"/>
                </a:lnTo>
                <a:lnTo>
                  <a:pt x="10614" y="64769"/>
                </a:lnTo>
                <a:lnTo>
                  <a:pt x="108361" y="64770"/>
                </a:lnTo>
                <a:lnTo>
                  <a:pt x="107924" y="63500"/>
                </a:lnTo>
                <a:close/>
              </a:path>
              <a:path w="120015" h="149859">
                <a:moveTo>
                  <a:pt x="103761" y="60960"/>
                </a:moveTo>
                <a:lnTo>
                  <a:pt x="16042" y="60959"/>
                </a:lnTo>
                <a:lnTo>
                  <a:pt x="16398" y="63499"/>
                </a:lnTo>
                <a:lnTo>
                  <a:pt x="106866" y="63500"/>
                </a:lnTo>
                <a:lnTo>
                  <a:pt x="106394" y="62230"/>
                </a:lnTo>
                <a:lnTo>
                  <a:pt x="104819" y="62230"/>
                </a:lnTo>
                <a:lnTo>
                  <a:pt x="103761" y="60960"/>
                </a:lnTo>
                <a:close/>
              </a:path>
              <a:path w="120015" h="149859">
                <a:moveTo>
                  <a:pt x="102139" y="58420"/>
                </a:moveTo>
                <a:lnTo>
                  <a:pt x="15064" y="58419"/>
                </a:lnTo>
                <a:lnTo>
                  <a:pt x="15536" y="59689"/>
                </a:lnTo>
                <a:lnTo>
                  <a:pt x="15731" y="60959"/>
                </a:lnTo>
                <a:lnTo>
                  <a:pt x="100725" y="60960"/>
                </a:lnTo>
                <a:lnTo>
                  <a:pt x="100851" y="59690"/>
                </a:lnTo>
                <a:lnTo>
                  <a:pt x="102105" y="59690"/>
                </a:lnTo>
                <a:lnTo>
                  <a:pt x="102139" y="58420"/>
                </a:lnTo>
                <a:close/>
              </a:path>
              <a:path w="120015" h="149859">
                <a:moveTo>
                  <a:pt x="101875" y="57150"/>
                </a:moveTo>
                <a:lnTo>
                  <a:pt x="14075" y="57149"/>
                </a:lnTo>
                <a:lnTo>
                  <a:pt x="14788" y="58419"/>
                </a:lnTo>
                <a:lnTo>
                  <a:pt x="102105" y="58420"/>
                </a:lnTo>
                <a:lnTo>
                  <a:pt x="101875" y="57150"/>
                </a:lnTo>
                <a:close/>
              </a:path>
              <a:path w="120015" h="149859">
                <a:moveTo>
                  <a:pt x="98138" y="55880"/>
                </a:moveTo>
                <a:lnTo>
                  <a:pt x="13247" y="55879"/>
                </a:lnTo>
                <a:lnTo>
                  <a:pt x="13684" y="57149"/>
                </a:lnTo>
                <a:lnTo>
                  <a:pt x="100299" y="57150"/>
                </a:lnTo>
                <a:lnTo>
                  <a:pt x="98138" y="55880"/>
                </a:lnTo>
                <a:close/>
              </a:path>
              <a:path w="120015" h="149859">
                <a:moveTo>
                  <a:pt x="96562" y="53340"/>
                </a:moveTo>
                <a:lnTo>
                  <a:pt x="9004" y="53339"/>
                </a:lnTo>
                <a:lnTo>
                  <a:pt x="8532" y="54609"/>
                </a:lnTo>
                <a:lnTo>
                  <a:pt x="7704" y="55879"/>
                </a:lnTo>
                <a:lnTo>
                  <a:pt x="98057" y="55880"/>
                </a:lnTo>
                <a:lnTo>
                  <a:pt x="98057" y="54610"/>
                </a:lnTo>
                <a:lnTo>
                  <a:pt x="96562" y="53340"/>
                </a:lnTo>
                <a:close/>
              </a:path>
              <a:path w="120015" h="149859">
                <a:moveTo>
                  <a:pt x="17732" y="45719"/>
                </a:moveTo>
                <a:lnTo>
                  <a:pt x="5266" y="45719"/>
                </a:lnTo>
                <a:lnTo>
                  <a:pt x="5427" y="46989"/>
                </a:lnTo>
                <a:lnTo>
                  <a:pt x="5818" y="49529"/>
                </a:lnTo>
                <a:lnTo>
                  <a:pt x="6014" y="49529"/>
                </a:lnTo>
                <a:lnTo>
                  <a:pt x="6646" y="52069"/>
                </a:lnTo>
                <a:lnTo>
                  <a:pt x="6807" y="52069"/>
                </a:lnTo>
                <a:lnTo>
                  <a:pt x="7083" y="53339"/>
                </a:lnTo>
                <a:lnTo>
                  <a:pt x="9395" y="50799"/>
                </a:lnTo>
                <a:lnTo>
                  <a:pt x="11166" y="48259"/>
                </a:lnTo>
                <a:lnTo>
                  <a:pt x="11879" y="48259"/>
                </a:lnTo>
                <a:lnTo>
                  <a:pt x="12385" y="46989"/>
                </a:lnTo>
                <a:lnTo>
                  <a:pt x="17732" y="46989"/>
                </a:lnTo>
                <a:lnTo>
                  <a:pt x="17732" y="45719"/>
                </a:lnTo>
                <a:close/>
              </a:path>
              <a:path w="120015" h="149859">
                <a:moveTo>
                  <a:pt x="95102" y="52070"/>
                </a:moveTo>
                <a:lnTo>
                  <a:pt x="10579" y="52069"/>
                </a:lnTo>
                <a:lnTo>
                  <a:pt x="10027" y="53339"/>
                </a:lnTo>
                <a:lnTo>
                  <a:pt x="95309" y="53340"/>
                </a:lnTo>
                <a:lnTo>
                  <a:pt x="95102" y="52070"/>
                </a:lnTo>
                <a:close/>
              </a:path>
              <a:path w="120015" h="149859">
                <a:moveTo>
                  <a:pt x="40375" y="49530"/>
                </a:moveTo>
                <a:lnTo>
                  <a:pt x="13489" y="49529"/>
                </a:lnTo>
                <a:lnTo>
                  <a:pt x="14121" y="52069"/>
                </a:lnTo>
                <a:lnTo>
                  <a:pt x="51035" y="52070"/>
                </a:lnTo>
                <a:lnTo>
                  <a:pt x="47574" y="50800"/>
                </a:lnTo>
                <a:lnTo>
                  <a:pt x="42893" y="50800"/>
                </a:lnTo>
                <a:lnTo>
                  <a:pt x="40375" y="49530"/>
                </a:lnTo>
                <a:close/>
              </a:path>
              <a:path w="120015" h="149859">
                <a:moveTo>
                  <a:pt x="93020" y="50800"/>
                </a:moveTo>
                <a:lnTo>
                  <a:pt x="73321" y="50800"/>
                </a:lnTo>
                <a:lnTo>
                  <a:pt x="71562" y="52070"/>
                </a:lnTo>
                <a:lnTo>
                  <a:pt x="93377" y="52070"/>
                </a:lnTo>
                <a:lnTo>
                  <a:pt x="93020" y="50800"/>
                </a:lnTo>
                <a:close/>
              </a:path>
              <a:path w="120015" h="149859">
                <a:moveTo>
                  <a:pt x="92595" y="49530"/>
                </a:moveTo>
                <a:lnTo>
                  <a:pt x="78669" y="49530"/>
                </a:lnTo>
                <a:lnTo>
                  <a:pt x="76863" y="50800"/>
                </a:lnTo>
                <a:lnTo>
                  <a:pt x="92514" y="50800"/>
                </a:lnTo>
                <a:lnTo>
                  <a:pt x="92595" y="49530"/>
                </a:lnTo>
                <a:close/>
              </a:path>
              <a:path w="120015" h="149859">
                <a:moveTo>
                  <a:pt x="17812" y="46989"/>
                </a:moveTo>
                <a:lnTo>
                  <a:pt x="12856" y="46989"/>
                </a:lnTo>
                <a:lnTo>
                  <a:pt x="13247" y="49529"/>
                </a:lnTo>
                <a:lnTo>
                  <a:pt x="33188" y="49530"/>
                </a:lnTo>
                <a:lnTo>
                  <a:pt x="30980" y="48260"/>
                </a:lnTo>
                <a:lnTo>
                  <a:pt x="18008" y="48259"/>
                </a:lnTo>
                <a:lnTo>
                  <a:pt x="17812" y="46989"/>
                </a:lnTo>
                <a:close/>
              </a:path>
              <a:path w="120015" h="149859">
                <a:moveTo>
                  <a:pt x="89018" y="48260"/>
                </a:moveTo>
                <a:lnTo>
                  <a:pt x="84016" y="48260"/>
                </a:lnTo>
                <a:lnTo>
                  <a:pt x="82257" y="49530"/>
                </a:lnTo>
                <a:lnTo>
                  <a:pt x="88892" y="49530"/>
                </a:lnTo>
                <a:lnTo>
                  <a:pt x="89018" y="48260"/>
                </a:lnTo>
                <a:close/>
              </a:path>
              <a:path w="120015" h="149859">
                <a:moveTo>
                  <a:pt x="87397" y="46990"/>
                </a:moveTo>
                <a:lnTo>
                  <a:pt x="86178" y="46990"/>
                </a:lnTo>
                <a:lnTo>
                  <a:pt x="85787" y="48260"/>
                </a:lnTo>
                <a:lnTo>
                  <a:pt x="87799" y="48260"/>
                </a:lnTo>
                <a:lnTo>
                  <a:pt x="87397" y="46990"/>
                </a:lnTo>
                <a:close/>
              </a:path>
              <a:path w="120015" h="149859">
                <a:moveTo>
                  <a:pt x="15616" y="25399"/>
                </a:moveTo>
                <a:lnTo>
                  <a:pt x="6646" y="25399"/>
                </a:lnTo>
                <a:lnTo>
                  <a:pt x="6606" y="31749"/>
                </a:lnTo>
                <a:lnTo>
                  <a:pt x="6531" y="33019"/>
                </a:lnTo>
                <a:lnTo>
                  <a:pt x="6060" y="36829"/>
                </a:lnTo>
                <a:lnTo>
                  <a:pt x="5703" y="38099"/>
                </a:lnTo>
                <a:lnTo>
                  <a:pt x="5071" y="40639"/>
                </a:lnTo>
                <a:lnTo>
                  <a:pt x="5151" y="45719"/>
                </a:lnTo>
                <a:lnTo>
                  <a:pt x="18916" y="45719"/>
                </a:lnTo>
                <a:lnTo>
                  <a:pt x="19307" y="44449"/>
                </a:lnTo>
                <a:lnTo>
                  <a:pt x="19618" y="44449"/>
                </a:lnTo>
                <a:lnTo>
                  <a:pt x="20009" y="43179"/>
                </a:lnTo>
                <a:lnTo>
                  <a:pt x="16007" y="43179"/>
                </a:lnTo>
                <a:lnTo>
                  <a:pt x="16594" y="41909"/>
                </a:lnTo>
                <a:lnTo>
                  <a:pt x="17099" y="41909"/>
                </a:lnTo>
                <a:lnTo>
                  <a:pt x="17571" y="40639"/>
                </a:lnTo>
                <a:lnTo>
                  <a:pt x="18525" y="39369"/>
                </a:lnTo>
                <a:lnTo>
                  <a:pt x="16433" y="39369"/>
                </a:lnTo>
                <a:lnTo>
                  <a:pt x="15812" y="38099"/>
                </a:lnTo>
                <a:lnTo>
                  <a:pt x="15018" y="38099"/>
                </a:lnTo>
                <a:lnTo>
                  <a:pt x="15536" y="36829"/>
                </a:lnTo>
                <a:lnTo>
                  <a:pt x="16674" y="36829"/>
                </a:lnTo>
                <a:lnTo>
                  <a:pt x="17226" y="35559"/>
                </a:lnTo>
                <a:lnTo>
                  <a:pt x="17421" y="35559"/>
                </a:lnTo>
                <a:lnTo>
                  <a:pt x="17812" y="34289"/>
                </a:lnTo>
                <a:lnTo>
                  <a:pt x="15260" y="34289"/>
                </a:lnTo>
                <a:lnTo>
                  <a:pt x="14984" y="33019"/>
                </a:lnTo>
                <a:lnTo>
                  <a:pt x="14466" y="33019"/>
                </a:lnTo>
                <a:lnTo>
                  <a:pt x="14466" y="31749"/>
                </a:lnTo>
                <a:lnTo>
                  <a:pt x="15064" y="31749"/>
                </a:lnTo>
                <a:lnTo>
                  <a:pt x="15490" y="30479"/>
                </a:lnTo>
                <a:lnTo>
                  <a:pt x="16352" y="30479"/>
                </a:lnTo>
                <a:lnTo>
                  <a:pt x="16513" y="29209"/>
                </a:lnTo>
                <a:lnTo>
                  <a:pt x="16708" y="29209"/>
                </a:lnTo>
                <a:lnTo>
                  <a:pt x="16754" y="26669"/>
                </a:lnTo>
                <a:lnTo>
                  <a:pt x="15812" y="26669"/>
                </a:lnTo>
                <a:lnTo>
                  <a:pt x="15616" y="25399"/>
                </a:lnTo>
                <a:close/>
              </a:path>
              <a:path w="120015" h="149859">
                <a:moveTo>
                  <a:pt x="16513" y="25399"/>
                </a:moveTo>
                <a:lnTo>
                  <a:pt x="16283" y="26669"/>
                </a:lnTo>
                <a:lnTo>
                  <a:pt x="16513" y="26669"/>
                </a:lnTo>
                <a:lnTo>
                  <a:pt x="16513" y="25399"/>
                </a:lnTo>
                <a:close/>
              </a:path>
              <a:path w="120015" h="149859">
                <a:moveTo>
                  <a:pt x="13213" y="6349"/>
                </a:moveTo>
                <a:lnTo>
                  <a:pt x="10970" y="6349"/>
                </a:lnTo>
                <a:lnTo>
                  <a:pt x="9993" y="8889"/>
                </a:lnTo>
                <a:lnTo>
                  <a:pt x="9050" y="11429"/>
                </a:lnTo>
                <a:lnTo>
                  <a:pt x="8222" y="12699"/>
                </a:lnTo>
                <a:lnTo>
                  <a:pt x="7474" y="13969"/>
                </a:lnTo>
                <a:lnTo>
                  <a:pt x="7152" y="15239"/>
                </a:lnTo>
                <a:lnTo>
                  <a:pt x="6646" y="16509"/>
                </a:lnTo>
                <a:lnTo>
                  <a:pt x="6485" y="17779"/>
                </a:lnTo>
                <a:lnTo>
                  <a:pt x="6382" y="22859"/>
                </a:lnTo>
                <a:lnTo>
                  <a:pt x="6566" y="25399"/>
                </a:lnTo>
                <a:lnTo>
                  <a:pt x="14869" y="25399"/>
                </a:lnTo>
                <a:lnTo>
                  <a:pt x="14984" y="24129"/>
                </a:lnTo>
                <a:lnTo>
                  <a:pt x="15340" y="22859"/>
                </a:lnTo>
                <a:lnTo>
                  <a:pt x="15616" y="21589"/>
                </a:lnTo>
                <a:lnTo>
                  <a:pt x="15961" y="20319"/>
                </a:lnTo>
                <a:lnTo>
                  <a:pt x="16088" y="19049"/>
                </a:lnTo>
                <a:lnTo>
                  <a:pt x="16088" y="16509"/>
                </a:lnTo>
                <a:lnTo>
                  <a:pt x="14823" y="16509"/>
                </a:lnTo>
                <a:lnTo>
                  <a:pt x="14593" y="15239"/>
                </a:lnTo>
                <a:lnTo>
                  <a:pt x="14593" y="13969"/>
                </a:lnTo>
                <a:lnTo>
                  <a:pt x="15375" y="11429"/>
                </a:lnTo>
                <a:lnTo>
                  <a:pt x="15530" y="8889"/>
                </a:lnTo>
                <a:lnTo>
                  <a:pt x="13213" y="8889"/>
                </a:lnTo>
                <a:lnTo>
                  <a:pt x="13213" y="6349"/>
                </a:lnTo>
                <a:close/>
              </a:path>
              <a:path w="120015" h="149859">
                <a:moveTo>
                  <a:pt x="15490" y="7620"/>
                </a:moveTo>
                <a:lnTo>
                  <a:pt x="15340" y="7619"/>
                </a:lnTo>
                <a:lnTo>
                  <a:pt x="14869" y="8889"/>
                </a:lnTo>
                <a:lnTo>
                  <a:pt x="15530" y="8889"/>
                </a:lnTo>
                <a:lnTo>
                  <a:pt x="15490" y="7620"/>
                </a:lnTo>
                <a:close/>
              </a:path>
              <a:path w="120015" h="149859">
                <a:moveTo>
                  <a:pt x="13454" y="0"/>
                </a:moveTo>
                <a:lnTo>
                  <a:pt x="13132" y="0"/>
                </a:lnTo>
                <a:lnTo>
                  <a:pt x="12937" y="1269"/>
                </a:lnTo>
                <a:lnTo>
                  <a:pt x="12661" y="2539"/>
                </a:lnTo>
                <a:lnTo>
                  <a:pt x="12304" y="3809"/>
                </a:lnTo>
                <a:lnTo>
                  <a:pt x="11442" y="6349"/>
                </a:lnTo>
                <a:lnTo>
                  <a:pt x="13523" y="6349"/>
                </a:lnTo>
                <a:lnTo>
                  <a:pt x="13765" y="5079"/>
                </a:lnTo>
                <a:lnTo>
                  <a:pt x="13960" y="5079"/>
                </a:lnTo>
                <a:lnTo>
                  <a:pt x="14075" y="3809"/>
                </a:lnTo>
                <a:lnTo>
                  <a:pt x="14121" y="2540"/>
                </a:lnTo>
                <a:lnTo>
                  <a:pt x="14041" y="1270"/>
                </a:lnTo>
                <a:lnTo>
                  <a:pt x="13684" y="1270"/>
                </a:lnTo>
                <a:lnTo>
                  <a:pt x="13454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8877" y="176188"/>
            <a:ext cx="132715" cy="20955"/>
          </a:xfrm>
          <a:custGeom>
            <a:avLst/>
            <a:gdLst/>
            <a:ahLst/>
            <a:cxnLst/>
            <a:rect l="l" t="t" r="r" b="b"/>
            <a:pathLst>
              <a:path w="132715" h="20955">
                <a:moveTo>
                  <a:pt x="126243" y="10879"/>
                </a:moveTo>
                <a:lnTo>
                  <a:pt x="124794" y="17499"/>
                </a:lnTo>
                <a:lnTo>
                  <a:pt x="124909" y="17728"/>
                </a:lnTo>
                <a:lnTo>
                  <a:pt x="126956" y="18828"/>
                </a:lnTo>
                <a:lnTo>
                  <a:pt x="129394" y="19767"/>
                </a:lnTo>
                <a:lnTo>
                  <a:pt x="130647" y="20271"/>
                </a:lnTo>
                <a:lnTo>
                  <a:pt x="131119" y="20397"/>
                </a:lnTo>
                <a:lnTo>
                  <a:pt x="131349" y="20351"/>
                </a:lnTo>
                <a:lnTo>
                  <a:pt x="132252" y="15460"/>
                </a:lnTo>
                <a:lnTo>
                  <a:pt x="132223" y="13743"/>
                </a:lnTo>
                <a:lnTo>
                  <a:pt x="127738" y="11383"/>
                </a:lnTo>
                <a:lnTo>
                  <a:pt x="126243" y="10879"/>
                </a:lnTo>
                <a:close/>
              </a:path>
              <a:path w="132715" h="20955">
                <a:moveTo>
                  <a:pt x="117353" y="8016"/>
                </a:moveTo>
                <a:lnTo>
                  <a:pt x="116069" y="10135"/>
                </a:lnTo>
                <a:lnTo>
                  <a:pt x="115594" y="13857"/>
                </a:lnTo>
                <a:lnTo>
                  <a:pt x="118066" y="15850"/>
                </a:lnTo>
                <a:lnTo>
                  <a:pt x="119400" y="16285"/>
                </a:lnTo>
                <a:lnTo>
                  <a:pt x="120802" y="16709"/>
                </a:lnTo>
                <a:lnTo>
                  <a:pt x="121999" y="17110"/>
                </a:lnTo>
                <a:lnTo>
                  <a:pt x="122505" y="17178"/>
                </a:lnTo>
                <a:lnTo>
                  <a:pt x="123920" y="11074"/>
                </a:lnTo>
                <a:lnTo>
                  <a:pt x="123805" y="10570"/>
                </a:lnTo>
                <a:lnTo>
                  <a:pt x="121562" y="9276"/>
                </a:lnTo>
                <a:lnTo>
                  <a:pt x="120263" y="8841"/>
                </a:lnTo>
                <a:lnTo>
                  <a:pt x="117629" y="8062"/>
                </a:lnTo>
                <a:lnTo>
                  <a:pt x="117353" y="8016"/>
                </a:lnTo>
                <a:close/>
              </a:path>
              <a:path w="132715" h="20955">
                <a:moveTo>
                  <a:pt x="108119" y="5588"/>
                </a:moveTo>
                <a:lnTo>
                  <a:pt x="106509" y="7787"/>
                </a:lnTo>
                <a:lnTo>
                  <a:pt x="106038" y="11429"/>
                </a:lnTo>
                <a:lnTo>
                  <a:pt x="111385" y="14006"/>
                </a:lnTo>
                <a:lnTo>
                  <a:pt x="112754" y="14361"/>
                </a:lnTo>
                <a:lnTo>
                  <a:pt x="113030" y="14407"/>
                </a:lnTo>
                <a:lnTo>
                  <a:pt x="113306" y="14407"/>
                </a:lnTo>
                <a:lnTo>
                  <a:pt x="113743" y="14246"/>
                </a:lnTo>
                <a:lnTo>
                  <a:pt x="114053" y="13937"/>
                </a:lnTo>
                <a:lnTo>
                  <a:pt x="114168" y="13697"/>
                </a:lnTo>
                <a:lnTo>
                  <a:pt x="114686" y="9780"/>
                </a:lnTo>
                <a:lnTo>
                  <a:pt x="114686" y="7787"/>
                </a:lnTo>
                <a:lnTo>
                  <a:pt x="114375" y="7352"/>
                </a:lnTo>
                <a:lnTo>
                  <a:pt x="113938" y="7043"/>
                </a:lnTo>
                <a:lnTo>
                  <a:pt x="112282" y="6608"/>
                </a:lnTo>
                <a:lnTo>
                  <a:pt x="110948" y="6298"/>
                </a:lnTo>
                <a:lnTo>
                  <a:pt x="108119" y="5588"/>
                </a:lnTo>
                <a:close/>
              </a:path>
              <a:path w="132715" h="20955">
                <a:moveTo>
                  <a:pt x="97862" y="3561"/>
                </a:moveTo>
                <a:lnTo>
                  <a:pt x="96430" y="6218"/>
                </a:lnTo>
                <a:lnTo>
                  <a:pt x="96321" y="7043"/>
                </a:lnTo>
                <a:lnTo>
                  <a:pt x="96206" y="8257"/>
                </a:lnTo>
                <a:lnTo>
                  <a:pt x="96091" y="10020"/>
                </a:lnTo>
                <a:lnTo>
                  <a:pt x="96321" y="10444"/>
                </a:lnTo>
                <a:lnTo>
                  <a:pt x="96712" y="10765"/>
                </a:lnTo>
                <a:lnTo>
                  <a:pt x="97310" y="10994"/>
                </a:lnTo>
                <a:lnTo>
                  <a:pt x="98759" y="11234"/>
                </a:lnTo>
                <a:lnTo>
                  <a:pt x="101633" y="11784"/>
                </a:lnTo>
                <a:lnTo>
                  <a:pt x="103082" y="12093"/>
                </a:lnTo>
                <a:lnTo>
                  <a:pt x="103358" y="12128"/>
                </a:lnTo>
                <a:lnTo>
                  <a:pt x="103876" y="12059"/>
                </a:lnTo>
                <a:lnTo>
                  <a:pt x="105070" y="7043"/>
                </a:lnTo>
                <a:lnTo>
                  <a:pt x="105049" y="5474"/>
                </a:lnTo>
                <a:lnTo>
                  <a:pt x="104738" y="5084"/>
                </a:lnTo>
                <a:lnTo>
                  <a:pt x="104267" y="4775"/>
                </a:lnTo>
                <a:lnTo>
                  <a:pt x="103956" y="4695"/>
                </a:lnTo>
                <a:lnTo>
                  <a:pt x="98172" y="3596"/>
                </a:lnTo>
                <a:lnTo>
                  <a:pt x="97862" y="3561"/>
                </a:lnTo>
                <a:close/>
              </a:path>
              <a:path w="132715" h="20955">
                <a:moveTo>
                  <a:pt x="87788" y="2027"/>
                </a:moveTo>
                <a:lnTo>
                  <a:pt x="85706" y="7982"/>
                </a:lnTo>
                <a:lnTo>
                  <a:pt x="85787" y="8486"/>
                </a:lnTo>
                <a:lnTo>
                  <a:pt x="87788" y="9505"/>
                </a:lnTo>
                <a:lnTo>
                  <a:pt x="89283" y="9746"/>
                </a:lnTo>
                <a:lnTo>
                  <a:pt x="89996" y="9826"/>
                </a:lnTo>
                <a:lnTo>
                  <a:pt x="90743" y="9940"/>
                </a:lnTo>
                <a:lnTo>
                  <a:pt x="91445" y="10020"/>
                </a:lnTo>
                <a:lnTo>
                  <a:pt x="92986" y="10250"/>
                </a:lnTo>
                <a:lnTo>
                  <a:pt x="93538" y="10250"/>
                </a:lnTo>
                <a:lnTo>
                  <a:pt x="93768" y="10169"/>
                </a:lnTo>
                <a:lnTo>
                  <a:pt x="95102" y="4340"/>
                </a:lnTo>
                <a:lnTo>
                  <a:pt x="95021" y="3836"/>
                </a:lnTo>
                <a:lnTo>
                  <a:pt x="90778" y="2462"/>
                </a:lnTo>
                <a:lnTo>
                  <a:pt x="88535" y="2153"/>
                </a:lnTo>
                <a:lnTo>
                  <a:pt x="87788" y="2027"/>
                </a:lnTo>
                <a:close/>
              </a:path>
              <a:path w="132715" h="20955">
                <a:moveTo>
                  <a:pt x="77093" y="939"/>
                </a:moveTo>
                <a:lnTo>
                  <a:pt x="75173" y="7432"/>
                </a:lnTo>
                <a:lnTo>
                  <a:pt x="75288" y="7673"/>
                </a:lnTo>
                <a:lnTo>
                  <a:pt x="78784" y="8486"/>
                </a:lnTo>
                <a:lnTo>
                  <a:pt x="82567" y="8887"/>
                </a:lnTo>
                <a:lnTo>
                  <a:pt x="84487" y="4145"/>
                </a:lnTo>
                <a:lnTo>
                  <a:pt x="84601" y="3286"/>
                </a:lnTo>
                <a:lnTo>
                  <a:pt x="77841" y="973"/>
                </a:lnTo>
                <a:lnTo>
                  <a:pt x="77093" y="939"/>
                </a:lnTo>
                <a:close/>
              </a:path>
              <a:path w="132715" h="20955">
                <a:moveTo>
                  <a:pt x="66169" y="229"/>
                </a:moveTo>
                <a:lnTo>
                  <a:pt x="64398" y="6848"/>
                </a:lnTo>
                <a:lnTo>
                  <a:pt x="64708" y="7238"/>
                </a:lnTo>
                <a:lnTo>
                  <a:pt x="71159" y="7902"/>
                </a:lnTo>
                <a:lnTo>
                  <a:pt x="71953" y="7982"/>
                </a:lnTo>
                <a:lnTo>
                  <a:pt x="73873" y="1912"/>
                </a:lnTo>
                <a:lnTo>
                  <a:pt x="73793" y="1443"/>
                </a:lnTo>
                <a:lnTo>
                  <a:pt x="70136" y="423"/>
                </a:lnTo>
                <a:lnTo>
                  <a:pt x="66169" y="229"/>
                </a:lnTo>
                <a:close/>
              </a:path>
              <a:path w="132715" h="20955">
                <a:moveTo>
                  <a:pt x="55911" y="0"/>
                </a:moveTo>
                <a:lnTo>
                  <a:pt x="53507" y="6688"/>
                </a:lnTo>
                <a:lnTo>
                  <a:pt x="53622" y="6882"/>
                </a:lnTo>
                <a:lnTo>
                  <a:pt x="57946" y="7432"/>
                </a:lnTo>
                <a:lnTo>
                  <a:pt x="58740" y="7478"/>
                </a:lnTo>
                <a:lnTo>
                  <a:pt x="60315" y="7478"/>
                </a:lnTo>
                <a:lnTo>
                  <a:pt x="61132" y="7512"/>
                </a:lnTo>
                <a:lnTo>
                  <a:pt x="61684" y="7432"/>
                </a:lnTo>
                <a:lnTo>
                  <a:pt x="62868" y="893"/>
                </a:lnTo>
                <a:lnTo>
                  <a:pt x="62707" y="664"/>
                </a:lnTo>
                <a:lnTo>
                  <a:pt x="62316" y="343"/>
                </a:lnTo>
                <a:lnTo>
                  <a:pt x="61764" y="114"/>
                </a:lnTo>
                <a:lnTo>
                  <a:pt x="61488" y="68"/>
                </a:lnTo>
                <a:lnTo>
                  <a:pt x="59844" y="68"/>
                </a:lnTo>
                <a:lnTo>
                  <a:pt x="59050" y="34"/>
                </a:lnTo>
                <a:lnTo>
                  <a:pt x="56693" y="34"/>
                </a:lnTo>
                <a:lnTo>
                  <a:pt x="55911" y="0"/>
                </a:lnTo>
                <a:close/>
              </a:path>
              <a:path w="132715" h="20955">
                <a:moveTo>
                  <a:pt x="50437" y="34"/>
                </a:moveTo>
                <a:lnTo>
                  <a:pt x="49621" y="68"/>
                </a:lnTo>
                <a:lnTo>
                  <a:pt x="48827" y="68"/>
                </a:lnTo>
                <a:lnTo>
                  <a:pt x="47999" y="114"/>
                </a:lnTo>
                <a:lnTo>
                  <a:pt x="47217" y="114"/>
                </a:lnTo>
                <a:lnTo>
                  <a:pt x="46389" y="148"/>
                </a:lnTo>
                <a:lnTo>
                  <a:pt x="45607" y="148"/>
                </a:lnTo>
                <a:lnTo>
                  <a:pt x="42617" y="6963"/>
                </a:lnTo>
                <a:lnTo>
                  <a:pt x="42732" y="7157"/>
                </a:lnTo>
                <a:lnTo>
                  <a:pt x="42928" y="7352"/>
                </a:lnTo>
                <a:lnTo>
                  <a:pt x="43214" y="7512"/>
                </a:lnTo>
                <a:lnTo>
                  <a:pt x="43399" y="7593"/>
                </a:lnTo>
                <a:lnTo>
                  <a:pt x="43997" y="7673"/>
                </a:lnTo>
                <a:lnTo>
                  <a:pt x="45527" y="7593"/>
                </a:lnTo>
                <a:lnTo>
                  <a:pt x="46309" y="7593"/>
                </a:lnTo>
                <a:lnTo>
                  <a:pt x="47884" y="7512"/>
                </a:lnTo>
                <a:lnTo>
                  <a:pt x="48678" y="7512"/>
                </a:lnTo>
                <a:lnTo>
                  <a:pt x="49460" y="7478"/>
                </a:lnTo>
                <a:lnTo>
                  <a:pt x="51817" y="4970"/>
                </a:lnTo>
                <a:lnTo>
                  <a:pt x="51702" y="584"/>
                </a:lnTo>
                <a:lnTo>
                  <a:pt x="51506" y="389"/>
                </a:lnTo>
                <a:lnTo>
                  <a:pt x="51228" y="229"/>
                </a:lnTo>
                <a:lnTo>
                  <a:pt x="50759" y="68"/>
                </a:lnTo>
                <a:lnTo>
                  <a:pt x="50437" y="34"/>
                </a:lnTo>
                <a:close/>
              </a:path>
              <a:path w="132715" h="20955">
                <a:moveTo>
                  <a:pt x="39673" y="469"/>
                </a:moveTo>
                <a:lnTo>
                  <a:pt x="37741" y="538"/>
                </a:lnTo>
                <a:lnTo>
                  <a:pt x="36959" y="584"/>
                </a:lnTo>
                <a:lnTo>
                  <a:pt x="36166" y="664"/>
                </a:lnTo>
                <a:lnTo>
                  <a:pt x="34636" y="744"/>
                </a:lnTo>
                <a:lnTo>
                  <a:pt x="31647" y="7203"/>
                </a:lnTo>
                <a:lnTo>
                  <a:pt x="31773" y="7627"/>
                </a:lnTo>
                <a:lnTo>
                  <a:pt x="31904" y="7867"/>
                </a:lnTo>
                <a:lnTo>
                  <a:pt x="32174" y="8096"/>
                </a:lnTo>
                <a:lnTo>
                  <a:pt x="32360" y="8211"/>
                </a:lnTo>
                <a:lnTo>
                  <a:pt x="32866" y="8337"/>
                </a:lnTo>
                <a:lnTo>
                  <a:pt x="33969" y="8291"/>
                </a:lnTo>
                <a:lnTo>
                  <a:pt x="34717" y="8211"/>
                </a:lnTo>
                <a:lnTo>
                  <a:pt x="35499" y="8177"/>
                </a:lnTo>
                <a:lnTo>
                  <a:pt x="36246" y="8096"/>
                </a:lnTo>
                <a:lnTo>
                  <a:pt x="37040" y="8062"/>
                </a:lnTo>
                <a:lnTo>
                  <a:pt x="37822" y="7982"/>
                </a:lnTo>
                <a:lnTo>
                  <a:pt x="40766" y="7043"/>
                </a:lnTo>
                <a:lnTo>
                  <a:pt x="40766" y="1133"/>
                </a:lnTo>
                <a:lnTo>
                  <a:pt x="40570" y="893"/>
                </a:lnTo>
                <a:lnTo>
                  <a:pt x="40421" y="744"/>
                </a:lnTo>
                <a:lnTo>
                  <a:pt x="39949" y="503"/>
                </a:lnTo>
                <a:lnTo>
                  <a:pt x="39673" y="469"/>
                </a:lnTo>
                <a:close/>
              </a:path>
              <a:path w="132715" h="20955">
                <a:moveTo>
                  <a:pt x="28703" y="1282"/>
                </a:moveTo>
                <a:lnTo>
                  <a:pt x="28381" y="1282"/>
                </a:lnTo>
                <a:lnTo>
                  <a:pt x="24459" y="1683"/>
                </a:lnTo>
                <a:lnTo>
                  <a:pt x="23712" y="1798"/>
                </a:lnTo>
                <a:lnTo>
                  <a:pt x="22918" y="1878"/>
                </a:lnTo>
                <a:lnTo>
                  <a:pt x="20837" y="5909"/>
                </a:lnTo>
                <a:lnTo>
                  <a:pt x="20892" y="7627"/>
                </a:lnTo>
                <a:lnTo>
                  <a:pt x="22447" y="9471"/>
                </a:lnTo>
                <a:lnTo>
                  <a:pt x="23240" y="9391"/>
                </a:lnTo>
                <a:lnTo>
                  <a:pt x="23988" y="9276"/>
                </a:lnTo>
                <a:lnTo>
                  <a:pt x="24735" y="9196"/>
                </a:lnTo>
                <a:lnTo>
                  <a:pt x="25517" y="9081"/>
                </a:lnTo>
                <a:lnTo>
                  <a:pt x="28898" y="8726"/>
                </a:lnTo>
                <a:lnTo>
                  <a:pt x="29209" y="8612"/>
                </a:lnTo>
                <a:lnTo>
                  <a:pt x="29646" y="8291"/>
                </a:lnTo>
                <a:lnTo>
                  <a:pt x="29841" y="8096"/>
                </a:lnTo>
                <a:lnTo>
                  <a:pt x="29956" y="7867"/>
                </a:lnTo>
                <a:lnTo>
                  <a:pt x="29830" y="1992"/>
                </a:lnTo>
                <a:lnTo>
                  <a:pt x="29013" y="1328"/>
                </a:lnTo>
                <a:lnTo>
                  <a:pt x="28703" y="1282"/>
                </a:lnTo>
                <a:close/>
              </a:path>
              <a:path w="132715" h="20955">
                <a:moveTo>
                  <a:pt x="17893" y="2542"/>
                </a:moveTo>
                <a:lnTo>
                  <a:pt x="10210" y="6138"/>
                </a:lnTo>
                <a:lnTo>
                  <a:pt x="10453" y="10020"/>
                </a:lnTo>
                <a:lnTo>
                  <a:pt x="11672" y="11074"/>
                </a:lnTo>
                <a:lnTo>
                  <a:pt x="17962" y="10101"/>
                </a:lnTo>
                <a:lnTo>
                  <a:pt x="19261" y="9116"/>
                </a:lnTo>
                <a:lnTo>
                  <a:pt x="19135" y="3596"/>
                </a:lnTo>
                <a:lnTo>
                  <a:pt x="17893" y="2542"/>
                </a:lnTo>
                <a:close/>
              </a:path>
              <a:path w="132715" h="20955">
                <a:moveTo>
                  <a:pt x="7394" y="4260"/>
                </a:moveTo>
                <a:lnTo>
                  <a:pt x="0" y="8371"/>
                </a:lnTo>
                <a:lnTo>
                  <a:pt x="202" y="11269"/>
                </a:lnTo>
                <a:lnTo>
                  <a:pt x="1460" y="13113"/>
                </a:lnTo>
                <a:lnTo>
                  <a:pt x="1724" y="13067"/>
                </a:lnTo>
                <a:lnTo>
                  <a:pt x="4634" y="12403"/>
                </a:lnTo>
                <a:lnTo>
                  <a:pt x="7589" y="11853"/>
                </a:lnTo>
                <a:lnTo>
                  <a:pt x="8843" y="10799"/>
                </a:lnTo>
                <a:lnTo>
                  <a:pt x="8723" y="7077"/>
                </a:lnTo>
                <a:lnTo>
                  <a:pt x="7670" y="4306"/>
                </a:lnTo>
                <a:lnTo>
                  <a:pt x="7394" y="426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23421" y="196585"/>
            <a:ext cx="144145" cy="20320"/>
          </a:xfrm>
          <a:custGeom>
            <a:avLst/>
            <a:gdLst/>
            <a:ahLst/>
            <a:cxnLst/>
            <a:rect l="l" t="t" r="r" b="b"/>
            <a:pathLst>
              <a:path w="144145" h="20320">
                <a:moveTo>
                  <a:pt x="139502" y="10994"/>
                </a:moveTo>
                <a:lnTo>
                  <a:pt x="138122" y="17384"/>
                </a:lnTo>
                <a:lnTo>
                  <a:pt x="138352" y="17854"/>
                </a:lnTo>
                <a:lnTo>
                  <a:pt x="138513" y="18083"/>
                </a:lnTo>
                <a:lnTo>
                  <a:pt x="138708" y="18278"/>
                </a:lnTo>
                <a:lnTo>
                  <a:pt x="138950" y="18438"/>
                </a:lnTo>
                <a:lnTo>
                  <a:pt x="141338" y="19343"/>
                </a:lnTo>
                <a:lnTo>
                  <a:pt x="142170" y="19686"/>
                </a:lnTo>
                <a:lnTo>
                  <a:pt x="142446" y="19767"/>
                </a:lnTo>
                <a:lnTo>
                  <a:pt x="142676" y="19732"/>
                </a:lnTo>
                <a:lnTo>
                  <a:pt x="142883" y="19652"/>
                </a:lnTo>
                <a:lnTo>
                  <a:pt x="143826" y="15105"/>
                </a:lnTo>
                <a:lnTo>
                  <a:pt x="143941" y="13891"/>
                </a:lnTo>
                <a:lnTo>
                  <a:pt x="144102" y="13147"/>
                </a:lnTo>
                <a:lnTo>
                  <a:pt x="142722" y="12529"/>
                </a:lnTo>
                <a:lnTo>
                  <a:pt x="142285" y="12288"/>
                </a:lnTo>
                <a:lnTo>
                  <a:pt x="141894" y="12013"/>
                </a:lnTo>
                <a:lnTo>
                  <a:pt x="141066" y="11544"/>
                </a:lnTo>
                <a:lnTo>
                  <a:pt x="140594" y="11349"/>
                </a:lnTo>
                <a:lnTo>
                  <a:pt x="140008" y="11074"/>
                </a:lnTo>
                <a:lnTo>
                  <a:pt x="139502" y="10994"/>
                </a:lnTo>
                <a:close/>
              </a:path>
              <a:path w="144145" h="20320">
                <a:moveTo>
                  <a:pt x="130567" y="8062"/>
                </a:moveTo>
                <a:lnTo>
                  <a:pt x="128922" y="14682"/>
                </a:lnTo>
                <a:lnTo>
                  <a:pt x="129083" y="14876"/>
                </a:lnTo>
                <a:lnTo>
                  <a:pt x="129233" y="15105"/>
                </a:lnTo>
                <a:lnTo>
                  <a:pt x="129428" y="15266"/>
                </a:lnTo>
                <a:lnTo>
                  <a:pt x="129704" y="15426"/>
                </a:lnTo>
                <a:lnTo>
                  <a:pt x="131360" y="15930"/>
                </a:lnTo>
                <a:lnTo>
                  <a:pt x="132694" y="16365"/>
                </a:lnTo>
                <a:lnTo>
                  <a:pt x="133993" y="16755"/>
                </a:lnTo>
                <a:lnTo>
                  <a:pt x="135327" y="17190"/>
                </a:lnTo>
                <a:lnTo>
                  <a:pt x="135603" y="17259"/>
                </a:lnTo>
                <a:lnTo>
                  <a:pt x="136863" y="15105"/>
                </a:lnTo>
                <a:lnTo>
                  <a:pt x="137018" y="13891"/>
                </a:lnTo>
                <a:lnTo>
                  <a:pt x="137133" y="12677"/>
                </a:lnTo>
                <a:lnTo>
                  <a:pt x="137294" y="11429"/>
                </a:lnTo>
                <a:lnTo>
                  <a:pt x="137259" y="10925"/>
                </a:lnTo>
                <a:lnTo>
                  <a:pt x="134856" y="9356"/>
                </a:lnTo>
                <a:lnTo>
                  <a:pt x="133556" y="8921"/>
                </a:lnTo>
                <a:lnTo>
                  <a:pt x="132223" y="8532"/>
                </a:lnTo>
                <a:lnTo>
                  <a:pt x="130843" y="8096"/>
                </a:lnTo>
                <a:lnTo>
                  <a:pt x="130567" y="8062"/>
                </a:lnTo>
                <a:close/>
              </a:path>
              <a:path w="144145" h="20320">
                <a:moveTo>
                  <a:pt x="121298" y="5554"/>
                </a:moveTo>
                <a:lnTo>
                  <a:pt x="119527" y="8967"/>
                </a:lnTo>
                <a:lnTo>
                  <a:pt x="119205" y="11395"/>
                </a:lnTo>
                <a:lnTo>
                  <a:pt x="126438" y="14407"/>
                </a:lnTo>
                <a:lnTo>
                  <a:pt x="126680" y="14361"/>
                </a:lnTo>
                <a:lnTo>
                  <a:pt x="127864" y="9826"/>
                </a:lnTo>
                <a:lnTo>
                  <a:pt x="127812" y="7753"/>
                </a:lnTo>
                <a:lnTo>
                  <a:pt x="127542" y="7398"/>
                </a:lnTo>
                <a:lnTo>
                  <a:pt x="127312" y="7203"/>
                </a:lnTo>
                <a:lnTo>
                  <a:pt x="126841" y="6963"/>
                </a:lnTo>
                <a:lnTo>
                  <a:pt x="121298" y="5554"/>
                </a:lnTo>
                <a:close/>
              </a:path>
              <a:path w="144145" h="20320">
                <a:moveTo>
                  <a:pt x="111155" y="3481"/>
                </a:moveTo>
                <a:lnTo>
                  <a:pt x="109499" y="10135"/>
                </a:lnTo>
                <a:lnTo>
                  <a:pt x="109660" y="10376"/>
                </a:lnTo>
                <a:lnTo>
                  <a:pt x="116813" y="12059"/>
                </a:lnTo>
                <a:lnTo>
                  <a:pt x="117043" y="12013"/>
                </a:lnTo>
                <a:lnTo>
                  <a:pt x="117284" y="11899"/>
                </a:lnTo>
                <a:lnTo>
                  <a:pt x="117445" y="11738"/>
                </a:lnTo>
                <a:lnTo>
                  <a:pt x="117721" y="11349"/>
                </a:lnTo>
                <a:lnTo>
                  <a:pt x="118227" y="7432"/>
                </a:lnTo>
                <a:lnTo>
                  <a:pt x="118227" y="5439"/>
                </a:lnTo>
                <a:lnTo>
                  <a:pt x="111155" y="3481"/>
                </a:lnTo>
                <a:close/>
              </a:path>
              <a:path w="144145" h="20320">
                <a:moveTo>
                  <a:pt x="101357" y="1958"/>
                </a:moveTo>
                <a:lnTo>
                  <a:pt x="99713" y="4260"/>
                </a:lnTo>
                <a:lnTo>
                  <a:pt x="99552" y="5439"/>
                </a:lnTo>
                <a:lnTo>
                  <a:pt x="102070" y="9505"/>
                </a:lnTo>
                <a:lnTo>
                  <a:pt x="103485" y="9746"/>
                </a:lnTo>
                <a:lnTo>
                  <a:pt x="104899" y="9940"/>
                </a:lnTo>
                <a:lnTo>
                  <a:pt x="106624" y="10215"/>
                </a:lnTo>
                <a:lnTo>
                  <a:pt x="106900" y="10181"/>
                </a:lnTo>
                <a:lnTo>
                  <a:pt x="108315" y="5520"/>
                </a:lnTo>
                <a:lnTo>
                  <a:pt x="108246" y="3515"/>
                </a:lnTo>
                <a:lnTo>
                  <a:pt x="104267" y="2347"/>
                </a:lnTo>
                <a:lnTo>
                  <a:pt x="101357" y="1958"/>
                </a:lnTo>
                <a:close/>
              </a:path>
              <a:path w="144145" h="20320">
                <a:moveTo>
                  <a:pt x="91065" y="824"/>
                </a:moveTo>
                <a:lnTo>
                  <a:pt x="89329" y="4420"/>
                </a:lnTo>
                <a:lnTo>
                  <a:pt x="89214" y="5634"/>
                </a:lnTo>
                <a:lnTo>
                  <a:pt x="91928" y="8337"/>
                </a:lnTo>
                <a:lnTo>
                  <a:pt x="96286" y="8807"/>
                </a:lnTo>
                <a:lnTo>
                  <a:pt x="98261" y="3206"/>
                </a:lnTo>
                <a:lnTo>
                  <a:pt x="98253" y="2347"/>
                </a:lnTo>
                <a:lnTo>
                  <a:pt x="93296" y="1053"/>
                </a:lnTo>
                <a:lnTo>
                  <a:pt x="91065" y="824"/>
                </a:lnTo>
                <a:close/>
              </a:path>
              <a:path w="144145" h="20320">
                <a:moveTo>
                  <a:pt x="80601" y="194"/>
                </a:moveTo>
                <a:lnTo>
                  <a:pt x="78910" y="6814"/>
                </a:lnTo>
                <a:lnTo>
                  <a:pt x="79025" y="7008"/>
                </a:lnTo>
                <a:lnTo>
                  <a:pt x="82452" y="7673"/>
                </a:lnTo>
                <a:lnTo>
                  <a:pt x="83901" y="7753"/>
                </a:lnTo>
                <a:lnTo>
                  <a:pt x="85361" y="7867"/>
                </a:lnTo>
                <a:lnTo>
                  <a:pt x="86109" y="7902"/>
                </a:lnTo>
                <a:lnTo>
                  <a:pt x="86661" y="7822"/>
                </a:lnTo>
                <a:lnTo>
                  <a:pt x="87880" y="3092"/>
                </a:lnTo>
                <a:lnTo>
                  <a:pt x="87799" y="1133"/>
                </a:lnTo>
                <a:lnTo>
                  <a:pt x="87583" y="893"/>
                </a:lnTo>
                <a:lnTo>
                  <a:pt x="87443" y="778"/>
                </a:lnTo>
                <a:lnTo>
                  <a:pt x="86937" y="549"/>
                </a:lnTo>
                <a:lnTo>
                  <a:pt x="86661" y="503"/>
                </a:lnTo>
                <a:lnTo>
                  <a:pt x="80601" y="194"/>
                </a:lnTo>
                <a:close/>
              </a:path>
              <a:path w="144145" h="20320">
                <a:moveTo>
                  <a:pt x="76392" y="7398"/>
                </a:moveTo>
                <a:lnTo>
                  <a:pt x="71320" y="7398"/>
                </a:lnTo>
                <a:lnTo>
                  <a:pt x="72068" y="7432"/>
                </a:lnTo>
                <a:lnTo>
                  <a:pt x="75058" y="7432"/>
                </a:lnTo>
                <a:lnTo>
                  <a:pt x="75805" y="7478"/>
                </a:lnTo>
                <a:lnTo>
                  <a:pt x="76392" y="7398"/>
                </a:lnTo>
                <a:close/>
              </a:path>
              <a:path w="144145" h="20320">
                <a:moveTo>
                  <a:pt x="73137" y="0"/>
                </a:moveTo>
                <a:lnTo>
                  <a:pt x="68572" y="6688"/>
                </a:lnTo>
                <a:lnTo>
                  <a:pt x="68848" y="7089"/>
                </a:lnTo>
                <a:lnTo>
                  <a:pt x="69273" y="7318"/>
                </a:lnTo>
                <a:lnTo>
                  <a:pt x="69549" y="7398"/>
                </a:lnTo>
                <a:lnTo>
                  <a:pt x="69871" y="7432"/>
                </a:lnTo>
                <a:lnTo>
                  <a:pt x="70573" y="7398"/>
                </a:lnTo>
                <a:lnTo>
                  <a:pt x="76392" y="7398"/>
                </a:lnTo>
                <a:lnTo>
                  <a:pt x="77335" y="5004"/>
                </a:lnTo>
                <a:lnTo>
                  <a:pt x="77496" y="2576"/>
                </a:lnTo>
                <a:lnTo>
                  <a:pt x="73873" y="34"/>
                </a:lnTo>
                <a:lnTo>
                  <a:pt x="73137" y="0"/>
                </a:lnTo>
                <a:close/>
              </a:path>
              <a:path w="144145" h="20320">
                <a:moveTo>
                  <a:pt x="65939" y="80"/>
                </a:moveTo>
                <a:lnTo>
                  <a:pt x="64881" y="80"/>
                </a:lnTo>
                <a:lnTo>
                  <a:pt x="64133" y="114"/>
                </a:lnTo>
                <a:lnTo>
                  <a:pt x="63386" y="114"/>
                </a:lnTo>
                <a:lnTo>
                  <a:pt x="61845" y="194"/>
                </a:lnTo>
                <a:lnTo>
                  <a:pt x="61097" y="194"/>
                </a:lnTo>
                <a:lnTo>
                  <a:pt x="59568" y="274"/>
                </a:lnTo>
                <a:lnTo>
                  <a:pt x="58168" y="6928"/>
                </a:lnTo>
                <a:lnTo>
                  <a:pt x="58251" y="7123"/>
                </a:lnTo>
                <a:lnTo>
                  <a:pt x="58357" y="7283"/>
                </a:lnTo>
                <a:lnTo>
                  <a:pt x="58659" y="7558"/>
                </a:lnTo>
                <a:lnTo>
                  <a:pt x="59211" y="7707"/>
                </a:lnTo>
                <a:lnTo>
                  <a:pt x="61730" y="7593"/>
                </a:lnTo>
                <a:lnTo>
                  <a:pt x="62477" y="7593"/>
                </a:lnTo>
                <a:lnTo>
                  <a:pt x="63972" y="7512"/>
                </a:lnTo>
                <a:lnTo>
                  <a:pt x="64720" y="7512"/>
                </a:lnTo>
                <a:lnTo>
                  <a:pt x="65467" y="7478"/>
                </a:lnTo>
                <a:lnTo>
                  <a:pt x="66916" y="6184"/>
                </a:lnTo>
                <a:lnTo>
                  <a:pt x="66812" y="549"/>
                </a:lnTo>
                <a:lnTo>
                  <a:pt x="66491" y="274"/>
                </a:lnTo>
                <a:lnTo>
                  <a:pt x="66215" y="148"/>
                </a:lnTo>
                <a:lnTo>
                  <a:pt x="65939" y="80"/>
                </a:lnTo>
                <a:close/>
              </a:path>
              <a:path w="144145" h="20320">
                <a:moveTo>
                  <a:pt x="55083" y="503"/>
                </a:moveTo>
                <a:lnTo>
                  <a:pt x="54301" y="584"/>
                </a:lnTo>
                <a:lnTo>
                  <a:pt x="53553" y="618"/>
                </a:lnTo>
                <a:lnTo>
                  <a:pt x="52806" y="698"/>
                </a:lnTo>
                <a:lnTo>
                  <a:pt x="52058" y="744"/>
                </a:lnTo>
                <a:lnTo>
                  <a:pt x="51311" y="824"/>
                </a:lnTo>
                <a:lnTo>
                  <a:pt x="50563" y="858"/>
                </a:lnTo>
                <a:lnTo>
                  <a:pt x="49816" y="939"/>
                </a:lnTo>
                <a:lnTo>
                  <a:pt x="49069" y="973"/>
                </a:lnTo>
                <a:lnTo>
                  <a:pt x="48758" y="1053"/>
                </a:lnTo>
                <a:lnTo>
                  <a:pt x="48241" y="1294"/>
                </a:lnTo>
                <a:lnTo>
                  <a:pt x="48045" y="1443"/>
                </a:lnTo>
                <a:lnTo>
                  <a:pt x="47850" y="1637"/>
                </a:lnTo>
                <a:lnTo>
                  <a:pt x="47735" y="6104"/>
                </a:lnTo>
                <a:lnTo>
                  <a:pt x="47850" y="7822"/>
                </a:lnTo>
                <a:lnTo>
                  <a:pt x="48011" y="8028"/>
                </a:lnTo>
                <a:lnTo>
                  <a:pt x="48367" y="8337"/>
                </a:lnTo>
                <a:lnTo>
                  <a:pt x="48643" y="8417"/>
                </a:lnTo>
                <a:lnTo>
                  <a:pt x="48873" y="8451"/>
                </a:lnTo>
                <a:lnTo>
                  <a:pt x="49931" y="8417"/>
                </a:lnTo>
                <a:lnTo>
                  <a:pt x="51391" y="8257"/>
                </a:lnTo>
                <a:lnTo>
                  <a:pt x="52139" y="8222"/>
                </a:lnTo>
                <a:lnTo>
                  <a:pt x="52840" y="8142"/>
                </a:lnTo>
                <a:lnTo>
                  <a:pt x="55129" y="7982"/>
                </a:lnTo>
                <a:lnTo>
                  <a:pt x="55681" y="7822"/>
                </a:lnTo>
                <a:lnTo>
                  <a:pt x="55911" y="7707"/>
                </a:lnTo>
                <a:lnTo>
                  <a:pt x="56106" y="7558"/>
                </a:lnTo>
                <a:lnTo>
                  <a:pt x="56302" y="7352"/>
                </a:lnTo>
                <a:lnTo>
                  <a:pt x="56428" y="7123"/>
                </a:lnTo>
                <a:lnTo>
                  <a:pt x="56321" y="1053"/>
                </a:lnTo>
                <a:lnTo>
                  <a:pt x="56106" y="824"/>
                </a:lnTo>
                <a:lnTo>
                  <a:pt x="55635" y="584"/>
                </a:lnTo>
                <a:lnTo>
                  <a:pt x="55083" y="503"/>
                </a:lnTo>
                <a:close/>
              </a:path>
              <a:path w="144145" h="20320">
                <a:moveTo>
                  <a:pt x="44940" y="1443"/>
                </a:moveTo>
                <a:lnTo>
                  <a:pt x="44630" y="1443"/>
                </a:lnTo>
                <a:lnTo>
                  <a:pt x="42387" y="1683"/>
                </a:lnTo>
                <a:lnTo>
                  <a:pt x="41640" y="1798"/>
                </a:lnTo>
                <a:lnTo>
                  <a:pt x="40110" y="1958"/>
                </a:lnTo>
                <a:lnTo>
                  <a:pt x="39363" y="2072"/>
                </a:lnTo>
                <a:lnTo>
                  <a:pt x="38650" y="2153"/>
                </a:lnTo>
                <a:lnTo>
                  <a:pt x="38257" y="2267"/>
                </a:lnTo>
                <a:lnTo>
                  <a:pt x="38063" y="2347"/>
                </a:lnTo>
                <a:lnTo>
                  <a:pt x="37626" y="2656"/>
                </a:lnTo>
                <a:lnTo>
                  <a:pt x="37350" y="3092"/>
                </a:lnTo>
                <a:lnTo>
                  <a:pt x="37396" y="6104"/>
                </a:lnTo>
                <a:lnTo>
                  <a:pt x="38926" y="9665"/>
                </a:lnTo>
                <a:lnTo>
                  <a:pt x="43365" y="9081"/>
                </a:lnTo>
                <a:lnTo>
                  <a:pt x="44825" y="8921"/>
                </a:lnTo>
                <a:lnTo>
                  <a:pt x="46125" y="7982"/>
                </a:lnTo>
                <a:lnTo>
                  <a:pt x="46029" y="2233"/>
                </a:lnTo>
                <a:lnTo>
                  <a:pt x="45905" y="1958"/>
                </a:lnTo>
                <a:lnTo>
                  <a:pt x="45800" y="1798"/>
                </a:lnTo>
                <a:lnTo>
                  <a:pt x="45458" y="1557"/>
                </a:lnTo>
                <a:lnTo>
                  <a:pt x="45216" y="1488"/>
                </a:lnTo>
                <a:lnTo>
                  <a:pt x="44940" y="1443"/>
                </a:lnTo>
                <a:close/>
              </a:path>
              <a:path w="144145" h="20320">
                <a:moveTo>
                  <a:pt x="34521" y="2771"/>
                </a:moveTo>
                <a:lnTo>
                  <a:pt x="27058" y="5325"/>
                </a:lnTo>
                <a:lnTo>
                  <a:pt x="27307" y="9310"/>
                </a:lnTo>
                <a:lnTo>
                  <a:pt x="28818" y="11315"/>
                </a:lnTo>
                <a:lnTo>
                  <a:pt x="30278" y="10994"/>
                </a:lnTo>
                <a:lnTo>
                  <a:pt x="34636" y="10295"/>
                </a:lnTo>
                <a:lnTo>
                  <a:pt x="35821" y="9310"/>
                </a:lnTo>
                <a:lnTo>
                  <a:pt x="35740" y="3836"/>
                </a:lnTo>
                <a:lnTo>
                  <a:pt x="35660" y="3596"/>
                </a:lnTo>
                <a:lnTo>
                  <a:pt x="35545" y="3367"/>
                </a:lnTo>
                <a:lnTo>
                  <a:pt x="35234" y="3012"/>
                </a:lnTo>
                <a:lnTo>
                  <a:pt x="34797" y="2817"/>
                </a:lnTo>
                <a:lnTo>
                  <a:pt x="34521" y="2771"/>
                </a:lnTo>
                <a:close/>
              </a:path>
              <a:path w="144145" h="20320">
                <a:moveTo>
                  <a:pt x="24379" y="4581"/>
                </a:moveTo>
                <a:lnTo>
                  <a:pt x="17145" y="8692"/>
                </a:lnTo>
                <a:lnTo>
                  <a:pt x="17387" y="12403"/>
                </a:lnTo>
                <a:lnTo>
                  <a:pt x="18560" y="13422"/>
                </a:lnTo>
                <a:lnTo>
                  <a:pt x="18836" y="13388"/>
                </a:lnTo>
                <a:lnTo>
                  <a:pt x="25793" y="11120"/>
                </a:lnTo>
                <a:lnTo>
                  <a:pt x="25678" y="7432"/>
                </a:lnTo>
                <a:lnTo>
                  <a:pt x="24379" y="4581"/>
                </a:lnTo>
                <a:close/>
              </a:path>
              <a:path w="144145" h="20320">
                <a:moveTo>
                  <a:pt x="14708" y="6814"/>
                </a:moveTo>
                <a:lnTo>
                  <a:pt x="7394" y="11234"/>
                </a:lnTo>
                <a:lnTo>
                  <a:pt x="7474" y="12483"/>
                </a:lnTo>
                <a:lnTo>
                  <a:pt x="8854" y="15930"/>
                </a:lnTo>
                <a:lnTo>
                  <a:pt x="9084" y="15896"/>
                </a:lnTo>
                <a:lnTo>
                  <a:pt x="11913" y="15105"/>
                </a:lnTo>
                <a:lnTo>
                  <a:pt x="14673" y="14407"/>
                </a:lnTo>
                <a:lnTo>
                  <a:pt x="14984" y="14292"/>
                </a:lnTo>
                <a:lnTo>
                  <a:pt x="15225" y="14166"/>
                </a:lnTo>
                <a:lnTo>
                  <a:pt x="15668" y="13743"/>
                </a:lnTo>
                <a:lnTo>
                  <a:pt x="15892" y="13307"/>
                </a:lnTo>
                <a:lnTo>
                  <a:pt x="15766" y="10295"/>
                </a:lnTo>
                <a:lnTo>
                  <a:pt x="15536" y="7512"/>
                </a:lnTo>
                <a:lnTo>
                  <a:pt x="15455" y="7318"/>
                </a:lnTo>
                <a:lnTo>
                  <a:pt x="15145" y="6963"/>
                </a:lnTo>
                <a:lnTo>
                  <a:pt x="14708" y="6814"/>
                </a:lnTo>
                <a:close/>
              </a:path>
              <a:path w="144145" h="20320">
                <a:moveTo>
                  <a:pt x="5002" y="9471"/>
                </a:moveTo>
                <a:lnTo>
                  <a:pt x="1494" y="10765"/>
                </a:lnTo>
                <a:lnTo>
                  <a:pt x="126" y="11269"/>
                </a:lnTo>
                <a:lnTo>
                  <a:pt x="3116" y="17339"/>
                </a:lnTo>
                <a:lnTo>
                  <a:pt x="4128" y="17144"/>
                </a:lnTo>
                <a:lnTo>
                  <a:pt x="4335" y="17110"/>
                </a:lnTo>
                <a:lnTo>
                  <a:pt x="5036" y="17110"/>
                </a:lnTo>
                <a:lnTo>
                  <a:pt x="5312" y="16984"/>
                </a:lnTo>
                <a:lnTo>
                  <a:pt x="5784" y="16674"/>
                </a:lnTo>
                <a:lnTo>
                  <a:pt x="6094" y="16205"/>
                </a:lnTo>
                <a:lnTo>
                  <a:pt x="6193" y="15896"/>
                </a:lnTo>
                <a:lnTo>
                  <a:pt x="6078" y="13113"/>
                </a:lnTo>
                <a:lnTo>
                  <a:pt x="5864" y="10410"/>
                </a:lnTo>
                <a:lnTo>
                  <a:pt x="5749" y="9940"/>
                </a:lnTo>
                <a:lnTo>
                  <a:pt x="5588" y="9746"/>
                </a:lnTo>
                <a:lnTo>
                  <a:pt x="5232" y="9505"/>
                </a:lnTo>
                <a:lnTo>
                  <a:pt x="5002" y="9471"/>
                </a:lnTo>
                <a:close/>
              </a:path>
              <a:path w="144145" h="20320">
                <a:moveTo>
                  <a:pt x="5036" y="17110"/>
                </a:moveTo>
                <a:lnTo>
                  <a:pt x="4335" y="17110"/>
                </a:lnTo>
                <a:lnTo>
                  <a:pt x="4254" y="17258"/>
                </a:lnTo>
                <a:lnTo>
                  <a:pt x="4530" y="17224"/>
                </a:lnTo>
                <a:lnTo>
                  <a:pt x="5036" y="1711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20638" y="184596"/>
            <a:ext cx="151130" cy="24130"/>
          </a:xfrm>
          <a:custGeom>
            <a:avLst/>
            <a:gdLst/>
            <a:ahLst/>
            <a:cxnLst/>
            <a:rect l="l" t="t" r="r" b="b"/>
            <a:pathLst>
              <a:path w="151129" h="24129">
                <a:moveTo>
                  <a:pt x="146413" y="19812"/>
                </a:moveTo>
                <a:lnTo>
                  <a:pt x="143182" y="19812"/>
                </a:lnTo>
                <a:lnTo>
                  <a:pt x="144205" y="21844"/>
                </a:lnTo>
                <a:lnTo>
                  <a:pt x="144677" y="22479"/>
                </a:lnTo>
                <a:lnTo>
                  <a:pt x="145263" y="22987"/>
                </a:lnTo>
                <a:lnTo>
                  <a:pt x="145620" y="23241"/>
                </a:lnTo>
                <a:lnTo>
                  <a:pt x="146057" y="23495"/>
                </a:lnTo>
                <a:lnTo>
                  <a:pt x="146528" y="23622"/>
                </a:lnTo>
                <a:lnTo>
                  <a:pt x="147667" y="24003"/>
                </a:lnTo>
                <a:lnTo>
                  <a:pt x="148334" y="24003"/>
                </a:lnTo>
                <a:lnTo>
                  <a:pt x="147862" y="23241"/>
                </a:lnTo>
                <a:lnTo>
                  <a:pt x="147498" y="22479"/>
                </a:lnTo>
                <a:lnTo>
                  <a:pt x="146413" y="19812"/>
                </a:lnTo>
                <a:close/>
              </a:path>
              <a:path w="151129" h="24129">
                <a:moveTo>
                  <a:pt x="11756" y="12699"/>
                </a:moveTo>
                <a:lnTo>
                  <a:pt x="2909" y="12699"/>
                </a:lnTo>
                <a:lnTo>
                  <a:pt x="3852" y="12826"/>
                </a:lnTo>
                <a:lnTo>
                  <a:pt x="5381" y="13207"/>
                </a:lnTo>
                <a:lnTo>
                  <a:pt x="6876" y="13969"/>
                </a:lnTo>
                <a:lnTo>
                  <a:pt x="7256" y="14350"/>
                </a:lnTo>
                <a:lnTo>
                  <a:pt x="7329" y="14604"/>
                </a:lnTo>
                <a:lnTo>
                  <a:pt x="6891" y="15620"/>
                </a:lnTo>
                <a:lnTo>
                  <a:pt x="5524" y="18033"/>
                </a:lnTo>
                <a:lnTo>
                  <a:pt x="4944" y="18922"/>
                </a:lnTo>
                <a:lnTo>
                  <a:pt x="2943" y="21208"/>
                </a:lnTo>
                <a:lnTo>
                  <a:pt x="2437" y="21589"/>
                </a:lnTo>
                <a:lnTo>
                  <a:pt x="3185" y="21462"/>
                </a:lnTo>
                <a:lnTo>
                  <a:pt x="7589" y="19684"/>
                </a:lnTo>
                <a:lnTo>
                  <a:pt x="7980" y="19430"/>
                </a:lnTo>
                <a:lnTo>
                  <a:pt x="9199" y="18033"/>
                </a:lnTo>
                <a:lnTo>
                  <a:pt x="9625" y="17271"/>
                </a:lnTo>
                <a:lnTo>
                  <a:pt x="16881" y="17271"/>
                </a:lnTo>
                <a:lnTo>
                  <a:pt x="16272" y="17144"/>
                </a:lnTo>
                <a:lnTo>
                  <a:pt x="15490" y="16763"/>
                </a:lnTo>
                <a:lnTo>
                  <a:pt x="14581" y="16255"/>
                </a:lnTo>
                <a:lnTo>
                  <a:pt x="14075" y="16001"/>
                </a:lnTo>
                <a:lnTo>
                  <a:pt x="13604" y="15620"/>
                </a:lnTo>
                <a:lnTo>
                  <a:pt x="13086" y="15239"/>
                </a:lnTo>
                <a:lnTo>
                  <a:pt x="12580" y="14731"/>
                </a:lnTo>
                <a:lnTo>
                  <a:pt x="11637" y="13461"/>
                </a:lnTo>
                <a:lnTo>
                  <a:pt x="11442" y="13334"/>
                </a:lnTo>
                <a:lnTo>
                  <a:pt x="11520" y="13080"/>
                </a:lnTo>
                <a:lnTo>
                  <a:pt x="11756" y="12699"/>
                </a:lnTo>
                <a:close/>
              </a:path>
              <a:path w="151129" h="24129">
                <a:moveTo>
                  <a:pt x="141204" y="10414"/>
                </a:moveTo>
                <a:lnTo>
                  <a:pt x="136063" y="10414"/>
                </a:lnTo>
                <a:lnTo>
                  <a:pt x="137248" y="10922"/>
                </a:lnTo>
                <a:lnTo>
                  <a:pt x="138743" y="11938"/>
                </a:lnTo>
                <a:lnTo>
                  <a:pt x="139916" y="13081"/>
                </a:lnTo>
                <a:lnTo>
                  <a:pt x="141020" y="14478"/>
                </a:lnTo>
                <a:lnTo>
                  <a:pt x="141652" y="15621"/>
                </a:lnTo>
                <a:lnTo>
                  <a:pt x="141100" y="16383"/>
                </a:lnTo>
                <a:lnTo>
                  <a:pt x="137052" y="19050"/>
                </a:lnTo>
                <a:lnTo>
                  <a:pt x="136466" y="19304"/>
                </a:lnTo>
                <a:lnTo>
                  <a:pt x="140859" y="20701"/>
                </a:lnTo>
                <a:lnTo>
                  <a:pt x="141652" y="20574"/>
                </a:lnTo>
                <a:lnTo>
                  <a:pt x="142009" y="20447"/>
                </a:lnTo>
                <a:lnTo>
                  <a:pt x="142630" y="20066"/>
                </a:lnTo>
                <a:lnTo>
                  <a:pt x="143182" y="19812"/>
                </a:lnTo>
                <a:lnTo>
                  <a:pt x="146413" y="19812"/>
                </a:lnTo>
                <a:lnTo>
                  <a:pt x="145585" y="17526"/>
                </a:lnTo>
                <a:lnTo>
                  <a:pt x="145505" y="17145"/>
                </a:lnTo>
                <a:lnTo>
                  <a:pt x="145390" y="17018"/>
                </a:lnTo>
                <a:lnTo>
                  <a:pt x="146758" y="15875"/>
                </a:lnTo>
                <a:lnTo>
                  <a:pt x="147391" y="15621"/>
                </a:lnTo>
                <a:lnTo>
                  <a:pt x="147667" y="15367"/>
                </a:lnTo>
                <a:lnTo>
                  <a:pt x="148219" y="15240"/>
                </a:lnTo>
                <a:lnTo>
                  <a:pt x="150104" y="15240"/>
                </a:lnTo>
                <a:lnTo>
                  <a:pt x="150541" y="15113"/>
                </a:lnTo>
                <a:lnTo>
                  <a:pt x="150438" y="14859"/>
                </a:lnTo>
                <a:lnTo>
                  <a:pt x="149443" y="13589"/>
                </a:lnTo>
                <a:lnTo>
                  <a:pt x="143814" y="13589"/>
                </a:lnTo>
                <a:lnTo>
                  <a:pt x="143228" y="12573"/>
                </a:lnTo>
                <a:lnTo>
                  <a:pt x="142871" y="12192"/>
                </a:lnTo>
                <a:lnTo>
                  <a:pt x="142158" y="11176"/>
                </a:lnTo>
                <a:lnTo>
                  <a:pt x="141204" y="10414"/>
                </a:lnTo>
                <a:close/>
              </a:path>
              <a:path w="151129" h="24129">
                <a:moveTo>
                  <a:pt x="128690" y="8001"/>
                </a:moveTo>
                <a:lnTo>
                  <a:pt x="127933" y="8001"/>
                </a:lnTo>
                <a:lnTo>
                  <a:pt x="127496" y="8255"/>
                </a:lnTo>
                <a:lnTo>
                  <a:pt x="127140" y="8382"/>
                </a:lnTo>
                <a:lnTo>
                  <a:pt x="126910" y="8763"/>
                </a:lnTo>
                <a:lnTo>
                  <a:pt x="126789" y="9271"/>
                </a:lnTo>
                <a:lnTo>
                  <a:pt x="126668" y="10033"/>
                </a:lnTo>
                <a:lnTo>
                  <a:pt x="126544" y="11303"/>
                </a:lnTo>
                <a:lnTo>
                  <a:pt x="126418" y="12065"/>
                </a:lnTo>
                <a:lnTo>
                  <a:pt x="126293" y="13208"/>
                </a:lnTo>
                <a:lnTo>
                  <a:pt x="126171" y="16002"/>
                </a:lnTo>
                <a:lnTo>
                  <a:pt x="126392" y="16510"/>
                </a:lnTo>
                <a:lnTo>
                  <a:pt x="126634" y="16764"/>
                </a:lnTo>
                <a:lnTo>
                  <a:pt x="126864" y="16891"/>
                </a:lnTo>
                <a:lnTo>
                  <a:pt x="127186" y="17145"/>
                </a:lnTo>
                <a:lnTo>
                  <a:pt x="127496" y="17272"/>
                </a:lnTo>
                <a:lnTo>
                  <a:pt x="129221" y="17653"/>
                </a:lnTo>
                <a:lnTo>
                  <a:pt x="134223" y="19050"/>
                </a:lnTo>
                <a:lnTo>
                  <a:pt x="134568" y="19177"/>
                </a:lnTo>
                <a:lnTo>
                  <a:pt x="134890" y="19177"/>
                </a:lnTo>
                <a:lnTo>
                  <a:pt x="135442" y="18923"/>
                </a:lnTo>
                <a:lnTo>
                  <a:pt x="135638" y="18796"/>
                </a:lnTo>
                <a:lnTo>
                  <a:pt x="135914" y="18288"/>
                </a:lnTo>
                <a:lnTo>
                  <a:pt x="136148" y="16764"/>
                </a:lnTo>
                <a:lnTo>
                  <a:pt x="136487" y="13589"/>
                </a:lnTo>
                <a:lnTo>
                  <a:pt x="136596" y="12827"/>
                </a:lnTo>
                <a:lnTo>
                  <a:pt x="136492" y="11049"/>
                </a:lnTo>
                <a:lnTo>
                  <a:pt x="136339" y="10668"/>
                </a:lnTo>
                <a:lnTo>
                  <a:pt x="136063" y="10414"/>
                </a:lnTo>
                <a:lnTo>
                  <a:pt x="141204" y="10414"/>
                </a:lnTo>
                <a:lnTo>
                  <a:pt x="140859" y="10160"/>
                </a:lnTo>
                <a:lnTo>
                  <a:pt x="135753" y="10160"/>
                </a:lnTo>
                <a:lnTo>
                  <a:pt x="135316" y="9906"/>
                </a:lnTo>
                <a:lnTo>
                  <a:pt x="133752" y="9525"/>
                </a:lnTo>
                <a:lnTo>
                  <a:pt x="132131" y="9017"/>
                </a:lnTo>
                <a:lnTo>
                  <a:pt x="129739" y="8382"/>
                </a:lnTo>
                <a:lnTo>
                  <a:pt x="128911" y="8128"/>
                </a:lnTo>
                <a:lnTo>
                  <a:pt x="128690" y="8001"/>
                </a:lnTo>
                <a:close/>
              </a:path>
              <a:path w="151129" h="24129">
                <a:moveTo>
                  <a:pt x="16881" y="17271"/>
                </a:moveTo>
                <a:lnTo>
                  <a:pt x="9625" y="17271"/>
                </a:lnTo>
                <a:lnTo>
                  <a:pt x="9901" y="17525"/>
                </a:lnTo>
                <a:lnTo>
                  <a:pt x="10499" y="17906"/>
                </a:lnTo>
                <a:lnTo>
                  <a:pt x="10844" y="18033"/>
                </a:lnTo>
                <a:lnTo>
                  <a:pt x="11200" y="18287"/>
                </a:lnTo>
                <a:lnTo>
                  <a:pt x="12028" y="18541"/>
                </a:lnTo>
                <a:lnTo>
                  <a:pt x="12500" y="18541"/>
                </a:lnTo>
                <a:lnTo>
                  <a:pt x="12971" y="18668"/>
                </a:lnTo>
                <a:lnTo>
                  <a:pt x="13523" y="18668"/>
                </a:lnTo>
                <a:lnTo>
                  <a:pt x="14662" y="18414"/>
                </a:lnTo>
                <a:lnTo>
                  <a:pt x="15996" y="18033"/>
                </a:lnTo>
                <a:lnTo>
                  <a:pt x="17490" y="17398"/>
                </a:lnTo>
                <a:lnTo>
                  <a:pt x="16881" y="17271"/>
                </a:lnTo>
                <a:close/>
              </a:path>
              <a:path w="151129" h="24129">
                <a:moveTo>
                  <a:pt x="26886" y="6222"/>
                </a:moveTo>
                <a:lnTo>
                  <a:pt x="17295" y="11175"/>
                </a:lnTo>
                <a:lnTo>
                  <a:pt x="17657" y="15874"/>
                </a:lnTo>
                <a:lnTo>
                  <a:pt x="19422" y="17017"/>
                </a:lnTo>
                <a:lnTo>
                  <a:pt x="25632" y="15620"/>
                </a:lnTo>
                <a:lnTo>
                  <a:pt x="26529" y="15493"/>
                </a:lnTo>
                <a:lnTo>
                  <a:pt x="27208" y="15239"/>
                </a:lnTo>
                <a:lnTo>
                  <a:pt x="27714" y="14731"/>
                </a:lnTo>
                <a:lnTo>
                  <a:pt x="27990" y="14350"/>
                </a:lnTo>
                <a:lnTo>
                  <a:pt x="28116" y="13969"/>
                </a:lnTo>
                <a:lnTo>
                  <a:pt x="27990" y="10540"/>
                </a:lnTo>
                <a:lnTo>
                  <a:pt x="27756" y="7238"/>
                </a:lnTo>
                <a:lnTo>
                  <a:pt x="27679" y="6984"/>
                </a:lnTo>
                <a:lnTo>
                  <a:pt x="27518" y="6730"/>
                </a:lnTo>
                <a:lnTo>
                  <a:pt x="27242" y="6476"/>
                </a:lnTo>
                <a:lnTo>
                  <a:pt x="26886" y="6222"/>
                </a:lnTo>
                <a:close/>
              </a:path>
              <a:path w="151129" h="24129">
                <a:moveTo>
                  <a:pt x="122913" y="13081"/>
                </a:moveTo>
                <a:lnTo>
                  <a:pt x="118929" y="13081"/>
                </a:lnTo>
                <a:lnTo>
                  <a:pt x="119906" y="14351"/>
                </a:lnTo>
                <a:lnTo>
                  <a:pt x="120573" y="14986"/>
                </a:lnTo>
                <a:lnTo>
                  <a:pt x="121401" y="15621"/>
                </a:lnTo>
                <a:lnTo>
                  <a:pt x="121873" y="15875"/>
                </a:lnTo>
                <a:lnTo>
                  <a:pt x="122931" y="16256"/>
                </a:lnTo>
                <a:lnTo>
                  <a:pt x="123529" y="16510"/>
                </a:lnTo>
                <a:lnTo>
                  <a:pt x="124150" y="16637"/>
                </a:lnTo>
                <a:lnTo>
                  <a:pt x="125610" y="16891"/>
                </a:lnTo>
                <a:lnTo>
                  <a:pt x="126392" y="16891"/>
                </a:lnTo>
                <a:lnTo>
                  <a:pt x="125300" y="16002"/>
                </a:lnTo>
                <a:lnTo>
                  <a:pt x="124230" y="14859"/>
                </a:lnTo>
                <a:lnTo>
                  <a:pt x="123839" y="14478"/>
                </a:lnTo>
                <a:lnTo>
                  <a:pt x="122913" y="13081"/>
                </a:lnTo>
                <a:close/>
              </a:path>
              <a:path w="151129" h="24129">
                <a:moveTo>
                  <a:pt x="31175" y="3555"/>
                </a:moveTo>
                <a:lnTo>
                  <a:pt x="27162" y="5714"/>
                </a:lnTo>
                <a:lnTo>
                  <a:pt x="26690" y="5841"/>
                </a:lnTo>
                <a:lnTo>
                  <a:pt x="26219" y="6222"/>
                </a:lnTo>
                <a:lnTo>
                  <a:pt x="27518" y="6222"/>
                </a:lnTo>
                <a:lnTo>
                  <a:pt x="28266" y="6349"/>
                </a:lnTo>
                <a:lnTo>
                  <a:pt x="32670" y="7746"/>
                </a:lnTo>
                <a:lnTo>
                  <a:pt x="33532" y="8381"/>
                </a:lnTo>
                <a:lnTo>
                  <a:pt x="33381" y="8762"/>
                </a:lnTo>
                <a:lnTo>
                  <a:pt x="31647" y="11556"/>
                </a:lnTo>
                <a:lnTo>
                  <a:pt x="29876" y="13461"/>
                </a:lnTo>
                <a:lnTo>
                  <a:pt x="29128" y="14096"/>
                </a:lnTo>
                <a:lnTo>
                  <a:pt x="28576" y="14604"/>
                </a:lnTo>
                <a:lnTo>
                  <a:pt x="28185" y="14858"/>
                </a:lnTo>
                <a:lnTo>
                  <a:pt x="28024" y="14858"/>
                </a:lnTo>
                <a:lnTo>
                  <a:pt x="28852" y="14985"/>
                </a:lnTo>
                <a:lnTo>
                  <a:pt x="35890" y="11556"/>
                </a:lnTo>
                <a:lnTo>
                  <a:pt x="41829" y="11556"/>
                </a:lnTo>
                <a:lnTo>
                  <a:pt x="41122" y="11175"/>
                </a:lnTo>
                <a:lnTo>
                  <a:pt x="40651" y="10794"/>
                </a:lnTo>
                <a:lnTo>
                  <a:pt x="40133" y="10286"/>
                </a:lnTo>
                <a:lnTo>
                  <a:pt x="39110" y="9397"/>
                </a:lnTo>
                <a:lnTo>
                  <a:pt x="38017" y="7873"/>
                </a:lnTo>
                <a:lnTo>
                  <a:pt x="38098" y="7492"/>
                </a:lnTo>
                <a:lnTo>
                  <a:pt x="38719" y="6730"/>
                </a:lnTo>
                <a:lnTo>
                  <a:pt x="39581" y="5841"/>
                </a:lnTo>
                <a:lnTo>
                  <a:pt x="40308" y="5333"/>
                </a:lnTo>
                <a:lnTo>
                  <a:pt x="35533" y="5333"/>
                </a:lnTo>
                <a:lnTo>
                  <a:pt x="35108" y="4952"/>
                </a:lnTo>
                <a:lnTo>
                  <a:pt x="34245" y="4444"/>
                </a:lnTo>
                <a:lnTo>
                  <a:pt x="33257" y="3936"/>
                </a:lnTo>
                <a:lnTo>
                  <a:pt x="32233" y="3682"/>
                </a:lnTo>
                <a:lnTo>
                  <a:pt x="31175" y="3555"/>
                </a:lnTo>
                <a:close/>
              </a:path>
              <a:path w="151129" h="24129">
                <a:moveTo>
                  <a:pt x="117750" y="4826"/>
                </a:moveTo>
                <a:lnTo>
                  <a:pt x="111420" y="4826"/>
                </a:lnTo>
                <a:lnTo>
                  <a:pt x="112754" y="5461"/>
                </a:lnTo>
                <a:lnTo>
                  <a:pt x="113501" y="5715"/>
                </a:lnTo>
                <a:lnTo>
                  <a:pt x="115077" y="6731"/>
                </a:lnTo>
                <a:lnTo>
                  <a:pt x="116215" y="7874"/>
                </a:lnTo>
                <a:lnTo>
                  <a:pt x="116916" y="8763"/>
                </a:lnTo>
                <a:lnTo>
                  <a:pt x="117238" y="9271"/>
                </a:lnTo>
                <a:lnTo>
                  <a:pt x="116606" y="10033"/>
                </a:lnTo>
                <a:lnTo>
                  <a:pt x="110948" y="13589"/>
                </a:lnTo>
                <a:lnTo>
                  <a:pt x="112443" y="14097"/>
                </a:lnTo>
                <a:lnTo>
                  <a:pt x="114364" y="14478"/>
                </a:lnTo>
                <a:lnTo>
                  <a:pt x="115468" y="14478"/>
                </a:lnTo>
                <a:lnTo>
                  <a:pt x="116916" y="14097"/>
                </a:lnTo>
                <a:lnTo>
                  <a:pt x="117710" y="13843"/>
                </a:lnTo>
                <a:lnTo>
                  <a:pt x="118377" y="13462"/>
                </a:lnTo>
                <a:lnTo>
                  <a:pt x="118653" y="13208"/>
                </a:lnTo>
                <a:lnTo>
                  <a:pt x="118929" y="13081"/>
                </a:lnTo>
                <a:lnTo>
                  <a:pt x="122913" y="13081"/>
                </a:lnTo>
                <a:lnTo>
                  <a:pt x="122264" y="11938"/>
                </a:lnTo>
                <a:lnTo>
                  <a:pt x="121597" y="10414"/>
                </a:lnTo>
                <a:lnTo>
                  <a:pt x="121482" y="10287"/>
                </a:lnTo>
                <a:lnTo>
                  <a:pt x="121447" y="10033"/>
                </a:lnTo>
                <a:lnTo>
                  <a:pt x="121838" y="9652"/>
                </a:lnTo>
                <a:lnTo>
                  <a:pt x="122264" y="9398"/>
                </a:lnTo>
                <a:lnTo>
                  <a:pt x="122701" y="9017"/>
                </a:lnTo>
                <a:lnTo>
                  <a:pt x="123609" y="8636"/>
                </a:lnTo>
                <a:lnTo>
                  <a:pt x="124035" y="8382"/>
                </a:lnTo>
                <a:lnTo>
                  <a:pt x="124506" y="8255"/>
                </a:lnTo>
                <a:lnTo>
                  <a:pt x="125771" y="8001"/>
                </a:lnTo>
                <a:lnTo>
                  <a:pt x="128690" y="8001"/>
                </a:lnTo>
                <a:lnTo>
                  <a:pt x="127807" y="7493"/>
                </a:lnTo>
                <a:lnTo>
                  <a:pt x="127266" y="6858"/>
                </a:lnTo>
                <a:lnTo>
                  <a:pt x="119676" y="6858"/>
                </a:lnTo>
                <a:lnTo>
                  <a:pt x="118963" y="5969"/>
                </a:lnTo>
                <a:lnTo>
                  <a:pt x="118181" y="5207"/>
                </a:lnTo>
                <a:lnTo>
                  <a:pt x="117750" y="4826"/>
                </a:lnTo>
                <a:close/>
              </a:path>
              <a:path w="151129" h="24129">
                <a:moveTo>
                  <a:pt x="103588" y="3556"/>
                </a:moveTo>
                <a:lnTo>
                  <a:pt x="102174" y="3556"/>
                </a:lnTo>
                <a:lnTo>
                  <a:pt x="101944" y="3683"/>
                </a:lnTo>
                <a:lnTo>
                  <a:pt x="101587" y="3937"/>
                </a:lnTo>
                <a:lnTo>
                  <a:pt x="101472" y="4191"/>
                </a:lnTo>
                <a:lnTo>
                  <a:pt x="101204" y="5080"/>
                </a:lnTo>
                <a:lnTo>
                  <a:pt x="100840" y="8509"/>
                </a:lnTo>
                <a:lnTo>
                  <a:pt x="100725" y="11430"/>
                </a:lnTo>
                <a:lnTo>
                  <a:pt x="100840" y="11684"/>
                </a:lnTo>
                <a:lnTo>
                  <a:pt x="110201" y="13589"/>
                </a:lnTo>
                <a:lnTo>
                  <a:pt x="110511" y="13462"/>
                </a:lnTo>
                <a:lnTo>
                  <a:pt x="111972" y="6985"/>
                </a:lnTo>
                <a:lnTo>
                  <a:pt x="111876" y="5461"/>
                </a:lnTo>
                <a:lnTo>
                  <a:pt x="111811" y="5334"/>
                </a:lnTo>
                <a:lnTo>
                  <a:pt x="111420" y="4826"/>
                </a:lnTo>
                <a:lnTo>
                  <a:pt x="117750" y="4826"/>
                </a:lnTo>
                <a:lnTo>
                  <a:pt x="117463" y="4572"/>
                </a:lnTo>
                <a:lnTo>
                  <a:pt x="110707" y="4572"/>
                </a:lnTo>
                <a:lnTo>
                  <a:pt x="110511" y="4445"/>
                </a:lnTo>
                <a:lnTo>
                  <a:pt x="103588" y="3556"/>
                </a:lnTo>
                <a:close/>
              </a:path>
              <a:path w="151129" h="24129">
                <a:moveTo>
                  <a:pt x="146919" y="12192"/>
                </a:moveTo>
                <a:lnTo>
                  <a:pt x="146137" y="12319"/>
                </a:lnTo>
                <a:lnTo>
                  <a:pt x="145344" y="12573"/>
                </a:lnTo>
                <a:lnTo>
                  <a:pt x="143814" y="13589"/>
                </a:lnTo>
                <a:lnTo>
                  <a:pt x="149443" y="13589"/>
                </a:lnTo>
                <a:lnTo>
                  <a:pt x="149116" y="13208"/>
                </a:lnTo>
                <a:lnTo>
                  <a:pt x="147782" y="12446"/>
                </a:lnTo>
                <a:lnTo>
                  <a:pt x="146919" y="12192"/>
                </a:lnTo>
                <a:close/>
              </a:path>
              <a:path w="151129" h="24129">
                <a:moveTo>
                  <a:pt x="41829" y="11556"/>
                </a:moveTo>
                <a:lnTo>
                  <a:pt x="35890" y="11556"/>
                </a:lnTo>
                <a:lnTo>
                  <a:pt x="36131" y="11810"/>
                </a:lnTo>
                <a:lnTo>
                  <a:pt x="36752" y="12191"/>
                </a:lnTo>
                <a:lnTo>
                  <a:pt x="37109" y="12445"/>
                </a:lnTo>
                <a:lnTo>
                  <a:pt x="37891" y="12826"/>
                </a:lnTo>
                <a:lnTo>
                  <a:pt x="38328" y="13080"/>
                </a:lnTo>
                <a:lnTo>
                  <a:pt x="38845" y="13080"/>
                </a:lnTo>
                <a:lnTo>
                  <a:pt x="39903" y="13334"/>
                </a:lnTo>
                <a:lnTo>
                  <a:pt x="40536" y="13334"/>
                </a:lnTo>
                <a:lnTo>
                  <a:pt x="41157" y="13207"/>
                </a:lnTo>
                <a:lnTo>
                  <a:pt x="41824" y="13207"/>
                </a:lnTo>
                <a:lnTo>
                  <a:pt x="43365" y="12826"/>
                </a:lnTo>
                <a:lnTo>
                  <a:pt x="44147" y="12572"/>
                </a:lnTo>
                <a:lnTo>
                  <a:pt x="43986" y="12572"/>
                </a:lnTo>
                <a:lnTo>
                  <a:pt x="42928" y="12191"/>
                </a:lnTo>
                <a:lnTo>
                  <a:pt x="41829" y="11556"/>
                </a:lnTo>
                <a:close/>
              </a:path>
              <a:path w="151129" h="24129">
                <a:moveTo>
                  <a:pt x="6094" y="9651"/>
                </a:moveTo>
                <a:lnTo>
                  <a:pt x="2552" y="11175"/>
                </a:lnTo>
                <a:lnTo>
                  <a:pt x="2035" y="11556"/>
                </a:lnTo>
                <a:lnTo>
                  <a:pt x="1494" y="12318"/>
                </a:lnTo>
                <a:lnTo>
                  <a:pt x="1023" y="12572"/>
                </a:lnTo>
                <a:lnTo>
                  <a:pt x="551" y="12699"/>
                </a:lnTo>
                <a:lnTo>
                  <a:pt x="0" y="12953"/>
                </a:lnTo>
                <a:lnTo>
                  <a:pt x="586" y="13080"/>
                </a:lnTo>
                <a:lnTo>
                  <a:pt x="2081" y="12826"/>
                </a:lnTo>
                <a:lnTo>
                  <a:pt x="2472" y="12826"/>
                </a:lnTo>
                <a:lnTo>
                  <a:pt x="2909" y="12699"/>
                </a:lnTo>
                <a:lnTo>
                  <a:pt x="11756" y="12699"/>
                </a:lnTo>
                <a:lnTo>
                  <a:pt x="12454" y="11683"/>
                </a:lnTo>
                <a:lnTo>
                  <a:pt x="13067" y="11048"/>
                </a:lnTo>
                <a:lnTo>
                  <a:pt x="9153" y="11048"/>
                </a:lnTo>
                <a:lnTo>
                  <a:pt x="8762" y="10667"/>
                </a:lnTo>
                <a:lnTo>
                  <a:pt x="7900" y="10286"/>
                </a:lnTo>
                <a:lnTo>
                  <a:pt x="7463" y="10032"/>
                </a:lnTo>
                <a:lnTo>
                  <a:pt x="6094" y="9651"/>
                </a:lnTo>
                <a:close/>
              </a:path>
              <a:path w="151129" h="24129">
                <a:moveTo>
                  <a:pt x="54525" y="3428"/>
                </a:moveTo>
                <a:lnTo>
                  <a:pt x="44584" y="3428"/>
                </a:lnTo>
                <a:lnTo>
                  <a:pt x="43951" y="3809"/>
                </a:lnTo>
                <a:lnTo>
                  <a:pt x="43652" y="4317"/>
                </a:lnTo>
                <a:lnTo>
                  <a:pt x="43553" y="8000"/>
                </a:lnTo>
                <a:lnTo>
                  <a:pt x="43678" y="11302"/>
                </a:lnTo>
                <a:lnTo>
                  <a:pt x="43790" y="11683"/>
                </a:lnTo>
                <a:lnTo>
                  <a:pt x="44181" y="12191"/>
                </a:lnTo>
                <a:lnTo>
                  <a:pt x="44779" y="12445"/>
                </a:lnTo>
                <a:lnTo>
                  <a:pt x="45481" y="12445"/>
                </a:lnTo>
                <a:lnTo>
                  <a:pt x="46424" y="12318"/>
                </a:lnTo>
                <a:lnTo>
                  <a:pt x="47367" y="12318"/>
                </a:lnTo>
                <a:lnTo>
                  <a:pt x="48275" y="12191"/>
                </a:lnTo>
                <a:lnTo>
                  <a:pt x="51069" y="11937"/>
                </a:lnTo>
                <a:lnTo>
                  <a:pt x="52012" y="11810"/>
                </a:lnTo>
                <a:lnTo>
                  <a:pt x="54640" y="10540"/>
                </a:lnTo>
                <a:lnTo>
                  <a:pt x="54525" y="3428"/>
                </a:lnTo>
                <a:close/>
              </a:path>
              <a:path w="151129" h="24129">
                <a:moveTo>
                  <a:pt x="97657" y="9398"/>
                </a:moveTo>
                <a:lnTo>
                  <a:pt x="93170" y="9398"/>
                </a:lnTo>
                <a:lnTo>
                  <a:pt x="94320" y="10668"/>
                </a:lnTo>
                <a:lnTo>
                  <a:pt x="94665" y="10922"/>
                </a:lnTo>
                <a:lnTo>
                  <a:pt x="99587" y="12446"/>
                </a:lnTo>
                <a:lnTo>
                  <a:pt x="101196" y="12319"/>
                </a:lnTo>
                <a:lnTo>
                  <a:pt x="100644" y="12065"/>
                </a:lnTo>
                <a:lnTo>
                  <a:pt x="100058" y="11557"/>
                </a:lnTo>
                <a:lnTo>
                  <a:pt x="99265" y="11049"/>
                </a:lnTo>
                <a:lnTo>
                  <a:pt x="97657" y="9398"/>
                </a:lnTo>
                <a:close/>
              </a:path>
              <a:path w="151129" h="24129">
                <a:moveTo>
                  <a:pt x="68641" y="0"/>
                </a:moveTo>
                <a:lnTo>
                  <a:pt x="68054" y="0"/>
                </a:lnTo>
                <a:lnTo>
                  <a:pt x="67456" y="126"/>
                </a:lnTo>
                <a:lnTo>
                  <a:pt x="66916" y="126"/>
                </a:lnTo>
                <a:lnTo>
                  <a:pt x="65295" y="888"/>
                </a:lnTo>
                <a:lnTo>
                  <a:pt x="64283" y="1523"/>
                </a:lnTo>
                <a:lnTo>
                  <a:pt x="63374" y="2285"/>
                </a:lnTo>
                <a:lnTo>
                  <a:pt x="62983" y="2666"/>
                </a:lnTo>
                <a:lnTo>
                  <a:pt x="54370" y="2666"/>
                </a:lnTo>
                <a:lnTo>
                  <a:pt x="56026" y="2920"/>
                </a:lnTo>
                <a:lnTo>
                  <a:pt x="56497" y="3047"/>
                </a:lnTo>
                <a:lnTo>
                  <a:pt x="57440" y="3428"/>
                </a:lnTo>
                <a:lnTo>
                  <a:pt x="57912" y="3555"/>
                </a:lnTo>
                <a:lnTo>
                  <a:pt x="58889" y="4063"/>
                </a:lnTo>
                <a:lnTo>
                  <a:pt x="60553" y="5460"/>
                </a:lnTo>
                <a:lnTo>
                  <a:pt x="60617" y="5714"/>
                </a:lnTo>
                <a:lnTo>
                  <a:pt x="59165" y="7873"/>
                </a:lnTo>
                <a:lnTo>
                  <a:pt x="57670" y="9397"/>
                </a:lnTo>
                <a:lnTo>
                  <a:pt x="57199" y="9778"/>
                </a:lnTo>
                <a:lnTo>
                  <a:pt x="55899" y="10667"/>
                </a:lnTo>
                <a:lnTo>
                  <a:pt x="54680" y="11302"/>
                </a:lnTo>
                <a:lnTo>
                  <a:pt x="56256" y="11556"/>
                </a:lnTo>
                <a:lnTo>
                  <a:pt x="56969" y="11556"/>
                </a:lnTo>
                <a:lnTo>
                  <a:pt x="57670" y="11429"/>
                </a:lnTo>
                <a:lnTo>
                  <a:pt x="58303" y="11429"/>
                </a:lnTo>
                <a:lnTo>
                  <a:pt x="62903" y="8889"/>
                </a:lnTo>
                <a:lnTo>
                  <a:pt x="68196" y="8889"/>
                </a:lnTo>
                <a:lnTo>
                  <a:pt x="67859" y="8635"/>
                </a:lnTo>
                <a:lnTo>
                  <a:pt x="66399" y="7111"/>
                </a:lnTo>
                <a:lnTo>
                  <a:pt x="65421" y="5714"/>
                </a:lnTo>
                <a:lnTo>
                  <a:pt x="65341" y="5460"/>
                </a:lnTo>
                <a:lnTo>
                  <a:pt x="65226" y="5333"/>
                </a:lnTo>
                <a:lnTo>
                  <a:pt x="66123" y="4444"/>
                </a:lnTo>
                <a:lnTo>
                  <a:pt x="67065" y="3682"/>
                </a:lnTo>
                <a:lnTo>
                  <a:pt x="67732" y="3174"/>
                </a:lnTo>
                <a:lnTo>
                  <a:pt x="69745" y="2413"/>
                </a:lnTo>
                <a:lnTo>
                  <a:pt x="70366" y="2159"/>
                </a:lnTo>
                <a:lnTo>
                  <a:pt x="71987" y="1778"/>
                </a:lnTo>
                <a:lnTo>
                  <a:pt x="73241" y="1778"/>
                </a:lnTo>
                <a:lnTo>
                  <a:pt x="71861" y="1270"/>
                </a:lnTo>
                <a:lnTo>
                  <a:pt x="71516" y="1016"/>
                </a:lnTo>
                <a:lnTo>
                  <a:pt x="70883" y="635"/>
                </a:lnTo>
                <a:lnTo>
                  <a:pt x="69894" y="254"/>
                </a:lnTo>
                <a:lnTo>
                  <a:pt x="68641" y="0"/>
                </a:lnTo>
                <a:close/>
              </a:path>
              <a:path w="151129" h="24129">
                <a:moveTo>
                  <a:pt x="88926" y="508"/>
                </a:moveTo>
                <a:lnTo>
                  <a:pt x="88340" y="508"/>
                </a:lnTo>
                <a:lnTo>
                  <a:pt x="87121" y="762"/>
                </a:lnTo>
                <a:lnTo>
                  <a:pt x="85821" y="1270"/>
                </a:lnTo>
                <a:lnTo>
                  <a:pt x="85154" y="1651"/>
                </a:lnTo>
                <a:lnTo>
                  <a:pt x="83740" y="2159"/>
                </a:lnTo>
                <a:lnTo>
                  <a:pt x="91159" y="5969"/>
                </a:lnTo>
                <a:lnTo>
                  <a:pt x="90111" y="7366"/>
                </a:lnTo>
                <a:lnTo>
                  <a:pt x="85039" y="10795"/>
                </a:lnTo>
                <a:lnTo>
                  <a:pt x="84878" y="10922"/>
                </a:lnTo>
                <a:lnTo>
                  <a:pt x="87201" y="11303"/>
                </a:lnTo>
                <a:lnTo>
                  <a:pt x="89087" y="11303"/>
                </a:lnTo>
                <a:lnTo>
                  <a:pt x="89674" y="11176"/>
                </a:lnTo>
                <a:lnTo>
                  <a:pt x="90191" y="11176"/>
                </a:lnTo>
                <a:lnTo>
                  <a:pt x="91134" y="10795"/>
                </a:lnTo>
                <a:lnTo>
                  <a:pt x="91951" y="10414"/>
                </a:lnTo>
                <a:lnTo>
                  <a:pt x="92629" y="9906"/>
                </a:lnTo>
                <a:lnTo>
                  <a:pt x="93170" y="9398"/>
                </a:lnTo>
                <a:lnTo>
                  <a:pt x="97657" y="9398"/>
                </a:lnTo>
                <a:lnTo>
                  <a:pt x="96275" y="7366"/>
                </a:lnTo>
                <a:lnTo>
                  <a:pt x="95802" y="6477"/>
                </a:lnTo>
                <a:lnTo>
                  <a:pt x="95688" y="6350"/>
                </a:lnTo>
                <a:lnTo>
                  <a:pt x="101702" y="3556"/>
                </a:lnTo>
                <a:lnTo>
                  <a:pt x="103588" y="3556"/>
                </a:lnTo>
                <a:lnTo>
                  <a:pt x="103197" y="3302"/>
                </a:lnTo>
                <a:lnTo>
                  <a:pt x="93687" y="3302"/>
                </a:lnTo>
                <a:lnTo>
                  <a:pt x="92894" y="2540"/>
                </a:lnTo>
                <a:lnTo>
                  <a:pt x="92031" y="1778"/>
                </a:lnTo>
                <a:lnTo>
                  <a:pt x="90582" y="1016"/>
                </a:lnTo>
                <a:lnTo>
                  <a:pt x="89513" y="635"/>
                </a:lnTo>
                <a:lnTo>
                  <a:pt x="88926" y="508"/>
                </a:lnTo>
                <a:close/>
              </a:path>
              <a:path w="151129" h="24129">
                <a:moveTo>
                  <a:pt x="68196" y="8889"/>
                </a:moveTo>
                <a:lnTo>
                  <a:pt x="62903" y="8889"/>
                </a:lnTo>
                <a:lnTo>
                  <a:pt x="63455" y="9397"/>
                </a:lnTo>
                <a:lnTo>
                  <a:pt x="64478" y="10159"/>
                </a:lnTo>
                <a:lnTo>
                  <a:pt x="64904" y="10413"/>
                </a:lnTo>
                <a:lnTo>
                  <a:pt x="65341" y="10540"/>
                </a:lnTo>
                <a:lnTo>
                  <a:pt x="66364" y="10921"/>
                </a:lnTo>
                <a:lnTo>
                  <a:pt x="67502" y="11175"/>
                </a:lnTo>
                <a:lnTo>
                  <a:pt x="68882" y="11175"/>
                </a:lnTo>
                <a:lnTo>
                  <a:pt x="71240" y="10795"/>
                </a:lnTo>
                <a:lnTo>
                  <a:pt x="70688" y="10540"/>
                </a:lnTo>
                <a:lnTo>
                  <a:pt x="70055" y="10159"/>
                </a:lnTo>
                <a:lnTo>
                  <a:pt x="69273" y="9778"/>
                </a:lnTo>
                <a:lnTo>
                  <a:pt x="68196" y="8889"/>
                </a:lnTo>
                <a:close/>
              </a:path>
              <a:path w="151129" h="24129">
                <a:moveTo>
                  <a:pt x="14857" y="6984"/>
                </a:moveTo>
                <a:lnTo>
                  <a:pt x="14581" y="6984"/>
                </a:lnTo>
                <a:lnTo>
                  <a:pt x="12937" y="7365"/>
                </a:lnTo>
                <a:lnTo>
                  <a:pt x="12419" y="7619"/>
                </a:lnTo>
                <a:lnTo>
                  <a:pt x="11913" y="8000"/>
                </a:lnTo>
                <a:lnTo>
                  <a:pt x="11442" y="8254"/>
                </a:lnTo>
                <a:lnTo>
                  <a:pt x="11005" y="8635"/>
                </a:lnTo>
                <a:lnTo>
                  <a:pt x="9820" y="10032"/>
                </a:lnTo>
                <a:lnTo>
                  <a:pt x="9153" y="11048"/>
                </a:lnTo>
                <a:lnTo>
                  <a:pt x="13067" y="11048"/>
                </a:lnTo>
                <a:lnTo>
                  <a:pt x="13558" y="10540"/>
                </a:lnTo>
                <a:lnTo>
                  <a:pt x="14144" y="10032"/>
                </a:lnTo>
                <a:lnTo>
                  <a:pt x="15294" y="9143"/>
                </a:lnTo>
                <a:lnTo>
                  <a:pt x="16858" y="8381"/>
                </a:lnTo>
                <a:lnTo>
                  <a:pt x="17295" y="8254"/>
                </a:lnTo>
                <a:lnTo>
                  <a:pt x="17651" y="8000"/>
                </a:lnTo>
                <a:lnTo>
                  <a:pt x="18203" y="7873"/>
                </a:lnTo>
                <a:lnTo>
                  <a:pt x="18042" y="7873"/>
                </a:lnTo>
                <a:lnTo>
                  <a:pt x="17410" y="7746"/>
                </a:lnTo>
                <a:lnTo>
                  <a:pt x="16076" y="7238"/>
                </a:lnTo>
                <a:lnTo>
                  <a:pt x="14857" y="6984"/>
                </a:lnTo>
                <a:close/>
              </a:path>
              <a:path w="151129" h="24129">
                <a:moveTo>
                  <a:pt x="79807" y="2286"/>
                </a:moveTo>
                <a:lnTo>
                  <a:pt x="69006" y="6730"/>
                </a:lnTo>
                <a:lnTo>
                  <a:pt x="69183" y="7238"/>
                </a:lnTo>
                <a:lnTo>
                  <a:pt x="69423" y="7746"/>
                </a:lnTo>
                <a:lnTo>
                  <a:pt x="70216" y="8635"/>
                </a:lnTo>
                <a:lnTo>
                  <a:pt x="70492" y="9016"/>
                </a:lnTo>
                <a:lnTo>
                  <a:pt x="70803" y="9144"/>
                </a:lnTo>
                <a:lnTo>
                  <a:pt x="71470" y="9652"/>
                </a:lnTo>
                <a:lnTo>
                  <a:pt x="72850" y="10160"/>
                </a:lnTo>
                <a:lnTo>
                  <a:pt x="73597" y="10414"/>
                </a:lnTo>
                <a:lnTo>
                  <a:pt x="75046" y="10668"/>
                </a:lnTo>
                <a:lnTo>
                  <a:pt x="78749" y="10668"/>
                </a:lnTo>
                <a:lnTo>
                  <a:pt x="79807" y="10795"/>
                </a:lnTo>
                <a:lnTo>
                  <a:pt x="87527" y="6985"/>
                </a:lnTo>
                <a:lnTo>
                  <a:pt x="87414" y="6477"/>
                </a:lnTo>
                <a:lnTo>
                  <a:pt x="87006" y="5715"/>
                </a:lnTo>
                <a:lnTo>
                  <a:pt x="86339" y="4953"/>
                </a:lnTo>
                <a:lnTo>
                  <a:pt x="85856" y="4572"/>
                </a:lnTo>
                <a:lnTo>
                  <a:pt x="85315" y="4064"/>
                </a:lnTo>
                <a:lnTo>
                  <a:pt x="84683" y="3683"/>
                </a:lnTo>
                <a:lnTo>
                  <a:pt x="84326" y="3429"/>
                </a:lnTo>
                <a:lnTo>
                  <a:pt x="83544" y="3175"/>
                </a:lnTo>
                <a:lnTo>
                  <a:pt x="82636" y="2794"/>
                </a:lnTo>
                <a:lnTo>
                  <a:pt x="81578" y="2540"/>
                </a:lnTo>
                <a:lnTo>
                  <a:pt x="79807" y="2286"/>
                </a:lnTo>
                <a:close/>
              </a:path>
              <a:path w="151129" h="24129">
                <a:moveTo>
                  <a:pt x="139525" y="9525"/>
                </a:moveTo>
                <a:lnTo>
                  <a:pt x="138743" y="9525"/>
                </a:lnTo>
                <a:lnTo>
                  <a:pt x="137915" y="9652"/>
                </a:lnTo>
                <a:lnTo>
                  <a:pt x="137328" y="9779"/>
                </a:lnTo>
                <a:lnTo>
                  <a:pt x="136696" y="10033"/>
                </a:lnTo>
                <a:lnTo>
                  <a:pt x="136224" y="10033"/>
                </a:lnTo>
                <a:lnTo>
                  <a:pt x="135753" y="10160"/>
                </a:lnTo>
                <a:lnTo>
                  <a:pt x="140859" y="10160"/>
                </a:lnTo>
                <a:lnTo>
                  <a:pt x="140514" y="9906"/>
                </a:lnTo>
                <a:lnTo>
                  <a:pt x="140042" y="9779"/>
                </a:lnTo>
                <a:lnTo>
                  <a:pt x="139525" y="9525"/>
                </a:lnTo>
                <a:close/>
              </a:path>
              <a:path w="151129" h="24129">
                <a:moveTo>
                  <a:pt x="124000" y="5207"/>
                </a:moveTo>
                <a:lnTo>
                  <a:pt x="123448" y="5207"/>
                </a:lnTo>
                <a:lnTo>
                  <a:pt x="121919" y="5588"/>
                </a:lnTo>
                <a:lnTo>
                  <a:pt x="121447" y="5842"/>
                </a:lnTo>
                <a:lnTo>
                  <a:pt x="120976" y="5969"/>
                </a:lnTo>
                <a:lnTo>
                  <a:pt x="119676" y="6858"/>
                </a:lnTo>
                <a:lnTo>
                  <a:pt x="127266" y="6858"/>
                </a:lnTo>
                <a:lnTo>
                  <a:pt x="126714" y="6350"/>
                </a:lnTo>
                <a:lnTo>
                  <a:pt x="126162" y="5969"/>
                </a:lnTo>
                <a:lnTo>
                  <a:pt x="125058" y="5461"/>
                </a:lnTo>
                <a:lnTo>
                  <a:pt x="124000" y="5207"/>
                </a:lnTo>
                <a:close/>
              </a:path>
              <a:path w="151129" h="24129">
                <a:moveTo>
                  <a:pt x="41513" y="2031"/>
                </a:moveTo>
                <a:lnTo>
                  <a:pt x="40294" y="2031"/>
                </a:lnTo>
                <a:lnTo>
                  <a:pt x="39742" y="2158"/>
                </a:lnTo>
                <a:lnTo>
                  <a:pt x="37626" y="3174"/>
                </a:lnTo>
                <a:lnTo>
                  <a:pt x="35533" y="5333"/>
                </a:lnTo>
                <a:lnTo>
                  <a:pt x="40308" y="5333"/>
                </a:lnTo>
                <a:lnTo>
                  <a:pt x="40961" y="4825"/>
                </a:lnTo>
                <a:lnTo>
                  <a:pt x="41433" y="4571"/>
                </a:lnTo>
                <a:lnTo>
                  <a:pt x="42341" y="4190"/>
                </a:lnTo>
                <a:lnTo>
                  <a:pt x="43169" y="3809"/>
                </a:lnTo>
                <a:lnTo>
                  <a:pt x="43951" y="3555"/>
                </a:lnTo>
                <a:lnTo>
                  <a:pt x="44584" y="3428"/>
                </a:lnTo>
                <a:lnTo>
                  <a:pt x="54525" y="3428"/>
                </a:lnTo>
                <a:lnTo>
                  <a:pt x="54485" y="3301"/>
                </a:lnTo>
                <a:lnTo>
                  <a:pt x="54370" y="3174"/>
                </a:lnTo>
                <a:lnTo>
                  <a:pt x="45400" y="3174"/>
                </a:lnTo>
                <a:lnTo>
                  <a:pt x="44147" y="2920"/>
                </a:lnTo>
                <a:lnTo>
                  <a:pt x="43480" y="2539"/>
                </a:lnTo>
                <a:lnTo>
                  <a:pt x="42813" y="2285"/>
                </a:lnTo>
                <a:lnTo>
                  <a:pt x="41513" y="2031"/>
                </a:lnTo>
                <a:close/>
              </a:path>
              <a:path w="151129" h="24129">
                <a:moveTo>
                  <a:pt x="114755" y="3556"/>
                </a:moveTo>
                <a:lnTo>
                  <a:pt x="114168" y="3556"/>
                </a:lnTo>
                <a:lnTo>
                  <a:pt x="112949" y="3810"/>
                </a:lnTo>
                <a:lnTo>
                  <a:pt x="111650" y="4318"/>
                </a:lnTo>
                <a:lnTo>
                  <a:pt x="110707" y="4572"/>
                </a:lnTo>
                <a:lnTo>
                  <a:pt x="117463" y="4572"/>
                </a:lnTo>
                <a:lnTo>
                  <a:pt x="117319" y="4445"/>
                </a:lnTo>
                <a:lnTo>
                  <a:pt x="116330" y="3937"/>
                </a:lnTo>
                <a:lnTo>
                  <a:pt x="114755" y="3556"/>
                </a:lnTo>
                <a:close/>
              </a:path>
              <a:path w="151129" h="24129">
                <a:moveTo>
                  <a:pt x="99391" y="1270"/>
                </a:moveTo>
                <a:lnTo>
                  <a:pt x="93687" y="3302"/>
                </a:lnTo>
                <a:lnTo>
                  <a:pt x="103197" y="3302"/>
                </a:lnTo>
                <a:lnTo>
                  <a:pt x="103002" y="3175"/>
                </a:lnTo>
                <a:lnTo>
                  <a:pt x="102415" y="2921"/>
                </a:lnTo>
                <a:lnTo>
                  <a:pt x="101507" y="2159"/>
                </a:lnTo>
                <a:lnTo>
                  <a:pt x="100920" y="1778"/>
                </a:lnTo>
                <a:lnTo>
                  <a:pt x="100012" y="1397"/>
                </a:lnTo>
                <a:lnTo>
                  <a:pt x="99391" y="1270"/>
                </a:lnTo>
                <a:close/>
              </a:path>
              <a:path w="151129" h="24129">
                <a:moveTo>
                  <a:pt x="58579" y="507"/>
                </a:moveTo>
                <a:lnTo>
                  <a:pt x="57992" y="507"/>
                </a:lnTo>
                <a:lnTo>
                  <a:pt x="56175" y="888"/>
                </a:lnTo>
                <a:lnTo>
                  <a:pt x="54922" y="1650"/>
                </a:lnTo>
                <a:lnTo>
                  <a:pt x="54289" y="2158"/>
                </a:lnTo>
                <a:lnTo>
                  <a:pt x="53231" y="2539"/>
                </a:lnTo>
                <a:lnTo>
                  <a:pt x="52794" y="2539"/>
                </a:lnTo>
                <a:lnTo>
                  <a:pt x="49103" y="2793"/>
                </a:lnTo>
                <a:lnTo>
                  <a:pt x="46355" y="3174"/>
                </a:lnTo>
                <a:lnTo>
                  <a:pt x="54370" y="3174"/>
                </a:lnTo>
                <a:lnTo>
                  <a:pt x="53898" y="2793"/>
                </a:lnTo>
                <a:lnTo>
                  <a:pt x="53703" y="2666"/>
                </a:lnTo>
                <a:lnTo>
                  <a:pt x="62983" y="2666"/>
                </a:lnTo>
                <a:lnTo>
                  <a:pt x="62109" y="2031"/>
                </a:lnTo>
                <a:lnTo>
                  <a:pt x="61684" y="1650"/>
                </a:lnTo>
                <a:lnTo>
                  <a:pt x="60741" y="1142"/>
                </a:lnTo>
                <a:lnTo>
                  <a:pt x="60223" y="888"/>
                </a:lnTo>
                <a:lnTo>
                  <a:pt x="58579" y="50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46052" y="9505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809" y="0"/>
                </a:moveTo>
                <a:lnTo>
                  <a:pt x="4547" y="3481"/>
                </a:lnTo>
                <a:lnTo>
                  <a:pt x="5175" y="4065"/>
                </a:lnTo>
                <a:lnTo>
                  <a:pt x="5486" y="4340"/>
                </a:lnTo>
                <a:lnTo>
                  <a:pt x="5762" y="4661"/>
                </a:lnTo>
                <a:lnTo>
                  <a:pt x="6314" y="4271"/>
                </a:lnTo>
                <a:lnTo>
                  <a:pt x="6977" y="3527"/>
                </a:lnTo>
                <a:lnTo>
                  <a:pt x="7567" y="2542"/>
                </a:lnTo>
                <a:lnTo>
                  <a:pt x="7693" y="2187"/>
                </a:lnTo>
                <a:lnTo>
                  <a:pt x="7815" y="1683"/>
                </a:lnTo>
                <a:lnTo>
                  <a:pt x="7809" y="0"/>
                </a:lnTo>
                <a:close/>
              </a:path>
              <a:path w="8254" h="5080">
                <a:moveTo>
                  <a:pt x="58" y="1248"/>
                </a:moveTo>
                <a:lnTo>
                  <a:pt x="0" y="2542"/>
                </a:lnTo>
                <a:lnTo>
                  <a:pt x="120" y="3206"/>
                </a:lnTo>
                <a:lnTo>
                  <a:pt x="449" y="3996"/>
                </a:lnTo>
                <a:lnTo>
                  <a:pt x="1242" y="3481"/>
                </a:lnTo>
                <a:lnTo>
                  <a:pt x="1553" y="3367"/>
                </a:lnTo>
                <a:lnTo>
                  <a:pt x="1116" y="2977"/>
                </a:lnTo>
                <a:lnTo>
                  <a:pt x="840" y="2702"/>
                </a:lnTo>
                <a:lnTo>
                  <a:pt x="575" y="2382"/>
                </a:lnTo>
                <a:lnTo>
                  <a:pt x="161" y="1637"/>
                </a:lnTo>
                <a:lnTo>
                  <a:pt x="58" y="1248"/>
                </a:lnTo>
                <a:close/>
              </a:path>
              <a:path w="8254" h="5080">
                <a:moveTo>
                  <a:pt x="2772" y="3172"/>
                </a:moveTo>
                <a:lnTo>
                  <a:pt x="2461" y="3172"/>
                </a:lnTo>
                <a:lnTo>
                  <a:pt x="2139" y="3206"/>
                </a:lnTo>
                <a:lnTo>
                  <a:pt x="1846" y="3286"/>
                </a:lnTo>
                <a:lnTo>
                  <a:pt x="2266" y="3561"/>
                </a:lnTo>
                <a:lnTo>
                  <a:pt x="2657" y="3641"/>
                </a:lnTo>
                <a:lnTo>
                  <a:pt x="3048" y="3676"/>
                </a:lnTo>
                <a:lnTo>
                  <a:pt x="3830" y="3676"/>
                </a:lnTo>
                <a:lnTo>
                  <a:pt x="4251" y="3561"/>
                </a:lnTo>
                <a:lnTo>
                  <a:pt x="4071" y="3401"/>
                </a:lnTo>
                <a:lnTo>
                  <a:pt x="3634" y="3286"/>
                </a:lnTo>
                <a:lnTo>
                  <a:pt x="3209" y="3206"/>
                </a:lnTo>
                <a:lnTo>
                  <a:pt x="2772" y="317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44977" y="103121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6656" y="3607"/>
                </a:moveTo>
                <a:lnTo>
                  <a:pt x="3214" y="3607"/>
                </a:lnTo>
                <a:lnTo>
                  <a:pt x="3880" y="3687"/>
                </a:lnTo>
                <a:lnTo>
                  <a:pt x="4202" y="3756"/>
                </a:lnTo>
                <a:lnTo>
                  <a:pt x="4789" y="3951"/>
                </a:lnTo>
                <a:lnTo>
                  <a:pt x="5341" y="4271"/>
                </a:lnTo>
                <a:lnTo>
                  <a:pt x="5571" y="4466"/>
                </a:lnTo>
                <a:lnTo>
                  <a:pt x="6042" y="4191"/>
                </a:lnTo>
                <a:lnTo>
                  <a:pt x="6445" y="3882"/>
                </a:lnTo>
                <a:lnTo>
                  <a:pt x="6656" y="3607"/>
                </a:lnTo>
                <a:close/>
              </a:path>
              <a:path w="7620" h="5080">
                <a:moveTo>
                  <a:pt x="109" y="0"/>
                </a:moveTo>
                <a:lnTo>
                  <a:pt x="1489" y="4077"/>
                </a:lnTo>
                <a:lnTo>
                  <a:pt x="1880" y="3882"/>
                </a:lnTo>
                <a:lnTo>
                  <a:pt x="2317" y="3722"/>
                </a:lnTo>
                <a:lnTo>
                  <a:pt x="2742" y="3641"/>
                </a:lnTo>
                <a:lnTo>
                  <a:pt x="3214" y="3607"/>
                </a:lnTo>
                <a:lnTo>
                  <a:pt x="6656" y="3607"/>
                </a:lnTo>
                <a:lnTo>
                  <a:pt x="6989" y="3172"/>
                </a:lnTo>
                <a:lnTo>
                  <a:pt x="220" y="435"/>
                </a:lnTo>
                <a:lnTo>
                  <a:pt x="109" y="0"/>
                </a:lnTo>
                <a:close/>
              </a:path>
              <a:path w="7620" h="5080">
                <a:moveTo>
                  <a:pt x="7583" y="0"/>
                </a:moveTo>
                <a:lnTo>
                  <a:pt x="3846" y="3172"/>
                </a:lnTo>
                <a:lnTo>
                  <a:pt x="6989" y="3172"/>
                </a:lnTo>
                <a:lnTo>
                  <a:pt x="7146" y="2943"/>
                </a:lnTo>
                <a:lnTo>
                  <a:pt x="7342" y="2542"/>
                </a:lnTo>
                <a:lnTo>
                  <a:pt x="7442" y="2267"/>
                </a:lnTo>
                <a:lnTo>
                  <a:pt x="7568" y="1798"/>
                </a:lnTo>
                <a:lnTo>
                  <a:pt x="75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4466" y="11165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081" y="4512"/>
                </a:lnTo>
                <a:lnTo>
                  <a:pt x="2357" y="4077"/>
                </a:lnTo>
                <a:lnTo>
                  <a:pt x="2667" y="3687"/>
                </a:lnTo>
                <a:lnTo>
                  <a:pt x="3024" y="3367"/>
                </a:lnTo>
                <a:lnTo>
                  <a:pt x="3330" y="3125"/>
                </a:lnTo>
                <a:lnTo>
                  <a:pt x="3058" y="3057"/>
                </a:lnTo>
                <a:lnTo>
                  <a:pt x="113" y="435"/>
                </a:lnTo>
                <a:lnTo>
                  <a:pt x="0" y="0"/>
                </a:lnTo>
                <a:close/>
              </a:path>
              <a:path w="7620" h="5080">
                <a:moveTo>
                  <a:pt x="5715" y="2553"/>
                </a:moveTo>
                <a:lnTo>
                  <a:pt x="4829" y="2553"/>
                </a:lnTo>
                <a:lnTo>
                  <a:pt x="4358" y="2668"/>
                </a:lnTo>
                <a:lnTo>
                  <a:pt x="3498" y="3023"/>
                </a:lnTo>
                <a:lnTo>
                  <a:pt x="4102" y="3125"/>
                </a:lnTo>
                <a:lnTo>
                  <a:pt x="4392" y="3057"/>
                </a:lnTo>
                <a:lnTo>
                  <a:pt x="4714" y="3023"/>
                </a:lnTo>
                <a:lnTo>
                  <a:pt x="5399" y="2748"/>
                </a:lnTo>
                <a:lnTo>
                  <a:pt x="5611" y="2634"/>
                </a:lnTo>
                <a:close/>
              </a:path>
              <a:path w="7620" h="5080">
                <a:moveTo>
                  <a:pt x="7463" y="0"/>
                </a:moveTo>
                <a:lnTo>
                  <a:pt x="5715" y="2553"/>
                </a:lnTo>
                <a:lnTo>
                  <a:pt x="6209" y="2634"/>
                </a:lnTo>
                <a:lnTo>
                  <a:pt x="6706" y="2782"/>
                </a:lnTo>
                <a:lnTo>
                  <a:pt x="7037" y="2943"/>
                </a:lnTo>
                <a:lnTo>
                  <a:pt x="7428" y="1958"/>
                </a:lnTo>
                <a:lnTo>
                  <a:pt x="746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46030" y="11909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45" y="0"/>
                </a:moveTo>
                <a:lnTo>
                  <a:pt x="1184" y="3802"/>
                </a:lnTo>
                <a:lnTo>
                  <a:pt x="1414" y="4031"/>
                </a:lnTo>
                <a:lnTo>
                  <a:pt x="1655" y="4225"/>
                </a:lnTo>
                <a:lnTo>
                  <a:pt x="2207" y="4546"/>
                </a:lnTo>
                <a:lnTo>
                  <a:pt x="2759" y="4775"/>
                </a:lnTo>
                <a:lnTo>
                  <a:pt x="3380" y="4031"/>
                </a:lnTo>
                <a:lnTo>
                  <a:pt x="3737" y="3722"/>
                </a:lnTo>
                <a:lnTo>
                  <a:pt x="4128" y="3481"/>
                </a:lnTo>
                <a:lnTo>
                  <a:pt x="4565" y="3252"/>
                </a:lnTo>
                <a:lnTo>
                  <a:pt x="4869" y="3138"/>
                </a:lnTo>
                <a:lnTo>
                  <a:pt x="3461" y="3138"/>
                </a:lnTo>
                <a:lnTo>
                  <a:pt x="241" y="664"/>
                </a:lnTo>
                <a:lnTo>
                  <a:pt x="45" y="0"/>
                </a:lnTo>
                <a:close/>
              </a:path>
              <a:path w="7620" h="5080">
                <a:moveTo>
                  <a:pt x="7509" y="0"/>
                </a:moveTo>
                <a:lnTo>
                  <a:pt x="4128" y="3138"/>
                </a:lnTo>
                <a:lnTo>
                  <a:pt x="4869" y="3138"/>
                </a:lnTo>
                <a:lnTo>
                  <a:pt x="5473" y="3012"/>
                </a:lnTo>
                <a:lnTo>
                  <a:pt x="5945" y="2977"/>
                </a:lnTo>
                <a:lnTo>
                  <a:pt x="7051" y="2977"/>
                </a:lnTo>
                <a:lnTo>
                  <a:pt x="7322" y="2427"/>
                </a:lnTo>
                <a:lnTo>
                  <a:pt x="7568" y="1569"/>
                </a:lnTo>
                <a:lnTo>
                  <a:pt x="7509" y="0"/>
                </a:lnTo>
                <a:close/>
              </a:path>
              <a:path w="7620" h="5080">
                <a:moveTo>
                  <a:pt x="7051" y="2977"/>
                </a:moveTo>
                <a:lnTo>
                  <a:pt x="5945" y="2977"/>
                </a:lnTo>
                <a:lnTo>
                  <a:pt x="6485" y="3012"/>
                </a:lnTo>
                <a:lnTo>
                  <a:pt x="6957" y="3138"/>
                </a:lnTo>
                <a:lnTo>
                  <a:pt x="7051" y="297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48237" y="126965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1" y="1798"/>
                </a:lnTo>
                <a:lnTo>
                  <a:pt x="142" y="2267"/>
                </a:lnTo>
                <a:lnTo>
                  <a:pt x="237" y="2542"/>
                </a:lnTo>
                <a:lnTo>
                  <a:pt x="356" y="2737"/>
                </a:lnTo>
                <a:lnTo>
                  <a:pt x="471" y="3012"/>
                </a:lnTo>
                <a:lnTo>
                  <a:pt x="666" y="3252"/>
                </a:lnTo>
                <a:lnTo>
                  <a:pt x="827" y="3527"/>
                </a:lnTo>
                <a:lnTo>
                  <a:pt x="1494" y="4157"/>
                </a:lnTo>
                <a:lnTo>
                  <a:pt x="1966" y="4466"/>
                </a:lnTo>
                <a:lnTo>
                  <a:pt x="2518" y="4695"/>
                </a:lnTo>
                <a:lnTo>
                  <a:pt x="2867" y="4157"/>
                </a:lnTo>
                <a:lnTo>
                  <a:pt x="3104" y="3836"/>
                </a:lnTo>
                <a:lnTo>
                  <a:pt x="3495" y="3481"/>
                </a:lnTo>
                <a:lnTo>
                  <a:pt x="3952" y="3172"/>
                </a:lnTo>
                <a:lnTo>
                  <a:pt x="3737" y="3172"/>
                </a:lnTo>
                <a:lnTo>
                  <a:pt x="3058" y="3092"/>
                </a:lnTo>
                <a:lnTo>
                  <a:pt x="2437" y="2943"/>
                </a:lnTo>
                <a:lnTo>
                  <a:pt x="2161" y="2782"/>
                </a:lnTo>
                <a:lnTo>
                  <a:pt x="1839" y="2668"/>
                </a:lnTo>
                <a:lnTo>
                  <a:pt x="80" y="355"/>
                </a:lnTo>
                <a:lnTo>
                  <a:pt x="0" y="0"/>
                </a:lnTo>
                <a:close/>
              </a:path>
              <a:path w="7620" h="5080">
                <a:moveTo>
                  <a:pt x="3998" y="3140"/>
                </a:moveTo>
                <a:lnTo>
                  <a:pt x="3737" y="3172"/>
                </a:lnTo>
                <a:lnTo>
                  <a:pt x="3952" y="3172"/>
                </a:lnTo>
                <a:close/>
              </a:path>
              <a:path w="7620" h="5080">
                <a:moveTo>
                  <a:pt x="5775" y="2555"/>
                </a:moveTo>
                <a:lnTo>
                  <a:pt x="5381" y="2588"/>
                </a:lnTo>
                <a:lnTo>
                  <a:pt x="4662" y="2782"/>
                </a:lnTo>
                <a:lnTo>
                  <a:pt x="4358" y="2897"/>
                </a:lnTo>
                <a:lnTo>
                  <a:pt x="3998" y="3140"/>
                </a:lnTo>
                <a:lnTo>
                  <a:pt x="4404" y="3092"/>
                </a:lnTo>
                <a:lnTo>
                  <a:pt x="5071" y="2943"/>
                </a:lnTo>
                <a:lnTo>
                  <a:pt x="5623" y="2668"/>
                </a:lnTo>
                <a:lnTo>
                  <a:pt x="5775" y="2555"/>
                </a:lnTo>
                <a:close/>
              </a:path>
              <a:path w="7620" h="5080">
                <a:moveTo>
                  <a:pt x="7235" y="2542"/>
                </a:moveTo>
                <a:lnTo>
                  <a:pt x="5933" y="2542"/>
                </a:lnTo>
                <a:lnTo>
                  <a:pt x="6842" y="2668"/>
                </a:lnTo>
                <a:lnTo>
                  <a:pt x="7152" y="2782"/>
                </a:lnTo>
                <a:lnTo>
                  <a:pt x="7235" y="2542"/>
                </a:lnTo>
                <a:close/>
              </a:path>
              <a:path w="7620" h="5080">
                <a:moveTo>
                  <a:pt x="7509" y="0"/>
                </a:moveTo>
                <a:lnTo>
                  <a:pt x="7382" y="355"/>
                </a:lnTo>
                <a:lnTo>
                  <a:pt x="7313" y="664"/>
                </a:lnTo>
                <a:lnTo>
                  <a:pt x="6842" y="1534"/>
                </a:lnTo>
                <a:lnTo>
                  <a:pt x="6405" y="2038"/>
                </a:lnTo>
                <a:lnTo>
                  <a:pt x="6163" y="2267"/>
                </a:lnTo>
                <a:lnTo>
                  <a:pt x="5775" y="2555"/>
                </a:lnTo>
                <a:lnTo>
                  <a:pt x="5933" y="2542"/>
                </a:lnTo>
                <a:lnTo>
                  <a:pt x="7235" y="2542"/>
                </a:lnTo>
                <a:lnTo>
                  <a:pt x="7408" y="2038"/>
                </a:lnTo>
                <a:lnTo>
                  <a:pt x="7522" y="1534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50399" y="13444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3806" y="4901"/>
                </a:lnTo>
                <a:lnTo>
                  <a:pt x="3852" y="4546"/>
                </a:lnTo>
                <a:lnTo>
                  <a:pt x="3985" y="4191"/>
                </a:lnTo>
                <a:lnTo>
                  <a:pt x="4128" y="3916"/>
                </a:lnTo>
                <a:lnTo>
                  <a:pt x="4243" y="3607"/>
                </a:lnTo>
                <a:lnTo>
                  <a:pt x="4577" y="3138"/>
                </a:lnTo>
                <a:lnTo>
                  <a:pt x="114" y="320"/>
                </a:lnTo>
                <a:lnTo>
                  <a:pt x="0" y="0"/>
                </a:lnTo>
                <a:close/>
              </a:path>
              <a:path w="7620" h="5080">
                <a:moveTo>
                  <a:pt x="4656" y="3036"/>
                </a:moveTo>
                <a:lnTo>
                  <a:pt x="4438" y="3092"/>
                </a:lnTo>
                <a:lnTo>
                  <a:pt x="4082" y="3138"/>
                </a:lnTo>
                <a:lnTo>
                  <a:pt x="4577" y="3138"/>
                </a:lnTo>
                <a:close/>
              </a:path>
              <a:path w="7620" h="5080">
                <a:moveTo>
                  <a:pt x="6628" y="1774"/>
                </a:moveTo>
                <a:lnTo>
                  <a:pt x="4656" y="3036"/>
                </a:lnTo>
                <a:lnTo>
                  <a:pt x="5347" y="2782"/>
                </a:lnTo>
                <a:lnTo>
                  <a:pt x="5701" y="2588"/>
                </a:lnTo>
                <a:lnTo>
                  <a:pt x="6405" y="2038"/>
                </a:lnTo>
                <a:lnTo>
                  <a:pt x="6628" y="1774"/>
                </a:lnTo>
                <a:close/>
              </a:path>
              <a:path w="7620" h="5080">
                <a:moveTo>
                  <a:pt x="7509" y="0"/>
                </a:moveTo>
                <a:lnTo>
                  <a:pt x="7428" y="320"/>
                </a:lnTo>
                <a:lnTo>
                  <a:pt x="7313" y="629"/>
                </a:lnTo>
                <a:lnTo>
                  <a:pt x="6842" y="1523"/>
                </a:lnTo>
                <a:lnTo>
                  <a:pt x="6628" y="1774"/>
                </a:lnTo>
                <a:lnTo>
                  <a:pt x="6842" y="1729"/>
                </a:lnTo>
                <a:lnTo>
                  <a:pt x="7509" y="1649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4187" y="14102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4032" y="4890"/>
                </a:lnTo>
                <a:lnTo>
                  <a:pt x="4308" y="4844"/>
                </a:lnTo>
                <a:lnTo>
                  <a:pt x="4504" y="4340"/>
                </a:lnTo>
                <a:lnTo>
                  <a:pt x="4780" y="3870"/>
                </a:lnTo>
                <a:lnTo>
                  <a:pt x="5090" y="3435"/>
                </a:lnTo>
                <a:lnTo>
                  <a:pt x="5410" y="3126"/>
                </a:lnTo>
                <a:lnTo>
                  <a:pt x="3400" y="3126"/>
                </a:lnTo>
                <a:lnTo>
                  <a:pt x="3089" y="3046"/>
                </a:lnTo>
                <a:lnTo>
                  <a:pt x="2779" y="3012"/>
                </a:lnTo>
                <a:lnTo>
                  <a:pt x="2082" y="2737"/>
                </a:lnTo>
                <a:lnTo>
                  <a:pt x="143" y="423"/>
                </a:lnTo>
                <a:lnTo>
                  <a:pt x="19" y="0"/>
                </a:lnTo>
                <a:close/>
              </a:path>
              <a:path w="7620" h="5080">
                <a:moveTo>
                  <a:pt x="7493" y="0"/>
                </a:moveTo>
                <a:lnTo>
                  <a:pt x="4423" y="3046"/>
                </a:lnTo>
                <a:lnTo>
                  <a:pt x="4113" y="3126"/>
                </a:lnTo>
                <a:lnTo>
                  <a:pt x="5410" y="3126"/>
                </a:lnTo>
                <a:lnTo>
                  <a:pt x="5883" y="2737"/>
                </a:lnTo>
                <a:lnTo>
                  <a:pt x="6355" y="2462"/>
                </a:lnTo>
                <a:lnTo>
                  <a:pt x="6631" y="2382"/>
                </a:lnTo>
                <a:lnTo>
                  <a:pt x="6861" y="2267"/>
                </a:lnTo>
                <a:lnTo>
                  <a:pt x="7137" y="2221"/>
                </a:lnTo>
                <a:lnTo>
                  <a:pt x="7378" y="2153"/>
                </a:lnTo>
                <a:lnTo>
                  <a:pt x="7503" y="1752"/>
                </a:lnTo>
                <a:lnTo>
                  <a:pt x="749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8360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3906" y="4890"/>
                </a:lnTo>
                <a:lnTo>
                  <a:pt x="4033" y="4145"/>
                </a:lnTo>
                <a:lnTo>
                  <a:pt x="4263" y="3481"/>
                </a:lnTo>
                <a:lnTo>
                  <a:pt x="4464" y="3126"/>
                </a:lnTo>
                <a:lnTo>
                  <a:pt x="3400" y="3126"/>
                </a:lnTo>
                <a:lnTo>
                  <a:pt x="2768" y="3012"/>
                </a:lnTo>
                <a:lnTo>
                  <a:pt x="142" y="423"/>
                </a:lnTo>
                <a:lnTo>
                  <a:pt x="19" y="0"/>
                </a:lnTo>
                <a:close/>
              </a:path>
              <a:path w="7620" h="5080">
                <a:moveTo>
                  <a:pt x="4506" y="3051"/>
                </a:moveTo>
                <a:lnTo>
                  <a:pt x="4067" y="3126"/>
                </a:lnTo>
                <a:lnTo>
                  <a:pt x="4464" y="3126"/>
                </a:lnTo>
                <a:close/>
              </a:path>
              <a:path w="7620" h="5080">
                <a:moveTo>
                  <a:pt x="6968" y="1305"/>
                </a:moveTo>
                <a:lnTo>
                  <a:pt x="4506" y="3051"/>
                </a:lnTo>
                <a:lnTo>
                  <a:pt x="4734" y="3012"/>
                </a:lnTo>
                <a:lnTo>
                  <a:pt x="5367" y="2782"/>
                </a:lnTo>
                <a:lnTo>
                  <a:pt x="5919" y="2427"/>
                </a:lnTo>
                <a:lnTo>
                  <a:pt x="6620" y="1763"/>
                </a:lnTo>
                <a:lnTo>
                  <a:pt x="6968" y="1305"/>
                </a:lnTo>
                <a:close/>
              </a:path>
              <a:path w="7620" h="5080">
                <a:moveTo>
                  <a:pt x="7483" y="0"/>
                </a:moveTo>
                <a:lnTo>
                  <a:pt x="7370" y="423"/>
                </a:lnTo>
                <a:lnTo>
                  <a:pt x="7172" y="939"/>
                </a:lnTo>
                <a:lnTo>
                  <a:pt x="6968" y="1305"/>
                </a:lnTo>
                <a:lnTo>
                  <a:pt x="7207" y="1248"/>
                </a:lnTo>
                <a:lnTo>
                  <a:pt x="7563" y="1213"/>
                </a:lnTo>
                <a:lnTo>
                  <a:pt x="74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3517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22325" y="54355"/>
                </a:moveTo>
                <a:lnTo>
                  <a:pt x="18600" y="54355"/>
                </a:lnTo>
                <a:lnTo>
                  <a:pt x="19382" y="54482"/>
                </a:lnTo>
                <a:lnTo>
                  <a:pt x="20095" y="54736"/>
                </a:lnTo>
                <a:lnTo>
                  <a:pt x="22407" y="60578"/>
                </a:lnTo>
                <a:lnTo>
                  <a:pt x="22924" y="60578"/>
                </a:lnTo>
                <a:lnTo>
                  <a:pt x="26339" y="63753"/>
                </a:lnTo>
                <a:lnTo>
                  <a:pt x="27524" y="64642"/>
                </a:lnTo>
                <a:lnTo>
                  <a:pt x="28467" y="65277"/>
                </a:lnTo>
                <a:lnTo>
                  <a:pt x="29249" y="65658"/>
                </a:lnTo>
                <a:lnTo>
                  <a:pt x="25908" y="60578"/>
                </a:lnTo>
                <a:lnTo>
                  <a:pt x="23911" y="57149"/>
                </a:lnTo>
                <a:lnTo>
                  <a:pt x="22325" y="54355"/>
                </a:lnTo>
                <a:close/>
              </a:path>
              <a:path w="29845" h="66039">
                <a:moveTo>
                  <a:pt x="14702" y="0"/>
                </a:moveTo>
                <a:lnTo>
                  <a:pt x="12931" y="253"/>
                </a:lnTo>
                <a:lnTo>
                  <a:pt x="11286" y="634"/>
                </a:lnTo>
                <a:lnTo>
                  <a:pt x="8101" y="1142"/>
                </a:lnTo>
                <a:lnTo>
                  <a:pt x="5111" y="1904"/>
                </a:lnTo>
                <a:lnTo>
                  <a:pt x="2397" y="2539"/>
                </a:lnTo>
                <a:lnTo>
                  <a:pt x="1669" y="5079"/>
                </a:lnTo>
                <a:lnTo>
                  <a:pt x="1178" y="7111"/>
                </a:lnTo>
                <a:lnTo>
                  <a:pt x="741" y="9397"/>
                </a:lnTo>
                <a:lnTo>
                  <a:pt x="120" y="13842"/>
                </a:lnTo>
                <a:lnTo>
                  <a:pt x="0" y="22986"/>
                </a:lnTo>
                <a:lnTo>
                  <a:pt x="110" y="24383"/>
                </a:lnTo>
                <a:lnTo>
                  <a:pt x="14000" y="59943"/>
                </a:lnTo>
                <a:lnTo>
                  <a:pt x="14863" y="61086"/>
                </a:lnTo>
                <a:lnTo>
                  <a:pt x="14943" y="57149"/>
                </a:lnTo>
                <a:lnTo>
                  <a:pt x="13644" y="57149"/>
                </a:lnTo>
                <a:lnTo>
                  <a:pt x="12931" y="56895"/>
                </a:lnTo>
                <a:lnTo>
                  <a:pt x="10644" y="53720"/>
                </a:lnTo>
                <a:lnTo>
                  <a:pt x="10688" y="50672"/>
                </a:lnTo>
                <a:lnTo>
                  <a:pt x="9872" y="50545"/>
                </a:lnTo>
                <a:lnTo>
                  <a:pt x="6842" y="46989"/>
                </a:lnTo>
                <a:lnTo>
                  <a:pt x="6945" y="43687"/>
                </a:lnTo>
                <a:lnTo>
                  <a:pt x="7032" y="43306"/>
                </a:lnTo>
                <a:lnTo>
                  <a:pt x="7239" y="42925"/>
                </a:lnTo>
                <a:lnTo>
                  <a:pt x="6687" y="42671"/>
                </a:lnTo>
                <a:lnTo>
                  <a:pt x="6215" y="42417"/>
                </a:lnTo>
                <a:lnTo>
                  <a:pt x="5548" y="41782"/>
                </a:lnTo>
                <a:lnTo>
                  <a:pt x="5387" y="41528"/>
                </a:lnTo>
                <a:lnTo>
                  <a:pt x="5192" y="41274"/>
                </a:lnTo>
                <a:lnTo>
                  <a:pt x="5077" y="41020"/>
                </a:lnTo>
                <a:lnTo>
                  <a:pt x="4916" y="40766"/>
                </a:lnTo>
                <a:lnTo>
                  <a:pt x="4765" y="40131"/>
                </a:lnTo>
                <a:lnTo>
                  <a:pt x="4801" y="36194"/>
                </a:lnTo>
                <a:lnTo>
                  <a:pt x="4916" y="35940"/>
                </a:lnTo>
                <a:lnTo>
                  <a:pt x="4996" y="35559"/>
                </a:lnTo>
                <a:lnTo>
                  <a:pt x="5146" y="35432"/>
                </a:lnTo>
                <a:lnTo>
                  <a:pt x="5272" y="35178"/>
                </a:lnTo>
                <a:lnTo>
                  <a:pt x="4674" y="34924"/>
                </a:lnTo>
                <a:lnTo>
                  <a:pt x="3892" y="34416"/>
                </a:lnTo>
                <a:lnTo>
                  <a:pt x="3260" y="33654"/>
                </a:lnTo>
                <a:lnTo>
                  <a:pt x="3110" y="33400"/>
                </a:lnTo>
                <a:lnTo>
                  <a:pt x="2903" y="33146"/>
                </a:lnTo>
                <a:lnTo>
                  <a:pt x="2673" y="32511"/>
                </a:lnTo>
                <a:lnTo>
                  <a:pt x="2512" y="31876"/>
                </a:lnTo>
                <a:lnTo>
                  <a:pt x="2593" y="28447"/>
                </a:lnTo>
                <a:lnTo>
                  <a:pt x="2849" y="27812"/>
                </a:lnTo>
                <a:lnTo>
                  <a:pt x="3030" y="27431"/>
                </a:lnTo>
                <a:lnTo>
                  <a:pt x="2558" y="27177"/>
                </a:lnTo>
                <a:lnTo>
                  <a:pt x="2121" y="26796"/>
                </a:lnTo>
                <a:lnTo>
                  <a:pt x="1765" y="26415"/>
                </a:lnTo>
                <a:lnTo>
                  <a:pt x="1454" y="25907"/>
                </a:lnTo>
                <a:lnTo>
                  <a:pt x="1178" y="25526"/>
                </a:lnTo>
                <a:lnTo>
                  <a:pt x="1061" y="25145"/>
                </a:lnTo>
                <a:lnTo>
                  <a:pt x="948" y="24637"/>
                </a:lnTo>
                <a:lnTo>
                  <a:pt x="1061" y="20700"/>
                </a:lnTo>
                <a:lnTo>
                  <a:pt x="1178" y="20319"/>
                </a:lnTo>
                <a:lnTo>
                  <a:pt x="1730" y="19430"/>
                </a:lnTo>
                <a:lnTo>
                  <a:pt x="2087" y="19049"/>
                </a:lnTo>
                <a:lnTo>
                  <a:pt x="2478" y="18795"/>
                </a:lnTo>
                <a:lnTo>
                  <a:pt x="2949" y="18414"/>
                </a:lnTo>
                <a:lnTo>
                  <a:pt x="1517" y="15874"/>
                </a:lnTo>
                <a:lnTo>
                  <a:pt x="1569" y="12572"/>
                </a:lnTo>
                <a:lnTo>
                  <a:pt x="1684" y="12064"/>
                </a:lnTo>
                <a:lnTo>
                  <a:pt x="2363" y="10921"/>
                </a:lnTo>
                <a:lnTo>
                  <a:pt x="2673" y="10540"/>
                </a:lnTo>
                <a:lnTo>
                  <a:pt x="2984" y="10286"/>
                </a:lnTo>
                <a:lnTo>
                  <a:pt x="2593" y="9397"/>
                </a:lnTo>
                <a:lnTo>
                  <a:pt x="2708" y="5333"/>
                </a:lnTo>
                <a:lnTo>
                  <a:pt x="2869" y="5079"/>
                </a:lnTo>
                <a:lnTo>
                  <a:pt x="3030" y="4698"/>
                </a:lnTo>
                <a:lnTo>
                  <a:pt x="6997" y="2158"/>
                </a:lnTo>
                <a:lnTo>
                  <a:pt x="13008" y="2158"/>
                </a:lnTo>
                <a:lnTo>
                  <a:pt x="13322" y="1650"/>
                </a:lnTo>
                <a:lnTo>
                  <a:pt x="13759" y="1142"/>
                </a:lnTo>
                <a:lnTo>
                  <a:pt x="14426" y="253"/>
                </a:lnTo>
                <a:lnTo>
                  <a:pt x="14702" y="0"/>
                </a:lnTo>
                <a:close/>
              </a:path>
              <a:path w="29845" h="66039">
                <a:moveTo>
                  <a:pt x="21214" y="52323"/>
                </a:moveTo>
                <a:lnTo>
                  <a:pt x="18163" y="52323"/>
                </a:lnTo>
                <a:lnTo>
                  <a:pt x="18163" y="54101"/>
                </a:lnTo>
                <a:lnTo>
                  <a:pt x="18048" y="54482"/>
                </a:lnTo>
                <a:lnTo>
                  <a:pt x="18324" y="54355"/>
                </a:lnTo>
                <a:lnTo>
                  <a:pt x="22325" y="54355"/>
                </a:lnTo>
                <a:lnTo>
                  <a:pt x="21214" y="52323"/>
                </a:lnTo>
                <a:close/>
              </a:path>
              <a:path w="29845" h="66039">
                <a:moveTo>
                  <a:pt x="17940" y="53042"/>
                </a:moveTo>
                <a:lnTo>
                  <a:pt x="17726" y="53466"/>
                </a:lnTo>
                <a:lnTo>
                  <a:pt x="17531" y="53720"/>
                </a:lnTo>
                <a:lnTo>
                  <a:pt x="17301" y="54101"/>
                </a:lnTo>
                <a:lnTo>
                  <a:pt x="17025" y="54355"/>
                </a:lnTo>
                <a:lnTo>
                  <a:pt x="17220" y="54228"/>
                </a:lnTo>
                <a:lnTo>
                  <a:pt x="17887" y="53212"/>
                </a:lnTo>
                <a:lnTo>
                  <a:pt x="17940" y="53042"/>
                </a:lnTo>
                <a:close/>
              </a:path>
              <a:path w="29845" h="66039">
                <a:moveTo>
                  <a:pt x="18136" y="52412"/>
                </a:moveTo>
                <a:lnTo>
                  <a:pt x="17940" y="53042"/>
                </a:lnTo>
                <a:lnTo>
                  <a:pt x="18083" y="52704"/>
                </a:lnTo>
                <a:lnTo>
                  <a:pt x="18136" y="52412"/>
                </a:lnTo>
                <a:close/>
              </a:path>
              <a:path w="29845" h="66039">
                <a:moveTo>
                  <a:pt x="13008" y="2158"/>
                </a:moveTo>
                <a:lnTo>
                  <a:pt x="7745" y="2158"/>
                </a:lnTo>
                <a:lnTo>
                  <a:pt x="8848" y="2539"/>
                </a:lnTo>
                <a:lnTo>
                  <a:pt x="9124" y="2793"/>
                </a:lnTo>
                <a:lnTo>
                  <a:pt x="10343" y="8000"/>
                </a:lnTo>
                <a:lnTo>
                  <a:pt x="10102" y="8889"/>
                </a:lnTo>
                <a:lnTo>
                  <a:pt x="9550" y="9778"/>
                </a:lnTo>
                <a:lnTo>
                  <a:pt x="8848" y="10540"/>
                </a:lnTo>
                <a:lnTo>
                  <a:pt x="8297" y="11048"/>
                </a:lnTo>
                <a:lnTo>
                  <a:pt x="8492" y="11302"/>
                </a:lnTo>
                <a:lnTo>
                  <a:pt x="8653" y="11556"/>
                </a:lnTo>
                <a:lnTo>
                  <a:pt x="8874" y="12064"/>
                </a:lnTo>
                <a:lnTo>
                  <a:pt x="8998" y="16382"/>
                </a:lnTo>
                <a:lnTo>
                  <a:pt x="8572" y="17398"/>
                </a:lnTo>
                <a:lnTo>
                  <a:pt x="8251" y="17779"/>
                </a:lnTo>
                <a:lnTo>
                  <a:pt x="7906" y="18287"/>
                </a:lnTo>
                <a:lnTo>
                  <a:pt x="7503" y="18541"/>
                </a:lnTo>
                <a:lnTo>
                  <a:pt x="7032" y="18795"/>
                </a:lnTo>
                <a:lnTo>
                  <a:pt x="7664" y="19430"/>
                </a:lnTo>
                <a:lnTo>
                  <a:pt x="8297" y="20700"/>
                </a:lnTo>
                <a:lnTo>
                  <a:pt x="8377" y="24891"/>
                </a:lnTo>
                <a:lnTo>
                  <a:pt x="7986" y="25907"/>
                </a:lnTo>
                <a:lnTo>
                  <a:pt x="8848" y="26415"/>
                </a:lnTo>
                <a:lnTo>
                  <a:pt x="9515" y="27304"/>
                </a:lnTo>
                <a:lnTo>
                  <a:pt x="9791" y="27812"/>
                </a:lnTo>
                <a:lnTo>
                  <a:pt x="9987" y="28320"/>
                </a:lnTo>
                <a:lnTo>
                  <a:pt x="10102" y="31876"/>
                </a:lnTo>
                <a:lnTo>
                  <a:pt x="9872" y="32765"/>
                </a:lnTo>
                <a:lnTo>
                  <a:pt x="9630" y="33273"/>
                </a:lnTo>
                <a:lnTo>
                  <a:pt x="9469" y="33527"/>
                </a:lnTo>
                <a:lnTo>
                  <a:pt x="9791" y="33527"/>
                </a:lnTo>
                <a:lnTo>
                  <a:pt x="10343" y="33908"/>
                </a:lnTo>
                <a:lnTo>
                  <a:pt x="10849" y="34162"/>
                </a:lnTo>
                <a:lnTo>
                  <a:pt x="11321" y="34670"/>
                </a:lnTo>
                <a:lnTo>
                  <a:pt x="12183" y="40131"/>
                </a:lnTo>
                <a:lnTo>
                  <a:pt x="12068" y="40639"/>
                </a:lnTo>
                <a:lnTo>
                  <a:pt x="11873" y="41020"/>
                </a:lnTo>
                <a:lnTo>
                  <a:pt x="12425" y="41274"/>
                </a:lnTo>
                <a:lnTo>
                  <a:pt x="12896" y="41528"/>
                </a:lnTo>
                <a:lnTo>
                  <a:pt x="13563" y="42163"/>
                </a:lnTo>
                <a:lnTo>
                  <a:pt x="13724" y="42417"/>
                </a:lnTo>
                <a:lnTo>
                  <a:pt x="13920" y="42671"/>
                </a:lnTo>
                <a:lnTo>
                  <a:pt x="14276" y="43560"/>
                </a:lnTo>
                <a:lnTo>
                  <a:pt x="14391" y="47370"/>
                </a:lnTo>
                <a:lnTo>
                  <a:pt x="15921" y="47624"/>
                </a:lnTo>
                <a:lnTo>
                  <a:pt x="16588" y="48005"/>
                </a:lnTo>
                <a:lnTo>
                  <a:pt x="17140" y="48513"/>
                </a:lnTo>
                <a:lnTo>
                  <a:pt x="17611" y="49148"/>
                </a:lnTo>
                <a:lnTo>
                  <a:pt x="17807" y="49529"/>
                </a:lnTo>
                <a:lnTo>
                  <a:pt x="17968" y="49783"/>
                </a:lnTo>
                <a:lnTo>
                  <a:pt x="18121" y="50291"/>
                </a:lnTo>
                <a:lnTo>
                  <a:pt x="18244" y="51815"/>
                </a:lnTo>
                <a:lnTo>
                  <a:pt x="18136" y="52412"/>
                </a:lnTo>
                <a:lnTo>
                  <a:pt x="21214" y="52323"/>
                </a:lnTo>
                <a:lnTo>
                  <a:pt x="19220" y="48513"/>
                </a:lnTo>
                <a:lnTo>
                  <a:pt x="15725" y="41020"/>
                </a:lnTo>
                <a:lnTo>
                  <a:pt x="9767" y="17779"/>
                </a:lnTo>
                <a:lnTo>
                  <a:pt x="9886" y="12572"/>
                </a:lnTo>
                <a:lnTo>
                  <a:pt x="12850" y="2412"/>
                </a:lnTo>
                <a:lnTo>
                  <a:pt x="13008" y="215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25377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578" y="0"/>
                </a:moveTo>
                <a:lnTo>
                  <a:pt x="7463" y="309"/>
                </a:lnTo>
                <a:lnTo>
                  <a:pt x="7382" y="629"/>
                </a:lnTo>
                <a:lnTo>
                  <a:pt x="6911" y="1523"/>
                </a:lnTo>
                <a:lnTo>
                  <a:pt x="4162" y="3126"/>
                </a:lnTo>
                <a:lnTo>
                  <a:pt x="3099" y="3126"/>
                </a:lnTo>
                <a:lnTo>
                  <a:pt x="3300" y="3481"/>
                </a:lnTo>
                <a:lnTo>
                  <a:pt x="3530" y="4145"/>
                </a:lnTo>
                <a:lnTo>
                  <a:pt x="3645" y="4890"/>
                </a:lnTo>
                <a:lnTo>
                  <a:pt x="4599" y="4810"/>
                </a:lnTo>
                <a:lnTo>
                  <a:pt x="6970" y="3126"/>
                </a:lnTo>
                <a:lnTo>
                  <a:pt x="3495" y="3126"/>
                </a:lnTo>
                <a:lnTo>
                  <a:pt x="3056" y="3051"/>
                </a:lnTo>
                <a:lnTo>
                  <a:pt x="7017" y="3051"/>
                </a:lnTo>
                <a:lnTo>
                  <a:pt x="7259" y="2622"/>
                </a:lnTo>
                <a:lnTo>
                  <a:pt x="7509" y="2072"/>
                </a:lnTo>
                <a:lnTo>
                  <a:pt x="7624" y="1213"/>
                </a:lnTo>
                <a:lnTo>
                  <a:pt x="7578" y="0"/>
                </a:lnTo>
                <a:close/>
              </a:path>
              <a:path w="7620" h="5080">
                <a:moveTo>
                  <a:pt x="634" y="1313"/>
                </a:moveTo>
                <a:lnTo>
                  <a:pt x="3056" y="3051"/>
                </a:lnTo>
                <a:lnTo>
                  <a:pt x="2748" y="2588"/>
                </a:lnTo>
                <a:lnTo>
                  <a:pt x="634" y="1313"/>
                </a:lnTo>
                <a:close/>
              </a:path>
              <a:path w="7620" h="5080">
                <a:moveTo>
                  <a:pt x="68" y="0"/>
                </a:moveTo>
                <a:lnTo>
                  <a:pt x="0" y="1213"/>
                </a:lnTo>
                <a:lnTo>
                  <a:pt x="344" y="1248"/>
                </a:lnTo>
                <a:lnTo>
                  <a:pt x="634" y="1313"/>
                </a:lnTo>
                <a:lnTo>
                  <a:pt x="264" y="629"/>
                </a:lnTo>
                <a:lnTo>
                  <a:pt x="149" y="309"/>
                </a:lnTo>
                <a:lnTo>
                  <a:pt x="6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8535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14581" y="0"/>
                </a:moveTo>
                <a:lnTo>
                  <a:pt x="19505" y="17017"/>
                </a:lnTo>
                <a:lnTo>
                  <a:pt x="19383" y="19430"/>
                </a:lnTo>
                <a:lnTo>
                  <a:pt x="3172" y="60832"/>
                </a:lnTo>
                <a:lnTo>
                  <a:pt x="0" y="65658"/>
                </a:lnTo>
                <a:lnTo>
                  <a:pt x="816" y="65277"/>
                </a:lnTo>
                <a:lnTo>
                  <a:pt x="2943" y="63753"/>
                </a:lnTo>
                <a:lnTo>
                  <a:pt x="3104" y="63118"/>
                </a:lnTo>
                <a:lnTo>
                  <a:pt x="3576" y="62229"/>
                </a:lnTo>
                <a:lnTo>
                  <a:pt x="4001" y="61721"/>
                </a:lnTo>
                <a:lnTo>
                  <a:pt x="4519" y="61213"/>
                </a:lnTo>
                <a:lnTo>
                  <a:pt x="5381" y="60832"/>
                </a:lnTo>
                <a:lnTo>
                  <a:pt x="6370" y="60578"/>
                </a:lnTo>
                <a:lnTo>
                  <a:pt x="6842" y="60578"/>
                </a:lnTo>
                <a:lnTo>
                  <a:pt x="6937" y="59308"/>
                </a:lnTo>
                <a:lnTo>
                  <a:pt x="10648" y="54355"/>
                </a:lnTo>
                <a:lnTo>
                  <a:pt x="11168" y="54355"/>
                </a:lnTo>
                <a:lnTo>
                  <a:pt x="11071" y="53974"/>
                </a:lnTo>
                <a:lnTo>
                  <a:pt x="14857" y="47370"/>
                </a:lnTo>
                <a:lnTo>
                  <a:pt x="14972" y="43560"/>
                </a:lnTo>
                <a:lnTo>
                  <a:pt x="17410" y="41020"/>
                </a:lnTo>
                <a:lnTo>
                  <a:pt x="17214" y="40639"/>
                </a:lnTo>
                <a:lnTo>
                  <a:pt x="17053" y="40131"/>
                </a:lnTo>
                <a:lnTo>
                  <a:pt x="17053" y="36321"/>
                </a:lnTo>
                <a:lnTo>
                  <a:pt x="17410" y="35432"/>
                </a:lnTo>
                <a:lnTo>
                  <a:pt x="18157" y="34416"/>
                </a:lnTo>
                <a:lnTo>
                  <a:pt x="18399" y="34162"/>
                </a:lnTo>
                <a:lnTo>
                  <a:pt x="18905" y="33908"/>
                </a:lnTo>
                <a:lnTo>
                  <a:pt x="19457" y="33527"/>
                </a:lnTo>
                <a:lnTo>
                  <a:pt x="19767" y="33527"/>
                </a:lnTo>
                <a:lnTo>
                  <a:pt x="19442" y="32892"/>
                </a:lnTo>
                <a:lnTo>
                  <a:pt x="19344" y="32638"/>
                </a:lnTo>
                <a:lnTo>
                  <a:pt x="19248" y="32257"/>
                </a:lnTo>
                <a:lnTo>
                  <a:pt x="19256" y="28447"/>
                </a:lnTo>
                <a:lnTo>
                  <a:pt x="19457" y="27812"/>
                </a:lnTo>
                <a:lnTo>
                  <a:pt x="19733" y="27304"/>
                </a:lnTo>
                <a:lnTo>
                  <a:pt x="20043" y="26923"/>
                </a:lnTo>
                <a:lnTo>
                  <a:pt x="20400" y="26415"/>
                </a:lnTo>
                <a:lnTo>
                  <a:pt x="21308" y="25907"/>
                </a:lnTo>
                <a:lnTo>
                  <a:pt x="21067" y="25399"/>
                </a:lnTo>
                <a:lnTo>
                  <a:pt x="20906" y="24891"/>
                </a:lnTo>
                <a:lnTo>
                  <a:pt x="21895" y="19177"/>
                </a:lnTo>
                <a:lnTo>
                  <a:pt x="22205" y="18796"/>
                </a:lnTo>
                <a:lnTo>
                  <a:pt x="20161" y="15748"/>
                </a:lnTo>
                <a:lnTo>
                  <a:pt x="20239" y="12446"/>
                </a:lnTo>
                <a:lnTo>
                  <a:pt x="20595" y="11557"/>
                </a:lnTo>
                <a:lnTo>
                  <a:pt x="20756" y="11303"/>
                </a:lnTo>
                <a:lnTo>
                  <a:pt x="20952" y="11049"/>
                </a:lnTo>
                <a:lnTo>
                  <a:pt x="20400" y="10541"/>
                </a:lnTo>
                <a:lnTo>
                  <a:pt x="19491" y="9525"/>
                </a:lnTo>
                <a:lnTo>
                  <a:pt x="19079" y="8636"/>
                </a:lnTo>
                <a:lnTo>
                  <a:pt x="18990" y="8382"/>
                </a:lnTo>
                <a:lnTo>
                  <a:pt x="18870" y="7874"/>
                </a:lnTo>
                <a:lnTo>
                  <a:pt x="18951" y="4445"/>
                </a:lnTo>
                <a:lnTo>
                  <a:pt x="19376" y="3556"/>
                </a:lnTo>
                <a:lnTo>
                  <a:pt x="19848" y="3048"/>
                </a:lnTo>
                <a:lnTo>
                  <a:pt x="20434" y="2540"/>
                </a:lnTo>
                <a:lnTo>
                  <a:pt x="21504" y="2159"/>
                </a:lnTo>
                <a:lnTo>
                  <a:pt x="25223" y="2159"/>
                </a:lnTo>
                <a:lnTo>
                  <a:pt x="24137" y="1905"/>
                </a:lnTo>
                <a:lnTo>
                  <a:pt x="21182" y="1143"/>
                </a:lnTo>
                <a:lnTo>
                  <a:pt x="18008" y="635"/>
                </a:lnTo>
                <a:lnTo>
                  <a:pt x="16306" y="254"/>
                </a:lnTo>
                <a:lnTo>
                  <a:pt x="14581" y="0"/>
                </a:lnTo>
                <a:close/>
              </a:path>
              <a:path w="29845" h="66039">
                <a:moveTo>
                  <a:pt x="25223" y="2159"/>
                </a:moveTo>
                <a:lnTo>
                  <a:pt x="22677" y="2159"/>
                </a:lnTo>
                <a:lnTo>
                  <a:pt x="23815" y="2540"/>
                </a:lnTo>
                <a:lnTo>
                  <a:pt x="24528" y="2921"/>
                </a:lnTo>
                <a:lnTo>
                  <a:pt x="26732" y="8890"/>
                </a:lnTo>
                <a:lnTo>
                  <a:pt x="26607" y="9525"/>
                </a:lnTo>
                <a:lnTo>
                  <a:pt x="26414" y="10033"/>
                </a:lnTo>
                <a:lnTo>
                  <a:pt x="26253" y="10287"/>
                </a:lnTo>
                <a:lnTo>
                  <a:pt x="26575" y="10541"/>
                </a:lnTo>
                <a:lnTo>
                  <a:pt x="27162" y="11303"/>
                </a:lnTo>
                <a:lnTo>
                  <a:pt x="27553" y="12065"/>
                </a:lnTo>
                <a:lnTo>
                  <a:pt x="27648" y="12446"/>
                </a:lnTo>
                <a:lnTo>
                  <a:pt x="27696" y="14351"/>
                </a:lnTo>
                <a:lnTo>
                  <a:pt x="27679" y="16129"/>
                </a:lnTo>
                <a:lnTo>
                  <a:pt x="26334" y="18415"/>
                </a:lnTo>
                <a:lnTo>
                  <a:pt x="27162" y="19050"/>
                </a:lnTo>
                <a:lnTo>
                  <a:pt x="27518" y="19431"/>
                </a:lnTo>
                <a:lnTo>
                  <a:pt x="28070" y="20320"/>
                </a:lnTo>
                <a:lnTo>
                  <a:pt x="28266" y="20955"/>
                </a:lnTo>
                <a:lnTo>
                  <a:pt x="28386" y="24384"/>
                </a:lnTo>
                <a:lnTo>
                  <a:pt x="28070" y="25527"/>
                </a:lnTo>
                <a:lnTo>
                  <a:pt x="27518" y="26416"/>
                </a:lnTo>
                <a:lnTo>
                  <a:pt x="26725" y="27178"/>
                </a:lnTo>
                <a:lnTo>
                  <a:pt x="26253" y="27432"/>
                </a:lnTo>
                <a:lnTo>
                  <a:pt x="26495" y="27940"/>
                </a:lnTo>
                <a:lnTo>
                  <a:pt x="26656" y="28448"/>
                </a:lnTo>
                <a:lnTo>
                  <a:pt x="26705" y="32131"/>
                </a:lnTo>
                <a:lnTo>
                  <a:pt x="26460" y="32893"/>
                </a:lnTo>
                <a:lnTo>
                  <a:pt x="26184" y="33401"/>
                </a:lnTo>
                <a:lnTo>
                  <a:pt x="25586" y="34163"/>
                </a:lnTo>
                <a:lnTo>
                  <a:pt x="25356" y="34417"/>
                </a:lnTo>
                <a:lnTo>
                  <a:pt x="25080" y="34544"/>
                </a:lnTo>
                <a:lnTo>
                  <a:pt x="24563" y="34924"/>
                </a:lnTo>
                <a:lnTo>
                  <a:pt x="23976" y="35178"/>
                </a:lnTo>
                <a:lnTo>
                  <a:pt x="24137" y="35432"/>
                </a:lnTo>
                <a:lnTo>
                  <a:pt x="24367" y="35940"/>
                </a:lnTo>
                <a:lnTo>
                  <a:pt x="24488" y="36321"/>
                </a:lnTo>
                <a:lnTo>
                  <a:pt x="24528" y="40131"/>
                </a:lnTo>
                <a:lnTo>
                  <a:pt x="24413" y="40385"/>
                </a:lnTo>
                <a:lnTo>
                  <a:pt x="24333" y="40766"/>
                </a:lnTo>
                <a:lnTo>
                  <a:pt x="24218" y="41020"/>
                </a:lnTo>
                <a:lnTo>
                  <a:pt x="23700" y="41782"/>
                </a:lnTo>
                <a:lnTo>
                  <a:pt x="23309" y="42163"/>
                </a:lnTo>
                <a:lnTo>
                  <a:pt x="23079" y="42417"/>
                </a:lnTo>
                <a:lnTo>
                  <a:pt x="22010" y="42925"/>
                </a:lnTo>
                <a:lnTo>
                  <a:pt x="22205" y="43306"/>
                </a:lnTo>
                <a:lnTo>
                  <a:pt x="22266" y="43560"/>
                </a:lnTo>
                <a:lnTo>
                  <a:pt x="22366" y="47370"/>
                </a:lnTo>
                <a:lnTo>
                  <a:pt x="22286" y="47751"/>
                </a:lnTo>
                <a:lnTo>
                  <a:pt x="22171" y="48132"/>
                </a:lnTo>
                <a:lnTo>
                  <a:pt x="18594" y="50672"/>
                </a:lnTo>
                <a:lnTo>
                  <a:pt x="18556" y="54101"/>
                </a:lnTo>
                <a:lnTo>
                  <a:pt x="15605" y="57149"/>
                </a:lnTo>
                <a:lnTo>
                  <a:pt x="14305" y="57149"/>
                </a:lnTo>
                <a:lnTo>
                  <a:pt x="14386" y="61086"/>
                </a:lnTo>
                <a:lnTo>
                  <a:pt x="29181" y="23749"/>
                </a:lnTo>
                <a:lnTo>
                  <a:pt x="29308" y="21971"/>
                </a:lnTo>
                <a:lnTo>
                  <a:pt x="29204" y="14859"/>
                </a:lnTo>
                <a:lnTo>
                  <a:pt x="26851" y="2540"/>
                </a:lnTo>
                <a:lnTo>
                  <a:pt x="25223" y="2159"/>
                </a:lnTo>
                <a:close/>
              </a:path>
              <a:path w="29845" h="66039">
                <a:moveTo>
                  <a:pt x="6937" y="59308"/>
                </a:moveTo>
                <a:lnTo>
                  <a:pt x="7037" y="59816"/>
                </a:lnTo>
                <a:lnTo>
                  <a:pt x="7233" y="60197"/>
                </a:lnTo>
                <a:lnTo>
                  <a:pt x="7072" y="59816"/>
                </a:lnTo>
                <a:lnTo>
                  <a:pt x="6957" y="59435"/>
                </a:lnTo>
                <a:close/>
              </a:path>
              <a:path w="29845" h="66039">
                <a:moveTo>
                  <a:pt x="11168" y="54355"/>
                </a:moveTo>
                <a:lnTo>
                  <a:pt x="10924" y="54355"/>
                </a:lnTo>
                <a:lnTo>
                  <a:pt x="11200" y="54482"/>
                </a:lnTo>
                <a:close/>
              </a:path>
              <a:path w="29845" h="66039">
                <a:moveTo>
                  <a:pt x="11543" y="53510"/>
                </a:moveTo>
                <a:lnTo>
                  <a:pt x="12028" y="54228"/>
                </a:lnTo>
                <a:lnTo>
                  <a:pt x="12258" y="54355"/>
                </a:lnTo>
                <a:lnTo>
                  <a:pt x="11982" y="54101"/>
                </a:lnTo>
                <a:lnTo>
                  <a:pt x="11543" y="53510"/>
                </a:lnTo>
                <a:close/>
              </a:path>
              <a:path w="29845" h="66039">
                <a:moveTo>
                  <a:pt x="11332" y="53118"/>
                </a:moveTo>
                <a:lnTo>
                  <a:pt x="11481" y="53408"/>
                </a:lnTo>
                <a:lnTo>
                  <a:pt x="11332" y="53118"/>
                </a:lnTo>
                <a:close/>
              </a:path>
              <a:path w="29845" h="66039">
                <a:moveTo>
                  <a:pt x="11129" y="52323"/>
                </a:moveTo>
                <a:lnTo>
                  <a:pt x="11291" y="52986"/>
                </a:lnTo>
                <a:lnTo>
                  <a:pt x="11129" y="52323"/>
                </a:lnTo>
                <a:close/>
              </a:path>
              <a:path w="29845" h="66039">
                <a:moveTo>
                  <a:pt x="27696" y="14351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0204" y="142277"/>
            <a:ext cx="43815" cy="33655"/>
          </a:xfrm>
          <a:custGeom>
            <a:avLst/>
            <a:gdLst/>
            <a:ahLst/>
            <a:cxnLst/>
            <a:rect l="l" t="t" r="r" b="b"/>
            <a:pathLst>
              <a:path w="43815" h="33655">
                <a:moveTo>
                  <a:pt x="31063" y="22859"/>
                </a:moveTo>
                <a:lnTo>
                  <a:pt x="26383" y="27371"/>
                </a:lnTo>
                <a:lnTo>
                  <a:pt x="26891" y="28035"/>
                </a:lnTo>
                <a:lnTo>
                  <a:pt x="35387" y="33636"/>
                </a:lnTo>
                <a:lnTo>
                  <a:pt x="36376" y="33006"/>
                </a:lnTo>
                <a:lnTo>
                  <a:pt x="39826" y="29868"/>
                </a:lnTo>
                <a:lnTo>
                  <a:pt x="40228" y="29444"/>
                </a:lnTo>
                <a:lnTo>
                  <a:pt x="41289" y="27955"/>
                </a:lnTo>
                <a:lnTo>
                  <a:pt x="41838" y="27050"/>
                </a:lnTo>
                <a:lnTo>
                  <a:pt x="39400" y="26627"/>
                </a:lnTo>
                <a:lnTo>
                  <a:pt x="38733" y="26466"/>
                </a:lnTo>
                <a:lnTo>
                  <a:pt x="31730" y="23374"/>
                </a:lnTo>
                <a:lnTo>
                  <a:pt x="31063" y="22859"/>
                </a:lnTo>
                <a:close/>
              </a:path>
              <a:path w="43815" h="33655">
                <a:moveTo>
                  <a:pt x="41171" y="10960"/>
                </a:moveTo>
                <a:lnTo>
                  <a:pt x="29844" y="14372"/>
                </a:lnTo>
                <a:lnTo>
                  <a:pt x="30281" y="14957"/>
                </a:lnTo>
                <a:lnTo>
                  <a:pt x="31650" y="20832"/>
                </a:lnTo>
                <a:lnTo>
                  <a:pt x="34088" y="21061"/>
                </a:lnTo>
                <a:lnTo>
                  <a:pt x="43678" y="20041"/>
                </a:lnTo>
                <a:lnTo>
                  <a:pt x="43563" y="17694"/>
                </a:lnTo>
                <a:lnTo>
                  <a:pt x="43253" y="15976"/>
                </a:lnTo>
                <a:lnTo>
                  <a:pt x="43092" y="15380"/>
                </a:lnTo>
                <a:lnTo>
                  <a:pt x="42775" y="14372"/>
                </a:lnTo>
                <a:lnTo>
                  <a:pt x="42310" y="13158"/>
                </a:lnTo>
                <a:lnTo>
                  <a:pt x="41171" y="10960"/>
                </a:lnTo>
                <a:close/>
              </a:path>
              <a:path w="43815" h="33655">
                <a:moveTo>
                  <a:pt x="24853" y="274"/>
                </a:moveTo>
                <a:lnTo>
                  <a:pt x="22806" y="11040"/>
                </a:lnTo>
                <a:lnTo>
                  <a:pt x="24186" y="11154"/>
                </a:lnTo>
                <a:lnTo>
                  <a:pt x="24612" y="11280"/>
                </a:lnTo>
                <a:lnTo>
                  <a:pt x="29131" y="13582"/>
                </a:lnTo>
                <a:lnTo>
                  <a:pt x="30621" y="10960"/>
                </a:lnTo>
                <a:lnTo>
                  <a:pt x="31374" y="9791"/>
                </a:lnTo>
                <a:lnTo>
                  <a:pt x="33030" y="7478"/>
                </a:lnTo>
                <a:lnTo>
                  <a:pt x="33812" y="6459"/>
                </a:lnTo>
                <a:lnTo>
                  <a:pt x="35306" y="4695"/>
                </a:lnTo>
                <a:lnTo>
                  <a:pt x="34525" y="4145"/>
                </a:lnTo>
                <a:lnTo>
                  <a:pt x="25716" y="435"/>
                </a:lnTo>
                <a:lnTo>
                  <a:pt x="24853" y="274"/>
                </a:lnTo>
                <a:close/>
              </a:path>
              <a:path w="43815" h="33655">
                <a:moveTo>
                  <a:pt x="118" y="14212"/>
                </a:moveTo>
                <a:lnTo>
                  <a:pt x="0" y="18988"/>
                </a:lnTo>
                <a:lnTo>
                  <a:pt x="83" y="19618"/>
                </a:lnTo>
                <a:lnTo>
                  <a:pt x="229" y="20316"/>
                </a:lnTo>
                <a:lnTo>
                  <a:pt x="6373" y="24004"/>
                </a:lnTo>
                <a:lnTo>
                  <a:pt x="7155" y="23958"/>
                </a:lnTo>
                <a:lnTo>
                  <a:pt x="13722" y="22355"/>
                </a:lnTo>
                <a:lnTo>
                  <a:pt x="13526" y="21691"/>
                </a:lnTo>
                <a:lnTo>
                  <a:pt x="13365" y="21026"/>
                </a:lnTo>
                <a:lnTo>
                  <a:pt x="13244" y="20202"/>
                </a:lnTo>
                <a:lnTo>
                  <a:pt x="13333" y="18404"/>
                </a:lnTo>
                <a:lnTo>
                  <a:pt x="13424" y="17808"/>
                </a:lnTo>
                <a:lnTo>
                  <a:pt x="13572" y="17270"/>
                </a:lnTo>
                <a:lnTo>
                  <a:pt x="13768" y="16720"/>
                </a:lnTo>
                <a:lnTo>
                  <a:pt x="13998" y="16205"/>
                </a:lnTo>
                <a:lnTo>
                  <a:pt x="8501" y="16205"/>
                </a:lnTo>
                <a:lnTo>
                  <a:pt x="7477" y="16125"/>
                </a:lnTo>
                <a:lnTo>
                  <a:pt x="6534" y="16010"/>
                </a:lnTo>
                <a:lnTo>
                  <a:pt x="4637" y="15701"/>
                </a:lnTo>
                <a:lnTo>
                  <a:pt x="2164" y="14991"/>
                </a:lnTo>
                <a:lnTo>
                  <a:pt x="118" y="14212"/>
                </a:lnTo>
                <a:close/>
              </a:path>
              <a:path w="43815" h="33655">
                <a:moveTo>
                  <a:pt x="14550" y="15186"/>
                </a:moveTo>
                <a:lnTo>
                  <a:pt x="9478" y="16205"/>
                </a:lnTo>
                <a:lnTo>
                  <a:pt x="13998" y="16205"/>
                </a:lnTo>
                <a:lnTo>
                  <a:pt x="14550" y="15186"/>
                </a:lnTo>
                <a:close/>
              </a:path>
              <a:path w="43815" h="33655">
                <a:moveTo>
                  <a:pt x="17264" y="0"/>
                </a:moveTo>
                <a:lnTo>
                  <a:pt x="6879" y="3836"/>
                </a:lnTo>
                <a:lnTo>
                  <a:pt x="7431" y="5016"/>
                </a:lnTo>
                <a:lnTo>
                  <a:pt x="14791" y="14842"/>
                </a:lnTo>
                <a:lnTo>
                  <a:pt x="15102" y="14407"/>
                </a:lnTo>
                <a:lnTo>
                  <a:pt x="15458" y="14017"/>
                </a:lnTo>
                <a:lnTo>
                  <a:pt x="21783" y="11040"/>
                </a:lnTo>
                <a:lnTo>
                  <a:pt x="22369" y="11040"/>
                </a:lnTo>
                <a:lnTo>
                  <a:pt x="21392" y="9791"/>
                </a:lnTo>
                <a:lnTo>
                  <a:pt x="20529" y="8451"/>
                </a:lnTo>
                <a:lnTo>
                  <a:pt x="19736" y="7008"/>
                </a:lnTo>
                <a:lnTo>
                  <a:pt x="19425" y="6264"/>
                </a:lnTo>
                <a:lnTo>
                  <a:pt x="19069" y="5520"/>
                </a:lnTo>
                <a:lnTo>
                  <a:pt x="18420" y="3836"/>
                </a:lnTo>
                <a:lnTo>
                  <a:pt x="17533" y="1053"/>
                </a:lnTo>
                <a:lnTo>
                  <a:pt x="1726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6602" y="270191"/>
            <a:ext cx="9525" cy="20955"/>
          </a:xfrm>
          <a:custGeom>
            <a:avLst/>
            <a:gdLst/>
            <a:ahLst/>
            <a:cxnLst/>
            <a:rect l="l" t="t" r="r" b="b"/>
            <a:pathLst>
              <a:path w="9525" h="20954">
                <a:moveTo>
                  <a:pt x="1694" y="0"/>
                </a:moveTo>
                <a:lnTo>
                  <a:pt x="1223" y="939"/>
                </a:lnTo>
                <a:lnTo>
                  <a:pt x="717" y="2072"/>
                </a:lnTo>
                <a:lnTo>
                  <a:pt x="521" y="2656"/>
                </a:lnTo>
                <a:lnTo>
                  <a:pt x="280" y="3286"/>
                </a:lnTo>
                <a:lnTo>
                  <a:pt x="130" y="3836"/>
                </a:lnTo>
                <a:lnTo>
                  <a:pt x="50" y="4386"/>
                </a:lnTo>
                <a:lnTo>
                  <a:pt x="0" y="7833"/>
                </a:lnTo>
                <a:lnTo>
                  <a:pt x="212" y="9196"/>
                </a:lnTo>
                <a:lnTo>
                  <a:pt x="5823" y="20397"/>
                </a:lnTo>
                <a:lnTo>
                  <a:pt x="6099" y="20316"/>
                </a:lnTo>
                <a:lnTo>
                  <a:pt x="6340" y="20122"/>
                </a:lnTo>
                <a:lnTo>
                  <a:pt x="6570" y="19893"/>
                </a:lnTo>
                <a:lnTo>
                  <a:pt x="7203" y="18908"/>
                </a:lnTo>
                <a:lnTo>
                  <a:pt x="7594" y="18518"/>
                </a:lnTo>
                <a:lnTo>
                  <a:pt x="8307" y="17969"/>
                </a:lnTo>
                <a:lnTo>
                  <a:pt x="8456" y="17740"/>
                </a:lnTo>
                <a:lnTo>
                  <a:pt x="8663" y="17499"/>
                </a:lnTo>
                <a:lnTo>
                  <a:pt x="8928" y="16755"/>
                </a:lnTo>
                <a:lnTo>
                  <a:pt x="9089" y="16205"/>
                </a:lnTo>
                <a:lnTo>
                  <a:pt x="9330" y="14796"/>
                </a:lnTo>
                <a:lnTo>
                  <a:pt x="9250" y="12689"/>
                </a:lnTo>
                <a:lnTo>
                  <a:pt x="8778" y="11349"/>
                </a:lnTo>
                <a:lnTo>
                  <a:pt x="8341" y="10261"/>
                </a:lnTo>
                <a:lnTo>
                  <a:pt x="7721" y="9127"/>
                </a:lnTo>
                <a:lnTo>
                  <a:pt x="6260" y="6069"/>
                </a:lnTo>
                <a:lnTo>
                  <a:pt x="5593" y="4936"/>
                </a:lnTo>
                <a:lnTo>
                  <a:pt x="5202" y="4386"/>
                </a:lnTo>
                <a:lnTo>
                  <a:pt x="2913" y="1763"/>
                </a:lnTo>
                <a:lnTo>
                  <a:pt x="2051" y="584"/>
                </a:lnTo>
                <a:lnTo>
                  <a:pt x="169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34692" y="146549"/>
            <a:ext cx="34925" cy="25400"/>
          </a:xfrm>
          <a:custGeom>
            <a:avLst/>
            <a:gdLst/>
            <a:ahLst/>
            <a:cxnLst/>
            <a:rect l="l" t="t" r="r" b="b"/>
            <a:pathLst>
              <a:path w="34925" h="25400">
                <a:moveTo>
                  <a:pt x="25586" y="20271"/>
                </a:moveTo>
                <a:lnTo>
                  <a:pt x="24528" y="21450"/>
                </a:lnTo>
                <a:lnTo>
                  <a:pt x="24137" y="21759"/>
                </a:lnTo>
                <a:lnTo>
                  <a:pt x="24574" y="22229"/>
                </a:lnTo>
                <a:lnTo>
                  <a:pt x="28818" y="25092"/>
                </a:lnTo>
                <a:lnTo>
                  <a:pt x="30117" y="23718"/>
                </a:lnTo>
                <a:lnTo>
                  <a:pt x="29680" y="23523"/>
                </a:lnTo>
                <a:lnTo>
                  <a:pt x="28576" y="22859"/>
                </a:lnTo>
                <a:lnTo>
                  <a:pt x="27829" y="22355"/>
                </a:lnTo>
                <a:lnTo>
                  <a:pt x="26690" y="21450"/>
                </a:lnTo>
                <a:lnTo>
                  <a:pt x="26334" y="21061"/>
                </a:lnTo>
                <a:lnTo>
                  <a:pt x="25943" y="20706"/>
                </a:lnTo>
                <a:lnTo>
                  <a:pt x="25586" y="20271"/>
                </a:lnTo>
                <a:close/>
              </a:path>
              <a:path w="34925" h="25400">
                <a:moveTo>
                  <a:pt x="34084" y="10250"/>
                </a:moveTo>
                <a:lnTo>
                  <a:pt x="26541" y="12013"/>
                </a:lnTo>
                <a:lnTo>
                  <a:pt x="26805" y="12643"/>
                </a:lnTo>
                <a:lnTo>
                  <a:pt x="27012" y="13307"/>
                </a:lnTo>
                <a:lnTo>
                  <a:pt x="27136" y="13857"/>
                </a:lnTo>
                <a:lnTo>
                  <a:pt x="27242" y="14682"/>
                </a:lnTo>
                <a:lnTo>
                  <a:pt x="27955" y="14716"/>
                </a:lnTo>
                <a:lnTo>
                  <a:pt x="30037" y="14716"/>
                </a:lnTo>
                <a:lnTo>
                  <a:pt x="31290" y="14636"/>
                </a:lnTo>
                <a:lnTo>
                  <a:pt x="33303" y="14407"/>
                </a:lnTo>
                <a:lnTo>
                  <a:pt x="34475" y="14212"/>
                </a:lnTo>
                <a:lnTo>
                  <a:pt x="34441" y="13857"/>
                </a:lnTo>
                <a:lnTo>
                  <a:pt x="34084" y="12838"/>
                </a:lnTo>
                <a:lnTo>
                  <a:pt x="34084" y="10250"/>
                </a:lnTo>
                <a:close/>
              </a:path>
              <a:path w="34925" h="25400">
                <a:moveTo>
                  <a:pt x="24137" y="0"/>
                </a:moveTo>
                <a:lnTo>
                  <a:pt x="20170" y="7008"/>
                </a:lnTo>
                <a:lnTo>
                  <a:pt x="21469" y="7352"/>
                </a:lnTo>
                <a:lnTo>
                  <a:pt x="22642" y="7902"/>
                </a:lnTo>
                <a:lnTo>
                  <a:pt x="23390" y="8337"/>
                </a:lnTo>
                <a:lnTo>
                  <a:pt x="23624" y="7352"/>
                </a:lnTo>
                <a:lnTo>
                  <a:pt x="23827" y="6688"/>
                </a:lnTo>
                <a:lnTo>
                  <a:pt x="26805" y="1282"/>
                </a:lnTo>
                <a:lnTo>
                  <a:pt x="26265" y="778"/>
                </a:lnTo>
                <a:lnTo>
                  <a:pt x="25552" y="343"/>
                </a:lnTo>
                <a:lnTo>
                  <a:pt x="25241" y="229"/>
                </a:lnTo>
                <a:lnTo>
                  <a:pt x="24137" y="0"/>
                </a:lnTo>
                <a:close/>
              </a:path>
              <a:path w="34925" h="25400">
                <a:moveTo>
                  <a:pt x="10257" y="309"/>
                </a:moveTo>
                <a:lnTo>
                  <a:pt x="7463" y="2027"/>
                </a:lnTo>
                <a:lnTo>
                  <a:pt x="7883" y="2966"/>
                </a:lnTo>
                <a:lnTo>
                  <a:pt x="11867" y="8921"/>
                </a:lnTo>
                <a:lnTo>
                  <a:pt x="12534" y="8417"/>
                </a:lnTo>
                <a:lnTo>
                  <a:pt x="13247" y="7982"/>
                </a:lnTo>
                <a:lnTo>
                  <a:pt x="13995" y="7593"/>
                </a:lnTo>
                <a:lnTo>
                  <a:pt x="14777" y="7272"/>
                </a:lnTo>
                <a:lnTo>
                  <a:pt x="13558" y="5989"/>
                </a:lnTo>
                <a:lnTo>
                  <a:pt x="13006" y="5325"/>
                </a:lnTo>
                <a:lnTo>
                  <a:pt x="12109" y="4111"/>
                </a:lnTo>
                <a:lnTo>
                  <a:pt x="11382" y="2851"/>
                </a:lnTo>
                <a:lnTo>
                  <a:pt x="10729" y="1603"/>
                </a:lnTo>
                <a:lnTo>
                  <a:pt x="10257" y="309"/>
                </a:lnTo>
                <a:close/>
              </a:path>
              <a:path w="34925" h="25400">
                <a:moveTo>
                  <a:pt x="195" y="14052"/>
                </a:moveTo>
                <a:lnTo>
                  <a:pt x="121" y="14281"/>
                </a:lnTo>
                <a:lnTo>
                  <a:pt x="0" y="16319"/>
                </a:lnTo>
                <a:lnTo>
                  <a:pt x="310" y="17110"/>
                </a:lnTo>
                <a:lnTo>
                  <a:pt x="1448" y="17144"/>
                </a:lnTo>
                <a:lnTo>
                  <a:pt x="2587" y="17144"/>
                </a:lnTo>
                <a:lnTo>
                  <a:pt x="4910" y="16984"/>
                </a:lnTo>
                <a:lnTo>
                  <a:pt x="7980" y="16640"/>
                </a:lnTo>
                <a:lnTo>
                  <a:pt x="8843" y="16480"/>
                </a:lnTo>
                <a:lnTo>
                  <a:pt x="8794" y="14361"/>
                </a:lnTo>
                <a:lnTo>
                  <a:pt x="2667" y="14361"/>
                </a:lnTo>
                <a:lnTo>
                  <a:pt x="1609" y="14281"/>
                </a:lnTo>
                <a:lnTo>
                  <a:pt x="195" y="14052"/>
                </a:lnTo>
                <a:close/>
              </a:path>
              <a:path w="34925" h="25400">
                <a:moveTo>
                  <a:pt x="8923" y="13697"/>
                </a:moveTo>
                <a:lnTo>
                  <a:pt x="7072" y="14086"/>
                </a:lnTo>
                <a:lnTo>
                  <a:pt x="6244" y="14212"/>
                </a:lnTo>
                <a:lnTo>
                  <a:pt x="5427" y="14281"/>
                </a:lnTo>
                <a:lnTo>
                  <a:pt x="3932" y="14361"/>
                </a:lnTo>
                <a:lnTo>
                  <a:pt x="8794" y="14361"/>
                </a:lnTo>
                <a:lnTo>
                  <a:pt x="8923" y="1369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06817" y="424296"/>
            <a:ext cx="45085" cy="78740"/>
          </a:xfrm>
          <a:custGeom>
            <a:avLst/>
            <a:gdLst/>
            <a:ahLst/>
            <a:cxnLst/>
            <a:rect l="l" t="t" r="r" b="b"/>
            <a:pathLst>
              <a:path w="45084" h="78740">
                <a:moveTo>
                  <a:pt x="33808" y="0"/>
                </a:moveTo>
                <a:lnTo>
                  <a:pt x="29013" y="1259"/>
                </a:lnTo>
                <a:lnTo>
                  <a:pt x="28105" y="1603"/>
                </a:lnTo>
                <a:lnTo>
                  <a:pt x="26690" y="2072"/>
                </a:lnTo>
                <a:lnTo>
                  <a:pt x="25276" y="2313"/>
                </a:lnTo>
                <a:lnTo>
                  <a:pt x="22286" y="2542"/>
                </a:lnTo>
                <a:lnTo>
                  <a:pt x="21343" y="2668"/>
                </a:lnTo>
                <a:lnTo>
                  <a:pt x="18912" y="5840"/>
                </a:lnTo>
                <a:lnTo>
                  <a:pt x="19146" y="7833"/>
                </a:lnTo>
                <a:lnTo>
                  <a:pt x="19126" y="11830"/>
                </a:lnTo>
                <a:lnTo>
                  <a:pt x="33027" y="39935"/>
                </a:lnTo>
                <a:lnTo>
                  <a:pt x="33923" y="40954"/>
                </a:lnTo>
                <a:lnTo>
                  <a:pt x="34360" y="41618"/>
                </a:lnTo>
                <a:lnTo>
                  <a:pt x="34280" y="42408"/>
                </a:lnTo>
                <a:lnTo>
                  <a:pt x="34084" y="42958"/>
                </a:lnTo>
                <a:lnTo>
                  <a:pt x="14501" y="70009"/>
                </a:lnTo>
                <a:lnTo>
                  <a:pt x="13604" y="70169"/>
                </a:lnTo>
                <a:lnTo>
                  <a:pt x="13167" y="70284"/>
                </a:lnTo>
                <a:lnTo>
                  <a:pt x="11396" y="71063"/>
                </a:lnTo>
                <a:lnTo>
                  <a:pt x="9625" y="72002"/>
                </a:lnTo>
                <a:lnTo>
                  <a:pt x="8762" y="72517"/>
                </a:lnTo>
                <a:lnTo>
                  <a:pt x="7865" y="72987"/>
                </a:lnTo>
                <a:lnTo>
                  <a:pt x="6034" y="73846"/>
                </a:lnTo>
                <a:lnTo>
                  <a:pt x="3139" y="74899"/>
                </a:lnTo>
                <a:lnTo>
                  <a:pt x="2437" y="75174"/>
                </a:lnTo>
                <a:lnTo>
                  <a:pt x="1728" y="75529"/>
                </a:lnTo>
                <a:lnTo>
                  <a:pt x="1218" y="75758"/>
                </a:lnTo>
                <a:lnTo>
                  <a:pt x="701" y="76079"/>
                </a:lnTo>
                <a:lnTo>
                  <a:pt x="269" y="76434"/>
                </a:lnTo>
                <a:lnTo>
                  <a:pt x="34" y="76697"/>
                </a:lnTo>
                <a:lnTo>
                  <a:pt x="0" y="77568"/>
                </a:lnTo>
                <a:lnTo>
                  <a:pt x="114" y="77717"/>
                </a:lnTo>
                <a:lnTo>
                  <a:pt x="551" y="78072"/>
                </a:lnTo>
                <a:lnTo>
                  <a:pt x="862" y="78232"/>
                </a:lnTo>
                <a:lnTo>
                  <a:pt x="1690" y="78587"/>
                </a:lnTo>
                <a:lnTo>
                  <a:pt x="2552" y="78701"/>
                </a:lnTo>
                <a:lnTo>
                  <a:pt x="3300" y="78587"/>
                </a:lnTo>
                <a:lnTo>
                  <a:pt x="3656" y="78461"/>
                </a:lnTo>
                <a:lnTo>
                  <a:pt x="4397" y="78072"/>
                </a:lnTo>
                <a:lnTo>
                  <a:pt x="5025" y="77682"/>
                </a:lnTo>
                <a:lnTo>
                  <a:pt x="6129" y="76903"/>
                </a:lnTo>
                <a:lnTo>
                  <a:pt x="7096" y="76388"/>
                </a:lnTo>
                <a:lnTo>
                  <a:pt x="7463" y="76228"/>
                </a:lnTo>
                <a:lnTo>
                  <a:pt x="8613" y="75838"/>
                </a:lnTo>
                <a:lnTo>
                  <a:pt x="9786" y="75529"/>
                </a:lnTo>
                <a:lnTo>
                  <a:pt x="12339" y="74979"/>
                </a:lnTo>
                <a:lnTo>
                  <a:pt x="13638" y="74670"/>
                </a:lnTo>
                <a:lnTo>
                  <a:pt x="18755" y="71452"/>
                </a:lnTo>
                <a:lnTo>
                  <a:pt x="19146" y="70834"/>
                </a:lnTo>
                <a:lnTo>
                  <a:pt x="19723" y="70169"/>
                </a:lnTo>
                <a:lnTo>
                  <a:pt x="20250" y="69654"/>
                </a:lnTo>
                <a:lnTo>
                  <a:pt x="22136" y="68016"/>
                </a:lnTo>
                <a:lnTo>
                  <a:pt x="22723" y="67467"/>
                </a:lnTo>
                <a:lnTo>
                  <a:pt x="25241" y="63355"/>
                </a:lnTo>
                <a:lnTo>
                  <a:pt x="25828" y="62221"/>
                </a:lnTo>
                <a:lnTo>
                  <a:pt x="34441" y="52509"/>
                </a:lnTo>
                <a:lnTo>
                  <a:pt x="35418" y="51376"/>
                </a:lnTo>
                <a:lnTo>
                  <a:pt x="36752" y="49761"/>
                </a:lnTo>
                <a:lnTo>
                  <a:pt x="37971" y="48123"/>
                </a:lnTo>
                <a:lnTo>
                  <a:pt x="39156" y="46474"/>
                </a:lnTo>
                <a:lnTo>
                  <a:pt x="40340" y="44871"/>
                </a:lnTo>
                <a:lnTo>
                  <a:pt x="41479" y="43267"/>
                </a:lnTo>
                <a:lnTo>
                  <a:pt x="43169" y="41114"/>
                </a:lnTo>
                <a:lnTo>
                  <a:pt x="44342" y="39786"/>
                </a:lnTo>
                <a:lnTo>
                  <a:pt x="44940" y="39190"/>
                </a:lnTo>
                <a:lnTo>
                  <a:pt x="44940" y="38721"/>
                </a:lnTo>
                <a:lnTo>
                  <a:pt x="44779" y="38331"/>
                </a:lnTo>
                <a:lnTo>
                  <a:pt x="44584" y="37942"/>
                </a:lnTo>
                <a:lnTo>
                  <a:pt x="43836" y="36762"/>
                </a:lnTo>
                <a:lnTo>
                  <a:pt x="42778" y="35354"/>
                </a:lnTo>
                <a:lnTo>
                  <a:pt x="41755" y="33796"/>
                </a:lnTo>
                <a:lnTo>
                  <a:pt x="37465" y="14762"/>
                </a:lnTo>
                <a:lnTo>
                  <a:pt x="37875" y="11475"/>
                </a:lnTo>
                <a:lnTo>
                  <a:pt x="38098" y="9986"/>
                </a:lnTo>
                <a:lnTo>
                  <a:pt x="38799" y="5840"/>
                </a:lnTo>
                <a:lnTo>
                  <a:pt x="38926" y="5291"/>
                </a:lnTo>
                <a:lnTo>
                  <a:pt x="38880" y="4111"/>
                </a:lnTo>
                <a:lnTo>
                  <a:pt x="38684" y="3756"/>
                </a:lnTo>
                <a:lnTo>
                  <a:pt x="37902" y="2977"/>
                </a:lnTo>
                <a:lnTo>
                  <a:pt x="37511" y="2668"/>
                </a:lnTo>
                <a:lnTo>
                  <a:pt x="36913" y="2072"/>
                </a:lnTo>
                <a:lnTo>
                  <a:pt x="34280" y="45"/>
                </a:lnTo>
                <a:lnTo>
                  <a:pt x="33808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20040" y="325277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6416" y="0"/>
                </a:moveTo>
                <a:lnTo>
                  <a:pt x="0" y="4031"/>
                </a:lnTo>
                <a:lnTo>
                  <a:pt x="160" y="4546"/>
                </a:lnTo>
                <a:lnTo>
                  <a:pt x="2759" y="6653"/>
                </a:lnTo>
                <a:lnTo>
                  <a:pt x="3150" y="6619"/>
                </a:lnTo>
                <a:lnTo>
                  <a:pt x="7555" y="1878"/>
                </a:lnTo>
                <a:lnTo>
                  <a:pt x="7555" y="629"/>
                </a:lnTo>
                <a:lnTo>
                  <a:pt x="7394" y="435"/>
                </a:lnTo>
                <a:lnTo>
                  <a:pt x="7037" y="160"/>
                </a:lnTo>
                <a:lnTo>
                  <a:pt x="6842" y="80"/>
                </a:lnTo>
                <a:lnTo>
                  <a:pt x="6416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6199" y="244663"/>
            <a:ext cx="40005" cy="46355"/>
          </a:xfrm>
          <a:custGeom>
            <a:avLst/>
            <a:gdLst/>
            <a:ahLst/>
            <a:cxnLst/>
            <a:rect l="l" t="t" r="r" b="b"/>
            <a:pathLst>
              <a:path w="40004" h="46354">
                <a:moveTo>
                  <a:pt x="12492" y="13113"/>
                </a:moveTo>
                <a:lnTo>
                  <a:pt x="11192" y="14212"/>
                </a:lnTo>
                <a:lnTo>
                  <a:pt x="10847" y="14212"/>
                </a:lnTo>
                <a:lnTo>
                  <a:pt x="8685" y="25962"/>
                </a:lnTo>
                <a:lnTo>
                  <a:pt x="8524" y="26902"/>
                </a:lnTo>
                <a:lnTo>
                  <a:pt x="5776" y="33979"/>
                </a:lnTo>
                <a:lnTo>
                  <a:pt x="5304" y="34804"/>
                </a:lnTo>
                <a:lnTo>
                  <a:pt x="4787" y="35628"/>
                </a:lnTo>
                <a:lnTo>
                  <a:pt x="4235" y="36453"/>
                </a:lnTo>
                <a:lnTo>
                  <a:pt x="3729" y="37312"/>
                </a:lnTo>
                <a:lnTo>
                  <a:pt x="3292" y="38171"/>
                </a:lnTo>
                <a:lnTo>
                  <a:pt x="2357" y="40129"/>
                </a:lnTo>
                <a:lnTo>
                  <a:pt x="2038" y="40839"/>
                </a:lnTo>
                <a:lnTo>
                  <a:pt x="302" y="43496"/>
                </a:lnTo>
                <a:lnTo>
                  <a:pt x="64" y="44046"/>
                </a:lnTo>
                <a:lnTo>
                  <a:pt x="0" y="45145"/>
                </a:lnTo>
                <a:lnTo>
                  <a:pt x="544" y="45649"/>
                </a:lnTo>
                <a:lnTo>
                  <a:pt x="854" y="45810"/>
                </a:lnTo>
                <a:lnTo>
                  <a:pt x="1130" y="45924"/>
                </a:lnTo>
                <a:lnTo>
                  <a:pt x="1762" y="46085"/>
                </a:lnTo>
                <a:lnTo>
                  <a:pt x="2429" y="46165"/>
                </a:lnTo>
                <a:lnTo>
                  <a:pt x="3809" y="46119"/>
                </a:lnTo>
                <a:lnTo>
                  <a:pt x="5143" y="46039"/>
                </a:lnTo>
                <a:lnTo>
                  <a:pt x="5339" y="45970"/>
                </a:lnTo>
                <a:lnTo>
                  <a:pt x="5891" y="45569"/>
                </a:lnTo>
                <a:lnTo>
                  <a:pt x="6040" y="45420"/>
                </a:lnTo>
                <a:lnTo>
                  <a:pt x="6397" y="45226"/>
                </a:lnTo>
                <a:lnTo>
                  <a:pt x="6558" y="45180"/>
                </a:lnTo>
                <a:lnTo>
                  <a:pt x="6834" y="45180"/>
                </a:lnTo>
                <a:lnTo>
                  <a:pt x="7144" y="45145"/>
                </a:lnTo>
                <a:lnTo>
                  <a:pt x="10100" y="40129"/>
                </a:lnTo>
                <a:lnTo>
                  <a:pt x="10376" y="39270"/>
                </a:lnTo>
                <a:lnTo>
                  <a:pt x="18195" y="31082"/>
                </a:lnTo>
                <a:lnTo>
                  <a:pt x="19253" y="30543"/>
                </a:lnTo>
                <a:lnTo>
                  <a:pt x="19771" y="30188"/>
                </a:lnTo>
                <a:lnTo>
                  <a:pt x="20242" y="29833"/>
                </a:lnTo>
                <a:lnTo>
                  <a:pt x="20875" y="29204"/>
                </a:lnTo>
                <a:lnTo>
                  <a:pt x="15206" y="29204"/>
                </a:lnTo>
                <a:lnTo>
                  <a:pt x="16389" y="26902"/>
                </a:lnTo>
                <a:lnTo>
                  <a:pt x="24647" y="19423"/>
                </a:lnTo>
                <a:lnTo>
                  <a:pt x="25187" y="19102"/>
                </a:lnTo>
                <a:lnTo>
                  <a:pt x="26096" y="18713"/>
                </a:lnTo>
                <a:lnTo>
                  <a:pt x="13906" y="18713"/>
                </a:lnTo>
                <a:lnTo>
                  <a:pt x="13711" y="18404"/>
                </a:lnTo>
                <a:lnTo>
                  <a:pt x="13588" y="18049"/>
                </a:lnTo>
                <a:lnTo>
                  <a:pt x="13468" y="17304"/>
                </a:lnTo>
                <a:lnTo>
                  <a:pt x="13361" y="14911"/>
                </a:lnTo>
                <a:lnTo>
                  <a:pt x="13285" y="14212"/>
                </a:lnTo>
                <a:lnTo>
                  <a:pt x="13205" y="13903"/>
                </a:lnTo>
                <a:lnTo>
                  <a:pt x="13078" y="13548"/>
                </a:lnTo>
                <a:lnTo>
                  <a:pt x="12883" y="13227"/>
                </a:lnTo>
                <a:lnTo>
                  <a:pt x="12733" y="13158"/>
                </a:lnTo>
                <a:lnTo>
                  <a:pt x="12492" y="13113"/>
                </a:lnTo>
                <a:close/>
              </a:path>
              <a:path w="40004" h="46354">
                <a:moveTo>
                  <a:pt x="21415" y="26970"/>
                </a:moveTo>
                <a:lnTo>
                  <a:pt x="21105" y="27050"/>
                </a:lnTo>
                <a:lnTo>
                  <a:pt x="19414" y="28035"/>
                </a:lnTo>
                <a:lnTo>
                  <a:pt x="18828" y="28345"/>
                </a:lnTo>
                <a:lnTo>
                  <a:pt x="18356" y="28539"/>
                </a:lnTo>
                <a:lnTo>
                  <a:pt x="17954" y="28654"/>
                </a:lnTo>
                <a:lnTo>
                  <a:pt x="17138" y="28814"/>
                </a:lnTo>
                <a:lnTo>
                  <a:pt x="16701" y="28860"/>
                </a:lnTo>
                <a:lnTo>
                  <a:pt x="15206" y="29204"/>
                </a:lnTo>
                <a:lnTo>
                  <a:pt x="20875" y="29204"/>
                </a:lnTo>
                <a:lnTo>
                  <a:pt x="21266" y="28619"/>
                </a:lnTo>
                <a:lnTo>
                  <a:pt x="21530" y="28035"/>
                </a:lnTo>
                <a:lnTo>
                  <a:pt x="21415" y="26970"/>
                </a:lnTo>
                <a:close/>
              </a:path>
              <a:path w="40004" h="46354">
                <a:moveTo>
                  <a:pt x="34939" y="0"/>
                </a:moveTo>
                <a:lnTo>
                  <a:pt x="32697" y="0"/>
                </a:lnTo>
                <a:lnTo>
                  <a:pt x="32306" y="160"/>
                </a:lnTo>
                <a:lnTo>
                  <a:pt x="31949" y="355"/>
                </a:lnTo>
                <a:lnTo>
                  <a:pt x="31282" y="858"/>
                </a:lnTo>
                <a:lnTo>
                  <a:pt x="30811" y="1133"/>
                </a:lnTo>
                <a:lnTo>
                  <a:pt x="26487" y="7203"/>
                </a:lnTo>
                <a:lnTo>
                  <a:pt x="26015" y="8028"/>
                </a:lnTo>
                <a:lnTo>
                  <a:pt x="25590" y="8887"/>
                </a:lnTo>
                <a:lnTo>
                  <a:pt x="24591" y="10650"/>
                </a:lnTo>
                <a:lnTo>
                  <a:pt x="24014" y="11475"/>
                </a:lnTo>
                <a:lnTo>
                  <a:pt x="23146" y="12494"/>
                </a:lnTo>
                <a:lnTo>
                  <a:pt x="21806" y="14212"/>
                </a:lnTo>
                <a:lnTo>
                  <a:pt x="15171" y="18713"/>
                </a:lnTo>
                <a:lnTo>
                  <a:pt x="26096" y="18713"/>
                </a:lnTo>
                <a:lnTo>
                  <a:pt x="27034" y="18324"/>
                </a:lnTo>
                <a:lnTo>
                  <a:pt x="28695" y="17808"/>
                </a:lnTo>
                <a:lnTo>
                  <a:pt x="31052" y="17304"/>
                </a:lnTo>
                <a:lnTo>
                  <a:pt x="32271" y="17190"/>
                </a:lnTo>
                <a:lnTo>
                  <a:pt x="32973" y="16640"/>
                </a:lnTo>
                <a:lnTo>
                  <a:pt x="33720" y="16171"/>
                </a:lnTo>
                <a:lnTo>
                  <a:pt x="34514" y="15735"/>
                </a:lnTo>
                <a:lnTo>
                  <a:pt x="36123" y="14911"/>
                </a:lnTo>
                <a:lnTo>
                  <a:pt x="37653" y="13972"/>
                </a:lnTo>
                <a:lnTo>
                  <a:pt x="38366" y="13388"/>
                </a:lnTo>
                <a:lnTo>
                  <a:pt x="38722" y="12998"/>
                </a:lnTo>
                <a:lnTo>
                  <a:pt x="39033" y="12494"/>
                </a:lnTo>
                <a:lnTo>
                  <a:pt x="39324" y="11704"/>
                </a:lnTo>
                <a:lnTo>
                  <a:pt x="30339" y="11704"/>
                </a:lnTo>
                <a:lnTo>
                  <a:pt x="29994" y="11624"/>
                </a:lnTo>
                <a:lnTo>
                  <a:pt x="29718" y="11429"/>
                </a:lnTo>
                <a:lnTo>
                  <a:pt x="29442" y="11005"/>
                </a:lnTo>
                <a:lnTo>
                  <a:pt x="29316" y="9906"/>
                </a:lnTo>
                <a:lnTo>
                  <a:pt x="29477" y="9127"/>
                </a:lnTo>
                <a:lnTo>
                  <a:pt x="32271" y="3802"/>
                </a:lnTo>
                <a:lnTo>
                  <a:pt x="34939" y="0"/>
                </a:lnTo>
                <a:close/>
              </a:path>
              <a:path w="40004" h="46354">
                <a:moveTo>
                  <a:pt x="37457" y="11120"/>
                </a:moveTo>
                <a:lnTo>
                  <a:pt x="31443" y="11670"/>
                </a:lnTo>
                <a:lnTo>
                  <a:pt x="30972" y="11704"/>
                </a:lnTo>
                <a:lnTo>
                  <a:pt x="39324" y="11704"/>
                </a:lnTo>
                <a:lnTo>
                  <a:pt x="39458" y="11280"/>
                </a:lnTo>
                <a:lnTo>
                  <a:pt x="37457" y="1112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2391" y="236474"/>
            <a:ext cx="25400" cy="52069"/>
          </a:xfrm>
          <a:custGeom>
            <a:avLst/>
            <a:gdLst/>
            <a:ahLst/>
            <a:cxnLst/>
            <a:rect l="l" t="t" r="r" b="b"/>
            <a:pathLst>
              <a:path w="25400" h="52070">
                <a:moveTo>
                  <a:pt x="551" y="15357"/>
                </a:moveTo>
                <a:lnTo>
                  <a:pt x="0" y="15357"/>
                </a:lnTo>
                <a:lnTo>
                  <a:pt x="40" y="16606"/>
                </a:lnTo>
                <a:lnTo>
                  <a:pt x="160" y="19034"/>
                </a:lnTo>
                <a:lnTo>
                  <a:pt x="2909" y="27486"/>
                </a:lnTo>
                <a:lnTo>
                  <a:pt x="3461" y="28780"/>
                </a:lnTo>
                <a:lnTo>
                  <a:pt x="5138" y="39946"/>
                </a:lnTo>
                <a:lnTo>
                  <a:pt x="5019" y="41584"/>
                </a:lnTo>
                <a:lnTo>
                  <a:pt x="4760" y="43932"/>
                </a:lnTo>
                <a:lnTo>
                  <a:pt x="4519" y="45340"/>
                </a:lnTo>
                <a:lnTo>
                  <a:pt x="3967" y="48158"/>
                </a:lnTo>
                <a:lnTo>
                  <a:pt x="3852" y="48639"/>
                </a:lnTo>
                <a:lnTo>
                  <a:pt x="3817" y="51845"/>
                </a:lnTo>
                <a:lnTo>
                  <a:pt x="4404" y="51960"/>
                </a:lnTo>
                <a:lnTo>
                  <a:pt x="4990" y="52006"/>
                </a:lnTo>
                <a:lnTo>
                  <a:pt x="5542" y="52006"/>
                </a:lnTo>
                <a:lnTo>
                  <a:pt x="7313" y="51845"/>
                </a:lnTo>
                <a:lnTo>
                  <a:pt x="8486" y="51685"/>
                </a:lnTo>
                <a:lnTo>
                  <a:pt x="8808" y="51685"/>
                </a:lnTo>
                <a:lnTo>
                  <a:pt x="11120" y="46325"/>
                </a:lnTo>
                <a:lnTo>
                  <a:pt x="11327" y="44916"/>
                </a:lnTo>
                <a:lnTo>
                  <a:pt x="11557" y="41584"/>
                </a:lnTo>
                <a:lnTo>
                  <a:pt x="11672" y="38297"/>
                </a:lnTo>
                <a:lnTo>
                  <a:pt x="12074" y="33361"/>
                </a:lnTo>
                <a:lnTo>
                  <a:pt x="12328" y="31448"/>
                </a:lnTo>
                <a:lnTo>
                  <a:pt x="12546" y="29329"/>
                </a:lnTo>
                <a:lnTo>
                  <a:pt x="12661" y="28551"/>
                </a:lnTo>
                <a:lnTo>
                  <a:pt x="15455" y="23260"/>
                </a:lnTo>
                <a:lnTo>
                  <a:pt x="5979" y="23260"/>
                </a:lnTo>
                <a:lnTo>
                  <a:pt x="2097" y="19034"/>
                </a:lnTo>
                <a:lnTo>
                  <a:pt x="1641" y="17820"/>
                </a:lnTo>
                <a:lnTo>
                  <a:pt x="1138" y="16606"/>
                </a:lnTo>
                <a:lnTo>
                  <a:pt x="551" y="15357"/>
                </a:lnTo>
                <a:close/>
              </a:path>
              <a:path w="25400" h="52070">
                <a:moveTo>
                  <a:pt x="13719" y="0"/>
                </a:moveTo>
                <a:lnTo>
                  <a:pt x="13719" y="1294"/>
                </a:lnTo>
                <a:lnTo>
                  <a:pt x="13443" y="1408"/>
                </a:lnTo>
                <a:lnTo>
                  <a:pt x="12971" y="1683"/>
                </a:lnTo>
                <a:lnTo>
                  <a:pt x="12419" y="2233"/>
                </a:lnTo>
                <a:lnTo>
                  <a:pt x="12143" y="2553"/>
                </a:lnTo>
                <a:lnTo>
                  <a:pt x="11718" y="3447"/>
                </a:lnTo>
                <a:lnTo>
                  <a:pt x="11281" y="4306"/>
                </a:lnTo>
                <a:lnTo>
                  <a:pt x="10192" y="16606"/>
                </a:lnTo>
                <a:lnTo>
                  <a:pt x="10027" y="18598"/>
                </a:lnTo>
                <a:lnTo>
                  <a:pt x="6957" y="23179"/>
                </a:lnTo>
                <a:lnTo>
                  <a:pt x="6646" y="23260"/>
                </a:lnTo>
                <a:lnTo>
                  <a:pt x="15455" y="23260"/>
                </a:lnTo>
                <a:lnTo>
                  <a:pt x="17020" y="21107"/>
                </a:lnTo>
                <a:lnTo>
                  <a:pt x="19581" y="17820"/>
                </a:lnTo>
                <a:lnTo>
                  <a:pt x="21308" y="15667"/>
                </a:lnTo>
                <a:lnTo>
                  <a:pt x="22493" y="14258"/>
                </a:lnTo>
                <a:lnTo>
                  <a:pt x="23599" y="13078"/>
                </a:lnTo>
                <a:lnTo>
                  <a:pt x="17410" y="13078"/>
                </a:lnTo>
                <a:lnTo>
                  <a:pt x="14153" y="5176"/>
                </a:lnTo>
                <a:lnTo>
                  <a:pt x="13805" y="1294"/>
                </a:lnTo>
                <a:lnTo>
                  <a:pt x="13719" y="0"/>
                </a:lnTo>
                <a:close/>
              </a:path>
              <a:path w="25400" h="52070">
                <a:moveTo>
                  <a:pt x="25161" y="8818"/>
                </a:moveTo>
                <a:lnTo>
                  <a:pt x="24609" y="8818"/>
                </a:lnTo>
                <a:lnTo>
                  <a:pt x="24218" y="8932"/>
                </a:lnTo>
                <a:lnTo>
                  <a:pt x="24022" y="9047"/>
                </a:lnTo>
                <a:lnTo>
                  <a:pt x="22731" y="10456"/>
                </a:lnTo>
                <a:lnTo>
                  <a:pt x="21895" y="11315"/>
                </a:lnTo>
                <a:lnTo>
                  <a:pt x="18203" y="13078"/>
                </a:lnTo>
                <a:lnTo>
                  <a:pt x="23599" y="13078"/>
                </a:lnTo>
                <a:lnTo>
                  <a:pt x="24689" y="11784"/>
                </a:lnTo>
                <a:lnTo>
                  <a:pt x="25112" y="11051"/>
                </a:lnTo>
                <a:lnTo>
                  <a:pt x="25241" y="10776"/>
                </a:lnTo>
                <a:lnTo>
                  <a:pt x="25356" y="10421"/>
                </a:lnTo>
                <a:lnTo>
                  <a:pt x="25276" y="885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06287" y="400638"/>
            <a:ext cx="207010" cy="132080"/>
          </a:xfrm>
          <a:custGeom>
            <a:avLst/>
            <a:gdLst/>
            <a:ahLst/>
            <a:cxnLst/>
            <a:rect l="l" t="t" r="r" b="b"/>
            <a:pathLst>
              <a:path w="207009" h="132079">
                <a:moveTo>
                  <a:pt x="61247" y="130809"/>
                </a:moveTo>
                <a:lnTo>
                  <a:pt x="53979" y="130809"/>
                </a:lnTo>
                <a:lnTo>
                  <a:pt x="53737" y="132079"/>
                </a:lnTo>
                <a:lnTo>
                  <a:pt x="60269" y="132079"/>
                </a:lnTo>
                <a:lnTo>
                  <a:pt x="61247" y="130809"/>
                </a:lnTo>
                <a:close/>
              </a:path>
              <a:path w="207009" h="132079">
                <a:moveTo>
                  <a:pt x="65375" y="129539"/>
                </a:moveTo>
                <a:lnTo>
                  <a:pt x="54094" y="129539"/>
                </a:lnTo>
                <a:lnTo>
                  <a:pt x="54094" y="130809"/>
                </a:lnTo>
                <a:lnTo>
                  <a:pt x="64674" y="130809"/>
                </a:lnTo>
                <a:lnTo>
                  <a:pt x="65375" y="129539"/>
                </a:lnTo>
                <a:close/>
              </a:path>
              <a:path w="207009" h="132079">
                <a:moveTo>
                  <a:pt x="60706" y="64770"/>
                </a:moveTo>
                <a:lnTo>
                  <a:pt x="58383" y="64770"/>
                </a:lnTo>
                <a:lnTo>
                  <a:pt x="59683" y="67310"/>
                </a:lnTo>
                <a:lnTo>
                  <a:pt x="59832" y="67310"/>
                </a:lnTo>
                <a:lnTo>
                  <a:pt x="60154" y="68580"/>
                </a:lnTo>
                <a:lnTo>
                  <a:pt x="60545" y="69850"/>
                </a:lnTo>
                <a:lnTo>
                  <a:pt x="61097" y="72390"/>
                </a:lnTo>
                <a:lnTo>
                  <a:pt x="61327" y="73660"/>
                </a:lnTo>
                <a:lnTo>
                  <a:pt x="61718" y="77470"/>
                </a:lnTo>
                <a:lnTo>
                  <a:pt x="62040" y="80010"/>
                </a:lnTo>
                <a:lnTo>
                  <a:pt x="62316" y="82550"/>
                </a:lnTo>
                <a:lnTo>
                  <a:pt x="62546" y="86360"/>
                </a:lnTo>
                <a:lnTo>
                  <a:pt x="62937" y="91440"/>
                </a:lnTo>
                <a:lnTo>
                  <a:pt x="63294" y="93980"/>
                </a:lnTo>
                <a:lnTo>
                  <a:pt x="63535" y="96520"/>
                </a:lnTo>
                <a:lnTo>
                  <a:pt x="63731" y="97790"/>
                </a:lnTo>
                <a:lnTo>
                  <a:pt x="63961" y="102870"/>
                </a:lnTo>
                <a:lnTo>
                  <a:pt x="63765" y="104140"/>
                </a:lnTo>
                <a:lnTo>
                  <a:pt x="63570" y="104140"/>
                </a:lnTo>
                <a:lnTo>
                  <a:pt x="62983" y="106680"/>
                </a:lnTo>
                <a:lnTo>
                  <a:pt x="62592" y="107950"/>
                </a:lnTo>
                <a:lnTo>
                  <a:pt x="61649" y="110490"/>
                </a:lnTo>
                <a:lnTo>
                  <a:pt x="59993" y="114299"/>
                </a:lnTo>
                <a:lnTo>
                  <a:pt x="58809" y="116839"/>
                </a:lnTo>
                <a:lnTo>
                  <a:pt x="57670" y="119379"/>
                </a:lnTo>
                <a:lnTo>
                  <a:pt x="56647" y="120649"/>
                </a:lnTo>
                <a:lnTo>
                  <a:pt x="56175" y="121919"/>
                </a:lnTo>
                <a:lnTo>
                  <a:pt x="55474" y="121919"/>
                </a:lnTo>
                <a:lnTo>
                  <a:pt x="54726" y="123189"/>
                </a:lnTo>
                <a:lnTo>
                  <a:pt x="53933" y="124459"/>
                </a:lnTo>
                <a:lnTo>
                  <a:pt x="52323" y="125729"/>
                </a:lnTo>
                <a:lnTo>
                  <a:pt x="51541" y="126999"/>
                </a:lnTo>
                <a:lnTo>
                  <a:pt x="50828" y="126999"/>
                </a:lnTo>
                <a:lnTo>
                  <a:pt x="50207" y="128269"/>
                </a:lnTo>
                <a:lnTo>
                  <a:pt x="51575" y="129539"/>
                </a:lnTo>
                <a:lnTo>
                  <a:pt x="66560" y="129539"/>
                </a:lnTo>
                <a:lnTo>
                  <a:pt x="67031" y="128270"/>
                </a:lnTo>
                <a:lnTo>
                  <a:pt x="67468" y="128270"/>
                </a:lnTo>
                <a:lnTo>
                  <a:pt x="67859" y="127000"/>
                </a:lnTo>
                <a:lnTo>
                  <a:pt x="68215" y="125730"/>
                </a:lnTo>
                <a:lnTo>
                  <a:pt x="68560" y="125730"/>
                </a:lnTo>
                <a:lnTo>
                  <a:pt x="69825" y="120650"/>
                </a:lnTo>
                <a:lnTo>
                  <a:pt x="59683" y="120649"/>
                </a:lnTo>
                <a:lnTo>
                  <a:pt x="59602" y="119379"/>
                </a:lnTo>
                <a:lnTo>
                  <a:pt x="59798" y="118109"/>
                </a:lnTo>
                <a:lnTo>
                  <a:pt x="60269" y="116839"/>
                </a:lnTo>
                <a:lnTo>
                  <a:pt x="60545" y="116839"/>
                </a:lnTo>
                <a:lnTo>
                  <a:pt x="61799" y="114299"/>
                </a:lnTo>
                <a:lnTo>
                  <a:pt x="62351" y="113030"/>
                </a:lnTo>
                <a:lnTo>
                  <a:pt x="63179" y="110490"/>
                </a:lnTo>
                <a:lnTo>
                  <a:pt x="64156" y="107950"/>
                </a:lnTo>
                <a:lnTo>
                  <a:pt x="64628" y="107950"/>
                </a:lnTo>
                <a:lnTo>
                  <a:pt x="65065" y="106680"/>
                </a:lnTo>
                <a:lnTo>
                  <a:pt x="66479" y="102870"/>
                </a:lnTo>
                <a:lnTo>
                  <a:pt x="64904" y="83820"/>
                </a:lnTo>
                <a:lnTo>
                  <a:pt x="63961" y="76200"/>
                </a:lnTo>
                <a:lnTo>
                  <a:pt x="63765" y="74930"/>
                </a:lnTo>
                <a:lnTo>
                  <a:pt x="63616" y="73660"/>
                </a:lnTo>
                <a:lnTo>
                  <a:pt x="63455" y="71120"/>
                </a:lnTo>
                <a:lnTo>
                  <a:pt x="63340" y="69850"/>
                </a:lnTo>
                <a:lnTo>
                  <a:pt x="62983" y="69850"/>
                </a:lnTo>
                <a:lnTo>
                  <a:pt x="62512" y="68580"/>
                </a:lnTo>
                <a:lnTo>
                  <a:pt x="61960" y="67310"/>
                </a:lnTo>
                <a:lnTo>
                  <a:pt x="60706" y="64770"/>
                </a:lnTo>
                <a:close/>
              </a:path>
              <a:path w="207009" h="132079">
                <a:moveTo>
                  <a:pt x="193711" y="123190"/>
                </a:moveTo>
                <a:lnTo>
                  <a:pt x="181913" y="123190"/>
                </a:lnTo>
                <a:lnTo>
                  <a:pt x="181280" y="125730"/>
                </a:lnTo>
                <a:lnTo>
                  <a:pt x="189146" y="125730"/>
                </a:lnTo>
                <a:lnTo>
                  <a:pt x="189974" y="124460"/>
                </a:lnTo>
                <a:lnTo>
                  <a:pt x="193033" y="124460"/>
                </a:lnTo>
                <a:lnTo>
                  <a:pt x="193711" y="123190"/>
                </a:lnTo>
                <a:close/>
              </a:path>
              <a:path w="207009" h="132079">
                <a:moveTo>
                  <a:pt x="195045" y="121920"/>
                </a:moveTo>
                <a:lnTo>
                  <a:pt x="181913" y="121920"/>
                </a:lnTo>
                <a:lnTo>
                  <a:pt x="181947" y="123190"/>
                </a:lnTo>
                <a:lnTo>
                  <a:pt x="194804" y="123190"/>
                </a:lnTo>
                <a:lnTo>
                  <a:pt x="195045" y="121920"/>
                </a:lnTo>
                <a:close/>
              </a:path>
              <a:path w="207009" h="132079">
                <a:moveTo>
                  <a:pt x="187651" y="111760"/>
                </a:moveTo>
                <a:lnTo>
                  <a:pt x="185523" y="111760"/>
                </a:lnTo>
                <a:lnTo>
                  <a:pt x="185098" y="113030"/>
                </a:lnTo>
                <a:lnTo>
                  <a:pt x="184155" y="114300"/>
                </a:lnTo>
                <a:lnTo>
                  <a:pt x="180774" y="118110"/>
                </a:lnTo>
                <a:lnTo>
                  <a:pt x="179590" y="119380"/>
                </a:lnTo>
                <a:lnTo>
                  <a:pt x="178486" y="119380"/>
                </a:lnTo>
                <a:lnTo>
                  <a:pt x="177508" y="120650"/>
                </a:lnTo>
                <a:lnTo>
                  <a:pt x="180579" y="121920"/>
                </a:lnTo>
                <a:lnTo>
                  <a:pt x="195275" y="121920"/>
                </a:lnTo>
                <a:lnTo>
                  <a:pt x="196264" y="120650"/>
                </a:lnTo>
                <a:lnTo>
                  <a:pt x="198150" y="115570"/>
                </a:lnTo>
                <a:lnTo>
                  <a:pt x="198662" y="114300"/>
                </a:lnTo>
                <a:lnTo>
                  <a:pt x="189456" y="114300"/>
                </a:lnTo>
                <a:lnTo>
                  <a:pt x="188709" y="113030"/>
                </a:lnTo>
                <a:lnTo>
                  <a:pt x="187731" y="113030"/>
                </a:lnTo>
                <a:lnTo>
                  <a:pt x="187651" y="111760"/>
                </a:lnTo>
                <a:close/>
              </a:path>
              <a:path w="207009" h="132079">
                <a:moveTo>
                  <a:pt x="72183" y="113030"/>
                </a:moveTo>
                <a:lnTo>
                  <a:pt x="65927" y="113030"/>
                </a:lnTo>
                <a:lnTo>
                  <a:pt x="65617" y="114300"/>
                </a:lnTo>
                <a:lnTo>
                  <a:pt x="65375" y="114300"/>
                </a:lnTo>
                <a:lnTo>
                  <a:pt x="64984" y="116840"/>
                </a:lnTo>
                <a:lnTo>
                  <a:pt x="64513" y="118110"/>
                </a:lnTo>
                <a:lnTo>
                  <a:pt x="64352" y="118110"/>
                </a:lnTo>
                <a:lnTo>
                  <a:pt x="64202" y="119380"/>
                </a:lnTo>
                <a:lnTo>
                  <a:pt x="63179" y="119379"/>
                </a:lnTo>
                <a:lnTo>
                  <a:pt x="62707" y="120649"/>
                </a:lnTo>
                <a:lnTo>
                  <a:pt x="69825" y="120650"/>
                </a:lnTo>
                <a:lnTo>
                  <a:pt x="70377" y="119380"/>
                </a:lnTo>
                <a:lnTo>
                  <a:pt x="71240" y="115570"/>
                </a:lnTo>
                <a:lnTo>
                  <a:pt x="71550" y="115570"/>
                </a:lnTo>
                <a:lnTo>
                  <a:pt x="72183" y="113030"/>
                </a:lnTo>
                <a:close/>
              </a:path>
              <a:path w="207009" h="132079">
                <a:moveTo>
                  <a:pt x="15915" y="114299"/>
                </a:moveTo>
                <a:lnTo>
                  <a:pt x="3058" y="114299"/>
                </a:lnTo>
                <a:lnTo>
                  <a:pt x="1333" y="116839"/>
                </a:lnTo>
                <a:lnTo>
                  <a:pt x="10096" y="116839"/>
                </a:lnTo>
                <a:lnTo>
                  <a:pt x="12063" y="115569"/>
                </a:lnTo>
                <a:lnTo>
                  <a:pt x="14777" y="115569"/>
                </a:lnTo>
                <a:lnTo>
                  <a:pt x="15915" y="114299"/>
                </a:lnTo>
                <a:close/>
              </a:path>
              <a:path w="207009" h="132079">
                <a:moveTo>
                  <a:pt x="74345" y="12700"/>
                </a:moveTo>
                <a:lnTo>
                  <a:pt x="73287" y="12700"/>
                </a:lnTo>
                <a:lnTo>
                  <a:pt x="72137" y="20320"/>
                </a:lnTo>
                <a:lnTo>
                  <a:pt x="71665" y="22860"/>
                </a:lnTo>
                <a:lnTo>
                  <a:pt x="71240" y="25400"/>
                </a:lnTo>
                <a:lnTo>
                  <a:pt x="70021" y="31750"/>
                </a:lnTo>
                <a:lnTo>
                  <a:pt x="68445" y="39370"/>
                </a:lnTo>
                <a:lnTo>
                  <a:pt x="67813" y="43180"/>
                </a:lnTo>
                <a:lnTo>
                  <a:pt x="67537" y="44450"/>
                </a:lnTo>
                <a:lnTo>
                  <a:pt x="67307" y="46990"/>
                </a:lnTo>
                <a:lnTo>
                  <a:pt x="67111" y="48260"/>
                </a:lnTo>
                <a:lnTo>
                  <a:pt x="66950" y="49530"/>
                </a:lnTo>
                <a:lnTo>
                  <a:pt x="66950" y="55880"/>
                </a:lnTo>
                <a:lnTo>
                  <a:pt x="67065" y="57150"/>
                </a:lnTo>
                <a:lnTo>
                  <a:pt x="67617" y="60960"/>
                </a:lnTo>
                <a:lnTo>
                  <a:pt x="67859" y="63500"/>
                </a:lnTo>
                <a:lnTo>
                  <a:pt x="67261" y="66040"/>
                </a:lnTo>
                <a:lnTo>
                  <a:pt x="67065" y="67310"/>
                </a:lnTo>
                <a:lnTo>
                  <a:pt x="66950" y="71120"/>
                </a:lnTo>
                <a:lnTo>
                  <a:pt x="67031" y="72390"/>
                </a:lnTo>
                <a:lnTo>
                  <a:pt x="67226" y="73660"/>
                </a:lnTo>
                <a:lnTo>
                  <a:pt x="67502" y="74930"/>
                </a:lnTo>
                <a:lnTo>
                  <a:pt x="67859" y="77470"/>
                </a:lnTo>
                <a:lnTo>
                  <a:pt x="69434" y="87630"/>
                </a:lnTo>
                <a:lnTo>
                  <a:pt x="70101" y="92710"/>
                </a:lnTo>
                <a:lnTo>
                  <a:pt x="70331" y="95250"/>
                </a:lnTo>
                <a:lnTo>
                  <a:pt x="70446" y="104140"/>
                </a:lnTo>
                <a:lnTo>
                  <a:pt x="70170" y="105410"/>
                </a:lnTo>
                <a:lnTo>
                  <a:pt x="69975" y="106680"/>
                </a:lnTo>
                <a:lnTo>
                  <a:pt x="69745" y="106680"/>
                </a:lnTo>
                <a:lnTo>
                  <a:pt x="69469" y="107950"/>
                </a:lnTo>
                <a:lnTo>
                  <a:pt x="68606" y="109220"/>
                </a:lnTo>
                <a:lnTo>
                  <a:pt x="67617" y="110490"/>
                </a:lnTo>
                <a:lnTo>
                  <a:pt x="66720" y="111760"/>
                </a:lnTo>
                <a:lnTo>
                  <a:pt x="66318" y="113030"/>
                </a:lnTo>
                <a:lnTo>
                  <a:pt x="72183" y="113030"/>
                </a:lnTo>
                <a:lnTo>
                  <a:pt x="73045" y="114300"/>
                </a:lnTo>
                <a:lnTo>
                  <a:pt x="74816" y="114300"/>
                </a:lnTo>
                <a:lnTo>
                  <a:pt x="75449" y="115570"/>
                </a:lnTo>
                <a:lnTo>
                  <a:pt x="75759" y="113030"/>
                </a:lnTo>
                <a:lnTo>
                  <a:pt x="72608" y="83820"/>
                </a:lnTo>
                <a:lnTo>
                  <a:pt x="72217" y="81280"/>
                </a:lnTo>
                <a:lnTo>
                  <a:pt x="71907" y="78740"/>
                </a:lnTo>
                <a:lnTo>
                  <a:pt x="71631" y="76200"/>
                </a:lnTo>
                <a:lnTo>
                  <a:pt x="71665" y="69850"/>
                </a:lnTo>
                <a:lnTo>
                  <a:pt x="71987" y="67310"/>
                </a:lnTo>
                <a:lnTo>
                  <a:pt x="72183" y="66040"/>
                </a:lnTo>
                <a:lnTo>
                  <a:pt x="72183" y="63500"/>
                </a:lnTo>
                <a:lnTo>
                  <a:pt x="72459" y="63500"/>
                </a:lnTo>
                <a:lnTo>
                  <a:pt x="72539" y="62230"/>
                </a:lnTo>
                <a:lnTo>
                  <a:pt x="72735" y="62230"/>
                </a:lnTo>
                <a:lnTo>
                  <a:pt x="71826" y="59690"/>
                </a:lnTo>
                <a:lnTo>
                  <a:pt x="71631" y="58420"/>
                </a:lnTo>
                <a:lnTo>
                  <a:pt x="71516" y="57150"/>
                </a:lnTo>
                <a:lnTo>
                  <a:pt x="71631" y="53340"/>
                </a:lnTo>
                <a:lnTo>
                  <a:pt x="71746" y="52070"/>
                </a:lnTo>
                <a:lnTo>
                  <a:pt x="71907" y="50800"/>
                </a:lnTo>
                <a:lnTo>
                  <a:pt x="72102" y="49530"/>
                </a:lnTo>
                <a:lnTo>
                  <a:pt x="72574" y="48260"/>
                </a:lnTo>
                <a:lnTo>
                  <a:pt x="73080" y="45720"/>
                </a:lnTo>
                <a:lnTo>
                  <a:pt x="73597" y="44450"/>
                </a:lnTo>
                <a:lnTo>
                  <a:pt x="74069" y="41910"/>
                </a:lnTo>
                <a:lnTo>
                  <a:pt x="74425" y="40640"/>
                </a:lnTo>
                <a:lnTo>
                  <a:pt x="74736" y="39370"/>
                </a:lnTo>
                <a:lnTo>
                  <a:pt x="75483" y="34290"/>
                </a:lnTo>
                <a:lnTo>
                  <a:pt x="75989" y="30480"/>
                </a:lnTo>
                <a:lnTo>
                  <a:pt x="76265" y="29210"/>
                </a:lnTo>
                <a:lnTo>
                  <a:pt x="88340" y="29210"/>
                </a:lnTo>
                <a:lnTo>
                  <a:pt x="93101" y="27940"/>
                </a:lnTo>
                <a:lnTo>
                  <a:pt x="98874" y="27940"/>
                </a:lnTo>
                <a:lnTo>
                  <a:pt x="100138" y="26670"/>
                </a:lnTo>
                <a:lnTo>
                  <a:pt x="127220" y="26670"/>
                </a:lnTo>
                <a:lnTo>
                  <a:pt x="128635" y="25400"/>
                </a:lnTo>
                <a:lnTo>
                  <a:pt x="131349" y="25400"/>
                </a:lnTo>
                <a:lnTo>
                  <a:pt x="132292" y="24130"/>
                </a:lnTo>
                <a:lnTo>
                  <a:pt x="140042" y="24130"/>
                </a:lnTo>
                <a:lnTo>
                  <a:pt x="139214" y="22860"/>
                </a:lnTo>
                <a:lnTo>
                  <a:pt x="138858" y="21590"/>
                </a:lnTo>
                <a:lnTo>
                  <a:pt x="138547" y="21590"/>
                </a:lnTo>
                <a:lnTo>
                  <a:pt x="138030" y="20320"/>
                </a:lnTo>
                <a:lnTo>
                  <a:pt x="137604" y="20320"/>
                </a:lnTo>
                <a:lnTo>
                  <a:pt x="136190" y="19050"/>
                </a:lnTo>
                <a:lnTo>
                  <a:pt x="78036" y="19050"/>
                </a:lnTo>
                <a:lnTo>
                  <a:pt x="77841" y="17780"/>
                </a:lnTo>
                <a:lnTo>
                  <a:pt x="77450" y="17780"/>
                </a:lnTo>
                <a:lnTo>
                  <a:pt x="77059" y="16510"/>
                </a:lnTo>
                <a:lnTo>
                  <a:pt x="76265" y="15240"/>
                </a:lnTo>
                <a:lnTo>
                  <a:pt x="75955" y="15240"/>
                </a:lnTo>
                <a:lnTo>
                  <a:pt x="75598" y="13970"/>
                </a:lnTo>
                <a:lnTo>
                  <a:pt x="74816" y="13970"/>
                </a:lnTo>
                <a:lnTo>
                  <a:pt x="74345" y="12700"/>
                </a:lnTo>
                <a:close/>
              </a:path>
              <a:path w="207009" h="132079">
                <a:moveTo>
                  <a:pt x="18008" y="111759"/>
                </a:moveTo>
                <a:lnTo>
                  <a:pt x="1414" y="111759"/>
                </a:lnTo>
                <a:lnTo>
                  <a:pt x="2472" y="113029"/>
                </a:lnTo>
                <a:lnTo>
                  <a:pt x="3495" y="113029"/>
                </a:lnTo>
                <a:lnTo>
                  <a:pt x="3300" y="114299"/>
                </a:lnTo>
                <a:lnTo>
                  <a:pt x="16663" y="114299"/>
                </a:lnTo>
                <a:lnTo>
                  <a:pt x="17065" y="113029"/>
                </a:lnTo>
                <a:lnTo>
                  <a:pt x="18008" y="111759"/>
                </a:lnTo>
                <a:close/>
              </a:path>
              <a:path w="207009" h="132079">
                <a:moveTo>
                  <a:pt x="192688" y="41910"/>
                </a:moveTo>
                <a:lnTo>
                  <a:pt x="182304" y="41910"/>
                </a:lnTo>
                <a:lnTo>
                  <a:pt x="183051" y="43180"/>
                </a:lnTo>
                <a:lnTo>
                  <a:pt x="184707" y="43180"/>
                </a:lnTo>
                <a:lnTo>
                  <a:pt x="186708" y="44450"/>
                </a:lnTo>
                <a:lnTo>
                  <a:pt x="188122" y="44450"/>
                </a:lnTo>
                <a:lnTo>
                  <a:pt x="188237" y="45720"/>
                </a:lnTo>
                <a:lnTo>
                  <a:pt x="188479" y="45720"/>
                </a:lnTo>
                <a:lnTo>
                  <a:pt x="188594" y="46990"/>
                </a:lnTo>
                <a:lnTo>
                  <a:pt x="188904" y="48260"/>
                </a:lnTo>
                <a:lnTo>
                  <a:pt x="189456" y="52070"/>
                </a:lnTo>
                <a:lnTo>
                  <a:pt x="190641" y="58420"/>
                </a:lnTo>
                <a:lnTo>
                  <a:pt x="191273" y="60960"/>
                </a:lnTo>
                <a:lnTo>
                  <a:pt x="192331" y="66040"/>
                </a:lnTo>
                <a:lnTo>
                  <a:pt x="192722" y="67310"/>
                </a:lnTo>
                <a:lnTo>
                  <a:pt x="193585" y="69850"/>
                </a:lnTo>
                <a:lnTo>
                  <a:pt x="194056" y="71120"/>
                </a:lnTo>
                <a:lnTo>
                  <a:pt x="194608" y="72390"/>
                </a:lnTo>
                <a:lnTo>
                  <a:pt x="194689" y="74930"/>
                </a:lnTo>
                <a:lnTo>
                  <a:pt x="194850" y="77470"/>
                </a:lnTo>
                <a:lnTo>
                  <a:pt x="196540" y="81280"/>
                </a:lnTo>
                <a:lnTo>
                  <a:pt x="198035" y="86360"/>
                </a:lnTo>
                <a:lnTo>
                  <a:pt x="198507" y="87630"/>
                </a:lnTo>
                <a:lnTo>
                  <a:pt x="198932" y="88900"/>
                </a:lnTo>
                <a:lnTo>
                  <a:pt x="199323" y="91440"/>
                </a:lnTo>
                <a:lnTo>
                  <a:pt x="199645" y="92710"/>
                </a:lnTo>
                <a:lnTo>
                  <a:pt x="199921" y="93980"/>
                </a:lnTo>
                <a:lnTo>
                  <a:pt x="200151" y="96520"/>
                </a:lnTo>
                <a:lnTo>
                  <a:pt x="200116" y="99060"/>
                </a:lnTo>
                <a:lnTo>
                  <a:pt x="200036" y="100330"/>
                </a:lnTo>
                <a:lnTo>
                  <a:pt x="199404" y="100330"/>
                </a:lnTo>
                <a:lnTo>
                  <a:pt x="198978" y="101600"/>
                </a:lnTo>
                <a:lnTo>
                  <a:pt x="198656" y="101600"/>
                </a:lnTo>
                <a:lnTo>
                  <a:pt x="197794" y="102870"/>
                </a:lnTo>
                <a:lnTo>
                  <a:pt x="196966" y="105410"/>
                </a:lnTo>
                <a:lnTo>
                  <a:pt x="196149" y="106680"/>
                </a:lnTo>
                <a:lnTo>
                  <a:pt x="194574" y="109220"/>
                </a:lnTo>
                <a:lnTo>
                  <a:pt x="193826" y="110490"/>
                </a:lnTo>
                <a:lnTo>
                  <a:pt x="193113" y="113030"/>
                </a:lnTo>
                <a:lnTo>
                  <a:pt x="192412" y="114300"/>
                </a:lnTo>
                <a:lnTo>
                  <a:pt x="198662" y="114300"/>
                </a:lnTo>
                <a:lnTo>
                  <a:pt x="199174" y="113030"/>
                </a:lnTo>
                <a:lnTo>
                  <a:pt x="200818" y="109220"/>
                </a:lnTo>
                <a:lnTo>
                  <a:pt x="201761" y="107950"/>
                </a:lnTo>
                <a:lnTo>
                  <a:pt x="202393" y="107950"/>
                </a:lnTo>
                <a:lnTo>
                  <a:pt x="202750" y="106680"/>
                </a:lnTo>
                <a:lnTo>
                  <a:pt x="206878" y="106680"/>
                </a:lnTo>
                <a:lnTo>
                  <a:pt x="206798" y="102870"/>
                </a:lnTo>
                <a:lnTo>
                  <a:pt x="206717" y="101600"/>
                </a:lnTo>
                <a:lnTo>
                  <a:pt x="206602" y="100330"/>
                </a:lnTo>
                <a:lnTo>
                  <a:pt x="206292" y="97790"/>
                </a:lnTo>
                <a:lnTo>
                  <a:pt x="205694" y="95250"/>
                </a:lnTo>
                <a:lnTo>
                  <a:pt x="205188" y="93980"/>
                </a:lnTo>
                <a:lnTo>
                  <a:pt x="204636" y="91440"/>
                </a:lnTo>
                <a:lnTo>
                  <a:pt x="204049" y="90170"/>
                </a:lnTo>
                <a:lnTo>
                  <a:pt x="200898" y="80010"/>
                </a:lnTo>
                <a:lnTo>
                  <a:pt x="200312" y="78740"/>
                </a:lnTo>
                <a:lnTo>
                  <a:pt x="199760" y="76200"/>
                </a:lnTo>
                <a:lnTo>
                  <a:pt x="199174" y="74930"/>
                </a:lnTo>
                <a:lnTo>
                  <a:pt x="198070" y="71120"/>
                </a:lnTo>
                <a:lnTo>
                  <a:pt x="197564" y="68580"/>
                </a:lnTo>
                <a:lnTo>
                  <a:pt x="197092" y="66040"/>
                </a:lnTo>
                <a:lnTo>
                  <a:pt x="196575" y="63500"/>
                </a:lnTo>
                <a:lnTo>
                  <a:pt x="196149" y="62230"/>
                </a:lnTo>
                <a:lnTo>
                  <a:pt x="195666" y="59690"/>
                </a:lnTo>
                <a:lnTo>
                  <a:pt x="195241" y="57150"/>
                </a:lnTo>
                <a:lnTo>
                  <a:pt x="194056" y="50800"/>
                </a:lnTo>
                <a:lnTo>
                  <a:pt x="192998" y="44450"/>
                </a:lnTo>
                <a:lnTo>
                  <a:pt x="192688" y="41910"/>
                </a:lnTo>
                <a:close/>
              </a:path>
              <a:path w="207009" h="132079">
                <a:moveTo>
                  <a:pt x="103278" y="110490"/>
                </a:moveTo>
                <a:lnTo>
                  <a:pt x="90778" y="110490"/>
                </a:lnTo>
                <a:lnTo>
                  <a:pt x="90306" y="111760"/>
                </a:lnTo>
                <a:lnTo>
                  <a:pt x="89559" y="113030"/>
                </a:lnTo>
                <a:lnTo>
                  <a:pt x="98517" y="113030"/>
                </a:lnTo>
                <a:lnTo>
                  <a:pt x="99311" y="111760"/>
                </a:lnTo>
                <a:lnTo>
                  <a:pt x="102059" y="111760"/>
                </a:lnTo>
                <a:lnTo>
                  <a:pt x="103278" y="110490"/>
                </a:lnTo>
                <a:close/>
              </a:path>
              <a:path w="207009" h="132079">
                <a:moveTo>
                  <a:pt x="36327" y="64769"/>
                </a:moveTo>
                <a:lnTo>
                  <a:pt x="31957" y="64769"/>
                </a:lnTo>
                <a:lnTo>
                  <a:pt x="31957" y="66039"/>
                </a:lnTo>
                <a:lnTo>
                  <a:pt x="31405" y="68579"/>
                </a:lnTo>
                <a:lnTo>
                  <a:pt x="27633" y="83819"/>
                </a:lnTo>
                <a:lnTo>
                  <a:pt x="27242" y="85089"/>
                </a:lnTo>
                <a:lnTo>
                  <a:pt x="26299" y="87629"/>
                </a:lnTo>
                <a:lnTo>
                  <a:pt x="26069" y="88899"/>
                </a:lnTo>
                <a:lnTo>
                  <a:pt x="25862" y="88899"/>
                </a:lnTo>
                <a:lnTo>
                  <a:pt x="25552" y="91439"/>
                </a:lnTo>
                <a:lnTo>
                  <a:pt x="25356" y="92709"/>
                </a:lnTo>
                <a:lnTo>
                  <a:pt x="25000" y="93979"/>
                </a:lnTo>
                <a:lnTo>
                  <a:pt x="24850" y="93979"/>
                </a:lnTo>
                <a:lnTo>
                  <a:pt x="24413" y="95249"/>
                </a:lnTo>
                <a:lnTo>
                  <a:pt x="23309" y="95249"/>
                </a:lnTo>
                <a:lnTo>
                  <a:pt x="22838" y="96519"/>
                </a:lnTo>
                <a:lnTo>
                  <a:pt x="22136" y="97789"/>
                </a:lnTo>
                <a:lnTo>
                  <a:pt x="21699" y="97789"/>
                </a:lnTo>
                <a:lnTo>
                  <a:pt x="18870" y="101599"/>
                </a:lnTo>
                <a:lnTo>
                  <a:pt x="17962" y="101599"/>
                </a:lnTo>
                <a:lnTo>
                  <a:pt x="16237" y="104139"/>
                </a:lnTo>
                <a:lnTo>
                  <a:pt x="15409" y="105409"/>
                </a:lnTo>
                <a:lnTo>
                  <a:pt x="14662" y="106679"/>
                </a:lnTo>
                <a:lnTo>
                  <a:pt x="4680" y="106679"/>
                </a:lnTo>
                <a:lnTo>
                  <a:pt x="1966" y="109219"/>
                </a:lnTo>
                <a:lnTo>
                  <a:pt x="0" y="111759"/>
                </a:lnTo>
                <a:lnTo>
                  <a:pt x="18514" y="111759"/>
                </a:lnTo>
                <a:lnTo>
                  <a:pt x="18790" y="110489"/>
                </a:lnTo>
                <a:lnTo>
                  <a:pt x="19652" y="109219"/>
                </a:lnTo>
                <a:lnTo>
                  <a:pt x="20515" y="106679"/>
                </a:lnTo>
                <a:lnTo>
                  <a:pt x="20986" y="105409"/>
                </a:lnTo>
                <a:lnTo>
                  <a:pt x="21538" y="105409"/>
                </a:lnTo>
                <a:lnTo>
                  <a:pt x="22171" y="104139"/>
                </a:lnTo>
                <a:lnTo>
                  <a:pt x="32831" y="78739"/>
                </a:lnTo>
                <a:lnTo>
                  <a:pt x="33061" y="77469"/>
                </a:lnTo>
                <a:lnTo>
                  <a:pt x="33923" y="73659"/>
                </a:lnTo>
                <a:lnTo>
                  <a:pt x="34751" y="69849"/>
                </a:lnTo>
                <a:lnTo>
                  <a:pt x="35223" y="68579"/>
                </a:lnTo>
                <a:lnTo>
                  <a:pt x="35740" y="67309"/>
                </a:lnTo>
                <a:lnTo>
                  <a:pt x="36005" y="66039"/>
                </a:lnTo>
                <a:lnTo>
                  <a:pt x="36327" y="64769"/>
                </a:lnTo>
                <a:close/>
              </a:path>
              <a:path w="207009" h="132079">
                <a:moveTo>
                  <a:pt x="196264" y="97790"/>
                </a:moveTo>
                <a:lnTo>
                  <a:pt x="193470" y="97790"/>
                </a:lnTo>
                <a:lnTo>
                  <a:pt x="192492" y="99060"/>
                </a:lnTo>
                <a:lnTo>
                  <a:pt x="191894" y="100330"/>
                </a:lnTo>
                <a:lnTo>
                  <a:pt x="190917" y="101600"/>
                </a:lnTo>
                <a:lnTo>
                  <a:pt x="187145" y="109220"/>
                </a:lnTo>
                <a:lnTo>
                  <a:pt x="185926" y="111760"/>
                </a:lnTo>
                <a:lnTo>
                  <a:pt x="187685" y="111760"/>
                </a:lnTo>
                <a:lnTo>
                  <a:pt x="187846" y="110490"/>
                </a:lnTo>
                <a:lnTo>
                  <a:pt x="188122" y="110490"/>
                </a:lnTo>
                <a:lnTo>
                  <a:pt x="188904" y="109220"/>
                </a:lnTo>
                <a:lnTo>
                  <a:pt x="189376" y="107950"/>
                </a:lnTo>
                <a:lnTo>
                  <a:pt x="190330" y="106680"/>
                </a:lnTo>
                <a:lnTo>
                  <a:pt x="190802" y="106680"/>
                </a:lnTo>
                <a:lnTo>
                  <a:pt x="191469" y="105410"/>
                </a:lnTo>
                <a:lnTo>
                  <a:pt x="192055" y="102870"/>
                </a:lnTo>
                <a:lnTo>
                  <a:pt x="192366" y="102870"/>
                </a:lnTo>
                <a:lnTo>
                  <a:pt x="193079" y="101600"/>
                </a:lnTo>
                <a:lnTo>
                  <a:pt x="193504" y="100330"/>
                </a:lnTo>
                <a:lnTo>
                  <a:pt x="194183" y="100330"/>
                </a:lnTo>
                <a:lnTo>
                  <a:pt x="195517" y="99060"/>
                </a:lnTo>
                <a:lnTo>
                  <a:pt x="196264" y="97790"/>
                </a:lnTo>
                <a:close/>
              </a:path>
              <a:path w="207009" h="132079">
                <a:moveTo>
                  <a:pt x="100840" y="100330"/>
                </a:moveTo>
                <a:lnTo>
                  <a:pt x="96401" y="100330"/>
                </a:lnTo>
                <a:lnTo>
                  <a:pt x="95493" y="101600"/>
                </a:lnTo>
                <a:lnTo>
                  <a:pt x="91169" y="105410"/>
                </a:lnTo>
                <a:lnTo>
                  <a:pt x="89444" y="106680"/>
                </a:lnTo>
                <a:lnTo>
                  <a:pt x="87673" y="107950"/>
                </a:lnTo>
                <a:lnTo>
                  <a:pt x="88972" y="109220"/>
                </a:lnTo>
                <a:lnTo>
                  <a:pt x="90973" y="109220"/>
                </a:lnTo>
                <a:lnTo>
                  <a:pt x="91054" y="110490"/>
                </a:lnTo>
                <a:lnTo>
                  <a:pt x="104462" y="110490"/>
                </a:lnTo>
                <a:lnTo>
                  <a:pt x="105601" y="109220"/>
                </a:lnTo>
                <a:lnTo>
                  <a:pt x="107843" y="107950"/>
                </a:lnTo>
                <a:lnTo>
                  <a:pt x="110201" y="106680"/>
                </a:lnTo>
                <a:lnTo>
                  <a:pt x="112915" y="104140"/>
                </a:lnTo>
                <a:lnTo>
                  <a:pt x="119515" y="104140"/>
                </a:lnTo>
                <a:lnTo>
                  <a:pt x="121367" y="102870"/>
                </a:lnTo>
                <a:lnTo>
                  <a:pt x="101081" y="102870"/>
                </a:lnTo>
                <a:lnTo>
                  <a:pt x="100644" y="101600"/>
                </a:lnTo>
                <a:lnTo>
                  <a:pt x="100840" y="100330"/>
                </a:lnTo>
                <a:close/>
              </a:path>
              <a:path w="207009" h="132079">
                <a:moveTo>
                  <a:pt x="206878" y="106680"/>
                </a:moveTo>
                <a:lnTo>
                  <a:pt x="203382" y="106680"/>
                </a:lnTo>
                <a:lnTo>
                  <a:pt x="203923" y="107950"/>
                </a:lnTo>
                <a:lnTo>
                  <a:pt x="206798" y="107950"/>
                </a:lnTo>
                <a:lnTo>
                  <a:pt x="206878" y="106680"/>
                </a:lnTo>
                <a:close/>
              </a:path>
              <a:path w="207009" h="132079">
                <a:moveTo>
                  <a:pt x="18951" y="93979"/>
                </a:moveTo>
                <a:lnTo>
                  <a:pt x="16387" y="93979"/>
                </a:lnTo>
                <a:lnTo>
                  <a:pt x="14627" y="95249"/>
                </a:lnTo>
                <a:lnTo>
                  <a:pt x="10372" y="100329"/>
                </a:lnTo>
                <a:lnTo>
                  <a:pt x="8808" y="102869"/>
                </a:lnTo>
                <a:lnTo>
                  <a:pt x="6370" y="105409"/>
                </a:lnTo>
                <a:lnTo>
                  <a:pt x="5496" y="106679"/>
                </a:lnTo>
                <a:lnTo>
                  <a:pt x="12500" y="106679"/>
                </a:lnTo>
                <a:lnTo>
                  <a:pt x="11913" y="105409"/>
                </a:lnTo>
                <a:lnTo>
                  <a:pt x="9751" y="105409"/>
                </a:lnTo>
                <a:lnTo>
                  <a:pt x="9786" y="104139"/>
                </a:lnTo>
                <a:lnTo>
                  <a:pt x="10568" y="104139"/>
                </a:lnTo>
                <a:lnTo>
                  <a:pt x="11166" y="102869"/>
                </a:lnTo>
                <a:lnTo>
                  <a:pt x="12500" y="101599"/>
                </a:lnTo>
                <a:lnTo>
                  <a:pt x="16984" y="96519"/>
                </a:lnTo>
                <a:lnTo>
                  <a:pt x="18951" y="93979"/>
                </a:lnTo>
                <a:close/>
              </a:path>
              <a:path w="207009" h="132079">
                <a:moveTo>
                  <a:pt x="119515" y="104140"/>
                </a:moveTo>
                <a:lnTo>
                  <a:pt x="115629" y="104140"/>
                </a:lnTo>
                <a:lnTo>
                  <a:pt x="116020" y="105410"/>
                </a:lnTo>
                <a:lnTo>
                  <a:pt x="118848" y="105410"/>
                </a:lnTo>
                <a:lnTo>
                  <a:pt x="119515" y="104140"/>
                </a:lnTo>
                <a:close/>
              </a:path>
              <a:path w="207009" h="132079">
                <a:moveTo>
                  <a:pt x="150380" y="63500"/>
                </a:moveTo>
                <a:lnTo>
                  <a:pt x="144872" y="63500"/>
                </a:lnTo>
                <a:lnTo>
                  <a:pt x="143699" y="66040"/>
                </a:lnTo>
                <a:lnTo>
                  <a:pt x="142009" y="67310"/>
                </a:lnTo>
                <a:lnTo>
                  <a:pt x="140870" y="68580"/>
                </a:lnTo>
                <a:lnTo>
                  <a:pt x="139686" y="71120"/>
                </a:lnTo>
                <a:lnTo>
                  <a:pt x="137282" y="73660"/>
                </a:lnTo>
                <a:lnTo>
                  <a:pt x="135948" y="76200"/>
                </a:lnTo>
                <a:lnTo>
                  <a:pt x="134971" y="76200"/>
                </a:lnTo>
                <a:lnTo>
                  <a:pt x="131349" y="80010"/>
                </a:lnTo>
                <a:lnTo>
                  <a:pt x="130095" y="81280"/>
                </a:lnTo>
                <a:lnTo>
                  <a:pt x="128290" y="83820"/>
                </a:lnTo>
                <a:lnTo>
                  <a:pt x="127738" y="85090"/>
                </a:lnTo>
                <a:lnTo>
                  <a:pt x="126749" y="86360"/>
                </a:lnTo>
                <a:lnTo>
                  <a:pt x="126358" y="86360"/>
                </a:lnTo>
                <a:lnTo>
                  <a:pt x="125771" y="87630"/>
                </a:lnTo>
                <a:lnTo>
                  <a:pt x="125530" y="87630"/>
                </a:lnTo>
                <a:lnTo>
                  <a:pt x="124978" y="88900"/>
                </a:lnTo>
                <a:lnTo>
                  <a:pt x="124667" y="90170"/>
                </a:lnTo>
                <a:lnTo>
                  <a:pt x="124311" y="90170"/>
                </a:lnTo>
                <a:lnTo>
                  <a:pt x="123805" y="91440"/>
                </a:lnTo>
                <a:lnTo>
                  <a:pt x="123253" y="91440"/>
                </a:lnTo>
                <a:lnTo>
                  <a:pt x="122666" y="92710"/>
                </a:lnTo>
                <a:lnTo>
                  <a:pt x="120780" y="93980"/>
                </a:lnTo>
                <a:lnTo>
                  <a:pt x="120182" y="93980"/>
                </a:lnTo>
                <a:lnTo>
                  <a:pt x="119676" y="95250"/>
                </a:lnTo>
                <a:lnTo>
                  <a:pt x="119285" y="95250"/>
                </a:lnTo>
                <a:lnTo>
                  <a:pt x="118814" y="96520"/>
                </a:lnTo>
                <a:lnTo>
                  <a:pt x="118618" y="96520"/>
                </a:lnTo>
                <a:lnTo>
                  <a:pt x="118492" y="97790"/>
                </a:lnTo>
                <a:lnTo>
                  <a:pt x="116801" y="97790"/>
                </a:lnTo>
                <a:lnTo>
                  <a:pt x="115502" y="99060"/>
                </a:lnTo>
                <a:lnTo>
                  <a:pt x="112869" y="99060"/>
                </a:lnTo>
                <a:lnTo>
                  <a:pt x="110316" y="100330"/>
                </a:lnTo>
                <a:lnTo>
                  <a:pt x="107521" y="100330"/>
                </a:lnTo>
                <a:lnTo>
                  <a:pt x="106659" y="101600"/>
                </a:lnTo>
                <a:lnTo>
                  <a:pt x="105555" y="101600"/>
                </a:lnTo>
                <a:lnTo>
                  <a:pt x="104853" y="102870"/>
                </a:lnTo>
                <a:lnTo>
                  <a:pt x="121367" y="102870"/>
                </a:lnTo>
                <a:lnTo>
                  <a:pt x="122505" y="100330"/>
                </a:lnTo>
                <a:lnTo>
                  <a:pt x="124633" y="97790"/>
                </a:lnTo>
                <a:lnTo>
                  <a:pt x="126599" y="95250"/>
                </a:lnTo>
                <a:lnTo>
                  <a:pt x="131314" y="87630"/>
                </a:lnTo>
                <a:lnTo>
                  <a:pt x="132292" y="85090"/>
                </a:lnTo>
                <a:lnTo>
                  <a:pt x="133281" y="83820"/>
                </a:lnTo>
                <a:lnTo>
                  <a:pt x="134338" y="82550"/>
                </a:lnTo>
                <a:lnTo>
                  <a:pt x="135442" y="81280"/>
                </a:lnTo>
                <a:lnTo>
                  <a:pt x="136270" y="80010"/>
                </a:lnTo>
                <a:lnTo>
                  <a:pt x="137167" y="78740"/>
                </a:lnTo>
                <a:lnTo>
                  <a:pt x="139053" y="77470"/>
                </a:lnTo>
                <a:lnTo>
                  <a:pt x="140985" y="74930"/>
                </a:lnTo>
                <a:lnTo>
                  <a:pt x="142986" y="72390"/>
                </a:lnTo>
                <a:lnTo>
                  <a:pt x="143975" y="72390"/>
                </a:lnTo>
                <a:lnTo>
                  <a:pt x="146804" y="68580"/>
                </a:lnTo>
                <a:lnTo>
                  <a:pt x="148529" y="66040"/>
                </a:lnTo>
                <a:lnTo>
                  <a:pt x="149323" y="66040"/>
                </a:lnTo>
                <a:lnTo>
                  <a:pt x="150070" y="64770"/>
                </a:lnTo>
                <a:lnTo>
                  <a:pt x="150380" y="63500"/>
                </a:lnTo>
                <a:close/>
              </a:path>
              <a:path w="207009" h="132079">
                <a:moveTo>
                  <a:pt x="102967" y="99060"/>
                </a:moveTo>
                <a:lnTo>
                  <a:pt x="98253" y="99060"/>
                </a:lnTo>
                <a:lnTo>
                  <a:pt x="97298" y="100330"/>
                </a:lnTo>
                <a:lnTo>
                  <a:pt x="102335" y="100330"/>
                </a:lnTo>
                <a:lnTo>
                  <a:pt x="102967" y="99060"/>
                </a:lnTo>
                <a:close/>
              </a:path>
              <a:path w="207009" h="132079">
                <a:moveTo>
                  <a:pt x="109292" y="96520"/>
                </a:moveTo>
                <a:lnTo>
                  <a:pt x="102300" y="96520"/>
                </a:lnTo>
                <a:lnTo>
                  <a:pt x="100207" y="97790"/>
                </a:lnTo>
                <a:lnTo>
                  <a:pt x="99196" y="99060"/>
                </a:lnTo>
                <a:lnTo>
                  <a:pt x="103669" y="99060"/>
                </a:lnTo>
                <a:lnTo>
                  <a:pt x="106659" y="97790"/>
                </a:lnTo>
                <a:lnTo>
                  <a:pt x="108395" y="97790"/>
                </a:lnTo>
                <a:lnTo>
                  <a:pt x="109292" y="96520"/>
                </a:lnTo>
                <a:close/>
              </a:path>
              <a:path w="207009" h="132079">
                <a:moveTo>
                  <a:pt x="196575" y="96520"/>
                </a:moveTo>
                <a:lnTo>
                  <a:pt x="193976" y="96520"/>
                </a:lnTo>
                <a:lnTo>
                  <a:pt x="193665" y="97790"/>
                </a:lnTo>
                <a:lnTo>
                  <a:pt x="196575" y="97790"/>
                </a:lnTo>
                <a:lnTo>
                  <a:pt x="196575" y="96520"/>
                </a:lnTo>
                <a:close/>
              </a:path>
              <a:path w="207009" h="132079">
                <a:moveTo>
                  <a:pt x="113697" y="93980"/>
                </a:moveTo>
                <a:lnTo>
                  <a:pt x="108786" y="93980"/>
                </a:lnTo>
                <a:lnTo>
                  <a:pt x="107096" y="95250"/>
                </a:lnTo>
                <a:lnTo>
                  <a:pt x="104612" y="96520"/>
                </a:lnTo>
                <a:lnTo>
                  <a:pt x="110155" y="96520"/>
                </a:lnTo>
                <a:lnTo>
                  <a:pt x="113697" y="93980"/>
                </a:lnTo>
                <a:close/>
              </a:path>
              <a:path w="207009" h="132079">
                <a:moveTo>
                  <a:pt x="153876" y="33020"/>
                </a:moveTo>
                <a:lnTo>
                  <a:pt x="145194" y="33020"/>
                </a:lnTo>
                <a:lnTo>
                  <a:pt x="148380" y="35560"/>
                </a:lnTo>
                <a:lnTo>
                  <a:pt x="151484" y="36830"/>
                </a:lnTo>
                <a:lnTo>
                  <a:pt x="154543" y="39370"/>
                </a:lnTo>
                <a:lnTo>
                  <a:pt x="157694" y="41910"/>
                </a:lnTo>
                <a:lnTo>
                  <a:pt x="159224" y="43180"/>
                </a:lnTo>
                <a:lnTo>
                  <a:pt x="160880" y="44450"/>
                </a:lnTo>
                <a:lnTo>
                  <a:pt x="168228" y="48260"/>
                </a:lnTo>
                <a:lnTo>
                  <a:pt x="172046" y="50800"/>
                </a:lnTo>
                <a:lnTo>
                  <a:pt x="173886" y="52070"/>
                </a:lnTo>
                <a:lnTo>
                  <a:pt x="176519" y="53340"/>
                </a:lnTo>
                <a:lnTo>
                  <a:pt x="177393" y="54610"/>
                </a:lnTo>
                <a:lnTo>
                  <a:pt x="178957" y="55880"/>
                </a:lnTo>
                <a:lnTo>
                  <a:pt x="179705" y="55880"/>
                </a:lnTo>
                <a:lnTo>
                  <a:pt x="180418" y="57150"/>
                </a:lnTo>
                <a:lnTo>
                  <a:pt x="181717" y="58420"/>
                </a:lnTo>
                <a:lnTo>
                  <a:pt x="182304" y="59690"/>
                </a:lnTo>
                <a:lnTo>
                  <a:pt x="182821" y="59690"/>
                </a:lnTo>
                <a:lnTo>
                  <a:pt x="183293" y="60960"/>
                </a:lnTo>
                <a:lnTo>
                  <a:pt x="183718" y="60960"/>
                </a:lnTo>
                <a:lnTo>
                  <a:pt x="184304" y="62230"/>
                </a:lnTo>
                <a:lnTo>
                  <a:pt x="189537" y="78740"/>
                </a:lnTo>
                <a:lnTo>
                  <a:pt x="190250" y="81280"/>
                </a:lnTo>
                <a:lnTo>
                  <a:pt x="190675" y="82550"/>
                </a:lnTo>
                <a:lnTo>
                  <a:pt x="192688" y="88900"/>
                </a:lnTo>
                <a:lnTo>
                  <a:pt x="193355" y="91440"/>
                </a:lnTo>
                <a:lnTo>
                  <a:pt x="193631" y="91440"/>
                </a:lnTo>
                <a:lnTo>
                  <a:pt x="193826" y="92710"/>
                </a:lnTo>
                <a:lnTo>
                  <a:pt x="194102" y="95250"/>
                </a:lnTo>
                <a:lnTo>
                  <a:pt x="194102" y="96520"/>
                </a:lnTo>
                <a:lnTo>
                  <a:pt x="196770" y="96520"/>
                </a:lnTo>
                <a:lnTo>
                  <a:pt x="196770" y="95250"/>
                </a:lnTo>
                <a:lnTo>
                  <a:pt x="196299" y="93980"/>
                </a:lnTo>
                <a:lnTo>
                  <a:pt x="195666" y="91440"/>
                </a:lnTo>
                <a:lnTo>
                  <a:pt x="193504" y="85090"/>
                </a:lnTo>
                <a:lnTo>
                  <a:pt x="190526" y="73660"/>
                </a:lnTo>
                <a:lnTo>
                  <a:pt x="188559" y="67310"/>
                </a:lnTo>
                <a:lnTo>
                  <a:pt x="186984" y="63500"/>
                </a:lnTo>
                <a:lnTo>
                  <a:pt x="186673" y="62230"/>
                </a:lnTo>
                <a:lnTo>
                  <a:pt x="185960" y="59690"/>
                </a:lnTo>
                <a:lnTo>
                  <a:pt x="185408" y="58420"/>
                </a:lnTo>
                <a:lnTo>
                  <a:pt x="185017" y="57150"/>
                </a:lnTo>
                <a:lnTo>
                  <a:pt x="184465" y="57150"/>
                </a:lnTo>
                <a:lnTo>
                  <a:pt x="184074" y="55880"/>
                </a:lnTo>
                <a:lnTo>
                  <a:pt x="183212" y="54610"/>
                </a:lnTo>
                <a:lnTo>
                  <a:pt x="182775" y="54610"/>
                </a:lnTo>
                <a:lnTo>
                  <a:pt x="181361" y="53340"/>
                </a:lnTo>
                <a:lnTo>
                  <a:pt x="179314" y="52070"/>
                </a:lnTo>
                <a:lnTo>
                  <a:pt x="178290" y="52070"/>
                </a:lnTo>
                <a:lnTo>
                  <a:pt x="177232" y="50800"/>
                </a:lnTo>
                <a:lnTo>
                  <a:pt x="176600" y="50800"/>
                </a:lnTo>
                <a:lnTo>
                  <a:pt x="175979" y="49530"/>
                </a:lnTo>
                <a:lnTo>
                  <a:pt x="175703" y="49530"/>
                </a:lnTo>
                <a:lnTo>
                  <a:pt x="175070" y="48260"/>
                </a:lnTo>
                <a:lnTo>
                  <a:pt x="174794" y="48260"/>
                </a:lnTo>
                <a:lnTo>
                  <a:pt x="173575" y="46990"/>
                </a:lnTo>
                <a:lnTo>
                  <a:pt x="172402" y="46990"/>
                </a:lnTo>
                <a:lnTo>
                  <a:pt x="167365" y="43180"/>
                </a:lnTo>
                <a:lnTo>
                  <a:pt x="166066" y="43180"/>
                </a:lnTo>
                <a:lnTo>
                  <a:pt x="164732" y="41910"/>
                </a:lnTo>
                <a:lnTo>
                  <a:pt x="163272" y="40640"/>
                </a:lnTo>
                <a:lnTo>
                  <a:pt x="161823" y="40640"/>
                </a:lnTo>
                <a:lnTo>
                  <a:pt x="158994" y="38100"/>
                </a:lnTo>
                <a:lnTo>
                  <a:pt x="157648" y="36830"/>
                </a:lnTo>
                <a:lnTo>
                  <a:pt x="155061" y="34290"/>
                </a:lnTo>
                <a:lnTo>
                  <a:pt x="153876" y="33020"/>
                </a:lnTo>
                <a:close/>
              </a:path>
              <a:path w="207009" h="132079">
                <a:moveTo>
                  <a:pt x="19974" y="92709"/>
                </a:moveTo>
                <a:lnTo>
                  <a:pt x="17456" y="92709"/>
                </a:lnTo>
                <a:lnTo>
                  <a:pt x="16938" y="93979"/>
                </a:lnTo>
                <a:lnTo>
                  <a:pt x="19503" y="93979"/>
                </a:lnTo>
                <a:lnTo>
                  <a:pt x="19974" y="92709"/>
                </a:lnTo>
                <a:close/>
              </a:path>
              <a:path w="207009" h="132079">
                <a:moveTo>
                  <a:pt x="134338" y="67310"/>
                </a:moveTo>
                <a:lnTo>
                  <a:pt x="131073" y="67310"/>
                </a:lnTo>
                <a:lnTo>
                  <a:pt x="130992" y="68580"/>
                </a:lnTo>
                <a:lnTo>
                  <a:pt x="130797" y="68580"/>
                </a:lnTo>
                <a:lnTo>
                  <a:pt x="119205" y="85090"/>
                </a:lnTo>
                <a:lnTo>
                  <a:pt x="117514" y="87630"/>
                </a:lnTo>
                <a:lnTo>
                  <a:pt x="116250" y="90170"/>
                </a:lnTo>
                <a:lnTo>
                  <a:pt x="115583" y="90170"/>
                </a:lnTo>
                <a:lnTo>
                  <a:pt x="115192" y="91440"/>
                </a:lnTo>
                <a:lnTo>
                  <a:pt x="114801" y="91440"/>
                </a:lnTo>
                <a:lnTo>
                  <a:pt x="114168" y="92710"/>
                </a:lnTo>
                <a:lnTo>
                  <a:pt x="112006" y="92710"/>
                </a:lnTo>
                <a:lnTo>
                  <a:pt x="111224" y="93980"/>
                </a:lnTo>
                <a:lnTo>
                  <a:pt x="117595" y="93980"/>
                </a:lnTo>
                <a:lnTo>
                  <a:pt x="119239" y="91440"/>
                </a:lnTo>
                <a:lnTo>
                  <a:pt x="121873" y="87630"/>
                </a:lnTo>
                <a:lnTo>
                  <a:pt x="128290" y="78740"/>
                </a:lnTo>
                <a:lnTo>
                  <a:pt x="131268" y="73660"/>
                </a:lnTo>
                <a:lnTo>
                  <a:pt x="132533" y="71120"/>
                </a:lnTo>
                <a:lnTo>
                  <a:pt x="133591" y="69850"/>
                </a:lnTo>
                <a:lnTo>
                  <a:pt x="134338" y="67310"/>
                </a:lnTo>
                <a:close/>
              </a:path>
              <a:path w="207009" h="132079">
                <a:moveTo>
                  <a:pt x="27955" y="52069"/>
                </a:moveTo>
                <a:lnTo>
                  <a:pt x="26414" y="52069"/>
                </a:lnTo>
                <a:lnTo>
                  <a:pt x="26023" y="53339"/>
                </a:lnTo>
                <a:lnTo>
                  <a:pt x="25586" y="54609"/>
                </a:lnTo>
                <a:lnTo>
                  <a:pt x="25517" y="59689"/>
                </a:lnTo>
                <a:lnTo>
                  <a:pt x="25747" y="60959"/>
                </a:lnTo>
                <a:lnTo>
                  <a:pt x="25793" y="66039"/>
                </a:lnTo>
                <a:lnTo>
                  <a:pt x="24919" y="69849"/>
                </a:lnTo>
                <a:lnTo>
                  <a:pt x="24528" y="71119"/>
                </a:lnTo>
                <a:lnTo>
                  <a:pt x="24172" y="73659"/>
                </a:lnTo>
                <a:lnTo>
                  <a:pt x="23390" y="76199"/>
                </a:lnTo>
                <a:lnTo>
                  <a:pt x="22562" y="80009"/>
                </a:lnTo>
                <a:lnTo>
                  <a:pt x="22136" y="81279"/>
                </a:lnTo>
                <a:lnTo>
                  <a:pt x="21665" y="83819"/>
                </a:lnTo>
                <a:lnTo>
                  <a:pt x="21147" y="85089"/>
                </a:lnTo>
                <a:lnTo>
                  <a:pt x="20595" y="86359"/>
                </a:lnTo>
                <a:lnTo>
                  <a:pt x="20009" y="87629"/>
                </a:lnTo>
                <a:lnTo>
                  <a:pt x="19376" y="90169"/>
                </a:lnTo>
                <a:lnTo>
                  <a:pt x="18675" y="91439"/>
                </a:lnTo>
                <a:lnTo>
                  <a:pt x="17881" y="92709"/>
                </a:lnTo>
                <a:lnTo>
                  <a:pt x="20400" y="92709"/>
                </a:lnTo>
                <a:lnTo>
                  <a:pt x="20400" y="91439"/>
                </a:lnTo>
                <a:lnTo>
                  <a:pt x="20871" y="91439"/>
                </a:lnTo>
                <a:lnTo>
                  <a:pt x="20871" y="90169"/>
                </a:lnTo>
                <a:lnTo>
                  <a:pt x="21423" y="88899"/>
                </a:lnTo>
                <a:lnTo>
                  <a:pt x="21584" y="88899"/>
                </a:lnTo>
                <a:lnTo>
                  <a:pt x="21699" y="87629"/>
                </a:lnTo>
                <a:lnTo>
                  <a:pt x="22136" y="86359"/>
                </a:lnTo>
                <a:lnTo>
                  <a:pt x="22251" y="85089"/>
                </a:lnTo>
                <a:lnTo>
                  <a:pt x="22527" y="85089"/>
                </a:lnTo>
                <a:lnTo>
                  <a:pt x="22642" y="83819"/>
                </a:lnTo>
                <a:lnTo>
                  <a:pt x="22999" y="83819"/>
                </a:lnTo>
                <a:lnTo>
                  <a:pt x="22999" y="82549"/>
                </a:lnTo>
                <a:lnTo>
                  <a:pt x="22803" y="82549"/>
                </a:lnTo>
                <a:lnTo>
                  <a:pt x="24413" y="78739"/>
                </a:lnTo>
                <a:lnTo>
                  <a:pt x="25161" y="76199"/>
                </a:lnTo>
                <a:lnTo>
                  <a:pt x="26219" y="72389"/>
                </a:lnTo>
                <a:lnTo>
                  <a:pt x="26541" y="71119"/>
                </a:lnTo>
                <a:lnTo>
                  <a:pt x="27081" y="67309"/>
                </a:lnTo>
                <a:lnTo>
                  <a:pt x="27553" y="64769"/>
                </a:lnTo>
                <a:lnTo>
                  <a:pt x="27955" y="62229"/>
                </a:lnTo>
                <a:lnTo>
                  <a:pt x="28105" y="62229"/>
                </a:lnTo>
                <a:lnTo>
                  <a:pt x="28024" y="60959"/>
                </a:lnTo>
                <a:lnTo>
                  <a:pt x="28231" y="60959"/>
                </a:lnTo>
                <a:lnTo>
                  <a:pt x="27127" y="58419"/>
                </a:lnTo>
                <a:lnTo>
                  <a:pt x="27242" y="57149"/>
                </a:lnTo>
                <a:lnTo>
                  <a:pt x="27518" y="57149"/>
                </a:lnTo>
                <a:lnTo>
                  <a:pt x="27553" y="55879"/>
                </a:lnTo>
                <a:lnTo>
                  <a:pt x="27714" y="53339"/>
                </a:lnTo>
                <a:lnTo>
                  <a:pt x="27955" y="52069"/>
                </a:lnTo>
                <a:close/>
              </a:path>
              <a:path w="207009" h="132079">
                <a:moveTo>
                  <a:pt x="119354" y="29210"/>
                </a:moveTo>
                <a:lnTo>
                  <a:pt x="113697" y="29210"/>
                </a:lnTo>
                <a:lnTo>
                  <a:pt x="113750" y="31750"/>
                </a:lnTo>
                <a:lnTo>
                  <a:pt x="113858" y="34290"/>
                </a:lnTo>
                <a:lnTo>
                  <a:pt x="117514" y="48260"/>
                </a:lnTo>
                <a:lnTo>
                  <a:pt x="119090" y="52070"/>
                </a:lnTo>
                <a:lnTo>
                  <a:pt x="120263" y="53340"/>
                </a:lnTo>
                <a:lnTo>
                  <a:pt x="122735" y="55880"/>
                </a:lnTo>
                <a:lnTo>
                  <a:pt x="124035" y="58420"/>
                </a:lnTo>
                <a:lnTo>
                  <a:pt x="126599" y="60960"/>
                </a:lnTo>
                <a:lnTo>
                  <a:pt x="127818" y="62230"/>
                </a:lnTo>
                <a:lnTo>
                  <a:pt x="128209" y="63500"/>
                </a:lnTo>
                <a:lnTo>
                  <a:pt x="128600" y="63500"/>
                </a:lnTo>
                <a:lnTo>
                  <a:pt x="129302" y="64770"/>
                </a:lnTo>
                <a:lnTo>
                  <a:pt x="129704" y="66040"/>
                </a:lnTo>
                <a:lnTo>
                  <a:pt x="130325" y="67310"/>
                </a:lnTo>
                <a:lnTo>
                  <a:pt x="134810" y="67310"/>
                </a:lnTo>
                <a:lnTo>
                  <a:pt x="134890" y="66040"/>
                </a:lnTo>
                <a:lnTo>
                  <a:pt x="134453" y="64770"/>
                </a:lnTo>
                <a:lnTo>
                  <a:pt x="133556" y="64770"/>
                </a:lnTo>
                <a:lnTo>
                  <a:pt x="132016" y="62230"/>
                </a:lnTo>
                <a:lnTo>
                  <a:pt x="130682" y="60960"/>
                </a:lnTo>
                <a:lnTo>
                  <a:pt x="130256" y="60960"/>
                </a:lnTo>
                <a:lnTo>
                  <a:pt x="129106" y="59690"/>
                </a:lnTo>
                <a:lnTo>
                  <a:pt x="126944" y="55880"/>
                </a:lnTo>
                <a:lnTo>
                  <a:pt x="125921" y="54610"/>
                </a:lnTo>
                <a:lnTo>
                  <a:pt x="124943" y="53340"/>
                </a:lnTo>
                <a:lnTo>
                  <a:pt x="124035" y="52070"/>
                </a:lnTo>
                <a:lnTo>
                  <a:pt x="123218" y="49530"/>
                </a:lnTo>
                <a:lnTo>
                  <a:pt x="122425" y="48260"/>
                </a:lnTo>
                <a:lnTo>
                  <a:pt x="122068" y="46990"/>
                </a:lnTo>
                <a:lnTo>
                  <a:pt x="121125" y="44450"/>
                </a:lnTo>
                <a:lnTo>
                  <a:pt x="120849" y="44450"/>
                </a:lnTo>
                <a:lnTo>
                  <a:pt x="120619" y="43180"/>
                </a:lnTo>
                <a:lnTo>
                  <a:pt x="120033" y="40640"/>
                </a:lnTo>
                <a:lnTo>
                  <a:pt x="119791" y="38100"/>
                </a:lnTo>
                <a:lnTo>
                  <a:pt x="119711" y="36830"/>
                </a:lnTo>
                <a:lnTo>
                  <a:pt x="119676" y="31750"/>
                </a:lnTo>
                <a:lnTo>
                  <a:pt x="119354" y="29210"/>
                </a:lnTo>
                <a:close/>
              </a:path>
              <a:path w="207009" h="132079">
                <a:moveTo>
                  <a:pt x="41088" y="57149"/>
                </a:moveTo>
                <a:lnTo>
                  <a:pt x="35970" y="57149"/>
                </a:lnTo>
                <a:lnTo>
                  <a:pt x="35338" y="58419"/>
                </a:lnTo>
                <a:lnTo>
                  <a:pt x="32981" y="62229"/>
                </a:lnTo>
                <a:lnTo>
                  <a:pt x="32429" y="63499"/>
                </a:lnTo>
                <a:lnTo>
                  <a:pt x="32003" y="64769"/>
                </a:lnTo>
                <a:lnTo>
                  <a:pt x="36603" y="64769"/>
                </a:lnTo>
                <a:lnTo>
                  <a:pt x="36913" y="63499"/>
                </a:lnTo>
                <a:lnTo>
                  <a:pt x="37304" y="63499"/>
                </a:lnTo>
                <a:lnTo>
                  <a:pt x="38914" y="60959"/>
                </a:lnTo>
                <a:lnTo>
                  <a:pt x="39512" y="60959"/>
                </a:lnTo>
                <a:lnTo>
                  <a:pt x="40018" y="59689"/>
                </a:lnTo>
                <a:lnTo>
                  <a:pt x="40570" y="59689"/>
                </a:lnTo>
                <a:lnTo>
                  <a:pt x="40846" y="58419"/>
                </a:lnTo>
                <a:lnTo>
                  <a:pt x="41088" y="57149"/>
                </a:lnTo>
                <a:close/>
              </a:path>
              <a:path w="207009" h="132079">
                <a:moveTo>
                  <a:pt x="54098" y="35560"/>
                </a:moveTo>
                <a:lnTo>
                  <a:pt x="51541" y="35560"/>
                </a:lnTo>
                <a:lnTo>
                  <a:pt x="52599" y="36830"/>
                </a:lnTo>
                <a:lnTo>
                  <a:pt x="55152" y="43180"/>
                </a:lnTo>
                <a:lnTo>
                  <a:pt x="55635" y="45720"/>
                </a:lnTo>
                <a:lnTo>
                  <a:pt x="56497" y="48260"/>
                </a:lnTo>
                <a:lnTo>
                  <a:pt x="56888" y="49530"/>
                </a:lnTo>
                <a:lnTo>
                  <a:pt x="57521" y="52070"/>
                </a:lnTo>
                <a:lnTo>
                  <a:pt x="57751" y="53340"/>
                </a:lnTo>
                <a:lnTo>
                  <a:pt x="57946" y="54610"/>
                </a:lnTo>
                <a:lnTo>
                  <a:pt x="58061" y="57150"/>
                </a:lnTo>
                <a:lnTo>
                  <a:pt x="57716" y="59690"/>
                </a:lnTo>
                <a:lnTo>
                  <a:pt x="57475" y="60960"/>
                </a:lnTo>
                <a:lnTo>
                  <a:pt x="57521" y="63500"/>
                </a:lnTo>
                <a:lnTo>
                  <a:pt x="57831" y="63500"/>
                </a:lnTo>
                <a:lnTo>
                  <a:pt x="57992" y="64770"/>
                </a:lnTo>
                <a:lnTo>
                  <a:pt x="60499" y="64770"/>
                </a:lnTo>
                <a:lnTo>
                  <a:pt x="60235" y="63500"/>
                </a:lnTo>
                <a:lnTo>
                  <a:pt x="59913" y="60960"/>
                </a:lnTo>
                <a:lnTo>
                  <a:pt x="59556" y="57150"/>
                </a:lnTo>
                <a:lnTo>
                  <a:pt x="59487" y="55880"/>
                </a:lnTo>
                <a:lnTo>
                  <a:pt x="59131" y="52070"/>
                </a:lnTo>
                <a:lnTo>
                  <a:pt x="58809" y="49530"/>
                </a:lnTo>
                <a:lnTo>
                  <a:pt x="58268" y="46990"/>
                </a:lnTo>
                <a:lnTo>
                  <a:pt x="57831" y="45720"/>
                </a:lnTo>
                <a:lnTo>
                  <a:pt x="57440" y="44450"/>
                </a:lnTo>
                <a:lnTo>
                  <a:pt x="57003" y="43180"/>
                </a:lnTo>
                <a:lnTo>
                  <a:pt x="56060" y="40640"/>
                </a:lnTo>
                <a:lnTo>
                  <a:pt x="54098" y="35560"/>
                </a:lnTo>
                <a:close/>
              </a:path>
              <a:path w="207009" h="132079">
                <a:moveTo>
                  <a:pt x="150461" y="62230"/>
                </a:moveTo>
                <a:lnTo>
                  <a:pt x="145309" y="62230"/>
                </a:lnTo>
                <a:lnTo>
                  <a:pt x="145470" y="63500"/>
                </a:lnTo>
                <a:lnTo>
                  <a:pt x="150541" y="63500"/>
                </a:lnTo>
                <a:lnTo>
                  <a:pt x="150461" y="62230"/>
                </a:lnTo>
                <a:close/>
              </a:path>
              <a:path w="207009" h="132079">
                <a:moveTo>
                  <a:pt x="143619" y="40640"/>
                </a:moveTo>
                <a:lnTo>
                  <a:pt x="137880" y="40640"/>
                </a:lnTo>
                <a:lnTo>
                  <a:pt x="137995" y="45720"/>
                </a:lnTo>
                <a:lnTo>
                  <a:pt x="138306" y="48260"/>
                </a:lnTo>
                <a:lnTo>
                  <a:pt x="138501" y="48260"/>
                </a:lnTo>
                <a:lnTo>
                  <a:pt x="138743" y="49530"/>
                </a:lnTo>
                <a:lnTo>
                  <a:pt x="139019" y="50800"/>
                </a:lnTo>
                <a:lnTo>
                  <a:pt x="139329" y="52070"/>
                </a:lnTo>
                <a:lnTo>
                  <a:pt x="140042" y="53340"/>
                </a:lnTo>
                <a:lnTo>
                  <a:pt x="140433" y="54610"/>
                </a:lnTo>
                <a:lnTo>
                  <a:pt x="140870" y="55880"/>
                </a:lnTo>
                <a:lnTo>
                  <a:pt x="142285" y="58420"/>
                </a:lnTo>
                <a:lnTo>
                  <a:pt x="143308" y="59690"/>
                </a:lnTo>
                <a:lnTo>
                  <a:pt x="144366" y="60960"/>
                </a:lnTo>
                <a:lnTo>
                  <a:pt x="145114" y="62230"/>
                </a:lnTo>
                <a:lnTo>
                  <a:pt x="150185" y="62230"/>
                </a:lnTo>
                <a:lnTo>
                  <a:pt x="149829" y="60960"/>
                </a:lnTo>
                <a:lnTo>
                  <a:pt x="148886" y="59690"/>
                </a:lnTo>
                <a:lnTo>
                  <a:pt x="147747" y="58420"/>
                </a:lnTo>
                <a:lnTo>
                  <a:pt x="145505" y="54610"/>
                </a:lnTo>
                <a:lnTo>
                  <a:pt x="145033" y="54610"/>
                </a:lnTo>
                <a:lnTo>
                  <a:pt x="144320" y="52070"/>
                </a:lnTo>
                <a:lnTo>
                  <a:pt x="143929" y="52070"/>
                </a:lnTo>
                <a:lnTo>
                  <a:pt x="143734" y="50800"/>
                </a:lnTo>
                <a:lnTo>
                  <a:pt x="143308" y="48260"/>
                </a:lnTo>
                <a:lnTo>
                  <a:pt x="143308" y="43180"/>
                </a:lnTo>
                <a:lnTo>
                  <a:pt x="143619" y="40640"/>
                </a:lnTo>
                <a:close/>
              </a:path>
              <a:path w="207009" h="132079">
                <a:moveTo>
                  <a:pt x="48551" y="12700"/>
                </a:moveTo>
                <a:lnTo>
                  <a:pt x="47919" y="12700"/>
                </a:lnTo>
                <a:lnTo>
                  <a:pt x="47493" y="13970"/>
                </a:lnTo>
                <a:lnTo>
                  <a:pt x="46861" y="13970"/>
                </a:lnTo>
                <a:lnTo>
                  <a:pt x="45918" y="15240"/>
                </a:lnTo>
                <a:lnTo>
                  <a:pt x="35464" y="15240"/>
                </a:lnTo>
                <a:lnTo>
                  <a:pt x="35694" y="16510"/>
                </a:lnTo>
                <a:lnTo>
                  <a:pt x="36166" y="16510"/>
                </a:lnTo>
                <a:lnTo>
                  <a:pt x="36718" y="17780"/>
                </a:lnTo>
                <a:lnTo>
                  <a:pt x="37350" y="17780"/>
                </a:lnTo>
                <a:lnTo>
                  <a:pt x="38328" y="19050"/>
                </a:lnTo>
                <a:lnTo>
                  <a:pt x="39236" y="19050"/>
                </a:lnTo>
                <a:lnTo>
                  <a:pt x="39984" y="20320"/>
                </a:lnTo>
                <a:lnTo>
                  <a:pt x="41755" y="20320"/>
                </a:lnTo>
                <a:lnTo>
                  <a:pt x="41479" y="21590"/>
                </a:lnTo>
                <a:lnTo>
                  <a:pt x="44032" y="22860"/>
                </a:lnTo>
                <a:lnTo>
                  <a:pt x="45251" y="22860"/>
                </a:lnTo>
                <a:lnTo>
                  <a:pt x="46389" y="24130"/>
                </a:lnTo>
                <a:lnTo>
                  <a:pt x="46194" y="25400"/>
                </a:lnTo>
                <a:lnTo>
                  <a:pt x="41709" y="39370"/>
                </a:lnTo>
                <a:lnTo>
                  <a:pt x="39903" y="44449"/>
                </a:lnTo>
                <a:lnTo>
                  <a:pt x="39397" y="45719"/>
                </a:lnTo>
                <a:lnTo>
                  <a:pt x="38328" y="46989"/>
                </a:lnTo>
                <a:lnTo>
                  <a:pt x="37971" y="48259"/>
                </a:lnTo>
                <a:lnTo>
                  <a:pt x="37431" y="48259"/>
                </a:lnTo>
                <a:lnTo>
                  <a:pt x="37074" y="50799"/>
                </a:lnTo>
                <a:lnTo>
                  <a:pt x="36833" y="52069"/>
                </a:lnTo>
                <a:lnTo>
                  <a:pt x="36488" y="55879"/>
                </a:lnTo>
                <a:lnTo>
                  <a:pt x="36327" y="55879"/>
                </a:lnTo>
                <a:lnTo>
                  <a:pt x="36085" y="57149"/>
                </a:lnTo>
                <a:lnTo>
                  <a:pt x="41122" y="57149"/>
                </a:lnTo>
                <a:lnTo>
                  <a:pt x="41237" y="55879"/>
                </a:lnTo>
                <a:lnTo>
                  <a:pt x="41352" y="53339"/>
                </a:lnTo>
                <a:lnTo>
                  <a:pt x="41513" y="52069"/>
                </a:lnTo>
                <a:lnTo>
                  <a:pt x="42146" y="50799"/>
                </a:lnTo>
                <a:lnTo>
                  <a:pt x="42571" y="49529"/>
                </a:lnTo>
                <a:lnTo>
                  <a:pt x="43595" y="46990"/>
                </a:lnTo>
                <a:lnTo>
                  <a:pt x="44193" y="45720"/>
                </a:lnTo>
                <a:lnTo>
                  <a:pt x="45446" y="44450"/>
                </a:lnTo>
                <a:lnTo>
                  <a:pt x="46113" y="43180"/>
                </a:lnTo>
                <a:lnTo>
                  <a:pt x="47493" y="40640"/>
                </a:lnTo>
                <a:lnTo>
                  <a:pt x="48908" y="39370"/>
                </a:lnTo>
                <a:lnTo>
                  <a:pt x="50287" y="36830"/>
                </a:lnTo>
                <a:lnTo>
                  <a:pt x="51541" y="35560"/>
                </a:lnTo>
                <a:lnTo>
                  <a:pt x="54098" y="35560"/>
                </a:lnTo>
                <a:lnTo>
                  <a:pt x="53116" y="33020"/>
                </a:lnTo>
                <a:lnTo>
                  <a:pt x="52173" y="30480"/>
                </a:lnTo>
                <a:lnTo>
                  <a:pt x="51299" y="26670"/>
                </a:lnTo>
                <a:lnTo>
                  <a:pt x="49851" y="22860"/>
                </a:lnTo>
                <a:lnTo>
                  <a:pt x="49264" y="20320"/>
                </a:lnTo>
                <a:lnTo>
                  <a:pt x="48942" y="19050"/>
                </a:lnTo>
                <a:lnTo>
                  <a:pt x="48712" y="17780"/>
                </a:lnTo>
                <a:lnTo>
                  <a:pt x="48591" y="15240"/>
                </a:lnTo>
                <a:lnTo>
                  <a:pt x="48551" y="12700"/>
                </a:lnTo>
                <a:close/>
              </a:path>
              <a:path w="207009" h="132079">
                <a:moveTo>
                  <a:pt x="31336" y="0"/>
                </a:moveTo>
                <a:lnTo>
                  <a:pt x="28461" y="0"/>
                </a:lnTo>
                <a:lnTo>
                  <a:pt x="28703" y="2539"/>
                </a:lnTo>
                <a:lnTo>
                  <a:pt x="29013" y="5079"/>
                </a:lnTo>
                <a:lnTo>
                  <a:pt x="29485" y="7619"/>
                </a:lnTo>
                <a:lnTo>
                  <a:pt x="30589" y="11429"/>
                </a:lnTo>
                <a:lnTo>
                  <a:pt x="30784" y="12699"/>
                </a:lnTo>
                <a:lnTo>
                  <a:pt x="30870" y="17779"/>
                </a:lnTo>
                <a:lnTo>
                  <a:pt x="30543" y="21589"/>
                </a:lnTo>
                <a:lnTo>
                  <a:pt x="30347" y="22859"/>
                </a:lnTo>
                <a:lnTo>
                  <a:pt x="30117" y="25399"/>
                </a:lnTo>
                <a:lnTo>
                  <a:pt x="30054" y="26669"/>
                </a:lnTo>
                <a:lnTo>
                  <a:pt x="29958" y="30479"/>
                </a:lnTo>
                <a:lnTo>
                  <a:pt x="29835" y="38099"/>
                </a:lnTo>
                <a:lnTo>
                  <a:pt x="29715" y="40639"/>
                </a:lnTo>
                <a:lnTo>
                  <a:pt x="29289" y="45719"/>
                </a:lnTo>
                <a:lnTo>
                  <a:pt x="29048" y="46989"/>
                </a:lnTo>
                <a:lnTo>
                  <a:pt x="28772" y="48259"/>
                </a:lnTo>
                <a:lnTo>
                  <a:pt x="28346" y="49529"/>
                </a:lnTo>
                <a:lnTo>
                  <a:pt x="27760" y="50799"/>
                </a:lnTo>
                <a:lnTo>
                  <a:pt x="26805" y="52069"/>
                </a:lnTo>
                <a:lnTo>
                  <a:pt x="28266" y="52069"/>
                </a:lnTo>
                <a:lnTo>
                  <a:pt x="28576" y="50799"/>
                </a:lnTo>
                <a:lnTo>
                  <a:pt x="28898" y="50799"/>
                </a:lnTo>
                <a:lnTo>
                  <a:pt x="29128" y="49529"/>
                </a:lnTo>
                <a:lnTo>
                  <a:pt x="29324" y="49529"/>
                </a:lnTo>
                <a:lnTo>
                  <a:pt x="30152" y="43179"/>
                </a:lnTo>
                <a:lnTo>
                  <a:pt x="30704" y="33019"/>
                </a:lnTo>
                <a:lnTo>
                  <a:pt x="31246" y="25399"/>
                </a:lnTo>
                <a:lnTo>
                  <a:pt x="31371" y="22859"/>
                </a:lnTo>
                <a:lnTo>
                  <a:pt x="31532" y="21589"/>
                </a:lnTo>
                <a:lnTo>
                  <a:pt x="31727" y="19049"/>
                </a:lnTo>
                <a:lnTo>
                  <a:pt x="32279" y="17779"/>
                </a:lnTo>
                <a:lnTo>
                  <a:pt x="33532" y="15240"/>
                </a:lnTo>
                <a:lnTo>
                  <a:pt x="34050" y="15240"/>
                </a:lnTo>
                <a:lnTo>
                  <a:pt x="34199" y="13970"/>
                </a:lnTo>
                <a:lnTo>
                  <a:pt x="34199" y="12700"/>
                </a:lnTo>
                <a:lnTo>
                  <a:pt x="34050" y="11430"/>
                </a:lnTo>
                <a:lnTo>
                  <a:pt x="33532" y="8890"/>
                </a:lnTo>
                <a:lnTo>
                  <a:pt x="32199" y="5080"/>
                </a:lnTo>
                <a:lnTo>
                  <a:pt x="32003" y="3810"/>
                </a:lnTo>
                <a:lnTo>
                  <a:pt x="31532" y="1270"/>
                </a:lnTo>
                <a:lnTo>
                  <a:pt x="31336" y="0"/>
                </a:lnTo>
                <a:close/>
              </a:path>
              <a:path w="207009" h="132079">
                <a:moveTo>
                  <a:pt x="184155" y="38100"/>
                </a:moveTo>
                <a:lnTo>
                  <a:pt x="176324" y="38100"/>
                </a:lnTo>
                <a:lnTo>
                  <a:pt x="177347" y="39370"/>
                </a:lnTo>
                <a:lnTo>
                  <a:pt x="179475" y="40640"/>
                </a:lnTo>
                <a:lnTo>
                  <a:pt x="180498" y="41910"/>
                </a:lnTo>
                <a:lnTo>
                  <a:pt x="189778" y="41910"/>
                </a:lnTo>
                <a:lnTo>
                  <a:pt x="186903" y="40640"/>
                </a:lnTo>
                <a:lnTo>
                  <a:pt x="184155" y="38100"/>
                </a:lnTo>
                <a:close/>
              </a:path>
              <a:path w="207009" h="132079">
                <a:moveTo>
                  <a:pt x="147667" y="29210"/>
                </a:moveTo>
                <a:lnTo>
                  <a:pt x="139456" y="29210"/>
                </a:lnTo>
                <a:lnTo>
                  <a:pt x="139329" y="30480"/>
                </a:lnTo>
                <a:lnTo>
                  <a:pt x="138628" y="34290"/>
                </a:lnTo>
                <a:lnTo>
                  <a:pt x="138352" y="35560"/>
                </a:lnTo>
                <a:lnTo>
                  <a:pt x="137995" y="39370"/>
                </a:lnTo>
                <a:lnTo>
                  <a:pt x="137915" y="40640"/>
                </a:lnTo>
                <a:lnTo>
                  <a:pt x="143814" y="40640"/>
                </a:lnTo>
                <a:lnTo>
                  <a:pt x="144757" y="35560"/>
                </a:lnTo>
                <a:lnTo>
                  <a:pt x="145194" y="33020"/>
                </a:lnTo>
                <a:lnTo>
                  <a:pt x="153129" y="33020"/>
                </a:lnTo>
                <a:lnTo>
                  <a:pt x="151634" y="31750"/>
                </a:lnTo>
                <a:lnTo>
                  <a:pt x="150104" y="31750"/>
                </a:lnTo>
                <a:lnTo>
                  <a:pt x="148610" y="30480"/>
                </a:lnTo>
                <a:lnTo>
                  <a:pt x="147782" y="30480"/>
                </a:lnTo>
                <a:lnTo>
                  <a:pt x="147667" y="29210"/>
                </a:lnTo>
                <a:close/>
              </a:path>
              <a:path w="207009" h="132079">
                <a:moveTo>
                  <a:pt x="172908" y="22860"/>
                </a:moveTo>
                <a:lnTo>
                  <a:pt x="166377" y="22860"/>
                </a:lnTo>
                <a:lnTo>
                  <a:pt x="166503" y="24130"/>
                </a:lnTo>
                <a:lnTo>
                  <a:pt x="167170" y="24130"/>
                </a:lnTo>
                <a:lnTo>
                  <a:pt x="167365" y="25400"/>
                </a:lnTo>
                <a:lnTo>
                  <a:pt x="167365" y="26670"/>
                </a:lnTo>
                <a:lnTo>
                  <a:pt x="167676" y="27940"/>
                </a:lnTo>
                <a:lnTo>
                  <a:pt x="168228" y="29210"/>
                </a:lnTo>
                <a:lnTo>
                  <a:pt x="168538" y="29210"/>
                </a:lnTo>
                <a:lnTo>
                  <a:pt x="169918" y="31750"/>
                </a:lnTo>
                <a:lnTo>
                  <a:pt x="171528" y="34290"/>
                </a:lnTo>
                <a:lnTo>
                  <a:pt x="172437" y="34290"/>
                </a:lnTo>
                <a:lnTo>
                  <a:pt x="174323" y="36830"/>
                </a:lnTo>
                <a:lnTo>
                  <a:pt x="175312" y="38100"/>
                </a:lnTo>
                <a:lnTo>
                  <a:pt x="182821" y="38100"/>
                </a:lnTo>
                <a:lnTo>
                  <a:pt x="180924" y="36830"/>
                </a:lnTo>
                <a:lnTo>
                  <a:pt x="179751" y="35560"/>
                </a:lnTo>
                <a:lnTo>
                  <a:pt x="178060" y="34290"/>
                </a:lnTo>
                <a:lnTo>
                  <a:pt x="177543" y="33020"/>
                </a:lnTo>
                <a:lnTo>
                  <a:pt x="176128" y="31750"/>
                </a:lnTo>
                <a:lnTo>
                  <a:pt x="175703" y="30480"/>
                </a:lnTo>
                <a:lnTo>
                  <a:pt x="174909" y="29210"/>
                </a:lnTo>
                <a:lnTo>
                  <a:pt x="174599" y="27940"/>
                </a:lnTo>
                <a:lnTo>
                  <a:pt x="174242" y="27940"/>
                </a:lnTo>
                <a:lnTo>
                  <a:pt x="173656" y="26670"/>
                </a:lnTo>
                <a:lnTo>
                  <a:pt x="173380" y="25400"/>
                </a:lnTo>
                <a:lnTo>
                  <a:pt x="172908" y="22860"/>
                </a:lnTo>
                <a:close/>
              </a:path>
              <a:path w="207009" h="132079">
                <a:moveTo>
                  <a:pt x="120619" y="26670"/>
                </a:moveTo>
                <a:lnTo>
                  <a:pt x="100138" y="26670"/>
                </a:lnTo>
                <a:lnTo>
                  <a:pt x="98368" y="31750"/>
                </a:lnTo>
                <a:lnTo>
                  <a:pt x="97896" y="33020"/>
                </a:lnTo>
                <a:lnTo>
                  <a:pt x="96597" y="35560"/>
                </a:lnTo>
                <a:lnTo>
                  <a:pt x="98759" y="34290"/>
                </a:lnTo>
                <a:lnTo>
                  <a:pt x="100840" y="34290"/>
                </a:lnTo>
                <a:lnTo>
                  <a:pt x="109258" y="30480"/>
                </a:lnTo>
                <a:lnTo>
                  <a:pt x="111454" y="30480"/>
                </a:lnTo>
                <a:lnTo>
                  <a:pt x="113697" y="29210"/>
                </a:lnTo>
                <a:lnTo>
                  <a:pt x="119354" y="29210"/>
                </a:lnTo>
                <a:lnTo>
                  <a:pt x="119435" y="27940"/>
                </a:lnTo>
                <a:lnTo>
                  <a:pt x="119952" y="27940"/>
                </a:lnTo>
                <a:lnTo>
                  <a:pt x="120619" y="26670"/>
                </a:lnTo>
                <a:close/>
              </a:path>
              <a:path w="207009" h="132079">
                <a:moveTo>
                  <a:pt x="147195" y="27940"/>
                </a:moveTo>
                <a:lnTo>
                  <a:pt x="139410" y="27940"/>
                </a:lnTo>
                <a:lnTo>
                  <a:pt x="139490" y="29210"/>
                </a:lnTo>
                <a:lnTo>
                  <a:pt x="147310" y="29210"/>
                </a:lnTo>
                <a:lnTo>
                  <a:pt x="147195" y="27940"/>
                </a:lnTo>
                <a:close/>
              </a:path>
              <a:path w="207009" h="132079">
                <a:moveTo>
                  <a:pt x="143573" y="25400"/>
                </a:moveTo>
                <a:lnTo>
                  <a:pt x="136891" y="25400"/>
                </a:lnTo>
                <a:lnTo>
                  <a:pt x="137443" y="26670"/>
                </a:lnTo>
                <a:lnTo>
                  <a:pt x="138432" y="26670"/>
                </a:lnTo>
                <a:lnTo>
                  <a:pt x="139214" y="27940"/>
                </a:lnTo>
                <a:lnTo>
                  <a:pt x="146252" y="27940"/>
                </a:lnTo>
                <a:lnTo>
                  <a:pt x="145390" y="26670"/>
                </a:lnTo>
                <a:lnTo>
                  <a:pt x="143573" y="25400"/>
                </a:lnTo>
                <a:close/>
              </a:path>
              <a:path w="207009" h="132079">
                <a:moveTo>
                  <a:pt x="140905" y="24130"/>
                </a:moveTo>
                <a:lnTo>
                  <a:pt x="135592" y="24130"/>
                </a:lnTo>
                <a:lnTo>
                  <a:pt x="135948" y="25400"/>
                </a:lnTo>
                <a:lnTo>
                  <a:pt x="142676" y="25400"/>
                </a:lnTo>
                <a:lnTo>
                  <a:pt x="140905" y="24130"/>
                </a:lnTo>
                <a:close/>
              </a:path>
              <a:path w="207009" h="132079">
                <a:moveTo>
                  <a:pt x="172402" y="20320"/>
                </a:moveTo>
                <a:lnTo>
                  <a:pt x="165756" y="20320"/>
                </a:lnTo>
                <a:lnTo>
                  <a:pt x="165790" y="21590"/>
                </a:lnTo>
                <a:lnTo>
                  <a:pt x="166181" y="22860"/>
                </a:lnTo>
                <a:lnTo>
                  <a:pt x="172713" y="22860"/>
                </a:lnTo>
                <a:lnTo>
                  <a:pt x="172402" y="20320"/>
                </a:lnTo>
                <a:close/>
              </a:path>
              <a:path w="207009" h="132079">
                <a:moveTo>
                  <a:pt x="172322" y="0"/>
                </a:moveTo>
                <a:lnTo>
                  <a:pt x="163398" y="0"/>
                </a:lnTo>
                <a:lnTo>
                  <a:pt x="163709" y="5080"/>
                </a:lnTo>
                <a:lnTo>
                  <a:pt x="163904" y="6350"/>
                </a:lnTo>
                <a:lnTo>
                  <a:pt x="164065" y="7620"/>
                </a:lnTo>
                <a:lnTo>
                  <a:pt x="164295" y="10160"/>
                </a:lnTo>
                <a:lnTo>
                  <a:pt x="164491" y="11430"/>
                </a:lnTo>
                <a:lnTo>
                  <a:pt x="164732" y="12700"/>
                </a:lnTo>
                <a:lnTo>
                  <a:pt x="164767" y="15240"/>
                </a:lnTo>
                <a:lnTo>
                  <a:pt x="165008" y="15240"/>
                </a:lnTo>
                <a:lnTo>
                  <a:pt x="165008" y="17780"/>
                </a:lnTo>
                <a:lnTo>
                  <a:pt x="165319" y="17780"/>
                </a:lnTo>
                <a:lnTo>
                  <a:pt x="165089" y="19050"/>
                </a:lnTo>
                <a:lnTo>
                  <a:pt x="165560" y="19050"/>
                </a:lnTo>
                <a:lnTo>
                  <a:pt x="165675" y="20320"/>
                </a:lnTo>
                <a:lnTo>
                  <a:pt x="172276" y="20320"/>
                </a:lnTo>
                <a:lnTo>
                  <a:pt x="172069" y="17780"/>
                </a:lnTo>
                <a:lnTo>
                  <a:pt x="171942" y="15240"/>
                </a:lnTo>
                <a:lnTo>
                  <a:pt x="172048" y="7620"/>
                </a:lnTo>
                <a:lnTo>
                  <a:pt x="172282" y="2540"/>
                </a:lnTo>
                <a:lnTo>
                  <a:pt x="172322" y="0"/>
                </a:lnTo>
                <a:close/>
              </a:path>
              <a:path w="207009" h="132079">
                <a:moveTo>
                  <a:pt x="121838" y="2540"/>
                </a:moveTo>
                <a:lnTo>
                  <a:pt x="121045" y="2540"/>
                </a:lnTo>
                <a:lnTo>
                  <a:pt x="121171" y="8890"/>
                </a:lnTo>
                <a:lnTo>
                  <a:pt x="120976" y="10160"/>
                </a:lnTo>
                <a:lnTo>
                  <a:pt x="120504" y="10160"/>
                </a:lnTo>
                <a:lnTo>
                  <a:pt x="120182" y="11430"/>
                </a:lnTo>
                <a:lnTo>
                  <a:pt x="118814" y="11430"/>
                </a:lnTo>
                <a:lnTo>
                  <a:pt x="117825" y="12700"/>
                </a:lnTo>
                <a:lnTo>
                  <a:pt x="115502" y="12700"/>
                </a:lnTo>
                <a:lnTo>
                  <a:pt x="112834" y="13970"/>
                </a:lnTo>
                <a:lnTo>
                  <a:pt x="107648" y="15240"/>
                </a:lnTo>
                <a:lnTo>
                  <a:pt x="104497" y="16510"/>
                </a:lnTo>
                <a:lnTo>
                  <a:pt x="103002" y="16510"/>
                </a:lnTo>
                <a:lnTo>
                  <a:pt x="101507" y="17780"/>
                </a:lnTo>
                <a:lnTo>
                  <a:pt x="91330" y="17780"/>
                </a:lnTo>
                <a:lnTo>
                  <a:pt x="87006" y="19050"/>
                </a:lnTo>
                <a:lnTo>
                  <a:pt x="136190" y="19050"/>
                </a:lnTo>
                <a:lnTo>
                  <a:pt x="133361" y="16510"/>
                </a:lnTo>
                <a:lnTo>
                  <a:pt x="131349" y="13970"/>
                </a:lnTo>
                <a:lnTo>
                  <a:pt x="129382" y="12700"/>
                </a:lnTo>
                <a:lnTo>
                  <a:pt x="121838" y="2540"/>
                </a:lnTo>
                <a:close/>
              </a:path>
              <a:path w="207009" h="132079">
                <a:moveTo>
                  <a:pt x="42180" y="13970"/>
                </a:moveTo>
                <a:lnTo>
                  <a:pt x="38650" y="13970"/>
                </a:lnTo>
                <a:lnTo>
                  <a:pt x="38178" y="15240"/>
                </a:lnTo>
                <a:lnTo>
                  <a:pt x="43043" y="15240"/>
                </a:lnTo>
                <a:lnTo>
                  <a:pt x="42180" y="1397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11910" y="267353"/>
            <a:ext cx="172720" cy="132080"/>
          </a:xfrm>
          <a:custGeom>
            <a:avLst/>
            <a:gdLst/>
            <a:ahLst/>
            <a:cxnLst/>
            <a:rect l="l" t="t" r="r" b="b"/>
            <a:pathLst>
              <a:path w="172720" h="132079">
                <a:moveTo>
                  <a:pt x="29910" y="62229"/>
                </a:moveTo>
                <a:lnTo>
                  <a:pt x="26932" y="62229"/>
                </a:lnTo>
                <a:lnTo>
                  <a:pt x="27277" y="64769"/>
                </a:lnTo>
                <a:lnTo>
                  <a:pt x="27875" y="71119"/>
                </a:lnTo>
                <a:lnTo>
                  <a:pt x="27949" y="72389"/>
                </a:lnTo>
                <a:lnTo>
                  <a:pt x="28070" y="77469"/>
                </a:lnTo>
                <a:lnTo>
                  <a:pt x="27748" y="82549"/>
                </a:lnTo>
                <a:lnTo>
                  <a:pt x="27553" y="83819"/>
                </a:lnTo>
                <a:lnTo>
                  <a:pt x="27277" y="85089"/>
                </a:lnTo>
                <a:lnTo>
                  <a:pt x="26932" y="87629"/>
                </a:lnTo>
                <a:lnTo>
                  <a:pt x="26690" y="87629"/>
                </a:lnTo>
                <a:lnTo>
                  <a:pt x="25989" y="90169"/>
                </a:lnTo>
                <a:lnTo>
                  <a:pt x="25552" y="90169"/>
                </a:lnTo>
                <a:lnTo>
                  <a:pt x="24609" y="92709"/>
                </a:lnTo>
                <a:lnTo>
                  <a:pt x="23585" y="93979"/>
                </a:lnTo>
                <a:lnTo>
                  <a:pt x="22642" y="96519"/>
                </a:lnTo>
                <a:lnTo>
                  <a:pt x="22205" y="97789"/>
                </a:lnTo>
                <a:lnTo>
                  <a:pt x="21814" y="97789"/>
                </a:lnTo>
                <a:lnTo>
                  <a:pt x="21504" y="99059"/>
                </a:lnTo>
                <a:lnTo>
                  <a:pt x="21228" y="100329"/>
                </a:lnTo>
                <a:lnTo>
                  <a:pt x="20986" y="101599"/>
                </a:lnTo>
                <a:lnTo>
                  <a:pt x="20983" y="105409"/>
                </a:lnTo>
                <a:lnTo>
                  <a:pt x="21113" y="107949"/>
                </a:lnTo>
                <a:lnTo>
                  <a:pt x="21262" y="109219"/>
                </a:lnTo>
                <a:lnTo>
                  <a:pt x="21458" y="110489"/>
                </a:lnTo>
                <a:lnTo>
                  <a:pt x="21699" y="111759"/>
                </a:lnTo>
                <a:lnTo>
                  <a:pt x="21895" y="114299"/>
                </a:lnTo>
                <a:lnTo>
                  <a:pt x="22056" y="115569"/>
                </a:lnTo>
                <a:lnTo>
                  <a:pt x="22382" y="121919"/>
                </a:lnTo>
                <a:lnTo>
                  <a:pt x="22481" y="124459"/>
                </a:lnTo>
                <a:lnTo>
                  <a:pt x="22577" y="128269"/>
                </a:lnTo>
                <a:lnTo>
                  <a:pt x="22677" y="130809"/>
                </a:lnTo>
                <a:lnTo>
                  <a:pt x="22838" y="132079"/>
                </a:lnTo>
                <a:lnTo>
                  <a:pt x="25586" y="132079"/>
                </a:lnTo>
                <a:lnTo>
                  <a:pt x="25310" y="130809"/>
                </a:lnTo>
                <a:lnTo>
                  <a:pt x="25241" y="129539"/>
                </a:lnTo>
                <a:lnTo>
                  <a:pt x="25000" y="126999"/>
                </a:lnTo>
                <a:lnTo>
                  <a:pt x="24689" y="124459"/>
                </a:lnTo>
                <a:lnTo>
                  <a:pt x="24494" y="121919"/>
                </a:lnTo>
                <a:lnTo>
                  <a:pt x="26023" y="121919"/>
                </a:lnTo>
                <a:lnTo>
                  <a:pt x="26380" y="120649"/>
                </a:lnTo>
                <a:lnTo>
                  <a:pt x="26023" y="119379"/>
                </a:lnTo>
                <a:lnTo>
                  <a:pt x="24609" y="111759"/>
                </a:lnTo>
                <a:lnTo>
                  <a:pt x="24298" y="109219"/>
                </a:lnTo>
                <a:lnTo>
                  <a:pt x="23942" y="107949"/>
                </a:lnTo>
                <a:lnTo>
                  <a:pt x="24218" y="105409"/>
                </a:lnTo>
                <a:lnTo>
                  <a:pt x="23551" y="102869"/>
                </a:lnTo>
                <a:lnTo>
                  <a:pt x="23390" y="101599"/>
                </a:lnTo>
                <a:lnTo>
                  <a:pt x="23390" y="100329"/>
                </a:lnTo>
                <a:lnTo>
                  <a:pt x="23585" y="100329"/>
                </a:lnTo>
                <a:lnTo>
                  <a:pt x="23746" y="99059"/>
                </a:lnTo>
                <a:lnTo>
                  <a:pt x="24367" y="97789"/>
                </a:lnTo>
                <a:lnTo>
                  <a:pt x="24839" y="96519"/>
                </a:lnTo>
                <a:lnTo>
                  <a:pt x="25862" y="95249"/>
                </a:lnTo>
                <a:lnTo>
                  <a:pt x="26299" y="93979"/>
                </a:lnTo>
                <a:lnTo>
                  <a:pt x="26656" y="93979"/>
                </a:lnTo>
                <a:lnTo>
                  <a:pt x="27990" y="90169"/>
                </a:lnTo>
                <a:lnTo>
                  <a:pt x="28542" y="87629"/>
                </a:lnTo>
                <a:lnTo>
                  <a:pt x="29013" y="86359"/>
                </a:lnTo>
                <a:lnTo>
                  <a:pt x="29404" y="83819"/>
                </a:lnTo>
                <a:lnTo>
                  <a:pt x="30117" y="80009"/>
                </a:lnTo>
                <a:lnTo>
                  <a:pt x="30247" y="77469"/>
                </a:lnTo>
                <a:lnTo>
                  <a:pt x="30163" y="67309"/>
                </a:lnTo>
                <a:lnTo>
                  <a:pt x="29910" y="62229"/>
                </a:lnTo>
                <a:close/>
              </a:path>
              <a:path w="172720" h="132079">
                <a:moveTo>
                  <a:pt x="159615" y="107950"/>
                </a:moveTo>
                <a:lnTo>
                  <a:pt x="143734" y="107950"/>
                </a:lnTo>
                <a:lnTo>
                  <a:pt x="145390" y="110490"/>
                </a:lnTo>
                <a:lnTo>
                  <a:pt x="147667" y="111760"/>
                </a:lnTo>
                <a:lnTo>
                  <a:pt x="148414" y="113030"/>
                </a:lnTo>
                <a:lnTo>
                  <a:pt x="149829" y="115570"/>
                </a:lnTo>
                <a:lnTo>
                  <a:pt x="150495" y="115570"/>
                </a:lnTo>
                <a:lnTo>
                  <a:pt x="151829" y="118110"/>
                </a:lnTo>
                <a:lnTo>
                  <a:pt x="157303" y="129540"/>
                </a:lnTo>
                <a:lnTo>
                  <a:pt x="157775" y="130810"/>
                </a:lnTo>
                <a:lnTo>
                  <a:pt x="157775" y="132080"/>
                </a:lnTo>
                <a:lnTo>
                  <a:pt x="166652" y="132080"/>
                </a:lnTo>
                <a:lnTo>
                  <a:pt x="166423" y="129540"/>
                </a:lnTo>
                <a:lnTo>
                  <a:pt x="166101" y="128270"/>
                </a:lnTo>
                <a:lnTo>
                  <a:pt x="165629" y="127000"/>
                </a:lnTo>
                <a:lnTo>
                  <a:pt x="168423" y="127000"/>
                </a:lnTo>
                <a:lnTo>
                  <a:pt x="170194" y="125730"/>
                </a:lnTo>
                <a:lnTo>
                  <a:pt x="172667" y="125730"/>
                </a:lnTo>
                <a:lnTo>
                  <a:pt x="171057" y="121920"/>
                </a:lnTo>
                <a:lnTo>
                  <a:pt x="169355" y="119380"/>
                </a:lnTo>
                <a:lnTo>
                  <a:pt x="161696" y="119380"/>
                </a:lnTo>
                <a:lnTo>
                  <a:pt x="161466" y="118110"/>
                </a:lnTo>
                <a:lnTo>
                  <a:pt x="160362" y="118110"/>
                </a:lnTo>
                <a:lnTo>
                  <a:pt x="159891" y="116840"/>
                </a:lnTo>
                <a:lnTo>
                  <a:pt x="159028" y="115570"/>
                </a:lnTo>
                <a:lnTo>
                  <a:pt x="158120" y="114300"/>
                </a:lnTo>
                <a:lnTo>
                  <a:pt x="156751" y="111760"/>
                </a:lnTo>
                <a:lnTo>
                  <a:pt x="156038" y="111760"/>
                </a:lnTo>
                <a:lnTo>
                  <a:pt x="155567" y="110490"/>
                </a:lnTo>
                <a:lnTo>
                  <a:pt x="163318" y="110490"/>
                </a:lnTo>
                <a:lnTo>
                  <a:pt x="162053" y="109220"/>
                </a:lnTo>
                <a:lnTo>
                  <a:pt x="160638" y="109220"/>
                </a:lnTo>
                <a:lnTo>
                  <a:pt x="159615" y="107950"/>
                </a:lnTo>
                <a:close/>
              </a:path>
              <a:path w="172720" h="132079">
                <a:moveTo>
                  <a:pt x="165089" y="111760"/>
                </a:moveTo>
                <a:lnTo>
                  <a:pt x="159063" y="111760"/>
                </a:lnTo>
                <a:lnTo>
                  <a:pt x="159534" y="113030"/>
                </a:lnTo>
                <a:lnTo>
                  <a:pt x="160408" y="113030"/>
                </a:lnTo>
                <a:lnTo>
                  <a:pt x="160799" y="114300"/>
                </a:lnTo>
                <a:lnTo>
                  <a:pt x="161190" y="114300"/>
                </a:lnTo>
                <a:lnTo>
                  <a:pt x="161547" y="115570"/>
                </a:lnTo>
                <a:lnTo>
                  <a:pt x="162248" y="115570"/>
                </a:lnTo>
                <a:lnTo>
                  <a:pt x="162915" y="118110"/>
                </a:lnTo>
                <a:lnTo>
                  <a:pt x="162605" y="118110"/>
                </a:lnTo>
                <a:lnTo>
                  <a:pt x="162133" y="119380"/>
                </a:lnTo>
                <a:lnTo>
                  <a:pt x="169355" y="119380"/>
                </a:lnTo>
                <a:lnTo>
                  <a:pt x="168504" y="118110"/>
                </a:lnTo>
                <a:lnTo>
                  <a:pt x="167561" y="115570"/>
                </a:lnTo>
                <a:lnTo>
                  <a:pt x="166618" y="114300"/>
                </a:lnTo>
                <a:lnTo>
                  <a:pt x="165629" y="113030"/>
                </a:lnTo>
                <a:lnTo>
                  <a:pt x="165089" y="111760"/>
                </a:lnTo>
                <a:close/>
              </a:path>
              <a:path w="172720" h="132079">
                <a:moveTo>
                  <a:pt x="163318" y="110490"/>
                </a:moveTo>
                <a:lnTo>
                  <a:pt x="156751" y="110490"/>
                </a:lnTo>
                <a:lnTo>
                  <a:pt x="157372" y="111760"/>
                </a:lnTo>
                <a:lnTo>
                  <a:pt x="164065" y="111760"/>
                </a:lnTo>
                <a:lnTo>
                  <a:pt x="163318" y="110490"/>
                </a:lnTo>
                <a:close/>
              </a:path>
              <a:path w="172720" h="132079">
                <a:moveTo>
                  <a:pt x="137719" y="97790"/>
                </a:moveTo>
                <a:lnTo>
                  <a:pt x="128991" y="97790"/>
                </a:lnTo>
                <a:lnTo>
                  <a:pt x="130843" y="99060"/>
                </a:lnTo>
                <a:lnTo>
                  <a:pt x="131705" y="100330"/>
                </a:lnTo>
                <a:lnTo>
                  <a:pt x="142906" y="107950"/>
                </a:lnTo>
                <a:lnTo>
                  <a:pt x="151760" y="107950"/>
                </a:lnTo>
                <a:lnTo>
                  <a:pt x="151358" y="106680"/>
                </a:lnTo>
                <a:lnTo>
                  <a:pt x="150610" y="106680"/>
                </a:lnTo>
                <a:lnTo>
                  <a:pt x="148368" y="104140"/>
                </a:lnTo>
                <a:lnTo>
                  <a:pt x="147632" y="104140"/>
                </a:lnTo>
                <a:lnTo>
                  <a:pt x="146885" y="102870"/>
                </a:lnTo>
                <a:lnTo>
                  <a:pt x="144757" y="101600"/>
                </a:lnTo>
                <a:lnTo>
                  <a:pt x="143619" y="101600"/>
                </a:lnTo>
                <a:lnTo>
                  <a:pt x="142480" y="100330"/>
                </a:lnTo>
                <a:lnTo>
                  <a:pt x="138938" y="99060"/>
                </a:lnTo>
                <a:lnTo>
                  <a:pt x="137719" y="97790"/>
                </a:lnTo>
                <a:close/>
              </a:path>
              <a:path w="172720" h="132079">
                <a:moveTo>
                  <a:pt x="100288" y="100330"/>
                </a:moveTo>
                <a:lnTo>
                  <a:pt x="90502" y="100330"/>
                </a:lnTo>
                <a:lnTo>
                  <a:pt x="93055" y="101600"/>
                </a:lnTo>
                <a:lnTo>
                  <a:pt x="98874" y="101600"/>
                </a:lnTo>
                <a:lnTo>
                  <a:pt x="100288" y="100330"/>
                </a:lnTo>
                <a:close/>
              </a:path>
              <a:path w="172720" h="132079">
                <a:moveTo>
                  <a:pt x="88179" y="97790"/>
                </a:moveTo>
                <a:lnTo>
                  <a:pt x="79451" y="97790"/>
                </a:lnTo>
                <a:lnTo>
                  <a:pt x="83429" y="99060"/>
                </a:lnTo>
                <a:lnTo>
                  <a:pt x="85430" y="100330"/>
                </a:lnTo>
                <a:lnTo>
                  <a:pt x="106969" y="100330"/>
                </a:lnTo>
                <a:lnTo>
                  <a:pt x="110868" y="99060"/>
                </a:lnTo>
                <a:lnTo>
                  <a:pt x="89720" y="99060"/>
                </a:lnTo>
                <a:lnTo>
                  <a:pt x="88179" y="97790"/>
                </a:lnTo>
                <a:close/>
              </a:path>
              <a:path w="172720" h="132079">
                <a:moveTo>
                  <a:pt x="114755" y="97790"/>
                </a:moveTo>
                <a:lnTo>
                  <a:pt x="107291" y="97790"/>
                </a:lnTo>
                <a:lnTo>
                  <a:pt x="103554" y="99060"/>
                </a:lnTo>
                <a:lnTo>
                  <a:pt x="113501" y="99060"/>
                </a:lnTo>
                <a:lnTo>
                  <a:pt x="114755" y="97790"/>
                </a:lnTo>
                <a:close/>
              </a:path>
              <a:path w="172720" h="132079">
                <a:moveTo>
                  <a:pt x="79221" y="95250"/>
                </a:moveTo>
                <a:lnTo>
                  <a:pt x="67537" y="95250"/>
                </a:lnTo>
                <a:lnTo>
                  <a:pt x="69584" y="96520"/>
                </a:lnTo>
                <a:lnTo>
                  <a:pt x="71550" y="96520"/>
                </a:lnTo>
                <a:lnTo>
                  <a:pt x="75518" y="97790"/>
                </a:lnTo>
                <a:lnTo>
                  <a:pt x="85120" y="97790"/>
                </a:lnTo>
                <a:lnTo>
                  <a:pt x="82130" y="96520"/>
                </a:lnTo>
                <a:lnTo>
                  <a:pt x="79221" y="95250"/>
                </a:lnTo>
                <a:close/>
              </a:path>
              <a:path w="172720" h="132079">
                <a:moveTo>
                  <a:pt x="118963" y="96520"/>
                </a:moveTo>
                <a:lnTo>
                  <a:pt x="110983" y="96520"/>
                </a:lnTo>
                <a:lnTo>
                  <a:pt x="109131" y="97790"/>
                </a:lnTo>
                <a:lnTo>
                  <a:pt x="118377" y="97790"/>
                </a:lnTo>
                <a:lnTo>
                  <a:pt x="118963" y="96520"/>
                </a:lnTo>
                <a:close/>
              </a:path>
              <a:path w="172720" h="132079">
                <a:moveTo>
                  <a:pt x="133867" y="96520"/>
                </a:moveTo>
                <a:lnTo>
                  <a:pt x="126047" y="96520"/>
                </a:lnTo>
                <a:lnTo>
                  <a:pt x="127059" y="97790"/>
                </a:lnTo>
                <a:lnTo>
                  <a:pt x="135166" y="97790"/>
                </a:lnTo>
                <a:lnTo>
                  <a:pt x="133867" y="96520"/>
                </a:lnTo>
                <a:close/>
              </a:path>
              <a:path w="172720" h="132079">
                <a:moveTo>
                  <a:pt x="128485" y="95250"/>
                </a:moveTo>
                <a:lnTo>
                  <a:pt x="116411" y="95250"/>
                </a:lnTo>
                <a:lnTo>
                  <a:pt x="114605" y="96520"/>
                </a:lnTo>
                <a:lnTo>
                  <a:pt x="131234" y="96520"/>
                </a:lnTo>
                <a:lnTo>
                  <a:pt x="128485" y="95250"/>
                </a:lnTo>
                <a:close/>
              </a:path>
              <a:path w="172720" h="132079">
                <a:moveTo>
                  <a:pt x="76392" y="93980"/>
                </a:moveTo>
                <a:lnTo>
                  <a:pt x="58579" y="93980"/>
                </a:lnTo>
                <a:lnTo>
                  <a:pt x="58889" y="95250"/>
                </a:lnTo>
                <a:lnTo>
                  <a:pt x="77806" y="95250"/>
                </a:lnTo>
                <a:lnTo>
                  <a:pt x="76392" y="93980"/>
                </a:lnTo>
                <a:close/>
              </a:path>
              <a:path w="172720" h="132079">
                <a:moveTo>
                  <a:pt x="50828" y="33020"/>
                </a:moveTo>
                <a:lnTo>
                  <a:pt x="44423" y="33020"/>
                </a:lnTo>
                <a:lnTo>
                  <a:pt x="45055" y="34290"/>
                </a:lnTo>
                <a:lnTo>
                  <a:pt x="45722" y="35560"/>
                </a:lnTo>
                <a:lnTo>
                  <a:pt x="46355" y="35560"/>
                </a:lnTo>
                <a:lnTo>
                  <a:pt x="48114" y="39370"/>
                </a:lnTo>
                <a:lnTo>
                  <a:pt x="53392" y="58420"/>
                </a:lnTo>
                <a:lnTo>
                  <a:pt x="53898" y="63500"/>
                </a:lnTo>
                <a:lnTo>
                  <a:pt x="54094" y="67310"/>
                </a:lnTo>
                <a:lnTo>
                  <a:pt x="54565" y="72390"/>
                </a:lnTo>
                <a:lnTo>
                  <a:pt x="54841" y="76200"/>
                </a:lnTo>
                <a:lnTo>
                  <a:pt x="55428" y="80010"/>
                </a:lnTo>
                <a:lnTo>
                  <a:pt x="55669" y="81280"/>
                </a:lnTo>
                <a:lnTo>
                  <a:pt x="55945" y="82550"/>
                </a:lnTo>
                <a:lnTo>
                  <a:pt x="56256" y="83820"/>
                </a:lnTo>
                <a:lnTo>
                  <a:pt x="56842" y="87630"/>
                </a:lnTo>
                <a:lnTo>
                  <a:pt x="57084" y="88900"/>
                </a:lnTo>
                <a:lnTo>
                  <a:pt x="57360" y="90170"/>
                </a:lnTo>
                <a:lnTo>
                  <a:pt x="57831" y="91440"/>
                </a:lnTo>
                <a:lnTo>
                  <a:pt x="58303" y="93980"/>
                </a:lnTo>
                <a:lnTo>
                  <a:pt x="72574" y="93980"/>
                </a:lnTo>
                <a:lnTo>
                  <a:pt x="70055" y="92710"/>
                </a:lnTo>
                <a:lnTo>
                  <a:pt x="65226" y="92710"/>
                </a:lnTo>
                <a:lnTo>
                  <a:pt x="64789" y="91440"/>
                </a:lnTo>
                <a:lnTo>
                  <a:pt x="64007" y="91440"/>
                </a:lnTo>
                <a:lnTo>
                  <a:pt x="63650" y="90170"/>
                </a:lnTo>
                <a:lnTo>
                  <a:pt x="62512" y="86360"/>
                </a:lnTo>
                <a:lnTo>
                  <a:pt x="61799" y="82550"/>
                </a:lnTo>
                <a:lnTo>
                  <a:pt x="61488" y="81280"/>
                </a:lnTo>
                <a:lnTo>
                  <a:pt x="60902" y="77470"/>
                </a:lnTo>
                <a:lnTo>
                  <a:pt x="60384" y="73660"/>
                </a:lnTo>
                <a:lnTo>
                  <a:pt x="59993" y="71120"/>
                </a:lnTo>
                <a:lnTo>
                  <a:pt x="58889" y="58420"/>
                </a:lnTo>
                <a:lnTo>
                  <a:pt x="58303" y="53340"/>
                </a:lnTo>
                <a:lnTo>
                  <a:pt x="57751" y="49530"/>
                </a:lnTo>
                <a:lnTo>
                  <a:pt x="57440" y="48260"/>
                </a:lnTo>
                <a:lnTo>
                  <a:pt x="57084" y="45720"/>
                </a:lnTo>
                <a:lnTo>
                  <a:pt x="51426" y="34290"/>
                </a:lnTo>
                <a:lnTo>
                  <a:pt x="50828" y="33020"/>
                </a:lnTo>
                <a:close/>
              </a:path>
              <a:path w="172720" h="132079">
                <a:moveTo>
                  <a:pt x="8728" y="63499"/>
                </a:moveTo>
                <a:lnTo>
                  <a:pt x="7348" y="63499"/>
                </a:lnTo>
                <a:lnTo>
                  <a:pt x="8015" y="66039"/>
                </a:lnTo>
                <a:lnTo>
                  <a:pt x="8923" y="66039"/>
                </a:lnTo>
                <a:lnTo>
                  <a:pt x="9544" y="67309"/>
                </a:lnTo>
                <a:lnTo>
                  <a:pt x="15685" y="67309"/>
                </a:lnTo>
                <a:lnTo>
                  <a:pt x="17099" y="66039"/>
                </a:lnTo>
                <a:lnTo>
                  <a:pt x="18951" y="64769"/>
                </a:lnTo>
                <a:lnTo>
                  <a:pt x="9038" y="64769"/>
                </a:lnTo>
                <a:lnTo>
                  <a:pt x="8728" y="63499"/>
                </a:lnTo>
                <a:close/>
              </a:path>
              <a:path w="172720" h="132079">
                <a:moveTo>
                  <a:pt x="19894" y="55879"/>
                </a:moveTo>
                <a:lnTo>
                  <a:pt x="15881" y="55879"/>
                </a:lnTo>
                <a:lnTo>
                  <a:pt x="15214" y="57149"/>
                </a:lnTo>
                <a:lnTo>
                  <a:pt x="14547" y="57149"/>
                </a:lnTo>
                <a:lnTo>
                  <a:pt x="12615" y="58419"/>
                </a:lnTo>
                <a:lnTo>
                  <a:pt x="15524" y="58419"/>
                </a:lnTo>
                <a:lnTo>
                  <a:pt x="15685" y="59689"/>
                </a:lnTo>
                <a:lnTo>
                  <a:pt x="15685" y="60959"/>
                </a:lnTo>
                <a:lnTo>
                  <a:pt x="15444" y="60959"/>
                </a:lnTo>
                <a:lnTo>
                  <a:pt x="15168" y="62229"/>
                </a:lnTo>
                <a:lnTo>
                  <a:pt x="14466" y="62229"/>
                </a:lnTo>
                <a:lnTo>
                  <a:pt x="13638" y="63499"/>
                </a:lnTo>
                <a:lnTo>
                  <a:pt x="13132" y="63499"/>
                </a:lnTo>
                <a:lnTo>
                  <a:pt x="12339" y="64769"/>
                </a:lnTo>
                <a:lnTo>
                  <a:pt x="13523" y="64769"/>
                </a:lnTo>
                <a:lnTo>
                  <a:pt x="14627" y="63499"/>
                </a:lnTo>
                <a:lnTo>
                  <a:pt x="15639" y="62229"/>
                </a:lnTo>
                <a:lnTo>
                  <a:pt x="16111" y="60959"/>
                </a:lnTo>
                <a:lnTo>
                  <a:pt x="17456" y="59689"/>
                </a:lnTo>
                <a:lnTo>
                  <a:pt x="19066" y="57149"/>
                </a:lnTo>
                <a:lnTo>
                  <a:pt x="19894" y="55879"/>
                </a:lnTo>
                <a:close/>
              </a:path>
              <a:path w="172720" h="132079">
                <a:moveTo>
                  <a:pt x="20365" y="63499"/>
                </a:moveTo>
                <a:lnTo>
                  <a:pt x="16433" y="63499"/>
                </a:lnTo>
                <a:lnTo>
                  <a:pt x="15409" y="64769"/>
                </a:lnTo>
                <a:lnTo>
                  <a:pt x="18951" y="64769"/>
                </a:lnTo>
                <a:lnTo>
                  <a:pt x="20365" y="63499"/>
                </a:lnTo>
                <a:close/>
              </a:path>
              <a:path w="172720" h="132079">
                <a:moveTo>
                  <a:pt x="8015" y="60959"/>
                </a:moveTo>
                <a:lnTo>
                  <a:pt x="3495" y="60959"/>
                </a:lnTo>
                <a:lnTo>
                  <a:pt x="4829" y="62229"/>
                </a:lnTo>
                <a:lnTo>
                  <a:pt x="6324" y="62229"/>
                </a:lnTo>
                <a:lnTo>
                  <a:pt x="6566" y="63499"/>
                </a:lnTo>
                <a:lnTo>
                  <a:pt x="8291" y="63499"/>
                </a:lnTo>
                <a:lnTo>
                  <a:pt x="8130" y="62229"/>
                </a:lnTo>
                <a:lnTo>
                  <a:pt x="8015" y="60959"/>
                </a:lnTo>
                <a:close/>
              </a:path>
              <a:path w="172720" h="132079">
                <a:moveTo>
                  <a:pt x="32785" y="60959"/>
                </a:moveTo>
                <a:lnTo>
                  <a:pt x="19227" y="60959"/>
                </a:lnTo>
                <a:lnTo>
                  <a:pt x="17019" y="63499"/>
                </a:lnTo>
                <a:lnTo>
                  <a:pt x="22447" y="63499"/>
                </a:lnTo>
                <a:lnTo>
                  <a:pt x="23033" y="62229"/>
                </a:lnTo>
                <a:lnTo>
                  <a:pt x="31405" y="62229"/>
                </a:lnTo>
                <a:lnTo>
                  <a:pt x="32785" y="60959"/>
                </a:lnTo>
                <a:close/>
              </a:path>
              <a:path w="172720" h="132079">
                <a:moveTo>
                  <a:pt x="10476" y="59689"/>
                </a:moveTo>
                <a:lnTo>
                  <a:pt x="471" y="59689"/>
                </a:lnTo>
                <a:lnTo>
                  <a:pt x="747" y="60959"/>
                </a:lnTo>
                <a:lnTo>
                  <a:pt x="8256" y="60959"/>
                </a:lnTo>
                <a:lnTo>
                  <a:pt x="10476" y="59689"/>
                </a:lnTo>
                <a:close/>
              </a:path>
              <a:path w="172720" h="132079">
                <a:moveTo>
                  <a:pt x="36361" y="59690"/>
                </a:moveTo>
                <a:lnTo>
                  <a:pt x="20400" y="59689"/>
                </a:lnTo>
                <a:lnTo>
                  <a:pt x="20089" y="60959"/>
                </a:lnTo>
                <a:lnTo>
                  <a:pt x="35027" y="60960"/>
                </a:lnTo>
                <a:lnTo>
                  <a:pt x="36361" y="59690"/>
                </a:lnTo>
                <a:close/>
              </a:path>
              <a:path w="172720" h="132079">
                <a:moveTo>
                  <a:pt x="3806" y="55879"/>
                </a:moveTo>
                <a:lnTo>
                  <a:pt x="114" y="55879"/>
                </a:lnTo>
                <a:lnTo>
                  <a:pt x="195" y="57149"/>
                </a:lnTo>
                <a:lnTo>
                  <a:pt x="344" y="57149"/>
                </a:lnTo>
                <a:lnTo>
                  <a:pt x="0" y="58419"/>
                </a:lnTo>
                <a:lnTo>
                  <a:pt x="0" y="59689"/>
                </a:lnTo>
                <a:lnTo>
                  <a:pt x="2909" y="59689"/>
                </a:lnTo>
                <a:lnTo>
                  <a:pt x="2748" y="58419"/>
                </a:lnTo>
                <a:lnTo>
                  <a:pt x="2989" y="57149"/>
                </a:lnTo>
                <a:lnTo>
                  <a:pt x="3806" y="55879"/>
                </a:lnTo>
                <a:close/>
              </a:path>
              <a:path w="172720" h="132079">
                <a:moveTo>
                  <a:pt x="10611" y="59612"/>
                </a:moveTo>
                <a:lnTo>
                  <a:pt x="10476" y="59689"/>
                </a:lnTo>
                <a:lnTo>
                  <a:pt x="10611" y="59612"/>
                </a:lnTo>
                <a:close/>
              </a:path>
              <a:path w="172720" h="132079">
                <a:moveTo>
                  <a:pt x="38604" y="57150"/>
                </a:moveTo>
                <a:lnTo>
                  <a:pt x="28818" y="57149"/>
                </a:lnTo>
                <a:lnTo>
                  <a:pt x="25943" y="58419"/>
                </a:lnTo>
                <a:lnTo>
                  <a:pt x="23114" y="58419"/>
                </a:lnTo>
                <a:lnTo>
                  <a:pt x="22205" y="59689"/>
                </a:lnTo>
                <a:lnTo>
                  <a:pt x="37109" y="59690"/>
                </a:lnTo>
                <a:lnTo>
                  <a:pt x="38098" y="58420"/>
                </a:lnTo>
                <a:lnTo>
                  <a:pt x="38604" y="57150"/>
                </a:lnTo>
                <a:close/>
              </a:path>
              <a:path w="172720" h="132079">
                <a:moveTo>
                  <a:pt x="12695" y="58419"/>
                </a:moveTo>
                <a:lnTo>
                  <a:pt x="11281" y="58419"/>
                </a:lnTo>
                <a:lnTo>
                  <a:pt x="10611" y="59612"/>
                </a:lnTo>
                <a:lnTo>
                  <a:pt x="12695" y="58419"/>
                </a:lnTo>
                <a:close/>
              </a:path>
              <a:path w="172720" h="132079">
                <a:moveTo>
                  <a:pt x="41042" y="49530"/>
                </a:moveTo>
                <a:lnTo>
                  <a:pt x="40329" y="50800"/>
                </a:lnTo>
                <a:lnTo>
                  <a:pt x="38293" y="50800"/>
                </a:lnTo>
                <a:lnTo>
                  <a:pt x="37661" y="52070"/>
                </a:lnTo>
                <a:lnTo>
                  <a:pt x="37385" y="52070"/>
                </a:lnTo>
                <a:lnTo>
                  <a:pt x="36913" y="53340"/>
                </a:lnTo>
                <a:lnTo>
                  <a:pt x="36166" y="53340"/>
                </a:lnTo>
                <a:lnTo>
                  <a:pt x="35499" y="54610"/>
                </a:lnTo>
                <a:lnTo>
                  <a:pt x="35062" y="54610"/>
                </a:lnTo>
                <a:lnTo>
                  <a:pt x="34245" y="55880"/>
                </a:lnTo>
                <a:lnTo>
                  <a:pt x="32509" y="55880"/>
                </a:lnTo>
                <a:lnTo>
                  <a:pt x="31601" y="57149"/>
                </a:lnTo>
                <a:lnTo>
                  <a:pt x="39075" y="57150"/>
                </a:lnTo>
                <a:lnTo>
                  <a:pt x="39466" y="55880"/>
                </a:lnTo>
                <a:lnTo>
                  <a:pt x="39823" y="54610"/>
                </a:lnTo>
                <a:lnTo>
                  <a:pt x="40766" y="50800"/>
                </a:lnTo>
                <a:lnTo>
                  <a:pt x="41042" y="49530"/>
                </a:lnTo>
                <a:close/>
              </a:path>
              <a:path w="172720" h="132079">
                <a:moveTo>
                  <a:pt x="8762" y="50799"/>
                </a:moveTo>
                <a:lnTo>
                  <a:pt x="747" y="50799"/>
                </a:lnTo>
                <a:lnTo>
                  <a:pt x="505" y="52069"/>
                </a:lnTo>
                <a:lnTo>
                  <a:pt x="344" y="52069"/>
                </a:lnTo>
                <a:lnTo>
                  <a:pt x="229" y="54609"/>
                </a:lnTo>
                <a:lnTo>
                  <a:pt x="310" y="55879"/>
                </a:lnTo>
                <a:lnTo>
                  <a:pt x="4358" y="55879"/>
                </a:lnTo>
                <a:lnTo>
                  <a:pt x="5496" y="54609"/>
                </a:lnTo>
                <a:lnTo>
                  <a:pt x="7739" y="53339"/>
                </a:lnTo>
                <a:lnTo>
                  <a:pt x="8486" y="53339"/>
                </a:lnTo>
                <a:lnTo>
                  <a:pt x="8682" y="52069"/>
                </a:lnTo>
                <a:lnTo>
                  <a:pt x="8762" y="50799"/>
                </a:lnTo>
                <a:close/>
              </a:path>
              <a:path w="172720" h="132079">
                <a:moveTo>
                  <a:pt x="17732" y="27939"/>
                </a:moveTo>
                <a:lnTo>
                  <a:pt x="16076" y="27939"/>
                </a:lnTo>
                <a:lnTo>
                  <a:pt x="15329" y="29209"/>
                </a:lnTo>
                <a:lnTo>
                  <a:pt x="14777" y="30479"/>
                </a:lnTo>
                <a:lnTo>
                  <a:pt x="13328" y="34289"/>
                </a:lnTo>
                <a:lnTo>
                  <a:pt x="13006" y="35559"/>
                </a:lnTo>
                <a:lnTo>
                  <a:pt x="9073" y="35559"/>
                </a:lnTo>
                <a:lnTo>
                  <a:pt x="9073" y="36829"/>
                </a:lnTo>
                <a:lnTo>
                  <a:pt x="11982" y="36829"/>
                </a:lnTo>
                <a:lnTo>
                  <a:pt x="11557" y="38099"/>
                </a:lnTo>
                <a:lnTo>
                  <a:pt x="11085" y="39369"/>
                </a:lnTo>
                <a:lnTo>
                  <a:pt x="10499" y="40639"/>
                </a:lnTo>
                <a:lnTo>
                  <a:pt x="9234" y="41909"/>
                </a:lnTo>
                <a:lnTo>
                  <a:pt x="8532" y="41909"/>
                </a:lnTo>
                <a:lnTo>
                  <a:pt x="7072" y="44449"/>
                </a:lnTo>
                <a:lnTo>
                  <a:pt x="4047" y="46989"/>
                </a:lnTo>
                <a:lnTo>
                  <a:pt x="3334" y="48259"/>
                </a:lnTo>
                <a:lnTo>
                  <a:pt x="2000" y="49529"/>
                </a:lnTo>
                <a:lnTo>
                  <a:pt x="1414" y="49529"/>
                </a:lnTo>
                <a:lnTo>
                  <a:pt x="1057" y="50799"/>
                </a:lnTo>
                <a:lnTo>
                  <a:pt x="2782" y="50799"/>
                </a:lnTo>
                <a:lnTo>
                  <a:pt x="4001" y="49529"/>
                </a:lnTo>
                <a:lnTo>
                  <a:pt x="5381" y="48259"/>
                </a:lnTo>
                <a:lnTo>
                  <a:pt x="8256" y="44449"/>
                </a:lnTo>
                <a:lnTo>
                  <a:pt x="10970" y="41909"/>
                </a:lnTo>
                <a:lnTo>
                  <a:pt x="11557" y="40639"/>
                </a:lnTo>
                <a:lnTo>
                  <a:pt x="12971" y="39369"/>
                </a:lnTo>
                <a:lnTo>
                  <a:pt x="14351" y="36829"/>
                </a:lnTo>
                <a:lnTo>
                  <a:pt x="15168" y="34289"/>
                </a:lnTo>
                <a:lnTo>
                  <a:pt x="15685" y="33019"/>
                </a:lnTo>
                <a:lnTo>
                  <a:pt x="16387" y="30479"/>
                </a:lnTo>
                <a:lnTo>
                  <a:pt x="16743" y="30479"/>
                </a:lnTo>
                <a:lnTo>
                  <a:pt x="16938" y="29209"/>
                </a:lnTo>
                <a:lnTo>
                  <a:pt x="17732" y="27939"/>
                </a:lnTo>
                <a:close/>
              </a:path>
              <a:path w="172720" h="132079">
                <a:moveTo>
                  <a:pt x="64754" y="24130"/>
                </a:moveTo>
                <a:lnTo>
                  <a:pt x="60223" y="24130"/>
                </a:lnTo>
                <a:lnTo>
                  <a:pt x="59211" y="25400"/>
                </a:lnTo>
                <a:lnTo>
                  <a:pt x="58107" y="25400"/>
                </a:lnTo>
                <a:lnTo>
                  <a:pt x="50552" y="29210"/>
                </a:lnTo>
                <a:lnTo>
                  <a:pt x="48747" y="29210"/>
                </a:lnTo>
                <a:lnTo>
                  <a:pt x="47884" y="30480"/>
                </a:lnTo>
                <a:lnTo>
                  <a:pt x="47022" y="30480"/>
                </a:lnTo>
                <a:lnTo>
                  <a:pt x="45331" y="31750"/>
                </a:lnTo>
                <a:lnTo>
                  <a:pt x="43756" y="33020"/>
                </a:lnTo>
                <a:lnTo>
                  <a:pt x="51656" y="33020"/>
                </a:lnTo>
                <a:lnTo>
                  <a:pt x="53542" y="31750"/>
                </a:lnTo>
                <a:lnTo>
                  <a:pt x="56612" y="29210"/>
                </a:lnTo>
                <a:lnTo>
                  <a:pt x="59752" y="27940"/>
                </a:lnTo>
                <a:lnTo>
                  <a:pt x="61718" y="26670"/>
                </a:lnTo>
                <a:lnTo>
                  <a:pt x="62661" y="26670"/>
                </a:lnTo>
                <a:lnTo>
                  <a:pt x="63535" y="25400"/>
                </a:lnTo>
                <a:lnTo>
                  <a:pt x="64754" y="24130"/>
                </a:lnTo>
                <a:close/>
              </a:path>
              <a:path w="172720" h="132079">
                <a:moveTo>
                  <a:pt x="44618" y="26670"/>
                </a:moveTo>
                <a:lnTo>
                  <a:pt x="40570" y="26670"/>
                </a:lnTo>
                <a:lnTo>
                  <a:pt x="41042" y="27940"/>
                </a:lnTo>
                <a:lnTo>
                  <a:pt x="41789" y="27940"/>
                </a:lnTo>
                <a:lnTo>
                  <a:pt x="42422" y="29210"/>
                </a:lnTo>
                <a:lnTo>
                  <a:pt x="44618" y="26670"/>
                </a:lnTo>
                <a:close/>
              </a:path>
              <a:path w="172720" h="132079">
                <a:moveTo>
                  <a:pt x="19848" y="26669"/>
                </a:moveTo>
                <a:lnTo>
                  <a:pt x="17134" y="26669"/>
                </a:lnTo>
                <a:lnTo>
                  <a:pt x="16858" y="27939"/>
                </a:lnTo>
                <a:lnTo>
                  <a:pt x="18433" y="27939"/>
                </a:lnTo>
                <a:lnTo>
                  <a:pt x="19848" y="26669"/>
                </a:lnTo>
                <a:close/>
              </a:path>
              <a:path w="172720" h="132079">
                <a:moveTo>
                  <a:pt x="15524" y="0"/>
                </a:moveTo>
                <a:lnTo>
                  <a:pt x="14857" y="1269"/>
                </a:lnTo>
                <a:lnTo>
                  <a:pt x="13799" y="5079"/>
                </a:lnTo>
                <a:lnTo>
                  <a:pt x="13247" y="6349"/>
                </a:lnTo>
                <a:lnTo>
                  <a:pt x="13092" y="7619"/>
                </a:lnTo>
                <a:lnTo>
                  <a:pt x="13006" y="12699"/>
                </a:lnTo>
                <a:lnTo>
                  <a:pt x="13282" y="15239"/>
                </a:lnTo>
                <a:lnTo>
                  <a:pt x="13914" y="16509"/>
                </a:lnTo>
                <a:lnTo>
                  <a:pt x="14305" y="17779"/>
                </a:lnTo>
                <a:lnTo>
                  <a:pt x="14742" y="19049"/>
                </a:lnTo>
                <a:lnTo>
                  <a:pt x="15214" y="20319"/>
                </a:lnTo>
                <a:lnTo>
                  <a:pt x="17260" y="24129"/>
                </a:lnTo>
                <a:lnTo>
                  <a:pt x="18238" y="26669"/>
                </a:lnTo>
                <a:lnTo>
                  <a:pt x="20446" y="26669"/>
                </a:lnTo>
                <a:lnTo>
                  <a:pt x="21780" y="25399"/>
                </a:lnTo>
                <a:lnTo>
                  <a:pt x="22090" y="25399"/>
                </a:lnTo>
                <a:lnTo>
                  <a:pt x="22723" y="24130"/>
                </a:lnTo>
                <a:lnTo>
                  <a:pt x="19652" y="24129"/>
                </a:lnTo>
                <a:lnTo>
                  <a:pt x="19020" y="22859"/>
                </a:lnTo>
                <a:lnTo>
                  <a:pt x="18399" y="22859"/>
                </a:lnTo>
                <a:lnTo>
                  <a:pt x="18077" y="21589"/>
                </a:lnTo>
                <a:lnTo>
                  <a:pt x="16858" y="19049"/>
                </a:lnTo>
                <a:lnTo>
                  <a:pt x="16042" y="17779"/>
                </a:lnTo>
                <a:lnTo>
                  <a:pt x="15570" y="15239"/>
                </a:lnTo>
                <a:lnTo>
                  <a:pt x="15168" y="13969"/>
                </a:lnTo>
                <a:lnTo>
                  <a:pt x="14892" y="12699"/>
                </a:lnTo>
                <a:lnTo>
                  <a:pt x="14662" y="11429"/>
                </a:lnTo>
                <a:lnTo>
                  <a:pt x="14581" y="8889"/>
                </a:lnTo>
                <a:lnTo>
                  <a:pt x="14742" y="7619"/>
                </a:lnTo>
                <a:lnTo>
                  <a:pt x="14972" y="6349"/>
                </a:lnTo>
                <a:lnTo>
                  <a:pt x="15214" y="6349"/>
                </a:lnTo>
                <a:lnTo>
                  <a:pt x="15409" y="5079"/>
                </a:lnTo>
                <a:lnTo>
                  <a:pt x="15915" y="3809"/>
                </a:lnTo>
                <a:lnTo>
                  <a:pt x="19537" y="3810"/>
                </a:lnTo>
                <a:lnTo>
                  <a:pt x="18514" y="2540"/>
                </a:lnTo>
                <a:lnTo>
                  <a:pt x="16513" y="1270"/>
                </a:lnTo>
                <a:lnTo>
                  <a:pt x="15524" y="0"/>
                </a:lnTo>
                <a:close/>
              </a:path>
              <a:path w="172720" h="132079">
                <a:moveTo>
                  <a:pt x="62270" y="10160"/>
                </a:moveTo>
                <a:lnTo>
                  <a:pt x="57555" y="10160"/>
                </a:lnTo>
                <a:lnTo>
                  <a:pt x="56566" y="11430"/>
                </a:lnTo>
                <a:lnTo>
                  <a:pt x="55669" y="11430"/>
                </a:lnTo>
                <a:lnTo>
                  <a:pt x="54807" y="12700"/>
                </a:lnTo>
                <a:lnTo>
                  <a:pt x="54013" y="12700"/>
                </a:lnTo>
                <a:lnTo>
                  <a:pt x="53266" y="13970"/>
                </a:lnTo>
                <a:lnTo>
                  <a:pt x="51702" y="16510"/>
                </a:lnTo>
                <a:lnTo>
                  <a:pt x="50126" y="17780"/>
                </a:lnTo>
                <a:lnTo>
                  <a:pt x="49333" y="19050"/>
                </a:lnTo>
                <a:lnTo>
                  <a:pt x="47643" y="20320"/>
                </a:lnTo>
                <a:lnTo>
                  <a:pt x="46746" y="21590"/>
                </a:lnTo>
                <a:lnTo>
                  <a:pt x="46079" y="21590"/>
                </a:lnTo>
                <a:lnTo>
                  <a:pt x="45173" y="22809"/>
                </a:lnTo>
                <a:lnTo>
                  <a:pt x="40329" y="22860"/>
                </a:lnTo>
                <a:lnTo>
                  <a:pt x="39823" y="24130"/>
                </a:lnTo>
                <a:lnTo>
                  <a:pt x="31727" y="24130"/>
                </a:lnTo>
                <a:lnTo>
                  <a:pt x="31877" y="25400"/>
                </a:lnTo>
                <a:lnTo>
                  <a:pt x="38017" y="25400"/>
                </a:lnTo>
                <a:lnTo>
                  <a:pt x="39110" y="26670"/>
                </a:lnTo>
                <a:lnTo>
                  <a:pt x="45331" y="26670"/>
                </a:lnTo>
                <a:lnTo>
                  <a:pt x="48160" y="24130"/>
                </a:lnTo>
                <a:lnTo>
                  <a:pt x="50954" y="20320"/>
                </a:lnTo>
                <a:lnTo>
                  <a:pt x="53737" y="17780"/>
                </a:lnTo>
                <a:lnTo>
                  <a:pt x="55198" y="16510"/>
                </a:lnTo>
                <a:lnTo>
                  <a:pt x="57440" y="13970"/>
                </a:lnTo>
                <a:lnTo>
                  <a:pt x="58222" y="13970"/>
                </a:lnTo>
                <a:lnTo>
                  <a:pt x="59798" y="12700"/>
                </a:lnTo>
                <a:lnTo>
                  <a:pt x="62270" y="10160"/>
                </a:lnTo>
                <a:close/>
              </a:path>
              <a:path w="172720" h="132079">
                <a:moveTo>
                  <a:pt x="23896" y="22860"/>
                </a:moveTo>
                <a:lnTo>
                  <a:pt x="21262" y="22859"/>
                </a:lnTo>
                <a:lnTo>
                  <a:pt x="21032" y="24129"/>
                </a:lnTo>
                <a:lnTo>
                  <a:pt x="23033" y="24130"/>
                </a:lnTo>
                <a:lnTo>
                  <a:pt x="23896" y="22860"/>
                </a:lnTo>
                <a:close/>
              </a:path>
              <a:path w="172720" h="132079">
                <a:moveTo>
                  <a:pt x="34314" y="22860"/>
                </a:moveTo>
                <a:lnTo>
                  <a:pt x="32348" y="22860"/>
                </a:lnTo>
                <a:lnTo>
                  <a:pt x="32153" y="24130"/>
                </a:lnTo>
                <a:lnTo>
                  <a:pt x="34832" y="24130"/>
                </a:lnTo>
                <a:lnTo>
                  <a:pt x="34314" y="22860"/>
                </a:lnTo>
                <a:close/>
              </a:path>
              <a:path w="172720" h="132079">
                <a:moveTo>
                  <a:pt x="66042" y="22860"/>
                </a:moveTo>
                <a:lnTo>
                  <a:pt x="62431" y="22860"/>
                </a:lnTo>
                <a:lnTo>
                  <a:pt x="61166" y="24130"/>
                </a:lnTo>
                <a:lnTo>
                  <a:pt x="65421" y="24130"/>
                </a:lnTo>
                <a:lnTo>
                  <a:pt x="66042" y="22860"/>
                </a:lnTo>
                <a:close/>
              </a:path>
              <a:path w="172720" h="132079">
                <a:moveTo>
                  <a:pt x="34590" y="21590"/>
                </a:moveTo>
                <a:lnTo>
                  <a:pt x="22286" y="21590"/>
                </a:lnTo>
                <a:lnTo>
                  <a:pt x="21895" y="22859"/>
                </a:lnTo>
                <a:lnTo>
                  <a:pt x="34199" y="22860"/>
                </a:lnTo>
                <a:lnTo>
                  <a:pt x="34590" y="21590"/>
                </a:lnTo>
                <a:close/>
              </a:path>
              <a:path w="172720" h="132079">
                <a:moveTo>
                  <a:pt x="45251" y="21590"/>
                </a:moveTo>
                <a:lnTo>
                  <a:pt x="43089" y="21590"/>
                </a:lnTo>
                <a:lnTo>
                  <a:pt x="42617" y="22860"/>
                </a:lnTo>
                <a:lnTo>
                  <a:pt x="45136" y="22860"/>
                </a:lnTo>
                <a:lnTo>
                  <a:pt x="45251" y="21590"/>
                </a:lnTo>
                <a:close/>
              </a:path>
              <a:path w="172720" h="132079">
                <a:moveTo>
                  <a:pt x="67341" y="20320"/>
                </a:moveTo>
                <a:lnTo>
                  <a:pt x="64628" y="20320"/>
                </a:lnTo>
                <a:lnTo>
                  <a:pt x="64076" y="21590"/>
                </a:lnTo>
                <a:lnTo>
                  <a:pt x="63765" y="21590"/>
                </a:lnTo>
                <a:lnTo>
                  <a:pt x="63133" y="22860"/>
                </a:lnTo>
                <a:lnTo>
                  <a:pt x="66594" y="22860"/>
                </a:lnTo>
                <a:lnTo>
                  <a:pt x="66870" y="21590"/>
                </a:lnTo>
                <a:lnTo>
                  <a:pt x="67341" y="20320"/>
                </a:lnTo>
                <a:close/>
              </a:path>
              <a:path w="172720" h="132079">
                <a:moveTo>
                  <a:pt x="24804" y="10160"/>
                </a:moveTo>
                <a:lnTo>
                  <a:pt x="21228" y="10160"/>
                </a:lnTo>
                <a:lnTo>
                  <a:pt x="21780" y="11430"/>
                </a:lnTo>
                <a:lnTo>
                  <a:pt x="22447" y="12700"/>
                </a:lnTo>
                <a:lnTo>
                  <a:pt x="23033" y="13970"/>
                </a:lnTo>
                <a:lnTo>
                  <a:pt x="23470" y="15240"/>
                </a:lnTo>
                <a:lnTo>
                  <a:pt x="23942" y="16510"/>
                </a:lnTo>
                <a:lnTo>
                  <a:pt x="24137" y="17780"/>
                </a:lnTo>
                <a:lnTo>
                  <a:pt x="23781" y="19050"/>
                </a:lnTo>
                <a:lnTo>
                  <a:pt x="23620" y="20320"/>
                </a:lnTo>
                <a:lnTo>
                  <a:pt x="23355" y="21590"/>
                </a:lnTo>
                <a:lnTo>
                  <a:pt x="24298" y="21590"/>
                </a:lnTo>
                <a:lnTo>
                  <a:pt x="24333" y="17780"/>
                </a:lnTo>
                <a:lnTo>
                  <a:pt x="24770" y="16510"/>
                </a:lnTo>
                <a:lnTo>
                  <a:pt x="25080" y="15240"/>
                </a:lnTo>
                <a:lnTo>
                  <a:pt x="25310" y="12700"/>
                </a:lnTo>
                <a:lnTo>
                  <a:pt x="25471" y="11430"/>
                </a:lnTo>
                <a:lnTo>
                  <a:pt x="24804" y="10160"/>
                </a:lnTo>
                <a:close/>
              </a:path>
              <a:path w="172720" h="132079">
                <a:moveTo>
                  <a:pt x="35257" y="19050"/>
                </a:moveTo>
                <a:lnTo>
                  <a:pt x="35188" y="20320"/>
                </a:lnTo>
                <a:lnTo>
                  <a:pt x="30865" y="20320"/>
                </a:lnTo>
                <a:lnTo>
                  <a:pt x="30508" y="21590"/>
                </a:lnTo>
                <a:lnTo>
                  <a:pt x="34866" y="21590"/>
                </a:lnTo>
                <a:lnTo>
                  <a:pt x="35694" y="20320"/>
                </a:lnTo>
                <a:lnTo>
                  <a:pt x="35257" y="19050"/>
                </a:lnTo>
                <a:close/>
              </a:path>
              <a:path w="172720" h="132079">
                <a:moveTo>
                  <a:pt x="31451" y="17780"/>
                </a:moveTo>
                <a:lnTo>
                  <a:pt x="31095" y="20320"/>
                </a:lnTo>
                <a:lnTo>
                  <a:pt x="33923" y="20320"/>
                </a:lnTo>
                <a:lnTo>
                  <a:pt x="33176" y="19050"/>
                </a:lnTo>
                <a:lnTo>
                  <a:pt x="31451" y="17780"/>
                </a:lnTo>
                <a:close/>
              </a:path>
              <a:path w="172720" h="132079">
                <a:moveTo>
                  <a:pt x="69877" y="8890"/>
                </a:moveTo>
                <a:lnTo>
                  <a:pt x="67387" y="8890"/>
                </a:lnTo>
                <a:lnTo>
                  <a:pt x="67422" y="10160"/>
                </a:lnTo>
                <a:lnTo>
                  <a:pt x="67261" y="10160"/>
                </a:lnTo>
                <a:lnTo>
                  <a:pt x="66916" y="13970"/>
                </a:lnTo>
                <a:lnTo>
                  <a:pt x="66720" y="15240"/>
                </a:lnTo>
                <a:lnTo>
                  <a:pt x="66479" y="16510"/>
                </a:lnTo>
                <a:lnTo>
                  <a:pt x="66203" y="16510"/>
                </a:lnTo>
                <a:lnTo>
                  <a:pt x="65893" y="17780"/>
                </a:lnTo>
                <a:lnTo>
                  <a:pt x="65536" y="19050"/>
                </a:lnTo>
                <a:lnTo>
                  <a:pt x="65295" y="19050"/>
                </a:lnTo>
                <a:lnTo>
                  <a:pt x="65099" y="20320"/>
                </a:lnTo>
                <a:lnTo>
                  <a:pt x="69779" y="10160"/>
                </a:lnTo>
                <a:lnTo>
                  <a:pt x="69877" y="8890"/>
                </a:lnTo>
                <a:close/>
              </a:path>
              <a:path w="172720" h="132079">
                <a:moveTo>
                  <a:pt x="19537" y="3810"/>
                </a:moveTo>
                <a:lnTo>
                  <a:pt x="16743" y="3810"/>
                </a:lnTo>
                <a:lnTo>
                  <a:pt x="17605" y="5080"/>
                </a:lnTo>
                <a:lnTo>
                  <a:pt x="19894" y="7620"/>
                </a:lnTo>
                <a:lnTo>
                  <a:pt x="20285" y="8890"/>
                </a:lnTo>
                <a:lnTo>
                  <a:pt x="20952" y="10160"/>
                </a:lnTo>
                <a:lnTo>
                  <a:pt x="24563" y="10160"/>
                </a:lnTo>
                <a:lnTo>
                  <a:pt x="22481" y="7620"/>
                </a:lnTo>
                <a:lnTo>
                  <a:pt x="19537" y="3810"/>
                </a:lnTo>
                <a:close/>
              </a:path>
              <a:path w="172720" h="132079">
                <a:moveTo>
                  <a:pt x="70101" y="5080"/>
                </a:moveTo>
                <a:lnTo>
                  <a:pt x="67663" y="6350"/>
                </a:lnTo>
                <a:lnTo>
                  <a:pt x="65260" y="6350"/>
                </a:lnTo>
                <a:lnTo>
                  <a:pt x="62903" y="7620"/>
                </a:lnTo>
                <a:lnTo>
                  <a:pt x="60660" y="8890"/>
                </a:lnTo>
                <a:lnTo>
                  <a:pt x="58533" y="10160"/>
                </a:lnTo>
                <a:lnTo>
                  <a:pt x="64041" y="10160"/>
                </a:lnTo>
                <a:lnTo>
                  <a:pt x="64950" y="8890"/>
                </a:lnTo>
                <a:lnTo>
                  <a:pt x="69877" y="8890"/>
                </a:lnTo>
                <a:lnTo>
                  <a:pt x="69975" y="7620"/>
                </a:lnTo>
                <a:lnTo>
                  <a:pt x="70101" y="508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34944" y="30311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494" y="0"/>
                </a:moveTo>
                <a:lnTo>
                  <a:pt x="1138" y="389"/>
                </a:lnTo>
                <a:lnTo>
                  <a:pt x="782" y="1133"/>
                </a:lnTo>
                <a:lnTo>
                  <a:pt x="0" y="3092"/>
                </a:lnTo>
                <a:lnTo>
                  <a:pt x="517" y="3172"/>
                </a:lnTo>
                <a:lnTo>
                  <a:pt x="988" y="3206"/>
                </a:lnTo>
                <a:lnTo>
                  <a:pt x="1460" y="3206"/>
                </a:lnTo>
                <a:lnTo>
                  <a:pt x="1885" y="3172"/>
                </a:lnTo>
                <a:lnTo>
                  <a:pt x="3150" y="2473"/>
                </a:lnTo>
                <a:lnTo>
                  <a:pt x="3104" y="1454"/>
                </a:lnTo>
                <a:lnTo>
                  <a:pt x="2874" y="1133"/>
                </a:lnTo>
                <a:lnTo>
                  <a:pt x="2518" y="744"/>
                </a:lnTo>
                <a:lnTo>
                  <a:pt x="2081" y="389"/>
                </a:lnTo>
                <a:lnTo>
                  <a:pt x="1494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72790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90" y="148"/>
                </a:lnTo>
                <a:lnTo>
                  <a:pt x="551" y="148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72790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16" y="309"/>
                </a:lnTo>
                <a:lnTo>
                  <a:pt x="1057" y="309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73181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60" y="0"/>
                </a:moveTo>
                <a:lnTo>
                  <a:pt x="0" y="0"/>
                </a:lnTo>
                <a:lnTo>
                  <a:pt x="425" y="194"/>
                </a:lnTo>
                <a:lnTo>
                  <a:pt x="862" y="320"/>
                </a:lnTo>
                <a:lnTo>
                  <a:pt x="1218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67753" y="21071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6094" y="0"/>
                </a:moveTo>
                <a:lnTo>
                  <a:pt x="5853" y="0"/>
                </a:lnTo>
                <a:lnTo>
                  <a:pt x="6290" y="194"/>
                </a:lnTo>
                <a:lnTo>
                  <a:pt x="6761" y="355"/>
                </a:lnTo>
                <a:lnTo>
                  <a:pt x="7152" y="355"/>
                </a:lnTo>
                <a:lnTo>
                  <a:pt x="6094" y="0"/>
                </a:lnTo>
                <a:close/>
              </a:path>
              <a:path w="7620" h="635">
                <a:moveTo>
                  <a:pt x="34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67673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6727" y="0"/>
                </a:moveTo>
                <a:lnTo>
                  <a:pt x="6370" y="0"/>
                </a:lnTo>
                <a:lnTo>
                  <a:pt x="6842" y="194"/>
                </a:lnTo>
                <a:lnTo>
                  <a:pt x="7313" y="343"/>
                </a:lnTo>
                <a:lnTo>
                  <a:pt x="7750" y="343"/>
                </a:lnTo>
                <a:lnTo>
                  <a:pt x="6727" y="0"/>
                </a:lnTo>
                <a:close/>
              </a:path>
              <a:path w="8254" h="635">
                <a:moveTo>
                  <a:pt x="114" y="114"/>
                </a:moveTo>
                <a:lnTo>
                  <a:pt x="0" y="343"/>
                </a:lnTo>
                <a:lnTo>
                  <a:pt x="436" y="343"/>
                </a:lnTo>
                <a:lnTo>
                  <a:pt x="11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67592" y="211073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275" y="0"/>
                </a:moveTo>
                <a:lnTo>
                  <a:pt x="0" y="309"/>
                </a:lnTo>
                <a:lnTo>
                  <a:pt x="793" y="309"/>
                </a:lnTo>
                <a:lnTo>
                  <a:pt x="275" y="0"/>
                </a:lnTo>
                <a:close/>
              </a:path>
              <a:path w="8890" h="635">
                <a:moveTo>
                  <a:pt x="7313" y="0"/>
                </a:moveTo>
                <a:lnTo>
                  <a:pt x="6922" y="0"/>
                </a:lnTo>
                <a:lnTo>
                  <a:pt x="7946" y="309"/>
                </a:lnTo>
                <a:lnTo>
                  <a:pt x="8383" y="309"/>
                </a:lnTo>
                <a:lnTo>
                  <a:pt x="731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67477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632" y="0"/>
                </a:moveTo>
                <a:lnTo>
                  <a:pt x="195" y="0"/>
                </a:lnTo>
                <a:lnTo>
                  <a:pt x="114" y="160"/>
                </a:lnTo>
                <a:lnTo>
                  <a:pt x="0" y="320"/>
                </a:lnTo>
                <a:lnTo>
                  <a:pt x="1184" y="320"/>
                </a:lnTo>
                <a:lnTo>
                  <a:pt x="632" y="0"/>
                </a:lnTo>
                <a:close/>
              </a:path>
              <a:path w="9525" h="635">
                <a:moveTo>
                  <a:pt x="7946" y="0"/>
                </a:moveTo>
                <a:lnTo>
                  <a:pt x="7509" y="0"/>
                </a:lnTo>
                <a:lnTo>
                  <a:pt x="8613" y="320"/>
                </a:lnTo>
                <a:lnTo>
                  <a:pt x="9004" y="320"/>
                </a:lnTo>
                <a:lnTo>
                  <a:pt x="7946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67397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59" h="635">
                <a:moveTo>
                  <a:pt x="988" y="0"/>
                </a:moveTo>
                <a:lnTo>
                  <a:pt x="195" y="0"/>
                </a:lnTo>
                <a:lnTo>
                  <a:pt x="0" y="309"/>
                </a:lnTo>
                <a:lnTo>
                  <a:pt x="1540" y="309"/>
                </a:lnTo>
                <a:lnTo>
                  <a:pt x="988" y="0"/>
                </a:lnTo>
                <a:close/>
              </a:path>
              <a:path w="10159" h="635">
                <a:moveTo>
                  <a:pt x="8578" y="0"/>
                </a:moveTo>
                <a:lnTo>
                  <a:pt x="8141" y="0"/>
                </a:lnTo>
                <a:lnTo>
                  <a:pt x="9326" y="309"/>
                </a:lnTo>
                <a:lnTo>
                  <a:pt x="9602" y="309"/>
                </a:lnTo>
                <a:lnTo>
                  <a:pt x="857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67316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345" y="0"/>
                </a:moveTo>
                <a:lnTo>
                  <a:pt x="160" y="0"/>
                </a:lnTo>
                <a:lnTo>
                  <a:pt x="0" y="309"/>
                </a:lnTo>
                <a:lnTo>
                  <a:pt x="1897" y="309"/>
                </a:lnTo>
                <a:lnTo>
                  <a:pt x="1345" y="0"/>
                </a:lnTo>
                <a:close/>
              </a:path>
              <a:path w="10795" h="635">
                <a:moveTo>
                  <a:pt x="9165" y="0"/>
                </a:moveTo>
                <a:lnTo>
                  <a:pt x="8774" y="0"/>
                </a:lnTo>
                <a:lnTo>
                  <a:pt x="10108" y="309"/>
                </a:lnTo>
                <a:lnTo>
                  <a:pt x="916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67247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690" y="0"/>
                </a:moveTo>
                <a:lnTo>
                  <a:pt x="149" y="0"/>
                </a:lnTo>
                <a:lnTo>
                  <a:pt x="0" y="320"/>
                </a:lnTo>
                <a:lnTo>
                  <a:pt x="2242" y="320"/>
                </a:lnTo>
                <a:lnTo>
                  <a:pt x="1690" y="0"/>
                </a:lnTo>
                <a:close/>
              </a:path>
              <a:path w="10795" h="635">
                <a:moveTo>
                  <a:pt x="9751" y="0"/>
                </a:moveTo>
                <a:lnTo>
                  <a:pt x="9475" y="0"/>
                </a:lnTo>
                <a:lnTo>
                  <a:pt x="10568" y="240"/>
                </a:lnTo>
                <a:lnTo>
                  <a:pt x="9751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67167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2046" y="0"/>
                </a:moveTo>
                <a:lnTo>
                  <a:pt x="149" y="0"/>
                </a:lnTo>
                <a:lnTo>
                  <a:pt x="0" y="309"/>
                </a:lnTo>
                <a:lnTo>
                  <a:pt x="2633" y="309"/>
                </a:lnTo>
                <a:lnTo>
                  <a:pt x="2322" y="160"/>
                </a:lnTo>
                <a:lnTo>
                  <a:pt x="2046" y="0"/>
                </a:lnTo>
                <a:close/>
              </a:path>
              <a:path w="10795" h="635">
                <a:moveTo>
                  <a:pt x="10372" y="0"/>
                </a:moveTo>
                <a:lnTo>
                  <a:pt x="10648" y="80"/>
                </a:lnTo>
                <a:lnTo>
                  <a:pt x="10372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67086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160" y="0"/>
                </a:moveTo>
                <a:lnTo>
                  <a:pt x="2403" y="0"/>
                </a:lnTo>
                <a:lnTo>
                  <a:pt x="302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67006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160" y="0"/>
                </a:moveTo>
                <a:lnTo>
                  <a:pt x="2794" y="0"/>
                </a:lnTo>
                <a:lnTo>
                  <a:pt x="3426" y="320"/>
                </a:lnTo>
                <a:lnTo>
                  <a:pt x="0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6692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185" y="0"/>
                </a:lnTo>
                <a:lnTo>
                  <a:pt x="3852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66845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587" y="0"/>
                </a:lnTo>
                <a:lnTo>
                  <a:pt x="425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66810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3967" y="0"/>
                </a:moveTo>
                <a:lnTo>
                  <a:pt x="114" y="0"/>
                </a:lnTo>
                <a:lnTo>
                  <a:pt x="0" y="320"/>
                </a:lnTo>
                <a:lnTo>
                  <a:pt x="4680" y="320"/>
                </a:lnTo>
                <a:lnTo>
                  <a:pt x="3967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66730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369" y="0"/>
                </a:moveTo>
                <a:lnTo>
                  <a:pt x="114" y="0"/>
                </a:lnTo>
                <a:lnTo>
                  <a:pt x="0" y="309"/>
                </a:lnTo>
                <a:lnTo>
                  <a:pt x="5117" y="309"/>
                </a:lnTo>
                <a:lnTo>
                  <a:pt x="4369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66649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841" y="0"/>
                </a:moveTo>
                <a:lnTo>
                  <a:pt x="160" y="0"/>
                </a:lnTo>
                <a:lnTo>
                  <a:pt x="0" y="355"/>
                </a:lnTo>
                <a:lnTo>
                  <a:pt x="5588" y="355"/>
                </a:lnTo>
                <a:lnTo>
                  <a:pt x="5197" y="194"/>
                </a:lnTo>
                <a:lnTo>
                  <a:pt x="4841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66615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232" y="0"/>
                </a:moveTo>
                <a:lnTo>
                  <a:pt x="114" y="0"/>
                </a:lnTo>
                <a:lnTo>
                  <a:pt x="0" y="355"/>
                </a:lnTo>
                <a:lnTo>
                  <a:pt x="6048" y="355"/>
                </a:lnTo>
                <a:lnTo>
                  <a:pt x="5657" y="206"/>
                </a:lnTo>
                <a:lnTo>
                  <a:pt x="5232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66534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4" h="635">
                <a:moveTo>
                  <a:pt x="5703" y="0"/>
                </a:moveTo>
                <a:lnTo>
                  <a:pt x="114" y="0"/>
                </a:lnTo>
                <a:lnTo>
                  <a:pt x="0" y="309"/>
                </a:lnTo>
                <a:lnTo>
                  <a:pt x="6566" y="309"/>
                </a:lnTo>
                <a:lnTo>
                  <a:pt x="5703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66500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163" y="0"/>
                </a:moveTo>
                <a:lnTo>
                  <a:pt x="114" y="0"/>
                </a:lnTo>
                <a:lnTo>
                  <a:pt x="0" y="320"/>
                </a:lnTo>
                <a:lnTo>
                  <a:pt x="7037" y="320"/>
                </a:lnTo>
                <a:lnTo>
                  <a:pt x="6163" y="0"/>
                </a:lnTo>
                <a:close/>
              </a:path>
              <a:path w="30479" h="635">
                <a:moveTo>
                  <a:pt x="30347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66419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681" y="0"/>
                </a:moveTo>
                <a:lnTo>
                  <a:pt x="114" y="0"/>
                </a:lnTo>
                <a:lnTo>
                  <a:pt x="0" y="309"/>
                </a:lnTo>
                <a:lnTo>
                  <a:pt x="7624" y="309"/>
                </a:lnTo>
                <a:lnTo>
                  <a:pt x="6681" y="0"/>
                </a:lnTo>
                <a:close/>
              </a:path>
              <a:path w="30479" h="635">
                <a:moveTo>
                  <a:pt x="30462" y="114"/>
                </a:moveTo>
                <a:lnTo>
                  <a:pt x="29715" y="309"/>
                </a:lnTo>
                <a:lnTo>
                  <a:pt x="30232" y="309"/>
                </a:lnTo>
                <a:lnTo>
                  <a:pt x="30462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66373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164" y="0"/>
                </a:moveTo>
                <a:lnTo>
                  <a:pt x="126" y="0"/>
                </a:lnTo>
                <a:lnTo>
                  <a:pt x="0" y="309"/>
                </a:lnTo>
                <a:lnTo>
                  <a:pt x="8187" y="309"/>
                </a:lnTo>
                <a:lnTo>
                  <a:pt x="7164" y="0"/>
                </a:lnTo>
                <a:close/>
              </a:path>
              <a:path w="30479" h="635">
                <a:moveTo>
                  <a:pt x="30474" y="0"/>
                </a:moveTo>
                <a:lnTo>
                  <a:pt x="29025" y="309"/>
                </a:lnTo>
                <a:lnTo>
                  <a:pt x="30083" y="309"/>
                </a:lnTo>
                <a:lnTo>
                  <a:pt x="30474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66304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739" y="0"/>
                </a:moveTo>
                <a:lnTo>
                  <a:pt x="114" y="0"/>
                </a:lnTo>
                <a:lnTo>
                  <a:pt x="0" y="320"/>
                </a:lnTo>
                <a:lnTo>
                  <a:pt x="8797" y="320"/>
                </a:lnTo>
                <a:lnTo>
                  <a:pt x="7739" y="0"/>
                </a:lnTo>
                <a:close/>
              </a:path>
              <a:path w="30479" h="635">
                <a:moveTo>
                  <a:pt x="30347" y="0"/>
                </a:moveTo>
                <a:lnTo>
                  <a:pt x="29830" y="0"/>
                </a:lnTo>
                <a:lnTo>
                  <a:pt x="28139" y="320"/>
                </a:lnTo>
                <a:lnTo>
                  <a:pt x="29956" y="320"/>
                </a:lnTo>
                <a:lnTo>
                  <a:pt x="30347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6625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302" y="0"/>
                </a:moveTo>
                <a:lnTo>
                  <a:pt x="114" y="0"/>
                </a:lnTo>
                <a:lnTo>
                  <a:pt x="0" y="309"/>
                </a:lnTo>
                <a:lnTo>
                  <a:pt x="9441" y="309"/>
                </a:lnTo>
                <a:lnTo>
                  <a:pt x="8843" y="160"/>
                </a:lnTo>
                <a:lnTo>
                  <a:pt x="8302" y="0"/>
                </a:lnTo>
                <a:close/>
              </a:path>
              <a:path w="30479" h="635">
                <a:moveTo>
                  <a:pt x="30198" y="0"/>
                </a:moveTo>
                <a:lnTo>
                  <a:pt x="29140" y="0"/>
                </a:lnTo>
                <a:lnTo>
                  <a:pt x="28174" y="160"/>
                </a:lnTo>
                <a:lnTo>
                  <a:pt x="27564" y="309"/>
                </a:lnTo>
                <a:lnTo>
                  <a:pt x="29761" y="309"/>
                </a:lnTo>
                <a:lnTo>
                  <a:pt x="30058" y="114"/>
                </a:lnTo>
                <a:lnTo>
                  <a:pt x="30198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66224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877" y="0"/>
                </a:moveTo>
                <a:lnTo>
                  <a:pt x="80" y="0"/>
                </a:lnTo>
                <a:lnTo>
                  <a:pt x="0" y="309"/>
                </a:lnTo>
                <a:lnTo>
                  <a:pt x="10096" y="309"/>
                </a:lnTo>
                <a:lnTo>
                  <a:pt x="8877" y="0"/>
                </a:lnTo>
                <a:close/>
              </a:path>
              <a:path w="30479" h="635">
                <a:moveTo>
                  <a:pt x="30037" y="0"/>
                </a:moveTo>
                <a:lnTo>
                  <a:pt x="28220" y="0"/>
                </a:lnTo>
                <a:lnTo>
                  <a:pt x="27990" y="34"/>
                </a:lnTo>
                <a:lnTo>
                  <a:pt x="26886" y="309"/>
                </a:lnTo>
                <a:lnTo>
                  <a:pt x="29600" y="309"/>
                </a:lnTo>
                <a:lnTo>
                  <a:pt x="29795" y="148"/>
                </a:lnTo>
                <a:lnTo>
                  <a:pt x="30037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66178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9521" y="0"/>
                </a:moveTo>
                <a:lnTo>
                  <a:pt x="80" y="0"/>
                </a:lnTo>
                <a:lnTo>
                  <a:pt x="0" y="320"/>
                </a:lnTo>
                <a:lnTo>
                  <a:pt x="10890" y="320"/>
                </a:lnTo>
                <a:lnTo>
                  <a:pt x="9521" y="0"/>
                </a:lnTo>
                <a:close/>
              </a:path>
              <a:path w="29845" h="635">
                <a:moveTo>
                  <a:pt x="29841" y="0"/>
                </a:moveTo>
                <a:lnTo>
                  <a:pt x="27645" y="0"/>
                </a:lnTo>
                <a:lnTo>
                  <a:pt x="27323" y="80"/>
                </a:lnTo>
                <a:lnTo>
                  <a:pt x="26104" y="320"/>
                </a:lnTo>
                <a:lnTo>
                  <a:pt x="29416" y="320"/>
                </a:lnTo>
                <a:lnTo>
                  <a:pt x="2984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66097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0223" y="0"/>
                </a:moveTo>
                <a:lnTo>
                  <a:pt x="126" y="0"/>
                </a:lnTo>
                <a:lnTo>
                  <a:pt x="0" y="309"/>
                </a:lnTo>
                <a:lnTo>
                  <a:pt x="11764" y="309"/>
                </a:lnTo>
                <a:lnTo>
                  <a:pt x="10223" y="0"/>
                </a:lnTo>
                <a:close/>
              </a:path>
              <a:path w="29845" h="635">
                <a:moveTo>
                  <a:pt x="29726" y="0"/>
                </a:moveTo>
                <a:lnTo>
                  <a:pt x="27012" y="0"/>
                </a:lnTo>
                <a:lnTo>
                  <a:pt x="25322" y="309"/>
                </a:lnTo>
                <a:lnTo>
                  <a:pt x="29301" y="309"/>
                </a:lnTo>
                <a:lnTo>
                  <a:pt x="29726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66063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005" y="0"/>
                </a:moveTo>
                <a:lnTo>
                  <a:pt x="114" y="0"/>
                </a:lnTo>
                <a:lnTo>
                  <a:pt x="0" y="309"/>
                </a:lnTo>
                <a:lnTo>
                  <a:pt x="12776" y="309"/>
                </a:lnTo>
                <a:lnTo>
                  <a:pt x="12304" y="229"/>
                </a:lnTo>
                <a:lnTo>
                  <a:pt x="11879" y="194"/>
                </a:lnTo>
                <a:lnTo>
                  <a:pt x="11442" y="68"/>
                </a:lnTo>
                <a:lnTo>
                  <a:pt x="11005" y="0"/>
                </a:lnTo>
                <a:close/>
              </a:path>
              <a:path w="29845" h="635">
                <a:moveTo>
                  <a:pt x="29531" y="0"/>
                </a:moveTo>
                <a:lnTo>
                  <a:pt x="26219" y="0"/>
                </a:lnTo>
                <a:lnTo>
                  <a:pt x="24298" y="309"/>
                </a:lnTo>
                <a:lnTo>
                  <a:pt x="29094" y="309"/>
                </a:lnTo>
                <a:lnTo>
                  <a:pt x="29531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66028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833" y="0"/>
                </a:moveTo>
                <a:lnTo>
                  <a:pt x="68" y="0"/>
                </a:lnTo>
                <a:lnTo>
                  <a:pt x="0" y="320"/>
                </a:lnTo>
                <a:lnTo>
                  <a:pt x="13949" y="320"/>
                </a:lnTo>
                <a:lnTo>
                  <a:pt x="13443" y="274"/>
                </a:lnTo>
                <a:lnTo>
                  <a:pt x="12385" y="125"/>
                </a:lnTo>
                <a:lnTo>
                  <a:pt x="11833" y="0"/>
                </a:lnTo>
                <a:close/>
              </a:path>
              <a:path w="29845" h="635">
                <a:moveTo>
                  <a:pt x="29370" y="0"/>
                </a:moveTo>
                <a:lnTo>
                  <a:pt x="25391" y="0"/>
                </a:lnTo>
                <a:lnTo>
                  <a:pt x="23079" y="320"/>
                </a:lnTo>
                <a:lnTo>
                  <a:pt x="28898" y="320"/>
                </a:lnTo>
                <a:lnTo>
                  <a:pt x="29370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65982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2856" y="0"/>
                </a:moveTo>
                <a:lnTo>
                  <a:pt x="80" y="0"/>
                </a:lnTo>
                <a:lnTo>
                  <a:pt x="0" y="309"/>
                </a:lnTo>
                <a:lnTo>
                  <a:pt x="15685" y="309"/>
                </a:lnTo>
                <a:lnTo>
                  <a:pt x="14984" y="274"/>
                </a:lnTo>
                <a:lnTo>
                  <a:pt x="13569" y="114"/>
                </a:lnTo>
                <a:lnTo>
                  <a:pt x="12856" y="0"/>
                </a:lnTo>
                <a:close/>
              </a:path>
              <a:path w="29209" h="635">
                <a:moveTo>
                  <a:pt x="29174" y="0"/>
                </a:moveTo>
                <a:lnTo>
                  <a:pt x="24379" y="0"/>
                </a:lnTo>
                <a:lnTo>
                  <a:pt x="23666" y="114"/>
                </a:lnTo>
                <a:lnTo>
                  <a:pt x="22136" y="274"/>
                </a:lnTo>
                <a:lnTo>
                  <a:pt x="21308" y="309"/>
                </a:lnTo>
                <a:lnTo>
                  <a:pt x="28703" y="309"/>
                </a:lnTo>
                <a:lnTo>
                  <a:pt x="2917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65982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3995" y="0"/>
                </a:moveTo>
                <a:lnTo>
                  <a:pt x="45" y="0"/>
                </a:lnTo>
                <a:lnTo>
                  <a:pt x="0" y="309"/>
                </a:lnTo>
                <a:lnTo>
                  <a:pt x="28461" y="309"/>
                </a:lnTo>
                <a:lnTo>
                  <a:pt x="17732" y="274"/>
                </a:lnTo>
                <a:lnTo>
                  <a:pt x="16513" y="229"/>
                </a:lnTo>
                <a:lnTo>
                  <a:pt x="15260" y="148"/>
                </a:lnTo>
                <a:lnTo>
                  <a:pt x="13995" y="0"/>
                </a:lnTo>
                <a:close/>
              </a:path>
              <a:path w="29209" h="635">
                <a:moveTo>
                  <a:pt x="28944" y="0"/>
                </a:moveTo>
                <a:lnTo>
                  <a:pt x="23125" y="0"/>
                </a:lnTo>
                <a:lnTo>
                  <a:pt x="22136" y="114"/>
                </a:lnTo>
                <a:lnTo>
                  <a:pt x="21113" y="194"/>
                </a:lnTo>
                <a:lnTo>
                  <a:pt x="18870" y="274"/>
                </a:lnTo>
                <a:lnTo>
                  <a:pt x="28515" y="274"/>
                </a:lnTo>
                <a:lnTo>
                  <a:pt x="28944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65948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5720" y="0"/>
                </a:moveTo>
                <a:lnTo>
                  <a:pt x="34" y="0"/>
                </a:lnTo>
                <a:lnTo>
                  <a:pt x="0" y="355"/>
                </a:lnTo>
                <a:lnTo>
                  <a:pt x="28266" y="355"/>
                </a:lnTo>
                <a:lnTo>
                  <a:pt x="28547" y="125"/>
                </a:lnTo>
                <a:lnTo>
                  <a:pt x="18675" y="125"/>
                </a:lnTo>
                <a:lnTo>
                  <a:pt x="17214" y="80"/>
                </a:lnTo>
                <a:lnTo>
                  <a:pt x="15720" y="0"/>
                </a:lnTo>
                <a:close/>
              </a:path>
              <a:path w="29209" h="635">
                <a:moveTo>
                  <a:pt x="28737" y="0"/>
                </a:moveTo>
                <a:lnTo>
                  <a:pt x="21343" y="0"/>
                </a:lnTo>
                <a:lnTo>
                  <a:pt x="20043" y="80"/>
                </a:lnTo>
                <a:lnTo>
                  <a:pt x="18675" y="125"/>
                </a:lnTo>
                <a:lnTo>
                  <a:pt x="28547" y="125"/>
                </a:lnTo>
                <a:lnTo>
                  <a:pt x="28737" y="0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65902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542" y="0"/>
                </a:moveTo>
                <a:lnTo>
                  <a:pt x="80" y="0"/>
                </a:lnTo>
                <a:lnTo>
                  <a:pt x="0" y="355"/>
                </a:lnTo>
                <a:lnTo>
                  <a:pt x="28036" y="355"/>
                </a:lnTo>
                <a:lnTo>
                  <a:pt x="28312" y="194"/>
                </a:lnTo>
                <a:lnTo>
                  <a:pt x="28542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65867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80" y="0"/>
                </a:moveTo>
                <a:lnTo>
                  <a:pt x="28346" y="0"/>
                </a:lnTo>
                <a:lnTo>
                  <a:pt x="27840" y="309"/>
                </a:lnTo>
                <a:lnTo>
                  <a:pt x="0" y="309"/>
                </a:lnTo>
                <a:lnTo>
                  <a:pt x="8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65867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70" y="0"/>
                </a:moveTo>
                <a:lnTo>
                  <a:pt x="34" y="0"/>
                </a:lnTo>
                <a:lnTo>
                  <a:pt x="0" y="309"/>
                </a:lnTo>
                <a:lnTo>
                  <a:pt x="27564" y="309"/>
                </a:lnTo>
                <a:lnTo>
                  <a:pt x="28070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65833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875" y="0"/>
                </a:moveTo>
                <a:lnTo>
                  <a:pt x="34" y="0"/>
                </a:lnTo>
                <a:lnTo>
                  <a:pt x="0" y="320"/>
                </a:lnTo>
                <a:lnTo>
                  <a:pt x="27323" y="320"/>
                </a:lnTo>
                <a:lnTo>
                  <a:pt x="27875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65833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599" y="0"/>
                </a:moveTo>
                <a:lnTo>
                  <a:pt x="34" y="0"/>
                </a:lnTo>
                <a:lnTo>
                  <a:pt x="0" y="309"/>
                </a:lnTo>
                <a:lnTo>
                  <a:pt x="27047" y="309"/>
                </a:lnTo>
                <a:lnTo>
                  <a:pt x="27599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65833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0" y="0"/>
                </a:moveTo>
                <a:lnTo>
                  <a:pt x="27323" y="0"/>
                </a:lnTo>
                <a:lnTo>
                  <a:pt x="26771" y="309"/>
                </a:ln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65833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0" y="274"/>
                </a:lnTo>
                <a:lnTo>
                  <a:pt x="26575" y="274"/>
                </a:lnTo>
                <a:lnTo>
                  <a:pt x="26805" y="125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65833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26575" y="114"/>
                </a:lnTo>
                <a:lnTo>
                  <a:pt x="26771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15375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90" h="28575">
                <a:moveTo>
                  <a:pt x="20238" y="0"/>
                </a:moveTo>
                <a:lnTo>
                  <a:pt x="19927" y="0"/>
                </a:lnTo>
                <a:lnTo>
                  <a:pt x="19525" y="34"/>
                </a:lnTo>
                <a:lnTo>
                  <a:pt x="18984" y="148"/>
                </a:lnTo>
                <a:lnTo>
                  <a:pt x="18789" y="148"/>
                </a:lnTo>
                <a:lnTo>
                  <a:pt x="18547" y="194"/>
                </a:lnTo>
                <a:lnTo>
                  <a:pt x="18317" y="229"/>
                </a:lnTo>
                <a:lnTo>
                  <a:pt x="18110" y="274"/>
                </a:lnTo>
                <a:lnTo>
                  <a:pt x="5966" y="6150"/>
                </a:lnTo>
                <a:lnTo>
                  <a:pt x="5414" y="6619"/>
                </a:lnTo>
                <a:lnTo>
                  <a:pt x="815" y="13548"/>
                </a:lnTo>
                <a:lnTo>
                  <a:pt x="114" y="15037"/>
                </a:lnTo>
                <a:lnTo>
                  <a:pt x="16972" y="28425"/>
                </a:lnTo>
                <a:lnTo>
                  <a:pt x="18237" y="27600"/>
                </a:lnTo>
                <a:lnTo>
                  <a:pt x="19490" y="26821"/>
                </a:lnTo>
                <a:lnTo>
                  <a:pt x="34198" y="19767"/>
                </a:lnTo>
                <a:lnTo>
                  <a:pt x="33600" y="19686"/>
                </a:lnTo>
                <a:lnTo>
                  <a:pt x="32312" y="19343"/>
                </a:lnTo>
                <a:lnTo>
                  <a:pt x="31714" y="19102"/>
                </a:lnTo>
                <a:lnTo>
                  <a:pt x="31369" y="18942"/>
                </a:lnTo>
                <a:lnTo>
                  <a:pt x="21227" y="274"/>
                </a:lnTo>
                <a:lnTo>
                  <a:pt x="20951" y="114"/>
                </a:lnTo>
                <a:lnTo>
                  <a:pt x="20238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6778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1494" y="43560"/>
                </a:moveTo>
                <a:lnTo>
                  <a:pt x="1345" y="43941"/>
                </a:lnTo>
                <a:lnTo>
                  <a:pt x="1184" y="44068"/>
                </a:lnTo>
                <a:lnTo>
                  <a:pt x="402" y="44068"/>
                </a:lnTo>
                <a:lnTo>
                  <a:pt x="954" y="44449"/>
                </a:lnTo>
                <a:lnTo>
                  <a:pt x="19307" y="50418"/>
                </a:lnTo>
                <a:lnTo>
                  <a:pt x="21044" y="50291"/>
                </a:lnTo>
                <a:lnTo>
                  <a:pt x="22573" y="50037"/>
                </a:lnTo>
                <a:lnTo>
                  <a:pt x="23907" y="49910"/>
                </a:lnTo>
                <a:lnTo>
                  <a:pt x="25920" y="49402"/>
                </a:lnTo>
                <a:lnTo>
                  <a:pt x="26782" y="49275"/>
                </a:lnTo>
                <a:lnTo>
                  <a:pt x="26587" y="49275"/>
                </a:lnTo>
                <a:lnTo>
                  <a:pt x="29094" y="48767"/>
                </a:lnTo>
                <a:lnTo>
                  <a:pt x="30313" y="48386"/>
                </a:lnTo>
                <a:lnTo>
                  <a:pt x="31969" y="47624"/>
                </a:lnTo>
                <a:lnTo>
                  <a:pt x="16836" y="47620"/>
                </a:lnTo>
                <a:lnTo>
                  <a:pt x="14512" y="47497"/>
                </a:lnTo>
                <a:lnTo>
                  <a:pt x="13569" y="47497"/>
                </a:lnTo>
                <a:lnTo>
                  <a:pt x="12316" y="47370"/>
                </a:lnTo>
                <a:lnTo>
                  <a:pt x="11435" y="47193"/>
                </a:lnTo>
                <a:lnTo>
                  <a:pt x="10660" y="47116"/>
                </a:lnTo>
                <a:lnTo>
                  <a:pt x="9793" y="46862"/>
                </a:lnTo>
                <a:lnTo>
                  <a:pt x="8532" y="46608"/>
                </a:lnTo>
                <a:lnTo>
                  <a:pt x="8249" y="46524"/>
                </a:lnTo>
                <a:lnTo>
                  <a:pt x="8026" y="46481"/>
                </a:lnTo>
                <a:lnTo>
                  <a:pt x="6692" y="46100"/>
                </a:lnTo>
                <a:lnTo>
                  <a:pt x="6221" y="45919"/>
                </a:lnTo>
                <a:lnTo>
                  <a:pt x="5979" y="45846"/>
                </a:lnTo>
                <a:lnTo>
                  <a:pt x="4059" y="45084"/>
                </a:lnTo>
                <a:lnTo>
                  <a:pt x="2840" y="44449"/>
                </a:lnTo>
                <a:lnTo>
                  <a:pt x="2553" y="44277"/>
                </a:lnTo>
                <a:lnTo>
                  <a:pt x="2127" y="44068"/>
                </a:lnTo>
                <a:lnTo>
                  <a:pt x="1494" y="43560"/>
                </a:lnTo>
                <a:close/>
              </a:path>
              <a:path w="90170" h="50800">
                <a:moveTo>
                  <a:pt x="16989" y="47620"/>
                </a:moveTo>
                <a:close/>
              </a:path>
              <a:path w="90170" h="50800">
                <a:moveTo>
                  <a:pt x="32521" y="47370"/>
                </a:moveTo>
                <a:lnTo>
                  <a:pt x="21159" y="47370"/>
                </a:lnTo>
                <a:lnTo>
                  <a:pt x="20250" y="47497"/>
                </a:lnTo>
                <a:lnTo>
                  <a:pt x="19227" y="47497"/>
                </a:lnTo>
                <a:lnTo>
                  <a:pt x="17065" y="47624"/>
                </a:lnTo>
                <a:lnTo>
                  <a:pt x="31978" y="47620"/>
                </a:lnTo>
                <a:lnTo>
                  <a:pt x="32521" y="47370"/>
                </a:lnTo>
                <a:close/>
              </a:path>
              <a:path w="90170" h="50800">
                <a:moveTo>
                  <a:pt x="19146" y="47497"/>
                </a:moveTo>
                <a:lnTo>
                  <a:pt x="14754" y="47497"/>
                </a:lnTo>
                <a:lnTo>
                  <a:pt x="16989" y="47620"/>
                </a:lnTo>
                <a:lnTo>
                  <a:pt x="19146" y="47497"/>
                </a:lnTo>
                <a:close/>
              </a:path>
              <a:path w="90170" h="50800">
                <a:moveTo>
                  <a:pt x="47769" y="0"/>
                </a:moveTo>
                <a:lnTo>
                  <a:pt x="46550" y="0"/>
                </a:lnTo>
                <a:lnTo>
                  <a:pt x="45964" y="253"/>
                </a:lnTo>
                <a:lnTo>
                  <a:pt x="44193" y="761"/>
                </a:lnTo>
                <a:lnTo>
                  <a:pt x="41007" y="1904"/>
                </a:lnTo>
                <a:lnTo>
                  <a:pt x="39558" y="2539"/>
                </a:lnTo>
                <a:lnTo>
                  <a:pt x="38178" y="3174"/>
                </a:lnTo>
                <a:lnTo>
                  <a:pt x="36925" y="3936"/>
                </a:lnTo>
                <a:lnTo>
                  <a:pt x="35740" y="4571"/>
                </a:lnTo>
                <a:lnTo>
                  <a:pt x="25798" y="18160"/>
                </a:lnTo>
                <a:lnTo>
                  <a:pt x="25675" y="18668"/>
                </a:lnTo>
                <a:lnTo>
                  <a:pt x="16364" y="36067"/>
                </a:lnTo>
                <a:lnTo>
                  <a:pt x="14708" y="37845"/>
                </a:lnTo>
                <a:lnTo>
                  <a:pt x="6094" y="43179"/>
                </a:lnTo>
                <a:lnTo>
                  <a:pt x="5473" y="43433"/>
                </a:lnTo>
                <a:lnTo>
                  <a:pt x="3150" y="43941"/>
                </a:lnTo>
                <a:lnTo>
                  <a:pt x="2207" y="44068"/>
                </a:lnTo>
                <a:lnTo>
                  <a:pt x="2553" y="44277"/>
                </a:lnTo>
                <a:lnTo>
                  <a:pt x="3426" y="44703"/>
                </a:lnTo>
                <a:lnTo>
                  <a:pt x="4059" y="45084"/>
                </a:lnTo>
                <a:lnTo>
                  <a:pt x="6221" y="45919"/>
                </a:lnTo>
                <a:lnTo>
                  <a:pt x="8249" y="46524"/>
                </a:lnTo>
                <a:lnTo>
                  <a:pt x="9360" y="46735"/>
                </a:lnTo>
                <a:lnTo>
                  <a:pt x="9793" y="46862"/>
                </a:lnTo>
                <a:lnTo>
                  <a:pt x="11435" y="47193"/>
                </a:lnTo>
                <a:lnTo>
                  <a:pt x="14512" y="47497"/>
                </a:lnTo>
                <a:lnTo>
                  <a:pt x="20216" y="47497"/>
                </a:lnTo>
                <a:lnTo>
                  <a:pt x="21159" y="47370"/>
                </a:lnTo>
                <a:lnTo>
                  <a:pt x="32521" y="47370"/>
                </a:lnTo>
                <a:lnTo>
                  <a:pt x="33544" y="46862"/>
                </a:lnTo>
                <a:lnTo>
                  <a:pt x="35510" y="45592"/>
                </a:lnTo>
                <a:lnTo>
                  <a:pt x="36407" y="44830"/>
                </a:lnTo>
                <a:lnTo>
                  <a:pt x="37235" y="44195"/>
                </a:lnTo>
                <a:lnTo>
                  <a:pt x="38188" y="43179"/>
                </a:lnTo>
                <a:lnTo>
                  <a:pt x="39558" y="41782"/>
                </a:lnTo>
                <a:lnTo>
                  <a:pt x="40858" y="40131"/>
                </a:lnTo>
                <a:lnTo>
                  <a:pt x="41444" y="39242"/>
                </a:lnTo>
                <a:lnTo>
                  <a:pt x="42031" y="38480"/>
                </a:lnTo>
                <a:lnTo>
                  <a:pt x="42548" y="37591"/>
                </a:lnTo>
                <a:lnTo>
                  <a:pt x="46306" y="28574"/>
                </a:lnTo>
                <a:lnTo>
                  <a:pt x="46596" y="27431"/>
                </a:lnTo>
                <a:lnTo>
                  <a:pt x="47344" y="25145"/>
                </a:lnTo>
                <a:lnTo>
                  <a:pt x="47697" y="25145"/>
                </a:lnTo>
                <a:lnTo>
                  <a:pt x="49224" y="21716"/>
                </a:lnTo>
                <a:lnTo>
                  <a:pt x="67709" y="10160"/>
                </a:lnTo>
                <a:lnTo>
                  <a:pt x="71716" y="10160"/>
                </a:lnTo>
                <a:lnTo>
                  <a:pt x="71642" y="9779"/>
                </a:lnTo>
                <a:lnTo>
                  <a:pt x="71516" y="9525"/>
                </a:lnTo>
                <a:lnTo>
                  <a:pt x="71366" y="9144"/>
                </a:lnTo>
                <a:lnTo>
                  <a:pt x="70895" y="8509"/>
                </a:lnTo>
                <a:lnTo>
                  <a:pt x="69986" y="7747"/>
                </a:lnTo>
                <a:lnTo>
                  <a:pt x="64478" y="7747"/>
                </a:lnTo>
                <a:lnTo>
                  <a:pt x="61454" y="6731"/>
                </a:lnTo>
                <a:lnTo>
                  <a:pt x="58625" y="5588"/>
                </a:lnTo>
                <a:lnTo>
                  <a:pt x="53829" y="3429"/>
                </a:lnTo>
                <a:lnTo>
                  <a:pt x="49425" y="889"/>
                </a:lnTo>
                <a:lnTo>
                  <a:pt x="48712" y="381"/>
                </a:lnTo>
                <a:lnTo>
                  <a:pt x="47769" y="0"/>
                </a:lnTo>
                <a:close/>
              </a:path>
              <a:path w="90170" h="50800">
                <a:moveTo>
                  <a:pt x="71716" y="10160"/>
                </a:moveTo>
                <a:lnTo>
                  <a:pt x="68066" y="10160"/>
                </a:lnTo>
                <a:lnTo>
                  <a:pt x="68537" y="10287"/>
                </a:lnTo>
                <a:lnTo>
                  <a:pt x="68813" y="10414"/>
                </a:lnTo>
                <a:lnTo>
                  <a:pt x="68911" y="10668"/>
                </a:lnTo>
                <a:lnTo>
                  <a:pt x="68946" y="15240"/>
                </a:lnTo>
                <a:lnTo>
                  <a:pt x="69033" y="15871"/>
                </a:lnTo>
                <a:lnTo>
                  <a:pt x="79382" y="29210"/>
                </a:lnTo>
                <a:lnTo>
                  <a:pt x="80175" y="29591"/>
                </a:lnTo>
                <a:lnTo>
                  <a:pt x="80923" y="29718"/>
                </a:lnTo>
                <a:lnTo>
                  <a:pt x="81314" y="29845"/>
                </a:lnTo>
                <a:lnTo>
                  <a:pt x="82061" y="29972"/>
                </a:lnTo>
                <a:lnTo>
                  <a:pt x="87698" y="27051"/>
                </a:lnTo>
                <a:lnTo>
                  <a:pt x="81866" y="27051"/>
                </a:lnTo>
                <a:lnTo>
                  <a:pt x="80923" y="26797"/>
                </a:lnTo>
                <a:lnTo>
                  <a:pt x="79934" y="26416"/>
                </a:lnTo>
                <a:lnTo>
                  <a:pt x="78876" y="25908"/>
                </a:lnTo>
                <a:lnTo>
                  <a:pt x="78163" y="25400"/>
                </a:lnTo>
                <a:lnTo>
                  <a:pt x="77024" y="24638"/>
                </a:lnTo>
                <a:lnTo>
                  <a:pt x="76633" y="24257"/>
                </a:lnTo>
                <a:lnTo>
                  <a:pt x="76196" y="23876"/>
                </a:lnTo>
                <a:lnTo>
                  <a:pt x="74977" y="22733"/>
                </a:lnTo>
                <a:lnTo>
                  <a:pt x="71642" y="12827"/>
                </a:lnTo>
                <a:lnTo>
                  <a:pt x="71792" y="11811"/>
                </a:lnTo>
                <a:lnTo>
                  <a:pt x="71716" y="10160"/>
                </a:lnTo>
                <a:close/>
              </a:path>
              <a:path w="90170" h="50800">
                <a:moveTo>
                  <a:pt x="47697" y="25145"/>
                </a:moveTo>
                <a:lnTo>
                  <a:pt x="47344" y="25145"/>
                </a:lnTo>
                <a:lnTo>
                  <a:pt x="46677" y="27177"/>
                </a:lnTo>
                <a:lnTo>
                  <a:pt x="47697" y="25145"/>
                </a:lnTo>
                <a:close/>
              </a:path>
              <a:path w="90170" h="50800">
                <a:moveTo>
                  <a:pt x="88885" y="15494"/>
                </a:moveTo>
                <a:lnTo>
                  <a:pt x="84499" y="15494"/>
                </a:lnTo>
                <a:lnTo>
                  <a:pt x="85005" y="15621"/>
                </a:lnTo>
                <a:lnTo>
                  <a:pt x="85833" y="16129"/>
                </a:lnTo>
                <a:lnTo>
                  <a:pt x="86908" y="21082"/>
                </a:lnTo>
                <a:lnTo>
                  <a:pt x="86656" y="22479"/>
                </a:lnTo>
                <a:lnTo>
                  <a:pt x="83119" y="27051"/>
                </a:lnTo>
                <a:lnTo>
                  <a:pt x="87698" y="27051"/>
                </a:lnTo>
                <a:lnTo>
                  <a:pt x="89784" y="20828"/>
                </a:lnTo>
                <a:lnTo>
                  <a:pt x="89720" y="17907"/>
                </a:lnTo>
                <a:lnTo>
                  <a:pt x="89605" y="17272"/>
                </a:lnTo>
                <a:lnTo>
                  <a:pt x="89375" y="16510"/>
                </a:lnTo>
                <a:lnTo>
                  <a:pt x="88885" y="15494"/>
                </a:lnTo>
                <a:close/>
              </a:path>
              <a:path w="90170" h="50800">
                <a:moveTo>
                  <a:pt x="83625" y="12573"/>
                </a:moveTo>
                <a:lnTo>
                  <a:pt x="82995" y="12587"/>
                </a:lnTo>
                <a:lnTo>
                  <a:pt x="82061" y="12700"/>
                </a:lnTo>
                <a:lnTo>
                  <a:pt x="81509" y="12827"/>
                </a:lnTo>
                <a:lnTo>
                  <a:pt x="81348" y="12827"/>
                </a:lnTo>
                <a:lnTo>
                  <a:pt x="80762" y="12954"/>
                </a:lnTo>
                <a:lnTo>
                  <a:pt x="79738" y="13462"/>
                </a:lnTo>
                <a:lnTo>
                  <a:pt x="79106" y="13716"/>
                </a:lnTo>
                <a:lnTo>
                  <a:pt x="78128" y="14478"/>
                </a:lnTo>
                <a:lnTo>
                  <a:pt x="77772" y="14605"/>
                </a:lnTo>
                <a:lnTo>
                  <a:pt x="77461" y="14859"/>
                </a:lnTo>
                <a:lnTo>
                  <a:pt x="77139" y="15240"/>
                </a:lnTo>
                <a:lnTo>
                  <a:pt x="75966" y="15367"/>
                </a:lnTo>
                <a:lnTo>
                  <a:pt x="74667" y="15621"/>
                </a:lnTo>
                <a:lnTo>
                  <a:pt x="71906" y="15871"/>
                </a:lnTo>
                <a:lnTo>
                  <a:pt x="72153" y="17145"/>
                </a:lnTo>
                <a:lnTo>
                  <a:pt x="72696" y="18796"/>
                </a:lnTo>
                <a:lnTo>
                  <a:pt x="73482" y="20447"/>
                </a:lnTo>
                <a:lnTo>
                  <a:pt x="73713" y="20857"/>
                </a:lnTo>
                <a:lnTo>
                  <a:pt x="74621" y="22225"/>
                </a:lnTo>
                <a:lnTo>
                  <a:pt x="75138" y="22860"/>
                </a:lnTo>
                <a:lnTo>
                  <a:pt x="78830" y="22479"/>
                </a:lnTo>
                <a:lnTo>
                  <a:pt x="78209" y="21717"/>
                </a:lnTo>
                <a:lnTo>
                  <a:pt x="79186" y="21082"/>
                </a:lnTo>
                <a:lnTo>
                  <a:pt x="78910" y="20701"/>
                </a:lnTo>
                <a:lnTo>
                  <a:pt x="78607" y="20066"/>
                </a:lnTo>
                <a:lnTo>
                  <a:pt x="78515" y="19812"/>
                </a:lnTo>
                <a:lnTo>
                  <a:pt x="78598" y="18034"/>
                </a:lnTo>
                <a:lnTo>
                  <a:pt x="78991" y="17399"/>
                </a:lnTo>
                <a:lnTo>
                  <a:pt x="79704" y="16764"/>
                </a:lnTo>
                <a:lnTo>
                  <a:pt x="80762" y="16002"/>
                </a:lnTo>
                <a:lnTo>
                  <a:pt x="82096" y="15494"/>
                </a:lnTo>
                <a:lnTo>
                  <a:pt x="88885" y="15494"/>
                </a:lnTo>
                <a:lnTo>
                  <a:pt x="88742" y="15240"/>
                </a:lnTo>
                <a:lnTo>
                  <a:pt x="88271" y="14605"/>
                </a:lnTo>
                <a:lnTo>
                  <a:pt x="87052" y="13462"/>
                </a:lnTo>
                <a:lnTo>
                  <a:pt x="86661" y="13335"/>
                </a:lnTo>
                <a:lnTo>
                  <a:pt x="85913" y="12954"/>
                </a:lnTo>
                <a:lnTo>
                  <a:pt x="85039" y="12827"/>
                </a:lnTo>
                <a:lnTo>
                  <a:pt x="84614" y="12700"/>
                </a:lnTo>
                <a:lnTo>
                  <a:pt x="83625" y="12573"/>
                </a:lnTo>
                <a:close/>
              </a:path>
              <a:path w="90170" h="50800">
                <a:moveTo>
                  <a:pt x="71642" y="12587"/>
                </a:moveTo>
                <a:lnTo>
                  <a:pt x="71596" y="12827"/>
                </a:lnTo>
                <a:lnTo>
                  <a:pt x="71642" y="12587"/>
                </a:lnTo>
                <a:close/>
              </a:path>
              <a:path w="90170" h="50800">
                <a:moveTo>
                  <a:pt x="71670" y="12446"/>
                </a:moveTo>
                <a:lnTo>
                  <a:pt x="71642" y="12587"/>
                </a:lnTo>
                <a:lnTo>
                  <a:pt x="71670" y="12446"/>
                </a:lnTo>
                <a:close/>
              </a:path>
              <a:path w="90170" h="50800">
                <a:moveTo>
                  <a:pt x="67859" y="7239"/>
                </a:moveTo>
                <a:lnTo>
                  <a:pt x="67514" y="7239"/>
                </a:lnTo>
                <a:lnTo>
                  <a:pt x="65939" y="7493"/>
                </a:lnTo>
                <a:lnTo>
                  <a:pt x="65548" y="7620"/>
                </a:lnTo>
                <a:lnTo>
                  <a:pt x="65076" y="7747"/>
                </a:lnTo>
                <a:lnTo>
                  <a:pt x="69986" y="7747"/>
                </a:lnTo>
                <a:lnTo>
                  <a:pt x="69434" y="7620"/>
                </a:lnTo>
                <a:lnTo>
                  <a:pt x="68848" y="7366"/>
                </a:lnTo>
                <a:lnTo>
                  <a:pt x="67859" y="7239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40604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0"/>
                </a:moveTo>
                <a:lnTo>
                  <a:pt x="632" y="778"/>
                </a:lnTo>
                <a:lnTo>
                  <a:pt x="1851" y="2107"/>
                </a:lnTo>
                <a:lnTo>
                  <a:pt x="2794" y="3012"/>
                </a:lnTo>
                <a:lnTo>
                  <a:pt x="3399" y="3447"/>
                </a:lnTo>
                <a:lnTo>
                  <a:pt x="3852" y="3836"/>
                </a:lnTo>
                <a:lnTo>
                  <a:pt x="8222" y="5359"/>
                </a:lnTo>
                <a:lnTo>
                  <a:pt x="7428" y="5165"/>
                </a:lnTo>
                <a:lnTo>
                  <a:pt x="6471" y="4810"/>
                </a:lnTo>
                <a:lnTo>
                  <a:pt x="551" y="618"/>
                </a:lnTo>
                <a:lnTo>
                  <a:pt x="0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42846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655" y="7089"/>
                </a:moveTo>
                <a:lnTo>
                  <a:pt x="0" y="7283"/>
                </a:lnTo>
                <a:lnTo>
                  <a:pt x="436" y="7787"/>
                </a:lnTo>
                <a:lnTo>
                  <a:pt x="995" y="8337"/>
                </a:lnTo>
                <a:lnTo>
                  <a:pt x="7670" y="11670"/>
                </a:lnTo>
                <a:lnTo>
                  <a:pt x="8061" y="11624"/>
                </a:lnTo>
                <a:lnTo>
                  <a:pt x="8417" y="11509"/>
                </a:lnTo>
                <a:lnTo>
                  <a:pt x="9084" y="11200"/>
                </a:lnTo>
                <a:lnTo>
                  <a:pt x="9434" y="10925"/>
                </a:lnTo>
                <a:lnTo>
                  <a:pt x="9693" y="10685"/>
                </a:lnTo>
                <a:lnTo>
                  <a:pt x="5864" y="10685"/>
                </a:lnTo>
                <a:lnTo>
                  <a:pt x="3125" y="7203"/>
                </a:lnTo>
                <a:lnTo>
                  <a:pt x="1736" y="7203"/>
                </a:lnTo>
                <a:close/>
              </a:path>
              <a:path w="12065" h="12064">
                <a:moveTo>
                  <a:pt x="8256" y="0"/>
                </a:moveTo>
                <a:lnTo>
                  <a:pt x="3380" y="4065"/>
                </a:lnTo>
                <a:lnTo>
                  <a:pt x="3510" y="4500"/>
                </a:lnTo>
                <a:lnTo>
                  <a:pt x="3656" y="4855"/>
                </a:lnTo>
                <a:lnTo>
                  <a:pt x="3852" y="5245"/>
                </a:lnTo>
                <a:lnTo>
                  <a:pt x="4128" y="5669"/>
                </a:lnTo>
                <a:lnTo>
                  <a:pt x="2679" y="6619"/>
                </a:lnTo>
                <a:lnTo>
                  <a:pt x="5864" y="10685"/>
                </a:lnTo>
                <a:lnTo>
                  <a:pt x="9693" y="10685"/>
                </a:lnTo>
                <a:lnTo>
                  <a:pt x="9866" y="10524"/>
                </a:lnTo>
                <a:lnTo>
                  <a:pt x="11879" y="5405"/>
                </a:lnTo>
                <a:lnTo>
                  <a:pt x="11752" y="2267"/>
                </a:lnTo>
                <a:lnTo>
                  <a:pt x="8889" y="34"/>
                </a:lnTo>
                <a:lnTo>
                  <a:pt x="8256" y="0"/>
                </a:lnTo>
                <a:close/>
              </a:path>
              <a:path w="12065" h="12064">
                <a:moveTo>
                  <a:pt x="2909" y="6928"/>
                </a:moveTo>
                <a:lnTo>
                  <a:pt x="1966" y="7043"/>
                </a:lnTo>
                <a:lnTo>
                  <a:pt x="1736" y="7203"/>
                </a:lnTo>
                <a:lnTo>
                  <a:pt x="3125" y="7203"/>
                </a:lnTo>
                <a:lnTo>
                  <a:pt x="2909" y="69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60665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14" y="0"/>
                </a:moveTo>
                <a:lnTo>
                  <a:pt x="0" y="1339"/>
                </a:lnTo>
                <a:lnTo>
                  <a:pt x="114" y="1534"/>
                </a:lnTo>
                <a:lnTo>
                  <a:pt x="114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06577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356" y="0"/>
                </a:moveTo>
                <a:lnTo>
                  <a:pt x="80" y="858"/>
                </a:lnTo>
                <a:lnTo>
                  <a:pt x="0" y="1569"/>
                </a:lnTo>
                <a:lnTo>
                  <a:pt x="160" y="1958"/>
                </a:lnTo>
                <a:lnTo>
                  <a:pt x="356" y="2267"/>
                </a:lnTo>
                <a:lnTo>
                  <a:pt x="356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06773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356" y="0"/>
                </a:moveTo>
                <a:lnTo>
                  <a:pt x="114" y="435"/>
                </a:lnTo>
                <a:lnTo>
                  <a:pt x="0" y="2313"/>
                </a:lnTo>
                <a:lnTo>
                  <a:pt x="160" y="2622"/>
                </a:lnTo>
                <a:lnTo>
                  <a:pt x="356" y="2897"/>
                </a:lnTo>
                <a:lnTo>
                  <a:pt x="356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06934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160" y="274"/>
                </a:lnTo>
                <a:lnTo>
                  <a:pt x="0" y="584"/>
                </a:lnTo>
                <a:lnTo>
                  <a:pt x="0" y="2851"/>
                </a:lnTo>
                <a:lnTo>
                  <a:pt x="160" y="3126"/>
                </a:lnTo>
                <a:lnTo>
                  <a:pt x="356" y="3367"/>
                </a:lnTo>
                <a:lnTo>
                  <a:pt x="356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07129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0" y="469"/>
                </a:lnTo>
                <a:lnTo>
                  <a:pt x="0" y="3367"/>
                </a:lnTo>
                <a:lnTo>
                  <a:pt x="160" y="3607"/>
                </a:lnTo>
                <a:lnTo>
                  <a:pt x="356" y="3802"/>
                </a:lnTo>
                <a:lnTo>
                  <a:pt x="356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07290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344" y="0"/>
                </a:moveTo>
                <a:lnTo>
                  <a:pt x="149" y="194"/>
                </a:lnTo>
                <a:lnTo>
                  <a:pt x="0" y="435"/>
                </a:lnTo>
                <a:lnTo>
                  <a:pt x="0" y="3802"/>
                </a:lnTo>
                <a:lnTo>
                  <a:pt x="149" y="3996"/>
                </a:lnTo>
                <a:lnTo>
                  <a:pt x="344" y="4145"/>
                </a:lnTo>
                <a:lnTo>
                  <a:pt x="344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0748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10" y="0"/>
                </a:moveTo>
                <a:lnTo>
                  <a:pt x="149" y="160"/>
                </a:lnTo>
                <a:lnTo>
                  <a:pt x="0" y="355"/>
                </a:lnTo>
                <a:lnTo>
                  <a:pt x="0" y="4157"/>
                </a:lnTo>
                <a:lnTo>
                  <a:pt x="310" y="4466"/>
                </a:lnTo>
                <a:lnTo>
                  <a:pt x="31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07635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60" y="148"/>
                </a:lnTo>
                <a:lnTo>
                  <a:pt x="0" y="309"/>
                </a:lnTo>
                <a:lnTo>
                  <a:pt x="0" y="4455"/>
                </a:lnTo>
                <a:lnTo>
                  <a:pt x="160" y="4615"/>
                </a:lnTo>
                <a:lnTo>
                  <a:pt x="356" y="4729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07796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95" y="160"/>
                </a:lnTo>
                <a:lnTo>
                  <a:pt x="0" y="274"/>
                </a:lnTo>
                <a:lnTo>
                  <a:pt x="0" y="4741"/>
                </a:lnTo>
                <a:lnTo>
                  <a:pt x="195" y="4855"/>
                </a:lnTo>
                <a:lnTo>
                  <a:pt x="356" y="4981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07992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68"/>
                </a:lnTo>
                <a:lnTo>
                  <a:pt x="0" y="194"/>
                </a:lnTo>
                <a:lnTo>
                  <a:pt x="0" y="4924"/>
                </a:lnTo>
                <a:lnTo>
                  <a:pt x="160" y="5050"/>
                </a:lnTo>
                <a:lnTo>
                  <a:pt x="356" y="5165"/>
                </a:lnTo>
                <a:lnTo>
                  <a:pt x="356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08153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95" y="125"/>
                </a:lnTo>
                <a:lnTo>
                  <a:pt x="0" y="194"/>
                </a:lnTo>
                <a:lnTo>
                  <a:pt x="0" y="5176"/>
                </a:lnTo>
                <a:lnTo>
                  <a:pt x="356" y="5371"/>
                </a:lnTo>
                <a:lnTo>
                  <a:pt x="356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08348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80"/>
                </a:lnTo>
                <a:lnTo>
                  <a:pt x="0" y="206"/>
                </a:lnTo>
                <a:lnTo>
                  <a:pt x="0" y="5371"/>
                </a:lnTo>
                <a:lnTo>
                  <a:pt x="356" y="5520"/>
                </a:lnTo>
                <a:lnTo>
                  <a:pt x="356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08509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20"/>
                </a:moveTo>
                <a:lnTo>
                  <a:pt x="0" y="148"/>
                </a:lnTo>
                <a:lnTo>
                  <a:pt x="344" y="0"/>
                </a:lnTo>
                <a:lnTo>
                  <a:pt x="344" y="5634"/>
                </a:lnTo>
                <a:lnTo>
                  <a:pt x="0" y="5520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08705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669"/>
                </a:moveTo>
                <a:lnTo>
                  <a:pt x="0" y="148"/>
                </a:lnTo>
                <a:lnTo>
                  <a:pt x="344" y="0"/>
                </a:lnTo>
                <a:lnTo>
                  <a:pt x="344" y="5794"/>
                </a:lnTo>
                <a:lnTo>
                  <a:pt x="0" y="5669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08854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45"/>
                </a:lnTo>
                <a:lnTo>
                  <a:pt x="0" y="125"/>
                </a:lnTo>
                <a:lnTo>
                  <a:pt x="0" y="5760"/>
                </a:lnTo>
                <a:lnTo>
                  <a:pt x="195" y="5840"/>
                </a:lnTo>
                <a:lnTo>
                  <a:pt x="356" y="5875"/>
                </a:lnTo>
                <a:lnTo>
                  <a:pt x="356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09050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875"/>
                </a:moveTo>
                <a:lnTo>
                  <a:pt x="0" y="80"/>
                </a:lnTo>
                <a:lnTo>
                  <a:pt x="321" y="0"/>
                </a:lnTo>
                <a:lnTo>
                  <a:pt x="321" y="5955"/>
                </a:lnTo>
                <a:lnTo>
                  <a:pt x="0" y="5875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09211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80"/>
                </a:lnTo>
                <a:lnTo>
                  <a:pt x="0" y="114"/>
                </a:lnTo>
                <a:lnTo>
                  <a:pt x="0" y="5989"/>
                </a:lnTo>
                <a:lnTo>
                  <a:pt x="356" y="6069"/>
                </a:lnTo>
                <a:lnTo>
                  <a:pt x="356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09372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035"/>
                </a:moveTo>
                <a:lnTo>
                  <a:pt x="0" y="80"/>
                </a:lnTo>
                <a:lnTo>
                  <a:pt x="356" y="0"/>
                </a:lnTo>
                <a:lnTo>
                  <a:pt x="356" y="6104"/>
                </a:lnTo>
                <a:lnTo>
                  <a:pt x="0" y="603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09567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34"/>
                </a:lnTo>
                <a:lnTo>
                  <a:pt x="0" y="34"/>
                </a:lnTo>
                <a:lnTo>
                  <a:pt x="0" y="6104"/>
                </a:lnTo>
                <a:lnTo>
                  <a:pt x="160" y="6138"/>
                </a:lnTo>
                <a:lnTo>
                  <a:pt x="356" y="6138"/>
                </a:lnTo>
                <a:lnTo>
                  <a:pt x="356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09728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10" y="0"/>
                </a:moveTo>
                <a:lnTo>
                  <a:pt x="0" y="80"/>
                </a:lnTo>
                <a:lnTo>
                  <a:pt x="0" y="6184"/>
                </a:lnTo>
                <a:lnTo>
                  <a:pt x="195" y="6184"/>
                </a:lnTo>
                <a:lnTo>
                  <a:pt x="344" y="6230"/>
                </a:lnTo>
                <a:lnTo>
                  <a:pt x="310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09924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114" y="0"/>
                </a:moveTo>
                <a:lnTo>
                  <a:pt x="0" y="6184"/>
                </a:lnTo>
                <a:lnTo>
                  <a:pt x="149" y="6230"/>
                </a:lnTo>
                <a:lnTo>
                  <a:pt x="344" y="6230"/>
                </a:lnTo>
                <a:lnTo>
                  <a:pt x="344" y="125"/>
                </a:lnTo>
                <a:lnTo>
                  <a:pt x="114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0073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184"/>
                </a:moveTo>
                <a:lnTo>
                  <a:pt x="0" y="0"/>
                </a:lnTo>
                <a:lnTo>
                  <a:pt x="356" y="148"/>
                </a:lnTo>
                <a:lnTo>
                  <a:pt x="356" y="6184"/>
                </a:lnTo>
                <a:lnTo>
                  <a:pt x="0" y="618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0269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0"/>
                </a:moveTo>
                <a:lnTo>
                  <a:pt x="0" y="6104"/>
                </a:lnTo>
                <a:lnTo>
                  <a:pt x="356" y="6104"/>
                </a:lnTo>
                <a:lnTo>
                  <a:pt x="356" y="309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0430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989"/>
                </a:moveTo>
                <a:lnTo>
                  <a:pt x="0" y="0"/>
                </a:lnTo>
                <a:lnTo>
                  <a:pt x="356" y="423"/>
                </a:lnTo>
                <a:lnTo>
                  <a:pt x="356" y="5989"/>
                </a:lnTo>
                <a:lnTo>
                  <a:pt x="0" y="5989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0625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794"/>
                </a:moveTo>
                <a:lnTo>
                  <a:pt x="0" y="0"/>
                </a:lnTo>
                <a:lnTo>
                  <a:pt x="356" y="423"/>
                </a:lnTo>
                <a:lnTo>
                  <a:pt x="356" y="5794"/>
                </a:lnTo>
                <a:lnTo>
                  <a:pt x="0" y="5794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0786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65"/>
                </a:moveTo>
                <a:lnTo>
                  <a:pt x="0" y="0"/>
                </a:lnTo>
                <a:lnTo>
                  <a:pt x="356" y="400"/>
                </a:lnTo>
                <a:lnTo>
                  <a:pt x="356" y="5565"/>
                </a:lnTo>
                <a:lnTo>
                  <a:pt x="0" y="5565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0982" y="19019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371"/>
                </a:lnTo>
                <a:lnTo>
                  <a:pt x="160" y="5371"/>
                </a:lnTo>
                <a:lnTo>
                  <a:pt x="310" y="5325"/>
                </a:lnTo>
                <a:lnTo>
                  <a:pt x="310" y="400"/>
                </a:lnTo>
                <a:lnTo>
                  <a:pt x="0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11143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165"/>
                </a:lnTo>
                <a:lnTo>
                  <a:pt x="149" y="5119"/>
                </a:lnTo>
                <a:lnTo>
                  <a:pt x="344" y="5119"/>
                </a:lnTo>
                <a:lnTo>
                  <a:pt x="344" y="389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112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924"/>
                </a:lnTo>
                <a:lnTo>
                  <a:pt x="195" y="4924"/>
                </a:lnTo>
                <a:lnTo>
                  <a:pt x="356" y="4890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11488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729"/>
                </a:lnTo>
                <a:lnTo>
                  <a:pt x="160" y="4695"/>
                </a:lnTo>
                <a:lnTo>
                  <a:pt x="356" y="4695"/>
                </a:lnTo>
                <a:lnTo>
                  <a:pt x="356" y="389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11649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500"/>
                </a:lnTo>
                <a:lnTo>
                  <a:pt x="195" y="4500"/>
                </a:lnTo>
                <a:lnTo>
                  <a:pt x="356" y="4466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11844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306"/>
                </a:lnTo>
                <a:lnTo>
                  <a:pt x="356" y="4225"/>
                </a:lnTo>
                <a:lnTo>
                  <a:pt x="356" y="355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1200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077"/>
                </a:lnTo>
                <a:lnTo>
                  <a:pt x="356" y="3996"/>
                </a:lnTo>
                <a:lnTo>
                  <a:pt x="356" y="355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612201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3870"/>
                </a:lnTo>
                <a:lnTo>
                  <a:pt x="356" y="3790"/>
                </a:lnTo>
                <a:lnTo>
                  <a:pt x="356" y="343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12362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641"/>
                </a:lnTo>
                <a:lnTo>
                  <a:pt x="344" y="3561"/>
                </a:lnTo>
                <a:lnTo>
                  <a:pt x="344" y="355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12557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447"/>
                </a:lnTo>
                <a:lnTo>
                  <a:pt x="356" y="3367"/>
                </a:lnTo>
                <a:lnTo>
                  <a:pt x="356" y="355"/>
                </a:lnTo>
                <a:lnTo>
                  <a:pt x="149" y="206"/>
                </a:lnTo>
                <a:lnTo>
                  <a:pt x="0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12707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206"/>
                </a:lnTo>
                <a:lnTo>
                  <a:pt x="356" y="3126"/>
                </a:lnTo>
                <a:lnTo>
                  <a:pt x="356" y="343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12914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12"/>
                </a:lnTo>
                <a:lnTo>
                  <a:pt x="310" y="2943"/>
                </a:lnTo>
                <a:lnTo>
                  <a:pt x="310" y="355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306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782"/>
                </a:lnTo>
                <a:lnTo>
                  <a:pt x="195" y="2748"/>
                </a:lnTo>
                <a:lnTo>
                  <a:pt x="356" y="2668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3224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588"/>
                </a:moveTo>
                <a:lnTo>
                  <a:pt x="0" y="0"/>
                </a:lnTo>
                <a:lnTo>
                  <a:pt x="356" y="309"/>
                </a:lnTo>
                <a:lnTo>
                  <a:pt x="356" y="2462"/>
                </a:lnTo>
                <a:lnTo>
                  <a:pt x="0" y="2588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3420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47"/>
                </a:moveTo>
                <a:lnTo>
                  <a:pt x="0" y="0"/>
                </a:lnTo>
                <a:lnTo>
                  <a:pt x="356" y="309"/>
                </a:lnTo>
                <a:lnTo>
                  <a:pt x="356" y="2233"/>
                </a:lnTo>
                <a:lnTo>
                  <a:pt x="0" y="2347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3581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2153"/>
                </a:lnTo>
                <a:lnTo>
                  <a:pt x="344" y="2038"/>
                </a:lnTo>
                <a:lnTo>
                  <a:pt x="344" y="320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13776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1924"/>
                </a:lnTo>
                <a:lnTo>
                  <a:pt x="344" y="1798"/>
                </a:lnTo>
                <a:lnTo>
                  <a:pt x="344" y="309"/>
                </a:lnTo>
                <a:lnTo>
                  <a:pt x="149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13926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717"/>
                </a:lnTo>
                <a:lnTo>
                  <a:pt x="356" y="1557"/>
                </a:lnTo>
                <a:lnTo>
                  <a:pt x="356" y="309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4121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488"/>
                </a:lnTo>
                <a:lnTo>
                  <a:pt x="160" y="1408"/>
                </a:lnTo>
                <a:lnTo>
                  <a:pt x="356" y="1374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14282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0"/>
                </a:moveTo>
                <a:lnTo>
                  <a:pt x="0" y="1248"/>
                </a:lnTo>
                <a:lnTo>
                  <a:pt x="195" y="1213"/>
                </a:lnTo>
                <a:lnTo>
                  <a:pt x="356" y="1133"/>
                </a:lnTo>
                <a:lnTo>
                  <a:pt x="35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14477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1053"/>
                </a:moveTo>
                <a:lnTo>
                  <a:pt x="0" y="0"/>
                </a:lnTo>
                <a:lnTo>
                  <a:pt x="356" y="274"/>
                </a:lnTo>
                <a:lnTo>
                  <a:pt x="356" y="893"/>
                </a:lnTo>
                <a:lnTo>
                  <a:pt x="0" y="105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614639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858"/>
                </a:moveTo>
                <a:lnTo>
                  <a:pt x="0" y="0"/>
                </a:lnTo>
                <a:lnTo>
                  <a:pt x="356" y="274"/>
                </a:lnTo>
                <a:lnTo>
                  <a:pt x="356" y="710"/>
                </a:lnTo>
                <a:lnTo>
                  <a:pt x="0" y="858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614834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618"/>
                </a:lnTo>
                <a:lnTo>
                  <a:pt x="195" y="549"/>
                </a:lnTo>
                <a:lnTo>
                  <a:pt x="310" y="27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14995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435"/>
                </a:moveTo>
                <a:lnTo>
                  <a:pt x="0" y="0"/>
                </a:lnTo>
                <a:lnTo>
                  <a:pt x="149" y="160"/>
                </a:lnTo>
                <a:lnTo>
                  <a:pt x="344" y="274"/>
                </a:lnTo>
                <a:lnTo>
                  <a:pt x="0" y="435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15145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9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12235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45" y="0"/>
                </a:moveTo>
                <a:lnTo>
                  <a:pt x="45" y="1294"/>
                </a:lnTo>
                <a:lnTo>
                  <a:pt x="45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12201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60" y="0"/>
                </a:moveTo>
                <a:lnTo>
                  <a:pt x="160" y="1717"/>
                </a:lnTo>
                <a:lnTo>
                  <a:pt x="34" y="1053"/>
                </a:lnTo>
                <a:lnTo>
                  <a:pt x="0" y="68"/>
                </a:lnTo>
                <a:lnTo>
                  <a:pt x="16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1231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14" y="0"/>
                </a:moveTo>
                <a:lnTo>
                  <a:pt x="0" y="1637"/>
                </a:lnTo>
                <a:lnTo>
                  <a:pt x="114" y="1946"/>
                </a:lnTo>
                <a:lnTo>
                  <a:pt x="114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12362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49" y="45"/>
                </a:moveTo>
                <a:lnTo>
                  <a:pt x="0" y="45"/>
                </a:lnTo>
                <a:lnTo>
                  <a:pt x="0" y="1763"/>
                </a:lnTo>
                <a:lnTo>
                  <a:pt x="149" y="2198"/>
                </a:lnTo>
                <a:lnTo>
                  <a:pt x="149" y="45"/>
                </a:lnTo>
                <a:close/>
              </a:path>
              <a:path w="634" h="2539">
                <a:moveTo>
                  <a:pt x="149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12431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60" y="0"/>
                </a:moveTo>
                <a:lnTo>
                  <a:pt x="0" y="1992"/>
                </a:lnTo>
                <a:lnTo>
                  <a:pt x="160" y="2347"/>
                </a:lnTo>
                <a:lnTo>
                  <a:pt x="16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1251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95" y="34"/>
                </a:moveTo>
                <a:lnTo>
                  <a:pt x="0" y="34"/>
                </a:lnTo>
                <a:lnTo>
                  <a:pt x="0" y="2233"/>
                </a:lnTo>
                <a:lnTo>
                  <a:pt x="195" y="2542"/>
                </a:lnTo>
                <a:lnTo>
                  <a:pt x="195" y="34"/>
                </a:lnTo>
                <a:close/>
              </a:path>
              <a:path w="634" h="2539">
                <a:moveTo>
                  <a:pt x="195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1267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14" y="0"/>
                </a:moveTo>
                <a:lnTo>
                  <a:pt x="0" y="2588"/>
                </a:lnTo>
                <a:lnTo>
                  <a:pt x="114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12707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588"/>
                </a:lnTo>
                <a:lnTo>
                  <a:pt x="160" y="2782"/>
                </a:lnTo>
                <a:lnTo>
                  <a:pt x="16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1278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34"/>
                </a:moveTo>
                <a:lnTo>
                  <a:pt x="0" y="34"/>
                </a:lnTo>
                <a:lnTo>
                  <a:pt x="0" y="2737"/>
                </a:lnTo>
                <a:lnTo>
                  <a:pt x="160" y="2897"/>
                </a:lnTo>
                <a:lnTo>
                  <a:pt x="160" y="34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12868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817"/>
                </a:lnTo>
                <a:lnTo>
                  <a:pt x="160" y="2977"/>
                </a:lnTo>
                <a:lnTo>
                  <a:pt x="16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12948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45"/>
                </a:moveTo>
                <a:lnTo>
                  <a:pt x="0" y="45"/>
                </a:lnTo>
                <a:lnTo>
                  <a:pt x="0" y="2943"/>
                </a:lnTo>
                <a:lnTo>
                  <a:pt x="160" y="3103"/>
                </a:lnTo>
                <a:lnTo>
                  <a:pt x="160" y="45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1302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0" y="3023"/>
                </a:lnTo>
                <a:lnTo>
                  <a:pt x="149" y="3172"/>
                </a:lnTo>
                <a:lnTo>
                  <a:pt x="149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13109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138"/>
                </a:moveTo>
                <a:lnTo>
                  <a:pt x="0" y="34"/>
                </a:lnTo>
                <a:lnTo>
                  <a:pt x="195" y="0"/>
                </a:lnTo>
                <a:lnTo>
                  <a:pt x="195" y="3252"/>
                </a:lnTo>
                <a:lnTo>
                  <a:pt x="0" y="313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13178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06"/>
                </a:moveTo>
                <a:lnTo>
                  <a:pt x="0" y="34"/>
                </a:lnTo>
                <a:lnTo>
                  <a:pt x="206" y="0"/>
                </a:lnTo>
                <a:lnTo>
                  <a:pt x="206" y="3286"/>
                </a:lnTo>
                <a:lnTo>
                  <a:pt x="0" y="3206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13305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52"/>
                </a:moveTo>
                <a:lnTo>
                  <a:pt x="0" y="0"/>
                </a:lnTo>
                <a:lnTo>
                  <a:pt x="149" y="0"/>
                </a:lnTo>
                <a:lnTo>
                  <a:pt x="149" y="3332"/>
                </a:lnTo>
                <a:lnTo>
                  <a:pt x="0" y="3252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1338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21"/>
                </a:moveTo>
                <a:lnTo>
                  <a:pt x="0" y="34"/>
                </a:lnTo>
                <a:lnTo>
                  <a:pt x="149" y="0"/>
                </a:lnTo>
                <a:lnTo>
                  <a:pt x="149" y="3401"/>
                </a:lnTo>
                <a:lnTo>
                  <a:pt x="0" y="3321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13454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67"/>
                </a:moveTo>
                <a:lnTo>
                  <a:pt x="0" y="34"/>
                </a:lnTo>
                <a:lnTo>
                  <a:pt x="160" y="0"/>
                </a:lnTo>
                <a:lnTo>
                  <a:pt x="160" y="3435"/>
                </a:lnTo>
                <a:lnTo>
                  <a:pt x="0" y="3367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1353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47"/>
                </a:moveTo>
                <a:lnTo>
                  <a:pt x="0" y="45"/>
                </a:lnTo>
                <a:lnTo>
                  <a:pt x="160" y="0"/>
                </a:lnTo>
                <a:lnTo>
                  <a:pt x="160" y="3527"/>
                </a:lnTo>
                <a:lnTo>
                  <a:pt x="0" y="3447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1361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45"/>
                </a:lnTo>
                <a:lnTo>
                  <a:pt x="195" y="0"/>
                </a:lnTo>
                <a:lnTo>
                  <a:pt x="195" y="3527"/>
                </a:lnTo>
                <a:lnTo>
                  <a:pt x="0" y="3481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1369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0"/>
                </a:lnTo>
                <a:lnTo>
                  <a:pt x="195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1381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60" y="0"/>
                </a:lnTo>
                <a:lnTo>
                  <a:pt x="160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1389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60" y="0"/>
                </a:lnTo>
                <a:lnTo>
                  <a:pt x="160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139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49" y="0"/>
                </a:lnTo>
                <a:lnTo>
                  <a:pt x="149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1405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0"/>
                </a:lnTo>
                <a:lnTo>
                  <a:pt x="149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1412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1420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1428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1439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1447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145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1463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471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480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491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1499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76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514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0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522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45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530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80"/>
                </a:lnTo>
                <a:lnTo>
                  <a:pt x="195" y="3481"/>
                </a:lnTo>
                <a:lnTo>
                  <a:pt x="0" y="3527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5386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0"/>
                </a:lnTo>
                <a:lnTo>
                  <a:pt x="195" y="34"/>
                </a:lnTo>
                <a:lnTo>
                  <a:pt x="195" y="3435"/>
                </a:lnTo>
                <a:lnTo>
                  <a:pt x="0" y="3481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550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34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558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80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662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32"/>
                </a:moveTo>
                <a:lnTo>
                  <a:pt x="0" y="0"/>
                </a:lnTo>
                <a:lnTo>
                  <a:pt x="160" y="125"/>
                </a:lnTo>
                <a:lnTo>
                  <a:pt x="160" y="3298"/>
                </a:lnTo>
                <a:lnTo>
                  <a:pt x="0" y="3332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5742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86"/>
                </a:moveTo>
                <a:lnTo>
                  <a:pt x="0" y="0"/>
                </a:lnTo>
                <a:lnTo>
                  <a:pt x="149" y="114"/>
                </a:lnTo>
                <a:lnTo>
                  <a:pt x="149" y="3252"/>
                </a:lnTo>
                <a:lnTo>
                  <a:pt x="0" y="3286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5823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172"/>
                </a:lnTo>
                <a:lnTo>
                  <a:pt x="195" y="2977"/>
                </a:lnTo>
                <a:lnTo>
                  <a:pt x="195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5892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92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16018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863"/>
                </a:moveTo>
                <a:lnTo>
                  <a:pt x="0" y="0"/>
                </a:lnTo>
                <a:lnTo>
                  <a:pt x="149" y="160"/>
                </a:lnTo>
                <a:lnTo>
                  <a:pt x="149" y="2462"/>
                </a:lnTo>
                <a:lnTo>
                  <a:pt x="0" y="286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16087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576"/>
                </a:lnTo>
                <a:lnTo>
                  <a:pt x="80" y="2382"/>
                </a:lnTo>
                <a:lnTo>
                  <a:pt x="160" y="229"/>
                </a:lnTo>
                <a:lnTo>
                  <a:pt x="0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16168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01"/>
                </a:moveTo>
                <a:lnTo>
                  <a:pt x="0" y="0"/>
                </a:lnTo>
                <a:lnTo>
                  <a:pt x="160" y="309"/>
                </a:lnTo>
                <a:lnTo>
                  <a:pt x="160" y="1752"/>
                </a:lnTo>
                <a:lnTo>
                  <a:pt x="0" y="2301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6248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878"/>
                </a:lnTo>
                <a:lnTo>
                  <a:pt x="114" y="1534"/>
                </a:lnTo>
                <a:lnTo>
                  <a:pt x="0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41397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5" h="128270">
                <a:moveTo>
                  <a:pt x="50908" y="123189"/>
                </a:moveTo>
                <a:lnTo>
                  <a:pt x="38719" y="123189"/>
                </a:lnTo>
                <a:lnTo>
                  <a:pt x="39432" y="124459"/>
                </a:lnTo>
                <a:lnTo>
                  <a:pt x="40053" y="125729"/>
                </a:lnTo>
                <a:lnTo>
                  <a:pt x="41237" y="126999"/>
                </a:lnTo>
                <a:lnTo>
                  <a:pt x="42422" y="126999"/>
                </a:lnTo>
                <a:lnTo>
                  <a:pt x="43560" y="128269"/>
                </a:lnTo>
                <a:lnTo>
                  <a:pt x="48942" y="128269"/>
                </a:lnTo>
                <a:lnTo>
                  <a:pt x="49333" y="126999"/>
                </a:lnTo>
                <a:lnTo>
                  <a:pt x="49575" y="125729"/>
                </a:lnTo>
                <a:lnTo>
                  <a:pt x="49851" y="125729"/>
                </a:lnTo>
                <a:lnTo>
                  <a:pt x="50437" y="124459"/>
                </a:lnTo>
                <a:lnTo>
                  <a:pt x="50908" y="123189"/>
                </a:lnTo>
                <a:close/>
              </a:path>
              <a:path w="107315" h="128270">
                <a:moveTo>
                  <a:pt x="64743" y="119379"/>
                </a:moveTo>
                <a:lnTo>
                  <a:pt x="36603" y="119379"/>
                </a:lnTo>
                <a:lnTo>
                  <a:pt x="37304" y="120649"/>
                </a:lnTo>
                <a:lnTo>
                  <a:pt x="38052" y="121919"/>
                </a:lnTo>
                <a:lnTo>
                  <a:pt x="38408" y="123189"/>
                </a:lnTo>
                <a:lnTo>
                  <a:pt x="51771" y="123189"/>
                </a:lnTo>
                <a:lnTo>
                  <a:pt x="52127" y="121919"/>
                </a:lnTo>
                <a:lnTo>
                  <a:pt x="54209" y="121919"/>
                </a:lnTo>
                <a:lnTo>
                  <a:pt x="55278" y="120649"/>
                </a:lnTo>
                <a:lnTo>
                  <a:pt x="63880" y="120649"/>
                </a:lnTo>
                <a:lnTo>
                  <a:pt x="64743" y="119379"/>
                </a:lnTo>
                <a:close/>
              </a:path>
              <a:path w="107315" h="128270">
                <a:moveTo>
                  <a:pt x="66433" y="118110"/>
                </a:moveTo>
                <a:lnTo>
                  <a:pt x="35223" y="118109"/>
                </a:lnTo>
                <a:lnTo>
                  <a:pt x="35890" y="119379"/>
                </a:lnTo>
                <a:lnTo>
                  <a:pt x="65617" y="119379"/>
                </a:lnTo>
                <a:lnTo>
                  <a:pt x="66433" y="118110"/>
                </a:lnTo>
                <a:close/>
              </a:path>
              <a:path w="107315" h="128270">
                <a:moveTo>
                  <a:pt x="68204" y="116840"/>
                </a:moveTo>
                <a:lnTo>
                  <a:pt x="33923" y="116839"/>
                </a:lnTo>
                <a:lnTo>
                  <a:pt x="34556" y="118109"/>
                </a:lnTo>
                <a:lnTo>
                  <a:pt x="67031" y="118110"/>
                </a:lnTo>
                <a:lnTo>
                  <a:pt x="68204" y="116840"/>
                </a:lnTo>
                <a:close/>
              </a:path>
              <a:path w="107315" h="128270">
                <a:moveTo>
                  <a:pt x="84798" y="115570"/>
                </a:moveTo>
                <a:lnTo>
                  <a:pt x="32394" y="115569"/>
                </a:lnTo>
                <a:lnTo>
                  <a:pt x="32820" y="116839"/>
                </a:lnTo>
                <a:lnTo>
                  <a:pt x="84246" y="116840"/>
                </a:lnTo>
                <a:lnTo>
                  <a:pt x="84798" y="115570"/>
                </a:lnTo>
                <a:close/>
              </a:path>
              <a:path w="107315" h="128270">
                <a:moveTo>
                  <a:pt x="86258" y="114300"/>
                </a:moveTo>
                <a:lnTo>
                  <a:pt x="27196" y="114299"/>
                </a:lnTo>
                <a:lnTo>
                  <a:pt x="29243" y="115569"/>
                </a:lnTo>
                <a:lnTo>
                  <a:pt x="85821" y="115570"/>
                </a:lnTo>
                <a:lnTo>
                  <a:pt x="86258" y="114300"/>
                </a:lnTo>
                <a:close/>
              </a:path>
              <a:path w="107315" h="128270">
                <a:moveTo>
                  <a:pt x="86960" y="113030"/>
                </a:moveTo>
                <a:lnTo>
                  <a:pt x="17847" y="113029"/>
                </a:lnTo>
                <a:lnTo>
                  <a:pt x="18594" y="114299"/>
                </a:lnTo>
                <a:lnTo>
                  <a:pt x="86649" y="114300"/>
                </a:lnTo>
                <a:lnTo>
                  <a:pt x="86960" y="113030"/>
                </a:lnTo>
                <a:close/>
              </a:path>
              <a:path w="107315" h="128270">
                <a:moveTo>
                  <a:pt x="45527" y="100329"/>
                </a:moveTo>
                <a:lnTo>
                  <a:pt x="10809" y="100329"/>
                </a:lnTo>
                <a:lnTo>
                  <a:pt x="11913" y="101599"/>
                </a:lnTo>
                <a:lnTo>
                  <a:pt x="15685" y="101599"/>
                </a:lnTo>
                <a:lnTo>
                  <a:pt x="15444" y="102869"/>
                </a:lnTo>
                <a:lnTo>
                  <a:pt x="14938" y="104139"/>
                </a:lnTo>
                <a:lnTo>
                  <a:pt x="14696" y="104139"/>
                </a:lnTo>
                <a:lnTo>
                  <a:pt x="14466" y="105409"/>
                </a:lnTo>
                <a:lnTo>
                  <a:pt x="14305" y="106679"/>
                </a:lnTo>
                <a:lnTo>
                  <a:pt x="14305" y="109219"/>
                </a:lnTo>
                <a:lnTo>
                  <a:pt x="14547" y="110489"/>
                </a:lnTo>
                <a:lnTo>
                  <a:pt x="14972" y="110489"/>
                </a:lnTo>
                <a:lnTo>
                  <a:pt x="15294" y="111759"/>
                </a:lnTo>
                <a:lnTo>
                  <a:pt x="15685" y="111759"/>
                </a:lnTo>
                <a:lnTo>
                  <a:pt x="16111" y="113029"/>
                </a:lnTo>
                <a:lnTo>
                  <a:pt x="87236" y="113030"/>
                </a:lnTo>
                <a:lnTo>
                  <a:pt x="87477" y="111760"/>
                </a:lnTo>
                <a:lnTo>
                  <a:pt x="87627" y="110490"/>
                </a:lnTo>
                <a:lnTo>
                  <a:pt x="87707" y="107950"/>
                </a:lnTo>
                <a:lnTo>
                  <a:pt x="44423" y="107949"/>
                </a:lnTo>
                <a:lnTo>
                  <a:pt x="44377" y="106679"/>
                </a:lnTo>
                <a:lnTo>
                  <a:pt x="44423" y="104139"/>
                </a:lnTo>
                <a:lnTo>
                  <a:pt x="44699" y="102869"/>
                </a:lnTo>
                <a:lnTo>
                  <a:pt x="45205" y="101599"/>
                </a:lnTo>
                <a:lnTo>
                  <a:pt x="45527" y="100329"/>
                </a:lnTo>
                <a:close/>
              </a:path>
              <a:path w="107315" h="128270">
                <a:moveTo>
                  <a:pt x="97655" y="106680"/>
                </a:moveTo>
                <a:lnTo>
                  <a:pt x="44894" y="106679"/>
                </a:lnTo>
                <a:lnTo>
                  <a:pt x="44423" y="107949"/>
                </a:lnTo>
                <a:lnTo>
                  <a:pt x="95964" y="107950"/>
                </a:lnTo>
                <a:lnTo>
                  <a:pt x="97655" y="106680"/>
                </a:lnTo>
                <a:close/>
              </a:path>
              <a:path w="107315" h="128270">
                <a:moveTo>
                  <a:pt x="102887" y="101600"/>
                </a:moveTo>
                <a:lnTo>
                  <a:pt x="47413" y="101599"/>
                </a:lnTo>
                <a:lnTo>
                  <a:pt x="46700" y="104139"/>
                </a:lnTo>
                <a:lnTo>
                  <a:pt x="46079" y="105409"/>
                </a:lnTo>
                <a:lnTo>
                  <a:pt x="45331" y="106679"/>
                </a:lnTo>
                <a:lnTo>
                  <a:pt x="99230" y="106680"/>
                </a:lnTo>
                <a:lnTo>
                  <a:pt x="99978" y="105410"/>
                </a:lnTo>
                <a:lnTo>
                  <a:pt x="101277" y="105410"/>
                </a:lnTo>
                <a:lnTo>
                  <a:pt x="101817" y="104140"/>
                </a:lnTo>
                <a:lnTo>
                  <a:pt x="102254" y="104140"/>
                </a:lnTo>
                <a:lnTo>
                  <a:pt x="102611" y="102870"/>
                </a:lnTo>
                <a:lnTo>
                  <a:pt x="102887" y="101600"/>
                </a:lnTo>
                <a:close/>
              </a:path>
              <a:path w="107315" h="128270">
                <a:moveTo>
                  <a:pt x="56141" y="82550"/>
                </a:moveTo>
                <a:lnTo>
                  <a:pt x="48505" y="82549"/>
                </a:lnTo>
                <a:lnTo>
                  <a:pt x="48471" y="83819"/>
                </a:lnTo>
                <a:lnTo>
                  <a:pt x="48080" y="83819"/>
                </a:lnTo>
                <a:lnTo>
                  <a:pt x="47769" y="85089"/>
                </a:lnTo>
                <a:lnTo>
                  <a:pt x="47643" y="90169"/>
                </a:lnTo>
                <a:lnTo>
                  <a:pt x="47919" y="92709"/>
                </a:lnTo>
                <a:lnTo>
                  <a:pt x="48160" y="93979"/>
                </a:lnTo>
                <a:lnTo>
                  <a:pt x="48241" y="99059"/>
                </a:lnTo>
                <a:lnTo>
                  <a:pt x="47769" y="101599"/>
                </a:lnTo>
                <a:lnTo>
                  <a:pt x="103036" y="101600"/>
                </a:lnTo>
                <a:lnTo>
                  <a:pt x="55945" y="95249"/>
                </a:lnTo>
                <a:lnTo>
                  <a:pt x="55278" y="93979"/>
                </a:lnTo>
                <a:lnTo>
                  <a:pt x="54876" y="92709"/>
                </a:lnTo>
                <a:lnTo>
                  <a:pt x="54565" y="91439"/>
                </a:lnTo>
                <a:lnTo>
                  <a:pt x="54324" y="88899"/>
                </a:lnTo>
                <a:lnTo>
                  <a:pt x="54404" y="86359"/>
                </a:lnTo>
                <a:lnTo>
                  <a:pt x="54600" y="85089"/>
                </a:lnTo>
                <a:lnTo>
                  <a:pt x="55071" y="85089"/>
                </a:lnTo>
                <a:lnTo>
                  <a:pt x="55393" y="83819"/>
                </a:lnTo>
                <a:lnTo>
                  <a:pt x="56141" y="82550"/>
                </a:lnTo>
                <a:close/>
              </a:path>
              <a:path w="107315" h="128270">
                <a:moveTo>
                  <a:pt x="37028" y="78739"/>
                </a:moveTo>
                <a:lnTo>
                  <a:pt x="540" y="78739"/>
                </a:lnTo>
                <a:lnTo>
                  <a:pt x="310" y="80009"/>
                </a:lnTo>
                <a:lnTo>
                  <a:pt x="0" y="82549"/>
                </a:lnTo>
                <a:lnTo>
                  <a:pt x="2311" y="82549"/>
                </a:lnTo>
                <a:lnTo>
                  <a:pt x="2311" y="95249"/>
                </a:lnTo>
                <a:lnTo>
                  <a:pt x="3185" y="96519"/>
                </a:lnTo>
                <a:lnTo>
                  <a:pt x="3691" y="96519"/>
                </a:lnTo>
                <a:lnTo>
                  <a:pt x="4277" y="97789"/>
                </a:lnTo>
                <a:lnTo>
                  <a:pt x="4875" y="97789"/>
                </a:lnTo>
                <a:lnTo>
                  <a:pt x="5542" y="99059"/>
                </a:lnTo>
                <a:lnTo>
                  <a:pt x="7037" y="99059"/>
                </a:lnTo>
                <a:lnTo>
                  <a:pt x="7900" y="100329"/>
                </a:lnTo>
                <a:lnTo>
                  <a:pt x="45952" y="100329"/>
                </a:lnTo>
                <a:lnTo>
                  <a:pt x="46194" y="99059"/>
                </a:lnTo>
                <a:lnTo>
                  <a:pt x="46746" y="97789"/>
                </a:lnTo>
                <a:lnTo>
                  <a:pt x="47091" y="96519"/>
                </a:lnTo>
                <a:lnTo>
                  <a:pt x="47252" y="95249"/>
                </a:lnTo>
                <a:lnTo>
                  <a:pt x="47171" y="92709"/>
                </a:lnTo>
                <a:lnTo>
                  <a:pt x="47022" y="91439"/>
                </a:lnTo>
                <a:lnTo>
                  <a:pt x="46815" y="90169"/>
                </a:lnTo>
                <a:lnTo>
                  <a:pt x="46585" y="90169"/>
                </a:lnTo>
                <a:lnTo>
                  <a:pt x="46228" y="88899"/>
                </a:lnTo>
                <a:lnTo>
                  <a:pt x="45837" y="88899"/>
                </a:lnTo>
                <a:lnTo>
                  <a:pt x="45366" y="87629"/>
                </a:lnTo>
                <a:lnTo>
                  <a:pt x="44814" y="87629"/>
                </a:lnTo>
                <a:lnTo>
                  <a:pt x="44181" y="86359"/>
                </a:lnTo>
                <a:lnTo>
                  <a:pt x="42571" y="86359"/>
                </a:lnTo>
                <a:lnTo>
                  <a:pt x="41628" y="85089"/>
                </a:lnTo>
                <a:lnTo>
                  <a:pt x="39432" y="85089"/>
                </a:lnTo>
                <a:lnTo>
                  <a:pt x="38132" y="83819"/>
                </a:lnTo>
                <a:lnTo>
                  <a:pt x="36833" y="83819"/>
                </a:lnTo>
                <a:lnTo>
                  <a:pt x="37028" y="82549"/>
                </a:lnTo>
                <a:lnTo>
                  <a:pt x="37028" y="78739"/>
                </a:lnTo>
                <a:close/>
              </a:path>
              <a:path w="107315" h="128270">
                <a:moveTo>
                  <a:pt x="94550" y="63500"/>
                </a:moveTo>
                <a:lnTo>
                  <a:pt x="80785" y="63500"/>
                </a:lnTo>
                <a:lnTo>
                  <a:pt x="80244" y="64770"/>
                </a:lnTo>
                <a:lnTo>
                  <a:pt x="79807" y="67310"/>
                </a:lnTo>
                <a:lnTo>
                  <a:pt x="79807" y="69850"/>
                </a:lnTo>
                <a:lnTo>
                  <a:pt x="71550" y="69850"/>
                </a:lnTo>
                <a:lnTo>
                  <a:pt x="71079" y="71120"/>
                </a:lnTo>
                <a:lnTo>
                  <a:pt x="70607" y="71120"/>
                </a:lnTo>
                <a:lnTo>
                  <a:pt x="70136" y="72390"/>
                </a:lnTo>
                <a:lnTo>
                  <a:pt x="69342" y="74930"/>
                </a:lnTo>
                <a:lnTo>
                  <a:pt x="68997" y="74930"/>
                </a:lnTo>
                <a:lnTo>
                  <a:pt x="68675" y="76200"/>
                </a:lnTo>
                <a:lnTo>
                  <a:pt x="68399" y="77470"/>
                </a:lnTo>
                <a:lnTo>
                  <a:pt x="68169" y="80010"/>
                </a:lnTo>
                <a:lnTo>
                  <a:pt x="68008" y="81280"/>
                </a:lnTo>
                <a:lnTo>
                  <a:pt x="67893" y="82550"/>
                </a:lnTo>
                <a:lnTo>
                  <a:pt x="59798" y="82550"/>
                </a:lnTo>
                <a:lnTo>
                  <a:pt x="58855" y="83820"/>
                </a:lnTo>
                <a:lnTo>
                  <a:pt x="58383" y="85090"/>
                </a:lnTo>
                <a:lnTo>
                  <a:pt x="57946" y="85090"/>
                </a:lnTo>
                <a:lnTo>
                  <a:pt x="57555" y="86360"/>
                </a:lnTo>
                <a:lnTo>
                  <a:pt x="56842" y="88899"/>
                </a:lnTo>
                <a:lnTo>
                  <a:pt x="56290" y="91439"/>
                </a:lnTo>
                <a:lnTo>
                  <a:pt x="56095" y="93979"/>
                </a:lnTo>
                <a:lnTo>
                  <a:pt x="55945" y="95249"/>
                </a:lnTo>
                <a:lnTo>
                  <a:pt x="101702" y="95250"/>
                </a:lnTo>
                <a:lnTo>
                  <a:pt x="100955" y="93980"/>
                </a:lnTo>
                <a:lnTo>
                  <a:pt x="101116" y="93980"/>
                </a:lnTo>
                <a:lnTo>
                  <a:pt x="102967" y="92710"/>
                </a:lnTo>
                <a:lnTo>
                  <a:pt x="104221" y="91440"/>
                </a:lnTo>
                <a:lnTo>
                  <a:pt x="105003" y="90170"/>
                </a:lnTo>
                <a:lnTo>
                  <a:pt x="105359" y="90170"/>
                </a:lnTo>
                <a:lnTo>
                  <a:pt x="105681" y="88900"/>
                </a:lnTo>
                <a:lnTo>
                  <a:pt x="106026" y="88900"/>
                </a:lnTo>
                <a:lnTo>
                  <a:pt x="106187" y="87630"/>
                </a:lnTo>
                <a:lnTo>
                  <a:pt x="106578" y="85090"/>
                </a:lnTo>
                <a:lnTo>
                  <a:pt x="106820" y="83820"/>
                </a:lnTo>
                <a:lnTo>
                  <a:pt x="106774" y="81280"/>
                </a:lnTo>
                <a:lnTo>
                  <a:pt x="106693" y="80010"/>
                </a:lnTo>
                <a:lnTo>
                  <a:pt x="106578" y="78740"/>
                </a:lnTo>
                <a:lnTo>
                  <a:pt x="106417" y="78740"/>
                </a:lnTo>
                <a:lnTo>
                  <a:pt x="106153" y="77470"/>
                </a:lnTo>
                <a:lnTo>
                  <a:pt x="105877" y="77470"/>
                </a:lnTo>
                <a:lnTo>
                  <a:pt x="105474" y="76200"/>
                </a:lnTo>
                <a:lnTo>
                  <a:pt x="93641" y="76200"/>
                </a:lnTo>
                <a:lnTo>
                  <a:pt x="93883" y="74930"/>
                </a:lnTo>
                <a:lnTo>
                  <a:pt x="94469" y="73660"/>
                </a:lnTo>
                <a:lnTo>
                  <a:pt x="94780" y="73660"/>
                </a:lnTo>
                <a:lnTo>
                  <a:pt x="95056" y="72390"/>
                </a:lnTo>
                <a:lnTo>
                  <a:pt x="95297" y="71120"/>
                </a:lnTo>
                <a:lnTo>
                  <a:pt x="95458" y="69850"/>
                </a:lnTo>
                <a:lnTo>
                  <a:pt x="95378" y="67310"/>
                </a:lnTo>
                <a:lnTo>
                  <a:pt x="95263" y="66040"/>
                </a:lnTo>
                <a:lnTo>
                  <a:pt x="95056" y="64770"/>
                </a:lnTo>
                <a:lnTo>
                  <a:pt x="94826" y="64770"/>
                </a:lnTo>
                <a:lnTo>
                  <a:pt x="94550" y="63500"/>
                </a:lnTo>
                <a:close/>
              </a:path>
              <a:path w="107315" h="128270">
                <a:moveTo>
                  <a:pt x="57590" y="78740"/>
                </a:moveTo>
                <a:lnTo>
                  <a:pt x="47056" y="78739"/>
                </a:lnTo>
                <a:lnTo>
                  <a:pt x="47413" y="80009"/>
                </a:lnTo>
                <a:lnTo>
                  <a:pt x="48310" y="80009"/>
                </a:lnTo>
                <a:lnTo>
                  <a:pt x="48551" y="81279"/>
                </a:lnTo>
                <a:lnTo>
                  <a:pt x="48586" y="82549"/>
                </a:lnTo>
                <a:lnTo>
                  <a:pt x="56532" y="82550"/>
                </a:lnTo>
                <a:lnTo>
                  <a:pt x="57590" y="78740"/>
                </a:lnTo>
                <a:close/>
              </a:path>
              <a:path w="107315" h="128270">
                <a:moveTo>
                  <a:pt x="64950" y="81280"/>
                </a:moveTo>
                <a:lnTo>
                  <a:pt x="61879" y="81280"/>
                </a:lnTo>
                <a:lnTo>
                  <a:pt x="61362" y="82550"/>
                </a:lnTo>
                <a:lnTo>
                  <a:pt x="65812" y="82550"/>
                </a:lnTo>
                <a:lnTo>
                  <a:pt x="64950" y="81280"/>
                </a:lnTo>
                <a:close/>
              </a:path>
              <a:path w="107315" h="128270">
                <a:moveTo>
                  <a:pt x="43560" y="80009"/>
                </a:moveTo>
                <a:lnTo>
                  <a:pt x="39466" y="80009"/>
                </a:lnTo>
                <a:lnTo>
                  <a:pt x="39823" y="81279"/>
                </a:lnTo>
                <a:lnTo>
                  <a:pt x="42928" y="81279"/>
                </a:lnTo>
                <a:lnTo>
                  <a:pt x="43560" y="80009"/>
                </a:lnTo>
                <a:close/>
              </a:path>
              <a:path w="107315" h="128270">
                <a:moveTo>
                  <a:pt x="68365" y="64770"/>
                </a:moveTo>
                <a:lnTo>
                  <a:pt x="43365" y="64769"/>
                </a:lnTo>
                <a:lnTo>
                  <a:pt x="43986" y="66039"/>
                </a:lnTo>
                <a:lnTo>
                  <a:pt x="44814" y="66039"/>
                </a:lnTo>
                <a:lnTo>
                  <a:pt x="45285" y="67309"/>
                </a:lnTo>
                <a:lnTo>
                  <a:pt x="45837" y="67309"/>
                </a:lnTo>
                <a:lnTo>
                  <a:pt x="46424" y="68579"/>
                </a:lnTo>
                <a:lnTo>
                  <a:pt x="47056" y="69849"/>
                </a:lnTo>
                <a:lnTo>
                  <a:pt x="47723" y="71119"/>
                </a:lnTo>
                <a:lnTo>
                  <a:pt x="48471" y="72389"/>
                </a:lnTo>
                <a:lnTo>
                  <a:pt x="48844" y="73659"/>
                </a:lnTo>
                <a:lnTo>
                  <a:pt x="49138" y="73659"/>
                </a:lnTo>
                <a:lnTo>
                  <a:pt x="49218" y="74929"/>
                </a:lnTo>
                <a:lnTo>
                  <a:pt x="35924" y="74929"/>
                </a:lnTo>
                <a:lnTo>
                  <a:pt x="36442" y="76199"/>
                </a:lnTo>
                <a:lnTo>
                  <a:pt x="36672" y="77469"/>
                </a:lnTo>
                <a:lnTo>
                  <a:pt x="37028" y="77469"/>
                </a:lnTo>
                <a:lnTo>
                  <a:pt x="38362" y="78739"/>
                </a:lnTo>
                <a:lnTo>
                  <a:pt x="39156" y="80009"/>
                </a:lnTo>
                <a:lnTo>
                  <a:pt x="44227" y="80009"/>
                </a:lnTo>
                <a:lnTo>
                  <a:pt x="44894" y="78739"/>
                </a:lnTo>
                <a:lnTo>
                  <a:pt x="57590" y="78740"/>
                </a:lnTo>
                <a:lnTo>
                  <a:pt x="57866" y="77470"/>
                </a:lnTo>
                <a:lnTo>
                  <a:pt x="58107" y="76200"/>
                </a:lnTo>
                <a:lnTo>
                  <a:pt x="58188" y="74930"/>
                </a:lnTo>
                <a:lnTo>
                  <a:pt x="58257" y="71120"/>
                </a:lnTo>
                <a:lnTo>
                  <a:pt x="61603" y="71120"/>
                </a:lnTo>
                <a:lnTo>
                  <a:pt x="62385" y="69850"/>
                </a:lnTo>
                <a:lnTo>
                  <a:pt x="63650" y="69850"/>
                </a:lnTo>
                <a:lnTo>
                  <a:pt x="64547" y="68580"/>
                </a:lnTo>
                <a:lnTo>
                  <a:pt x="65456" y="68580"/>
                </a:lnTo>
                <a:lnTo>
                  <a:pt x="66916" y="67310"/>
                </a:lnTo>
                <a:lnTo>
                  <a:pt x="68365" y="64770"/>
                </a:lnTo>
                <a:close/>
              </a:path>
              <a:path w="107315" h="128270">
                <a:moveTo>
                  <a:pt x="36833" y="77469"/>
                </a:moveTo>
                <a:lnTo>
                  <a:pt x="1092" y="77469"/>
                </a:lnTo>
                <a:lnTo>
                  <a:pt x="816" y="78739"/>
                </a:lnTo>
                <a:lnTo>
                  <a:pt x="36948" y="78739"/>
                </a:lnTo>
                <a:lnTo>
                  <a:pt x="36833" y="77469"/>
                </a:lnTo>
                <a:close/>
              </a:path>
              <a:path w="107315" h="128270">
                <a:moveTo>
                  <a:pt x="36051" y="76199"/>
                </a:moveTo>
                <a:lnTo>
                  <a:pt x="1839" y="76199"/>
                </a:lnTo>
                <a:lnTo>
                  <a:pt x="1448" y="77469"/>
                </a:lnTo>
                <a:lnTo>
                  <a:pt x="36476" y="77469"/>
                </a:lnTo>
                <a:lnTo>
                  <a:pt x="36051" y="76199"/>
                </a:lnTo>
                <a:close/>
              </a:path>
              <a:path w="107315" h="128270">
                <a:moveTo>
                  <a:pt x="35142" y="74929"/>
                </a:moveTo>
                <a:lnTo>
                  <a:pt x="2667" y="74929"/>
                </a:lnTo>
                <a:lnTo>
                  <a:pt x="2230" y="76199"/>
                </a:lnTo>
                <a:lnTo>
                  <a:pt x="35384" y="76199"/>
                </a:lnTo>
                <a:lnTo>
                  <a:pt x="35142" y="74929"/>
                </a:lnTo>
                <a:close/>
              </a:path>
              <a:path w="107315" h="128270">
                <a:moveTo>
                  <a:pt x="104531" y="74930"/>
                </a:moveTo>
                <a:lnTo>
                  <a:pt x="95297" y="74930"/>
                </a:lnTo>
                <a:lnTo>
                  <a:pt x="93641" y="76200"/>
                </a:lnTo>
                <a:lnTo>
                  <a:pt x="105049" y="76200"/>
                </a:lnTo>
                <a:lnTo>
                  <a:pt x="104531" y="74930"/>
                </a:lnTo>
                <a:close/>
              </a:path>
              <a:path w="107315" h="128270">
                <a:moveTo>
                  <a:pt x="7624" y="73659"/>
                </a:moveTo>
                <a:lnTo>
                  <a:pt x="5105" y="73659"/>
                </a:lnTo>
                <a:lnTo>
                  <a:pt x="4599" y="74929"/>
                </a:lnTo>
                <a:lnTo>
                  <a:pt x="9004" y="74929"/>
                </a:lnTo>
                <a:lnTo>
                  <a:pt x="7624" y="73659"/>
                </a:lnTo>
                <a:close/>
              </a:path>
              <a:path w="107315" h="128270">
                <a:moveTo>
                  <a:pt x="26299" y="67309"/>
                </a:moveTo>
                <a:lnTo>
                  <a:pt x="13052" y="67309"/>
                </a:lnTo>
                <a:lnTo>
                  <a:pt x="12730" y="68579"/>
                </a:lnTo>
                <a:lnTo>
                  <a:pt x="12454" y="68579"/>
                </a:lnTo>
                <a:lnTo>
                  <a:pt x="12178" y="69849"/>
                </a:lnTo>
                <a:lnTo>
                  <a:pt x="11948" y="71119"/>
                </a:lnTo>
                <a:lnTo>
                  <a:pt x="11637" y="72389"/>
                </a:lnTo>
                <a:lnTo>
                  <a:pt x="11511" y="73659"/>
                </a:lnTo>
                <a:lnTo>
                  <a:pt x="11430" y="74929"/>
                </a:lnTo>
                <a:lnTo>
                  <a:pt x="34866" y="74929"/>
                </a:lnTo>
                <a:lnTo>
                  <a:pt x="34832" y="73659"/>
                </a:lnTo>
                <a:lnTo>
                  <a:pt x="34199" y="73659"/>
                </a:lnTo>
                <a:lnTo>
                  <a:pt x="33613" y="72389"/>
                </a:lnTo>
                <a:lnTo>
                  <a:pt x="32981" y="72389"/>
                </a:lnTo>
                <a:lnTo>
                  <a:pt x="32233" y="71119"/>
                </a:lnTo>
                <a:lnTo>
                  <a:pt x="29600" y="71119"/>
                </a:lnTo>
                <a:lnTo>
                  <a:pt x="28542" y="69849"/>
                </a:lnTo>
                <a:lnTo>
                  <a:pt x="27242" y="69849"/>
                </a:lnTo>
                <a:lnTo>
                  <a:pt x="26690" y="68579"/>
                </a:lnTo>
                <a:lnTo>
                  <a:pt x="26299" y="67309"/>
                </a:lnTo>
                <a:close/>
              </a:path>
              <a:path w="107315" h="128270">
                <a:moveTo>
                  <a:pt x="48844" y="73659"/>
                </a:moveTo>
                <a:lnTo>
                  <a:pt x="35177" y="73659"/>
                </a:lnTo>
                <a:lnTo>
                  <a:pt x="35579" y="74929"/>
                </a:lnTo>
                <a:lnTo>
                  <a:pt x="49218" y="74929"/>
                </a:lnTo>
                <a:lnTo>
                  <a:pt x="48844" y="73659"/>
                </a:lnTo>
                <a:close/>
              </a:path>
              <a:path w="107315" h="128270">
                <a:moveTo>
                  <a:pt x="101507" y="73660"/>
                </a:moveTo>
                <a:lnTo>
                  <a:pt x="99380" y="73660"/>
                </a:lnTo>
                <a:lnTo>
                  <a:pt x="98126" y="74930"/>
                </a:lnTo>
                <a:lnTo>
                  <a:pt x="102415" y="74930"/>
                </a:lnTo>
                <a:lnTo>
                  <a:pt x="101507" y="73660"/>
                </a:lnTo>
                <a:close/>
              </a:path>
              <a:path w="107315" h="128270">
                <a:moveTo>
                  <a:pt x="44814" y="69849"/>
                </a:moveTo>
                <a:lnTo>
                  <a:pt x="37615" y="69849"/>
                </a:lnTo>
                <a:lnTo>
                  <a:pt x="37074" y="71119"/>
                </a:lnTo>
                <a:lnTo>
                  <a:pt x="36246" y="71119"/>
                </a:lnTo>
                <a:lnTo>
                  <a:pt x="35533" y="72389"/>
                </a:lnTo>
                <a:lnTo>
                  <a:pt x="35142" y="72389"/>
                </a:lnTo>
                <a:lnTo>
                  <a:pt x="34912" y="73659"/>
                </a:lnTo>
                <a:lnTo>
                  <a:pt x="45170" y="73659"/>
                </a:lnTo>
                <a:lnTo>
                  <a:pt x="45055" y="71119"/>
                </a:lnTo>
                <a:lnTo>
                  <a:pt x="44814" y="69849"/>
                </a:lnTo>
                <a:close/>
              </a:path>
              <a:path w="107315" h="128270">
                <a:moveTo>
                  <a:pt x="44308" y="68579"/>
                </a:moveTo>
                <a:lnTo>
                  <a:pt x="39386" y="68579"/>
                </a:lnTo>
                <a:lnTo>
                  <a:pt x="38834" y="69849"/>
                </a:lnTo>
                <a:lnTo>
                  <a:pt x="44584" y="69849"/>
                </a:lnTo>
                <a:lnTo>
                  <a:pt x="44308" y="68579"/>
                </a:lnTo>
                <a:close/>
              </a:path>
              <a:path w="107315" h="128270">
                <a:moveTo>
                  <a:pt x="78784" y="68580"/>
                </a:moveTo>
                <a:lnTo>
                  <a:pt x="73678" y="68580"/>
                </a:lnTo>
                <a:lnTo>
                  <a:pt x="73126" y="69850"/>
                </a:lnTo>
                <a:lnTo>
                  <a:pt x="79336" y="69850"/>
                </a:lnTo>
                <a:lnTo>
                  <a:pt x="78784" y="68580"/>
                </a:lnTo>
                <a:close/>
              </a:path>
              <a:path w="107315" h="128270">
                <a:moveTo>
                  <a:pt x="43043" y="67309"/>
                </a:moveTo>
                <a:lnTo>
                  <a:pt x="41318" y="67309"/>
                </a:lnTo>
                <a:lnTo>
                  <a:pt x="40881" y="68579"/>
                </a:lnTo>
                <a:lnTo>
                  <a:pt x="43560" y="68579"/>
                </a:lnTo>
                <a:lnTo>
                  <a:pt x="43043" y="67309"/>
                </a:lnTo>
                <a:close/>
              </a:path>
              <a:path w="107315" h="128270">
                <a:moveTo>
                  <a:pt x="25080" y="66039"/>
                </a:moveTo>
                <a:lnTo>
                  <a:pt x="13753" y="66039"/>
                </a:lnTo>
                <a:lnTo>
                  <a:pt x="13397" y="67309"/>
                </a:lnTo>
                <a:lnTo>
                  <a:pt x="25747" y="67309"/>
                </a:lnTo>
                <a:lnTo>
                  <a:pt x="25080" y="66039"/>
                </a:lnTo>
                <a:close/>
              </a:path>
              <a:path w="107315" h="128270">
                <a:moveTo>
                  <a:pt x="23896" y="64769"/>
                </a:moveTo>
                <a:lnTo>
                  <a:pt x="15444" y="64769"/>
                </a:lnTo>
                <a:lnTo>
                  <a:pt x="14581" y="66039"/>
                </a:lnTo>
                <a:lnTo>
                  <a:pt x="24333" y="66039"/>
                </a:lnTo>
                <a:lnTo>
                  <a:pt x="23896" y="64769"/>
                </a:lnTo>
                <a:close/>
              </a:path>
              <a:path w="107315" h="128270">
                <a:moveTo>
                  <a:pt x="20480" y="63499"/>
                </a:moveTo>
                <a:lnTo>
                  <a:pt x="17375" y="63499"/>
                </a:lnTo>
                <a:lnTo>
                  <a:pt x="16387" y="64769"/>
                </a:lnTo>
                <a:lnTo>
                  <a:pt x="21504" y="64769"/>
                </a:lnTo>
                <a:lnTo>
                  <a:pt x="20480" y="63499"/>
                </a:lnTo>
                <a:close/>
              </a:path>
              <a:path w="107315" h="128270">
                <a:moveTo>
                  <a:pt x="62627" y="52070"/>
                </a:moveTo>
                <a:lnTo>
                  <a:pt x="24367" y="52069"/>
                </a:lnTo>
                <a:lnTo>
                  <a:pt x="23896" y="54609"/>
                </a:lnTo>
                <a:lnTo>
                  <a:pt x="23861" y="57149"/>
                </a:lnTo>
                <a:lnTo>
                  <a:pt x="24172" y="58419"/>
                </a:lnTo>
                <a:lnTo>
                  <a:pt x="24448" y="58419"/>
                </a:lnTo>
                <a:lnTo>
                  <a:pt x="24839" y="59689"/>
                </a:lnTo>
                <a:lnTo>
                  <a:pt x="25276" y="59689"/>
                </a:lnTo>
                <a:lnTo>
                  <a:pt x="25828" y="60959"/>
                </a:lnTo>
                <a:lnTo>
                  <a:pt x="26460" y="60959"/>
                </a:lnTo>
                <a:lnTo>
                  <a:pt x="27242" y="62229"/>
                </a:lnTo>
                <a:lnTo>
                  <a:pt x="29094" y="62229"/>
                </a:lnTo>
                <a:lnTo>
                  <a:pt x="30232" y="63499"/>
                </a:lnTo>
                <a:lnTo>
                  <a:pt x="32866" y="63499"/>
                </a:lnTo>
                <a:lnTo>
                  <a:pt x="34395" y="64769"/>
                </a:lnTo>
                <a:lnTo>
                  <a:pt x="59671" y="64770"/>
                </a:lnTo>
                <a:lnTo>
                  <a:pt x="60304" y="63500"/>
                </a:lnTo>
                <a:lnTo>
                  <a:pt x="61132" y="62230"/>
                </a:lnTo>
                <a:lnTo>
                  <a:pt x="61569" y="60960"/>
                </a:lnTo>
                <a:lnTo>
                  <a:pt x="62155" y="59690"/>
                </a:lnTo>
                <a:lnTo>
                  <a:pt x="62466" y="58420"/>
                </a:lnTo>
                <a:lnTo>
                  <a:pt x="62707" y="57150"/>
                </a:lnTo>
                <a:lnTo>
                  <a:pt x="62822" y="55880"/>
                </a:lnTo>
                <a:lnTo>
                  <a:pt x="62742" y="53340"/>
                </a:lnTo>
                <a:lnTo>
                  <a:pt x="62627" y="52070"/>
                </a:lnTo>
                <a:close/>
              </a:path>
              <a:path w="107315" h="128270">
                <a:moveTo>
                  <a:pt x="73126" y="63500"/>
                </a:moveTo>
                <a:lnTo>
                  <a:pt x="63098" y="63500"/>
                </a:lnTo>
                <a:lnTo>
                  <a:pt x="62109" y="64770"/>
                </a:lnTo>
                <a:lnTo>
                  <a:pt x="71355" y="64770"/>
                </a:lnTo>
                <a:lnTo>
                  <a:pt x="73126" y="63500"/>
                </a:lnTo>
                <a:close/>
              </a:path>
              <a:path w="107315" h="128270">
                <a:moveTo>
                  <a:pt x="75713" y="62230"/>
                </a:moveTo>
                <a:lnTo>
                  <a:pt x="64202" y="62230"/>
                </a:lnTo>
                <a:lnTo>
                  <a:pt x="63524" y="63500"/>
                </a:lnTo>
                <a:lnTo>
                  <a:pt x="74931" y="63500"/>
                </a:lnTo>
                <a:lnTo>
                  <a:pt x="75713" y="62230"/>
                </a:lnTo>
                <a:close/>
              </a:path>
              <a:path w="107315" h="128270">
                <a:moveTo>
                  <a:pt x="93768" y="62230"/>
                </a:moveTo>
                <a:lnTo>
                  <a:pt x="81452" y="62230"/>
                </a:lnTo>
                <a:lnTo>
                  <a:pt x="81107" y="63500"/>
                </a:lnTo>
                <a:lnTo>
                  <a:pt x="94193" y="63500"/>
                </a:lnTo>
                <a:lnTo>
                  <a:pt x="93768" y="62230"/>
                </a:lnTo>
                <a:close/>
              </a:path>
              <a:path w="107315" h="128270">
                <a:moveTo>
                  <a:pt x="76978" y="60960"/>
                </a:moveTo>
                <a:lnTo>
                  <a:pt x="65180" y="60960"/>
                </a:lnTo>
                <a:lnTo>
                  <a:pt x="64869" y="62230"/>
                </a:lnTo>
                <a:lnTo>
                  <a:pt x="76426" y="62230"/>
                </a:lnTo>
                <a:lnTo>
                  <a:pt x="76978" y="60960"/>
                </a:lnTo>
                <a:close/>
              </a:path>
              <a:path w="107315" h="128270">
                <a:moveTo>
                  <a:pt x="92698" y="60960"/>
                </a:moveTo>
                <a:lnTo>
                  <a:pt x="82636" y="60960"/>
                </a:lnTo>
                <a:lnTo>
                  <a:pt x="82245" y="62230"/>
                </a:lnTo>
                <a:lnTo>
                  <a:pt x="93296" y="62230"/>
                </a:lnTo>
                <a:lnTo>
                  <a:pt x="92698" y="60960"/>
                </a:lnTo>
                <a:close/>
              </a:path>
              <a:path w="107315" h="128270">
                <a:moveTo>
                  <a:pt x="76311" y="53340"/>
                </a:moveTo>
                <a:lnTo>
                  <a:pt x="65617" y="53340"/>
                </a:lnTo>
                <a:lnTo>
                  <a:pt x="64984" y="54610"/>
                </a:lnTo>
                <a:lnTo>
                  <a:pt x="64432" y="54610"/>
                </a:lnTo>
                <a:lnTo>
                  <a:pt x="64041" y="55880"/>
                </a:lnTo>
                <a:lnTo>
                  <a:pt x="63800" y="55880"/>
                </a:lnTo>
                <a:lnTo>
                  <a:pt x="63800" y="58420"/>
                </a:lnTo>
                <a:lnTo>
                  <a:pt x="64156" y="59690"/>
                </a:lnTo>
                <a:lnTo>
                  <a:pt x="64743" y="60960"/>
                </a:lnTo>
                <a:lnTo>
                  <a:pt x="77335" y="60960"/>
                </a:lnTo>
                <a:lnTo>
                  <a:pt x="77450" y="59690"/>
                </a:lnTo>
                <a:lnTo>
                  <a:pt x="77335" y="58420"/>
                </a:lnTo>
                <a:lnTo>
                  <a:pt x="77174" y="57150"/>
                </a:lnTo>
                <a:lnTo>
                  <a:pt x="76932" y="57150"/>
                </a:lnTo>
                <a:lnTo>
                  <a:pt x="76311" y="53340"/>
                </a:lnTo>
                <a:close/>
              </a:path>
              <a:path w="107315" h="128270">
                <a:moveTo>
                  <a:pt x="91330" y="59690"/>
                </a:moveTo>
                <a:lnTo>
                  <a:pt x="84016" y="59690"/>
                </a:lnTo>
                <a:lnTo>
                  <a:pt x="83108" y="60960"/>
                </a:lnTo>
                <a:lnTo>
                  <a:pt x="92077" y="60960"/>
                </a:lnTo>
                <a:lnTo>
                  <a:pt x="91330" y="59690"/>
                </a:lnTo>
                <a:close/>
              </a:path>
              <a:path w="107315" h="128270">
                <a:moveTo>
                  <a:pt x="89593" y="58420"/>
                </a:moveTo>
                <a:lnTo>
                  <a:pt x="87236" y="58420"/>
                </a:lnTo>
                <a:lnTo>
                  <a:pt x="86373" y="59690"/>
                </a:lnTo>
                <a:lnTo>
                  <a:pt x="90536" y="59690"/>
                </a:lnTo>
                <a:lnTo>
                  <a:pt x="89593" y="58420"/>
                </a:lnTo>
                <a:close/>
              </a:path>
              <a:path w="107315" h="128270">
                <a:moveTo>
                  <a:pt x="75679" y="52070"/>
                </a:moveTo>
                <a:lnTo>
                  <a:pt x="67732" y="52070"/>
                </a:lnTo>
                <a:lnTo>
                  <a:pt x="67031" y="53340"/>
                </a:lnTo>
                <a:lnTo>
                  <a:pt x="76035" y="53340"/>
                </a:lnTo>
                <a:lnTo>
                  <a:pt x="75679" y="52070"/>
                </a:lnTo>
                <a:close/>
              </a:path>
              <a:path w="107315" h="128270">
                <a:moveTo>
                  <a:pt x="62040" y="49530"/>
                </a:moveTo>
                <a:lnTo>
                  <a:pt x="25782" y="49529"/>
                </a:lnTo>
                <a:lnTo>
                  <a:pt x="25000" y="50799"/>
                </a:lnTo>
                <a:lnTo>
                  <a:pt x="24563" y="52069"/>
                </a:lnTo>
                <a:lnTo>
                  <a:pt x="62466" y="52070"/>
                </a:lnTo>
                <a:lnTo>
                  <a:pt x="62270" y="50800"/>
                </a:lnTo>
                <a:lnTo>
                  <a:pt x="62040" y="49530"/>
                </a:lnTo>
                <a:close/>
              </a:path>
              <a:path w="107315" h="128270">
                <a:moveTo>
                  <a:pt x="75012" y="50800"/>
                </a:moveTo>
                <a:lnTo>
                  <a:pt x="70883" y="50800"/>
                </a:lnTo>
                <a:lnTo>
                  <a:pt x="70366" y="52070"/>
                </a:lnTo>
                <a:lnTo>
                  <a:pt x="75483" y="52070"/>
                </a:lnTo>
                <a:lnTo>
                  <a:pt x="75012" y="50800"/>
                </a:lnTo>
                <a:close/>
              </a:path>
              <a:path w="107315" h="128270">
                <a:moveTo>
                  <a:pt x="64984" y="40640"/>
                </a:moveTo>
                <a:lnTo>
                  <a:pt x="15996" y="40639"/>
                </a:lnTo>
                <a:lnTo>
                  <a:pt x="16467" y="41909"/>
                </a:lnTo>
                <a:lnTo>
                  <a:pt x="17099" y="43179"/>
                </a:lnTo>
                <a:lnTo>
                  <a:pt x="17847" y="43179"/>
                </a:lnTo>
                <a:lnTo>
                  <a:pt x="18790" y="44449"/>
                </a:lnTo>
                <a:lnTo>
                  <a:pt x="19848" y="45719"/>
                </a:lnTo>
                <a:lnTo>
                  <a:pt x="21147" y="45719"/>
                </a:lnTo>
                <a:lnTo>
                  <a:pt x="22596" y="46989"/>
                </a:lnTo>
                <a:lnTo>
                  <a:pt x="24252" y="48259"/>
                </a:lnTo>
                <a:lnTo>
                  <a:pt x="26138" y="49529"/>
                </a:lnTo>
                <a:lnTo>
                  <a:pt x="61718" y="49530"/>
                </a:lnTo>
                <a:lnTo>
                  <a:pt x="61327" y="48260"/>
                </a:lnTo>
                <a:lnTo>
                  <a:pt x="61833" y="46990"/>
                </a:lnTo>
                <a:lnTo>
                  <a:pt x="63328" y="44450"/>
                </a:lnTo>
                <a:lnTo>
                  <a:pt x="64041" y="43180"/>
                </a:lnTo>
                <a:lnTo>
                  <a:pt x="64984" y="40640"/>
                </a:lnTo>
                <a:close/>
              </a:path>
              <a:path w="107315" h="128270">
                <a:moveTo>
                  <a:pt x="65847" y="35560"/>
                </a:moveTo>
                <a:lnTo>
                  <a:pt x="15800" y="35559"/>
                </a:lnTo>
                <a:lnTo>
                  <a:pt x="15559" y="36829"/>
                </a:lnTo>
                <a:lnTo>
                  <a:pt x="15444" y="39369"/>
                </a:lnTo>
                <a:lnTo>
                  <a:pt x="15639" y="40639"/>
                </a:lnTo>
                <a:lnTo>
                  <a:pt x="65260" y="40640"/>
                </a:lnTo>
                <a:lnTo>
                  <a:pt x="65490" y="39370"/>
                </a:lnTo>
                <a:lnTo>
                  <a:pt x="65812" y="38100"/>
                </a:lnTo>
                <a:lnTo>
                  <a:pt x="65847" y="35560"/>
                </a:lnTo>
                <a:close/>
              </a:path>
              <a:path w="107315" h="128270">
                <a:moveTo>
                  <a:pt x="65065" y="31750"/>
                </a:moveTo>
                <a:lnTo>
                  <a:pt x="19100" y="31749"/>
                </a:lnTo>
                <a:lnTo>
                  <a:pt x="18203" y="33019"/>
                </a:lnTo>
                <a:lnTo>
                  <a:pt x="17732" y="33019"/>
                </a:lnTo>
                <a:lnTo>
                  <a:pt x="16858" y="34289"/>
                </a:lnTo>
                <a:lnTo>
                  <a:pt x="16467" y="34289"/>
                </a:lnTo>
                <a:lnTo>
                  <a:pt x="16111" y="35559"/>
                </a:lnTo>
                <a:lnTo>
                  <a:pt x="65812" y="35560"/>
                </a:lnTo>
                <a:lnTo>
                  <a:pt x="65651" y="34290"/>
                </a:lnTo>
                <a:lnTo>
                  <a:pt x="65421" y="33020"/>
                </a:lnTo>
                <a:lnTo>
                  <a:pt x="65065" y="31750"/>
                </a:lnTo>
                <a:close/>
              </a:path>
              <a:path w="107315" h="128270">
                <a:moveTo>
                  <a:pt x="57440" y="15240"/>
                </a:moveTo>
                <a:lnTo>
                  <a:pt x="17605" y="15239"/>
                </a:lnTo>
                <a:lnTo>
                  <a:pt x="17053" y="16509"/>
                </a:lnTo>
                <a:lnTo>
                  <a:pt x="16111" y="16509"/>
                </a:lnTo>
                <a:lnTo>
                  <a:pt x="15720" y="17779"/>
                </a:lnTo>
                <a:lnTo>
                  <a:pt x="15444" y="17779"/>
                </a:lnTo>
                <a:lnTo>
                  <a:pt x="15214" y="19049"/>
                </a:lnTo>
                <a:lnTo>
                  <a:pt x="15214" y="21589"/>
                </a:lnTo>
                <a:lnTo>
                  <a:pt x="15409" y="21589"/>
                </a:lnTo>
                <a:lnTo>
                  <a:pt x="15800" y="22859"/>
                </a:lnTo>
                <a:lnTo>
                  <a:pt x="21343" y="30479"/>
                </a:lnTo>
                <a:lnTo>
                  <a:pt x="21147" y="30479"/>
                </a:lnTo>
                <a:lnTo>
                  <a:pt x="19963" y="31749"/>
                </a:lnTo>
                <a:lnTo>
                  <a:pt x="64628" y="31750"/>
                </a:lnTo>
                <a:lnTo>
                  <a:pt x="64076" y="30480"/>
                </a:lnTo>
                <a:lnTo>
                  <a:pt x="63409" y="29210"/>
                </a:lnTo>
                <a:lnTo>
                  <a:pt x="62627" y="29210"/>
                </a:lnTo>
                <a:lnTo>
                  <a:pt x="61718" y="27940"/>
                </a:lnTo>
                <a:lnTo>
                  <a:pt x="60660" y="27940"/>
                </a:lnTo>
                <a:lnTo>
                  <a:pt x="59441" y="26670"/>
                </a:lnTo>
                <a:lnTo>
                  <a:pt x="58061" y="26670"/>
                </a:lnTo>
                <a:lnTo>
                  <a:pt x="58182" y="24130"/>
                </a:lnTo>
                <a:lnTo>
                  <a:pt x="58061" y="19050"/>
                </a:lnTo>
                <a:lnTo>
                  <a:pt x="57831" y="17780"/>
                </a:lnTo>
                <a:lnTo>
                  <a:pt x="57440" y="15240"/>
                </a:lnTo>
                <a:close/>
              </a:path>
              <a:path w="107315" h="128270">
                <a:moveTo>
                  <a:pt x="44377" y="5080"/>
                </a:moveTo>
                <a:lnTo>
                  <a:pt x="25356" y="5079"/>
                </a:lnTo>
                <a:lnTo>
                  <a:pt x="25080" y="6349"/>
                </a:lnTo>
                <a:lnTo>
                  <a:pt x="24839" y="7619"/>
                </a:lnTo>
                <a:lnTo>
                  <a:pt x="24528" y="8889"/>
                </a:lnTo>
                <a:lnTo>
                  <a:pt x="24494" y="12699"/>
                </a:lnTo>
                <a:lnTo>
                  <a:pt x="24609" y="13969"/>
                </a:lnTo>
                <a:lnTo>
                  <a:pt x="20043" y="13969"/>
                </a:lnTo>
                <a:lnTo>
                  <a:pt x="19422" y="15239"/>
                </a:lnTo>
                <a:lnTo>
                  <a:pt x="57199" y="15240"/>
                </a:lnTo>
                <a:lnTo>
                  <a:pt x="56888" y="13970"/>
                </a:lnTo>
                <a:lnTo>
                  <a:pt x="56175" y="12700"/>
                </a:lnTo>
                <a:lnTo>
                  <a:pt x="55704" y="11430"/>
                </a:lnTo>
                <a:lnTo>
                  <a:pt x="54680" y="11430"/>
                </a:lnTo>
                <a:lnTo>
                  <a:pt x="54059" y="10160"/>
                </a:lnTo>
                <a:lnTo>
                  <a:pt x="47562" y="10160"/>
                </a:lnTo>
                <a:lnTo>
                  <a:pt x="47171" y="8890"/>
                </a:lnTo>
                <a:lnTo>
                  <a:pt x="45009" y="6350"/>
                </a:lnTo>
                <a:lnTo>
                  <a:pt x="44377" y="5080"/>
                </a:lnTo>
                <a:close/>
              </a:path>
              <a:path w="107315" h="128270">
                <a:moveTo>
                  <a:pt x="42928" y="3810"/>
                </a:moveTo>
                <a:lnTo>
                  <a:pt x="26023" y="3809"/>
                </a:lnTo>
                <a:lnTo>
                  <a:pt x="25667" y="5079"/>
                </a:lnTo>
                <a:lnTo>
                  <a:pt x="43675" y="5080"/>
                </a:lnTo>
                <a:lnTo>
                  <a:pt x="42928" y="3810"/>
                </a:lnTo>
                <a:close/>
              </a:path>
              <a:path w="107315" h="128270">
                <a:moveTo>
                  <a:pt x="41203" y="2540"/>
                </a:moveTo>
                <a:lnTo>
                  <a:pt x="26851" y="2539"/>
                </a:lnTo>
                <a:lnTo>
                  <a:pt x="26414" y="3809"/>
                </a:lnTo>
                <a:lnTo>
                  <a:pt x="42100" y="3810"/>
                </a:lnTo>
                <a:lnTo>
                  <a:pt x="41203" y="2540"/>
                </a:lnTo>
                <a:close/>
              </a:path>
              <a:path w="107315" h="128270">
                <a:moveTo>
                  <a:pt x="39236" y="1270"/>
                </a:moveTo>
                <a:lnTo>
                  <a:pt x="28346" y="1269"/>
                </a:lnTo>
                <a:lnTo>
                  <a:pt x="27323" y="2539"/>
                </a:lnTo>
                <a:lnTo>
                  <a:pt x="40260" y="2540"/>
                </a:lnTo>
                <a:lnTo>
                  <a:pt x="39236" y="1270"/>
                </a:lnTo>
                <a:close/>
              </a:path>
              <a:path w="107315" h="128270">
                <a:moveTo>
                  <a:pt x="34636" y="0"/>
                </a:moveTo>
                <a:lnTo>
                  <a:pt x="31325" y="0"/>
                </a:lnTo>
                <a:lnTo>
                  <a:pt x="30704" y="1269"/>
                </a:lnTo>
                <a:lnTo>
                  <a:pt x="35970" y="1270"/>
                </a:lnTo>
                <a:lnTo>
                  <a:pt x="3463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67892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2276" y="0"/>
                </a:moveTo>
                <a:lnTo>
                  <a:pt x="1920" y="761"/>
                </a:lnTo>
                <a:lnTo>
                  <a:pt x="1414" y="2285"/>
                </a:lnTo>
                <a:lnTo>
                  <a:pt x="1103" y="3682"/>
                </a:lnTo>
                <a:lnTo>
                  <a:pt x="977" y="6349"/>
                </a:lnTo>
                <a:lnTo>
                  <a:pt x="1165" y="7619"/>
                </a:lnTo>
                <a:lnTo>
                  <a:pt x="4438" y="14223"/>
                </a:lnTo>
                <a:lnTo>
                  <a:pt x="3932" y="14604"/>
                </a:lnTo>
                <a:lnTo>
                  <a:pt x="3380" y="15112"/>
                </a:lnTo>
                <a:lnTo>
                  <a:pt x="2357" y="16128"/>
                </a:lnTo>
                <a:lnTo>
                  <a:pt x="1537" y="17144"/>
                </a:lnTo>
                <a:lnTo>
                  <a:pt x="1299" y="17398"/>
                </a:lnTo>
                <a:lnTo>
                  <a:pt x="436" y="19049"/>
                </a:lnTo>
                <a:lnTo>
                  <a:pt x="163" y="19811"/>
                </a:lnTo>
                <a:lnTo>
                  <a:pt x="34" y="20319"/>
                </a:lnTo>
                <a:lnTo>
                  <a:pt x="0" y="23113"/>
                </a:lnTo>
                <a:lnTo>
                  <a:pt x="195" y="23875"/>
                </a:lnTo>
                <a:lnTo>
                  <a:pt x="9280" y="32130"/>
                </a:lnTo>
                <a:lnTo>
                  <a:pt x="10027" y="32384"/>
                </a:lnTo>
                <a:lnTo>
                  <a:pt x="10303" y="32511"/>
                </a:lnTo>
                <a:lnTo>
                  <a:pt x="10499" y="32638"/>
                </a:lnTo>
                <a:lnTo>
                  <a:pt x="10694" y="32892"/>
                </a:lnTo>
                <a:lnTo>
                  <a:pt x="10775" y="34289"/>
                </a:lnTo>
                <a:lnTo>
                  <a:pt x="10223" y="35178"/>
                </a:lnTo>
                <a:lnTo>
                  <a:pt x="10062" y="35305"/>
                </a:lnTo>
                <a:lnTo>
                  <a:pt x="8682" y="36829"/>
                </a:lnTo>
                <a:lnTo>
                  <a:pt x="7037" y="42290"/>
                </a:lnTo>
                <a:lnTo>
                  <a:pt x="7152" y="43052"/>
                </a:lnTo>
                <a:lnTo>
                  <a:pt x="12028" y="49148"/>
                </a:lnTo>
                <a:lnTo>
                  <a:pt x="13213" y="50037"/>
                </a:lnTo>
                <a:lnTo>
                  <a:pt x="14581" y="50799"/>
                </a:lnTo>
                <a:lnTo>
                  <a:pt x="16122" y="51561"/>
                </a:lnTo>
                <a:lnTo>
                  <a:pt x="19733" y="53213"/>
                </a:lnTo>
                <a:lnTo>
                  <a:pt x="20089" y="53340"/>
                </a:lnTo>
                <a:lnTo>
                  <a:pt x="21032" y="53975"/>
                </a:lnTo>
                <a:lnTo>
                  <a:pt x="25437" y="66167"/>
                </a:lnTo>
                <a:lnTo>
                  <a:pt x="25276" y="67310"/>
                </a:lnTo>
                <a:lnTo>
                  <a:pt x="25080" y="68326"/>
                </a:lnTo>
                <a:lnTo>
                  <a:pt x="24494" y="70866"/>
                </a:lnTo>
                <a:lnTo>
                  <a:pt x="23505" y="74802"/>
                </a:lnTo>
                <a:lnTo>
                  <a:pt x="21757" y="97154"/>
                </a:lnTo>
                <a:lnTo>
                  <a:pt x="21876" y="99059"/>
                </a:lnTo>
                <a:lnTo>
                  <a:pt x="22136" y="101726"/>
                </a:lnTo>
                <a:lnTo>
                  <a:pt x="22332" y="103250"/>
                </a:lnTo>
                <a:lnTo>
                  <a:pt x="22723" y="103123"/>
                </a:lnTo>
                <a:lnTo>
                  <a:pt x="22884" y="102869"/>
                </a:lnTo>
                <a:lnTo>
                  <a:pt x="23079" y="102742"/>
                </a:lnTo>
                <a:lnTo>
                  <a:pt x="23666" y="101599"/>
                </a:lnTo>
                <a:lnTo>
                  <a:pt x="23827" y="101091"/>
                </a:lnTo>
                <a:lnTo>
                  <a:pt x="23942" y="100456"/>
                </a:lnTo>
                <a:lnTo>
                  <a:pt x="23898" y="96900"/>
                </a:lnTo>
                <a:lnTo>
                  <a:pt x="23746" y="96011"/>
                </a:lnTo>
                <a:lnTo>
                  <a:pt x="23627" y="93852"/>
                </a:lnTo>
                <a:lnTo>
                  <a:pt x="26299" y="77978"/>
                </a:lnTo>
                <a:lnTo>
                  <a:pt x="27242" y="76200"/>
                </a:lnTo>
                <a:lnTo>
                  <a:pt x="31862" y="58928"/>
                </a:lnTo>
                <a:lnTo>
                  <a:pt x="27357" y="58928"/>
                </a:lnTo>
                <a:lnTo>
                  <a:pt x="25908" y="53340"/>
                </a:lnTo>
                <a:lnTo>
                  <a:pt x="24404" y="48387"/>
                </a:lnTo>
                <a:lnTo>
                  <a:pt x="23700" y="46355"/>
                </a:lnTo>
                <a:lnTo>
                  <a:pt x="23033" y="44196"/>
                </a:lnTo>
                <a:lnTo>
                  <a:pt x="15375" y="28575"/>
                </a:lnTo>
                <a:lnTo>
                  <a:pt x="14938" y="27940"/>
                </a:lnTo>
                <a:lnTo>
                  <a:pt x="14501" y="27559"/>
                </a:lnTo>
                <a:lnTo>
                  <a:pt x="14156" y="27178"/>
                </a:lnTo>
                <a:lnTo>
                  <a:pt x="13489" y="26543"/>
                </a:lnTo>
                <a:lnTo>
                  <a:pt x="12546" y="25908"/>
                </a:lnTo>
                <a:lnTo>
                  <a:pt x="12224" y="25781"/>
                </a:lnTo>
                <a:lnTo>
                  <a:pt x="13489" y="25400"/>
                </a:lnTo>
                <a:lnTo>
                  <a:pt x="14627" y="25273"/>
                </a:lnTo>
                <a:lnTo>
                  <a:pt x="17531" y="25273"/>
                </a:lnTo>
                <a:lnTo>
                  <a:pt x="15214" y="19558"/>
                </a:lnTo>
                <a:lnTo>
                  <a:pt x="3737" y="1397"/>
                </a:lnTo>
                <a:lnTo>
                  <a:pt x="2276" y="0"/>
                </a:lnTo>
                <a:close/>
              </a:path>
              <a:path w="36195" h="103504">
                <a:moveTo>
                  <a:pt x="36091" y="33909"/>
                </a:moveTo>
                <a:lnTo>
                  <a:pt x="27357" y="58928"/>
                </a:lnTo>
                <a:lnTo>
                  <a:pt x="31862" y="58928"/>
                </a:lnTo>
                <a:lnTo>
                  <a:pt x="31687" y="44196"/>
                </a:lnTo>
                <a:lnTo>
                  <a:pt x="31659" y="43053"/>
                </a:lnTo>
                <a:lnTo>
                  <a:pt x="35953" y="34671"/>
                </a:lnTo>
                <a:lnTo>
                  <a:pt x="36091" y="33909"/>
                </a:lnTo>
                <a:close/>
              </a:path>
              <a:path w="36195" h="103504">
                <a:moveTo>
                  <a:pt x="30140" y="12827"/>
                </a:moveTo>
                <a:lnTo>
                  <a:pt x="24494" y="12827"/>
                </a:lnTo>
                <a:lnTo>
                  <a:pt x="24919" y="13716"/>
                </a:lnTo>
                <a:lnTo>
                  <a:pt x="25908" y="16383"/>
                </a:lnTo>
                <a:lnTo>
                  <a:pt x="26460" y="18923"/>
                </a:lnTo>
                <a:lnTo>
                  <a:pt x="26561" y="23876"/>
                </a:lnTo>
                <a:lnTo>
                  <a:pt x="26315" y="25654"/>
                </a:lnTo>
                <a:lnTo>
                  <a:pt x="25828" y="27559"/>
                </a:lnTo>
                <a:lnTo>
                  <a:pt x="25471" y="28575"/>
                </a:lnTo>
                <a:lnTo>
                  <a:pt x="24689" y="30353"/>
                </a:lnTo>
                <a:lnTo>
                  <a:pt x="24494" y="30734"/>
                </a:lnTo>
                <a:lnTo>
                  <a:pt x="23820" y="32766"/>
                </a:lnTo>
                <a:lnTo>
                  <a:pt x="23390" y="34671"/>
                </a:lnTo>
                <a:lnTo>
                  <a:pt x="23275" y="37084"/>
                </a:lnTo>
                <a:lnTo>
                  <a:pt x="23390" y="38227"/>
                </a:lnTo>
                <a:lnTo>
                  <a:pt x="23746" y="39243"/>
                </a:lnTo>
                <a:lnTo>
                  <a:pt x="23976" y="39751"/>
                </a:lnTo>
                <a:lnTo>
                  <a:pt x="24413" y="40259"/>
                </a:lnTo>
                <a:lnTo>
                  <a:pt x="24919" y="40640"/>
                </a:lnTo>
                <a:lnTo>
                  <a:pt x="25400" y="39751"/>
                </a:lnTo>
                <a:lnTo>
                  <a:pt x="26453" y="38100"/>
                </a:lnTo>
                <a:lnTo>
                  <a:pt x="27208" y="37084"/>
                </a:lnTo>
                <a:lnTo>
                  <a:pt x="28151" y="36068"/>
                </a:lnTo>
                <a:lnTo>
                  <a:pt x="30669" y="33909"/>
                </a:lnTo>
                <a:lnTo>
                  <a:pt x="36091" y="33909"/>
                </a:lnTo>
                <a:lnTo>
                  <a:pt x="35979" y="30607"/>
                </a:lnTo>
                <a:lnTo>
                  <a:pt x="29795" y="24130"/>
                </a:lnTo>
                <a:lnTo>
                  <a:pt x="29922" y="23876"/>
                </a:lnTo>
                <a:lnTo>
                  <a:pt x="30089" y="23114"/>
                </a:lnTo>
                <a:lnTo>
                  <a:pt x="30464" y="20955"/>
                </a:lnTo>
                <a:lnTo>
                  <a:pt x="30669" y="19304"/>
                </a:lnTo>
                <a:lnTo>
                  <a:pt x="30543" y="14732"/>
                </a:lnTo>
                <a:lnTo>
                  <a:pt x="30347" y="13589"/>
                </a:lnTo>
                <a:lnTo>
                  <a:pt x="30140" y="12827"/>
                </a:lnTo>
                <a:close/>
              </a:path>
              <a:path w="36195" h="103504">
                <a:moveTo>
                  <a:pt x="17531" y="25273"/>
                </a:moveTo>
                <a:lnTo>
                  <a:pt x="15133" y="25273"/>
                </a:lnTo>
                <a:lnTo>
                  <a:pt x="15996" y="25400"/>
                </a:lnTo>
                <a:lnTo>
                  <a:pt x="16398" y="25527"/>
                </a:lnTo>
                <a:lnTo>
                  <a:pt x="17019" y="25654"/>
                </a:lnTo>
                <a:lnTo>
                  <a:pt x="17766" y="26162"/>
                </a:lnTo>
                <a:lnTo>
                  <a:pt x="17531" y="25273"/>
                </a:lnTo>
                <a:close/>
              </a:path>
              <a:path w="36195" h="103504">
                <a:moveTo>
                  <a:pt x="24609" y="8128"/>
                </a:moveTo>
                <a:lnTo>
                  <a:pt x="18476" y="15367"/>
                </a:lnTo>
                <a:lnTo>
                  <a:pt x="18586" y="17018"/>
                </a:lnTo>
                <a:lnTo>
                  <a:pt x="18951" y="19812"/>
                </a:lnTo>
                <a:lnTo>
                  <a:pt x="19181" y="21209"/>
                </a:lnTo>
                <a:lnTo>
                  <a:pt x="19848" y="24257"/>
                </a:lnTo>
                <a:lnTo>
                  <a:pt x="20285" y="23876"/>
                </a:lnTo>
                <a:lnTo>
                  <a:pt x="24494" y="12827"/>
                </a:lnTo>
                <a:lnTo>
                  <a:pt x="30140" y="12827"/>
                </a:lnTo>
                <a:lnTo>
                  <a:pt x="27760" y="9271"/>
                </a:lnTo>
                <a:lnTo>
                  <a:pt x="27484" y="9017"/>
                </a:lnTo>
                <a:lnTo>
                  <a:pt x="27162" y="8890"/>
                </a:lnTo>
                <a:lnTo>
                  <a:pt x="26817" y="8636"/>
                </a:lnTo>
                <a:lnTo>
                  <a:pt x="25598" y="8255"/>
                </a:lnTo>
                <a:lnTo>
                  <a:pt x="25126" y="8255"/>
                </a:lnTo>
                <a:lnTo>
                  <a:pt x="24609" y="812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52301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9738" y="4825"/>
                </a:moveTo>
                <a:lnTo>
                  <a:pt x="6472" y="6730"/>
                </a:lnTo>
                <a:lnTo>
                  <a:pt x="6115" y="6984"/>
                </a:lnTo>
                <a:lnTo>
                  <a:pt x="3505" y="14223"/>
                </a:lnTo>
                <a:lnTo>
                  <a:pt x="3627" y="15239"/>
                </a:lnTo>
                <a:lnTo>
                  <a:pt x="3741" y="15874"/>
                </a:lnTo>
                <a:lnTo>
                  <a:pt x="4183" y="17779"/>
                </a:lnTo>
                <a:lnTo>
                  <a:pt x="5011" y="19811"/>
                </a:lnTo>
                <a:lnTo>
                  <a:pt x="3010" y="20319"/>
                </a:lnTo>
                <a:lnTo>
                  <a:pt x="0" y="24891"/>
                </a:lnTo>
                <a:lnTo>
                  <a:pt x="237" y="25907"/>
                </a:lnTo>
                <a:lnTo>
                  <a:pt x="7886" y="34670"/>
                </a:lnTo>
                <a:lnTo>
                  <a:pt x="9611" y="35940"/>
                </a:lnTo>
                <a:lnTo>
                  <a:pt x="12647" y="37718"/>
                </a:lnTo>
                <a:lnTo>
                  <a:pt x="15005" y="38861"/>
                </a:lnTo>
                <a:lnTo>
                  <a:pt x="16258" y="39496"/>
                </a:lnTo>
                <a:lnTo>
                  <a:pt x="15235" y="40639"/>
                </a:lnTo>
                <a:lnTo>
                  <a:pt x="14822" y="41528"/>
                </a:lnTo>
                <a:lnTo>
                  <a:pt x="14711" y="43433"/>
                </a:lnTo>
                <a:lnTo>
                  <a:pt x="14878" y="44195"/>
                </a:lnTo>
                <a:lnTo>
                  <a:pt x="15591" y="45465"/>
                </a:lnTo>
                <a:lnTo>
                  <a:pt x="15948" y="45846"/>
                </a:lnTo>
                <a:lnTo>
                  <a:pt x="16810" y="46862"/>
                </a:lnTo>
                <a:lnTo>
                  <a:pt x="20697" y="49529"/>
                </a:lnTo>
                <a:lnTo>
                  <a:pt x="21720" y="50164"/>
                </a:lnTo>
                <a:lnTo>
                  <a:pt x="30690" y="65023"/>
                </a:lnTo>
                <a:lnTo>
                  <a:pt x="31668" y="65531"/>
                </a:lnTo>
                <a:lnTo>
                  <a:pt x="32300" y="65785"/>
                </a:lnTo>
                <a:lnTo>
                  <a:pt x="33048" y="65912"/>
                </a:lnTo>
                <a:lnTo>
                  <a:pt x="33473" y="66039"/>
                </a:lnTo>
                <a:lnTo>
                  <a:pt x="34543" y="66166"/>
                </a:lnTo>
                <a:lnTo>
                  <a:pt x="35129" y="66166"/>
                </a:lnTo>
                <a:lnTo>
                  <a:pt x="35911" y="63753"/>
                </a:lnTo>
                <a:lnTo>
                  <a:pt x="36313" y="62864"/>
                </a:lnTo>
                <a:lnTo>
                  <a:pt x="37337" y="60959"/>
                </a:lnTo>
                <a:lnTo>
                  <a:pt x="37647" y="60451"/>
                </a:lnTo>
                <a:lnTo>
                  <a:pt x="38261" y="59562"/>
                </a:lnTo>
                <a:lnTo>
                  <a:pt x="34462" y="59562"/>
                </a:lnTo>
                <a:lnTo>
                  <a:pt x="34623" y="58419"/>
                </a:lnTo>
                <a:lnTo>
                  <a:pt x="34599" y="52958"/>
                </a:lnTo>
                <a:lnTo>
                  <a:pt x="30414" y="52958"/>
                </a:lnTo>
                <a:lnTo>
                  <a:pt x="26194" y="43941"/>
                </a:lnTo>
                <a:lnTo>
                  <a:pt x="24967" y="41528"/>
                </a:lnTo>
                <a:lnTo>
                  <a:pt x="20404" y="33654"/>
                </a:lnTo>
                <a:lnTo>
                  <a:pt x="18305" y="30479"/>
                </a:lnTo>
                <a:lnTo>
                  <a:pt x="17104" y="29209"/>
                </a:lnTo>
                <a:lnTo>
                  <a:pt x="16534" y="28574"/>
                </a:lnTo>
                <a:lnTo>
                  <a:pt x="9335" y="11683"/>
                </a:lnTo>
                <a:lnTo>
                  <a:pt x="9432" y="6730"/>
                </a:lnTo>
                <a:lnTo>
                  <a:pt x="9738" y="4825"/>
                </a:lnTo>
                <a:close/>
              </a:path>
              <a:path w="82550" h="66675">
                <a:moveTo>
                  <a:pt x="53022" y="22224"/>
                </a:moveTo>
                <a:lnTo>
                  <a:pt x="47095" y="34543"/>
                </a:lnTo>
                <a:lnTo>
                  <a:pt x="46973" y="35686"/>
                </a:lnTo>
                <a:lnTo>
                  <a:pt x="42914" y="46735"/>
                </a:lnTo>
                <a:lnTo>
                  <a:pt x="42132" y="47497"/>
                </a:lnTo>
                <a:lnTo>
                  <a:pt x="34462" y="59562"/>
                </a:lnTo>
                <a:lnTo>
                  <a:pt x="38261" y="59562"/>
                </a:lnTo>
                <a:lnTo>
                  <a:pt x="39249" y="58292"/>
                </a:lnTo>
                <a:lnTo>
                  <a:pt x="39568" y="57911"/>
                </a:lnTo>
                <a:lnTo>
                  <a:pt x="44881" y="54736"/>
                </a:lnTo>
                <a:lnTo>
                  <a:pt x="45594" y="54482"/>
                </a:lnTo>
                <a:lnTo>
                  <a:pt x="48457" y="54482"/>
                </a:lnTo>
                <a:lnTo>
                  <a:pt x="49009" y="54228"/>
                </a:lnTo>
                <a:lnTo>
                  <a:pt x="49481" y="53974"/>
                </a:lnTo>
                <a:lnTo>
                  <a:pt x="49952" y="53593"/>
                </a:lnTo>
                <a:lnTo>
                  <a:pt x="50194" y="53466"/>
                </a:lnTo>
                <a:lnTo>
                  <a:pt x="50585" y="53085"/>
                </a:lnTo>
                <a:lnTo>
                  <a:pt x="50895" y="52577"/>
                </a:lnTo>
                <a:lnTo>
                  <a:pt x="51332" y="50926"/>
                </a:lnTo>
                <a:lnTo>
                  <a:pt x="51482" y="50545"/>
                </a:lnTo>
                <a:lnTo>
                  <a:pt x="51677" y="50291"/>
                </a:lnTo>
                <a:lnTo>
                  <a:pt x="51953" y="49783"/>
                </a:lnTo>
                <a:lnTo>
                  <a:pt x="52861" y="48894"/>
                </a:lnTo>
                <a:lnTo>
                  <a:pt x="53494" y="48386"/>
                </a:lnTo>
                <a:lnTo>
                  <a:pt x="54276" y="47878"/>
                </a:lnTo>
                <a:lnTo>
                  <a:pt x="46261" y="47878"/>
                </a:lnTo>
                <a:lnTo>
                  <a:pt x="53494" y="25272"/>
                </a:lnTo>
                <a:lnTo>
                  <a:pt x="58089" y="25272"/>
                </a:lnTo>
                <a:lnTo>
                  <a:pt x="54356" y="22478"/>
                </a:lnTo>
                <a:lnTo>
                  <a:pt x="53022" y="22224"/>
                </a:lnTo>
                <a:close/>
              </a:path>
              <a:path w="82550" h="66675">
                <a:moveTo>
                  <a:pt x="48457" y="54482"/>
                </a:moveTo>
                <a:lnTo>
                  <a:pt x="45594" y="54482"/>
                </a:lnTo>
                <a:lnTo>
                  <a:pt x="45237" y="54736"/>
                </a:lnTo>
                <a:lnTo>
                  <a:pt x="47434" y="54736"/>
                </a:lnTo>
                <a:lnTo>
                  <a:pt x="48457" y="54482"/>
                </a:lnTo>
                <a:close/>
              </a:path>
              <a:path w="82550" h="66675">
                <a:moveTo>
                  <a:pt x="33519" y="31241"/>
                </a:moveTo>
                <a:lnTo>
                  <a:pt x="28287" y="31241"/>
                </a:lnTo>
                <a:lnTo>
                  <a:pt x="28212" y="31876"/>
                </a:lnTo>
                <a:lnTo>
                  <a:pt x="28091" y="32638"/>
                </a:lnTo>
                <a:lnTo>
                  <a:pt x="34599" y="52958"/>
                </a:lnTo>
                <a:lnTo>
                  <a:pt x="34428" y="51688"/>
                </a:lnTo>
                <a:lnTo>
                  <a:pt x="33910" y="49783"/>
                </a:lnTo>
                <a:lnTo>
                  <a:pt x="33715" y="49402"/>
                </a:lnTo>
                <a:lnTo>
                  <a:pt x="33554" y="48894"/>
                </a:lnTo>
                <a:lnTo>
                  <a:pt x="31900" y="43433"/>
                </a:lnTo>
                <a:lnTo>
                  <a:pt x="31997" y="39369"/>
                </a:lnTo>
                <a:lnTo>
                  <a:pt x="32059" y="38607"/>
                </a:lnTo>
                <a:lnTo>
                  <a:pt x="32461" y="37464"/>
                </a:lnTo>
                <a:lnTo>
                  <a:pt x="32813" y="36321"/>
                </a:lnTo>
                <a:lnTo>
                  <a:pt x="33209" y="34543"/>
                </a:lnTo>
                <a:lnTo>
                  <a:pt x="33315" y="33908"/>
                </a:lnTo>
                <a:lnTo>
                  <a:pt x="33416" y="33019"/>
                </a:lnTo>
                <a:lnTo>
                  <a:pt x="33519" y="31241"/>
                </a:lnTo>
                <a:close/>
              </a:path>
              <a:path w="82550" h="66675">
                <a:moveTo>
                  <a:pt x="82344" y="20827"/>
                </a:moveTo>
                <a:lnTo>
                  <a:pt x="75700" y="20827"/>
                </a:lnTo>
                <a:lnTo>
                  <a:pt x="77114" y="20954"/>
                </a:lnTo>
                <a:lnTo>
                  <a:pt x="78299" y="21208"/>
                </a:lnTo>
                <a:lnTo>
                  <a:pt x="79679" y="21716"/>
                </a:lnTo>
                <a:lnTo>
                  <a:pt x="80461" y="22097"/>
                </a:lnTo>
                <a:lnTo>
                  <a:pt x="80622" y="22224"/>
                </a:lnTo>
                <a:lnTo>
                  <a:pt x="79046" y="22859"/>
                </a:lnTo>
                <a:lnTo>
                  <a:pt x="75976" y="24510"/>
                </a:lnTo>
                <a:lnTo>
                  <a:pt x="72871" y="26288"/>
                </a:lnTo>
                <a:lnTo>
                  <a:pt x="69812" y="28193"/>
                </a:lnTo>
                <a:lnTo>
                  <a:pt x="68317" y="29209"/>
                </a:lnTo>
                <a:lnTo>
                  <a:pt x="66822" y="30352"/>
                </a:lnTo>
                <a:lnTo>
                  <a:pt x="63913" y="32384"/>
                </a:lnTo>
                <a:lnTo>
                  <a:pt x="59819" y="35686"/>
                </a:lnTo>
                <a:lnTo>
                  <a:pt x="57266" y="37718"/>
                </a:lnTo>
                <a:lnTo>
                  <a:pt x="52781" y="41655"/>
                </a:lnTo>
                <a:lnTo>
                  <a:pt x="49320" y="44830"/>
                </a:lnTo>
                <a:lnTo>
                  <a:pt x="46491" y="47624"/>
                </a:lnTo>
                <a:lnTo>
                  <a:pt x="46261" y="47878"/>
                </a:lnTo>
                <a:lnTo>
                  <a:pt x="54276" y="47878"/>
                </a:lnTo>
                <a:lnTo>
                  <a:pt x="55184" y="47370"/>
                </a:lnTo>
                <a:lnTo>
                  <a:pt x="56909" y="46608"/>
                </a:lnTo>
                <a:lnTo>
                  <a:pt x="58243" y="46100"/>
                </a:lnTo>
                <a:lnTo>
                  <a:pt x="60681" y="45338"/>
                </a:lnTo>
                <a:lnTo>
                  <a:pt x="61153" y="45338"/>
                </a:lnTo>
                <a:lnTo>
                  <a:pt x="62303" y="45084"/>
                </a:lnTo>
                <a:lnTo>
                  <a:pt x="63039" y="44957"/>
                </a:lnTo>
                <a:lnTo>
                  <a:pt x="64304" y="44449"/>
                </a:lnTo>
                <a:lnTo>
                  <a:pt x="65132" y="44195"/>
                </a:lnTo>
                <a:lnTo>
                  <a:pt x="65523" y="43941"/>
                </a:lnTo>
                <a:lnTo>
                  <a:pt x="66305" y="43306"/>
                </a:lnTo>
                <a:lnTo>
                  <a:pt x="67018" y="42798"/>
                </a:lnTo>
                <a:lnTo>
                  <a:pt x="67604" y="41909"/>
                </a:lnTo>
                <a:lnTo>
                  <a:pt x="67995" y="41020"/>
                </a:lnTo>
                <a:lnTo>
                  <a:pt x="68116" y="40639"/>
                </a:lnTo>
                <a:lnTo>
                  <a:pt x="68002" y="37718"/>
                </a:lnTo>
                <a:lnTo>
                  <a:pt x="67634" y="36575"/>
                </a:lnTo>
                <a:lnTo>
                  <a:pt x="67328" y="35813"/>
                </a:lnTo>
                <a:lnTo>
                  <a:pt x="67248" y="35051"/>
                </a:lnTo>
                <a:lnTo>
                  <a:pt x="74642" y="30225"/>
                </a:lnTo>
                <a:lnTo>
                  <a:pt x="76137" y="29463"/>
                </a:lnTo>
                <a:lnTo>
                  <a:pt x="78609" y="27812"/>
                </a:lnTo>
                <a:lnTo>
                  <a:pt x="79081" y="27431"/>
                </a:lnTo>
                <a:lnTo>
                  <a:pt x="79598" y="26923"/>
                </a:lnTo>
                <a:lnTo>
                  <a:pt x="80070" y="26542"/>
                </a:lnTo>
                <a:lnTo>
                  <a:pt x="80932" y="25526"/>
                </a:lnTo>
                <a:lnTo>
                  <a:pt x="81645" y="24383"/>
                </a:lnTo>
                <a:lnTo>
                  <a:pt x="82105" y="23240"/>
                </a:lnTo>
                <a:lnTo>
                  <a:pt x="82332" y="22351"/>
                </a:lnTo>
                <a:lnTo>
                  <a:pt x="82344" y="20827"/>
                </a:lnTo>
                <a:close/>
              </a:path>
              <a:path w="82550" h="66675">
                <a:moveTo>
                  <a:pt x="23931" y="14350"/>
                </a:moveTo>
                <a:lnTo>
                  <a:pt x="19569" y="22224"/>
                </a:lnTo>
                <a:lnTo>
                  <a:pt x="19689" y="23240"/>
                </a:lnTo>
                <a:lnTo>
                  <a:pt x="24630" y="36321"/>
                </a:lnTo>
                <a:lnTo>
                  <a:pt x="24756" y="35813"/>
                </a:lnTo>
                <a:lnTo>
                  <a:pt x="24952" y="35305"/>
                </a:lnTo>
                <a:lnTo>
                  <a:pt x="26044" y="33400"/>
                </a:lnTo>
                <a:lnTo>
                  <a:pt x="27229" y="32130"/>
                </a:lnTo>
                <a:lnTo>
                  <a:pt x="27735" y="31749"/>
                </a:lnTo>
                <a:lnTo>
                  <a:pt x="28287" y="31241"/>
                </a:lnTo>
                <a:lnTo>
                  <a:pt x="33519" y="31241"/>
                </a:lnTo>
                <a:lnTo>
                  <a:pt x="33398" y="29590"/>
                </a:lnTo>
                <a:lnTo>
                  <a:pt x="33326" y="29209"/>
                </a:lnTo>
                <a:lnTo>
                  <a:pt x="33002" y="27939"/>
                </a:lnTo>
                <a:lnTo>
                  <a:pt x="32530" y="26796"/>
                </a:lnTo>
                <a:lnTo>
                  <a:pt x="32395" y="26542"/>
                </a:lnTo>
                <a:lnTo>
                  <a:pt x="23066" y="26542"/>
                </a:lnTo>
                <a:lnTo>
                  <a:pt x="22663" y="26288"/>
                </a:lnTo>
                <a:lnTo>
                  <a:pt x="22474" y="26034"/>
                </a:lnTo>
                <a:lnTo>
                  <a:pt x="22548" y="25018"/>
                </a:lnTo>
                <a:lnTo>
                  <a:pt x="23882" y="21716"/>
                </a:lnTo>
                <a:lnTo>
                  <a:pt x="24317" y="19811"/>
                </a:lnTo>
                <a:lnTo>
                  <a:pt x="24427" y="19176"/>
                </a:lnTo>
                <a:lnTo>
                  <a:pt x="24314" y="15620"/>
                </a:lnTo>
                <a:lnTo>
                  <a:pt x="24239" y="15239"/>
                </a:lnTo>
                <a:lnTo>
                  <a:pt x="23931" y="14350"/>
                </a:lnTo>
                <a:close/>
              </a:path>
              <a:path w="82550" h="66675">
                <a:moveTo>
                  <a:pt x="58089" y="25272"/>
                </a:moveTo>
                <a:lnTo>
                  <a:pt x="53494" y="25272"/>
                </a:lnTo>
                <a:lnTo>
                  <a:pt x="54241" y="26034"/>
                </a:lnTo>
                <a:lnTo>
                  <a:pt x="54552" y="26288"/>
                </a:lnTo>
                <a:lnTo>
                  <a:pt x="55932" y="28066"/>
                </a:lnTo>
                <a:lnTo>
                  <a:pt x="56748" y="29590"/>
                </a:lnTo>
                <a:lnTo>
                  <a:pt x="57300" y="30987"/>
                </a:lnTo>
                <a:lnTo>
                  <a:pt x="57898" y="33146"/>
                </a:lnTo>
                <a:lnTo>
                  <a:pt x="58013" y="34035"/>
                </a:lnTo>
                <a:lnTo>
                  <a:pt x="60403" y="31495"/>
                </a:lnTo>
                <a:lnTo>
                  <a:pt x="62330" y="29209"/>
                </a:lnTo>
                <a:lnTo>
                  <a:pt x="64695" y="26034"/>
                </a:lnTo>
                <a:lnTo>
                  <a:pt x="59117" y="26034"/>
                </a:lnTo>
                <a:lnTo>
                  <a:pt x="58922" y="25907"/>
                </a:lnTo>
                <a:lnTo>
                  <a:pt x="58715" y="25907"/>
                </a:lnTo>
                <a:lnTo>
                  <a:pt x="58089" y="25272"/>
                </a:lnTo>
                <a:close/>
              </a:path>
              <a:path w="82550" h="66675">
                <a:moveTo>
                  <a:pt x="29356" y="24256"/>
                </a:moveTo>
                <a:lnTo>
                  <a:pt x="29000" y="24256"/>
                </a:lnTo>
                <a:lnTo>
                  <a:pt x="28609" y="24383"/>
                </a:lnTo>
                <a:lnTo>
                  <a:pt x="28206" y="24383"/>
                </a:lnTo>
                <a:lnTo>
                  <a:pt x="27309" y="24637"/>
                </a:lnTo>
                <a:lnTo>
                  <a:pt x="26320" y="25145"/>
                </a:lnTo>
                <a:lnTo>
                  <a:pt x="25768" y="25399"/>
                </a:lnTo>
                <a:lnTo>
                  <a:pt x="24480" y="26288"/>
                </a:lnTo>
                <a:lnTo>
                  <a:pt x="23606" y="26542"/>
                </a:lnTo>
                <a:lnTo>
                  <a:pt x="32395" y="26542"/>
                </a:lnTo>
                <a:lnTo>
                  <a:pt x="32059" y="25907"/>
                </a:lnTo>
                <a:lnTo>
                  <a:pt x="31472" y="25145"/>
                </a:lnTo>
                <a:lnTo>
                  <a:pt x="30805" y="24764"/>
                </a:lnTo>
                <a:lnTo>
                  <a:pt x="30575" y="24510"/>
                </a:lnTo>
                <a:lnTo>
                  <a:pt x="29667" y="24383"/>
                </a:lnTo>
                <a:lnTo>
                  <a:pt x="29356" y="24256"/>
                </a:lnTo>
                <a:close/>
              </a:path>
              <a:path w="82550" h="66675">
                <a:moveTo>
                  <a:pt x="69766" y="9016"/>
                </a:moveTo>
                <a:lnTo>
                  <a:pt x="59713" y="24891"/>
                </a:lnTo>
                <a:lnTo>
                  <a:pt x="59589" y="25526"/>
                </a:lnTo>
                <a:lnTo>
                  <a:pt x="59462" y="25780"/>
                </a:lnTo>
                <a:lnTo>
                  <a:pt x="59313" y="25907"/>
                </a:lnTo>
                <a:lnTo>
                  <a:pt x="59117" y="26034"/>
                </a:lnTo>
                <a:lnTo>
                  <a:pt x="64695" y="26034"/>
                </a:lnTo>
                <a:lnTo>
                  <a:pt x="71571" y="10032"/>
                </a:lnTo>
                <a:lnTo>
                  <a:pt x="71146" y="9778"/>
                </a:lnTo>
                <a:lnTo>
                  <a:pt x="70674" y="9397"/>
                </a:lnTo>
                <a:lnTo>
                  <a:pt x="70237" y="9270"/>
                </a:lnTo>
                <a:lnTo>
                  <a:pt x="69766" y="9016"/>
                </a:lnTo>
                <a:close/>
              </a:path>
              <a:path w="82550" h="66675">
                <a:moveTo>
                  <a:pt x="21766" y="11556"/>
                </a:moveTo>
                <a:lnTo>
                  <a:pt x="21364" y="11683"/>
                </a:lnTo>
                <a:lnTo>
                  <a:pt x="20352" y="11810"/>
                </a:lnTo>
                <a:lnTo>
                  <a:pt x="18616" y="12445"/>
                </a:lnTo>
                <a:lnTo>
                  <a:pt x="14844" y="19938"/>
                </a:lnTo>
                <a:lnTo>
                  <a:pt x="14967" y="21081"/>
                </a:lnTo>
                <a:lnTo>
                  <a:pt x="15074" y="21716"/>
                </a:lnTo>
                <a:lnTo>
                  <a:pt x="15315" y="22732"/>
                </a:lnTo>
                <a:lnTo>
                  <a:pt x="15430" y="20954"/>
                </a:lnTo>
                <a:lnTo>
                  <a:pt x="15752" y="19811"/>
                </a:lnTo>
                <a:lnTo>
                  <a:pt x="18938" y="15366"/>
                </a:lnTo>
                <a:lnTo>
                  <a:pt x="19800" y="14604"/>
                </a:lnTo>
                <a:lnTo>
                  <a:pt x="20306" y="14350"/>
                </a:lnTo>
                <a:lnTo>
                  <a:pt x="23931" y="14350"/>
                </a:lnTo>
                <a:lnTo>
                  <a:pt x="23652" y="13715"/>
                </a:lnTo>
                <a:lnTo>
                  <a:pt x="23275" y="13207"/>
                </a:lnTo>
                <a:lnTo>
                  <a:pt x="22663" y="12445"/>
                </a:lnTo>
                <a:lnTo>
                  <a:pt x="22238" y="12064"/>
                </a:lnTo>
                <a:lnTo>
                  <a:pt x="21766" y="11556"/>
                </a:lnTo>
                <a:close/>
              </a:path>
              <a:path w="82550" h="66675">
                <a:moveTo>
                  <a:pt x="78494" y="0"/>
                </a:moveTo>
                <a:lnTo>
                  <a:pt x="72319" y="21208"/>
                </a:lnTo>
                <a:lnTo>
                  <a:pt x="74090" y="20827"/>
                </a:lnTo>
                <a:lnTo>
                  <a:pt x="82344" y="20827"/>
                </a:lnTo>
                <a:lnTo>
                  <a:pt x="82151" y="19811"/>
                </a:lnTo>
                <a:lnTo>
                  <a:pt x="81921" y="19176"/>
                </a:lnTo>
                <a:lnTo>
                  <a:pt x="81406" y="18160"/>
                </a:lnTo>
                <a:lnTo>
                  <a:pt x="81013" y="17525"/>
                </a:lnTo>
                <a:lnTo>
                  <a:pt x="80006" y="16382"/>
                </a:lnTo>
                <a:lnTo>
                  <a:pt x="79633" y="16001"/>
                </a:lnTo>
                <a:lnTo>
                  <a:pt x="80070" y="14477"/>
                </a:lnTo>
                <a:lnTo>
                  <a:pt x="80514" y="12445"/>
                </a:lnTo>
                <a:lnTo>
                  <a:pt x="80741" y="10921"/>
                </a:lnTo>
                <a:lnTo>
                  <a:pt x="80865" y="9651"/>
                </a:lnTo>
                <a:lnTo>
                  <a:pt x="80785" y="6223"/>
                </a:lnTo>
                <a:lnTo>
                  <a:pt x="79276" y="1270"/>
                </a:lnTo>
                <a:lnTo>
                  <a:pt x="7849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10154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29" h="69850">
                <a:moveTo>
                  <a:pt x="10142" y="23729"/>
                </a:moveTo>
                <a:lnTo>
                  <a:pt x="0" y="31643"/>
                </a:lnTo>
                <a:lnTo>
                  <a:pt x="356" y="33441"/>
                </a:lnTo>
                <a:lnTo>
                  <a:pt x="586" y="34815"/>
                </a:lnTo>
                <a:lnTo>
                  <a:pt x="724" y="36338"/>
                </a:lnTo>
                <a:lnTo>
                  <a:pt x="768" y="42294"/>
                </a:lnTo>
                <a:lnTo>
                  <a:pt x="1023" y="42878"/>
                </a:lnTo>
                <a:lnTo>
                  <a:pt x="1269" y="43542"/>
                </a:lnTo>
                <a:lnTo>
                  <a:pt x="1460" y="43977"/>
                </a:lnTo>
                <a:lnTo>
                  <a:pt x="1960" y="46795"/>
                </a:lnTo>
                <a:lnTo>
                  <a:pt x="3346" y="69230"/>
                </a:lnTo>
                <a:lnTo>
                  <a:pt x="3852" y="68520"/>
                </a:lnTo>
                <a:lnTo>
                  <a:pt x="6451" y="63046"/>
                </a:lnTo>
                <a:lnTo>
                  <a:pt x="7003" y="62336"/>
                </a:lnTo>
                <a:lnTo>
                  <a:pt x="16869" y="57755"/>
                </a:lnTo>
                <a:lnTo>
                  <a:pt x="30221" y="57755"/>
                </a:lnTo>
                <a:lnTo>
                  <a:pt x="31451" y="57125"/>
                </a:lnTo>
                <a:lnTo>
                  <a:pt x="35269" y="52899"/>
                </a:lnTo>
                <a:lnTo>
                  <a:pt x="37350" y="52784"/>
                </a:lnTo>
                <a:lnTo>
                  <a:pt x="51823" y="44092"/>
                </a:lnTo>
                <a:lnTo>
                  <a:pt x="51764" y="42168"/>
                </a:lnTo>
                <a:lnTo>
                  <a:pt x="51621" y="41194"/>
                </a:lnTo>
                <a:lnTo>
                  <a:pt x="51196" y="39786"/>
                </a:lnTo>
                <a:lnTo>
                  <a:pt x="50954" y="39121"/>
                </a:lnTo>
                <a:lnTo>
                  <a:pt x="50678" y="38537"/>
                </a:lnTo>
                <a:lnTo>
                  <a:pt x="52449" y="37438"/>
                </a:lnTo>
                <a:lnTo>
                  <a:pt x="62121" y="23775"/>
                </a:lnTo>
                <a:lnTo>
                  <a:pt x="11442" y="23775"/>
                </a:lnTo>
                <a:lnTo>
                  <a:pt x="10142" y="23729"/>
                </a:lnTo>
                <a:close/>
              </a:path>
              <a:path w="62229" h="69850">
                <a:moveTo>
                  <a:pt x="30221" y="57755"/>
                </a:moveTo>
                <a:lnTo>
                  <a:pt x="16869" y="57755"/>
                </a:lnTo>
                <a:lnTo>
                  <a:pt x="18675" y="57915"/>
                </a:lnTo>
                <a:lnTo>
                  <a:pt x="19422" y="58030"/>
                </a:lnTo>
                <a:lnTo>
                  <a:pt x="25598" y="58854"/>
                </a:lnTo>
                <a:lnTo>
                  <a:pt x="26380" y="58774"/>
                </a:lnTo>
                <a:lnTo>
                  <a:pt x="27921" y="58534"/>
                </a:lnTo>
                <a:lnTo>
                  <a:pt x="28588" y="58385"/>
                </a:lnTo>
                <a:lnTo>
                  <a:pt x="29908" y="57915"/>
                </a:lnTo>
                <a:lnTo>
                  <a:pt x="30221" y="57755"/>
                </a:lnTo>
                <a:close/>
              </a:path>
              <a:path w="62229" h="69850">
                <a:moveTo>
                  <a:pt x="16950" y="7993"/>
                </a:moveTo>
                <a:lnTo>
                  <a:pt x="16042" y="8074"/>
                </a:lnTo>
                <a:lnTo>
                  <a:pt x="15260" y="8303"/>
                </a:lnTo>
                <a:lnTo>
                  <a:pt x="14903" y="8497"/>
                </a:lnTo>
                <a:lnTo>
                  <a:pt x="14547" y="8658"/>
                </a:lnTo>
                <a:lnTo>
                  <a:pt x="10616" y="19938"/>
                </a:lnTo>
                <a:lnTo>
                  <a:pt x="10740" y="21152"/>
                </a:lnTo>
                <a:lnTo>
                  <a:pt x="10970" y="22401"/>
                </a:lnTo>
                <a:lnTo>
                  <a:pt x="11327" y="23535"/>
                </a:lnTo>
                <a:lnTo>
                  <a:pt x="11442" y="23775"/>
                </a:lnTo>
                <a:lnTo>
                  <a:pt x="62121" y="23775"/>
                </a:lnTo>
                <a:lnTo>
                  <a:pt x="62040" y="22366"/>
                </a:lnTo>
                <a:lnTo>
                  <a:pt x="61925" y="21542"/>
                </a:lnTo>
                <a:lnTo>
                  <a:pt x="61509" y="19938"/>
                </a:lnTo>
                <a:lnTo>
                  <a:pt x="44906" y="19938"/>
                </a:lnTo>
                <a:lnTo>
                  <a:pt x="44584" y="18839"/>
                </a:lnTo>
                <a:lnTo>
                  <a:pt x="37983" y="15357"/>
                </a:lnTo>
                <a:lnTo>
                  <a:pt x="38260" y="13158"/>
                </a:lnTo>
                <a:lnTo>
                  <a:pt x="38373" y="11910"/>
                </a:lnTo>
                <a:lnTo>
                  <a:pt x="38408" y="10181"/>
                </a:lnTo>
                <a:lnTo>
                  <a:pt x="22412" y="10181"/>
                </a:lnTo>
                <a:lnTo>
                  <a:pt x="20998" y="9242"/>
                </a:lnTo>
                <a:lnTo>
                  <a:pt x="19698" y="8577"/>
                </a:lnTo>
                <a:lnTo>
                  <a:pt x="19066" y="8348"/>
                </a:lnTo>
                <a:lnTo>
                  <a:pt x="18514" y="8188"/>
                </a:lnTo>
                <a:lnTo>
                  <a:pt x="17973" y="8074"/>
                </a:lnTo>
                <a:lnTo>
                  <a:pt x="16950" y="7993"/>
                </a:lnTo>
                <a:close/>
              </a:path>
              <a:path w="62229" h="69850">
                <a:moveTo>
                  <a:pt x="54968" y="13869"/>
                </a:moveTo>
                <a:lnTo>
                  <a:pt x="44906" y="19938"/>
                </a:lnTo>
                <a:lnTo>
                  <a:pt x="61509" y="19938"/>
                </a:lnTo>
                <a:lnTo>
                  <a:pt x="54968" y="13869"/>
                </a:lnTo>
                <a:close/>
              </a:path>
              <a:path w="62229" h="69850">
                <a:moveTo>
                  <a:pt x="39754" y="15117"/>
                </a:moveTo>
                <a:lnTo>
                  <a:pt x="39282" y="15117"/>
                </a:lnTo>
                <a:lnTo>
                  <a:pt x="38845" y="15163"/>
                </a:lnTo>
                <a:lnTo>
                  <a:pt x="38213" y="15277"/>
                </a:lnTo>
                <a:lnTo>
                  <a:pt x="37983" y="15357"/>
                </a:lnTo>
                <a:lnTo>
                  <a:pt x="41147" y="15357"/>
                </a:lnTo>
                <a:lnTo>
                  <a:pt x="40306" y="15163"/>
                </a:lnTo>
                <a:lnTo>
                  <a:pt x="39754" y="15117"/>
                </a:lnTo>
                <a:close/>
              </a:path>
              <a:path w="62229" h="69850">
                <a:moveTo>
                  <a:pt x="30899" y="0"/>
                </a:moveTo>
                <a:lnTo>
                  <a:pt x="22412" y="10181"/>
                </a:lnTo>
                <a:lnTo>
                  <a:pt x="38408" y="10181"/>
                </a:lnTo>
                <a:lnTo>
                  <a:pt x="308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13385" y="333340"/>
            <a:ext cx="55244" cy="44450"/>
          </a:xfrm>
          <a:custGeom>
            <a:avLst/>
            <a:gdLst/>
            <a:ahLst/>
            <a:cxnLst/>
            <a:rect l="l" t="t" r="r" b="b"/>
            <a:pathLst>
              <a:path w="55245" h="44450">
                <a:moveTo>
                  <a:pt x="19181" y="8818"/>
                </a:moveTo>
                <a:lnTo>
                  <a:pt x="10338" y="20992"/>
                </a:lnTo>
                <a:lnTo>
                  <a:pt x="9199" y="21771"/>
                </a:lnTo>
                <a:lnTo>
                  <a:pt x="0" y="43977"/>
                </a:lnTo>
                <a:lnTo>
                  <a:pt x="310" y="43382"/>
                </a:lnTo>
                <a:lnTo>
                  <a:pt x="701" y="42718"/>
                </a:lnTo>
                <a:lnTo>
                  <a:pt x="7509" y="37907"/>
                </a:lnTo>
                <a:lnTo>
                  <a:pt x="8095" y="37747"/>
                </a:lnTo>
                <a:lnTo>
                  <a:pt x="8728" y="37633"/>
                </a:lnTo>
                <a:lnTo>
                  <a:pt x="9349" y="37552"/>
                </a:lnTo>
                <a:lnTo>
                  <a:pt x="10683" y="37472"/>
                </a:lnTo>
                <a:lnTo>
                  <a:pt x="27438" y="37472"/>
                </a:lnTo>
                <a:lnTo>
                  <a:pt x="28381" y="36842"/>
                </a:lnTo>
                <a:lnTo>
                  <a:pt x="28933" y="36338"/>
                </a:lnTo>
                <a:lnTo>
                  <a:pt x="29519" y="35709"/>
                </a:lnTo>
                <a:lnTo>
                  <a:pt x="29956" y="35124"/>
                </a:lnTo>
                <a:lnTo>
                  <a:pt x="30423" y="34300"/>
                </a:lnTo>
                <a:lnTo>
                  <a:pt x="5071" y="34300"/>
                </a:lnTo>
                <a:lnTo>
                  <a:pt x="5391" y="33246"/>
                </a:lnTo>
                <a:lnTo>
                  <a:pt x="9866" y="27142"/>
                </a:lnTo>
                <a:lnTo>
                  <a:pt x="11022" y="26398"/>
                </a:lnTo>
                <a:lnTo>
                  <a:pt x="17651" y="18518"/>
                </a:lnTo>
                <a:lnTo>
                  <a:pt x="25264" y="18518"/>
                </a:lnTo>
                <a:lnTo>
                  <a:pt x="31102" y="11784"/>
                </a:lnTo>
                <a:lnTo>
                  <a:pt x="24689" y="11784"/>
                </a:lnTo>
                <a:lnTo>
                  <a:pt x="23621" y="10696"/>
                </a:lnTo>
                <a:lnTo>
                  <a:pt x="22419" y="9837"/>
                </a:lnTo>
                <a:lnTo>
                  <a:pt x="21780" y="9482"/>
                </a:lnTo>
                <a:lnTo>
                  <a:pt x="20986" y="9127"/>
                </a:lnTo>
                <a:lnTo>
                  <a:pt x="20124" y="8887"/>
                </a:lnTo>
                <a:lnTo>
                  <a:pt x="19181" y="8818"/>
                </a:lnTo>
                <a:close/>
              </a:path>
              <a:path w="55245" h="44450">
                <a:moveTo>
                  <a:pt x="27438" y="37472"/>
                </a:moveTo>
                <a:lnTo>
                  <a:pt x="10683" y="37472"/>
                </a:lnTo>
                <a:lnTo>
                  <a:pt x="12925" y="37587"/>
                </a:lnTo>
                <a:lnTo>
                  <a:pt x="14581" y="37862"/>
                </a:lnTo>
                <a:lnTo>
                  <a:pt x="17996" y="38652"/>
                </a:lnTo>
                <a:lnTo>
                  <a:pt x="19296" y="38801"/>
                </a:lnTo>
                <a:lnTo>
                  <a:pt x="20676" y="38881"/>
                </a:lnTo>
                <a:lnTo>
                  <a:pt x="22125" y="38881"/>
                </a:lnTo>
                <a:lnTo>
                  <a:pt x="22838" y="38847"/>
                </a:lnTo>
                <a:lnTo>
                  <a:pt x="23585" y="38766"/>
                </a:lnTo>
                <a:lnTo>
                  <a:pt x="25034" y="38457"/>
                </a:lnTo>
                <a:lnTo>
                  <a:pt x="25747" y="38262"/>
                </a:lnTo>
                <a:lnTo>
                  <a:pt x="26715" y="37862"/>
                </a:lnTo>
                <a:lnTo>
                  <a:pt x="27438" y="37472"/>
                </a:lnTo>
                <a:close/>
              </a:path>
              <a:path w="55245" h="44450">
                <a:moveTo>
                  <a:pt x="54013" y="206"/>
                </a:moveTo>
                <a:lnTo>
                  <a:pt x="39386" y="16445"/>
                </a:lnTo>
                <a:lnTo>
                  <a:pt x="38408" y="17190"/>
                </a:lnTo>
                <a:lnTo>
                  <a:pt x="22918" y="25264"/>
                </a:lnTo>
                <a:lnTo>
                  <a:pt x="20239" y="26398"/>
                </a:lnTo>
                <a:lnTo>
                  <a:pt x="5071" y="34300"/>
                </a:lnTo>
                <a:lnTo>
                  <a:pt x="30423" y="34300"/>
                </a:lnTo>
                <a:lnTo>
                  <a:pt x="30784" y="33601"/>
                </a:lnTo>
                <a:lnTo>
                  <a:pt x="31325" y="31723"/>
                </a:lnTo>
                <a:lnTo>
                  <a:pt x="39529" y="31723"/>
                </a:lnTo>
                <a:lnTo>
                  <a:pt x="45858" y="26741"/>
                </a:lnTo>
                <a:lnTo>
                  <a:pt x="45738" y="23924"/>
                </a:lnTo>
                <a:lnTo>
                  <a:pt x="45481" y="22836"/>
                </a:lnTo>
                <a:lnTo>
                  <a:pt x="44423" y="20167"/>
                </a:lnTo>
                <a:lnTo>
                  <a:pt x="43629" y="18679"/>
                </a:lnTo>
                <a:lnTo>
                  <a:pt x="44308" y="18289"/>
                </a:lnTo>
                <a:lnTo>
                  <a:pt x="47252" y="16365"/>
                </a:lnTo>
                <a:lnTo>
                  <a:pt x="48471" y="15392"/>
                </a:lnTo>
                <a:lnTo>
                  <a:pt x="49138" y="14888"/>
                </a:lnTo>
                <a:lnTo>
                  <a:pt x="49770" y="14292"/>
                </a:lnTo>
                <a:lnTo>
                  <a:pt x="50437" y="13708"/>
                </a:lnTo>
                <a:lnTo>
                  <a:pt x="51069" y="13078"/>
                </a:lnTo>
                <a:lnTo>
                  <a:pt x="55229" y="5726"/>
                </a:lnTo>
                <a:lnTo>
                  <a:pt x="55117" y="2897"/>
                </a:lnTo>
                <a:lnTo>
                  <a:pt x="54876" y="2004"/>
                </a:lnTo>
                <a:lnTo>
                  <a:pt x="54485" y="1099"/>
                </a:lnTo>
                <a:lnTo>
                  <a:pt x="54013" y="206"/>
                </a:lnTo>
                <a:close/>
              </a:path>
              <a:path w="55245" h="44450">
                <a:moveTo>
                  <a:pt x="39529" y="31723"/>
                </a:moveTo>
                <a:lnTo>
                  <a:pt x="31325" y="31723"/>
                </a:lnTo>
                <a:lnTo>
                  <a:pt x="32233" y="31838"/>
                </a:lnTo>
                <a:lnTo>
                  <a:pt x="35257" y="32032"/>
                </a:lnTo>
                <a:lnTo>
                  <a:pt x="36051" y="32032"/>
                </a:lnTo>
                <a:lnTo>
                  <a:pt x="37661" y="31952"/>
                </a:lnTo>
                <a:lnTo>
                  <a:pt x="38489" y="31872"/>
                </a:lnTo>
                <a:lnTo>
                  <a:pt x="39529" y="31723"/>
                </a:lnTo>
                <a:close/>
              </a:path>
              <a:path w="55245" h="44450">
                <a:moveTo>
                  <a:pt x="25264" y="18518"/>
                </a:moveTo>
                <a:lnTo>
                  <a:pt x="17651" y="18518"/>
                </a:lnTo>
                <a:lnTo>
                  <a:pt x="17847" y="19194"/>
                </a:lnTo>
                <a:lnTo>
                  <a:pt x="17883" y="19389"/>
                </a:lnTo>
                <a:lnTo>
                  <a:pt x="17990" y="22481"/>
                </a:lnTo>
                <a:lnTo>
                  <a:pt x="17881" y="23145"/>
                </a:lnTo>
                <a:lnTo>
                  <a:pt x="17660" y="24004"/>
                </a:lnTo>
                <a:lnTo>
                  <a:pt x="17295" y="25023"/>
                </a:lnTo>
                <a:lnTo>
                  <a:pt x="19882" y="23145"/>
                </a:lnTo>
                <a:lnTo>
                  <a:pt x="21122" y="22160"/>
                </a:lnTo>
                <a:lnTo>
                  <a:pt x="23275" y="20362"/>
                </a:lnTo>
                <a:lnTo>
                  <a:pt x="25264" y="18518"/>
                </a:lnTo>
                <a:close/>
              </a:path>
              <a:path w="55245" h="44450">
                <a:moveTo>
                  <a:pt x="42360" y="5875"/>
                </a:moveTo>
                <a:lnTo>
                  <a:pt x="34199" y="5875"/>
                </a:lnTo>
                <a:lnTo>
                  <a:pt x="34244" y="6264"/>
                </a:lnTo>
                <a:lnTo>
                  <a:pt x="34371" y="10307"/>
                </a:lnTo>
                <a:lnTo>
                  <a:pt x="32475" y="18679"/>
                </a:lnTo>
                <a:lnTo>
                  <a:pt x="33417" y="17980"/>
                </a:lnTo>
                <a:lnTo>
                  <a:pt x="42295" y="6470"/>
                </a:lnTo>
                <a:lnTo>
                  <a:pt x="42360" y="5875"/>
                </a:lnTo>
                <a:close/>
              </a:path>
              <a:path w="55245" h="44450">
                <a:moveTo>
                  <a:pt x="37615" y="0"/>
                </a:moveTo>
                <a:lnTo>
                  <a:pt x="24689" y="11784"/>
                </a:lnTo>
                <a:lnTo>
                  <a:pt x="31102" y="11784"/>
                </a:lnTo>
                <a:lnTo>
                  <a:pt x="32678" y="9288"/>
                </a:lnTo>
                <a:lnTo>
                  <a:pt x="33613" y="7444"/>
                </a:lnTo>
                <a:lnTo>
                  <a:pt x="34084" y="6264"/>
                </a:lnTo>
                <a:lnTo>
                  <a:pt x="34199" y="5875"/>
                </a:lnTo>
                <a:lnTo>
                  <a:pt x="42360" y="5875"/>
                </a:lnTo>
                <a:lnTo>
                  <a:pt x="38489" y="125"/>
                </a:lnTo>
                <a:lnTo>
                  <a:pt x="3761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36985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5" h="17145">
                <a:moveTo>
                  <a:pt x="3561" y="0"/>
                </a:moveTo>
                <a:lnTo>
                  <a:pt x="0" y="15506"/>
                </a:lnTo>
                <a:lnTo>
                  <a:pt x="100" y="16881"/>
                </a:lnTo>
                <a:lnTo>
                  <a:pt x="5608" y="7913"/>
                </a:lnTo>
                <a:lnTo>
                  <a:pt x="5482" y="4111"/>
                </a:lnTo>
                <a:lnTo>
                  <a:pt x="35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3206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4760" y="0"/>
                </a:moveTo>
                <a:lnTo>
                  <a:pt x="0" y="9162"/>
                </a:lnTo>
                <a:lnTo>
                  <a:pt x="241" y="11360"/>
                </a:lnTo>
                <a:lnTo>
                  <a:pt x="436" y="11441"/>
                </a:lnTo>
                <a:lnTo>
                  <a:pt x="942" y="11555"/>
                </a:lnTo>
                <a:lnTo>
                  <a:pt x="1299" y="11555"/>
                </a:lnTo>
                <a:lnTo>
                  <a:pt x="1690" y="11509"/>
                </a:lnTo>
                <a:lnTo>
                  <a:pt x="4849" y="790"/>
                </a:lnTo>
                <a:lnTo>
                  <a:pt x="5036" y="45"/>
                </a:lnTo>
                <a:lnTo>
                  <a:pt x="476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77207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333" y="5794"/>
                </a:moveTo>
                <a:lnTo>
                  <a:pt x="1023" y="6230"/>
                </a:lnTo>
                <a:lnTo>
                  <a:pt x="666" y="6665"/>
                </a:lnTo>
                <a:lnTo>
                  <a:pt x="0" y="7638"/>
                </a:lnTo>
                <a:lnTo>
                  <a:pt x="4323" y="12884"/>
                </a:lnTo>
                <a:lnTo>
                  <a:pt x="4174" y="13124"/>
                </a:lnTo>
                <a:lnTo>
                  <a:pt x="3852" y="13903"/>
                </a:lnTo>
                <a:lnTo>
                  <a:pt x="3702" y="14453"/>
                </a:lnTo>
                <a:lnTo>
                  <a:pt x="3702" y="17190"/>
                </a:lnTo>
                <a:lnTo>
                  <a:pt x="3932" y="18175"/>
                </a:lnTo>
                <a:lnTo>
                  <a:pt x="10660" y="26432"/>
                </a:lnTo>
                <a:lnTo>
                  <a:pt x="11603" y="27062"/>
                </a:lnTo>
                <a:lnTo>
                  <a:pt x="12385" y="27680"/>
                </a:lnTo>
                <a:lnTo>
                  <a:pt x="14386" y="27680"/>
                </a:lnTo>
                <a:lnTo>
                  <a:pt x="16088" y="29639"/>
                </a:lnTo>
                <a:lnTo>
                  <a:pt x="16674" y="30383"/>
                </a:lnTo>
                <a:lnTo>
                  <a:pt x="16559" y="28826"/>
                </a:lnTo>
                <a:lnTo>
                  <a:pt x="16237" y="26203"/>
                </a:lnTo>
                <a:lnTo>
                  <a:pt x="11798" y="10971"/>
                </a:lnTo>
                <a:lnTo>
                  <a:pt x="11476" y="9952"/>
                </a:lnTo>
                <a:lnTo>
                  <a:pt x="10464" y="7329"/>
                </a:lnTo>
                <a:lnTo>
                  <a:pt x="10142" y="6585"/>
                </a:lnTo>
                <a:lnTo>
                  <a:pt x="2046" y="6585"/>
                </a:lnTo>
                <a:lnTo>
                  <a:pt x="1333" y="5794"/>
                </a:lnTo>
                <a:close/>
              </a:path>
              <a:path w="17145" h="30479">
                <a:moveTo>
                  <a:pt x="5864" y="0"/>
                </a:moveTo>
                <a:lnTo>
                  <a:pt x="5669" y="400"/>
                </a:lnTo>
                <a:lnTo>
                  <a:pt x="5186" y="1099"/>
                </a:lnTo>
                <a:lnTo>
                  <a:pt x="4956" y="1488"/>
                </a:lnTo>
                <a:lnTo>
                  <a:pt x="6175" y="2782"/>
                </a:lnTo>
                <a:lnTo>
                  <a:pt x="2046" y="6585"/>
                </a:lnTo>
                <a:lnTo>
                  <a:pt x="10142" y="6585"/>
                </a:lnTo>
                <a:lnTo>
                  <a:pt x="6646" y="939"/>
                </a:lnTo>
                <a:lnTo>
                  <a:pt x="58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70445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299" y="2267"/>
                </a:moveTo>
                <a:lnTo>
                  <a:pt x="15329" y="14246"/>
                </a:lnTo>
                <a:lnTo>
                  <a:pt x="14466" y="13433"/>
                </a:lnTo>
                <a:lnTo>
                  <a:pt x="12776" y="11704"/>
                </a:lnTo>
                <a:lnTo>
                  <a:pt x="12155" y="11005"/>
                </a:lnTo>
                <a:lnTo>
                  <a:pt x="10775" y="9242"/>
                </a:lnTo>
                <a:lnTo>
                  <a:pt x="9521" y="7444"/>
                </a:lnTo>
                <a:lnTo>
                  <a:pt x="8709" y="6069"/>
                </a:lnTo>
                <a:lnTo>
                  <a:pt x="4875" y="6069"/>
                </a:lnTo>
                <a:lnTo>
                  <a:pt x="3817" y="5210"/>
                </a:lnTo>
                <a:lnTo>
                  <a:pt x="3300" y="4695"/>
                </a:lnTo>
                <a:lnTo>
                  <a:pt x="2679" y="4031"/>
                </a:lnTo>
                <a:lnTo>
                  <a:pt x="2012" y="3252"/>
                </a:lnTo>
                <a:lnTo>
                  <a:pt x="1299" y="2267"/>
                </a:lnTo>
                <a:close/>
              </a:path>
              <a:path w="15875" h="14604">
                <a:moveTo>
                  <a:pt x="5899" y="0"/>
                </a:moveTo>
                <a:lnTo>
                  <a:pt x="4875" y="6069"/>
                </a:lnTo>
                <a:lnTo>
                  <a:pt x="8709" y="6069"/>
                </a:lnTo>
                <a:lnTo>
                  <a:pt x="8102" y="5016"/>
                </a:lnTo>
                <a:lnTo>
                  <a:pt x="7500" y="3836"/>
                </a:lnTo>
                <a:lnTo>
                  <a:pt x="6405" y="1454"/>
                </a:lnTo>
                <a:lnTo>
                  <a:pt x="5899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64742" y="43268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40">
                <a:moveTo>
                  <a:pt x="3346" y="0"/>
                </a:moveTo>
                <a:lnTo>
                  <a:pt x="1966" y="469"/>
                </a:lnTo>
                <a:lnTo>
                  <a:pt x="908" y="664"/>
                </a:lnTo>
                <a:lnTo>
                  <a:pt x="0" y="2301"/>
                </a:lnTo>
                <a:lnTo>
                  <a:pt x="3656" y="2301"/>
                </a:lnTo>
                <a:lnTo>
                  <a:pt x="3346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55364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2696" y="1328"/>
                </a:moveTo>
                <a:lnTo>
                  <a:pt x="3555" y="2233"/>
                </a:lnTo>
                <a:lnTo>
                  <a:pt x="3666" y="2542"/>
                </a:lnTo>
                <a:lnTo>
                  <a:pt x="0" y="18472"/>
                </a:lnTo>
                <a:lnTo>
                  <a:pt x="118" y="19538"/>
                </a:lnTo>
                <a:lnTo>
                  <a:pt x="12609" y="42168"/>
                </a:lnTo>
                <a:lnTo>
                  <a:pt x="12839" y="40599"/>
                </a:lnTo>
                <a:lnTo>
                  <a:pt x="13000" y="39820"/>
                </a:lnTo>
                <a:lnTo>
                  <a:pt x="34147" y="12643"/>
                </a:lnTo>
                <a:lnTo>
                  <a:pt x="35251" y="11864"/>
                </a:lnTo>
                <a:lnTo>
                  <a:pt x="37218" y="10250"/>
                </a:lnTo>
                <a:lnTo>
                  <a:pt x="39104" y="8417"/>
                </a:lnTo>
                <a:lnTo>
                  <a:pt x="41018" y="6264"/>
                </a:lnTo>
                <a:lnTo>
                  <a:pt x="17875" y="6264"/>
                </a:lnTo>
                <a:lnTo>
                  <a:pt x="16611" y="6104"/>
                </a:lnTo>
                <a:lnTo>
                  <a:pt x="11685" y="1557"/>
                </a:lnTo>
                <a:lnTo>
                  <a:pt x="4858" y="1557"/>
                </a:lnTo>
                <a:lnTo>
                  <a:pt x="3409" y="1488"/>
                </a:lnTo>
                <a:lnTo>
                  <a:pt x="2696" y="1328"/>
                </a:lnTo>
                <a:close/>
              </a:path>
              <a:path w="41275" h="42545">
                <a:moveTo>
                  <a:pt x="33366" y="1523"/>
                </a:moveTo>
                <a:lnTo>
                  <a:pt x="25419" y="4111"/>
                </a:lnTo>
                <a:lnTo>
                  <a:pt x="24085" y="4810"/>
                </a:lnTo>
                <a:lnTo>
                  <a:pt x="18508" y="6264"/>
                </a:lnTo>
                <a:lnTo>
                  <a:pt x="41018" y="6264"/>
                </a:lnTo>
                <a:lnTo>
                  <a:pt x="41160" y="6104"/>
                </a:lnTo>
                <a:lnTo>
                  <a:pt x="41091" y="5875"/>
                </a:lnTo>
                <a:lnTo>
                  <a:pt x="40622" y="5394"/>
                </a:lnTo>
                <a:lnTo>
                  <a:pt x="33998" y="1557"/>
                </a:lnTo>
                <a:lnTo>
                  <a:pt x="33366" y="1523"/>
                </a:lnTo>
                <a:close/>
              </a:path>
              <a:path w="41275" h="42545">
                <a:moveTo>
                  <a:pt x="11114" y="0"/>
                </a:moveTo>
                <a:lnTo>
                  <a:pt x="4858" y="1557"/>
                </a:lnTo>
                <a:lnTo>
                  <a:pt x="11685" y="1557"/>
                </a:lnTo>
                <a:lnTo>
                  <a:pt x="1111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83470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21420" y="21565"/>
                </a:moveTo>
                <a:lnTo>
                  <a:pt x="14850" y="21565"/>
                </a:lnTo>
                <a:lnTo>
                  <a:pt x="15045" y="21725"/>
                </a:lnTo>
                <a:lnTo>
                  <a:pt x="15168" y="22000"/>
                </a:lnTo>
                <a:lnTo>
                  <a:pt x="15954" y="24348"/>
                </a:lnTo>
                <a:lnTo>
                  <a:pt x="15367" y="25172"/>
                </a:lnTo>
                <a:lnTo>
                  <a:pt x="14378" y="26776"/>
                </a:lnTo>
                <a:lnTo>
                  <a:pt x="12181" y="36957"/>
                </a:lnTo>
                <a:lnTo>
                  <a:pt x="12289" y="37930"/>
                </a:lnTo>
                <a:lnTo>
                  <a:pt x="12547" y="39545"/>
                </a:lnTo>
                <a:lnTo>
                  <a:pt x="13044" y="41343"/>
                </a:lnTo>
                <a:lnTo>
                  <a:pt x="13254" y="41813"/>
                </a:lnTo>
                <a:lnTo>
                  <a:pt x="13702" y="42557"/>
                </a:lnTo>
                <a:lnTo>
                  <a:pt x="14157" y="43416"/>
                </a:lnTo>
                <a:lnTo>
                  <a:pt x="16478" y="53437"/>
                </a:lnTo>
                <a:lnTo>
                  <a:pt x="16394" y="54262"/>
                </a:lnTo>
                <a:lnTo>
                  <a:pt x="16240" y="55201"/>
                </a:lnTo>
                <a:lnTo>
                  <a:pt x="15954" y="56140"/>
                </a:lnTo>
                <a:lnTo>
                  <a:pt x="15958" y="58808"/>
                </a:lnTo>
                <a:lnTo>
                  <a:pt x="17955" y="63779"/>
                </a:lnTo>
                <a:lnTo>
                  <a:pt x="18507" y="62989"/>
                </a:lnTo>
                <a:lnTo>
                  <a:pt x="21612" y="55201"/>
                </a:lnTo>
                <a:lnTo>
                  <a:pt x="21531" y="53437"/>
                </a:lnTo>
                <a:lnTo>
                  <a:pt x="20979" y="51673"/>
                </a:lnTo>
                <a:lnTo>
                  <a:pt x="20554" y="50230"/>
                </a:lnTo>
                <a:lnTo>
                  <a:pt x="20243" y="48856"/>
                </a:lnTo>
                <a:lnTo>
                  <a:pt x="20002" y="47562"/>
                </a:lnTo>
                <a:lnTo>
                  <a:pt x="19841" y="46394"/>
                </a:lnTo>
                <a:lnTo>
                  <a:pt x="19976" y="42511"/>
                </a:lnTo>
                <a:lnTo>
                  <a:pt x="26097" y="37312"/>
                </a:lnTo>
                <a:lnTo>
                  <a:pt x="27120" y="37312"/>
                </a:lnTo>
                <a:lnTo>
                  <a:pt x="26649" y="37266"/>
                </a:lnTo>
                <a:lnTo>
                  <a:pt x="26925" y="32880"/>
                </a:lnTo>
                <a:lnTo>
                  <a:pt x="25982" y="30532"/>
                </a:lnTo>
                <a:lnTo>
                  <a:pt x="24399" y="27050"/>
                </a:lnTo>
                <a:lnTo>
                  <a:pt x="22670" y="23718"/>
                </a:lnTo>
                <a:lnTo>
                  <a:pt x="21420" y="21565"/>
                </a:lnTo>
                <a:close/>
              </a:path>
              <a:path w="27304" h="64134">
                <a:moveTo>
                  <a:pt x="27120" y="37312"/>
                </a:moveTo>
                <a:close/>
              </a:path>
              <a:path w="27304" h="64134">
                <a:moveTo>
                  <a:pt x="6754" y="13273"/>
                </a:moveTo>
                <a:lnTo>
                  <a:pt x="1683" y="13273"/>
                </a:lnTo>
                <a:lnTo>
                  <a:pt x="2074" y="14957"/>
                </a:lnTo>
                <a:lnTo>
                  <a:pt x="2189" y="15735"/>
                </a:lnTo>
                <a:lnTo>
                  <a:pt x="2259" y="19492"/>
                </a:lnTo>
                <a:lnTo>
                  <a:pt x="2108" y="20820"/>
                </a:lnTo>
                <a:lnTo>
                  <a:pt x="1959" y="21450"/>
                </a:lnTo>
                <a:lnTo>
                  <a:pt x="1882" y="25172"/>
                </a:lnTo>
                <a:lnTo>
                  <a:pt x="1993" y="25997"/>
                </a:lnTo>
                <a:lnTo>
                  <a:pt x="2189" y="26581"/>
                </a:lnTo>
                <a:lnTo>
                  <a:pt x="2465" y="27050"/>
                </a:lnTo>
                <a:lnTo>
                  <a:pt x="2626" y="27165"/>
                </a:lnTo>
                <a:lnTo>
                  <a:pt x="3097" y="27955"/>
                </a:lnTo>
                <a:lnTo>
                  <a:pt x="3293" y="28150"/>
                </a:lnTo>
                <a:lnTo>
                  <a:pt x="3569" y="28184"/>
                </a:lnTo>
                <a:lnTo>
                  <a:pt x="3764" y="27955"/>
                </a:lnTo>
                <a:lnTo>
                  <a:pt x="3873" y="27440"/>
                </a:lnTo>
                <a:lnTo>
                  <a:pt x="4121" y="23718"/>
                </a:lnTo>
                <a:lnTo>
                  <a:pt x="4466" y="21450"/>
                </a:lnTo>
                <a:lnTo>
                  <a:pt x="6432" y="16285"/>
                </a:lnTo>
                <a:lnTo>
                  <a:pt x="6643" y="14876"/>
                </a:lnTo>
                <a:lnTo>
                  <a:pt x="6754" y="13273"/>
                </a:lnTo>
                <a:close/>
              </a:path>
              <a:path w="27304" h="64134">
                <a:moveTo>
                  <a:pt x="10628" y="7089"/>
                </a:moveTo>
                <a:lnTo>
                  <a:pt x="5846" y="7089"/>
                </a:lnTo>
                <a:lnTo>
                  <a:pt x="6674" y="7902"/>
                </a:lnTo>
                <a:lnTo>
                  <a:pt x="8123" y="9436"/>
                </a:lnTo>
                <a:lnTo>
                  <a:pt x="12416" y="19492"/>
                </a:lnTo>
                <a:lnTo>
                  <a:pt x="12293" y="20820"/>
                </a:lnTo>
                <a:lnTo>
                  <a:pt x="12174" y="21771"/>
                </a:lnTo>
                <a:lnTo>
                  <a:pt x="11906" y="23374"/>
                </a:lnTo>
                <a:lnTo>
                  <a:pt x="11779" y="23921"/>
                </a:lnTo>
                <a:lnTo>
                  <a:pt x="12331" y="23328"/>
                </a:lnTo>
                <a:lnTo>
                  <a:pt x="13159" y="22504"/>
                </a:lnTo>
                <a:lnTo>
                  <a:pt x="13516" y="22240"/>
                </a:lnTo>
                <a:lnTo>
                  <a:pt x="13792" y="22000"/>
                </a:lnTo>
                <a:lnTo>
                  <a:pt x="14459" y="21610"/>
                </a:lnTo>
                <a:lnTo>
                  <a:pt x="14620" y="21565"/>
                </a:lnTo>
                <a:lnTo>
                  <a:pt x="21420" y="21565"/>
                </a:lnTo>
                <a:lnTo>
                  <a:pt x="19140" y="17888"/>
                </a:lnTo>
                <a:lnTo>
                  <a:pt x="11032" y="7512"/>
                </a:lnTo>
                <a:lnTo>
                  <a:pt x="10628" y="7089"/>
                </a:lnTo>
                <a:close/>
              </a:path>
              <a:path w="27304" h="64134">
                <a:moveTo>
                  <a:pt x="3293" y="0"/>
                </a:moveTo>
                <a:lnTo>
                  <a:pt x="3017" y="148"/>
                </a:lnTo>
                <a:lnTo>
                  <a:pt x="2626" y="1362"/>
                </a:lnTo>
                <a:lnTo>
                  <a:pt x="2189" y="2542"/>
                </a:lnTo>
                <a:lnTo>
                  <a:pt x="1292" y="4581"/>
                </a:lnTo>
                <a:lnTo>
                  <a:pt x="544" y="5989"/>
                </a:lnTo>
                <a:lnTo>
                  <a:pt x="222" y="6539"/>
                </a:lnTo>
                <a:lnTo>
                  <a:pt x="118" y="7512"/>
                </a:lnTo>
                <a:lnTo>
                  <a:pt x="1292" y="13353"/>
                </a:lnTo>
                <a:lnTo>
                  <a:pt x="1683" y="13273"/>
                </a:lnTo>
                <a:lnTo>
                  <a:pt x="6754" y="13273"/>
                </a:lnTo>
                <a:lnTo>
                  <a:pt x="6663" y="10960"/>
                </a:lnTo>
                <a:lnTo>
                  <a:pt x="6472" y="9436"/>
                </a:lnTo>
                <a:lnTo>
                  <a:pt x="6317" y="8566"/>
                </a:lnTo>
                <a:lnTo>
                  <a:pt x="5846" y="7089"/>
                </a:lnTo>
                <a:lnTo>
                  <a:pt x="10628" y="7089"/>
                </a:lnTo>
                <a:lnTo>
                  <a:pt x="8640" y="5004"/>
                </a:lnTo>
                <a:lnTo>
                  <a:pt x="7387" y="3756"/>
                </a:lnTo>
                <a:lnTo>
                  <a:pt x="6087" y="2508"/>
                </a:lnTo>
                <a:lnTo>
                  <a:pt x="4707" y="1248"/>
                </a:lnTo>
                <a:lnTo>
                  <a:pt x="329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68088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6922" y="0"/>
                </a:moveTo>
                <a:lnTo>
                  <a:pt x="6405" y="160"/>
                </a:lnTo>
                <a:lnTo>
                  <a:pt x="6957" y="1374"/>
                </a:lnTo>
                <a:lnTo>
                  <a:pt x="5818" y="1924"/>
                </a:lnTo>
                <a:lnTo>
                  <a:pt x="0" y="14602"/>
                </a:lnTo>
                <a:lnTo>
                  <a:pt x="160" y="16915"/>
                </a:lnTo>
                <a:lnTo>
                  <a:pt x="4484" y="31322"/>
                </a:lnTo>
                <a:lnTo>
                  <a:pt x="5657" y="33991"/>
                </a:lnTo>
                <a:lnTo>
                  <a:pt x="6060" y="30028"/>
                </a:lnTo>
                <a:lnTo>
                  <a:pt x="6255" y="27291"/>
                </a:lnTo>
                <a:lnTo>
                  <a:pt x="6370" y="24084"/>
                </a:lnTo>
                <a:lnTo>
                  <a:pt x="6255" y="14327"/>
                </a:lnTo>
                <a:lnTo>
                  <a:pt x="5903" y="9517"/>
                </a:lnTo>
                <a:lnTo>
                  <a:pt x="5703" y="7478"/>
                </a:lnTo>
                <a:lnTo>
                  <a:pt x="8486" y="6653"/>
                </a:lnTo>
                <a:lnTo>
                  <a:pt x="12106" y="6653"/>
                </a:lnTo>
                <a:lnTo>
                  <a:pt x="11722" y="5909"/>
                </a:lnTo>
                <a:lnTo>
                  <a:pt x="10924" y="4581"/>
                </a:lnTo>
                <a:lnTo>
                  <a:pt x="9671" y="2782"/>
                </a:lnTo>
                <a:lnTo>
                  <a:pt x="9234" y="2267"/>
                </a:lnTo>
                <a:lnTo>
                  <a:pt x="8417" y="1374"/>
                </a:lnTo>
                <a:lnTo>
                  <a:pt x="6922" y="0"/>
                </a:lnTo>
                <a:close/>
              </a:path>
              <a:path w="36195" h="34289">
                <a:moveTo>
                  <a:pt x="12106" y="6653"/>
                </a:moveTo>
                <a:lnTo>
                  <a:pt x="8486" y="6653"/>
                </a:lnTo>
                <a:lnTo>
                  <a:pt x="10970" y="8257"/>
                </a:lnTo>
                <a:lnTo>
                  <a:pt x="12258" y="8967"/>
                </a:lnTo>
                <a:lnTo>
                  <a:pt x="13362" y="9517"/>
                </a:lnTo>
                <a:lnTo>
                  <a:pt x="13017" y="8577"/>
                </a:lnTo>
                <a:lnTo>
                  <a:pt x="12518" y="7478"/>
                </a:lnTo>
                <a:lnTo>
                  <a:pt x="12106" y="6653"/>
                </a:lnTo>
                <a:close/>
              </a:path>
              <a:path w="36195" h="34289">
                <a:moveTo>
                  <a:pt x="29761" y="4157"/>
                </a:moveTo>
                <a:lnTo>
                  <a:pt x="25437" y="5600"/>
                </a:lnTo>
                <a:lnTo>
                  <a:pt x="25080" y="5840"/>
                </a:lnTo>
                <a:lnTo>
                  <a:pt x="24218" y="6734"/>
                </a:lnTo>
                <a:lnTo>
                  <a:pt x="23925" y="7169"/>
                </a:lnTo>
                <a:lnTo>
                  <a:pt x="23746" y="7398"/>
                </a:lnTo>
                <a:lnTo>
                  <a:pt x="23160" y="8383"/>
                </a:lnTo>
                <a:lnTo>
                  <a:pt x="22642" y="9711"/>
                </a:lnTo>
                <a:lnTo>
                  <a:pt x="22262" y="11315"/>
                </a:lnTo>
                <a:lnTo>
                  <a:pt x="22171" y="12105"/>
                </a:lnTo>
                <a:lnTo>
                  <a:pt x="23160" y="12219"/>
                </a:lnTo>
                <a:lnTo>
                  <a:pt x="24103" y="12300"/>
                </a:lnTo>
                <a:lnTo>
                  <a:pt x="25000" y="12334"/>
                </a:lnTo>
                <a:lnTo>
                  <a:pt x="27403" y="12300"/>
                </a:lnTo>
                <a:lnTo>
                  <a:pt x="29841" y="12059"/>
                </a:lnTo>
                <a:lnTo>
                  <a:pt x="31336" y="11750"/>
                </a:lnTo>
                <a:lnTo>
                  <a:pt x="32590" y="11429"/>
                </a:lnTo>
                <a:lnTo>
                  <a:pt x="33142" y="11315"/>
                </a:lnTo>
                <a:lnTo>
                  <a:pt x="35694" y="9711"/>
                </a:lnTo>
                <a:lnTo>
                  <a:pt x="35660" y="8692"/>
                </a:lnTo>
                <a:lnTo>
                  <a:pt x="33417" y="5840"/>
                </a:lnTo>
                <a:lnTo>
                  <a:pt x="33222" y="4890"/>
                </a:lnTo>
                <a:lnTo>
                  <a:pt x="34368" y="4351"/>
                </a:lnTo>
                <a:lnTo>
                  <a:pt x="31888" y="4351"/>
                </a:lnTo>
                <a:lnTo>
                  <a:pt x="31175" y="4306"/>
                </a:lnTo>
                <a:lnTo>
                  <a:pt x="29761" y="4157"/>
                </a:lnTo>
                <a:close/>
              </a:path>
              <a:path w="36195" h="34289">
                <a:moveTo>
                  <a:pt x="34556" y="4157"/>
                </a:moveTo>
                <a:lnTo>
                  <a:pt x="33613" y="4271"/>
                </a:lnTo>
                <a:lnTo>
                  <a:pt x="32716" y="4351"/>
                </a:lnTo>
                <a:lnTo>
                  <a:pt x="34368" y="4351"/>
                </a:lnTo>
                <a:lnTo>
                  <a:pt x="34539" y="4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77644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5" y="148"/>
                </a:moveTo>
                <a:lnTo>
                  <a:pt x="149" y="0"/>
                </a:lnTo>
                <a:lnTo>
                  <a:pt x="0" y="34"/>
                </a:lnTo>
                <a:lnTo>
                  <a:pt x="0" y="263"/>
                </a:lnTo>
                <a:lnTo>
                  <a:pt x="195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8629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3746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15011" y="37438"/>
                </a:moveTo>
                <a:lnTo>
                  <a:pt x="9360" y="37438"/>
                </a:lnTo>
                <a:lnTo>
                  <a:pt x="9280" y="37907"/>
                </a:lnTo>
                <a:lnTo>
                  <a:pt x="10223" y="38022"/>
                </a:lnTo>
                <a:lnTo>
                  <a:pt x="11051" y="38056"/>
                </a:lnTo>
                <a:lnTo>
                  <a:pt x="11764" y="38056"/>
                </a:lnTo>
                <a:lnTo>
                  <a:pt x="12385" y="38022"/>
                </a:lnTo>
                <a:lnTo>
                  <a:pt x="13293" y="37907"/>
                </a:lnTo>
                <a:lnTo>
                  <a:pt x="14351" y="37667"/>
                </a:lnTo>
                <a:lnTo>
                  <a:pt x="15011" y="37438"/>
                </a:lnTo>
                <a:close/>
              </a:path>
              <a:path w="33654" h="38100">
                <a:moveTo>
                  <a:pt x="2828" y="3092"/>
                </a:moveTo>
                <a:lnTo>
                  <a:pt x="161" y="3882"/>
                </a:lnTo>
                <a:lnTo>
                  <a:pt x="164" y="5130"/>
                </a:lnTo>
                <a:lnTo>
                  <a:pt x="264" y="6150"/>
                </a:lnTo>
                <a:lnTo>
                  <a:pt x="508" y="9517"/>
                </a:lnTo>
                <a:lnTo>
                  <a:pt x="630" y="22824"/>
                </a:lnTo>
                <a:lnTo>
                  <a:pt x="513" y="24909"/>
                </a:lnTo>
                <a:lnTo>
                  <a:pt x="387" y="26627"/>
                </a:lnTo>
                <a:lnTo>
                  <a:pt x="0" y="30429"/>
                </a:lnTo>
                <a:lnTo>
                  <a:pt x="712" y="32181"/>
                </a:lnTo>
                <a:lnTo>
                  <a:pt x="9130" y="37472"/>
                </a:lnTo>
                <a:lnTo>
                  <a:pt x="9360" y="37438"/>
                </a:lnTo>
                <a:lnTo>
                  <a:pt x="15011" y="37438"/>
                </a:lnTo>
                <a:lnTo>
                  <a:pt x="16479" y="36293"/>
                </a:lnTo>
                <a:lnTo>
                  <a:pt x="16381" y="35239"/>
                </a:lnTo>
                <a:lnTo>
                  <a:pt x="16283" y="35044"/>
                </a:lnTo>
                <a:lnTo>
                  <a:pt x="16254" y="34815"/>
                </a:lnTo>
                <a:lnTo>
                  <a:pt x="17260" y="31918"/>
                </a:lnTo>
                <a:lnTo>
                  <a:pt x="17651" y="30933"/>
                </a:lnTo>
                <a:lnTo>
                  <a:pt x="17536" y="29994"/>
                </a:lnTo>
                <a:lnTo>
                  <a:pt x="17421" y="29249"/>
                </a:lnTo>
                <a:lnTo>
                  <a:pt x="17260" y="28619"/>
                </a:lnTo>
                <a:lnTo>
                  <a:pt x="17694" y="26466"/>
                </a:lnTo>
                <a:lnTo>
                  <a:pt x="23045" y="19652"/>
                </a:lnTo>
                <a:lnTo>
                  <a:pt x="23827" y="18324"/>
                </a:lnTo>
                <a:lnTo>
                  <a:pt x="26851" y="13662"/>
                </a:lnTo>
                <a:lnTo>
                  <a:pt x="28231" y="11784"/>
                </a:lnTo>
                <a:lnTo>
                  <a:pt x="28864" y="10960"/>
                </a:lnTo>
                <a:lnTo>
                  <a:pt x="29437" y="10765"/>
                </a:lnTo>
                <a:lnTo>
                  <a:pt x="30635" y="10227"/>
                </a:lnTo>
                <a:lnTo>
                  <a:pt x="31382" y="9757"/>
                </a:lnTo>
                <a:lnTo>
                  <a:pt x="31693" y="9517"/>
                </a:lnTo>
                <a:lnTo>
                  <a:pt x="32279" y="9013"/>
                </a:lnTo>
                <a:lnTo>
                  <a:pt x="32485" y="8772"/>
                </a:lnTo>
                <a:lnTo>
                  <a:pt x="19273" y="8772"/>
                </a:lnTo>
                <a:lnTo>
                  <a:pt x="18364" y="8738"/>
                </a:lnTo>
                <a:lnTo>
                  <a:pt x="17375" y="8658"/>
                </a:lnTo>
                <a:lnTo>
                  <a:pt x="16398" y="8543"/>
                </a:lnTo>
                <a:lnTo>
                  <a:pt x="16157" y="8497"/>
                </a:lnTo>
                <a:lnTo>
                  <a:pt x="15927" y="8463"/>
                </a:lnTo>
                <a:lnTo>
                  <a:pt x="15570" y="8417"/>
                </a:lnTo>
                <a:lnTo>
                  <a:pt x="15375" y="8383"/>
                </a:lnTo>
                <a:lnTo>
                  <a:pt x="15179" y="8337"/>
                </a:lnTo>
                <a:lnTo>
                  <a:pt x="15018" y="8303"/>
                </a:lnTo>
                <a:lnTo>
                  <a:pt x="14708" y="8222"/>
                </a:lnTo>
                <a:lnTo>
                  <a:pt x="14547" y="8222"/>
                </a:lnTo>
                <a:lnTo>
                  <a:pt x="14317" y="8188"/>
                </a:lnTo>
                <a:lnTo>
                  <a:pt x="14075" y="8108"/>
                </a:lnTo>
                <a:lnTo>
                  <a:pt x="13730" y="8028"/>
                </a:lnTo>
                <a:lnTo>
                  <a:pt x="13489" y="7993"/>
                </a:lnTo>
                <a:lnTo>
                  <a:pt x="13247" y="7913"/>
                </a:lnTo>
                <a:lnTo>
                  <a:pt x="12741" y="7799"/>
                </a:lnTo>
                <a:lnTo>
                  <a:pt x="12511" y="7719"/>
                </a:lnTo>
                <a:lnTo>
                  <a:pt x="10694" y="7169"/>
                </a:lnTo>
                <a:lnTo>
                  <a:pt x="10545" y="7089"/>
                </a:lnTo>
                <a:lnTo>
                  <a:pt x="10384" y="7054"/>
                </a:lnTo>
                <a:lnTo>
                  <a:pt x="10188" y="7008"/>
                </a:lnTo>
                <a:lnTo>
                  <a:pt x="9671" y="6779"/>
                </a:lnTo>
                <a:lnTo>
                  <a:pt x="8969" y="6505"/>
                </a:lnTo>
                <a:lnTo>
                  <a:pt x="8808" y="6424"/>
                </a:lnTo>
                <a:lnTo>
                  <a:pt x="8107" y="6150"/>
                </a:lnTo>
                <a:lnTo>
                  <a:pt x="7511" y="5840"/>
                </a:lnTo>
                <a:lnTo>
                  <a:pt x="6531" y="5371"/>
                </a:lnTo>
                <a:lnTo>
                  <a:pt x="5206" y="4626"/>
                </a:lnTo>
                <a:lnTo>
                  <a:pt x="2828" y="3092"/>
                </a:lnTo>
                <a:close/>
              </a:path>
              <a:path w="33654" h="38100">
                <a:moveTo>
                  <a:pt x="30474" y="45"/>
                </a:moveTo>
                <a:lnTo>
                  <a:pt x="30340" y="45"/>
                </a:lnTo>
                <a:lnTo>
                  <a:pt x="27564" y="1328"/>
                </a:lnTo>
                <a:lnTo>
                  <a:pt x="27760" y="2279"/>
                </a:lnTo>
                <a:lnTo>
                  <a:pt x="28197" y="2668"/>
                </a:lnTo>
                <a:lnTo>
                  <a:pt x="28622" y="3092"/>
                </a:lnTo>
                <a:lnTo>
                  <a:pt x="29450" y="4111"/>
                </a:lnTo>
                <a:lnTo>
                  <a:pt x="29794" y="4695"/>
                </a:lnTo>
                <a:lnTo>
                  <a:pt x="30002" y="5130"/>
                </a:lnTo>
                <a:lnTo>
                  <a:pt x="30083" y="6035"/>
                </a:lnTo>
                <a:lnTo>
                  <a:pt x="29962" y="6264"/>
                </a:lnTo>
                <a:lnTo>
                  <a:pt x="26932" y="7867"/>
                </a:lnTo>
                <a:lnTo>
                  <a:pt x="25678" y="8188"/>
                </a:lnTo>
                <a:lnTo>
                  <a:pt x="24149" y="8497"/>
                </a:lnTo>
                <a:lnTo>
                  <a:pt x="22412" y="8692"/>
                </a:lnTo>
                <a:lnTo>
                  <a:pt x="20963" y="8772"/>
                </a:lnTo>
                <a:lnTo>
                  <a:pt x="32485" y="8772"/>
                </a:lnTo>
                <a:lnTo>
                  <a:pt x="32800" y="8383"/>
                </a:lnTo>
                <a:lnTo>
                  <a:pt x="33303" y="7524"/>
                </a:lnTo>
                <a:lnTo>
                  <a:pt x="33426" y="7169"/>
                </a:lnTo>
                <a:lnTo>
                  <a:pt x="33551" y="6653"/>
                </a:lnTo>
                <a:lnTo>
                  <a:pt x="33445" y="4111"/>
                </a:lnTo>
                <a:lnTo>
                  <a:pt x="30508" y="114"/>
                </a:lnTo>
                <a:close/>
              </a:path>
              <a:path w="33654" h="38100">
                <a:moveTo>
                  <a:pt x="30439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51931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58544" y="154939"/>
                </a:moveTo>
                <a:lnTo>
                  <a:pt x="58303" y="157479"/>
                </a:lnTo>
                <a:lnTo>
                  <a:pt x="58222" y="158749"/>
                </a:lnTo>
                <a:lnTo>
                  <a:pt x="58659" y="158749"/>
                </a:lnTo>
                <a:lnTo>
                  <a:pt x="58544" y="154939"/>
                </a:lnTo>
                <a:close/>
              </a:path>
              <a:path w="61595" h="158750">
                <a:moveTo>
                  <a:pt x="58425" y="154827"/>
                </a:moveTo>
                <a:close/>
              </a:path>
              <a:path w="61595" h="158750">
                <a:moveTo>
                  <a:pt x="58889" y="152399"/>
                </a:moveTo>
                <a:lnTo>
                  <a:pt x="58579" y="152399"/>
                </a:lnTo>
                <a:lnTo>
                  <a:pt x="58464" y="154939"/>
                </a:lnTo>
                <a:lnTo>
                  <a:pt x="58613" y="154939"/>
                </a:lnTo>
                <a:lnTo>
                  <a:pt x="58889" y="152399"/>
                </a:lnTo>
                <a:close/>
              </a:path>
              <a:path w="61595" h="158750">
                <a:moveTo>
                  <a:pt x="54209" y="97790"/>
                </a:moveTo>
                <a:lnTo>
                  <a:pt x="26771" y="97789"/>
                </a:lnTo>
                <a:lnTo>
                  <a:pt x="27288" y="99059"/>
                </a:lnTo>
                <a:lnTo>
                  <a:pt x="27714" y="99059"/>
                </a:lnTo>
                <a:lnTo>
                  <a:pt x="28070" y="100329"/>
                </a:lnTo>
                <a:lnTo>
                  <a:pt x="28346" y="100329"/>
                </a:lnTo>
                <a:lnTo>
                  <a:pt x="28737" y="102869"/>
                </a:lnTo>
                <a:lnTo>
                  <a:pt x="28898" y="104139"/>
                </a:lnTo>
                <a:lnTo>
                  <a:pt x="28898" y="106679"/>
                </a:lnTo>
                <a:lnTo>
                  <a:pt x="28461" y="110489"/>
                </a:lnTo>
                <a:lnTo>
                  <a:pt x="27955" y="113029"/>
                </a:lnTo>
                <a:lnTo>
                  <a:pt x="27794" y="114299"/>
                </a:lnTo>
                <a:lnTo>
                  <a:pt x="33107" y="114299"/>
                </a:lnTo>
                <a:lnTo>
                  <a:pt x="33417" y="115569"/>
                </a:lnTo>
                <a:lnTo>
                  <a:pt x="34441" y="115569"/>
                </a:lnTo>
                <a:lnTo>
                  <a:pt x="34751" y="116839"/>
                </a:lnTo>
                <a:lnTo>
                  <a:pt x="34993" y="116839"/>
                </a:lnTo>
                <a:lnTo>
                  <a:pt x="35027" y="118109"/>
                </a:lnTo>
                <a:lnTo>
                  <a:pt x="35142" y="119379"/>
                </a:lnTo>
                <a:lnTo>
                  <a:pt x="34751" y="121919"/>
                </a:lnTo>
                <a:lnTo>
                  <a:pt x="37626" y="124459"/>
                </a:lnTo>
                <a:lnTo>
                  <a:pt x="50989" y="140969"/>
                </a:lnTo>
                <a:lnTo>
                  <a:pt x="51702" y="140969"/>
                </a:lnTo>
                <a:lnTo>
                  <a:pt x="53036" y="143509"/>
                </a:lnTo>
                <a:lnTo>
                  <a:pt x="54209" y="146049"/>
                </a:lnTo>
                <a:lnTo>
                  <a:pt x="56141" y="149859"/>
                </a:lnTo>
                <a:lnTo>
                  <a:pt x="57521" y="152399"/>
                </a:lnTo>
                <a:lnTo>
                  <a:pt x="58027" y="153669"/>
                </a:lnTo>
                <a:lnTo>
                  <a:pt x="58425" y="154827"/>
                </a:lnTo>
                <a:lnTo>
                  <a:pt x="58464" y="153669"/>
                </a:lnTo>
                <a:lnTo>
                  <a:pt x="58579" y="152399"/>
                </a:lnTo>
                <a:lnTo>
                  <a:pt x="58889" y="152399"/>
                </a:lnTo>
                <a:lnTo>
                  <a:pt x="59085" y="151129"/>
                </a:lnTo>
                <a:lnTo>
                  <a:pt x="59556" y="149859"/>
                </a:lnTo>
                <a:lnTo>
                  <a:pt x="59993" y="148589"/>
                </a:lnTo>
                <a:lnTo>
                  <a:pt x="60465" y="148589"/>
                </a:lnTo>
                <a:lnTo>
                  <a:pt x="61408" y="147319"/>
                </a:lnTo>
                <a:lnTo>
                  <a:pt x="61508" y="143509"/>
                </a:lnTo>
                <a:lnTo>
                  <a:pt x="61413" y="127000"/>
                </a:lnTo>
                <a:lnTo>
                  <a:pt x="60384" y="114300"/>
                </a:lnTo>
                <a:lnTo>
                  <a:pt x="60074" y="111760"/>
                </a:lnTo>
                <a:lnTo>
                  <a:pt x="59717" y="109220"/>
                </a:lnTo>
                <a:lnTo>
                  <a:pt x="57866" y="105410"/>
                </a:lnTo>
                <a:lnTo>
                  <a:pt x="56302" y="101600"/>
                </a:lnTo>
                <a:lnTo>
                  <a:pt x="54209" y="97790"/>
                </a:lnTo>
                <a:close/>
              </a:path>
              <a:path w="61595" h="158750">
                <a:moveTo>
                  <a:pt x="49494" y="90170"/>
                </a:moveTo>
                <a:lnTo>
                  <a:pt x="14156" y="90169"/>
                </a:lnTo>
                <a:lnTo>
                  <a:pt x="15179" y="91439"/>
                </a:lnTo>
                <a:lnTo>
                  <a:pt x="15685" y="92709"/>
                </a:lnTo>
                <a:lnTo>
                  <a:pt x="16122" y="92709"/>
                </a:lnTo>
                <a:lnTo>
                  <a:pt x="16467" y="93979"/>
                </a:lnTo>
                <a:lnTo>
                  <a:pt x="16823" y="93979"/>
                </a:lnTo>
                <a:lnTo>
                  <a:pt x="17295" y="95249"/>
                </a:lnTo>
                <a:lnTo>
                  <a:pt x="17490" y="96519"/>
                </a:lnTo>
                <a:lnTo>
                  <a:pt x="17812" y="97789"/>
                </a:lnTo>
                <a:lnTo>
                  <a:pt x="17927" y="100329"/>
                </a:lnTo>
                <a:lnTo>
                  <a:pt x="19342" y="99059"/>
                </a:lnTo>
                <a:lnTo>
                  <a:pt x="20676" y="97789"/>
                </a:lnTo>
                <a:lnTo>
                  <a:pt x="54209" y="97790"/>
                </a:lnTo>
                <a:lnTo>
                  <a:pt x="53036" y="96520"/>
                </a:lnTo>
                <a:lnTo>
                  <a:pt x="51702" y="93980"/>
                </a:lnTo>
                <a:lnTo>
                  <a:pt x="50287" y="91440"/>
                </a:lnTo>
                <a:lnTo>
                  <a:pt x="49494" y="90170"/>
                </a:lnTo>
                <a:close/>
              </a:path>
              <a:path w="61595" h="158750">
                <a:moveTo>
                  <a:pt x="5979" y="91439"/>
                </a:moveTo>
                <a:lnTo>
                  <a:pt x="4484" y="91439"/>
                </a:lnTo>
                <a:lnTo>
                  <a:pt x="4956" y="92709"/>
                </a:lnTo>
                <a:lnTo>
                  <a:pt x="5427" y="92709"/>
                </a:lnTo>
                <a:lnTo>
                  <a:pt x="5979" y="91439"/>
                </a:lnTo>
                <a:close/>
              </a:path>
              <a:path w="61595" h="158750">
                <a:moveTo>
                  <a:pt x="7509" y="90169"/>
                </a:moveTo>
                <a:lnTo>
                  <a:pt x="3415" y="90169"/>
                </a:lnTo>
                <a:lnTo>
                  <a:pt x="4162" y="91439"/>
                </a:lnTo>
                <a:lnTo>
                  <a:pt x="6876" y="91439"/>
                </a:lnTo>
                <a:lnTo>
                  <a:pt x="7509" y="90169"/>
                </a:lnTo>
                <a:close/>
              </a:path>
              <a:path w="61595" h="158750">
                <a:moveTo>
                  <a:pt x="13558" y="12699"/>
                </a:moveTo>
                <a:lnTo>
                  <a:pt x="12661" y="13969"/>
                </a:lnTo>
                <a:lnTo>
                  <a:pt x="11085" y="16509"/>
                </a:lnTo>
                <a:lnTo>
                  <a:pt x="9786" y="19049"/>
                </a:lnTo>
                <a:lnTo>
                  <a:pt x="8337" y="21589"/>
                </a:lnTo>
                <a:lnTo>
                  <a:pt x="7198" y="21589"/>
                </a:lnTo>
                <a:lnTo>
                  <a:pt x="6876" y="22859"/>
                </a:lnTo>
                <a:lnTo>
                  <a:pt x="6014" y="22859"/>
                </a:lnTo>
                <a:lnTo>
                  <a:pt x="2196" y="31749"/>
                </a:lnTo>
                <a:lnTo>
                  <a:pt x="1920" y="31749"/>
                </a:lnTo>
                <a:lnTo>
                  <a:pt x="1690" y="33019"/>
                </a:lnTo>
                <a:lnTo>
                  <a:pt x="1529" y="34289"/>
                </a:lnTo>
                <a:lnTo>
                  <a:pt x="1414" y="35559"/>
                </a:lnTo>
                <a:lnTo>
                  <a:pt x="1379" y="41909"/>
                </a:lnTo>
                <a:lnTo>
                  <a:pt x="1575" y="43179"/>
                </a:lnTo>
                <a:lnTo>
                  <a:pt x="2115" y="45719"/>
                </a:lnTo>
                <a:lnTo>
                  <a:pt x="2598" y="46989"/>
                </a:lnTo>
                <a:lnTo>
                  <a:pt x="2828" y="48259"/>
                </a:lnTo>
                <a:lnTo>
                  <a:pt x="0" y="73659"/>
                </a:lnTo>
                <a:lnTo>
                  <a:pt x="195" y="77469"/>
                </a:lnTo>
                <a:lnTo>
                  <a:pt x="666" y="82549"/>
                </a:lnTo>
                <a:lnTo>
                  <a:pt x="977" y="83819"/>
                </a:lnTo>
                <a:lnTo>
                  <a:pt x="1172" y="85089"/>
                </a:lnTo>
                <a:lnTo>
                  <a:pt x="1724" y="86359"/>
                </a:lnTo>
                <a:lnTo>
                  <a:pt x="2161" y="87629"/>
                </a:lnTo>
                <a:lnTo>
                  <a:pt x="2989" y="90169"/>
                </a:lnTo>
                <a:lnTo>
                  <a:pt x="9429" y="90169"/>
                </a:lnTo>
                <a:lnTo>
                  <a:pt x="10418" y="88899"/>
                </a:lnTo>
                <a:lnTo>
                  <a:pt x="47924" y="88899"/>
                </a:lnTo>
                <a:lnTo>
                  <a:pt x="47102" y="87629"/>
                </a:lnTo>
                <a:lnTo>
                  <a:pt x="46194" y="86359"/>
                </a:lnTo>
                <a:lnTo>
                  <a:pt x="45331" y="85089"/>
                </a:lnTo>
                <a:lnTo>
                  <a:pt x="44388" y="85089"/>
                </a:lnTo>
                <a:lnTo>
                  <a:pt x="43365" y="83819"/>
                </a:lnTo>
                <a:lnTo>
                  <a:pt x="43054" y="83819"/>
                </a:lnTo>
                <a:lnTo>
                  <a:pt x="41433" y="82549"/>
                </a:lnTo>
                <a:lnTo>
                  <a:pt x="40214" y="81279"/>
                </a:lnTo>
                <a:lnTo>
                  <a:pt x="38765" y="80009"/>
                </a:lnTo>
                <a:lnTo>
                  <a:pt x="36281" y="77469"/>
                </a:lnTo>
                <a:lnTo>
                  <a:pt x="34556" y="76199"/>
                </a:lnTo>
                <a:lnTo>
                  <a:pt x="31957" y="72389"/>
                </a:lnTo>
                <a:lnTo>
                  <a:pt x="30313" y="71119"/>
                </a:lnTo>
                <a:lnTo>
                  <a:pt x="25356" y="58419"/>
                </a:lnTo>
                <a:lnTo>
                  <a:pt x="25391" y="54609"/>
                </a:lnTo>
                <a:lnTo>
                  <a:pt x="25598" y="53339"/>
                </a:lnTo>
                <a:lnTo>
                  <a:pt x="25713" y="52069"/>
                </a:lnTo>
                <a:lnTo>
                  <a:pt x="25552" y="48259"/>
                </a:lnTo>
                <a:lnTo>
                  <a:pt x="25356" y="46989"/>
                </a:lnTo>
                <a:lnTo>
                  <a:pt x="25000" y="45719"/>
                </a:lnTo>
                <a:lnTo>
                  <a:pt x="24528" y="43179"/>
                </a:lnTo>
                <a:lnTo>
                  <a:pt x="19227" y="30479"/>
                </a:lnTo>
                <a:lnTo>
                  <a:pt x="18008" y="26669"/>
                </a:lnTo>
                <a:lnTo>
                  <a:pt x="17490" y="24129"/>
                </a:lnTo>
                <a:lnTo>
                  <a:pt x="17019" y="22859"/>
                </a:lnTo>
                <a:lnTo>
                  <a:pt x="16628" y="20319"/>
                </a:lnTo>
                <a:lnTo>
                  <a:pt x="16157" y="16509"/>
                </a:lnTo>
                <a:lnTo>
                  <a:pt x="16157" y="15239"/>
                </a:lnTo>
                <a:lnTo>
                  <a:pt x="13443" y="15239"/>
                </a:lnTo>
                <a:lnTo>
                  <a:pt x="13558" y="12699"/>
                </a:lnTo>
                <a:close/>
              </a:path>
              <a:path w="61595" h="158750">
                <a:moveTo>
                  <a:pt x="47924" y="88899"/>
                </a:moveTo>
                <a:lnTo>
                  <a:pt x="10418" y="88899"/>
                </a:lnTo>
                <a:lnTo>
                  <a:pt x="11085" y="90169"/>
                </a:lnTo>
                <a:lnTo>
                  <a:pt x="48747" y="90170"/>
                </a:lnTo>
                <a:lnTo>
                  <a:pt x="47924" y="88899"/>
                </a:lnTo>
                <a:close/>
              </a:path>
              <a:path w="61595" h="158750">
                <a:moveTo>
                  <a:pt x="25391" y="54609"/>
                </a:moveTo>
                <a:lnTo>
                  <a:pt x="25241" y="55879"/>
                </a:lnTo>
                <a:lnTo>
                  <a:pt x="25391" y="54609"/>
                </a:lnTo>
                <a:close/>
              </a:path>
              <a:path w="61595" h="158750">
                <a:moveTo>
                  <a:pt x="17065" y="8889"/>
                </a:moveTo>
                <a:lnTo>
                  <a:pt x="13443" y="15239"/>
                </a:lnTo>
                <a:lnTo>
                  <a:pt x="16157" y="15239"/>
                </a:lnTo>
                <a:lnTo>
                  <a:pt x="16219" y="13715"/>
                </a:lnTo>
                <a:lnTo>
                  <a:pt x="16467" y="11429"/>
                </a:lnTo>
                <a:lnTo>
                  <a:pt x="16743" y="10159"/>
                </a:lnTo>
                <a:lnTo>
                  <a:pt x="17065" y="8889"/>
                </a:lnTo>
                <a:close/>
              </a:path>
              <a:path w="61595" h="158750">
                <a:moveTo>
                  <a:pt x="20952" y="3809"/>
                </a:moveTo>
                <a:lnTo>
                  <a:pt x="16743" y="3809"/>
                </a:lnTo>
                <a:lnTo>
                  <a:pt x="15800" y="5079"/>
                </a:lnTo>
                <a:lnTo>
                  <a:pt x="15570" y="6349"/>
                </a:lnTo>
                <a:lnTo>
                  <a:pt x="15294" y="6349"/>
                </a:lnTo>
                <a:lnTo>
                  <a:pt x="14857" y="7619"/>
                </a:lnTo>
                <a:lnTo>
                  <a:pt x="14466" y="8889"/>
                </a:lnTo>
                <a:lnTo>
                  <a:pt x="17456" y="8889"/>
                </a:lnTo>
                <a:lnTo>
                  <a:pt x="17962" y="7619"/>
                </a:lnTo>
                <a:lnTo>
                  <a:pt x="18560" y="6349"/>
                </a:lnTo>
                <a:lnTo>
                  <a:pt x="19227" y="5079"/>
                </a:lnTo>
                <a:lnTo>
                  <a:pt x="20043" y="5079"/>
                </a:lnTo>
                <a:lnTo>
                  <a:pt x="20952" y="3809"/>
                </a:lnTo>
                <a:close/>
              </a:path>
              <a:path w="61595" h="158750">
                <a:moveTo>
                  <a:pt x="22010" y="0"/>
                </a:moveTo>
                <a:lnTo>
                  <a:pt x="21780" y="0"/>
                </a:lnTo>
                <a:lnTo>
                  <a:pt x="20641" y="1269"/>
                </a:lnTo>
                <a:lnTo>
                  <a:pt x="19146" y="2539"/>
                </a:lnTo>
                <a:lnTo>
                  <a:pt x="17847" y="2539"/>
                </a:lnTo>
                <a:lnTo>
                  <a:pt x="17456" y="3809"/>
                </a:lnTo>
                <a:lnTo>
                  <a:pt x="21975" y="3809"/>
                </a:lnTo>
                <a:lnTo>
                  <a:pt x="23114" y="2540"/>
                </a:lnTo>
                <a:lnTo>
                  <a:pt x="22251" y="1270"/>
                </a:lnTo>
                <a:lnTo>
                  <a:pt x="2201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50827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4" h="147320">
                <a:moveTo>
                  <a:pt x="59205" y="123765"/>
                </a:moveTo>
                <a:lnTo>
                  <a:pt x="50839" y="123765"/>
                </a:lnTo>
                <a:lnTo>
                  <a:pt x="49770" y="124744"/>
                </a:lnTo>
                <a:lnTo>
                  <a:pt x="46861" y="127210"/>
                </a:lnTo>
                <a:lnTo>
                  <a:pt x="35901" y="135354"/>
                </a:lnTo>
                <a:lnTo>
                  <a:pt x="36649" y="135550"/>
                </a:lnTo>
                <a:lnTo>
                  <a:pt x="39558" y="138878"/>
                </a:lnTo>
                <a:lnTo>
                  <a:pt x="39673" y="139465"/>
                </a:lnTo>
                <a:lnTo>
                  <a:pt x="39788" y="139896"/>
                </a:lnTo>
                <a:lnTo>
                  <a:pt x="39869" y="140327"/>
                </a:lnTo>
                <a:lnTo>
                  <a:pt x="39949" y="141932"/>
                </a:lnTo>
                <a:lnTo>
                  <a:pt x="39788" y="142950"/>
                </a:lnTo>
                <a:lnTo>
                  <a:pt x="37465" y="146748"/>
                </a:lnTo>
                <a:lnTo>
                  <a:pt x="39156" y="146670"/>
                </a:lnTo>
                <a:lnTo>
                  <a:pt x="42192" y="146591"/>
                </a:lnTo>
                <a:lnTo>
                  <a:pt x="48440" y="146591"/>
                </a:lnTo>
                <a:lnTo>
                  <a:pt x="50172" y="143381"/>
                </a:lnTo>
                <a:lnTo>
                  <a:pt x="58383" y="125997"/>
                </a:lnTo>
                <a:lnTo>
                  <a:pt x="59205" y="123765"/>
                </a:lnTo>
                <a:close/>
              </a:path>
              <a:path w="64134" h="147320">
                <a:moveTo>
                  <a:pt x="48440" y="146591"/>
                </a:moveTo>
                <a:lnTo>
                  <a:pt x="43606" y="146591"/>
                </a:lnTo>
                <a:lnTo>
                  <a:pt x="44894" y="146630"/>
                </a:lnTo>
                <a:lnTo>
                  <a:pt x="46159" y="146630"/>
                </a:lnTo>
                <a:lnTo>
                  <a:pt x="47298" y="146709"/>
                </a:lnTo>
                <a:lnTo>
                  <a:pt x="48356" y="146748"/>
                </a:lnTo>
                <a:lnTo>
                  <a:pt x="48440" y="146591"/>
                </a:lnTo>
                <a:close/>
              </a:path>
              <a:path w="64134" h="147320">
                <a:moveTo>
                  <a:pt x="2483" y="23809"/>
                </a:moveTo>
                <a:lnTo>
                  <a:pt x="2518" y="24004"/>
                </a:lnTo>
                <a:lnTo>
                  <a:pt x="2679" y="24588"/>
                </a:lnTo>
                <a:lnTo>
                  <a:pt x="2978" y="26191"/>
                </a:lnTo>
                <a:lnTo>
                  <a:pt x="3414" y="28860"/>
                </a:lnTo>
                <a:lnTo>
                  <a:pt x="3622" y="30543"/>
                </a:lnTo>
                <a:lnTo>
                  <a:pt x="3852" y="32845"/>
                </a:lnTo>
                <a:lnTo>
                  <a:pt x="4074" y="36487"/>
                </a:lnTo>
                <a:lnTo>
                  <a:pt x="4015" y="44642"/>
                </a:lnTo>
                <a:lnTo>
                  <a:pt x="793" y="64214"/>
                </a:lnTo>
                <a:lnTo>
                  <a:pt x="436" y="64878"/>
                </a:lnTo>
                <a:lnTo>
                  <a:pt x="241" y="65382"/>
                </a:lnTo>
                <a:lnTo>
                  <a:pt x="80" y="66058"/>
                </a:lnTo>
                <a:lnTo>
                  <a:pt x="0" y="68280"/>
                </a:lnTo>
                <a:lnTo>
                  <a:pt x="160" y="69425"/>
                </a:lnTo>
                <a:lnTo>
                  <a:pt x="6060" y="81324"/>
                </a:lnTo>
                <a:lnTo>
                  <a:pt x="7348" y="82653"/>
                </a:lnTo>
                <a:lnTo>
                  <a:pt x="25552" y="104619"/>
                </a:lnTo>
                <a:lnTo>
                  <a:pt x="26265" y="105168"/>
                </a:lnTo>
                <a:lnTo>
                  <a:pt x="35625" y="126819"/>
                </a:lnTo>
                <a:lnTo>
                  <a:pt x="35330" y="128659"/>
                </a:lnTo>
                <a:lnTo>
                  <a:pt x="35073" y="129952"/>
                </a:lnTo>
                <a:lnTo>
                  <a:pt x="34602" y="131595"/>
                </a:lnTo>
                <a:lnTo>
                  <a:pt x="33969" y="133240"/>
                </a:lnTo>
                <a:lnTo>
                  <a:pt x="33257" y="134963"/>
                </a:lnTo>
                <a:lnTo>
                  <a:pt x="34682" y="135119"/>
                </a:lnTo>
                <a:lnTo>
                  <a:pt x="50839" y="123765"/>
                </a:lnTo>
                <a:lnTo>
                  <a:pt x="59205" y="123765"/>
                </a:lnTo>
                <a:lnTo>
                  <a:pt x="59522" y="122904"/>
                </a:lnTo>
                <a:lnTo>
                  <a:pt x="60108" y="121063"/>
                </a:lnTo>
                <a:lnTo>
                  <a:pt x="60496" y="119771"/>
                </a:lnTo>
                <a:lnTo>
                  <a:pt x="60706" y="119145"/>
                </a:lnTo>
                <a:lnTo>
                  <a:pt x="61204" y="117266"/>
                </a:lnTo>
                <a:lnTo>
                  <a:pt x="61925" y="114054"/>
                </a:lnTo>
                <a:lnTo>
                  <a:pt x="62327" y="112880"/>
                </a:lnTo>
                <a:lnTo>
                  <a:pt x="63930" y="104619"/>
                </a:lnTo>
                <a:lnTo>
                  <a:pt x="63832" y="97060"/>
                </a:lnTo>
                <a:lnTo>
                  <a:pt x="62397" y="89112"/>
                </a:lnTo>
                <a:lnTo>
                  <a:pt x="62155" y="87818"/>
                </a:lnTo>
                <a:lnTo>
                  <a:pt x="34682" y="58373"/>
                </a:lnTo>
                <a:lnTo>
                  <a:pt x="32866" y="57365"/>
                </a:lnTo>
                <a:lnTo>
                  <a:pt x="31141" y="56220"/>
                </a:lnTo>
                <a:lnTo>
                  <a:pt x="7152" y="25218"/>
                </a:lnTo>
                <a:lnTo>
                  <a:pt x="3219" y="25218"/>
                </a:lnTo>
                <a:lnTo>
                  <a:pt x="3024" y="24863"/>
                </a:lnTo>
                <a:lnTo>
                  <a:pt x="2874" y="24508"/>
                </a:lnTo>
                <a:lnTo>
                  <a:pt x="2483" y="23809"/>
                </a:lnTo>
                <a:close/>
              </a:path>
              <a:path w="64134" h="147320">
                <a:moveTo>
                  <a:pt x="62373" y="88987"/>
                </a:moveTo>
                <a:close/>
              </a:path>
              <a:path w="64134" h="147320">
                <a:moveTo>
                  <a:pt x="62339" y="88803"/>
                </a:moveTo>
                <a:lnTo>
                  <a:pt x="62373" y="88987"/>
                </a:lnTo>
                <a:lnTo>
                  <a:pt x="62339" y="88803"/>
                </a:lnTo>
                <a:close/>
              </a:path>
              <a:path w="64134" h="147320">
                <a:moveTo>
                  <a:pt x="5738" y="0"/>
                </a:moveTo>
                <a:lnTo>
                  <a:pt x="1057" y="19812"/>
                </a:lnTo>
                <a:lnTo>
                  <a:pt x="1333" y="20752"/>
                </a:lnTo>
                <a:lnTo>
                  <a:pt x="3219" y="25218"/>
                </a:lnTo>
                <a:lnTo>
                  <a:pt x="7152" y="25218"/>
                </a:lnTo>
                <a:lnTo>
                  <a:pt x="6470" y="23809"/>
                </a:lnTo>
                <a:lnTo>
                  <a:pt x="4632" y="19503"/>
                </a:lnTo>
                <a:lnTo>
                  <a:pt x="8302" y="2393"/>
                </a:lnTo>
                <a:lnTo>
                  <a:pt x="5738" y="0"/>
                </a:lnTo>
                <a:close/>
              </a:path>
              <a:path w="64134" h="147320">
                <a:moveTo>
                  <a:pt x="4565" y="19317"/>
                </a:moveTo>
                <a:lnTo>
                  <a:pt x="4565" y="19503"/>
                </a:lnTo>
                <a:lnTo>
                  <a:pt x="4565" y="19317"/>
                </a:lnTo>
                <a:close/>
              </a:path>
              <a:path w="64134" h="147320">
                <a:moveTo>
                  <a:pt x="4565" y="19068"/>
                </a:moveTo>
                <a:lnTo>
                  <a:pt x="4565" y="19317"/>
                </a:lnTo>
                <a:lnTo>
                  <a:pt x="4565" y="1906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5367" y="260284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09" h="59054">
                <a:moveTo>
                  <a:pt x="52390" y="53048"/>
                </a:moveTo>
                <a:lnTo>
                  <a:pt x="14777" y="53048"/>
                </a:lnTo>
                <a:lnTo>
                  <a:pt x="15524" y="53128"/>
                </a:lnTo>
                <a:lnTo>
                  <a:pt x="16973" y="53368"/>
                </a:lnTo>
                <a:lnTo>
                  <a:pt x="23033" y="56495"/>
                </a:lnTo>
                <a:lnTo>
                  <a:pt x="23861" y="56965"/>
                </a:lnTo>
                <a:lnTo>
                  <a:pt x="30106" y="58843"/>
                </a:lnTo>
                <a:lnTo>
                  <a:pt x="30623" y="58808"/>
                </a:lnTo>
                <a:lnTo>
                  <a:pt x="34280" y="55602"/>
                </a:lnTo>
                <a:lnTo>
                  <a:pt x="50825" y="55602"/>
                </a:lnTo>
                <a:lnTo>
                  <a:pt x="51338" y="54937"/>
                </a:lnTo>
                <a:lnTo>
                  <a:pt x="51736" y="54342"/>
                </a:lnTo>
                <a:lnTo>
                  <a:pt x="52242" y="53403"/>
                </a:lnTo>
                <a:lnTo>
                  <a:pt x="52390" y="53048"/>
                </a:lnTo>
                <a:close/>
              </a:path>
              <a:path w="67309" h="59054">
                <a:moveTo>
                  <a:pt x="50825" y="55602"/>
                </a:moveTo>
                <a:lnTo>
                  <a:pt x="34280" y="55602"/>
                </a:lnTo>
                <a:lnTo>
                  <a:pt x="34981" y="55945"/>
                </a:lnTo>
                <a:lnTo>
                  <a:pt x="36867" y="56770"/>
                </a:lnTo>
                <a:lnTo>
                  <a:pt x="44457" y="58304"/>
                </a:lnTo>
                <a:lnTo>
                  <a:pt x="45285" y="58259"/>
                </a:lnTo>
                <a:lnTo>
                  <a:pt x="50825" y="55602"/>
                </a:lnTo>
                <a:close/>
              </a:path>
              <a:path w="67309" h="59054">
                <a:moveTo>
                  <a:pt x="66251" y="41149"/>
                </a:moveTo>
                <a:lnTo>
                  <a:pt x="2748" y="41149"/>
                </a:lnTo>
                <a:lnTo>
                  <a:pt x="2276" y="41458"/>
                </a:lnTo>
                <a:lnTo>
                  <a:pt x="2205" y="42752"/>
                </a:lnTo>
                <a:lnTo>
                  <a:pt x="2107" y="43496"/>
                </a:lnTo>
                <a:lnTo>
                  <a:pt x="1885" y="44630"/>
                </a:lnTo>
                <a:lnTo>
                  <a:pt x="1853" y="47413"/>
                </a:lnTo>
                <a:lnTo>
                  <a:pt x="1949" y="48432"/>
                </a:lnTo>
                <a:lnTo>
                  <a:pt x="4473" y="55796"/>
                </a:lnTo>
                <a:lnTo>
                  <a:pt x="6048" y="54937"/>
                </a:lnTo>
                <a:lnTo>
                  <a:pt x="7819" y="54193"/>
                </a:lnTo>
                <a:lnTo>
                  <a:pt x="13362" y="53048"/>
                </a:lnTo>
                <a:lnTo>
                  <a:pt x="52390" y="53048"/>
                </a:lnTo>
                <a:lnTo>
                  <a:pt x="52679" y="52349"/>
                </a:lnTo>
                <a:lnTo>
                  <a:pt x="53081" y="50975"/>
                </a:lnTo>
                <a:lnTo>
                  <a:pt x="53346" y="49841"/>
                </a:lnTo>
                <a:lnTo>
                  <a:pt x="54048" y="49727"/>
                </a:lnTo>
                <a:lnTo>
                  <a:pt x="56486" y="49142"/>
                </a:lnTo>
                <a:lnTo>
                  <a:pt x="57118" y="48902"/>
                </a:lnTo>
                <a:lnTo>
                  <a:pt x="57751" y="48707"/>
                </a:lnTo>
                <a:lnTo>
                  <a:pt x="65927" y="41939"/>
                </a:lnTo>
                <a:lnTo>
                  <a:pt x="66251" y="41149"/>
                </a:lnTo>
                <a:close/>
              </a:path>
              <a:path w="67309" h="59054">
                <a:moveTo>
                  <a:pt x="0" y="29249"/>
                </a:moveTo>
                <a:lnTo>
                  <a:pt x="1138" y="33040"/>
                </a:lnTo>
                <a:lnTo>
                  <a:pt x="1792" y="36098"/>
                </a:lnTo>
                <a:lnTo>
                  <a:pt x="2160" y="38766"/>
                </a:lnTo>
                <a:lnTo>
                  <a:pt x="2276" y="41229"/>
                </a:lnTo>
                <a:lnTo>
                  <a:pt x="2748" y="41149"/>
                </a:lnTo>
                <a:lnTo>
                  <a:pt x="66251" y="41149"/>
                </a:lnTo>
                <a:lnTo>
                  <a:pt x="66560" y="40129"/>
                </a:lnTo>
                <a:lnTo>
                  <a:pt x="66689" y="39580"/>
                </a:lnTo>
                <a:lnTo>
                  <a:pt x="5140" y="39580"/>
                </a:lnTo>
                <a:lnTo>
                  <a:pt x="5462" y="39041"/>
                </a:lnTo>
                <a:lnTo>
                  <a:pt x="7733" y="32067"/>
                </a:lnTo>
                <a:lnTo>
                  <a:pt x="6600" y="32067"/>
                </a:lnTo>
                <a:lnTo>
                  <a:pt x="5692" y="31906"/>
                </a:lnTo>
                <a:lnTo>
                  <a:pt x="4599" y="31631"/>
                </a:lnTo>
                <a:lnTo>
                  <a:pt x="3254" y="31128"/>
                </a:lnTo>
                <a:lnTo>
                  <a:pt x="2211" y="30612"/>
                </a:lnTo>
                <a:lnTo>
                  <a:pt x="1724" y="30349"/>
                </a:lnTo>
                <a:lnTo>
                  <a:pt x="0" y="29249"/>
                </a:lnTo>
                <a:close/>
              </a:path>
              <a:path w="67309" h="59054">
                <a:moveTo>
                  <a:pt x="24091" y="13937"/>
                </a:moveTo>
                <a:lnTo>
                  <a:pt x="15754" y="23649"/>
                </a:lnTo>
                <a:lnTo>
                  <a:pt x="15961" y="24863"/>
                </a:lnTo>
                <a:lnTo>
                  <a:pt x="16040" y="27955"/>
                </a:lnTo>
                <a:lnTo>
                  <a:pt x="9314" y="37426"/>
                </a:lnTo>
                <a:lnTo>
                  <a:pt x="8923" y="37552"/>
                </a:lnTo>
                <a:lnTo>
                  <a:pt x="8325" y="37781"/>
                </a:lnTo>
                <a:lnTo>
                  <a:pt x="7543" y="38171"/>
                </a:lnTo>
                <a:lnTo>
                  <a:pt x="6485" y="38766"/>
                </a:lnTo>
                <a:lnTo>
                  <a:pt x="5140" y="39580"/>
                </a:lnTo>
                <a:lnTo>
                  <a:pt x="66689" y="39580"/>
                </a:lnTo>
                <a:lnTo>
                  <a:pt x="66802" y="39041"/>
                </a:lnTo>
                <a:lnTo>
                  <a:pt x="66926" y="37552"/>
                </a:lnTo>
                <a:lnTo>
                  <a:pt x="66845" y="35594"/>
                </a:lnTo>
                <a:lnTo>
                  <a:pt x="66709" y="34529"/>
                </a:lnTo>
                <a:lnTo>
                  <a:pt x="66399" y="33200"/>
                </a:lnTo>
                <a:lnTo>
                  <a:pt x="66062" y="32616"/>
                </a:lnTo>
                <a:lnTo>
                  <a:pt x="52162" y="32616"/>
                </a:lnTo>
                <a:lnTo>
                  <a:pt x="52323" y="32456"/>
                </a:lnTo>
                <a:lnTo>
                  <a:pt x="54128" y="27955"/>
                </a:lnTo>
                <a:lnTo>
                  <a:pt x="54013" y="23924"/>
                </a:lnTo>
                <a:lnTo>
                  <a:pt x="53898" y="23214"/>
                </a:lnTo>
                <a:lnTo>
                  <a:pt x="53737" y="22469"/>
                </a:lnTo>
                <a:lnTo>
                  <a:pt x="53346" y="20946"/>
                </a:lnTo>
                <a:lnTo>
                  <a:pt x="54761" y="19973"/>
                </a:lnTo>
                <a:lnTo>
                  <a:pt x="58654" y="15186"/>
                </a:lnTo>
                <a:lnTo>
                  <a:pt x="28737" y="15186"/>
                </a:lnTo>
                <a:lnTo>
                  <a:pt x="28220" y="14957"/>
                </a:lnTo>
                <a:lnTo>
                  <a:pt x="26966" y="14487"/>
                </a:lnTo>
                <a:lnTo>
                  <a:pt x="26104" y="14246"/>
                </a:lnTo>
                <a:lnTo>
                  <a:pt x="25161" y="14052"/>
                </a:lnTo>
                <a:lnTo>
                  <a:pt x="24091" y="13937"/>
                </a:lnTo>
                <a:close/>
              </a:path>
              <a:path w="67309" h="59054">
                <a:moveTo>
                  <a:pt x="60338" y="29604"/>
                </a:moveTo>
                <a:lnTo>
                  <a:pt x="52162" y="32616"/>
                </a:lnTo>
                <a:lnTo>
                  <a:pt x="66062" y="32616"/>
                </a:lnTo>
                <a:lnTo>
                  <a:pt x="60338" y="29604"/>
                </a:lnTo>
                <a:close/>
              </a:path>
              <a:path w="67309" h="59054">
                <a:moveTo>
                  <a:pt x="7739" y="32032"/>
                </a:moveTo>
                <a:close/>
              </a:path>
              <a:path w="67309" h="59054">
                <a:moveTo>
                  <a:pt x="40294" y="6035"/>
                </a:moveTo>
                <a:lnTo>
                  <a:pt x="28737" y="15186"/>
                </a:lnTo>
                <a:lnTo>
                  <a:pt x="58654" y="15186"/>
                </a:lnTo>
                <a:lnTo>
                  <a:pt x="59963" y="7913"/>
                </a:lnTo>
                <a:lnTo>
                  <a:pt x="44699" y="7913"/>
                </a:lnTo>
                <a:lnTo>
                  <a:pt x="44342" y="7593"/>
                </a:lnTo>
                <a:lnTo>
                  <a:pt x="43319" y="6974"/>
                </a:lnTo>
                <a:lnTo>
                  <a:pt x="42962" y="6814"/>
                </a:lnTo>
                <a:lnTo>
                  <a:pt x="42617" y="6619"/>
                </a:lnTo>
                <a:lnTo>
                  <a:pt x="41743" y="6298"/>
                </a:lnTo>
                <a:lnTo>
                  <a:pt x="41272" y="6184"/>
                </a:lnTo>
                <a:lnTo>
                  <a:pt x="40294" y="6035"/>
                </a:lnTo>
                <a:close/>
              </a:path>
              <a:path w="67309" h="59054">
                <a:moveTo>
                  <a:pt x="55589" y="0"/>
                </a:moveTo>
                <a:lnTo>
                  <a:pt x="44699" y="7913"/>
                </a:lnTo>
                <a:lnTo>
                  <a:pt x="59963" y="7913"/>
                </a:lnTo>
                <a:lnTo>
                  <a:pt x="5558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82945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2518" y="2118"/>
                </a:moveTo>
                <a:lnTo>
                  <a:pt x="2092" y="2118"/>
                </a:lnTo>
                <a:lnTo>
                  <a:pt x="1103" y="2267"/>
                </a:lnTo>
                <a:lnTo>
                  <a:pt x="597" y="2427"/>
                </a:lnTo>
                <a:lnTo>
                  <a:pt x="0" y="2668"/>
                </a:lnTo>
                <a:lnTo>
                  <a:pt x="908" y="3836"/>
                </a:lnTo>
                <a:lnTo>
                  <a:pt x="12074" y="14602"/>
                </a:lnTo>
                <a:lnTo>
                  <a:pt x="12661" y="14292"/>
                </a:lnTo>
                <a:lnTo>
                  <a:pt x="13529" y="14292"/>
                </a:lnTo>
                <a:lnTo>
                  <a:pt x="18721" y="10456"/>
                </a:lnTo>
                <a:lnTo>
                  <a:pt x="18640" y="8383"/>
                </a:lnTo>
                <a:lnTo>
                  <a:pt x="18479" y="7753"/>
                </a:lnTo>
                <a:lnTo>
                  <a:pt x="17893" y="6424"/>
                </a:lnTo>
                <a:lnTo>
                  <a:pt x="17502" y="5680"/>
                </a:lnTo>
                <a:lnTo>
                  <a:pt x="16904" y="4145"/>
                </a:lnTo>
                <a:lnTo>
                  <a:pt x="16559" y="3447"/>
                </a:lnTo>
                <a:lnTo>
                  <a:pt x="16304" y="3012"/>
                </a:lnTo>
                <a:lnTo>
                  <a:pt x="5002" y="3012"/>
                </a:lnTo>
                <a:lnTo>
                  <a:pt x="4645" y="2737"/>
                </a:lnTo>
                <a:lnTo>
                  <a:pt x="3656" y="2313"/>
                </a:lnTo>
                <a:lnTo>
                  <a:pt x="2955" y="2153"/>
                </a:lnTo>
                <a:lnTo>
                  <a:pt x="2518" y="2118"/>
                </a:lnTo>
                <a:close/>
              </a:path>
              <a:path w="19050" h="14604">
                <a:moveTo>
                  <a:pt x="13529" y="14292"/>
                </a:moveTo>
                <a:lnTo>
                  <a:pt x="12707" y="14292"/>
                </a:lnTo>
                <a:lnTo>
                  <a:pt x="12304" y="14487"/>
                </a:lnTo>
                <a:lnTo>
                  <a:pt x="12736" y="14447"/>
                </a:lnTo>
                <a:lnTo>
                  <a:pt x="13529" y="14292"/>
                </a:lnTo>
                <a:close/>
              </a:path>
              <a:path w="19050" h="14604">
                <a:moveTo>
                  <a:pt x="11683" y="0"/>
                </a:moveTo>
                <a:lnTo>
                  <a:pt x="5002" y="3012"/>
                </a:lnTo>
                <a:lnTo>
                  <a:pt x="16304" y="3012"/>
                </a:lnTo>
                <a:lnTo>
                  <a:pt x="116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43709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5" h="187959">
                <a:moveTo>
                  <a:pt x="95585" y="186690"/>
                </a:moveTo>
                <a:lnTo>
                  <a:pt x="86971" y="186690"/>
                </a:lnTo>
                <a:lnTo>
                  <a:pt x="87834" y="187960"/>
                </a:lnTo>
                <a:lnTo>
                  <a:pt x="95067" y="187960"/>
                </a:lnTo>
                <a:lnTo>
                  <a:pt x="95585" y="186690"/>
                </a:lnTo>
                <a:close/>
              </a:path>
              <a:path w="120015" h="187959">
                <a:moveTo>
                  <a:pt x="96804" y="185420"/>
                </a:moveTo>
                <a:lnTo>
                  <a:pt x="85200" y="185420"/>
                </a:lnTo>
                <a:lnTo>
                  <a:pt x="86063" y="186690"/>
                </a:lnTo>
                <a:lnTo>
                  <a:pt x="96447" y="186690"/>
                </a:lnTo>
                <a:lnTo>
                  <a:pt x="96804" y="185420"/>
                </a:lnTo>
                <a:close/>
              </a:path>
              <a:path w="120015" h="187959">
                <a:moveTo>
                  <a:pt x="115238" y="180340"/>
                </a:moveTo>
                <a:lnTo>
                  <a:pt x="80095" y="180340"/>
                </a:lnTo>
                <a:lnTo>
                  <a:pt x="80877" y="181610"/>
                </a:lnTo>
                <a:lnTo>
                  <a:pt x="81705" y="182880"/>
                </a:lnTo>
                <a:lnTo>
                  <a:pt x="82567" y="184150"/>
                </a:lnTo>
                <a:lnTo>
                  <a:pt x="83429" y="184150"/>
                </a:lnTo>
                <a:lnTo>
                  <a:pt x="84292" y="185420"/>
                </a:lnTo>
                <a:lnTo>
                  <a:pt x="97425" y="185420"/>
                </a:lnTo>
                <a:lnTo>
                  <a:pt x="97862" y="184150"/>
                </a:lnTo>
                <a:lnTo>
                  <a:pt x="98218" y="182880"/>
                </a:lnTo>
                <a:lnTo>
                  <a:pt x="112052" y="182880"/>
                </a:lnTo>
                <a:lnTo>
                  <a:pt x="112995" y="181610"/>
                </a:lnTo>
                <a:lnTo>
                  <a:pt x="114571" y="181610"/>
                </a:lnTo>
                <a:lnTo>
                  <a:pt x="115238" y="180340"/>
                </a:lnTo>
                <a:close/>
              </a:path>
              <a:path w="120015" h="187959">
                <a:moveTo>
                  <a:pt x="108556" y="182880"/>
                </a:moveTo>
                <a:lnTo>
                  <a:pt x="98218" y="182880"/>
                </a:lnTo>
                <a:lnTo>
                  <a:pt x="102266" y="184150"/>
                </a:lnTo>
                <a:lnTo>
                  <a:pt x="107176" y="184150"/>
                </a:lnTo>
                <a:lnTo>
                  <a:pt x="108556" y="182880"/>
                </a:lnTo>
                <a:close/>
              </a:path>
              <a:path w="120015" h="187959">
                <a:moveTo>
                  <a:pt x="78197" y="181610"/>
                </a:moveTo>
                <a:lnTo>
                  <a:pt x="72654" y="181610"/>
                </a:lnTo>
                <a:lnTo>
                  <a:pt x="73678" y="182880"/>
                </a:lnTo>
                <a:lnTo>
                  <a:pt x="77024" y="182880"/>
                </a:lnTo>
                <a:lnTo>
                  <a:pt x="78197" y="181610"/>
                </a:lnTo>
                <a:close/>
              </a:path>
              <a:path w="120015" h="187959">
                <a:moveTo>
                  <a:pt x="80095" y="180340"/>
                </a:moveTo>
                <a:lnTo>
                  <a:pt x="70492" y="180340"/>
                </a:lnTo>
                <a:lnTo>
                  <a:pt x="71562" y="181610"/>
                </a:lnTo>
                <a:lnTo>
                  <a:pt x="79773" y="181610"/>
                </a:lnTo>
                <a:lnTo>
                  <a:pt x="80095" y="180340"/>
                </a:lnTo>
                <a:close/>
              </a:path>
              <a:path w="120015" h="187959">
                <a:moveTo>
                  <a:pt x="116342" y="179070"/>
                </a:moveTo>
                <a:lnTo>
                  <a:pt x="69434" y="179070"/>
                </a:lnTo>
                <a:lnTo>
                  <a:pt x="69940" y="180340"/>
                </a:lnTo>
                <a:lnTo>
                  <a:pt x="115824" y="180340"/>
                </a:lnTo>
                <a:lnTo>
                  <a:pt x="116342" y="179070"/>
                </a:lnTo>
                <a:close/>
              </a:path>
              <a:path w="120015" h="187959">
                <a:moveTo>
                  <a:pt x="118308" y="172720"/>
                </a:moveTo>
                <a:lnTo>
                  <a:pt x="67111" y="172720"/>
                </a:lnTo>
                <a:lnTo>
                  <a:pt x="67238" y="173990"/>
                </a:lnTo>
                <a:lnTo>
                  <a:pt x="67387" y="173990"/>
                </a:lnTo>
                <a:lnTo>
                  <a:pt x="67387" y="175260"/>
                </a:lnTo>
                <a:lnTo>
                  <a:pt x="68928" y="179070"/>
                </a:lnTo>
                <a:lnTo>
                  <a:pt x="116767" y="179070"/>
                </a:lnTo>
                <a:lnTo>
                  <a:pt x="117123" y="177800"/>
                </a:lnTo>
                <a:lnTo>
                  <a:pt x="117434" y="177800"/>
                </a:lnTo>
                <a:lnTo>
                  <a:pt x="117675" y="176530"/>
                </a:lnTo>
                <a:lnTo>
                  <a:pt x="117871" y="176530"/>
                </a:lnTo>
                <a:lnTo>
                  <a:pt x="118032" y="175260"/>
                </a:lnTo>
                <a:lnTo>
                  <a:pt x="118308" y="172720"/>
                </a:lnTo>
                <a:close/>
              </a:path>
              <a:path w="120015" h="187959">
                <a:moveTo>
                  <a:pt x="118181" y="171450"/>
                </a:moveTo>
                <a:lnTo>
                  <a:pt x="66560" y="171450"/>
                </a:lnTo>
                <a:lnTo>
                  <a:pt x="66686" y="172720"/>
                </a:lnTo>
                <a:lnTo>
                  <a:pt x="118262" y="172720"/>
                </a:lnTo>
                <a:lnTo>
                  <a:pt x="118181" y="171450"/>
                </a:lnTo>
                <a:close/>
              </a:path>
              <a:path w="120015" h="187959">
                <a:moveTo>
                  <a:pt x="63731" y="170179"/>
                </a:moveTo>
                <a:lnTo>
                  <a:pt x="60430" y="170179"/>
                </a:lnTo>
                <a:lnTo>
                  <a:pt x="60982" y="171449"/>
                </a:lnTo>
                <a:lnTo>
                  <a:pt x="63581" y="171449"/>
                </a:lnTo>
                <a:lnTo>
                  <a:pt x="63731" y="170179"/>
                </a:lnTo>
                <a:close/>
              </a:path>
              <a:path w="120015" h="187959">
                <a:moveTo>
                  <a:pt x="117399" y="168910"/>
                </a:moveTo>
                <a:lnTo>
                  <a:pt x="58544" y="168909"/>
                </a:lnTo>
                <a:lnTo>
                  <a:pt x="59211" y="170179"/>
                </a:lnTo>
                <a:lnTo>
                  <a:pt x="64444" y="170179"/>
                </a:lnTo>
                <a:lnTo>
                  <a:pt x="64754" y="171449"/>
                </a:lnTo>
                <a:lnTo>
                  <a:pt x="117951" y="171450"/>
                </a:lnTo>
                <a:lnTo>
                  <a:pt x="117399" y="168910"/>
                </a:lnTo>
                <a:close/>
              </a:path>
              <a:path w="120015" h="187959">
                <a:moveTo>
                  <a:pt x="55048" y="165099"/>
                </a:moveTo>
                <a:lnTo>
                  <a:pt x="43917" y="165099"/>
                </a:lnTo>
                <a:lnTo>
                  <a:pt x="44860" y="166369"/>
                </a:lnTo>
                <a:lnTo>
                  <a:pt x="47217" y="167639"/>
                </a:lnTo>
                <a:lnTo>
                  <a:pt x="48517" y="168909"/>
                </a:lnTo>
                <a:lnTo>
                  <a:pt x="49621" y="167639"/>
                </a:lnTo>
                <a:lnTo>
                  <a:pt x="50529" y="167639"/>
                </a:lnTo>
                <a:lnTo>
                  <a:pt x="51817" y="166369"/>
                </a:lnTo>
                <a:lnTo>
                  <a:pt x="54577" y="166369"/>
                </a:lnTo>
                <a:lnTo>
                  <a:pt x="55048" y="165099"/>
                </a:lnTo>
                <a:close/>
              </a:path>
              <a:path w="120015" h="187959">
                <a:moveTo>
                  <a:pt x="116296" y="167640"/>
                </a:moveTo>
                <a:lnTo>
                  <a:pt x="57210" y="167639"/>
                </a:lnTo>
                <a:lnTo>
                  <a:pt x="57877" y="168909"/>
                </a:lnTo>
                <a:lnTo>
                  <a:pt x="116686" y="168910"/>
                </a:lnTo>
                <a:lnTo>
                  <a:pt x="116296" y="167640"/>
                </a:lnTo>
                <a:close/>
              </a:path>
              <a:path w="120015" h="187959">
                <a:moveTo>
                  <a:pt x="107015" y="166370"/>
                </a:moveTo>
                <a:lnTo>
                  <a:pt x="56497" y="166369"/>
                </a:lnTo>
                <a:lnTo>
                  <a:pt x="56497" y="167639"/>
                </a:lnTo>
                <a:lnTo>
                  <a:pt x="106785" y="167640"/>
                </a:lnTo>
                <a:lnTo>
                  <a:pt x="107015" y="166370"/>
                </a:lnTo>
                <a:close/>
              </a:path>
              <a:path w="120015" h="187959">
                <a:moveTo>
                  <a:pt x="114571" y="166370"/>
                </a:moveTo>
                <a:lnTo>
                  <a:pt x="110247" y="166370"/>
                </a:lnTo>
                <a:lnTo>
                  <a:pt x="108234" y="167640"/>
                </a:lnTo>
                <a:lnTo>
                  <a:pt x="115042" y="167640"/>
                </a:lnTo>
                <a:lnTo>
                  <a:pt x="114571" y="166370"/>
                </a:lnTo>
                <a:close/>
              </a:path>
              <a:path w="120015" h="187959">
                <a:moveTo>
                  <a:pt x="107096" y="163830"/>
                </a:moveTo>
                <a:lnTo>
                  <a:pt x="41801" y="163829"/>
                </a:lnTo>
                <a:lnTo>
                  <a:pt x="43089" y="165099"/>
                </a:lnTo>
                <a:lnTo>
                  <a:pt x="55048" y="165099"/>
                </a:lnTo>
                <a:lnTo>
                  <a:pt x="55439" y="166369"/>
                </a:lnTo>
                <a:lnTo>
                  <a:pt x="107176" y="166370"/>
                </a:lnTo>
                <a:lnTo>
                  <a:pt x="107096" y="163830"/>
                </a:lnTo>
                <a:close/>
              </a:path>
              <a:path w="120015" h="187959">
                <a:moveTo>
                  <a:pt x="106590" y="162560"/>
                </a:moveTo>
                <a:lnTo>
                  <a:pt x="39673" y="162559"/>
                </a:lnTo>
                <a:lnTo>
                  <a:pt x="41249" y="163829"/>
                </a:lnTo>
                <a:lnTo>
                  <a:pt x="106866" y="163830"/>
                </a:lnTo>
                <a:lnTo>
                  <a:pt x="106590" y="162560"/>
                </a:lnTo>
                <a:close/>
              </a:path>
              <a:path w="120015" h="187959">
                <a:moveTo>
                  <a:pt x="104577" y="160020"/>
                </a:moveTo>
                <a:lnTo>
                  <a:pt x="41329" y="160019"/>
                </a:lnTo>
                <a:lnTo>
                  <a:pt x="40973" y="161289"/>
                </a:lnTo>
                <a:lnTo>
                  <a:pt x="40260" y="162559"/>
                </a:lnTo>
                <a:lnTo>
                  <a:pt x="106199" y="162560"/>
                </a:lnTo>
                <a:lnTo>
                  <a:pt x="105727" y="161290"/>
                </a:lnTo>
                <a:lnTo>
                  <a:pt x="105210" y="161290"/>
                </a:lnTo>
                <a:lnTo>
                  <a:pt x="104577" y="160020"/>
                </a:lnTo>
                <a:close/>
              </a:path>
              <a:path w="120015" h="187959">
                <a:moveTo>
                  <a:pt x="100886" y="158750"/>
                </a:moveTo>
                <a:lnTo>
                  <a:pt x="42031" y="158749"/>
                </a:lnTo>
                <a:lnTo>
                  <a:pt x="41720" y="160019"/>
                </a:lnTo>
                <a:lnTo>
                  <a:pt x="101714" y="160020"/>
                </a:lnTo>
                <a:lnTo>
                  <a:pt x="100886" y="158750"/>
                </a:lnTo>
                <a:close/>
              </a:path>
              <a:path w="120015" h="187959">
                <a:moveTo>
                  <a:pt x="63926" y="157480"/>
                </a:moveTo>
                <a:lnTo>
                  <a:pt x="42387" y="157479"/>
                </a:lnTo>
                <a:lnTo>
                  <a:pt x="42387" y="158749"/>
                </a:lnTo>
                <a:lnTo>
                  <a:pt x="64915" y="158750"/>
                </a:lnTo>
                <a:lnTo>
                  <a:pt x="63926" y="157480"/>
                </a:lnTo>
                <a:close/>
              </a:path>
              <a:path w="120015" h="187959">
                <a:moveTo>
                  <a:pt x="90548" y="157480"/>
                </a:moveTo>
                <a:lnTo>
                  <a:pt x="67824" y="157480"/>
                </a:lnTo>
                <a:lnTo>
                  <a:pt x="66962" y="158750"/>
                </a:lnTo>
                <a:lnTo>
                  <a:pt x="90778" y="158750"/>
                </a:lnTo>
                <a:lnTo>
                  <a:pt x="90548" y="157480"/>
                </a:lnTo>
                <a:close/>
              </a:path>
              <a:path w="120015" h="187959">
                <a:moveTo>
                  <a:pt x="58544" y="149859"/>
                </a:moveTo>
                <a:lnTo>
                  <a:pt x="45412" y="149859"/>
                </a:lnTo>
                <a:lnTo>
                  <a:pt x="44469" y="151129"/>
                </a:lnTo>
                <a:lnTo>
                  <a:pt x="43767" y="153669"/>
                </a:lnTo>
                <a:lnTo>
                  <a:pt x="43250" y="154939"/>
                </a:lnTo>
                <a:lnTo>
                  <a:pt x="42468" y="157479"/>
                </a:lnTo>
                <a:lnTo>
                  <a:pt x="62638" y="157480"/>
                </a:lnTo>
                <a:lnTo>
                  <a:pt x="61615" y="156209"/>
                </a:lnTo>
                <a:lnTo>
                  <a:pt x="54726" y="156209"/>
                </a:lnTo>
                <a:lnTo>
                  <a:pt x="54853" y="154939"/>
                </a:lnTo>
                <a:lnTo>
                  <a:pt x="55278" y="153669"/>
                </a:lnTo>
                <a:lnTo>
                  <a:pt x="55750" y="153669"/>
                </a:lnTo>
                <a:lnTo>
                  <a:pt x="55991" y="152399"/>
                </a:lnTo>
                <a:lnTo>
                  <a:pt x="56578" y="152399"/>
                </a:lnTo>
                <a:lnTo>
                  <a:pt x="57210" y="151129"/>
                </a:lnTo>
                <a:lnTo>
                  <a:pt x="57877" y="151129"/>
                </a:lnTo>
                <a:lnTo>
                  <a:pt x="58544" y="149859"/>
                </a:lnTo>
                <a:close/>
              </a:path>
              <a:path w="120015" h="187959">
                <a:moveTo>
                  <a:pt x="89087" y="154940"/>
                </a:moveTo>
                <a:lnTo>
                  <a:pt x="74310" y="154940"/>
                </a:lnTo>
                <a:lnTo>
                  <a:pt x="71711" y="156210"/>
                </a:lnTo>
                <a:lnTo>
                  <a:pt x="70814" y="157480"/>
                </a:lnTo>
                <a:lnTo>
                  <a:pt x="90306" y="157480"/>
                </a:lnTo>
                <a:lnTo>
                  <a:pt x="89961" y="156210"/>
                </a:lnTo>
                <a:lnTo>
                  <a:pt x="89559" y="156210"/>
                </a:lnTo>
                <a:lnTo>
                  <a:pt x="89087" y="154940"/>
                </a:lnTo>
                <a:close/>
              </a:path>
              <a:path w="120015" h="187959">
                <a:moveTo>
                  <a:pt x="88075" y="153670"/>
                </a:moveTo>
                <a:lnTo>
                  <a:pt x="77772" y="153670"/>
                </a:lnTo>
                <a:lnTo>
                  <a:pt x="76633" y="154940"/>
                </a:lnTo>
                <a:lnTo>
                  <a:pt x="88616" y="154940"/>
                </a:lnTo>
                <a:lnTo>
                  <a:pt x="88075" y="153670"/>
                </a:lnTo>
                <a:close/>
              </a:path>
              <a:path w="120015" h="187959">
                <a:moveTo>
                  <a:pt x="85511" y="152400"/>
                </a:moveTo>
                <a:lnTo>
                  <a:pt x="82602" y="152400"/>
                </a:lnTo>
                <a:lnTo>
                  <a:pt x="80440" y="153670"/>
                </a:lnTo>
                <a:lnTo>
                  <a:pt x="86178" y="153670"/>
                </a:lnTo>
                <a:lnTo>
                  <a:pt x="85511" y="152400"/>
                </a:lnTo>
                <a:close/>
              </a:path>
              <a:path w="120015" h="187959">
                <a:moveTo>
                  <a:pt x="84016" y="151130"/>
                </a:moveTo>
                <a:lnTo>
                  <a:pt x="80486" y="151130"/>
                </a:lnTo>
                <a:lnTo>
                  <a:pt x="81463" y="152400"/>
                </a:lnTo>
                <a:lnTo>
                  <a:pt x="83234" y="152400"/>
                </a:lnTo>
                <a:lnTo>
                  <a:pt x="84016" y="151130"/>
                </a:lnTo>
                <a:close/>
              </a:path>
              <a:path w="120015" h="187959">
                <a:moveTo>
                  <a:pt x="88581" y="148590"/>
                </a:moveTo>
                <a:lnTo>
                  <a:pt x="71872" y="148590"/>
                </a:lnTo>
                <a:lnTo>
                  <a:pt x="73287" y="149860"/>
                </a:lnTo>
                <a:lnTo>
                  <a:pt x="74667" y="149860"/>
                </a:lnTo>
                <a:lnTo>
                  <a:pt x="75966" y="151130"/>
                </a:lnTo>
                <a:lnTo>
                  <a:pt x="86649" y="151130"/>
                </a:lnTo>
                <a:lnTo>
                  <a:pt x="87719" y="149860"/>
                </a:lnTo>
                <a:lnTo>
                  <a:pt x="88581" y="148590"/>
                </a:lnTo>
                <a:close/>
              </a:path>
              <a:path w="120015" h="187959">
                <a:moveTo>
                  <a:pt x="90582" y="146050"/>
                </a:moveTo>
                <a:lnTo>
                  <a:pt x="42617" y="146049"/>
                </a:lnTo>
                <a:lnTo>
                  <a:pt x="43365" y="147319"/>
                </a:lnTo>
                <a:lnTo>
                  <a:pt x="44032" y="148589"/>
                </a:lnTo>
                <a:lnTo>
                  <a:pt x="45021" y="149859"/>
                </a:lnTo>
                <a:lnTo>
                  <a:pt x="59257" y="149859"/>
                </a:lnTo>
                <a:lnTo>
                  <a:pt x="60511" y="148590"/>
                </a:lnTo>
                <a:lnTo>
                  <a:pt x="61891" y="148590"/>
                </a:lnTo>
                <a:lnTo>
                  <a:pt x="62753" y="147320"/>
                </a:lnTo>
                <a:lnTo>
                  <a:pt x="90042" y="147320"/>
                </a:lnTo>
                <a:lnTo>
                  <a:pt x="90582" y="146050"/>
                </a:lnTo>
                <a:close/>
              </a:path>
              <a:path w="120015" h="187959">
                <a:moveTo>
                  <a:pt x="90042" y="147320"/>
                </a:moveTo>
                <a:lnTo>
                  <a:pt x="70849" y="147320"/>
                </a:lnTo>
                <a:lnTo>
                  <a:pt x="71711" y="148590"/>
                </a:lnTo>
                <a:lnTo>
                  <a:pt x="89559" y="148590"/>
                </a:lnTo>
                <a:lnTo>
                  <a:pt x="90042" y="147320"/>
                </a:lnTo>
                <a:close/>
              </a:path>
              <a:path w="120015" h="187959">
                <a:moveTo>
                  <a:pt x="46677" y="143509"/>
                </a:moveTo>
                <a:lnTo>
                  <a:pt x="41088" y="143509"/>
                </a:lnTo>
                <a:lnTo>
                  <a:pt x="41479" y="144779"/>
                </a:lnTo>
                <a:lnTo>
                  <a:pt x="42226" y="146049"/>
                </a:lnTo>
                <a:lnTo>
                  <a:pt x="105325" y="146050"/>
                </a:lnTo>
                <a:lnTo>
                  <a:pt x="106072" y="144780"/>
                </a:lnTo>
                <a:lnTo>
                  <a:pt x="47378" y="144779"/>
                </a:lnTo>
                <a:lnTo>
                  <a:pt x="46677" y="143509"/>
                </a:lnTo>
                <a:close/>
              </a:path>
              <a:path w="120015" h="187959">
                <a:moveTo>
                  <a:pt x="108361" y="142240"/>
                </a:moveTo>
                <a:lnTo>
                  <a:pt x="53116" y="142239"/>
                </a:lnTo>
                <a:lnTo>
                  <a:pt x="51391" y="143509"/>
                </a:lnTo>
                <a:lnTo>
                  <a:pt x="50483" y="143509"/>
                </a:lnTo>
                <a:lnTo>
                  <a:pt x="49782" y="144779"/>
                </a:lnTo>
                <a:lnTo>
                  <a:pt x="107257" y="144780"/>
                </a:lnTo>
                <a:lnTo>
                  <a:pt x="107694" y="143510"/>
                </a:lnTo>
                <a:lnTo>
                  <a:pt x="108361" y="142240"/>
                </a:lnTo>
                <a:close/>
              </a:path>
              <a:path w="120015" h="187959">
                <a:moveTo>
                  <a:pt x="45883" y="142239"/>
                </a:moveTo>
                <a:lnTo>
                  <a:pt x="36879" y="142239"/>
                </a:lnTo>
                <a:lnTo>
                  <a:pt x="37741" y="143509"/>
                </a:lnTo>
                <a:lnTo>
                  <a:pt x="46079" y="143509"/>
                </a:lnTo>
                <a:lnTo>
                  <a:pt x="45883" y="142239"/>
                </a:lnTo>
                <a:close/>
              </a:path>
              <a:path w="120015" h="187959">
                <a:moveTo>
                  <a:pt x="46550" y="140969"/>
                </a:moveTo>
                <a:lnTo>
                  <a:pt x="34245" y="140969"/>
                </a:lnTo>
                <a:lnTo>
                  <a:pt x="34878" y="142239"/>
                </a:lnTo>
                <a:lnTo>
                  <a:pt x="45849" y="142239"/>
                </a:lnTo>
                <a:lnTo>
                  <a:pt x="46550" y="140969"/>
                </a:lnTo>
                <a:close/>
              </a:path>
              <a:path w="120015" h="187959">
                <a:moveTo>
                  <a:pt x="111420" y="134620"/>
                </a:moveTo>
                <a:lnTo>
                  <a:pt x="57095" y="134620"/>
                </a:lnTo>
                <a:lnTo>
                  <a:pt x="56773" y="135890"/>
                </a:lnTo>
                <a:lnTo>
                  <a:pt x="56267" y="137160"/>
                </a:lnTo>
                <a:lnTo>
                  <a:pt x="55876" y="138429"/>
                </a:lnTo>
                <a:lnTo>
                  <a:pt x="55600" y="139699"/>
                </a:lnTo>
                <a:lnTo>
                  <a:pt x="55439" y="140969"/>
                </a:lnTo>
                <a:lnTo>
                  <a:pt x="54611" y="140969"/>
                </a:lnTo>
                <a:lnTo>
                  <a:pt x="53829" y="142239"/>
                </a:lnTo>
                <a:lnTo>
                  <a:pt x="108556" y="142240"/>
                </a:lnTo>
                <a:lnTo>
                  <a:pt x="108832" y="140970"/>
                </a:lnTo>
                <a:lnTo>
                  <a:pt x="108867" y="139700"/>
                </a:lnTo>
                <a:lnTo>
                  <a:pt x="108706" y="138430"/>
                </a:lnTo>
                <a:lnTo>
                  <a:pt x="108315" y="135890"/>
                </a:lnTo>
                <a:lnTo>
                  <a:pt x="110396" y="135890"/>
                </a:lnTo>
                <a:lnTo>
                  <a:pt x="111420" y="134620"/>
                </a:lnTo>
                <a:close/>
              </a:path>
              <a:path w="120015" h="187959">
                <a:moveTo>
                  <a:pt x="47654" y="139699"/>
                </a:moveTo>
                <a:lnTo>
                  <a:pt x="33613" y="139699"/>
                </a:lnTo>
                <a:lnTo>
                  <a:pt x="33774" y="140969"/>
                </a:lnTo>
                <a:lnTo>
                  <a:pt x="47148" y="140969"/>
                </a:lnTo>
                <a:lnTo>
                  <a:pt x="47654" y="139699"/>
                </a:lnTo>
                <a:close/>
              </a:path>
              <a:path w="120015" h="187959">
                <a:moveTo>
                  <a:pt x="42813" y="130809"/>
                </a:moveTo>
                <a:lnTo>
                  <a:pt x="35706" y="130809"/>
                </a:lnTo>
                <a:lnTo>
                  <a:pt x="35234" y="132079"/>
                </a:lnTo>
                <a:lnTo>
                  <a:pt x="35039" y="133349"/>
                </a:lnTo>
                <a:lnTo>
                  <a:pt x="34717" y="135889"/>
                </a:lnTo>
                <a:lnTo>
                  <a:pt x="34291" y="137159"/>
                </a:lnTo>
                <a:lnTo>
                  <a:pt x="33969" y="137159"/>
                </a:lnTo>
                <a:lnTo>
                  <a:pt x="33739" y="138429"/>
                </a:lnTo>
                <a:lnTo>
                  <a:pt x="33463" y="138429"/>
                </a:lnTo>
                <a:lnTo>
                  <a:pt x="33463" y="139699"/>
                </a:lnTo>
                <a:lnTo>
                  <a:pt x="48091" y="139699"/>
                </a:lnTo>
                <a:lnTo>
                  <a:pt x="48402" y="138429"/>
                </a:lnTo>
                <a:lnTo>
                  <a:pt x="48839" y="137159"/>
                </a:lnTo>
                <a:lnTo>
                  <a:pt x="48839" y="135889"/>
                </a:lnTo>
                <a:lnTo>
                  <a:pt x="48712" y="134619"/>
                </a:lnTo>
                <a:lnTo>
                  <a:pt x="48045" y="134619"/>
                </a:lnTo>
                <a:lnTo>
                  <a:pt x="47459" y="133349"/>
                </a:lnTo>
                <a:lnTo>
                  <a:pt x="46792" y="133349"/>
                </a:lnTo>
                <a:lnTo>
                  <a:pt x="45768" y="132079"/>
                </a:lnTo>
                <a:lnTo>
                  <a:pt x="43606" y="132079"/>
                </a:lnTo>
                <a:lnTo>
                  <a:pt x="42813" y="130809"/>
                </a:lnTo>
                <a:close/>
              </a:path>
              <a:path w="120015" h="187959">
                <a:moveTo>
                  <a:pt x="117123" y="132080"/>
                </a:moveTo>
                <a:lnTo>
                  <a:pt x="58268" y="132080"/>
                </a:lnTo>
                <a:lnTo>
                  <a:pt x="57831" y="133350"/>
                </a:lnTo>
                <a:lnTo>
                  <a:pt x="57440" y="134620"/>
                </a:lnTo>
                <a:lnTo>
                  <a:pt x="113271" y="134620"/>
                </a:lnTo>
                <a:lnTo>
                  <a:pt x="114801" y="133350"/>
                </a:lnTo>
                <a:lnTo>
                  <a:pt x="116100" y="133350"/>
                </a:lnTo>
                <a:lnTo>
                  <a:pt x="117123" y="132080"/>
                </a:lnTo>
                <a:close/>
              </a:path>
              <a:path w="120015" h="187959">
                <a:moveTo>
                  <a:pt x="57686" y="106680"/>
                </a:moveTo>
                <a:lnTo>
                  <a:pt x="45653" y="106679"/>
                </a:lnTo>
                <a:lnTo>
                  <a:pt x="46677" y="107949"/>
                </a:lnTo>
                <a:lnTo>
                  <a:pt x="49034" y="107950"/>
                </a:lnTo>
                <a:lnTo>
                  <a:pt x="51276" y="110490"/>
                </a:lnTo>
                <a:lnTo>
                  <a:pt x="52254" y="110490"/>
                </a:lnTo>
                <a:lnTo>
                  <a:pt x="53162" y="111760"/>
                </a:lnTo>
                <a:lnTo>
                  <a:pt x="53979" y="113030"/>
                </a:lnTo>
                <a:lnTo>
                  <a:pt x="54726" y="114300"/>
                </a:lnTo>
                <a:lnTo>
                  <a:pt x="55393" y="114300"/>
                </a:lnTo>
                <a:lnTo>
                  <a:pt x="56026" y="115570"/>
                </a:lnTo>
                <a:lnTo>
                  <a:pt x="56578" y="116840"/>
                </a:lnTo>
                <a:lnTo>
                  <a:pt x="57486" y="118110"/>
                </a:lnTo>
                <a:lnTo>
                  <a:pt x="57877" y="119380"/>
                </a:lnTo>
                <a:lnTo>
                  <a:pt x="58188" y="120650"/>
                </a:lnTo>
                <a:lnTo>
                  <a:pt x="58705" y="121920"/>
                </a:lnTo>
                <a:lnTo>
                  <a:pt x="58901" y="123190"/>
                </a:lnTo>
                <a:lnTo>
                  <a:pt x="59177" y="124460"/>
                </a:lnTo>
                <a:lnTo>
                  <a:pt x="59274" y="125730"/>
                </a:lnTo>
                <a:lnTo>
                  <a:pt x="59332" y="129540"/>
                </a:lnTo>
                <a:lnTo>
                  <a:pt x="59257" y="130810"/>
                </a:lnTo>
                <a:lnTo>
                  <a:pt x="58740" y="132080"/>
                </a:lnTo>
                <a:lnTo>
                  <a:pt x="117560" y="132080"/>
                </a:lnTo>
                <a:lnTo>
                  <a:pt x="117951" y="130810"/>
                </a:lnTo>
                <a:lnTo>
                  <a:pt x="118584" y="129540"/>
                </a:lnTo>
                <a:lnTo>
                  <a:pt x="119055" y="129540"/>
                </a:lnTo>
                <a:lnTo>
                  <a:pt x="119366" y="128270"/>
                </a:lnTo>
                <a:lnTo>
                  <a:pt x="119596" y="127000"/>
                </a:lnTo>
                <a:lnTo>
                  <a:pt x="61615" y="127000"/>
                </a:lnTo>
                <a:lnTo>
                  <a:pt x="60821" y="123190"/>
                </a:lnTo>
                <a:lnTo>
                  <a:pt x="59487" y="118110"/>
                </a:lnTo>
                <a:lnTo>
                  <a:pt x="58935" y="115570"/>
                </a:lnTo>
                <a:lnTo>
                  <a:pt x="58107" y="110490"/>
                </a:lnTo>
                <a:lnTo>
                  <a:pt x="57686" y="106680"/>
                </a:lnTo>
                <a:close/>
              </a:path>
              <a:path w="120015" h="187959">
                <a:moveTo>
                  <a:pt x="41364" y="129539"/>
                </a:moveTo>
                <a:lnTo>
                  <a:pt x="36683" y="129539"/>
                </a:lnTo>
                <a:lnTo>
                  <a:pt x="36131" y="130809"/>
                </a:lnTo>
                <a:lnTo>
                  <a:pt x="42065" y="130809"/>
                </a:lnTo>
                <a:lnTo>
                  <a:pt x="41364" y="129539"/>
                </a:lnTo>
                <a:close/>
              </a:path>
              <a:path w="120015" h="187959">
                <a:moveTo>
                  <a:pt x="78197" y="100330"/>
                </a:moveTo>
                <a:lnTo>
                  <a:pt x="64122" y="110490"/>
                </a:lnTo>
                <a:lnTo>
                  <a:pt x="63616" y="111760"/>
                </a:lnTo>
                <a:lnTo>
                  <a:pt x="63420" y="113030"/>
                </a:lnTo>
                <a:lnTo>
                  <a:pt x="63259" y="114300"/>
                </a:lnTo>
                <a:lnTo>
                  <a:pt x="63144" y="115570"/>
                </a:lnTo>
                <a:lnTo>
                  <a:pt x="63110" y="120650"/>
                </a:lnTo>
                <a:lnTo>
                  <a:pt x="63225" y="123190"/>
                </a:lnTo>
                <a:lnTo>
                  <a:pt x="63501" y="124460"/>
                </a:lnTo>
                <a:lnTo>
                  <a:pt x="61615" y="127000"/>
                </a:lnTo>
                <a:lnTo>
                  <a:pt x="119596" y="127000"/>
                </a:lnTo>
                <a:lnTo>
                  <a:pt x="119596" y="124460"/>
                </a:lnTo>
                <a:lnTo>
                  <a:pt x="119481" y="123190"/>
                </a:lnTo>
                <a:lnTo>
                  <a:pt x="119331" y="121920"/>
                </a:lnTo>
                <a:lnTo>
                  <a:pt x="119090" y="121920"/>
                </a:lnTo>
                <a:lnTo>
                  <a:pt x="118814" y="120650"/>
                </a:lnTo>
                <a:lnTo>
                  <a:pt x="118503" y="119380"/>
                </a:lnTo>
                <a:lnTo>
                  <a:pt x="117675" y="119380"/>
                </a:lnTo>
                <a:lnTo>
                  <a:pt x="117238" y="118110"/>
                </a:lnTo>
                <a:lnTo>
                  <a:pt x="106785" y="118110"/>
                </a:lnTo>
                <a:lnTo>
                  <a:pt x="107061" y="116840"/>
                </a:lnTo>
                <a:lnTo>
                  <a:pt x="67548" y="116840"/>
                </a:lnTo>
                <a:lnTo>
                  <a:pt x="67031" y="115570"/>
                </a:lnTo>
                <a:lnTo>
                  <a:pt x="66835" y="114300"/>
                </a:lnTo>
                <a:lnTo>
                  <a:pt x="66525" y="113030"/>
                </a:lnTo>
                <a:lnTo>
                  <a:pt x="66525" y="110490"/>
                </a:lnTo>
                <a:lnTo>
                  <a:pt x="67353" y="109220"/>
                </a:lnTo>
                <a:lnTo>
                  <a:pt x="68997" y="107950"/>
                </a:lnTo>
                <a:lnTo>
                  <a:pt x="70734" y="105410"/>
                </a:lnTo>
                <a:lnTo>
                  <a:pt x="71596" y="105410"/>
                </a:lnTo>
                <a:lnTo>
                  <a:pt x="72424" y="104140"/>
                </a:lnTo>
                <a:lnTo>
                  <a:pt x="73287" y="102870"/>
                </a:lnTo>
                <a:lnTo>
                  <a:pt x="74149" y="102870"/>
                </a:lnTo>
                <a:lnTo>
                  <a:pt x="75805" y="101600"/>
                </a:lnTo>
                <a:lnTo>
                  <a:pt x="76633" y="101600"/>
                </a:lnTo>
                <a:lnTo>
                  <a:pt x="78197" y="100330"/>
                </a:lnTo>
                <a:close/>
              </a:path>
              <a:path w="120015" h="187959">
                <a:moveTo>
                  <a:pt x="116261" y="116840"/>
                </a:moveTo>
                <a:lnTo>
                  <a:pt x="107291" y="116840"/>
                </a:lnTo>
                <a:lnTo>
                  <a:pt x="106785" y="118110"/>
                </a:lnTo>
                <a:lnTo>
                  <a:pt x="116767" y="118110"/>
                </a:lnTo>
                <a:lnTo>
                  <a:pt x="116261" y="116840"/>
                </a:lnTo>
                <a:close/>
              </a:path>
              <a:path w="120015" h="187959">
                <a:moveTo>
                  <a:pt x="108039" y="105410"/>
                </a:moveTo>
                <a:lnTo>
                  <a:pt x="95619" y="105410"/>
                </a:lnTo>
                <a:lnTo>
                  <a:pt x="94515" y="106680"/>
                </a:lnTo>
                <a:lnTo>
                  <a:pt x="93733" y="107950"/>
                </a:lnTo>
                <a:lnTo>
                  <a:pt x="80486" y="107950"/>
                </a:lnTo>
                <a:lnTo>
                  <a:pt x="79819" y="109220"/>
                </a:lnTo>
                <a:lnTo>
                  <a:pt x="79221" y="110490"/>
                </a:lnTo>
                <a:lnTo>
                  <a:pt x="78473" y="110490"/>
                </a:lnTo>
                <a:lnTo>
                  <a:pt x="78197" y="111760"/>
                </a:lnTo>
                <a:lnTo>
                  <a:pt x="72815" y="111760"/>
                </a:lnTo>
                <a:lnTo>
                  <a:pt x="71907" y="113030"/>
                </a:lnTo>
                <a:lnTo>
                  <a:pt x="71125" y="113030"/>
                </a:lnTo>
                <a:lnTo>
                  <a:pt x="70377" y="114300"/>
                </a:lnTo>
                <a:lnTo>
                  <a:pt x="69158" y="114300"/>
                </a:lnTo>
                <a:lnTo>
                  <a:pt x="68687" y="115570"/>
                </a:lnTo>
                <a:lnTo>
                  <a:pt x="68296" y="115570"/>
                </a:lnTo>
                <a:lnTo>
                  <a:pt x="67548" y="116840"/>
                </a:lnTo>
                <a:lnTo>
                  <a:pt x="107061" y="116840"/>
                </a:lnTo>
                <a:lnTo>
                  <a:pt x="107613" y="114300"/>
                </a:lnTo>
                <a:lnTo>
                  <a:pt x="107924" y="113030"/>
                </a:lnTo>
                <a:lnTo>
                  <a:pt x="108280" y="110490"/>
                </a:lnTo>
                <a:lnTo>
                  <a:pt x="108395" y="109220"/>
                </a:lnTo>
                <a:lnTo>
                  <a:pt x="108315" y="106680"/>
                </a:lnTo>
                <a:lnTo>
                  <a:pt x="108039" y="105410"/>
                </a:lnTo>
                <a:close/>
              </a:path>
              <a:path w="120015" h="187959">
                <a:moveTo>
                  <a:pt x="37074" y="109219"/>
                </a:moveTo>
                <a:lnTo>
                  <a:pt x="24850" y="109219"/>
                </a:lnTo>
                <a:lnTo>
                  <a:pt x="25356" y="110489"/>
                </a:lnTo>
                <a:lnTo>
                  <a:pt x="26460" y="110489"/>
                </a:lnTo>
                <a:lnTo>
                  <a:pt x="27047" y="111759"/>
                </a:lnTo>
                <a:lnTo>
                  <a:pt x="33774" y="111759"/>
                </a:lnTo>
                <a:lnTo>
                  <a:pt x="35740" y="110489"/>
                </a:lnTo>
                <a:lnTo>
                  <a:pt x="37074" y="109219"/>
                </a:lnTo>
                <a:close/>
              </a:path>
              <a:path w="120015" h="187959">
                <a:moveTo>
                  <a:pt x="39834" y="107949"/>
                </a:moveTo>
                <a:lnTo>
                  <a:pt x="23907" y="107949"/>
                </a:lnTo>
                <a:lnTo>
                  <a:pt x="24344" y="109219"/>
                </a:lnTo>
                <a:lnTo>
                  <a:pt x="38730" y="109219"/>
                </a:lnTo>
                <a:lnTo>
                  <a:pt x="39834" y="107949"/>
                </a:lnTo>
                <a:close/>
              </a:path>
              <a:path w="120015" h="187959">
                <a:moveTo>
                  <a:pt x="53036" y="60960"/>
                </a:moveTo>
                <a:lnTo>
                  <a:pt x="29174" y="60959"/>
                </a:lnTo>
                <a:lnTo>
                  <a:pt x="29726" y="62229"/>
                </a:lnTo>
                <a:lnTo>
                  <a:pt x="33027" y="62229"/>
                </a:lnTo>
                <a:lnTo>
                  <a:pt x="33935" y="63499"/>
                </a:lnTo>
                <a:lnTo>
                  <a:pt x="35625" y="63500"/>
                </a:lnTo>
                <a:lnTo>
                  <a:pt x="36453" y="64770"/>
                </a:lnTo>
                <a:lnTo>
                  <a:pt x="37201" y="64770"/>
                </a:lnTo>
                <a:lnTo>
                  <a:pt x="37902" y="66040"/>
                </a:lnTo>
                <a:lnTo>
                  <a:pt x="39202" y="67310"/>
                </a:lnTo>
                <a:lnTo>
                  <a:pt x="40375" y="68580"/>
                </a:lnTo>
                <a:lnTo>
                  <a:pt x="45297" y="78740"/>
                </a:lnTo>
                <a:lnTo>
                  <a:pt x="45849" y="80010"/>
                </a:lnTo>
                <a:lnTo>
                  <a:pt x="46792" y="82550"/>
                </a:lnTo>
                <a:lnTo>
                  <a:pt x="47620" y="85090"/>
                </a:lnTo>
                <a:lnTo>
                  <a:pt x="48597" y="87630"/>
                </a:lnTo>
                <a:lnTo>
                  <a:pt x="49069" y="90170"/>
                </a:lnTo>
                <a:lnTo>
                  <a:pt x="49460" y="91440"/>
                </a:lnTo>
                <a:lnTo>
                  <a:pt x="49736" y="93980"/>
                </a:lnTo>
                <a:lnTo>
                  <a:pt x="49931" y="95250"/>
                </a:lnTo>
                <a:lnTo>
                  <a:pt x="50172" y="97790"/>
                </a:lnTo>
                <a:lnTo>
                  <a:pt x="9797" y="97789"/>
                </a:lnTo>
                <a:lnTo>
                  <a:pt x="9832" y="100329"/>
                </a:lnTo>
                <a:lnTo>
                  <a:pt x="10188" y="102869"/>
                </a:lnTo>
                <a:lnTo>
                  <a:pt x="10545" y="104139"/>
                </a:lnTo>
                <a:lnTo>
                  <a:pt x="10775" y="104139"/>
                </a:lnTo>
                <a:lnTo>
                  <a:pt x="11246" y="105409"/>
                </a:lnTo>
                <a:lnTo>
                  <a:pt x="22769" y="105409"/>
                </a:lnTo>
                <a:lnTo>
                  <a:pt x="23470" y="107949"/>
                </a:lnTo>
                <a:lnTo>
                  <a:pt x="42698" y="107949"/>
                </a:lnTo>
                <a:lnTo>
                  <a:pt x="43560" y="106679"/>
                </a:lnTo>
                <a:lnTo>
                  <a:pt x="57686" y="106680"/>
                </a:lnTo>
                <a:lnTo>
                  <a:pt x="57406" y="104140"/>
                </a:lnTo>
                <a:lnTo>
                  <a:pt x="57325" y="102870"/>
                </a:lnTo>
                <a:lnTo>
                  <a:pt x="57360" y="97790"/>
                </a:lnTo>
                <a:lnTo>
                  <a:pt x="57682" y="95250"/>
                </a:lnTo>
                <a:lnTo>
                  <a:pt x="56739" y="95250"/>
                </a:lnTo>
                <a:lnTo>
                  <a:pt x="56463" y="93980"/>
                </a:lnTo>
                <a:lnTo>
                  <a:pt x="56221" y="93980"/>
                </a:lnTo>
                <a:lnTo>
                  <a:pt x="55750" y="91440"/>
                </a:lnTo>
                <a:lnTo>
                  <a:pt x="55715" y="87630"/>
                </a:lnTo>
                <a:lnTo>
                  <a:pt x="56026" y="87630"/>
                </a:lnTo>
                <a:lnTo>
                  <a:pt x="56221" y="86360"/>
                </a:lnTo>
                <a:lnTo>
                  <a:pt x="56221" y="83820"/>
                </a:lnTo>
                <a:lnTo>
                  <a:pt x="56026" y="81280"/>
                </a:lnTo>
                <a:lnTo>
                  <a:pt x="55600" y="80010"/>
                </a:lnTo>
                <a:lnTo>
                  <a:pt x="55163" y="78740"/>
                </a:lnTo>
                <a:lnTo>
                  <a:pt x="54577" y="77470"/>
                </a:lnTo>
                <a:lnTo>
                  <a:pt x="53864" y="74930"/>
                </a:lnTo>
                <a:lnTo>
                  <a:pt x="53438" y="74930"/>
                </a:lnTo>
                <a:lnTo>
                  <a:pt x="52967" y="73660"/>
                </a:lnTo>
                <a:lnTo>
                  <a:pt x="52806" y="73660"/>
                </a:lnTo>
                <a:lnTo>
                  <a:pt x="52484" y="72390"/>
                </a:lnTo>
                <a:lnTo>
                  <a:pt x="52288" y="71120"/>
                </a:lnTo>
                <a:lnTo>
                  <a:pt x="51978" y="69850"/>
                </a:lnTo>
                <a:lnTo>
                  <a:pt x="51978" y="66040"/>
                </a:lnTo>
                <a:lnTo>
                  <a:pt x="52219" y="64770"/>
                </a:lnTo>
                <a:lnTo>
                  <a:pt x="52530" y="63500"/>
                </a:lnTo>
                <a:lnTo>
                  <a:pt x="52760" y="62230"/>
                </a:lnTo>
                <a:lnTo>
                  <a:pt x="53036" y="60960"/>
                </a:lnTo>
                <a:close/>
              </a:path>
              <a:path w="120015" h="187959">
                <a:moveTo>
                  <a:pt x="92204" y="106680"/>
                </a:moveTo>
                <a:lnTo>
                  <a:pt x="81705" y="106680"/>
                </a:lnTo>
                <a:lnTo>
                  <a:pt x="81268" y="107950"/>
                </a:lnTo>
                <a:lnTo>
                  <a:pt x="93066" y="107950"/>
                </a:lnTo>
                <a:lnTo>
                  <a:pt x="92204" y="106680"/>
                </a:lnTo>
                <a:close/>
              </a:path>
              <a:path w="120015" h="187959">
                <a:moveTo>
                  <a:pt x="12661" y="105409"/>
                </a:moveTo>
                <a:lnTo>
                  <a:pt x="11833" y="105409"/>
                </a:lnTo>
                <a:lnTo>
                  <a:pt x="12465" y="106679"/>
                </a:lnTo>
                <a:lnTo>
                  <a:pt x="12661" y="105409"/>
                </a:lnTo>
                <a:close/>
              </a:path>
              <a:path w="120015" h="187959">
                <a:moveTo>
                  <a:pt x="21975" y="105409"/>
                </a:moveTo>
                <a:lnTo>
                  <a:pt x="12856" y="105409"/>
                </a:lnTo>
                <a:lnTo>
                  <a:pt x="14156" y="106679"/>
                </a:lnTo>
                <a:lnTo>
                  <a:pt x="21032" y="106679"/>
                </a:lnTo>
                <a:lnTo>
                  <a:pt x="21975" y="105409"/>
                </a:lnTo>
                <a:close/>
              </a:path>
              <a:path w="120015" h="187959">
                <a:moveTo>
                  <a:pt x="89800" y="105410"/>
                </a:moveTo>
                <a:lnTo>
                  <a:pt x="83740" y="105410"/>
                </a:lnTo>
                <a:lnTo>
                  <a:pt x="83200" y="106680"/>
                </a:lnTo>
                <a:lnTo>
                  <a:pt x="90582" y="106680"/>
                </a:lnTo>
                <a:lnTo>
                  <a:pt x="89800" y="105410"/>
                </a:lnTo>
                <a:close/>
              </a:path>
              <a:path w="120015" h="187959">
                <a:moveTo>
                  <a:pt x="107061" y="104140"/>
                </a:moveTo>
                <a:lnTo>
                  <a:pt x="97816" y="104140"/>
                </a:lnTo>
                <a:lnTo>
                  <a:pt x="96286" y="105410"/>
                </a:lnTo>
                <a:lnTo>
                  <a:pt x="107613" y="105410"/>
                </a:lnTo>
                <a:lnTo>
                  <a:pt x="107061" y="104140"/>
                </a:lnTo>
                <a:close/>
              </a:path>
              <a:path w="120015" h="187959">
                <a:moveTo>
                  <a:pt x="106118" y="102870"/>
                </a:moveTo>
                <a:lnTo>
                  <a:pt x="101633" y="102870"/>
                </a:lnTo>
                <a:lnTo>
                  <a:pt x="100575" y="104140"/>
                </a:lnTo>
                <a:lnTo>
                  <a:pt x="106429" y="104140"/>
                </a:lnTo>
                <a:lnTo>
                  <a:pt x="106118" y="102870"/>
                </a:lnTo>
                <a:close/>
              </a:path>
              <a:path w="120015" h="187959">
                <a:moveTo>
                  <a:pt x="64618" y="100056"/>
                </a:moveTo>
                <a:lnTo>
                  <a:pt x="64478" y="100330"/>
                </a:lnTo>
                <a:lnTo>
                  <a:pt x="64618" y="100056"/>
                </a:lnTo>
                <a:close/>
              </a:path>
              <a:path w="120015" h="187959">
                <a:moveTo>
                  <a:pt x="98057" y="96520"/>
                </a:moveTo>
                <a:lnTo>
                  <a:pt x="73252" y="96520"/>
                </a:lnTo>
                <a:lnTo>
                  <a:pt x="71987" y="97790"/>
                </a:lnTo>
                <a:lnTo>
                  <a:pt x="70849" y="99060"/>
                </a:lnTo>
                <a:lnTo>
                  <a:pt x="69825" y="100330"/>
                </a:lnTo>
                <a:lnTo>
                  <a:pt x="81785" y="100330"/>
                </a:lnTo>
                <a:lnTo>
                  <a:pt x="83544" y="99060"/>
                </a:lnTo>
                <a:lnTo>
                  <a:pt x="92790" y="99060"/>
                </a:lnTo>
                <a:lnTo>
                  <a:pt x="94676" y="97790"/>
                </a:lnTo>
                <a:lnTo>
                  <a:pt x="96252" y="97790"/>
                </a:lnTo>
                <a:lnTo>
                  <a:pt x="98057" y="96520"/>
                </a:lnTo>
                <a:close/>
              </a:path>
              <a:path w="120015" h="187959">
                <a:moveTo>
                  <a:pt x="94320" y="41910"/>
                </a:moveTo>
                <a:lnTo>
                  <a:pt x="89881" y="41910"/>
                </a:lnTo>
                <a:lnTo>
                  <a:pt x="89961" y="45720"/>
                </a:lnTo>
                <a:lnTo>
                  <a:pt x="89800" y="48260"/>
                </a:lnTo>
                <a:lnTo>
                  <a:pt x="89294" y="50800"/>
                </a:lnTo>
                <a:lnTo>
                  <a:pt x="88938" y="53340"/>
                </a:lnTo>
                <a:lnTo>
                  <a:pt x="88547" y="54610"/>
                </a:lnTo>
                <a:lnTo>
                  <a:pt x="83475" y="66040"/>
                </a:lnTo>
                <a:lnTo>
                  <a:pt x="82211" y="68580"/>
                </a:lnTo>
                <a:lnTo>
                  <a:pt x="80957" y="69850"/>
                </a:lnTo>
                <a:lnTo>
                  <a:pt x="79819" y="71120"/>
                </a:lnTo>
                <a:lnTo>
                  <a:pt x="77887" y="73660"/>
                </a:lnTo>
                <a:lnTo>
                  <a:pt x="76633" y="76200"/>
                </a:lnTo>
                <a:lnTo>
                  <a:pt x="75610" y="77470"/>
                </a:lnTo>
                <a:lnTo>
                  <a:pt x="73804" y="80010"/>
                </a:lnTo>
                <a:lnTo>
                  <a:pt x="72976" y="81280"/>
                </a:lnTo>
                <a:lnTo>
                  <a:pt x="71481" y="83820"/>
                </a:lnTo>
                <a:lnTo>
                  <a:pt x="70147" y="85090"/>
                </a:lnTo>
                <a:lnTo>
                  <a:pt x="68997" y="87630"/>
                </a:lnTo>
                <a:lnTo>
                  <a:pt x="68020" y="90170"/>
                </a:lnTo>
                <a:lnTo>
                  <a:pt x="67192" y="91440"/>
                </a:lnTo>
                <a:lnTo>
                  <a:pt x="66491" y="92710"/>
                </a:lnTo>
                <a:lnTo>
                  <a:pt x="65111" y="97790"/>
                </a:lnTo>
                <a:lnTo>
                  <a:pt x="64618" y="100056"/>
                </a:lnTo>
                <a:lnTo>
                  <a:pt x="65778" y="97790"/>
                </a:lnTo>
                <a:lnTo>
                  <a:pt x="67031" y="96520"/>
                </a:lnTo>
                <a:lnTo>
                  <a:pt x="67629" y="95250"/>
                </a:lnTo>
                <a:lnTo>
                  <a:pt x="68250" y="95250"/>
                </a:lnTo>
                <a:lnTo>
                  <a:pt x="68802" y="93980"/>
                </a:lnTo>
                <a:lnTo>
                  <a:pt x="70492" y="92710"/>
                </a:lnTo>
                <a:lnTo>
                  <a:pt x="72539" y="90170"/>
                </a:lnTo>
                <a:lnTo>
                  <a:pt x="73448" y="88900"/>
                </a:lnTo>
                <a:lnTo>
                  <a:pt x="74276" y="88900"/>
                </a:lnTo>
                <a:lnTo>
                  <a:pt x="75644" y="87630"/>
                </a:lnTo>
                <a:lnTo>
                  <a:pt x="77185" y="87630"/>
                </a:lnTo>
                <a:lnTo>
                  <a:pt x="76587" y="86360"/>
                </a:lnTo>
                <a:lnTo>
                  <a:pt x="71987" y="86360"/>
                </a:lnTo>
                <a:lnTo>
                  <a:pt x="72735" y="85090"/>
                </a:lnTo>
                <a:lnTo>
                  <a:pt x="73528" y="85090"/>
                </a:lnTo>
                <a:lnTo>
                  <a:pt x="75173" y="82550"/>
                </a:lnTo>
                <a:lnTo>
                  <a:pt x="76035" y="81280"/>
                </a:lnTo>
                <a:lnTo>
                  <a:pt x="76909" y="81280"/>
                </a:lnTo>
                <a:lnTo>
                  <a:pt x="78634" y="78740"/>
                </a:lnTo>
                <a:lnTo>
                  <a:pt x="79497" y="78740"/>
                </a:lnTo>
                <a:lnTo>
                  <a:pt x="80405" y="77470"/>
                </a:lnTo>
                <a:lnTo>
                  <a:pt x="81268" y="77470"/>
                </a:lnTo>
                <a:lnTo>
                  <a:pt x="82130" y="76200"/>
                </a:lnTo>
                <a:lnTo>
                  <a:pt x="83866" y="74930"/>
                </a:lnTo>
                <a:lnTo>
                  <a:pt x="85511" y="73660"/>
                </a:lnTo>
                <a:lnTo>
                  <a:pt x="87052" y="73660"/>
                </a:lnTo>
                <a:lnTo>
                  <a:pt x="89766" y="72390"/>
                </a:lnTo>
                <a:lnTo>
                  <a:pt x="90904" y="71120"/>
                </a:lnTo>
                <a:lnTo>
                  <a:pt x="93066" y="71120"/>
                </a:lnTo>
                <a:lnTo>
                  <a:pt x="91249" y="69850"/>
                </a:lnTo>
                <a:lnTo>
                  <a:pt x="84844" y="69850"/>
                </a:lnTo>
                <a:lnTo>
                  <a:pt x="85511" y="68580"/>
                </a:lnTo>
                <a:lnTo>
                  <a:pt x="86143" y="67310"/>
                </a:lnTo>
                <a:lnTo>
                  <a:pt x="87362" y="66040"/>
                </a:lnTo>
                <a:lnTo>
                  <a:pt x="88466" y="64770"/>
                </a:lnTo>
                <a:lnTo>
                  <a:pt x="88972" y="63500"/>
                </a:lnTo>
                <a:lnTo>
                  <a:pt x="90548" y="63500"/>
                </a:lnTo>
                <a:lnTo>
                  <a:pt x="90824" y="62230"/>
                </a:lnTo>
                <a:lnTo>
                  <a:pt x="115123" y="62230"/>
                </a:lnTo>
                <a:lnTo>
                  <a:pt x="115548" y="60960"/>
                </a:lnTo>
                <a:lnTo>
                  <a:pt x="115905" y="60960"/>
                </a:lnTo>
                <a:lnTo>
                  <a:pt x="116181" y="59690"/>
                </a:lnTo>
                <a:lnTo>
                  <a:pt x="116376" y="58420"/>
                </a:lnTo>
                <a:lnTo>
                  <a:pt x="101438" y="58420"/>
                </a:lnTo>
                <a:lnTo>
                  <a:pt x="100690" y="57150"/>
                </a:lnTo>
                <a:lnTo>
                  <a:pt x="97310" y="57150"/>
                </a:lnTo>
                <a:lnTo>
                  <a:pt x="97551" y="54610"/>
                </a:lnTo>
                <a:lnTo>
                  <a:pt x="97701" y="53340"/>
                </a:lnTo>
                <a:lnTo>
                  <a:pt x="97666" y="49530"/>
                </a:lnTo>
                <a:lnTo>
                  <a:pt x="97505" y="48260"/>
                </a:lnTo>
                <a:lnTo>
                  <a:pt x="97310" y="46990"/>
                </a:lnTo>
                <a:lnTo>
                  <a:pt x="97034" y="45720"/>
                </a:lnTo>
                <a:lnTo>
                  <a:pt x="96758" y="45720"/>
                </a:lnTo>
                <a:lnTo>
                  <a:pt x="96401" y="44450"/>
                </a:lnTo>
                <a:lnTo>
                  <a:pt x="96056" y="44450"/>
                </a:lnTo>
                <a:lnTo>
                  <a:pt x="95654" y="43180"/>
                </a:lnTo>
                <a:lnTo>
                  <a:pt x="94791" y="43180"/>
                </a:lnTo>
                <a:lnTo>
                  <a:pt x="94320" y="41910"/>
                </a:lnTo>
                <a:close/>
              </a:path>
              <a:path w="120015" h="187959">
                <a:moveTo>
                  <a:pt x="9004" y="97789"/>
                </a:moveTo>
                <a:lnTo>
                  <a:pt x="6140" y="97789"/>
                </a:lnTo>
                <a:lnTo>
                  <a:pt x="7313" y="99059"/>
                </a:lnTo>
                <a:lnTo>
                  <a:pt x="8256" y="99059"/>
                </a:lnTo>
                <a:lnTo>
                  <a:pt x="9004" y="97789"/>
                </a:lnTo>
                <a:close/>
              </a:path>
              <a:path w="120015" h="187959">
                <a:moveTo>
                  <a:pt x="11051" y="59689"/>
                </a:moveTo>
                <a:lnTo>
                  <a:pt x="3346" y="59689"/>
                </a:lnTo>
                <a:lnTo>
                  <a:pt x="2161" y="60959"/>
                </a:lnTo>
                <a:lnTo>
                  <a:pt x="1460" y="62229"/>
                </a:lnTo>
                <a:lnTo>
                  <a:pt x="1218" y="62229"/>
                </a:lnTo>
                <a:lnTo>
                  <a:pt x="0" y="68579"/>
                </a:lnTo>
                <a:lnTo>
                  <a:pt x="0" y="92709"/>
                </a:lnTo>
                <a:lnTo>
                  <a:pt x="1218" y="93979"/>
                </a:lnTo>
                <a:lnTo>
                  <a:pt x="2242" y="95249"/>
                </a:lnTo>
                <a:lnTo>
                  <a:pt x="3150" y="96519"/>
                </a:lnTo>
                <a:lnTo>
                  <a:pt x="3576" y="96519"/>
                </a:lnTo>
                <a:lnTo>
                  <a:pt x="4726" y="97789"/>
                </a:lnTo>
                <a:lnTo>
                  <a:pt x="50172" y="97790"/>
                </a:lnTo>
                <a:lnTo>
                  <a:pt x="49586" y="96520"/>
                </a:lnTo>
                <a:lnTo>
                  <a:pt x="47884" y="95250"/>
                </a:lnTo>
                <a:lnTo>
                  <a:pt x="46596" y="93980"/>
                </a:lnTo>
                <a:lnTo>
                  <a:pt x="44630" y="91440"/>
                </a:lnTo>
                <a:lnTo>
                  <a:pt x="43882" y="91440"/>
                </a:lnTo>
                <a:lnTo>
                  <a:pt x="42974" y="90170"/>
                </a:lnTo>
                <a:lnTo>
                  <a:pt x="42698" y="90170"/>
                </a:lnTo>
                <a:lnTo>
                  <a:pt x="42307" y="88900"/>
                </a:lnTo>
                <a:lnTo>
                  <a:pt x="41916" y="86360"/>
                </a:lnTo>
                <a:lnTo>
                  <a:pt x="41525" y="85090"/>
                </a:lnTo>
                <a:lnTo>
                  <a:pt x="41088" y="83820"/>
                </a:lnTo>
                <a:lnTo>
                  <a:pt x="39639" y="80010"/>
                </a:lnTo>
                <a:lnTo>
                  <a:pt x="39087" y="78740"/>
                </a:lnTo>
                <a:lnTo>
                  <a:pt x="38569" y="78739"/>
                </a:lnTo>
                <a:lnTo>
                  <a:pt x="37465" y="76199"/>
                </a:lnTo>
                <a:lnTo>
                  <a:pt x="36373" y="74929"/>
                </a:lnTo>
                <a:lnTo>
                  <a:pt x="35303" y="74929"/>
                </a:lnTo>
                <a:lnTo>
                  <a:pt x="34763" y="73659"/>
                </a:lnTo>
                <a:lnTo>
                  <a:pt x="29611" y="73659"/>
                </a:lnTo>
                <a:lnTo>
                  <a:pt x="29335" y="72389"/>
                </a:lnTo>
                <a:lnTo>
                  <a:pt x="28622" y="69849"/>
                </a:lnTo>
                <a:lnTo>
                  <a:pt x="28231" y="68579"/>
                </a:lnTo>
                <a:lnTo>
                  <a:pt x="27794" y="67309"/>
                </a:lnTo>
                <a:lnTo>
                  <a:pt x="27323" y="67309"/>
                </a:lnTo>
                <a:lnTo>
                  <a:pt x="26817" y="66039"/>
                </a:lnTo>
                <a:lnTo>
                  <a:pt x="26311" y="66039"/>
                </a:lnTo>
                <a:lnTo>
                  <a:pt x="25759" y="64769"/>
                </a:lnTo>
                <a:lnTo>
                  <a:pt x="16042" y="64769"/>
                </a:lnTo>
                <a:lnTo>
                  <a:pt x="15145" y="63499"/>
                </a:lnTo>
                <a:lnTo>
                  <a:pt x="13454" y="62229"/>
                </a:lnTo>
                <a:lnTo>
                  <a:pt x="12626" y="60959"/>
                </a:lnTo>
                <a:lnTo>
                  <a:pt x="11833" y="60959"/>
                </a:lnTo>
                <a:lnTo>
                  <a:pt x="11051" y="59689"/>
                </a:lnTo>
                <a:close/>
              </a:path>
              <a:path w="120015" h="187959">
                <a:moveTo>
                  <a:pt x="99587" y="95250"/>
                </a:moveTo>
                <a:lnTo>
                  <a:pt x="76783" y="95250"/>
                </a:lnTo>
                <a:lnTo>
                  <a:pt x="75219" y="96520"/>
                </a:lnTo>
                <a:lnTo>
                  <a:pt x="98529" y="96520"/>
                </a:lnTo>
                <a:lnTo>
                  <a:pt x="99587" y="95250"/>
                </a:lnTo>
                <a:close/>
              </a:path>
              <a:path w="120015" h="187959">
                <a:moveTo>
                  <a:pt x="100219" y="93980"/>
                </a:moveTo>
                <a:lnTo>
                  <a:pt x="78991" y="93980"/>
                </a:lnTo>
                <a:lnTo>
                  <a:pt x="77852" y="95250"/>
                </a:lnTo>
                <a:lnTo>
                  <a:pt x="99943" y="95250"/>
                </a:lnTo>
                <a:lnTo>
                  <a:pt x="100219" y="93980"/>
                </a:lnTo>
                <a:close/>
              </a:path>
              <a:path w="120015" h="187959">
                <a:moveTo>
                  <a:pt x="100771" y="87630"/>
                </a:moveTo>
                <a:lnTo>
                  <a:pt x="85315" y="87630"/>
                </a:lnTo>
                <a:lnTo>
                  <a:pt x="84959" y="88900"/>
                </a:lnTo>
                <a:lnTo>
                  <a:pt x="84533" y="90170"/>
                </a:lnTo>
                <a:lnTo>
                  <a:pt x="83625" y="90170"/>
                </a:lnTo>
                <a:lnTo>
                  <a:pt x="82533" y="91440"/>
                </a:lnTo>
                <a:lnTo>
                  <a:pt x="81981" y="92710"/>
                </a:lnTo>
                <a:lnTo>
                  <a:pt x="81383" y="92710"/>
                </a:lnTo>
                <a:lnTo>
                  <a:pt x="80164" y="93980"/>
                </a:lnTo>
                <a:lnTo>
                  <a:pt x="100575" y="93980"/>
                </a:lnTo>
                <a:lnTo>
                  <a:pt x="101047" y="91440"/>
                </a:lnTo>
                <a:lnTo>
                  <a:pt x="101081" y="88900"/>
                </a:lnTo>
                <a:lnTo>
                  <a:pt x="100932" y="88900"/>
                </a:lnTo>
                <a:lnTo>
                  <a:pt x="100771" y="87630"/>
                </a:lnTo>
                <a:close/>
              </a:path>
              <a:path w="120015" h="187959">
                <a:moveTo>
                  <a:pt x="62121" y="74930"/>
                </a:moveTo>
                <a:lnTo>
                  <a:pt x="59602" y="74930"/>
                </a:lnTo>
                <a:lnTo>
                  <a:pt x="59602" y="78740"/>
                </a:lnTo>
                <a:lnTo>
                  <a:pt x="59763" y="80010"/>
                </a:lnTo>
                <a:lnTo>
                  <a:pt x="60005" y="81280"/>
                </a:lnTo>
                <a:lnTo>
                  <a:pt x="60315" y="82550"/>
                </a:lnTo>
                <a:lnTo>
                  <a:pt x="60741" y="83820"/>
                </a:lnTo>
                <a:lnTo>
                  <a:pt x="61293" y="85090"/>
                </a:lnTo>
                <a:lnTo>
                  <a:pt x="61373" y="86360"/>
                </a:lnTo>
                <a:lnTo>
                  <a:pt x="61339" y="87630"/>
                </a:lnTo>
                <a:lnTo>
                  <a:pt x="61178" y="88900"/>
                </a:lnTo>
                <a:lnTo>
                  <a:pt x="61017" y="88900"/>
                </a:lnTo>
                <a:lnTo>
                  <a:pt x="60545" y="90170"/>
                </a:lnTo>
                <a:lnTo>
                  <a:pt x="60235" y="91440"/>
                </a:lnTo>
                <a:lnTo>
                  <a:pt x="59844" y="92710"/>
                </a:lnTo>
                <a:lnTo>
                  <a:pt x="61615" y="92710"/>
                </a:lnTo>
                <a:lnTo>
                  <a:pt x="62282" y="91440"/>
                </a:lnTo>
                <a:lnTo>
                  <a:pt x="62558" y="90170"/>
                </a:lnTo>
                <a:lnTo>
                  <a:pt x="62788" y="90170"/>
                </a:lnTo>
                <a:lnTo>
                  <a:pt x="63501" y="87630"/>
                </a:lnTo>
                <a:lnTo>
                  <a:pt x="63777" y="85090"/>
                </a:lnTo>
                <a:lnTo>
                  <a:pt x="63731" y="82550"/>
                </a:lnTo>
                <a:lnTo>
                  <a:pt x="63501" y="82550"/>
                </a:lnTo>
                <a:lnTo>
                  <a:pt x="63386" y="81280"/>
                </a:lnTo>
                <a:lnTo>
                  <a:pt x="62753" y="80010"/>
                </a:lnTo>
                <a:lnTo>
                  <a:pt x="62477" y="78740"/>
                </a:lnTo>
                <a:lnTo>
                  <a:pt x="62282" y="78740"/>
                </a:lnTo>
                <a:lnTo>
                  <a:pt x="62040" y="77470"/>
                </a:lnTo>
                <a:lnTo>
                  <a:pt x="61960" y="76200"/>
                </a:lnTo>
                <a:lnTo>
                  <a:pt x="62121" y="74930"/>
                </a:lnTo>
                <a:close/>
              </a:path>
              <a:path w="120015" h="187959">
                <a:moveTo>
                  <a:pt x="104347" y="86360"/>
                </a:moveTo>
                <a:lnTo>
                  <a:pt x="85833" y="86360"/>
                </a:lnTo>
                <a:lnTo>
                  <a:pt x="85591" y="87630"/>
                </a:lnTo>
                <a:lnTo>
                  <a:pt x="101909" y="87630"/>
                </a:lnTo>
                <a:lnTo>
                  <a:pt x="104347" y="86360"/>
                </a:lnTo>
                <a:close/>
              </a:path>
              <a:path w="120015" h="187959">
                <a:moveTo>
                  <a:pt x="108982" y="83820"/>
                </a:moveTo>
                <a:lnTo>
                  <a:pt x="86063" y="83820"/>
                </a:lnTo>
                <a:lnTo>
                  <a:pt x="85982" y="86360"/>
                </a:lnTo>
                <a:lnTo>
                  <a:pt x="105405" y="86360"/>
                </a:lnTo>
                <a:lnTo>
                  <a:pt x="106429" y="85090"/>
                </a:lnTo>
                <a:lnTo>
                  <a:pt x="107337" y="85090"/>
                </a:lnTo>
                <a:lnTo>
                  <a:pt x="108982" y="83820"/>
                </a:lnTo>
                <a:close/>
              </a:path>
              <a:path w="120015" h="187959">
                <a:moveTo>
                  <a:pt x="113708" y="78740"/>
                </a:moveTo>
                <a:lnTo>
                  <a:pt x="89363" y="78740"/>
                </a:lnTo>
                <a:lnTo>
                  <a:pt x="85557" y="81280"/>
                </a:lnTo>
                <a:lnTo>
                  <a:pt x="85833" y="82550"/>
                </a:lnTo>
                <a:lnTo>
                  <a:pt x="85982" y="83820"/>
                </a:lnTo>
                <a:lnTo>
                  <a:pt x="109695" y="83820"/>
                </a:lnTo>
                <a:lnTo>
                  <a:pt x="110914" y="82550"/>
                </a:lnTo>
                <a:lnTo>
                  <a:pt x="112328" y="81280"/>
                </a:lnTo>
                <a:lnTo>
                  <a:pt x="112995" y="80010"/>
                </a:lnTo>
                <a:lnTo>
                  <a:pt x="113513" y="80010"/>
                </a:lnTo>
                <a:lnTo>
                  <a:pt x="113708" y="78740"/>
                </a:lnTo>
                <a:close/>
              </a:path>
              <a:path w="120015" h="187959">
                <a:moveTo>
                  <a:pt x="113467" y="71120"/>
                </a:moveTo>
                <a:lnTo>
                  <a:pt x="96723" y="71120"/>
                </a:lnTo>
                <a:lnTo>
                  <a:pt x="96401" y="72390"/>
                </a:lnTo>
                <a:lnTo>
                  <a:pt x="96010" y="72390"/>
                </a:lnTo>
                <a:lnTo>
                  <a:pt x="95504" y="73660"/>
                </a:lnTo>
                <a:lnTo>
                  <a:pt x="94952" y="74930"/>
                </a:lnTo>
                <a:lnTo>
                  <a:pt x="93687" y="76200"/>
                </a:lnTo>
                <a:lnTo>
                  <a:pt x="92986" y="76200"/>
                </a:lnTo>
                <a:lnTo>
                  <a:pt x="90778" y="78740"/>
                </a:lnTo>
                <a:lnTo>
                  <a:pt x="114099" y="78740"/>
                </a:lnTo>
                <a:lnTo>
                  <a:pt x="114214" y="77470"/>
                </a:lnTo>
                <a:lnTo>
                  <a:pt x="114260" y="74930"/>
                </a:lnTo>
                <a:lnTo>
                  <a:pt x="113789" y="72390"/>
                </a:lnTo>
                <a:lnTo>
                  <a:pt x="113467" y="71120"/>
                </a:lnTo>
                <a:close/>
              </a:path>
              <a:path w="120015" h="187959">
                <a:moveTo>
                  <a:pt x="64996" y="71120"/>
                </a:moveTo>
                <a:lnTo>
                  <a:pt x="61017" y="71120"/>
                </a:lnTo>
                <a:lnTo>
                  <a:pt x="60396" y="72390"/>
                </a:lnTo>
                <a:lnTo>
                  <a:pt x="60120" y="73660"/>
                </a:lnTo>
                <a:lnTo>
                  <a:pt x="59878" y="73660"/>
                </a:lnTo>
                <a:lnTo>
                  <a:pt x="59729" y="74930"/>
                </a:lnTo>
                <a:lnTo>
                  <a:pt x="62236" y="74930"/>
                </a:lnTo>
                <a:lnTo>
                  <a:pt x="62707" y="73660"/>
                </a:lnTo>
                <a:lnTo>
                  <a:pt x="63144" y="72390"/>
                </a:lnTo>
                <a:lnTo>
                  <a:pt x="64087" y="72390"/>
                </a:lnTo>
                <a:lnTo>
                  <a:pt x="64996" y="71120"/>
                </a:lnTo>
                <a:close/>
              </a:path>
              <a:path w="120015" h="187959">
                <a:moveTo>
                  <a:pt x="69791" y="71120"/>
                </a:moveTo>
                <a:lnTo>
                  <a:pt x="68215" y="71120"/>
                </a:lnTo>
                <a:lnTo>
                  <a:pt x="68411" y="72390"/>
                </a:lnTo>
                <a:lnTo>
                  <a:pt x="69549" y="72390"/>
                </a:lnTo>
                <a:lnTo>
                  <a:pt x="69791" y="71120"/>
                </a:lnTo>
                <a:close/>
              </a:path>
              <a:path w="120015" h="187959">
                <a:moveTo>
                  <a:pt x="70768" y="59690"/>
                </a:moveTo>
                <a:lnTo>
                  <a:pt x="67905" y="59690"/>
                </a:lnTo>
                <a:lnTo>
                  <a:pt x="67663" y="60960"/>
                </a:lnTo>
                <a:lnTo>
                  <a:pt x="67468" y="60960"/>
                </a:lnTo>
                <a:lnTo>
                  <a:pt x="67157" y="62230"/>
                </a:lnTo>
                <a:lnTo>
                  <a:pt x="67031" y="63500"/>
                </a:lnTo>
                <a:lnTo>
                  <a:pt x="66881" y="63500"/>
                </a:lnTo>
                <a:lnTo>
                  <a:pt x="66881" y="69850"/>
                </a:lnTo>
                <a:lnTo>
                  <a:pt x="63064" y="69850"/>
                </a:lnTo>
                <a:lnTo>
                  <a:pt x="62201" y="71120"/>
                </a:lnTo>
                <a:lnTo>
                  <a:pt x="69825" y="71120"/>
                </a:lnTo>
                <a:lnTo>
                  <a:pt x="69946" y="66040"/>
                </a:lnTo>
                <a:lnTo>
                  <a:pt x="70021" y="64770"/>
                </a:lnTo>
                <a:lnTo>
                  <a:pt x="70343" y="62230"/>
                </a:lnTo>
                <a:lnTo>
                  <a:pt x="70768" y="59690"/>
                </a:lnTo>
                <a:close/>
              </a:path>
              <a:path w="120015" h="187959">
                <a:moveTo>
                  <a:pt x="115123" y="62230"/>
                </a:moveTo>
                <a:lnTo>
                  <a:pt x="91330" y="62230"/>
                </a:lnTo>
                <a:lnTo>
                  <a:pt x="92710" y="63500"/>
                </a:lnTo>
                <a:lnTo>
                  <a:pt x="93848" y="64770"/>
                </a:lnTo>
                <a:lnTo>
                  <a:pt x="94837" y="64770"/>
                </a:lnTo>
                <a:lnTo>
                  <a:pt x="95585" y="66040"/>
                </a:lnTo>
                <a:lnTo>
                  <a:pt x="96206" y="67310"/>
                </a:lnTo>
                <a:lnTo>
                  <a:pt x="96643" y="67310"/>
                </a:lnTo>
                <a:lnTo>
                  <a:pt x="96919" y="68580"/>
                </a:lnTo>
                <a:lnTo>
                  <a:pt x="96953" y="71120"/>
                </a:lnTo>
                <a:lnTo>
                  <a:pt x="112765" y="71120"/>
                </a:lnTo>
                <a:lnTo>
                  <a:pt x="112363" y="69850"/>
                </a:lnTo>
                <a:lnTo>
                  <a:pt x="110247" y="69850"/>
                </a:lnTo>
                <a:lnTo>
                  <a:pt x="111351" y="68580"/>
                </a:lnTo>
                <a:lnTo>
                  <a:pt x="112328" y="67310"/>
                </a:lnTo>
                <a:lnTo>
                  <a:pt x="113191" y="66040"/>
                </a:lnTo>
                <a:lnTo>
                  <a:pt x="113938" y="64770"/>
                </a:lnTo>
                <a:lnTo>
                  <a:pt x="114571" y="63500"/>
                </a:lnTo>
                <a:lnTo>
                  <a:pt x="115123" y="62230"/>
                </a:lnTo>
                <a:close/>
              </a:path>
              <a:path w="120015" h="187959">
                <a:moveTo>
                  <a:pt x="24103" y="63499"/>
                </a:moveTo>
                <a:lnTo>
                  <a:pt x="17778" y="63499"/>
                </a:lnTo>
                <a:lnTo>
                  <a:pt x="16513" y="64769"/>
                </a:lnTo>
                <a:lnTo>
                  <a:pt x="25207" y="64769"/>
                </a:lnTo>
                <a:lnTo>
                  <a:pt x="24103" y="63499"/>
                </a:lnTo>
                <a:close/>
              </a:path>
              <a:path w="120015" h="187959">
                <a:moveTo>
                  <a:pt x="43054" y="59690"/>
                </a:moveTo>
                <a:lnTo>
                  <a:pt x="26265" y="59689"/>
                </a:lnTo>
                <a:lnTo>
                  <a:pt x="27093" y="60959"/>
                </a:lnTo>
                <a:lnTo>
                  <a:pt x="43169" y="60960"/>
                </a:lnTo>
                <a:lnTo>
                  <a:pt x="43054" y="59690"/>
                </a:lnTo>
                <a:close/>
              </a:path>
              <a:path w="120015" h="187959">
                <a:moveTo>
                  <a:pt x="52254" y="46990"/>
                </a:moveTo>
                <a:lnTo>
                  <a:pt x="46355" y="46990"/>
                </a:lnTo>
                <a:lnTo>
                  <a:pt x="46194" y="48260"/>
                </a:lnTo>
                <a:lnTo>
                  <a:pt x="45653" y="49530"/>
                </a:lnTo>
                <a:lnTo>
                  <a:pt x="45251" y="49530"/>
                </a:lnTo>
                <a:lnTo>
                  <a:pt x="44779" y="50800"/>
                </a:lnTo>
                <a:lnTo>
                  <a:pt x="44388" y="53340"/>
                </a:lnTo>
                <a:lnTo>
                  <a:pt x="44193" y="53340"/>
                </a:lnTo>
                <a:lnTo>
                  <a:pt x="43882" y="55880"/>
                </a:lnTo>
                <a:lnTo>
                  <a:pt x="43802" y="57150"/>
                </a:lnTo>
                <a:lnTo>
                  <a:pt x="43687" y="59690"/>
                </a:lnTo>
                <a:lnTo>
                  <a:pt x="43330" y="59690"/>
                </a:lnTo>
                <a:lnTo>
                  <a:pt x="43169" y="60960"/>
                </a:lnTo>
                <a:lnTo>
                  <a:pt x="53358" y="60960"/>
                </a:lnTo>
                <a:lnTo>
                  <a:pt x="54140" y="58420"/>
                </a:lnTo>
                <a:lnTo>
                  <a:pt x="55129" y="57150"/>
                </a:lnTo>
                <a:lnTo>
                  <a:pt x="50920" y="57150"/>
                </a:lnTo>
                <a:lnTo>
                  <a:pt x="51541" y="55880"/>
                </a:lnTo>
                <a:lnTo>
                  <a:pt x="52219" y="50800"/>
                </a:lnTo>
                <a:lnTo>
                  <a:pt x="52254" y="46990"/>
                </a:lnTo>
                <a:close/>
              </a:path>
              <a:path w="120015" h="187959">
                <a:moveTo>
                  <a:pt x="8302" y="58419"/>
                </a:moveTo>
                <a:lnTo>
                  <a:pt x="5979" y="58419"/>
                </a:lnTo>
                <a:lnTo>
                  <a:pt x="5473" y="59689"/>
                </a:lnTo>
                <a:lnTo>
                  <a:pt x="8969" y="59689"/>
                </a:lnTo>
                <a:lnTo>
                  <a:pt x="8302" y="58419"/>
                </a:lnTo>
                <a:close/>
              </a:path>
              <a:path w="120015" h="187959">
                <a:moveTo>
                  <a:pt x="41950" y="58420"/>
                </a:moveTo>
                <a:lnTo>
                  <a:pt x="24459" y="58419"/>
                </a:lnTo>
                <a:lnTo>
                  <a:pt x="25402" y="59689"/>
                </a:lnTo>
                <a:lnTo>
                  <a:pt x="42226" y="59690"/>
                </a:lnTo>
                <a:lnTo>
                  <a:pt x="41950" y="58420"/>
                </a:lnTo>
                <a:close/>
              </a:path>
              <a:path w="120015" h="187959">
                <a:moveTo>
                  <a:pt x="72148" y="55880"/>
                </a:moveTo>
                <a:lnTo>
                  <a:pt x="70573" y="55880"/>
                </a:lnTo>
                <a:lnTo>
                  <a:pt x="69595" y="57150"/>
                </a:lnTo>
                <a:lnTo>
                  <a:pt x="68802" y="58420"/>
                </a:lnTo>
                <a:lnTo>
                  <a:pt x="68491" y="58420"/>
                </a:lnTo>
                <a:lnTo>
                  <a:pt x="68181" y="59690"/>
                </a:lnTo>
                <a:lnTo>
                  <a:pt x="71010" y="59690"/>
                </a:lnTo>
                <a:lnTo>
                  <a:pt x="71562" y="57150"/>
                </a:lnTo>
                <a:lnTo>
                  <a:pt x="72148" y="55880"/>
                </a:lnTo>
                <a:close/>
              </a:path>
              <a:path w="120015" h="187959">
                <a:moveTo>
                  <a:pt x="41720" y="53340"/>
                </a:moveTo>
                <a:lnTo>
                  <a:pt x="20365" y="53339"/>
                </a:lnTo>
                <a:lnTo>
                  <a:pt x="20917" y="54609"/>
                </a:lnTo>
                <a:lnTo>
                  <a:pt x="21435" y="54609"/>
                </a:lnTo>
                <a:lnTo>
                  <a:pt x="22493" y="55879"/>
                </a:lnTo>
                <a:lnTo>
                  <a:pt x="22999" y="57149"/>
                </a:lnTo>
                <a:lnTo>
                  <a:pt x="23988" y="58419"/>
                </a:lnTo>
                <a:lnTo>
                  <a:pt x="41755" y="58420"/>
                </a:lnTo>
                <a:lnTo>
                  <a:pt x="41674" y="57150"/>
                </a:lnTo>
                <a:lnTo>
                  <a:pt x="41720" y="53340"/>
                </a:lnTo>
                <a:close/>
              </a:path>
              <a:path w="120015" h="187959">
                <a:moveTo>
                  <a:pt x="115985" y="53340"/>
                </a:moveTo>
                <a:lnTo>
                  <a:pt x="103876" y="53340"/>
                </a:lnTo>
                <a:lnTo>
                  <a:pt x="103243" y="54610"/>
                </a:lnTo>
                <a:lnTo>
                  <a:pt x="102691" y="55880"/>
                </a:lnTo>
                <a:lnTo>
                  <a:pt x="101633" y="57150"/>
                </a:lnTo>
                <a:lnTo>
                  <a:pt x="101438" y="58420"/>
                </a:lnTo>
                <a:lnTo>
                  <a:pt x="116491" y="58420"/>
                </a:lnTo>
                <a:lnTo>
                  <a:pt x="116457" y="55880"/>
                </a:lnTo>
                <a:lnTo>
                  <a:pt x="116342" y="54610"/>
                </a:lnTo>
                <a:lnTo>
                  <a:pt x="116181" y="54610"/>
                </a:lnTo>
                <a:lnTo>
                  <a:pt x="115985" y="53340"/>
                </a:lnTo>
                <a:close/>
              </a:path>
              <a:path w="120015" h="187959">
                <a:moveTo>
                  <a:pt x="54853" y="53340"/>
                </a:moveTo>
                <a:lnTo>
                  <a:pt x="53829" y="53340"/>
                </a:lnTo>
                <a:lnTo>
                  <a:pt x="53553" y="54610"/>
                </a:lnTo>
                <a:lnTo>
                  <a:pt x="52921" y="54610"/>
                </a:lnTo>
                <a:lnTo>
                  <a:pt x="52093" y="55880"/>
                </a:lnTo>
                <a:lnTo>
                  <a:pt x="50920" y="57150"/>
                </a:lnTo>
                <a:lnTo>
                  <a:pt x="55129" y="57150"/>
                </a:lnTo>
                <a:lnTo>
                  <a:pt x="55715" y="55880"/>
                </a:lnTo>
                <a:lnTo>
                  <a:pt x="54853" y="53340"/>
                </a:lnTo>
                <a:close/>
              </a:path>
              <a:path w="120015" h="187959">
                <a:moveTo>
                  <a:pt x="81785" y="55880"/>
                </a:moveTo>
                <a:lnTo>
                  <a:pt x="81348" y="55880"/>
                </a:lnTo>
                <a:lnTo>
                  <a:pt x="81509" y="57150"/>
                </a:lnTo>
                <a:lnTo>
                  <a:pt x="81659" y="57150"/>
                </a:lnTo>
                <a:lnTo>
                  <a:pt x="81785" y="55880"/>
                </a:lnTo>
                <a:close/>
              </a:path>
              <a:path w="120015" h="187959">
                <a:moveTo>
                  <a:pt x="98609" y="55880"/>
                </a:moveTo>
                <a:lnTo>
                  <a:pt x="98092" y="55880"/>
                </a:lnTo>
                <a:lnTo>
                  <a:pt x="97666" y="57150"/>
                </a:lnTo>
                <a:lnTo>
                  <a:pt x="98920" y="57150"/>
                </a:lnTo>
                <a:lnTo>
                  <a:pt x="98609" y="55880"/>
                </a:lnTo>
                <a:close/>
              </a:path>
              <a:path w="120015" h="187959">
                <a:moveTo>
                  <a:pt x="73091" y="54610"/>
                </a:moveTo>
                <a:lnTo>
                  <a:pt x="72378" y="54610"/>
                </a:lnTo>
                <a:lnTo>
                  <a:pt x="71711" y="55880"/>
                </a:lnTo>
                <a:lnTo>
                  <a:pt x="72781" y="55880"/>
                </a:lnTo>
                <a:lnTo>
                  <a:pt x="73091" y="54610"/>
                </a:lnTo>
                <a:close/>
              </a:path>
              <a:path w="120015" h="187959">
                <a:moveTo>
                  <a:pt x="82326" y="54610"/>
                </a:moveTo>
                <a:lnTo>
                  <a:pt x="80290" y="54610"/>
                </a:lnTo>
                <a:lnTo>
                  <a:pt x="80681" y="55880"/>
                </a:lnTo>
                <a:lnTo>
                  <a:pt x="82096" y="55880"/>
                </a:lnTo>
                <a:lnTo>
                  <a:pt x="82326" y="54610"/>
                </a:lnTo>
                <a:close/>
              </a:path>
              <a:path w="120015" h="187959">
                <a:moveTo>
                  <a:pt x="82326" y="46990"/>
                </a:moveTo>
                <a:lnTo>
                  <a:pt x="80405" y="46990"/>
                </a:lnTo>
                <a:lnTo>
                  <a:pt x="79968" y="49530"/>
                </a:lnTo>
                <a:lnTo>
                  <a:pt x="79773" y="50800"/>
                </a:lnTo>
                <a:lnTo>
                  <a:pt x="79692" y="54610"/>
                </a:lnTo>
                <a:lnTo>
                  <a:pt x="82372" y="54610"/>
                </a:lnTo>
                <a:lnTo>
                  <a:pt x="82211" y="53340"/>
                </a:lnTo>
                <a:lnTo>
                  <a:pt x="82326" y="46990"/>
                </a:lnTo>
                <a:close/>
              </a:path>
              <a:path w="120015" h="187959">
                <a:moveTo>
                  <a:pt x="42031" y="48260"/>
                </a:moveTo>
                <a:lnTo>
                  <a:pt x="11879" y="48259"/>
                </a:lnTo>
                <a:lnTo>
                  <a:pt x="12304" y="49529"/>
                </a:lnTo>
                <a:lnTo>
                  <a:pt x="12776" y="49529"/>
                </a:lnTo>
                <a:lnTo>
                  <a:pt x="13213" y="50799"/>
                </a:lnTo>
                <a:lnTo>
                  <a:pt x="13730" y="50799"/>
                </a:lnTo>
                <a:lnTo>
                  <a:pt x="14673" y="52069"/>
                </a:lnTo>
                <a:lnTo>
                  <a:pt x="15179" y="52069"/>
                </a:lnTo>
                <a:lnTo>
                  <a:pt x="16628" y="53339"/>
                </a:lnTo>
                <a:lnTo>
                  <a:pt x="41870" y="53340"/>
                </a:lnTo>
                <a:lnTo>
                  <a:pt x="42065" y="50800"/>
                </a:lnTo>
                <a:lnTo>
                  <a:pt x="42031" y="48260"/>
                </a:lnTo>
                <a:close/>
              </a:path>
              <a:path w="120015" h="187959">
                <a:moveTo>
                  <a:pt x="113547" y="50800"/>
                </a:moveTo>
                <a:lnTo>
                  <a:pt x="106199" y="50800"/>
                </a:lnTo>
                <a:lnTo>
                  <a:pt x="105762" y="52070"/>
                </a:lnTo>
                <a:lnTo>
                  <a:pt x="104577" y="53340"/>
                </a:lnTo>
                <a:lnTo>
                  <a:pt x="115514" y="53340"/>
                </a:lnTo>
                <a:lnTo>
                  <a:pt x="115238" y="52070"/>
                </a:lnTo>
                <a:lnTo>
                  <a:pt x="114375" y="52070"/>
                </a:lnTo>
                <a:lnTo>
                  <a:pt x="113547" y="50800"/>
                </a:lnTo>
                <a:close/>
              </a:path>
              <a:path w="120015" h="187959">
                <a:moveTo>
                  <a:pt x="112087" y="49530"/>
                </a:moveTo>
                <a:lnTo>
                  <a:pt x="108671" y="49530"/>
                </a:lnTo>
                <a:lnTo>
                  <a:pt x="108119" y="50800"/>
                </a:lnTo>
                <a:lnTo>
                  <a:pt x="112800" y="50800"/>
                </a:lnTo>
                <a:lnTo>
                  <a:pt x="112087" y="49530"/>
                </a:lnTo>
                <a:close/>
              </a:path>
              <a:path w="120015" h="187959">
                <a:moveTo>
                  <a:pt x="36568" y="10160"/>
                </a:moveTo>
                <a:lnTo>
                  <a:pt x="3622" y="10159"/>
                </a:lnTo>
                <a:lnTo>
                  <a:pt x="2483" y="11429"/>
                </a:lnTo>
                <a:lnTo>
                  <a:pt x="0" y="11429"/>
                </a:lnTo>
                <a:lnTo>
                  <a:pt x="0" y="34289"/>
                </a:lnTo>
                <a:lnTo>
                  <a:pt x="402" y="35559"/>
                </a:lnTo>
                <a:lnTo>
                  <a:pt x="747" y="35559"/>
                </a:lnTo>
                <a:lnTo>
                  <a:pt x="1540" y="36829"/>
                </a:lnTo>
                <a:lnTo>
                  <a:pt x="2357" y="36829"/>
                </a:lnTo>
                <a:lnTo>
                  <a:pt x="3150" y="38099"/>
                </a:lnTo>
                <a:lnTo>
                  <a:pt x="4760" y="38099"/>
                </a:lnTo>
                <a:lnTo>
                  <a:pt x="5508" y="39369"/>
                </a:lnTo>
                <a:lnTo>
                  <a:pt x="9556" y="39369"/>
                </a:lnTo>
                <a:lnTo>
                  <a:pt x="9636" y="40639"/>
                </a:lnTo>
                <a:lnTo>
                  <a:pt x="11131" y="46989"/>
                </a:lnTo>
                <a:lnTo>
                  <a:pt x="11488" y="48259"/>
                </a:lnTo>
                <a:lnTo>
                  <a:pt x="41950" y="48260"/>
                </a:lnTo>
                <a:lnTo>
                  <a:pt x="41835" y="46990"/>
                </a:lnTo>
                <a:lnTo>
                  <a:pt x="41444" y="45720"/>
                </a:lnTo>
                <a:lnTo>
                  <a:pt x="40455" y="45720"/>
                </a:lnTo>
                <a:lnTo>
                  <a:pt x="40260" y="44450"/>
                </a:lnTo>
                <a:lnTo>
                  <a:pt x="39949" y="44450"/>
                </a:lnTo>
                <a:lnTo>
                  <a:pt x="39708" y="43180"/>
                </a:lnTo>
                <a:lnTo>
                  <a:pt x="39790" y="39882"/>
                </a:lnTo>
                <a:lnTo>
                  <a:pt x="39984" y="38100"/>
                </a:lnTo>
                <a:lnTo>
                  <a:pt x="41329" y="35560"/>
                </a:lnTo>
                <a:lnTo>
                  <a:pt x="42341" y="33020"/>
                </a:lnTo>
                <a:lnTo>
                  <a:pt x="42813" y="31750"/>
                </a:lnTo>
                <a:lnTo>
                  <a:pt x="43020" y="31750"/>
                </a:lnTo>
                <a:lnTo>
                  <a:pt x="43169" y="30480"/>
                </a:lnTo>
                <a:lnTo>
                  <a:pt x="43215" y="27940"/>
                </a:lnTo>
                <a:lnTo>
                  <a:pt x="43020" y="26670"/>
                </a:lnTo>
                <a:lnTo>
                  <a:pt x="42778" y="26670"/>
                </a:lnTo>
                <a:lnTo>
                  <a:pt x="42422" y="25400"/>
                </a:lnTo>
                <a:lnTo>
                  <a:pt x="41479" y="25400"/>
                </a:lnTo>
                <a:lnTo>
                  <a:pt x="40858" y="24130"/>
                </a:lnTo>
                <a:lnTo>
                  <a:pt x="36016" y="24130"/>
                </a:lnTo>
                <a:lnTo>
                  <a:pt x="36407" y="21590"/>
                </a:lnTo>
                <a:lnTo>
                  <a:pt x="36683" y="20320"/>
                </a:lnTo>
                <a:lnTo>
                  <a:pt x="37074" y="16510"/>
                </a:lnTo>
                <a:lnTo>
                  <a:pt x="37120" y="13970"/>
                </a:lnTo>
                <a:lnTo>
                  <a:pt x="36959" y="12700"/>
                </a:lnTo>
                <a:lnTo>
                  <a:pt x="36568" y="10160"/>
                </a:lnTo>
                <a:close/>
              </a:path>
              <a:path w="120015" h="187959">
                <a:moveTo>
                  <a:pt x="45942" y="39882"/>
                </a:moveTo>
                <a:lnTo>
                  <a:pt x="46079" y="40640"/>
                </a:lnTo>
                <a:lnTo>
                  <a:pt x="46274" y="41910"/>
                </a:lnTo>
                <a:lnTo>
                  <a:pt x="46395" y="43180"/>
                </a:lnTo>
                <a:lnTo>
                  <a:pt x="46470" y="46990"/>
                </a:lnTo>
                <a:lnTo>
                  <a:pt x="51863" y="46990"/>
                </a:lnTo>
                <a:lnTo>
                  <a:pt x="51311" y="45720"/>
                </a:lnTo>
                <a:lnTo>
                  <a:pt x="50598" y="44450"/>
                </a:lnTo>
                <a:lnTo>
                  <a:pt x="49701" y="43180"/>
                </a:lnTo>
                <a:lnTo>
                  <a:pt x="47884" y="41910"/>
                </a:lnTo>
                <a:lnTo>
                  <a:pt x="46435" y="40640"/>
                </a:lnTo>
                <a:lnTo>
                  <a:pt x="45942" y="39882"/>
                </a:lnTo>
                <a:close/>
              </a:path>
              <a:path w="120015" h="187959">
                <a:moveTo>
                  <a:pt x="82682" y="45720"/>
                </a:moveTo>
                <a:lnTo>
                  <a:pt x="80831" y="45720"/>
                </a:lnTo>
                <a:lnTo>
                  <a:pt x="80601" y="46990"/>
                </a:lnTo>
                <a:lnTo>
                  <a:pt x="82487" y="46990"/>
                </a:lnTo>
                <a:lnTo>
                  <a:pt x="82682" y="45720"/>
                </a:lnTo>
                <a:close/>
              </a:path>
              <a:path w="120015" h="187959">
                <a:moveTo>
                  <a:pt x="83866" y="43180"/>
                </a:moveTo>
                <a:lnTo>
                  <a:pt x="82487" y="43180"/>
                </a:lnTo>
                <a:lnTo>
                  <a:pt x="82096" y="44450"/>
                </a:lnTo>
                <a:lnTo>
                  <a:pt x="81383" y="45720"/>
                </a:lnTo>
                <a:lnTo>
                  <a:pt x="82958" y="45720"/>
                </a:lnTo>
                <a:lnTo>
                  <a:pt x="83234" y="44450"/>
                </a:lnTo>
                <a:lnTo>
                  <a:pt x="83544" y="44450"/>
                </a:lnTo>
                <a:lnTo>
                  <a:pt x="83866" y="43180"/>
                </a:lnTo>
                <a:close/>
              </a:path>
              <a:path w="120015" h="187959">
                <a:moveTo>
                  <a:pt x="84959" y="41910"/>
                </a:moveTo>
                <a:lnTo>
                  <a:pt x="83947" y="41910"/>
                </a:lnTo>
                <a:lnTo>
                  <a:pt x="83429" y="43180"/>
                </a:lnTo>
                <a:lnTo>
                  <a:pt x="84223" y="43180"/>
                </a:lnTo>
                <a:lnTo>
                  <a:pt x="84959" y="41910"/>
                </a:lnTo>
                <a:close/>
              </a:path>
              <a:path w="120015" h="187959">
                <a:moveTo>
                  <a:pt x="92468" y="40640"/>
                </a:moveTo>
                <a:lnTo>
                  <a:pt x="85833" y="40640"/>
                </a:lnTo>
                <a:lnTo>
                  <a:pt x="85166" y="41910"/>
                </a:lnTo>
                <a:lnTo>
                  <a:pt x="92905" y="41910"/>
                </a:lnTo>
                <a:lnTo>
                  <a:pt x="92468" y="40640"/>
                </a:lnTo>
                <a:close/>
              </a:path>
              <a:path w="120015" h="187959">
                <a:moveTo>
                  <a:pt x="45849" y="39370"/>
                </a:moveTo>
                <a:lnTo>
                  <a:pt x="45607" y="39370"/>
                </a:lnTo>
                <a:lnTo>
                  <a:pt x="45942" y="39882"/>
                </a:lnTo>
                <a:lnTo>
                  <a:pt x="45849" y="39370"/>
                </a:lnTo>
                <a:close/>
              </a:path>
              <a:path w="120015" h="187959">
                <a:moveTo>
                  <a:pt x="25046" y="3810"/>
                </a:moveTo>
                <a:lnTo>
                  <a:pt x="12661" y="3809"/>
                </a:lnTo>
                <a:lnTo>
                  <a:pt x="12350" y="5079"/>
                </a:lnTo>
                <a:lnTo>
                  <a:pt x="11798" y="6349"/>
                </a:lnTo>
                <a:lnTo>
                  <a:pt x="11327" y="8889"/>
                </a:lnTo>
                <a:lnTo>
                  <a:pt x="11131" y="10159"/>
                </a:lnTo>
                <a:lnTo>
                  <a:pt x="26150" y="10160"/>
                </a:lnTo>
                <a:lnTo>
                  <a:pt x="26035" y="7620"/>
                </a:lnTo>
                <a:lnTo>
                  <a:pt x="25713" y="6350"/>
                </a:lnTo>
                <a:lnTo>
                  <a:pt x="25517" y="5080"/>
                </a:lnTo>
                <a:lnTo>
                  <a:pt x="25046" y="3810"/>
                </a:lnTo>
                <a:close/>
              </a:path>
              <a:path w="120015" h="187959">
                <a:moveTo>
                  <a:pt x="35936" y="8890"/>
                </a:moveTo>
                <a:lnTo>
                  <a:pt x="27564" y="8890"/>
                </a:lnTo>
                <a:lnTo>
                  <a:pt x="26150" y="10160"/>
                </a:lnTo>
                <a:lnTo>
                  <a:pt x="36292" y="10160"/>
                </a:lnTo>
                <a:lnTo>
                  <a:pt x="35936" y="8890"/>
                </a:lnTo>
                <a:close/>
              </a:path>
              <a:path w="120015" h="187959">
                <a:moveTo>
                  <a:pt x="34441" y="7620"/>
                </a:moveTo>
                <a:lnTo>
                  <a:pt x="30083" y="7620"/>
                </a:lnTo>
                <a:lnTo>
                  <a:pt x="28898" y="8890"/>
                </a:lnTo>
                <a:lnTo>
                  <a:pt x="34993" y="8890"/>
                </a:lnTo>
                <a:lnTo>
                  <a:pt x="34441" y="7620"/>
                </a:lnTo>
                <a:close/>
              </a:path>
              <a:path w="120015" h="187959">
                <a:moveTo>
                  <a:pt x="23401" y="1270"/>
                </a:moveTo>
                <a:lnTo>
                  <a:pt x="14512" y="1269"/>
                </a:lnTo>
                <a:lnTo>
                  <a:pt x="13730" y="2539"/>
                </a:lnTo>
                <a:lnTo>
                  <a:pt x="13017" y="3809"/>
                </a:lnTo>
                <a:lnTo>
                  <a:pt x="24689" y="3810"/>
                </a:lnTo>
                <a:lnTo>
                  <a:pt x="24344" y="2540"/>
                </a:lnTo>
                <a:lnTo>
                  <a:pt x="23666" y="2540"/>
                </a:lnTo>
                <a:lnTo>
                  <a:pt x="23401" y="1270"/>
                </a:lnTo>
                <a:close/>
              </a:path>
              <a:path w="120015" h="187959">
                <a:moveTo>
                  <a:pt x="21941" y="0"/>
                </a:moveTo>
                <a:lnTo>
                  <a:pt x="15766" y="0"/>
                </a:lnTo>
                <a:lnTo>
                  <a:pt x="15340" y="1269"/>
                </a:lnTo>
                <a:lnTo>
                  <a:pt x="22688" y="1270"/>
                </a:lnTo>
                <a:lnTo>
                  <a:pt x="2194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80669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40" h="42545">
                <a:moveTo>
                  <a:pt x="21699" y="12219"/>
                </a:moveTo>
                <a:lnTo>
                  <a:pt x="12695" y="27016"/>
                </a:lnTo>
                <a:lnTo>
                  <a:pt x="12304" y="27176"/>
                </a:lnTo>
                <a:lnTo>
                  <a:pt x="0" y="41939"/>
                </a:lnTo>
                <a:lnTo>
                  <a:pt x="471" y="41698"/>
                </a:lnTo>
                <a:lnTo>
                  <a:pt x="1931" y="41034"/>
                </a:lnTo>
                <a:lnTo>
                  <a:pt x="19583" y="37518"/>
                </a:lnTo>
                <a:lnTo>
                  <a:pt x="30365" y="37518"/>
                </a:lnTo>
                <a:lnTo>
                  <a:pt x="31060" y="37243"/>
                </a:lnTo>
                <a:lnTo>
                  <a:pt x="33921" y="33326"/>
                </a:lnTo>
                <a:lnTo>
                  <a:pt x="12385" y="33326"/>
                </a:lnTo>
                <a:lnTo>
                  <a:pt x="12971" y="32857"/>
                </a:lnTo>
                <a:lnTo>
                  <a:pt x="21343" y="24634"/>
                </a:lnTo>
                <a:lnTo>
                  <a:pt x="22136" y="23729"/>
                </a:lnTo>
                <a:lnTo>
                  <a:pt x="29013" y="13468"/>
                </a:lnTo>
                <a:lnTo>
                  <a:pt x="25402" y="13468"/>
                </a:lnTo>
                <a:lnTo>
                  <a:pt x="25126" y="13433"/>
                </a:lnTo>
                <a:lnTo>
                  <a:pt x="24770" y="13273"/>
                </a:lnTo>
                <a:lnTo>
                  <a:pt x="23942" y="12655"/>
                </a:lnTo>
                <a:lnTo>
                  <a:pt x="23436" y="12494"/>
                </a:lnTo>
                <a:lnTo>
                  <a:pt x="22136" y="12254"/>
                </a:lnTo>
                <a:lnTo>
                  <a:pt x="21699" y="12219"/>
                </a:lnTo>
                <a:close/>
              </a:path>
              <a:path w="53340" h="42545">
                <a:moveTo>
                  <a:pt x="30365" y="37518"/>
                </a:moveTo>
                <a:lnTo>
                  <a:pt x="20917" y="37518"/>
                </a:lnTo>
                <a:lnTo>
                  <a:pt x="22251" y="37552"/>
                </a:lnTo>
                <a:lnTo>
                  <a:pt x="23666" y="37633"/>
                </a:lnTo>
                <a:lnTo>
                  <a:pt x="25080" y="37747"/>
                </a:lnTo>
                <a:lnTo>
                  <a:pt x="26541" y="37942"/>
                </a:lnTo>
                <a:lnTo>
                  <a:pt x="28036" y="37942"/>
                </a:lnTo>
                <a:lnTo>
                  <a:pt x="28703" y="37907"/>
                </a:lnTo>
                <a:lnTo>
                  <a:pt x="29996" y="37633"/>
                </a:lnTo>
                <a:lnTo>
                  <a:pt x="30365" y="37518"/>
                </a:lnTo>
                <a:close/>
              </a:path>
              <a:path w="53340" h="42545">
                <a:moveTo>
                  <a:pt x="50759" y="0"/>
                </a:moveTo>
                <a:lnTo>
                  <a:pt x="49600" y="1809"/>
                </a:lnTo>
                <a:lnTo>
                  <a:pt x="47504" y="4661"/>
                </a:lnTo>
                <a:lnTo>
                  <a:pt x="46168" y="6310"/>
                </a:lnTo>
                <a:lnTo>
                  <a:pt x="45260" y="7329"/>
                </a:lnTo>
                <a:lnTo>
                  <a:pt x="44469" y="8268"/>
                </a:lnTo>
                <a:lnTo>
                  <a:pt x="12385" y="33326"/>
                </a:lnTo>
                <a:lnTo>
                  <a:pt x="33921" y="33326"/>
                </a:lnTo>
                <a:lnTo>
                  <a:pt x="33804" y="30509"/>
                </a:lnTo>
                <a:lnTo>
                  <a:pt x="33693" y="29914"/>
                </a:lnTo>
                <a:lnTo>
                  <a:pt x="33452" y="29020"/>
                </a:lnTo>
                <a:lnTo>
                  <a:pt x="39359" y="29020"/>
                </a:lnTo>
                <a:lnTo>
                  <a:pt x="47804" y="23065"/>
                </a:lnTo>
                <a:lnTo>
                  <a:pt x="47930" y="22595"/>
                </a:lnTo>
                <a:lnTo>
                  <a:pt x="46221" y="15037"/>
                </a:lnTo>
                <a:lnTo>
                  <a:pt x="46276" y="14808"/>
                </a:lnTo>
                <a:lnTo>
                  <a:pt x="53029" y="5016"/>
                </a:lnTo>
                <a:lnTo>
                  <a:pt x="52921" y="2347"/>
                </a:lnTo>
                <a:lnTo>
                  <a:pt x="52679" y="1809"/>
                </a:lnTo>
                <a:lnTo>
                  <a:pt x="52369" y="1339"/>
                </a:lnTo>
                <a:lnTo>
                  <a:pt x="51932" y="824"/>
                </a:lnTo>
                <a:lnTo>
                  <a:pt x="51391" y="400"/>
                </a:lnTo>
                <a:lnTo>
                  <a:pt x="50759" y="0"/>
                </a:lnTo>
                <a:close/>
              </a:path>
              <a:path w="53340" h="42545">
                <a:moveTo>
                  <a:pt x="39359" y="29020"/>
                </a:moveTo>
                <a:lnTo>
                  <a:pt x="33452" y="29020"/>
                </a:lnTo>
                <a:lnTo>
                  <a:pt x="34912" y="29215"/>
                </a:lnTo>
                <a:lnTo>
                  <a:pt x="35545" y="29215"/>
                </a:lnTo>
                <a:lnTo>
                  <a:pt x="36246" y="29249"/>
                </a:lnTo>
                <a:lnTo>
                  <a:pt x="37040" y="29249"/>
                </a:lnTo>
                <a:lnTo>
                  <a:pt x="39359" y="29020"/>
                </a:lnTo>
                <a:close/>
              </a:path>
              <a:path w="53340" h="42545">
                <a:moveTo>
                  <a:pt x="37071" y="8612"/>
                </a:moveTo>
                <a:lnTo>
                  <a:pt x="31141" y="8612"/>
                </a:lnTo>
                <a:lnTo>
                  <a:pt x="31417" y="9162"/>
                </a:lnTo>
                <a:lnTo>
                  <a:pt x="31693" y="9872"/>
                </a:lnTo>
                <a:lnTo>
                  <a:pt x="32108" y="11280"/>
                </a:lnTo>
                <a:lnTo>
                  <a:pt x="32350" y="12334"/>
                </a:lnTo>
                <a:lnTo>
                  <a:pt x="32470" y="13193"/>
                </a:lnTo>
                <a:lnTo>
                  <a:pt x="32590" y="16365"/>
                </a:lnTo>
                <a:lnTo>
                  <a:pt x="37071" y="8612"/>
                </a:lnTo>
                <a:close/>
              </a:path>
              <a:path w="53340" h="42545">
                <a:moveTo>
                  <a:pt x="34360" y="2393"/>
                </a:moveTo>
                <a:lnTo>
                  <a:pt x="26194" y="12609"/>
                </a:lnTo>
                <a:lnTo>
                  <a:pt x="26069" y="13078"/>
                </a:lnTo>
                <a:lnTo>
                  <a:pt x="25793" y="13399"/>
                </a:lnTo>
                <a:lnTo>
                  <a:pt x="25632" y="13468"/>
                </a:lnTo>
                <a:lnTo>
                  <a:pt x="29013" y="13468"/>
                </a:lnTo>
                <a:lnTo>
                  <a:pt x="30071" y="11280"/>
                </a:lnTo>
                <a:lnTo>
                  <a:pt x="31141" y="8612"/>
                </a:lnTo>
                <a:lnTo>
                  <a:pt x="37071" y="8612"/>
                </a:lnTo>
                <a:lnTo>
                  <a:pt x="38063" y="6894"/>
                </a:lnTo>
                <a:lnTo>
                  <a:pt x="38454" y="6310"/>
                </a:lnTo>
                <a:lnTo>
                  <a:pt x="38567" y="5920"/>
                </a:lnTo>
                <a:lnTo>
                  <a:pt x="35154" y="2508"/>
                </a:lnTo>
                <a:lnTo>
                  <a:pt x="34360" y="239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0163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9832" y="0"/>
                </a:moveTo>
                <a:lnTo>
                  <a:pt x="0" y="10376"/>
                </a:lnTo>
                <a:lnTo>
                  <a:pt x="517" y="10501"/>
                </a:lnTo>
                <a:lnTo>
                  <a:pt x="1770" y="10731"/>
                </a:lnTo>
                <a:lnTo>
                  <a:pt x="2598" y="10811"/>
                </a:lnTo>
                <a:lnTo>
                  <a:pt x="4013" y="10811"/>
                </a:lnTo>
                <a:lnTo>
                  <a:pt x="5002" y="10650"/>
                </a:lnTo>
                <a:lnTo>
                  <a:pt x="9832" y="4546"/>
                </a:lnTo>
                <a:lnTo>
                  <a:pt x="983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12281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3477" y="0"/>
                </a:moveTo>
                <a:lnTo>
                  <a:pt x="6520" y="3012"/>
                </a:lnTo>
                <a:lnTo>
                  <a:pt x="2633" y="4615"/>
                </a:lnTo>
                <a:lnTo>
                  <a:pt x="0" y="5749"/>
                </a:lnTo>
                <a:lnTo>
                  <a:pt x="4749" y="8807"/>
                </a:lnTo>
                <a:lnTo>
                  <a:pt x="5347" y="8772"/>
                </a:lnTo>
                <a:lnTo>
                  <a:pt x="10648" y="5634"/>
                </a:lnTo>
                <a:lnTo>
                  <a:pt x="11085" y="5210"/>
                </a:lnTo>
                <a:lnTo>
                  <a:pt x="11867" y="4260"/>
                </a:lnTo>
                <a:lnTo>
                  <a:pt x="12580" y="3447"/>
                </a:lnTo>
                <a:lnTo>
                  <a:pt x="13880" y="1523"/>
                </a:lnTo>
                <a:lnTo>
                  <a:pt x="1347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91559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713" y="0"/>
                </a:moveTo>
                <a:lnTo>
                  <a:pt x="0" y="5634"/>
                </a:lnTo>
                <a:lnTo>
                  <a:pt x="114" y="6298"/>
                </a:lnTo>
                <a:lnTo>
                  <a:pt x="275" y="6963"/>
                </a:lnTo>
                <a:lnTo>
                  <a:pt x="712" y="8337"/>
                </a:lnTo>
                <a:lnTo>
                  <a:pt x="862" y="8612"/>
                </a:lnTo>
                <a:lnTo>
                  <a:pt x="1655" y="7707"/>
                </a:lnTo>
                <a:lnTo>
                  <a:pt x="2518" y="6848"/>
                </a:lnTo>
                <a:lnTo>
                  <a:pt x="3380" y="6069"/>
                </a:lnTo>
                <a:lnTo>
                  <a:pt x="5462" y="4386"/>
                </a:lnTo>
                <a:lnTo>
                  <a:pt x="5979" y="4031"/>
                </a:lnTo>
                <a:lnTo>
                  <a:pt x="5991" y="2702"/>
                </a:lnTo>
                <a:lnTo>
                  <a:pt x="3219" y="80"/>
                </a:lnTo>
                <a:lnTo>
                  <a:pt x="271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97002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3319" y="34"/>
                </a:moveTo>
                <a:lnTo>
                  <a:pt x="0" y="3012"/>
                </a:lnTo>
                <a:lnTo>
                  <a:pt x="99" y="3515"/>
                </a:lnTo>
                <a:lnTo>
                  <a:pt x="812" y="3870"/>
                </a:lnTo>
                <a:lnTo>
                  <a:pt x="1514" y="4100"/>
                </a:lnTo>
                <a:lnTo>
                  <a:pt x="1905" y="4180"/>
                </a:lnTo>
                <a:lnTo>
                  <a:pt x="2307" y="4180"/>
                </a:lnTo>
                <a:lnTo>
                  <a:pt x="2652" y="4100"/>
                </a:lnTo>
                <a:lnTo>
                  <a:pt x="3561" y="3012"/>
                </a:lnTo>
                <a:lnTo>
                  <a:pt x="3480" y="584"/>
                </a:lnTo>
                <a:lnTo>
                  <a:pt x="3319" y="34"/>
                </a:lnTo>
                <a:close/>
              </a:path>
              <a:path w="3809" h="4445">
                <a:moveTo>
                  <a:pt x="2457" y="0"/>
                </a:moveTo>
                <a:lnTo>
                  <a:pt x="2100" y="34"/>
                </a:lnTo>
                <a:lnTo>
                  <a:pt x="2618" y="34"/>
                </a:lnTo>
                <a:lnTo>
                  <a:pt x="24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2238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7670" y="0"/>
                </a:moveTo>
                <a:lnTo>
                  <a:pt x="0" y="8887"/>
                </a:lnTo>
                <a:lnTo>
                  <a:pt x="781" y="8257"/>
                </a:lnTo>
                <a:lnTo>
                  <a:pt x="2046" y="7512"/>
                </a:lnTo>
                <a:lnTo>
                  <a:pt x="3346" y="6928"/>
                </a:lnTo>
                <a:lnTo>
                  <a:pt x="5071" y="6264"/>
                </a:lnTo>
                <a:lnTo>
                  <a:pt x="6094" y="5909"/>
                </a:lnTo>
                <a:lnTo>
                  <a:pt x="8532" y="5165"/>
                </a:lnTo>
                <a:lnTo>
                  <a:pt x="8417" y="1878"/>
                </a:lnTo>
                <a:lnTo>
                  <a:pt x="8208" y="1019"/>
                </a:lnTo>
                <a:lnTo>
                  <a:pt x="8061" y="664"/>
                </a:lnTo>
                <a:lnTo>
                  <a:pt x="767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2434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8256" y="0"/>
                </a:moveTo>
                <a:lnTo>
                  <a:pt x="0" y="13617"/>
                </a:lnTo>
                <a:lnTo>
                  <a:pt x="1770" y="11933"/>
                </a:lnTo>
                <a:lnTo>
                  <a:pt x="5151" y="8887"/>
                </a:lnTo>
                <a:lnTo>
                  <a:pt x="6646" y="7593"/>
                </a:lnTo>
                <a:lnTo>
                  <a:pt x="7946" y="6539"/>
                </a:lnTo>
                <a:lnTo>
                  <a:pt x="8923" y="5714"/>
                </a:lnTo>
                <a:lnTo>
                  <a:pt x="9832" y="5004"/>
                </a:lnTo>
                <a:lnTo>
                  <a:pt x="9832" y="4306"/>
                </a:lnTo>
                <a:lnTo>
                  <a:pt x="9508" y="2622"/>
                </a:lnTo>
                <a:lnTo>
                  <a:pt x="8383" y="3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93640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18790" y="12953"/>
                </a:moveTo>
                <a:lnTo>
                  <a:pt x="15536" y="14096"/>
                </a:lnTo>
                <a:lnTo>
                  <a:pt x="14984" y="14477"/>
                </a:lnTo>
                <a:lnTo>
                  <a:pt x="14271" y="15239"/>
                </a:lnTo>
                <a:lnTo>
                  <a:pt x="13765" y="15747"/>
                </a:lnTo>
                <a:lnTo>
                  <a:pt x="13132" y="16509"/>
                </a:lnTo>
                <a:lnTo>
                  <a:pt x="0" y="35686"/>
                </a:lnTo>
                <a:lnTo>
                  <a:pt x="1138" y="34543"/>
                </a:lnTo>
                <a:lnTo>
                  <a:pt x="2693" y="32511"/>
                </a:lnTo>
                <a:lnTo>
                  <a:pt x="4956" y="29463"/>
                </a:lnTo>
                <a:lnTo>
                  <a:pt x="9521" y="25780"/>
                </a:lnTo>
                <a:lnTo>
                  <a:pt x="11488" y="24129"/>
                </a:lnTo>
                <a:lnTo>
                  <a:pt x="13765" y="22478"/>
                </a:lnTo>
                <a:lnTo>
                  <a:pt x="16283" y="20573"/>
                </a:lnTo>
                <a:lnTo>
                  <a:pt x="22056" y="16636"/>
                </a:lnTo>
                <a:lnTo>
                  <a:pt x="25287" y="14477"/>
                </a:lnTo>
                <a:lnTo>
                  <a:pt x="26932" y="13461"/>
                </a:lnTo>
                <a:lnTo>
                  <a:pt x="27587" y="13080"/>
                </a:lnTo>
                <a:lnTo>
                  <a:pt x="18870" y="13080"/>
                </a:lnTo>
                <a:lnTo>
                  <a:pt x="18790" y="12953"/>
                </a:lnTo>
                <a:close/>
              </a:path>
              <a:path w="67945" h="36195">
                <a:moveTo>
                  <a:pt x="38259" y="27431"/>
                </a:moveTo>
                <a:lnTo>
                  <a:pt x="14742" y="27431"/>
                </a:lnTo>
                <a:lnTo>
                  <a:pt x="17375" y="27558"/>
                </a:lnTo>
                <a:lnTo>
                  <a:pt x="18364" y="27558"/>
                </a:lnTo>
                <a:lnTo>
                  <a:pt x="20411" y="27812"/>
                </a:lnTo>
                <a:lnTo>
                  <a:pt x="23827" y="28447"/>
                </a:lnTo>
                <a:lnTo>
                  <a:pt x="25046" y="28574"/>
                </a:lnTo>
                <a:lnTo>
                  <a:pt x="27564" y="29209"/>
                </a:lnTo>
                <a:lnTo>
                  <a:pt x="30750" y="30098"/>
                </a:lnTo>
                <a:lnTo>
                  <a:pt x="31888" y="30479"/>
                </a:lnTo>
                <a:lnTo>
                  <a:pt x="32670" y="30606"/>
                </a:lnTo>
                <a:lnTo>
                  <a:pt x="33935" y="30733"/>
                </a:lnTo>
                <a:lnTo>
                  <a:pt x="34797" y="30733"/>
                </a:lnTo>
                <a:lnTo>
                  <a:pt x="35625" y="30606"/>
                </a:lnTo>
                <a:lnTo>
                  <a:pt x="38121" y="28193"/>
                </a:lnTo>
                <a:lnTo>
                  <a:pt x="38259" y="27431"/>
                </a:lnTo>
                <a:close/>
              </a:path>
              <a:path w="67945" h="36195">
                <a:moveTo>
                  <a:pt x="23390" y="23875"/>
                </a:moveTo>
                <a:lnTo>
                  <a:pt x="19503" y="23875"/>
                </a:lnTo>
                <a:lnTo>
                  <a:pt x="17456" y="24129"/>
                </a:lnTo>
                <a:lnTo>
                  <a:pt x="15375" y="24510"/>
                </a:lnTo>
                <a:lnTo>
                  <a:pt x="13293" y="25145"/>
                </a:lnTo>
                <a:lnTo>
                  <a:pt x="12235" y="25399"/>
                </a:lnTo>
                <a:lnTo>
                  <a:pt x="9165" y="26923"/>
                </a:lnTo>
                <a:lnTo>
                  <a:pt x="8176" y="27558"/>
                </a:lnTo>
                <a:lnTo>
                  <a:pt x="7198" y="28320"/>
                </a:lnTo>
                <a:lnTo>
                  <a:pt x="7589" y="28193"/>
                </a:lnTo>
                <a:lnTo>
                  <a:pt x="8728" y="27939"/>
                </a:lnTo>
                <a:lnTo>
                  <a:pt x="9556" y="27812"/>
                </a:lnTo>
                <a:lnTo>
                  <a:pt x="11798" y="27558"/>
                </a:lnTo>
                <a:lnTo>
                  <a:pt x="13178" y="27431"/>
                </a:lnTo>
                <a:lnTo>
                  <a:pt x="38259" y="27431"/>
                </a:lnTo>
                <a:lnTo>
                  <a:pt x="38293" y="26796"/>
                </a:lnTo>
                <a:lnTo>
                  <a:pt x="38130" y="25526"/>
                </a:lnTo>
                <a:lnTo>
                  <a:pt x="31888" y="25526"/>
                </a:lnTo>
                <a:lnTo>
                  <a:pt x="29450" y="24891"/>
                </a:lnTo>
                <a:lnTo>
                  <a:pt x="28231" y="24637"/>
                </a:lnTo>
                <a:lnTo>
                  <a:pt x="26782" y="24383"/>
                </a:lnTo>
                <a:lnTo>
                  <a:pt x="23390" y="23875"/>
                </a:lnTo>
                <a:close/>
              </a:path>
              <a:path w="67945" h="36195">
                <a:moveTo>
                  <a:pt x="67246" y="7112"/>
                </a:moveTo>
                <a:lnTo>
                  <a:pt x="57797" y="7112"/>
                </a:lnTo>
                <a:lnTo>
                  <a:pt x="60120" y="7239"/>
                </a:lnTo>
                <a:lnTo>
                  <a:pt x="61258" y="7493"/>
                </a:lnTo>
                <a:lnTo>
                  <a:pt x="62431" y="7620"/>
                </a:lnTo>
                <a:lnTo>
                  <a:pt x="63616" y="8001"/>
                </a:lnTo>
                <a:lnTo>
                  <a:pt x="64754" y="8255"/>
                </a:lnTo>
                <a:lnTo>
                  <a:pt x="64593" y="8255"/>
                </a:lnTo>
                <a:lnTo>
                  <a:pt x="64087" y="8382"/>
                </a:lnTo>
                <a:lnTo>
                  <a:pt x="60626" y="8890"/>
                </a:lnTo>
                <a:lnTo>
                  <a:pt x="22378" y="19557"/>
                </a:lnTo>
                <a:lnTo>
                  <a:pt x="24218" y="19557"/>
                </a:lnTo>
                <a:lnTo>
                  <a:pt x="25483" y="19938"/>
                </a:lnTo>
                <a:lnTo>
                  <a:pt x="31888" y="25526"/>
                </a:lnTo>
                <a:lnTo>
                  <a:pt x="38130" y="25526"/>
                </a:lnTo>
                <a:lnTo>
                  <a:pt x="37902" y="24383"/>
                </a:lnTo>
                <a:lnTo>
                  <a:pt x="37626" y="23367"/>
                </a:lnTo>
                <a:lnTo>
                  <a:pt x="37329" y="22732"/>
                </a:lnTo>
                <a:lnTo>
                  <a:pt x="37040" y="21843"/>
                </a:lnTo>
                <a:lnTo>
                  <a:pt x="37074" y="20573"/>
                </a:lnTo>
                <a:lnTo>
                  <a:pt x="37316" y="20446"/>
                </a:lnTo>
                <a:lnTo>
                  <a:pt x="37672" y="20319"/>
                </a:lnTo>
                <a:lnTo>
                  <a:pt x="55438" y="20320"/>
                </a:lnTo>
                <a:lnTo>
                  <a:pt x="55746" y="19304"/>
                </a:lnTo>
                <a:lnTo>
                  <a:pt x="56026" y="18161"/>
                </a:lnTo>
                <a:lnTo>
                  <a:pt x="56204" y="16891"/>
                </a:lnTo>
                <a:lnTo>
                  <a:pt x="56382" y="15240"/>
                </a:lnTo>
                <a:lnTo>
                  <a:pt x="57130" y="15113"/>
                </a:lnTo>
                <a:lnTo>
                  <a:pt x="67395" y="9144"/>
                </a:lnTo>
                <a:lnTo>
                  <a:pt x="67272" y="7239"/>
                </a:lnTo>
                <a:close/>
              </a:path>
              <a:path w="67945" h="36195">
                <a:moveTo>
                  <a:pt x="55438" y="20320"/>
                </a:moveTo>
                <a:lnTo>
                  <a:pt x="37902" y="20319"/>
                </a:lnTo>
                <a:lnTo>
                  <a:pt x="38454" y="20446"/>
                </a:lnTo>
                <a:lnTo>
                  <a:pt x="38811" y="20573"/>
                </a:lnTo>
                <a:lnTo>
                  <a:pt x="39627" y="20954"/>
                </a:lnTo>
                <a:lnTo>
                  <a:pt x="41249" y="21843"/>
                </a:lnTo>
                <a:lnTo>
                  <a:pt x="42537" y="22732"/>
                </a:lnTo>
                <a:lnTo>
                  <a:pt x="43963" y="23494"/>
                </a:lnTo>
                <a:lnTo>
                  <a:pt x="50368" y="25146"/>
                </a:lnTo>
                <a:lnTo>
                  <a:pt x="51035" y="25019"/>
                </a:lnTo>
                <a:lnTo>
                  <a:pt x="55303" y="20701"/>
                </a:lnTo>
                <a:lnTo>
                  <a:pt x="55438" y="20320"/>
                </a:lnTo>
                <a:close/>
              </a:path>
              <a:path w="67945" h="36195">
                <a:moveTo>
                  <a:pt x="27288" y="3428"/>
                </a:moveTo>
                <a:lnTo>
                  <a:pt x="25954" y="3428"/>
                </a:lnTo>
                <a:lnTo>
                  <a:pt x="25092" y="3809"/>
                </a:lnTo>
                <a:lnTo>
                  <a:pt x="24735" y="3936"/>
                </a:lnTo>
                <a:lnTo>
                  <a:pt x="18870" y="13080"/>
                </a:lnTo>
                <a:lnTo>
                  <a:pt x="27587" y="13080"/>
                </a:lnTo>
                <a:lnTo>
                  <a:pt x="30428" y="11429"/>
                </a:lnTo>
                <a:lnTo>
                  <a:pt x="32245" y="10540"/>
                </a:lnTo>
                <a:lnTo>
                  <a:pt x="34084" y="9524"/>
                </a:lnTo>
                <a:lnTo>
                  <a:pt x="37822" y="7619"/>
                </a:lnTo>
                <a:lnTo>
                  <a:pt x="38379" y="7365"/>
                </a:lnTo>
                <a:lnTo>
                  <a:pt x="32279" y="7365"/>
                </a:lnTo>
                <a:lnTo>
                  <a:pt x="32084" y="7238"/>
                </a:lnTo>
                <a:lnTo>
                  <a:pt x="31141" y="5968"/>
                </a:lnTo>
                <a:lnTo>
                  <a:pt x="30589" y="5587"/>
                </a:lnTo>
                <a:lnTo>
                  <a:pt x="29887" y="4952"/>
                </a:lnTo>
                <a:lnTo>
                  <a:pt x="29013" y="4444"/>
                </a:lnTo>
                <a:lnTo>
                  <a:pt x="27794" y="3682"/>
                </a:lnTo>
                <a:lnTo>
                  <a:pt x="27288" y="3428"/>
                </a:lnTo>
                <a:close/>
              </a:path>
              <a:path w="67945" h="36195">
                <a:moveTo>
                  <a:pt x="46536" y="4953"/>
                </a:moveTo>
                <a:lnTo>
                  <a:pt x="43721" y="4953"/>
                </a:lnTo>
                <a:lnTo>
                  <a:pt x="43491" y="5080"/>
                </a:lnTo>
                <a:lnTo>
                  <a:pt x="42065" y="5714"/>
                </a:lnTo>
                <a:lnTo>
                  <a:pt x="39236" y="11937"/>
                </a:lnTo>
                <a:lnTo>
                  <a:pt x="39834" y="11556"/>
                </a:lnTo>
                <a:lnTo>
                  <a:pt x="41479" y="10794"/>
                </a:lnTo>
                <a:lnTo>
                  <a:pt x="42663" y="10286"/>
                </a:lnTo>
                <a:lnTo>
                  <a:pt x="44032" y="9651"/>
                </a:lnTo>
                <a:lnTo>
                  <a:pt x="45607" y="9144"/>
                </a:lnTo>
                <a:lnTo>
                  <a:pt x="47344" y="8636"/>
                </a:lnTo>
                <a:lnTo>
                  <a:pt x="50207" y="7874"/>
                </a:lnTo>
                <a:lnTo>
                  <a:pt x="52288" y="7493"/>
                </a:lnTo>
                <a:lnTo>
                  <a:pt x="55554" y="7112"/>
                </a:lnTo>
                <a:lnTo>
                  <a:pt x="67246" y="7112"/>
                </a:lnTo>
                <a:lnTo>
                  <a:pt x="66998" y="6223"/>
                </a:lnTo>
                <a:lnTo>
                  <a:pt x="47298" y="6223"/>
                </a:lnTo>
                <a:lnTo>
                  <a:pt x="47022" y="6096"/>
                </a:lnTo>
                <a:lnTo>
                  <a:pt x="46826" y="5969"/>
                </a:lnTo>
                <a:lnTo>
                  <a:pt x="46596" y="5334"/>
                </a:lnTo>
                <a:lnTo>
                  <a:pt x="46536" y="4953"/>
                </a:lnTo>
                <a:close/>
              </a:path>
              <a:path w="67945" h="36195">
                <a:moveTo>
                  <a:pt x="43054" y="0"/>
                </a:moveTo>
                <a:lnTo>
                  <a:pt x="38454" y="1523"/>
                </a:lnTo>
                <a:lnTo>
                  <a:pt x="37707" y="2031"/>
                </a:lnTo>
                <a:lnTo>
                  <a:pt x="36925" y="2793"/>
                </a:lnTo>
                <a:lnTo>
                  <a:pt x="36097" y="3555"/>
                </a:lnTo>
                <a:lnTo>
                  <a:pt x="35188" y="4571"/>
                </a:lnTo>
                <a:lnTo>
                  <a:pt x="34832" y="5079"/>
                </a:lnTo>
                <a:lnTo>
                  <a:pt x="33935" y="6222"/>
                </a:lnTo>
                <a:lnTo>
                  <a:pt x="33142" y="6984"/>
                </a:lnTo>
                <a:lnTo>
                  <a:pt x="32394" y="7365"/>
                </a:lnTo>
                <a:lnTo>
                  <a:pt x="38379" y="7365"/>
                </a:lnTo>
                <a:lnTo>
                  <a:pt x="41720" y="5841"/>
                </a:lnTo>
                <a:lnTo>
                  <a:pt x="43721" y="4953"/>
                </a:lnTo>
                <a:lnTo>
                  <a:pt x="46536" y="4953"/>
                </a:lnTo>
                <a:lnTo>
                  <a:pt x="46021" y="3302"/>
                </a:lnTo>
                <a:lnTo>
                  <a:pt x="45883" y="2921"/>
                </a:lnTo>
                <a:lnTo>
                  <a:pt x="45527" y="2286"/>
                </a:lnTo>
                <a:lnTo>
                  <a:pt x="45297" y="1778"/>
                </a:lnTo>
                <a:lnTo>
                  <a:pt x="45055" y="1524"/>
                </a:lnTo>
                <a:lnTo>
                  <a:pt x="44825" y="1143"/>
                </a:lnTo>
                <a:lnTo>
                  <a:pt x="44193" y="635"/>
                </a:lnTo>
                <a:lnTo>
                  <a:pt x="43836" y="381"/>
                </a:lnTo>
                <a:lnTo>
                  <a:pt x="43445" y="254"/>
                </a:lnTo>
                <a:lnTo>
                  <a:pt x="43054" y="0"/>
                </a:lnTo>
                <a:close/>
              </a:path>
              <a:path w="67945" h="36195">
                <a:moveTo>
                  <a:pt x="60396" y="762"/>
                </a:moveTo>
                <a:lnTo>
                  <a:pt x="58579" y="762"/>
                </a:lnTo>
                <a:lnTo>
                  <a:pt x="57164" y="1143"/>
                </a:lnTo>
                <a:lnTo>
                  <a:pt x="56417" y="1270"/>
                </a:lnTo>
                <a:lnTo>
                  <a:pt x="55635" y="1524"/>
                </a:lnTo>
                <a:lnTo>
                  <a:pt x="53979" y="2286"/>
                </a:lnTo>
                <a:lnTo>
                  <a:pt x="53082" y="2667"/>
                </a:lnTo>
                <a:lnTo>
                  <a:pt x="52173" y="3302"/>
                </a:lnTo>
                <a:lnTo>
                  <a:pt x="51230" y="3810"/>
                </a:lnTo>
                <a:lnTo>
                  <a:pt x="50253" y="4445"/>
                </a:lnTo>
                <a:lnTo>
                  <a:pt x="49230" y="5334"/>
                </a:lnTo>
                <a:lnTo>
                  <a:pt x="48160" y="6096"/>
                </a:lnTo>
                <a:lnTo>
                  <a:pt x="47930" y="6223"/>
                </a:lnTo>
                <a:lnTo>
                  <a:pt x="66998" y="6223"/>
                </a:lnTo>
                <a:lnTo>
                  <a:pt x="61960" y="1016"/>
                </a:lnTo>
                <a:lnTo>
                  <a:pt x="60396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81450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6336" y="0"/>
                </a:moveTo>
                <a:lnTo>
                  <a:pt x="3541" y="1328"/>
                </a:lnTo>
                <a:lnTo>
                  <a:pt x="2437" y="1992"/>
                </a:lnTo>
                <a:lnTo>
                  <a:pt x="2012" y="2347"/>
                </a:lnTo>
                <a:lnTo>
                  <a:pt x="1494" y="2737"/>
                </a:lnTo>
                <a:lnTo>
                  <a:pt x="1023" y="3172"/>
                </a:lnTo>
                <a:lnTo>
                  <a:pt x="597" y="3641"/>
                </a:lnTo>
                <a:lnTo>
                  <a:pt x="232" y="4191"/>
                </a:lnTo>
                <a:lnTo>
                  <a:pt x="0" y="4615"/>
                </a:lnTo>
                <a:lnTo>
                  <a:pt x="0" y="5634"/>
                </a:lnTo>
                <a:lnTo>
                  <a:pt x="2679" y="7512"/>
                </a:lnTo>
                <a:lnTo>
                  <a:pt x="2989" y="7478"/>
                </a:lnTo>
                <a:lnTo>
                  <a:pt x="8022" y="3641"/>
                </a:lnTo>
                <a:lnTo>
                  <a:pt x="7956" y="1992"/>
                </a:lnTo>
                <a:lnTo>
                  <a:pt x="7625" y="939"/>
                </a:lnTo>
                <a:lnTo>
                  <a:pt x="7440" y="469"/>
                </a:lnTo>
                <a:lnTo>
                  <a:pt x="7164" y="274"/>
                </a:lnTo>
                <a:lnTo>
                  <a:pt x="7003" y="194"/>
                </a:lnTo>
                <a:lnTo>
                  <a:pt x="6566" y="34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80784" y="47069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242" y="0"/>
                </a:moveTo>
                <a:lnTo>
                  <a:pt x="195" y="1339"/>
                </a:lnTo>
                <a:lnTo>
                  <a:pt x="80" y="1649"/>
                </a:lnTo>
                <a:lnTo>
                  <a:pt x="0" y="3493"/>
                </a:lnTo>
                <a:lnTo>
                  <a:pt x="321" y="3218"/>
                </a:lnTo>
                <a:lnTo>
                  <a:pt x="1218" y="2553"/>
                </a:lnTo>
                <a:lnTo>
                  <a:pt x="1885" y="2153"/>
                </a:lnTo>
                <a:lnTo>
                  <a:pt x="2679" y="1729"/>
                </a:lnTo>
                <a:lnTo>
                  <a:pt x="3779" y="1339"/>
                </a:lnTo>
                <a:lnTo>
                  <a:pt x="4760" y="1065"/>
                </a:lnTo>
                <a:lnTo>
                  <a:pt x="4565" y="904"/>
                </a:lnTo>
                <a:lnTo>
                  <a:pt x="3576" y="400"/>
                </a:lnTo>
                <a:lnTo>
                  <a:pt x="3150" y="240"/>
                </a:lnTo>
                <a:lnTo>
                  <a:pt x="224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91053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5" h="28575">
                <a:moveTo>
                  <a:pt x="67119" y="20752"/>
                </a:moveTo>
                <a:lnTo>
                  <a:pt x="32314" y="20752"/>
                </a:lnTo>
                <a:lnTo>
                  <a:pt x="33167" y="22275"/>
                </a:lnTo>
                <a:lnTo>
                  <a:pt x="33671" y="23053"/>
                </a:lnTo>
                <a:lnTo>
                  <a:pt x="42962" y="28184"/>
                </a:lnTo>
                <a:lnTo>
                  <a:pt x="44066" y="28104"/>
                </a:lnTo>
                <a:lnTo>
                  <a:pt x="50126" y="26421"/>
                </a:lnTo>
                <a:lnTo>
                  <a:pt x="50517" y="26226"/>
                </a:lnTo>
                <a:lnTo>
                  <a:pt x="51184" y="25756"/>
                </a:lnTo>
                <a:lnTo>
                  <a:pt x="56469" y="25756"/>
                </a:lnTo>
                <a:lnTo>
                  <a:pt x="57590" y="25562"/>
                </a:lnTo>
                <a:lnTo>
                  <a:pt x="66146" y="21530"/>
                </a:lnTo>
                <a:lnTo>
                  <a:pt x="67119" y="20752"/>
                </a:lnTo>
                <a:close/>
              </a:path>
              <a:path w="69215" h="28575">
                <a:moveTo>
                  <a:pt x="56469" y="25756"/>
                </a:moveTo>
                <a:lnTo>
                  <a:pt x="51184" y="25756"/>
                </a:lnTo>
                <a:lnTo>
                  <a:pt x="52162" y="25882"/>
                </a:lnTo>
                <a:lnTo>
                  <a:pt x="53116" y="25951"/>
                </a:lnTo>
                <a:lnTo>
                  <a:pt x="54059" y="25951"/>
                </a:lnTo>
                <a:lnTo>
                  <a:pt x="55002" y="25917"/>
                </a:lnTo>
                <a:lnTo>
                  <a:pt x="55865" y="25836"/>
                </a:lnTo>
                <a:lnTo>
                  <a:pt x="56469" y="25756"/>
                </a:lnTo>
                <a:close/>
              </a:path>
              <a:path w="69215" h="28575">
                <a:moveTo>
                  <a:pt x="19291" y="8337"/>
                </a:moveTo>
                <a:lnTo>
                  <a:pt x="4990" y="8337"/>
                </a:lnTo>
                <a:lnTo>
                  <a:pt x="5657" y="8371"/>
                </a:lnTo>
                <a:lnTo>
                  <a:pt x="7463" y="8612"/>
                </a:lnTo>
                <a:lnTo>
                  <a:pt x="12534" y="12093"/>
                </a:lnTo>
                <a:lnTo>
                  <a:pt x="12974" y="12609"/>
                </a:lnTo>
                <a:lnTo>
                  <a:pt x="19296" y="14567"/>
                </a:lnTo>
                <a:lnTo>
                  <a:pt x="20871" y="17064"/>
                </a:lnTo>
                <a:lnTo>
                  <a:pt x="28737" y="24897"/>
                </a:lnTo>
                <a:lnTo>
                  <a:pt x="29013" y="24863"/>
                </a:lnTo>
                <a:lnTo>
                  <a:pt x="32199" y="20981"/>
                </a:lnTo>
                <a:lnTo>
                  <a:pt x="32314" y="20752"/>
                </a:lnTo>
                <a:lnTo>
                  <a:pt x="67119" y="20752"/>
                </a:lnTo>
                <a:lnTo>
                  <a:pt x="67737" y="20202"/>
                </a:lnTo>
                <a:lnTo>
                  <a:pt x="58889" y="20202"/>
                </a:lnTo>
                <a:lnTo>
                  <a:pt x="57199" y="20156"/>
                </a:lnTo>
                <a:lnTo>
                  <a:pt x="31290" y="12254"/>
                </a:lnTo>
                <a:lnTo>
                  <a:pt x="29876" y="11624"/>
                </a:lnTo>
                <a:lnTo>
                  <a:pt x="26897" y="10490"/>
                </a:lnTo>
                <a:lnTo>
                  <a:pt x="23938" y="9551"/>
                </a:lnTo>
                <a:lnTo>
                  <a:pt x="21619" y="8887"/>
                </a:lnTo>
                <a:lnTo>
                  <a:pt x="19291" y="8337"/>
                </a:lnTo>
                <a:close/>
              </a:path>
              <a:path w="69215" h="28575">
                <a:moveTo>
                  <a:pt x="68951" y="19022"/>
                </a:moveTo>
                <a:lnTo>
                  <a:pt x="60545" y="20202"/>
                </a:lnTo>
                <a:lnTo>
                  <a:pt x="67737" y="20202"/>
                </a:lnTo>
                <a:lnTo>
                  <a:pt x="68640" y="19343"/>
                </a:lnTo>
                <a:lnTo>
                  <a:pt x="68951" y="19022"/>
                </a:lnTo>
                <a:close/>
              </a:path>
              <a:path w="69215" h="28575">
                <a:moveTo>
                  <a:pt x="57656" y="8222"/>
                </a:moveTo>
                <a:lnTo>
                  <a:pt x="53507" y="8222"/>
                </a:lnTo>
                <a:lnTo>
                  <a:pt x="52413" y="10055"/>
                </a:lnTo>
                <a:lnTo>
                  <a:pt x="51665" y="11074"/>
                </a:lnTo>
                <a:lnTo>
                  <a:pt x="45561" y="16285"/>
                </a:lnTo>
                <a:lnTo>
                  <a:pt x="46861" y="16445"/>
                </a:lnTo>
                <a:lnTo>
                  <a:pt x="48034" y="16560"/>
                </a:lnTo>
                <a:lnTo>
                  <a:pt x="49138" y="16594"/>
                </a:lnTo>
                <a:lnTo>
                  <a:pt x="50161" y="16594"/>
                </a:lnTo>
                <a:lnTo>
                  <a:pt x="51104" y="16560"/>
                </a:lnTo>
                <a:lnTo>
                  <a:pt x="57795" y="12093"/>
                </a:lnTo>
                <a:lnTo>
                  <a:pt x="57686" y="8337"/>
                </a:lnTo>
                <a:close/>
              </a:path>
              <a:path w="69215" h="28575">
                <a:moveTo>
                  <a:pt x="50943" y="4936"/>
                </a:moveTo>
                <a:lnTo>
                  <a:pt x="43560" y="5794"/>
                </a:lnTo>
                <a:lnTo>
                  <a:pt x="35027" y="5794"/>
                </a:lnTo>
                <a:lnTo>
                  <a:pt x="30428" y="9826"/>
                </a:lnTo>
                <a:lnTo>
                  <a:pt x="31532" y="10101"/>
                </a:lnTo>
                <a:lnTo>
                  <a:pt x="33762" y="10524"/>
                </a:lnTo>
                <a:lnTo>
                  <a:pt x="35924" y="10765"/>
                </a:lnTo>
                <a:lnTo>
                  <a:pt x="36994" y="10845"/>
                </a:lnTo>
                <a:lnTo>
                  <a:pt x="39075" y="10925"/>
                </a:lnTo>
                <a:lnTo>
                  <a:pt x="42065" y="10799"/>
                </a:lnTo>
                <a:lnTo>
                  <a:pt x="53507" y="8222"/>
                </a:lnTo>
                <a:lnTo>
                  <a:pt x="57656" y="8222"/>
                </a:lnTo>
                <a:lnTo>
                  <a:pt x="52323" y="5004"/>
                </a:lnTo>
                <a:lnTo>
                  <a:pt x="50943" y="4936"/>
                </a:lnTo>
                <a:close/>
              </a:path>
              <a:path w="69215" h="28575">
                <a:moveTo>
                  <a:pt x="12810" y="3756"/>
                </a:moveTo>
                <a:lnTo>
                  <a:pt x="0" y="8807"/>
                </a:lnTo>
                <a:lnTo>
                  <a:pt x="942" y="8646"/>
                </a:lnTo>
                <a:lnTo>
                  <a:pt x="2713" y="8417"/>
                </a:lnTo>
                <a:lnTo>
                  <a:pt x="4277" y="8337"/>
                </a:lnTo>
                <a:lnTo>
                  <a:pt x="19291" y="8337"/>
                </a:lnTo>
                <a:lnTo>
                  <a:pt x="18272" y="8096"/>
                </a:lnTo>
                <a:lnTo>
                  <a:pt x="15133" y="7512"/>
                </a:lnTo>
                <a:lnTo>
                  <a:pt x="23741" y="7512"/>
                </a:lnTo>
                <a:lnTo>
                  <a:pt x="24839" y="7432"/>
                </a:lnTo>
                <a:lnTo>
                  <a:pt x="35027" y="5794"/>
                </a:lnTo>
                <a:lnTo>
                  <a:pt x="43560" y="5794"/>
                </a:lnTo>
                <a:lnTo>
                  <a:pt x="42426" y="4225"/>
                </a:lnTo>
                <a:lnTo>
                  <a:pt x="17571" y="4225"/>
                </a:lnTo>
                <a:lnTo>
                  <a:pt x="16777" y="4191"/>
                </a:lnTo>
                <a:lnTo>
                  <a:pt x="15168" y="3996"/>
                </a:lnTo>
                <a:lnTo>
                  <a:pt x="14857" y="3916"/>
                </a:lnTo>
                <a:lnTo>
                  <a:pt x="12810" y="3756"/>
                </a:lnTo>
                <a:close/>
              </a:path>
              <a:path w="69215" h="28575">
                <a:moveTo>
                  <a:pt x="23741" y="7512"/>
                </a:moveTo>
                <a:lnTo>
                  <a:pt x="15133" y="7512"/>
                </a:lnTo>
                <a:lnTo>
                  <a:pt x="17260" y="7627"/>
                </a:lnTo>
                <a:lnTo>
                  <a:pt x="19296" y="7673"/>
                </a:lnTo>
                <a:lnTo>
                  <a:pt x="21262" y="7627"/>
                </a:lnTo>
                <a:lnTo>
                  <a:pt x="23114" y="7558"/>
                </a:lnTo>
                <a:lnTo>
                  <a:pt x="23741" y="7512"/>
                </a:lnTo>
                <a:close/>
              </a:path>
              <a:path w="69215" h="28575">
                <a:moveTo>
                  <a:pt x="35257" y="0"/>
                </a:moveTo>
                <a:lnTo>
                  <a:pt x="30428" y="1328"/>
                </a:lnTo>
                <a:lnTo>
                  <a:pt x="29565" y="1717"/>
                </a:lnTo>
                <a:lnTo>
                  <a:pt x="18514" y="4225"/>
                </a:lnTo>
                <a:lnTo>
                  <a:pt x="42426" y="4225"/>
                </a:lnTo>
                <a:lnTo>
                  <a:pt x="35694" y="34"/>
                </a:lnTo>
                <a:lnTo>
                  <a:pt x="352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46308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9327" y="29476"/>
                </a:moveTo>
                <a:lnTo>
                  <a:pt x="15570" y="36575"/>
                </a:lnTo>
                <a:lnTo>
                  <a:pt x="15800" y="36703"/>
                </a:lnTo>
                <a:lnTo>
                  <a:pt x="18560" y="38862"/>
                </a:lnTo>
                <a:lnTo>
                  <a:pt x="21619" y="41148"/>
                </a:lnTo>
                <a:lnTo>
                  <a:pt x="30347" y="47244"/>
                </a:lnTo>
                <a:lnTo>
                  <a:pt x="34441" y="50038"/>
                </a:lnTo>
                <a:lnTo>
                  <a:pt x="35464" y="51054"/>
                </a:lnTo>
                <a:lnTo>
                  <a:pt x="39432" y="58928"/>
                </a:lnTo>
                <a:lnTo>
                  <a:pt x="39844" y="59944"/>
                </a:lnTo>
                <a:lnTo>
                  <a:pt x="42778" y="63754"/>
                </a:lnTo>
                <a:lnTo>
                  <a:pt x="43560" y="64389"/>
                </a:lnTo>
                <a:lnTo>
                  <a:pt x="44227" y="64643"/>
                </a:lnTo>
                <a:lnTo>
                  <a:pt x="44664" y="64897"/>
                </a:lnTo>
                <a:lnTo>
                  <a:pt x="44814" y="64897"/>
                </a:lnTo>
                <a:lnTo>
                  <a:pt x="51541" y="83820"/>
                </a:lnTo>
                <a:lnTo>
                  <a:pt x="51460" y="81534"/>
                </a:lnTo>
                <a:lnTo>
                  <a:pt x="43480" y="56515"/>
                </a:lnTo>
                <a:lnTo>
                  <a:pt x="42111" y="54991"/>
                </a:lnTo>
                <a:lnTo>
                  <a:pt x="37511" y="46863"/>
                </a:lnTo>
                <a:lnTo>
                  <a:pt x="37626" y="44831"/>
                </a:lnTo>
                <a:lnTo>
                  <a:pt x="37580" y="42672"/>
                </a:lnTo>
                <a:lnTo>
                  <a:pt x="31566" y="42672"/>
                </a:lnTo>
                <a:lnTo>
                  <a:pt x="30152" y="41148"/>
                </a:lnTo>
                <a:lnTo>
                  <a:pt x="29450" y="40513"/>
                </a:lnTo>
                <a:lnTo>
                  <a:pt x="28105" y="39370"/>
                </a:lnTo>
                <a:lnTo>
                  <a:pt x="26817" y="38354"/>
                </a:lnTo>
                <a:lnTo>
                  <a:pt x="25552" y="37465"/>
                </a:lnTo>
                <a:lnTo>
                  <a:pt x="23861" y="36576"/>
                </a:lnTo>
                <a:lnTo>
                  <a:pt x="22803" y="35941"/>
                </a:lnTo>
                <a:lnTo>
                  <a:pt x="21860" y="35560"/>
                </a:lnTo>
                <a:lnTo>
                  <a:pt x="20952" y="35306"/>
                </a:lnTo>
                <a:lnTo>
                  <a:pt x="20204" y="35052"/>
                </a:lnTo>
                <a:lnTo>
                  <a:pt x="18951" y="34925"/>
                </a:lnTo>
                <a:lnTo>
                  <a:pt x="18157" y="34798"/>
                </a:lnTo>
                <a:lnTo>
                  <a:pt x="17893" y="34798"/>
                </a:lnTo>
                <a:lnTo>
                  <a:pt x="16628" y="34290"/>
                </a:lnTo>
                <a:lnTo>
                  <a:pt x="14466" y="33273"/>
                </a:lnTo>
                <a:lnTo>
                  <a:pt x="12741" y="32257"/>
                </a:lnTo>
                <a:lnTo>
                  <a:pt x="12028" y="31876"/>
                </a:lnTo>
                <a:lnTo>
                  <a:pt x="10890" y="30987"/>
                </a:lnTo>
                <a:lnTo>
                  <a:pt x="9327" y="29476"/>
                </a:lnTo>
                <a:close/>
              </a:path>
              <a:path w="52070" h="83820">
                <a:moveTo>
                  <a:pt x="47137" y="34798"/>
                </a:moveTo>
                <a:lnTo>
                  <a:pt x="43054" y="53594"/>
                </a:lnTo>
                <a:lnTo>
                  <a:pt x="43365" y="56007"/>
                </a:lnTo>
                <a:lnTo>
                  <a:pt x="43480" y="56515"/>
                </a:lnTo>
                <a:lnTo>
                  <a:pt x="48483" y="56515"/>
                </a:lnTo>
                <a:lnTo>
                  <a:pt x="48366" y="56007"/>
                </a:lnTo>
                <a:lnTo>
                  <a:pt x="47378" y="52578"/>
                </a:lnTo>
                <a:lnTo>
                  <a:pt x="46746" y="51181"/>
                </a:lnTo>
                <a:lnTo>
                  <a:pt x="46355" y="49022"/>
                </a:lnTo>
                <a:lnTo>
                  <a:pt x="46245" y="48006"/>
                </a:lnTo>
                <a:lnTo>
                  <a:pt x="46123" y="46228"/>
                </a:lnTo>
                <a:lnTo>
                  <a:pt x="46233" y="41148"/>
                </a:lnTo>
                <a:lnTo>
                  <a:pt x="46524" y="38354"/>
                </a:lnTo>
                <a:lnTo>
                  <a:pt x="46852" y="36195"/>
                </a:lnTo>
                <a:lnTo>
                  <a:pt x="47137" y="34798"/>
                </a:lnTo>
                <a:close/>
              </a:path>
              <a:path w="52070" h="83820">
                <a:moveTo>
                  <a:pt x="34326" y="25654"/>
                </a:moveTo>
                <a:lnTo>
                  <a:pt x="27714" y="25654"/>
                </a:lnTo>
                <a:lnTo>
                  <a:pt x="27673" y="30099"/>
                </a:lnTo>
                <a:lnTo>
                  <a:pt x="27794" y="31242"/>
                </a:lnTo>
                <a:lnTo>
                  <a:pt x="37580" y="42672"/>
                </a:lnTo>
                <a:lnTo>
                  <a:pt x="37511" y="41910"/>
                </a:lnTo>
                <a:lnTo>
                  <a:pt x="34245" y="35052"/>
                </a:lnTo>
                <a:lnTo>
                  <a:pt x="33827" y="34290"/>
                </a:lnTo>
                <a:lnTo>
                  <a:pt x="33107" y="32639"/>
                </a:lnTo>
                <a:lnTo>
                  <a:pt x="32986" y="32258"/>
                </a:lnTo>
                <a:lnTo>
                  <a:pt x="32758" y="31242"/>
                </a:lnTo>
                <a:lnTo>
                  <a:pt x="32843" y="28321"/>
                </a:lnTo>
                <a:lnTo>
                  <a:pt x="33107" y="27432"/>
                </a:lnTo>
                <a:lnTo>
                  <a:pt x="33693" y="26416"/>
                </a:lnTo>
                <a:lnTo>
                  <a:pt x="34326" y="25654"/>
                </a:lnTo>
                <a:close/>
              </a:path>
              <a:path w="52070" h="83820">
                <a:moveTo>
                  <a:pt x="25534" y="9779"/>
                </a:moveTo>
                <a:lnTo>
                  <a:pt x="20009" y="9779"/>
                </a:lnTo>
                <a:lnTo>
                  <a:pt x="21020" y="14732"/>
                </a:lnTo>
                <a:lnTo>
                  <a:pt x="21150" y="15494"/>
                </a:lnTo>
                <a:lnTo>
                  <a:pt x="21274" y="16637"/>
                </a:lnTo>
                <a:lnTo>
                  <a:pt x="21389" y="20955"/>
                </a:lnTo>
                <a:lnTo>
                  <a:pt x="20952" y="22352"/>
                </a:lnTo>
                <a:lnTo>
                  <a:pt x="20595" y="23749"/>
                </a:lnTo>
                <a:lnTo>
                  <a:pt x="23275" y="32004"/>
                </a:lnTo>
                <a:lnTo>
                  <a:pt x="23976" y="29845"/>
                </a:lnTo>
                <a:lnTo>
                  <a:pt x="24689" y="28321"/>
                </a:lnTo>
                <a:lnTo>
                  <a:pt x="27047" y="25781"/>
                </a:lnTo>
                <a:lnTo>
                  <a:pt x="27242" y="25781"/>
                </a:lnTo>
                <a:lnTo>
                  <a:pt x="27599" y="25654"/>
                </a:lnTo>
                <a:lnTo>
                  <a:pt x="36223" y="21590"/>
                </a:lnTo>
                <a:lnTo>
                  <a:pt x="36127" y="19431"/>
                </a:lnTo>
                <a:lnTo>
                  <a:pt x="33222" y="16637"/>
                </a:lnTo>
                <a:lnTo>
                  <a:pt x="32670" y="16383"/>
                </a:lnTo>
                <a:lnTo>
                  <a:pt x="31566" y="16129"/>
                </a:lnTo>
                <a:lnTo>
                  <a:pt x="26184" y="16129"/>
                </a:lnTo>
                <a:lnTo>
                  <a:pt x="26129" y="14097"/>
                </a:lnTo>
                <a:lnTo>
                  <a:pt x="25874" y="11430"/>
                </a:lnTo>
                <a:lnTo>
                  <a:pt x="25667" y="10287"/>
                </a:lnTo>
                <a:lnTo>
                  <a:pt x="25534" y="9779"/>
                </a:lnTo>
                <a:close/>
              </a:path>
              <a:path w="52070" h="83820">
                <a:moveTo>
                  <a:pt x="4910" y="0"/>
                </a:moveTo>
                <a:lnTo>
                  <a:pt x="3024" y="253"/>
                </a:lnTo>
                <a:lnTo>
                  <a:pt x="2242" y="634"/>
                </a:lnTo>
                <a:lnTo>
                  <a:pt x="1575" y="1015"/>
                </a:lnTo>
                <a:lnTo>
                  <a:pt x="1023" y="1269"/>
                </a:lnTo>
                <a:lnTo>
                  <a:pt x="275" y="2031"/>
                </a:lnTo>
                <a:lnTo>
                  <a:pt x="0" y="2285"/>
                </a:lnTo>
                <a:lnTo>
                  <a:pt x="1138" y="3174"/>
                </a:lnTo>
                <a:lnTo>
                  <a:pt x="3185" y="4952"/>
                </a:lnTo>
                <a:lnTo>
                  <a:pt x="5933" y="7492"/>
                </a:lnTo>
                <a:lnTo>
                  <a:pt x="6761" y="8381"/>
                </a:lnTo>
                <a:lnTo>
                  <a:pt x="7543" y="9270"/>
                </a:lnTo>
                <a:lnTo>
                  <a:pt x="8256" y="10033"/>
                </a:lnTo>
                <a:lnTo>
                  <a:pt x="15409" y="21590"/>
                </a:lnTo>
                <a:lnTo>
                  <a:pt x="16042" y="20701"/>
                </a:lnTo>
                <a:lnTo>
                  <a:pt x="20009" y="9779"/>
                </a:lnTo>
                <a:lnTo>
                  <a:pt x="25534" y="9779"/>
                </a:lnTo>
                <a:lnTo>
                  <a:pt x="14432" y="6858"/>
                </a:lnTo>
                <a:lnTo>
                  <a:pt x="13604" y="5842"/>
                </a:lnTo>
                <a:lnTo>
                  <a:pt x="12822" y="4826"/>
                </a:lnTo>
                <a:lnTo>
                  <a:pt x="12028" y="4064"/>
                </a:lnTo>
                <a:lnTo>
                  <a:pt x="11281" y="3302"/>
                </a:lnTo>
                <a:lnTo>
                  <a:pt x="10533" y="2667"/>
                </a:lnTo>
                <a:lnTo>
                  <a:pt x="9832" y="2032"/>
                </a:lnTo>
                <a:lnTo>
                  <a:pt x="9119" y="1524"/>
                </a:lnTo>
                <a:lnTo>
                  <a:pt x="7785" y="762"/>
                </a:lnTo>
                <a:lnTo>
                  <a:pt x="7152" y="508"/>
                </a:lnTo>
                <a:lnTo>
                  <a:pt x="4910" y="0"/>
                </a:lnTo>
                <a:close/>
              </a:path>
              <a:path w="52070" h="83820">
                <a:moveTo>
                  <a:pt x="29324" y="15875"/>
                </a:moveTo>
                <a:lnTo>
                  <a:pt x="28346" y="15875"/>
                </a:lnTo>
                <a:lnTo>
                  <a:pt x="26771" y="16002"/>
                </a:lnTo>
                <a:lnTo>
                  <a:pt x="26184" y="16129"/>
                </a:lnTo>
                <a:lnTo>
                  <a:pt x="31566" y="16129"/>
                </a:lnTo>
                <a:lnTo>
                  <a:pt x="29324" y="15875"/>
                </a:lnTo>
                <a:close/>
              </a:path>
              <a:path w="52070" h="83820">
                <a:moveTo>
                  <a:pt x="20837" y="4445"/>
                </a:moveTo>
                <a:lnTo>
                  <a:pt x="14432" y="6858"/>
                </a:lnTo>
                <a:lnTo>
                  <a:pt x="24411" y="6858"/>
                </a:lnTo>
                <a:lnTo>
                  <a:pt x="20837" y="444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43709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0" y="0"/>
                </a:moveTo>
                <a:lnTo>
                  <a:pt x="16984" y="9986"/>
                </a:lnTo>
                <a:lnTo>
                  <a:pt x="18560" y="9906"/>
                </a:lnTo>
                <a:lnTo>
                  <a:pt x="15294" y="8612"/>
                </a:lnTo>
                <a:lnTo>
                  <a:pt x="13178" y="7673"/>
                </a:lnTo>
                <a:lnTo>
                  <a:pt x="10775" y="6539"/>
                </a:lnTo>
                <a:lnTo>
                  <a:pt x="8256" y="5210"/>
                </a:lnTo>
                <a:lnTo>
                  <a:pt x="5818" y="3790"/>
                </a:lnTo>
                <a:lnTo>
                  <a:pt x="3503" y="2187"/>
                </a:lnTo>
                <a:lnTo>
                  <a:pt x="0" y="0"/>
                </a:lnTo>
                <a:close/>
              </a:path>
              <a:path w="19050" h="10160">
                <a:moveTo>
                  <a:pt x="1138" y="389"/>
                </a:moveTo>
                <a:lnTo>
                  <a:pt x="2075" y="1133"/>
                </a:lnTo>
                <a:lnTo>
                  <a:pt x="3576" y="2233"/>
                </a:lnTo>
                <a:lnTo>
                  <a:pt x="1990" y="1053"/>
                </a:lnTo>
                <a:lnTo>
                  <a:pt x="1138" y="38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46538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40" h="49529">
                <a:moveTo>
                  <a:pt x="47468" y="38735"/>
                </a:moveTo>
                <a:lnTo>
                  <a:pt x="35936" y="38735"/>
                </a:lnTo>
                <a:lnTo>
                  <a:pt x="38063" y="38989"/>
                </a:lnTo>
                <a:lnTo>
                  <a:pt x="40110" y="39497"/>
                </a:lnTo>
                <a:lnTo>
                  <a:pt x="50448" y="46355"/>
                </a:lnTo>
                <a:lnTo>
                  <a:pt x="51311" y="47244"/>
                </a:lnTo>
                <a:lnTo>
                  <a:pt x="52886" y="49149"/>
                </a:lnTo>
                <a:lnTo>
                  <a:pt x="50805" y="44450"/>
                </a:lnTo>
                <a:lnTo>
                  <a:pt x="50287" y="43434"/>
                </a:lnTo>
                <a:lnTo>
                  <a:pt x="49230" y="41529"/>
                </a:lnTo>
                <a:lnTo>
                  <a:pt x="47468" y="38735"/>
                </a:lnTo>
                <a:close/>
              </a:path>
              <a:path w="53340" h="49529">
                <a:moveTo>
                  <a:pt x="34899" y="31369"/>
                </a:moveTo>
                <a:lnTo>
                  <a:pt x="21550" y="31369"/>
                </a:lnTo>
                <a:lnTo>
                  <a:pt x="21860" y="33655"/>
                </a:lnTo>
                <a:lnTo>
                  <a:pt x="22056" y="34671"/>
                </a:lnTo>
                <a:lnTo>
                  <a:pt x="26897" y="40132"/>
                </a:lnTo>
                <a:lnTo>
                  <a:pt x="27334" y="40259"/>
                </a:lnTo>
                <a:lnTo>
                  <a:pt x="28151" y="40259"/>
                </a:lnTo>
                <a:lnTo>
                  <a:pt x="29335" y="40005"/>
                </a:lnTo>
                <a:lnTo>
                  <a:pt x="30991" y="39370"/>
                </a:lnTo>
                <a:lnTo>
                  <a:pt x="31382" y="39116"/>
                </a:lnTo>
                <a:lnTo>
                  <a:pt x="32555" y="38862"/>
                </a:lnTo>
                <a:lnTo>
                  <a:pt x="33693" y="38862"/>
                </a:lnTo>
                <a:lnTo>
                  <a:pt x="34843" y="38735"/>
                </a:lnTo>
                <a:lnTo>
                  <a:pt x="47468" y="38735"/>
                </a:lnTo>
                <a:lnTo>
                  <a:pt x="40306" y="34544"/>
                </a:lnTo>
                <a:lnTo>
                  <a:pt x="35510" y="31750"/>
                </a:lnTo>
                <a:lnTo>
                  <a:pt x="34899" y="31369"/>
                </a:lnTo>
                <a:close/>
              </a:path>
              <a:path w="53340" h="49529">
                <a:moveTo>
                  <a:pt x="34736" y="19431"/>
                </a:moveTo>
                <a:lnTo>
                  <a:pt x="29807" y="19431"/>
                </a:lnTo>
                <a:lnTo>
                  <a:pt x="30117" y="20447"/>
                </a:lnTo>
                <a:lnTo>
                  <a:pt x="31256" y="23114"/>
                </a:lnTo>
                <a:lnTo>
                  <a:pt x="43959" y="34544"/>
                </a:lnTo>
                <a:lnTo>
                  <a:pt x="43445" y="34036"/>
                </a:lnTo>
                <a:lnTo>
                  <a:pt x="42226" y="33020"/>
                </a:lnTo>
                <a:lnTo>
                  <a:pt x="41444" y="32512"/>
                </a:lnTo>
                <a:lnTo>
                  <a:pt x="41168" y="32385"/>
                </a:lnTo>
                <a:lnTo>
                  <a:pt x="40260" y="31623"/>
                </a:lnTo>
                <a:lnTo>
                  <a:pt x="39443" y="30988"/>
                </a:lnTo>
                <a:lnTo>
                  <a:pt x="38696" y="30226"/>
                </a:lnTo>
                <a:lnTo>
                  <a:pt x="37396" y="28956"/>
                </a:lnTo>
                <a:lnTo>
                  <a:pt x="34336" y="22987"/>
                </a:lnTo>
                <a:lnTo>
                  <a:pt x="34372" y="20447"/>
                </a:lnTo>
                <a:lnTo>
                  <a:pt x="34521" y="19939"/>
                </a:lnTo>
                <a:lnTo>
                  <a:pt x="34736" y="19431"/>
                </a:lnTo>
                <a:close/>
              </a:path>
              <a:path w="53340" h="49529">
                <a:moveTo>
                  <a:pt x="4875" y="0"/>
                </a:moveTo>
                <a:lnTo>
                  <a:pt x="0" y="8254"/>
                </a:lnTo>
                <a:lnTo>
                  <a:pt x="356" y="10032"/>
                </a:lnTo>
                <a:lnTo>
                  <a:pt x="4645" y="17271"/>
                </a:lnTo>
                <a:lnTo>
                  <a:pt x="5036" y="17652"/>
                </a:lnTo>
                <a:lnTo>
                  <a:pt x="6531" y="18795"/>
                </a:lnTo>
                <a:lnTo>
                  <a:pt x="7589" y="19430"/>
                </a:lnTo>
                <a:lnTo>
                  <a:pt x="8026" y="19557"/>
                </a:lnTo>
                <a:lnTo>
                  <a:pt x="6807" y="21208"/>
                </a:lnTo>
                <a:lnTo>
                  <a:pt x="5215" y="27050"/>
                </a:lnTo>
                <a:lnTo>
                  <a:pt x="5588" y="28193"/>
                </a:lnTo>
                <a:lnTo>
                  <a:pt x="16950" y="32258"/>
                </a:lnTo>
                <a:lnTo>
                  <a:pt x="19307" y="32131"/>
                </a:lnTo>
                <a:lnTo>
                  <a:pt x="19894" y="32004"/>
                </a:lnTo>
                <a:lnTo>
                  <a:pt x="20837" y="31623"/>
                </a:lnTo>
                <a:lnTo>
                  <a:pt x="21389" y="31496"/>
                </a:lnTo>
                <a:lnTo>
                  <a:pt x="21550" y="31369"/>
                </a:lnTo>
                <a:lnTo>
                  <a:pt x="34899" y="31369"/>
                </a:lnTo>
                <a:lnTo>
                  <a:pt x="33268" y="30353"/>
                </a:lnTo>
                <a:lnTo>
                  <a:pt x="31106" y="28956"/>
                </a:lnTo>
                <a:lnTo>
                  <a:pt x="29025" y="27432"/>
                </a:lnTo>
                <a:lnTo>
                  <a:pt x="27058" y="26162"/>
                </a:lnTo>
                <a:lnTo>
                  <a:pt x="12155" y="13716"/>
                </a:lnTo>
                <a:lnTo>
                  <a:pt x="10726" y="12319"/>
                </a:lnTo>
                <a:lnTo>
                  <a:pt x="9245" y="10795"/>
                </a:lnTo>
                <a:lnTo>
                  <a:pt x="7003" y="8382"/>
                </a:lnTo>
                <a:lnTo>
                  <a:pt x="5036" y="5841"/>
                </a:lnTo>
                <a:lnTo>
                  <a:pt x="4093" y="4571"/>
                </a:lnTo>
                <a:lnTo>
                  <a:pt x="3978" y="4444"/>
                </a:lnTo>
                <a:lnTo>
                  <a:pt x="3702" y="3682"/>
                </a:lnTo>
                <a:lnTo>
                  <a:pt x="3541" y="3047"/>
                </a:lnTo>
                <a:lnTo>
                  <a:pt x="3461" y="2031"/>
                </a:lnTo>
                <a:lnTo>
                  <a:pt x="3622" y="1269"/>
                </a:lnTo>
                <a:lnTo>
                  <a:pt x="3932" y="762"/>
                </a:lnTo>
                <a:lnTo>
                  <a:pt x="4128" y="508"/>
                </a:lnTo>
                <a:lnTo>
                  <a:pt x="4530" y="254"/>
                </a:lnTo>
                <a:lnTo>
                  <a:pt x="4726" y="254"/>
                </a:lnTo>
                <a:lnTo>
                  <a:pt x="5117" y="127"/>
                </a:lnTo>
                <a:lnTo>
                  <a:pt x="4875" y="0"/>
                </a:lnTo>
                <a:close/>
              </a:path>
              <a:path w="53340" h="49529">
                <a:moveTo>
                  <a:pt x="24085" y="9652"/>
                </a:moveTo>
                <a:lnTo>
                  <a:pt x="19825" y="9652"/>
                </a:lnTo>
                <a:lnTo>
                  <a:pt x="20446" y="11811"/>
                </a:lnTo>
                <a:lnTo>
                  <a:pt x="21113" y="13843"/>
                </a:lnTo>
                <a:lnTo>
                  <a:pt x="28783" y="25527"/>
                </a:lnTo>
                <a:lnTo>
                  <a:pt x="28904" y="20828"/>
                </a:lnTo>
                <a:lnTo>
                  <a:pt x="29002" y="20447"/>
                </a:lnTo>
                <a:lnTo>
                  <a:pt x="29174" y="20066"/>
                </a:lnTo>
                <a:lnTo>
                  <a:pt x="29531" y="19558"/>
                </a:lnTo>
                <a:lnTo>
                  <a:pt x="29807" y="19431"/>
                </a:lnTo>
                <a:lnTo>
                  <a:pt x="34736" y="19431"/>
                </a:lnTo>
                <a:lnTo>
                  <a:pt x="34843" y="19177"/>
                </a:lnTo>
                <a:lnTo>
                  <a:pt x="32636" y="14859"/>
                </a:lnTo>
                <a:lnTo>
                  <a:pt x="32245" y="14478"/>
                </a:lnTo>
                <a:lnTo>
                  <a:pt x="31463" y="13970"/>
                </a:lnTo>
                <a:lnTo>
                  <a:pt x="30635" y="13716"/>
                </a:lnTo>
                <a:lnTo>
                  <a:pt x="30416" y="13589"/>
                </a:lnTo>
                <a:lnTo>
                  <a:pt x="25322" y="13589"/>
                </a:lnTo>
                <a:lnTo>
                  <a:pt x="24691" y="11176"/>
                </a:lnTo>
                <a:lnTo>
                  <a:pt x="24425" y="10414"/>
                </a:lnTo>
                <a:lnTo>
                  <a:pt x="24085" y="9652"/>
                </a:lnTo>
                <a:close/>
              </a:path>
              <a:path w="53340" h="49529">
                <a:moveTo>
                  <a:pt x="17111" y="4445"/>
                </a:moveTo>
                <a:lnTo>
                  <a:pt x="16640" y="4445"/>
                </a:lnTo>
                <a:lnTo>
                  <a:pt x="14478" y="4826"/>
                </a:lnTo>
                <a:lnTo>
                  <a:pt x="13328" y="5207"/>
                </a:lnTo>
                <a:lnTo>
                  <a:pt x="12902" y="5461"/>
                </a:lnTo>
                <a:lnTo>
                  <a:pt x="13035" y="7366"/>
                </a:lnTo>
                <a:lnTo>
                  <a:pt x="17663" y="17907"/>
                </a:lnTo>
                <a:lnTo>
                  <a:pt x="17536" y="16510"/>
                </a:lnTo>
                <a:lnTo>
                  <a:pt x="17647" y="12827"/>
                </a:lnTo>
                <a:lnTo>
                  <a:pt x="19698" y="9652"/>
                </a:lnTo>
                <a:lnTo>
                  <a:pt x="24085" y="9652"/>
                </a:lnTo>
                <a:lnTo>
                  <a:pt x="23631" y="8636"/>
                </a:lnTo>
                <a:lnTo>
                  <a:pt x="18134" y="4572"/>
                </a:lnTo>
                <a:lnTo>
                  <a:pt x="17111" y="4445"/>
                </a:lnTo>
                <a:close/>
              </a:path>
              <a:path w="53340" h="49529">
                <a:moveTo>
                  <a:pt x="28588" y="13208"/>
                </a:moveTo>
                <a:lnTo>
                  <a:pt x="27840" y="13208"/>
                </a:lnTo>
                <a:lnTo>
                  <a:pt x="26541" y="13335"/>
                </a:lnTo>
                <a:lnTo>
                  <a:pt x="25322" y="13589"/>
                </a:lnTo>
                <a:lnTo>
                  <a:pt x="30416" y="13589"/>
                </a:lnTo>
                <a:lnTo>
                  <a:pt x="30198" y="13462"/>
                </a:lnTo>
                <a:lnTo>
                  <a:pt x="28588" y="1320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685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4093" y="0"/>
                </a:moveTo>
                <a:lnTo>
                  <a:pt x="0" y="3790"/>
                </a:lnTo>
                <a:lnTo>
                  <a:pt x="2403" y="6379"/>
                </a:lnTo>
                <a:lnTo>
                  <a:pt x="6531" y="2576"/>
                </a:lnTo>
                <a:lnTo>
                  <a:pt x="4093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01028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4" h="85090">
                <a:moveTo>
                  <a:pt x="3467" y="50418"/>
                </a:moveTo>
                <a:lnTo>
                  <a:pt x="0" y="61213"/>
                </a:lnTo>
                <a:lnTo>
                  <a:pt x="362" y="65150"/>
                </a:lnTo>
                <a:lnTo>
                  <a:pt x="4295" y="85089"/>
                </a:lnTo>
                <a:lnTo>
                  <a:pt x="6181" y="82803"/>
                </a:lnTo>
                <a:lnTo>
                  <a:pt x="6020" y="81914"/>
                </a:lnTo>
                <a:lnTo>
                  <a:pt x="5905" y="80898"/>
                </a:lnTo>
                <a:lnTo>
                  <a:pt x="5790" y="79501"/>
                </a:lnTo>
                <a:lnTo>
                  <a:pt x="5825" y="73913"/>
                </a:lnTo>
                <a:lnTo>
                  <a:pt x="6101" y="71754"/>
                </a:lnTo>
                <a:lnTo>
                  <a:pt x="12139" y="58546"/>
                </a:lnTo>
                <a:lnTo>
                  <a:pt x="7158" y="58546"/>
                </a:lnTo>
                <a:lnTo>
                  <a:pt x="7791" y="55752"/>
                </a:lnTo>
                <a:lnTo>
                  <a:pt x="9171" y="51688"/>
                </a:lnTo>
                <a:lnTo>
                  <a:pt x="9572" y="50672"/>
                </a:lnTo>
                <a:lnTo>
                  <a:pt x="4295" y="50672"/>
                </a:lnTo>
                <a:lnTo>
                  <a:pt x="3467" y="50418"/>
                </a:lnTo>
                <a:close/>
              </a:path>
              <a:path w="40004" h="85090">
                <a:moveTo>
                  <a:pt x="28588" y="44703"/>
                </a:moveTo>
                <a:lnTo>
                  <a:pt x="16830" y="44703"/>
                </a:lnTo>
                <a:lnTo>
                  <a:pt x="17738" y="44830"/>
                </a:lnTo>
                <a:lnTo>
                  <a:pt x="18210" y="44957"/>
                </a:lnTo>
                <a:lnTo>
                  <a:pt x="19268" y="45084"/>
                </a:lnTo>
                <a:lnTo>
                  <a:pt x="19866" y="45338"/>
                </a:lnTo>
                <a:lnTo>
                  <a:pt x="18877" y="45846"/>
                </a:lnTo>
                <a:lnTo>
                  <a:pt x="18325" y="46100"/>
                </a:lnTo>
                <a:lnTo>
                  <a:pt x="16956" y="47116"/>
                </a:lnTo>
                <a:lnTo>
                  <a:pt x="16128" y="47624"/>
                </a:lnTo>
                <a:lnTo>
                  <a:pt x="15220" y="48513"/>
                </a:lnTo>
                <a:lnTo>
                  <a:pt x="13173" y="50418"/>
                </a:lnTo>
                <a:lnTo>
                  <a:pt x="10309" y="53847"/>
                </a:lnTo>
                <a:lnTo>
                  <a:pt x="9622" y="54863"/>
                </a:lnTo>
                <a:lnTo>
                  <a:pt x="8458" y="56514"/>
                </a:lnTo>
                <a:lnTo>
                  <a:pt x="7158" y="58546"/>
                </a:lnTo>
                <a:lnTo>
                  <a:pt x="12139" y="58546"/>
                </a:lnTo>
                <a:lnTo>
                  <a:pt x="13529" y="57149"/>
                </a:lnTo>
                <a:lnTo>
                  <a:pt x="14668" y="56260"/>
                </a:lnTo>
                <a:lnTo>
                  <a:pt x="15933" y="55371"/>
                </a:lnTo>
                <a:lnTo>
                  <a:pt x="17267" y="54482"/>
                </a:lnTo>
                <a:lnTo>
                  <a:pt x="17899" y="54355"/>
                </a:lnTo>
                <a:lnTo>
                  <a:pt x="19463" y="53720"/>
                </a:lnTo>
                <a:lnTo>
                  <a:pt x="20533" y="53212"/>
                </a:lnTo>
                <a:lnTo>
                  <a:pt x="21671" y="52704"/>
                </a:lnTo>
                <a:lnTo>
                  <a:pt x="24063" y="51180"/>
                </a:lnTo>
                <a:lnTo>
                  <a:pt x="28433" y="45338"/>
                </a:lnTo>
                <a:lnTo>
                  <a:pt x="28588" y="44703"/>
                </a:lnTo>
                <a:close/>
              </a:path>
              <a:path w="40004" h="85090">
                <a:moveTo>
                  <a:pt x="9562" y="29082"/>
                </a:moveTo>
                <a:lnTo>
                  <a:pt x="4656" y="35178"/>
                </a:lnTo>
                <a:lnTo>
                  <a:pt x="4769" y="35940"/>
                </a:lnTo>
                <a:lnTo>
                  <a:pt x="4962" y="36956"/>
                </a:lnTo>
                <a:lnTo>
                  <a:pt x="5125" y="37591"/>
                </a:lnTo>
                <a:lnTo>
                  <a:pt x="5211" y="37845"/>
                </a:lnTo>
                <a:lnTo>
                  <a:pt x="6066" y="39877"/>
                </a:lnTo>
                <a:lnTo>
                  <a:pt x="6296" y="40893"/>
                </a:lnTo>
                <a:lnTo>
                  <a:pt x="4295" y="50672"/>
                </a:lnTo>
                <a:lnTo>
                  <a:pt x="9572" y="50672"/>
                </a:lnTo>
                <a:lnTo>
                  <a:pt x="21482" y="31241"/>
                </a:lnTo>
                <a:lnTo>
                  <a:pt x="11724" y="31241"/>
                </a:lnTo>
                <a:lnTo>
                  <a:pt x="11643" y="31114"/>
                </a:lnTo>
                <a:lnTo>
                  <a:pt x="11402" y="30860"/>
                </a:lnTo>
                <a:lnTo>
                  <a:pt x="11091" y="30225"/>
                </a:lnTo>
                <a:lnTo>
                  <a:pt x="10896" y="29971"/>
                </a:lnTo>
                <a:lnTo>
                  <a:pt x="10620" y="29717"/>
                </a:lnTo>
                <a:lnTo>
                  <a:pt x="10263" y="29336"/>
                </a:lnTo>
                <a:lnTo>
                  <a:pt x="10068" y="29209"/>
                </a:lnTo>
                <a:lnTo>
                  <a:pt x="9562" y="29082"/>
                </a:lnTo>
                <a:close/>
              </a:path>
              <a:path w="40004" h="85090">
                <a:moveTo>
                  <a:pt x="39748" y="27813"/>
                </a:moveTo>
                <a:lnTo>
                  <a:pt x="31572" y="27812"/>
                </a:lnTo>
                <a:lnTo>
                  <a:pt x="33113" y="28066"/>
                </a:lnTo>
                <a:lnTo>
                  <a:pt x="33930" y="28320"/>
                </a:lnTo>
                <a:lnTo>
                  <a:pt x="35747" y="28955"/>
                </a:lnTo>
                <a:lnTo>
                  <a:pt x="35149" y="29209"/>
                </a:lnTo>
                <a:lnTo>
                  <a:pt x="33585" y="29717"/>
                </a:lnTo>
                <a:lnTo>
                  <a:pt x="32446" y="30225"/>
                </a:lnTo>
                <a:lnTo>
                  <a:pt x="23085" y="35940"/>
                </a:lnTo>
                <a:lnTo>
                  <a:pt x="22177" y="36702"/>
                </a:lnTo>
                <a:lnTo>
                  <a:pt x="14668" y="45084"/>
                </a:lnTo>
                <a:lnTo>
                  <a:pt x="15024" y="44957"/>
                </a:lnTo>
                <a:lnTo>
                  <a:pt x="15496" y="44830"/>
                </a:lnTo>
                <a:lnTo>
                  <a:pt x="16439" y="44703"/>
                </a:lnTo>
                <a:lnTo>
                  <a:pt x="28588" y="44703"/>
                </a:lnTo>
                <a:lnTo>
                  <a:pt x="28709" y="43814"/>
                </a:lnTo>
                <a:lnTo>
                  <a:pt x="28620" y="41401"/>
                </a:lnTo>
                <a:lnTo>
                  <a:pt x="28513" y="40766"/>
                </a:lnTo>
                <a:lnTo>
                  <a:pt x="28237" y="39750"/>
                </a:lnTo>
                <a:lnTo>
                  <a:pt x="30123" y="38734"/>
                </a:lnTo>
                <a:lnTo>
                  <a:pt x="38185" y="32003"/>
                </a:lnTo>
                <a:lnTo>
                  <a:pt x="38691" y="31368"/>
                </a:lnTo>
                <a:lnTo>
                  <a:pt x="39135" y="30480"/>
                </a:lnTo>
                <a:lnTo>
                  <a:pt x="39350" y="29972"/>
                </a:lnTo>
                <a:lnTo>
                  <a:pt x="39634" y="28956"/>
                </a:lnTo>
                <a:lnTo>
                  <a:pt x="39748" y="27813"/>
                </a:lnTo>
                <a:close/>
              </a:path>
              <a:path w="40004" h="85090">
                <a:moveTo>
                  <a:pt x="18716" y="11302"/>
                </a:moveTo>
                <a:lnTo>
                  <a:pt x="12411" y="29717"/>
                </a:lnTo>
                <a:lnTo>
                  <a:pt x="12080" y="30987"/>
                </a:lnTo>
                <a:lnTo>
                  <a:pt x="11839" y="31241"/>
                </a:lnTo>
                <a:lnTo>
                  <a:pt x="21482" y="31241"/>
                </a:lnTo>
                <a:lnTo>
                  <a:pt x="24055" y="27812"/>
                </a:lnTo>
                <a:lnTo>
                  <a:pt x="30535" y="14858"/>
                </a:lnTo>
                <a:lnTo>
                  <a:pt x="24028" y="14858"/>
                </a:lnTo>
                <a:lnTo>
                  <a:pt x="23557" y="14223"/>
                </a:lnTo>
                <a:lnTo>
                  <a:pt x="20096" y="11810"/>
                </a:lnTo>
                <a:lnTo>
                  <a:pt x="18716" y="11302"/>
                </a:lnTo>
                <a:close/>
              </a:path>
              <a:path w="40004" h="85090">
                <a:moveTo>
                  <a:pt x="34010" y="21081"/>
                </a:moveTo>
                <a:lnTo>
                  <a:pt x="27524" y="28320"/>
                </a:lnTo>
                <a:lnTo>
                  <a:pt x="28387" y="27939"/>
                </a:lnTo>
                <a:lnTo>
                  <a:pt x="29215" y="27812"/>
                </a:lnTo>
                <a:lnTo>
                  <a:pt x="39748" y="27813"/>
                </a:lnTo>
                <a:lnTo>
                  <a:pt x="39649" y="26924"/>
                </a:lnTo>
                <a:lnTo>
                  <a:pt x="35390" y="21843"/>
                </a:lnTo>
                <a:lnTo>
                  <a:pt x="34010" y="21081"/>
                </a:lnTo>
                <a:close/>
              </a:path>
              <a:path w="40004" h="85090">
                <a:moveTo>
                  <a:pt x="31101" y="0"/>
                </a:moveTo>
                <a:lnTo>
                  <a:pt x="29652" y="0"/>
                </a:lnTo>
                <a:lnTo>
                  <a:pt x="28467" y="380"/>
                </a:lnTo>
                <a:lnTo>
                  <a:pt x="28042" y="634"/>
                </a:lnTo>
                <a:lnTo>
                  <a:pt x="27639" y="761"/>
                </a:lnTo>
                <a:lnTo>
                  <a:pt x="26903" y="1396"/>
                </a:lnTo>
                <a:lnTo>
                  <a:pt x="26547" y="1904"/>
                </a:lnTo>
                <a:lnTo>
                  <a:pt x="26225" y="2285"/>
                </a:lnTo>
                <a:lnTo>
                  <a:pt x="25914" y="2920"/>
                </a:lnTo>
                <a:lnTo>
                  <a:pt x="25638" y="3428"/>
                </a:lnTo>
                <a:lnTo>
                  <a:pt x="25362" y="4190"/>
                </a:lnTo>
                <a:lnTo>
                  <a:pt x="25167" y="4952"/>
                </a:lnTo>
                <a:lnTo>
                  <a:pt x="25006" y="5841"/>
                </a:lnTo>
                <a:lnTo>
                  <a:pt x="24891" y="6730"/>
                </a:lnTo>
                <a:lnTo>
                  <a:pt x="24810" y="10032"/>
                </a:lnTo>
                <a:lnTo>
                  <a:pt x="25029" y="13080"/>
                </a:lnTo>
                <a:lnTo>
                  <a:pt x="24902" y="13715"/>
                </a:lnTo>
                <a:lnTo>
                  <a:pt x="24695" y="14477"/>
                </a:lnTo>
                <a:lnTo>
                  <a:pt x="24465" y="14858"/>
                </a:lnTo>
                <a:lnTo>
                  <a:pt x="30535" y="14858"/>
                </a:lnTo>
                <a:lnTo>
                  <a:pt x="32642" y="4572"/>
                </a:lnTo>
                <a:lnTo>
                  <a:pt x="32561" y="254"/>
                </a:lnTo>
                <a:lnTo>
                  <a:pt x="32170" y="127"/>
                </a:lnTo>
                <a:lnTo>
                  <a:pt x="3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6633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90" h="16509">
                <a:moveTo>
                  <a:pt x="7081" y="0"/>
                </a:moveTo>
                <a:lnTo>
                  <a:pt x="1504" y="2198"/>
                </a:lnTo>
                <a:lnTo>
                  <a:pt x="1228" y="2473"/>
                </a:lnTo>
                <a:lnTo>
                  <a:pt x="0" y="6310"/>
                </a:lnTo>
                <a:lnTo>
                  <a:pt x="285" y="7089"/>
                </a:lnTo>
                <a:lnTo>
                  <a:pt x="561" y="8028"/>
                </a:lnTo>
                <a:lnTo>
                  <a:pt x="986" y="9906"/>
                </a:lnTo>
                <a:lnTo>
                  <a:pt x="1113" y="10811"/>
                </a:lnTo>
                <a:lnTo>
                  <a:pt x="1202" y="15426"/>
                </a:lnTo>
                <a:lnTo>
                  <a:pt x="1113" y="16445"/>
                </a:lnTo>
                <a:lnTo>
                  <a:pt x="1895" y="15426"/>
                </a:lnTo>
                <a:lnTo>
                  <a:pt x="8576" y="80"/>
                </a:lnTo>
                <a:lnTo>
                  <a:pt x="708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741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120265" y="113665"/>
                </a:moveTo>
                <a:lnTo>
                  <a:pt x="99748" y="113665"/>
                </a:lnTo>
                <a:lnTo>
                  <a:pt x="99748" y="113919"/>
                </a:lnTo>
                <a:lnTo>
                  <a:pt x="99989" y="114808"/>
                </a:lnTo>
                <a:lnTo>
                  <a:pt x="100184" y="115316"/>
                </a:lnTo>
                <a:lnTo>
                  <a:pt x="100690" y="116332"/>
                </a:lnTo>
                <a:lnTo>
                  <a:pt x="100932" y="116586"/>
                </a:lnTo>
                <a:lnTo>
                  <a:pt x="101162" y="116967"/>
                </a:lnTo>
                <a:lnTo>
                  <a:pt x="101472" y="117348"/>
                </a:lnTo>
                <a:lnTo>
                  <a:pt x="101794" y="117856"/>
                </a:lnTo>
                <a:lnTo>
                  <a:pt x="102151" y="118237"/>
                </a:lnTo>
                <a:lnTo>
                  <a:pt x="103013" y="118999"/>
                </a:lnTo>
                <a:lnTo>
                  <a:pt x="103519" y="119507"/>
                </a:lnTo>
                <a:lnTo>
                  <a:pt x="104658" y="120269"/>
                </a:lnTo>
                <a:lnTo>
                  <a:pt x="107613" y="121920"/>
                </a:lnTo>
                <a:lnTo>
                  <a:pt x="109453" y="122682"/>
                </a:lnTo>
                <a:lnTo>
                  <a:pt x="111546" y="123317"/>
                </a:lnTo>
                <a:lnTo>
                  <a:pt x="112719" y="123698"/>
                </a:lnTo>
                <a:lnTo>
                  <a:pt x="114329" y="123698"/>
                </a:lnTo>
                <a:lnTo>
                  <a:pt x="115077" y="123571"/>
                </a:lnTo>
                <a:lnTo>
                  <a:pt x="115870" y="123190"/>
                </a:lnTo>
                <a:lnTo>
                  <a:pt x="116296" y="123063"/>
                </a:lnTo>
                <a:lnTo>
                  <a:pt x="116732" y="122682"/>
                </a:lnTo>
                <a:lnTo>
                  <a:pt x="117560" y="122174"/>
                </a:lnTo>
                <a:lnTo>
                  <a:pt x="118342" y="121158"/>
                </a:lnTo>
                <a:lnTo>
                  <a:pt x="120148" y="115824"/>
                </a:lnTo>
                <a:lnTo>
                  <a:pt x="120265" y="113665"/>
                </a:lnTo>
                <a:close/>
              </a:path>
              <a:path w="148590" h="123825">
                <a:moveTo>
                  <a:pt x="146951" y="95250"/>
                </a:moveTo>
                <a:lnTo>
                  <a:pt x="89915" y="95249"/>
                </a:lnTo>
                <a:lnTo>
                  <a:pt x="88930" y="100964"/>
                </a:lnTo>
                <a:lnTo>
                  <a:pt x="88817" y="104012"/>
                </a:lnTo>
                <a:lnTo>
                  <a:pt x="88909" y="104901"/>
                </a:lnTo>
                <a:lnTo>
                  <a:pt x="97666" y="113918"/>
                </a:lnTo>
                <a:lnTo>
                  <a:pt x="99748" y="113665"/>
                </a:lnTo>
                <a:lnTo>
                  <a:pt x="120265" y="113665"/>
                </a:lnTo>
                <a:lnTo>
                  <a:pt x="120152" y="111125"/>
                </a:lnTo>
                <a:lnTo>
                  <a:pt x="119952" y="109093"/>
                </a:lnTo>
                <a:lnTo>
                  <a:pt x="119366" y="105664"/>
                </a:lnTo>
                <a:lnTo>
                  <a:pt x="120665" y="105410"/>
                </a:lnTo>
                <a:lnTo>
                  <a:pt x="121171" y="105283"/>
                </a:lnTo>
                <a:lnTo>
                  <a:pt x="122310" y="104902"/>
                </a:lnTo>
                <a:lnTo>
                  <a:pt x="123529" y="104267"/>
                </a:lnTo>
                <a:lnTo>
                  <a:pt x="123805" y="104013"/>
                </a:lnTo>
                <a:lnTo>
                  <a:pt x="124713" y="103251"/>
                </a:lnTo>
                <a:lnTo>
                  <a:pt x="125265" y="102489"/>
                </a:lnTo>
                <a:lnTo>
                  <a:pt x="126141" y="100965"/>
                </a:lnTo>
                <a:lnTo>
                  <a:pt x="126404" y="100330"/>
                </a:lnTo>
                <a:lnTo>
                  <a:pt x="126565" y="99822"/>
                </a:lnTo>
                <a:lnTo>
                  <a:pt x="142446" y="99822"/>
                </a:lnTo>
                <a:lnTo>
                  <a:pt x="143895" y="98679"/>
                </a:lnTo>
                <a:lnTo>
                  <a:pt x="144803" y="97790"/>
                </a:lnTo>
                <a:lnTo>
                  <a:pt x="145275" y="97282"/>
                </a:lnTo>
                <a:lnTo>
                  <a:pt x="146218" y="96139"/>
                </a:lnTo>
                <a:lnTo>
                  <a:pt x="146689" y="95631"/>
                </a:lnTo>
                <a:lnTo>
                  <a:pt x="146951" y="95250"/>
                </a:lnTo>
                <a:close/>
              </a:path>
              <a:path w="148590" h="123825">
                <a:moveTo>
                  <a:pt x="142446" y="99822"/>
                </a:moveTo>
                <a:lnTo>
                  <a:pt x="126565" y="99822"/>
                </a:lnTo>
                <a:lnTo>
                  <a:pt x="127623" y="100457"/>
                </a:lnTo>
                <a:lnTo>
                  <a:pt x="128209" y="100711"/>
                </a:lnTo>
                <a:lnTo>
                  <a:pt x="128922" y="100965"/>
                </a:lnTo>
                <a:lnTo>
                  <a:pt x="129750" y="101219"/>
                </a:lnTo>
                <a:lnTo>
                  <a:pt x="130693" y="101346"/>
                </a:lnTo>
                <a:lnTo>
                  <a:pt x="131786" y="101600"/>
                </a:lnTo>
                <a:lnTo>
                  <a:pt x="140594" y="100584"/>
                </a:lnTo>
                <a:lnTo>
                  <a:pt x="142446" y="99822"/>
                </a:lnTo>
                <a:close/>
              </a:path>
              <a:path w="148590" h="123825">
                <a:moveTo>
                  <a:pt x="116296" y="69088"/>
                </a:moveTo>
                <a:lnTo>
                  <a:pt x="71987" y="69087"/>
                </a:lnTo>
                <a:lnTo>
                  <a:pt x="73448" y="69341"/>
                </a:lnTo>
                <a:lnTo>
                  <a:pt x="74391" y="69468"/>
                </a:lnTo>
                <a:lnTo>
                  <a:pt x="75414" y="69722"/>
                </a:lnTo>
                <a:lnTo>
                  <a:pt x="77024" y="70484"/>
                </a:lnTo>
                <a:lnTo>
                  <a:pt x="78082" y="71119"/>
                </a:lnTo>
                <a:lnTo>
                  <a:pt x="79106" y="71881"/>
                </a:lnTo>
                <a:lnTo>
                  <a:pt x="79543" y="72389"/>
                </a:lnTo>
                <a:lnTo>
                  <a:pt x="80014" y="72897"/>
                </a:lnTo>
                <a:lnTo>
                  <a:pt x="81642" y="80644"/>
                </a:lnTo>
                <a:lnTo>
                  <a:pt x="81526" y="81533"/>
                </a:lnTo>
                <a:lnTo>
                  <a:pt x="81316" y="82676"/>
                </a:lnTo>
                <a:lnTo>
                  <a:pt x="81105" y="83565"/>
                </a:lnTo>
                <a:lnTo>
                  <a:pt x="80760" y="85470"/>
                </a:lnTo>
                <a:lnTo>
                  <a:pt x="80550" y="87248"/>
                </a:lnTo>
                <a:lnTo>
                  <a:pt x="80434" y="90423"/>
                </a:lnTo>
                <a:lnTo>
                  <a:pt x="80557" y="91566"/>
                </a:lnTo>
                <a:lnTo>
                  <a:pt x="85672" y="96392"/>
                </a:lnTo>
                <a:lnTo>
                  <a:pt x="87604" y="96138"/>
                </a:lnTo>
                <a:lnTo>
                  <a:pt x="88696" y="95757"/>
                </a:lnTo>
                <a:lnTo>
                  <a:pt x="89915" y="95249"/>
                </a:lnTo>
                <a:lnTo>
                  <a:pt x="146951" y="95250"/>
                </a:lnTo>
                <a:lnTo>
                  <a:pt x="147126" y="94996"/>
                </a:lnTo>
                <a:lnTo>
                  <a:pt x="147483" y="94361"/>
                </a:lnTo>
                <a:lnTo>
                  <a:pt x="148069" y="92964"/>
                </a:lnTo>
                <a:lnTo>
                  <a:pt x="148219" y="92202"/>
                </a:lnTo>
                <a:lnTo>
                  <a:pt x="148092" y="89916"/>
                </a:lnTo>
                <a:lnTo>
                  <a:pt x="143193" y="85598"/>
                </a:lnTo>
                <a:lnTo>
                  <a:pt x="141779" y="84963"/>
                </a:lnTo>
                <a:lnTo>
                  <a:pt x="140123" y="84455"/>
                </a:lnTo>
                <a:lnTo>
                  <a:pt x="138237" y="84074"/>
                </a:lnTo>
                <a:lnTo>
                  <a:pt x="136109" y="83566"/>
                </a:lnTo>
                <a:lnTo>
                  <a:pt x="133752" y="83185"/>
                </a:lnTo>
                <a:lnTo>
                  <a:pt x="134189" y="82804"/>
                </a:lnTo>
                <a:lnTo>
                  <a:pt x="134350" y="82677"/>
                </a:lnTo>
                <a:lnTo>
                  <a:pt x="134545" y="82296"/>
                </a:lnTo>
                <a:lnTo>
                  <a:pt x="134796" y="81534"/>
                </a:lnTo>
                <a:lnTo>
                  <a:pt x="134916" y="80772"/>
                </a:lnTo>
                <a:lnTo>
                  <a:pt x="134821" y="77597"/>
                </a:lnTo>
                <a:lnTo>
                  <a:pt x="134699" y="76962"/>
                </a:lnTo>
                <a:lnTo>
                  <a:pt x="134545" y="75311"/>
                </a:lnTo>
                <a:lnTo>
                  <a:pt x="134419" y="75184"/>
                </a:lnTo>
                <a:lnTo>
                  <a:pt x="134028" y="74676"/>
                </a:lnTo>
                <a:lnTo>
                  <a:pt x="133441" y="74168"/>
                </a:lnTo>
                <a:lnTo>
                  <a:pt x="133051" y="74041"/>
                </a:lnTo>
                <a:lnTo>
                  <a:pt x="132062" y="73533"/>
                </a:lnTo>
                <a:lnTo>
                  <a:pt x="130762" y="73152"/>
                </a:lnTo>
                <a:lnTo>
                  <a:pt x="114134" y="72263"/>
                </a:lnTo>
                <a:lnTo>
                  <a:pt x="114732" y="71755"/>
                </a:lnTo>
                <a:lnTo>
                  <a:pt x="115548" y="70739"/>
                </a:lnTo>
                <a:lnTo>
                  <a:pt x="116066" y="69723"/>
                </a:lnTo>
                <a:lnTo>
                  <a:pt x="116296" y="69088"/>
                </a:lnTo>
                <a:close/>
              </a:path>
              <a:path w="148590" h="123825">
                <a:moveTo>
                  <a:pt x="72852" y="71373"/>
                </a:moveTo>
                <a:lnTo>
                  <a:pt x="66560" y="71373"/>
                </a:lnTo>
                <a:lnTo>
                  <a:pt x="67175" y="72389"/>
                </a:lnTo>
                <a:lnTo>
                  <a:pt x="67744" y="73532"/>
                </a:lnTo>
                <a:lnTo>
                  <a:pt x="67945" y="74167"/>
                </a:lnTo>
                <a:lnTo>
                  <a:pt x="68054" y="74675"/>
                </a:lnTo>
                <a:lnTo>
                  <a:pt x="68149" y="76199"/>
                </a:lnTo>
                <a:lnTo>
                  <a:pt x="68031" y="76961"/>
                </a:lnTo>
                <a:lnTo>
                  <a:pt x="65306" y="79755"/>
                </a:lnTo>
                <a:lnTo>
                  <a:pt x="64639" y="80009"/>
                </a:lnTo>
                <a:lnTo>
                  <a:pt x="63501" y="80517"/>
                </a:lnTo>
                <a:lnTo>
                  <a:pt x="63029" y="80771"/>
                </a:lnTo>
                <a:lnTo>
                  <a:pt x="62236" y="81533"/>
                </a:lnTo>
                <a:lnTo>
                  <a:pt x="61925" y="81787"/>
                </a:lnTo>
                <a:lnTo>
                  <a:pt x="61258" y="82930"/>
                </a:lnTo>
                <a:lnTo>
                  <a:pt x="61017" y="83692"/>
                </a:lnTo>
                <a:lnTo>
                  <a:pt x="60921" y="85724"/>
                </a:lnTo>
                <a:lnTo>
                  <a:pt x="61040" y="86486"/>
                </a:lnTo>
                <a:lnTo>
                  <a:pt x="68181" y="91185"/>
                </a:lnTo>
                <a:lnTo>
                  <a:pt x="69434" y="91058"/>
                </a:lnTo>
                <a:lnTo>
                  <a:pt x="77415" y="86867"/>
                </a:lnTo>
                <a:lnTo>
                  <a:pt x="77296" y="84581"/>
                </a:lnTo>
                <a:lnTo>
                  <a:pt x="73172" y="79120"/>
                </a:lnTo>
                <a:lnTo>
                  <a:pt x="73356" y="78485"/>
                </a:lnTo>
                <a:lnTo>
                  <a:pt x="73471" y="77850"/>
                </a:lnTo>
                <a:lnTo>
                  <a:pt x="73592" y="76961"/>
                </a:lnTo>
                <a:lnTo>
                  <a:pt x="73482" y="73532"/>
                </a:lnTo>
                <a:lnTo>
                  <a:pt x="73168" y="72262"/>
                </a:lnTo>
                <a:lnTo>
                  <a:pt x="72976" y="71627"/>
                </a:lnTo>
                <a:lnTo>
                  <a:pt x="72852" y="71373"/>
                </a:lnTo>
                <a:close/>
              </a:path>
              <a:path w="148590" h="123825">
                <a:moveTo>
                  <a:pt x="0" y="76961"/>
                </a:moveTo>
                <a:lnTo>
                  <a:pt x="2895" y="84454"/>
                </a:lnTo>
                <a:lnTo>
                  <a:pt x="2322" y="86486"/>
                </a:lnTo>
                <a:lnTo>
                  <a:pt x="5669" y="86232"/>
                </a:lnTo>
                <a:lnTo>
                  <a:pt x="9050" y="86105"/>
                </a:lnTo>
                <a:lnTo>
                  <a:pt x="12431" y="85724"/>
                </a:lnTo>
                <a:lnTo>
                  <a:pt x="15812" y="85470"/>
                </a:lnTo>
                <a:lnTo>
                  <a:pt x="19066" y="85089"/>
                </a:lnTo>
                <a:lnTo>
                  <a:pt x="25287" y="84200"/>
                </a:lnTo>
                <a:lnTo>
                  <a:pt x="28151" y="83692"/>
                </a:lnTo>
                <a:lnTo>
                  <a:pt x="30784" y="83311"/>
                </a:lnTo>
                <a:lnTo>
                  <a:pt x="35349" y="82549"/>
                </a:lnTo>
                <a:lnTo>
                  <a:pt x="37201" y="82168"/>
                </a:lnTo>
                <a:lnTo>
                  <a:pt x="40697" y="81533"/>
                </a:lnTo>
                <a:lnTo>
                  <a:pt x="46677" y="78993"/>
                </a:lnTo>
                <a:lnTo>
                  <a:pt x="50867" y="77342"/>
                </a:lnTo>
                <a:lnTo>
                  <a:pt x="5818" y="77342"/>
                </a:lnTo>
                <a:lnTo>
                  <a:pt x="0" y="76961"/>
                </a:lnTo>
                <a:close/>
              </a:path>
              <a:path w="148590" h="123825">
                <a:moveTo>
                  <a:pt x="64202" y="0"/>
                </a:moveTo>
                <a:lnTo>
                  <a:pt x="61373" y="3428"/>
                </a:lnTo>
                <a:lnTo>
                  <a:pt x="60350" y="4825"/>
                </a:lnTo>
                <a:lnTo>
                  <a:pt x="58234" y="7619"/>
                </a:lnTo>
                <a:lnTo>
                  <a:pt x="55945" y="10159"/>
                </a:lnTo>
                <a:lnTo>
                  <a:pt x="54772" y="11429"/>
                </a:lnTo>
                <a:lnTo>
                  <a:pt x="52334" y="13715"/>
                </a:lnTo>
                <a:lnTo>
                  <a:pt x="47815" y="18541"/>
                </a:lnTo>
                <a:lnTo>
                  <a:pt x="39984" y="21970"/>
                </a:lnTo>
                <a:lnTo>
                  <a:pt x="38845" y="22605"/>
                </a:lnTo>
                <a:lnTo>
                  <a:pt x="33188" y="25145"/>
                </a:lnTo>
                <a:lnTo>
                  <a:pt x="30980" y="25907"/>
                </a:lnTo>
                <a:lnTo>
                  <a:pt x="22803" y="35051"/>
                </a:lnTo>
                <a:lnTo>
                  <a:pt x="28001" y="41782"/>
                </a:lnTo>
                <a:lnTo>
                  <a:pt x="28898" y="42163"/>
                </a:lnTo>
                <a:lnTo>
                  <a:pt x="30678" y="45719"/>
                </a:lnTo>
                <a:lnTo>
                  <a:pt x="30590" y="46354"/>
                </a:lnTo>
                <a:lnTo>
                  <a:pt x="30514" y="46735"/>
                </a:lnTo>
                <a:lnTo>
                  <a:pt x="30037" y="48132"/>
                </a:lnTo>
                <a:lnTo>
                  <a:pt x="29692" y="49529"/>
                </a:lnTo>
                <a:lnTo>
                  <a:pt x="29359" y="51942"/>
                </a:lnTo>
                <a:lnTo>
                  <a:pt x="29284" y="56387"/>
                </a:lnTo>
                <a:lnTo>
                  <a:pt x="29485" y="58419"/>
                </a:lnTo>
                <a:lnTo>
                  <a:pt x="34521" y="72262"/>
                </a:lnTo>
                <a:lnTo>
                  <a:pt x="33935" y="72643"/>
                </a:lnTo>
                <a:lnTo>
                  <a:pt x="11212" y="77342"/>
                </a:lnTo>
                <a:lnTo>
                  <a:pt x="50867" y="77342"/>
                </a:lnTo>
                <a:lnTo>
                  <a:pt x="62868" y="72643"/>
                </a:lnTo>
                <a:lnTo>
                  <a:pt x="66560" y="71373"/>
                </a:lnTo>
                <a:lnTo>
                  <a:pt x="72852" y="71373"/>
                </a:lnTo>
                <a:lnTo>
                  <a:pt x="72291" y="70230"/>
                </a:lnTo>
                <a:lnTo>
                  <a:pt x="42893" y="70230"/>
                </a:lnTo>
                <a:lnTo>
                  <a:pt x="43799" y="68452"/>
                </a:lnTo>
                <a:lnTo>
                  <a:pt x="45136" y="66420"/>
                </a:lnTo>
                <a:lnTo>
                  <a:pt x="53714" y="58800"/>
                </a:lnTo>
                <a:lnTo>
                  <a:pt x="55474" y="58038"/>
                </a:lnTo>
                <a:lnTo>
                  <a:pt x="64288" y="49148"/>
                </a:lnTo>
                <a:lnTo>
                  <a:pt x="64168" y="47370"/>
                </a:lnTo>
                <a:lnTo>
                  <a:pt x="63926" y="46608"/>
                </a:lnTo>
                <a:lnTo>
                  <a:pt x="63581" y="45719"/>
                </a:lnTo>
                <a:lnTo>
                  <a:pt x="62512" y="44068"/>
                </a:lnTo>
                <a:lnTo>
                  <a:pt x="63305" y="43433"/>
                </a:lnTo>
                <a:lnTo>
                  <a:pt x="72321" y="29971"/>
                </a:lnTo>
                <a:lnTo>
                  <a:pt x="72281" y="27558"/>
                </a:lnTo>
                <a:lnTo>
                  <a:pt x="69204" y="23113"/>
                </a:lnTo>
                <a:lnTo>
                  <a:pt x="68135" y="22351"/>
                </a:lnTo>
                <a:lnTo>
                  <a:pt x="66835" y="21716"/>
                </a:lnTo>
                <a:lnTo>
                  <a:pt x="67130" y="21081"/>
                </a:lnTo>
                <a:lnTo>
                  <a:pt x="67663" y="19811"/>
                </a:lnTo>
                <a:lnTo>
                  <a:pt x="67985" y="18922"/>
                </a:lnTo>
                <a:lnTo>
                  <a:pt x="68330" y="17779"/>
                </a:lnTo>
                <a:lnTo>
                  <a:pt x="68733" y="15874"/>
                </a:lnTo>
                <a:lnTo>
                  <a:pt x="68963" y="13716"/>
                </a:lnTo>
                <a:lnTo>
                  <a:pt x="68863" y="11430"/>
                </a:lnTo>
                <a:lnTo>
                  <a:pt x="64524" y="3936"/>
                </a:lnTo>
                <a:lnTo>
                  <a:pt x="64202" y="0"/>
                </a:lnTo>
                <a:close/>
              </a:path>
              <a:path w="148590" h="123825">
                <a:moveTo>
                  <a:pt x="123218" y="72136"/>
                </a:moveTo>
                <a:lnTo>
                  <a:pt x="116261" y="72136"/>
                </a:lnTo>
                <a:lnTo>
                  <a:pt x="114134" y="72263"/>
                </a:lnTo>
                <a:lnTo>
                  <a:pt x="124558" y="72263"/>
                </a:lnTo>
                <a:lnTo>
                  <a:pt x="123218" y="72136"/>
                </a:lnTo>
                <a:close/>
              </a:path>
              <a:path w="148590" h="123825">
                <a:moveTo>
                  <a:pt x="75759" y="32639"/>
                </a:moveTo>
                <a:lnTo>
                  <a:pt x="75690" y="32893"/>
                </a:lnTo>
                <a:lnTo>
                  <a:pt x="75368" y="33401"/>
                </a:lnTo>
                <a:lnTo>
                  <a:pt x="74196" y="36575"/>
                </a:lnTo>
                <a:lnTo>
                  <a:pt x="72629" y="45719"/>
                </a:lnTo>
                <a:lnTo>
                  <a:pt x="72525" y="45973"/>
                </a:lnTo>
                <a:lnTo>
                  <a:pt x="66525" y="62229"/>
                </a:lnTo>
                <a:lnTo>
                  <a:pt x="64168" y="62737"/>
                </a:lnTo>
                <a:lnTo>
                  <a:pt x="61649" y="63499"/>
                </a:lnTo>
                <a:lnTo>
                  <a:pt x="58981" y="64261"/>
                </a:lnTo>
                <a:lnTo>
                  <a:pt x="56106" y="65150"/>
                </a:lnTo>
                <a:lnTo>
                  <a:pt x="53082" y="66166"/>
                </a:lnTo>
                <a:lnTo>
                  <a:pt x="49851" y="67436"/>
                </a:lnTo>
                <a:lnTo>
                  <a:pt x="46470" y="68706"/>
                </a:lnTo>
                <a:lnTo>
                  <a:pt x="42893" y="70230"/>
                </a:lnTo>
                <a:lnTo>
                  <a:pt x="72291" y="70230"/>
                </a:lnTo>
                <a:lnTo>
                  <a:pt x="71987" y="69722"/>
                </a:lnTo>
                <a:lnTo>
                  <a:pt x="71596" y="69341"/>
                </a:lnTo>
                <a:lnTo>
                  <a:pt x="71435" y="69087"/>
                </a:lnTo>
                <a:lnTo>
                  <a:pt x="116296" y="69088"/>
                </a:lnTo>
                <a:lnTo>
                  <a:pt x="116457" y="68453"/>
                </a:lnTo>
                <a:lnTo>
                  <a:pt x="116537" y="67945"/>
                </a:lnTo>
                <a:lnTo>
                  <a:pt x="116457" y="65405"/>
                </a:lnTo>
                <a:lnTo>
                  <a:pt x="116220" y="64643"/>
                </a:lnTo>
                <a:lnTo>
                  <a:pt x="116181" y="62992"/>
                </a:lnTo>
                <a:lnTo>
                  <a:pt x="99437" y="60833"/>
                </a:lnTo>
                <a:lnTo>
                  <a:pt x="99161" y="60579"/>
                </a:lnTo>
                <a:lnTo>
                  <a:pt x="76587" y="60578"/>
                </a:lnTo>
                <a:lnTo>
                  <a:pt x="78176" y="57911"/>
                </a:lnTo>
                <a:lnTo>
                  <a:pt x="79152" y="56387"/>
                </a:lnTo>
                <a:lnTo>
                  <a:pt x="102967" y="44577"/>
                </a:lnTo>
                <a:lnTo>
                  <a:pt x="111783" y="44577"/>
                </a:lnTo>
                <a:lnTo>
                  <a:pt x="111500" y="43434"/>
                </a:lnTo>
                <a:lnTo>
                  <a:pt x="110769" y="41402"/>
                </a:lnTo>
                <a:lnTo>
                  <a:pt x="110166" y="40005"/>
                </a:lnTo>
                <a:lnTo>
                  <a:pt x="109775" y="39243"/>
                </a:lnTo>
                <a:lnTo>
                  <a:pt x="105566" y="39243"/>
                </a:lnTo>
                <a:lnTo>
                  <a:pt x="103370" y="38989"/>
                </a:lnTo>
                <a:lnTo>
                  <a:pt x="101001" y="38608"/>
                </a:lnTo>
                <a:lnTo>
                  <a:pt x="99805" y="38354"/>
                </a:lnTo>
                <a:lnTo>
                  <a:pt x="78945" y="38354"/>
                </a:lnTo>
                <a:lnTo>
                  <a:pt x="78768" y="37719"/>
                </a:lnTo>
                <a:lnTo>
                  <a:pt x="78547" y="36703"/>
                </a:lnTo>
                <a:lnTo>
                  <a:pt x="78519" y="34417"/>
                </a:lnTo>
                <a:lnTo>
                  <a:pt x="78749" y="33655"/>
                </a:lnTo>
                <a:lnTo>
                  <a:pt x="78945" y="33147"/>
                </a:lnTo>
                <a:lnTo>
                  <a:pt x="75759" y="32639"/>
                </a:lnTo>
                <a:close/>
              </a:path>
              <a:path w="148590" h="123825">
                <a:moveTo>
                  <a:pt x="107096" y="60325"/>
                </a:moveTo>
                <a:lnTo>
                  <a:pt x="105808" y="60325"/>
                </a:lnTo>
                <a:lnTo>
                  <a:pt x="104382" y="60452"/>
                </a:lnTo>
                <a:lnTo>
                  <a:pt x="102852" y="60452"/>
                </a:lnTo>
                <a:lnTo>
                  <a:pt x="99437" y="60833"/>
                </a:lnTo>
                <a:lnTo>
                  <a:pt x="112462" y="60833"/>
                </a:lnTo>
                <a:lnTo>
                  <a:pt x="112018" y="60706"/>
                </a:lnTo>
                <a:lnTo>
                  <a:pt x="110327" y="60579"/>
                </a:lnTo>
                <a:lnTo>
                  <a:pt x="109338" y="60452"/>
                </a:lnTo>
                <a:lnTo>
                  <a:pt x="107096" y="60325"/>
                </a:lnTo>
                <a:close/>
              </a:path>
              <a:path w="148590" h="123825">
                <a:moveTo>
                  <a:pt x="92204" y="57912"/>
                </a:moveTo>
                <a:lnTo>
                  <a:pt x="89766" y="57912"/>
                </a:lnTo>
                <a:lnTo>
                  <a:pt x="86925" y="58293"/>
                </a:lnTo>
                <a:lnTo>
                  <a:pt x="84844" y="58801"/>
                </a:lnTo>
                <a:lnTo>
                  <a:pt x="82567" y="59563"/>
                </a:lnTo>
                <a:lnTo>
                  <a:pt x="81348" y="59943"/>
                </a:lnTo>
                <a:lnTo>
                  <a:pt x="80129" y="60451"/>
                </a:lnTo>
                <a:lnTo>
                  <a:pt x="79221" y="60451"/>
                </a:lnTo>
                <a:lnTo>
                  <a:pt x="76587" y="60578"/>
                </a:lnTo>
                <a:lnTo>
                  <a:pt x="99161" y="60579"/>
                </a:lnTo>
                <a:lnTo>
                  <a:pt x="98333" y="59944"/>
                </a:lnTo>
                <a:lnTo>
                  <a:pt x="97701" y="59563"/>
                </a:lnTo>
                <a:lnTo>
                  <a:pt x="96919" y="59182"/>
                </a:lnTo>
                <a:lnTo>
                  <a:pt x="95976" y="58674"/>
                </a:lnTo>
                <a:lnTo>
                  <a:pt x="94239" y="58293"/>
                </a:lnTo>
                <a:lnTo>
                  <a:pt x="93618" y="58039"/>
                </a:lnTo>
                <a:lnTo>
                  <a:pt x="92204" y="57912"/>
                </a:lnTo>
                <a:close/>
              </a:path>
              <a:path w="148590" h="123825">
                <a:moveTo>
                  <a:pt x="111783" y="44577"/>
                </a:moveTo>
                <a:lnTo>
                  <a:pt x="105727" y="44577"/>
                </a:lnTo>
                <a:lnTo>
                  <a:pt x="107452" y="44704"/>
                </a:lnTo>
                <a:lnTo>
                  <a:pt x="109143" y="45085"/>
                </a:lnTo>
                <a:lnTo>
                  <a:pt x="109971" y="45339"/>
                </a:lnTo>
                <a:lnTo>
                  <a:pt x="111466" y="45974"/>
                </a:lnTo>
                <a:lnTo>
                  <a:pt x="112133" y="46355"/>
                </a:lnTo>
                <a:lnTo>
                  <a:pt x="111909" y="45085"/>
                </a:lnTo>
                <a:lnTo>
                  <a:pt x="111783" y="44577"/>
                </a:lnTo>
                <a:close/>
              </a:path>
              <a:path w="148590" h="123825">
                <a:moveTo>
                  <a:pt x="89329" y="15367"/>
                </a:moveTo>
                <a:lnTo>
                  <a:pt x="86178" y="34417"/>
                </a:lnTo>
                <a:lnTo>
                  <a:pt x="85005" y="34417"/>
                </a:lnTo>
                <a:lnTo>
                  <a:pt x="83544" y="34798"/>
                </a:lnTo>
                <a:lnTo>
                  <a:pt x="82958" y="34925"/>
                </a:lnTo>
                <a:lnTo>
                  <a:pt x="82372" y="35179"/>
                </a:lnTo>
                <a:lnTo>
                  <a:pt x="81187" y="35941"/>
                </a:lnTo>
                <a:lnTo>
                  <a:pt x="80014" y="36957"/>
                </a:lnTo>
                <a:lnTo>
                  <a:pt x="79738" y="37338"/>
                </a:lnTo>
                <a:lnTo>
                  <a:pt x="79462" y="37592"/>
                </a:lnTo>
                <a:lnTo>
                  <a:pt x="78945" y="38354"/>
                </a:lnTo>
                <a:lnTo>
                  <a:pt x="99805" y="38354"/>
                </a:lnTo>
                <a:lnTo>
                  <a:pt x="98609" y="38100"/>
                </a:lnTo>
                <a:lnTo>
                  <a:pt x="97425" y="37719"/>
                </a:lnTo>
                <a:lnTo>
                  <a:pt x="94711" y="36449"/>
                </a:lnTo>
                <a:lnTo>
                  <a:pt x="94239" y="36068"/>
                </a:lnTo>
                <a:lnTo>
                  <a:pt x="94117" y="34925"/>
                </a:lnTo>
                <a:lnTo>
                  <a:pt x="94159" y="29718"/>
                </a:lnTo>
                <a:lnTo>
                  <a:pt x="94459" y="27559"/>
                </a:lnTo>
                <a:lnTo>
                  <a:pt x="94987" y="25019"/>
                </a:lnTo>
                <a:lnTo>
                  <a:pt x="95343" y="23622"/>
                </a:lnTo>
                <a:lnTo>
                  <a:pt x="95815" y="22225"/>
                </a:lnTo>
                <a:lnTo>
                  <a:pt x="94906" y="21082"/>
                </a:lnTo>
                <a:lnTo>
                  <a:pt x="94642" y="20701"/>
                </a:lnTo>
                <a:lnTo>
                  <a:pt x="93618" y="19939"/>
                </a:lnTo>
                <a:lnTo>
                  <a:pt x="92353" y="18669"/>
                </a:lnTo>
                <a:lnTo>
                  <a:pt x="91652" y="18034"/>
                </a:lnTo>
                <a:lnTo>
                  <a:pt x="90157" y="16383"/>
                </a:lnTo>
                <a:lnTo>
                  <a:pt x="89329" y="1536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139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33809" y="19615"/>
                </a:moveTo>
                <a:lnTo>
                  <a:pt x="17019" y="19615"/>
                </a:lnTo>
                <a:lnTo>
                  <a:pt x="18709" y="19772"/>
                </a:lnTo>
                <a:lnTo>
                  <a:pt x="20365" y="19890"/>
                </a:lnTo>
                <a:lnTo>
                  <a:pt x="23551" y="20046"/>
                </a:lnTo>
                <a:lnTo>
                  <a:pt x="26575" y="20046"/>
                </a:lnTo>
                <a:lnTo>
                  <a:pt x="29485" y="19968"/>
                </a:lnTo>
                <a:lnTo>
                  <a:pt x="30865" y="19890"/>
                </a:lnTo>
                <a:lnTo>
                  <a:pt x="33809" y="19615"/>
                </a:lnTo>
                <a:close/>
              </a:path>
              <a:path w="40004" h="20320">
                <a:moveTo>
                  <a:pt x="25878" y="11942"/>
                </a:moveTo>
                <a:lnTo>
                  <a:pt x="6485" y="11942"/>
                </a:lnTo>
                <a:lnTo>
                  <a:pt x="7624" y="12529"/>
                </a:lnTo>
                <a:lnTo>
                  <a:pt x="10418" y="14212"/>
                </a:lnTo>
                <a:lnTo>
                  <a:pt x="17295" y="19929"/>
                </a:lnTo>
                <a:lnTo>
                  <a:pt x="17019" y="19615"/>
                </a:lnTo>
                <a:lnTo>
                  <a:pt x="33809" y="19615"/>
                </a:lnTo>
                <a:lnTo>
                  <a:pt x="37155" y="19185"/>
                </a:lnTo>
                <a:lnTo>
                  <a:pt x="39397" y="18793"/>
                </a:lnTo>
                <a:lnTo>
                  <a:pt x="39041" y="18285"/>
                </a:lnTo>
                <a:lnTo>
                  <a:pt x="29646" y="16209"/>
                </a:lnTo>
                <a:lnTo>
                  <a:pt x="29174" y="16171"/>
                </a:lnTo>
                <a:lnTo>
                  <a:pt x="25896" y="12493"/>
                </a:lnTo>
                <a:lnTo>
                  <a:pt x="25878" y="11942"/>
                </a:lnTo>
                <a:close/>
              </a:path>
              <a:path w="40004" h="20320">
                <a:moveTo>
                  <a:pt x="34165" y="15191"/>
                </a:moveTo>
                <a:lnTo>
                  <a:pt x="30152" y="16209"/>
                </a:lnTo>
                <a:lnTo>
                  <a:pt x="36545" y="16209"/>
                </a:lnTo>
                <a:lnTo>
                  <a:pt x="36043" y="15936"/>
                </a:lnTo>
                <a:lnTo>
                  <a:pt x="34717" y="15348"/>
                </a:lnTo>
                <a:lnTo>
                  <a:pt x="34165" y="15191"/>
                </a:lnTo>
                <a:close/>
              </a:path>
              <a:path w="40004" h="20320">
                <a:moveTo>
                  <a:pt x="6852" y="12493"/>
                </a:moveTo>
                <a:lnTo>
                  <a:pt x="7152" y="12685"/>
                </a:lnTo>
                <a:lnTo>
                  <a:pt x="6852" y="12493"/>
                </a:lnTo>
                <a:close/>
              </a:path>
              <a:path w="40004" h="20320">
                <a:moveTo>
                  <a:pt x="12935" y="2271"/>
                </a:moveTo>
                <a:lnTo>
                  <a:pt x="471" y="4660"/>
                </a:lnTo>
                <a:lnTo>
                  <a:pt x="834" y="5833"/>
                </a:lnTo>
                <a:lnTo>
                  <a:pt x="6852" y="12493"/>
                </a:lnTo>
                <a:lnTo>
                  <a:pt x="6485" y="11942"/>
                </a:lnTo>
                <a:lnTo>
                  <a:pt x="25878" y="11942"/>
                </a:lnTo>
                <a:lnTo>
                  <a:pt x="25195" y="10806"/>
                </a:lnTo>
                <a:lnTo>
                  <a:pt x="24689" y="9906"/>
                </a:lnTo>
                <a:lnTo>
                  <a:pt x="23631" y="5833"/>
                </a:lnTo>
                <a:lnTo>
                  <a:pt x="22056" y="5521"/>
                </a:lnTo>
                <a:lnTo>
                  <a:pt x="19537" y="4855"/>
                </a:lnTo>
                <a:lnTo>
                  <a:pt x="17671" y="4268"/>
                </a:lnTo>
                <a:lnTo>
                  <a:pt x="16904" y="3954"/>
                </a:lnTo>
                <a:lnTo>
                  <a:pt x="15053" y="3250"/>
                </a:lnTo>
                <a:lnTo>
                  <a:pt x="12935" y="2271"/>
                </a:lnTo>
                <a:close/>
              </a:path>
              <a:path w="40004" h="20320">
                <a:moveTo>
                  <a:pt x="7704" y="0"/>
                </a:moveTo>
                <a:lnTo>
                  <a:pt x="0" y="2193"/>
                </a:lnTo>
                <a:lnTo>
                  <a:pt x="471" y="4660"/>
                </a:lnTo>
                <a:lnTo>
                  <a:pt x="977" y="4268"/>
                </a:lnTo>
                <a:lnTo>
                  <a:pt x="1494" y="3954"/>
                </a:lnTo>
                <a:lnTo>
                  <a:pt x="6681" y="2271"/>
                </a:lnTo>
                <a:lnTo>
                  <a:pt x="12935" y="2271"/>
                </a:lnTo>
                <a:lnTo>
                  <a:pt x="11246" y="1409"/>
                </a:lnTo>
                <a:lnTo>
                  <a:pt x="10257" y="862"/>
                </a:lnTo>
                <a:lnTo>
                  <a:pt x="9280" y="274"/>
                </a:lnTo>
                <a:lnTo>
                  <a:pt x="9119" y="156"/>
                </a:lnTo>
                <a:lnTo>
                  <a:pt x="8693" y="79"/>
                </a:lnTo>
                <a:lnTo>
                  <a:pt x="770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74435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89070" y="23296"/>
                </a:moveTo>
                <a:lnTo>
                  <a:pt x="29956" y="23296"/>
                </a:lnTo>
                <a:lnTo>
                  <a:pt x="31693" y="23374"/>
                </a:lnTo>
                <a:lnTo>
                  <a:pt x="32601" y="23453"/>
                </a:lnTo>
                <a:lnTo>
                  <a:pt x="43249" y="31793"/>
                </a:lnTo>
                <a:lnTo>
                  <a:pt x="43131" y="32654"/>
                </a:lnTo>
                <a:lnTo>
                  <a:pt x="42893" y="33632"/>
                </a:lnTo>
                <a:lnTo>
                  <a:pt x="44549" y="33750"/>
                </a:lnTo>
                <a:lnTo>
                  <a:pt x="47965" y="33828"/>
                </a:lnTo>
                <a:lnTo>
                  <a:pt x="49736" y="33789"/>
                </a:lnTo>
                <a:lnTo>
                  <a:pt x="51506" y="33711"/>
                </a:lnTo>
                <a:lnTo>
                  <a:pt x="84694" y="27994"/>
                </a:lnTo>
                <a:lnTo>
                  <a:pt x="85557" y="27798"/>
                </a:lnTo>
                <a:lnTo>
                  <a:pt x="88501" y="26585"/>
                </a:lnTo>
                <a:lnTo>
                  <a:pt x="89070" y="23296"/>
                </a:lnTo>
                <a:close/>
              </a:path>
              <a:path w="90170" h="34290">
                <a:moveTo>
                  <a:pt x="63090" y="14643"/>
                </a:moveTo>
                <a:lnTo>
                  <a:pt x="16237" y="14643"/>
                </a:lnTo>
                <a:lnTo>
                  <a:pt x="16950" y="14722"/>
                </a:lnTo>
                <a:lnTo>
                  <a:pt x="17306" y="14722"/>
                </a:lnTo>
                <a:lnTo>
                  <a:pt x="18249" y="14839"/>
                </a:lnTo>
                <a:lnTo>
                  <a:pt x="25161" y="23453"/>
                </a:lnTo>
                <a:lnTo>
                  <a:pt x="28427" y="23296"/>
                </a:lnTo>
                <a:lnTo>
                  <a:pt x="89070" y="23296"/>
                </a:lnTo>
                <a:lnTo>
                  <a:pt x="89443" y="21143"/>
                </a:lnTo>
                <a:lnTo>
                  <a:pt x="84568" y="21143"/>
                </a:lnTo>
                <a:lnTo>
                  <a:pt x="83820" y="21025"/>
                </a:lnTo>
                <a:lnTo>
                  <a:pt x="80238" y="15936"/>
                </a:lnTo>
                <a:lnTo>
                  <a:pt x="67272" y="15936"/>
                </a:lnTo>
                <a:lnTo>
                  <a:pt x="66640" y="15896"/>
                </a:lnTo>
                <a:lnTo>
                  <a:pt x="65421" y="15661"/>
                </a:lnTo>
                <a:lnTo>
                  <a:pt x="64001" y="15152"/>
                </a:lnTo>
                <a:lnTo>
                  <a:pt x="63581" y="14957"/>
                </a:lnTo>
                <a:lnTo>
                  <a:pt x="63090" y="14643"/>
                </a:lnTo>
                <a:close/>
              </a:path>
              <a:path w="90170" h="34290">
                <a:moveTo>
                  <a:pt x="89639" y="20007"/>
                </a:moveTo>
                <a:lnTo>
                  <a:pt x="88296" y="20517"/>
                </a:lnTo>
                <a:lnTo>
                  <a:pt x="87328" y="20829"/>
                </a:lnTo>
                <a:lnTo>
                  <a:pt x="86304" y="21064"/>
                </a:lnTo>
                <a:lnTo>
                  <a:pt x="85396" y="21143"/>
                </a:lnTo>
                <a:lnTo>
                  <a:pt x="89443" y="21143"/>
                </a:lnTo>
                <a:lnTo>
                  <a:pt x="89639" y="20007"/>
                </a:lnTo>
                <a:close/>
              </a:path>
              <a:path w="90170" h="34290">
                <a:moveTo>
                  <a:pt x="43687" y="4855"/>
                </a:moveTo>
                <a:lnTo>
                  <a:pt x="41974" y="5560"/>
                </a:lnTo>
                <a:lnTo>
                  <a:pt x="40421" y="6225"/>
                </a:lnTo>
                <a:lnTo>
                  <a:pt x="38374" y="6656"/>
                </a:lnTo>
                <a:lnTo>
                  <a:pt x="36925" y="6929"/>
                </a:lnTo>
                <a:lnTo>
                  <a:pt x="35073" y="7243"/>
                </a:lnTo>
                <a:lnTo>
                  <a:pt x="30508" y="8066"/>
                </a:lnTo>
                <a:lnTo>
                  <a:pt x="2046" y="11237"/>
                </a:lnTo>
                <a:lnTo>
                  <a:pt x="1023" y="13781"/>
                </a:lnTo>
                <a:lnTo>
                  <a:pt x="5588" y="17501"/>
                </a:lnTo>
                <a:lnTo>
                  <a:pt x="6209" y="17462"/>
                </a:lnTo>
                <a:lnTo>
                  <a:pt x="9280" y="16287"/>
                </a:lnTo>
                <a:lnTo>
                  <a:pt x="10245" y="15857"/>
                </a:lnTo>
                <a:lnTo>
                  <a:pt x="15536" y="14643"/>
                </a:lnTo>
                <a:lnTo>
                  <a:pt x="63090" y="14643"/>
                </a:lnTo>
                <a:lnTo>
                  <a:pt x="62431" y="14173"/>
                </a:lnTo>
                <a:lnTo>
                  <a:pt x="60614" y="10180"/>
                </a:lnTo>
                <a:lnTo>
                  <a:pt x="60733" y="8496"/>
                </a:lnTo>
                <a:lnTo>
                  <a:pt x="62956" y="5442"/>
                </a:lnTo>
                <a:lnTo>
                  <a:pt x="49034" y="5442"/>
                </a:lnTo>
                <a:lnTo>
                  <a:pt x="47769" y="5403"/>
                </a:lnTo>
                <a:lnTo>
                  <a:pt x="46435" y="5286"/>
                </a:lnTo>
                <a:lnTo>
                  <a:pt x="45101" y="5090"/>
                </a:lnTo>
                <a:lnTo>
                  <a:pt x="43687" y="4855"/>
                </a:lnTo>
                <a:close/>
              </a:path>
              <a:path w="90170" h="34290">
                <a:moveTo>
                  <a:pt x="80957" y="0"/>
                </a:moveTo>
                <a:lnTo>
                  <a:pt x="79071" y="79"/>
                </a:lnTo>
                <a:lnTo>
                  <a:pt x="78082" y="156"/>
                </a:lnTo>
                <a:lnTo>
                  <a:pt x="76196" y="234"/>
                </a:lnTo>
                <a:lnTo>
                  <a:pt x="74310" y="391"/>
                </a:lnTo>
                <a:lnTo>
                  <a:pt x="73402" y="430"/>
                </a:lnTo>
                <a:lnTo>
                  <a:pt x="73244" y="2193"/>
                </a:lnTo>
                <a:lnTo>
                  <a:pt x="72999" y="3993"/>
                </a:lnTo>
                <a:lnTo>
                  <a:pt x="73291" y="4229"/>
                </a:lnTo>
                <a:lnTo>
                  <a:pt x="74862" y="5794"/>
                </a:lnTo>
                <a:lnTo>
                  <a:pt x="77139" y="11589"/>
                </a:lnTo>
                <a:lnTo>
                  <a:pt x="77024" y="11981"/>
                </a:lnTo>
                <a:lnTo>
                  <a:pt x="67905" y="15936"/>
                </a:lnTo>
                <a:lnTo>
                  <a:pt x="80238" y="15936"/>
                </a:lnTo>
                <a:lnTo>
                  <a:pt x="80349" y="11198"/>
                </a:lnTo>
                <a:lnTo>
                  <a:pt x="80447" y="10376"/>
                </a:lnTo>
                <a:lnTo>
                  <a:pt x="80782" y="8496"/>
                </a:lnTo>
                <a:lnTo>
                  <a:pt x="80992" y="7674"/>
                </a:lnTo>
                <a:lnTo>
                  <a:pt x="81261" y="6225"/>
                </a:lnTo>
                <a:lnTo>
                  <a:pt x="81388" y="5403"/>
                </a:lnTo>
                <a:lnTo>
                  <a:pt x="81268" y="1097"/>
                </a:lnTo>
                <a:lnTo>
                  <a:pt x="80957" y="0"/>
                </a:lnTo>
                <a:close/>
              </a:path>
              <a:path w="90170" h="34290">
                <a:moveTo>
                  <a:pt x="48045" y="3054"/>
                </a:moveTo>
                <a:lnTo>
                  <a:pt x="43687" y="4855"/>
                </a:lnTo>
                <a:lnTo>
                  <a:pt x="45101" y="5090"/>
                </a:lnTo>
                <a:lnTo>
                  <a:pt x="46435" y="5286"/>
                </a:lnTo>
                <a:lnTo>
                  <a:pt x="47769" y="5403"/>
                </a:lnTo>
                <a:lnTo>
                  <a:pt x="49034" y="5442"/>
                </a:lnTo>
                <a:lnTo>
                  <a:pt x="50253" y="5442"/>
                </a:lnTo>
                <a:lnTo>
                  <a:pt x="51391" y="5403"/>
                </a:lnTo>
                <a:lnTo>
                  <a:pt x="53473" y="5246"/>
                </a:lnTo>
                <a:lnTo>
                  <a:pt x="63305" y="5246"/>
                </a:lnTo>
                <a:lnTo>
                  <a:pt x="63777" y="5011"/>
                </a:lnTo>
                <a:lnTo>
                  <a:pt x="64363" y="4776"/>
                </a:lnTo>
                <a:lnTo>
                  <a:pt x="65030" y="4542"/>
                </a:lnTo>
                <a:lnTo>
                  <a:pt x="66560" y="4229"/>
                </a:lnTo>
                <a:lnTo>
                  <a:pt x="66816" y="3915"/>
                </a:lnTo>
                <a:lnTo>
                  <a:pt x="67192" y="3328"/>
                </a:lnTo>
                <a:lnTo>
                  <a:pt x="67273" y="3132"/>
                </a:lnTo>
                <a:lnTo>
                  <a:pt x="49977" y="3132"/>
                </a:lnTo>
                <a:lnTo>
                  <a:pt x="48045" y="3054"/>
                </a:lnTo>
                <a:close/>
              </a:path>
              <a:path w="90170" h="34290">
                <a:moveTo>
                  <a:pt x="63305" y="5246"/>
                </a:moveTo>
                <a:lnTo>
                  <a:pt x="53473" y="5246"/>
                </a:lnTo>
                <a:lnTo>
                  <a:pt x="51391" y="5403"/>
                </a:lnTo>
                <a:lnTo>
                  <a:pt x="50253" y="5442"/>
                </a:lnTo>
                <a:lnTo>
                  <a:pt x="62956" y="5442"/>
                </a:lnTo>
                <a:lnTo>
                  <a:pt x="63305" y="5246"/>
                </a:lnTo>
                <a:close/>
              </a:path>
              <a:path w="90170" h="34290">
                <a:moveTo>
                  <a:pt x="67859" y="940"/>
                </a:moveTo>
                <a:lnTo>
                  <a:pt x="66134" y="1097"/>
                </a:lnTo>
                <a:lnTo>
                  <a:pt x="64524" y="1291"/>
                </a:lnTo>
                <a:lnTo>
                  <a:pt x="62983" y="1448"/>
                </a:lnTo>
                <a:lnTo>
                  <a:pt x="57440" y="2193"/>
                </a:lnTo>
                <a:lnTo>
                  <a:pt x="57245" y="2232"/>
                </a:lnTo>
                <a:lnTo>
                  <a:pt x="49977" y="3132"/>
                </a:lnTo>
                <a:lnTo>
                  <a:pt x="67273" y="3132"/>
                </a:lnTo>
                <a:lnTo>
                  <a:pt x="67648" y="2193"/>
                </a:lnTo>
                <a:lnTo>
                  <a:pt x="67778" y="1644"/>
                </a:lnTo>
                <a:lnTo>
                  <a:pt x="67859" y="94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95123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620" y="0"/>
                </a:moveTo>
                <a:lnTo>
                  <a:pt x="540" y="1252"/>
                </a:lnTo>
                <a:lnTo>
                  <a:pt x="423" y="2114"/>
                </a:lnTo>
                <a:lnTo>
                  <a:pt x="0" y="4346"/>
                </a:lnTo>
                <a:lnTo>
                  <a:pt x="701" y="4619"/>
                </a:lnTo>
                <a:lnTo>
                  <a:pt x="5624" y="9474"/>
                </a:lnTo>
                <a:lnTo>
                  <a:pt x="5933" y="10062"/>
                </a:lnTo>
                <a:lnTo>
                  <a:pt x="6163" y="10649"/>
                </a:lnTo>
                <a:lnTo>
                  <a:pt x="7233" y="10376"/>
                </a:lnTo>
                <a:lnTo>
                  <a:pt x="9981" y="9474"/>
                </a:lnTo>
                <a:lnTo>
                  <a:pt x="11913" y="8731"/>
                </a:lnTo>
                <a:lnTo>
                  <a:pt x="12385" y="8496"/>
                </a:lnTo>
                <a:lnTo>
                  <a:pt x="11839" y="8066"/>
                </a:lnTo>
                <a:lnTo>
                  <a:pt x="11701" y="7980"/>
                </a:lnTo>
                <a:lnTo>
                  <a:pt x="1839" y="430"/>
                </a:lnTo>
                <a:lnTo>
                  <a:pt x="620" y="0"/>
                </a:lnTo>
                <a:close/>
              </a:path>
              <a:path w="12700" h="10795">
                <a:moveTo>
                  <a:pt x="11731" y="7980"/>
                </a:moveTo>
                <a:close/>
              </a:path>
              <a:path w="12700" h="10795">
                <a:moveTo>
                  <a:pt x="11659" y="7870"/>
                </a:move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95514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34" y="0"/>
                </a:moveTo>
                <a:close/>
              </a:path>
            </a:pathLst>
          </a:custGeom>
          <a:solidFill>
            <a:srgbClr val="005C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00837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59" h="36829">
                <a:moveTo>
                  <a:pt x="36292" y="0"/>
                </a:moveTo>
                <a:lnTo>
                  <a:pt x="36131" y="196"/>
                </a:lnTo>
                <a:lnTo>
                  <a:pt x="36373" y="117"/>
                </a:lnTo>
                <a:close/>
              </a:path>
              <a:path w="86359" h="36829">
                <a:moveTo>
                  <a:pt x="0" y="2311"/>
                </a:moveTo>
                <a:lnTo>
                  <a:pt x="20285" y="11667"/>
                </a:lnTo>
                <a:lnTo>
                  <a:pt x="21443" y="12098"/>
                </a:lnTo>
                <a:lnTo>
                  <a:pt x="36327" y="26468"/>
                </a:lnTo>
                <a:lnTo>
                  <a:pt x="36959" y="27525"/>
                </a:lnTo>
                <a:lnTo>
                  <a:pt x="47183" y="36217"/>
                </a:lnTo>
                <a:lnTo>
                  <a:pt x="47769" y="36178"/>
                </a:lnTo>
                <a:lnTo>
                  <a:pt x="50920" y="35160"/>
                </a:lnTo>
                <a:lnTo>
                  <a:pt x="53749" y="34377"/>
                </a:lnTo>
                <a:lnTo>
                  <a:pt x="75414" y="31088"/>
                </a:lnTo>
                <a:lnTo>
                  <a:pt x="76702" y="31088"/>
                </a:lnTo>
                <a:lnTo>
                  <a:pt x="78439" y="31049"/>
                </a:lnTo>
                <a:lnTo>
                  <a:pt x="86224" y="28504"/>
                </a:lnTo>
                <a:lnTo>
                  <a:pt x="84763" y="27956"/>
                </a:lnTo>
                <a:lnTo>
                  <a:pt x="80635" y="26272"/>
                </a:lnTo>
                <a:lnTo>
                  <a:pt x="63305" y="15857"/>
                </a:lnTo>
                <a:lnTo>
                  <a:pt x="61845" y="14840"/>
                </a:lnTo>
                <a:lnTo>
                  <a:pt x="49851" y="10689"/>
                </a:lnTo>
                <a:lnTo>
                  <a:pt x="48988" y="10298"/>
                </a:lnTo>
                <a:lnTo>
                  <a:pt x="48126" y="9945"/>
                </a:lnTo>
                <a:lnTo>
                  <a:pt x="46516" y="9123"/>
                </a:lnTo>
                <a:lnTo>
                  <a:pt x="44197" y="7753"/>
                </a:lnTo>
                <a:lnTo>
                  <a:pt x="36683" y="7753"/>
                </a:lnTo>
                <a:lnTo>
                  <a:pt x="19813" y="5325"/>
                </a:lnTo>
                <a:lnTo>
                  <a:pt x="18514" y="5012"/>
                </a:lnTo>
                <a:lnTo>
                  <a:pt x="16122" y="4268"/>
                </a:lnTo>
                <a:lnTo>
                  <a:pt x="13960" y="3564"/>
                </a:lnTo>
                <a:lnTo>
                  <a:pt x="12074" y="2897"/>
                </a:lnTo>
                <a:lnTo>
                  <a:pt x="11386" y="2623"/>
                </a:lnTo>
                <a:lnTo>
                  <a:pt x="2127" y="2623"/>
                </a:lnTo>
                <a:lnTo>
                  <a:pt x="1414" y="2584"/>
                </a:lnTo>
                <a:lnTo>
                  <a:pt x="712" y="2506"/>
                </a:lnTo>
                <a:lnTo>
                  <a:pt x="0" y="2311"/>
                </a:lnTo>
                <a:close/>
              </a:path>
              <a:path w="86359" h="36829">
                <a:moveTo>
                  <a:pt x="50126" y="10650"/>
                </a:moveTo>
                <a:lnTo>
                  <a:pt x="49851" y="10689"/>
                </a:lnTo>
                <a:lnTo>
                  <a:pt x="50759" y="10689"/>
                </a:lnTo>
                <a:lnTo>
                  <a:pt x="50126" y="10650"/>
                </a:lnTo>
                <a:close/>
              </a:path>
              <a:path w="86359" h="36829">
                <a:moveTo>
                  <a:pt x="43641" y="7361"/>
                </a:moveTo>
                <a:lnTo>
                  <a:pt x="41870" y="7557"/>
                </a:lnTo>
                <a:lnTo>
                  <a:pt x="40145" y="7674"/>
                </a:lnTo>
                <a:lnTo>
                  <a:pt x="36683" y="7753"/>
                </a:lnTo>
                <a:lnTo>
                  <a:pt x="44197" y="7753"/>
                </a:lnTo>
                <a:lnTo>
                  <a:pt x="43641" y="7361"/>
                </a:lnTo>
                <a:close/>
              </a:path>
              <a:path w="86359" h="36829">
                <a:moveTo>
                  <a:pt x="7474" y="940"/>
                </a:moveTo>
                <a:lnTo>
                  <a:pt x="2794" y="2623"/>
                </a:lnTo>
                <a:lnTo>
                  <a:pt x="11386" y="2623"/>
                </a:lnTo>
                <a:lnTo>
                  <a:pt x="8256" y="1331"/>
                </a:lnTo>
                <a:lnTo>
                  <a:pt x="7670" y="1058"/>
                </a:lnTo>
                <a:lnTo>
                  <a:pt x="7474" y="94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8873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37860" y="42598"/>
                </a:moveTo>
                <a:lnTo>
                  <a:pt x="16504" y="42598"/>
                </a:lnTo>
                <a:lnTo>
                  <a:pt x="17884" y="44165"/>
                </a:lnTo>
                <a:lnTo>
                  <a:pt x="19264" y="45575"/>
                </a:lnTo>
                <a:lnTo>
                  <a:pt x="30821" y="51800"/>
                </a:lnTo>
                <a:lnTo>
                  <a:pt x="31603" y="51722"/>
                </a:lnTo>
                <a:lnTo>
                  <a:pt x="38169" y="46045"/>
                </a:lnTo>
                <a:lnTo>
                  <a:pt x="38135" y="43500"/>
                </a:lnTo>
                <a:lnTo>
                  <a:pt x="37860" y="42598"/>
                </a:lnTo>
                <a:close/>
              </a:path>
              <a:path w="68579" h="52070">
                <a:moveTo>
                  <a:pt x="68525" y="26506"/>
                </a:moveTo>
                <a:lnTo>
                  <a:pt x="6557" y="26506"/>
                </a:lnTo>
                <a:lnTo>
                  <a:pt x="6327" y="28230"/>
                </a:lnTo>
                <a:lnTo>
                  <a:pt x="6214" y="33593"/>
                </a:lnTo>
                <a:lnTo>
                  <a:pt x="6407" y="35081"/>
                </a:lnTo>
                <a:lnTo>
                  <a:pt x="15331" y="42755"/>
                </a:lnTo>
                <a:lnTo>
                  <a:pt x="15952" y="42677"/>
                </a:lnTo>
                <a:lnTo>
                  <a:pt x="16355" y="42598"/>
                </a:lnTo>
                <a:lnTo>
                  <a:pt x="37860" y="42598"/>
                </a:lnTo>
                <a:lnTo>
                  <a:pt x="37422" y="41581"/>
                </a:lnTo>
                <a:lnTo>
                  <a:pt x="36997" y="40915"/>
                </a:lnTo>
                <a:lnTo>
                  <a:pt x="36399" y="40133"/>
                </a:lnTo>
                <a:lnTo>
                  <a:pt x="37894" y="40133"/>
                </a:lnTo>
                <a:lnTo>
                  <a:pt x="38606" y="40054"/>
                </a:lnTo>
                <a:lnTo>
                  <a:pt x="39227" y="40015"/>
                </a:lnTo>
                <a:lnTo>
                  <a:pt x="39860" y="39897"/>
                </a:lnTo>
                <a:lnTo>
                  <a:pt x="40446" y="39819"/>
                </a:lnTo>
                <a:lnTo>
                  <a:pt x="40998" y="39662"/>
                </a:lnTo>
                <a:lnTo>
                  <a:pt x="41516" y="39545"/>
                </a:lnTo>
                <a:lnTo>
                  <a:pt x="46668" y="35825"/>
                </a:lnTo>
                <a:lnTo>
                  <a:pt x="61773" y="35825"/>
                </a:lnTo>
                <a:lnTo>
                  <a:pt x="68563" y="28269"/>
                </a:lnTo>
                <a:lnTo>
                  <a:pt x="68525" y="26506"/>
                </a:lnTo>
                <a:close/>
              </a:path>
              <a:path w="68579" h="52070">
                <a:moveTo>
                  <a:pt x="61773" y="35825"/>
                </a:moveTo>
                <a:lnTo>
                  <a:pt x="46668" y="35825"/>
                </a:lnTo>
                <a:lnTo>
                  <a:pt x="48784" y="36178"/>
                </a:lnTo>
                <a:lnTo>
                  <a:pt x="50750" y="36452"/>
                </a:lnTo>
                <a:lnTo>
                  <a:pt x="52602" y="36609"/>
                </a:lnTo>
                <a:lnTo>
                  <a:pt x="54327" y="36687"/>
                </a:lnTo>
                <a:lnTo>
                  <a:pt x="55936" y="36687"/>
                </a:lnTo>
                <a:lnTo>
                  <a:pt x="57397" y="36609"/>
                </a:lnTo>
                <a:lnTo>
                  <a:pt x="58731" y="36491"/>
                </a:lnTo>
                <a:lnTo>
                  <a:pt x="59996" y="36295"/>
                </a:lnTo>
                <a:lnTo>
                  <a:pt x="61134" y="36021"/>
                </a:lnTo>
                <a:lnTo>
                  <a:pt x="61773" y="35825"/>
                </a:lnTo>
                <a:close/>
              </a:path>
              <a:path w="68579" h="52070">
                <a:moveTo>
                  <a:pt x="15561" y="1018"/>
                </a:moveTo>
                <a:lnTo>
                  <a:pt x="11870" y="5482"/>
                </a:lnTo>
                <a:lnTo>
                  <a:pt x="11433" y="5874"/>
                </a:lnTo>
                <a:lnTo>
                  <a:pt x="10490" y="6578"/>
                </a:lnTo>
                <a:lnTo>
                  <a:pt x="9075" y="7439"/>
                </a:lnTo>
                <a:lnTo>
                  <a:pt x="8132" y="8143"/>
                </a:lnTo>
                <a:lnTo>
                  <a:pt x="0" y="24119"/>
                </a:lnTo>
                <a:lnTo>
                  <a:pt x="512" y="24627"/>
                </a:lnTo>
                <a:lnTo>
                  <a:pt x="5890" y="26547"/>
                </a:lnTo>
                <a:lnTo>
                  <a:pt x="6361" y="26506"/>
                </a:lnTo>
                <a:lnTo>
                  <a:pt x="68525" y="26506"/>
                </a:lnTo>
                <a:lnTo>
                  <a:pt x="58179" y="19890"/>
                </a:lnTo>
                <a:lnTo>
                  <a:pt x="58535" y="18676"/>
                </a:lnTo>
                <a:lnTo>
                  <a:pt x="58777" y="17540"/>
                </a:lnTo>
                <a:lnTo>
                  <a:pt x="58811" y="15544"/>
                </a:lnTo>
                <a:lnTo>
                  <a:pt x="58616" y="14644"/>
                </a:lnTo>
                <a:lnTo>
                  <a:pt x="40722" y="8810"/>
                </a:lnTo>
                <a:lnTo>
                  <a:pt x="40662" y="7439"/>
                </a:lnTo>
                <a:lnTo>
                  <a:pt x="21150" y="2858"/>
                </a:lnTo>
                <a:lnTo>
                  <a:pt x="20483" y="2819"/>
                </a:lnTo>
                <a:lnTo>
                  <a:pt x="19218" y="2584"/>
                </a:lnTo>
                <a:lnTo>
                  <a:pt x="17493" y="1997"/>
                </a:lnTo>
                <a:lnTo>
                  <a:pt x="15561" y="1018"/>
                </a:lnTo>
                <a:close/>
              </a:path>
              <a:path w="68579" h="52070">
                <a:moveTo>
                  <a:pt x="44103" y="8653"/>
                </a:moveTo>
                <a:lnTo>
                  <a:pt x="41665" y="8731"/>
                </a:lnTo>
                <a:lnTo>
                  <a:pt x="40722" y="8810"/>
                </a:lnTo>
                <a:lnTo>
                  <a:pt x="47963" y="8810"/>
                </a:lnTo>
                <a:lnTo>
                  <a:pt x="47484" y="8770"/>
                </a:lnTo>
                <a:lnTo>
                  <a:pt x="45725" y="8692"/>
                </a:lnTo>
                <a:lnTo>
                  <a:pt x="44103" y="8653"/>
                </a:lnTo>
                <a:close/>
              </a:path>
              <a:path w="68579" h="52070">
                <a:moveTo>
                  <a:pt x="31799" y="0"/>
                </a:moveTo>
                <a:lnTo>
                  <a:pt x="24565" y="1879"/>
                </a:lnTo>
                <a:lnTo>
                  <a:pt x="23979" y="2232"/>
                </a:lnTo>
                <a:lnTo>
                  <a:pt x="21150" y="2858"/>
                </a:lnTo>
                <a:lnTo>
                  <a:pt x="38847" y="2858"/>
                </a:lnTo>
                <a:lnTo>
                  <a:pt x="32512" y="79"/>
                </a:lnTo>
                <a:lnTo>
                  <a:pt x="317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80771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19234" y="13702"/>
                </a:moveTo>
                <a:lnTo>
                  <a:pt x="10533" y="13702"/>
                </a:lnTo>
                <a:lnTo>
                  <a:pt x="11120" y="13859"/>
                </a:lnTo>
                <a:lnTo>
                  <a:pt x="12601" y="14525"/>
                </a:lnTo>
                <a:lnTo>
                  <a:pt x="12937" y="14721"/>
                </a:lnTo>
                <a:lnTo>
                  <a:pt x="14271" y="15621"/>
                </a:lnTo>
                <a:lnTo>
                  <a:pt x="14662" y="16012"/>
                </a:lnTo>
                <a:lnTo>
                  <a:pt x="15099" y="16404"/>
                </a:lnTo>
                <a:lnTo>
                  <a:pt x="15800" y="17344"/>
                </a:lnTo>
                <a:lnTo>
                  <a:pt x="17065" y="17031"/>
                </a:lnTo>
                <a:lnTo>
                  <a:pt x="18594" y="16796"/>
                </a:lnTo>
                <a:lnTo>
                  <a:pt x="19572" y="16718"/>
                </a:lnTo>
                <a:lnTo>
                  <a:pt x="20676" y="16718"/>
                </a:lnTo>
                <a:lnTo>
                  <a:pt x="20400" y="15856"/>
                </a:lnTo>
                <a:lnTo>
                  <a:pt x="19733" y="14447"/>
                </a:lnTo>
                <a:lnTo>
                  <a:pt x="19234" y="13702"/>
                </a:lnTo>
                <a:close/>
              </a:path>
              <a:path w="20954" h="17779">
                <a:moveTo>
                  <a:pt x="7589" y="782"/>
                </a:moveTo>
                <a:lnTo>
                  <a:pt x="0" y="5442"/>
                </a:lnTo>
                <a:lnTo>
                  <a:pt x="344" y="6811"/>
                </a:lnTo>
                <a:lnTo>
                  <a:pt x="666" y="7595"/>
                </a:lnTo>
                <a:lnTo>
                  <a:pt x="1057" y="8417"/>
                </a:lnTo>
                <a:lnTo>
                  <a:pt x="1563" y="9356"/>
                </a:lnTo>
                <a:lnTo>
                  <a:pt x="2160" y="10217"/>
                </a:lnTo>
                <a:lnTo>
                  <a:pt x="2266" y="11119"/>
                </a:lnTo>
                <a:lnTo>
                  <a:pt x="6520" y="14721"/>
                </a:lnTo>
                <a:lnTo>
                  <a:pt x="7072" y="14682"/>
                </a:lnTo>
                <a:lnTo>
                  <a:pt x="8291" y="14447"/>
                </a:lnTo>
                <a:lnTo>
                  <a:pt x="9751" y="14016"/>
                </a:lnTo>
                <a:lnTo>
                  <a:pt x="10533" y="13702"/>
                </a:lnTo>
                <a:lnTo>
                  <a:pt x="19234" y="13702"/>
                </a:lnTo>
                <a:lnTo>
                  <a:pt x="14777" y="10062"/>
                </a:lnTo>
                <a:lnTo>
                  <a:pt x="14351" y="9866"/>
                </a:lnTo>
                <a:lnTo>
                  <a:pt x="14742" y="7869"/>
                </a:lnTo>
                <a:lnTo>
                  <a:pt x="14866" y="6811"/>
                </a:lnTo>
                <a:lnTo>
                  <a:pt x="14823" y="3249"/>
                </a:lnTo>
                <a:lnTo>
                  <a:pt x="14563" y="2230"/>
                </a:lnTo>
                <a:lnTo>
                  <a:pt x="14190" y="1408"/>
                </a:lnTo>
                <a:lnTo>
                  <a:pt x="13681" y="821"/>
                </a:lnTo>
                <a:lnTo>
                  <a:pt x="8130" y="821"/>
                </a:lnTo>
                <a:lnTo>
                  <a:pt x="7589" y="782"/>
                </a:lnTo>
                <a:close/>
              </a:path>
              <a:path w="20954" h="17779">
                <a:moveTo>
                  <a:pt x="11833" y="0"/>
                </a:moveTo>
                <a:lnTo>
                  <a:pt x="8130" y="821"/>
                </a:lnTo>
                <a:lnTo>
                  <a:pt x="13681" y="821"/>
                </a:lnTo>
                <a:lnTo>
                  <a:pt x="13247" y="469"/>
                </a:lnTo>
                <a:lnTo>
                  <a:pt x="12810" y="234"/>
                </a:lnTo>
                <a:lnTo>
                  <a:pt x="12339" y="77"/>
                </a:lnTo>
                <a:lnTo>
                  <a:pt x="1183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75815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90" h="24765">
                <a:moveTo>
                  <a:pt x="0" y="20321"/>
                </a:moveTo>
                <a:lnTo>
                  <a:pt x="1333" y="24745"/>
                </a:lnTo>
                <a:lnTo>
                  <a:pt x="4128" y="24588"/>
                </a:lnTo>
                <a:lnTo>
                  <a:pt x="33434" y="20399"/>
                </a:lnTo>
                <a:lnTo>
                  <a:pt x="2598" y="20399"/>
                </a:lnTo>
                <a:lnTo>
                  <a:pt x="0" y="20321"/>
                </a:lnTo>
                <a:close/>
              </a:path>
              <a:path w="72390" h="24765">
                <a:moveTo>
                  <a:pt x="72102" y="0"/>
                </a:moveTo>
                <a:lnTo>
                  <a:pt x="51897" y="10493"/>
                </a:lnTo>
                <a:lnTo>
                  <a:pt x="49931" y="11316"/>
                </a:lnTo>
                <a:lnTo>
                  <a:pt x="8371" y="20360"/>
                </a:lnTo>
                <a:lnTo>
                  <a:pt x="5381" y="20399"/>
                </a:lnTo>
                <a:lnTo>
                  <a:pt x="33434" y="20399"/>
                </a:lnTo>
                <a:lnTo>
                  <a:pt x="54968" y="14683"/>
                </a:lnTo>
                <a:lnTo>
                  <a:pt x="56106" y="14330"/>
                </a:lnTo>
                <a:lnTo>
                  <a:pt x="72068" y="234"/>
                </a:lnTo>
                <a:lnTo>
                  <a:pt x="721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8493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36" y="0"/>
                </a:moveTo>
                <a:lnTo>
                  <a:pt x="5703" y="0"/>
                </a:lnTo>
                <a:lnTo>
                  <a:pt x="4990" y="117"/>
                </a:lnTo>
                <a:lnTo>
                  <a:pt x="4841" y="195"/>
                </a:lnTo>
                <a:lnTo>
                  <a:pt x="4651" y="1331"/>
                </a:lnTo>
                <a:lnTo>
                  <a:pt x="4438" y="2193"/>
                </a:lnTo>
                <a:lnTo>
                  <a:pt x="390" y="8457"/>
                </a:lnTo>
                <a:lnTo>
                  <a:pt x="80" y="9162"/>
                </a:lnTo>
                <a:lnTo>
                  <a:pt x="1655" y="11315"/>
                </a:lnTo>
                <a:lnTo>
                  <a:pt x="2483" y="11237"/>
                </a:lnTo>
                <a:lnTo>
                  <a:pt x="8404" y="3876"/>
                </a:lnTo>
                <a:lnTo>
                  <a:pt x="8292" y="2193"/>
                </a:lnTo>
                <a:lnTo>
                  <a:pt x="8222" y="1879"/>
                </a:lnTo>
                <a:lnTo>
                  <a:pt x="8061" y="1331"/>
                </a:lnTo>
                <a:lnTo>
                  <a:pt x="7946" y="1097"/>
                </a:lnTo>
                <a:lnTo>
                  <a:pt x="7785" y="901"/>
                </a:lnTo>
                <a:lnTo>
                  <a:pt x="7670" y="705"/>
                </a:lnTo>
                <a:lnTo>
                  <a:pt x="7348" y="391"/>
                </a:lnTo>
                <a:lnTo>
                  <a:pt x="7037" y="195"/>
                </a:lnTo>
                <a:lnTo>
                  <a:pt x="6681" y="79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69754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0"/>
                </a:moveTo>
                <a:lnTo>
                  <a:pt x="5542" y="15974"/>
                </a:lnTo>
                <a:lnTo>
                  <a:pt x="5899" y="15896"/>
                </a:lnTo>
                <a:lnTo>
                  <a:pt x="6140" y="15739"/>
                </a:lnTo>
                <a:lnTo>
                  <a:pt x="6336" y="15465"/>
                </a:lnTo>
                <a:lnTo>
                  <a:pt x="6566" y="14760"/>
                </a:lnTo>
                <a:lnTo>
                  <a:pt x="6504" y="1241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81001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0" y="0"/>
                </a:moveTo>
                <a:lnTo>
                  <a:pt x="11246" y="11197"/>
                </a:lnTo>
                <a:lnTo>
                  <a:pt x="12062" y="10845"/>
                </a:lnTo>
                <a:lnTo>
                  <a:pt x="12546" y="10570"/>
                </a:lnTo>
                <a:lnTo>
                  <a:pt x="12767" y="10335"/>
                </a:lnTo>
                <a:lnTo>
                  <a:pt x="12971" y="10023"/>
                </a:lnTo>
                <a:lnTo>
                  <a:pt x="12939" y="8848"/>
                </a:lnTo>
                <a:lnTo>
                  <a:pt x="10384" y="6303"/>
                </a:lnTo>
                <a:lnTo>
                  <a:pt x="9280" y="5363"/>
                </a:lnTo>
                <a:lnTo>
                  <a:pt x="195" y="38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66730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4" h="33020">
                <a:moveTo>
                  <a:pt x="6175" y="1142"/>
                </a:moveTo>
                <a:lnTo>
                  <a:pt x="5232" y="2285"/>
                </a:lnTo>
                <a:lnTo>
                  <a:pt x="4174" y="3301"/>
                </a:lnTo>
                <a:lnTo>
                  <a:pt x="2955" y="4317"/>
                </a:lnTo>
                <a:lnTo>
                  <a:pt x="1414" y="5206"/>
                </a:lnTo>
                <a:lnTo>
                  <a:pt x="862" y="5587"/>
                </a:lnTo>
                <a:lnTo>
                  <a:pt x="793" y="7619"/>
                </a:lnTo>
                <a:lnTo>
                  <a:pt x="275" y="9016"/>
                </a:lnTo>
                <a:lnTo>
                  <a:pt x="114" y="9270"/>
                </a:lnTo>
                <a:lnTo>
                  <a:pt x="0" y="11302"/>
                </a:lnTo>
                <a:lnTo>
                  <a:pt x="114" y="11556"/>
                </a:lnTo>
                <a:lnTo>
                  <a:pt x="436" y="12064"/>
                </a:lnTo>
                <a:lnTo>
                  <a:pt x="632" y="12191"/>
                </a:lnTo>
                <a:lnTo>
                  <a:pt x="1057" y="12572"/>
                </a:lnTo>
                <a:lnTo>
                  <a:pt x="2127" y="13080"/>
                </a:lnTo>
                <a:lnTo>
                  <a:pt x="3265" y="13334"/>
                </a:lnTo>
                <a:lnTo>
                  <a:pt x="4289" y="13461"/>
                </a:lnTo>
                <a:lnTo>
                  <a:pt x="5312" y="13461"/>
                </a:lnTo>
                <a:lnTo>
                  <a:pt x="5404" y="15112"/>
                </a:lnTo>
                <a:lnTo>
                  <a:pt x="18445" y="25145"/>
                </a:lnTo>
                <a:lnTo>
                  <a:pt x="20204" y="25399"/>
                </a:lnTo>
                <a:lnTo>
                  <a:pt x="20917" y="25399"/>
                </a:lnTo>
                <a:lnTo>
                  <a:pt x="21413" y="26669"/>
                </a:lnTo>
                <a:lnTo>
                  <a:pt x="21826" y="27558"/>
                </a:lnTo>
                <a:lnTo>
                  <a:pt x="31578" y="32893"/>
                </a:lnTo>
                <a:lnTo>
                  <a:pt x="33027" y="32766"/>
                </a:lnTo>
                <a:lnTo>
                  <a:pt x="34406" y="32385"/>
                </a:lnTo>
                <a:lnTo>
                  <a:pt x="35660" y="32131"/>
                </a:lnTo>
                <a:lnTo>
                  <a:pt x="36718" y="31750"/>
                </a:lnTo>
                <a:lnTo>
                  <a:pt x="38339" y="30988"/>
                </a:lnTo>
                <a:lnTo>
                  <a:pt x="38926" y="30734"/>
                </a:lnTo>
                <a:lnTo>
                  <a:pt x="53902" y="30734"/>
                </a:lnTo>
                <a:lnTo>
                  <a:pt x="54772" y="30226"/>
                </a:lnTo>
                <a:lnTo>
                  <a:pt x="55324" y="29845"/>
                </a:lnTo>
                <a:lnTo>
                  <a:pt x="55796" y="29337"/>
                </a:lnTo>
                <a:lnTo>
                  <a:pt x="56187" y="28956"/>
                </a:lnTo>
                <a:lnTo>
                  <a:pt x="56543" y="28448"/>
                </a:lnTo>
                <a:lnTo>
                  <a:pt x="57245" y="27051"/>
                </a:lnTo>
                <a:lnTo>
                  <a:pt x="47068" y="27051"/>
                </a:lnTo>
                <a:lnTo>
                  <a:pt x="46355" y="26924"/>
                </a:lnTo>
                <a:lnTo>
                  <a:pt x="29726" y="21844"/>
                </a:lnTo>
                <a:lnTo>
                  <a:pt x="27679" y="20955"/>
                </a:lnTo>
                <a:lnTo>
                  <a:pt x="25793" y="19938"/>
                </a:lnTo>
                <a:lnTo>
                  <a:pt x="24068" y="18922"/>
                </a:lnTo>
                <a:lnTo>
                  <a:pt x="22493" y="17906"/>
                </a:lnTo>
                <a:lnTo>
                  <a:pt x="19859" y="16255"/>
                </a:lnTo>
                <a:lnTo>
                  <a:pt x="17812" y="14731"/>
                </a:lnTo>
                <a:lnTo>
                  <a:pt x="16042" y="13334"/>
                </a:lnTo>
                <a:lnTo>
                  <a:pt x="12822" y="11048"/>
                </a:lnTo>
                <a:lnTo>
                  <a:pt x="6566" y="6476"/>
                </a:lnTo>
                <a:lnTo>
                  <a:pt x="5266" y="5460"/>
                </a:lnTo>
                <a:lnTo>
                  <a:pt x="3576" y="4190"/>
                </a:lnTo>
                <a:lnTo>
                  <a:pt x="8371" y="3936"/>
                </a:lnTo>
                <a:lnTo>
                  <a:pt x="30255" y="3937"/>
                </a:lnTo>
                <a:lnTo>
                  <a:pt x="29841" y="3175"/>
                </a:lnTo>
                <a:lnTo>
                  <a:pt x="29404" y="2540"/>
                </a:lnTo>
                <a:lnTo>
                  <a:pt x="29286" y="2413"/>
                </a:lnTo>
                <a:lnTo>
                  <a:pt x="9717" y="2412"/>
                </a:lnTo>
                <a:lnTo>
                  <a:pt x="7785" y="1904"/>
                </a:lnTo>
                <a:lnTo>
                  <a:pt x="6922" y="1523"/>
                </a:lnTo>
                <a:lnTo>
                  <a:pt x="6175" y="1142"/>
                </a:lnTo>
                <a:close/>
              </a:path>
              <a:path w="57784" h="33020">
                <a:moveTo>
                  <a:pt x="53902" y="30734"/>
                </a:moveTo>
                <a:lnTo>
                  <a:pt x="38926" y="30734"/>
                </a:lnTo>
                <a:lnTo>
                  <a:pt x="40846" y="31115"/>
                </a:lnTo>
                <a:lnTo>
                  <a:pt x="42617" y="31496"/>
                </a:lnTo>
                <a:lnTo>
                  <a:pt x="44273" y="31750"/>
                </a:lnTo>
                <a:lnTo>
                  <a:pt x="47217" y="32004"/>
                </a:lnTo>
                <a:lnTo>
                  <a:pt x="48517" y="32004"/>
                </a:lnTo>
                <a:lnTo>
                  <a:pt x="50793" y="31750"/>
                </a:lnTo>
                <a:lnTo>
                  <a:pt x="52645" y="31242"/>
                </a:lnTo>
                <a:lnTo>
                  <a:pt x="53427" y="30988"/>
                </a:lnTo>
                <a:lnTo>
                  <a:pt x="53902" y="30734"/>
                </a:lnTo>
                <a:close/>
              </a:path>
              <a:path w="57784" h="33020">
                <a:moveTo>
                  <a:pt x="52921" y="19558"/>
                </a:moveTo>
                <a:lnTo>
                  <a:pt x="51736" y="19558"/>
                </a:lnTo>
                <a:lnTo>
                  <a:pt x="50793" y="19685"/>
                </a:lnTo>
                <a:lnTo>
                  <a:pt x="50126" y="19939"/>
                </a:lnTo>
                <a:lnTo>
                  <a:pt x="49897" y="19939"/>
                </a:lnTo>
                <a:lnTo>
                  <a:pt x="50793" y="20447"/>
                </a:lnTo>
                <a:lnTo>
                  <a:pt x="51587" y="20828"/>
                </a:lnTo>
                <a:lnTo>
                  <a:pt x="52760" y="21717"/>
                </a:lnTo>
                <a:lnTo>
                  <a:pt x="53507" y="22606"/>
                </a:lnTo>
                <a:lnTo>
                  <a:pt x="53749" y="23114"/>
                </a:lnTo>
                <a:lnTo>
                  <a:pt x="53841" y="23368"/>
                </a:lnTo>
                <a:lnTo>
                  <a:pt x="53944" y="25273"/>
                </a:lnTo>
                <a:lnTo>
                  <a:pt x="53427" y="25654"/>
                </a:lnTo>
                <a:lnTo>
                  <a:pt x="52369" y="26162"/>
                </a:lnTo>
                <a:lnTo>
                  <a:pt x="51150" y="26670"/>
                </a:lnTo>
                <a:lnTo>
                  <a:pt x="49851" y="26924"/>
                </a:lnTo>
                <a:lnTo>
                  <a:pt x="49184" y="26924"/>
                </a:lnTo>
                <a:lnTo>
                  <a:pt x="48482" y="27051"/>
                </a:lnTo>
                <a:lnTo>
                  <a:pt x="57245" y="27051"/>
                </a:lnTo>
                <a:lnTo>
                  <a:pt x="57366" y="26670"/>
                </a:lnTo>
                <a:lnTo>
                  <a:pt x="57470" y="26162"/>
                </a:lnTo>
                <a:lnTo>
                  <a:pt x="57590" y="25273"/>
                </a:lnTo>
                <a:lnTo>
                  <a:pt x="57472" y="23114"/>
                </a:lnTo>
                <a:lnTo>
                  <a:pt x="54174" y="19812"/>
                </a:lnTo>
                <a:lnTo>
                  <a:pt x="52921" y="19558"/>
                </a:lnTo>
                <a:close/>
              </a:path>
              <a:path w="57784" h="33020">
                <a:moveTo>
                  <a:pt x="49655" y="12319"/>
                </a:moveTo>
                <a:lnTo>
                  <a:pt x="37350" y="12319"/>
                </a:lnTo>
                <a:lnTo>
                  <a:pt x="39593" y="12700"/>
                </a:lnTo>
                <a:lnTo>
                  <a:pt x="41283" y="13081"/>
                </a:lnTo>
                <a:lnTo>
                  <a:pt x="42307" y="13335"/>
                </a:lnTo>
                <a:lnTo>
                  <a:pt x="42698" y="13462"/>
                </a:lnTo>
                <a:lnTo>
                  <a:pt x="42192" y="14097"/>
                </a:lnTo>
                <a:lnTo>
                  <a:pt x="41168" y="14986"/>
                </a:lnTo>
                <a:lnTo>
                  <a:pt x="40616" y="15494"/>
                </a:lnTo>
                <a:lnTo>
                  <a:pt x="30865" y="19431"/>
                </a:lnTo>
                <a:lnTo>
                  <a:pt x="30554" y="19431"/>
                </a:lnTo>
                <a:lnTo>
                  <a:pt x="33774" y="19812"/>
                </a:lnTo>
                <a:lnTo>
                  <a:pt x="35740" y="19939"/>
                </a:lnTo>
                <a:lnTo>
                  <a:pt x="36683" y="19939"/>
                </a:lnTo>
                <a:lnTo>
                  <a:pt x="37592" y="20066"/>
                </a:lnTo>
                <a:lnTo>
                  <a:pt x="40064" y="19939"/>
                </a:lnTo>
                <a:lnTo>
                  <a:pt x="40812" y="19812"/>
                </a:lnTo>
                <a:lnTo>
                  <a:pt x="42859" y="19558"/>
                </a:lnTo>
                <a:lnTo>
                  <a:pt x="44078" y="19304"/>
                </a:lnTo>
                <a:lnTo>
                  <a:pt x="45136" y="18923"/>
                </a:lnTo>
                <a:lnTo>
                  <a:pt x="46826" y="18415"/>
                </a:lnTo>
                <a:lnTo>
                  <a:pt x="47459" y="18161"/>
                </a:lnTo>
                <a:lnTo>
                  <a:pt x="48321" y="17653"/>
                </a:lnTo>
                <a:lnTo>
                  <a:pt x="48597" y="17526"/>
                </a:lnTo>
                <a:lnTo>
                  <a:pt x="50563" y="15113"/>
                </a:lnTo>
                <a:lnTo>
                  <a:pt x="50483" y="13716"/>
                </a:lnTo>
                <a:lnTo>
                  <a:pt x="50126" y="12954"/>
                </a:lnTo>
                <a:lnTo>
                  <a:pt x="49655" y="12319"/>
                </a:lnTo>
                <a:close/>
              </a:path>
              <a:path w="57784" h="33020">
                <a:moveTo>
                  <a:pt x="30255" y="3937"/>
                </a:moveTo>
                <a:lnTo>
                  <a:pt x="10614" y="3936"/>
                </a:lnTo>
                <a:lnTo>
                  <a:pt x="14662" y="4190"/>
                </a:lnTo>
                <a:lnTo>
                  <a:pt x="19733" y="4571"/>
                </a:lnTo>
                <a:lnTo>
                  <a:pt x="21113" y="4825"/>
                </a:lnTo>
                <a:lnTo>
                  <a:pt x="24218" y="5334"/>
                </a:lnTo>
                <a:lnTo>
                  <a:pt x="25402" y="5588"/>
                </a:lnTo>
                <a:lnTo>
                  <a:pt x="25793" y="5715"/>
                </a:lnTo>
                <a:lnTo>
                  <a:pt x="24609" y="6096"/>
                </a:lnTo>
                <a:lnTo>
                  <a:pt x="23516" y="6350"/>
                </a:lnTo>
                <a:lnTo>
                  <a:pt x="22527" y="6730"/>
                </a:lnTo>
                <a:lnTo>
                  <a:pt x="18042" y="10032"/>
                </a:lnTo>
                <a:lnTo>
                  <a:pt x="17812" y="10286"/>
                </a:lnTo>
                <a:lnTo>
                  <a:pt x="23355" y="14477"/>
                </a:lnTo>
                <a:lnTo>
                  <a:pt x="25483" y="13716"/>
                </a:lnTo>
                <a:lnTo>
                  <a:pt x="28461" y="12954"/>
                </a:lnTo>
                <a:lnTo>
                  <a:pt x="29404" y="12827"/>
                </a:lnTo>
                <a:lnTo>
                  <a:pt x="30359" y="12573"/>
                </a:lnTo>
                <a:lnTo>
                  <a:pt x="31256" y="12573"/>
                </a:lnTo>
                <a:lnTo>
                  <a:pt x="32946" y="12319"/>
                </a:lnTo>
                <a:lnTo>
                  <a:pt x="49655" y="12319"/>
                </a:lnTo>
                <a:lnTo>
                  <a:pt x="49345" y="12065"/>
                </a:lnTo>
                <a:lnTo>
                  <a:pt x="49034" y="11684"/>
                </a:lnTo>
                <a:lnTo>
                  <a:pt x="48356" y="11176"/>
                </a:lnTo>
                <a:lnTo>
                  <a:pt x="46320" y="10033"/>
                </a:lnTo>
                <a:lnTo>
                  <a:pt x="45251" y="9525"/>
                </a:lnTo>
                <a:lnTo>
                  <a:pt x="44860" y="9271"/>
                </a:lnTo>
                <a:lnTo>
                  <a:pt x="44368" y="9144"/>
                </a:lnTo>
                <a:lnTo>
                  <a:pt x="30278" y="9144"/>
                </a:lnTo>
                <a:lnTo>
                  <a:pt x="30425" y="8763"/>
                </a:lnTo>
                <a:lnTo>
                  <a:pt x="30750" y="7620"/>
                </a:lnTo>
                <a:lnTo>
                  <a:pt x="30710" y="5207"/>
                </a:lnTo>
                <a:lnTo>
                  <a:pt x="30393" y="4191"/>
                </a:lnTo>
                <a:lnTo>
                  <a:pt x="30255" y="3937"/>
                </a:lnTo>
                <a:close/>
              </a:path>
              <a:path w="57784" h="33020">
                <a:moveTo>
                  <a:pt x="36683" y="7874"/>
                </a:moveTo>
                <a:lnTo>
                  <a:pt x="35464" y="7874"/>
                </a:lnTo>
                <a:lnTo>
                  <a:pt x="33498" y="8001"/>
                </a:lnTo>
                <a:lnTo>
                  <a:pt x="32716" y="8255"/>
                </a:lnTo>
                <a:lnTo>
                  <a:pt x="31497" y="8509"/>
                </a:lnTo>
                <a:lnTo>
                  <a:pt x="30278" y="9144"/>
                </a:lnTo>
                <a:lnTo>
                  <a:pt x="44368" y="9144"/>
                </a:lnTo>
                <a:lnTo>
                  <a:pt x="42893" y="8763"/>
                </a:lnTo>
                <a:lnTo>
                  <a:pt x="41122" y="8382"/>
                </a:lnTo>
                <a:lnTo>
                  <a:pt x="39478" y="8128"/>
                </a:lnTo>
                <a:lnTo>
                  <a:pt x="36683" y="7874"/>
                </a:lnTo>
                <a:close/>
              </a:path>
              <a:path w="57784" h="33020">
                <a:moveTo>
                  <a:pt x="25161" y="0"/>
                </a:moveTo>
                <a:lnTo>
                  <a:pt x="21308" y="0"/>
                </a:lnTo>
                <a:lnTo>
                  <a:pt x="20204" y="126"/>
                </a:lnTo>
                <a:lnTo>
                  <a:pt x="18318" y="507"/>
                </a:lnTo>
                <a:lnTo>
                  <a:pt x="17536" y="634"/>
                </a:lnTo>
                <a:lnTo>
                  <a:pt x="16203" y="1142"/>
                </a:lnTo>
                <a:lnTo>
                  <a:pt x="15685" y="1269"/>
                </a:lnTo>
                <a:lnTo>
                  <a:pt x="14742" y="1777"/>
                </a:lnTo>
                <a:lnTo>
                  <a:pt x="14547" y="1904"/>
                </a:lnTo>
                <a:lnTo>
                  <a:pt x="11994" y="2412"/>
                </a:lnTo>
                <a:lnTo>
                  <a:pt x="29286" y="2413"/>
                </a:lnTo>
                <a:lnTo>
                  <a:pt x="28461" y="1524"/>
                </a:lnTo>
                <a:lnTo>
                  <a:pt x="27564" y="762"/>
                </a:lnTo>
                <a:lnTo>
                  <a:pt x="26932" y="254"/>
                </a:lnTo>
                <a:lnTo>
                  <a:pt x="26656" y="127"/>
                </a:lnTo>
                <a:lnTo>
                  <a:pt x="251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05483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90" h="31750">
                <a:moveTo>
                  <a:pt x="2276" y="0"/>
                </a:moveTo>
                <a:lnTo>
                  <a:pt x="1287" y="508"/>
                </a:lnTo>
                <a:lnTo>
                  <a:pt x="0" y="978"/>
                </a:lnTo>
                <a:lnTo>
                  <a:pt x="2000" y="1879"/>
                </a:lnTo>
                <a:lnTo>
                  <a:pt x="19848" y="6929"/>
                </a:lnTo>
                <a:lnTo>
                  <a:pt x="20837" y="7360"/>
                </a:lnTo>
                <a:lnTo>
                  <a:pt x="35343" y="22082"/>
                </a:lnTo>
                <a:lnTo>
                  <a:pt x="36833" y="25057"/>
                </a:lnTo>
                <a:lnTo>
                  <a:pt x="41479" y="31635"/>
                </a:lnTo>
                <a:lnTo>
                  <a:pt x="41237" y="30735"/>
                </a:lnTo>
                <a:lnTo>
                  <a:pt x="40927" y="29129"/>
                </a:lnTo>
                <a:lnTo>
                  <a:pt x="44699" y="21885"/>
                </a:lnTo>
                <a:lnTo>
                  <a:pt x="66149" y="21885"/>
                </a:lnTo>
                <a:lnTo>
                  <a:pt x="64743" y="21064"/>
                </a:lnTo>
                <a:lnTo>
                  <a:pt x="45676" y="14251"/>
                </a:lnTo>
                <a:lnTo>
                  <a:pt x="43123" y="12645"/>
                </a:lnTo>
                <a:lnTo>
                  <a:pt x="27403" y="6225"/>
                </a:lnTo>
                <a:lnTo>
                  <a:pt x="24643" y="5911"/>
                </a:lnTo>
                <a:lnTo>
                  <a:pt x="10614" y="2701"/>
                </a:lnTo>
                <a:lnTo>
                  <a:pt x="8256" y="2075"/>
                </a:lnTo>
                <a:lnTo>
                  <a:pt x="6048" y="1369"/>
                </a:lnTo>
                <a:lnTo>
                  <a:pt x="3104" y="351"/>
                </a:lnTo>
                <a:lnTo>
                  <a:pt x="2276" y="0"/>
                </a:lnTo>
                <a:close/>
              </a:path>
              <a:path w="72390" h="31750">
                <a:moveTo>
                  <a:pt x="66149" y="21885"/>
                </a:moveTo>
                <a:lnTo>
                  <a:pt x="44929" y="21885"/>
                </a:lnTo>
                <a:lnTo>
                  <a:pt x="47919" y="22082"/>
                </a:lnTo>
                <a:lnTo>
                  <a:pt x="53461" y="22630"/>
                </a:lnTo>
                <a:lnTo>
                  <a:pt x="72332" y="26036"/>
                </a:lnTo>
                <a:lnTo>
                  <a:pt x="69779" y="24196"/>
                </a:lnTo>
                <a:lnTo>
                  <a:pt x="68417" y="23295"/>
                </a:lnTo>
                <a:lnTo>
                  <a:pt x="66149" y="2188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114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241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24503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126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2463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56"/>
                </a:moveTo>
                <a:lnTo>
                  <a:pt x="0" y="0"/>
                </a:lnTo>
                <a:lnTo>
                  <a:pt x="229" y="0"/>
                </a:lnTo>
                <a:lnTo>
                  <a:pt x="229" y="273"/>
                </a:lnTo>
                <a:lnTo>
                  <a:pt x="0" y="156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2474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95"/>
                </a:moveTo>
                <a:lnTo>
                  <a:pt x="0" y="0"/>
                </a:lnTo>
                <a:lnTo>
                  <a:pt x="229" y="0"/>
                </a:lnTo>
                <a:lnTo>
                  <a:pt x="229" y="352"/>
                </a:lnTo>
                <a:lnTo>
                  <a:pt x="0" y="195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2486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273"/>
                </a:moveTo>
                <a:lnTo>
                  <a:pt x="0" y="0"/>
                </a:lnTo>
                <a:lnTo>
                  <a:pt x="241" y="0"/>
                </a:lnTo>
                <a:lnTo>
                  <a:pt x="241" y="430"/>
                </a:lnTo>
                <a:lnTo>
                  <a:pt x="0" y="273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2497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352"/>
                </a:moveTo>
                <a:lnTo>
                  <a:pt x="0" y="0"/>
                </a:lnTo>
                <a:lnTo>
                  <a:pt x="241" y="0"/>
                </a:lnTo>
                <a:lnTo>
                  <a:pt x="241" y="508"/>
                </a:lnTo>
                <a:lnTo>
                  <a:pt x="0" y="352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25101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275" y="0"/>
                </a:lnTo>
                <a:lnTo>
                  <a:pt x="275" y="548"/>
                </a:lnTo>
                <a:lnTo>
                  <a:pt x="114" y="469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25216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08"/>
                </a:moveTo>
                <a:lnTo>
                  <a:pt x="0" y="0"/>
                </a:lnTo>
                <a:lnTo>
                  <a:pt x="160" y="0"/>
                </a:lnTo>
                <a:lnTo>
                  <a:pt x="275" y="587"/>
                </a:lnTo>
                <a:lnTo>
                  <a:pt x="80" y="548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25377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48"/>
                </a:moveTo>
                <a:lnTo>
                  <a:pt x="0" y="0"/>
                </a:lnTo>
                <a:lnTo>
                  <a:pt x="229" y="0"/>
                </a:lnTo>
                <a:lnTo>
                  <a:pt x="229" y="626"/>
                </a:lnTo>
                <a:lnTo>
                  <a:pt x="0" y="548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25492" y="61732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587"/>
                </a:moveTo>
                <a:lnTo>
                  <a:pt x="0" y="0"/>
                </a:lnTo>
                <a:lnTo>
                  <a:pt x="229" y="0"/>
                </a:lnTo>
                <a:lnTo>
                  <a:pt x="229" y="665"/>
                </a:lnTo>
                <a:lnTo>
                  <a:pt x="0" y="587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25607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665"/>
                </a:moveTo>
                <a:lnTo>
                  <a:pt x="0" y="38"/>
                </a:lnTo>
                <a:lnTo>
                  <a:pt x="241" y="0"/>
                </a:lnTo>
                <a:lnTo>
                  <a:pt x="241" y="743"/>
                </a:lnTo>
                <a:lnTo>
                  <a:pt x="0" y="665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25722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04"/>
                </a:moveTo>
                <a:lnTo>
                  <a:pt x="0" y="38"/>
                </a:lnTo>
                <a:lnTo>
                  <a:pt x="241" y="0"/>
                </a:lnTo>
                <a:lnTo>
                  <a:pt x="241" y="783"/>
                </a:lnTo>
                <a:lnTo>
                  <a:pt x="0" y="704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2584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43"/>
                </a:moveTo>
                <a:lnTo>
                  <a:pt x="0" y="0"/>
                </a:lnTo>
                <a:lnTo>
                  <a:pt x="229" y="0"/>
                </a:lnTo>
                <a:lnTo>
                  <a:pt x="229" y="822"/>
                </a:lnTo>
                <a:lnTo>
                  <a:pt x="0" y="743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2596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83"/>
                </a:moveTo>
                <a:lnTo>
                  <a:pt x="0" y="0"/>
                </a:lnTo>
                <a:lnTo>
                  <a:pt x="229" y="0"/>
                </a:lnTo>
                <a:lnTo>
                  <a:pt x="229" y="861"/>
                </a:lnTo>
                <a:lnTo>
                  <a:pt x="0" y="783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2607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22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22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2619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61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61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632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275" y="0"/>
                </a:lnTo>
                <a:lnTo>
                  <a:pt x="275" y="939"/>
                </a:lnTo>
                <a:lnTo>
                  <a:pt x="114" y="90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2643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160" y="0"/>
                </a:lnTo>
                <a:lnTo>
                  <a:pt x="275" y="979"/>
                </a:lnTo>
                <a:lnTo>
                  <a:pt x="0" y="90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2659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78"/>
                </a:moveTo>
                <a:lnTo>
                  <a:pt x="0" y="38"/>
                </a:lnTo>
                <a:lnTo>
                  <a:pt x="229" y="0"/>
                </a:lnTo>
                <a:lnTo>
                  <a:pt x="229" y="1057"/>
                </a:lnTo>
                <a:lnTo>
                  <a:pt x="0" y="97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2671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18"/>
                </a:moveTo>
                <a:lnTo>
                  <a:pt x="0" y="38"/>
                </a:lnTo>
                <a:lnTo>
                  <a:pt x="229" y="0"/>
                </a:lnTo>
                <a:lnTo>
                  <a:pt x="229" y="1096"/>
                </a:lnTo>
                <a:lnTo>
                  <a:pt x="0" y="101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2682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57"/>
                </a:moveTo>
                <a:lnTo>
                  <a:pt x="0" y="0"/>
                </a:lnTo>
                <a:lnTo>
                  <a:pt x="241" y="0"/>
                </a:lnTo>
                <a:lnTo>
                  <a:pt x="241" y="1134"/>
                </a:lnTo>
                <a:lnTo>
                  <a:pt x="0" y="1057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2694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96"/>
                </a:moveTo>
                <a:lnTo>
                  <a:pt x="0" y="0"/>
                </a:lnTo>
                <a:lnTo>
                  <a:pt x="241" y="0"/>
                </a:lnTo>
                <a:lnTo>
                  <a:pt x="241" y="1173"/>
                </a:lnTo>
                <a:lnTo>
                  <a:pt x="0" y="1096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2706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34"/>
                </a:moveTo>
                <a:lnTo>
                  <a:pt x="0" y="0"/>
                </a:lnTo>
                <a:lnTo>
                  <a:pt x="229" y="0"/>
                </a:lnTo>
                <a:lnTo>
                  <a:pt x="229" y="1212"/>
                </a:lnTo>
                <a:lnTo>
                  <a:pt x="0" y="1134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2718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29" y="0"/>
                </a:lnTo>
                <a:lnTo>
                  <a:pt x="229" y="1252"/>
                </a:lnTo>
                <a:lnTo>
                  <a:pt x="0" y="1173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27298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52"/>
                </a:moveTo>
                <a:lnTo>
                  <a:pt x="0" y="40"/>
                </a:lnTo>
                <a:lnTo>
                  <a:pt x="241" y="0"/>
                </a:lnTo>
                <a:lnTo>
                  <a:pt x="241" y="1331"/>
                </a:lnTo>
                <a:lnTo>
                  <a:pt x="0" y="1252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27413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92"/>
                </a:moveTo>
                <a:lnTo>
                  <a:pt x="0" y="40"/>
                </a:lnTo>
                <a:lnTo>
                  <a:pt x="275" y="0"/>
                </a:lnTo>
                <a:lnTo>
                  <a:pt x="275" y="1370"/>
                </a:lnTo>
                <a:lnTo>
                  <a:pt x="126" y="1331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2753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31"/>
                </a:moveTo>
                <a:lnTo>
                  <a:pt x="0" y="0"/>
                </a:lnTo>
                <a:lnTo>
                  <a:pt x="149" y="0"/>
                </a:lnTo>
                <a:lnTo>
                  <a:pt x="275" y="1409"/>
                </a:lnTo>
                <a:lnTo>
                  <a:pt x="0" y="1331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2768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70"/>
                </a:moveTo>
                <a:lnTo>
                  <a:pt x="0" y="0"/>
                </a:lnTo>
                <a:lnTo>
                  <a:pt x="241" y="0"/>
                </a:lnTo>
                <a:lnTo>
                  <a:pt x="241" y="1448"/>
                </a:lnTo>
                <a:lnTo>
                  <a:pt x="0" y="137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2781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09"/>
                </a:moveTo>
                <a:lnTo>
                  <a:pt x="0" y="0"/>
                </a:lnTo>
                <a:lnTo>
                  <a:pt x="229" y="0"/>
                </a:lnTo>
                <a:lnTo>
                  <a:pt x="229" y="1488"/>
                </a:lnTo>
                <a:lnTo>
                  <a:pt x="0" y="1409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27930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48"/>
                </a:moveTo>
                <a:lnTo>
                  <a:pt x="0" y="0"/>
                </a:lnTo>
                <a:lnTo>
                  <a:pt x="229" y="0"/>
                </a:lnTo>
                <a:lnTo>
                  <a:pt x="229" y="1527"/>
                </a:lnTo>
                <a:lnTo>
                  <a:pt x="0" y="1448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28045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27"/>
                </a:moveTo>
                <a:lnTo>
                  <a:pt x="0" y="38"/>
                </a:lnTo>
                <a:lnTo>
                  <a:pt x="241" y="0"/>
                </a:lnTo>
                <a:lnTo>
                  <a:pt x="241" y="1644"/>
                </a:lnTo>
                <a:lnTo>
                  <a:pt x="0" y="1527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28160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66"/>
                </a:moveTo>
                <a:lnTo>
                  <a:pt x="0" y="38"/>
                </a:lnTo>
                <a:lnTo>
                  <a:pt x="241" y="0"/>
                </a:lnTo>
                <a:lnTo>
                  <a:pt x="241" y="1683"/>
                </a:lnTo>
                <a:lnTo>
                  <a:pt x="0" y="1566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28287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44"/>
                </a:moveTo>
                <a:lnTo>
                  <a:pt x="0" y="0"/>
                </a:lnTo>
                <a:lnTo>
                  <a:pt x="229" y="0"/>
                </a:lnTo>
                <a:lnTo>
                  <a:pt x="229" y="1723"/>
                </a:lnTo>
                <a:lnTo>
                  <a:pt x="0" y="1644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28402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83"/>
                </a:moveTo>
                <a:lnTo>
                  <a:pt x="0" y="0"/>
                </a:lnTo>
                <a:lnTo>
                  <a:pt x="229" y="0"/>
                </a:lnTo>
                <a:lnTo>
                  <a:pt x="229" y="1762"/>
                </a:lnTo>
                <a:lnTo>
                  <a:pt x="0" y="1683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2851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762"/>
                </a:moveTo>
                <a:lnTo>
                  <a:pt x="0" y="38"/>
                </a:lnTo>
                <a:lnTo>
                  <a:pt x="241" y="0"/>
                </a:lnTo>
                <a:lnTo>
                  <a:pt x="241" y="1840"/>
                </a:lnTo>
                <a:lnTo>
                  <a:pt x="0" y="1762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28632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801"/>
                </a:moveTo>
                <a:lnTo>
                  <a:pt x="0" y="38"/>
                </a:lnTo>
                <a:lnTo>
                  <a:pt x="275" y="0"/>
                </a:lnTo>
                <a:lnTo>
                  <a:pt x="275" y="1879"/>
                </a:lnTo>
                <a:lnTo>
                  <a:pt x="126" y="184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2875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40"/>
                </a:moveTo>
                <a:lnTo>
                  <a:pt x="0" y="0"/>
                </a:lnTo>
                <a:lnTo>
                  <a:pt x="149" y="0"/>
                </a:lnTo>
                <a:lnTo>
                  <a:pt x="264" y="1918"/>
                </a:lnTo>
                <a:lnTo>
                  <a:pt x="0" y="184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2890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79"/>
                </a:moveTo>
                <a:lnTo>
                  <a:pt x="0" y="0"/>
                </a:lnTo>
                <a:lnTo>
                  <a:pt x="241" y="0"/>
                </a:lnTo>
                <a:lnTo>
                  <a:pt x="241" y="1957"/>
                </a:lnTo>
                <a:lnTo>
                  <a:pt x="0" y="1879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29023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57"/>
                </a:moveTo>
                <a:lnTo>
                  <a:pt x="0" y="38"/>
                </a:lnTo>
                <a:lnTo>
                  <a:pt x="241" y="0"/>
                </a:lnTo>
                <a:lnTo>
                  <a:pt x="241" y="2036"/>
                </a:lnTo>
                <a:lnTo>
                  <a:pt x="0" y="1957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2914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96"/>
                </a:moveTo>
                <a:lnTo>
                  <a:pt x="0" y="38"/>
                </a:lnTo>
                <a:lnTo>
                  <a:pt x="229" y="0"/>
                </a:lnTo>
                <a:lnTo>
                  <a:pt x="229" y="2075"/>
                </a:lnTo>
                <a:lnTo>
                  <a:pt x="0" y="1996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2926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36"/>
                </a:moveTo>
                <a:lnTo>
                  <a:pt x="0" y="0"/>
                </a:lnTo>
                <a:lnTo>
                  <a:pt x="241" y="0"/>
                </a:lnTo>
                <a:lnTo>
                  <a:pt x="241" y="2114"/>
                </a:lnTo>
                <a:lnTo>
                  <a:pt x="0" y="2036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2937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75"/>
                </a:moveTo>
                <a:lnTo>
                  <a:pt x="0" y="0"/>
                </a:lnTo>
                <a:lnTo>
                  <a:pt x="241" y="0"/>
                </a:lnTo>
                <a:lnTo>
                  <a:pt x="241" y="2192"/>
                </a:lnTo>
                <a:lnTo>
                  <a:pt x="0" y="2075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2950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53"/>
                </a:moveTo>
                <a:lnTo>
                  <a:pt x="0" y="38"/>
                </a:lnTo>
                <a:lnTo>
                  <a:pt x="229" y="0"/>
                </a:lnTo>
                <a:lnTo>
                  <a:pt x="229" y="2271"/>
                </a:lnTo>
                <a:lnTo>
                  <a:pt x="0" y="2153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14" y="0"/>
                </a:moveTo>
                <a:lnTo>
                  <a:pt x="0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275" y="0"/>
                </a:moveTo>
                <a:lnTo>
                  <a:pt x="0" y="0"/>
                </a:lnTo>
                <a:lnTo>
                  <a:pt x="0" y="2271"/>
                </a:lnTo>
                <a:lnTo>
                  <a:pt x="160" y="1996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29851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14"/>
                </a:moveTo>
                <a:lnTo>
                  <a:pt x="0" y="0"/>
                </a:lnTo>
                <a:lnTo>
                  <a:pt x="275" y="0"/>
                </a:lnTo>
                <a:lnTo>
                  <a:pt x="275" y="1291"/>
                </a:lnTo>
                <a:lnTo>
                  <a:pt x="0" y="2114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30012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29" y="38"/>
                </a:moveTo>
                <a:lnTo>
                  <a:pt x="0" y="38"/>
                </a:lnTo>
                <a:lnTo>
                  <a:pt x="0" y="1761"/>
                </a:lnTo>
                <a:lnTo>
                  <a:pt x="229" y="900"/>
                </a:lnTo>
                <a:lnTo>
                  <a:pt x="229" y="38"/>
                </a:lnTo>
                <a:close/>
              </a:path>
              <a:path w="634" h="1904">
                <a:moveTo>
                  <a:pt x="229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30127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41" y="0"/>
                </a:moveTo>
                <a:lnTo>
                  <a:pt x="0" y="1330"/>
                </a:lnTo>
                <a:lnTo>
                  <a:pt x="241" y="430"/>
                </a:lnTo>
                <a:lnTo>
                  <a:pt x="241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30242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41" y="0"/>
                </a:moveTo>
                <a:lnTo>
                  <a:pt x="0" y="0"/>
                </a:lnTo>
                <a:lnTo>
                  <a:pt x="0" y="900"/>
                </a:lnTo>
                <a:lnTo>
                  <a:pt x="241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30368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34" y="234"/>
                </a:lnTo>
                <a:lnTo>
                  <a:pt x="0" y="43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16994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4" h="46354">
                <a:moveTo>
                  <a:pt x="15812" y="27054"/>
                </a:moveTo>
                <a:lnTo>
                  <a:pt x="15616" y="27719"/>
                </a:lnTo>
                <a:lnTo>
                  <a:pt x="15490" y="27954"/>
                </a:lnTo>
                <a:lnTo>
                  <a:pt x="15294" y="28542"/>
                </a:lnTo>
                <a:lnTo>
                  <a:pt x="15179" y="28776"/>
                </a:lnTo>
                <a:lnTo>
                  <a:pt x="15064" y="29129"/>
                </a:lnTo>
                <a:lnTo>
                  <a:pt x="14938" y="29364"/>
                </a:lnTo>
                <a:lnTo>
                  <a:pt x="14869" y="29560"/>
                </a:lnTo>
                <a:lnTo>
                  <a:pt x="14512" y="30225"/>
                </a:lnTo>
                <a:lnTo>
                  <a:pt x="14153" y="31008"/>
                </a:lnTo>
                <a:lnTo>
                  <a:pt x="13684" y="31753"/>
                </a:lnTo>
                <a:lnTo>
                  <a:pt x="13569" y="32027"/>
                </a:lnTo>
                <a:lnTo>
                  <a:pt x="13440" y="32183"/>
                </a:lnTo>
                <a:lnTo>
                  <a:pt x="12822" y="33162"/>
                </a:lnTo>
                <a:lnTo>
                  <a:pt x="12661" y="33357"/>
                </a:lnTo>
                <a:lnTo>
                  <a:pt x="6761" y="38213"/>
                </a:lnTo>
                <a:lnTo>
                  <a:pt x="6612" y="38487"/>
                </a:lnTo>
                <a:lnTo>
                  <a:pt x="5738" y="38800"/>
                </a:lnTo>
                <a:lnTo>
                  <a:pt x="3035" y="40287"/>
                </a:lnTo>
                <a:lnTo>
                  <a:pt x="1540" y="40993"/>
                </a:lnTo>
                <a:lnTo>
                  <a:pt x="95" y="41580"/>
                </a:lnTo>
                <a:lnTo>
                  <a:pt x="0" y="44672"/>
                </a:lnTo>
                <a:lnTo>
                  <a:pt x="1264" y="44908"/>
                </a:lnTo>
                <a:lnTo>
                  <a:pt x="3576" y="45378"/>
                </a:lnTo>
                <a:lnTo>
                  <a:pt x="6336" y="46043"/>
                </a:lnTo>
                <a:lnTo>
                  <a:pt x="8222" y="46043"/>
                </a:lnTo>
                <a:lnTo>
                  <a:pt x="10108" y="45965"/>
                </a:lnTo>
                <a:lnTo>
                  <a:pt x="24689" y="43890"/>
                </a:lnTo>
                <a:lnTo>
                  <a:pt x="26380" y="43538"/>
                </a:lnTo>
                <a:lnTo>
                  <a:pt x="28001" y="43146"/>
                </a:lnTo>
                <a:lnTo>
                  <a:pt x="30980" y="42363"/>
                </a:lnTo>
                <a:lnTo>
                  <a:pt x="33693" y="41580"/>
                </a:lnTo>
                <a:lnTo>
                  <a:pt x="1023" y="41540"/>
                </a:lnTo>
                <a:lnTo>
                  <a:pt x="1736" y="41384"/>
                </a:lnTo>
                <a:lnTo>
                  <a:pt x="14547" y="31165"/>
                </a:lnTo>
                <a:lnTo>
                  <a:pt x="17260" y="31008"/>
                </a:lnTo>
                <a:lnTo>
                  <a:pt x="22378" y="30774"/>
                </a:lnTo>
                <a:lnTo>
                  <a:pt x="29174" y="30578"/>
                </a:lnTo>
                <a:lnTo>
                  <a:pt x="29761" y="30578"/>
                </a:lnTo>
                <a:lnTo>
                  <a:pt x="28312" y="27680"/>
                </a:lnTo>
                <a:lnTo>
                  <a:pt x="28172" y="27289"/>
                </a:lnTo>
                <a:lnTo>
                  <a:pt x="19273" y="27289"/>
                </a:lnTo>
                <a:lnTo>
                  <a:pt x="17893" y="27250"/>
                </a:lnTo>
                <a:lnTo>
                  <a:pt x="16708" y="27172"/>
                </a:lnTo>
                <a:lnTo>
                  <a:pt x="15812" y="27054"/>
                </a:lnTo>
                <a:close/>
              </a:path>
              <a:path w="38734" h="46354">
                <a:moveTo>
                  <a:pt x="30037" y="31008"/>
                </a:moveTo>
                <a:lnTo>
                  <a:pt x="34291" y="35824"/>
                </a:lnTo>
                <a:lnTo>
                  <a:pt x="33027" y="36216"/>
                </a:lnTo>
                <a:lnTo>
                  <a:pt x="31727" y="36569"/>
                </a:lnTo>
                <a:lnTo>
                  <a:pt x="30393" y="36881"/>
                </a:lnTo>
                <a:lnTo>
                  <a:pt x="29059" y="37234"/>
                </a:lnTo>
                <a:lnTo>
                  <a:pt x="1931" y="41462"/>
                </a:lnTo>
                <a:lnTo>
                  <a:pt x="1264" y="41540"/>
                </a:lnTo>
                <a:lnTo>
                  <a:pt x="33724" y="41540"/>
                </a:lnTo>
                <a:lnTo>
                  <a:pt x="34165" y="40954"/>
                </a:lnTo>
                <a:lnTo>
                  <a:pt x="34682" y="40444"/>
                </a:lnTo>
                <a:lnTo>
                  <a:pt x="34796" y="40287"/>
                </a:lnTo>
                <a:lnTo>
                  <a:pt x="35073" y="40053"/>
                </a:lnTo>
                <a:lnTo>
                  <a:pt x="35234" y="39857"/>
                </a:lnTo>
                <a:lnTo>
                  <a:pt x="35464" y="39622"/>
                </a:lnTo>
                <a:lnTo>
                  <a:pt x="35625" y="39505"/>
                </a:lnTo>
                <a:lnTo>
                  <a:pt x="35821" y="39309"/>
                </a:lnTo>
                <a:lnTo>
                  <a:pt x="36097" y="39113"/>
                </a:lnTo>
                <a:lnTo>
                  <a:pt x="36327" y="38957"/>
                </a:lnTo>
                <a:lnTo>
                  <a:pt x="36522" y="38761"/>
                </a:lnTo>
                <a:lnTo>
                  <a:pt x="37120" y="38369"/>
                </a:lnTo>
                <a:lnTo>
                  <a:pt x="37592" y="38095"/>
                </a:lnTo>
                <a:lnTo>
                  <a:pt x="37868" y="37938"/>
                </a:lnTo>
                <a:lnTo>
                  <a:pt x="38098" y="37781"/>
                </a:lnTo>
                <a:lnTo>
                  <a:pt x="31512" y="32927"/>
                </a:lnTo>
                <a:lnTo>
                  <a:pt x="30037" y="31008"/>
                </a:lnTo>
                <a:close/>
              </a:path>
              <a:path w="38734" h="46354">
                <a:moveTo>
                  <a:pt x="15651" y="27484"/>
                </a:moveTo>
                <a:close/>
              </a:path>
              <a:path w="38734" h="46354">
                <a:moveTo>
                  <a:pt x="18330" y="0"/>
                </a:moveTo>
                <a:lnTo>
                  <a:pt x="12661" y="7321"/>
                </a:lnTo>
                <a:lnTo>
                  <a:pt x="12776" y="8338"/>
                </a:lnTo>
                <a:lnTo>
                  <a:pt x="15260" y="15661"/>
                </a:lnTo>
                <a:lnTo>
                  <a:pt x="15846" y="17108"/>
                </a:lnTo>
                <a:lnTo>
                  <a:pt x="16080" y="17971"/>
                </a:lnTo>
                <a:lnTo>
                  <a:pt x="16318" y="18988"/>
                </a:lnTo>
                <a:lnTo>
                  <a:pt x="16433" y="19810"/>
                </a:lnTo>
                <a:lnTo>
                  <a:pt x="16527" y="23256"/>
                </a:lnTo>
                <a:lnTo>
                  <a:pt x="16364" y="24705"/>
                </a:lnTo>
                <a:lnTo>
                  <a:pt x="16122" y="25879"/>
                </a:lnTo>
                <a:lnTo>
                  <a:pt x="15812" y="27054"/>
                </a:lnTo>
                <a:lnTo>
                  <a:pt x="16708" y="27172"/>
                </a:lnTo>
                <a:lnTo>
                  <a:pt x="17893" y="27250"/>
                </a:lnTo>
                <a:lnTo>
                  <a:pt x="19273" y="27289"/>
                </a:lnTo>
                <a:lnTo>
                  <a:pt x="20802" y="27289"/>
                </a:lnTo>
                <a:lnTo>
                  <a:pt x="22447" y="27250"/>
                </a:lnTo>
                <a:lnTo>
                  <a:pt x="25126" y="27054"/>
                </a:lnTo>
                <a:lnTo>
                  <a:pt x="26069" y="26937"/>
                </a:lnTo>
                <a:lnTo>
                  <a:pt x="26978" y="26780"/>
                </a:lnTo>
                <a:lnTo>
                  <a:pt x="27921" y="26584"/>
                </a:lnTo>
                <a:lnTo>
                  <a:pt x="27599" y="25527"/>
                </a:lnTo>
                <a:lnTo>
                  <a:pt x="27323" y="24431"/>
                </a:lnTo>
                <a:lnTo>
                  <a:pt x="27093" y="23256"/>
                </a:lnTo>
                <a:lnTo>
                  <a:pt x="26782" y="20750"/>
                </a:lnTo>
                <a:lnTo>
                  <a:pt x="26879" y="15661"/>
                </a:lnTo>
                <a:lnTo>
                  <a:pt x="30183" y="2114"/>
                </a:lnTo>
                <a:lnTo>
                  <a:pt x="28427" y="2114"/>
                </a:lnTo>
                <a:lnTo>
                  <a:pt x="21469" y="586"/>
                </a:lnTo>
                <a:lnTo>
                  <a:pt x="20411" y="273"/>
                </a:lnTo>
                <a:lnTo>
                  <a:pt x="19066" y="38"/>
                </a:lnTo>
                <a:lnTo>
                  <a:pt x="18330" y="0"/>
                </a:lnTo>
                <a:close/>
              </a:path>
              <a:path w="38734" h="46354">
                <a:moveTo>
                  <a:pt x="27921" y="26584"/>
                </a:moveTo>
                <a:lnTo>
                  <a:pt x="20802" y="27289"/>
                </a:lnTo>
                <a:lnTo>
                  <a:pt x="28172" y="27289"/>
                </a:lnTo>
                <a:lnTo>
                  <a:pt x="27921" y="26584"/>
                </a:lnTo>
                <a:close/>
              </a:path>
              <a:path w="38734" h="46354">
                <a:moveTo>
                  <a:pt x="30198" y="2074"/>
                </a:moveTo>
                <a:lnTo>
                  <a:pt x="29370" y="2114"/>
                </a:lnTo>
                <a:lnTo>
                  <a:pt x="30183" y="211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10784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59" h="71754">
                <a:moveTo>
                  <a:pt x="6060" y="51561"/>
                </a:moveTo>
                <a:lnTo>
                  <a:pt x="2081" y="63753"/>
                </a:lnTo>
                <a:lnTo>
                  <a:pt x="1805" y="64261"/>
                </a:lnTo>
                <a:lnTo>
                  <a:pt x="1057" y="65150"/>
                </a:lnTo>
                <a:lnTo>
                  <a:pt x="793" y="65531"/>
                </a:lnTo>
                <a:lnTo>
                  <a:pt x="275" y="66166"/>
                </a:lnTo>
                <a:lnTo>
                  <a:pt x="862" y="66928"/>
                </a:lnTo>
                <a:lnTo>
                  <a:pt x="1057" y="67055"/>
                </a:lnTo>
                <a:lnTo>
                  <a:pt x="4875" y="68325"/>
                </a:lnTo>
                <a:lnTo>
                  <a:pt x="6531" y="69087"/>
                </a:lnTo>
                <a:lnTo>
                  <a:pt x="7946" y="69595"/>
                </a:lnTo>
                <a:lnTo>
                  <a:pt x="8808" y="69849"/>
                </a:lnTo>
                <a:lnTo>
                  <a:pt x="9004" y="69976"/>
                </a:lnTo>
                <a:lnTo>
                  <a:pt x="9165" y="69976"/>
                </a:lnTo>
                <a:lnTo>
                  <a:pt x="11131" y="70484"/>
                </a:lnTo>
                <a:lnTo>
                  <a:pt x="13489" y="70865"/>
                </a:lnTo>
                <a:lnTo>
                  <a:pt x="17571" y="71246"/>
                </a:lnTo>
                <a:lnTo>
                  <a:pt x="18786" y="71143"/>
                </a:lnTo>
                <a:lnTo>
                  <a:pt x="18479" y="71119"/>
                </a:lnTo>
                <a:lnTo>
                  <a:pt x="18318" y="70992"/>
                </a:lnTo>
                <a:lnTo>
                  <a:pt x="22803" y="70992"/>
                </a:lnTo>
                <a:lnTo>
                  <a:pt x="23792" y="70611"/>
                </a:lnTo>
                <a:lnTo>
                  <a:pt x="24333" y="70484"/>
                </a:lnTo>
                <a:lnTo>
                  <a:pt x="25483" y="69976"/>
                </a:lnTo>
                <a:lnTo>
                  <a:pt x="26069" y="69595"/>
                </a:lnTo>
                <a:lnTo>
                  <a:pt x="27369" y="68833"/>
                </a:lnTo>
                <a:lnTo>
                  <a:pt x="28920" y="67817"/>
                </a:lnTo>
                <a:lnTo>
                  <a:pt x="19859" y="67817"/>
                </a:lnTo>
                <a:lnTo>
                  <a:pt x="19618" y="67690"/>
                </a:lnTo>
                <a:lnTo>
                  <a:pt x="30002" y="62356"/>
                </a:lnTo>
                <a:lnTo>
                  <a:pt x="29531" y="61721"/>
                </a:lnTo>
                <a:lnTo>
                  <a:pt x="29013" y="61213"/>
                </a:lnTo>
                <a:lnTo>
                  <a:pt x="28461" y="60578"/>
                </a:lnTo>
                <a:lnTo>
                  <a:pt x="8371" y="51942"/>
                </a:lnTo>
                <a:lnTo>
                  <a:pt x="6060" y="51561"/>
                </a:lnTo>
                <a:close/>
              </a:path>
              <a:path w="60959" h="71754">
                <a:moveTo>
                  <a:pt x="22803" y="70992"/>
                </a:moveTo>
                <a:lnTo>
                  <a:pt x="18318" y="70992"/>
                </a:lnTo>
                <a:lnTo>
                  <a:pt x="19066" y="71119"/>
                </a:lnTo>
                <a:lnTo>
                  <a:pt x="18786" y="71143"/>
                </a:lnTo>
                <a:lnTo>
                  <a:pt x="19066" y="71246"/>
                </a:lnTo>
                <a:lnTo>
                  <a:pt x="21469" y="71246"/>
                </a:lnTo>
                <a:lnTo>
                  <a:pt x="22332" y="71119"/>
                </a:lnTo>
                <a:lnTo>
                  <a:pt x="22803" y="70992"/>
                </a:lnTo>
                <a:close/>
              </a:path>
              <a:path w="60959" h="71754">
                <a:moveTo>
                  <a:pt x="21228" y="67690"/>
                </a:moveTo>
                <a:lnTo>
                  <a:pt x="19618" y="67690"/>
                </a:lnTo>
                <a:lnTo>
                  <a:pt x="19859" y="67817"/>
                </a:lnTo>
                <a:lnTo>
                  <a:pt x="20411" y="67817"/>
                </a:lnTo>
                <a:lnTo>
                  <a:pt x="21228" y="67690"/>
                </a:lnTo>
                <a:close/>
              </a:path>
              <a:path w="60959" h="71754">
                <a:moveTo>
                  <a:pt x="53749" y="41656"/>
                </a:moveTo>
                <a:lnTo>
                  <a:pt x="44388" y="41656"/>
                </a:lnTo>
                <a:lnTo>
                  <a:pt x="44181" y="41783"/>
                </a:lnTo>
                <a:lnTo>
                  <a:pt x="43560" y="42164"/>
                </a:lnTo>
                <a:lnTo>
                  <a:pt x="42813" y="42672"/>
                </a:lnTo>
                <a:lnTo>
                  <a:pt x="42111" y="43180"/>
                </a:lnTo>
                <a:lnTo>
                  <a:pt x="41479" y="43815"/>
                </a:lnTo>
                <a:lnTo>
                  <a:pt x="40892" y="44323"/>
                </a:lnTo>
                <a:lnTo>
                  <a:pt x="39478" y="46101"/>
                </a:lnTo>
                <a:lnTo>
                  <a:pt x="38778" y="47244"/>
                </a:lnTo>
                <a:lnTo>
                  <a:pt x="37937" y="48895"/>
                </a:lnTo>
                <a:lnTo>
                  <a:pt x="36798" y="52450"/>
                </a:lnTo>
                <a:lnTo>
                  <a:pt x="36120" y="54101"/>
                </a:lnTo>
                <a:lnTo>
                  <a:pt x="30508" y="61975"/>
                </a:lnTo>
                <a:lnTo>
                  <a:pt x="28783" y="63499"/>
                </a:lnTo>
                <a:lnTo>
                  <a:pt x="27645" y="64388"/>
                </a:lnTo>
                <a:lnTo>
                  <a:pt x="27346" y="64595"/>
                </a:lnTo>
                <a:lnTo>
                  <a:pt x="26656" y="65150"/>
                </a:lnTo>
                <a:lnTo>
                  <a:pt x="26046" y="65531"/>
                </a:lnTo>
                <a:lnTo>
                  <a:pt x="25552" y="65912"/>
                </a:lnTo>
                <a:lnTo>
                  <a:pt x="24655" y="66420"/>
                </a:lnTo>
                <a:lnTo>
                  <a:pt x="24110" y="66659"/>
                </a:lnTo>
                <a:lnTo>
                  <a:pt x="23861" y="66801"/>
                </a:lnTo>
                <a:lnTo>
                  <a:pt x="23079" y="67182"/>
                </a:lnTo>
                <a:lnTo>
                  <a:pt x="22573" y="67331"/>
                </a:lnTo>
                <a:lnTo>
                  <a:pt x="22332" y="67436"/>
                </a:lnTo>
                <a:lnTo>
                  <a:pt x="20756" y="67817"/>
                </a:lnTo>
                <a:lnTo>
                  <a:pt x="28920" y="67817"/>
                </a:lnTo>
                <a:lnTo>
                  <a:pt x="30198" y="66928"/>
                </a:lnTo>
                <a:lnTo>
                  <a:pt x="31788" y="65517"/>
                </a:lnTo>
                <a:lnTo>
                  <a:pt x="32294" y="65023"/>
                </a:lnTo>
                <a:lnTo>
                  <a:pt x="32555" y="64769"/>
                </a:lnTo>
                <a:lnTo>
                  <a:pt x="32785" y="64769"/>
                </a:lnTo>
                <a:lnTo>
                  <a:pt x="33383" y="64261"/>
                </a:lnTo>
                <a:lnTo>
                  <a:pt x="33889" y="63880"/>
                </a:lnTo>
                <a:lnTo>
                  <a:pt x="34567" y="63118"/>
                </a:lnTo>
                <a:lnTo>
                  <a:pt x="35073" y="62610"/>
                </a:lnTo>
                <a:lnTo>
                  <a:pt x="36407" y="60959"/>
                </a:lnTo>
                <a:lnTo>
                  <a:pt x="41398" y="49657"/>
                </a:lnTo>
                <a:lnTo>
                  <a:pt x="42261" y="48260"/>
                </a:lnTo>
                <a:lnTo>
                  <a:pt x="49149" y="43815"/>
                </a:lnTo>
                <a:lnTo>
                  <a:pt x="50046" y="43434"/>
                </a:lnTo>
                <a:lnTo>
                  <a:pt x="51345" y="42926"/>
                </a:lnTo>
                <a:lnTo>
                  <a:pt x="52093" y="42672"/>
                </a:lnTo>
                <a:lnTo>
                  <a:pt x="52886" y="42164"/>
                </a:lnTo>
                <a:lnTo>
                  <a:pt x="53533" y="41783"/>
                </a:lnTo>
                <a:lnTo>
                  <a:pt x="44354" y="41783"/>
                </a:lnTo>
                <a:lnTo>
                  <a:pt x="53615" y="41734"/>
                </a:lnTo>
                <a:lnTo>
                  <a:pt x="53749" y="41656"/>
                </a:lnTo>
                <a:close/>
              </a:path>
              <a:path w="60959" h="71754">
                <a:moveTo>
                  <a:pt x="32335" y="64984"/>
                </a:moveTo>
                <a:lnTo>
                  <a:pt x="32199" y="65023"/>
                </a:lnTo>
                <a:lnTo>
                  <a:pt x="32335" y="64984"/>
                </a:lnTo>
                <a:close/>
              </a:path>
              <a:path w="60959" h="71754">
                <a:moveTo>
                  <a:pt x="32785" y="64769"/>
                </a:moveTo>
                <a:lnTo>
                  <a:pt x="32555" y="64769"/>
                </a:lnTo>
                <a:lnTo>
                  <a:pt x="32335" y="64984"/>
                </a:lnTo>
                <a:lnTo>
                  <a:pt x="32636" y="64896"/>
                </a:lnTo>
                <a:lnTo>
                  <a:pt x="32785" y="64769"/>
                </a:lnTo>
                <a:close/>
              </a:path>
              <a:path w="60959" h="71754">
                <a:moveTo>
                  <a:pt x="21891" y="20700"/>
                </a:moveTo>
                <a:lnTo>
                  <a:pt x="793" y="20700"/>
                </a:lnTo>
                <a:lnTo>
                  <a:pt x="1037" y="21462"/>
                </a:lnTo>
                <a:lnTo>
                  <a:pt x="2161" y="24637"/>
                </a:lnTo>
                <a:lnTo>
                  <a:pt x="3024" y="27304"/>
                </a:lnTo>
                <a:lnTo>
                  <a:pt x="6209" y="45592"/>
                </a:lnTo>
                <a:lnTo>
                  <a:pt x="7394" y="45084"/>
                </a:lnTo>
                <a:lnTo>
                  <a:pt x="10660" y="43560"/>
                </a:lnTo>
                <a:lnTo>
                  <a:pt x="11637" y="42925"/>
                </a:lnTo>
                <a:lnTo>
                  <a:pt x="13708" y="41655"/>
                </a:lnTo>
                <a:lnTo>
                  <a:pt x="15927" y="40131"/>
                </a:lnTo>
                <a:lnTo>
                  <a:pt x="17180" y="39115"/>
                </a:lnTo>
                <a:lnTo>
                  <a:pt x="17697" y="38734"/>
                </a:lnTo>
                <a:lnTo>
                  <a:pt x="18479" y="37972"/>
                </a:lnTo>
                <a:lnTo>
                  <a:pt x="19342" y="36702"/>
                </a:lnTo>
                <a:lnTo>
                  <a:pt x="19959" y="35686"/>
                </a:lnTo>
                <a:lnTo>
                  <a:pt x="20482" y="34670"/>
                </a:lnTo>
                <a:lnTo>
                  <a:pt x="20837" y="34035"/>
                </a:lnTo>
                <a:lnTo>
                  <a:pt x="22729" y="27304"/>
                </a:lnTo>
                <a:lnTo>
                  <a:pt x="22610" y="23494"/>
                </a:lnTo>
                <a:lnTo>
                  <a:pt x="22297" y="21970"/>
                </a:lnTo>
                <a:lnTo>
                  <a:pt x="22102" y="21208"/>
                </a:lnTo>
                <a:lnTo>
                  <a:pt x="21891" y="20700"/>
                </a:lnTo>
                <a:close/>
              </a:path>
              <a:path w="60959" h="71754">
                <a:moveTo>
                  <a:pt x="43192" y="3937"/>
                </a:moveTo>
                <a:lnTo>
                  <a:pt x="24540" y="3936"/>
                </a:lnTo>
                <a:lnTo>
                  <a:pt x="25276" y="4064"/>
                </a:lnTo>
                <a:lnTo>
                  <a:pt x="26621" y="4191"/>
                </a:lnTo>
                <a:lnTo>
                  <a:pt x="27679" y="4572"/>
                </a:lnTo>
                <a:lnTo>
                  <a:pt x="36407" y="6096"/>
                </a:lnTo>
                <a:lnTo>
                  <a:pt x="35540" y="8509"/>
                </a:lnTo>
                <a:lnTo>
                  <a:pt x="32994" y="24384"/>
                </a:lnTo>
                <a:lnTo>
                  <a:pt x="33105" y="25654"/>
                </a:lnTo>
                <a:lnTo>
                  <a:pt x="37822" y="36957"/>
                </a:lnTo>
                <a:lnTo>
                  <a:pt x="38454" y="37719"/>
                </a:lnTo>
                <a:lnTo>
                  <a:pt x="44260" y="41734"/>
                </a:lnTo>
                <a:lnTo>
                  <a:pt x="53749" y="41656"/>
                </a:lnTo>
                <a:lnTo>
                  <a:pt x="60465" y="33274"/>
                </a:lnTo>
                <a:lnTo>
                  <a:pt x="60421" y="29845"/>
                </a:lnTo>
                <a:lnTo>
                  <a:pt x="55313" y="23495"/>
                </a:lnTo>
                <a:lnTo>
                  <a:pt x="55163" y="23368"/>
                </a:lnTo>
                <a:lnTo>
                  <a:pt x="46142" y="10287"/>
                </a:lnTo>
                <a:lnTo>
                  <a:pt x="46044" y="9652"/>
                </a:lnTo>
                <a:lnTo>
                  <a:pt x="43330" y="4064"/>
                </a:lnTo>
                <a:lnTo>
                  <a:pt x="43192" y="3937"/>
                </a:lnTo>
                <a:close/>
              </a:path>
              <a:path w="60959" h="71754">
                <a:moveTo>
                  <a:pt x="23436" y="0"/>
                </a:moveTo>
                <a:lnTo>
                  <a:pt x="0" y="20827"/>
                </a:lnTo>
                <a:lnTo>
                  <a:pt x="793" y="20700"/>
                </a:lnTo>
                <a:lnTo>
                  <a:pt x="21891" y="20700"/>
                </a:lnTo>
                <a:lnTo>
                  <a:pt x="21469" y="19684"/>
                </a:lnTo>
                <a:lnTo>
                  <a:pt x="20756" y="18287"/>
                </a:lnTo>
                <a:lnTo>
                  <a:pt x="20204" y="17017"/>
                </a:lnTo>
                <a:lnTo>
                  <a:pt x="19856" y="16001"/>
                </a:lnTo>
                <a:lnTo>
                  <a:pt x="19422" y="14604"/>
                </a:lnTo>
                <a:lnTo>
                  <a:pt x="19146" y="13461"/>
                </a:lnTo>
                <a:lnTo>
                  <a:pt x="18957" y="12064"/>
                </a:lnTo>
                <a:lnTo>
                  <a:pt x="19023" y="7238"/>
                </a:lnTo>
                <a:lnTo>
                  <a:pt x="24540" y="3936"/>
                </a:lnTo>
                <a:lnTo>
                  <a:pt x="43192" y="3937"/>
                </a:lnTo>
                <a:lnTo>
                  <a:pt x="42778" y="3556"/>
                </a:lnTo>
                <a:lnTo>
                  <a:pt x="42468" y="3429"/>
                </a:lnTo>
                <a:lnTo>
                  <a:pt x="41479" y="2794"/>
                </a:lnTo>
                <a:lnTo>
                  <a:pt x="40731" y="2540"/>
                </a:lnTo>
                <a:lnTo>
                  <a:pt x="29680" y="1524"/>
                </a:lnTo>
                <a:lnTo>
                  <a:pt x="28933" y="1270"/>
                </a:lnTo>
                <a:lnTo>
                  <a:pt x="28070" y="1016"/>
                </a:lnTo>
                <a:lnTo>
                  <a:pt x="26150" y="508"/>
                </a:lnTo>
                <a:lnTo>
                  <a:pt x="22918" y="507"/>
                </a:lnTo>
                <a:lnTo>
                  <a:pt x="23436" y="0"/>
                </a:lnTo>
                <a:close/>
              </a:path>
              <a:path w="60959" h="71754">
                <a:moveTo>
                  <a:pt x="39984" y="2286"/>
                </a:moveTo>
                <a:lnTo>
                  <a:pt x="38684" y="2286"/>
                </a:lnTo>
                <a:lnTo>
                  <a:pt x="37546" y="2413"/>
                </a:lnTo>
                <a:lnTo>
                  <a:pt x="35660" y="2540"/>
                </a:lnTo>
                <a:lnTo>
                  <a:pt x="40731" y="2540"/>
                </a:lnTo>
                <a:lnTo>
                  <a:pt x="39984" y="2286"/>
                </a:lnTo>
                <a:close/>
              </a:path>
              <a:path w="60959" h="71754">
                <a:moveTo>
                  <a:pt x="24540" y="381"/>
                </a:moveTo>
                <a:lnTo>
                  <a:pt x="23988" y="381"/>
                </a:lnTo>
                <a:lnTo>
                  <a:pt x="23436" y="507"/>
                </a:lnTo>
                <a:lnTo>
                  <a:pt x="26150" y="508"/>
                </a:lnTo>
                <a:lnTo>
                  <a:pt x="24540" y="381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08312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5" h="53975">
                <a:moveTo>
                  <a:pt x="2748" y="44243"/>
                </a:moveTo>
                <a:lnTo>
                  <a:pt x="1958" y="45104"/>
                </a:lnTo>
                <a:lnTo>
                  <a:pt x="1448" y="45613"/>
                </a:lnTo>
                <a:lnTo>
                  <a:pt x="0" y="46866"/>
                </a:lnTo>
                <a:lnTo>
                  <a:pt x="2046" y="47806"/>
                </a:lnTo>
                <a:lnTo>
                  <a:pt x="29761" y="53679"/>
                </a:lnTo>
                <a:lnTo>
                  <a:pt x="31612" y="53639"/>
                </a:lnTo>
                <a:lnTo>
                  <a:pt x="41203" y="52426"/>
                </a:lnTo>
                <a:lnTo>
                  <a:pt x="41628" y="52386"/>
                </a:lnTo>
                <a:lnTo>
                  <a:pt x="42767" y="52191"/>
                </a:lnTo>
                <a:lnTo>
                  <a:pt x="43514" y="51995"/>
                </a:lnTo>
                <a:lnTo>
                  <a:pt x="44779" y="51565"/>
                </a:lnTo>
                <a:lnTo>
                  <a:pt x="45251" y="51329"/>
                </a:lnTo>
                <a:lnTo>
                  <a:pt x="45722" y="51133"/>
                </a:lnTo>
                <a:lnTo>
                  <a:pt x="46631" y="50585"/>
                </a:lnTo>
                <a:lnTo>
                  <a:pt x="47537" y="49880"/>
                </a:lnTo>
                <a:lnTo>
                  <a:pt x="48097" y="49371"/>
                </a:lnTo>
                <a:lnTo>
                  <a:pt x="22562" y="49371"/>
                </a:lnTo>
                <a:lnTo>
                  <a:pt x="21538" y="49294"/>
                </a:lnTo>
                <a:lnTo>
                  <a:pt x="21363" y="49254"/>
                </a:lnTo>
                <a:lnTo>
                  <a:pt x="19974" y="49254"/>
                </a:lnTo>
                <a:lnTo>
                  <a:pt x="18479" y="49176"/>
                </a:lnTo>
                <a:lnTo>
                  <a:pt x="7348" y="46357"/>
                </a:lnTo>
                <a:lnTo>
                  <a:pt x="3530" y="45104"/>
                </a:lnTo>
                <a:lnTo>
                  <a:pt x="3334" y="44947"/>
                </a:lnTo>
                <a:lnTo>
                  <a:pt x="3139" y="44752"/>
                </a:lnTo>
                <a:lnTo>
                  <a:pt x="2748" y="44243"/>
                </a:lnTo>
                <a:close/>
              </a:path>
              <a:path w="69215" h="53975">
                <a:moveTo>
                  <a:pt x="55313" y="0"/>
                </a:moveTo>
                <a:lnTo>
                  <a:pt x="55704" y="586"/>
                </a:lnTo>
                <a:lnTo>
                  <a:pt x="56532" y="1016"/>
                </a:lnTo>
                <a:lnTo>
                  <a:pt x="57199" y="1291"/>
                </a:lnTo>
                <a:lnTo>
                  <a:pt x="57636" y="1448"/>
                </a:lnTo>
                <a:lnTo>
                  <a:pt x="57785" y="1526"/>
                </a:lnTo>
                <a:lnTo>
                  <a:pt x="63018" y="10570"/>
                </a:lnTo>
                <a:lnTo>
                  <a:pt x="62912" y="11431"/>
                </a:lnTo>
                <a:lnTo>
                  <a:pt x="50241" y="22160"/>
                </a:lnTo>
                <a:lnTo>
                  <a:pt x="49333" y="22473"/>
                </a:lnTo>
                <a:lnTo>
                  <a:pt x="43790" y="28033"/>
                </a:lnTo>
                <a:lnTo>
                  <a:pt x="43675" y="28307"/>
                </a:lnTo>
                <a:lnTo>
                  <a:pt x="34858" y="43034"/>
                </a:lnTo>
                <a:lnTo>
                  <a:pt x="34245" y="43617"/>
                </a:lnTo>
                <a:lnTo>
                  <a:pt x="23194" y="49371"/>
                </a:lnTo>
                <a:lnTo>
                  <a:pt x="48097" y="49371"/>
                </a:lnTo>
                <a:lnTo>
                  <a:pt x="50669" y="41384"/>
                </a:lnTo>
                <a:lnTo>
                  <a:pt x="50884" y="40014"/>
                </a:lnTo>
                <a:lnTo>
                  <a:pt x="60660" y="27446"/>
                </a:lnTo>
                <a:lnTo>
                  <a:pt x="61799" y="26662"/>
                </a:lnTo>
                <a:lnTo>
                  <a:pt x="62351" y="26232"/>
                </a:lnTo>
                <a:lnTo>
                  <a:pt x="62822" y="25762"/>
                </a:lnTo>
                <a:lnTo>
                  <a:pt x="63340" y="25292"/>
                </a:lnTo>
                <a:lnTo>
                  <a:pt x="68756" y="15073"/>
                </a:lnTo>
                <a:lnTo>
                  <a:pt x="68704" y="12684"/>
                </a:lnTo>
                <a:lnTo>
                  <a:pt x="55980" y="351"/>
                </a:lnTo>
                <a:lnTo>
                  <a:pt x="55313" y="0"/>
                </a:lnTo>
                <a:close/>
              </a:path>
              <a:path w="69215" h="53975">
                <a:moveTo>
                  <a:pt x="21227" y="49222"/>
                </a:moveTo>
                <a:lnTo>
                  <a:pt x="19974" y="49254"/>
                </a:lnTo>
                <a:lnTo>
                  <a:pt x="21363" y="49254"/>
                </a:lnTo>
                <a:lnTo>
                  <a:pt x="21227" y="49222"/>
                </a:lnTo>
                <a:close/>
              </a:path>
              <a:path w="69215" h="53975">
                <a:moveTo>
                  <a:pt x="20791" y="49059"/>
                </a:moveTo>
                <a:lnTo>
                  <a:pt x="21227" y="49222"/>
                </a:lnTo>
                <a:lnTo>
                  <a:pt x="21538" y="49215"/>
                </a:lnTo>
                <a:lnTo>
                  <a:pt x="20791" y="49059"/>
                </a:lnTo>
                <a:close/>
              </a:path>
              <a:path w="69215" h="53975">
                <a:moveTo>
                  <a:pt x="35027" y="42872"/>
                </a:moveTo>
                <a:lnTo>
                  <a:pt x="34671" y="43146"/>
                </a:lnTo>
                <a:lnTo>
                  <a:pt x="34858" y="43034"/>
                </a:lnTo>
                <a:lnTo>
                  <a:pt x="35027" y="42872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1684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505" y="79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16844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1057" y="3054"/>
                </a:lnTo>
                <a:lnTo>
                  <a:pt x="1057" y="156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1735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551" y="2975"/>
                </a:lnTo>
                <a:lnTo>
                  <a:pt x="1103" y="3053"/>
                </a:lnTo>
                <a:lnTo>
                  <a:pt x="1103" y="195"/>
                </a:lnTo>
                <a:lnTo>
                  <a:pt x="551" y="77"/>
                </a:lnTo>
                <a:lnTo>
                  <a:pt x="0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17902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05" y="2975"/>
                </a:lnTo>
                <a:lnTo>
                  <a:pt x="1057" y="3093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18454" y="61622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7"/>
                </a:lnTo>
                <a:lnTo>
                  <a:pt x="1057" y="3093"/>
                </a:lnTo>
                <a:lnTo>
                  <a:pt x="1057" y="195"/>
                </a:lnTo>
                <a:lnTo>
                  <a:pt x="505" y="116"/>
                </a:lnTo>
                <a:lnTo>
                  <a:pt x="0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1896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1103" y="3093"/>
                </a:lnTo>
                <a:lnTo>
                  <a:pt x="1103" y="195"/>
                </a:lnTo>
                <a:lnTo>
                  <a:pt x="551" y="79"/>
                </a:lnTo>
                <a:lnTo>
                  <a:pt x="0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1951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20064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2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14"/>
                </a:lnTo>
                <a:lnTo>
                  <a:pt x="1103" y="3171"/>
                </a:lnTo>
                <a:lnTo>
                  <a:pt x="1103" y="273"/>
                </a:lnTo>
                <a:lnTo>
                  <a:pt x="551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2112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54"/>
                </a:lnTo>
                <a:lnTo>
                  <a:pt x="1069" y="3172"/>
                </a:lnTo>
                <a:lnTo>
                  <a:pt x="1069" y="274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21674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17" y="3015"/>
                </a:lnTo>
                <a:lnTo>
                  <a:pt x="1057" y="3171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22192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40" y="3053"/>
                </a:lnTo>
                <a:lnTo>
                  <a:pt x="1092" y="3171"/>
                </a:lnTo>
                <a:lnTo>
                  <a:pt x="1092" y="273"/>
                </a:lnTo>
                <a:lnTo>
                  <a:pt x="540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2273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54"/>
                </a:lnTo>
                <a:lnTo>
                  <a:pt x="1069" y="3211"/>
                </a:lnTo>
                <a:lnTo>
                  <a:pt x="1069" y="274"/>
                </a:lnTo>
                <a:lnTo>
                  <a:pt x="517" y="156"/>
                </a:lnTo>
                <a:lnTo>
                  <a:pt x="0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23284" y="6173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897"/>
                </a:lnTo>
                <a:lnTo>
                  <a:pt x="1069" y="3210"/>
                </a:lnTo>
                <a:lnTo>
                  <a:pt x="1069" y="273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23802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24354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24906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425412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25964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92"/>
                </a:lnTo>
                <a:lnTo>
                  <a:pt x="1057" y="3288"/>
                </a:lnTo>
                <a:lnTo>
                  <a:pt x="1057" y="312"/>
                </a:lnTo>
                <a:lnTo>
                  <a:pt x="0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26516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05" y="3132"/>
                </a:lnTo>
                <a:lnTo>
                  <a:pt x="1057" y="3289"/>
                </a:lnTo>
                <a:lnTo>
                  <a:pt x="1057" y="313"/>
                </a:lnTo>
                <a:lnTo>
                  <a:pt x="0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27022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551" y="3132"/>
                </a:lnTo>
                <a:lnTo>
                  <a:pt x="1103" y="3328"/>
                </a:lnTo>
                <a:lnTo>
                  <a:pt x="1103" y="352"/>
                </a:lnTo>
                <a:lnTo>
                  <a:pt x="551" y="156"/>
                </a:lnTo>
                <a:lnTo>
                  <a:pt x="0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27574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75"/>
                </a:moveTo>
                <a:lnTo>
                  <a:pt x="0" y="0"/>
                </a:lnTo>
                <a:lnTo>
                  <a:pt x="1057" y="391"/>
                </a:lnTo>
                <a:lnTo>
                  <a:pt x="1057" y="3367"/>
                </a:lnTo>
                <a:lnTo>
                  <a:pt x="0" y="2975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28126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57" y="3367"/>
                </a:lnTo>
                <a:lnTo>
                  <a:pt x="1057" y="351"/>
                </a:lnTo>
                <a:lnTo>
                  <a:pt x="505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28632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69" y="3367"/>
                </a:lnTo>
                <a:lnTo>
                  <a:pt x="1069" y="351"/>
                </a:lnTo>
                <a:lnTo>
                  <a:pt x="551" y="155"/>
                </a:lnTo>
                <a:lnTo>
                  <a:pt x="0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29184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17" y="3211"/>
                </a:lnTo>
                <a:lnTo>
                  <a:pt x="1057" y="3446"/>
                </a:lnTo>
                <a:lnTo>
                  <a:pt x="1057" y="431"/>
                </a:lnTo>
                <a:lnTo>
                  <a:pt x="517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29701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40" y="3250"/>
                </a:lnTo>
                <a:lnTo>
                  <a:pt x="1092" y="3446"/>
                </a:lnTo>
                <a:lnTo>
                  <a:pt x="1092" y="430"/>
                </a:lnTo>
                <a:lnTo>
                  <a:pt x="540" y="235"/>
                </a:lnTo>
                <a:lnTo>
                  <a:pt x="0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30242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4"/>
                </a:lnTo>
                <a:lnTo>
                  <a:pt x="551" y="3210"/>
                </a:lnTo>
                <a:lnTo>
                  <a:pt x="1069" y="3444"/>
                </a:lnTo>
                <a:lnTo>
                  <a:pt x="1069" y="390"/>
                </a:lnTo>
                <a:lnTo>
                  <a:pt x="0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30794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15"/>
                </a:moveTo>
                <a:lnTo>
                  <a:pt x="0" y="0"/>
                </a:lnTo>
                <a:lnTo>
                  <a:pt x="1069" y="431"/>
                </a:lnTo>
                <a:lnTo>
                  <a:pt x="1069" y="3485"/>
                </a:lnTo>
                <a:lnTo>
                  <a:pt x="0" y="3015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31311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54"/>
                </a:moveTo>
                <a:lnTo>
                  <a:pt x="0" y="0"/>
                </a:lnTo>
                <a:lnTo>
                  <a:pt x="1103" y="470"/>
                </a:lnTo>
                <a:lnTo>
                  <a:pt x="1103" y="3523"/>
                </a:lnTo>
                <a:lnTo>
                  <a:pt x="0" y="3054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3186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51" y="328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32415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05" y="332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32921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28"/>
                </a:lnTo>
                <a:lnTo>
                  <a:pt x="1103" y="3601"/>
                </a:lnTo>
                <a:lnTo>
                  <a:pt x="1103" y="469"/>
                </a:lnTo>
                <a:lnTo>
                  <a:pt x="0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3347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67"/>
                </a:lnTo>
                <a:lnTo>
                  <a:pt x="1057" y="3680"/>
                </a:lnTo>
                <a:lnTo>
                  <a:pt x="1057" y="508"/>
                </a:lnTo>
                <a:lnTo>
                  <a:pt x="551" y="234"/>
                </a:lnTo>
                <a:lnTo>
                  <a:pt x="0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34025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132"/>
                </a:lnTo>
                <a:lnTo>
                  <a:pt x="505" y="3446"/>
                </a:lnTo>
                <a:lnTo>
                  <a:pt x="1057" y="3719"/>
                </a:lnTo>
                <a:lnTo>
                  <a:pt x="1057" y="548"/>
                </a:lnTo>
                <a:lnTo>
                  <a:pt x="0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34531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172"/>
                </a:moveTo>
                <a:lnTo>
                  <a:pt x="0" y="0"/>
                </a:lnTo>
                <a:lnTo>
                  <a:pt x="1103" y="548"/>
                </a:lnTo>
                <a:lnTo>
                  <a:pt x="1103" y="3798"/>
                </a:lnTo>
                <a:lnTo>
                  <a:pt x="0" y="3172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3508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171"/>
                </a:lnTo>
                <a:lnTo>
                  <a:pt x="1057" y="3836"/>
                </a:lnTo>
                <a:lnTo>
                  <a:pt x="1057" y="586"/>
                </a:lnTo>
                <a:lnTo>
                  <a:pt x="551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35635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250"/>
                </a:moveTo>
                <a:lnTo>
                  <a:pt x="0" y="0"/>
                </a:lnTo>
                <a:lnTo>
                  <a:pt x="1057" y="626"/>
                </a:lnTo>
                <a:lnTo>
                  <a:pt x="1057" y="3915"/>
                </a:lnTo>
                <a:lnTo>
                  <a:pt x="0" y="325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36141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50"/>
                </a:lnTo>
                <a:lnTo>
                  <a:pt x="551" y="3602"/>
                </a:lnTo>
                <a:lnTo>
                  <a:pt x="1103" y="3994"/>
                </a:lnTo>
                <a:lnTo>
                  <a:pt x="1103" y="626"/>
                </a:lnTo>
                <a:lnTo>
                  <a:pt x="0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36693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89"/>
                </a:lnTo>
                <a:lnTo>
                  <a:pt x="551" y="3680"/>
                </a:lnTo>
                <a:lnTo>
                  <a:pt x="1057" y="4071"/>
                </a:lnTo>
                <a:lnTo>
                  <a:pt x="1057" y="665"/>
                </a:lnTo>
                <a:lnTo>
                  <a:pt x="551" y="312"/>
                </a:lnTo>
                <a:lnTo>
                  <a:pt x="0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37245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368"/>
                </a:lnTo>
                <a:lnTo>
                  <a:pt x="551" y="3758"/>
                </a:lnTo>
                <a:lnTo>
                  <a:pt x="1057" y="4190"/>
                </a:lnTo>
                <a:lnTo>
                  <a:pt x="1057" y="705"/>
                </a:lnTo>
                <a:lnTo>
                  <a:pt x="505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37751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405"/>
                </a:lnTo>
                <a:lnTo>
                  <a:pt x="551" y="3837"/>
                </a:lnTo>
                <a:lnTo>
                  <a:pt x="1103" y="4307"/>
                </a:lnTo>
                <a:lnTo>
                  <a:pt x="1103" y="705"/>
                </a:lnTo>
                <a:lnTo>
                  <a:pt x="0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38303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485"/>
                </a:lnTo>
                <a:lnTo>
                  <a:pt x="551" y="3954"/>
                </a:lnTo>
                <a:lnTo>
                  <a:pt x="1069" y="4463"/>
                </a:lnTo>
                <a:lnTo>
                  <a:pt x="1069" y="743"/>
                </a:lnTo>
                <a:lnTo>
                  <a:pt x="551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38855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601"/>
                </a:lnTo>
                <a:lnTo>
                  <a:pt x="551" y="4149"/>
                </a:lnTo>
                <a:lnTo>
                  <a:pt x="1069" y="4697"/>
                </a:lnTo>
                <a:lnTo>
                  <a:pt x="1069" y="821"/>
                </a:lnTo>
                <a:lnTo>
                  <a:pt x="517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39372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719"/>
                </a:lnTo>
                <a:lnTo>
                  <a:pt x="586" y="4307"/>
                </a:lnTo>
                <a:lnTo>
                  <a:pt x="816" y="4621"/>
                </a:lnTo>
                <a:lnTo>
                  <a:pt x="1092" y="4933"/>
                </a:lnTo>
                <a:lnTo>
                  <a:pt x="1092" y="901"/>
                </a:lnTo>
                <a:lnTo>
                  <a:pt x="551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39924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3876"/>
                </a:lnTo>
                <a:lnTo>
                  <a:pt x="816" y="4894"/>
                </a:lnTo>
                <a:lnTo>
                  <a:pt x="1057" y="5286"/>
                </a:lnTo>
                <a:lnTo>
                  <a:pt x="1057" y="940"/>
                </a:lnTo>
                <a:lnTo>
                  <a:pt x="0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40465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4032"/>
                </a:lnTo>
                <a:lnTo>
                  <a:pt x="747" y="5167"/>
                </a:lnTo>
                <a:lnTo>
                  <a:pt x="1069" y="5011"/>
                </a:lnTo>
                <a:lnTo>
                  <a:pt x="1069" y="1018"/>
                </a:lnTo>
                <a:lnTo>
                  <a:pt x="551" y="469"/>
                </a:lnTo>
                <a:lnTo>
                  <a:pt x="0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40982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4346"/>
                </a:lnTo>
                <a:lnTo>
                  <a:pt x="229" y="4697"/>
                </a:lnTo>
                <a:lnTo>
                  <a:pt x="1057" y="4228"/>
                </a:lnTo>
                <a:lnTo>
                  <a:pt x="1057" y="1096"/>
                </a:lnTo>
                <a:lnTo>
                  <a:pt x="551" y="548"/>
                </a:lnTo>
                <a:lnTo>
                  <a:pt x="0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41534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993"/>
                </a:lnTo>
                <a:lnTo>
                  <a:pt x="1057" y="3367"/>
                </a:lnTo>
                <a:lnTo>
                  <a:pt x="1057" y="1212"/>
                </a:lnTo>
                <a:lnTo>
                  <a:pt x="816" y="900"/>
                </a:lnTo>
                <a:lnTo>
                  <a:pt x="275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4204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3132"/>
                </a:lnTo>
                <a:lnTo>
                  <a:pt x="1103" y="2544"/>
                </a:lnTo>
                <a:lnTo>
                  <a:pt x="1103" y="1370"/>
                </a:lnTo>
                <a:lnTo>
                  <a:pt x="827" y="1018"/>
                </a:lnTo>
                <a:lnTo>
                  <a:pt x="586" y="665"/>
                </a:lnTo>
                <a:lnTo>
                  <a:pt x="0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42592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0" y="2154"/>
                </a:lnTo>
                <a:lnTo>
                  <a:pt x="1057" y="1566"/>
                </a:lnTo>
                <a:lnTo>
                  <a:pt x="827" y="1136"/>
                </a:lnTo>
                <a:lnTo>
                  <a:pt x="586" y="744"/>
                </a:lnTo>
                <a:lnTo>
                  <a:pt x="310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4314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75" y="430"/>
                </a:lnTo>
                <a:lnTo>
                  <a:pt x="505" y="861"/>
                </a:lnTo>
                <a:lnTo>
                  <a:pt x="0" y="1173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18017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28864" y="0"/>
                </a:moveTo>
                <a:lnTo>
                  <a:pt x="27564" y="0"/>
                </a:lnTo>
                <a:lnTo>
                  <a:pt x="26069" y="77"/>
                </a:lnTo>
                <a:lnTo>
                  <a:pt x="24103" y="117"/>
                </a:lnTo>
                <a:lnTo>
                  <a:pt x="16433" y="430"/>
                </a:lnTo>
                <a:lnTo>
                  <a:pt x="13523" y="587"/>
                </a:lnTo>
                <a:lnTo>
                  <a:pt x="12465" y="1957"/>
                </a:lnTo>
                <a:lnTo>
                  <a:pt x="11212" y="3405"/>
                </a:lnTo>
                <a:lnTo>
                  <a:pt x="0" y="10962"/>
                </a:lnTo>
                <a:lnTo>
                  <a:pt x="241" y="10962"/>
                </a:lnTo>
                <a:lnTo>
                  <a:pt x="908" y="10884"/>
                </a:lnTo>
                <a:lnTo>
                  <a:pt x="1931" y="10806"/>
                </a:lnTo>
                <a:lnTo>
                  <a:pt x="9245" y="9945"/>
                </a:lnTo>
                <a:lnTo>
                  <a:pt x="29370" y="6303"/>
                </a:lnTo>
                <a:lnTo>
                  <a:pt x="30704" y="5990"/>
                </a:lnTo>
                <a:lnTo>
                  <a:pt x="32003" y="5638"/>
                </a:lnTo>
                <a:lnTo>
                  <a:pt x="33268" y="5246"/>
                </a:lnTo>
                <a:lnTo>
                  <a:pt x="32797" y="4972"/>
                </a:lnTo>
                <a:lnTo>
                  <a:pt x="32245" y="4542"/>
                </a:lnTo>
                <a:lnTo>
                  <a:pt x="29140" y="665"/>
                </a:lnTo>
                <a:lnTo>
                  <a:pt x="28864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23480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4" h="7620">
                <a:moveTo>
                  <a:pt x="23827" y="0"/>
                </a:moveTo>
                <a:lnTo>
                  <a:pt x="6451" y="1605"/>
                </a:lnTo>
                <a:lnTo>
                  <a:pt x="0" y="7321"/>
                </a:lnTo>
                <a:lnTo>
                  <a:pt x="2840" y="6891"/>
                </a:lnTo>
                <a:lnTo>
                  <a:pt x="5899" y="6381"/>
                </a:lnTo>
                <a:lnTo>
                  <a:pt x="18249" y="4189"/>
                </a:lnTo>
                <a:lnTo>
                  <a:pt x="22378" y="3328"/>
                </a:lnTo>
                <a:lnTo>
                  <a:pt x="26035" y="2505"/>
                </a:lnTo>
                <a:lnTo>
                  <a:pt x="2382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08737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18228" y="9143"/>
                </a:moveTo>
                <a:lnTo>
                  <a:pt x="6751" y="18668"/>
                </a:lnTo>
                <a:lnTo>
                  <a:pt x="5877" y="19176"/>
                </a:lnTo>
                <a:lnTo>
                  <a:pt x="4118" y="20065"/>
                </a:lnTo>
                <a:lnTo>
                  <a:pt x="2221" y="20827"/>
                </a:lnTo>
                <a:lnTo>
                  <a:pt x="1209" y="21208"/>
                </a:lnTo>
                <a:lnTo>
                  <a:pt x="967" y="22097"/>
                </a:lnTo>
                <a:lnTo>
                  <a:pt x="6119" y="34670"/>
                </a:lnTo>
                <a:lnTo>
                  <a:pt x="4659" y="35051"/>
                </a:lnTo>
                <a:lnTo>
                  <a:pt x="4348" y="35051"/>
                </a:lnTo>
                <a:lnTo>
                  <a:pt x="3635" y="35432"/>
                </a:lnTo>
                <a:lnTo>
                  <a:pt x="3290" y="35559"/>
                </a:lnTo>
                <a:lnTo>
                  <a:pt x="0" y="42163"/>
                </a:lnTo>
                <a:lnTo>
                  <a:pt x="125" y="44068"/>
                </a:lnTo>
                <a:lnTo>
                  <a:pt x="415" y="45719"/>
                </a:lnTo>
                <a:lnTo>
                  <a:pt x="1048" y="48132"/>
                </a:lnTo>
                <a:lnTo>
                  <a:pt x="1519" y="49402"/>
                </a:lnTo>
                <a:lnTo>
                  <a:pt x="1876" y="49402"/>
                </a:lnTo>
                <a:lnTo>
                  <a:pt x="2382" y="49783"/>
                </a:lnTo>
                <a:lnTo>
                  <a:pt x="2497" y="49910"/>
                </a:lnTo>
                <a:lnTo>
                  <a:pt x="2658" y="50164"/>
                </a:lnTo>
                <a:lnTo>
                  <a:pt x="2773" y="50291"/>
                </a:lnTo>
                <a:lnTo>
                  <a:pt x="3084" y="51180"/>
                </a:lnTo>
                <a:lnTo>
                  <a:pt x="3189" y="51688"/>
                </a:lnTo>
                <a:lnTo>
                  <a:pt x="3290" y="52323"/>
                </a:lnTo>
                <a:lnTo>
                  <a:pt x="3330" y="56514"/>
                </a:lnTo>
                <a:lnTo>
                  <a:pt x="3244" y="57530"/>
                </a:lnTo>
                <a:lnTo>
                  <a:pt x="3129" y="58546"/>
                </a:lnTo>
                <a:lnTo>
                  <a:pt x="2221" y="63753"/>
                </a:lnTo>
                <a:lnTo>
                  <a:pt x="1519" y="66801"/>
                </a:lnTo>
                <a:lnTo>
                  <a:pt x="2382" y="65023"/>
                </a:lnTo>
                <a:lnTo>
                  <a:pt x="8557" y="56006"/>
                </a:lnTo>
                <a:lnTo>
                  <a:pt x="9109" y="55371"/>
                </a:lnTo>
                <a:lnTo>
                  <a:pt x="10247" y="54355"/>
                </a:lnTo>
                <a:lnTo>
                  <a:pt x="10849" y="53974"/>
                </a:lnTo>
                <a:lnTo>
                  <a:pt x="7844" y="53974"/>
                </a:lnTo>
                <a:lnTo>
                  <a:pt x="10443" y="38734"/>
                </a:lnTo>
                <a:lnTo>
                  <a:pt x="9810" y="38099"/>
                </a:lnTo>
                <a:lnTo>
                  <a:pt x="6981" y="30733"/>
                </a:lnTo>
                <a:lnTo>
                  <a:pt x="12290" y="30733"/>
                </a:lnTo>
                <a:lnTo>
                  <a:pt x="10471" y="23113"/>
                </a:lnTo>
                <a:lnTo>
                  <a:pt x="9891" y="20319"/>
                </a:lnTo>
                <a:lnTo>
                  <a:pt x="19758" y="20319"/>
                </a:lnTo>
                <a:lnTo>
                  <a:pt x="19634" y="16509"/>
                </a:lnTo>
                <a:lnTo>
                  <a:pt x="19429" y="14731"/>
                </a:lnTo>
                <a:lnTo>
                  <a:pt x="19261" y="13588"/>
                </a:lnTo>
                <a:lnTo>
                  <a:pt x="18861" y="11556"/>
                </a:lnTo>
                <a:lnTo>
                  <a:pt x="18585" y="10413"/>
                </a:lnTo>
                <a:lnTo>
                  <a:pt x="18228" y="9143"/>
                </a:lnTo>
                <a:close/>
              </a:path>
              <a:path w="33654" h="67309">
                <a:moveTo>
                  <a:pt x="25964" y="41909"/>
                </a:moveTo>
                <a:lnTo>
                  <a:pt x="19643" y="41909"/>
                </a:lnTo>
                <a:lnTo>
                  <a:pt x="21414" y="42163"/>
                </a:lnTo>
                <a:lnTo>
                  <a:pt x="21057" y="42417"/>
                </a:lnTo>
                <a:lnTo>
                  <a:pt x="12294" y="48640"/>
                </a:lnTo>
                <a:lnTo>
                  <a:pt x="11696" y="49148"/>
                </a:lnTo>
                <a:lnTo>
                  <a:pt x="9812" y="51307"/>
                </a:lnTo>
                <a:lnTo>
                  <a:pt x="8361" y="53212"/>
                </a:lnTo>
                <a:lnTo>
                  <a:pt x="7844" y="53974"/>
                </a:lnTo>
                <a:lnTo>
                  <a:pt x="10849" y="53974"/>
                </a:lnTo>
                <a:lnTo>
                  <a:pt x="12053" y="53212"/>
                </a:lnTo>
                <a:lnTo>
                  <a:pt x="13352" y="52450"/>
                </a:lnTo>
                <a:lnTo>
                  <a:pt x="24599" y="45465"/>
                </a:lnTo>
                <a:lnTo>
                  <a:pt x="25024" y="44830"/>
                </a:lnTo>
                <a:lnTo>
                  <a:pt x="25381" y="44068"/>
                </a:lnTo>
                <a:lnTo>
                  <a:pt x="25898" y="42417"/>
                </a:lnTo>
                <a:lnTo>
                  <a:pt x="25964" y="41909"/>
                </a:lnTo>
                <a:close/>
              </a:path>
              <a:path w="33654" h="67309">
                <a:moveTo>
                  <a:pt x="33112" y="23495"/>
                </a:moveTo>
                <a:lnTo>
                  <a:pt x="30924" y="23494"/>
                </a:lnTo>
                <a:lnTo>
                  <a:pt x="29946" y="24891"/>
                </a:lnTo>
                <a:lnTo>
                  <a:pt x="26324" y="29336"/>
                </a:lnTo>
                <a:lnTo>
                  <a:pt x="22713" y="33527"/>
                </a:lnTo>
                <a:lnTo>
                  <a:pt x="20844" y="35559"/>
                </a:lnTo>
                <a:lnTo>
                  <a:pt x="15353" y="41147"/>
                </a:lnTo>
                <a:lnTo>
                  <a:pt x="13042" y="43306"/>
                </a:lnTo>
                <a:lnTo>
                  <a:pt x="13191" y="43179"/>
                </a:lnTo>
                <a:lnTo>
                  <a:pt x="13663" y="43052"/>
                </a:lnTo>
                <a:lnTo>
                  <a:pt x="14410" y="42798"/>
                </a:lnTo>
                <a:lnTo>
                  <a:pt x="15399" y="42417"/>
                </a:lnTo>
                <a:lnTo>
                  <a:pt x="17285" y="42036"/>
                </a:lnTo>
                <a:lnTo>
                  <a:pt x="18815" y="41909"/>
                </a:lnTo>
                <a:lnTo>
                  <a:pt x="25964" y="41909"/>
                </a:lnTo>
                <a:lnTo>
                  <a:pt x="26013" y="39623"/>
                </a:lnTo>
                <a:lnTo>
                  <a:pt x="25818" y="38480"/>
                </a:lnTo>
                <a:lnTo>
                  <a:pt x="25529" y="37464"/>
                </a:lnTo>
                <a:lnTo>
                  <a:pt x="25151" y="36448"/>
                </a:lnTo>
                <a:lnTo>
                  <a:pt x="25346" y="36321"/>
                </a:lnTo>
                <a:lnTo>
                  <a:pt x="33092" y="23876"/>
                </a:lnTo>
                <a:lnTo>
                  <a:pt x="33112" y="23495"/>
                </a:lnTo>
                <a:close/>
              </a:path>
              <a:path w="33654" h="67309">
                <a:moveTo>
                  <a:pt x="12290" y="30733"/>
                </a:moveTo>
                <a:lnTo>
                  <a:pt x="7096" y="30733"/>
                </a:lnTo>
                <a:lnTo>
                  <a:pt x="7890" y="30987"/>
                </a:lnTo>
                <a:lnTo>
                  <a:pt x="8591" y="31368"/>
                </a:lnTo>
                <a:lnTo>
                  <a:pt x="9500" y="32003"/>
                </a:lnTo>
                <a:lnTo>
                  <a:pt x="10052" y="32511"/>
                </a:lnTo>
                <a:lnTo>
                  <a:pt x="11305" y="33527"/>
                </a:lnTo>
                <a:lnTo>
                  <a:pt x="12018" y="34162"/>
                </a:lnTo>
                <a:lnTo>
                  <a:pt x="13628" y="35813"/>
                </a:lnTo>
                <a:lnTo>
                  <a:pt x="12850" y="33019"/>
                </a:lnTo>
                <a:lnTo>
                  <a:pt x="12290" y="30733"/>
                </a:lnTo>
                <a:close/>
              </a:path>
              <a:path w="33654" h="67309">
                <a:moveTo>
                  <a:pt x="25461" y="0"/>
                </a:moveTo>
                <a:lnTo>
                  <a:pt x="25224" y="3301"/>
                </a:lnTo>
                <a:lnTo>
                  <a:pt x="25105" y="7365"/>
                </a:lnTo>
                <a:lnTo>
                  <a:pt x="24990" y="8762"/>
                </a:lnTo>
                <a:lnTo>
                  <a:pt x="19091" y="30098"/>
                </a:lnTo>
                <a:lnTo>
                  <a:pt x="19332" y="29971"/>
                </a:lnTo>
                <a:lnTo>
                  <a:pt x="30924" y="23494"/>
                </a:lnTo>
                <a:lnTo>
                  <a:pt x="33112" y="23495"/>
                </a:lnTo>
                <a:lnTo>
                  <a:pt x="28336" y="16890"/>
                </a:lnTo>
                <a:lnTo>
                  <a:pt x="28647" y="16509"/>
                </a:lnTo>
                <a:lnTo>
                  <a:pt x="31112" y="10414"/>
                </a:lnTo>
                <a:lnTo>
                  <a:pt x="31084" y="8763"/>
                </a:lnTo>
                <a:lnTo>
                  <a:pt x="27658" y="1778"/>
                </a:lnTo>
                <a:lnTo>
                  <a:pt x="25461" y="0"/>
                </a:lnTo>
                <a:close/>
              </a:path>
              <a:path w="33654" h="67309">
                <a:moveTo>
                  <a:pt x="19758" y="20319"/>
                </a:moveTo>
                <a:lnTo>
                  <a:pt x="9891" y="20319"/>
                </a:lnTo>
                <a:lnTo>
                  <a:pt x="10914" y="20700"/>
                </a:lnTo>
                <a:lnTo>
                  <a:pt x="11823" y="21208"/>
                </a:lnTo>
                <a:lnTo>
                  <a:pt x="12363" y="21716"/>
                </a:lnTo>
                <a:lnTo>
                  <a:pt x="12915" y="22097"/>
                </a:lnTo>
                <a:lnTo>
                  <a:pt x="13548" y="22732"/>
                </a:lnTo>
                <a:lnTo>
                  <a:pt x="15549" y="25272"/>
                </a:lnTo>
                <a:lnTo>
                  <a:pt x="16262" y="26415"/>
                </a:lnTo>
                <a:lnTo>
                  <a:pt x="16963" y="27685"/>
                </a:lnTo>
                <a:lnTo>
                  <a:pt x="17676" y="29209"/>
                </a:lnTo>
                <a:lnTo>
                  <a:pt x="17837" y="28955"/>
                </a:lnTo>
                <a:lnTo>
                  <a:pt x="19638" y="22097"/>
                </a:lnTo>
                <a:lnTo>
                  <a:pt x="19758" y="203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76575" y="624020"/>
            <a:ext cx="13335" cy="17145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0" y="0"/>
                </a:moveTo>
                <a:lnTo>
                  <a:pt x="8107" y="16797"/>
                </a:lnTo>
                <a:lnTo>
                  <a:pt x="8808" y="16640"/>
                </a:lnTo>
                <a:lnTo>
                  <a:pt x="12707" y="13508"/>
                </a:lnTo>
                <a:lnTo>
                  <a:pt x="12074" y="13273"/>
                </a:lnTo>
                <a:lnTo>
                  <a:pt x="11442" y="12998"/>
                </a:lnTo>
                <a:lnTo>
                  <a:pt x="1023" y="180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13972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8061" y="1099"/>
                </a:moveTo>
                <a:lnTo>
                  <a:pt x="3922" y="6928"/>
                </a:lnTo>
                <a:lnTo>
                  <a:pt x="4047" y="7867"/>
                </a:lnTo>
                <a:lnTo>
                  <a:pt x="4106" y="8852"/>
                </a:lnTo>
                <a:lnTo>
                  <a:pt x="781" y="12529"/>
                </a:lnTo>
                <a:lnTo>
                  <a:pt x="628" y="14178"/>
                </a:lnTo>
                <a:lnTo>
                  <a:pt x="505" y="15197"/>
                </a:lnTo>
                <a:lnTo>
                  <a:pt x="0" y="17934"/>
                </a:lnTo>
                <a:lnTo>
                  <a:pt x="666" y="17820"/>
                </a:lnTo>
                <a:lnTo>
                  <a:pt x="7233" y="13158"/>
                </a:lnTo>
                <a:lnTo>
                  <a:pt x="17216" y="13158"/>
                </a:lnTo>
                <a:lnTo>
                  <a:pt x="17456" y="12574"/>
                </a:lnTo>
                <a:lnTo>
                  <a:pt x="17571" y="11979"/>
                </a:lnTo>
                <a:lnTo>
                  <a:pt x="17528" y="10066"/>
                </a:lnTo>
                <a:lnTo>
                  <a:pt x="17341" y="8852"/>
                </a:lnTo>
                <a:lnTo>
                  <a:pt x="17699" y="7089"/>
                </a:lnTo>
                <a:lnTo>
                  <a:pt x="17803" y="6379"/>
                </a:lnTo>
                <a:lnTo>
                  <a:pt x="17766" y="3092"/>
                </a:lnTo>
                <a:lnTo>
                  <a:pt x="17651" y="2622"/>
                </a:lnTo>
                <a:lnTo>
                  <a:pt x="17433" y="2038"/>
                </a:lnTo>
                <a:lnTo>
                  <a:pt x="17295" y="1763"/>
                </a:lnTo>
                <a:lnTo>
                  <a:pt x="16887" y="1213"/>
                </a:lnTo>
                <a:lnTo>
                  <a:pt x="9119" y="1213"/>
                </a:lnTo>
                <a:lnTo>
                  <a:pt x="8061" y="1099"/>
                </a:lnTo>
                <a:close/>
              </a:path>
              <a:path w="18415" h="18415">
                <a:moveTo>
                  <a:pt x="17216" y="13158"/>
                </a:moveTo>
                <a:lnTo>
                  <a:pt x="7233" y="13158"/>
                </a:lnTo>
                <a:lnTo>
                  <a:pt x="7739" y="13388"/>
                </a:lnTo>
                <a:lnTo>
                  <a:pt x="9119" y="13937"/>
                </a:lnTo>
                <a:lnTo>
                  <a:pt x="10027" y="14212"/>
                </a:lnTo>
                <a:lnTo>
                  <a:pt x="11051" y="14487"/>
                </a:lnTo>
                <a:lnTo>
                  <a:pt x="11557" y="14647"/>
                </a:lnTo>
                <a:lnTo>
                  <a:pt x="13132" y="14876"/>
                </a:lnTo>
                <a:lnTo>
                  <a:pt x="14190" y="14876"/>
                </a:lnTo>
                <a:lnTo>
                  <a:pt x="14662" y="14842"/>
                </a:lnTo>
                <a:lnTo>
                  <a:pt x="15605" y="14602"/>
                </a:lnTo>
                <a:lnTo>
                  <a:pt x="16387" y="14178"/>
                </a:lnTo>
                <a:lnTo>
                  <a:pt x="17019" y="13514"/>
                </a:lnTo>
                <a:lnTo>
                  <a:pt x="17216" y="13158"/>
                </a:lnTo>
                <a:close/>
              </a:path>
              <a:path w="18415" h="18415">
                <a:moveTo>
                  <a:pt x="14351" y="0"/>
                </a:moveTo>
                <a:lnTo>
                  <a:pt x="13684" y="0"/>
                </a:lnTo>
                <a:lnTo>
                  <a:pt x="12109" y="194"/>
                </a:lnTo>
                <a:lnTo>
                  <a:pt x="10177" y="778"/>
                </a:lnTo>
                <a:lnTo>
                  <a:pt x="9119" y="1213"/>
                </a:lnTo>
                <a:lnTo>
                  <a:pt x="16887" y="1213"/>
                </a:lnTo>
                <a:lnTo>
                  <a:pt x="1435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20653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598" y="0"/>
                </a:moveTo>
                <a:lnTo>
                  <a:pt x="0" y="5359"/>
                </a:lnTo>
                <a:lnTo>
                  <a:pt x="241" y="6264"/>
                </a:lnTo>
                <a:lnTo>
                  <a:pt x="4634" y="10410"/>
                </a:lnTo>
                <a:lnTo>
                  <a:pt x="5542" y="10295"/>
                </a:lnTo>
                <a:lnTo>
                  <a:pt x="9119" y="8177"/>
                </a:lnTo>
                <a:lnTo>
                  <a:pt x="9038" y="7157"/>
                </a:lnTo>
                <a:lnTo>
                  <a:pt x="8923" y="6814"/>
                </a:lnTo>
                <a:lnTo>
                  <a:pt x="8728" y="6459"/>
                </a:lnTo>
                <a:lnTo>
                  <a:pt x="8438" y="6264"/>
                </a:lnTo>
                <a:lnTo>
                  <a:pt x="7819" y="5909"/>
                </a:lnTo>
                <a:lnTo>
                  <a:pt x="6876" y="5245"/>
                </a:lnTo>
                <a:lnTo>
                  <a:pt x="2828" y="893"/>
                </a:lnTo>
                <a:lnTo>
                  <a:pt x="259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25445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1773" y="0"/>
                </a:moveTo>
                <a:lnTo>
                  <a:pt x="0" y="1408"/>
                </a:lnTo>
                <a:lnTo>
                  <a:pt x="164" y="2153"/>
                </a:lnTo>
                <a:lnTo>
                  <a:pt x="5039" y="5680"/>
                </a:lnTo>
                <a:lnTo>
                  <a:pt x="5157" y="4661"/>
                </a:lnTo>
                <a:lnTo>
                  <a:pt x="177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7170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4" h="20320">
                <a:moveTo>
                  <a:pt x="34521" y="0"/>
                </a:moveTo>
                <a:lnTo>
                  <a:pt x="862" y="17971"/>
                </a:lnTo>
                <a:lnTo>
                  <a:pt x="0" y="19811"/>
                </a:lnTo>
                <a:lnTo>
                  <a:pt x="195" y="19576"/>
                </a:lnTo>
                <a:lnTo>
                  <a:pt x="1851" y="17854"/>
                </a:lnTo>
                <a:lnTo>
                  <a:pt x="3231" y="16562"/>
                </a:lnTo>
                <a:lnTo>
                  <a:pt x="4013" y="15779"/>
                </a:lnTo>
                <a:lnTo>
                  <a:pt x="5864" y="14173"/>
                </a:lnTo>
                <a:lnTo>
                  <a:pt x="31175" y="3015"/>
                </a:lnTo>
                <a:lnTo>
                  <a:pt x="38317" y="3015"/>
                </a:lnTo>
                <a:lnTo>
                  <a:pt x="37887" y="1801"/>
                </a:lnTo>
                <a:lnTo>
                  <a:pt x="37155" y="79"/>
                </a:lnTo>
                <a:lnTo>
                  <a:pt x="34521" y="0"/>
                </a:lnTo>
                <a:close/>
              </a:path>
              <a:path w="38734" h="20320">
                <a:moveTo>
                  <a:pt x="38317" y="3015"/>
                </a:moveTo>
                <a:lnTo>
                  <a:pt x="31175" y="3015"/>
                </a:lnTo>
                <a:lnTo>
                  <a:pt x="33027" y="3054"/>
                </a:lnTo>
                <a:lnTo>
                  <a:pt x="34878" y="3211"/>
                </a:lnTo>
                <a:lnTo>
                  <a:pt x="36718" y="3485"/>
                </a:lnTo>
                <a:lnTo>
                  <a:pt x="38604" y="3954"/>
                </a:lnTo>
                <a:lnTo>
                  <a:pt x="38317" y="301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36916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11924" y="4228"/>
                </a:moveTo>
                <a:lnTo>
                  <a:pt x="2549" y="4228"/>
                </a:lnTo>
                <a:lnTo>
                  <a:pt x="3458" y="4267"/>
                </a:lnTo>
                <a:lnTo>
                  <a:pt x="4355" y="4385"/>
                </a:lnTo>
                <a:lnTo>
                  <a:pt x="9587" y="6656"/>
                </a:lnTo>
                <a:lnTo>
                  <a:pt x="10024" y="6773"/>
                </a:lnTo>
                <a:lnTo>
                  <a:pt x="10369" y="6811"/>
                </a:lnTo>
                <a:lnTo>
                  <a:pt x="11001" y="6811"/>
                </a:lnTo>
                <a:lnTo>
                  <a:pt x="11438" y="6734"/>
                </a:lnTo>
                <a:lnTo>
                  <a:pt x="11634" y="6656"/>
                </a:lnTo>
                <a:lnTo>
                  <a:pt x="11795" y="6538"/>
                </a:lnTo>
                <a:lnTo>
                  <a:pt x="12025" y="6303"/>
                </a:lnTo>
                <a:lnTo>
                  <a:pt x="12105" y="6146"/>
                </a:lnTo>
                <a:lnTo>
                  <a:pt x="12093" y="4776"/>
                </a:lnTo>
                <a:lnTo>
                  <a:pt x="11924" y="4228"/>
                </a:lnTo>
                <a:close/>
              </a:path>
              <a:path w="12700" h="6984">
                <a:moveTo>
                  <a:pt x="3262" y="0"/>
                </a:moveTo>
                <a:lnTo>
                  <a:pt x="0" y="2936"/>
                </a:lnTo>
                <a:lnTo>
                  <a:pt x="111" y="3523"/>
                </a:lnTo>
                <a:lnTo>
                  <a:pt x="502" y="4306"/>
                </a:lnTo>
                <a:lnTo>
                  <a:pt x="1572" y="4228"/>
                </a:lnTo>
                <a:lnTo>
                  <a:pt x="11924" y="4228"/>
                </a:lnTo>
                <a:lnTo>
                  <a:pt x="4286" y="38"/>
                </a:lnTo>
                <a:lnTo>
                  <a:pt x="326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38442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1333" y="0"/>
                </a:moveTo>
                <a:lnTo>
                  <a:pt x="632" y="0"/>
                </a:lnTo>
                <a:lnTo>
                  <a:pt x="0" y="38"/>
                </a:lnTo>
                <a:lnTo>
                  <a:pt x="471" y="861"/>
                </a:lnTo>
                <a:lnTo>
                  <a:pt x="3656" y="2740"/>
                </a:lnTo>
                <a:lnTo>
                  <a:pt x="4174" y="2701"/>
                </a:lnTo>
                <a:lnTo>
                  <a:pt x="4680" y="2622"/>
                </a:lnTo>
                <a:lnTo>
                  <a:pt x="5542" y="2348"/>
                </a:lnTo>
                <a:lnTo>
                  <a:pt x="6646" y="1761"/>
                </a:lnTo>
                <a:lnTo>
                  <a:pt x="6094" y="1369"/>
                </a:lnTo>
                <a:lnTo>
                  <a:pt x="4956" y="782"/>
                </a:lnTo>
                <a:lnTo>
                  <a:pt x="4369" y="547"/>
                </a:lnTo>
                <a:lnTo>
                  <a:pt x="2759" y="116"/>
                </a:lnTo>
                <a:lnTo>
                  <a:pt x="133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6659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3380" y="0"/>
                </a:moveTo>
                <a:lnTo>
                  <a:pt x="0" y="10962"/>
                </a:lnTo>
                <a:lnTo>
                  <a:pt x="141" y="11549"/>
                </a:lnTo>
                <a:lnTo>
                  <a:pt x="2794" y="15778"/>
                </a:lnTo>
                <a:lnTo>
                  <a:pt x="3091" y="14839"/>
                </a:lnTo>
                <a:lnTo>
                  <a:pt x="3426" y="13664"/>
                </a:lnTo>
                <a:lnTo>
                  <a:pt x="3589" y="12880"/>
                </a:lnTo>
                <a:lnTo>
                  <a:pt x="3817" y="11549"/>
                </a:lnTo>
                <a:lnTo>
                  <a:pt x="4058" y="9160"/>
                </a:lnTo>
                <a:lnTo>
                  <a:pt x="3946" y="3797"/>
                </a:lnTo>
                <a:lnTo>
                  <a:pt x="3741" y="1957"/>
                </a:lnTo>
                <a:lnTo>
                  <a:pt x="338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7757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4" h="41909">
                <a:moveTo>
                  <a:pt x="44239" y="27940"/>
                </a:moveTo>
                <a:lnTo>
                  <a:pt x="34602" y="27940"/>
                </a:lnTo>
                <a:lnTo>
                  <a:pt x="36318" y="32385"/>
                </a:lnTo>
                <a:lnTo>
                  <a:pt x="37040" y="33909"/>
                </a:lnTo>
                <a:lnTo>
                  <a:pt x="37477" y="34671"/>
                </a:lnTo>
                <a:lnTo>
                  <a:pt x="38420" y="36449"/>
                </a:lnTo>
                <a:lnTo>
                  <a:pt x="39512" y="38100"/>
                </a:lnTo>
                <a:lnTo>
                  <a:pt x="40110" y="38735"/>
                </a:lnTo>
                <a:lnTo>
                  <a:pt x="40697" y="39497"/>
                </a:lnTo>
                <a:lnTo>
                  <a:pt x="45607" y="41656"/>
                </a:lnTo>
                <a:lnTo>
                  <a:pt x="46355" y="41529"/>
                </a:lnTo>
                <a:lnTo>
                  <a:pt x="51345" y="36449"/>
                </a:lnTo>
                <a:lnTo>
                  <a:pt x="66144" y="36449"/>
                </a:lnTo>
                <a:lnTo>
                  <a:pt x="66525" y="36195"/>
                </a:lnTo>
                <a:lnTo>
                  <a:pt x="68181" y="34925"/>
                </a:lnTo>
                <a:lnTo>
                  <a:pt x="68963" y="34163"/>
                </a:lnTo>
                <a:lnTo>
                  <a:pt x="69529" y="33401"/>
                </a:lnTo>
                <a:lnTo>
                  <a:pt x="58510" y="33401"/>
                </a:lnTo>
                <a:lnTo>
                  <a:pt x="56302" y="33274"/>
                </a:lnTo>
                <a:lnTo>
                  <a:pt x="45734" y="29083"/>
                </a:lnTo>
                <a:lnTo>
                  <a:pt x="44239" y="27940"/>
                </a:lnTo>
                <a:close/>
              </a:path>
              <a:path w="70484" h="41909">
                <a:moveTo>
                  <a:pt x="66144" y="36449"/>
                </a:moveTo>
                <a:lnTo>
                  <a:pt x="51345" y="36449"/>
                </a:lnTo>
                <a:lnTo>
                  <a:pt x="51426" y="36703"/>
                </a:lnTo>
                <a:lnTo>
                  <a:pt x="51748" y="37084"/>
                </a:lnTo>
                <a:lnTo>
                  <a:pt x="52024" y="37338"/>
                </a:lnTo>
                <a:lnTo>
                  <a:pt x="52921" y="37846"/>
                </a:lnTo>
                <a:lnTo>
                  <a:pt x="53553" y="38100"/>
                </a:lnTo>
                <a:lnTo>
                  <a:pt x="53910" y="38100"/>
                </a:lnTo>
                <a:lnTo>
                  <a:pt x="54738" y="38354"/>
                </a:lnTo>
                <a:lnTo>
                  <a:pt x="55209" y="38354"/>
                </a:lnTo>
                <a:lnTo>
                  <a:pt x="55715" y="38481"/>
                </a:lnTo>
                <a:lnTo>
                  <a:pt x="58234" y="38481"/>
                </a:lnTo>
                <a:lnTo>
                  <a:pt x="59809" y="38227"/>
                </a:lnTo>
                <a:lnTo>
                  <a:pt x="61534" y="38100"/>
                </a:lnTo>
                <a:lnTo>
                  <a:pt x="64605" y="37338"/>
                </a:lnTo>
                <a:lnTo>
                  <a:pt x="65191" y="37084"/>
                </a:lnTo>
                <a:lnTo>
                  <a:pt x="66144" y="36449"/>
                </a:lnTo>
                <a:close/>
              </a:path>
              <a:path w="70484" h="41909">
                <a:moveTo>
                  <a:pt x="63190" y="26162"/>
                </a:moveTo>
                <a:lnTo>
                  <a:pt x="63777" y="27178"/>
                </a:lnTo>
                <a:lnTo>
                  <a:pt x="64112" y="27940"/>
                </a:lnTo>
                <a:lnTo>
                  <a:pt x="64200" y="28194"/>
                </a:lnTo>
                <a:lnTo>
                  <a:pt x="64299" y="30226"/>
                </a:lnTo>
                <a:lnTo>
                  <a:pt x="64202" y="30607"/>
                </a:lnTo>
                <a:lnTo>
                  <a:pt x="60867" y="33401"/>
                </a:lnTo>
                <a:lnTo>
                  <a:pt x="69529" y="33401"/>
                </a:lnTo>
                <a:lnTo>
                  <a:pt x="69906" y="32893"/>
                </a:lnTo>
                <a:lnTo>
                  <a:pt x="70262" y="31877"/>
                </a:lnTo>
                <a:lnTo>
                  <a:pt x="70142" y="30226"/>
                </a:lnTo>
                <a:lnTo>
                  <a:pt x="66720" y="27432"/>
                </a:lnTo>
                <a:lnTo>
                  <a:pt x="65697" y="26924"/>
                </a:lnTo>
                <a:lnTo>
                  <a:pt x="64524" y="26543"/>
                </a:lnTo>
                <a:lnTo>
                  <a:pt x="63190" y="26162"/>
                </a:lnTo>
                <a:close/>
              </a:path>
              <a:path w="70484" h="41909">
                <a:moveTo>
                  <a:pt x="28223" y="13462"/>
                </a:moveTo>
                <a:lnTo>
                  <a:pt x="15766" y="13461"/>
                </a:lnTo>
                <a:lnTo>
                  <a:pt x="16237" y="13588"/>
                </a:lnTo>
                <a:lnTo>
                  <a:pt x="16984" y="13843"/>
                </a:lnTo>
                <a:lnTo>
                  <a:pt x="17260" y="14097"/>
                </a:lnTo>
                <a:lnTo>
                  <a:pt x="17536" y="14224"/>
                </a:lnTo>
                <a:lnTo>
                  <a:pt x="17812" y="14478"/>
                </a:lnTo>
                <a:lnTo>
                  <a:pt x="21860" y="21209"/>
                </a:lnTo>
                <a:lnTo>
                  <a:pt x="22189" y="22225"/>
                </a:lnTo>
                <a:lnTo>
                  <a:pt x="29887" y="31369"/>
                </a:lnTo>
                <a:lnTo>
                  <a:pt x="31141" y="31115"/>
                </a:lnTo>
                <a:lnTo>
                  <a:pt x="34602" y="27940"/>
                </a:lnTo>
                <a:lnTo>
                  <a:pt x="44239" y="27940"/>
                </a:lnTo>
                <a:lnTo>
                  <a:pt x="43411" y="27178"/>
                </a:lnTo>
                <a:lnTo>
                  <a:pt x="41835" y="25400"/>
                </a:lnTo>
                <a:lnTo>
                  <a:pt x="41525" y="25019"/>
                </a:lnTo>
                <a:lnTo>
                  <a:pt x="38098" y="21590"/>
                </a:lnTo>
                <a:lnTo>
                  <a:pt x="35786" y="19431"/>
                </a:lnTo>
                <a:lnTo>
                  <a:pt x="34602" y="18415"/>
                </a:lnTo>
                <a:lnTo>
                  <a:pt x="33463" y="17526"/>
                </a:lnTo>
                <a:lnTo>
                  <a:pt x="32325" y="16510"/>
                </a:lnTo>
                <a:lnTo>
                  <a:pt x="30083" y="14859"/>
                </a:lnTo>
                <a:lnTo>
                  <a:pt x="28979" y="14097"/>
                </a:lnTo>
                <a:lnTo>
                  <a:pt x="28223" y="13462"/>
                </a:lnTo>
                <a:close/>
              </a:path>
              <a:path w="70484" h="41909">
                <a:moveTo>
                  <a:pt x="59035" y="18923"/>
                </a:moveTo>
                <a:lnTo>
                  <a:pt x="50678" y="18923"/>
                </a:lnTo>
                <a:lnTo>
                  <a:pt x="51748" y="19177"/>
                </a:lnTo>
                <a:lnTo>
                  <a:pt x="53047" y="19431"/>
                </a:lnTo>
                <a:lnTo>
                  <a:pt x="54025" y="19939"/>
                </a:lnTo>
                <a:lnTo>
                  <a:pt x="55244" y="20828"/>
                </a:lnTo>
                <a:lnTo>
                  <a:pt x="55554" y="21336"/>
                </a:lnTo>
                <a:lnTo>
                  <a:pt x="55681" y="21590"/>
                </a:lnTo>
                <a:lnTo>
                  <a:pt x="52806" y="21590"/>
                </a:lnTo>
                <a:lnTo>
                  <a:pt x="51552" y="21844"/>
                </a:lnTo>
                <a:lnTo>
                  <a:pt x="44710" y="25019"/>
                </a:lnTo>
                <a:lnTo>
                  <a:pt x="45653" y="25527"/>
                </a:lnTo>
                <a:lnTo>
                  <a:pt x="53243" y="27305"/>
                </a:lnTo>
                <a:lnTo>
                  <a:pt x="54611" y="27178"/>
                </a:lnTo>
                <a:lnTo>
                  <a:pt x="57759" y="25400"/>
                </a:lnTo>
                <a:lnTo>
                  <a:pt x="57992" y="25019"/>
                </a:lnTo>
                <a:lnTo>
                  <a:pt x="58590" y="23368"/>
                </a:lnTo>
                <a:lnTo>
                  <a:pt x="58740" y="22733"/>
                </a:lnTo>
                <a:lnTo>
                  <a:pt x="58981" y="21463"/>
                </a:lnTo>
                <a:lnTo>
                  <a:pt x="59035" y="18923"/>
                </a:lnTo>
                <a:close/>
              </a:path>
              <a:path w="70484" h="41909">
                <a:moveTo>
                  <a:pt x="40158" y="5334"/>
                </a:moveTo>
                <a:lnTo>
                  <a:pt x="28507" y="5334"/>
                </a:lnTo>
                <a:lnTo>
                  <a:pt x="32279" y="5588"/>
                </a:lnTo>
                <a:lnTo>
                  <a:pt x="33188" y="5715"/>
                </a:lnTo>
                <a:lnTo>
                  <a:pt x="34521" y="5842"/>
                </a:lnTo>
                <a:lnTo>
                  <a:pt x="35464" y="6096"/>
                </a:lnTo>
                <a:lnTo>
                  <a:pt x="34050" y="6477"/>
                </a:lnTo>
                <a:lnTo>
                  <a:pt x="33417" y="6604"/>
                </a:lnTo>
                <a:lnTo>
                  <a:pt x="32360" y="6985"/>
                </a:lnTo>
                <a:lnTo>
                  <a:pt x="29868" y="9525"/>
                </a:lnTo>
                <a:lnTo>
                  <a:pt x="29982" y="9906"/>
                </a:lnTo>
                <a:lnTo>
                  <a:pt x="30163" y="10287"/>
                </a:lnTo>
                <a:lnTo>
                  <a:pt x="30554" y="10668"/>
                </a:lnTo>
                <a:lnTo>
                  <a:pt x="31808" y="12573"/>
                </a:lnTo>
                <a:lnTo>
                  <a:pt x="42698" y="19812"/>
                </a:lnTo>
                <a:lnTo>
                  <a:pt x="43721" y="19558"/>
                </a:lnTo>
                <a:lnTo>
                  <a:pt x="46481" y="19050"/>
                </a:lnTo>
                <a:lnTo>
                  <a:pt x="48045" y="18923"/>
                </a:lnTo>
                <a:lnTo>
                  <a:pt x="59035" y="18923"/>
                </a:lnTo>
                <a:lnTo>
                  <a:pt x="58855" y="17526"/>
                </a:lnTo>
                <a:lnTo>
                  <a:pt x="58747" y="16002"/>
                </a:lnTo>
                <a:lnTo>
                  <a:pt x="58708" y="15875"/>
                </a:lnTo>
                <a:lnTo>
                  <a:pt x="40662" y="15875"/>
                </a:lnTo>
                <a:lnTo>
                  <a:pt x="40340" y="15748"/>
                </a:lnTo>
                <a:lnTo>
                  <a:pt x="37787" y="11557"/>
                </a:lnTo>
                <a:lnTo>
                  <a:pt x="38063" y="11303"/>
                </a:lnTo>
                <a:lnTo>
                  <a:pt x="38730" y="10795"/>
                </a:lnTo>
                <a:lnTo>
                  <a:pt x="39231" y="10287"/>
                </a:lnTo>
                <a:lnTo>
                  <a:pt x="39558" y="9906"/>
                </a:lnTo>
                <a:lnTo>
                  <a:pt x="39754" y="9525"/>
                </a:lnTo>
                <a:lnTo>
                  <a:pt x="40110" y="9017"/>
                </a:lnTo>
                <a:lnTo>
                  <a:pt x="40455" y="7874"/>
                </a:lnTo>
                <a:lnTo>
                  <a:pt x="40333" y="5715"/>
                </a:lnTo>
                <a:lnTo>
                  <a:pt x="40158" y="5334"/>
                </a:lnTo>
                <a:close/>
              </a:path>
              <a:path w="70484" h="41909">
                <a:moveTo>
                  <a:pt x="54220" y="12827"/>
                </a:moveTo>
                <a:lnTo>
                  <a:pt x="46125" y="14224"/>
                </a:lnTo>
                <a:lnTo>
                  <a:pt x="44710" y="14605"/>
                </a:lnTo>
                <a:lnTo>
                  <a:pt x="44434" y="14859"/>
                </a:lnTo>
                <a:lnTo>
                  <a:pt x="43296" y="15494"/>
                </a:lnTo>
                <a:lnTo>
                  <a:pt x="41559" y="15875"/>
                </a:lnTo>
                <a:lnTo>
                  <a:pt x="58708" y="15875"/>
                </a:lnTo>
                <a:lnTo>
                  <a:pt x="54887" y="12954"/>
                </a:lnTo>
                <a:lnTo>
                  <a:pt x="54220" y="12827"/>
                </a:lnTo>
                <a:close/>
              </a:path>
              <a:path w="70484" h="41909">
                <a:moveTo>
                  <a:pt x="15731" y="0"/>
                </a:moveTo>
                <a:lnTo>
                  <a:pt x="12385" y="0"/>
                </a:lnTo>
                <a:lnTo>
                  <a:pt x="11407" y="126"/>
                </a:lnTo>
                <a:lnTo>
                  <a:pt x="9360" y="507"/>
                </a:lnTo>
                <a:lnTo>
                  <a:pt x="8256" y="888"/>
                </a:lnTo>
                <a:lnTo>
                  <a:pt x="5899" y="1523"/>
                </a:lnTo>
                <a:lnTo>
                  <a:pt x="3346" y="2539"/>
                </a:lnTo>
                <a:lnTo>
                  <a:pt x="908" y="3682"/>
                </a:lnTo>
                <a:lnTo>
                  <a:pt x="551" y="3809"/>
                </a:lnTo>
                <a:lnTo>
                  <a:pt x="0" y="3809"/>
                </a:lnTo>
                <a:lnTo>
                  <a:pt x="1851" y="4063"/>
                </a:lnTo>
                <a:lnTo>
                  <a:pt x="2564" y="4190"/>
                </a:lnTo>
                <a:lnTo>
                  <a:pt x="10936" y="8889"/>
                </a:lnTo>
                <a:lnTo>
                  <a:pt x="10690" y="9397"/>
                </a:lnTo>
                <a:lnTo>
                  <a:pt x="12626" y="12826"/>
                </a:lnTo>
                <a:lnTo>
                  <a:pt x="12983" y="13080"/>
                </a:lnTo>
                <a:lnTo>
                  <a:pt x="13880" y="13334"/>
                </a:lnTo>
                <a:lnTo>
                  <a:pt x="14432" y="13588"/>
                </a:lnTo>
                <a:lnTo>
                  <a:pt x="15064" y="13461"/>
                </a:lnTo>
                <a:lnTo>
                  <a:pt x="28223" y="13462"/>
                </a:lnTo>
                <a:lnTo>
                  <a:pt x="27921" y="13208"/>
                </a:lnTo>
                <a:lnTo>
                  <a:pt x="25839" y="11811"/>
                </a:lnTo>
                <a:lnTo>
                  <a:pt x="22056" y="9398"/>
                </a:lnTo>
                <a:lnTo>
                  <a:pt x="20411" y="8382"/>
                </a:lnTo>
                <a:lnTo>
                  <a:pt x="17697" y="6985"/>
                </a:lnTo>
                <a:lnTo>
                  <a:pt x="15294" y="5715"/>
                </a:lnTo>
                <a:lnTo>
                  <a:pt x="22930" y="5334"/>
                </a:lnTo>
                <a:lnTo>
                  <a:pt x="40158" y="5334"/>
                </a:lnTo>
                <a:lnTo>
                  <a:pt x="39754" y="4572"/>
                </a:lnTo>
                <a:lnTo>
                  <a:pt x="39006" y="3556"/>
                </a:lnTo>
                <a:lnTo>
                  <a:pt x="38535" y="3048"/>
                </a:lnTo>
                <a:lnTo>
                  <a:pt x="38121" y="2667"/>
                </a:lnTo>
                <a:lnTo>
                  <a:pt x="22493" y="2667"/>
                </a:lnTo>
                <a:lnTo>
                  <a:pt x="22217" y="2413"/>
                </a:lnTo>
                <a:lnTo>
                  <a:pt x="17145" y="127"/>
                </a:lnTo>
                <a:lnTo>
                  <a:pt x="15731" y="0"/>
                </a:lnTo>
                <a:close/>
              </a:path>
              <a:path w="70484" h="41909">
                <a:moveTo>
                  <a:pt x="34993" y="762"/>
                </a:moveTo>
                <a:lnTo>
                  <a:pt x="31382" y="762"/>
                </a:lnTo>
                <a:lnTo>
                  <a:pt x="30037" y="1016"/>
                </a:lnTo>
                <a:lnTo>
                  <a:pt x="28507" y="1270"/>
                </a:lnTo>
                <a:lnTo>
                  <a:pt x="26736" y="1524"/>
                </a:lnTo>
                <a:lnTo>
                  <a:pt x="24735" y="2032"/>
                </a:lnTo>
                <a:lnTo>
                  <a:pt x="22493" y="2667"/>
                </a:lnTo>
                <a:lnTo>
                  <a:pt x="38121" y="2667"/>
                </a:lnTo>
                <a:lnTo>
                  <a:pt x="37983" y="2540"/>
                </a:lnTo>
                <a:lnTo>
                  <a:pt x="36212" y="1143"/>
                </a:lnTo>
                <a:lnTo>
                  <a:pt x="35901" y="1016"/>
                </a:lnTo>
                <a:lnTo>
                  <a:pt x="35510" y="889"/>
                </a:lnTo>
                <a:lnTo>
                  <a:pt x="34993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11764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4" h="36195">
                <a:moveTo>
                  <a:pt x="6761" y="14604"/>
                </a:moveTo>
                <a:lnTo>
                  <a:pt x="4013" y="14604"/>
                </a:lnTo>
                <a:lnTo>
                  <a:pt x="1966" y="14731"/>
                </a:lnTo>
                <a:lnTo>
                  <a:pt x="1184" y="14731"/>
                </a:lnTo>
                <a:lnTo>
                  <a:pt x="0" y="18414"/>
                </a:lnTo>
                <a:lnTo>
                  <a:pt x="160" y="18541"/>
                </a:lnTo>
                <a:lnTo>
                  <a:pt x="4599" y="21589"/>
                </a:lnTo>
                <a:lnTo>
                  <a:pt x="7946" y="23748"/>
                </a:lnTo>
                <a:lnTo>
                  <a:pt x="12074" y="26288"/>
                </a:lnTo>
                <a:lnTo>
                  <a:pt x="16904" y="28955"/>
                </a:lnTo>
                <a:lnTo>
                  <a:pt x="19549" y="30225"/>
                </a:lnTo>
                <a:lnTo>
                  <a:pt x="22332" y="31622"/>
                </a:lnTo>
                <a:lnTo>
                  <a:pt x="23746" y="32384"/>
                </a:lnTo>
                <a:lnTo>
                  <a:pt x="28277" y="34289"/>
                </a:lnTo>
                <a:lnTo>
                  <a:pt x="30002" y="35178"/>
                </a:lnTo>
                <a:lnTo>
                  <a:pt x="31808" y="35686"/>
                </a:lnTo>
                <a:lnTo>
                  <a:pt x="32831" y="35940"/>
                </a:lnTo>
                <a:lnTo>
                  <a:pt x="34441" y="35940"/>
                </a:lnTo>
                <a:lnTo>
                  <a:pt x="35510" y="35813"/>
                </a:lnTo>
                <a:lnTo>
                  <a:pt x="36016" y="35559"/>
                </a:lnTo>
                <a:lnTo>
                  <a:pt x="36522" y="35432"/>
                </a:lnTo>
                <a:lnTo>
                  <a:pt x="37005" y="35051"/>
                </a:lnTo>
                <a:lnTo>
                  <a:pt x="37511" y="34797"/>
                </a:lnTo>
                <a:lnTo>
                  <a:pt x="38374" y="33781"/>
                </a:lnTo>
                <a:lnTo>
                  <a:pt x="38765" y="33273"/>
                </a:lnTo>
                <a:lnTo>
                  <a:pt x="39432" y="31749"/>
                </a:lnTo>
                <a:lnTo>
                  <a:pt x="39668" y="30987"/>
                </a:lnTo>
                <a:lnTo>
                  <a:pt x="40035" y="29209"/>
                </a:lnTo>
                <a:lnTo>
                  <a:pt x="34441" y="29209"/>
                </a:lnTo>
                <a:lnTo>
                  <a:pt x="31727" y="28320"/>
                </a:lnTo>
                <a:lnTo>
                  <a:pt x="29289" y="27431"/>
                </a:lnTo>
                <a:lnTo>
                  <a:pt x="27840" y="26669"/>
                </a:lnTo>
                <a:lnTo>
                  <a:pt x="26460" y="26034"/>
                </a:lnTo>
                <a:lnTo>
                  <a:pt x="19342" y="20827"/>
                </a:lnTo>
                <a:lnTo>
                  <a:pt x="15018" y="20446"/>
                </a:lnTo>
                <a:lnTo>
                  <a:pt x="12661" y="20065"/>
                </a:lnTo>
                <a:lnTo>
                  <a:pt x="10740" y="19684"/>
                </a:lnTo>
                <a:lnTo>
                  <a:pt x="9947" y="19430"/>
                </a:lnTo>
                <a:lnTo>
                  <a:pt x="7670" y="18795"/>
                </a:lnTo>
                <a:lnTo>
                  <a:pt x="6922" y="18414"/>
                </a:lnTo>
                <a:lnTo>
                  <a:pt x="13765" y="18033"/>
                </a:lnTo>
                <a:lnTo>
                  <a:pt x="17732" y="17398"/>
                </a:lnTo>
                <a:lnTo>
                  <a:pt x="19549" y="17144"/>
                </a:lnTo>
                <a:lnTo>
                  <a:pt x="26380" y="15493"/>
                </a:lnTo>
                <a:lnTo>
                  <a:pt x="26671" y="15366"/>
                </a:lnTo>
                <a:lnTo>
                  <a:pt x="12235" y="15366"/>
                </a:lnTo>
                <a:lnTo>
                  <a:pt x="11166" y="15239"/>
                </a:lnTo>
                <a:lnTo>
                  <a:pt x="8923" y="14858"/>
                </a:lnTo>
                <a:lnTo>
                  <a:pt x="7474" y="14731"/>
                </a:lnTo>
                <a:lnTo>
                  <a:pt x="6761" y="14604"/>
                </a:lnTo>
                <a:close/>
              </a:path>
              <a:path w="70484" h="36195">
                <a:moveTo>
                  <a:pt x="59527" y="26543"/>
                </a:moveTo>
                <a:lnTo>
                  <a:pt x="41835" y="26542"/>
                </a:lnTo>
                <a:lnTo>
                  <a:pt x="42146" y="26669"/>
                </a:lnTo>
                <a:lnTo>
                  <a:pt x="42502" y="26669"/>
                </a:lnTo>
                <a:lnTo>
                  <a:pt x="42859" y="26796"/>
                </a:lnTo>
                <a:lnTo>
                  <a:pt x="43296" y="27050"/>
                </a:lnTo>
                <a:lnTo>
                  <a:pt x="43963" y="28066"/>
                </a:lnTo>
                <a:lnTo>
                  <a:pt x="44860" y="28955"/>
                </a:lnTo>
                <a:lnTo>
                  <a:pt x="45458" y="29463"/>
                </a:lnTo>
                <a:lnTo>
                  <a:pt x="46159" y="30098"/>
                </a:lnTo>
                <a:lnTo>
                  <a:pt x="46987" y="30606"/>
                </a:lnTo>
                <a:lnTo>
                  <a:pt x="51391" y="31876"/>
                </a:lnTo>
                <a:lnTo>
                  <a:pt x="52058" y="32003"/>
                </a:lnTo>
                <a:lnTo>
                  <a:pt x="53553" y="32003"/>
                </a:lnTo>
                <a:lnTo>
                  <a:pt x="55129" y="31749"/>
                </a:lnTo>
                <a:lnTo>
                  <a:pt x="56221" y="31622"/>
                </a:lnTo>
                <a:lnTo>
                  <a:pt x="59367" y="27686"/>
                </a:lnTo>
                <a:lnTo>
                  <a:pt x="59527" y="26543"/>
                </a:lnTo>
                <a:close/>
              </a:path>
              <a:path w="70484" h="36195">
                <a:moveTo>
                  <a:pt x="70021" y="3302"/>
                </a:moveTo>
                <a:lnTo>
                  <a:pt x="37074" y="20700"/>
                </a:lnTo>
                <a:lnTo>
                  <a:pt x="34567" y="21335"/>
                </a:lnTo>
                <a:lnTo>
                  <a:pt x="30635" y="21970"/>
                </a:lnTo>
                <a:lnTo>
                  <a:pt x="28473" y="22097"/>
                </a:lnTo>
                <a:lnTo>
                  <a:pt x="28197" y="22097"/>
                </a:lnTo>
                <a:lnTo>
                  <a:pt x="29761" y="24129"/>
                </a:lnTo>
                <a:lnTo>
                  <a:pt x="31106" y="25780"/>
                </a:lnTo>
                <a:lnTo>
                  <a:pt x="33027" y="27812"/>
                </a:lnTo>
                <a:lnTo>
                  <a:pt x="34441" y="29209"/>
                </a:lnTo>
                <a:lnTo>
                  <a:pt x="40035" y="29209"/>
                </a:lnTo>
                <a:lnTo>
                  <a:pt x="40260" y="27558"/>
                </a:lnTo>
                <a:lnTo>
                  <a:pt x="40386" y="27304"/>
                </a:lnTo>
                <a:lnTo>
                  <a:pt x="40582" y="27050"/>
                </a:lnTo>
                <a:lnTo>
                  <a:pt x="40892" y="26796"/>
                </a:lnTo>
                <a:lnTo>
                  <a:pt x="41088" y="26669"/>
                </a:lnTo>
                <a:lnTo>
                  <a:pt x="41283" y="26669"/>
                </a:lnTo>
                <a:lnTo>
                  <a:pt x="41559" y="26542"/>
                </a:lnTo>
                <a:lnTo>
                  <a:pt x="59527" y="26543"/>
                </a:lnTo>
                <a:lnTo>
                  <a:pt x="59403" y="21336"/>
                </a:lnTo>
                <a:lnTo>
                  <a:pt x="59198" y="20066"/>
                </a:lnTo>
                <a:lnTo>
                  <a:pt x="58659" y="17399"/>
                </a:lnTo>
                <a:lnTo>
                  <a:pt x="59292" y="17399"/>
                </a:lnTo>
                <a:lnTo>
                  <a:pt x="60867" y="17272"/>
                </a:lnTo>
                <a:lnTo>
                  <a:pt x="61891" y="17018"/>
                </a:lnTo>
                <a:lnTo>
                  <a:pt x="63029" y="16764"/>
                </a:lnTo>
                <a:lnTo>
                  <a:pt x="70389" y="7747"/>
                </a:lnTo>
                <a:lnTo>
                  <a:pt x="70262" y="4572"/>
                </a:lnTo>
                <a:lnTo>
                  <a:pt x="70021" y="3302"/>
                </a:lnTo>
                <a:close/>
              </a:path>
              <a:path w="70484" h="36195">
                <a:moveTo>
                  <a:pt x="38484" y="14604"/>
                </a:moveTo>
                <a:lnTo>
                  <a:pt x="28864" y="14604"/>
                </a:lnTo>
                <a:lnTo>
                  <a:pt x="28231" y="16001"/>
                </a:lnTo>
                <a:lnTo>
                  <a:pt x="27369" y="17271"/>
                </a:lnTo>
                <a:lnTo>
                  <a:pt x="26782" y="17906"/>
                </a:lnTo>
                <a:lnTo>
                  <a:pt x="25759" y="18922"/>
                </a:lnTo>
                <a:lnTo>
                  <a:pt x="25322" y="19303"/>
                </a:lnTo>
                <a:lnTo>
                  <a:pt x="28473" y="18541"/>
                </a:lnTo>
                <a:lnTo>
                  <a:pt x="31336" y="17779"/>
                </a:lnTo>
                <a:lnTo>
                  <a:pt x="32636" y="17271"/>
                </a:lnTo>
                <a:lnTo>
                  <a:pt x="35039" y="16382"/>
                </a:lnTo>
                <a:lnTo>
                  <a:pt x="36131" y="15874"/>
                </a:lnTo>
                <a:lnTo>
                  <a:pt x="37155" y="15366"/>
                </a:lnTo>
                <a:lnTo>
                  <a:pt x="38098" y="14858"/>
                </a:lnTo>
                <a:lnTo>
                  <a:pt x="38484" y="14604"/>
                </a:lnTo>
                <a:close/>
              </a:path>
              <a:path w="70484" h="36195">
                <a:moveTo>
                  <a:pt x="54966" y="6604"/>
                </a:moveTo>
                <a:lnTo>
                  <a:pt x="46470" y="6603"/>
                </a:lnTo>
                <a:lnTo>
                  <a:pt x="46495" y="8254"/>
                </a:lnTo>
                <a:lnTo>
                  <a:pt x="46369" y="9778"/>
                </a:lnTo>
                <a:lnTo>
                  <a:pt x="43963" y="16890"/>
                </a:lnTo>
                <a:lnTo>
                  <a:pt x="45849" y="16128"/>
                </a:lnTo>
                <a:lnTo>
                  <a:pt x="53588" y="11556"/>
                </a:lnTo>
                <a:lnTo>
                  <a:pt x="53749" y="11429"/>
                </a:lnTo>
                <a:lnTo>
                  <a:pt x="53864" y="10794"/>
                </a:lnTo>
                <a:lnTo>
                  <a:pt x="54496" y="8636"/>
                </a:lnTo>
                <a:lnTo>
                  <a:pt x="54871" y="7112"/>
                </a:lnTo>
                <a:lnTo>
                  <a:pt x="54966" y="6604"/>
                </a:lnTo>
                <a:close/>
              </a:path>
              <a:path w="70484" h="36195">
                <a:moveTo>
                  <a:pt x="31658" y="4063"/>
                </a:moveTo>
                <a:lnTo>
                  <a:pt x="30002" y="4063"/>
                </a:lnTo>
                <a:lnTo>
                  <a:pt x="28898" y="4444"/>
                </a:lnTo>
                <a:lnTo>
                  <a:pt x="28668" y="4571"/>
                </a:lnTo>
                <a:lnTo>
                  <a:pt x="27093" y="5079"/>
                </a:lnTo>
                <a:lnTo>
                  <a:pt x="21389" y="8762"/>
                </a:lnTo>
                <a:lnTo>
                  <a:pt x="20607" y="9524"/>
                </a:lnTo>
                <a:lnTo>
                  <a:pt x="19388" y="11048"/>
                </a:lnTo>
                <a:lnTo>
                  <a:pt x="18560" y="12445"/>
                </a:lnTo>
                <a:lnTo>
                  <a:pt x="17927" y="13842"/>
                </a:lnTo>
                <a:lnTo>
                  <a:pt x="17812" y="14223"/>
                </a:lnTo>
                <a:lnTo>
                  <a:pt x="17065" y="14604"/>
                </a:lnTo>
                <a:lnTo>
                  <a:pt x="15570" y="15112"/>
                </a:lnTo>
                <a:lnTo>
                  <a:pt x="14869" y="15239"/>
                </a:lnTo>
                <a:lnTo>
                  <a:pt x="13489" y="15366"/>
                </a:lnTo>
                <a:lnTo>
                  <a:pt x="26671" y="15366"/>
                </a:lnTo>
                <a:lnTo>
                  <a:pt x="27254" y="15112"/>
                </a:lnTo>
                <a:lnTo>
                  <a:pt x="28864" y="14604"/>
                </a:lnTo>
                <a:lnTo>
                  <a:pt x="38484" y="14604"/>
                </a:lnTo>
                <a:lnTo>
                  <a:pt x="39834" y="13715"/>
                </a:lnTo>
                <a:lnTo>
                  <a:pt x="44564" y="9651"/>
                </a:lnTo>
                <a:lnTo>
                  <a:pt x="36177" y="9651"/>
                </a:lnTo>
                <a:lnTo>
                  <a:pt x="35269" y="7111"/>
                </a:lnTo>
                <a:lnTo>
                  <a:pt x="32912" y="4571"/>
                </a:lnTo>
                <a:lnTo>
                  <a:pt x="32601" y="4317"/>
                </a:lnTo>
                <a:lnTo>
                  <a:pt x="32279" y="4190"/>
                </a:lnTo>
                <a:lnTo>
                  <a:pt x="31658" y="4063"/>
                </a:lnTo>
                <a:close/>
              </a:path>
              <a:path w="70484" h="36195">
                <a:moveTo>
                  <a:pt x="51702" y="0"/>
                </a:moveTo>
                <a:lnTo>
                  <a:pt x="50920" y="0"/>
                </a:lnTo>
                <a:lnTo>
                  <a:pt x="50598" y="126"/>
                </a:lnTo>
                <a:lnTo>
                  <a:pt x="49506" y="253"/>
                </a:lnTo>
                <a:lnTo>
                  <a:pt x="48482" y="507"/>
                </a:lnTo>
                <a:lnTo>
                  <a:pt x="47574" y="761"/>
                </a:lnTo>
                <a:lnTo>
                  <a:pt x="46792" y="1142"/>
                </a:lnTo>
                <a:lnTo>
                  <a:pt x="46079" y="1396"/>
                </a:lnTo>
                <a:lnTo>
                  <a:pt x="44940" y="2031"/>
                </a:lnTo>
                <a:lnTo>
                  <a:pt x="44112" y="2666"/>
                </a:lnTo>
                <a:lnTo>
                  <a:pt x="43560" y="3174"/>
                </a:lnTo>
                <a:lnTo>
                  <a:pt x="42422" y="4952"/>
                </a:lnTo>
                <a:lnTo>
                  <a:pt x="41122" y="6603"/>
                </a:lnTo>
                <a:lnTo>
                  <a:pt x="39363" y="8254"/>
                </a:lnTo>
                <a:lnTo>
                  <a:pt x="38811" y="8635"/>
                </a:lnTo>
                <a:lnTo>
                  <a:pt x="38293" y="8889"/>
                </a:lnTo>
                <a:lnTo>
                  <a:pt x="37431" y="9397"/>
                </a:lnTo>
                <a:lnTo>
                  <a:pt x="37074" y="9524"/>
                </a:lnTo>
                <a:lnTo>
                  <a:pt x="36327" y="9651"/>
                </a:lnTo>
                <a:lnTo>
                  <a:pt x="44564" y="9651"/>
                </a:lnTo>
                <a:lnTo>
                  <a:pt x="45653" y="8127"/>
                </a:lnTo>
                <a:lnTo>
                  <a:pt x="46470" y="6603"/>
                </a:lnTo>
                <a:lnTo>
                  <a:pt x="54966" y="6604"/>
                </a:lnTo>
                <a:lnTo>
                  <a:pt x="55092" y="5207"/>
                </a:lnTo>
                <a:lnTo>
                  <a:pt x="55018" y="3175"/>
                </a:lnTo>
                <a:lnTo>
                  <a:pt x="54807" y="2286"/>
                </a:lnTo>
                <a:lnTo>
                  <a:pt x="52173" y="127"/>
                </a:lnTo>
                <a:lnTo>
                  <a:pt x="51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08141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60323" y="44068"/>
                </a:moveTo>
                <a:lnTo>
                  <a:pt x="34567" y="44068"/>
                </a:lnTo>
                <a:lnTo>
                  <a:pt x="34728" y="44322"/>
                </a:lnTo>
                <a:lnTo>
                  <a:pt x="35867" y="45465"/>
                </a:lnTo>
                <a:lnTo>
                  <a:pt x="37362" y="46735"/>
                </a:lnTo>
                <a:lnTo>
                  <a:pt x="39282" y="48132"/>
                </a:lnTo>
                <a:lnTo>
                  <a:pt x="40030" y="48640"/>
                </a:lnTo>
                <a:lnTo>
                  <a:pt x="40777" y="49021"/>
                </a:lnTo>
                <a:lnTo>
                  <a:pt x="41571" y="49529"/>
                </a:lnTo>
                <a:lnTo>
                  <a:pt x="48528" y="50926"/>
                </a:lnTo>
                <a:lnTo>
                  <a:pt x="50299" y="50418"/>
                </a:lnTo>
                <a:lnTo>
                  <a:pt x="51161" y="50037"/>
                </a:lnTo>
                <a:lnTo>
                  <a:pt x="52886" y="48767"/>
                </a:lnTo>
                <a:lnTo>
                  <a:pt x="54542" y="46989"/>
                </a:lnTo>
                <a:lnTo>
                  <a:pt x="56037" y="44576"/>
                </a:lnTo>
                <a:lnTo>
                  <a:pt x="56739" y="44449"/>
                </a:lnTo>
                <a:lnTo>
                  <a:pt x="58590" y="44322"/>
                </a:lnTo>
                <a:lnTo>
                  <a:pt x="60323" y="44068"/>
                </a:lnTo>
                <a:close/>
              </a:path>
              <a:path w="76200" h="51434">
                <a:moveTo>
                  <a:pt x="10269" y="15620"/>
                </a:moveTo>
                <a:lnTo>
                  <a:pt x="8107" y="15620"/>
                </a:lnTo>
                <a:lnTo>
                  <a:pt x="5634" y="15874"/>
                </a:lnTo>
                <a:lnTo>
                  <a:pt x="4254" y="16128"/>
                </a:lnTo>
                <a:lnTo>
                  <a:pt x="4084" y="17271"/>
                </a:lnTo>
                <a:lnTo>
                  <a:pt x="3392" y="20446"/>
                </a:lnTo>
                <a:lnTo>
                  <a:pt x="1603" y="25526"/>
                </a:lnTo>
                <a:lnTo>
                  <a:pt x="1116" y="26669"/>
                </a:lnTo>
                <a:lnTo>
                  <a:pt x="643" y="27558"/>
                </a:lnTo>
                <a:lnTo>
                  <a:pt x="793" y="27558"/>
                </a:lnTo>
                <a:lnTo>
                  <a:pt x="1115" y="27812"/>
                </a:lnTo>
                <a:lnTo>
                  <a:pt x="1379" y="27812"/>
                </a:lnTo>
                <a:lnTo>
                  <a:pt x="1977" y="28193"/>
                </a:lnTo>
                <a:lnTo>
                  <a:pt x="2288" y="28447"/>
                </a:lnTo>
                <a:lnTo>
                  <a:pt x="2644" y="28701"/>
                </a:lnTo>
                <a:lnTo>
                  <a:pt x="3748" y="29971"/>
                </a:lnTo>
                <a:lnTo>
                  <a:pt x="4496" y="31241"/>
                </a:lnTo>
                <a:lnTo>
                  <a:pt x="5117" y="32765"/>
                </a:lnTo>
                <a:lnTo>
                  <a:pt x="3748" y="33654"/>
                </a:lnTo>
                <a:lnTo>
                  <a:pt x="2449" y="34670"/>
                </a:lnTo>
                <a:lnTo>
                  <a:pt x="1662" y="35432"/>
                </a:lnTo>
                <a:lnTo>
                  <a:pt x="1184" y="35940"/>
                </a:lnTo>
                <a:lnTo>
                  <a:pt x="643" y="36702"/>
                </a:lnTo>
                <a:lnTo>
                  <a:pt x="436" y="36956"/>
                </a:lnTo>
                <a:lnTo>
                  <a:pt x="91" y="37845"/>
                </a:lnTo>
                <a:lnTo>
                  <a:pt x="0" y="39369"/>
                </a:lnTo>
                <a:lnTo>
                  <a:pt x="126" y="39877"/>
                </a:lnTo>
                <a:lnTo>
                  <a:pt x="321" y="40385"/>
                </a:lnTo>
                <a:lnTo>
                  <a:pt x="954" y="41274"/>
                </a:lnTo>
                <a:lnTo>
                  <a:pt x="1379" y="41655"/>
                </a:lnTo>
                <a:lnTo>
                  <a:pt x="1897" y="42163"/>
                </a:lnTo>
                <a:lnTo>
                  <a:pt x="2529" y="42544"/>
                </a:lnTo>
                <a:lnTo>
                  <a:pt x="3486" y="44068"/>
                </a:lnTo>
                <a:lnTo>
                  <a:pt x="4691" y="45592"/>
                </a:lnTo>
                <a:lnTo>
                  <a:pt x="5358" y="46227"/>
                </a:lnTo>
                <a:lnTo>
                  <a:pt x="6106" y="46735"/>
                </a:lnTo>
                <a:lnTo>
                  <a:pt x="7750" y="47243"/>
                </a:lnTo>
                <a:lnTo>
                  <a:pt x="8693" y="47243"/>
                </a:lnTo>
                <a:lnTo>
                  <a:pt x="9165" y="47116"/>
                </a:lnTo>
                <a:lnTo>
                  <a:pt x="10660" y="46354"/>
                </a:lnTo>
                <a:lnTo>
                  <a:pt x="11729" y="45338"/>
                </a:lnTo>
                <a:lnTo>
                  <a:pt x="13339" y="43179"/>
                </a:lnTo>
                <a:lnTo>
                  <a:pt x="15501" y="43179"/>
                </a:lnTo>
                <a:lnTo>
                  <a:pt x="15777" y="42798"/>
                </a:lnTo>
                <a:lnTo>
                  <a:pt x="16108" y="42036"/>
                </a:lnTo>
                <a:lnTo>
                  <a:pt x="16228" y="41274"/>
                </a:lnTo>
                <a:lnTo>
                  <a:pt x="16144" y="39115"/>
                </a:lnTo>
                <a:lnTo>
                  <a:pt x="15927" y="37972"/>
                </a:lnTo>
                <a:lnTo>
                  <a:pt x="31900" y="37972"/>
                </a:lnTo>
                <a:lnTo>
                  <a:pt x="25954" y="35305"/>
                </a:lnTo>
                <a:lnTo>
                  <a:pt x="23171" y="33908"/>
                </a:lnTo>
                <a:lnTo>
                  <a:pt x="20526" y="32638"/>
                </a:lnTo>
                <a:lnTo>
                  <a:pt x="15697" y="29971"/>
                </a:lnTo>
                <a:lnTo>
                  <a:pt x="11568" y="27431"/>
                </a:lnTo>
                <a:lnTo>
                  <a:pt x="8222" y="25272"/>
                </a:lnTo>
                <a:lnTo>
                  <a:pt x="3783" y="22224"/>
                </a:lnTo>
                <a:lnTo>
                  <a:pt x="3908" y="21208"/>
                </a:lnTo>
                <a:lnTo>
                  <a:pt x="4806" y="18414"/>
                </a:lnTo>
                <a:lnTo>
                  <a:pt x="5588" y="18414"/>
                </a:lnTo>
                <a:lnTo>
                  <a:pt x="7635" y="18287"/>
                </a:lnTo>
                <a:lnTo>
                  <a:pt x="20438" y="18287"/>
                </a:lnTo>
                <a:lnTo>
                  <a:pt x="20687" y="18160"/>
                </a:lnTo>
                <a:lnTo>
                  <a:pt x="21435" y="17906"/>
                </a:lnTo>
                <a:lnTo>
                  <a:pt x="21550" y="17525"/>
                </a:lnTo>
                <a:lnTo>
                  <a:pt x="21780" y="17017"/>
                </a:lnTo>
                <a:lnTo>
                  <a:pt x="15812" y="17017"/>
                </a:lnTo>
                <a:lnTo>
                  <a:pt x="15616" y="16890"/>
                </a:lnTo>
                <a:lnTo>
                  <a:pt x="14639" y="16509"/>
                </a:lnTo>
                <a:lnTo>
                  <a:pt x="13535" y="16128"/>
                </a:lnTo>
                <a:lnTo>
                  <a:pt x="11212" y="15747"/>
                </a:lnTo>
                <a:lnTo>
                  <a:pt x="10269" y="15620"/>
                </a:lnTo>
                <a:close/>
              </a:path>
              <a:path w="76200" h="51434">
                <a:moveTo>
                  <a:pt x="31900" y="37972"/>
                </a:moveTo>
                <a:lnTo>
                  <a:pt x="15927" y="37972"/>
                </a:lnTo>
                <a:lnTo>
                  <a:pt x="18134" y="41020"/>
                </a:lnTo>
                <a:lnTo>
                  <a:pt x="19169" y="42163"/>
                </a:lnTo>
                <a:lnTo>
                  <a:pt x="27219" y="46481"/>
                </a:lnTo>
                <a:lnTo>
                  <a:pt x="28036" y="46608"/>
                </a:lnTo>
                <a:lnTo>
                  <a:pt x="30715" y="46227"/>
                </a:lnTo>
                <a:lnTo>
                  <a:pt x="31658" y="45846"/>
                </a:lnTo>
                <a:lnTo>
                  <a:pt x="33590" y="44830"/>
                </a:lnTo>
                <a:lnTo>
                  <a:pt x="34567" y="44068"/>
                </a:lnTo>
                <a:lnTo>
                  <a:pt x="60323" y="44068"/>
                </a:lnTo>
                <a:lnTo>
                  <a:pt x="67985" y="42036"/>
                </a:lnTo>
                <a:lnTo>
                  <a:pt x="69365" y="41401"/>
                </a:lnTo>
                <a:lnTo>
                  <a:pt x="69986" y="41020"/>
                </a:lnTo>
                <a:lnTo>
                  <a:pt x="70584" y="40512"/>
                </a:lnTo>
                <a:lnTo>
                  <a:pt x="71090" y="40131"/>
                </a:lnTo>
                <a:lnTo>
                  <a:pt x="71562" y="39623"/>
                </a:lnTo>
                <a:lnTo>
                  <a:pt x="36453" y="39623"/>
                </a:lnTo>
                <a:lnTo>
                  <a:pt x="35430" y="39369"/>
                </a:lnTo>
                <a:lnTo>
                  <a:pt x="33624" y="38861"/>
                </a:lnTo>
                <a:lnTo>
                  <a:pt x="31900" y="37972"/>
                </a:lnTo>
                <a:close/>
              </a:path>
              <a:path w="76200" h="51434">
                <a:moveTo>
                  <a:pt x="15501" y="43179"/>
                </a:moveTo>
                <a:lnTo>
                  <a:pt x="13339" y="43179"/>
                </a:lnTo>
                <a:lnTo>
                  <a:pt x="14558" y="43433"/>
                </a:lnTo>
                <a:lnTo>
                  <a:pt x="14869" y="43433"/>
                </a:lnTo>
                <a:lnTo>
                  <a:pt x="15501" y="43179"/>
                </a:lnTo>
                <a:close/>
              </a:path>
              <a:path w="76200" h="51434">
                <a:moveTo>
                  <a:pt x="45768" y="30225"/>
                </a:moveTo>
                <a:lnTo>
                  <a:pt x="43882" y="31241"/>
                </a:lnTo>
                <a:lnTo>
                  <a:pt x="38063" y="39623"/>
                </a:lnTo>
                <a:lnTo>
                  <a:pt x="71562" y="39623"/>
                </a:lnTo>
                <a:lnTo>
                  <a:pt x="71999" y="39115"/>
                </a:lnTo>
                <a:lnTo>
                  <a:pt x="72620" y="37972"/>
                </a:lnTo>
                <a:lnTo>
                  <a:pt x="72785" y="37464"/>
                </a:lnTo>
                <a:lnTo>
                  <a:pt x="72942" y="36702"/>
                </a:lnTo>
                <a:lnTo>
                  <a:pt x="73202" y="35686"/>
                </a:lnTo>
                <a:lnTo>
                  <a:pt x="55681" y="35686"/>
                </a:lnTo>
                <a:lnTo>
                  <a:pt x="54347" y="35432"/>
                </a:lnTo>
                <a:lnTo>
                  <a:pt x="53714" y="35432"/>
                </a:lnTo>
                <a:lnTo>
                  <a:pt x="49080" y="33146"/>
                </a:lnTo>
                <a:lnTo>
                  <a:pt x="48482" y="32638"/>
                </a:lnTo>
                <a:lnTo>
                  <a:pt x="47585" y="31749"/>
                </a:lnTo>
                <a:lnTo>
                  <a:pt x="47068" y="30987"/>
                </a:lnTo>
                <a:lnTo>
                  <a:pt x="46918" y="30733"/>
                </a:lnTo>
                <a:lnTo>
                  <a:pt x="46481" y="30479"/>
                </a:lnTo>
                <a:lnTo>
                  <a:pt x="45768" y="30225"/>
                </a:lnTo>
                <a:close/>
              </a:path>
              <a:path w="76200" h="51434">
                <a:moveTo>
                  <a:pt x="75986" y="6985"/>
                </a:moveTo>
                <a:lnTo>
                  <a:pt x="73643" y="6985"/>
                </a:lnTo>
                <a:lnTo>
                  <a:pt x="73812" y="7874"/>
                </a:lnTo>
                <a:lnTo>
                  <a:pt x="73919" y="8636"/>
                </a:lnTo>
                <a:lnTo>
                  <a:pt x="68457" y="19684"/>
                </a:lnTo>
                <a:lnTo>
                  <a:pt x="67824" y="20065"/>
                </a:lnTo>
                <a:lnTo>
                  <a:pt x="66652" y="20446"/>
                </a:lnTo>
                <a:lnTo>
                  <a:pt x="65513" y="20700"/>
                </a:lnTo>
                <a:lnTo>
                  <a:pt x="64490" y="20954"/>
                </a:lnTo>
                <a:lnTo>
                  <a:pt x="62914" y="21081"/>
                </a:lnTo>
                <a:lnTo>
                  <a:pt x="62282" y="21081"/>
                </a:lnTo>
                <a:lnTo>
                  <a:pt x="62821" y="23748"/>
                </a:lnTo>
                <a:lnTo>
                  <a:pt x="63056" y="25272"/>
                </a:lnTo>
                <a:lnTo>
                  <a:pt x="63180" y="29971"/>
                </a:lnTo>
                <a:lnTo>
                  <a:pt x="63059" y="30987"/>
                </a:lnTo>
                <a:lnTo>
                  <a:pt x="58751" y="35432"/>
                </a:lnTo>
                <a:lnTo>
                  <a:pt x="57176" y="35686"/>
                </a:lnTo>
                <a:lnTo>
                  <a:pt x="73202" y="35686"/>
                </a:lnTo>
                <a:lnTo>
                  <a:pt x="73300" y="35305"/>
                </a:lnTo>
                <a:lnTo>
                  <a:pt x="73409" y="34670"/>
                </a:lnTo>
                <a:lnTo>
                  <a:pt x="73293" y="31114"/>
                </a:lnTo>
                <a:lnTo>
                  <a:pt x="66134" y="25018"/>
                </a:lnTo>
                <a:lnTo>
                  <a:pt x="66010" y="23748"/>
                </a:lnTo>
                <a:lnTo>
                  <a:pt x="65789" y="23240"/>
                </a:lnTo>
                <a:lnTo>
                  <a:pt x="65272" y="22605"/>
                </a:lnTo>
                <a:lnTo>
                  <a:pt x="65985" y="22224"/>
                </a:lnTo>
                <a:lnTo>
                  <a:pt x="67709" y="21208"/>
                </a:lnTo>
                <a:lnTo>
                  <a:pt x="68848" y="20573"/>
                </a:lnTo>
                <a:lnTo>
                  <a:pt x="70067" y="19684"/>
                </a:lnTo>
                <a:lnTo>
                  <a:pt x="76091" y="10668"/>
                </a:lnTo>
                <a:lnTo>
                  <a:pt x="75986" y="6985"/>
                </a:lnTo>
                <a:close/>
              </a:path>
              <a:path w="76200" h="51434">
                <a:moveTo>
                  <a:pt x="32486" y="18287"/>
                </a:moveTo>
                <a:lnTo>
                  <a:pt x="30876" y="18795"/>
                </a:lnTo>
                <a:lnTo>
                  <a:pt x="30002" y="19176"/>
                </a:lnTo>
                <a:lnTo>
                  <a:pt x="23171" y="20827"/>
                </a:lnTo>
                <a:lnTo>
                  <a:pt x="21354" y="21081"/>
                </a:lnTo>
                <a:lnTo>
                  <a:pt x="17387" y="21716"/>
                </a:lnTo>
                <a:lnTo>
                  <a:pt x="10545" y="22097"/>
                </a:lnTo>
                <a:lnTo>
                  <a:pt x="11292" y="22351"/>
                </a:lnTo>
                <a:lnTo>
                  <a:pt x="12235" y="22732"/>
                </a:lnTo>
                <a:lnTo>
                  <a:pt x="13569" y="23113"/>
                </a:lnTo>
                <a:lnTo>
                  <a:pt x="14363" y="23367"/>
                </a:lnTo>
                <a:lnTo>
                  <a:pt x="16283" y="23748"/>
                </a:lnTo>
                <a:lnTo>
                  <a:pt x="18640" y="24129"/>
                </a:lnTo>
                <a:lnTo>
                  <a:pt x="22964" y="24510"/>
                </a:lnTo>
                <a:lnTo>
                  <a:pt x="24425" y="25907"/>
                </a:lnTo>
                <a:lnTo>
                  <a:pt x="31463" y="30352"/>
                </a:lnTo>
                <a:lnTo>
                  <a:pt x="32912" y="31114"/>
                </a:lnTo>
                <a:lnTo>
                  <a:pt x="35349" y="32003"/>
                </a:lnTo>
                <a:lnTo>
                  <a:pt x="38063" y="32765"/>
                </a:lnTo>
                <a:lnTo>
                  <a:pt x="36649" y="31495"/>
                </a:lnTo>
                <a:lnTo>
                  <a:pt x="34418" y="29082"/>
                </a:lnTo>
                <a:lnTo>
                  <a:pt x="33090" y="27431"/>
                </a:lnTo>
                <a:lnTo>
                  <a:pt x="31819" y="25780"/>
                </a:lnTo>
                <a:lnTo>
                  <a:pt x="32095" y="25780"/>
                </a:lnTo>
                <a:lnTo>
                  <a:pt x="34257" y="25526"/>
                </a:lnTo>
                <a:lnTo>
                  <a:pt x="46176" y="22986"/>
                </a:lnTo>
                <a:lnTo>
                  <a:pt x="28944" y="22986"/>
                </a:lnTo>
                <a:lnTo>
                  <a:pt x="29381" y="22605"/>
                </a:lnTo>
                <a:lnTo>
                  <a:pt x="30405" y="21589"/>
                </a:lnTo>
                <a:lnTo>
                  <a:pt x="31854" y="19684"/>
                </a:lnTo>
                <a:lnTo>
                  <a:pt x="32486" y="18287"/>
                </a:lnTo>
                <a:close/>
              </a:path>
              <a:path w="76200" h="51434">
                <a:moveTo>
                  <a:pt x="50092" y="10286"/>
                </a:moveTo>
                <a:lnTo>
                  <a:pt x="36258" y="20954"/>
                </a:lnTo>
                <a:lnTo>
                  <a:pt x="34958" y="21462"/>
                </a:lnTo>
                <a:lnTo>
                  <a:pt x="32095" y="22224"/>
                </a:lnTo>
                <a:lnTo>
                  <a:pt x="28944" y="22986"/>
                </a:lnTo>
                <a:lnTo>
                  <a:pt x="46176" y="22986"/>
                </a:lnTo>
                <a:lnTo>
                  <a:pt x="49747" y="21843"/>
                </a:lnTo>
                <a:lnTo>
                  <a:pt x="51437" y="21208"/>
                </a:lnTo>
                <a:lnTo>
                  <a:pt x="52990" y="20573"/>
                </a:lnTo>
                <a:lnTo>
                  <a:pt x="47585" y="20573"/>
                </a:lnTo>
                <a:lnTo>
                  <a:pt x="48252" y="19430"/>
                </a:lnTo>
                <a:lnTo>
                  <a:pt x="49000" y="17779"/>
                </a:lnTo>
                <a:lnTo>
                  <a:pt x="49428" y="16509"/>
                </a:lnTo>
                <a:lnTo>
                  <a:pt x="49834" y="14731"/>
                </a:lnTo>
                <a:lnTo>
                  <a:pt x="50049" y="12953"/>
                </a:lnTo>
                <a:lnTo>
                  <a:pt x="50092" y="10286"/>
                </a:lnTo>
                <a:close/>
              </a:path>
              <a:path w="76200" h="51434">
                <a:moveTo>
                  <a:pt x="59346" y="3682"/>
                </a:moveTo>
                <a:lnTo>
                  <a:pt x="55324" y="3682"/>
                </a:lnTo>
                <a:lnTo>
                  <a:pt x="55796" y="3809"/>
                </a:lnTo>
                <a:lnTo>
                  <a:pt x="56624" y="3936"/>
                </a:lnTo>
                <a:lnTo>
                  <a:pt x="56900" y="4063"/>
                </a:lnTo>
                <a:lnTo>
                  <a:pt x="58685" y="9397"/>
                </a:lnTo>
                <a:lnTo>
                  <a:pt x="58575" y="10286"/>
                </a:lnTo>
                <a:lnTo>
                  <a:pt x="58050" y="12572"/>
                </a:lnTo>
                <a:lnTo>
                  <a:pt x="57526" y="14350"/>
                </a:lnTo>
                <a:lnTo>
                  <a:pt x="57452" y="14858"/>
                </a:lnTo>
                <a:lnTo>
                  <a:pt x="47585" y="20573"/>
                </a:lnTo>
                <a:lnTo>
                  <a:pt x="52990" y="20573"/>
                </a:lnTo>
                <a:lnTo>
                  <a:pt x="54853" y="19811"/>
                </a:lnTo>
                <a:lnTo>
                  <a:pt x="56624" y="19049"/>
                </a:lnTo>
                <a:lnTo>
                  <a:pt x="58349" y="18160"/>
                </a:lnTo>
                <a:lnTo>
                  <a:pt x="60120" y="17144"/>
                </a:lnTo>
                <a:lnTo>
                  <a:pt x="61891" y="16255"/>
                </a:lnTo>
                <a:lnTo>
                  <a:pt x="73643" y="6985"/>
                </a:lnTo>
                <a:lnTo>
                  <a:pt x="75986" y="6985"/>
                </a:lnTo>
                <a:lnTo>
                  <a:pt x="75835" y="6350"/>
                </a:lnTo>
                <a:lnTo>
                  <a:pt x="60361" y="6349"/>
                </a:lnTo>
                <a:lnTo>
                  <a:pt x="60246" y="5841"/>
                </a:lnTo>
                <a:lnTo>
                  <a:pt x="59890" y="4698"/>
                </a:lnTo>
                <a:lnTo>
                  <a:pt x="59346" y="3682"/>
                </a:lnTo>
                <a:close/>
              </a:path>
              <a:path w="76200" h="51434">
                <a:moveTo>
                  <a:pt x="20438" y="18287"/>
                </a:moveTo>
                <a:lnTo>
                  <a:pt x="10384" y="18287"/>
                </a:lnTo>
                <a:lnTo>
                  <a:pt x="11097" y="18414"/>
                </a:lnTo>
                <a:lnTo>
                  <a:pt x="12546" y="18541"/>
                </a:lnTo>
                <a:lnTo>
                  <a:pt x="14788" y="18922"/>
                </a:lnTo>
                <a:lnTo>
                  <a:pt x="15858" y="19049"/>
                </a:lnTo>
                <a:lnTo>
                  <a:pt x="17111" y="19049"/>
                </a:lnTo>
                <a:lnTo>
                  <a:pt x="18491" y="18922"/>
                </a:lnTo>
                <a:lnTo>
                  <a:pt x="19192" y="18668"/>
                </a:lnTo>
                <a:lnTo>
                  <a:pt x="19940" y="18541"/>
                </a:lnTo>
                <a:lnTo>
                  <a:pt x="20438" y="18287"/>
                </a:lnTo>
                <a:close/>
              </a:path>
              <a:path w="76200" h="51434">
                <a:moveTo>
                  <a:pt x="33854" y="4952"/>
                </a:moveTo>
                <a:lnTo>
                  <a:pt x="33073" y="4952"/>
                </a:lnTo>
                <a:lnTo>
                  <a:pt x="32521" y="5079"/>
                </a:lnTo>
                <a:lnTo>
                  <a:pt x="31900" y="5079"/>
                </a:lnTo>
                <a:lnTo>
                  <a:pt x="31187" y="5206"/>
                </a:lnTo>
                <a:lnTo>
                  <a:pt x="30405" y="5460"/>
                </a:lnTo>
                <a:lnTo>
                  <a:pt x="29968" y="5714"/>
                </a:lnTo>
                <a:lnTo>
                  <a:pt x="29059" y="6095"/>
                </a:lnTo>
                <a:lnTo>
                  <a:pt x="28588" y="6222"/>
                </a:lnTo>
                <a:lnTo>
                  <a:pt x="28116" y="6603"/>
                </a:lnTo>
                <a:lnTo>
                  <a:pt x="26621" y="7619"/>
                </a:lnTo>
                <a:lnTo>
                  <a:pt x="26115" y="8000"/>
                </a:lnTo>
                <a:lnTo>
                  <a:pt x="25609" y="8508"/>
                </a:lnTo>
                <a:lnTo>
                  <a:pt x="24540" y="9524"/>
                </a:lnTo>
                <a:lnTo>
                  <a:pt x="23482" y="10794"/>
                </a:lnTo>
                <a:lnTo>
                  <a:pt x="22424" y="12191"/>
                </a:lnTo>
                <a:lnTo>
                  <a:pt x="22148" y="12699"/>
                </a:lnTo>
                <a:lnTo>
                  <a:pt x="19825" y="15874"/>
                </a:lnTo>
                <a:lnTo>
                  <a:pt x="19158" y="16255"/>
                </a:lnTo>
                <a:lnTo>
                  <a:pt x="18410" y="16763"/>
                </a:lnTo>
                <a:lnTo>
                  <a:pt x="18215" y="16763"/>
                </a:lnTo>
                <a:lnTo>
                  <a:pt x="17663" y="17017"/>
                </a:lnTo>
                <a:lnTo>
                  <a:pt x="21780" y="17017"/>
                </a:lnTo>
                <a:lnTo>
                  <a:pt x="22182" y="16128"/>
                </a:lnTo>
                <a:lnTo>
                  <a:pt x="23010" y="14731"/>
                </a:lnTo>
                <a:lnTo>
                  <a:pt x="32291" y="8254"/>
                </a:lnTo>
                <a:lnTo>
                  <a:pt x="32521" y="8127"/>
                </a:lnTo>
                <a:lnTo>
                  <a:pt x="33624" y="7746"/>
                </a:lnTo>
                <a:lnTo>
                  <a:pt x="34682" y="7619"/>
                </a:lnTo>
                <a:lnTo>
                  <a:pt x="38233" y="7619"/>
                </a:lnTo>
                <a:lnTo>
                  <a:pt x="37983" y="7111"/>
                </a:lnTo>
                <a:lnTo>
                  <a:pt x="34924" y="5206"/>
                </a:lnTo>
                <a:lnTo>
                  <a:pt x="33854" y="4952"/>
                </a:lnTo>
                <a:close/>
              </a:path>
              <a:path w="76200" h="51434">
                <a:moveTo>
                  <a:pt x="38233" y="7619"/>
                </a:moveTo>
                <a:lnTo>
                  <a:pt x="34682" y="7619"/>
                </a:lnTo>
                <a:lnTo>
                  <a:pt x="35901" y="7873"/>
                </a:lnTo>
                <a:lnTo>
                  <a:pt x="36223" y="8000"/>
                </a:lnTo>
                <a:lnTo>
                  <a:pt x="36534" y="8254"/>
                </a:lnTo>
                <a:lnTo>
                  <a:pt x="37166" y="8635"/>
                </a:lnTo>
                <a:lnTo>
                  <a:pt x="37477" y="8889"/>
                </a:lnTo>
                <a:lnTo>
                  <a:pt x="38063" y="9524"/>
                </a:lnTo>
                <a:lnTo>
                  <a:pt x="38891" y="10794"/>
                </a:lnTo>
                <a:lnTo>
                  <a:pt x="39557" y="12572"/>
                </a:lnTo>
                <a:lnTo>
                  <a:pt x="39800" y="13334"/>
                </a:lnTo>
                <a:lnTo>
                  <a:pt x="39949" y="13334"/>
                </a:lnTo>
                <a:lnTo>
                  <a:pt x="40697" y="13207"/>
                </a:lnTo>
                <a:lnTo>
                  <a:pt x="41053" y="12953"/>
                </a:lnTo>
                <a:lnTo>
                  <a:pt x="41916" y="12572"/>
                </a:lnTo>
                <a:lnTo>
                  <a:pt x="42433" y="12318"/>
                </a:lnTo>
                <a:lnTo>
                  <a:pt x="42985" y="11937"/>
                </a:lnTo>
                <a:lnTo>
                  <a:pt x="44745" y="10286"/>
                </a:lnTo>
                <a:lnTo>
                  <a:pt x="45229" y="9651"/>
                </a:lnTo>
                <a:lnTo>
                  <a:pt x="38891" y="9651"/>
                </a:lnTo>
                <a:lnTo>
                  <a:pt x="38776" y="9016"/>
                </a:lnTo>
                <a:lnTo>
                  <a:pt x="38581" y="8254"/>
                </a:lnTo>
                <a:lnTo>
                  <a:pt x="38420" y="8000"/>
                </a:lnTo>
                <a:lnTo>
                  <a:pt x="38233" y="7619"/>
                </a:lnTo>
                <a:close/>
              </a:path>
              <a:path w="76200" h="51434">
                <a:moveTo>
                  <a:pt x="54692" y="380"/>
                </a:moveTo>
                <a:lnTo>
                  <a:pt x="48643" y="2285"/>
                </a:lnTo>
                <a:lnTo>
                  <a:pt x="47654" y="2920"/>
                </a:lnTo>
                <a:lnTo>
                  <a:pt x="47585" y="3301"/>
                </a:lnTo>
                <a:lnTo>
                  <a:pt x="47424" y="3428"/>
                </a:lnTo>
                <a:lnTo>
                  <a:pt x="46642" y="4444"/>
                </a:lnTo>
                <a:lnTo>
                  <a:pt x="46171" y="4825"/>
                </a:lnTo>
                <a:lnTo>
                  <a:pt x="44871" y="5968"/>
                </a:lnTo>
                <a:lnTo>
                  <a:pt x="44043" y="6476"/>
                </a:lnTo>
                <a:lnTo>
                  <a:pt x="43020" y="7238"/>
                </a:lnTo>
                <a:lnTo>
                  <a:pt x="41835" y="8000"/>
                </a:lnTo>
                <a:lnTo>
                  <a:pt x="38891" y="9651"/>
                </a:lnTo>
                <a:lnTo>
                  <a:pt x="45229" y="9651"/>
                </a:lnTo>
                <a:lnTo>
                  <a:pt x="46044" y="8635"/>
                </a:lnTo>
                <a:lnTo>
                  <a:pt x="47183" y="6857"/>
                </a:lnTo>
                <a:lnTo>
                  <a:pt x="47735" y="6349"/>
                </a:lnTo>
                <a:lnTo>
                  <a:pt x="54220" y="3809"/>
                </a:lnTo>
                <a:lnTo>
                  <a:pt x="54542" y="3682"/>
                </a:lnTo>
                <a:lnTo>
                  <a:pt x="59346" y="3682"/>
                </a:lnTo>
                <a:lnTo>
                  <a:pt x="59142" y="3301"/>
                </a:lnTo>
                <a:lnTo>
                  <a:pt x="58625" y="2539"/>
                </a:lnTo>
                <a:lnTo>
                  <a:pt x="57958" y="1904"/>
                </a:lnTo>
                <a:lnTo>
                  <a:pt x="57210" y="1269"/>
                </a:lnTo>
                <a:lnTo>
                  <a:pt x="55842" y="507"/>
                </a:lnTo>
                <a:lnTo>
                  <a:pt x="55290" y="507"/>
                </a:lnTo>
                <a:lnTo>
                  <a:pt x="54692" y="380"/>
                </a:lnTo>
                <a:close/>
              </a:path>
              <a:path w="76200" h="51434">
                <a:moveTo>
                  <a:pt x="69871" y="127"/>
                </a:moveTo>
                <a:lnTo>
                  <a:pt x="67157" y="126"/>
                </a:lnTo>
                <a:lnTo>
                  <a:pt x="66571" y="380"/>
                </a:lnTo>
                <a:lnTo>
                  <a:pt x="65985" y="507"/>
                </a:lnTo>
                <a:lnTo>
                  <a:pt x="60361" y="6349"/>
                </a:lnTo>
                <a:lnTo>
                  <a:pt x="75835" y="6350"/>
                </a:lnTo>
                <a:lnTo>
                  <a:pt x="71251" y="635"/>
                </a:lnTo>
                <a:lnTo>
                  <a:pt x="70343" y="254"/>
                </a:lnTo>
                <a:lnTo>
                  <a:pt x="69871" y="127"/>
                </a:lnTo>
                <a:close/>
              </a:path>
              <a:path w="76200" h="51434">
                <a:moveTo>
                  <a:pt x="68813" y="0"/>
                </a:moveTo>
                <a:lnTo>
                  <a:pt x="68261" y="0"/>
                </a:lnTo>
                <a:lnTo>
                  <a:pt x="67709" y="126"/>
                </a:lnTo>
                <a:lnTo>
                  <a:pt x="69365" y="127"/>
                </a:lnTo>
                <a:lnTo>
                  <a:pt x="6881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96122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12189" y="48041"/>
                </a:moveTo>
                <a:lnTo>
                  <a:pt x="2196" y="48041"/>
                </a:lnTo>
                <a:lnTo>
                  <a:pt x="2698" y="48432"/>
                </a:lnTo>
                <a:lnTo>
                  <a:pt x="3541" y="48941"/>
                </a:lnTo>
                <a:lnTo>
                  <a:pt x="4438" y="49333"/>
                </a:lnTo>
                <a:lnTo>
                  <a:pt x="5301" y="49567"/>
                </a:lnTo>
                <a:lnTo>
                  <a:pt x="6175" y="49724"/>
                </a:lnTo>
                <a:lnTo>
                  <a:pt x="7428" y="49724"/>
                </a:lnTo>
                <a:lnTo>
                  <a:pt x="8210" y="49646"/>
                </a:lnTo>
                <a:lnTo>
                  <a:pt x="12189" y="48041"/>
                </a:lnTo>
                <a:close/>
              </a:path>
              <a:path w="20954" h="50165">
                <a:moveTo>
                  <a:pt x="7624" y="1096"/>
                </a:moveTo>
                <a:lnTo>
                  <a:pt x="0" y="48510"/>
                </a:lnTo>
                <a:lnTo>
                  <a:pt x="908" y="48510"/>
                </a:lnTo>
                <a:lnTo>
                  <a:pt x="1366" y="48393"/>
                </a:lnTo>
                <a:lnTo>
                  <a:pt x="2046" y="48159"/>
                </a:lnTo>
                <a:lnTo>
                  <a:pt x="2196" y="48041"/>
                </a:lnTo>
                <a:lnTo>
                  <a:pt x="12189" y="48041"/>
                </a:lnTo>
                <a:lnTo>
                  <a:pt x="20871" y="28739"/>
                </a:lnTo>
                <a:lnTo>
                  <a:pt x="20791" y="22709"/>
                </a:lnTo>
                <a:lnTo>
                  <a:pt x="11327" y="2036"/>
                </a:lnTo>
                <a:lnTo>
                  <a:pt x="10970" y="1840"/>
                </a:lnTo>
                <a:lnTo>
                  <a:pt x="10303" y="1526"/>
                </a:lnTo>
                <a:lnTo>
                  <a:pt x="9901" y="1409"/>
                </a:lnTo>
                <a:lnTo>
                  <a:pt x="8808" y="1175"/>
                </a:lnTo>
                <a:lnTo>
                  <a:pt x="8417" y="1134"/>
                </a:lnTo>
                <a:lnTo>
                  <a:pt x="7624" y="1096"/>
                </a:lnTo>
                <a:close/>
              </a:path>
              <a:path w="20954" h="50165">
                <a:moveTo>
                  <a:pt x="15455" y="0"/>
                </a:moveTo>
                <a:lnTo>
                  <a:pt x="11327" y="2036"/>
                </a:lnTo>
                <a:lnTo>
                  <a:pt x="16190" y="2036"/>
                </a:lnTo>
                <a:lnTo>
                  <a:pt x="1545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18902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1" y="0"/>
                </a:moveTo>
                <a:lnTo>
                  <a:pt x="0" y="148"/>
                </a:lnTo>
                <a:lnTo>
                  <a:pt x="160" y="148"/>
                </a:lnTo>
                <a:lnTo>
                  <a:pt x="551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18396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57" y="0"/>
                </a:moveTo>
                <a:lnTo>
                  <a:pt x="0" y="309"/>
                </a:lnTo>
                <a:lnTo>
                  <a:pt x="229" y="309"/>
                </a:lnTo>
                <a:lnTo>
                  <a:pt x="1057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17844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8" y="0"/>
                </a:moveTo>
                <a:lnTo>
                  <a:pt x="1057" y="0"/>
                </a:lnTo>
                <a:lnTo>
                  <a:pt x="0" y="320"/>
                </a:lnTo>
                <a:lnTo>
                  <a:pt x="356" y="320"/>
                </a:lnTo>
                <a:lnTo>
                  <a:pt x="781" y="194"/>
                </a:lnTo>
                <a:lnTo>
                  <a:pt x="121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17338" y="210717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1287" y="0"/>
                </a:moveTo>
                <a:lnTo>
                  <a:pt x="1057" y="0"/>
                </a:lnTo>
                <a:lnTo>
                  <a:pt x="0" y="355"/>
                </a:lnTo>
                <a:lnTo>
                  <a:pt x="390" y="355"/>
                </a:lnTo>
                <a:lnTo>
                  <a:pt x="862" y="194"/>
                </a:lnTo>
                <a:lnTo>
                  <a:pt x="1287" y="0"/>
                </a:lnTo>
                <a:close/>
              </a:path>
              <a:path w="7620" h="635">
                <a:moveTo>
                  <a:pt x="7106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16820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1379" y="0"/>
                </a:moveTo>
                <a:lnTo>
                  <a:pt x="1023" y="0"/>
                </a:lnTo>
                <a:lnTo>
                  <a:pt x="0" y="343"/>
                </a:lnTo>
                <a:lnTo>
                  <a:pt x="436" y="343"/>
                </a:lnTo>
                <a:lnTo>
                  <a:pt x="908" y="194"/>
                </a:lnTo>
                <a:lnTo>
                  <a:pt x="1379" y="0"/>
                </a:lnTo>
                <a:close/>
              </a:path>
              <a:path w="8254" h="635">
                <a:moveTo>
                  <a:pt x="7624" y="114"/>
                </a:moveTo>
                <a:lnTo>
                  <a:pt x="7313" y="343"/>
                </a:lnTo>
                <a:lnTo>
                  <a:pt x="7750" y="343"/>
                </a:lnTo>
                <a:lnTo>
                  <a:pt x="762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16268" y="211072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436" y="309"/>
                </a:lnTo>
                <a:lnTo>
                  <a:pt x="1460" y="0"/>
                </a:lnTo>
                <a:close/>
              </a:path>
              <a:path w="8889" h="635">
                <a:moveTo>
                  <a:pt x="8222" y="0"/>
                </a:moveTo>
                <a:lnTo>
                  <a:pt x="7589" y="309"/>
                </a:lnTo>
                <a:lnTo>
                  <a:pt x="8371" y="309"/>
                </a:lnTo>
                <a:lnTo>
                  <a:pt x="8222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15762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1494" y="0"/>
                </a:moveTo>
                <a:lnTo>
                  <a:pt x="1057" y="0"/>
                </a:lnTo>
                <a:lnTo>
                  <a:pt x="0" y="320"/>
                </a:lnTo>
                <a:lnTo>
                  <a:pt x="390" y="320"/>
                </a:lnTo>
                <a:lnTo>
                  <a:pt x="1494" y="0"/>
                </a:lnTo>
                <a:close/>
              </a:path>
              <a:path w="9525" h="635">
                <a:moveTo>
                  <a:pt x="8808" y="0"/>
                </a:moveTo>
                <a:lnTo>
                  <a:pt x="8371" y="0"/>
                </a:lnTo>
                <a:lnTo>
                  <a:pt x="7819" y="320"/>
                </a:lnTo>
                <a:lnTo>
                  <a:pt x="9004" y="320"/>
                </a:lnTo>
                <a:lnTo>
                  <a:pt x="8877" y="160"/>
                </a:lnTo>
                <a:lnTo>
                  <a:pt x="880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15245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1460" y="0"/>
                </a:moveTo>
                <a:lnTo>
                  <a:pt x="1023" y="0"/>
                </a:lnTo>
                <a:lnTo>
                  <a:pt x="0" y="309"/>
                </a:lnTo>
                <a:lnTo>
                  <a:pt x="275" y="309"/>
                </a:lnTo>
                <a:lnTo>
                  <a:pt x="597" y="240"/>
                </a:lnTo>
                <a:lnTo>
                  <a:pt x="1460" y="0"/>
                </a:lnTo>
                <a:close/>
              </a:path>
              <a:path w="10160" h="635">
                <a:moveTo>
                  <a:pt x="9395" y="0"/>
                </a:moveTo>
                <a:lnTo>
                  <a:pt x="8613" y="0"/>
                </a:lnTo>
                <a:lnTo>
                  <a:pt x="8061" y="309"/>
                </a:lnTo>
                <a:lnTo>
                  <a:pt x="9602" y="309"/>
                </a:lnTo>
                <a:lnTo>
                  <a:pt x="9521" y="160"/>
                </a:lnTo>
                <a:lnTo>
                  <a:pt x="939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14693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1460" y="0"/>
                </a:lnTo>
                <a:close/>
              </a:path>
              <a:path w="10795" h="635">
                <a:moveTo>
                  <a:pt x="10073" y="0"/>
                </a:moveTo>
                <a:lnTo>
                  <a:pt x="8889" y="0"/>
                </a:lnTo>
                <a:lnTo>
                  <a:pt x="8337" y="309"/>
                </a:lnTo>
                <a:lnTo>
                  <a:pt x="10223" y="309"/>
                </a:lnTo>
                <a:lnTo>
                  <a:pt x="1007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14429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092" y="0"/>
                </a:moveTo>
                <a:lnTo>
                  <a:pt x="816" y="0"/>
                </a:lnTo>
                <a:lnTo>
                  <a:pt x="0" y="240"/>
                </a:lnTo>
                <a:lnTo>
                  <a:pt x="1092" y="0"/>
                </a:lnTo>
                <a:close/>
              </a:path>
              <a:path w="10795" h="635">
                <a:moveTo>
                  <a:pt x="10418" y="0"/>
                </a:moveTo>
                <a:lnTo>
                  <a:pt x="8877" y="0"/>
                </a:lnTo>
                <a:lnTo>
                  <a:pt x="8325" y="320"/>
                </a:lnTo>
                <a:lnTo>
                  <a:pt x="10568" y="320"/>
                </a:lnTo>
                <a:lnTo>
                  <a:pt x="10418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14429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390" y="0"/>
                </a:moveTo>
                <a:lnTo>
                  <a:pt x="0" y="80"/>
                </a:lnTo>
                <a:lnTo>
                  <a:pt x="390" y="0"/>
                </a:lnTo>
                <a:close/>
              </a:path>
              <a:path w="10795" h="635">
                <a:moveTo>
                  <a:pt x="10487" y="0"/>
                </a:moveTo>
                <a:lnTo>
                  <a:pt x="8601" y="0"/>
                </a:lnTo>
                <a:lnTo>
                  <a:pt x="8325" y="160"/>
                </a:lnTo>
                <a:lnTo>
                  <a:pt x="8015" y="309"/>
                </a:lnTo>
                <a:lnTo>
                  <a:pt x="10648" y="309"/>
                </a:lnTo>
                <a:lnTo>
                  <a:pt x="10487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22133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620" y="0"/>
                </a:moveTo>
                <a:lnTo>
                  <a:pt x="2863" y="0"/>
                </a:lnTo>
                <a:lnTo>
                  <a:pt x="3024" y="309"/>
                </a:lnTo>
                <a:lnTo>
                  <a:pt x="0" y="309"/>
                </a:lnTo>
                <a:lnTo>
                  <a:pt x="62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21811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632" y="0"/>
                </a:moveTo>
                <a:lnTo>
                  <a:pt x="3265" y="0"/>
                </a:lnTo>
                <a:lnTo>
                  <a:pt x="3426" y="320"/>
                </a:lnTo>
                <a:lnTo>
                  <a:pt x="0" y="320"/>
                </a:lnTo>
                <a:lnTo>
                  <a:pt x="632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32145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678" y="0"/>
                </a:moveTo>
                <a:lnTo>
                  <a:pt x="3702" y="0"/>
                </a:lnTo>
                <a:lnTo>
                  <a:pt x="3863" y="309"/>
                </a:lnTo>
                <a:lnTo>
                  <a:pt x="0" y="309"/>
                </a:lnTo>
                <a:lnTo>
                  <a:pt x="678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321144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093" y="0"/>
                </a:moveTo>
                <a:lnTo>
                  <a:pt x="666" y="0"/>
                </a:lnTo>
                <a:lnTo>
                  <a:pt x="310" y="148"/>
                </a:lnTo>
                <a:lnTo>
                  <a:pt x="0" y="309"/>
                </a:lnTo>
                <a:lnTo>
                  <a:pt x="4243" y="309"/>
                </a:lnTo>
                <a:lnTo>
                  <a:pt x="4093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20753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701" y="0"/>
                </a:moveTo>
                <a:lnTo>
                  <a:pt x="4565" y="0"/>
                </a:lnTo>
                <a:lnTo>
                  <a:pt x="4680" y="320"/>
                </a:lnTo>
                <a:lnTo>
                  <a:pt x="0" y="320"/>
                </a:lnTo>
                <a:lnTo>
                  <a:pt x="701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20397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4990" y="0"/>
                </a:moveTo>
                <a:lnTo>
                  <a:pt x="747" y="0"/>
                </a:lnTo>
                <a:lnTo>
                  <a:pt x="0" y="309"/>
                </a:lnTo>
                <a:lnTo>
                  <a:pt x="5117" y="309"/>
                </a:lnTo>
                <a:lnTo>
                  <a:pt x="4990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20006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427" y="0"/>
                </a:moveTo>
                <a:lnTo>
                  <a:pt x="747" y="0"/>
                </a:lnTo>
                <a:lnTo>
                  <a:pt x="0" y="355"/>
                </a:lnTo>
                <a:lnTo>
                  <a:pt x="5577" y="355"/>
                </a:lnTo>
                <a:lnTo>
                  <a:pt x="5508" y="148"/>
                </a:lnTo>
                <a:lnTo>
                  <a:pt x="5427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19569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945" y="0"/>
                </a:moveTo>
                <a:lnTo>
                  <a:pt x="827" y="0"/>
                </a:lnTo>
                <a:lnTo>
                  <a:pt x="402" y="206"/>
                </a:lnTo>
                <a:lnTo>
                  <a:pt x="0" y="355"/>
                </a:lnTo>
                <a:lnTo>
                  <a:pt x="6060" y="355"/>
                </a:lnTo>
                <a:lnTo>
                  <a:pt x="5945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19143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5" h="635">
                <a:moveTo>
                  <a:pt x="6439" y="0"/>
                </a:moveTo>
                <a:lnTo>
                  <a:pt x="862" y="0"/>
                </a:lnTo>
                <a:lnTo>
                  <a:pt x="0" y="309"/>
                </a:lnTo>
                <a:lnTo>
                  <a:pt x="6566" y="309"/>
                </a:lnTo>
                <a:lnTo>
                  <a:pt x="6439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95397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232" y="0"/>
                </a:moveTo>
                <a:lnTo>
                  <a:pt x="24172" y="0"/>
                </a:lnTo>
                <a:lnTo>
                  <a:pt x="23309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  <a:path w="30479" h="635">
                <a:moveTo>
                  <a:pt x="0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95351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359" y="0"/>
                </a:moveTo>
                <a:lnTo>
                  <a:pt x="23792" y="0"/>
                </a:lnTo>
                <a:lnTo>
                  <a:pt x="22849" y="309"/>
                </a:lnTo>
                <a:lnTo>
                  <a:pt x="30474" y="309"/>
                </a:lnTo>
                <a:lnTo>
                  <a:pt x="30359" y="0"/>
                </a:lnTo>
                <a:close/>
              </a:path>
              <a:path w="30479" h="635">
                <a:moveTo>
                  <a:pt x="0" y="114"/>
                </a:moveTo>
                <a:lnTo>
                  <a:pt x="241" y="309"/>
                </a:lnTo>
                <a:lnTo>
                  <a:pt x="747" y="309"/>
                </a:lnTo>
                <a:lnTo>
                  <a:pt x="0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95397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0" y="0"/>
                </a:moveTo>
                <a:lnTo>
                  <a:pt x="390" y="309"/>
                </a:lnTo>
                <a:lnTo>
                  <a:pt x="1448" y="309"/>
                </a:lnTo>
                <a:lnTo>
                  <a:pt x="80" y="0"/>
                </a:lnTo>
                <a:close/>
              </a:path>
              <a:path w="30479" h="635">
                <a:moveTo>
                  <a:pt x="30347" y="0"/>
                </a:moveTo>
                <a:lnTo>
                  <a:pt x="23309" y="0"/>
                </a:lnTo>
                <a:lnTo>
                  <a:pt x="22286" y="309"/>
                </a:lnTo>
                <a:lnTo>
                  <a:pt x="30462" y="309"/>
                </a:lnTo>
                <a:lnTo>
                  <a:pt x="30347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95592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505" y="0"/>
                </a:moveTo>
                <a:lnTo>
                  <a:pt x="0" y="0"/>
                </a:lnTo>
                <a:lnTo>
                  <a:pt x="390" y="320"/>
                </a:lnTo>
                <a:lnTo>
                  <a:pt x="2196" y="320"/>
                </a:lnTo>
                <a:lnTo>
                  <a:pt x="505" y="0"/>
                </a:lnTo>
                <a:close/>
              </a:path>
              <a:path w="30479" h="635">
                <a:moveTo>
                  <a:pt x="2127" y="274"/>
                </a:moveTo>
                <a:close/>
              </a:path>
              <a:path w="30479" h="635">
                <a:moveTo>
                  <a:pt x="30232" y="0"/>
                </a:moveTo>
                <a:lnTo>
                  <a:pt x="22608" y="0"/>
                </a:lnTo>
                <a:lnTo>
                  <a:pt x="21538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9578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057" y="0"/>
                </a:moveTo>
                <a:lnTo>
                  <a:pt x="0" y="0"/>
                </a:lnTo>
                <a:lnTo>
                  <a:pt x="251" y="194"/>
                </a:lnTo>
                <a:lnTo>
                  <a:pt x="436" y="309"/>
                </a:lnTo>
                <a:lnTo>
                  <a:pt x="2633" y="309"/>
                </a:lnTo>
                <a:lnTo>
                  <a:pt x="1972" y="143"/>
                </a:lnTo>
                <a:lnTo>
                  <a:pt x="1057" y="0"/>
                </a:lnTo>
                <a:close/>
              </a:path>
              <a:path w="30479" h="635">
                <a:moveTo>
                  <a:pt x="30071" y="0"/>
                </a:moveTo>
                <a:lnTo>
                  <a:pt x="21895" y="0"/>
                </a:lnTo>
                <a:lnTo>
                  <a:pt x="20756" y="309"/>
                </a:lnTo>
                <a:lnTo>
                  <a:pt x="30198" y="309"/>
                </a:lnTo>
                <a:lnTo>
                  <a:pt x="30071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95983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805" y="0"/>
                </a:moveTo>
                <a:lnTo>
                  <a:pt x="0" y="0"/>
                </a:lnTo>
                <a:lnTo>
                  <a:pt x="297" y="194"/>
                </a:lnTo>
                <a:lnTo>
                  <a:pt x="436" y="309"/>
                </a:lnTo>
                <a:lnTo>
                  <a:pt x="3150" y="309"/>
                </a:lnTo>
                <a:lnTo>
                  <a:pt x="2713" y="194"/>
                </a:lnTo>
                <a:lnTo>
                  <a:pt x="1805" y="0"/>
                </a:lnTo>
                <a:close/>
              </a:path>
              <a:path w="30479" h="635">
                <a:moveTo>
                  <a:pt x="29956" y="0"/>
                </a:moveTo>
                <a:lnTo>
                  <a:pt x="21147" y="0"/>
                </a:lnTo>
                <a:lnTo>
                  <a:pt x="19928" y="309"/>
                </a:lnTo>
                <a:lnTo>
                  <a:pt x="30037" y="309"/>
                </a:lnTo>
                <a:lnTo>
                  <a:pt x="29956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96225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196" y="0"/>
                </a:moveTo>
                <a:lnTo>
                  <a:pt x="0" y="0"/>
                </a:lnTo>
                <a:lnTo>
                  <a:pt x="425" y="320"/>
                </a:lnTo>
                <a:lnTo>
                  <a:pt x="3725" y="320"/>
                </a:lnTo>
                <a:lnTo>
                  <a:pt x="3254" y="240"/>
                </a:lnTo>
                <a:lnTo>
                  <a:pt x="2196" y="0"/>
                </a:lnTo>
                <a:close/>
              </a:path>
              <a:path w="29845" h="635">
                <a:moveTo>
                  <a:pt x="29761" y="0"/>
                </a:moveTo>
                <a:lnTo>
                  <a:pt x="20319" y="0"/>
                </a:lnTo>
                <a:lnTo>
                  <a:pt x="18939" y="320"/>
                </a:lnTo>
                <a:lnTo>
                  <a:pt x="29830" y="320"/>
                </a:lnTo>
                <a:lnTo>
                  <a:pt x="2976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96420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713" y="0"/>
                </a:moveTo>
                <a:lnTo>
                  <a:pt x="0" y="0"/>
                </a:lnTo>
                <a:lnTo>
                  <a:pt x="425" y="309"/>
                </a:lnTo>
                <a:lnTo>
                  <a:pt x="4404" y="309"/>
                </a:lnTo>
                <a:lnTo>
                  <a:pt x="3495" y="160"/>
                </a:lnTo>
                <a:lnTo>
                  <a:pt x="2713" y="0"/>
                </a:lnTo>
                <a:close/>
              </a:path>
              <a:path w="29845" h="635">
                <a:moveTo>
                  <a:pt x="29600" y="0"/>
                </a:moveTo>
                <a:lnTo>
                  <a:pt x="19491" y="0"/>
                </a:lnTo>
                <a:lnTo>
                  <a:pt x="17962" y="309"/>
                </a:lnTo>
                <a:lnTo>
                  <a:pt x="29715" y="309"/>
                </a:lnTo>
                <a:lnTo>
                  <a:pt x="29600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96650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300" y="0"/>
                </a:moveTo>
                <a:lnTo>
                  <a:pt x="0" y="0"/>
                </a:lnTo>
                <a:lnTo>
                  <a:pt x="436" y="309"/>
                </a:lnTo>
                <a:lnTo>
                  <a:pt x="5232" y="309"/>
                </a:lnTo>
                <a:lnTo>
                  <a:pt x="3300" y="0"/>
                </a:lnTo>
                <a:close/>
              </a:path>
              <a:path w="29845" h="635">
                <a:moveTo>
                  <a:pt x="29404" y="0"/>
                </a:moveTo>
                <a:lnTo>
                  <a:pt x="18514" y="0"/>
                </a:lnTo>
                <a:lnTo>
                  <a:pt x="18088" y="68"/>
                </a:lnTo>
                <a:lnTo>
                  <a:pt x="17651" y="194"/>
                </a:lnTo>
                <a:lnTo>
                  <a:pt x="17226" y="229"/>
                </a:lnTo>
                <a:lnTo>
                  <a:pt x="16754" y="309"/>
                </a:lnTo>
                <a:lnTo>
                  <a:pt x="29531" y="309"/>
                </a:lnTo>
                <a:lnTo>
                  <a:pt x="29404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96846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978" y="0"/>
                </a:moveTo>
                <a:lnTo>
                  <a:pt x="0" y="0"/>
                </a:lnTo>
                <a:lnTo>
                  <a:pt x="471" y="320"/>
                </a:lnTo>
                <a:lnTo>
                  <a:pt x="6290" y="320"/>
                </a:lnTo>
                <a:lnTo>
                  <a:pt x="3978" y="0"/>
                </a:lnTo>
                <a:close/>
              </a:path>
              <a:path w="29845" h="635">
                <a:moveTo>
                  <a:pt x="29289" y="0"/>
                </a:moveTo>
                <a:lnTo>
                  <a:pt x="17536" y="0"/>
                </a:lnTo>
                <a:lnTo>
                  <a:pt x="16984" y="125"/>
                </a:lnTo>
                <a:lnTo>
                  <a:pt x="15927" y="274"/>
                </a:lnTo>
                <a:lnTo>
                  <a:pt x="15409" y="320"/>
                </a:lnTo>
                <a:lnTo>
                  <a:pt x="29370" y="320"/>
                </a:lnTo>
                <a:lnTo>
                  <a:pt x="29289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97087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4795" y="0"/>
                </a:moveTo>
                <a:lnTo>
                  <a:pt x="0" y="0"/>
                </a:lnTo>
                <a:lnTo>
                  <a:pt x="471" y="309"/>
                </a:lnTo>
                <a:lnTo>
                  <a:pt x="7865" y="309"/>
                </a:lnTo>
                <a:lnTo>
                  <a:pt x="7037" y="274"/>
                </a:lnTo>
                <a:lnTo>
                  <a:pt x="5496" y="114"/>
                </a:lnTo>
                <a:lnTo>
                  <a:pt x="4795" y="0"/>
                </a:lnTo>
                <a:close/>
              </a:path>
              <a:path w="29210" h="635">
                <a:moveTo>
                  <a:pt x="29094" y="0"/>
                </a:moveTo>
                <a:lnTo>
                  <a:pt x="16318" y="0"/>
                </a:lnTo>
                <a:lnTo>
                  <a:pt x="15605" y="114"/>
                </a:lnTo>
                <a:lnTo>
                  <a:pt x="14190" y="274"/>
                </a:lnTo>
                <a:lnTo>
                  <a:pt x="13477" y="309"/>
                </a:lnTo>
                <a:lnTo>
                  <a:pt x="29174" y="309"/>
                </a:lnTo>
                <a:lnTo>
                  <a:pt x="2909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97317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5818" y="0"/>
                </a:moveTo>
                <a:lnTo>
                  <a:pt x="0" y="0"/>
                </a:lnTo>
                <a:lnTo>
                  <a:pt x="471" y="309"/>
                </a:lnTo>
                <a:lnTo>
                  <a:pt x="28944" y="309"/>
                </a:lnTo>
                <a:lnTo>
                  <a:pt x="10073" y="274"/>
                </a:lnTo>
                <a:lnTo>
                  <a:pt x="7831" y="194"/>
                </a:lnTo>
                <a:lnTo>
                  <a:pt x="6807" y="114"/>
                </a:lnTo>
                <a:lnTo>
                  <a:pt x="5818" y="0"/>
                </a:lnTo>
                <a:close/>
              </a:path>
              <a:path w="29210" h="635">
                <a:moveTo>
                  <a:pt x="28898" y="0"/>
                </a:moveTo>
                <a:lnTo>
                  <a:pt x="14938" y="0"/>
                </a:lnTo>
                <a:lnTo>
                  <a:pt x="13684" y="148"/>
                </a:lnTo>
                <a:lnTo>
                  <a:pt x="12431" y="229"/>
                </a:lnTo>
                <a:lnTo>
                  <a:pt x="11212" y="274"/>
                </a:lnTo>
                <a:lnTo>
                  <a:pt x="28944" y="274"/>
                </a:lnTo>
                <a:lnTo>
                  <a:pt x="28898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97559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7394" y="0"/>
                </a:moveTo>
                <a:lnTo>
                  <a:pt x="0" y="0"/>
                </a:lnTo>
                <a:lnTo>
                  <a:pt x="471" y="355"/>
                </a:lnTo>
                <a:lnTo>
                  <a:pt x="28737" y="355"/>
                </a:lnTo>
                <a:lnTo>
                  <a:pt x="28703" y="125"/>
                </a:lnTo>
                <a:lnTo>
                  <a:pt x="10062" y="125"/>
                </a:lnTo>
                <a:lnTo>
                  <a:pt x="8682" y="80"/>
                </a:lnTo>
                <a:lnTo>
                  <a:pt x="7394" y="0"/>
                </a:lnTo>
                <a:close/>
              </a:path>
              <a:path w="29210" h="635">
                <a:moveTo>
                  <a:pt x="28703" y="0"/>
                </a:moveTo>
                <a:lnTo>
                  <a:pt x="13006" y="0"/>
                </a:lnTo>
                <a:lnTo>
                  <a:pt x="11522" y="80"/>
                </a:lnTo>
                <a:lnTo>
                  <a:pt x="10062" y="125"/>
                </a:lnTo>
                <a:lnTo>
                  <a:pt x="28703" y="125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97789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473" y="0"/>
                </a:moveTo>
                <a:lnTo>
                  <a:pt x="0" y="0"/>
                </a:lnTo>
                <a:lnTo>
                  <a:pt x="241" y="194"/>
                </a:lnTo>
                <a:lnTo>
                  <a:pt x="517" y="355"/>
                </a:lnTo>
                <a:lnTo>
                  <a:pt x="28542" y="355"/>
                </a:lnTo>
                <a:lnTo>
                  <a:pt x="28473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98030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0" y="0"/>
                </a:moveTo>
                <a:lnTo>
                  <a:pt x="28266" y="0"/>
                </a:lnTo>
                <a:lnTo>
                  <a:pt x="28346" y="309"/>
                </a:lnTo>
                <a:lnTo>
                  <a:pt x="505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98306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24" y="0"/>
                </a:moveTo>
                <a:lnTo>
                  <a:pt x="0" y="0"/>
                </a:lnTo>
                <a:lnTo>
                  <a:pt x="505" y="309"/>
                </a:lnTo>
                <a:lnTo>
                  <a:pt x="28070" y="309"/>
                </a:lnTo>
                <a:lnTo>
                  <a:pt x="28024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98536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840" y="0"/>
                </a:moveTo>
                <a:lnTo>
                  <a:pt x="0" y="0"/>
                </a:lnTo>
                <a:lnTo>
                  <a:pt x="551" y="320"/>
                </a:lnTo>
                <a:lnTo>
                  <a:pt x="27875" y="320"/>
                </a:lnTo>
                <a:lnTo>
                  <a:pt x="27840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98812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564" y="0"/>
                </a:moveTo>
                <a:lnTo>
                  <a:pt x="0" y="0"/>
                </a:lnTo>
                <a:lnTo>
                  <a:pt x="551" y="309"/>
                </a:lnTo>
                <a:lnTo>
                  <a:pt x="27599" y="309"/>
                </a:lnTo>
                <a:lnTo>
                  <a:pt x="27564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99088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0" y="0"/>
                </a:moveTo>
                <a:lnTo>
                  <a:pt x="27323" y="0"/>
                </a:lnTo>
                <a:lnTo>
                  <a:pt x="27323" y="309"/>
                </a:lnTo>
                <a:lnTo>
                  <a:pt x="551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99364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241" y="125"/>
                </a:lnTo>
                <a:lnTo>
                  <a:pt x="471" y="274"/>
                </a:lnTo>
                <a:lnTo>
                  <a:pt x="27047" y="274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99640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195" y="114"/>
                </a:lnTo>
                <a:lnTo>
                  <a:pt x="26771" y="114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42671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89" h="28575">
                <a:moveTo>
                  <a:pt x="14271" y="0"/>
                </a:moveTo>
                <a:lnTo>
                  <a:pt x="13960" y="0"/>
                </a:lnTo>
                <a:lnTo>
                  <a:pt x="13247" y="114"/>
                </a:lnTo>
                <a:lnTo>
                  <a:pt x="12971" y="274"/>
                </a:lnTo>
                <a:lnTo>
                  <a:pt x="12891" y="4466"/>
                </a:lnTo>
                <a:lnTo>
                  <a:pt x="12776" y="5474"/>
                </a:lnTo>
                <a:lnTo>
                  <a:pt x="0" y="19767"/>
                </a:lnTo>
                <a:lnTo>
                  <a:pt x="1253" y="20282"/>
                </a:lnTo>
                <a:lnTo>
                  <a:pt x="17226" y="28425"/>
                </a:lnTo>
                <a:lnTo>
                  <a:pt x="18836" y="28104"/>
                </a:lnTo>
                <a:lnTo>
                  <a:pt x="34245" y="15380"/>
                </a:lnTo>
                <a:lnTo>
                  <a:pt x="33317" y="13388"/>
                </a:lnTo>
                <a:lnTo>
                  <a:pt x="32199" y="10685"/>
                </a:lnTo>
                <a:lnTo>
                  <a:pt x="15881" y="274"/>
                </a:lnTo>
                <a:lnTo>
                  <a:pt x="15685" y="229"/>
                </a:lnTo>
                <a:lnTo>
                  <a:pt x="15409" y="194"/>
                </a:lnTo>
                <a:lnTo>
                  <a:pt x="15214" y="148"/>
                </a:lnTo>
                <a:lnTo>
                  <a:pt x="14662" y="34"/>
                </a:lnTo>
                <a:lnTo>
                  <a:pt x="14271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3462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66623" y="25146"/>
                </a:moveTo>
                <a:lnTo>
                  <a:pt x="42484" y="25145"/>
                </a:lnTo>
                <a:lnTo>
                  <a:pt x="43231" y="27431"/>
                </a:lnTo>
                <a:lnTo>
                  <a:pt x="43542" y="28701"/>
                </a:lnTo>
                <a:lnTo>
                  <a:pt x="48467" y="39369"/>
                </a:lnTo>
                <a:lnTo>
                  <a:pt x="48970" y="40131"/>
                </a:lnTo>
                <a:lnTo>
                  <a:pt x="50269" y="41782"/>
                </a:lnTo>
                <a:lnTo>
                  <a:pt x="52592" y="44195"/>
                </a:lnTo>
                <a:lnTo>
                  <a:pt x="53408" y="44830"/>
                </a:lnTo>
                <a:lnTo>
                  <a:pt x="54317" y="45592"/>
                </a:lnTo>
                <a:lnTo>
                  <a:pt x="56249" y="46863"/>
                </a:lnTo>
                <a:lnTo>
                  <a:pt x="59503" y="48387"/>
                </a:lnTo>
                <a:lnTo>
                  <a:pt x="60722" y="48768"/>
                </a:lnTo>
                <a:lnTo>
                  <a:pt x="63241" y="49276"/>
                </a:lnTo>
                <a:lnTo>
                  <a:pt x="63045" y="49276"/>
                </a:lnTo>
                <a:lnTo>
                  <a:pt x="63908" y="49403"/>
                </a:lnTo>
                <a:lnTo>
                  <a:pt x="65920" y="49911"/>
                </a:lnTo>
                <a:lnTo>
                  <a:pt x="67254" y="50038"/>
                </a:lnTo>
                <a:lnTo>
                  <a:pt x="68784" y="50292"/>
                </a:lnTo>
                <a:lnTo>
                  <a:pt x="70520" y="50419"/>
                </a:lnTo>
                <a:lnTo>
                  <a:pt x="75430" y="50419"/>
                </a:lnTo>
                <a:lnTo>
                  <a:pt x="79800" y="49911"/>
                </a:lnTo>
                <a:lnTo>
                  <a:pt x="82031" y="49403"/>
                </a:lnTo>
                <a:lnTo>
                  <a:pt x="84274" y="48768"/>
                </a:lnTo>
                <a:lnTo>
                  <a:pt x="86796" y="47625"/>
                </a:lnTo>
                <a:lnTo>
                  <a:pt x="72691" y="47620"/>
                </a:lnTo>
                <a:lnTo>
                  <a:pt x="70600" y="47498"/>
                </a:lnTo>
                <a:lnTo>
                  <a:pt x="69577" y="47498"/>
                </a:lnTo>
                <a:lnTo>
                  <a:pt x="68669" y="47371"/>
                </a:lnTo>
                <a:lnTo>
                  <a:pt x="76599" y="47371"/>
                </a:lnTo>
                <a:lnTo>
                  <a:pt x="78387" y="47194"/>
                </a:lnTo>
                <a:lnTo>
                  <a:pt x="80051" y="46858"/>
                </a:lnTo>
                <a:lnTo>
                  <a:pt x="80467" y="46736"/>
                </a:lnTo>
                <a:lnTo>
                  <a:pt x="81550" y="46529"/>
                </a:lnTo>
                <a:lnTo>
                  <a:pt x="83610" y="45917"/>
                </a:lnTo>
                <a:lnTo>
                  <a:pt x="85769" y="45085"/>
                </a:lnTo>
                <a:lnTo>
                  <a:pt x="86401" y="44704"/>
                </a:lnTo>
                <a:lnTo>
                  <a:pt x="87274" y="44277"/>
                </a:lnTo>
                <a:lnTo>
                  <a:pt x="87620" y="44069"/>
                </a:lnTo>
                <a:lnTo>
                  <a:pt x="86677" y="43942"/>
                </a:lnTo>
                <a:lnTo>
                  <a:pt x="84354" y="43434"/>
                </a:lnTo>
                <a:lnTo>
                  <a:pt x="83722" y="43180"/>
                </a:lnTo>
                <a:lnTo>
                  <a:pt x="81560" y="42418"/>
                </a:lnTo>
                <a:lnTo>
                  <a:pt x="80030" y="41529"/>
                </a:lnTo>
                <a:lnTo>
                  <a:pt x="78455" y="40513"/>
                </a:lnTo>
                <a:lnTo>
                  <a:pt x="76810" y="39370"/>
                </a:lnTo>
                <a:lnTo>
                  <a:pt x="75120" y="37846"/>
                </a:lnTo>
                <a:lnTo>
                  <a:pt x="73464" y="36068"/>
                </a:lnTo>
                <a:lnTo>
                  <a:pt x="72601" y="35179"/>
                </a:lnTo>
                <a:lnTo>
                  <a:pt x="70945" y="32893"/>
                </a:lnTo>
                <a:lnTo>
                  <a:pt x="68473" y="28956"/>
                </a:lnTo>
                <a:lnTo>
                  <a:pt x="66944" y="25908"/>
                </a:lnTo>
                <a:lnTo>
                  <a:pt x="66623" y="25146"/>
                </a:lnTo>
                <a:close/>
              </a:path>
              <a:path w="90170" h="50800">
                <a:moveTo>
                  <a:pt x="72838" y="47620"/>
                </a:moveTo>
                <a:close/>
              </a:path>
              <a:path w="90170" h="50800">
                <a:moveTo>
                  <a:pt x="88321" y="43561"/>
                </a:moveTo>
                <a:lnTo>
                  <a:pt x="87700" y="44069"/>
                </a:lnTo>
                <a:lnTo>
                  <a:pt x="87274" y="44277"/>
                </a:lnTo>
                <a:lnTo>
                  <a:pt x="86987" y="44450"/>
                </a:lnTo>
                <a:lnTo>
                  <a:pt x="85769" y="45085"/>
                </a:lnTo>
                <a:lnTo>
                  <a:pt x="83848" y="45847"/>
                </a:lnTo>
                <a:lnTo>
                  <a:pt x="83610" y="45917"/>
                </a:lnTo>
                <a:lnTo>
                  <a:pt x="83135" y="46101"/>
                </a:lnTo>
                <a:lnTo>
                  <a:pt x="81801" y="46482"/>
                </a:lnTo>
                <a:lnTo>
                  <a:pt x="81550" y="46529"/>
                </a:lnTo>
                <a:lnTo>
                  <a:pt x="81284" y="46609"/>
                </a:lnTo>
                <a:lnTo>
                  <a:pt x="80034" y="46863"/>
                </a:lnTo>
                <a:lnTo>
                  <a:pt x="79168" y="47117"/>
                </a:lnTo>
                <a:lnTo>
                  <a:pt x="78387" y="47194"/>
                </a:lnTo>
                <a:lnTo>
                  <a:pt x="77512" y="47371"/>
                </a:lnTo>
                <a:lnTo>
                  <a:pt x="76258" y="47498"/>
                </a:lnTo>
                <a:lnTo>
                  <a:pt x="75315" y="47498"/>
                </a:lnTo>
                <a:lnTo>
                  <a:pt x="72912" y="47625"/>
                </a:lnTo>
                <a:lnTo>
                  <a:pt x="86806" y="47620"/>
                </a:lnTo>
                <a:lnTo>
                  <a:pt x="88758" y="46736"/>
                </a:lnTo>
                <a:lnTo>
                  <a:pt x="89816" y="45974"/>
                </a:lnTo>
                <a:lnTo>
                  <a:pt x="88873" y="44450"/>
                </a:lnTo>
                <a:lnTo>
                  <a:pt x="89425" y="44069"/>
                </a:lnTo>
                <a:lnTo>
                  <a:pt x="88643" y="44069"/>
                </a:lnTo>
                <a:lnTo>
                  <a:pt x="88321" y="43688"/>
                </a:lnTo>
                <a:close/>
              </a:path>
              <a:path w="90170" h="50800">
                <a:moveTo>
                  <a:pt x="75039" y="47498"/>
                </a:moveTo>
                <a:lnTo>
                  <a:pt x="70669" y="47498"/>
                </a:lnTo>
                <a:lnTo>
                  <a:pt x="72838" y="47620"/>
                </a:lnTo>
                <a:lnTo>
                  <a:pt x="75039" y="47498"/>
                </a:lnTo>
                <a:close/>
              </a:path>
              <a:path w="90170" h="50800">
                <a:moveTo>
                  <a:pt x="76599" y="47371"/>
                </a:moveTo>
                <a:lnTo>
                  <a:pt x="68669" y="47371"/>
                </a:lnTo>
                <a:lnTo>
                  <a:pt x="69612" y="47498"/>
                </a:lnTo>
                <a:lnTo>
                  <a:pt x="75315" y="47498"/>
                </a:lnTo>
                <a:lnTo>
                  <a:pt x="76599" y="47371"/>
                </a:lnTo>
                <a:close/>
              </a:path>
              <a:path w="90170" h="50800">
                <a:moveTo>
                  <a:pt x="6708" y="12572"/>
                </a:moveTo>
                <a:lnTo>
                  <a:pt x="6191" y="12572"/>
                </a:lnTo>
                <a:lnTo>
                  <a:pt x="5213" y="12699"/>
                </a:lnTo>
                <a:lnTo>
                  <a:pt x="4776" y="12826"/>
                </a:lnTo>
                <a:lnTo>
                  <a:pt x="3914" y="12953"/>
                </a:lnTo>
                <a:lnTo>
                  <a:pt x="3132" y="13334"/>
                </a:lnTo>
                <a:lnTo>
                  <a:pt x="2776" y="13461"/>
                </a:lnTo>
                <a:lnTo>
                  <a:pt x="1557" y="14604"/>
                </a:lnTo>
                <a:lnTo>
                  <a:pt x="0" y="20319"/>
                </a:lnTo>
                <a:lnTo>
                  <a:pt x="241" y="22351"/>
                </a:lnTo>
                <a:lnTo>
                  <a:pt x="7766" y="29971"/>
                </a:lnTo>
                <a:lnTo>
                  <a:pt x="8514" y="29844"/>
                </a:lnTo>
                <a:lnTo>
                  <a:pt x="8905" y="29717"/>
                </a:lnTo>
                <a:lnTo>
                  <a:pt x="9652" y="29590"/>
                </a:lnTo>
                <a:lnTo>
                  <a:pt x="10446" y="29209"/>
                </a:lnTo>
                <a:lnTo>
                  <a:pt x="10917" y="29082"/>
                </a:lnTo>
                <a:lnTo>
                  <a:pt x="12136" y="28447"/>
                </a:lnTo>
                <a:lnTo>
                  <a:pt x="12953" y="27939"/>
                </a:lnTo>
                <a:lnTo>
                  <a:pt x="13861" y="27304"/>
                </a:lnTo>
                <a:lnTo>
                  <a:pt x="14191" y="27050"/>
                </a:lnTo>
                <a:lnTo>
                  <a:pt x="6708" y="27050"/>
                </a:lnTo>
                <a:lnTo>
                  <a:pt x="5685" y="26669"/>
                </a:lnTo>
                <a:lnTo>
                  <a:pt x="2877" y="20827"/>
                </a:lnTo>
                <a:lnTo>
                  <a:pt x="2971" y="17906"/>
                </a:lnTo>
                <a:lnTo>
                  <a:pt x="5328" y="15493"/>
                </a:lnTo>
                <a:lnTo>
                  <a:pt x="14511" y="15493"/>
                </a:lnTo>
                <a:lnTo>
                  <a:pt x="13861" y="15366"/>
                </a:lnTo>
                <a:lnTo>
                  <a:pt x="12688" y="15239"/>
                </a:lnTo>
                <a:lnTo>
                  <a:pt x="12366" y="14858"/>
                </a:lnTo>
                <a:lnTo>
                  <a:pt x="12056" y="14604"/>
                </a:lnTo>
                <a:lnTo>
                  <a:pt x="11699" y="14477"/>
                </a:lnTo>
                <a:lnTo>
                  <a:pt x="10722" y="13715"/>
                </a:lnTo>
                <a:lnTo>
                  <a:pt x="10089" y="13461"/>
                </a:lnTo>
                <a:lnTo>
                  <a:pt x="9066" y="12953"/>
                </a:lnTo>
                <a:lnTo>
                  <a:pt x="8479" y="12826"/>
                </a:lnTo>
                <a:lnTo>
                  <a:pt x="8318" y="12826"/>
                </a:lnTo>
                <a:lnTo>
                  <a:pt x="7766" y="12699"/>
                </a:lnTo>
                <a:lnTo>
                  <a:pt x="6708" y="12572"/>
                </a:lnTo>
                <a:close/>
              </a:path>
              <a:path w="90170" h="50800">
                <a:moveTo>
                  <a:pt x="60281" y="10160"/>
                </a:moveTo>
                <a:lnTo>
                  <a:pt x="22118" y="10159"/>
                </a:lnTo>
                <a:lnTo>
                  <a:pt x="23417" y="10286"/>
                </a:lnTo>
                <a:lnTo>
                  <a:pt x="25499" y="10667"/>
                </a:lnTo>
                <a:lnTo>
                  <a:pt x="28650" y="11683"/>
                </a:lnTo>
                <a:lnTo>
                  <a:pt x="30490" y="12445"/>
                </a:lnTo>
                <a:lnTo>
                  <a:pt x="33204" y="13969"/>
                </a:lnTo>
                <a:lnTo>
                  <a:pt x="33871" y="14477"/>
                </a:lnTo>
                <a:lnTo>
                  <a:pt x="35251" y="15366"/>
                </a:lnTo>
                <a:lnTo>
                  <a:pt x="42507" y="25952"/>
                </a:lnTo>
                <a:lnTo>
                  <a:pt x="43151" y="27177"/>
                </a:lnTo>
                <a:lnTo>
                  <a:pt x="42484" y="25145"/>
                </a:lnTo>
                <a:lnTo>
                  <a:pt x="66623" y="25146"/>
                </a:lnTo>
                <a:lnTo>
                  <a:pt x="64736" y="20447"/>
                </a:lnTo>
                <a:lnTo>
                  <a:pt x="64152" y="18669"/>
                </a:lnTo>
                <a:lnTo>
                  <a:pt x="63632" y="16383"/>
                </a:lnTo>
                <a:lnTo>
                  <a:pt x="63287" y="15240"/>
                </a:lnTo>
                <a:lnTo>
                  <a:pt x="62387" y="13335"/>
                </a:lnTo>
                <a:lnTo>
                  <a:pt x="61194" y="11303"/>
                </a:lnTo>
                <a:lnTo>
                  <a:pt x="60281" y="10160"/>
                </a:lnTo>
                <a:close/>
              </a:path>
              <a:path w="90170" h="50800">
                <a:moveTo>
                  <a:pt x="20979" y="12445"/>
                </a:moveTo>
                <a:lnTo>
                  <a:pt x="18185" y="12445"/>
                </a:lnTo>
                <a:lnTo>
                  <a:pt x="18231" y="12826"/>
                </a:lnTo>
                <a:lnTo>
                  <a:pt x="18024" y="15239"/>
                </a:lnTo>
                <a:lnTo>
                  <a:pt x="7962" y="27050"/>
                </a:lnTo>
                <a:lnTo>
                  <a:pt x="14191" y="27050"/>
                </a:lnTo>
                <a:lnTo>
                  <a:pt x="20919" y="14858"/>
                </a:lnTo>
                <a:lnTo>
                  <a:pt x="20979" y="12445"/>
                </a:lnTo>
                <a:close/>
              </a:path>
              <a:path w="90170" h="50800">
                <a:moveTo>
                  <a:pt x="14511" y="15493"/>
                </a:moveTo>
                <a:lnTo>
                  <a:pt x="7732" y="15493"/>
                </a:lnTo>
                <a:lnTo>
                  <a:pt x="9066" y="16001"/>
                </a:lnTo>
                <a:lnTo>
                  <a:pt x="10124" y="16763"/>
                </a:lnTo>
                <a:lnTo>
                  <a:pt x="10837" y="17398"/>
                </a:lnTo>
                <a:lnTo>
                  <a:pt x="11230" y="18033"/>
                </a:lnTo>
                <a:lnTo>
                  <a:pt x="11297" y="19811"/>
                </a:lnTo>
                <a:lnTo>
                  <a:pt x="11113" y="20319"/>
                </a:lnTo>
                <a:lnTo>
                  <a:pt x="10917" y="20700"/>
                </a:lnTo>
                <a:lnTo>
                  <a:pt x="10641" y="21081"/>
                </a:lnTo>
                <a:lnTo>
                  <a:pt x="11619" y="21716"/>
                </a:lnTo>
                <a:lnTo>
                  <a:pt x="10998" y="22478"/>
                </a:lnTo>
                <a:lnTo>
                  <a:pt x="14689" y="22859"/>
                </a:lnTo>
                <a:lnTo>
                  <a:pt x="15713" y="21462"/>
                </a:lnTo>
                <a:lnTo>
                  <a:pt x="17914" y="15871"/>
                </a:lnTo>
                <a:lnTo>
                  <a:pt x="15161" y="15620"/>
                </a:lnTo>
                <a:lnTo>
                  <a:pt x="14511" y="15493"/>
                </a:lnTo>
                <a:close/>
              </a:path>
              <a:path w="90170" h="50800">
                <a:moveTo>
                  <a:pt x="18185" y="12601"/>
                </a:moveTo>
                <a:lnTo>
                  <a:pt x="18185" y="12826"/>
                </a:lnTo>
                <a:lnTo>
                  <a:pt x="18185" y="12601"/>
                </a:lnTo>
                <a:close/>
              </a:path>
              <a:path w="90170" h="50800">
                <a:moveTo>
                  <a:pt x="22313" y="7238"/>
                </a:moveTo>
                <a:lnTo>
                  <a:pt x="21957" y="7238"/>
                </a:lnTo>
                <a:lnTo>
                  <a:pt x="20979" y="7365"/>
                </a:lnTo>
                <a:lnTo>
                  <a:pt x="20393" y="7619"/>
                </a:lnTo>
                <a:lnTo>
                  <a:pt x="19841" y="7746"/>
                </a:lnTo>
                <a:lnTo>
                  <a:pt x="18933" y="8508"/>
                </a:lnTo>
                <a:lnTo>
                  <a:pt x="18461" y="9143"/>
                </a:lnTo>
                <a:lnTo>
                  <a:pt x="18185" y="9778"/>
                </a:lnTo>
                <a:lnTo>
                  <a:pt x="18102" y="12191"/>
                </a:lnTo>
                <a:lnTo>
                  <a:pt x="18185" y="12601"/>
                </a:lnTo>
                <a:lnTo>
                  <a:pt x="18185" y="12445"/>
                </a:lnTo>
                <a:lnTo>
                  <a:pt x="20979" y="12445"/>
                </a:lnTo>
                <a:lnTo>
                  <a:pt x="20864" y="11683"/>
                </a:lnTo>
                <a:lnTo>
                  <a:pt x="20933" y="10540"/>
                </a:lnTo>
                <a:lnTo>
                  <a:pt x="21290" y="10286"/>
                </a:lnTo>
                <a:lnTo>
                  <a:pt x="21761" y="10159"/>
                </a:lnTo>
                <a:lnTo>
                  <a:pt x="60281" y="10160"/>
                </a:lnTo>
                <a:lnTo>
                  <a:pt x="59469" y="9144"/>
                </a:lnTo>
                <a:lnTo>
                  <a:pt x="58756" y="8382"/>
                </a:lnTo>
                <a:lnTo>
                  <a:pt x="58104" y="7747"/>
                </a:lnTo>
                <a:lnTo>
                  <a:pt x="25338" y="7746"/>
                </a:lnTo>
                <a:lnTo>
                  <a:pt x="24004" y="7492"/>
                </a:lnTo>
                <a:lnTo>
                  <a:pt x="22313" y="7238"/>
                </a:lnTo>
                <a:close/>
              </a:path>
              <a:path w="90170" h="50800">
                <a:moveTo>
                  <a:pt x="43266" y="0"/>
                </a:moveTo>
                <a:lnTo>
                  <a:pt x="42047" y="0"/>
                </a:lnTo>
                <a:lnTo>
                  <a:pt x="41104" y="380"/>
                </a:lnTo>
                <a:lnTo>
                  <a:pt x="40080" y="1142"/>
                </a:lnTo>
                <a:lnTo>
                  <a:pt x="39218" y="1650"/>
                </a:lnTo>
                <a:lnTo>
                  <a:pt x="35998" y="3428"/>
                </a:lnTo>
                <a:lnTo>
                  <a:pt x="31203" y="5587"/>
                </a:lnTo>
                <a:lnTo>
                  <a:pt x="28374" y="6730"/>
                </a:lnTo>
                <a:lnTo>
                  <a:pt x="25338" y="7746"/>
                </a:lnTo>
                <a:lnTo>
                  <a:pt x="58104" y="7747"/>
                </a:lnTo>
                <a:lnTo>
                  <a:pt x="52903" y="3937"/>
                </a:lnTo>
                <a:lnTo>
                  <a:pt x="51649" y="3175"/>
                </a:lnTo>
                <a:lnTo>
                  <a:pt x="43864" y="254"/>
                </a:lnTo>
                <a:lnTo>
                  <a:pt x="4326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43418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8222" y="0"/>
                </a:moveTo>
                <a:lnTo>
                  <a:pt x="0" y="5359"/>
                </a:lnTo>
                <a:lnTo>
                  <a:pt x="666" y="5325"/>
                </a:lnTo>
                <a:lnTo>
                  <a:pt x="4875" y="3401"/>
                </a:lnTo>
                <a:lnTo>
                  <a:pt x="5427" y="3012"/>
                </a:lnTo>
                <a:lnTo>
                  <a:pt x="6370" y="2107"/>
                </a:lnTo>
                <a:lnTo>
                  <a:pt x="7589" y="778"/>
                </a:lnTo>
                <a:lnTo>
                  <a:pt x="8222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37519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3622" y="0"/>
                </a:moveTo>
                <a:lnTo>
                  <a:pt x="0" y="5405"/>
                </a:lnTo>
                <a:lnTo>
                  <a:pt x="114" y="6218"/>
                </a:lnTo>
                <a:lnTo>
                  <a:pt x="4645" y="11670"/>
                </a:lnTo>
                <a:lnTo>
                  <a:pt x="5071" y="11624"/>
                </a:lnTo>
                <a:lnTo>
                  <a:pt x="6014" y="11395"/>
                </a:lnTo>
                <a:lnTo>
                  <a:pt x="6681" y="11120"/>
                </a:lnTo>
                <a:lnTo>
                  <a:pt x="7597" y="10685"/>
                </a:lnTo>
                <a:lnTo>
                  <a:pt x="6014" y="10685"/>
                </a:lnTo>
                <a:lnTo>
                  <a:pt x="9199" y="6619"/>
                </a:lnTo>
                <a:lnTo>
                  <a:pt x="7750" y="5669"/>
                </a:lnTo>
                <a:lnTo>
                  <a:pt x="8026" y="5245"/>
                </a:lnTo>
                <a:lnTo>
                  <a:pt x="8222" y="4855"/>
                </a:lnTo>
                <a:lnTo>
                  <a:pt x="8371" y="4466"/>
                </a:lnTo>
                <a:lnTo>
                  <a:pt x="8498" y="4065"/>
                </a:lnTo>
                <a:lnTo>
                  <a:pt x="8417" y="2737"/>
                </a:lnTo>
                <a:lnTo>
                  <a:pt x="4289" y="34"/>
                </a:lnTo>
                <a:lnTo>
                  <a:pt x="3622" y="0"/>
                </a:lnTo>
                <a:close/>
              </a:path>
              <a:path w="12064" h="12064">
                <a:moveTo>
                  <a:pt x="8969" y="6928"/>
                </a:moveTo>
                <a:lnTo>
                  <a:pt x="6014" y="10685"/>
                </a:lnTo>
                <a:lnTo>
                  <a:pt x="7597" y="10685"/>
                </a:lnTo>
                <a:lnTo>
                  <a:pt x="9199" y="9746"/>
                </a:lnTo>
                <a:lnTo>
                  <a:pt x="10062" y="9081"/>
                </a:lnTo>
                <a:lnTo>
                  <a:pt x="10970" y="8257"/>
                </a:lnTo>
                <a:lnTo>
                  <a:pt x="11442" y="7787"/>
                </a:lnTo>
                <a:lnTo>
                  <a:pt x="11879" y="7283"/>
                </a:lnTo>
                <a:lnTo>
                  <a:pt x="11197" y="7203"/>
                </a:lnTo>
                <a:lnTo>
                  <a:pt x="10142" y="7203"/>
                </a:lnTo>
                <a:lnTo>
                  <a:pt x="9912" y="7043"/>
                </a:lnTo>
                <a:lnTo>
                  <a:pt x="8969" y="6928"/>
                </a:lnTo>
                <a:close/>
              </a:path>
              <a:path w="12064" h="12064">
                <a:moveTo>
                  <a:pt x="10223" y="7089"/>
                </a:moveTo>
                <a:lnTo>
                  <a:pt x="11197" y="7203"/>
                </a:lnTo>
                <a:lnTo>
                  <a:pt x="10223" y="7089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8546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534"/>
                </a:lnTo>
                <a:lnTo>
                  <a:pt x="117" y="1339"/>
                </a:lnTo>
                <a:lnTo>
                  <a:pt x="156" y="629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85310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0" y="2267"/>
                </a:lnTo>
                <a:lnTo>
                  <a:pt x="196" y="1958"/>
                </a:lnTo>
                <a:lnTo>
                  <a:pt x="353" y="1569"/>
                </a:lnTo>
                <a:lnTo>
                  <a:pt x="274" y="85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85114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897"/>
                </a:lnTo>
                <a:lnTo>
                  <a:pt x="196" y="2622"/>
                </a:lnTo>
                <a:lnTo>
                  <a:pt x="354" y="2313"/>
                </a:lnTo>
                <a:lnTo>
                  <a:pt x="235" y="435"/>
                </a:lnTo>
                <a:lnTo>
                  <a:pt x="0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84956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367"/>
                </a:lnTo>
                <a:lnTo>
                  <a:pt x="196" y="3126"/>
                </a:lnTo>
                <a:lnTo>
                  <a:pt x="354" y="2851"/>
                </a:lnTo>
                <a:lnTo>
                  <a:pt x="354" y="584"/>
                </a:lnTo>
                <a:lnTo>
                  <a:pt x="19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84760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802"/>
                </a:lnTo>
                <a:lnTo>
                  <a:pt x="196" y="3607"/>
                </a:lnTo>
                <a:lnTo>
                  <a:pt x="354" y="3367"/>
                </a:lnTo>
                <a:lnTo>
                  <a:pt x="354" y="469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84602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0"/>
                </a:moveTo>
                <a:lnTo>
                  <a:pt x="0" y="4145"/>
                </a:lnTo>
                <a:lnTo>
                  <a:pt x="196" y="3996"/>
                </a:lnTo>
                <a:lnTo>
                  <a:pt x="354" y="3802"/>
                </a:lnTo>
                <a:lnTo>
                  <a:pt x="354" y="435"/>
                </a:lnTo>
                <a:lnTo>
                  <a:pt x="196" y="194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8444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13" y="355"/>
                </a:moveTo>
                <a:lnTo>
                  <a:pt x="313" y="4157"/>
                </a:lnTo>
                <a:lnTo>
                  <a:pt x="0" y="4466"/>
                </a:lnTo>
                <a:lnTo>
                  <a:pt x="0" y="0"/>
                </a:lnTo>
                <a:lnTo>
                  <a:pt x="313" y="355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84249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729"/>
                </a:lnTo>
                <a:lnTo>
                  <a:pt x="196" y="4615"/>
                </a:lnTo>
                <a:lnTo>
                  <a:pt x="353" y="4455"/>
                </a:lnTo>
                <a:lnTo>
                  <a:pt x="353" y="309"/>
                </a:lnTo>
                <a:lnTo>
                  <a:pt x="19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84091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981"/>
                </a:lnTo>
                <a:lnTo>
                  <a:pt x="157" y="4855"/>
                </a:lnTo>
                <a:lnTo>
                  <a:pt x="354" y="4741"/>
                </a:lnTo>
                <a:lnTo>
                  <a:pt x="354" y="274"/>
                </a:lnTo>
                <a:lnTo>
                  <a:pt x="15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83895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165"/>
                </a:lnTo>
                <a:lnTo>
                  <a:pt x="196" y="5050"/>
                </a:lnTo>
                <a:lnTo>
                  <a:pt x="354" y="4924"/>
                </a:lnTo>
                <a:lnTo>
                  <a:pt x="354" y="194"/>
                </a:lnTo>
                <a:lnTo>
                  <a:pt x="19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83737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371"/>
                </a:lnTo>
                <a:lnTo>
                  <a:pt x="354" y="5176"/>
                </a:lnTo>
                <a:lnTo>
                  <a:pt x="354" y="194"/>
                </a:lnTo>
                <a:lnTo>
                  <a:pt x="157" y="125"/>
                </a:lnTo>
                <a:lnTo>
                  <a:pt x="0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83541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520"/>
                </a:lnTo>
                <a:lnTo>
                  <a:pt x="196" y="5451"/>
                </a:lnTo>
                <a:lnTo>
                  <a:pt x="354" y="5371"/>
                </a:lnTo>
                <a:lnTo>
                  <a:pt x="354" y="206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83384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148"/>
                </a:moveTo>
                <a:lnTo>
                  <a:pt x="353" y="5520"/>
                </a:lnTo>
                <a:lnTo>
                  <a:pt x="0" y="563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83188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3" y="148"/>
                </a:moveTo>
                <a:lnTo>
                  <a:pt x="353" y="5669"/>
                </a:lnTo>
                <a:lnTo>
                  <a:pt x="0" y="579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83030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5875"/>
                </a:lnTo>
                <a:lnTo>
                  <a:pt x="157" y="5840"/>
                </a:lnTo>
                <a:lnTo>
                  <a:pt x="354" y="5760"/>
                </a:lnTo>
                <a:lnTo>
                  <a:pt x="354" y="125"/>
                </a:lnTo>
                <a:lnTo>
                  <a:pt x="196" y="45"/>
                </a:lnTo>
                <a:lnTo>
                  <a:pt x="0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82872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5" y="80"/>
                </a:moveTo>
                <a:lnTo>
                  <a:pt x="315" y="5875"/>
                </a:lnTo>
                <a:lnTo>
                  <a:pt x="0" y="5955"/>
                </a:lnTo>
                <a:lnTo>
                  <a:pt x="0" y="0"/>
                </a:lnTo>
                <a:lnTo>
                  <a:pt x="315" y="8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82676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069"/>
                </a:lnTo>
                <a:lnTo>
                  <a:pt x="354" y="5989"/>
                </a:lnTo>
                <a:lnTo>
                  <a:pt x="354" y="114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82518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80"/>
                </a:moveTo>
                <a:lnTo>
                  <a:pt x="354" y="6035"/>
                </a:lnTo>
                <a:lnTo>
                  <a:pt x="0" y="6104"/>
                </a:lnTo>
                <a:lnTo>
                  <a:pt x="0" y="0"/>
                </a:lnTo>
                <a:lnTo>
                  <a:pt x="354" y="80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82322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138"/>
                </a:lnTo>
                <a:lnTo>
                  <a:pt x="196" y="6138"/>
                </a:lnTo>
                <a:lnTo>
                  <a:pt x="354" y="6104"/>
                </a:lnTo>
                <a:lnTo>
                  <a:pt x="354" y="34"/>
                </a:lnTo>
                <a:lnTo>
                  <a:pt x="196" y="34"/>
                </a:lnTo>
                <a:lnTo>
                  <a:pt x="0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82165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9" y="0"/>
                </a:moveTo>
                <a:lnTo>
                  <a:pt x="0" y="6230"/>
                </a:lnTo>
                <a:lnTo>
                  <a:pt x="156" y="6184"/>
                </a:lnTo>
                <a:lnTo>
                  <a:pt x="353" y="6184"/>
                </a:lnTo>
                <a:lnTo>
                  <a:pt x="353" y="80"/>
                </a:lnTo>
                <a:lnTo>
                  <a:pt x="39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81969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3" y="0"/>
                </a:moveTo>
                <a:lnTo>
                  <a:pt x="0" y="125"/>
                </a:lnTo>
                <a:lnTo>
                  <a:pt x="0" y="6230"/>
                </a:lnTo>
                <a:lnTo>
                  <a:pt x="196" y="6230"/>
                </a:lnTo>
                <a:lnTo>
                  <a:pt x="353" y="6184"/>
                </a:lnTo>
                <a:lnTo>
                  <a:pt x="313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81811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6184"/>
                </a:lnTo>
                <a:lnTo>
                  <a:pt x="0" y="6184"/>
                </a:lnTo>
                <a:lnTo>
                  <a:pt x="0" y="148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81614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196" y="68"/>
                </a:lnTo>
                <a:lnTo>
                  <a:pt x="0" y="309"/>
                </a:lnTo>
                <a:lnTo>
                  <a:pt x="0" y="6104"/>
                </a:lnTo>
                <a:lnTo>
                  <a:pt x="354" y="6104"/>
                </a:lnTo>
                <a:lnTo>
                  <a:pt x="354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81457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989"/>
                </a:lnTo>
                <a:lnTo>
                  <a:pt x="0" y="5989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81260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794"/>
                </a:lnTo>
                <a:lnTo>
                  <a:pt x="0" y="5794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81104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0"/>
                </a:moveTo>
                <a:lnTo>
                  <a:pt x="353" y="5565"/>
                </a:lnTo>
                <a:lnTo>
                  <a:pt x="0" y="5565"/>
                </a:lnTo>
                <a:lnTo>
                  <a:pt x="0" y="400"/>
                </a:lnTo>
                <a:lnTo>
                  <a:pt x="353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80946" y="190194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13" y="0"/>
                </a:moveTo>
                <a:lnTo>
                  <a:pt x="0" y="400"/>
                </a:lnTo>
                <a:lnTo>
                  <a:pt x="0" y="5325"/>
                </a:lnTo>
                <a:lnTo>
                  <a:pt x="157" y="5371"/>
                </a:lnTo>
                <a:lnTo>
                  <a:pt x="313" y="5371"/>
                </a:lnTo>
                <a:lnTo>
                  <a:pt x="313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80750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5119"/>
                </a:lnTo>
                <a:lnTo>
                  <a:pt x="196" y="5119"/>
                </a:lnTo>
                <a:lnTo>
                  <a:pt x="354" y="5165"/>
                </a:lnTo>
                <a:lnTo>
                  <a:pt x="354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805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890"/>
                </a:lnTo>
                <a:lnTo>
                  <a:pt x="157" y="4924"/>
                </a:lnTo>
                <a:lnTo>
                  <a:pt x="354" y="4924"/>
                </a:lnTo>
                <a:lnTo>
                  <a:pt x="354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80395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4695"/>
                </a:lnTo>
                <a:lnTo>
                  <a:pt x="196" y="4695"/>
                </a:lnTo>
                <a:lnTo>
                  <a:pt x="354" y="4729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80238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466"/>
                </a:lnTo>
                <a:lnTo>
                  <a:pt x="157" y="4500"/>
                </a:lnTo>
                <a:lnTo>
                  <a:pt x="354" y="4500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80041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4" y="0"/>
                </a:moveTo>
                <a:lnTo>
                  <a:pt x="196" y="194"/>
                </a:lnTo>
                <a:lnTo>
                  <a:pt x="0" y="355"/>
                </a:lnTo>
                <a:lnTo>
                  <a:pt x="0" y="4225"/>
                </a:lnTo>
                <a:lnTo>
                  <a:pt x="354" y="4306"/>
                </a:lnTo>
                <a:lnTo>
                  <a:pt x="354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7988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56" y="160"/>
                </a:lnTo>
                <a:lnTo>
                  <a:pt x="0" y="355"/>
                </a:lnTo>
                <a:lnTo>
                  <a:pt x="0" y="3996"/>
                </a:lnTo>
                <a:lnTo>
                  <a:pt x="353" y="4077"/>
                </a:lnTo>
                <a:lnTo>
                  <a:pt x="353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79688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96" y="194"/>
                </a:lnTo>
                <a:lnTo>
                  <a:pt x="0" y="343"/>
                </a:lnTo>
                <a:lnTo>
                  <a:pt x="0" y="3790"/>
                </a:lnTo>
                <a:lnTo>
                  <a:pt x="353" y="3870"/>
                </a:lnTo>
                <a:lnTo>
                  <a:pt x="353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79531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55"/>
                </a:lnTo>
                <a:lnTo>
                  <a:pt x="0" y="3561"/>
                </a:lnTo>
                <a:lnTo>
                  <a:pt x="354" y="3641"/>
                </a:lnTo>
                <a:lnTo>
                  <a:pt x="354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79334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96" y="206"/>
                </a:lnTo>
                <a:lnTo>
                  <a:pt x="0" y="355"/>
                </a:lnTo>
                <a:lnTo>
                  <a:pt x="0" y="3367"/>
                </a:lnTo>
                <a:lnTo>
                  <a:pt x="354" y="3447"/>
                </a:lnTo>
                <a:lnTo>
                  <a:pt x="354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79176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43"/>
                </a:lnTo>
                <a:lnTo>
                  <a:pt x="0" y="3126"/>
                </a:lnTo>
                <a:lnTo>
                  <a:pt x="354" y="3206"/>
                </a:lnTo>
                <a:lnTo>
                  <a:pt x="354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79020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13" y="0"/>
                </a:moveTo>
                <a:lnTo>
                  <a:pt x="313" y="3012"/>
                </a:lnTo>
                <a:lnTo>
                  <a:pt x="0" y="2943"/>
                </a:lnTo>
                <a:lnTo>
                  <a:pt x="0" y="355"/>
                </a:lnTo>
                <a:lnTo>
                  <a:pt x="313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7882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3" y="0"/>
                </a:moveTo>
                <a:lnTo>
                  <a:pt x="196" y="160"/>
                </a:lnTo>
                <a:lnTo>
                  <a:pt x="0" y="320"/>
                </a:lnTo>
                <a:lnTo>
                  <a:pt x="0" y="2668"/>
                </a:lnTo>
                <a:lnTo>
                  <a:pt x="156" y="2748"/>
                </a:lnTo>
                <a:lnTo>
                  <a:pt x="353" y="2782"/>
                </a:lnTo>
                <a:lnTo>
                  <a:pt x="353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78666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4" y="0"/>
                </a:moveTo>
                <a:lnTo>
                  <a:pt x="354" y="2588"/>
                </a:lnTo>
                <a:lnTo>
                  <a:pt x="0" y="2462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78469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354" y="2347"/>
                </a:lnTo>
                <a:lnTo>
                  <a:pt x="0" y="2233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78312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57" y="160"/>
                </a:lnTo>
                <a:lnTo>
                  <a:pt x="0" y="320"/>
                </a:lnTo>
                <a:lnTo>
                  <a:pt x="0" y="2038"/>
                </a:lnTo>
                <a:lnTo>
                  <a:pt x="354" y="2153"/>
                </a:lnTo>
                <a:lnTo>
                  <a:pt x="354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78115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96" y="160"/>
                </a:lnTo>
                <a:lnTo>
                  <a:pt x="0" y="309"/>
                </a:lnTo>
                <a:lnTo>
                  <a:pt x="0" y="1798"/>
                </a:lnTo>
                <a:lnTo>
                  <a:pt x="354" y="1924"/>
                </a:lnTo>
                <a:lnTo>
                  <a:pt x="354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77958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4" y="0"/>
                </a:moveTo>
                <a:lnTo>
                  <a:pt x="157" y="148"/>
                </a:lnTo>
                <a:lnTo>
                  <a:pt x="0" y="309"/>
                </a:lnTo>
                <a:lnTo>
                  <a:pt x="0" y="1557"/>
                </a:lnTo>
                <a:lnTo>
                  <a:pt x="354" y="1717"/>
                </a:lnTo>
                <a:lnTo>
                  <a:pt x="354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77762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3" y="0"/>
                </a:moveTo>
                <a:lnTo>
                  <a:pt x="195" y="160"/>
                </a:lnTo>
                <a:lnTo>
                  <a:pt x="0" y="320"/>
                </a:lnTo>
                <a:lnTo>
                  <a:pt x="0" y="1374"/>
                </a:lnTo>
                <a:lnTo>
                  <a:pt x="195" y="1408"/>
                </a:lnTo>
                <a:lnTo>
                  <a:pt x="353" y="1488"/>
                </a:lnTo>
                <a:lnTo>
                  <a:pt x="353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77604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3" y="0"/>
                </a:moveTo>
                <a:lnTo>
                  <a:pt x="0" y="274"/>
                </a:lnTo>
                <a:lnTo>
                  <a:pt x="0" y="1133"/>
                </a:lnTo>
                <a:lnTo>
                  <a:pt x="157" y="1213"/>
                </a:lnTo>
                <a:lnTo>
                  <a:pt x="353" y="1248"/>
                </a:lnTo>
                <a:lnTo>
                  <a:pt x="353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77408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1053"/>
                </a:lnTo>
                <a:lnTo>
                  <a:pt x="0" y="893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77250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858"/>
                </a:lnTo>
                <a:lnTo>
                  <a:pt x="0" y="710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77211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39" y="114"/>
                </a:lnTo>
                <a:lnTo>
                  <a:pt x="0" y="549"/>
                </a:lnTo>
                <a:lnTo>
                  <a:pt x="196" y="618"/>
                </a:lnTo>
                <a:lnTo>
                  <a:pt x="19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76896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4" y="0"/>
                </a:moveTo>
                <a:lnTo>
                  <a:pt x="354" y="435"/>
                </a:lnTo>
                <a:lnTo>
                  <a:pt x="0" y="274"/>
                </a:lnTo>
                <a:lnTo>
                  <a:pt x="196" y="160"/>
                </a:lnTo>
                <a:lnTo>
                  <a:pt x="354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76896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0" y="114"/>
                </a:lnTo>
                <a:lnTo>
                  <a:pt x="196" y="194"/>
                </a:lnTo>
                <a:lnTo>
                  <a:pt x="196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79963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294"/>
                </a:moveTo>
                <a:lnTo>
                  <a:pt x="0" y="0"/>
                </a:lnTo>
                <a:lnTo>
                  <a:pt x="0" y="1294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79885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717"/>
                </a:lnTo>
                <a:lnTo>
                  <a:pt x="117" y="778"/>
                </a:lnTo>
                <a:lnTo>
                  <a:pt x="15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7980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9" y="0"/>
                </a:moveTo>
                <a:lnTo>
                  <a:pt x="0" y="1946"/>
                </a:lnTo>
                <a:lnTo>
                  <a:pt x="118" y="1637"/>
                </a:lnTo>
                <a:lnTo>
                  <a:pt x="79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79727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7" y="45"/>
                </a:moveTo>
                <a:lnTo>
                  <a:pt x="0" y="45"/>
                </a:lnTo>
                <a:lnTo>
                  <a:pt x="0" y="2198"/>
                </a:lnTo>
                <a:lnTo>
                  <a:pt x="157" y="1763"/>
                </a:lnTo>
                <a:lnTo>
                  <a:pt x="157" y="45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79649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8" y="0"/>
                </a:moveTo>
                <a:lnTo>
                  <a:pt x="0" y="2347"/>
                </a:lnTo>
                <a:lnTo>
                  <a:pt x="156" y="1992"/>
                </a:lnTo>
                <a:lnTo>
                  <a:pt x="78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7953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96" y="34"/>
                </a:moveTo>
                <a:lnTo>
                  <a:pt x="0" y="34"/>
                </a:lnTo>
                <a:lnTo>
                  <a:pt x="0" y="2542"/>
                </a:lnTo>
                <a:lnTo>
                  <a:pt x="118" y="2382"/>
                </a:lnTo>
                <a:lnTo>
                  <a:pt x="196" y="34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7945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702"/>
                </a:lnTo>
                <a:lnTo>
                  <a:pt x="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79373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782"/>
                </a:lnTo>
                <a:lnTo>
                  <a:pt x="157" y="2588"/>
                </a:lnTo>
                <a:lnTo>
                  <a:pt x="79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79295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34"/>
                </a:moveTo>
                <a:lnTo>
                  <a:pt x="0" y="34"/>
                </a:lnTo>
                <a:lnTo>
                  <a:pt x="0" y="2897"/>
                </a:lnTo>
                <a:lnTo>
                  <a:pt x="157" y="2737"/>
                </a:lnTo>
                <a:lnTo>
                  <a:pt x="157" y="34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7921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977"/>
                </a:lnTo>
                <a:lnTo>
                  <a:pt x="156" y="2817"/>
                </a:lnTo>
                <a:lnTo>
                  <a:pt x="78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79137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45"/>
                </a:moveTo>
                <a:lnTo>
                  <a:pt x="0" y="45"/>
                </a:lnTo>
                <a:lnTo>
                  <a:pt x="0" y="3103"/>
                </a:lnTo>
                <a:lnTo>
                  <a:pt x="157" y="2943"/>
                </a:lnTo>
                <a:lnTo>
                  <a:pt x="157" y="45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7905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3172"/>
                </a:lnTo>
                <a:lnTo>
                  <a:pt x="157" y="3023"/>
                </a:lnTo>
                <a:lnTo>
                  <a:pt x="78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7894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138"/>
                </a:lnTo>
                <a:lnTo>
                  <a:pt x="0" y="3252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7886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206"/>
                </a:lnTo>
                <a:lnTo>
                  <a:pt x="0" y="3286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7878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252"/>
                </a:lnTo>
                <a:lnTo>
                  <a:pt x="0" y="3332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7870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321"/>
                </a:lnTo>
                <a:lnTo>
                  <a:pt x="0" y="340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78627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367"/>
                </a:lnTo>
                <a:lnTo>
                  <a:pt x="0" y="3435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7854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45"/>
                </a:moveTo>
                <a:lnTo>
                  <a:pt x="157" y="3447"/>
                </a:lnTo>
                <a:lnTo>
                  <a:pt x="0" y="3527"/>
                </a:lnTo>
                <a:lnTo>
                  <a:pt x="0" y="0"/>
                </a:lnTo>
                <a:lnTo>
                  <a:pt x="157" y="4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7843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45"/>
                </a:moveTo>
                <a:lnTo>
                  <a:pt x="196" y="3481"/>
                </a:lnTo>
                <a:lnTo>
                  <a:pt x="0" y="3527"/>
                </a:lnTo>
                <a:lnTo>
                  <a:pt x="0" y="0"/>
                </a:lnTo>
                <a:lnTo>
                  <a:pt x="196" y="45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7835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56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78273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27"/>
                </a:lnTo>
                <a:lnTo>
                  <a:pt x="0" y="356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7819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596"/>
                </a:lnTo>
                <a:lnTo>
                  <a:pt x="0" y="3641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781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596"/>
                </a:lnTo>
                <a:lnTo>
                  <a:pt x="0" y="364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7803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779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7784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76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7776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5" y="0"/>
                </a:moveTo>
                <a:lnTo>
                  <a:pt x="195" y="3676"/>
                </a:lnTo>
                <a:lnTo>
                  <a:pt x="0" y="3676"/>
                </a:lnTo>
                <a:lnTo>
                  <a:pt x="0" y="0"/>
                </a:lnTo>
                <a:lnTo>
                  <a:pt x="195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7768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7760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7752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7744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7732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7725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771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641"/>
                </a:lnTo>
                <a:lnTo>
                  <a:pt x="0" y="3641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7709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770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7693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561"/>
                </a:lnTo>
                <a:lnTo>
                  <a:pt x="0" y="3527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7685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61"/>
                </a:lnTo>
                <a:lnTo>
                  <a:pt x="0" y="3527"/>
                </a:lnTo>
                <a:lnTo>
                  <a:pt x="0" y="45"/>
                </a:lnTo>
                <a:lnTo>
                  <a:pt x="157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7674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481"/>
                </a:lnTo>
                <a:lnTo>
                  <a:pt x="0" y="80"/>
                </a:lnTo>
                <a:lnTo>
                  <a:pt x="196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76660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481"/>
                </a:lnTo>
                <a:lnTo>
                  <a:pt x="0" y="3435"/>
                </a:lnTo>
                <a:lnTo>
                  <a:pt x="0" y="34"/>
                </a:lnTo>
                <a:lnTo>
                  <a:pt x="196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76582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7650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80"/>
                </a:lnTo>
                <a:lnTo>
                  <a:pt x="157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76425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332"/>
                </a:lnTo>
                <a:lnTo>
                  <a:pt x="0" y="3298"/>
                </a:lnTo>
                <a:lnTo>
                  <a:pt x="0" y="125"/>
                </a:lnTo>
                <a:lnTo>
                  <a:pt x="157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76346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286"/>
                </a:lnTo>
                <a:lnTo>
                  <a:pt x="0" y="3252"/>
                </a:lnTo>
                <a:lnTo>
                  <a:pt x="0" y="114"/>
                </a:lnTo>
                <a:lnTo>
                  <a:pt x="156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76228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96" y="0"/>
                </a:moveTo>
                <a:lnTo>
                  <a:pt x="0" y="114"/>
                </a:lnTo>
                <a:lnTo>
                  <a:pt x="0" y="2977"/>
                </a:lnTo>
                <a:lnTo>
                  <a:pt x="157" y="3172"/>
                </a:lnTo>
                <a:lnTo>
                  <a:pt x="196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76267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3012"/>
                </a:lnTo>
                <a:lnTo>
                  <a:pt x="79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76150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702"/>
                </a:lnTo>
                <a:lnTo>
                  <a:pt x="78" y="2863"/>
                </a:lnTo>
                <a:lnTo>
                  <a:pt x="78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76070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382"/>
                </a:lnTo>
                <a:lnTo>
                  <a:pt x="79" y="2576"/>
                </a:lnTo>
                <a:lnTo>
                  <a:pt x="79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75914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6" y="0"/>
                </a:moveTo>
                <a:lnTo>
                  <a:pt x="156" y="2301"/>
                </a:lnTo>
                <a:lnTo>
                  <a:pt x="0" y="1752"/>
                </a:lnTo>
                <a:lnTo>
                  <a:pt x="0" y="309"/>
                </a:lnTo>
                <a:lnTo>
                  <a:pt x="15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75874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18" y="0"/>
                </a:moveTo>
                <a:lnTo>
                  <a:pt x="0" y="1534"/>
                </a:lnTo>
                <a:lnTo>
                  <a:pt x="118" y="1878"/>
                </a:lnTo>
                <a:lnTo>
                  <a:pt x="118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44029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4" h="128270">
                <a:moveTo>
                  <a:pt x="64399" y="126999"/>
                </a:moveTo>
                <a:lnTo>
                  <a:pt x="57636" y="126999"/>
                </a:lnTo>
                <a:lnTo>
                  <a:pt x="57872" y="128269"/>
                </a:lnTo>
                <a:lnTo>
                  <a:pt x="63258" y="128269"/>
                </a:lnTo>
                <a:lnTo>
                  <a:pt x="64399" y="126999"/>
                </a:lnTo>
                <a:close/>
              </a:path>
              <a:path w="107314" h="128270">
                <a:moveTo>
                  <a:pt x="70218" y="119379"/>
                </a:moveTo>
                <a:lnTo>
                  <a:pt x="42068" y="119379"/>
                </a:lnTo>
                <a:lnTo>
                  <a:pt x="42932" y="120649"/>
                </a:lnTo>
                <a:lnTo>
                  <a:pt x="51542" y="120649"/>
                </a:lnTo>
                <a:lnTo>
                  <a:pt x="52604" y="121919"/>
                </a:lnTo>
                <a:lnTo>
                  <a:pt x="54687" y="121919"/>
                </a:lnTo>
                <a:lnTo>
                  <a:pt x="55041" y="123189"/>
                </a:lnTo>
                <a:lnTo>
                  <a:pt x="55906" y="123189"/>
                </a:lnTo>
                <a:lnTo>
                  <a:pt x="56378" y="124459"/>
                </a:lnTo>
                <a:lnTo>
                  <a:pt x="56968" y="125729"/>
                </a:lnTo>
                <a:lnTo>
                  <a:pt x="57242" y="125729"/>
                </a:lnTo>
                <a:lnTo>
                  <a:pt x="57478" y="126999"/>
                </a:lnTo>
                <a:lnTo>
                  <a:pt x="65577" y="126999"/>
                </a:lnTo>
                <a:lnTo>
                  <a:pt x="66757" y="125729"/>
                </a:lnTo>
                <a:lnTo>
                  <a:pt x="67386" y="124459"/>
                </a:lnTo>
                <a:lnTo>
                  <a:pt x="67741" y="124459"/>
                </a:lnTo>
                <a:lnTo>
                  <a:pt x="68054" y="123189"/>
                </a:lnTo>
                <a:lnTo>
                  <a:pt x="68763" y="121919"/>
                </a:lnTo>
                <a:lnTo>
                  <a:pt x="69509" y="120649"/>
                </a:lnTo>
                <a:lnTo>
                  <a:pt x="70218" y="119379"/>
                </a:lnTo>
                <a:close/>
              </a:path>
              <a:path w="107314" h="128270">
                <a:moveTo>
                  <a:pt x="71593" y="118109"/>
                </a:moveTo>
                <a:lnTo>
                  <a:pt x="40376" y="118109"/>
                </a:lnTo>
                <a:lnTo>
                  <a:pt x="41202" y="119379"/>
                </a:lnTo>
                <a:lnTo>
                  <a:pt x="70925" y="119379"/>
                </a:lnTo>
                <a:lnTo>
                  <a:pt x="71593" y="118109"/>
                </a:lnTo>
                <a:close/>
              </a:path>
              <a:path w="107314" h="128270">
                <a:moveTo>
                  <a:pt x="72890" y="116839"/>
                </a:moveTo>
                <a:lnTo>
                  <a:pt x="38607" y="116839"/>
                </a:lnTo>
                <a:lnTo>
                  <a:pt x="39433" y="118109"/>
                </a:lnTo>
                <a:lnTo>
                  <a:pt x="72261" y="118109"/>
                </a:lnTo>
                <a:lnTo>
                  <a:pt x="72890" y="116839"/>
                </a:lnTo>
                <a:close/>
              </a:path>
              <a:path w="107314" h="128270">
                <a:moveTo>
                  <a:pt x="74424" y="115569"/>
                </a:moveTo>
                <a:lnTo>
                  <a:pt x="22016" y="115569"/>
                </a:lnTo>
                <a:lnTo>
                  <a:pt x="22566" y="116839"/>
                </a:lnTo>
                <a:lnTo>
                  <a:pt x="73992" y="116839"/>
                </a:lnTo>
                <a:lnTo>
                  <a:pt x="74424" y="115569"/>
                </a:lnTo>
                <a:close/>
              </a:path>
              <a:path w="107314" h="128270">
                <a:moveTo>
                  <a:pt x="79609" y="114299"/>
                </a:moveTo>
                <a:lnTo>
                  <a:pt x="20561" y="114299"/>
                </a:lnTo>
                <a:lnTo>
                  <a:pt x="20993" y="115569"/>
                </a:lnTo>
                <a:lnTo>
                  <a:pt x="77569" y="115569"/>
                </a:lnTo>
                <a:lnTo>
                  <a:pt x="79609" y="114299"/>
                </a:lnTo>
                <a:close/>
              </a:path>
              <a:path w="107314" h="128270">
                <a:moveTo>
                  <a:pt x="88970" y="113029"/>
                </a:moveTo>
                <a:lnTo>
                  <a:pt x="19854" y="113029"/>
                </a:lnTo>
                <a:lnTo>
                  <a:pt x="20168" y="114299"/>
                </a:lnTo>
                <a:lnTo>
                  <a:pt x="88223" y="114299"/>
                </a:lnTo>
                <a:lnTo>
                  <a:pt x="88970" y="113029"/>
                </a:lnTo>
                <a:close/>
              </a:path>
              <a:path w="107314" h="128270">
                <a:moveTo>
                  <a:pt x="96008" y="100329"/>
                </a:moveTo>
                <a:lnTo>
                  <a:pt x="61293" y="100329"/>
                </a:lnTo>
                <a:lnTo>
                  <a:pt x="61607" y="101599"/>
                </a:lnTo>
                <a:lnTo>
                  <a:pt x="62118" y="102869"/>
                </a:lnTo>
                <a:lnTo>
                  <a:pt x="62393" y="104139"/>
                </a:lnTo>
                <a:lnTo>
                  <a:pt x="62551" y="106679"/>
                </a:lnTo>
                <a:lnTo>
                  <a:pt x="62393" y="107949"/>
                </a:lnTo>
                <a:lnTo>
                  <a:pt x="19106" y="107949"/>
                </a:lnTo>
                <a:lnTo>
                  <a:pt x="19186" y="110489"/>
                </a:lnTo>
                <a:lnTo>
                  <a:pt x="19342" y="111759"/>
                </a:lnTo>
                <a:lnTo>
                  <a:pt x="19579" y="113029"/>
                </a:lnTo>
                <a:lnTo>
                  <a:pt x="90695" y="113029"/>
                </a:lnTo>
                <a:lnTo>
                  <a:pt x="91132" y="111759"/>
                </a:lnTo>
                <a:lnTo>
                  <a:pt x="91523" y="111759"/>
                </a:lnTo>
                <a:lnTo>
                  <a:pt x="91845" y="110489"/>
                </a:lnTo>
                <a:lnTo>
                  <a:pt x="92270" y="110489"/>
                </a:lnTo>
                <a:lnTo>
                  <a:pt x="92512" y="109219"/>
                </a:lnTo>
                <a:lnTo>
                  <a:pt x="92512" y="106679"/>
                </a:lnTo>
                <a:lnTo>
                  <a:pt x="92351" y="105409"/>
                </a:lnTo>
                <a:lnTo>
                  <a:pt x="92121" y="104139"/>
                </a:lnTo>
                <a:lnTo>
                  <a:pt x="91879" y="104139"/>
                </a:lnTo>
                <a:lnTo>
                  <a:pt x="91373" y="102869"/>
                </a:lnTo>
                <a:lnTo>
                  <a:pt x="91132" y="101599"/>
                </a:lnTo>
                <a:lnTo>
                  <a:pt x="94904" y="101599"/>
                </a:lnTo>
                <a:lnTo>
                  <a:pt x="96008" y="100329"/>
                </a:lnTo>
                <a:close/>
              </a:path>
              <a:path w="107314" h="128270">
                <a:moveTo>
                  <a:pt x="61922" y="106679"/>
                </a:moveTo>
                <a:lnTo>
                  <a:pt x="9160" y="106679"/>
                </a:lnTo>
                <a:lnTo>
                  <a:pt x="10851" y="107949"/>
                </a:lnTo>
                <a:lnTo>
                  <a:pt x="62393" y="107949"/>
                </a:lnTo>
                <a:lnTo>
                  <a:pt x="61922" y="106679"/>
                </a:lnTo>
                <a:close/>
              </a:path>
              <a:path w="107314" h="128270">
                <a:moveTo>
                  <a:pt x="60428" y="104139"/>
                </a:moveTo>
                <a:lnTo>
                  <a:pt x="4993" y="104139"/>
                </a:lnTo>
                <a:lnTo>
                  <a:pt x="5542" y="105409"/>
                </a:lnTo>
                <a:lnTo>
                  <a:pt x="6841" y="105409"/>
                </a:lnTo>
                <a:lnTo>
                  <a:pt x="7587" y="106679"/>
                </a:lnTo>
                <a:lnTo>
                  <a:pt x="61489" y="106679"/>
                </a:lnTo>
                <a:lnTo>
                  <a:pt x="61096" y="105409"/>
                </a:lnTo>
                <a:lnTo>
                  <a:pt x="60428" y="104139"/>
                </a:lnTo>
                <a:close/>
              </a:path>
              <a:path w="107314" h="128270">
                <a:moveTo>
                  <a:pt x="59209" y="101599"/>
                </a:moveTo>
                <a:lnTo>
                  <a:pt x="3931" y="101599"/>
                </a:lnTo>
                <a:lnTo>
                  <a:pt x="4206" y="102869"/>
                </a:lnTo>
                <a:lnTo>
                  <a:pt x="4560" y="104139"/>
                </a:lnTo>
                <a:lnTo>
                  <a:pt x="60113" y="104139"/>
                </a:lnTo>
                <a:lnTo>
                  <a:pt x="59877" y="102869"/>
                </a:lnTo>
                <a:lnTo>
                  <a:pt x="59602" y="102869"/>
                </a:lnTo>
                <a:lnTo>
                  <a:pt x="59209" y="101599"/>
                </a:lnTo>
                <a:close/>
              </a:path>
              <a:path w="107314" h="128270">
                <a:moveTo>
                  <a:pt x="27009" y="67309"/>
                </a:moveTo>
                <a:lnTo>
                  <a:pt x="11361" y="67309"/>
                </a:lnTo>
                <a:lnTo>
                  <a:pt x="11361" y="69849"/>
                </a:lnTo>
                <a:lnTo>
                  <a:pt x="11519" y="71119"/>
                </a:lnTo>
                <a:lnTo>
                  <a:pt x="11754" y="72389"/>
                </a:lnTo>
                <a:lnTo>
                  <a:pt x="12029" y="73659"/>
                </a:lnTo>
                <a:lnTo>
                  <a:pt x="12344" y="73659"/>
                </a:lnTo>
                <a:lnTo>
                  <a:pt x="12934" y="74929"/>
                </a:lnTo>
                <a:lnTo>
                  <a:pt x="13170" y="76199"/>
                </a:lnTo>
                <a:lnTo>
                  <a:pt x="1336" y="76199"/>
                </a:lnTo>
                <a:lnTo>
                  <a:pt x="942" y="77469"/>
                </a:lnTo>
                <a:lnTo>
                  <a:pt x="629" y="77469"/>
                </a:lnTo>
                <a:lnTo>
                  <a:pt x="393" y="78739"/>
                </a:lnTo>
                <a:lnTo>
                  <a:pt x="235" y="78739"/>
                </a:lnTo>
                <a:lnTo>
                  <a:pt x="117" y="80009"/>
                </a:lnTo>
                <a:lnTo>
                  <a:pt x="39" y="81279"/>
                </a:lnTo>
                <a:lnTo>
                  <a:pt x="0" y="83819"/>
                </a:lnTo>
                <a:lnTo>
                  <a:pt x="235" y="85089"/>
                </a:lnTo>
                <a:lnTo>
                  <a:pt x="629" y="87629"/>
                </a:lnTo>
                <a:lnTo>
                  <a:pt x="785" y="88899"/>
                </a:lnTo>
                <a:lnTo>
                  <a:pt x="1139" y="88899"/>
                </a:lnTo>
                <a:lnTo>
                  <a:pt x="1454" y="90169"/>
                </a:lnTo>
                <a:lnTo>
                  <a:pt x="1807" y="90169"/>
                </a:lnTo>
                <a:lnTo>
                  <a:pt x="2594" y="91439"/>
                </a:lnTo>
                <a:lnTo>
                  <a:pt x="3852" y="92709"/>
                </a:lnTo>
                <a:lnTo>
                  <a:pt x="5700" y="93979"/>
                </a:lnTo>
                <a:lnTo>
                  <a:pt x="5857" y="93979"/>
                </a:lnTo>
                <a:lnTo>
                  <a:pt x="5110" y="95249"/>
                </a:lnTo>
                <a:lnTo>
                  <a:pt x="4560" y="96519"/>
                </a:lnTo>
                <a:lnTo>
                  <a:pt x="4128" y="97789"/>
                </a:lnTo>
                <a:lnTo>
                  <a:pt x="3891" y="99059"/>
                </a:lnTo>
                <a:lnTo>
                  <a:pt x="3774" y="101599"/>
                </a:lnTo>
                <a:lnTo>
                  <a:pt x="59051" y="101599"/>
                </a:lnTo>
                <a:lnTo>
                  <a:pt x="58697" y="99059"/>
                </a:lnTo>
                <a:lnTo>
                  <a:pt x="58580" y="95249"/>
                </a:lnTo>
                <a:lnTo>
                  <a:pt x="50874" y="95249"/>
                </a:lnTo>
                <a:lnTo>
                  <a:pt x="50716" y="93979"/>
                </a:lnTo>
                <a:lnTo>
                  <a:pt x="50520" y="91439"/>
                </a:lnTo>
                <a:lnTo>
                  <a:pt x="49969" y="88899"/>
                </a:lnTo>
                <a:lnTo>
                  <a:pt x="49262" y="86359"/>
                </a:lnTo>
                <a:lnTo>
                  <a:pt x="48868" y="85089"/>
                </a:lnTo>
                <a:lnTo>
                  <a:pt x="48436" y="85089"/>
                </a:lnTo>
                <a:lnTo>
                  <a:pt x="47965" y="83819"/>
                </a:lnTo>
                <a:lnTo>
                  <a:pt x="47020" y="82549"/>
                </a:lnTo>
                <a:lnTo>
                  <a:pt x="38921" y="82549"/>
                </a:lnTo>
                <a:lnTo>
                  <a:pt x="38804" y="81279"/>
                </a:lnTo>
                <a:lnTo>
                  <a:pt x="38646" y="80009"/>
                </a:lnTo>
                <a:lnTo>
                  <a:pt x="38411" y="77469"/>
                </a:lnTo>
                <a:lnTo>
                  <a:pt x="38136" y="76199"/>
                </a:lnTo>
                <a:lnTo>
                  <a:pt x="37821" y="74929"/>
                </a:lnTo>
                <a:lnTo>
                  <a:pt x="37467" y="74929"/>
                </a:lnTo>
                <a:lnTo>
                  <a:pt x="36681" y="72389"/>
                </a:lnTo>
                <a:lnTo>
                  <a:pt x="36208" y="71119"/>
                </a:lnTo>
                <a:lnTo>
                  <a:pt x="35737" y="71119"/>
                </a:lnTo>
                <a:lnTo>
                  <a:pt x="35265" y="69849"/>
                </a:lnTo>
                <a:lnTo>
                  <a:pt x="27009" y="69849"/>
                </a:lnTo>
                <a:lnTo>
                  <a:pt x="27009" y="67309"/>
                </a:lnTo>
                <a:close/>
              </a:path>
              <a:path w="107314" h="128270">
                <a:moveTo>
                  <a:pt x="106266" y="78740"/>
                </a:moveTo>
                <a:lnTo>
                  <a:pt x="69784" y="78739"/>
                </a:lnTo>
                <a:lnTo>
                  <a:pt x="69745" y="82549"/>
                </a:lnTo>
                <a:lnTo>
                  <a:pt x="69981" y="83819"/>
                </a:lnTo>
                <a:lnTo>
                  <a:pt x="68683" y="83819"/>
                </a:lnTo>
                <a:lnTo>
                  <a:pt x="67386" y="85089"/>
                </a:lnTo>
                <a:lnTo>
                  <a:pt x="65184" y="85089"/>
                </a:lnTo>
                <a:lnTo>
                  <a:pt x="64241" y="86359"/>
                </a:lnTo>
                <a:lnTo>
                  <a:pt x="62629" y="86359"/>
                </a:lnTo>
                <a:lnTo>
                  <a:pt x="62000" y="87629"/>
                </a:lnTo>
                <a:lnTo>
                  <a:pt x="61450" y="87629"/>
                </a:lnTo>
                <a:lnTo>
                  <a:pt x="60978" y="88899"/>
                </a:lnTo>
                <a:lnTo>
                  <a:pt x="60545" y="88899"/>
                </a:lnTo>
                <a:lnTo>
                  <a:pt x="60231" y="90169"/>
                </a:lnTo>
                <a:lnTo>
                  <a:pt x="59995" y="90169"/>
                </a:lnTo>
                <a:lnTo>
                  <a:pt x="59799" y="91439"/>
                </a:lnTo>
                <a:lnTo>
                  <a:pt x="59641" y="92709"/>
                </a:lnTo>
                <a:lnTo>
                  <a:pt x="59562" y="95249"/>
                </a:lnTo>
                <a:lnTo>
                  <a:pt x="59720" y="96519"/>
                </a:lnTo>
                <a:lnTo>
                  <a:pt x="60074" y="97789"/>
                </a:lnTo>
                <a:lnTo>
                  <a:pt x="60625" y="99059"/>
                </a:lnTo>
                <a:lnTo>
                  <a:pt x="60860" y="100329"/>
                </a:lnTo>
                <a:lnTo>
                  <a:pt x="98917" y="100329"/>
                </a:lnTo>
                <a:lnTo>
                  <a:pt x="99780" y="99059"/>
                </a:lnTo>
                <a:lnTo>
                  <a:pt x="101275" y="99059"/>
                </a:lnTo>
                <a:lnTo>
                  <a:pt x="101942" y="97790"/>
                </a:lnTo>
                <a:lnTo>
                  <a:pt x="102540" y="97790"/>
                </a:lnTo>
                <a:lnTo>
                  <a:pt x="103126" y="96520"/>
                </a:lnTo>
                <a:lnTo>
                  <a:pt x="103632" y="96520"/>
                </a:lnTo>
                <a:lnTo>
                  <a:pt x="104506" y="95250"/>
                </a:lnTo>
                <a:lnTo>
                  <a:pt x="104506" y="82550"/>
                </a:lnTo>
                <a:lnTo>
                  <a:pt x="106817" y="82550"/>
                </a:lnTo>
                <a:lnTo>
                  <a:pt x="106507" y="80010"/>
                </a:lnTo>
                <a:lnTo>
                  <a:pt x="106266" y="78740"/>
                </a:lnTo>
                <a:close/>
              </a:path>
              <a:path w="107314" h="128270">
                <a:moveTo>
                  <a:pt x="58304" y="82549"/>
                </a:moveTo>
                <a:lnTo>
                  <a:pt x="50677" y="82549"/>
                </a:lnTo>
                <a:lnTo>
                  <a:pt x="51424" y="83819"/>
                </a:lnTo>
                <a:lnTo>
                  <a:pt x="51739" y="85089"/>
                </a:lnTo>
                <a:lnTo>
                  <a:pt x="52210" y="85089"/>
                </a:lnTo>
                <a:lnTo>
                  <a:pt x="52407" y="86359"/>
                </a:lnTo>
                <a:lnTo>
                  <a:pt x="52485" y="88899"/>
                </a:lnTo>
                <a:lnTo>
                  <a:pt x="52249" y="91439"/>
                </a:lnTo>
                <a:lnTo>
                  <a:pt x="51935" y="92709"/>
                </a:lnTo>
                <a:lnTo>
                  <a:pt x="51542" y="93979"/>
                </a:lnTo>
                <a:lnTo>
                  <a:pt x="50874" y="95249"/>
                </a:lnTo>
                <a:lnTo>
                  <a:pt x="58580" y="95249"/>
                </a:lnTo>
                <a:lnTo>
                  <a:pt x="58658" y="93979"/>
                </a:lnTo>
                <a:lnTo>
                  <a:pt x="58894" y="92709"/>
                </a:lnTo>
                <a:lnTo>
                  <a:pt x="59051" y="91439"/>
                </a:lnTo>
                <a:lnTo>
                  <a:pt x="59170" y="90169"/>
                </a:lnTo>
                <a:lnTo>
                  <a:pt x="59209" y="86359"/>
                </a:lnTo>
                <a:lnTo>
                  <a:pt x="59051" y="85089"/>
                </a:lnTo>
                <a:lnTo>
                  <a:pt x="58816" y="83819"/>
                </a:lnTo>
                <a:lnTo>
                  <a:pt x="58344" y="83819"/>
                </a:lnTo>
                <a:lnTo>
                  <a:pt x="58304" y="82549"/>
                </a:lnTo>
                <a:close/>
              </a:path>
              <a:path w="107314" h="128270">
                <a:moveTo>
                  <a:pt x="44937" y="81279"/>
                </a:moveTo>
                <a:lnTo>
                  <a:pt x="41871" y="81279"/>
                </a:lnTo>
                <a:lnTo>
                  <a:pt x="41005" y="82549"/>
                </a:lnTo>
                <a:lnTo>
                  <a:pt x="45448" y="82549"/>
                </a:lnTo>
                <a:lnTo>
                  <a:pt x="44937" y="81279"/>
                </a:lnTo>
                <a:close/>
              </a:path>
              <a:path w="107314" h="128270">
                <a:moveTo>
                  <a:pt x="70886" y="74929"/>
                </a:moveTo>
                <a:lnTo>
                  <a:pt x="48633" y="74929"/>
                </a:lnTo>
                <a:lnTo>
                  <a:pt x="48711" y="76199"/>
                </a:lnTo>
                <a:lnTo>
                  <a:pt x="48948" y="77469"/>
                </a:lnTo>
                <a:lnTo>
                  <a:pt x="49223" y="78739"/>
                </a:lnTo>
                <a:lnTo>
                  <a:pt x="49537" y="80009"/>
                </a:lnTo>
                <a:lnTo>
                  <a:pt x="50284" y="82549"/>
                </a:lnTo>
                <a:lnTo>
                  <a:pt x="58226" y="82549"/>
                </a:lnTo>
                <a:lnTo>
                  <a:pt x="58265" y="81279"/>
                </a:lnTo>
                <a:lnTo>
                  <a:pt x="58501" y="80009"/>
                </a:lnTo>
                <a:lnTo>
                  <a:pt x="59406" y="80009"/>
                </a:lnTo>
                <a:lnTo>
                  <a:pt x="59759" y="78739"/>
                </a:lnTo>
                <a:lnTo>
                  <a:pt x="68448" y="78739"/>
                </a:lnTo>
                <a:lnTo>
                  <a:pt x="69784" y="77469"/>
                </a:lnTo>
                <a:lnTo>
                  <a:pt x="70138" y="77469"/>
                </a:lnTo>
                <a:lnTo>
                  <a:pt x="70335" y="76199"/>
                </a:lnTo>
                <a:lnTo>
                  <a:pt x="70886" y="74929"/>
                </a:lnTo>
                <a:close/>
              </a:path>
              <a:path w="107314" h="128270">
                <a:moveTo>
                  <a:pt x="67347" y="80009"/>
                </a:moveTo>
                <a:lnTo>
                  <a:pt x="63258" y="80009"/>
                </a:lnTo>
                <a:lnTo>
                  <a:pt x="63573" y="81279"/>
                </a:lnTo>
                <a:lnTo>
                  <a:pt x="66993" y="81279"/>
                </a:lnTo>
                <a:lnTo>
                  <a:pt x="67347" y="80009"/>
                </a:lnTo>
                <a:close/>
              </a:path>
              <a:path w="107314" h="128270">
                <a:moveTo>
                  <a:pt x="68330" y="78739"/>
                </a:moveTo>
                <a:lnTo>
                  <a:pt x="61922" y="78739"/>
                </a:lnTo>
                <a:lnTo>
                  <a:pt x="62590" y="80009"/>
                </a:lnTo>
                <a:lnTo>
                  <a:pt x="67661" y="80009"/>
                </a:lnTo>
                <a:lnTo>
                  <a:pt x="68330" y="78739"/>
                </a:lnTo>
                <a:close/>
              </a:path>
              <a:path w="107314" h="128270">
                <a:moveTo>
                  <a:pt x="105714" y="77470"/>
                </a:moveTo>
                <a:lnTo>
                  <a:pt x="69981" y="77469"/>
                </a:lnTo>
                <a:lnTo>
                  <a:pt x="69863" y="78739"/>
                </a:lnTo>
                <a:lnTo>
                  <a:pt x="105990" y="78740"/>
                </a:lnTo>
                <a:lnTo>
                  <a:pt x="105714" y="77470"/>
                </a:lnTo>
                <a:close/>
              </a:path>
              <a:path w="107314" h="128270">
                <a:moveTo>
                  <a:pt x="104978" y="76200"/>
                </a:moveTo>
                <a:lnTo>
                  <a:pt x="70767" y="76199"/>
                </a:lnTo>
                <a:lnTo>
                  <a:pt x="70335" y="77469"/>
                </a:lnTo>
                <a:lnTo>
                  <a:pt x="105369" y="77470"/>
                </a:lnTo>
                <a:lnTo>
                  <a:pt x="104978" y="76200"/>
                </a:lnTo>
                <a:close/>
              </a:path>
              <a:path w="107314" h="128270">
                <a:moveTo>
                  <a:pt x="11519" y="74929"/>
                </a:moveTo>
                <a:lnTo>
                  <a:pt x="2280" y="74929"/>
                </a:lnTo>
                <a:lnTo>
                  <a:pt x="1768" y="76199"/>
                </a:lnTo>
                <a:lnTo>
                  <a:pt x="13170" y="76199"/>
                </a:lnTo>
                <a:lnTo>
                  <a:pt x="11519" y="74929"/>
                </a:lnTo>
                <a:close/>
              </a:path>
              <a:path w="107314" h="128270">
                <a:moveTo>
                  <a:pt x="104150" y="74930"/>
                </a:moveTo>
                <a:lnTo>
                  <a:pt x="71672" y="74929"/>
                </a:lnTo>
                <a:lnTo>
                  <a:pt x="71435" y="76199"/>
                </a:lnTo>
                <a:lnTo>
                  <a:pt x="104575" y="76200"/>
                </a:lnTo>
                <a:lnTo>
                  <a:pt x="104150" y="74930"/>
                </a:lnTo>
                <a:close/>
              </a:path>
              <a:path w="107314" h="128270">
                <a:moveTo>
                  <a:pt x="7429" y="73659"/>
                </a:moveTo>
                <a:lnTo>
                  <a:pt x="5307" y="73659"/>
                </a:lnTo>
                <a:lnTo>
                  <a:pt x="4403" y="74929"/>
                </a:lnTo>
                <a:lnTo>
                  <a:pt x="8687" y="74929"/>
                </a:lnTo>
                <a:lnTo>
                  <a:pt x="7429" y="73659"/>
                </a:lnTo>
                <a:close/>
              </a:path>
              <a:path w="107314" h="128270">
                <a:moveTo>
                  <a:pt x="60978" y="67309"/>
                </a:moveTo>
                <a:lnTo>
                  <a:pt x="40888" y="67309"/>
                </a:lnTo>
                <a:lnTo>
                  <a:pt x="41359" y="68579"/>
                </a:lnTo>
                <a:lnTo>
                  <a:pt x="42263" y="68579"/>
                </a:lnTo>
                <a:lnTo>
                  <a:pt x="43168" y="69849"/>
                </a:lnTo>
                <a:lnTo>
                  <a:pt x="44426" y="69849"/>
                </a:lnTo>
                <a:lnTo>
                  <a:pt x="45213" y="71119"/>
                </a:lnTo>
                <a:lnTo>
                  <a:pt x="48554" y="71119"/>
                </a:lnTo>
                <a:lnTo>
                  <a:pt x="48594" y="74929"/>
                </a:lnTo>
                <a:lnTo>
                  <a:pt x="57597" y="74929"/>
                </a:lnTo>
                <a:lnTo>
                  <a:pt x="57675" y="73659"/>
                </a:lnTo>
                <a:lnTo>
                  <a:pt x="57970" y="73659"/>
                </a:lnTo>
                <a:lnTo>
                  <a:pt x="58344" y="72389"/>
                </a:lnTo>
                <a:lnTo>
                  <a:pt x="59090" y="71119"/>
                </a:lnTo>
                <a:lnTo>
                  <a:pt x="59759" y="69849"/>
                </a:lnTo>
                <a:lnTo>
                  <a:pt x="60388" y="68579"/>
                </a:lnTo>
                <a:lnTo>
                  <a:pt x="60978" y="67309"/>
                </a:lnTo>
                <a:close/>
              </a:path>
              <a:path w="107314" h="128270">
                <a:moveTo>
                  <a:pt x="71632" y="73659"/>
                </a:moveTo>
                <a:lnTo>
                  <a:pt x="57970" y="73659"/>
                </a:lnTo>
                <a:lnTo>
                  <a:pt x="57597" y="74929"/>
                </a:lnTo>
                <a:lnTo>
                  <a:pt x="71239" y="74929"/>
                </a:lnTo>
                <a:lnTo>
                  <a:pt x="71632" y="73659"/>
                </a:lnTo>
                <a:close/>
              </a:path>
              <a:path w="107314" h="128270">
                <a:moveTo>
                  <a:pt x="93064" y="66040"/>
                </a:moveTo>
                <a:lnTo>
                  <a:pt x="81737" y="66039"/>
                </a:lnTo>
                <a:lnTo>
                  <a:pt x="81070" y="67309"/>
                </a:lnTo>
                <a:lnTo>
                  <a:pt x="80518" y="67309"/>
                </a:lnTo>
                <a:lnTo>
                  <a:pt x="80127" y="68579"/>
                </a:lnTo>
                <a:lnTo>
                  <a:pt x="79575" y="69849"/>
                </a:lnTo>
                <a:lnTo>
                  <a:pt x="78277" y="69849"/>
                </a:lnTo>
                <a:lnTo>
                  <a:pt x="77215" y="71119"/>
                </a:lnTo>
                <a:lnTo>
                  <a:pt x="74582" y="71119"/>
                </a:lnTo>
                <a:lnTo>
                  <a:pt x="73834" y="72389"/>
                </a:lnTo>
                <a:lnTo>
                  <a:pt x="73205" y="72389"/>
                </a:lnTo>
                <a:lnTo>
                  <a:pt x="72615" y="73659"/>
                </a:lnTo>
                <a:lnTo>
                  <a:pt x="71947" y="73659"/>
                </a:lnTo>
                <a:lnTo>
                  <a:pt x="71908" y="74929"/>
                </a:lnTo>
                <a:lnTo>
                  <a:pt x="95375" y="74930"/>
                </a:lnTo>
                <a:lnTo>
                  <a:pt x="95295" y="73660"/>
                </a:lnTo>
                <a:lnTo>
                  <a:pt x="95180" y="72390"/>
                </a:lnTo>
                <a:lnTo>
                  <a:pt x="94869" y="71120"/>
                </a:lnTo>
                <a:lnTo>
                  <a:pt x="94628" y="69850"/>
                </a:lnTo>
                <a:lnTo>
                  <a:pt x="94087" y="68580"/>
                </a:lnTo>
                <a:lnTo>
                  <a:pt x="93765" y="67310"/>
                </a:lnTo>
                <a:lnTo>
                  <a:pt x="93064" y="66040"/>
                </a:lnTo>
                <a:close/>
              </a:path>
              <a:path w="107314" h="128270">
                <a:moveTo>
                  <a:pt x="101712" y="73660"/>
                </a:moveTo>
                <a:lnTo>
                  <a:pt x="99193" y="73660"/>
                </a:lnTo>
                <a:lnTo>
                  <a:pt x="97813" y="74930"/>
                </a:lnTo>
                <a:lnTo>
                  <a:pt x="102218" y="74930"/>
                </a:lnTo>
                <a:lnTo>
                  <a:pt x="101712" y="73660"/>
                </a:lnTo>
                <a:close/>
              </a:path>
              <a:path w="107314" h="128270">
                <a:moveTo>
                  <a:pt x="69195" y="69849"/>
                </a:moveTo>
                <a:lnTo>
                  <a:pt x="62000" y="69849"/>
                </a:lnTo>
                <a:lnTo>
                  <a:pt x="61842" y="71119"/>
                </a:lnTo>
                <a:lnTo>
                  <a:pt x="61646" y="72389"/>
                </a:lnTo>
                <a:lnTo>
                  <a:pt x="61646" y="73659"/>
                </a:lnTo>
                <a:lnTo>
                  <a:pt x="71908" y="73659"/>
                </a:lnTo>
                <a:lnTo>
                  <a:pt x="71672" y="72389"/>
                </a:lnTo>
                <a:lnTo>
                  <a:pt x="71279" y="72389"/>
                </a:lnTo>
                <a:lnTo>
                  <a:pt x="71043" y="71119"/>
                </a:lnTo>
                <a:lnTo>
                  <a:pt x="69745" y="71119"/>
                </a:lnTo>
                <a:lnTo>
                  <a:pt x="69195" y="69849"/>
                </a:lnTo>
                <a:close/>
              </a:path>
              <a:path w="107314" h="128270">
                <a:moveTo>
                  <a:pt x="33143" y="68579"/>
                </a:moveTo>
                <a:lnTo>
                  <a:pt x="28031" y="68579"/>
                </a:lnTo>
                <a:lnTo>
                  <a:pt x="27481" y="69849"/>
                </a:lnTo>
                <a:lnTo>
                  <a:pt x="33692" y="69849"/>
                </a:lnTo>
                <a:lnTo>
                  <a:pt x="33143" y="68579"/>
                </a:lnTo>
                <a:close/>
              </a:path>
              <a:path w="107314" h="128270">
                <a:moveTo>
                  <a:pt x="67425" y="68579"/>
                </a:moveTo>
                <a:lnTo>
                  <a:pt x="62512" y="68579"/>
                </a:lnTo>
                <a:lnTo>
                  <a:pt x="62236" y="69849"/>
                </a:lnTo>
                <a:lnTo>
                  <a:pt x="67976" y="69849"/>
                </a:lnTo>
                <a:lnTo>
                  <a:pt x="67425" y="68579"/>
                </a:lnTo>
                <a:close/>
              </a:path>
              <a:path w="107314" h="128270">
                <a:moveTo>
                  <a:pt x="65499" y="67309"/>
                </a:moveTo>
                <a:lnTo>
                  <a:pt x="63770" y="67309"/>
                </a:lnTo>
                <a:lnTo>
                  <a:pt x="63258" y="68579"/>
                </a:lnTo>
                <a:lnTo>
                  <a:pt x="65932" y="68579"/>
                </a:lnTo>
                <a:lnTo>
                  <a:pt x="65499" y="67309"/>
                </a:lnTo>
                <a:close/>
              </a:path>
              <a:path w="107314" h="128270">
                <a:moveTo>
                  <a:pt x="26027" y="63499"/>
                </a:moveTo>
                <a:lnTo>
                  <a:pt x="12266" y="63499"/>
                </a:lnTo>
                <a:lnTo>
                  <a:pt x="11990" y="64769"/>
                </a:lnTo>
                <a:lnTo>
                  <a:pt x="11754" y="64769"/>
                </a:lnTo>
                <a:lnTo>
                  <a:pt x="11558" y="66039"/>
                </a:lnTo>
                <a:lnTo>
                  <a:pt x="11441" y="67309"/>
                </a:lnTo>
                <a:lnTo>
                  <a:pt x="26891" y="67309"/>
                </a:lnTo>
                <a:lnTo>
                  <a:pt x="26576" y="64769"/>
                </a:lnTo>
                <a:lnTo>
                  <a:pt x="26027" y="63499"/>
                </a:lnTo>
                <a:close/>
              </a:path>
              <a:path w="107314" h="128270">
                <a:moveTo>
                  <a:pt x="63455" y="64769"/>
                </a:moveTo>
                <a:lnTo>
                  <a:pt x="38450" y="64769"/>
                </a:lnTo>
                <a:lnTo>
                  <a:pt x="39904" y="67309"/>
                </a:lnTo>
                <a:lnTo>
                  <a:pt x="61528" y="67309"/>
                </a:lnTo>
                <a:lnTo>
                  <a:pt x="62000" y="66039"/>
                </a:lnTo>
                <a:lnTo>
                  <a:pt x="62826" y="66039"/>
                </a:lnTo>
                <a:lnTo>
                  <a:pt x="63455" y="64769"/>
                </a:lnTo>
                <a:close/>
              </a:path>
              <a:path w="107314" h="128270">
                <a:moveTo>
                  <a:pt x="91373" y="64770"/>
                </a:moveTo>
                <a:lnTo>
                  <a:pt x="82921" y="64769"/>
                </a:lnTo>
                <a:lnTo>
                  <a:pt x="82484" y="66039"/>
                </a:lnTo>
                <a:lnTo>
                  <a:pt x="92236" y="66040"/>
                </a:lnTo>
                <a:lnTo>
                  <a:pt x="91373" y="64770"/>
                </a:lnTo>
                <a:close/>
              </a:path>
              <a:path w="107314" h="128270">
                <a:moveTo>
                  <a:pt x="43718" y="63499"/>
                </a:moveTo>
                <a:lnTo>
                  <a:pt x="34597" y="63499"/>
                </a:lnTo>
                <a:lnTo>
                  <a:pt x="35462" y="64769"/>
                </a:lnTo>
                <a:lnTo>
                  <a:pt x="44701" y="64769"/>
                </a:lnTo>
                <a:lnTo>
                  <a:pt x="43718" y="63499"/>
                </a:lnTo>
                <a:close/>
              </a:path>
              <a:path w="107314" h="128270">
                <a:moveTo>
                  <a:pt x="73951" y="63499"/>
                </a:moveTo>
                <a:lnTo>
                  <a:pt x="46510" y="63499"/>
                </a:lnTo>
                <a:lnTo>
                  <a:pt x="47139" y="64769"/>
                </a:lnTo>
                <a:lnTo>
                  <a:pt x="72419" y="64769"/>
                </a:lnTo>
                <a:lnTo>
                  <a:pt x="73951" y="63499"/>
                </a:lnTo>
                <a:close/>
              </a:path>
              <a:path w="107314" h="128270">
                <a:moveTo>
                  <a:pt x="89442" y="63499"/>
                </a:moveTo>
                <a:lnTo>
                  <a:pt x="86337" y="63499"/>
                </a:lnTo>
                <a:lnTo>
                  <a:pt x="85313" y="64769"/>
                </a:lnTo>
                <a:lnTo>
                  <a:pt x="90430" y="64769"/>
                </a:lnTo>
                <a:lnTo>
                  <a:pt x="89442" y="63499"/>
                </a:lnTo>
                <a:close/>
              </a:path>
              <a:path w="107314" h="128270">
                <a:moveTo>
                  <a:pt x="25357" y="62229"/>
                </a:moveTo>
                <a:lnTo>
                  <a:pt x="13052" y="62229"/>
                </a:lnTo>
                <a:lnTo>
                  <a:pt x="12619" y="63499"/>
                </a:lnTo>
                <a:lnTo>
                  <a:pt x="25712" y="63499"/>
                </a:lnTo>
                <a:lnTo>
                  <a:pt x="25357" y="62229"/>
                </a:lnTo>
                <a:close/>
              </a:path>
              <a:path w="107314" h="128270">
                <a:moveTo>
                  <a:pt x="42617" y="62229"/>
                </a:moveTo>
                <a:lnTo>
                  <a:pt x="31098" y="62229"/>
                </a:lnTo>
                <a:lnTo>
                  <a:pt x="31885" y="63499"/>
                </a:lnTo>
                <a:lnTo>
                  <a:pt x="42932" y="63499"/>
                </a:lnTo>
                <a:lnTo>
                  <a:pt x="42617" y="62229"/>
                </a:lnTo>
                <a:close/>
              </a:path>
              <a:path w="107314" h="128270">
                <a:moveTo>
                  <a:pt x="82450" y="52069"/>
                </a:moveTo>
                <a:lnTo>
                  <a:pt x="44190" y="52069"/>
                </a:lnTo>
                <a:lnTo>
                  <a:pt x="44072" y="53339"/>
                </a:lnTo>
                <a:lnTo>
                  <a:pt x="43994" y="55879"/>
                </a:lnTo>
                <a:lnTo>
                  <a:pt x="44111" y="57149"/>
                </a:lnTo>
                <a:lnTo>
                  <a:pt x="44347" y="58419"/>
                </a:lnTo>
                <a:lnTo>
                  <a:pt x="44662" y="59689"/>
                </a:lnTo>
                <a:lnTo>
                  <a:pt x="45252" y="60959"/>
                </a:lnTo>
                <a:lnTo>
                  <a:pt x="46117" y="63499"/>
                </a:lnTo>
                <a:lnTo>
                  <a:pt x="76586" y="63499"/>
                </a:lnTo>
                <a:lnTo>
                  <a:pt x="77727" y="62229"/>
                </a:lnTo>
                <a:lnTo>
                  <a:pt x="79575" y="62229"/>
                </a:lnTo>
                <a:lnTo>
                  <a:pt x="80357" y="60959"/>
                </a:lnTo>
                <a:lnTo>
                  <a:pt x="80989" y="60959"/>
                </a:lnTo>
                <a:lnTo>
                  <a:pt x="81541" y="59689"/>
                </a:lnTo>
                <a:lnTo>
                  <a:pt x="81967" y="59689"/>
                </a:lnTo>
                <a:lnTo>
                  <a:pt x="82369" y="58419"/>
                </a:lnTo>
                <a:lnTo>
                  <a:pt x="82645" y="58419"/>
                </a:lnTo>
                <a:lnTo>
                  <a:pt x="82841" y="57149"/>
                </a:lnTo>
                <a:lnTo>
                  <a:pt x="82921" y="54609"/>
                </a:lnTo>
                <a:lnTo>
                  <a:pt x="82450" y="52069"/>
                </a:lnTo>
                <a:close/>
              </a:path>
              <a:path w="107314" h="128270">
                <a:moveTo>
                  <a:pt x="24179" y="60959"/>
                </a:moveTo>
                <a:lnTo>
                  <a:pt x="14113" y="60959"/>
                </a:lnTo>
                <a:lnTo>
                  <a:pt x="13524" y="62229"/>
                </a:lnTo>
                <a:lnTo>
                  <a:pt x="24572" y="62229"/>
                </a:lnTo>
                <a:lnTo>
                  <a:pt x="24179" y="60959"/>
                </a:lnTo>
                <a:close/>
              </a:path>
              <a:path w="107314" h="128270">
                <a:moveTo>
                  <a:pt x="41634" y="60959"/>
                </a:moveTo>
                <a:lnTo>
                  <a:pt x="29840" y="60959"/>
                </a:lnTo>
                <a:lnTo>
                  <a:pt x="30390" y="62229"/>
                </a:lnTo>
                <a:lnTo>
                  <a:pt x="42107" y="62229"/>
                </a:lnTo>
                <a:lnTo>
                  <a:pt x="41634" y="60959"/>
                </a:lnTo>
                <a:close/>
              </a:path>
              <a:path w="107314" h="128270">
                <a:moveTo>
                  <a:pt x="22802" y="59689"/>
                </a:moveTo>
                <a:lnTo>
                  <a:pt x="15490" y="59689"/>
                </a:lnTo>
                <a:lnTo>
                  <a:pt x="14742" y="60959"/>
                </a:lnTo>
                <a:lnTo>
                  <a:pt x="23706" y="60959"/>
                </a:lnTo>
                <a:lnTo>
                  <a:pt x="22802" y="59689"/>
                </a:lnTo>
                <a:close/>
              </a:path>
              <a:path w="107314" h="128270">
                <a:moveTo>
                  <a:pt x="41202" y="53339"/>
                </a:moveTo>
                <a:lnTo>
                  <a:pt x="30508" y="53339"/>
                </a:lnTo>
                <a:lnTo>
                  <a:pt x="30311" y="54609"/>
                </a:lnTo>
                <a:lnTo>
                  <a:pt x="30154" y="55879"/>
                </a:lnTo>
                <a:lnTo>
                  <a:pt x="29879" y="57149"/>
                </a:lnTo>
                <a:lnTo>
                  <a:pt x="29643" y="57149"/>
                </a:lnTo>
                <a:lnTo>
                  <a:pt x="29368" y="58419"/>
                </a:lnTo>
                <a:lnTo>
                  <a:pt x="29368" y="59689"/>
                </a:lnTo>
                <a:lnTo>
                  <a:pt x="29486" y="60959"/>
                </a:lnTo>
                <a:lnTo>
                  <a:pt x="42068" y="60959"/>
                </a:lnTo>
                <a:lnTo>
                  <a:pt x="42656" y="59689"/>
                </a:lnTo>
                <a:lnTo>
                  <a:pt x="43011" y="58419"/>
                </a:lnTo>
                <a:lnTo>
                  <a:pt x="43011" y="55879"/>
                </a:lnTo>
                <a:lnTo>
                  <a:pt x="42775" y="55879"/>
                </a:lnTo>
                <a:lnTo>
                  <a:pt x="42381" y="54609"/>
                </a:lnTo>
                <a:lnTo>
                  <a:pt x="41831" y="54609"/>
                </a:lnTo>
                <a:lnTo>
                  <a:pt x="41202" y="53339"/>
                </a:lnTo>
                <a:close/>
              </a:path>
              <a:path w="107314" h="128270">
                <a:moveTo>
                  <a:pt x="19579" y="58419"/>
                </a:moveTo>
                <a:lnTo>
                  <a:pt x="17219" y="58419"/>
                </a:lnTo>
                <a:lnTo>
                  <a:pt x="16276" y="59689"/>
                </a:lnTo>
                <a:lnTo>
                  <a:pt x="20444" y="59689"/>
                </a:lnTo>
                <a:lnTo>
                  <a:pt x="19579" y="58419"/>
                </a:lnTo>
                <a:close/>
              </a:path>
              <a:path w="107314" h="128270">
                <a:moveTo>
                  <a:pt x="39079" y="52069"/>
                </a:moveTo>
                <a:lnTo>
                  <a:pt x="31137" y="52069"/>
                </a:lnTo>
                <a:lnTo>
                  <a:pt x="30783" y="53339"/>
                </a:lnTo>
                <a:lnTo>
                  <a:pt x="39787" y="53339"/>
                </a:lnTo>
                <a:lnTo>
                  <a:pt x="39079" y="52069"/>
                </a:lnTo>
                <a:close/>
              </a:path>
              <a:path w="107314" h="128270">
                <a:moveTo>
                  <a:pt x="35934" y="50799"/>
                </a:moveTo>
                <a:lnTo>
                  <a:pt x="32041" y="50799"/>
                </a:lnTo>
                <a:lnTo>
                  <a:pt x="31334" y="52069"/>
                </a:lnTo>
                <a:lnTo>
                  <a:pt x="36445" y="52069"/>
                </a:lnTo>
                <a:lnTo>
                  <a:pt x="35934" y="50799"/>
                </a:lnTo>
                <a:close/>
              </a:path>
              <a:path w="107314" h="128270">
                <a:moveTo>
                  <a:pt x="81024" y="49529"/>
                </a:moveTo>
                <a:lnTo>
                  <a:pt x="44780" y="49529"/>
                </a:lnTo>
                <a:lnTo>
                  <a:pt x="44543" y="50799"/>
                </a:lnTo>
                <a:lnTo>
                  <a:pt x="44347" y="52069"/>
                </a:lnTo>
                <a:lnTo>
                  <a:pt x="82243" y="52069"/>
                </a:lnTo>
                <a:lnTo>
                  <a:pt x="81817" y="50799"/>
                </a:lnTo>
                <a:lnTo>
                  <a:pt x="81024" y="49529"/>
                </a:lnTo>
                <a:close/>
              </a:path>
              <a:path w="107314" h="128270">
                <a:moveTo>
                  <a:pt x="90821" y="40640"/>
                </a:moveTo>
                <a:lnTo>
                  <a:pt x="41831" y="40639"/>
                </a:lnTo>
                <a:lnTo>
                  <a:pt x="42775" y="43179"/>
                </a:lnTo>
                <a:lnTo>
                  <a:pt x="43482" y="44449"/>
                </a:lnTo>
                <a:lnTo>
                  <a:pt x="44976" y="46989"/>
                </a:lnTo>
                <a:lnTo>
                  <a:pt x="45488" y="48259"/>
                </a:lnTo>
                <a:lnTo>
                  <a:pt x="45094" y="49529"/>
                </a:lnTo>
                <a:lnTo>
                  <a:pt x="80679" y="49529"/>
                </a:lnTo>
                <a:lnTo>
                  <a:pt x="82565" y="48259"/>
                </a:lnTo>
                <a:lnTo>
                  <a:pt x="84209" y="46989"/>
                </a:lnTo>
                <a:lnTo>
                  <a:pt x="85670" y="45720"/>
                </a:lnTo>
                <a:lnTo>
                  <a:pt x="86969" y="45720"/>
                </a:lnTo>
                <a:lnTo>
                  <a:pt x="88027" y="44450"/>
                </a:lnTo>
                <a:lnTo>
                  <a:pt x="88970" y="43180"/>
                </a:lnTo>
                <a:lnTo>
                  <a:pt x="89718" y="43180"/>
                </a:lnTo>
                <a:lnTo>
                  <a:pt x="90350" y="41910"/>
                </a:lnTo>
                <a:lnTo>
                  <a:pt x="90821" y="40640"/>
                </a:lnTo>
                <a:close/>
              </a:path>
              <a:path w="107314" h="128270">
                <a:moveTo>
                  <a:pt x="91017" y="35560"/>
                </a:moveTo>
                <a:lnTo>
                  <a:pt x="40966" y="35559"/>
                </a:lnTo>
                <a:lnTo>
                  <a:pt x="41005" y="38099"/>
                </a:lnTo>
                <a:lnTo>
                  <a:pt x="41320" y="39369"/>
                </a:lnTo>
                <a:lnTo>
                  <a:pt x="41556" y="40639"/>
                </a:lnTo>
                <a:lnTo>
                  <a:pt x="91178" y="40640"/>
                </a:lnTo>
                <a:lnTo>
                  <a:pt x="91373" y="39370"/>
                </a:lnTo>
                <a:lnTo>
                  <a:pt x="91408" y="36830"/>
                </a:lnTo>
                <a:lnTo>
                  <a:pt x="91247" y="36830"/>
                </a:lnTo>
                <a:lnTo>
                  <a:pt x="91017" y="35560"/>
                </a:lnTo>
                <a:close/>
              </a:path>
              <a:path w="107314" h="128270">
                <a:moveTo>
                  <a:pt x="87717" y="31750"/>
                </a:moveTo>
                <a:lnTo>
                  <a:pt x="41752" y="31749"/>
                </a:lnTo>
                <a:lnTo>
                  <a:pt x="41398" y="33019"/>
                </a:lnTo>
                <a:lnTo>
                  <a:pt x="41163" y="34289"/>
                </a:lnTo>
                <a:lnTo>
                  <a:pt x="41005" y="35559"/>
                </a:lnTo>
                <a:lnTo>
                  <a:pt x="90695" y="35560"/>
                </a:lnTo>
                <a:lnTo>
                  <a:pt x="90350" y="34290"/>
                </a:lnTo>
                <a:lnTo>
                  <a:pt x="89959" y="34290"/>
                </a:lnTo>
                <a:lnTo>
                  <a:pt x="89085" y="33020"/>
                </a:lnTo>
                <a:lnTo>
                  <a:pt x="88614" y="33020"/>
                </a:lnTo>
                <a:lnTo>
                  <a:pt x="87717" y="31750"/>
                </a:lnTo>
                <a:close/>
              </a:path>
              <a:path w="107314" h="128270">
                <a:moveTo>
                  <a:pt x="89212" y="15240"/>
                </a:moveTo>
                <a:lnTo>
                  <a:pt x="49380" y="15239"/>
                </a:lnTo>
                <a:lnTo>
                  <a:pt x="48987" y="17779"/>
                </a:lnTo>
                <a:lnTo>
                  <a:pt x="48751" y="19049"/>
                </a:lnTo>
                <a:lnTo>
                  <a:pt x="48633" y="24129"/>
                </a:lnTo>
                <a:lnTo>
                  <a:pt x="48751" y="26669"/>
                </a:lnTo>
                <a:lnTo>
                  <a:pt x="47375" y="26669"/>
                </a:lnTo>
                <a:lnTo>
                  <a:pt x="46156" y="27939"/>
                </a:lnTo>
                <a:lnTo>
                  <a:pt x="45094" y="27939"/>
                </a:lnTo>
                <a:lnTo>
                  <a:pt x="44190" y="29209"/>
                </a:lnTo>
                <a:lnTo>
                  <a:pt x="43404" y="29209"/>
                </a:lnTo>
                <a:lnTo>
                  <a:pt x="42736" y="30479"/>
                </a:lnTo>
                <a:lnTo>
                  <a:pt x="42185" y="31749"/>
                </a:lnTo>
                <a:lnTo>
                  <a:pt x="86843" y="31750"/>
                </a:lnTo>
                <a:lnTo>
                  <a:pt x="85670" y="30480"/>
                </a:lnTo>
                <a:lnTo>
                  <a:pt x="85474" y="30480"/>
                </a:lnTo>
                <a:lnTo>
                  <a:pt x="86843" y="29210"/>
                </a:lnTo>
                <a:lnTo>
                  <a:pt x="91408" y="21590"/>
                </a:lnTo>
                <a:lnTo>
                  <a:pt x="91603" y="21590"/>
                </a:lnTo>
                <a:lnTo>
                  <a:pt x="91603" y="19050"/>
                </a:lnTo>
                <a:lnTo>
                  <a:pt x="91373" y="17780"/>
                </a:lnTo>
                <a:lnTo>
                  <a:pt x="91051" y="17780"/>
                </a:lnTo>
                <a:lnTo>
                  <a:pt x="90695" y="16510"/>
                </a:lnTo>
                <a:lnTo>
                  <a:pt x="89752" y="16510"/>
                </a:lnTo>
                <a:lnTo>
                  <a:pt x="89212" y="15240"/>
                </a:lnTo>
                <a:close/>
              </a:path>
              <a:path w="107314" h="128270">
                <a:moveTo>
                  <a:pt x="81461" y="5080"/>
                </a:moveTo>
                <a:lnTo>
                  <a:pt x="62432" y="5079"/>
                </a:lnTo>
                <a:lnTo>
                  <a:pt x="61803" y="6349"/>
                </a:lnTo>
                <a:lnTo>
                  <a:pt x="60742" y="7619"/>
                </a:lnTo>
                <a:lnTo>
                  <a:pt x="59641" y="8889"/>
                </a:lnTo>
                <a:lnTo>
                  <a:pt x="59248" y="10159"/>
                </a:lnTo>
                <a:lnTo>
                  <a:pt x="52761" y="10159"/>
                </a:lnTo>
                <a:lnTo>
                  <a:pt x="52132" y="11429"/>
                </a:lnTo>
                <a:lnTo>
                  <a:pt x="51110" y="11429"/>
                </a:lnTo>
                <a:lnTo>
                  <a:pt x="50638" y="12699"/>
                </a:lnTo>
                <a:lnTo>
                  <a:pt x="50245" y="12699"/>
                </a:lnTo>
                <a:lnTo>
                  <a:pt x="49616" y="15239"/>
                </a:lnTo>
                <a:lnTo>
                  <a:pt x="87395" y="15240"/>
                </a:lnTo>
                <a:lnTo>
                  <a:pt x="86774" y="13970"/>
                </a:lnTo>
                <a:lnTo>
                  <a:pt x="82208" y="13970"/>
                </a:lnTo>
                <a:lnTo>
                  <a:pt x="82323" y="12700"/>
                </a:lnTo>
                <a:lnTo>
                  <a:pt x="82243" y="8890"/>
                </a:lnTo>
                <a:lnTo>
                  <a:pt x="82128" y="7620"/>
                </a:lnTo>
                <a:lnTo>
                  <a:pt x="81967" y="7620"/>
                </a:lnTo>
                <a:lnTo>
                  <a:pt x="81737" y="6350"/>
                </a:lnTo>
                <a:lnTo>
                  <a:pt x="81461" y="5080"/>
                </a:lnTo>
                <a:close/>
              </a:path>
              <a:path w="107314" h="128270">
                <a:moveTo>
                  <a:pt x="80794" y="3810"/>
                </a:moveTo>
                <a:lnTo>
                  <a:pt x="63887" y="3809"/>
                </a:lnTo>
                <a:lnTo>
                  <a:pt x="63141" y="5079"/>
                </a:lnTo>
                <a:lnTo>
                  <a:pt x="81150" y="5080"/>
                </a:lnTo>
                <a:lnTo>
                  <a:pt x="80794" y="3810"/>
                </a:lnTo>
                <a:close/>
              </a:path>
              <a:path w="107314" h="128270">
                <a:moveTo>
                  <a:pt x="79966" y="2540"/>
                </a:moveTo>
                <a:lnTo>
                  <a:pt x="65617" y="2539"/>
                </a:lnTo>
                <a:lnTo>
                  <a:pt x="64713" y="3809"/>
                </a:lnTo>
                <a:lnTo>
                  <a:pt x="80403" y="3810"/>
                </a:lnTo>
                <a:lnTo>
                  <a:pt x="79966" y="2540"/>
                </a:lnTo>
                <a:close/>
              </a:path>
              <a:path w="107314" h="128270">
                <a:moveTo>
                  <a:pt x="78471" y="1270"/>
                </a:moveTo>
                <a:lnTo>
                  <a:pt x="67583" y="1269"/>
                </a:lnTo>
                <a:lnTo>
                  <a:pt x="66561" y="2539"/>
                </a:lnTo>
                <a:lnTo>
                  <a:pt x="79494" y="2540"/>
                </a:lnTo>
                <a:lnTo>
                  <a:pt x="78471" y="1270"/>
                </a:lnTo>
                <a:close/>
              </a:path>
              <a:path w="107314" h="128270">
                <a:moveTo>
                  <a:pt x="75486" y="0"/>
                </a:moveTo>
                <a:lnTo>
                  <a:pt x="72183" y="0"/>
                </a:lnTo>
                <a:lnTo>
                  <a:pt x="70847" y="1269"/>
                </a:lnTo>
                <a:lnTo>
                  <a:pt x="76115" y="1270"/>
                </a:lnTo>
                <a:lnTo>
                  <a:pt x="7548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88154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12685" y="8127"/>
                </a:moveTo>
                <a:lnTo>
                  <a:pt x="11585" y="8127"/>
                </a:lnTo>
                <a:lnTo>
                  <a:pt x="11074" y="8254"/>
                </a:lnTo>
                <a:lnTo>
                  <a:pt x="10602" y="8254"/>
                </a:lnTo>
                <a:lnTo>
                  <a:pt x="9383" y="8635"/>
                </a:lnTo>
                <a:lnTo>
                  <a:pt x="8715" y="9016"/>
                </a:lnTo>
                <a:lnTo>
                  <a:pt x="8440" y="9270"/>
                </a:lnTo>
                <a:lnTo>
                  <a:pt x="8165" y="9397"/>
                </a:lnTo>
                <a:lnTo>
                  <a:pt x="5962" y="13207"/>
                </a:lnTo>
                <a:lnTo>
                  <a:pt x="5844" y="13588"/>
                </a:lnTo>
                <a:lnTo>
                  <a:pt x="5648" y="14731"/>
                </a:lnTo>
                <a:lnTo>
                  <a:pt x="5525" y="19303"/>
                </a:lnTo>
                <a:lnTo>
                  <a:pt x="5733" y="20954"/>
                </a:lnTo>
                <a:lnTo>
                  <a:pt x="6278" y="23875"/>
                </a:lnTo>
                <a:lnTo>
                  <a:pt x="6395" y="24129"/>
                </a:lnTo>
                <a:lnTo>
                  <a:pt x="5215" y="24764"/>
                </a:lnTo>
                <a:lnTo>
                  <a:pt x="0" y="32892"/>
                </a:lnTo>
                <a:lnTo>
                  <a:pt x="118" y="34035"/>
                </a:lnTo>
                <a:lnTo>
                  <a:pt x="4534" y="43052"/>
                </a:lnTo>
                <a:lnTo>
                  <a:pt x="4508" y="44195"/>
                </a:lnTo>
                <a:lnTo>
                  <a:pt x="4194" y="47243"/>
                </a:lnTo>
                <a:lnTo>
                  <a:pt x="4070" y="55498"/>
                </a:lnTo>
                <a:lnTo>
                  <a:pt x="4179" y="57403"/>
                </a:lnTo>
                <a:lnTo>
                  <a:pt x="4390" y="59816"/>
                </a:lnTo>
                <a:lnTo>
                  <a:pt x="4626" y="61340"/>
                </a:lnTo>
                <a:lnTo>
                  <a:pt x="4823" y="62864"/>
                </a:lnTo>
                <a:lnTo>
                  <a:pt x="10288" y="78612"/>
                </a:lnTo>
                <a:lnTo>
                  <a:pt x="10563" y="79374"/>
                </a:lnTo>
                <a:lnTo>
                  <a:pt x="10798" y="80263"/>
                </a:lnTo>
                <a:lnTo>
                  <a:pt x="11074" y="81025"/>
                </a:lnTo>
                <a:lnTo>
                  <a:pt x="11663" y="83438"/>
                </a:lnTo>
                <a:lnTo>
                  <a:pt x="11998" y="85343"/>
                </a:lnTo>
                <a:lnTo>
                  <a:pt x="12189" y="86613"/>
                </a:lnTo>
                <a:lnTo>
                  <a:pt x="12332" y="87883"/>
                </a:lnTo>
                <a:lnTo>
                  <a:pt x="12450" y="96011"/>
                </a:lnTo>
                <a:lnTo>
                  <a:pt x="12297" y="96900"/>
                </a:lnTo>
                <a:lnTo>
                  <a:pt x="12253" y="100456"/>
                </a:lnTo>
                <a:lnTo>
                  <a:pt x="12371" y="101091"/>
                </a:lnTo>
                <a:lnTo>
                  <a:pt x="12528" y="101599"/>
                </a:lnTo>
                <a:lnTo>
                  <a:pt x="13118" y="102742"/>
                </a:lnTo>
                <a:lnTo>
                  <a:pt x="13314" y="102869"/>
                </a:lnTo>
                <a:lnTo>
                  <a:pt x="13472" y="103123"/>
                </a:lnTo>
                <a:lnTo>
                  <a:pt x="13865" y="103250"/>
                </a:lnTo>
                <a:lnTo>
                  <a:pt x="14062" y="101726"/>
                </a:lnTo>
                <a:lnTo>
                  <a:pt x="14361" y="98170"/>
                </a:lnTo>
                <a:lnTo>
                  <a:pt x="14488" y="95630"/>
                </a:lnTo>
                <a:lnTo>
                  <a:pt x="14405" y="87883"/>
                </a:lnTo>
                <a:lnTo>
                  <a:pt x="11742" y="70992"/>
                </a:lnTo>
                <a:lnTo>
                  <a:pt x="11332" y="69341"/>
                </a:lnTo>
                <a:lnTo>
                  <a:pt x="10878" y="67309"/>
                </a:lnTo>
                <a:lnTo>
                  <a:pt x="10759" y="66166"/>
                </a:lnTo>
                <a:lnTo>
                  <a:pt x="10759" y="62229"/>
                </a:lnTo>
                <a:lnTo>
                  <a:pt x="11034" y="60578"/>
                </a:lnTo>
                <a:lnTo>
                  <a:pt x="11427" y="59181"/>
                </a:lnTo>
                <a:lnTo>
                  <a:pt x="11538" y="58927"/>
                </a:lnTo>
                <a:lnTo>
                  <a:pt x="8833" y="58927"/>
                </a:lnTo>
                <a:lnTo>
                  <a:pt x="5530" y="33908"/>
                </a:lnTo>
                <a:lnTo>
                  <a:pt x="12647" y="33908"/>
                </a:lnTo>
                <a:lnTo>
                  <a:pt x="12369" y="32765"/>
                </a:lnTo>
                <a:lnTo>
                  <a:pt x="11703" y="30733"/>
                </a:lnTo>
                <a:lnTo>
                  <a:pt x="11507" y="30352"/>
                </a:lnTo>
                <a:lnTo>
                  <a:pt x="10720" y="28574"/>
                </a:lnTo>
                <a:lnTo>
                  <a:pt x="10371" y="27558"/>
                </a:lnTo>
                <a:lnTo>
                  <a:pt x="9886" y="25653"/>
                </a:lnTo>
                <a:lnTo>
                  <a:pt x="9651" y="24129"/>
                </a:lnTo>
                <a:lnTo>
                  <a:pt x="9737" y="18922"/>
                </a:lnTo>
                <a:lnTo>
                  <a:pt x="10288" y="16382"/>
                </a:lnTo>
                <a:lnTo>
                  <a:pt x="11270" y="13715"/>
                </a:lnTo>
                <a:lnTo>
                  <a:pt x="11703" y="12826"/>
                </a:lnTo>
                <a:lnTo>
                  <a:pt x="17797" y="12826"/>
                </a:lnTo>
                <a:lnTo>
                  <a:pt x="17679" y="9905"/>
                </a:lnTo>
                <a:lnTo>
                  <a:pt x="17639" y="9651"/>
                </a:lnTo>
                <a:lnTo>
                  <a:pt x="16814" y="9270"/>
                </a:lnTo>
                <a:lnTo>
                  <a:pt x="15281" y="8762"/>
                </a:lnTo>
                <a:lnTo>
                  <a:pt x="13904" y="8381"/>
                </a:lnTo>
                <a:lnTo>
                  <a:pt x="12685" y="8127"/>
                </a:lnTo>
                <a:close/>
              </a:path>
              <a:path w="36195" h="103504">
                <a:moveTo>
                  <a:pt x="35354" y="25272"/>
                </a:moveTo>
                <a:lnTo>
                  <a:pt x="21571" y="25272"/>
                </a:lnTo>
                <a:lnTo>
                  <a:pt x="22711" y="25399"/>
                </a:lnTo>
                <a:lnTo>
                  <a:pt x="23969" y="25780"/>
                </a:lnTo>
                <a:lnTo>
                  <a:pt x="23262" y="26161"/>
                </a:lnTo>
                <a:lnTo>
                  <a:pt x="22711" y="26542"/>
                </a:lnTo>
                <a:lnTo>
                  <a:pt x="22043" y="27177"/>
                </a:lnTo>
                <a:lnTo>
                  <a:pt x="21689" y="27558"/>
                </a:lnTo>
                <a:lnTo>
                  <a:pt x="21256" y="27939"/>
                </a:lnTo>
                <a:lnTo>
                  <a:pt x="20635" y="28828"/>
                </a:lnTo>
                <a:lnTo>
                  <a:pt x="19881" y="29844"/>
                </a:lnTo>
                <a:lnTo>
                  <a:pt x="19290" y="30733"/>
                </a:lnTo>
                <a:lnTo>
                  <a:pt x="8833" y="58927"/>
                </a:lnTo>
                <a:lnTo>
                  <a:pt x="11538" y="58927"/>
                </a:lnTo>
                <a:lnTo>
                  <a:pt x="11978" y="57911"/>
                </a:lnTo>
                <a:lnTo>
                  <a:pt x="12253" y="57403"/>
                </a:lnTo>
                <a:lnTo>
                  <a:pt x="16460" y="53212"/>
                </a:lnTo>
                <a:lnTo>
                  <a:pt x="20077" y="51561"/>
                </a:lnTo>
                <a:lnTo>
                  <a:pt x="21610" y="50799"/>
                </a:lnTo>
                <a:lnTo>
                  <a:pt x="22987" y="50037"/>
                </a:lnTo>
                <a:lnTo>
                  <a:pt x="24166" y="49148"/>
                </a:lnTo>
                <a:lnTo>
                  <a:pt x="25227" y="48386"/>
                </a:lnTo>
                <a:lnTo>
                  <a:pt x="29133" y="42417"/>
                </a:lnTo>
                <a:lnTo>
                  <a:pt x="29085" y="40258"/>
                </a:lnTo>
                <a:lnTo>
                  <a:pt x="25974" y="35178"/>
                </a:lnTo>
                <a:lnTo>
                  <a:pt x="25424" y="34289"/>
                </a:lnTo>
                <a:lnTo>
                  <a:pt x="27429" y="32003"/>
                </a:lnTo>
                <a:lnTo>
                  <a:pt x="28962" y="31241"/>
                </a:lnTo>
                <a:lnTo>
                  <a:pt x="30299" y="30352"/>
                </a:lnTo>
                <a:lnTo>
                  <a:pt x="32500" y="28701"/>
                </a:lnTo>
                <a:lnTo>
                  <a:pt x="34152" y="27050"/>
                </a:lnTo>
                <a:lnTo>
                  <a:pt x="35289" y="25399"/>
                </a:lnTo>
                <a:close/>
              </a:path>
              <a:path w="36195" h="103504">
                <a:moveTo>
                  <a:pt x="12647" y="33908"/>
                </a:moveTo>
                <a:lnTo>
                  <a:pt x="5530" y="33908"/>
                </a:lnTo>
                <a:lnTo>
                  <a:pt x="8046" y="36067"/>
                </a:lnTo>
                <a:lnTo>
                  <a:pt x="8991" y="37083"/>
                </a:lnTo>
                <a:lnTo>
                  <a:pt x="9934" y="38353"/>
                </a:lnTo>
                <a:lnTo>
                  <a:pt x="10878" y="39877"/>
                </a:lnTo>
                <a:lnTo>
                  <a:pt x="11270" y="40639"/>
                </a:lnTo>
                <a:lnTo>
                  <a:pt x="11782" y="40258"/>
                </a:lnTo>
                <a:lnTo>
                  <a:pt x="12921" y="37083"/>
                </a:lnTo>
                <a:lnTo>
                  <a:pt x="12804" y="34670"/>
                </a:lnTo>
                <a:lnTo>
                  <a:pt x="12647" y="33908"/>
                </a:lnTo>
                <a:close/>
              </a:path>
              <a:path w="36195" h="103504">
                <a:moveTo>
                  <a:pt x="33916" y="0"/>
                </a:moveTo>
                <a:lnTo>
                  <a:pt x="18347" y="26161"/>
                </a:lnTo>
                <a:lnTo>
                  <a:pt x="18701" y="25907"/>
                </a:lnTo>
                <a:lnTo>
                  <a:pt x="19172" y="25653"/>
                </a:lnTo>
                <a:lnTo>
                  <a:pt x="19801" y="25526"/>
                </a:lnTo>
                <a:lnTo>
                  <a:pt x="20195" y="25399"/>
                </a:lnTo>
                <a:lnTo>
                  <a:pt x="21059" y="25272"/>
                </a:lnTo>
                <a:lnTo>
                  <a:pt x="35354" y="25272"/>
                </a:lnTo>
                <a:lnTo>
                  <a:pt x="35680" y="24637"/>
                </a:lnTo>
                <a:lnTo>
                  <a:pt x="36002" y="23875"/>
                </a:lnTo>
                <a:lnTo>
                  <a:pt x="36198" y="23113"/>
                </a:lnTo>
                <a:lnTo>
                  <a:pt x="36140" y="20319"/>
                </a:lnTo>
                <a:lnTo>
                  <a:pt x="36030" y="19811"/>
                </a:lnTo>
                <a:lnTo>
                  <a:pt x="35761" y="19049"/>
                </a:lnTo>
                <a:lnTo>
                  <a:pt x="34898" y="17398"/>
                </a:lnTo>
                <a:lnTo>
                  <a:pt x="34542" y="17017"/>
                </a:lnTo>
                <a:lnTo>
                  <a:pt x="33838" y="16128"/>
                </a:lnTo>
                <a:lnTo>
                  <a:pt x="32816" y="15112"/>
                </a:lnTo>
                <a:lnTo>
                  <a:pt x="32265" y="14604"/>
                </a:lnTo>
                <a:lnTo>
                  <a:pt x="31754" y="14223"/>
                </a:lnTo>
                <a:lnTo>
                  <a:pt x="32029" y="13969"/>
                </a:lnTo>
                <a:lnTo>
                  <a:pt x="32658" y="13207"/>
                </a:lnTo>
                <a:lnTo>
                  <a:pt x="33051" y="12572"/>
                </a:lnTo>
                <a:lnTo>
                  <a:pt x="33484" y="11937"/>
                </a:lnTo>
                <a:lnTo>
                  <a:pt x="35209" y="6349"/>
                </a:lnTo>
                <a:lnTo>
                  <a:pt x="35094" y="3683"/>
                </a:lnTo>
                <a:lnTo>
                  <a:pt x="34783" y="2286"/>
                </a:lnTo>
                <a:lnTo>
                  <a:pt x="34270" y="762"/>
                </a:lnTo>
                <a:lnTo>
                  <a:pt x="33916" y="0"/>
                </a:lnTo>
                <a:close/>
              </a:path>
              <a:path w="36195" h="103504">
                <a:moveTo>
                  <a:pt x="17797" y="12826"/>
                </a:moveTo>
                <a:lnTo>
                  <a:pt x="11703" y="12826"/>
                </a:lnTo>
                <a:lnTo>
                  <a:pt x="11762" y="13588"/>
                </a:lnTo>
                <a:lnTo>
                  <a:pt x="11880" y="14604"/>
                </a:lnTo>
                <a:lnTo>
                  <a:pt x="16342" y="24256"/>
                </a:lnTo>
                <a:lnTo>
                  <a:pt x="17010" y="21208"/>
                </a:lnTo>
                <a:lnTo>
                  <a:pt x="17443" y="18414"/>
                </a:lnTo>
                <a:lnTo>
                  <a:pt x="17569" y="17398"/>
                </a:lnTo>
                <a:lnTo>
                  <a:pt x="17692" y="15747"/>
                </a:lnTo>
                <a:lnTo>
                  <a:pt x="17797" y="1282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57612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45314" y="54483"/>
                </a:moveTo>
                <a:lnTo>
                  <a:pt x="36740" y="54483"/>
                </a:lnTo>
                <a:lnTo>
                  <a:pt x="37448" y="54737"/>
                </a:lnTo>
                <a:lnTo>
                  <a:pt x="38863" y="55118"/>
                </a:lnTo>
                <a:lnTo>
                  <a:pt x="40121" y="55753"/>
                </a:lnTo>
                <a:lnTo>
                  <a:pt x="47198" y="66167"/>
                </a:lnTo>
                <a:lnTo>
                  <a:pt x="47787" y="66167"/>
                </a:lnTo>
                <a:lnTo>
                  <a:pt x="50029" y="65786"/>
                </a:lnTo>
                <a:lnTo>
                  <a:pt x="50658" y="65532"/>
                </a:lnTo>
                <a:lnTo>
                  <a:pt x="51641" y="65024"/>
                </a:lnTo>
                <a:lnTo>
                  <a:pt x="51822" y="63754"/>
                </a:lnTo>
                <a:lnTo>
                  <a:pt x="51994" y="62865"/>
                </a:lnTo>
                <a:lnTo>
                  <a:pt x="52230" y="61849"/>
                </a:lnTo>
                <a:lnTo>
                  <a:pt x="52820" y="59944"/>
                </a:lnTo>
                <a:lnTo>
                  <a:pt x="52983" y="59563"/>
                </a:lnTo>
                <a:lnTo>
                  <a:pt x="47867" y="59563"/>
                </a:lnTo>
                <a:lnTo>
                  <a:pt x="45800" y="55372"/>
                </a:lnTo>
                <a:lnTo>
                  <a:pt x="45314" y="54483"/>
                </a:lnTo>
                <a:close/>
              </a:path>
              <a:path w="82550" h="66675">
                <a:moveTo>
                  <a:pt x="53331" y="24257"/>
                </a:moveTo>
                <a:lnTo>
                  <a:pt x="52977" y="24257"/>
                </a:lnTo>
                <a:lnTo>
                  <a:pt x="52663" y="24384"/>
                </a:lnTo>
                <a:lnTo>
                  <a:pt x="51758" y="24511"/>
                </a:lnTo>
                <a:lnTo>
                  <a:pt x="51523" y="24765"/>
                </a:lnTo>
                <a:lnTo>
                  <a:pt x="50854" y="25146"/>
                </a:lnTo>
                <a:lnTo>
                  <a:pt x="50029" y="26289"/>
                </a:lnTo>
                <a:lnTo>
                  <a:pt x="49320" y="27940"/>
                </a:lnTo>
                <a:lnTo>
                  <a:pt x="48947" y="29464"/>
                </a:lnTo>
                <a:lnTo>
                  <a:pt x="48832" y="32131"/>
                </a:lnTo>
                <a:lnTo>
                  <a:pt x="48956" y="33528"/>
                </a:lnTo>
                <a:lnTo>
                  <a:pt x="49179" y="34798"/>
                </a:lnTo>
                <a:lnTo>
                  <a:pt x="49519" y="36322"/>
                </a:lnTo>
                <a:lnTo>
                  <a:pt x="50264" y="38608"/>
                </a:lnTo>
                <a:lnTo>
                  <a:pt x="50336" y="39370"/>
                </a:lnTo>
                <a:lnTo>
                  <a:pt x="48771" y="48895"/>
                </a:lnTo>
                <a:lnTo>
                  <a:pt x="48416" y="49784"/>
                </a:lnTo>
                <a:lnTo>
                  <a:pt x="47906" y="51689"/>
                </a:lnTo>
                <a:lnTo>
                  <a:pt x="47827" y="52197"/>
                </a:lnTo>
                <a:lnTo>
                  <a:pt x="47709" y="58420"/>
                </a:lnTo>
                <a:lnTo>
                  <a:pt x="47867" y="59563"/>
                </a:lnTo>
                <a:lnTo>
                  <a:pt x="52983" y="59563"/>
                </a:lnTo>
                <a:lnTo>
                  <a:pt x="53528" y="58293"/>
                </a:lnTo>
                <a:lnTo>
                  <a:pt x="54314" y="56769"/>
                </a:lnTo>
                <a:lnTo>
                  <a:pt x="55139" y="55372"/>
                </a:lnTo>
                <a:lnTo>
                  <a:pt x="56718" y="53467"/>
                </a:lnTo>
                <a:lnTo>
                  <a:pt x="57200" y="52959"/>
                </a:lnTo>
                <a:lnTo>
                  <a:pt x="51916" y="52959"/>
                </a:lnTo>
                <a:lnTo>
                  <a:pt x="54364" y="37719"/>
                </a:lnTo>
                <a:lnTo>
                  <a:pt x="54274" y="33020"/>
                </a:lnTo>
                <a:lnTo>
                  <a:pt x="54039" y="31242"/>
                </a:lnTo>
                <a:lnTo>
                  <a:pt x="60369" y="31242"/>
                </a:lnTo>
                <a:lnTo>
                  <a:pt x="61470" y="28321"/>
                </a:lnTo>
                <a:lnTo>
                  <a:pt x="61986" y="26543"/>
                </a:lnTo>
                <a:lnTo>
                  <a:pt x="58718" y="26543"/>
                </a:lnTo>
                <a:lnTo>
                  <a:pt x="57852" y="26289"/>
                </a:lnTo>
                <a:lnTo>
                  <a:pt x="57696" y="26162"/>
                </a:lnTo>
                <a:lnTo>
                  <a:pt x="56555" y="25400"/>
                </a:lnTo>
                <a:lnTo>
                  <a:pt x="56005" y="25146"/>
                </a:lnTo>
                <a:lnTo>
                  <a:pt x="55022" y="24638"/>
                </a:lnTo>
                <a:lnTo>
                  <a:pt x="54550" y="24511"/>
                </a:lnTo>
                <a:lnTo>
                  <a:pt x="53725" y="24384"/>
                </a:lnTo>
                <a:lnTo>
                  <a:pt x="53331" y="24257"/>
                </a:lnTo>
                <a:close/>
              </a:path>
              <a:path w="82550" h="66675">
                <a:moveTo>
                  <a:pt x="3832" y="0"/>
                </a:moveTo>
                <a:lnTo>
                  <a:pt x="1466" y="9651"/>
                </a:lnTo>
                <a:lnTo>
                  <a:pt x="1587" y="10921"/>
                </a:lnTo>
                <a:lnTo>
                  <a:pt x="1809" y="12445"/>
                </a:lnTo>
                <a:lnTo>
                  <a:pt x="2258" y="14477"/>
                </a:lnTo>
                <a:lnTo>
                  <a:pt x="2693" y="16001"/>
                </a:lnTo>
                <a:lnTo>
                  <a:pt x="1945" y="16763"/>
                </a:lnTo>
                <a:lnTo>
                  <a:pt x="0" y="22351"/>
                </a:lnTo>
                <a:lnTo>
                  <a:pt x="114" y="22859"/>
                </a:lnTo>
                <a:lnTo>
                  <a:pt x="2732" y="26923"/>
                </a:lnTo>
                <a:lnTo>
                  <a:pt x="3242" y="27431"/>
                </a:lnTo>
                <a:lnTo>
                  <a:pt x="3715" y="27812"/>
                </a:lnTo>
                <a:lnTo>
                  <a:pt x="6192" y="29463"/>
                </a:lnTo>
                <a:lnTo>
                  <a:pt x="7686" y="30225"/>
                </a:lnTo>
                <a:lnTo>
                  <a:pt x="8276" y="30479"/>
                </a:lnTo>
                <a:lnTo>
                  <a:pt x="11067" y="32003"/>
                </a:lnTo>
                <a:lnTo>
                  <a:pt x="15077" y="35814"/>
                </a:lnTo>
                <a:lnTo>
                  <a:pt x="14644" y="36703"/>
                </a:lnTo>
                <a:lnTo>
                  <a:pt x="14330" y="37718"/>
                </a:lnTo>
                <a:lnTo>
                  <a:pt x="14212" y="40639"/>
                </a:lnTo>
                <a:lnTo>
                  <a:pt x="14330" y="41020"/>
                </a:lnTo>
                <a:lnTo>
                  <a:pt x="14723" y="41909"/>
                </a:lnTo>
                <a:lnTo>
                  <a:pt x="15312" y="42798"/>
                </a:lnTo>
                <a:lnTo>
                  <a:pt x="16021" y="43306"/>
                </a:lnTo>
                <a:lnTo>
                  <a:pt x="16806" y="43942"/>
                </a:lnTo>
                <a:lnTo>
                  <a:pt x="17200" y="44196"/>
                </a:lnTo>
                <a:lnTo>
                  <a:pt x="17632" y="44323"/>
                </a:lnTo>
                <a:lnTo>
                  <a:pt x="18458" y="44704"/>
                </a:lnTo>
                <a:lnTo>
                  <a:pt x="19283" y="44958"/>
                </a:lnTo>
                <a:lnTo>
                  <a:pt x="20031" y="45085"/>
                </a:lnTo>
                <a:lnTo>
                  <a:pt x="21170" y="45339"/>
                </a:lnTo>
                <a:lnTo>
                  <a:pt x="29939" y="49403"/>
                </a:lnTo>
                <a:lnTo>
                  <a:pt x="30331" y="49784"/>
                </a:lnTo>
                <a:lnTo>
                  <a:pt x="30646" y="50292"/>
                </a:lnTo>
                <a:lnTo>
                  <a:pt x="30843" y="50546"/>
                </a:lnTo>
                <a:lnTo>
                  <a:pt x="30948" y="50800"/>
                </a:lnTo>
                <a:lnTo>
                  <a:pt x="32376" y="53594"/>
                </a:lnTo>
                <a:lnTo>
                  <a:pt x="32847" y="53975"/>
                </a:lnTo>
                <a:lnTo>
                  <a:pt x="33320" y="54229"/>
                </a:lnTo>
                <a:lnTo>
                  <a:pt x="33869" y="54483"/>
                </a:lnTo>
                <a:lnTo>
                  <a:pt x="34892" y="54737"/>
                </a:lnTo>
                <a:lnTo>
                  <a:pt x="37094" y="54737"/>
                </a:lnTo>
                <a:lnTo>
                  <a:pt x="36740" y="54483"/>
                </a:lnTo>
                <a:lnTo>
                  <a:pt x="45314" y="54483"/>
                </a:lnTo>
                <a:lnTo>
                  <a:pt x="36072" y="47879"/>
                </a:lnTo>
                <a:lnTo>
                  <a:pt x="35836" y="47625"/>
                </a:lnTo>
                <a:lnTo>
                  <a:pt x="33005" y="44831"/>
                </a:lnTo>
                <a:lnTo>
                  <a:pt x="27382" y="39751"/>
                </a:lnTo>
                <a:lnTo>
                  <a:pt x="25063" y="37719"/>
                </a:lnTo>
                <a:lnTo>
                  <a:pt x="19795" y="33528"/>
                </a:lnTo>
                <a:lnTo>
                  <a:pt x="18418" y="32385"/>
                </a:lnTo>
                <a:lnTo>
                  <a:pt x="15509" y="30353"/>
                </a:lnTo>
                <a:lnTo>
                  <a:pt x="14015" y="29210"/>
                </a:lnTo>
                <a:lnTo>
                  <a:pt x="12521" y="28194"/>
                </a:lnTo>
                <a:lnTo>
                  <a:pt x="9455" y="26288"/>
                </a:lnTo>
                <a:lnTo>
                  <a:pt x="6348" y="24510"/>
                </a:lnTo>
                <a:lnTo>
                  <a:pt x="3283" y="22859"/>
                </a:lnTo>
                <a:lnTo>
                  <a:pt x="1709" y="22224"/>
                </a:lnTo>
                <a:lnTo>
                  <a:pt x="1867" y="22097"/>
                </a:lnTo>
                <a:lnTo>
                  <a:pt x="2654" y="21716"/>
                </a:lnTo>
                <a:lnTo>
                  <a:pt x="4029" y="21208"/>
                </a:lnTo>
                <a:lnTo>
                  <a:pt x="5209" y="20954"/>
                </a:lnTo>
                <a:lnTo>
                  <a:pt x="6624" y="20827"/>
                </a:lnTo>
                <a:lnTo>
                  <a:pt x="9796" y="20827"/>
                </a:lnTo>
                <a:lnTo>
                  <a:pt x="9254" y="19811"/>
                </a:lnTo>
                <a:lnTo>
                  <a:pt x="3864" y="1904"/>
                </a:lnTo>
                <a:lnTo>
                  <a:pt x="3832" y="0"/>
                </a:lnTo>
                <a:close/>
              </a:path>
              <a:path w="82550" h="66675">
                <a:moveTo>
                  <a:pt x="72592" y="4826"/>
                </a:moveTo>
                <a:lnTo>
                  <a:pt x="72834" y="6223"/>
                </a:lnTo>
                <a:lnTo>
                  <a:pt x="72898" y="6731"/>
                </a:lnTo>
                <a:lnTo>
                  <a:pt x="72995" y="11684"/>
                </a:lnTo>
                <a:lnTo>
                  <a:pt x="72878" y="12827"/>
                </a:lnTo>
                <a:lnTo>
                  <a:pt x="64025" y="30480"/>
                </a:lnTo>
                <a:lnTo>
                  <a:pt x="61215" y="34798"/>
                </a:lnTo>
                <a:lnTo>
                  <a:pt x="57082" y="42037"/>
                </a:lnTo>
                <a:lnTo>
                  <a:pt x="52767" y="50927"/>
                </a:lnTo>
                <a:lnTo>
                  <a:pt x="51916" y="52959"/>
                </a:lnTo>
                <a:lnTo>
                  <a:pt x="57200" y="52959"/>
                </a:lnTo>
                <a:lnTo>
                  <a:pt x="58284" y="51816"/>
                </a:lnTo>
                <a:lnTo>
                  <a:pt x="59150" y="51181"/>
                </a:lnTo>
                <a:lnTo>
                  <a:pt x="60605" y="50165"/>
                </a:lnTo>
                <a:lnTo>
                  <a:pt x="61627" y="49530"/>
                </a:lnTo>
                <a:lnTo>
                  <a:pt x="62019" y="49403"/>
                </a:lnTo>
                <a:lnTo>
                  <a:pt x="62885" y="48895"/>
                </a:lnTo>
                <a:lnTo>
                  <a:pt x="67618" y="43434"/>
                </a:lnTo>
                <a:lnTo>
                  <a:pt x="67508" y="41529"/>
                </a:lnTo>
                <a:lnTo>
                  <a:pt x="67095" y="40640"/>
                </a:lnTo>
                <a:lnTo>
                  <a:pt x="66072" y="39497"/>
                </a:lnTo>
                <a:lnTo>
                  <a:pt x="67325" y="38862"/>
                </a:lnTo>
                <a:lnTo>
                  <a:pt x="82331" y="24892"/>
                </a:lnTo>
                <a:lnTo>
                  <a:pt x="82263" y="22987"/>
                </a:lnTo>
                <a:lnTo>
                  <a:pt x="77319" y="19812"/>
                </a:lnTo>
                <a:lnTo>
                  <a:pt x="78135" y="17780"/>
                </a:lnTo>
                <a:lnTo>
                  <a:pt x="78577" y="15875"/>
                </a:lnTo>
                <a:lnTo>
                  <a:pt x="78699" y="15240"/>
                </a:lnTo>
                <a:lnTo>
                  <a:pt x="78825" y="14224"/>
                </a:lnTo>
                <a:lnTo>
                  <a:pt x="78739" y="12065"/>
                </a:lnTo>
                <a:lnTo>
                  <a:pt x="76916" y="7874"/>
                </a:lnTo>
                <a:lnTo>
                  <a:pt x="76215" y="6985"/>
                </a:lnTo>
                <a:lnTo>
                  <a:pt x="75858" y="6731"/>
                </a:lnTo>
                <a:lnTo>
                  <a:pt x="75467" y="6350"/>
                </a:lnTo>
                <a:lnTo>
                  <a:pt x="74754" y="5842"/>
                </a:lnTo>
                <a:lnTo>
                  <a:pt x="74087" y="5461"/>
                </a:lnTo>
                <a:lnTo>
                  <a:pt x="73029" y="4953"/>
                </a:lnTo>
                <a:lnTo>
                  <a:pt x="72592" y="4826"/>
                </a:lnTo>
                <a:close/>
              </a:path>
              <a:path w="82550" h="66675">
                <a:moveTo>
                  <a:pt x="33806" y="25273"/>
                </a:moveTo>
                <a:lnTo>
                  <a:pt x="28837" y="25273"/>
                </a:lnTo>
                <a:lnTo>
                  <a:pt x="28877" y="26289"/>
                </a:lnTo>
                <a:lnTo>
                  <a:pt x="28995" y="27813"/>
                </a:lnTo>
                <a:lnTo>
                  <a:pt x="40613" y="47879"/>
                </a:lnTo>
                <a:lnTo>
                  <a:pt x="39413" y="46736"/>
                </a:lnTo>
                <a:lnTo>
                  <a:pt x="38902" y="46482"/>
                </a:lnTo>
                <a:lnTo>
                  <a:pt x="38745" y="46355"/>
                </a:lnTo>
                <a:lnTo>
                  <a:pt x="35140" y="29591"/>
                </a:lnTo>
                <a:lnTo>
                  <a:pt x="34841" y="28194"/>
                </a:lnTo>
                <a:lnTo>
                  <a:pt x="34229" y="26289"/>
                </a:lnTo>
                <a:lnTo>
                  <a:pt x="33806" y="25273"/>
                </a:lnTo>
                <a:close/>
              </a:path>
              <a:path w="82550" h="66675">
                <a:moveTo>
                  <a:pt x="60369" y="31242"/>
                </a:moveTo>
                <a:lnTo>
                  <a:pt x="54039" y="31242"/>
                </a:lnTo>
                <a:lnTo>
                  <a:pt x="54590" y="31750"/>
                </a:lnTo>
                <a:lnTo>
                  <a:pt x="55100" y="32131"/>
                </a:lnTo>
                <a:lnTo>
                  <a:pt x="56280" y="33401"/>
                </a:lnTo>
                <a:lnTo>
                  <a:pt x="57129" y="34798"/>
                </a:lnTo>
                <a:lnTo>
                  <a:pt x="57430" y="35433"/>
                </a:lnTo>
                <a:lnTo>
                  <a:pt x="57577" y="35814"/>
                </a:lnTo>
                <a:lnTo>
                  <a:pt x="57696" y="36322"/>
                </a:lnTo>
                <a:lnTo>
                  <a:pt x="59071" y="33909"/>
                </a:lnTo>
                <a:lnTo>
                  <a:pt x="60264" y="31496"/>
                </a:lnTo>
                <a:lnTo>
                  <a:pt x="60369" y="31242"/>
                </a:lnTo>
                <a:close/>
              </a:path>
              <a:path w="82550" h="66675">
                <a:moveTo>
                  <a:pt x="13898" y="9017"/>
                </a:moveTo>
                <a:lnTo>
                  <a:pt x="12561" y="9017"/>
                </a:lnTo>
                <a:lnTo>
                  <a:pt x="12089" y="9271"/>
                </a:lnTo>
                <a:lnTo>
                  <a:pt x="11657" y="9398"/>
                </a:lnTo>
                <a:lnTo>
                  <a:pt x="11185" y="9779"/>
                </a:lnTo>
                <a:lnTo>
                  <a:pt x="10752" y="10033"/>
                </a:lnTo>
                <a:lnTo>
                  <a:pt x="10799" y="10414"/>
                </a:lnTo>
                <a:lnTo>
                  <a:pt x="24317" y="34036"/>
                </a:lnTo>
                <a:lnTo>
                  <a:pt x="24434" y="33147"/>
                </a:lnTo>
                <a:lnTo>
                  <a:pt x="24827" y="31623"/>
                </a:lnTo>
                <a:lnTo>
                  <a:pt x="28091" y="26035"/>
                </a:lnTo>
                <a:lnTo>
                  <a:pt x="23137" y="26035"/>
                </a:lnTo>
                <a:lnTo>
                  <a:pt x="23018" y="25908"/>
                </a:lnTo>
                <a:lnTo>
                  <a:pt x="22862" y="25781"/>
                </a:lnTo>
                <a:lnTo>
                  <a:pt x="22744" y="25527"/>
                </a:lnTo>
                <a:lnTo>
                  <a:pt x="22638" y="25019"/>
                </a:lnTo>
                <a:lnTo>
                  <a:pt x="22522" y="22225"/>
                </a:lnTo>
                <a:lnTo>
                  <a:pt x="22275" y="19812"/>
                </a:lnTo>
                <a:lnTo>
                  <a:pt x="16611" y="10287"/>
                </a:lnTo>
                <a:lnTo>
                  <a:pt x="16177" y="9906"/>
                </a:lnTo>
                <a:lnTo>
                  <a:pt x="15745" y="9652"/>
                </a:lnTo>
                <a:lnTo>
                  <a:pt x="14841" y="9271"/>
                </a:lnTo>
                <a:lnTo>
                  <a:pt x="13898" y="9017"/>
                </a:lnTo>
                <a:close/>
              </a:path>
              <a:path w="82550" h="66675">
                <a:moveTo>
                  <a:pt x="60565" y="11557"/>
                </a:moveTo>
                <a:lnTo>
                  <a:pt x="60093" y="12065"/>
                </a:lnTo>
                <a:lnTo>
                  <a:pt x="59661" y="12446"/>
                </a:lnTo>
                <a:lnTo>
                  <a:pt x="58954" y="13335"/>
                </a:lnTo>
                <a:lnTo>
                  <a:pt x="57899" y="19177"/>
                </a:lnTo>
                <a:lnTo>
                  <a:pt x="58109" y="20320"/>
                </a:lnTo>
                <a:lnTo>
                  <a:pt x="58442" y="21717"/>
                </a:lnTo>
                <a:lnTo>
                  <a:pt x="59727" y="24892"/>
                </a:lnTo>
                <a:lnTo>
                  <a:pt x="59818" y="26162"/>
                </a:lnTo>
                <a:lnTo>
                  <a:pt x="59268" y="26543"/>
                </a:lnTo>
                <a:lnTo>
                  <a:pt x="61986" y="26543"/>
                </a:lnTo>
                <a:lnTo>
                  <a:pt x="62426" y="24511"/>
                </a:lnTo>
                <a:lnTo>
                  <a:pt x="62640" y="23241"/>
                </a:lnTo>
                <a:lnTo>
                  <a:pt x="62761" y="22225"/>
                </a:lnTo>
                <a:lnTo>
                  <a:pt x="62648" y="16764"/>
                </a:lnTo>
                <a:lnTo>
                  <a:pt x="62457" y="15748"/>
                </a:lnTo>
                <a:lnTo>
                  <a:pt x="62212" y="14859"/>
                </a:lnTo>
                <a:lnTo>
                  <a:pt x="62019" y="14351"/>
                </a:lnTo>
                <a:lnTo>
                  <a:pt x="66078" y="14351"/>
                </a:lnTo>
                <a:lnTo>
                  <a:pt x="60958" y="11684"/>
                </a:lnTo>
                <a:lnTo>
                  <a:pt x="60565" y="11557"/>
                </a:lnTo>
                <a:close/>
              </a:path>
              <a:path w="82550" h="66675">
                <a:moveTo>
                  <a:pt x="30449" y="22225"/>
                </a:moveTo>
                <a:lnTo>
                  <a:pt x="24002" y="25527"/>
                </a:lnTo>
                <a:lnTo>
                  <a:pt x="23608" y="25908"/>
                </a:lnTo>
                <a:lnTo>
                  <a:pt x="23412" y="25908"/>
                </a:lnTo>
                <a:lnTo>
                  <a:pt x="23215" y="26035"/>
                </a:lnTo>
                <a:lnTo>
                  <a:pt x="28091" y="26035"/>
                </a:lnTo>
                <a:lnTo>
                  <a:pt x="28444" y="25654"/>
                </a:lnTo>
                <a:lnTo>
                  <a:pt x="28837" y="25273"/>
                </a:lnTo>
                <a:lnTo>
                  <a:pt x="33806" y="25273"/>
                </a:lnTo>
                <a:lnTo>
                  <a:pt x="33201" y="24257"/>
                </a:lnTo>
                <a:lnTo>
                  <a:pt x="32926" y="23749"/>
                </a:lnTo>
                <a:lnTo>
                  <a:pt x="32572" y="23241"/>
                </a:lnTo>
                <a:lnTo>
                  <a:pt x="32455" y="23114"/>
                </a:lnTo>
                <a:lnTo>
                  <a:pt x="31747" y="22606"/>
                </a:lnTo>
                <a:lnTo>
                  <a:pt x="30449" y="22225"/>
                </a:lnTo>
                <a:close/>
              </a:path>
              <a:path w="82550" h="66675">
                <a:moveTo>
                  <a:pt x="66078" y="14351"/>
                </a:moveTo>
                <a:lnTo>
                  <a:pt x="62019" y="14351"/>
                </a:lnTo>
                <a:lnTo>
                  <a:pt x="62531" y="14605"/>
                </a:lnTo>
                <a:lnTo>
                  <a:pt x="63396" y="15367"/>
                </a:lnTo>
                <a:lnTo>
                  <a:pt x="67015" y="22733"/>
                </a:lnTo>
                <a:lnTo>
                  <a:pt x="67245" y="21717"/>
                </a:lnTo>
                <a:lnTo>
                  <a:pt x="67360" y="21082"/>
                </a:lnTo>
                <a:lnTo>
                  <a:pt x="67486" y="19939"/>
                </a:lnTo>
                <a:lnTo>
                  <a:pt x="67371" y="17272"/>
                </a:lnTo>
                <a:lnTo>
                  <a:pt x="67176" y="16383"/>
                </a:lnTo>
                <a:lnTo>
                  <a:pt x="66497" y="14859"/>
                </a:lnTo>
                <a:lnTo>
                  <a:pt x="66078" y="14351"/>
                </a:lnTo>
                <a:close/>
              </a:path>
              <a:path w="82550" h="66675">
                <a:moveTo>
                  <a:pt x="9796" y="20827"/>
                </a:moveTo>
                <a:lnTo>
                  <a:pt x="8236" y="20827"/>
                </a:lnTo>
                <a:lnTo>
                  <a:pt x="9101" y="20954"/>
                </a:lnTo>
                <a:lnTo>
                  <a:pt x="10005" y="21208"/>
                </a:lnTo>
                <a:lnTo>
                  <a:pt x="9796" y="2082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20008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30" h="69850">
                <a:moveTo>
                  <a:pt x="59056" y="57755"/>
                </a:moveTo>
                <a:lnTo>
                  <a:pt x="45211" y="57755"/>
                </a:lnTo>
                <a:lnTo>
                  <a:pt x="46823" y="57835"/>
                </a:lnTo>
                <a:lnTo>
                  <a:pt x="47964" y="57995"/>
                </a:lnTo>
                <a:lnTo>
                  <a:pt x="53939" y="61122"/>
                </a:lnTo>
                <a:lnTo>
                  <a:pt x="54529" y="61672"/>
                </a:lnTo>
                <a:lnTo>
                  <a:pt x="55080" y="62336"/>
                </a:lnTo>
                <a:lnTo>
                  <a:pt x="55629" y="63046"/>
                </a:lnTo>
                <a:lnTo>
                  <a:pt x="55709" y="63470"/>
                </a:lnTo>
                <a:lnTo>
                  <a:pt x="56102" y="64684"/>
                </a:lnTo>
                <a:lnTo>
                  <a:pt x="58735" y="69230"/>
                </a:lnTo>
                <a:lnTo>
                  <a:pt x="58861" y="62336"/>
                </a:lnTo>
                <a:lnTo>
                  <a:pt x="58971" y="59163"/>
                </a:lnTo>
                <a:lnTo>
                  <a:pt x="59056" y="57755"/>
                </a:lnTo>
                <a:close/>
              </a:path>
              <a:path w="62230" h="69850">
                <a:moveTo>
                  <a:pt x="8451" y="13869"/>
                </a:moveTo>
                <a:lnTo>
                  <a:pt x="0" y="24554"/>
                </a:lnTo>
                <a:lnTo>
                  <a:pt x="108" y="25413"/>
                </a:lnTo>
                <a:lnTo>
                  <a:pt x="11399" y="38537"/>
                </a:lnTo>
                <a:lnTo>
                  <a:pt x="11124" y="39121"/>
                </a:lnTo>
                <a:lnTo>
                  <a:pt x="10850" y="39786"/>
                </a:lnTo>
                <a:lnTo>
                  <a:pt x="10613" y="40690"/>
                </a:lnTo>
                <a:lnTo>
                  <a:pt x="10456" y="41194"/>
                </a:lnTo>
                <a:lnTo>
                  <a:pt x="10317" y="42168"/>
                </a:lnTo>
                <a:lnTo>
                  <a:pt x="10255" y="44092"/>
                </a:lnTo>
                <a:lnTo>
                  <a:pt x="10377" y="44836"/>
                </a:lnTo>
                <a:lnTo>
                  <a:pt x="26811" y="52899"/>
                </a:lnTo>
                <a:lnTo>
                  <a:pt x="27440" y="54078"/>
                </a:lnTo>
                <a:lnTo>
                  <a:pt x="32866" y="58144"/>
                </a:lnTo>
                <a:lnTo>
                  <a:pt x="33495" y="58385"/>
                </a:lnTo>
                <a:lnTo>
                  <a:pt x="34163" y="58534"/>
                </a:lnTo>
                <a:lnTo>
                  <a:pt x="35658" y="58774"/>
                </a:lnTo>
                <a:lnTo>
                  <a:pt x="36482" y="58854"/>
                </a:lnTo>
                <a:lnTo>
                  <a:pt x="37348" y="58854"/>
                </a:lnTo>
                <a:lnTo>
                  <a:pt x="39195" y="58740"/>
                </a:lnTo>
                <a:lnTo>
                  <a:pt x="40178" y="58614"/>
                </a:lnTo>
                <a:lnTo>
                  <a:pt x="41240" y="58419"/>
                </a:lnTo>
                <a:lnTo>
                  <a:pt x="41594" y="58304"/>
                </a:lnTo>
                <a:lnTo>
                  <a:pt x="42655" y="58030"/>
                </a:lnTo>
                <a:lnTo>
                  <a:pt x="43403" y="57915"/>
                </a:lnTo>
                <a:lnTo>
                  <a:pt x="45211" y="57755"/>
                </a:lnTo>
                <a:lnTo>
                  <a:pt x="59056" y="57755"/>
                </a:lnTo>
                <a:lnTo>
                  <a:pt x="59412" y="52624"/>
                </a:lnTo>
                <a:lnTo>
                  <a:pt x="59772" y="49303"/>
                </a:lnTo>
                <a:lnTo>
                  <a:pt x="60118" y="46795"/>
                </a:lnTo>
                <a:lnTo>
                  <a:pt x="60622" y="43977"/>
                </a:lnTo>
                <a:lnTo>
                  <a:pt x="60858" y="43428"/>
                </a:lnTo>
                <a:lnTo>
                  <a:pt x="61055" y="42878"/>
                </a:lnTo>
                <a:lnTo>
                  <a:pt x="61314" y="42294"/>
                </a:lnTo>
                <a:lnTo>
                  <a:pt x="61352" y="36338"/>
                </a:lnTo>
                <a:lnTo>
                  <a:pt x="61487" y="34815"/>
                </a:lnTo>
                <a:lnTo>
                  <a:pt x="62077" y="31643"/>
                </a:lnTo>
                <a:lnTo>
                  <a:pt x="62038" y="28860"/>
                </a:lnTo>
                <a:lnTo>
                  <a:pt x="61921" y="28471"/>
                </a:lnTo>
                <a:lnTo>
                  <a:pt x="50636" y="23775"/>
                </a:lnTo>
                <a:lnTo>
                  <a:pt x="50755" y="23535"/>
                </a:lnTo>
                <a:lnTo>
                  <a:pt x="51115" y="22366"/>
                </a:lnTo>
                <a:lnTo>
                  <a:pt x="51345" y="21152"/>
                </a:lnTo>
                <a:lnTo>
                  <a:pt x="51466" y="19938"/>
                </a:lnTo>
                <a:lnTo>
                  <a:pt x="17179" y="19938"/>
                </a:lnTo>
                <a:lnTo>
                  <a:pt x="16943" y="19538"/>
                </a:lnTo>
                <a:lnTo>
                  <a:pt x="9080" y="13949"/>
                </a:lnTo>
                <a:lnTo>
                  <a:pt x="8451" y="13869"/>
                </a:lnTo>
                <a:close/>
              </a:path>
              <a:path w="62230" h="69850">
                <a:moveTo>
                  <a:pt x="51894" y="23729"/>
                </a:moveTo>
                <a:lnTo>
                  <a:pt x="50636" y="23775"/>
                </a:lnTo>
                <a:lnTo>
                  <a:pt x="53074" y="23775"/>
                </a:lnTo>
                <a:lnTo>
                  <a:pt x="51894" y="23729"/>
                </a:lnTo>
                <a:close/>
              </a:path>
              <a:path w="62230" h="69850">
                <a:moveTo>
                  <a:pt x="22801" y="15117"/>
                </a:moveTo>
                <a:lnTo>
                  <a:pt x="17179" y="19938"/>
                </a:lnTo>
                <a:lnTo>
                  <a:pt x="51466" y="19938"/>
                </a:lnTo>
                <a:lnTo>
                  <a:pt x="51371" y="16571"/>
                </a:lnTo>
                <a:lnTo>
                  <a:pt x="51142" y="15357"/>
                </a:lnTo>
                <a:lnTo>
                  <a:pt x="24098" y="15357"/>
                </a:lnTo>
                <a:lnTo>
                  <a:pt x="23863" y="15277"/>
                </a:lnTo>
                <a:lnTo>
                  <a:pt x="23234" y="15163"/>
                </a:lnTo>
                <a:lnTo>
                  <a:pt x="22801" y="15117"/>
                </a:lnTo>
                <a:close/>
              </a:path>
              <a:path w="62230" h="69850">
                <a:moveTo>
                  <a:pt x="31608" y="0"/>
                </a:moveTo>
                <a:lnTo>
                  <a:pt x="23707" y="11910"/>
                </a:lnTo>
                <a:lnTo>
                  <a:pt x="23823" y="13158"/>
                </a:lnTo>
                <a:lnTo>
                  <a:pt x="24098" y="15357"/>
                </a:lnTo>
                <a:lnTo>
                  <a:pt x="51142" y="15357"/>
                </a:lnTo>
                <a:lnTo>
                  <a:pt x="50765" y="13869"/>
                </a:lnTo>
                <a:lnTo>
                  <a:pt x="39668" y="10181"/>
                </a:lnTo>
                <a:lnTo>
                  <a:pt x="39629" y="7913"/>
                </a:lnTo>
                <a:lnTo>
                  <a:pt x="32389" y="320"/>
                </a:lnTo>
                <a:lnTo>
                  <a:pt x="31608" y="0"/>
                </a:lnTo>
                <a:close/>
              </a:path>
              <a:path w="62230" h="69850">
                <a:moveTo>
                  <a:pt x="45132" y="7993"/>
                </a:moveTo>
                <a:lnTo>
                  <a:pt x="39668" y="10181"/>
                </a:lnTo>
                <a:lnTo>
                  <a:pt x="49136" y="10181"/>
                </a:lnTo>
                <a:lnTo>
                  <a:pt x="47177" y="8497"/>
                </a:lnTo>
                <a:lnTo>
                  <a:pt x="46823" y="8303"/>
                </a:lnTo>
                <a:lnTo>
                  <a:pt x="46036" y="8074"/>
                </a:lnTo>
                <a:lnTo>
                  <a:pt x="45132" y="7993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23652" y="333340"/>
            <a:ext cx="55880" cy="44450"/>
          </a:xfrm>
          <a:custGeom>
            <a:avLst/>
            <a:gdLst/>
            <a:ahLst/>
            <a:cxnLst/>
            <a:rect l="l" t="t" r="r" b="b"/>
            <a:pathLst>
              <a:path w="55880" h="44450">
                <a:moveTo>
                  <a:pt x="54369" y="37472"/>
                </a:moveTo>
                <a:lnTo>
                  <a:pt x="44516" y="37472"/>
                </a:lnTo>
                <a:lnTo>
                  <a:pt x="45853" y="37552"/>
                </a:lnTo>
                <a:lnTo>
                  <a:pt x="46482" y="37633"/>
                </a:lnTo>
                <a:lnTo>
                  <a:pt x="47111" y="37747"/>
                </a:lnTo>
                <a:lnTo>
                  <a:pt x="47701" y="37907"/>
                </a:lnTo>
                <a:lnTo>
                  <a:pt x="48250" y="38022"/>
                </a:lnTo>
                <a:lnTo>
                  <a:pt x="55210" y="43977"/>
                </a:lnTo>
                <a:lnTo>
                  <a:pt x="55319" y="41469"/>
                </a:lnTo>
                <a:lnTo>
                  <a:pt x="54369" y="37472"/>
                </a:lnTo>
                <a:close/>
              </a:path>
              <a:path w="55880" h="44450">
                <a:moveTo>
                  <a:pt x="45895" y="31723"/>
                </a:moveTo>
                <a:lnTo>
                  <a:pt x="23874" y="31723"/>
                </a:lnTo>
                <a:lnTo>
                  <a:pt x="24425" y="33601"/>
                </a:lnTo>
                <a:lnTo>
                  <a:pt x="24865" y="34460"/>
                </a:lnTo>
                <a:lnTo>
                  <a:pt x="34530" y="38881"/>
                </a:lnTo>
                <a:lnTo>
                  <a:pt x="35905" y="38801"/>
                </a:lnTo>
                <a:lnTo>
                  <a:pt x="37203" y="38652"/>
                </a:lnTo>
                <a:lnTo>
                  <a:pt x="38304" y="38411"/>
                </a:lnTo>
                <a:lnTo>
                  <a:pt x="40624" y="37862"/>
                </a:lnTo>
                <a:lnTo>
                  <a:pt x="42275" y="37587"/>
                </a:lnTo>
                <a:lnTo>
                  <a:pt x="44516" y="37472"/>
                </a:lnTo>
                <a:lnTo>
                  <a:pt x="54369" y="37472"/>
                </a:lnTo>
                <a:lnTo>
                  <a:pt x="53872" y="35709"/>
                </a:lnTo>
                <a:lnTo>
                  <a:pt x="53388" y="34300"/>
                </a:lnTo>
                <a:lnTo>
                  <a:pt x="50137" y="34300"/>
                </a:lnTo>
                <a:lnTo>
                  <a:pt x="48920" y="33475"/>
                </a:lnTo>
                <a:lnTo>
                  <a:pt x="47268" y="32468"/>
                </a:lnTo>
                <a:lnTo>
                  <a:pt x="45895" y="31723"/>
                </a:lnTo>
                <a:close/>
              </a:path>
              <a:path w="55880" h="44450">
                <a:moveTo>
                  <a:pt x="44183" y="18518"/>
                </a:moveTo>
                <a:lnTo>
                  <a:pt x="37557" y="18518"/>
                </a:lnTo>
                <a:lnTo>
                  <a:pt x="37950" y="19389"/>
                </a:lnTo>
                <a:lnTo>
                  <a:pt x="38679" y="20637"/>
                </a:lnTo>
                <a:lnTo>
                  <a:pt x="45498" y="27211"/>
                </a:lnTo>
                <a:lnTo>
                  <a:pt x="45892" y="27486"/>
                </a:lnTo>
                <a:lnTo>
                  <a:pt x="50137" y="34300"/>
                </a:lnTo>
                <a:lnTo>
                  <a:pt x="53388" y="34300"/>
                </a:lnTo>
                <a:lnTo>
                  <a:pt x="44869" y="20992"/>
                </a:lnTo>
                <a:lnTo>
                  <a:pt x="44555" y="19732"/>
                </a:lnTo>
                <a:lnTo>
                  <a:pt x="44183" y="18518"/>
                </a:lnTo>
                <a:close/>
              </a:path>
              <a:path w="55880" h="44450">
                <a:moveTo>
                  <a:pt x="1190" y="206"/>
                </a:moveTo>
                <a:lnTo>
                  <a:pt x="648" y="1259"/>
                </a:lnTo>
                <a:lnTo>
                  <a:pt x="325" y="2004"/>
                </a:lnTo>
                <a:lnTo>
                  <a:pt x="119" y="2782"/>
                </a:lnTo>
                <a:lnTo>
                  <a:pt x="0" y="5875"/>
                </a:lnTo>
                <a:lnTo>
                  <a:pt x="285" y="7169"/>
                </a:lnTo>
                <a:lnTo>
                  <a:pt x="11431" y="18598"/>
                </a:lnTo>
                <a:lnTo>
                  <a:pt x="9347" y="26741"/>
                </a:lnTo>
                <a:lnTo>
                  <a:pt x="9564" y="27680"/>
                </a:lnTo>
                <a:lnTo>
                  <a:pt x="19944" y="32032"/>
                </a:lnTo>
                <a:lnTo>
                  <a:pt x="22971" y="31838"/>
                </a:lnTo>
                <a:lnTo>
                  <a:pt x="23874" y="31723"/>
                </a:lnTo>
                <a:lnTo>
                  <a:pt x="45895" y="31723"/>
                </a:lnTo>
                <a:lnTo>
                  <a:pt x="26116" y="22836"/>
                </a:lnTo>
                <a:lnTo>
                  <a:pt x="25369" y="22481"/>
                </a:lnTo>
                <a:lnTo>
                  <a:pt x="2842" y="2977"/>
                </a:lnTo>
                <a:lnTo>
                  <a:pt x="1190" y="206"/>
                </a:lnTo>
                <a:close/>
              </a:path>
              <a:path w="55880" h="44450">
                <a:moveTo>
                  <a:pt x="26912" y="5875"/>
                </a:moveTo>
                <a:lnTo>
                  <a:pt x="21005" y="5875"/>
                </a:lnTo>
                <a:lnTo>
                  <a:pt x="21123" y="6264"/>
                </a:lnTo>
                <a:lnTo>
                  <a:pt x="21688" y="7638"/>
                </a:lnTo>
                <a:lnTo>
                  <a:pt x="37911" y="25023"/>
                </a:lnTo>
                <a:lnTo>
                  <a:pt x="37544" y="24004"/>
                </a:lnTo>
                <a:lnTo>
                  <a:pt x="37203" y="22676"/>
                </a:lnTo>
                <a:lnTo>
                  <a:pt x="37323" y="19389"/>
                </a:lnTo>
                <a:lnTo>
                  <a:pt x="37360" y="19194"/>
                </a:lnTo>
                <a:lnTo>
                  <a:pt x="37557" y="18518"/>
                </a:lnTo>
                <a:lnTo>
                  <a:pt x="44183" y="18518"/>
                </a:lnTo>
                <a:lnTo>
                  <a:pt x="42874" y="14888"/>
                </a:lnTo>
                <a:lnTo>
                  <a:pt x="42252" y="13399"/>
                </a:lnTo>
                <a:lnTo>
                  <a:pt x="41173" y="11864"/>
                </a:lnTo>
                <a:lnTo>
                  <a:pt x="30519" y="11784"/>
                </a:lnTo>
                <a:lnTo>
                  <a:pt x="27861" y="7169"/>
                </a:lnTo>
                <a:lnTo>
                  <a:pt x="27217" y="6264"/>
                </a:lnTo>
                <a:lnTo>
                  <a:pt x="26912" y="5875"/>
                </a:lnTo>
                <a:close/>
              </a:path>
              <a:path w="55880" h="44450">
                <a:moveTo>
                  <a:pt x="17584" y="0"/>
                </a:moveTo>
                <a:lnTo>
                  <a:pt x="12906" y="6470"/>
                </a:lnTo>
                <a:lnTo>
                  <a:pt x="13023" y="7008"/>
                </a:lnTo>
                <a:lnTo>
                  <a:pt x="22735" y="18679"/>
                </a:lnTo>
                <a:lnTo>
                  <a:pt x="22616" y="18484"/>
                </a:lnTo>
                <a:lnTo>
                  <a:pt x="21713" y="16022"/>
                </a:lnTo>
                <a:lnTo>
                  <a:pt x="21189" y="13708"/>
                </a:lnTo>
                <a:lnTo>
                  <a:pt x="21075" y="13078"/>
                </a:lnTo>
                <a:lnTo>
                  <a:pt x="20956" y="12185"/>
                </a:lnTo>
                <a:lnTo>
                  <a:pt x="20832" y="10307"/>
                </a:lnTo>
                <a:lnTo>
                  <a:pt x="20953" y="6344"/>
                </a:lnTo>
                <a:lnTo>
                  <a:pt x="21005" y="5875"/>
                </a:lnTo>
                <a:lnTo>
                  <a:pt x="26912" y="5875"/>
                </a:lnTo>
                <a:lnTo>
                  <a:pt x="25958" y="4661"/>
                </a:lnTo>
                <a:lnTo>
                  <a:pt x="18253" y="45"/>
                </a:lnTo>
                <a:lnTo>
                  <a:pt x="17584" y="0"/>
                </a:lnTo>
                <a:close/>
              </a:path>
              <a:path w="55880" h="44450">
                <a:moveTo>
                  <a:pt x="36024" y="8818"/>
                </a:moveTo>
                <a:lnTo>
                  <a:pt x="30519" y="11784"/>
                </a:lnTo>
                <a:lnTo>
                  <a:pt x="41101" y="11784"/>
                </a:lnTo>
                <a:lnTo>
                  <a:pt x="36024" y="881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49651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5">
                <a:moveTo>
                  <a:pt x="2043" y="0"/>
                </a:moveTo>
                <a:lnTo>
                  <a:pt x="0" y="7913"/>
                </a:lnTo>
                <a:lnTo>
                  <a:pt x="313" y="9288"/>
                </a:lnTo>
                <a:lnTo>
                  <a:pt x="5503" y="16881"/>
                </a:lnTo>
                <a:lnTo>
                  <a:pt x="5601" y="15506"/>
                </a:lnTo>
                <a:lnTo>
                  <a:pt x="204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64002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80" h="12064">
                <a:moveTo>
                  <a:pt x="274" y="0"/>
                </a:moveTo>
                <a:lnTo>
                  <a:pt x="0" y="45"/>
                </a:lnTo>
                <a:lnTo>
                  <a:pt x="186" y="790"/>
                </a:lnTo>
                <a:lnTo>
                  <a:pt x="260" y="3722"/>
                </a:lnTo>
                <a:lnTo>
                  <a:pt x="4088" y="11555"/>
                </a:lnTo>
                <a:lnTo>
                  <a:pt x="4599" y="11441"/>
                </a:lnTo>
                <a:lnTo>
                  <a:pt x="4796" y="11360"/>
                </a:lnTo>
                <a:lnTo>
                  <a:pt x="5033" y="9127"/>
                </a:lnTo>
                <a:lnTo>
                  <a:pt x="4913" y="4981"/>
                </a:lnTo>
                <a:lnTo>
                  <a:pt x="982" y="45"/>
                </a:lnTo>
                <a:lnTo>
                  <a:pt x="27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98363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0811" y="0"/>
                </a:moveTo>
                <a:lnTo>
                  <a:pt x="4875" y="10971"/>
                </a:lnTo>
                <a:lnTo>
                  <a:pt x="4325" y="12219"/>
                </a:lnTo>
                <a:lnTo>
                  <a:pt x="0" y="30383"/>
                </a:lnTo>
                <a:lnTo>
                  <a:pt x="589" y="29639"/>
                </a:lnTo>
                <a:lnTo>
                  <a:pt x="2280" y="27680"/>
                </a:lnTo>
                <a:lnTo>
                  <a:pt x="4285" y="27680"/>
                </a:lnTo>
                <a:lnTo>
                  <a:pt x="5072" y="27062"/>
                </a:lnTo>
                <a:lnTo>
                  <a:pt x="6015" y="26432"/>
                </a:lnTo>
                <a:lnTo>
                  <a:pt x="12975" y="17190"/>
                </a:lnTo>
                <a:lnTo>
                  <a:pt x="12975" y="14453"/>
                </a:lnTo>
                <a:lnTo>
                  <a:pt x="12817" y="13903"/>
                </a:lnTo>
                <a:lnTo>
                  <a:pt x="12502" y="13124"/>
                </a:lnTo>
                <a:lnTo>
                  <a:pt x="12346" y="12884"/>
                </a:lnTo>
                <a:lnTo>
                  <a:pt x="12699" y="11784"/>
                </a:lnTo>
                <a:lnTo>
                  <a:pt x="16669" y="7638"/>
                </a:lnTo>
                <a:lnTo>
                  <a:pt x="15906" y="6585"/>
                </a:lnTo>
                <a:lnTo>
                  <a:pt x="14626" y="6585"/>
                </a:lnTo>
                <a:lnTo>
                  <a:pt x="10498" y="2782"/>
                </a:lnTo>
                <a:lnTo>
                  <a:pt x="11716" y="1488"/>
                </a:lnTo>
                <a:lnTo>
                  <a:pt x="11008" y="400"/>
                </a:lnTo>
                <a:lnTo>
                  <a:pt x="10811" y="0"/>
                </a:lnTo>
                <a:close/>
              </a:path>
              <a:path w="17145" h="30479">
                <a:moveTo>
                  <a:pt x="15333" y="5794"/>
                </a:moveTo>
                <a:lnTo>
                  <a:pt x="14626" y="6585"/>
                </a:lnTo>
                <a:lnTo>
                  <a:pt x="15906" y="6585"/>
                </a:lnTo>
                <a:lnTo>
                  <a:pt x="15333" y="579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06462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9435" y="0"/>
                </a:moveTo>
                <a:lnTo>
                  <a:pt x="0" y="14246"/>
                </a:lnTo>
                <a:lnTo>
                  <a:pt x="432" y="14246"/>
                </a:lnTo>
                <a:lnTo>
                  <a:pt x="4599" y="11704"/>
                </a:lnTo>
                <a:lnTo>
                  <a:pt x="8453" y="9242"/>
                </a:lnTo>
                <a:lnTo>
                  <a:pt x="12030" y="6779"/>
                </a:lnTo>
                <a:lnTo>
                  <a:pt x="13010" y="6069"/>
                </a:lnTo>
                <a:lnTo>
                  <a:pt x="10457" y="6069"/>
                </a:lnTo>
                <a:lnTo>
                  <a:pt x="10359" y="1454"/>
                </a:lnTo>
                <a:lnTo>
                  <a:pt x="10301" y="1133"/>
                </a:lnTo>
                <a:lnTo>
                  <a:pt x="10182" y="824"/>
                </a:lnTo>
                <a:lnTo>
                  <a:pt x="10065" y="584"/>
                </a:lnTo>
                <a:lnTo>
                  <a:pt x="9789" y="240"/>
                </a:lnTo>
                <a:lnTo>
                  <a:pt x="9435" y="0"/>
                </a:lnTo>
                <a:close/>
              </a:path>
              <a:path w="15875" h="14604">
                <a:moveTo>
                  <a:pt x="14036" y="2267"/>
                </a:moveTo>
                <a:lnTo>
                  <a:pt x="13298" y="3286"/>
                </a:lnTo>
                <a:lnTo>
                  <a:pt x="12582" y="4111"/>
                </a:lnTo>
                <a:lnTo>
                  <a:pt x="11475" y="5245"/>
                </a:lnTo>
                <a:lnTo>
                  <a:pt x="10733" y="5829"/>
                </a:lnTo>
                <a:lnTo>
                  <a:pt x="10457" y="6069"/>
                </a:lnTo>
                <a:lnTo>
                  <a:pt x="13010" y="6069"/>
                </a:lnTo>
                <a:lnTo>
                  <a:pt x="15333" y="4386"/>
                </a:lnTo>
                <a:lnTo>
                  <a:pt x="14036" y="226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23834" y="432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21" y="0"/>
                </a:moveTo>
                <a:lnTo>
                  <a:pt x="0" y="2301"/>
                </a:lnTo>
                <a:lnTo>
                  <a:pt x="3656" y="2301"/>
                </a:lnTo>
                <a:lnTo>
                  <a:pt x="3426" y="1878"/>
                </a:lnTo>
                <a:lnTo>
                  <a:pt x="3185" y="1488"/>
                </a:lnTo>
                <a:lnTo>
                  <a:pt x="2759" y="664"/>
                </a:lnTo>
                <a:lnTo>
                  <a:pt x="1690" y="469"/>
                </a:lnTo>
                <a:lnTo>
                  <a:pt x="436" y="8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95721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8499" y="1523"/>
                </a:moveTo>
                <a:lnTo>
                  <a:pt x="0" y="6104"/>
                </a:lnTo>
                <a:lnTo>
                  <a:pt x="2052" y="8417"/>
                </a:lnTo>
                <a:lnTo>
                  <a:pt x="3939" y="10250"/>
                </a:lnTo>
                <a:lnTo>
                  <a:pt x="5905" y="11864"/>
                </a:lnTo>
                <a:lnTo>
                  <a:pt x="7005" y="12643"/>
                </a:lnTo>
                <a:lnTo>
                  <a:pt x="7282" y="12803"/>
                </a:lnTo>
                <a:lnTo>
                  <a:pt x="9954" y="14602"/>
                </a:lnTo>
                <a:lnTo>
                  <a:pt x="28550" y="42168"/>
                </a:lnTo>
                <a:lnTo>
                  <a:pt x="30045" y="40049"/>
                </a:lnTo>
                <a:lnTo>
                  <a:pt x="41159" y="18472"/>
                </a:lnTo>
                <a:lnTo>
                  <a:pt x="41130" y="14132"/>
                </a:lnTo>
                <a:lnTo>
                  <a:pt x="22653" y="6264"/>
                </a:lnTo>
                <a:lnTo>
                  <a:pt x="21395" y="6184"/>
                </a:lnTo>
                <a:lnTo>
                  <a:pt x="15223" y="3790"/>
                </a:lnTo>
                <a:lnTo>
                  <a:pt x="14082" y="3172"/>
                </a:lnTo>
                <a:lnTo>
                  <a:pt x="12982" y="2622"/>
                </a:lnTo>
                <a:lnTo>
                  <a:pt x="11959" y="2233"/>
                </a:lnTo>
                <a:lnTo>
                  <a:pt x="11016" y="1912"/>
                </a:lnTo>
                <a:lnTo>
                  <a:pt x="9247" y="1557"/>
                </a:lnTo>
                <a:lnTo>
                  <a:pt x="8499" y="1523"/>
                </a:lnTo>
                <a:close/>
              </a:path>
              <a:path w="41275" h="42545">
                <a:moveTo>
                  <a:pt x="30045" y="0"/>
                </a:moveTo>
                <a:lnTo>
                  <a:pt x="23282" y="6264"/>
                </a:lnTo>
                <a:lnTo>
                  <a:pt x="39624" y="6264"/>
                </a:lnTo>
                <a:lnTo>
                  <a:pt x="37393" y="2427"/>
                </a:lnTo>
                <a:lnTo>
                  <a:pt x="38336" y="1557"/>
                </a:lnTo>
                <a:lnTo>
                  <a:pt x="31701" y="664"/>
                </a:lnTo>
                <a:lnTo>
                  <a:pt x="30045" y="0"/>
                </a:lnTo>
                <a:close/>
              </a:path>
              <a:path w="41275" h="42545">
                <a:moveTo>
                  <a:pt x="38463" y="1328"/>
                </a:moveTo>
                <a:lnTo>
                  <a:pt x="37750" y="1488"/>
                </a:lnTo>
                <a:lnTo>
                  <a:pt x="36301" y="1557"/>
                </a:lnTo>
                <a:lnTo>
                  <a:pt x="38336" y="1557"/>
                </a:lnTo>
                <a:lnTo>
                  <a:pt x="38463" y="13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81654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14911" y="37312"/>
                </a:moveTo>
                <a:lnTo>
                  <a:pt x="1022" y="37312"/>
                </a:lnTo>
                <a:lnTo>
                  <a:pt x="1730" y="37346"/>
                </a:lnTo>
                <a:lnTo>
                  <a:pt x="2516" y="37507"/>
                </a:lnTo>
                <a:lnTo>
                  <a:pt x="7284" y="46233"/>
                </a:lnTo>
                <a:lnTo>
                  <a:pt x="7115" y="47562"/>
                </a:lnTo>
                <a:lnTo>
                  <a:pt x="6880" y="48856"/>
                </a:lnTo>
                <a:lnTo>
                  <a:pt x="6566" y="50230"/>
                </a:lnTo>
                <a:lnTo>
                  <a:pt x="5583" y="53437"/>
                </a:lnTo>
                <a:lnTo>
                  <a:pt x="5504" y="55201"/>
                </a:lnTo>
                <a:lnTo>
                  <a:pt x="9160" y="63779"/>
                </a:lnTo>
                <a:lnTo>
                  <a:pt x="9357" y="63584"/>
                </a:lnTo>
                <a:lnTo>
                  <a:pt x="11166" y="56140"/>
                </a:lnTo>
                <a:lnTo>
                  <a:pt x="10875" y="55201"/>
                </a:lnTo>
                <a:lnTo>
                  <a:pt x="10720" y="54262"/>
                </a:lnTo>
                <a:lnTo>
                  <a:pt x="13918" y="41733"/>
                </a:lnTo>
                <a:lnTo>
                  <a:pt x="14075" y="41343"/>
                </a:lnTo>
                <a:lnTo>
                  <a:pt x="14389" y="40244"/>
                </a:lnTo>
                <a:lnTo>
                  <a:pt x="14565" y="39545"/>
                </a:lnTo>
                <a:lnTo>
                  <a:pt x="14911" y="37312"/>
                </a:lnTo>
                <a:close/>
              </a:path>
              <a:path w="27304" h="64134">
                <a:moveTo>
                  <a:pt x="23826" y="0"/>
                </a:moveTo>
                <a:lnTo>
                  <a:pt x="1044" y="30773"/>
                </a:lnTo>
                <a:lnTo>
                  <a:pt x="196" y="32880"/>
                </a:lnTo>
                <a:lnTo>
                  <a:pt x="471" y="37266"/>
                </a:lnTo>
                <a:lnTo>
                  <a:pt x="0" y="37312"/>
                </a:lnTo>
                <a:lnTo>
                  <a:pt x="14911" y="37312"/>
                </a:lnTo>
                <a:lnTo>
                  <a:pt x="11166" y="24348"/>
                </a:lnTo>
                <a:lnTo>
                  <a:pt x="12064" y="21691"/>
                </a:lnTo>
                <a:lnTo>
                  <a:pt x="12266" y="21565"/>
                </a:lnTo>
                <a:lnTo>
                  <a:pt x="14919" y="21565"/>
                </a:lnTo>
                <a:lnTo>
                  <a:pt x="14782" y="20511"/>
                </a:lnTo>
                <a:lnTo>
                  <a:pt x="14665" y="18988"/>
                </a:lnTo>
                <a:lnTo>
                  <a:pt x="14762" y="14957"/>
                </a:lnTo>
                <a:lnTo>
                  <a:pt x="15018" y="14487"/>
                </a:lnTo>
                <a:lnTo>
                  <a:pt x="21269" y="7089"/>
                </a:lnTo>
                <a:lnTo>
                  <a:pt x="26950" y="7089"/>
                </a:lnTo>
                <a:lnTo>
                  <a:pt x="26891" y="6539"/>
                </a:lnTo>
                <a:lnTo>
                  <a:pt x="24100" y="148"/>
                </a:lnTo>
                <a:lnTo>
                  <a:pt x="23826" y="0"/>
                </a:lnTo>
                <a:close/>
              </a:path>
              <a:path w="27304" h="64134">
                <a:moveTo>
                  <a:pt x="26950" y="7089"/>
                </a:moveTo>
                <a:lnTo>
                  <a:pt x="21269" y="7089"/>
                </a:lnTo>
                <a:lnTo>
                  <a:pt x="20798" y="8566"/>
                </a:lnTo>
                <a:lnTo>
                  <a:pt x="20504" y="10181"/>
                </a:lnTo>
                <a:lnTo>
                  <a:pt x="20471" y="14876"/>
                </a:lnTo>
                <a:lnTo>
                  <a:pt x="20679" y="16285"/>
                </a:lnTo>
                <a:lnTo>
                  <a:pt x="21271" y="17224"/>
                </a:lnTo>
                <a:lnTo>
                  <a:pt x="21427" y="17533"/>
                </a:lnTo>
                <a:lnTo>
                  <a:pt x="23245" y="27440"/>
                </a:lnTo>
                <a:lnTo>
                  <a:pt x="23353" y="27955"/>
                </a:lnTo>
                <a:lnTo>
                  <a:pt x="23520" y="28150"/>
                </a:lnTo>
                <a:lnTo>
                  <a:pt x="23668" y="28230"/>
                </a:lnTo>
                <a:lnTo>
                  <a:pt x="23826" y="28150"/>
                </a:lnTo>
                <a:lnTo>
                  <a:pt x="24021" y="27955"/>
                </a:lnTo>
                <a:lnTo>
                  <a:pt x="24494" y="27165"/>
                </a:lnTo>
                <a:lnTo>
                  <a:pt x="24730" y="26936"/>
                </a:lnTo>
                <a:lnTo>
                  <a:pt x="24926" y="26581"/>
                </a:lnTo>
                <a:lnTo>
                  <a:pt x="25123" y="25997"/>
                </a:lnTo>
                <a:lnTo>
                  <a:pt x="25232" y="25172"/>
                </a:lnTo>
                <a:lnTo>
                  <a:pt x="25162" y="21450"/>
                </a:lnTo>
                <a:lnTo>
                  <a:pt x="25004" y="20820"/>
                </a:lnTo>
                <a:lnTo>
                  <a:pt x="24817" y="19183"/>
                </a:lnTo>
                <a:lnTo>
                  <a:pt x="24926" y="15735"/>
                </a:lnTo>
                <a:lnTo>
                  <a:pt x="25043" y="14957"/>
                </a:lnTo>
                <a:lnTo>
                  <a:pt x="25437" y="13273"/>
                </a:lnTo>
                <a:lnTo>
                  <a:pt x="26223" y="13273"/>
                </a:lnTo>
                <a:lnTo>
                  <a:pt x="26420" y="13113"/>
                </a:lnTo>
                <a:lnTo>
                  <a:pt x="26617" y="12918"/>
                </a:lnTo>
                <a:lnTo>
                  <a:pt x="26774" y="12609"/>
                </a:lnTo>
                <a:lnTo>
                  <a:pt x="26931" y="12208"/>
                </a:lnTo>
                <a:lnTo>
                  <a:pt x="27049" y="11670"/>
                </a:lnTo>
                <a:lnTo>
                  <a:pt x="26950" y="7089"/>
                </a:lnTo>
                <a:close/>
              </a:path>
              <a:path w="27304" h="64134">
                <a:moveTo>
                  <a:pt x="14919" y="21565"/>
                </a:moveTo>
                <a:lnTo>
                  <a:pt x="12502" y="21565"/>
                </a:lnTo>
                <a:lnTo>
                  <a:pt x="13053" y="21805"/>
                </a:lnTo>
                <a:lnTo>
                  <a:pt x="13328" y="22000"/>
                </a:lnTo>
                <a:lnTo>
                  <a:pt x="13602" y="22240"/>
                </a:lnTo>
                <a:lnTo>
                  <a:pt x="13957" y="22504"/>
                </a:lnTo>
                <a:lnTo>
                  <a:pt x="14782" y="23328"/>
                </a:lnTo>
                <a:lnTo>
                  <a:pt x="15331" y="23915"/>
                </a:lnTo>
                <a:lnTo>
                  <a:pt x="15097" y="22710"/>
                </a:lnTo>
                <a:lnTo>
                  <a:pt x="14919" y="21565"/>
                </a:lnTo>
                <a:close/>
              </a:path>
              <a:path w="27304" h="64134">
                <a:moveTo>
                  <a:pt x="26223" y="13273"/>
                </a:moveTo>
                <a:lnTo>
                  <a:pt x="25437" y="13273"/>
                </a:lnTo>
                <a:lnTo>
                  <a:pt x="25830" y="13353"/>
                </a:lnTo>
                <a:lnTo>
                  <a:pt x="26027" y="13353"/>
                </a:lnTo>
                <a:lnTo>
                  <a:pt x="26223" y="13273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88456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34276" y="6653"/>
                </a:moveTo>
                <a:lnTo>
                  <a:pt x="27205" y="6653"/>
                </a:lnTo>
                <a:lnTo>
                  <a:pt x="29997" y="7478"/>
                </a:lnTo>
                <a:lnTo>
                  <a:pt x="29793" y="9517"/>
                </a:lnTo>
                <a:lnTo>
                  <a:pt x="29447" y="14327"/>
                </a:lnTo>
                <a:lnTo>
                  <a:pt x="29329" y="24084"/>
                </a:lnTo>
                <a:lnTo>
                  <a:pt x="29447" y="27291"/>
                </a:lnTo>
                <a:lnTo>
                  <a:pt x="29643" y="30028"/>
                </a:lnTo>
                <a:lnTo>
                  <a:pt x="29840" y="32261"/>
                </a:lnTo>
                <a:lnTo>
                  <a:pt x="30037" y="33991"/>
                </a:lnTo>
                <a:lnTo>
                  <a:pt x="31216" y="31322"/>
                </a:lnTo>
                <a:lnTo>
                  <a:pt x="32631" y="28471"/>
                </a:lnTo>
                <a:lnTo>
                  <a:pt x="35700" y="14602"/>
                </a:lnTo>
                <a:lnTo>
                  <a:pt x="35654" y="12334"/>
                </a:lnTo>
                <a:lnTo>
                  <a:pt x="35539" y="11154"/>
                </a:lnTo>
                <a:lnTo>
                  <a:pt x="35103" y="8932"/>
                </a:lnTo>
                <a:lnTo>
                  <a:pt x="34792" y="7913"/>
                </a:lnTo>
                <a:lnTo>
                  <a:pt x="34401" y="6894"/>
                </a:lnTo>
                <a:lnTo>
                  <a:pt x="34276" y="6653"/>
                </a:lnTo>
                <a:close/>
              </a:path>
              <a:path w="36195" h="34289">
                <a:moveTo>
                  <a:pt x="28779" y="0"/>
                </a:moveTo>
                <a:lnTo>
                  <a:pt x="22331" y="9517"/>
                </a:lnTo>
                <a:lnTo>
                  <a:pt x="23511" y="8932"/>
                </a:lnTo>
                <a:lnTo>
                  <a:pt x="24728" y="8257"/>
                </a:lnTo>
                <a:lnTo>
                  <a:pt x="27205" y="6653"/>
                </a:lnTo>
                <a:lnTo>
                  <a:pt x="34276" y="6653"/>
                </a:lnTo>
                <a:lnTo>
                  <a:pt x="28739" y="1374"/>
                </a:lnTo>
                <a:lnTo>
                  <a:pt x="29289" y="160"/>
                </a:lnTo>
                <a:lnTo>
                  <a:pt x="28779" y="0"/>
                </a:lnTo>
                <a:close/>
              </a:path>
              <a:path w="36195" h="34289">
                <a:moveTo>
                  <a:pt x="1139" y="4157"/>
                </a:moveTo>
                <a:lnTo>
                  <a:pt x="2477" y="4890"/>
                </a:lnTo>
                <a:lnTo>
                  <a:pt x="2280" y="5840"/>
                </a:lnTo>
                <a:lnTo>
                  <a:pt x="0" y="9711"/>
                </a:lnTo>
                <a:lnTo>
                  <a:pt x="157" y="9940"/>
                </a:lnTo>
                <a:lnTo>
                  <a:pt x="3106" y="11429"/>
                </a:lnTo>
                <a:lnTo>
                  <a:pt x="4364" y="11750"/>
                </a:lnTo>
                <a:lnTo>
                  <a:pt x="5857" y="12059"/>
                </a:lnTo>
                <a:lnTo>
                  <a:pt x="8295" y="12300"/>
                </a:lnTo>
                <a:lnTo>
                  <a:pt x="9828" y="12334"/>
                </a:lnTo>
                <a:lnTo>
                  <a:pt x="10693" y="12334"/>
                </a:lnTo>
                <a:lnTo>
                  <a:pt x="11597" y="12300"/>
                </a:lnTo>
                <a:lnTo>
                  <a:pt x="12541" y="12219"/>
                </a:lnTo>
                <a:lnTo>
                  <a:pt x="13524" y="12105"/>
                </a:lnTo>
                <a:lnTo>
                  <a:pt x="13435" y="11315"/>
                </a:lnTo>
                <a:lnTo>
                  <a:pt x="13052" y="9711"/>
                </a:lnTo>
                <a:lnTo>
                  <a:pt x="12541" y="8383"/>
                </a:lnTo>
                <a:lnTo>
                  <a:pt x="11951" y="7398"/>
                </a:lnTo>
                <a:lnTo>
                  <a:pt x="11715" y="7089"/>
                </a:lnTo>
                <a:lnTo>
                  <a:pt x="11480" y="6734"/>
                </a:lnTo>
                <a:lnTo>
                  <a:pt x="10615" y="5840"/>
                </a:lnTo>
                <a:lnTo>
                  <a:pt x="10261" y="5600"/>
                </a:lnTo>
                <a:lnTo>
                  <a:pt x="9906" y="5325"/>
                </a:lnTo>
                <a:lnTo>
                  <a:pt x="2987" y="4351"/>
                </a:lnTo>
                <a:lnTo>
                  <a:pt x="2083" y="4271"/>
                </a:lnTo>
                <a:lnTo>
                  <a:pt x="1139" y="4157"/>
                </a:lnTo>
                <a:close/>
              </a:path>
              <a:path w="36195" h="34289">
                <a:moveTo>
                  <a:pt x="5936" y="4157"/>
                </a:moveTo>
                <a:lnTo>
                  <a:pt x="4521" y="4306"/>
                </a:lnTo>
                <a:lnTo>
                  <a:pt x="3813" y="4351"/>
                </a:lnTo>
                <a:lnTo>
                  <a:pt x="7487" y="4351"/>
                </a:lnTo>
                <a:lnTo>
                  <a:pt x="7115" y="4271"/>
                </a:lnTo>
                <a:lnTo>
                  <a:pt x="6565" y="4191"/>
                </a:lnTo>
                <a:lnTo>
                  <a:pt x="5936" y="415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14403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48"/>
                </a:moveTo>
                <a:lnTo>
                  <a:pt x="40" y="0"/>
                </a:lnTo>
                <a:lnTo>
                  <a:pt x="196" y="34"/>
                </a:lnTo>
                <a:lnTo>
                  <a:pt x="196" y="263"/>
                </a:lnTo>
                <a:lnTo>
                  <a:pt x="0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0591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05833" y="3724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84944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3216" y="45"/>
                </a:moveTo>
                <a:lnTo>
                  <a:pt x="3078" y="45"/>
                </a:lnTo>
                <a:lnTo>
                  <a:pt x="0" y="6653"/>
                </a:lnTo>
                <a:lnTo>
                  <a:pt x="122" y="7169"/>
                </a:lnTo>
                <a:lnTo>
                  <a:pt x="4689" y="10960"/>
                </a:lnTo>
                <a:lnTo>
                  <a:pt x="5320" y="11784"/>
                </a:lnTo>
                <a:lnTo>
                  <a:pt x="6695" y="13662"/>
                </a:lnTo>
                <a:lnTo>
                  <a:pt x="7403" y="14727"/>
                </a:lnTo>
                <a:lnTo>
                  <a:pt x="9723" y="18324"/>
                </a:lnTo>
                <a:lnTo>
                  <a:pt x="10508" y="19652"/>
                </a:lnTo>
                <a:lnTo>
                  <a:pt x="11885" y="20282"/>
                </a:lnTo>
                <a:lnTo>
                  <a:pt x="16288" y="28619"/>
                </a:lnTo>
                <a:lnTo>
                  <a:pt x="16131" y="29249"/>
                </a:lnTo>
                <a:lnTo>
                  <a:pt x="16013" y="29994"/>
                </a:lnTo>
                <a:lnTo>
                  <a:pt x="15895" y="30933"/>
                </a:lnTo>
                <a:lnTo>
                  <a:pt x="16288" y="31918"/>
                </a:lnTo>
                <a:lnTo>
                  <a:pt x="17298" y="34815"/>
                </a:lnTo>
                <a:lnTo>
                  <a:pt x="17271" y="35044"/>
                </a:lnTo>
                <a:lnTo>
                  <a:pt x="17173" y="35239"/>
                </a:lnTo>
                <a:lnTo>
                  <a:pt x="17075" y="36293"/>
                </a:lnTo>
                <a:lnTo>
                  <a:pt x="22500" y="38056"/>
                </a:lnTo>
                <a:lnTo>
                  <a:pt x="23326" y="38022"/>
                </a:lnTo>
                <a:lnTo>
                  <a:pt x="24269" y="37907"/>
                </a:lnTo>
                <a:lnTo>
                  <a:pt x="24191" y="37438"/>
                </a:lnTo>
                <a:lnTo>
                  <a:pt x="25684" y="37438"/>
                </a:lnTo>
                <a:lnTo>
                  <a:pt x="31661" y="34334"/>
                </a:lnTo>
                <a:lnTo>
                  <a:pt x="32212" y="33865"/>
                </a:lnTo>
                <a:lnTo>
                  <a:pt x="32526" y="33006"/>
                </a:lnTo>
                <a:lnTo>
                  <a:pt x="33548" y="30429"/>
                </a:lnTo>
                <a:lnTo>
                  <a:pt x="33344" y="28619"/>
                </a:lnTo>
                <a:lnTo>
                  <a:pt x="33169" y="26627"/>
                </a:lnTo>
                <a:lnTo>
                  <a:pt x="33043" y="24909"/>
                </a:lnTo>
                <a:lnTo>
                  <a:pt x="32925" y="22824"/>
                </a:lnTo>
                <a:lnTo>
                  <a:pt x="33045" y="9517"/>
                </a:lnTo>
                <a:lnTo>
                  <a:pt x="33097" y="8772"/>
                </a:lnTo>
                <a:lnTo>
                  <a:pt x="12592" y="8772"/>
                </a:lnTo>
                <a:lnTo>
                  <a:pt x="11137" y="8692"/>
                </a:lnTo>
                <a:lnTo>
                  <a:pt x="9408" y="8497"/>
                </a:lnTo>
                <a:lnTo>
                  <a:pt x="7875" y="8188"/>
                </a:lnTo>
                <a:lnTo>
                  <a:pt x="6617" y="7867"/>
                </a:lnTo>
                <a:lnTo>
                  <a:pt x="6066" y="7753"/>
                </a:lnTo>
                <a:lnTo>
                  <a:pt x="4533" y="7089"/>
                </a:lnTo>
                <a:lnTo>
                  <a:pt x="3904" y="6653"/>
                </a:lnTo>
                <a:lnTo>
                  <a:pt x="3511" y="6150"/>
                </a:lnTo>
                <a:lnTo>
                  <a:pt x="3550" y="5130"/>
                </a:lnTo>
                <a:lnTo>
                  <a:pt x="3786" y="4626"/>
                </a:lnTo>
                <a:lnTo>
                  <a:pt x="4101" y="4111"/>
                </a:lnTo>
                <a:lnTo>
                  <a:pt x="4926" y="3092"/>
                </a:lnTo>
                <a:lnTo>
                  <a:pt x="5791" y="2279"/>
                </a:lnTo>
                <a:lnTo>
                  <a:pt x="5988" y="1328"/>
                </a:lnTo>
                <a:lnTo>
                  <a:pt x="3216" y="45"/>
                </a:lnTo>
                <a:close/>
              </a:path>
              <a:path w="33654" h="38100">
                <a:moveTo>
                  <a:pt x="25684" y="37438"/>
                </a:moveTo>
                <a:lnTo>
                  <a:pt x="24191" y="37438"/>
                </a:lnTo>
                <a:lnTo>
                  <a:pt x="24426" y="37472"/>
                </a:lnTo>
                <a:lnTo>
                  <a:pt x="25135" y="37472"/>
                </a:lnTo>
                <a:lnTo>
                  <a:pt x="25684" y="37438"/>
                </a:lnTo>
                <a:close/>
              </a:path>
              <a:path w="33654" h="38100">
                <a:moveTo>
                  <a:pt x="30717" y="3092"/>
                </a:moveTo>
                <a:lnTo>
                  <a:pt x="28240" y="4695"/>
                </a:lnTo>
                <a:lnTo>
                  <a:pt x="27022" y="5371"/>
                </a:lnTo>
                <a:lnTo>
                  <a:pt x="25803" y="5955"/>
                </a:lnTo>
                <a:lnTo>
                  <a:pt x="25449" y="6150"/>
                </a:lnTo>
                <a:lnTo>
                  <a:pt x="24820" y="6424"/>
                </a:lnTo>
                <a:lnTo>
                  <a:pt x="23365" y="7008"/>
                </a:lnTo>
                <a:lnTo>
                  <a:pt x="23168" y="7054"/>
                </a:lnTo>
                <a:lnTo>
                  <a:pt x="23011" y="7089"/>
                </a:lnTo>
                <a:lnTo>
                  <a:pt x="22749" y="7203"/>
                </a:lnTo>
                <a:lnTo>
                  <a:pt x="21164" y="7719"/>
                </a:lnTo>
                <a:lnTo>
                  <a:pt x="20888" y="7753"/>
                </a:lnTo>
                <a:lnTo>
                  <a:pt x="20416" y="7913"/>
                </a:lnTo>
                <a:lnTo>
                  <a:pt x="20062" y="7993"/>
                </a:lnTo>
                <a:lnTo>
                  <a:pt x="19826" y="8028"/>
                </a:lnTo>
                <a:lnTo>
                  <a:pt x="19591" y="8108"/>
                </a:lnTo>
                <a:lnTo>
                  <a:pt x="19237" y="8188"/>
                </a:lnTo>
                <a:lnTo>
                  <a:pt x="19001" y="8222"/>
                </a:lnTo>
                <a:lnTo>
                  <a:pt x="18843" y="8222"/>
                </a:lnTo>
                <a:lnTo>
                  <a:pt x="18647" y="8303"/>
                </a:lnTo>
                <a:lnTo>
                  <a:pt x="18372" y="8337"/>
                </a:lnTo>
                <a:lnTo>
                  <a:pt x="18214" y="8337"/>
                </a:lnTo>
                <a:lnTo>
                  <a:pt x="17978" y="8417"/>
                </a:lnTo>
                <a:lnTo>
                  <a:pt x="17743" y="8417"/>
                </a:lnTo>
                <a:lnTo>
                  <a:pt x="17507" y="8463"/>
                </a:lnTo>
                <a:lnTo>
                  <a:pt x="17271" y="8497"/>
                </a:lnTo>
                <a:lnTo>
                  <a:pt x="16171" y="8658"/>
                </a:lnTo>
                <a:lnTo>
                  <a:pt x="15188" y="8738"/>
                </a:lnTo>
                <a:lnTo>
                  <a:pt x="14284" y="8772"/>
                </a:lnTo>
                <a:lnTo>
                  <a:pt x="33097" y="8772"/>
                </a:lnTo>
                <a:lnTo>
                  <a:pt x="33340" y="5600"/>
                </a:lnTo>
                <a:lnTo>
                  <a:pt x="33437" y="4626"/>
                </a:lnTo>
                <a:lnTo>
                  <a:pt x="33392" y="3882"/>
                </a:lnTo>
                <a:lnTo>
                  <a:pt x="30717" y="3092"/>
                </a:lnTo>
                <a:close/>
              </a:path>
              <a:path w="33654" h="38100">
                <a:moveTo>
                  <a:pt x="3117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78804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3085" y="154939"/>
                </a:moveTo>
                <a:lnTo>
                  <a:pt x="2849" y="158749"/>
                </a:lnTo>
                <a:lnTo>
                  <a:pt x="3282" y="158749"/>
                </a:lnTo>
                <a:lnTo>
                  <a:pt x="3085" y="154939"/>
                </a:lnTo>
                <a:close/>
              </a:path>
              <a:path w="61595" h="158750">
                <a:moveTo>
                  <a:pt x="47353" y="90169"/>
                </a:moveTo>
                <a:lnTo>
                  <a:pt x="11971" y="90169"/>
                </a:lnTo>
                <a:lnTo>
                  <a:pt x="11223" y="91439"/>
                </a:lnTo>
                <a:lnTo>
                  <a:pt x="9809" y="93979"/>
                </a:lnTo>
                <a:lnTo>
                  <a:pt x="8472" y="96519"/>
                </a:lnTo>
                <a:lnTo>
                  <a:pt x="7293" y="97789"/>
                </a:lnTo>
                <a:lnTo>
                  <a:pt x="5209" y="101599"/>
                </a:lnTo>
                <a:lnTo>
                  <a:pt x="3636" y="105409"/>
                </a:lnTo>
                <a:lnTo>
                  <a:pt x="1827" y="109219"/>
                </a:lnTo>
                <a:lnTo>
                  <a:pt x="1434" y="111759"/>
                </a:lnTo>
                <a:lnTo>
                  <a:pt x="1120" y="114299"/>
                </a:lnTo>
                <a:lnTo>
                  <a:pt x="845" y="115569"/>
                </a:lnTo>
                <a:lnTo>
                  <a:pt x="608" y="118109"/>
                </a:lnTo>
                <a:lnTo>
                  <a:pt x="255" y="123189"/>
                </a:lnTo>
                <a:lnTo>
                  <a:pt x="97" y="126999"/>
                </a:lnTo>
                <a:lnTo>
                  <a:pt x="0" y="143509"/>
                </a:lnTo>
                <a:lnTo>
                  <a:pt x="98" y="147319"/>
                </a:lnTo>
                <a:lnTo>
                  <a:pt x="1042" y="148589"/>
                </a:lnTo>
                <a:lnTo>
                  <a:pt x="1749" y="149859"/>
                </a:lnTo>
                <a:lnTo>
                  <a:pt x="2889" y="154939"/>
                </a:lnTo>
                <a:lnTo>
                  <a:pt x="3046" y="154939"/>
                </a:lnTo>
                <a:lnTo>
                  <a:pt x="2929" y="152399"/>
                </a:lnTo>
                <a:lnTo>
                  <a:pt x="3990" y="152399"/>
                </a:lnTo>
                <a:lnTo>
                  <a:pt x="5366" y="149859"/>
                </a:lnTo>
                <a:lnTo>
                  <a:pt x="7293" y="146049"/>
                </a:lnTo>
                <a:lnTo>
                  <a:pt x="8472" y="143509"/>
                </a:lnTo>
                <a:lnTo>
                  <a:pt x="10516" y="140969"/>
                </a:lnTo>
                <a:lnTo>
                  <a:pt x="26676" y="121919"/>
                </a:lnTo>
                <a:lnTo>
                  <a:pt x="26439" y="119379"/>
                </a:lnTo>
                <a:lnTo>
                  <a:pt x="26479" y="118109"/>
                </a:lnTo>
                <a:lnTo>
                  <a:pt x="26518" y="116839"/>
                </a:lnTo>
                <a:lnTo>
                  <a:pt x="26754" y="116839"/>
                </a:lnTo>
                <a:lnTo>
                  <a:pt x="27068" y="115569"/>
                </a:lnTo>
                <a:lnTo>
                  <a:pt x="28090" y="115569"/>
                </a:lnTo>
                <a:lnTo>
                  <a:pt x="28405" y="114299"/>
                </a:lnTo>
                <a:lnTo>
                  <a:pt x="33712" y="114299"/>
                </a:lnTo>
                <a:lnTo>
                  <a:pt x="32808" y="109219"/>
                </a:lnTo>
                <a:lnTo>
                  <a:pt x="32651" y="106679"/>
                </a:lnTo>
                <a:lnTo>
                  <a:pt x="32612" y="104139"/>
                </a:lnTo>
                <a:lnTo>
                  <a:pt x="32769" y="102869"/>
                </a:lnTo>
                <a:lnTo>
                  <a:pt x="33162" y="100329"/>
                </a:lnTo>
                <a:lnTo>
                  <a:pt x="33437" y="100329"/>
                </a:lnTo>
                <a:lnTo>
                  <a:pt x="33792" y="99059"/>
                </a:lnTo>
                <a:lnTo>
                  <a:pt x="34224" y="99059"/>
                </a:lnTo>
                <a:lnTo>
                  <a:pt x="34734" y="97789"/>
                </a:lnTo>
                <a:lnTo>
                  <a:pt x="43696" y="97789"/>
                </a:lnTo>
                <a:lnTo>
                  <a:pt x="44018" y="96519"/>
                </a:lnTo>
                <a:lnTo>
                  <a:pt x="44214" y="95249"/>
                </a:lnTo>
                <a:lnTo>
                  <a:pt x="44685" y="93979"/>
                </a:lnTo>
                <a:lnTo>
                  <a:pt x="44996" y="93979"/>
                </a:lnTo>
                <a:lnTo>
                  <a:pt x="45582" y="92709"/>
                </a:lnTo>
                <a:lnTo>
                  <a:pt x="46054" y="91439"/>
                </a:lnTo>
                <a:lnTo>
                  <a:pt x="46330" y="91439"/>
                </a:lnTo>
                <a:lnTo>
                  <a:pt x="47353" y="90169"/>
                </a:lnTo>
                <a:close/>
              </a:path>
              <a:path w="61595" h="158750">
                <a:moveTo>
                  <a:pt x="3080" y="154849"/>
                </a:moveTo>
                <a:close/>
              </a:path>
              <a:path w="61595" h="158750">
                <a:moveTo>
                  <a:pt x="3990" y="152399"/>
                </a:moveTo>
                <a:lnTo>
                  <a:pt x="2929" y="152399"/>
                </a:lnTo>
                <a:lnTo>
                  <a:pt x="3046" y="153669"/>
                </a:lnTo>
                <a:lnTo>
                  <a:pt x="3080" y="154849"/>
                </a:lnTo>
                <a:lnTo>
                  <a:pt x="3990" y="152399"/>
                </a:lnTo>
                <a:close/>
              </a:path>
              <a:path w="61595" h="158750">
                <a:moveTo>
                  <a:pt x="43696" y="97789"/>
                </a:moveTo>
                <a:lnTo>
                  <a:pt x="40828" y="97789"/>
                </a:lnTo>
                <a:lnTo>
                  <a:pt x="42166" y="99059"/>
                </a:lnTo>
                <a:lnTo>
                  <a:pt x="43581" y="100329"/>
                </a:lnTo>
                <a:lnTo>
                  <a:pt x="43696" y="97789"/>
                </a:lnTo>
                <a:close/>
              </a:path>
              <a:path w="61595" h="158750">
                <a:moveTo>
                  <a:pt x="57024" y="91439"/>
                </a:moveTo>
                <a:lnTo>
                  <a:pt x="55529" y="91439"/>
                </a:lnTo>
                <a:lnTo>
                  <a:pt x="56081" y="92709"/>
                </a:lnTo>
                <a:lnTo>
                  <a:pt x="56553" y="92709"/>
                </a:lnTo>
                <a:lnTo>
                  <a:pt x="57024" y="91439"/>
                </a:lnTo>
                <a:close/>
              </a:path>
              <a:path w="61595" h="158750">
                <a:moveTo>
                  <a:pt x="58094" y="90169"/>
                </a:moveTo>
                <a:lnTo>
                  <a:pt x="54000" y="90169"/>
                </a:lnTo>
                <a:lnTo>
                  <a:pt x="54632" y="91439"/>
                </a:lnTo>
                <a:lnTo>
                  <a:pt x="57346" y="91439"/>
                </a:lnTo>
                <a:lnTo>
                  <a:pt x="58094" y="90169"/>
                </a:lnTo>
                <a:close/>
              </a:path>
              <a:path w="61595" h="158750">
                <a:moveTo>
                  <a:pt x="60210" y="54610"/>
                </a:moveTo>
                <a:lnTo>
                  <a:pt x="36189" y="54609"/>
                </a:lnTo>
                <a:lnTo>
                  <a:pt x="36150" y="58419"/>
                </a:lnTo>
                <a:lnTo>
                  <a:pt x="36072" y="59689"/>
                </a:lnTo>
                <a:lnTo>
                  <a:pt x="29545" y="72389"/>
                </a:lnTo>
                <a:lnTo>
                  <a:pt x="26950" y="76199"/>
                </a:lnTo>
                <a:lnTo>
                  <a:pt x="25221" y="77469"/>
                </a:lnTo>
                <a:lnTo>
                  <a:pt x="22744" y="80009"/>
                </a:lnTo>
                <a:lnTo>
                  <a:pt x="21289" y="81279"/>
                </a:lnTo>
                <a:lnTo>
                  <a:pt x="20070" y="82549"/>
                </a:lnTo>
                <a:lnTo>
                  <a:pt x="18222" y="83819"/>
                </a:lnTo>
                <a:lnTo>
                  <a:pt x="17122" y="85089"/>
                </a:lnTo>
                <a:lnTo>
                  <a:pt x="16178" y="85089"/>
                </a:lnTo>
                <a:lnTo>
                  <a:pt x="14409" y="87629"/>
                </a:lnTo>
                <a:lnTo>
                  <a:pt x="12758" y="90169"/>
                </a:lnTo>
                <a:lnTo>
                  <a:pt x="50423" y="90169"/>
                </a:lnTo>
                <a:lnTo>
                  <a:pt x="51090" y="88899"/>
                </a:lnTo>
                <a:lnTo>
                  <a:pt x="58933" y="88899"/>
                </a:lnTo>
                <a:lnTo>
                  <a:pt x="61509" y="73660"/>
                </a:lnTo>
                <a:lnTo>
                  <a:pt x="61429" y="66040"/>
                </a:lnTo>
                <a:lnTo>
                  <a:pt x="61072" y="60960"/>
                </a:lnTo>
                <a:lnTo>
                  <a:pt x="60796" y="58420"/>
                </a:lnTo>
                <a:lnTo>
                  <a:pt x="60210" y="54610"/>
                </a:lnTo>
                <a:close/>
              </a:path>
              <a:path w="61595" h="158750">
                <a:moveTo>
                  <a:pt x="58933" y="88899"/>
                </a:moveTo>
                <a:lnTo>
                  <a:pt x="51090" y="88899"/>
                </a:lnTo>
                <a:lnTo>
                  <a:pt x="52068" y="90169"/>
                </a:lnTo>
                <a:lnTo>
                  <a:pt x="58519" y="90169"/>
                </a:lnTo>
                <a:lnTo>
                  <a:pt x="58933" y="88899"/>
                </a:lnTo>
                <a:close/>
              </a:path>
              <a:path w="61595" h="158750">
                <a:moveTo>
                  <a:pt x="44766" y="3810"/>
                </a:moveTo>
                <a:lnTo>
                  <a:pt x="40553" y="3809"/>
                </a:lnTo>
                <a:lnTo>
                  <a:pt x="41457" y="5080"/>
                </a:lnTo>
                <a:lnTo>
                  <a:pt x="42283" y="5080"/>
                </a:lnTo>
                <a:lnTo>
                  <a:pt x="42952" y="6350"/>
                </a:lnTo>
                <a:lnTo>
                  <a:pt x="43541" y="7620"/>
                </a:lnTo>
                <a:lnTo>
                  <a:pt x="44053" y="8890"/>
                </a:lnTo>
                <a:lnTo>
                  <a:pt x="44444" y="8890"/>
                </a:lnTo>
                <a:lnTo>
                  <a:pt x="45352" y="16510"/>
                </a:lnTo>
                <a:lnTo>
                  <a:pt x="44881" y="20319"/>
                </a:lnTo>
                <a:lnTo>
                  <a:pt x="44490" y="22859"/>
                </a:lnTo>
                <a:lnTo>
                  <a:pt x="44018" y="24129"/>
                </a:lnTo>
                <a:lnTo>
                  <a:pt x="43502" y="26669"/>
                </a:lnTo>
                <a:lnTo>
                  <a:pt x="42283" y="30479"/>
                </a:lnTo>
                <a:lnTo>
                  <a:pt x="41497" y="31749"/>
                </a:lnTo>
                <a:lnTo>
                  <a:pt x="39492" y="35559"/>
                </a:lnTo>
                <a:lnTo>
                  <a:pt x="36701" y="44449"/>
                </a:lnTo>
                <a:lnTo>
                  <a:pt x="36308" y="45719"/>
                </a:lnTo>
                <a:lnTo>
                  <a:pt x="36150" y="46989"/>
                </a:lnTo>
                <a:lnTo>
                  <a:pt x="36032" y="48259"/>
                </a:lnTo>
                <a:lnTo>
                  <a:pt x="35835" y="50799"/>
                </a:lnTo>
                <a:lnTo>
                  <a:pt x="35796" y="52069"/>
                </a:lnTo>
                <a:lnTo>
                  <a:pt x="35914" y="53339"/>
                </a:lnTo>
                <a:lnTo>
                  <a:pt x="36111" y="54609"/>
                </a:lnTo>
                <a:lnTo>
                  <a:pt x="36269" y="55879"/>
                </a:lnTo>
                <a:lnTo>
                  <a:pt x="36189" y="54609"/>
                </a:lnTo>
                <a:lnTo>
                  <a:pt x="60210" y="54610"/>
                </a:lnTo>
                <a:lnTo>
                  <a:pt x="59934" y="53340"/>
                </a:lnTo>
                <a:lnTo>
                  <a:pt x="59704" y="52070"/>
                </a:lnTo>
                <a:lnTo>
                  <a:pt x="59382" y="50800"/>
                </a:lnTo>
                <a:lnTo>
                  <a:pt x="58680" y="48260"/>
                </a:lnTo>
                <a:lnTo>
                  <a:pt x="58910" y="46990"/>
                </a:lnTo>
                <a:lnTo>
                  <a:pt x="59382" y="45720"/>
                </a:lnTo>
                <a:lnTo>
                  <a:pt x="59934" y="43180"/>
                </a:lnTo>
                <a:lnTo>
                  <a:pt x="60014" y="41910"/>
                </a:lnTo>
                <a:lnTo>
                  <a:pt x="60095" y="35560"/>
                </a:lnTo>
                <a:lnTo>
                  <a:pt x="59980" y="34290"/>
                </a:lnTo>
                <a:lnTo>
                  <a:pt x="59819" y="33020"/>
                </a:lnTo>
                <a:lnTo>
                  <a:pt x="59313" y="31750"/>
                </a:lnTo>
                <a:lnTo>
                  <a:pt x="58565" y="29210"/>
                </a:lnTo>
                <a:lnTo>
                  <a:pt x="54632" y="22860"/>
                </a:lnTo>
                <a:lnTo>
                  <a:pt x="54310" y="21590"/>
                </a:lnTo>
                <a:lnTo>
                  <a:pt x="53172" y="21590"/>
                </a:lnTo>
                <a:lnTo>
                  <a:pt x="51723" y="19050"/>
                </a:lnTo>
                <a:lnTo>
                  <a:pt x="50423" y="16510"/>
                </a:lnTo>
                <a:lnTo>
                  <a:pt x="49676" y="16510"/>
                </a:lnTo>
                <a:lnTo>
                  <a:pt x="49097" y="15240"/>
                </a:lnTo>
                <a:lnTo>
                  <a:pt x="48066" y="15240"/>
                </a:lnTo>
                <a:lnTo>
                  <a:pt x="48020" y="13970"/>
                </a:lnTo>
                <a:lnTo>
                  <a:pt x="47790" y="11430"/>
                </a:lnTo>
                <a:lnTo>
                  <a:pt x="47595" y="10160"/>
                </a:lnTo>
                <a:lnTo>
                  <a:pt x="47043" y="8890"/>
                </a:lnTo>
                <a:lnTo>
                  <a:pt x="46652" y="7620"/>
                </a:lnTo>
                <a:lnTo>
                  <a:pt x="46215" y="6350"/>
                </a:lnTo>
                <a:lnTo>
                  <a:pt x="45939" y="6350"/>
                </a:lnTo>
                <a:lnTo>
                  <a:pt x="45709" y="5080"/>
                </a:lnTo>
                <a:lnTo>
                  <a:pt x="44766" y="3810"/>
                </a:lnTo>
                <a:close/>
              </a:path>
              <a:path w="61595" h="158750">
                <a:moveTo>
                  <a:pt x="47940" y="12700"/>
                </a:moveTo>
                <a:lnTo>
                  <a:pt x="48066" y="15240"/>
                </a:lnTo>
                <a:lnTo>
                  <a:pt x="49097" y="15240"/>
                </a:lnTo>
                <a:lnTo>
                  <a:pt x="47940" y="12700"/>
                </a:lnTo>
                <a:close/>
              </a:path>
              <a:path w="61595" h="158750">
                <a:moveTo>
                  <a:pt x="39728" y="0"/>
                </a:moveTo>
                <a:lnTo>
                  <a:pt x="39492" y="0"/>
                </a:lnTo>
                <a:lnTo>
                  <a:pt x="39256" y="1269"/>
                </a:lnTo>
                <a:lnTo>
                  <a:pt x="38391" y="2539"/>
                </a:lnTo>
                <a:lnTo>
                  <a:pt x="39531" y="3809"/>
                </a:lnTo>
                <a:lnTo>
                  <a:pt x="44053" y="3810"/>
                </a:lnTo>
                <a:lnTo>
                  <a:pt x="43659" y="2540"/>
                </a:lnTo>
                <a:lnTo>
                  <a:pt x="42362" y="2540"/>
                </a:lnTo>
                <a:lnTo>
                  <a:pt x="40868" y="1270"/>
                </a:lnTo>
                <a:lnTo>
                  <a:pt x="39728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77488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5" h="147320">
                <a:moveTo>
                  <a:pt x="51263" y="88803"/>
                </a:moveTo>
                <a:lnTo>
                  <a:pt x="1610" y="88803"/>
                </a:lnTo>
                <a:lnTo>
                  <a:pt x="1532" y="89112"/>
                </a:lnTo>
                <a:lnTo>
                  <a:pt x="0" y="104619"/>
                </a:lnTo>
                <a:lnTo>
                  <a:pt x="113" y="105833"/>
                </a:lnTo>
                <a:lnTo>
                  <a:pt x="2003" y="114054"/>
                </a:lnTo>
                <a:lnTo>
                  <a:pt x="2790" y="117578"/>
                </a:lnTo>
                <a:lnTo>
                  <a:pt x="3379" y="119654"/>
                </a:lnTo>
                <a:lnTo>
                  <a:pt x="3497" y="119967"/>
                </a:lnTo>
                <a:lnTo>
                  <a:pt x="3930" y="121455"/>
                </a:lnTo>
                <a:lnTo>
                  <a:pt x="15567" y="146748"/>
                </a:lnTo>
                <a:lnTo>
                  <a:pt x="16629" y="146709"/>
                </a:lnTo>
                <a:lnTo>
                  <a:pt x="17768" y="146630"/>
                </a:lnTo>
                <a:lnTo>
                  <a:pt x="19026" y="146630"/>
                </a:lnTo>
                <a:lnTo>
                  <a:pt x="20325" y="146591"/>
                </a:lnTo>
                <a:lnTo>
                  <a:pt x="26257" y="146591"/>
                </a:lnTo>
                <a:lnTo>
                  <a:pt x="25867" y="146239"/>
                </a:lnTo>
                <a:lnTo>
                  <a:pt x="24019" y="142285"/>
                </a:lnTo>
                <a:lnTo>
                  <a:pt x="24138" y="139896"/>
                </a:lnTo>
                <a:lnTo>
                  <a:pt x="24413" y="138996"/>
                </a:lnTo>
                <a:lnTo>
                  <a:pt x="28031" y="135354"/>
                </a:lnTo>
                <a:lnTo>
                  <a:pt x="25474" y="133592"/>
                </a:lnTo>
                <a:lnTo>
                  <a:pt x="13090" y="123765"/>
                </a:lnTo>
                <a:lnTo>
                  <a:pt x="28152" y="123765"/>
                </a:lnTo>
                <a:lnTo>
                  <a:pt x="28227" y="122434"/>
                </a:lnTo>
                <a:lnTo>
                  <a:pt x="38370" y="104619"/>
                </a:lnTo>
                <a:lnTo>
                  <a:pt x="44465" y="97060"/>
                </a:lnTo>
                <a:lnTo>
                  <a:pt x="49140" y="91345"/>
                </a:lnTo>
                <a:lnTo>
                  <a:pt x="51263" y="88803"/>
                </a:lnTo>
                <a:close/>
              </a:path>
              <a:path w="64135" h="147320">
                <a:moveTo>
                  <a:pt x="26257" y="146591"/>
                </a:moveTo>
                <a:lnTo>
                  <a:pt x="21740" y="146591"/>
                </a:lnTo>
                <a:lnTo>
                  <a:pt x="24767" y="146670"/>
                </a:lnTo>
                <a:lnTo>
                  <a:pt x="26457" y="146748"/>
                </a:lnTo>
                <a:lnTo>
                  <a:pt x="26257" y="146591"/>
                </a:lnTo>
                <a:close/>
              </a:path>
              <a:path w="64135" h="147320">
                <a:moveTo>
                  <a:pt x="28152" y="123765"/>
                </a:moveTo>
                <a:lnTo>
                  <a:pt x="13090" y="123765"/>
                </a:lnTo>
                <a:lnTo>
                  <a:pt x="14152" y="124744"/>
                </a:lnTo>
                <a:lnTo>
                  <a:pt x="17061" y="127210"/>
                </a:lnTo>
                <a:lnTo>
                  <a:pt x="28031" y="135354"/>
                </a:lnTo>
                <a:lnTo>
                  <a:pt x="29249" y="135119"/>
                </a:lnTo>
                <a:lnTo>
                  <a:pt x="30664" y="134963"/>
                </a:lnTo>
                <a:lnTo>
                  <a:pt x="28187" y="125331"/>
                </a:lnTo>
                <a:lnTo>
                  <a:pt x="28152" y="123765"/>
                </a:lnTo>
                <a:close/>
              </a:path>
              <a:path w="64135" h="147320">
                <a:moveTo>
                  <a:pt x="1555" y="88984"/>
                </a:moveTo>
                <a:lnTo>
                  <a:pt x="1516" y="89112"/>
                </a:lnTo>
                <a:lnTo>
                  <a:pt x="1555" y="88984"/>
                </a:lnTo>
                <a:close/>
              </a:path>
              <a:path w="64135" h="147320">
                <a:moveTo>
                  <a:pt x="62898" y="19068"/>
                </a:moveTo>
                <a:lnTo>
                  <a:pt x="59444" y="19068"/>
                </a:lnTo>
                <a:lnTo>
                  <a:pt x="59364" y="19503"/>
                </a:lnTo>
                <a:lnTo>
                  <a:pt x="37702" y="52315"/>
                </a:lnTo>
                <a:lnTo>
                  <a:pt x="29249" y="58373"/>
                </a:lnTo>
                <a:lnTo>
                  <a:pt x="24689" y="61591"/>
                </a:lnTo>
                <a:lnTo>
                  <a:pt x="1555" y="88984"/>
                </a:lnTo>
                <a:lnTo>
                  <a:pt x="1610" y="88803"/>
                </a:lnTo>
                <a:lnTo>
                  <a:pt x="51263" y="88803"/>
                </a:lnTo>
                <a:lnTo>
                  <a:pt x="57984" y="81244"/>
                </a:lnTo>
                <a:lnTo>
                  <a:pt x="58887" y="79950"/>
                </a:lnTo>
                <a:lnTo>
                  <a:pt x="63929" y="68280"/>
                </a:lnTo>
                <a:lnTo>
                  <a:pt x="63848" y="66058"/>
                </a:lnTo>
                <a:lnTo>
                  <a:pt x="63687" y="65382"/>
                </a:lnTo>
                <a:lnTo>
                  <a:pt x="63492" y="64878"/>
                </a:lnTo>
                <a:lnTo>
                  <a:pt x="63136" y="64214"/>
                </a:lnTo>
                <a:lnTo>
                  <a:pt x="62986" y="64019"/>
                </a:lnTo>
                <a:lnTo>
                  <a:pt x="62364" y="61591"/>
                </a:lnTo>
                <a:lnTo>
                  <a:pt x="59855" y="36487"/>
                </a:lnTo>
                <a:lnTo>
                  <a:pt x="60077" y="32845"/>
                </a:lnTo>
                <a:lnTo>
                  <a:pt x="60340" y="30269"/>
                </a:lnTo>
                <a:lnTo>
                  <a:pt x="60548" y="28585"/>
                </a:lnTo>
                <a:lnTo>
                  <a:pt x="61125" y="25218"/>
                </a:lnTo>
                <a:lnTo>
                  <a:pt x="60698" y="25218"/>
                </a:lnTo>
                <a:lnTo>
                  <a:pt x="61526" y="23294"/>
                </a:lnTo>
                <a:lnTo>
                  <a:pt x="62584" y="20752"/>
                </a:lnTo>
                <a:lnTo>
                  <a:pt x="62860" y="19812"/>
                </a:lnTo>
                <a:lnTo>
                  <a:pt x="62898" y="19068"/>
                </a:lnTo>
                <a:close/>
              </a:path>
              <a:path w="64135" h="147320">
                <a:moveTo>
                  <a:pt x="61445" y="23809"/>
                </a:moveTo>
                <a:lnTo>
                  <a:pt x="61018" y="24588"/>
                </a:lnTo>
                <a:lnTo>
                  <a:pt x="60893" y="24863"/>
                </a:lnTo>
                <a:lnTo>
                  <a:pt x="60698" y="25218"/>
                </a:lnTo>
                <a:lnTo>
                  <a:pt x="61125" y="25218"/>
                </a:lnTo>
                <a:lnTo>
                  <a:pt x="61272" y="24508"/>
                </a:lnTo>
                <a:lnTo>
                  <a:pt x="61411" y="24004"/>
                </a:lnTo>
                <a:lnTo>
                  <a:pt x="61445" y="23809"/>
                </a:lnTo>
                <a:close/>
              </a:path>
              <a:path w="64135" h="147320">
                <a:moveTo>
                  <a:pt x="59364" y="19246"/>
                </a:moveTo>
                <a:lnTo>
                  <a:pt x="59254" y="19503"/>
                </a:lnTo>
                <a:lnTo>
                  <a:pt x="59364" y="19246"/>
                </a:lnTo>
                <a:close/>
              </a:path>
              <a:path w="64135" h="147320">
                <a:moveTo>
                  <a:pt x="58191" y="0"/>
                </a:moveTo>
                <a:lnTo>
                  <a:pt x="55626" y="2393"/>
                </a:lnTo>
                <a:lnTo>
                  <a:pt x="56063" y="2897"/>
                </a:lnTo>
                <a:lnTo>
                  <a:pt x="56454" y="3412"/>
                </a:lnTo>
                <a:lnTo>
                  <a:pt x="59364" y="19246"/>
                </a:lnTo>
                <a:lnTo>
                  <a:pt x="59444" y="19068"/>
                </a:lnTo>
                <a:lnTo>
                  <a:pt x="62898" y="19068"/>
                </a:lnTo>
                <a:lnTo>
                  <a:pt x="62787" y="12769"/>
                </a:lnTo>
                <a:lnTo>
                  <a:pt x="62515" y="10421"/>
                </a:lnTo>
                <a:lnTo>
                  <a:pt x="58731" y="584"/>
                </a:lnTo>
                <a:lnTo>
                  <a:pt x="58191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49965" y="260326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10" h="59054">
                <a:moveTo>
                  <a:pt x="45199" y="55626"/>
                </a:moveTo>
                <a:lnTo>
                  <a:pt x="32632" y="55626"/>
                </a:lnTo>
                <a:lnTo>
                  <a:pt x="32868" y="56261"/>
                </a:lnTo>
                <a:lnTo>
                  <a:pt x="33182" y="56896"/>
                </a:lnTo>
                <a:lnTo>
                  <a:pt x="33536" y="57404"/>
                </a:lnTo>
                <a:lnTo>
                  <a:pt x="33929" y="57785"/>
                </a:lnTo>
                <a:lnTo>
                  <a:pt x="34362" y="58039"/>
                </a:lnTo>
                <a:lnTo>
                  <a:pt x="34794" y="58420"/>
                </a:lnTo>
                <a:lnTo>
                  <a:pt x="35265" y="58547"/>
                </a:lnTo>
                <a:lnTo>
                  <a:pt x="35777" y="58801"/>
                </a:lnTo>
                <a:lnTo>
                  <a:pt x="38411" y="58801"/>
                </a:lnTo>
                <a:lnTo>
                  <a:pt x="39512" y="58547"/>
                </a:lnTo>
                <a:lnTo>
                  <a:pt x="41123" y="57912"/>
                </a:lnTo>
                <a:lnTo>
                  <a:pt x="42146" y="57404"/>
                </a:lnTo>
                <a:lnTo>
                  <a:pt x="43051" y="57023"/>
                </a:lnTo>
                <a:lnTo>
                  <a:pt x="43876" y="56515"/>
                </a:lnTo>
                <a:lnTo>
                  <a:pt x="45055" y="55753"/>
                </a:lnTo>
                <a:lnTo>
                  <a:pt x="45199" y="55626"/>
                </a:lnTo>
                <a:close/>
              </a:path>
              <a:path w="67310" h="59054">
                <a:moveTo>
                  <a:pt x="6566" y="29590"/>
                </a:moveTo>
                <a:lnTo>
                  <a:pt x="5386" y="29717"/>
                </a:lnTo>
                <a:lnTo>
                  <a:pt x="3499" y="30225"/>
                </a:lnTo>
                <a:lnTo>
                  <a:pt x="2751" y="30733"/>
                </a:lnTo>
                <a:lnTo>
                  <a:pt x="2398" y="30860"/>
                </a:lnTo>
                <a:lnTo>
                  <a:pt x="0" y="38099"/>
                </a:lnTo>
                <a:lnTo>
                  <a:pt x="118" y="39115"/>
                </a:lnTo>
                <a:lnTo>
                  <a:pt x="9789" y="48894"/>
                </a:lnTo>
                <a:lnTo>
                  <a:pt x="10418" y="49148"/>
                </a:lnTo>
                <a:lnTo>
                  <a:pt x="12856" y="49783"/>
                </a:lnTo>
                <a:lnTo>
                  <a:pt x="13563" y="49910"/>
                </a:lnTo>
                <a:lnTo>
                  <a:pt x="13878" y="51180"/>
                </a:lnTo>
                <a:lnTo>
                  <a:pt x="24100" y="58292"/>
                </a:lnTo>
                <a:lnTo>
                  <a:pt x="26537" y="57911"/>
                </a:lnTo>
                <a:lnTo>
                  <a:pt x="28032" y="57531"/>
                </a:lnTo>
                <a:lnTo>
                  <a:pt x="29408" y="57023"/>
                </a:lnTo>
                <a:lnTo>
                  <a:pt x="31924" y="56007"/>
                </a:lnTo>
                <a:lnTo>
                  <a:pt x="32632" y="55626"/>
                </a:lnTo>
                <a:lnTo>
                  <a:pt x="45199" y="55626"/>
                </a:lnTo>
                <a:lnTo>
                  <a:pt x="45488" y="55372"/>
                </a:lnTo>
                <a:lnTo>
                  <a:pt x="46942" y="54483"/>
                </a:lnTo>
                <a:lnTo>
                  <a:pt x="47690" y="54229"/>
                </a:lnTo>
                <a:lnTo>
                  <a:pt x="48437" y="53848"/>
                </a:lnTo>
                <a:lnTo>
                  <a:pt x="49931" y="53340"/>
                </a:lnTo>
                <a:lnTo>
                  <a:pt x="51386" y="53213"/>
                </a:lnTo>
                <a:lnTo>
                  <a:pt x="52132" y="53086"/>
                </a:lnTo>
                <a:lnTo>
                  <a:pt x="65058" y="47498"/>
                </a:lnTo>
                <a:lnTo>
                  <a:pt x="65048" y="44704"/>
                </a:lnTo>
                <a:lnTo>
                  <a:pt x="64870" y="43942"/>
                </a:lnTo>
                <a:lnTo>
                  <a:pt x="64714" y="42926"/>
                </a:lnTo>
                <a:lnTo>
                  <a:pt x="64634" y="41529"/>
                </a:lnTo>
                <a:lnTo>
                  <a:pt x="64163" y="41148"/>
                </a:lnTo>
                <a:lnTo>
                  <a:pt x="64639" y="41148"/>
                </a:lnTo>
                <a:lnTo>
                  <a:pt x="64695" y="39624"/>
                </a:lnTo>
                <a:lnTo>
                  <a:pt x="61764" y="39624"/>
                </a:lnTo>
                <a:lnTo>
                  <a:pt x="60428" y="38735"/>
                </a:lnTo>
                <a:lnTo>
                  <a:pt x="57990" y="37592"/>
                </a:lnTo>
                <a:lnTo>
                  <a:pt x="57598" y="37465"/>
                </a:lnTo>
                <a:lnTo>
                  <a:pt x="57244" y="37465"/>
                </a:lnTo>
                <a:lnTo>
                  <a:pt x="56418" y="37084"/>
                </a:lnTo>
                <a:lnTo>
                  <a:pt x="52089" y="32639"/>
                </a:lnTo>
                <a:lnTo>
                  <a:pt x="14743" y="32638"/>
                </a:lnTo>
                <a:lnTo>
                  <a:pt x="7195" y="29717"/>
                </a:lnTo>
                <a:lnTo>
                  <a:pt x="6566" y="29590"/>
                </a:lnTo>
                <a:close/>
              </a:path>
              <a:path w="67310" h="59054">
                <a:moveTo>
                  <a:pt x="63848" y="53086"/>
                </a:moveTo>
                <a:lnTo>
                  <a:pt x="54216" y="53086"/>
                </a:lnTo>
                <a:lnTo>
                  <a:pt x="55592" y="53213"/>
                </a:lnTo>
                <a:lnTo>
                  <a:pt x="56221" y="53340"/>
                </a:lnTo>
                <a:lnTo>
                  <a:pt x="56850" y="53594"/>
                </a:lnTo>
                <a:lnTo>
                  <a:pt x="58030" y="53848"/>
                </a:lnTo>
                <a:lnTo>
                  <a:pt x="59092" y="54229"/>
                </a:lnTo>
                <a:lnTo>
                  <a:pt x="60860" y="54991"/>
                </a:lnTo>
                <a:lnTo>
                  <a:pt x="62433" y="55880"/>
                </a:lnTo>
                <a:lnTo>
                  <a:pt x="63848" y="53086"/>
                </a:lnTo>
                <a:close/>
              </a:path>
              <a:path w="67310" h="59054">
                <a:moveTo>
                  <a:pt x="65048" y="44704"/>
                </a:moveTo>
                <a:lnTo>
                  <a:pt x="65107" y="44958"/>
                </a:lnTo>
                <a:lnTo>
                  <a:pt x="65048" y="44704"/>
                </a:lnTo>
                <a:close/>
              </a:path>
              <a:path w="67310" h="59054">
                <a:moveTo>
                  <a:pt x="64639" y="41148"/>
                </a:moveTo>
                <a:lnTo>
                  <a:pt x="64163" y="41148"/>
                </a:lnTo>
                <a:lnTo>
                  <a:pt x="64634" y="41275"/>
                </a:lnTo>
                <a:close/>
              </a:path>
              <a:path w="67310" h="59054">
                <a:moveTo>
                  <a:pt x="66915" y="29210"/>
                </a:moveTo>
                <a:lnTo>
                  <a:pt x="65185" y="30353"/>
                </a:lnTo>
                <a:lnTo>
                  <a:pt x="63652" y="31115"/>
                </a:lnTo>
                <a:lnTo>
                  <a:pt x="62315" y="31623"/>
                </a:lnTo>
                <a:lnTo>
                  <a:pt x="61214" y="31877"/>
                </a:lnTo>
                <a:lnTo>
                  <a:pt x="60311" y="32131"/>
                </a:lnTo>
                <a:lnTo>
                  <a:pt x="59191" y="32131"/>
                </a:lnTo>
                <a:lnTo>
                  <a:pt x="59406" y="33401"/>
                </a:lnTo>
                <a:lnTo>
                  <a:pt x="59680" y="34671"/>
                </a:lnTo>
                <a:lnTo>
                  <a:pt x="64695" y="39624"/>
                </a:lnTo>
                <a:lnTo>
                  <a:pt x="64794" y="38481"/>
                </a:lnTo>
                <a:lnTo>
                  <a:pt x="65067" y="36322"/>
                </a:lnTo>
                <a:lnTo>
                  <a:pt x="65812" y="32893"/>
                </a:lnTo>
                <a:lnTo>
                  <a:pt x="66915" y="29210"/>
                </a:lnTo>
                <a:close/>
              </a:path>
              <a:path w="67310" h="59054">
                <a:moveTo>
                  <a:pt x="12344" y="0"/>
                </a:moveTo>
                <a:lnTo>
                  <a:pt x="8531" y="1777"/>
                </a:lnTo>
                <a:lnTo>
                  <a:pt x="8334" y="2031"/>
                </a:lnTo>
                <a:lnTo>
                  <a:pt x="7785" y="3301"/>
                </a:lnTo>
                <a:lnTo>
                  <a:pt x="7470" y="4444"/>
                </a:lnTo>
                <a:lnTo>
                  <a:pt x="7061" y="6603"/>
                </a:lnTo>
                <a:lnTo>
                  <a:pt x="6959" y="10540"/>
                </a:lnTo>
                <a:lnTo>
                  <a:pt x="7104" y="11556"/>
                </a:lnTo>
                <a:lnTo>
                  <a:pt x="13563" y="20954"/>
                </a:lnTo>
                <a:lnTo>
                  <a:pt x="13170" y="22478"/>
                </a:lnTo>
                <a:lnTo>
                  <a:pt x="13014" y="23240"/>
                </a:lnTo>
                <a:lnTo>
                  <a:pt x="12895" y="24002"/>
                </a:lnTo>
                <a:lnTo>
                  <a:pt x="12777" y="27939"/>
                </a:lnTo>
                <a:lnTo>
                  <a:pt x="13014" y="29209"/>
                </a:lnTo>
                <a:lnTo>
                  <a:pt x="52089" y="32639"/>
                </a:lnTo>
                <a:lnTo>
                  <a:pt x="51722" y="31877"/>
                </a:lnTo>
                <a:lnTo>
                  <a:pt x="51267" y="30480"/>
                </a:lnTo>
                <a:lnTo>
                  <a:pt x="50913" y="28702"/>
                </a:lnTo>
                <a:lnTo>
                  <a:pt x="50953" y="24892"/>
                </a:lnTo>
                <a:lnTo>
                  <a:pt x="51150" y="23622"/>
                </a:lnTo>
                <a:lnTo>
                  <a:pt x="51267" y="23241"/>
                </a:lnTo>
                <a:lnTo>
                  <a:pt x="51032" y="21971"/>
                </a:lnTo>
                <a:lnTo>
                  <a:pt x="38175" y="15240"/>
                </a:lnTo>
                <a:lnTo>
                  <a:pt x="37429" y="13843"/>
                </a:lnTo>
                <a:lnTo>
                  <a:pt x="22213" y="7874"/>
                </a:lnTo>
                <a:lnTo>
                  <a:pt x="20640" y="6096"/>
                </a:lnTo>
                <a:lnTo>
                  <a:pt x="19068" y="4445"/>
                </a:lnTo>
                <a:lnTo>
                  <a:pt x="18124" y="3556"/>
                </a:lnTo>
                <a:lnTo>
                  <a:pt x="17220" y="2794"/>
                </a:lnTo>
                <a:lnTo>
                  <a:pt x="16395" y="2032"/>
                </a:lnTo>
                <a:lnTo>
                  <a:pt x="14861" y="1016"/>
                </a:lnTo>
                <a:lnTo>
                  <a:pt x="14153" y="635"/>
                </a:lnTo>
                <a:lnTo>
                  <a:pt x="13524" y="381"/>
                </a:lnTo>
                <a:lnTo>
                  <a:pt x="12344" y="0"/>
                </a:lnTo>
                <a:close/>
              </a:path>
              <a:path w="67310" h="59054">
                <a:moveTo>
                  <a:pt x="59170" y="32004"/>
                </a:moveTo>
                <a:lnTo>
                  <a:pt x="59288" y="32131"/>
                </a:lnTo>
                <a:lnTo>
                  <a:pt x="59170" y="32004"/>
                </a:lnTo>
                <a:close/>
              </a:path>
              <a:path w="67310" h="59054">
                <a:moveTo>
                  <a:pt x="43365" y="13970"/>
                </a:moveTo>
                <a:lnTo>
                  <a:pt x="38175" y="15240"/>
                </a:lnTo>
                <a:lnTo>
                  <a:pt x="47424" y="15240"/>
                </a:lnTo>
                <a:lnTo>
                  <a:pt x="47296" y="15113"/>
                </a:lnTo>
                <a:lnTo>
                  <a:pt x="45055" y="14097"/>
                </a:lnTo>
                <a:lnTo>
                  <a:pt x="44505" y="14097"/>
                </a:lnTo>
                <a:lnTo>
                  <a:pt x="43365" y="13970"/>
                </a:lnTo>
                <a:close/>
              </a:path>
              <a:path w="67310" h="59054">
                <a:moveTo>
                  <a:pt x="28346" y="6096"/>
                </a:moveTo>
                <a:lnTo>
                  <a:pt x="26617" y="6096"/>
                </a:lnTo>
                <a:lnTo>
                  <a:pt x="25633" y="6223"/>
                </a:lnTo>
                <a:lnTo>
                  <a:pt x="24297" y="6604"/>
                </a:lnTo>
                <a:lnTo>
                  <a:pt x="23943" y="6858"/>
                </a:lnTo>
                <a:lnTo>
                  <a:pt x="23589" y="6985"/>
                </a:lnTo>
                <a:lnTo>
                  <a:pt x="22566" y="7620"/>
                </a:lnTo>
                <a:lnTo>
                  <a:pt x="22331" y="7874"/>
                </a:lnTo>
                <a:lnTo>
                  <a:pt x="32297" y="7874"/>
                </a:lnTo>
                <a:lnTo>
                  <a:pt x="31610" y="7366"/>
                </a:lnTo>
                <a:lnTo>
                  <a:pt x="30901" y="6985"/>
                </a:lnTo>
                <a:lnTo>
                  <a:pt x="29604" y="6350"/>
                </a:lnTo>
                <a:lnTo>
                  <a:pt x="28346" y="6096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90578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7047" y="14292"/>
                </a:moveTo>
                <a:lnTo>
                  <a:pt x="6054" y="14292"/>
                </a:lnTo>
                <a:lnTo>
                  <a:pt x="6644" y="14602"/>
                </a:lnTo>
                <a:lnTo>
                  <a:pt x="7047" y="14292"/>
                </a:lnTo>
                <a:close/>
              </a:path>
              <a:path w="19050" h="14604">
                <a:moveTo>
                  <a:pt x="7037" y="0"/>
                </a:moveTo>
                <a:lnTo>
                  <a:pt x="1218" y="5680"/>
                </a:lnTo>
                <a:lnTo>
                  <a:pt x="825" y="6424"/>
                </a:lnTo>
                <a:lnTo>
                  <a:pt x="235" y="7753"/>
                </a:lnTo>
                <a:lnTo>
                  <a:pt x="78" y="8383"/>
                </a:lnTo>
                <a:lnTo>
                  <a:pt x="0" y="10456"/>
                </a:lnTo>
                <a:lnTo>
                  <a:pt x="118" y="10879"/>
                </a:lnTo>
                <a:lnTo>
                  <a:pt x="3145" y="13662"/>
                </a:lnTo>
                <a:lnTo>
                  <a:pt x="3499" y="13823"/>
                </a:lnTo>
                <a:lnTo>
                  <a:pt x="4954" y="14246"/>
                </a:lnTo>
                <a:lnTo>
                  <a:pt x="6015" y="14453"/>
                </a:lnTo>
                <a:lnTo>
                  <a:pt x="6408" y="14487"/>
                </a:lnTo>
                <a:lnTo>
                  <a:pt x="6206" y="14372"/>
                </a:lnTo>
                <a:lnTo>
                  <a:pt x="6015" y="14292"/>
                </a:lnTo>
                <a:lnTo>
                  <a:pt x="7047" y="14292"/>
                </a:lnTo>
                <a:lnTo>
                  <a:pt x="18448" y="3012"/>
                </a:lnTo>
                <a:lnTo>
                  <a:pt x="13721" y="3012"/>
                </a:lnTo>
                <a:lnTo>
                  <a:pt x="11879" y="1649"/>
                </a:lnTo>
                <a:lnTo>
                  <a:pt x="7627" y="34"/>
                </a:lnTo>
                <a:lnTo>
                  <a:pt x="7037" y="0"/>
                </a:lnTo>
                <a:close/>
              </a:path>
              <a:path w="19050" h="14604">
                <a:moveTo>
                  <a:pt x="16630" y="2118"/>
                </a:moveTo>
                <a:lnTo>
                  <a:pt x="13721" y="3012"/>
                </a:lnTo>
                <a:lnTo>
                  <a:pt x="18448" y="3012"/>
                </a:lnTo>
                <a:lnTo>
                  <a:pt x="18714" y="2668"/>
                </a:lnTo>
                <a:lnTo>
                  <a:pt x="18124" y="2427"/>
                </a:lnTo>
                <a:lnTo>
                  <a:pt x="17614" y="2267"/>
                </a:lnTo>
                <a:lnTo>
                  <a:pt x="16630" y="21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28931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4" h="187959">
                <a:moveTo>
                  <a:pt x="32632" y="186689"/>
                </a:moveTo>
                <a:lnTo>
                  <a:pt x="24022" y="186689"/>
                </a:lnTo>
                <a:lnTo>
                  <a:pt x="24533" y="187959"/>
                </a:lnTo>
                <a:lnTo>
                  <a:pt x="31767" y="187959"/>
                </a:lnTo>
                <a:lnTo>
                  <a:pt x="32632" y="186689"/>
                </a:lnTo>
                <a:close/>
              </a:path>
              <a:path w="120014" h="187959">
                <a:moveTo>
                  <a:pt x="34401" y="185419"/>
                </a:moveTo>
                <a:lnTo>
                  <a:pt x="22763" y="185419"/>
                </a:lnTo>
                <a:lnTo>
                  <a:pt x="23550" y="186689"/>
                </a:lnTo>
                <a:lnTo>
                  <a:pt x="33536" y="186689"/>
                </a:lnTo>
                <a:lnTo>
                  <a:pt x="34401" y="185419"/>
                </a:lnTo>
                <a:close/>
              </a:path>
              <a:path w="120014" h="187959">
                <a:moveTo>
                  <a:pt x="39512" y="180339"/>
                </a:moveTo>
                <a:lnTo>
                  <a:pt x="4364" y="180339"/>
                </a:lnTo>
                <a:lnTo>
                  <a:pt x="5032" y="181609"/>
                </a:lnTo>
                <a:lnTo>
                  <a:pt x="6605" y="181609"/>
                </a:lnTo>
                <a:lnTo>
                  <a:pt x="7548" y="182879"/>
                </a:lnTo>
                <a:lnTo>
                  <a:pt x="21388" y="182879"/>
                </a:lnTo>
                <a:lnTo>
                  <a:pt x="21742" y="184149"/>
                </a:lnTo>
                <a:lnTo>
                  <a:pt x="22174" y="185419"/>
                </a:lnTo>
                <a:lnTo>
                  <a:pt x="35306" y="185419"/>
                </a:lnTo>
                <a:lnTo>
                  <a:pt x="36171" y="184149"/>
                </a:lnTo>
                <a:lnTo>
                  <a:pt x="37035" y="184149"/>
                </a:lnTo>
                <a:lnTo>
                  <a:pt x="37900" y="182879"/>
                </a:lnTo>
                <a:lnTo>
                  <a:pt x="38726" y="181609"/>
                </a:lnTo>
                <a:lnTo>
                  <a:pt x="39512" y="180339"/>
                </a:lnTo>
                <a:close/>
              </a:path>
              <a:path w="120014" h="187959">
                <a:moveTo>
                  <a:pt x="21388" y="182879"/>
                </a:moveTo>
                <a:lnTo>
                  <a:pt x="11047" y="182879"/>
                </a:lnTo>
                <a:lnTo>
                  <a:pt x="12424" y="184149"/>
                </a:lnTo>
                <a:lnTo>
                  <a:pt x="17338" y="184149"/>
                </a:lnTo>
                <a:lnTo>
                  <a:pt x="21388" y="182879"/>
                </a:lnTo>
                <a:close/>
              </a:path>
              <a:path w="120014" h="187959">
                <a:moveTo>
                  <a:pt x="47493" y="181609"/>
                </a:moveTo>
                <a:lnTo>
                  <a:pt x="41399" y="181609"/>
                </a:lnTo>
                <a:lnTo>
                  <a:pt x="42579" y="182879"/>
                </a:lnTo>
                <a:lnTo>
                  <a:pt x="46432" y="182879"/>
                </a:lnTo>
                <a:lnTo>
                  <a:pt x="47493" y="181609"/>
                </a:lnTo>
                <a:close/>
              </a:path>
              <a:path w="120014" h="187959">
                <a:moveTo>
                  <a:pt x="49105" y="180339"/>
                </a:moveTo>
                <a:lnTo>
                  <a:pt x="39512" y="180339"/>
                </a:lnTo>
                <a:lnTo>
                  <a:pt x="39826" y="181609"/>
                </a:lnTo>
                <a:lnTo>
                  <a:pt x="48044" y="181609"/>
                </a:lnTo>
                <a:lnTo>
                  <a:pt x="49105" y="180339"/>
                </a:lnTo>
                <a:close/>
              </a:path>
              <a:path w="120014" h="187959">
                <a:moveTo>
                  <a:pt x="50167" y="179069"/>
                </a:moveTo>
                <a:lnTo>
                  <a:pt x="3263" y="179069"/>
                </a:lnTo>
                <a:lnTo>
                  <a:pt x="3774" y="180339"/>
                </a:lnTo>
                <a:lnTo>
                  <a:pt x="49655" y="180339"/>
                </a:lnTo>
                <a:lnTo>
                  <a:pt x="50167" y="179069"/>
                </a:lnTo>
                <a:close/>
              </a:path>
              <a:path w="120014" h="187959">
                <a:moveTo>
                  <a:pt x="52486" y="172719"/>
                </a:moveTo>
                <a:lnTo>
                  <a:pt x="1297" y="172719"/>
                </a:lnTo>
                <a:lnTo>
                  <a:pt x="1454" y="175259"/>
                </a:lnTo>
                <a:lnTo>
                  <a:pt x="1730" y="176529"/>
                </a:lnTo>
                <a:lnTo>
                  <a:pt x="1927" y="176529"/>
                </a:lnTo>
                <a:lnTo>
                  <a:pt x="2163" y="177799"/>
                </a:lnTo>
                <a:lnTo>
                  <a:pt x="2477" y="177799"/>
                </a:lnTo>
                <a:lnTo>
                  <a:pt x="2831" y="179069"/>
                </a:lnTo>
                <a:lnTo>
                  <a:pt x="50677" y="179069"/>
                </a:lnTo>
                <a:lnTo>
                  <a:pt x="52211" y="175259"/>
                </a:lnTo>
                <a:lnTo>
                  <a:pt x="52211" y="173989"/>
                </a:lnTo>
                <a:lnTo>
                  <a:pt x="52369" y="173989"/>
                </a:lnTo>
                <a:lnTo>
                  <a:pt x="52486" y="172719"/>
                </a:lnTo>
                <a:close/>
              </a:path>
              <a:path w="120014" h="187959">
                <a:moveTo>
                  <a:pt x="53037" y="171449"/>
                </a:moveTo>
                <a:lnTo>
                  <a:pt x="1415" y="171449"/>
                </a:lnTo>
                <a:lnTo>
                  <a:pt x="1337" y="172719"/>
                </a:lnTo>
                <a:lnTo>
                  <a:pt x="52683" y="172719"/>
                </a:lnTo>
                <a:lnTo>
                  <a:pt x="53037" y="171449"/>
                </a:lnTo>
                <a:close/>
              </a:path>
              <a:path w="120014" h="187959">
                <a:moveTo>
                  <a:pt x="61018" y="168909"/>
                </a:moveTo>
                <a:lnTo>
                  <a:pt x="2202" y="168909"/>
                </a:lnTo>
                <a:lnTo>
                  <a:pt x="1651" y="171449"/>
                </a:lnTo>
                <a:lnTo>
                  <a:pt x="54845" y="171449"/>
                </a:lnTo>
                <a:lnTo>
                  <a:pt x="55160" y="170179"/>
                </a:lnTo>
                <a:lnTo>
                  <a:pt x="60389" y="170179"/>
                </a:lnTo>
                <a:lnTo>
                  <a:pt x="61018" y="168909"/>
                </a:lnTo>
                <a:close/>
              </a:path>
              <a:path w="120014" h="187959">
                <a:moveTo>
                  <a:pt x="59170" y="170179"/>
                </a:moveTo>
                <a:lnTo>
                  <a:pt x="55867" y="170179"/>
                </a:lnTo>
                <a:lnTo>
                  <a:pt x="56025" y="171449"/>
                </a:lnTo>
                <a:lnTo>
                  <a:pt x="58620" y="171449"/>
                </a:lnTo>
                <a:lnTo>
                  <a:pt x="59170" y="170179"/>
                </a:lnTo>
                <a:close/>
              </a:path>
              <a:path w="120014" h="187959">
                <a:moveTo>
                  <a:pt x="62394" y="167639"/>
                </a:moveTo>
                <a:lnTo>
                  <a:pt x="3302" y="167639"/>
                </a:lnTo>
                <a:lnTo>
                  <a:pt x="2909" y="168909"/>
                </a:lnTo>
                <a:lnTo>
                  <a:pt x="61725" y="168909"/>
                </a:lnTo>
                <a:lnTo>
                  <a:pt x="62394" y="167639"/>
                </a:lnTo>
                <a:close/>
              </a:path>
              <a:path w="120014" h="187959">
                <a:moveTo>
                  <a:pt x="75682" y="165099"/>
                </a:moveTo>
                <a:lnTo>
                  <a:pt x="64556" y="165099"/>
                </a:lnTo>
                <a:lnTo>
                  <a:pt x="65028" y="166369"/>
                </a:lnTo>
                <a:lnTo>
                  <a:pt x="67780" y="166369"/>
                </a:lnTo>
                <a:lnTo>
                  <a:pt x="69078" y="167639"/>
                </a:lnTo>
                <a:lnTo>
                  <a:pt x="69982" y="167639"/>
                </a:lnTo>
                <a:lnTo>
                  <a:pt x="71082" y="168909"/>
                </a:lnTo>
                <a:lnTo>
                  <a:pt x="72381" y="167639"/>
                </a:lnTo>
                <a:lnTo>
                  <a:pt x="74739" y="166369"/>
                </a:lnTo>
                <a:lnTo>
                  <a:pt x="75682" y="165099"/>
                </a:lnTo>
                <a:close/>
              </a:path>
              <a:path w="120014" h="187959">
                <a:moveTo>
                  <a:pt x="9357" y="166369"/>
                </a:moveTo>
                <a:lnTo>
                  <a:pt x="5032" y="166369"/>
                </a:lnTo>
                <a:lnTo>
                  <a:pt x="4560" y="167639"/>
                </a:lnTo>
                <a:lnTo>
                  <a:pt x="11362" y="167639"/>
                </a:lnTo>
                <a:lnTo>
                  <a:pt x="9357" y="166369"/>
                </a:lnTo>
                <a:close/>
              </a:path>
              <a:path w="120014" h="187959">
                <a:moveTo>
                  <a:pt x="63102" y="166369"/>
                </a:moveTo>
                <a:lnTo>
                  <a:pt x="12581" y="166369"/>
                </a:lnTo>
                <a:lnTo>
                  <a:pt x="12817" y="167639"/>
                </a:lnTo>
                <a:lnTo>
                  <a:pt x="63102" y="167639"/>
                </a:lnTo>
                <a:lnTo>
                  <a:pt x="63102" y="166369"/>
                </a:lnTo>
                <a:close/>
              </a:path>
              <a:path w="120014" h="187959">
                <a:moveTo>
                  <a:pt x="77806" y="163829"/>
                </a:moveTo>
                <a:lnTo>
                  <a:pt x="12502" y="163829"/>
                </a:lnTo>
                <a:lnTo>
                  <a:pt x="12424" y="166369"/>
                </a:lnTo>
                <a:lnTo>
                  <a:pt x="64163" y="166369"/>
                </a:lnTo>
                <a:lnTo>
                  <a:pt x="64556" y="165099"/>
                </a:lnTo>
                <a:lnTo>
                  <a:pt x="76508" y="165099"/>
                </a:lnTo>
                <a:lnTo>
                  <a:pt x="77806" y="163829"/>
                </a:lnTo>
                <a:close/>
              </a:path>
              <a:path w="120014" h="187959">
                <a:moveTo>
                  <a:pt x="79929" y="162559"/>
                </a:moveTo>
                <a:lnTo>
                  <a:pt x="13014" y="162559"/>
                </a:lnTo>
                <a:lnTo>
                  <a:pt x="12738" y="163829"/>
                </a:lnTo>
                <a:lnTo>
                  <a:pt x="78868" y="163829"/>
                </a:lnTo>
                <a:lnTo>
                  <a:pt x="79929" y="162559"/>
                </a:lnTo>
                <a:close/>
              </a:path>
              <a:path w="120014" h="187959">
                <a:moveTo>
                  <a:pt x="78278" y="160019"/>
                </a:moveTo>
                <a:lnTo>
                  <a:pt x="15018" y="160019"/>
                </a:lnTo>
                <a:lnTo>
                  <a:pt x="14389" y="161289"/>
                </a:lnTo>
                <a:lnTo>
                  <a:pt x="13878" y="161289"/>
                </a:lnTo>
                <a:lnTo>
                  <a:pt x="13407" y="162559"/>
                </a:lnTo>
                <a:lnTo>
                  <a:pt x="79339" y="162559"/>
                </a:lnTo>
                <a:lnTo>
                  <a:pt x="78632" y="161289"/>
                </a:lnTo>
                <a:lnTo>
                  <a:pt x="78278" y="160019"/>
                </a:lnTo>
                <a:close/>
              </a:path>
              <a:path w="120014" h="187959">
                <a:moveTo>
                  <a:pt x="77216" y="157479"/>
                </a:moveTo>
                <a:lnTo>
                  <a:pt x="55670" y="157479"/>
                </a:lnTo>
                <a:lnTo>
                  <a:pt x="54688" y="158749"/>
                </a:lnTo>
                <a:lnTo>
                  <a:pt x="18714" y="158749"/>
                </a:lnTo>
                <a:lnTo>
                  <a:pt x="17888" y="160019"/>
                </a:lnTo>
                <a:lnTo>
                  <a:pt x="77884" y="160019"/>
                </a:lnTo>
                <a:lnTo>
                  <a:pt x="77216" y="158749"/>
                </a:lnTo>
                <a:lnTo>
                  <a:pt x="77216" y="157479"/>
                </a:lnTo>
                <a:close/>
              </a:path>
              <a:path w="120014" h="187959">
                <a:moveTo>
                  <a:pt x="51779" y="157479"/>
                </a:moveTo>
                <a:lnTo>
                  <a:pt x="29055" y="157479"/>
                </a:lnTo>
                <a:lnTo>
                  <a:pt x="28819" y="158749"/>
                </a:lnTo>
                <a:lnTo>
                  <a:pt x="52644" y="158749"/>
                </a:lnTo>
                <a:lnTo>
                  <a:pt x="51779" y="157479"/>
                </a:lnTo>
                <a:close/>
              </a:path>
              <a:path w="120014" h="187959">
                <a:moveTo>
                  <a:pt x="45292" y="154939"/>
                </a:moveTo>
                <a:lnTo>
                  <a:pt x="30509" y="154939"/>
                </a:lnTo>
                <a:lnTo>
                  <a:pt x="30037" y="156209"/>
                </a:lnTo>
                <a:lnTo>
                  <a:pt x="29643" y="156209"/>
                </a:lnTo>
                <a:lnTo>
                  <a:pt x="29290" y="157479"/>
                </a:lnTo>
                <a:lnTo>
                  <a:pt x="48790" y="157479"/>
                </a:lnTo>
                <a:lnTo>
                  <a:pt x="47886" y="156209"/>
                </a:lnTo>
                <a:lnTo>
                  <a:pt x="45292" y="154939"/>
                </a:lnTo>
                <a:close/>
              </a:path>
              <a:path w="120014" h="187959">
                <a:moveTo>
                  <a:pt x="75132" y="151129"/>
                </a:moveTo>
                <a:lnTo>
                  <a:pt x="62394" y="151129"/>
                </a:lnTo>
                <a:lnTo>
                  <a:pt x="63023" y="152399"/>
                </a:lnTo>
                <a:lnTo>
                  <a:pt x="63612" y="152399"/>
                </a:lnTo>
                <a:lnTo>
                  <a:pt x="63849" y="153669"/>
                </a:lnTo>
                <a:lnTo>
                  <a:pt x="64321" y="153669"/>
                </a:lnTo>
                <a:lnTo>
                  <a:pt x="64634" y="154939"/>
                </a:lnTo>
                <a:lnTo>
                  <a:pt x="64870" y="156209"/>
                </a:lnTo>
                <a:lnTo>
                  <a:pt x="57990" y="156209"/>
                </a:lnTo>
                <a:lnTo>
                  <a:pt x="56969" y="157479"/>
                </a:lnTo>
                <a:lnTo>
                  <a:pt x="77137" y="157479"/>
                </a:lnTo>
                <a:lnTo>
                  <a:pt x="76351" y="154939"/>
                </a:lnTo>
                <a:lnTo>
                  <a:pt x="75840" y="153669"/>
                </a:lnTo>
                <a:lnTo>
                  <a:pt x="75132" y="151129"/>
                </a:lnTo>
                <a:close/>
              </a:path>
              <a:path w="120014" h="187959">
                <a:moveTo>
                  <a:pt x="41832" y="153669"/>
                </a:moveTo>
                <a:lnTo>
                  <a:pt x="31532" y="153669"/>
                </a:lnTo>
                <a:lnTo>
                  <a:pt x="30981" y="154939"/>
                </a:lnTo>
                <a:lnTo>
                  <a:pt x="42971" y="154939"/>
                </a:lnTo>
                <a:lnTo>
                  <a:pt x="41832" y="153669"/>
                </a:lnTo>
                <a:close/>
              </a:path>
              <a:path w="120014" h="187959">
                <a:moveTo>
                  <a:pt x="36957" y="152399"/>
                </a:moveTo>
                <a:lnTo>
                  <a:pt x="34087" y="152399"/>
                </a:lnTo>
                <a:lnTo>
                  <a:pt x="33419" y="153669"/>
                </a:lnTo>
                <a:lnTo>
                  <a:pt x="39158" y="153669"/>
                </a:lnTo>
                <a:lnTo>
                  <a:pt x="36957" y="152399"/>
                </a:lnTo>
                <a:close/>
              </a:path>
              <a:path w="120014" h="187959">
                <a:moveTo>
                  <a:pt x="39119" y="151129"/>
                </a:moveTo>
                <a:lnTo>
                  <a:pt x="35581" y="151129"/>
                </a:lnTo>
                <a:lnTo>
                  <a:pt x="36367" y="152399"/>
                </a:lnTo>
                <a:lnTo>
                  <a:pt x="38136" y="152399"/>
                </a:lnTo>
                <a:lnTo>
                  <a:pt x="39119" y="151129"/>
                </a:lnTo>
                <a:close/>
              </a:path>
              <a:path w="120014" h="187959">
                <a:moveTo>
                  <a:pt x="47729" y="148589"/>
                </a:moveTo>
                <a:lnTo>
                  <a:pt x="31020" y="148589"/>
                </a:lnTo>
                <a:lnTo>
                  <a:pt x="31885" y="149859"/>
                </a:lnTo>
                <a:lnTo>
                  <a:pt x="32946" y="151129"/>
                </a:lnTo>
                <a:lnTo>
                  <a:pt x="43641" y="151129"/>
                </a:lnTo>
                <a:lnTo>
                  <a:pt x="44938" y="149859"/>
                </a:lnTo>
                <a:lnTo>
                  <a:pt x="46313" y="149859"/>
                </a:lnTo>
                <a:lnTo>
                  <a:pt x="47729" y="148589"/>
                </a:lnTo>
                <a:close/>
              </a:path>
              <a:path w="120014" h="187959">
                <a:moveTo>
                  <a:pt x="74188" y="149859"/>
                </a:moveTo>
                <a:lnTo>
                  <a:pt x="61057" y="149859"/>
                </a:lnTo>
                <a:lnTo>
                  <a:pt x="61725" y="151129"/>
                </a:lnTo>
                <a:lnTo>
                  <a:pt x="74700" y="151129"/>
                </a:lnTo>
                <a:lnTo>
                  <a:pt x="74188" y="149859"/>
                </a:lnTo>
                <a:close/>
              </a:path>
              <a:path w="120014" h="187959">
                <a:moveTo>
                  <a:pt x="76233" y="147319"/>
                </a:moveTo>
                <a:lnTo>
                  <a:pt x="56850" y="147319"/>
                </a:lnTo>
                <a:lnTo>
                  <a:pt x="57715" y="148589"/>
                </a:lnTo>
                <a:lnTo>
                  <a:pt x="59092" y="148589"/>
                </a:lnTo>
                <a:lnTo>
                  <a:pt x="60350" y="149859"/>
                </a:lnTo>
                <a:lnTo>
                  <a:pt x="74582" y="149859"/>
                </a:lnTo>
                <a:lnTo>
                  <a:pt x="75565" y="148589"/>
                </a:lnTo>
                <a:lnTo>
                  <a:pt x="76233" y="147319"/>
                </a:lnTo>
                <a:close/>
              </a:path>
              <a:path w="120014" h="187959">
                <a:moveTo>
                  <a:pt x="78513" y="143509"/>
                </a:moveTo>
                <a:lnTo>
                  <a:pt x="72930" y="143509"/>
                </a:lnTo>
                <a:lnTo>
                  <a:pt x="72223" y="144779"/>
                </a:lnTo>
                <a:lnTo>
                  <a:pt x="13524" y="144779"/>
                </a:lnTo>
                <a:lnTo>
                  <a:pt x="14272" y="146049"/>
                </a:lnTo>
                <a:lnTo>
                  <a:pt x="28819" y="146049"/>
                </a:lnTo>
                <a:lnTo>
                  <a:pt x="29565" y="147319"/>
                </a:lnTo>
                <a:lnTo>
                  <a:pt x="30037" y="148589"/>
                </a:lnTo>
                <a:lnTo>
                  <a:pt x="47886" y="148589"/>
                </a:lnTo>
                <a:lnTo>
                  <a:pt x="48751" y="147319"/>
                </a:lnTo>
                <a:lnTo>
                  <a:pt x="76233" y="147319"/>
                </a:lnTo>
                <a:lnTo>
                  <a:pt x="76980" y="146049"/>
                </a:lnTo>
                <a:lnTo>
                  <a:pt x="78120" y="144779"/>
                </a:lnTo>
                <a:lnTo>
                  <a:pt x="78513" y="143509"/>
                </a:lnTo>
                <a:close/>
              </a:path>
              <a:path w="120014" h="187959">
                <a:moveTo>
                  <a:pt x="69117" y="143509"/>
                </a:moveTo>
                <a:lnTo>
                  <a:pt x="11912" y="143509"/>
                </a:lnTo>
                <a:lnTo>
                  <a:pt x="12344" y="144779"/>
                </a:lnTo>
                <a:lnTo>
                  <a:pt x="69824" y="144779"/>
                </a:lnTo>
                <a:lnTo>
                  <a:pt x="69117" y="143509"/>
                </a:lnTo>
                <a:close/>
              </a:path>
              <a:path w="120014" h="187959">
                <a:moveTo>
                  <a:pt x="67111" y="142239"/>
                </a:moveTo>
                <a:lnTo>
                  <a:pt x="11244" y="142239"/>
                </a:lnTo>
                <a:lnTo>
                  <a:pt x="11559" y="143509"/>
                </a:lnTo>
                <a:lnTo>
                  <a:pt x="68213" y="143509"/>
                </a:lnTo>
                <a:lnTo>
                  <a:pt x="67111" y="142239"/>
                </a:lnTo>
                <a:close/>
              </a:path>
              <a:path w="120014" h="187959">
                <a:moveTo>
                  <a:pt x="82720" y="142239"/>
                </a:moveTo>
                <a:lnTo>
                  <a:pt x="73717" y="142239"/>
                </a:lnTo>
                <a:lnTo>
                  <a:pt x="73520" y="143509"/>
                </a:lnTo>
                <a:lnTo>
                  <a:pt x="81855" y="143509"/>
                </a:lnTo>
                <a:lnTo>
                  <a:pt x="82720" y="142239"/>
                </a:lnTo>
                <a:close/>
              </a:path>
              <a:path w="120014" h="187959">
                <a:moveTo>
                  <a:pt x="64989" y="140969"/>
                </a:moveTo>
                <a:lnTo>
                  <a:pt x="10891" y="140969"/>
                </a:lnTo>
                <a:lnTo>
                  <a:pt x="11047" y="142239"/>
                </a:lnTo>
                <a:lnTo>
                  <a:pt x="66443" y="142239"/>
                </a:lnTo>
                <a:lnTo>
                  <a:pt x="64989" y="140969"/>
                </a:lnTo>
                <a:close/>
              </a:path>
              <a:path w="120014" h="187959">
                <a:moveTo>
                  <a:pt x="85355" y="140969"/>
                </a:moveTo>
                <a:lnTo>
                  <a:pt x="73049" y="140969"/>
                </a:lnTo>
                <a:lnTo>
                  <a:pt x="73756" y="142239"/>
                </a:lnTo>
                <a:lnTo>
                  <a:pt x="84726" y="142239"/>
                </a:lnTo>
                <a:lnTo>
                  <a:pt x="85355" y="140969"/>
                </a:lnTo>
                <a:close/>
              </a:path>
              <a:path w="120014" h="187959">
                <a:moveTo>
                  <a:pt x="61333" y="132079"/>
                </a:moveTo>
                <a:lnTo>
                  <a:pt x="2477" y="132079"/>
                </a:lnTo>
                <a:lnTo>
                  <a:pt x="3499" y="133349"/>
                </a:lnTo>
                <a:lnTo>
                  <a:pt x="4796" y="133349"/>
                </a:lnTo>
                <a:lnTo>
                  <a:pt x="6330" y="134619"/>
                </a:lnTo>
                <a:lnTo>
                  <a:pt x="8177" y="134619"/>
                </a:lnTo>
                <a:lnTo>
                  <a:pt x="9199" y="135889"/>
                </a:lnTo>
                <a:lnTo>
                  <a:pt x="11283" y="135889"/>
                </a:lnTo>
                <a:lnTo>
                  <a:pt x="10891" y="138429"/>
                </a:lnTo>
                <a:lnTo>
                  <a:pt x="10772" y="140969"/>
                </a:lnTo>
                <a:lnTo>
                  <a:pt x="64124" y="140969"/>
                </a:lnTo>
                <a:lnTo>
                  <a:pt x="63731" y="138429"/>
                </a:lnTo>
                <a:lnTo>
                  <a:pt x="63337" y="137159"/>
                </a:lnTo>
                <a:lnTo>
                  <a:pt x="62827" y="135889"/>
                </a:lnTo>
                <a:lnTo>
                  <a:pt x="62512" y="134619"/>
                </a:lnTo>
                <a:lnTo>
                  <a:pt x="61765" y="133349"/>
                </a:lnTo>
                <a:lnTo>
                  <a:pt x="61333" y="132079"/>
                </a:lnTo>
                <a:close/>
              </a:path>
              <a:path w="120014" h="187959">
                <a:moveTo>
                  <a:pt x="85984" y="139699"/>
                </a:moveTo>
                <a:lnTo>
                  <a:pt x="71947" y="139699"/>
                </a:lnTo>
                <a:lnTo>
                  <a:pt x="72459" y="140969"/>
                </a:lnTo>
                <a:lnTo>
                  <a:pt x="85826" y="140969"/>
                </a:lnTo>
                <a:lnTo>
                  <a:pt x="85984" y="139699"/>
                </a:lnTo>
                <a:close/>
              </a:path>
              <a:path w="120014" h="187959">
                <a:moveTo>
                  <a:pt x="85629" y="137159"/>
                </a:moveTo>
                <a:lnTo>
                  <a:pt x="70768" y="137159"/>
                </a:lnTo>
                <a:lnTo>
                  <a:pt x="71201" y="138429"/>
                </a:lnTo>
                <a:lnTo>
                  <a:pt x="71515" y="139699"/>
                </a:lnTo>
                <a:lnTo>
                  <a:pt x="86141" y="139699"/>
                </a:lnTo>
                <a:lnTo>
                  <a:pt x="86101" y="138429"/>
                </a:lnTo>
                <a:lnTo>
                  <a:pt x="85865" y="138429"/>
                </a:lnTo>
                <a:lnTo>
                  <a:pt x="85629" y="137159"/>
                </a:lnTo>
                <a:close/>
              </a:path>
              <a:path w="120014" h="187959">
                <a:moveTo>
                  <a:pt x="83900" y="130809"/>
                </a:moveTo>
                <a:lnTo>
                  <a:pt x="76784" y="130809"/>
                </a:lnTo>
                <a:lnTo>
                  <a:pt x="75997" y="132079"/>
                </a:lnTo>
                <a:lnTo>
                  <a:pt x="73834" y="132079"/>
                </a:lnTo>
                <a:lnTo>
                  <a:pt x="72813" y="133349"/>
                </a:lnTo>
                <a:lnTo>
                  <a:pt x="71830" y="133349"/>
                </a:lnTo>
                <a:lnTo>
                  <a:pt x="71555" y="134619"/>
                </a:lnTo>
                <a:lnTo>
                  <a:pt x="70886" y="134619"/>
                </a:lnTo>
                <a:lnTo>
                  <a:pt x="70768" y="135889"/>
                </a:lnTo>
                <a:lnTo>
                  <a:pt x="70689" y="137159"/>
                </a:lnTo>
                <a:lnTo>
                  <a:pt x="85315" y="137159"/>
                </a:lnTo>
                <a:lnTo>
                  <a:pt x="84882" y="135889"/>
                </a:lnTo>
                <a:lnTo>
                  <a:pt x="84568" y="133349"/>
                </a:lnTo>
                <a:lnTo>
                  <a:pt x="84371" y="132079"/>
                </a:lnTo>
                <a:lnTo>
                  <a:pt x="83900" y="130809"/>
                </a:lnTo>
                <a:close/>
              </a:path>
              <a:path w="120014" h="187959">
                <a:moveTo>
                  <a:pt x="23982" y="105409"/>
                </a:moveTo>
                <a:lnTo>
                  <a:pt x="11559" y="105409"/>
                </a:lnTo>
                <a:lnTo>
                  <a:pt x="11401" y="106679"/>
                </a:lnTo>
                <a:lnTo>
                  <a:pt x="11166" y="109219"/>
                </a:lnTo>
                <a:lnTo>
                  <a:pt x="11323" y="110489"/>
                </a:lnTo>
                <a:lnTo>
                  <a:pt x="11676" y="113029"/>
                </a:lnTo>
                <a:lnTo>
                  <a:pt x="11991" y="114299"/>
                </a:lnTo>
                <a:lnTo>
                  <a:pt x="12817" y="118109"/>
                </a:lnTo>
                <a:lnTo>
                  <a:pt x="2359" y="118109"/>
                </a:lnTo>
                <a:lnTo>
                  <a:pt x="1927" y="119379"/>
                </a:lnTo>
                <a:lnTo>
                  <a:pt x="1101" y="119379"/>
                </a:lnTo>
                <a:lnTo>
                  <a:pt x="786" y="120649"/>
                </a:lnTo>
                <a:lnTo>
                  <a:pt x="511" y="121919"/>
                </a:lnTo>
                <a:lnTo>
                  <a:pt x="275" y="121919"/>
                </a:lnTo>
                <a:lnTo>
                  <a:pt x="118" y="123189"/>
                </a:lnTo>
                <a:lnTo>
                  <a:pt x="0" y="124459"/>
                </a:lnTo>
                <a:lnTo>
                  <a:pt x="0" y="126999"/>
                </a:lnTo>
                <a:lnTo>
                  <a:pt x="235" y="128269"/>
                </a:lnTo>
                <a:lnTo>
                  <a:pt x="550" y="129539"/>
                </a:lnTo>
                <a:lnTo>
                  <a:pt x="1022" y="129539"/>
                </a:lnTo>
                <a:lnTo>
                  <a:pt x="1651" y="130809"/>
                </a:lnTo>
                <a:lnTo>
                  <a:pt x="2044" y="132079"/>
                </a:lnTo>
                <a:lnTo>
                  <a:pt x="60860" y="132079"/>
                </a:lnTo>
                <a:lnTo>
                  <a:pt x="60350" y="130809"/>
                </a:lnTo>
                <a:lnTo>
                  <a:pt x="60271" y="129539"/>
                </a:lnTo>
                <a:lnTo>
                  <a:pt x="60231" y="126999"/>
                </a:lnTo>
                <a:lnTo>
                  <a:pt x="57990" y="126999"/>
                </a:lnTo>
                <a:lnTo>
                  <a:pt x="56103" y="124459"/>
                </a:lnTo>
                <a:lnTo>
                  <a:pt x="56260" y="123189"/>
                </a:lnTo>
                <a:lnTo>
                  <a:pt x="56496" y="120649"/>
                </a:lnTo>
                <a:lnTo>
                  <a:pt x="56496" y="116839"/>
                </a:lnTo>
                <a:lnTo>
                  <a:pt x="52054" y="116839"/>
                </a:lnTo>
                <a:lnTo>
                  <a:pt x="51306" y="115569"/>
                </a:lnTo>
                <a:lnTo>
                  <a:pt x="50914" y="115569"/>
                </a:lnTo>
                <a:lnTo>
                  <a:pt x="50442" y="114299"/>
                </a:lnTo>
                <a:lnTo>
                  <a:pt x="49223" y="114299"/>
                </a:lnTo>
                <a:lnTo>
                  <a:pt x="48476" y="113029"/>
                </a:lnTo>
                <a:lnTo>
                  <a:pt x="47690" y="113029"/>
                </a:lnTo>
                <a:lnTo>
                  <a:pt x="46353" y="111759"/>
                </a:lnTo>
                <a:lnTo>
                  <a:pt x="41399" y="111759"/>
                </a:lnTo>
                <a:lnTo>
                  <a:pt x="41125" y="110489"/>
                </a:lnTo>
                <a:lnTo>
                  <a:pt x="40377" y="110489"/>
                </a:lnTo>
                <a:lnTo>
                  <a:pt x="39787" y="109219"/>
                </a:lnTo>
                <a:lnTo>
                  <a:pt x="39119" y="107949"/>
                </a:lnTo>
                <a:lnTo>
                  <a:pt x="26381" y="107949"/>
                </a:lnTo>
                <a:lnTo>
                  <a:pt x="25084" y="106679"/>
                </a:lnTo>
                <a:lnTo>
                  <a:pt x="23982" y="105409"/>
                </a:lnTo>
                <a:close/>
              </a:path>
              <a:path w="120014" h="187959">
                <a:moveTo>
                  <a:pt x="82917" y="129539"/>
                </a:moveTo>
                <a:lnTo>
                  <a:pt x="78239" y="129539"/>
                </a:lnTo>
                <a:lnTo>
                  <a:pt x="77530" y="130809"/>
                </a:lnTo>
                <a:lnTo>
                  <a:pt x="83467" y="130809"/>
                </a:lnTo>
                <a:lnTo>
                  <a:pt x="82917" y="129539"/>
                </a:lnTo>
                <a:close/>
              </a:path>
              <a:path w="120014" h="187959">
                <a:moveTo>
                  <a:pt x="90426" y="60959"/>
                </a:moveTo>
                <a:lnTo>
                  <a:pt x="66562" y="60959"/>
                </a:lnTo>
                <a:lnTo>
                  <a:pt x="66837" y="62229"/>
                </a:lnTo>
                <a:lnTo>
                  <a:pt x="67072" y="63499"/>
                </a:lnTo>
                <a:lnTo>
                  <a:pt x="67387" y="64769"/>
                </a:lnTo>
                <a:lnTo>
                  <a:pt x="67623" y="66039"/>
                </a:lnTo>
                <a:lnTo>
                  <a:pt x="67623" y="69849"/>
                </a:lnTo>
                <a:lnTo>
                  <a:pt x="67308" y="71119"/>
                </a:lnTo>
                <a:lnTo>
                  <a:pt x="67111" y="72389"/>
                </a:lnTo>
                <a:lnTo>
                  <a:pt x="66798" y="73659"/>
                </a:lnTo>
                <a:lnTo>
                  <a:pt x="66640" y="73659"/>
                </a:lnTo>
                <a:lnTo>
                  <a:pt x="66169" y="74929"/>
                </a:lnTo>
                <a:lnTo>
                  <a:pt x="65343" y="76199"/>
                </a:lnTo>
                <a:lnTo>
                  <a:pt x="64438" y="78739"/>
                </a:lnTo>
                <a:lnTo>
                  <a:pt x="64202" y="78739"/>
                </a:lnTo>
                <a:lnTo>
                  <a:pt x="64005" y="80009"/>
                </a:lnTo>
                <a:lnTo>
                  <a:pt x="63691" y="81279"/>
                </a:lnTo>
                <a:lnTo>
                  <a:pt x="63376" y="83819"/>
                </a:lnTo>
                <a:lnTo>
                  <a:pt x="63376" y="86359"/>
                </a:lnTo>
                <a:lnTo>
                  <a:pt x="63573" y="87629"/>
                </a:lnTo>
                <a:lnTo>
                  <a:pt x="63888" y="87629"/>
                </a:lnTo>
                <a:lnTo>
                  <a:pt x="63849" y="91439"/>
                </a:lnTo>
                <a:lnTo>
                  <a:pt x="63376" y="93979"/>
                </a:lnTo>
                <a:lnTo>
                  <a:pt x="62866" y="95249"/>
                </a:lnTo>
                <a:lnTo>
                  <a:pt x="61922" y="95249"/>
                </a:lnTo>
                <a:lnTo>
                  <a:pt x="62237" y="97789"/>
                </a:lnTo>
                <a:lnTo>
                  <a:pt x="62276" y="102869"/>
                </a:lnTo>
                <a:lnTo>
                  <a:pt x="62157" y="104139"/>
                </a:lnTo>
                <a:lnTo>
                  <a:pt x="62001" y="106679"/>
                </a:lnTo>
                <a:lnTo>
                  <a:pt x="58777" y="123189"/>
                </a:lnTo>
                <a:lnTo>
                  <a:pt x="57990" y="126999"/>
                </a:lnTo>
                <a:lnTo>
                  <a:pt x="60231" y="126999"/>
                </a:lnTo>
                <a:lnTo>
                  <a:pt x="60428" y="124459"/>
                </a:lnTo>
                <a:lnTo>
                  <a:pt x="60703" y="123189"/>
                </a:lnTo>
                <a:lnTo>
                  <a:pt x="60899" y="121919"/>
                </a:lnTo>
                <a:lnTo>
                  <a:pt x="61136" y="121919"/>
                </a:lnTo>
                <a:lnTo>
                  <a:pt x="61411" y="120649"/>
                </a:lnTo>
                <a:lnTo>
                  <a:pt x="61725" y="119379"/>
                </a:lnTo>
                <a:lnTo>
                  <a:pt x="62118" y="118109"/>
                </a:lnTo>
                <a:lnTo>
                  <a:pt x="63023" y="116839"/>
                </a:lnTo>
                <a:lnTo>
                  <a:pt x="63573" y="115569"/>
                </a:lnTo>
                <a:lnTo>
                  <a:pt x="64202" y="114299"/>
                </a:lnTo>
                <a:lnTo>
                  <a:pt x="64870" y="114299"/>
                </a:lnTo>
                <a:lnTo>
                  <a:pt x="65618" y="113029"/>
                </a:lnTo>
                <a:lnTo>
                  <a:pt x="66443" y="111759"/>
                </a:lnTo>
                <a:lnTo>
                  <a:pt x="67347" y="110489"/>
                </a:lnTo>
                <a:lnTo>
                  <a:pt x="68330" y="110489"/>
                </a:lnTo>
                <a:lnTo>
                  <a:pt x="70572" y="107949"/>
                </a:lnTo>
                <a:lnTo>
                  <a:pt x="72930" y="107949"/>
                </a:lnTo>
                <a:lnTo>
                  <a:pt x="73953" y="106679"/>
                </a:lnTo>
                <a:lnTo>
                  <a:pt x="96478" y="106679"/>
                </a:lnTo>
                <a:lnTo>
                  <a:pt x="96835" y="105409"/>
                </a:lnTo>
                <a:lnTo>
                  <a:pt x="108357" y="105409"/>
                </a:lnTo>
                <a:lnTo>
                  <a:pt x="108829" y="104139"/>
                </a:lnTo>
                <a:lnTo>
                  <a:pt x="109059" y="104139"/>
                </a:lnTo>
                <a:lnTo>
                  <a:pt x="109415" y="102869"/>
                </a:lnTo>
                <a:lnTo>
                  <a:pt x="109772" y="100329"/>
                </a:lnTo>
                <a:lnTo>
                  <a:pt x="109806" y="97789"/>
                </a:lnTo>
                <a:lnTo>
                  <a:pt x="69431" y="97789"/>
                </a:lnTo>
                <a:lnTo>
                  <a:pt x="69667" y="95249"/>
                </a:lnTo>
                <a:lnTo>
                  <a:pt x="69863" y="93979"/>
                </a:lnTo>
                <a:lnTo>
                  <a:pt x="70139" y="91439"/>
                </a:lnTo>
                <a:lnTo>
                  <a:pt x="70533" y="90169"/>
                </a:lnTo>
                <a:lnTo>
                  <a:pt x="71004" y="87629"/>
                </a:lnTo>
                <a:lnTo>
                  <a:pt x="71987" y="85089"/>
                </a:lnTo>
                <a:lnTo>
                  <a:pt x="72381" y="83819"/>
                </a:lnTo>
                <a:lnTo>
                  <a:pt x="72813" y="82549"/>
                </a:lnTo>
                <a:lnTo>
                  <a:pt x="73756" y="80009"/>
                </a:lnTo>
                <a:lnTo>
                  <a:pt x="74307" y="78739"/>
                </a:lnTo>
                <a:lnTo>
                  <a:pt x="75014" y="76199"/>
                </a:lnTo>
                <a:lnTo>
                  <a:pt x="80400" y="67309"/>
                </a:lnTo>
                <a:lnTo>
                  <a:pt x="81030" y="66039"/>
                </a:lnTo>
                <a:lnTo>
                  <a:pt x="81698" y="66039"/>
                </a:lnTo>
                <a:lnTo>
                  <a:pt x="82406" y="64769"/>
                </a:lnTo>
                <a:lnTo>
                  <a:pt x="83152" y="64769"/>
                </a:lnTo>
                <a:lnTo>
                  <a:pt x="83978" y="63499"/>
                </a:lnTo>
                <a:lnTo>
                  <a:pt x="85668" y="63499"/>
                </a:lnTo>
                <a:lnTo>
                  <a:pt x="86574" y="62229"/>
                </a:lnTo>
                <a:lnTo>
                  <a:pt x="89875" y="62229"/>
                </a:lnTo>
                <a:lnTo>
                  <a:pt x="90426" y="60959"/>
                </a:lnTo>
                <a:close/>
              </a:path>
              <a:path w="120014" h="187959">
                <a:moveTo>
                  <a:pt x="12305" y="116839"/>
                </a:moveTo>
                <a:lnTo>
                  <a:pt x="3341" y="116839"/>
                </a:lnTo>
                <a:lnTo>
                  <a:pt x="2831" y="118109"/>
                </a:lnTo>
                <a:lnTo>
                  <a:pt x="12817" y="118109"/>
                </a:lnTo>
                <a:lnTo>
                  <a:pt x="12305" y="116839"/>
                </a:lnTo>
                <a:close/>
              </a:path>
              <a:path w="120014" h="187959">
                <a:moveTo>
                  <a:pt x="50757" y="100329"/>
                </a:moveTo>
                <a:lnTo>
                  <a:pt x="41360" y="100329"/>
                </a:lnTo>
                <a:lnTo>
                  <a:pt x="42971" y="101599"/>
                </a:lnTo>
                <a:lnTo>
                  <a:pt x="43797" y="101599"/>
                </a:lnTo>
                <a:lnTo>
                  <a:pt x="45448" y="102869"/>
                </a:lnTo>
                <a:lnTo>
                  <a:pt x="46313" y="102869"/>
                </a:lnTo>
                <a:lnTo>
                  <a:pt x="47179" y="104139"/>
                </a:lnTo>
                <a:lnTo>
                  <a:pt x="48005" y="105409"/>
                </a:lnTo>
                <a:lnTo>
                  <a:pt x="48870" y="105409"/>
                </a:lnTo>
                <a:lnTo>
                  <a:pt x="49734" y="106679"/>
                </a:lnTo>
                <a:lnTo>
                  <a:pt x="50560" y="107949"/>
                </a:lnTo>
                <a:lnTo>
                  <a:pt x="51425" y="109219"/>
                </a:lnTo>
                <a:lnTo>
                  <a:pt x="52250" y="109219"/>
                </a:lnTo>
                <a:lnTo>
                  <a:pt x="53076" y="110489"/>
                </a:lnTo>
                <a:lnTo>
                  <a:pt x="53154" y="113029"/>
                </a:lnTo>
                <a:lnTo>
                  <a:pt x="52761" y="114299"/>
                </a:lnTo>
                <a:lnTo>
                  <a:pt x="52564" y="115569"/>
                </a:lnTo>
                <a:lnTo>
                  <a:pt x="52054" y="116839"/>
                </a:lnTo>
                <a:lnTo>
                  <a:pt x="56496" y="116839"/>
                </a:lnTo>
                <a:lnTo>
                  <a:pt x="55750" y="111759"/>
                </a:lnTo>
                <a:lnTo>
                  <a:pt x="55474" y="110489"/>
                </a:lnTo>
                <a:lnTo>
                  <a:pt x="51621" y="101599"/>
                </a:lnTo>
                <a:lnTo>
                  <a:pt x="50757" y="100329"/>
                </a:lnTo>
                <a:close/>
              </a:path>
              <a:path w="120014" h="187959">
                <a:moveTo>
                  <a:pt x="94753" y="109219"/>
                </a:moveTo>
                <a:lnTo>
                  <a:pt x="82523" y="109219"/>
                </a:lnTo>
                <a:lnTo>
                  <a:pt x="83861" y="110489"/>
                </a:lnTo>
                <a:lnTo>
                  <a:pt x="85826" y="111759"/>
                </a:lnTo>
                <a:lnTo>
                  <a:pt x="92549" y="111759"/>
                </a:lnTo>
                <a:lnTo>
                  <a:pt x="93139" y="110489"/>
                </a:lnTo>
                <a:lnTo>
                  <a:pt x="94236" y="110489"/>
                </a:lnTo>
                <a:lnTo>
                  <a:pt x="94753" y="109219"/>
                </a:lnTo>
                <a:close/>
              </a:path>
              <a:path w="120014" h="187959">
                <a:moveTo>
                  <a:pt x="95696" y="107949"/>
                </a:moveTo>
                <a:lnTo>
                  <a:pt x="79771" y="107949"/>
                </a:lnTo>
                <a:lnTo>
                  <a:pt x="80872" y="109219"/>
                </a:lnTo>
                <a:lnTo>
                  <a:pt x="95259" y="109219"/>
                </a:lnTo>
                <a:lnTo>
                  <a:pt x="95696" y="107949"/>
                </a:lnTo>
                <a:close/>
              </a:path>
              <a:path w="120014" h="187959">
                <a:moveTo>
                  <a:pt x="37900" y="106679"/>
                </a:moveTo>
                <a:lnTo>
                  <a:pt x="27403" y="106679"/>
                </a:lnTo>
                <a:lnTo>
                  <a:pt x="26538" y="107949"/>
                </a:lnTo>
                <a:lnTo>
                  <a:pt x="38332" y="107949"/>
                </a:lnTo>
                <a:lnTo>
                  <a:pt x="37900" y="106679"/>
                </a:lnTo>
                <a:close/>
              </a:path>
              <a:path w="120014" h="187959">
                <a:moveTo>
                  <a:pt x="96478" y="106679"/>
                </a:moveTo>
                <a:lnTo>
                  <a:pt x="76036" y="106679"/>
                </a:lnTo>
                <a:lnTo>
                  <a:pt x="77806" y="107949"/>
                </a:lnTo>
                <a:lnTo>
                  <a:pt x="96122" y="107949"/>
                </a:lnTo>
                <a:lnTo>
                  <a:pt x="96478" y="106679"/>
                </a:lnTo>
                <a:close/>
              </a:path>
              <a:path w="120014" h="187959">
                <a:moveTo>
                  <a:pt x="35855" y="105409"/>
                </a:moveTo>
                <a:lnTo>
                  <a:pt x="29801" y="105409"/>
                </a:lnTo>
                <a:lnTo>
                  <a:pt x="29014" y="106679"/>
                </a:lnTo>
                <a:lnTo>
                  <a:pt x="36406" y="106679"/>
                </a:lnTo>
                <a:lnTo>
                  <a:pt x="35855" y="105409"/>
                </a:lnTo>
                <a:close/>
              </a:path>
              <a:path w="120014" h="187959">
                <a:moveTo>
                  <a:pt x="106747" y="105409"/>
                </a:moveTo>
                <a:lnTo>
                  <a:pt x="97617" y="105409"/>
                </a:lnTo>
                <a:lnTo>
                  <a:pt x="98560" y="106679"/>
                </a:lnTo>
                <a:lnTo>
                  <a:pt x="105448" y="106679"/>
                </a:lnTo>
                <a:lnTo>
                  <a:pt x="106747" y="105409"/>
                </a:lnTo>
                <a:close/>
              </a:path>
              <a:path w="120014" h="187959">
                <a:moveTo>
                  <a:pt x="107449" y="105409"/>
                </a:moveTo>
                <a:lnTo>
                  <a:pt x="106943" y="105409"/>
                </a:lnTo>
                <a:lnTo>
                  <a:pt x="107138" y="106679"/>
                </a:lnTo>
                <a:lnTo>
                  <a:pt x="107449" y="105409"/>
                </a:lnTo>
                <a:close/>
              </a:path>
              <a:path w="120014" h="187959">
                <a:moveTo>
                  <a:pt x="21781" y="104139"/>
                </a:moveTo>
                <a:lnTo>
                  <a:pt x="12541" y="104139"/>
                </a:lnTo>
                <a:lnTo>
                  <a:pt x="11991" y="105409"/>
                </a:lnTo>
                <a:lnTo>
                  <a:pt x="23314" y="105409"/>
                </a:lnTo>
                <a:lnTo>
                  <a:pt x="21781" y="104139"/>
                </a:lnTo>
                <a:close/>
              </a:path>
              <a:path w="120014" h="187959">
                <a:moveTo>
                  <a:pt x="17967" y="102869"/>
                </a:moveTo>
                <a:lnTo>
                  <a:pt x="13485" y="102869"/>
                </a:lnTo>
                <a:lnTo>
                  <a:pt x="13170" y="104139"/>
                </a:lnTo>
                <a:lnTo>
                  <a:pt x="19029" y="104139"/>
                </a:lnTo>
                <a:lnTo>
                  <a:pt x="17967" y="102869"/>
                </a:lnTo>
                <a:close/>
              </a:path>
              <a:path w="120014" h="187959">
                <a:moveTo>
                  <a:pt x="46353" y="96519"/>
                </a:moveTo>
                <a:lnTo>
                  <a:pt x="21545" y="96519"/>
                </a:lnTo>
                <a:lnTo>
                  <a:pt x="23353" y="97789"/>
                </a:lnTo>
                <a:lnTo>
                  <a:pt x="24926" y="97789"/>
                </a:lnTo>
                <a:lnTo>
                  <a:pt x="26813" y="99059"/>
                </a:lnTo>
                <a:lnTo>
                  <a:pt x="36052" y="99059"/>
                </a:lnTo>
                <a:lnTo>
                  <a:pt x="37822" y="100329"/>
                </a:lnTo>
                <a:lnTo>
                  <a:pt x="49773" y="100329"/>
                </a:lnTo>
                <a:lnTo>
                  <a:pt x="48751" y="99059"/>
                </a:lnTo>
                <a:lnTo>
                  <a:pt x="47612" y="97789"/>
                </a:lnTo>
                <a:lnTo>
                  <a:pt x="46353" y="96519"/>
                </a:lnTo>
                <a:close/>
              </a:path>
              <a:path w="120014" h="187959">
                <a:moveTo>
                  <a:pt x="54983" y="100060"/>
                </a:moveTo>
                <a:lnTo>
                  <a:pt x="55041" y="100329"/>
                </a:lnTo>
                <a:lnTo>
                  <a:pt x="54983" y="100060"/>
                </a:lnTo>
                <a:close/>
              </a:path>
              <a:path w="120014" h="187959">
                <a:moveTo>
                  <a:pt x="41713" y="73659"/>
                </a:moveTo>
                <a:lnTo>
                  <a:pt x="34087" y="73659"/>
                </a:lnTo>
                <a:lnTo>
                  <a:pt x="35738" y="74929"/>
                </a:lnTo>
                <a:lnTo>
                  <a:pt x="37468" y="76199"/>
                </a:lnTo>
                <a:lnTo>
                  <a:pt x="38332" y="77469"/>
                </a:lnTo>
                <a:lnTo>
                  <a:pt x="39197" y="77469"/>
                </a:lnTo>
                <a:lnTo>
                  <a:pt x="40102" y="78739"/>
                </a:lnTo>
                <a:lnTo>
                  <a:pt x="40967" y="78739"/>
                </a:lnTo>
                <a:lnTo>
                  <a:pt x="42697" y="81279"/>
                </a:lnTo>
                <a:lnTo>
                  <a:pt x="43561" y="81279"/>
                </a:lnTo>
                <a:lnTo>
                  <a:pt x="44426" y="82549"/>
                </a:lnTo>
                <a:lnTo>
                  <a:pt x="46077" y="85089"/>
                </a:lnTo>
                <a:lnTo>
                  <a:pt x="46864" y="85089"/>
                </a:lnTo>
                <a:lnTo>
                  <a:pt x="47612" y="86359"/>
                </a:lnTo>
                <a:lnTo>
                  <a:pt x="43012" y="86359"/>
                </a:lnTo>
                <a:lnTo>
                  <a:pt x="42422" y="87629"/>
                </a:lnTo>
                <a:lnTo>
                  <a:pt x="43955" y="87629"/>
                </a:lnTo>
                <a:lnTo>
                  <a:pt x="45331" y="88899"/>
                </a:lnTo>
                <a:lnTo>
                  <a:pt x="46157" y="88899"/>
                </a:lnTo>
                <a:lnTo>
                  <a:pt x="47061" y="90169"/>
                </a:lnTo>
                <a:lnTo>
                  <a:pt x="48044" y="91439"/>
                </a:lnTo>
                <a:lnTo>
                  <a:pt x="53822" y="97789"/>
                </a:lnTo>
                <a:lnTo>
                  <a:pt x="54983" y="100060"/>
                </a:lnTo>
                <a:lnTo>
                  <a:pt x="54492" y="97789"/>
                </a:lnTo>
                <a:lnTo>
                  <a:pt x="53115" y="92709"/>
                </a:lnTo>
                <a:lnTo>
                  <a:pt x="52408" y="91439"/>
                </a:lnTo>
                <a:lnTo>
                  <a:pt x="51582" y="90169"/>
                </a:lnTo>
                <a:lnTo>
                  <a:pt x="50599" y="87629"/>
                </a:lnTo>
                <a:lnTo>
                  <a:pt x="49460" y="85089"/>
                </a:lnTo>
                <a:lnTo>
                  <a:pt x="48122" y="83819"/>
                </a:lnTo>
                <a:lnTo>
                  <a:pt x="46628" y="81279"/>
                </a:lnTo>
                <a:lnTo>
                  <a:pt x="45803" y="80009"/>
                </a:lnTo>
                <a:lnTo>
                  <a:pt x="43994" y="77469"/>
                </a:lnTo>
                <a:lnTo>
                  <a:pt x="42971" y="76199"/>
                </a:lnTo>
                <a:lnTo>
                  <a:pt x="42815" y="74929"/>
                </a:lnTo>
                <a:lnTo>
                  <a:pt x="41713" y="73659"/>
                </a:lnTo>
                <a:close/>
              </a:path>
              <a:path w="120014" h="187959">
                <a:moveTo>
                  <a:pt x="113463" y="97789"/>
                </a:moveTo>
                <a:lnTo>
                  <a:pt x="110945" y="97789"/>
                </a:lnTo>
                <a:lnTo>
                  <a:pt x="111347" y="99059"/>
                </a:lnTo>
                <a:lnTo>
                  <a:pt x="112290" y="99059"/>
                </a:lnTo>
                <a:lnTo>
                  <a:pt x="113463" y="97789"/>
                </a:lnTo>
                <a:close/>
              </a:path>
              <a:path w="120014" h="187959">
                <a:moveTo>
                  <a:pt x="118385" y="62230"/>
                </a:moveTo>
                <a:lnTo>
                  <a:pt x="105321" y="62229"/>
                </a:lnTo>
                <a:lnTo>
                  <a:pt x="104459" y="63499"/>
                </a:lnTo>
                <a:lnTo>
                  <a:pt x="103562" y="64769"/>
                </a:lnTo>
                <a:lnTo>
                  <a:pt x="93845" y="64769"/>
                </a:lnTo>
                <a:lnTo>
                  <a:pt x="93296" y="66039"/>
                </a:lnTo>
                <a:lnTo>
                  <a:pt x="92784" y="66039"/>
                </a:lnTo>
                <a:lnTo>
                  <a:pt x="92274" y="67309"/>
                </a:lnTo>
                <a:lnTo>
                  <a:pt x="91802" y="67309"/>
                </a:lnTo>
                <a:lnTo>
                  <a:pt x="91370" y="68579"/>
                </a:lnTo>
                <a:lnTo>
                  <a:pt x="90977" y="69849"/>
                </a:lnTo>
                <a:lnTo>
                  <a:pt x="90268" y="72389"/>
                </a:lnTo>
                <a:lnTo>
                  <a:pt x="89993" y="73659"/>
                </a:lnTo>
                <a:lnTo>
                  <a:pt x="84843" y="73659"/>
                </a:lnTo>
                <a:lnTo>
                  <a:pt x="84293" y="74929"/>
                </a:lnTo>
                <a:lnTo>
                  <a:pt x="83191" y="74929"/>
                </a:lnTo>
                <a:lnTo>
                  <a:pt x="82130" y="76199"/>
                </a:lnTo>
                <a:lnTo>
                  <a:pt x="81030" y="78739"/>
                </a:lnTo>
                <a:lnTo>
                  <a:pt x="79968" y="80009"/>
                </a:lnTo>
                <a:lnTo>
                  <a:pt x="78513" y="83819"/>
                </a:lnTo>
                <a:lnTo>
                  <a:pt x="78081" y="85089"/>
                </a:lnTo>
                <a:lnTo>
                  <a:pt x="77688" y="86359"/>
                </a:lnTo>
                <a:lnTo>
                  <a:pt x="77294" y="88899"/>
                </a:lnTo>
                <a:lnTo>
                  <a:pt x="76901" y="90169"/>
                </a:lnTo>
                <a:lnTo>
                  <a:pt x="76626" y="90169"/>
                </a:lnTo>
                <a:lnTo>
                  <a:pt x="75722" y="91439"/>
                </a:lnTo>
                <a:lnTo>
                  <a:pt x="74975" y="91439"/>
                </a:lnTo>
                <a:lnTo>
                  <a:pt x="73010" y="93979"/>
                </a:lnTo>
                <a:lnTo>
                  <a:pt x="71711" y="95249"/>
                </a:lnTo>
                <a:lnTo>
                  <a:pt x="70021" y="96519"/>
                </a:lnTo>
                <a:lnTo>
                  <a:pt x="69431" y="97789"/>
                </a:lnTo>
                <a:lnTo>
                  <a:pt x="114878" y="97789"/>
                </a:lnTo>
                <a:lnTo>
                  <a:pt x="115625" y="96519"/>
                </a:lnTo>
                <a:lnTo>
                  <a:pt x="116453" y="96519"/>
                </a:lnTo>
                <a:lnTo>
                  <a:pt x="117316" y="95249"/>
                </a:lnTo>
                <a:lnTo>
                  <a:pt x="118385" y="93979"/>
                </a:lnTo>
                <a:lnTo>
                  <a:pt x="119604" y="92709"/>
                </a:lnTo>
                <a:lnTo>
                  <a:pt x="119604" y="68580"/>
                </a:lnTo>
                <a:lnTo>
                  <a:pt x="118385" y="62230"/>
                </a:lnTo>
                <a:close/>
              </a:path>
              <a:path w="120014" h="187959">
                <a:moveTo>
                  <a:pt x="42815" y="95249"/>
                </a:moveTo>
                <a:lnTo>
                  <a:pt x="20011" y="95249"/>
                </a:lnTo>
                <a:lnTo>
                  <a:pt x="21073" y="96519"/>
                </a:lnTo>
                <a:lnTo>
                  <a:pt x="44387" y="96519"/>
                </a:lnTo>
                <a:lnTo>
                  <a:pt x="42815" y="95249"/>
                </a:lnTo>
                <a:close/>
              </a:path>
              <a:path w="120014" h="187959">
                <a:moveTo>
                  <a:pt x="40613" y="93979"/>
                </a:moveTo>
                <a:lnTo>
                  <a:pt x="19382" y="93979"/>
                </a:lnTo>
                <a:lnTo>
                  <a:pt x="19658" y="95249"/>
                </a:lnTo>
                <a:lnTo>
                  <a:pt x="41754" y="95249"/>
                </a:lnTo>
                <a:lnTo>
                  <a:pt x="40613" y="93979"/>
                </a:lnTo>
                <a:close/>
              </a:path>
              <a:path w="120014" h="187959">
                <a:moveTo>
                  <a:pt x="34283" y="87629"/>
                </a:moveTo>
                <a:lnTo>
                  <a:pt x="18832" y="87629"/>
                </a:lnTo>
                <a:lnTo>
                  <a:pt x="18675" y="88899"/>
                </a:lnTo>
                <a:lnTo>
                  <a:pt x="18517" y="88899"/>
                </a:lnTo>
                <a:lnTo>
                  <a:pt x="18478" y="91439"/>
                </a:lnTo>
                <a:lnTo>
                  <a:pt x="19029" y="93979"/>
                </a:lnTo>
                <a:lnTo>
                  <a:pt x="39433" y="93979"/>
                </a:lnTo>
                <a:lnTo>
                  <a:pt x="38215" y="92709"/>
                </a:lnTo>
                <a:lnTo>
                  <a:pt x="37074" y="91439"/>
                </a:lnTo>
                <a:lnTo>
                  <a:pt x="35974" y="90169"/>
                </a:lnTo>
                <a:lnTo>
                  <a:pt x="35502" y="90169"/>
                </a:lnTo>
                <a:lnTo>
                  <a:pt x="34636" y="88899"/>
                </a:lnTo>
                <a:lnTo>
                  <a:pt x="34283" y="87629"/>
                </a:lnTo>
                <a:close/>
              </a:path>
              <a:path w="120014" h="187959">
                <a:moveTo>
                  <a:pt x="59995" y="74929"/>
                </a:moveTo>
                <a:lnTo>
                  <a:pt x="57479" y="74929"/>
                </a:lnTo>
                <a:lnTo>
                  <a:pt x="57558" y="77469"/>
                </a:lnTo>
                <a:lnTo>
                  <a:pt x="57322" y="78739"/>
                </a:lnTo>
                <a:lnTo>
                  <a:pt x="57125" y="78739"/>
                </a:lnTo>
                <a:lnTo>
                  <a:pt x="56850" y="80009"/>
                </a:lnTo>
                <a:lnTo>
                  <a:pt x="56221" y="81279"/>
                </a:lnTo>
                <a:lnTo>
                  <a:pt x="56103" y="82549"/>
                </a:lnTo>
                <a:lnTo>
                  <a:pt x="55867" y="82549"/>
                </a:lnTo>
                <a:lnTo>
                  <a:pt x="55789" y="85089"/>
                </a:lnTo>
                <a:lnTo>
                  <a:pt x="56103" y="87629"/>
                </a:lnTo>
                <a:lnTo>
                  <a:pt x="56418" y="88899"/>
                </a:lnTo>
                <a:lnTo>
                  <a:pt x="56811" y="90169"/>
                </a:lnTo>
                <a:lnTo>
                  <a:pt x="57047" y="90169"/>
                </a:lnTo>
                <a:lnTo>
                  <a:pt x="57322" y="91439"/>
                </a:lnTo>
                <a:lnTo>
                  <a:pt x="57990" y="92709"/>
                </a:lnTo>
                <a:lnTo>
                  <a:pt x="59760" y="92709"/>
                </a:lnTo>
                <a:lnTo>
                  <a:pt x="59366" y="91439"/>
                </a:lnTo>
                <a:lnTo>
                  <a:pt x="59053" y="90169"/>
                </a:lnTo>
                <a:lnTo>
                  <a:pt x="58580" y="88899"/>
                </a:lnTo>
                <a:lnTo>
                  <a:pt x="58423" y="88899"/>
                </a:lnTo>
                <a:lnTo>
                  <a:pt x="58266" y="87629"/>
                </a:lnTo>
                <a:lnTo>
                  <a:pt x="58227" y="86359"/>
                </a:lnTo>
                <a:lnTo>
                  <a:pt x="58305" y="85089"/>
                </a:lnTo>
                <a:lnTo>
                  <a:pt x="59288" y="82549"/>
                </a:lnTo>
                <a:lnTo>
                  <a:pt x="59602" y="81279"/>
                </a:lnTo>
                <a:lnTo>
                  <a:pt x="59838" y="80009"/>
                </a:lnTo>
                <a:lnTo>
                  <a:pt x="59995" y="78739"/>
                </a:lnTo>
                <a:lnTo>
                  <a:pt x="59995" y="74929"/>
                </a:lnTo>
                <a:close/>
              </a:path>
              <a:path w="120014" h="187959">
                <a:moveTo>
                  <a:pt x="33772" y="86359"/>
                </a:moveTo>
                <a:lnTo>
                  <a:pt x="15254" y="86359"/>
                </a:lnTo>
                <a:lnTo>
                  <a:pt x="17692" y="87629"/>
                </a:lnTo>
                <a:lnTo>
                  <a:pt x="34007" y="87629"/>
                </a:lnTo>
                <a:lnTo>
                  <a:pt x="33772" y="86359"/>
                </a:lnTo>
                <a:close/>
              </a:path>
              <a:path w="120014" h="187959">
                <a:moveTo>
                  <a:pt x="33497" y="83819"/>
                </a:moveTo>
                <a:lnTo>
                  <a:pt x="10615" y="83819"/>
                </a:lnTo>
                <a:lnTo>
                  <a:pt x="12227" y="85089"/>
                </a:lnTo>
                <a:lnTo>
                  <a:pt x="13170" y="85089"/>
                </a:lnTo>
                <a:lnTo>
                  <a:pt x="14192" y="86359"/>
                </a:lnTo>
                <a:lnTo>
                  <a:pt x="33615" y="86359"/>
                </a:lnTo>
                <a:lnTo>
                  <a:pt x="33497" y="83819"/>
                </a:lnTo>
                <a:close/>
              </a:path>
              <a:path w="120014" h="187959">
                <a:moveTo>
                  <a:pt x="30233" y="78739"/>
                </a:moveTo>
                <a:lnTo>
                  <a:pt x="5898" y="78739"/>
                </a:lnTo>
                <a:lnTo>
                  <a:pt x="6094" y="80009"/>
                </a:lnTo>
                <a:lnTo>
                  <a:pt x="6605" y="80009"/>
                </a:lnTo>
                <a:lnTo>
                  <a:pt x="7273" y="81279"/>
                </a:lnTo>
                <a:lnTo>
                  <a:pt x="8177" y="82549"/>
                </a:lnTo>
                <a:lnTo>
                  <a:pt x="8689" y="82549"/>
                </a:lnTo>
                <a:lnTo>
                  <a:pt x="9908" y="83819"/>
                </a:lnTo>
                <a:lnTo>
                  <a:pt x="33615" y="83819"/>
                </a:lnTo>
                <a:lnTo>
                  <a:pt x="33772" y="82549"/>
                </a:lnTo>
                <a:lnTo>
                  <a:pt x="34048" y="81279"/>
                </a:lnTo>
                <a:lnTo>
                  <a:pt x="30233" y="78739"/>
                </a:lnTo>
                <a:close/>
              </a:path>
              <a:path w="120014" h="187959">
                <a:moveTo>
                  <a:pt x="22882" y="71119"/>
                </a:moveTo>
                <a:lnTo>
                  <a:pt x="6133" y="71119"/>
                </a:lnTo>
                <a:lnTo>
                  <a:pt x="5818" y="72389"/>
                </a:lnTo>
                <a:lnTo>
                  <a:pt x="5347" y="74929"/>
                </a:lnTo>
                <a:lnTo>
                  <a:pt x="5386" y="77469"/>
                </a:lnTo>
                <a:lnTo>
                  <a:pt x="5504" y="78739"/>
                </a:lnTo>
                <a:lnTo>
                  <a:pt x="28819" y="78739"/>
                </a:lnTo>
                <a:lnTo>
                  <a:pt x="26617" y="76199"/>
                </a:lnTo>
                <a:lnTo>
                  <a:pt x="25909" y="76199"/>
                </a:lnTo>
                <a:lnTo>
                  <a:pt x="24651" y="74929"/>
                </a:lnTo>
                <a:lnTo>
                  <a:pt x="24100" y="73659"/>
                </a:lnTo>
                <a:lnTo>
                  <a:pt x="23589" y="72389"/>
                </a:lnTo>
                <a:lnTo>
                  <a:pt x="23197" y="72389"/>
                </a:lnTo>
                <a:lnTo>
                  <a:pt x="22882" y="71119"/>
                </a:lnTo>
                <a:close/>
              </a:path>
              <a:path w="120014" h="187959">
                <a:moveTo>
                  <a:pt x="58580" y="71119"/>
                </a:moveTo>
                <a:lnTo>
                  <a:pt x="54609" y="71119"/>
                </a:lnTo>
                <a:lnTo>
                  <a:pt x="55514" y="72389"/>
                </a:lnTo>
                <a:lnTo>
                  <a:pt x="56457" y="72389"/>
                </a:lnTo>
                <a:lnTo>
                  <a:pt x="56889" y="73659"/>
                </a:lnTo>
                <a:lnTo>
                  <a:pt x="57361" y="74929"/>
                </a:lnTo>
                <a:lnTo>
                  <a:pt x="59878" y="74929"/>
                </a:lnTo>
                <a:lnTo>
                  <a:pt x="59721" y="73659"/>
                </a:lnTo>
                <a:lnTo>
                  <a:pt x="59485" y="73659"/>
                </a:lnTo>
                <a:lnTo>
                  <a:pt x="59209" y="72389"/>
                </a:lnTo>
                <a:lnTo>
                  <a:pt x="58580" y="71119"/>
                </a:lnTo>
                <a:close/>
              </a:path>
              <a:path w="120014" h="187959">
                <a:moveTo>
                  <a:pt x="34244" y="62229"/>
                </a:moveTo>
                <a:lnTo>
                  <a:pt x="28779" y="62229"/>
                </a:lnTo>
                <a:lnTo>
                  <a:pt x="29055" y="63499"/>
                </a:lnTo>
                <a:lnTo>
                  <a:pt x="30627" y="63499"/>
                </a:lnTo>
                <a:lnTo>
                  <a:pt x="31138" y="64769"/>
                </a:lnTo>
                <a:lnTo>
                  <a:pt x="32239" y="66039"/>
                </a:lnTo>
                <a:lnTo>
                  <a:pt x="32829" y="66039"/>
                </a:lnTo>
                <a:lnTo>
                  <a:pt x="34087" y="68579"/>
                </a:lnTo>
                <a:lnTo>
                  <a:pt x="34755" y="69849"/>
                </a:lnTo>
                <a:lnTo>
                  <a:pt x="28346" y="69849"/>
                </a:lnTo>
                <a:lnTo>
                  <a:pt x="26538" y="71119"/>
                </a:lnTo>
                <a:lnTo>
                  <a:pt x="28700" y="71119"/>
                </a:lnTo>
                <a:lnTo>
                  <a:pt x="29840" y="72389"/>
                </a:lnTo>
                <a:lnTo>
                  <a:pt x="32553" y="73659"/>
                </a:lnTo>
                <a:lnTo>
                  <a:pt x="40849" y="73659"/>
                </a:lnTo>
                <a:lnTo>
                  <a:pt x="39787" y="71119"/>
                </a:lnTo>
                <a:lnTo>
                  <a:pt x="38019" y="69849"/>
                </a:lnTo>
                <a:lnTo>
                  <a:pt x="36131" y="66039"/>
                </a:lnTo>
                <a:lnTo>
                  <a:pt x="35462" y="64769"/>
                </a:lnTo>
                <a:lnTo>
                  <a:pt x="34833" y="63499"/>
                </a:lnTo>
                <a:lnTo>
                  <a:pt x="34244" y="62229"/>
                </a:lnTo>
                <a:close/>
              </a:path>
              <a:path w="120014" h="187959">
                <a:moveTo>
                  <a:pt x="51386" y="71119"/>
                </a:moveTo>
                <a:lnTo>
                  <a:pt x="49813" y="71119"/>
                </a:lnTo>
                <a:lnTo>
                  <a:pt x="50048" y="72389"/>
                </a:lnTo>
                <a:lnTo>
                  <a:pt x="51189" y="72389"/>
                </a:lnTo>
                <a:lnTo>
                  <a:pt x="51386" y="71119"/>
                </a:lnTo>
                <a:close/>
              </a:path>
              <a:path w="120014" h="187959">
                <a:moveTo>
                  <a:pt x="29723" y="41909"/>
                </a:moveTo>
                <a:lnTo>
                  <a:pt x="25280" y="41909"/>
                </a:lnTo>
                <a:lnTo>
                  <a:pt x="24808" y="43179"/>
                </a:lnTo>
                <a:lnTo>
                  <a:pt x="23943" y="43179"/>
                </a:lnTo>
                <a:lnTo>
                  <a:pt x="23550" y="44449"/>
                </a:lnTo>
                <a:lnTo>
                  <a:pt x="23197" y="44449"/>
                </a:lnTo>
                <a:lnTo>
                  <a:pt x="22842" y="45719"/>
                </a:lnTo>
                <a:lnTo>
                  <a:pt x="22568" y="45719"/>
                </a:lnTo>
                <a:lnTo>
                  <a:pt x="22292" y="46989"/>
                </a:lnTo>
                <a:lnTo>
                  <a:pt x="21898" y="49529"/>
                </a:lnTo>
                <a:lnTo>
                  <a:pt x="21898" y="53339"/>
                </a:lnTo>
                <a:lnTo>
                  <a:pt x="22056" y="54609"/>
                </a:lnTo>
                <a:lnTo>
                  <a:pt x="22292" y="57149"/>
                </a:lnTo>
                <a:lnTo>
                  <a:pt x="18911" y="57149"/>
                </a:lnTo>
                <a:lnTo>
                  <a:pt x="18163" y="58419"/>
                </a:lnTo>
                <a:lnTo>
                  <a:pt x="3224" y="58419"/>
                </a:lnTo>
                <a:lnTo>
                  <a:pt x="3421" y="59689"/>
                </a:lnTo>
                <a:lnTo>
                  <a:pt x="3695" y="60959"/>
                </a:lnTo>
                <a:lnTo>
                  <a:pt x="4050" y="60959"/>
                </a:lnTo>
                <a:lnTo>
                  <a:pt x="4482" y="62229"/>
                </a:lnTo>
                <a:lnTo>
                  <a:pt x="9357" y="69849"/>
                </a:lnTo>
                <a:lnTo>
                  <a:pt x="7234" y="69849"/>
                </a:lnTo>
                <a:lnTo>
                  <a:pt x="6841" y="71119"/>
                </a:lnTo>
                <a:lnTo>
                  <a:pt x="22646" y="71119"/>
                </a:lnTo>
                <a:lnTo>
                  <a:pt x="22527" y="68579"/>
                </a:lnTo>
                <a:lnTo>
                  <a:pt x="22685" y="68579"/>
                </a:lnTo>
                <a:lnTo>
                  <a:pt x="22960" y="67309"/>
                </a:lnTo>
                <a:lnTo>
                  <a:pt x="23392" y="67309"/>
                </a:lnTo>
                <a:lnTo>
                  <a:pt x="24022" y="66039"/>
                </a:lnTo>
                <a:lnTo>
                  <a:pt x="24769" y="64769"/>
                </a:lnTo>
                <a:lnTo>
                  <a:pt x="25752" y="64769"/>
                </a:lnTo>
                <a:lnTo>
                  <a:pt x="26891" y="63499"/>
                </a:lnTo>
                <a:lnTo>
                  <a:pt x="28268" y="62229"/>
                </a:lnTo>
                <a:lnTo>
                  <a:pt x="34244" y="62229"/>
                </a:lnTo>
                <a:lnTo>
                  <a:pt x="33615" y="60959"/>
                </a:lnTo>
                <a:lnTo>
                  <a:pt x="30313" y="50799"/>
                </a:lnTo>
                <a:lnTo>
                  <a:pt x="30037" y="49529"/>
                </a:lnTo>
                <a:lnTo>
                  <a:pt x="29801" y="48259"/>
                </a:lnTo>
                <a:lnTo>
                  <a:pt x="29644" y="45719"/>
                </a:lnTo>
                <a:lnTo>
                  <a:pt x="29565" y="43179"/>
                </a:lnTo>
                <a:lnTo>
                  <a:pt x="29723" y="41909"/>
                </a:lnTo>
                <a:close/>
              </a:path>
              <a:path w="120014" h="187959">
                <a:moveTo>
                  <a:pt x="51700" y="59689"/>
                </a:moveTo>
                <a:lnTo>
                  <a:pt x="48830" y="59689"/>
                </a:lnTo>
                <a:lnTo>
                  <a:pt x="49263" y="62229"/>
                </a:lnTo>
                <a:lnTo>
                  <a:pt x="49577" y="64769"/>
                </a:lnTo>
                <a:lnTo>
                  <a:pt x="49656" y="66039"/>
                </a:lnTo>
                <a:lnTo>
                  <a:pt x="49773" y="71119"/>
                </a:lnTo>
                <a:lnTo>
                  <a:pt x="57794" y="71119"/>
                </a:lnTo>
                <a:lnTo>
                  <a:pt x="56969" y="69849"/>
                </a:lnTo>
                <a:lnTo>
                  <a:pt x="52722" y="69849"/>
                </a:lnTo>
                <a:lnTo>
                  <a:pt x="52722" y="63499"/>
                </a:lnTo>
                <a:lnTo>
                  <a:pt x="52564" y="63499"/>
                </a:lnTo>
                <a:lnTo>
                  <a:pt x="52447" y="62229"/>
                </a:lnTo>
                <a:lnTo>
                  <a:pt x="52132" y="60959"/>
                </a:lnTo>
                <a:lnTo>
                  <a:pt x="51935" y="60959"/>
                </a:lnTo>
                <a:lnTo>
                  <a:pt x="51700" y="59689"/>
                </a:lnTo>
                <a:close/>
              </a:path>
              <a:path w="120014" h="187959">
                <a:moveTo>
                  <a:pt x="101825" y="63499"/>
                </a:moveTo>
                <a:lnTo>
                  <a:pt x="95501" y="63499"/>
                </a:lnTo>
                <a:lnTo>
                  <a:pt x="94397" y="64769"/>
                </a:lnTo>
                <a:lnTo>
                  <a:pt x="103090" y="64769"/>
                </a:lnTo>
                <a:lnTo>
                  <a:pt x="101825" y="63499"/>
                </a:lnTo>
                <a:close/>
              </a:path>
              <a:path w="120014" h="187959">
                <a:moveTo>
                  <a:pt x="116258" y="59690"/>
                </a:moveTo>
                <a:lnTo>
                  <a:pt x="108507" y="59689"/>
                </a:lnTo>
                <a:lnTo>
                  <a:pt x="107759" y="60959"/>
                </a:lnTo>
                <a:lnTo>
                  <a:pt x="106149" y="62229"/>
                </a:lnTo>
                <a:lnTo>
                  <a:pt x="118144" y="62230"/>
                </a:lnTo>
                <a:lnTo>
                  <a:pt x="117431" y="60960"/>
                </a:lnTo>
                <a:lnTo>
                  <a:pt x="117166" y="60960"/>
                </a:lnTo>
                <a:lnTo>
                  <a:pt x="116258" y="59690"/>
                </a:lnTo>
                <a:close/>
              </a:path>
              <a:path w="120014" h="187959">
                <a:moveTo>
                  <a:pt x="65775" y="53339"/>
                </a:moveTo>
                <a:lnTo>
                  <a:pt x="64753" y="53339"/>
                </a:lnTo>
                <a:lnTo>
                  <a:pt x="63888" y="55879"/>
                </a:lnTo>
                <a:lnTo>
                  <a:pt x="64478" y="57149"/>
                </a:lnTo>
                <a:lnTo>
                  <a:pt x="65460" y="58419"/>
                </a:lnTo>
                <a:lnTo>
                  <a:pt x="66247" y="60959"/>
                </a:lnTo>
                <a:lnTo>
                  <a:pt x="76351" y="60959"/>
                </a:lnTo>
                <a:lnTo>
                  <a:pt x="76272" y="59689"/>
                </a:lnTo>
                <a:lnTo>
                  <a:pt x="75918" y="59689"/>
                </a:lnTo>
                <a:lnTo>
                  <a:pt x="75801" y="57149"/>
                </a:lnTo>
                <a:lnTo>
                  <a:pt x="68685" y="57149"/>
                </a:lnTo>
                <a:lnTo>
                  <a:pt x="67505" y="55879"/>
                </a:lnTo>
                <a:lnTo>
                  <a:pt x="66679" y="54609"/>
                </a:lnTo>
                <a:lnTo>
                  <a:pt x="66050" y="54609"/>
                </a:lnTo>
                <a:lnTo>
                  <a:pt x="65775" y="53339"/>
                </a:lnTo>
                <a:close/>
              </a:path>
              <a:path w="120014" h="187959">
                <a:moveTo>
                  <a:pt x="93335" y="59689"/>
                </a:moveTo>
                <a:lnTo>
                  <a:pt x="76548" y="59689"/>
                </a:lnTo>
                <a:lnTo>
                  <a:pt x="76391" y="60959"/>
                </a:lnTo>
                <a:lnTo>
                  <a:pt x="92510" y="60959"/>
                </a:lnTo>
                <a:lnTo>
                  <a:pt x="93335" y="59689"/>
                </a:lnTo>
                <a:close/>
              </a:path>
              <a:path w="120014" h="187959">
                <a:moveTo>
                  <a:pt x="49026" y="55879"/>
                </a:moveTo>
                <a:lnTo>
                  <a:pt x="47454" y="55879"/>
                </a:lnTo>
                <a:lnTo>
                  <a:pt x="48044" y="57149"/>
                </a:lnTo>
                <a:lnTo>
                  <a:pt x="48594" y="59689"/>
                </a:lnTo>
                <a:lnTo>
                  <a:pt x="51425" y="59689"/>
                </a:lnTo>
                <a:lnTo>
                  <a:pt x="51110" y="58419"/>
                </a:lnTo>
                <a:lnTo>
                  <a:pt x="50796" y="58419"/>
                </a:lnTo>
                <a:lnTo>
                  <a:pt x="50009" y="57149"/>
                </a:lnTo>
                <a:lnTo>
                  <a:pt x="49538" y="57149"/>
                </a:lnTo>
                <a:lnTo>
                  <a:pt x="49026" y="55879"/>
                </a:lnTo>
                <a:close/>
              </a:path>
              <a:path w="120014" h="187959">
                <a:moveTo>
                  <a:pt x="95144" y="58419"/>
                </a:moveTo>
                <a:lnTo>
                  <a:pt x="77452" y="58419"/>
                </a:lnTo>
                <a:lnTo>
                  <a:pt x="77216" y="59689"/>
                </a:lnTo>
                <a:lnTo>
                  <a:pt x="94201" y="59689"/>
                </a:lnTo>
                <a:lnTo>
                  <a:pt x="95144" y="58419"/>
                </a:lnTo>
                <a:close/>
              </a:path>
              <a:path w="120014" h="187959">
                <a:moveTo>
                  <a:pt x="113624" y="58419"/>
                </a:moveTo>
                <a:lnTo>
                  <a:pt x="111301" y="58419"/>
                </a:lnTo>
                <a:lnTo>
                  <a:pt x="110634" y="59689"/>
                </a:lnTo>
                <a:lnTo>
                  <a:pt x="114130" y="59689"/>
                </a:lnTo>
                <a:lnTo>
                  <a:pt x="113624" y="58419"/>
                </a:lnTo>
                <a:close/>
              </a:path>
              <a:path w="120014" h="187959">
                <a:moveTo>
                  <a:pt x="15726" y="53339"/>
                </a:moveTo>
                <a:lnTo>
                  <a:pt x="3617" y="53339"/>
                </a:lnTo>
                <a:lnTo>
                  <a:pt x="3421" y="54609"/>
                </a:lnTo>
                <a:lnTo>
                  <a:pt x="3263" y="54609"/>
                </a:lnTo>
                <a:lnTo>
                  <a:pt x="3145" y="55879"/>
                </a:lnTo>
                <a:lnTo>
                  <a:pt x="3106" y="58419"/>
                </a:lnTo>
                <a:lnTo>
                  <a:pt x="18163" y="58419"/>
                </a:lnTo>
                <a:lnTo>
                  <a:pt x="17967" y="57149"/>
                </a:lnTo>
                <a:lnTo>
                  <a:pt x="16905" y="55879"/>
                </a:lnTo>
                <a:lnTo>
                  <a:pt x="16355" y="54609"/>
                </a:lnTo>
                <a:lnTo>
                  <a:pt x="15726" y="53339"/>
                </a:lnTo>
                <a:close/>
              </a:path>
              <a:path w="120014" h="187959">
                <a:moveTo>
                  <a:pt x="99238" y="53339"/>
                </a:moveTo>
                <a:lnTo>
                  <a:pt x="77884" y="53339"/>
                </a:lnTo>
                <a:lnTo>
                  <a:pt x="77923" y="57149"/>
                </a:lnTo>
                <a:lnTo>
                  <a:pt x="77845" y="58419"/>
                </a:lnTo>
                <a:lnTo>
                  <a:pt x="95616" y="58419"/>
                </a:lnTo>
                <a:lnTo>
                  <a:pt x="97111" y="55879"/>
                </a:lnTo>
                <a:lnTo>
                  <a:pt x="98169" y="54609"/>
                </a:lnTo>
                <a:lnTo>
                  <a:pt x="98686" y="54609"/>
                </a:lnTo>
                <a:lnTo>
                  <a:pt x="99238" y="53339"/>
                </a:lnTo>
                <a:close/>
              </a:path>
              <a:path w="120014" h="187959">
                <a:moveTo>
                  <a:pt x="21505" y="55879"/>
                </a:moveTo>
                <a:lnTo>
                  <a:pt x="20994" y="55879"/>
                </a:lnTo>
                <a:lnTo>
                  <a:pt x="20679" y="57149"/>
                </a:lnTo>
                <a:lnTo>
                  <a:pt x="21939" y="57149"/>
                </a:lnTo>
                <a:lnTo>
                  <a:pt x="21505" y="55879"/>
                </a:lnTo>
                <a:close/>
              </a:path>
              <a:path w="120014" h="187959">
                <a:moveTo>
                  <a:pt x="38254" y="55879"/>
                </a:moveTo>
                <a:lnTo>
                  <a:pt x="37822" y="55879"/>
                </a:lnTo>
                <a:lnTo>
                  <a:pt x="37939" y="57149"/>
                </a:lnTo>
                <a:lnTo>
                  <a:pt x="38097" y="57149"/>
                </a:lnTo>
                <a:lnTo>
                  <a:pt x="38254" y="55879"/>
                </a:lnTo>
                <a:close/>
              </a:path>
              <a:path w="120014" h="187959">
                <a:moveTo>
                  <a:pt x="73245" y="46989"/>
                </a:moveTo>
                <a:lnTo>
                  <a:pt x="67347" y="46989"/>
                </a:lnTo>
                <a:lnTo>
                  <a:pt x="67387" y="50799"/>
                </a:lnTo>
                <a:lnTo>
                  <a:pt x="67505" y="52069"/>
                </a:lnTo>
                <a:lnTo>
                  <a:pt x="67820" y="54609"/>
                </a:lnTo>
                <a:lnTo>
                  <a:pt x="68056" y="55879"/>
                </a:lnTo>
                <a:lnTo>
                  <a:pt x="68685" y="57149"/>
                </a:lnTo>
                <a:lnTo>
                  <a:pt x="75801" y="57149"/>
                </a:lnTo>
                <a:lnTo>
                  <a:pt x="75722" y="55879"/>
                </a:lnTo>
                <a:lnTo>
                  <a:pt x="75407" y="53339"/>
                </a:lnTo>
                <a:lnTo>
                  <a:pt x="75211" y="53339"/>
                </a:lnTo>
                <a:lnTo>
                  <a:pt x="74817" y="50799"/>
                </a:lnTo>
                <a:lnTo>
                  <a:pt x="74582" y="50799"/>
                </a:lnTo>
                <a:lnTo>
                  <a:pt x="74149" y="49529"/>
                </a:lnTo>
                <a:lnTo>
                  <a:pt x="73953" y="49529"/>
                </a:lnTo>
                <a:lnTo>
                  <a:pt x="73520" y="48259"/>
                </a:lnTo>
                <a:lnTo>
                  <a:pt x="73245" y="46989"/>
                </a:lnTo>
                <a:close/>
              </a:path>
              <a:path w="120014" h="187959">
                <a:moveTo>
                  <a:pt x="39316" y="54609"/>
                </a:moveTo>
                <a:lnTo>
                  <a:pt x="37271" y="54609"/>
                </a:lnTo>
                <a:lnTo>
                  <a:pt x="37507" y="55879"/>
                </a:lnTo>
                <a:lnTo>
                  <a:pt x="38922" y="55879"/>
                </a:lnTo>
                <a:lnTo>
                  <a:pt x="39316" y="54609"/>
                </a:lnTo>
                <a:close/>
              </a:path>
              <a:path w="120014" h="187959">
                <a:moveTo>
                  <a:pt x="47218" y="54609"/>
                </a:moveTo>
                <a:lnTo>
                  <a:pt x="46510" y="54609"/>
                </a:lnTo>
                <a:lnTo>
                  <a:pt x="46825" y="55879"/>
                </a:lnTo>
                <a:lnTo>
                  <a:pt x="47886" y="55879"/>
                </a:lnTo>
                <a:lnTo>
                  <a:pt x="47218" y="54609"/>
                </a:lnTo>
                <a:close/>
              </a:path>
              <a:path w="120014" h="187959">
                <a:moveTo>
                  <a:pt x="39197" y="46989"/>
                </a:moveTo>
                <a:lnTo>
                  <a:pt x="37271" y="46989"/>
                </a:lnTo>
                <a:lnTo>
                  <a:pt x="37389" y="53339"/>
                </a:lnTo>
                <a:lnTo>
                  <a:pt x="37232" y="54609"/>
                </a:lnTo>
                <a:lnTo>
                  <a:pt x="39906" y="54609"/>
                </a:lnTo>
                <a:lnTo>
                  <a:pt x="39826" y="50799"/>
                </a:lnTo>
                <a:lnTo>
                  <a:pt x="39630" y="49529"/>
                </a:lnTo>
                <a:lnTo>
                  <a:pt x="39512" y="48259"/>
                </a:lnTo>
                <a:lnTo>
                  <a:pt x="39197" y="46989"/>
                </a:lnTo>
                <a:close/>
              </a:path>
              <a:path w="120014" h="187959">
                <a:moveTo>
                  <a:pt x="14625" y="52069"/>
                </a:moveTo>
                <a:lnTo>
                  <a:pt x="4364" y="52069"/>
                </a:lnTo>
                <a:lnTo>
                  <a:pt x="4089" y="53339"/>
                </a:lnTo>
                <a:lnTo>
                  <a:pt x="15018" y="53339"/>
                </a:lnTo>
                <a:lnTo>
                  <a:pt x="14625" y="52069"/>
                </a:lnTo>
                <a:close/>
              </a:path>
              <a:path w="120014" h="187959">
                <a:moveTo>
                  <a:pt x="107725" y="48259"/>
                </a:moveTo>
                <a:lnTo>
                  <a:pt x="77569" y="48259"/>
                </a:lnTo>
                <a:lnTo>
                  <a:pt x="77530" y="50799"/>
                </a:lnTo>
                <a:lnTo>
                  <a:pt x="77727" y="53339"/>
                </a:lnTo>
                <a:lnTo>
                  <a:pt x="102964" y="53339"/>
                </a:lnTo>
                <a:lnTo>
                  <a:pt x="104424" y="52069"/>
                </a:lnTo>
                <a:lnTo>
                  <a:pt x="104930" y="52069"/>
                </a:lnTo>
                <a:lnTo>
                  <a:pt x="105873" y="50799"/>
                </a:lnTo>
                <a:lnTo>
                  <a:pt x="106391" y="50799"/>
                </a:lnTo>
                <a:lnTo>
                  <a:pt x="106816" y="49529"/>
                </a:lnTo>
                <a:lnTo>
                  <a:pt x="107288" y="49529"/>
                </a:lnTo>
                <a:lnTo>
                  <a:pt x="107725" y="48259"/>
                </a:lnTo>
                <a:close/>
              </a:path>
              <a:path w="120014" h="187959">
                <a:moveTo>
                  <a:pt x="13367" y="50799"/>
                </a:moveTo>
                <a:lnTo>
                  <a:pt x="6054" y="50799"/>
                </a:lnTo>
                <a:lnTo>
                  <a:pt x="5228" y="52069"/>
                </a:lnTo>
                <a:lnTo>
                  <a:pt x="13839" y="52069"/>
                </a:lnTo>
                <a:lnTo>
                  <a:pt x="13367" y="50799"/>
                </a:lnTo>
                <a:close/>
              </a:path>
              <a:path w="120014" h="187959">
                <a:moveTo>
                  <a:pt x="10930" y="49529"/>
                </a:moveTo>
                <a:lnTo>
                  <a:pt x="7509" y="49529"/>
                </a:lnTo>
                <a:lnTo>
                  <a:pt x="6802" y="50799"/>
                </a:lnTo>
                <a:lnTo>
                  <a:pt x="11480" y="50799"/>
                </a:lnTo>
                <a:lnTo>
                  <a:pt x="10930" y="49529"/>
                </a:lnTo>
                <a:close/>
              </a:path>
              <a:path w="120014" h="187959">
                <a:moveTo>
                  <a:pt x="114843" y="38100"/>
                </a:moveTo>
                <a:lnTo>
                  <a:pt x="79614" y="38099"/>
                </a:lnTo>
                <a:lnTo>
                  <a:pt x="79890" y="40639"/>
                </a:lnTo>
                <a:lnTo>
                  <a:pt x="79890" y="43179"/>
                </a:lnTo>
                <a:lnTo>
                  <a:pt x="79653" y="44449"/>
                </a:lnTo>
                <a:lnTo>
                  <a:pt x="79339" y="44449"/>
                </a:lnTo>
                <a:lnTo>
                  <a:pt x="79142" y="45719"/>
                </a:lnTo>
                <a:lnTo>
                  <a:pt x="78159" y="45719"/>
                </a:lnTo>
                <a:lnTo>
                  <a:pt x="77766" y="46989"/>
                </a:lnTo>
                <a:lnTo>
                  <a:pt x="77649" y="48259"/>
                </a:lnTo>
                <a:lnTo>
                  <a:pt x="108116" y="48259"/>
                </a:lnTo>
                <a:lnTo>
                  <a:pt x="108472" y="46989"/>
                </a:lnTo>
                <a:lnTo>
                  <a:pt x="108829" y="46989"/>
                </a:lnTo>
                <a:lnTo>
                  <a:pt x="110048" y="39370"/>
                </a:lnTo>
                <a:lnTo>
                  <a:pt x="113348" y="39370"/>
                </a:lnTo>
                <a:lnTo>
                  <a:pt x="114843" y="38100"/>
                </a:lnTo>
                <a:close/>
              </a:path>
              <a:path w="120014" h="187959">
                <a:moveTo>
                  <a:pt x="38765" y="45719"/>
                </a:moveTo>
                <a:lnTo>
                  <a:pt x="36917" y="45719"/>
                </a:lnTo>
                <a:lnTo>
                  <a:pt x="37113" y="46989"/>
                </a:lnTo>
                <a:lnTo>
                  <a:pt x="39001" y="46989"/>
                </a:lnTo>
                <a:lnTo>
                  <a:pt x="38765" y="45719"/>
                </a:lnTo>
                <a:close/>
              </a:path>
              <a:path w="120014" h="187959">
                <a:moveTo>
                  <a:pt x="73992" y="39369"/>
                </a:moveTo>
                <a:lnTo>
                  <a:pt x="73166" y="40639"/>
                </a:lnTo>
                <a:lnTo>
                  <a:pt x="71711" y="41909"/>
                </a:lnTo>
                <a:lnTo>
                  <a:pt x="71043" y="41909"/>
                </a:lnTo>
                <a:lnTo>
                  <a:pt x="69904" y="43179"/>
                </a:lnTo>
                <a:lnTo>
                  <a:pt x="68999" y="44449"/>
                </a:lnTo>
                <a:lnTo>
                  <a:pt x="68252" y="45719"/>
                </a:lnTo>
                <a:lnTo>
                  <a:pt x="67741" y="46989"/>
                </a:lnTo>
                <a:lnTo>
                  <a:pt x="73127" y="46989"/>
                </a:lnTo>
                <a:lnTo>
                  <a:pt x="73205" y="41909"/>
                </a:lnTo>
                <a:lnTo>
                  <a:pt x="73520" y="40639"/>
                </a:lnTo>
                <a:lnTo>
                  <a:pt x="73992" y="39369"/>
                </a:lnTo>
                <a:close/>
              </a:path>
              <a:path w="120014" h="187959">
                <a:moveTo>
                  <a:pt x="37113" y="43179"/>
                </a:moveTo>
                <a:lnTo>
                  <a:pt x="35738" y="43179"/>
                </a:lnTo>
                <a:lnTo>
                  <a:pt x="36052" y="44449"/>
                </a:lnTo>
                <a:lnTo>
                  <a:pt x="36367" y="44449"/>
                </a:lnTo>
                <a:lnTo>
                  <a:pt x="36642" y="45719"/>
                </a:lnTo>
                <a:lnTo>
                  <a:pt x="38215" y="45719"/>
                </a:lnTo>
                <a:lnTo>
                  <a:pt x="37507" y="44449"/>
                </a:lnTo>
                <a:lnTo>
                  <a:pt x="37113" y="43179"/>
                </a:lnTo>
                <a:close/>
              </a:path>
              <a:path w="120014" h="187959">
                <a:moveTo>
                  <a:pt x="35659" y="41909"/>
                </a:moveTo>
                <a:lnTo>
                  <a:pt x="34636" y="41909"/>
                </a:lnTo>
                <a:lnTo>
                  <a:pt x="35384" y="43179"/>
                </a:lnTo>
                <a:lnTo>
                  <a:pt x="36171" y="43179"/>
                </a:lnTo>
                <a:lnTo>
                  <a:pt x="35659" y="41909"/>
                </a:lnTo>
                <a:close/>
              </a:path>
              <a:path w="120014" h="187959">
                <a:moveTo>
                  <a:pt x="33772" y="40639"/>
                </a:moveTo>
                <a:lnTo>
                  <a:pt x="27127" y="40639"/>
                </a:lnTo>
                <a:lnTo>
                  <a:pt x="26695" y="41909"/>
                </a:lnTo>
                <a:lnTo>
                  <a:pt x="34440" y="41909"/>
                </a:lnTo>
                <a:lnTo>
                  <a:pt x="33772" y="40639"/>
                </a:lnTo>
                <a:close/>
              </a:path>
              <a:path w="120014" h="187959">
                <a:moveTo>
                  <a:pt x="115982" y="10160"/>
                </a:moveTo>
                <a:lnTo>
                  <a:pt x="83035" y="10159"/>
                </a:lnTo>
                <a:lnTo>
                  <a:pt x="82642" y="12699"/>
                </a:lnTo>
                <a:lnTo>
                  <a:pt x="82484" y="13969"/>
                </a:lnTo>
                <a:lnTo>
                  <a:pt x="82484" y="16509"/>
                </a:lnTo>
                <a:lnTo>
                  <a:pt x="82681" y="19049"/>
                </a:lnTo>
                <a:lnTo>
                  <a:pt x="82917" y="20319"/>
                </a:lnTo>
                <a:lnTo>
                  <a:pt x="83191" y="21589"/>
                </a:lnTo>
                <a:lnTo>
                  <a:pt x="83585" y="24129"/>
                </a:lnTo>
                <a:lnTo>
                  <a:pt x="78749" y="24129"/>
                </a:lnTo>
                <a:lnTo>
                  <a:pt x="78120" y="25399"/>
                </a:lnTo>
                <a:lnTo>
                  <a:pt x="77177" y="25399"/>
                </a:lnTo>
                <a:lnTo>
                  <a:pt x="76823" y="26669"/>
                </a:lnTo>
                <a:lnTo>
                  <a:pt x="76587" y="26669"/>
                </a:lnTo>
                <a:lnTo>
                  <a:pt x="76391" y="27939"/>
                </a:lnTo>
                <a:lnTo>
                  <a:pt x="76311" y="30479"/>
                </a:lnTo>
                <a:lnTo>
                  <a:pt x="76587" y="31749"/>
                </a:lnTo>
                <a:lnTo>
                  <a:pt x="76980" y="33019"/>
                </a:lnTo>
                <a:lnTo>
                  <a:pt x="77766" y="34289"/>
                </a:lnTo>
                <a:lnTo>
                  <a:pt x="78278" y="35559"/>
                </a:lnTo>
                <a:lnTo>
                  <a:pt x="79221" y="38099"/>
                </a:lnTo>
                <a:lnTo>
                  <a:pt x="116453" y="38100"/>
                </a:lnTo>
                <a:lnTo>
                  <a:pt x="117235" y="36830"/>
                </a:lnTo>
                <a:lnTo>
                  <a:pt x="118063" y="36830"/>
                </a:lnTo>
                <a:lnTo>
                  <a:pt x="118856" y="35560"/>
                </a:lnTo>
                <a:lnTo>
                  <a:pt x="119201" y="35560"/>
                </a:lnTo>
                <a:lnTo>
                  <a:pt x="119604" y="34290"/>
                </a:lnTo>
                <a:lnTo>
                  <a:pt x="119604" y="11430"/>
                </a:lnTo>
                <a:lnTo>
                  <a:pt x="117120" y="11430"/>
                </a:lnTo>
                <a:lnTo>
                  <a:pt x="115982" y="10160"/>
                </a:lnTo>
                <a:close/>
              </a:path>
              <a:path w="120014" h="187959">
                <a:moveTo>
                  <a:pt x="92038" y="8889"/>
                </a:moveTo>
                <a:lnTo>
                  <a:pt x="83664" y="8889"/>
                </a:lnTo>
                <a:lnTo>
                  <a:pt x="83310" y="10159"/>
                </a:lnTo>
                <a:lnTo>
                  <a:pt x="93454" y="10159"/>
                </a:lnTo>
                <a:lnTo>
                  <a:pt x="92038" y="8889"/>
                </a:lnTo>
                <a:close/>
              </a:path>
              <a:path w="120014" h="187959">
                <a:moveTo>
                  <a:pt x="106943" y="3810"/>
                </a:moveTo>
                <a:lnTo>
                  <a:pt x="94558" y="3809"/>
                </a:lnTo>
                <a:lnTo>
                  <a:pt x="94086" y="5079"/>
                </a:lnTo>
                <a:lnTo>
                  <a:pt x="93891" y="6349"/>
                </a:lnTo>
                <a:lnTo>
                  <a:pt x="93569" y="7619"/>
                </a:lnTo>
                <a:lnTo>
                  <a:pt x="93454" y="10159"/>
                </a:lnTo>
                <a:lnTo>
                  <a:pt x="108472" y="10160"/>
                </a:lnTo>
                <a:lnTo>
                  <a:pt x="108277" y="8890"/>
                </a:lnTo>
                <a:lnTo>
                  <a:pt x="107805" y="6350"/>
                </a:lnTo>
                <a:lnTo>
                  <a:pt x="107253" y="5080"/>
                </a:lnTo>
                <a:lnTo>
                  <a:pt x="106943" y="3810"/>
                </a:lnTo>
                <a:close/>
              </a:path>
              <a:path w="120014" h="187959">
                <a:moveTo>
                  <a:pt x="89522" y="7619"/>
                </a:moveTo>
                <a:lnTo>
                  <a:pt x="85158" y="7619"/>
                </a:lnTo>
                <a:lnTo>
                  <a:pt x="84607" y="8889"/>
                </a:lnTo>
                <a:lnTo>
                  <a:pt x="90701" y="8889"/>
                </a:lnTo>
                <a:lnTo>
                  <a:pt x="89522" y="7619"/>
                </a:lnTo>
                <a:close/>
              </a:path>
              <a:path w="120014" h="187959">
                <a:moveTo>
                  <a:pt x="103838" y="0"/>
                </a:moveTo>
                <a:lnTo>
                  <a:pt x="97663" y="0"/>
                </a:lnTo>
                <a:lnTo>
                  <a:pt x="96915" y="1269"/>
                </a:lnTo>
                <a:lnTo>
                  <a:pt x="95926" y="2539"/>
                </a:lnTo>
                <a:lnTo>
                  <a:pt x="95455" y="2539"/>
                </a:lnTo>
                <a:lnTo>
                  <a:pt x="94868" y="3809"/>
                </a:lnTo>
                <a:lnTo>
                  <a:pt x="106586" y="3810"/>
                </a:lnTo>
                <a:lnTo>
                  <a:pt x="105873" y="2540"/>
                </a:lnTo>
                <a:lnTo>
                  <a:pt x="105091" y="1270"/>
                </a:lnTo>
                <a:lnTo>
                  <a:pt x="104263" y="1270"/>
                </a:lnTo>
                <a:lnTo>
                  <a:pt x="10383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58421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39" h="42545">
                <a:moveTo>
                  <a:pt x="51151" y="37518"/>
                </a:moveTo>
                <a:lnTo>
                  <a:pt x="33573" y="37518"/>
                </a:lnTo>
                <a:lnTo>
                  <a:pt x="34870" y="37552"/>
                </a:lnTo>
                <a:lnTo>
                  <a:pt x="37347" y="37713"/>
                </a:lnTo>
                <a:lnTo>
                  <a:pt x="53152" y="41939"/>
                </a:lnTo>
                <a:lnTo>
                  <a:pt x="52326" y="39820"/>
                </a:lnTo>
                <a:lnTo>
                  <a:pt x="51399" y="37942"/>
                </a:lnTo>
                <a:lnTo>
                  <a:pt x="51151" y="37518"/>
                </a:lnTo>
                <a:close/>
              </a:path>
              <a:path w="53339" h="42545">
                <a:moveTo>
                  <a:pt x="33638" y="29020"/>
                </a:moveTo>
                <a:lnTo>
                  <a:pt x="19694" y="29020"/>
                </a:lnTo>
                <a:lnTo>
                  <a:pt x="19458" y="29914"/>
                </a:lnTo>
                <a:lnTo>
                  <a:pt x="19350" y="30509"/>
                </a:lnTo>
                <a:lnTo>
                  <a:pt x="19261" y="33555"/>
                </a:lnTo>
                <a:lnTo>
                  <a:pt x="19380" y="34151"/>
                </a:lnTo>
                <a:lnTo>
                  <a:pt x="26613" y="37942"/>
                </a:lnTo>
                <a:lnTo>
                  <a:pt x="28068" y="37747"/>
                </a:lnTo>
                <a:lnTo>
                  <a:pt x="29483" y="37633"/>
                </a:lnTo>
                <a:lnTo>
                  <a:pt x="30899" y="37552"/>
                </a:lnTo>
                <a:lnTo>
                  <a:pt x="32235" y="37518"/>
                </a:lnTo>
                <a:lnTo>
                  <a:pt x="51151" y="37518"/>
                </a:lnTo>
                <a:lnTo>
                  <a:pt x="50872" y="37049"/>
                </a:lnTo>
                <a:lnTo>
                  <a:pt x="50400" y="36178"/>
                </a:lnTo>
                <a:lnTo>
                  <a:pt x="49888" y="35399"/>
                </a:lnTo>
                <a:lnTo>
                  <a:pt x="48375" y="33326"/>
                </a:lnTo>
                <a:lnTo>
                  <a:pt x="40767" y="33326"/>
                </a:lnTo>
                <a:lnTo>
                  <a:pt x="38093" y="31792"/>
                </a:lnTo>
                <a:lnTo>
                  <a:pt x="35577" y="30269"/>
                </a:lnTo>
                <a:lnTo>
                  <a:pt x="33638" y="29020"/>
                </a:lnTo>
                <a:close/>
              </a:path>
              <a:path w="53339" h="42545">
                <a:moveTo>
                  <a:pt x="26049" y="8612"/>
                </a:moveTo>
                <a:lnTo>
                  <a:pt x="22013" y="8612"/>
                </a:lnTo>
                <a:lnTo>
                  <a:pt x="23091" y="11315"/>
                </a:lnTo>
                <a:lnTo>
                  <a:pt x="24373" y="13937"/>
                </a:lnTo>
                <a:lnTo>
                  <a:pt x="48375" y="33326"/>
                </a:lnTo>
                <a:lnTo>
                  <a:pt x="47254" y="32032"/>
                </a:lnTo>
                <a:lnTo>
                  <a:pt x="40453" y="27016"/>
                </a:lnTo>
                <a:lnTo>
                  <a:pt x="40351" y="23500"/>
                </a:lnTo>
                <a:lnTo>
                  <a:pt x="27518" y="13468"/>
                </a:lnTo>
                <a:lnTo>
                  <a:pt x="27361" y="13399"/>
                </a:lnTo>
                <a:lnTo>
                  <a:pt x="27170" y="13193"/>
                </a:lnTo>
                <a:lnTo>
                  <a:pt x="27053" y="12998"/>
                </a:lnTo>
                <a:lnTo>
                  <a:pt x="26928" y="12219"/>
                </a:lnTo>
                <a:lnTo>
                  <a:pt x="26815" y="11280"/>
                </a:lnTo>
                <a:lnTo>
                  <a:pt x="26634" y="10536"/>
                </a:lnTo>
                <a:lnTo>
                  <a:pt x="26049" y="8612"/>
                </a:lnTo>
                <a:close/>
              </a:path>
              <a:path w="53339" h="42545">
                <a:moveTo>
                  <a:pt x="2395" y="0"/>
                </a:moveTo>
                <a:lnTo>
                  <a:pt x="0" y="4111"/>
                </a:lnTo>
                <a:lnTo>
                  <a:pt x="125" y="5016"/>
                </a:lnTo>
                <a:lnTo>
                  <a:pt x="6878" y="14808"/>
                </a:lnTo>
                <a:lnTo>
                  <a:pt x="6933" y="15037"/>
                </a:lnTo>
                <a:lnTo>
                  <a:pt x="6220" y="16365"/>
                </a:lnTo>
                <a:lnTo>
                  <a:pt x="5698" y="17625"/>
                </a:lnTo>
                <a:lnTo>
                  <a:pt x="5343" y="18839"/>
                </a:lnTo>
                <a:lnTo>
                  <a:pt x="5226" y="22595"/>
                </a:lnTo>
                <a:lnTo>
                  <a:pt x="5343" y="23065"/>
                </a:lnTo>
                <a:lnTo>
                  <a:pt x="5423" y="23500"/>
                </a:lnTo>
                <a:lnTo>
                  <a:pt x="16903" y="29249"/>
                </a:lnTo>
                <a:lnTo>
                  <a:pt x="17610" y="29215"/>
                </a:lnTo>
                <a:lnTo>
                  <a:pt x="18239" y="29215"/>
                </a:lnTo>
                <a:lnTo>
                  <a:pt x="19694" y="29020"/>
                </a:lnTo>
                <a:lnTo>
                  <a:pt x="33638" y="29020"/>
                </a:lnTo>
                <a:lnTo>
                  <a:pt x="30821" y="27176"/>
                </a:lnTo>
                <a:lnTo>
                  <a:pt x="3456" y="1683"/>
                </a:lnTo>
                <a:lnTo>
                  <a:pt x="2395" y="0"/>
                </a:lnTo>
                <a:close/>
              </a:path>
              <a:path w="53339" h="42545">
                <a:moveTo>
                  <a:pt x="19341" y="2393"/>
                </a:moveTo>
                <a:lnTo>
                  <a:pt x="14582" y="5920"/>
                </a:lnTo>
                <a:lnTo>
                  <a:pt x="14701" y="6310"/>
                </a:lnTo>
                <a:lnTo>
                  <a:pt x="15094" y="6894"/>
                </a:lnTo>
                <a:lnTo>
                  <a:pt x="20559" y="16365"/>
                </a:lnTo>
                <a:lnTo>
                  <a:pt x="22013" y="8612"/>
                </a:lnTo>
                <a:lnTo>
                  <a:pt x="26049" y="8612"/>
                </a:lnTo>
                <a:lnTo>
                  <a:pt x="25867" y="8074"/>
                </a:lnTo>
                <a:lnTo>
                  <a:pt x="20323" y="2508"/>
                </a:lnTo>
                <a:lnTo>
                  <a:pt x="19341" y="2393"/>
                </a:lnTo>
                <a:close/>
              </a:path>
              <a:path w="53339" h="42545">
                <a:moveTo>
                  <a:pt x="32354" y="12219"/>
                </a:moveTo>
                <a:lnTo>
                  <a:pt x="28383" y="13273"/>
                </a:lnTo>
                <a:lnTo>
                  <a:pt x="28029" y="13433"/>
                </a:lnTo>
                <a:lnTo>
                  <a:pt x="27754" y="13468"/>
                </a:lnTo>
                <a:lnTo>
                  <a:pt x="36101" y="13468"/>
                </a:lnTo>
                <a:lnTo>
                  <a:pt x="35499" y="13078"/>
                </a:lnTo>
                <a:lnTo>
                  <a:pt x="34948" y="12803"/>
                </a:lnTo>
                <a:lnTo>
                  <a:pt x="34438" y="12609"/>
                </a:lnTo>
                <a:lnTo>
                  <a:pt x="33376" y="12334"/>
                </a:lnTo>
                <a:lnTo>
                  <a:pt x="32864" y="12254"/>
                </a:lnTo>
                <a:lnTo>
                  <a:pt x="32354" y="122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52245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0"/>
                </a:moveTo>
                <a:lnTo>
                  <a:pt x="7234" y="10811"/>
                </a:lnTo>
                <a:lnTo>
                  <a:pt x="8060" y="10731"/>
                </a:lnTo>
                <a:lnTo>
                  <a:pt x="9318" y="10501"/>
                </a:lnTo>
                <a:lnTo>
                  <a:pt x="9828" y="10376"/>
                </a:lnTo>
                <a:lnTo>
                  <a:pt x="8767" y="9757"/>
                </a:lnTo>
                <a:lnTo>
                  <a:pt x="7745" y="9093"/>
                </a:lnTo>
                <a:lnTo>
                  <a:pt x="747" y="1213"/>
                </a:lnTo>
                <a:lnTo>
                  <a:pt x="196" y="355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66085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392" y="0"/>
                </a:moveTo>
                <a:lnTo>
                  <a:pt x="0" y="1523"/>
                </a:lnTo>
                <a:lnTo>
                  <a:pt x="353" y="2072"/>
                </a:lnTo>
                <a:lnTo>
                  <a:pt x="1297" y="3447"/>
                </a:lnTo>
                <a:lnTo>
                  <a:pt x="2004" y="4260"/>
                </a:lnTo>
                <a:lnTo>
                  <a:pt x="2790" y="5210"/>
                </a:lnTo>
                <a:lnTo>
                  <a:pt x="9120" y="8807"/>
                </a:lnTo>
                <a:lnTo>
                  <a:pt x="9710" y="8772"/>
                </a:lnTo>
                <a:lnTo>
                  <a:pt x="13877" y="5749"/>
                </a:lnTo>
                <a:lnTo>
                  <a:pt x="11243" y="4615"/>
                </a:lnTo>
                <a:lnTo>
                  <a:pt x="7351" y="3012"/>
                </a:lnTo>
                <a:lnTo>
                  <a:pt x="39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94510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459" y="0"/>
                </a:moveTo>
                <a:lnTo>
                  <a:pt x="0" y="3676"/>
                </a:lnTo>
                <a:lnTo>
                  <a:pt x="196" y="4031"/>
                </a:lnTo>
                <a:lnTo>
                  <a:pt x="707" y="4386"/>
                </a:lnTo>
                <a:lnTo>
                  <a:pt x="2790" y="6069"/>
                </a:lnTo>
                <a:lnTo>
                  <a:pt x="3765" y="6963"/>
                </a:lnTo>
                <a:lnTo>
                  <a:pt x="4481" y="7707"/>
                </a:lnTo>
                <a:lnTo>
                  <a:pt x="5307" y="8612"/>
                </a:lnTo>
                <a:lnTo>
                  <a:pt x="5464" y="8337"/>
                </a:lnTo>
                <a:lnTo>
                  <a:pt x="5739" y="7512"/>
                </a:lnTo>
                <a:lnTo>
                  <a:pt x="6054" y="6298"/>
                </a:lnTo>
                <a:lnTo>
                  <a:pt x="6171" y="5634"/>
                </a:lnTo>
                <a:lnTo>
                  <a:pt x="6093" y="2702"/>
                </a:lnTo>
                <a:lnTo>
                  <a:pt x="3892" y="160"/>
                </a:lnTo>
                <a:lnTo>
                  <a:pt x="345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91679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1730" y="34"/>
                </a:moveTo>
                <a:lnTo>
                  <a:pt x="235" y="34"/>
                </a:lnTo>
                <a:lnTo>
                  <a:pt x="79" y="584"/>
                </a:lnTo>
                <a:lnTo>
                  <a:pt x="0" y="3012"/>
                </a:lnTo>
                <a:lnTo>
                  <a:pt x="79" y="3241"/>
                </a:lnTo>
                <a:lnTo>
                  <a:pt x="1651" y="4180"/>
                </a:lnTo>
                <a:lnTo>
                  <a:pt x="2044" y="4100"/>
                </a:lnTo>
                <a:lnTo>
                  <a:pt x="2825" y="3836"/>
                </a:lnTo>
                <a:lnTo>
                  <a:pt x="3263" y="3630"/>
                </a:lnTo>
                <a:lnTo>
                  <a:pt x="3460" y="3515"/>
                </a:lnTo>
                <a:lnTo>
                  <a:pt x="3557" y="3012"/>
                </a:lnTo>
                <a:lnTo>
                  <a:pt x="3538" y="1557"/>
                </a:lnTo>
                <a:lnTo>
                  <a:pt x="1730" y="34"/>
                </a:lnTo>
                <a:close/>
              </a:path>
              <a:path w="3810" h="4445">
                <a:moveTo>
                  <a:pt x="1101" y="0"/>
                </a:moveTo>
                <a:lnTo>
                  <a:pt x="944" y="34"/>
                </a:lnTo>
                <a:lnTo>
                  <a:pt x="1454" y="34"/>
                </a:lnTo>
                <a:lnTo>
                  <a:pt x="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41473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65" y="0"/>
                </a:moveTo>
                <a:lnTo>
                  <a:pt x="0" y="5165"/>
                </a:lnTo>
                <a:lnTo>
                  <a:pt x="2437" y="5909"/>
                </a:lnTo>
                <a:lnTo>
                  <a:pt x="3460" y="6264"/>
                </a:lnTo>
                <a:lnTo>
                  <a:pt x="8531" y="8887"/>
                </a:lnTo>
                <a:lnTo>
                  <a:pt x="7721" y="7512"/>
                </a:lnTo>
                <a:lnTo>
                  <a:pt x="1534" y="423"/>
                </a:lnTo>
                <a:lnTo>
                  <a:pt x="86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5806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1612" y="0"/>
                </a:moveTo>
                <a:lnTo>
                  <a:pt x="0" y="4306"/>
                </a:lnTo>
                <a:lnTo>
                  <a:pt x="0" y="5004"/>
                </a:lnTo>
                <a:lnTo>
                  <a:pt x="903" y="5714"/>
                </a:lnTo>
                <a:lnTo>
                  <a:pt x="3184" y="7593"/>
                </a:lnTo>
                <a:lnTo>
                  <a:pt x="4678" y="8887"/>
                </a:lnTo>
                <a:lnTo>
                  <a:pt x="8060" y="11933"/>
                </a:lnTo>
                <a:lnTo>
                  <a:pt x="9828" y="13617"/>
                </a:lnTo>
                <a:lnTo>
                  <a:pt x="9716" y="11933"/>
                </a:lnTo>
                <a:lnTo>
                  <a:pt x="2273" y="423"/>
                </a:lnTo>
                <a:lnTo>
                  <a:pt x="161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31235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32441" y="4953"/>
                </a:moveTo>
                <a:lnTo>
                  <a:pt x="23644" y="4952"/>
                </a:lnTo>
                <a:lnTo>
                  <a:pt x="25649" y="5841"/>
                </a:lnTo>
                <a:lnTo>
                  <a:pt x="29541" y="7620"/>
                </a:lnTo>
                <a:lnTo>
                  <a:pt x="53602" y="22479"/>
                </a:lnTo>
                <a:lnTo>
                  <a:pt x="55882" y="24130"/>
                </a:lnTo>
                <a:lnTo>
                  <a:pt x="57849" y="25781"/>
                </a:lnTo>
                <a:lnTo>
                  <a:pt x="62410" y="29464"/>
                </a:lnTo>
                <a:lnTo>
                  <a:pt x="65555" y="33655"/>
                </a:lnTo>
                <a:lnTo>
                  <a:pt x="66733" y="35052"/>
                </a:lnTo>
                <a:lnTo>
                  <a:pt x="67362" y="35687"/>
                </a:lnTo>
                <a:lnTo>
                  <a:pt x="65712" y="32512"/>
                </a:lnTo>
                <a:lnTo>
                  <a:pt x="54232" y="16510"/>
                </a:lnTo>
                <a:lnTo>
                  <a:pt x="53602" y="15748"/>
                </a:lnTo>
                <a:lnTo>
                  <a:pt x="48491" y="13081"/>
                </a:lnTo>
                <a:lnTo>
                  <a:pt x="47508" y="10795"/>
                </a:lnTo>
                <a:lnTo>
                  <a:pt x="46530" y="8890"/>
                </a:lnTo>
                <a:lnTo>
                  <a:pt x="45638" y="7366"/>
                </a:lnTo>
                <a:lnTo>
                  <a:pt x="34967" y="7366"/>
                </a:lnTo>
                <a:lnTo>
                  <a:pt x="34219" y="6985"/>
                </a:lnTo>
                <a:lnTo>
                  <a:pt x="33944" y="6731"/>
                </a:lnTo>
                <a:lnTo>
                  <a:pt x="33709" y="6477"/>
                </a:lnTo>
                <a:lnTo>
                  <a:pt x="33434" y="6223"/>
                </a:lnTo>
                <a:lnTo>
                  <a:pt x="32441" y="4953"/>
                </a:lnTo>
                <a:close/>
              </a:path>
              <a:path w="67945" h="36195">
                <a:moveTo>
                  <a:pt x="41179" y="20320"/>
                </a:moveTo>
                <a:lnTo>
                  <a:pt x="29699" y="20319"/>
                </a:lnTo>
                <a:lnTo>
                  <a:pt x="30052" y="20446"/>
                </a:lnTo>
                <a:lnTo>
                  <a:pt x="30170" y="20573"/>
                </a:lnTo>
                <a:lnTo>
                  <a:pt x="30249" y="20700"/>
                </a:lnTo>
                <a:lnTo>
                  <a:pt x="30328" y="21843"/>
                </a:lnTo>
                <a:lnTo>
                  <a:pt x="30131" y="22478"/>
                </a:lnTo>
                <a:lnTo>
                  <a:pt x="29703" y="23494"/>
                </a:lnTo>
                <a:lnTo>
                  <a:pt x="29463" y="24383"/>
                </a:lnTo>
                <a:lnTo>
                  <a:pt x="29250" y="25399"/>
                </a:lnTo>
                <a:lnTo>
                  <a:pt x="29128" y="27558"/>
                </a:lnTo>
                <a:lnTo>
                  <a:pt x="29246" y="28193"/>
                </a:lnTo>
                <a:lnTo>
                  <a:pt x="33434" y="30734"/>
                </a:lnTo>
                <a:lnTo>
                  <a:pt x="34692" y="30607"/>
                </a:lnTo>
                <a:lnTo>
                  <a:pt x="35478" y="30480"/>
                </a:lnTo>
                <a:lnTo>
                  <a:pt x="36618" y="30099"/>
                </a:lnTo>
                <a:lnTo>
                  <a:pt x="39802" y="29210"/>
                </a:lnTo>
                <a:lnTo>
                  <a:pt x="42318" y="28575"/>
                </a:lnTo>
                <a:lnTo>
                  <a:pt x="43537" y="28448"/>
                </a:lnTo>
                <a:lnTo>
                  <a:pt x="45857" y="27940"/>
                </a:lnTo>
                <a:lnTo>
                  <a:pt x="49002" y="27559"/>
                </a:lnTo>
                <a:lnTo>
                  <a:pt x="49985" y="27559"/>
                </a:lnTo>
                <a:lnTo>
                  <a:pt x="52620" y="27432"/>
                </a:lnTo>
                <a:lnTo>
                  <a:pt x="58989" y="27432"/>
                </a:lnTo>
                <a:lnTo>
                  <a:pt x="58203" y="26924"/>
                </a:lnTo>
                <a:lnTo>
                  <a:pt x="55392" y="25527"/>
                </a:lnTo>
                <a:lnTo>
                  <a:pt x="35478" y="25527"/>
                </a:lnTo>
                <a:lnTo>
                  <a:pt x="36303" y="24384"/>
                </a:lnTo>
                <a:lnTo>
                  <a:pt x="37129" y="23368"/>
                </a:lnTo>
                <a:lnTo>
                  <a:pt x="38387" y="22098"/>
                </a:lnTo>
                <a:lnTo>
                  <a:pt x="39212" y="21463"/>
                </a:lnTo>
                <a:lnTo>
                  <a:pt x="40392" y="20701"/>
                </a:lnTo>
                <a:lnTo>
                  <a:pt x="41179" y="20320"/>
                </a:lnTo>
                <a:close/>
              </a:path>
              <a:path w="67945" h="36195">
                <a:moveTo>
                  <a:pt x="58989" y="27432"/>
                </a:moveTo>
                <a:lnTo>
                  <a:pt x="54192" y="27432"/>
                </a:lnTo>
                <a:lnTo>
                  <a:pt x="55568" y="27559"/>
                </a:lnTo>
                <a:lnTo>
                  <a:pt x="57810" y="27813"/>
                </a:lnTo>
                <a:lnTo>
                  <a:pt x="58635" y="27940"/>
                </a:lnTo>
                <a:lnTo>
                  <a:pt x="59775" y="28194"/>
                </a:lnTo>
                <a:lnTo>
                  <a:pt x="60168" y="28321"/>
                </a:lnTo>
                <a:lnTo>
                  <a:pt x="59185" y="27559"/>
                </a:lnTo>
                <a:lnTo>
                  <a:pt x="58989" y="27432"/>
                </a:lnTo>
                <a:close/>
              </a:path>
              <a:path w="67945" h="36195">
                <a:moveTo>
                  <a:pt x="47862" y="23876"/>
                </a:moveTo>
                <a:lnTo>
                  <a:pt x="35478" y="25527"/>
                </a:lnTo>
                <a:lnTo>
                  <a:pt x="55392" y="25527"/>
                </a:lnTo>
                <a:lnTo>
                  <a:pt x="55136" y="25400"/>
                </a:lnTo>
                <a:lnTo>
                  <a:pt x="54075" y="25146"/>
                </a:lnTo>
                <a:lnTo>
                  <a:pt x="51991" y="24511"/>
                </a:lnTo>
                <a:lnTo>
                  <a:pt x="49907" y="24130"/>
                </a:lnTo>
                <a:lnTo>
                  <a:pt x="47862" y="23876"/>
                </a:lnTo>
                <a:close/>
              </a:path>
              <a:path w="67945" h="36195">
                <a:moveTo>
                  <a:pt x="8782" y="761"/>
                </a:moveTo>
                <a:lnTo>
                  <a:pt x="0" y="9524"/>
                </a:lnTo>
                <a:lnTo>
                  <a:pt x="291" y="10540"/>
                </a:lnTo>
                <a:lnTo>
                  <a:pt x="10237" y="15112"/>
                </a:lnTo>
                <a:lnTo>
                  <a:pt x="10984" y="15239"/>
                </a:lnTo>
                <a:lnTo>
                  <a:pt x="17668" y="25145"/>
                </a:lnTo>
                <a:lnTo>
                  <a:pt x="19044" y="25018"/>
                </a:lnTo>
                <a:lnTo>
                  <a:pt x="20381" y="24764"/>
                </a:lnTo>
                <a:lnTo>
                  <a:pt x="21678" y="24383"/>
                </a:lnTo>
                <a:lnTo>
                  <a:pt x="22268" y="24129"/>
                </a:lnTo>
                <a:lnTo>
                  <a:pt x="23408" y="23494"/>
                </a:lnTo>
                <a:lnTo>
                  <a:pt x="23919" y="23240"/>
                </a:lnTo>
                <a:lnTo>
                  <a:pt x="24823" y="22732"/>
                </a:lnTo>
                <a:lnTo>
                  <a:pt x="26710" y="21462"/>
                </a:lnTo>
                <a:lnTo>
                  <a:pt x="27732" y="20954"/>
                </a:lnTo>
                <a:lnTo>
                  <a:pt x="28558" y="20573"/>
                </a:lnTo>
                <a:lnTo>
                  <a:pt x="28912" y="20446"/>
                </a:lnTo>
                <a:lnTo>
                  <a:pt x="29463" y="20319"/>
                </a:lnTo>
                <a:lnTo>
                  <a:pt x="41179" y="20320"/>
                </a:lnTo>
                <a:lnTo>
                  <a:pt x="41886" y="19939"/>
                </a:lnTo>
                <a:lnTo>
                  <a:pt x="43144" y="19558"/>
                </a:lnTo>
                <a:lnTo>
                  <a:pt x="44992" y="19558"/>
                </a:lnTo>
                <a:lnTo>
                  <a:pt x="42398" y="18542"/>
                </a:lnTo>
                <a:lnTo>
                  <a:pt x="3278" y="8381"/>
                </a:lnTo>
                <a:lnTo>
                  <a:pt x="2768" y="8254"/>
                </a:lnTo>
                <a:lnTo>
                  <a:pt x="2610" y="8254"/>
                </a:lnTo>
                <a:lnTo>
                  <a:pt x="3750" y="8000"/>
                </a:lnTo>
                <a:lnTo>
                  <a:pt x="4930" y="7619"/>
                </a:lnTo>
                <a:lnTo>
                  <a:pt x="6109" y="7492"/>
                </a:lnTo>
                <a:lnTo>
                  <a:pt x="7249" y="7238"/>
                </a:lnTo>
                <a:lnTo>
                  <a:pt x="9569" y="7111"/>
                </a:lnTo>
                <a:lnTo>
                  <a:pt x="26887" y="7112"/>
                </a:lnTo>
                <a:lnTo>
                  <a:pt x="26238" y="6350"/>
                </a:lnTo>
                <a:lnTo>
                  <a:pt x="26081" y="6222"/>
                </a:lnTo>
                <a:lnTo>
                  <a:pt x="19438" y="6222"/>
                </a:lnTo>
                <a:lnTo>
                  <a:pt x="19201" y="6095"/>
                </a:lnTo>
                <a:lnTo>
                  <a:pt x="18139" y="5333"/>
                </a:lnTo>
                <a:lnTo>
                  <a:pt x="17117" y="4444"/>
                </a:lnTo>
                <a:lnTo>
                  <a:pt x="16135" y="3809"/>
                </a:lnTo>
                <a:lnTo>
                  <a:pt x="15191" y="3301"/>
                </a:lnTo>
                <a:lnTo>
                  <a:pt x="14287" y="2666"/>
                </a:lnTo>
                <a:lnTo>
                  <a:pt x="13383" y="2285"/>
                </a:lnTo>
                <a:lnTo>
                  <a:pt x="11732" y="1523"/>
                </a:lnTo>
                <a:lnTo>
                  <a:pt x="10945" y="1269"/>
                </a:lnTo>
                <a:lnTo>
                  <a:pt x="10198" y="1142"/>
                </a:lnTo>
                <a:lnTo>
                  <a:pt x="8782" y="761"/>
                </a:lnTo>
                <a:close/>
              </a:path>
              <a:path w="67945" h="36195">
                <a:moveTo>
                  <a:pt x="49671" y="12954"/>
                </a:moveTo>
                <a:lnTo>
                  <a:pt x="48570" y="12954"/>
                </a:lnTo>
                <a:lnTo>
                  <a:pt x="50045" y="13081"/>
                </a:lnTo>
                <a:lnTo>
                  <a:pt x="49671" y="12954"/>
                </a:lnTo>
                <a:close/>
              </a:path>
              <a:path w="67945" h="36195">
                <a:moveTo>
                  <a:pt x="26887" y="7112"/>
                </a:moveTo>
                <a:lnTo>
                  <a:pt x="11810" y="7111"/>
                </a:lnTo>
                <a:lnTo>
                  <a:pt x="15073" y="7492"/>
                </a:lnTo>
                <a:lnTo>
                  <a:pt x="17157" y="7873"/>
                </a:lnTo>
                <a:lnTo>
                  <a:pt x="20026" y="8635"/>
                </a:lnTo>
                <a:lnTo>
                  <a:pt x="21757" y="9143"/>
                </a:lnTo>
                <a:lnTo>
                  <a:pt x="23329" y="9651"/>
                </a:lnTo>
                <a:lnTo>
                  <a:pt x="24706" y="10286"/>
                </a:lnTo>
                <a:lnTo>
                  <a:pt x="25885" y="10794"/>
                </a:lnTo>
                <a:lnTo>
                  <a:pt x="27536" y="11556"/>
                </a:lnTo>
                <a:lnTo>
                  <a:pt x="28126" y="11938"/>
                </a:lnTo>
                <a:lnTo>
                  <a:pt x="28008" y="9144"/>
                </a:lnTo>
                <a:lnTo>
                  <a:pt x="27812" y="8509"/>
                </a:lnTo>
                <a:lnTo>
                  <a:pt x="27497" y="7874"/>
                </a:lnTo>
                <a:lnTo>
                  <a:pt x="26887" y="7112"/>
                </a:lnTo>
                <a:close/>
              </a:path>
              <a:path w="67945" h="36195">
                <a:moveTo>
                  <a:pt x="41415" y="3429"/>
                </a:moveTo>
                <a:lnTo>
                  <a:pt x="40078" y="3429"/>
                </a:lnTo>
                <a:lnTo>
                  <a:pt x="39567" y="3683"/>
                </a:lnTo>
                <a:lnTo>
                  <a:pt x="38348" y="4445"/>
                </a:lnTo>
                <a:lnTo>
                  <a:pt x="37483" y="4953"/>
                </a:lnTo>
                <a:lnTo>
                  <a:pt x="36776" y="5588"/>
                </a:lnTo>
                <a:lnTo>
                  <a:pt x="36225" y="5969"/>
                </a:lnTo>
                <a:lnTo>
                  <a:pt x="35360" y="7112"/>
                </a:lnTo>
                <a:lnTo>
                  <a:pt x="35085" y="7366"/>
                </a:lnTo>
                <a:lnTo>
                  <a:pt x="45638" y="7366"/>
                </a:lnTo>
                <a:lnTo>
                  <a:pt x="45267" y="6731"/>
                </a:lnTo>
                <a:lnTo>
                  <a:pt x="43695" y="4826"/>
                </a:lnTo>
                <a:lnTo>
                  <a:pt x="43302" y="4445"/>
                </a:lnTo>
                <a:lnTo>
                  <a:pt x="42634" y="3937"/>
                </a:lnTo>
                <a:lnTo>
                  <a:pt x="42279" y="3810"/>
                </a:lnTo>
                <a:lnTo>
                  <a:pt x="41415" y="3429"/>
                </a:lnTo>
                <a:close/>
              </a:path>
              <a:path w="67945" h="36195">
                <a:moveTo>
                  <a:pt x="25767" y="0"/>
                </a:moveTo>
                <a:lnTo>
                  <a:pt x="24312" y="0"/>
                </a:lnTo>
                <a:lnTo>
                  <a:pt x="23919" y="253"/>
                </a:lnTo>
                <a:lnTo>
                  <a:pt x="23526" y="380"/>
                </a:lnTo>
                <a:lnTo>
                  <a:pt x="23172" y="634"/>
                </a:lnTo>
                <a:lnTo>
                  <a:pt x="22543" y="1142"/>
                </a:lnTo>
                <a:lnTo>
                  <a:pt x="22307" y="1523"/>
                </a:lnTo>
                <a:lnTo>
                  <a:pt x="22032" y="1777"/>
                </a:lnTo>
                <a:lnTo>
                  <a:pt x="21481" y="2920"/>
                </a:lnTo>
                <a:lnTo>
                  <a:pt x="20852" y="4825"/>
                </a:lnTo>
                <a:lnTo>
                  <a:pt x="20774" y="5333"/>
                </a:lnTo>
                <a:lnTo>
                  <a:pt x="20538" y="5968"/>
                </a:lnTo>
                <a:lnTo>
                  <a:pt x="20341" y="6095"/>
                </a:lnTo>
                <a:lnTo>
                  <a:pt x="20067" y="6222"/>
                </a:lnTo>
                <a:lnTo>
                  <a:pt x="26081" y="6222"/>
                </a:lnTo>
                <a:lnTo>
                  <a:pt x="25767" y="5968"/>
                </a:lnTo>
                <a:lnTo>
                  <a:pt x="25296" y="5714"/>
                </a:lnTo>
                <a:lnTo>
                  <a:pt x="23880" y="5079"/>
                </a:lnTo>
                <a:lnTo>
                  <a:pt x="23644" y="4952"/>
                </a:lnTo>
                <a:lnTo>
                  <a:pt x="32441" y="4953"/>
                </a:lnTo>
                <a:lnTo>
                  <a:pt x="32176" y="4572"/>
                </a:lnTo>
                <a:lnTo>
                  <a:pt x="31271" y="3556"/>
                </a:lnTo>
                <a:lnTo>
                  <a:pt x="30445" y="2794"/>
                </a:lnTo>
                <a:lnTo>
                  <a:pt x="29660" y="2032"/>
                </a:lnTo>
                <a:lnTo>
                  <a:pt x="28205" y="1016"/>
                </a:lnTo>
                <a:lnTo>
                  <a:pt x="27536" y="635"/>
                </a:lnTo>
                <a:lnTo>
                  <a:pt x="26318" y="127"/>
                </a:lnTo>
                <a:lnTo>
                  <a:pt x="257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02768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2239" y="0"/>
                </a:moveTo>
                <a:lnTo>
                  <a:pt x="667" y="435"/>
                </a:lnTo>
                <a:lnTo>
                  <a:pt x="352" y="1053"/>
                </a:lnTo>
                <a:lnTo>
                  <a:pt x="62" y="1992"/>
                </a:lnTo>
                <a:lnTo>
                  <a:pt x="0" y="3641"/>
                </a:lnTo>
                <a:lnTo>
                  <a:pt x="116" y="4191"/>
                </a:lnTo>
                <a:lnTo>
                  <a:pt x="5345" y="7512"/>
                </a:lnTo>
                <a:lnTo>
                  <a:pt x="6011" y="7283"/>
                </a:lnTo>
                <a:lnTo>
                  <a:pt x="8018" y="4615"/>
                </a:lnTo>
                <a:lnTo>
                  <a:pt x="7744" y="4111"/>
                </a:lnTo>
                <a:lnTo>
                  <a:pt x="4480" y="1328"/>
                </a:lnTo>
                <a:lnTo>
                  <a:pt x="4087" y="939"/>
                </a:lnTo>
                <a:lnTo>
                  <a:pt x="3261" y="355"/>
                </a:lnTo>
                <a:lnTo>
                  <a:pt x="2907" y="194"/>
                </a:lnTo>
                <a:lnTo>
                  <a:pt x="223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06697" y="4706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988" y="0"/>
                </a:moveTo>
                <a:lnTo>
                  <a:pt x="0" y="1065"/>
                </a:lnTo>
                <a:lnTo>
                  <a:pt x="1101" y="1374"/>
                </a:lnTo>
                <a:lnTo>
                  <a:pt x="2083" y="1729"/>
                </a:lnTo>
                <a:lnTo>
                  <a:pt x="2870" y="2153"/>
                </a:lnTo>
                <a:lnTo>
                  <a:pt x="3538" y="2553"/>
                </a:lnTo>
                <a:lnTo>
                  <a:pt x="4443" y="3218"/>
                </a:lnTo>
                <a:lnTo>
                  <a:pt x="4757" y="3493"/>
                </a:lnTo>
                <a:lnTo>
                  <a:pt x="4679" y="1649"/>
                </a:lnTo>
                <a:lnTo>
                  <a:pt x="4560" y="1339"/>
                </a:lnTo>
                <a:lnTo>
                  <a:pt x="4482" y="1019"/>
                </a:lnTo>
                <a:lnTo>
                  <a:pt x="4011" y="400"/>
                </a:lnTo>
                <a:lnTo>
                  <a:pt x="3656" y="160"/>
                </a:lnTo>
                <a:lnTo>
                  <a:pt x="3421" y="80"/>
                </a:lnTo>
                <a:lnTo>
                  <a:pt x="298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32234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4" h="28575">
                <a:moveTo>
                  <a:pt x="33068" y="25756"/>
                </a:moveTo>
                <a:lnTo>
                  <a:pt x="17770" y="25756"/>
                </a:lnTo>
                <a:lnTo>
                  <a:pt x="18439" y="26226"/>
                </a:lnTo>
                <a:lnTo>
                  <a:pt x="18831" y="26421"/>
                </a:lnTo>
                <a:lnTo>
                  <a:pt x="19304" y="26695"/>
                </a:lnTo>
                <a:lnTo>
                  <a:pt x="25988" y="28184"/>
                </a:lnTo>
                <a:lnTo>
                  <a:pt x="27166" y="28150"/>
                </a:lnTo>
                <a:lnTo>
                  <a:pt x="32159" y="26581"/>
                </a:lnTo>
                <a:lnTo>
                  <a:pt x="33068" y="25756"/>
                </a:lnTo>
                <a:close/>
              </a:path>
              <a:path w="69214" h="28575">
                <a:moveTo>
                  <a:pt x="0" y="19022"/>
                </a:moveTo>
                <a:lnTo>
                  <a:pt x="15844" y="25951"/>
                </a:lnTo>
                <a:lnTo>
                  <a:pt x="16788" y="25882"/>
                </a:lnTo>
                <a:lnTo>
                  <a:pt x="17770" y="25756"/>
                </a:lnTo>
                <a:lnTo>
                  <a:pt x="33068" y="25756"/>
                </a:lnTo>
                <a:lnTo>
                  <a:pt x="33897" y="24897"/>
                </a:lnTo>
                <a:lnTo>
                  <a:pt x="35069" y="23374"/>
                </a:lnTo>
                <a:lnTo>
                  <a:pt x="35855" y="22160"/>
                </a:lnTo>
                <a:lnTo>
                  <a:pt x="36642" y="20752"/>
                </a:lnTo>
                <a:lnTo>
                  <a:pt x="45395" y="20752"/>
                </a:lnTo>
                <a:lnTo>
                  <a:pt x="45833" y="20202"/>
                </a:lnTo>
                <a:lnTo>
                  <a:pt x="8413" y="20202"/>
                </a:lnTo>
                <a:lnTo>
                  <a:pt x="6722" y="20122"/>
                </a:lnTo>
                <a:lnTo>
                  <a:pt x="5032" y="19961"/>
                </a:lnTo>
                <a:lnTo>
                  <a:pt x="3380" y="19732"/>
                </a:lnTo>
                <a:lnTo>
                  <a:pt x="1690" y="19412"/>
                </a:lnTo>
                <a:lnTo>
                  <a:pt x="0" y="19022"/>
                </a:lnTo>
                <a:close/>
              </a:path>
              <a:path w="69214" h="28575">
                <a:moveTo>
                  <a:pt x="45395" y="20752"/>
                </a:moveTo>
                <a:lnTo>
                  <a:pt x="36642" y="20752"/>
                </a:lnTo>
                <a:lnTo>
                  <a:pt x="36759" y="20981"/>
                </a:lnTo>
                <a:lnTo>
                  <a:pt x="36996" y="21645"/>
                </a:lnTo>
                <a:lnTo>
                  <a:pt x="40220" y="24897"/>
                </a:lnTo>
                <a:lnTo>
                  <a:pt x="40770" y="24817"/>
                </a:lnTo>
                <a:lnTo>
                  <a:pt x="44741" y="21530"/>
                </a:lnTo>
                <a:lnTo>
                  <a:pt x="45395" y="20752"/>
                </a:lnTo>
                <a:close/>
              </a:path>
              <a:path w="69214" h="28575">
                <a:moveTo>
                  <a:pt x="67899" y="7512"/>
                </a:moveTo>
                <a:lnTo>
                  <a:pt x="37429" y="12414"/>
                </a:lnTo>
                <a:lnTo>
                  <a:pt x="34283" y="14017"/>
                </a:lnTo>
                <a:lnTo>
                  <a:pt x="10064" y="20202"/>
                </a:lnTo>
                <a:lnTo>
                  <a:pt x="45833" y="20202"/>
                </a:lnTo>
                <a:lnTo>
                  <a:pt x="47336" y="18163"/>
                </a:lnTo>
                <a:lnTo>
                  <a:pt x="48105" y="17029"/>
                </a:lnTo>
                <a:lnTo>
                  <a:pt x="49655" y="14567"/>
                </a:lnTo>
                <a:lnTo>
                  <a:pt x="49852" y="14567"/>
                </a:lnTo>
                <a:lnTo>
                  <a:pt x="56654" y="11624"/>
                </a:lnTo>
                <a:lnTo>
                  <a:pt x="57047" y="11074"/>
                </a:lnTo>
                <a:lnTo>
                  <a:pt x="63966" y="8337"/>
                </a:lnTo>
                <a:lnTo>
                  <a:pt x="68641" y="8337"/>
                </a:lnTo>
                <a:lnTo>
                  <a:pt x="68252" y="7867"/>
                </a:lnTo>
                <a:lnTo>
                  <a:pt x="67899" y="7512"/>
                </a:lnTo>
                <a:close/>
              </a:path>
              <a:path w="69214" h="28575">
                <a:moveTo>
                  <a:pt x="18006" y="4936"/>
                </a:moveTo>
                <a:lnTo>
                  <a:pt x="11125" y="11945"/>
                </a:lnTo>
                <a:lnTo>
                  <a:pt x="11237" y="12414"/>
                </a:lnTo>
                <a:lnTo>
                  <a:pt x="19815" y="16594"/>
                </a:lnTo>
                <a:lnTo>
                  <a:pt x="20915" y="16560"/>
                </a:lnTo>
                <a:lnTo>
                  <a:pt x="22095" y="16445"/>
                </a:lnTo>
                <a:lnTo>
                  <a:pt x="23392" y="16285"/>
                </a:lnTo>
                <a:lnTo>
                  <a:pt x="23156" y="16125"/>
                </a:lnTo>
                <a:lnTo>
                  <a:pt x="22437" y="15701"/>
                </a:lnTo>
                <a:lnTo>
                  <a:pt x="21505" y="15071"/>
                </a:lnTo>
                <a:lnTo>
                  <a:pt x="15450" y="8222"/>
                </a:lnTo>
                <a:lnTo>
                  <a:pt x="36013" y="8222"/>
                </a:lnTo>
                <a:lnTo>
                  <a:pt x="35154" y="7432"/>
                </a:lnTo>
                <a:lnTo>
                  <a:pt x="34519" y="6734"/>
                </a:lnTo>
                <a:lnTo>
                  <a:pt x="33929" y="5794"/>
                </a:lnTo>
                <a:lnTo>
                  <a:pt x="25398" y="5794"/>
                </a:lnTo>
                <a:lnTo>
                  <a:pt x="19382" y="4970"/>
                </a:lnTo>
                <a:lnTo>
                  <a:pt x="18006" y="4936"/>
                </a:lnTo>
                <a:close/>
              </a:path>
              <a:path w="69214" h="28575">
                <a:moveTo>
                  <a:pt x="36013" y="8222"/>
                </a:moveTo>
                <a:lnTo>
                  <a:pt x="15450" y="8222"/>
                </a:lnTo>
                <a:lnTo>
                  <a:pt x="15962" y="8451"/>
                </a:lnTo>
                <a:lnTo>
                  <a:pt x="17377" y="8921"/>
                </a:lnTo>
                <a:lnTo>
                  <a:pt x="29879" y="10925"/>
                </a:lnTo>
                <a:lnTo>
                  <a:pt x="31963" y="10845"/>
                </a:lnTo>
                <a:lnTo>
                  <a:pt x="38529" y="9826"/>
                </a:lnTo>
                <a:lnTo>
                  <a:pt x="38019" y="9551"/>
                </a:lnTo>
                <a:lnTo>
                  <a:pt x="36013" y="8222"/>
                </a:lnTo>
                <a:close/>
              </a:path>
              <a:path w="69214" h="28575">
                <a:moveTo>
                  <a:pt x="68641" y="8337"/>
                </a:moveTo>
                <a:lnTo>
                  <a:pt x="64674" y="8337"/>
                </a:lnTo>
                <a:lnTo>
                  <a:pt x="66247" y="8417"/>
                </a:lnTo>
                <a:lnTo>
                  <a:pt x="68015" y="8646"/>
                </a:lnTo>
                <a:lnTo>
                  <a:pt x="68959" y="8807"/>
                </a:lnTo>
                <a:lnTo>
                  <a:pt x="68736" y="8451"/>
                </a:lnTo>
                <a:close/>
              </a:path>
              <a:path w="69214" h="28575">
                <a:moveTo>
                  <a:pt x="34126" y="0"/>
                </a:moveTo>
                <a:lnTo>
                  <a:pt x="25398" y="5794"/>
                </a:lnTo>
                <a:lnTo>
                  <a:pt x="33929" y="5794"/>
                </a:lnTo>
                <a:lnTo>
                  <a:pt x="34283" y="5909"/>
                </a:lnTo>
                <a:lnTo>
                  <a:pt x="49655" y="7673"/>
                </a:lnTo>
                <a:lnTo>
                  <a:pt x="51700" y="7627"/>
                </a:lnTo>
                <a:lnTo>
                  <a:pt x="53822" y="7512"/>
                </a:lnTo>
                <a:lnTo>
                  <a:pt x="67899" y="7512"/>
                </a:lnTo>
                <a:lnTo>
                  <a:pt x="50442" y="4225"/>
                </a:lnTo>
                <a:lnTo>
                  <a:pt x="49419" y="4191"/>
                </a:lnTo>
                <a:lnTo>
                  <a:pt x="37271" y="698"/>
                </a:lnTo>
                <a:lnTo>
                  <a:pt x="36564" y="423"/>
                </a:lnTo>
                <a:lnTo>
                  <a:pt x="35305" y="114"/>
                </a:lnTo>
                <a:lnTo>
                  <a:pt x="34126" y="0"/>
                </a:lnTo>
                <a:close/>
              </a:path>
              <a:path w="69214" h="28575">
                <a:moveTo>
                  <a:pt x="58030" y="3756"/>
                </a:moveTo>
                <a:lnTo>
                  <a:pt x="56142" y="3756"/>
                </a:lnTo>
                <a:lnTo>
                  <a:pt x="54098" y="3916"/>
                </a:lnTo>
                <a:lnTo>
                  <a:pt x="53783" y="3996"/>
                </a:lnTo>
                <a:lnTo>
                  <a:pt x="52171" y="4191"/>
                </a:lnTo>
                <a:lnTo>
                  <a:pt x="51386" y="4225"/>
                </a:lnTo>
                <a:lnTo>
                  <a:pt x="61607" y="4225"/>
                </a:lnTo>
                <a:lnTo>
                  <a:pt x="61254" y="4145"/>
                </a:lnTo>
                <a:lnTo>
                  <a:pt x="59721" y="3916"/>
                </a:lnTo>
                <a:lnTo>
                  <a:pt x="58030" y="375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94392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4403" y="34797"/>
                </a:moveTo>
                <a:lnTo>
                  <a:pt x="4692" y="36194"/>
                </a:lnTo>
                <a:lnTo>
                  <a:pt x="5019" y="38353"/>
                </a:lnTo>
                <a:lnTo>
                  <a:pt x="5307" y="41147"/>
                </a:lnTo>
                <a:lnTo>
                  <a:pt x="5422" y="46227"/>
                </a:lnTo>
                <a:lnTo>
                  <a:pt x="5298" y="48005"/>
                </a:lnTo>
                <a:lnTo>
                  <a:pt x="5189" y="49021"/>
                </a:lnTo>
                <a:lnTo>
                  <a:pt x="4954" y="50418"/>
                </a:lnTo>
                <a:lnTo>
                  <a:pt x="4796" y="51180"/>
                </a:lnTo>
                <a:lnTo>
                  <a:pt x="4167" y="52577"/>
                </a:lnTo>
                <a:lnTo>
                  <a:pt x="3145" y="56133"/>
                </a:lnTo>
                <a:lnTo>
                  <a:pt x="0" y="83819"/>
                </a:lnTo>
                <a:lnTo>
                  <a:pt x="825" y="80644"/>
                </a:lnTo>
                <a:lnTo>
                  <a:pt x="1966" y="76961"/>
                </a:lnTo>
                <a:lnTo>
                  <a:pt x="3617" y="72262"/>
                </a:lnTo>
                <a:lnTo>
                  <a:pt x="5032" y="68706"/>
                </a:lnTo>
                <a:lnTo>
                  <a:pt x="6723" y="64896"/>
                </a:lnTo>
                <a:lnTo>
                  <a:pt x="6880" y="64896"/>
                </a:lnTo>
                <a:lnTo>
                  <a:pt x="7312" y="64642"/>
                </a:lnTo>
                <a:lnTo>
                  <a:pt x="7627" y="64515"/>
                </a:lnTo>
                <a:lnTo>
                  <a:pt x="8334" y="64134"/>
                </a:lnTo>
                <a:lnTo>
                  <a:pt x="8767" y="63753"/>
                </a:lnTo>
                <a:lnTo>
                  <a:pt x="9633" y="63118"/>
                </a:lnTo>
                <a:lnTo>
                  <a:pt x="12149" y="57657"/>
                </a:lnTo>
                <a:lnTo>
                  <a:pt x="12471" y="56514"/>
                </a:lnTo>
                <a:lnTo>
                  <a:pt x="8060" y="56514"/>
                </a:lnTo>
                <a:lnTo>
                  <a:pt x="8178" y="56006"/>
                </a:lnTo>
                <a:lnTo>
                  <a:pt x="8374" y="54609"/>
                </a:lnTo>
                <a:lnTo>
                  <a:pt x="8492" y="53593"/>
                </a:lnTo>
                <a:lnTo>
                  <a:pt x="8419" y="46862"/>
                </a:lnTo>
                <a:lnTo>
                  <a:pt x="8217" y="45338"/>
                </a:lnTo>
                <a:lnTo>
                  <a:pt x="7693" y="42671"/>
                </a:lnTo>
                <a:lnTo>
                  <a:pt x="7066" y="40512"/>
                </a:lnTo>
                <a:lnTo>
                  <a:pt x="5976" y="37718"/>
                </a:lnTo>
                <a:lnTo>
                  <a:pt x="4845" y="35559"/>
                </a:lnTo>
                <a:lnTo>
                  <a:pt x="4403" y="34797"/>
                </a:lnTo>
                <a:close/>
              </a:path>
              <a:path w="52070" h="83820">
                <a:moveTo>
                  <a:pt x="23197" y="15874"/>
                </a:moveTo>
                <a:lnTo>
                  <a:pt x="22213" y="15874"/>
                </a:lnTo>
                <a:lnTo>
                  <a:pt x="19972" y="16128"/>
                </a:lnTo>
                <a:lnTo>
                  <a:pt x="18872" y="16382"/>
                </a:lnTo>
                <a:lnTo>
                  <a:pt x="18321" y="16636"/>
                </a:lnTo>
                <a:lnTo>
                  <a:pt x="17810" y="16763"/>
                </a:lnTo>
                <a:lnTo>
                  <a:pt x="15316" y="21589"/>
                </a:lnTo>
                <a:lnTo>
                  <a:pt x="15450" y="22351"/>
                </a:lnTo>
                <a:lnTo>
                  <a:pt x="15687" y="23113"/>
                </a:lnTo>
                <a:lnTo>
                  <a:pt x="16040" y="24129"/>
                </a:lnTo>
                <a:lnTo>
                  <a:pt x="16513" y="25145"/>
                </a:lnTo>
                <a:lnTo>
                  <a:pt x="17220" y="25653"/>
                </a:lnTo>
                <a:lnTo>
                  <a:pt x="17849" y="26415"/>
                </a:lnTo>
                <a:lnTo>
                  <a:pt x="18439" y="27431"/>
                </a:lnTo>
                <a:lnTo>
                  <a:pt x="18706" y="28320"/>
                </a:lnTo>
                <a:lnTo>
                  <a:pt x="18832" y="28828"/>
                </a:lnTo>
                <a:lnTo>
                  <a:pt x="18900" y="30225"/>
                </a:lnTo>
                <a:lnTo>
                  <a:pt x="18780" y="31241"/>
                </a:lnTo>
                <a:lnTo>
                  <a:pt x="18548" y="32257"/>
                </a:lnTo>
                <a:lnTo>
                  <a:pt x="17968" y="33781"/>
                </a:lnTo>
                <a:lnTo>
                  <a:pt x="17653" y="34416"/>
                </a:lnTo>
                <a:lnTo>
                  <a:pt x="17298" y="35051"/>
                </a:lnTo>
                <a:lnTo>
                  <a:pt x="17142" y="35051"/>
                </a:lnTo>
                <a:lnTo>
                  <a:pt x="16237" y="35940"/>
                </a:lnTo>
                <a:lnTo>
                  <a:pt x="13839" y="44576"/>
                </a:lnTo>
                <a:lnTo>
                  <a:pt x="14036" y="45338"/>
                </a:lnTo>
                <a:lnTo>
                  <a:pt x="14036" y="46862"/>
                </a:lnTo>
                <a:lnTo>
                  <a:pt x="8060" y="56514"/>
                </a:lnTo>
                <a:lnTo>
                  <a:pt x="12471" y="56514"/>
                </a:lnTo>
                <a:lnTo>
                  <a:pt x="21191" y="47243"/>
                </a:lnTo>
                <a:lnTo>
                  <a:pt x="27733" y="42671"/>
                </a:lnTo>
                <a:lnTo>
                  <a:pt x="19972" y="42671"/>
                </a:lnTo>
                <a:lnTo>
                  <a:pt x="20208" y="42290"/>
                </a:lnTo>
                <a:lnTo>
                  <a:pt x="21064" y="40512"/>
                </a:lnTo>
                <a:lnTo>
                  <a:pt x="23891" y="29844"/>
                </a:lnTo>
                <a:lnTo>
                  <a:pt x="23826" y="25653"/>
                </a:lnTo>
                <a:lnTo>
                  <a:pt x="31179" y="25653"/>
                </a:lnTo>
                <a:lnTo>
                  <a:pt x="31064" y="24510"/>
                </a:lnTo>
                <a:lnTo>
                  <a:pt x="30788" y="23113"/>
                </a:lnTo>
                <a:lnTo>
                  <a:pt x="30592" y="22351"/>
                </a:lnTo>
                <a:lnTo>
                  <a:pt x="30155" y="20954"/>
                </a:lnTo>
                <a:lnTo>
                  <a:pt x="30270" y="16636"/>
                </a:lnTo>
                <a:lnTo>
                  <a:pt x="30316" y="16128"/>
                </a:lnTo>
                <a:lnTo>
                  <a:pt x="25359" y="16128"/>
                </a:lnTo>
                <a:lnTo>
                  <a:pt x="24769" y="16001"/>
                </a:lnTo>
                <a:lnTo>
                  <a:pt x="23197" y="15874"/>
                </a:lnTo>
                <a:close/>
              </a:path>
              <a:path w="52070" h="83820">
                <a:moveTo>
                  <a:pt x="42204" y="29488"/>
                </a:moveTo>
                <a:lnTo>
                  <a:pt x="40654" y="30987"/>
                </a:lnTo>
                <a:lnTo>
                  <a:pt x="39516" y="31876"/>
                </a:lnTo>
                <a:lnTo>
                  <a:pt x="38803" y="32257"/>
                </a:lnTo>
                <a:lnTo>
                  <a:pt x="37078" y="33273"/>
                </a:lnTo>
                <a:lnTo>
                  <a:pt x="34916" y="34289"/>
                </a:lnTo>
                <a:lnTo>
                  <a:pt x="33651" y="34797"/>
                </a:lnTo>
                <a:lnTo>
                  <a:pt x="33375" y="34797"/>
                </a:lnTo>
                <a:lnTo>
                  <a:pt x="32593" y="34924"/>
                </a:lnTo>
                <a:lnTo>
                  <a:pt x="31340" y="35051"/>
                </a:lnTo>
                <a:lnTo>
                  <a:pt x="30592" y="35305"/>
                </a:lnTo>
                <a:lnTo>
                  <a:pt x="29684" y="35559"/>
                </a:lnTo>
                <a:lnTo>
                  <a:pt x="28741" y="35940"/>
                </a:lnTo>
                <a:lnTo>
                  <a:pt x="27678" y="36575"/>
                </a:lnTo>
                <a:lnTo>
                  <a:pt x="25988" y="37464"/>
                </a:lnTo>
                <a:lnTo>
                  <a:pt x="19972" y="42671"/>
                </a:lnTo>
                <a:lnTo>
                  <a:pt x="27733" y="42671"/>
                </a:lnTo>
                <a:lnTo>
                  <a:pt x="29914" y="41147"/>
                </a:lnTo>
                <a:lnTo>
                  <a:pt x="32984" y="38861"/>
                </a:lnTo>
                <a:lnTo>
                  <a:pt x="35732" y="36702"/>
                </a:lnTo>
                <a:lnTo>
                  <a:pt x="36526" y="36321"/>
                </a:lnTo>
                <a:lnTo>
                  <a:pt x="41954" y="30225"/>
                </a:lnTo>
                <a:lnTo>
                  <a:pt x="42204" y="29488"/>
                </a:lnTo>
                <a:close/>
              </a:path>
              <a:path w="52070" h="83820">
                <a:moveTo>
                  <a:pt x="31179" y="25653"/>
                </a:moveTo>
                <a:lnTo>
                  <a:pt x="23943" y="25653"/>
                </a:lnTo>
                <a:lnTo>
                  <a:pt x="24297" y="25780"/>
                </a:lnTo>
                <a:lnTo>
                  <a:pt x="24494" y="25780"/>
                </a:lnTo>
                <a:lnTo>
                  <a:pt x="25084" y="26161"/>
                </a:lnTo>
                <a:lnTo>
                  <a:pt x="28269" y="32003"/>
                </a:lnTo>
                <a:lnTo>
                  <a:pt x="28465" y="31876"/>
                </a:lnTo>
                <a:lnTo>
                  <a:pt x="31092" y="27431"/>
                </a:lnTo>
                <a:lnTo>
                  <a:pt x="31179" y="25653"/>
                </a:lnTo>
                <a:close/>
              </a:path>
              <a:path w="52070" h="83820">
                <a:moveTo>
                  <a:pt x="43554" y="9778"/>
                </a:moveTo>
                <a:lnTo>
                  <a:pt x="31535" y="9778"/>
                </a:lnTo>
                <a:lnTo>
                  <a:pt x="31765" y="10921"/>
                </a:lnTo>
                <a:lnTo>
                  <a:pt x="32512" y="13842"/>
                </a:lnTo>
                <a:lnTo>
                  <a:pt x="36135" y="21589"/>
                </a:lnTo>
                <a:lnTo>
                  <a:pt x="36836" y="19938"/>
                </a:lnTo>
                <a:lnTo>
                  <a:pt x="37341" y="18922"/>
                </a:lnTo>
                <a:lnTo>
                  <a:pt x="42575" y="10921"/>
                </a:lnTo>
                <a:lnTo>
                  <a:pt x="43554" y="9778"/>
                </a:lnTo>
                <a:close/>
              </a:path>
              <a:path w="52070" h="83820">
                <a:moveTo>
                  <a:pt x="31765" y="4444"/>
                </a:moveTo>
                <a:lnTo>
                  <a:pt x="25359" y="16128"/>
                </a:lnTo>
                <a:lnTo>
                  <a:pt x="30316" y="16128"/>
                </a:lnTo>
                <a:lnTo>
                  <a:pt x="30394" y="15493"/>
                </a:lnTo>
                <a:lnTo>
                  <a:pt x="31161" y="11429"/>
                </a:lnTo>
                <a:lnTo>
                  <a:pt x="31535" y="9778"/>
                </a:lnTo>
                <a:lnTo>
                  <a:pt x="43554" y="9778"/>
                </a:lnTo>
                <a:lnTo>
                  <a:pt x="43989" y="9270"/>
                </a:lnTo>
                <a:lnTo>
                  <a:pt x="45611" y="7492"/>
                </a:lnTo>
                <a:lnTo>
                  <a:pt x="46287" y="6857"/>
                </a:lnTo>
                <a:lnTo>
                  <a:pt x="37112" y="6857"/>
                </a:lnTo>
                <a:lnTo>
                  <a:pt x="36606" y="6476"/>
                </a:lnTo>
                <a:lnTo>
                  <a:pt x="34364" y="5206"/>
                </a:lnTo>
                <a:lnTo>
                  <a:pt x="33375" y="4825"/>
                </a:lnTo>
                <a:lnTo>
                  <a:pt x="31765" y="4444"/>
                </a:lnTo>
                <a:close/>
              </a:path>
              <a:path w="52070" h="83820">
                <a:moveTo>
                  <a:pt x="46634" y="0"/>
                </a:moveTo>
                <a:lnTo>
                  <a:pt x="41011" y="2666"/>
                </a:lnTo>
                <a:lnTo>
                  <a:pt x="40263" y="3301"/>
                </a:lnTo>
                <a:lnTo>
                  <a:pt x="39516" y="4063"/>
                </a:lnTo>
                <a:lnTo>
                  <a:pt x="38722" y="4825"/>
                </a:lnTo>
                <a:lnTo>
                  <a:pt x="37940" y="5841"/>
                </a:lnTo>
                <a:lnTo>
                  <a:pt x="37112" y="6857"/>
                </a:lnTo>
                <a:lnTo>
                  <a:pt x="46287" y="6857"/>
                </a:lnTo>
                <a:lnTo>
                  <a:pt x="47370" y="5841"/>
                </a:lnTo>
                <a:lnTo>
                  <a:pt x="48359" y="4953"/>
                </a:lnTo>
                <a:lnTo>
                  <a:pt x="50406" y="3175"/>
                </a:lnTo>
                <a:lnTo>
                  <a:pt x="51544" y="2286"/>
                </a:lnTo>
                <a:lnTo>
                  <a:pt x="51268" y="2032"/>
                </a:lnTo>
                <a:lnTo>
                  <a:pt x="50521" y="1270"/>
                </a:lnTo>
                <a:lnTo>
                  <a:pt x="49969" y="1016"/>
                </a:lnTo>
                <a:lnTo>
                  <a:pt x="49302" y="635"/>
                </a:lnTo>
                <a:lnTo>
                  <a:pt x="48520" y="254"/>
                </a:lnTo>
                <a:lnTo>
                  <a:pt x="4663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29975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8560" y="0"/>
                </a:moveTo>
                <a:lnTo>
                  <a:pt x="14972" y="2233"/>
                </a:lnTo>
                <a:lnTo>
                  <a:pt x="13880" y="3012"/>
                </a:lnTo>
                <a:lnTo>
                  <a:pt x="12741" y="3790"/>
                </a:lnTo>
                <a:lnTo>
                  <a:pt x="0" y="9906"/>
                </a:lnTo>
                <a:lnTo>
                  <a:pt x="1575" y="9986"/>
                </a:lnTo>
                <a:lnTo>
                  <a:pt x="18470" y="2233"/>
                </a:lnTo>
                <a:lnTo>
                  <a:pt x="18560" y="0"/>
                </a:lnTo>
                <a:close/>
              </a:path>
              <a:path w="19050" h="10160">
                <a:moveTo>
                  <a:pt x="17410" y="389"/>
                </a:moveTo>
                <a:lnTo>
                  <a:pt x="16467" y="1133"/>
                </a:lnTo>
                <a:lnTo>
                  <a:pt x="15466" y="1874"/>
                </a:lnTo>
                <a:lnTo>
                  <a:pt x="16594" y="1053"/>
                </a:lnTo>
                <a:lnTo>
                  <a:pt x="17341" y="46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92820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39" h="49529">
                <a:moveTo>
                  <a:pt x="25043" y="13207"/>
                </a:moveTo>
                <a:lnTo>
                  <a:pt x="24296" y="13207"/>
                </a:lnTo>
                <a:lnTo>
                  <a:pt x="22685" y="13461"/>
                </a:lnTo>
                <a:lnTo>
                  <a:pt x="22252" y="13715"/>
                </a:lnTo>
                <a:lnTo>
                  <a:pt x="21427" y="13969"/>
                </a:lnTo>
                <a:lnTo>
                  <a:pt x="20640" y="14477"/>
                </a:lnTo>
                <a:lnTo>
                  <a:pt x="20247" y="14858"/>
                </a:lnTo>
                <a:lnTo>
                  <a:pt x="19540" y="15493"/>
                </a:lnTo>
                <a:lnTo>
                  <a:pt x="18596" y="17017"/>
                </a:lnTo>
                <a:lnTo>
                  <a:pt x="18317" y="17652"/>
                </a:lnTo>
                <a:lnTo>
                  <a:pt x="17888" y="18922"/>
                </a:lnTo>
                <a:lnTo>
                  <a:pt x="18045" y="19176"/>
                </a:lnTo>
                <a:lnTo>
                  <a:pt x="18399" y="20065"/>
                </a:lnTo>
                <a:lnTo>
                  <a:pt x="18517" y="20446"/>
                </a:lnTo>
                <a:lnTo>
                  <a:pt x="18584" y="22732"/>
                </a:lnTo>
                <a:lnTo>
                  <a:pt x="18488" y="23367"/>
                </a:lnTo>
                <a:lnTo>
                  <a:pt x="11441" y="32511"/>
                </a:lnTo>
                <a:lnTo>
                  <a:pt x="10654" y="33019"/>
                </a:lnTo>
                <a:lnTo>
                  <a:pt x="0" y="49148"/>
                </a:lnTo>
                <a:lnTo>
                  <a:pt x="1572" y="47243"/>
                </a:lnTo>
                <a:lnTo>
                  <a:pt x="2436" y="46354"/>
                </a:lnTo>
                <a:lnTo>
                  <a:pt x="3459" y="45211"/>
                </a:lnTo>
                <a:lnTo>
                  <a:pt x="4638" y="44195"/>
                </a:lnTo>
                <a:lnTo>
                  <a:pt x="5307" y="43687"/>
                </a:lnTo>
                <a:lnTo>
                  <a:pt x="6722" y="42544"/>
                </a:lnTo>
                <a:lnTo>
                  <a:pt x="16944" y="38734"/>
                </a:lnTo>
                <a:lnTo>
                  <a:pt x="28805" y="38734"/>
                </a:lnTo>
                <a:lnTo>
                  <a:pt x="28936" y="38607"/>
                </a:lnTo>
                <a:lnTo>
                  <a:pt x="30843" y="34543"/>
                </a:lnTo>
                <a:lnTo>
                  <a:pt x="12580" y="34543"/>
                </a:lnTo>
                <a:lnTo>
                  <a:pt x="13721" y="33654"/>
                </a:lnTo>
                <a:lnTo>
                  <a:pt x="23077" y="19430"/>
                </a:lnTo>
                <a:lnTo>
                  <a:pt x="29157" y="19430"/>
                </a:lnTo>
                <a:lnTo>
                  <a:pt x="30313" y="17271"/>
                </a:lnTo>
                <a:lnTo>
                  <a:pt x="31361" y="14858"/>
                </a:lnTo>
                <a:lnTo>
                  <a:pt x="31846" y="13588"/>
                </a:lnTo>
                <a:lnTo>
                  <a:pt x="27560" y="13588"/>
                </a:lnTo>
                <a:lnTo>
                  <a:pt x="26341" y="13334"/>
                </a:lnTo>
                <a:lnTo>
                  <a:pt x="25043" y="13207"/>
                </a:lnTo>
                <a:close/>
              </a:path>
              <a:path w="53339" h="49529">
                <a:moveTo>
                  <a:pt x="28805" y="38734"/>
                </a:moveTo>
                <a:lnTo>
                  <a:pt x="18045" y="38734"/>
                </a:lnTo>
                <a:lnTo>
                  <a:pt x="19186" y="38861"/>
                </a:lnTo>
                <a:lnTo>
                  <a:pt x="20325" y="38861"/>
                </a:lnTo>
                <a:lnTo>
                  <a:pt x="21505" y="39115"/>
                </a:lnTo>
                <a:lnTo>
                  <a:pt x="21898" y="39369"/>
                </a:lnTo>
                <a:lnTo>
                  <a:pt x="23550" y="40004"/>
                </a:lnTo>
                <a:lnTo>
                  <a:pt x="24728" y="40258"/>
                </a:lnTo>
                <a:lnTo>
                  <a:pt x="25554" y="40258"/>
                </a:lnTo>
                <a:lnTo>
                  <a:pt x="25986" y="40131"/>
                </a:lnTo>
                <a:lnTo>
                  <a:pt x="26420" y="40131"/>
                </a:lnTo>
                <a:lnTo>
                  <a:pt x="27285" y="39877"/>
                </a:lnTo>
                <a:lnTo>
                  <a:pt x="27717" y="39623"/>
                </a:lnTo>
                <a:lnTo>
                  <a:pt x="28543" y="38988"/>
                </a:lnTo>
                <a:lnTo>
                  <a:pt x="28805" y="38734"/>
                </a:lnTo>
                <a:close/>
              </a:path>
              <a:path w="53339" h="49529">
                <a:moveTo>
                  <a:pt x="49264" y="0"/>
                </a:moveTo>
                <a:lnTo>
                  <a:pt x="47999" y="0"/>
                </a:lnTo>
                <a:lnTo>
                  <a:pt x="47769" y="126"/>
                </a:lnTo>
                <a:lnTo>
                  <a:pt x="48160" y="254"/>
                </a:lnTo>
                <a:lnTo>
                  <a:pt x="48356" y="254"/>
                </a:lnTo>
                <a:lnTo>
                  <a:pt x="48747" y="508"/>
                </a:lnTo>
                <a:lnTo>
                  <a:pt x="49023" y="889"/>
                </a:lnTo>
                <a:lnTo>
                  <a:pt x="49264" y="1270"/>
                </a:lnTo>
                <a:lnTo>
                  <a:pt x="49345" y="3048"/>
                </a:lnTo>
                <a:lnTo>
                  <a:pt x="49184" y="3683"/>
                </a:lnTo>
                <a:lnTo>
                  <a:pt x="40352" y="14096"/>
                </a:lnTo>
                <a:lnTo>
                  <a:pt x="38454" y="16001"/>
                </a:lnTo>
                <a:lnTo>
                  <a:pt x="32831" y="20827"/>
                </a:lnTo>
                <a:lnTo>
                  <a:pt x="31221" y="22097"/>
                </a:lnTo>
                <a:lnTo>
                  <a:pt x="29486" y="23367"/>
                </a:lnTo>
                <a:lnTo>
                  <a:pt x="27717" y="24764"/>
                </a:lnTo>
                <a:lnTo>
                  <a:pt x="25830" y="26161"/>
                </a:lnTo>
                <a:lnTo>
                  <a:pt x="23864" y="27431"/>
                </a:lnTo>
                <a:lnTo>
                  <a:pt x="21780" y="28955"/>
                </a:lnTo>
                <a:lnTo>
                  <a:pt x="19618" y="30352"/>
                </a:lnTo>
                <a:lnTo>
                  <a:pt x="17377" y="31749"/>
                </a:lnTo>
                <a:lnTo>
                  <a:pt x="12580" y="34543"/>
                </a:lnTo>
                <a:lnTo>
                  <a:pt x="30843" y="34543"/>
                </a:lnTo>
                <a:lnTo>
                  <a:pt x="31014" y="33654"/>
                </a:lnTo>
                <a:lnTo>
                  <a:pt x="31336" y="31368"/>
                </a:lnTo>
                <a:lnTo>
                  <a:pt x="43284" y="31368"/>
                </a:lnTo>
                <a:lnTo>
                  <a:pt x="47666" y="27050"/>
                </a:lnTo>
                <a:lnTo>
                  <a:pt x="47547" y="24510"/>
                </a:lnTo>
                <a:lnTo>
                  <a:pt x="47217" y="23367"/>
                </a:lnTo>
                <a:lnTo>
                  <a:pt x="46550" y="21970"/>
                </a:lnTo>
                <a:lnTo>
                  <a:pt x="45985" y="21081"/>
                </a:lnTo>
                <a:lnTo>
                  <a:pt x="44860" y="19557"/>
                </a:lnTo>
                <a:lnTo>
                  <a:pt x="45297" y="19430"/>
                </a:lnTo>
                <a:lnTo>
                  <a:pt x="46355" y="18795"/>
                </a:lnTo>
                <a:lnTo>
                  <a:pt x="47850" y="17652"/>
                </a:lnTo>
                <a:lnTo>
                  <a:pt x="48241" y="17271"/>
                </a:lnTo>
                <a:lnTo>
                  <a:pt x="48678" y="16890"/>
                </a:lnTo>
                <a:lnTo>
                  <a:pt x="52875" y="8255"/>
                </a:lnTo>
                <a:lnTo>
                  <a:pt x="52806" y="2921"/>
                </a:lnTo>
                <a:lnTo>
                  <a:pt x="49690" y="127"/>
                </a:lnTo>
                <a:lnTo>
                  <a:pt x="49264" y="0"/>
                </a:lnTo>
                <a:close/>
              </a:path>
              <a:path w="53339" h="49529">
                <a:moveTo>
                  <a:pt x="43284" y="31368"/>
                </a:moveTo>
                <a:lnTo>
                  <a:pt x="31336" y="31368"/>
                </a:lnTo>
                <a:lnTo>
                  <a:pt x="31486" y="31495"/>
                </a:lnTo>
                <a:lnTo>
                  <a:pt x="32038" y="31622"/>
                </a:lnTo>
                <a:lnTo>
                  <a:pt x="32981" y="32003"/>
                </a:lnTo>
                <a:lnTo>
                  <a:pt x="33578" y="32130"/>
                </a:lnTo>
                <a:lnTo>
                  <a:pt x="35936" y="32257"/>
                </a:lnTo>
                <a:lnTo>
                  <a:pt x="38017" y="32257"/>
                </a:lnTo>
                <a:lnTo>
                  <a:pt x="40455" y="32003"/>
                </a:lnTo>
                <a:lnTo>
                  <a:pt x="43284" y="31368"/>
                </a:lnTo>
                <a:close/>
              </a:path>
              <a:path w="53339" h="49529">
                <a:moveTo>
                  <a:pt x="29157" y="19430"/>
                </a:moveTo>
                <a:lnTo>
                  <a:pt x="23077" y="19430"/>
                </a:lnTo>
                <a:lnTo>
                  <a:pt x="23353" y="19557"/>
                </a:lnTo>
                <a:lnTo>
                  <a:pt x="23707" y="20065"/>
                </a:lnTo>
                <a:lnTo>
                  <a:pt x="23884" y="20446"/>
                </a:lnTo>
                <a:lnTo>
                  <a:pt x="23982" y="20827"/>
                </a:lnTo>
                <a:lnTo>
                  <a:pt x="24099" y="25526"/>
                </a:lnTo>
                <a:lnTo>
                  <a:pt x="25554" y="24256"/>
                </a:lnTo>
                <a:lnTo>
                  <a:pt x="26734" y="22986"/>
                </a:lnTo>
                <a:lnTo>
                  <a:pt x="27491" y="21970"/>
                </a:lnTo>
                <a:lnTo>
                  <a:pt x="28818" y="20065"/>
                </a:lnTo>
                <a:lnTo>
                  <a:pt x="29157" y="19430"/>
                </a:lnTo>
                <a:close/>
              </a:path>
              <a:path w="53339" h="49529">
                <a:moveTo>
                  <a:pt x="39530" y="9651"/>
                </a:moveTo>
                <a:lnTo>
                  <a:pt x="33176" y="9651"/>
                </a:lnTo>
                <a:lnTo>
                  <a:pt x="33532" y="9778"/>
                </a:lnTo>
                <a:lnTo>
                  <a:pt x="33774" y="9905"/>
                </a:lnTo>
                <a:lnTo>
                  <a:pt x="35349" y="16509"/>
                </a:lnTo>
                <a:lnTo>
                  <a:pt x="35223" y="17906"/>
                </a:lnTo>
                <a:lnTo>
                  <a:pt x="36246" y="17144"/>
                </a:lnTo>
                <a:lnTo>
                  <a:pt x="39484" y="9905"/>
                </a:lnTo>
                <a:lnTo>
                  <a:pt x="39530" y="9651"/>
                </a:lnTo>
                <a:close/>
              </a:path>
              <a:path w="53339" h="49529">
                <a:moveTo>
                  <a:pt x="36246" y="4444"/>
                </a:moveTo>
                <a:lnTo>
                  <a:pt x="35775" y="4444"/>
                </a:lnTo>
                <a:lnTo>
                  <a:pt x="34751" y="4571"/>
                </a:lnTo>
                <a:lnTo>
                  <a:pt x="33693" y="4825"/>
                </a:lnTo>
                <a:lnTo>
                  <a:pt x="33142" y="5079"/>
                </a:lnTo>
                <a:lnTo>
                  <a:pt x="32636" y="5206"/>
                </a:lnTo>
                <a:lnTo>
                  <a:pt x="27560" y="13588"/>
                </a:lnTo>
                <a:lnTo>
                  <a:pt x="31846" y="13588"/>
                </a:lnTo>
                <a:lnTo>
                  <a:pt x="32477" y="11683"/>
                </a:lnTo>
                <a:lnTo>
                  <a:pt x="33061" y="9651"/>
                </a:lnTo>
                <a:lnTo>
                  <a:pt x="39530" y="9651"/>
                </a:lnTo>
                <a:lnTo>
                  <a:pt x="39851" y="7365"/>
                </a:lnTo>
                <a:lnTo>
                  <a:pt x="39903" y="6349"/>
                </a:lnTo>
                <a:lnTo>
                  <a:pt x="39984" y="5460"/>
                </a:lnTo>
                <a:lnTo>
                  <a:pt x="39547" y="5206"/>
                </a:lnTo>
                <a:lnTo>
                  <a:pt x="38408" y="4825"/>
                </a:lnTo>
                <a:lnTo>
                  <a:pt x="36246" y="44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0886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4">
                <a:moveTo>
                  <a:pt x="2436" y="0"/>
                </a:moveTo>
                <a:lnTo>
                  <a:pt x="0" y="2576"/>
                </a:lnTo>
                <a:lnTo>
                  <a:pt x="4128" y="6379"/>
                </a:lnTo>
                <a:lnTo>
                  <a:pt x="6526" y="3790"/>
                </a:lnTo>
                <a:lnTo>
                  <a:pt x="2436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51577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5" h="85090">
                <a:moveTo>
                  <a:pt x="6132" y="21081"/>
                </a:moveTo>
                <a:lnTo>
                  <a:pt x="0" y="28955"/>
                </a:lnTo>
                <a:lnTo>
                  <a:pt x="202" y="29717"/>
                </a:lnTo>
                <a:lnTo>
                  <a:pt x="550" y="30606"/>
                </a:lnTo>
                <a:lnTo>
                  <a:pt x="942" y="31368"/>
                </a:lnTo>
                <a:lnTo>
                  <a:pt x="1454" y="32003"/>
                </a:lnTo>
                <a:lnTo>
                  <a:pt x="2005" y="32765"/>
                </a:lnTo>
                <a:lnTo>
                  <a:pt x="11401" y="39750"/>
                </a:lnTo>
                <a:lnTo>
                  <a:pt x="11125" y="40766"/>
                </a:lnTo>
                <a:lnTo>
                  <a:pt x="11014" y="41401"/>
                </a:lnTo>
                <a:lnTo>
                  <a:pt x="10924" y="43814"/>
                </a:lnTo>
                <a:lnTo>
                  <a:pt x="11047" y="44703"/>
                </a:lnTo>
                <a:lnTo>
                  <a:pt x="19107" y="53212"/>
                </a:lnTo>
                <a:lnTo>
                  <a:pt x="20169" y="53720"/>
                </a:lnTo>
                <a:lnTo>
                  <a:pt x="21741" y="54355"/>
                </a:lnTo>
                <a:lnTo>
                  <a:pt x="22370" y="54482"/>
                </a:lnTo>
                <a:lnTo>
                  <a:pt x="23707" y="55371"/>
                </a:lnTo>
                <a:lnTo>
                  <a:pt x="33850" y="79502"/>
                </a:lnTo>
                <a:lnTo>
                  <a:pt x="33733" y="80899"/>
                </a:lnTo>
                <a:lnTo>
                  <a:pt x="33614" y="81915"/>
                </a:lnTo>
                <a:lnTo>
                  <a:pt x="33457" y="82804"/>
                </a:lnTo>
                <a:lnTo>
                  <a:pt x="35344" y="85090"/>
                </a:lnTo>
                <a:lnTo>
                  <a:pt x="39708" y="58547"/>
                </a:lnTo>
                <a:lnTo>
                  <a:pt x="32475" y="58547"/>
                </a:lnTo>
                <a:lnTo>
                  <a:pt x="31176" y="56515"/>
                </a:lnTo>
                <a:lnTo>
                  <a:pt x="24414" y="48514"/>
                </a:lnTo>
                <a:lnTo>
                  <a:pt x="23511" y="47625"/>
                </a:lnTo>
                <a:lnTo>
                  <a:pt x="22685" y="47117"/>
                </a:lnTo>
                <a:lnTo>
                  <a:pt x="21308" y="46100"/>
                </a:lnTo>
                <a:lnTo>
                  <a:pt x="20758" y="45846"/>
                </a:lnTo>
                <a:lnTo>
                  <a:pt x="19775" y="45338"/>
                </a:lnTo>
                <a:lnTo>
                  <a:pt x="20365" y="45084"/>
                </a:lnTo>
                <a:lnTo>
                  <a:pt x="21427" y="44957"/>
                </a:lnTo>
                <a:lnTo>
                  <a:pt x="21898" y="44831"/>
                </a:lnTo>
                <a:lnTo>
                  <a:pt x="22802" y="44704"/>
                </a:lnTo>
                <a:lnTo>
                  <a:pt x="24716" y="44704"/>
                </a:lnTo>
                <a:lnTo>
                  <a:pt x="24021" y="43688"/>
                </a:lnTo>
                <a:lnTo>
                  <a:pt x="17456" y="36702"/>
                </a:lnTo>
                <a:lnTo>
                  <a:pt x="16551" y="35940"/>
                </a:lnTo>
                <a:lnTo>
                  <a:pt x="4481" y="29209"/>
                </a:lnTo>
                <a:lnTo>
                  <a:pt x="3892" y="28955"/>
                </a:lnTo>
                <a:lnTo>
                  <a:pt x="5700" y="28320"/>
                </a:lnTo>
                <a:lnTo>
                  <a:pt x="7312" y="27939"/>
                </a:lnTo>
                <a:lnTo>
                  <a:pt x="8060" y="27812"/>
                </a:lnTo>
                <a:lnTo>
                  <a:pt x="11866" y="27812"/>
                </a:lnTo>
                <a:lnTo>
                  <a:pt x="11441" y="26923"/>
                </a:lnTo>
                <a:lnTo>
                  <a:pt x="6408" y="21208"/>
                </a:lnTo>
                <a:lnTo>
                  <a:pt x="6132" y="21081"/>
                </a:lnTo>
                <a:close/>
              </a:path>
              <a:path w="40005" h="85090">
                <a:moveTo>
                  <a:pt x="9986" y="0"/>
                </a:moveTo>
                <a:lnTo>
                  <a:pt x="8531" y="0"/>
                </a:lnTo>
                <a:lnTo>
                  <a:pt x="7470" y="126"/>
                </a:lnTo>
                <a:lnTo>
                  <a:pt x="7076" y="253"/>
                </a:lnTo>
                <a:lnTo>
                  <a:pt x="6997" y="4571"/>
                </a:lnTo>
                <a:lnTo>
                  <a:pt x="7118" y="5841"/>
                </a:lnTo>
                <a:lnTo>
                  <a:pt x="20169" y="33655"/>
                </a:lnTo>
                <a:lnTo>
                  <a:pt x="20325" y="33909"/>
                </a:lnTo>
                <a:lnTo>
                  <a:pt x="32475" y="58547"/>
                </a:lnTo>
                <a:lnTo>
                  <a:pt x="39708" y="58547"/>
                </a:lnTo>
                <a:lnTo>
                  <a:pt x="35344" y="50673"/>
                </a:lnTo>
                <a:lnTo>
                  <a:pt x="34621" y="49149"/>
                </a:lnTo>
                <a:lnTo>
                  <a:pt x="34356" y="48514"/>
                </a:lnTo>
                <a:lnTo>
                  <a:pt x="33772" y="46863"/>
                </a:lnTo>
                <a:lnTo>
                  <a:pt x="33457" y="45720"/>
                </a:lnTo>
                <a:lnTo>
                  <a:pt x="33216" y="43942"/>
                </a:lnTo>
                <a:lnTo>
                  <a:pt x="33339" y="40894"/>
                </a:lnTo>
                <a:lnTo>
                  <a:pt x="33575" y="39878"/>
                </a:lnTo>
                <a:lnTo>
                  <a:pt x="34426" y="37846"/>
                </a:lnTo>
                <a:lnTo>
                  <a:pt x="34676" y="36957"/>
                </a:lnTo>
                <a:lnTo>
                  <a:pt x="34864" y="35941"/>
                </a:lnTo>
                <a:lnTo>
                  <a:pt x="34754" y="32766"/>
                </a:lnTo>
                <a:lnTo>
                  <a:pt x="34243" y="31496"/>
                </a:lnTo>
                <a:lnTo>
                  <a:pt x="34027" y="31242"/>
                </a:lnTo>
                <a:lnTo>
                  <a:pt x="27795" y="31242"/>
                </a:lnTo>
                <a:lnTo>
                  <a:pt x="27560" y="30988"/>
                </a:lnTo>
                <a:lnTo>
                  <a:pt x="27343" y="30226"/>
                </a:lnTo>
                <a:lnTo>
                  <a:pt x="27225" y="29718"/>
                </a:lnTo>
                <a:lnTo>
                  <a:pt x="27012" y="24003"/>
                </a:lnTo>
                <a:lnTo>
                  <a:pt x="26761" y="21590"/>
                </a:lnTo>
                <a:lnTo>
                  <a:pt x="15176" y="14859"/>
                </a:lnTo>
                <a:lnTo>
                  <a:pt x="15018" y="14605"/>
                </a:lnTo>
                <a:lnTo>
                  <a:pt x="14905" y="14351"/>
                </a:lnTo>
                <a:lnTo>
                  <a:pt x="14625" y="13335"/>
                </a:lnTo>
                <a:lnTo>
                  <a:pt x="14750" y="11303"/>
                </a:lnTo>
                <a:lnTo>
                  <a:pt x="14625" y="5842"/>
                </a:lnTo>
                <a:lnTo>
                  <a:pt x="13092" y="1905"/>
                </a:lnTo>
                <a:lnTo>
                  <a:pt x="12738" y="1397"/>
                </a:lnTo>
                <a:lnTo>
                  <a:pt x="11990" y="762"/>
                </a:lnTo>
                <a:lnTo>
                  <a:pt x="11598" y="635"/>
                </a:lnTo>
                <a:lnTo>
                  <a:pt x="11165" y="381"/>
                </a:lnTo>
                <a:lnTo>
                  <a:pt x="9986" y="0"/>
                </a:lnTo>
                <a:close/>
              </a:path>
              <a:path w="40005" h="85090">
                <a:moveTo>
                  <a:pt x="36445" y="50419"/>
                </a:moveTo>
                <a:lnTo>
                  <a:pt x="36169" y="50419"/>
                </a:lnTo>
                <a:lnTo>
                  <a:pt x="35344" y="50673"/>
                </a:lnTo>
                <a:lnTo>
                  <a:pt x="37035" y="50673"/>
                </a:lnTo>
                <a:lnTo>
                  <a:pt x="36445" y="50419"/>
                </a:lnTo>
                <a:close/>
              </a:path>
              <a:path w="40005" h="85090">
                <a:moveTo>
                  <a:pt x="24716" y="44704"/>
                </a:moveTo>
                <a:lnTo>
                  <a:pt x="23195" y="44704"/>
                </a:lnTo>
                <a:lnTo>
                  <a:pt x="24140" y="44831"/>
                </a:lnTo>
                <a:lnTo>
                  <a:pt x="24611" y="44958"/>
                </a:lnTo>
                <a:lnTo>
                  <a:pt x="24965" y="45085"/>
                </a:lnTo>
                <a:lnTo>
                  <a:pt x="24716" y="44704"/>
                </a:lnTo>
                <a:close/>
              </a:path>
              <a:path w="40005" h="85090">
                <a:moveTo>
                  <a:pt x="30666" y="29083"/>
                </a:moveTo>
                <a:lnTo>
                  <a:pt x="28228" y="30861"/>
                </a:lnTo>
                <a:lnTo>
                  <a:pt x="27992" y="31115"/>
                </a:lnTo>
                <a:lnTo>
                  <a:pt x="34027" y="31242"/>
                </a:lnTo>
                <a:lnTo>
                  <a:pt x="33339" y="30480"/>
                </a:lnTo>
                <a:lnTo>
                  <a:pt x="32868" y="30099"/>
                </a:lnTo>
                <a:lnTo>
                  <a:pt x="31963" y="29464"/>
                </a:lnTo>
                <a:lnTo>
                  <a:pt x="31295" y="29210"/>
                </a:lnTo>
                <a:lnTo>
                  <a:pt x="30666" y="29083"/>
                </a:lnTo>
                <a:close/>
              </a:path>
              <a:path w="40005" h="85090">
                <a:moveTo>
                  <a:pt x="11866" y="27812"/>
                </a:moveTo>
                <a:lnTo>
                  <a:pt x="10418" y="27812"/>
                </a:lnTo>
                <a:lnTo>
                  <a:pt x="11244" y="27939"/>
                </a:lnTo>
                <a:lnTo>
                  <a:pt x="11990" y="28193"/>
                </a:lnTo>
                <a:lnTo>
                  <a:pt x="12109" y="28320"/>
                </a:lnTo>
                <a:lnTo>
                  <a:pt x="11866" y="27812"/>
                </a:lnTo>
                <a:close/>
              </a:path>
              <a:path w="40005" h="85090">
                <a:moveTo>
                  <a:pt x="21191" y="11303"/>
                </a:moveTo>
                <a:lnTo>
                  <a:pt x="16001" y="14351"/>
                </a:lnTo>
                <a:lnTo>
                  <a:pt x="15608" y="14859"/>
                </a:lnTo>
                <a:lnTo>
                  <a:pt x="24867" y="14859"/>
                </a:lnTo>
                <a:lnTo>
                  <a:pt x="24140" y="13716"/>
                </a:lnTo>
                <a:lnTo>
                  <a:pt x="23550" y="12954"/>
                </a:lnTo>
                <a:lnTo>
                  <a:pt x="22960" y="12319"/>
                </a:lnTo>
                <a:lnTo>
                  <a:pt x="21937" y="11684"/>
                </a:lnTo>
                <a:lnTo>
                  <a:pt x="21191" y="1130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37030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09">
                <a:moveTo>
                  <a:pt x="1493" y="0"/>
                </a:moveTo>
                <a:lnTo>
                  <a:pt x="0" y="80"/>
                </a:lnTo>
                <a:lnTo>
                  <a:pt x="11" y="1878"/>
                </a:lnTo>
                <a:lnTo>
                  <a:pt x="235" y="3092"/>
                </a:lnTo>
                <a:lnTo>
                  <a:pt x="7470" y="16445"/>
                </a:lnTo>
                <a:lnTo>
                  <a:pt x="7374" y="15426"/>
                </a:lnTo>
                <a:lnTo>
                  <a:pt x="7470" y="10811"/>
                </a:lnTo>
                <a:lnTo>
                  <a:pt x="7588" y="9906"/>
                </a:lnTo>
                <a:lnTo>
                  <a:pt x="8021" y="8028"/>
                </a:lnTo>
                <a:lnTo>
                  <a:pt x="8295" y="7089"/>
                </a:lnTo>
                <a:lnTo>
                  <a:pt x="8650" y="6115"/>
                </a:lnTo>
                <a:lnTo>
                  <a:pt x="8499" y="5096"/>
                </a:lnTo>
                <a:lnTo>
                  <a:pt x="7076" y="2198"/>
                </a:lnTo>
                <a:lnTo>
                  <a:pt x="6841" y="1878"/>
                </a:lnTo>
                <a:lnTo>
                  <a:pt x="2831" y="80"/>
                </a:lnTo>
                <a:lnTo>
                  <a:pt x="149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698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59098" y="99821"/>
                </a:moveTo>
                <a:lnTo>
                  <a:pt x="21663" y="99821"/>
                </a:lnTo>
                <a:lnTo>
                  <a:pt x="21819" y="100329"/>
                </a:lnTo>
                <a:lnTo>
                  <a:pt x="21966" y="100710"/>
                </a:lnTo>
                <a:lnTo>
                  <a:pt x="22960" y="102488"/>
                </a:lnTo>
                <a:lnTo>
                  <a:pt x="23509" y="103250"/>
                </a:lnTo>
                <a:lnTo>
                  <a:pt x="23824" y="103504"/>
                </a:lnTo>
                <a:lnTo>
                  <a:pt x="24689" y="104266"/>
                </a:lnTo>
                <a:lnTo>
                  <a:pt x="25908" y="104901"/>
                </a:lnTo>
                <a:lnTo>
                  <a:pt x="27048" y="105282"/>
                </a:lnTo>
                <a:lnTo>
                  <a:pt x="27560" y="105409"/>
                </a:lnTo>
                <a:lnTo>
                  <a:pt x="28857" y="105663"/>
                </a:lnTo>
                <a:lnTo>
                  <a:pt x="28267" y="109092"/>
                </a:lnTo>
                <a:lnTo>
                  <a:pt x="28175" y="109981"/>
                </a:lnTo>
                <a:lnTo>
                  <a:pt x="28070" y="115823"/>
                </a:lnTo>
                <a:lnTo>
                  <a:pt x="28189" y="116839"/>
                </a:lnTo>
                <a:lnTo>
                  <a:pt x="31098" y="122427"/>
                </a:lnTo>
                <a:lnTo>
                  <a:pt x="31924" y="123062"/>
                </a:lnTo>
                <a:lnTo>
                  <a:pt x="32356" y="123189"/>
                </a:lnTo>
                <a:lnTo>
                  <a:pt x="33143" y="123570"/>
                </a:lnTo>
                <a:lnTo>
                  <a:pt x="33889" y="123697"/>
                </a:lnTo>
                <a:lnTo>
                  <a:pt x="35501" y="123697"/>
                </a:lnTo>
                <a:lnTo>
                  <a:pt x="36681" y="123316"/>
                </a:lnTo>
                <a:lnTo>
                  <a:pt x="38765" y="122681"/>
                </a:lnTo>
                <a:lnTo>
                  <a:pt x="40612" y="121919"/>
                </a:lnTo>
                <a:lnTo>
                  <a:pt x="43561" y="120268"/>
                </a:lnTo>
                <a:lnTo>
                  <a:pt x="44701" y="119506"/>
                </a:lnTo>
                <a:lnTo>
                  <a:pt x="45213" y="118998"/>
                </a:lnTo>
                <a:lnTo>
                  <a:pt x="46077" y="118236"/>
                </a:lnTo>
                <a:lnTo>
                  <a:pt x="46431" y="117855"/>
                </a:lnTo>
                <a:lnTo>
                  <a:pt x="46746" y="117347"/>
                </a:lnTo>
                <a:lnTo>
                  <a:pt x="47532" y="116331"/>
                </a:lnTo>
                <a:lnTo>
                  <a:pt x="48043" y="115315"/>
                </a:lnTo>
                <a:lnTo>
                  <a:pt x="48273" y="114680"/>
                </a:lnTo>
                <a:lnTo>
                  <a:pt x="48475" y="113918"/>
                </a:lnTo>
                <a:lnTo>
                  <a:pt x="48475" y="113664"/>
                </a:lnTo>
                <a:lnTo>
                  <a:pt x="53532" y="113664"/>
                </a:lnTo>
                <a:lnTo>
                  <a:pt x="59433" y="103504"/>
                </a:lnTo>
                <a:lnTo>
                  <a:pt x="59339" y="101218"/>
                </a:lnTo>
                <a:lnTo>
                  <a:pt x="59098" y="99821"/>
                </a:lnTo>
                <a:close/>
              </a:path>
              <a:path w="148590" h="123825">
                <a:moveTo>
                  <a:pt x="53532" y="113664"/>
                </a:moveTo>
                <a:lnTo>
                  <a:pt x="48475" y="113664"/>
                </a:lnTo>
                <a:lnTo>
                  <a:pt x="50559" y="113918"/>
                </a:lnTo>
                <a:lnTo>
                  <a:pt x="52368" y="113918"/>
                </a:lnTo>
                <a:lnTo>
                  <a:pt x="53158" y="113791"/>
                </a:lnTo>
                <a:lnTo>
                  <a:pt x="53532" y="113664"/>
                </a:lnTo>
                <a:close/>
              </a:path>
              <a:path w="148590" h="123825">
                <a:moveTo>
                  <a:pt x="31963" y="72135"/>
                </a:moveTo>
                <a:lnTo>
                  <a:pt x="25004" y="72135"/>
                </a:lnTo>
                <a:lnTo>
                  <a:pt x="21112" y="72516"/>
                </a:lnTo>
                <a:lnTo>
                  <a:pt x="18202" y="72897"/>
                </a:lnTo>
                <a:lnTo>
                  <a:pt x="17455" y="73151"/>
                </a:lnTo>
                <a:lnTo>
                  <a:pt x="16158" y="73532"/>
                </a:lnTo>
                <a:lnTo>
                  <a:pt x="15174" y="74040"/>
                </a:lnTo>
                <a:lnTo>
                  <a:pt x="14782" y="74167"/>
                </a:lnTo>
                <a:lnTo>
                  <a:pt x="14192" y="74675"/>
                </a:lnTo>
                <a:lnTo>
                  <a:pt x="13681" y="75310"/>
                </a:lnTo>
                <a:lnTo>
                  <a:pt x="13529" y="76961"/>
                </a:lnTo>
                <a:lnTo>
                  <a:pt x="13406" y="77596"/>
                </a:lnTo>
                <a:lnTo>
                  <a:pt x="14035" y="82803"/>
                </a:lnTo>
                <a:lnTo>
                  <a:pt x="14349" y="83184"/>
                </a:lnTo>
                <a:lnTo>
                  <a:pt x="12109" y="83565"/>
                </a:lnTo>
                <a:lnTo>
                  <a:pt x="9986" y="84073"/>
                </a:lnTo>
                <a:lnTo>
                  <a:pt x="8098" y="84454"/>
                </a:lnTo>
                <a:lnTo>
                  <a:pt x="6447" y="84962"/>
                </a:lnTo>
                <a:lnTo>
                  <a:pt x="5032" y="85597"/>
                </a:lnTo>
                <a:lnTo>
                  <a:pt x="3813" y="86105"/>
                </a:lnTo>
                <a:lnTo>
                  <a:pt x="0" y="92201"/>
                </a:lnTo>
                <a:lnTo>
                  <a:pt x="156" y="92963"/>
                </a:lnTo>
                <a:lnTo>
                  <a:pt x="9357" y="100964"/>
                </a:lnTo>
                <a:lnTo>
                  <a:pt x="11007" y="101345"/>
                </a:lnTo>
                <a:lnTo>
                  <a:pt x="11794" y="101472"/>
                </a:lnTo>
                <a:lnTo>
                  <a:pt x="13248" y="101599"/>
                </a:lnTo>
                <a:lnTo>
                  <a:pt x="16433" y="101599"/>
                </a:lnTo>
                <a:lnTo>
                  <a:pt x="17534" y="101345"/>
                </a:lnTo>
                <a:lnTo>
                  <a:pt x="18477" y="101218"/>
                </a:lnTo>
                <a:lnTo>
                  <a:pt x="19303" y="100964"/>
                </a:lnTo>
                <a:lnTo>
                  <a:pt x="20011" y="100710"/>
                </a:lnTo>
                <a:lnTo>
                  <a:pt x="21387" y="100075"/>
                </a:lnTo>
                <a:lnTo>
                  <a:pt x="21663" y="99821"/>
                </a:lnTo>
                <a:lnTo>
                  <a:pt x="59098" y="99821"/>
                </a:lnTo>
                <a:lnTo>
                  <a:pt x="58310" y="95249"/>
                </a:lnTo>
                <a:lnTo>
                  <a:pt x="66034" y="95249"/>
                </a:lnTo>
                <a:lnTo>
                  <a:pt x="66325" y="94995"/>
                </a:lnTo>
                <a:lnTo>
                  <a:pt x="66681" y="94487"/>
                </a:lnTo>
                <a:lnTo>
                  <a:pt x="66992" y="93852"/>
                </a:lnTo>
                <a:lnTo>
                  <a:pt x="67268" y="93344"/>
                </a:lnTo>
                <a:lnTo>
                  <a:pt x="67560" y="92201"/>
                </a:lnTo>
                <a:lnTo>
                  <a:pt x="67673" y="91566"/>
                </a:lnTo>
                <a:lnTo>
                  <a:pt x="67791" y="90169"/>
                </a:lnTo>
                <a:lnTo>
                  <a:pt x="67679" y="87248"/>
                </a:lnTo>
                <a:lnTo>
                  <a:pt x="67554" y="86105"/>
                </a:lnTo>
                <a:lnTo>
                  <a:pt x="67242" y="84200"/>
                </a:lnTo>
                <a:lnTo>
                  <a:pt x="67120" y="83565"/>
                </a:lnTo>
                <a:lnTo>
                  <a:pt x="66909" y="82676"/>
                </a:lnTo>
                <a:lnTo>
                  <a:pt x="66698" y="81533"/>
                </a:lnTo>
                <a:lnTo>
                  <a:pt x="66573" y="80644"/>
                </a:lnTo>
                <a:lnTo>
                  <a:pt x="66681" y="76453"/>
                </a:lnTo>
                <a:lnTo>
                  <a:pt x="66877" y="75564"/>
                </a:lnTo>
                <a:lnTo>
                  <a:pt x="67215" y="74675"/>
                </a:lnTo>
                <a:lnTo>
                  <a:pt x="67820" y="73532"/>
                </a:lnTo>
                <a:lnTo>
                  <a:pt x="68211" y="72897"/>
                </a:lnTo>
                <a:lnTo>
                  <a:pt x="68792" y="72262"/>
                </a:lnTo>
                <a:lnTo>
                  <a:pt x="34086" y="72262"/>
                </a:lnTo>
                <a:lnTo>
                  <a:pt x="31963" y="72135"/>
                </a:lnTo>
                <a:close/>
              </a:path>
              <a:path w="148590" h="123825">
                <a:moveTo>
                  <a:pt x="66034" y="95249"/>
                </a:moveTo>
                <a:lnTo>
                  <a:pt x="58310" y="95249"/>
                </a:lnTo>
                <a:lnTo>
                  <a:pt x="59529" y="95757"/>
                </a:lnTo>
                <a:lnTo>
                  <a:pt x="60621" y="96138"/>
                </a:lnTo>
                <a:lnTo>
                  <a:pt x="62553" y="96392"/>
                </a:lnTo>
                <a:lnTo>
                  <a:pt x="63381" y="96392"/>
                </a:lnTo>
                <a:lnTo>
                  <a:pt x="64795" y="96138"/>
                </a:lnTo>
                <a:lnTo>
                  <a:pt x="65382" y="95757"/>
                </a:lnTo>
                <a:lnTo>
                  <a:pt x="66034" y="95249"/>
                </a:lnTo>
                <a:close/>
              </a:path>
              <a:path w="148590" h="123825">
                <a:moveTo>
                  <a:pt x="102638" y="69087"/>
                </a:moveTo>
                <a:lnTo>
                  <a:pt x="74595" y="76453"/>
                </a:lnTo>
                <a:lnTo>
                  <a:pt x="74708" y="77596"/>
                </a:lnTo>
                <a:lnTo>
                  <a:pt x="74892" y="78612"/>
                </a:lnTo>
                <a:lnTo>
                  <a:pt x="75053" y="79120"/>
                </a:lnTo>
                <a:lnTo>
                  <a:pt x="74743" y="79374"/>
                </a:lnTo>
                <a:lnTo>
                  <a:pt x="70810" y="86867"/>
                </a:lnTo>
                <a:lnTo>
                  <a:pt x="70978" y="87375"/>
                </a:lnTo>
                <a:lnTo>
                  <a:pt x="81309" y="91185"/>
                </a:lnTo>
                <a:lnTo>
                  <a:pt x="82528" y="90931"/>
                </a:lnTo>
                <a:lnTo>
                  <a:pt x="87304" y="85724"/>
                </a:lnTo>
                <a:lnTo>
                  <a:pt x="87197" y="83692"/>
                </a:lnTo>
                <a:lnTo>
                  <a:pt x="86967" y="82930"/>
                </a:lnTo>
                <a:lnTo>
                  <a:pt x="86300" y="81787"/>
                </a:lnTo>
                <a:lnTo>
                  <a:pt x="85978" y="81533"/>
                </a:lnTo>
                <a:lnTo>
                  <a:pt x="85196" y="80771"/>
                </a:lnTo>
                <a:lnTo>
                  <a:pt x="84724" y="80517"/>
                </a:lnTo>
                <a:lnTo>
                  <a:pt x="83586" y="80009"/>
                </a:lnTo>
                <a:lnTo>
                  <a:pt x="82919" y="79755"/>
                </a:lnTo>
                <a:lnTo>
                  <a:pt x="81378" y="79501"/>
                </a:lnTo>
                <a:lnTo>
                  <a:pt x="80627" y="78231"/>
                </a:lnTo>
                <a:lnTo>
                  <a:pt x="80431" y="77850"/>
                </a:lnTo>
                <a:lnTo>
                  <a:pt x="80339" y="77596"/>
                </a:lnTo>
                <a:lnTo>
                  <a:pt x="80108" y="76453"/>
                </a:lnTo>
                <a:lnTo>
                  <a:pt x="80150" y="74675"/>
                </a:lnTo>
                <a:lnTo>
                  <a:pt x="80239" y="74294"/>
                </a:lnTo>
                <a:lnTo>
                  <a:pt x="80481" y="73532"/>
                </a:lnTo>
                <a:lnTo>
                  <a:pt x="81102" y="72262"/>
                </a:lnTo>
                <a:lnTo>
                  <a:pt x="81654" y="71373"/>
                </a:lnTo>
                <a:lnTo>
                  <a:pt x="114227" y="71374"/>
                </a:lnTo>
                <a:lnTo>
                  <a:pt x="114451" y="70993"/>
                </a:lnTo>
                <a:lnTo>
                  <a:pt x="114837" y="70231"/>
                </a:lnTo>
                <a:lnTo>
                  <a:pt x="105320" y="70231"/>
                </a:lnTo>
                <a:lnTo>
                  <a:pt x="102638" y="69087"/>
                </a:lnTo>
                <a:close/>
              </a:path>
              <a:path w="148590" h="123825">
                <a:moveTo>
                  <a:pt x="114227" y="71374"/>
                </a:moveTo>
                <a:lnTo>
                  <a:pt x="81654" y="71373"/>
                </a:lnTo>
                <a:lnTo>
                  <a:pt x="85357" y="72643"/>
                </a:lnTo>
                <a:lnTo>
                  <a:pt x="101548" y="78993"/>
                </a:lnTo>
                <a:lnTo>
                  <a:pt x="107528" y="81533"/>
                </a:lnTo>
                <a:lnTo>
                  <a:pt x="111024" y="82169"/>
                </a:lnTo>
                <a:lnTo>
                  <a:pt x="112876" y="82550"/>
                </a:lnTo>
                <a:lnTo>
                  <a:pt x="117441" y="83312"/>
                </a:lnTo>
                <a:lnTo>
                  <a:pt x="120074" y="83693"/>
                </a:lnTo>
                <a:lnTo>
                  <a:pt x="122938" y="84201"/>
                </a:lnTo>
                <a:lnTo>
                  <a:pt x="129148" y="85090"/>
                </a:lnTo>
                <a:lnTo>
                  <a:pt x="132413" y="85471"/>
                </a:lnTo>
                <a:lnTo>
                  <a:pt x="135794" y="85725"/>
                </a:lnTo>
                <a:lnTo>
                  <a:pt x="139175" y="86106"/>
                </a:lnTo>
                <a:lnTo>
                  <a:pt x="142556" y="86233"/>
                </a:lnTo>
                <a:lnTo>
                  <a:pt x="145903" y="86487"/>
                </a:lnTo>
                <a:lnTo>
                  <a:pt x="145424" y="84836"/>
                </a:lnTo>
                <a:lnTo>
                  <a:pt x="147879" y="77343"/>
                </a:lnTo>
                <a:lnTo>
                  <a:pt x="137013" y="77343"/>
                </a:lnTo>
                <a:lnTo>
                  <a:pt x="113703" y="72263"/>
                </a:lnTo>
                <a:lnTo>
                  <a:pt x="114227" y="71374"/>
                </a:lnTo>
                <a:close/>
              </a:path>
              <a:path w="148590" h="123825">
                <a:moveTo>
                  <a:pt x="148214" y="76962"/>
                </a:moveTo>
                <a:lnTo>
                  <a:pt x="142395" y="77343"/>
                </a:lnTo>
                <a:lnTo>
                  <a:pt x="147879" y="77343"/>
                </a:lnTo>
                <a:lnTo>
                  <a:pt x="148214" y="76962"/>
                </a:lnTo>
                <a:close/>
              </a:path>
              <a:path w="148590" h="123825">
                <a:moveTo>
                  <a:pt x="42421" y="60324"/>
                </a:moveTo>
                <a:lnTo>
                  <a:pt x="41123" y="60324"/>
                </a:lnTo>
                <a:lnTo>
                  <a:pt x="38882" y="60451"/>
                </a:lnTo>
                <a:lnTo>
                  <a:pt x="37899" y="60578"/>
                </a:lnTo>
                <a:lnTo>
                  <a:pt x="36208" y="60705"/>
                </a:lnTo>
                <a:lnTo>
                  <a:pt x="32002" y="64515"/>
                </a:lnTo>
                <a:lnTo>
                  <a:pt x="31923" y="64896"/>
                </a:lnTo>
                <a:lnTo>
                  <a:pt x="31766" y="65404"/>
                </a:lnTo>
                <a:lnTo>
                  <a:pt x="31671" y="67944"/>
                </a:lnTo>
                <a:lnTo>
                  <a:pt x="31798" y="68579"/>
                </a:lnTo>
                <a:lnTo>
                  <a:pt x="68792" y="72262"/>
                </a:lnTo>
                <a:lnTo>
                  <a:pt x="69119" y="71881"/>
                </a:lnTo>
                <a:lnTo>
                  <a:pt x="70143" y="71119"/>
                </a:lnTo>
                <a:lnTo>
                  <a:pt x="71201" y="70484"/>
                </a:lnTo>
                <a:lnTo>
                  <a:pt x="72811" y="69722"/>
                </a:lnTo>
                <a:lnTo>
                  <a:pt x="73834" y="69468"/>
                </a:lnTo>
                <a:lnTo>
                  <a:pt x="74777" y="69341"/>
                </a:lnTo>
                <a:lnTo>
                  <a:pt x="76238" y="69087"/>
                </a:lnTo>
                <a:lnTo>
                  <a:pt x="102638" y="69087"/>
                </a:lnTo>
                <a:lnTo>
                  <a:pt x="101744" y="68706"/>
                </a:lnTo>
                <a:lnTo>
                  <a:pt x="98363" y="67436"/>
                </a:lnTo>
                <a:lnTo>
                  <a:pt x="95143" y="66166"/>
                </a:lnTo>
                <a:lnTo>
                  <a:pt x="92119" y="65150"/>
                </a:lnTo>
                <a:lnTo>
                  <a:pt x="89244" y="64261"/>
                </a:lnTo>
                <a:lnTo>
                  <a:pt x="86576" y="63499"/>
                </a:lnTo>
                <a:lnTo>
                  <a:pt x="84057" y="62737"/>
                </a:lnTo>
                <a:lnTo>
                  <a:pt x="81700" y="62229"/>
                </a:lnTo>
                <a:lnTo>
                  <a:pt x="81431" y="60832"/>
                </a:lnTo>
                <a:lnTo>
                  <a:pt x="48790" y="60832"/>
                </a:lnTo>
                <a:lnTo>
                  <a:pt x="45369" y="60451"/>
                </a:lnTo>
                <a:lnTo>
                  <a:pt x="43836" y="60451"/>
                </a:lnTo>
                <a:lnTo>
                  <a:pt x="42421" y="60324"/>
                </a:lnTo>
                <a:close/>
              </a:path>
              <a:path w="148590" h="123825">
                <a:moveTo>
                  <a:pt x="84011" y="0"/>
                </a:moveTo>
                <a:lnTo>
                  <a:pt x="83701" y="3936"/>
                </a:lnTo>
                <a:lnTo>
                  <a:pt x="82953" y="4444"/>
                </a:lnTo>
                <a:lnTo>
                  <a:pt x="81700" y="5841"/>
                </a:lnTo>
                <a:lnTo>
                  <a:pt x="79262" y="13715"/>
                </a:lnTo>
                <a:lnTo>
                  <a:pt x="79492" y="15874"/>
                </a:lnTo>
                <a:lnTo>
                  <a:pt x="79883" y="17779"/>
                </a:lnTo>
                <a:lnTo>
                  <a:pt x="80239" y="18922"/>
                </a:lnTo>
                <a:lnTo>
                  <a:pt x="80616" y="19938"/>
                </a:lnTo>
                <a:lnTo>
                  <a:pt x="81378" y="21716"/>
                </a:lnTo>
                <a:lnTo>
                  <a:pt x="80090" y="22351"/>
                </a:lnTo>
                <a:lnTo>
                  <a:pt x="79021" y="23113"/>
                </a:lnTo>
                <a:lnTo>
                  <a:pt x="78078" y="23748"/>
                </a:lnTo>
                <a:lnTo>
                  <a:pt x="77330" y="24637"/>
                </a:lnTo>
                <a:lnTo>
                  <a:pt x="75902" y="29971"/>
                </a:lnTo>
                <a:lnTo>
                  <a:pt x="76031" y="30733"/>
                </a:lnTo>
                <a:lnTo>
                  <a:pt x="85545" y="43941"/>
                </a:lnTo>
                <a:lnTo>
                  <a:pt x="85618" y="44195"/>
                </a:lnTo>
                <a:lnTo>
                  <a:pt x="84644" y="45719"/>
                </a:lnTo>
                <a:lnTo>
                  <a:pt x="84249" y="46735"/>
                </a:lnTo>
                <a:lnTo>
                  <a:pt x="84057" y="47370"/>
                </a:lnTo>
                <a:lnTo>
                  <a:pt x="83937" y="49148"/>
                </a:lnTo>
                <a:lnTo>
                  <a:pt x="84057" y="49910"/>
                </a:lnTo>
                <a:lnTo>
                  <a:pt x="95224" y="59054"/>
                </a:lnTo>
                <a:lnTo>
                  <a:pt x="95925" y="59562"/>
                </a:lnTo>
                <a:lnTo>
                  <a:pt x="97224" y="60451"/>
                </a:lnTo>
                <a:lnTo>
                  <a:pt x="98961" y="61848"/>
                </a:lnTo>
                <a:lnTo>
                  <a:pt x="99984" y="62737"/>
                </a:lnTo>
                <a:lnTo>
                  <a:pt x="100881" y="63753"/>
                </a:lnTo>
                <a:lnTo>
                  <a:pt x="101709" y="64642"/>
                </a:lnTo>
                <a:lnTo>
                  <a:pt x="105320" y="70231"/>
                </a:lnTo>
                <a:lnTo>
                  <a:pt x="114837" y="70231"/>
                </a:lnTo>
                <a:lnTo>
                  <a:pt x="118970" y="55499"/>
                </a:lnTo>
                <a:lnTo>
                  <a:pt x="118855" y="51816"/>
                </a:lnTo>
                <a:lnTo>
                  <a:pt x="118533" y="49530"/>
                </a:lnTo>
                <a:lnTo>
                  <a:pt x="118027" y="47625"/>
                </a:lnTo>
                <a:lnTo>
                  <a:pt x="117832" y="47117"/>
                </a:lnTo>
                <a:lnTo>
                  <a:pt x="117625" y="46355"/>
                </a:lnTo>
                <a:lnTo>
                  <a:pt x="121489" y="41529"/>
                </a:lnTo>
                <a:lnTo>
                  <a:pt x="121880" y="41402"/>
                </a:lnTo>
                <a:lnTo>
                  <a:pt x="125537" y="35179"/>
                </a:lnTo>
                <a:lnTo>
                  <a:pt x="117234" y="26035"/>
                </a:lnTo>
                <a:lnTo>
                  <a:pt x="115037" y="25146"/>
                </a:lnTo>
                <a:lnTo>
                  <a:pt x="112795" y="24130"/>
                </a:lnTo>
                <a:lnTo>
                  <a:pt x="111691" y="23749"/>
                </a:lnTo>
                <a:lnTo>
                  <a:pt x="109380" y="22606"/>
                </a:lnTo>
                <a:lnTo>
                  <a:pt x="108230" y="21971"/>
                </a:lnTo>
                <a:lnTo>
                  <a:pt x="100410" y="18542"/>
                </a:lnTo>
                <a:lnTo>
                  <a:pt x="95891" y="13716"/>
                </a:lnTo>
                <a:lnTo>
                  <a:pt x="93453" y="11430"/>
                </a:lnTo>
                <a:lnTo>
                  <a:pt x="92268" y="10160"/>
                </a:lnTo>
                <a:lnTo>
                  <a:pt x="89991" y="7620"/>
                </a:lnTo>
                <a:lnTo>
                  <a:pt x="87875" y="4826"/>
                </a:lnTo>
                <a:lnTo>
                  <a:pt x="86852" y="3429"/>
                </a:lnTo>
                <a:lnTo>
                  <a:pt x="84011" y="0"/>
                </a:lnTo>
                <a:close/>
              </a:path>
              <a:path w="148590" h="123825">
                <a:moveTo>
                  <a:pt x="58459" y="57911"/>
                </a:moveTo>
                <a:lnTo>
                  <a:pt x="56021" y="57911"/>
                </a:lnTo>
                <a:lnTo>
                  <a:pt x="54607" y="58038"/>
                </a:lnTo>
                <a:lnTo>
                  <a:pt x="53974" y="58292"/>
                </a:lnTo>
                <a:lnTo>
                  <a:pt x="52249" y="58673"/>
                </a:lnTo>
                <a:lnTo>
                  <a:pt x="51306" y="59181"/>
                </a:lnTo>
                <a:lnTo>
                  <a:pt x="50520" y="59562"/>
                </a:lnTo>
                <a:lnTo>
                  <a:pt x="49891" y="59943"/>
                </a:lnTo>
                <a:lnTo>
                  <a:pt x="49065" y="60578"/>
                </a:lnTo>
                <a:lnTo>
                  <a:pt x="48790" y="60832"/>
                </a:lnTo>
                <a:lnTo>
                  <a:pt x="81431" y="60832"/>
                </a:lnTo>
                <a:lnTo>
                  <a:pt x="81382" y="60578"/>
                </a:lnTo>
                <a:lnTo>
                  <a:pt x="71638" y="60578"/>
                </a:lnTo>
                <a:lnTo>
                  <a:pt x="68993" y="60451"/>
                </a:lnTo>
                <a:lnTo>
                  <a:pt x="68096" y="60451"/>
                </a:lnTo>
                <a:lnTo>
                  <a:pt x="66877" y="59943"/>
                </a:lnTo>
                <a:lnTo>
                  <a:pt x="64519" y="59181"/>
                </a:lnTo>
                <a:lnTo>
                  <a:pt x="62312" y="58546"/>
                </a:lnTo>
                <a:lnTo>
                  <a:pt x="61288" y="58292"/>
                </a:lnTo>
                <a:lnTo>
                  <a:pt x="58459" y="57911"/>
                </a:lnTo>
                <a:close/>
              </a:path>
              <a:path w="148590" h="123825">
                <a:moveTo>
                  <a:pt x="75517" y="44576"/>
                </a:moveTo>
                <a:lnTo>
                  <a:pt x="45252" y="44576"/>
                </a:lnTo>
                <a:lnTo>
                  <a:pt x="49733" y="45211"/>
                </a:lnTo>
                <a:lnTo>
                  <a:pt x="52962" y="45973"/>
                </a:lnTo>
                <a:lnTo>
                  <a:pt x="62231" y="49529"/>
                </a:lnTo>
                <a:lnTo>
                  <a:pt x="62829" y="49910"/>
                </a:lnTo>
                <a:lnTo>
                  <a:pt x="63887" y="50672"/>
                </a:lnTo>
                <a:lnTo>
                  <a:pt x="64393" y="51180"/>
                </a:lnTo>
                <a:lnTo>
                  <a:pt x="64864" y="51561"/>
                </a:lnTo>
                <a:lnTo>
                  <a:pt x="71638" y="60578"/>
                </a:lnTo>
                <a:lnTo>
                  <a:pt x="81382" y="60578"/>
                </a:lnTo>
                <a:lnTo>
                  <a:pt x="75700" y="45973"/>
                </a:lnTo>
                <a:lnTo>
                  <a:pt x="75596" y="45719"/>
                </a:lnTo>
                <a:lnTo>
                  <a:pt x="75517" y="44576"/>
                </a:lnTo>
                <a:close/>
              </a:path>
              <a:path w="148590" h="123825">
                <a:moveTo>
                  <a:pt x="58896" y="15366"/>
                </a:moveTo>
                <a:lnTo>
                  <a:pt x="58068" y="16382"/>
                </a:lnTo>
                <a:lnTo>
                  <a:pt x="56573" y="18033"/>
                </a:lnTo>
                <a:lnTo>
                  <a:pt x="55872" y="18668"/>
                </a:lnTo>
                <a:lnTo>
                  <a:pt x="54607" y="19938"/>
                </a:lnTo>
                <a:lnTo>
                  <a:pt x="53583" y="20700"/>
                </a:lnTo>
                <a:lnTo>
                  <a:pt x="52407" y="22224"/>
                </a:lnTo>
                <a:lnTo>
                  <a:pt x="52914" y="23748"/>
                </a:lnTo>
                <a:lnTo>
                  <a:pt x="53549" y="26415"/>
                </a:lnTo>
                <a:lnTo>
                  <a:pt x="53815" y="27939"/>
                </a:lnTo>
                <a:lnTo>
                  <a:pt x="54065" y="29717"/>
                </a:lnTo>
                <a:lnTo>
                  <a:pt x="54101" y="34797"/>
                </a:lnTo>
                <a:lnTo>
                  <a:pt x="53974" y="36067"/>
                </a:lnTo>
                <a:lnTo>
                  <a:pt x="42656" y="39242"/>
                </a:lnTo>
                <a:lnTo>
                  <a:pt x="38450" y="39242"/>
                </a:lnTo>
                <a:lnTo>
                  <a:pt x="38002" y="40131"/>
                </a:lnTo>
                <a:lnTo>
                  <a:pt x="37304" y="41782"/>
                </a:lnTo>
                <a:lnTo>
                  <a:pt x="36720" y="43433"/>
                </a:lnTo>
                <a:lnTo>
                  <a:pt x="36312" y="45084"/>
                </a:lnTo>
                <a:lnTo>
                  <a:pt x="36091" y="46354"/>
                </a:lnTo>
                <a:lnTo>
                  <a:pt x="36759" y="45973"/>
                </a:lnTo>
                <a:lnTo>
                  <a:pt x="38253" y="45338"/>
                </a:lnTo>
                <a:lnTo>
                  <a:pt x="39079" y="45084"/>
                </a:lnTo>
                <a:lnTo>
                  <a:pt x="40769" y="44703"/>
                </a:lnTo>
                <a:lnTo>
                  <a:pt x="42500" y="44576"/>
                </a:lnTo>
                <a:lnTo>
                  <a:pt x="75517" y="44576"/>
                </a:lnTo>
                <a:lnTo>
                  <a:pt x="75307" y="42544"/>
                </a:lnTo>
                <a:lnTo>
                  <a:pt x="74777" y="39623"/>
                </a:lnTo>
                <a:lnTo>
                  <a:pt x="74493" y="38353"/>
                </a:lnTo>
                <a:lnTo>
                  <a:pt x="69269" y="38353"/>
                </a:lnTo>
                <a:lnTo>
                  <a:pt x="68763" y="37591"/>
                </a:lnTo>
                <a:lnTo>
                  <a:pt x="68487" y="37337"/>
                </a:lnTo>
                <a:lnTo>
                  <a:pt x="68211" y="36956"/>
                </a:lnTo>
                <a:lnTo>
                  <a:pt x="67038" y="35940"/>
                </a:lnTo>
                <a:lnTo>
                  <a:pt x="65853" y="35178"/>
                </a:lnTo>
                <a:lnTo>
                  <a:pt x="65267" y="34924"/>
                </a:lnTo>
                <a:lnTo>
                  <a:pt x="64669" y="34797"/>
                </a:lnTo>
                <a:lnTo>
                  <a:pt x="63220" y="34416"/>
                </a:lnTo>
                <a:lnTo>
                  <a:pt x="62036" y="34416"/>
                </a:lnTo>
                <a:lnTo>
                  <a:pt x="61824" y="31749"/>
                </a:lnTo>
                <a:lnTo>
                  <a:pt x="61279" y="27177"/>
                </a:lnTo>
                <a:lnTo>
                  <a:pt x="60817" y="24002"/>
                </a:lnTo>
                <a:lnTo>
                  <a:pt x="60035" y="19811"/>
                </a:lnTo>
                <a:lnTo>
                  <a:pt x="59530" y="17779"/>
                </a:lnTo>
                <a:lnTo>
                  <a:pt x="58896" y="15366"/>
                </a:lnTo>
                <a:close/>
              </a:path>
              <a:path w="148590" h="123825">
                <a:moveTo>
                  <a:pt x="72454" y="32638"/>
                </a:moveTo>
                <a:lnTo>
                  <a:pt x="69269" y="33146"/>
                </a:lnTo>
                <a:lnTo>
                  <a:pt x="69505" y="33781"/>
                </a:lnTo>
                <a:lnTo>
                  <a:pt x="69706" y="34416"/>
                </a:lnTo>
                <a:lnTo>
                  <a:pt x="69678" y="36702"/>
                </a:lnTo>
                <a:lnTo>
                  <a:pt x="69457" y="37718"/>
                </a:lnTo>
                <a:lnTo>
                  <a:pt x="69269" y="38353"/>
                </a:lnTo>
                <a:lnTo>
                  <a:pt x="74493" y="38353"/>
                </a:lnTo>
                <a:lnTo>
                  <a:pt x="73705" y="35686"/>
                </a:lnTo>
                <a:lnTo>
                  <a:pt x="72857" y="33400"/>
                </a:lnTo>
                <a:lnTo>
                  <a:pt x="72535" y="32892"/>
                </a:lnTo>
                <a:lnTo>
                  <a:pt x="72454" y="3263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95707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5232" y="15191"/>
                </a:moveTo>
                <a:lnTo>
                  <a:pt x="0" y="18793"/>
                </a:lnTo>
                <a:lnTo>
                  <a:pt x="2242" y="19185"/>
                </a:lnTo>
                <a:lnTo>
                  <a:pt x="15846" y="20046"/>
                </a:lnTo>
                <a:lnTo>
                  <a:pt x="19031" y="19890"/>
                </a:lnTo>
                <a:lnTo>
                  <a:pt x="20676" y="19772"/>
                </a:lnTo>
                <a:lnTo>
                  <a:pt x="22366" y="19615"/>
                </a:lnTo>
                <a:lnTo>
                  <a:pt x="22884" y="19068"/>
                </a:lnTo>
                <a:lnTo>
                  <a:pt x="24574" y="17501"/>
                </a:lnTo>
                <a:lnTo>
                  <a:pt x="26184" y="16209"/>
                </a:lnTo>
                <a:lnTo>
                  <a:pt x="9245" y="16209"/>
                </a:lnTo>
                <a:lnTo>
                  <a:pt x="8693" y="16171"/>
                </a:lnTo>
                <a:lnTo>
                  <a:pt x="7474" y="15936"/>
                </a:lnTo>
                <a:lnTo>
                  <a:pt x="6014" y="15505"/>
                </a:lnTo>
                <a:lnTo>
                  <a:pt x="5232" y="15191"/>
                </a:lnTo>
                <a:close/>
              </a:path>
              <a:path w="40004" h="20320">
                <a:moveTo>
                  <a:pt x="22387" y="19615"/>
                </a:moveTo>
                <a:close/>
              </a:path>
              <a:path w="40004" h="20320">
                <a:moveTo>
                  <a:pt x="32670" y="0"/>
                </a:moveTo>
                <a:lnTo>
                  <a:pt x="31693" y="0"/>
                </a:lnTo>
                <a:lnTo>
                  <a:pt x="30704" y="79"/>
                </a:lnTo>
                <a:lnTo>
                  <a:pt x="30278" y="156"/>
                </a:lnTo>
                <a:lnTo>
                  <a:pt x="30117" y="274"/>
                </a:lnTo>
                <a:lnTo>
                  <a:pt x="29069" y="901"/>
                </a:lnTo>
                <a:lnTo>
                  <a:pt x="15766" y="5833"/>
                </a:lnTo>
                <a:lnTo>
                  <a:pt x="15731" y="6970"/>
                </a:lnTo>
                <a:lnTo>
                  <a:pt x="13523" y="11824"/>
                </a:lnTo>
                <a:lnTo>
                  <a:pt x="13474" y="12500"/>
                </a:lnTo>
                <a:lnTo>
                  <a:pt x="9751" y="16209"/>
                </a:lnTo>
                <a:lnTo>
                  <a:pt x="26184" y="16209"/>
                </a:lnTo>
                <a:lnTo>
                  <a:pt x="27300" y="15348"/>
                </a:lnTo>
                <a:lnTo>
                  <a:pt x="28979" y="14212"/>
                </a:lnTo>
                <a:lnTo>
                  <a:pt x="31829" y="12500"/>
                </a:lnTo>
                <a:lnTo>
                  <a:pt x="32912" y="11942"/>
                </a:lnTo>
                <a:lnTo>
                  <a:pt x="33409" y="11942"/>
                </a:lnTo>
                <a:lnTo>
                  <a:pt x="34475" y="11159"/>
                </a:lnTo>
                <a:lnTo>
                  <a:pt x="38926" y="4660"/>
                </a:lnTo>
                <a:lnTo>
                  <a:pt x="38408" y="4268"/>
                </a:lnTo>
                <a:lnTo>
                  <a:pt x="32716" y="2271"/>
                </a:lnTo>
                <a:lnTo>
                  <a:pt x="39385" y="2271"/>
                </a:lnTo>
                <a:lnTo>
                  <a:pt x="33257" y="40"/>
                </a:lnTo>
                <a:lnTo>
                  <a:pt x="32670" y="0"/>
                </a:lnTo>
                <a:close/>
              </a:path>
              <a:path w="40004" h="20320">
                <a:moveTo>
                  <a:pt x="32540" y="12500"/>
                </a:moveTo>
                <a:lnTo>
                  <a:pt x="32245" y="12685"/>
                </a:lnTo>
                <a:lnTo>
                  <a:pt x="32521" y="12529"/>
                </a:lnTo>
                <a:close/>
              </a:path>
              <a:path w="40004" h="20320">
                <a:moveTo>
                  <a:pt x="33409" y="11942"/>
                </a:moveTo>
                <a:lnTo>
                  <a:pt x="32912" y="11942"/>
                </a:lnTo>
                <a:lnTo>
                  <a:pt x="32540" y="12500"/>
                </a:lnTo>
                <a:lnTo>
                  <a:pt x="33409" y="11942"/>
                </a:lnTo>
                <a:close/>
              </a:path>
              <a:path w="40004" h="20320">
                <a:moveTo>
                  <a:pt x="39385" y="2271"/>
                </a:moveTo>
                <a:lnTo>
                  <a:pt x="32716" y="2271"/>
                </a:lnTo>
                <a:lnTo>
                  <a:pt x="33417" y="2350"/>
                </a:lnTo>
                <a:lnTo>
                  <a:pt x="34165" y="2466"/>
                </a:lnTo>
                <a:lnTo>
                  <a:pt x="38926" y="4660"/>
                </a:lnTo>
                <a:lnTo>
                  <a:pt x="39295" y="2819"/>
                </a:lnTo>
                <a:lnTo>
                  <a:pt x="39385" y="2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28170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0" y="20007"/>
                </a:moveTo>
                <a:lnTo>
                  <a:pt x="1138" y="26585"/>
                </a:lnTo>
                <a:lnTo>
                  <a:pt x="4082" y="27798"/>
                </a:lnTo>
                <a:lnTo>
                  <a:pt x="4944" y="27994"/>
                </a:lnTo>
                <a:lnTo>
                  <a:pt x="6290" y="28386"/>
                </a:lnTo>
                <a:lnTo>
                  <a:pt x="41674" y="33828"/>
                </a:lnTo>
                <a:lnTo>
                  <a:pt x="45090" y="33750"/>
                </a:lnTo>
                <a:lnTo>
                  <a:pt x="46746" y="33632"/>
                </a:lnTo>
                <a:lnTo>
                  <a:pt x="46455" y="32379"/>
                </a:lnTo>
                <a:lnTo>
                  <a:pt x="46576" y="29365"/>
                </a:lnTo>
                <a:lnTo>
                  <a:pt x="59671" y="23296"/>
                </a:lnTo>
                <a:lnTo>
                  <a:pt x="64467" y="23296"/>
                </a:lnTo>
                <a:lnTo>
                  <a:pt x="64467" y="22670"/>
                </a:lnTo>
                <a:lnTo>
                  <a:pt x="64647" y="21143"/>
                </a:lnTo>
                <a:lnTo>
                  <a:pt x="4243" y="21143"/>
                </a:lnTo>
                <a:lnTo>
                  <a:pt x="3334" y="21064"/>
                </a:lnTo>
                <a:lnTo>
                  <a:pt x="2311" y="20829"/>
                </a:lnTo>
                <a:lnTo>
                  <a:pt x="1218" y="20477"/>
                </a:lnTo>
                <a:lnTo>
                  <a:pt x="0" y="20007"/>
                </a:lnTo>
                <a:close/>
              </a:path>
              <a:path w="90170" h="34290">
                <a:moveTo>
                  <a:pt x="64467" y="23296"/>
                </a:moveTo>
                <a:lnTo>
                  <a:pt x="61212" y="23296"/>
                </a:lnTo>
                <a:lnTo>
                  <a:pt x="64467" y="23453"/>
                </a:lnTo>
                <a:lnTo>
                  <a:pt x="64467" y="23296"/>
                </a:lnTo>
                <a:close/>
              </a:path>
              <a:path w="90170" h="34290">
                <a:moveTo>
                  <a:pt x="8682" y="0"/>
                </a:moveTo>
                <a:lnTo>
                  <a:pt x="8416" y="940"/>
                </a:lnTo>
                <a:lnTo>
                  <a:pt x="8301" y="1644"/>
                </a:lnTo>
                <a:lnTo>
                  <a:pt x="8190" y="4542"/>
                </a:lnTo>
                <a:lnTo>
                  <a:pt x="8312" y="5872"/>
                </a:lnTo>
                <a:lnTo>
                  <a:pt x="8647" y="7674"/>
                </a:lnTo>
                <a:lnTo>
                  <a:pt x="8857" y="8496"/>
                </a:lnTo>
                <a:lnTo>
                  <a:pt x="9213" y="10532"/>
                </a:lnTo>
                <a:lnTo>
                  <a:pt x="9335" y="11589"/>
                </a:lnTo>
                <a:lnTo>
                  <a:pt x="9448" y="15348"/>
                </a:lnTo>
                <a:lnTo>
                  <a:pt x="9323" y="16640"/>
                </a:lnTo>
                <a:lnTo>
                  <a:pt x="5071" y="21143"/>
                </a:lnTo>
                <a:lnTo>
                  <a:pt x="64647" y="21143"/>
                </a:lnTo>
                <a:lnTo>
                  <a:pt x="68280" y="15936"/>
                </a:lnTo>
                <a:lnTo>
                  <a:pt x="21734" y="15936"/>
                </a:lnTo>
                <a:lnTo>
                  <a:pt x="12500" y="11589"/>
                </a:lnTo>
                <a:lnTo>
                  <a:pt x="12534" y="9592"/>
                </a:lnTo>
                <a:lnTo>
                  <a:pt x="16640" y="3993"/>
                </a:lnTo>
                <a:lnTo>
                  <a:pt x="16521" y="3054"/>
                </a:lnTo>
                <a:lnTo>
                  <a:pt x="16431" y="2584"/>
                </a:lnTo>
                <a:lnTo>
                  <a:pt x="16305" y="1448"/>
                </a:lnTo>
                <a:lnTo>
                  <a:pt x="16237" y="430"/>
                </a:lnTo>
                <a:lnTo>
                  <a:pt x="15329" y="391"/>
                </a:lnTo>
                <a:lnTo>
                  <a:pt x="13443" y="234"/>
                </a:lnTo>
                <a:lnTo>
                  <a:pt x="11557" y="156"/>
                </a:lnTo>
                <a:lnTo>
                  <a:pt x="10568" y="79"/>
                </a:lnTo>
                <a:lnTo>
                  <a:pt x="8682" y="0"/>
                </a:lnTo>
                <a:close/>
              </a:path>
              <a:path w="90170" h="34290">
                <a:moveTo>
                  <a:pt x="89056" y="14643"/>
                </a:moveTo>
                <a:lnTo>
                  <a:pt x="74103" y="14643"/>
                </a:lnTo>
                <a:lnTo>
                  <a:pt x="74770" y="14683"/>
                </a:lnTo>
                <a:lnTo>
                  <a:pt x="75483" y="14761"/>
                </a:lnTo>
                <a:lnTo>
                  <a:pt x="80635" y="16522"/>
                </a:lnTo>
                <a:lnTo>
                  <a:pt x="81222" y="16875"/>
                </a:lnTo>
                <a:lnTo>
                  <a:pt x="84050" y="17501"/>
                </a:lnTo>
                <a:lnTo>
                  <a:pt x="84717" y="17462"/>
                </a:lnTo>
                <a:lnTo>
                  <a:pt x="85936" y="17228"/>
                </a:lnTo>
                <a:lnTo>
                  <a:pt x="87707" y="16640"/>
                </a:lnTo>
                <a:lnTo>
                  <a:pt x="89639" y="15661"/>
                </a:lnTo>
                <a:lnTo>
                  <a:pt x="89217" y="14957"/>
                </a:lnTo>
                <a:lnTo>
                  <a:pt x="89056" y="14643"/>
                </a:lnTo>
                <a:close/>
              </a:path>
              <a:path w="90170" h="34290">
                <a:moveTo>
                  <a:pt x="21780" y="940"/>
                </a:moveTo>
                <a:lnTo>
                  <a:pt x="24609" y="4542"/>
                </a:lnTo>
                <a:lnTo>
                  <a:pt x="25276" y="4776"/>
                </a:lnTo>
                <a:lnTo>
                  <a:pt x="29025" y="10180"/>
                </a:lnTo>
                <a:lnTo>
                  <a:pt x="28906" y="11041"/>
                </a:lnTo>
                <a:lnTo>
                  <a:pt x="22366" y="15936"/>
                </a:lnTo>
                <a:lnTo>
                  <a:pt x="68280" y="15936"/>
                </a:lnTo>
                <a:lnTo>
                  <a:pt x="69308" y="15426"/>
                </a:lnTo>
                <a:lnTo>
                  <a:pt x="70055" y="15152"/>
                </a:lnTo>
                <a:lnTo>
                  <a:pt x="71389" y="14839"/>
                </a:lnTo>
                <a:lnTo>
                  <a:pt x="72332" y="14722"/>
                </a:lnTo>
                <a:lnTo>
                  <a:pt x="72689" y="14722"/>
                </a:lnTo>
                <a:lnTo>
                  <a:pt x="73402" y="14643"/>
                </a:lnTo>
                <a:lnTo>
                  <a:pt x="89056" y="14643"/>
                </a:lnTo>
                <a:lnTo>
                  <a:pt x="88585" y="13704"/>
                </a:lnTo>
                <a:lnTo>
                  <a:pt x="87592" y="11237"/>
                </a:lnTo>
                <a:lnTo>
                  <a:pt x="54565" y="7243"/>
                </a:lnTo>
                <a:lnTo>
                  <a:pt x="52714" y="6929"/>
                </a:lnTo>
                <a:lnTo>
                  <a:pt x="51265" y="6656"/>
                </a:lnTo>
                <a:lnTo>
                  <a:pt x="49218" y="6225"/>
                </a:lnTo>
                <a:lnTo>
                  <a:pt x="47356" y="5442"/>
                </a:lnTo>
                <a:lnTo>
                  <a:pt x="39386" y="5442"/>
                </a:lnTo>
                <a:lnTo>
                  <a:pt x="38247" y="5403"/>
                </a:lnTo>
                <a:lnTo>
                  <a:pt x="36166" y="5246"/>
                </a:lnTo>
                <a:lnTo>
                  <a:pt x="43477" y="5246"/>
                </a:lnTo>
                <a:lnTo>
                  <a:pt x="45952" y="4855"/>
                </a:lnTo>
                <a:lnTo>
                  <a:pt x="43710" y="3915"/>
                </a:lnTo>
                <a:lnTo>
                  <a:pt x="41779" y="3132"/>
                </a:lnTo>
                <a:lnTo>
                  <a:pt x="39662" y="3132"/>
                </a:lnTo>
                <a:lnTo>
                  <a:pt x="37937" y="3054"/>
                </a:lnTo>
                <a:lnTo>
                  <a:pt x="32314" y="2193"/>
                </a:lnTo>
                <a:lnTo>
                  <a:pt x="26656" y="1448"/>
                </a:lnTo>
                <a:lnTo>
                  <a:pt x="25115" y="1291"/>
                </a:lnTo>
                <a:lnTo>
                  <a:pt x="23505" y="1097"/>
                </a:lnTo>
                <a:lnTo>
                  <a:pt x="21780" y="940"/>
                </a:lnTo>
                <a:close/>
              </a:path>
              <a:path w="90170" h="34290">
                <a:moveTo>
                  <a:pt x="43477" y="5246"/>
                </a:moveTo>
                <a:lnTo>
                  <a:pt x="36166" y="5246"/>
                </a:lnTo>
                <a:lnTo>
                  <a:pt x="38247" y="5403"/>
                </a:lnTo>
                <a:lnTo>
                  <a:pt x="39386" y="5442"/>
                </a:lnTo>
                <a:lnTo>
                  <a:pt x="40605" y="5442"/>
                </a:lnTo>
                <a:lnTo>
                  <a:pt x="41870" y="5403"/>
                </a:lnTo>
                <a:lnTo>
                  <a:pt x="43204" y="5286"/>
                </a:lnTo>
                <a:lnTo>
                  <a:pt x="43477" y="5246"/>
                </a:lnTo>
                <a:close/>
              </a:path>
              <a:path w="90170" h="34290">
                <a:moveTo>
                  <a:pt x="45952" y="4855"/>
                </a:moveTo>
                <a:lnTo>
                  <a:pt x="44538" y="5090"/>
                </a:lnTo>
                <a:lnTo>
                  <a:pt x="43204" y="5286"/>
                </a:lnTo>
                <a:lnTo>
                  <a:pt x="41870" y="5403"/>
                </a:lnTo>
                <a:lnTo>
                  <a:pt x="40605" y="5442"/>
                </a:lnTo>
                <a:lnTo>
                  <a:pt x="47356" y="5442"/>
                </a:lnTo>
                <a:lnTo>
                  <a:pt x="46746" y="5207"/>
                </a:lnTo>
                <a:lnTo>
                  <a:pt x="45952" y="4855"/>
                </a:lnTo>
                <a:close/>
              </a:path>
              <a:path w="90170" h="34290">
                <a:moveTo>
                  <a:pt x="41594" y="3054"/>
                </a:moveTo>
                <a:lnTo>
                  <a:pt x="39662" y="3132"/>
                </a:lnTo>
                <a:lnTo>
                  <a:pt x="41779" y="3132"/>
                </a:lnTo>
                <a:lnTo>
                  <a:pt x="41594" y="305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84736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7719" y="7870"/>
                </a:moveTo>
                <a:lnTo>
                  <a:pt x="793" y="7870"/>
                </a:lnTo>
                <a:lnTo>
                  <a:pt x="597" y="8066"/>
                </a:lnTo>
                <a:lnTo>
                  <a:pt x="0" y="8496"/>
                </a:lnTo>
                <a:lnTo>
                  <a:pt x="471" y="8731"/>
                </a:lnTo>
                <a:lnTo>
                  <a:pt x="1023" y="8927"/>
                </a:lnTo>
                <a:lnTo>
                  <a:pt x="2403" y="9474"/>
                </a:lnTo>
                <a:lnTo>
                  <a:pt x="5151" y="10376"/>
                </a:lnTo>
                <a:lnTo>
                  <a:pt x="6209" y="10649"/>
                </a:lnTo>
                <a:lnTo>
                  <a:pt x="6451" y="10062"/>
                </a:lnTo>
                <a:lnTo>
                  <a:pt x="7129" y="8731"/>
                </a:lnTo>
                <a:lnTo>
                  <a:pt x="7313" y="8417"/>
                </a:lnTo>
                <a:lnTo>
                  <a:pt x="7719" y="7870"/>
                </a:lnTo>
                <a:close/>
              </a:path>
              <a:path w="12700" h="10795">
                <a:moveTo>
                  <a:pt x="653" y="7980"/>
                </a:moveTo>
                <a:close/>
              </a:path>
              <a:path w="12700" h="10795">
                <a:moveTo>
                  <a:pt x="11764" y="0"/>
                </a:moveTo>
                <a:lnTo>
                  <a:pt x="653" y="7980"/>
                </a:lnTo>
                <a:lnTo>
                  <a:pt x="793" y="7870"/>
                </a:lnTo>
                <a:lnTo>
                  <a:pt x="7719" y="7870"/>
                </a:lnTo>
                <a:lnTo>
                  <a:pt x="12385" y="4346"/>
                </a:lnTo>
                <a:lnTo>
                  <a:pt x="11959" y="2114"/>
                </a:lnTo>
                <a:lnTo>
                  <a:pt x="11833" y="1252"/>
                </a:lnTo>
                <a:lnTo>
                  <a:pt x="117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96696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05183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60" h="36829">
                <a:moveTo>
                  <a:pt x="49931" y="0"/>
                </a:moveTo>
                <a:lnTo>
                  <a:pt x="50092" y="196"/>
                </a:lnTo>
                <a:lnTo>
                  <a:pt x="49931" y="0"/>
                </a:lnTo>
                <a:close/>
              </a:path>
              <a:path w="86360" h="36829">
                <a:moveTo>
                  <a:pt x="36097" y="10650"/>
                </a:moveTo>
                <a:lnTo>
                  <a:pt x="22559" y="16209"/>
                </a:lnTo>
                <a:lnTo>
                  <a:pt x="20837" y="17580"/>
                </a:lnTo>
                <a:lnTo>
                  <a:pt x="0" y="28504"/>
                </a:lnTo>
                <a:lnTo>
                  <a:pt x="80" y="28895"/>
                </a:lnTo>
                <a:lnTo>
                  <a:pt x="10809" y="31088"/>
                </a:lnTo>
                <a:lnTo>
                  <a:pt x="13017" y="31166"/>
                </a:lnTo>
                <a:lnTo>
                  <a:pt x="38454" y="36178"/>
                </a:lnTo>
                <a:lnTo>
                  <a:pt x="39041" y="36217"/>
                </a:lnTo>
                <a:lnTo>
                  <a:pt x="50126" y="25998"/>
                </a:lnTo>
                <a:lnTo>
                  <a:pt x="50839" y="24706"/>
                </a:lnTo>
                <a:lnTo>
                  <a:pt x="66364" y="11628"/>
                </a:lnTo>
                <a:lnTo>
                  <a:pt x="67583" y="11394"/>
                </a:lnTo>
                <a:lnTo>
                  <a:pt x="69549" y="10885"/>
                </a:lnTo>
                <a:lnTo>
                  <a:pt x="70207" y="10689"/>
                </a:lnTo>
                <a:lnTo>
                  <a:pt x="36373" y="10689"/>
                </a:lnTo>
                <a:lnTo>
                  <a:pt x="36097" y="10650"/>
                </a:lnTo>
                <a:close/>
              </a:path>
              <a:path w="86360" h="36829">
                <a:moveTo>
                  <a:pt x="42583" y="7361"/>
                </a:moveTo>
                <a:lnTo>
                  <a:pt x="41916" y="7831"/>
                </a:lnTo>
                <a:lnTo>
                  <a:pt x="39708" y="9123"/>
                </a:lnTo>
                <a:lnTo>
                  <a:pt x="38098" y="9945"/>
                </a:lnTo>
                <a:lnTo>
                  <a:pt x="37235" y="10298"/>
                </a:lnTo>
                <a:lnTo>
                  <a:pt x="36373" y="10689"/>
                </a:lnTo>
                <a:lnTo>
                  <a:pt x="75138" y="8888"/>
                </a:lnTo>
                <a:lnTo>
                  <a:pt x="77591" y="7753"/>
                </a:lnTo>
                <a:lnTo>
                  <a:pt x="49540" y="7753"/>
                </a:lnTo>
                <a:lnTo>
                  <a:pt x="46079" y="7674"/>
                </a:lnTo>
                <a:lnTo>
                  <a:pt x="44354" y="7557"/>
                </a:lnTo>
                <a:lnTo>
                  <a:pt x="42583" y="7361"/>
                </a:lnTo>
                <a:close/>
              </a:path>
              <a:path w="86360" h="36829">
                <a:moveTo>
                  <a:pt x="78749" y="940"/>
                </a:moveTo>
                <a:lnTo>
                  <a:pt x="49540" y="7753"/>
                </a:lnTo>
                <a:lnTo>
                  <a:pt x="77591" y="7753"/>
                </a:lnTo>
                <a:lnTo>
                  <a:pt x="85898" y="2623"/>
                </a:lnTo>
                <a:lnTo>
                  <a:pt x="83429" y="2623"/>
                </a:lnTo>
                <a:lnTo>
                  <a:pt x="82763" y="2545"/>
                </a:lnTo>
                <a:lnTo>
                  <a:pt x="79336" y="1331"/>
                </a:lnTo>
                <a:lnTo>
                  <a:pt x="78749" y="940"/>
                </a:lnTo>
                <a:close/>
              </a:path>
              <a:path w="86360" h="36829">
                <a:moveTo>
                  <a:pt x="86224" y="2311"/>
                </a:moveTo>
                <a:lnTo>
                  <a:pt x="85511" y="2506"/>
                </a:lnTo>
                <a:lnTo>
                  <a:pt x="84809" y="2584"/>
                </a:lnTo>
                <a:lnTo>
                  <a:pt x="84096" y="2623"/>
                </a:lnTo>
                <a:lnTo>
                  <a:pt x="85898" y="2623"/>
                </a:lnTo>
                <a:lnTo>
                  <a:pt x="86156" y="242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64808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62017" y="35825"/>
                </a:moveTo>
                <a:lnTo>
                  <a:pt x="21895" y="35825"/>
                </a:lnTo>
                <a:lnTo>
                  <a:pt x="22332" y="36530"/>
                </a:lnTo>
                <a:lnTo>
                  <a:pt x="22608" y="36882"/>
                </a:lnTo>
                <a:lnTo>
                  <a:pt x="27564" y="39662"/>
                </a:lnTo>
                <a:lnTo>
                  <a:pt x="28105" y="39819"/>
                </a:lnTo>
                <a:lnTo>
                  <a:pt x="28703" y="39897"/>
                </a:lnTo>
                <a:lnTo>
                  <a:pt x="29324" y="40015"/>
                </a:lnTo>
                <a:lnTo>
                  <a:pt x="29956" y="40054"/>
                </a:lnTo>
                <a:lnTo>
                  <a:pt x="30669" y="40133"/>
                </a:lnTo>
                <a:lnTo>
                  <a:pt x="32164" y="40133"/>
                </a:lnTo>
                <a:lnTo>
                  <a:pt x="31336" y="41229"/>
                </a:lnTo>
                <a:lnTo>
                  <a:pt x="31141" y="41581"/>
                </a:lnTo>
                <a:lnTo>
                  <a:pt x="30757" y="42403"/>
                </a:lnTo>
                <a:lnTo>
                  <a:pt x="30428" y="43500"/>
                </a:lnTo>
                <a:lnTo>
                  <a:pt x="30393" y="46045"/>
                </a:lnTo>
                <a:lnTo>
                  <a:pt x="30589" y="46749"/>
                </a:lnTo>
                <a:lnTo>
                  <a:pt x="38523" y="51800"/>
                </a:lnTo>
                <a:lnTo>
                  <a:pt x="39397" y="51683"/>
                </a:lnTo>
                <a:lnTo>
                  <a:pt x="52047" y="42598"/>
                </a:lnTo>
                <a:lnTo>
                  <a:pt x="55648" y="42598"/>
                </a:lnTo>
                <a:lnTo>
                  <a:pt x="61914" y="36295"/>
                </a:lnTo>
                <a:lnTo>
                  <a:pt x="62017" y="35825"/>
                </a:lnTo>
                <a:close/>
              </a:path>
              <a:path w="68579" h="52070">
                <a:moveTo>
                  <a:pt x="55648" y="42598"/>
                </a:moveTo>
                <a:lnTo>
                  <a:pt x="52208" y="42598"/>
                </a:lnTo>
                <a:lnTo>
                  <a:pt x="52599" y="42677"/>
                </a:lnTo>
                <a:lnTo>
                  <a:pt x="53231" y="42755"/>
                </a:lnTo>
                <a:lnTo>
                  <a:pt x="54485" y="42755"/>
                </a:lnTo>
                <a:lnTo>
                  <a:pt x="54956" y="42716"/>
                </a:lnTo>
                <a:lnTo>
                  <a:pt x="55648" y="42598"/>
                </a:lnTo>
                <a:close/>
              </a:path>
              <a:path w="68579" h="52070">
                <a:moveTo>
                  <a:pt x="24448" y="8653"/>
                </a:moveTo>
                <a:lnTo>
                  <a:pt x="9751" y="15544"/>
                </a:lnTo>
                <a:lnTo>
                  <a:pt x="9786" y="17540"/>
                </a:lnTo>
                <a:lnTo>
                  <a:pt x="10027" y="18676"/>
                </a:lnTo>
                <a:lnTo>
                  <a:pt x="10372" y="19890"/>
                </a:lnTo>
                <a:lnTo>
                  <a:pt x="9947" y="19890"/>
                </a:lnTo>
                <a:lnTo>
                  <a:pt x="0" y="28269"/>
                </a:lnTo>
                <a:lnTo>
                  <a:pt x="195" y="29483"/>
                </a:lnTo>
                <a:lnTo>
                  <a:pt x="14236" y="36687"/>
                </a:lnTo>
                <a:lnTo>
                  <a:pt x="15961" y="36609"/>
                </a:lnTo>
                <a:lnTo>
                  <a:pt x="17812" y="36452"/>
                </a:lnTo>
                <a:lnTo>
                  <a:pt x="19779" y="36178"/>
                </a:lnTo>
                <a:lnTo>
                  <a:pt x="21895" y="35825"/>
                </a:lnTo>
                <a:lnTo>
                  <a:pt x="62017" y="35825"/>
                </a:lnTo>
                <a:lnTo>
                  <a:pt x="62233" y="34534"/>
                </a:lnTo>
                <a:lnTo>
                  <a:pt x="62349" y="33593"/>
                </a:lnTo>
                <a:lnTo>
                  <a:pt x="62236" y="28230"/>
                </a:lnTo>
                <a:lnTo>
                  <a:pt x="61994" y="26506"/>
                </a:lnTo>
                <a:lnTo>
                  <a:pt x="63811" y="26506"/>
                </a:lnTo>
                <a:lnTo>
                  <a:pt x="68561" y="24119"/>
                </a:lnTo>
                <a:lnTo>
                  <a:pt x="68443" y="20673"/>
                </a:lnTo>
                <a:lnTo>
                  <a:pt x="27829" y="8810"/>
                </a:lnTo>
                <a:lnTo>
                  <a:pt x="26886" y="8731"/>
                </a:lnTo>
                <a:lnTo>
                  <a:pt x="24448" y="8653"/>
                </a:lnTo>
                <a:close/>
              </a:path>
              <a:path w="68579" h="52070">
                <a:moveTo>
                  <a:pt x="63811" y="26506"/>
                </a:moveTo>
                <a:lnTo>
                  <a:pt x="62201" y="26506"/>
                </a:lnTo>
                <a:lnTo>
                  <a:pt x="62673" y="26547"/>
                </a:lnTo>
                <a:lnTo>
                  <a:pt x="63374" y="26547"/>
                </a:lnTo>
                <a:lnTo>
                  <a:pt x="63811" y="26506"/>
                </a:lnTo>
                <a:close/>
              </a:path>
              <a:path w="68579" h="52070">
                <a:moveTo>
                  <a:pt x="37465" y="0"/>
                </a:moveTo>
                <a:lnTo>
                  <a:pt x="36764" y="0"/>
                </a:lnTo>
                <a:lnTo>
                  <a:pt x="36051" y="79"/>
                </a:lnTo>
                <a:lnTo>
                  <a:pt x="35694" y="79"/>
                </a:lnTo>
                <a:lnTo>
                  <a:pt x="27829" y="8810"/>
                </a:lnTo>
                <a:lnTo>
                  <a:pt x="61233" y="8810"/>
                </a:lnTo>
                <a:lnTo>
                  <a:pt x="60430" y="8143"/>
                </a:lnTo>
                <a:lnTo>
                  <a:pt x="59487" y="7439"/>
                </a:lnTo>
                <a:lnTo>
                  <a:pt x="58073" y="6578"/>
                </a:lnTo>
                <a:lnTo>
                  <a:pt x="57130" y="5874"/>
                </a:lnTo>
                <a:lnTo>
                  <a:pt x="56693" y="5482"/>
                </a:lnTo>
                <a:lnTo>
                  <a:pt x="56256" y="5129"/>
                </a:lnTo>
                <a:lnTo>
                  <a:pt x="55368" y="4229"/>
                </a:lnTo>
                <a:lnTo>
                  <a:pt x="54726" y="3523"/>
                </a:lnTo>
                <a:lnTo>
                  <a:pt x="54245" y="2858"/>
                </a:lnTo>
                <a:lnTo>
                  <a:pt x="47413" y="2858"/>
                </a:lnTo>
                <a:lnTo>
                  <a:pt x="43721" y="1644"/>
                </a:lnTo>
                <a:lnTo>
                  <a:pt x="43054" y="1331"/>
                </a:lnTo>
                <a:lnTo>
                  <a:pt x="38132" y="40"/>
                </a:lnTo>
                <a:lnTo>
                  <a:pt x="37465" y="0"/>
                </a:lnTo>
                <a:close/>
              </a:path>
              <a:path w="68579" h="52070">
                <a:moveTo>
                  <a:pt x="53001" y="1018"/>
                </a:moveTo>
                <a:lnTo>
                  <a:pt x="51069" y="1997"/>
                </a:lnTo>
                <a:lnTo>
                  <a:pt x="49299" y="2584"/>
                </a:lnTo>
                <a:lnTo>
                  <a:pt x="48080" y="2819"/>
                </a:lnTo>
                <a:lnTo>
                  <a:pt x="47413" y="2858"/>
                </a:lnTo>
                <a:lnTo>
                  <a:pt x="54245" y="2858"/>
                </a:lnTo>
                <a:lnTo>
                  <a:pt x="53507" y="1840"/>
                </a:lnTo>
                <a:lnTo>
                  <a:pt x="53001" y="10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90797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9475" y="0"/>
                </a:moveTo>
                <a:lnTo>
                  <a:pt x="5810" y="6811"/>
                </a:lnTo>
                <a:lnTo>
                  <a:pt x="5933" y="7869"/>
                </a:lnTo>
                <a:lnTo>
                  <a:pt x="6324" y="9866"/>
                </a:lnTo>
                <a:lnTo>
                  <a:pt x="5899" y="10062"/>
                </a:lnTo>
                <a:lnTo>
                  <a:pt x="0" y="16718"/>
                </a:lnTo>
                <a:lnTo>
                  <a:pt x="1103" y="16718"/>
                </a:lnTo>
                <a:lnTo>
                  <a:pt x="2081" y="16796"/>
                </a:lnTo>
                <a:lnTo>
                  <a:pt x="3610" y="17031"/>
                </a:lnTo>
                <a:lnTo>
                  <a:pt x="4875" y="17344"/>
                </a:lnTo>
                <a:lnTo>
                  <a:pt x="5577" y="16404"/>
                </a:lnTo>
                <a:lnTo>
                  <a:pt x="6014" y="16012"/>
                </a:lnTo>
                <a:lnTo>
                  <a:pt x="6405" y="15621"/>
                </a:lnTo>
                <a:lnTo>
                  <a:pt x="7804" y="14682"/>
                </a:lnTo>
                <a:lnTo>
                  <a:pt x="8218" y="14447"/>
                </a:lnTo>
                <a:lnTo>
                  <a:pt x="9556" y="13859"/>
                </a:lnTo>
                <a:lnTo>
                  <a:pt x="10142" y="13702"/>
                </a:lnTo>
                <a:lnTo>
                  <a:pt x="17248" y="13702"/>
                </a:lnTo>
                <a:lnTo>
                  <a:pt x="17375" y="13586"/>
                </a:lnTo>
                <a:lnTo>
                  <a:pt x="18433" y="10335"/>
                </a:lnTo>
                <a:lnTo>
                  <a:pt x="19100" y="9356"/>
                </a:lnTo>
                <a:lnTo>
                  <a:pt x="19618" y="8417"/>
                </a:lnTo>
                <a:lnTo>
                  <a:pt x="20009" y="7595"/>
                </a:lnTo>
                <a:lnTo>
                  <a:pt x="20319" y="6811"/>
                </a:lnTo>
                <a:lnTo>
                  <a:pt x="20676" y="5442"/>
                </a:lnTo>
                <a:lnTo>
                  <a:pt x="20561" y="3758"/>
                </a:lnTo>
                <a:lnTo>
                  <a:pt x="12534" y="821"/>
                </a:lnTo>
                <a:lnTo>
                  <a:pt x="11637" y="469"/>
                </a:lnTo>
                <a:lnTo>
                  <a:pt x="10844" y="234"/>
                </a:lnTo>
                <a:lnTo>
                  <a:pt x="10096" y="77"/>
                </a:lnTo>
                <a:lnTo>
                  <a:pt x="9475" y="0"/>
                </a:lnTo>
                <a:close/>
              </a:path>
              <a:path w="20954" h="17779">
                <a:moveTo>
                  <a:pt x="17248" y="13702"/>
                </a:moveTo>
                <a:lnTo>
                  <a:pt x="10142" y="13702"/>
                </a:lnTo>
                <a:lnTo>
                  <a:pt x="10924" y="14016"/>
                </a:lnTo>
                <a:lnTo>
                  <a:pt x="11672" y="14251"/>
                </a:lnTo>
                <a:lnTo>
                  <a:pt x="12385" y="14447"/>
                </a:lnTo>
                <a:lnTo>
                  <a:pt x="13604" y="14682"/>
                </a:lnTo>
                <a:lnTo>
                  <a:pt x="14156" y="14721"/>
                </a:lnTo>
                <a:lnTo>
                  <a:pt x="14662" y="14721"/>
                </a:lnTo>
                <a:lnTo>
                  <a:pt x="15133" y="14682"/>
                </a:lnTo>
                <a:lnTo>
                  <a:pt x="15915" y="14525"/>
                </a:lnTo>
                <a:lnTo>
                  <a:pt x="16594" y="14212"/>
                </a:lnTo>
                <a:lnTo>
                  <a:pt x="16904" y="14016"/>
                </a:lnTo>
                <a:lnTo>
                  <a:pt x="17248" y="13702"/>
                </a:lnTo>
                <a:close/>
              </a:path>
              <a:path w="20954" h="17779">
                <a:moveTo>
                  <a:pt x="14501" y="782"/>
                </a:moveTo>
                <a:lnTo>
                  <a:pt x="13086" y="782"/>
                </a:lnTo>
                <a:lnTo>
                  <a:pt x="12534" y="821"/>
                </a:lnTo>
                <a:lnTo>
                  <a:pt x="14948" y="821"/>
                </a:lnTo>
                <a:lnTo>
                  <a:pt x="14501" y="78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44327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89" h="24765">
                <a:moveTo>
                  <a:pt x="0" y="0"/>
                </a:moveTo>
                <a:lnTo>
                  <a:pt x="17134" y="14683"/>
                </a:lnTo>
                <a:lnTo>
                  <a:pt x="18479" y="15152"/>
                </a:lnTo>
                <a:lnTo>
                  <a:pt x="57164" y="23531"/>
                </a:lnTo>
                <a:lnTo>
                  <a:pt x="70768" y="24745"/>
                </a:lnTo>
                <a:lnTo>
                  <a:pt x="70819" y="23531"/>
                </a:lnTo>
                <a:lnTo>
                  <a:pt x="70918" y="23062"/>
                </a:lnTo>
                <a:lnTo>
                  <a:pt x="71079" y="22513"/>
                </a:lnTo>
                <a:lnTo>
                  <a:pt x="71274" y="21966"/>
                </a:lnTo>
                <a:lnTo>
                  <a:pt x="71858" y="20752"/>
                </a:lnTo>
                <a:lnTo>
                  <a:pt x="72058" y="20399"/>
                </a:lnTo>
                <a:lnTo>
                  <a:pt x="66709" y="20399"/>
                </a:lnTo>
                <a:lnTo>
                  <a:pt x="27990" y="13430"/>
                </a:lnTo>
                <a:lnTo>
                  <a:pt x="1966" y="1292"/>
                </a:lnTo>
                <a:lnTo>
                  <a:pt x="0" y="0"/>
                </a:lnTo>
                <a:close/>
              </a:path>
              <a:path w="72389" h="24765">
                <a:moveTo>
                  <a:pt x="72102" y="20321"/>
                </a:moveTo>
                <a:lnTo>
                  <a:pt x="69503" y="20399"/>
                </a:lnTo>
                <a:lnTo>
                  <a:pt x="72058" y="2039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9890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2702" y="0"/>
                </a:moveTo>
                <a:lnTo>
                  <a:pt x="620" y="901"/>
                </a:lnTo>
                <a:lnTo>
                  <a:pt x="459" y="1097"/>
                </a:lnTo>
                <a:lnTo>
                  <a:pt x="344" y="1331"/>
                </a:lnTo>
                <a:lnTo>
                  <a:pt x="115" y="2193"/>
                </a:lnTo>
                <a:lnTo>
                  <a:pt x="0" y="3876"/>
                </a:lnTo>
                <a:lnTo>
                  <a:pt x="298" y="4855"/>
                </a:lnTo>
                <a:lnTo>
                  <a:pt x="6749" y="11315"/>
                </a:lnTo>
                <a:lnTo>
                  <a:pt x="7186" y="11276"/>
                </a:lnTo>
                <a:lnTo>
                  <a:pt x="7531" y="11198"/>
                </a:lnTo>
                <a:lnTo>
                  <a:pt x="7888" y="11080"/>
                </a:lnTo>
                <a:lnTo>
                  <a:pt x="8049" y="11002"/>
                </a:lnTo>
                <a:lnTo>
                  <a:pt x="8359" y="10610"/>
                </a:lnTo>
                <a:lnTo>
                  <a:pt x="8239" y="8966"/>
                </a:lnTo>
                <a:lnTo>
                  <a:pt x="8014" y="8457"/>
                </a:lnTo>
                <a:lnTo>
                  <a:pt x="7853" y="8339"/>
                </a:lnTo>
                <a:lnTo>
                  <a:pt x="7106" y="7674"/>
                </a:lnTo>
                <a:lnTo>
                  <a:pt x="6439" y="6929"/>
                </a:lnTo>
                <a:lnTo>
                  <a:pt x="6048" y="6460"/>
                </a:lnTo>
                <a:lnTo>
                  <a:pt x="5623" y="5872"/>
                </a:lnTo>
                <a:lnTo>
                  <a:pt x="5300" y="5286"/>
                </a:lnTo>
                <a:lnTo>
                  <a:pt x="4898" y="4619"/>
                </a:lnTo>
                <a:lnTo>
                  <a:pt x="3564" y="195"/>
                </a:lnTo>
                <a:lnTo>
                  <a:pt x="3415" y="117"/>
                </a:lnTo>
                <a:lnTo>
                  <a:pt x="2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15912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6566" y="0"/>
                </a:moveTo>
                <a:lnTo>
                  <a:pt x="0" y="14760"/>
                </a:lnTo>
                <a:lnTo>
                  <a:pt x="80" y="15151"/>
                </a:lnTo>
                <a:lnTo>
                  <a:pt x="269" y="15504"/>
                </a:lnTo>
                <a:lnTo>
                  <a:pt x="436" y="15739"/>
                </a:lnTo>
                <a:lnTo>
                  <a:pt x="678" y="15896"/>
                </a:lnTo>
                <a:lnTo>
                  <a:pt x="1023" y="15974"/>
                </a:lnTo>
                <a:lnTo>
                  <a:pt x="1425" y="15896"/>
                </a:lnTo>
                <a:lnTo>
                  <a:pt x="656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98206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5" h="11429">
                <a:moveTo>
                  <a:pt x="13037" y="0"/>
                </a:moveTo>
                <a:lnTo>
                  <a:pt x="2653" y="6303"/>
                </a:lnTo>
                <a:lnTo>
                  <a:pt x="1871" y="6850"/>
                </a:lnTo>
                <a:lnTo>
                  <a:pt x="0" y="9866"/>
                </a:lnTo>
                <a:lnTo>
                  <a:pt x="134" y="10219"/>
                </a:lnTo>
                <a:lnTo>
                  <a:pt x="2147" y="11197"/>
                </a:lnTo>
                <a:lnTo>
                  <a:pt x="3837" y="11041"/>
                </a:lnTo>
                <a:lnTo>
                  <a:pt x="12761" y="1096"/>
                </a:lnTo>
                <a:lnTo>
                  <a:pt x="1303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67912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5" h="33020">
                <a:moveTo>
                  <a:pt x="33383" y="30733"/>
                </a:moveTo>
                <a:lnTo>
                  <a:pt x="18675" y="30733"/>
                </a:lnTo>
                <a:lnTo>
                  <a:pt x="19261" y="30987"/>
                </a:lnTo>
                <a:lnTo>
                  <a:pt x="20871" y="31749"/>
                </a:lnTo>
                <a:lnTo>
                  <a:pt x="21941" y="32130"/>
                </a:lnTo>
                <a:lnTo>
                  <a:pt x="23194" y="32384"/>
                </a:lnTo>
                <a:lnTo>
                  <a:pt x="24574" y="32765"/>
                </a:lnTo>
                <a:lnTo>
                  <a:pt x="26023" y="32892"/>
                </a:lnTo>
                <a:lnTo>
                  <a:pt x="27518" y="32892"/>
                </a:lnTo>
                <a:lnTo>
                  <a:pt x="29013" y="32765"/>
                </a:lnTo>
                <a:lnTo>
                  <a:pt x="29807" y="32638"/>
                </a:lnTo>
                <a:lnTo>
                  <a:pt x="31256" y="32130"/>
                </a:lnTo>
                <a:lnTo>
                  <a:pt x="32003" y="31749"/>
                </a:lnTo>
                <a:lnTo>
                  <a:pt x="33383" y="30733"/>
                </a:lnTo>
                <a:close/>
              </a:path>
              <a:path w="57785" h="33020">
                <a:moveTo>
                  <a:pt x="5853" y="19557"/>
                </a:moveTo>
                <a:lnTo>
                  <a:pt x="0" y="25018"/>
                </a:lnTo>
                <a:lnTo>
                  <a:pt x="126" y="26161"/>
                </a:lnTo>
                <a:lnTo>
                  <a:pt x="1805" y="29336"/>
                </a:lnTo>
                <a:lnTo>
                  <a:pt x="2276" y="29844"/>
                </a:lnTo>
                <a:lnTo>
                  <a:pt x="10384" y="32003"/>
                </a:lnTo>
                <a:lnTo>
                  <a:pt x="13328" y="31749"/>
                </a:lnTo>
                <a:lnTo>
                  <a:pt x="14984" y="31495"/>
                </a:lnTo>
                <a:lnTo>
                  <a:pt x="16743" y="31114"/>
                </a:lnTo>
                <a:lnTo>
                  <a:pt x="18675" y="30733"/>
                </a:lnTo>
                <a:lnTo>
                  <a:pt x="36011" y="27050"/>
                </a:lnTo>
                <a:lnTo>
                  <a:pt x="9119" y="27050"/>
                </a:lnTo>
                <a:lnTo>
                  <a:pt x="8417" y="26923"/>
                </a:lnTo>
                <a:lnTo>
                  <a:pt x="3656" y="25272"/>
                </a:lnTo>
                <a:lnTo>
                  <a:pt x="3748" y="23367"/>
                </a:lnTo>
                <a:lnTo>
                  <a:pt x="7704" y="19938"/>
                </a:lnTo>
                <a:lnTo>
                  <a:pt x="7474" y="19938"/>
                </a:lnTo>
                <a:lnTo>
                  <a:pt x="6796" y="19684"/>
                </a:lnTo>
                <a:lnTo>
                  <a:pt x="5853" y="19557"/>
                </a:lnTo>
                <a:close/>
              </a:path>
              <a:path w="57785" h="33020">
                <a:moveTo>
                  <a:pt x="54189" y="3937"/>
                </a:moveTo>
                <a:lnTo>
                  <a:pt x="49184" y="3937"/>
                </a:lnTo>
                <a:lnTo>
                  <a:pt x="54025" y="4191"/>
                </a:lnTo>
                <a:lnTo>
                  <a:pt x="52334" y="5461"/>
                </a:lnTo>
                <a:lnTo>
                  <a:pt x="51035" y="6477"/>
                </a:lnTo>
                <a:lnTo>
                  <a:pt x="44779" y="11049"/>
                </a:lnTo>
                <a:lnTo>
                  <a:pt x="41559" y="13335"/>
                </a:lnTo>
                <a:lnTo>
                  <a:pt x="39788" y="14732"/>
                </a:lnTo>
                <a:lnTo>
                  <a:pt x="37741" y="16256"/>
                </a:lnTo>
                <a:lnTo>
                  <a:pt x="35108" y="17906"/>
                </a:lnTo>
                <a:lnTo>
                  <a:pt x="33532" y="18922"/>
                </a:lnTo>
                <a:lnTo>
                  <a:pt x="31808" y="19938"/>
                </a:lnTo>
                <a:lnTo>
                  <a:pt x="29922" y="20954"/>
                </a:lnTo>
                <a:lnTo>
                  <a:pt x="27875" y="21843"/>
                </a:lnTo>
                <a:lnTo>
                  <a:pt x="25678" y="22859"/>
                </a:lnTo>
                <a:lnTo>
                  <a:pt x="11246" y="26923"/>
                </a:lnTo>
                <a:lnTo>
                  <a:pt x="10533" y="27050"/>
                </a:lnTo>
                <a:lnTo>
                  <a:pt x="36011" y="27050"/>
                </a:lnTo>
                <a:lnTo>
                  <a:pt x="36683" y="25399"/>
                </a:lnTo>
                <a:lnTo>
                  <a:pt x="37385" y="25399"/>
                </a:lnTo>
                <a:lnTo>
                  <a:pt x="39156" y="25145"/>
                </a:lnTo>
                <a:lnTo>
                  <a:pt x="40340" y="25019"/>
                </a:lnTo>
                <a:lnTo>
                  <a:pt x="42387" y="24638"/>
                </a:lnTo>
                <a:lnTo>
                  <a:pt x="52288" y="13462"/>
                </a:lnTo>
                <a:lnTo>
                  <a:pt x="53312" y="13462"/>
                </a:lnTo>
                <a:lnTo>
                  <a:pt x="54335" y="13335"/>
                </a:lnTo>
                <a:lnTo>
                  <a:pt x="55474" y="13081"/>
                </a:lnTo>
                <a:lnTo>
                  <a:pt x="56532" y="12573"/>
                </a:lnTo>
                <a:lnTo>
                  <a:pt x="56969" y="12192"/>
                </a:lnTo>
                <a:lnTo>
                  <a:pt x="57164" y="12065"/>
                </a:lnTo>
                <a:lnTo>
                  <a:pt x="57601" y="11303"/>
                </a:lnTo>
                <a:lnTo>
                  <a:pt x="57475" y="9271"/>
                </a:lnTo>
                <a:lnTo>
                  <a:pt x="57325" y="9017"/>
                </a:lnTo>
                <a:lnTo>
                  <a:pt x="56929" y="8001"/>
                </a:lnTo>
                <a:lnTo>
                  <a:pt x="56808" y="7620"/>
                </a:lnTo>
                <a:lnTo>
                  <a:pt x="56727" y="5588"/>
                </a:lnTo>
                <a:lnTo>
                  <a:pt x="56187" y="5207"/>
                </a:lnTo>
                <a:lnTo>
                  <a:pt x="54646" y="4318"/>
                </a:lnTo>
                <a:lnTo>
                  <a:pt x="54189" y="3937"/>
                </a:lnTo>
                <a:close/>
              </a:path>
              <a:path w="57785" h="33020">
                <a:moveTo>
                  <a:pt x="22136" y="7873"/>
                </a:moveTo>
                <a:lnTo>
                  <a:pt x="12350" y="9524"/>
                </a:lnTo>
                <a:lnTo>
                  <a:pt x="11281" y="10032"/>
                </a:lnTo>
                <a:lnTo>
                  <a:pt x="9947" y="10794"/>
                </a:lnTo>
                <a:lnTo>
                  <a:pt x="9234" y="11175"/>
                </a:lnTo>
                <a:lnTo>
                  <a:pt x="8567" y="11683"/>
                </a:lnTo>
                <a:lnTo>
                  <a:pt x="8256" y="12064"/>
                </a:lnTo>
                <a:lnTo>
                  <a:pt x="7946" y="12318"/>
                </a:lnTo>
                <a:lnTo>
                  <a:pt x="7474" y="12953"/>
                </a:lnTo>
                <a:lnTo>
                  <a:pt x="7267" y="13334"/>
                </a:lnTo>
                <a:lnTo>
                  <a:pt x="7118" y="13715"/>
                </a:lnTo>
                <a:lnTo>
                  <a:pt x="7037" y="15112"/>
                </a:lnTo>
                <a:lnTo>
                  <a:pt x="7394" y="15874"/>
                </a:lnTo>
                <a:lnTo>
                  <a:pt x="8015" y="16763"/>
                </a:lnTo>
                <a:lnTo>
                  <a:pt x="8452" y="17144"/>
                </a:lnTo>
                <a:lnTo>
                  <a:pt x="9004" y="17525"/>
                </a:lnTo>
                <a:lnTo>
                  <a:pt x="9280" y="17652"/>
                </a:lnTo>
                <a:lnTo>
                  <a:pt x="10142" y="18160"/>
                </a:lnTo>
                <a:lnTo>
                  <a:pt x="10775" y="18414"/>
                </a:lnTo>
                <a:lnTo>
                  <a:pt x="12465" y="18922"/>
                </a:lnTo>
                <a:lnTo>
                  <a:pt x="13523" y="19303"/>
                </a:lnTo>
                <a:lnTo>
                  <a:pt x="14742" y="19557"/>
                </a:lnTo>
                <a:lnTo>
                  <a:pt x="16789" y="19811"/>
                </a:lnTo>
                <a:lnTo>
                  <a:pt x="17536" y="19938"/>
                </a:lnTo>
                <a:lnTo>
                  <a:pt x="20009" y="20065"/>
                </a:lnTo>
                <a:lnTo>
                  <a:pt x="20917" y="19938"/>
                </a:lnTo>
                <a:lnTo>
                  <a:pt x="21860" y="19938"/>
                </a:lnTo>
                <a:lnTo>
                  <a:pt x="23827" y="19811"/>
                </a:lnTo>
                <a:lnTo>
                  <a:pt x="27047" y="19430"/>
                </a:lnTo>
                <a:lnTo>
                  <a:pt x="26736" y="19430"/>
                </a:lnTo>
                <a:lnTo>
                  <a:pt x="25908" y="19303"/>
                </a:lnTo>
                <a:lnTo>
                  <a:pt x="16433" y="14985"/>
                </a:lnTo>
                <a:lnTo>
                  <a:pt x="15409" y="14096"/>
                </a:lnTo>
                <a:lnTo>
                  <a:pt x="14903" y="13461"/>
                </a:lnTo>
                <a:lnTo>
                  <a:pt x="15294" y="13334"/>
                </a:lnTo>
                <a:lnTo>
                  <a:pt x="16318" y="13080"/>
                </a:lnTo>
                <a:lnTo>
                  <a:pt x="18008" y="12699"/>
                </a:lnTo>
                <a:lnTo>
                  <a:pt x="20250" y="12318"/>
                </a:lnTo>
                <a:lnTo>
                  <a:pt x="37983" y="12319"/>
                </a:lnTo>
                <a:lnTo>
                  <a:pt x="38454" y="11938"/>
                </a:lnTo>
                <a:lnTo>
                  <a:pt x="39397" y="11049"/>
                </a:lnTo>
                <a:lnTo>
                  <a:pt x="39869" y="10541"/>
                </a:lnTo>
                <a:lnTo>
                  <a:pt x="39788" y="10287"/>
                </a:lnTo>
                <a:lnTo>
                  <a:pt x="39121" y="9398"/>
                </a:lnTo>
                <a:lnTo>
                  <a:pt x="38872" y="9144"/>
                </a:lnTo>
                <a:lnTo>
                  <a:pt x="27323" y="9143"/>
                </a:lnTo>
                <a:lnTo>
                  <a:pt x="26104" y="8508"/>
                </a:lnTo>
                <a:lnTo>
                  <a:pt x="24885" y="8254"/>
                </a:lnTo>
                <a:lnTo>
                  <a:pt x="24103" y="8000"/>
                </a:lnTo>
                <a:lnTo>
                  <a:pt x="22136" y="7873"/>
                </a:lnTo>
                <a:close/>
              </a:path>
              <a:path w="57785" h="33020">
                <a:moveTo>
                  <a:pt x="37983" y="12319"/>
                </a:moveTo>
                <a:lnTo>
                  <a:pt x="24655" y="12318"/>
                </a:lnTo>
                <a:lnTo>
                  <a:pt x="26345" y="12572"/>
                </a:lnTo>
                <a:lnTo>
                  <a:pt x="27242" y="12572"/>
                </a:lnTo>
                <a:lnTo>
                  <a:pt x="28185" y="12826"/>
                </a:lnTo>
                <a:lnTo>
                  <a:pt x="29128" y="12953"/>
                </a:lnTo>
                <a:lnTo>
                  <a:pt x="32118" y="13715"/>
                </a:lnTo>
                <a:lnTo>
                  <a:pt x="34245" y="14477"/>
                </a:lnTo>
                <a:lnTo>
                  <a:pt x="35384" y="13969"/>
                </a:lnTo>
                <a:lnTo>
                  <a:pt x="36568" y="13335"/>
                </a:lnTo>
                <a:lnTo>
                  <a:pt x="37983" y="12319"/>
                </a:lnTo>
                <a:close/>
              </a:path>
              <a:path w="57785" h="33020">
                <a:moveTo>
                  <a:pt x="36292" y="0"/>
                </a:moveTo>
                <a:lnTo>
                  <a:pt x="27093" y="4571"/>
                </a:lnTo>
                <a:lnTo>
                  <a:pt x="26932" y="4952"/>
                </a:lnTo>
                <a:lnTo>
                  <a:pt x="26854" y="7619"/>
                </a:lnTo>
                <a:lnTo>
                  <a:pt x="26966" y="8127"/>
                </a:lnTo>
                <a:lnTo>
                  <a:pt x="27323" y="9143"/>
                </a:lnTo>
                <a:lnTo>
                  <a:pt x="38872" y="9144"/>
                </a:lnTo>
                <a:lnTo>
                  <a:pt x="38374" y="8636"/>
                </a:lnTo>
                <a:lnTo>
                  <a:pt x="37902" y="8382"/>
                </a:lnTo>
                <a:lnTo>
                  <a:pt x="37316" y="7874"/>
                </a:lnTo>
                <a:lnTo>
                  <a:pt x="32981" y="6095"/>
                </a:lnTo>
                <a:lnTo>
                  <a:pt x="31808" y="5714"/>
                </a:lnTo>
                <a:lnTo>
                  <a:pt x="32199" y="5587"/>
                </a:lnTo>
                <a:lnTo>
                  <a:pt x="33383" y="5333"/>
                </a:lnTo>
                <a:lnTo>
                  <a:pt x="36488" y="4826"/>
                </a:lnTo>
                <a:lnTo>
                  <a:pt x="37856" y="4572"/>
                </a:lnTo>
                <a:lnTo>
                  <a:pt x="42893" y="4191"/>
                </a:lnTo>
                <a:lnTo>
                  <a:pt x="46987" y="3937"/>
                </a:lnTo>
                <a:lnTo>
                  <a:pt x="54189" y="3937"/>
                </a:lnTo>
                <a:lnTo>
                  <a:pt x="53427" y="3302"/>
                </a:lnTo>
                <a:lnTo>
                  <a:pt x="52495" y="2413"/>
                </a:lnTo>
                <a:lnTo>
                  <a:pt x="45607" y="2413"/>
                </a:lnTo>
                <a:lnTo>
                  <a:pt x="43054" y="1905"/>
                </a:lnTo>
                <a:lnTo>
                  <a:pt x="42859" y="1778"/>
                </a:lnTo>
                <a:lnTo>
                  <a:pt x="41916" y="1270"/>
                </a:lnTo>
                <a:lnTo>
                  <a:pt x="41398" y="1143"/>
                </a:lnTo>
                <a:lnTo>
                  <a:pt x="40064" y="635"/>
                </a:lnTo>
                <a:lnTo>
                  <a:pt x="39271" y="508"/>
                </a:lnTo>
                <a:lnTo>
                  <a:pt x="37385" y="127"/>
                </a:lnTo>
                <a:lnTo>
                  <a:pt x="36292" y="0"/>
                </a:lnTo>
                <a:close/>
              </a:path>
              <a:path w="57785" h="33020">
                <a:moveTo>
                  <a:pt x="51426" y="1143"/>
                </a:moveTo>
                <a:lnTo>
                  <a:pt x="50678" y="1524"/>
                </a:lnTo>
                <a:lnTo>
                  <a:pt x="49816" y="1905"/>
                </a:lnTo>
                <a:lnTo>
                  <a:pt x="47884" y="2413"/>
                </a:lnTo>
                <a:lnTo>
                  <a:pt x="52495" y="2413"/>
                </a:lnTo>
                <a:lnTo>
                  <a:pt x="51426" y="114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14429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89" h="31750">
                <a:moveTo>
                  <a:pt x="37083" y="21885"/>
                </a:moveTo>
                <a:lnTo>
                  <a:pt x="27633" y="21885"/>
                </a:lnTo>
                <a:lnTo>
                  <a:pt x="28300" y="22003"/>
                </a:lnTo>
                <a:lnTo>
                  <a:pt x="29209" y="22356"/>
                </a:lnTo>
                <a:lnTo>
                  <a:pt x="31490" y="28307"/>
                </a:lnTo>
                <a:lnTo>
                  <a:pt x="31405" y="29129"/>
                </a:lnTo>
                <a:lnTo>
                  <a:pt x="31095" y="30735"/>
                </a:lnTo>
                <a:lnTo>
                  <a:pt x="30853" y="31635"/>
                </a:lnTo>
                <a:lnTo>
                  <a:pt x="31405" y="31283"/>
                </a:lnTo>
                <a:lnTo>
                  <a:pt x="31762" y="30930"/>
                </a:lnTo>
                <a:lnTo>
                  <a:pt x="32705" y="29717"/>
                </a:lnTo>
                <a:lnTo>
                  <a:pt x="33647" y="28307"/>
                </a:lnTo>
                <a:lnTo>
                  <a:pt x="35538" y="24979"/>
                </a:lnTo>
                <a:lnTo>
                  <a:pt x="37083" y="21885"/>
                </a:lnTo>
                <a:close/>
              </a:path>
              <a:path w="72389" h="31750">
                <a:moveTo>
                  <a:pt x="70055" y="0"/>
                </a:moveTo>
                <a:lnTo>
                  <a:pt x="69227" y="351"/>
                </a:lnTo>
                <a:lnTo>
                  <a:pt x="66284" y="1369"/>
                </a:lnTo>
                <a:lnTo>
                  <a:pt x="64076" y="2075"/>
                </a:lnTo>
                <a:lnTo>
                  <a:pt x="61718" y="2701"/>
                </a:lnTo>
                <a:lnTo>
                  <a:pt x="59752" y="3328"/>
                </a:lnTo>
                <a:lnTo>
                  <a:pt x="42100" y="6381"/>
                </a:lnTo>
                <a:lnTo>
                  <a:pt x="39547" y="7360"/>
                </a:lnTo>
                <a:lnTo>
                  <a:pt x="26656" y="14251"/>
                </a:lnTo>
                <a:lnTo>
                  <a:pt x="26104" y="14329"/>
                </a:lnTo>
                <a:lnTo>
                  <a:pt x="0" y="26036"/>
                </a:lnTo>
                <a:lnTo>
                  <a:pt x="2000" y="25527"/>
                </a:lnTo>
                <a:lnTo>
                  <a:pt x="4392" y="24979"/>
                </a:lnTo>
                <a:lnTo>
                  <a:pt x="27392" y="21885"/>
                </a:lnTo>
                <a:lnTo>
                  <a:pt x="37083" y="21885"/>
                </a:lnTo>
                <a:lnTo>
                  <a:pt x="38799" y="18167"/>
                </a:lnTo>
                <a:lnTo>
                  <a:pt x="52909" y="6891"/>
                </a:lnTo>
                <a:lnTo>
                  <a:pt x="54048" y="6734"/>
                </a:lnTo>
                <a:lnTo>
                  <a:pt x="72332" y="978"/>
                </a:lnTo>
                <a:lnTo>
                  <a:pt x="71033" y="508"/>
                </a:lnTo>
                <a:lnTo>
                  <a:pt x="7005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6772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26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6761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0" y="0"/>
                </a:lnTo>
                <a:lnTo>
                  <a:pt x="0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6749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0" y="0"/>
                </a:lnTo>
                <a:lnTo>
                  <a:pt x="0" y="195"/>
                </a:lnTo>
                <a:lnTo>
                  <a:pt x="229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6738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156"/>
                </a:lnTo>
                <a:lnTo>
                  <a:pt x="0" y="27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6725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195"/>
                </a:lnTo>
                <a:lnTo>
                  <a:pt x="0" y="3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67143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273"/>
                </a:lnTo>
                <a:lnTo>
                  <a:pt x="0" y="43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6702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352"/>
                </a:lnTo>
                <a:lnTo>
                  <a:pt x="0" y="50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6686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430"/>
                </a:lnTo>
                <a:lnTo>
                  <a:pt x="80" y="548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66752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508"/>
                </a:lnTo>
                <a:lnTo>
                  <a:pt x="114" y="548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6663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548"/>
                </a:lnTo>
                <a:lnTo>
                  <a:pt x="0" y="626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66522" y="61732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587"/>
                </a:lnTo>
                <a:lnTo>
                  <a:pt x="0" y="665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6639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665"/>
                </a:lnTo>
                <a:lnTo>
                  <a:pt x="0" y="74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6628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704"/>
                </a:lnTo>
                <a:lnTo>
                  <a:pt x="0" y="7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6616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743"/>
                </a:lnTo>
                <a:lnTo>
                  <a:pt x="0" y="82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6603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783"/>
                </a:lnTo>
                <a:lnTo>
                  <a:pt x="0" y="861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6592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822"/>
                </a:lnTo>
                <a:lnTo>
                  <a:pt x="0" y="90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6580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861"/>
                </a:lnTo>
                <a:lnTo>
                  <a:pt x="0" y="900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65648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0" y="939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65533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114" y="93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6541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978"/>
                </a:lnTo>
                <a:lnTo>
                  <a:pt x="0" y="1057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6530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1018"/>
                </a:lnTo>
                <a:lnTo>
                  <a:pt x="0" y="109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6517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57"/>
                </a:lnTo>
                <a:lnTo>
                  <a:pt x="0" y="113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6506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96"/>
                </a:lnTo>
                <a:lnTo>
                  <a:pt x="0" y="1173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6494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1134"/>
                </a:lnTo>
                <a:lnTo>
                  <a:pt x="0" y="121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64820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173"/>
                </a:lnTo>
                <a:lnTo>
                  <a:pt x="0" y="12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6470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40"/>
                </a:moveTo>
                <a:lnTo>
                  <a:pt x="241" y="1252"/>
                </a:lnTo>
                <a:lnTo>
                  <a:pt x="0" y="1331"/>
                </a:lnTo>
                <a:lnTo>
                  <a:pt x="0" y="0"/>
                </a:lnTo>
                <a:lnTo>
                  <a:pt x="241" y="4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64556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64" y="40"/>
                </a:moveTo>
                <a:lnTo>
                  <a:pt x="264" y="1292"/>
                </a:lnTo>
                <a:lnTo>
                  <a:pt x="0" y="1370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6442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0"/>
                </a:moveTo>
                <a:lnTo>
                  <a:pt x="275" y="1331"/>
                </a:lnTo>
                <a:lnTo>
                  <a:pt x="126" y="1370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6431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0"/>
                </a:moveTo>
                <a:lnTo>
                  <a:pt x="241" y="1370"/>
                </a:lnTo>
                <a:lnTo>
                  <a:pt x="0" y="1448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6419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09"/>
                </a:lnTo>
                <a:lnTo>
                  <a:pt x="0" y="148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6408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48"/>
                </a:lnTo>
                <a:lnTo>
                  <a:pt x="0" y="1527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6395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27"/>
                </a:lnTo>
                <a:lnTo>
                  <a:pt x="0" y="1644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6384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66"/>
                </a:lnTo>
                <a:lnTo>
                  <a:pt x="0" y="16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6372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44"/>
                </a:lnTo>
                <a:lnTo>
                  <a:pt x="0" y="172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6361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83"/>
                </a:lnTo>
                <a:lnTo>
                  <a:pt x="0" y="176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63486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762"/>
                </a:lnTo>
                <a:lnTo>
                  <a:pt x="0" y="1840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6333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38"/>
                </a:moveTo>
                <a:lnTo>
                  <a:pt x="275" y="1801"/>
                </a:lnTo>
                <a:lnTo>
                  <a:pt x="0" y="1879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63210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1840"/>
                </a:lnTo>
                <a:lnTo>
                  <a:pt x="126" y="187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63095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1879"/>
                </a:lnTo>
                <a:lnTo>
                  <a:pt x="0" y="1957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62980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57"/>
                </a:lnTo>
                <a:lnTo>
                  <a:pt x="0" y="203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62865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96"/>
                </a:lnTo>
                <a:lnTo>
                  <a:pt x="0" y="2075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6273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36"/>
                </a:lnTo>
                <a:lnTo>
                  <a:pt x="0" y="211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6262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75"/>
                </a:lnTo>
                <a:lnTo>
                  <a:pt x="0" y="219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62509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2153"/>
                </a:lnTo>
                <a:lnTo>
                  <a:pt x="0" y="2271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62394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114" y="0"/>
                </a:moveTo>
                <a:lnTo>
                  <a:pt x="34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62233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0" y="0"/>
                </a:lnTo>
                <a:lnTo>
                  <a:pt x="114" y="1996"/>
                </a:lnTo>
                <a:lnTo>
                  <a:pt x="195" y="2271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62118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2114"/>
                </a:lnTo>
                <a:lnTo>
                  <a:pt x="0" y="1291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61991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0" y="38"/>
                </a:lnTo>
                <a:lnTo>
                  <a:pt x="0" y="900"/>
                </a:lnTo>
                <a:lnTo>
                  <a:pt x="241" y="1761"/>
                </a:lnTo>
                <a:lnTo>
                  <a:pt x="241" y="38"/>
                </a:lnTo>
                <a:close/>
              </a:path>
              <a:path w="635" h="1904">
                <a:moveTo>
                  <a:pt x="0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61876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114" y="0"/>
                </a:moveTo>
                <a:lnTo>
                  <a:pt x="0" y="430"/>
                </a:lnTo>
                <a:lnTo>
                  <a:pt x="241" y="1330"/>
                </a:lnTo>
                <a:lnTo>
                  <a:pt x="114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61761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0" y="0"/>
                </a:lnTo>
                <a:lnTo>
                  <a:pt x="229" y="900"/>
                </a:lnTo>
                <a:lnTo>
                  <a:pt x="229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61761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14" y="0"/>
                </a:moveTo>
                <a:lnTo>
                  <a:pt x="114" y="430"/>
                </a:lnTo>
                <a:lnTo>
                  <a:pt x="80" y="234"/>
                </a:lnTo>
                <a:lnTo>
                  <a:pt x="0" y="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37106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5" h="46354">
                <a:moveTo>
                  <a:pt x="22648" y="39779"/>
                </a:moveTo>
                <a:lnTo>
                  <a:pt x="2794" y="39779"/>
                </a:lnTo>
                <a:lnTo>
                  <a:pt x="3070" y="40053"/>
                </a:lnTo>
                <a:lnTo>
                  <a:pt x="3231" y="40170"/>
                </a:lnTo>
                <a:lnTo>
                  <a:pt x="3461" y="40444"/>
                </a:lnTo>
                <a:lnTo>
                  <a:pt x="4005" y="40993"/>
                </a:lnTo>
                <a:lnTo>
                  <a:pt x="13443" y="43890"/>
                </a:lnTo>
                <a:lnTo>
                  <a:pt x="15133" y="44282"/>
                </a:lnTo>
                <a:lnTo>
                  <a:pt x="31808" y="46043"/>
                </a:lnTo>
                <a:lnTo>
                  <a:pt x="34556" y="45378"/>
                </a:lnTo>
                <a:lnTo>
                  <a:pt x="38132" y="44672"/>
                </a:lnTo>
                <a:lnTo>
                  <a:pt x="38037" y="41580"/>
                </a:lnTo>
                <a:lnTo>
                  <a:pt x="36879" y="41540"/>
                </a:lnTo>
                <a:lnTo>
                  <a:pt x="36212" y="41462"/>
                </a:lnTo>
                <a:lnTo>
                  <a:pt x="35188" y="41384"/>
                </a:lnTo>
                <a:lnTo>
                  <a:pt x="27875" y="40523"/>
                </a:lnTo>
                <a:lnTo>
                  <a:pt x="22648" y="39779"/>
                </a:lnTo>
                <a:close/>
              </a:path>
              <a:path w="38735" h="46354">
                <a:moveTo>
                  <a:pt x="10223" y="26584"/>
                </a:moveTo>
                <a:lnTo>
                  <a:pt x="9832" y="27680"/>
                </a:lnTo>
                <a:lnTo>
                  <a:pt x="8889" y="29678"/>
                </a:lnTo>
                <a:lnTo>
                  <a:pt x="8371" y="30578"/>
                </a:lnTo>
                <a:lnTo>
                  <a:pt x="8969" y="30578"/>
                </a:lnTo>
                <a:lnTo>
                  <a:pt x="15766" y="30774"/>
                </a:lnTo>
                <a:lnTo>
                  <a:pt x="20883" y="31008"/>
                </a:lnTo>
                <a:lnTo>
                  <a:pt x="23597" y="31165"/>
                </a:lnTo>
                <a:lnTo>
                  <a:pt x="24655" y="32535"/>
                </a:lnTo>
                <a:lnTo>
                  <a:pt x="26059" y="34141"/>
                </a:lnTo>
                <a:lnTo>
                  <a:pt x="37939" y="41540"/>
                </a:lnTo>
                <a:lnTo>
                  <a:pt x="36520" y="40954"/>
                </a:lnTo>
                <a:lnTo>
                  <a:pt x="35108" y="40287"/>
                </a:lnTo>
                <a:lnTo>
                  <a:pt x="32394" y="38800"/>
                </a:lnTo>
                <a:lnTo>
                  <a:pt x="31532" y="38487"/>
                </a:lnTo>
                <a:lnTo>
                  <a:pt x="31371" y="38213"/>
                </a:lnTo>
                <a:lnTo>
                  <a:pt x="25483" y="33357"/>
                </a:lnTo>
                <a:lnTo>
                  <a:pt x="25161" y="32927"/>
                </a:lnTo>
                <a:lnTo>
                  <a:pt x="24703" y="32183"/>
                </a:lnTo>
                <a:lnTo>
                  <a:pt x="24574" y="32027"/>
                </a:lnTo>
                <a:lnTo>
                  <a:pt x="24459" y="31753"/>
                </a:lnTo>
                <a:lnTo>
                  <a:pt x="23991" y="31008"/>
                </a:lnTo>
                <a:lnTo>
                  <a:pt x="23712" y="30421"/>
                </a:lnTo>
                <a:lnTo>
                  <a:pt x="23470" y="29990"/>
                </a:lnTo>
                <a:lnTo>
                  <a:pt x="23114" y="29207"/>
                </a:lnTo>
                <a:lnTo>
                  <a:pt x="23045" y="28972"/>
                </a:lnTo>
                <a:lnTo>
                  <a:pt x="22849" y="28542"/>
                </a:lnTo>
                <a:lnTo>
                  <a:pt x="22769" y="28268"/>
                </a:lnTo>
                <a:lnTo>
                  <a:pt x="22522" y="27680"/>
                </a:lnTo>
                <a:lnTo>
                  <a:pt x="22416" y="27289"/>
                </a:lnTo>
                <a:lnTo>
                  <a:pt x="11166" y="26780"/>
                </a:lnTo>
                <a:lnTo>
                  <a:pt x="10223" y="26584"/>
                </a:lnTo>
                <a:close/>
              </a:path>
              <a:path w="38735" h="46354">
                <a:moveTo>
                  <a:pt x="8095" y="31008"/>
                </a:moveTo>
                <a:lnTo>
                  <a:pt x="0" y="37781"/>
                </a:lnTo>
                <a:lnTo>
                  <a:pt x="275" y="37938"/>
                </a:lnTo>
                <a:lnTo>
                  <a:pt x="436" y="37977"/>
                </a:lnTo>
                <a:lnTo>
                  <a:pt x="1200" y="38487"/>
                </a:lnTo>
                <a:lnTo>
                  <a:pt x="1648" y="38800"/>
                </a:lnTo>
                <a:lnTo>
                  <a:pt x="1805" y="38957"/>
                </a:lnTo>
                <a:lnTo>
                  <a:pt x="2242" y="39270"/>
                </a:lnTo>
                <a:lnTo>
                  <a:pt x="2437" y="39466"/>
                </a:lnTo>
                <a:lnTo>
                  <a:pt x="2679" y="39622"/>
                </a:lnTo>
                <a:lnTo>
                  <a:pt x="2828" y="39818"/>
                </a:lnTo>
                <a:lnTo>
                  <a:pt x="22648" y="39779"/>
                </a:lnTo>
                <a:lnTo>
                  <a:pt x="17421" y="38918"/>
                </a:lnTo>
                <a:lnTo>
                  <a:pt x="14627" y="38408"/>
                </a:lnTo>
                <a:lnTo>
                  <a:pt x="9084" y="37234"/>
                </a:lnTo>
                <a:lnTo>
                  <a:pt x="7750" y="36881"/>
                </a:lnTo>
                <a:lnTo>
                  <a:pt x="6405" y="36569"/>
                </a:lnTo>
                <a:lnTo>
                  <a:pt x="5117" y="36216"/>
                </a:lnTo>
                <a:lnTo>
                  <a:pt x="3852" y="35824"/>
                </a:lnTo>
                <a:lnTo>
                  <a:pt x="4886" y="35120"/>
                </a:lnTo>
                <a:lnTo>
                  <a:pt x="7785" y="31635"/>
                </a:lnTo>
                <a:lnTo>
                  <a:pt x="8095" y="31008"/>
                </a:lnTo>
                <a:close/>
              </a:path>
              <a:path w="38735" h="46354">
                <a:moveTo>
                  <a:pt x="7946" y="2074"/>
                </a:moveTo>
                <a:lnTo>
                  <a:pt x="11365" y="20632"/>
                </a:lnTo>
                <a:lnTo>
                  <a:pt x="11051" y="23256"/>
                </a:lnTo>
                <a:lnTo>
                  <a:pt x="10740" y="24705"/>
                </a:lnTo>
                <a:lnTo>
                  <a:pt x="10223" y="26584"/>
                </a:lnTo>
                <a:lnTo>
                  <a:pt x="11166" y="26780"/>
                </a:lnTo>
                <a:lnTo>
                  <a:pt x="18870" y="27289"/>
                </a:lnTo>
                <a:lnTo>
                  <a:pt x="20250" y="27250"/>
                </a:lnTo>
                <a:lnTo>
                  <a:pt x="21423" y="27172"/>
                </a:lnTo>
                <a:lnTo>
                  <a:pt x="22332" y="27054"/>
                </a:lnTo>
                <a:lnTo>
                  <a:pt x="22021" y="25879"/>
                </a:lnTo>
                <a:lnTo>
                  <a:pt x="21780" y="24705"/>
                </a:lnTo>
                <a:lnTo>
                  <a:pt x="21616" y="23256"/>
                </a:lnTo>
                <a:lnTo>
                  <a:pt x="21584" y="20632"/>
                </a:lnTo>
                <a:lnTo>
                  <a:pt x="21826" y="18988"/>
                </a:lnTo>
                <a:lnTo>
                  <a:pt x="21975" y="18284"/>
                </a:lnTo>
                <a:lnTo>
                  <a:pt x="22297" y="17108"/>
                </a:lnTo>
                <a:lnTo>
                  <a:pt x="22884" y="15661"/>
                </a:lnTo>
                <a:lnTo>
                  <a:pt x="23294" y="14955"/>
                </a:lnTo>
                <a:lnTo>
                  <a:pt x="23597" y="14329"/>
                </a:lnTo>
                <a:lnTo>
                  <a:pt x="25437" y="4032"/>
                </a:lnTo>
                <a:lnTo>
                  <a:pt x="25241" y="2661"/>
                </a:lnTo>
                <a:lnTo>
                  <a:pt x="25161" y="2387"/>
                </a:lnTo>
                <a:lnTo>
                  <a:pt x="24920" y="2114"/>
                </a:lnTo>
                <a:lnTo>
                  <a:pt x="8774" y="2114"/>
                </a:lnTo>
                <a:lnTo>
                  <a:pt x="7946" y="2074"/>
                </a:lnTo>
                <a:close/>
              </a:path>
              <a:path w="38735" h="46354">
                <a:moveTo>
                  <a:pt x="22332" y="27054"/>
                </a:moveTo>
                <a:lnTo>
                  <a:pt x="21423" y="27172"/>
                </a:lnTo>
                <a:lnTo>
                  <a:pt x="20250" y="27250"/>
                </a:lnTo>
                <a:lnTo>
                  <a:pt x="18870" y="27289"/>
                </a:lnTo>
                <a:lnTo>
                  <a:pt x="22416" y="27289"/>
                </a:lnTo>
                <a:lnTo>
                  <a:pt x="22332" y="27054"/>
                </a:lnTo>
                <a:close/>
              </a:path>
              <a:path w="38735" h="46354">
                <a:moveTo>
                  <a:pt x="19813" y="0"/>
                </a:moveTo>
                <a:lnTo>
                  <a:pt x="15133" y="1252"/>
                </a:lnTo>
                <a:lnTo>
                  <a:pt x="14190" y="1565"/>
                </a:lnTo>
                <a:lnTo>
                  <a:pt x="13684" y="1683"/>
                </a:lnTo>
                <a:lnTo>
                  <a:pt x="12661" y="1879"/>
                </a:lnTo>
                <a:lnTo>
                  <a:pt x="11683" y="2035"/>
                </a:lnTo>
                <a:lnTo>
                  <a:pt x="9717" y="2114"/>
                </a:lnTo>
                <a:lnTo>
                  <a:pt x="24920" y="2114"/>
                </a:lnTo>
                <a:lnTo>
                  <a:pt x="20561" y="38"/>
                </a:lnTo>
                <a:lnTo>
                  <a:pt x="1981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20983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60" h="71754">
                <a:moveTo>
                  <a:pt x="33347" y="64769"/>
                </a:moveTo>
                <a:lnTo>
                  <a:pt x="27921" y="64769"/>
                </a:lnTo>
                <a:lnTo>
                  <a:pt x="28277" y="65023"/>
                </a:lnTo>
                <a:lnTo>
                  <a:pt x="34406" y="69595"/>
                </a:lnTo>
                <a:lnTo>
                  <a:pt x="34993" y="69976"/>
                </a:lnTo>
                <a:lnTo>
                  <a:pt x="36131" y="70484"/>
                </a:lnTo>
                <a:lnTo>
                  <a:pt x="36683" y="70611"/>
                </a:lnTo>
                <a:lnTo>
                  <a:pt x="37672" y="70992"/>
                </a:lnTo>
                <a:lnTo>
                  <a:pt x="38144" y="71119"/>
                </a:lnTo>
                <a:lnTo>
                  <a:pt x="39006" y="71246"/>
                </a:lnTo>
                <a:lnTo>
                  <a:pt x="41410" y="71246"/>
                </a:lnTo>
                <a:lnTo>
                  <a:pt x="41690" y="71143"/>
                </a:lnTo>
                <a:lnTo>
                  <a:pt x="41410" y="71119"/>
                </a:lnTo>
                <a:lnTo>
                  <a:pt x="42146" y="70992"/>
                </a:lnTo>
                <a:lnTo>
                  <a:pt x="45622" y="70992"/>
                </a:lnTo>
                <a:lnTo>
                  <a:pt x="46987" y="70865"/>
                </a:lnTo>
                <a:lnTo>
                  <a:pt x="49345" y="70484"/>
                </a:lnTo>
                <a:lnTo>
                  <a:pt x="51311" y="69976"/>
                </a:lnTo>
                <a:lnTo>
                  <a:pt x="51472" y="69976"/>
                </a:lnTo>
                <a:lnTo>
                  <a:pt x="51667" y="69849"/>
                </a:lnTo>
                <a:lnTo>
                  <a:pt x="52530" y="69595"/>
                </a:lnTo>
                <a:lnTo>
                  <a:pt x="53944" y="69087"/>
                </a:lnTo>
                <a:lnTo>
                  <a:pt x="55600" y="68325"/>
                </a:lnTo>
                <a:lnTo>
                  <a:pt x="57123" y="67818"/>
                </a:lnTo>
                <a:lnTo>
                  <a:pt x="39719" y="67817"/>
                </a:lnTo>
                <a:lnTo>
                  <a:pt x="38144" y="67436"/>
                </a:lnTo>
                <a:lnTo>
                  <a:pt x="37902" y="67331"/>
                </a:lnTo>
                <a:lnTo>
                  <a:pt x="37396" y="67182"/>
                </a:lnTo>
                <a:lnTo>
                  <a:pt x="36603" y="66801"/>
                </a:lnTo>
                <a:lnTo>
                  <a:pt x="36325" y="66641"/>
                </a:lnTo>
                <a:lnTo>
                  <a:pt x="35821" y="66420"/>
                </a:lnTo>
                <a:lnTo>
                  <a:pt x="34912" y="65912"/>
                </a:lnTo>
                <a:lnTo>
                  <a:pt x="34159" y="65361"/>
                </a:lnTo>
                <a:lnTo>
                  <a:pt x="33820" y="65150"/>
                </a:lnTo>
                <a:lnTo>
                  <a:pt x="33347" y="64769"/>
                </a:lnTo>
                <a:close/>
              </a:path>
              <a:path w="60960" h="71754">
                <a:moveTo>
                  <a:pt x="45622" y="70992"/>
                </a:moveTo>
                <a:lnTo>
                  <a:pt x="42146" y="70992"/>
                </a:lnTo>
                <a:lnTo>
                  <a:pt x="41996" y="71119"/>
                </a:lnTo>
                <a:lnTo>
                  <a:pt x="41755" y="71119"/>
                </a:lnTo>
                <a:lnTo>
                  <a:pt x="42893" y="71246"/>
                </a:lnTo>
                <a:lnTo>
                  <a:pt x="45622" y="70992"/>
                </a:lnTo>
                <a:close/>
              </a:path>
              <a:path w="60960" h="71754">
                <a:moveTo>
                  <a:pt x="54416" y="51562"/>
                </a:moveTo>
                <a:lnTo>
                  <a:pt x="30474" y="62356"/>
                </a:lnTo>
                <a:lnTo>
                  <a:pt x="31701" y="63499"/>
                </a:lnTo>
                <a:lnTo>
                  <a:pt x="40616" y="67817"/>
                </a:lnTo>
                <a:lnTo>
                  <a:pt x="40858" y="67690"/>
                </a:lnTo>
                <a:lnTo>
                  <a:pt x="57504" y="67691"/>
                </a:lnTo>
                <a:lnTo>
                  <a:pt x="59407" y="67056"/>
                </a:lnTo>
                <a:lnTo>
                  <a:pt x="59835" y="66641"/>
                </a:lnTo>
                <a:lnTo>
                  <a:pt x="60200" y="66167"/>
                </a:lnTo>
                <a:lnTo>
                  <a:pt x="58659" y="64262"/>
                </a:lnTo>
                <a:lnTo>
                  <a:pt x="58544" y="64008"/>
                </a:lnTo>
                <a:lnTo>
                  <a:pt x="54611" y="53086"/>
                </a:lnTo>
                <a:lnTo>
                  <a:pt x="54416" y="51562"/>
                </a:lnTo>
                <a:close/>
              </a:path>
              <a:path w="60960" h="71754">
                <a:moveTo>
                  <a:pt x="57504" y="67691"/>
                </a:moveTo>
                <a:lnTo>
                  <a:pt x="40858" y="67690"/>
                </a:lnTo>
                <a:lnTo>
                  <a:pt x="40616" y="67817"/>
                </a:lnTo>
                <a:lnTo>
                  <a:pt x="57123" y="67818"/>
                </a:lnTo>
                <a:lnTo>
                  <a:pt x="57504" y="67691"/>
                </a:lnTo>
                <a:close/>
              </a:path>
              <a:path w="60960" h="71754">
                <a:moveTo>
                  <a:pt x="28143" y="64984"/>
                </a:moveTo>
                <a:lnTo>
                  <a:pt x="28277" y="65023"/>
                </a:lnTo>
                <a:lnTo>
                  <a:pt x="28143" y="64984"/>
                </a:lnTo>
                <a:close/>
              </a:path>
              <a:path w="60960" h="71754">
                <a:moveTo>
                  <a:pt x="21791" y="2285"/>
                </a:moveTo>
                <a:lnTo>
                  <a:pt x="20492" y="2285"/>
                </a:lnTo>
                <a:lnTo>
                  <a:pt x="18997" y="2793"/>
                </a:lnTo>
                <a:lnTo>
                  <a:pt x="18008" y="3428"/>
                </a:lnTo>
                <a:lnTo>
                  <a:pt x="17697" y="3555"/>
                </a:lnTo>
                <a:lnTo>
                  <a:pt x="14156" y="12064"/>
                </a:lnTo>
                <a:lnTo>
                  <a:pt x="14006" y="12953"/>
                </a:lnTo>
                <a:lnTo>
                  <a:pt x="12109" y="18160"/>
                </a:lnTo>
                <a:lnTo>
                  <a:pt x="5312" y="23367"/>
                </a:lnTo>
                <a:lnTo>
                  <a:pt x="5151" y="23494"/>
                </a:lnTo>
                <a:lnTo>
                  <a:pt x="0" y="33273"/>
                </a:lnTo>
                <a:lnTo>
                  <a:pt x="356" y="34670"/>
                </a:lnTo>
                <a:lnTo>
                  <a:pt x="2403" y="37972"/>
                </a:lnTo>
                <a:lnTo>
                  <a:pt x="2794" y="38480"/>
                </a:lnTo>
                <a:lnTo>
                  <a:pt x="4093" y="39750"/>
                </a:lnTo>
                <a:lnTo>
                  <a:pt x="5002" y="40512"/>
                </a:lnTo>
                <a:lnTo>
                  <a:pt x="5864" y="41147"/>
                </a:lnTo>
                <a:lnTo>
                  <a:pt x="7589" y="42163"/>
                </a:lnTo>
                <a:lnTo>
                  <a:pt x="8383" y="42671"/>
                </a:lnTo>
                <a:lnTo>
                  <a:pt x="9130" y="42925"/>
                </a:lnTo>
                <a:lnTo>
                  <a:pt x="11327" y="43814"/>
                </a:lnTo>
                <a:lnTo>
                  <a:pt x="12707" y="44068"/>
                </a:lnTo>
                <a:lnTo>
                  <a:pt x="20135" y="53085"/>
                </a:lnTo>
                <a:lnTo>
                  <a:pt x="21193" y="55752"/>
                </a:lnTo>
                <a:lnTo>
                  <a:pt x="26256" y="63499"/>
                </a:lnTo>
                <a:lnTo>
                  <a:pt x="26587" y="63880"/>
                </a:lnTo>
                <a:lnTo>
                  <a:pt x="27093" y="64261"/>
                </a:lnTo>
                <a:lnTo>
                  <a:pt x="27840" y="64896"/>
                </a:lnTo>
                <a:lnTo>
                  <a:pt x="28143" y="64984"/>
                </a:lnTo>
                <a:lnTo>
                  <a:pt x="27921" y="64769"/>
                </a:lnTo>
                <a:lnTo>
                  <a:pt x="33347" y="64769"/>
                </a:lnTo>
                <a:lnTo>
                  <a:pt x="31532" y="63372"/>
                </a:lnTo>
                <a:lnTo>
                  <a:pt x="29968" y="61975"/>
                </a:lnTo>
                <a:lnTo>
                  <a:pt x="29726" y="61848"/>
                </a:lnTo>
                <a:lnTo>
                  <a:pt x="29174" y="61467"/>
                </a:lnTo>
                <a:lnTo>
                  <a:pt x="22412" y="48513"/>
                </a:lnTo>
                <a:lnTo>
                  <a:pt x="21630" y="47116"/>
                </a:lnTo>
                <a:lnTo>
                  <a:pt x="20963" y="46100"/>
                </a:lnTo>
                <a:lnTo>
                  <a:pt x="20101" y="44957"/>
                </a:lnTo>
                <a:lnTo>
                  <a:pt x="19583" y="44322"/>
                </a:lnTo>
                <a:lnTo>
                  <a:pt x="18997" y="43814"/>
                </a:lnTo>
                <a:lnTo>
                  <a:pt x="18364" y="43179"/>
                </a:lnTo>
                <a:lnTo>
                  <a:pt x="17663" y="42671"/>
                </a:lnTo>
                <a:lnTo>
                  <a:pt x="16915" y="42163"/>
                </a:lnTo>
                <a:lnTo>
                  <a:pt x="16295" y="41782"/>
                </a:lnTo>
                <a:lnTo>
                  <a:pt x="16122" y="41782"/>
                </a:lnTo>
                <a:lnTo>
                  <a:pt x="22654" y="36956"/>
                </a:lnTo>
                <a:lnTo>
                  <a:pt x="23275" y="36321"/>
                </a:lnTo>
                <a:lnTo>
                  <a:pt x="23873" y="35432"/>
                </a:lnTo>
                <a:lnTo>
                  <a:pt x="24425" y="34670"/>
                </a:lnTo>
                <a:lnTo>
                  <a:pt x="24965" y="33781"/>
                </a:lnTo>
                <a:lnTo>
                  <a:pt x="27477" y="24383"/>
                </a:lnTo>
                <a:lnTo>
                  <a:pt x="27380" y="19684"/>
                </a:lnTo>
                <a:lnTo>
                  <a:pt x="24068" y="6095"/>
                </a:lnTo>
                <a:lnTo>
                  <a:pt x="25839" y="6095"/>
                </a:lnTo>
                <a:lnTo>
                  <a:pt x="27806" y="5968"/>
                </a:lnTo>
                <a:lnTo>
                  <a:pt x="28783" y="5841"/>
                </a:lnTo>
                <a:lnTo>
                  <a:pt x="29807" y="5587"/>
                </a:lnTo>
                <a:lnTo>
                  <a:pt x="30313" y="5587"/>
                </a:lnTo>
                <a:lnTo>
                  <a:pt x="32797" y="4571"/>
                </a:lnTo>
                <a:lnTo>
                  <a:pt x="33268" y="4444"/>
                </a:lnTo>
                <a:lnTo>
                  <a:pt x="33854" y="4190"/>
                </a:lnTo>
                <a:lnTo>
                  <a:pt x="35188" y="4063"/>
                </a:lnTo>
                <a:lnTo>
                  <a:pt x="35936" y="3936"/>
                </a:lnTo>
                <a:lnTo>
                  <a:pt x="47795" y="3937"/>
                </a:lnTo>
                <a:lnTo>
                  <a:pt x="47148" y="3556"/>
                </a:lnTo>
                <a:lnTo>
                  <a:pt x="46205" y="3048"/>
                </a:lnTo>
                <a:lnTo>
                  <a:pt x="45101" y="2540"/>
                </a:lnTo>
                <a:lnTo>
                  <a:pt x="24816" y="2539"/>
                </a:lnTo>
                <a:lnTo>
                  <a:pt x="22930" y="2412"/>
                </a:lnTo>
                <a:lnTo>
                  <a:pt x="21791" y="2285"/>
                </a:lnTo>
                <a:close/>
              </a:path>
              <a:path w="60960" h="71754">
                <a:moveTo>
                  <a:pt x="47795" y="3937"/>
                </a:moveTo>
                <a:lnTo>
                  <a:pt x="35936" y="3936"/>
                </a:lnTo>
                <a:lnTo>
                  <a:pt x="37477" y="4063"/>
                </a:lnTo>
                <a:lnTo>
                  <a:pt x="39041" y="4572"/>
                </a:lnTo>
                <a:lnTo>
                  <a:pt x="41627" y="10668"/>
                </a:lnTo>
                <a:lnTo>
                  <a:pt x="41508" y="12065"/>
                </a:lnTo>
                <a:lnTo>
                  <a:pt x="38954" y="19811"/>
                </a:lnTo>
                <a:lnTo>
                  <a:pt x="38374" y="21208"/>
                </a:lnTo>
                <a:lnTo>
                  <a:pt x="38152" y="22097"/>
                </a:lnTo>
                <a:lnTo>
                  <a:pt x="37813" y="23748"/>
                </a:lnTo>
                <a:lnTo>
                  <a:pt x="37707" y="26923"/>
                </a:lnTo>
                <a:lnTo>
                  <a:pt x="37828" y="28066"/>
                </a:lnTo>
                <a:lnTo>
                  <a:pt x="43296" y="39115"/>
                </a:lnTo>
                <a:lnTo>
                  <a:pt x="44549" y="40131"/>
                </a:lnTo>
                <a:lnTo>
                  <a:pt x="46953" y="41782"/>
                </a:lnTo>
                <a:lnTo>
                  <a:pt x="48839" y="42925"/>
                </a:lnTo>
                <a:lnTo>
                  <a:pt x="49816" y="43560"/>
                </a:lnTo>
                <a:lnTo>
                  <a:pt x="53082" y="45085"/>
                </a:lnTo>
                <a:lnTo>
                  <a:pt x="54255" y="45593"/>
                </a:lnTo>
                <a:lnTo>
                  <a:pt x="54364" y="43180"/>
                </a:lnTo>
                <a:lnTo>
                  <a:pt x="54744" y="39751"/>
                </a:lnTo>
                <a:lnTo>
                  <a:pt x="59533" y="21209"/>
                </a:lnTo>
                <a:lnTo>
                  <a:pt x="59683" y="20701"/>
                </a:lnTo>
                <a:lnTo>
                  <a:pt x="48793" y="4572"/>
                </a:lnTo>
                <a:lnTo>
                  <a:pt x="47795" y="3937"/>
                </a:lnTo>
                <a:close/>
              </a:path>
              <a:path w="60960" h="71754">
                <a:moveTo>
                  <a:pt x="16216" y="41734"/>
                </a:moveTo>
                <a:close/>
              </a:path>
              <a:path w="60960" h="71754">
                <a:moveTo>
                  <a:pt x="16369" y="41655"/>
                </a:moveTo>
                <a:lnTo>
                  <a:pt x="16122" y="41655"/>
                </a:lnTo>
                <a:lnTo>
                  <a:pt x="16369" y="41655"/>
                </a:lnTo>
                <a:close/>
              </a:path>
              <a:path w="60960" h="71754">
                <a:moveTo>
                  <a:pt x="60402" y="20701"/>
                </a:moveTo>
                <a:lnTo>
                  <a:pt x="59683" y="20701"/>
                </a:lnTo>
                <a:lnTo>
                  <a:pt x="60476" y="20828"/>
                </a:lnTo>
                <a:lnTo>
                  <a:pt x="60402" y="20701"/>
                </a:lnTo>
                <a:close/>
              </a:path>
              <a:path w="60960" h="71754">
                <a:moveTo>
                  <a:pt x="36488" y="380"/>
                </a:moveTo>
                <a:lnTo>
                  <a:pt x="30117" y="1904"/>
                </a:lnTo>
                <a:lnTo>
                  <a:pt x="28703" y="2285"/>
                </a:lnTo>
                <a:lnTo>
                  <a:pt x="27058" y="2539"/>
                </a:lnTo>
                <a:lnTo>
                  <a:pt x="45101" y="2540"/>
                </a:lnTo>
                <a:lnTo>
                  <a:pt x="44273" y="2159"/>
                </a:lnTo>
                <a:lnTo>
                  <a:pt x="42307" y="1397"/>
                </a:lnTo>
                <a:lnTo>
                  <a:pt x="39185" y="508"/>
                </a:lnTo>
                <a:lnTo>
                  <a:pt x="37040" y="507"/>
                </a:lnTo>
                <a:lnTo>
                  <a:pt x="36488" y="380"/>
                </a:lnTo>
                <a:close/>
              </a:path>
              <a:path w="60960" h="71754">
                <a:moveTo>
                  <a:pt x="37040" y="0"/>
                </a:moveTo>
                <a:lnTo>
                  <a:pt x="37546" y="508"/>
                </a:lnTo>
                <a:lnTo>
                  <a:pt x="39185" y="508"/>
                </a:lnTo>
                <a:lnTo>
                  <a:pt x="38293" y="254"/>
                </a:lnTo>
                <a:lnTo>
                  <a:pt x="3704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15154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4" h="53975">
                <a:moveTo>
                  <a:pt x="10627" y="1617"/>
                </a:moveTo>
                <a:lnTo>
                  <a:pt x="0" y="14955"/>
                </a:lnTo>
                <a:lnTo>
                  <a:pt x="217" y="15817"/>
                </a:lnTo>
                <a:lnTo>
                  <a:pt x="286" y="16169"/>
                </a:lnTo>
                <a:lnTo>
                  <a:pt x="9141" y="28072"/>
                </a:lnTo>
                <a:lnTo>
                  <a:pt x="10084" y="28776"/>
                </a:lnTo>
                <a:lnTo>
                  <a:pt x="18214" y="44243"/>
                </a:lnTo>
                <a:lnTo>
                  <a:pt x="18536" y="45731"/>
                </a:lnTo>
                <a:lnTo>
                  <a:pt x="23527" y="51329"/>
                </a:lnTo>
                <a:lnTo>
                  <a:pt x="23964" y="51565"/>
                </a:lnTo>
                <a:lnTo>
                  <a:pt x="25252" y="51995"/>
                </a:lnTo>
                <a:lnTo>
                  <a:pt x="26000" y="52191"/>
                </a:lnTo>
                <a:lnTo>
                  <a:pt x="27138" y="52386"/>
                </a:lnTo>
                <a:lnTo>
                  <a:pt x="27575" y="52426"/>
                </a:lnTo>
                <a:lnTo>
                  <a:pt x="29507" y="52856"/>
                </a:lnTo>
                <a:lnTo>
                  <a:pt x="39017" y="53679"/>
                </a:lnTo>
                <a:lnTo>
                  <a:pt x="40869" y="53639"/>
                </a:lnTo>
                <a:lnTo>
                  <a:pt x="62582" y="49371"/>
                </a:lnTo>
                <a:lnTo>
                  <a:pt x="45584" y="49371"/>
                </a:lnTo>
                <a:lnTo>
                  <a:pt x="44836" y="49294"/>
                </a:lnTo>
                <a:lnTo>
                  <a:pt x="36855" y="45496"/>
                </a:lnTo>
                <a:lnTo>
                  <a:pt x="36108" y="44947"/>
                </a:lnTo>
                <a:lnTo>
                  <a:pt x="35238" y="44243"/>
                </a:lnTo>
                <a:lnTo>
                  <a:pt x="34532" y="43617"/>
                </a:lnTo>
                <a:lnTo>
                  <a:pt x="33929" y="43042"/>
                </a:lnTo>
                <a:lnTo>
                  <a:pt x="33649" y="42872"/>
                </a:lnTo>
                <a:lnTo>
                  <a:pt x="26161" y="31557"/>
                </a:lnTo>
                <a:lnTo>
                  <a:pt x="25804" y="30617"/>
                </a:lnTo>
                <a:lnTo>
                  <a:pt x="25183" y="28581"/>
                </a:lnTo>
                <a:lnTo>
                  <a:pt x="25057" y="28307"/>
                </a:lnTo>
                <a:lnTo>
                  <a:pt x="24907" y="27759"/>
                </a:lnTo>
                <a:lnTo>
                  <a:pt x="17156" y="21846"/>
                </a:lnTo>
                <a:lnTo>
                  <a:pt x="15627" y="21299"/>
                </a:lnTo>
                <a:lnTo>
                  <a:pt x="8233" y="15974"/>
                </a:lnTo>
                <a:lnTo>
                  <a:pt x="7796" y="15465"/>
                </a:lnTo>
                <a:lnTo>
                  <a:pt x="5760" y="10570"/>
                </a:lnTo>
                <a:lnTo>
                  <a:pt x="5860" y="7987"/>
                </a:lnTo>
                <a:lnTo>
                  <a:pt x="5990" y="7321"/>
                </a:lnTo>
                <a:lnTo>
                  <a:pt x="6151" y="6891"/>
                </a:lnTo>
                <a:lnTo>
                  <a:pt x="6266" y="6460"/>
                </a:lnTo>
                <a:lnTo>
                  <a:pt x="9417" y="2426"/>
                </a:lnTo>
                <a:lnTo>
                  <a:pt x="10627" y="1617"/>
                </a:lnTo>
                <a:close/>
              </a:path>
              <a:path w="69214" h="53975">
                <a:moveTo>
                  <a:pt x="47551" y="49222"/>
                </a:moveTo>
                <a:lnTo>
                  <a:pt x="47240" y="49294"/>
                </a:lnTo>
                <a:lnTo>
                  <a:pt x="46216" y="49371"/>
                </a:lnTo>
                <a:lnTo>
                  <a:pt x="62582" y="49371"/>
                </a:lnTo>
                <a:lnTo>
                  <a:pt x="62913" y="49254"/>
                </a:lnTo>
                <a:lnTo>
                  <a:pt x="48803" y="49254"/>
                </a:lnTo>
                <a:lnTo>
                  <a:pt x="47551" y="49222"/>
                </a:lnTo>
                <a:close/>
              </a:path>
              <a:path w="69214" h="53975">
                <a:moveTo>
                  <a:pt x="66030" y="44243"/>
                </a:moveTo>
                <a:lnTo>
                  <a:pt x="65639" y="44752"/>
                </a:lnTo>
                <a:lnTo>
                  <a:pt x="65236" y="45104"/>
                </a:lnTo>
                <a:lnTo>
                  <a:pt x="61430" y="46357"/>
                </a:lnTo>
                <a:lnTo>
                  <a:pt x="60235" y="46944"/>
                </a:lnTo>
                <a:lnTo>
                  <a:pt x="48803" y="49254"/>
                </a:lnTo>
                <a:lnTo>
                  <a:pt x="62913" y="49254"/>
                </a:lnTo>
                <a:lnTo>
                  <a:pt x="65236" y="48392"/>
                </a:lnTo>
                <a:lnTo>
                  <a:pt x="66731" y="47806"/>
                </a:lnTo>
                <a:lnTo>
                  <a:pt x="68778" y="46866"/>
                </a:lnTo>
                <a:lnTo>
                  <a:pt x="68031" y="46239"/>
                </a:lnTo>
                <a:lnTo>
                  <a:pt x="67210" y="45496"/>
                </a:lnTo>
                <a:lnTo>
                  <a:pt x="66651" y="44947"/>
                </a:lnTo>
                <a:lnTo>
                  <a:pt x="66030" y="44243"/>
                </a:lnTo>
                <a:close/>
              </a:path>
              <a:path w="69214" h="53975">
                <a:moveTo>
                  <a:pt x="47975" y="49059"/>
                </a:moveTo>
                <a:lnTo>
                  <a:pt x="47240" y="49215"/>
                </a:lnTo>
                <a:lnTo>
                  <a:pt x="47585" y="49215"/>
                </a:lnTo>
                <a:lnTo>
                  <a:pt x="47975" y="49059"/>
                </a:lnTo>
                <a:close/>
              </a:path>
              <a:path w="69214" h="53975">
                <a:moveTo>
                  <a:pt x="33750" y="42872"/>
                </a:moveTo>
                <a:lnTo>
                  <a:pt x="33929" y="43042"/>
                </a:lnTo>
                <a:lnTo>
                  <a:pt x="34107" y="43146"/>
                </a:lnTo>
                <a:lnTo>
                  <a:pt x="33750" y="42872"/>
                </a:lnTo>
                <a:close/>
              </a:path>
              <a:path w="69214" h="53975">
                <a:moveTo>
                  <a:pt x="13465" y="0"/>
                </a:moveTo>
                <a:lnTo>
                  <a:pt x="12798" y="351"/>
                </a:lnTo>
                <a:lnTo>
                  <a:pt x="10720" y="1563"/>
                </a:lnTo>
                <a:lnTo>
                  <a:pt x="10981" y="1526"/>
                </a:lnTo>
                <a:lnTo>
                  <a:pt x="11142" y="1448"/>
                </a:lnTo>
                <a:lnTo>
                  <a:pt x="11579" y="1291"/>
                </a:lnTo>
                <a:lnTo>
                  <a:pt x="12246" y="1016"/>
                </a:lnTo>
                <a:lnTo>
                  <a:pt x="13074" y="586"/>
                </a:lnTo>
                <a:lnTo>
                  <a:pt x="1346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7489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44" y="0"/>
                </a:moveTo>
                <a:lnTo>
                  <a:pt x="0" y="79"/>
                </a:lnTo>
                <a:lnTo>
                  <a:pt x="0" y="2937"/>
                </a:lnTo>
                <a:lnTo>
                  <a:pt x="505" y="2858"/>
                </a:lnTo>
                <a:lnTo>
                  <a:pt x="390" y="1409"/>
                </a:lnTo>
                <a:lnTo>
                  <a:pt x="344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74342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96" y="0"/>
                </a:moveTo>
                <a:lnTo>
                  <a:pt x="0" y="156"/>
                </a:lnTo>
                <a:lnTo>
                  <a:pt x="0" y="3054"/>
                </a:lnTo>
                <a:lnTo>
                  <a:pt x="551" y="2937"/>
                </a:lnTo>
                <a:lnTo>
                  <a:pt x="1057" y="2858"/>
                </a:lnTo>
                <a:lnTo>
                  <a:pt x="942" y="1409"/>
                </a:lnTo>
                <a:lnTo>
                  <a:pt x="89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7379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7"/>
                </a:lnTo>
                <a:lnTo>
                  <a:pt x="0" y="195"/>
                </a:lnTo>
                <a:lnTo>
                  <a:pt x="0" y="3053"/>
                </a:lnTo>
                <a:lnTo>
                  <a:pt x="551" y="2975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73284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0" y="234"/>
                </a:lnTo>
                <a:lnTo>
                  <a:pt x="0" y="3093"/>
                </a:lnTo>
                <a:lnTo>
                  <a:pt x="540" y="2975"/>
                </a:lnTo>
                <a:lnTo>
                  <a:pt x="1057" y="2897"/>
                </a:lnTo>
                <a:lnTo>
                  <a:pt x="1057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72732" y="61622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551" y="116"/>
                </a:lnTo>
                <a:lnTo>
                  <a:pt x="0" y="195"/>
                </a:lnTo>
                <a:lnTo>
                  <a:pt x="0" y="3093"/>
                </a:lnTo>
                <a:lnTo>
                  <a:pt x="1057" y="2857"/>
                </a:lnTo>
                <a:lnTo>
                  <a:pt x="1057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7218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9"/>
                </a:lnTo>
                <a:lnTo>
                  <a:pt x="0" y="195"/>
                </a:lnTo>
                <a:lnTo>
                  <a:pt x="0" y="3093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7166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1069" y="2897"/>
                </a:lnTo>
                <a:lnTo>
                  <a:pt x="0" y="3132"/>
                </a:lnTo>
                <a:lnTo>
                  <a:pt x="0" y="234"/>
                </a:lnTo>
                <a:lnTo>
                  <a:pt x="1069" y="0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71122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1057" y="2897"/>
                </a:lnTo>
                <a:lnTo>
                  <a:pt x="0" y="3132"/>
                </a:lnTo>
                <a:lnTo>
                  <a:pt x="0" y="234"/>
                </a:lnTo>
                <a:lnTo>
                  <a:pt x="1057" y="0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7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92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14"/>
                </a:lnTo>
                <a:lnTo>
                  <a:pt x="1092" y="2897"/>
                </a:lnTo>
                <a:lnTo>
                  <a:pt x="1092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7005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551" y="117"/>
                </a:lnTo>
                <a:lnTo>
                  <a:pt x="0" y="274"/>
                </a:lnTo>
                <a:lnTo>
                  <a:pt x="0" y="3172"/>
                </a:lnTo>
                <a:lnTo>
                  <a:pt x="517" y="3054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69500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0" y="234"/>
                </a:lnTo>
                <a:lnTo>
                  <a:pt x="0" y="3171"/>
                </a:lnTo>
                <a:lnTo>
                  <a:pt x="551" y="3015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68948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53"/>
                </a:lnTo>
                <a:lnTo>
                  <a:pt x="1103" y="2897"/>
                </a:lnTo>
                <a:lnTo>
                  <a:pt x="1103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6844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156"/>
                </a:lnTo>
                <a:lnTo>
                  <a:pt x="0" y="274"/>
                </a:lnTo>
                <a:lnTo>
                  <a:pt x="0" y="3211"/>
                </a:lnTo>
                <a:lnTo>
                  <a:pt x="505" y="3054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67890" y="61732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897"/>
                </a:lnTo>
                <a:lnTo>
                  <a:pt x="0" y="3210"/>
                </a:lnTo>
                <a:lnTo>
                  <a:pt x="0" y="273"/>
                </a:lnTo>
                <a:lnTo>
                  <a:pt x="1057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67338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66832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66280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65728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65223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2"/>
                </a:lnTo>
                <a:lnTo>
                  <a:pt x="0" y="3288"/>
                </a:lnTo>
                <a:lnTo>
                  <a:pt x="505" y="309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64671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3"/>
                </a:lnTo>
                <a:lnTo>
                  <a:pt x="0" y="3289"/>
                </a:lnTo>
                <a:lnTo>
                  <a:pt x="551" y="313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64119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156"/>
                </a:lnTo>
                <a:lnTo>
                  <a:pt x="0" y="352"/>
                </a:lnTo>
                <a:lnTo>
                  <a:pt x="0" y="3328"/>
                </a:lnTo>
                <a:lnTo>
                  <a:pt x="551" y="3132"/>
                </a:lnTo>
                <a:lnTo>
                  <a:pt x="1103" y="2975"/>
                </a:lnTo>
                <a:lnTo>
                  <a:pt x="1103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63613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75"/>
                </a:lnTo>
                <a:lnTo>
                  <a:pt x="0" y="3367"/>
                </a:lnTo>
                <a:lnTo>
                  <a:pt x="0" y="391"/>
                </a:lnTo>
                <a:lnTo>
                  <a:pt x="1057" y="0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63061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51" y="195"/>
                </a:lnTo>
                <a:lnTo>
                  <a:pt x="0" y="351"/>
                </a:lnTo>
                <a:lnTo>
                  <a:pt x="0" y="3367"/>
                </a:lnTo>
                <a:lnTo>
                  <a:pt x="1057" y="2975"/>
                </a:lnTo>
                <a:lnTo>
                  <a:pt x="1057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62543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517" y="155"/>
                </a:lnTo>
                <a:lnTo>
                  <a:pt x="0" y="351"/>
                </a:lnTo>
                <a:lnTo>
                  <a:pt x="0" y="3367"/>
                </a:lnTo>
                <a:lnTo>
                  <a:pt x="1069" y="2975"/>
                </a:lnTo>
                <a:lnTo>
                  <a:pt x="1069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61991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1069" y="3015"/>
                </a:lnTo>
                <a:lnTo>
                  <a:pt x="0" y="3446"/>
                </a:lnTo>
                <a:lnTo>
                  <a:pt x="0" y="431"/>
                </a:lnTo>
                <a:lnTo>
                  <a:pt x="1069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61439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235"/>
                </a:lnTo>
                <a:lnTo>
                  <a:pt x="0" y="430"/>
                </a:lnTo>
                <a:lnTo>
                  <a:pt x="0" y="3446"/>
                </a:lnTo>
                <a:lnTo>
                  <a:pt x="551" y="3250"/>
                </a:lnTo>
                <a:lnTo>
                  <a:pt x="1103" y="3015"/>
                </a:lnTo>
                <a:lnTo>
                  <a:pt x="1103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60933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90"/>
                </a:lnTo>
                <a:lnTo>
                  <a:pt x="0" y="3444"/>
                </a:lnTo>
                <a:lnTo>
                  <a:pt x="505" y="3210"/>
                </a:lnTo>
                <a:lnTo>
                  <a:pt x="1057" y="3014"/>
                </a:lnTo>
                <a:lnTo>
                  <a:pt x="1057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60381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3015"/>
                </a:lnTo>
                <a:lnTo>
                  <a:pt x="0" y="3485"/>
                </a:lnTo>
                <a:lnTo>
                  <a:pt x="0" y="431"/>
                </a:lnTo>
                <a:lnTo>
                  <a:pt x="1057" y="0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59829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054"/>
                </a:lnTo>
                <a:lnTo>
                  <a:pt x="0" y="3523"/>
                </a:lnTo>
                <a:lnTo>
                  <a:pt x="0" y="470"/>
                </a:lnTo>
                <a:lnTo>
                  <a:pt x="1103" y="0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5932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05" y="328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58771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51" y="332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58219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0" y="469"/>
                </a:lnTo>
                <a:lnTo>
                  <a:pt x="0" y="3601"/>
                </a:lnTo>
                <a:lnTo>
                  <a:pt x="551" y="3328"/>
                </a:lnTo>
                <a:lnTo>
                  <a:pt x="1103" y="3093"/>
                </a:lnTo>
                <a:lnTo>
                  <a:pt x="1103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5771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234"/>
                </a:lnTo>
                <a:lnTo>
                  <a:pt x="0" y="508"/>
                </a:lnTo>
                <a:lnTo>
                  <a:pt x="0" y="3680"/>
                </a:lnTo>
                <a:lnTo>
                  <a:pt x="505" y="3367"/>
                </a:lnTo>
                <a:lnTo>
                  <a:pt x="1057" y="3093"/>
                </a:lnTo>
                <a:lnTo>
                  <a:pt x="1057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57161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548"/>
                </a:lnTo>
                <a:lnTo>
                  <a:pt x="0" y="3719"/>
                </a:lnTo>
                <a:lnTo>
                  <a:pt x="551" y="3446"/>
                </a:lnTo>
                <a:lnTo>
                  <a:pt x="1057" y="3132"/>
                </a:lnTo>
                <a:lnTo>
                  <a:pt x="1057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56609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172"/>
                </a:lnTo>
                <a:lnTo>
                  <a:pt x="0" y="3798"/>
                </a:lnTo>
                <a:lnTo>
                  <a:pt x="0" y="548"/>
                </a:lnTo>
                <a:lnTo>
                  <a:pt x="1103" y="0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5610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505" y="273"/>
                </a:lnTo>
                <a:lnTo>
                  <a:pt x="0" y="586"/>
                </a:lnTo>
                <a:lnTo>
                  <a:pt x="0" y="3836"/>
                </a:lnTo>
                <a:lnTo>
                  <a:pt x="1057" y="3171"/>
                </a:lnTo>
                <a:lnTo>
                  <a:pt x="1057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55551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0" y="626"/>
                </a:lnTo>
                <a:lnTo>
                  <a:pt x="0" y="3915"/>
                </a:lnTo>
                <a:lnTo>
                  <a:pt x="505" y="3562"/>
                </a:lnTo>
                <a:lnTo>
                  <a:pt x="1057" y="3250"/>
                </a:lnTo>
                <a:lnTo>
                  <a:pt x="1057" y="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54999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103" y="0"/>
                </a:moveTo>
                <a:lnTo>
                  <a:pt x="0" y="626"/>
                </a:lnTo>
                <a:lnTo>
                  <a:pt x="0" y="3994"/>
                </a:lnTo>
                <a:lnTo>
                  <a:pt x="551" y="3602"/>
                </a:lnTo>
                <a:lnTo>
                  <a:pt x="1103" y="3250"/>
                </a:lnTo>
                <a:lnTo>
                  <a:pt x="1103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54482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517" y="312"/>
                </a:lnTo>
                <a:lnTo>
                  <a:pt x="0" y="665"/>
                </a:lnTo>
                <a:lnTo>
                  <a:pt x="0" y="4071"/>
                </a:lnTo>
                <a:lnTo>
                  <a:pt x="1069" y="3289"/>
                </a:lnTo>
                <a:lnTo>
                  <a:pt x="1069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53930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0" y="705"/>
                </a:lnTo>
                <a:lnTo>
                  <a:pt x="0" y="4190"/>
                </a:lnTo>
                <a:lnTo>
                  <a:pt x="517" y="3758"/>
                </a:lnTo>
                <a:lnTo>
                  <a:pt x="1069" y="3368"/>
                </a:lnTo>
                <a:lnTo>
                  <a:pt x="1069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53389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92" y="0"/>
                </a:moveTo>
                <a:lnTo>
                  <a:pt x="0" y="705"/>
                </a:lnTo>
                <a:lnTo>
                  <a:pt x="0" y="4307"/>
                </a:lnTo>
                <a:lnTo>
                  <a:pt x="540" y="3837"/>
                </a:lnTo>
                <a:lnTo>
                  <a:pt x="1092" y="3405"/>
                </a:lnTo>
                <a:lnTo>
                  <a:pt x="1092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52872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17" y="352"/>
                </a:lnTo>
                <a:lnTo>
                  <a:pt x="0" y="743"/>
                </a:lnTo>
                <a:lnTo>
                  <a:pt x="0" y="4463"/>
                </a:lnTo>
                <a:lnTo>
                  <a:pt x="517" y="3954"/>
                </a:lnTo>
                <a:lnTo>
                  <a:pt x="1057" y="3485"/>
                </a:lnTo>
                <a:lnTo>
                  <a:pt x="1057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52320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69" y="0"/>
                </a:moveTo>
                <a:lnTo>
                  <a:pt x="551" y="430"/>
                </a:lnTo>
                <a:lnTo>
                  <a:pt x="0" y="821"/>
                </a:lnTo>
                <a:lnTo>
                  <a:pt x="0" y="4697"/>
                </a:lnTo>
                <a:lnTo>
                  <a:pt x="517" y="4149"/>
                </a:lnTo>
                <a:lnTo>
                  <a:pt x="1069" y="3601"/>
                </a:lnTo>
                <a:lnTo>
                  <a:pt x="1069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51768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103" y="0"/>
                </a:moveTo>
                <a:lnTo>
                  <a:pt x="551" y="430"/>
                </a:lnTo>
                <a:lnTo>
                  <a:pt x="0" y="901"/>
                </a:lnTo>
                <a:lnTo>
                  <a:pt x="0" y="4933"/>
                </a:lnTo>
                <a:lnTo>
                  <a:pt x="275" y="4621"/>
                </a:lnTo>
                <a:lnTo>
                  <a:pt x="517" y="4307"/>
                </a:lnTo>
                <a:lnTo>
                  <a:pt x="1103" y="3719"/>
                </a:lnTo>
                <a:lnTo>
                  <a:pt x="1103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51262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05" y="470"/>
                </a:lnTo>
                <a:lnTo>
                  <a:pt x="0" y="940"/>
                </a:lnTo>
                <a:lnTo>
                  <a:pt x="0" y="5286"/>
                </a:lnTo>
                <a:lnTo>
                  <a:pt x="241" y="4894"/>
                </a:lnTo>
                <a:lnTo>
                  <a:pt x="505" y="4542"/>
                </a:lnTo>
                <a:lnTo>
                  <a:pt x="1057" y="3876"/>
                </a:lnTo>
                <a:lnTo>
                  <a:pt x="1057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50710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17" y="469"/>
                </a:lnTo>
                <a:lnTo>
                  <a:pt x="0" y="1018"/>
                </a:lnTo>
                <a:lnTo>
                  <a:pt x="0" y="5011"/>
                </a:lnTo>
                <a:lnTo>
                  <a:pt x="310" y="5167"/>
                </a:lnTo>
                <a:lnTo>
                  <a:pt x="1057" y="4032"/>
                </a:lnTo>
                <a:lnTo>
                  <a:pt x="1057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50204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05" y="548"/>
                </a:lnTo>
                <a:lnTo>
                  <a:pt x="0" y="1096"/>
                </a:lnTo>
                <a:lnTo>
                  <a:pt x="0" y="4228"/>
                </a:lnTo>
                <a:lnTo>
                  <a:pt x="816" y="4697"/>
                </a:lnTo>
                <a:lnTo>
                  <a:pt x="942" y="4542"/>
                </a:lnTo>
                <a:lnTo>
                  <a:pt x="1057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49652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781" y="273"/>
                </a:lnTo>
                <a:lnTo>
                  <a:pt x="229" y="900"/>
                </a:lnTo>
                <a:lnTo>
                  <a:pt x="0" y="1212"/>
                </a:lnTo>
                <a:lnTo>
                  <a:pt x="0" y="3367"/>
                </a:lnTo>
                <a:lnTo>
                  <a:pt x="1057" y="3993"/>
                </a:lnTo>
                <a:lnTo>
                  <a:pt x="1057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4910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05" y="665"/>
                </a:lnTo>
                <a:lnTo>
                  <a:pt x="275" y="1018"/>
                </a:lnTo>
                <a:lnTo>
                  <a:pt x="0" y="1370"/>
                </a:lnTo>
                <a:lnTo>
                  <a:pt x="0" y="2544"/>
                </a:lnTo>
                <a:lnTo>
                  <a:pt x="1103" y="3132"/>
                </a:lnTo>
                <a:lnTo>
                  <a:pt x="1103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48594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1057" y="0"/>
                </a:moveTo>
                <a:lnTo>
                  <a:pt x="735" y="352"/>
                </a:lnTo>
                <a:lnTo>
                  <a:pt x="229" y="1136"/>
                </a:lnTo>
                <a:lnTo>
                  <a:pt x="0" y="1566"/>
                </a:lnTo>
                <a:lnTo>
                  <a:pt x="1057" y="2154"/>
                </a:lnTo>
                <a:lnTo>
                  <a:pt x="1057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4859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505" y="0"/>
                </a:moveTo>
                <a:lnTo>
                  <a:pt x="505" y="1173"/>
                </a:lnTo>
                <a:lnTo>
                  <a:pt x="0" y="861"/>
                </a:lnTo>
                <a:lnTo>
                  <a:pt x="229" y="430"/>
                </a:lnTo>
                <a:lnTo>
                  <a:pt x="505" y="0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40958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5703" y="0"/>
                </a:moveTo>
                <a:lnTo>
                  <a:pt x="4404" y="0"/>
                </a:lnTo>
                <a:lnTo>
                  <a:pt x="4128" y="665"/>
                </a:lnTo>
                <a:lnTo>
                  <a:pt x="3817" y="1252"/>
                </a:lnTo>
                <a:lnTo>
                  <a:pt x="0" y="5246"/>
                </a:lnTo>
                <a:lnTo>
                  <a:pt x="1264" y="5638"/>
                </a:lnTo>
                <a:lnTo>
                  <a:pt x="2552" y="5990"/>
                </a:lnTo>
                <a:lnTo>
                  <a:pt x="3898" y="6303"/>
                </a:lnTo>
                <a:lnTo>
                  <a:pt x="5232" y="6656"/>
                </a:lnTo>
                <a:lnTo>
                  <a:pt x="32360" y="10884"/>
                </a:lnTo>
                <a:lnTo>
                  <a:pt x="33027" y="10962"/>
                </a:lnTo>
                <a:lnTo>
                  <a:pt x="33268" y="10962"/>
                </a:lnTo>
                <a:lnTo>
                  <a:pt x="32555" y="10806"/>
                </a:lnTo>
                <a:lnTo>
                  <a:pt x="31888" y="10571"/>
                </a:lnTo>
                <a:lnTo>
                  <a:pt x="19744" y="587"/>
                </a:lnTo>
                <a:lnTo>
                  <a:pt x="16835" y="430"/>
                </a:lnTo>
                <a:lnTo>
                  <a:pt x="9165" y="117"/>
                </a:lnTo>
                <a:lnTo>
                  <a:pt x="7198" y="77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42729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5" h="7620">
                <a:moveTo>
                  <a:pt x="2207" y="0"/>
                </a:moveTo>
                <a:lnTo>
                  <a:pt x="26023" y="7321"/>
                </a:lnTo>
                <a:lnTo>
                  <a:pt x="24609" y="6264"/>
                </a:lnTo>
                <a:lnTo>
                  <a:pt x="23355" y="5246"/>
                </a:lnTo>
                <a:lnTo>
                  <a:pt x="22132" y="4189"/>
                </a:lnTo>
                <a:lnTo>
                  <a:pt x="20009" y="2114"/>
                </a:lnTo>
                <a:lnTo>
                  <a:pt x="19698" y="1722"/>
                </a:lnTo>
                <a:lnTo>
                  <a:pt x="2633" y="77"/>
                </a:lnTo>
                <a:lnTo>
                  <a:pt x="220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50415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7630" y="0"/>
                </a:moveTo>
                <a:lnTo>
                  <a:pt x="1980" y="10413"/>
                </a:lnTo>
                <a:lnTo>
                  <a:pt x="2076" y="11175"/>
                </a:lnTo>
                <a:lnTo>
                  <a:pt x="4755" y="16890"/>
                </a:lnTo>
                <a:lnTo>
                  <a:pt x="3663" y="17398"/>
                </a:lnTo>
                <a:lnTo>
                  <a:pt x="0" y="23875"/>
                </a:lnTo>
                <a:lnTo>
                  <a:pt x="121" y="24764"/>
                </a:lnTo>
                <a:lnTo>
                  <a:pt x="7941" y="36448"/>
                </a:lnTo>
                <a:lnTo>
                  <a:pt x="7515" y="37591"/>
                </a:lnTo>
                <a:lnTo>
                  <a:pt x="7274" y="38480"/>
                </a:lnTo>
                <a:lnTo>
                  <a:pt x="7159" y="39115"/>
                </a:lnTo>
                <a:lnTo>
                  <a:pt x="7078" y="41528"/>
                </a:lnTo>
                <a:lnTo>
                  <a:pt x="7193" y="42417"/>
                </a:lnTo>
                <a:lnTo>
                  <a:pt x="19739" y="52450"/>
                </a:lnTo>
                <a:lnTo>
                  <a:pt x="21039" y="53212"/>
                </a:lnTo>
                <a:lnTo>
                  <a:pt x="22844" y="54355"/>
                </a:lnTo>
                <a:lnTo>
                  <a:pt x="23983" y="55372"/>
                </a:lnTo>
                <a:lnTo>
                  <a:pt x="24535" y="56007"/>
                </a:lnTo>
                <a:lnTo>
                  <a:pt x="26064" y="57658"/>
                </a:lnTo>
                <a:lnTo>
                  <a:pt x="28272" y="60706"/>
                </a:lnTo>
                <a:lnTo>
                  <a:pt x="29020" y="61976"/>
                </a:lnTo>
                <a:lnTo>
                  <a:pt x="29641" y="63119"/>
                </a:lnTo>
                <a:lnTo>
                  <a:pt x="30239" y="64135"/>
                </a:lnTo>
                <a:lnTo>
                  <a:pt x="30710" y="65024"/>
                </a:lnTo>
                <a:lnTo>
                  <a:pt x="31573" y="66802"/>
                </a:lnTo>
                <a:lnTo>
                  <a:pt x="30860" y="63754"/>
                </a:lnTo>
                <a:lnTo>
                  <a:pt x="29963" y="58547"/>
                </a:lnTo>
                <a:lnTo>
                  <a:pt x="29848" y="57531"/>
                </a:lnTo>
                <a:lnTo>
                  <a:pt x="29719" y="56007"/>
                </a:lnTo>
                <a:lnTo>
                  <a:pt x="29649" y="53975"/>
                </a:lnTo>
                <a:lnTo>
                  <a:pt x="25248" y="53975"/>
                </a:lnTo>
                <a:lnTo>
                  <a:pt x="24730" y="53213"/>
                </a:lnTo>
                <a:lnTo>
                  <a:pt x="23074" y="51054"/>
                </a:lnTo>
                <a:lnTo>
                  <a:pt x="21384" y="49148"/>
                </a:lnTo>
                <a:lnTo>
                  <a:pt x="20671" y="48513"/>
                </a:lnTo>
                <a:lnTo>
                  <a:pt x="19659" y="47497"/>
                </a:lnTo>
                <a:lnTo>
                  <a:pt x="12035" y="42417"/>
                </a:lnTo>
                <a:lnTo>
                  <a:pt x="11678" y="42163"/>
                </a:lnTo>
                <a:lnTo>
                  <a:pt x="13449" y="41909"/>
                </a:lnTo>
                <a:lnTo>
                  <a:pt x="18554" y="41909"/>
                </a:lnTo>
                <a:lnTo>
                  <a:pt x="17739" y="41147"/>
                </a:lnTo>
                <a:lnTo>
                  <a:pt x="2168" y="23494"/>
                </a:lnTo>
                <a:lnTo>
                  <a:pt x="11284" y="23494"/>
                </a:lnTo>
                <a:lnTo>
                  <a:pt x="10204" y="20065"/>
                </a:lnTo>
                <a:lnTo>
                  <a:pt x="7868" y="3301"/>
                </a:lnTo>
                <a:lnTo>
                  <a:pt x="7630" y="0"/>
                </a:lnTo>
                <a:close/>
              </a:path>
              <a:path w="33654" h="67309">
                <a:moveTo>
                  <a:pt x="29783" y="30734"/>
                </a:moveTo>
                <a:lnTo>
                  <a:pt x="26110" y="30734"/>
                </a:lnTo>
                <a:lnTo>
                  <a:pt x="25685" y="33020"/>
                </a:lnTo>
                <a:lnTo>
                  <a:pt x="25478" y="33782"/>
                </a:lnTo>
                <a:lnTo>
                  <a:pt x="22649" y="38735"/>
                </a:lnTo>
                <a:lnTo>
                  <a:pt x="23753" y="41656"/>
                </a:lnTo>
                <a:lnTo>
                  <a:pt x="25248" y="53975"/>
                </a:lnTo>
                <a:lnTo>
                  <a:pt x="29649" y="53975"/>
                </a:lnTo>
                <a:lnTo>
                  <a:pt x="31216" y="49403"/>
                </a:lnTo>
                <a:lnTo>
                  <a:pt x="31573" y="49403"/>
                </a:lnTo>
                <a:lnTo>
                  <a:pt x="32080" y="48006"/>
                </a:lnTo>
                <a:lnTo>
                  <a:pt x="32677" y="45720"/>
                </a:lnTo>
                <a:lnTo>
                  <a:pt x="32848" y="44831"/>
                </a:lnTo>
                <a:lnTo>
                  <a:pt x="32966" y="44069"/>
                </a:lnTo>
                <a:lnTo>
                  <a:pt x="33091" y="42164"/>
                </a:lnTo>
                <a:lnTo>
                  <a:pt x="32980" y="40640"/>
                </a:lnTo>
                <a:lnTo>
                  <a:pt x="26973" y="34671"/>
                </a:lnTo>
                <a:lnTo>
                  <a:pt x="28226" y="33147"/>
                </a:lnTo>
                <a:lnTo>
                  <a:pt x="29250" y="31623"/>
                </a:lnTo>
                <a:lnTo>
                  <a:pt x="29783" y="30734"/>
                </a:lnTo>
                <a:close/>
              </a:path>
              <a:path w="33654" h="67309">
                <a:moveTo>
                  <a:pt x="18554" y="41909"/>
                </a:moveTo>
                <a:lnTo>
                  <a:pt x="14277" y="41909"/>
                </a:lnTo>
                <a:lnTo>
                  <a:pt x="15807" y="42036"/>
                </a:lnTo>
                <a:lnTo>
                  <a:pt x="17693" y="42417"/>
                </a:lnTo>
                <a:lnTo>
                  <a:pt x="18682" y="42798"/>
                </a:lnTo>
                <a:lnTo>
                  <a:pt x="19429" y="43052"/>
                </a:lnTo>
                <a:lnTo>
                  <a:pt x="19900" y="43179"/>
                </a:lnTo>
                <a:lnTo>
                  <a:pt x="20050" y="43306"/>
                </a:lnTo>
                <a:lnTo>
                  <a:pt x="18554" y="41909"/>
                </a:lnTo>
                <a:close/>
              </a:path>
              <a:path w="33654" h="67309">
                <a:moveTo>
                  <a:pt x="29602" y="20320"/>
                </a:moveTo>
                <a:lnTo>
                  <a:pt x="23201" y="20320"/>
                </a:lnTo>
                <a:lnTo>
                  <a:pt x="22568" y="23368"/>
                </a:lnTo>
                <a:lnTo>
                  <a:pt x="20140" y="33401"/>
                </a:lnTo>
                <a:lnTo>
                  <a:pt x="19463" y="35814"/>
                </a:lnTo>
                <a:lnTo>
                  <a:pt x="21073" y="34163"/>
                </a:lnTo>
                <a:lnTo>
                  <a:pt x="21786" y="33528"/>
                </a:lnTo>
                <a:lnTo>
                  <a:pt x="23040" y="32512"/>
                </a:lnTo>
                <a:lnTo>
                  <a:pt x="24063" y="31750"/>
                </a:lnTo>
                <a:lnTo>
                  <a:pt x="24500" y="31369"/>
                </a:lnTo>
                <a:lnTo>
                  <a:pt x="25202" y="30988"/>
                </a:lnTo>
                <a:lnTo>
                  <a:pt x="25984" y="30734"/>
                </a:lnTo>
                <a:lnTo>
                  <a:pt x="29783" y="30734"/>
                </a:lnTo>
                <a:lnTo>
                  <a:pt x="30469" y="29591"/>
                </a:lnTo>
                <a:lnTo>
                  <a:pt x="32159" y="24384"/>
                </a:lnTo>
                <a:lnTo>
                  <a:pt x="32125" y="22098"/>
                </a:lnTo>
                <a:lnTo>
                  <a:pt x="31883" y="21209"/>
                </a:lnTo>
                <a:lnTo>
                  <a:pt x="30860" y="20828"/>
                </a:lnTo>
                <a:lnTo>
                  <a:pt x="29602" y="20320"/>
                </a:lnTo>
                <a:close/>
              </a:path>
              <a:path w="33654" h="67309">
                <a:moveTo>
                  <a:pt x="11284" y="23494"/>
                </a:moveTo>
                <a:lnTo>
                  <a:pt x="2168" y="23494"/>
                </a:lnTo>
                <a:lnTo>
                  <a:pt x="3421" y="24383"/>
                </a:lnTo>
                <a:lnTo>
                  <a:pt x="5825" y="25907"/>
                </a:lnTo>
                <a:lnTo>
                  <a:pt x="8930" y="27685"/>
                </a:lnTo>
                <a:lnTo>
                  <a:pt x="12069" y="29336"/>
                </a:lnTo>
                <a:lnTo>
                  <a:pt x="13760" y="29971"/>
                </a:lnTo>
                <a:lnTo>
                  <a:pt x="14001" y="30098"/>
                </a:lnTo>
                <a:lnTo>
                  <a:pt x="13369" y="28828"/>
                </a:lnTo>
                <a:lnTo>
                  <a:pt x="11368" y="23748"/>
                </a:lnTo>
                <a:lnTo>
                  <a:pt x="11284" y="23494"/>
                </a:lnTo>
                <a:close/>
              </a:path>
              <a:path w="33654" h="67309">
                <a:moveTo>
                  <a:pt x="14864" y="9144"/>
                </a:moveTo>
                <a:lnTo>
                  <a:pt x="14231" y="11557"/>
                </a:lnTo>
                <a:lnTo>
                  <a:pt x="13806" y="13716"/>
                </a:lnTo>
                <a:lnTo>
                  <a:pt x="13539" y="15748"/>
                </a:lnTo>
                <a:lnTo>
                  <a:pt x="13454" y="22097"/>
                </a:lnTo>
                <a:lnTo>
                  <a:pt x="13568" y="23113"/>
                </a:lnTo>
                <a:lnTo>
                  <a:pt x="15416" y="29209"/>
                </a:lnTo>
                <a:lnTo>
                  <a:pt x="16117" y="27686"/>
                </a:lnTo>
                <a:lnTo>
                  <a:pt x="16830" y="26416"/>
                </a:lnTo>
                <a:lnTo>
                  <a:pt x="20717" y="21717"/>
                </a:lnTo>
                <a:lnTo>
                  <a:pt x="21269" y="21209"/>
                </a:lnTo>
                <a:lnTo>
                  <a:pt x="22177" y="20701"/>
                </a:lnTo>
                <a:lnTo>
                  <a:pt x="23201" y="20320"/>
                </a:lnTo>
                <a:lnTo>
                  <a:pt x="29602" y="20320"/>
                </a:lnTo>
                <a:lnTo>
                  <a:pt x="28974" y="20066"/>
                </a:lnTo>
                <a:lnTo>
                  <a:pt x="15140" y="9525"/>
                </a:lnTo>
                <a:lnTo>
                  <a:pt x="14864" y="91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02962" y="624020"/>
            <a:ext cx="12700" cy="17145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12699" y="0"/>
                </a:moveTo>
                <a:lnTo>
                  <a:pt x="0" y="13508"/>
                </a:lnTo>
                <a:lnTo>
                  <a:pt x="157" y="13782"/>
                </a:lnTo>
                <a:lnTo>
                  <a:pt x="5347" y="16797"/>
                </a:lnTo>
                <a:lnTo>
                  <a:pt x="6133" y="16640"/>
                </a:lnTo>
                <a:lnTo>
                  <a:pt x="12612" y="1801"/>
                </a:lnTo>
                <a:lnTo>
                  <a:pt x="1269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60468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17073" y="13158"/>
                </a:moveTo>
                <a:lnTo>
                  <a:pt x="10569" y="13158"/>
                </a:lnTo>
                <a:lnTo>
                  <a:pt x="11395" y="14372"/>
                </a:lnTo>
                <a:lnTo>
                  <a:pt x="12339" y="15346"/>
                </a:lnTo>
                <a:lnTo>
                  <a:pt x="17804" y="17934"/>
                </a:lnTo>
                <a:lnTo>
                  <a:pt x="17293" y="15197"/>
                </a:lnTo>
                <a:lnTo>
                  <a:pt x="17073" y="13158"/>
                </a:lnTo>
                <a:close/>
              </a:path>
              <a:path w="18414" h="18415">
                <a:moveTo>
                  <a:pt x="4121" y="0"/>
                </a:moveTo>
                <a:lnTo>
                  <a:pt x="0" y="6379"/>
                </a:lnTo>
                <a:lnTo>
                  <a:pt x="105" y="7089"/>
                </a:lnTo>
                <a:lnTo>
                  <a:pt x="466" y="8852"/>
                </a:lnTo>
                <a:lnTo>
                  <a:pt x="308" y="9746"/>
                </a:lnTo>
                <a:lnTo>
                  <a:pt x="4672" y="14876"/>
                </a:lnTo>
                <a:lnTo>
                  <a:pt x="6245" y="14647"/>
                </a:lnTo>
                <a:lnTo>
                  <a:pt x="6756" y="14487"/>
                </a:lnTo>
                <a:lnTo>
                  <a:pt x="7891" y="14178"/>
                </a:lnTo>
                <a:lnTo>
                  <a:pt x="8682" y="13937"/>
                </a:lnTo>
                <a:lnTo>
                  <a:pt x="10059" y="13388"/>
                </a:lnTo>
                <a:lnTo>
                  <a:pt x="10569" y="13158"/>
                </a:lnTo>
                <a:lnTo>
                  <a:pt x="17073" y="13158"/>
                </a:lnTo>
                <a:lnTo>
                  <a:pt x="17017" y="12529"/>
                </a:lnTo>
                <a:lnTo>
                  <a:pt x="16585" y="12254"/>
                </a:lnTo>
                <a:lnTo>
                  <a:pt x="16231" y="11979"/>
                </a:lnTo>
                <a:lnTo>
                  <a:pt x="15483" y="11315"/>
                </a:lnTo>
                <a:lnTo>
                  <a:pt x="14846" y="10570"/>
                </a:lnTo>
                <a:lnTo>
                  <a:pt x="14462" y="10066"/>
                </a:lnTo>
                <a:lnTo>
                  <a:pt x="13597" y="8692"/>
                </a:lnTo>
                <a:lnTo>
                  <a:pt x="13755" y="7867"/>
                </a:lnTo>
                <a:lnTo>
                  <a:pt x="13881" y="6928"/>
                </a:lnTo>
                <a:lnTo>
                  <a:pt x="8682" y="1213"/>
                </a:lnTo>
                <a:lnTo>
                  <a:pt x="7621" y="778"/>
                </a:lnTo>
                <a:lnTo>
                  <a:pt x="5695" y="194"/>
                </a:lnTo>
                <a:lnTo>
                  <a:pt x="4121" y="0"/>
                </a:lnTo>
                <a:close/>
              </a:path>
              <a:path w="18414" h="18415">
                <a:moveTo>
                  <a:pt x="10216" y="1099"/>
                </a:moveTo>
                <a:lnTo>
                  <a:pt x="9744" y="1099"/>
                </a:lnTo>
                <a:lnTo>
                  <a:pt x="8682" y="1213"/>
                </a:lnTo>
                <a:lnTo>
                  <a:pt x="11002" y="1213"/>
                </a:lnTo>
                <a:lnTo>
                  <a:pt x="10216" y="10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62467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6526" y="0"/>
                </a:moveTo>
                <a:lnTo>
                  <a:pt x="629" y="6298"/>
                </a:lnTo>
                <a:lnTo>
                  <a:pt x="393" y="6459"/>
                </a:lnTo>
                <a:lnTo>
                  <a:pt x="196" y="6814"/>
                </a:lnTo>
                <a:lnTo>
                  <a:pt x="80" y="7157"/>
                </a:lnTo>
                <a:lnTo>
                  <a:pt x="0" y="8177"/>
                </a:lnTo>
                <a:lnTo>
                  <a:pt x="157" y="8612"/>
                </a:lnTo>
                <a:lnTo>
                  <a:pt x="4482" y="10410"/>
                </a:lnTo>
                <a:lnTo>
                  <a:pt x="5308" y="9940"/>
                </a:lnTo>
                <a:lnTo>
                  <a:pt x="9121" y="5359"/>
                </a:lnTo>
                <a:lnTo>
                  <a:pt x="9043" y="3722"/>
                </a:lnTo>
                <a:lnTo>
                  <a:pt x="8769" y="2897"/>
                </a:lnTo>
                <a:lnTo>
                  <a:pt x="8492" y="2301"/>
                </a:lnTo>
                <a:lnTo>
                  <a:pt x="7902" y="1408"/>
                </a:lnTo>
                <a:lnTo>
                  <a:pt x="6802" y="229"/>
                </a:lnTo>
                <a:lnTo>
                  <a:pt x="652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61642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050" y="0"/>
                </a:moveTo>
                <a:lnTo>
                  <a:pt x="0" y="5016"/>
                </a:lnTo>
                <a:lnTo>
                  <a:pt x="118" y="5680"/>
                </a:lnTo>
                <a:lnTo>
                  <a:pt x="5154" y="1408"/>
                </a:lnTo>
                <a:lnTo>
                  <a:pt x="5108" y="858"/>
                </a:lnTo>
                <a:lnTo>
                  <a:pt x="405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06462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5" h="20320">
                <a:moveTo>
                  <a:pt x="20806" y="3015"/>
                </a:moveTo>
                <a:lnTo>
                  <a:pt x="7431" y="3015"/>
                </a:lnTo>
                <a:lnTo>
                  <a:pt x="9239" y="3093"/>
                </a:lnTo>
                <a:lnTo>
                  <a:pt x="11047" y="3328"/>
                </a:lnTo>
                <a:lnTo>
                  <a:pt x="35380" y="16562"/>
                </a:lnTo>
                <a:lnTo>
                  <a:pt x="36873" y="17971"/>
                </a:lnTo>
                <a:lnTo>
                  <a:pt x="38416" y="19577"/>
                </a:lnTo>
                <a:lnTo>
                  <a:pt x="38612" y="19811"/>
                </a:lnTo>
                <a:lnTo>
                  <a:pt x="37674" y="17854"/>
                </a:lnTo>
                <a:lnTo>
                  <a:pt x="21328" y="3211"/>
                </a:lnTo>
                <a:lnTo>
                  <a:pt x="20806" y="3015"/>
                </a:lnTo>
                <a:close/>
              </a:path>
              <a:path w="38735" h="20320">
                <a:moveTo>
                  <a:pt x="4089" y="0"/>
                </a:moveTo>
                <a:lnTo>
                  <a:pt x="1454" y="79"/>
                </a:lnTo>
                <a:lnTo>
                  <a:pt x="668" y="1919"/>
                </a:lnTo>
                <a:lnTo>
                  <a:pt x="0" y="3954"/>
                </a:lnTo>
                <a:lnTo>
                  <a:pt x="1887" y="3485"/>
                </a:lnTo>
                <a:lnTo>
                  <a:pt x="3735" y="3211"/>
                </a:lnTo>
                <a:lnTo>
                  <a:pt x="5583" y="3054"/>
                </a:lnTo>
                <a:lnTo>
                  <a:pt x="7431" y="3015"/>
                </a:lnTo>
                <a:lnTo>
                  <a:pt x="20806" y="3015"/>
                </a:lnTo>
                <a:lnTo>
                  <a:pt x="19971" y="2701"/>
                </a:lnTo>
                <a:lnTo>
                  <a:pt x="5937" y="40"/>
                </a:lnTo>
                <a:lnTo>
                  <a:pt x="408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43223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8843" y="0"/>
                </a:moveTo>
                <a:lnTo>
                  <a:pt x="0" y="6146"/>
                </a:lnTo>
                <a:lnTo>
                  <a:pt x="80" y="6303"/>
                </a:lnTo>
                <a:lnTo>
                  <a:pt x="1724" y="6811"/>
                </a:lnTo>
                <a:lnTo>
                  <a:pt x="2081" y="6773"/>
                </a:lnTo>
                <a:lnTo>
                  <a:pt x="2518" y="6656"/>
                </a:lnTo>
                <a:lnTo>
                  <a:pt x="3230" y="6146"/>
                </a:lnTo>
                <a:lnTo>
                  <a:pt x="3852" y="5754"/>
                </a:lnTo>
                <a:lnTo>
                  <a:pt x="9556" y="4228"/>
                </a:lnTo>
                <a:lnTo>
                  <a:pt x="11642" y="4228"/>
                </a:lnTo>
                <a:lnTo>
                  <a:pt x="11994" y="3523"/>
                </a:lnTo>
                <a:lnTo>
                  <a:pt x="12101" y="2936"/>
                </a:lnTo>
                <a:lnTo>
                  <a:pt x="12074" y="2153"/>
                </a:lnTo>
                <a:lnTo>
                  <a:pt x="11867" y="1604"/>
                </a:lnTo>
                <a:lnTo>
                  <a:pt x="9314" y="77"/>
                </a:lnTo>
                <a:lnTo>
                  <a:pt x="8843" y="0"/>
                </a:lnTo>
                <a:close/>
              </a:path>
              <a:path w="12700" h="6984">
                <a:moveTo>
                  <a:pt x="11642" y="4228"/>
                </a:moveTo>
                <a:lnTo>
                  <a:pt x="10533" y="4228"/>
                </a:lnTo>
                <a:lnTo>
                  <a:pt x="11603" y="430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47156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014" y="0"/>
                </a:moveTo>
                <a:lnTo>
                  <a:pt x="0" y="1761"/>
                </a:lnTo>
                <a:lnTo>
                  <a:pt x="781" y="2192"/>
                </a:lnTo>
                <a:lnTo>
                  <a:pt x="1103" y="2348"/>
                </a:lnTo>
                <a:lnTo>
                  <a:pt x="1966" y="2622"/>
                </a:lnTo>
                <a:lnTo>
                  <a:pt x="2472" y="2701"/>
                </a:lnTo>
                <a:lnTo>
                  <a:pt x="2989" y="2740"/>
                </a:lnTo>
                <a:lnTo>
                  <a:pt x="3541" y="2701"/>
                </a:lnTo>
                <a:lnTo>
                  <a:pt x="6646" y="38"/>
                </a:lnTo>
                <a:lnTo>
                  <a:pt x="601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2164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623" y="0"/>
                </a:moveTo>
                <a:lnTo>
                  <a:pt x="264" y="1957"/>
                </a:lnTo>
                <a:lnTo>
                  <a:pt x="57" y="3797"/>
                </a:lnTo>
                <a:lnTo>
                  <a:pt x="0" y="9787"/>
                </a:lnTo>
                <a:lnTo>
                  <a:pt x="191" y="11549"/>
                </a:lnTo>
                <a:lnTo>
                  <a:pt x="413" y="12880"/>
                </a:lnTo>
                <a:lnTo>
                  <a:pt x="584" y="13664"/>
                </a:lnTo>
                <a:lnTo>
                  <a:pt x="971" y="15073"/>
                </a:lnTo>
                <a:lnTo>
                  <a:pt x="1213" y="15778"/>
                </a:lnTo>
                <a:lnTo>
                  <a:pt x="1489" y="15543"/>
                </a:lnTo>
                <a:lnTo>
                  <a:pt x="4007" y="10962"/>
                </a:lnTo>
                <a:lnTo>
                  <a:pt x="3957" y="7517"/>
                </a:lnTo>
                <a:lnTo>
                  <a:pt x="6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74224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5" h="41909">
                <a:moveTo>
                  <a:pt x="31844" y="36448"/>
                </a:moveTo>
                <a:lnTo>
                  <a:pt x="18910" y="36448"/>
                </a:lnTo>
                <a:lnTo>
                  <a:pt x="19774" y="37845"/>
                </a:lnTo>
                <a:lnTo>
                  <a:pt x="20640" y="38988"/>
                </a:lnTo>
                <a:lnTo>
                  <a:pt x="26183" y="41655"/>
                </a:lnTo>
                <a:lnTo>
                  <a:pt x="26891" y="41401"/>
                </a:lnTo>
                <a:lnTo>
                  <a:pt x="28267" y="40639"/>
                </a:lnTo>
                <a:lnTo>
                  <a:pt x="28935" y="40131"/>
                </a:lnTo>
                <a:lnTo>
                  <a:pt x="29564" y="39496"/>
                </a:lnTo>
                <a:lnTo>
                  <a:pt x="30154" y="38734"/>
                </a:lnTo>
                <a:lnTo>
                  <a:pt x="30744" y="38099"/>
                </a:lnTo>
                <a:lnTo>
                  <a:pt x="31844" y="36448"/>
                </a:lnTo>
                <a:close/>
              </a:path>
              <a:path w="70485" h="41909">
                <a:moveTo>
                  <a:pt x="7076" y="26161"/>
                </a:moveTo>
                <a:lnTo>
                  <a:pt x="5739" y="26542"/>
                </a:lnTo>
                <a:lnTo>
                  <a:pt x="4559" y="26923"/>
                </a:lnTo>
                <a:lnTo>
                  <a:pt x="3538" y="27431"/>
                </a:lnTo>
                <a:lnTo>
                  <a:pt x="2633" y="27812"/>
                </a:lnTo>
                <a:lnTo>
                  <a:pt x="0" y="31876"/>
                </a:lnTo>
                <a:lnTo>
                  <a:pt x="156" y="32384"/>
                </a:lnTo>
                <a:lnTo>
                  <a:pt x="6722" y="37591"/>
                </a:lnTo>
                <a:lnTo>
                  <a:pt x="8687" y="38099"/>
                </a:lnTo>
                <a:lnTo>
                  <a:pt x="10457" y="38226"/>
                </a:lnTo>
                <a:lnTo>
                  <a:pt x="12029" y="38480"/>
                </a:lnTo>
                <a:lnTo>
                  <a:pt x="14506" y="38480"/>
                </a:lnTo>
                <a:lnTo>
                  <a:pt x="15057" y="38353"/>
                </a:lnTo>
                <a:lnTo>
                  <a:pt x="15529" y="38353"/>
                </a:lnTo>
                <a:lnTo>
                  <a:pt x="16354" y="38099"/>
                </a:lnTo>
                <a:lnTo>
                  <a:pt x="18910" y="36448"/>
                </a:lnTo>
                <a:lnTo>
                  <a:pt x="31844" y="36448"/>
                </a:lnTo>
                <a:lnTo>
                  <a:pt x="32788" y="34670"/>
                </a:lnTo>
                <a:lnTo>
                  <a:pt x="33430" y="33400"/>
                </a:lnTo>
                <a:lnTo>
                  <a:pt x="9396" y="33400"/>
                </a:lnTo>
                <a:lnTo>
                  <a:pt x="9160" y="33273"/>
                </a:lnTo>
                <a:lnTo>
                  <a:pt x="8491" y="33019"/>
                </a:lnTo>
                <a:lnTo>
                  <a:pt x="8098" y="32765"/>
                </a:lnTo>
                <a:lnTo>
                  <a:pt x="7233" y="32257"/>
                </a:lnTo>
                <a:lnTo>
                  <a:pt x="6839" y="31876"/>
                </a:lnTo>
                <a:lnTo>
                  <a:pt x="6171" y="30860"/>
                </a:lnTo>
                <a:lnTo>
                  <a:pt x="6054" y="30606"/>
                </a:lnTo>
                <a:lnTo>
                  <a:pt x="5928" y="30098"/>
                </a:lnTo>
                <a:lnTo>
                  <a:pt x="6054" y="28193"/>
                </a:lnTo>
                <a:lnTo>
                  <a:pt x="6486" y="27177"/>
                </a:lnTo>
                <a:lnTo>
                  <a:pt x="7076" y="26161"/>
                </a:lnTo>
                <a:close/>
              </a:path>
              <a:path w="70485" h="41909">
                <a:moveTo>
                  <a:pt x="64284" y="5334"/>
                </a:moveTo>
                <a:lnTo>
                  <a:pt x="47336" y="5333"/>
                </a:lnTo>
                <a:lnTo>
                  <a:pt x="54958" y="5714"/>
                </a:lnTo>
                <a:lnTo>
                  <a:pt x="52566" y="6984"/>
                </a:lnTo>
                <a:lnTo>
                  <a:pt x="40179" y="14858"/>
                </a:lnTo>
                <a:lnTo>
                  <a:pt x="37939" y="16509"/>
                </a:lnTo>
                <a:lnTo>
                  <a:pt x="36798" y="17525"/>
                </a:lnTo>
                <a:lnTo>
                  <a:pt x="35659" y="18414"/>
                </a:lnTo>
                <a:lnTo>
                  <a:pt x="34479" y="19430"/>
                </a:lnTo>
                <a:lnTo>
                  <a:pt x="33339" y="20446"/>
                </a:lnTo>
                <a:lnTo>
                  <a:pt x="31779" y="21970"/>
                </a:lnTo>
                <a:lnTo>
                  <a:pt x="28738" y="25018"/>
                </a:lnTo>
                <a:lnTo>
                  <a:pt x="27271" y="26669"/>
                </a:lnTo>
                <a:lnTo>
                  <a:pt x="26026" y="27939"/>
                </a:lnTo>
                <a:lnTo>
                  <a:pt x="25043" y="28701"/>
                </a:lnTo>
                <a:lnTo>
                  <a:pt x="23942" y="29463"/>
                </a:lnTo>
                <a:lnTo>
                  <a:pt x="23313" y="29971"/>
                </a:lnTo>
                <a:lnTo>
                  <a:pt x="11754" y="33400"/>
                </a:lnTo>
                <a:lnTo>
                  <a:pt x="33430" y="33400"/>
                </a:lnTo>
                <a:lnTo>
                  <a:pt x="34058" y="32130"/>
                </a:lnTo>
                <a:lnTo>
                  <a:pt x="35579" y="28193"/>
                </a:lnTo>
                <a:lnTo>
                  <a:pt x="35659" y="27939"/>
                </a:lnTo>
                <a:lnTo>
                  <a:pt x="45295" y="27939"/>
                </a:lnTo>
                <a:lnTo>
                  <a:pt x="48608" y="20446"/>
                </a:lnTo>
                <a:lnTo>
                  <a:pt x="49932" y="17652"/>
                </a:lnTo>
                <a:lnTo>
                  <a:pt x="50910" y="16128"/>
                </a:lnTo>
                <a:lnTo>
                  <a:pt x="51542" y="15366"/>
                </a:lnTo>
                <a:lnTo>
                  <a:pt x="52129" y="14731"/>
                </a:lnTo>
                <a:lnTo>
                  <a:pt x="52991" y="14096"/>
                </a:lnTo>
                <a:lnTo>
                  <a:pt x="53267" y="13842"/>
                </a:lnTo>
                <a:lnTo>
                  <a:pt x="54015" y="13588"/>
                </a:lnTo>
                <a:lnTo>
                  <a:pt x="54486" y="13461"/>
                </a:lnTo>
                <a:lnTo>
                  <a:pt x="56107" y="13461"/>
                </a:lnTo>
                <a:lnTo>
                  <a:pt x="56383" y="13334"/>
                </a:lnTo>
                <a:lnTo>
                  <a:pt x="57280" y="13080"/>
                </a:lnTo>
                <a:lnTo>
                  <a:pt x="57637" y="12826"/>
                </a:lnTo>
                <a:lnTo>
                  <a:pt x="57993" y="12699"/>
                </a:lnTo>
                <a:lnTo>
                  <a:pt x="58580" y="12319"/>
                </a:lnTo>
                <a:lnTo>
                  <a:pt x="58810" y="12065"/>
                </a:lnTo>
                <a:lnTo>
                  <a:pt x="59212" y="11684"/>
                </a:lnTo>
                <a:lnTo>
                  <a:pt x="59488" y="11303"/>
                </a:lnTo>
                <a:lnTo>
                  <a:pt x="59718" y="10668"/>
                </a:lnTo>
                <a:lnTo>
                  <a:pt x="59684" y="9652"/>
                </a:lnTo>
                <a:lnTo>
                  <a:pt x="59408" y="9017"/>
                </a:lnTo>
                <a:lnTo>
                  <a:pt x="59431" y="8763"/>
                </a:lnTo>
                <a:lnTo>
                  <a:pt x="59994" y="8128"/>
                </a:lnTo>
                <a:lnTo>
                  <a:pt x="60776" y="7493"/>
                </a:lnTo>
                <a:lnTo>
                  <a:pt x="61179" y="7112"/>
                </a:lnTo>
                <a:lnTo>
                  <a:pt x="64284" y="5334"/>
                </a:lnTo>
                <a:close/>
              </a:path>
              <a:path w="70485" h="41909">
                <a:moveTo>
                  <a:pt x="45295" y="27939"/>
                </a:moveTo>
                <a:lnTo>
                  <a:pt x="35659" y="27939"/>
                </a:lnTo>
                <a:lnTo>
                  <a:pt x="36366" y="28828"/>
                </a:lnTo>
                <a:lnTo>
                  <a:pt x="37073" y="29590"/>
                </a:lnTo>
                <a:lnTo>
                  <a:pt x="40966" y="31368"/>
                </a:lnTo>
                <a:lnTo>
                  <a:pt x="41556" y="31241"/>
                </a:lnTo>
                <a:lnTo>
                  <a:pt x="42656" y="30733"/>
                </a:lnTo>
                <a:lnTo>
                  <a:pt x="43168" y="30352"/>
                </a:lnTo>
                <a:lnTo>
                  <a:pt x="44623" y="28828"/>
                </a:lnTo>
                <a:lnTo>
                  <a:pt x="45295" y="27939"/>
                </a:lnTo>
                <a:close/>
              </a:path>
              <a:path w="70485" h="41909">
                <a:moveTo>
                  <a:pt x="16787" y="12826"/>
                </a:moveTo>
                <a:lnTo>
                  <a:pt x="11307" y="21589"/>
                </a:lnTo>
                <a:lnTo>
                  <a:pt x="11519" y="22732"/>
                </a:lnTo>
                <a:lnTo>
                  <a:pt x="11722" y="23494"/>
                </a:lnTo>
                <a:lnTo>
                  <a:pt x="12265" y="25018"/>
                </a:lnTo>
                <a:lnTo>
                  <a:pt x="12580" y="25526"/>
                </a:lnTo>
                <a:lnTo>
                  <a:pt x="12697" y="25780"/>
                </a:lnTo>
                <a:lnTo>
                  <a:pt x="18635" y="27304"/>
                </a:lnTo>
                <a:lnTo>
                  <a:pt x="19264" y="27177"/>
                </a:lnTo>
                <a:lnTo>
                  <a:pt x="21347" y="26669"/>
                </a:lnTo>
                <a:lnTo>
                  <a:pt x="22880" y="26161"/>
                </a:lnTo>
                <a:lnTo>
                  <a:pt x="24611" y="25526"/>
                </a:lnTo>
                <a:lnTo>
                  <a:pt x="25554" y="25018"/>
                </a:lnTo>
                <a:lnTo>
                  <a:pt x="25437" y="24891"/>
                </a:lnTo>
                <a:lnTo>
                  <a:pt x="18713" y="21843"/>
                </a:lnTo>
                <a:lnTo>
                  <a:pt x="17455" y="21589"/>
                </a:lnTo>
                <a:lnTo>
                  <a:pt x="14586" y="21589"/>
                </a:lnTo>
                <a:lnTo>
                  <a:pt x="14782" y="21208"/>
                </a:lnTo>
                <a:lnTo>
                  <a:pt x="15018" y="20827"/>
                </a:lnTo>
                <a:lnTo>
                  <a:pt x="16236" y="19938"/>
                </a:lnTo>
                <a:lnTo>
                  <a:pt x="17219" y="19430"/>
                </a:lnTo>
                <a:lnTo>
                  <a:pt x="18516" y="19176"/>
                </a:lnTo>
                <a:lnTo>
                  <a:pt x="19578" y="18922"/>
                </a:lnTo>
                <a:lnTo>
                  <a:pt x="35248" y="15874"/>
                </a:lnTo>
                <a:lnTo>
                  <a:pt x="28699" y="15874"/>
                </a:lnTo>
                <a:lnTo>
                  <a:pt x="26970" y="15493"/>
                </a:lnTo>
                <a:lnTo>
                  <a:pt x="25829" y="14858"/>
                </a:lnTo>
                <a:lnTo>
                  <a:pt x="25554" y="14604"/>
                </a:lnTo>
                <a:lnTo>
                  <a:pt x="24138" y="14223"/>
                </a:lnTo>
                <a:lnTo>
                  <a:pt x="21622" y="13461"/>
                </a:lnTo>
                <a:lnTo>
                  <a:pt x="20483" y="13207"/>
                </a:lnTo>
                <a:lnTo>
                  <a:pt x="18477" y="12953"/>
                </a:lnTo>
                <a:lnTo>
                  <a:pt x="16787" y="12826"/>
                </a:lnTo>
                <a:close/>
              </a:path>
              <a:path w="70485" h="41909">
                <a:moveTo>
                  <a:pt x="30060" y="18922"/>
                </a:moveTo>
                <a:lnTo>
                  <a:pt x="22212" y="18922"/>
                </a:lnTo>
                <a:lnTo>
                  <a:pt x="23785" y="19049"/>
                </a:lnTo>
                <a:lnTo>
                  <a:pt x="26537" y="19557"/>
                </a:lnTo>
                <a:lnTo>
                  <a:pt x="27560" y="19811"/>
                </a:lnTo>
                <a:lnTo>
                  <a:pt x="27913" y="19811"/>
                </a:lnTo>
                <a:lnTo>
                  <a:pt x="28896" y="19430"/>
                </a:lnTo>
                <a:lnTo>
                  <a:pt x="30060" y="18922"/>
                </a:lnTo>
                <a:close/>
              </a:path>
              <a:path w="70485" h="41909">
                <a:moveTo>
                  <a:pt x="38882" y="761"/>
                </a:moveTo>
                <a:lnTo>
                  <a:pt x="29737" y="7365"/>
                </a:lnTo>
                <a:lnTo>
                  <a:pt x="29860" y="8127"/>
                </a:lnTo>
                <a:lnTo>
                  <a:pt x="29965" y="8508"/>
                </a:lnTo>
                <a:lnTo>
                  <a:pt x="30154" y="9016"/>
                </a:lnTo>
                <a:lnTo>
                  <a:pt x="31098" y="10413"/>
                </a:lnTo>
                <a:lnTo>
                  <a:pt x="32199" y="11302"/>
                </a:lnTo>
                <a:lnTo>
                  <a:pt x="32473" y="11556"/>
                </a:lnTo>
                <a:lnTo>
                  <a:pt x="31019" y="15112"/>
                </a:lnTo>
                <a:lnTo>
                  <a:pt x="30783" y="15366"/>
                </a:lnTo>
                <a:lnTo>
                  <a:pt x="30469" y="15620"/>
                </a:lnTo>
                <a:lnTo>
                  <a:pt x="29918" y="15747"/>
                </a:lnTo>
                <a:lnTo>
                  <a:pt x="29604" y="15874"/>
                </a:lnTo>
                <a:lnTo>
                  <a:pt x="39708" y="10667"/>
                </a:lnTo>
                <a:lnTo>
                  <a:pt x="40101" y="10286"/>
                </a:lnTo>
                <a:lnTo>
                  <a:pt x="40337" y="9778"/>
                </a:lnTo>
                <a:lnTo>
                  <a:pt x="40259" y="8762"/>
                </a:lnTo>
                <a:lnTo>
                  <a:pt x="40023" y="8381"/>
                </a:lnTo>
                <a:lnTo>
                  <a:pt x="39630" y="8000"/>
                </a:lnTo>
                <a:lnTo>
                  <a:pt x="39394" y="7873"/>
                </a:lnTo>
                <a:lnTo>
                  <a:pt x="38725" y="7365"/>
                </a:lnTo>
                <a:lnTo>
                  <a:pt x="37899" y="6984"/>
                </a:lnTo>
                <a:lnTo>
                  <a:pt x="37388" y="6857"/>
                </a:lnTo>
                <a:lnTo>
                  <a:pt x="36208" y="6476"/>
                </a:lnTo>
                <a:lnTo>
                  <a:pt x="34793" y="6095"/>
                </a:lnTo>
                <a:lnTo>
                  <a:pt x="35737" y="5841"/>
                </a:lnTo>
                <a:lnTo>
                  <a:pt x="37073" y="5714"/>
                </a:lnTo>
                <a:lnTo>
                  <a:pt x="37978" y="5587"/>
                </a:lnTo>
                <a:lnTo>
                  <a:pt x="41752" y="5333"/>
                </a:lnTo>
                <a:lnTo>
                  <a:pt x="64284" y="5334"/>
                </a:lnTo>
                <a:lnTo>
                  <a:pt x="65181" y="5080"/>
                </a:lnTo>
                <a:lnTo>
                  <a:pt x="66089" y="4699"/>
                </a:lnTo>
                <a:lnTo>
                  <a:pt x="67699" y="4191"/>
                </a:lnTo>
                <a:lnTo>
                  <a:pt x="68412" y="4064"/>
                </a:lnTo>
                <a:lnTo>
                  <a:pt x="70252" y="3810"/>
                </a:lnTo>
                <a:lnTo>
                  <a:pt x="69700" y="3810"/>
                </a:lnTo>
                <a:lnTo>
                  <a:pt x="69355" y="3683"/>
                </a:lnTo>
                <a:lnTo>
                  <a:pt x="67188" y="2667"/>
                </a:lnTo>
                <a:lnTo>
                  <a:pt x="47768" y="2666"/>
                </a:lnTo>
                <a:lnTo>
                  <a:pt x="45527" y="2031"/>
                </a:lnTo>
                <a:lnTo>
                  <a:pt x="43521" y="1523"/>
                </a:lnTo>
                <a:lnTo>
                  <a:pt x="41752" y="1269"/>
                </a:lnTo>
                <a:lnTo>
                  <a:pt x="40220" y="1015"/>
                </a:lnTo>
                <a:lnTo>
                  <a:pt x="38882" y="761"/>
                </a:lnTo>
                <a:close/>
              </a:path>
              <a:path w="70485" h="41909">
                <a:moveTo>
                  <a:pt x="56107" y="13461"/>
                </a:moveTo>
                <a:lnTo>
                  <a:pt x="55199" y="13461"/>
                </a:lnTo>
                <a:lnTo>
                  <a:pt x="55831" y="13588"/>
                </a:lnTo>
                <a:lnTo>
                  <a:pt x="56107" y="13461"/>
                </a:lnTo>
                <a:close/>
              </a:path>
              <a:path w="70485" h="41909">
                <a:moveTo>
                  <a:pt x="57867" y="0"/>
                </a:moveTo>
                <a:lnTo>
                  <a:pt x="47768" y="2666"/>
                </a:lnTo>
                <a:lnTo>
                  <a:pt x="67188" y="2667"/>
                </a:lnTo>
                <a:lnTo>
                  <a:pt x="66917" y="2540"/>
                </a:lnTo>
                <a:lnTo>
                  <a:pt x="64364" y="1524"/>
                </a:lnTo>
                <a:lnTo>
                  <a:pt x="61995" y="889"/>
                </a:lnTo>
                <a:lnTo>
                  <a:pt x="60903" y="508"/>
                </a:lnTo>
                <a:lnTo>
                  <a:pt x="58856" y="127"/>
                </a:lnTo>
                <a:lnTo>
                  <a:pt x="578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10065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5" h="36195">
                <a:moveTo>
                  <a:pt x="38588" y="26543"/>
                </a:moveTo>
                <a:lnTo>
                  <a:pt x="28852" y="26543"/>
                </a:lnTo>
                <a:lnTo>
                  <a:pt x="29127" y="26670"/>
                </a:lnTo>
                <a:lnTo>
                  <a:pt x="29324" y="26670"/>
                </a:lnTo>
                <a:lnTo>
                  <a:pt x="29520" y="26797"/>
                </a:lnTo>
                <a:lnTo>
                  <a:pt x="29835" y="27051"/>
                </a:lnTo>
                <a:lnTo>
                  <a:pt x="30032" y="27305"/>
                </a:lnTo>
                <a:lnTo>
                  <a:pt x="30137" y="27559"/>
                </a:lnTo>
                <a:lnTo>
                  <a:pt x="30381" y="29210"/>
                </a:lnTo>
                <a:lnTo>
                  <a:pt x="30739" y="30988"/>
                </a:lnTo>
                <a:lnTo>
                  <a:pt x="33374" y="35052"/>
                </a:lnTo>
                <a:lnTo>
                  <a:pt x="33884" y="35433"/>
                </a:lnTo>
                <a:lnTo>
                  <a:pt x="34396" y="35560"/>
                </a:lnTo>
                <a:lnTo>
                  <a:pt x="34907" y="35814"/>
                </a:lnTo>
                <a:lnTo>
                  <a:pt x="35968" y="35941"/>
                </a:lnTo>
                <a:lnTo>
                  <a:pt x="37580" y="35941"/>
                </a:lnTo>
                <a:lnTo>
                  <a:pt x="40412" y="35179"/>
                </a:lnTo>
                <a:lnTo>
                  <a:pt x="42141" y="34290"/>
                </a:lnTo>
                <a:lnTo>
                  <a:pt x="46663" y="32385"/>
                </a:lnTo>
                <a:lnTo>
                  <a:pt x="48077" y="31623"/>
                </a:lnTo>
                <a:lnTo>
                  <a:pt x="50869" y="30226"/>
                </a:lnTo>
                <a:lnTo>
                  <a:pt x="52832" y="29210"/>
                </a:lnTo>
                <a:lnTo>
                  <a:pt x="35968" y="29210"/>
                </a:lnTo>
                <a:lnTo>
                  <a:pt x="37865" y="27305"/>
                </a:lnTo>
                <a:lnTo>
                  <a:pt x="38588" y="26543"/>
                </a:lnTo>
                <a:close/>
              </a:path>
              <a:path w="70485" h="36195">
                <a:moveTo>
                  <a:pt x="388" y="3301"/>
                </a:moveTo>
                <a:lnTo>
                  <a:pt x="223" y="4190"/>
                </a:lnTo>
                <a:lnTo>
                  <a:pt x="117" y="4952"/>
                </a:lnTo>
                <a:lnTo>
                  <a:pt x="0" y="7111"/>
                </a:lnTo>
                <a:lnTo>
                  <a:pt x="122" y="8762"/>
                </a:lnTo>
                <a:lnTo>
                  <a:pt x="8526" y="17017"/>
                </a:lnTo>
                <a:lnTo>
                  <a:pt x="9549" y="17271"/>
                </a:lnTo>
                <a:lnTo>
                  <a:pt x="11121" y="17398"/>
                </a:lnTo>
                <a:lnTo>
                  <a:pt x="11750" y="17398"/>
                </a:lnTo>
                <a:lnTo>
                  <a:pt x="11043" y="21081"/>
                </a:lnTo>
                <a:lnTo>
                  <a:pt x="10933" y="21970"/>
                </a:lnTo>
                <a:lnTo>
                  <a:pt x="10826" y="26034"/>
                </a:lnTo>
                <a:lnTo>
                  <a:pt x="10944" y="27050"/>
                </a:lnTo>
                <a:lnTo>
                  <a:pt x="16075" y="31876"/>
                </a:lnTo>
                <a:lnTo>
                  <a:pt x="16861" y="32003"/>
                </a:lnTo>
                <a:lnTo>
                  <a:pt x="18355" y="32003"/>
                </a:lnTo>
                <a:lnTo>
                  <a:pt x="19023" y="31876"/>
                </a:lnTo>
                <a:lnTo>
                  <a:pt x="19692" y="31876"/>
                </a:lnTo>
                <a:lnTo>
                  <a:pt x="27123" y="27051"/>
                </a:lnTo>
                <a:lnTo>
                  <a:pt x="27555" y="26797"/>
                </a:lnTo>
                <a:lnTo>
                  <a:pt x="27909" y="26670"/>
                </a:lnTo>
                <a:lnTo>
                  <a:pt x="28262" y="26670"/>
                </a:lnTo>
                <a:lnTo>
                  <a:pt x="28577" y="26543"/>
                </a:lnTo>
                <a:lnTo>
                  <a:pt x="38588" y="26543"/>
                </a:lnTo>
                <a:lnTo>
                  <a:pt x="39310" y="25781"/>
                </a:lnTo>
                <a:lnTo>
                  <a:pt x="42219" y="22098"/>
                </a:lnTo>
                <a:lnTo>
                  <a:pt x="41945" y="22098"/>
                </a:lnTo>
                <a:lnTo>
                  <a:pt x="39783" y="21971"/>
                </a:lnTo>
                <a:lnTo>
                  <a:pt x="35851" y="21336"/>
                </a:lnTo>
                <a:lnTo>
                  <a:pt x="33335" y="20701"/>
                </a:lnTo>
                <a:lnTo>
                  <a:pt x="30543" y="20066"/>
                </a:lnTo>
                <a:lnTo>
                  <a:pt x="1960" y="4825"/>
                </a:lnTo>
                <a:lnTo>
                  <a:pt x="388" y="3301"/>
                </a:lnTo>
                <a:close/>
              </a:path>
              <a:path w="70485" h="36195">
                <a:moveTo>
                  <a:pt x="53346" y="14605"/>
                </a:moveTo>
                <a:lnTo>
                  <a:pt x="41551" y="14605"/>
                </a:lnTo>
                <a:lnTo>
                  <a:pt x="43163" y="15113"/>
                </a:lnTo>
                <a:lnTo>
                  <a:pt x="44028" y="15494"/>
                </a:lnTo>
                <a:lnTo>
                  <a:pt x="50869" y="17145"/>
                </a:lnTo>
                <a:lnTo>
                  <a:pt x="52677" y="17399"/>
                </a:lnTo>
                <a:lnTo>
                  <a:pt x="56649" y="18034"/>
                </a:lnTo>
                <a:lnTo>
                  <a:pt x="63489" y="18415"/>
                </a:lnTo>
                <a:lnTo>
                  <a:pt x="62743" y="18796"/>
                </a:lnTo>
                <a:lnTo>
                  <a:pt x="60462" y="19431"/>
                </a:lnTo>
                <a:lnTo>
                  <a:pt x="59676" y="19685"/>
                </a:lnTo>
                <a:lnTo>
                  <a:pt x="57750" y="20066"/>
                </a:lnTo>
                <a:lnTo>
                  <a:pt x="55390" y="20447"/>
                </a:lnTo>
                <a:lnTo>
                  <a:pt x="51066" y="20828"/>
                </a:lnTo>
                <a:lnTo>
                  <a:pt x="49611" y="22225"/>
                </a:lnTo>
                <a:lnTo>
                  <a:pt x="42574" y="26670"/>
                </a:lnTo>
                <a:lnTo>
                  <a:pt x="41119" y="27432"/>
                </a:lnTo>
                <a:lnTo>
                  <a:pt x="38681" y="28321"/>
                </a:lnTo>
                <a:lnTo>
                  <a:pt x="35968" y="29210"/>
                </a:lnTo>
                <a:lnTo>
                  <a:pt x="52832" y="29210"/>
                </a:lnTo>
                <a:lnTo>
                  <a:pt x="69859" y="18796"/>
                </a:lnTo>
                <a:lnTo>
                  <a:pt x="70252" y="18542"/>
                </a:lnTo>
                <a:lnTo>
                  <a:pt x="70206" y="17780"/>
                </a:lnTo>
                <a:lnTo>
                  <a:pt x="69433" y="15367"/>
                </a:lnTo>
                <a:lnTo>
                  <a:pt x="56924" y="15367"/>
                </a:lnTo>
                <a:lnTo>
                  <a:pt x="55547" y="15240"/>
                </a:lnTo>
                <a:lnTo>
                  <a:pt x="54840" y="15113"/>
                </a:lnTo>
                <a:lnTo>
                  <a:pt x="53346" y="14605"/>
                </a:lnTo>
                <a:close/>
              </a:path>
              <a:path w="70485" h="36195">
                <a:moveTo>
                  <a:pt x="29285" y="6604"/>
                </a:moveTo>
                <a:lnTo>
                  <a:pt x="23938" y="6604"/>
                </a:lnTo>
                <a:lnTo>
                  <a:pt x="24764" y="8128"/>
                </a:lnTo>
                <a:lnTo>
                  <a:pt x="25370" y="9017"/>
                </a:lnTo>
                <a:lnTo>
                  <a:pt x="37777" y="17272"/>
                </a:lnTo>
                <a:lnTo>
                  <a:pt x="39074" y="17780"/>
                </a:lnTo>
                <a:lnTo>
                  <a:pt x="41945" y="18542"/>
                </a:lnTo>
                <a:lnTo>
                  <a:pt x="45090" y="19304"/>
                </a:lnTo>
                <a:lnTo>
                  <a:pt x="43517" y="17780"/>
                </a:lnTo>
                <a:lnTo>
                  <a:pt x="43045" y="17272"/>
                </a:lnTo>
                <a:lnTo>
                  <a:pt x="42180" y="16002"/>
                </a:lnTo>
                <a:lnTo>
                  <a:pt x="41551" y="14605"/>
                </a:lnTo>
                <a:lnTo>
                  <a:pt x="53346" y="14605"/>
                </a:lnTo>
                <a:lnTo>
                  <a:pt x="52599" y="14224"/>
                </a:lnTo>
                <a:lnTo>
                  <a:pt x="34081" y="9652"/>
                </a:lnTo>
                <a:lnTo>
                  <a:pt x="33335" y="9525"/>
                </a:lnTo>
                <a:lnTo>
                  <a:pt x="32981" y="9398"/>
                </a:lnTo>
                <a:lnTo>
                  <a:pt x="32116" y="8890"/>
                </a:lnTo>
                <a:lnTo>
                  <a:pt x="31604" y="8636"/>
                </a:lnTo>
                <a:lnTo>
                  <a:pt x="31054" y="8255"/>
                </a:lnTo>
                <a:lnTo>
                  <a:pt x="29285" y="6604"/>
                </a:lnTo>
                <a:close/>
              </a:path>
              <a:path w="70485" h="36195">
                <a:moveTo>
                  <a:pt x="19495" y="0"/>
                </a:moveTo>
                <a:lnTo>
                  <a:pt x="18709" y="0"/>
                </a:lnTo>
                <a:lnTo>
                  <a:pt x="18237" y="126"/>
                </a:lnTo>
                <a:lnTo>
                  <a:pt x="17411" y="253"/>
                </a:lnTo>
                <a:lnTo>
                  <a:pt x="15331" y="5333"/>
                </a:lnTo>
                <a:lnTo>
                  <a:pt x="15451" y="6603"/>
                </a:lnTo>
                <a:lnTo>
                  <a:pt x="15547" y="7111"/>
                </a:lnTo>
                <a:lnTo>
                  <a:pt x="16158" y="9524"/>
                </a:lnTo>
                <a:lnTo>
                  <a:pt x="16546" y="10794"/>
                </a:lnTo>
                <a:lnTo>
                  <a:pt x="16665" y="11429"/>
                </a:lnTo>
                <a:lnTo>
                  <a:pt x="16821" y="11556"/>
                </a:lnTo>
                <a:lnTo>
                  <a:pt x="17097" y="11937"/>
                </a:lnTo>
                <a:lnTo>
                  <a:pt x="19378" y="13588"/>
                </a:lnTo>
                <a:lnTo>
                  <a:pt x="20360" y="14096"/>
                </a:lnTo>
                <a:lnTo>
                  <a:pt x="22916" y="15366"/>
                </a:lnTo>
                <a:lnTo>
                  <a:pt x="24567" y="16129"/>
                </a:lnTo>
                <a:lnTo>
                  <a:pt x="26454" y="16891"/>
                </a:lnTo>
                <a:lnTo>
                  <a:pt x="25785" y="15748"/>
                </a:lnTo>
                <a:lnTo>
                  <a:pt x="25039" y="14097"/>
                </a:lnTo>
                <a:lnTo>
                  <a:pt x="24511" y="12446"/>
                </a:lnTo>
                <a:lnTo>
                  <a:pt x="24174" y="10922"/>
                </a:lnTo>
                <a:lnTo>
                  <a:pt x="23929" y="8636"/>
                </a:lnTo>
                <a:lnTo>
                  <a:pt x="23938" y="6604"/>
                </a:lnTo>
                <a:lnTo>
                  <a:pt x="29285" y="6604"/>
                </a:lnTo>
                <a:lnTo>
                  <a:pt x="28616" y="5715"/>
                </a:lnTo>
                <a:lnTo>
                  <a:pt x="27987" y="4953"/>
                </a:lnTo>
                <a:lnTo>
                  <a:pt x="26848" y="3175"/>
                </a:lnTo>
                <a:lnTo>
                  <a:pt x="26297" y="2667"/>
                </a:lnTo>
                <a:lnTo>
                  <a:pt x="25471" y="2032"/>
                </a:lnTo>
                <a:lnTo>
                  <a:pt x="24330" y="1397"/>
                </a:lnTo>
                <a:lnTo>
                  <a:pt x="23623" y="1143"/>
                </a:lnTo>
                <a:lnTo>
                  <a:pt x="22837" y="762"/>
                </a:lnTo>
                <a:lnTo>
                  <a:pt x="21933" y="508"/>
                </a:lnTo>
                <a:lnTo>
                  <a:pt x="20911" y="254"/>
                </a:lnTo>
                <a:lnTo>
                  <a:pt x="19810" y="127"/>
                </a:lnTo>
                <a:lnTo>
                  <a:pt x="19495" y="0"/>
                </a:lnTo>
                <a:close/>
              </a:path>
              <a:path w="70485" h="36195">
                <a:moveTo>
                  <a:pt x="66399" y="14605"/>
                </a:moveTo>
                <a:lnTo>
                  <a:pt x="65062" y="14605"/>
                </a:lnTo>
                <a:lnTo>
                  <a:pt x="62900" y="14732"/>
                </a:lnTo>
                <a:lnTo>
                  <a:pt x="61485" y="14859"/>
                </a:lnTo>
                <a:lnTo>
                  <a:pt x="59243" y="15240"/>
                </a:lnTo>
                <a:lnTo>
                  <a:pt x="58182" y="15367"/>
                </a:lnTo>
                <a:lnTo>
                  <a:pt x="69433" y="15367"/>
                </a:lnTo>
                <a:lnTo>
                  <a:pt x="69230" y="14732"/>
                </a:lnTo>
                <a:lnTo>
                  <a:pt x="68443" y="14732"/>
                </a:lnTo>
                <a:lnTo>
                  <a:pt x="66399" y="14605"/>
                </a:lnTo>
                <a:close/>
              </a:path>
              <a:path w="70485" h="36195">
                <a:moveTo>
                  <a:pt x="40412" y="4064"/>
                </a:moveTo>
                <a:lnTo>
                  <a:pt x="38760" y="4064"/>
                </a:lnTo>
                <a:lnTo>
                  <a:pt x="38131" y="4191"/>
                </a:lnTo>
                <a:lnTo>
                  <a:pt x="37816" y="4318"/>
                </a:lnTo>
                <a:lnTo>
                  <a:pt x="37502" y="4572"/>
                </a:lnTo>
                <a:lnTo>
                  <a:pt x="36873" y="4953"/>
                </a:lnTo>
                <a:lnTo>
                  <a:pt x="34239" y="9652"/>
                </a:lnTo>
                <a:lnTo>
                  <a:pt x="49913" y="9652"/>
                </a:lnTo>
                <a:lnTo>
                  <a:pt x="41748" y="4572"/>
                </a:lnTo>
                <a:lnTo>
                  <a:pt x="41512" y="4445"/>
                </a:lnTo>
                <a:lnTo>
                  <a:pt x="40412" y="406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08010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8930" y="127"/>
                </a:moveTo>
                <a:lnTo>
                  <a:pt x="6217" y="126"/>
                </a:lnTo>
                <a:lnTo>
                  <a:pt x="5745" y="253"/>
                </a:lnTo>
                <a:lnTo>
                  <a:pt x="4841" y="634"/>
                </a:lnTo>
                <a:lnTo>
                  <a:pt x="4408" y="761"/>
                </a:lnTo>
                <a:lnTo>
                  <a:pt x="0" y="10667"/>
                </a:lnTo>
                <a:lnTo>
                  <a:pt x="117" y="11429"/>
                </a:lnTo>
                <a:lnTo>
                  <a:pt x="10817" y="22605"/>
                </a:lnTo>
                <a:lnTo>
                  <a:pt x="10306" y="23240"/>
                </a:lnTo>
                <a:lnTo>
                  <a:pt x="10031" y="23875"/>
                </a:lnTo>
                <a:lnTo>
                  <a:pt x="9952" y="25018"/>
                </a:lnTo>
                <a:lnTo>
                  <a:pt x="8144" y="25526"/>
                </a:lnTo>
                <a:lnTo>
                  <a:pt x="6689" y="26288"/>
                </a:lnTo>
                <a:lnTo>
                  <a:pt x="6020" y="26669"/>
                </a:lnTo>
                <a:lnTo>
                  <a:pt x="4959" y="27431"/>
                </a:lnTo>
                <a:lnTo>
                  <a:pt x="4487" y="27939"/>
                </a:lnTo>
                <a:lnTo>
                  <a:pt x="4094" y="28320"/>
                </a:lnTo>
                <a:lnTo>
                  <a:pt x="2626" y="34289"/>
                </a:lnTo>
                <a:lnTo>
                  <a:pt x="2738" y="35051"/>
                </a:lnTo>
                <a:lnTo>
                  <a:pt x="3150" y="36702"/>
                </a:lnTo>
                <a:lnTo>
                  <a:pt x="3308" y="37464"/>
                </a:lnTo>
                <a:lnTo>
                  <a:pt x="3465" y="37972"/>
                </a:lnTo>
                <a:lnTo>
                  <a:pt x="4094" y="39115"/>
                </a:lnTo>
                <a:lnTo>
                  <a:pt x="4998" y="40131"/>
                </a:lnTo>
                <a:lnTo>
                  <a:pt x="5509" y="40512"/>
                </a:lnTo>
                <a:lnTo>
                  <a:pt x="6099" y="41020"/>
                </a:lnTo>
                <a:lnTo>
                  <a:pt x="6728" y="41401"/>
                </a:lnTo>
                <a:lnTo>
                  <a:pt x="8104" y="42036"/>
                </a:lnTo>
                <a:lnTo>
                  <a:pt x="8812" y="42417"/>
                </a:lnTo>
                <a:lnTo>
                  <a:pt x="19349" y="44449"/>
                </a:lnTo>
                <a:lnTo>
                  <a:pt x="20056" y="44576"/>
                </a:lnTo>
                <a:lnTo>
                  <a:pt x="30278" y="50927"/>
                </a:lnTo>
                <a:lnTo>
                  <a:pt x="31143" y="50800"/>
                </a:lnTo>
                <a:lnTo>
                  <a:pt x="32008" y="50546"/>
                </a:lnTo>
                <a:lnTo>
                  <a:pt x="33699" y="49911"/>
                </a:lnTo>
                <a:lnTo>
                  <a:pt x="34525" y="49530"/>
                </a:lnTo>
                <a:lnTo>
                  <a:pt x="35310" y="49022"/>
                </a:lnTo>
                <a:lnTo>
                  <a:pt x="36058" y="48641"/>
                </a:lnTo>
                <a:lnTo>
                  <a:pt x="41522" y="44069"/>
                </a:lnTo>
                <a:lnTo>
                  <a:pt x="54772" y="44069"/>
                </a:lnTo>
                <a:lnTo>
                  <a:pt x="58969" y="39624"/>
                </a:lnTo>
                <a:lnTo>
                  <a:pt x="38023" y="39624"/>
                </a:lnTo>
                <a:lnTo>
                  <a:pt x="36962" y="39497"/>
                </a:lnTo>
                <a:lnTo>
                  <a:pt x="33135" y="35687"/>
                </a:lnTo>
                <a:lnTo>
                  <a:pt x="18916" y="35687"/>
                </a:lnTo>
                <a:lnTo>
                  <a:pt x="18130" y="35560"/>
                </a:lnTo>
                <a:lnTo>
                  <a:pt x="16243" y="35305"/>
                </a:lnTo>
                <a:lnTo>
                  <a:pt x="15614" y="35051"/>
                </a:lnTo>
                <a:lnTo>
                  <a:pt x="12910" y="29971"/>
                </a:lnTo>
                <a:lnTo>
                  <a:pt x="13003" y="25526"/>
                </a:lnTo>
                <a:lnTo>
                  <a:pt x="13098" y="24764"/>
                </a:lnTo>
                <a:lnTo>
                  <a:pt x="13805" y="21082"/>
                </a:lnTo>
                <a:lnTo>
                  <a:pt x="13176" y="21081"/>
                </a:lnTo>
                <a:lnTo>
                  <a:pt x="11604" y="20954"/>
                </a:lnTo>
                <a:lnTo>
                  <a:pt x="10581" y="20700"/>
                </a:lnTo>
                <a:lnTo>
                  <a:pt x="9441" y="20446"/>
                </a:lnTo>
                <a:lnTo>
                  <a:pt x="8261" y="20065"/>
                </a:lnTo>
                <a:lnTo>
                  <a:pt x="7632" y="19684"/>
                </a:lnTo>
                <a:lnTo>
                  <a:pt x="7043" y="19430"/>
                </a:lnTo>
                <a:lnTo>
                  <a:pt x="2054" y="10794"/>
                </a:lnTo>
                <a:lnTo>
                  <a:pt x="2171" y="8635"/>
                </a:lnTo>
                <a:lnTo>
                  <a:pt x="2278" y="7873"/>
                </a:lnTo>
                <a:lnTo>
                  <a:pt x="2443" y="6984"/>
                </a:lnTo>
                <a:lnTo>
                  <a:pt x="17421" y="6985"/>
                </a:lnTo>
                <a:lnTo>
                  <a:pt x="17569" y="6350"/>
                </a:lnTo>
                <a:lnTo>
                  <a:pt x="15731" y="6350"/>
                </a:lnTo>
                <a:lnTo>
                  <a:pt x="14473" y="4318"/>
                </a:lnTo>
                <a:lnTo>
                  <a:pt x="13215" y="2794"/>
                </a:lnTo>
                <a:lnTo>
                  <a:pt x="12586" y="2159"/>
                </a:lnTo>
                <a:lnTo>
                  <a:pt x="11957" y="1651"/>
                </a:lnTo>
                <a:lnTo>
                  <a:pt x="10109" y="508"/>
                </a:lnTo>
                <a:lnTo>
                  <a:pt x="9520" y="381"/>
                </a:lnTo>
                <a:lnTo>
                  <a:pt x="8930" y="127"/>
                </a:lnTo>
                <a:close/>
              </a:path>
              <a:path w="76200" h="51434">
                <a:moveTo>
                  <a:pt x="73172" y="43180"/>
                </a:moveTo>
                <a:lnTo>
                  <a:pt x="62753" y="43180"/>
                </a:lnTo>
                <a:lnTo>
                  <a:pt x="64058" y="44958"/>
                </a:lnTo>
                <a:lnTo>
                  <a:pt x="64365" y="45339"/>
                </a:lnTo>
                <a:lnTo>
                  <a:pt x="64915" y="45847"/>
                </a:lnTo>
                <a:lnTo>
                  <a:pt x="65427" y="46355"/>
                </a:lnTo>
                <a:lnTo>
                  <a:pt x="66921" y="47117"/>
                </a:lnTo>
                <a:lnTo>
                  <a:pt x="67392" y="47244"/>
                </a:lnTo>
                <a:lnTo>
                  <a:pt x="68336" y="47244"/>
                </a:lnTo>
                <a:lnTo>
                  <a:pt x="69988" y="46736"/>
                </a:lnTo>
                <a:lnTo>
                  <a:pt x="70734" y="46228"/>
                </a:lnTo>
                <a:lnTo>
                  <a:pt x="71402" y="45593"/>
                </a:lnTo>
                <a:lnTo>
                  <a:pt x="71678" y="45212"/>
                </a:lnTo>
                <a:lnTo>
                  <a:pt x="72417" y="44323"/>
                </a:lnTo>
                <a:lnTo>
                  <a:pt x="72700" y="43942"/>
                </a:lnTo>
                <a:lnTo>
                  <a:pt x="73172" y="43180"/>
                </a:lnTo>
                <a:close/>
              </a:path>
              <a:path w="76200" h="51434">
                <a:moveTo>
                  <a:pt x="54772" y="44069"/>
                </a:moveTo>
                <a:lnTo>
                  <a:pt x="41522" y="44069"/>
                </a:lnTo>
                <a:lnTo>
                  <a:pt x="42506" y="44831"/>
                </a:lnTo>
                <a:lnTo>
                  <a:pt x="44432" y="45847"/>
                </a:lnTo>
                <a:lnTo>
                  <a:pt x="45376" y="46228"/>
                </a:lnTo>
                <a:lnTo>
                  <a:pt x="48048" y="46609"/>
                </a:lnTo>
                <a:lnTo>
                  <a:pt x="48874" y="46482"/>
                </a:lnTo>
                <a:lnTo>
                  <a:pt x="49700" y="46482"/>
                </a:lnTo>
                <a:lnTo>
                  <a:pt x="52060" y="45720"/>
                </a:lnTo>
                <a:lnTo>
                  <a:pt x="53474" y="44958"/>
                </a:lnTo>
                <a:lnTo>
                  <a:pt x="54772" y="44069"/>
                </a:lnTo>
                <a:close/>
              </a:path>
              <a:path w="76200" h="51434">
                <a:moveTo>
                  <a:pt x="76029" y="37973"/>
                </a:moveTo>
                <a:lnTo>
                  <a:pt x="60159" y="37973"/>
                </a:lnTo>
                <a:lnTo>
                  <a:pt x="60064" y="38481"/>
                </a:lnTo>
                <a:lnTo>
                  <a:pt x="59968" y="42037"/>
                </a:lnTo>
                <a:lnTo>
                  <a:pt x="60198" y="42672"/>
                </a:lnTo>
                <a:lnTo>
                  <a:pt x="60315" y="42799"/>
                </a:lnTo>
                <a:lnTo>
                  <a:pt x="60473" y="43053"/>
                </a:lnTo>
                <a:lnTo>
                  <a:pt x="60591" y="43180"/>
                </a:lnTo>
                <a:lnTo>
                  <a:pt x="61220" y="43434"/>
                </a:lnTo>
                <a:lnTo>
                  <a:pt x="61534" y="43434"/>
                </a:lnTo>
                <a:lnTo>
                  <a:pt x="62753" y="43180"/>
                </a:lnTo>
                <a:lnTo>
                  <a:pt x="73172" y="43180"/>
                </a:lnTo>
                <a:lnTo>
                  <a:pt x="73565" y="42545"/>
                </a:lnTo>
                <a:lnTo>
                  <a:pt x="74705" y="41656"/>
                </a:lnTo>
                <a:lnTo>
                  <a:pt x="75137" y="41275"/>
                </a:lnTo>
                <a:lnTo>
                  <a:pt x="75766" y="40386"/>
                </a:lnTo>
                <a:lnTo>
                  <a:pt x="75963" y="39878"/>
                </a:lnTo>
                <a:lnTo>
                  <a:pt x="76081" y="39497"/>
                </a:lnTo>
                <a:lnTo>
                  <a:pt x="76029" y="37973"/>
                </a:lnTo>
                <a:close/>
              </a:path>
              <a:path w="76200" h="51434">
                <a:moveTo>
                  <a:pt x="72230" y="18288"/>
                </a:moveTo>
                <a:lnTo>
                  <a:pt x="68453" y="18288"/>
                </a:lnTo>
                <a:lnTo>
                  <a:pt x="70498" y="18415"/>
                </a:lnTo>
                <a:lnTo>
                  <a:pt x="71285" y="18415"/>
                </a:lnTo>
                <a:lnTo>
                  <a:pt x="72465" y="22098"/>
                </a:lnTo>
                <a:lnTo>
                  <a:pt x="72307" y="22225"/>
                </a:lnTo>
                <a:lnTo>
                  <a:pt x="71914" y="22479"/>
                </a:lnTo>
                <a:lnTo>
                  <a:pt x="70381" y="23622"/>
                </a:lnTo>
                <a:lnTo>
                  <a:pt x="44196" y="37973"/>
                </a:lnTo>
                <a:lnTo>
                  <a:pt x="42467" y="38862"/>
                </a:lnTo>
                <a:lnTo>
                  <a:pt x="39635" y="39624"/>
                </a:lnTo>
                <a:lnTo>
                  <a:pt x="58969" y="39624"/>
                </a:lnTo>
                <a:lnTo>
                  <a:pt x="59765" y="38481"/>
                </a:lnTo>
                <a:lnTo>
                  <a:pt x="60159" y="37973"/>
                </a:lnTo>
                <a:lnTo>
                  <a:pt x="76029" y="37973"/>
                </a:lnTo>
                <a:lnTo>
                  <a:pt x="75780" y="37338"/>
                </a:lnTo>
                <a:lnTo>
                  <a:pt x="70970" y="32766"/>
                </a:lnTo>
                <a:lnTo>
                  <a:pt x="71599" y="31242"/>
                </a:lnTo>
                <a:lnTo>
                  <a:pt x="72346" y="29972"/>
                </a:lnTo>
                <a:lnTo>
                  <a:pt x="73447" y="28702"/>
                </a:lnTo>
                <a:lnTo>
                  <a:pt x="74115" y="28194"/>
                </a:lnTo>
                <a:lnTo>
                  <a:pt x="74705" y="27813"/>
                </a:lnTo>
                <a:lnTo>
                  <a:pt x="74940" y="27813"/>
                </a:lnTo>
                <a:lnTo>
                  <a:pt x="75295" y="27559"/>
                </a:lnTo>
                <a:lnTo>
                  <a:pt x="75452" y="27559"/>
                </a:lnTo>
                <a:lnTo>
                  <a:pt x="74901" y="26543"/>
                </a:lnTo>
                <a:lnTo>
                  <a:pt x="73914" y="24130"/>
                </a:lnTo>
                <a:lnTo>
                  <a:pt x="72700" y="20447"/>
                </a:lnTo>
                <a:lnTo>
                  <a:pt x="72230" y="18288"/>
                </a:lnTo>
                <a:close/>
              </a:path>
              <a:path w="76200" h="51434">
                <a:moveTo>
                  <a:pt x="31182" y="30226"/>
                </a:moveTo>
                <a:lnTo>
                  <a:pt x="30317" y="30226"/>
                </a:lnTo>
                <a:lnTo>
                  <a:pt x="29610" y="30480"/>
                </a:lnTo>
                <a:lnTo>
                  <a:pt x="29178" y="30734"/>
                </a:lnTo>
                <a:lnTo>
                  <a:pt x="28509" y="31750"/>
                </a:lnTo>
                <a:lnTo>
                  <a:pt x="27604" y="32639"/>
                </a:lnTo>
                <a:lnTo>
                  <a:pt x="22375" y="35433"/>
                </a:lnTo>
                <a:lnTo>
                  <a:pt x="21746" y="35433"/>
                </a:lnTo>
                <a:lnTo>
                  <a:pt x="20410" y="35687"/>
                </a:lnTo>
                <a:lnTo>
                  <a:pt x="33135" y="35687"/>
                </a:lnTo>
                <a:lnTo>
                  <a:pt x="33030" y="35433"/>
                </a:lnTo>
                <a:lnTo>
                  <a:pt x="32794" y="34671"/>
                </a:lnTo>
                <a:lnTo>
                  <a:pt x="32411" y="32766"/>
                </a:lnTo>
                <a:lnTo>
                  <a:pt x="32291" y="31750"/>
                </a:lnTo>
                <a:lnTo>
                  <a:pt x="32204" y="31242"/>
                </a:lnTo>
                <a:lnTo>
                  <a:pt x="32087" y="30988"/>
                </a:lnTo>
                <a:lnTo>
                  <a:pt x="31890" y="30734"/>
                </a:lnTo>
                <a:lnTo>
                  <a:pt x="31575" y="30480"/>
                </a:lnTo>
                <a:lnTo>
                  <a:pt x="31182" y="30226"/>
                </a:lnTo>
                <a:close/>
              </a:path>
              <a:path w="76200" h="51434">
                <a:moveTo>
                  <a:pt x="17421" y="6985"/>
                </a:moveTo>
                <a:lnTo>
                  <a:pt x="2443" y="6984"/>
                </a:lnTo>
                <a:lnTo>
                  <a:pt x="4015" y="8508"/>
                </a:lnTo>
                <a:lnTo>
                  <a:pt x="5627" y="10032"/>
                </a:lnTo>
                <a:lnTo>
                  <a:pt x="7318" y="11429"/>
                </a:lnTo>
                <a:lnTo>
                  <a:pt x="10699" y="13969"/>
                </a:lnTo>
                <a:lnTo>
                  <a:pt x="14198" y="16256"/>
                </a:lnTo>
                <a:lnTo>
                  <a:pt x="15968" y="17145"/>
                </a:lnTo>
                <a:lnTo>
                  <a:pt x="17737" y="18161"/>
                </a:lnTo>
                <a:lnTo>
                  <a:pt x="44274" y="25781"/>
                </a:lnTo>
                <a:lnTo>
                  <a:pt x="41365" y="29464"/>
                </a:lnTo>
                <a:lnTo>
                  <a:pt x="39439" y="31496"/>
                </a:lnTo>
                <a:lnTo>
                  <a:pt x="38023" y="32766"/>
                </a:lnTo>
                <a:lnTo>
                  <a:pt x="40736" y="32004"/>
                </a:lnTo>
                <a:lnTo>
                  <a:pt x="43174" y="31115"/>
                </a:lnTo>
                <a:lnTo>
                  <a:pt x="44628" y="30353"/>
                </a:lnTo>
                <a:lnTo>
                  <a:pt x="46005" y="29718"/>
                </a:lnTo>
                <a:lnTo>
                  <a:pt x="53121" y="24511"/>
                </a:lnTo>
                <a:lnTo>
                  <a:pt x="57445" y="24130"/>
                </a:lnTo>
                <a:lnTo>
                  <a:pt x="59805" y="23749"/>
                </a:lnTo>
                <a:lnTo>
                  <a:pt x="61731" y="23368"/>
                </a:lnTo>
                <a:lnTo>
                  <a:pt x="62963" y="22987"/>
                </a:lnTo>
                <a:lnTo>
                  <a:pt x="47145" y="22987"/>
                </a:lnTo>
                <a:lnTo>
                  <a:pt x="43999" y="22225"/>
                </a:lnTo>
                <a:lnTo>
                  <a:pt x="41129" y="21463"/>
                </a:lnTo>
                <a:lnTo>
                  <a:pt x="38804" y="20574"/>
                </a:lnTo>
                <a:lnTo>
                  <a:pt x="28509" y="20574"/>
                </a:lnTo>
                <a:lnTo>
                  <a:pt x="18562" y="14351"/>
                </a:lnTo>
                <a:lnTo>
                  <a:pt x="17943" y="12192"/>
                </a:lnTo>
                <a:lnTo>
                  <a:pt x="17520" y="10287"/>
                </a:lnTo>
                <a:lnTo>
                  <a:pt x="17407" y="9398"/>
                </a:lnTo>
                <a:lnTo>
                  <a:pt x="17421" y="6985"/>
                </a:lnTo>
                <a:close/>
              </a:path>
              <a:path w="76200" h="51434">
                <a:moveTo>
                  <a:pt x="43606" y="18288"/>
                </a:moveTo>
                <a:lnTo>
                  <a:pt x="44235" y="19685"/>
                </a:lnTo>
                <a:lnTo>
                  <a:pt x="45690" y="21590"/>
                </a:lnTo>
                <a:lnTo>
                  <a:pt x="47145" y="22987"/>
                </a:lnTo>
                <a:lnTo>
                  <a:pt x="62963" y="22987"/>
                </a:lnTo>
                <a:lnTo>
                  <a:pt x="63854" y="22733"/>
                </a:lnTo>
                <a:lnTo>
                  <a:pt x="64798" y="22352"/>
                </a:lnTo>
                <a:lnTo>
                  <a:pt x="65544" y="22098"/>
                </a:lnTo>
                <a:lnTo>
                  <a:pt x="58704" y="21717"/>
                </a:lnTo>
                <a:lnTo>
                  <a:pt x="54732" y="21082"/>
                </a:lnTo>
                <a:lnTo>
                  <a:pt x="52924" y="20828"/>
                </a:lnTo>
                <a:lnTo>
                  <a:pt x="46083" y="19177"/>
                </a:lnTo>
                <a:lnTo>
                  <a:pt x="45218" y="18796"/>
                </a:lnTo>
                <a:lnTo>
                  <a:pt x="43606" y="18288"/>
                </a:lnTo>
                <a:close/>
              </a:path>
              <a:path w="76200" h="51434">
                <a:moveTo>
                  <a:pt x="25993" y="10287"/>
                </a:moveTo>
                <a:lnTo>
                  <a:pt x="38804" y="20574"/>
                </a:lnTo>
                <a:lnTo>
                  <a:pt x="37433" y="20066"/>
                </a:lnTo>
                <a:lnTo>
                  <a:pt x="36333" y="19558"/>
                </a:lnTo>
                <a:lnTo>
                  <a:pt x="26819" y="11811"/>
                </a:lnTo>
                <a:lnTo>
                  <a:pt x="25993" y="10287"/>
                </a:lnTo>
                <a:close/>
              </a:path>
              <a:path w="76200" h="51434">
                <a:moveTo>
                  <a:pt x="49464" y="7620"/>
                </a:moveTo>
                <a:lnTo>
                  <a:pt x="41405" y="7620"/>
                </a:lnTo>
                <a:lnTo>
                  <a:pt x="42467" y="7747"/>
                </a:lnTo>
                <a:lnTo>
                  <a:pt x="43567" y="8128"/>
                </a:lnTo>
                <a:lnTo>
                  <a:pt x="43803" y="8255"/>
                </a:lnTo>
                <a:lnTo>
                  <a:pt x="45376" y="8763"/>
                </a:lnTo>
                <a:lnTo>
                  <a:pt x="46083" y="9017"/>
                </a:lnTo>
                <a:lnTo>
                  <a:pt x="51076" y="12446"/>
                </a:lnTo>
                <a:lnTo>
                  <a:pt x="51863" y="13208"/>
                </a:lnTo>
                <a:lnTo>
                  <a:pt x="53082" y="14732"/>
                </a:lnTo>
                <a:lnTo>
                  <a:pt x="53908" y="16129"/>
                </a:lnTo>
                <a:lnTo>
                  <a:pt x="54537" y="17526"/>
                </a:lnTo>
                <a:lnTo>
                  <a:pt x="54654" y="17907"/>
                </a:lnTo>
                <a:lnTo>
                  <a:pt x="55401" y="18161"/>
                </a:lnTo>
                <a:lnTo>
                  <a:pt x="56148" y="18542"/>
                </a:lnTo>
                <a:lnTo>
                  <a:pt x="56895" y="18669"/>
                </a:lnTo>
                <a:lnTo>
                  <a:pt x="57602" y="18923"/>
                </a:lnTo>
                <a:lnTo>
                  <a:pt x="58979" y="19050"/>
                </a:lnTo>
                <a:lnTo>
                  <a:pt x="60237" y="19050"/>
                </a:lnTo>
                <a:lnTo>
                  <a:pt x="61298" y="18923"/>
                </a:lnTo>
                <a:lnTo>
                  <a:pt x="63540" y="18542"/>
                </a:lnTo>
                <a:lnTo>
                  <a:pt x="64955" y="18415"/>
                </a:lnTo>
                <a:lnTo>
                  <a:pt x="67117" y="18288"/>
                </a:lnTo>
                <a:lnTo>
                  <a:pt x="72230" y="18288"/>
                </a:lnTo>
                <a:lnTo>
                  <a:pt x="71953" y="17018"/>
                </a:lnTo>
                <a:lnTo>
                  <a:pt x="58389" y="17018"/>
                </a:lnTo>
                <a:lnTo>
                  <a:pt x="57878" y="16764"/>
                </a:lnTo>
                <a:lnTo>
                  <a:pt x="57682" y="16764"/>
                </a:lnTo>
                <a:lnTo>
                  <a:pt x="56934" y="16256"/>
                </a:lnTo>
                <a:lnTo>
                  <a:pt x="56266" y="15875"/>
                </a:lnTo>
                <a:lnTo>
                  <a:pt x="53947" y="12700"/>
                </a:lnTo>
                <a:lnTo>
                  <a:pt x="53671" y="12192"/>
                </a:lnTo>
                <a:lnTo>
                  <a:pt x="51548" y="9525"/>
                </a:lnTo>
                <a:lnTo>
                  <a:pt x="49976" y="8001"/>
                </a:lnTo>
                <a:lnTo>
                  <a:pt x="49464" y="7620"/>
                </a:lnTo>
                <a:close/>
              </a:path>
              <a:path w="76200" h="51434">
                <a:moveTo>
                  <a:pt x="67982" y="15621"/>
                </a:moveTo>
                <a:lnTo>
                  <a:pt x="65820" y="15621"/>
                </a:lnTo>
                <a:lnTo>
                  <a:pt x="64876" y="15748"/>
                </a:lnTo>
                <a:lnTo>
                  <a:pt x="62556" y="16129"/>
                </a:lnTo>
                <a:lnTo>
                  <a:pt x="61456" y="16510"/>
                </a:lnTo>
                <a:lnTo>
                  <a:pt x="61024" y="16637"/>
                </a:lnTo>
                <a:lnTo>
                  <a:pt x="60473" y="16891"/>
                </a:lnTo>
                <a:lnTo>
                  <a:pt x="60276" y="17018"/>
                </a:lnTo>
                <a:lnTo>
                  <a:pt x="71953" y="17018"/>
                </a:lnTo>
                <a:lnTo>
                  <a:pt x="71836" y="16129"/>
                </a:lnTo>
                <a:lnTo>
                  <a:pt x="70459" y="15875"/>
                </a:lnTo>
                <a:lnTo>
                  <a:pt x="67982" y="15621"/>
                </a:lnTo>
                <a:close/>
              </a:path>
              <a:path w="76200" h="51434">
                <a:moveTo>
                  <a:pt x="28823" y="3683"/>
                </a:moveTo>
                <a:lnTo>
                  <a:pt x="21550" y="3683"/>
                </a:lnTo>
                <a:lnTo>
                  <a:pt x="21865" y="3810"/>
                </a:lnTo>
                <a:lnTo>
                  <a:pt x="22965" y="3937"/>
                </a:lnTo>
                <a:lnTo>
                  <a:pt x="23988" y="4191"/>
                </a:lnTo>
                <a:lnTo>
                  <a:pt x="30042" y="8636"/>
                </a:lnTo>
                <a:lnTo>
                  <a:pt x="31339" y="10287"/>
                </a:lnTo>
                <a:lnTo>
                  <a:pt x="33109" y="11938"/>
                </a:lnTo>
                <a:lnTo>
                  <a:pt x="33659" y="12319"/>
                </a:lnTo>
                <a:lnTo>
                  <a:pt x="34171" y="12573"/>
                </a:lnTo>
                <a:lnTo>
                  <a:pt x="35035" y="12954"/>
                </a:lnTo>
                <a:lnTo>
                  <a:pt x="35390" y="13208"/>
                </a:lnTo>
                <a:lnTo>
                  <a:pt x="36136" y="13335"/>
                </a:lnTo>
                <a:lnTo>
                  <a:pt x="36294" y="13335"/>
                </a:lnTo>
                <a:lnTo>
                  <a:pt x="37197" y="10795"/>
                </a:lnTo>
                <a:lnTo>
                  <a:pt x="37748" y="9906"/>
                </a:lnTo>
                <a:lnTo>
                  <a:pt x="37931" y="9652"/>
                </a:lnTo>
                <a:lnTo>
                  <a:pt x="37197" y="9652"/>
                </a:lnTo>
                <a:lnTo>
                  <a:pt x="34249" y="8001"/>
                </a:lnTo>
                <a:lnTo>
                  <a:pt x="33070" y="7239"/>
                </a:lnTo>
                <a:lnTo>
                  <a:pt x="32048" y="6477"/>
                </a:lnTo>
                <a:lnTo>
                  <a:pt x="31222" y="5969"/>
                </a:lnTo>
                <a:lnTo>
                  <a:pt x="29924" y="4826"/>
                </a:lnTo>
                <a:lnTo>
                  <a:pt x="29452" y="4445"/>
                </a:lnTo>
                <a:lnTo>
                  <a:pt x="28823" y="3683"/>
                </a:lnTo>
                <a:close/>
              </a:path>
              <a:path w="76200" h="51434">
                <a:moveTo>
                  <a:pt x="43016" y="4953"/>
                </a:moveTo>
                <a:lnTo>
                  <a:pt x="37670" y="8001"/>
                </a:lnTo>
                <a:lnTo>
                  <a:pt x="37512" y="8255"/>
                </a:lnTo>
                <a:lnTo>
                  <a:pt x="37316" y="9017"/>
                </a:lnTo>
                <a:lnTo>
                  <a:pt x="37197" y="9652"/>
                </a:lnTo>
                <a:lnTo>
                  <a:pt x="37931" y="9652"/>
                </a:lnTo>
                <a:lnTo>
                  <a:pt x="38613" y="8890"/>
                </a:lnTo>
                <a:lnTo>
                  <a:pt x="38928" y="8636"/>
                </a:lnTo>
                <a:lnTo>
                  <a:pt x="39557" y="8255"/>
                </a:lnTo>
                <a:lnTo>
                  <a:pt x="39871" y="8001"/>
                </a:lnTo>
                <a:lnTo>
                  <a:pt x="40186" y="7874"/>
                </a:lnTo>
                <a:lnTo>
                  <a:pt x="41405" y="7620"/>
                </a:lnTo>
                <a:lnTo>
                  <a:pt x="49464" y="7620"/>
                </a:lnTo>
                <a:lnTo>
                  <a:pt x="47970" y="6604"/>
                </a:lnTo>
                <a:lnTo>
                  <a:pt x="47499" y="6223"/>
                </a:lnTo>
                <a:lnTo>
                  <a:pt x="47027" y="6096"/>
                </a:lnTo>
                <a:lnTo>
                  <a:pt x="46122" y="5715"/>
                </a:lnTo>
                <a:lnTo>
                  <a:pt x="45690" y="5461"/>
                </a:lnTo>
                <a:lnTo>
                  <a:pt x="44903" y="5207"/>
                </a:lnTo>
                <a:lnTo>
                  <a:pt x="44196" y="5080"/>
                </a:lnTo>
                <a:lnTo>
                  <a:pt x="43016" y="4953"/>
                </a:lnTo>
                <a:close/>
              </a:path>
              <a:path w="76200" h="51434">
                <a:moveTo>
                  <a:pt x="22651" y="381"/>
                </a:moveTo>
                <a:lnTo>
                  <a:pt x="21353" y="381"/>
                </a:lnTo>
                <a:lnTo>
                  <a:pt x="20803" y="508"/>
                </a:lnTo>
                <a:lnTo>
                  <a:pt x="20253" y="508"/>
                </a:lnTo>
                <a:lnTo>
                  <a:pt x="15731" y="6350"/>
                </a:lnTo>
                <a:lnTo>
                  <a:pt x="17569" y="6350"/>
                </a:lnTo>
                <a:lnTo>
                  <a:pt x="17658" y="5969"/>
                </a:lnTo>
                <a:lnTo>
                  <a:pt x="17815" y="5588"/>
                </a:lnTo>
                <a:lnTo>
                  <a:pt x="20292" y="3810"/>
                </a:lnTo>
                <a:lnTo>
                  <a:pt x="20764" y="3683"/>
                </a:lnTo>
                <a:lnTo>
                  <a:pt x="28823" y="3683"/>
                </a:lnTo>
                <a:lnTo>
                  <a:pt x="28666" y="3429"/>
                </a:lnTo>
                <a:lnTo>
                  <a:pt x="28509" y="3302"/>
                </a:lnTo>
                <a:lnTo>
                  <a:pt x="28430" y="2921"/>
                </a:lnTo>
                <a:lnTo>
                  <a:pt x="27448" y="2286"/>
                </a:lnTo>
                <a:lnTo>
                  <a:pt x="26543" y="1651"/>
                </a:lnTo>
                <a:lnTo>
                  <a:pt x="24853" y="889"/>
                </a:lnTo>
                <a:lnTo>
                  <a:pt x="24066" y="635"/>
                </a:lnTo>
                <a:lnTo>
                  <a:pt x="22651" y="381"/>
                </a:lnTo>
                <a:close/>
              </a:path>
              <a:path w="76200" h="51434">
                <a:moveTo>
                  <a:pt x="7829" y="0"/>
                </a:moveTo>
                <a:lnTo>
                  <a:pt x="7279" y="0"/>
                </a:lnTo>
                <a:lnTo>
                  <a:pt x="6728" y="126"/>
                </a:lnTo>
                <a:lnTo>
                  <a:pt x="8379" y="127"/>
                </a:lnTo>
                <a:lnTo>
                  <a:pt x="782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75239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5427" y="0"/>
                </a:moveTo>
                <a:lnTo>
                  <a:pt x="0" y="28739"/>
                </a:lnTo>
                <a:lnTo>
                  <a:pt x="160" y="30735"/>
                </a:lnTo>
                <a:lnTo>
                  <a:pt x="14708" y="49724"/>
                </a:lnTo>
                <a:lnTo>
                  <a:pt x="15570" y="49567"/>
                </a:lnTo>
                <a:lnTo>
                  <a:pt x="16444" y="49333"/>
                </a:lnTo>
                <a:lnTo>
                  <a:pt x="17341" y="48941"/>
                </a:lnTo>
                <a:lnTo>
                  <a:pt x="18249" y="48393"/>
                </a:lnTo>
                <a:lnTo>
                  <a:pt x="18675" y="48041"/>
                </a:lnTo>
                <a:lnTo>
                  <a:pt x="20883" y="48041"/>
                </a:lnTo>
                <a:lnTo>
                  <a:pt x="20837" y="3093"/>
                </a:lnTo>
                <a:lnTo>
                  <a:pt x="19825" y="2623"/>
                </a:lnTo>
                <a:lnTo>
                  <a:pt x="18273" y="2036"/>
                </a:lnTo>
                <a:lnTo>
                  <a:pt x="9556" y="2036"/>
                </a:lnTo>
                <a:lnTo>
                  <a:pt x="9441" y="1644"/>
                </a:lnTo>
                <a:lnTo>
                  <a:pt x="6807" y="156"/>
                </a:lnTo>
                <a:lnTo>
                  <a:pt x="5427" y="0"/>
                </a:lnTo>
                <a:close/>
              </a:path>
              <a:path w="20954" h="50165">
                <a:moveTo>
                  <a:pt x="20883" y="48041"/>
                </a:moveTo>
                <a:lnTo>
                  <a:pt x="18675" y="48041"/>
                </a:lnTo>
                <a:lnTo>
                  <a:pt x="18836" y="48159"/>
                </a:lnTo>
                <a:lnTo>
                  <a:pt x="19629" y="48432"/>
                </a:lnTo>
                <a:lnTo>
                  <a:pt x="19974" y="48510"/>
                </a:lnTo>
                <a:lnTo>
                  <a:pt x="20883" y="48510"/>
                </a:lnTo>
                <a:lnTo>
                  <a:pt x="20883" y="48041"/>
                </a:lnTo>
                <a:close/>
              </a:path>
              <a:path w="20954" h="50165">
                <a:moveTo>
                  <a:pt x="14041" y="1096"/>
                </a:moveTo>
                <a:lnTo>
                  <a:pt x="9556" y="2036"/>
                </a:lnTo>
                <a:lnTo>
                  <a:pt x="18273" y="2036"/>
                </a:lnTo>
                <a:lnTo>
                  <a:pt x="17858" y="1879"/>
                </a:lnTo>
                <a:lnTo>
                  <a:pt x="16364" y="1487"/>
                </a:lnTo>
                <a:lnTo>
                  <a:pt x="14823" y="1175"/>
                </a:lnTo>
                <a:lnTo>
                  <a:pt x="14041" y="1096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86646" y="7590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9947" y="18438"/>
                </a:moveTo>
                <a:lnTo>
                  <a:pt x="9004" y="18438"/>
                </a:lnTo>
                <a:lnTo>
                  <a:pt x="9475" y="18484"/>
                </a:lnTo>
                <a:lnTo>
                  <a:pt x="9947" y="18438"/>
                </a:lnTo>
                <a:close/>
              </a:path>
              <a:path w="19050" h="19050">
                <a:moveTo>
                  <a:pt x="9947" y="0"/>
                </a:moveTo>
                <a:lnTo>
                  <a:pt x="0" y="8303"/>
                </a:lnTo>
                <a:lnTo>
                  <a:pt x="0" y="10181"/>
                </a:lnTo>
                <a:lnTo>
                  <a:pt x="2437" y="15426"/>
                </a:lnTo>
                <a:lnTo>
                  <a:pt x="2748" y="15781"/>
                </a:lnTo>
                <a:lnTo>
                  <a:pt x="3415" y="16365"/>
                </a:lnTo>
                <a:lnTo>
                  <a:pt x="3771" y="16640"/>
                </a:lnTo>
                <a:lnTo>
                  <a:pt x="4565" y="17155"/>
                </a:lnTo>
                <a:lnTo>
                  <a:pt x="4956" y="17350"/>
                </a:lnTo>
                <a:lnTo>
                  <a:pt x="5347" y="17579"/>
                </a:lnTo>
                <a:lnTo>
                  <a:pt x="6646" y="18049"/>
                </a:lnTo>
                <a:lnTo>
                  <a:pt x="7543" y="18289"/>
                </a:lnTo>
                <a:lnTo>
                  <a:pt x="8486" y="18438"/>
                </a:lnTo>
                <a:lnTo>
                  <a:pt x="10453" y="18438"/>
                </a:lnTo>
                <a:lnTo>
                  <a:pt x="11396" y="18289"/>
                </a:lnTo>
                <a:lnTo>
                  <a:pt x="12304" y="18049"/>
                </a:lnTo>
                <a:lnTo>
                  <a:pt x="13604" y="17579"/>
                </a:lnTo>
                <a:lnTo>
                  <a:pt x="13995" y="17350"/>
                </a:lnTo>
                <a:lnTo>
                  <a:pt x="14386" y="17155"/>
                </a:lnTo>
                <a:lnTo>
                  <a:pt x="14777" y="16881"/>
                </a:lnTo>
                <a:lnTo>
                  <a:pt x="15179" y="16640"/>
                </a:lnTo>
                <a:lnTo>
                  <a:pt x="16203" y="15781"/>
                </a:lnTo>
                <a:lnTo>
                  <a:pt x="16513" y="15426"/>
                </a:lnTo>
                <a:lnTo>
                  <a:pt x="16823" y="15117"/>
                </a:lnTo>
                <a:lnTo>
                  <a:pt x="17375" y="14407"/>
                </a:lnTo>
                <a:lnTo>
                  <a:pt x="18951" y="10181"/>
                </a:lnTo>
                <a:lnTo>
                  <a:pt x="18951" y="8303"/>
                </a:lnTo>
                <a:lnTo>
                  <a:pt x="11396" y="194"/>
                </a:lnTo>
                <a:lnTo>
                  <a:pt x="10924" y="80"/>
                </a:lnTo>
                <a:lnTo>
                  <a:pt x="9947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91798" y="8084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4323" y="0"/>
                </a:moveTo>
                <a:lnTo>
                  <a:pt x="0" y="5165"/>
                </a:lnTo>
                <a:lnTo>
                  <a:pt x="114" y="5554"/>
                </a:lnTo>
                <a:lnTo>
                  <a:pt x="4760" y="8577"/>
                </a:lnTo>
                <a:lnTo>
                  <a:pt x="5232" y="8497"/>
                </a:lnTo>
                <a:lnTo>
                  <a:pt x="8647" y="5165"/>
                </a:lnTo>
                <a:lnTo>
                  <a:pt x="8532" y="3012"/>
                </a:lnTo>
                <a:lnTo>
                  <a:pt x="43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85679" y="140788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60" h="19050">
                <a:moveTo>
                  <a:pt x="6370" y="5359"/>
                </a:moveTo>
                <a:lnTo>
                  <a:pt x="22608" y="19034"/>
                </a:lnTo>
                <a:lnTo>
                  <a:pt x="20216" y="15231"/>
                </a:lnTo>
                <a:lnTo>
                  <a:pt x="19698" y="14327"/>
                </a:lnTo>
                <a:lnTo>
                  <a:pt x="19146" y="13433"/>
                </a:lnTo>
                <a:lnTo>
                  <a:pt x="18594" y="12448"/>
                </a:lnTo>
                <a:lnTo>
                  <a:pt x="17030" y="11750"/>
                </a:lnTo>
                <a:lnTo>
                  <a:pt x="7865" y="6424"/>
                </a:lnTo>
                <a:lnTo>
                  <a:pt x="6370" y="5359"/>
                </a:lnTo>
                <a:close/>
              </a:path>
              <a:path w="22860" h="19050">
                <a:moveTo>
                  <a:pt x="0" y="0"/>
                </a:moveTo>
                <a:lnTo>
                  <a:pt x="8969" y="17579"/>
                </a:lnTo>
                <a:lnTo>
                  <a:pt x="5623" y="4775"/>
                </a:lnTo>
                <a:lnTo>
                  <a:pt x="4174" y="3676"/>
                </a:lnTo>
                <a:lnTo>
                  <a:pt x="2759" y="2508"/>
                </a:lnTo>
                <a:lnTo>
                  <a:pt x="1379" y="1294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33381" y="29861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299" y="0"/>
                </a:moveTo>
                <a:lnTo>
                  <a:pt x="251" y="6104"/>
                </a:lnTo>
                <a:lnTo>
                  <a:pt x="125" y="6424"/>
                </a:lnTo>
                <a:lnTo>
                  <a:pt x="0" y="8177"/>
                </a:lnTo>
                <a:lnTo>
                  <a:pt x="113" y="8451"/>
                </a:lnTo>
                <a:lnTo>
                  <a:pt x="309" y="8772"/>
                </a:lnTo>
                <a:lnTo>
                  <a:pt x="2666" y="9517"/>
                </a:lnTo>
                <a:lnTo>
                  <a:pt x="3218" y="9471"/>
                </a:lnTo>
                <a:lnTo>
                  <a:pt x="7651" y="7707"/>
                </a:lnTo>
                <a:lnTo>
                  <a:pt x="2551" y="7707"/>
                </a:lnTo>
                <a:lnTo>
                  <a:pt x="2080" y="7673"/>
                </a:lnTo>
                <a:lnTo>
                  <a:pt x="1562" y="7593"/>
                </a:lnTo>
                <a:lnTo>
                  <a:pt x="2606" y="5050"/>
                </a:lnTo>
                <a:lnTo>
                  <a:pt x="2701" y="4890"/>
                </a:lnTo>
                <a:lnTo>
                  <a:pt x="3057" y="4500"/>
                </a:lnTo>
                <a:lnTo>
                  <a:pt x="9308" y="4500"/>
                </a:lnTo>
                <a:lnTo>
                  <a:pt x="9213" y="4145"/>
                </a:lnTo>
                <a:lnTo>
                  <a:pt x="3023" y="2702"/>
                </a:lnTo>
                <a:lnTo>
                  <a:pt x="3853" y="1683"/>
                </a:lnTo>
                <a:lnTo>
                  <a:pt x="4311" y="1053"/>
                </a:lnTo>
                <a:lnTo>
                  <a:pt x="4267" y="435"/>
                </a:lnTo>
                <a:lnTo>
                  <a:pt x="3966" y="194"/>
                </a:lnTo>
                <a:lnTo>
                  <a:pt x="3644" y="114"/>
                </a:lnTo>
                <a:lnTo>
                  <a:pt x="3299" y="0"/>
                </a:lnTo>
                <a:close/>
              </a:path>
              <a:path w="9525" h="9525">
                <a:moveTo>
                  <a:pt x="9308" y="4500"/>
                </a:moveTo>
                <a:lnTo>
                  <a:pt x="3057" y="4500"/>
                </a:lnTo>
                <a:lnTo>
                  <a:pt x="3644" y="4890"/>
                </a:lnTo>
                <a:lnTo>
                  <a:pt x="4081" y="5245"/>
                </a:lnTo>
                <a:lnTo>
                  <a:pt x="4437" y="5634"/>
                </a:lnTo>
                <a:lnTo>
                  <a:pt x="4667" y="5955"/>
                </a:lnTo>
                <a:lnTo>
                  <a:pt x="4713" y="6974"/>
                </a:lnTo>
                <a:lnTo>
                  <a:pt x="4437" y="7283"/>
                </a:lnTo>
                <a:lnTo>
                  <a:pt x="4161" y="7444"/>
                </a:lnTo>
                <a:lnTo>
                  <a:pt x="3805" y="7593"/>
                </a:lnTo>
                <a:lnTo>
                  <a:pt x="3448" y="7673"/>
                </a:lnTo>
                <a:lnTo>
                  <a:pt x="3023" y="7707"/>
                </a:lnTo>
                <a:lnTo>
                  <a:pt x="7651" y="7707"/>
                </a:lnTo>
                <a:lnTo>
                  <a:pt x="9271" y="5634"/>
                </a:lnTo>
                <a:lnTo>
                  <a:pt x="9308" y="4500"/>
                </a:lnTo>
                <a:close/>
              </a:path>
              <a:path w="9525" h="9525">
                <a:moveTo>
                  <a:pt x="6162" y="2153"/>
                </a:moveTo>
                <a:lnTo>
                  <a:pt x="5771" y="2153"/>
                </a:lnTo>
                <a:lnTo>
                  <a:pt x="4989" y="2233"/>
                </a:lnTo>
                <a:lnTo>
                  <a:pt x="3805" y="2462"/>
                </a:lnTo>
                <a:lnTo>
                  <a:pt x="3023" y="2702"/>
                </a:lnTo>
                <a:lnTo>
                  <a:pt x="8144" y="2702"/>
                </a:lnTo>
                <a:lnTo>
                  <a:pt x="7622" y="2427"/>
                </a:lnTo>
                <a:lnTo>
                  <a:pt x="7266" y="2313"/>
                </a:lnTo>
                <a:lnTo>
                  <a:pt x="6909" y="2233"/>
                </a:lnTo>
                <a:lnTo>
                  <a:pt x="6162" y="2153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27354" y="270191"/>
            <a:ext cx="8890" cy="18415"/>
          </a:xfrm>
          <a:custGeom>
            <a:avLst/>
            <a:gdLst/>
            <a:ahLst/>
            <a:cxnLst/>
            <a:rect l="l" t="t" r="r" b="b"/>
            <a:pathLst>
              <a:path w="8889" h="18414">
                <a:moveTo>
                  <a:pt x="942" y="0"/>
                </a:moveTo>
                <a:lnTo>
                  <a:pt x="471" y="939"/>
                </a:lnTo>
                <a:lnTo>
                  <a:pt x="0" y="2038"/>
                </a:lnTo>
                <a:lnTo>
                  <a:pt x="2046" y="5634"/>
                </a:lnTo>
                <a:lnTo>
                  <a:pt x="3166" y="7833"/>
                </a:lnTo>
                <a:lnTo>
                  <a:pt x="7509" y="17969"/>
                </a:lnTo>
                <a:lnTo>
                  <a:pt x="7704" y="17774"/>
                </a:lnTo>
                <a:lnTo>
                  <a:pt x="8578" y="14842"/>
                </a:lnTo>
                <a:lnTo>
                  <a:pt x="8498" y="12689"/>
                </a:lnTo>
                <a:lnTo>
                  <a:pt x="8026" y="11349"/>
                </a:lnTo>
                <a:lnTo>
                  <a:pt x="7589" y="10261"/>
                </a:lnTo>
                <a:lnTo>
                  <a:pt x="7003" y="9196"/>
                </a:lnTo>
                <a:lnTo>
                  <a:pt x="6247" y="7638"/>
                </a:lnTo>
                <a:lnTo>
                  <a:pt x="2161" y="1763"/>
                </a:lnTo>
                <a:lnTo>
                  <a:pt x="1299" y="584"/>
                </a:lnTo>
                <a:lnTo>
                  <a:pt x="942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88808" y="102101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0" y="125"/>
                </a:moveTo>
                <a:lnTo>
                  <a:pt x="91" y="2153"/>
                </a:lnTo>
                <a:lnTo>
                  <a:pt x="195" y="5291"/>
                </a:lnTo>
                <a:lnTo>
                  <a:pt x="310" y="7993"/>
                </a:lnTo>
                <a:lnTo>
                  <a:pt x="471" y="13353"/>
                </a:lnTo>
                <a:lnTo>
                  <a:pt x="680" y="18919"/>
                </a:lnTo>
                <a:lnTo>
                  <a:pt x="889" y="26398"/>
                </a:lnTo>
                <a:lnTo>
                  <a:pt x="1000" y="29490"/>
                </a:lnTo>
                <a:lnTo>
                  <a:pt x="1057" y="31872"/>
                </a:lnTo>
                <a:lnTo>
                  <a:pt x="2748" y="31712"/>
                </a:lnTo>
                <a:lnTo>
                  <a:pt x="2552" y="31093"/>
                </a:lnTo>
                <a:lnTo>
                  <a:pt x="2357" y="30818"/>
                </a:lnTo>
                <a:lnTo>
                  <a:pt x="2196" y="30773"/>
                </a:lnTo>
                <a:lnTo>
                  <a:pt x="3150" y="30383"/>
                </a:lnTo>
                <a:lnTo>
                  <a:pt x="4093" y="30074"/>
                </a:lnTo>
                <a:lnTo>
                  <a:pt x="4990" y="29833"/>
                </a:lnTo>
                <a:lnTo>
                  <a:pt x="6681" y="29559"/>
                </a:lnTo>
                <a:lnTo>
                  <a:pt x="8256" y="29490"/>
                </a:lnTo>
                <a:lnTo>
                  <a:pt x="13205" y="29490"/>
                </a:lnTo>
                <a:lnTo>
                  <a:pt x="13569" y="26398"/>
                </a:lnTo>
                <a:lnTo>
                  <a:pt x="14903" y="1534"/>
                </a:lnTo>
                <a:lnTo>
                  <a:pt x="7313" y="1534"/>
                </a:lnTo>
                <a:lnTo>
                  <a:pt x="5381" y="1454"/>
                </a:lnTo>
                <a:lnTo>
                  <a:pt x="4438" y="1339"/>
                </a:lnTo>
                <a:lnTo>
                  <a:pt x="3541" y="1179"/>
                </a:lnTo>
                <a:lnTo>
                  <a:pt x="1724" y="710"/>
                </a:lnTo>
                <a:lnTo>
                  <a:pt x="862" y="435"/>
                </a:lnTo>
                <a:lnTo>
                  <a:pt x="0" y="125"/>
                </a:lnTo>
                <a:close/>
              </a:path>
              <a:path w="15239" h="32385">
                <a:moveTo>
                  <a:pt x="2256" y="30748"/>
                </a:moveTo>
                <a:close/>
              </a:path>
              <a:path w="15239" h="32385">
                <a:moveTo>
                  <a:pt x="13205" y="29490"/>
                </a:moveTo>
                <a:lnTo>
                  <a:pt x="8256" y="29490"/>
                </a:lnTo>
                <a:lnTo>
                  <a:pt x="9004" y="29524"/>
                </a:lnTo>
                <a:lnTo>
                  <a:pt x="9671" y="29604"/>
                </a:lnTo>
                <a:lnTo>
                  <a:pt x="10924" y="29833"/>
                </a:lnTo>
                <a:lnTo>
                  <a:pt x="11476" y="29959"/>
                </a:lnTo>
                <a:lnTo>
                  <a:pt x="12419" y="30234"/>
                </a:lnTo>
                <a:lnTo>
                  <a:pt x="13086" y="30498"/>
                </a:lnTo>
                <a:lnTo>
                  <a:pt x="13205" y="29490"/>
                </a:lnTo>
                <a:close/>
              </a:path>
              <a:path w="15239" h="32385">
                <a:moveTo>
                  <a:pt x="14903" y="0"/>
                </a:moveTo>
                <a:lnTo>
                  <a:pt x="7313" y="1534"/>
                </a:lnTo>
                <a:lnTo>
                  <a:pt x="14903" y="1534"/>
                </a:lnTo>
                <a:lnTo>
                  <a:pt x="1490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93184" y="106877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3720" y="0"/>
                </a:moveTo>
                <a:lnTo>
                  <a:pt x="0" y="3962"/>
                </a:lnTo>
                <a:lnTo>
                  <a:pt x="144" y="4351"/>
                </a:lnTo>
                <a:lnTo>
                  <a:pt x="339" y="4707"/>
                </a:lnTo>
                <a:lnTo>
                  <a:pt x="339" y="6505"/>
                </a:lnTo>
                <a:lnTo>
                  <a:pt x="1914" y="8108"/>
                </a:lnTo>
                <a:lnTo>
                  <a:pt x="2547" y="7879"/>
                </a:lnTo>
                <a:lnTo>
                  <a:pt x="3214" y="7799"/>
                </a:lnTo>
                <a:lnTo>
                  <a:pt x="6403" y="5600"/>
                </a:lnTo>
                <a:lnTo>
                  <a:pt x="6353" y="4351"/>
                </a:lnTo>
                <a:lnTo>
                  <a:pt x="6179" y="3916"/>
                </a:lnTo>
                <a:lnTo>
                  <a:pt x="6008" y="3607"/>
                </a:lnTo>
                <a:lnTo>
                  <a:pt x="5962" y="1809"/>
                </a:lnTo>
                <a:lnTo>
                  <a:pt x="5801" y="1408"/>
                </a:lnTo>
                <a:lnTo>
                  <a:pt x="5571" y="1019"/>
                </a:lnTo>
                <a:lnTo>
                  <a:pt x="5215" y="710"/>
                </a:lnTo>
                <a:lnTo>
                  <a:pt x="5065" y="549"/>
                </a:lnTo>
                <a:lnTo>
                  <a:pt x="4511" y="240"/>
                </a:lnTo>
                <a:lnTo>
                  <a:pt x="4318" y="160"/>
                </a:lnTo>
                <a:lnTo>
                  <a:pt x="3720" y="0"/>
                </a:lnTo>
                <a:close/>
              </a:path>
              <a:path w="6985" h="8255">
                <a:moveTo>
                  <a:pt x="4858" y="7799"/>
                </a:moveTo>
                <a:lnTo>
                  <a:pt x="3524" y="7799"/>
                </a:lnTo>
                <a:lnTo>
                  <a:pt x="3846" y="7833"/>
                </a:lnTo>
                <a:lnTo>
                  <a:pt x="4467" y="7993"/>
                </a:lnTo>
                <a:lnTo>
                  <a:pt x="4858" y="77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93684" y="118433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80" y="1603"/>
                </a:moveTo>
                <a:lnTo>
                  <a:pt x="3104" y="5359"/>
                </a:lnTo>
                <a:lnTo>
                  <a:pt x="3415" y="5325"/>
                </a:lnTo>
                <a:lnTo>
                  <a:pt x="6465" y="2508"/>
                </a:lnTo>
                <a:lnTo>
                  <a:pt x="1805" y="2508"/>
                </a:lnTo>
                <a:lnTo>
                  <a:pt x="1494" y="2427"/>
                </a:lnTo>
                <a:lnTo>
                  <a:pt x="908" y="2233"/>
                </a:lnTo>
                <a:lnTo>
                  <a:pt x="632" y="2072"/>
                </a:lnTo>
                <a:lnTo>
                  <a:pt x="80" y="1603"/>
                </a:lnTo>
                <a:close/>
              </a:path>
              <a:path w="6985" h="5714">
                <a:moveTo>
                  <a:pt x="5703" y="0"/>
                </a:moveTo>
                <a:lnTo>
                  <a:pt x="2748" y="2508"/>
                </a:lnTo>
                <a:lnTo>
                  <a:pt x="6465" y="2508"/>
                </a:lnTo>
                <a:lnTo>
                  <a:pt x="6345" y="1019"/>
                </a:lnTo>
                <a:lnTo>
                  <a:pt x="6249" y="778"/>
                </a:lnTo>
                <a:lnTo>
                  <a:pt x="6048" y="389"/>
                </a:lnTo>
                <a:lnTo>
                  <a:pt x="5899" y="194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93052" y="114676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3622" y="0"/>
                </a:moveTo>
                <a:lnTo>
                  <a:pt x="0" y="4145"/>
                </a:lnTo>
                <a:lnTo>
                  <a:pt x="114" y="4455"/>
                </a:lnTo>
                <a:lnTo>
                  <a:pt x="3380" y="6264"/>
                </a:lnTo>
                <a:lnTo>
                  <a:pt x="4013" y="6104"/>
                </a:lnTo>
                <a:lnTo>
                  <a:pt x="6372" y="3596"/>
                </a:lnTo>
                <a:lnTo>
                  <a:pt x="6290" y="1832"/>
                </a:lnTo>
                <a:lnTo>
                  <a:pt x="3622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92902" y="124033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3806" y="0"/>
                </a:moveTo>
                <a:lnTo>
                  <a:pt x="0" y="4260"/>
                </a:lnTo>
                <a:lnTo>
                  <a:pt x="149" y="4695"/>
                </a:lnTo>
                <a:lnTo>
                  <a:pt x="344" y="5084"/>
                </a:lnTo>
                <a:lnTo>
                  <a:pt x="292" y="6493"/>
                </a:lnTo>
                <a:lnTo>
                  <a:pt x="390" y="6928"/>
                </a:lnTo>
                <a:lnTo>
                  <a:pt x="540" y="7283"/>
                </a:lnTo>
                <a:lnTo>
                  <a:pt x="977" y="7867"/>
                </a:lnTo>
                <a:lnTo>
                  <a:pt x="2391" y="7627"/>
                </a:lnTo>
                <a:lnTo>
                  <a:pt x="3771" y="7558"/>
                </a:lnTo>
                <a:lnTo>
                  <a:pt x="6290" y="7558"/>
                </a:lnTo>
                <a:lnTo>
                  <a:pt x="6715" y="6928"/>
                </a:lnTo>
                <a:lnTo>
                  <a:pt x="6911" y="6493"/>
                </a:lnTo>
                <a:lnTo>
                  <a:pt x="7037" y="6024"/>
                </a:lnTo>
                <a:lnTo>
                  <a:pt x="6911" y="4260"/>
                </a:lnTo>
                <a:lnTo>
                  <a:pt x="6715" y="3870"/>
                </a:lnTo>
                <a:lnTo>
                  <a:pt x="6761" y="2427"/>
                </a:lnTo>
                <a:lnTo>
                  <a:pt x="6600" y="1958"/>
                </a:lnTo>
                <a:lnTo>
                  <a:pt x="6405" y="1523"/>
                </a:lnTo>
                <a:lnTo>
                  <a:pt x="6129" y="1133"/>
                </a:lnTo>
                <a:lnTo>
                  <a:pt x="5968" y="973"/>
                </a:lnTo>
                <a:lnTo>
                  <a:pt x="5818" y="778"/>
                </a:lnTo>
                <a:lnTo>
                  <a:pt x="5611" y="618"/>
                </a:lnTo>
                <a:lnTo>
                  <a:pt x="5381" y="503"/>
                </a:lnTo>
                <a:lnTo>
                  <a:pt x="5105" y="309"/>
                </a:lnTo>
                <a:lnTo>
                  <a:pt x="4795" y="194"/>
                </a:lnTo>
                <a:lnTo>
                  <a:pt x="4162" y="34"/>
                </a:lnTo>
                <a:lnTo>
                  <a:pt x="3806" y="0"/>
                </a:lnTo>
                <a:close/>
              </a:path>
              <a:path w="7620" h="8255">
                <a:moveTo>
                  <a:pt x="6290" y="7558"/>
                </a:moveTo>
                <a:lnTo>
                  <a:pt x="3771" y="7558"/>
                </a:lnTo>
                <a:lnTo>
                  <a:pt x="5577" y="7673"/>
                </a:lnTo>
                <a:lnTo>
                  <a:pt x="6129" y="7753"/>
                </a:lnTo>
                <a:lnTo>
                  <a:pt x="6290" y="755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47271" y="213554"/>
            <a:ext cx="298450" cy="359410"/>
          </a:xfrm>
          <a:custGeom>
            <a:avLst/>
            <a:gdLst/>
            <a:ahLst/>
            <a:cxnLst/>
            <a:rect l="l" t="t" r="r" b="b"/>
            <a:pathLst>
              <a:path w="298450" h="359409">
                <a:moveTo>
                  <a:pt x="143975" y="340360"/>
                </a:moveTo>
                <a:lnTo>
                  <a:pt x="139134" y="340360"/>
                </a:lnTo>
                <a:lnTo>
                  <a:pt x="140238" y="341630"/>
                </a:lnTo>
                <a:lnTo>
                  <a:pt x="141227" y="341630"/>
                </a:lnTo>
                <a:lnTo>
                  <a:pt x="142998" y="344170"/>
                </a:lnTo>
                <a:lnTo>
                  <a:pt x="143780" y="345440"/>
                </a:lnTo>
                <a:lnTo>
                  <a:pt x="144481" y="345440"/>
                </a:lnTo>
                <a:lnTo>
                  <a:pt x="145114" y="346710"/>
                </a:lnTo>
                <a:lnTo>
                  <a:pt x="145700" y="347980"/>
                </a:lnTo>
                <a:lnTo>
                  <a:pt x="146689" y="350520"/>
                </a:lnTo>
                <a:lnTo>
                  <a:pt x="147115" y="350520"/>
                </a:lnTo>
                <a:lnTo>
                  <a:pt x="147828" y="353060"/>
                </a:lnTo>
                <a:lnTo>
                  <a:pt x="148104" y="354330"/>
                </a:lnTo>
                <a:lnTo>
                  <a:pt x="148541" y="355600"/>
                </a:lnTo>
                <a:lnTo>
                  <a:pt x="148851" y="356870"/>
                </a:lnTo>
                <a:lnTo>
                  <a:pt x="149127" y="359410"/>
                </a:lnTo>
                <a:lnTo>
                  <a:pt x="149323" y="358140"/>
                </a:lnTo>
                <a:lnTo>
                  <a:pt x="149518" y="356870"/>
                </a:lnTo>
                <a:lnTo>
                  <a:pt x="149829" y="355600"/>
                </a:lnTo>
                <a:lnTo>
                  <a:pt x="150024" y="354330"/>
                </a:lnTo>
                <a:lnTo>
                  <a:pt x="149162" y="354330"/>
                </a:lnTo>
                <a:lnTo>
                  <a:pt x="149047" y="353060"/>
                </a:lnTo>
                <a:lnTo>
                  <a:pt x="148851" y="351790"/>
                </a:lnTo>
                <a:lnTo>
                  <a:pt x="148541" y="350520"/>
                </a:lnTo>
                <a:lnTo>
                  <a:pt x="148138" y="349250"/>
                </a:lnTo>
                <a:lnTo>
                  <a:pt x="147552" y="346710"/>
                </a:lnTo>
                <a:lnTo>
                  <a:pt x="147195" y="346710"/>
                </a:lnTo>
                <a:lnTo>
                  <a:pt x="146804" y="345440"/>
                </a:lnTo>
                <a:lnTo>
                  <a:pt x="146333" y="344170"/>
                </a:lnTo>
                <a:lnTo>
                  <a:pt x="145827" y="342900"/>
                </a:lnTo>
                <a:lnTo>
                  <a:pt x="145275" y="342900"/>
                </a:lnTo>
                <a:lnTo>
                  <a:pt x="144642" y="341630"/>
                </a:lnTo>
                <a:lnTo>
                  <a:pt x="143975" y="340360"/>
                </a:lnTo>
                <a:close/>
              </a:path>
              <a:path w="298450" h="359409">
                <a:moveTo>
                  <a:pt x="159189" y="340360"/>
                </a:moveTo>
                <a:lnTo>
                  <a:pt x="154394" y="340360"/>
                </a:lnTo>
                <a:lnTo>
                  <a:pt x="153681" y="341630"/>
                </a:lnTo>
                <a:lnTo>
                  <a:pt x="153060" y="342900"/>
                </a:lnTo>
                <a:lnTo>
                  <a:pt x="152508" y="342900"/>
                </a:lnTo>
                <a:lnTo>
                  <a:pt x="151990" y="344170"/>
                </a:lnTo>
                <a:lnTo>
                  <a:pt x="150771" y="346710"/>
                </a:lnTo>
                <a:lnTo>
                  <a:pt x="150231" y="349250"/>
                </a:lnTo>
                <a:lnTo>
                  <a:pt x="149794" y="350520"/>
                </a:lnTo>
                <a:lnTo>
                  <a:pt x="149518" y="351790"/>
                </a:lnTo>
                <a:lnTo>
                  <a:pt x="149323" y="353060"/>
                </a:lnTo>
                <a:lnTo>
                  <a:pt x="149208" y="354330"/>
                </a:lnTo>
                <a:lnTo>
                  <a:pt x="150024" y="354330"/>
                </a:lnTo>
                <a:lnTo>
                  <a:pt x="150541" y="353060"/>
                </a:lnTo>
                <a:lnTo>
                  <a:pt x="150852" y="351790"/>
                </a:lnTo>
                <a:lnTo>
                  <a:pt x="151208" y="350520"/>
                </a:lnTo>
                <a:lnTo>
                  <a:pt x="151645" y="350520"/>
                </a:lnTo>
                <a:lnTo>
                  <a:pt x="152623" y="347980"/>
                </a:lnTo>
                <a:lnTo>
                  <a:pt x="153209" y="346710"/>
                </a:lnTo>
                <a:lnTo>
                  <a:pt x="153888" y="345440"/>
                </a:lnTo>
                <a:lnTo>
                  <a:pt x="154589" y="345440"/>
                </a:lnTo>
                <a:lnTo>
                  <a:pt x="155337" y="344170"/>
                </a:lnTo>
                <a:lnTo>
                  <a:pt x="156199" y="342900"/>
                </a:lnTo>
                <a:lnTo>
                  <a:pt x="157108" y="341630"/>
                </a:lnTo>
                <a:lnTo>
                  <a:pt x="158131" y="341630"/>
                </a:lnTo>
                <a:lnTo>
                  <a:pt x="159189" y="340360"/>
                </a:lnTo>
                <a:close/>
              </a:path>
              <a:path w="298450" h="359409">
                <a:moveTo>
                  <a:pt x="141503" y="337820"/>
                </a:moveTo>
                <a:lnTo>
                  <a:pt x="133947" y="337820"/>
                </a:lnTo>
                <a:lnTo>
                  <a:pt x="135408" y="339090"/>
                </a:lnTo>
                <a:lnTo>
                  <a:pt x="136742" y="339090"/>
                </a:lnTo>
                <a:lnTo>
                  <a:pt x="137995" y="340360"/>
                </a:lnTo>
                <a:lnTo>
                  <a:pt x="143228" y="340360"/>
                </a:lnTo>
                <a:lnTo>
                  <a:pt x="142400" y="339090"/>
                </a:lnTo>
                <a:lnTo>
                  <a:pt x="141503" y="337820"/>
                </a:lnTo>
                <a:close/>
              </a:path>
              <a:path w="298450" h="359409">
                <a:moveTo>
                  <a:pt x="164376" y="337820"/>
                </a:moveTo>
                <a:lnTo>
                  <a:pt x="156832" y="337820"/>
                </a:lnTo>
                <a:lnTo>
                  <a:pt x="155969" y="339090"/>
                </a:lnTo>
                <a:lnTo>
                  <a:pt x="155141" y="340360"/>
                </a:lnTo>
                <a:lnTo>
                  <a:pt x="160374" y="340360"/>
                </a:lnTo>
                <a:lnTo>
                  <a:pt x="161627" y="339090"/>
                </a:lnTo>
                <a:lnTo>
                  <a:pt x="162961" y="339090"/>
                </a:lnTo>
                <a:lnTo>
                  <a:pt x="164376" y="337820"/>
                </a:lnTo>
                <a:close/>
              </a:path>
              <a:path w="298450" h="359409">
                <a:moveTo>
                  <a:pt x="134499" y="334010"/>
                </a:moveTo>
                <a:lnTo>
                  <a:pt x="43365" y="334009"/>
                </a:lnTo>
                <a:lnTo>
                  <a:pt x="45492" y="335279"/>
                </a:lnTo>
                <a:lnTo>
                  <a:pt x="49230" y="336549"/>
                </a:lnTo>
                <a:lnTo>
                  <a:pt x="53473" y="336549"/>
                </a:lnTo>
                <a:lnTo>
                  <a:pt x="55750" y="337819"/>
                </a:lnTo>
                <a:lnTo>
                  <a:pt x="140560" y="337820"/>
                </a:lnTo>
                <a:lnTo>
                  <a:pt x="139490" y="336550"/>
                </a:lnTo>
                <a:lnTo>
                  <a:pt x="138386" y="335280"/>
                </a:lnTo>
                <a:lnTo>
                  <a:pt x="135879" y="335280"/>
                </a:lnTo>
                <a:lnTo>
                  <a:pt x="134499" y="334010"/>
                </a:lnTo>
                <a:close/>
              </a:path>
              <a:path w="298450" h="359409">
                <a:moveTo>
                  <a:pt x="250910" y="335280"/>
                </a:moveTo>
                <a:lnTo>
                  <a:pt x="159971" y="335280"/>
                </a:lnTo>
                <a:lnTo>
                  <a:pt x="158833" y="336550"/>
                </a:lnTo>
                <a:lnTo>
                  <a:pt x="157809" y="337820"/>
                </a:lnTo>
                <a:lnTo>
                  <a:pt x="242573" y="337820"/>
                </a:lnTo>
                <a:lnTo>
                  <a:pt x="243206" y="336550"/>
                </a:lnTo>
                <a:lnTo>
                  <a:pt x="249105" y="336550"/>
                </a:lnTo>
                <a:lnTo>
                  <a:pt x="250910" y="335280"/>
                </a:lnTo>
                <a:close/>
              </a:path>
              <a:path w="298450" h="359409">
                <a:moveTo>
                  <a:pt x="254958" y="334010"/>
                </a:moveTo>
                <a:lnTo>
                  <a:pt x="163824" y="334010"/>
                </a:lnTo>
                <a:lnTo>
                  <a:pt x="162455" y="335280"/>
                </a:lnTo>
                <a:lnTo>
                  <a:pt x="252877" y="335280"/>
                </a:lnTo>
                <a:lnTo>
                  <a:pt x="254958" y="334010"/>
                </a:lnTo>
                <a:close/>
              </a:path>
              <a:path w="298450" h="359409">
                <a:moveTo>
                  <a:pt x="51035" y="331469"/>
                </a:moveTo>
                <a:lnTo>
                  <a:pt x="36442" y="331469"/>
                </a:lnTo>
                <a:lnTo>
                  <a:pt x="38845" y="332739"/>
                </a:lnTo>
                <a:lnTo>
                  <a:pt x="41168" y="334009"/>
                </a:lnTo>
                <a:lnTo>
                  <a:pt x="59050" y="334009"/>
                </a:lnTo>
                <a:lnTo>
                  <a:pt x="55669" y="332739"/>
                </a:lnTo>
                <a:lnTo>
                  <a:pt x="54301" y="332739"/>
                </a:lnTo>
                <a:lnTo>
                  <a:pt x="51035" y="331469"/>
                </a:lnTo>
                <a:close/>
              </a:path>
              <a:path w="298450" h="359409">
                <a:moveTo>
                  <a:pt x="261881" y="331470"/>
                </a:moveTo>
                <a:lnTo>
                  <a:pt x="247334" y="331470"/>
                </a:lnTo>
                <a:lnTo>
                  <a:pt x="244034" y="332740"/>
                </a:lnTo>
                <a:lnTo>
                  <a:pt x="241515" y="332740"/>
                </a:lnTo>
                <a:lnTo>
                  <a:pt x="239319" y="334010"/>
                </a:lnTo>
                <a:lnTo>
                  <a:pt x="257166" y="334010"/>
                </a:lnTo>
                <a:lnTo>
                  <a:pt x="259489" y="332740"/>
                </a:lnTo>
                <a:lnTo>
                  <a:pt x="261881" y="331470"/>
                </a:lnTo>
                <a:close/>
              </a:path>
              <a:path w="298450" h="359409">
                <a:moveTo>
                  <a:pt x="298174" y="0"/>
                </a:moveTo>
                <a:lnTo>
                  <a:pt x="0" y="0"/>
                </a:lnTo>
                <a:lnTo>
                  <a:pt x="0" y="283209"/>
                </a:lnTo>
                <a:lnTo>
                  <a:pt x="390" y="288289"/>
                </a:lnTo>
                <a:lnTo>
                  <a:pt x="6175" y="306069"/>
                </a:lnTo>
                <a:lnTo>
                  <a:pt x="7980" y="309879"/>
                </a:lnTo>
                <a:lnTo>
                  <a:pt x="18870" y="321309"/>
                </a:lnTo>
                <a:lnTo>
                  <a:pt x="21354" y="323849"/>
                </a:lnTo>
                <a:lnTo>
                  <a:pt x="23827" y="325119"/>
                </a:lnTo>
                <a:lnTo>
                  <a:pt x="26380" y="326389"/>
                </a:lnTo>
                <a:lnTo>
                  <a:pt x="28933" y="328929"/>
                </a:lnTo>
                <a:lnTo>
                  <a:pt x="33969" y="331469"/>
                </a:lnTo>
                <a:lnTo>
                  <a:pt x="47102" y="331469"/>
                </a:lnTo>
                <a:lnTo>
                  <a:pt x="44975" y="330199"/>
                </a:lnTo>
                <a:lnTo>
                  <a:pt x="42732" y="328929"/>
                </a:lnTo>
                <a:lnTo>
                  <a:pt x="40421" y="328929"/>
                </a:lnTo>
                <a:lnTo>
                  <a:pt x="38063" y="327659"/>
                </a:lnTo>
                <a:lnTo>
                  <a:pt x="25828" y="321309"/>
                </a:lnTo>
                <a:lnTo>
                  <a:pt x="23470" y="318769"/>
                </a:lnTo>
                <a:lnTo>
                  <a:pt x="21147" y="317499"/>
                </a:lnTo>
                <a:lnTo>
                  <a:pt x="7198" y="294639"/>
                </a:lnTo>
                <a:lnTo>
                  <a:pt x="6290" y="292099"/>
                </a:lnTo>
                <a:lnTo>
                  <a:pt x="5657" y="287019"/>
                </a:lnTo>
                <a:lnTo>
                  <a:pt x="5266" y="283209"/>
                </a:lnTo>
                <a:lnTo>
                  <a:pt x="5266" y="5080"/>
                </a:lnTo>
                <a:lnTo>
                  <a:pt x="298174" y="5080"/>
                </a:lnTo>
                <a:lnTo>
                  <a:pt x="298174" y="0"/>
                </a:lnTo>
                <a:close/>
              </a:path>
              <a:path w="298450" h="359409">
                <a:moveTo>
                  <a:pt x="298174" y="5080"/>
                </a:moveTo>
                <a:lnTo>
                  <a:pt x="292942" y="5080"/>
                </a:lnTo>
                <a:lnTo>
                  <a:pt x="292942" y="275590"/>
                </a:lnTo>
                <a:lnTo>
                  <a:pt x="293103" y="283210"/>
                </a:lnTo>
                <a:lnTo>
                  <a:pt x="292712" y="288290"/>
                </a:lnTo>
                <a:lnTo>
                  <a:pt x="292033" y="292100"/>
                </a:lnTo>
                <a:lnTo>
                  <a:pt x="291136" y="294640"/>
                </a:lnTo>
                <a:lnTo>
                  <a:pt x="289998" y="298450"/>
                </a:lnTo>
                <a:lnTo>
                  <a:pt x="274899" y="318770"/>
                </a:lnTo>
                <a:lnTo>
                  <a:pt x="272495" y="321310"/>
                </a:lnTo>
                <a:lnTo>
                  <a:pt x="270103" y="322580"/>
                </a:lnTo>
                <a:lnTo>
                  <a:pt x="262709" y="326390"/>
                </a:lnTo>
                <a:lnTo>
                  <a:pt x="257914" y="328930"/>
                </a:lnTo>
                <a:lnTo>
                  <a:pt x="255591" y="328930"/>
                </a:lnTo>
                <a:lnTo>
                  <a:pt x="253348" y="330200"/>
                </a:lnTo>
                <a:lnTo>
                  <a:pt x="251232" y="331470"/>
                </a:lnTo>
                <a:lnTo>
                  <a:pt x="264365" y="331470"/>
                </a:lnTo>
                <a:lnTo>
                  <a:pt x="266872" y="330200"/>
                </a:lnTo>
                <a:lnTo>
                  <a:pt x="269436" y="328930"/>
                </a:lnTo>
                <a:lnTo>
                  <a:pt x="271943" y="326390"/>
                </a:lnTo>
                <a:lnTo>
                  <a:pt x="274508" y="325120"/>
                </a:lnTo>
                <a:lnTo>
                  <a:pt x="277015" y="323850"/>
                </a:lnTo>
                <a:lnTo>
                  <a:pt x="279453" y="321310"/>
                </a:lnTo>
                <a:lnTo>
                  <a:pt x="281856" y="320040"/>
                </a:lnTo>
                <a:lnTo>
                  <a:pt x="284179" y="317500"/>
                </a:lnTo>
                <a:lnTo>
                  <a:pt x="286375" y="314960"/>
                </a:lnTo>
                <a:lnTo>
                  <a:pt x="288457" y="312420"/>
                </a:lnTo>
                <a:lnTo>
                  <a:pt x="290389" y="309880"/>
                </a:lnTo>
                <a:lnTo>
                  <a:pt x="292160" y="306070"/>
                </a:lnTo>
                <a:lnTo>
                  <a:pt x="293724" y="303530"/>
                </a:lnTo>
                <a:lnTo>
                  <a:pt x="298324" y="283210"/>
                </a:lnTo>
                <a:lnTo>
                  <a:pt x="298255" y="275590"/>
                </a:lnTo>
                <a:lnTo>
                  <a:pt x="298174" y="508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 txBox="1">
            <a:spLocks noGrp="1"/>
          </p:cNvSpPr>
          <p:nvPr>
            <p:ph type="title"/>
          </p:nvPr>
        </p:nvSpPr>
        <p:spPr>
          <a:xfrm>
            <a:off x="838200" y="85725"/>
            <a:ext cx="8198849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93980" algn="ctr">
              <a:lnSpc>
                <a:spcPct val="100000"/>
              </a:lnSpc>
              <a:spcBef>
                <a:spcPts val="95"/>
              </a:spcBef>
              <a:tabLst>
                <a:tab pos="1738630" algn="l"/>
                <a:tab pos="4438650" algn="l"/>
              </a:tabLst>
            </a:pPr>
            <a:r>
              <a:rPr lang="ru-RU" spc="-10" dirty="0"/>
              <a:t>НАЦИОНАЛЬНЫЙ</a:t>
            </a:r>
            <a:r>
              <a:rPr lang="ru-RU" spc="65" dirty="0"/>
              <a:t> </a:t>
            </a:r>
            <a:r>
              <a:rPr lang="ru-RU" spc="-5" dirty="0"/>
              <a:t>ПРОЕКТ</a:t>
            </a:r>
            <a:r>
              <a:rPr lang="ru-RU" spc="10" dirty="0"/>
              <a:t> «</a:t>
            </a:r>
            <a:r>
              <a:rPr lang="ru-RU" spc="-10" dirty="0">
                <a:uFill>
                  <a:solidFill>
                    <a:srgbClr val="FEFEFE"/>
                  </a:solidFill>
                </a:uFill>
              </a:rPr>
              <a:t>ЗДРАВООХРАНЕНИЕ» </a:t>
            </a:r>
            <a:br>
              <a:rPr lang="ru-RU" spc="-10" dirty="0">
                <a:uFill>
                  <a:solidFill>
                    <a:srgbClr val="FEFEFE"/>
                  </a:solidFill>
                </a:uFill>
              </a:rPr>
            </a:br>
            <a:r>
              <a:rPr lang="ru-RU" spc="-10" dirty="0" err="1" smtClean="0">
                <a:uFill>
                  <a:solidFill>
                    <a:srgbClr val="FEFEFE"/>
                  </a:solidFill>
                </a:uFill>
              </a:rPr>
              <a:t>м.р.Волжский</a:t>
            </a:r>
            <a:r>
              <a:rPr lang="ru-RU" spc="-10" dirty="0" smtClean="0">
                <a:uFill>
                  <a:solidFill>
                    <a:srgbClr val="FEFEFE"/>
                  </a:solidFill>
                </a:uFill>
              </a:rPr>
              <a:t> </a:t>
            </a:r>
            <a:r>
              <a:rPr lang="ru-RU" spc="-10" dirty="0">
                <a:uFill>
                  <a:solidFill>
                    <a:srgbClr val="FEFEFE"/>
                  </a:solidFill>
                </a:uFill>
              </a:rPr>
              <a:t>Самарской области</a:t>
            </a:r>
            <a:endParaRPr spc="-10" dirty="0"/>
          </a:p>
        </p:txBody>
      </p:sp>
      <p:sp>
        <p:nvSpPr>
          <p:cNvPr id="689" name="object 689"/>
          <p:cNvSpPr/>
          <p:nvPr/>
        </p:nvSpPr>
        <p:spPr>
          <a:xfrm>
            <a:off x="0" y="6525350"/>
            <a:ext cx="9144000" cy="9524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690" name="object 69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20773306"/>
              </p:ext>
            </p:extLst>
          </p:nvPr>
        </p:nvGraphicFramePr>
        <p:xfrm>
          <a:off x="261638" y="1049274"/>
          <a:ext cx="8661845" cy="449622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44542"/>
                <a:gridCol w="5073932"/>
                <a:gridCol w="1008112"/>
                <a:gridCol w="2335259"/>
              </a:tblGrid>
              <a:tr h="50751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270" algn="ctr">
                        <a:lnSpc>
                          <a:spcPct val="100000"/>
                        </a:lnSpc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№</a:t>
                      </a:r>
                    </a:p>
                  </a:txBody>
                  <a:tcPr marL="0" marR="0" marT="31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Наименование основных мероприятий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и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контрольных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точек</a:t>
                      </a:r>
                    </a:p>
                  </a:txBody>
                  <a:tcPr marL="0" marR="0" marT="31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905" algn="ctr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Срок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317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50"/>
                        </a:lnSpc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Исполнение</a:t>
                      </a:r>
                      <a:r>
                        <a:rPr sz="1100" spc="-3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(выполнено/в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36220" marR="227965" algn="ctr">
                        <a:lnSpc>
                          <a:spcPts val="1100"/>
                        </a:lnSpc>
                        <a:spcBef>
                          <a:spcPts val="10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процессе/ведется</a:t>
                      </a:r>
                      <a:r>
                        <a:rPr sz="1100" spc="-8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подготовка/не  выполнено)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26429">
                <a:tc>
                  <a:txBody>
                    <a:bodyPr/>
                    <a:lstStyle/>
                    <a:p>
                      <a:pPr marR="30480"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</a:p>
                  </a:txBody>
                  <a:tcPr marL="0" marR="0" marT="444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R="27305"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</a:p>
                  </a:txBody>
                  <a:tcPr marL="0" marR="0" marT="571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28361">
                <a:tc gridSpan="4"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  <a:r>
                        <a:rPr sz="1100" b="1" spc="-2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b="1" spc="-5" dirty="0">
                          <a:latin typeface="Arial" pitchFamily="34" charset="0"/>
                          <a:cs typeface="Arial" pitchFamily="34" charset="0"/>
                        </a:rPr>
                        <a:t>год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096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0876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lvl="0" indent="0" algn="just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cs typeface="Arial" pitchFamily="34" charset="0"/>
                          <a:sym typeface="Arial"/>
                        </a:rPr>
                        <a:t>Охват граждан профилактическими медицинскими осмотрами, включая диспансеризацию, профилактические осмотры и отдельные методы исследования, всего – 19500 чел.</a:t>
                      </a: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31.12.2019</a:t>
                      </a:r>
                      <a:endParaRPr lang="ru-RU" sz="1100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Calibri"/>
                          <a:cs typeface="Arial" pitchFamily="34" charset="0"/>
                          <a:sym typeface="Arial"/>
                        </a:rPr>
                        <a:t>На 31.12.2019 осмотрено 20354 человек –104,4%  от плана</a:t>
                      </a: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602519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lvl="0" indent="0" algn="just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Осуществление доплат и стимулирующих выплат врачам общей практики и медицинским сестрам врачей общей практики в муниципальных районах Самарской области – запланировано </a:t>
                      </a:r>
                      <a:r>
                        <a:rPr kumimoji="0" lang="ru-RU" sz="1100" b="0" i="0" u="none" strike="noStrike" kern="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cs typeface="Arial" pitchFamily="34" charset="0"/>
                          <a:sym typeface="Arial"/>
                        </a:rPr>
                        <a:t>7 038,091  тыс. рублей</a:t>
                      </a:r>
                      <a:r>
                        <a:rPr kumimoji="0" lang="ru-RU" sz="1100" b="0" i="0" u="none" strike="noStrike" kern="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Calibri"/>
                          <a:cs typeface="Arial" pitchFamily="34" charset="0"/>
                          <a:sym typeface="Arial"/>
                        </a:rPr>
                        <a:t> </a:t>
                      </a: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В течение года</a:t>
                      </a: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Выполнено</a:t>
                      </a:r>
                      <a:endParaRPr lang="ru-RU" sz="1100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602519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lvl="0" indent="0" algn="just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Осуществление единовременных компенсационных выплат медицинским работникам (врачам и фельдшерам) в возрасте до 50 лет, прибывшим (переехавшим) на работу в сельские населенные пункты (дополнительно к мероприятиям НП Здравоохранение)</a:t>
                      </a: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31.12.2019</a:t>
                      </a: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Выполнено. 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7 врачам выплачено по 1млн.рублей</a:t>
                      </a: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7085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algn="just" fontAlgn="ctr"/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Информирование граждан о медицинских организациях, осуществляющих профилактику заболеваний и оказывающих медицинскую помощь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31.12.2019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Выполнено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3204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indent="0" algn="just" defTabSz="91440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Единовременная выплата "подъемных" врачам остродефицитных специальностей в размере 50 тыс. рублей на одного человека (4 человека)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31.12.2019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Выполнено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74835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indent="0" algn="just" defTabSz="91440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Организация целевого обучения, в том числе обеспечение стипендиями за счет средств бюджета Самарской области, лиц с высшим медицинским и (или) фармацевтическим образованием в ординатуре для государственных медицинских организаций Самарской области</a:t>
                      </a:r>
                      <a:endParaRPr lang="ru-RU" sz="11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31.12.2019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В</a:t>
                      </a:r>
                      <a:r>
                        <a:rPr lang="ru-RU" sz="11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2019 году поступил на обучение 1 человек</a:t>
                      </a:r>
                      <a:endParaRPr lang="ru-RU" sz="1100" b="0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</a:tbl>
          </a:graphicData>
        </a:graphic>
      </p:graphicFrame>
      <p:sp>
        <p:nvSpPr>
          <p:cNvPr id="696" name="object 69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t>25</a:t>
            </a:fld>
            <a:endParaRPr spc="-5" dirty="0"/>
          </a:p>
        </p:txBody>
      </p:sp>
      <p:sp>
        <p:nvSpPr>
          <p:cNvPr id="691" name="object 691"/>
          <p:cNvSpPr txBox="1"/>
          <p:nvPr/>
        </p:nvSpPr>
        <p:spPr>
          <a:xfrm>
            <a:off x="2510216" y="808533"/>
            <a:ext cx="438721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2. </a:t>
            </a:r>
            <a:r>
              <a:rPr sz="1200" b="1" spc="-5" dirty="0">
                <a:latin typeface="Arial"/>
                <a:cs typeface="Arial"/>
              </a:rPr>
              <a:t>ОСНОВНЫЕ МЕРОПРИЯТИЯ </a:t>
            </a:r>
            <a:r>
              <a:rPr sz="1200" b="1" dirty="0">
                <a:latin typeface="Arial"/>
                <a:cs typeface="Arial"/>
              </a:rPr>
              <a:t>И </a:t>
            </a:r>
            <a:r>
              <a:rPr sz="1200" b="1" spc="-5" dirty="0">
                <a:latin typeface="Arial"/>
                <a:cs typeface="Arial"/>
              </a:rPr>
              <a:t>КОНТРОЛЬНЫЕ</a:t>
            </a:r>
            <a:r>
              <a:rPr sz="1200" b="1" dirty="0">
                <a:latin typeface="Arial"/>
                <a:cs typeface="Arial"/>
              </a:rPr>
              <a:t> ТОЧКИ*</a:t>
            </a:r>
            <a:endParaRPr sz="1200" dirty="0">
              <a:latin typeface="Arial"/>
              <a:cs typeface="Arial"/>
            </a:endParaRPr>
          </a:p>
        </p:txBody>
      </p:sp>
      <p:sp>
        <p:nvSpPr>
          <p:cNvPr id="692" name="object 690"/>
          <p:cNvSpPr txBox="1"/>
          <p:nvPr/>
        </p:nvSpPr>
        <p:spPr>
          <a:xfrm>
            <a:off x="153961" y="5805264"/>
            <a:ext cx="8772110" cy="596958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r>
              <a:rPr lang="ru-RU" sz="1100" b="1" u="sng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Ответственный исполнитель:</a:t>
            </a:r>
          </a:p>
          <a:p>
            <a:pPr>
              <a:lnSpc>
                <a:spcPct val="100000"/>
              </a:lnSpc>
            </a:pPr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Корякина Наталья Юрьевна - заместитель Главы муниципального района Волжский </a:t>
            </a:r>
          </a:p>
          <a:p>
            <a:pPr>
              <a:lnSpc>
                <a:spcPct val="100000"/>
              </a:lnSpc>
            </a:pPr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8</a:t>
            </a:r>
            <a:r>
              <a:rPr lang="en-US" sz="1100" spc="-5" dirty="0" smtClean="0">
                <a:latin typeface="Arial" pitchFamily="34" charset="0"/>
                <a:cs typeface="Arial" pitchFamily="34" charset="0"/>
              </a:rPr>
              <a:t>8462641602</a:t>
            </a:r>
            <a:r>
              <a:rPr sz="1100" spc="-5" dirty="0" smtClean="0">
                <a:latin typeface="Arial" pitchFamily="34" charset="0"/>
                <a:cs typeface="Arial" pitchFamily="34" charset="0"/>
              </a:rPr>
              <a:t>,</a:t>
            </a:r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 2</a:t>
            </a:r>
            <a:r>
              <a:rPr lang="en-US" sz="1100" spc="-5" dirty="0" smtClean="0">
                <a:latin typeface="Arial" pitchFamily="34" charset="0"/>
                <a:cs typeface="Arial" pitchFamily="34" charset="0"/>
              </a:rPr>
              <a:t>6</a:t>
            </a:r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41602</a:t>
            </a:r>
            <a:r>
              <a:rPr lang="en-US" sz="1100" spc="-5" dirty="0" smtClean="0">
                <a:latin typeface="Arial" pitchFamily="34" charset="0"/>
                <a:cs typeface="Arial" pitchFamily="34" charset="0"/>
              </a:rPr>
              <a:t>@v-adm63.ru</a:t>
            </a:r>
            <a:endParaRPr sz="1100" dirty="0"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335694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174" y="18751"/>
            <a:ext cx="9144000" cy="653257"/>
          </a:xfrm>
          <a:custGeom>
            <a:avLst/>
            <a:gdLst/>
            <a:ahLst/>
            <a:cxnLst/>
            <a:rect l="l" t="t" r="r" b="b"/>
            <a:pathLst>
              <a:path w="9144000" h="765175">
                <a:moveTo>
                  <a:pt x="0" y="764705"/>
                </a:moveTo>
                <a:lnTo>
                  <a:pt x="9144000" y="764705"/>
                </a:lnTo>
                <a:lnTo>
                  <a:pt x="9144000" y="0"/>
                </a:lnTo>
                <a:lnTo>
                  <a:pt x="0" y="0"/>
                </a:lnTo>
                <a:lnTo>
                  <a:pt x="0" y="764705"/>
                </a:lnTo>
                <a:close/>
              </a:path>
            </a:pathLst>
          </a:custGeom>
          <a:solidFill>
            <a:srgbClr val="006F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3644" y="44942"/>
            <a:ext cx="224530" cy="17497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2537" y="218276"/>
            <a:ext cx="288290" cy="349885"/>
          </a:xfrm>
          <a:custGeom>
            <a:avLst/>
            <a:gdLst/>
            <a:ahLst/>
            <a:cxnLst/>
            <a:rect l="l" t="t" r="r" b="b"/>
            <a:pathLst>
              <a:path w="288290" h="349884">
                <a:moveTo>
                  <a:pt x="165054" y="328104"/>
                </a:moveTo>
                <a:lnTo>
                  <a:pt x="122505" y="328104"/>
                </a:lnTo>
                <a:lnTo>
                  <a:pt x="124518" y="328138"/>
                </a:lnTo>
                <a:lnTo>
                  <a:pt x="126208" y="328333"/>
                </a:lnTo>
                <a:lnTo>
                  <a:pt x="143895" y="349323"/>
                </a:lnTo>
                <a:lnTo>
                  <a:pt x="143941" y="348736"/>
                </a:lnTo>
                <a:lnTo>
                  <a:pt x="163283" y="328138"/>
                </a:lnTo>
                <a:lnTo>
                  <a:pt x="165054" y="328104"/>
                </a:lnTo>
                <a:close/>
              </a:path>
              <a:path w="288290" h="349884">
                <a:moveTo>
                  <a:pt x="287675" y="0"/>
                </a:moveTo>
                <a:lnTo>
                  <a:pt x="0" y="0"/>
                </a:lnTo>
                <a:lnTo>
                  <a:pt x="0" y="278262"/>
                </a:lnTo>
                <a:lnTo>
                  <a:pt x="396" y="282328"/>
                </a:lnTo>
                <a:lnTo>
                  <a:pt x="20561" y="315380"/>
                </a:lnTo>
                <a:lnTo>
                  <a:pt x="70458" y="328413"/>
                </a:lnTo>
                <a:lnTo>
                  <a:pt x="96597" y="328573"/>
                </a:lnTo>
                <a:lnTo>
                  <a:pt x="110166" y="328459"/>
                </a:lnTo>
                <a:lnTo>
                  <a:pt x="116376" y="328299"/>
                </a:lnTo>
                <a:lnTo>
                  <a:pt x="118699" y="328264"/>
                </a:lnTo>
                <a:lnTo>
                  <a:pt x="122505" y="328104"/>
                </a:lnTo>
                <a:lnTo>
                  <a:pt x="234052" y="328104"/>
                </a:lnTo>
                <a:lnTo>
                  <a:pt x="236248" y="327783"/>
                </a:lnTo>
                <a:lnTo>
                  <a:pt x="271909" y="311658"/>
                </a:lnTo>
                <a:lnTo>
                  <a:pt x="287836" y="278262"/>
                </a:lnTo>
                <a:lnTo>
                  <a:pt x="287709" y="271013"/>
                </a:lnTo>
                <a:lnTo>
                  <a:pt x="287675" y="0"/>
                </a:lnTo>
                <a:close/>
              </a:path>
              <a:path w="288290" h="349884">
                <a:moveTo>
                  <a:pt x="234052" y="328104"/>
                </a:moveTo>
                <a:lnTo>
                  <a:pt x="165054" y="328104"/>
                </a:lnTo>
                <a:lnTo>
                  <a:pt x="169102" y="328264"/>
                </a:lnTo>
                <a:lnTo>
                  <a:pt x="171413" y="328299"/>
                </a:lnTo>
                <a:lnTo>
                  <a:pt x="177669" y="328459"/>
                </a:lnTo>
                <a:lnTo>
                  <a:pt x="191193" y="328573"/>
                </a:lnTo>
                <a:lnTo>
                  <a:pt x="196851" y="328573"/>
                </a:lnTo>
                <a:lnTo>
                  <a:pt x="217343" y="328413"/>
                </a:lnTo>
                <a:lnTo>
                  <a:pt x="234052" y="328104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14544" y="275468"/>
            <a:ext cx="192405" cy="245110"/>
          </a:xfrm>
          <a:custGeom>
            <a:avLst/>
            <a:gdLst/>
            <a:ahLst/>
            <a:cxnLst/>
            <a:rect l="l" t="t" r="r" b="b"/>
            <a:pathLst>
              <a:path w="192404" h="245109">
                <a:moveTo>
                  <a:pt x="65030" y="137159"/>
                </a:moveTo>
                <a:lnTo>
                  <a:pt x="63018" y="137159"/>
                </a:lnTo>
                <a:lnTo>
                  <a:pt x="62983" y="138429"/>
                </a:lnTo>
                <a:lnTo>
                  <a:pt x="62742" y="139699"/>
                </a:lnTo>
                <a:lnTo>
                  <a:pt x="62316" y="140969"/>
                </a:lnTo>
                <a:lnTo>
                  <a:pt x="61649" y="142239"/>
                </a:lnTo>
                <a:lnTo>
                  <a:pt x="61212" y="143509"/>
                </a:lnTo>
                <a:lnTo>
                  <a:pt x="60695" y="144779"/>
                </a:lnTo>
                <a:lnTo>
                  <a:pt x="60108" y="146049"/>
                </a:lnTo>
                <a:lnTo>
                  <a:pt x="59441" y="147319"/>
                </a:lnTo>
                <a:lnTo>
                  <a:pt x="58694" y="148589"/>
                </a:lnTo>
                <a:lnTo>
                  <a:pt x="57831" y="148589"/>
                </a:lnTo>
                <a:lnTo>
                  <a:pt x="56888" y="149859"/>
                </a:lnTo>
                <a:lnTo>
                  <a:pt x="55830" y="151129"/>
                </a:lnTo>
                <a:lnTo>
                  <a:pt x="56302" y="152399"/>
                </a:lnTo>
                <a:lnTo>
                  <a:pt x="56888" y="156209"/>
                </a:lnTo>
                <a:lnTo>
                  <a:pt x="57049" y="157479"/>
                </a:lnTo>
                <a:lnTo>
                  <a:pt x="57164" y="158749"/>
                </a:lnTo>
                <a:lnTo>
                  <a:pt x="57245" y="162559"/>
                </a:lnTo>
                <a:lnTo>
                  <a:pt x="57124" y="163829"/>
                </a:lnTo>
                <a:lnTo>
                  <a:pt x="57049" y="165099"/>
                </a:lnTo>
                <a:lnTo>
                  <a:pt x="56612" y="167639"/>
                </a:lnTo>
                <a:lnTo>
                  <a:pt x="56141" y="170179"/>
                </a:lnTo>
                <a:lnTo>
                  <a:pt x="55865" y="171449"/>
                </a:lnTo>
                <a:lnTo>
                  <a:pt x="55554" y="172719"/>
                </a:lnTo>
                <a:lnTo>
                  <a:pt x="55117" y="172719"/>
                </a:lnTo>
                <a:lnTo>
                  <a:pt x="54761" y="173989"/>
                </a:lnTo>
                <a:lnTo>
                  <a:pt x="54450" y="176529"/>
                </a:lnTo>
                <a:lnTo>
                  <a:pt x="54255" y="179069"/>
                </a:lnTo>
                <a:lnTo>
                  <a:pt x="55554" y="186689"/>
                </a:lnTo>
                <a:lnTo>
                  <a:pt x="53474" y="191307"/>
                </a:lnTo>
                <a:lnTo>
                  <a:pt x="53703" y="191769"/>
                </a:lnTo>
                <a:lnTo>
                  <a:pt x="54255" y="193039"/>
                </a:lnTo>
                <a:lnTo>
                  <a:pt x="54726" y="194309"/>
                </a:lnTo>
                <a:lnTo>
                  <a:pt x="54922" y="194309"/>
                </a:lnTo>
                <a:lnTo>
                  <a:pt x="55083" y="195579"/>
                </a:lnTo>
                <a:lnTo>
                  <a:pt x="55359" y="198119"/>
                </a:lnTo>
                <a:lnTo>
                  <a:pt x="55508" y="199389"/>
                </a:lnTo>
                <a:lnTo>
                  <a:pt x="55704" y="201929"/>
                </a:lnTo>
                <a:lnTo>
                  <a:pt x="56647" y="209549"/>
                </a:lnTo>
                <a:lnTo>
                  <a:pt x="58222" y="228599"/>
                </a:lnTo>
                <a:lnTo>
                  <a:pt x="57751" y="229869"/>
                </a:lnTo>
                <a:lnTo>
                  <a:pt x="56808" y="231139"/>
                </a:lnTo>
                <a:lnTo>
                  <a:pt x="56371" y="232409"/>
                </a:lnTo>
                <a:lnTo>
                  <a:pt x="54922" y="236219"/>
                </a:lnTo>
                <a:lnTo>
                  <a:pt x="54094" y="237489"/>
                </a:lnTo>
                <a:lnTo>
                  <a:pt x="53542" y="238759"/>
                </a:lnTo>
                <a:lnTo>
                  <a:pt x="52288" y="241299"/>
                </a:lnTo>
                <a:lnTo>
                  <a:pt x="52012" y="242569"/>
                </a:lnTo>
                <a:lnTo>
                  <a:pt x="51541" y="243839"/>
                </a:lnTo>
                <a:lnTo>
                  <a:pt x="51345" y="245109"/>
                </a:lnTo>
                <a:lnTo>
                  <a:pt x="55508" y="245109"/>
                </a:lnTo>
                <a:lnTo>
                  <a:pt x="55750" y="243839"/>
                </a:lnTo>
                <a:lnTo>
                  <a:pt x="56095" y="243839"/>
                </a:lnTo>
                <a:lnTo>
                  <a:pt x="56256" y="242569"/>
                </a:lnTo>
                <a:lnTo>
                  <a:pt x="56727" y="241299"/>
                </a:lnTo>
                <a:lnTo>
                  <a:pt x="57118" y="240029"/>
                </a:lnTo>
                <a:lnTo>
                  <a:pt x="57360" y="238759"/>
                </a:lnTo>
                <a:lnTo>
                  <a:pt x="57670" y="238759"/>
                </a:lnTo>
                <a:lnTo>
                  <a:pt x="58061" y="237489"/>
                </a:lnTo>
                <a:lnTo>
                  <a:pt x="58464" y="237489"/>
                </a:lnTo>
                <a:lnTo>
                  <a:pt x="59361" y="234949"/>
                </a:lnTo>
                <a:lnTo>
                  <a:pt x="60350" y="233679"/>
                </a:lnTo>
                <a:lnTo>
                  <a:pt x="61212" y="232409"/>
                </a:lnTo>
                <a:lnTo>
                  <a:pt x="61488" y="232409"/>
                </a:lnTo>
                <a:lnTo>
                  <a:pt x="61718" y="231139"/>
                </a:lnTo>
                <a:lnTo>
                  <a:pt x="61914" y="231139"/>
                </a:lnTo>
                <a:lnTo>
                  <a:pt x="62075" y="229869"/>
                </a:lnTo>
                <a:lnTo>
                  <a:pt x="62190" y="228599"/>
                </a:lnTo>
                <a:lnTo>
                  <a:pt x="62190" y="222249"/>
                </a:lnTo>
                <a:lnTo>
                  <a:pt x="61845" y="218439"/>
                </a:lnTo>
                <a:lnTo>
                  <a:pt x="61178" y="213359"/>
                </a:lnTo>
                <a:lnTo>
                  <a:pt x="60775" y="209549"/>
                </a:lnTo>
                <a:lnTo>
                  <a:pt x="59602" y="203199"/>
                </a:lnTo>
                <a:lnTo>
                  <a:pt x="59246" y="200659"/>
                </a:lnTo>
                <a:lnTo>
                  <a:pt x="58970" y="199389"/>
                </a:lnTo>
                <a:lnTo>
                  <a:pt x="58774" y="196849"/>
                </a:lnTo>
                <a:lnTo>
                  <a:pt x="58809" y="191769"/>
                </a:lnTo>
                <a:lnTo>
                  <a:pt x="59004" y="191769"/>
                </a:lnTo>
                <a:lnTo>
                  <a:pt x="59602" y="189229"/>
                </a:lnTo>
                <a:lnTo>
                  <a:pt x="59361" y="186689"/>
                </a:lnTo>
                <a:lnTo>
                  <a:pt x="59211" y="184149"/>
                </a:lnTo>
                <a:lnTo>
                  <a:pt x="59050" y="184149"/>
                </a:lnTo>
                <a:lnTo>
                  <a:pt x="58889" y="182879"/>
                </a:lnTo>
                <a:lnTo>
                  <a:pt x="58809" y="181609"/>
                </a:lnTo>
                <a:lnTo>
                  <a:pt x="58694" y="175259"/>
                </a:lnTo>
                <a:lnTo>
                  <a:pt x="58855" y="173989"/>
                </a:lnTo>
                <a:lnTo>
                  <a:pt x="59050" y="171449"/>
                </a:lnTo>
                <a:lnTo>
                  <a:pt x="59280" y="170179"/>
                </a:lnTo>
                <a:lnTo>
                  <a:pt x="59556" y="167639"/>
                </a:lnTo>
                <a:lnTo>
                  <a:pt x="60189" y="163829"/>
                </a:lnTo>
                <a:lnTo>
                  <a:pt x="61764" y="156209"/>
                </a:lnTo>
                <a:lnTo>
                  <a:pt x="62983" y="149859"/>
                </a:lnTo>
                <a:lnTo>
                  <a:pt x="63409" y="147319"/>
                </a:lnTo>
                <a:lnTo>
                  <a:pt x="63880" y="144779"/>
                </a:lnTo>
                <a:lnTo>
                  <a:pt x="65030" y="137159"/>
                </a:lnTo>
                <a:close/>
              </a:path>
              <a:path w="192404" h="245109">
                <a:moveTo>
                  <a:pt x="190721" y="226060"/>
                </a:moveTo>
                <a:lnTo>
                  <a:pt x="184822" y="226060"/>
                </a:lnTo>
                <a:lnTo>
                  <a:pt x="184109" y="227330"/>
                </a:lnTo>
                <a:lnTo>
                  <a:pt x="183798" y="228600"/>
                </a:lnTo>
                <a:lnTo>
                  <a:pt x="183212" y="229870"/>
                </a:lnTo>
                <a:lnTo>
                  <a:pt x="182545" y="231140"/>
                </a:lnTo>
                <a:lnTo>
                  <a:pt x="182074" y="232410"/>
                </a:lnTo>
                <a:lnTo>
                  <a:pt x="181119" y="233680"/>
                </a:lnTo>
                <a:lnTo>
                  <a:pt x="180648" y="234950"/>
                </a:lnTo>
                <a:lnTo>
                  <a:pt x="179866" y="236220"/>
                </a:lnTo>
                <a:lnTo>
                  <a:pt x="179429" y="236220"/>
                </a:lnTo>
                <a:lnTo>
                  <a:pt x="179394" y="237490"/>
                </a:lnTo>
                <a:lnTo>
                  <a:pt x="179751" y="237490"/>
                </a:lnTo>
                <a:lnTo>
                  <a:pt x="179946" y="238760"/>
                </a:lnTo>
                <a:lnTo>
                  <a:pt x="182189" y="238760"/>
                </a:lnTo>
                <a:lnTo>
                  <a:pt x="184155" y="240030"/>
                </a:lnTo>
                <a:lnTo>
                  <a:pt x="184856" y="237490"/>
                </a:lnTo>
                <a:lnTo>
                  <a:pt x="185569" y="236220"/>
                </a:lnTo>
                <a:lnTo>
                  <a:pt x="186317" y="234950"/>
                </a:lnTo>
                <a:lnTo>
                  <a:pt x="187892" y="231140"/>
                </a:lnTo>
                <a:lnTo>
                  <a:pt x="189537" y="228600"/>
                </a:lnTo>
                <a:lnTo>
                  <a:pt x="190399" y="227330"/>
                </a:lnTo>
                <a:lnTo>
                  <a:pt x="190721" y="226060"/>
                </a:lnTo>
                <a:close/>
              </a:path>
              <a:path w="192404" h="245109">
                <a:moveTo>
                  <a:pt x="7152" y="229869"/>
                </a:moveTo>
                <a:lnTo>
                  <a:pt x="1494" y="229869"/>
                </a:lnTo>
                <a:lnTo>
                  <a:pt x="2552" y="231139"/>
                </a:lnTo>
                <a:lnTo>
                  <a:pt x="6405" y="231139"/>
                </a:lnTo>
                <a:lnTo>
                  <a:pt x="7152" y="229869"/>
                </a:lnTo>
                <a:close/>
              </a:path>
              <a:path w="192404" h="245109">
                <a:moveTo>
                  <a:pt x="17732" y="213359"/>
                </a:moveTo>
                <a:lnTo>
                  <a:pt x="13328" y="213359"/>
                </a:lnTo>
                <a:lnTo>
                  <a:pt x="13167" y="214629"/>
                </a:lnTo>
                <a:lnTo>
                  <a:pt x="12615" y="214629"/>
                </a:lnTo>
                <a:lnTo>
                  <a:pt x="12615" y="215899"/>
                </a:lnTo>
                <a:lnTo>
                  <a:pt x="12109" y="215899"/>
                </a:lnTo>
                <a:lnTo>
                  <a:pt x="12063" y="217169"/>
                </a:lnTo>
                <a:lnTo>
                  <a:pt x="11718" y="218439"/>
                </a:lnTo>
                <a:lnTo>
                  <a:pt x="11246" y="218439"/>
                </a:lnTo>
                <a:lnTo>
                  <a:pt x="10694" y="219709"/>
                </a:lnTo>
                <a:lnTo>
                  <a:pt x="8728" y="222249"/>
                </a:lnTo>
                <a:lnTo>
                  <a:pt x="4243" y="227329"/>
                </a:lnTo>
                <a:lnTo>
                  <a:pt x="2909" y="228599"/>
                </a:lnTo>
                <a:lnTo>
                  <a:pt x="2311" y="228599"/>
                </a:lnTo>
                <a:lnTo>
                  <a:pt x="1770" y="229869"/>
                </a:lnTo>
                <a:lnTo>
                  <a:pt x="7980" y="229869"/>
                </a:lnTo>
                <a:lnTo>
                  <a:pt x="9705" y="227329"/>
                </a:lnTo>
                <a:lnTo>
                  <a:pt x="10614" y="226059"/>
                </a:lnTo>
                <a:lnTo>
                  <a:pt x="13443" y="223519"/>
                </a:lnTo>
                <a:lnTo>
                  <a:pt x="13684" y="223519"/>
                </a:lnTo>
                <a:lnTo>
                  <a:pt x="13880" y="222249"/>
                </a:lnTo>
                <a:lnTo>
                  <a:pt x="14581" y="220979"/>
                </a:lnTo>
                <a:lnTo>
                  <a:pt x="16042" y="220979"/>
                </a:lnTo>
                <a:lnTo>
                  <a:pt x="16157" y="219709"/>
                </a:lnTo>
                <a:lnTo>
                  <a:pt x="16594" y="219709"/>
                </a:lnTo>
                <a:lnTo>
                  <a:pt x="16743" y="218439"/>
                </a:lnTo>
                <a:lnTo>
                  <a:pt x="17099" y="217169"/>
                </a:lnTo>
                <a:lnTo>
                  <a:pt x="17295" y="215899"/>
                </a:lnTo>
                <a:lnTo>
                  <a:pt x="17605" y="214629"/>
                </a:lnTo>
                <a:lnTo>
                  <a:pt x="17732" y="213359"/>
                </a:lnTo>
                <a:close/>
              </a:path>
              <a:path w="192404" h="245109">
                <a:moveTo>
                  <a:pt x="175622" y="167640"/>
                </a:moveTo>
                <a:lnTo>
                  <a:pt x="157809" y="167640"/>
                </a:lnTo>
                <a:lnTo>
                  <a:pt x="159109" y="168910"/>
                </a:lnTo>
                <a:lnTo>
                  <a:pt x="164146" y="171450"/>
                </a:lnTo>
                <a:lnTo>
                  <a:pt x="165319" y="172720"/>
                </a:lnTo>
                <a:lnTo>
                  <a:pt x="166538" y="173990"/>
                </a:lnTo>
                <a:lnTo>
                  <a:pt x="167446" y="173990"/>
                </a:lnTo>
                <a:lnTo>
                  <a:pt x="167722" y="175260"/>
                </a:lnTo>
                <a:lnTo>
                  <a:pt x="168343" y="175260"/>
                </a:lnTo>
                <a:lnTo>
                  <a:pt x="168665" y="176530"/>
                </a:lnTo>
                <a:lnTo>
                  <a:pt x="170033" y="176530"/>
                </a:lnTo>
                <a:lnTo>
                  <a:pt x="171057" y="177800"/>
                </a:lnTo>
                <a:lnTo>
                  <a:pt x="173104" y="179070"/>
                </a:lnTo>
                <a:lnTo>
                  <a:pt x="174518" y="180340"/>
                </a:lnTo>
                <a:lnTo>
                  <a:pt x="174955" y="180340"/>
                </a:lnTo>
                <a:lnTo>
                  <a:pt x="175818" y="181610"/>
                </a:lnTo>
                <a:lnTo>
                  <a:pt x="176209" y="181610"/>
                </a:lnTo>
                <a:lnTo>
                  <a:pt x="176761" y="182880"/>
                </a:lnTo>
                <a:lnTo>
                  <a:pt x="177152" y="182880"/>
                </a:lnTo>
                <a:lnTo>
                  <a:pt x="177704" y="184150"/>
                </a:lnTo>
                <a:lnTo>
                  <a:pt x="178417" y="186690"/>
                </a:lnTo>
                <a:lnTo>
                  <a:pt x="178727" y="187960"/>
                </a:lnTo>
                <a:lnTo>
                  <a:pt x="182269" y="199390"/>
                </a:lnTo>
                <a:lnTo>
                  <a:pt x="185247" y="209550"/>
                </a:lnTo>
                <a:lnTo>
                  <a:pt x="187409" y="217170"/>
                </a:lnTo>
                <a:lnTo>
                  <a:pt x="188042" y="218440"/>
                </a:lnTo>
                <a:lnTo>
                  <a:pt x="188513" y="220980"/>
                </a:lnTo>
                <a:lnTo>
                  <a:pt x="188237" y="220980"/>
                </a:lnTo>
                <a:lnTo>
                  <a:pt x="188237" y="222250"/>
                </a:lnTo>
                <a:lnTo>
                  <a:pt x="188007" y="223520"/>
                </a:lnTo>
                <a:lnTo>
                  <a:pt x="187260" y="223520"/>
                </a:lnTo>
                <a:lnTo>
                  <a:pt x="185926" y="224790"/>
                </a:lnTo>
                <a:lnTo>
                  <a:pt x="185523" y="226060"/>
                </a:lnTo>
                <a:lnTo>
                  <a:pt x="191538" y="226060"/>
                </a:lnTo>
                <a:lnTo>
                  <a:pt x="191779" y="224790"/>
                </a:lnTo>
                <a:lnTo>
                  <a:pt x="191894" y="220980"/>
                </a:lnTo>
                <a:lnTo>
                  <a:pt x="191664" y="219710"/>
                </a:lnTo>
                <a:lnTo>
                  <a:pt x="191388" y="217170"/>
                </a:lnTo>
                <a:lnTo>
                  <a:pt x="191066" y="215900"/>
                </a:lnTo>
                <a:lnTo>
                  <a:pt x="190675" y="214630"/>
                </a:lnTo>
                <a:lnTo>
                  <a:pt x="190250" y="213360"/>
                </a:lnTo>
                <a:lnTo>
                  <a:pt x="189778" y="210820"/>
                </a:lnTo>
                <a:lnTo>
                  <a:pt x="188283" y="207010"/>
                </a:lnTo>
                <a:lnTo>
                  <a:pt x="186593" y="201930"/>
                </a:lnTo>
                <a:lnTo>
                  <a:pt x="186351" y="198120"/>
                </a:lnTo>
                <a:lnTo>
                  <a:pt x="185799" y="196850"/>
                </a:lnTo>
                <a:lnTo>
                  <a:pt x="185328" y="195580"/>
                </a:lnTo>
                <a:lnTo>
                  <a:pt x="184465" y="191770"/>
                </a:lnTo>
                <a:lnTo>
                  <a:pt x="184074" y="190500"/>
                </a:lnTo>
                <a:lnTo>
                  <a:pt x="183017" y="186690"/>
                </a:lnTo>
                <a:lnTo>
                  <a:pt x="182384" y="182880"/>
                </a:lnTo>
                <a:lnTo>
                  <a:pt x="181200" y="177800"/>
                </a:lnTo>
                <a:lnTo>
                  <a:pt x="180648" y="173990"/>
                </a:lnTo>
                <a:lnTo>
                  <a:pt x="180337" y="171450"/>
                </a:lnTo>
                <a:lnTo>
                  <a:pt x="179981" y="170180"/>
                </a:lnTo>
                <a:lnTo>
                  <a:pt x="179555" y="170180"/>
                </a:lnTo>
                <a:lnTo>
                  <a:pt x="178842" y="168910"/>
                </a:lnTo>
                <a:lnTo>
                  <a:pt x="176450" y="168910"/>
                </a:lnTo>
                <a:lnTo>
                  <a:pt x="175622" y="167640"/>
                </a:lnTo>
                <a:close/>
              </a:path>
              <a:path w="192404" h="245109">
                <a:moveTo>
                  <a:pt x="29174" y="173989"/>
                </a:moveTo>
                <a:lnTo>
                  <a:pt x="24218" y="173989"/>
                </a:lnTo>
                <a:lnTo>
                  <a:pt x="23666" y="175259"/>
                </a:lnTo>
                <a:lnTo>
                  <a:pt x="23585" y="180339"/>
                </a:lnTo>
                <a:lnTo>
                  <a:pt x="19400" y="184098"/>
                </a:lnTo>
                <a:lnTo>
                  <a:pt x="19974" y="185419"/>
                </a:lnTo>
                <a:lnTo>
                  <a:pt x="19767" y="185419"/>
                </a:lnTo>
                <a:lnTo>
                  <a:pt x="19767" y="186689"/>
                </a:lnTo>
                <a:lnTo>
                  <a:pt x="14547" y="208279"/>
                </a:lnTo>
                <a:lnTo>
                  <a:pt x="14466" y="209549"/>
                </a:lnTo>
                <a:lnTo>
                  <a:pt x="14271" y="209549"/>
                </a:lnTo>
                <a:lnTo>
                  <a:pt x="14156" y="210819"/>
                </a:lnTo>
                <a:lnTo>
                  <a:pt x="13880" y="210819"/>
                </a:lnTo>
                <a:lnTo>
                  <a:pt x="13443" y="213359"/>
                </a:lnTo>
                <a:lnTo>
                  <a:pt x="18042" y="213359"/>
                </a:lnTo>
                <a:lnTo>
                  <a:pt x="18985" y="210819"/>
                </a:lnTo>
                <a:lnTo>
                  <a:pt x="19376" y="209549"/>
                </a:lnTo>
                <a:lnTo>
                  <a:pt x="19813" y="208279"/>
                </a:lnTo>
                <a:lnTo>
                  <a:pt x="20561" y="204469"/>
                </a:lnTo>
                <a:lnTo>
                  <a:pt x="21262" y="201929"/>
                </a:lnTo>
                <a:lnTo>
                  <a:pt x="21929" y="199389"/>
                </a:lnTo>
                <a:lnTo>
                  <a:pt x="23746" y="191769"/>
                </a:lnTo>
                <a:lnTo>
                  <a:pt x="23666" y="190499"/>
                </a:lnTo>
                <a:lnTo>
                  <a:pt x="23746" y="189229"/>
                </a:lnTo>
                <a:lnTo>
                  <a:pt x="24172" y="187959"/>
                </a:lnTo>
                <a:lnTo>
                  <a:pt x="24724" y="187959"/>
                </a:lnTo>
                <a:lnTo>
                  <a:pt x="27107" y="184098"/>
                </a:lnTo>
                <a:lnTo>
                  <a:pt x="27714" y="182879"/>
                </a:lnTo>
                <a:lnTo>
                  <a:pt x="28070" y="181609"/>
                </a:lnTo>
                <a:lnTo>
                  <a:pt x="28576" y="177799"/>
                </a:lnTo>
                <a:lnTo>
                  <a:pt x="28818" y="175259"/>
                </a:lnTo>
                <a:lnTo>
                  <a:pt x="29174" y="173989"/>
                </a:lnTo>
                <a:close/>
              </a:path>
              <a:path w="192404" h="245109">
                <a:moveTo>
                  <a:pt x="52449" y="189229"/>
                </a:moveTo>
                <a:lnTo>
                  <a:pt x="52840" y="190499"/>
                </a:lnTo>
                <a:lnTo>
                  <a:pt x="53266" y="191769"/>
                </a:lnTo>
                <a:lnTo>
                  <a:pt x="53474" y="191307"/>
                </a:lnTo>
                <a:lnTo>
                  <a:pt x="52449" y="189229"/>
                </a:lnTo>
                <a:close/>
              </a:path>
              <a:path w="192404" h="245109">
                <a:moveTo>
                  <a:pt x="51978" y="187959"/>
                </a:moveTo>
                <a:lnTo>
                  <a:pt x="52173" y="189229"/>
                </a:lnTo>
                <a:lnTo>
                  <a:pt x="51978" y="187959"/>
                </a:lnTo>
                <a:close/>
              </a:path>
              <a:path w="192404" h="245109">
                <a:moveTo>
                  <a:pt x="19296" y="183858"/>
                </a:moveTo>
                <a:lnTo>
                  <a:pt x="19296" y="184149"/>
                </a:lnTo>
                <a:lnTo>
                  <a:pt x="19296" y="183858"/>
                </a:lnTo>
                <a:close/>
              </a:path>
              <a:path w="192404" h="245109">
                <a:moveTo>
                  <a:pt x="19296" y="182879"/>
                </a:moveTo>
                <a:lnTo>
                  <a:pt x="18870" y="182879"/>
                </a:lnTo>
                <a:lnTo>
                  <a:pt x="19296" y="183858"/>
                </a:lnTo>
                <a:lnTo>
                  <a:pt x="19296" y="182879"/>
                </a:lnTo>
                <a:close/>
              </a:path>
              <a:path w="192404" h="245109">
                <a:moveTo>
                  <a:pt x="33222" y="146049"/>
                </a:moveTo>
                <a:lnTo>
                  <a:pt x="26690" y="168909"/>
                </a:lnTo>
                <a:lnTo>
                  <a:pt x="26414" y="168909"/>
                </a:lnTo>
                <a:lnTo>
                  <a:pt x="25632" y="171449"/>
                </a:lnTo>
                <a:lnTo>
                  <a:pt x="25080" y="172719"/>
                </a:lnTo>
                <a:lnTo>
                  <a:pt x="24609" y="173989"/>
                </a:lnTo>
                <a:lnTo>
                  <a:pt x="29404" y="173989"/>
                </a:lnTo>
                <a:lnTo>
                  <a:pt x="29715" y="172719"/>
                </a:lnTo>
                <a:lnTo>
                  <a:pt x="30071" y="172719"/>
                </a:lnTo>
                <a:lnTo>
                  <a:pt x="31141" y="170179"/>
                </a:lnTo>
                <a:lnTo>
                  <a:pt x="31647" y="170179"/>
                </a:lnTo>
                <a:lnTo>
                  <a:pt x="33452" y="165099"/>
                </a:lnTo>
                <a:lnTo>
                  <a:pt x="38132" y="149859"/>
                </a:lnTo>
                <a:lnTo>
                  <a:pt x="36994" y="148589"/>
                </a:lnTo>
                <a:lnTo>
                  <a:pt x="35775" y="147319"/>
                </a:lnTo>
                <a:lnTo>
                  <a:pt x="33222" y="146049"/>
                </a:lnTo>
                <a:close/>
              </a:path>
              <a:path w="192404" h="245109">
                <a:moveTo>
                  <a:pt x="161662" y="156210"/>
                </a:moveTo>
                <a:lnTo>
                  <a:pt x="152036" y="156210"/>
                </a:lnTo>
                <a:lnTo>
                  <a:pt x="153370" y="157480"/>
                </a:lnTo>
                <a:lnTo>
                  <a:pt x="143377" y="157480"/>
                </a:lnTo>
                <a:lnTo>
                  <a:pt x="144872" y="158750"/>
                </a:lnTo>
                <a:lnTo>
                  <a:pt x="145620" y="158750"/>
                </a:lnTo>
                <a:lnTo>
                  <a:pt x="146804" y="160020"/>
                </a:lnTo>
                <a:lnTo>
                  <a:pt x="149392" y="161290"/>
                </a:lnTo>
                <a:lnTo>
                  <a:pt x="150737" y="162560"/>
                </a:lnTo>
                <a:lnTo>
                  <a:pt x="153566" y="165100"/>
                </a:lnTo>
                <a:lnTo>
                  <a:pt x="156475" y="167640"/>
                </a:lnTo>
                <a:lnTo>
                  <a:pt x="173299" y="167640"/>
                </a:lnTo>
                <a:lnTo>
                  <a:pt x="172241" y="166370"/>
                </a:lnTo>
                <a:lnTo>
                  <a:pt x="171218" y="166370"/>
                </a:lnTo>
                <a:lnTo>
                  <a:pt x="169090" y="165100"/>
                </a:lnTo>
                <a:lnTo>
                  <a:pt x="166066" y="161290"/>
                </a:lnTo>
                <a:lnTo>
                  <a:pt x="164180" y="160020"/>
                </a:lnTo>
                <a:lnTo>
                  <a:pt x="163272" y="158750"/>
                </a:lnTo>
                <a:lnTo>
                  <a:pt x="161662" y="156210"/>
                </a:lnTo>
                <a:close/>
              </a:path>
              <a:path w="192404" h="245109">
                <a:moveTo>
                  <a:pt x="149599" y="156210"/>
                </a:moveTo>
                <a:lnTo>
                  <a:pt x="141848" y="156210"/>
                </a:lnTo>
                <a:lnTo>
                  <a:pt x="142595" y="157480"/>
                </a:lnTo>
                <a:lnTo>
                  <a:pt x="151082" y="157480"/>
                </a:lnTo>
                <a:lnTo>
                  <a:pt x="149599" y="156210"/>
                </a:lnTo>
                <a:close/>
              </a:path>
              <a:path w="192404" h="245109">
                <a:moveTo>
                  <a:pt x="146609" y="154940"/>
                </a:moveTo>
                <a:lnTo>
                  <a:pt x="139525" y="154940"/>
                </a:lnTo>
                <a:lnTo>
                  <a:pt x="140353" y="156210"/>
                </a:lnTo>
                <a:lnTo>
                  <a:pt x="147701" y="156210"/>
                </a:lnTo>
                <a:lnTo>
                  <a:pt x="146609" y="154940"/>
                </a:lnTo>
                <a:close/>
              </a:path>
              <a:path w="192404" h="245109">
                <a:moveTo>
                  <a:pt x="159419" y="152400"/>
                </a:moveTo>
                <a:lnTo>
                  <a:pt x="149668" y="152400"/>
                </a:lnTo>
                <a:lnTo>
                  <a:pt x="149127" y="153670"/>
                </a:lnTo>
                <a:lnTo>
                  <a:pt x="149392" y="153670"/>
                </a:lnTo>
                <a:lnTo>
                  <a:pt x="149748" y="154940"/>
                </a:lnTo>
                <a:lnTo>
                  <a:pt x="150610" y="154940"/>
                </a:lnTo>
                <a:lnTo>
                  <a:pt x="151013" y="156210"/>
                </a:lnTo>
                <a:lnTo>
                  <a:pt x="160960" y="156210"/>
                </a:lnTo>
                <a:lnTo>
                  <a:pt x="160282" y="154940"/>
                </a:lnTo>
                <a:lnTo>
                  <a:pt x="159971" y="153670"/>
                </a:lnTo>
                <a:lnTo>
                  <a:pt x="159419" y="152400"/>
                </a:lnTo>
                <a:close/>
              </a:path>
              <a:path w="192404" h="245109">
                <a:moveTo>
                  <a:pt x="142710" y="152400"/>
                </a:moveTo>
                <a:lnTo>
                  <a:pt x="137995" y="152400"/>
                </a:lnTo>
                <a:lnTo>
                  <a:pt x="138938" y="153670"/>
                </a:lnTo>
                <a:lnTo>
                  <a:pt x="139410" y="154940"/>
                </a:lnTo>
                <a:lnTo>
                  <a:pt x="145424" y="154940"/>
                </a:lnTo>
                <a:lnTo>
                  <a:pt x="142710" y="152400"/>
                </a:lnTo>
                <a:close/>
              </a:path>
              <a:path w="192404" h="245109">
                <a:moveTo>
                  <a:pt x="114996" y="125730"/>
                </a:moveTo>
                <a:lnTo>
                  <a:pt x="107843" y="125730"/>
                </a:lnTo>
                <a:lnTo>
                  <a:pt x="107648" y="127000"/>
                </a:lnTo>
                <a:lnTo>
                  <a:pt x="107487" y="127000"/>
                </a:lnTo>
                <a:lnTo>
                  <a:pt x="107406" y="128270"/>
                </a:lnTo>
                <a:lnTo>
                  <a:pt x="113582" y="128270"/>
                </a:lnTo>
                <a:lnTo>
                  <a:pt x="116411" y="132080"/>
                </a:lnTo>
                <a:lnTo>
                  <a:pt x="118296" y="133350"/>
                </a:lnTo>
                <a:lnTo>
                  <a:pt x="121125" y="137160"/>
                </a:lnTo>
                <a:lnTo>
                  <a:pt x="123092" y="139700"/>
                </a:lnTo>
                <a:lnTo>
                  <a:pt x="125104" y="140970"/>
                </a:lnTo>
                <a:lnTo>
                  <a:pt x="129348" y="146050"/>
                </a:lnTo>
                <a:lnTo>
                  <a:pt x="129773" y="146050"/>
                </a:lnTo>
                <a:lnTo>
                  <a:pt x="130291" y="147320"/>
                </a:lnTo>
                <a:lnTo>
                  <a:pt x="130958" y="147320"/>
                </a:lnTo>
                <a:lnTo>
                  <a:pt x="131786" y="148590"/>
                </a:lnTo>
                <a:lnTo>
                  <a:pt x="132648" y="149860"/>
                </a:lnTo>
                <a:lnTo>
                  <a:pt x="134419" y="149860"/>
                </a:lnTo>
                <a:lnTo>
                  <a:pt x="135316" y="151130"/>
                </a:lnTo>
                <a:lnTo>
                  <a:pt x="137133" y="152400"/>
                </a:lnTo>
                <a:lnTo>
                  <a:pt x="141215" y="152400"/>
                </a:lnTo>
                <a:lnTo>
                  <a:pt x="140548" y="151130"/>
                </a:lnTo>
                <a:lnTo>
                  <a:pt x="138708" y="149860"/>
                </a:lnTo>
                <a:lnTo>
                  <a:pt x="135914" y="148590"/>
                </a:lnTo>
                <a:lnTo>
                  <a:pt x="134223" y="147320"/>
                </a:lnTo>
                <a:lnTo>
                  <a:pt x="132372" y="146050"/>
                </a:lnTo>
                <a:lnTo>
                  <a:pt x="130406" y="143510"/>
                </a:lnTo>
                <a:lnTo>
                  <a:pt x="128324" y="142240"/>
                </a:lnTo>
                <a:lnTo>
                  <a:pt x="126197" y="139700"/>
                </a:lnTo>
                <a:lnTo>
                  <a:pt x="124035" y="137160"/>
                </a:lnTo>
                <a:lnTo>
                  <a:pt x="120734" y="133350"/>
                </a:lnTo>
                <a:lnTo>
                  <a:pt x="117514" y="129540"/>
                </a:lnTo>
                <a:lnTo>
                  <a:pt x="115468" y="127000"/>
                </a:lnTo>
                <a:lnTo>
                  <a:pt x="114996" y="125730"/>
                </a:lnTo>
                <a:close/>
              </a:path>
              <a:path w="192404" h="245109">
                <a:moveTo>
                  <a:pt x="159109" y="149860"/>
                </a:moveTo>
                <a:lnTo>
                  <a:pt x="151013" y="149860"/>
                </a:lnTo>
                <a:lnTo>
                  <a:pt x="150737" y="151130"/>
                </a:lnTo>
                <a:lnTo>
                  <a:pt x="150495" y="151130"/>
                </a:lnTo>
                <a:lnTo>
                  <a:pt x="150139" y="152400"/>
                </a:lnTo>
                <a:lnTo>
                  <a:pt x="159189" y="152400"/>
                </a:lnTo>
                <a:lnTo>
                  <a:pt x="159109" y="149860"/>
                </a:lnTo>
                <a:close/>
              </a:path>
              <a:path w="192404" h="245109">
                <a:moveTo>
                  <a:pt x="158246" y="148590"/>
                </a:moveTo>
                <a:lnTo>
                  <a:pt x="147862" y="148590"/>
                </a:lnTo>
                <a:lnTo>
                  <a:pt x="148104" y="149860"/>
                </a:lnTo>
                <a:lnTo>
                  <a:pt x="158798" y="149860"/>
                </a:lnTo>
                <a:lnTo>
                  <a:pt x="158246" y="148590"/>
                </a:lnTo>
                <a:close/>
              </a:path>
              <a:path w="192404" h="245109">
                <a:moveTo>
                  <a:pt x="157533" y="146050"/>
                </a:moveTo>
                <a:lnTo>
                  <a:pt x="149909" y="146050"/>
                </a:lnTo>
                <a:lnTo>
                  <a:pt x="149633" y="147320"/>
                </a:lnTo>
                <a:lnTo>
                  <a:pt x="149392" y="147320"/>
                </a:lnTo>
                <a:lnTo>
                  <a:pt x="148771" y="148590"/>
                </a:lnTo>
                <a:lnTo>
                  <a:pt x="158120" y="148590"/>
                </a:lnTo>
                <a:lnTo>
                  <a:pt x="157924" y="147320"/>
                </a:lnTo>
                <a:lnTo>
                  <a:pt x="157533" y="146050"/>
                </a:lnTo>
                <a:close/>
              </a:path>
              <a:path w="192404" h="245109">
                <a:moveTo>
                  <a:pt x="157418" y="144780"/>
                </a:moveTo>
                <a:lnTo>
                  <a:pt x="147391" y="144780"/>
                </a:lnTo>
                <a:lnTo>
                  <a:pt x="147747" y="146050"/>
                </a:lnTo>
                <a:lnTo>
                  <a:pt x="157499" y="146050"/>
                </a:lnTo>
                <a:lnTo>
                  <a:pt x="157418" y="144780"/>
                </a:lnTo>
                <a:close/>
              </a:path>
              <a:path w="192404" h="245109">
                <a:moveTo>
                  <a:pt x="74299" y="143509"/>
                </a:moveTo>
                <a:lnTo>
                  <a:pt x="71711" y="143509"/>
                </a:lnTo>
                <a:lnTo>
                  <a:pt x="73436" y="144779"/>
                </a:lnTo>
                <a:lnTo>
                  <a:pt x="74299" y="143509"/>
                </a:lnTo>
                <a:close/>
              </a:path>
              <a:path w="192404" h="245109">
                <a:moveTo>
                  <a:pt x="156866" y="143510"/>
                </a:moveTo>
                <a:lnTo>
                  <a:pt x="146137" y="143510"/>
                </a:lnTo>
                <a:lnTo>
                  <a:pt x="146218" y="144780"/>
                </a:lnTo>
                <a:lnTo>
                  <a:pt x="156947" y="144780"/>
                </a:lnTo>
                <a:lnTo>
                  <a:pt x="156866" y="143510"/>
                </a:lnTo>
                <a:close/>
              </a:path>
              <a:path w="192404" h="245109">
                <a:moveTo>
                  <a:pt x="28461" y="142239"/>
                </a:moveTo>
                <a:lnTo>
                  <a:pt x="29094" y="143509"/>
                </a:lnTo>
                <a:lnTo>
                  <a:pt x="28461" y="142239"/>
                </a:lnTo>
                <a:close/>
              </a:path>
              <a:path w="192404" h="245109">
                <a:moveTo>
                  <a:pt x="91215" y="142239"/>
                </a:moveTo>
                <a:lnTo>
                  <a:pt x="69193" y="142239"/>
                </a:lnTo>
                <a:lnTo>
                  <a:pt x="69388" y="143509"/>
                </a:lnTo>
                <a:lnTo>
                  <a:pt x="89444" y="143509"/>
                </a:lnTo>
                <a:lnTo>
                  <a:pt x="91215" y="142239"/>
                </a:lnTo>
                <a:close/>
              </a:path>
              <a:path w="192404" h="245109">
                <a:moveTo>
                  <a:pt x="157027" y="142240"/>
                </a:moveTo>
                <a:lnTo>
                  <a:pt x="146448" y="142240"/>
                </a:lnTo>
                <a:lnTo>
                  <a:pt x="146333" y="143510"/>
                </a:lnTo>
                <a:lnTo>
                  <a:pt x="157108" y="143510"/>
                </a:lnTo>
                <a:lnTo>
                  <a:pt x="157027" y="142240"/>
                </a:lnTo>
                <a:close/>
              </a:path>
              <a:path w="192404" h="245109">
                <a:moveTo>
                  <a:pt x="36442" y="114299"/>
                </a:moveTo>
                <a:lnTo>
                  <a:pt x="21860" y="114299"/>
                </a:lnTo>
                <a:lnTo>
                  <a:pt x="22136" y="116839"/>
                </a:lnTo>
                <a:lnTo>
                  <a:pt x="22366" y="118109"/>
                </a:lnTo>
                <a:lnTo>
                  <a:pt x="22527" y="120649"/>
                </a:lnTo>
                <a:lnTo>
                  <a:pt x="22723" y="121919"/>
                </a:lnTo>
                <a:lnTo>
                  <a:pt x="22884" y="124459"/>
                </a:lnTo>
                <a:lnTo>
                  <a:pt x="23229" y="126999"/>
                </a:lnTo>
                <a:lnTo>
                  <a:pt x="23551" y="128269"/>
                </a:lnTo>
                <a:lnTo>
                  <a:pt x="23942" y="129539"/>
                </a:lnTo>
                <a:lnTo>
                  <a:pt x="25276" y="134619"/>
                </a:lnTo>
                <a:lnTo>
                  <a:pt x="25793" y="135889"/>
                </a:lnTo>
                <a:lnTo>
                  <a:pt x="25943" y="137159"/>
                </a:lnTo>
                <a:lnTo>
                  <a:pt x="25943" y="138429"/>
                </a:lnTo>
                <a:lnTo>
                  <a:pt x="25793" y="139699"/>
                </a:lnTo>
                <a:lnTo>
                  <a:pt x="26690" y="140969"/>
                </a:lnTo>
                <a:lnTo>
                  <a:pt x="27518" y="142239"/>
                </a:lnTo>
                <a:lnTo>
                  <a:pt x="27909" y="142239"/>
                </a:lnTo>
                <a:lnTo>
                  <a:pt x="27438" y="140969"/>
                </a:lnTo>
                <a:lnTo>
                  <a:pt x="29565" y="140969"/>
                </a:lnTo>
                <a:lnTo>
                  <a:pt x="29922" y="139699"/>
                </a:lnTo>
                <a:lnTo>
                  <a:pt x="31808" y="139699"/>
                </a:lnTo>
                <a:lnTo>
                  <a:pt x="32233" y="138429"/>
                </a:lnTo>
                <a:lnTo>
                  <a:pt x="40570" y="138429"/>
                </a:lnTo>
                <a:lnTo>
                  <a:pt x="40375" y="137159"/>
                </a:lnTo>
                <a:lnTo>
                  <a:pt x="39984" y="137159"/>
                </a:lnTo>
                <a:lnTo>
                  <a:pt x="39351" y="135889"/>
                </a:lnTo>
                <a:lnTo>
                  <a:pt x="38604" y="134619"/>
                </a:lnTo>
                <a:lnTo>
                  <a:pt x="37776" y="132079"/>
                </a:lnTo>
                <a:lnTo>
                  <a:pt x="37028" y="130809"/>
                </a:lnTo>
                <a:lnTo>
                  <a:pt x="36361" y="128269"/>
                </a:lnTo>
                <a:lnTo>
                  <a:pt x="36085" y="128269"/>
                </a:lnTo>
                <a:lnTo>
                  <a:pt x="35890" y="126999"/>
                </a:lnTo>
                <a:lnTo>
                  <a:pt x="35970" y="124459"/>
                </a:lnTo>
                <a:lnTo>
                  <a:pt x="36361" y="121919"/>
                </a:lnTo>
                <a:lnTo>
                  <a:pt x="36879" y="120649"/>
                </a:lnTo>
                <a:lnTo>
                  <a:pt x="37189" y="119379"/>
                </a:lnTo>
                <a:lnTo>
                  <a:pt x="33923" y="119379"/>
                </a:lnTo>
                <a:lnTo>
                  <a:pt x="34429" y="118853"/>
                </a:lnTo>
                <a:lnTo>
                  <a:pt x="34866" y="118109"/>
                </a:lnTo>
                <a:lnTo>
                  <a:pt x="35418" y="116839"/>
                </a:lnTo>
                <a:lnTo>
                  <a:pt x="36442" y="114299"/>
                </a:lnTo>
                <a:close/>
              </a:path>
              <a:path w="192404" h="245109">
                <a:moveTo>
                  <a:pt x="109568" y="137160"/>
                </a:moveTo>
                <a:lnTo>
                  <a:pt x="65030" y="137159"/>
                </a:lnTo>
                <a:lnTo>
                  <a:pt x="65571" y="138429"/>
                </a:lnTo>
                <a:lnTo>
                  <a:pt x="66560" y="138429"/>
                </a:lnTo>
                <a:lnTo>
                  <a:pt x="67341" y="139699"/>
                </a:lnTo>
                <a:lnTo>
                  <a:pt x="67698" y="139699"/>
                </a:lnTo>
                <a:lnTo>
                  <a:pt x="68008" y="140969"/>
                </a:lnTo>
                <a:lnTo>
                  <a:pt x="68802" y="142239"/>
                </a:lnTo>
                <a:lnTo>
                  <a:pt x="96240" y="142239"/>
                </a:lnTo>
                <a:lnTo>
                  <a:pt x="99391" y="140969"/>
                </a:lnTo>
                <a:lnTo>
                  <a:pt x="104577" y="139700"/>
                </a:lnTo>
                <a:lnTo>
                  <a:pt x="107245" y="138430"/>
                </a:lnTo>
                <a:lnTo>
                  <a:pt x="109568" y="137160"/>
                </a:lnTo>
                <a:close/>
              </a:path>
              <a:path w="192404" h="245109">
                <a:moveTo>
                  <a:pt x="156751" y="140970"/>
                </a:moveTo>
                <a:lnTo>
                  <a:pt x="148920" y="140970"/>
                </a:lnTo>
                <a:lnTo>
                  <a:pt x="148690" y="142240"/>
                </a:lnTo>
                <a:lnTo>
                  <a:pt x="156751" y="142240"/>
                </a:lnTo>
                <a:lnTo>
                  <a:pt x="156751" y="140970"/>
                </a:lnTo>
                <a:close/>
              </a:path>
              <a:path w="192404" h="245109">
                <a:moveTo>
                  <a:pt x="37661" y="139699"/>
                </a:moveTo>
                <a:lnTo>
                  <a:pt x="34786" y="139699"/>
                </a:lnTo>
                <a:lnTo>
                  <a:pt x="35464" y="140969"/>
                </a:lnTo>
                <a:lnTo>
                  <a:pt x="37465" y="140969"/>
                </a:lnTo>
                <a:lnTo>
                  <a:pt x="37661" y="139699"/>
                </a:lnTo>
                <a:close/>
              </a:path>
              <a:path w="192404" h="245109">
                <a:moveTo>
                  <a:pt x="156705" y="139700"/>
                </a:moveTo>
                <a:lnTo>
                  <a:pt x="148380" y="139700"/>
                </a:lnTo>
                <a:lnTo>
                  <a:pt x="148725" y="140970"/>
                </a:lnTo>
                <a:lnTo>
                  <a:pt x="156590" y="140970"/>
                </a:lnTo>
                <a:lnTo>
                  <a:pt x="156705" y="139700"/>
                </a:lnTo>
                <a:close/>
              </a:path>
              <a:path w="192404" h="245109">
                <a:moveTo>
                  <a:pt x="39041" y="138429"/>
                </a:moveTo>
                <a:lnTo>
                  <a:pt x="32624" y="138429"/>
                </a:lnTo>
                <a:lnTo>
                  <a:pt x="32981" y="139699"/>
                </a:lnTo>
                <a:lnTo>
                  <a:pt x="38604" y="139699"/>
                </a:lnTo>
                <a:lnTo>
                  <a:pt x="39041" y="138429"/>
                </a:lnTo>
                <a:close/>
              </a:path>
              <a:path w="192404" h="245109">
                <a:moveTo>
                  <a:pt x="40409" y="138429"/>
                </a:moveTo>
                <a:lnTo>
                  <a:pt x="40294" y="139699"/>
                </a:lnTo>
                <a:lnTo>
                  <a:pt x="40409" y="138429"/>
                </a:lnTo>
                <a:close/>
              </a:path>
              <a:path w="192404" h="245109">
                <a:moveTo>
                  <a:pt x="156510" y="138430"/>
                </a:moveTo>
                <a:lnTo>
                  <a:pt x="145666" y="138430"/>
                </a:lnTo>
                <a:lnTo>
                  <a:pt x="145781" y="139700"/>
                </a:lnTo>
                <a:lnTo>
                  <a:pt x="156510" y="139700"/>
                </a:lnTo>
                <a:lnTo>
                  <a:pt x="156510" y="138430"/>
                </a:lnTo>
                <a:close/>
              </a:path>
              <a:path w="192404" h="245109">
                <a:moveTo>
                  <a:pt x="140272" y="99060"/>
                </a:moveTo>
                <a:lnTo>
                  <a:pt x="135799" y="99060"/>
                </a:lnTo>
                <a:lnTo>
                  <a:pt x="136029" y="100330"/>
                </a:lnTo>
                <a:lnTo>
                  <a:pt x="136029" y="101600"/>
                </a:lnTo>
                <a:lnTo>
                  <a:pt x="134775" y="101600"/>
                </a:lnTo>
                <a:lnTo>
                  <a:pt x="134649" y="102870"/>
                </a:lnTo>
                <a:lnTo>
                  <a:pt x="137685" y="102870"/>
                </a:lnTo>
                <a:lnTo>
                  <a:pt x="138743" y="104140"/>
                </a:lnTo>
                <a:lnTo>
                  <a:pt x="140318" y="104140"/>
                </a:lnTo>
                <a:lnTo>
                  <a:pt x="140790" y="105410"/>
                </a:lnTo>
                <a:lnTo>
                  <a:pt x="141215" y="105410"/>
                </a:lnTo>
                <a:lnTo>
                  <a:pt x="141848" y="106680"/>
                </a:lnTo>
                <a:lnTo>
                  <a:pt x="142285" y="106680"/>
                </a:lnTo>
                <a:lnTo>
                  <a:pt x="142561" y="107950"/>
                </a:lnTo>
                <a:lnTo>
                  <a:pt x="140433" y="107950"/>
                </a:lnTo>
                <a:lnTo>
                  <a:pt x="140238" y="109220"/>
                </a:lnTo>
                <a:lnTo>
                  <a:pt x="140744" y="109220"/>
                </a:lnTo>
                <a:lnTo>
                  <a:pt x="142319" y="110490"/>
                </a:lnTo>
                <a:lnTo>
                  <a:pt x="142319" y="111760"/>
                </a:lnTo>
                <a:lnTo>
                  <a:pt x="142043" y="111760"/>
                </a:lnTo>
                <a:lnTo>
                  <a:pt x="142285" y="113030"/>
                </a:lnTo>
                <a:lnTo>
                  <a:pt x="144205" y="113030"/>
                </a:lnTo>
                <a:lnTo>
                  <a:pt x="144527" y="114300"/>
                </a:lnTo>
                <a:lnTo>
                  <a:pt x="143895" y="114300"/>
                </a:lnTo>
                <a:lnTo>
                  <a:pt x="143458" y="115570"/>
                </a:lnTo>
                <a:lnTo>
                  <a:pt x="144044" y="116840"/>
                </a:lnTo>
                <a:lnTo>
                  <a:pt x="145344" y="116840"/>
                </a:lnTo>
                <a:lnTo>
                  <a:pt x="145620" y="118110"/>
                </a:lnTo>
                <a:lnTo>
                  <a:pt x="146011" y="118110"/>
                </a:lnTo>
                <a:lnTo>
                  <a:pt x="145976" y="119380"/>
                </a:lnTo>
                <a:lnTo>
                  <a:pt x="144757" y="119380"/>
                </a:lnTo>
                <a:lnTo>
                  <a:pt x="144286" y="120650"/>
                </a:lnTo>
                <a:lnTo>
                  <a:pt x="145148" y="121920"/>
                </a:lnTo>
                <a:lnTo>
                  <a:pt x="145470" y="121920"/>
                </a:lnTo>
                <a:lnTo>
                  <a:pt x="145735" y="123190"/>
                </a:lnTo>
                <a:lnTo>
                  <a:pt x="145148" y="124460"/>
                </a:lnTo>
                <a:lnTo>
                  <a:pt x="144251" y="124460"/>
                </a:lnTo>
                <a:lnTo>
                  <a:pt x="144205" y="125730"/>
                </a:lnTo>
                <a:lnTo>
                  <a:pt x="144642" y="125730"/>
                </a:lnTo>
                <a:lnTo>
                  <a:pt x="145148" y="127000"/>
                </a:lnTo>
                <a:lnTo>
                  <a:pt x="146609" y="127000"/>
                </a:lnTo>
                <a:lnTo>
                  <a:pt x="146724" y="128270"/>
                </a:lnTo>
                <a:lnTo>
                  <a:pt x="146919" y="128270"/>
                </a:lnTo>
                <a:lnTo>
                  <a:pt x="146885" y="129540"/>
                </a:lnTo>
                <a:lnTo>
                  <a:pt x="146172" y="129540"/>
                </a:lnTo>
                <a:lnTo>
                  <a:pt x="145700" y="130810"/>
                </a:lnTo>
                <a:lnTo>
                  <a:pt x="144757" y="130810"/>
                </a:lnTo>
                <a:lnTo>
                  <a:pt x="144757" y="132080"/>
                </a:lnTo>
                <a:lnTo>
                  <a:pt x="144918" y="132080"/>
                </a:lnTo>
                <a:lnTo>
                  <a:pt x="145148" y="133350"/>
                </a:lnTo>
                <a:lnTo>
                  <a:pt x="147310" y="133350"/>
                </a:lnTo>
                <a:lnTo>
                  <a:pt x="147437" y="134620"/>
                </a:lnTo>
                <a:lnTo>
                  <a:pt x="147747" y="134620"/>
                </a:lnTo>
                <a:lnTo>
                  <a:pt x="147747" y="135890"/>
                </a:lnTo>
                <a:lnTo>
                  <a:pt x="147586" y="135890"/>
                </a:lnTo>
                <a:lnTo>
                  <a:pt x="147437" y="137160"/>
                </a:lnTo>
                <a:lnTo>
                  <a:pt x="146011" y="137160"/>
                </a:lnTo>
                <a:lnTo>
                  <a:pt x="145861" y="138430"/>
                </a:lnTo>
                <a:lnTo>
                  <a:pt x="156475" y="138430"/>
                </a:lnTo>
                <a:lnTo>
                  <a:pt x="156199" y="135890"/>
                </a:lnTo>
                <a:lnTo>
                  <a:pt x="155958" y="134620"/>
                </a:lnTo>
                <a:lnTo>
                  <a:pt x="155728" y="132080"/>
                </a:lnTo>
                <a:lnTo>
                  <a:pt x="155532" y="130810"/>
                </a:lnTo>
                <a:lnTo>
                  <a:pt x="155210" y="127000"/>
                </a:lnTo>
                <a:lnTo>
                  <a:pt x="155141" y="121920"/>
                </a:lnTo>
                <a:lnTo>
                  <a:pt x="154670" y="120650"/>
                </a:lnTo>
                <a:lnTo>
                  <a:pt x="154233" y="119380"/>
                </a:lnTo>
                <a:lnTo>
                  <a:pt x="153761" y="118110"/>
                </a:lnTo>
                <a:lnTo>
                  <a:pt x="152738" y="115570"/>
                </a:lnTo>
                <a:lnTo>
                  <a:pt x="151634" y="114300"/>
                </a:lnTo>
                <a:lnTo>
                  <a:pt x="150461" y="111760"/>
                </a:lnTo>
                <a:lnTo>
                  <a:pt x="149196" y="109220"/>
                </a:lnTo>
                <a:lnTo>
                  <a:pt x="147862" y="107950"/>
                </a:lnTo>
                <a:lnTo>
                  <a:pt x="147195" y="106680"/>
                </a:lnTo>
                <a:lnTo>
                  <a:pt x="145781" y="105410"/>
                </a:lnTo>
                <a:lnTo>
                  <a:pt x="145033" y="104140"/>
                </a:lnTo>
                <a:lnTo>
                  <a:pt x="142756" y="101600"/>
                </a:lnTo>
                <a:lnTo>
                  <a:pt x="141100" y="100330"/>
                </a:lnTo>
                <a:lnTo>
                  <a:pt x="140272" y="99060"/>
                </a:lnTo>
                <a:close/>
              </a:path>
              <a:path w="192404" h="245109">
                <a:moveTo>
                  <a:pt x="101978" y="128270"/>
                </a:moveTo>
                <a:lnTo>
                  <a:pt x="101277" y="128270"/>
                </a:lnTo>
                <a:lnTo>
                  <a:pt x="101231" y="130809"/>
                </a:lnTo>
                <a:lnTo>
                  <a:pt x="101392" y="132079"/>
                </a:lnTo>
                <a:lnTo>
                  <a:pt x="101898" y="134619"/>
                </a:lnTo>
                <a:lnTo>
                  <a:pt x="66318" y="134619"/>
                </a:lnTo>
                <a:lnTo>
                  <a:pt x="64398" y="137159"/>
                </a:lnTo>
                <a:lnTo>
                  <a:pt x="111339" y="137160"/>
                </a:lnTo>
                <a:lnTo>
                  <a:pt x="111926" y="135890"/>
                </a:lnTo>
                <a:lnTo>
                  <a:pt x="112443" y="135890"/>
                </a:lnTo>
                <a:lnTo>
                  <a:pt x="112719" y="134620"/>
                </a:lnTo>
                <a:lnTo>
                  <a:pt x="112869" y="133350"/>
                </a:lnTo>
                <a:lnTo>
                  <a:pt x="112869" y="130810"/>
                </a:lnTo>
                <a:lnTo>
                  <a:pt x="103945" y="130810"/>
                </a:lnTo>
                <a:lnTo>
                  <a:pt x="103358" y="129540"/>
                </a:lnTo>
                <a:lnTo>
                  <a:pt x="102496" y="129540"/>
                </a:lnTo>
                <a:lnTo>
                  <a:pt x="101978" y="128270"/>
                </a:lnTo>
                <a:close/>
              </a:path>
              <a:path w="192404" h="245109">
                <a:moveTo>
                  <a:pt x="94159" y="125729"/>
                </a:moveTo>
                <a:lnTo>
                  <a:pt x="64237" y="125729"/>
                </a:lnTo>
                <a:lnTo>
                  <a:pt x="63604" y="126999"/>
                </a:lnTo>
                <a:lnTo>
                  <a:pt x="64317" y="126999"/>
                </a:lnTo>
                <a:lnTo>
                  <a:pt x="64593" y="128269"/>
                </a:lnTo>
                <a:lnTo>
                  <a:pt x="67261" y="128269"/>
                </a:lnTo>
                <a:lnTo>
                  <a:pt x="66835" y="129539"/>
                </a:lnTo>
                <a:lnTo>
                  <a:pt x="66284" y="129539"/>
                </a:lnTo>
                <a:lnTo>
                  <a:pt x="65502" y="130809"/>
                </a:lnTo>
                <a:lnTo>
                  <a:pt x="64398" y="132079"/>
                </a:lnTo>
                <a:lnTo>
                  <a:pt x="67974" y="132079"/>
                </a:lnTo>
                <a:lnTo>
                  <a:pt x="67778" y="133349"/>
                </a:lnTo>
                <a:lnTo>
                  <a:pt x="66996" y="134619"/>
                </a:lnTo>
                <a:lnTo>
                  <a:pt x="101898" y="134619"/>
                </a:lnTo>
                <a:lnTo>
                  <a:pt x="99702" y="132079"/>
                </a:lnTo>
                <a:lnTo>
                  <a:pt x="98793" y="130809"/>
                </a:lnTo>
                <a:lnTo>
                  <a:pt x="96677" y="128269"/>
                </a:lnTo>
                <a:lnTo>
                  <a:pt x="95458" y="126999"/>
                </a:lnTo>
                <a:lnTo>
                  <a:pt x="94159" y="125729"/>
                </a:lnTo>
                <a:close/>
              </a:path>
              <a:path w="192404" h="245109">
                <a:moveTo>
                  <a:pt x="67974" y="132079"/>
                </a:moveTo>
                <a:lnTo>
                  <a:pt x="65571" y="132079"/>
                </a:lnTo>
                <a:lnTo>
                  <a:pt x="66674" y="133349"/>
                </a:lnTo>
                <a:lnTo>
                  <a:pt x="67537" y="133349"/>
                </a:lnTo>
                <a:lnTo>
                  <a:pt x="67974" y="132079"/>
                </a:lnTo>
                <a:close/>
              </a:path>
              <a:path w="192404" h="245109">
                <a:moveTo>
                  <a:pt x="112788" y="128270"/>
                </a:moveTo>
                <a:lnTo>
                  <a:pt x="107372" y="128270"/>
                </a:lnTo>
                <a:lnTo>
                  <a:pt x="107050" y="129540"/>
                </a:lnTo>
                <a:lnTo>
                  <a:pt x="104221" y="129540"/>
                </a:lnTo>
                <a:lnTo>
                  <a:pt x="104140" y="130810"/>
                </a:lnTo>
                <a:lnTo>
                  <a:pt x="112869" y="130810"/>
                </a:lnTo>
                <a:lnTo>
                  <a:pt x="112788" y="128270"/>
                </a:lnTo>
                <a:close/>
              </a:path>
              <a:path w="192404" h="245109">
                <a:moveTo>
                  <a:pt x="105279" y="128270"/>
                </a:moveTo>
                <a:lnTo>
                  <a:pt x="104888" y="128270"/>
                </a:lnTo>
                <a:lnTo>
                  <a:pt x="104658" y="129540"/>
                </a:lnTo>
                <a:lnTo>
                  <a:pt x="105796" y="129540"/>
                </a:lnTo>
                <a:lnTo>
                  <a:pt x="105279" y="128270"/>
                </a:lnTo>
                <a:close/>
              </a:path>
              <a:path w="192404" h="245109">
                <a:moveTo>
                  <a:pt x="89202" y="121919"/>
                </a:moveTo>
                <a:lnTo>
                  <a:pt x="63926" y="121919"/>
                </a:lnTo>
                <a:lnTo>
                  <a:pt x="63409" y="123189"/>
                </a:lnTo>
                <a:lnTo>
                  <a:pt x="67192" y="123189"/>
                </a:lnTo>
                <a:lnTo>
                  <a:pt x="66674" y="124459"/>
                </a:lnTo>
                <a:lnTo>
                  <a:pt x="65732" y="124459"/>
                </a:lnTo>
                <a:lnTo>
                  <a:pt x="65306" y="125729"/>
                </a:lnTo>
                <a:lnTo>
                  <a:pt x="93492" y="125729"/>
                </a:lnTo>
                <a:lnTo>
                  <a:pt x="92825" y="124459"/>
                </a:lnTo>
                <a:lnTo>
                  <a:pt x="90697" y="123189"/>
                </a:lnTo>
                <a:lnTo>
                  <a:pt x="89202" y="121919"/>
                </a:lnTo>
                <a:close/>
              </a:path>
              <a:path w="192404" h="245109">
                <a:moveTo>
                  <a:pt x="110868" y="120650"/>
                </a:moveTo>
                <a:lnTo>
                  <a:pt x="109844" y="120650"/>
                </a:lnTo>
                <a:lnTo>
                  <a:pt x="110235" y="123190"/>
                </a:lnTo>
                <a:lnTo>
                  <a:pt x="110511" y="123190"/>
                </a:lnTo>
                <a:lnTo>
                  <a:pt x="110431" y="124460"/>
                </a:lnTo>
                <a:lnTo>
                  <a:pt x="108395" y="124460"/>
                </a:lnTo>
                <a:lnTo>
                  <a:pt x="108039" y="125730"/>
                </a:lnTo>
                <a:lnTo>
                  <a:pt x="114444" y="125730"/>
                </a:lnTo>
                <a:lnTo>
                  <a:pt x="112834" y="123190"/>
                </a:lnTo>
                <a:lnTo>
                  <a:pt x="111891" y="121920"/>
                </a:lnTo>
                <a:lnTo>
                  <a:pt x="110868" y="120650"/>
                </a:lnTo>
                <a:close/>
              </a:path>
              <a:path w="192404" h="245109">
                <a:moveTo>
                  <a:pt x="65145" y="123189"/>
                </a:moveTo>
                <a:lnTo>
                  <a:pt x="62822" y="123189"/>
                </a:lnTo>
                <a:lnTo>
                  <a:pt x="62190" y="124459"/>
                </a:lnTo>
                <a:lnTo>
                  <a:pt x="64283" y="124459"/>
                </a:lnTo>
                <a:lnTo>
                  <a:pt x="65145" y="123189"/>
                </a:lnTo>
                <a:close/>
              </a:path>
              <a:path w="192404" h="245109">
                <a:moveTo>
                  <a:pt x="65367" y="110609"/>
                </a:moveTo>
                <a:lnTo>
                  <a:pt x="65617" y="111759"/>
                </a:lnTo>
                <a:lnTo>
                  <a:pt x="65893" y="111759"/>
                </a:lnTo>
                <a:lnTo>
                  <a:pt x="66123" y="113029"/>
                </a:lnTo>
                <a:lnTo>
                  <a:pt x="66249" y="116839"/>
                </a:lnTo>
                <a:lnTo>
                  <a:pt x="66042" y="118109"/>
                </a:lnTo>
                <a:lnTo>
                  <a:pt x="65651" y="119379"/>
                </a:lnTo>
                <a:lnTo>
                  <a:pt x="65421" y="119379"/>
                </a:lnTo>
                <a:lnTo>
                  <a:pt x="64754" y="120649"/>
                </a:lnTo>
                <a:lnTo>
                  <a:pt x="64352" y="121919"/>
                </a:lnTo>
                <a:lnTo>
                  <a:pt x="80279" y="121919"/>
                </a:lnTo>
                <a:lnTo>
                  <a:pt x="79888" y="120649"/>
                </a:lnTo>
                <a:lnTo>
                  <a:pt x="79416" y="119379"/>
                </a:lnTo>
                <a:lnTo>
                  <a:pt x="78784" y="118109"/>
                </a:lnTo>
                <a:lnTo>
                  <a:pt x="71792" y="118109"/>
                </a:lnTo>
                <a:lnTo>
                  <a:pt x="71596" y="116839"/>
                </a:lnTo>
                <a:lnTo>
                  <a:pt x="70918" y="115569"/>
                </a:lnTo>
                <a:lnTo>
                  <a:pt x="70492" y="114299"/>
                </a:lnTo>
                <a:lnTo>
                  <a:pt x="67537" y="114299"/>
                </a:lnTo>
                <a:lnTo>
                  <a:pt x="66720" y="111759"/>
                </a:lnTo>
                <a:lnTo>
                  <a:pt x="65367" y="110609"/>
                </a:lnTo>
                <a:close/>
              </a:path>
              <a:path w="192404" h="245109">
                <a:moveTo>
                  <a:pt x="87753" y="120649"/>
                </a:moveTo>
                <a:lnTo>
                  <a:pt x="81187" y="120649"/>
                </a:lnTo>
                <a:lnTo>
                  <a:pt x="80716" y="121919"/>
                </a:lnTo>
                <a:lnTo>
                  <a:pt x="88501" y="121919"/>
                </a:lnTo>
                <a:lnTo>
                  <a:pt x="87753" y="120649"/>
                </a:lnTo>
                <a:close/>
              </a:path>
              <a:path w="192404" h="245109">
                <a:moveTo>
                  <a:pt x="82406" y="118109"/>
                </a:moveTo>
                <a:lnTo>
                  <a:pt x="82084" y="119379"/>
                </a:lnTo>
                <a:lnTo>
                  <a:pt x="81854" y="120649"/>
                </a:lnTo>
                <a:lnTo>
                  <a:pt x="83544" y="120649"/>
                </a:lnTo>
                <a:lnTo>
                  <a:pt x="82406" y="118109"/>
                </a:lnTo>
                <a:close/>
              </a:path>
              <a:path w="192404" h="245109">
                <a:moveTo>
                  <a:pt x="39271" y="114299"/>
                </a:moveTo>
                <a:lnTo>
                  <a:pt x="38914" y="114299"/>
                </a:lnTo>
                <a:lnTo>
                  <a:pt x="37937" y="115569"/>
                </a:lnTo>
                <a:lnTo>
                  <a:pt x="37155" y="116839"/>
                </a:lnTo>
                <a:lnTo>
                  <a:pt x="35142" y="118109"/>
                </a:lnTo>
                <a:lnTo>
                  <a:pt x="34429" y="118853"/>
                </a:lnTo>
                <a:lnTo>
                  <a:pt x="34119" y="119379"/>
                </a:lnTo>
                <a:lnTo>
                  <a:pt x="37189" y="119379"/>
                </a:lnTo>
                <a:lnTo>
                  <a:pt x="37580" y="118109"/>
                </a:lnTo>
                <a:lnTo>
                  <a:pt x="38650" y="115569"/>
                </a:lnTo>
                <a:lnTo>
                  <a:pt x="39271" y="114299"/>
                </a:lnTo>
                <a:close/>
              </a:path>
              <a:path w="192404" h="245109">
                <a:moveTo>
                  <a:pt x="76461" y="114299"/>
                </a:moveTo>
                <a:lnTo>
                  <a:pt x="73712" y="114299"/>
                </a:lnTo>
                <a:lnTo>
                  <a:pt x="73241" y="115569"/>
                </a:lnTo>
                <a:lnTo>
                  <a:pt x="72654" y="116839"/>
                </a:lnTo>
                <a:lnTo>
                  <a:pt x="71941" y="118109"/>
                </a:lnTo>
                <a:lnTo>
                  <a:pt x="78784" y="118109"/>
                </a:lnTo>
                <a:lnTo>
                  <a:pt x="77956" y="116839"/>
                </a:lnTo>
                <a:lnTo>
                  <a:pt x="77484" y="115569"/>
                </a:lnTo>
                <a:lnTo>
                  <a:pt x="76461" y="114299"/>
                </a:lnTo>
                <a:close/>
              </a:path>
              <a:path w="192404" h="245109">
                <a:moveTo>
                  <a:pt x="47056" y="41909"/>
                </a:moveTo>
                <a:lnTo>
                  <a:pt x="38408" y="41909"/>
                </a:lnTo>
                <a:lnTo>
                  <a:pt x="38132" y="43179"/>
                </a:lnTo>
                <a:lnTo>
                  <a:pt x="37189" y="46989"/>
                </a:lnTo>
                <a:lnTo>
                  <a:pt x="36833" y="48259"/>
                </a:lnTo>
                <a:lnTo>
                  <a:pt x="36442" y="48259"/>
                </a:lnTo>
                <a:lnTo>
                  <a:pt x="35970" y="49529"/>
                </a:lnTo>
                <a:lnTo>
                  <a:pt x="35464" y="50799"/>
                </a:lnTo>
                <a:lnTo>
                  <a:pt x="34475" y="50799"/>
                </a:lnTo>
                <a:lnTo>
                  <a:pt x="33728" y="52069"/>
                </a:lnTo>
                <a:lnTo>
                  <a:pt x="32394" y="52069"/>
                </a:lnTo>
                <a:lnTo>
                  <a:pt x="30738" y="53339"/>
                </a:lnTo>
                <a:lnTo>
                  <a:pt x="27277" y="53339"/>
                </a:lnTo>
                <a:lnTo>
                  <a:pt x="27357" y="55879"/>
                </a:lnTo>
                <a:lnTo>
                  <a:pt x="27484" y="58419"/>
                </a:lnTo>
                <a:lnTo>
                  <a:pt x="27576" y="60959"/>
                </a:lnTo>
                <a:lnTo>
                  <a:pt x="27696" y="67309"/>
                </a:lnTo>
                <a:lnTo>
                  <a:pt x="27581" y="69849"/>
                </a:lnTo>
                <a:lnTo>
                  <a:pt x="27242" y="73659"/>
                </a:lnTo>
                <a:lnTo>
                  <a:pt x="26771" y="76199"/>
                </a:lnTo>
                <a:lnTo>
                  <a:pt x="26380" y="77469"/>
                </a:lnTo>
                <a:lnTo>
                  <a:pt x="25908" y="80009"/>
                </a:lnTo>
                <a:lnTo>
                  <a:pt x="25356" y="81279"/>
                </a:lnTo>
                <a:lnTo>
                  <a:pt x="24022" y="85089"/>
                </a:lnTo>
                <a:lnTo>
                  <a:pt x="23666" y="86359"/>
                </a:lnTo>
                <a:lnTo>
                  <a:pt x="23229" y="87629"/>
                </a:lnTo>
                <a:lnTo>
                  <a:pt x="22205" y="88899"/>
                </a:lnTo>
                <a:lnTo>
                  <a:pt x="21734" y="90169"/>
                </a:lnTo>
                <a:lnTo>
                  <a:pt x="21113" y="91439"/>
                </a:lnTo>
                <a:lnTo>
                  <a:pt x="20952" y="91439"/>
                </a:lnTo>
                <a:lnTo>
                  <a:pt x="20837" y="92709"/>
                </a:lnTo>
                <a:lnTo>
                  <a:pt x="20917" y="93979"/>
                </a:lnTo>
                <a:lnTo>
                  <a:pt x="21584" y="97789"/>
                </a:lnTo>
                <a:lnTo>
                  <a:pt x="21308" y="100329"/>
                </a:lnTo>
                <a:lnTo>
                  <a:pt x="21665" y="101599"/>
                </a:lnTo>
                <a:lnTo>
                  <a:pt x="21975" y="102869"/>
                </a:lnTo>
                <a:lnTo>
                  <a:pt x="23390" y="111759"/>
                </a:lnTo>
                <a:lnTo>
                  <a:pt x="23746" y="113029"/>
                </a:lnTo>
                <a:lnTo>
                  <a:pt x="23390" y="113029"/>
                </a:lnTo>
                <a:lnTo>
                  <a:pt x="22723" y="114299"/>
                </a:lnTo>
                <a:lnTo>
                  <a:pt x="36879" y="114299"/>
                </a:lnTo>
                <a:lnTo>
                  <a:pt x="37822" y="111759"/>
                </a:lnTo>
                <a:lnTo>
                  <a:pt x="38328" y="111759"/>
                </a:lnTo>
                <a:lnTo>
                  <a:pt x="38880" y="110489"/>
                </a:lnTo>
                <a:lnTo>
                  <a:pt x="39466" y="110489"/>
                </a:lnTo>
                <a:lnTo>
                  <a:pt x="40731" y="109219"/>
                </a:lnTo>
                <a:lnTo>
                  <a:pt x="42146" y="107949"/>
                </a:lnTo>
                <a:lnTo>
                  <a:pt x="43721" y="106679"/>
                </a:lnTo>
                <a:lnTo>
                  <a:pt x="38845" y="106679"/>
                </a:lnTo>
                <a:lnTo>
                  <a:pt x="38880" y="105409"/>
                </a:lnTo>
                <a:lnTo>
                  <a:pt x="39075" y="104139"/>
                </a:lnTo>
                <a:lnTo>
                  <a:pt x="39236" y="104139"/>
                </a:lnTo>
                <a:lnTo>
                  <a:pt x="39742" y="101599"/>
                </a:lnTo>
                <a:lnTo>
                  <a:pt x="40651" y="99059"/>
                </a:lnTo>
                <a:lnTo>
                  <a:pt x="41283" y="97789"/>
                </a:lnTo>
                <a:lnTo>
                  <a:pt x="41628" y="97789"/>
                </a:lnTo>
                <a:lnTo>
                  <a:pt x="42456" y="96519"/>
                </a:lnTo>
                <a:lnTo>
                  <a:pt x="42928" y="96519"/>
                </a:lnTo>
                <a:lnTo>
                  <a:pt x="43399" y="95249"/>
                </a:lnTo>
                <a:lnTo>
                  <a:pt x="41007" y="95249"/>
                </a:lnTo>
                <a:lnTo>
                  <a:pt x="40731" y="93979"/>
                </a:lnTo>
                <a:lnTo>
                  <a:pt x="40375" y="93979"/>
                </a:lnTo>
                <a:lnTo>
                  <a:pt x="39938" y="92709"/>
                </a:lnTo>
                <a:lnTo>
                  <a:pt x="39351" y="88899"/>
                </a:lnTo>
                <a:lnTo>
                  <a:pt x="39190" y="88899"/>
                </a:lnTo>
                <a:lnTo>
                  <a:pt x="39075" y="87629"/>
                </a:lnTo>
                <a:lnTo>
                  <a:pt x="38995" y="82549"/>
                </a:lnTo>
                <a:lnTo>
                  <a:pt x="39627" y="80009"/>
                </a:lnTo>
                <a:lnTo>
                  <a:pt x="39984" y="78739"/>
                </a:lnTo>
                <a:lnTo>
                  <a:pt x="40455" y="74929"/>
                </a:lnTo>
                <a:lnTo>
                  <a:pt x="40530" y="73659"/>
                </a:lnTo>
                <a:lnTo>
                  <a:pt x="40490" y="67309"/>
                </a:lnTo>
                <a:lnTo>
                  <a:pt x="40294" y="66039"/>
                </a:lnTo>
                <a:lnTo>
                  <a:pt x="40409" y="59689"/>
                </a:lnTo>
                <a:lnTo>
                  <a:pt x="40570" y="59689"/>
                </a:lnTo>
                <a:lnTo>
                  <a:pt x="41076" y="57149"/>
                </a:lnTo>
                <a:lnTo>
                  <a:pt x="41398" y="55879"/>
                </a:lnTo>
                <a:lnTo>
                  <a:pt x="42146" y="54609"/>
                </a:lnTo>
                <a:lnTo>
                  <a:pt x="42974" y="53339"/>
                </a:lnTo>
                <a:lnTo>
                  <a:pt x="43917" y="50799"/>
                </a:lnTo>
                <a:lnTo>
                  <a:pt x="46861" y="43179"/>
                </a:lnTo>
                <a:lnTo>
                  <a:pt x="47056" y="41909"/>
                </a:lnTo>
                <a:close/>
              </a:path>
              <a:path w="192404" h="245109">
                <a:moveTo>
                  <a:pt x="69388" y="110489"/>
                </a:moveTo>
                <a:lnTo>
                  <a:pt x="68951" y="111759"/>
                </a:lnTo>
                <a:lnTo>
                  <a:pt x="68721" y="111759"/>
                </a:lnTo>
                <a:lnTo>
                  <a:pt x="68480" y="113029"/>
                </a:lnTo>
                <a:lnTo>
                  <a:pt x="67974" y="114299"/>
                </a:lnTo>
                <a:lnTo>
                  <a:pt x="70492" y="114299"/>
                </a:lnTo>
                <a:lnTo>
                  <a:pt x="69975" y="113029"/>
                </a:lnTo>
                <a:lnTo>
                  <a:pt x="69388" y="110489"/>
                </a:lnTo>
                <a:close/>
              </a:path>
              <a:path w="192404" h="245109">
                <a:moveTo>
                  <a:pt x="75242" y="113029"/>
                </a:moveTo>
                <a:lnTo>
                  <a:pt x="74506" y="113029"/>
                </a:lnTo>
                <a:lnTo>
                  <a:pt x="74069" y="114299"/>
                </a:lnTo>
                <a:lnTo>
                  <a:pt x="75874" y="114299"/>
                </a:lnTo>
                <a:lnTo>
                  <a:pt x="75242" y="113029"/>
                </a:lnTo>
                <a:close/>
              </a:path>
              <a:path w="192404" h="245109">
                <a:moveTo>
                  <a:pt x="64237" y="107949"/>
                </a:moveTo>
                <a:lnTo>
                  <a:pt x="65226" y="110489"/>
                </a:lnTo>
                <a:lnTo>
                  <a:pt x="65367" y="110609"/>
                </a:lnTo>
                <a:lnTo>
                  <a:pt x="65030" y="109219"/>
                </a:lnTo>
                <a:lnTo>
                  <a:pt x="64237" y="107949"/>
                </a:lnTo>
                <a:close/>
              </a:path>
              <a:path w="192404" h="245109">
                <a:moveTo>
                  <a:pt x="48988" y="100329"/>
                </a:moveTo>
                <a:lnTo>
                  <a:pt x="43399" y="100329"/>
                </a:lnTo>
                <a:lnTo>
                  <a:pt x="42732" y="101599"/>
                </a:lnTo>
                <a:lnTo>
                  <a:pt x="41237" y="102869"/>
                </a:lnTo>
                <a:lnTo>
                  <a:pt x="39662" y="105409"/>
                </a:lnTo>
                <a:lnTo>
                  <a:pt x="38845" y="106679"/>
                </a:lnTo>
                <a:lnTo>
                  <a:pt x="44538" y="106679"/>
                </a:lnTo>
                <a:lnTo>
                  <a:pt x="45412" y="105409"/>
                </a:lnTo>
                <a:lnTo>
                  <a:pt x="50322" y="105409"/>
                </a:lnTo>
                <a:lnTo>
                  <a:pt x="49966" y="104139"/>
                </a:lnTo>
                <a:lnTo>
                  <a:pt x="49655" y="102869"/>
                </a:lnTo>
                <a:lnTo>
                  <a:pt x="49460" y="101599"/>
                </a:lnTo>
                <a:lnTo>
                  <a:pt x="48988" y="100329"/>
                </a:lnTo>
                <a:close/>
              </a:path>
              <a:path w="192404" h="245109">
                <a:moveTo>
                  <a:pt x="47171" y="97789"/>
                </a:moveTo>
                <a:lnTo>
                  <a:pt x="47022" y="97789"/>
                </a:lnTo>
                <a:lnTo>
                  <a:pt x="46504" y="99059"/>
                </a:lnTo>
                <a:lnTo>
                  <a:pt x="44664" y="100329"/>
                </a:lnTo>
                <a:lnTo>
                  <a:pt x="48712" y="100329"/>
                </a:lnTo>
                <a:lnTo>
                  <a:pt x="47999" y="99059"/>
                </a:lnTo>
                <a:lnTo>
                  <a:pt x="47608" y="99059"/>
                </a:lnTo>
                <a:lnTo>
                  <a:pt x="47171" y="97789"/>
                </a:lnTo>
                <a:close/>
              </a:path>
              <a:path w="192404" h="245109">
                <a:moveTo>
                  <a:pt x="130176" y="91440"/>
                </a:moveTo>
                <a:lnTo>
                  <a:pt x="126519" y="91440"/>
                </a:lnTo>
                <a:lnTo>
                  <a:pt x="126438" y="92710"/>
                </a:lnTo>
                <a:lnTo>
                  <a:pt x="126795" y="92710"/>
                </a:lnTo>
                <a:lnTo>
                  <a:pt x="126944" y="93980"/>
                </a:lnTo>
                <a:lnTo>
                  <a:pt x="129026" y="93980"/>
                </a:lnTo>
                <a:lnTo>
                  <a:pt x="129233" y="95250"/>
                </a:lnTo>
                <a:lnTo>
                  <a:pt x="130486" y="95250"/>
                </a:lnTo>
                <a:lnTo>
                  <a:pt x="131981" y="96520"/>
                </a:lnTo>
                <a:lnTo>
                  <a:pt x="132062" y="99060"/>
                </a:lnTo>
                <a:lnTo>
                  <a:pt x="139444" y="99060"/>
                </a:lnTo>
                <a:lnTo>
                  <a:pt x="135914" y="96520"/>
                </a:lnTo>
                <a:lnTo>
                  <a:pt x="132142" y="92710"/>
                </a:lnTo>
                <a:lnTo>
                  <a:pt x="130176" y="91440"/>
                </a:lnTo>
                <a:close/>
              </a:path>
              <a:path w="192404" h="245109">
                <a:moveTo>
                  <a:pt x="46976" y="90169"/>
                </a:moveTo>
                <a:lnTo>
                  <a:pt x="45090" y="90169"/>
                </a:lnTo>
                <a:lnTo>
                  <a:pt x="43319" y="92709"/>
                </a:lnTo>
                <a:lnTo>
                  <a:pt x="41122" y="95249"/>
                </a:lnTo>
                <a:lnTo>
                  <a:pt x="44503" y="95249"/>
                </a:lnTo>
                <a:lnTo>
                  <a:pt x="45136" y="93979"/>
                </a:lnTo>
                <a:lnTo>
                  <a:pt x="48045" y="93979"/>
                </a:lnTo>
                <a:lnTo>
                  <a:pt x="47413" y="91439"/>
                </a:lnTo>
                <a:lnTo>
                  <a:pt x="47171" y="91439"/>
                </a:lnTo>
                <a:lnTo>
                  <a:pt x="46976" y="90169"/>
                </a:lnTo>
                <a:close/>
              </a:path>
              <a:path w="192404" h="245109">
                <a:moveTo>
                  <a:pt x="107245" y="92710"/>
                </a:moveTo>
                <a:lnTo>
                  <a:pt x="80359" y="92709"/>
                </a:lnTo>
                <a:lnTo>
                  <a:pt x="83027" y="93979"/>
                </a:lnTo>
                <a:lnTo>
                  <a:pt x="105486" y="93980"/>
                </a:lnTo>
                <a:lnTo>
                  <a:pt x="107245" y="92710"/>
                </a:lnTo>
                <a:close/>
              </a:path>
              <a:path w="192404" h="245109">
                <a:moveTo>
                  <a:pt x="82797" y="91439"/>
                </a:moveTo>
                <a:lnTo>
                  <a:pt x="74299" y="91439"/>
                </a:lnTo>
                <a:lnTo>
                  <a:pt x="76817" y="92709"/>
                </a:lnTo>
                <a:lnTo>
                  <a:pt x="85821" y="92709"/>
                </a:lnTo>
                <a:lnTo>
                  <a:pt x="82797" y="91439"/>
                </a:lnTo>
                <a:close/>
              </a:path>
              <a:path w="192404" h="245109">
                <a:moveTo>
                  <a:pt x="114364" y="91440"/>
                </a:moveTo>
                <a:lnTo>
                  <a:pt x="104336" y="91440"/>
                </a:lnTo>
                <a:lnTo>
                  <a:pt x="103002" y="92710"/>
                </a:lnTo>
                <a:lnTo>
                  <a:pt x="112593" y="92710"/>
                </a:lnTo>
                <a:lnTo>
                  <a:pt x="114364" y="91440"/>
                </a:lnTo>
                <a:close/>
              </a:path>
              <a:path w="192404" h="245109">
                <a:moveTo>
                  <a:pt x="76817" y="90169"/>
                </a:moveTo>
                <a:lnTo>
                  <a:pt x="62868" y="90169"/>
                </a:lnTo>
                <a:lnTo>
                  <a:pt x="64904" y="91439"/>
                </a:lnTo>
                <a:lnTo>
                  <a:pt x="80796" y="91439"/>
                </a:lnTo>
                <a:lnTo>
                  <a:pt x="76817" y="90169"/>
                </a:lnTo>
                <a:close/>
              </a:path>
              <a:path w="192404" h="245109">
                <a:moveTo>
                  <a:pt x="117940" y="90170"/>
                </a:moveTo>
                <a:lnTo>
                  <a:pt x="110868" y="90170"/>
                </a:lnTo>
                <a:lnTo>
                  <a:pt x="108234" y="91440"/>
                </a:lnTo>
                <a:lnTo>
                  <a:pt x="116181" y="91440"/>
                </a:lnTo>
                <a:lnTo>
                  <a:pt x="117940" y="90170"/>
                </a:lnTo>
                <a:close/>
              </a:path>
              <a:path w="192404" h="245109">
                <a:moveTo>
                  <a:pt x="124426" y="88900"/>
                </a:moveTo>
                <a:lnTo>
                  <a:pt x="120504" y="88900"/>
                </a:lnTo>
                <a:lnTo>
                  <a:pt x="121321" y="90170"/>
                </a:lnTo>
                <a:lnTo>
                  <a:pt x="123011" y="90170"/>
                </a:lnTo>
                <a:lnTo>
                  <a:pt x="122942" y="91440"/>
                </a:lnTo>
                <a:lnTo>
                  <a:pt x="128209" y="91440"/>
                </a:lnTo>
                <a:lnTo>
                  <a:pt x="126358" y="90170"/>
                </a:lnTo>
                <a:lnTo>
                  <a:pt x="124426" y="88900"/>
                </a:lnTo>
                <a:close/>
              </a:path>
              <a:path w="192404" h="245109">
                <a:moveTo>
                  <a:pt x="46780" y="88899"/>
                </a:moveTo>
                <a:lnTo>
                  <a:pt x="46309" y="88899"/>
                </a:lnTo>
                <a:lnTo>
                  <a:pt x="45803" y="90169"/>
                </a:lnTo>
                <a:lnTo>
                  <a:pt x="46826" y="90169"/>
                </a:lnTo>
                <a:lnTo>
                  <a:pt x="46780" y="88899"/>
                </a:lnTo>
                <a:close/>
              </a:path>
              <a:path w="192404" h="245109">
                <a:moveTo>
                  <a:pt x="68917" y="87629"/>
                </a:moveTo>
                <a:lnTo>
                  <a:pt x="52323" y="87629"/>
                </a:lnTo>
                <a:lnTo>
                  <a:pt x="51656" y="88899"/>
                </a:lnTo>
                <a:lnTo>
                  <a:pt x="51932" y="90169"/>
                </a:lnTo>
                <a:lnTo>
                  <a:pt x="74851" y="90169"/>
                </a:lnTo>
                <a:lnTo>
                  <a:pt x="72884" y="88899"/>
                </a:lnTo>
                <a:lnTo>
                  <a:pt x="68917" y="87629"/>
                </a:lnTo>
                <a:close/>
              </a:path>
              <a:path w="192404" h="245109">
                <a:moveTo>
                  <a:pt x="120504" y="88900"/>
                </a:moveTo>
                <a:lnTo>
                  <a:pt x="115744" y="88900"/>
                </a:lnTo>
                <a:lnTo>
                  <a:pt x="112121" y="90170"/>
                </a:lnTo>
                <a:lnTo>
                  <a:pt x="120102" y="90170"/>
                </a:lnTo>
                <a:lnTo>
                  <a:pt x="120504" y="88900"/>
                </a:lnTo>
                <a:close/>
              </a:path>
              <a:path w="192404" h="245109">
                <a:moveTo>
                  <a:pt x="56256" y="86359"/>
                </a:moveTo>
                <a:lnTo>
                  <a:pt x="53231" y="86359"/>
                </a:lnTo>
                <a:lnTo>
                  <a:pt x="52840" y="87629"/>
                </a:lnTo>
                <a:lnTo>
                  <a:pt x="56612" y="87629"/>
                </a:lnTo>
                <a:lnTo>
                  <a:pt x="56256" y="86359"/>
                </a:lnTo>
                <a:close/>
              </a:path>
              <a:path w="192404" h="245109">
                <a:moveTo>
                  <a:pt x="50759" y="49529"/>
                </a:moveTo>
                <a:lnTo>
                  <a:pt x="49414" y="49529"/>
                </a:lnTo>
                <a:lnTo>
                  <a:pt x="49494" y="53339"/>
                </a:lnTo>
                <a:lnTo>
                  <a:pt x="49299" y="53339"/>
                </a:lnTo>
                <a:lnTo>
                  <a:pt x="48586" y="55879"/>
                </a:lnTo>
                <a:lnTo>
                  <a:pt x="48471" y="57149"/>
                </a:lnTo>
                <a:lnTo>
                  <a:pt x="48747" y="58419"/>
                </a:lnTo>
                <a:lnTo>
                  <a:pt x="50011" y="58419"/>
                </a:lnTo>
                <a:lnTo>
                  <a:pt x="50011" y="60959"/>
                </a:lnTo>
                <a:lnTo>
                  <a:pt x="49655" y="63499"/>
                </a:lnTo>
                <a:lnTo>
                  <a:pt x="49264" y="64769"/>
                </a:lnTo>
                <a:lnTo>
                  <a:pt x="48908" y="66039"/>
                </a:lnTo>
                <a:lnTo>
                  <a:pt x="48793" y="67309"/>
                </a:lnTo>
                <a:lnTo>
                  <a:pt x="49138" y="67309"/>
                </a:lnTo>
                <a:lnTo>
                  <a:pt x="49540" y="68579"/>
                </a:lnTo>
                <a:lnTo>
                  <a:pt x="50678" y="68579"/>
                </a:lnTo>
                <a:lnTo>
                  <a:pt x="50632" y="71119"/>
                </a:lnTo>
                <a:lnTo>
                  <a:pt x="50437" y="71119"/>
                </a:lnTo>
                <a:lnTo>
                  <a:pt x="50276" y="72389"/>
                </a:lnTo>
                <a:lnTo>
                  <a:pt x="49770" y="72389"/>
                </a:lnTo>
                <a:lnTo>
                  <a:pt x="49414" y="73659"/>
                </a:lnTo>
                <a:lnTo>
                  <a:pt x="48390" y="73659"/>
                </a:lnTo>
                <a:lnTo>
                  <a:pt x="48390" y="74929"/>
                </a:lnTo>
                <a:lnTo>
                  <a:pt x="48712" y="74929"/>
                </a:lnTo>
                <a:lnTo>
                  <a:pt x="48908" y="76199"/>
                </a:lnTo>
                <a:lnTo>
                  <a:pt x="51897" y="76199"/>
                </a:lnTo>
                <a:lnTo>
                  <a:pt x="51736" y="77469"/>
                </a:lnTo>
                <a:lnTo>
                  <a:pt x="51150" y="77469"/>
                </a:lnTo>
                <a:lnTo>
                  <a:pt x="50598" y="78739"/>
                </a:lnTo>
                <a:lnTo>
                  <a:pt x="50276" y="78739"/>
                </a:lnTo>
                <a:lnTo>
                  <a:pt x="49460" y="80009"/>
                </a:lnTo>
                <a:lnTo>
                  <a:pt x="49736" y="80009"/>
                </a:lnTo>
                <a:lnTo>
                  <a:pt x="50356" y="81279"/>
                </a:lnTo>
                <a:lnTo>
                  <a:pt x="51265" y="81279"/>
                </a:lnTo>
                <a:lnTo>
                  <a:pt x="52449" y="82549"/>
                </a:lnTo>
                <a:lnTo>
                  <a:pt x="51495" y="82549"/>
                </a:lnTo>
                <a:lnTo>
                  <a:pt x="51023" y="83819"/>
                </a:lnTo>
                <a:lnTo>
                  <a:pt x="50517" y="83819"/>
                </a:lnTo>
                <a:lnTo>
                  <a:pt x="49931" y="85089"/>
                </a:lnTo>
                <a:lnTo>
                  <a:pt x="53933" y="85089"/>
                </a:lnTo>
                <a:lnTo>
                  <a:pt x="53542" y="86359"/>
                </a:lnTo>
                <a:lnTo>
                  <a:pt x="55945" y="86359"/>
                </a:lnTo>
                <a:lnTo>
                  <a:pt x="55669" y="85089"/>
                </a:lnTo>
                <a:lnTo>
                  <a:pt x="55198" y="83819"/>
                </a:lnTo>
                <a:lnTo>
                  <a:pt x="54726" y="81279"/>
                </a:lnTo>
                <a:lnTo>
                  <a:pt x="54450" y="80009"/>
                </a:lnTo>
                <a:lnTo>
                  <a:pt x="54209" y="78739"/>
                </a:lnTo>
                <a:lnTo>
                  <a:pt x="53312" y="74929"/>
                </a:lnTo>
                <a:lnTo>
                  <a:pt x="53036" y="73659"/>
                </a:lnTo>
                <a:lnTo>
                  <a:pt x="52794" y="72389"/>
                </a:lnTo>
                <a:lnTo>
                  <a:pt x="51932" y="64769"/>
                </a:lnTo>
                <a:lnTo>
                  <a:pt x="51265" y="55879"/>
                </a:lnTo>
                <a:lnTo>
                  <a:pt x="51023" y="53339"/>
                </a:lnTo>
                <a:lnTo>
                  <a:pt x="50759" y="49529"/>
                </a:lnTo>
                <a:close/>
              </a:path>
              <a:path w="192404" h="245109">
                <a:moveTo>
                  <a:pt x="31612" y="46989"/>
                </a:moveTo>
                <a:lnTo>
                  <a:pt x="17260" y="46989"/>
                </a:lnTo>
                <a:lnTo>
                  <a:pt x="16433" y="49529"/>
                </a:lnTo>
                <a:lnTo>
                  <a:pt x="14823" y="52069"/>
                </a:lnTo>
                <a:lnTo>
                  <a:pt x="13477" y="53339"/>
                </a:lnTo>
                <a:lnTo>
                  <a:pt x="13006" y="53339"/>
                </a:lnTo>
                <a:lnTo>
                  <a:pt x="11994" y="54609"/>
                </a:lnTo>
                <a:lnTo>
                  <a:pt x="10890" y="55879"/>
                </a:lnTo>
                <a:lnTo>
                  <a:pt x="10257" y="57149"/>
                </a:lnTo>
                <a:lnTo>
                  <a:pt x="12385" y="57149"/>
                </a:lnTo>
                <a:lnTo>
                  <a:pt x="12776" y="55879"/>
                </a:lnTo>
                <a:lnTo>
                  <a:pt x="14386" y="55879"/>
                </a:lnTo>
                <a:lnTo>
                  <a:pt x="16594" y="53339"/>
                </a:lnTo>
                <a:lnTo>
                  <a:pt x="17456" y="52069"/>
                </a:lnTo>
                <a:lnTo>
                  <a:pt x="18675" y="52069"/>
                </a:lnTo>
                <a:lnTo>
                  <a:pt x="19572" y="50799"/>
                </a:lnTo>
                <a:lnTo>
                  <a:pt x="21423" y="50799"/>
                </a:lnTo>
                <a:lnTo>
                  <a:pt x="23309" y="49529"/>
                </a:lnTo>
                <a:lnTo>
                  <a:pt x="26184" y="49529"/>
                </a:lnTo>
                <a:lnTo>
                  <a:pt x="28070" y="48259"/>
                </a:lnTo>
                <a:lnTo>
                  <a:pt x="30784" y="48259"/>
                </a:lnTo>
                <a:lnTo>
                  <a:pt x="31612" y="46989"/>
                </a:lnTo>
                <a:close/>
              </a:path>
              <a:path w="192404" h="245109">
                <a:moveTo>
                  <a:pt x="7934" y="50799"/>
                </a:moveTo>
                <a:lnTo>
                  <a:pt x="701" y="50799"/>
                </a:lnTo>
                <a:lnTo>
                  <a:pt x="1218" y="52069"/>
                </a:lnTo>
                <a:lnTo>
                  <a:pt x="7233" y="52069"/>
                </a:lnTo>
                <a:lnTo>
                  <a:pt x="7934" y="50799"/>
                </a:lnTo>
                <a:close/>
              </a:path>
              <a:path w="192404" h="245109">
                <a:moveTo>
                  <a:pt x="11913" y="48259"/>
                </a:moveTo>
                <a:lnTo>
                  <a:pt x="1172" y="48259"/>
                </a:lnTo>
                <a:lnTo>
                  <a:pt x="356" y="49529"/>
                </a:lnTo>
                <a:lnTo>
                  <a:pt x="34" y="49529"/>
                </a:lnTo>
                <a:lnTo>
                  <a:pt x="0" y="50799"/>
                </a:lnTo>
                <a:lnTo>
                  <a:pt x="8647" y="50799"/>
                </a:lnTo>
                <a:lnTo>
                  <a:pt x="9981" y="49529"/>
                </a:lnTo>
                <a:lnTo>
                  <a:pt x="11913" y="48259"/>
                </a:lnTo>
                <a:close/>
              </a:path>
              <a:path w="192404" h="245109">
                <a:moveTo>
                  <a:pt x="49494" y="41909"/>
                </a:moveTo>
                <a:lnTo>
                  <a:pt x="47378" y="41909"/>
                </a:lnTo>
                <a:lnTo>
                  <a:pt x="47608" y="43179"/>
                </a:lnTo>
                <a:lnTo>
                  <a:pt x="47804" y="43179"/>
                </a:lnTo>
                <a:lnTo>
                  <a:pt x="47965" y="44449"/>
                </a:lnTo>
                <a:lnTo>
                  <a:pt x="48080" y="45719"/>
                </a:lnTo>
                <a:lnTo>
                  <a:pt x="47884" y="46989"/>
                </a:lnTo>
                <a:lnTo>
                  <a:pt x="47689" y="46989"/>
                </a:lnTo>
                <a:lnTo>
                  <a:pt x="47447" y="48259"/>
                </a:lnTo>
                <a:lnTo>
                  <a:pt x="47137" y="48259"/>
                </a:lnTo>
                <a:lnTo>
                  <a:pt x="47137" y="50799"/>
                </a:lnTo>
                <a:lnTo>
                  <a:pt x="48793" y="50799"/>
                </a:lnTo>
                <a:lnTo>
                  <a:pt x="49264" y="49529"/>
                </a:lnTo>
                <a:lnTo>
                  <a:pt x="50759" y="49529"/>
                </a:lnTo>
                <a:lnTo>
                  <a:pt x="50437" y="46989"/>
                </a:lnTo>
                <a:lnTo>
                  <a:pt x="50241" y="45719"/>
                </a:lnTo>
                <a:lnTo>
                  <a:pt x="49770" y="43179"/>
                </a:lnTo>
                <a:lnTo>
                  <a:pt x="49494" y="41909"/>
                </a:lnTo>
                <a:close/>
              </a:path>
              <a:path w="192404" h="245109">
                <a:moveTo>
                  <a:pt x="35660" y="43179"/>
                </a:moveTo>
                <a:lnTo>
                  <a:pt x="6048" y="43179"/>
                </a:lnTo>
                <a:lnTo>
                  <a:pt x="5853" y="44449"/>
                </a:lnTo>
                <a:lnTo>
                  <a:pt x="5105" y="45719"/>
                </a:lnTo>
                <a:lnTo>
                  <a:pt x="2863" y="46989"/>
                </a:lnTo>
                <a:lnTo>
                  <a:pt x="1724" y="48259"/>
                </a:lnTo>
                <a:lnTo>
                  <a:pt x="14305" y="48259"/>
                </a:lnTo>
                <a:lnTo>
                  <a:pt x="15490" y="46989"/>
                </a:lnTo>
                <a:lnTo>
                  <a:pt x="32866" y="46989"/>
                </a:lnTo>
                <a:lnTo>
                  <a:pt x="33532" y="45719"/>
                </a:lnTo>
                <a:lnTo>
                  <a:pt x="33808" y="45719"/>
                </a:lnTo>
                <a:lnTo>
                  <a:pt x="34280" y="44449"/>
                </a:lnTo>
                <a:lnTo>
                  <a:pt x="35027" y="44449"/>
                </a:lnTo>
                <a:lnTo>
                  <a:pt x="35660" y="43179"/>
                </a:lnTo>
                <a:close/>
              </a:path>
              <a:path w="192404" h="245109">
                <a:moveTo>
                  <a:pt x="45251" y="21589"/>
                </a:moveTo>
                <a:lnTo>
                  <a:pt x="14110" y="21589"/>
                </a:lnTo>
                <a:lnTo>
                  <a:pt x="13753" y="22859"/>
                </a:lnTo>
                <a:lnTo>
                  <a:pt x="13052" y="24129"/>
                </a:lnTo>
                <a:lnTo>
                  <a:pt x="12534" y="26669"/>
                </a:lnTo>
                <a:lnTo>
                  <a:pt x="11718" y="27939"/>
                </a:lnTo>
                <a:lnTo>
                  <a:pt x="10338" y="30479"/>
                </a:lnTo>
                <a:lnTo>
                  <a:pt x="8923" y="33019"/>
                </a:lnTo>
                <a:lnTo>
                  <a:pt x="8337" y="34289"/>
                </a:lnTo>
                <a:lnTo>
                  <a:pt x="5623" y="36829"/>
                </a:lnTo>
                <a:lnTo>
                  <a:pt x="2748" y="39369"/>
                </a:lnTo>
                <a:lnTo>
                  <a:pt x="1368" y="41909"/>
                </a:lnTo>
                <a:lnTo>
                  <a:pt x="149" y="43179"/>
                </a:lnTo>
                <a:lnTo>
                  <a:pt x="36522" y="43179"/>
                </a:lnTo>
                <a:lnTo>
                  <a:pt x="37074" y="41909"/>
                </a:lnTo>
                <a:lnTo>
                  <a:pt x="49494" y="41909"/>
                </a:lnTo>
                <a:lnTo>
                  <a:pt x="49218" y="40639"/>
                </a:lnTo>
                <a:lnTo>
                  <a:pt x="48517" y="36829"/>
                </a:lnTo>
                <a:lnTo>
                  <a:pt x="47643" y="35559"/>
                </a:lnTo>
                <a:lnTo>
                  <a:pt x="47137" y="34289"/>
                </a:lnTo>
                <a:lnTo>
                  <a:pt x="45481" y="30479"/>
                </a:lnTo>
                <a:lnTo>
                  <a:pt x="43721" y="27939"/>
                </a:lnTo>
                <a:lnTo>
                  <a:pt x="43089" y="26669"/>
                </a:lnTo>
                <a:lnTo>
                  <a:pt x="42422" y="26669"/>
                </a:lnTo>
                <a:lnTo>
                  <a:pt x="41789" y="25399"/>
                </a:lnTo>
                <a:lnTo>
                  <a:pt x="41122" y="25399"/>
                </a:lnTo>
                <a:lnTo>
                  <a:pt x="42698" y="24129"/>
                </a:lnTo>
                <a:lnTo>
                  <a:pt x="44388" y="22859"/>
                </a:lnTo>
                <a:lnTo>
                  <a:pt x="45251" y="21589"/>
                </a:lnTo>
                <a:close/>
              </a:path>
              <a:path w="192404" h="245109">
                <a:moveTo>
                  <a:pt x="36476" y="17779"/>
                </a:moveTo>
                <a:lnTo>
                  <a:pt x="17812" y="17779"/>
                </a:lnTo>
                <a:lnTo>
                  <a:pt x="17214" y="19049"/>
                </a:lnTo>
                <a:lnTo>
                  <a:pt x="15800" y="20319"/>
                </a:lnTo>
                <a:lnTo>
                  <a:pt x="15099" y="20319"/>
                </a:lnTo>
                <a:lnTo>
                  <a:pt x="14305" y="21589"/>
                </a:lnTo>
                <a:lnTo>
                  <a:pt x="39788" y="21589"/>
                </a:lnTo>
                <a:lnTo>
                  <a:pt x="39156" y="20319"/>
                </a:lnTo>
                <a:lnTo>
                  <a:pt x="38799" y="19049"/>
                </a:lnTo>
                <a:lnTo>
                  <a:pt x="37500" y="19049"/>
                </a:lnTo>
                <a:lnTo>
                  <a:pt x="36476" y="17779"/>
                </a:lnTo>
                <a:close/>
              </a:path>
              <a:path w="192404" h="245109">
                <a:moveTo>
                  <a:pt x="64789" y="1270"/>
                </a:moveTo>
                <a:lnTo>
                  <a:pt x="61408" y="1269"/>
                </a:lnTo>
                <a:lnTo>
                  <a:pt x="59637" y="2539"/>
                </a:lnTo>
                <a:lnTo>
                  <a:pt x="57164" y="3809"/>
                </a:lnTo>
                <a:lnTo>
                  <a:pt x="55589" y="5079"/>
                </a:lnTo>
                <a:lnTo>
                  <a:pt x="54807" y="6349"/>
                </a:lnTo>
                <a:lnTo>
                  <a:pt x="52564" y="7619"/>
                </a:lnTo>
                <a:lnTo>
                  <a:pt x="51104" y="10159"/>
                </a:lnTo>
                <a:lnTo>
                  <a:pt x="44112" y="16509"/>
                </a:lnTo>
                <a:lnTo>
                  <a:pt x="42698" y="19049"/>
                </a:lnTo>
                <a:lnTo>
                  <a:pt x="41985" y="19049"/>
                </a:lnTo>
                <a:lnTo>
                  <a:pt x="39788" y="21589"/>
                </a:lnTo>
                <a:lnTo>
                  <a:pt x="46113" y="21589"/>
                </a:lnTo>
                <a:lnTo>
                  <a:pt x="47919" y="20319"/>
                </a:lnTo>
                <a:lnTo>
                  <a:pt x="55474" y="17779"/>
                </a:lnTo>
                <a:lnTo>
                  <a:pt x="56578" y="16509"/>
                </a:lnTo>
                <a:lnTo>
                  <a:pt x="58533" y="16509"/>
                </a:lnTo>
                <a:lnTo>
                  <a:pt x="59798" y="15239"/>
                </a:lnTo>
                <a:lnTo>
                  <a:pt x="60499" y="13969"/>
                </a:lnTo>
                <a:lnTo>
                  <a:pt x="61442" y="13969"/>
                </a:lnTo>
                <a:lnTo>
                  <a:pt x="61994" y="12699"/>
                </a:lnTo>
                <a:lnTo>
                  <a:pt x="62466" y="11429"/>
                </a:lnTo>
                <a:lnTo>
                  <a:pt x="62903" y="11429"/>
                </a:lnTo>
                <a:lnTo>
                  <a:pt x="63259" y="10159"/>
                </a:lnTo>
                <a:lnTo>
                  <a:pt x="63570" y="8889"/>
                </a:lnTo>
                <a:lnTo>
                  <a:pt x="63846" y="7619"/>
                </a:lnTo>
                <a:lnTo>
                  <a:pt x="64087" y="6349"/>
                </a:lnTo>
                <a:lnTo>
                  <a:pt x="64283" y="5079"/>
                </a:lnTo>
                <a:lnTo>
                  <a:pt x="64789" y="1270"/>
                </a:lnTo>
                <a:close/>
              </a:path>
              <a:path w="192404" h="245109">
                <a:moveTo>
                  <a:pt x="29795" y="16509"/>
                </a:moveTo>
                <a:lnTo>
                  <a:pt x="19457" y="16509"/>
                </a:lnTo>
                <a:lnTo>
                  <a:pt x="19146" y="17779"/>
                </a:lnTo>
                <a:lnTo>
                  <a:pt x="30738" y="17779"/>
                </a:lnTo>
                <a:lnTo>
                  <a:pt x="29795" y="16509"/>
                </a:lnTo>
                <a:close/>
              </a:path>
              <a:path w="192404" h="245109">
                <a:moveTo>
                  <a:pt x="29370" y="15239"/>
                </a:moveTo>
                <a:lnTo>
                  <a:pt x="21262" y="15239"/>
                </a:lnTo>
                <a:lnTo>
                  <a:pt x="20400" y="16509"/>
                </a:lnTo>
                <a:lnTo>
                  <a:pt x="29209" y="16509"/>
                </a:lnTo>
                <a:lnTo>
                  <a:pt x="29370" y="15239"/>
                </a:lnTo>
                <a:close/>
              </a:path>
              <a:path w="192404" h="245109">
                <a:moveTo>
                  <a:pt x="64513" y="0"/>
                </a:moveTo>
                <a:lnTo>
                  <a:pt x="63259" y="0"/>
                </a:lnTo>
                <a:lnTo>
                  <a:pt x="62316" y="1269"/>
                </a:lnTo>
                <a:lnTo>
                  <a:pt x="64674" y="1270"/>
                </a:lnTo>
                <a:lnTo>
                  <a:pt x="64513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4578" y="289729"/>
            <a:ext cx="36195" cy="37465"/>
          </a:xfrm>
          <a:custGeom>
            <a:avLst/>
            <a:gdLst/>
            <a:ahLst/>
            <a:cxnLst/>
            <a:rect l="l" t="t" r="r" b="b"/>
            <a:pathLst>
              <a:path w="36195" h="37464">
                <a:moveTo>
                  <a:pt x="23597" y="0"/>
                </a:moveTo>
                <a:lnTo>
                  <a:pt x="20055" y="1568"/>
                </a:lnTo>
                <a:lnTo>
                  <a:pt x="19376" y="2187"/>
                </a:lnTo>
                <a:lnTo>
                  <a:pt x="12500" y="11544"/>
                </a:lnTo>
                <a:lnTo>
                  <a:pt x="11683" y="13662"/>
                </a:lnTo>
                <a:lnTo>
                  <a:pt x="2653" y="25092"/>
                </a:lnTo>
                <a:lnTo>
                  <a:pt x="1333" y="26581"/>
                </a:lnTo>
                <a:lnTo>
                  <a:pt x="114" y="28070"/>
                </a:lnTo>
                <a:lnTo>
                  <a:pt x="6094" y="28070"/>
                </a:lnTo>
                <a:lnTo>
                  <a:pt x="5818" y="29719"/>
                </a:lnTo>
                <a:lnTo>
                  <a:pt x="4806" y="30498"/>
                </a:lnTo>
                <a:lnTo>
                  <a:pt x="2828" y="31952"/>
                </a:lnTo>
                <a:lnTo>
                  <a:pt x="1567" y="33040"/>
                </a:lnTo>
                <a:lnTo>
                  <a:pt x="1138" y="33441"/>
                </a:lnTo>
                <a:lnTo>
                  <a:pt x="321" y="34414"/>
                </a:lnTo>
                <a:lnTo>
                  <a:pt x="80" y="34884"/>
                </a:lnTo>
                <a:lnTo>
                  <a:pt x="0" y="35743"/>
                </a:lnTo>
                <a:lnTo>
                  <a:pt x="118" y="35983"/>
                </a:lnTo>
                <a:lnTo>
                  <a:pt x="4243" y="37152"/>
                </a:lnTo>
                <a:lnTo>
                  <a:pt x="5542" y="37003"/>
                </a:lnTo>
                <a:lnTo>
                  <a:pt x="11879" y="33945"/>
                </a:lnTo>
                <a:lnTo>
                  <a:pt x="12546" y="33590"/>
                </a:lnTo>
                <a:lnTo>
                  <a:pt x="13213" y="33281"/>
                </a:lnTo>
                <a:lnTo>
                  <a:pt x="14271" y="32891"/>
                </a:lnTo>
                <a:lnTo>
                  <a:pt x="15455" y="32651"/>
                </a:lnTo>
                <a:lnTo>
                  <a:pt x="15846" y="32651"/>
                </a:lnTo>
                <a:lnTo>
                  <a:pt x="16283" y="32616"/>
                </a:lnTo>
                <a:lnTo>
                  <a:pt x="19274" y="32616"/>
                </a:lnTo>
                <a:lnTo>
                  <a:pt x="18916" y="32342"/>
                </a:lnTo>
                <a:lnTo>
                  <a:pt x="18514" y="31906"/>
                </a:lnTo>
                <a:lnTo>
                  <a:pt x="18203" y="31517"/>
                </a:lnTo>
                <a:lnTo>
                  <a:pt x="17973" y="31162"/>
                </a:lnTo>
                <a:lnTo>
                  <a:pt x="17617" y="30383"/>
                </a:lnTo>
                <a:lnTo>
                  <a:pt x="21699" y="30383"/>
                </a:lnTo>
                <a:lnTo>
                  <a:pt x="22493" y="30188"/>
                </a:lnTo>
                <a:lnTo>
                  <a:pt x="22688" y="30108"/>
                </a:lnTo>
                <a:lnTo>
                  <a:pt x="22251" y="29089"/>
                </a:lnTo>
                <a:lnTo>
                  <a:pt x="22136" y="28654"/>
                </a:lnTo>
                <a:lnTo>
                  <a:pt x="22136" y="27566"/>
                </a:lnTo>
                <a:lnTo>
                  <a:pt x="23597" y="27211"/>
                </a:lnTo>
                <a:lnTo>
                  <a:pt x="24183" y="27016"/>
                </a:lnTo>
                <a:lnTo>
                  <a:pt x="25678" y="26432"/>
                </a:lnTo>
                <a:lnTo>
                  <a:pt x="25437" y="25962"/>
                </a:lnTo>
                <a:lnTo>
                  <a:pt x="25552" y="24978"/>
                </a:lnTo>
                <a:lnTo>
                  <a:pt x="25908" y="24703"/>
                </a:lnTo>
                <a:lnTo>
                  <a:pt x="26104" y="24588"/>
                </a:lnTo>
                <a:lnTo>
                  <a:pt x="26575" y="24542"/>
                </a:lnTo>
                <a:lnTo>
                  <a:pt x="26978" y="24474"/>
                </a:lnTo>
                <a:lnTo>
                  <a:pt x="27288" y="24393"/>
                </a:lnTo>
                <a:lnTo>
                  <a:pt x="27679" y="24199"/>
                </a:lnTo>
                <a:lnTo>
                  <a:pt x="27679" y="23489"/>
                </a:lnTo>
                <a:lnTo>
                  <a:pt x="27518" y="23328"/>
                </a:lnTo>
                <a:lnTo>
                  <a:pt x="28231" y="22905"/>
                </a:lnTo>
                <a:lnTo>
                  <a:pt x="34280" y="12334"/>
                </a:lnTo>
                <a:lnTo>
                  <a:pt x="34130" y="11819"/>
                </a:lnTo>
                <a:lnTo>
                  <a:pt x="30704" y="8028"/>
                </a:lnTo>
                <a:lnTo>
                  <a:pt x="29922" y="7593"/>
                </a:lnTo>
                <a:lnTo>
                  <a:pt x="29140" y="7283"/>
                </a:lnTo>
                <a:lnTo>
                  <a:pt x="28346" y="7008"/>
                </a:lnTo>
                <a:lnTo>
                  <a:pt x="27599" y="6814"/>
                </a:lnTo>
                <a:lnTo>
                  <a:pt x="26932" y="6699"/>
                </a:lnTo>
                <a:lnTo>
                  <a:pt x="26345" y="6573"/>
                </a:lnTo>
                <a:lnTo>
                  <a:pt x="25126" y="6424"/>
                </a:lnTo>
                <a:lnTo>
                  <a:pt x="26897" y="6150"/>
                </a:lnTo>
                <a:lnTo>
                  <a:pt x="29416" y="5680"/>
                </a:lnTo>
                <a:lnTo>
                  <a:pt x="30830" y="5359"/>
                </a:lnTo>
                <a:lnTo>
                  <a:pt x="31221" y="5245"/>
                </a:lnTo>
                <a:lnTo>
                  <a:pt x="31417" y="5210"/>
                </a:lnTo>
                <a:lnTo>
                  <a:pt x="30669" y="4936"/>
                </a:lnTo>
                <a:lnTo>
                  <a:pt x="29956" y="4661"/>
                </a:lnTo>
                <a:lnTo>
                  <a:pt x="29335" y="4386"/>
                </a:lnTo>
                <a:lnTo>
                  <a:pt x="28783" y="4111"/>
                </a:lnTo>
                <a:lnTo>
                  <a:pt x="28036" y="3676"/>
                </a:lnTo>
                <a:lnTo>
                  <a:pt x="27794" y="3481"/>
                </a:lnTo>
                <a:lnTo>
                  <a:pt x="35207" y="3481"/>
                </a:lnTo>
                <a:lnTo>
                  <a:pt x="33578" y="2931"/>
                </a:lnTo>
                <a:lnTo>
                  <a:pt x="31842" y="2427"/>
                </a:lnTo>
                <a:lnTo>
                  <a:pt x="31612" y="2382"/>
                </a:lnTo>
                <a:lnTo>
                  <a:pt x="29059" y="1683"/>
                </a:lnTo>
                <a:lnTo>
                  <a:pt x="29174" y="1099"/>
                </a:lnTo>
                <a:lnTo>
                  <a:pt x="29335" y="858"/>
                </a:lnTo>
                <a:lnTo>
                  <a:pt x="29533" y="469"/>
                </a:lnTo>
                <a:lnTo>
                  <a:pt x="29680" y="229"/>
                </a:lnTo>
                <a:lnTo>
                  <a:pt x="27714" y="80"/>
                </a:lnTo>
                <a:lnTo>
                  <a:pt x="23597" y="0"/>
                </a:lnTo>
                <a:close/>
              </a:path>
              <a:path w="36195" h="37464">
                <a:moveTo>
                  <a:pt x="19274" y="32616"/>
                </a:moveTo>
                <a:lnTo>
                  <a:pt x="16283" y="32616"/>
                </a:lnTo>
                <a:lnTo>
                  <a:pt x="17226" y="32697"/>
                </a:lnTo>
                <a:lnTo>
                  <a:pt x="17099" y="32845"/>
                </a:lnTo>
                <a:lnTo>
                  <a:pt x="16984" y="33040"/>
                </a:lnTo>
                <a:lnTo>
                  <a:pt x="19468" y="32765"/>
                </a:lnTo>
                <a:lnTo>
                  <a:pt x="19274" y="32616"/>
                </a:lnTo>
                <a:close/>
              </a:path>
              <a:path w="36195" h="37464">
                <a:moveTo>
                  <a:pt x="21699" y="30383"/>
                </a:moveTo>
                <a:lnTo>
                  <a:pt x="17617" y="30383"/>
                </a:lnTo>
                <a:lnTo>
                  <a:pt x="19031" y="30498"/>
                </a:lnTo>
                <a:lnTo>
                  <a:pt x="20135" y="30498"/>
                </a:lnTo>
                <a:lnTo>
                  <a:pt x="21032" y="30463"/>
                </a:lnTo>
                <a:lnTo>
                  <a:pt x="21699" y="30383"/>
                </a:lnTo>
                <a:close/>
              </a:path>
              <a:path w="36195" h="37464">
                <a:moveTo>
                  <a:pt x="6094" y="28070"/>
                </a:moveTo>
                <a:lnTo>
                  <a:pt x="2552" y="28070"/>
                </a:lnTo>
                <a:lnTo>
                  <a:pt x="3346" y="28116"/>
                </a:lnTo>
                <a:lnTo>
                  <a:pt x="5462" y="28116"/>
                </a:lnTo>
                <a:lnTo>
                  <a:pt x="6094" y="28070"/>
                </a:lnTo>
                <a:close/>
              </a:path>
              <a:path w="36195" h="37464">
                <a:moveTo>
                  <a:pt x="35579" y="3596"/>
                </a:moveTo>
                <a:close/>
              </a:path>
              <a:path w="36195" h="37464">
                <a:moveTo>
                  <a:pt x="35207" y="3481"/>
                </a:moveTo>
                <a:lnTo>
                  <a:pt x="29531" y="3481"/>
                </a:lnTo>
                <a:lnTo>
                  <a:pt x="31060" y="3527"/>
                </a:lnTo>
                <a:lnTo>
                  <a:pt x="32394" y="3527"/>
                </a:lnTo>
                <a:lnTo>
                  <a:pt x="33532" y="3561"/>
                </a:lnTo>
                <a:lnTo>
                  <a:pt x="34487" y="3561"/>
                </a:lnTo>
                <a:lnTo>
                  <a:pt x="35154" y="3596"/>
                </a:lnTo>
                <a:lnTo>
                  <a:pt x="35563" y="3596"/>
                </a:lnTo>
                <a:lnTo>
                  <a:pt x="35207" y="3481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38992" y="361891"/>
            <a:ext cx="8255" cy="20955"/>
          </a:xfrm>
          <a:custGeom>
            <a:avLst/>
            <a:gdLst/>
            <a:ahLst/>
            <a:cxnLst/>
            <a:rect l="l" t="t" r="r" b="b"/>
            <a:pathLst>
              <a:path w="8254" h="20954">
                <a:moveTo>
                  <a:pt x="471" y="0"/>
                </a:moveTo>
                <a:lnTo>
                  <a:pt x="275" y="194"/>
                </a:lnTo>
                <a:lnTo>
                  <a:pt x="80" y="939"/>
                </a:lnTo>
                <a:lnTo>
                  <a:pt x="0" y="3836"/>
                </a:lnTo>
                <a:lnTo>
                  <a:pt x="103" y="6344"/>
                </a:lnTo>
                <a:lnTo>
                  <a:pt x="4047" y="20671"/>
                </a:lnTo>
                <a:lnTo>
                  <a:pt x="4174" y="19572"/>
                </a:lnTo>
                <a:lnTo>
                  <a:pt x="4404" y="18747"/>
                </a:lnTo>
                <a:lnTo>
                  <a:pt x="7635" y="13273"/>
                </a:lnTo>
                <a:lnTo>
                  <a:pt x="7394" y="12952"/>
                </a:lnTo>
                <a:lnTo>
                  <a:pt x="1460" y="2851"/>
                </a:lnTo>
                <a:lnTo>
                  <a:pt x="1218" y="2267"/>
                </a:lnTo>
                <a:lnTo>
                  <a:pt x="1069" y="1637"/>
                </a:lnTo>
                <a:lnTo>
                  <a:pt x="873" y="1019"/>
                </a:lnTo>
                <a:lnTo>
                  <a:pt x="747" y="389"/>
                </a:lnTo>
                <a:lnTo>
                  <a:pt x="597" y="34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33886" y="414859"/>
            <a:ext cx="14604" cy="44450"/>
          </a:xfrm>
          <a:custGeom>
            <a:avLst/>
            <a:gdLst/>
            <a:ahLst/>
            <a:cxnLst/>
            <a:rect l="l" t="t" r="r" b="b"/>
            <a:pathLst>
              <a:path w="14604" h="44450">
                <a:moveTo>
                  <a:pt x="6209" y="0"/>
                </a:moveTo>
                <a:lnTo>
                  <a:pt x="3691" y="9826"/>
                </a:lnTo>
                <a:lnTo>
                  <a:pt x="3104" y="18014"/>
                </a:lnTo>
                <a:lnTo>
                  <a:pt x="2552" y="28425"/>
                </a:lnTo>
                <a:lnTo>
                  <a:pt x="1690" y="34884"/>
                </a:lnTo>
                <a:lnTo>
                  <a:pt x="1379" y="35354"/>
                </a:lnTo>
                <a:lnTo>
                  <a:pt x="1172" y="35628"/>
                </a:lnTo>
                <a:lnTo>
                  <a:pt x="1023" y="35983"/>
                </a:lnTo>
                <a:lnTo>
                  <a:pt x="0" y="43897"/>
                </a:lnTo>
                <a:lnTo>
                  <a:pt x="4243" y="40805"/>
                </a:lnTo>
                <a:lnTo>
                  <a:pt x="4323" y="34815"/>
                </a:lnTo>
                <a:lnTo>
                  <a:pt x="4875" y="34105"/>
                </a:lnTo>
                <a:lnTo>
                  <a:pt x="14156" y="5325"/>
                </a:lnTo>
                <a:lnTo>
                  <a:pt x="13604" y="5291"/>
                </a:lnTo>
                <a:lnTo>
                  <a:pt x="13328" y="5245"/>
                </a:lnTo>
                <a:lnTo>
                  <a:pt x="7152" y="984"/>
                </a:lnTo>
                <a:lnTo>
                  <a:pt x="6209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5245" y="495084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9050" y="0"/>
                </a:moveTo>
                <a:lnTo>
                  <a:pt x="0" y="10421"/>
                </a:lnTo>
                <a:lnTo>
                  <a:pt x="4519" y="11555"/>
                </a:lnTo>
                <a:lnTo>
                  <a:pt x="9050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4429" y="507774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70">
                <a:moveTo>
                  <a:pt x="5347" y="0"/>
                </a:moveTo>
                <a:lnTo>
                  <a:pt x="0" y="13227"/>
                </a:lnTo>
                <a:lnTo>
                  <a:pt x="5669" y="13502"/>
                </a:lnTo>
                <a:lnTo>
                  <a:pt x="5393" y="12093"/>
                </a:lnTo>
                <a:lnTo>
                  <a:pt x="5197" y="10570"/>
                </a:lnTo>
                <a:lnTo>
                  <a:pt x="4875" y="7593"/>
                </a:lnTo>
                <a:lnTo>
                  <a:pt x="4795" y="4225"/>
                </a:lnTo>
                <a:lnTo>
                  <a:pt x="4956" y="2038"/>
                </a:lnTo>
                <a:lnTo>
                  <a:pt x="5347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93904" y="498452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09">
                <a:moveTo>
                  <a:pt x="7348" y="0"/>
                </a:moveTo>
                <a:lnTo>
                  <a:pt x="0" y="14808"/>
                </a:lnTo>
                <a:lnTo>
                  <a:pt x="3691" y="16491"/>
                </a:lnTo>
                <a:lnTo>
                  <a:pt x="3725" y="14178"/>
                </a:lnTo>
                <a:lnTo>
                  <a:pt x="3967" y="11910"/>
                </a:lnTo>
                <a:lnTo>
                  <a:pt x="6761" y="1408"/>
                </a:lnTo>
                <a:lnTo>
                  <a:pt x="7348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7201" y="377272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3737" y="5325"/>
                </a:lnTo>
                <a:lnTo>
                  <a:pt x="4599" y="6699"/>
                </a:lnTo>
                <a:lnTo>
                  <a:pt x="6842" y="8303"/>
                </a:lnTo>
                <a:lnTo>
                  <a:pt x="7313" y="8142"/>
                </a:lnTo>
                <a:lnTo>
                  <a:pt x="7670" y="8142"/>
                </a:lnTo>
                <a:lnTo>
                  <a:pt x="8176" y="8108"/>
                </a:lnTo>
                <a:lnTo>
                  <a:pt x="7624" y="7054"/>
                </a:lnTo>
                <a:lnTo>
                  <a:pt x="6957" y="5646"/>
                </a:lnTo>
                <a:lnTo>
                  <a:pt x="74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48467" y="317509"/>
            <a:ext cx="120014" cy="149860"/>
          </a:xfrm>
          <a:custGeom>
            <a:avLst/>
            <a:gdLst/>
            <a:ahLst/>
            <a:cxnLst/>
            <a:rect l="l" t="t" r="r" b="b"/>
            <a:pathLst>
              <a:path w="120015" h="149859">
                <a:moveTo>
                  <a:pt x="28818" y="96519"/>
                </a:moveTo>
                <a:lnTo>
                  <a:pt x="6451" y="96519"/>
                </a:lnTo>
                <a:lnTo>
                  <a:pt x="6213" y="99059"/>
                </a:lnTo>
                <a:lnTo>
                  <a:pt x="6094" y="101599"/>
                </a:lnTo>
                <a:lnTo>
                  <a:pt x="6255" y="102869"/>
                </a:lnTo>
                <a:lnTo>
                  <a:pt x="6336" y="104139"/>
                </a:lnTo>
                <a:lnTo>
                  <a:pt x="7750" y="110489"/>
                </a:lnTo>
                <a:lnTo>
                  <a:pt x="10303" y="118109"/>
                </a:lnTo>
                <a:lnTo>
                  <a:pt x="13408" y="126999"/>
                </a:lnTo>
                <a:lnTo>
                  <a:pt x="16398" y="140969"/>
                </a:lnTo>
                <a:lnTo>
                  <a:pt x="17099" y="146049"/>
                </a:lnTo>
                <a:lnTo>
                  <a:pt x="18790" y="149859"/>
                </a:lnTo>
                <a:lnTo>
                  <a:pt x="21630" y="144779"/>
                </a:lnTo>
                <a:lnTo>
                  <a:pt x="20331" y="137159"/>
                </a:lnTo>
                <a:lnTo>
                  <a:pt x="20446" y="134619"/>
                </a:lnTo>
                <a:lnTo>
                  <a:pt x="20526" y="133349"/>
                </a:lnTo>
                <a:lnTo>
                  <a:pt x="20837" y="132079"/>
                </a:lnTo>
                <a:lnTo>
                  <a:pt x="21193" y="130809"/>
                </a:lnTo>
                <a:lnTo>
                  <a:pt x="21630" y="130809"/>
                </a:lnTo>
                <a:lnTo>
                  <a:pt x="21941" y="129539"/>
                </a:lnTo>
                <a:lnTo>
                  <a:pt x="22217" y="128269"/>
                </a:lnTo>
                <a:lnTo>
                  <a:pt x="22688" y="125729"/>
                </a:lnTo>
                <a:lnTo>
                  <a:pt x="22999" y="124459"/>
                </a:lnTo>
                <a:lnTo>
                  <a:pt x="23125" y="123189"/>
                </a:lnTo>
                <a:lnTo>
                  <a:pt x="23275" y="120649"/>
                </a:lnTo>
                <a:lnTo>
                  <a:pt x="21906" y="109219"/>
                </a:lnTo>
                <a:lnTo>
                  <a:pt x="22964" y="107949"/>
                </a:lnTo>
                <a:lnTo>
                  <a:pt x="23907" y="106679"/>
                </a:lnTo>
                <a:lnTo>
                  <a:pt x="24770" y="105409"/>
                </a:lnTo>
                <a:lnTo>
                  <a:pt x="25517" y="105409"/>
                </a:lnTo>
                <a:lnTo>
                  <a:pt x="26184" y="104139"/>
                </a:lnTo>
                <a:lnTo>
                  <a:pt x="26771" y="102869"/>
                </a:lnTo>
                <a:lnTo>
                  <a:pt x="27288" y="101599"/>
                </a:lnTo>
                <a:lnTo>
                  <a:pt x="27725" y="100329"/>
                </a:lnTo>
                <a:lnTo>
                  <a:pt x="28392" y="99059"/>
                </a:lnTo>
                <a:lnTo>
                  <a:pt x="28818" y="96519"/>
                </a:lnTo>
                <a:close/>
              </a:path>
              <a:path w="120015" h="149859">
                <a:moveTo>
                  <a:pt x="118112" y="114300"/>
                </a:moveTo>
                <a:lnTo>
                  <a:pt x="117158" y="114300"/>
                </a:lnTo>
                <a:lnTo>
                  <a:pt x="117790" y="115570"/>
                </a:lnTo>
                <a:lnTo>
                  <a:pt x="119446" y="115570"/>
                </a:lnTo>
                <a:lnTo>
                  <a:pt x="118112" y="114300"/>
                </a:lnTo>
                <a:close/>
              </a:path>
              <a:path w="120015" h="149859">
                <a:moveTo>
                  <a:pt x="116342" y="113030"/>
                </a:moveTo>
                <a:lnTo>
                  <a:pt x="113777" y="113030"/>
                </a:lnTo>
                <a:lnTo>
                  <a:pt x="115675" y="114300"/>
                </a:lnTo>
                <a:lnTo>
                  <a:pt x="117089" y="114300"/>
                </a:lnTo>
                <a:lnTo>
                  <a:pt x="116342" y="113030"/>
                </a:lnTo>
                <a:close/>
              </a:path>
              <a:path w="120015" h="149859">
                <a:moveTo>
                  <a:pt x="115203" y="110490"/>
                </a:moveTo>
                <a:lnTo>
                  <a:pt x="108786" y="110490"/>
                </a:lnTo>
                <a:lnTo>
                  <a:pt x="111500" y="113030"/>
                </a:lnTo>
                <a:lnTo>
                  <a:pt x="116066" y="113030"/>
                </a:lnTo>
                <a:lnTo>
                  <a:pt x="115824" y="111760"/>
                </a:lnTo>
                <a:lnTo>
                  <a:pt x="115203" y="111760"/>
                </a:lnTo>
                <a:lnTo>
                  <a:pt x="115203" y="110490"/>
                </a:lnTo>
                <a:close/>
              </a:path>
              <a:path w="120015" h="149859">
                <a:moveTo>
                  <a:pt x="110868" y="83820"/>
                </a:moveTo>
                <a:lnTo>
                  <a:pt x="81072" y="83820"/>
                </a:lnTo>
                <a:lnTo>
                  <a:pt x="81544" y="85090"/>
                </a:lnTo>
                <a:lnTo>
                  <a:pt x="83590" y="87630"/>
                </a:lnTo>
                <a:lnTo>
                  <a:pt x="86810" y="91440"/>
                </a:lnTo>
                <a:lnTo>
                  <a:pt x="90111" y="95250"/>
                </a:lnTo>
                <a:lnTo>
                  <a:pt x="94400" y="100330"/>
                </a:lnTo>
                <a:lnTo>
                  <a:pt x="96482" y="101600"/>
                </a:lnTo>
                <a:lnTo>
                  <a:pt x="98448" y="102870"/>
                </a:lnTo>
                <a:lnTo>
                  <a:pt x="100299" y="105410"/>
                </a:lnTo>
                <a:lnTo>
                  <a:pt x="101990" y="106680"/>
                </a:lnTo>
                <a:lnTo>
                  <a:pt x="104784" y="107950"/>
                </a:lnTo>
                <a:lnTo>
                  <a:pt x="106624" y="109220"/>
                </a:lnTo>
                <a:lnTo>
                  <a:pt x="107291" y="110490"/>
                </a:lnTo>
                <a:lnTo>
                  <a:pt x="116215" y="110490"/>
                </a:lnTo>
                <a:lnTo>
                  <a:pt x="116572" y="109220"/>
                </a:lnTo>
                <a:lnTo>
                  <a:pt x="116813" y="109220"/>
                </a:lnTo>
                <a:lnTo>
                  <a:pt x="117089" y="107950"/>
                </a:lnTo>
                <a:lnTo>
                  <a:pt x="114927" y="107950"/>
                </a:lnTo>
                <a:lnTo>
                  <a:pt x="114180" y="106680"/>
                </a:lnTo>
                <a:lnTo>
                  <a:pt x="114847" y="106680"/>
                </a:lnTo>
                <a:lnTo>
                  <a:pt x="115468" y="105410"/>
                </a:lnTo>
                <a:lnTo>
                  <a:pt x="115709" y="105410"/>
                </a:lnTo>
                <a:lnTo>
                  <a:pt x="115985" y="104140"/>
                </a:lnTo>
                <a:lnTo>
                  <a:pt x="114766" y="104140"/>
                </a:lnTo>
                <a:lnTo>
                  <a:pt x="113823" y="102870"/>
                </a:lnTo>
                <a:lnTo>
                  <a:pt x="112409" y="102870"/>
                </a:lnTo>
                <a:lnTo>
                  <a:pt x="112294" y="101600"/>
                </a:lnTo>
                <a:lnTo>
                  <a:pt x="112328" y="100330"/>
                </a:lnTo>
                <a:lnTo>
                  <a:pt x="114766" y="100330"/>
                </a:lnTo>
                <a:lnTo>
                  <a:pt x="114881" y="99060"/>
                </a:lnTo>
                <a:lnTo>
                  <a:pt x="114801" y="97790"/>
                </a:lnTo>
                <a:lnTo>
                  <a:pt x="111972" y="97790"/>
                </a:lnTo>
                <a:lnTo>
                  <a:pt x="111857" y="96520"/>
                </a:lnTo>
                <a:lnTo>
                  <a:pt x="111937" y="95250"/>
                </a:lnTo>
                <a:lnTo>
                  <a:pt x="113513" y="95250"/>
                </a:lnTo>
                <a:lnTo>
                  <a:pt x="113823" y="92710"/>
                </a:lnTo>
                <a:lnTo>
                  <a:pt x="113513" y="91440"/>
                </a:lnTo>
                <a:lnTo>
                  <a:pt x="111420" y="91440"/>
                </a:lnTo>
                <a:lnTo>
                  <a:pt x="111224" y="90170"/>
                </a:lnTo>
                <a:lnTo>
                  <a:pt x="110914" y="90170"/>
                </a:lnTo>
                <a:lnTo>
                  <a:pt x="110833" y="88900"/>
                </a:lnTo>
                <a:lnTo>
                  <a:pt x="111776" y="88900"/>
                </a:lnTo>
                <a:lnTo>
                  <a:pt x="112087" y="87630"/>
                </a:lnTo>
                <a:lnTo>
                  <a:pt x="112880" y="87630"/>
                </a:lnTo>
                <a:lnTo>
                  <a:pt x="112961" y="86360"/>
                </a:lnTo>
                <a:lnTo>
                  <a:pt x="112800" y="86360"/>
                </a:lnTo>
                <a:lnTo>
                  <a:pt x="112443" y="85090"/>
                </a:lnTo>
                <a:lnTo>
                  <a:pt x="111581" y="85090"/>
                </a:lnTo>
                <a:lnTo>
                  <a:pt x="110868" y="83820"/>
                </a:lnTo>
                <a:close/>
              </a:path>
              <a:path w="120015" h="149859">
                <a:moveTo>
                  <a:pt x="33337" y="86359"/>
                </a:moveTo>
                <a:lnTo>
                  <a:pt x="2437" y="86359"/>
                </a:lnTo>
                <a:lnTo>
                  <a:pt x="3104" y="88899"/>
                </a:lnTo>
                <a:lnTo>
                  <a:pt x="3852" y="90169"/>
                </a:lnTo>
                <a:lnTo>
                  <a:pt x="4680" y="92709"/>
                </a:lnTo>
                <a:lnTo>
                  <a:pt x="5427" y="93979"/>
                </a:lnTo>
                <a:lnTo>
                  <a:pt x="6060" y="95249"/>
                </a:lnTo>
                <a:lnTo>
                  <a:pt x="6451" y="95249"/>
                </a:lnTo>
                <a:lnTo>
                  <a:pt x="6646" y="96519"/>
                </a:lnTo>
                <a:lnTo>
                  <a:pt x="29059" y="96519"/>
                </a:lnTo>
                <a:lnTo>
                  <a:pt x="29094" y="95249"/>
                </a:lnTo>
                <a:lnTo>
                  <a:pt x="30474" y="93979"/>
                </a:lnTo>
                <a:lnTo>
                  <a:pt x="32394" y="92709"/>
                </a:lnTo>
                <a:lnTo>
                  <a:pt x="33073" y="91439"/>
                </a:lnTo>
                <a:lnTo>
                  <a:pt x="33854" y="91439"/>
                </a:lnTo>
                <a:lnTo>
                  <a:pt x="34050" y="90169"/>
                </a:lnTo>
                <a:lnTo>
                  <a:pt x="30474" y="90169"/>
                </a:lnTo>
                <a:lnTo>
                  <a:pt x="31578" y="88899"/>
                </a:lnTo>
                <a:lnTo>
                  <a:pt x="32360" y="87629"/>
                </a:lnTo>
                <a:lnTo>
                  <a:pt x="32912" y="87629"/>
                </a:lnTo>
                <a:lnTo>
                  <a:pt x="33337" y="86359"/>
                </a:lnTo>
                <a:close/>
              </a:path>
              <a:path w="120015" h="149859">
                <a:moveTo>
                  <a:pt x="74115" y="82550"/>
                </a:moveTo>
                <a:lnTo>
                  <a:pt x="59568" y="82550"/>
                </a:lnTo>
                <a:lnTo>
                  <a:pt x="60235" y="83820"/>
                </a:lnTo>
                <a:lnTo>
                  <a:pt x="61534" y="85090"/>
                </a:lnTo>
                <a:lnTo>
                  <a:pt x="62753" y="86360"/>
                </a:lnTo>
                <a:lnTo>
                  <a:pt x="64869" y="88900"/>
                </a:lnTo>
                <a:lnTo>
                  <a:pt x="65778" y="90170"/>
                </a:lnTo>
                <a:lnTo>
                  <a:pt x="67974" y="92710"/>
                </a:lnTo>
                <a:lnTo>
                  <a:pt x="67583" y="90170"/>
                </a:lnTo>
                <a:lnTo>
                  <a:pt x="67307" y="88900"/>
                </a:lnTo>
                <a:lnTo>
                  <a:pt x="67353" y="86360"/>
                </a:lnTo>
                <a:lnTo>
                  <a:pt x="73482" y="86360"/>
                </a:lnTo>
                <a:lnTo>
                  <a:pt x="73563" y="85090"/>
                </a:lnTo>
                <a:lnTo>
                  <a:pt x="73724" y="85090"/>
                </a:lnTo>
                <a:lnTo>
                  <a:pt x="74115" y="82550"/>
                </a:lnTo>
                <a:close/>
              </a:path>
              <a:path w="120015" h="149859">
                <a:moveTo>
                  <a:pt x="70297" y="87630"/>
                </a:moveTo>
                <a:lnTo>
                  <a:pt x="69434" y="87630"/>
                </a:lnTo>
                <a:lnTo>
                  <a:pt x="70021" y="88900"/>
                </a:lnTo>
                <a:lnTo>
                  <a:pt x="70216" y="88900"/>
                </a:lnTo>
                <a:lnTo>
                  <a:pt x="70297" y="87630"/>
                </a:lnTo>
                <a:close/>
              </a:path>
              <a:path w="120015" h="149859">
                <a:moveTo>
                  <a:pt x="70734" y="86360"/>
                </a:moveTo>
                <a:lnTo>
                  <a:pt x="68054" y="86360"/>
                </a:lnTo>
                <a:lnTo>
                  <a:pt x="68572" y="87630"/>
                </a:lnTo>
                <a:lnTo>
                  <a:pt x="70573" y="87630"/>
                </a:lnTo>
                <a:lnTo>
                  <a:pt x="70734" y="86360"/>
                </a:lnTo>
                <a:close/>
              </a:path>
              <a:path w="120015" h="149859">
                <a:moveTo>
                  <a:pt x="72850" y="86360"/>
                </a:moveTo>
                <a:lnTo>
                  <a:pt x="72102" y="86360"/>
                </a:lnTo>
                <a:lnTo>
                  <a:pt x="72344" y="87630"/>
                </a:lnTo>
                <a:lnTo>
                  <a:pt x="72700" y="87630"/>
                </a:lnTo>
                <a:lnTo>
                  <a:pt x="72850" y="86360"/>
                </a:lnTo>
                <a:close/>
              </a:path>
              <a:path w="120015" h="149859">
                <a:moveTo>
                  <a:pt x="32337" y="72389"/>
                </a:moveTo>
                <a:lnTo>
                  <a:pt x="5347" y="72389"/>
                </a:lnTo>
                <a:lnTo>
                  <a:pt x="4726" y="73659"/>
                </a:lnTo>
                <a:lnTo>
                  <a:pt x="3656" y="76199"/>
                </a:lnTo>
                <a:lnTo>
                  <a:pt x="3265" y="77469"/>
                </a:lnTo>
                <a:lnTo>
                  <a:pt x="2679" y="78739"/>
                </a:lnTo>
                <a:lnTo>
                  <a:pt x="2426" y="80084"/>
                </a:lnTo>
                <a:lnTo>
                  <a:pt x="2046" y="82549"/>
                </a:lnTo>
                <a:lnTo>
                  <a:pt x="1966" y="85089"/>
                </a:lnTo>
                <a:lnTo>
                  <a:pt x="2161" y="86359"/>
                </a:lnTo>
                <a:lnTo>
                  <a:pt x="31336" y="86359"/>
                </a:lnTo>
                <a:lnTo>
                  <a:pt x="30669" y="85089"/>
                </a:lnTo>
                <a:lnTo>
                  <a:pt x="29680" y="85089"/>
                </a:lnTo>
                <a:lnTo>
                  <a:pt x="30313" y="83819"/>
                </a:lnTo>
                <a:lnTo>
                  <a:pt x="31382" y="83819"/>
                </a:lnTo>
                <a:lnTo>
                  <a:pt x="31808" y="82549"/>
                </a:lnTo>
                <a:lnTo>
                  <a:pt x="28266" y="82549"/>
                </a:lnTo>
                <a:lnTo>
                  <a:pt x="28898" y="81279"/>
                </a:lnTo>
                <a:lnTo>
                  <a:pt x="29485" y="81279"/>
                </a:lnTo>
                <a:lnTo>
                  <a:pt x="30002" y="80009"/>
                </a:lnTo>
                <a:lnTo>
                  <a:pt x="30428" y="80009"/>
                </a:lnTo>
                <a:lnTo>
                  <a:pt x="30830" y="78739"/>
                </a:lnTo>
                <a:lnTo>
                  <a:pt x="31497" y="77469"/>
                </a:lnTo>
                <a:lnTo>
                  <a:pt x="31727" y="77469"/>
                </a:lnTo>
                <a:lnTo>
                  <a:pt x="32118" y="76199"/>
                </a:lnTo>
                <a:lnTo>
                  <a:pt x="32245" y="74929"/>
                </a:lnTo>
                <a:lnTo>
                  <a:pt x="32337" y="72389"/>
                </a:lnTo>
                <a:close/>
              </a:path>
              <a:path w="120015" h="149859">
                <a:moveTo>
                  <a:pt x="110327" y="78740"/>
                </a:moveTo>
                <a:lnTo>
                  <a:pt x="76944" y="78740"/>
                </a:lnTo>
                <a:lnTo>
                  <a:pt x="78023" y="80084"/>
                </a:lnTo>
                <a:lnTo>
                  <a:pt x="78910" y="81280"/>
                </a:lnTo>
                <a:lnTo>
                  <a:pt x="80520" y="83820"/>
                </a:lnTo>
                <a:lnTo>
                  <a:pt x="110281" y="83820"/>
                </a:lnTo>
                <a:lnTo>
                  <a:pt x="110327" y="82550"/>
                </a:lnTo>
                <a:lnTo>
                  <a:pt x="111224" y="82550"/>
                </a:lnTo>
                <a:lnTo>
                  <a:pt x="111811" y="81280"/>
                </a:lnTo>
                <a:lnTo>
                  <a:pt x="111546" y="80010"/>
                </a:lnTo>
                <a:lnTo>
                  <a:pt x="110327" y="78740"/>
                </a:lnTo>
                <a:close/>
              </a:path>
              <a:path w="120015" h="149859">
                <a:moveTo>
                  <a:pt x="33268" y="81279"/>
                </a:moveTo>
                <a:lnTo>
                  <a:pt x="31221" y="81279"/>
                </a:lnTo>
                <a:lnTo>
                  <a:pt x="30359" y="82549"/>
                </a:lnTo>
                <a:lnTo>
                  <a:pt x="32751" y="82549"/>
                </a:lnTo>
                <a:lnTo>
                  <a:pt x="33268" y="81279"/>
                </a:lnTo>
                <a:close/>
              </a:path>
              <a:path w="120015" h="149859">
                <a:moveTo>
                  <a:pt x="75920" y="78740"/>
                </a:moveTo>
                <a:lnTo>
                  <a:pt x="53829" y="78740"/>
                </a:lnTo>
                <a:lnTo>
                  <a:pt x="54577" y="80010"/>
                </a:lnTo>
                <a:lnTo>
                  <a:pt x="55278" y="80010"/>
                </a:lnTo>
                <a:lnTo>
                  <a:pt x="56773" y="81280"/>
                </a:lnTo>
                <a:lnTo>
                  <a:pt x="58188" y="82550"/>
                </a:lnTo>
                <a:lnTo>
                  <a:pt x="76231" y="82550"/>
                </a:lnTo>
                <a:lnTo>
                  <a:pt x="76507" y="81280"/>
                </a:lnTo>
                <a:lnTo>
                  <a:pt x="76311" y="81280"/>
                </a:lnTo>
                <a:lnTo>
                  <a:pt x="75920" y="78740"/>
                </a:lnTo>
                <a:close/>
              </a:path>
              <a:path w="120015" h="149859">
                <a:moveTo>
                  <a:pt x="33461" y="80084"/>
                </a:moveTo>
                <a:lnTo>
                  <a:pt x="32866" y="81279"/>
                </a:lnTo>
                <a:lnTo>
                  <a:pt x="33417" y="81279"/>
                </a:lnTo>
                <a:lnTo>
                  <a:pt x="33461" y="80084"/>
                </a:lnTo>
                <a:close/>
              </a:path>
              <a:path w="120015" h="149859">
                <a:moveTo>
                  <a:pt x="33498" y="80009"/>
                </a:moveTo>
                <a:close/>
              </a:path>
              <a:path w="120015" h="149859">
                <a:moveTo>
                  <a:pt x="48482" y="76200"/>
                </a:moveTo>
                <a:lnTo>
                  <a:pt x="44860" y="76200"/>
                </a:lnTo>
                <a:lnTo>
                  <a:pt x="45492" y="77470"/>
                </a:lnTo>
                <a:lnTo>
                  <a:pt x="45964" y="78740"/>
                </a:lnTo>
                <a:lnTo>
                  <a:pt x="46355" y="80010"/>
                </a:lnTo>
                <a:lnTo>
                  <a:pt x="46792" y="80010"/>
                </a:lnTo>
                <a:lnTo>
                  <a:pt x="47263" y="78740"/>
                </a:lnTo>
                <a:lnTo>
                  <a:pt x="47654" y="78740"/>
                </a:lnTo>
                <a:lnTo>
                  <a:pt x="47930" y="77470"/>
                </a:lnTo>
                <a:lnTo>
                  <a:pt x="48160" y="77470"/>
                </a:lnTo>
                <a:lnTo>
                  <a:pt x="48482" y="76200"/>
                </a:lnTo>
                <a:close/>
              </a:path>
              <a:path w="120015" h="149859">
                <a:moveTo>
                  <a:pt x="112052" y="76200"/>
                </a:moveTo>
                <a:lnTo>
                  <a:pt x="48482" y="76200"/>
                </a:lnTo>
                <a:lnTo>
                  <a:pt x="49621" y="78740"/>
                </a:lnTo>
                <a:lnTo>
                  <a:pt x="51069" y="78740"/>
                </a:lnTo>
                <a:lnTo>
                  <a:pt x="51587" y="77470"/>
                </a:lnTo>
                <a:lnTo>
                  <a:pt x="111972" y="77470"/>
                </a:lnTo>
                <a:lnTo>
                  <a:pt x="112052" y="76200"/>
                </a:lnTo>
                <a:close/>
              </a:path>
              <a:path w="120015" h="149859">
                <a:moveTo>
                  <a:pt x="110362" y="77470"/>
                </a:moveTo>
                <a:lnTo>
                  <a:pt x="51587" y="77470"/>
                </a:lnTo>
                <a:lnTo>
                  <a:pt x="52334" y="78740"/>
                </a:lnTo>
                <a:lnTo>
                  <a:pt x="110247" y="78740"/>
                </a:lnTo>
                <a:lnTo>
                  <a:pt x="110362" y="77470"/>
                </a:lnTo>
                <a:close/>
              </a:path>
              <a:path w="120015" h="149859">
                <a:moveTo>
                  <a:pt x="281" y="77176"/>
                </a:moveTo>
                <a:lnTo>
                  <a:pt x="0" y="77469"/>
                </a:lnTo>
                <a:lnTo>
                  <a:pt x="195" y="77469"/>
                </a:lnTo>
                <a:lnTo>
                  <a:pt x="281" y="77176"/>
                </a:lnTo>
                <a:close/>
              </a:path>
              <a:path w="120015" h="149859">
                <a:moveTo>
                  <a:pt x="31969" y="69849"/>
                </a:moveTo>
                <a:lnTo>
                  <a:pt x="3898" y="69849"/>
                </a:lnTo>
                <a:lnTo>
                  <a:pt x="2955" y="71119"/>
                </a:lnTo>
                <a:lnTo>
                  <a:pt x="2518" y="72389"/>
                </a:lnTo>
                <a:lnTo>
                  <a:pt x="1494" y="74929"/>
                </a:lnTo>
                <a:lnTo>
                  <a:pt x="942" y="74929"/>
                </a:lnTo>
                <a:lnTo>
                  <a:pt x="281" y="77176"/>
                </a:lnTo>
                <a:lnTo>
                  <a:pt x="1218" y="76199"/>
                </a:lnTo>
                <a:lnTo>
                  <a:pt x="3231" y="74929"/>
                </a:lnTo>
                <a:lnTo>
                  <a:pt x="4013" y="73659"/>
                </a:lnTo>
                <a:lnTo>
                  <a:pt x="4990" y="72389"/>
                </a:lnTo>
                <a:lnTo>
                  <a:pt x="32337" y="72389"/>
                </a:lnTo>
                <a:lnTo>
                  <a:pt x="32279" y="71119"/>
                </a:lnTo>
                <a:lnTo>
                  <a:pt x="31969" y="69849"/>
                </a:lnTo>
                <a:close/>
              </a:path>
              <a:path w="120015" h="149859">
                <a:moveTo>
                  <a:pt x="108395" y="68580"/>
                </a:moveTo>
                <a:lnTo>
                  <a:pt x="35464" y="68580"/>
                </a:lnTo>
                <a:lnTo>
                  <a:pt x="36051" y="71120"/>
                </a:lnTo>
                <a:lnTo>
                  <a:pt x="36568" y="72390"/>
                </a:lnTo>
                <a:lnTo>
                  <a:pt x="36994" y="73660"/>
                </a:lnTo>
                <a:lnTo>
                  <a:pt x="37672" y="74930"/>
                </a:lnTo>
                <a:lnTo>
                  <a:pt x="37868" y="76200"/>
                </a:lnTo>
                <a:lnTo>
                  <a:pt x="38017" y="76200"/>
                </a:lnTo>
                <a:lnTo>
                  <a:pt x="38730" y="74930"/>
                </a:lnTo>
                <a:lnTo>
                  <a:pt x="39317" y="73660"/>
                </a:lnTo>
                <a:lnTo>
                  <a:pt x="39788" y="72390"/>
                </a:lnTo>
                <a:lnTo>
                  <a:pt x="40145" y="72390"/>
                </a:lnTo>
                <a:lnTo>
                  <a:pt x="40582" y="71120"/>
                </a:lnTo>
                <a:lnTo>
                  <a:pt x="40697" y="69850"/>
                </a:lnTo>
                <a:lnTo>
                  <a:pt x="108234" y="69850"/>
                </a:lnTo>
                <a:lnTo>
                  <a:pt x="108395" y="68580"/>
                </a:lnTo>
                <a:close/>
              </a:path>
              <a:path w="120015" h="149859">
                <a:moveTo>
                  <a:pt x="110281" y="71120"/>
                </a:moveTo>
                <a:lnTo>
                  <a:pt x="41950" y="71120"/>
                </a:lnTo>
                <a:lnTo>
                  <a:pt x="42537" y="72390"/>
                </a:lnTo>
                <a:lnTo>
                  <a:pt x="43560" y="73660"/>
                </a:lnTo>
                <a:lnTo>
                  <a:pt x="44469" y="76200"/>
                </a:lnTo>
                <a:lnTo>
                  <a:pt x="111696" y="76200"/>
                </a:lnTo>
                <a:lnTo>
                  <a:pt x="111420" y="74930"/>
                </a:lnTo>
                <a:lnTo>
                  <a:pt x="110799" y="74930"/>
                </a:lnTo>
                <a:lnTo>
                  <a:pt x="110120" y="73660"/>
                </a:lnTo>
                <a:lnTo>
                  <a:pt x="109534" y="73660"/>
                </a:lnTo>
                <a:lnTo>
                  <a:pt x="109971" y="72390"/>
                </a:lnTo>
                <a:lnTo>
                  <a:pt x="110603" y="72390"/>
                </a:lnTo>
                <a:lnTo>
                  <a:pt x="110281" y="71120"/>
                </a:lnTo>
                <a:close/>
              </a:path>
              <a:path w="120015" h="149859">
                <a:moveTo>
                  <a:pt x="106314" y="66040"/>
                </a:moveTo>
                <a:lnTo>
                  <a:pt x="30313" y="66039"/>
                </a:lnTo>
                <a:lnTo>
                  <a:pt x="31302" y="67309"/>
                </a:lnTo>
                <a:lnTo>
                  <a:pt x="32797" y="69849"/>
                </a:lnTo>
                <a:lnTo>
                  <a:pt x="33613" y="71119"/>
                </a:lnTo>
                <a:lnTo>
                  <a:pt x="33889" y="72389"/>
                </a:lnTo>
                <a:lnTo>
                  <a:pt x="34050" y="72389"/>
                </a:lnTo>
                <a:lnTo>
                  <a:pt x="34556" y="71120"/>
                </a:lnTo>
                <a:lnTo>
                  <a:pt x="34797" y="69850"/>
                </a:lnTo>
                <a:lnTo>
                  <a:pt x="35027" y="69850"/>
                </a:lnTo>
                <a:lnTo>
                  <a:pt x="35349" y="68580"/>
                </a:lnTo>
                <a:lnTo>
                  <a:pt x="108395" y="68580"/>
                </a:lnTo>
                <a:lnTo>
                  <a:pt x="106670" y="67310"/>
                </a:lnTo>
                <a:lnTo>
                  <a:pt x="106268" y="67310"/>
                </a:lnTo>
                <a:lnTo>
                  <a:pt x="106314" y="66040"/>
                </a:lnTo>
                <a:close/>
              </a:path>
              <a:path w="120015" h="149859">
                <a:moveTo>
                  <a:pt x="108361" y="69850"/>
                </a:moveTo>
                <a:lnTo>
                  <a:pt x="40697" y="69850"/>
                </a:lnTo>
                <a:lnTo>
                  <a:pt x="41318" y="71120"/>
                </a:lnTo>
                <a:lnTo>
                  <a:pt x="108671" y="71120"/>
                </a:lnTo>
                <a:lnTo>
                  <a:pt x="108361" y="69850"/>
                </a:lnTo>
                <a:close/>
              </a:path>
              <a:path w="120015" h="149859">
                <a:moveTo>
                  <a:pt x="108637" y="64770"/>
                </a:moveTo>
                <a:lnTo>
                  <a:pt x="9797" y="64769"/>
                </a:lnTo>
                <a:lnTo>
                  <a:pt x="8222" y="66039"/>
                </a:lnTo>
                <a:lnTo>
                  <a:pt x="6807" y="67309"/>
                </a:lnTo>
                <a:lnTo>
                  <a:pt x="5542" y="68579"/>
                </a:lnTo>
                <a:lnTo>
                  <a:pt x="4956" y="68579"/>
                </a:lnTo>
                <a:lnTo>
                  <a:pt x="4404" y="69849"/>
                </a:lnTo>
                <a:lnTo>
                  <a:pt x="31693" y="69849"/>
                </a:lnTo>
                <a:lnTo>
                  <a:pt x="31417" y="68579"/>
                </a:lnTo>
                <a:lnTo>
                  <a:pt x="31106" y="67309"/>
                </a:lnTo>
                <a:lnTo>
                  <a:pt x="30313" y="66039"/>
                </a:lnTo>
                <a:lnTo>
                  <a:pt x="108671" y="66040"/>
                </a:lnTo>
                <a:lnTo>
                  <a:pt x="108637" y="64770"/>
                </a:lnTo>
                <a:close/>
              </a:path>
              <a:path w="120015" h="149859">
                <a:moveTo>
                  <a:pt x="12580" y="55879"/>
                </a:moveTo>
                <a:lnTo>
                  <a:pt x="7359" y="55879"/>
                </a:lnTo>
                <a:lnTo>
                  <a:pt x="6727" y="57149"/>
                </a:lnTo>
                <a:lnTo>
                  <a:pt x="5818" y="59689"/>
                </a:lnTo>
                <a:lnTo>
                  <a:pt x="5312" y="60959"/>
                </a:lnTo>
                <a:lnTo>
                  <a:pt x="5151" y="62229"/>
                </a:lnTo>
                <a:lnTo>
                  <a:pt x="4956" y="63499"/>
                </a:lnTo>
                <a:lnTo>
                  <a:pt x="4921" y="64769"/>
                </a:lnTo>
                <a:lnTo>
                  <a:pt x="6531" y="62229"/>
                </a:lnTo>
                <a:lnTo>
                  <a:pt x="7313" y="60959"/>
                </a:lnTo>
                <a:lnTo>
                  <a:pt x="8808" y="59689"/>
                </a:lnTo>
                <a:lnTo>
                  <a:pt x="9475" y="58419"/>
                </a:lnTo>
                <a:lnTo>
                  <a:pt x="10740" y="57149"/>
                </a:lnTo>
                <a:lnTo>
                  <a:pt x="12580" y="55879"/>
                </a:lnTo>
                <a:close/>
              </a:path>
              <a:path w="120015" h="149859">
                <a:moveTo>
                  <a:pt x="107924" y="63500"/>
                </a:moveTo>
                <a:lnTo>
                  <a:pt x="11488" y="63499"/>
                </a:lnTo>
                <a:lnTo>
                  <a:pt x="10614" y="64769"/>
                </a:lnTo>
                <a:lnTo>
                  <a:pt x="108361" y="64770"/>
                </a:lnTo>
                <a:lnTo>
                  <a:pt x="107924" y="63500"/>
                </a:lnTo>
                <a:close/>
              </a:path>
              <a:path w="120015" h="149859">
                <a:moveTo>
                  <a:pt x="103761" y="60960"/>
                </a:moveTo>
                <a:lnTo>
                  <a:pt x="16042" y="60959"/>
                </a:lnTo>
                <a:lnTo>
                  <a:pt x="16398" y="63499"/>
                </a:lnTo>
                <a:lnTo>
                  <a:pt x="106866" y="63500"/>
                </a:lnTo>
                <a:lnTo>
                  <a:pt x="106394" y="62230"/>
                </a:lnTo>
                <a:lnTo>
                  <a:pt x="104819" y="62230"/>
                </a:lnTo>
                <a:lnTo>
                  <a:pt x="103761" y="60960"/>
                </a:lnTo>
                <a:close/>
              </a:path>
              <a:path w="120015" h="149859">
                <a:moveTo>
                  <a:pt x="102139" y="58420"/>
                </a:moveTo>
                <a:lnTo>
                  <a:pt x="15064" y="58419"/>
                </a:lnTo>
                <a:lnTo>
                  <a:pt x="15536" y="59689"/>
                </a:lnTo>
                <a:lnTo>
                  <a:pt x="15731" y="60959"/>
                </a:lnTo>
                <a:lnTo>
                  <a:pt x="100725" y="60960"/>
                </a:lnTo>
                <a:lnTo>
                  <a:pt x="100851" y="59690"/>
                </a:lnTo>
                <a:lnTo>
                  <a:pt x="102105" y="59690"/>
                </a:lnTo>
                <a:lnTo>
                  <a:pt x="102139" y="58420"/>
                </a:lnTo>
                <a:close/>
              </a:path>
              <a:path w="120015" h="149859">
                <a:moveTo>
                  <a:pt x="101875" y="57150"/>
                </a:moveTo>
                <a:lnTo>
                  <a:pt x="14075" y="57149"/>
                </a:lnTo>
                <a:lnTo>
                  <a:pt x="14788" y="58419"/>
                </a:lnTo>
                <a:lnTo>
                  <a:pt x="102105" y="58420"/>
                </a:lnTo>
                <a:lnTo>
                  <a:pt x="101875" y="57150"/>
                </a:lnTo>
                <a:close/>
              </a:path>
              <a:path w="120015" h="149859">
                <a:moveTo>
                  <a:pt x="98138" y="55880"/>
                </a:moveTo>
                <a:lnTo>
                  <a:pt x="13247" y="55879"/>
                </a:lnTo>
                <a:lnTo>
                  <a:pt x="13684" y="57149"/>
                </a:lnTo>
                <a:lnTo>
                  <a:pt x="100299" y="57150"/>
                </a:lnTo>
                <a:lnTo>
                  <a:pt x="98138" y="55880"/>
                </a:lnTo>
                <a:close/>
              </a:path>
              <a:path w="120015" h="149859">
                <a:moveTo>
                  <a:pt x="96562" y="53340"/>
                </a:moveTo>
                <a:lnTo>
                  <a:pt x="9004" y="53339"/>
                </a:lnTo>
                <a:lnTo>
                  <a:pt x="8532" y="54609"/>
                </a:lnTo>
                <a:lnTo>
                  <a:pt x="7704" y="55879"/>
                </a:lnTo>
                <a:lnTo>
                  <a:pt x="98057" y="55880"/>
                </a:lnTo>
                <a:lnTo>
                  <a:pt x="98057" y="54610"/>
                </a:lnTo>
                <a:lnTo>
                  <a:pt x="96562" y="53340"/>
                </a:lnTo>
                <a:close/>
              </a:path>
              <a:path w="120015" h="149859">
                <a:moveTo>
                  <a:pt x="17732" y="45719"/>
                </a:moveTo>
                <a:lnTo>
                  <a:pt x="5266" y="45719"/>
                </a:lnTo>
                <a:lnTo>
                  <a:pt x="5427" y="46989"/>
                </a:lnTo>
                <a:lnTo>
                  <a:pt x="5818" y="49529"/>
                </a:lnTo>
                <a:lnTo>
                  <a:pt x="6014" y="49529"/>
                </a:lnTo>
                <a:lnTo>
                  <a:pt x="6646" y="52069"/>
                </a:lnTo>
                <a:lnTo>
                  <a:pt x="6807" y="52069"/>
                </a:lnTo>
                <a:lnTo>
                  <a:pt x="7083" y="53339"/>
                </a:lnTo>
                <a:lnTo>
                  <a:pt x="9395" y="50799"/>
                </a:lnTo>
                <a:lnTo>
                  <a:pt x="11166" y="48259"/>
                </a:lnTo>
                <a:lnTo>
                  <a:pt x="11879" y="48259"/>
                </a:lnTo>
                <a:lnTo>
                  <a:pt x="12385" y="46989"/>
                </a:lnTo>
                <a:lnTo>
                  <a:pt x="17732" y="46989"/>
                </a:lnTo>
                <a:lnTo>
                  <a:pt x="17732" y="45719"/>
                </a:lnTo>
                <a:close/>
              </a:path>
              <a:path w="120015" h="149859">
                <a:moveTo>
                  <a:pt x="95102" y="52070"/>
                </a:moveTo>
                <a:lnTo>
                  <a:pt x="10579" y="52069"/>
                </a:lnTo>
                <a:lnTo>
                  <a:pt x="10027" y="53339"/>
                </a:lnTo>
                <a:lnTo>
                  <a:pt x="95309" y="53340"/>
                </a:lnTo>
                <a:lnTo>
                  <a:pt x="95102" y="52070"/>
                </a:lnTo>
                <a:close/>
              </a:path>
              <a:path w="120015" h="149859">
                <a:moveTo>
                  <a:pt x="40375" y="49530"/>
                </a:moveTo>
                <a:lnTo>
                  <a:pt x="13489" y="49529"/>
                </a:lnTo>
                <a:lnTo>
                  <a:pt x="14121" y="52069"/>
                </a:lnTo>
                <a:lnTo>
                  <a:pt x="51035" y="52070"/>
                </a:lnTo>
                <a:lnTo>
                  <a:pt x="47574" y="50800"/>
                </a:lnTo>
                <a:lnTo>
                  <a:pt x="42893" y="50800"/>
                </a:lnTo>
                <a:lnTo>
                  <a:pt x="40375" y="49530"/>
                </a:lnTo>
                <a:close/>
              </a:path>
              <a:path w="120015" h="149859">
                <a:moveTo>
                  <a:pt x="93020" y="50800"/>
                </a:moveTo>
                <a:lnTo>
                  <a:pt x="73321" y="50800"/>
                </a:lnTo>
                <a:lnTo>
                  <a:pt x="71562" y="52070"/>
                </a:lnTo>
                <a:lnTo>
                  <a:pt x="93377" y="52070"/>
                </a:lnTo>
                <a:lnTo>
                  <a:pt x="93020" y="50800"/>
                </a:lnTo>
                <a:close/>
              </a:path>
              <a:path w="120015" h="149859">
                <a:moveTo>
                  <a:pt x="92595" y="49530"/>
                </a:moveTo>
                <a:lnTo>
                  <a:pt x="78669" y="49530"/>
                </a:lnTo>
                <a:lnTo>
                  <a:pt x="76863" y="50800"/>
                </a:lnTo>
                <a:lnTo>
                  <a:pt x="92514" y="50800"/>
                </a:lnTo>
                <a:lnTo>
                  <a:pt x="92595" y="49530"/>
                </a:lnTo>
                <a:close/>
              </a:path>
              <a:path w="120015" h="149859">
                <a:moveTo>
                  <a:pt x="17812" y="46989"/>
                </a:moveTo>
                <a:lnTo>
                  <a:pt x="12856" y="46989"/>
                </a:lnTo>
                <a:lnTo>
                  <a:pt x="13247" y="49529"/>
                </a:lnTo>
                <a:lnTo>
                  <a:pt x="33188" y="49530"/>
                </a:lnTo>
                <a:lnTo>
                  <a:pt x="30980" y="48260"/>
                </a:lnTo>
                <a:lnTo>
                  <a:pt x="18008" y="48259"/>
                </a:lnTo>
                <a:lnTo>
                  <a:pt x="17812" y="46989"/>
                </a:lnTo>
                <a:close/>
              </a:path>
              <a:path w="120015" h="149859">
                <a:moveTo>
                  <a:pt x="89018" y="48260"/>
                </a:moveTo>
                <a:lnTo>
                  <a:pt x="84016" y="48260"/>
                </a:lnTo>
                <a:lnTo>
                  <a:pt x="82257" y="49530"/>
                </a:lnTo>
                <a:lnTo>
                  <a:pt x="88892" y="49530"/>
                </a:lnTo>
                <a:lnTo>
                  <a:pt x="89018" y="48260"/>
                </a:lnTo>
                <a:close/>
              </a:path>
              <a:path w="120015" h="149859">
                <a:moveTo>
                  <a:pt x="87397" y="46990"/>
                </a:moveTo>
                <a:lnTo>
                  <a:pt x="86178" y="46990"/>
                </a:lnTo>
                <a:lnTo>
                  <a:pt x="85787" y="48260"/>
                </a:lnTo>
                <a:lnTo>
                  <a:pt x="87799" y="48260"/>
                </a:lnTo>
                <a:lnTo>
                  <a:pt x="87397" y="46990"/>
                </a:lnTo>
                <a:close/>
              </a:path>
              <a:path w="120015" h="149859">
                <a:moveTo>
                  <a:pt x="15616" y="25399"/>
                </a:moveTo>
                <a:lnTo>
                  <a:pt x="6646" y="25399"/>
                </a:lnTo>
                <a:lnTo>
                  <a:pt x="6606" y="31749"/>
                </a:lnTo>
                <a:lnTo>
                  <a:pt x="6531" y="33019"/>
                </a:lnTo>
                <a:lnTo>
                  <a:pt x="6060" y="36829"/>
                </a:lnTo>
                <a:lnTo>
                  <a:pt x="5703" y="38099"/>
                </a:lnTo>
                <a:lnTo>
                  <a:pt x="5071" y="40639"/>
                </a:lnTo>
                <a:lnTo>
                  <a:pt x="5151" y="45719"/>
                </a:lnTo>
                <a:lnTo>
                  <a:pt x="18916" y="45719"/>
                </a:lnTo>
                <a:lnTo>
                  <a:pt x="19307" y="44449"/>
                </a:lnTo>
                <a:lnTo>
                  <a:pt x="19618" y="44449"/>
                </a:lnTo>
                <a:lnTo>
                  <a:pt x="20009" y="43179"/>
                </a:lnTo>
                <a:lnTo>
                  <a:pt x="16007" y="43179"/>
                </a:lnTo>
                <a:lnTo>
                  <a:pt x="16594" y="41909"/>
                </a:lnTo>
                <a:lnTo>
                  <a:pt x="17099" y="41909"/>
                </a:lnTo>
                <a:lnTo>
                  <a:pt x="17571" y="40639"/>
                </a:lnTo>
                <a:lnTo>
                  <a:pt x="18525" y="39369"/>
                </a:lnTo>
                <a:lnTo>
                  <a:pt x="16433" y="39369"/>
                </a:lnTo>
                <a:lnTo>
                  <a:pt x="15812" y="38099"/>
                </a:lnTo>
                <a:lnTo>
                  <a:pt x="15018" y="38099"/>
                </a:lnTo>
                <a:lnTo>
                  <a:pt x="15536" y="36829"/>
                </a:lnTo>
                <a:lnTo>
                  <a:pt x="16674" y="36829"/>
                </a:lnTo>
                <a:lnTo>
                  <a:pt x="17226" y="35559"/>
                </a:lnTo>
                <a:lnTo>
                  <a:pt x="17421" y="35559"/>
                </a:lnTo>
                <a:lnTo>
                  <a:pt x="17812" y="34289"/>
                </a:lnTo>
                <a:lnTo>
                  <a:pt x="15260" y="34289"/>
                </a:lnTo>
                <a:lnTo>
                  <a:pt x="14984" y="33019"/>
                </a:lnTo>
                <a:lnTo>
                  <a:pt x="14466" y="33019"/>
                </a:lnTo>
                <a:lnTo>
                  <a:pt x="14466" y="31749"/>
                </a:lnTo>
                <a:lnTo>
                  <a:pt x="15064" y="31749"/>
                </a:lnTo>
                <a:lnTo>
                  <a:pt x="15490" y="30479"/>
                </a:lnTo>
                <a:lnTo>
                  <a:pt x="16352" y="30479"/>
                </a:lnTo>
                <a:lnTo>
                  <a:pt x="16513" y="29209"/>
                </a:lnTo>
                <a:lnTo>
                  <a:pt x="16708" y="29209"/>
                </a:lnTo>
                <a:lnTo>
                  <a:pt x="16754" y="26669"/>
                </a:lnTo>
                <a:lnTo>
                  <a:pt x="15812" y="26669"/>
                </a:lnTo>
                <a:lnTo>
                  <a:pt x="15616" y="25399"/>
                </a:lnTo>
                <a:close/>
              </a:path>
              <a:path w="120015" h="149859">
                <a:moveTo>
                  <a:pt x="16513" y="25399"/>
                </a:moveTo>
                <a:lnTo>
                  <a:pt x="16283" y="26669"/>
                </a:lnTo>
                <a:lnTo>
                  <a:pt x="16513" y="26669"/>
                </a:lnTo>
                <a:lnTo>
                  <a:pt x="16513" y="25399"/>
                </a:lnTo>
                <a:close/>
              </a:path>
              <a:path w="120015" h="149859">
                <a:moveTo>
                  <a:pt x="13213" y="6349"/>
                </a:moveTo>
                <a:lnTo>
                  <a:pt x="10970" y="6349"/>
                </a:lnTo>
                <a:lnTo>
                  <a:pt x="9993" y="8889"/>
                </a:lnTo>
                <a:lnTo>
                  <a:pt x="9050" y="11429"/>
                </a:lnTo>
                <a:lnTo>
                  <a:pt x="8222" y="12699"/>
                </a:lnTo>
                <a:lnTo>
                  <a:pt x="7474" y="13969"/>
                </a:lnTo>
                <a:lnTo>
                  <a:pt x="7152" y="15239"/>
                </a:lnTo>
                <a:lnTo>
                  <a:pt x="6646" y="16509"/>
                </a:lnTo>
                <a:lnTo>
                  <a:pt x="6485" y="17779"/>
                </a:lnTo>
                <a:lnTo>
                  <a:pt x="6382" y="22859"/>
                </a:lnTo>
                <a:lnTo>
                  <a:pt x="6566" y="25399"/>
                </a:lnTo>
                <a:lnTo>
                  <a:pt x="14869" y="25399"/>
                </a:lnTo>
                <a:lnTo>
                  <a:pt x="14984" y="24129"/>
                </a:lnTo>
                <a:lnTo>
                  <a:pt x="15340" y="22859"/>
                </a:lnTo>
                <a:lnTo>
                  <a:pt x="15616" y="21589"/>
                </a:lnTo>
                <a:lnTo>
                  <a:pt x="15961" y="20319"/>
                </a:lnTo>
                <a:lnTo>
                  <a:pt x="16088" y="19049"/>
                </a:lnTo>
                <a:lnTo>
                  <a:pt x="16088" y="16509"/>
                </a:lnTo>
                <a:lnTo>
                  <a:pt x="14823" y="16509"/>
                </a:lnTo>
                <a:lnTo>
                  <a:pt x="14593" y="15239"/>
                </a:lnTo>
                <a:lnTo>
                  <a:pt x="14593" y="13969"/>
                </a:lnTo>
                <a:lnTo>
                  <a:pt x="15375" y="11429"/>
                </a:lnTo>
                <a:lnTo>
                  <a:pt x="15530" y="8889"/>
                </a:lnTo>
                <a:lnTo>
                  <a:pt x="13213" y="8889"/>
                </a:lnTo>
                <a:lnTo>
                  <a:pt x="13213" y="6349"/>
                </a:lnTo>
                <a:close/>
              </a:path>
              <a:path w="120015" h="149859">
                <a:moveTo>
                  <a:pt x="15490" y="7620"/>
                </a:moveTo>
                <a:lnTo>
                  <a:pt x="15340" y="7619"/>
                </a:lnTo>
                <a:lnTo>
                  <a:pt x="14869" y="8889"/>
                </a:lnTo>
                <a:lnTo>
                  <a:pt x="15530" y="8889"/>
                </a:lnTo>
                <a:lnTo>
                  <a:pt x="15490" y="7620"/>
                </a:lnTo>
                <a:close/>
              </a:path>
              <a:path w="120015" h="149859">
                <a:moveTo>
                  <a:pt x="13454" y="0"/>
                </a:moveTo>
                <a:lnTo>
                  <a:pt x="13132" y="0"/>
                </a:lnTo>
                <a:lnTo>
                  <a:pt x="12937" y="1269"/>
                </a:lnTo>
                <a:lnTo>
                  <a:pt x="12661" y="2539"/>
                </a:lnTo>
                <a:lnTo>
                  <a:pt x="12304" y="3809"/>
                </a:lnTo>
                <a:lnTo>
                  <a:pt x="11442" y="6349"/>
                </a:lnTo>
                <a:lnTo>
                  <a:pt x="13523" y="6349"/>
                </a:lnTo>
                <a:lnTo>
                  <a:pt x="13765" y="5079"/>
                </a:lnTo>
                <a:lnTo>
                  <a:pt x="13960" y="5079"/>
                </a:lnTo>
                <a:lnTo>
                  <a:pt x="14075" y="3809"/>
                </a:lnTo>
                <a:lnTo>
                  <a:pt x="14121" y="2540"/>
                </a:lnTo>
                <a:lnTo>
                  <a:pt x="14041" y="1270"/>
                </a:lnTo>
                <a:lnTo>
                  <a:pt x="13684" y="1270"/>
                </a:lnTo>
                <a:lnTo>
                  <a:pt x="13454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8877" y="176188"/>
            <a:ext cx="132715" cy="20955"/>
          </a:xfrm>
          <a:custGeom>
            <a:avLst/>
            <a:gdLst/>
            <a:ahLst/>
            <a:cxnLst/>
            <a:rect l="l" t="t" r="r" b="b"/>
            <a:pathLst>
              <a:path w="132715" h="20955">
                <a:moveTo>
                  <a:pt x="126243" y="10879"/>
                </a:moveTo>
                <a:lnTo>
                  <a:pt x="124794" y="17499"/>
                </a:lnTo>
                <a:lnTo>
                  <a:pt x="124909" y="17728"/>
                </a:lnTo>
                <a:lnTo>
                  <a:pt x="126956" y="18828"/>
                </a:lnTo>
                <a:lnTo>
                  <a:pt x="129394" y="19767"/>
                </a:lnTo>
                <a:lnTo>
                  <a:pt x="130647" y="20271"/>
                </a:lnTo>
                <a:lnTo>
                  <a:pt x="131119" y="20397"/>
                </a:lnTo>
                <a:lnTo>
                  <a:pt x="131349" y="20351"/>
                </a:lnTo>
                <a:lnTo>
                  <a:pt x="132252" y="15460"/>
                </a:lnTo>
                <a:lnTo>
                  <a:pt x="132223" y="13743"/>
                </a:lnTo>
                <a:lnTo>
                  <a:pt x="127738" y="11383"/>
                </a:lnTo>
                <a:lnTo>
                  <a:pt x="126243" y="10879"/>
                </a:lnTo>
                <a:close/>
              </a:path>
              <a:path w="132715" h="20955">
                <a:moveTo>
                  <a:pt x="117353" y="8016"/>
                </a:moveTo>
                <a:lnTo>
                  <a:pt x="116069" y="10135"/>
                </a:lnTo>
                <a:lnTo>
                  <a:pt x="115594" y="13857"/>
                </a:lnTo>
                <a:lnTo>
                  <a:pt x="118066" y="15850"/>
                </a:lnTo>
                <a:lnTo>
                  <a:pt x="119400" y="16285"/>
                </a:lnTo>
                <a:lnTo>
                  <a:pt x="120802" y="16709"/>
                </a:lnTo>
                <a:lnTo>
                  <a:pt x="121999" y="17110"/>
                </a:lnTo>
                <a:lnTo>
                  <a:pt x="122505" y="17178"/>
                </a:lnTo>
                <a:lnTo>
                  <a:pt x="123920" y="11074"/>
                </a:lnTo>
                <a:lnTo>
                  <a:pt x="123805" y="10570"/>
                </a:lnTo>
                <a:lnTo>
                  <a:pt x="121562" y="9276"/>
                </a:lnTo>
                <a:lnTo>
                  <a:pt x="120263" y="8841"/>
                </a:lnTo>
                <a:lnTo>
                  <a:pt x="117629" y="8062"/>
                </a:lnTo>
                <a:lnTo>
                  <a:pt x="117353" y="8016"/>
                </a:lnTo>
                <a:close/>
              </a:path>
              <a:path w="132715" h="20955">
                <a:moveTo>
                  <a:pt x="108119" y="5588"/>
                </a:moveTo>
                <a:lnTo>
                  <a:pt x="106509" y="7787"/>
                </a:lnTo>
                <a:lnTo>
                  <a:pt x="106038" y="11429"/>
                </a:lnTo>
                <a:lnTo>
                  <a:pt x="111385" y="14006"/>
                </a:lnTo>
                <a:lnTo>
                  <a:pt x="112754" y="14361"/>
                </a:lnTo>
                <a:lnTo>
                  <a:pt x="113030" y="14407"/>
                </a:lnTo>
                <a:lnTo>
                  <a:pt x="113306" y="14407"/>
                </a:lnTo>
                <a:lnTo>
                  <a:pt x="113743" y="14246"/>
                </a:lnTo>
                <a:lnTo>
                  <a:pt x="114053" y="13937"/>
                </a:lnTo>
                <a:lnTo>
                  <a:pt x="114168" y="13697"/>
                </a:lnTo>
                <a:lnTo>
                  <a:pt x="114686" y="9780"/>
                </a:lnTo>
                <a:lnTo>
                  <a:pt x="114686" y="7787"/>
                </a:lnTo>
                <a:lnTo>
                  <a:pt x="114375" y="7352"/>
                </a:lnTo>
                <a:lnTo>
                  <a:pt x="113938" y="7043"/>
                </a:lnTo>
                <a:lnTo>
                  <a:pt x="112282" y="6608"/>
                </a:lnTo>
                <a:lnTo>
                  <a:pt x="110948" y="6298"/>
                </a:lnTo>
                <a:lnTo>
                  <a:pt x="108119" y="5588"/>
                </a:lnTo>
                <a:close/>
              </a:path>
              <a:path w="132715" h="20955">
                <a:moveTo>
                  <a:pt x="97862" y="3561"/>
                </a:moveTo>
                <a:lnTo>
                  <a:pt x="96430" y="6218"/>
                </a:lnTo>
                <a:lnTo>
                  <a:pt x="96321" y="7043"/>
                </a:lnTo>
                <a:lnTo>
                  <a:pt x="96206" y="8257"/>
                </a:lnTo>
                <a:lnTo>
                  <a:pt x="96091" y="10020"/>
                </a:lnTo>
                <a:lnTo>
                  <a:pt x="96321" y="10444"/>
                </a:lnTo>
                <a:lnTo>
                  <a:pt x="96712" y="10765"/>
                </a:lnTo>
                <a:lnTo>
                  <a:pt x="97310" y="10994"/>
                </a:lnTo>
                <a:lnTo>
                  <a:pt x="98759" y="11234"/>
                </a:lnTo>
                <a:lnTo>
                  <a:pt x="101633" y="11784"/>
                </a:lnTo>
                <a:lnTo>
                  <a:pt x="103082" y="12093"/>
                </a:lnTo>
                <a:lnTo>
                  <a:pt x="103358" y="12128"/>
                </a:lnTo>
                <a:lnTo>
                  <a:pt x="103876" y="12059"/>
                </a:lnTo>
                <a:lnTo>
                  <a:pt x="105070" y="7043"/>
                </a:lnTo>
                <a:lnTo>
                  <a:pt x="105049" y="5474"/>
                </a:lnTo>
                <a:lnTo>
                  <a:pt x="104738" y="5084"/>
                </a:lnTo>
                <a:lnTo>
                  <a:pt x="104267" y="4775"/>
                </a:lnTo>
                <a:lnTo>
                  <a:pt x="103956" y="4695"/>
                </a:lnTo>
                <a:lnTo>
                  <a:pt x="98172" y="3596"/>
                </a:lnTo>
                <a:lnTo>
                  <a:pt x="97862" y="3561"/>
                </a:lnTo>
                <a:close/>
              </a:path>
              <a:path w="132715" h="20955">
                <a:moveTo>
                  <a:pt x="87788" y="2027"/>
                </a:moveTo>
                <a:lnTo>
                  <a:pt x="85706" y="7982"/>
                </a:lnTo>
                <a:lnTo>
                  <a:pt x="85787" y="8486"/>
                </a:lnTo>
                <a:lnTo>
                  <a:pt x="87788" y="9505"/>
                </a:lnTo>
                <a:lnTo>
                  <a:pt x="89283" y="9746"/>
                </a:lnTo>
                <a:lnTo>
                  <a:pt x="89996" y="9826"/>
                </a:lnTo>
                <a:lnTo>
                  <a:pt x="90743" y="9940"/>
                </a:lnTo>
                <a:lnTo>
                  <a:pt x="91445" y="10020"/>
                </a:lnTo>
                <a:lnTo>
                  <a:pt x="92986" y="10250"/>
                </a:lnTo>
                <a:lnTo>
                  <a:pt x="93538" y="10250"/>
                </a:lnTo>
                <a:lnTo>
                  <a:pt x="93768" y="10169"/>
                </a:lnTo>
                <a:lnTo>
                  <a:pt x="95102" y="4340"/>
                </a:lnTo>
                <a:lnTo>
                  <a:pt x="95021" y="3836"/>
                </a:lnTo>
                <a:lnTo>
                  <a:pt x="90778" y="2462"/>
                </a:lnTo>
                <a:lnTo>
                  <a:pt x="88535" y="2153"/>
                </a:lnTo>
                <a:lnTo>
                  <a:pt x="87788" y="2027"/>
                </a:lnTo>
                <a:close/>
              </a:path>
              <a:path w="132715" h="20955">
                <a:moveTo>
                  <a:pt x="77093" y="939"/>
                </a:moveTo>
                <a:lnTo>
                  <a:pt x="75173" y="7432"/>
                </a:lnTo>
                <a:lnTo>
                  <a:pt x="75288" y="7673"/>
                </a:lnTo>
                <a:lnTo>
                  <a:pt x="78784" y="8486"/>
                </a:lnTo>
                <a:lnTo>
                  <a:pt x="82567" y="8887"/>
                </a:lnTo>
                <a:lnTo>
                  <a:pt x="84487" y="4145"/>
                </a:lnTo>
                <a:lnTo>
                  <a:pt x="84601" y="3286"/>
                </a:lnTo>
                <a:lnTo>
                  <a:pt x="77841" y="973"/>
                </a:lnTo>
                <a:lnTo>
                  <a:pt x="77093" y="939"/>
                </a:lnTo>
                <a:close/>
              </a:path>
              <a:path w="132715" h="20955">
                <a:moveTo>
                  <a:pt x="66169" y="229"/>
                </a:moveTo>
                <a:lnTo>
                  <a:pt x="64398" y="6848"/>
                </a:lnTo>
                <a:lnTo>
                  <a:pt x="64708" y="7238"/>
                </a:lnTo>
                <a:lnTo>
                  <a:pt x="71159" y="7902"/>
                </a:lnTo>
                <a:lnTo>
                  <a:pt x="71953" y="7982"/>
                </a:lnTo>
                <a:lnTo>
                  <a:pt x="73873" y="1912"/>
                </a:lnTo>
                <a:lnTo>
                  <a:pt x="73793" y="1443"/>
                </a:lnTo>
                <a:lnTo>
                  <a:pt x="70136" y="423"/>
                </a:lnTo>
                <a:lnTo>
                  <a:pt x="66169" y="229"/>
                </a:lnTo>
                <a:close/>
              </a:path>
              <a:path w="132715" h="20955">
                <a:moveTo>
                  <a:pt x="55911" y="0"/>
                </a:moveTo>
                <a:lnTo>
                  <a:pt x="53507" y="6688"/>
                </a:lnTo>
                <a:lnTo>
                  <a:pt x="53622" y="6882"/>
                </a:lnTo>
                <a:lnTo>
                  <a:pt x="57946" y="7432"/>
                </a:lnTo>
                <a:lnTo>
                  <a:pt x="58740" y="7478"/>
                </a:lnTo>
                <a:lnTo>
                  <a:pt x="60315" y="7478"/>
                </a:lnTo>
                <a:lnTo>
                  <a:pt x="61132" y="7512"/>
                </a:lnTo>
                <a:lnTo>
                  <a:pt x="61684" y="7432"/>
                </a:lnTo>
                <a:lnTo>
                  <a:pt x="62868" y="893"/>
                </a:lnTo>
                <a:lnTo>
                  <a:pt x="62707" y="664"/>
                </a:lnTo>
                <a:lnTo>
                  <a:pt x="62316" y="343"/>
                </a:lnTo>
                <a:lnTo>
                  <a:pt x="61764" y="114"/>
                </a:lnTo>
                <a:lnTo>
                  <a:pt x="61488" y="68"/>
                </a:lnTo>
                <a:lnTo>
                  <a:pt x="59844" y="68"/>
                </a:lnTo>
                <a:lnTo>
                  <a:pt x="59050" y="34"/>
                </a:lnTo>
                <a:lnTo>
                  <a:pt x="56693" y="34"/>
                </a:lnTo>
                <a:lnTo>
                  <a:pt x="55911" y="0"/>
                </a:lnTo>
                <a:close/>
              </a:path>
              <a:path w="132715" h="20955">
                <a:moveTo>
                  <a:pt x="50437" y="34"/>
                </a:moveTo>
                <a:lnTo>
                  <a:pt x="49621" y="68"/>
                </a:lnTo>
                <a:lnTo>
                  <a:pt x="48827" y="68"/>
                </a:lnTo>
                <a:lnTo>
                  <a:pt x="47999" y="114"/>
                </a:lnTo>
                <a:lnTo>
                  <a:pt x="47217" y="114"/>
                </a:lnTo>
                <a:lnTo>
                  <a:pt x="46389" y="148"/>
                </a:lnTo>
                <a:lnTo>
                  <a:pt x="45607" y="148"/>
                </a:lnTo>
                <a:lnTo>
                  <a:pt x="42617" y="6963"/>
                </a:lnTo>
                <a:lnTo>
                  <a:pt x="42732" y="7157"/>
                </a:lnTo>
                <a:lnTo>
                  <a:pt x="42928" y="7352"/>
                </a:lnTo>
                <a:lnTo>
                  <a:pt x="43214" y="7512"/>
                </a:lnTo>
                <a:lnTo>
                  <a:pt x="43399" y="7593"/>
                </a:lnTo>
                <a:lnTo>
                  <a:pt x="43997" y="7673"/>
                </a:lnTo>
                <a:lnTo>
                  <a:pt x="45527" y="7593"/>
                </a:lnTo>
                <a:lnTo>
                  <a:pt x="46309" y="7593"/>
                </a:lnTo>
                <a:lnTo>
                  <a:pt x="47884" y="7512"/>
                </a:lnTo>
                <a:lnTo>
                  <a:pt x="48678" y="7512"/>
                </a:lnTo>
                <a:lnTo>
                  <a:pt x="49460" y="7478"/>
                </a:lnTo>
                <a:lnTo>
                  <a:pt x="51817" y="4970"/>
                </a:lnTo>
                <a:lnTo>
                  <a:pt x="51702" y="584"/>
                </a:lnTo>
                <a:lnTo>
                  <a:pt x="51506" y="389"/>
                </a:lnTo>
                <a:lnTo>
                  <a:pt x="51228" y="229"/>
                </a:lnTo>
                <a:lnTo>
                  <a:pt x="50759" y="68"/>
                </a:lnTo>
                <a:lnTo>
                  <a:pt x="50437" y="34"/>
                </a:lnTo>
                <a:close/>
              </a:path>
              <a:path w="132715" h="20955">
                <a:moveTo>
                  <a:pt x="39673" y="469"/>
                </a:moveTo>
                <a:lnTo>
                  <a:pt x="37741" y="538"/>
                </a:lnTo>
                <a:lnTo>
                  <a:pt x="36959" y="584"/>
                </a:lnTo>
                <a:lnTo>
                  <a:pt x="36166" y="664"/>
                </a:lnTo>
                <a:lnTo>
                  <a:pt x="34636" y="744"/>
                </a:lnTo>
                <a:lnTo>
                  <a:pt x="31647" y="7203"/>
                </a:lnTo>
                <a:lnTo>
                  <a:pt x="31773" y="7627"/>
                </a:lnTo>
                <a:lnTo>
                  <a:pt x="31904" y="7867"/>
                </a:lnTo>
                <a:lnTo>
                  <a:pt x="32174" y="8096"/>
                </a:lnTo>
                <a:lnTo>
                  <a:pt x="32360" y="8211"/>
                </a:lnTo>
                <a:lnTo>
                  <a:pt x="32866" y="8337"/>
                </a:lnTo>
                <a:lnTo>
                  <a:pt x="33969" y="8291"/>
                </a:lnTo>
                <a:lnTo>
                  <a:pt x="34717" y="8211"/>
                </a:lnTo>
                <a:lnTo>
                  <a:pt x="35499" y="8177"/>
                </a:lnTo>
                <a:lnTo>
                  <a:pt x="36246" y="8096"/>
                </a:lnTo>
                <a:lnTo>
                  <a:pt x="37040" y="8062"/>
                </a:lnTo>
                <a:lnTo>
                  <a:pt x="37822" y="7982"/>
                </a:lnTo>
                <a:lnTo>
                  <a:pt x="40766" y="7043"/>
                </a:lnTo>
                <a:lnTo>
                  <a:pt x="40766" y="1133"/>
                </a:lnTo>
                <a:lnTo>
                  <a:pt x="40570" y="893"/>
                </a:lnTo>
                <a:lnTo>
                  <a:pt x="40421" y="744"/>
                </a:lnTo>
                <a:lnTo>
                  <a:pt x="39949" y="503"/>
                </a:lnTo>
                <a:lnTo>
                  <a:pt x="39673" y="469"/>
                </a:lnTo>
                <a:close/>
              </a:path>
              <a:path w="132715" h="20955">
                <a:moveTo>
                  <a:pt x="28703" y="1282"/>
                </a:moveTo>
                <a:lnTo>
                  <a:pt x="28381" y="1282"/>
                </a:lnTo>
                <a:lnTo>
                  <a:pt x="24459" y="1683"/>
                </a:lnTo>
                <a:lnTo>
                  <a:pt x="23712" y="1798"/>
                </a:lnTo>
                <a:lnTo>
                  <a:pt x="22918" y="1878"/>
                </a:lnTo>
                <a:lnTo>
                  <a:pt x="20837" y="5909"/>
                </a:lnTo>
                <a:lnTo>
                  <a:pt x="20892" y="7627"/>
                </a:lnTo>
                <a:lnTo>
                  <a:pt x="22447" y="9471"/>
                </a:lnTo>
                <a:lnTo>
                  <a:pt x="23240" y="9391"/>
                </a:lnTo>
                <a:lnTo>
                  <a:pt x="23988" y="9276"/>
                </a:lnTo>
                <a:lnTo>
                  <a:pt x="24735" y="9196"/>
                </a:lnTo>
                <a:lnTo>
                  <a:pt x="25517" y="9081"/>
                </a:lnTo>
                <a:lnTo>
                  <a:pt x="28898" y="8726"/>
                </a:lnTo>
                <a:lnTo>
                  <a:pt x="29209" y="8612"/>
                </a:lnTo>
                <a:lnTo>
                  <a:pt x="29646" y="8291"/>
                </a:lnTo>
                <a:lnTo>
                  <a:pt x="29841" y="8096"/>
                </a:lnTo>
                <a:lnTo>
                  <a:pt x="29956" y="7867"/>
                </a:lnTo>
                <a:lnTo>
                  <a:pt x="29830" y="1992"/>
                </a:lnTo>
                <a:lnTo>
                  <a:pt x="29013" y="1328"/>
                </a:lnTo>
                <a:lnTo>
                  <a:pt x="28703" y="1282"/>
                </a:lnTo>
                <a:close/>
              </a:path>
              <a:path w="132715" h="20955">
                <a:moveTo>
                  <a:pt x="17893" y="2542"/>
                </a:moveTo>
                <a:lnTo>
                  <a:pt x="10210" y="6138"/>
                </a:lnTo>
                <a:lnTo>
                  <a:pt x="10453" y="10020"/>
                </a:lnTo>
                <a:lnTo>
                  <a:pt x="11672" y="11074"/>
                </a:lnTo>
                <a:lnTo>
                  <a:pt x="17962" y="10101"/>
                </a:lnTo>
                <a:lnTo>
                  <a:pt x="19261" y="9116"/>
                </a:lnTo>
                <a:lnTo>
                  <a:pt x="19135" y="3596"/>
                </a:lnTo>
                <a:lnTo>
                  <a:pt x="17893" y="2542"/>
                </a:lnTo>
                <a:close/>
              </a:path>
              <a:path w="132715" h="20955">
                <a:moveTo>
                  <a:pt x="7394" y="4260"/>
                </a:moveTo>
                <a:lnTo>
                  <a:pt x="0" y="8371"/>
                </a:lnTo>
                <a:lnTo>
                  <a:pt x="202" y="11269"/>
                </a:lnTo>
                <a:lnTo>
                  <a:pt x="1460" y="13113"/>
                </a:lnTo>
                <a:lnTo>
                  <a:pt x="1724" y="13067"/>
                </a:lnTo>
                <a:lnTo>
                  <a:pt x="4634" y="12403"/>
                </a:lnTo>
                <a:lnTo>
                  <a:pt x="7589" y="11853"/>
                </a:lnTo>
                <a:lnTo>
                  <a:pt x="8843" y="10799"/>
                </a:lnTo>
                <a:lnTo>
                  <a:pt x="8723" y="7077"/>
                </a:lnTo>
                <a:lnTo>
                  <a:pt x="7670" y="4306"/>
                </a:lnTo>
                <a:lnTo>
                  <a:pt x="7394" y="426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23421" y="196585"/>
            <a:ext cx="144145" cy="20320"/>
          </a:xfrm>
          <a:custGeom>
            <a:avLst/>
            <a:gdLst/>
            <a:ahLst/>
            <a:cxnLst/>
            <a:rect l="l" t="t" r="r" b="b"/>
            <a:pathLst>
              <a:path w="144145" h="20320">
                <a:moveTo>
                  <a:pt x="139502" y="10994"/>
                </a:moveTo>
                <a:lnTo>
                  <a:pt x="138122" y="17384"/>
                </a:lnTo>
                <a:lnTo>
                  <a:pt x="138352" y="17854"/>
                </a:lnTo>
                <a:lnTo>
                  <a:pt x="138513" y="18083"/>
                </a:lnTo>
                <a:lnTo>
                  <a:pt x="138708" y="18278"/>
                </a:lnTo>
                <a:lnTo>
                  <a:pt x="138950" y="18438"/>
                </a:lnTo>
                <a:lnTo>
                  <a:pt x="141338" y="19343"/>
                </a:lnTo>
                <a:lnTo>
                  <a:pt x="142170" y="19686"/>
                </a:lnTo>
                <a:lnTo>
                  <a:pt x="142446" y="19767"/>
                </a:lnTo>
                <a:lnTo>
                  <a:pt x="142676" y="19732"/>
                </a:lnTo>
                <a:lnTo>
                  <a:pt x="142883" y="19652"/>
                </a:lnTo>
                <a:lnTo>
                  <a:pt x="143826" y="15105"/>
                </a:lnTo>
                <a:lnTo>
                  <a:pt x="143941" y="13891"/>
                </a:lnTo>
                <a:lnTo>
                  <a:pt x="144102" y="13147"/>
                </a:lnTo>
                <a:lnTo>
                  <a:pt x="142722" y="12529"/>
                </a:lnTo>
                <a:lnTo>
                  <a:pt x="142285" y="12288"/>
                </a:lnTo>
                <a:lnTo>
                  <a:pt x="141894" y="12013"/>
                </a:lnTo>
                <a:lnTo>
                  <a:pt x="141066" y="11544"/>
                </a:lnTo>
                <a:lnTo>
                  <a:pt x="140594" y="11349"/>
                </a:lnTo>
                <a:lnTo>
                  <a:pt x="140008" y="11074"/>
                </a:lnTo>
                <a:lnTo>
                  <a:pt x="139502" y="10994"/>
                </a:lnTo>
                <a:close/>
              </a:path>
              <a:path w="144145" h="20320">
                <a:moveTo>
                  <a:pt x="130567" y="8062"/>
                </a:moveTo>
                <a:lnTo>
                  <a:pt x="128922" y="14682"/>
                </a:lnTo>
                <a:lnTo>
                  <a:pt x="129083" y="14876"/>
                </a:lnTo>
                <a:lnTo>
                  <a:pt x="129233" y="15105"/>
                </a:lnTo>
                <a:lnTo>
                  <a:pt x="129428" y="15266"/>
                </a:lnTo>
                <a:lnTo>
                  <a:pt x="129704" y="15426"/>
                </a:lnTo>
                <a:lnTo>
                  <a:pt x="131360" y="15930"/>
                </a:lnTo>
                <a:lnTo>
                  <a:pt x="132694" y="16365"/>
                </a:lnTo>
                <a:lnTo>
                  <a:pt x="133993" y="16755"/>
                </a:lnTo>
                <a:lnTo>
                  <a:pt x="135327" y="17190"/>
                </a:lnTo>
                <a:lnTo>
                  <a:pt x="135603" y="17259"/>
                </a:lnTo>
                <a:lnTo>
                  <a:pt x="136863" y="15105"/>
                </a:lnTo>
                <a:lnTo>
                  <a:pt x="137018" y="13891"/>
                </a:lnTo>
                <a:lnTo>
                  <a:pt x="137133" y="12677"/>
                </a:lnTo>
                <a:lnTo>
                  <a:pt x="137294" y="11429"/>
                </a:lnTo>
                <a:lnTo>
                  <a:pt x="137259" y="10925"/>
                </a:lnTo>
                <a:lnTo>
                  <a:pt x="134856" y="9356"/>
                </a:lnTo>
                <a:lnTo>
                  <a:pt x="133556" y="8921"/>
                </a:lnTo>
                <a:lnTo>
                  <a:pt x="132223" y="8532"/>
                </a:lnTo>
                <a:lnTo>
                  <a:pt x="130843" y="8096"/>
                </a:lnTo>
                <a:lnTo>
                  <a:pt x="130567" y="8062"/>
                </a:lnTo>
                <a:close/>
              </a:path>
              <a:path w="144145" h="20320">
                <a:moveTo>
                  <a:pt x="121298" y="5554"/>
                </a:moveTo>
                <a:lnTo>
                  <a:pt x="119527" y="8967"/>
                </a:lnTo>
                <a:lnTo>
                  <a:pt x="119205" y="11395"/>
                </a:lnTo>
                <a:lnTo>
                  <a:pt x="126438" y="14407"/>
                </a:lnTo>
                <a:lnTo>
                  <a:pt x="126680" y="14361"/>
                </a:lnTo>
                <a:lnTo>
                  <a:pt x="127864" y="9826"/>
                </a:lnTo>
                <a:lnTo>
                  <a:pt x="127812" y="7753"/>
                </a:lnTo>
                <a:lnTo>
                  <a:pt x="127542" y="7398"/>
                </a:lnTo>
                <a:lnTo>
                  <a:pt x="127312" y="7203"/>
                </a:lnTo>
                <a:lnTo>
                  <a:pt x="126841" y="6963"/>
                </a:lnTo>
                <a:lnTo>
                  <a:pt x="121298" y="5554"/>
                </a:lnTo>
                <a:close/>
              </a:path>
              <a:path w="144145" h="20320">
                <a:moveTo>
                  <a:pt x="111155" y="3481"/>
                </a:moveTo>
                <a:lnTo>
                  <a:pt x="109499" y="10135"/>
                </a:lnTo>
                <a:lnTo>
                  <a:pt x="109660" y="10376"/>
                </a:lnTo>
                <a:lnTo>
                  <a:pt x="116813" y="12059"/>
                </a:lnTo>
                <a:lnTo>
                  <a:pt x="117043" y="12013"/>
                </a:lnTo>
                <a:lnTo>
                  <a:pt x="117284" y="11899"/>
                </a:lnTo>
                <a:lnTo>
                  <a:pt x="117445" y="11738"/>
                </a:lnTo>
                <a:lnTo>
                  <a:pt x="117721" y="11349"/>
                </a:lnTo>
                <a:lnTo>
                  <a:pt x="118227" y="7432"/>
                </a:lnTo>
                <a:lnTo>
                  <a:pt x="118227" y="5439"/>
                </a:lnTo>
                <a:lnTo>
                  <a:pt x="111155" y="3481"/>
                </a:lnTo>
                <a:close/>
              </a:path>
              <a:path w="144145" h="20320">
                <a:moveTo>
                  <a:pt x="101357" y="1958"/>
                </a:moveTo>
                <a:lnTo>
                  <a:pt x="99713" y="4260"/>
                </a:lnTo>
                <a:lnTo>
                  <a:pt x="99552" y="5439"/>
                </a:lnTo>
                <a:lnTo>
                  <a:pt x="102070" y="9505"/>
                </a:lnTo>
                <a:lnTo>
                  <a:pt x="103485" y="9746"/>
                </a:lnTo>
                <a:lnTo>
                  <a:pt x="104899" y="9940"/>
                </a:lnTo>
                <a:lnTo>
                  <a:pt x="106624" y="10215"/>
                </a:lnTo>
                <a:lnTo>
                  <a:pt x="106900" y="10181"/>
                </a:lnTo>
                <a:lnTo>
                  <a:pt x="108315" y="5520"/>
                </a:lnTo>
                <a:lnTo>
                  <a:pt x="108246" y="3515"/>
                </a:lnTo>
                <a:lnTo>
                  <a:pt x="104267" y="2347"/>
                </a:lnTo>
                <a:lnTo>
                  <a:pt x="101357" y="1958"/>
                </a:lnTo>
                <a:close/>
              </a:path>
              <a:path w="144145" h="20320">
                <a:moveTo>
                  <a:pt x="91065" y="824"/>
                </a:moveTo>
                <a:lnTo>
                  <a:pt x="89329" y="4420"/>
                </a:lnTo>
                <a:lnTo>
                  <a:pt x="89214" y="5634"/>
                </a:lnTo>
                <a:lnTo>
                  <a:pt x="91928" y="8337"/>
                </a:lnTo>
                <a:lnTo>
                  <a:pt x="96286" y="8807"/>
                </a:lnTo>
                <a:lnTo>
                  <a:pt x="98261" y="3206"/>
                </a:lnTo>
                <a:lnTo>
                  <a:pt x="98253" y="2347"/>
                </a:lnTo>
                <a:lnTo>
                  <a:pt x="93296" y="1053"/>
                </a:lnTo>
                <a:lnTo>
                  <a:pt x="91065" y="824"/>
                </a:lnTo>
                <a:close/>
              </a:path>
              <a:path w="144145" h="20320">
                <a:moveTo>
                  <a:pt x="80601" y="194"/>
                </a:moveTo>
                <a:lnTo>
                  <a:pt x="78910" y="6814"/>
                </a:lnTo>
                <a:lnTo>
                  <a:pt x="79025" y="7008"/>
                </a:lnTo>
                <a:lnTo>
                  <a:pt x="82452" y="7673"/>
                </a:lnTo>
                <a:lnTo>
                  <a:pt x="83901" y="7753"/>
                </a:lnTo>
                <a:lnTo>
                  <a:pt x="85361" y="7867"/>
                </a:lnTo>
                <a:lnTo>
                  <a:pt x="86109" y="7902"/>
                </a:lnTo>
                <a:lnTo>
                  <a:pt x="86661" y="7822"/>
                </a:lnTo>
                <a:lnTo>
                  <a:pt x="87880" y="3092"/>
                </a:lnTo>
                <a:lnTo>
                  <a:pt x="87799" y="1133"/>
                </a:lnTo>
                <a:lnTo>
                  <a:pt x="87583" y="893"/>
                </a:lnTo>
                <a:lnTo>
                  <a:pt x="87443" y="778"/>
                </a:lnTo>
                <a:lnTo>
                  <a:pt x="86937" y="549"/>
                </a:lnTo>
                <a:lnTo>
                  <a:pt x="86661" y="503"/>
                </a:lnTo>
                <a:lnTo>
                  <a:pt x="80601" y="194"/>
                </a:lnTo>
                <a:close/>
              </a:path>
              <a:path w="144145" h="20320">
                <a:moveTo>
                  <a:pt x="76392" y="7398"/>
                </a:moveTo>
                <a:lnTo>
                  <a:pt x="71320" y="7398"/>
                </a:lnTo>
                <a:lnTo>
                  <a:pt x="72068" y="7432"/>
                </a:lnTo>
                <a:lnTo>
                  <a:pt x="75058" y="7432"/>
                </a:lnTo>
                <a:lnTo>
                  <a:pt x="75805" y="7478"/>
                </a:lnTo>
                <a:lnTo>
                  <a:pt x="76392" y="7398"/>
                </a:lnTo>
                <a:close/>
              </a:path>
              <a:path w="144145" h="20320">
                <a:moveTo>
                  <a:pt x="73137" y="0"/>
                </a:moveTo>
                <a:lnTo>
                  <a:pt x="68572" y="6688"/>
                </a:lnTo>
                <a:lnTo>
                  <a:pt x="68848" y="7089"/>
                </a:lnTo>
                <a:lnTo>
                  <a:pt x="69273" y="7318"/>
                </a:lnTo>
                <a:lnTo>
                  <a:pt x="69549" y="7398"/>
                </a:lnTo>
                <a:lnTo>
                  <a:pt x="69871" y="7432"/>
                </a:lnTo>
                <a:lnTo>
                  <a:pt x="70573" y="7398"/>
                </a:lnTo>
                <a:lnTo>
                  <a:pt x="76392" y="7398"/>
                </a:lnTo>
                <a:lnTo>
                  <a:pt x="77335" y="5004"/>
                </a:lnTo>
                <a:lnTo>
                  <a:pt x="77496" y="2576"/>
                </a:lnTo>
                <a:lnTo>
                  <a:pt x="73873" y="34"/>
                </a:lnTo>
                <a:lnTo>
                  <a:pt x="73137" y="0"/>
                </a:lnTo>
                <a:close/>
              </a:path>
              <a:path w="144145" h="20320">
                <a:moveTo>
                  <a:pt x="65939" y="80"/>
                </a:moveTo>
                <a:lnTo>
                  <a:pt x="64881" y="80"/>
                </a:lnTo>
                <a:lnTo>
                  <a:pt x="64133" y="114"/>
                </a:lnTo>
                <a:lnTo>
                  <a:pt x="63386" y="114"/>
                </a:lnTo>
                <a:lnTo>
                  <a:pt x="61845" y="194"/>
                </a:lnTo>
                <a:lnTo>
                  <a:pt x="61097" y="194"/>
                </a:lnTo>
                <a:lnTo>
                  <a:pt x="59568" y="274"/>
                </a:lnTo>
                <a:lnTo>
                  <a:pt x="58168" y="6928"/>
                </a:lnTo>
                <a:lnTo>
                  <a:pt x="58251" y="7123"/>
                </a:lnTo>
                <a:lnTo>
                  <a:pt x="58357" y="7283"/>
                </a:lnTo>
                <a:lnTo>
                  <a:pt x="58659" y="7558"/>
                </a:lnTo>
                <a:lnTo>
                  <a:pt x="59211" y="7707"/>
                </a:lnTo>
                <a:lnTo>
                  <a:pt x="61730" y="7593"/>
                </a:lnTo>
                <a:lnTo>
                  <a:pt x="62477" y="7593"/>
                </a:lnTo>
                <a:lnTo>
                  <a:pt x="63972" y="7512"/>
                </a:lnTo>
                <a:lnTo>
                  <a:pt x="64720" y="7512"/>
                </a:lnTo>
                <a:lnTo>
                  <a:pt x="65467" y="7478"/>
                </a:lnTo>
                <a:lnTo>
                  <a:pt x="66916" y="6184"/>
                </a:lnTo>
                <a:lnTo>
                  <a:pt x="66812" y="549"/>
                </a:lnTo>
                <a:lnTo>
                  <a:pt x="66491" y="274"/>
                </a:lnTo>
                <a:lnTo>
                  <a:pt x="66215" y="148"/>
                </a:lnTo>
                <a:lnTo>
                  <a:pt x="65939" y="80"/>
                </a:lnTo>
                <a:close/>
              </a:path>
              <a:path w="144145" h="20320">
                <a:moveTo>
                  <a:pt x="55083" y="503"/>
                </a:moveTo>
                <a:lnTo>
                  <a:pt x="54301" y="584"/>
                </a:lnTo>
                <a:lnTo>
                  <a:pt x="53553" y="618"/>
                </a:lnTo>
                <a:lnTo>
                  <a:pt x="52806" y="698"/>
                </a:lnTo>
                <a:lnTo>
                  <a:pt x="52058" y="744"/>
                </a:lnTo>
                <a:lnTo>
                  <a:pt x="51311" y="824"/>
                </a:lnTo>
                <a:lnTo>
                  <a:pt x="50563" y="858"/>
                </a:lnTo>
                <a:lnTo>
                  <a:pt x="49816" y="939"/>
                </a:lnTo>
                <a:lnTo>
                  <a:pt x="49069" y="973"/>
                </a:lnTo>
                <a:lnTo>
                  <a:pt x="48758" y="1053"/>
                </a:lnTo>
                <a:lnTo>
                  <a:pt x="48241" y="1294"/>
                </a:lnTo>
                <a:lnTo>
                  <a:pt x="48045" y="1443"/>
                </a:lnTo>
                <a:lnTo>
                  <a:pt x="47850" y="1637"/>
                </a:lnTo>
                <a:lnTo>
                  <a:pt x="47735" y="6104"/>
                </a:lnTo>
                <a:lnTo>
                  <a:pt x="47850" y="7822"/>
                </a:lnTo>
                <a:lnTo>
                  <a:pt x="48011" y="8028"/>
                </a:lnTo>
                <a:lnTo>
                  <a:pt x="48367" y="8337"/>
                </a:lnTo>
                <a:lnTo>
                  <a:pt x="48643" y="8417"/>
                </a:lnTo>
                <a:lnTo>
                  <a:pt x="48873" y="8451"/>
                </a:lnTo>
                <a:lnTo>
                  <a:pt x="49931" y="8417"/>
                </a:lnTo>
                <a:lnTo>
                  <a:pt x="51391" y="8257"/>
                </a:lnTo>
                <a:lnTo>
                  <a:pt x="52139" y="8222"/>
                </a:lnTo>
                <a:lnTo>
                  <a:pt x="52840" y="8142"/>
                </a:lnTo>
                <a:lnTo>
                  <a:pt x="55129" y="7982"/>
                </a:lnTo>
                <a:lnTo>
                  <a:pt x="55681" y="7822"/>
                </a:lnTo>
                <a:lnTo>
                  <a:pt x="55911" y="7707"/>
                </a:lnTo>
                <a:lnTo>
                  <a:pt x="56106" y="7558"/>
                </a:lnTo>
                <a:lnTo>
                  <a:pt x="56302" y="7352"/>
                </a:lnTo>
                <a:lnTo>
                  <a:pt x="56428" y="7123"/>
                </a:lnTo>
                <a:lnTo>
                  <a:pt x="56321" y="1053"/>
                </a:lnTo>
                <a:lnTo>
                  <a:pt x="56106" y="824"/>
                </a:lnTo>
                <a:lnTo>
                  <a:pt x="55635" y="584"/>
                </a:lnTo>
                <a:lnTo>
                  <a:pt x="55083" y="503"/>
                </a:lnTo>
                <a:close/>
              </a:path>
              <a:path w="144145" h="20320">
                <a:moveTo>
                  <a:pt x="44940" y="1443"/>
                </a:moveTo>
                <a:lnTo>
                  <a:pt x="44630" y="1443"/>
                </a:lnTo>
                <a:lnTo>
                  <a:pt x="42387" y="1683"/>
                </a:lnTo>
                <a:lnTo>
                  <a:pt x="41640" y="1798"/>
                </a:lnTo>
                <a:lnTo>
                  <a:pt x="40110" y="1958"/>
                </a:lnTo>
                <a:lnTo>
                  <a:pt x="39363" y="2072"/>
                </a:lnTo>
                <a:lnTo>
                  <a:pt x="38650" y="2153"/>
                </a:lnTo>
                <a:lnTo>
                  <a:pt x="38257" y="2267"/>
                </a:lnTo>
                <a:lnTo>
                  <a:pt x="38063" y="2347"/>
                </a:lnTo>
                <a:lnTo>
                  <a:pt x="37626" y="2656"/>
                </a:lnTo>
                <a:lnTo>
                  <a:pt x="37350" y="3092"/>
                </a:lnTo>
                <a:lnTo>
                  <a:pt x="37396" y="6104"/>
                </a:lnTo>
                <a:lnTo>
                  <a:pt x="38926" y="9665"/>
                </a:lnTo>
                <a:lnTo>
                  <a:pt x="43365" y="9081"/>
                </a:lnTo>
                <a:lnTo>
                  <a:pt x="44825" y="8921"/>
                </a:lnTo>
                <a:lnTo>
                  <a:pt x="46125" y="7982"/>
                </a:lnTo>
                <a:lnTo>
                  <a:pt x="46029" y="2233"/>
                </a:lnTo>
                <a:lnTo>
                  <a:pt x="45905" y="1958"/>
                </a:lnTo>
                <a:lnTo>
                  <a:pt x="45800" y="1798"/>
                </a:lnTo>
                <a:lnTo>
                  <a:pt x="45458" y="1557"/>
                </a:lnTo>
                <a:lnTo>
                  <a:pt x="45216" y="1488"/>
                </a:lnTo>
                <a:lnTo>
                  <a:pt x="44940" y="1443"/>
                </a:lnTo>
                <a:close/>
              </a:path>
              <a:path w="144145" h="20320">
                <a:moveTo>
                  <a:pt x="34521" y="2771"/>
                </a:moveTo>
                <a:lnTo>
                  <a:pt x="27058" y="5325"/>
                </a:lnTo>
                <a:lnTo>
                  <a:pt x="27307" y="9310"/>
                </a:lnTo>
                <a:lnTo>
                  <a:pt x="28818" y="11315"/>
                </a:lnTo>
                <a:lnTo>
                  <a:pt x="30278" y="10994"/>
                </a:lnTo>
                <a:lnTo>
                  <a:pt x="34636" y="10295"/>
                </a:lnTo>
                <a:lnTo>
                  <a:pt x="35821" y="9310"/>
                </a:lnTo>
                <a:lnTo>
                  <a:pt x="35740" y="3836"/>
                </a:lnTo>
                <a:lnTo>
                  <a:pt x="35660" y="3596"/>
                </a:lnTo>
                <a:lnTo>
                  <a:pt x="35545" y="3367"/>
                </a:lnTo>
                <a:lnTo>
                  <a:pt x="35234" y="3012"/>
                </a:lnTo>
                <a:lnTo>
                  <a:pt x="34797" y="2817"/>
                </a:lnTo>
                <a:lnTo>
                  <a:pt x="34521" y="2771"/>
                </a:lnTo>
                <a:close/>
              </a:path>
              <a:path w="144145" h="20320">
                <a:moveTo>
                  <a:pt x="24379" y="4581"/>
                </a:moveTo>
                <a:lnTo>
                  <a:pt x="17145" y="8692"/>
                </a:lnTo>
                <a:lnTo>
                  <a:pt x="17387" y="12403"/>
                </a:lnTo>
                <a:lnTo>
                  <a:pt x="18560" y="13422"/>
                </a:lnTo>
                <a:lnTo>
                  <a:pt x="18836" y="13388"/>
                </a:lnTo>
                <a:lnTo>
                  <a:pt x="25793" y="11120"/>
                </a:lnTo>
                <a:lnTo>
                  <a:pt x="25678" y="7432"/>
                </a:lnTo>
                <a:lnTo>
                  <a:pt x="24379" y="4581"/>
                </a:lnTo>
                <a:close/>
              </a:path>
              <a:path w="144145" h="20320">
                <a:moveTo>
                  <a:pt x="14708" y="6814"/>
                </a:moveTo>
                <a:lnTo>
                  <a:pt x="7394" y="11234"/>
                </a:lnTo>
                <a:lnTo>
                  <a:pt x="7474" y="12483"/>
                </a:lnTo>
                <a:lnTo>
                  <a:pt x="8854" y="15930"/>
                </a:lnTo>
                <a:lnTo>
                  <a:pt x="9084" y="15896"/>
                </a:lnTo>
                <a:lnTo>
                  <a:pt x="11913" y="15105"/>
                </a:lnTo>
                <a:lnTo>
                  <a:pt x="14673" y="14407"/>
                </a:lnTo>
                <a:lnTo>
                  <a:pt x="14984" y="14292"/>
                </a:lnTo>
                <a:lnTo>
                  <a:pt x="15225" y="14166"/>
                </a:lnTo>
                <a:lnTo>
                  <a:pt x="15668" y="13743"/>
                </a:lnTo>
                <a:lnTo>
                  <a:pt x="15892" y="13307"/>
                </a:lnTo>
                <a:lnTo>
                  <a:pt x="15766" y="10295"/>
                </a:lnTo>
                <a:lnTo>
                  <a:pt x="15536" y="7512"/>
                </a:lnTo>
                <a:lnTo>
                  <a:pt x="15455" y="7318"/>
                </a:lnTo>
                <a:lnTo>
                  <a:pt x="15145" y="6963"/>
                </a:lnTo>
                <a:lnTo>
                  <a:pt x="14708" y="6814"/>
                </a:lnTo>
                <a:close/>
              </a:path>
              <a:path w="144145" h="20320">
                <a:moveTo>
                  <a:pt x="5002" y="9471"/>
                </a:moveTo>
                <a:lnTo>
                  <a:pt x="1494" y="10765"/>
                </a:lnTo>
                <a:lnTo>
                  <a:pt x="126" y="11269"/>
                </a:lnTo>
                <a:lnTo>
                  <a:pt x="3116" y="17339"/>
                </a:lnTo>
                <a:lnTo>
                  <a:pt x="4128" y="17144"/>
                </a:lnTo>
                <a:lnTo>
                  <a:pt x="4335" y="17110"/>
                </a:lnTo>
                <a:lnTo>
                  <a:pt x="5036" y="17110"/>
                </a:lnTo>
                <a:lnTo>
                  <a:pt x="5312" y="16984"/>
                </a:lnTo>
                <a:lnTo>
                  <a:pt x="5784" y="16674"/>
                </a:lnTo>
                <a:lnTo>
                  <a:pt x="6094" y="16205"/>
                </a:lnTo>
                <a:lnTo>
                  <a:pt x="6193" y="15896"/>
                </a:lnTo>
                <a:lnTo>
                  <a:pt x="6078" y="13113"/>
                </a:lnTo>
                <a:lnTo>
                  <a:pt x="5864" y="10410"/>
                </a:lnTo>
                <a:lnTo>
                  <a:pt x="5749" y="9940"/>
                </a:lnTo>
                <a:lnTo>
                  <a:pt x="5588" y="9746"/>
                </a:lnTo>
                <a:lnTo>
                  <a:pt x="5232" y="9505"/>
                </a:lnTo>
                <a:lnTo>
                  <a:pt x="5002" y="9471"/>
                </a:lnTo>
                <a:close/>
              </a:path>
              <a:path w="144145" h="20320">
                <a:moveTo>
                  <a:pt x="5036" y="17110"/>
                </a:moveTo>
                <a:lnTo>
                  <a:pt x="4335" y="17110"/>
                </a:lnTo>
                <a:lnTo>
                  <a:pt x="4254" y="17258"/>
                </a:lnTo>
                <a:lnTo>
                  <a:pt x="4530" y="17224"/>
                </a:lnTo>
                <a:lnTo>
                  <a:pt x="5036" y="1711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20638" y="184596"/>
            <a:ext cx="151130" cy="24130"/>
          </a:xfrm>
          <a:custGeom>
            <a:avLst/>
            <a:gdLst/>
            <a:ahLst/>
            <a:cxnLst/>
            <a:rect l="l" t="t" r="r" b="b"/>
            <a:pathLst>
              <a:path w="151129" h="24129">
                <a:moveTo>
                  <a:pt x="146413" y="19812"/>
                </a:moveTo>
                <a:lnTo>
                  <a:pt x="143182" y="19812"/>
                </a:lnTo>
                <a:lnTo>
                  <a:pt x="144205" y="21844"/>
                </a:lnTo>
                <a:lnTo>
                  <a:pt x="144677" y="22479"/>
                </a:lnTo>
                <a:lnTo>
                  <a:pt x="145263" y="22987"/>
                </a:lnTo>
                <a:lnTo>
                  <a:pt x="145620" y="23241"/>
                </a:lnTo>
                <a:lnTo>
                  <a:pt x="146057" y="23495"/>
                </a:lnTo>
                <a:lnTo>
                  <a:pt x="146528" y="23622"/>
                </a:lnTo>
                <a:lnTo>
                  <a:pt x="147667" y="24003"/>
                </a:lnTo>
                <a:lnTo>
                  <a:pt x="148334" y="24003"/>
                </a:lnTo>
                <a:lnTo>
                  <a:pt x="147862" y="23241"/>
                </a:lnTo>
                <a:lnTo>
                  <a:pt x="147498" y="22479"/>
                </a:lnTo>
                <a:lnTo>
                  <a:pt x="146413" y="19812"/>
                </a:lnTo>
                <a:close/>
              </a:path>
              <a:path w="151129" h="24129">
                <a:moveTo>
                  <a:pt x="11756" y="12699"/>
                </a:moveTo>
                <a:lnTo>
                  <a:pt x="2909" y="12699"/>
                </a:lnTo>
                <a:lnTo>
                  <a:pt x="3852" y="12826"/>
                </a:lnTo>
                <a:lnTo>
                  <a:pt x="5381" y="13207"/>
                </a:lnTo>
                <a:lnTo>
                  <a:pt x="6876" y="13969"/>
                </a:lnTo>
                <a:lnTo>
                  <a:pt x="7256" y="14350"/>
                </a:lnTo>
                <a:lnTo>
                  <a:pt x="7329" y="14604"/>
                </a:lnTo>
                <a:lnTo>
                  <a:pt x="6891" y="15620"/>
                </a:lnTo>
                <a:lnTo>
                  <a:pt x="5524" y="18033"/>
                </a:lnTo>
                <a:lnTo>
                  <a:pt x="4944" y="18922"/>
                </a:lnTo>
                <a:lnTo>
                  <a:pt x="2943" y="21208"/>
                </a:lnTo>
                <a:lnTo>
                  <a:pt x="2437" y="21589"/>
                </a:lnTo>
                <a:lnTo>
                  <a:pt x="3185" y="21462"/>
                </a:lnTo>
                <a:lnTo>
                  <a:pt x="7589" y="19684"/>
                </a:lnTo>
                <a:lnTo>
                  <a:pt x="7980" y="19430"/>
                </a:lnTo>
                <a:lnTo>
                  <a:pt x="9199" y="18033"/>
                </a:lnTo>
                <a:lnTo>
                  <a:pt x="9625" y="17271"/>
                </a:lnTo>
                <a:lnTo>
                  <a:pt x="16881" y="17271"/>
                </a:lnTo>
                <a:lnTo>
                  <a:pt x="16272" y="17144"/>
                </a:lnTo>
                <a:lnTo>
                  <a:pt x="15490" y="16763"/>
                </a:lnTo>
                <a:lnTo>
                  <a:pt x="14581" y="16255"/>
                </a:lnTo>
                <a:lnTo>
                  <a:pt x="14075" y="16001"/>
                </a:lnTo>
                <a:lnTo>
                  <a:pt x="13604" y="15620"/>
                </a:lnTo>
                <a:lnTo>
                  <a:pt x="13086" y="15239"/>
                </a:lnTo>
                <a:lnTo>
                  <a:pt x="12580" y="14731"/>
                </a:lnTo>
                <a:lnTo>
                  <a:pt x="11637" y="13461"/>
                </a:lnTo>
                <a:lnTo>
                  <a:pt x="11442" y="13334"/>
                </a:lnTo>
                <a:lnTo>
                  <a:pt x="11520" y="13080"/>
                </a:lnTo>
                <a:lnTo>
                  <a:pt x="11756" y="12699"/>
                </a:lnTo>
                <a:close/>
              </a:path>
              <a:path w="151129" h="24129">
                <a:moveTo>
                  <a:pt x="141204" y="10414"/>
                </a:moveTo>
                <a:lnTo>
                  <a:pt x="136063" y="10414"/>
                </a:lnTo>
                <a:lnTo>
                  <a:pt x="137248" y="10922"/>
                </a:lnTo>
                <a:lnTo>
                  <a:pt x="138743" y="11938"/>
                </a:lnTo>
                <a:lnTo>
                  <a:pt x="139916" y="13081"/>
                </a:lnTo>
                <a:lnTo>
                  <a:pt x="141020" y="14478"/>
                </a:lnTo>
                <a:lnTo>
                  <a:pt x="141652" y="15621"/>
                </a:lnTo>
                <a:lnTo>
                  <a:pt x="141100" y="16383"/>
                </a:lnTo>
                <a:lnTo>
                  <a:pt x="137052" y="19050"/>
                </a:lnTo>
                <a:lnTo>
                  <a:pt x="136466" y="19304"/>
                </a:lnTo>
                <a:lnTo>
                  <a:pt x="140859" y="20701"/>
                </a:lnTo>
                <a:lnTo>
                  <a:pt x="141652" y="20574"/>
                </a:lnTo>
                <a:lnTo>
                  <a:pt x="142009" y="20447"/>
                </a:lnTo>
                <a:lnTo>
                  <a:pt x="142630" y="20066"/>
                </a:lnTo>
                <a:lnTo>
                  <a:pt x="143182" y="19812"/>
                </a:lnTo>
                <a:lnTo>
                  <a:pt x="146413" y="19812"/>
                </a:lnTo>
                <a:lnTo>
                  <a:pt x="145585" y="17526"/>
                </a:lnTo>
                <a:lnTo>
                  <a:pt x="145505" y="17145"/>
                </a:lnTo>
                <a:lnTo>
                  <a:pt x="145390" y="17018"/>
                </a:lnTo>
                <a:lnTo>
                  <a:pt x="146758" y="15875"/>
                </a:lnTo>
                <a:lnTo>
                  <a:pt x="147391" y="15621"/>
                </a:lnTo>
                <a:lnTo>
                  <a:pt x="147667" y="15367"/>
                </a:lnTo>
                <a:lnTo>
                  <a:pt x="148219" y="15240"/>
                </a:lnTo>
                <a:lnTo>
                  <a:pt x="150104" y="15240"/>
                </a:lnTo>
                <a:lnTo>
                  <a:pt x="150541" y="15113"/>
                </a:lnTo>
                <a:lnTo>
                  <a:pt x="150438" y="14859"/>
                </a:lnTo>
                <a:lnTo>
                  <a:pt x="149443" y="13589"/>
                </a:lnTo>
                <a:lnTo>
                  <a:pt x="143814" y="13589"/>
                </a:lnTo>
                <a:lnTo>
                  <a:pt x="143228" y="12573"/>
                </a:lnTo>
                <a:lnTo>
                  <a:pt x="142871" y="12192"/>
                </a:lnTo>
                <a:lnTo>
                  <a:pt x="142158" y="11176"/>
                </a:lnTo>
                <a:lnTo>
                  <a:pt x="141204" y="10414"/>
                </a:lnTo>
                <a:close/>
              </a:path>
              <a:path w="151129" h="24129">
                <a:moveTo>
                  <a:pt x="128690" y="8001"/>
                </a:moveTo>
                <a:lnTo>
                  <a:pt x="127933" y="8001"/>
                </a:lnTo>
                <a:lnTo>
                  <a:pt x="127496" y="8255"/>
                </a:lnTo>
                <a:lnTo>
                  <a:pt x="127140" y="8382"/>
                </a:lnTo>
                <a:lnTo>
                  <a:pt x="126910" y="8763"/>
                </a:lnTo>
                <a:lnTo>
                  <a:pt x="126789" y="9271"/>
                </a:lnTo>
                <a:lnTo>
                  <a:pt x="126668" y="10033"/>
                </a:lnTo>
                <a:lnTo>
                  <a:pt x="126544" y="11303"/>
                </a:lnTo>
                <a:lnTo>
                  <a:pt x="126418" y="12065"/>
                </a:lnTo>
                <a:lnTo>
                  <a:pt x="126293" y="13208"/>
                </a:lnTo>
                <a:lnTo>
                  <a:pt x="126171" y="16002"/>
                </a:lnTo>
                <a:lnTo>
                  <a:pt x="126392" y="16510"/>
                </a:lnTo>
                <a:lnTo>
                  <a:pt x="126634" y="16764"/>
                </a:lnTo>
                <a:lnTo>
                  <a:pt x="126864" y="16891"/>
                </a:lnTo>
                <a:lnTo>
                  <a:pt x="127186" y="17145"/>
                </a:lnTo>
                <a:lnTo>
                  <a:pt x="127496" y="17272"/>
                </a:lnTo>
                <a:lnTo>
                  <a:pt x="129221" y="17653"/>
                </a:lnTo>
                <a:lnTo>
                  <a:pt x="134223" y="19050"/>
                </a:lnTo>
                <a:lnTo>
                  <a:pt x="134568" y="19177"/>
                </a:lnTo>
                <a:lnTo>
                  <a:pt x="134890" y="19177"/>
                </a:lnTo>
                <a:lnTo>
                  <a:pt x="135442" y="18923"/>
                </a:lnTo>
                <a:lnTo>
                  <a:pt x="135638" y="18796"/>
                </a:lnTo>
                <a:lnTo>
                  <a:pt x="135914" y="18288"/>
                </a:lnTo>
                <a:lnTo>
                  <a:pt x="136148" y="16764"/>
                </a:lnTo>
                <a:lnTo>
                  <a:pt x="136487" y="13589"/>
                </a:lnTo>
                <a:lnTo>
                  <a:pt x="136596" y="12827"/>
                </a:lnTo>
                <a:lnTo>
                  <a:pt x="136492" y="11049"/>
                </a:lnTo>
                <a:lnTo>
                  <a:pt x="136339" y="10668"/>
                </a:lnTo>
                <a:lnTo>
                  <a:pt x="136063" y="10414"/>
                </a:lnTo>
                <a:lnTo>
                  <a:pt x="141204" y="10414"/>
                </a:lnTo>
                <a:lnTo>
                  <a:pt x="140859" y="10160"/>
                </a:lnTo>
                <a:lnTo>
                  <a:pt x="135753" y="10160"/>
                </a:lnTo>
                <a:lnTo>
                  <a:pt x="135316" y="9906"/>
                </a:lnTo>
                <a:lnTo>
                  <a:pt x="133752" y="9525"/>
                </a:lnTo>
                <a:lnTo>
                  <a:pt x="132131" y="9017"/>
                </a:lnTo>
                <a:lnTo>
                  <a:pt x="129739" y="8382"/>
                </a:lnTo>
                <a:lnTo>
                  <a:pt x="128911" y="8128"/>
                </a:lnTo>
                <a:lnTo>
                  <a:pt x="128690" y="8001"/>
                </a:lnTo>
                <a:close/>
              </a:path>
              <a:path w="151129" h="24129">
                <a:moveTo>
                  <a:pt x="16881" y="17271"/>
                </a:moveTo>
                <a:lnTo>
                  <a:pt x="9625" y="17271"/>
                </a:lnTo>
                <a:lnTo>
                  <a:pt x="9901" y="17525"/>
                </a:lnTo>
                <a:lnTo>
                  <a:pt x="10499" y="17906"/>
                </a:lnTo>
                <a:lnTo>
                  <a:pt x="10844" y="18033"/>
                </a:lnTo>
                <a:lnTo>
                  <a:pt x="11200" y="18287"/>
                </a:lnTo>
                <a:lnTo>
                  <a:pt x="12028" y="18541"/>
                </a:lnTo>
                <a:lnTo>
                  <a:pt x="12500" y="18541"/>
                </a:lnTo>
                <a:lnTo>
                  <a:pt x="12971" y="18668"/>
                </a:lnTo>
                <a:lnTo>
                  <a:pt x="13523" y="18668"/>
                </a:lnTo>
                <a:lnTo>
                  <a:pt x="14662" y="18414"/>
                </a:lnTo>
                <a:lnTo>
                  <a:pt x="15996" y="18033"/>
                </a:lnTo>
                <a:lnTo>
                  <a:pt x="17490" y="17398"/>
                </a:lnTo>
                <a:lnTo>
                  <a:pt x="16881" y="17271"/>
                </a:lnTo>
                <a:close/>
              </a:path>
              <a:path w="151129" h="24129">
                <a:moveTo>
                  <a:pt x="26886" y="6222"/>
                </a:moveTo>
                <a:lnTo>
                  <a:pt x="17295" y="11175"/>
                </a:lnTo>
                <a:lnTo>
                  <a:pt x="17657" y="15874"/>
                </a:lnTo>
                <a:lnTo>
                  <a:pt x="19422" y="17017"/>
                </a:lnTo>
                <a:lnTo>
                  <a:pt x="25632" y="15620"/>
                </a:lnTo>
                <a:lnTo>
                  <a:pt x="26529" y="15493"/>
                </a:lnTo>
                <a:lnTo>
                  <a:pt x="27208" y="15239"/>
                </a:lnTo>
                <a:lnTo>
                  <a:pt x="27714" y="14731"/>
                </a:lnTo>
                <a:lnTo>
                  <a:pt x="27990" y="14350"/>
                </a:lnTo>
                <a:lnTo>
                  <a:pt x="28116" y="13969"/>
                </a:lnTo>
                <a:lnTo>
                  <a:pt x="27990" y="10540"/>
                </a:lnTo>
                <a:lnTo>
                  <a:pt x="27756" y="7238"/>
                </a:lnTo>
                <a:lnTo>
                  <a:pt x="27679" y="6984"/>
                </a:lnTo>
                <a:lnTo>
                  <a:pt x="27518" y="6730"/>
                </a:lnTo>
                <a:lnTo>
                  <a:pt x="27242" y="6476"/>
                </a:lnTo>
                <a:lnTo>
                  <a:pt x="26886" y="6222"/>
                </a:lnTo>
                <a:close/>
              </a:path>
              <a:path w="151129" h="24129">
                <a:moveTo>
                  <a:pt x="122913" y="13081"/>
                </a:moveTo>
                <a:lnTo>
                  <a:pt x="118929" y="13081"/>
                </a:lnTo>
                <a:lnTo>
                  <a:pt x="119906" y="14351"/>
                </a:lnTo>
                <a:lnTo>
                  <a:pt x="120573" y="14986"/>
                </a:lnTo>
                <a:lnTo>
                  <a:pt x="121401" y="15621"/>
                </a:lnTo>
                <a:lnTo>
                  <a:pt x="121873" y="15875"/>
                </a:lnTo>
                <a:lnTo>
                  <a:pt x="122931" y="16256"/>
                </a:lnTo>
                <a:lnTo>
                  <a:pt x="123529" y="16510"/>
                </a:lnTo>
                <a:lnTo>
                  <a:pt x="124150" y="16637"/>
                </a:lnTo>
                <a:lnTo>
                  <a:pt x="125610" y="16891"/>
                </a:lnTo>
                <a:lnTo>
                  <a:pt x="126392" y="16891"/>
                </a:lnTo>
                <a:lnTo>
                  <a:pt x="125300" y="16002"/>
                </a:lnTo>
                <a:lnTo>
                  <a:pt x="124230" y="14859"/>
                </a:lnTo>
                <a:lnTo>
                  <a:pt x="123839" y="14478"/>
                </a:lnTo>
                <a:lnTo>
                  <a:pt x="122913" y="13081"/>
                </a:lnTo>
                <a:close/>
              </a:path>
              <a:path w="151129" h="24129">
                <a:moveTo>
                  <a:pt x="31175" y="3555"/>
                </a:moveTo>
                <a:lnTo>
                  <a:pt x="27162" y="5714"/>
                </a:lnTo>
                <a:lnTo>
                  <a:pt x="26690" y="5841"/>
                </a:lnTo>
                <a:lnTo>
                  <a:pt x="26219" y="6222"/>
                </a:lnTo>
                <a:lnTo>
                  <a:pt x="27518" y="6222"/>
                </a:lnTo>
                <a:lnTo>
                  <a:pt x="28266" y="6349"/>
                </a:lnTo>
                <a:lnTo>
                  <a:pt x="32670" y="7746"/>
                </a:lnTo>
                <a:lnTo>
                  <a:pt x="33532" y="8381"/>
                </a:lnTo>
                <a:lnTo>
                  <a:pt x="33381" y="8762"/>
                </a:lnTo>
                <a:lnTo>
                  <a:pt x="31647" y="11556"/>
                </a:lnTo>
                <a:lnTo>
                  <a:pt x="29876" y="13461"/>
                </a:lnTo>
                <a:lnTo>
                  <a:pt x="29128" y="14096"/>
                </a:lnTo>
                <a:lnTo>
                  <a:pt x="28576" y="14604"/>
                </a:lnTo>
                <a:lnTo>
                  <a:pt x="28185" y="14858"/>
                </a:lnTo>
                <a:lnTo>
                  <a:pt x="28024" y="14858"/>
                </a:lnTo>
                <a:lnTo>
                  <a:pt x="28852" y="14985"/>
                </a:lnTo>
                <a:lnTo>
                  <a:pt x="35890" y="11556"/>
                </a:lnTo>
                <a:lnTo>
                  <a:pt x="41829" y="11556"/>
                </a:lnTo>
                <a:lnTo>
                  <a:pt x="41122" y="11175"/>
                </a:lnTo>
                <a:lnTo>
                  <a:pt x="40651" y="10794"/>
                </a:lnTo>
                <a:lnTo>
                  <a:pt x="40133" y="10286"/>
                </a:lnTo>
                <a:lnTo>
                  <a:pt x="39110" y="9397"/>
                </a:lnTo>
                <a:lnTo>
                  <a:pt x="38017" y="7873"/>
                </a:lnTo>
                <a:lnTo>
                  <a:pt x="38098" y="7492"/>
                </a:lnTo>
                <a:lnTo>
                  <a:pt x="38719" y="6730"/>
                </a:lnTo>
                <a:lnTo>
                  <a:pt x="39581" y="5841"/>
                </a:lnTo>
                <a:lnTo>
                  <a:pt x="40308" y="5333"/>
                </a:lnTo>
                <a:lnTo>
                  <a:pt x="35533" y="5333"/>
                </a:lnTo>
                <a:lnTo>
                  <a:pt x="35108" y="4952"/>
                </a:lnTo>
                <a:lnTo>
                  <a:pt x="34245" y="4444"/>
                </a:lnTo>
                <a:lnTo>
                  <a:pt x="33257" y="3936"/>
                </a:lnTo>
                <a:lnTo>
                  <a:pt x="32233" y="3682"/>
                </a:lnTo>
                <a:lnTo>
                  <a:pt x="31175" y="3555"/>
                </a:lnTo>
                <a:close/>
              </a:path>
              <a:path w="151129" h="24129">
                <a:moveTo>
                  <a:pt x="117750" y="4826"/>
                </a:moveTo>
                <a:lnTo>
                  <a:pt x="111420" y="4826"/>
                </a:lnTo>
                <a:lnTo>
                  <a:pt x="112754" y="5461"/>
                </a:lnTo>
                <a:lnTo>
                  <a:pt x="113501" y="5715"/>
                </a:lnTo>
                <a:lnTo>
                  <a:pt x="115077" y="6731"/>
                </a:lnTo>
                <a:lnTo>
                  <a:pt x="116215" y="7874"/>
                </a:lnTo>
                <a:lnTo>
                  <a:pt x="116916" y="8763"/>
                </a:lnTo>
                <a:lnTo>
                  <a:pt x="117238" y="9271"/>
                </a:lnTo>
                <a:lnTo>
                  <a:pt x="116606" y="10033"/>
                </a:lnTo>
                <a:lnTo>
                  <a:pt x="110948" y="13589"/>
                </a:lnTo>
                <a:lnTo>
                  <a:pt x="112443" y="14097"/>
                </a:lnTo>
                <a:lnTo>
                  <a:pt x="114364" y="14478"/>
                </a:lnTo>
                <a:lnTo>
                  <a:pt x="115468" y="14478"/>
                </a:lnTo>
                <a:lnTo>
                  <a:pt x="116916" y="14097"/>
                </a:lnTo>
                <a:lnTo>
                  <a:pt x="117710" y="13843"/>
                </a:lnTo>
                <a:lnTo>
                  <a:pt x="118377" y="13462"/>
                </a:lnTo>
                <a:lnTo>
                  <a:pt x="118653" y="13208"/>
                </a:lnTo>
                <a:lnTo>
                  <a:pt x="118929" y="13081"/>
                </a:lnTo>
                <a:lnTo>
                  <a:pt x="122913" y="13081"/>
                </a:lnTo>
                <a:lnTo>
                  <a:pt x="122264" y="11938"/>
                </a:lnTo>
                <a:lnTo>
                  <a:pt x="121597" y="10414"/>
                </a:lnTo>
                <a:lnTo>
                  <a:pt x="121482" y="10287"/>
                </a:lnTo>
                <a:lnTo>
                  <a:pt x="121447" y="10033"/>
                </a:lnTo>
                <a:lnTo>
                  <a:pt x="121838" y="9652"/>
                </a:lnTo>
                <a:lnTo>
                  <a:pt x="122264" y="9398"/>
                </a:lnTo>
                <a:lnTo>
                  <a:pt x="122701" y="9017"/>
                </a:lnTo>
                <a:lnTo>
                  <a:pt x="123609" y="8636"/>
                </a:lnTo>
                <a:lnTo>
                  <a:pt x="124035" y="8382"/>
                </a:lnTo>
                <a:lnTo>
                  <a:pt x="124506" y="8255"/>
                </a:lnTo>
                <a:lnTo>
                  <a:pt x="125771" y="8001"/>
                </a:lnTo>
                <a:lnTo>
                  <a:pt x="128690" y="8001"/>
                </a:lnTo>
                <a:lnTo>
                  <a:pt x="127807" y="7493"/>
                </a:lnTo>
                <a:lnTo>
                  <a:pt x="127266" y="6858"/>
                </a:lnTo>
                <a:lnTo>
                  <a:pt x="119676" y="6858"/>
                </a:lnTo>
                <a:lnTo>
                  <a:pt x="118963" y="5969"/>
                </a:lnTo>
                <a:lnTo>
                  <a:pt x="118181" y="5207"/>
                </a:lnTo>
                <a:lnTo>
                  <a:pt x="117750" y="4826"/>
                </a:lnTo>
                <a:close/>
              </a:path>
              <a:path w="151129" h="24129">
                <a:moveTo>
                  <a:pt x="103588" y="3556"/>
                </a:moveTo>
                <a:lnTo>
                  <a:pt x="102174" y="3556"/>
                </a:lnTo>
                <a:lnTo>
                  <a:pt x="101944" y="3683"/>
                </a:lnTo>
                <a:lnTo>
                  <a:pt x="101587" y="3937"/>
                </a:lnTo>
                <a:lnTo>
                  <a:pt x="101472" y="4191"/>
                </a:lnTo>
                <a:lnTo>
                  <a:pt x="101204" y="5080"/>
                </a:lnTo>
                <a:lnTo>
                  <a:pt x="100840" y="8509"/>
                </a:lnTo>
                <a:lnTo>
                  <a:pt x="100725" y="11430"/>
                </a:lnTo>
                <a:lnTo>
                  <a:pt x="100840" y="11684"/>
                </a:lnTo>
                <a:lnTo>
                  <a:pt x="110201" y="13589"/>
                </a:lnTo>
                <a:lnTo>
                  <a:pt x="110511" y="13462"/>
                </a:lnTo>
                <a:lnTo>
                  <a:pt x="111972" y="6985"/>
                </a:lnTo>
                <a:lnTo>
                  <a:pt x="111876" y="5461"/>
                </a:lnTo>
                <a:lnTo>
                  <a:pt x="111811" y="5334"/>
                </a:lnTo>
                <a:lnTo>
                  <a:pt x="111420" y="4826"/>
                </a:lnTo>
                <a:lnTo>
                  <a:pt x="117750" y="4826"/>
                </a:lnTo>
                <a:lnTo>
                  <a:pt x="117463" y="4572"/>
                </a:lnTo>
                <a:lnTo>
                  <a:pt x="110707" y="4572"/>
                </a:lnTo>
                <a:lnTo>
                  <a:pt x="110511" y="4445"/>
                </a:lnTo>
                <a:lnTo>
                  <a:pt x="103588" y="3556"/>
                </a:lnTo>
                <a:close/>
              </a:path>
              <a:path w="151129" h="24129">
                <a:moveTo>
                  <a:pt x="146919" y="12192"/>
                </a:moveTo>
                <a:lnTo>
                  <a:pt x="146137" y="12319"/>
                </a:lnTo>
                <a:lnTo>
                  <a:pt x="145344" y="12573"/>
                </a:lnTo>
                <a:lnTo>
                  <a:pt x="143814" y="13589"/>
                </a:lnTo>
                <a:lnTo>
                  <a:pt x="149443" y="13589"/>
                </a:lnTo>
                <a:lnTo>
                  <a:pt x="149116" y="13208"/>
                </a:lnTo>
                <a:lnTo>
                  <a:pt x="147782" y="12446"/>
                </a:lnTo>
                <a:lnTo>
                  <a:pt x="146919" y="12192"/>
                </a:lnTo>
                <a:close/>
              </a:path>
              <a:path w="151129" h="24129">
                <a:moveTo>
                  <a:pt x="41829" y="11556"/>
                </a:moveTo>
                <a:lnTo>
                  <a:pt x="35890" y="11556"/>
                </a:lnTo>
                <a:lnTo>
                  <a:pt x="36131" y="11810"/>
                </a:lnTo>
                <a:lnTo>
                  <a:pt x="36752" y="12191"/>
                </a:lnTo>
                <a:lnTo>
                  <a:pt x="37109" y="12445"/>
                </a:lnTo>
                <a:lnTo>
                  <a:pt x="37891" y="12826"/>
                </a:lnTo>
                <a:lnTo>
                  <a:pt x="38328" y="13080"/>
                </a:lnTo>
                <a:lnTo>
                  <a:pt x="38845" y="13080"/>
                </a:lnTo>
                <a:lnTo>
                  <a:pt x="39903" y="13334"/>
                </a:lnTo>
                <a:lnTo>
                  <a:pt x="40536" y="13334"/>
                </a:lnTo>
                <a:lnTo>
                  <a:pt x="41157" y="13207"/>
                </a:lnTo>
                <a:lnTo>
                  <a:pt x="41824" y="13207"/>
                </a:lnTo>
                <a:lnTo>
                  <a:pt x="43365" y="12826"/>
                </a:lnTo>
                <a:lnTo>
                  <a:pt x="44147" y="12572"/>
                </a:lnTo>
                <a:lnTo>
                  <a:pt x="43986" y="12572"/>
                </a:lnTo>
                <a:lnTo>
                  <a:pt x="42928" y="12191"/>
                </a:lnTo>
                <a:lnTo>
                  <a:pt x="41829" y="11556"/>
                </a:lnTo>
                <a:close/>
              </a:path>
              <a:path w="151129" h="24129">
                <a:moveTo>
                  <a:pt x="6094" y="9651"/>
                </a:moveTo>
                <a:lnTo>
                  <a:pt x="2552" y="11175"/>
                </a:lnTo>
                <a:lnTo>
                  <a:pt x="2035" y="11556"/>
                </a:lnTo>
                <a:lnTo>
                  <a:pt x="1494" y="12318"/>
                </a:lnTo>
                <a:lnTo>
                  <a:pt x="1023" y="12572"/>
                </a:lnTo>
                <a:lnTo>
                  <a:pt x="551" y="12699"/>
                </a:lnTo>
                <a:lnTo>
                  <a:pt x="0" y="12953"/>
                </a:lnTo>
                <a:lnTo>
                  <a:pt x="586" y="13080"/>
                </a:lnTo>
                <a:lnTo>
                  <a:pt x="2081" y="12826"/>
                </a:lnTo>
                <a:lnTo>
                  <a:pt x="2472" y="12826"/>
                </a:lnTo>
                <a:lnTo>
                  <a:pt x="2909" y="12699"/>
                </a:lnTo>
                <a:lnTo>
                  <a:pt x="11756" y="12699"/>
                </a:lnTo>
                <a:lnTo>
                  <a:pt x="12454" y="11683"/>
                </a:lnTo>
                <a:lnTo>
                  <a:pt x="13067" y="11048"/>
                </a:lnTo>
                <a:lnTo>
                  <a:pt x="9153" y="11048"/>
                </a:lnTo>
                <a:lnTo>
                  <a:pt x="8762" y="10667"/>
                </a:lnTo>
                <a:lnTo>
                  <a:pt x="7900" y="10286"/>
                </a:lnTo>
                <a:lnTo>
                  <a:pt x="7463" y="10032"/>
                </a:lnTo>
                <a:lnTo>
                  <a:pt x="6094" y="9651"/>
                </a:lnTo>
                <a:close/>
              </a:path>
              <a:path w="151129" h="24129">
                <a:moveTo>
                  <a:pt x="54525" y="3428"/>
                </a:moveTo>
                <a:lnTo>
                  <a:pt x="44584" y="3428"/>
                </a:lnTo>
                <a:lnTo>
                  <a:pt x="43951" y="3809"/>
                </a:lnTo>
                <a:lnTo>
                  <a:pt x="43652" y="4317"/>
                </a:lnTo>
                <a:lnTo>
                  <a:pt x="43553" y="8000"/>
                </a:lnTo>
                <a:lnTo>
                  <a:pt x="43678" y="11302"/>
                </a:lnTo>
                <a:lnTo>
                  <a:pt x="43790" y="11683"/>
                </a:lnTo>
                <a:lnTo>
                  <a:pt x="44181" y="12191"/>
                </a:lnTo>
                <a:lnTo>
                  <a:pt x="44779" y="12445"/>
                </a:lnTo>
                <a:lnTo>
                  <a:pt x="45481" y="12445"/>
                </a:lnTo>
                <a:lnTo>
                  <a:pt x="46424" y="12318"/>
                </a:lnTo>
                <a:lnTo>
                  <a:pt x="47367" y="12318"/>
                </a:lnTo>
                <a:lnTo>
                  <a:pt x="48275" y="12191"/>
                </a:lnTo>
                <a:lnTo>
                  <a:pt x="51069" y="11937"/>
                </a:lnTo>
                <a:lnTo>
                  <a:pt x="52012" y="11810"/>
                </a:lnTo>
                <a:lnTo>
                  <a:pt x="54640" y="10540"/>
                </a:lnTo>
                <a:lnTo>
                  <a:pt x="54525" y="3428"/>
                </a:lnTo>
                <a:close/>
              </a:path>
              <a:path w="151129" h="24129">
                <a:moveTo>
                  <a:pt x="97657" y="9398"/>
                </a:moveTo>
                <a:lnTo>
                  <a:pt x="93170" y="9398"/>
                </a:lnTo>
                <a:lnTo>
                  <a:pt x="94320" y="10668"/>
                </a:lnTo>
                <a:lnTo>
                  <a:pt x="94665" y="10922"/>
                </a:lnTo>
                <a:lnTo>
                  <a:pt x="99587" y="12446"/>
                </a:lnTo>
                <a:lnTo>
                  <a:pt x="101196" y="12319"/>
                </a:lnTo>
                <a:lnTo>
                  <a:pt x="100644" y="12065"/>
                </a:lnTo>
                <a:lnTo>
                  <a:pt x="100058" y="11557"/>
                </a:lnTo>
                <a:lnTo>
                  <a:pt x="99265" y="11049"/>
                </a:lnTo>
                <a:lnTo>
                  <a:pt x="97657" y="9398"/>
                </a:lnTo>
                <a:close/>
              </a:path>
              <a:path w="151129" h="24129">
                <a:moveTo>
                  <a:pt x="68641" y="0"/>
                </a:moveTo>
                <a:lnTo>
                  <a:pt x="68054" y="0"/>
                </a:lnTo>
                <a:lnTo>
                  <a:pt x="67456" y="126"/>
                </a:lnTo>
                <a:lnTo>
                  <a:pt x="66916" y="126"/>
                </a:lnTo>
                <a:lnTo>
                  <a:pt x="65295" y="888"/>
                </a:lnTo>
                <a:lnTo>
                  <a:pt x="64283" y="1523"/>
                </a:lnTo>
                <a:lnTo>
                  <a:pt x="63374" y="2285"/>
                </a:lnTo>
                <a:lnTo>
                  <a:pt x="62983" y="2666"/>
                </a:lnTo>
                <a:lnTo>
                  <a:pt x="54370" y="2666"/>
                </a:lnTo>
                <a:lnTo>
                  <a:pt x="56026" y="2920"/>
                </a:lnTo>
                <a:lnTo>
                  <a:pt x="56497" y="3047"/>
                </a:lnTo>
                <a:lnTo>
                  <a:pt x="57440" y="3428"/>
                </a:lnTo>
                <a:lnTo>
                  <a:pt x="57912" y="3555"/>
                </a:lnTo>
                <a:lnTo>
                  <a:pt x="58889" y="4063"/>
                </a:lnTo>
                <a:lnTo>
                  <a:pt x="60553" y="5460"/>
                </a:lnTo>
                <a:lnTo>
                  <a:pt x="60617" y="5714"/>
                </a:lnTo>
                <a:lnTo>
                  <a:pt x="59165" y="7873"/>
                </a:lnTo>
                <a:lnTo>
                  <a:pt x="57670" y="9397"/>
                </a:lnTo>
                <a:lnTo>
                  <a:pt x="57199" y="9778"/>
                </a:lnTo>
                <a:lnTo>
                  <a:pt x="55899" y="10667"/>
                </a:lnTo>
                <a:lnTo>
                  <a:pt x="54680" y="11302"/>
                </a:lnTo>
                <a:lnTo>
                  <a:pt x="56256" y="11556"/>
                </a:lnTo>
                <a:lnTo>
                  <a:pt x="56969" y="11556"/>
                </a:lnTo>
                <a:lnTo>
                  <a:pt x="57670" y="11429"/>
                </a:lnTo>
                <a:lnTo>
                  <a:pt x="58303" y="11429"/>
                </a:lnTo>
                <a:lnTo>
                  <a:pt x="62903" y="8889"/>
                </a:lnTo>
                <a:lnTo>
                  <a:pt x="68196" y="8889"/>
                </a:lnTo>
                <a:lnTo>
                  <a:pt x="67859" y="8635"/>
                </a:lnTo>
                <a:lnTo>
                  <a:pt x="66399" y="7111"/>
                </a:lnTo>
                <a:lnTo>
                  <a:pt x="65421" y="5714"/>
                </a:lnTo>
                <a:lnTo>
                  <a:pt x="65341" y="5460"/>
                </a:lnTo>
                <a:lnTo>
                  <a:pt x="65226" y="5333"/>
                </a:lnTo>
                <a:lnTo>
                  <a:pt x="66123" y="4444"/>
                </a:lnTo>
                <a:lnTo>
                  <a:pt x="67065" y="3682"/>
                </a:lnTo>
                <a:lnTo>
                  <a:pt x="67732" y="3174"/>
                </a:lnTo>
                <a:lnTo>
                  <a:pt x="69745" y="2413"/>
                </a:lnTo>
                <a:lnTo>
                  <a:pt x="70366" y="2159"/>
                </a:lnTo>
                <a:lnTo>
                  <a:pt x="71987" y="1778"/>
                </a:lnTo>
                <a:lnTo>
                  <a:pt x="73241" y="1778"/>
                </a:lnTo>
                <a:lnTo>
                  <a:pt x="71861" y="1270"/>
                </a:lnTo>
                <a:lnTo>
                  <a:pt x="71516" y="1016"/>
                </a:lnTo>
                <a:lnTo>
                  <a:pt x="70883" y="635"/>
                </a:lnTo>
                <a:lnTo>
                  <a:pt x="69894" y="254"/>
                </a:lnTo>
                <a:lnTo>
                  <a:pt x="68641" y="0"/>
                </a:lnTo>
                <a:close/>
              </a:path>
              <a:path w="151129" h="24129">
                <a:moveTo>
                  <a:pt x="88926" y="508"/>
                </a:moveTo>
                <a:lnTo>
                  <a:pt x="88340" y="508"/>
                </a:lnTo>
                <a:lnTo>
                  <a:pt x="87121" y="762"/>
                </a:lnTo>
                <a:lnTo>
                  <a:pt x="85821" y="1270"/>
                </a:lnTo>
                <a:lnTo>
                  <a:pt x="85154" y="1651"/>
                </a:lnTo>
                <a:lnTo>
                  <a:pt x="83740" y="2159"/>
                </a:lnTo>
                <a:lnTo>
                  <a:pt x="91159" y="5969"/>
                </a:lnTo>
                <a:lnTo>
                  <a:pt x="90111" y="7366"/>
                </a:lnTo>
                <a:lnTo>
                  <a:pt x="85039" y="10795"/>
                </a:lnTo>
                <a:lnTo>
                  <a:pt x="84878" y="10922"/>
                </a:lnTo>
                <a:lnTo>
                  <a:pt x="87201" y="11303"/>
                </a:lnTo>
                <a:lnTo>
                  <a:pt x="89087" y="11303"/>
                </a:lnTo>
                <a:lnTo>
                  <a:pt x="89674" y="11176"/>
                </a:lnTo>
                <a:lnTo>
                  <a:pt x="90191" y="11176"/>
                </a:lnTo>
                <a:lnTo>
                  <a:pt x="91134" y="10795"/>
                </a:lnTo>
                <a:lnTo>
                  <a:pt x="91951" y="10414"/>
                </a:lnTo>
                <a:lnTo>
                  <a:pt x="92629" y="9906"/>
                </a:lnTo>
                <a:lnTo>
                  <a:pt x="93170" y="9398"/>
                </a:lnTo>
                <a:lnTo>
                  <a:pt x="97657" y="9398"/>
                </a:lnTo>
                <a:lnTo>
                  <a:pt x="96275" y="7366"/>
                </a:lnTo>
                <a:lnTo>
                  <a:pt x="95802" y="6477"/>
                </a:lnTo>
                <a:lnTo>
                  <a:pt x="95688" y="6350"/>
                </a:lnTo>
                <a:lnTo>
                  <a:pt x="101702" y="3556"/>
                </a:lnTo>
                <a:lnTo>
                  <a:pt x="103588" y="3556"/>
                </a:lnTo>
                <a:lnTo>
                  <a:pt x="103197" y="3302"/>
                </a:lnTo>
                <a:lnTo>
                  <a:pt x="93687" y="3302"/>
                </a:lnTo>
                <a:lnTo>
                  <a:pt x="92894" y="2540"/>
                </a:lnTo>
                <a:lnTo>
                  <a:pt x="92031" y="1778"/>
                </a:lnTo>
                <a:lnTo>
                  <a:pt x="90582" y="1016"/>
                </a:lnTo>
                <a:lnTo>
                  <a:pt x="89513" y="635"/>
                </a:lnTo>
                <a:lnTo>
                  <a:pt x="88926" y="508"/>
                </a:lnTo>
                <a:close/>
              </a:path>
              <a:path w="151129" h="24129">
                <a:moveTo>
                  <a:pt x="68196" y="8889"/>
                </a:moveTo>
                <a:lnTo>
                  <a:pt x="62903" y="8889"/>
                </a:lnTo>
                <a:lnTo>
                  <a:pt x="63455" y="9397"/>
                </a:lnTo>
                <a:lnTo>
                  <a:pt x="64478" y="10159"/>
                </a:lnTo>
                <a:lnTo>
                  <a:pt x="64904" y="10413"/>
                </a:lnTo>
                <a:lnTo>
                  <a:pt x="65341" y="10540"/>
                </a:lnTo>
                <a:lnTo>
                  <a:pt x="66364" y="10921"/>
                </a:lnTo>
                <a:lnTo>
                  <a:pt x="67502" y="11175"/>
                </a:lnTo>
                <a:lnTo>
                  <a:pt x="68882" y="11175"/>
                </a:lnTo>
                <a:lnTo>
                  <a:pt x="71240" y="10795"/>
                </a:lnTo>
                <a:lnTo>
                  <a:pt x="70688" y="10540"/>
                </a:lnTo>
                <a:lnTo>
                  <a:pt x="70055" y="10159"/>
                </a:lnTo>
                <a:lnTo>
                  <a:pt x="69273" y="9778"/>
                </a:lnTo>
                <a:lnTo>
                  <a:pt x="68196" y="8889"/>
                </a:lnTo>
                <a:close/>
              </a:path>
              <a:path w="151129" h="24129">
                <a:moveTo>
                  <a:pt x="14857" y="6984"/>
                </a:moveTo>
                <a:lnTo>
                  <a:pt x="14581" y="6984"/>
                </a:lnTo>
                <a:lnTo>
                  <a:pt x="12937" y="7365"/>
                </a:lnTo>
                <a:lnTo>
                  <a:pt x="12419" y="7619"/>
                </a:lnTo>
                <a:lnTo>
                  <a:pt x="11913" y="8000"/>
                </a:lnTo>
                <a:lnTo>
                  <a:pt x="11442" y="8254"/>
                </a:lnTo>
                <a:lnTo>
                  <a:pt x="11005" y="8635"/>
                </a:lnTo>
                <a:lnTo>
                  <a:pt x="9820" y="10032"/>
                </a:lnTo>
                <a:lnTo>
                  <a:pt x="9153" y="11048"/>
                </a:lnTo>
                <a:lnTo>
                  <a:pt x="13067" y="11048"/>
                </a:lnTo>
                <a:lnTo>
                  <a:pt x="13558" y="10540"/>
                </a:lnTo>
                <a:lnTo>
                  <a:pt x="14144" y="10032"/>
                </a:lnTo>
                <a:lnTo>
                  <a:pt x="15294" y="9143"/>
                </a:lnTo>
                <a:lnTo>
                  <a:pt x="16858" y="8381"/>
                </a:lnTo>
                <a:lnTo>
                  <a:pt x="17295" y="8254"/>
                </a:lnTo>
                <a:lnTo>
                  <a:pt x="17651" y="8000"/>
                </a:lnTo>
                <a:lnTo>
                  <a:pt x="18203" y="7873"/>
                </a:lnTo>
                <a:lnTo>
                  <a:pt x="18042" y="7873"/>
                </a:lnTo>
                <a:lnTo>
                  <a:pt x="17410" y="7746"/>
                </a:lnTo>
                <a:lnTo>
                  <a:pt x="16076" y="7238"/>
                </a:lnTo>
                <a:lnTo>
                  <a:pt x="14857" y="6984"/>
                </a:lnTo>
                <a:close/>
              </a:path>
              <a:path w="151129" h="24129">
                <a:moveTo>
                  <a:pt x="79807" y="2286"/>
                </a:moveTo>
                <a:lnTo>
                  <a:pt x="69006" y="6730"/>
                </a:lnTo>
                <a:lnTo>
                  <a:pt x="69183" y="7238"/>
                </a:lnTo>
                <a:lnTo>
                  <a:pt x="69423" y="7746"/>
                </a:lnTo>
                <a:lnTo>
                  <a:pt x="70216" y="8635"/>
                </a:lnTo>
                <a:lnTo>
                  <a:pt x="70492" y="9016"/>
                </a:lnTo>
                <a:lnTo>
                  <a:pt x="70803" y="9144"/>
                </a:lnTo>
                <a:lnTo>
                  <a:pt x="71470" y="9652"/>
                </a:lnTo>
                <a:lnTo>
                  <a:pt x="72850" y="10160"/>
                </a:lnTo>
                <a:lnTo>
                  <a:pt x="73597" y="10414"/>
                </a:lnTo>
                <a:lnTo>
                  <a:pt x="75046" y="10668"/>
                </a:lnTo>
                <a:lnTo>
                  <a:pt x="78749" y="10668"/>
                </a:lnTo>
                <a:lnTo>
                  <a:pt x="79807" y="10795"/>
                </a:lnTo>
                <a:lnTo>
                  <a:pt x="87527" y="6985"/>
                </a:lnTo>
                <a:lnTo>
                  <a:pt x="87414" y="6477"/>
                </a:lnTo>
                <a:lnTo>
                  <a:pt x="87006" y="5715"/>
                </a:lnTo>
                <a:lnTo>
                  <a:pt x="86339" y="4953"/>
                </a:lnTo>
                <a:lnTo>
                  <a:pt x="85856" y="4572"/>
                </a:lnTo>
                <a:lnTo>
                  <a:pt x="85315" y="4064"/>
                </a:lnTo>
                <a:lnTo>
                  <a:pt x="84683" y="3683"/>
                </a:lnTo>
                <a:lnTo>
                  <a:pt x="84326" y="3429"/>
                </a:lnTo>
                <a:lnTo>
                  <a:pt x="83544" y="3175"/>
                </a:lnTo>
                <a:lnTo>
                  <a:pt x="82636" y="2794"/>
                </a:lnTo>
                <a:lnTo>
                  <a:pt x="81578" y="2540"/>
                </a:lnTo>
                <a:lnTo>
                  <a:pt x="79807" y="2286"/>
                </a:lnTo>
                <a:close/>
              </a:path>
              <a:path w="151129" h="24129">
                <a:moveTo>
                  <a:pt x="139525" y="9525"/>
                </a:moveTo>
                <a:lnTo>
                  <a:pt x="138743" y="9525"/>
                </a:lnTo>
                <a:lnTo>
                  <a:pt x="137915" y="9652"/>
                </a:lnTo>
                <a:lnTo>
                  <a:pt x="137328" y="9779"/>
                </a:lnTo>
                <a:lnTo>
                  <a:pt x="136696" y="10033"/>
                </a:lnTo>
                <a:lnTo>
                  <a:pt x="136224" y="10033"/>
                </a:lnTo>
                <a:lnTo>
                  <a:pt x="135753" y="10160"/>
                </a:lnTo>
                <a:lnTo>
                  <a:pt x="140859" y="10160"/>
                </a:lnTo>
                <a:lnTo>
                  <a:pt x="140514" y="9906"/>
                </a:lnTo>
                <a:lnTo>
                  <a:pt x="140042" y="9779"/>
                </a:lnTo>
                <a:lnTo>
                  <a:pt x="139525" y="9525"/>
                </a:lnTo>
                <a:close/>
              </a:path>
              <a:path w="151129" h="24129">
                <a:moveTo>
                  <a:pt x="124000" y="5207"/>
                </a:moveTo>
                <a:lnTo>
                  <a:pt x="123448" y="5207"/>
                </a:lnTo>
                <a:lnTo>
                  <a:pt x="121919" y="5588"/>
                </a:lnTo>
                <a:lnTo>
                  <a:pt x="121447" y="5842"/>
                </a:lnTo>
                <a:lnTo>
                  <a:pt x="120976" y="5969"/>
                </a:lnTo>
                <a:lnTo>
                  <a:pt x="119676" y="6858"/>
                </a:lnTo>
                <a:lnTo>
                  <a:pt x="127266" y="6858"/>
                </a:lnTo>
                <a:lnTo>
                  <a:pt x="126714" y="6350"/>
                </a:lnTo>
                <a:lnTo>
                  <a:pt x="126162" y="5969"/>
                </a:lnTo>
                <a:lnTo>
                  <a:pt x="125058" y="5461"/>
                </a:lnTo>
                <a:lnTo>
                  <a:pt x="124000" y="5207"/>
                </a:lnTo>
                <a:close/>
              </a:path>
              <a:path w="151129" h="24129">
                <a:moveTo>
                  <a:pt x="41513" y="2031"/>
                </a:moveTo>
                <a:lnTo>
                  <a:pt x="40294" y="2031"/>
                </a:lnTo>
                <a:lnTo>
                  <a:pt x="39742" y="2158"/>
                </a:lnTo>
                <a:lnTo>
                  <a:pt x="37626" y="3174"/>
                </a:lnTo>
                <a:lnTo>
                  <a:pt x="35533" y="5333"/>
                </a:lnTo>
                <a:lnTo>
                  <a:pt x="40308" y="5333"/>
                </a:lnTo>
                <a:lnTo>
                  <a:pt x="40961" y="4825"/>
                </a:lnTo>
                <a:lnTo>
                  <a:pt x="41433" y="4571"/>
                </a:lnTo>
                <a:lnTo>
                  <a:pt x="42341" y="4190"/>
                </a:lnTo>
                <a:lnTo>
                  <a:pt x="43169" y="3809"/>
                </a:lnTo>
                <a:lnTo>
                  <a:pt x="43951" y="3555"/>
                </a:lnTo>
                <a:lnTo>
                  <a:pt x="44584" y="3428"/>
                </a:lnTo>
                <a:lnTo>
                  <a:pt x="54525" y="3428"/>
                </a:lnTo>
                <a:lnTo>
                  <a:pt x="54485" y="3301"/>
                </a:lnTo>
                <a:lnTo>
                  <a:pt x="54370" y="3174"/>
                </a:lnTo>
                <a:lnTo>
                  <a:pt x="45400" y="3174"/>
                </a:lnTo>
                <a:lnTo>
                  <a:pt x="44147" y="2920"/>
                </a:lnTo>
                <a:lnTo>
                  <a:pt x="43480" y="2539"/>
                </a:lnTo>
                <a:lnTo>
                  <a:pt x="42813" y="2285"/>
                </a:lnTo>
                <a:lnTo>
                  <a:pt x="41513" y="2031"/>
                </a:lnTo>
                <a:close/>
              </a:path>
              <a:path w="151129" h="24129">
                <a:moveTo>
                  <a:pt x="114755" y="3556"/>
                </a:moveTo>
                <a:lnTo>
                  <a:pt x="114168" y="3556"/>
                </a:lnTo>
                <a:lnTo>
                  <a:pt x="112949" y="3810"/>
                </a:lnTo>
                <a:lnTo>
                  <a:pt x="111650" y="4318"/>
                </a:lnTo>
                <a:lnTo>
                  <a:pt x="110707" y="4572"/>
                </a:lnTo>
                <a:lnTo>
                  <a:pt x="117463" y="4572"/>
                </a:lnTo>
                <a:lnTo>
                  <a:pt x="117319" y="4445"/>
                </a:lnTo>
                <a:lnTo>
                  <a:pt x="116330" y="3937"/>
                </a:lnTo>
                <a:lnTo>
                  <a:pt x="114755" y="3556"/>
                </a:lnTo>
                <a:close/>
              </a:path>
              <a:path w="151129" h="24129">
                <a:moveTo>
                  <a:pt x="99391" y="1270"/>
                </a:moveTo>
                <a:lnTo>
                  <a:pt x="93687" y="3302"/>
                </a:lnTo>
                <a:lnTo>
                  <a:pt x="103197" y="3302"/>
                </a:lnTo>
                <a:lnTo>
                  <a:pt x="103002" y="3175"/>
                </a:lnTo>
                <a:lnTo>
                  <a:pt x="102415" y="2921"/>
                </a:lnTo>
                <a:lnTo>
                  <a:pt x="101507" y="2159"/>
                </a:lnTo>
                <a:lnTo>
                  <a:pt x="100920" y="1778"/>
                </a:lnTo>
                <a:lnTo>
                  <a:pt x="100012" y="1397"/>
                </a:lnTo>
                <a:lnTo>
                  <a:pt x="99391" y="1270"/>
                </a:lnTo>
                <a:close/>
              </a:path>
              <a:path w="151129" h="24129">
                <a:moveTo>
                  <a:pt x="58579" y="507"/>
                </a:moveTo>
                <a:lnTo>
                  <a:pt x="57992" y="507"/>
                </a:lnTo>
                <a:lnTo>
                  <a:pt x="56175" y="888"/>
                </a:lnTo>
                <a:lnTo>
                  <a:pt x="54922" y="1650"/>
                </a:lnTo>
                <a:lnTo>
                  <a:pt x="54289" y="2158"/>
                </a:lnTo>
                <a:lnTo>
                  <a:pt x="53231" y="2539"/>
                </a:lnTo>
                <a:lnTo>
                  <a:pt x="52794" y="2539"/>
                </a:lnTo>
                <a:lnTo>
                  <a:pt x="49103" y="2793"/>
                </a:lnTo>
                <a:lnTo>
                  <a:pt x="46355" y="3174"/>
                </a:lnTo>
                <a:lnTo>
                  <a:pt x="54370" y="3174"/>
                </a:lnTo>
                <a:lnTo>
                  <a:pt x="53898" y="2793"/>
                </a:lnTo>
                <a:lnTo>
                  <a:pt x="53703" y="2666"/>
                </a:lnTo>
                <a:lnTo>
                  <a:pt x="62983" y="2666"/>
                </a:lnTo>
                <a:lnTo>
                  <a:pt x="62109" y="2031"/>
                </a:lnTo>
                <a:lnTo>
                  <a:pt x="61684" y="1650"/>
                </a:lnTo>
                <a:lnTo>
                  <a:pt x="60741" y="1142"/>
                </a:lnTo>
                <a:lnTo>
                  <a:pt x="60223" y="888"/>
                </a:lnTo>
                <a:lnTo>
                  <a:pt x="58579" y="50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46052" y="9505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809" y="0"/>
                </a:moveTo>
                <a:lnTo>
                  <a:pt x="4547" y="3481"/>
                </a:lnTo>
                <a:lnTo>
                  <a:pt x="5175" y="4065"/>
                </a:lnTo>
                <a:lnTo>
                  <a:pt x="5486" y="4340"/>
                </a:lnTo>
                <a:lnTo>
                  <a:pt x="5762" y="4661"/>
                </a:lnTo>
                <a:lnTo>
                  <a:pt x="6314" y="4271"/>
                </a:lnTo>
                <a:lnTo>
                  <a:pt x="6977" y="3527"/>
                </a:lnTo>
                <a:lnTo>
                  <a:pt x="7567" y="2542"/>
                </a:lnTo>
                <a:lnTo>
                  <a:pt x="7693" y="2187"/>
                </a:lnTo>
                <a:lnTo>
                  <a:pt x="7815" y="1683"/>
                </a:lnTo>
                <a:lnTo>
                  <a:pt x="7809" y="0"/>
                </a:lnTo>
                <a:close/>
              </a:path>
              <a:path w="8254" h="5080">
                <a:moveTo>
                  <a:pt x="58" y="1248"/>
                </a:moveTo>
                <a:lnTo>
                  <a:pt x="0" y="2542"/>
                </a:lnTo>
                <a:lnTo>
                  <a:pt x="120" y="3206"/>
                </a:lnTo>
                <a:lnTo>
                  <a:pt x="449" y="3996"/>
                </a:lnTo>
                <a:lnTo>
                  <a:pt x="1242" y="3481"/>
                </a:lnTo>
                <a:lnTo>
                  <a:pt x="1553" y="3367"/>
                </a:lnTo>
                <a:lnTo>
                  <a:pt x="1116" y="2977"/>
                </a:lnTo>
                <a:lnTo>
                  <a:pt x="840" y="2702"/>
                </a:lnTo>
                <a:lnTo>
                  <a:pt x="575" y="2382"/>
                </a:lnTo>
                <a:lnTo>
                  <a:pt x="161" y="1637"/>
                </a:lnTo>
                <a:lnTo>
                  <a:pt x="58" y="1248"/>
                </a:lnTo>
                <a:close/>
              </a:path>
              <a:path w="8254" h="5080">
                <a:moveTo>
                  <a:pt x="2772" y="3172"/>
                </a:moveTo>
                <a:lnTo>
                  <a:pt x="2461" y="3172"/>
                </a:lnTo>
                <a:lnTo>
                  <a:pt x="2139" y="3206"/>
                </a:lnTo>
                <a:lnTo>
                  <a:pt x="1846" y="3286"/>
                </a:lnTo>
                <a:lnTo>
                  <a:pt x="2266" y="3561"/>
                </a:lnTo>
                <a:lnTo>
                  <a:pt x="2657" y="3641"/>
                </a:lnTo>
                <a:lnTo>
                  <a:pt x="3048" y="3676"/>
                </a:lnTo>
                <a:lnTo>
                  <a:pt x="3830" y="3676"/>
                </a:lnTo>
                <a:lnTo>
                  <a:pt x="4251" y="3561"/>
                </a:lnTo>
                <a:lnTo>
                  <a:pt x="4071" y="3401"/>
                </a:lnTo>
                <a:lnTo>
                  <a:pt x="3634" y="3286"/>
                </a:lnTo>
                <a:lnTo>
                  <a:pt x="3209" y="3206"/>
                </a:lnTo>
                <a:lnTo>
                  <a:pt x="2772" y="317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44977" y="103121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6656" y="3607"/>
                </a:moveTo>
                <a:lnTo>
                  <a:pt x="3214" y="3607"/>
                </a:lnTo>
                <a:lnTo>
                  <a:pt x="3880" y="3687"/>
                </a:lnTo>
                <a:lnTo>
                  <a:pt x="4202" y="3756"/>
                </a:lnTo>
                <a:lnTo>
                  <a:pt x="4789" y="3951"/>
                </a:lnTo>
                <a:lnTo>
                  <a:pt x="5341" y="4271"/>
                </a:lnTo>
                <a:lnTo>
                  <a:pt x="5571" y="4466"/>
                </a:lnTo>
                <a:lnTo>
                  <a:pt x="6042" y="4191"/>
                </a:lnTo>
                <a:lnTo>
                  <a:pt x="6445" y="3882"/>
                </a:lnTo>
                <a:lnTo>
                  <a:pt x="6656" y="3607"/>
                </a:lnTo>
                <a:close/>
              </a:path>
              <a:path w="7620" h="5080">
                <a:moveTo>
                  <a:pt x="109" y="0"/>
                </a:moveTo>
                <a:lnTo>
                  <a:pt x="1489" y="4077"/>
                </a:lnTo>
                <a:lnTo>
                  <a:pt x="1880" y="3882"/>
                </a:lnTo>
                <a:lnTo>
                  <a:pt x="2317" y="3722"/>
                </a:lnTo>
                <a:lnTo>
                  <a:pt x="2742" y="3641"/>
                </a:lnTo>
                <a:lnTo>
                  <a:pt x="3214" y="3607"/>
                </a:lnTo>
                <a:lnTo>
                  <a:pt x="6656" y="3607"/>
                </a:lnTo>
                <a:lnTo>
                  <a:pt x="6989" y="3172"/>
                </a:lnTo>
                <a:lnTo>
                  <a:pt x="220" y="435"/>
                </a:lnTo>
                <a:lnTo>
                  <a:pt x="109" y="0"/>
                </a:lnTo>
                <a:close/>
              </a:path>
              <a:path w="7620" h="5080">
                <a:moveTo>
                  <a:pt x="7583" y="0"/>
                </a:moveTo>
                <a:lnTo>
                  <a:pt x="3846" y="3172"/>
                </a:lnTo>
                <a:lnTo>
                  <a:pt x="6989" y="3172"/>
                </a:lnTo>
                <a:lnTo>
                  <a:pt x="7146" y="2943"/>
                </a:lnTo>
                <a:lnTo>
                  <a:pt x="7342" y="2542"/>
                </a:lnTo>
                <a:lnTo>
                  <a:pt x="7442" y="2267"/>
                </a:lnTo>
                <a:lnTo>
                  <a:pt x="7568" y="1798"/>
                </a:lnTo>
                <a:lnTo>
                  <a:pt x="75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4466" y="11165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081" y="4512"/>
                </a:lnTo>
                <a:lnTo>
                  <a:pt x="2357" y="4077"/>
                </a:lnTo>
                <a:lnTo>
                  <a:pt x="2667" y="3687"/>
                </a:lnTo>
                <a:lnTo>
                  <a:pt x="3024" y="3367"/>
                </a:lnTo>
                <a:lnTo>
                  <a:pt x="3330" y="3125"/>
                </a:lnTo>
                <a:lnTo>
                  <a:pt x="3058" y="3057"/>
                </a:lnTo>
                <a:lnTo>
                  <a:pt x="113" y="435"/>
                </a:lnTo>
                <a:lnTo>
                  <a:pt x="0" y="0"/>
                </a:lnTo>
                <a:close/>
              </a:path>
              <a:path w="7620" h="5080">
                <a:moveTo>
                  <a:pt x="5715" y="2553"/>
                </a:moveTo>
                <a:lnTo>
                  <a:pt x="4829" y="2553"/>
                </a:lnTo>
                <a:lnTo>
                  <a:pt x="4358" y="2668"/>
                </a:lnTo>
                <a:lnTo>
                  <a:pt x="3498" y="3023"/>
                </a:lnTo>
                <a:lnTo>
                  <a:pt x="4102" y="3125"/>
                </a:lnTo>
                <a:lnTo>
                  <a:pt x="4392" y="3057"/>
                </a:lnTo>
                <a:lnTo>
                  <a:pt x="4714" y="3023"/>
                </a:lnTo>
                <a:lnTo>
                  <a:pt x="5399" y="2748"/>
                </a:lnTo>
                <a:lnTo>
                  <a:pt x="5611" y="2634"/>
                </a:lnTo>
                <a:close/>
              </a:path>
              <a:path w="7620" h="5080">
                <a:moveTo>
                  <a:pt x="7463" y="0"/>
                </a:moveTo>
                <a:lnTo>
                  <a:pt x="5715" y="2553"/>
                </a:lnTo>
                <a:lnTo>
                  <a:pt x="6209" y="2634"/>
                </a:lnTo>
                <a:lnTo>
                  <a:pt x="6706" y="2782"/>
                </a:lnTo>
                <a:lnTo>
                  <a:pt x="7037" y="2943"/>
                </a:lnTo>
                <a:lnTo>
                  <a:pt x="7428" y="1958"/>
                </a:lnTo>
                <a:lnTo>
                  <a:pt x="746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46030" y="11909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45" y="0"/>
                </a:moveTo>
                <a:lnTo>
                  <a:pt x="1184" y="3802"/>
                </a:lnTo>
                <a:lnTo>
                  <a:pt x="1414" y="4031"/>
                </a:lnTo>
                <a:lnTo>
                  <a:pt x="1655" y="4225"/>
                </a:lnTo>
                <a:lnTo>
                  <a:pt x="2207" y="4546"/>
                </a:lnTo>
                <a:lnTo>
                  <a:pt x="2759" y="4775"/>
                </a:lnTo>
                <a:lnTo>
                  <a:pt x="3380" y="4031"/>
                </a:lnTo>
                <a:lnTo>
                  <a:pt x="3737" y="3722"/>
                </a:lnTo>
                <a:lnTo>
                  <a:pt x="4128" y="3481"/>
                </a:lnTo>
                <a:lnTo>
                  <a:pt x="4565" y="3252"/>
                </a:lnTo>
                <a:lnTo>
                  <a:pt x="4869" y="3138"/>
                </a:lnTo>
                <a:lnTo>
                  <a:pt x="3461" y="3138"/>
                </a:lnTo>
                <a:lnTo>
                  <a:pt x="241" y="664"/>
                </a:lnTo>
                <a:lnTo>
                  <a:pt x="45" y="0"/>
                </a:lnTo>
                <a:close/>
              </a:path>
              <a:path w="7620" h="5080">
                <a:moveTo>
                  <a:pt x="7509" y="0"/>
                </a:moveTo>
                <a:lnTo>
                  <a:pt x="4128" y="3138"/>
                </a:lnTo>
                <a:lnTo>
                  <a:pt x="4869" y="3138"/>
                </a:lnTo>
                <a:lnTo>
                  <a:pt x="5473" y="3012"/>
                </a:lnTo>
                <a:lnTo>
                  <a:pt x="5945" y="2977"/>
                </a:lnTo>
                <a:lnTo>
                  <a:pt x="7051" y="2977"/>
                </a:lnTo>
                <a:lnTo>
                  <a:pt x="7322" y="2427"/>
                </a:lnTo>
                <a:lnTo>
                  <a:pt x="7568" y="1569"/>
                </a:lnTo>
                <a:lnTo>
                  <a:pt x="7509" y="0"/>
                </a:lnTo>
                <a:close/>
              </a:path>
              <a:path w="7620" h="5080">
                <a:moveTo>
                  <a:pt x="7051" y="2977"/>
                </a:moveTo>
                <a:lnTo>
                  <a:pt x="5945" y="2977"/>
                </a:lnTo>
                <a:lnTo>
                  <a:pt x="6485" y="3012"/>
                </a:lnTo>
                <a:lnTo>
                  <a:pt x="6957" y="3138"/>
                </a:lnTo>
                <a:lnTo>
                  <a:pt x="7051" y="297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48237" y="126965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1" y="1798"/>
                </a:lnTo>
                <a:lnTo>
                  <a:pt x="142" y="2267"/>
                </a:lnTo>
                <a:lnTo>
                  <a:pt x="237" y="2542"/>
                </a:lnTo>
                <a:lnTo>
                  <a:pt x="356" y="2737"/>
                </a:lnTo>
                <a:lnTo>
                  <a:pt x="471" y="3012"/>
                </a:lnTo>
                <a:lnTo>
                  <a:pt x="666" y="3252"/>
                </a:lnTo>
                <a:lnTo>
                  <a:pt x="827" y="3527"/>
                </a:lnTo>
                <a:lnTo>
                  <a:pt x="1494" y="4157"/>
                </a:lnTo>
                <a:lnTo>
                  <a:pt x="1966" y="4466"/>
                </a:lnTo>
                <a:lnTo>
                  <a:pt x="2518" y="4695"/>
                </a:lnTo>
                <a:lnTo>
                  <a:pt x="2867" y="4157"/>
                </a:lnTo>
                <a:lnTo>
                  <a:pt x="3104" y="3836"/>
                </a:lnTo>
                <a:lnTo>
                  <a:pt x="3495" y="3481"/>
                </a:lnTo>
                <a:lnTo>
                  <a:pt x="3952" y="3172"/>
                </a:lnTo>
                <a:lnTo>
                  <a:pt x="3737" y="3172"/>
                </a:lnTo>
                <a:lnTo>
                  <a:pt x="3058" y="3092"/>
                </a:lnTo>
                <a:lnTo>
                  <a:pt x="2437" y="2943"/>
                </a:lnTo>
                <a:lnTo>
                  <a:pt x="2161" y="2782"/>
                </a:lnTo>
                <a:lnTo>
                  <a:pt x="1839" y="2668"/>
                </a:lnTo>
                <a:lnTo>
                  <a:pt x="80" y="355"/>
                </a:lnTo>
                <a:lnTo>
                  <a:pt x="0" y="0"/>
                </a:lnTo>
                <a:close/>
              </a:path>
              <a:path w="7620" h="5080">
                <a:moveTo>
                  <a:pt x="3998" y="3140"/>
                </a:moveTo>
                <a:lnTo>
                  <a:pt x="3737" y="3172"/>
                </a:lnTo>
                <a:lnTo>
                  <a:pt x="3952" y="3172"/>
                </a:lnTo>
                <a:close/>
              </a:path>
              <a:path w="7620" h="5080">
                <a:moveTo>
                  <a:pt x="5775" y="2555"/>
                </a:moveTo>
                <a:lnTo>
                  <a:pt x="5381" y="2588"/>
                </a:lnTo>
                <a:lnTo>
                  <a:pt x="4662" y="2782"/>
                </a:lnTo>
                <a:lnTo>
                  <a:pt x="4358" y="2897"/>
                </a:lnTo>
                <a:lnTo>
                  <a:pt x="3998" y="3140"/>
                </a:lnTo>
                <a:lnTo>
                  <a:pt x="4404" y="3092"/>
                </a:lnTo>
                <a:lnTo>
                  <a:pt x="5071" y="2943"/>
                </a:lnTo>
                <a:lnTo>
                  <a:pt x="5623" y="2668"/>
                </a:lnTo>
                <a:lnTo>
                  <a:pt x="5775" y="2555"/>
                </a:lnTo>
                <a:close/>
              </a:path>
              <a:path w="7620" h="5080">
                <a:moveTo>
                  <a:pt x="7235" y="2542"/>
                </a:moveTo>
                <a:lnTo>
                  <a:pt x="5933" y="2542"/>
                </a:lnTo>
                <a:lnTo>
                  <a:pt x="6842" y="2668"/>
                </a:lnTo>
                <a:lnTo>
                  <a:pt x="7152" y="2782"/>
                </a:lnTo>
                <a:lnTo>
                  <a:pt x="7235" y="2542"/>
                </a:lnTo>
                <a:close/>
              </a:path>
              <a:path w="7620" h="5080">
                <a:moveTo>
                  <a:pt x="7509" y="0"/>
                </a:moveTo>
                <a:lnTo>
                  <a:pt x="7382" y="355"/>
                </a:lnTo>
                <a:lnTo>
                  <a:pt x="7313" y="664"/>
                </a:lnTo>
                <a:lnTo>
                  <a:pt x="6842" y="1534"/>
                </a:lnTo>
                <a:lnTo>
                  <a:pt x="6405" y="2038"/>
                </a:lnTo>
                <a:lnTo>
                  <a:pt x="6163" y="2267"/>
                </a:lnTo>
                <a:lnTo>
                  <a:pt x="5775" y="2555"/>
                </a:lnTo>
                <a:lnTo>
                  <a:pt x="5933" y="2542"/>
                </a:lnTo>
                <a:lnTo>
                  <a:pt x="7235" y="2542"/>
                </a:lnTo>
                <a:lnTo>
                  <a:pt x="7408" y="2038"/>
                </a:lnTo>
                <a:lnTo>
                  <a:pt x="7522" y="1534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50399" y="13444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3806" y="4901"/>
                </a:lnTo>
                <a:lnTo>
                  <a:pt x="3852" y="4546"/>
                </a:lnTo>
                <a:lnTo>
                  <a:pt x="3985" y="4191"/>
                </a:lnTo>
                <a:lnTo>
                  <a:pt x="4128" y="3916"/>
                </a:lnTo>
                <a:lnTo>
                  <a:pt x="4243" y="3607"/>
                </a:lnTo>
                <a:lnTo>
                  <a:pt x="4577" y="3138"/>
                </a:lnTo>
                <a:lnTo>
                  <a:pt x="114" y="320"/>
                </a:lnTo>
                <a:lnTo>
                  <a:pt x="0" y="0"/>
                </a:lnTo>
                <a:close/>
              </a:path>
              <a:path w="7620" h="5080">
                <a:moveTo>
                  <a:pt x="4656" y="3036"/>
                </a:moveTo>
                <a:lnTo>
                  <a:pt x="4438" y="3092"/>
                </a:lnTo>
                <a:lnTo>
                  <a:pt x="4082" y="3138"/>
                </a:lnTo>
                <a:lnTo>
                  <a:pt x="4577" y="3138"/>
                </a:lnTo>
                <a:close/>
              </a:path>
              <a:path w="7620" h="5080">
                <a:moveTo>
                  <a:pt x="6628" y="1774"/>
                </a:moveTo>
                <a:lnTo>
                  <a:pt x="4656" y="3036"/>
                </a:lnTo>
                <a:lnTo>
                  <a:pt x="5347" y="2782"/>
                </a:lnTo>
                <a:lnTo>
                  <a:pt x="5701" y="2588"/>
                </a:lnTo>
                <a:lnTo>
                  <a:pt x="6405" y="2038"/>
                </a:lnTo>
                <a:lnTo>
                  <a:pt x="6628" y="1774"/>
                </a:lnTo>
                <a:close/>
              </a:path>
              <a:path w="7620" h="5080">
                <a:moveTo>
                  <a:pt x="7509" y="0"/>
                </a:moveTo>
                <a:lnTo>
                  <a:pt x="7428" y="320"/>
                </a:lnTo>
                <a:lnTo>
                  <a:pt x="7313" y="629"/>
                </a:lnTo>
                <a:lnTo>
                  <a:pt x="6842" y="1523"/>
                </a:lnTo>
                <a:lnTo>
                  <a:pt x="6628" y="1774"/>
                </a:lnTo>
                <a:lnTo>
                  <a:pt x="6842" y="1729"/>
                </a:lnTo>
                <a:lnTo>
                  <a:pt x="7509" y="1649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4187" y="14102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4032" y="4890"/>
                </a:lnTo>
                <a:lnTo>
                  <a:pt x="4308" y="4844"/>
                </a:lnTo>
                <a:lnTo>
                  <a:pt x="4504" y="4340"/>
                </a:lnTo>
                <a:lnTo>
                  <a:pt x="4780" y="3870"/>
                </a:lnTo>
                <a:lnTo>
                  <a:pt x="5090" y="3435"/>
                </a:lnTo>
                <a:lnTo>
                  <a:pt x="5410" y="3126"/>
                </a:lnTo>
                <a:lnTo>
                  <a:pt x="3400" y="3126"/>
                </a:lnTo>
                <a:lnTo>
                  <a:pt x="3089" y="3046"/>
                </a:lnTo>
                <a:lnTo>
                  <a:pt x="2779" y="3012"/>
                </a:lnTo>
                <a:lnTo>
                  <a:pt x="2082" y="2737"/>
                </a:lnTo>
                <a:lnTo>
                  <a:pt x="143" y="423"/>
                </a:lnTo>
                <a:lnTo>
                  <a:pt x="19" y="0"/>
                </a:lnTo>
                <a:close/>
              </a:path>
              <a:path w="7620" h="5080">
                <a:moveTo>
                  <a:pt x="7493" y="0"/>
                </a:moveTo>
                <a:lnTo>
                  <a:pt x="4423" y="3046"/>
                </a:lnTo>
                <a:lnTo>
                  <a:pt x="4113" y="3126"/>
                </a:lnTo>
                <a:lnTo>
                  <a:pt x="5410" y="3126"/>
                </a:lnTo>
                <a:lnTo>
                  <a:pt x="5883" y="2737"/>
                </a:lnTo>
                <a:lnTo>
                  <a:pt x="6355" y="2462"/>
                </a:lnTo>
                <a:lnTo>
                  <a:pt x="6631" y="2382"/>
                </a:lnTo>
                <a:lnTo>
                  <a:pt x="6861" y="2267"/>
                </a:lnTo>
                <a:lnTo>
                  <a:pt x="7137" y="2221"/>
                </a:lnTo>
                <a:lnTo>
                  <a:pt x="7378" y="2153"/>
                </a:lnTo>
                <a:lnTo>
                  <a:pt x="7503" y="1752"/>
                </a:lnTo>
                <a:lnTo>
                  <a:pt x="749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8360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3906" y="4890"/>
                </a:lnTo>
                <a:lnTo>
                  <a:pt x="4033" y="4145"/>
                </a:lnTo>
                <a:lnTo>
                  <a:pt x="4263" y="3481"/>
                </a:lnTo>
                <a:lnTo>
                  <a:pt x="4464" y="3126"/>
                </a:lnTo>
                <a:lnTo>
                  <a:pt x="3400" y="3126"/>
                </a:lnTo>
                <a:lnTo>
                  <a:pt x="2768" y="3012"/>
                </a:lnTo>
                <a:lnTo>
                  <a:pt x="142" y="423"/>
                </a:lnTo>
                <a:lnTo>
                  <a:pt x="19" y="0"/>
                </a:lnTo>
                <a:close/>
              </a:path>
              <a:path w="7620" h="5080">
                <a:moveTo>
                  <a:pt x="4506" y="3051"/>
                </a:moveTo>
                <a:lnTo>
                  <a:pt x="4067" y="3126"/>
                </a:lnTo>
                <a:lnTo>
                  <a:pt x="4464" y="3126"/>
                </a:lnTo>
                <a:close/>
              </a:path>
              <a:path w="7620" h="5080">
                <a:moveTo>
                  <a:pt x="6968" y="1305"/>
                </a:moveTo>
                <a:lnTo>
                  <a:pt x="4506" y="3051"/>
                </a:lnTo>
                <a:lnTo>
                  <a:pt x="4734" y="3012"/>
                </a:lnTo>
                <a:lnTo>
                  <a:pt x="5367" y="2782"/>
                </a:lnTo>
                <a:lnTo>
                  <a:pt x="5919" y="2427"/>
                </a:lnTo>
                <a:lnTo>
                  <a:pt x="6620" y="1763"/>
                </a:lnTo>
                <a:lnTo>
                  <a:pt x="6968" y="1305"/>
                </a:lnTo>
                <a:close/>
              </a:path>
              <a:path w="7620" h="5080">
                <a:moveTo>
                  <a:pt x="7483" y="0"/>
                </a:moveTo>
                <a:lnTo>
                  <a:pt x="7370" y="423"/>
                </a:lnTo>
                <a:lnTo>
                  <a:pt x="7172" y="939"/>
                </a:lnTo>
                <a:lnTo>
                  <a:pt x="6968" y="1305"/>
                </a:lnTo>
                <a:lnTo>
                  <a:pt x="7207" y="1248"/>
                </a:lnTo>
                <a:lnTo>
                  <a:pt x="7563" y="1213"/>
                </a:lnTo>
                <a:lnTo>
                  <a:pt x="74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3517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22325" y="54355"/>
                </a:moveTo>
                <a:lnTo>
                  <a:pt x="18600" y="54355"/>
                </a:lnTo>
                <a:lnTo>
                  <a:pt x="19382" y="54482"/>
                </a:lnTo>
                <a:lnTo>
                  <a:pt x="20095" y="54736"/>
                </a:lnTo>
                <a:lnTo>
                  <a:pt x="22407" y="60578"/>
                </a:lnTo>
                <a:lnTo>
                  <a:pt x="22924" y="60578"/>
                </a:lnTo>
                <a:lnTo>
                  <a:pt x="26339" y="63753"/>
                </a:lnTo>
                <a:lnTo>
                  <a:pt x="27524" y="64642"/>
                </a:lnTo>
                <a:lnTo>
                  <a:pt x="28467" y="65277"/>
                </a:lnTo>
                <a:lnTo>
                  <a:pt x="29249" y="65658"/>
                </a:lnTo>
                <a:lnTo>
                  <a:pt x="25908" y="60578"/>
                </a:lnTo>
                <a:lnTo>
                  <a:pt x="23911" y="57149"/>
                </a:lnTo>
                <a:lnTo>
                  <a:pt x="22325" y="54355"/>
                </a:lnTo>
                <a:close/>
              </a:path>
              <a:path w="29845" h="66039">
                <a:moveTo>
                  <a:pt x="14702" y="0"/>
                </a:moveTo>
                <a:lnTo>
                  <a:pt x="12931" y="253"/>
                </a:lnTo>
                <a:lnTo>
                  <a:pt x="11286" y="634"/>
                </a:lnTo>
                <a:lnTo>
                  <a:pt x="8101" y="1142"/>
                </a:lnTo>
                <a:lnTo>
                  <a:pt x="5111" y="1904"/>
                </a:lnTo>
                <a:lnTo>
                  <a:pt x="2397" y="2539"/>
                </a:lnTo>
                <a:lnTo>
                  <a:pt x="1669" y="5079"/>
                </a:lnTo>
                <a:lnTo>
                  <a:pt x="1178" y="7111"/>
                </a:lnTo>
                <a:lnTo>
                  <a:pt x="741" y="9397"/>
                </a:lnTo>
                <a:lnTo>
                  <a:pt x="120" y="13842"/>
                </a:lnTo>
                <a:lnTo>
                  <a:pt x="0" y="22986"/>
                </a:lnTo>
                <a:lnTo>
                  <a:pt x="110" y="24383"/>
                </a:lnTo>
                <a:lnTo>
                  <a:pt x="14000" y="59943"/>
                </a:lnTo>
                <a:lnTo>
                  <a:pt x="14863" y="61086"/>
                </a:lnTo>
                <a:lnTo>
                  <a:pt x="14943" y="57149"/>
                </a:lnTo>
                <a:lnTo>
                  <a:pt x="13644" y="57149"/>
                </a:lnTo>
                <a:lnTo>
                  <a:pt x="12931" y="56895"/>
                </a:lnTo>
                <a:lnTo>
                  <a:pt x="10644" y="53720"/>
                </a:lnTo>
                <a:lnTo>
                  <a:pt x="10688" y="50672"/>
                </a:lnTo>
                <a:lnTo>
                  <a:pt x="9872" y="50545"/>
                </a:lnTo>
                <a:lnTo>
                  <a:pt x="6842" y="46989"/>
                </a:lnTo>
                <a:lnTo>
                  <a:pt x="6945" y="43687"/>
                </a:lnTo>
                <a:lnTo>
                  <a:pt x="7032" y="43306"/>
                </a:lnTo>
                <a:lnTo>
                  <a:pt x="7239" y="42925"/>
                </a:lnTo>
                <a:lnTo>
                  <a:pt x="6687" y="42671"/>
                </a:lnTo>
                <a:lnTo>
                  <a:pt x="6215" y="42417"/>
                </a:lnTo>
                <a:lnTo>
                  <a:pt x="5548" y="41782"/>
                </a:lnTo>
                <a:lnTo>
                  <a:pt x="5387" y="41528"/>
                </a:lnTo>
                <a:lnTo>
                  <a:pt x="5192" y="41274"/>
                </a:lnTo>
                <a:lnTo>
                  <a:pt x="5077" y="41020"/>
                </a:lnTo>
                <a:lnTo>
                  <a:pt x="4916" y="40766"/>
                </a:lnTo>
                <a:lnTo>
                  <a:pt x="4765" y="40131"/>
                </a:lnTo>
                <a:lnTo>
                  <a:pt x="4801" y="36194"/>
                </a:lnTo>
                <a:lnTo>
                  <a:pt x="4916" y="35940"/>
                </a:lnTo>
                <a:lnTo>
                  <a:pt x="4996" y="35559"/>
                </a:lnTo>
                <a:lnTo>
                  <a:pt x="5146" y="35432"/>
                </a:lnTo>
                <a:lnTo>
                  <a:pt x="5272" y="35178"/>
                </a:lnTo>
                <a:lnTo>
                  <a:pt x="4674" y="34924"/>
                </a:lnTo>
                <a:lnTo>
                  <a:pt x="3892" y="34416"/>
                </a:lnTo>
                <a:lnTo>
                  <a:pt x="3260" y="33654"/>
                </a:lnTo>
                <a:lnTo>
                  <a:pt x="3110" y="33400"/>
                </a:lnTo>
                <a:lnTo>
                  <a:pt x="2903" y="33146"/>
                </a:lnTo>
                <a:lnTo>
                  <a:pt x="2673" y="32511"/>
                </a:lnTo>
                <a:lnTo>
                  <a:pt x="2512" y="31876"/>
                </a:lnTo>
                <a:lnTo>
                  <a:pt x="2593" y="28447"/>
                </a:lnTo>
                <a:lnTo>
                  <a:pt x="2849" y="27812"/>
                </a:lnTo>
                <a:lnTo>
                  <a:pt x="3030" y="27431"/>
                </a:lnTo>
                <a:lnTo>
                  <a:pt x="2558" y="27177"/>
                </a:lnTo>
                <a:lnTo>
                  <a:pt x="2121" y="26796"/>
                </a:lnTo>
                <a:lnTo>
                  <a:pt x="1765" y="26415"/>
                </a:lnTo>
                <a:lnTo>
                  <a:pt x="1454" y="25907"/>
                </a:lnTo>
                <a:lnTo>
                  <a:pt x="1178" y="25526"/>
                </a:lnTo>
                <a:lnTo>
                  <a:pt x="1061" y="25145"/>
                </a:lnTo>
                <a:lnTo>
                  <a:pt x="948" y="24637"/>
                </a:lnTo>
                <a:lnTo>
                  <a:pt x="1061" y="20700"/>
                </a:lnTo>
                <a:lnTo>
                  <a:pt x="1178" y="20319"/>
                </a:lnTo>
                <a:lnTo>
                  <a:pt x="1730" y="19430"/>
                </a:lnTo>
                <a:lnTo>
                  <a:pt x="2087" y="19049"/>
                </a:lnTo>
                <a:lnTo>
                  <a:pt x="2478" y="18795"/>
                </a:lnTo>
                <a:lnTo>
                  <a:pt x="2949" y="18414"/>
                </a:lnTo>
                <a:lnTo>
                  <a:pt x="1517" y="15874"/>
                </a:lnTo>
                <a:lnTo>
                  <a:pt x="1569" y="12572"/>
                </a:lnTo>
                <a:lnTo>
                  <a:pt x="1684" y="12064"/>
                </a:lnTo>
                <a:lnTo>
                  <a:pt x="2363" y="10921"/>
                </a:lnTo>
                <a:lnTo>
                  <a:pt x="2673" y="10540"/>
                </a:lnTo>
                <a:lnTo>
                  <a:pt x="2984" y="10286"/>
                </a:lnTo>
                <a:lnTo>
                  <a:pt x="2593" y="9397"/>
                </a:lnTo>
                <a:lnTo>
                  <a:pt x="2708" y="5333"/>
                </a:lnTo>
                <a:lnTo>
                  <a:pt x="2869" y="5079"/>
                </a:lnTo>
                <a:lnTo>
                  <a:pt x="3030" y="4698"/>
                </a:lnTo>
                <a:lnTo>
                  <a:pt x="6997" y="2158"/>
                </a:lnTo>
                <a:lnTo>
                  <a:pt x="13008" y="2158"/>
                </a:lnTo>
                <a:lnTo>
                  <a:pt x="13322" y="1650"/>
                </a:lnTo>
                <a:lnTo>
                  <a:pt x="13759" y="1142"/>
                </a:lnTo>
                <a:lnTo>
                  <a:pt x="14426" y="253"/>
                </a:lnTo>
                <a:lnTo>
                  <a:pt x="14702" y="0"/>
                </a:lnTo>
                <a:close/>
              </a:path>
              <a:path w="29845" h="66039">
                <a:moveTo>
                  <a:pt x="21214" y="52323"/>
                </a:moveTo>
                <a:lnTo>
                  <a:pt x="18163" y="52323"/>
                </a:lnTo>
                <a:lnTo>
                  <a:pt x="18163" y="54101"/>
                </a:lnTo>
                <a:lnTo>
                  <a:pt x="18048" y="54482"/>
                </a:lnTo>
                <a:lnTo>
                  <a:pt x="18324" y="54355"/>
                </a:lnTo>
                <a:lnTo>
                  <a:pt x="22325" y="54355"/>
                </a:lnTo>
                <a:lnTo>
                  <a:pt x="21214" y="52323"/>
                </a:lnTo>
                <a:close/>
              </a:path>
              <a:path w="29845" h="66039">
                <a:moveTo>
                  <a:pt x="17940" y="53042"/>
                </a:moveTo>
                <a:lnTo>
                  <a:pt x="17726" y="53466"/>
                </a:lnTo>
                <a:lnTo>
                  <a:pt x="17531" y="53720"/>
                </a:lnTo>
                <a:lnTo>
                  <a:pt x="17301" y="54101"/>
                </a:lnTo>
                <a:lnTo>
                  <a:pt x="17025" y="54355"/>
                </a:lnTo>
                <a:lnTo>
                  <a:pt x="17220" y="54228"/>
                </a:lnTo>
                <a:lnTo>
                  <a:pt x="17887" y="53212"/>
                </a:lnTo>
                <a:lnTo>
                  <a:pt x="17940" y="53042"/>
                </a:lnTo>
                <a:close/>
              </a:path>
              <a:path w="29845" h="66039">
                <a:moveTo>
                  <a:pt x="18136" y="52412"/>
                </a:moveTo>
                <a:lnTo>
                  <a:pt x="17940" y="53042"/>
                </a:lnTo>
                <a:lnTo>
                  <a:pt x="18083" y="52704"/>
                </a:lnTo>
                <a:lnTo>
                  <a:pt x="18136" y="52412"/>
                </a:lnTo>
                <a:close/>
              </a:path>
              <a:path w="29845" h="66039">
                <a:moveTo>
                  <a:pt x="13008" y="2158"/>
                </a:moveTo>
                <a:lnTo>
                  <a:pt x="7745" y="2158"/>
                </a:lnTo>
                <a:lnTo>
                  <a:pt x="8848" y="2539"/>
                </a:lnTo>
                <a:lnTo>
                  <a:pt x="9124" y="2793"/>
                </a:lnTo>
                <a:lnTo>
                  <a:pt x="10343" y="8000"/>
                </a:lnTo>
                <a:lnTo>
                  <a:pt x="10102" y="8889"/>
                </a:lnTo>
                <a:lnTo>
                  <a:pt x="9550" y="9778"/>
                </a:lnTo>
                <a:lnTo>
                  <a:pt x="8848" y="10540"/>
                </a:lnTo>
                <a:lnTo>
                  <a:pt x="8297" y="11048"/>
                </a:lnTo>
                <a:lnTo>
                  <a:pt x="8492" y="11302"/>
                </a:lnTo>
                <a:lnTo>
                  <a:pt x="8653" y="11556"/>
                </a:lnTo>
                <a:lnTo>
                  <a:pt x="8874" y="12064"/>
                </a:lnTo>
                <a:lnTo>
                  <a:pt x="8998" y="16382"/>
                </a:lnTo>
                <a:lnTo>
                  <a:pt x="8572" y="17398"/>
                </a:lnTo>
                <a:lnTo>
                  <a:pt x="8251" y="17779"/>
                </a:lnTo>
                <a:lnTo>
                  <a:pt x="7906" y="18287"/>
                </a:lnTo>
                <a:lnTo>
                  <a:pt x="7503" y="18541"/>
                </a:lnTo>
                <a:lnTo>
                  <a:pt x="7032" y="18795"/>
                </a:lnTo>
                <a:lnTo>
                  <a:pt x="7664" y="19430"/>
                </a:lnTo>
                <a:lnTo>
                  <a:pt x="8297" y="20700"/>
                </a:lnTo>
                <a:lnTo>
                  <a:pt x="8377" y="24891"/>
                </a:lnTo>
                <a:lnTo>
                  <a:pt x="7986" y="25907"/>
                </a:lnTo>
                <a:lnTo>
                  <a:pt x="8848" y="26415"/>
                </a:lnTo>
                <a:lnTo>
                  <a:pt x="9515" y="27304"/>
                </a:lnTo>
                <a:lnTo>
                  <a:pt x="9791" y="27812"/>
                </a:lnTo>
                <a:lnTo>
                  <a:pt x="9987" y="28320"/>
                </a:lnTo>
                <a:lnTo>
                  <a:pt x="10102" y="31876"/>
                </a:lnTo>
                <a:lnTo>
                  <a:pt x="9872" y="32765"/>
                </a:lnTo>
                <a:lnTo>
                  <a:pt x="9630" y="33273"/>
                </a:lnTo>
                <a:lnTo>
                  <a:pt x="9469" y="33527"/>
                </a:lnTo>
                <a:lnTo>
                  <a:pt x="9791" y="33527"/>
                </a:lnTo>
                <a:lnTo>
                  <a:pt x="10343" y="33908"/>
                </a:lnTo>
                <a:lnTo>
                  <a:pt x="10849" y="34162"/>
                </a:lnTo>
                <a:lnTo>
                  <a:pt x="11321" y="34670"/>
                </a:lnTo>
                <a:lnTo>
                  <a:pt x="12183" y="40131"/>
                </a:lnTo>
                <a:lnTo>
                  <a:pt x="12068" y="40639"/>
                </a:lnTo>
                <a:lnTo>
                  <a:pt x="11873" y="41020"/>
                </a:lnTo>
                <a:lnTo>
                  <a:pt x="12425" y="41274"/>
                </a:lnTo>
                <a:lnTo>
                  <a:pt x="12896" y="41528"/>
                </a:lnTo>
                <a:lnTo>
                  <a:pt x="13563" y="42163"/>
                </a:lnTo>
                <a:lnTo>
                  <a:pt x="13724" y="42417"/>
                </a:lnTo>
                <a:lnTo>
                  <a:pt x="13920" y="42671"/>
                </a:lnTo>
                <a:lnTo>
                  <a:pt x="14276" y="43560"/>
                </a:lnTo>
                <a:lnTo>
                  <a:pt x="14391" y="47370"/>
                </a:lnTo>
                <a:lnTo>
                  <a:pt x="15921" y="47624"/>
                </a:lnTo>
                <a:lnTo>
                  <a:pt x="16588" y="48005"/>
                </a:lnTo>
                <a:lnTo>
                  <a:pt x="17140" y="48513"/>
                </a:lnTo>
                <a:lnTo>
                  <a:pt x="17611" y="49148"/>
                </a:lnTo>
                <a:lnTo>
                  <a:pt x="17807" y="49529"/>
                </a:lnTo>
                <a:lnTo>
                  <a:pt x="17968" y="49783"/>
                </a:lnTo>
                <a:lnTo>
                  <a:pt x="18121" y="50291"/>
                </a:lnTo>
                <a:lnTo>
                  <a:pt x="18244" y="51815"/>
                </a:lnTo>
                <a:lnTo>
                  <a:pt x="18136" y="52412"/>
                </a:lnTo>
                <a:lnTo>
                  <a:pt x="21214" y="52323"/>
                </a:lnTo>
                <a:lnTo>
                  <a:pt x="19220" y="48513"/>
                </a:lnTo>
                <a:lnTo>
                  <a:pt x="15725" y="41020"/>
                </a:lnTo>
                <a:lnTo>
                  <a:pt x="9767" y="17779"/>
                </a:lnTo>
                <a:lnTo>
                  <a:pt x="9886" y="12572"/>
                </a:lnTo>
                <a:lnTo>
                  <a:pt x="12850" y="2412"/>
                </a:lnTo>
                <a:lnTo>
                  <a:pt x="13008" y="215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25377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578" y="0"/>
                </a:moveTo>
                <a:lnTo>
                  <a:pt x="7463" y="309"/>
                </a:lnTo>
                <a:lnTo>
                  <a:pt x="7382" y="629"/>
                </a:lnTo>
                <a:lnTo>
                  <a:pt x="6911" y="1523"/>
                </a:lnTo>
                <a:lnTo>
                  <a:pt x="4162" y="3126"/>
                </a:lnTo>
                <a:lnTo>
                  <a:pt x="3099" y="3126"/>
                </a:lnTo>
                <a:lnTo>
                  <a:pt x="3300" y="3481"/>
                </a:lnTo>
                <a:lnTo>
                  <a:pt x="3530" y="4145"/>
                </a:lnTo>
                <a:lnTo>
                  <a:pt x="3645" y="4890"/>
                </a:lnTo>
                <a:lnTo>
                  <a:pt x="4599" y="4810"/>
                </a:lnTo>
                <a:lnTo>
                  <a:pt x="6970" y="3126"/>
                </a:lnTo>
                <a:lnTo>
                  <a:pt x="3495" y="3126"/>
                </a:lnTo>
                <a:lnTo>
                  <a:pt x="3056" y="3051"/>
                </a:lnTo>
                <a:lnTo>
                  <a:pt x="7017" y="3051"/>
                </a:lnTo>
                <a:lnTo>
                  <a:pt x="7259" y="2622"/>
                </a:lnTo>
                <a:lnTo>
                  <a:pt x="7509" y="2072"/>
                </a:lnTo>
                <a:lnTo>
                  <a:pt x="7624" y="1213"/>
                </a:lnTo>
                <a:lnTo>
                  <a:pt x="7578" y="0"/>
                </a:lnTo>
                <a:close/>
              </a:path>
              <a:path w="7620" h="5080">
                <a:moveTo>
                  <a:pt x="634" y="1313"/>
                </a:moveTo>
                <a:lnTo>
                  <a:pt x="3056" y="3051"/>
                </a:lnTo>
                <a:lnTo>
                  <a:pt x="2748" y="2588"/>
                </a:lnTo>
                <a:lnTo>
                  <a:pt x="634" y="1313"/>
                </a:lnTo>
                <a:close/>
              </a:path>
              <a:path w="7620" h="5080">
                <a:moveTo>
                  <a:pt x="68" y="0"/>
                </a:moveTo>
                <a:lnTo>
                  <a:pt x="0" y="1213"/>
                </a:lnTo>
                <a:lnTo>
                  <a:pt x="344" y="1248"/>
                </a:lnTo>
                <a:lnTo>
                  <a:pt x="634" y="1313"/>
                </a:lnTo>
                <a:lnTo>
                  <a:pt x="264" y="629"/>
                </a:lnTo>
                <a:lnTo>
                  <a:pt x="149" y="309"/>
                </a:lnTo>
                <a:lnTo>
                  <a:pt x="6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8535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14581" y="0"/>
                </a:moveTo>
                <a:lnTo>
                  <a:pt x="19505" y="17017"/>
                </a:lnTo>
                <a:lnTo>
                  <a:pt x="19383" y="19430"/>
                </a:lnTo>
                <a:lnTo>
                  <a:pt x="3172" y="60832"/>
                </a:lnTo>
                <a:lnTo>
                  <a:pt x="0" y="65658"/>
                </a:lnTo>
                <a:lnTo>
                  <a:pt x="816" y="65277"/>
                </a:lnTo>
                <a:lnTo>
                  <a:pt x="2943" y="63753"/>
                </a:lnTo>
                <a:lnTo>
                  <a:pt x="3104" y="63118"/>
                </a:lnTo>
                <a:lnTo>
                  <a:pt x="3576" y="62229"/>
                </a:lnTo>
                <a:lnTo>
                  <a:pt x="4001" y="61721"/>
                </a:lnTo>
                <a:lnTo>
                  <a:pt x="4519" y="61213"/>
                </a:lnTo>
                <a:lnTo>
                  <a:pt x="5381" y="60832"/>
                </a:lnTo>
                <a:lnTo>
                  <a:pt x="6370" y="60578"/>
                </a:lnTo>
                <a:lnTo>
                  <a:pt x="6842" y="60578"/>
                </a:lnTo>
                <a:lnTo>
                  <a:pt x="6937" y="59308"/>
                </a:lnTo>
                <a:lnTo>
                  <a:pt x="10648" y="54355"/>
                </a:lnTo>
                <a:lnTo>
                  <a:pt x="11168" y="54355"/>
                </a:lnTo>
                <a:lnTo>
                  <a:pt x="11071" y="53974"/>
                </a:lnTo>
                <a:lnTo>
                  <a:pt x="14857" y="47370"/>
                </a:lnTo>
                <a:lnTo>
                  <a:pt x="14972" y="43560"/>
                </a:lnTo>
                <a:lnTo>
                  <a:pt x="17410" y="41020"/>
                </a:lnTo>
                <a:lnTo>
                  <a:pt x="17214" y="40639"/>
                </a:lnTo>
                <a:lnTo>
                  <a:pt x="17053" y="40131"/>
                </a:lnTo>
                <a:lnTo>
                  <a:pt x="17053" y="36321"/>
                </a:lnTo>
                <a:lnTo>
                  <a:pt x="17410" y="35432"/>
                </a:lnTo>
                <a:lnTo>
                  <a:pt x="18157" y="34416"/>
                </a:lnTo>
                <a:lnTo>
                  <a:pt x="18399" y="34162"/>
                </a:lnTo>
                <a:lnTo>
                  <a:pt x="18905" y="33908"/>
                </a:lnTo>
                <a:lnTo>
                  <a:pt x="19457" y="33527"/>
                </a:lnTo>
                <a:lnTo>
                  <a:pt x="19767" y="33527"/>
                </a:lnTo>
                <a:lnTo>
                  <a:pt x="19442" y="32892"/>
                </a:lnTo>
                <a:lnTo>
                  <a:pt x="19344" y="32638"/>
                </a:lnTo>
                <a:lnTo>
                  <a:pt x="19248" y="32257"/>
                </a:lnTo>
                <a:lnTo>
                  <a:pt x="19256" y="28447"/>
                </a:lnTo>
                <a:lnTo>
                  <a:pt x="19457" y="27812"/>
                </a:lnTo>
                <a:lnTo>
                  <a:pt x="19733" y="27304"/>
                </a:lnTo>
                <a:lnTo>
                  <a:pt x="20043" y="26923"/>
                </a:lnTo>
                <a:lnTo>
                  <a:pt x="20400" y="26415"/>
                </a:lnTo>
                <a:lnTo>
                  <a:pt x="21308" y="25907"/>
                </a:lnTo>
                <a:lnTo>
                  <a:pt x="21067" y="25399"/>
                </a:lnTo>
                <a:lnTo>
                  <a:pt x="20906" y="24891"/>
                </a:lnTo>
                <a:lnTo>
                  <a:pt x="21895" y="19177"/>
                </a:lnTo>
                <a:lnTo>
                  <a:pt x="22205" y="18796"/>
                </a:lnTo>
                <a:lnTo>
                  <a:pt x="20161" y="15748"/>
                </a:lnTo>
                <a:lnTo>
                  <a:pt x="20239" y="12446"/>
                </a:lnTo>
                <a:lnTo>
                  <a:pt x="20595" y="11557"/>
                </a:lnTo>
                <a:lnTo>
                  <a:pt x="20756" y="11303"/>
                </a:lnTo>
                <a:lnTo>
                  <a:pt x="20952" y="11049"/>
                </a:lnTo>
                <a:lnTo>
                  <a:pt x="20400" y="10541"/>
                </a:lnTo>
                <a:lnTo>
                  <a:pt x="19491" y="9525"/>
                </a:lnTo>
                <a:lnTo>
                  <a:pt x="19079" y="8636"/>
                </a:lnTo>
                <a:lnTo>
                  <a:pt x="18990" y="8382"/>
                </a:lnTo>
                <a:lnTo>
                  <a:pt x="18870" y="7874"/>
                </a:lnTo>
                <a:lnTo>
                  <a:pt x="18951" y="4445"/>
                </a:lnTo>
                <a:lnTo>
                  <a:pt x="19376" y="3556"/>
                </a:lnTo>
                <a:lnTo>
                  <a:pt x="19848" y="3048"/>
                </a:lnTo>
                <a:lnTo>
                  <a:pt x="20434" y="2540"/>
                </a:lnTo>
                <a:lnTo>
                  <a:pt x="21504" y="2159"/>
                </a:lnTo>
                <a:lnTo>
                  <a:pt x="25223" y="2159"/>
                </a:lnTo>
                <a:lnTo>
                  <a:pt x="24137" y="1905"/>
                </a:lnTo>
                <a:lnTo>
                  <a:pt x="21182" y="1143"/>
                </a:lnTo>
                <a:lnTo>
                  <a:pt x="18008" y="635"/>
                </a:lnTo>
                <a:lnTo>
                  <a:pt x="16306" y="254"/>
                </a:lnTo>
                <a:lnTo>
                  <a:pt x="14581" y="0"/>
                </a:lnTo>
                <a:close/>
              </a:path>
              <a:path w="29845" h="66039">
                <a:moveTo>
                  <a:pt x="25223" y="2159"/>
                </a:moveTo>
                <a:lnTo>
                  <a:pt x="22677" y="2159"/>
                </a:lnTo>
                <a:lnTo>
                  <a:pt x="23815" y="2540"/>
                </a:lnTo>
                <a:lnTo>
                  <a:pt x="24528" y="2921"/>
                </a:lnTo>
                <a:lnTo>
                  <a:pt x="26732" y="8890"/>
                </a:lnTo>
                <a:lnTo>
                  <a:pt x="26607" y="9525"/>
                </a:lnTo>
                <a:lnTo>
                  <a:pt x="26414" y="10033"/>
                </a:lnTo>
                <a:lnTo>
                  <a:pt x="26253" y="10287"/>
                </a:lnTo>
                <a:lnTo>
                  <a:pt x="26575" y="10541"/>
                </a:lnTo>
                <a:lnTo>
                  <a:pt x="27162" y="11303"/>
                </a:lnTo>
                <a:lnTo>
                  <a:pt x="27553" y="12065"/>
                </a:lnTo>
                <a:lnTo>
                  <a:pt x="27648" y="12446"/>
                </a:lnTo>
                <a:lnTo>
                  <a:pt x="27696" y="14351"/>
                </a:lnTo>
                <a:lnTo>
                  <a:pt x="27679" y="16129"/>
                </a:lnTo>
                <a:lnTo>
                  <a:pt x="26334" y="18415"/>
                </a:lnTo>
                <a:lnTo>
                  <a:pt x="27162" y="19050"/>
                </a:lnTo>
                <a:lnTo>
                  <a:pt x="27518" y="19431"/>
                </a:lnTo>
                <a:lnTo>
                  <a:pt x="28070" y="20320"/>
                </a:lnTo>
                <a:lnTo>
                  <a:pt x="28266" y="20955"/>
                </a:lnTo>
                <a:lnTo>
                  <a:pt x="28386" y="24384"/>
                </a:lnTo>
                <a:lnTo>
                  <a:pt x="28070" y="25527"/>
                </a:lnTo>
                <a:lnTo>
                  <a:pt x="27518" y="26416"/>
                </a:lnTo>
                <a:lnTo>
                  <a:pt x="26725" y="27178"/>
                </a:lnTo>
                <a:lnTo>
                  <a:pt x="26253" y="27432"/>
                </a:lnTo>
                <a:lnTo>
                  <a:pt x="26495" y="27940"/>
                </a:lnTo>
                <a:lnTo>
                  <a:pt x="26656" y="28448"/>
                </a:lnTo>
                <a:lnTo>
                  <a:pt x="26705" y="32131"/>
                </a:lnTo>
                <a:lnTo>
                  <a:pt x="26460" y="32893"/>
                </a:lnTo>
                <a:lnTo>
                  <a:pt x="26184" y="33401"/>
                </a:lnTo>
                <a:lnTo>
                  <a:pt x="25586" y="34163"/>
                </a:lnTo>
                <a:lnTo>
                  <a:pt x="25356" y="34417"/>
                </a:lnTo>
                <a:lnTo>
                  <a:pt x="25080" y="34544"/>
                </a:lnTo>
                <a:lnTo>
                  <a:pt x="24563" y="34924"/>
                </a:lnTo>
                <a:lnTo>
                  <a:pt x="23976" y="35178"/>
                </a:lnTo>
                <a:lnTo>
                  <a:pt x="24137" y="35432"/>
                </a:lnTo>
                <a:lnTo>
                  <a:pt x="24367" y="35940"/>
                </a:lnTo>
                <a:lnTo>
                  <a:pt x="24488" y="36321"/>
                </a:lnTo>
                <a:lnTo>
                  <a:pt x="24528" y="40131"/>
                </a:lnTo>
                <a:lnTo>
                  <a:pt x="24413" y="40385"/>
                </a:lnTo>
                <a:lnTo>
                  <a:pt x="24333" y="40766"/>
                </a:lnTo>
                <a:lnTo>
                  <a:pt x="24218" y="41020"/>
                </a:lnTo>
                <a:lnTo>
                  <a:pt x="23700" y="41782"/>
                </a:lnTo>
                <a:lnTo>
                  <a:pt x="23309" y="42163"/>
                </a:lnTo>
                <a:lnTo>
                  <a:pt x="23079" y="42417"/>
                </a:lnTo>
                <a:lnTo>
                  <a:pt x="22010" y="42925"/>
                </a:lnTo>
                <a:lnTo>
                  <a:pt x="22205" y="43306"/>
                </a:lnTo>
                <a:lnTo>
                  <a:pt x="22266" y="43560"/>
                </a:lnTo>
                <a:lnTo>
                  <a:pt x="22366" y="47370"/>
                </a:lnTo>
                <a:lnTo>
                  <a:pt x="22286" y="47751"/>
                </a:lnTo>
                <a:lnTo>
                  <a:pt x="22171" y="48132"/>
                </a:lnTo>
                <a:lnTo>
                  <a:pt x="18594" y="50672"/>
                </a:lnTo>
                <a:lnTo>
                  <a:pt x="18556" y="54101"/>
                </a:lnTo>
                <a:lnTo>
                  <a:pt x="15605" y="57149"/>
                </a:lnTo>
                <a:lnTo>
                  <a:pt x="14305" y="57149"/>
                </a:lnTo>
                <a:lnTo>
                  <a:pt x="14386" y="61086"/>
                </a:lnTo>
                <a:lnTo>
                  <a:pt x="29181" y="23749"/>
                </a:lnTo>
                <a:lnTo>
                  <a:pt x="29308" y="21971"/>
                </a:lnTo>
                <a:lnTo>
                  <a:pt x="29204" y="14859"/>
                </a:lnTo>
                <a:lnTo>
                  <a:pt x="26851" y="2540"/>
                </a:lnTo>
                <a:lnTo>
                  <a:pt x="25223" y="2159"/>
                </a:lnTo>
                <a:close/>
              </a:path>
              <a:path w="29845" h="66039">
                <a:moveTo>
                  <a:pt x="6937" y="59308"/>
                </a:moveTo>
                <a:lnTo>
                  <a:pt x="7037" y="59816"/>
                </a:lnTo>
                <a:lnTo>
                  <a:pt x="7233" y="60197"/>
                </a:lnTo>
                <a:lnTo>
                  <a:pt x="7072" y="59816"/>
                </a:lnTo>
                <a:lnTo>
                  <a:pt x="6957" y="59435"/>
                </a:lnTo>
                <a:close/>
              </a:path>
              <a:path w="29845" h="66039">
                <a:moveTo>
                  <a:pt x="11168" y="54355"/>
                </a:moveTo>
                <a:lnTo>
                  <a:pt x="10924" y="54355"/>
                </a:lnTo>
                <a:lnTo>
                  <a:pt x="11200" y="54482"/>
                </a:lnTo>
                <a:close/>
              </a:path>
              <a:path w="29845" h="66039">
                <a:moveTo>
                  <a:pt x="11543" y="53510"/>
                </a:moveTo>
                <a:lnTo>
                  <a:pt x="12028" y="54228"/>
                </a:lnTo>
                <a:lnTo>
                  <a:pt x="12258" y="54355"/>
                </a:lnTo>
                <a:lnTo>
                  <a:pt x="11982" y="54101"/>
                </a:lnTo>
                <a:lnTo>
                  <a:pt x="11543" y="53510"/>
                </a:lnTo>
                <a:close/>
              </a:path>
              <a:path w="29845" h="66039">
                <a:moveTo>
                  <a:pt x="11332" y="53118"/>
                </a:moveTo>
                <a:lnTo>
                  <a:pt x="11481" y="53408"/>
                </a:lnTo>
                <a:lnTo>
                  <a:pt x="11332" y="53118"/>
                </a:lnTo>
                <a:close/>
              </a:path>
              <a:path w="29845" h="66039">
                <a:moveTo>
                  <a:pt x="11129" y="52323"/>
                </a:moveTo>
                <a:lnTo>
                  <a:pt x="11291" y="52986"/>
                </a:lnTo>
                <a:lnTo>
                  <a:pt x="11129" y="52323"/>
                </a:lnTo>
                <a:close/>
              </a:path>
              <a:path w="29845" h="66039">
                <a:moveTo>
                  <a:pt x="27696" y="14351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0204" y="142277"/>
            <a:ext cx="43815" cy="33655"/>
          </a:xfrm>
          <a:custGeom>
            <a:avLst/>
            <a:gdLst/>
            <a:ahLst/>
            <a:cxnLst/>
            <a:rect l="l" t="t" r="r" b="b"/>
            <a:pathLst>
              <a:path w="43815" h="33655">
                <a:moveTo>
                  <a:pt x="31063" y="22859"/>
                </a:moveTo>
                <a:lnTo>
                  <a:pt x="26383" y="27371"/>
                </a:lnTo>
                <a:lnTo>
                  <a:pt x="26891" y="28035"/>
                </a:lnTo>
                <a:lnTo>
                  <a:pt x="35387" y="33636"/>
                </a:lnTo>
                <a:lnTo>
                  <a:pt x="36376" y="33006"/>
                </a:lnTo>
                <a:lnTo>
                  <a:pt x="39826" y="29868"/>
                </a:lnTo>
                <a:lnTo>
                  <a:pt x="40228" y="29444"/>
                </a:lnTo>
                <a:lnTo>
                  <a:pt x="41289" y="27955"/>
                </a:lnTo>
                <a:lnTo>
                  <a:pt x="41838" y="27050"/>
                </a:lnTo>
                <a:lnTo>
                  <a:pt x="39400" y="26627"/>
                </a:lnTo>
                <a:lnTo>
                  <a:pt x="38733" y="26466"/>
                </a:lnTo>
                <a:lnTo>
                  <a:pt x="31730" y="23374"/>
                </a:lnTo>
                <a:lnTo>
                  <a:pt x="31063" y="22859"/>
                </a:lnTo>
                <a:close/>
              </a:path>
              <a:path w="43815" h="33655">
                <a:moveTo>
                  <a:pt x="41171" y="10960"/>
                </a:moveTo>
                <a:lnTo>
                  <a:pt x="29844" y="14372"/>
                </a:lnTo>
                <a:lnTo>
                  <a:pt x="30281" y="14957"/>
                </a:lnTo>
                <a:lnTo>
                  <a:pt x="31650" y="20832"/>
                </a:lnTo>
                <a:lnTo>
                  <a:pt x="34088" y="21061"/>
                </a:lnTo>
                <a:lnTo>
                  <a:pt x="43678" y="20041"/>
                </a:lnTo>
                <a:lnTo>
                  <a:pt x="43563" y="17694"/>
                </a:lnTo>
                <a:lnTo>
                  <a:pt x="43253" y="15976"/>
                </a:lnTo>
                <a:lnTo>
                  <a:pt x="43092" y="15380"/>
                </a:lnTo>
                <a:lnTo>
                  <a:pt x="42775" y="14372"/>
                </a:lnTo>
                <a:lnTo>
                  <a:pt x="42310" y="13158"/>
                </a:lnTo>
                <a:lnTo>
                  <a:pt x="41171" y="10960"/>
                </a:lnTo>
                <a:close/>
              </a:path>
              <a:path w="43815" h="33655">
                <a:moveTo>
                  <a:pt x="24853" y="274"/>
                </a:moveTo>
                <a:lnTo>
                  <a:pt x="22806" y="11040"/>
                </a:lnTo>
                <a:lnTo>
                  <a:pt x="24186" y="11154"/>
                </a:lnTo>
                <a:lnTo>
                  <a:pt x="24612" y="11280"/>
                </a:lnTo>
                <a:lnTo>
                  <a:pt x="29131" y="13582"/>
                </a:lnTo>
                <a:lnTo>
                  <a:pt x="30621" y="10960"/>
                </a:lnTo>
                <a:lnTo>
                  <a:pt x="31374" y="9791"/>
                </a:lnTo>
                <a:lnTo>
                  <a:pt x="33030" y="7478"/>
                </a:lnTo>
                <a:lnTo>
                  <a:pt x="33812" y="6459"/>
                </a:lnTo>
                <a:lnTo>
                  <a:pt x="35306" y="4695"/>
                </a:lnTo>
                <a:lnTo>
                  <a:pt x="34525" y="4145"/>
                </a:lnTo>
                <a:lnTo>
                  <a:pt x="25716" y="435"/>
                </a:lnTo>
                <a:lnTo>
                  <a:pt x="24853" y="274"/>
                </a:lnTo>
                <a:close/>
              </a:path>
              <a:path w="43815" h="33655">
                <a:moveTo>
                  <a:pt x="118" y="14212"/>
                </a:moveTo>
                <a:lnTo>
                  <a:pt x="0" y="18988"/>
                </a:lnTo>
                <a:lnTo>
                  <a:pt x="83" y="19618"/>
                </a:lnTo>
                <a:lnTo>
                  <a:pt x="229" y="20316"/>
                </a:lnTo>
                <a:lnTo>
                  <a:pt x="6373" y="24004"/>
                </a:lnTo>
                <a:lnTo>
                  <a:pt x="7155" y="23958"/>
                </a:lnTo>
                <a:lnTo>
                  <a:pt x="13722" y="22355"/>
                </a:lnTo>
                <a:lnTo>
                  <a:pt x="13526" y="21691"/>
                </a:lnTo>
                <a:lnTo>
                  <a:pt x="13365" y="21026"/>
                </a:lnTo>
                <a:lnTo>
                  <a:pt x="13244" y="20202"/>
                </a:lnTo>
                <a:lnTo>
                  <a:pt x="13333" y="18404"/>
                </a:lnTo>
                <a:lnTo>
                  <a:pt x="13424" y="17808"/>
                </a:lnTo>
                <a:lnTo>
                  <a:pt x="13572" y="17270"/>
                </a:lnTo>
                <a:lnTo>
                  <a:pt x="13768" y="16720"/>
                </a:lnTo>
                <a:lnTo>
                  <a:pt x="13998" y="16205"/>
                </a:lnTo>
                <a:lnTo>
                  <a:pt x="8501" y="16205"/>
                </a:lnTo>
                <a:lnTo>
                  <a:pt x="7477" y="16125"/>
                </a:lnTo>
                <a:lnTo>
                  <a:pt x="6534" y="16010"/>
                </a:lnTo>
                <a:lnTo>
                  <a:pt x="4637" y="15701"/>
                </a:lnTo>
                <a:lnTo>
                  <a:pt x="2164" y="14991"/>
                </a:lnTo>
                <a:lnTo>
                  <a:pt x="118" y="14212"/>
                </a:lnTo>
                <a:close/>
              </a:path>
              <a:path w="43815" h="33655">
                <a:moveTo>
                  <a:pt x="14550" y="15186"/>
                </a:moveTo>
                <a:lnTo>
                  <a:pt x="9478" y="16205"/>
                </a:lnTo>
                <a:lnTo>
                  <a:pt x="13998" y="16205"/>
                </a:lnTo>
                <a:lnTo>
                  <a:pt x="14550" y="15186"/>
                </a:lnTo>
                <a:close/>
              </a:path>
              <a:path w="43815" h="33655">
                <a:moveTo>
                  <a:pt x="17264" y="0"/>
                </a:moveTo>
                <a:lnTo>
                  <a:pt x="6879" y="3836"/>
                </a:lnTo>
                <a:lnTo>
                  <a:pt x="7431" y="5016"/>
                </a:lnTo>
                <a:lnTo>
                  <a:pt x="14791" y="14842"/>
                </a:lnTo>
                <a:lnTo>
                  <a:pt x="15102" y="14407"/>
                </a:lnTo>
                <a:lnTo>
                  <a:pt x="15458" y="14017"/>
                </a:lnTo>
                <a:lnTo>
                  <a:pt x="21783" y="11040"/>
                </a:lnTo>
                <a:lnTo>
                  <a:pt x="22369" y="11040"/>
                </a:lnTo>
                <a:lnTo>
                  <a:pt x="21392" y="9791"/>
                </a:lnTo>
                <a:lnTo>
                  <a:pt x="20529" y="8451"/>
                </a:lnTo>
                <a:lnTo>
                  <a:pt x="19736" y="7008"/>
                </a:lnTo>
                <a:lnTo>
                  <a:pt x="19425" y="6264"/>
                </a:lnTo>
                <a:lnTo>
                  <a:pt x="19069" y="5520"/>
                </a:lnTo>
                <a:lnTo>
                  <a:pt x="18420" y="3836"/>
                </a:lnTo>
                <a:lnTo>
                  <a:pt x="17533" y="1053"/>
                </a:lnTo>
                <a:lnTo>
                  <a:pt x="1726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6602" y="270191"/>
            <a:ext cx="9525" cy="20955"/>
          </a:xfrm>
          <a:custGeom>
            <a:avLst/>
            <a:gdLst/>
            <a:ahLst/>
            <a:cxnLst/>
            <a:rect l="l" t="t" r="r" b="b"/>
            <a:pathLst>
              <a:path w="9525" h="20954">
                <a:moveTo>
                  <a:pt x="1694" y="0"/>
                </a:moveTo>
                <a:lnTo>
                  <a:pt x="1223" y="939"/>
                </a:lnTo>
                <a:lnTo>
                  <a:pt x="717" y="2072"/>
                </a:lnTo>
                <a:lnTo>
                  <a:pt x="521" y="2656"/>
                </a:lnTo>
                <a:lnTo>
                  <a:pt x="280" y="3286"/>
                </a:lnTo>
                <a:lnTo>
                  <a:pt x="130" y="3836"/>
                </a:lnTo>
                <a:lnTo>
                  <a:pt x="50" y="4386"/>
                </a:lnTo>
                <a:lnTo>
                  <a:pt x="0" y="7833"/>
                </a:lnTo>
                <a:lnTo>
                  <a:pt x="212" y="9196"/>
                </a:lnTo>
                <a:lnTo>
                  <a:pt x="5823" y="20397"/>
                </a:lnTo>
                <a:lnTo>
                  <a:pt x="6099" y="20316"/>
                </a:lnTo>
                <a:lnTo>
                  <a:pt x="6340" y="20122"/>
                </a:lnTo>
                <a:lnTo>
                  <a:pt x="6570" y="19893"/>
                </a:lnTo>
                <a:lnTo>
                  <a:pt x="7203" y="18908"/>
                </a:lnTo>
                <a:lnTo>
                  <a:pt x="7594" y="18518"/>
                </a:lnTo>
                <a:lnTo>
                  <a:pt x="8307" y="17969"/>
                </a:lnTo>
                <a:lnTo>
                  <a:pt x="8456" y="17740"/>
                </a:lnTo>
                <a:lnTo>
                  <a:pt x="8663" y="17499"/>
                </a:lnTo>
                <a:lnTo>
                  <a:pt x="8928" y="16755"/>
                </a:lnTo>
                <a:lnTo>
                  <a:pt x="9089" y="16205"/>
                </a:lnTo>
                <a:lnTo>
                  <a:pt x="9330" y="14796"/>
                </a:lnTo>
                <a:lnTo>
                  <a:pt x="9250" y="12689"/>
                </a:lnTo>
                <a:lnTo>
                  <a:pt x="8778" y="11349"/>
                </a:lnTo>
                <a:lnTo>
                  <a:pt x="8341" y="10261"/>
                </a:lnTo>
                <a:lnTo>
                  <a:pt x="7721" y="9127"/>
                </a:lnTo>
                <a:lnTo>
                  <a:pt x="6260" y="6069"/>
                </a:lnTo>
                <a:lnTo>
                  <a:pt x="5593" y="4936"/>
                </a:lnTo>
                <a:lnTo>
                  <a:pt x="5202" y="4386"/>
                </a:lnTo>
                <a:lnTo>
                  <a:pt x="2913" y="1763"/>
                </a:lnTo>
                <a:lnTo>
                  <a:pt x="2051" y="584"/>
                </a:lnTo>
                <a:lnTo>
                  <a:pt x="169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34692" y="146549"/>
            <a:ext cx="34925" cy="25400"/>
          </a:xfrm>
          <a:custGeom>
            <a:avLst/>
            <a:gdLst/>
            <a:ahLst/>
            <a:cxnLst/>
            <a:rect l="l" t="t" r="r" b="b"/>
            <a:pathLst>
              <a:path w="34925" h="25400">
                <a:moveTo>
                  <a:pt x="25586" y="20271"/>
                </a:moveTo>
                <a:lnTo>
                  <a:pt x="24528" y="21450"/>
                </a:lnTo>
                <a:lnTo>
                  <a:pt x="24137" y="21759"/>
                </a:lnTo>
                <a:lnTo>
                  <a:pt x="24574" y="22229"/>
                </a:lnTo>
                <a:lnTo>
                  <a:pt x="28818" y="25092"/>
                </a:lnTo>
                <a:lnTo>
                  <a:pt x="30117" y="23718"/>
                </a:lnTo>
                <a:lnTo>
                  <a:pt x="29680" y="23523"/>
                </a:lnTo>
                <a:lnTo>
                  <a:pt x="28576" y="22859"/>
                </a:lnTo>
                <a:lnTo>
                  <a:pt x="27829" y="22355"/>
                </a:lnTo>
                <a:lnTo>
                  <a:pt x="26690" y="21450"/>
                </a:lnTo>
                <a:lnTo>
                  <a:pt x="26334" y="21061"/>
                </a:lnTo>
                <a:lnTo>
                  <a:pt x="25943" y="20706"/>
                </a:lnTo>
                <a:lnTo>
                  <a:pt x="25586" y="20271"/>
                </a:lnTo>
                <a:close/>
              </a:path>
              <a:path w="34925" h="25400">
                <a:moveTo>
                  <a:pt x="34084" y="10250"/>
                </a:moveTo>
                <a:lnTo>
                  <a:pt x="26541" y="12013"/>
                </a:lnTo>
                <a:lnTo>
                  <a:pt x="26805" y="12643"/>
                </a:lnTo>
                <a:lnTo>
                  <a:pt x="27012" y="13307"/>
                </a:lnTo>
                <a:lnTo>
                  <a:pt x="27136" y="13857"/>
                </a:lnTo>
                <a:lnTo>
                  <a:pt x="27242" y="14682"/>
                </a:lnTo>
                <a:lnTo>
                  <a:pt x="27955" y="14716"/>
                </a:lnTo>
                <a:lnTo>
                  <a:pt x="30037" y="14716"/>
                </a:lnTo>
                <a:lnTo>
                  <a:pt x="31290" y="14636"/>
                </a:lnTo>
                <a:lnTo>
                  <a:pt x="33303" y="14407"/>
                </a:lnTo>
                <a:lnTo>
                  <a:pt x="34475" y="14212"/>
                </a:lnTo>
                <a:lnTo>
                  <a:pt x="34441" y="13857"/>
                </a:lnTo>
                <a:lnTo>
                  <a:pt x="34084" y="12838"/>
                </a:lnTo>
                <a:lnTo>
                  <a:pt x="34084" y="10250"/>
                </a:lnTo>
                <a:close/>
              </a:path>
              <a:path w="34925" h="25400">
                <a:moveTo>
                  <a:pt x="24137" y="0"/>
                </a:moveTo>
                <a:lnTo>
                  <a:pt x="20170" y="7008"/>
                </a:lnTo>
                <a:lnTo>
                  <a:pt x="21469" y="7352"/>
                </a:lnTo>
                <a:lnTo>
                  <a:pt x="22642" y="7902"/>
                </a:lnTo>
                <a:lnTo>
                  <a:pt x="23390" y="8337"/>
                </a:lnTo>
                <a:lnTo>
                  <a:pt x="23624" y="7352"/>
                </a:lnTo>
                <a:lnTo>
                  <a:pt x="23827" y="6688"/>
                </a:lnTo>
                <a:lnTo>
                  <a:pt x="26805" y="1282"/>
                </a:lnTo>
                <a:lnTo>
                  <a:pt x="26265" y="778"/>
                </a:lnTo>
                <a:lnTo>
                  <a:pt x="25552" y="343"/>
                </a:lnTo>
                <a:lnTo>
                  <a:pt x="25241" y="229"/>
                </a:lnTo>
                <a:lnTo>
                  <a:pt x="24137" y="0"/>
                </a:lnTo>
                <a:close/>
              </a:path>
              <a:path w="34925" h="25400">
                <a:moveTo>
                  <a:pt x="10257" y="309"/>
                </a:moveTo>
                <a:lnTo>
                  <a:pt x="7463" y="2027"/>
                </a:lnTo>
                <a:lnTo>
                  <a:pt x="7883" y="2966"/>
                </a:lnTo>
                <a:lnTo>
                  <a:pt x="11867" y="8921"/>
                </a:lnTo>
                <a:lnTo>
                  <a:pt x="12534" y="8417"/>
                </a:lnTo>
                <a:lnTo>
                  <a:pt x="13247" y="7982"/>
                </a:lnTo>
                <a:lnTo>
                  <a:pt x="13995" y="7593"/>
                </a:lnTo>
                <a:lnTo>
                  <a:pt x="14777" y="7272"/>
                </a:lnTo>
                <a:lnTo>
                  <a:pt x="13558" y="5989"/>
                </a:lnTo>
                <a:lnTo>
                  <a:pt x="13006" y="5325"/>
                </a:lnTo>
                <a:lnTo>
                  <a:pt x="12109" y="4111"/>
                </a:lnTo>
                <a:lnTo>
                  <a:pt x="11382" y="2851"/>
                </a:lnTo>
                <a:lnTo>
                  <a:pt x="10729" y="1603"/>
                </a:lnTo>
                <a:lnTo>
                  <a:pt x="10257" y="309"/>
                </a:lnTo>
                <a:close/>
              </a:path>
              <a:path w="34925" h="25400">
                <a:moveTo>
                  <a:pt x="195" y="14052"/>
                </a:moveTo>
                <a:lnTo>
                  <a:pt x="121" y="14281"/>
                </a:lnTo>
                <a:lnTo>
                  <a:pt x="0" y="16319"/>
                </a:lnTo>
                <a:lnTo>
                  <a:pt x="310" y="17110"/>
                </a:lnTo>
                <a:lnTo>
                  <a:pt x="1448" y="17144"/>
                </a:lnTo>
                <a:lnTo>
                  <a:pt x="2587" y="17144"/>
                </a:lnTo>
                <a:lnTo>
                  <a:pt x="4910" y="16984"/>
                </a:lnTo>
                <a:lnTo>
                  <a:pt x="7980" y="16640"/>
                </a:lnTo>
                <a:lnTo>
                  <a:pt x="8843" y="16480"/>
                </a:lnTo>
                <a:lnTo>
                  <a:pt x="8794" y="14361"/>
                </a:lnTo>
                <a:lnTo>
                  <a:pt x="2667" y="14361"/>
                </a:lnTo>
                <a:lnTo>
                  <a:pt x="1609" y="14281"/>
                </a:lnTo>
                <a:lnTo>
                  <a:pt x="195" y="14052"/>
                </a:lnTo>
                <a:close/>
              </a:path>
              <a:path w="34925" h="25400">
                <a:moveTo>
                  <a:pt x="8923" y="13697"/>
                </a:moveTo>
                <a:lnTo>
                  <a:pt x="7072" y="14086"/>
                </a:lnTo>
                <a:lnTo>
                  <a:pt x="6244" y="14212"/>
                </a:lnTo>
                <a:lnTo>
                  <a:pt x="5427" y="14281"/>
                </a:lnTo>
                <a:lnTo>
                  <a:pt x="3932" y="14361"/>
                </a:lnTo>
                <a:lnTo>
                  <a:pt x="8794" y="14361"/>
                </a:lnTo>
                <a:lnTo>
                  <a:pt x="8923" y="1369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06817" y="424296"/>
            <a:ext cx="45085" cy="78740"/>
          </a:xfrm>
          <a:custGeom>
            <a:avLst/>
            <a:gdLst/>
            <a:ahLst/>
            <a:cxnLst/>
            <a:rect l="l" t="t" r="r" b="b"/>
            <a:pathLst>
              <a:path w="45084" h="78740">
                <a:moveTo>
                  <a:pt x="33808" y="0"/>
                </a:moveTo>
                <a:lnTo>
                  <a:pt x="29013" y="1259"/>
                </a:lnTo>
                <a:lnTo>
                  <a:pt x="28105" y="1603"/>
                </a:lnTo>
                <a:lnTo>
                  <a:pt x="26690" y="2072"/>
                </a:lnTo>
                <a:lnTo>
                  <a:pt x="25276" y="2313"/>
                </a:lnTo>
                <a:lnTo>
                  <a:pt x="22286" y="2542"/>
                </a:lnTo>
                <a:lnTo>
                  <a:pt x="21343" y="2668"/>
                </a:lnTo>
                <a:lnTo>
                  <a:pt x="18912" y="5840"/>
                </a:lnTo>
                <a:lnTo>
                  <a:pt x="19146" y="7833"/>
                </a:lnTo>
                <a:lnTo>
                  <a:pt x="19126" y="11830"/>
                </a:lnTo>
                <a:lnTo>
                  <a:pt x="33027" y="39935"/>
                </a:lnTo>
                <a:lnTo>
                  <a:pt x="33923" y="40954"/>
                </a:lnTo>
                <a:lnTo>
                  <a:pt x="34360" y="41618"/>
                </a:lnTo>
                <a:lnTo>
                  <a:pt x="34280" y="42408"/>
                </a:lnTo>
                <a:lnTo>
                  <a:pt x="34084" y="42958"/>
                </a:lnTo>
                <a:lnTo>
                  <a:pt x="14501" y="70009"/>
                </a:lnTo>
                <a:lnTo>
                  <a:pt x="13604" y="70169"/>
                </a:lnTo>
                <a:lnTo>
                  <a:pt x="13167" y="70284"/>
                </a:lnTo>
                <a:lnTo>
                  <a:pt x="11396" y="71063"/>
                </a:lnTo>
                <a:lnTo>
                  <a:pt x="9625" y="72002"/>
                </a:lnTo>
                <a:lnTo>
                  <a:pt x="8762" y="72517"/>
                </a:lnTo>
                <a:lnTo>
                  <a:pt x="7865" y="72987"/>
                </a:lnTo>
                <a:lnTo>
                  <a:pt x="6034" y="73846"/>
                </a:lnTo>
                <a:lnTo>
                  <a:pt x="3139" y="74899"/>
                </a:lnTo>
                <a:lnTo>
                  <a:pt x="2437" y="75174"/>
                </a:lnTo>
                <a:lnTo>
                  <a:pt x="1728" y="75529"/>
                </a:lnTo>
                <a:lnTo>
                  <a:pt x="1218" y="75758"/>
                </a:lnTo>
                <a:lnTo>
                  <a:pt x="701" y="76079"/>
                </a:lnTo>
                <a:lnTo>
                  <a:pt x="269" y="76434"/>
                </a:lnTo>
                <a:lnTo>
                  <a:pt x="34" y="76697"/>
                </a:lnTo>
                <a:lnTo>
                  <a:pt x="0" y="77568"/>
                </a:lnTo>
                <a:lnTo>
                  <a:pt x="114" y="77717"/>
                </a:lnTo>
                <a:lnTo>
                  <a:pt x="551" y="78072"/>
                </a:lnTo>
                <a:lnTo>
                  <a:pt x="862" y="78232"/>
                </a:lnTo>
                <a:lnTo>
                  <a:pt x="1690" y="78587"/>
                </a:lnTo>
                <a:lnTo>
                  <a:pt x="2552" y="78701"/>
                </a:lnTo>
                <a:lnTo>
                  <a:pt x="3300" y="78587"/>
                </a:lnTo>
                <a:lnTo>
                  <a:pt x="3656" y="78461"/>
                </a:lnTo>
                <a:lnTo>
                  <a:pt x="4397" y="78072"/>
                </a:lnTo>
                <a:lnTo>
                  <a:pt x="5025" y="77682"/>
                </a:lnTo>
                <a:lnTo>
                  <a:pt x="6129" y="76903"/>
                </a:lnTo>
                <a:lnTo>
                  <a:pt x="7096" y="76388"/>
                </a:lnTo>
                <a:lnTo>
                  <a:pt x="7463" y="76228"/>
                </a:lnTo>
                <a:lnTo>
                  <a:pt x="8613" y="75838"/>
                </a:lnTo>
                <a:lnTo>
                  <a:pt x="9786" y="75529"/>
                </a:lnTo>
                <a:lnTo>
                  <a:pt x="12339" y="74979"/>
                </a:lnTo>
                <a:lnTo>
                  <a:pt x="13638" y="74670"/>
                </a:lnTo>
                <a:lnTo>
                  <a:pt x="18755" y="71452"/>
                </a:lnTo>
                <a:lnTo>
                  <a:pt x="19146" y="70834"/>
                </a:lnTo>
                <a:lnTo>
                  <a:pt x="19723" y="70169"/>
                </a:lnTo>
                <a:lnTo>
                  <a:pt x="20250" y="69654"/>
                </a:lnTo>
                <a:lnTo>
                  <a:pt x="22136" y="68016"/>
                </a:lnTo>
                <a:lnTo>
                  <a:pt x="22723" y="67467"/>
                </a:lnTo>
                <a:lnTo>
                  <a:pt x="25241" y="63355"/>
                </a:lnTo>
                <a:lnTo>
                  <a:pt x="25828" y="62221"/>
                </a:lnTo>
                <a:lnTo>
                  <a:pt x="34441" y="52509"/>
                </a:lnTo>
                <a:lnTo>
                  <a:pt x="35418" y="51376"/>
                </a:lnTo>
                <a:lnTo>
                  <a:pt x="36752" y="49761"/>
                </a:lnTo>
                <a:lnTo>
                  <a:pt x="37971" y="48123"/>
                </a:lnTo>
                <a:lnTo>
                  <a:pt x="39156" y="46474"/>
                </a:lnTo>
                <a:lnTo>
                  <a:pt x="40340" y="44871"/>
                </a:lnTo>
                <a:lnTo>
                  <a:pt x="41479" y="43267"/>
                </a:lnTo>
                <a:lnTo>
                  <a:pt x="43169" y="41114"/>
                </a:lnTo>
                <a:lnTo>
                  <a:pt x="44342" y="39786"/>
                </a:lnTo>
                <a:lnTo>
                  <a:pt x="44940" y="39190"/>
                </a:lnTo>
                <a:lnTo>
                  <a:pt x="44940" y="38721"/>
                </a:lnTo>
                <a:lnTo>
                  <a:pt x="44779" y="38331"/>
                </a:lnTo>
                <a:lnTo>
                  <a:pt x="44584" y="37942"/>
                </a:lnTo>
                <a:lnTo>
                  <a:pt x="43836" y="36762"/>
                </a:lnTo>
                <a:lnTo>
                  <a:pt x="42778" y="35354"/>
                </a:lnTo>
                <a:lnTo>
                  <a:pt x="41755" y="33796"/>
                </a:lnTo>
                <a:lnTo>
                  <a:pt x="37465" y="14762"/>
                </a:lnTo>
                <a:lnTo>
                  <a:pt x="37875" y="11475"/>
                </a:lnTo>
                <a:lnTo>
                  <a:pt x="38098" y="9986"/>
                </a:lnTo>
                <a:lnTo>
                  <a:pt x="38799" y="5840"/>
                </a:lnTo>
                <a:lnTo>
                  <a:pt x="38926" y="5291"/>
                </a:lnTo>
                <a:lnTo>
                  <a:pt x="38880" y="4111"/>
                </a:lnTo>
                <a:lnTo>
                  <a:pt x="38684" y="3756"/>
                </a:lnTo>
                <a:lnTo>
                  <a:pt x="37902" y="2977"/>
                </a:lnTo>
                <a:lnTo>
                  <a:pt x="37511" y="2668"/>
                </a:lnTo>
                <a:lnTo>
                  <a:pt x="36913" y="2072"/>
                </a:lnTo>
                <a:lnTo>
                  <a:pt x="34280" y="45"/>
                </a:lnTo>
                <a:lnTo>
                  <a:pt x="33808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20040" y="325277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6416" y="0"/>
                </a:moveTo>
                <a:lnTo>
                  <a:pt x="0" y="4031"/>
                </a:lnTo>
                <a:lnTo>
                  <a:pt x="160" y="4546"/>
                </a:lnTo>
                <a:lnTo>
                  <a:pt x="2759" y="6653"/>
                </a:lnTo>
                <a:lnTo>
                  <a:pt x="3150" y="6619"/>
                </a:lnTo>
                <a:lnTo>
                  <a:pt x="7555" y="1878"/>
                </a:lnTo>
                <a:lnTo>
                  <a:pt x="7555" y="629"/>
                </a:lnTo>
                <a:lnTo>
                  <a:pt x="7394" y="435"/>
                </a:lnTo>
                <a:lnTo>
                  <a:pt x="7037" y="160"/>
                </a:lnTo>
                <a:lnTo>
                  <a:pt x="6842" y="80"/>
                </a:lnTo>
                <a:lnTo>
                  <a:pt x="6416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6199" y="244663"/>
            <a:ext cx="40005" cy="46355"/>
          </a:xfrm>
          <a:custGeom>
            <a:avLst/>
            <a:gdLst/>
            <a:ahLst/>
            <a:cxnLst/>
            <a:rect l="l" t="t" r="r" b="b"/>
            <a:pathLst>
              <a:path w="40004" h="46354">
                <a:moveTo>
                  <a:pt x="12492" y="13113"/>
                </a:moveTo>
                <a:lnTo>
                  <a:pt x="11192" y="14212"/>
                </a:lnTo>
                <a:lnTo>
                  <a:pt x="10847" y="14212"/>
                </a:lnTo>
                <a:lnTo>
                  <a:pt x="8685" y="25962"/>
                </a:lnTo>
                <a:lnTo>
                  <a:pt x="8524" y="26902"/>
                </a:lnTo>
                <a:lnTo>
                  <a:pt x="5776" y="33979"/>
                </a:lnTo>
                <a:lnTo>
                  <a:pt x="5304" y="34804"/>
                </a:lnTo>
                <a:lnTo>
                  <a:pt x="4787" y="35628"/>
                </a:lnTo>
                <a:lnTo>
                  <a:pt x="4235" y="36453"/>
                </a:lnTo>
                <a:lnTo>
                  <a:pt x="3729" y="37312"/>
                </a:lnTo>
                <a:lnTo>
                  <a:pt x="3292" y="38171"/>
                </a:lnTo>
                <a:lnTo>
                  <a:pt x="2357" y="40129"/>
                </a:lnTo>
                <a:lnTo>
                  <a:pt x="2038" y="40839"/>
                </a:lnTo>
                <a:lnTo>
                  <a:pt x="302" y="43496"/>
                </a:lnTo>
                <a:lnTo>
                  <a:pt x="64" y="44046"/>
                </a:lnTo>
                <a:lnTo>
                  <a:pt x="0" y="45145"/>
                </a:lnTo>
                <a:lnTo>
                  <a:pt x="544" y="45649"/>
                </a:lnTo>
                <a:lnTo>
                  <a:pt x="854" y="45810"/>
                </a:lnTo>
                <a:lnTo>
                  <a:pt x="1130" y="45924"/>
                </a:lnTo>
                <a:lnTo>
                  <a:pt x="1762" y="46085"/>
                </a:lnTo>
                <a:lnTo>
                  <a:pt x="2429" y="46165"/>
                </a:lnTo>
                <a:lnTo>
                  <a:pt x="3809" y="46119"/>
                </a:lnTo>
                <a:lnTo>
                  <a:pt x="5143" y="46039"/>
                </a:lnTo>
                <a:lnTo>
                  <a:pt x="5339" y="45970"/>
                </a:lnTo>
                <a:lnTo>
                  <a:pt x="5891" y="45569"/>
                </a:lnTo>
                <a:lnTo>
                  <a:pt x="6040" y="45420"/>
                </a:lnTo>
                <a:lnTo>
                  <a:pt x="6397" y="45226"/>
                </a:lnTo>
                <a:lnTo>
                  <a:pt x="6558" y="45180"/>
                </a:lnTo>
                <a:lnTo>
                  <a:pt x="6834" y="45180"/>
                </a:lnTo>
                <a:lnTo>
                  <a:pt x="7144" y="45145"/>
                </a:lnTo>
                <a:lnTo>
                  <a:pt x="10100" y="40129"/>
                </a:lnTo>
                <a:lnTo>
                  <a:pt x="10376" y="39270"/>
                </a:lnTo>
                <a:lnTo>
                  <a:pt x="18195" y="31082"/>
                </a:lnTo>
                <a:lnTo>
                  <a:pt x="19253" y="30543"/>
                </a:lnTo>
                <a:lnTo>
                  <a:pt x="19771" y="30188"/>
                </a:lnTo>
                <a:lnTo>
                  <a:pt x="20242" y="29833"/>
                </a:lnTo>
                <a:lnTo>
                  <a:pt x="20875" y="29204"/>
                </a:lnTo>
                <a:lnTo>
                  <a:pt x="15206" y="29204"/>
                </a:lnTo>
                <a:lnTo>
                  <a:pt x="16389" y="26902"/>
                </a:lnTo>
                <a:lnTo>
                  <a:pt x="24647" y="19423"/>
                </a:lnTo>
                <a:lnTo>
                  <a:pt x="25187" y="19102"/>
                </a:lnTo>
                <a:lnTo>
                  <a:pt x="26096" y="18713"/>
                </a:lnTo>
                <a:lnTo>
                  <a:pt x="13906" y="18713"/>
                </a:lnTo>
                <a:lnTo>
                  <a:pt x="13711" y="18404"/>
                </a:lnTo>
                <a:lnTo>
                  <a:pt x="13588" y="18049"/>
                </a:lnTo>
                <a:lnTo>
                  <a:pt x="13468" y="17304"/>
                </a:lnTo>
                <a:lnTo>
                  <a:pt x="13361" y="14911"/>
                </a:lnTo>
                <a:lnTo>
                  <a:pt x="13285" y="14212"/>
                </a:lnTo>
                <a:lnTo>
                  <a:pt x="13205" y="13903"/>
                </a:lnTo>
                <a:lnTo>
                  <a:pt x="13078" y="13548"/>
                </a:lnTo>
                <a:lnTo>
                  <a:pt x="12883" y="13227"/>
                </a:lnTo>
                <a:lnTo>
                  <a:pt x="12733" y="13158"/>
                </a:lnTo>
                <a:lnTo>
                  <a:pt x="12492" y="13113"/>
                </a:lnTo>
                <a:close/>
              </a:path>
              <a:path w="40004" h="46354">
                <a:moveTo>
                  <a:pt x="21415" y="26970"/>
                </a:moveTo>
                <a:lnTo>
                  <a:pt x="21105" y="27050"/>
                </a:lnTo>
                <a:lnTo>
                  <a:pt x="19414" y="28035"/>
                </a:lnTo>
                <a:lnTo>
                  <a:pt x="18828" y="28345"/>
                </a:lnTo>
                <a:lnTo>
                  <a:pt x="18356" y="28539"/>
                </a:lnTo>
                <a:lnTo>
                  <a:pt x="17954" y="28654"/>
                </a:lnTo>
                <a:lnTo>
                  <a:pt x="17138" y="28814"/>
                </a:lnTo>
                <a:lnTo>
                  <a:pt x="16701" y="28860"/>
                </a:lnTo>
                <a:lnTo>
                  <a:pt x="15206" y="29204"/>
                </a:lnTo>
                <a:lnTo>
                  <a:pt x="20875" y="29204"/>
                </a:lnTo>
                <a:lnTo>
                  <a:pt x="21266" y="28619"/>
                </a:lnTo>
                <a:lnTo>
                  <a:pt x="21530" y="28035"/>
                </a:lnTo>
                <a:lnTo>
                  <a:pt x="21415" y="26970"/>
                </a:lnTo>
                <a:close/>
              </a:path>
              <a:path w="40004" h="46354">
                <a:moveTo>
                  <a:pt x="34939" y="0"/>
                </a:moveTo>
                <a:lnTo>
                  <a:pt x="32697" y="0"/>
                </a:lnTo>
                <a:lnTo>
                  <a:pt x="32306" y="160"/>
                </a:lnTo>
                <a:lnTo>
                  <a:pt x="31949" y="355"/>
                </a:lnTo>
                <a:lnTo>
                  <a:pt x="31282" y="858"/>
                </a:lnTo>
                <a:lnTo>
                  <a:pt x="30811" y="1133"/>
                </a:lnTo>
                <a:lnTo>
                  <a:pt x="26487" y="7203"/>
                </a:lnTo>
                <a:lnTo>
                  <a:pt x="26015" y="8028"/>
                </a:lnTo>
                <a:lnTo>
                  <a:pt x="25590" y="8887"/>
                </a:lnTo>
                <a:lnTo>
                  <a:pt x="24591" y="10650"/>
                </a:lnTo>
                <a:lnTo>
                  <a:pt x="24014" y="11475"/>
                </a:lnTo>
                <a:lnTo>
                  <a:pt x="23146" y="12494"/>
                </a:lnTo>
                <a:lnTo>
                  <a:pt x="21806" y="14212"/>
                </a:lnTo>
                <a:lnTo>
                  <a:pt x="15171" y="18713"/>
                </a:lnTo>
                <a:lnTo>
                  <a:pt x="26096" y="18713"/>
                </a:lnTo>
                <a:lnTo>
                  <a:pt x="27034" y="18324"/>
                </a:lnTo>
                <a:lnTo>
                  <a:pt x="28695" y="17808"/>
                </a:lnTo>
                <a:lnTo>
                  <a:pt x="31052" y="17304"/>
                </a:lnTo>
                <a:lnTo>
                  <a:pt x="32271" y="17190"/>
                </a:lnTo>
                <a:lnTo>
                  <a:pt x="32973" y="16640"/>
                </a:lnTo>
                <a:lnTo>
                  <a:pt x="33720" y="16171"/>
                </a:lnTo>
                <a:lnTo>
                  <a:pt x="34514" y="15735"/>
                </a:lnTo>
                <a:lnTo>
                  <a:pt x="36123" y="14911"/>
                </a:lnTo>
                <a:lnTo>
                  <a:pt x="37653" y="13972"/>
                </a:lnTo>
                <a:lnTo>
                  <a:pt x="38366" y="13388"/>
                </a:lnTo>
                <a:lnTo>
                  <a:pt x="38722" y="12998"/>
                </a:lnTo>
                <a:lnTo>
                  <a:pt x="39033" y="12494"/>
                </a:lnTo>
                <a:lnTo>
                  <a:pt x="39324" y="11704"/>
                </a:lnTo>
                <a:lnTo>
                  <a:pt x="30339" y="11704"/>
                </a:lnTo>
                <a:lnTo>
                  <a:pt x="29994" y="11624"/>
                </a:lnTo>
                <a:lnTo>
                  <a:pt x="29718" y="11429"/>
                </a:lnTo>
                <a:lnTo>
                  <a:pt x="29442" y="11005"/>
                </a:lnTo>
                <a:lnTo>
                  <a:pt x="29316" y="9906"/>
                </a:lnTo>
                <a:lnTo>
                  <a:pt x="29477" y="9127"/>
                </a:lnTo>
                <a:lnTo>
                  <a:pt x="32271" y="3802"/>
                </a:lnTo>
                <a:lnTo>
                  <a:pt x="34939" y="0"/>
                </a:lnTo>
                <a:close/>
              </a:path>
              <a:path w="40004" h="46354">
                <a:moveTo>
                  <a:pt x="37457" y="11120"/>
                </a:moveTo>
                <a:lnTo>
                  <a:pt x="31443" y="11670"/>
                </a:lnTo>
                <a:lnTo>
                  <a:pt x="30972" y="11704"/>
                </a:lnTo>
                <a:lnTo>
                  <a:pt x="39324" y="11704"/>
                </a:lnTo>
                <a:lnTo>
                  <a:pt x="39458" y="11280"/>
                </a:lnTo>
                <a:lnTo>
                  <a:pt x="37457" y="1112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2391" y="236474"/>
            <a:ext cx="25400" cy="52069"/>
          </a:xfrm>
          <a:custGeom>
            <a:avLst/>
            <a:gdLst/>
            <a:ahLst/>
            <a:cxnLst/>
            <a:rect l="l" t="t" r="r" b="b"/>
            <a:pathLst>
              <a:path w="25400" h="52070">
                <a:moveTo>
                  <a:pt x="551" y="15357"/>
                </a:moveTo>
                <a:lnTo>
                  <a:pt x="0" y="15357"/>
                </a:lnTo>
                <a:lnTo>
                  <a:pt x="40" y="16606"/>
                </a:lnTo>
                <a:lnTo>
                  <a:pt x="160" y="19034"/>
                </a:lnTo>
                <a:lnTo>
                  <a:pt x="2909" y="27486"/>
                </a:lnTo>
                <a:lnTo>
                  <a:pt x="3461" y="28780"/>
                </a:lnTo>
                <a:lnTo>
                  <a:pt x="5138" y="39946"/>
                </a:lnTo>
                <a:lnTo>
                  <a:pt x="5019" y="41584"/>
                </a:lnTo>
                <a:lnTo>
                  <a:pt x="4760" y="43932"/>
                </a:lnTo>
                <a:lnTo>
                  <a:pt x="4519" y="45340"/>
                </a:lnTo>
                <a:lnTo>
                  <a:pt x="3967" y="48158"/>
                </a:lnTo>
                <a:lnTo>
                  <a:pt x="3852" y="48639"/>
                </a:lnTo>
                <a:lnTo>
                  <a:pt x="3817" y="51845"/>
                </a:lnTo>
                <a:lnTo>
                  <a:pt x="4404" y="51960"/>
                </a:lnTo>
                <a:lnTo>
                  <a:pt x="4990" y="52006"/>
                </a:lnTo>
                <a:lnTo>
                  <a:pt x="5542" y="52006"/>
                </a:lnTo>
                <a:lnTo>
                  <a:pt x="7313" y="51845"/>
                </a:lnTo>
                <a:lnTo>
                  <a:pt x="8486" y="51685"/>
                </a:lnTo>
                <a:lnTo>
                  <a:pt x="8808" y="51685"/>
                </a:lnTo>
                <a:lnTo>
                  <a:pt x="11120" y="46325"/>
                </a:lnTo>
                <a:lnTo>
                  <a:pt x="11327" y="44916"/>
                </a:lnTo>
                <a:lnTo>
                  <a:pt x="11557" y="41584"/>
                </a:lnTo>
                <a:lnTo>
                  <a:pt x="11672" y="38297"/>
                </a:lnTo>
                <a:lnTo>
                  <a:pt x="12074" y="33361"/>
                </a:lnTo>
                <a:lnTo>
                  <a:pt x="12328" y="31448"/>
                </a:lnTo>
                <a:lnTo>
                  <a:pt x="12546" y="29329"/>
                </a:lnTo>
                <a:lnTo>
                  <a:pt x="12661" y="28551"/>
                </a:lnTo>
                <a:lnTo>
                  <a:pt x="15455" y="23260"/>
                </a:lnTo>
                <a:lnTo>
                  <a:pt x="5979" y="23260"/>
                </a:lnTo>
                <a:lnTo>
                  <a:pt x="2097" y="19034"/>
                </a:lnTo>
                <a:lnTo>
                  <a:pt x="1641" y="17820"/>
                </a:lnTo>
                <a:lnTo>
                  <a:pt x="1138" y="16606"/>
                </a:lnTo>
                <a:lnTo>
                  <a:pt x="551" y="15357"/>
                </a:lnTo>
                <a:close/>
              </a:path>
              <a:path w="25400" h="52070">
                <a:moveTo>
                  <a:pt x="13719" y="0"/>
                </a:moveTo>
                <a:lnTo>
                  <a:pt x="13719" y="1294"/>
                </a:lnTo>
                <a:lnTo>
                  <a:pt x="13443" y="1408"/>
                </a:lnTo>
                <a:lnTo>
                  <a:pt x="12971" y="1683"/>
                </a:lnTo>
                <a:lnTo>
                  <a:pt x="12419" y="2233"/>
                </a:lnTo>
                <a:lnTo>
                  <a:pt x="12143" y="2553"/>
                </a:lnTo>
                <a:lnTo>
                  <a:pt x="11718" y="3447"/>
                </a:lnTo>
                <a:lnTo>
                  <a:pt x="11281" y="4306"/>
                </a:lnTo>
                <a:lnTo>
                  <a:pt x="10192" y="16606"/>
                </a:lnTo>
                <a:lnTo>
                  <a:pt x="10027" y="18598"/>
                </a:lnTo>
                <a:lnTo>
                  <a:pt x="6957" y="23179"/>
                </a:lnTo>
                <a:lnTo>
                  <a:pt x="6646" y="23260"/>
                </a:lnTo>
                <a:lnTo>
                  <a:pt x="15455" y="23260"/>
                </a:lnTo>
                <a:lnTo>
                  <a:pt x="17020" y="21107"/>
                </a:lnTo>
                <a:lnTo>
                  <a:pt x="19581" y="17820"/>
                </a:lnTo>
                <a:lnTo>
                  <a:pt x="21308" y="15667"/>
                </a:lnTo>
                <a:lnTo>
                  <a:pt x="22493" y="14258"/>
                </a:lnTo>
                <a:lnTo>
                  <a:pt x="23599" y="13078"/>
                </a:lnTo>
                <a:lnTo>
                  <a:pt x="17410" y="13078"/>
                </a:lnTo>
                <a:lnTo>
                  <a:pt x="14153" y="5176"/>
                </a:lnTo>
                <a:lnTo>
                  <a:pt x="13805" y="1294"/>
                </a:lnTo>
                <a:lnTo>
                  <a:pt x="13719" y="0"/>
                </a:lnTo>
                <a:close/>
              </a:path>
              <a:path w="25400" h="52070">
                <a:moveTo>
                  <a:pt x="25161" y="8818"/>
                </a:moveTo>
                <a:lnTo>
                  <a:pt x="24609" y="8818"/>
                </a:lnTo>
                <a:lnTo>
                  <a:pt x="24218" y="8932"/>
                </a:lnTo>
                <a:lnTo>
                  <a:pt x="24022" y="9047"/>
                </a:lnTo>
                <a:lnTo>
                  <a:pt x="22731" y="10456"/>
                </a:lnTo>
                <a:lnTo>
                  <a:pt x="21895" y="11315"/>
                </a:lnTo>
                <a:lnTo>
                  <a:pt x="18203" y="13078"/>
                </a:lnTo>
                <a:lnTo>
                  <a:pt x="23599" y="13078"/>
                </a:lnTo>
                <a:lnTo>
                  <a:pt x="24689" y="11784"/>
                </a:lnTo>
                <a:lnTo>
                  <a:pt x="25112" y="11051"/>
                </a:lnTo>
                <a:lnTo>
                  <a:pt x="25241" y="10776"/>
                </a:lnTo>
                <a:lnTo>
                  <a:pt x="25356" y="10421"/>
                </a:lnTo>
                <a:lnTo>
                  <a:pt x="25276" y="885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06287" y="400638"/>
            <a:ext cx="207010" cy="132080"/>
          </a:xfrm>
          <a:custGeom>
            <a:avLst/>
            <a:gdLst/>
            <a:ahLst/>
            <a:cxnLst/>
            <a:rect l="l" t="t" r="r" b="b"/>
            <a:pathLst>
              <a:path w="207009" h="132079">
                <a:moveTo>
                  <a:pt x="61247" y="130809"/>
                </a:moveTo>
                <a:lnTo>
                  <a:pt x="53979" y="130809"/>
                </a:lnTo>
                <a:lnTo>
                  <a:pt x="53737" y="132079"/>
                </a:lnTo>
                <a:lnTo>
                  <a:pt x="60269" y="132079"/>
                </a:lnTo>
                <a:lnTo>
                  <a:pt x="61247" y="130809"/>
                </a:lnTo>
                <a:close/>
              </a:path>
              <a:path w="207009" h="132079">
                <a:moveTo>
                  <a:pt x="65375" y="129539"/>
                </a:moveTo>
                <a:lnTo>
                  <a:pt x="54094" y="129539"/>
                </a:lnTo>
                <a:lnTo>
                  <a:pt x="54094" y="130809"/>
                </a:lnTo>
                <a:lnTo>
                  <a:pt x="64674" y="130809"/>
                </a:lnTo>
                <a:lnTo>
                  <a:pt x="65375" y="129539"/>
                </a:lnTo>
                <a:close/>
              </a:path>
              <a:path w="207009" h="132079">
                <a:moveTo>
                  <a:pt x="60706" y="64770"/>
                </a:moveTo>
                <a:lnTo>
                  <a:pt x="58383" y="64770"/>
                </a:lnTo>
                <a:lnTo>
                  <a:pt x="59683" y="67310"/>
                </a:lnTo>
                <a:lnTo>
                  <a:pt x="59832" y="67310"/>
                </a:lnTo>
                <a:lnTo>
                  <a:pt x="60154" y="68580"/>
                </a:lnTo>
                <a:lnTo>
                  <a:pt x="60545" y="69850"/>
                </a:lnTo>
                <a:lnTo>
                  <a:pt x="61097" y="72390"/>
                </a:lnTo>
                <a:lnTo>
                  <a:pt x="61327" y="73660"/>
                </a:lnTo>
                <a:lnTo>
                  <a:pt x="61718" y="77470"/>
                </a:lnTo>
                <a:lnTo>
                  <a:pt x="62040" y="80010"/>
                </a:lnTo>
                <a:lnTo>
                  <a:pt x="62316" y="82550"/>
                </a:lnTo>
                <a:lnTo>
                  <a:pt x="62546" y="86360"/>
                </a:lnTo>
                <a:lnTo>
                  <a:pt x="62937" y="91440"/>
                </a:lnTo>
                <a:lnTo>
                  <a:pt x="63294" y="93980"/>
                </a:lnTo>
                <a:lnTo>
                  <a:pt x="63535" y="96520"/>
                </a:lnTo>
                <a:lnTo>
                  <a:pt x="63731" y="97790"/>
                </a:lnTo>
                <a:lnTo>
                  <a:pt x="63961" y="102870"/>
                </a:lnTo>
                <a:lnTo>
                  <a:pt x="63765" y="104140"/>
                </a:lnTo>
                <a:lnTo>
                  <a:pt x="63570" y="104140"/>
                </a:lnTo>
                <a:lnTo>
                  <a:pt x="62983" y="106680"/>
                </a:lnTo>
                <a:lnTo>
                  <a:pt x="62592" y="107950"/>
                </a:lnTo>
                <a:lnTo>
                  <a:pt x="61649" y="110490"/>
                </a:lnTo>
                <a:lnTo>
                  <a:pt x="59993" y="114299"/>
                </a:lnTo>
                <a:lnTo>
                  <a:pt x="58809" y="116839"/>
                </a:lnTo>
                <a:lnTo>
                  <a:pt x="57670" y="119379"/>
                </a:lnTo>
                <a:lnTo>
                  <a:pt x="56647" y="120649"/>
                </a:lnTo>
                <a:lnTo>
                  <a:pt x="56175" y="121919"/>
                </a:lnTo>
                <a:lnTo>
                  <a:pt x="55474" y="121919"/>
                </a:lnTo>
                <a:lnTo>
                  <a:pt x="54726" y="123189"/>
                </a:lnTo>
                <a:lnTo>
                  <a:pt x="53933" y="124459"/>
                </a:lnTo>
                <a:lnTo>
                  <a:pt x="52323" y="125729"/>
                </a:lnTo>
                <a:lnTo>
                  <a:pt x="51541" y="126999"/>
                </a:lnTo>
                <a:lnTo>
                  <a:pt x="50828" y="126999"/>
                </a:lnTo>
                <a:lnTo>
                  <a:pt x="50207" y="128269"/>
                </a:lnTo>
                <a:lnTo>
                  <a:pt x="51575" y="129539"/>
                </a:lnTo>
                <a:lnTo>
                  <a:pt x="66560" y="129539"/>
                </a:lnTo>
                <a:lnTo>
                  <a:pt x="67031" y="128270"/>
                </a:lnTo>
                <a:lnTo>
                  <a:pt x="67468" y="128270"/>
                </a:lnTo>
                <a:lnTo>
                  <a:pt x="67859" y="127000"/>
                </a:lnTo>
                <a:lnTo>
                  <a:pt x="68215" y="125730"/>
                </a:lnTo>
                <a:lnTo>
                  <a:pt x="68560" y="125730"/>
                </a:lnTo>
                <a:lnTo>
                  <a:pt x="69825" y="120650"/>
                </a:lnTo>
                <a:lnTo>
                  <a:pt x="59683" y="120649"/>
                </a:lnTo>
                <a:lnTo>
                  <a:pt x="59602" y="119379"/>
                </a:lnTo>
                <a:lnTo>
                  <a:pt x="59798" y="118109"/>
                </a:lnTo>
                <a:lnTo>
                  <a:pt x="60269" y="116839"/>
                </a:lnTo>
                <a:lnTo>
                  <a:pt x="60545" y="116839"/>
                </a:lnTo>
                <a:lnTo>
                  <a:pt x="61799" y="114299"/>
                </a:lnTo>
                <a:lnTo>
                  <a:pt x="62351" y="113030"/>
                </a:lnTo>
                <a:lnTo>
                  <a:pt x="63179" y="110490"/>
                </a:lnTo>
                <a:lnTo>
                  <a:pt x="64156" y="107950"/>
                </a:lnTo>
                <a:lnTo>
                  <a:pt x="64628" y="107950"/>
                </a:lnTo>
                <a:lnTo>
                  <a:pt x="65065" y="106680"/>
                </a:lnTo>
                <a:lnTo>
                  <a:pt x="66479" y="102870"/>
                </a:lnTo>
                <a:lnTo>
                  <a:pt x="64904" y="83820"/>
                </a:lnTo>
                <a:lnTo>
                  <a:pt x="63961" y="76200"/>
                </a:lnTo>
                <a:lnTo>
                  <a:pt x="63765" y="74930"/>
                </a:lnTo>
                <a:lnTo>
                  <a:pt x="63616" y="73660"/>
                </a:lnTo>
                <a:lnTo>
                  <a:pt x="63455" y="71120"/>
                </a:lnTo>
                <a:lnTo>
                  <a:pt x="63340" y="69850"/>
                </a:lnTo>
                <a:lnTo>
                  <a:pt x="62983" y="69850"/>
                </a:lnTo>
                <a:lnTo>
                  <a:pt x="62512" y="68580"/>
                </a:lnTo>
                <a:lnTo>
                  <a:pt x="61960" y="67310"/>
                </a:lnTo>
                <a:lnTo>
                  <a:pt x="60706" y="64770"/>
                </a:lnTo>
                <a:close/>
              </a:path>
              <a:path w="207009" h="132079">
                <a:moveTo>
                  <a:pt x="193711" y="123190"/>
                </a:moveTo>
                <a:lnTo>
                  <a:pt x="181913" y="123190"/>
                </a:lnTo>
                <a:lnTo>
                  <a:pt x="181280" y="125730"/>
                </a:lnTo>
                <a:lnTo>
                  <a:pt x="189146" y="125730"/>
                </a:lnTo>
                <a:lnTo>
                  <a:pt x="189974" y="124460"/>
                </a:lnTo>
                <a:lnTo>
                  <a:pt x="193033" y="124460"/>
                </a:lnTo>
                <a:lnTo>
                  <a:pt x="193711" y="123190"/>
                </a:lnTo>
                <a:close/>
              </a:path>
              <a:path w="207009" h="132079">
                <a:moveTo>
                  <a:pt x="195045" y="121920"/>
                </a:moveTo>
                <a:lnTo>
                  <a:pt x="181913" y="121920"/>
                </a:lnTo>
                <a:lnTo>
                  <a:pt x="181947" y="123190"/>
                </a:lnTo>
                <a:lnTo>
                  <a:pt x="194804" y="123190"/>
                </a:lnTo>
                <a:lnTo>
                  <a:pt x="195045" y="121920"/>
                </a:lnTo>
                <a:close/>
              </a:path>
              <a:path w="207009" h="132079">
                <a:moveTo>
                  <a:pt x="187651" y="111760"/>
                </a:moveTo>
                <a:lnTo>
                  <a:pt x="185523" y="111760"/>
                </a:lnTo>
                <a:lnTo>
                  <a:pt x="185098" y="113030"/>
                </a:lnTo>
                <a:lnTo>
                  <a:pt x="184155" y="114300"/>
                </a:lnTo>
                <a:lnTo>
                  <a:pt x="180774" y="118110"/>
                </a:lnTo>
                <a:lnTo>
                  <a:pt x="179590" y="119380"/>
                </a:lnTo>
                <a:lnTo>
                  <a:pt x="178486" y="119380"/>
                </a:lnTo>
                <a:lnTo>
                  <a:pt x="177508" y="120650"/>
                </a:lnTo>
                <a:lnTo>
                  <a:pt x="180579" y="121920"/>
                </a:lnTo>
                <a:lnTo>
                  <a:pt x="195275" y="121920"/>
                </a:lnTo>
                <a:lnTo>
                  <a:pt x="196264" y="120650"/>
                </a:lnTo>
                <a:lnTo>
                  <a:pt x="198150" y="115570"/>
                </a:lnTo>
                <a:lnTo>
                  <a:pt x="198662" y="114300"/>
                </a:lnTo>
                <a:lnTo>
                  <a:pt x="189456" y="114300"/>
                </a:lnTo>
                <a:lnTo>
                  <a:pt x="188709" y="113030"/>
                </a:lnTo>
                <a:lnTo>
                  <a:pt x="187731" y="113030"/>
                </a:lnTo>
                <a:lnTo>
                  <a:pt x="187651" y="111760"/>
                </a:lnTo>
                <a:close/>
              </a:path>
              <a:path w="207009" h="132079">
                <a:moveTo>
                  <a:pt x="72183" y="113030"/>
                </a:moveTo>
                <a:lnTo>
                  <a:pt x="65927" y="113030"/>
                </a:lnTo>
                <a:lnTo>
                  <a:pt x="65617" y="114300"/>
                </a:lnTo>
                <a:lnTo>
                  <a:pt x="65375" y="114300"/>
                </a:lnTo>
                <a:lnTo>
                  <a:pt x="64984" y="116840"/>
                </a:lnTo>
                <a:lnTo>
                  <a:pt x="64513" y="118110"/>
                </a:lnTo>
                <a:lnTo>
                  <a:pt x="64352" y="118110"/>
                </a:lnTo>
                <a:lnTo>
                  <a:pt x="64202" y="119380"/>
                </a:lnTo>
                <a:lnTo>
                  <a:pt x="63179" y="119379"/>
                </a:lnTo>
                <a:lnTo>
                  <a:pt x="62707" y="120649"/>
                </a:lnTo>
                <a:lnTo>
                  <a:pt x="69825" y="120650"/>
                </a:lnTo>
                <a:lnTo>
                  <a:pt x="70377" y="119380"/>
                </a:lnTo>
                <a:lnTo>
                  <a:pt x="71240" y="115570"/>
                </a:lnTo>
                <a:lnTo>
                  <a:pt x="71550" y="115570"/>
                </a:lnTo>
                <a:lnTo>
                  <a:pt x="72183" y="113030"/>
                </a:lnTo>
                <a:close/>
              </a:path>
              <a:path w="207009" h="132079">
                <a:moveTo>
                  <a:pt x="15915" y="114299"/>
                </a:moveTo>
                <a:lnTo>
                  <a:pt x="3058" y="114299"/>
                </a:lnTo>
                <a:lnTo>
                  <a:pt x="1333" y="116839"/>
                </a:lnTo>
                <a:lnTo>
                  <a:pt x="10096" y="116839"/>
                </a:lnTo>
                <a:lnTo>
                  <a:pt x="12063" y="115569"/>
                </a:lnTo>
                <a:lnTo>
                  <a:pt x="14777" y="115569"/>
                </a:lnTo>
                <a:lnTo>
                  <a:pt x="15915" y="114299"/>
                </a:lnTo>
                <a:close/>
              </a:path>
              <a:path w="207009" h="132079">
                <a:moveTo>
                  <a:pt x="74345" y="12700"/>
                </a:moveTo>
                <a:lnTo>
                  <a:pt x="73287" y="12700"/>
                </a:lnTo>
                <a:lnTo>
                  <a:pt x="72137" y="20320"/>
                </a:lnTo>
                <a:lnTo>
                  <a:pt x="71665" y="22860"/>
                </a:lnTo>
                <a:lnTo>
                  <a:pt x="71240" y="25400"/>
                </a:lnTo>
                <a:lnTo>
                  <a:pt x="70021" y="31750"/>
                </a:lnTo>
                <a:lnTo>
                  <a:pt x="68445" y="39370"/>
                </a:lnTo>
                <a:lnTo>
                  <a:pt x="67813" y="43180"/>
                </a:lnTo>
                <a:lnTo>
                  <a:pt x="67537" y="44450"/>
                </a:lnTo>
                <a:lnTo>
                  <a:pt x="67307" y="46990"/>
                </a:lnTo>
                <a:lnTo>
                  <a:pt x="67111" y="48260"/>
                </a:lnTo>
                <a:lnTo>
                  <a:pt x="66950" y="49530"/>
                </a:lnTo>
                <a:lnTo>
                  <a:pt x="66950" y="55880"/>
                </a:lnTo>
                <a:lnTo>
                  <a:pt x="67065" y="57150"/>
                </a:lnTo>
                <a:lnTo>
                  <a:pt x="67617" y="60960"/>
                </a:lnTo>
                <a:lnTo>
                  <a:pt x="67859" y="63500"/>
                </a:lnTo>
                <a:lnTo>
                  <a:pt x="67261" y="66040"/>
                </a:lnTo>
                <a:lnTo>
                  <a:pt x="67065" y="67310"/>
                </a:lnTo>
                <a:lnTo>
                  <a:pt x="66950" y="71120"/>
                </a:lnTo>
                <a:lnTo>
                  <a:pt x="67031" y="72390"/>
                </a:lnTo>
                <a:lnTo>
                  <a:pt x="67226" y="73660"/>
                </a:lnTo>
                <a:lnTo>
                  <a:pt x="67502" y="74930"/>
                </a:lnTo>
                <a:lnTo>
                  <a:pt x="67859" y="77470"/>
                </a:lnTo>
                <a:lnTo>
                  <a:pt x="69434" y="87630"/>
                </a:lnTo>
                <a:lnTo>
                  <a:pt x="70101" y="92710"/>
                </a:lnTo>
                <a:lnTo>
                  <a:pt x="70331" y="95250"/>
                </a:lnTo>
                <a:lnTo>
                  <a:pt x="70446" y="104140"/>
                </a:lnTo>
                <a:lnTo>
                  <a:pt x="70170" y="105410"/>
                </a:lnTo>
                <a:lnTo>
                  <a:pt x="69975" y="106680"/>
                </a:lnTo>
                <a:lnTo>
                  <a:pt x="69745" y="106680"/>
                </a:lnTo>
                <a:lnTo>
                  <a:pt x="69469" y="107950"/>
                </a:lnTo>
                <a:lnTo>
                  <a:pt x="68606" y="109220"/>
                </a:lnTo>
                <a:lnTo>
                  <a:pt x="67617" y="110490"/>
                </a:lnTo>
                <a:lnTo>
                  <a:pt x="66720" y="111760"/>
                </a:lnTo>
                <a:lnTo>
                  <a:pt x="66318" y="113030"/>
                </a:lnTo>
                <a:lnTo>
                  <a:pt x="72183" y="113030"/>
                </a:lnTo>
                <a:lnTo>
                  <a:pt x="73045" y="114300"/>
                </a:lnTo>
                <a:lnTo>
                  <a:pt x="74816" y="114300"/>
                </a:lnTo>
                <a:lnTo>
                  <a:pt x="75449" y="115570"/>
                </a:lnTo>
                <a:lnTo>
                  <a:pt x="75759" y="113030"/>
                </a:lnTo>
                <a:lnTo>
                  <a:pt x="72608" y="83820"/>
                </a:lnTo>
                <a:lnTo>
                  <a:pt x="72217" y="81280"/>
                </a:lnTo>
                <a:lnTo>
                  <a:pt x="71907" y="78740"/>
                </a:lnTo>
                <a:lnTo>
                  <a:pt x="71631" y="76200"/>
                </a:lnTo>
                <a:lnTo>
                  <a:pt x="71665" y="69850"/>
                </a:lnTo>
                <a:lnTo>
                  <a:pt x="71987" y="67310"/>
                </a:lnTo>
                <a:lnTo>
                  <a:pt x="72183" y="66040"/>
                </a:lnTo>
                <a:lnTo>
                  <a:pt x="72183" y="63500"/>
                </a:lnTo>
                <a:lnTo>
                  <a:pt x="72459" y="63500"/>
                </a:lnTo>
                <a:lnTo>
                  <a:pt x="72539" y="62230"/>
                </a:lnTo>
                <a:lnTo>
                  <a:pt x="72735" y="62230"/>
                </a:lnTo>
                <a:lnTo>
                  <a:pt x="71826" y="59690"/>
                </a:lnTo>
                <a:lnTo>
                  <a:pt x="71631" y="58420"/>
                </a:lnTo>
                <a:lnTo>
                  <a:pt x="71516" y="57150"/>
                </a:lnTo>
                <a:lnTo>
                  <a:pt x="71631" y="53340"/>
                </a:lnTo>
                <a:lnTo>
                  <a:pt x="71746" y="52070"/>
                </a:lnTo>
                <a:lnTo>
                  <a:pt x="71907" y="50800"/>
                </a:lnTo>
                <a:lnTo>
                  <a:pt x="72102" y="49530"/>
                </a:lnTo>
                <a:lnTo>
                  <a:pt x="72574" y="48260"/>
                </a:lnTo>
                <a:lnTo>
                  <a:pt x="73080" y="45720"/>
                </a:lnTo>
                <a:lnTo>
                  <a:pt x="73597" y="44450"/>
                </a:lnTo>
                <a:lnTo>
                  <a:pt x="74069" y="41910"/>
                </a:lnTo>
                <a:lnTo>
                  <a:pt x="74425" y="40640"/>
                </a:lnTo>
                <a:lnTo>
                  <a:pt x="74736" y="39370"/>
                </a:lnTo>
                <a:lnTo>
                  <a:pt x="75483" y="34290"/>
                </a:lnTo>
                <a:lnTo>
                  <a:pt x="75989" y="30480"/>
                </a:lnTo>
                <a:lnTo>
                  <a:pt x="76265" y="29210"/>
                </a:lnTo>
                <a:lnTo>
                  <a:pt x="88340" y="29210"/>
                </a:lnTo>
                <a:lnTo>
                  <a:pt x="93101" y="27940"/>
                </a:lnTo>
                <a:lnTo>
                  <a:pt x="98874" y="27940"/>
                </a:lnTo>
                <a:lnTo>
                  <a:pt x="100138" y="26670"/>
                </a:lnTo>
                <a:lnTo>
                  <a:pt x="127220" y="26670"/>
                </a:lnTo>
                <a:lnTo>
                  <a:pt x="128635" y="25400"/>
                </a:lnTo>
                <a:lnTo>
                  <a:pt x="131349" y="25400"/>
                </a:lnTo>
                <a:lnTo>
                  <a:pt x="132292" y="24130"/>
                </a:lnTo>
                <a:lnTo>
                  <a:pt x="140042" y="24130"/>
                </a:lnTo>
                <a:lnTo>
                  <a:pt x="139214" y="22860"/>
                </a:lnTo>
                <a:lnTo>
                  <a:pt x="138858" y="21590"/>
                </a:lnTo>
                <a:lnTo>
                  <a:pt x="138547" y="21590"/>
                </a:lnTo>
                <a:lnTo>
                  <a:pt x="138030" y="20320"/>
                </a:lnTo>
                <a:lnTo>
                  <a:pt x="137604" y="20320"/>
                </a:lnTo>
                <a:lnTo>
                  <a:pt x="136190" y="19050"/>
                </a:lnTo>
                <a:lnTo>
                  <a:pt x="78036" y="19050"/>
                </a:lnTo>
                <a:lnTo>
                  <a:pt x="77841" y="17780"/>
                </a:lnTo>
                <a:lnTo>
                  <a:pt x="77450" y="17780"/>
                </a:lnTo>
                <a:lnTo>
                  <a:pt x="77059" y="16510"/>
                </a:lnTo>
                <a:lnTo>
                  <a:pt x="76265" y="15240"/>
                </a:lnTo>
                <a:lnTo>
                  <a:pt x="75955" y="15240"/>
                </a:lnTo>
                <a:lnTo>
                  <a:pt x="75598" y="13970"/>
                </a:lnTo>
                <a:lnTo>
                  <a:pt x="74816" y="13970"/>
                </a:lnTo>
                <a:lnTo>
                  <a:pt x="74345" y="12700"/>
                </a:lnTo>
                <a:close/>
              </a:path>
              <a:path w="207009" h="132079">
                <a:moveTo>
                  <a:pt x="18008" y="111759"/>
                </a:moveTo>
                <a:lnTo>
                  <a:pt x="1414" y="111759"/>
                </a:lnTo>
                <a:lnTo>
                  <a:pt x="2472" y="113029"/>
                </a:lnTo>
                <a:lnTo>
                  <a:pt x="3495" y="113029"/>
                </a:lnTo>
                <a:lnTo>
                  <a:pt x="3300" y="114299"/>
                </a:lnTo>
                <a:lnTo>
                  <a:pt x="16663" y="114299"/>
                </a:lnTo>
                <a:lnTo>
                  <a:pt x="17065" y="113029"/>
                </a:lnTo>
                <a:lnTo>
                  <a:pt x="18008" y="111759"/>
                </a:lnTo>
                <a:close/>
              </a:path>
              <a:path w="207009" h="132079">
                <a:moveTo>
                  <a:pt x="192688" y="41910"/>
                </a:moveTo>
                <a:lnTo>
                  <a:pt x="182304" y="41910"/>
                </a:lnTo>
                <a:lnTo>
                  <a:pt x="183051" y="43180"/>
                </a:lnTo>
                <a:lnTo>
                  <a:pt x="184707" y="43180"/>
                </a:lnTo>
                <a:lnTo>
                  <a:pt x="186708" y="44450"/>
                </a:lnTo>
                <a:lnTo>
                  <a:pt x="188122" y="44450"/>
                </a:lnTo>
                <a:lnTo>
                  <a:pt x="188237" y="45720"/>
                </a:lnTo>
                <a:lnTo>
                  <a:pt x="188479" y="45720"/>
                </a:lnTo>
                <a:lnTo>
                  <a:pt x="188594" y="46990"/>
                </a:lnTo>
                <a:lnTo>
                  <a:pt x="188904" y="48260"/>
                </a:lnTo>
                <a:lnTo>
                  <a:pt x="189456" y="52070"/>
                </a:lnTo>
                <a:lnTo>
                  <a:pt x="190641" y="58420"/>
                </a:lnTo>
                <a:lnTo>
                  <a:pt x="191273" y="60960"/>
                </a:lnTo>
                <a:lnTo>
                  <a:pt x="192331" y="66040"/>
                </a:lnTo>
                <a:lnTo>
                  <a:pt x="192722" y="67310"/>
                </a:lnTo>
                <a:lnTo>
                  <a:pt x="193585" y="69850"/>
                </a:lnTo>
                <a:lnTo>
                  <a:pt x="194056" y="71120"/>
                </a:lnTo>
                <a:lnTo>
                  <a:pt x="194608" y="72390"/>
                </a:lnTo>
                <a:lnTo>
                  <a:pt x="194689" y="74930"/>
                </a:lnTo>
                <a:lnTo>
                  <a:pt x="194850" y="77470"/>
                </a:lnTo>
                <a:lnTo>
                  <a:pt x="196540" y="81280"/>
                </a:lnTo>
                <a:lnTo>
                  <a:pt x="198035" y="86360"/>
                </a:lnTo>
                <a:lnTo>
                  <a:pt x="198507" y="87630"/>
                </a:lnTo>
                <a:lnTo>
                  <a:pt x="198932" y="88900"/>
                </a:lnTo>
                <a:lnTo>
                  <a:pt x="199323" y="91440"/>
                </a:lnTo>
                <a:lnTo>
                  <a:pt x="199645" y="92710"/>
                </a:lnTo>
                <a:lnTo>
                  <a:pt x="199921" y="93980"/>
                </a:lnTo>
                <a:lnTo>
                  <a:pt x="200151" y="96520"/>
                </a:lnTo>
                <a:lnTo>
                  <a:pt x="200116" y="99060"/>
                </a:lnTo>
                <a:lnTo>
                  <a:pt x="200036" y="100330"/>
                </a:lnTo>
                <a:lnTo>
                  <a:pt x="199404" y="100330"/>
                </a:lnTo>
                <a:lnTo>
                  <a:pt x="198978" y="101600"/>
                </a:lnTo>
                <a:lnTo>
                  <a:pt x="198656" y="101600"/>
                </a:lnTo>
                <a:lnTo>
                  <a:pt x="197794" y="102870"/>
                </a:lnTo>
                <a:lnTo>
                  <a:pt x="196966" y="105410"/>
                </a:lnTo>
                <a:lnTo>
                  <a:pt x="196149" y="106680"/>
                </a:lnTo>
                <a:lnTo>
                  <a:pt x="194574" y="109220"/>
                </a:lnTo>
                <a:lnTo>
                  <a:pt x="193826" y="110490"/>
                </a:lnTo>
                <a:lnTo>
                  <a:pt x="193113" y="113030"/>
                </a:lnTo>
                <a:lnTo>
                  <a:pt x="192412" y="114300"/>
                </a:lnTo>
                <a:lnTo>
                  <a:pt x="198662" y="114300"/>
                </a:lnTo>
                <a:lnTo>
                  <a:pt x="199174" y="113030"/>
                </a:lnTo>
                <a:lnTo>
                  <a:pt x="200818" y="109220"/>
                </a:lnTo>
                <a:lnTo>
                  <a:pt x="201761" y="107950"/>
                </a:lnTo>
                <a:lnTo>
                  <a:pt x="202393" y="107950"/>
                </a:lnTo>
                <a:lnTo>
                  <a:pt x="202750" y="106680"/>
                </a:lnTo>
                <a:lnTo>
                  <a:pt x="206878" y="106680"/>
                </a:lnTo>
                <a:lnTo>
                  <a:pt x="206798" y="102870"/>
                </a:lnTo>
                <a:lnTo>
                  <a:pt x="206717" y="101600"/>
                </a:lnTo>
                <a:lnTo>
                  <a:pt x="206602" y="100330"/>
                </a:lnTo>
                <a:lnTo>
                  <a:pt x="206292" y="97790"/>
                </a:lnTo>
                <a:lnTo>
                  <a:pt x="205694" y="95250"/>
                </a:lnTo>
                <a:lnTo>
                  <a:pt x="205188" y="93980"/>
                </a:lnTo>
                <a:lnTo>
                  <a:pt x="204636" y="91440"/>
                </a:lnTo>
                <a:lnTo>
                  <a:pt x="204049" y="90170"/>
                </a:lnTo>
                <a:lnTo>
                  <a:pt x="200898" y="80010"/>
                </a:lnTo>
                <a:lnTo>
                  <a:pt x="200312" y="78740"/>
                </a:lnTo>
                <a:lnTo>
                  <a:pt x="199760" y="76200"/>
                </a:lnTo>
                <a:lnTo>
                  <a:pt x="199174" y="74930"/>
                </a:lnTo>
                <a:lnTo>
                  <a:pt x="198070" y="71120"/>
                </a:lnTo>
                <a:lnTo>
                  <a:pt x="197564" y="68580"/>
                </a:lnTo>
                <a:lnTo>
                  <a:pt x="197092" y="66040"/>
                </a:lnTo>
                <a:lnTo>
                  <a:pt x="196575" y="63500"/>
                </a:lnTo>
                <a:lnTo>
                  <a:pt x="196149" y="62230"/>
                </a:lnTo>
                <a:lnTo>
                  <a:pt x="195666" y="59690"/>
                </a:lnTo>
                <a:lnTo>
                  <a:pt x="195241" y="57150"/>
                </a:lnTo>
                <a:lnTo>
                  <a:pt x="194056" y="50800"/>
                </a:lnTo>
                <a:lnTo>
                  <a:pt x="192998" y="44450"/>
                </a:lnTo>
                <a:lnTo>
                  <a:pt x="192688" y="41910"/>
                </a:lnTo>
                <a:close/>
              </a:path>
              <a:path w="207009" h="132079">
                <a:moveTo>
                  <a:pt x="103278" y="110490"/>
                </a:moveTo>
                <a:lnTo>
                  <a:pt x="90778" y="110490"/>
                </a:lnTo>
                <a:lnTo>
                  <a:pt x="90306" y="111760"/>
                </a:lnTo>
                <a:lnTo>
                  <a:pt x="89559" y="113030"/>
                </a:lnTo>
                <a:lnTo>
                  <a:pt x="98517" y="113030"/>
                </a:lnTo>
                <a:lnTo>
                  <a:pt x="99311" y="111760"/>
                </a:lnTo>
                <a:lnTo>
                  <a:pt x="102059" y="111760"/>
                </a:lnTo>
                <a:lnTo>
                  <a:pt x="103278" y="110490"/>
                </a:lnTo>
                <a:close/>
              </a:path>
              <a:path w="207009" h="132079">
                <a:moveTo>
                  <a:pt x="36327" y="64769"/>
                </a:moveTo>
                <a:lnTo>
                  <a:pt x="31957" y="64769"/>
                </a:lnTo>
                <a:lnTo>
                  <a:pt x="31957" y="66039"/>
                </a:lnTo>
                <a:lnTo>
                  <a:pt x="31405" y="68579"/>
                </a:lnTo>
                <a:lnTo>
                  <a:pt x="27633" y="83819"/>
                </a:lnTo>
                <a:lnTo>
                  <a:pt x="27242" y="85089"/>
                </a:lnTo>
                <a:lnTo>
                  <a:pt x="26299" y="87629"/>
                </a:lnTo>
                <a:lnTo>
                  <a:pt x="26069" y="88899"/>
                </a:lnTo>
                <a:lnTo>
                  <a:pt x="25862" y="88899"/>
                </a:lnTo>
                <a:lnTo>
                  <a:pt x="25552" y="91439"/>
                </a:lnTo>
                <a:lnTo>
                  <a:pt x="25356" y="92709"/>
                </a:lnTo>
                <a:lnTo>
                  <a:pt x="25000" y="93979"/>
                </a:lnTo>
                <a:lnTo>
                  <a:pt x="24850" y="93979"/>
                </a:lnTo>
                <a:lnTo>
                  <a:pt x="24413" y="95249"/>
                </a:lnTo>
                <a:lnTo>
                  <a:pt x="23309" y="95249"/>
                </a:lnTo>
                <a:lnTo>
                  <a:pt x="22838" y="96519"/>
                </a:lnTo>
                <a:lnTo>
                  <a:pt x="22136" y="97789"/>
                </a:lnTo>
                <a:lnTo>
                  <a:pt x="21699" y="97789"/>
                </a:lnTo>
                <a:lnTo>
                  <a:pt x="18870" y="101599"/>
                </a:lnTo>
                <a:lnTo>
                  <a:pt x="17962" y="101599"/>
                </a:lnTo>
                <a:lnTo>
                  <a:pt x="16237" y="104139"/>
                </a:lnTo>
                <a:lnTo>
                  <a:pt x="15409" y="105409"/>
                </a:lnTo>
                <a:lnTo>
                  <a:pt x="14662" y="106679"/>
                </a:lnTo>
                <a:lnTo>
                  <a:pt x="4680" y="106679"/>
                </a:lnTo>
                <a:lnTo>
                  <a:pt x="1966" y="109219"/>
                </a:lnTo>
                <a:lnTo>
                  <a:pt x="0" y="111759"/>
                </a:lnTo>
                <a:lnTo>
                  <a:pt x="18514" y="111759"/>
                </a:lnTo>
                <a:lnTo>
                  <a:pt x="18790" y="110489"/>
                </a:lnTo>
                <a:lnTo>
                  <a:pt x="19652" y="109219"/>
                </a:lnTo>
                <a:lnTo>
                  <a:pt x="20515" y="106679"/>
                </a:lnTo>
                <a:lnTo>
                  <a:pt x="20986" y="105409"/>
                </a:lnTo>
                <a:lnTo>
                  <a:pt x="21538" y="105409"/>
                </a:lnTo>
                <a:lnTo>
                  <a:pt x="22171" y="104139"/>
                </a:lnTo>
                <a:lnTo>
                  <a:pt x="32831" y="78739"/>
                </a:lnTo>
                <a:lnTo>
                  <a:pt x="33061" y="77469"/>
                </a:lnTo>
                <a:lnTo>
                  <a:pt x="33923" y="73659"/>
                </a:lnTo>
                <a:lnTo>
                  <a:pt x="34751" y="69849"/>
                </a:lnTo>
                <a:lnTo>
                  <a:pt x="35223" y="68579"/>
                </a:lnTo>
                <a:lnTo>
                  <a:pt x="35740" y="67309"/>
                </a:lnTo>
                <a:lnTo>
                  <a:pt x="36005" y="66039"/>
                </a:lnTo>
                <a:lnTo>
                  <a:pt x="36327" y="64769"/>
                </a:lnTo>
                <a:close/>
              </a:path>
              <a:path w="207009" h="132079">
                <a:moveTo>
                  <a:pt x="196264" y="97790"/>
                </a:moveTo>
                <a:lnTo>
                  <a:pt x="193470" y="97790"/>
                </a:lnTo>
                <a:lnTo>
                  <a:pt x="192492" y="99060"/>
                </a:lnTo>
                <a:lnTo>
                  <a:pt x="191894" y="100330"/>
                </a:lnTo>
                <a:lnTo>
                  <a:pt x="190917" y="101600"/>
                </a:lnTo>
                <a:lnTo>
                  <a:pt x="187145" y="109220"/>
                </a:lnTo>
                <a:lnTo>
                  <a:pt x="185926" y="111760"/>
                </a:lnTo>
                <a:lnTo>
                  <a:pt x="187685" y="111760"/>
                </a:lnTo>
                <a:lnTo>
                  <a:pt x="187846" y="110490"/>
                </a:lnTo>
                <a:lnTo>
                  <a:pt x="188122" y="110490"/>
                </a:lnTo>
                <a:lnTo>
                  <a:pt x="188904" y="109220"/>
                </a:lnTo>
                <a:lnTo>
                  <a:pt x="189376" y="107950"/>
                </a:lnTo>
                <a:lnTo>
                  <a:pt x="190330" y="106680"/>
                </a:lnTo>
                <a:lnTo>
                  <a:pt x="190802" y="106680"/>
                </a:lnTo>
                <a:lnTo>
                  <a:pt x="191469" y="105410"/>
                </a:lnTo>
                <a:lnTo>
                  <a:pt x="192055" y="102870"/>
                </a:lnTo>
                <a:lnTo>
                  <a:pt x="192366" y="102870"/>
                </a:lnTo>
                <a:lnTo>
                  <a:pt x="193079" y="101600"/>
                </a:lnTo>
                <a:lnTo>
                  <a:pt x="193504" y="100330"/>
                </a:lnTo>
                <a:lnTo>
                  <a:pt x="194183" y="100330"/>
                </a:lnTo>
                <a:lnTo>
                  <a:pt x="195517" y="99060"/>
                </a:lnTo>
                <a:lnTo>
                  <a:pt x="196264" y="97790"/>
                </a:lnTo>
                <a:close/>
              </a:path>
              <a:path w="207009" h="132079">
                <a:moveTo>
                  <a:pt x="100840" y="100330"/>
                </a:moveTo>
                <a:lnTo>
                  <a:pt x="96401" y="100330"/>
                </a:lnTo>
                <a:lnTo>
                  <a:pt x="95493" y="101600"/>
                </a:lnTo>
                <a:lnTo>
                  <a:pt x="91169" y="105410"/>
                </a:lnTo>
                <a:lnTo>
                  <a:pt x="89444" y="106680"/>
                </a:lnTo>
                <a:lnTo>
                  <a:pt x="87673" y="107950"/>
                </a:lnTo>
                <a:lnTo>
                  <a:pt x="88972" y="109220"/>
                </a:lnTo>
                <a:lnTo>
                  <a:pt x="90973" y="109220"/>
                </a:lnTo>
                <a:lnTo>
                  <a:pt x="91054" y="110490"/>
                </a:lnTo>
                <a:lnTo>
                  <a:pt x="104462" y="110490"/>
                </a:lnTo>
                <a:lnTo>
                  <a:pt x="105601" y="109220"/>
                </a:lnTo>
                <a:lnTo>
                  <a:pt x="107843" y="107950"/>
                </a:lnTo>
                <a:lnTo>
                  <a:pt x="110201" y="106680"/>
                </a:lnTo>
                <a:lnTo>
                  <a:pt x="112915" y="104140"/>
                </a:lnTo>
                <a:lnTo>
                  <a:pt x="119515" y="104140"/>
                </a:lnTo>
                <a:lnTo>
                  <a:pt x="121367" y="102870"/>
                </a:lnTo>
                <a:lnTo>
                  <a:pt x="101081" y="102870"/>
                </a:lnTo>
                <a:lnTo>
                  <a:pt x="100644" y="101600"/>
                </a:lnTo>
                <a:lnTo>
                  <a:pt x="100840" y="100330"/>
                </a:lnTo>
                <a:close/>
              </a:path>
              <a:path w="207009" h="132079">
                <a:moveTo>
                  <a:pt x="206878" y="106680"/>
                </a:moveTo>
                <a:lnTo>
                  <a:pt x="203382" y="106680"/>
                </a:lnTo>
                <a:lnTo>
                  <a:pt x="203923" y="107950"/>
                </a:lnTo>
                <a:lnTo>
                  <a:pt x="206798" y="107950"/>
                </a:lnTo>
                <a:lnTo>
                  <a:pt x="206878" y="106680"/>
                </a:lnTo>
                <a:close/>
              </a:path>
              <a:path w="207009" h="132079">
                <a:moveTo>
                  <a:pt x="18951" y="93979"/>
                </a:moveTo>
                <a:lnTo>
                  <a:pt x="16387" y="93979"/>
                </a:lnTo>
                <a:lnTo>
                  <a:pt x="14627" y="95249"/>
                </a:lnTo>
                <a:lnTo>
                  <a:pt x="10372" y="100329"/>
                </a:lnTo>
                <a:lnTo>
                  <a:pt x="8808" y="102869"/>
                </a:lnTo>
                <a:lnTo>
                  <a:pt x="6370" y="105409"/>
                </a:lnTo>
                <a:lnTo>
                  <a:pt x="5496" y="106679"/>
                </a:lnTo>
                <a:lnTo>
                  <a:pt x="12500" y="106679"/>
                </a:lnTo>
                <a:lnTo>
                  <a:pt x="11913" y="105409"/>
                </a:lnTo>
                <a:lnTo>
                  <a:pt x="9751" y="105409"/>
                </a:lnTo>
                <a:lnTo>
                  <a:pt x="9786" y="104139"/>
                </a:lnTo>
                <a:lnTo>
                  <a:pt x="10568" y="104139"/>
                </a:lnTo>
                <a:lnTo>
                  <a:pt x="11166" y="102869"/>
                </a:lnTo>
                <a:lnTo>
                  <a:pt x="12500" y="101599"/>
                </a:lnTo>
                <a:lnTo>
                  <a:pt x="16984" y="96519"/>
                </a:lnTo>
                <a:lnTo>
                  <a:pt x="18951" y="93979"/>
                </a:lnTo>
                <a:close/>
              </a:path>
              <a:path w="207009" h="132079">
                <a:moveTo>
                  <a:pt x="119515" y="104140"/>
                </a:moveTo>
                <a:lnTo>
                  <a:pt x="115629" y="104140"/>
                </a:lnTo>
                <a:lnTo>
                  <a:pt x="116020" y="105410"/>
                </a:lnTo>
                <a:lnTo>
                  <a:pt x="118848" y="105410"/>
                </a:lnTo>
                <a:lnTo>
                  <a:pt x="119515" y="104140"/>
                </a:lnTo>
                <a:close/>
              </a:path>
              <a:path w="207009" h="132079">
                <a:moveTo>
                  <a:pt x="150380" y="63500"/>
                </a:moveTo>
                <a:lnTo>
                  <a:pt x="144872" y="63500"/>
                </a:lnTo>
                <a:lnTo>
                  <a:pt x="143699" y="66040"/>
                </a:lnTo>
                <a:lnTo>
                  <a:pt x="142009" y="67310"/>
                </a:lnTo>
                <a:lnTo>
                  <a:pt x="140870" y="68580"/>
                </a:lnTo>
                <a:lnTo>
                  <a:pt x="139686" y="71120"/>
                </a:lnTo>
                <a:lnTo>
                  <a:pt x="137282" y="73660"/>
                </a:lnTo>
                <a:lnTo>
                  <a:pt x="135948" y="76200"/>
                </a:lnTo>
                <a:lnTo>
                  <a:pt x="134971" y="76200"/>
                </a:lnTo>
                <a:lnTo>
                  <a:pt x="131349" y="80010"/>
                </a:lnTo>
                <a:lnTo>
                  <a:pt x="130095" y="81280"/>
                </a:lnTo>
                <a:lnTo>
                  <a:pt x="128290" y="83820"/>
                </a:lnTo>
                <a:lnTo>
                  <a:pt x="127738" y="85090"/>
                </a:lnTo>
                <a:lnTo>
                  <a:pt x="126749" y="86360"/>
                </a:lnTo>
                <a:lnTo>
                  <a:pt x="126358" y="86360"/>
                </a:lnTo>
                <a:lnTo>
                  <a:pt x="125771" y="87630"/>
                </a:lnTo>
                <a:lnTo>
                  <a:pt x="125530" y="87630"/>
                </a:lnTo>
                <a:lnTo>
                  <a:pt x="124978" y="88900"/>
                </a:lnTo>
                <a:lnTo>
                  <a:pt x="124667" y="90170"/>
                </a:lnTo>
                <a:lnTo>
                  <a:pt x="124311" y="90170"/>
                </a:lnTo>
                <a:lnTo>
                  <a:pt x="123805" y="91440"/>
                </a:lnTo>
                <a:lnTo>
                  <a:pt x="123253" y="91440"/>
                </a:lnTo>
                <a:lnTo>
                  <a:pt x="122666" y="92710"/>
                </a:lnTo>
                <a:lnTo>
                  <a:pt x="120780" y="93980"/>
                </a:lnTo>
                <a:lnTo>
                  <a:pt x="120182" y="93980"/>
                </a:lnTo>
                <a:lnTo>
                  <a:pt x="119676" y="95250"/>
                </a:lnTo>
                <a:lnTo>
                  <a:pt x="119285" y="95250"/>
                </a:lnTo>
                <a:lnTo>
                  <a:pt x="118814" y="96520"/>
                </a:lnTo>
                <a:lnTo>
                  <a:pt x="118618" y="96520"/>
                </a:lnTo>
                <a:lnTo>
                  <a:pt x="118492" y="97790"/>
                </a:lnTo>
                <a:lnTo>
                  <a:pt x="116801" y="97790"/>
                </a:lnTo>
                <a:lnTo>
                  <a:pt x="115502" y="99060"/>
                </a:lnTo>
                <a:lnTo>
                  <a:pt x="112869" y="99060"/>
                </a:lnTo>
                <a:lnTo>
                  <a:pt x="110316" y="100330"/>
                </a:lnTo>
                <a:lnTo>
                  <a:pt x="107521" y="100330"/>
                </a:lnTo>
                <a:lnTo>
                  <a:pt x="106659" y="101600"/>
                </a:lnTo>
                <a:lnTo>
                  <a:pt x="105555" y="101600"/>
                </a:lnTo>
                <a:lnTo>
                  <a:pt x="104853" y="102870"/>
                </a:lnTo>
                <a:lnTo>
                  <a:pt x="121367" y="102870"/>
                </a:lnTo>
                <a:lnTo>
                  <a:pt x="122505" y="100330"/>
                </a:lnTo>
                <a:lnTo>
                  <a:pt x="124633" y="97790"/>
                </a:lnTo>
                <a:lnTo>
                  <a:pt x="126599" y="95250"/>
                </a:lnTo>
                <a:lnTo>
                  <a:pt x="131314" y="87630"/>
                </a:lnTo>
                <a:lnTo>
                  <a:pt x="132292" y="85090"/>
                </a:lnTo>
                <a:lnTo>
                  <a:pt x="133281" y="83820"/>
                </a:lnTo>
                <a:lnTo>
                  <a:pt x="134338" y="82550"/>
                </a:lnTo>
                <a:lnTo>
                  <a:pt x="135442" y="81280"/>
                </a:lnTo>
                <a:lnTo>
                  <a:pt x="136270" y="80010"/>
                </a:lnTo>
                <a:lnTo>
                  <a:pt x="137167" y="78740"/>
                </a:lnTo>
                <a:lnTo>
                  <a:pt x="139053" y="77470"/>
                </a:lnTo>
                <a:lnTo>
                  <a:pt x="140985" y="74930"/>
                </a:lnTo>
                <a:lnTo>
                  <a:pt x="142986" y="72390"/>
                </a:lnTo>
                <a:lnTo>
                  <a:pt x="143975" y="72390"/>
                </a:lnTo>
                <a:lnTo>
                  <a:pt x="146804" y="68580"/>
                </a:lnTo>
                <a:lnTo>
                  <a:pt x="148529" y="66040"/>
                </a:lnTo>
                <a:lnTo>
                  <a:pt x="149323" y="66040"/>
                </a:lnTo>
                <a:lnTo>
                  <a:pt x="150070" y="64770"/>
                </a:lnTo>
                <a:lnTo>
                  <a:pt x="150380" y="63500"/>
                </a:lnTo>
                <a:close/>
              </a:path>
              <a:path w="207009" h="132079">
                <a:moveTo>
                  <a:pt x="102967" y="99060"/>
                </a:moveTo>
                <a:lnTo>
                  <a:pt x="98253" y="99060"/>
                </a:lnTo>
                <a:lnTo>
                  <a:pt x="97298" y="100330"/>
                </a:lnTo>
                <a:lnTo>
                  <a:pt x="102335" y="100330"/>
                </a:lnTo>
                <a:lnTo>
                  <a:pt x="102967" y="99060"/>
                </a:lnTo>
                <a:close/>
              </a:path>
              <a:path w="207009" h="132079">
                <a:moveTo>
                  <a:pt x="109292" y="96520"/>
                </a:moveTo>
                <a:lnTo>
                  <a:pt x="102300" y="96520"/>
                </a:lnTo>
                <a:lnTo>
                  <a:pt x="100207" y="97790"/>
                </a:lnTo>
                <a:lnTo>
                  <a:pt x="99196" y="99060"/>
                </a:lnTo>
                <a:lnTo>
                  <a:pt x="103669" y="99060"/>
                </a:lnTo>
                <a:lnTo>
                  <a:pt x="106659" y="97790"/>
                </a:lnTo>
                <a:lnTo>
                  <a:pt x="108395" y="97790"/>
                </a:lnTo>
                <a:lnTo>
                  <a:pt x="109292" y="96520"/>
                </a:lnTo>
                <a:close/>
              </a:path>
              <a:path w="207009" h="132079">
                <a:moveTo>
                  <a:pt x="196575" y="96520"/>
                </a:moveTo>
                <a:lnTo>
                  <a:pt x="193976" y="96520"/>
                </a:lnTo>
                <a:lnTo>
                  <a:pt x="193665" y="97790"/>
                </a:lnTo>
                <a:lnTo>
                  <a:pt x="196575" y="97790"/>
                </a:lnTo>
                <a:lnTo>
                  <a:pt x="196575" y="96520"/>
                </a:lnTo>
                <a:close/>
              </a:path>
              <a:path w="207009" h="132079">
                <a:moveTo>
                  <a:pt x="113697" y="93980"/>
                </a:moveTo>
                <a:lnTo>
                  <a:pt x="108786" y="93980"/>
                </a:lnTo>
                <a:lnTo>
                  <a:pt x="107096" y="95250"/>
                </a:lnTo>
                <a:lnTo>
                  <a:pt x="104612" y="96520"/>
                </a:lnTo>
                <a:lnTo>
                  <a:pt x="110155" y="96520"/>
                </a:lnTo>
                <a:lnTo>
                  <a:pt x="113697" y="93980"/>
                </a:lnTo>
                <a:close/>
              </a:path>
              <a:path w="207009" h="132079">
                <a:moveTo>
                  <a:pt x="153876" y="33020"/>
                </a:moveTo>
                <a:lnTo>
                  <a:pt x="145194" y="33020"/>
                </a:lnTo>
                <a:lnTo>
                  <a:pt x="148380" y="35560"/>
                </a:lnTo>
                <a:lnTo>
                  <a:pt x="151484" y="36830"/>
                </a:lnTo>
                <a:lnTo>
                  <a:pt x="154543" y="39370"/>
                </a:lnTo>
                <a:lnTo>
                  <a:pt x="157694" y="41910"/>
                </a:lnTo>
                <a:lnTo>
                  <a:pt x="159224" y="43180"/>
                </a:lnTo>
                <a:lnTo>
                  <a:pt x="160880" y="44450"/>
                </a:lnTo>
                <a:lnTo>
                  <a:pt x="168228" y="48260"/>
                </a:lnTo>
                <a:lnTo>
                  <a:pt x="172046" y="50800"/>
                </a:lnTo>
                <a:lnTo>
                  <a:pt x="173886" y="52070"/>
                </a:lnTo>
                <a:lnTo>
                  <a:pt x="176519" y="53340"/>
                </a:lnTo>
                <a:lnTo>
                  <a:pt x="177393" y="54610"/>
                </a:lnTo>
                <a:lnTo>
                  <a:pt x="178957" y="55880"/>
                </a:lnTo>
                <a:lnTo>
                  <a:pt x="179705" y="55880"/>
                </a:lnTo>
                <a:lnTo>
                  <a:pt x="180418" y="57150"/>
                </a:lnTo>
                <a:lnTo>
                  <a:pt x="181717" y="58420"/>
                </a:lnTo>
                <a:lnTo>
                  <a:pt x="182304" y="59690"/>
                </a:lnTo>
                <a:lnTo>
                  <a:pt x="182821" y="59690"/>
                </a:lnTo>
                <a:lnTo>
                  <a:pt x="183293" y="60960"/>
                </a:lnTo>
                <a:lnTo>
                  <a:pt x="183718" y="60960"/>
                </a:lnTo>
                <a:lnTo>
                  <a:pt x="184304" y="62230"/>
                </a:lnTo>
                <a:lnTo>
                  <a:pt x="189537" y="78740"/>
                </a:lnTo>
                <a:lnTo>
                  <a:pt x="190250" y="81280"/>
                </a:lnTo>
                <a:lnTo>
                  <a:pt x="190675" y="82550"/>
                </a:lnTo>
                <a:lnTo>
                  <a:pt x="192688" y="88900"/>
                </a:lnTo>
                <a:lnTo>
                  <a:pt x="193355" y="91440"/>
                </a:lnTo>
                <a:lnTo>
                  <a:pt x="193631" y="91440"/>
                </a:lnTo>
                <a:lnTo>
                  <a:pt x="193826" y="92710"/>
                </a:lnTo>
                <a:lnTo>
                  <a:pt x="194102" y="95250"/>
                </a:lnTo>
                <a:lnTo>
                  <a:pt x="194102" y="96520"/>
                </a:lnTo>
                <a:lnTo>
                  <a:pt x="196770" y="96520"/>
                </a:lnTo>
                <a:lnTo>
                  <a:pt x="196770" y="95250"/>
                </a:lnTo>
                <a:lnTo>
                  <a:pt x="196299" y="93980"/>
                </a:lnTo>
                <a:lnTo>
                  <a:pt x="195666" y="91440"/>
                </a:lnTo>
                <a:lnTo>
                  <a:pt x="193504" y="85090"/>
                </a:lnTo>
                <a:lnTo>
                  <a:pt x="190526" y="73660"/>
                </a:lnTo>
                <a:lnTo>
                  <a:pt x="188559" y="67310"/>
                </a:lnTo>
                <a:lnTo>
                  <a:pt x="186984" y="63500"/>
                </a:lnTo>
                <a:lnTo>
                  <a:pt x="186673" y="62230"/>
                </a:lnTo>
                <a:lnTo>
                  <a:pt x="185960" y="59690"/>
                </a:lnTo>
                <a:lnTo>
                  <a:pt x="185408" y="58420"/>
                </a:lnTo>
                <a:lnTo>
                  <a:pt x="185017" y="57150"/>
                </a:lnTo>
                <a:lnTo>
                  <a:pt x="184465" y="57150"/>
                </a:lnTo>
                <a:lnTo>
                  <a:pt x="184074" y="55880"/>
                </a:lnTo>
                <a:lnTo>
                  <a:pt x="183212" y="54610"/>
                </a:lnTo>
                <a:lnTo>
                  <a:pt x="182775" y="54610"/>
                </a:lnTo>
                <a:lnTo>
                  <a:pt x="181361" y="53340"/>
                </a:lnTo>
                <a:lnTo>
                  <a:pt x="179314" y="52070"/>
                </a:lnTo>
                <a:lnTo>
                  <a:pt x="178290" y="52070"/>
                </a:lnTo>
                <a:lnTo>
                  <a:pt x="177232" y="50800"/>
                </a:lnTo>
                <a:lnTo>
                  <a:pt x="176600" y="50800"/>
                </a:lnTo>
                <a:lnTo>
                  <a:pt x="175979" y="49530"/>
                </a:lnTo>
                <a:lnTo>
                  <a:pt x="175703" y="49530"/>
                </a:lnTo>
                <a:lnTo>
                  <a:pt x="175070" y="48260"/>
                </a:lnTo>
                <a:lnTo>
                  <a:pt x="174794" y="48260"/>
                </a:lnTo>
                <a:lnTo>
                  <a:pt x="173575" y="46990"/>
                </a:lnTo>
                <a:lnTo>
                  <a:pt x="172402" y="46990"/>
                </a:lnTo>
                <a:lnTo>
                  <a:pt x="167365" y="43180"/>
                </a:lnTo>
                <a:lnTo>
                  <a:pt x="166066" y="43180"/>
                </a:lnTo>
                <a:lnTo>
                  <a:pt x="164732" y="41910"/>
                </a:lnTo>
                <a:lnTo>
                  <a:pt x="163272" y="40640"/>
                </a:lnTo>
                <a:lnTo>
                  <a:pt x="161823" y="40640"/>
                </a:lnTo>
                <a:lnTo>
                  <a:pt x="158994" y="38100"/>
                </a:lnTo>
                <a:lnTo>
                  <a:pt x="157648" y="36830"/>
                </a:lnTo>
                <a:lnTo>
                  <a:pt x="155061" y="34290"/>
                </a:lnTo>
                <a:lnTo>
                  <a:pt x="153876" y="33020"/>
                </a:lnTo>
                <a:close/>
              </a:path>
              <a:path w="207009" h="132079">
                <a:moveTo>
                  <a:pt x="19974" y="92709"/>
                </a:moveTo>
                <a:lnTo>
                  <a:pt x="17456" y="92709"/>
                </a:lnTo>
                <a:lnTo>
                  <a:pt x="16938" y="93979"/>
                </a:lnTo>
                <a:lnTo>
                  <a:pt x="19503" y="93979"/>
                </a:lnTo>
                <a:lnTo>
                  <a:pt x="19974" y="92709"/>
                </a:lnTo>
                <a:close/>
              </a:path>
              <a:path w="207009" h="132079">
                <a:moveTo>
                  <a:pt x="134338" y="67310"/>
                </a:moveTo>
                <a:lnTo>
                  <a:pt x="131073" y="67310"/>
                </a:lnTo>
                <a:lnTo>
                  <a:pt x="130992" y="68580"/>
                </a:lnTo>
                <a:lnTo>
                  <a:pt x="130797" y="68580"/>
                </a:lnTo>
                <a:lnTo>
                  <a:pt x="119205" y="85090"/>
                </a:lnTo>
                <a:lnTo>
                  <a:pt x="117514" y="87630"/>
                </a:lnTo>
                <a:lnTo>
                  <a:pt x="116250" y="90170"/>
                </a:lnTo>
                <a:lnTo>
                  <a:pt x="115583" y="90170"/>
                </a:lnTo>
                <a:lnTo>
                  <a:pt x="115192" y="91440"/>
                </a:lnTo>
                <a:lnTo>
                  <a:pt x="114801" y="91440"/>
                </a:lnTo>
                <a:lnTo>
                  <a:pt x="114168" y="92710"/>
                </a:lnTo>
                <a:lnTo>
                  <a:pt x="112006" y="92710"/>
                </a:lnTo>
                <a:lnTo>
                  <a:pt x="111224" y="93980"/>
                </a:lnTo>
                <a:lnTo>
                  <a:pt x="117595" y="93980"/>
                </a:lnTo>
                <a:lnTo>
                  <a:pt x="119239" y="91440"/>
                </a:lnTo>
                <a:lnTo>
                  <a:pt x="121873" y="87630"/>
                </a:lnTo>
                <a:lnTo>
                  <a:pt x="128290" y="78740"/>
                </a:lnTo>
                <a:lnTo>
                  <a:pt x="131268" y="73660"/>
                </a:lnTo>
                <a:lnTo>
                  <a:pt x="132533" y="71120"/>
                </a:lnTo>
                <a:lnTo>
                  <a:pt x="133591" y="69850"/>
                </a:lnTo>
                <a:lnTo>
                  <a:pt x="134338" y="67310"/>
                </a:lnTo>
                <a:close/>
              </a:path>
              <a:path w="207009" h="132079">
                <a:moveTo>
                  <a:pt x="27955" y="52069"/>
                </a:moveTo>
                <a:lnTo>
                  <a:pt x="26414" y="52069"/>
                </a:lnTo>
                <a:lnTo>
                  <a:pt x="26023" y="53339"/>
                </a:lnTo>
                <a:lnTo>
                  <a:pt x="25586" y="54609"/>
                </a:lnTo>
                <a:lnTo>
                  <a:pt x="25517" y="59689"/>
                </a:lnTo>
                <a:lnTo>
                  <a:pt x="25747" y="60959"/>
                </a:lnTo>
                <a:lnTo>
                  <a:pt x="25793" y="66039"/>
                </a:lnTo>
                <a:lnTo>
                  <a:pt x="24919" y="69849"/>
                </a:lnTo>
                <a:lnTo>
                  <a:pt x="24528" y="71119"/>
                </a:lnTo>
                <a:lnTo>
                  <a:pt x="24172" y="73659"/>
                </a:lnTo>
                <a:lnTo>
                  <a:pt x="23390" y="76199"/>
                </a:lnTo>
                <a:lnTo>
                  <a:pt x="22562" y="80009"/>
                </a:lnTo>
                <a:lnTo>
                  <a:pt x="22136" y="81279"/>
                </a:lnTo>
                <a:lnTo>
                  <a:pt x="21665" y="83819"/>
                </a:lnTo>
                <a:lnTo>
                  <a:pt x="21147" y="85089"/>
                </a:lnTo>
                <a:lnTo>
                  <a:pt x="20595" y="86359"/>
                </a:lnTo>
                <a:lnTo>
                  <a:pt x="20009" y="87629"/>
                </a:lnTo>
                <a:lnTo>
                  <a:pt x="19376" y="90169"/>
                </a:lnTo>
                <a:lnTo>
                  <a:pt x="18675" y="91439"/>
                </a:lnTo>
                <a:lnTo>
                  <a:pt x="17881" y="92709"/>
                </a:lnTo>
                <a:lnTo>
                  <a:pt x="20400" y="92709"/>
                </a:lnTo>
                <a:lnTo>
                  <a:pt x="20400" y="91439"/>
                </a:lnTo>
                <a:lnTo>
                  <a:pt x="20871" y="91439"/>
                </a:lnTo>
                <a:lnTo>
                  <a:pt x="20871" y="90169"/>
                </a:lnTo>
                <a:lnTo>
                  <a:pt x="21423" y="88899"/>
                </a:lnTo>
                <a:lnTo>
                  <a:pt x="21584" y="88899"/>
                </a:lnTo>
                <a:lnTo>
                  <a:pt x="21699" y="87629"/>
                </a:lnTo>
                <a:lnTo>
                  <a:pt x="22136" y="86359"/>
                </a:lnTo>
                <a:lnTo>
                  <a:pt x="22251" y="85089"/>
                </a:lnTo>
                <a:lnTo>
                  <a:pt x="22527" y="85089"/>
                </a:lnTo>
                <a:lnTo>
                  <a:pt x="22642" y="83819"/>
                </a:lnTo>
                <a:lnTo>
                  <a:pt x="22999" y="83819"/>
                </a:lnTo>
                <a:lnTo>
                  <a:pt x="22999" y="82549"/>
                </a:lnTo>
                <a:lnTo>
                  <a:pt x="22803" y="82549"/>
                </a:lnTo>
                <a:lnTo>
                  <a:pt x="24413" y="78739"/>
                </a:lnTo>
                <a:lnTo>
                  <a:pt x="25161" y="76199"/>
                </a:lnTo>
                <a:lnTo>
                  <a:pt x="26219" y="72389"/>
                </a:lnTo>
                <a:lnTo>
                  <a:pt x="26541" y="71119"/>
                </a:lnTo>
                <a:lnTo>
                  <a:pt x="27081" y="67309"/>
                </a:lnTo>
                <a:lnTo>
                  <a:pt x="27553" y="64769"/>
                </a:lnTo>
                <a:lnTo>
                  <a:pt x="27955" y="62229"/>
                </a:lnTo>
                <a:lnTo>
                  <a:pt x="28105" y="62229"/>
                </a:lnTo>
                <a:lnTo>
                  <a:pt x="28024" y="60959"/>
                </a:lnTo>
                <a:lnTo>
                  <a:pt x="28231" y="60959"/>
                </a:lnTo>
                <a:lnTo>
                  <a:pt x="27127" y="58419"/>
                </a:lnTo>
                <a:lnTo>
                  <a:pt x="27242" y="57149"/>
                </a:lnTo>
                <a:lnTo>
                  <a:pt x="27518" y="57149"/>
                </a:lnTo>
                <a:lnTo>
                  <a:pt x="27553" y="55879"/>
                </a:lnTo>
                <a:lnTo>
                  <a:pt x="27714" y="53339"/>
                </a:lnTo>
                <a:lnTo>
                  <a:pt x="27955" y="52069"/>
                </a:lnTo>
                <a:close/>
              </a:path>
              <a:path w="207009" h="132079">
                <a:moveTo>
                  <a:pt x="119354" y="29210"/>
                </a:moveTo>
                <a:lnTo>
                  <a:pt x="113697" y="29210"/>
                </a:lnTo>
                <a:lnTo>
                  <a:pt x="113750" y="31750"/>
                </a:lnTo>
                <a:lnTo>
                  <a:pt x="113858" y="34290"/>
                </a:lnTo>
                <a:lnTo>
                  <a:pt x="117514" y="48260"/>
                </a:lnTo>
                <a:lnTo>
                  <a:pt x="119090" y="52070"/>
                </a:lnTo>
                <a:lnTo>
                  <a:pt x="120263" y="53340"/>
                </a:lnTo>
                <a:lnTo>
                  <a:pt x="122735" y="55880"/>
                </a:lnTo>
                <a:lnTo>
                  <a:pt x="124035" y="58420"/>
                </a:lnTo>
                <a:lnTo>
                  <a:pt x="126599" y="60960"/>
                </a:lnTo>
                <a:lnTo>
                  <a:pt x="127818" y="62230"/>
                </a:lnTo>
                <a:lnTo>
                  <a:pt x="128209" y="63500"/>
                </a:lnTo>
                <a:lnTo>
                  <a:pt x="128600" y="63500"/>
                </a:lnTo>
                <a:lnTo>
                  <a:pt x="129302" y="64770"/>
                </a:lnTo>
                <a:lnTo>
                  <a:pt x="129704" y="66040"/>
                </a:lnTo>
                <a:lnTo>
                  <a:pt x="130325" y="67310"/>
                </a:lnTo>
                <a:lnTo>
                  <a:pt x="134810" y="67310"/>
                </a:lnTo>
                <a:lnTo>
                  <a:pt x="134890" y="66040"/>
                </a:lnTo>
                <a:lnTo>
                  <a:pt x="134453" y="64770"/>
                </a:lnTo>
                <a:lnTo>
                  <a:pt x="133556" y="64770"/>
                </a:lnTo>
                <a:lnTo>
                  <a:pt x="132016" y="62230"/>
                </a:lnTo>
                <a:lnTo>
                  <a:pt x="130682" y="60960"/>
                </a:lnTo>
                <a:lnTo>
                  <a:pt x="130256" y="60960"/>
                </a:lnTo>
                <a:lnTo>
                  <a:pt x="129106" y="59690"/>
                </a:lnTo>
                <a:lnTo>
                  <a:pt x="126944" y="55880"/>
                </a:lnTo>
                <a:lnTo>
                  <a:pt x="125921" y="54610"/>
                </a:lnTo>
                <a:lnTo>
                  <a:pt x="124943" y="53340"/>
                </a:lnTo>
                <a:lnTo>
                  <a:pt x="124035" y="52070"/>
                </a:lnTo>
                <a:lnTo>
                  <a:pt x="123218" y="49530"/>
                </a:lnTo>
                <a:lnTo>
                  <a:pt x="122425" y="48260"/>
                </a:lnTo>
                <a:lnTo>
                  <a:pt x="122068" y="46990"/>
                </a:lnTo>
                <a:lnTo>
                  <a:pt x="121125" y="44450"/>
                </a:lnTo>
                <a:lnTo>
                  <a:pt x="120849" y="44450"/>
                </a:lnTo>
                <a:lnTo>
                  <a:pt x="120619" y="43180"/>
                </a:lnTo>
                <a:lnTo>
                  <a:pt x="120033" y="40640"/>
                </a:lnTo>
                <a:lnTo>
                  <a:pt x="119791" y="38100"/>
                </a:lnTo>
                <a:lnTo>
                  <a:pt x="119711" y="36830"/>
                </a:lnTo>
                <a:lnTo>
                  <a:pt x="119676" y="31750"/>
                </a:lnTo>
                <a:lnTo>
                  <a:pt x="119354" y="29210"/>
                </a:lnTo>
                <a:close/>
              </a:path>
              <a:path w="207009" h="132079">
                <a:moveTo>
                  <a:pt x="41088" y="57149"/>
                </a:moveTo>
                <a:lnTo>
                  <a:pt x="35970" y="57149"/>
                </a:lnTo>
                <a:lnTo>
                  <a:pt x="35338" y="58419"/>
                </a:lnTo>
                <a:lnTo>
                  <a:pt x="32981" y="62229"/>
                </a:lnTo>
                <a:lnTo>
                  <a:pt x="32429" y="63499"/>
                </a:lnTo>
                <a:lnTo>
                  <a:pt x="32003" y="64769"/>
                </a:lnTo>
                <a:lnTo>
                  <a:pt x="36603" y="64769"/>
                </a:lnTo>
                <a:lnTo>
                  <a:pt x="36913" y="63499"/>
                </a:lnTo>
                <a:lnTo>
                  <a:pt x="37304" y="63499"/>
                </a:lnTo>
                <a:lnTo>
                  <a:pt x="38914" y="60959"/>
                </a:lnTo>
                <a:lnTo>
                  <a:pt x="39512" y="60959"/>
                </a:lnTo>
                <a:lnTo>
                  <a:pt x="40018" y="59689"/>
                </a:lnTo>
                <a:lnTo>
                  <a:pt x="40570" y="59689"/>
                </a:lnTo>
                <a:lnTo>
                  <a:pt x="40846" y="58419"/>
                </a:lnTo>
                <a:lnTo>
                  <a:pt x="41088" y="57149"/>
                </a:lnTo>
                <a:close/>
              </a:path>
              <a:path w="207009" h="132079">
                <a:moveTo>
                  <a:pt x="54098" y="35560"/>
                </a:moveTo>
                <a:lnTo>
                  <a:pt x="51541" y="35560"/>
                </a:lnTo>
                <a:lnTo>
                  <a:pt x="52599" y="36830"/>
                </a:lnTo>
                <a:lnTo>
                  <a:pt x="55152" y="43180"/>
                </a:lnTo>
                <a:lnTo>
                  <a:pt x="55635" y="45720"/>
                </a:lnTo>
                <a:lnTo>
                  <a:pt x="56497" y="48260"/>
                </a:lnTo>
                <a:lnTo>
                  <a:pt x="56888" y="49530"/>
                </a:lnTo>
                <a:lnTo>
                  <a:pt x="57521" y="52070"/>
                </a:lnTo>
                <a:lnTo>
                  <a:pt x="57751" y="53340"/>
                </a:lnTo>
                <a:lnTo>
                  <a:pt x="57946" y="54610"/>
                </a:lnTo>
                <a:lnTo>
                  <a:pt x="58061" y="57150"/>
                </a:lnTo>
                <a:lnTo>
                  <a:pt x="57716" y="59690"/>
                </a:lnTo>
                <a:lnTo>
                  <a:pt x="57475" y="60960"/>
                </a:lnTo>
                <a:lnTo>
                  <a:pt x="57521" y="63500"/>
                </a:lnTo>
                <a:lnTo>
                  <a:pt x="57831" y="63500"/>
                </a:lnTo>
                <a:lnTo>
                  <a:pt x="57992" y="64770"/>
                </a:lnTo>
                <a:lnTo>
                  <a:pt x="60499" y="64770"/>
                </a:lnTo>
                <a:lnTo>
                  <a:pt x="60235" y="63500"/>
                </a:lnTo>
                <a:lnTo>
                  <a:pt x="59913" y="60960"/>
                </a:lnTo>
                <a:lnTo>
                  <a:pt x="59556" y="57150"/>
                </a:lnTo>
                <a:lnTo>
                  <a:pt x="59487" y="55880"/>
                </a:lnTo>
                <a:lnTo>
                  <a:pt x="59131" y="52070"/>
                </a:lnTo>
                <a:lnTo>
                  <a:pt x="58809" y="49530"/>
                </a:lnTo>
                <a:lnTo>
                  <a:pt x="58268" y="46990"/>
                </a:lnTo>
                <a:lnTo>
                  <a:pt x="57831" y="45720"/>
                </a:lnTo>
                <a:lnTo>
                  <a:pt x="57440" y="44450"/>
                </a:lnTo>
                <a:lnTo>
                  <a:pt x="57003" y="43180"/>
                </a:lnTo>
                <a:lnTo>
                  <a:pt x="56060" y="40640"/>
                </a:lnTo>
                <a:lnTo>
                  <a:pt x="54098" y="35560"/>
                </a:lnTo>
                <a:close/>
              </a:path>
              <a:path w="207009" h="132079">
                <a:moveTo>
                  <a:pt x="150461" y="62230"/>
                </a:moveTo>
                <a:lnTo>
                  <a:pt x="145309" y="62230"/>
                </a:lnTo>
                <a:lnTo>
                  <a:pt x="145470" y="63500"/>
                </a:lnTo>
                <a:lnTo>
                  <a:pt x="150541" y="63500"/>
                </a:lnTo>
                <a:lnTo>
                  <a:pt x="150461" y="62230"/>
                </a:lnTo>
                <a:close/>
              </a:path>
              <a:path w="207009" h="132079">
                <a:moveTo>
                  <a:pt x="143619" y="40640"/>
                </a:moveTo>
                <a:lnTo>
                  <a:pt x="137880" y="40640"/>
                </a:lnTo>
                <a:lnTo>
                  <a:pt x="137995" y="45720"/>
                </a:lnTo>
                <a:lnTo>
                  <a:pt x="138306" y="48260"/>
                </a:lnTo>
                <a:lnTo>
                  <a:pt x="138501" y="48260"/>
                </a:lnTo>
                <a:lnTo>
                  <a:pt x="138743" y="49530"/>
                </a:lnTo>
                <a:lnTo>
                  <a:pt x="139019" y="50800"/>
                </a:lnTo>
                <a:lnTo>
                  <a:pt x="139329" y="52070"/>
                </a:lnTo>
                <a:lnTo>
                  <a:pt x="140042" y="53340"/>
                </a:lnTo>
                <a:lnTo>
                  <a:pt x="140433" y="54610"/>
                </a:lnTo>
                <a:lnTo>
                  <a:pt x="140870" y="55880"/>
                </a:lnTo>
                <a:lnTo>
                  <a:pt x="142285" y="58420"/>
                </a:lnTo>
                <a:lnTo>
                  <a:pt x="143308" y="59690"/>
                </a:lnTo>
                <a:lnTo>
                  <a:pt x="144366" y="60960"/>
                </a:lnTo>
                <a:lnTo>
                  <a:pt x="145114" y="62230"/>
                </a:lnTo>
                <a:lnTo>
                  <a:pt x="150185" y="62230"/>
                </a:lnTo>
                <a:lnTo>
                  <a:pt x="149829" y="60960"/>
                </a:lnTo>
                <a:lnTo>
                  <a:pt x="148886" y="59690"/>
                </a:lnTo>
                <a:lnTo>
                  <a:pt x="147747" y="58420"/>
                </a:lnTo>
                <a:lnTo>
                  <a:pt x="145505" y="54610"/>
                </a:lnTo>
                <a:lnTo>
                  <a:pt x="145033" y="54610"/>
                </a:lnTo>
                <a:lnTo>
                  <a:pt x="144320" y="52070"/>
                </a:lnTo>
                <a:lnTo>
                  <a:pt x="143929" y="52070"/>
                </a:lnTo>
                <a:lnTo>
                  <a:pt x="143734" y="50800"/>
                </a:lnTo>
                <a:lnTo>
                  <a:pt x="143308" y="48260"/>
                </a:lnTo>
                <a:lnTo>
                  <a:pt x="143308" y="43180"/>
                </a:lnTo>
                <a:lnTo>
                  <a:pt x="143619" y="40640"/>
                </a:lnTo>
                <a:close/>
              </a:path>
              <a:path w="207009" h="132079">
                <a:moveTo>
                  <a:pt x="48551" y="12700"/>
                </a:moveTo>
                <a:lnTo>
                  <a:pt x="47919" y="12700"/>
                </a:lnTo>
                <a:lnTo>
                  <a:pt x="47493" y="13970"/>
                </a:lnTo>
                <a:lnTo>
                  <a:pt x="46861" y="13970"/>
                </a:lnTo>
                <a:lnTo>
                  <a:pt x="45918" y="15240"/>
                </a:lnTo>
                <a:lnTo>
                  <a:pt x="35464" y="15240"/>
                </a:lnTo>
                <a:lnTo>
                  <a:pt x="35694" y="16510"/>
                </a:lnTo>
                <a:lnTo>
                  <a:pt x="36166" y="16510"/>
                </a:lnTo>
                <a:lnTo>
                  <a:pt x="36718" y="17780"/>
                </a:lnTo>
                <a:lnTo>
                  <a:pt x="37350" y="17780"/>
                </a:lnTo>
                <a:lnTo>
                  <a:pt x="38328" y="19050"/>
                </a:lnTo>
                <a:lnTo>
                  <a:pt x="39236" y="19050"/>
                </a:lnTo>
                <a:lnTo>
                  <a:pt x="39984" y="20320"/>
                </a:lnTo>
                <a:lnTo>
                  <a:pt x="41755" y="20320"/>
                </a:lnTo>
                <a:lnTo>
                  <a:pt x="41479" y="21590"/>
                </a:lnTo>
                <a:lnTo>
                  <a:pt x="44032" y="22860"/>
                </a:lnTo>
                <a:lnTo>
                  <a:pt x="45251" y="22860"/>
                </a:lnTo>
                <a:lnTo>
                  <a:pt x="46389" y="24130"/>
                </a:lnTo>
                <a:lnTo>
                  <a:pt x="46194" y="25400"/>
                </a:lnTo>
                <a:lnTo>
                  <a:pt x="41709" y="39370"/>
                </a:lnTo>
                <a:lnTo>
                  <a:pt x="39903" y="44449"/>
                </a:lnTo>
                <a:lnTo>
                  <a:pt x="39397" y="45719"/>
                </a:lnTo>
                <a:lnTo>
                  <a:pt x="38328" y="46989"/>
                </a:lnTo>
                <a:lnTo>
                  <a:pt x="37971" y="48259"/>
                </a:lnTo>
                <a:lnTo>
                  <a:pt x="37431" y="48259"/>
                </a:lnTo>
                <a:lnTo>
                  <a:pt x="37074" y="50799"/>
                </a:lnTo>
                <a:lnTo>
                  <a:pt x="36833" y="52069"/>
                </a:lnTo>
                <a:lnTo>
                  <a:pt x="36488" y="55879"/>
                </a:lnTo>
                <a:lnTo>
                  <a:pt x="36327" y="55879"/>
                </a:lnTo>
                <a:lnTo>
                  <a:pt x="36085" y="57149"/>
                </a:lnTo>
                <a:lnTo>
                  <a:pt x="41122" y="57149"/>
                </a:lnTo>
                <a:lnTo>
                  <a:pt x="41237" y="55879"/>
                </a:lnTo>
                <a:lnTo>
                  <a:pt x="41352" y="53339"/>
                </a:lnTo>
                <a:lnTo>
                  <a:pt x="41513" y="52069"/>
                </a:lnTo>
                <a:lnTo>
                  <a:pt x="42146" y="50799"/>
                </a:lnTo>
                <a:lnTo>
                  <a:pt x="42571" y="49529"/>
                </a:lnTo>
                <a:lnTo>
                  <a:pt x="43595" y="46990"/>
                </a:lnTo>
                <a:lnTo>
                  <a:pt x="44193" y="45720"/>
                </a:lnTo>
                <a:lnTo>
                  <a:pt x="45446" y="44450"/>
                </a:lnTo>
                <a:lnTo>
                  <a:pt x="46113" y="43180"/>
                </a:lnTo>
                <a:lnTo>
                  <a:pt x="47493" y="40640"/>
                </a:lnTo>
                <a:lnTo>
                  <a:pt x="48908" y="39370"/>
                </a:lnTo>
                <a:lnTo>
                  <a:pt x="50287" y="36830"/>
                </a:lnTo>
                <a:lnTo>
                  <a:pt x="51541" y="35560"/>
                </a:lnTo>
                <a:lnTo>
                  <a:pt x="54098" y="35560"/>
                </a:lnTo>
                <a:lnTo>
                  <a:pt x="53116" y="33020"/>
                </a:lnTo>
                <a:lnTo>
                  <a:pt x="52173" y="30480"/>
                </a:lnTo>
                <a:lnTo>
                  <a:pt x="51299" y="26670"/>
                </a:lnTo>
                <a:lnTo>
                  <a:pt x="49851" y="22860"/>
                </a:lnTo>
                <a:lnTo>
                  <a:pt x="49264" y="20320"/>
                </a:lnTo>
                <a:lnTo>
                  <a:pt x="48942" y="19050"/>
                </a:lnTo>
                <a:lnTo>
                  <a:pt x="48712" y="17780"/>
                </a:lnTo>
                <a:lnTo>
                  <a:pt x="48591" y="15240"/>
                </a:lnTo>
                <a:lnTo>
                  <a:pt x="48551" y="12700"/>
                </a:lnTo>
                <a:close/>
              </a:path>
              <a:path w="207009" h="132079">
                <a:moveTo>
                  <a:pt x="31336" y="0"/>
                </a:moveTo>
                <a:lnTo>
                  <a:pt x="28461" y="0"/>
                </a:lnTo>
                <a:lnTo>
                  <a:pt x="28703" y="2539"/>
                </a:lnTo>
                <a:lnTo>
                  <a:pt x="29013" y="5079"/>
                </a:lnTo>
                <a:lnTo>
                  <a:pt x="29485" y="7619"/>
                </a:lnTo>
                <a:lnTo>
                  <a:pt x="30589" y="11429"/>
                </a:lnTo>
                <a:lnTo>
                  <a:pt x="30784" y="12699"/>
                </a:lnTo>
                <a:lnTo>
                  <a:pt x="30870" y="17779"/>
                </a:lnTo>
                <a:lnTo>
                  <a:pt x="30543" y="21589"/>
                </a:lnTo>
                <a:lnTo>
                  <a:pt x="30347" y="22859"/>
                </a:lnTo>
                <a:lnTo>
                  <a:pt x="30117" y="25399"/>
                </a:lnTo>
                <a:lnTo>
                  <a:pt x="30054" y="26669"/>
                </a:lnTo>
                <a:lnTo>
                  <a:pt x="29958" y="30479"/>
                </a:lnTo>
                <a:lnTo>
                  <a:pt x="29835" y="38099"/>
                </a:lnTo>
                <a:lnTo>
                  <a:pt x="29715" y="40639"/>
                </a:lnTo>
                <a:lnTo>
                  <a:pt x="29289" y="45719"/>
                </a:lnTo>
                <a:lnTo>
                  <a:pt x="29048" y="46989"/>
                </a:lnTo>
                <a:lnTo>
                  <a:pt x="28772" y="48259"/>
                </a:lnTo>
                <a:lnTo>
                  <a:pt x="28346" y="49529"/>
                </a:lnTo>
                <a:lnTo>
                  <a:pt x="27760" y="50799"/>
                </a:lnTo>
                <a:lnTo>
                  <a:pt x="26805" y="52069"/>
                </a:lnTo>
                <a:lnTo>
                  <a:pt x="28266" y="52069"/>
                </a:lnTo>
                <a:lnTo>
                  <a:pt x="28576" y="50799"/>
                </a:lnTo>
                <a:lnTo>
                  <a:pt x="28898" y="50799"/>
                </a:lnTo>
                <a:lnTo>
                  <a:pt x="29128" y="49529"/>
                </a:lnTo>
                <a:lnTo>
                  <a:pt x="29324" y="49529"/>
                </a:lnTo>
                <a:lnTo>
                  <a:pt x="30152" y="43179"/>
                </a:lnTo>
                <a:lnTo>
                  <a:pt x="30704" y="33019"/>
                </a:lnTo>
                <a:lnTo>
                  <a:pt x="31246" y="25399"/>
                </a:lnTo>
                <a:lnTo>
                  <a:pt x="31371" y="22859"/>
                </a:lnTo>
                <a:lnTo>
                  <a:pt x="31532" y="21589"/>
                </a:lnTo>
                <a:lnTo>
                  <a:pt x="31727" y="19049"/>
                </a:lnTo>
                <a:lnTo>
                  <a:pt x="32279" y="17779"/>
                </a:lnTo>
                <a:lnTo>
                  <a:pt x="33532" y="15240"/>
                </a:lnTo>
                <a:lnTo>
                  <a:pt x="34050" y="15240"/>
                </a:lnTo>
                <a:lnTo>
                  <a:pt x="34199" y="13970"/>
                </a:lnTo>
                <a:lnTo>
                  <a:pt x="34199" y="12700"/>
                </a:lnTo>
                <a:lnTo>
                  <a:pt x="34050" y="11430"/>
                </a:lnTo>
                <a:lnTo>
                  <a:pt x="33532" y="8890"/>
                </a:lnTo>
                <a:lnTo>
                  <a:pt x="32199" y="5080"/>
                </a:lnTo>
                <a:lnTo>
                  <a:pt x="32003" y="3810"/>
                </a:lnTo>
                <a:lnTo>
                  <a:pt x="31532" y="1270"/>
                </a:lnTo>
                <a:lnTo>
                  <a:pt x="31336" y="0"/>
                </a:lnTo>
                <a:close/>
              </a:path>
              <a:path w="207009" h="132079">
                <a:moveTo>
                  <a:pt x="184155" y="38100"/>
                </a:moveTo>
                <a:lnTo>
                  <a:pt x="176324" y="38100"/>
                </a:lnTo>
                <a:lnTo>
                  <a:pt x="177347" y="39370"/>
                </a:lnTo>
                <a:lnTo>
                  <a:pt x="179475" y="40640"/>
                </a:lnTo>
                <a:lnTo>
                  <a:pt x="180498" y="41910"/>
                </a:lnTo>
                <a:lnTo>
                  <a:pt x="189778" y="41910"/>
                </a:lnTo>
                <a:lnTo>
                  <a:pt x="186903" y="40640"/>
                </a:lnTo>
                <a:lnTo>
                  <a:pt x="184155" y="38100"/>
                </a:lnTo>
                <a:close/>
              </a:path>
              <a:path w="207009" h="132079">
                <a:moveTo>
                  <a:pt x="147667" y="29210"/>
                </a:moveTo>
                <a:lnTo>
                  <a:pt x="139456" y="29210"/>
                </a:lnTo>
                <a:lnTo>
                  <a:pt x="139329" y="30480"/>
                </a:lnTo>
                <a:lnTo>
                  <a:pt x="138628" y="34290"/>
                </a:lnTo>
                <a:lnTo>
                  <a:pt x="138352" y="35560"/>
                </a:lnTo>
                <a:lnTo>
                  <a:pt x="137995" y="39370"/>
                </a:lnTo>
                <a:lnTo>
                  <a:pt x="137915" y="40640"/>
                </a:lnTo>
                <a:lnTo>
                  <a:pt x="143814" y="40640"/>
                </a:lnTo>
                <a:lnTo>
                  <a:pt x="144757" y="35560"/>
                </a:lnTo>
                <a:lnTo>
                  <a:pt x="145194" y="33020"/>
                </a:lnTo>
                <a:lnTo>
                  <a:pt x="153129" y="33020"/>
                </a:lnTo>
                <a:lnTo>
                  <a:pt x="151634" y="31750"/>
                </a:lnTo>
                <a:lnTo>
                  <a:pt x="150104" y="31750"/>
                </a:lnTo>
                <a:lnTo>
                  <a:pt x="148610" y="30480"/>
                </a:lnTo>
                <a:lnTo>
                  <a:pt x="147782" y="30480"/>
                </a:lnTo>
                <a:lnTo>
                  <a:pt x="147667" y="29210"/>
                </a:lnTo>
                <a:close/>
              </a:path>
              <a:path w="207009" h="132079">
                <a:moveTo>
                  <a:pt x="172908" y="22860"/>
                </a:moveTo>
                <a:lnTo>
                  <a:pt x="166377" y="22860"/>
                </a:lnTo>
                <a:lnTo>
                  <a:pt x="166503" y="24130"/>
                </a:lnTo>
                <a:lnTo>
                  <a:pt x="167170" y="24130"/>
                </a:lnTo>
                <a:lnTo>
                  <a:pt x="167365" y="25400"/>
                </a:lnTo>
                <a:lnTo>
                  <a:pt x="167365" y="26670"/>
                </a:lnTo>
                <a:lnTo>
                  <a:pt x="167676" y="27940"/>
                </a:lnTo>
                <a:lnTo>
                  <a:pt x="168228" y="29210"/>
                </a:lnTo>
                <a:lnTo>
                  <a:pt x="168538" y="29210"/>
                </a:lnTo>
                <a:lnTo>
                  <a:pt x="169918" y="31750"/>
                </a:lnTo>
                <a:lnTo>
                  <a:pt x="171528" y="34290"/>
                </a:lnTo>
                <a:lnTo>
                  <a:pt x="172437" y="34290"/>
                </a:lnTo>
                <a:lnTo>
                  <a:pt x="174323" y="36830"/>
                </a:lnTo>
                <a:lnTo>
                  <a:pt x="175312" y="38100"/>
                </a:lnTo>
                <a:lnTo>
                  <a:pt x="182821" y="38100"/>
                </a:lnTo>
                <a:lnTo>
                  <a:pt x="180924" y="36830"/>
                </a:lnTo>
                <a:lnTo>
                  <a:pt x="179751" y="35560"/>
                </a:lnTo>
                <a:lnTo>
                  <a:pt x="178060" y="34290"/>
                </a:lnTo>
                <a:lnTo>
                  <a:pt x="177543" y="33020"/>
                </a:lnTo>
                <a:lnTo>
                  <a:pt x="176128" y="31750"/>
                </a:lnTo>
                <a:lnTo>
                  <a:pt x="175703" y="30480"/>
                </a:lnTo>
                <a:lnTo>
                  <a:pt x="174909" y="29210"/>
                </a:lnTo>
                <a:lnTo>
                  <a:pt x="174599" y="27940"/>
                </a:lnTo>
                <a:lnTo>
                  <a:pt x="174242" y="27940"/>
                </a:lnTo>
                <a:lnTo>
                  <a:pt x="173656" y="26670"/>
                </a:lnTo>
                <a:lnTo>
                  <a:pt x="173380" y="25400"/>
                </a:lnTo>
                <a:lnTo>
                  <a:pt x="172908" y="22860"/>
                </a:lnTo>
                <a:close/>
              </a:path>
              <a:path w="207009" h="132079">
                <a:moveTo>
                  <a:pt x="120619" y="26670"/>
                </a:moveTo>
                <a:lnTo>
                  <a:pt x="100138" y="26670"/>
                </a:lnTo>
                <a:lnTo>
                  <a:pt x="98368" y="31750"/>
                </a:lnTo>
                <a:lnTo>
                  <a:pt x="97896" y="33020"/>
                </a:lnTo>
                <a:lnTo>
                  <a:pt x="96597" y="35560"/>
                </a:lnTo>
                <a:lnTo>
                  <a:pt x="98759" y="34290"/>
                </a:lnTo>
                <a:lnTo>
                  <a:pt x="100840" y="34290"/>
                </a:lnTo>
                <a:lnTo>
                  <a:pt x="109258" y="30480"/>
                </a:lnTo>
                <a:lnTo>
                  <a:pt x="111454" y="30480"/>
                </a:lnTo>
                <a:lnTo>
                  <a:pt x="113697" y="29210"/>
                </a:lnTo>
                <a:lnTo>
                  <a:pt x="119354" y="29210"/>
                </a:lnTo>
                <a:lnTo>
                  <a:pt x="119435" y="27940"/>
                </a:lnTo>
                <a:lnTo>
                  <a:pt x="119952" y="27940"/>
                </a:lnTo>
                <a:lnTo>
                  <a:pt x="120619" y="26670"/>
                </a:lnTo>
                <a:close/>
              </a:path>
              <a:path w="207009" h="132079">
                <a:moveTo>
                  <a:pt x="147195" y="27940"/>
                </a:moveTo>
                <a:lnTo>
                  <a:pt x="139410" y="27940"/>
                </a:lnTo>
                <a:lnTo>
                  <a:pt x="139490" y="29210"/>
                </a:lnTo>
                <a:lnTo>
                  <a:pt x="147310" y="29210"/>
                </a:lnTo>
                <a:lnTo>
                  <a:pt x="147195" y="27940"/>
                </a:lnTo>
                <a:close/>
              </a:path>
              <a:path w="207009" h="132079">
                <a:moveTo>
                  <a:pt x="143573" y="25400"/>
                </a:moveTo>
                <a:lnTo>
                  <a:pt x="136891" y="25400"/>
                </a:lnTo>
                <a:lnTo>
                  <a:pt x="137443" y="26670"/>
                </a:lnTo>
                <a:lnTo>
                  <a:pt x="138432" y="26670"/>
                </a:lnTo>
                <a:lnTo>
                  <a:pt x="139214" y="27940"/>
                </a:lnTo>
                <a:lnTo>
                  <a:pt x="146252" y="27940"/>
                </a:lnTo>
                <a:lnTo>
                  <a:pt x="145390" y="26670"/>
                </a:lnTo>
                <a:lnTo>
                  <a:pt x="143573" y="25400"/>
                </a:lnTo>
                <a:close/>
              </a:path>
              <a:path w="207009" h="132079">
                <a:moveTo>
                  <a:pt x="140905" y="24130"/>
                </a:moveTo>
                <a:lnTo>
                  <a:pt x="135592" y="24130"/>
                </a:lnTo>
                <a:lnTo>
                  <a:pt x="135948" y="25400"/>
                </a:lnTo>
                <a:lnTo>
                  <a:pt x="142676" y="25400"/>
                </a:lnTo>
                <a:lnTo>
                  <a:pt x="140905" y="24130"/>
                </a:lnTo>
                <a:close/>
              </a:path>
              <a:path w="207009" h="132079">
                <a:moveTo>
                  <a:pt x="172402" y="20320"/>
                </a:moveTo>
                <a:lnTo>
                  <a:pt x="165756" y="20320"/>
                </a:lnTo>
                <a:lnTo>
                  <a:pt x="165790" y="21590"/>
                </a:lnTo>
                <a:lnTo>
                  <a:pt x="166181" y="22860"/>
                </a:lnTo>
                <a:lnTo>
                  <a:pt x="172713" y="22860"/>
                </a:lnTo>
                <a:lnTo>
                  <a:pt x="172402" y="20320"/>
                </a:lnTo>
                <a:close/>
              </a:path>
              <a:path w="207009" h="132079">
                <a:moveTo>
                  <a:pt x="172322" y="0"/>
                </a:moveTo>
                <a:lnTo>
                  <a:pt x="163398" y="0"/>
                </a:lnTo>
                <a:lnTo>
                  <a:pt x="163709" y="5080"/>
                </a:lnTo>
                <a:lnTo>
                  <a:pt x="163904" y="6350"/>
                </a:lnTo>
                <a:lnTo>
                  <a:pt x="164065" y="7620"/>
                </a:lnTo>
                <a:lnTo>
                  <a:pt x="164295" y="10160"/>
                </a:lnTo>
                <a:lnTo>
                  <a:pt x="164491" y="11430"/>
                </a:lnTo>
                <a:lnTo>
                  <a:pt x="164732" y="12700"/>
                </a:lnTo>
                <a:lnTo>
                  <a:pt x="164767" y="15240"/>
                </a:lnTo>
                <a:lnTo>
                  <a:pt x="165008" y="15240"/>
                </a:lnTo>
                <a:lnTo>
                  <a:pt x="165008" y="17780"/>
                </a:lnTo>
                <a:lnTo>
                  <a:pt x="165319" y="17780"/>
                </a:lnTo>
                <a:lnTo>
                  <a:pt x="165089" y="19050"/>
                </a:lnTo>
                <a:lnTo>
                  <a:pt x="165560" y="19050"/>
                </a:lnTo>
                <a:lnTo>
                  <a:pt x="165675" y="20320"/>
                </a:lnTo>
                <a:lnTo>
                  <a:pt x="172276" y="20320"/>
                </a:lnTo>
                <a:lnTo>
                  <a:pt x="172069" y="17780"/>
                </a:lnTo>
                <a:lnTo>
                  <a:pt x="171942" y="15240"/>
                </a:lnTo>
                <a:lnTo>
                  <a:pt x="172048" y="7620"/>
                </a:lnTo>
                <a:lnTo>
                  <a:pt x="172282" y="2540"/>
                </a:lnTo>
                <a:lnTo>
                  <a:pt x="172322" y="0"/>
                </a:lnTo>
                <a:close/>
              </a:path>
              <a:path w="207009" h="132079">
                <a:moveTo>
                  <a:pt x="121838" y="2540"/>
                </a:moveTo>
                <a:lnTo>
                  <a:pt x="121045" y="2540"/>
                </a:lnTo>
                <a:lnTo>
                  <a:pt x="121171" y="8890"/>
                </a:lnTo>
                <a:lnTo>
                  <a:pt x="120976" y="10160"/>
                </a:lnTo>
                <a:lnTo>
                  <a:pt x="120504" y="10160"/>
                </a:lnTo>
                <a:lnTo>
                  <a:pt x="120182" y="11430"/>
                </a:lnTo>
                <a:lnTo>
                  <a:pt x="118814" y="11430"/>
                </a:lnTo>
                <a:lnTo>
                  <a:pt x="117825" y="12700"/>
                </a:lnTo>
                <a:lnTo>
                  <a:pt x="115502" y="12700"/>
                </a:lnTo>
                <a:lnTo>
                  <a:pt x="112834" y="13970"/>
                </a:lnTo>
                <a:lnTo>
                  <a:pt x="107648" y="15240"/>
                </a:lnTo>
                <a:lnTo>
                  <a:pt x="104497" y="16510"/>
                </a:lnTo>
                <a:lnTo>
                  <a:pt x="103002" y="16510"/>
                </a:lnTo>
                <a:lnTo>
                  <a:pt x="101507" y="17780"/>
                </a:lnTo>
                <a:lnTo>
                  <a:pt x="91330" y="17780"/>
                </a:lnTo>
                <a:lnTo>
                  <a:pt x="87006" y="19050"/>
                </a:lnTo>
                <a:lnTo>
                  <a:pt x="136190" y="19050"/>
                </a:lnTo>
                <a:lnTo>
                  <a:pt x="133361" y="16510"/>
                </a:lnTo>
                <a:lnTo>
                  <a:pt x="131349" y="13970"/>
                </a:lnTo>
                <a:lnTo>
                  <a:pt x="129382" y="12700"/>
                </a:lnTo>
                <a:lnTo>
                  <a:pt x="121838" y="2540"/>
                </a:lnTo>
                <a:close/>
              </a:path>
              <a:path w="207009" h="132079">
                <a:moveTo>
                  <a:pt x="42180" y="13970"/>
                </a:moveTo>
                <a:lnTo>
                  <a:pt x="38650" y="13970"/>
                </a:lnTo>
                <a:lnTo>
                  <a:pt x="38178" y="15240"/>
                </a:lnTo>
                <a:lnTo>
                  <a:pt x="43043" y="15240"/>
                </a:lnTo>
                <a:lnTo>
                  <a:pt x="42180" y="1397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11910" y="267353"/>
            <a:ext cx="172720" cy="132080"/>
          </a:xfrm>
          <a:custGeom>
            <a:avLst/>
            <a:gdLst/>
            <a:ahLst/>
            <a:cxnLst/>
            <a:rect l="l" t="t" r="r" b="b"/>
            <a:pathLst>
              <a:path w="172720" h="132079">
                <a:moveTo>
                  <a:pt x="29910" y="62229"/>
                </a:moveTo>
                <a:lnTo>
                  <a:pt x="26932" y="62229"/>
                </a:lnTo>
                <a:lnTo>
                  <a:pt x="27277" y="64769"/>
                </a:lnTo>
                <a:lnTo>
                  <a:pt x="27875" y="71119"/>
                </a:lnTo>
                <a:lnTo>
                  <a:pt x="27949" y="72389"/>
                </a:lnTo>
                <a:lnTo>
                  <a:pt x="28070" y="77469"/>
                </a:lnTo>
                <a:lnTo>
                  <a:pt x="27748" y="82549"/>
                </a:lnTo>
                <a:lnTo>
                  <a:pt x="27553" y="83819"/>
                </a:lnTo>
                <a:lnTo>
                  <a:pt x="27277" y="85089"/>
                </a:lnTo>
                <a:lnTo>
                  <a:pt x="26932" y="87629"/>
                </a:lnTo>
                <a:lnTo>
                  <a:pt x="26690" y="87629"/>
                </a:lnTo>
                <a:lnTo>
                  <a:pt x="25989" y="90169"/>
                </a:lnTo>
                <a:lnTo>
                  <a:pt x="25552" y="90169"/>
                </a:lnTo>
                <a:lnTo>
                  <a:pt x="24609" y="92709"/>
                </a:lnTo>
                <a:lnTo>
                  <a:pt x="23585" y="93979"/>
                </a:lnTo>
                <a:lnTo>
                  <a:pt x="22642" y="96519"/>
                </a:lnTo>
                <a:lnTo>
                  <a:pt x="22205" y="97789"/>
                </a:lnTo>
                <a:lnTo>
                  <a:pt x="21814" y="97789"/>
                </a:lnTo>
                <a:lnTo>
                  <a:pt x="21504" y="99059"/>
                </a:lnTo>
                <a:lnTo>
                  <a:pt x="21228" y="100329"/>
                </a:lnTo>
                <a:lnTo>
                  <a:pt x="20986" y="101599"/>
                </a:lnTo>
                <a:lnTo>
                  <a:pt x="20983" y="105409"/>
                </a:lnTo>
                <a:lnTo>
                  <a:pt x="21113" y="107949"/>
                </a:lnTo>
                <a:lnTo>
                  <a:pt x="21262" y="109219"/>
                </a:lnTo>
                <a:lnTo>
                  <a:pt x="21458" y="110489"/>
                </a:lnTo>
                <a:lnTo>
                  <a:pt x="21699" y="111759"/>
                </a:lnTo>
                <a:lnTo>
                  <a:pt x="21895" y="114299"/>
                </a:lnTo>
                <a:lnTo>
                  <a:pt x="22056" y="115569"/>
                </a:lnTo>
                <a:lnTo>
                  <a:pt x="22382" y="121919"/>
                </a:lnTo>
                <a:lnTo>
                  <a:pt x="22481" y="124459"/>
                </a:lnTo>
                <a:lnTo>
                  <a:pt x="22577" y="128269"/>
                </a:lnTo>
                <a:lnTo>
                  <a:pt x="22677" y="130809"/>
                </a:lnTo>
                <a:lnTo>
                  <a:pt x="22838" y="132079"/>
                </a:lnTo>
                <a:lnTo>
                  <a:pt x="25586" y="132079"/>
                </a:lnTo>
                <a:lnTo>
                  <a:pt x="25310" y="130809"/>
                </a:lnTo>
                <a:lnTo>
                  <a:pt x="25241" y="129539"/>
                </a:lnTo>
                <a:lnTo>
                  <a:pt x="25000" y="126999"/>
                </a:lnTo>
                <a:lnTo>
                  <a:pt x="24689" y="124459"/>
                </a:lnTo>
                <a:lnTo>
                  <a:pt x="24494" y="121919"/>
                </a:lnTo>
                <a:lnTo>
                  <a:pt x="26023" y="121919"/>
                </a:lnTo>
                <a:lnTo>
                  <a:pt x="26380" y="120649"/>
                </a:lnTo>
                <a:lnTo>
                  <a:pt x="26023" y="119379"/>
                </a:lnTo>
                <a:lnTo>
                  <a:pt x="24609" y="111759"/>
                </a:lnTo>
                <a:lnTo>
                  <a:pt x="24298" y="109219"/>
                </a:lnTo>
                <a:lnTo>
                  <a:pt x="23942" y="107949"/>
                </a:lnTo>
                <a:lnTo>
                  <a:pt x="24218" y="105409"/>
                </a:lnTo>
                <a:lnTo>
                  <a:pt x="23551" y="102869"/>
                </a:lnTo>
                <a:lnTo>
                  <a:pt x="23390" y="101599"/>
                </a:lnTo>
                <a:lnTo>
                  <a:pt x="23390" y="100329"/>
                </a:lnTo>
                <a:lnTo>
                  <a:pt x="23585" y="100329"/>
                </a:lnTo>
                <a:lnTo>
                  <a:pt x="23746" y="99059"/>
                </a:lnTo>
                <a:lnTo>
                  <a:pt x="24367" y="97789"/>
                </a:lnTo>
                <a:lnTo>
                  <a:pt x="24839" y="96519"/>
                </a:lnTo>
                <a:lnTo>
                  <a:pt x="25862" y="95249"/>
                </a:lnTo>
                <a:lnTo>
                  <a:pt x="26299" y="93979"/>
                </a:lnTo>
                <a:lnTo>
                  <a:pt x="26656" y="93979"/>
                </a:lnTo>
                <a:lnTo>
                  <a:pt x="27990" y="90169"/>
                </a:lnTo>
                <a:lnTo>
                  <a:pt x="28542" y="87629"/>
                </a:lnTo>
                <a:lnTo>
                  <a:pt x="29013" y="86359"/>
                </a:lnTo>
                <a:lnTo>
                  <a:pt x="29404" y="83819"/>
                </a:lnTo>
                <a:lnTo>
                  <a:pt x="30117" y="80009"/>
                </a:lnTo>
                <a:lnTo>
                  <a:pt x="30247" y="77469"/>
                </a:lnTo>
                <a:lnTo>
                  <a:pt x="30163" y="67309"/>
                </a:lnTo>
                <a:lnTo>
                  <a:pt x="29910" y="62229"/>
                </a:lnTo>
                <a:close/>
              </a:path>
              <a:path w="172720" h="132079">
                <a:moveTo>
                  <a:pt x="159615" y="107950"/>
                </a:moveTo>
                <a:lnTo>
                  <a:pt x="143734" y="107950"/>
                </a:lnTo>
                <a:lnTo>
                  <a:pt x="145390" y="110490"/>
                </a:lnTo>
                <a:lnTo>
                  <a:pt x="147667" y="111760"/>
                </a:lnTo>
                <a:lnTo>
                  <a:pt x="148414" y="113030"/>
                </a:lnTo>
                <a:lnTo>
                  <a:pt x="149829" y="115570"/>
                </a:lnTo>
                <a:lnTo>
                  <a:pt x="150495" y="115570"/>
                </a:lnTo>
                <a:lnTo>
                  <a:pt x="151829" y="118110"/>
                </a:lnTo>
                <a:lnTo>
                  <a:pt x="157303" y="129540"/>
                </a:lnTo>
                <a:lnTo>
                  <a:pt x="157775" y="130810"/>
                </a:lnTo>
                <a:lnTo>
                  <a:pt x="157775" y="132080"/>
                </a:lnTo>
                <a:lnTo>
                  <a:pt x="166652" y="132080"/>
                </a:lnTo>
                <a:lnTo>
                  <a:pt x="166423" y="129540"/>
                </a:lnTo>
                <a:lnTo>
                  <a:pt x="166101" y="128270"/>
                </a:lnTo>
                <a:lnTo>
                  <a:pt x="165629" y="127000"/>
                </a:lnTo>
                <a:lnTo>
                  <a:pt x="168423" y="127000"/>
                </a:lnTo>
                <a:lnTo>
                  <a:pt x="170194" y="125730"/>
                </a:lnTo>
                <a:lnTo>
                  <a:pt x="172667" y="125730"/>
                </a:lnTo>
                <a:lnTo>
                  <a:pt x="171057" y="121920"/>
                </a:lnTo>
                <a:lnTo>
                  <a:pt x="169355" y="119380"/>
                </a:lnTo>
                <a:lnTo>
                  <a:pt x="161696" y="119380"/>
                </a:lnTo>
                <a:lnTo>
                  <a:pt x="161466" y="118110"/>
                </a:lnTo>
                <a:lnTo>
                  <a:pt x="160362" y="118110"/>
                </a:lnTo>
                <a:lnTo>
                  <a:pt x="159891" y="116840"/>
                </a:lnTo>
                <a:lnTo>
                  <a:pt x="159028" y="115570"/>
                </a:lnTo>
                <a:lnTo>
                  <a:pt x="158120" y="114300"/>
                </a:lnTo>
                <a:lnTo>
                  <a:pt x="156751" y="111760"/>
                </a:lnTo>
                <a:lnTo>
                  <a:pt x="156038" y="111760"/>
                </a:lnTo>
                <a:lnTo>
                  <a:pt x="155567" y="110490"/>
                </a:lnTo>
                <a:lnTo>
                  <a:pt x="163318" y="110490"/>
                </a:lnTo>
                <a:lnTo>
                  <a:pt x="162053" y="109220"/>
                </a:lnTo>
                <a:lnTo>
                  <a:pt x="160638" y="109220"/>
                </a:lnTo>
                <a:lnTo>
                  <a:pt x="159615" y="107950"/>
                </a:lnTo>
                <a:close/>
              </a:path>
              <a:path w="172720" h="132079">
                <a:moveTo>
                  <a:pt x="165089" y="111760"/>
                </a:moveTo>
                <a:lnTo>
                  <a:pt x="159063" y="111760"/>
                </a:lnTo>
                <a:lnTo>
                  <a:pt x="159534" y="113030"/>
                </a:lnTo>
                <a:lnTo>
                  <a:pt x="160408" y="113030"/>
                </a:lnTo>
                <a:lnTo>
                  <a:pt x="160799" y="114300"/>
                </a:lnTo>
                <a:lnTo>
                  <a:pt x="161190" y="114300"/>
                </a:lnTo>
                <a:lnTo>
                  <a:pt x="161547" y="115570"/>
                </a:lnTo>
                <a:lnTo>
                  <a:pt x="162248" y="115570"/>
                </a:lnTo>
                <a:lnTo>
                  <a:pt x="162915" y="118110"/>
                </a:lnTo>
                <a:lnTo>
                  <a:pt x="162605" y="118110"/>
                </a:lnTo>
                <a:lnTo>
                  <a:pt x="162133" y="119380"/>
                </a:lnTo>
                <a:lnTo>
                  <a:pt x="169355" y="119380"/>
                </a:lnTo>
                <a:lnTo>
                  <a:pt x="168504" y="118110"/>
                </a:lnTo>
                <a:lnTo>
                  <a:pt x="167561" y="115570"/>
                </a:lnTo>
                <a:lnTo>
                  <a:pt x="166618" y="114300"/>
                </a:lnTo>
                <a:lnTo>
                  <a:pt x="165629" y="113030"/>
                </a:lnTo>
                <a:lnTo>
                  <a:pt x="165089" y="111760"/>
                </a:lnTo>
                <a:close/>
              </a:path>
              <a:path w="172720" h="132079">
                <a:moveTo>
                  <a:pt x="163318" y="110490"/>
                </a:moveTo>
                <a:lnTo>
                  <a:pt x="156751" y="110490"/>
                </a:lnTo>
                <a:lnTo>
                  <a:pt x="157372" y="111760"/>
                </a:lnTo>
                <a:lnTo>
                  <a:pt x="164065" y="111760"/>
                </a:lnTo>
                <a:lnTo>
                  <a:pt x="163318" y="110490"/>
                </a:lnTo>
                <a:close/>
              </a:path>
              <a:path w="172720" h="132079">
                <a:moveTo>
                  <a:pt x="137719" y="97790"/>
                </a:moveTo>
                <a:lnTo>
                  <a:pt x="128991" y="97790"/>
                </a:lnTo>
                <a:lnTo>
                  <a:pt x="130843" y="99060"/>
                </a:lnTo>
                <a:lnTo>
                  <a:pt x="131705" y="100330"/>
                </a:lnTo>
                <a:lnTo>
                  <a:pt x="142906" y="107950"/>
                </a:lnTo>
                <a:lnTo>
                  <a:pt x="151760" y="107950"/>
                </a:lnTo>
                <a:lnTo>
                  <a:pt x="151358" y="106680"/>
                </a:lnTo>
                <a:lnTo>
                  <a:pt x="150610" y="106680"/>
                </a:lnTo>
                <a:lnTo>
                  <a:pt x="148368" y="104140"/>
                </a:lnTo>
                <a:lnTo>
                  <a:pt x="147632" y="104140"/>
                </a:lnTo>
                <a:lnTo>
                  <a:pt x="146885" y="102870"/>
                </a:lnTo>
                <a:lnTo>
                  <a:pt x="144757" y="101600"/>
                </a:lnTo>
                <a:lnTo>
                  <a:pt x="143619" y="101600"/>
                </a:lnTo>
                <a:lnTo>
                  <a:pt x="142480" y="100330"/>
                </a:lnTo>
                <a:lnTo>
                  <a:pt x="138938" y="99060"/>
                </a:lnTo>
                <a:lnTo>
                  <a:pt x="137719" y="97790"/>
                </a:lnTo>
                <a:close/>
              </a:path>
              <a:path w="172720" h="132079">
                <a:moveTo>
                  <a:pt x="100288" y="100330"/>
                </a:moveTo>
                <a:lnTo>
                  <a:pt x="90502" y="100330"/>
                </a:lnTo>
                <a:lnTo>
                  <a:pt x="93055" y="101600"/>
                </a:lnTo>
                <a:lnTo>
                  <a:pt x="98874" y="101600"/>
                </a:lnTo>
                <a:lnTo>
                  <a:pt x="100288" y="100330"/>
                </a:lnTo>
                <a:close/>
              </a:path>
              <a:path w="172720" h="132079">
                <a:moveTo>
                  <a:pt x="88179" y="97790"/>
                </a:moveTo>
                <a:lnTo>
                  <a:pt x="79451" y="97790"/>
                </a:lnTo>
                <a:lnTo>
                  <a:pt x="83429" y="99060"/>
                </a:lnTo>
                <a:lnTo>
                  <a:pt x="85430" y="100330"/>
                </a:lnTo>
                <a:lnTo>
                  <a:pt x="106969" y="100330"/>
                </a:lnTo>
                <a:lnTo>
                  <a:pt x="110868" y="99060"/>
                </a:lnTo>
                <a:lnTo>
                  <a:pt x="89720" y="99060"/>
                </a:lnTo>
                <a:lnTo>
                  <a:pt x="88179" y="97790"/>
                </a:lnTo>
                <a:close/>
              </a:path>
              <a:path w="172720" h="132079">
                <a:moveTo>
                  <a:pt x="114755" y="97790"/>
                </a:moveTo>
                <a:lnTo>
                  <a:pt x="107291" y="97790"/>
                </a:lnTo>
                <a:lnTo>
                  <a:pt x="103554" y="99060"/>
                </a:lnTo>
                <a:lnTo>
                  <a:pt x="113501" y="99060"/>
                </a:lnTo>
                <a:lnTo>
                  <a:pt x="114755" y="97790"/>
                </a:lnTo>
                <a:close/>
              </a:path>
              <a:path w="172720" h="132079">
                <a:moveTo>
                  <a:pt x="79221" y="95250"/>
                </a:moveTo>
                <a:lnTo>
                  <a:pt x="67537" y="95250"/>
                </a:lnTo>
                <a:lnTo>
                  <a:pt x="69584" y="96520"/>
                </a:lnTo>
                <a:lnTo>
                  <a:pt x="71550" y="96520"/>
                </a:lnTo>
                <a:lnTo>
                  <a:pt x="75518" y="97790"/>
                </a:lnTo>
                <a:lnTo>
                  <a:pt x="85120" y="97790"/>
                </a:lnTo>
                <a:lnTo>
                  <a:pt x="82130" y="96520"/>
                </a:lnTo>
                <a:lnTo>
                  <a:pt x="79221" y="95250"/>
                </a:lnTo>
                <a:close/>
              </a:path>
              <a:path w="172720" h="132079">
                <a:moveTo>
                  <a:pt x="118963" y="96520"/>
                </a:moveTo>
                <a:lnTo>
                  <a:pt x="110983" y="96520"/>
                </a:lnTo>
                <a:lnTo>
                  <a:pt x="109131" y="97790"/>
                </a:lnTo>
                <a:lnTo>
                  <a:pt x="118377" y="97790"/>
                </a:lnTo>
                <a:lnTo>
                  <a:pt x="118963" y="96520"/>
                </a:lnTo>
                <a:close/>
              </a:path>
              <a:path w="172720" h="132079">
                <a:moveTo>
                  <a:pt x="133867" y="96520"/>
                </a:moveTo>
                <a:lnTo>
                  <a:pt x="126047" y="96520"/>
                </a:lnTo>
                <a:lnTo>
                  <a:pt x="127059" y="97790"/>
                </a:lnTo>
                <a:lnTo>
                  <a:pt x="135166" y="97790"/>
                </a:lnTo>
                <a:lnTo>
                  <a:pt x="133867" y="96520"/>
                </a:lnTo>
                <a:close/>
              </a:path>
              <a:path w="172720" h="132079">
                <a:moveTo>
                  <a:pt x="128485" y="95250"/>
                </a:moveTo>
                <a:lnTo>
                  <a:pt x="116411" y="95250"/>
                </a:lnTo>
                <a:lnTo>
                  <a:pt x="114605" y="96520"/>
                </a:lnTo>
                <a:lnTo>
                  <a:pt x="131234" y="96520"/>
                </a:lnTo>
                <a:lnTo>
                  <a:pt x="128485" y="95250"/>
                </a:lnTo>
                <a:close/>
              </a:path>
              <a:path w="172720" h="132079">
                <a:moveTo>
                  <a:pt x="76392" y="93980"/>
                </a:moveTo>
                <a:lnTo>
                  <a:pt x="58579" y="93980"/>
                </a:lnTo>
                <a:lnTo>
                  <a:pt x="58889" y="95250"/>
                </a:lnTo>
                <a:lnTo>
                  <a:pt x="77806" y="95250"/>
                </a:lnTo>
                <a:lnTo>
                  <a:pt x="76392" y="93980"/>
                </a:lnTo>
                <a:close/>
              </a:path>
              <a:path w="172720" h="132079">
                <a:moveTo>
                  <a:pt x="50828" y="33020"/>
                </a:moveTo>
                <a:lnTo>
                  <a:pt x="44423" y="33020"/>
                </a:lnTo>
                <a:lnTo>
                  <a:pt x="45055" y="34290"/>
                </a:lnTo>
                <a:lnTo>
                  <a:pt x="45722" y="35560"/>
                </a:lnTo>
                <a:lnTo>
                  <a:pt x="46355" y="35560"/>
                </a:lnTo>
                <a:lnTo>
                  <a:pt x="48114" y="39370"/>
                </a:lnTo>
                <a:lnTo>
                  <a:pt x="53392" y="58420"/>
                </a:lnTo>
                <a:lnTo>
                  <a:pt x="53898" y="63500"/>
                </a:lnTo>
                <a:lnTo>
                  <a:pt x="54094" y="67310"/>
                </a:lnTo>
                <a:lnTo>
                  <a:pt x="54565" y="72390"/>
                </a:lnTo>
                <a:lnTo>
                  <a:pt x="54841" y="76200"/>
                </a:lnTo>
                <a:lnTo>
                  <a:pt x="55428" y="80010"/>
                </a:lnTo>
                <a:lnTo>
                  <a:pt x="55669" y="81280"/>
                </a:lnTo>
                <a:lnTo>
                  <a:pt x="55945" y="82550"/>
                </a:lnTo>
                <a:lnTo>
                  <a:pt x="56256" y="83820"/>
                </a:lnTo>
                <a:lnTo>
                  <a:pt x="56842" y="87630"/>
                </a:lnTo>
                <a:lnTo>
                  <a:pt x="57084" y="88900"/>
                </a:lnTo>
                <a:lnTo>
                  <a:pt x="57360" y="90170"/>
                </a:lnTo>
                <a:lnTo>
                  <a:pt x="57831" y="91440"/>
                </a:lnTo>
                <a:lnTo>
                  <a:pt x="58303" y="93980"/>
                </a:lnTo>
                <a:lnTo>
                  <a:pt x="72574" y="93980"/>
                </a:lnTo>
                <a:lnTo>
                  <a:pt x="70055" y="92710"/>
                </a:lnTo>
                <a:lnTo>
                  <a:pt x="65226" y="92710"/>
                </a:lnTo>
                <a:lnTo>
                  <a:pt x="64789" y="91440"/>
                </a:lnTo>
                <a:lnTo>
                  <a:pt x="64007" y="91440"/>
                </a:lnTo>
                <a:lnTo>
                  <a:pt x="63650" y="90170"/>
                </a:lnTo>
                <a:lnTo>
                  <a:pt x="62512" y="86360"/>
                </a:lnTo>
                <a:lnTo>
                  <a:pt x="61799" y="82550"/>
                </a:lnTo>
                <a:lnTo>
                  <a:pt x="61488" y="81280"/>
                </a:lnTo>
                <a:lnTo>
                  <a:pt x="60902" y="77470"/>
                </a:lnTo>
                <a:lnTo>
                  <a:pt x="60384" y="73660"/>
                </a:lnTo>
                <a:lnTo>
                  <a:pt x="59993" y="71120"/>
                </a:lnTo>
                <a:lnTo>
                  <a:pt x="58889" y="58420"/>
                </a:lnTo>
                <a:lnTo>
                  <a:pt x="58303" y="53340"/>
                </a:lnTo>
                <a:lnTo>
                  <a:pt x="57751" y="49530"/>
                </a:lnTo>
                <a:lnTo>
                  <a:pt x="57440" y="48260"/>
                </a:lnTo>
                <a:lnTo>
                  <a:pt x="57084" y="45720"/>
                </a:lnTo>
                <a:lnTo>
                  <a:pt x="51426" y="34290"/>
                </a:lnTo>
                <a:lnTo>
                  <a:pt x="50828" y="33020"/>
                </a:lnTo>
                <a:close/>
              </a:path>
              <a:path w="172720" h="132079">
                <a:moveTo>
                  <a:pt x="8728" y="63499"/>
                </a:moveTo>
                <a:lnTo>
                  <a:pt x="7348" y="63499"/>
                </a:lnTo>
                <a:lnTo>
                  <a:pt x="8015" y="66039"/>
                </a:lnTo>
                <a:lnTo>
                  <a:pt x="8923" y="66039"/>
                </a:lnTo>
                <a:lnTo>
                  <a:pt x="9544" y="67309"/>
                </a:lnTo>
                <a:lnTo>
                  <a:pt x="15685" y="67309"/>
                </a:lnTo>
                <a:lnTo>
                  <a:pt x="17099" y="66039"/>
                </a:lnTo>
                <a:lnTo>
                  <a:pt x="18951" y="64769"/>
                </a:lnTo>
                <a:lnTo>
                  <a:pt x="9038" y="64769"/>
                </a:lnTo>
                <a:lnTo>
                  <a:pt x="8728" y="63499"/>
                </a:lnTo>
                <a:close/>
              </a:path>
              <a:path w="172720" h="132079">
                <a:moveTo>
                  <a:pt x="19894" y="55879"/>
                </a:moveTo>
                <a:lnTo>
                  <a:pt x="15881" y="55879"/>
                </a:lnTo>
                <a:lnTo>
                  <a:pt x="15214" y="57149"/>
                </a:lnTo>
                <a:lnTo>
                  <a:pt x="14547" y="57149"/>
                </a:lnTo>
                <a:lnTo>
                  <a:pt x="12615" y="58419"/>
                </a:lnTo>
                <a:lnTo>
                  <a:pt x="15524" y="58419"/>
                </a:lnTo>
                <a:lnTo>
                  <a:pt x="15685" y="59689"/>
                </a:lnTo>
                <a:lnTo>
                  <a:pt x="15685" y="60959"/>
                </a:lnTo>
                <a:lnTo>
                  <a:pt x="15444" y="60959"/>
                </a:lnTo>
                <a:lnTo>
                  <a:pt x="15168" y="62229"/>
                </a:lnTo>
                <a:lnTo>
                  <a:pt x="14466" y="62229"/>
                </a:lnTo>
                <a:lnTo>
                  <a:pt x="13638" y="63499"/>
                </a:lnTo>
                <a:lnTo>
                  <a:pt x="13132" y="63499"/>
                </a:lnTo>
                <a:lnTo>
                  <a:pt x="12339" y="64769"/>
                </a:lnTo>
                <a:lnTo>
                  <a:pt x="13523" y="64769"/>
                </a:lnTo>
                <a:lnTo>
                  <a:pt x="14627" y="63499"/>
                </a:lnTo>
                <a:lnTo>
                  <a:pt x="15639" y="62229"/>
                </a:lnTo>
                <a:lnTo>
                  <a:pt x="16111" y="60959"/>
                </a:lnTo>
                <a:lnTo>
                  <a:pt x="17456" y="59689"/>
                </a:lnTo>
                <a:lnTo>
                  <a:pt x="19066" y="57149"/>
                </a:lnTo>
                <a:lnTo>
                  <a:pt x="19894" y="55879"/>
                </a:lnTo>
                <a:close/>
              </a:path>
              <a:path w="172720" h="132079">
                <a:moveTo>
                  <a:pt x="20365" y="63499"/>
                </a:moveTo>
                <a:lnTo>
                  <a:pt x="16433" y="63499"/>
                </a:lnTo>
                <a:lnTo>
                  <a:pt x="15409" y="64769"/>
                </a:lnTo>
                <a:lnTo>
                  <a:pt x="18951" y="64769"/>
                </a:lnTo>
                <a:lnTo>
                  <a:pt x="20365" y="63499"/>
                </a:lnTo>
                <a:close/>
              </a:path>
              <a:path w="172720" h="132079">
                <a:moveTo>
                  <a:pt x="8015" y="60959"/>
                </a:moveTo>
                <a:lnTo>
                  <a:pt x="3495" y="60959"/>
                </a:lnTo>
                <a:lnTo>
                  <a:pt x="4829" y="62229"/>
                </a:lnTo>
                <a:lnTo>
                  <a:pt x="6324" y="62229"/>
                </a:lnTo>
                <a:lnTo>
                  <a:pt x="6566" y="63499"/>
                </a:lnTo>
                <a:lnTo>
                  <a:pt x="8291" y="63499"/>
                </a:lnTo>
                <a:lnTo>
                  <a:pt x="8130" y="62229"/>
                </a:lnTo>
                <a:lnTo>
                  <a:pt x="8015" y="60959"/>
                </a:lnTo>
                <a:close/>
              </a:path>
              <a:path w="172720" h="132079">
                <a:moveTo>
                  <a:pt x="32785" y="60959"/>
                </a:moveTo>
                <a:lnTo>
                  <a:pt x="19227" y="60959"/>
                </a:lnTo>
                <a:lnTo>
                  <a:pt x="17019" y="63499"/>
                </a:lnTo>
                <a:lnTo>
                  <a:pt x="22447" y="63499"/>
                </a:lnTo>
                <a:lnTo>
                  <a:pt x="23033" y="62229"/>
                </a:lnTo>
                <a:lnTo>
                  <a:pt x="31405" y="62229"/>
                </a:lnTo>
                <a:lnTo>
                  <a:pt x="32785" y="60959"/>
                </a:lnTo>
                <a:close/>
              </a:path>
              <a:path w="172720" h="132079">
                <a:moveTo>
                  <a:pt x="10476" y="59689"/>
                </a:moveTo>
                <a:lnTo>
                  <a:pt x="471" y="59689"/>
                </a:lnTo>
                <a:lnTo>
                  <a:pt x="747" y="60959"/>
                </a:lnTo>
                <a:lnTo>
                  <a:pt x="8256" y="60959"/>
                </a:lnTo>
                <a:lnTo>
                  <a:pt x="10476" y="59689"/>
                </a:lnTo>
                <a:close/>
              </a:path>
              <a:path w="172720" h="132079">
                <a:moveTo>
                  <a:pt x="36361" y="59690"/>
                </a:moveTo>
                <a:lnTo>
                  <a:pt x="20400" y="59689"/>
                </a:lnTo>
                <a:lnTo>
                  <a:pt x="20089" y="60959"/>
                </a:lnTo>
                <a:lnTo>
                  <a:pt x="35027" y="60960"/>
                </a:lnTo>
                <a:lnTo>
                  <a:pt x="36361" y="59690"/>
                </a:lnTo>
                <a:close/>
              </a:path>
              <a:path w="172720" h="132079">
                <a:moveTo>
                  <a:pt x="3806" y="55879"/>
                </a:moveTo>
                <a:lnTo>
                  <a:pt x="114" y="55879"/>
                </a:lnTo>
                <a:lnTo>
                  <a:pt x="195" y="57149"/>
                </a:lnTo>
                <a:lnTo>
                  <a:pt x="344" y="57149"/>
                </a:lnTo>
                <a:lnTo>
                  <a:pt x="0" y="58419"/>
                </a:lnTo>
                <a:lnTo>
                  <a:pt x="0" y="59689"/>
                </a:lnTo>
                <a:lnTo>
                  <a:pt x="2909" y="59689"/>
                </a:lnTo>
                <a:lnTo>
                  <a:pt x="2748" y="58419"/>
                </a:lnTo>
                <a:lnTo>
                  <a:pt x="2989" y="57149"/>
                </a:lnTo>
                <a:lnTo>
                  <a:pt x="3806" y="55879"/>
                </a:lnTo>
                <a:close/>
              </a:path>
              <a:path w="172720" h="132079">
                <a:moveTo>
                  <a:pt x="10611" y="59612"/>
                </a:moveTo>
                <a:lnTo>
                  <a:pt x="10476" y="59689"/>
                </a:lnTo>
                <a:lnTo>
                  <a:pt x="10611" y="59612"/>
                </a:lnTo>
                <a:close/>
              </a:path>
              <a:path w="172720" h="132079">
                <a:moveTo>
                  <a:pt x="38604" y="57150"/>
                </a:moveTo>
                <a:lnTo>
                  <a:pt x="28818" y="57149"/>
                </a:lnTo>
                <a:lnTo>
                  <a:pt x="25943" y="58419"/>
                </a:lnTo>
                <a:lnTo>
                  <a:pt x="23114" y="58419"/>
                </a:lnTo>
                <a:lnTo>
                  <a:pt x="22205" y="59689"/>
                </a:lnTo>
                <a:lnTo>
                  <a:pt x="37109" y="59690"/>
                </a:lnTo>
                <a:lnTo>
                  <a:pt x="38098" y="58420"/>
                </a:lnTo>
                <a:lnTo>
                  <a:pt x="38604" y="57150"/>
                </a:lnTo>
                <a:close/>
              </a:path>
              <a:path w="172720" h="132079">
                <a:moveTo>
                  <a:pt x="12695" y="58419"/>
                </a:moveTo>
                <a:lnTo>
                  <a:pt x="11281" y="58419"/>
                </a:lnTo>
                <a:lnTo>
                  <a:pt x="10611" y="59612"/>
                </a:lnTo>
                <a:lnTo>
                  <a:pt x="12695" y="58419"/>
                </a:lnTo>
                <a:close/>
              </a:path>
              <a:path w="172720" h="132079">
                <a:moveTo>
                  <a:pt x="41042" y="49530"/>
                </a:moveTo>
                <a:lnTo>
                  <a:pt x="40329" y="50800"/>
                </a:lnTo>
                <a:lnTo>
                  <a:pt x="38293" y="50800"/>
                </a:lnTo>
                <a:lnTo>
                  <a:pt x="37661" y="52070"/>
                </a:lnTo>
                <a:lnTo>
                  <a:pt x="37385" y="52070"/>
                </a:lnTo>
                <a:lnTo>
                  <a:pt x="36913" y="53340"/>
                </a:lnTo>
                <a:lnTo>
                  <a:pt x="36166" y="53340"/>
                </a:lnTo>
                <a:lnTo>
                  <a:pt x="35499" y="54610"/>
                </a:lnTo>
                <a:lnTo>
                  <a:pt x="35062" y="54610"/>
                </a:lnTo>
                <a:lnTo>
                  <a:pt x="34245" y="55880"/>
                </a:lnTo>
                <a:lnTo>
                  <a:pt x="32509" y="55880"/>
                </a:lnTo>
                <a:lnTo>
                  <a:pt x="31601" y="57149"/>
                </a:lnTo>
                <a:lnTo>
                  <a:pt x="39075" y="57150"/>
                </a:lnTo>
                <a:lnTo>
                  <a:pt x="39466" y="55880"/>
                </a:lnTo>
                <a:lnTo>
                  <a:pt x="39823" y="54610"/>
                </a:lnTo>
                <a:lnTo>
                  <a:pt x="40766" y="50800"/>
                </a:lnTo>
                <a:lnTo>
                  <a:pt x="41042" y="49530"/>
                </a:lnTo>
                <a:close/>
              </a:path>
              <a:path w="172720" h="132079">
                <a:moveTo>
                  <a:pt x="8762" y="50799"/>
                </a:moveTo>
                <a:lnTo>
                  <a:pt x="747" y="50799"/>
                </a:lnTo>
                <a:lnTo>
                  <a:pt x="505" y="52069"/>
                </a:lnTo>
                <a:lnTo>
                  <a:pt x="344" y="52069"/>
                </a:lnTo>
                <a:lnTo>
                  <a:pt x="229" y="54609"/>
                </a:lnTo>
                <a:lnTo>
                  <a:pt x="310" y="55879"/>
                </a:lnTo>
                <a:lnTo>
                  <a:pt x="4358" y="55879"/>
                </a:lnTo>
                <a:lnTo>
                  <a:pt x="5496" y="54609"/>
                </a:lnTo>
                <a:lnTo>
                  <a:pt x="7739" y="53339"/>
                </a:lnTo>
                <a:lnTo>
                  <a:pt x="8486" y="53339"/>
                </a:lnTo>
                <a:lnTo>
                  <a:pt x="8682" y="52069"/>
                </a:lnTo>
                <a:lnTo>
                  <a:pt x="8762" y="50799"/>
                </a:lnTo>
                <a:close/>
              </a:path>
              <a:path w="172720" h="132079">
                <a:moveTo>
                  <a:pt x="17732" y="27939"/>
                </a:moveTo>
                <a:lnTo>
                  <a:pt x="16076" y="27939"/>
                </a:lnTo>
                <a:lnTo>
                  <a:pt x="15329" y="29209"/>
                </a:lnTo>
                <a:lnTo>
                  <a:pt x="14777" y="30479"/>
                </a:lnTo>
                <a:lnTo>
                  <a:pt x="13328" y="34289"/>
                </a:lnTo>
                <a:lnTo>
                  <a:pt x="13006" y="35559"/>
                </a:lnTo>
                <a:lnTo>
                  <a:pt x="9073" y="35559"/>
                </a:lnTo>
                <a:lnTo>
                  <a:pt x="9073" y="36829"/>
                </a:lnTo>
                <a:lnTo>
                  <a:pt x="11982" y="36829"/>
                </a:lnTo>
                <a:lnTo>
                  <a:pt x="11557" y="38099"/>
                </a:lnTo>
                <a:lnTo>
                  <a:pt x="11085" y="39369"/>
                </a:lnTo>
                <a:lnTo>
                  <a:pt x="10499" y="40639"/>
                </a:lnTo>
                <a:lnTo>
                  <a:pt x="9234" y="41909"/>
                </a:lnTo>
                <a:lnTo>
                  <a:pt x="8532" y="41909"/>
                </a:lnTo>
                <a:lnTo>
                  <a:pt x="7072" y="44449"/>
                </a:lnTo>
                <a:lnTo>
                  <a:pt x="4047" y="46989"/>
                </a:lnTo>
                <a:lnTo>
                  <a:pt x="3334" y="48259"/>
                </a:lnTo>
                <a:lnTo>
                  <a:pt x="2000" y="49529"/>
                </a:lnTo>
                <a:lnTo>
                  <a:pt x="1414" y="49529"/>
                </a:lnTo>
                <a:lnTo>
                  <a:pt x="1057" y="50799"/>
                </a:lnTo>
                <a:lnTo>
                  <a:pt x="2782" y="50799"/>
                </a:lnTo>
                <a:lnTo>
                  <a:pt x="4001" y="49529"/>
                </a:lnTo>
                <a:lnTo>
                  <a:pt x="5381" y="48259"/>
                </a:lnTo>
                <a:lnTo>
                  <a:pt x="8256" y="44449"/>
                </a:lnTo>
                <a:lnTo>
                  <a:pt x="10970" y="41909"/>
                </a:lnTo>
                <a:lnTo>
                  <a:pt x="11557" y="40639"/>
                </a:lnTo>
                <a:lnTo>
                  <a:pt x="12971" y="39369"/>
                </a:lnTo>
                <a:lnTo>
                  <a:pt x="14351" y="36829"/>
                </a:lnTo>
                <a:lnTo>
                  <a:pt x="15168" y="34289"/>
                </a:lnTo>
                <a:lnTo>
                  <a:pt x="15685" y="33019"/>
                </a:lnTo>
                <a:lnTo>
                  <a:pt x="16387" y="30479"/>
                </a:lnTo>
                <a:lnTo>
                  <a:pt x="16743" y="30479"/>
                </a:lnTo>
                <a:lnTo>
                  <a:pt x="16938" y="29209"/>
                </a:lnTo>
                <a:lnTo>
                  <a:pt x="17732" y="27939"/>
                </a:lnTo>
                <a:close/>
              </a:path>
              <a:path w="172720" h="132079">
                <a:moveTo>
                  <a:pt x="64754" y="24130"/>
                </a:moveTo>
                <a:lnTo>
                  <a:pt x="60223" y="24130"/>
                </a:lnTo>
                <a:lnTo>
                  <a:pt x="59211" y="25400"/>
                </a:lnTo>
                <a:lnTo>
                  <a:pt x="58107" y="25400"/>
                </a:lnTo>
                <a:lnTo>
                  <a:pt x="50552" y="29210"/>
                </a:lnTo>
                <a:lnTo>
                  <a:pt x="48747" y="29210"/>
                </a:lnTo>
                <a:lnTo>
                  <a:pt x="47884" y="30480"/>
                </a:lnTo>
                <a:lnTo>
                  <a:pt x="47022" y="30480"/>
                </a:lnTo>
                <a:lnTo>
                  <a:pt x="45331" y="31750"/>
                </a:lnTo>
                <a:lnTo>
                  <a:pt x="43756" y="33020"/>
                </a:lnTo>
                <a:lnTo>
                  <a:pt x="51656" y="33020"/>
                </a:lnTo>
                <a:lnTo>
                  <a:pt x="53542" y="31750"/>
                </a:lnTo>
                <a:lnTo>
                  <a:pt x="56612" y="29210"/>
                </a:lnTo>
                <a:lnTo>
                  <a:pt x="59752" y="27940"/>
                </a:lnTo>
                <a:lnTo>
                  <a:pt x="61718" y="26670"/>
                </a:lnTo>
                <a:lnTo>
                  <a:pt x="62661" y="26670"/>
                </a:lnTo>
                <a:lnTo>
                  <a:pt x="63535" y="25400"/>
                </a:lnTo>
                <a:lnTo>
                  <a:pt x="64754" y="24130"/>
                </a:lnTo>
                <a:close/>
              </a:path>
              <a:path w="172720" h="132079">
                <a:moveTo>
                  <a:pt x="44618" y="26670"/>
                </a:moveTo>
                <a:lnTo>
                  <a:pt x="40570" y="26670"/>
                </a:lnTo>
                <a:lnTo>
                  <a:pt x="41042" y="27940"/>
                </a:lnTo>
                <a:lnTo>
                  <a:pt x="41789" y="27940"/>
                </a:lnTo>
                <a:lnTo>
                  <a:pt x="42422" y="29210"/>
                </a:lnTo>
                <a:lnTo>
                  <a:pt x="44618" y="26670"/>
                </a:lnTo>
                <a:close/>
              </a:path>
              <a:path w="172720" h="132079">
                <a:moveTo>
                  <a:pt x="19848" y="26669"/>
                </a:moveTo>
                <a:lnTo>
                  <a:pt x="17134" y="26669"/>
                </a:lnTo>
                <a:lnTo>
                  <a:pt x="16858" y="27939"/>
                </a:lnTo>
                <a:lnTo>
                  <a:pt x="18433" y="27939"/>
                </a:lnTo>
                <a:lnTo>
                  <a:pt x="19848" y="26669"/>
                </a:lnTo>
                <a:close/>
              </a:path>
              <a:path w="172720" h="132079">
                <a:moveTo>
                  <a:pt x="15524" y="0"/>
                </a:moveTo>
                <a:lnTo>
                  <a:pt x="14857" y="1269"/>
                </a:lnTo>
                <a:lnTo>
                  <a:pt x="13799" y="5079"/>
                </a:lnTo>
                <a:lnTo>
                  <a:pt x="13247" y="6349"/>
                </a:lnTo>
                <a:lnTo>
                  <a:pt x="13092" y="7619"/>
                </a:lnTo>
                <a:lnTo>
                  <a:pt x="13006" y="12699"/>
                </a:lnTo>
                <a:lnTo>
                  <a:pt x="13282" y="15239"/>
                </a:lnTo>
                <a:lnTo>
                  <a:pt x="13914" y="16509"/>
                </a:lnTo>
                <a:lnTo>
                  <a:pt x="14305" y="17779"/>
                </a:lnTo>
                <a:lnTo>
                  <a:pt x="14742" y="19049"/>
                </a:lnTo>
                <a:lnTo>
                  <a:pt x="15214" y="20319"/>
                </a:lnTo>
                <a:lnTo>
                  <a:pt x="17260" y="24129"/>
                </a:lnTo>
                <a:lnTo>
                  <a:pt x="18238" y="26669"/>
                </a:lnTo>
                <a:lnTo>
                  <a:pt x="20446" y="26669"/>
                </a:lnTo>
                <a:lnTo>
                  <a:pt x="21780" y="25399"/>
                </a:lnTo>
                <a:lnTo>
                  <a:pt x="22090" y="25399"/>
                </a:lnTo>
                <a:lnTo>
                  <a:pt x="22723" y="24130"/>
                </a:lnTo>
                <a:lnTo>
                  <a:pt x="19652" y="24129"/>
                </a:lnTo>
                <a:lnTo>
                  <a:pt x="19020" y="22859"/>
                </a:lnTo>
                <a:lnTo>
                  <a:pt x="18399" y="22859"/>
                </a:lnTo>
                <a:lnTo>
                  <a:pt x="18077" y="21589"/>
                </a:lnTo>
                <a:lnTo>
                  <a:pt x="16858" y="19049"/>
                </a:lnTo>
                <a:lnTo>
                  <a:pt x="16042" y="17779"/>
                </a:lnTo>
                <a:lnTo>
                  <a:pt x="15570" y="15239"/>
                </a:lnTo>
                <a:lnTo>
                  <a:pt x="15168" y="13969"/>
                </a:lnTo>
                <a:lnTo>
                  <a:pt x="14892" y="12699"/>
                </a:lnTo>
                <a:lnTo>
                  <a:pt x="14662" y="11429"/>
                </a:lnTo>
                <a:lnTo>
                  <a:pt x="14581" y="8889"/>
                </a:lnTo>
                <a:lnTo>
                  <a:pt x="14742" y="7619"/>
                </a:lnTo>
                <a:lnTo>
                  <a:pt x="14972" y="6349"/>
                </a:lnTo>
                <a:lnTo>
                  <a:pt x="15214" y="6349"/>
                </a:lnTo>
                <a:lnTo>
                  <a:pt x="15409" y="5079"/>
                </a:lnTo>
                <a:lnTo>
                  <a:pt x="15915" y="3809"/>
                </a:lnTo>
                <a:lnTo>
                  <a:pt x="19537" y="3810"/>
                </a:lnTo>
                <a:lnTo>
                  <a:pt x="18514" y="2540"/>
                </a:lnTo>
                <a:lnTo>
                  <a:pt x="16513" y="1270"/>
                </a:lnTo>
                <a:lnTo>
                  <a:pt x="15524" y="0"/>
                </a:lnTo>
                <a:close/>
              </a:path>
              <a:path w="172720" h="132079">
                <a:moveTo>
                  <a:pt x="62270" y="10160"/>
                </a:moveTo>
                <a:lnTo>
                  <a:pt x="57555" y="10160"/>
                </a:lnTo>
                <a:lnTo>
                  <a:pt x="56566" y="11430"/>
                </a:lnTo>
                <a:lnTo>
                  <a:pt x="55669" y="11430"/>
                </a:lnTo>
                <a:lnTo>
                  <a:pt x="54807" y="12700"/>
                </a:lnTo>
                <a:lnTo>
                  <a:pt x="54013" y="12700"/>
                </a:lnTo>
                <a:lnTo>
                  <a:pt x="53266" y="13970"/>
                </a:lnTo>
                <a:lnTo>
                  <a:pt x="51702" y="16510"/>
                </a:lnTo>
                <a:lnTo>
                  <a:pt x="50126" y="17780"/>
                </a:lnTo>
                <a:lnTo>
                  <a:pt x="49333" y="19050"/>
                </a:lnTo>
                <a:lnTo>
                  <a:pt x="47643" y="20320"/>
                </a:lnTo>
                <a:lnTo>
                  <a:pt x="46746" y="21590"/>
                </a:lnTo>
                <a:lnTo>
                  <a:pt x="46079" y="21590"/>
                </a:lnTo>
                <a:lnTo>
                  <a:pt x="45173" y="22809"/>
                </a:lnTo>
                <a:lnTo>
                  <a:pt x="40329" y="22860"/>
                </a:lnTo>
                <a:lnTo>
                  <a:pt x="39823" y="24130"/>
                </a:lnTo>
                <a:lnTo>
                  <a:pt x="31727" y="24130"/>
                </a:lnTo>
                <a:lnTo>
                  <a:pt x="31877" y="25400"/>
                </a:lnTo>
                <a:lnTo>
                  <a:pt x="38017" y="25400"/>
                </a:lnTo>
                <a:lnTo>
                  <a:pt x="39110" y="26670"/>
                </a:lnTo>
                <a:lnTo>
                  <a:pt x="45331" y="26670"/>
                </a:lnTo>
                <a:lnTo>
                  <a:pt x="48160" y="24130"/>
                </a:lnTo>
                <a:lnTo>
                  <a:pt x="50954" y="20320"/>
                </a:lnTo>
                <a:lnTo>
                  <a:pt x="53737" y="17780"/>
                </a:lnTo>
                <a:lnTo>
                  <a:pt x="55198" y="16510"/>
                </a:lnTo>
                <a:lnTo>
                  <a:pt x="57440" y="13970"/>
                </a:lnTo>
                <a:lnTo>
                  <a:pt x="58222" y="13970"/>
                </a:lnTo>
                <a:lnTo>
                  <a:pt x="59798" y="12700"/>
                </a:lnTo>
                <a:lnTo>
                  <a:pt x="62270" y="10160"/>
                </a:lnTo>
                <a:close/>
              </a:path>
              <a:path w="172720" h="132079">
                <a:moveTo>
                  <a:pt x="23896" y="22860"/>
                </a:moveTo>
                <a:lnTo>
                  <a:pt x="21262" y="22859"/>
                </a:lnTo>
                <a:lnTo>
                  <a:pt x="21032" y="24129"/>
                </a:lnTo>
                <a:lnTo>
                  <a:pt x="23033" y="24130"/>
                </a:lnTo>
                <a:lnTo>
                  <a:pt x="23896" y="22860"/>
                </a:lnTo>
                <a:close/>
              </a:path>
              <a:path w="172720" h="132079">
                <a:moveTo>
                  <a:pt x="34314" y="22860"/>
                </a:moveTo>
                <a:lnTo>
                  <a:pt x="32348" y="22860"/>
                </a:lnTo>
                <a:lnTo>
                  <a:pt x="32153" y="24130"/>
                </a:lnTo>
                <a:lnTo>
                  <a:pt x="34832" y="24130"/>
                </a:lnTo>
                <a:lnTo>
                  <a:pt x="34314" y="22860"/>
                </a:lnTo>
                <a:close/>
              </a:path>
              <a:path w="172720" h="132079">
                <a:moveTo>
                  <a:pt x="66042" y="22860"/>
                </a:moveTo>
                <a:lnTo>
                  <a:pt x="62431" y="22860"/>
                </a:lnTo>
                <a:lnTo>
                  <a:pt x="61166" y="24130"/>
                </a:lnTo>
                <a:lnTo>
                  <a:pt x="65421" y="24130"/>
                </a:lnTo>
                <a:lnTo>
                  <a:pt x="66042" y="22860"/>
                </a:lnTo>
                <a:close/>
              </a:path>
              <a:path w="172720" h="132079">
                <a:moveTo>
                  <a:pt x="34590" y="21590"/>
                </a:moveTo>
                <a:lnTo>
                  <a:pt x="22286" y="21590"/>
                </a:lnTo>
                <a:lnTo>
                  <a:pt x="21895" y="22859"/>
                </a:lnTo>
                <a:lnTo>
                  <a:pt x="34199" y="22860"/>
                </a:lnTo>
                <a:lnTo>
                  <a:pt x="34590" y="21590"/>
                </a:lnTo>
                <a:close/>
              </a:path>
              <a:path w="172720" h="132079">
                <a:moveTo>
                  <a:pt x="45251" y="21590"/>
                </a:moveTo>
                <a:lnTo>
                  <a:pt x="43089" y="21590"/>
                </a:lnTo>
                <a:lnTo>
                  <a:pt x="42617" y="22860"/>
                </a:lnTo>
                <a:lnTo>
                  <a:pt x="45136" y="22860"/>
                </a:lnTo>
                <a:lnTo>
                  <a:pt x="45251" y="21590"/>
                </a:lnTo>
                <a:close/>
              </a:path>
              <a:path w="172720" h="132079">
                <a:moveTo>
                  <a:pt x="67341" y="20320"/>
                </a:moveTo>
                <a:lnTo>
                  <a:pt x="64628" y="20320"/>
                </a:lnTo>
                <a:lnTo>
                  <a:pt x="64076" y="21590"/>
                </a:lnTo>
                <a:lnTo>
                  <a:pt x="63765" y="21590"/>
                </a:lnTo>
                <a:lnTo>
                  <a:pt x="63133" y="22860"/>
                </a:lnTo>
                <a:lnTo>
                  <a:pt x="66594" y="22860"/>
                </a:lnTo>
                <a:lnTo>
                  <a:pt x="66870" y="21590"/>
                </a:lnTo>
                <a:lnTo>
                  <a:pt x="67341" y="20320"/>
                </a:lnTo>
                <a:close/>
              </a:path>
              <a:path w="172720" h="132079">
                <a:moveTo>
                  <a:pt x="24804" y="10160"/>
                </a:moveTo>
                <a:lnTo>
                  <a:pt x="21228" y="10160"/>
                </a:lnTo>
                <a:lnTo>
                  <a:pt x="21780" y="11430"/>
                </a:lnTo>
                <a:lnTo>
                  <a:pt x="22447" y="12700"/>
                </a:lnTo>
                <a:lnTo>
                  <a:pt x="23033" y="13970"/>
                </a:lnTo>
                <a:lnTo>
                  <a:pt x="23470" y="15240"/>
                </a:lnTo>
                <a:lnTo>
                  <a:pt x="23942" y="16510"/>
                </a:lnTo>
                <a:lnTo>
                  <a:pt x="24137" y="17780"/>
                </a:lnTo>
                <a:lnTo>
                  <a:pt x="23781" y="19050"/>
                </a:lnTo>
                <a:lnTo>
                  <a:pt x="23620" y="20320"/>
                </a:lnTo>
                <a:lnTo>
                  <a:pt x="23355" y="21590"/>
                </a:lnTo>
                <a:lnTo>
                  <a:pt x="24298" y="21590"/>
                </a:lnTo>
                <a:lnTo>
                  <a:pt x="24333" y="17780"/>
                </a:lnTo>
                <a:lnTo>
                  <a:pt x="24770" y="16510"/>
                </a:lnTo>
                <a:lnTo>
                  <a:pt x="25080" y="15240"/>
                </a:lnTo>
                <a:lnTo>
                  <a:pt x="25310" y="12700"/>
                </a:lnTo>
                <a:lnTo>
                  <a:pt x="25471" y="11430"/>
                </a:lnTo>
                <a:lnTo>
                  <a:pt x="24804" y="10160"/>
                </a:lnTo>
                <a:close/>
              </a:path>
              <a:path w="172720" h="132079">
                <a:moveTo>
                  <a:pt x="35257" y="19050"/>
                </a:moveTo>
                <a:lnTo>
                  <a:pt x="35188" y="20320"/>
                </a:lnTo>
                <a:lnTo>
                  <a:pt x="30865" y="20320"/>
                </a:lnTo>
                <a:lnTo>
                  <a:pt x="30508" y="21590"/>
                </a:lnTo>
                <a:lnTo>
                  <a:pt x="34866" y="21590"/>
                </a:lnTo>
                <a:lnTo>
                  <a:pt x="35694" y="20320"/>
                </a:lnTo>
                <a:lnTo>
                  <a:pt x="35257" y="19050"/>
                </a:lnTo>
                <a:close/>
              </a:path>
              <a:path w="172720" h="132079">
                <a:moveTo>
                  <a:pt x="31451" y="17780"/>
                </a:moveTo>
                <a:lnTo>
                  <a:pt x="31095" y="20320"/>
                </a:lnTo>
                <a:lnTo>
                  <a:pt x="33923" y="20320"/>
                </a:lnTo>
                <a:lnTo>
                  <a:pt x="33176" y="19050"/>
                </a:lnTo>
                <a:lnTo>
                  <a:pt x="31451" y="17780"/>
                </a:lnTo>
                <a:close/>
              </a:path>
              <a:path w="172720" h="132079">
                <a:moveTo>
                  <a:pt x="69877" y="8890"/>
                </a:moveTo>
                <a:lnTo>
                  <a:pt x="67387" y="8890"/>
                </a:lnTo>
                <a:lnTo>
                  <a:pt x="67422" y="10160"/>
                </a:lnTo>
                <a:lnTo>
                  <a:pt x="67261" y="10160"/>
                </a:lnTo>
                <a:lnTo>
                  <a:pt x="66916" y="13970"/>
                </a:lnTo>
                <a:lnTo>
                  <a:pt x="66720" y="15240"/>
                </a:lnTo>
                <a:lnTo>
                  <a:pt x="66479" y="16510"/>
                </a:lnTo>
                <a:lnTo>
                  <a:pt x="66203" y="16510"/>
                </a:lnTo>
                <a:lnTo>
                  <a:pt x="65893" y="17780"/>
                </a:lnTo>
                <a:lnTo>
                  <a:pt x="65536" y="19050"/>
                </a:lnTo>
                <a:lnTo>
                  <a:pt x="65295" y="19050"/>
                </a:lnTo>
                <a:lnTo>
                  <a:pt x="65099" y="20320"/>
                </a:lnTo>
                <a:lnTo>
                  <a:pt x="69779" y="10160"/>
                </a:lnTo>
                <a:lnTo>
                  <a:pt x="69877" y="8890"/>
                </a:lnTo>
                <a:close/>
              </a:path>
              <a:path w="172720" h="132079">
                <a:moveTo>
                  <a:pt x="19537" y="3810"/>
                </a:moveTo>
                <a:lnTo>
                  <a:pt x="16743" y="3810"/>
                </a:lnTo>
                <a:lnTo>
                  <a:pt x="17605" y="5080"/>
                </a:lnTo>
                <a:lnTo>
                  <a:pt x="19894" y="7620"/>
                </a:lnTo>
                <a:lnTo>
                  <a:pt x="20285" y="8890"/>
                </a:lnTo>
                <a:lnTo>
                  <a:pt x="20952" y="10160"/>
                </a:lnTo>
                <a:lnTo>
                  <a:pt x="24563" y="10160"/>
                </a:lnTo>
                <a:lnTo>
                  <a:pt x="22481" y="7620"/>
                </a:lnTo>
                <a:lnTo>
                  <a:pt x="19537" y="3810"/>
                </a:lnTo>
                <a:close/>
              </a:path>
              <a:path w="172720" h="132079">
                <a:moveTo>
                  <a:pt x="70101" y="5080"/>
                </a:moveTo>
                <a:lnTo>
                  <a:pt x="67663" y="6350"/>
                </a:lnTo>
                <a:lnTo>
                  <a:pt x="65260" y="6350"/>
                </a:lnTo>
                <a:lnTo>
                  <a:pt x="62903" y="7620"/>
                </a:lnTo>
                <a:lnTo>
                  <a:pt x="60660" y="8890"/>
                </a:lnTo>
                <a:lnTo>
                  <a:pt x="58533" y="10160"/>
                </a:lnTo>
                <a:lnTo>
                  <a:pt x="64041" y="10160"/>
                </a:lnTo>
                <a:lnTo>
                  <a:pt x="64950" y="8890"/>
                </a:lnTo>
                <a:lnTo>
                  <a:pt x="69877" y="8890"/>
                </a:lnTo>
                <a:lnTo>
                  <a:pt x="69975" y="7620"/>
                </a:lnTo>
                <a:lnTo>
                  <a:pt x="70101" y="508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34944" y="30311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494" y="0"/>
                </a:moveTo>
                <a:lnTo>
                  <a:pt x="1138" y="389"/>
                </a:lnTo>
                <a:lnTo>
                  <a:pt x="782" y="1133"/>
                </a:lnTo>
                <a:lnTo>
                  <a:pt x="0" y="3092"/>
                </a:lnTo>
                <a:lnTo>
                  <a:pt x="517" y="3172"/>
                </a:lnTo>
                <a:lnTo>
                  <a:pt x="988" y="3206"/>
                </a:lnTo>
                <a:lnTo>
                  <a:pt x="1460" y="3206"/>
                </a:lnTo>
                <a:lnTo>
                  <a:pt x="1885" y="3172"/>
                </a:lnTo>
                <a:lnTo>
                  <a:pt x="3150" y="2473"/>
                </a:lnTo>
                <a:lnTo>
                  <a:pt x="3104" y="1454"/>
                </a:lnTo>
                <a:lnTo>
                  <a:pt x="2874" y="1133"/>
                </a:lnTo>
                <a:lnTo>
                  <a:pt x="2518" y="744"/>
                </a:lnTo>
                <a:lnTo>
                  <a:pt x="2081" y="389"/>
                </a:lnTo>
                <a:lnTo>
                  <a:pt x="1494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72790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90" y="148"/>
                </a:lnTo>
                <a:lnTo>
                  <a:pt x="551" y="148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72790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16" y="309"/>
                </a:lnTo>
                <a:lnTo>
                  <a:pt x="1057" y="309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73181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60" y="0"/>
                </a:moveTo>
                <a:lnTo>
                  <a:pt x="0" y="0"/>
                </a:lnTo>
                <a:lnTo>
                  <a:pt x="425" y="194"/>
                </a:lnTo>
                <a:lnTo>
                  <a:pt x="862" y="320"/>
                </a:lnTo>
                <a:lnTo>
                  <a:pt x="1218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67753" y="21071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6094" y="0"/>
                </a:moveTo>
                <a:lnTo>
                  <a:pt x="5853" y="0"/>
                </a:lnTo>
                <a:lnTo>
                  <a:pt x="6290" y="194"/>
                </a:lnTo>
                <a:lnTo>
                  <a:pt x="6761" y="355"/>
                </a:lnTo>
                <a:lnTo>
                  <a:pt x="7152" y="355"/>
                </a:lnTo>
                <a:lnTo>
                  <a:pt x="6094" y="0"/>
                </a:lnTo>
                <a:close/>
              </a:path>
              <a:path w="7620" h="635">
                <a:moveTo>
                  <a:pt x="34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67673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6727" y="0"/>
                </a:moveTo>
                <a:lnTo>
                  <a:pt x="6370" y="0"/>
                </a:lnTo>
                <a:lnTo>
                  <a:pt x="6842" y="194"/>
                </a:lnTo>
                <a:lnTo>
                  <a:pt x="7313" y="343"/>
                </a:lnTo>
                <a:lnTo>
                  <a:pt x="7750" y="343"/>
                </a:lnTo>
                <a:lnTo>
                  <a:pt x="6727" y="0"/>
                </a:lnTo>
                <a:close/>
              </a:path>
              <a:path w="8254" h="635">
                <a:moveTo>
                  <a:pt x="114" y="114"/>
                </a:moveTo>
                <a:lnTo>
                  <a:pt x="0" y="343"/>
                </a:lnTo>
                <a:lnTo>
                  <a:pt x="436" y="343"/>
                </a:lnTo>
                <a:lnTo>
                  <a:pt x="11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67592" y="211073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275" y="0"/>
                </a:moveTo>
                <a:lnTo>
                  <a:pt x="0" y="309"/>
                </a:lnTo>
                <a:lnTo>
                  <a:pt x="793" y="309"/>
                </a:lnTo>
                <a:lnTo>
                  <a:pt x="275" y="0"/>
                </a:lnTo>
                <a:close/>
              </a:path>
              <a:path w="8890" h="635">
                <a:moveTo>
                  <a:pt x="7313" y="0"/>
                </a:moveTo>
                <a:lnTo>
                  <a:pt x="6922" y="0"/>
                </a:lnTo>
                <a:lnTo>
                  <a:pt x="7946" y="309"/>
                </a:lnTo>
                <a:lnTo>
                  <a:pt x="8383" y="309"/>
                </a:lnTo>
                <a:lnTo>
                  <a:pt x="731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67477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632" y="0"/>
                </a:moveTo>
                <a:lnTo>
                  <a:pt x="195" y="0"/>
                </a:lnTo>
                <a:lnTo>
                  <a:pt x="114" y="160"/>
                </a:lnTo>
                <a:lnTo>
                  <a:pt x="0" y="320"/>
                </a:lnTo>
                <a:lnTo>
                  <a:pt x="1184" y="320"/>
                </a:lnTo>
                <a:lnTo>
                  <a:pt x="632" y="0"/>
                </a:lnTo>
                <a:close/>
              </a:path>
              <a:path w="9525" h="635">
                <a:moveTo>
                  <a:pt x="7946" y="0"/>
                </a:moveTo>
                <a:lnTo>
                  <a:pt x="7509" y="0"/>
                </a:lnTo>
                <a:lnTo>
                  <a:pt x="8613" y="320"/>
                </a:lnTo>
                <a:lnTo>
                  <a:pt x="9004" y="320"/>
                </a:lnTo>
                <a:lnTo>
                  <a:pt x="7946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67397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59" h="635">
                <a:moveTo>
                  <a:pt x="988" y="0"/>
                </a:moveTo>
                <a:lnTo>
                  <a:pt x="195" y="0"/>
                </a:lnTo>
                <a:lnTo>
                  <a:pt x="0" y="309"/>
                </a:lnTo>
                <a:lnTo>
                  <a:pt x="1540" y="309"/>
                </a:lnTo>
                <a:lnTo>
                  <a:pt x="988" y="0"/>
                </a:lnTo>
                <a:close/>
              </a:path>
              <a:path w="10159" h="635">
                <a:moveTo>
                  <a:pt x="8578" y="0"/>
                </a:moveTo>
                <a:lnTo>
                  <a:pt x="8141" y="0"/>
                </a:lnTo>
                <a:lnTo>
                  <a:pt x="9326" y="309"/>
                </a:lnTo>
                <a:lnTo>
                  <a:pt x="9602" y="309"/>
                </a:lnTo>
                <a:lnTo>
                  <a:pt x="857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67316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345" y="0"/>
                </a:moveTo>
                <a:lnTo>
                  <a:pt x="160" y="0"/>
                </a:lnTo>
                <a:lnTo>
                  <a:pt x="0" y="309"/>
                </a:lnTo>
                <a:lnTo>
                  <a:pt x="1897" y="309"/>
                </a:lnTo>
                <a:lnTo>
                  <a:pt x="1345" y="0"/>
                </a:lnTo>
                <a:close/>
              </a:path>
              <a:path w="10795" h="635">
                <a:moveTo>
                  <a:pt x="9165" y="0"/>
                </a:moveTo>
                <a:lnTo>
                  <a:pt x="8774" y="0"/>
                </a:lnTo>
                <a:lnTo>
                  <a:pt x="10108" y="309"/>
                </a:lnTo>
                <a:lnTo>
                  <a:pt x="916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67247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690" y="0"/>
                </a:moveTo>
                <a:lnTo>
                  <a:pt x="149" y="0"/>
                </a:lnTo>
                <a:lnTo>
                  <a:pt x="0" y="320"/>
                </a:lnTo>
                <a:lnTo>
                  <a:pt x="2242" y="320"/>
                </a:lnTo>
                <a:lnTo>
                  <a:pt x="1690" y="0"/>
                </a:lnTo>
                <a:close/>
              </a:path>
              <a:path w="10795" h="635">
                <a:moveTo>
                  <a:pt x="9751" y="0"/>
                </a:moveTo>
                <a:lnTo>
                  <a:pt x="9475" y="0"/>
                </a:lnTo>
                <a:lnTo>
                  <a:pt x="10568" y="240"/>
                </a:lnTo>
                <a:lnTo>
                  <a:pt x="9751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67167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2046" y="0"/>
                </a:moveTo>
                <a:lnTo>
                  <a:pt x="149" y="0"/>
                </a:lnTo>
                <a:lnTo>
                  <a:pt x="0" y="309"/>
                </a:lnTo>
                <a:lnTo>
                  <a:pt x="2633" y="309"/>
                </a:lnTo>
                <a:lnTo>
                  <a:pt x="2322" y="160"/>
                </a:lnTo>
                <a:lnTo>
                  <a:pt x="2046" y="0"/>
                </a:lnTo>
                <a:close/>
              </a:path>
              <a:path w="10795" h="635">
                <a:moveTo>
                  <a:pt x="10372" y="0"/>
                </a:moveTo>
                <a:lnTo>
                  <a:pt x="10648" y="80"/>
                </a:lnTo>
                <a:lnTo>
                  <a:pt x="10372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67086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160" y="0"/>
                </a:moveTo>
                <a:lnTo>
                  <a:pt x="2403" y="0"/>
                </a:lnTo>
                <a:lnTo>
                  <a:pt x="302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67006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160" y="0"/>
                </a:moveTo>
                <a:lnTo>
                  <a:pt x="2794" y="0"/>
                </a:lnTo>
                <a:lnTo>
                  <a:pt x="3426" y="320"/>
                </a:lnTo>
                <a:lnTo>
                  <a:pt x="0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6692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185" y="0"/>
                </a:lnTo>
                <a:lnTo>
                  <a:pt x="3852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66845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587" y="0"/>
                </a:lnTo>
                <a:lnTo>
                  <a:pt x="425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66810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3967" y="0"/>
                </a:moveTo>
                <a:lnTo>
                  <a:pt x="114" y="0"/>
                </a:lnTo>
                <a:lnTo>
                  <a:pt x="0" y="320"/>
                </a:lnTo>
                <a:lnTo>
                  <a:pt x="4680" y="320"/>
                </a:lnTo>
                <a:lnTo>
                  <a:pt x="3967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66730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369" y="0"/>
                </a:moveTo>
                <a:lnTo>
                  <a:pt x="114" y="0"/>
                </a:lnTo>
                <a:lnTo>
                  <a:pt x="0" y="309"/>
                </a:lnTo>
                <a:lnTo>
                  <a:pt x="5117" y="309"/>
                </a:lnTo>
                <a:lnTo>
                  <a:pt x="4369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66649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841" y="0"/>
                </a:moveTo>
                <a:lnTo>
                  <a:pt x="160" y="0"/>
                </a:lnTo>
                <a:lnTo>
                  <a:pt x="0" y="355"/>
                </a:lnTo>
                <a:lnTo>
                  <a:pt x="5588" y="355"/>
                </a:lnTo>
                <a:lnTo>
                  <a:pt x="5197" y="194"/>
                </a:lnTo>
                <a:lnTo>
                  <a:pt x="4841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66615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232" y="0"/>
                </a:moveTo>
                <a:lnTo>
                  <a:pt x="114" y="0"/>
                </a:lnTo>
                <a:lnTo>
                  <a:pt x="0" y="355"/>
                </a:lnTo>
                <a:lnTo>
                  <a:pt x="6048" y="355"/>
                </a:lnTo>
                <a:lnTo>
                  <a:pt x="5657" y="206"/>
                </a:lnTo>
                <a:lnTo>
                  <a:pt x="5232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66534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4" h="635">
                <a:moveTo>
                  <a:pt x="5703" y="0"/>
                </a:moveTo>
                <a:lnTo>
                  <a:pt x="114" y="0"/>
                </a:lnTo>
                <a:lnTo>
                  <a:pt x="0" y="309"/>
                </a:lnTo>
                <a:lnTo>
                  <a:pt x="6566" y="309"/>
                </a:lnTo>
                <a:lnTo>
                  <a:pt x="5703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66500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163" y="0"/>
                </a:moveTo>
                <a:lnTo>
                  <a:pt x="114" y="0"/>
                </a:lnTo>
                <a:lnTo>
                  <a:pt x="0" y="320"/>
                </a:lnTo>
                <a:lnTo>
                  <a:pt x="7037" y="320"/>
                </a:lnTo>
                <a:lnTo>
                  <a:pt x="6163" y="0"/>
                </a:lnTo>
                <a:close/>
              </a:path>
              <a:path w="30479" h="635">
                <a:moveTo>
                  <a:pt x="30347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66419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681" y="0"/>
                </a:moveTo>
                <a:lnTo>
                  <a:pt x="114" y="0"/>
                </a:lnTo>
                <a:lnTo>
                  <a:pt x="0" y="309"/>
                </a:lnTo>
                <a:lnTo>
                  <a:pt x="7624" y="309"/>
                </a:lnTo>
                <a:lnTo>
                  <a:pt x="6681" y="0"/>
                </a:lnTo>
                <a:close/>
              </a:path>
              <a:path w="30479" h="635">
                <a:moveTo>
                  <a:pt x="30462" y="114"/>
                </a:moveTo>
                <a:lnTo>
                  <a:pt x="29715" y="309"/>
                </a:lnTo>
                <a:lnTo>
                  <a:pt x="30232" y="309"/>
                </a:lnTo>
                <a:lnTo>
                  <a:pt x="30462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66373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164" y="0"/>
                </a:moveTo>
                <a:lnTo>
                  <a:pt x="126" y="0"/>
                </a:lnTo>
                <a:lnTo>
                  <a:pt x="0" y="309"/>
                </a:lnTo>
                <a:lnTo>
                  <a:pt x="8187" y="309"/>
                </a:lnTo>
                <a:lnTo>
                  <a:pt x="7164" y="0"/>
                </a:lnTo>
                <a:close/>
              </a:path>
              <a:path w="30479" h="635">
                <a:moveTo>
                  <a:pt x="30474" y="0"/>
                </a:moveTo>
                <a:lnTo>
                  <a:pt x="29025" y="309"/>
                </a:lnTo>
                <a:lnTo>
                  <a:pt x="30083" y="309"/>
                </a:lnTo>
                <a:lnTo>
                  <a:pt x="30474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66304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739" y="0"/>
                </a:moveTo>
                <a:lnTo>
                  <a:pt x="114" y="0"/>
                </a:lnTo>
                <a:lnTo>
                  <a:pt x="0" y="320"/>
                </a:lnTo>
                <a:lnTo>
                  <a:pt x="8797" y="320"/>
                </a:lnTo>
                <a:lnTo>
                  <a:pt x="7739" y="0"/>
                </a:lnTo>
                <a:close/>
              </a:path>
              <a:path w="30479" h="635">
                <a:moveTo>
                  <a:pt x="30347" y="0"/>
                </a:moveTo>
                <a:lnTo>
                  <a:pt x="29830" y="0"/>
                </a:lnTo>
                <a:lnTo>
                  <a:pt x="28139" y="320"/>
                </a:lnTo>
                <a:lnTo>
                  <a:pt x="29956" y="320"/>
                </a:lnTo>
                <a:lnTo>
                  <a:pt x="30347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6625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302" y="0"/>
                </a:moveTo>
                <a:lnTo>
                  <a:pt x="114" y="0"/>
                </a:lnTo>
                <a:lnTo>
                  <a:pt x="0" y="309"/>
                </a:lnTo>
                <a:lnTo>
                  <a:pt x="9441" y="309"/>
                </a:lnTo>
                <a:lnTo>
                  <a:pt x="8843" y="160"/>
                </a:lnTo>
                <a:lnTo>
                  <a:pt x="8302" y="0"/>
                </a:lnTo>
                <a:close/>
              </a:path>
              <a:path w="30479" h="635">
                <a:moveTo>
                  <a:pt x="30198" y="0"/>
                </a:moveTo>
                <a:lnTo>
                  <a:pt x="29140" y="0"/>
                </a:lnTo>
                <a:lnTo>
                  <a:pt x="28174" y="160"/>
                </a:lnTo>
                <a:lnTo>
                  <a:pt x="27564" y="309"/>
                </a:lnTo>
                <a:lnTo>
                  <a:pt x="29761" y="309"/>
                </a:lnTo>
                <a:lnTo>
                  <a:pt x="30058" y="114"/>
                </a:lnTo>
                <a:lnTo>
                  <a:pt x="30198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66224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877" y="0"/>
                </a:moveTo>
                <a:lnTo>
                  <a:pt x="80" y="0"/>
                </a:lnTo>
                <a:lnTo>
                  <a:pt x="0" y="309"/>
                </a:lnTo>
                <a:lnTo>
                  <a:pt x="10096" y="309"/>
                </a:lnTo>
                <a:lnTo>
                  <a:pt x="8877" y="0"/>
                </a:lnTo>
                <a:close/>
              </a:path>
              <a:path w="30479" h="635">
                <a:moveTo>
                  <a:pt x="30037" y="0"/>
                </a:moveTo>
                <a:lnTo>
                  <a:pt x="28220" y="0"/>
                </a:lnTo>
                <a:lnTo>
                  <a:pt x="27990" y="34"/>
                </a:lnTo>
                <a:lnTo>
                  <a:pt x="26886" y="309"/>
                </a:lnTo>
                <a:lnTo>
                  <a:pt x="29600" y="309"/>
                </a:lnTo>
                <a:lnTo>
                  <a:pt x="29795" y="148"/>
                </a:lnTo>
                <a:lnTo>
                  <a:pt x="30037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66178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9521" y="0"/>
                </a:moveTo>
                <a:lnTo>
                  <a:pt x="80" y="0"/>
                </a:lnTo>
                <a:lnTo>
                  <a:pt x="0" y="320"/>
                </a:lnTo>
                <a:lnTo>
                  <a:pt x="10890" y="320"/>
                </a:lnTo>
                <a:lnTo>
                  <a:pt x="9521" y="0"/>
                </a:lnTo>
                <a:close/>
              </a:path>
              <a:path w="29845" h="635">
                <a:moveTo>
                  <a:pt x="29841" y="0"/>
                </a:moveTo>
                <a:lnTo>
                  <a:pt x="27645" y="0"/>
                </a:lnTo>
                <a:lnTo>
                  <a:pt x="27323" y="80"/>
                </a:lnTo>
                <a:lnTo>
                  <a:pt x="26104" y="320"/>
                </a:lnTo>
                <a:lnTo>
                  <a:pt x="29416" y="320"/>
                </a:lnTo>
                <a:lnTo>
                  <a:pt x="2984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66097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0223" y="0"/>
                </a:moveTo>
                <a:lnTo>
                  <a:pt x="126" y="0"/>
                </a:lnTo>
                <a:lnTo>
                  <a:pt x="0" y="309"/>
                </a:lnTo>
                <a:lnTo>
                  <a:pt x="11764" y="309"/>
                </a:lnTo>
                <a:lnTo>
                  <a:pt x="10223" y="0"/>
                </a:lnTo>
                <a:close/>
              </a:path>
              <a:path w="29845" h="635">
                <a:moveTo>
                  <a:pt x="29726" y="0"/>
                </a:moveTo>
                <a:lnTo>
                  <a:pt x="27012" y="0"/>
                </a:lnTo>
                <a:lnTo>
                  <a:pt x="25322" y="309"/>
                </a:lnTo>
                <a:lnTo>
                  <a:pt x="29301" y="309"/>
                </a:lnTo>
                <a:lnTo>
                  <a:pt x="29726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66063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005" y="0"/>
                </a:moveTo>
                <a:lnTo>
                  <a:pt x="114" y="0"/>
                </a:lnTo>
                <a:lnTo>
                  <a:pt x="0" y="309"/>
                </a:lnTo>
                <a:lnTo>
                  <a:pt x="12776" y="309"/>
                </a:lnTo>
                <a:lnTo>
                  <a:pt x="12304" y="229"/>
                </a:lnTo>
                <a:lnTo>
                  <a:pt x="11879" y="194"/>
                </a:lnTo>
                <a:lnTo>
                  <a:pt x="11442" y="68"/>
                </a:lnTo>
                <a:lnTo>
                  <a:pt x="11005" y="0"/>
                </a:lnTo>
                <a:close/>
              </a:path>
              <a:path w="29845" h="635">
                <a:moveTo>
                  <a:pt x="29531" y="0"/>
                </a:moveTo>
                <a:lnTo>
                  <a:pt x="26219" y="0"/>
                </a:lnTo>
                <a:lnTo>
                  <a:pt x="24298" y="309"/>
                </a:lnTo>
                <a:lnTo>
                  <a:pt x="29094" y="309"/>
                </a:lnTo>
                <a:lnTo>
                  <a:pt x="29531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66028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833" y="0"/>
                </a:moveTo>
                <a:lnTo>
                  <a:pt x="68" y="0"/>
                </a:lnTo>
                <a:lnTo>
                  <a:pt x="0" y="320"/>
                </a:lnTo>
                <a:lnTo>
                  <a:pt x="13949" y="320"/>
                </a:lnTo>
                <a:lnTo>
                  <a:pt x="13443" y="274"/>
                </a:lnTo>
                <a:lnTo>
                  <a:pt x="12385" y="125"/>
                </a:lnTo>
                <a:lnTo>
                  <a:pt x="11833" y="0"/>
                </a:lnTo>
                <a:close/>
              </a:path>
              <a:path w="29845" h="635">
                <a:moveTo>
                  <a:pt x="29370" y="0"/>
                </a:moveTo>
                <a:lnTo>
                  <a:pt x="25391" y="0"/>
                </a:lnTo>
                <a:lnTo>
                  <a:pt x="23079" y="320"/>
                </a:lnTo>
                <a:lnTo>
                  <a:pt x="28898" y="320"/>
                </a:lnTo>
                <a:lnTo>
                  <a:pt x="29370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65982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2856" y="0"/>
                </a:moveTo>
                <a:lnTo>
                  <a:pt x="80" y="0"/>
                </a:lnTo>
                <a:lnTo>
                  <a:pt x="0" y="309"/>
                </a:lnTo>
                <a:lnTo>
                  <a:pt x="15685" y="309"/>
                </a:lnTo>
                <a:lnTo>
                  <a:pt x="14984" y="274"/>
                </a:lnTo>
                <a:lnTo>
                  <a:pt x="13569" y="114"/>
                </a:lnTo>
                <a:lnTo>
                  <a:pt x="12856" y="0"/>
                </a:lnTo>
                <a:close/>
              </a:path>
              <a:path w="29209" h="635">
                <a:moveTo>
                  <a:pt x="29174" y="0"/>
                </a:moveTo>
                <a:lnTo>
                  <a:pt x="24379" y="0"/>
                </a:lnTo>
                <a:lnTo>
                  <a:pt x="23666" y="114"/>
                </a:lnTo>
                <a:lnTo>
                  <a:pt x="22136" y="274"/>
                </a:lnTo>
                <a:lnTo>
                  <a:pt x="21308" y="309"/>
                </a:lnTo>
                <a:lnTo>
                  <a:pt x="28703" y="309"/>
                </a:lnTo>
                <a:lnTo>
                  <a:pt x="2917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65982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3995" y="0"/>
                </a:moveTo>
                <a:lnTo>
                  <a:pt x="45" y="0"/>
                </a:lnTo>
                <a:lnTo>
                  <a:pt x="0" y="309"/>
                </a:lnTo>
                <a:lnTo>
                  <a:pt x="28461" y="309"/>
                </a:lnTo>
                <a:lnTo>
                  <a:pt x="17732" y="274"/>
                </a:lnTo>
                <a:lnTo>
                  <a:pt x="16513" y="229"/>
                </a:lnTo>
                <a:lnTo>
                  <a:pt x="15260" y="148"/>
                </a:lnTo>
                <a:lnTo>
                  <a:pt x="13995" y="0"/>
                </a:lnTo>
                <a:close/>
              </a:path>
              <a:path w="29209" h="635">
                <a:moveTo>
                  <a:pt x="28944" y="0"/>
                </a:moveTo>
                <a:lnTo>
                  <a:pt x="23125" y="0"/>
                </a:lnTo>
                <a:lnTo>
                  <a:pt x="22136" y="114"/>
                </a:lnTo>
                <a:lnTo>
                  <a:pt x="21113" y="194"/>
                </a:lnTo>
                <a:lnTo>
                  <a:pt x="18870" y="274"/>
                </a:lnTo>
                <a:lnTo>
                  <a:pt x="28515" y="274"/>
                </a:lnTo>
                <a:lnTo>
                  <a:pt x="28944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65948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5720" y="0"/>
                </a:moveTo>
                <a:lnTo>
                  <a:pt x="34" y="0"/>
                </a:lnTo>
                <a:lnTo>
                  <a:pt x="0" y="355"/>
                </a:lnTo>
                <a:lnTo>
                  <a:pt x="28266" y="355"/>
                </a:lnTo>
                <a:lnTo>
                  <a:pt x="28547" y="125"/>
                </a:lnTo>
                <a:lnTo>
                  <a:pt x="18675" y="125"/>
                </a:lnTo>
                <a:lnTo>
                  <a:pt x="17214" y="80"/>
                </a:lnTo>
                <a:lnTo>
                  <a:pt x="15720" y="0"/>
                </a:lnTo>
                <a:close/>
              </a:path>
              <a:path w="29209" h="635">
                <a:moveTo>
                  <a:pt x="28737" y="0"/>
                </a:moveTo>
                <a:lnTo>
                  <a:pt x="21343" y="0"/>
                </a:lnTo>
                <a:lnTo>
                  <a:pt x="20043" y="80"/>
                </a:lnTo>
                <a:lnTo>
                  <a:pt x="18675" y="125"/>
                </a:lnTo>
                <a:lnTo>
                  <a:pt x="28547" y="125"/>
                </a:lnTo>
                <a:lnTo>
                  <a:pt x="28737" y="0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65902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542" y="0"/>
                </a:moveTo>
                <a:lnTo>
                  <a:pt x="80" y="0"/>
                </a:lnTo>
                <a:lnTo>
                  <a:pt x="0" y="355"/>
                </a:lnTo>
                <a:lnTo>
                  <a:pt x="28036" y="355"/>
                </a:lnTo>
                <a:lnTo>
                  <a:pt x="28312" y="194"/>
                </a:lnTo>
                <a:lnTo>
                  <a:pt x="28542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65867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80" y="0"/>
                </a:moveTo>
                <a:lnTo>
                  <a:pt x="28346" y="0"/>
                </a:lnTo>
                <a:lnTo>
                  <a:pt x="27840" y="309"/>
                </a:lnTo>
                <a:lnTo>
                  <a:pt x="0" y="309"/>
                </a:lnTo>
                <a:lnTo>
                  <a:pt x="8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65867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70" y="0"/>
                </a:moveTo>
                <a:lnTo>
                  <a:pt x="34" y="0"/>
                </a:lnTo>
                <a:lnTo>
                  <a:pt x="0" y="309"/>
                </a:lnTo>
                <a:lnTo>
                  <a:pt x="27564" y="309"/>
                </a:lnTo>
                <a:lnTo>
                  <a:pt x="28070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65833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875" y="0"/>
                </a:moveTo>
                <a:lnTo>
                  <a:pt x="34" y="0"/>
                </a:lnTo>
                <a:lnTo>
                  <a:pt x="0" y="320"/>
                </a:lnTo>
                <a:lnTo>
                  <a:pt x="27323" y="320"/>
                </a:lnTo>
                <a:lnTo>
                  <a:pt x="27875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65833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599" y="0"/>
                </a:moveTo>
                <a:lnTo>
                  <a:pt x="34" y="0"/>
                </a:lnTo>
                <a:lnTo>
                  <a:pt x="0" y="309"/>
                </a:lnTo>
                <a:lnTo>
                  <a:pt x="27047" y="309"/>
                </a:lnTo>
                <a:lnTo>
                  <a:pt x="27599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65833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0" y="0"/>
                </a:moveTo>
                <a:lnTo>
                  <a:pt x="27323" y="0"/>
                </a:lnTo>
                <a:lnTo>
                  <a:pt x="26771" y="309"/>
                </a:ln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65833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0" y="274"/>
                </a:lnTo>
                <a:lnTo>
                  <a:pt x="26575" y="274"/>
                </a:lnTo>
                <a:lnTo>
                  <a:pt x="26805" y="125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65833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26575" y="114"/>
                </a:lnTo>
                <a:lnTo>
                  <a:pt x="26771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15375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90" h="28575">
                <a:moveTo>
                  <a:pt x="20238" y="0"/>
                </a:moveTo>
                <a:lnTo>
                  <a:pt x="19927" y="0"/>
                </a:lnTo>
                <a:lnTo>
                  <a:pt x="19525" y="34"/>
                </a:lnTo>
                <a:lnTo>
                  <a:pt x="18984" y="148"/>
                </a:lnTo>
                <a:lnTo>
                  <a:pt x="18789" y="148"/>
                </a:lnTo>
                <a:lnTo>
                  <a:pt x="18547" y="194"/>
                </a:lnTo>
                <a:lnTo>
                  <a:pt x="18317" y="229"/>
                </a:lnTo>
                <a:lnTo>
                  <a:pt x="18110" y="274"/>
                </a:lnTo>
                <a:lnTo>
                  <a:pt x="5966" y="6150"/>
                </a:lnTo>
                <a:lnTo>
                  <a:pt x="5414" y="6619"/>
                </a:lnTo>
                <a:lnTo>
                  <a:pt x="815" y="13548"/>
                </a:lnTo>
                <a:lnTo>
                  <a:pt x="114" y="15037"/>
                </a:lnTo>
                <a:lnTo>
                  <a:pt x="16972" y="28425"/>
                </a:lnTo>
                <a:lnTo>
                  <a:pt x="18237" y="27600"/>
                </a:lnTo>
                <a:lnTo>
                  <a:pt x="19490" y="26821"/>
                </a:lnTo>
                <a:lnTo>
                  <a:pt x="34198" y="19767"/>
                </a:lnTo>
                <a:lnTo>
                  <a:pt x="33600" y="19686"/>
                </a:lnTo>
                <a:lnTo>
                  <a:pt x="32312" y="19343"/>
                </a:lnTo>
                <a:lnTo>
                  <a:pt x="31714" y="19102"/>
                </a:lnTo>
                <a:lnTo>
                  <a:pt x="31369" y="18942"/>
                </a:lnTo>
                <a:lnTo>
                  <a:pt x="21227" y="274"/>
                </a:lnTo>
                <a:lnTo>
                  <a:pt x="20951" y="114"/>
                </a:lnTo>
                <a:lnTo>
                  <a:pt x="20238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6778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1494" y="43560"/>
                </a:moveTo>
                <a:lnTo>
                  <a:pt x="1345" y="43941"/>
                </a:lnTo>
                <a:lnTo>
                  <a:pt x="1184" y="44068"/>
                </a:lnTo>
                <a:lnTo>
                  <a:pt x="402" y="44068"/>
                </a:lnTo>
                <a:lnTo>
                  <a:pt x="954" y="44449"/>
                </a:lnTo>
                <a:lnTo>
                  <a:pt x="19307" y="50418"/>
                </a:lnTo>
                <a:lnTo>
                  <a:pt x="21044" y="50291"/>
                </a:lnTo>
                <a:lnTo>
                  <a:pt x="22573" y="50037"/>
                </a:lnTo>
                <a:lnTo>
                  <a:pt x="23907" y="49910"/>
                </a:lnTo>
                <a:lnTo>
                  <a:pt x="25920" y="49402"/>
                </a:lnTo>
                <a:lnTo>
                  <a:pt x="26782" y="49275"/>
                </a:lnTo>
                <a:lnTo>
                  <a:pt x="26587" y="49275"/>
                </a:lnTo>
                <a:lnTo>
                  <a:pt x="29094" y="48767"/>
                </a:lnTo>
                <a:lnTo>
                  <a:pt x="30313" y="48386"/>
                </a:lnTo>
                <a:lnTo>
                  <a:pt x="31969" y="47624"/>
                </a:lnTo>
                <a:lnTo>
                  <a:pt x="16836" y="47620"/>
                </a:lnTo>
                <a:lnTo>
                  <a:pt x="14512" y="47497"/>
                </a:lnTo>
                <a:lnTo>
                  <a:pt x="13569" y="47497"/>
                </a:lnTo>
                <a:lnTo>
                  <a:pt x="12316" y="47370"/>
                </a:lnTo>
                <a:lnTo>
                  <a:pt x="11435" y="47193"/>
                </a:lnTo>
                <a:lnTo>
                  <a:pt x="10660" y="47116"/>
                </a:lnTo>
                <a:lnTo>
                  <a:pt x="9793" y="46862"/>
                </a:lnTo>
                <a:lnTo>
                  <a:pt x="8532" y="46608"/>
                </a:lnTo>
                <a:lnTo>
                  <a:pt x="8249" y="46524"/>
                </a:lnTo>
                <a:lnTo>
                  <a:pt x="8026" y="46481"/>
                </a:lnTo>
                <a:lnTo>
                  <a:pt x="6692" y="46100"/>
                </a:lnTo>
                <a:lnTo>
                  <a:pt x="6221" y="45919"/>
                </a:lnTo>
                <a:lnTo>
                  <a:pt x="5979" y="45846"/>
                </a:lnTo>
                <a:lnTo>
                  <a:pt x="4059" y="45084"/>
                </a:lnTo>
                <a:lnTo>
                  <a:pt x="2840" y="44449"/>
                </a:lnTo>
                <a:lnTo>
                  <a:pt x="2553" y="44277"/>
                </a:lnTo>
                <a:lnTo>
                  <a:pt x="2127" y="44068"/>
                </a:lnTo>
                <a:lnTo>
                  <a:pt x="1494" y="43560"/>
                </a:lnTo>
                <a:close/>
              </a:path>
              <a:path w="90170" h="50800">
                <a:moveTo>
                  <a:pt x="16989" y="47620"/>
                </a:moveTo>
                <a:close/>
              </a:path>
              <a:path w="90170" h="50800">
                <a:moveTo>
                  <a:pt x="32521" y="47370"/>
                </a:moveTo>
                <a:lnTo>
                  <a:pt x="21159" y="47370"/>
                </a:lnTo>
                <a:lnTo>
                  <a:pt x="20250" y="47497"/>
                </a:lnTo>
                <a:lnTo>
                  <a:pt x="19227" y="47497"/>
                </a:lnTo>
                <a:lnTo>
                  <a:pt x="17065" y="47624"/>
                </a:lnTo>
                <a:lnTo>
                  <a:pt x="31978" y="47620"/>
                </a:lnTo>
                <a:lnTo>
                  <a:pt x="32521" y="47370"/>
                </a:lnTo>
                <a:close/>
              </a:path>
              <a:path w="90170" h="50800">
                <a:moveTo>
                  <a:pt x="19146" y="47497"/>
                </a:moveTo>
                <a:lnTo>
                  <a:pt x="14754" y="47497"/>
                </a:lnTo>
                <a:lnTo>
                  <a:pt x="16989" y="47620"/>
                </a:lnTo>
                <a:lnTo>
                  <a:pt x="19146" y="47497"/>
                </a:lnTo>
                <a:close/>
              </a:path>
              <a:path w="90170" h="50800">
                <a:moveTo>
                  <a:pt x="47769" y="0"/>
                </a:moveTo>
                <a:lnTo>
                  <a:pt x="46550" y="0"/>
                </a:lnTo>
                <a:lnTo>
                  <a:pt x="45964" y="253"/>
                </a:lnTo>
                <a:lnTo>
                  <a:pt x="44193" y="761"/>
                </a:lnTo>
                <a:lnTo>
                  <a:pt x="41007" y="1904"/>
                </a:lnTo>
                <a:lnTo>
                  <a:pt x="39558" y="2539"/>
                </a:lnTo>
                <a:lnTo>
                  <a:pt x="38178" y="3174"/>
                </a:lnTo>
                <a:lnTo>
                  <a:pt x="36925" y="3936"/>
                </a:lnTo>
                <a:lnTo>
                  <a:pt x="35740" y="4571"/>
                </a:lnTo>
                <a:lnTo>
                  <a:pt x="25798" y="18160"/>
                </a:lnTo>
                <a:lnTo>
                  <a:pt x="25675" y="18668"/>
                </a:lnTo>
                <a:lnTo>
                  <a:pt x="16364" y="36067"/>
                </a:lnTo>
                <a:lnTo>
                  <a:pt x="14708" y="37845"/>
                </a:lnTo>
                <a:lnTo>
                  <a:pt x="6094" y="43179"/>
                </a:lnTo>
                <a:lnTo>
                  <a:pt x="5473" y="43433"/>
                </a:lnTo>
                <a:lnTo>
                  <a:pt x="3150" y="43941"/>
                </a:lnTo>
                <a:lnTo>
                  <a:pt x="2207" y="44068"/>
                </a:lnTo>
                <a:lnTo>
                  <a:pt x="2553" y="44277"/>
                </a:lnTo>
                <a:lnTo>
                  <a:pt x="3426" y="44703"/>
                </a:lnTo>
                <a:lnTo>
                  <a:pt x="4059" y="45084"/>
                </a:lnTo>
                <a:lnTo>
                  <a:pt x="6221" y="45919"/>
                </a:lnTo>
                <a:lnTo>
                  <a:pt x="8249" y="46524"/>
                </a:lnTo>
                <a:lnTo>
                  <a:pt x="9360" y="46735"/>
                </a:lnTo>
                <a:lnTo>
                  <a:pt x="9793" y="46862"/>
                </a:lnTo>
                <a:lnTo>
                  <a:pt x="11435" y="47193"/>
                </a:lnTo>
                <a:lnTo>
                  <a:pt x="14512" y="47497"/>
                </a:lnTo>
                <a:lnTo>
                  <a:pt x="20216" y="47497"/>
                </a:lnTo>
                <a:lnTo>
                  <a:pt x="21159" y="47370"/>
                </a:lnTo>
                <a:lnTo>
                  <a:pt x="32521" y="47370"/>
                </a:lnTo>
                <a:lnTo>
                  <a:pt x="33544" y="46862"/>
                </a:lnTo>
                <a:lnTo>
                  <a:pt x="35510" y="45592"/>
                </a:lnTo>
                <a:lnTo>
                  <a:pt x="36407" y="44830"/>
                </a:lnTo>
                <a:lnTo>
                  <a:pt x="37235" y="44195"/>
                </a:lnTo>
                <a:lnTo>
                  <a:pt x="38188" y="43179"/>
                </a:lnTo>
                <a:lnTo>
                  <a:pt x="39558" y="41782"/>
                </a:lnTo>
                <a:lnTo>
                  <a:pt x="40858" y="40131"/>
                </a:lnTo>
                <a:lnTo>
                  <a:pt x="41444" y="39242"/>
                </a:lnTo>
                <a:lnTo>
                  <a:pt x="42031" y="38480"/>
                </a:lnTo>
                <a:lnTo>
                  <a:pt x="42548" y="37591"/>
                </a:lnTo>
                <a:lnTo>
                  <a:pt x="46306" y="28574"/>
                </a:lnTo>
                <a:lnTo>
                  <a:pt x="46596" y="27431"/>
                </a:lnTo>
                <a:lnTo>
                  <a:pt x="47344" y="25145"/>
                </a:lnTo>
                <a:lnTo>
                  <a:pt x="47697" y="25145"/>
                </a:lnTo>
                <a:lnTo>
                  <a:pt x="49224" y="21716"/>
                </a:lnTo>
                <a:lnTo>
                  <a:pt x="67709" y="10160"/>
                </a:lnTo>
                <a:lnTo>
                  <a:pt x="71716" y="10160"/>
                </a:lnTo>
                <a:lnTo>
                  <a:pt x="71642" y="9779"/>
                </a:lnTo>
                <a:lnTo>
                  <a:pt x="71516" y="9525"/>
                </a:lnTo>
                <a:lnTo>
                  <a:pt x="71366" y="9144"/>
                </a:lnTo>
                <a:lnTo>
                  <a:pt x="70895" y="8509"/>
                </a:lnTo>
                <a:lnTo>
                  <a:pt x="69986" y="7747"/>
                </a:lnTo>
                <a:lnTo>
                  <a:pt x="64478" y="7747"/>
                </a:lnTo>
                <a:lnTo>
                  <a:pt x="61454" y="6731"/>
                </a:lnTo>
                <a:lnTo>
                  <a:pt x="58625" y="5588"/>
                </a:lnTo>
                <a:lnTo>
                  <a:pt x="53829" y="3429"/>
                </a:lnTo>
                <a:lnTo>
                  <a:pt x="49425" y="889"/>
                </a:lnTo>
                <a:lnTo>
                  <a:pt x="48712" y="381"/>
                </a:lnTo>
                <a:lnTo>
                  <a:pt x="47769" y="0"/>
                </a:lnTo>
                <a:close/>
              </a:path>
              <a:path w="90170" h="50800">
                <a:moveTo>
                  <a:pt x="71716" y="10160"/>
                </a:moveTo>
                <a:lnTo>
                  <a:pt x="68066" y="10160"/>
                </a:lnTo>
                <a:lnTo>
                  <a:pt x="68537" y="10287"/>
                </a:lnTo>
                <a:lnTo>
                  <a:pt x="68813" y="10414"/>
                </a:lnTo>
                <a:lnTo>
                  <a:pt x="68911" y="10668"/>
                </a:lnTo>
                <a:lnTo>
                  <a:pt x="68946" y="15240"/>
                </a:lnTo>
                <a:lnTo>
                  <a:pt x="69033" y="15871"/>
                </a:lnTo>
                <a:lnTo>
                  <a:pt x="79382" y="29210"/>
                </a:lnTo>
                <a:lnTo>
                  <a:pt x="80175" y="29591"/>
                </a:lnTo>
                <a:lnTo>
                  <a:pt x="80923" y="29718"/>
                </a:lnTo>
                <a:lnTo>
                  <a:pt x="81314" y="29845"/>
                </a:lnTo>
                <a:lnTo>
                  <a:pt x="82061" y="29972"/>
                </a:lnTo>
                <a:lnTo>
                  <a:pt x="87698" y="27051"/>
                </a:lnTo>
                <a:lnTo>
                  <a:pt x="81866" y="27051"/>
                </a:lnTo>
                <a:lnTo>
                  <a:pt x="80923" y="26797"/>
                </a:lnTo>
                <a:lnTo>
                  <a:pt x="79934" y="26416"/>
                </a:lnTo>
                <a:lnTo>
                  <a:pt x="78876" y="25908"/>
                </a:lnTo>
                <a:lnTo>
                  <a:pt x="78163" y="25400"/>
                </a:lnTo>
                <a:lnTo>
                  <a:pt x="77024" y="24638"/>
                </a:lnTo>
                <a:lnTo>
                  <a:pt x="76633" y="24257"/>
                </a:lnTo>
                <a:lnTo>
                  <a:pt x="76196" y="23876"/>
                </a:lnTo>
                <a:lnTo>
                  <a:pt x="74977" y="22733"/>
                </a:lnTo>
                <a:lnTo>
                  <a:pt x="71642" y="12827"/>
                </a:lnTo>
                <a:lnTo>
                  <a:pt x="71792" y="11811"/>
                </a:lnTo>
                <a:lnTo>
                  <a:pt x="71716" y="10160"/>
                </a:lnTo>
                <a:close/>
              </a:path>
              <a:path w="90170" h="50800">
                <a:moveTo>
                  <a:pt x="47697" y="25145"/>
                </a:moveTo>
                <a:lnTo>
                  <a:pt x="47344" y="25145"/>
                </a:lnTo>
                <a:lnTo>
                  <a:pt x="46677" y="27177"/>
                </a:lnTo>
                <a:lnTo>
                  <a:pt x="47697" y="25145"/>
                </a:lnTo>
                <a:close/>
              </a:path>
              <a:path w="90170" h="50800">
                <a:moveTo>
                  <a:pt x="88885" y="15494"/>
                </a:moveTo>
                <a:lnTo>
                  <a:pt x="84499" y="15494"/>
                </a:lnTo>
                <a:lnTo>
                  <a:pt x="85005" y="15621"/>
                </a:lnTo>
                <a:lnTo>
                  <a:pt x="85833" y="16129"/>
                </a:lnTo>
                <a:lnTo>
                  <a:pt x="86908" y="21082"/>
                </a:lnTo>
                <a:lnTo>
                  <a:pt x="86656" y="22479"/>
                </a:lnTo>
                <a:lnTo>
                  <a:pt x="83119" y="27051"/>
                </a:lnTo>
                <a:lnTo>
                  <a:pt x="87698" y="27051"/>
                </a:lnTo>
                <a:lnTo>
                  <a:pt x="89784" y="20828"/>
                </a:lnTo>
                <a:lnTo>
                  <a:pt x="89720" y="17907"/>
                </a:lnTo>
                <a:lnTo>
                  <a:pt x="89605" y="17272"/>
                </a:lnTo>
                <a:lnTo>
                  <a:pt x="89375" y="16510"/>
                </a:lnTo>
                <a:lnTo>
                  <a:pt x="88885" y="15494"/>
                </a:lnTo>
                <a:close/>
              </a:path>
              <a:path w="90170" h="50800">
                <a:moveTo>
                  <a:pt x="83625" y="12573"/>
                </a:moveTo>
                <a:lnTo>
                  <a:pt x="82995" y="12587"/>
                </a:lnTo>
                <a:lnTo>
                  <a:pt x="82061" y="12700"/>
                </a:lnTo>
                <a:lnTo>
                  <a:pt x="81509" y="12827"/>
                </a:lnTo>
                <a:lnTo>
                  <a:pt x="81348" y="12827"/>
                </a:lnTo>
                <a:lnTo>
                  <a:pt x="80762" y="12954"/>
                </a:lnTo>
                <a:lnTo>
                  <a:pt x="79738" y="13462"/>
                </a:lnTo>
                <a:lnTo>
                  <a:pt x="79106" y="13716"/>
                </a:lnTo>
                <a:lnTo>
                  <a:pt x="78128" y="14478"/>
                </a:lnTo>
                <a:lnTo>
                  <a:pt x="77772" y="14605"/>
                </a:lnTo>
                <a:lnTo>
                  <a:pt x="77461" y="14859"/>
                </a:lnTo>
                <a:lnTo>
                  <a:pt x="77139" y="15240"/>
                </a:lnTo>
                <a:lnTo>
                  <a:pt x="75966" y="15367"/>
                </a:lnTo>
                <a:lnTo>
                  <a:pt x="74667" y="15621"/>
                </a:lnTo>
                <a:lnTo>
                  <a:pt x="71906" y="15871"/>
                </a:lnTo>
                <a:lnTo>
                  <a:pt x="72153" y="17145"/>
                </a:lnTo>
                <a:lnTo>
                  <a:pt x="72696" y="18796"/>
                </a:lnTo>
                <a:lnTo>
                  <a:pt x="73482" y="20447"/>
                </a:lnTo>
                <a:lnTo>
                  <a:pt x="73713" y="20857"/>
                </a:lnTo>
                <a:lnTo>
                  <a:pt x="74621" y="22225"/>
                </a:lnTo>
                <a:lnTo>
                  <a:pt x="75138" y="22860"/>
                </a:lnTo>
                <a:lnTo>
                  <a:pt x="78830" y="22479"/>
                </a:lnTo>
                <a:lnTo>
                  <a:pt x="78209" y="21717"/>
                </a:lnTo>
                <a:lnTo>
                  <a:pt x="79186" y="21082"/>
                </a:lnTo>
                <a:lnTo>
                  <a:pt x="78910" y="20701"/>
                </a:lnTo>
                <a:lnTo>
                  <a:pt x="78607" y="20066"/>
                </a:lnTo>
                <a:lnTo>
                  <a:pt x="78515" y="19812"/>
                </a:lnTo>
                <a:lnTo>
                  <a:pt x="78598" y="18034"/>
                </a:lnTo>
                <a:lnTo>
                  <a:pt x="78991" y="17399"/>
                </a:lnTo>
                <a:lnTo>
                  <a:pt x="79704" y="16764"/>
                </a:lnTo>
                <a:lnTo>
                  <a:pt x="80762" y="16002"/>
                </a:lnTo>
                <a:lnTo>
                  <a:pt x="82096" y="15494"/>
                </a:lnTo>
                <a:lnTo>
                  <a:pt x="88885" y="15494"/>
                </a:lnTo>
                <a:lnTo>
                  <a:pt x="88742" y="15240"/>
                </a:lnTo>
                <a:lnTo>
                  <a:pt x="88271" y="14605"/>
                </a:lnTo>
                <a:lnTo>
                  <a:pt x="87052" y="13462"/>
                </a:lnTo>
                <a:lnTo>
                  <a:pt x="86661" y="13335"/>
                </a:lnTo>
                <a:lnTo>
                  <a:pt x="85913" y="12954"/>
                </a:lnTo>
                <a:lnTo>
                  <a:pt x="85039" y="12827"/>
                </a:lnTo>
                <a:lnTo>
                  <a:pt x="84614" y="12700"/>
                </a:lnTo>
                <a:lnTo>
                  <a:pt x="83625" y="12573"/>
                </a:lnTo>
                <a:close/>
              </a:path>
              <a:path w="90170" h="50800">
                <a:moveTo>
                  <a:pt x="71642" y="12587"/>
                </a:moveTo>
                <a:lnTo>
                  <a:pt x="71596" y="12827"/>
                </a:lnTo>
                <a:lnTo>
                  <a:pt x="71642" y="12587"/>
                </a:lnTo>
                <a:close/>
              </a:path>
              <a:path w="90170" h="50800">
                <a:moveTo>
                  <a:pt x="71670" y="12446"/>
                </a:moveTo>
                <a:lnTo>
                  <a:pt x="71642" y="12587"/>
                </a:lnTo>
                <a:lnTo>
                  <a:pt x="71670" y="12446"/>
                </a:lnTo>
                <a:close/>
              </a:path>
              <a:path w="90170" h="50800">
                <a:moveTo>
                  <a:pt x="67859" y="7239"/>
                </a:moveTo>
                <a:lnTo>
                  <a:pt x="67514" y="7239"/>
                </a:lnTo>
                <a:lnTo>
                  <a:pt x="65939" y="7493"/>
                </a:lnTo>
                <a:lnTo>
                  <a:pt x="65548" y="7620"/>
                </a:lnTo>
                <a:lnTo>
                  <a:pt x="65076" y="7747"/>
                </a:lnTo>
                <a:lnTo>
                  <a:pt x="69986" y="7747"/>
                </a:lnTo>
                <a:lnTo>
                  <a:pt x="69434" y="7620"/>
                </a:lnTo>
                <a:lnTo>
                  <a:pt x="68848" y="7366"/>
                </a:lnTo>
                <a:lnTo>
                  <a:pt x="67859" y="7239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40604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0"/>
                </a:moveTo>
                <a:lnTo>
                  <a:pt x="632" y="778"/>
                </a:lnTo>
                <a:lnTo>
                  <a:pt x="1851" y="2107"/>
                </a:lnTo>
                <a:lnTo>
                  <a:pt x="2794" y="3012"/>
                </a:lnTo>
                <a:lnTo>
                  <a:pt x="3399" y="3447"/>
                </a:lnTo>
                <a:lnTo>
                  <a:pt x="3852" y="3836"/>
                </a:lnTo>
                <a:lnTo>
                  <a:pt x="8222" y="5359"/>
                </a:lnTo>
                <a:lnTo>
                  <a:pt x="7428" y="5165"/>
                </a:lnTo>
                <a:lnTo>
                  <a:pt x="6471" y="4810"/>
                </a:lnTo>
                <a:lnTo>
                  <a:pt x="551" y="618"/>
                </a:lnTo>
                <a:lnTo>
                  <a:pt x="0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42846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655" y="7089"/>
                </a:moveTo>
                <a:lnTo>
                  <a:pt x="0" y="7283"/>
                </a:lnTo>
                <a:lnTo>
                  <a:pt x="436" y="7787"/>
                </a:lnTo>
                <a:lnTo>
                  <a:pt x="995" y="8337"/>
                </a:lnTo>
                <a:lnTo>
                  <a:pt x="7670" y="11670"/>
                </a:lnTo>
                <a:lnTo>
                  <a:pt x="8061" y="11624"/>
                </a:lnTo>
                <a:lnTo>
                  <a:pt x="8417" y="11509"/>
                </a:lnTo>
                <a:lnTo>
                  <a:pt x="9084" y="11200"/>
                </a:lnTo>
                <a:lnTo>
                  <a:pt x="9434" y="10925"/>
                </a:lnTo>
                <a:lnTo>
                  <a:pt x="9693" y="10685"/>
                </a:lnTo>
                <a:lnTo>
                  <a:pt x="5864" y="10685"/>
                </a:lnTo>
                <a:lnTo>
                  <a:pt x="3125" y="7203"/>
                </a:lnTo>
                <a:lnTo>
                  <a:pt x="1736" y="7203"/>
                </a:lnTo>
                <a:close/>
              </a:path>
              <a:path w="12065" h="12064">
                <a:moveTo>
                  <a:pt x="8256" y="0"/>
                </a:moveTo>
                <a:lnTo>
                  <a:pt x="3380" y="4065"/>
                </a:lnTo>
                <a:lnTo>
                  <a:pt x="3510" y="4500"/>
                </a:lnTo>
                <a:lnTo>
                  <a:pt x="3656" y="4855"/>
                </a:lnTo>
                <a:lnTo>
                  <a:pt x="3852" y="5245"/>
                </a:lnTo>
                <a:lnTo>
                  <a:pt x="4128" y="5669"/>
                </a:lnTo>
                <a:lnTo>
                  <a:pt x="2679" y="6619"/>
                </a:lnTo>
                <a:lnTo>
                  <a:pt x="5864" y="10685"/>
                </a:lnTo>
                <a:lnTo>
                  <a:pt x="9693" y="10685"/>
                </a:lnTo>
                <a:lnTo>
                  <a:pt x="9866" y="10524"/>
                </a:lnTo>
                <a:lnTo>
                  <a:pt x="11879" y="5405"/>
                </a:lnTo>
                <a:lnTo>
                  <a:pt x="11752" y="2267"/>
                </a:lnTo>
                <a:lnTo>
                  <a:pt x="8889" y="34"/>
                </a:lnTo>
                <a:lnTo>
                  <a:pt x="8256" y="0"/>
                </a:lnTo>
                <a:close/>
              </a:path>
              <a:path w="12065" h="12064">
                <a:moveTo>
                  <a:pt x="2909" y="6928"/>
                </a:moveTo>
                <a:lnTo>
                  <a:pt x="1966" y="7043"/>
                </a:lnTo>
                <a:lnTo>
                  <a:pt x="1736" y="7203"/>
                </a:lnTo>
                <a:lnTo>
                  <a:pt x="3125" y="7203"/>
                </a:lnTo>
                <a:lnTo>
                  <a:pt x="2909" y="69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60665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14" y="0"/>
                </a:moveTo>
                <a:lnTo>
                  <a:pt x="0" y="1339"/>
                </a:lnTo>
                <a:lnTo>
                  <a:pt x="114" y="1534"/>
                </a:lnTo>
                <a:lnTo>
                  <a:pt x="114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06577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356" y="0"/>
                </a:moveTo>
                <a:lnTo>
                  <a:pt x="80" y="858"/>
                </a:lnTo>
                <a:lnTo>
                  <a:pt x="0" y="1569"/>
                </a:lnTo>
                <a:lnTo>
                  <a:pt x="160" y="1958"/>
                </a:lnTo>
                <a:lnTo>
                  <a:pt x="356" y="2267"/>
                </a:lnTo>
                <a:lnTo>
                  <a:pt x="356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06773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356" y="0"/>
                </a:moveTo>
                <a:lnTo>
                  <a:pt x="114" y="435"/>
                </a:lnTo>
                <a:lnTo>
                  <a:pt x="0" y="2313"/>
                </a:lnTo>
                <a:lnTo>
                  <a:pt x="160" y="2622"/>
                </a:lnTo>
                <a:lnTo>
                  <a:pt x="356" y="2897"/>
                </a:lnTo>
                <a:lnTo>
                  <a:pt x="356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06934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160" y="274"/>
                </a:lnTo>
                <a:lnTo>
                  <a:pt x="0" y="584"/>
                </a:lnTo>
                <a:lnTo>
                  <a:pt x="0" y="2851"/>
                </a:lnTo>
                <a:lnTo>
                  <a:pt x="160" y="3126"/>
                </a:lnTo>
                <a:lnTo>
                  <a:pt x="356" y="3367"/>
                </a:lnTo>
                <a:lnTo>
                  <a:pt x="356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07129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0" y="469"/>
                </a:lnTo>
                <a:lnTo>
                  <a:pt x="0" y="3367"/>
                </a:lnTo>
                <a:lnTo>
                  <a:pt x="160" y="3607"/>
                </a:lnTo>
                <a:lnTo>
                  <a:pt x="356" y="3802"/>
                </a:lnTo>
                <a:lnTo>
                  <a:pt x="356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07290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344" y="0"/>
                </a:moveTo>
                <a:lnTo>
                  <a:pt x="149" y="194"/>
                </a:lnTo>
                <a:lnTo>
                  <a:pt x="0" y="435"/>
                </a:lnTo>
                <a:lnTo>
                  <a:pt x="0" y="3802"/>
                </a:lnTo>
                <a:lnTo>
                  <a:pt x="149" y="3996"/>
                </a:lnTo>
                <a:lnTo>
                  <a:pt x="344" y="4145"/>
                </a:lnTo>
                <a:lnTo>
                  <a:pt x="344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0748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10" y="0"/>
                </a:moveTo>
                <a:lnTo>
                  <a:pt x="149" y="160"/>
                </a:lnTo>
                <a:lnTo>
                  <a:pt x="0" y="355"/>
                </a:lnTo>
                <a:lnTo>
                  <a:pt x="0" y="4157"/>
                </a:lnTo>
                <a:lnTo>
                  <a:pt x="310" y="4466"/>
                </a:lnTo>
                <a:lnTo>
                  <a:pt x="31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07635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60" y="148"/>
                </a:lnTo>
                <a:lnTo>
                  <a:pt x="0" y="309"/>
                </a:lnTo>
                <a:lnTo>
                  <a:pt x="0" y="4455"/>
                </a:lnTo>
                <a:lnTo>
                  <a:pt x="160" y="4615"/>
                </a:lnTo>
                <a:lnTo>
                  <a:pt x="356" y="4729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07796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95" y="160"/>
                </a:lnTo>
                <a:lnTo>
                  <a:pt x="0" y="274"/>
                </a:lnTo>
                <a:lnTo>
                  <a:pt x="0" y="4741"/>
                </a:lnTo>
                <a:lnTo>
                  <a:pt x="195" y="4855"/>
                </a:lnTo>
                <a:lnTo>
                  <a:pt x="356" y="4981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07992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68"/>
                </a:lnTo>
                <a:lnTo>
                  <a:pt x="0" y="194"/>
                </a:lnTo>
                <a:lnTo>
                  <a:pt x="0" y="4924"/>
                </a:lnTo>
                <a:lnTo>
                  <a:pt x="160" y="5050"/>
                </a:lnTo>
                <a:lnTo>
                  <a:pt x="356" y="5165"/>
                </a:lnTo>
                <a:lnTo>
                  <a:pt x="356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08153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95" y="125"/>
                </a:lnTo>
                <a:lnTo>
                  <a:pt x="0" y="194"/>
                </a:lnTo>
                <a:lnTo>
                  <a:pt x="0" y="5176"/>
                </a:lnTo>
                <a:lnTo>
                  <a:pt x="356" y="5371"/>
                </a:lnTo>
                <a:lnTo>
                  <a:pt x="356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08348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80"/>
                </a:lnTo>
                <a:lnTo>
                  <a:pt x="0" y="206"/>
                </a:lnTo>
                <a:lnTo>
                  <a:pt x="0" y="5371"/>
                </a:lnTo>
                <a:lnTo>
                  <a:pt x="356" y="5520"/>
                </a:lnTo>
                <a:lnTo>
                  <a:pt x="356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08509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20"/>
                </a:moveTo>
                <a:lnTo>
                  <a:pt x="0" y="148"/>
                </a:lnTo>
                <a:lnTo>
                  <a:pt x="344" y="0"/>
                </a:lnTo>
                <a:lnTo>
                  <a:pt x="344" y="5634"/>
                </a:lnTo>
                <a:lnTo>
                  <a:pt x="0" y="5520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08705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669"/>
                </a:moveTo>
                <a:lnTo>
                  <a:pt x="0" y="148"/>
                </a:lnTo>
                <a:lnTo>
                  <a:pt x="344" y="0"/>
                </a:lnTo>
                <a:lnTo>
                  <a:pt x="344" y="5794"/>
                </a:lnTo>
                <a:lnTo>
                  <a:pt x="0" y="5669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08854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45"/>
                </a:lnTo>
                <a:lnTo>
                  <a:pt x="0" y="125"/>
                </a:lnTo>
                <a:lnTo>
                  <a:pt x="0" y="5760"/>
                </a:lnTo>
                <a:lnTo>
                  <a:pt x="195" y="5840"/>
                </a:lnTo>
                <a:lnTo>
                  <a:pt x="356" y="5875"/>
                </a:lnTo>
                <a:lnTo>
                  <a:pt x="356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09050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875"/>
                </a:moveTo>
                <a:lnTo>
                  <a:pt x="0" y="80"/>
                </a:lnTo>
                <a:lnTo>
                  <a:pt x="321" y="0"/>
                </a:lnTo>
                <a:lnTo>
                  <a:pt x="321" y="5955"/>
                </a:lnTo>
                <a:lnTo>
                  <a:pt x="0" y="5875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09211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80"/>
                </a:lnTo>
                <a:lnTo>
                  <a:pt x="0" y="114"/>
                </a:lnTo>
                <a:lnTo>
                  <a:pt x="0" y="5989"/>
                </a:lnTo>
                <a:lnTo>
                  <a:pt x="356" y="6069"/>
                </a:lnTo>
                <a:lnTo>
                  <a:pt x="356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09372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035"/>
                </a:moveTo>
                <a:lnTo>
                  <a:pt x="0" y="80"/>
                </a:lnTo>
                <a:lnTo>
                  <a:pt x="356" y="0"/>
                </a:lnTo>
                <a:lnTo>
                  <a:pt x="356" y="6104"/>
                </a:lnTo>
                <a:lnTo>
                  <a:pt x="0" y="603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09567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34"/>
                </a:lnTo>
                <a:lnTo>
                  <a:pt x="0" y="34"/>
                </a:lnTo>
                <a:lnTo>
                  <a:pt x="0" y="6104"/>
                </a:lnTo>
                <a:lnTo>
                  <a:pt x="160" y="6138"/>
                </a:lnTo>
                <a:lnTo>
                  <a:pt x="356" y="6138"/>
                </a:lnTo>
                <a:lnTo>
                  <a:pt x="356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09728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10" y="0"/>
                </a:moveTo>
                <a:lnTo>
                  <a:pt x="0" y="80"/>
                </a:lnTo>
                <a:lnTo>
                  <a:pt x="0" y="6184"/>
                </a:lnTo>
                <a:lnTo>
                  <a:pt x="195" y="6184"/>
                </a:lnTo>
                <a:lnTo>
                  <a:pt x="344" y="6230"/>
                </a:lnTo>
                <a:lnTo>
                  <a:pt x="310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09924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114" y="0"/>
                </a:moveTo>
                <a:lnTo>
                  <a:pt x="0" y="6184"/>
                </a:lnTo>
                <a:lnTo>
                  <a:pt x="149" y="6230"/>
                </a:lnTo>
                <a:lnTo>
                  <a:pt x="344" y="6230"/>
                </a:lnTo>
                <a:lnTo>
                  <a:pt x="344" y="125"/>
                </a:lnTo>
                <a:lnTo>
                  <a:pt x="114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0073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184"/>
                </a:moveTo>
                <a:lnTo>
                  <a:pt x="0" y="0"/>
                </a:lnTo>
                <a:lnTo>
                  <a:pt x="356" y="148"/>
                </a:lnTo>
                <a:lnTo>
                  <a:pt x="356" y="6184"/>
                </a:lnTo>
                <a:lnTo>
                  <a:pt x="0" y="618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0269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0"/>
                </a:moveTo>
                <a:lnTo>
                  <a:pt x="0" y="6104"/>
                </a:lnTo>
                <a:lnTo>
                  <a:pt x="356" y="6104"/>
                </a:lnTo>
                <a:lnTo>
                  <a:pt x="356" y="309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0430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989"/>
                </a:moveTo>
                <a:lnTo>
                  <a:pt x="0" y="0"/>
                </a:lnTo>
                <a:lnTo>
                  <a:pt x="356" y="423"/>
                </a:lnTo>
                <a:lnTo>
                  <a:pt x="356" y="5989"/>
                </a:lnTo>
                <a:lnTo>
                  <a:pt x="0" y="5989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0625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794"/>
                </a:moveTo>
                <a:lnTo>
                  <a:pt x="0" y="0"/>
                </a:lnTo>
                <a:lnTo>
                  <a:pt x="356" y="423"/>
                </a:lnTo>
                <a:lnTo>
                  <a:pt x="356" y="5794"/>
                </a:lnTo>
                <a:lnTo>
                  <a:pt x="0" y="5794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0786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65"/>
                </a:moveTo>
                <a:lnTo>
                  <a:pt x="0" y="0"/>
                </a:lnTo>
                <a:lnTo>
                  <a:pt x="356" y="400"/>
                </a:lnTo>
                <a:lnTo>
                  <a:pt x="356" y="5565"/>
                </a:lnTo>
                <a:lnTo>
                  <a:pt x="0" y="5565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0982" y="19019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371"/>
                </a:lnTo>
                <a:lnTo>
                  <a:pt x="160" y="5371"/>
                </a:lnTo>
                <a:lnTo>
                  <a:pt x="310" y="5325"/>
                </a:lnTo>
                <a:lnTo>
                  <a:pt x="310" y="400"/>
                </a:lnTo>
                <a:lnTo>
                  <a:pt x="0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11143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165"/>
                </a:lnTo>
                <a:lnTo>
                  <a:pt x="149" y="5119"/>
                </a:lnTo>
                <a:lnTo>
                  <a:pt x="344" y="5119"/>
                </a:lnTo>
                <a:lnTo>
                  <a:pt x="344" y="389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112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924"/>
                </a:lnTo>
                <a:lnTo>
                  <a:pt x="195" y="4924"/>
                </a:lnTo>
                <a:lnTo>
                  <a:pt x="356" y="4890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11488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729"/>
                </a:lnTo>
                <a:lnTo>
                  <a:pt x="160" y="4695"/>
                </a:lnTo>
                <a:lnTo>
                  <a:pt x="356" y="4695"/>
                </a:lnTo>
                <a:lnTo>
                  <a:pt x="356" y="389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11649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500"/>
                </a:lnTo>
                <a:lnTo>
                  <a:pt x="195" y="4500"/>
                </a:lnTo>
                <a:lnTo>
                  <a:pt x="356" y="4466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11844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306"/>
                </a:lnTo>
                <a:lnTo>
                  <a:pt x="356" y="4225"/>
                </a:lnTo>
                <a:lnTo>
                  <a:pt x="356" y="355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1200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077"/>
                </a:lnTo>
                <a:lnTo>
                  <a:pt x="356" y="3996"/>
                </a:lnTo>
                <a:lnTo>
                  <a:pt x="356" y="355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612201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3870"/>
                </a:lnTo>
                <a:lnTo>
                  <a:pt x="356" y="3790"/>
                </a:lnTo>
                <a:lnTo>
                  <a:pt x="356" y="343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12362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641"/>
                </a:lnTo>
                <a:lnTo>
                  <a:pt x="344" y="3561"/>
                </a:lnTo>
                <a:lnTo>
                  <a:pt x="344" y="355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12557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447"/>
                </a:lnTo>
                <a:lnTo>
                  <a:pt x="356" y="3367"/>
                </a:lnTo>
                <a:lnTo>
                  <a:pt x="356" y="355"/>
                </a:lnTo>
                <a:lnTo>
                  <a:pt x="149" y="206"/>
                </a:lnTo>
                <a:lnTo>
                  <a:pt x="0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12707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206"/>
                </a:lnTo>
                <a:lnTo>
                  <a:pt x="356" y="3126"/>
                </a:lnTo>
                <a:lnTo>
                  <a:pt x="356" y="343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12914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12"/>
                </a:lnTo>
                <a:lnTo>
                  <a:pt x="310" y="2943"/>
                </a:lnTo>
                <a:lnTo>
                  <a:pt x="310" y="355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306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782"/>
                </a:lnTo>
                <a:lnTo>
                  <a:pt x="195" y="2748"/>
                </a:lnTo>
                <a:lnTo>
                  <a:pt x="356" y="2668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3224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588"/>
                </a:moveTo>
                <a:lnTo>
                  <a:pt x="0" y="0"/>
                </a:lnTo>
                <a:lnTo>
                  <a:pt x="356" y="309"/>
                </a:lnTo>
                <a:lnTo>
                  <a:pt x="356" y="2462"/>
                </a:lnTo>
                <a:lnTo>
                  <a:pt x="0" y="2588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3420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47"/>
                </a:moveTo>
                <a:lnTo>
                  <a:pt x="0" y="0"/>
                </a:lnTo>
                <a:lnTo>
                  <a:pt x="356" y="309"/>
                </a:lnTo>
                <a:lnTo>
                  <a:pt x="356" y="2233"/>
                </a:lnTo>
                <a:lnTo>
                  <a:pt x="0" y="2347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3581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2153"/>
                </a:lnTo>
                <a:lnTo>
                  <a:pt x="344" y="2038"/>
                </a:lnTo>
                <a:lnTo>
                  <a:pt x="344" y="320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13776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1924"/>
                </a:lnTo>
                <a:lnTo>
                  <a:pt x="344" y="1798"/>
                </a:lnTo>
                <a:lnTo>
                  <a:pt x="344" y="309"/>
                </a:lnTo>
                <a:lnTo>
                  <a:pt x="149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13926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717"/>
                </a:lnTo>
                <a:lnTo>
                  <a:pt x="356" y="1557"/>
                </a:lnTo>
                <a:lnTo>
                  <a:pt x="356" y="309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4121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488"/>
                </a:lnTo>
                <a:lnTo>
                  <a:pt x="160" y="1408"/>
                </a:lnTo>
                <a:lnTo>
                  <a:pt x="356" y="1374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14282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0"/>
                </a:moveTo>
                <a:lnTo>
                  <a:pt x="0" y="1248"/>
                </a:lnTo>
                <a:lnTo>
                  <a:pt x="195" y="1213"/>
                </a:lnTo>
                <a:lnTo>
                  <a:pt x="356" y="1133"/>
                </a:lnTo>
                <a:lnTo>
                  <a:pt x="35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14477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1053"/>
                </a:moveTo>
                <a:lnTo>
                  <a:pt x="0" y="0"/>
                </a:lnTo>
                <a:lnTo>
                  <a:pt x="356" y="274"/>
                </a:lnTo>
                <a:lnTo>
                  <a:pt x="356" y="893"/>
                </a:lnTo>
                <a:lnTo>
                  <a:pt x="0" y="105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614639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858"/>
                </a:moveTo>
                <a:lnTo>
                  <a:pt x="0" y="0"/>
                </a:lnTo>
                <a:lnTo>
                  <a:pt x="356" y="274"/>
                </a:lnTo>
                <a:lnTo>
                  <a:pt x="356" y="710"/>
                </a:lnTo>
                <a:lnTo>
                  <a:pt x="0" y="858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614834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618"/>
                </a:lnTo>
                <a:lnTo>
                  <a:pt x="195" y="549"/>
                </a:lnTo>
                <a:lnTo>
                  <a:pt x="310" y="27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14995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435"/>
                </a:moveTo>
                <a:lnTo>
                  <a:pt x="0" y="0"/>
                </a:lnTo>
                <a:lnTo>
                  <a:pt x="149" y="160"/>
                </a:lnTo>
                <a:lnTo>
                  <a:pt x="344" y="274"/>
                </a:lnTo>
                <a:lnTo>
                  <a:pt x="0" y="435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15145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9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12235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45" y="0"/>
                </a:moveTo>
                <a:lnTo>
                  <a:pt x="45" y="1294"/>
                </a:lnTo>
                <a:lnTo>
                  <a:pt x="45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12201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60" y="0"/>
                </a:moveTo>
                <a:lnTo>
                  <a:pt x="160" y="1717"/>
                </a:lnTo>
                <a:lnTo>
                  <a:pt x="34" y="1053"/>
                </a:lnTo>
                <a:lnTo>
                  <a:pt x="0" y="68"/>
                </a:lnTo>
                <a:lnTo>
                  <a:pt x="16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1231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14" y="0"/>
                </a:moveTo>
                <a:lnTo>
                  <a:pt x="0" y="1637"/>
                </a:lnTo>
                <a:lnTo>
                  <a:pt x="114" y="1946"/>
                </a:lnTo>
                <a:lnTo>
                  <a:pt x="114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12362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49" y="45"/>
                </a:moveTo>
                <a:lnTo>
                  <a:pt x="0" y="45"/>
                </a:lnTo>
                <a:lnTo>
                  <a:pt x="0" y="1763"/>
                </a:lnTo>
                <a:lnTo>
                  <a:pt x="149" y="2198"/>
                </a:lnTo>
                <a:lnTo>
                  <a:pt x="149" y="45"/>
                </a:lnTo>
                <a:close/>
              </a:path>
              <a:path w="634" h="2539">
                <a:moveTo>
                  <a:pt x="149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12431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60" y="0"/>
                </a:moveTo>
                <a:lnTo>
                  <a:pt x="0" y="1992"/>
                </a:lnTo>
                <a:lnTo>
                  <a:pt x="160" y="2347"/>
                </a:lnTo>
                <a:lnTo>
                  <a:pt x="16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1251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95" y="34"/>
                </a:moveTo>
                <a:lnTo>
                  <a:pt x="0" y="34"/>
                </a:lnTo>
                <a:lnTo>
                  <a:pt x="0" y="2233"/>
                </a:lnTo>
                <a:lnTo>
                  <a:pt x="195" y="2542"/>
                </a:lnTo>
                <a:lnTo>
                  <a:pt x="195" y="34"/>
                </a:lnTo>
                <a:close/>
              </a:path>
              <a:path w="634" h="2539">
                <a:moveTo>
                  <a:pt x="195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1267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14" y="0"/>
                </a:moveTo>
                <a:lnTo>
                  <a:pt x="0" y="2588"/>
                </a:lnTo>
                <a:lnTo>
                  <a:pt x="114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12707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588"/>
                </a:lnTo>
                <a:lnTo>
                  <a:pt x="160" y="2782"/>
                </a:lnTo>
                <a:lnTo>
                  <a:pt x="16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1278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34"/>
                </a:moveTo>
                <a:lnTo>
                  <a:pt x="0" y="34"/>
                </a:lnTo>
                <a:lnTo>
                  <a:pt x="0" y="2737"/>
                </a:lnTo>
                <a:lnTo>
                  <a:pt x="160" y="2897"/>
                </a:lnTo>
                <a:lnTo>
                  <a:pt x="160" y="34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12868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817"/>
                </a:lnTo>
                <a:lnTo>
                  <a:pt x="160" y="2977"/>
                </a:lnTo>
                <a:lnTo>
                  <a:pt x="16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12948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45"/>
                </a:moveTo>
                <a:lnTo>
                  <a:pt x="0" y="45"/>
                </a:lnTo>
                <a:lnTo>
                  <a:pt x="0" y="2943"/>
                </a:lnTo>
                <a:lnTo>
                  <a:pt x="160" y="3103"/>
                </a:lnTo>
                <a:lnTo>
                  <a:pt x="160" y="45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1302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0" y="3023"/>
                </a:lnTo>
                <a:lnTo>
                  <a:pt x="149" y="3172"/>
                </a:lnTo>
                <a:lnTo>
                  <a:pt x="149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13109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138"/>
                </a:moveTo>
                <a:lnTo>
                  <a:pt x="0" y="34"/>
                </a:lnTo>
                <a:lnTo>
                  <a:pt x="195" y="0"/>
                </a:lnTo>
                <a:lnTo>
                  <a:pt x="195" y="3252"/>
                </a:lnTo>
                <a:lnTo>
                  <a:pt x="0" y="313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13178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06"/>
                </a:moveTo>
                <a:lnTo>
                  <a:pt x="0" y="34"/>
                </a:lnTo>
                <a:lnTo>
                  <a:pt x="206" y="0"/>
                </a:lnTo>
                <a:lnTo>
                  <a:pt x="206" y="3286"/>
                </a:lnTo>
                <a:lnTo>
                  <a:pt x="0" y="3206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13305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52"/>
                </a:moveTo>
                <a:lnTo>
                  <a:pt x="0" y="0"/>
                </a:lnTo>
                <a:lnTo>
                  <a:pt x="149" y="0"/>
                </a:lnTo>
                <a:lnTo>
                  <a:pt x="149" y="3332"/>
                </a:lnTo>
                <a:lnTo>
                  <a:pt x="0" y="3252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1338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21"/>
                </a:moveTo>
                <a:lnTo>
                  <a:pt x="0" y="34"/>
                </a:lnTo>
                <a:lnTo>
                  <a:pt x="149" y="0"/>
                </a:lnTo>
                <a:lnTo>
                  <a:pt x="149" y="3401"/>
                </a:lnTo>
                <a:lnTo>
                  <a:pt x="0" y="3321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13454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67"/>
                </a:moveTo>
                <a:lnTo>
                  <a:pt x="0" y="34"/>
                </a:lnTo>
                <a:lnTo>
                  <a:pt x="160" y="0"/>
                </a:lnTo>
                <a:lnTo>
                  <a:pt x="160" y="3435"/>
                </a:lnTo>
                <a:lnTo>
                  <a:pt x="0" y="3367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1353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47"/>
                </a:moveTo>
                <a:lnTo>
                  <a:pt x="0" y="45"/>
                </a:lnTo>
                <a:lnTo>
                  <a:pt x="160" y="0"/>
                </a:lnTo>
                <a:lnTo>
                  <a:pt x="160" y="3527"/>
                </a:lnTo>
                <a:lnTo>
                  <a:pt x="0" y="3447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1361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45"/>
                </a:lnTo>
                <a:lnTo>
                  <a:pt x="195" y="0"/>
                </a:lnTo>
                <a:lnTo>
                  <a:pt x="195" y="3527"/>
                </a:lnTo>
                <a:lnTo>
                  <a:pt x="0" y="3481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1369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0"/>
                </a:lnTo>
                <a:lnTo>
                  <a:pt x="195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1381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60" y="0"/>
                </a:lnTo>
                <a:lnTo>
                  <a:pt x="160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1389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60" y="0"/>
                </a:lnTo>
                <a:lnTo>
                  <a:pt x="160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139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49" y="0"/>
                </a:lnTo>
                <a:lnTo>
                  <a:pt x="149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1405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0"/>
                </a:lnTo>
                <a:lnTo>
                  <a:pt x="149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1412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1420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1428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1439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1447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145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1463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471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480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491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1499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76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514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0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522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45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530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80"/>
                </a:lnTo>
                <a:lnTo>
                  <a:pt x="195" y="3481"/>
                </a:lnTo>
                <a:lnTo>
                  <a:pt x="0" y="3527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5386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0"/>
                </a:lnTo>
                <a:lnTo>
                  <a:pt x="195" y="34"/>
                </a:lnTo>
                <a:lnTo>
                  <a:pt x="195" y="3435"/>
                </a:lnTo>
                <a:lnTo>
                  <a:pt x="0" y="3481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550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34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558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80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662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32"/>
                </a:moveTo>
                <a:lnTo>
                  <a:pt x="0" y="0"/>
                </a:lnTo>
                <a:lnTo>
                  <a:pt x="160" y="125"/>
                </a:lnTo>
                <a:lnTo>
                  <a:pt x="160" y="3298"/>
                </a:lnTo>
                <a:lnTo>
                  <a:pt x="0" y="3332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5742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86"/>
                </a:moveTo>
                <a:lnTo>
                  <a:pt x="0" y="0"/>
                </a:lnTo>
                <a:lnTo>
                  <a:pt x="149" y="114"/>
                </a:lnTo>
                <a:lnTo>
                  <a:pt x="149" y="3252"/>
                </a:lnTo>
                <a:lnTo>
                  <a:pt x="0" y="3286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5823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172"/>
                </a:lnTo>
                <a:lnTo>
                  <a:pt x="195" y="2977"/>
                </a:lnTo>
                <a:lnTo>
                  <a:pt x="195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5892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92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16018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863"/>
                </a:moveTo>
                <a:lnTo>
                  <a:pt x="0" y="0"/>
                </a:lnTo>
                <a:lnTo>
                  <a:pt x="149" y="160"/>
                </a:lnTo>
                <a:lnTo>
                  <a:pt x="149" y="2462"/>
                </a:lnTo>
                <a:lnTo>
                  <a:pt x="0" y="286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16087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576"/>
                </a:lnTo>
                <a:lnTo>
                  <a:pt x="80" y="2382"/>
                </a:lnTo>
                <a:lnTo>
                  <a:pt x="160" y="229"/>
                </a:lnTo>
                <a:lnTo>
                  <a:pt x="0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16168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01"/>
                </a:moveTo>
                <a:lnTo>
                  <a:pt x="0" y="0"/>
                </a:lnTo>
                <a:lnTo>
                  <a:pt x="160" y="309"/>
                </a:lnTo>
                <a:lnTo>
                  <a:pt x="160" y="1752"/>
                </a:lnTo>
                <a:lnTo>
                  <a:pt x="0" y="2301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6248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878"/>
                </a:lnTo>
                <a:lnTo>
                  <a:pt x="114" y="1534"/>
                </a:lnTo>
                <a:lnTo>
                  <a:pt x="0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41397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5" h="128270">
                <a:moveTo>
                  <a:pt x="50908" y="123189"/>
                </a:moveTo>
                <a:lnTo>
                  <a:pt x="38719" y="123189"/>
                </a:lnTo>
                <a:lnTo>
                  <a:pt x="39432" y="124459"/>
                </a:lnTo>
                <a:lnTo>
                  <a:pt x="40053" y="125729"/>
                </a:lnTo>
                <a:lnTo>
                  <a:pt x="41237" y="126999"/>
                </a:lnTo>
                <a:lnTo>
                  <a:pt x="42422" y="126999"/>
                </a:lnTo>
                <a:lnTo>
                  <a:pt x="43560" y="128269"/>
                </a:lnTo>
                <a:lnTo>
                  <a:pt x="48942" y="128269"/>
                </a:lnTo>
                <a:lnTo>
                  <a:pt x="49333" y="126999"/>
                </a:lnTo>
                <a:lnTo>
                  <a:pt x="49575" y="125729"/>
                </a:lnTo>
                <a:lnTo>
                  <a:pt x="49851" y="125729"/>
                </a:lnTo>
                <a:lnTo>
                  <a:pt x="50437" y="124459"/>
                </a:lnTo>
                <a:lnTo>
                  <a:pt x="50908" y="123189"/>
                </a:lnTo>
                <a:close/>
              </a:path>
              <a:path w="107315" h="128270">
                <a:moveTo>
                  <a:pt x="64743" y="119379"/>
                </a:moveTo>
                <a:lnTo>
                  <a:pt x="36603" y="119379"/>
                </a:lnTo>
                <a:lnTo>
                  <a:pt x="37304" y="120649"/>
                </a:lnTo>
                <a:lnTo>
                  <a:pt x="38052" y="121919"/>
                </a:lnTo>
                <a:lnTo>
                  <a:pt x="38408" y="123189"/>
                </a:lnTo>
                <a:lnTo>
                  <a:pt x="51771" y="123189"/>
                </a:lnTo>
                <a:lnTo>
                  <a:pt x="52127" y="121919"/>
                </a:lnTo>
                <a:lnTo>
                  <a:pt x="54209" y="121919"/>
                </a:lnTo>
                <a:lnTo>
                  <a:pt x="55278" y="120649"/>
                </a:lnTo>
                <a:lnTo>
                  <a:pt x="63880" y="120649"/>
                </a:lnTo>
                <a:lnTo>
                  <a:pt x="64743" y="119379"/>
                </a:lnTo>
                <a:close/>
              </a:path>
              <a:path w="107315" h="128270">
                <a:moveTo>
                  <a:pt x="66433" y="118110"/>
                </a:moveTo>
                <a:lnTo>
                  <a:pt x="35223" y="118109"/>
                </a:lnTo>
                <a:lnTo>
                  <a:pt x="35890" y="119379"/>
                </a:lnTo>
                <a:lnTo>
                  <a:pt x="65617" y="119379"/>
                </a:lnTo>
                <a:lnTo>
                  <a:pt x="66433" y="118110"/>
                </a:lnTo>
                <a:close/>
              </a:path>
              <a:path w="107315" h="128270">
                <a:moveTo>
                  <a:pt x="68204" y="116840"/>
                </a:moveTo>
                <a:lnTo>
                  <a:pt x="33923" y="116839"/>
                </a:lnTo>
                <a:lnTo>
                  <a:pt x="34556" y="118109"/>
                </a:lnTo>
                <a:lnTo>
                  <a:pt x="67031" y="118110"/>
                </a:lnTo>
                <a:lnTo>
                  <a:pt x="68204" y="116840"/>
                </a:lnTo>
                <a:close/>
              </a:path>
              <a:path w="107315" h="128270">
                <a:moveTo>
                  <a:pt x="84798" y="115570"/>
                </a:moveTo>
                <a:lnTo>
                  <a:pt x="32394" y="115569"/>
                </a:lnTo>
                <a:lnTo>
                  <a:pt x="32820" y="116839"/>
                </a:lnTo>
                <a:lnTo>
                  <a:pt x="84246" y="116840"/>
                </a:lnTo>
                <a:lnTo>
                  <a:pt x="84798" y="115570"/>
                </a:lnTo>
                <a:close/>
              </a:path>
              <a:path w="107315" h="128270">
                <a:moveTo>
                  <a:pt x="86258" y="114300"/>
                </a:moveTo>
                <a:lnTo>
                  <a:pt x="27196" y="114299"/>
                </a:lnTo>
                <a:lnTo>
                  <a:pt x="29243" y="115569"/>
                </a:lnTo>
                <a:lnTo>
                  <a:pt x="85821" y="115570"/>
                </a:lnTo>
                <a:lnTo>
                  <a:pt x="86258" y="114300"/>
                </a:lnTo>
                <a:close/>
              </a:path>
              <a:path w="107315" h="128270">
                <a:moveTo>
                  <a:pt x="86960" y="113030"/>
                </a:moveTo>
                <a:lnTo>
                  <a:pt x="17847" y="113029"/>
                </a:lnTo>
                <a:lnTo>
                  <a:pt x="18594" y="114299"/>
                </a:lnTo>
                <a:lnTo>
                  <a:pt x="86649" y="114300"/>
                </a:lnTo>
                <a:lnTo>
                  <a:pt x="86960" y="113030"/>
                </a:lnTo>
                <a:close/>
              </a:path>
              <a:path w="107315" h="128270">
                <a:moveTo>
                  <a:pt x="45527" y="100329"/>
                </a:moveTo>
                <a:lnTo>
                  <a:pt x="10809" y="100329"/>
                </a:lnTo>
                <a:lnTo>
                  <a:pt x="11913" y="101599"/>
                </a:lnTo>
                <a:lnTo>
                  <a:pt x="15685" y="101599"/>
                </a:lnTo>
                <a:lnTo>
                  <a:pt x="15444" y="102869"/>
                </a:lnTo>
                <a:lnTo>
                  <a:pt x="14938" y="104139"/>
                </a:lnTo>
                <a:lnTo>
                  <a:pt x="14696" y="104139"/>
                </a:lnTo>
                <a:lnTo>
                  <a:pt x="14466" y="105409"/>
                </a:lnTo>
                <a:lnTo>
                  <a:pt x="14305" y="106679"/>
                </a:lnTo>
                <a:lnTo>
                  <a:pt x="14305" y="109219"/>
                </a:lnTo>
                <a:lnTo>
                  <a:pt x="14547" y="110489"/>
                </a:lnTo>
                <a:lnTo>
                  <a:pt x="14972" y="110489"/>
                </a:lnTo>
                <a:lnTo>
                  <a:pt x="15294" y="111759"/>
                </a:lnTo>
                <a:lnTo>
                  <a:pt x="15685" y="111759"/>
                </a:lnTo>
                <a:lnTo>
                  <a:pt x="16111" y="113029"/>
                </a:lnTo>
                <a:lnTo>
                  <a:pt x="87236" y="113030"/>
                </a:lnTo>
                <a:lnTo>
                  <a:pt x="87477" y="111760"/>
                </a:lnTo>
                <a:lnTo>
                  <a:pt x="87627" y="110490"/>
                </a:lnTo>
                <a:lnTo>
                  <a:pt x="87707" y="107950"/>
                </a:lnTo>
                <a:lnTo>
                  <a:pt x="44423" y="107949"/>
                </a:lnTo>
                <a:lnTo>
                  <a:pt x="44377" y="106679"/>
                </a:lnTo>
                <a:lnTo>
                  <a:pt x="44423" y="104139"/>
                </a:lnTo>
                <a:lnTo>
                  <a:pt x="44699" y="102869"/>
                </a:lnTo>
                <a:lnTo>
                  <a:pt x="45205" y="101599"/>
                </a:lnTo>
                <a:lnTo>
                  <a:pt x="45527" y="100329"/>
                </a:lnTo>
                <a:close/>
              </a:path>
              <a:path w="107315" h="128270">
                <a:moveTo>
                  <a:pt x="97655" y="106680"/>
                </a:moveTo>
                <a:lnTo>
                  <a:pt x="44894" y="106679"/>
                </a:lnTo>
                <a:lnTo>
                  <a:pt x="44423" y="107949"/>
                </a:lnTo>
                <a:lnTo>
                  <a:pt x="95964" y="107950"/>
                </a:lnTo>
                <a:lnTo>
                  <a:pt x="97655" y="106680"/>
                </a:lnTo>
                <a:close/>
              </a:path>
              <a:path w="107315" h="128270">
                <a:moveTo>
                  <a:pt x="102887" y="101600"/>
                </a:moveTo>
                <a:lnTo>
                  <a:pt x="47413" y="101599"/>
                </a:lnTo>
                <a:lnTo>
                  <a:pt x="46700" y="104139"/>
                </a:lnTo>
                <a:lnTo>
                  <a:pt x="46079" y="105409"/>
                </a:lnTo>
                <a:lnTo>
                  <a:pt x="45331" y="106679"/>
                </a:lnTo>
                <a:lnTo>
                  <a:pt x="99230" y="106680"/>
                </a:lnTo>
                <a:lnTo>
                  <a:pt x="99978" y="105410"/>
                </a:lnTo>
                <a:lnTo>
                  <a:pt x="101277" y="105410"/>
                </a:lnTo>
                <a:lnTo>
                  <a:pt x="101817" y="104140"/>
                </a:lnTo>
                <a:lnTo>
                  <a:pt x="102254" y="104140"/>
                </a:lnTo>
                <a:lnTo>
                  <a:pt x="102611" y="102870"/>
                </a:lnTo>
                <a:lnTo>
                  <a:pt x="102887" y="101600"/>
                </a:lnTo>
                <a:close/>
              </a:path>
              <a:path w="107315" h="128270">
                <a:moveTo>
                  <a:pt x="56141" y="82550"/>
                </a:moveTo>
                <a:lnTo>
                  <a:pt x="48505" y="82549"/>
                </a:lnTo>
                <a:lnTo>
                  <a:pt x="48471" y="83819"/>
                </a:lnTo>
                <a:lnTo>
                  <a:pt x="48080" y="83819"/>
                </a:lnTo>
                <a:lnTo>
                  <a:pt x="47769" y="85089"/>
                </a:lnTo>
                <a:lnTo>
                  <a:pt x="47643" y="90169"/>
                </a:lnTo>
                <a:lnTo>
                  <a:pt x="47919" y="92709"/>
                </a:lnTo>
                <a:lnTo>
                  <a:pt x="48160" y="93979"/>
                </a:lnTo>
                <a:lnTo>
                  <a:pt x="48241" y="99059"/>
                </a:lnTo>
                <a:lnTo>
                  <a:pt x="47769" y="101599"/>
                </a:lnTo>
                <a:lnTo>
                  <a:pt x="103036" y="101600"/>
                </a:lnTo>
                <a:lnTo>
                  <a:pt x="55945" y="95249"/>
                </a:lnTo>
                <a:lnTo>
                  <a:pt x="55278" y="93979"/>
                </a:lnTo>
                <a:lnTo>
                  <a:pt x="54876" y="92709"/>
                </a:lnTo>
                <a:lnTo>
                  <a:pt x="54565" y="91439"/>
                </a:lnTo>
                <a:lnTo>
                  <a:pt x="54324" y="88899"/>
                </a:lnTo>
                <a:lnTo>
                  <a:pt x="54404" y="86359"/>
                </a:lnTo>
                <a:lnTo>
                  <a:pt x="54600" y="85089"/>
                </a:lnTo>
                <a:lnTo>
                  <a:pt x="55071" y="85089"/>
                </a:lnTo>
                <a:lnTo>
                  <a:pt x="55393" y="83819"/>
                </a:lnTo>
                <a:lnTo>
                  <a:pt x="56141" y="82550"/>
                </a:lnTo>
                <a:close/>
              </a:path>
              <a:path w="107315" h="128270">
                <a:moveTo>
                  <a:pt x="37028" y="78739"/>
                </a:moveTo>
                <a:lnTo>
                  <a:pt x="540" y="78739"/>
                </a:lnTo>
                <a:lnTo>
                  <a:pt x="310" y="80009"/>
                </a:lnTo>
                <a:lnTo>
                  <a:pt x="0" y="82549"/>
                </a:lnTo>
                <a:lnTo>
                  <a:pt x="2311" y="82549"/>
                </a:lnTo>
                <a:lnTo>
                  <a:pt x="2311" y="95249"/>
                </a:lnTo>
                <a:lnTo>
                  <a:pt x="3185" y="96519"/>
                </a:lnTo>
                <a:lnTo>
                  <a:pt x="3691" y="96519"/>
                </a:lnTo>
                <a:lnTo>
                  <a:pt x="4277" y="97789"/>
                </a:lnTo>
                <a:lnTo>
                  <a:pt x="4875" y="97789"/>
                </a:lnTo>
                <a:lnTo>
                  <a:pt x="5542" y="99059"/>
                </a:lnTo>
                <a:lnTo>
                  <a:pt x="7037" y="99059"/>
                </a:lnTo>
                <a:lnTo>
                  <a:pt x="7900" y="100329"/>
                </a:lnTo>
                <a:lnTo>
                  <a:pt x="45952" y="100329"/>
                </a:lnTo>
                <a:lnTo>
                  <a:pt x="46194" y="99059"/>
                </a:lnTo>
                <a:lnTo>
                  <a:pt x="46746" y="97789"/>
                </a:lnTo>
                <a:lnTo>
                  <a:pt x="47091" y="96519"/>
                </a:lnTo>
                <a:lnTo>
                  <a:pt x="47252" y="95249"/>
                </a:lnTo>
                <a:lnTo>
                  <a:pt x="47171" y="92709"/>
                </a:lnTo>
                <a:lnTo>
                  <a:pt x="47022" y="91439"/>
                </a:lnTo>
                <a:lnTo>
                  <a:pt x="46815" y="90169"/>
                </a:lnTo>
                <a:lnTo>
                  <a:pt x="46585" y="90169"/>
                </a:lnTo>
                <a:lnTo>
                  <a:pt x="46228" y="88899"/>
                </a:lnTo>
                <a:lnTo>
                  <a:pt x="45837" y="88899"/>
                </a:lnTo>
                <a:lnTo>
                  <a:pt x="45366" y="87629"/>
                </a:lnTo>
                <a:lnTo>
                  <a:pt x="44814" y="87629"/>
                </a:lnTo>
                <a:lnTo>
                  <a:pt x="44181" y="86359"/>
                </a:lnTo>
                <a:lnTo>
                  <a:pt x="42571" y="86359"/>
                </a:lnTo>
                <a:lnTo>
                  <a:pt x="41628" y="85089"/>
                </a:lnTo>
                <a:lnTo>
                  <a:pt x="39432" y="85089"/>
                </a:lnTo>
                <a:lnTo>
                  <a:pt x="38132" y="83819"/>
                </a:lnTo>
                <a:lnTo>
                  <a:pt x="36833" y="83819"/>
                </a:lnTo>
                <a:lnTo>
                  <a:pt x="37028" y="82549"/>
                </a:lnTo>
                <a:lnTo>
                  <a:pt x="37028" y="78739"/>
                </a:lnTo>
                <a:close/>
              </a:path>
              <a:path w="107315" h="128270">
                <a:moveTo>
                  <a:pt x="94550" y="63500"/>
                </a:moveTo>
                <a:lnTo>
                  <a:pt x="80785" y="63500"/>
                </a:lnTo>
                <a:lnTo>
                  <a:pt x="80244" y="64770"/>
                </a:lnTo>
                <a:lnTo>
                  <a:pt x="79807" y="67310"/>
                </a:lnTo>
                <a:lnTo>
                  <a:pt x="79807" y="69850"/>
                </a:lnTo>
                <a:lnTo>
                  <a:pt x="71550" y="69850"/>
                </a:lnTo>
                <a:lnTo>
                  <a:pt x="71079" y="71120"/>
                </a:lnTo>
                <a:lnTo>
                  <a:pt x="70607" y="71120"/>
                </a:lnTo>
                <a:lnTo>
                  <a:pt x="70136" y="72390"/>
                </a:lnTo>
                <a:lnTo>
                  <a:pt x="69342" y="74930"/>
                </a:lnTo>
                <a:lnTo>
                  <a:pt x="68997" y="74930"/>
                </a:lnTo>
                <a:lnTo>
                  <a:pt x="68675" y="76200"/>
                </a:lnTo>
                <a:lnTo>
                  <a:pt x="68399" y="77470"/>
                </a:lnTo>
                <a:lnTo>
                  <a:pt x="68169" y="80010"/>
                </a:lnTo>
                <a:lnTo>
                  <a:pt x="68008" y="81280"/>
                </a:lnTo>
                <a:lnTo>
                  <a:pt x="67893" y="82550"/>
                </a:lnTo>
                <a:lnTo>
                  <a:pt x="59798" y="82550"/>
                </a:lnTo>
                <a:lnTo>
                  <a:pt x="58855" y="83820"/>
                </a:lnTo>
                <a:lnTo>
                  <a:pt x="58383" y="85090"/>
                </a:lnTo>
                <a:lnTo>
                  <a:pt x="57946" y="85090"/>
                </a:lnTo>
                <a:lnTo>
                  <a:pt x="57555" y="86360"/>
                </a:lnTo>
                <a:lnTo>
                  <a:pt x="56842" y="88899"/>
                </a:lnTo>
                <a:lnTo>
                  <a:pt x="56290" y="91439"/>
                </a:lnTo>
                <a:lnTo>
                  <a:pt x="56095" y="93979"/>
                </a:lnTo>
                <a:lnTo>
                  <a:pt x="55945" y="95249"/>
                </a:lnTo>
                <a:lnTo>
                  <a:pt x="101702" y="95250"/>
                </a:lnTo>
                <a:lnTo>
                  <a:pt x="100955" y="93980"/>
                </a:lnTo>
                <a:lnTo>
                  <a:pt x="101116" y="93980"/>
                </a:lnTo>
                <a:lnTo>
                  <a:pt x="102967" y="92710"/>
                </a:lnTo>
                <a:lnTo>
                  <a:pt x="104221" y="91440"/>
                </a:lnTo>
                <a:lnTo>
                  <a:pt x="105003" y="90170"/>
                </a:lnTo>
                <a:lnTo>
                  <a:pt x="105359" y="90170"/>
                </a:lnTo>
                <a:lnTo>
                  <a:pt x="105681" y="88900"/>
                </a:lnTo>
                <a:lnTo>
                  <a:pt x="106026" y="88900"/>
                </a:lnTo>
                <a:lnTo>
                  <a:pt x="106187" y="87630"/>
                </a:lnTo>
                <a:lnTo>
                  <a:pt x="106578" y="85090"/>
                </a:lnTo>
                <a:lnTo>
                  <a:pt x="106820" y="83820"/>
                </a:lnTo>
                <a:lnTo>
                  <a:pt x="106774" y="81280"/>
                </a:lnTo>
                <a:lnTo>
                  <a:pt x="106693" y="80010"/>
                </a:lnTo>
                <a:lnTo>
                  <a:pt x="106578" y="78740"/>
                </a:lnTo>
                <a:lnTo>
                  <a:pt x="106417" y="78740"/>
                </a:lnTo>
                <a:lnTo>
                  <a:pt x="106153" y="77470"/>
                </a:lnTo>
                <a:lnTo>
                  <a:pt x="105877" y="77470"/>
                </a:lnTo>
                <a:lnTo>
                  <a:pt x="105474" y="76200"/>
                </a:lnTo>
                <a:lnTo>
                  <a:pt x="93641" y="76200"/>
                </a:lnTo>
                <a:lnTo>
                  <a:pt x="93883" y="74930"/>
                </a:lnTo>
                <a:lnTo>
                  <a:pt x="94469" y="73660"/>
                </a:lnTo>
                <a:lnTo>
                  <a:pt x="94780" y="73660"/>
                </a:lnTo>
                <a:lnTo>
                  <a:pt x="95056" y="72390"/>
                </a:lnTo>
                <a:lnTo>
                  <a:pt x="95297" y="71120"/>
                </a:lnTo>
                <a:lnTo>
                  <a:pt x="95458" y="69850"/>
                </a:lnTo>
                <a:lnTo>
                  <a:pt x="95378" y="67310"/>
                </a:lnTo>
                <a:lnTo>
                  <a:pt x="95263" y="66040"/>
                </a:lnTo>
                <a:lnTo>
                  <a:pt x="95056" y="64770"/>
                </a:lnTo>
                <a:lnTo>
                  <a:pt x="94826" y="64770"/>
                </a:lnTo>
                <a:lnTo>
                  <a:pt x="94550" y="63500"/>
                </a:lnTo>
                <a:close/>
              </a:path>
              <a:path w="107315" h="128270">
                <a:moveTo>
                  <a:pt x="57590" y="78740"/>
                </a:moveTo>
                <a:lnTo>
                  <a:pt x="47056" y="78739"/>
                </a:lnTo>
                <a:lnTo>
                  <a:pt x="47413" y="80009"/>
                </a:lnTo>
                <a:lnTo>
                  <a:pt x="48310" y="80009"/>
                </a:lnTo>
                <a:lnTo>
                  <a:pt x="48551" y="81279"/>
                </a:lnTo>
                <a:lnTo>
                  <a:pt x="48586" y="82549"/>
                </a:lnTo>
                <a:lnTo>
                  <a:pt x="56532" y="82550"/>
                </a:lnTo>
                <a:lnTo>
                  <a:pt x="57590" y="78740"/>
                </a:lnTo>
                <a:close/>
              </a:path>
              <a:path w="107315" h="128270">
                <a:moveTo>
                  <a:pt x="64950" y="81280"/>
                </a:moveTo>
                <a:lnTo>
                  <a:pt x="61879" y="81280"/>
                </a:lnTo>
                <a:lnTo>
                  <a:pt x="61362" y="82550"/>
                </a:lnTo>
                <a:lnTo>
                  <a:pt x="65812" y="82550"/>
                </a:lnTo>
                <a:lnTo>
                  <a:pt x="64950" y="81280"/>
                </a:lnTo>
                <a:close/>
              </a:path>
              <a:path w="107315" h="128270">
                <a:moveTo>
                  <a:pt x="43560" y="80009"/>
                </a:moveTo>
                <a:lnTo>
                  <a:pt x="39466" y="80009"/>
                </a:lnTo>
                <a:lnTo>
                  <a:pt x="39823" y="81279"/>
                </a:lnTo>
                <a:lnTo>
                  <a:pt x="42928" y="81279"/>
                </a:lnTo>
                <a:lnTo>
                  <a:pt x="43560" y="80009"/>
                </a:lnTo>
                <a:close/>
              </a:path>
              <a:path w="107315" h="128270">
                <a:moveTo>
                  <a:pt x="68365" y="64770"/>
                </a:moveTo>
                <a:lnTo>
                  <a:pt x="43365" y="64769"/>
                </a:lnTo>
                <a:lnTo>
                  <a:pt x="43986" y="66039"/>
                </a:lnTo>
                <a:lnTo>
                  <a:pt x="44814" y="66039"/>
                </a:lnTo>
                <a:lnTo>
                  <a:pt x="45285" y="67309"/>
                </a:lnTo>
                <a:lnTo>
                  <a:pt x="45837" y="67309"/>
                </a:lnTo>
                <a:lnTo>
                  <a:pt x="46424" y="68579"/>
                </a:lnTo>
                <a:lnTo>
                  <a:pt x="47056" y="69849"/>
                </a:lnTo>
                <a:lnTo>
                  <a:pt x="47723" y="71119"/>
                </a:lnTo>
                <a:lnTo>
                  <a:pt x="48471" y="72389"/>
                </a:lnTo>
                <a:lnTo>
                  <a:pt x="48844" y="73659"/>
                </a:lnTo>
                <a:lnTo>
                  <a:pt x="49138" y="73659"/>
                </a:lnTo>
                <a:lnTo>
                  <a:pt x="49218" y="74929"/>
                </a:lnTo>
                <a:lnTo>
                  <a:pt x="35924" y="74929"/>
                </a:lnTo>
                <a:lnTo>
                  <a:pt x="36442" y="76199"/>
                </a:lnTo>
                <a:lnTo>
                  <a:pt x="36672" y="77469"/>
                </a:lnTo>
                <a:lnTo>
                  <a:pt x="37028" y="77469"/>
                </a:lnTo>
                <a:lnTo>
                  <a:pt x="38362" y="78739"/>
                </a:lnTo>
                <a:lnTo>
                  <a:pt x="39156" y="80009"/>
                </a:lnTo>
                <a:lnTo>
                  <a:pt x="44227" y="80009"/>
                </a:lnTo>
                <a:lnTo>
                  <a:pt x="44894" y="78739"/>
                </a:lnTo>
                <a:lnTo>
                  <a:pt x="57590" y="78740"/>
                </a:lnTo>
                <a:lnTo>
                  <a:pt x="57866" y="77470"/>
                </a:lnTo>
                <a:lnTo>
                  <a:pt x="58107" y="76200"/>
                </a:lnTo>
                <a:lnTo>
                  <a:pt x="58188" y="74930"/>
                </a:lnTo>
                <a:lnTo>
                  <a:pt x="58257" y="71120"/>
                </a:lnTo>
                <a:lnTo>
                  <a:pt x="61603" y="71120"/>
                </a:lnTo>
                <a:lnTo>
                  <a:pt x="62385" y="69850"/>
                </a:lnTo>
                <a:lnTo>
                  <a:pt x="63650" y="69850"/>
                </a:lnTo>
                <a:lnTo>
                  <a:pt x="64547" y="68580"/>
                </a:lnTo>
                <a:lnTo>
                  <a:pt x="65456" y="68580"/>
                </a:lnTo>
                <a:lnTo>
                  <a:pt x="66916" y="67310"/>
                </a:lnTo>
                <a:lnTo>
                  <a:pt x="68365" y="64770"/>
                </a:lnTo>
                <a:close/>
              </a:path>
              <a:path w="107315" h="128270">
                <a:moveTo>
                  <a:pt x="36833" y="77469"/>
                </a:moveTo>
                <a:lnTo>
                  <a:pt x="1092" y="77469"/>
                </a:lnTo>
                <a:lnTo>
                  <a:pt x="816" y="78739"/>
                </a:lnTo>
                <a:lnTo>
                  <a:pt x="36948" y="78739"/>
                </a:lnTo>
                <a:lnTo>
                  <a:pt x="36833" y="77469"/>
                </a:lnTo>
                <a:close/>
              </a:path>
              <a:path w="107315" h="128270">
                <a:moveTo>
                  <a:pt x="36051" y="76199"/>
                </a:moveTo>
                <a:lnTo>
                  <a:pt x="1839" y="76199"/>
                </a:lnTo>
                <a:lnTo>
                  <a:pt x="1448" y="77469"/>
                </a:lnTo>
                <a:lnTo>
                  <a:pt x="36476" y="77469"/>
                </a:lnTo>
                <a:lnTo>
                  <a:pt x="36051" y="76199"/>
                </a:lnTo>
                <a:close/>
              </a:path>
              <a:path w="107315" h="128270">
                <a:moveTo>
                  <a:pt x="35142" y="74929"/>
                </a:moveTo>
                <a:lnTo>
                  <a:pt x="2667" y="74929"/>
                </a:lnTo>
                <a:lnTo>
                  <a:pt x="2230" y="76199"/>
                </a:lnTo>
                <a:lnTo>
                  <a:pt x="35384" y="76199"/>
                </a:lnTo>
                <a:lnTo>
                  <a:pt x="35142" y="74929"/>
                </a:lnTo>
                <a:close/>
              </a:path>
              <a:path w="107315" h="128270">
                <a:moveTo>
                  <a:pt x="104531" y="74930"/>
                </a:moveTo>
                <a:lnTo>
                  <a:pt x="95297" y="74930"/>
                </a:lnTo>
                <a:lnTo>
                  <a:pt x="93641" y="76200"/>
                </a:lnTo>
                <a:lnTo>
                  <a:pt x="105049" y="76200"/>
                </a:lnTo>
                <a:lnTo>
                  <a:pt x="104531" y="74930"/>
                </a:lnTo>
                <a:close/>
              </a:path>
              <a:path w="107315" h="128270">
                <a:moveTo>
                  <a:pt x="7624" y="73659"/>
                </a:moveTo>
                <a:lnTo>
                  <a:pt x="5105" y="73659"/>
                </a:lnTo>
                <a:lnTo>
                  <a:pt x="4599" y="74929"/>
                </a:lnTo>
                <a:lnTo>
                  <a:pt x="9004" y="74929"/>
                </a:lnTo>
                <a:lnTo>
                  <a:pt x="7624" y="73659"/>
                </a:lnTo>
                <a:close/>
              </a:path>
              <a:path w="107315" h="128270">
                <a:moveTo>
                  <a:pt x="26299" y="67309"/>
                </a:moveTo>
                <a:lnTo>
                  <a:pt x="13052" y="67309"/>
                </a:lnTo>
                <a:lnTo>
                  <a:pt x="12730" y="68579"/>
                </a:lnTo>
                <a:lnTo>
                  <a:pt x="12454" y="68579"/>
                </a:lnTo>
                <a:lnTo>
                  <a:pt x="12178" y="69849"/>
                </a:lnTo>
                <a:lnTo>
                  <a:pt x="11948" y="71119"/>
                </a:lnTo>
                <a:lnTo>
                  <a:pt x="11637" y="72389"/>
                </a:lnTo>
                <a:lnTo>
                  <a:pt x="11511" y="73659"/>
                </a:lnTo>
                <a:lnTo>
                  <a:pt x="11430" y="74929"/>
                </a:lnTo>
                <a:lnTo>
                  <a:pt x="34866" y="74929"/>
                </a:lnTo>
                <a:lnTo>
                  <a:pt x="34832" y="73659"/>
                </a:lnTo>
                <a:lnTo>
                  <a:pt x="34199" y="73659"/>
                </a:lnTo>
                <a:lnTo>
                  <a:pt x="33613" y="72389"/>
                </a:lnTo>
                <a:lnTo>
                  <a:pt x="32981" y="72389"/>
                </a:lnTo>
                <a:lnTo>
                  <a:pt x="32233" y="71119"/>
                </a:lnTo>
                <a:lnTo>
                  <a:pt x="29600" y="71119"/>
                </a:lnTo>
                <a:lnTo>
                  <a:pt x="28542" y="69849"/>
                </a:lnTo>
                <a:lnTo>
                  <a:pt x="27242" y="69849"/>
                </a:lnTo>
                <a:lnTo>
                  <a:pt x="26690" y="68579"/>
                </a:lnTo>
                <a:lnTo>
                  <a:pt x="26299" y="67309"/>
                </a:lnTo>
                <a:close/>
              </a:path>
              <a:path w="107315" h="128270">
                <a:moveTo>
                  <a:pt x="48844" y="73659"/>
                </a:moveTo>
                <a:lnTo>
                  <a:pt x="35177" y="73659"/>
                </a:lnTo>
                <a:lnTo>
                  <a:pt x="35579" y="74929"/>
                </a:lnTo>
                <a:lnTo>
                  <a:pt x="49218" y="74929"/>
                </a:lnTo>
                <a:lnTo>
                  <a:pt x="48844" y="73659"/>
                </a:lnTo>
                <a:close/>
              </a:path>
              <a:path w="107315" h="128270">
                <a:moveTo>
                  <a:pt x="101507" y="73660"/>
                </a:moveTo>
                <a:lnTo>
                  <a:pt x="99380" y="73660"/>
                </a:lnTo>
                <a:lnTo>
                  <a:pt x="98126" y="74930"/>
                </a:lnTo>
                <a:lnTo>
                  <a:pt x="102415" y="74930"/>
                </a:lnTo>
                <a:lnTo>
                  <a:pt x="101507" y="73660"/>
                </a:lnTo>
                <a:close/>
              </a:path>
              <a:path w="107315" h="128270">
                <a:moveTo>
                  <a:pt x="44814" y="69849"/>
                </a:moveTo>
                <a:lnTo>
                  <a:pt x="37615" y="69849"/>
                </a:lnTo>
                <a:lnTo>
                  <a:pt x="37074" y="71119"/>
                </a:lnTo>
                <a:lnTo>
                  <a:pt x="36246" y="71119"/>
                </a:lnTo>
                <a:lnTo>
                  <a:pt x="35533" y="72389"/>
                </a:lnTo>
                <a:lnTo>
                  <a:pt x="35142" y="72389"/>
                </a:lnTo>
                <a:lnTo>
                  <a:pt x="34912" y="73659"/>
                </a:lnTo>
                <a:lnTo>
                  <a:pt x="45170" y="73659"/>
                </a:lnTo>
                <a:lnTo>
                  <a:pt x="45055" y="71119"/>
                </a:lnTo>
                <a:lnTo>
                  <a:pt x="44814" y="69849"/>
                </a:lnTo>
                <a:close/>
              </a:path>
              <a:path w="107315" h="128270">
                <a:moveTo>
                  <a:pt x="44308" y="68579"/>
                </a:moveTo>
                <a:lnTo>
                  <a:pt x="39386" y="68579"/>
                </a:lnTo>
                <a:lnTo>
                  <a:pt x="38834" y="69849"/>
                </a:lnTo>
                <a:lnTo>
                  <a:pt x="44584" y="69849"/>
                </a:lnTo>
                <a:lnTo>
                  <a:pt x="44308" y="68579"/>
                </a:lnTo>
                <a:close/>
              </a:path>
              <a:path w="107315" h="128270">
                <a:moveTo>
                  <a:pt x="78784" y="68580"/>
                </a:moveTo>
                <a:lnTo>
                  <a:pt x="73678" y="68580"/>
                </a:lnTo>
                <a:lnTo>
                  <a:pt x="73126" y="69850"/>
                </a:lnTo>
                <a:lnTo>
                  <a:pt x="79336" y="69850"/>
                </a:lnTo>
                <a:lnTo>
                  <a:pt x="78784" y="68580"/>
                </a:lnTo>
                <a:close/>
              </a:path>
              <a:path w="107315" h="128270">
                <a:moveTo>
                  <a:pt x="43043" y="67309"/>
                </a:moveTo>
                <a:lnTo>
                  <a:pt x="41318" y="67309"/>
                </a:lnTo>
                <a:lnTo>
                  <a:pt x="40881" y="68579"/>
                </a:lnTo>
                <a:lnTo>
                  <a:pt x="43560" y="68579"/>
                </a:lnTo>
                <a:lnTo>
                  <a:pt x="43043" y="67309"/>
                </a:lnTo>
                <a:close/>
              </a:path>
              <a:path w="107315" h="128270">
                <a:moveTo>
                  <a:pt x="25080" y="66039"/>
                </a:moveTo>
                <a:lnTo>
                  <a:pt x="13753" y="66039"/>
                </a:lnTo>
                <a:lnTo>
                  <a:pt x="13397" y="67309"/>
                </a:lnTo>
                <a:lnTo>
                  <a:pt x="25747" y="67309"/>
                </a:lnTo>
                <a:lnTo>
                  <a:pt x="25080" y="66039"/>
                </a:lnTo>
                <a:close/>
              </a:path>
              <a:path w="107315" h="128270">
                <a:moveTo>
                  <a:pt x="23896" y="64769"/>
                </a:moveTo>
                <a:lnTo>
                  <a:pt x="15444" y="64769"/>
                </a:lnTo>
                <a:lnTo>
                  <a:pt x="14581" y="66039"/>
                </a:lnTo>
                <a:lnTo>
                  <a:pt x="24333" y="66039"/>
                </a:lnTo>
                <a:lnTo>
                  <a:pt x="23896" y="64769"/>
                </a:lnTo>
                <a:close/>
              </a:path>
              <a:path w="107315" h="128270">
                <a:moveTo>
                  <a:pt x="20480" y="63499"/>
                </a:moveTo>
                <a:lnTo>
                  <a:pt x="17375" y="63499"/>
                </a:lnTo>
                <a:lnTo>
                  <a:pt x="16387" y="64769"/>
                </a:lnTo>
                <a:lnTo>
                  <a:pt x="21504" y="64769"/>
                </a:lnTo>
                <a:lnTo>
                  <a:pt x="20480" y="63499"/>
                </a:lnTo>
                <a:close/>
              </a:path>
              <a:path w="107315" h="128270">
                <a:moveTo>
                  <a:pt x="62627" y="52070"/>
                </a:moveTo>
                <a:lnTo>
                  <a:pt x="24367" y="52069"/>
                </a:lnTo>
                <a:lnTo>
                  <a:pt x="23896" y="54609"/>
                </a:lnTo>
                <a:lnTo>
                  <a:pt x="23861" y="57149"/>
                </a:lnTo>
                <a:lnTo>
                  <a:pt x="24172" y="58419"/>
                </a:lnTo>
                <a:lnTo>
                  <a:pt x="24448" y="58419"/>
                </a:lnTo>
                <a:lnTo>
                  <a:pt x="24839" y="59689"/>
                </a:lnTo>
                <a:lnTo>
                  <a:pt x="25276" y="59689"/>
                </a:lnTo>
                <a:lnTo>
                  <a:pt x="25828" y="60959"/>
                </a:lnTo>
                <a:lnTo>
                  <a:pt x="26460" y="60959"/>
                </a:lnTo>
                <a:lnTo>
                  <a:pt x="27242" y="62229"/>
                </a:lnTo>
                <a:lnTo>
                  <a:pt x="29094" y="62229"/>
                </a:lnTo>
                <a:lnTo>
                  <a:pt x="30232" y="63499"/>
                </a:lnTo>
                <a:lnTo>
                  <a:pt x="32866" y="63499"/>
                </a:lnTo>
                <a:lnTo>
                  <a:pt x="34395" y="64769"/>
                </a:lnTo>
                <a:lnTo>
                  <a:pt x="59671" y="64770"/>
                </a:lnTo>
                <a:lnTo>
                  <a:pt x="60304" y="63500"/>
                </a:lnTo>
                <a:lnTo>
                  <a:pt x="61132" y="62230"/>
                </a:lnTo>
                <a:lnTo>
                  <a:pt x="61569" y="60960"/>
                </a:lnTo>
                <a:lnTo>
                  <a:pt x="62155" y="59690"/>
                </a:lnTo>
                <a:lnTo>
                  <a:pt x="62466" y="58420"/>
                </a:lnTo>
                <a:lnTo>
                  <a:pt x="62707" y="57150"/>
                </a:lnTo>
                <a:lnTo>
                  <a:pt x="62822" y="55880"/>
                </a:lnTo>
                <a:lnTo>
                  <a:pt x="62742" y="53340"/>
                </a:lnTo>
                <a:lnTo>
                  <a:pt x="62627" y="52070"/>
                </a:lnTo>
                <a:close/>
              </a:path>
              <a:path w="107315" h="128270">
                <a:moveTo>
                  <a:pt x="73126" y="63500"/>
                </a:moveTo>
                <a:lnTo>
                  <a:pt x="63098" y="63500"/>
                </a:lnTo>
                <a:lnTo>
                  <a:pt x="62109" y="64770"/>
                </a:lnTo>
                <a:lnTo>
                  <a:pt x="71355" y="64770"/>
                </a:lnTo>
                <a:lnTo>
                  <a:pt x="73126" y="63500"/>
                </a:lnTo>
                <a:close/>
              </a:path>
              <a:path w="107315" h="128270">
                <a:moveTo>
                  <a:pt x="75713" y="62230"/>
                </a:moveTo>
                <a:lnTo>
                  <a:pt x="64202" y="62230"/>
                </a:lnTo>
                <a:lnTo>
                  <a:pt x="63524" y="63500"/>
                </a:lnTo>
                <a:lnTo>
                  <a:pt x="74931" y="63500"/>
                </a:lnTo>
                <a:lnTo>
                  <a:pt x="75713" y="62230"/>
                </a:lnTo>
                <a:close/>
              </a:path>
              <a:path w="107315" h="128270">
                <a:moveTo>
                  <a:pt x="93768" y="62230"/>
                </a:moveTo>
                <a:lnTo>
                  <a:pt x="81452" y="62230"/>
                </a:lnTo>
                <a:lnTo>
                  <a:pt x="81107" y="63500"/>
                </a:lnTo>
                <a:lnTo>
                  <a:pt x="94193" y="63500"/>
                </a:lnTo>
                <a:lnTo>
                  <a:pt x="93768" y="62230"/>
                </a:lnTo>
                <a:close/>
              </a:path>
              <a:path w="107315" h="128270">
                <a:moveTo>
                  <a:pt x="76978" y="60960"/>
                </a:moveTo>
                <a:lnTo>
                  <a:pt x="65180" y="60960"/>
                </a:lnTo>
                <a:lnTo>
                  <a:pt x="64869" y="62230"/>
                </a:lnTo>
                <a:lnTo>
                  <a:pt x="76426" y="62230"/>
                </a:lnTo>
                <a:lnTo>
                  <a:pt x="76978" y="60960"/>
                </a:lnTo>
                <a:close/>
              </a:path>
              <a:path w="107315" h="128270">
                <a:moveTo>
                  <a:pt x="92698" y="60960"/>
                </a:moveTo>
                <a:lnTo>
                  <a:pt x="82636" y="60960"/>
                </a:lnTo>
                <a:lnTo>
                  <a:pt x="82245" y="62230"/>
                </a:lnTo>
                <a:lnTo>
                  <a:pt x="93296" y="62230"/>
                </a:lnTo>
                <a:lnTo>
                  <a:pt x="92698" y="60960"/>
                </a:lnTo>
                <a:close/>
              </a:path>
              <a:path w="107315" h="128270">
                <a:moveTo>
                  <a:pt x="76311" y="53340"/>
                </a:moveTo>
                <a:lnTo>
                  <a:pt x="65617" y="53340"/>
                </a:lnTo>
                <a:lnTo>
                  <a:pt x="64984" y="54610"/>
                </a:lnTo>
                <a:lnTo>
                  <a:pt x="64432" y="54610"/>
                </a:lnTo>
                <a:lnTo>
                  <a:pt x="64041" y="55880"/>
                </a:lnTo>
                <a:lnTo>
                  <a:pt x="63800" y="55880"/>
                </a:lnTo>
                <a:lnTo>
                  <a:pt x="63800" y="58420"/>
                </a:lnTo>
                <a:lnTo>
                  <a:pt x="64156" y="59690"/>
                </a:lnTo>
                <a:lnTo>
                  <a:pt x="64743" y="60960"/>
                </a:lnTo>
                <a:lnTo>
                  <a:pt x="77335" y="60960"/>
                </a:lnTo>
                <a:lnTo>
                  <a:pt x="77450" y="59690"/>
                </a:lnTo>
                <a:lnTo>
                  <a:pt x="77335" y="58420"/>
                </a:lnTo>
                <a:lnTo>
                  <a:pt x="77174" y="57150"/>
                </a:lnTo>
                <a:lnTo>
                  <a:pt x="76932" y="57150"/>
                </a:lnTo>
                <a:lnTo>
                  <a:pt x="76311" y="53340"/>
                </a:lnTo>
                <a:close/>
              </a:path>
              <a:path w="107315" h="128270">
                <a:moveTo>
                  <a:pt x="91330" y="59690"/>
                </a:moveTo>
                <a:lnTo>
                  <a:pt x="84016" y="59690"/>
                </a:lnTo>
                <a:lnTo>
                  <a:pt x="83108" y="60960"/>
                </a:lnTo>
                <a:lnTo>
                  <a:pt x="92077" y="60960"/>
                </a:lnTo>
                <a:lnTo>
                  <a:pt x="91330" y="59690"/>
                </a:lnTo>
                <a:close/>
              </a:path>
              <a:path w="107315" h="128270">
                <a:moveTo>
                  <a:pt x="89593" y="58420"/>
                </a:moveTo>
                <a:lnTo>
                  <a:pt x="87236" y="58420"/>
                </a:lnTo>
                <a:lnTo>
                  <a:pt x="86373" y="59690"/>
                </a:lnTo>
                <a:lnTo>
                  <a:pt x="90536" y="59690"/>
                </a:lnTo>
                <a:lnTo>
                  <a:pt x="89593" y="58420"/>
                </a:lnTo>
                <a:close/>
              </a:path>
              <a:path w="107315" h="128270">
                <a:moveTo>
                  <a:pt x="75679" y="52070"/>
                </a:moveTo>
                <a:lnTo>
                  <a:pt x="67732" y="52070"/>
                </a:lnTo>
                <a:lnTo>
                  <a:pt x="67031" y="53340"/>
                </a:lnTo>
                <a:lnTo>
                  <a:pt x="76035" y="53340"/>
                </a:lnTo>
                <a:lnTo>
                  <a:pt x="75679" y="52070"/>
                </a:lnTo>
                <a:close/>
              </a:path>
              <a:path w="107315" h="128270">
                <a:moveTo>
                  <a:pt x="62040" y="49530"/>
                </a:moveTo>
                <a:lnTo>
                  <a:pt x="25782" y="49529"/>
                </a:lnTo>
                <a:lnTo>
                  <a:pt x="25000" y="50799"/>
                </a:lnTo>
                <a:lnTo>
                  <a:pt x="24563" y="52069"/>
                </a:lnTo>
                <a:lnTo>
                  <a:pt x="62466" y="52070"/>
                </a:lnTo>
                <a:lnTo>
                  <a:pt x="62270" y="50800"/>
                </a:lnTo>
                <a:lnTo>
                  <a:pt x="62040" y="49530"/>
                </a:lnTo>
                <a:close/>
              </a:path>
              <a:path w="107315" h="128270">
                <a:moveTo>
                  <a:pt x="75012" y="50800"/>
                </a:moveTo>
                <a:lnTo>
                  <a:pt x="70883" y="50800"/>
                </a:lnTo>
                <a:lnTo>
                  <a:pt x="70366" y="52070"/>
                </a:lnTo>
                <a:lnTo>
                  <a:pt x="75483" y="52070"/>
                </a:lnTo>
                <a:lnTo>
                  <a:pt x="75012" y="50800"/>
                </a:lnTo>
                <a:close/>
              </a:path>
              <a:path w="107315" h="128270">
                <a:moveTo>
                  <a:pt x="64984" y="40640"/>
                </a:moveTo>
                <a:lnTo>
                  <a:pt x="15996" y="40639"/>
                </a:lnTo>
                <a:lnTo>
                  <a:pt x="16467" y="41909"/>
                </a:lnTo>
                <a:lnTo>
                  <a:pt x="17099" y="43179"/>
                </a:lnTo>
                <a:lnTo>
                  <a:pt x="17847" y="43179"/>
                </a:lnTo>
                <a:lnTo>
                  <a:pt x="18790" y="44449"/>
                </a:lnTo>
                <a:lnTo>
                  <a:pt x="19848" y="45719"/>
                </a:lnTo>
                <a:lnTo>
                  <a:pt x="21147" y="45719"/>
                </a:lnTo>
                <a:lnTo>
                  <a:pt x="22596" y="46989"/>
                </a:lnTo>
                <a:lnTo>
                  <a:pt x="24252" y="48259"/>
                </a:lnTo>
                <a:lnTo>
                  <a:pt x="26138" y="49529"/>
                </a:lnTo>
                <a:lnTo>
                  <a:pt x="61718" y="49530"/>
                </a:lnTo>
                <a:lnTo>
                  <a:pt x="61327" y="48260"/>
                </a:lnTo>
                <a:lnTo>
                  <a:pt x="61833" y="46990"/>
                </a:lnTo>
                <a:lnTo>
                  <a:pt x="63328" y="44450"/>
                </a:lnTo>
                <a:lnTo>
                  <a:pt x="64041" y="43180"/>
                </a:lnTo>
                <a:lnTo>
                  <a:pt x="64984" y="40640"/>
                </a:lnTo>
                <a:close/>
              </a:path>
              <a:path w="107315" h="128270">
                <a:moveTo>
                  <a:pt x="65847" y="35560"/>
                </a:moveTo>
                <a:lnTo>
                  <a:pt x="15800" y="35559"/>
                </a:lnTo>
                <a:lnTo>
                  <a:pt x="15559" y="36829"/>
                </a:lnTo>
                <a:lnTo>
                  <a:pt x="15444" y="39369"/>
                </a:lnTo>
                <a:lnTo>
                  <a:pt x="15639" y="40639"/>
                </a:lnTo>
                <a:lnTo>
                  <a:pt x="65260" y="40640"/>
                </a:lnTo>
                <a:lnTo>
                  <a:pt x="65490" y="39370"/>
                </a:lnTo>
                <a:lnTo>
                  <a:pt x="65812" y="38100"/>
                </a:lnTo>
                <a:lnTo>
                  <a:pt x="65847" y="35560"/>
                </a:lnTo>
                <a:close/>
              </a:path>
              <a:path w="107315" h="128270">
                <a:moveTo>
                  <a:pt x="65065" y="31750"/>
                </a:moveTo>
                <a:lnTo>
                  <a:pt x="19100" y="31749"/>
                </a:lnTo>
                <a:lnTo>
                  <a:pt x="18203" y="33019"/>
                </a:lnTo>
                <a:lnTo>
                  <a:pt x="17732" y="33019"/>
                </a:lnTo>
                <a:lnTo>
                  <a:pt x="16858" y="34289"/>
                </a:lnTo>
                <a:lnTo>
                  <a:pt x="16467" y="34289"/>
                </a:lnTo>
                <a:lnTo>
                  <a:pt x="16111" y="35559"/>
                </a:lnTo>
                <a:lnTo>
                  <a:pt x="65812" y="35560"/>
                </a:lnTo>
                <a:lnTo>
                  <a:pt x="65651" y="34290"/>
                </a:lnTo>
                <a:lnTo>
                  <a:pt x="65421" y="33020"/>
                </a:lnTo>
                <a:lnTo>
                  <a:pt x="65065" y="31750"/>
                </a:lnTo>
                <a:close/>
              </a:path>
              <a:path w="107315" h="128270">
                <a:moveTo>
                  <a:pt x="57440" y="15240"/>
                </a:moveTo>
                <a:lnTo>
                  <a:pt x="17605" y="15239"/>
                </a:lnTo>
                <a:lnTo>
                  <a:pt x="17053" y="16509"/>
                </a:lnTo>
                <a:lnTo>
                  <a:pt x="16111" y="16509"/>
                </a:lnTo>
                <a:lnTo>
                  <a:pt x="15720" y="17779"/>
                </a:lnTo>
                <a:lnTo>
                  <a:pt x="15444" y="17779"/>
                </a:lnTo>
                <a:lnTo>
                  <a:pt x="15214" y="19049"/>
                </a:lnTo>
                <a:lnTo>
                  <a:pt x="15214" y="21589"/>
                </a:lnTo>
                <a:lnTo>
                  <a:pt x="15409" y="21589"/>
                </a:lnTo>
                <a:lnTo>
                  <a:pt x="15800" y="22859"/>
                </a:lnTo>
                <a:lnTo>
                  <a:pt x="21343" y="30479"/>
                </a:lnTo>
                <a:lnTo>
                  <a:pt x="21147" y="30479"/>
                </a:lnTo>
                <a:lnTo>
                  <a:pt x="19963" y="31749"/>
                </a:lnTo>
                <a:lnTo>
                  <a:pt x="64628" y="31750"/>
                </a:lnTo>
                <a:lnTo>
                  <a:pt x="64076" y="30480"/>
                </a:lnTo>
                <a:lnTo>
                  <a:pt x="63409" y="29210"/>
                </a:lnTo>
                <a:lnTo>
                  <a:pt x="62627" y="29210"/>
                </a:lnTo>
                <a:lnTo>
                  <a:pt x="61718" y="27940"/>
                </a:lnTo>
                <a:lnTo>
                  <a:pt x="60660" y="27940"/>
                </a:lnTo>
                <a:lnTo>
                  <a:pt x="59441" y="26670"/>
                </a:lnTo>
                <a:lnTo>
                  <a:pt x="58061" y="26670"/>
                </a:lnTo>
                <a:lnTo>
                  <a:pt x="58182" y="24130"/>
                </a:lnTo>
                <a:lnTo>
                  <a:pt x="58061" y="19050"/>
                </a:lnTo>
                <a:lnTo>
                  <a:pt x="57831" y="17780"/>
                </a:lnTo>
                <a:lnTo>
                  <a:pt x="57440" y="15240"/>
                </a:lnTo>
                <a:close/>
              </a:path>
              <a:path w="107315" h="128270">
                <a:moveTo>
                  <a:pt x="44377" y="5080"/>
                </a:moveTo>
                <a:lnTo>
                  <a:pt x="25356" y="5079"/>
                </a:lnTo>
                <a:lnTo>
                  <a:pt x="25080" y="6349"/>
                </a:lnTo>
                <a:lnTo>
                  <a:pt x="24839" y="7619"/>
                </a:lnTo>
                <a:lnTo>
                  <a:pt x="24528" y="8889"/>
                </a:lnTo>
                <a:lnTo>
                  <a:pt x="24494" y="12699"/>
                </a:lnTo>
                <a:lnTo>
                  <a:pt x="24609" y="13969"/>
                </a:lnTo>
                <a:lnTo>
                  <a:pt x="20043" y="13969"/>
                </a:lnTo>
                <a:lnTo>
                  <a:pt x="19422" y="15239"/>
                </a:lnTo>
                <a:lnTo>
                  <a:pt x="57199" y="15240"/>
                </a:lnTo>
                <a:lnTo>
                  <a:pt x="56888" y="13970"/>
                </a:lnTo>
                <a:lnTo>
                  <a:pt x="56175" y="12700"/>
                </a:lnTo>
                <a:lnTo>
                  <a:pt x="55704" y="11430"/>
                </a:lnTo>
                <a:lnTo>
                  <a:pt x="54680" y="11430"/>
                </a:lnTo>
                <a:lnTo>
                  <a:pt x="54059" y="10160"/>
                </a:lnTo>
                <a:lnTo>
                  <a:pt x="47562" y="10160"/>
                </a:lnTo>
                <a:lnTo>
                  <a:pt x="47171" y="8890"/>
                </a:lnTo>
                <a:lnTo>
                  <a:pt x="45009" y="6350"/>
                </a:lnTo>
                <a:lnTo>
                  <a:pt x="44377" y="5080"/>
                </a:lnTo>
                <a:close/>
              </a:path>
              <a:path w="107315" h="128270">
                <a:moveTo>
                  <a:pt x="42928" y="3810"/>
                </a:moveTo>
                <a:lnTo>
                  <a:pt x="26023" y="3809"/>
                </a:lnTo>
                <a:lnTo>
                  <a:pt x="25667" y="5079"/>
                </a:lnTo>
                <a:lnTo>
                  <a:pt x="43675" y="5080"/>
                </a:lnTo>
                <a:lnTo>
                  <a:pt x="42928" y="3810"/>
                </a:lnTo>
                <a:close/>
              </a:path>
              <a:path w="107315" h="128270">
                <a:moveTo>
                  <a:pt x="41203" y="2540"/>
                </a:moveTo>
                <a:lnTo>
                  <a:pt x="26851" y="2539"/>
                </a:lnTo>
                <a:lnTo>
                  <a:pt x="26414" y="3809"/>
                </a:lnTo>
                <a:lnTo>
                  <a:pt x="42100" y="3810"/>
                </a:lnTo>
                <a:lnTo>
                  <a:pt x="41203" y="2540"/>
                </a:lnTo>
                <a:close/>
              </a:path>
              <a:path w="107315" h="128270">
                <a:moveTo>
                  <a:pt x="39236" y="1270"/>
                </a:moveTo>
                <a:lnTo>
                  <a:pt x="28346" y="1269"/>
                </a:lnTo>
                <a:lnTo>
                  <a:pt x="27323" y="2539"/>
                </a:lnTo>
                <a:lnTo>
                  <a:pt x="40260" y="2540"/>
                </a:lnTo>
                <a:lnTo>
                  <a:pt x="39236" y="1270"/>
                </a:lnTo>
                <a:close/>
              </a:path>
              <a:path w="107315" h="128270">
                <a:moveTo>
                  <a:pt x="34636" y="0"/>
                </a:moveTo>
                <a:lnTo>
                  <a:pt x="31325" y="0"/>
                </a:lnTo>
                <a:lnTo>
                  <a:pt x="30704" y="1269"/>
                </a:lnTo>
                <a:lnTo>
                  <a:pt x="35970" y="1270"/>
                </a:lnTo>
                <a:lnTo>
                  <a:pt x="3463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67892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2276" y="0"/>
                </a:moveTo>
                <a:lnTo>
                  <a:pt x="1920" y="761"/>
                </a:lnTo>
                <a:lnTo>
                  <a:pt x="1414" y="2285"/>
                </a:lnTo>
                <a:lnTo>
                  <a:pt x="1103" y="3682"/>
                </a:lnTo>
                <a:lnTo>
                  <a:pt x="977" y="6349"/>
                </a:lnTo>
                <a:lnTo>
                  <a:pt x="1165" y="7619"/>
                </a:lnTo>
                <a:lnTo>
                  <a:pt x="4438" y="14223"/>
                </a:lnTo>
                <a:lnTo>
                  <a:pt x="3932" y="14604"/>
                </a:lnTo>
                <a:lnTo>
                  <a:pt x="3380" y="15112"/>
                </a:lnTo>
                <a:lnTo>
                  <a:pt x="2357" y="16128"/>
                </a:lnTo>
                <a:lnTo>
                  <a:pt x="1537" y="17144"/>
                </a:lnTo>
                <a:lnTo>
                  <a:pt x="1299" y="17398"/>
                </a:lnTo>
                <a:lnTo>
                  <a:pt x="436" y="19049"/>
                </a:lnTo>
                <a:lnTo>
                  <a:pt x="163" y="19811"/>
                </a:lnTo>
                <a:lnTo>
                  <a:pt x="34" y="20319"/>
                </a:lnTo>
                <a:lnTo>
                  <a:pt x="0" y="23113"/>
                </a:lnTo>
                <a:lnTo>
                  <a:pt x="195" y="23875"/>
                </a:lnTo>
                <a:lnTo>
                  <a:pt x="9280" y="32130"/>
                </a:lnTo>
                <a:lnTo>
                  <a:pt x="10027" y="32384"/>
                </a:lnTo>
                <a:lnTo>
                  <a:pt x="10303" y="32511"/>
                </a:lnTo>
                <a:lnTo>
                  <a:pt x="10499" y="32638"/>
                </a:lnTo>
                <a:lnTo>
                  <a:pt x="10694" y="32892"/>
                </a:lnTo>
                <a:lnTo>
                  <a:pt x="10775" y="34289"/>
                </a:lnTo>
                <a:lnTo>
                  <a:pt x="10223" y="35178"/>
                </a:lnTo>
                <a:lnTo>
                  <a:pt x="10062" y="35305"/>
                </a:lnTo>
                <a:lnTo>
                  <a:pt x="8682" y="36829"/>
                </a:lnTo>
                <a:lnTo>
                  <a:pt x="7037" y="42290"/>
                </a:lnTo>
                <a:lnTo>
                  <a:pt x="7152" y="43052"/>
                </a:lnTo>
                <a:lnTo>
                  <a:pt x="12028" y="49148"/>
                </a:lnTo>
                <a:lnTo>
                  <a:pt x="13213" y="50037"/>
                </a:lnTo>
                <a:lnTo>
                  <a:pt x="14581" y="50799"/>
                </a:lnTo>
                <a:lnTo>
                  <a:pt x="16122" y="51561"/>
                </a:lnTo>
                <a:lnTo>
                  <a:pt x="19733" y="53213"/>
                </a:lnTo>
                <a:lnTo>
                  <a:pt x="20089" y="53340"/>
                </a:lnTo>
                <a:lnTo>
                  <a:pt x="21032" y="53975"/>
                </a:lnTo>
                <a:lnTo>
                  <a:pt x="25437" y="66167"/>
                </a:lnTo>
                <a:lnTo>
                  <a:pt x="25276" y="67310"/>
                </a:lnTo>
                <a:lnTo>
                  <a:pt x="25080" y="68326"/>
                </a:lnTo>
                <a:lnTo>
                  <a:pt x="24494" y="70866"/>
                </a:lnTo>
                <a:lnTo>
                  <a:pt x="23505" y="74802"/>
                </a:lnTo>
                <a:lnTo>
                  <a:pt x="21757" y="97154"/>
                </a:lnTo>
                <a:lnTo>
                  <a:pt x="21876" y="99059"/>
                </a:lnTo>
                <a:lnTo>
                  <a:pt x="22136" y="101726"/>
                </a:lnTo>
                <a:lnTo>
                  <a:pt x="22332" y="103250"/>
                </a:lnTo>
                <a:lnTo>
                  <a:pt x="22723" y="103123"/>
                </a:lnTo>
                <a:lnTo>
                  <a:pt x="22884" y="102869"/>
                </a:lnTo>
                <a:lnTo>
                  <a:pt x="23079" y="102742"/>
                </a:lnTo>
                <a:lnTo>
                  <a:pt x="23666" y="101599"/>
                </a:lnTo>
                <a:lnTo>
                  <a:pt x="23827" y="101091"/>
                </a:lnTo>
                <a:lnTo>
                  <a:pt x="23942" y="100456"/>
                </a:lnTo>
                <a:lnTo>
                  <a:pt x="23898" y="96900"/>
                </a:lnTo>
                <a:lnTo>
                  <a:pt x="23746" y="96011"/>
                </a:lnTo>
                <a:lnTo>
                  <a:pt x="23627" y="93852"/>
                </a:lnTo>
                <a:lnTo>
                  <a:pt x="26299" y="77978"/>
                </a:lnTo>
                <a:lnTo>
                  <a:pt x="27242" y="76200"/>
                </a:lnTo>
                <a:lnTo>
                  <a:pt x="31862" y="58928"/>
                </a:lnTo>
                <a:lnTo>
                  <a:pt x="27357" y="58928"/>
                </a:lnTo>
                <a:lnTo>
                  <a:pt x="25908" y="53340"/>
                </a:lnTo>
                <a:lnTo>
                  <a:pt x="24404" y="48387"/>
                </a:lnTo>
                <a:lnTo>
                  <a:pt x="23700" y="46355"/>
                </a:lnTo>
                <a:lnTo>
                  <a:pt x="23033" y="44196"/>
                </a:lnTo>
                <a:lnTo>
                  <a:pt x="15375" y="28575"/>
                </a:lnTo>
                <a:lnTo>
                  <a:pt x="14938" y="27940"/>
                </a:lnTo>
                <a:lnTo>
                  <a:pt x="14501" y="27559"/>
                </a:lnTo>
                <a:lnTo>
                  <a:pt x="14156" y="27178"/>
                </a:lnTo>
                <a:lnTo>
                  <a:pt x="13489" y="26543"/>
                </a:lnTo>
                <a:lnTo>
                  <a:pt x="12546" y="25908"/>
                </a:lnTo>
                <a:lnTo>
                  <a:pt x="12224" y="25781"/>
                </a:lnTo>
                <a:lnTo>
                  <a:pt x="13489" y="25400"/>
                </a:lnTo>
                <a:lnTo>
                  <a:pt x="14627" y="25273"/>
                </a:lnTo>
                <a:lnTo>
                  <a:pt x="17531" y="25273"/>
                </a:lnTo>
                <a:lnTo>
                  <a:pt x="15214" y="19558"/>
                </a:lnTo>
                <a:lnTo>
                  <a:pt x="3737" y="1397"/>
                </a:lnTo>
                <a:lnTo>
                  <a:pt x="2276" y="0"/>
                </a:lnTo>
                <a:close/>
              </a:path>
              <a:path w="36195" h="103504">
                <a:moveTo>
                  <a:pt x="36091" y="33909"/>
                </a:moveTo>
                <a:lnTo>
                  <a:pt x="27357" y="58928"/>
                </a:lnTo>
                <a:lnTo>
                  <a:pt x="31862" y="58928"/>
                </a:lnTo>
                <a:lnTo>
                  <a:pt x="31687" y="44196"/>
                </a:lnTo>
                <a:lnTo>
                  <a:pt x="31659" y="43053"/>
                </a:lnTo>
                <a:lnTo>
                  <a:pt x="35953" y="34671"/>
                </a:lnTo>
                <a:lnTo>
                  <a:pt x="36091" y="33909"/>
                </a:lnTo>
                <a:close/>
              </a:path>
              <a:path w="36195" h="103504">
                <a:moveTo>
                  <a:pt x="30140" y="12827"/>
                </a:moveTo>
                <a:lnTo>
                  <a:pt x="24494" y="12827"/>
                </a:lnTo>
                <a:lnTo>
                  <a:pt x="24919" y="13716"/>
                </a:lnTo>
                <a:lnTo>
                  <a:pt x="25908" y="16383"/>
                </a:lnTo>
                <a:lnTo>
                  <a:pt x="26460" y="18923"/>
                </a:lnTo>
                <a:lnTo>
                  <a:pt x="26561" y="23876"/>
                </a:lnTo>
                <a:lnTo>
                  <a:pt x="26315" y="25654"/>
                </a:lnTo>
                <a:lnTo>
                  <a:pt x="25828" y="27559"/>
                </a:lnTo>
                <a:lnTo>
                  <a:pt x="25471" y="28575"/>
                </a:lnTo>
                <a:lnTo>
                  <a:pt x="24689" y="30353"/>
                </a:lnTo>
                <a:lnTo>
                  <a:pt x="24494" y="30734"/>
                </a:lnTo>
                <a:lnTo>
                  <a:pt x="23820" y="32766"/>
                </a:lnTo>
                <a:lnTo>
                  <a:pt x="23390" y="34671"/>
                </a:lnTo>
                <a:lnTo>
                  <a:pt x="23275" y="37084"/>
                </a:lnTo>
                <a:lnTo>
                  <a:pt x="23390" y="38227"/>
                </a:lnTo>
                <a:lnTo>
                  <a:pt x="23746" y="39243"/>
                </a:lnTo>
                <a:lnTo>
                  <a:pt x="23976" y="39751"/>
                </a:lnTo>
                <a:lnTo>
                  <a:pt x="24413" y="40259"/>
                </a:lnTo>
                <a:lnTo>
                  <a:pt x="24919" y="40640"/>
                </a:lnTo>
                <a:lnTo>
                  <a:pt x="25400" y="39751"/>
                </a:lnTo>
                <a:lnTo>
                  <a:pt x="26453" y="38100"/>
                </a:lnTo>
                <a:lnTo>
                  <a:pt x="27208" y="37084"/>
                </a:lnTo>
                <a:lnTo>
                  <a:pt x="28151" y="36068"/>
                </a:lnTo>
                <a:lnTo>
                  <a:pt x="30669" y="33909"/>
                </a:lnTo>
                <a:lnTo>
                  <a:pt x="36091" y="33909"/>
                </a:lnTo>
                <a:lnTo>
                  <a:pt x="35979" y="30607"/>
                </a:lnTo>
                <a:lnTo>
                  <a:pt x="29795" y="24130"/>
                </a:lnTo>
                <a:lnTo>
                  <a:pt x="29922" y="23876"/>
                </a:lnTo>
                <a:lnTo>
                  <a:pt x="30089" y="23114"/>
                </a:lnTo>
                <a:lnTo>
                  <a:pt x="30464" y="20955"/>
                </a:lnTo>
                <a:lnTo>
                  <a:pt x="30669" y="19304"/>
                </a:lnTo>
                <a:lnTo>
                  <a:pt x="30543" y="14732"/>
                </a:lnTo>
                <a:lnTo>
                  <a:pt x="30347" y="13589"/>
                </a:lnTo>
                <a:lnTo>
                  <a:pt x="30140" y="12827"/>
                </a:lnTo>
                <a:close/>
              </a:path>
              <a:path w="36195" h="103504">
                <a:moveTo>
                  <a:pt x="17531" y="25273"/>
                </a:moveTo>
                <a:lnTo>
                  <a:pt x="15133" y="25273"/>
                </a:lnTo>
                <a:lnTo>
                  <a:pt x="15996" y="25400"/>
                </a:lnTo>
                <a:lnTo>
                  <a:pt x="16398" y="25527"/>
                </a:lnTo>
                <a:lnTo>
                  <a:pt x="17019" y="25654"/>
                </a:lnTo>
                <a:lnTo>
                  <a:pt x="17766" y="26162"/>
                </a:lnTo>
                <a:lnTo>
                  <a:pt x="17531" y="25273"/>
                </a:lnTo>
                <a:close/>
              </a:path>
              <a:path w="36195" h="103504">
                <a:moveTo>
                  <a:pt x="24609" y="8128"/>
                </a:moveTo>
                <a:lnTo>
                  <a:pt x="18476" y="15367"/>
                </a:lnTo>
                <a:lnTo>
                  <a:pt x="18586" y="17018"/>
                </a:lnTo>
                <a:lnTo>
                  <a:pt x="18951" y="19812"/>
                </a:lnTo>
                <a:lnTo>
                  <a:pt x="19181" y="21209"/>
                </a:lnTo>
                <a:lnTo>
                  <a:pt x="19848" y="24257"/>
                </a:lnTo>
                <a:lnTo>
                  <a:pt x="20285" y="23876"/>
                </a:lnTo>
                <a:lnTo>
                  <a:pt x="24494" y="12827"/>
                </a:lnTo>
                <a:lnTo>
                  <a:pt x="30140" y="12827"/>
                </a:lnTo>
                <a:lnTo>
                  <a:pt x="27760" y="9271"/>
                </a:lnTo>
                <a:lnTo>
                  <a:pt x="27484" y="9017"/>
                </a:lnTo>
                <a:lnTo>
                  <a:pt x="27162" y="8890"/>
                </a:lnTo>
                <a:lnTo>
                  <a:pt x="26817" y="8636"/>
                </a:lnTo>
                <a:lnTo>
                  <a:pt x="25598" y="8255"/>
                </a:lnTo>
                <a:lnTo>
                  <a:pt x="25126" y="8255"/>
                </a:lnTo>
                <a:lnTo>
                  <a:pt x="24609" y="812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52301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9738" y="4825"/>
                </a:moveTo>
                <a:lnTo>
                  <a:pt x="6472" y="6730"/>
                </a:lnTo>
                <a:lnTo>
                  <a:pt x="6115" y="6984"/>
                </a:lnTo>
                <a:lnTo>
                  <a:pt x="3505" y="14223"/>
                </a:lnTo>
                <a:lnTo>
                  <a:pt x="3627" y="15239"/>
                </a:lnTo>
                <a:lnTo>
                  <a:pt x="3741" y="15874"/>
                </a:lnTo>
                <a:lnTo>
                  <a:pt x="4183" y="17779"/>
                </a:lnTo>
                <a:lnTo>
                  <a:pt x="5011" y="19811"/>
                </a:lnTo>
                <a:lnTo>
                  <a:pt x="3010" y="20319"/>
                </a:lnTo>
                <a:lnTo>
                  <a:pt x="0" y="24891"/>
                </a:lnTo>
                <a:lnTo>
                  <a:pt x="237" y="25907"/>
                </a:lnTo>
                <a:lnTo>
                  <a:pt x="7886" y="34670"/>
                </a:lnTo>
                <a:lnTo>
                  <a:pt x="9611" y="35940"/>
                </a:lnTo>
                <a:lnTo>
                  <a:pt x="12647" y="37718"/>
                </a:lnTo>
                <a:lnTo>
                  <a:pt x="15005" y="38861"/>
                </a:lnTo>
                <a:lnTo>
                  <a:pt x="16258" y="39496"/>
                </a:lnTo>
                <a:lnTo>
                  <a:pt x="15235" y="40639"/>
                </a:lnTo>
                <a:lnTo>
                  <a:pt x="14822" y="41528"/>
                </a:lnTo>
                <a:lnTo>
                  <a:pt x="14711" y="43433"/>
                </a:lnTo>
                <a:lnTo>
                  <a:pt x="14878" y="44195"/>
                </a:lnTo>
                <a:lnTo>
                  <a:pt x="15591" y="45465"/>
                </a:lnTo>
                <a:lnTo>
                  <a:pt x="15948" y="45846"/>
                </a:lnTo>
                <a:lnTo>
                  <a:pt x="16810" y="46862"/>
                </a:lnTo>
                <a:lnTo>
                  <a:pt x="20697" y="49529"/>
                </a:lnTo>
                <a:lnTo>
                  <a:pt x="21720" y="50164"/>
                </a:lnTo>
                <a:lnTo>
                  <a:pt x="30690" y="65023"/>
                </a:lnTo>
                <a:lnTo>
                  <a:pt x="31668" y="65531"/>
                </a:lnTo>
                <a:lnTo>
                  <a:pt x="32300" y="65785"/>
                </a:lnTo>
                <a:lnTo>
                  <a:pt x="33048" y="65912"/>
                </a:lnTo>
                <a:lnTo>
                  <a:pt x="33473" y="66039"/>
                </a:lnTo>
                <a:lnTo>
                  <a:pt x="34543" y="66166"/>
                </a:lnTo>
                <a:lnTo>
                  <a:pt x="35129" y="66166"/>
                </a:lnTo>
                <a:lnTo>
                  <a:pt x="35911" y="63753"/>
                </a:lnTo>
                <a:lnTo>
                  <a:pt x="36313" y="62864"/>
                </a:lnTo>
                <a:lnTo>
                  <a:pt x="37337" y="60959"/>
                </a:lnTo>
                <a:lnTo>
                  <a:pt x="37647" y="60451"/>
                </a:lnTo>
                <a:lnTo>
                  <a:pt x="38261" y="59562"/>
                </a:lnTo>
                <a:lnTo>
                  <a:pt x="34462" y="59562"/>
                </a:lnTo>
                <a:lnTo>
                  <a:pt x="34623" y="58419"/>
                </a:lnTo>
                <a:lnTo>
                  <a:pt x="34599" y="52958"/>
                </a:lnTo>
                <a:lnTo>
                  <a:pt x="30414" y="52958"/>
                </a:lnTo>
                <a:lnTo>
                  <a:pt x="26194" y="43941"/>
                </a:lnTo>
                <a:lnTo>
                  <a:pt x="24967" y="41528"/>
                </a:lnTo>
                <a:lnTo>
                  <a:pt x="20404" y="33654"/>
                </a:lnTo>
                <a:lnTo>
                  <a:pt x="18305" y="30479"/>
                </a:lnTo>
                <a:lnTo>
                  <a:pt x="17104" y="29209"/>
                </a:lnTo>
                <a:lnTo>
                  <a:pt x="16534" y="28574"/>
                </a:lnTo>
                <a:lnTo>
                  <a:pt x="9335" y="11683"/>
                </a:lnTo>
                <a:lnTo>
                  <a:pt x="9432" y="6730"/>
                </a:lnTo>
                <a:lnTo>
                  <a:pt x="9738" y="4825"/>
                </a:lnTo>
                <a:close/>
              </a:path>
              <a:path w="82550" h="66675">
                <a:moveTo>
                  <a:pt x="53022" y="22224"/>
                </a:moveTo>
                <a:lnTo>
                  <a:pt x="47095" y="34543"/>
                </a:lnTo>
                <a:lnTo>
                  <a:pt x="46973" y="35686"/>
                </a:lnTo>
                <a:lnTo>
                  <a:pt x="42914" y="46735"/>
                </a:lnTo>
                <a:lnTo>
                  <a:pt x="42132" y="47497"/>
                </a:lnTo>
                <a:lnTo>
                  <a:pt x="34462" y="59562"/>
                </a:lnTo>
                <a:lnTo>
                  <a:pt x="38261" y="59562"/>
                </a:lnTo>
                <a:lnTo>
                  <a:pt x="39249" y="58292"/>
                </a:lnTo>
                <a:lnTo>
                  <a:pt x="39568" y="57911"/>
                </a:lnTo>
                <a:lnTo>
                  <a:pt x="44881" y="54736"/>
                </a:lnTo>
                <a:lnTo>
                  <a:pt x="45594" y="54482"/>
                </a:lnTo>
                <a:lnTo>
                  <a:pt x="48457" y="54482"/>
                </a:lnTo>
                <a:lnTo>
                  <a:pt x="49009" y="54228"/>
                </a:lnTo>
                <a:lnTo>
                  <a:pt x="49481" y="53974"/>
                </a:lnTo>
                <a:lnTo>
                  <a:pt x="49952" y="53593"/>
                </a:lnTo>
                <a:lnTo>
                  <a:pt x="50194" y="53466"/>
                </a:lnTo>
                <a:lnTo>
                  <a:pt x="50585" y="53085"/>
                </a:lnTo>
                <a:lnTo>
                  <a:pt x="50895" y="52577"/>
                </a:lnTo>
                <a:lnTo>
                  <a:pt x="51332" y="50926"/>
                </a:lnTo>
                <a:lnTo>
                  <a:pt x="51482" y="50545"/>
                </a:lnTo>
                <a:lnTo>
                  <a:pt x="51677" y="50291"/>
                </a:lnTo>
                <a:lnTo>
                  <a:pt x="51953" y="49783"/>
                </a:lnTo>
                <a:lnTo>
                  <a:pt x="52861" y="48894"/>
                </a:lnTo>
                <a:lnTo>
                  <a:pt x="53494" y="48386"/>
                </a:lnTo>
                <a:lnTo>
                  <a:pt x="54276" y="47878"/>
                </a:lnTo>
                <a:lnTo>
                  <a:pt x="46261" y="47878"/>
                </a:lnTo>
                <a:lnTo>
                  <a:pt x="53494" y="25272"/>
                </a:lnTo>
                <a:lnTo>
                  <a:pt x="58089" y="25272"/>
                </a:lnTo>
                <a:lnTo>
                  <a:pt x="54356" y="22478"/>
                </a:lnTo>
                <a:lnTo>
                  <a:pt x="53022" y="22224"/>
                </a:lnTo>
                <a:close/>
              </a:path>
              <a:path w="82550" h="66675">
                <a:moveTo>
                  <a:pt x="48457" y="54482"/>
                </a:moveTo>
                <a:lnTo>
                  <a:pt x="45594" y="54482"/>
                </a:lnTo>
                <a:lnTo>
                  <a:pt x="45237" y="54736"/>
                </a:lnTo>
                <a:lnTo>
                  <a:pt x="47434" y="54736"/>
                </a:lnTo>
                <a:lnTo>
                  <a:pt x="48457" y="54482"/>
                </a:lnTo>
                <a:close/>
              </a:path>
              <a:path w="82550" h="66675">
                <a:moveTo>
                  <a:pt x="33519" y="31241"/>
                </a:moveTo>
                <a:lnTo>
                  <a:pt x="28287" y="31241"/>
                </a:lnTo>
                <a:lnTo>
                  <a:pt x="28212" y="31876"/>
                </a:lnTo>
                <a:lnTo>
                  <a:pt x="28091" y="32638"/>
                </a:lnTo>
                <a:lnTo>
                  <a:pt x="34599" y="52958"/>
                </a:lnTo>
                <a:lnTo>
                  <a:pt x="34428" y="51688"/>
                </a:lnTo>
                <a:lnTo>
                  <a:pt x="33910" y="49783"/>
                </a:lnTo>
                <a:lnTo>
                  <a:pt x="33715" y="49402"/>
                </a:lnTo>
                <a:lnTo>
                  <a:pt x="33554" y="48894"/>
                </a:lnTo>
                <a:lnTo>
                  <a:pt x="31900" y="43433"/>
                </a:lnTo>
                <a:lnTo>
                  <a:pt x="31997" y="39369"/>
                </a:lnTo>
                <a:lnTo>
                  <a:pt x="32059" y="38607"/>
                </a:lnTo>
                <a:lnTo>
                  <a:pt x="32461" y="37464"/>
                </a:lnTo>
                <a:lnTo>
                  <a:pt x="32813" y="36321"/>
                </a:lnTo>
                <a:lnTo>
                  <a:pt x="33209" y="34543"/>
                </a:lnTo>
                <a:lnTo>
                  <a:pt x="33315" y="33908"/>
                </a:lnTo>
                <a:lnTo>
                  <a:pt x="33416" y="33019"/>
                </a:lnTo>
                <a:lnTo>
                  <a:pt x="33519" y="31241"/>
                </a:lnTo>
                <a:close/>
              </a:path>
              <a:path w="82550" h="66675">
                <a:moveTo>
                  <a:pt x="82344" y="20827"/>
                </a:moveTo>
                <a:lnTo>
                  <a:pt x="75700" y="20827"/>
                </a:lnTo>
                <a:lnTo>
                  <a:pt x="77114" y="20954"/>
                </a:lnTo>
                <a:lnTo>
                  <a:pt x="78299" y="21208"/>
                </a:lnTo>
                <a:lnTo>
                  <a:pt x="79679" y="21716"/>
                </a:lnTo>
                <a:lnTo>
                  <a:pt x="80461" y="22097"/>
                </a:lnTo>
                <a:lnTo>
                  <a:pt x="80622" y="22224"/>
                </a:lnTo>
                <a:lnTo>
                  <a:pt x="79046" y="22859"/>
                </a:lnTo>
                <a:lnTo>
                  <a:pt x="75976" y="24510"/>
                </a:lnTo>
                <a:lnTo>
                  <a:pt x="72871" y="26288"/>
                </a:lnTo>
                <a:lnTo>
                  <a:pt x="69812" y="28193"/>
                </a:lnTo>
                <a:lnTo>
                  <a:pt x="68317" y="29209"/>
                </a:lnTo>
                <a:lnTo>
                  <a:pt x="66822" y="30352"/>
                </a:lnTo>
                <a:lnTo>
                  <a:pt x="63913" y="32384"/>
                </a:lnTo>
                <a:lnTo>
                  <a:pt x="59819" y="35686"/>
                </a:lnTo>
                <a:lnTo>
                  <a:pt x="57266" y="37718"/>
                </a:lnTo>
                <a:lnTo>
                  <a:pt x="52781" y="41655"/>
                </a:lnTo>
                <a:lnTo>
                  <a:pt x="49320" y="44830"/>
                </a:lnTo>
                <a:lnTo>
                  <a:pt x="46491" y="47624"/>
                </a:lnTo>
                <a:lnTo>
                  <a:pt x="46261" y="47878"/>
                </a:lnTo>
                <a:lnTo>
                  <a:pt x="54276" y="47878"/>
                </a:lnTo>
                <a:lnTo>
                  <a:pt x="55184" y="47370"/>
                </a:lnTo>
                <a:lnTo>
                  <a:pt x="56909" y="46608"/>
                </a:lnTo>
                <a:lnTo>
                  <a:pt x="58243" y="46100"/>
                </a:lnTo>
                <a:lnTo>
                  <a:pt x="60681" y="45338"/>
                </a:lnTo>
                <a:lnTo>
                  <a:pt x="61153" y="45338"/>
                </a:lnTo>
                <a:lnTo>
                  <a:pt x="62303" y="45084"/>
                </a:lnTo>
                <a:lnTo>
                  <a:pt x="63039" y="44957"/>
                </a:lnTo>
                <a:lnTo>
                  <a:pt x="64304" y="44449"/>
                </a:lnTo>
                <a:lnTo>
                  <a:pt x="65132" y="44195"/>
                </a:lnTo>
                <a:lnTo>
                  <a:pt x="65523" y="43941"/>
                </a:lnTo>
                <a:lnTo>
                  <a:pt x="66305" y="43306"/>
                </a:lnTo>
                <a:lnTo>
                  <a:pt x="67018" y="42798"/>
                </a:lnTo>
                <a:lnTo>
                  <a:pt x="67604" y="41909"/>
                </a:lnTo>
                <a:lnTo>
                  <a:pt x="67995" y="41020"/>
                </a:lnTo>
                <a:lnTo>
                  <a:pt x="68116" y="40639"/>
                </a:lnTo>
                <a:lnTo>
                  <a:pt x="68002" y="37718"/>
                </a:lnTo>
                <a:lnTo>
                  <a:pt x="67634" y="36575"/>
                </a:lnTo>
                <a:lnTo>
                  <a:pt x="67328" y="35813"/>
                </a:lnTo>
                <a:lnTo>
                  <a:pt x="67248" y="35051"/>
                </a:lnTo>
                <a:lnTo>
                  <a:pt x="74642" y="30225"/>
                </a:lnTo>
                <a:lnTo>
                  <a:pt x="76137" y="29463"/>
                </a:lnTo>
                <a:lnTo>
                  <a:pt x="78609" y="27812"/>
                </a:lnTo>
                <a:lnTo>
                  <a:pt x="79081" y="27431"/>
                </a:lnTo>
                <a:lnTo>
                  <a:pt x="79598" y="26923"/>
                </a:lnTo>
                <a:lnTo>
                  <a:pt x="80070" y="26542"/>
                </a:lnTo>
                <a:lnTo>
                  <a:pt x="80932" y="25526"/>
                </a:lnTo>
                <a:lnTo>
                  <a:pt x="81645" y="24383"/>
                </a:lnTo>
                <a:lnTo>
                  <a:pt x="82105" y="23240"/>
                </a:lnTo>
                <a:lnTo>
                  <a:pt x="82332" y="22351"/>
                </a:lnTo>
                <a:lnTo>
                  <a:pt x="82344" y="20827"/>
                </a:lnTo>
                <a:close/>
              </a:path>
              <a:path w="82550" h="66675">
                <a:moveTo>
                  <a:pt x="23931" y="14350"/>
                </a:moveTo>
                <a:lnTo>
                  <a:pt x="19569" y="22224"/>
                </a:lnTo>
                <a:lnTo>
                  <a:pt x="19689" y="23240"/>
                </a:lnTo>
                <a:lnTo>
                  <a:pt x="24630" y="36321"/>
                </a:lnTo>
                <a:lnTo>
                  <a:pt x="24756" y="35813"/>
                </a:lnTo>
                <a:lnTo>
                  <a:pt x="24952" y="35305"/>
                </a:lnTo>
                <a:lnTo>
                  <a:pt x="26044" y="33400"/>
                </a:lnTo>
                <a:lnTo>
                  <a:pt x="27229" y="32130"/>
                </a:lnTo>
                <a:lnTo>
                  <a:pt x="27735" y="31749"/>
                </a:lnTo>
                <a:lnTo>
                  <a:pt x="28287" y="31241"/>
                </a:lnTo>
                <a:lnTo>
                  <a:pt x="33519" y="31241"/>
                </a:lnTo>
                <a:lnTo>
                  <a:pt x="33398" y="29590"/>
                </a:lnTo>
                <a:lnTo>
                  <a:pt x="33326" y="29209"/>
                </a:lnTo>
                <a:lnTo>
                  <a:pt x="33002" y="27939"/>
                </a:lnTo>
                <a:lnTo>
                  <a:pt x="32530" y="26796"/>
                </a:lnTo>
                <a:lnTo>
                  <a:pt x="32395" y="26542"/>
                </a:lnTo>
                <a:lnTo>
                  <a:pt x="23066" y="26542"/>
                </a:lnTo>
                <a:lnTo>
                  <a:pt x="22663" y="26288"/>
                </a:lnTo>
                <a:lnTo>
                  <a:pt x="22474" y="26034"/>
                </a:lnTo>
                <a:lnTo>
                  <a:pt x="22548" y="25018"/>
                </a:lnTo>
                <a:lnTo>
                  <a:pt x="23882" y="21716"/>
                </a:lnTo>
                <a:lnTo>
                  <a:pt x="24317" y="19811"/>
                </a:lnTo>
                <a:lnTo>
                  <a:pt x="24427" y="19176"/>
                </a:lnTo>
                <a:lnTo>
                  <a:pt x="24314" y="15620"/>
                </a:lnTo>
                <a:lnTo>
                  <a:pt x="24239" y="15239"/>
                </a:lnTo>
                <a:lnTo>
                  <a:pt x="23931" y="14350"/>
                </a:lnTo>
                <a:close/>
              </a:path>
              <a:path w="82550" h="66675">
                <a:moveTo>
                  <a:pt x="58089" y="25272"/>
                </a:moveTo>
                <a:lnTo>
                  <a:pt x="53494" y="25272"/>
                </a:lnTo>
                <a:lnTo>
                  <a:pt x="54241" y="26034"/>
                </a:lnTo>
                <a:lnTo>
                  <a:pt x="54552" y="26288"/>
                </a:lnTo>
                <a:lnTo>
                  <a:pt x="55932" y="28066"/>
                </a:lnTo>
                <a:lnTo>
                  <a:pt x="56748" y="29590"/>
                </a:lnTo>
                <a:lnTo>
                  <a:pt x="57300" y="30987"/>
                </a:lnTo>
                <a:lnTo>
                  <a:pt x="57898" y="33146"/>
                </a:lnTo>
                <a:lnTo>
                  <a:pt x="58013" y="34035"/>
                </a:lnTo>
                <a:lnTo>
                  <a:pt x="60403" y="31495"/>
                </a:lnTo>
                <a:lnTo>
                  <a:pt x="62330" y="29209"/>
                </a:lnTo>
                <a:lnTo>
                  <a:pt x="64695" y="26034"/>
                </a:lnTo>
                <a:lnTo>
                  <a:pt x="59117" y="26034"/>
                </a:lnTo>
                <a:lnTo>
                  <a:pt x="58922" y="25907"/>
                </a:lnTo>
                <a:lnTo>
                  <a:pt x="58715" y="25907"/>
                </a:lnTo>
                <a:lnTo>
                  <a:pt x="58089" y="25272"/>
                </a:lnTo>
                <a:close/>
              </a:path>
              <a:path w="82550" h="66675">
                <a:moveTo>
                  <a:pt x="29356" y="24256"/>
                </a:moveTo>
                <a:lnTo>
                  <a:pt x="29000" y="24256"/>
                </a:lnTo>
                <a:lnTo>
                  <a:pt x="28609" y="24383"/>
                </a:lnTo>
                <a:lnTo>
                  <a:pt x="28206" y="24383"/>
                </a:lnTo>
                <a:lnTo>
                  <a:pt x="27309" y="24637"/>
                </a:lnTo>
                <a:lnTo>
                  <a:pt x="26320" y="25145"/>
                </a:lnTo>
                <a:lnTo>
                  <a:pt x="25768" y="25399"/>
                </a:lnTo>
                <a:lnTo>
                  <a:pt x="24480" y="26288"/>
                </a:lnTo>
                <a:lnTo>
                  <a:pt x="23606" y="26542"/>
                </a:lnTo>
                <a:lnTo>
                  <a:pt x="32395" y="26542"/>
                </a:lnTo>
                <a:lnTo>
                  <a:pt x="32059" y="25907"/>
                </a:lnTo>
                <a:lnTo>
                  <a:pt x="31472" y="25145"/>
                </a:lnTo>
                <a:lnTo>
                  <a:pt x="30805" y="24764"/>
                </a:lnTo>
                <a:lnTo>
                  <a:pt x="30575" y="24510"/>
                </a:lnTo>
                <a:lnTo>
                  <a:pt x="29667" y="24383"/>
                </a:lnTo>
                <a:lnTo>
                  <a:pt x="29356" y="24256"/>
                </a:lnTo>
                <a:close/>
              </a:path>
              <a:path w="82550" h="66675">
                <a:moveTo>
                  <a:pt x="69766" y="9016"/>
                </a:moveTo>
                <a:lnTo>
                  <a:pt x="59713" y="24891"/>
                </a:lnTo>
                <a:lnTo>
                  <a:pt x="59589" y="25526"/>
                </a:lnTo>
                <a:lnTo>
                  <a:pt x="59462" y="25780"/>
                </a:lnTo>
                <a:lnTo>
                  <a:pt x="59313" y="25907"/>
                </a:lnTo>
                <a:lnTo>
                  <a:pt x="59117" y="26034"/>
                </a:lnTo>
                <a:lnTo>
                  <a:pt x="64695" y="26034"/>
                </a:lnTo>
                <a:lnTo>
                  <a:pt x="71571" y="10032"/>
                </a:lnTo>
                <a:lnTo>
                  <a:pt x="71146" y="9778"/>
                </a:lnTo>
                <a:lnTo>
                  <a:pt x="70674" y="9397"/>
                </a:lnTo>
                <a:lnTo>
                  <a:pt x="70237" y="9270"/>
                </a:lnTo>
                <a:lnTo>
                  <a:pt x="69766" y="9016"/>
                </a:lnTo>
                <a:close/>
              </a:path>
              <a:path w="82550" h="66675">
                <a:moveTo>
                  <a:pt x="21766" y="11556"/>
                </a:moveTo>
                <a:lnTo>
                  <a:pt x="21364" y="11683"/>
                </a:lnTo>
                <a:lnTo>
                  <a:pt x="20352" y="11810"/>
                </a:lnTo>
                <a:lnTo>
                  <a:pt x="18616" y="12445"/>
                </a:lnTo>
                <a:lnTo>
                  <a:pt x="14844" y="19938"/>
                </a:lnTo>
                <a:lnTo>
                  <a:pt x="14967" y="21081"/>
                </a:lnTo>
                <a:lnTo>
                  <a:pt x="15074" y="21716"/>
                </a:lnTo>
                <a:lnTo>
                  <a:pt x="15315" y="22732"/>
                </a:lnTo>
                <a:lnTo>
                  <a:pt x="15430" y="20954"/>
                </a:lnTo>
                <a:lnTo>
                  <a:pt x="15752" y="19811"/>
                </a:lnTo>
                <a:lnTo>
                  <a:pt x="18938" y="15366"/>
                </a:lnTo>
                <a:lnTo>
                  <a:pt x="19800" y="14604"/>
                </a:lnTo>
                <a:lnTo>
                  <a:pt x="20306" y="14350"/>
                </a:lnTo>
                <a:lnTo>
                  <a:pt x="23931" y="14350"/>
                </a:lnTo>
                <a:lnTo>
                  <a:pt x="23652" y="13715"/>
                </a:lnTo>
                <a:lnTo>
                  <a:pt x="23275" y="13207"/>
                </a:lnTo>
                <a:lnTo>
                  <a:pt x="22663" y="12445"/>
                </a:lnTo>
                <a:lnTo>
                  <a:pt x="22238" y="12064"/>
                </a:lnTo>
                <a:lnTo>
                  <a:pt x="21766" y="11556"/>
                </a:lnTo>
                <a:close/>
              </a:path>
              <a:path w="82550" h="66675">
                <a:moveTo>
                  <a:pt x="78494" y="0"/>
                </a:moveTo>
                <a:lnTo>
                  <a:pt x="72319" y="21208"/>
                </a:lnTo>
                <a:lnTo>
                  <a:pt x="74090" y="20827"/>
                </a:lnTo>
                <a:lnTo>
                  <a:pt x="82344" y="20827"/>
                </a:lnTo>
                <a:lnTo>
                  <a:pt x="82151" y="19811"/>
                </a:lnTo>
                <a:lnTo>
                  <a:pt x="81921" y="19176"/>
                </a:lnTo>
                <a:lnTo>
                  <a:pt x="81406" y="18160"/>
                </a:lnTo>
                <a:lnTo>
                  <a:pt x="81013" y="17525"/>
                </a:lnTo>
                <a:lnTo>
                  <a:pt x="80006" y="16382"/>
                </a:lnTo>
                <a:lnTo>
                  <a:pt x="79633" y="16001"/>
                </a:lnTo>
                <a:lnTo>
                  <a:pt x="80070" y="14477"/>
                </a:lnTo>
                <a:lnTo>
                  <a:pt x="80514" y="12445"/>
                </a:lnTo>
                <a:lnTo>
                  <a:pt x="80741" y="10921"/>
                </a:lnTo>
                <a:lnTo>
                  <a:pt x="80865" y="9651"/>
                </a:lnTo>
                <a:lnTo>
                  <a:pt x="80785" y="6223"/>
                </a:lnTo>
                <a:lnTo>
                  <a:pt x="79276" y="1270"/>
                </a:lnTo>
                <a:lnTo>
                  <a:pt x="7849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10154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29" h="69850">
                <a:moveTo>
                  <a:pt x="10142" y="23729"/>
                </a:moveTo>
                <a:lnTo>
                  <a:pt x="0" y="31643"/>
                </a:lnTo>
                <a:lnTo>
                  <a:pt x="356" y="33441"/>
                </a:lnTo>
                <a:lnTo>
                  <a:pt x="586" y="34815"/>
                </a:lnTo>
                <a:lnTo>
                  <a:pt x="724" y="36338"/>
                </a:lnTo>
                <a:lnTo>
                  <a:pt x="768" y="42294"/>
                </a:lnTo>
                <a:lnTo>
                  <a:pt x="1023" y="42878"/>
                </a:lnTo>
                <a:lnTo>
                  <a:pt x="1269" y="43542"/>
                </a:lnTo>
                <a:lnTo>
                  <a:pt x="1460" y="43977"/>
                </a:lnTo>
                <a:lnTo>
                  <a:pt x="1960" y="46795"/>
                </a:lnTo>
                <a:lnTo>
                  <a:pt x="3346" y="69230"/>
                </a:lnTo>
                <a:lnTo>
                  <a:pt x="3852" y="68520"/>
                </a:lnTo>
                <a:lnTo>
                  <a:pt x="6451" y="63046"/>
                </a:lnTo>
                <a:lnTo>
                  <a:pt x="7003" y="62336"/>
                </a:lnTo>
                <a:lnTo>
                  <a:pt x="16869" y="57755"/>
                </a:lnTo>
                <a:lnTo>
                  <a:pt x="30221" y="57755"/>
                </a:lnTo>
                <a:lnTo>
                  <a:pt x="31451" y="57125"/>
                </a:lnTo>
                <a:lnTo>
                  <a:pt x="35269" y="52899"/>
                </a:lnTo>
                <a:lnTo>
                  <a:pt x="37350" y="52784"/>
                </a:lnTo>
                <a:lnTo>
                  <a:pt x="51823" y="44092"/>
                </a:lnTo>
                <a:lnTo>
                  <a:pt x="51764" y="42168"/>
                </a:lnTo>
                <a:lnTo>
                  <a:pt x="51621" y="41194"/>
                </a:lnTo>
                <a:lnTo>
                  <a:pt x="51196" y="39786"/>
                </a:lnTo>
                <a:lnTo>
                  <a:pt x="50954" y="39121"/>
                </a:lnTo>
                <a:lnTo>
                  <a:pt x="50678" y="38537"/>
                </a:lnTo>
                <a:lnTo>
                  <a:pt x="52449" y="37438"/>
                </a:lnTo>
                <a:lnTo>
                  <a:pt x="62121" y="23775"/>
                </a:lnTo>
                <a:lnTo>
                  <a:pt x="11442" y="23775"/>
                </a:lnTo>
                <a:lnTo>
                  <a:pt x="10142" y="23729"/>
                </a:lnTo>
                <a:close/>
              </a:path>
              <a:path w="62229" h="69850">
                <a:moveTo>
                  <a:pt x="30221" y="57755"/>
                </a:moveTo>
                <a:lnTo>
                  <a:pt x="16869" y="57755"/>
                </a:lnTo>
                <a:lnTo>
                  <a:pt x="18675" y="57915"/>
                </a:lnTo>
                <a:lnTo>
                  <a:pt x="19422" y="58030"/>
                </a:lnTo>
                <a:lnTo>
                  <a:pt x="25598" y="58854"/>
                </a:lnTo>
                <a:lnTo>
                  <a:pt x="26380" y="58774"/>
                </a:lnTo>
                <a:lnTo>
                  <a:pt x="27921" y="58534"/>
                </a:lnTo>
                <a:lnTo>
                  <a:pt x="28588" y="58385"/>
                </a:lnTo>
                <a:lnTo>
                  <a:pt x="29908" y="57915"/>
                </a:lnTo>
                <a:lnTo>
                  <a:pt x="30221" y="57755"/>
                </a:lnTo>
                <a:close/>
              </a:path>
              <a:path w="62229" h="69850">
                <a:moveTo>
                  <a:pt x="16950" y="7993"/>
                </a:moveTo>
                <a:lnTo>
                  <a:pt x="16042" y="8074"/>
                </a:lnTo>
                <a:lnTo>
                  <a:pt x="15260" y="8303"/>
                </a:lnTo>
                <a:lnTo>
                  <a:pt x="14903" y="8497"/>
                </a:lnTo>
                <a:lnTo>
                  <a:pt x="14547" y="8658"/>
                </a:lnTo>
                <a:lnTo>
                  <a:pt x="10616" y="19938"/>
                </a:lnTo>
                <a:lnTo>
                  <a:pt x="10740" y="21152"/>
                </a:lnTo>
                <a:lnTo>
                  <a:pt x="10970" y="22401"/>
                </a:lnTo>
                <a:lnTo>
                  <a:pt x="11327" y="23535"/>
                </a:lnTo>
                <a:lnTo>
                  <a:pt x="11442" y="23775"/>
                </a:lnTo>
                <a:lnTo>
                  <a:pt x="62121" y="23775"/>
                </a:lnTo>
                <a:lnTo>
                  <a:pt x="62040" y="22366"/>
                </a:lnTo>
                <a:lnTo>
                  <a:pt x="61925" y="21542"/>
                </a:lnTo>
                <a:lnTo>
                  <a:pt x="61509" y="19938"/>
                </a:lnTo>
                <a:lnTo>
                  <a:pt x="44906" y="19938"/>
                </a:lnTo>
                <a:lnTo>
                  <a:pt x="44584" y="18839"/>
                </a:lnTo>
                <a:lnTo>
                  <a:pt x="37983" y="15357"/>
                </a:lnTo>
                <a:lnTo>
                  <a:pt x="38260" y="13158"/>
                </a:lnTo>
                <a:lnTo>
                  <a:pt x="38373" y="11910"/>
                </a:lnTo>
                <a:lnTo>
                  <a:pt x="38408" y="10181"/>
                </a:lnTo>
                <a:lnTo>
                  <a:pt x="22412" y="10181"/>
                </a:lnTo>
                <a:lnTo>
                  <a:pt x="20998" y="9242"/>
                </a:lnTo>
                <a:lnTo>
                  <a:pt x="19698" y="8577"/>
                </a:lnTo>
                <a:lnTo>
                  <a:pt x="19066" y="8348"/>
                </a:lnTo>
                <a:lnTo>
                  <a:pt x="18514" y="8188"/>
                </a:lnTo>
                <a:lnTo>
                  <a:pt x="17973" y="8074"/>
                </a:lnTo>
                <a:lnTo>
                  <a:pt x="16950" y="7993"/>
                </a:lnTo>
                <a:close/>
              </a:path>
              <a:path w="62229" h="69850">
                <a:moveTo>
                  <a:pt x="54968" y="13869"/>
                </a:moveTo>
                <a:lnTo>
                  <a:pt x="44906" y="19938"/>
                </a:lnTo>
                <a:lnTo>
                  <a:pt x="61509" y="19938"/>
                </a:lnTo>
                <a:lnTo>
                  <a:pt x="54968" y="13869"/>
                </a:lnTo>
                <a:close/>
              </a:path>
              <a:path w="62229" h="69850">
                <a:moveTo>
                  <a:pt x="39754" y="15117"/>
                </a:moveTo>
                <a:lnTo>
                  <a:pt x="39282" y="15117"/>
                </a:lnTo>
                <a:lnTo>
                  <a:pt x="38845" y="15163"/>
                </a:lnTo>
                <a:lnTo>
                  <a:pt x="38213" y="15277"/>
                </a:lnTo>
                <a:lnTo>
                  <a:pt x="37983" y="15357"/>
                </a:lnTo>
                <a:lnTo>
                  <a:pt x="41147" y="15357"/>
                </a:lnTo>
                <a:lnTo>
                  <a:pt x="40306" y="15163"/>
                </a:lnTo>
                <a:lnTo>
                  <a:pt x="39754" y="15117"/>
                </a:lnTo>
                <a:close/>
              </a:path>
              <a:path w="62229" h="69850">
                <a:moveTo>
                  <a:pt x="30899" y="0"/>
                </a:moveTo>
                <a:lnTo>
                  <a:pt x="22412" y="10181"/>
                </a:lnTo>
                <a:lnTo>
                  <a:pt x="38408" y="10181"/>
                </a:lnTo>
                <a:lnTo>
                  <a:pt x="308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13385" y="333340"/>
            <a:ext cx="55244" cy="44450"/>
          </a:xfrm>
          <a:custGeom>
            <a:avLst/>
            <a:gdLst/>
            <a:ahLst/>
            <a:cxnLst/>
            <a:rect l="l" t="t" r="r" b="b"/>
            <a:pathLst>
              <a:path w="55245" h="44450">
                <a:moveTo>
                  <a:pt x="19181" y="8818"/>
                </a:moveTo>
                <a:lnTo>
                  <a:pt x="10338" y="20992"/>
                </a:lnTo>
                <a:lnTo>
                  <a:pt x="9199" y="21771"/>
                </a:lnTo>
                <a:lnTo>
                  <a:pt x="0" y="43977"/>
                </a:lnTo>
                <a:lnTo>
                  <a:pt x="310" y="43382"/>
                </a:lnTo>
                <a:lnTo>
                  <a:pt x="701" y="42718"/>
                </a:lnTo>
                <a:lnTo>
                  <a:pt x="7509" y="37907"/>
                </a:lnTo>
                <a:lnTo>
                  <a:pt x="8095" y="37747"/>
                </a:lnTo>
                <a:lnTo>
                  <a:pt x="8728" y="37633"/>
                </a:lnTo>
                <a:lnTo>
                  <a:pt x="9349" y="37552"/>
                </a:lnTo>
                <a:lnTo>
                  <a:pt x="10683" y="37472"/>
                </a:lnTo>
                <a:lnTo>
                  <a:pt x="27438" y="37472"/>
                </a:lnTo>
                <a:lnTo>
                  <a:pt x="28381" y="36842"/>
                </a:lnTo>
                <a:lnTo>
                  <a:pt x="28933" y="36338"/>
                </a:lnTo>
                <a:lnTo>
                  <a:pt x="29519" y="35709"/>
                </a:lnTo>
                <a:lnTo>
                  <a:pt x="29956" y="35124"/>
                </a:lnTo>
                <a:lnTo>
                  <a:pt x="30423" y="34300"/>
                </a:lnTo>
                <a:lnTo>
                  <a:pt x="5071" y="34300"/>
                </a:lnTo>
                <a:lnTo>
                  <a:pt x="5391" y="33246"/>
                </a:lnTo>
                <a:lnTo>
                  <a:pt x="9866" y="27142"/>
                </a:lnTo>
                <a:lnTo>
                  <a:pt x="11022" y="26398"/>
                </a:lnTo>
                <a:lnTo>
                  <a:pt x="17651" y="18518"/>
                </a:lnTo>
                <a:lnTo>
                  <a:pt x="25264" y="18518"/>
                </a:lnTo>
                <a:lnTo>
                  <a:pt x="31102" y="11784"/>
                </a:lnTo>
                <a:lnTo>
                  <a:pt x="24689" y="11784"/>
                </a:lnTo>
                <a:lnTo>
                  <a:pt x="23621" y="10696"/>
                </a:lnTo>
                <a:lnTo>
                  <a:pt x="22419" y="9837"/>
                </a:lnTo>
                <a:lnTo>
                  <a:pt x="21780" y="9482"/>
                </a:lnTo>
                <a:lnTo>
                  <a:pt x="20986" y="9127"/>
                </a:lnTo>
                <a:lnTo>
                  <a:pt x="20124" y="8887"/>
                </a:lnTo>
                <a:lnTo>
                  <a:pt x="19181" y="8818"/>
                </a:lnTo>
                <a:close/>
              </a:path>
              <a:path w="55245" h="44450">
                <a:moveTo>
                  <a:pt x="27438" y="37472"/>
                </a:moveTo>
                <a:lnTo>
                  <a:pt x="10683" y="37472"/>
                </a:lnTo>
                <a:lnTo>
                  <a:pt x="12925" y="37587"/>
                </a:lnTo>
                <a:lnTo>
                  <a:pt x="14581" y="37862"/>
                </a:lnTo>
                <a:lnTo>
                  <a:pt x="17996" y="38652"/>
                </a:lnTo>
                <a:lnTo>
                  <a:pt x="19296" y="38801"/>
                </a:lnTo>
                <a:lnTo>
                  <a:pt x="20676" y="38881"/>
                </a:lnTo>
                <a:lnTo>
                  <a:pt x="22125" y="38881"/>
                </a:lnTo>
                <a:lnTo>
                  <a:pt x="22838" y="38847"/>
                </a:lnTo>
                <a:lnTo>
                  <a:pt x="23585" y="38766"/>
                </a:lnTo>
                <a:lnTo>
                  <a:pt x="25034" y="38457"/>
                </a:lnTo>
                <a:lnTo>
                  <a:pt x="25747" y="38262"/>
                </a:lnTo>
                <a:lnTo>
                  <a:pt x="26715" y="37862"/>
                </a:lnTo>
                <a:lnTo>
                  <a:pt x="27438" y="37472"/>
                </a:lnTo>
                <a:close/>
              </a:path>
              <a:path w="55245" h="44450">
                <a:moveTo>
                  <a:pt x="54013" y="206"/>
                </a:moveTo>
                <a:lnTo>
                  <a:pt x="39386" y="16445"/>
                </a:lnTo>
                <a:lnTo>
                  <a:pt x="38408" y="17190"/>
                </a:lnTo>
                <a:lnTo>
                  <a:pt x="22918" y="25264"/>
                </a:lnTo>
                <a:lnTo>
                  <a:pt x="20239" y="26398"/>
                </a:lnTo>
                <a:lnTo>
                  <a:pt x="5071" y="34300"/>
                </a:lnTo>
                <a:lnTo>
                  <a:pt x="30423" y="34300"/>
                </a:lnTo>
                <a:lnTo>
                  <a:pt x="30784" y="33601"/>
                </a:lnTo>
                <a:lnTo>
                  <a:pt x="31325" y="31723"/>
                </a:lnTo>
                <a:lnTo>
                  <a:pt x="39529" y="31723"/>
                </a:lnTo>
                <a:lnTo>
                  <a:pt x="45858" y="26741"/>
                </a:lnTo>
                <a:lnTo>
                  <a:pt x="45738" y="23924"/>
                </a:lnTo>
                <a:lnTo>
                  <a:pt x="45481" y="22836"/>
                </a:lnTo>
                <a:lnTo>
                  <a:pt x="44423" y="20167"/>
                </a:lnTo>
                <a:lnTo>
                  <a:pt x="43629" y="18679"/>
                </a:lnTo>
                <a:lnTo>
                  <a:pt x="44308" y="18289"/>
                </a:lnTo>
                <a:lnTo>
                  <a:pt x="47252" y="16365"/>
                </a:lnTo>
                <a:lnTo>
                  <a:pt x="48471" y="15392"/>
                </a:lnTo>
                <a:lnTo>
                  <a:pt x="49138" y="14888"/>
                </a:lnTo>
                <a:lnTo>
                  <a:pt x="49770" y="14292"/>
                </a:lnTo>
                <a:lnTo>
                  <a:pt x="50437" y="13708"/>
                </a:lnTo>
                <a:lnTo>
                  <a:pt x="51069" y="13078"/>
                </a:lnTo>
                <a:lnTo>
                  <a:pt x="55229" y="5726"/>
                </a:lnTo>
                <a:lnTo>
                  <a:pt x="55117" y="2897"/>
                </a:lnTo>
                <a:lnTo>
                  <a:pt x="54876" y="2004"/>
                </a:lnTo>
                <a:lnTo>
                  <a:pt x="54485" y="1099"/>
                </a:lnTo>
                <a:lnTo>
                  <a:pt x="54013" y="206"/>
                </a:lnTo>
                <a:close/>
              </a:path>
              <a:path w="55245" h="44450">
                <a:moveTo>
                  <a:pt x="39529" y="31723"/>
                </a:moveTo>
                <a:lnTo>
                  <a:pt x="31325" y="31723"/>
                </a:lnTo>
                <a:lnTo>
                  <a:pt x="32233" y="31838"/>
                </a:lnTo>
                <a:lnTo>
                  <a:pt x="35257" y="32032"/>
                </a:lnTo>
                <a:lnTo>
                  <a:pt x="36051" y="32032"/>
                </a:lnTo>
                <a:lnTo>
                  <a:pt x="37661" y="31952"/>
                </a:lnTo>
                <a:lnTo>
                  <a:pt x="38489" y="31872"/>
                </a:lnTo>
                <a:lnTo>
                  <a:pt x="39529" y="31723"/>
                </a:lnTo>
                <a:close/>
              </a:path>
              <a:path w="55245" h="44450">
                <a:moveTo>
                  <a:pt x="25264" y="18518"/>
                </a:moveTo>
                <a:lnTo>
                  <a:pt x="17651" y="18518"/>
                </a:lnTo>
                <a:lnTo>
                  <a:pt x="17847" y="19194"/>
                </a:lnTo>
                <a:lnTo>
                  <a:pt x="17883" y="19389"/>
                </a:lnTo>
                <a:lnTo>
                  <a:pt x="17990" y="22481"/>
                </a:lnTo>
                <a:lnTo>
                  <a:pt x="17881" y="23145"/>
                </a:lnTo>
                <a:lnTo>
                  <a:pt x="17660" y="24004"/>
                </a:lnTo>
                <a:lnTo>
                  <a:pt x="17295" y="25023"/>
                </a:lnTo>
                <a:lnTo>
                  <a:pt x="19882" y="23145"/>
                </a:lnTo>
                <a:lnTo>
                  <a:pt x="21122" y="22160"/>
                </a:lnTo>
                <a:lnTo>
                  <a:pt x="23275" y="20362"/>
                </a:lnTo>
                <a:lnTo>
                  <a:pt x="25264" y="18518"/>
                </a:lnTo>
                <a:close/>
              </a:path>
              <a:path w="55245" h="44450">
                <a:moveTo>
                  <a:pt x="42360" y="5875"/>
                </a:moveTo>
                <a:lnTo>
                  <a:pt x="34199" y="5875"/>
                </a:lnTo>
                <a:lnTo>
                  <a:pt x="34244" y="6264"/>
                </a:lnTo>
                <a:lnTo>
                  <a:pt x="34371" y="10307"/>
                </a:lnTo>
                <a:lnTo>
                  <a:pt x="32475" y="18679"/>
                </a:lnTo>
                <a:lnTo>
                  <a:pt x="33417" y="17980"/>
                </a:lnTo>
                <a:lnTo>
                  <a:pt x="42295" y="6470"/>
                </a:lnTo>
                <a:lnTo>
                  <a:pt x="42360" y="5875"/>
                </a:lnTo>
                <a:close/>
              </a:path>
              <a:path w="55245" h="44450">
                <a:moveTo>
                  <a:pt x="37615" y="0"/>
                </a:moveTo>
                <a:lnTo>
                  <a:pt x="24689" y="11784"/>
                </a:lnTo>
                <a:lnTo>
                  <a:pt x="31102" y="11784"/>
                </a:lnTo>
                <a:lnTo>
                  <a:pt x="32678" y="9288"/>
                </a:lnTo>
                <a:lnTo>
                  <a:pt x="33613" y="7444"/>
                </a:lnTo>
                <a:lnTo>
                  <a:pt x="34084" y="6264"/>
                </a:lnTo>
                <a:lnTo>
                  <a:pt x="34199" y="5875"/>
                </a:lnTo>
                <a:lnTo>
                  <a:pt x="42360" y="5875"/>
                </a:lnTo>
                <a:lnTo>
                  <a:pt x="38489" y="125"/>
                </a:lnTo>
                <a:lnTo>
                  <a:pt x="3761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36985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5" h="17145">
                <a:moveTo>
                  <a:pt x="3561" y="0"/>
                </a:moveTo>
                <a:lnTo>
                  <a:pt x="0" y="15506"/>
                </a:lnTo>
                <a:lnTo>
                  <a:pt x="100" y="16881"/>
                </a:lnTo>
                <a:lnTo>
                  <a:pt x="5608" y="7913"/>
                </a:lnTo>
                <a:lnTo>
                  <a:pt x="5482" y="4111"/>
                </a:lnTo>
                <a:lnTo>
                  <a:pt x="35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3206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4760" y="0"/>
                </a:moveTo>
                <a:lnTo>
                  <a:pt x="0" y="9162"/>
                </a:lnTo>
                <a:lnTo>
                  <a:pt x="241" y="11360"/>
                </a:lnTo>
                <a:lnTo>
                  <a:pt x="436" y="11441"/>
                </a:lnTo>
                <a:lnTo>
                  <a:pt x="942" y="11555"/>
                </a:lnTo>
                <a:lnTo>
                  <a:pt x="1299" y="11555"/>
                </a:lnTo>
                <a:lnTo>
                  <a:pt x="1690" y="11509"/>
                </a:lnTo>
                <a:lnTo>
                  <a:pt x="4849" y="790"/>
                </a:lnTo>
                <a:lnTo>
                  <a:pt x="5036" y="45"/>
                </a:lnTo>
                <a:lnTo>
                  <a:pt x="476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77207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333" y="5794"/>
                </a:moveTo>
                <a:lnTo>
                  <a:pt x="1023" y="6230"/>
                </a:lnTo>
                <a:lnTo>
                  <a:pt x="666" y="6665"/>
                </a:lnTo>
                <a:lnTo>
                  <a:pt x="0" y="7638"/>
                </a:lnTo>
                <a:lnTo>
                  <a:pt x="4323" y="12884"/>
                </a:lnTo>
                <a:lnTo>
                  <a:pt x="4174" y="13124"/>
                </a:lnTo>
                <a:lnTo>
                  <a:pt x="3852" y="13903"/>
                </a:lnTo>
                <a:lnTo>
                  <a:pt x="3702" y="14453"/>
                </a:lnTo>
                <a:lnTo>
                  <a:pt x="3702" y="17190"/>
                </a:lnTo>
                <a:lnTo>
                  <a:pt x="3932" y="18175"/>
                </a:lnTo>
                <a:lnTo>
                  <a:pt x="10660" y="26432"/>
                </a:lnTo>
                <a:lnTo>
                  <a:pt x="11603" y="27062"/>
                </a:lnTo>
                <a:lnTo>
                  <a:pt x="12385" y="27680"/>
                </a:lnTo>
                <a:lnTo>
                  <a:pt x="14386" y="27680"/>
                </a:lnTo>
                <a:lnTo>
                  <a:pt x="16088" y="29639"/>
                </a:lnTo>
                <a:lnTo>
                  <a:pt x="16674" y="30383"/>
                </a:lnTo>
                <a:lnTo>
                  <a:pt x="16559" y="28826"/>
                </a:lnTo>
                <a:lnTo>
                  <a:pt x="16237" y="26203"/>
                </a:lnTo>
                <a:lnTo>
                  <a:pt x="11798" y="10971"/>
                </a:lnTo>
                <a:lnTo>
                  <a:pt x="11476" y="9952"/>
                </a:lnTo>
                <a:lnTo>
                  <a:pt x="10464" y="7329"/>
                </a:lnTo>
                <a:lnTo>
                  <a:pt x="10142" y="6585"/>
                </a:lnTo>
                <a:lnTo>
                  <a:pt x="2046" y="6585"/>
                </a:lnTo>
                <a:lnTo>
                  <a:pt x="1333" y="5794"/>
                </a:lnTo>
                <a:close/>
              </a:path>
              <a:path w="17145" h="30479">
                <a:moveTo>
                  <a:pt x="5864" y="0"/>
                </a:moveTo>
                <a:lnTo>
                  <a:pt x="5669" y="400"/>
                </a:lnTo>
                <a:lnTo>
                  <a:pt x="5186" y="1099"/>
                </a:lnTo>
                <a:lnTo>
                  <a:pt x="4956" y="1488"/>
                </a:lnTo>
                <a:lnTo>
                  <a:pt x="6175" y="2782"/>
                </a:lnTo>
                <a:lnTo>
                  <a:pt x="2046" y="6585"/>
                </a:lnTo>
                <a:lnTo>
                  <a:pt x="10142" y="6585"/>
                </a:lnTo>
                <a:lnTo>
                  <a:pt x="6646" y="939"/>
                </a:lnTo>
                <a:lnTo>
                  <a:pt x="58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70445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299" y="2267"/>
                </a:moveTo>
                <a:lnTo>
                  <a:pt x="15329" y="14246"/>
                </a:lnTo>
                <a:lnTo>
                  <a:pt x="14466" y="13433"/>
                </a:lnTo>
                <a:lnTo>
                  <a:pt x="12776" y="11704"/>
                </a:lnTo>
                <a:lnTo>
                  <a:pt x="12155" y="11005"/>
                </a:lnTo>
                <a:lnTo>
                  <a:pt x="10775" y="9242"/>
                </a:lnTo>
                <a:lnTo>
                  <a:pt x="9521" y="7444"/>
                </a:lnTo>
                <a:lnTo>
                  <a:pt x="8709" y="6069"/>
                </a:lnTo>
                <a:lnTo>
                  <a:pt x="4875" y="6069"/>
                </a:lnTo>
                <a:lnTo>
                  <a:pt x="3817" y="5210"/>
                </a:lnTo>
                <a:lnTo>
                  <a:pt x="3300" y="4695"/>
                </a:lnTo>
                <a:lnTo>
                  <a:pt x="2679" y="4031"/>
                </a:lnTo>
                <a:lnTo>
                  <a:pt x="2012" y="3252"/>
                </a:lnTo>
                <a:lnTo>
                  <a:pt x="1299" y="2267"/>
                </a:lnTo>
                <a:close/>
              </a:path>
              <a:path w="15875" h="14604">
                <a:moveTo>
                  <a:pt x="5899" y="0"/>
                </a:moveTo>
                <a:lnTo>
                  <a:pt x="4875" y="6069"/>
                </a:lnTo>
                <a:lnTo>
                  <a:pt x="8709" y="6069"/>
                </a:lnTo>
                <a:lnTo>
                  <a:pt x="8102" y="5016"/>
                </a:lnTo>
                <a:lnTo>
                  <a:pt x="7500" y="3836"/>
                </a:lnTo>
                <a:lnTo>
                  <a:pt x="6405" y="1454"/>
                </a:lnTo>
                <a:lnTo>
                  <a:pt x="5899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64742" y="43268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40">
                <a:moveTo>
                  <a:pt x="3346" y="0"/>
                </a:moveTo>
                <a:lnTo>
                  <a:pt x="1966" y="469"/>
                </a:lnTo>
                <a:lnTo>
                  <a:pt x="908" y="664"/>
                </a:lnTo>
                <a:lnTo>
                  <a:pt x="0" y="2301"/>
                </a:lnTo>
                <a:lnTo>
                  <a:pt x="3656" y="2301"/>
                </a:lnTo>
                <a:lnTo>
                  <a:pt x="3346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55364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2696" y="1328"/>
                </a:moveTo>
                <a:lnTo>
                  <a:pt x="3555" y="2233"/>
                </a:lnTo>
                <a:lnTo>
                  <a:pt x="3666" y="2542"/>
                </a:lnTo>
                <a:lnTo>
                  <a:pt x="0" y="18472"/>
                </a:lnTo>
                <a:lnTo>
                  <a:pt x="118" y="19538"/>
                </a:lnTo>
                <a:lnTo>
                  <a:pt x="12609" y="42168"/>
                </a:lnTo>
                <a:lnTo>
                  <a:pt x="12839" y="40599"/>
                </a:lnTo>
                <a:lnTo>
                  <a:pt x="13000" y="39820"/>
                </a:lnTo>
                <a:lnTo>
                  <a:pt x="34147" y="12643"/>
                </a:lnTo>
                <a:lnTo>
                  <a:pt x="35251" y="11864"/>
                </a:lnTo>
                <a:lnTo>
                  <a:pt x="37218" y="10250"/>
                </a:lnTo>
                <a:lnTo>
                  <a:pt x="39104" y="8417"/>
                </a:lnTo>
                <a:lnTo>
                  <a:pt x="41018" y="6264"/>
                </a:lnTo>
                <a:lnTo>
                  <a:pt x="17875" y="6264"/>
                </a:lnTo>
                <a:lnTo>
                  <a:pt x="16611" y="6104"/>
                </a:lnTo>
                <a:lnTo>
                  <a:pt x="11685" y="1557"/>
                </a:lnTo>
                <a:lnTo>
                  <a:pt x="4858" y="1557"/>
                </a:lnTo>
                <a:lnTo>
                  <a:pt x="3409" y="1488"/>
                </a:lnTo>
                <a:lnTo>
                  <a:pt x="2696" y="1328"/>
                </a:lnTo>
                <a:close/>
              </a:path>
              <a:path w="41275" h="42545">
                <a:moveTo>
                  <a:pt x="33366" y="1523"/>
                </a:moveTo>
                <a:lnTo>
                  <a:pt x="25419" y="4111"/>
                </a:lnTo>
                <a:lnTo>
                  <a:pt x="24085" y="4810"/>
                </a:lnTo>
                <a:lnTo>
                  <a:pt x="18508" y="6264"/>
                </a:lnTo>
                <a:lnTo>
                  <a:pt x="41018" y="6264"/>
                </a:lnTo>
                <a:lnTo>
                  <a:pt x="41160" y="6104"/>
                </a:lnTo>
                <a:lnTo>
                  <a:pt x="41091" y="5875"/>
                </a:lnTo>
                <a:lnTo>
                  <a:pt x="40622" y="5394"/>
                </a:lnTo>
                <a:lnTo>
                  <a:pt x="33998" y="1557"/>
                </a:lnTo>
                <a:lnTo>
                  <a:pt x="33366" y="1523"/>
                </a:lnTo>
                <a:close/>
              </a:path>
              <a:path w="41275" h="42545">
                <a:moveTo>
                  <a:pt x="11114" y="0"/>
                </a:moveTo>
                <a:lnTo>
                  <a:pt x="4858" y="1557"/>
                </a:lnTo>
                <a:lnTo>
                  <a:pt x="11685" y="1557"/>
                </a:lnTo>
                <a:lnTo>
                  <a:pt x="1111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83470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21420" y="21565"/>
                </a:moveTo>
                <a:lnTo>
                  <a:pt x="14850" y="21565"/>
                </a:lnTo>
                <a:lnTo>
                  <a:pt x="15045" y="21725"/>
                </a:lnTo>
                <a:lnTo>
                  <a:pt x="15168" y="22000"/>
                </a:lnTo>
                <a:lnTo>
                  <a:pt x="15954" y="24348"/>
                </a:lnTo>
                <a:lnTo>
                  <a:pt x="15367" y="25172"/>
                </a:lnTo>
                <a:lnTo>
                  <a:pt x="14378" y="26776"/>
                </a:lnTo>
                <a:lnTo>
                  <a:pt x="12181" y="36957"/>
                </a:lnTo>
                <a:lnTo>
                  <a:pt x="12289" y="37930"/>
                </a:lnTo>
                <a:lnTo>
                  <a:pt x="12547" y="39545"/>
                </a:lnTo>
                <a:lnTo>
                  <a:pt x="13044" y="41343"/>
                </a:lnTo>
                <a:lnTo>
                  <a:pt x="13254" y="41813"/>
                </a:lnTo>
                <a:lnTo>
                  <a:pt x="13702" y="42557"/>
                </a:lnTo>
                <a:lnTo>
                  <a:pt x="14157" y="43416"/>
                </a:lnTo>
                <a:lnTo>
                  <a:pt x="16478" y="53437"/>
                </a:lnTo>
                <a:lnTo>
                  <a:pt x="16394" y="54262"/>
                </a:lnTo>
                <a:lnTo>
                  <a:pt x="16240" y="55201"/>
                </a:lnTo>
                <a:lnTo>
                  <a:pt x="15954" y="56140"/>
                </a:lnTo>
                <a:lnTo>
                  <a:pt x="15958" y="58808"/>
                </a:lnTo>
                <a:lnTo>
                  <a:pt x="17955" y="63779"/>
                </a:lnTo>
                <a:lnTo>
                  <a:pt x="18507" y="62989"/>
                </a:lnTo>
                <a:lnTo>
                  <a:pt x="21612" y="55201"/>
                </a:lnTo>
                <a:lnTo>
                  <a:pt x="21531" y="53437"/>
                </a:lnTo>
                <a:lnTo>
                  <a:pt x="20979" y="51673"/>
                </a:lnTo>
                <a:lnTo>
                  <a:pt x="20554" y="50230"/>
                </a:lnTo>
                <a:lnTo>
                  <a:pt x="20243" y="48856"/>
                </a:lnTo>
                <a:lnTo>
                  <a:pt x="20002" y="47562"/>
                </a:lnTo>
                <a:lnTo>
                  <a:pt x="19841" y="46394"/>
                </a:lnTo>
                <a:lnTo>
                  <a:pt x="19976" y="42511"/>
                </a:lnTo>
                <a:lnTo>
                  <a:pt x="26097" y="37312"/>
                </a:lnTo>
                <a:lnTo>
                  <a:pt x="27120" y="37312"/>
                </a:lnTo>
                <a:lnTo>
                  <a:pt x="26649" y="37266"/>
                </a:lnTo>
                <a:lnTo>
                  <a:pt x="26925" y="32880"/>
                </a:lnTo>
                <a:lnTo>
                  <a:pt x="25982" y="30532"/>
                </a:lnTo>
                <a:lnTo>
                  <a:pt x="24399" y="27050"/>
                </a:lnTo>
                <a:lnTo>
                  <a:pt x="22670" y="23718"/>
                </a:lnTo>
                <a:lnTo>
                  <a:pt x="21420" y="21565"/>
                </a:lnTo>
                <a:close/>
              </a:path>
              <a:path w="27304" h="64134">
                <a:moveTo>
                  <a:pt x="27120" y="37312"/>
                </a:moveTo>
                <a:close/>
              </a:path>
              <a:path w="27304" h="64134">
                <a:moveTo>
                  <a:pt x="6754" y="13273"/>
                </a:moveTo>
                <a:lnTo>
                  <a:pt x="1683" y="13273"/>
                </a:lnTo>
                <a:lnTo>
                  <a:pt x="2074" y="14957"/>
                </a:lnTo>
                <a:lnTo>
                  <a:pt x="2189" y="15735"/>
                </a:lnTo>
                <a:lnTo>
                  <a:pt x="2259" y="19492"/>
                </a:lnTo>
                <a:lnTo>
                  <a:pt x="2108" y="20820"/>
                </a:lnTo>
                <a:lnTo>
                  <a:pt x="1959" y="21450"/>
                </a:lnTo>
                <a:lnTo>
                  <a:pt x="1882" y="25172"/>
                </a:lnTo>
                <a:lnTo>
                  <a:pt x="1993" y="25997"/>
                </a:lnTo>
                <a:lnTo>
                  <a:pt x="2189" y="26581"/>
                </a:lnTo>
                <a:lnTo>
                  <a:pt x="2465" y="27050"/>
                </a:lnTo>
                <a:lnTo>
                  <a:pt x="2626" y="27165"/>
                </a:lnTo>
                <a:lnTo>
                  <a:pt x="3097" y="27955"/>
                </a:lnTo>
                <a:lnTo>
                  <a:pt x="3293" y="28150"/>
                </a:lnTo>
                <a:lnTo>
                  <a:pt x="3569" y="28184"/>
                </a:lnTo>
                <a:lnTo>
                  <a:pt x="3764" y="27955"/>
                </a:lnTo>
                <a:lnTo>
                  <a:pt x="3873" y="27440"/>
                </a:lnTo>
                <a:lnTo>
                  <a:pt x="4121" y="23718"/>
                </a:lnTo>
                <a:lnTo>
                  <a:pt x="4466" y="21450"/>
                </a:lnTo>
                <a:lnTo>
                  <a:pt x="6432" y="16285"/>
                </a:lnTo>
                <a:lnTo>
                  <a:pt x="6643" y="14876"/>
                </a:lnTo>
                <a:lnTo>
                  <a:pt x="6754" y="13273"/>
                </a:lnTo>
                <a:close/>
              </a:path>
              <a:path w="27304" h="64134">
                <a:moveTo>
                  <a:pt x="10628" y="7089"/>
                </a:moveTo>
                <a:lnTo>
                  <a:pt x="5846" y="7089"/>
                </a:lnTo>
                <a:lnTo>
                  <a:pt x="6674" y="7902"/>
                </a:lnTo>
                <a:lnTo>
                  <a:pt x="8123" y="9436"/>
                </a:lnTo>
                <a:lnTo>
                  <a:pt x="12416" y="19492"/>
                </a:lnTo>
                <a:lnTo>
                  <a:pt x="12293" y="20820"/>
                </a:lnTo>
                <a:lnTo>
                  <a:pt x="12174" y="21771"/>
                </a:lnTo>
                <a:lnTo>
                  <a:pt x="11906" y="23374"/>
                </a:lnTo>
                <a:lnTo>
                  <a:pt x="11779" y="23921"/>
                </a:lnTo>
                <a:lnTo>
                  <a:pt x="12331" y="23328"/>
                </a:lnTo>
                <a:lnTo>
                  <a:pt x="13159" y="22504"/>
                </a:lnTo>
                <a:lnTo>
                  <a:pt x="13516" y="22240"/>
                </a:lnTo>
                <a:lnTo>
                  <a:pt x="13792" y="22000"/>
                </a:lnTo>
                <a:lnTo>
                  <a:pt x="14459" y="21610"/>
                </a:lnTo>
                <a:lnTo>
                  <a:pt x="14620" y="21565"/>
                </a:lnTo>
                <a:lnTo>
                  <a:pt x="21420" y="21565"/>
                </a:lnTo>
                <a:lnTo>
                  <a:pt x="19140" y="17888"/>
                </a:lnTo>
                <a:lnTo>
                  <a:pt x="11032" y="7512"/>
                </a:lnTo>
                <a:lnTo>
                  <a:pt x="10628" y="7089"/>
                </a:lnTo>
                <a:close/>
              </a:path>
              <a:path w="27304" h="64134">
                <a:moveTo>
                  <a:pt x="3293" y="0"/>
                </a:moveTo>
                <a:lnTo>
                  <a:pt x="3017" y="148"/>
                </a:lnTo>
                <a:lnTo>
                  <a:pt x="2626" y="1362"/>
                </a:lnTo>
                <a:lnTo>
                  <a:pt x="2189" y="2542"/>
                </a:lnTo>
                <a:lnTo>
                  <a:pt x="1292" y="4581"/>
                </a:lnTo>
                <a:lnTo>
                  <a:pt x="544" y="5989"/>
                </a:lnTo>
                <a:lnTo>
                  <a:pt x="222" y="6539"/>
                </a:lnTo>
                <a:lnTo>
                  <a:pt x="118" y="7512"/>
                </a:lnTo>
                <a:lnTo>
                  <a:pt x="1292" y="13353"/>
                </a:lnTo>
                <a:lnTo>
                  <a:pt x="1683" y="13273"/>
                </a:lnTo>
                <a:lnTo>
                  <a:pt x="6754" y="13273"/>
                </a:lnTo>
                <a:lnTo>
                  <a:pt x="6663" y="10960"/>
                </a:lnTo>
                <a:lnTo>
                  <a:pt x="6472" y="9436"/>
                </a:lnTo>
                <a:lnTo>
                  <a:pt x="6317" y="8566"/>
                </a:lnTo>
                <a:lnTo>
                  <a:pt x="5846" y="7089"/>
                </a:lnTo>
                <a:lnTo>
                  <a:pt x="10628" y="7089"/>
                </a:lnTo>
                <a:lnTo>
                  <a:pt x="8640" y="5004"/>
                </a:lnTo>
                <a:lnTo>
                  <a:pt x="7387" y="3756"/>
                </a:lnTo>
                <a:lnTo>
                  <a:pt x="6087" y="2508"/>
                </a:lnTo>
                <a:lnTo>
                  <a:pt x="4707" y="1248"/>
                </a:lnTo>
                <a:lnTo>
                  <a:pt x="329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68088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6922" y="0"/>
                </a:moveTo>
                <a:lnTo>
                  <a:pt x="6405" y="160"/>
                </a:lnTo>
                <a:lnTo>
                  <a:pt x="6957" y="1374"/>
                </a:lnTo>
                <a:lnTo>
                  <a:pt x="5818" y="1924"/>
                </a:lnTo>
                <a:lnTo>
                  <a:pt x="0" y="14602"/>
                </a:lnTo>
                <a:lnTo>
                  <a:pt x="160" y="16915"/>
                </a:lnTo>
                <a:lnTo>
                  <a:pt x="4484" y="31322"/>
                </a:lnTo>
                <a:lnTo>
                  <a:pt x="5657" y="33991"/>
                </a:lnTo>
                <a:lnTo>
                  <a:pt x="6060" y="30028"/>
                </a:lnTo>
                <a:lnTo>
                  <a:pt x="6255" y="27291"/>
                </a:lnTo>
                <a:lnTo>
                  <a:pt x="6370" y="24084"/>
                </a:lnTo>
                <a:lnTo>
                  <a:pt x="6255" y="14327"/>
                </a:lnTo>
                <a:lnTo>
                  <a:pt x="5903" y="9517"/>
                </a:lnTo>
                <a:lnTo>
                  <a:pt x="5703" y="7478"/>
                </a:lnTo>
                <a:lnTo>
                  <a:pt x="8486" y="6653"/>
                </a:lnTo>
                <a:lnTo>
                  <a:pt x="12106" y="6653"/>
                </a:lnTo>
                <a:lnTo>
                  <a:pt x="11722" y="5909"/>
                </a:lnTo>
                <a:lnTo>
                  <a:pt x="10924" y="4581"/>
                </a:lnTo>
                <a:lnTo>
                  <a:pt x="9671" y="2782"/>
                </a:lnTo>
                <a:lnTo>
                  <a:pt x="9234" y="2267"/>
                </a:lnTo>
                <a:lnTo>
                  <a:pt x="8417" y="1374"/>
                </a:lnTo>
                <a:lnTo>
                  <a:pt x="6922" y="0"/>
                </a:lnTo>
                <a:close/>
              </a:path>
              <a:path w="36195" h="34289">
                <a:moveTo>
                  <a:pt x="12106" y="6653"/>
                </a:moveTo>
                <a:lnTo>
                  <a:pt x="8486" y="6653"/>
                </a:lnTo>
                <a:lnTo>
                  <a:pt x="10970" y="8257"/>
                </a:lnTo>
                <a:lnTo>
                  <a:pt x="12258" y="8967"/>
                </a:lnTo>
                <a:lnTo>
                  <a:pt x="13362" y="9517"/>
                </a:lnTo>
                <a:lnTo>
                  <a:pt x="13017" y="8577"/>
                </a:lnTo>
                <a:lnTo>
                  <a:pt x="12518" y="7478"/>
                </a:lnTo>
                <a:lnTo>
                  <a:pt x="12106" y="6653"/>
                </a:lnTo>
                <a:close/>
              </a:path>
              <a:path w="36195" h="34289">
                <a:moveTo>
                  <a:pt x="29761" y="4157"/>
                </a:moveTo>
                <a:lnTo>
                  <a:pt x="25437" y="5600"/>
                </a:lnTo>
                <a:lnTo>
                  <a:pt x="25080" y="5840"/>
                </a:lnTo>
                <a:lnTo>
                  <a:pt x="24218" y="6734"/>
                </a:lnTo>
                <a:lnTo>
                  <a:pt x="23925" y="7169"/>
                </a:lnTo>
                <a:lnTo>
                  <a:pt x="23746" y="7398"/>
                </a:lnTo>
                <a:lnTo>
                  <a:pt x="23160" y="8383"/>
                </a:lnTo>
                <a:lnTo>
                  <a:pt x="22642" y="9711"/>
                </a:lnTo>
                <a:lnTo>
                  <a:pt x="22262" y="11315"/>
                </a:lnTo>
                <a:lnTo>
                  <a:pt x="22171" y="12105"/>
                </a:lnTo>
                <a:lnTo>
                  <a:pt x="23160" y="12219"/>
                </a:lnTo>
                <a:lnTo>
                  <a:pt x="24103" y="12300"/>
                </a:lnTo>
                <a:lnTo>
                  <a:pt x="25000" y="12334"/>
                </a:lnTo>
                <a:lnTo>
                  <a:pt x="27403" y="12300"/>
                </a:lnTo>
                <a:lnTo>
                  <a:pt x="29841" y="12059"/>
                </a:lnTo>
                <a:lnTo>
                  <a:pt x="31336" y="11750"/>
                </a:lnTo>
                <a:lnTo>
                  <a:pt x="32590" y="11429"/>
                </a:lnTo>
                <a:lnTo>
                  <a:pt x="33142" y="11315"/>
                </a:lnTo>
                <a:lnTo>
                  <a:pt x="35694" y="9711"/>
                </a:lnTo>
                <a:lnTo>
                  <a:pt x="35660" y="8692"/>
                </a:lnTo>
                <a:lnTo>
                  <a:pt x="33417" y="5840"/>
                </a:lnTo>
                <a:lnTo>
                  <a:pt x="33222" y="4890"/>
                </a:lnTo>
                <a:lnTo>
                  <a:pt x="34368" y="4351"/>
                </a:lnTo>
                <a:lnTo>
                  <a:pt x="31888" y="4351"/>
                </a:lnTo>
                <a:lnTo>
                  <a:pt x="31175" y="4306"/>
                </a:lnTo>
                <a:lnTo>
                  <a:pt x="29761" y="4157"/>
                </a:lnTo>
                <a:close/>
              </a:path>
              <a:path w="36195" h="34289">
                <a:moveTo>
                  <a:pt x="34556" y="4157"/>
                </a:moveTo>
                <a:lnTo>
                  <a:pt x="33613" y="4271"/>
                </a:lnTo>
                <a:lnTo>
                  <a:pt x="32716" y="4351"/>
                </a:lnTo>
                <a:lnTo>
                  <a:pt x="34368" y="4351"/>
                </a:lnTo>
                <a:lnTo>
                  <a:pt x="34539" y="4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77644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5" y="148"/>
                </a:moveTo>
                <a:lnTo>
                  <a:pt x="149" y="0"/>
                </a:lnTo>
                <a:lnTo>
                  <a:pt x="0" y="34"/>
                </a:lnTo>
                <a:lnTo>
                  <a:pt x="0" y="263"/>
                </a:lnTo>
                <a:lnTo>
                  <a:pt x="195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8629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3746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15011" y="37438"/>
                </a:moveTo>
                <a:lnTo>
                  <a:pt x="9360" y="37438"/>
                </a:lnTo>
                <a:lnTo>
                  <a:pt x="9280" y="37907"/>
                </a:lnTo>
                <a:lnTo>
                  <a:pt x="10223" y="38022"/>
                </a:lnTo>
                <a:lnTo>
                  <a:pt x="11051" y="38056"/>
                </a:lnTo>
                <a:lnTo>
                  <a:pt x="11764" y="38056"/>
                </a:lnTo>
                <a:lnTo>
                  <a:pt x="12385" y="38022"/>
                </a:lnTo>
                <a:lnTo>
                  <a:pt x="13293" y="37907"/>
                </a:lnTo>
                <a:lnTo>
                  <a:pt x="14351" y="37667"/>
                </a:lnTo>
                <a:lnTo>
                  <a:pt x="15011" y="37438"/>
                </a:lnTo>
                <a:close/>
              </a:path>
              <a:path w="33654" h="38100">
                <a:moveTo>
                  <a:pt x="2828" y="3092"/>
                </a:moveTo>
                <a:lnTo>
                  <a:pt x="161" y="3882"/>
                </a:lnTo>
                <a:lnTo>
                  <a:pt x="164" y="5130"/>
                </a:lnTo>
                <a:lnTo>
                  <a:pt x="264" y="6150"/>
                </a:lnTo>
                <a:lnTo>
                  <a:pt x="508" y="9517"/>
                </a:lnTo>
                <a:lnTo>
                  <a:pt x="630" y="22824"/>
                </a:lnTo>
                <a:lnTo>
                  <a:pt x="513" y="24909"/>
                </a:lnTo>
                <a:lnTo>
                  <a:pt x="387" y="26627"/>
                </a:lnTo>
                <a:lnTo>
                  <a:pt x="0" y="30429"/>
                </a:lnTo>
                <a:lnTo>
                  <a:pt x="712" y="32181"/>
                </a:lnTo>
                <a:lnTo>
                  <a:pt x="9130" y="37472"/>
                </a:lnTo>
                <a:lnTo>
                  <a:pt x="9360" y="37438"/>
                </a:lnTo>
                <a:lnTo>
                  <a:pt x="15011" y="37438"/>
                </a:lnTo>
                <a:lnTo>
                  <a:pt x="16479" y="36293"/>
                </a:lnTo>
                <a:lnTo>
                  <a:pt x="16381" y="35239"/>
                </a:lnTo>
                <a:lnTo>
                  <a:pt x="16283" y="35044"/>
                </a:lnTo>
                <a:lnTo>
                  <a:pt x="16254" y="34815"/>
                </a:lnTo>
                <a:lnTo>
                  <a:pt x="17260" y="31918"/>
                </a:lnTo>
                <a:lnTo>
                  <a:pt x="17651" y="30933"/>
                </a:lnTo>
                <a:lnTo>
                  <a:pt x="17536" y="29994"/>
                </a:lnTo>
                <a:lnTo>
                  <a:pt x="17421" y="29249"/>
                </a:lnTo>
                <a:lnTo>
                  <a:pt x="17260" y="28619"/>
                </a:lnTo>
                <a:lnTo>
                  <a:pt x="17694" y="26466"/>
                </a:lnTo>
                <a:lnTo>
                  <a:pt x="23045" y="19652"/>
                </a:lnTo>
                <a:lnTo>
                  <a:pt x="23827" y="18324"/>
                </a:lnTo>
                <a:lnTo>
                  <a:pt x="26851" y="13662"/>
                </a:lnTo>
                <a:lnTo>
                  <a:pt x="28231" y="11784"/>
                </a:lnTo>
                <a:lnTo>
                  <a:pt x="28864" y="10960"/>
                </a:lnTo>
                <a:lnTo>
                  <a:pt x="29437" y="10765"/>
                </a:lnTo>
                <a:lnTo>
                  <a:pt x="30635" y="10227"/>
                </a:lnTo>
                <a:lnTo>
                  <a:pt x="31382" y="9757"/>
                </a:lnTo>
                <a:lnTo>
                  <a:pt x="31693" y="9517"/>
                </a:lnTo>
                <a:lnTo>
                  <a:pt x="32279" y="9013"/>
                </a:lnTo>
                <a:lnTo>
                  <a:pt x="32485" y="8772"/>
                </a:lnTo>
                <a:lnTo>
                  <a:pt x="19273" y="8772"/>
                </a:lnTo>
                <a:lnTo>
                  <a:pt x="18364" y="8738"/>
                </a:lnTo>
                <a:lnTo>
                  <a:pt x="17375" y="8658"/>
                </a:lnTo>
                <a:lnTo>
                  <a:pt x="16398" y="8543"/>
                </a:lnTo>
                <a:lnTo>
                  <a:pt x="16157" y="8497"/>
                </a:lnTo>
                <a:lnTo>
                  <a:pt x="15927" y="8463"/>
                </a:lnTo>
                <a:lnTo>
                  <a:pt x="15570" y="8417"/>
                </a:lnTo>
                <a:lnTo>
                  <a:pt x="15375" y="8383"/>
                </a:lnTo>
                <a:lnTo>
                  <a:pt x="15179" y="8337"/>
                </a:lnTo>
                <a:lnTo>
                  <a:pt x="15018" y="8303"/>
                </a:lnTo>
                <a:lnTo>
                  <a:pt x="14708" y="8222"/>
                </a:lnTo>
                <a:lnTo>
                  <a:pt x="14547" y="8222"/>
                </a:lnTo>
                <a:lnTo>
                  <a:pt x="14317" y="8188"/>
                </a:lnTo>
                <a:lnTo>
                  <a:pt x="14075" y="8108"/>
                </a:lnTo>
                <a:lnTo>
                  <a:pt x="13730" y="8028"/>
                </a:lnTo>
                <a:lnTo>
                  <a:pt x="13489" y="7993"/>
                </a:lnTo>
                <a:lnTo>
                  <a:pt x="13247" y="7913"/>
                </a:lnTo>
                <a:lnTo>
                  <a:pt x="12741" y="7799"/>
                </a:lnTo>
                <a:lnTo>
                  <a:pt x="12511" y="7719"/>
                </a:lnTo>
                <a:lnTo>
                  <a:pt x="10694" y="7169"/>
                </a:lnTo>
                <a:lnTo>
                  <a:pt x="10545" y="7089"/>
                </a:lnTo>
                <a:lnTo>
                  <a:pt x="10384" y="7054"/>
                </a:lnTo>
                <a:lnTo>
                  <a:pt x="10188" y="7008"/>
                </a:lnTo>
                <a:lnTo>
                  <a:pt x="9671" y="6779"/>
                </a:lnTo>
                <a:lnTo>
                  <a:pt x="8969" y="6505"/>
                </a:lnTo>
                <a:lnTo>
                  <a:pt x="8808" y="6424"/>
                </a:lnTo>
                <a:lnTo>
                  <a:pt x="8107" y="6150"/>
                </a:lnTo>
                <a:lnTo>
                  <a:pt x="7511" y="5840"/>
                </a:lnTo>
                <a:lnTo>
                  <a:pt x="6531" y="5371"/>
                </a:lnTo>
                <a:lnTo>
                  <a:pt x="5206" y="4626"/>
                </a:lnTo>
                <a:lnTo>
                  <a:pt x="2828" y="3092"/>
                </a:lnTo>
                <a:close/>
              </a:path>
              <a:path w="33654" h="38100">
                <a:moveTo>
                  <a:pt x="30474" y="45"/>
                </a:moveTo>
                <a:lnTo>
                  <a:pt x="30340" y="45"/>
                </a:lnTo>
                <a:lnTo>
                  <a:pt x="27564" y="1328"/>
                </a:lnTo>
                <a:lnTo>
                  <a:pt x="27760" y="2279"/>
                </a:lnTo>
                <a:lnTo>
                  <a:pt x="28197" y="2668"/>
                </a:lnTo>
                <a:lnTo>
                  <a:pt x="28622" y="3092"/>
                </a:lnTo>
                <a:lnTo>
                  <a:pt x="29450" y="4111"/>
                </a:lnTo>
                <a:lnTo>
                  <a:pt x="29794" y="4695"/>
                </a:lnTo>
                <a:lnTo>
                  <a:pt x="30002" y="5130"/>
                </a:lnTo>
                <a:lnTo>
                  <a:pt x="30083" y="6035"/>
                </a:lnTo>
                <a:lnTo>
                  <a:pt x="29962" y="6264"/>
                </a:lnTo>
                <a:lnTo>
                  <a:pt x="26932" y="7867"/>
                </a:lnTo>
                <a:lnTo>
                  <a:pt x="25678" y="8188"/>
                </a:lnTo>
                <a:lnTo>
                  <a:pt x="24149" y="8497"/>
                </a:lnTo>
                <a:lnTo>
                  <a:pt x="22412" y="8692"/>
                </a:lnTo>
                <a:lnTo>
                  <a:pt x="20963" y="8772"/>
                </a:lnTo>
                <a:lnTo>
                  <a:pt x="32485" y="8772"/>
                </a:lnTo>
                <a:lnTo>
                  <a:pt x="32800" y="8383"/>
                </a:lnTo>
                <a:lnTo>
                  <a:pt x="33303" y="7524"/>
                </a:lnTo>
                <a:lnTo>
                  <a:pt x="33426" y="7169"/>
                </a:lnTo>
                <a:lnTo>
                  <a:pt x="33551" y="6653"/>
                </a:lnTo>
                <a:lnTo>
                  <a:pt x="33445" y="4111"/>
                </a:lnTo>
                <a:lnTo>
                  <a:pt x="30508" y="114"/>
                </a:lnTo>
                <a:close/>
              </a:path>
              <a:path w="33654" h="38100">
                <a:moveTo>
                  <a:pt x="30439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51931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58544" y="154939"/>
                </a:moveTo>
                <a:lnTo>
                  <a:pt x="58303" y="157479"/>
                </a:lnTo>
                <a:lnTo>
                  <a:pt x="58222" y="158749"/>
                </a:lnTo>
                <a:lnTo>
                  <a:pt x="58659" y="158749"/>
                </a:lnTo>
                <a:lnTo>
                  <a:pt x="58544" y="154939"/>
                </a:lnTo>
                <a:close/>
              </a:path>
              <a:path w="61595" h="158750">
                <a:moveTo>
                  <a:pt x="58425" y="154827"/>
                </a:moveTo>
                <a:close/>
              </a:path>
              <a:path w="61595" h="158750">
                <a:moveTo>
                  <a:pt x="58889" y="152399"/>
                </a:moveTo>
                <a:lnTo>
                  <a:pt x="58579" y="152399"/>
                </a:lnTo>
                <a:lnTo>
                  <a:pt x="58464" y="154939"/>
                </a:lnTo>
                <a:lnTo>
                  <a:pt x="58613" y="154939"/>
                </a:lnTo>
                <a:lnTo>
                  <a:pt x="58889" y="152399"/>
                </a:lnTo>
                <a:close/>
              </a:path>
              <a:path w="61595" h="158750">
                <a:moveTo>
                  <a:pt x="54209" y="97790"/>
                </a:moveTo>
                <a:lnTo>
                  <a:pt x="26771" y="97789"/>
                </a:lnTo>
                <a:lnTo>
                  <a:pt x="27288" y="99059"/>
                </a:lnTo>
                <a:lnTo>
                  <a:pt x="27714" y="99059"/>
                </a:lnTo>
                <a:lnTo>
                  <a:pt x="28070" y="100329"/>
                </a:lnTo>
                <a:lnTo>
                  <a:pt x="28346" y="100329"/>
                </a:lnTo>
                <a:lnTo>
                  <a:pt x="28737" y="102869"/>
                </a:lnTo>
                <a:lnTo>
                  <a:pt x="28898" y="104139"/>
                </a:lnTo>
                <a:lnTo>
                  <a:pt x="28898" y="106679"/>
                </a:lnTo>
                <a:lnTo>
                  <a:pt x="28461" y="110489"/>
                </a:lnTo>
                <a:lnTo>
                  <a:pt x="27955" y="113029"/>
                </a:lnTo>
                <a:lnTo>
                  <a:pt x="27794" y="114299"/>
                </a:lnTo>
                <a:lnTo>
                  <a:pt x="33107" y="114299"/>
                </a:lnTo>
                <a:lnTo>
                  <a:pt x="33417" y="115569"/>
                </a:lnTo>
                <a:lnTo>
                  <a:pt x="34441" y="115569"/>
                </a:lnTo>
                <a:lnTo>
                  <a:pt x="34751" y="116839"/>
                </a:lnTo>
                <a:lnTo>
                  <a:pt x="34993" y="116839"/>
                </a:lnTo>
                <a:lnTo>
                  <a:pt x="35027" y="118109"/>
                </a:lnTo>
                <a:lnTo>
                  <a:pt x="35142" y="119379"/>
                </a:lnTo>
                <a:lnTo>
                  <a:pt x="34751" y="121919"/>
                </a:lnTo>
                <a:lnTo>
                  <a:pt x="37626" y="124459"/>
                </a:lnTo>
                <a:lnTo>
                  <a:pt x="50989" y="140969"/>
                </a:lnTo>
                <a:lnTo>
                  <a:pt x="51702" y="140969"/>
                </a:lnTo>
                <a:lnTo>
                  <a:pt x="53036" y="143509"/>
                </a:lnTo>
                <a:lnTo>
                  <a:pt x="54209" y="146049"/>
                </a:lnTo>
                <a:lnTo>
                  <a:pt x="56141" y="149859"/>
                </a:lnTo>
                <a:lnTo>
                  <a:pt x="57521" y="152399"/>
                </a:lnTo>
                <a:lnTo>
                  <a:pt x="58027" y="153669"/>
                </a:lnTo>
                <a:lnTo>
                  <a:pt x="58425" y="154827"/>
                </a:lnTo>
                <a:lnTo>
                  <a:pt x="58464" y="153669"/>
                </a:lnTo>
                <a:lnTo>
                  <a:pt x="58579" y="152399"/>
                </a:lnTo>
                <a:lnTo>
                  <a:pt x="58889" y="152399"/>
                </a:lnTo>
                <a:lnTo>
                  <a:pt x="59085" y="151129"/>
                </a:lnTo>
                <a:lnTo>
                  <a:pt x="59556" y="149859"/>
                </a:lnTo>
                <a:lnTo>
                  <a:pt x="59993" y="148589"/>
                </a:lnTo>
                <a:lnTo>
                  <a:pt x="60465" y="148589"/>
                </a:lnTo>
                <a:lnTo>
                  <a:pt x="61408" y="147319"/>
                </a:lnTo>
                <a:lnTo>
                  <a:pt x="61508" y="143509"/>
                </a:lnTo>
                <a:lnTo>
                  <a:pt x="61413" y="127000"/>
                </a:lnTo>
                <a:lnTo>
                  <a:pt x="60384" y="114300"/>
                </a:lnTo>
                <a:lnTo>
                  <a:pt x="60074" y="111760"/>
                </a:lnTo>
                <a:lnTo>
                  <a:pt x="59717" y="109220"/>
                </a:lnTo>
                <a:lnTo>
                  <a:pt x="57866" y="105410"/>
                </a:lnTo>
                <a:lnTo>
                  <a:pt x="56302" y="101600"/>
                </a:lnTo>
                <a:lnTo>
                  <a:pt x="54209" y="97790"/>
                </a:lnTo>
                <a:close/>
              </a:path>
              <a:path w="61595" h="158750">
                <a:moveTo>
                  <a:pt x="49494" y="90170"/>
                </a:moveTo>
                <a:lnTo>
                  <a:pt x="14156" y="90169"/>
                </a:lnTo>
                <a:lnTo>
                  <a:pt x="15179" y="91439"/>
                </a:lnTo>
                <a:lnTo>
                  <a:pt x="15685" y="92709"/>
                </a:lnTo>
                <a:lnTo>
                  <a:pt x="16122" y="92709"/>
                </a:lnTo>
                <a:lnTo>
                  <a:pt x="16467" y="93979"/>
                </a:lnTo>
                <a:lnTo>
                  <a:pt x="16823" y="93979"/>
                </a:lnTo>
                <a:lnTo>
                  <a:pt x="17295" y="95249"/>
                </a:lnTo>
                <a:lnTo>
                  <a:pt x="17490" y="96519"/>
                </a:lnTo>
                <a:lnTo>
                  <a:pt x="17812" y="97789"/>
                </a:lnTo>
                <a:lnTo>
                  <a:pt x="17927" y="100329"/>
                </a:lnTo>
                <a:lnTo>
                  <a:pt x="19342" y="99059"/>
                </a:lnTo>
                <a:lnTo>
                  <a:pt x="20676" y="97789"/>
                </a:lnTo>
                <a:lnTo>
                  <a:pt x="54209" y="97790"/>
                </a:lnTo>
                <a:lnTo>
                  <a:pt x="53036" y="96520"/>
                </a:lnTo>
                <a:lnTo>
                  <a:pt x="51702" y="93980"/>
                </a:lnTo>
                <a:lnTo>
                  <a:pt x="50287" y="91440"/>
                </a:lnTo>
                <a:lnTo>
                  <a:pt x="49494" y="90170"/>
                </a:lnTo>
                <a:close/>
              </a:path>
              <a:path w="61595" h="158750">
                <a:moveTo>
                  <a:pt x="5979" y="91439"/>
                </a:moveTo>
                <a:lnTo>
                  <a:pt x="4484" y="91439"/>
                </a:lnTo>
                <a:lnTo>
                  <a:pt x="4956" y="92709"/>
                </a:lnTo>
                <a:lnTo>
                  <a:pt x="5427" y="92709"/>
                </a:lnTo>
                <a:lnTo>
                  <a:pt x="5979" y="91439"/>
                </a:lnTo>
                <a:close/>
              </a:path>
              <a:path w="61595" h="158750">
                <a:moveTo>
                  <a:pt x="7509" y="90169"/>
                </a:moveTo>
                <a:lnTo>
                  <a:pt x="3415" y="90169"/>
                </a:lnTo>
                <a:lnTo>
                  <a:pt x="4162" y="91439"/>
                </a:lnTo>
                <a:lnTo>
                  <a:pt x="6876" y="91439"/>
                </a:lnTo>
                <a:lnTo>
                  <a:pt x="7509" y="90169"/>
                </a:lnTo>
                <a:close/>
              </a:path>
              <a:path w="61595" h="158750">
                <a:moveTo>
                  <a:pt x="13558" y="12699"/>
                </a:moveTo>
                <a:lnTo>
                  <a:pt x="12661" y="13969"/>
                </a:lnTo>
                <a:lnTo>
                  <a:pt x="11085" y="16509"/>
                </a:lnTo>
                <a:lnTo>
                  <a:pt x="9786" y="19049"/>
                </a:lnTo>
                <a:lnTo>
                  <a:pt x="8337" y="21589"/>
                </a:lnTo>
                <a:lnTo>
                  <a:pt x="7198" y="21589"/>
                </a:lnTo>
                <a:lnTo>
                  <a:pt x="6876" y="22859"/>
                </a:lnTo>
                <a:lnTo>
                  <a:pt x="6014" y="22859"/>
                </a:lnTo>
                <a:lnTo>
                  <a:pt x="2196" y="31749"/>
                </a:lnTo>
                <a:lnTo>
                  <a:pt x="1920" y="31749"/>
                </a:lnTo>
                <a:lnTo>
                  <a:pt x="1690" y="33019"/>
                </a:lnTo>
                <a:lnTo>
                  <a:pt x="1529" y="34289"/>
                </a:lnTo>
                <a:lnTo>
                  <a:pt x="1414" y="35559"/>
                </a:lnTo>
                <a:lnTo>
                  <a:pt x="1379" y="41909"/>
                </a:lnTo>
                <a:lnTo>
                  <a:pt x="1575" y="43179"/>
                </a:lnTo>
                <a:lnTo>
                  <a:pt x="2115" y="45719"/>
                </a:lnTo>
                <a:lnTo>
                  <a:pt x="2598" y="46989"/>
                </a:lnTo>
                <a:lnTo>
                  <a:pt x="2828" y="48259"/>
                </a:lnTo>
                <a:lnTo>
                  <a:pt x="0" y="73659"/>
                </a:lnTo>
                <a:lnTo>
                  <a:pt x="195" y="77469"/>
                </a:lnTo>
                <a:lnTo>
                  <a:pt x="666" y="82549"/>
                </a:lnTo>
                <a:lnTo>
                  <a:pt x="977" y="83819"/>
                </a:lnTo>
                <a:lnTo>
                  <a:pt x="1172" y="85089"/>
                </a:lnTo>
                <a:lnTo>
                  <a:pt x="1724" y="86359"/>
                </a:lnTo>
                <a:lnTo>
                  <a:pt x="2161" y="87629"/>
                </a:lnTo>
                <a:lnTo>
                  <a:pt x="2989" y="90169"/>
                </a:lnTo>
                <a:lnTo>
                  <a:pt x="9429" y="90169"/>
                </a:lnTo>
                <a:lnTo>
                  <a:pt x="10418" y="88899"/>
                </a:lnTo>
                <a:lnTo>
                  <a:pt x="47924" y="88899"/>
                </a:lnTo>
                <a:lnTo>
                  <a:pt x="47102" y="87629"/>
                </a:lnTo>
                <a:lnTo>
                  <a:pt x="46194" y="86359"/>
                </a:lnTo>
                <a:lnTo>
                  <a:pt x="45331" y="85089"/>
                </a:lnTo>
                <a:lnTo>
                  <a:pt x="44388" y="85089"/>
                </a:lnTo>
                <a:lnTo>
                  <a:pt x="43365" y="83819"/>
                </a:lnTo>
                <a:lnTo>
                  <a:pt x="43054" y="83819"/>
                </a:lnTo>
                <a:lnTo>
                  <a:pt x="41433" y="82549"/>
                </a:lnTo>
                <a:lnTo>
                  <a:pt x="40214" y="81279"/>
                </a:lnTo>
                <a:lnTo>
                  <a:pt x="38765" y="80009"/>
                </a:lnTo>
                <a:lnTo>
                  <a:pt x="36281" y="77469"/>
                </a:lnTo>
                <a:lnTo>
                  <a:pt x="34556" y="76199"/>
                </a:lnTo>
                <a:lnTo>
                  <a:pt x="31957" y="72389"/>
                </a:lnTo>
                <a:lnTo>
                  <a:pt x="30313" y="71119"/>
                </a:lnTo>
                <a:lnTo>
                  <a:pt x="25356" y="58419"/>
                </a:lnTo>
                <a:lnTo>
                  <a:pt x="25391" y="54609"/>
                </a:lnTo>
                <a:lnTo>
                  <a:pt x="25598" y="53339"/>
                </a:lnTo>
                <a:lnTo>
                  <a:pt x="25713" y="52069"/>
                </a:lnTo>
                <a:lnTo>
                  <a:pt x="25552" y="48259"/>
                </a:lnTo>
                <a:lnTo>
                  <a:pt x="25356" y="46989"/>
                </a:lnTo>
                <a:lnTo>
                  <a:pt x="25000" y="45719"/>
                </a:lnTo>
                <a:lnTo>
                  <a:pt x="24528" y="43179"/>
                </a:lnTo>
                <a:lnTo>
                  <a:pt x="19227" y="30479"/>
                </a:lnTo>
                <a:lnTo>
                  <a:pt x="18008" y="26669"/>
                </a:lnTo>
                <a:lnTo>
                  <a:pt x="17490" y="24129"/>
                </a:lnTo>
                <a:lnTo>
                  <a:pt x="17019" y="22859"/>
                </a:lnTo>
                <a:lnTo>
                  <a:pt x="16628" y="20319"/>
                </a:lnTo>
                <a:lnTo>
                  <a:pt x="16157" y="16509"/>
                </a:lnTo>
                <a:lnTo>
                  <a:pt x="16157" y="15239"/>
                </a:lnTo>
                <a:lnTo>
                  <a:pt x="13443" y="15239"/>
                </a:lnTo>
                <a:lnTo>
                  <a:pt x="13558" y="12699"/>
                </a:lnTo>
                <a:close/>
              </a:path>
              <a:path w="61595" h="158750">
                <a:moveTo>
                  <a:pt x="47924" y="88899"/>
                </a:moveTo>
                <a:lnTo>
                  <a:pt x="10418" y="88899"/>
                </a:lnTo>
                <a:lnTo>
                  <a:pt x="11085" y="90169"/>
                </a:lnTo>
                <a:lnTo>
                  <a:pt x="48747" y="90170"/>
                </a:lnTo>
                <a:lnTo>
                  <a:pt x="47924" y="88899"/>
                </a:lnTo>
                <a:close/>
              </a:path>
              <a:path w="61595" h="158750">
                <a:moveTo>
                  <a:pt x="25391" y="54609"/>
                </a:moveTo>
                <a:lnTo>
                  <a:pt x="25241" y="55879"/>
                </a:lnTo>
                <a:lnTo>
                  <a:pt x="25391" y="54609"/>
                </a:lnTo>
                <a:close/>
              </a:path>
              <a:path w="61595" h="158750">
                <a:moveTo>
                  <a:pt x="17065" y="8889"/>
                </a:moveTo>
                <a:lnTo>
                  <a:pt x="13443" y="15239"/>
                </a:lnTo>
                <a:lnTo>
                  <a:pt x="16157" y="15239"/>
                </a:lnTo>
                <a:lnTo>
                  <a:pt x="16219" y="13715"/>
                </a:lnTo>
                <a:lnTo>
                  <a:pt x="16467" y="11429"/>
                </a:lnTo>
                <a:lnTo>
                  <a:pt x="16743" y="10159"/>
                </a:lnTo>
                <a:lnTo>
                  <a:pt x="17065" y="8889"/>
                </a:lnTo>
                <a:close/>
              </a:path>
              <a:path w="61595" h="158750">
                <a:moveTo>
                  <a:pt x="20952" y="3809"/>
                </a:moveTo>
                <a:lnTo>
                  <a:pt x="16743" y="3809"/>
                </a:lnTo>
                <a:lnTo>
                  <a:pt x="15800" y="5079"/>
                </a:lnTo>
                <a:lnTo>
                  <a:pt x="15570" y="6349"/>
                </a:lnTo>
                <a:lnTo>
                  <a:pt x="15294" y="6349"/>
                </a:lnTo>
                <a:lnTo>
                  <a:pt x="14857" y="7619"/>
                </a:lnTo>
                <a:lnTo>
                  <a:pt x="14466" y="8889"/>
                </a:lnTo>
                <a:lnTo>
                  <a:pt x="17456" y="8889"/>
                </a:lnTo>
                <a:lnTo>
                  <a:pt x="17962" y="7619"/>
                </a:lnTo>
                <a:lnTo>
                  <a:pt x="18560" y="6349"/>
                </a:lnTo>
                <a:lnTo>
                  <a:pt x="19227" y="5079"/>
                </a:lnTo>
                <a:lnTo>
                  <a:pt x="20043" y="5079"/>
                </a:lnTo>
                <a:lnTo>
                  <a:pt x="20952" y="3809"/>
                </a:lnTo>
                <a:close/>
              </a:path>
              <a:path w="61595" h="158750">
                <a:moveTo>
                  <a:pt x="22010" y="0"/>
                </a:moveTo>
                <a:lnTo>
                  <a:pt x="21780" y="0"/>
                </a:lnTo>
                <a:lnTo>
                  <a:pt x="20641" y="1269"/>
                </a:lnTo>
                <a:lnTo>
                  <a:pt x="19146" y="2539"/>
                </a:lnTo>
                <a:lnTo>
                  <a:pt x="17847" y="2539"/>
                </a:lnTo>
                <a:lnTo>
                  <a:pt x="17456" y="3809"/>
                </a:lnTo>
                <a:lnTo>
                  <a:pt x="21975" y="3809"/>
                </a:lnTo>
                <a:lnTo>
                  <a:pt x="23114" y="2540"/>
                </a:lnTo>
                <a:lnTo>
                  <a:pt x="22251" y="1270"/>
                </a:lnTo>
                <a:lnTo>
                  <a:pt x="2201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50827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4" h="147320">
                <a:moveTo>
                  <a:pt x="59205" y="123765"/>
                </a:moveTo>
                <a:lnTo>
                  <a:pt x="50839" y="123765"/>
                </a:lnTo>
                <a:lnTo>
                  <a:pt x="49770" y="124744"/>
                </a:lnTo>
                <a:lnTo>
                  <a:pt x="46861" y="127210"/>
                </a:lnTo>
                <a:lnTo>
                  <a:pt x="35901" y="135354"/>
                </a:lnTo>
                <a:lnTo>
                  <a:pt x="36649" y="135550"/>
                </a:lnTo>
                <a:lnTo>
                  <a:pt x="39558" y="138878"/>
                </a:lnTo>
                <a:lnTo>
                  <a:pt x="39673" y="139465"/>
                </a:lnTo>
                <a:lnTo>
                  <a:pt x="39788" y="139896"/>
                </a:lnTo>
                <a:lnTo>
                  <a:pt x="39869" y="140327"/>
                </a:lnTo>
                <a:lnTo>
                  <a:pt x="39949" y="141932"/>
                </a:lnTo>
                <a:lnTo>
                  <a:pt x="39788" y="142950"/>
                </a:lnTo>
                <a:lnTo>
                  <a:pt x="37465" y="146748"/>
                </a:lnTo>
                <a:lnTo>
                  <a:pt x="39156" y="146670"/>
                </a:lnTo>
                <a:lnTo>
                  <a:pt x="42192" y="146591"/>
                </a:lnTo>
                <a:lnTo>
                  <a:pt x="48440" y="146591"/>
                </a:lnTo>
                <a:lnTo>
                  <a:pt x="50172" y="143381"/>
                </a:lnTo>
                <a:lnTo>
                  <a:pt x="58383" y="125997"/>
                </a:lnTo>
                <a:lnTo>
                  <a:pt x="59205" y="123765"/>
                </a:lnTo>
                <a:close/>
              </a:path>
              <a:path w="64134" h="147320">
                <a:moveTo>
                  <a:pt x="48440" y="146591"/>
                </a:moveTo>
                <a:lnTo>
                  <a:pt x="43606" y="146591"/>
                </a:lnTo>
                <a:lnTo>
                  <a:pt x="44894" y="146630"/>
                </a:lnTo>
                <a:lnTo>
                  <a:pt x="46159" y="146630"/>
                </a:lnTo>
                <a:lnTo>
                  <a:pt x="47298" y="146709"/>
                </a:lnTo>
                <a:lnTo>
                  <a:pt x="48356" y="146748"/>
                </a:lnTo>
                <a:lnTo>
                  <a:pt x="48440" y="146591"/>
                </a:lnTo>
                <a:close/>
              </a:path>
              <a:path w="64134" h="147320">
                <a:moveTo>
                  <a:pt x="2483" y="23809"/>
                </a:moveTo>
                <a:lnTo>
                  <a:pt x="2518" y="24004"/>
                </a:lnTo>
                <a:lnTo>
                  <a:pt x="2679" y="24588"/>
                </a:lnTo>
                <a:lnTo>
                  <a:pt x="2978" y="26191"/>
                </a:lnTo>
                <a:lnTo>
                  <a:pt x="3414" y="28860"/>
                </a:lnTo>
                <a:lnTo>
                  <a:pt x="3622" y="30543"/>
                </a:lnTo>
                <a:lnTo>
                  <a:pt x="3852" y="32845"/>
                </a:lnTo>
                <a:lnTo>
                  <a:pt x="4074" y="36487"/>
                </a:lnTo>
                <a:lnTo>
                  <a:pt x="4015" y="44642"/>
                </a:lnTo>
                <a:lnTo>
                  <a:pt x="793" y="64214"/>
                </a:lnTo>
                <a:lnTo>
                  <a:pt x="436" y="64878"/>
                </a:lnTo>
                <a:lnTo>
                  <a:pt x="241" y="65382"/>
                </a:lnTo>
                <a:lnTo>
                  <a:pt x="80" y="66058"/>
                </a:lnTo>
                <a:lnTo>
                  <a:pt x="0" y="68280"/>
                </a:lnTo>
                <a:lnTo>
                  <a:pt x="160" y="69425"/>
                </a:lnTo>
                <a:lnTo>
                  <a:pt x="6060" y="81324"/>
                </a:lnTo>
                <a:lnTo>
                  <a:pt x="7348" y="82653"/>
                </a:lnTo>
                <a:lnTo>
                  <a:pt x="25552" y="104619"/>
                </a:lnTo>
                <a:lnTo>
                  <a:pt x="26265" y="105168"/>
                </a:lnTo>
                <a:lnTo>
                  <a:pt x="35625" y="126819"/>
                </a:lnTo>
                <a:lnTo>
                  <a:pt x="35330" y="128659"/>
                </a:lnTo>
                <a:lnTo>
                  <a:pt x="35073" y="129952"/>
                </a:lnTo>
                <a:lnTo>
                  <a:pt x="34602" y="131595"/>
                </a:lnTo>
                <a:lnTo>
                  <a:pt x="33969" y="133240"/>
                </a:lnTo>
                <a:lnTo>
                  <a:pt x="33257" y="134963"/>
                </a:lnTo>
                <a:lnTo>
                  <a:pt x="34682" y="135119"/>
                </a:lnTo>
                <a:lnTo>
                  <a:pt x="50839" y="123765"/>
                </a:lnTo>
                <a:lnTo>
                  <a:pt x="59205" y="123765"/>
                </a:lnTo>
                <a:lnTo>
                  <a:pt x="59522" y="122904"/>
                </a:lnTo>
                <a:lnTo>
                  <a:pt x="60108" y="121063"/>
                </a:lnTo>
                <a:lnTo>
                  <a:pt x="60496" y="119771"/>
                </a:lnTo>
                <a:lnTo>
                  <a:pt x="60706" y="119145"/>
                </a:lnTo>
                <a:lnTo>
                  <a:pt x="61204" y="117266"/>
                </a:lnTo>
                <a:lnTo>
                  <a:pt x="61925" y="114054"/>
                </a:lnTo>
                <a:lnTo>
                  <a:pt x="62327" y="112880"/>
                </a:lnTo>
                <a:lnTo>
                  <a:pt x="63930" y="104619"/>
                </a:lnTo>
                <a:lnTo>
                  <a:pt x="63832" y="97060"/>
                </a:lnTo>
                <a:lnTo>
                  <a:pt x="62397" y="89112"/>
                </a:lnTo>
                <a:lnTo>
                  <a:pt x="62155" y="87818"/>
                </a:lnTo>
                <a:lnTo>
                  <a:pt x="34682" y="58373"/>
                </a:lnTo>
                <a:lnTo>
                  <a:pt x="32866" y="57365"/>
                </a:lnTo>
                <a:lnTo>
                  <a:pt x="31141" y="56220"/>
                </a:lnTo>
                <a:lnTo>
                  <a:pt x="7152" y="25218"/>
                </a:lnTo>
                <a:lnTo>
                  <a:pt x="3219" y="25218"/>
                </a:lnTo>
                <a:lnTo>
                  <a:pt x="3024" y="24863"/>
                </a:lnTo>
                <a:lnTo>
                  <a:pt x="2874" y="24508"/>
                </a:lnTo>
                <a:lnTo>
                  <a:pt x="2483" y="23809"/>
                </a:lnTo>
                <a:close/>
              </a:path>
              <a:path w="64134" h="147320">
                <a:moveTo>
                  <a:pt x="62373" y="88987"/>
                </a:moveTo>
                <a:close/>
              </a:path>
              <a:path w="64134" h="147320">
                <a:moveTo>
                  <a:pt x="62339" y="88803"/>
                </a:moveTo>
                <a:lnTo>
                  <a:pt x="62373" y="88987"/>
                </a:lnTo>
                <a:lnTo>
                  <a:pt x="62339" y="88803"/>
                </a:lnTo>
                <a:close/>
              </a:path>
              <a:path w="64134" h="147320">
                <a:moveTo>
                  <a:pt x="5738" y="0"/>
                </a:moveTo>
                <a:lnTo>
                  <a:pt x="1057" y="19812"/>
                </a:lnTo>
                <a:lnTo>
                  <a:pt x="1333" y="20752"/>
                </a:lnTo>
                <a:lnTo>
                  <a:pt x="3219" y="25218"/>
                </a:lnTo>
                <a:lnTo>
                  <a:pt x="7152" y="25218"/>
                </a:lnTo>
                <a:lnTo>
                  <a:pt x="6470" y="23809"/>
                </a:lnTo>
                <a:lnTo>
                  <a:pt x="4632" y="19503"/>
                </a:lnTo>
                <a:lnTo>
                  <a:pt x="8302" y="2393"/>
                </a:lnTo>
                <a:lnTo>
                  <a:pt x="5738" y="0"/>
                </a:lnTo>
                <a:close/>
              </a:path>
              <a:path w="64134" h="147320">
                <a:moveTo>
                  <a:pt x="4565" y="19317"/>
                </a:moveTo>
                <a:lnTo>
                  <a:pt x="4565" y="19503"/>
                </a:lnTo>
                <a:lnTo>
                  <a:pt x="4565" y="19317"/>
                </a:lnTo>
                <a:close/>
              </a:path>
              <a:path w="64134" h="147320">
                <a:moveTo>
                  <a:pt x="4565" y="19068"/>
                </a:moveTo>
                <a:lnTo>
                  <a:pt x="4565" y="19317"/>
                </a:lnTo>
                <a:lnTo>
                  <a:pt x="4565" y="1906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5367" y="260284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09" h="59054">
                <a:moveTo>
                  <a:pt x="52390" y="53048"/>
                </a:moveTo>
                <a:lnTo>
                  <a:pt x="14777" y="53048"/>
                </a:lnTo>
                <a:lnTo>
                  <a:pt x="15524" y="53128"/>
                </a:lnTo>
                <a:lnTo>
                  <a:pt x="16973" y="53368"/>
                </a:lnTo>
                <a:lnTo>
                  <a:pt x="23033" y="56495"/>
                </a:lnTo>
                <a:lnTo>
                  <a:pt x="23861" y="56965"/>
                </a:lnTo>
                <a:lnTo>
                  <a:pt x="30106" y="58843"/>
                </a:lnTo>
                <a:lnTo>
                  <a:pt x="30623" y="58808"/>
                </a:lnTo>
                <a:lnTo>
                  <a:pt x="34280" y="55602"/>
                </a:lnTo>
                <a:lnTo>
                  <a:pt x="50825" y="55602"/>
                </a:lnTo>
                <a:lnTo>
                  <a:pt x="51338" y="54937"/>
                </a:lnTo>
                <a:lnTo>
                  <a:pt x="51736" y="54342"/>
                </a:lnTo>
                <a:lnTo>
                  <a:pt x="52242" y="53403"/>
                </a:lnTo>
                <a:lnTo>
                  <a:pt x="52390" y="53048"/>
                </a:lnTo>
                <a:close/>
              </a:path>
              <a:path w="67309" h="59054">
                <a:moveTo>
                  <a:pt x="50825" y="55602"/>
                </a:moveTo>
                <a:lnTo>
                  <a:pt x="34280" y="55602"/>
                </a:lnTo>
                <a:lnTo>
                  <a:pt x="34981" y="55945"/>
                </a:lnTo>
                <a:lnTo>
                  <a:pt x="36867" y="56770"/>
                </a:lnTo>
                <a:lnTo>
                  <a:pt x="44457" y="58304"/>
                </a:lnTo>
                <a:lnTo>
                  <a:pt x="45285" y="58259"/>
                </a:lnTo>
                <a:lnTo>
                  <a:pt x="50825" y="55602"/>
                </a:lnTo>
                <a:close/>
              </a:path>
              <a:path w="67309" h="59054">
                <a:moveTo>
                  <a:pt x="66251" y="41149"/>
                </a:moveTo>
                <a:lnTo>
                  <a:pt x="2748" y="41149"/>
                </a:lnTo>
                <a:lnTo>
                  <a:pt x="2276" y="41458"/>
                </a:lnTo>
                <a:lnTo>
                  <a:pt x="2205" y="42752"/>
                </a:lnTo>
                <a:lnTo>
                  <a:pt x="2107" y="43496"/>
                </a:lnTo>
                <a:lnTo>
                  <a:pt x="1885" y="44630"/>
                </a:lnTo>
                <a:lnTo>
                  <a:pt x="1853" y="47413"/>
                </a:lnTo>
                <a:lnTo>
                  <a:pt x="1949" y="48432"/>
                </a:lnTo>
                <a:lnTo>
                  <a:pt x="4473" y="55796"/>
                </a:lnTo>
                <a:lnTo>
                  <a:pt x="6048" y="54937"/>
                </a:lnTo>
                <a:lnTo>
                  <a:pt x="7819" y="54193"/>
                </a:lnTo>
                <a:lnTo>
                  <a:pt x="13362" y="53048"/>
                </a:lnTo>
                <a:lnTo>
                  <a:pt x="52390" y="53048"/>
                </a:lnTo>
                <a:lnTo>
                  <a:pt x="52679" y="52349"/>
                </a:lnTo>
                <a:lnTo>
                  <a:pt x="53081" y="50975"/>
                </a:lnTo>
                <a:lnTo>
                  <a:pt x="53346" y="49841"/>
                </a:lnTo>
                <a:lnTo>
                  <a:pt x="54048" y="49727"/>
                </a:lnTo>
                <a:lnTo>
                  <a:pt x="56486" y="49142"/>
                </a:lnTo>
                <a:lnTo>
                  <a:pt x="57118" y="48902"/>
                </a:lnTo>
                <a:lnTo>
                  <a:pt x="57751" y="48707"/>
                </a:lnTo>
                <a:lnTo>
                  <a:pt x="65927" y="41939"/>
                </a:lnTo>
                <a:lnTo>
                  <a:pt x="66251" y="41149"/>
                </a:lnTo>
                <a:close/>
              </a:path>
              <a:path w="67309" h="59054">
                <a:moveTo>
                  <a:pt x="0" y="29249"/>
                </a:moveTo>
                <a:lnTo>
                  <a:pt x="1138" y="33040"/>
                </a:lnTo>
                <a:lnTo>
                  <a:pt x="1792" y="36098"/>
                </a:lnTo>
                <a:lnTo>
                  <a:pt x="2160" y="38766"/>
                </a:lnTo>
                <a:lnTo>
                  <a:pt x="2276" y="41229"/>
                </a:lnTo>
                <a:lnTo>
                  <a:pt x="2748" y="41149"/>
                </a:lnTo>
                <a:lnTo>
                  <a:pt x="66251" y="41149"/>
                </a:lnTo>
                <a:lnTo>
                  <a:pt x="66560" y="40129"/>
                </a:lnTo>
                <a:lnTo>
                  <a:pt x="66689" y="39580"/>
                </a:lnTo>
                <a:lnTo>
                  <a:pt x="5140" y="39580"/>
                </a:lnTo>
                <a:lnTo>
                  <a:pt x="5462" y="39041"/>
                </a:lnTo>
                <a:lnTo>
                  <a:pt x="7733" y="32067"/>
                </a:lnTo>
                <a:lnTo>
                  <a:pt x="6600" y="32067"/>
                </a:lnTo>
                <a:lnTo>
                  <a:pt x="5692" y="31906"/>
                </a:lnTo>
                <a:lnTo>
                  <a:pt x="4599" y="31631"/>
                </a:lnTo>
                <a:lnTo>
                  <a:pt x="3254" y="31128"/>
                </a:lnTo>
                <a:lnTo>
                  <a:pt x="2211" y="30612"/>
                </a:lnTo>
                <a:lnTo>
                  <a:pt x="1724" y="30349"/>
                </a:lnTo>
                <a:lnTo>
                  <a:pt x="0" y="29249"/>
                </a:lnTo>
                <a:close/>
              </a:path>
              <a:path w="67309" h="59054">
                <a:moveTo>
                  <a:pt x="24091" y="13937"/>
                </a:moveTo>
                <a:lnTo>
                  <a:pt x="15754" y="23649"/>
                </a:lnTo>
                <a:lnTo>
                  <a:pt x="15961" y="24863"/>
                </a:lnTo>
                <a:lnTo>
                  <a:pt x="16040" y="27955"/>
                </a:lnTo>
                <a:lnTo>
                  <a:pt x="9314" y="37426"/>
                </a:lnTo>
                <a:lnTo>
                  <a:pt x="8923" y="37552"/>
                </a:lnTo>
                <a:lnTo>
                  <a:pt x="8325" y="37781"/>
                </a:lnTo>
                <a:lnTo>
                  <a:pt x="7543" y="38171"/>
                </a:lnTo>
                <a:lnTo>
                  <a:pt x="6485" y="38766"/>
                </a:lnTo>
                <a:lnTo>
                  <a:pt x="5140" y="39580"/>
                </a:lnTo>
                <a:lnTo>
                  <a:pt x="66689" y="39580"/>
                </a:lnTo>
                <a:lnTo>
                  <a:pt x="66802" y="39041"/>
                </a:lnTo>
                <a:lnTo>
                  <a:pt x="66926" y="37552"/>
                </a:lnTo>
                <a:lnTo>
                  <a:pt x="66845" y="35594"/>
                </a:lnTo>
                <a:lnTo>
                  <a:pt x="66709" y="34529"/>
                </a:lnTo>
                <a:lnTo>
                  <a:pt x="66399" y="33200"/>
                </a:lnTo>
                <a:lnTo>
                  <a:pt x="66062" y="32616"/>
                </a:lnTo>
                <a:lnTo>
                  <a:pt x="52162" y="32616"/>
                </a:lnTo>
                <a:lnTo>
                  <a:pt x="52323" y="32456"/>
                </a:lnTo>
                <a:lnTo>
                  <a:pt x="54128" y="27955"/>
                </a:lnTo>
                <a:lnTo>
                  <a:pt x="54013" y="23924"/>
                </a:lnTo>
                <a:lnTo>
                  <a:pt x="53898" y="23214"/>
                </a:lnTo>
                <a:lnTo>
                  <a:pt x="53737" y="22469"/>
                </a:lnTo>
                <a:lnTo>
                  <a:pt x="53346" y="20946"/>
                </a:lnTo>
                <a:lnTo>
                  <a:pt x="54761" y="19973"/>
                </a:lnTo>
                <a:lnTo>
                  <a:pt x="58654" y="15186"/>
                </a:lnTo>
                <a:lnTo>
                  <a:pt x="28737" y="15186"/>
                </a:lnTo>
                <a:lnTo>
                  <a:pt x="28220" y="14957"/>
                </a:lnTo>
                <a:lnTo>
                  <a:pt x="26966" y="14487"/>
                </a:lnTo>
                <a:lnTo>
                  <a:pt x="26104" y="14246"/>
                </a:lnTo>
                <a:lnTo>
                  <a:pt x="25161" y="14052"/>
                </a:lnTo>
                <a:lnTo>
                  <a:pt x="24091" y="13937"/>
                </a:lnTo>
                <a:close/>
              </a:path>
              <a:path w="67309" h="59054">
                <a:moveTo>
                  <a:pt x="60338" y="29604"/>
                </a:moveTo>
                <a:lnTo>
                  <a:pt x="52162" y="32616"/>
                </a:lnTo>
                <a:lnTo>
                  <a:pt x="66062" y="32616"/>
                </a:lnTo>
                <a:lnTo>
                  <a:pt x="60338" y="29604"/>
                </a:lnTo>
                <a:close/>
              </a:path>
              <a:path w="67309" h="59054">
                <a:moveTo>
                  <a:pt x="7739" y="32032"/>
                </a:moveTo>
                <a:close/>
              </a:path>
              <a:path w="67309" h="59054">
                <a:moveTo>
                  <a:pt x="40294" y="6035"/>
                </a:moveTo>
                <a:lnTo>
                  <a:pt x="28737" y="15186"/>
                </a:lnTo>
                <a:lnTo>
                  <a:pt x="58654" y="15186"/>
                </a:lnTo>
                <a:lnTo>
                  <a:pt x="59963" y="7913"/>
                </a:lnTo>
                <a:lnTo>
                  <a:pt x="44699" y="7913"/>
                </a:lnTo>
                <a:lnTo>
                  <a:pt x="44342" y="7593"/>
                </a:lnTo>
                <a:lnTo>
                  <a:pt x="43319" y="6974"/>
                </a:lnTo>
                <a:lnTo>
                  <a:pt x="42962" y="6814"/>
                </a:lnTo>
                <a:lnTo>
                  <a:pt x="42617" y="6619"/>
                </a:lnTo>
                <a:lnTo>
                  <a:pt x="41743" y="6298"/>
                </a:lnTo>
                <a:lnTo>
                  <a:pt x="41272" y="6184"/>
                </a:lnTo>
                <a:lnTo>
                  <a:pt x="40294" y="6035"/>
                </a:lnTo>
                <a:close/>
              </a:path>
              <a:path w="67309" h="59054">
                <a:moveTo>
                  <a:pt x="55589" y="0"/>
                </a:moveTo>
                <a:lnTo>
                  <a:pt x="44699" y="7913"/>
                </a:lnTo>
                <a:lnTo>
                  <a:pt x="59963" y="7913"/>
                </a:lnTo>
                <a:lnTo>
                  <a:pt x="5558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82945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2518" y="2118"/>
                </a:moveTo>
                <a:lnTo>
                  <a:pt x="2092" y="2118"/>
                </a:lnTo>
                <a:lnTo>
                  <a:pt x="1103" y="2267"/>
                </a:lnTo>
                <a:lnTo>
                  <a:pt x="597" y="2427"/>
                </a:lnTo>
                <a:lnTo>
                  <a:pt x="0" y="2668"/>
                </a:lnTo>
                <a:lnTo>
                  <a:pt x="908" y="3836"/>
                </a:lnTo>
                <a:lnTo>
                  <a:pt x="12074" y="14602"/>
                </a:lnTo>
                <a:lnTo>
                  <a:pt x="12661" y="14292"/>
                </a:lnTo>
                <a:lnTo>
                  <a:pt x="13529" y="14292"/>
                </a:lnTo>
                <a:lnTo>
                  <a:pt x="18721" y="10456"/>
                </a:lnTo>
                <a:lnTo>
                  <a:pt x="18640" y="8383"/>
                </a:lnTo>
                <a:lnTo>
                  <a:pt x="18479" y="7753"/>
                </a:lnTo>
                <a:lnTo>
                  <a:pt x="17893" y="6424"/>
                </a:lnTo>
                <a:lnTo>
                  <a:pt x="17502" y="5680"/>
                </a:lnTo>
                <a:lnTo>
                  <a:pt x="16904" y="4145"/>
                </a:lnTo>
                <a:lnTo>
                  <a:pt x="16559" y="3447"/>
                </a:lnTo>
                <a:lnTo>
                  <a:pt x="16304" y="3012"/>
                </a:lnTo>
                <a:lnTo>
                  <a:pt x="5002" y="3012"/>
                </a:lnTo>
                <a:lnTo>
                  <a:pt x="4645" y="2737"/>
                </a:lnTo>
                <a:lnTo>
                  <a:pt x="3656" y="2313"/>
                </a:lnTo>
                <a:lnTo>
                  <a:pt x="2955" y="2153"/>
                </a:lnTo>
                <a:lnTo>
                  <a:pt x="2518" y="2118"/>
                </a:lnTo>
                <a:close/>
              </a:path>
              <a:path w="19050" h="14604">
                <a:moveTo>
                  <a:pt x="13529" y="14292"/>
                </a:moveTo>
                <a:lnTo>
                  <a:pt x="12707" y="14292"/>
                </a:lnTo>
                <a:lnTo>
                  <a:pt x="12304" y="14487"/>
                </a:lnTo>
                <a:lnTo>
                  <a:pt x="12736" y="14447"/>
                </a:lnTo>
                <a:lnTo>
                  <a:pt x="13529" y="14292"/>
                </a:lnTo>
                <a:close/>
              </a:path>
              <a:path w="19050" h="14604">
                <a:moveTo>
                  <a:pt x="11683" y="0"/>
                </a:moveTo>
                <a:lnTo>
                  <a:pt x="5002" y="3012"/>
                </a:lnTo>
                <a:lnTo>
                  <a:pt x="16304" y="3012"/>
                </a:lnTo>
                <a:lnTo>
                  <a:pt x="116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43709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5" h="187959">
                <a:moveTo>
                  <a:pt x="95585" y="186690"/>
                </a:moveTo>
                <a:lnTo>
                  <a:pt x="86971" y="186690"/>
                </a:lnTo>
                <a:lnTo>
                  <a:pt x="87834" y="187960"/>
                </a:lnTo>
                <a:lnTo>
                  <a:pt x="95067" y="187960"/>
                </a:lnTo>
                <a:lnTo>
                  <a:pt x="95585" y="186690"/>
                </a:lnTo>
                <a:close/>
              </a:path>
              <a:path w="120015" h="187959">
                <a:moveTo>
                  <a:pt x="96804" y="185420"/>
                </a:moveTo>
                <a:lnTo>
                  <a:pt x="85200" y="185420"/>
                </a:lnTo>
                <a:lnTo>
                  <a:pt x="86063" y="186690"/>
                </a:lnTo>
                <a:lnTo>
                  <a:pt x="96447" y="186690"/>
                </a:lnTo>
                <a:lnTo>
                  <a:pt x="96804" y="185420"/>
                </a:lnTo>
                <a:close/>
              </a:path>
              <a:path w="120015" h="187959">
                <a:moveTo>
                  <a:pt x="115238" y="180340"/>
                </a:moveTo>
                <a:lnTo>
                  <a:pt x="80095" y="180340"/>
                </a:lnTo>
                <a:lnTo>
                  <a:pt x="80877" y="181610"/>
                </a:lnTo>
                <a:lnTo>
                  <a:pt x="81705" y="182880"/>
                </a:lnTo>
                <a:lnTo>
                  <a:pt x="82567" y="184150"/>
                </a:lnTo>
                <a:lnTo>
                  <a:pt x="83429" y="184150"/>
                </a:lnTo>
                <a:lnTo>
                  <a:pt x="84292" y="185420"/>
                </a:lnTo>
                <a:lnTo>
                  <a:pt x="97425" y="185420"/>
                </a:lnTo>
                <a:lnTo>
                  <a:pt x="97862" y="184150"/>
                </a:lnTo>
                <a:lnTo>
                  <a:pt x="98218" y="182880"/>
                </a:lnTo>
                <a:lnTo>
                  <a:pt x="112052" y="182880"/>
                </a:lnTo>
                <a:lnTo>
                  <a:pt x="112995" y="181610"/>
                </a:lnTo>
                <a:lnTo>
                  <a:pt x="114571" y="181610"/>
                </a:lnTo>
                <a:lnTo>
                  <a:pt x="115238" y="180340"/>
                </a:lnTo>
                <a:close/>
              </a:path>
              <a:path w="120015" h="187959">
                <a:moveTo>
                  <a:pt x="108556" y="182880"/>
                </a:moveTo>
                <a:lnTo>
                  <a:pt x="98218" y="182880"/>
                </a:lnTo>
                <a:lnTo>
                  <a:pt x="102266" y="184150"/>
                </a:lnTo>
                <a:lnTo>
                  <a:pt x="107176" y="184150"/>
                </a:lnTo>
                <a:lnTo>
                  <a:pt x="108556" y="182880"/>
                </a:lnTo>
                <a:close/>
              </a:path>
              <a:path w="120015" h="187959">
                <a:moveTo>
                  <a:pt x="78197" y="181610"/>
                </a:moveTo>
                <a:lnTo>
                  <a:pt x="72654" y="181610"/>
                </a:lnTo>
                <a:lnTo>
                  <a:pt x="73678" y="182880"/>
                </a:lnTo>
                <a:lnTo>
                  <a:pt x="77024" y="182880"/>
                </a:lnTo>
                <a:lnTo>
                  <a:pt x="78197" y="181610"/>
                </a:lnTo>
                <a:close/>
              </a:path>
              <a:path w="120015" h="187959">
                <a:moveTo>
                  <a:pt x="80095" y="180340"/>
                </a:moveTo>
                <a:lnTo>
                  <a:pt x="70492" y="180340"/>
                </a:lnTo>
                <a:lnTo>
                  <a:pt x="71562" y="181610"/>
                </a:lnTo>
                <a:lnTo>
                  <a:pt x="79773" y="181610"/>
                </a:lnTo>
                <a:lnTo>
                  <a:pt x="80095" y="180340"/>
                </a:lnTo>
                <a:close/>
              </a:path>
              <a:path w="120015" h="187959">
                <a:moveTo>
                  <a:pt x="116342" y="179070"/>
                </a:moveTo>
                <a:lnTo>
                  <a:pt x="69434" y="179070"/>
                </a:lnTo>
                <a:lnTo>
                  <a:pt x="69940" y="180340"/>
                </a:lnTo>
                <a:lnTo>
                  <a:pt x="115824" y="180340"/>
                </a:lnTo>
                <a:lnTo>
                  <a:pt x="116342" y="179070"/>
                </a:lnTo>
                <a:close/>
              </a:path>
              <a:path w="120015" h="187959">
                <a:moveTo>
                  <a:pt x="118308" y="172720"/>
                </a:moveTo>
                <a:lnTo>
                  <a:pt x="67111" y="172720"/>
                </a:lnTo>
                <a:lnTo>
                  <a:pt x="67238" y="173990"/>
                </a:lnTo>
                <a:lnTo>
                  <a:pt x="67387" y="173990"/>
                </a:lnTo>
                <a:lnTo>
                  <a:pt x="67387" y="175260"/>
                </a:lnTo>
                <a:lnTo>
                  <a:pt x="68928" y="179070"/>
                </a:lnTo>
                <a:lnTo>
                  <a:pt x="116767" y="179070"/>
                </a:lnTo>
                <a:lnTo>
                  <a:pt x="117123" y="177800"/>
                </a:lnTo>
                <a:lnTo>
                  <a:pt x="117434" y="177800"/>
                </a:lnTo>
                <a:lnTo>
                  <a:pt x="117675" y="176530"/>
                </a:lnTo>
                <a:lnTo>
                  <a:pt x="117871" y="176530"/>
                </a:lnTo>
                <a:lnTo>
                  <a:pt x="118032" y="175260"/>
                </a:lnTo>
                <a:lnTo>
                  <a:pt x="118308" y="172720"/>
                </a:lnTo>
                <a:close/>
              </a:path>
              <a:path w="120015" h="187959">
                <a:moveTo>
                  <a:pt x="118181" y="171450"/>
                </a:moveTo>
                <a:lnTo>
                  <a:pt x="66560" y="171450"/>
                </a:lnTo>
                <a:lnTo>
                  <a:pt x="66686" y="172720"/>
                </a:lnTo>
                <a:lnTo>
                  <a:pt x="118262" y="172720"/>
                </a:lnTo>
                <a:lnTo>
                  <a:pt x="118181" y="171450"/>
                </a:lnTo>
                <a:close/>
              </a:path>
              <a:path w="120015" h="187959">
                <a:moveTo>
                  <a:pt x="63731" y="170179"/>
                </a:moveTo>
                <a:lnTo>
                  <a:pt x="60430" y="170179"/>
                </a:lnTo>
                <a:lnTo>
                  <a:pt x="60982" y="171449"/>
                </a:lnTo>
                <a:lnTo>
                  <a:pt x="63581" y="171449"/>
                </a:lnTo>
                <a:lnTo>
                  <a:pt x="63731" y="170179"/>
                </a:lnTo>
                <a:close/>
              </a:path>
              <a:path w="120015" h="187959">
                <a:moveTo>
                  <a:pt x="117399" y="168910"/>
                </a:moveTo>
                <a:lnTo>
                  <a:pt x="58544" y="168909"/>
                </a:lnTo>
                <a:lnTo>
                  <a:pt x="59211" y="170179"/>
                </a:lnTo>
                <a:lnTo>
                  <a:pt x="64444" y="170179"/>
                </a:lnTo>
                <a:lnTo>
                  <a:pt x="64754" y="171449"/>
                </a:lnTo>
                <a:lnTo>
                  <a:pt x="117951" y="171450"/>
                </a:lnTo>
                <a:lnTo>
                  <a:pt x="117399" y="168910"/>
                </a:lnTo>
                <a:close/>
              </a:path>
              <a:path w="120015" h="187959">
                <a:moveTo>
                  <a:pt x="55048" y="165099"/>
                </a:moveTo>
                <a:lnTo>
                  <a:pt x="43917" y="165099"/>
                </a:lnTo>
                <a:lnTo>
                  <a:pt x="44860" y="166369"/>
                </a:lnTo>
                <a:lnTo>
                  <a:pt x="47217" y="167639"/>
                </a:lnTo>
                <a:lnTo>
                  <a:pt x="48517" y="168909"/>
                </a:lnTo>
                <a:lnTo>
                  <a:pt x="49621" y="167639"/>
                </a:lnTo>
                <a:lnTo>
                  <a:pt x="50529" y="167639"/>
                </a:lnTo>
                <a:lnTo>
                  <a:pt x="51817" y="166369"/>
                </a:lnTo>
                <a:lnTo>
                  <a:pt x="54577" y="166369"/>
                </a:lnTo>
                <a:lnTo>
                  <a:pt x="55048" y="165099"/>
                </a:lnTo>
                <a:close/>
              </a:path>
              <a:path w="120015" h="187959">
                <a:moveTo>
                  <a:pt x="116296" y="167640"/>
                </a:moveTo>
                <a:lnTo>
                  <a:pt x="57210" y="167639"/>
                </a:lnTo>
                <a:lnTo>
                  <a:pt x="57877" y="168909"/>
                </a:lnTo>
                <a:lnTo>
                  <a:pt x="116686" y="168910"/>
                </a:lnTo>
                <a:lnTo>
                  <a:pt x="116296" y="167640"/>
                </a:lnTo>
                <a:close/>
              </a:path>
              <a:path w="120015" h="187959">
                <a:moveTo>
                  <a:pt x="107015" y="166370"/>
                </a:moveTo>
                <a:lnTo>
                  <a:pt x="56497" y="166369"/>
                </a:lnTo>
                <a:lnTo>
                  <a:pt x="56497" y="167639"/>
                </a:lnTo>
                <a:lnTo>
                  <a:pt x="106785" y="167640"/>
                </a:lnTo>
                <a:lnTo>
                  <a:pt x="107015" y="166370"/>
                </a:lnTo>
                <a:close/>
              </a:path>
              <a:path w="120015" h="187959">
                <a:moveTo>
                  <a:pt x="114571" y="166370"/>
                </a:moveTo>
                <a:lnTo>
                  <a:pt x="110247" y="166370"/>
                </a:lnTo>
                <a:lnTo>
                  <a:pt x="108234" y="167640"/>
                </a:lnTo>
                <a:lnTo>
                  <a:pt x="115042" y="167640"/>
                </a:lnTo>
                <a:lnTo>
                  <a:pt x="114571" y="166370"/>
                </a:lnTo>
                <a:close/>
              </a:path>
              <a:path w="120015" h="187959">
                <a:moveTo>
                  <a:pt x="107096" y="163830"/>
                </a:moveTo>
                <a:lnTo>
                  <a:pt x="41801" y="163829"/>
                </a:lnTo>
                <a:lnTo>
                  <a:pt x="43089" y="165099"/>
                </a:lnTo>
                <a:lnTo>
                  <a:pt x="55048" y="165099"/>
                </a:lnTo>
                <a:lnTo>
                  <a:pt x="55439" y="166369"/>
                </a:lnTo>
                <a:lnTo>
                  <a:pt x="107176" y="166370"/>
                </a:lnTo>
                <a:lnTo>
                  <a:pt x="107096" y="163830"/>
                </a:lnTo>
                <a:close/>
              </a:path>
              <a:path w="120015" h="187959">
                <a:moveTo>
                  <a:pt x="106590" y="162560"/>
                </a:moveTo>
                <a:lnTo>
                  <a:pt x="39673" y="162559"/>
                </a:lnTo>
                <a:lnTo>
                  <a:pt x="41249" y="163829"/>
                </a:lnTo>
                <a:lnTo>
                  <a:pt x="106866" y="163830"/>
                </a:lnTo>
                <a:lnTo>
                  <a:pt x="106590" y="162560"/>
                </a:lnTo>
                <a:close/>
              </a:path>
              <a:path w="120015" h="187959">
                <a:moveTo>
                  <a:pt x="104577" y="160020"/>
                </a:moveTo>
                <a:lnTo>
                  <a:pt x="41329" y="160019"/>
                </a:lnTo>
                <a:lnTo>
                  <a:pt x="40973" y="161289"/>
                </a:lnTo>
                <a:lnTo>
                  <a:pt x="40260" y="162559"/>
                </a:lnTo>
                <a:lnTo>
                  <a:pt x="106199" y="162560"/>
                </a:lnTo>
                <a:lnTo>
                  <a:pt x="105727" y="161290"/>
                </a:lnTo>
                <a:lnTo>
                  <a:pt x="105210" y="161290"/>
                </a:lnTo>
                <a:lnTo>
                  <a:pt x="104577" y="160020"/>
                </a:lnTo>
                <a:close/>
              </a:path>
              <a:path w="120015" h="187959">
                <a:moveTo>
                  <a:pt x="100886" y="158750"/>
                </a:moveTo>
                <a:lnTo>
                  <a:pt x="42031" y="158749"/>
                </a:lnTo>
                <a:lnTo>
                  <a:pt x="41720" y="160019"/>
                </a:lnTo>
                <a:lnTo>
                  <a:pt x="101714" y="160020"/>
                </a:lnTo>
                <a:lnTo>
                  <a:pt x="100886" y="158750"/>
                </a:lnTo>
                <a:close/>
              </a:path>
              <a:path w="120015" h="187959">
                <a:moveTo>
                  <a:pt x="63926" y="157480"/>
                </a:moveTo>
                <a:lnTo>
                  <a:pt x="42387" y="157479"/>
                </a:lnTo>
                <a:lnTo>
                  <a:pt x="42387" y="158749"/>
                </a:lnTo>
                <a:lnTo>
                  <a:pt x="64915" y="158750"/>
                </a:lnTo>
                <a:lnTo>
                  <a:pt x="63926" y="157480"/>
                </a:lnTo>
                <a:close/>
              </a:path>
              <a:path w="120015" h="187959">
                <a:moveTo>
                  <a:pt x="90548" y="157480"/>
                </a:moveTo>
                <a:lnTo>
                  <a:pt x="67824" y="157480"/>
                </a:lnTo>
                <a:lnTo>
                  <a:pt x="66962" y="158750"/>
                </a:lnTo>
                <a:lnTo>
                  <a:pt x="90778" y="158750"/>
                </a:lnTo>
                <a:lnTo>
                  <a:pt x="90548" y="157480"/>
                </a:lnTo>
                <a:close/>
              </a:path>
              <a:path w="120015" h="187959">
                <a:moveTo>
                  <a:pt x="58544" y="149859"/>
                </a:moveTo>
                <a:lnTo>
                  <a:pt x="45412" y="149859"/>
                </a:lnTo>
                <a:lnTo>
                  <a:pt x="44469" y="151129"/>
                </a:lnTo>
                <a:lnTo>
                  <a:pt x="43767" y="153669"/>
                </a:lnTo>
                <a:lnTo>
                  <a:pt x="43250" y="154939"/>
                </a:lnTo>
                <a:lnTo>
                  <a:pt x="42468" y="157479"/>
                </a:lnTo>
                <a:lnTo>
                  <a:pt x="62638" y="157480"/>
                </a:lnTo>
                <a:lnTo>
                  <a:pt x="61615" y="156209"/>
                </a:lnTo>
                <a:lnTo>
                  <a:pt x="54726" y="156209"/>
                </a:lnTo>
                <a:lnTo>
                  <a:pt x="54853" y="154939"/>
                </a:lnTo>
                <a:lnTo>
                  <a:pt x="55278" y="153669"/>
                </a:lnTo>
                <a:lnTo>
                  <a:pt x="55750" y="153669"/>
                </a:lnTo>
                <a:lnTo>
                  <a:pt x="55991" y="152399"/>
                </a:lnTo>
                <a:lnTo>
                  <a:pt x="56578" y="152399"/>
                </a:lnTo>
                <a:lnTo>
                  <a:pt x="57210" y="151129"/>
                </a:lnTo>
                <a:lnTo>
                  <a:pt x="57877" y="151129"/>
                </a:lnTo>
                <a:lnTo>
                  <a:pt x="58544" y="149859"/>
                </a:lnTo>
                <a:close/>
              </a:path>
              <a:path w="120015" h="187959">
                <a:moveTo>
                  <a:pt x="89087" y="154940"/>
                </a:moveTo>
                <a:lnTo>
                  <a:pt x="74310" y="154940"/>
                </a:lnTo>
                <a:lnTo>
                  <a:pt x="71711" y="156210"/>
                </a:lnTo>
                <a:lnTo>
                  <a:pt x="70814" y="157480"/>
                </a:lnTo>
                <a:lnTo>
                  <a:pt x="90306" y="157480"/>
                </a:lnTo>
                <a:lnTo>
                  <a:pt x="89961" y="156210"/>
                </a:lnTo>
                <a:lnTo>
                  <a:pt x="89559" y="156210"/>
                </a:lnTo>
                <a:lnTo>
                  <a:pt x="89087" y="154940"/>
                </a:lnTo>
                <a:close/>
              </a:path>
              <a:path w="120015" h="187959">
                <a:moveTo>
                  <a:pt x="88075" y="153670"/>
                </a:moveTo>
                <a:lnTo>
                  <a:pt x="77772" y="153670"/>
                </a:lnTo>
                <a:lnTo>
                  <a:pt x="76633" y="154940"/>
                </a:lnTo>
                <a:lnTo>
                  <a:pt x="88616" y="154940"/>
                </a:lnTo>
                <a:lnTo>
                  <a:pt x="88075" y="153670"/>
                </a:lnTo>
                <a:close/>
              </a:path>
              <a:path w="120015" h="187959">
                <a:moveTo>
                  <a:pt x="85511" y="152400"/>
                </a:moveTo>
                <a:lnTo>
                  <a:pt x="82602" y="152400"/>
                </a:lnTo>
                <a:lnTo>
                  <a:pt x="80440" y="153670"/>
                </a:lnTo>
                <a:lnTo>
                  <a:pt x="86178" y="153670"/>
                </a:lnTo>
                <a:lnTo>
                  <a:pt x="85511" y="152400"/>
                </a:lnTo>
                <a:close/>
              </a:path>
              <a:path w="120015" h="187959">
                <a:moveTo>
                  <a:pt x="84016" y="151130"/>
                </a:moveTo>
                <a:lnTo>
                  <a:pt x="80486" y="151130"/>
                </a:lnTo>
                <a:lnTo>
                  <a:pt x="81463" y="152400"/>
                </a:lnTo>
                <a:lnTo>
                  <a:pt x="83234" y="152400"/>
                </a:lnTo>
                <a:lnTo>
                  <a:pt x="84016" y="151130"/>
                </a:lnTo>
                <a:close/>
              </a:path>
              <a:path w="120015" h="187959">
                <a:moveTo>
                  <a:pt x="88581" y="148590"/>
                </a:moveTo>
                <a:lnTo>
                  <a:pt x="71872" y="148590"/>
                </a:lnTo>
                <a:lnTo>
                  <a:pt x="73287" y="149860"/>
                </a:lnTo>
                <a:lnTo>
                  <a:pt x="74667" y="149860"/>
                </a:lnTo>
                <a:lnTo>
                  <a:pt x="75966" y="151130"/>
                </a:lnTo>
                <a:lnTo>
                  <a:pt x="86649" y="151130"/>
                </a:lnTo>
                <a:lnTo>
                  <a:pt x="87719" y="149860"/>
                </a:lnTo>
                <a:lnTo>
                  <a:pt x="88581" y="148590"/>
                </a:lnTo>
                <a:close/>
              </a:path>
              <a:path w="120015" h="187959">
                <a:moveTo>
                  <a:pt x="90582" y="146050"/>
                </a:moveTo>
                <a:lnTo>
                  <a:pt x="42617" y="146049"/>
                </a:lnTo>
                <a:lnTo>
                  <a:pt x="43365" y="147319"/>
                </a:lnTo>
                <a:lnTo>
                  <a:pt x="44032" y="148589"/>
                </a:lnTo>
                <a:lnTo>
                  <a:pt x="45021" y="149859"/>
                </a:lnTo>
                <a:lnTo>
                  <a:pt x="59257" y="149859"/>
                </a:lnTo>
                <a:lnTo>
                  <a:pt x="60511" y="148590"/>
                </a:lnTo>
                <a:lnTo>
                  <a:pt x="61891" y="148590"/>
                </a:lnTo>
                <a:lnTo>
                  <a:pt x="62753" y="147320"/>
                </a:lnTo>
                <a:lnTo>
                  <a:pt x="90042" y="147320"/>
                </a:lnTo>
                <a:lnTo>
                  <a:pt x="90582" y="146050"/>
                </a:lnTo>
                <a:close/>
              </a:path>
              <a:path w="120015" h="187959">
                <a:moveTo>
                  <a:pt x="90042" y="147320"/>
                </a:moveTo>
                <a:lnTo>
                  <a:pt x="70849" y="147320"/>
                </a:lnTo>
                <a:lnTo>
                  <a:pt x="71711" y="148590"/>
                </a:lnTo>
                <a:lnTo>
                  <a:pt x="89559" y="148590"/>
                </a:lnTo>
                <a:lnTo>
                  <a:pt x="90042" y="147320"/>
                </a:lnTo>
                <a:close/>
              </a:path>
              <a:path w="120015" h="187959">
                <a:moveTo>
                  <a:pt x="46677" y="143509"/>
                </a:moveTo>
                <a:lnTo>
                  <a:pt x="41088" y="143509"/>
                </a:lnTo>
                <a:lnTo>
                  <a:pt x="41479" y="144779"/>
                </a:lnTo>
                <a:lnTo>
                  <a:pt x="42226" y="146049"/>
                </a:lnTo>
                <a:lnTo>
                  <a:pt x="105325" y="146050"/>
                </a:lnTo>
                <a:lnTo>
                  <a:pt x="106072" y="144780"/>
                </a:lnTo>
                <a:lnTo>
                  <a:pt x="47378" y="144779"/>
                </a:lnTo>
                <a:lnTo>
                  <a:pt x="46677" y="143509"/>
                </a:lnTo>
                <a:close/>
              </a:path>
              <a:path w="120015" h="187959">
                <a:moveTo>
                  <a:pt x="108361" y="142240"/>
                </a:moveTo>
                <a:lnTo>
                  <a:pt x="53116" y="142239"/>
                </a:lnTo>
                <a:lnTo>
                  <a:pt x="51391" y="143509"/>
                </a:lnTo>
                <a:lnTo>
                  <a:pt x="50483" y="143509"/>
                </a:lnTo>
                <a:lnTo>
                  <a:pt x="49782" y="144779"/>
                </a:lnTo>
                <a:lnTo>
                  <a:pt x="107257" y="144780"/>
                </a:lnTo>
                <a:lnTo>
                  <a:pt x="107694" y="143510"/>
                </a:lnTo>
                <a:lnTo>
                  <a:pt x="108361" y="142240"/>
                </a:lnTo>
                <a:close/>
              </a:path>
              <a:path w="120015" h="187959">
                <a:moveTo>
                  <a:pt x="45883" y="142239"/>
                </a:moveTo>
                <a:lnTo>
                  <a:pt x="36879" y="142239"/>
                </a:lnTo>
                <a:lnTo>
                  <a:pt x="37741" y="143509"/>
                </a:lnTo>
                <a:lnTo>
                  <a:pt x="46079" y="143509"/>
                </a:lnTo>
                <a:lnTo>
                  <a:pt x="45883" y="142239"/>
                </a:lnTo>
                <a:close/>
              </a:path>
              <a:path w="120015" h="187959">
                <a:moveTo>
                  <a:pt x="46550" y="140969"/>
                </a:moveTo>
                <a:lnTo>
                  <a:pt x="34245" y="140969"/>
                </a:lnTo>
                <a:lnTo>
                  <a:pt x="34878" y="142239"/>
                </a:lnTo>
                <a:lnTo>
                  <a:pt x="45849" y="142239"/>
                </a:lnTo>
                <a:lnTo>
                  <a:pt x="46550" y="140969"/>
                </a:lnTo>
                <a:close/>
              </a:path>
              <a:path w="120015" h="187959">
                <a:moveTo>
                  <a:pt x="111420" y="134620"/>
                </a:moveTo>
                <a:lnTo>
                  <a:pt x="57095" y="134620"/>
                </a:lnTo>
                <a:lnTo>
                  <a:pt x="56773" y="135890"/>
                </a:lnTo>
                <a:lnTo>
                  <a:pt x="56267" y="137160"/>
                </a:lnTo>
                <a:lnTo>
                  <a:pt x="55876" y="138429"/>
                </a:lnTo>
                <a:lnTo>
                  <a:pt x="55600" y="139699"/>
                </a:lnTo>
                <a:lnTo>
                  <a:pt x="55439" y="140969"/>
                </a:lnTo>
                <a:lnTo>
                  <a:pt x="54611" y="140969"/>
                </a:lnTo>
                <a:lnTo>
                  <a:pt x="53829" y="142239"/>
                </a:lnTo>
                <a:lnTo>
                  <a:pt x="108556" y="142240"/>
                </a:lnTo>
                <a:lnTo>
                  <a:pt x="108832" y="140970"/>
                </a:lnTo>
                <a:lnTo>
                  <a:pt x="108867" y="139700"/>
                </a:lnTo>
                <a:lnTo>
                  <a:pt x="108706" y="138430"/>
                </a:lnTo>
                <a:lnTo>
                  <a:pt x="108315" y="135890"/>
                </a:lnTo>
                <a:lnTo>
                  <a:pt x="110396" y="135890"/>
                </a:lnTo>
                <a:lnTo>
                  <a:pt x="111420" y="134620"/>
                </a:lnTo>
                <a:close/>
              </a:path>
              <a:path w="120015" h="187959">
                <a:moveTo>
                  <a:pt x="47654" y="139699"/>
                </a:moveTo>
                <a:lnTo>
                  <a:pt x="33613" y="139699"/>
                </a:lnTo>
                <a:lnTo>
                  <a:pt x="33774" y="140969"/>
                </a:lnTo>
                <a:lnTo>
                  <a:pt x="47148" y="140969"/>
                </a:lnTo>
                <a:lnTo>
                  <a:pt x="47654" y="139699"/>
                </a:lnTo>
                <a:close/>
              </a:path>
              <a:path w="120015" h="187959">
                <a:moveTo>
                  <a:pt x="42813" y="130809"/>
                </a:moveTo>
                <a:lnTo>
                  <a:pt x="35706" y="130809"/>
                </a:lnTo>
                <a:lnTo>
                  <a:pt x="35234" y="132079"/>
                </a:lnTo>
                <a:lnTo>
                  <a:pt x="35039" y="133349"/>
                </a:lnTo>
                <a:lnTo>
                  <a:pt x="34717" y="135889"/>
                </a:lnTo>
                <a:lnTo>
                  <a:pt x="34291" y="137159"/>
                </a:lnTo>
                <a:lnTo>
                  <a:pt x="33969" y="137159"/>
                </a:lnTo>
                <a:lnTo>
                  <a:pt x="33739" y="138429"/>
                </a:lnTo>
                <a:lnTo>
                  <a:pt x="33463" y="138429"/>
                </a:lnTo>
                <a:lnTo>
                  <a:pt x="33463" y="139699"/>
                </a:lnTo>
                <a:lnTo>
                  <a:pt x="48091" y="139699"/>
                </a:lnTo>
                <a:lnTo>
                  <a:pt x="48402" y="138429"/>
                </a:lnTo>
                <a:lnTo>
                  <a:pt x="48839" y="137159"/>
                </a:lnTo>
                <a:lnTo>
                  <a:pt x="48839" y="135889"/>
                </a:lnTo>
                <a:lnTo>
                  <a:pt x="48712" y="134619"/>
                </a:lnTo>
                <a:lnTo>
                  <a:pt x="48045" y="134619"/>
                </a:lnTo>
                <a:lnTo>
                  <a:pt x="47459" y="133349"/>
                </a:lnTo>
                <a:lnTo>
                  <a:pt x="46792" y="133349"/>
                </a:lnTo>
                <a:lnTo>
                  <a:pt x="45768" y="132079"/>
                </a:lnTo>
                <a:lnTo>
                  <a:pt x="43606" y="132079"/>
                </a:lnTo>
                <a:lnTo>
                  <a:pt x="42813" y="130809"/>
                </a:lnTo>
                <a:close/>
              </a:path>
              <a:path w="120015" h="187959">
                <a:moveTo>
                  <a:pt x="117123" y="132080"/>
                </a:moveTo>
                <a:lnTo>
                  <a:pt x="58268" y="132080"/>
                </a:lnTo>
                <a:lnTo>
                  <a:pt x="57831" y="133350"/>
                </a:lnTo>
                <a:lnTo>
                  <a:pt x="57440" y="134620"/>
                </a:lnTo>
                <a:lnTo>
                  <a:pt x="113271" y="134620"/>
                </a:lnTo>
                <a:lnTo>
                  <a:pt x="114801" y="133350"/>
                </a:lnTo>
                <a:lnTo>
                  <a:pt x="116100" y="133350"/>
                </a:lnTo>
                <a:lnTo>
                  <a:pt x="117123" y="132080"/>
                </a:lnTo>
                <a:close/>
              </a:path>
              <a:path w="120015" h="187959">
                <a:moveTo>
                  <a:pt x="57686" y="106680"/>
                </a:moveTo>
                <a:lnTo>
                  <a:pt x="45653" y="106679"/>
                </a:lnTo>
                <a:lnTo>
                  <a:pt x="46677" y="107949"/>
                </a:lnTo>
                <a:lnTo>
                  <a:pt x="49034" y="107950"/>
                </a:lnTo>
                <a:lnTo>
                  <a:pt x="51276" y="110490"/>
                </a:lnTo>
                <a:lnTo>
                  <a:pt x="52254" y="110490"/>
                </a:lnTo>
                <a:lnTo>
                  <a:pt x="53162" y="111760"/>
                </a:lnTo>
                <a:lnTo>
                  <a:pt x="53979" y="113030"/>
                </a:lnTo>
                <a:lnTo>
                  <a:pt x="54726" y="114300"/>
                </a:lnTo>
                <a:lnTo>
                  <a:pt x="55393" y="114300"/>
                </a:lnTo>
                <a:lnTo>
                  <a:pt x="56026" y="115570"/>
                </a:lnTo>
                <a:lnTo>
                  <a:pt x="56578" y="116840"/>
                </a:lnTo>
                <a:lnTo>
                  <a:pt x="57486" y="118110"/>
                </a:lnTo>
                <a:lnTo>
                  <a:pt x="57877" y="119380"/>
                </a:lnTo>
                <a:lnTo>
                  <a:pt x="58188" y="120650"/>
                </a:lnTo>
                <a:lnTo>
                  <a:pt x="58705" y="121920"/>
                </a:lnTo>
                <a:lnTo>
                  <a:pt x="58901" y="123190"/>
                </a:lnTo>
                <a:lnTo>
                  <a:pt x="59177" y="124460"/>
                </a:lnTo>
                <a:lnTo>
                  <a:pt x="59274" y="125730"/>
                </a:lnTo>
                <a:lnTo>
                  <a:pt x="59332" y="129540"/>
                </a:lnTo>
                <a:lnTo>
                  <a:pt x="59257" y="130810"/>
                </a:lnTo>
                <a:lnTo>
                  <a:pt x="58740" y="132080"/>
                </a:lnTo>
                <a:lnTo>
                  <a:pt x="117560" y="132080"/>
                </a:lnTo>
                <a:lnTo>
                  <a:pt x="117951" y="130810"/>
                </a:lnTo>
                <a:lnTo>
                  <a:pt x="118584" y="129540"/>
                </a:lnTo>
                <a:lnTo>
                  <a:pt x="119055" y="129540"/>
                </a:lnTo>
                <a:lnTo>
                  <a:pt x="119366" y="128270"/>
                </a:lnTo>
                <a:lnTo>
                  <a:pt x="119596" y="127000"/>
                </a:lnTo>
                <a:lnTo>
                  <a:pt x="61615" y="127000"/>
                </a:lnTo>
                <a:lnTo>
                  <a:pt x="60821" y="123190"/>
                </a:lnTo>
                <a:lnTo>
                  <a:pt x="59487" y="118110"/>
                </a:lnTo>
                <a:lnTo>
                  <a:pt x="58935" y="115570"/>
                </a:lnTo>
                <a:lnTo>
                  <a:pt x="58107" y="110490"/>
                </a:lnTo>
                <a:lnTo>
                  <a:pt x="57686" y="106680"/>
                </a:lnTo>
                <a:close/>
              </a:path>
              <a:path w="120015" h="187959">
                <a:moveTo>
                  <a:pt x="41364" y="129539"/>
                </a:moveTo>
                <a:lnTo>
                  <a:pt x="36683" y="129539"/>
                </a:lnTo>
                <a:lnTo>
                  <a:pt x="36131" y="130809"/>
                </a:lnTo>
                <a:lnTo>
                  <a:pt x="42065" y="130809"/>
                </a:lnTo>
                <a:lnTo>
                  <a:pt x="41364" y="129539"/>
                </a:lnTo>
                <a:close/>
              </a:path>
              <a:path w="120015" h="187959">
                <a:moveTo>
                  <a:pt x="78197" y="100330"/>
                </a:moveTo>
                <a:lnTo>
                  <a:pt x="64122" y="110490"/>
                </a:lnTo>
                <a:lnTo>
                  <a:pt x="63616" y="111760"/>
                </a:lnTo>
                <a:lnTo>
                  <a:pt x="63420" y="113030"/>
                </a:lnTo>
                <a:lnTo>
                  <a:pt x="63259" y="114300"/>
                </a:lnTo>
                <a:lnTo>
                  <a:pt x="63144" y="115570"/>
                </a:lnTo>
                <a:lnTo>
                  <a:pt x="63110" y="120650"/>
                </a:lnTo>
                <a:lnTo>
                  <a:pt x="63225" y="123190"/>
                </a:lnTo>
                <a:lnTo>
                  <a:pt x="63501" y="124460"/>
                </a:lnTo>
                <a:lnTo>
                  <a:pt x="61615" y="127000"/>
                </a:lnTo>
                <a:lnTo>
                  <a:pt x="119596" y="127000"/>
                </a:lnTo>
                <a:lnTo>
                  <a:pt x="119596" y="124460"/>
                </a:lnTo>
                <a:lnTo>
                  <a:pt x="119481" y="123190"/>
                </a:lnTo>
                <a:lnTo>
                  <a:pt x="119331" y="121920"/>
                </a:lnTo>
                <a:lnTo>
                  <a:pt x="119090" y="121920"/>
                </a:lnTo>
                <a:lnTo>
                  <a:pt x="118814" y="120650"/>
                </a:lnTo>
                <a:lnTo>
                  <a:pt x="118503" y="119380"/>
                </a:lnTo>
                <a:lnTo>
                  <a:pt x="117675" y="119380"/>
                </a:lnTo>
                <a:lnTo>
                  <a:pt x="117238" y="118110"/>
                </a:lnTo>
                <a:lnTo>
                  <a:pt x="106785" y="118110"/>
                </a:lnTo>
                <a:lnTo>
                  <a:pt x="107061" y="116840"/>
                </a:lnTo>
                <a:lnTo>
                  <a:pt x="67548" y="116840"/>
                </a:lnTo>
                <a:lnTo>
                  <a:pt x="67031" y="115570"/>
                </a:lnTo>
                <a:lnTo>
                  <a:pt x="66835" y="114300"/>
                </a:lnTo>
                <a:lnTo>
                  <a:pt x="66525" y="113030"/>
                </a:lnTo>
                <a:lnTo>
                  <a:pt x="66525" y="110490"/>
                </a:lnTo>
                <a:lnTo>
                  <a:pt x="67353" y="109220"/>
                </a:lnTo>
                <a:lnTo>
                  <a:pt x="68997" y="107950"/>
                </a:lnTo>
                <a:lnTo>
                  <a:pt x="70734" y="105410"/>
                </a:lnTo>
                <a:lnTo>
                  <a:pt x="71596" y="105410"/>
                </a:lnTo>
                <a:lnTo>
                  <a:pt x="72424" y="104140"/>
                </a:lnTo>
                <a:lnTo>
                  <a:pt x="73287" y="102870"/>
                </a:lnTo>
                <a:lnTo>
                  <a:pt x="74149" y="102870"/>
                </a:lnTo>
                <a:lnTo>
                  <a:pt x="75805" y="101600"/>
                </a:lnTo>
                <a:lnTo>
                  <a:pt x="76633" y="101600"/>
                </a:lnTo>
                <a:lnTo>
                  <a:pt x="78197" y="100330"/>
                </a:lnTo>
                <a:close/>
              </a:path>
              <a:path w="120015" h="187959">
                <a:moveTo>
                  <a:pt x="116261" y="116840"/>
                </a:moveTo>
                <a:lnTo>
                  <a:pt x="107291" y="116840"/>
                </a:lnTo>
                <a:lnTo>
                  <a:pt x="106785" y="118110"/>
                </a:lnTo>
                <a:lnTo>
                  <a:pt x="116767" y="118110"/>
                </a:lnTo>
                <a:lnTo>
                  <a:pt x="116261" y="116840"/>
                </a:lnTo>
                <a:close/>
              </a:path>
              <a:path w="120015" h="187959">
                <a:moveTo>
                  <a:pt x="108039" y="105410"/>
                </a:moveTo>
                <a:lnTo>
                  <a:pt x="95619" y="105410"/>
                </a:lnTo>
                <a:lnTo>
                  <a:pt x="94515" y="106680"/>
                </a:lnTo>
                <a:lnTo>
                  <a:pt x="93733" y="107950"/>
                </a:lnTo>
                <a:lnTo>
                  <a:pt x="80486" y="107950"/>
                </a:lnTo>
                <a:lnTo>
                  <a:pt x="79819" y="109220"/>
                </a:lnTo>
                <a:lnTo>
                  <a:pt x="79221" y="110490"/>
                </a:lnTo>
                <a:lnTo>
                  <a:pt x="78473" y="110490"/>
                </a:lnTo>
                <a:lnTo>
                  <a:pt x="78197" y="111760"/>
                </a:lnTo>
                <a:lnTo>
                  <a:pt x="72815" y="111760"/>
                </a:lnTo>
                <a:lnTo>
                  <a:pt x="71907" y="113030"/>
                </a:lnTo>
                <a:lnTo>
                  <a:pt x="71125" y="113030"/>
                </a:lnTo>
                <a:lnTo>
                  <a:pt x="70377" y="114300"/>
                </a:lnTo>
                <a:lnTo>
                  <a:pt x="69158" y="114300"/>
                </a:lnTo>
                <a:lnTo>
                  <a:pt x="68687" y="115570"/>
                </a:lnTo>
                <a:lnTo>
                  <a:pt x="68296" y="115570"/>
                </a:lnTo>
                <a:lnTo>
                  <a:pt x="67548" y="116840"/>
                </a:lnTo>
                <a:lnTo>
                  <a:pt x="107061" y="116840"/>
                </a:lnTo>
                <a:lnTo>
                  <a:pt x="107613" y="114300"/>
                </a:lnTo>
                <a:lnTo>
                  <a:pt x="107924" y="113030"/>
                </a:lnTo>
                <a:lnTo>
                  <a:pt x="108280" y="110490"/>
                </a:lnTo>
                <a:lnTo>
                  <a:pt x="108395" y="109220"/>
                </a:lnTo>
                <a:lnTo>
                  <a:pt x="108315" y="106680"/>
                </a:lnTo>
                <a:lnTo>
                  <a:pt x="108039" y="105410"/>
                </a:lnTo>
                <a:close/>
              </a:path>
              <a:path w="120015" h="187959">
                <a:moveTo>
                  <a:pt x="37074" y="109219"/>
                </a:moveTo>
                <a:lnTo>
                  <a:pt x="24850" y="109219"/>
                </a:lnTo>
                <a:lnTo>
                  <a:pt x="25356" y="110489"/>
                </a:lnTo>
                <a:lnTo>
                  <a:pt x="26460" y="110489"/>
                </a:lnTo>
                <a:lnTo>
                  <a:pt x="27047" y="111759"/>
                </a:lnTo>
                <a:lnTo>
                  <a:pt x="33774" y="111759"/>
                </a:lnTo>
                <a:lnTo>
                  <a:pt x="35740" y="110489"/>
                </a:lnTo>
                <a:lnTo>
                  <a:pt x="37074" y="109219"/>
                </a:lnTo>
                <a:close/>
              </a:path>
              <a:path w="120015" h="187959">
                <a:moveTo>
                  <a:pt x="39834" y="107949"/>
                </a:moveTo>
                <a:lnTo>
                  <a:pt x="23907" y="107949"/>
                </a:lnTo>
                <a:lnTo>
                  <a:pt x="24344" y="109219"/>
                </a:lnTo>
                <a:lnTo>
                  <a:pt x="38730" y="109219"/>
                </a:lnTo>
                <a:lnTo>
                  <a:pt x="39834" y="107949"/>
                </a:lnTo>
                <a:close/>
              </a:path>
              <a:path w="120015" h="187959">
                <a:moveTo>
                  <a:pt x="53036" y="60960"/>
                </a:moveTo>
                <a:lnTo>
                  <a:pt x="29174" y="60959"/>
                </a:lnTo>
                <a:lnTo>
                  <a:pt x="29726" y="62229"/>
                </a:lnTo>
                <a:lnTo>
                  <a:pt x="33027" y="62229"/>
                </a:lnTo>
                <a:lnTo>
                  <a:pt x="33935" y="63499"/>
                </a:lnTo>
                <a:lnTo>
                  <a:pt x="35625" y="63500"/>
                </a:lnTo>
                <a:lnTo>
                  <a:pt x="36453" y="64770"/>
                </a:lnTo>
                <a:lnTo>
                  <a:pt x="37201" y="64770"/>
                </a:lnTo>
                <a:lnTo>
                  <a:pt x="37902" y="66040"/>
                </a:lnTo>
                <a:lnTo>
                  <a:pt x="39202" y="67310"/>
                </a:lnTo>
                <a:lnTo>
                  <a:pt x="40375" y="68580"/>
                </a:lnTo>
                <a:lnTo>
                  <a:pt x="45297" y="78740"/>
                </a:lnTo>
                <a:lnTo>
                  <a:pt x="45849" y="80010"/>
                </a:lnTo>
                <a:lnTo>
                  <a:pt x="46792" y="82550"/>
                </a:lnTo>
                <a:lnTo>
                  <a:pt x="47620" y="85090"/>
                </a:lnTo>
                <a:lnTo>
                  <a:pt x="48597" y="87630"/>
                </a:lnTo>
                <a:lnTo>
                  <a:pt x="49069" y="90170"/>
                </a:lnTo>
                <a:lnTo>
                  <a:pt x="49460" y="91440"/>
                </a:lnTo>
                <a:lnTo>
                  <a:pt x="49736" y="93980"/>
                </a:lnTo>
                <a:lnTo>
                  <a:pt x="49931" y="95250"/>
                </a:lnTo>
                <a:lnTo>
                  <a:pt x="50172" y="97790"/>
                </a:lnTo>
                <a:lnTo>
                  <a:pt x="9797" y="97789"/>
                </a:lnTo>
                <a:lnTo>
                  <a:pt x="9832" y="100329"/>
                </a:lnTo>
                <a:lnTo>
                  <a:pt x="10188" y="102869"/>
                </a:lnTo>
                <a:lnTo>
                  <a:pt x="10545" y="104139"/>
                </a:lnTo>
                <a:lnTo>
                  <a:pt x="10775" y="104139"/>
                </a:lnTo>
                <a:lnTo>
                  <a:pt x="11246" y="105409"/>
                </a:lnTo>
                <a:lnTo>
                  <a:pt x="22769" y="105409"/>
                </a:lnTo>
                <a:lnTo>
                  <a:pt x="23470" y="107949"/>
                </a:lnTo>
                <a:lnTo>
                  <a:pt x="42698" y="107949"/>
                </a:lnTo>
                <a:lnTo>
                  <a:pt x="43560" y="106679"/>
                </a:lnTo>
                <a:lnTo>
                  <a:pt x="57686" y="106680"/>
                </a:lnTo>
                <a:lnTo>
                  <a:pt x="57406" y="104140"/>
                </a:lnTo>
                <a:lnTo>
                  <a:pt x="57325" y="102870"/>
                </a:lnTo>
                <a:lnTo>
                  <a:pt x="57360" y="97790"/>
                </a:lnTo>
                <a:lnTo>
                  <a:pt x="57682" y="95250"/>
                </a:lnTo>
                <a:lnTo>
                  <a:pt x="56739" y="95250"/>
                </a:lnTo>
                <a:lnTo>
                  <a:pt x="56463" y="93980"/>
                </a:lnTo>
                <a:lnTo>
                  <a:pt x="56221" y="93980"/>
                </a:lnTo>
                <a:lnTo>
                  <a:pt x="55750" y="91440"/>
                </a:lnTo>
                <a:lnTo>
                  <a:pt x="55715" y="87630"/>
                </a:lnTo>
                <a:lnTo>
                  <a:pt x="56026" y="87630"/>
                </a:lnTo>
                <a:lnTo>
                  <a:pt x="56221" y="86360"/>
                </a:lnTo>
                <a:lnTo>
                  <a:pt x="56221" y="83820"/>
                </a:lnTo>
                <a:lnTo>
                  <a:pt x="56026" y="81280"/>
                </a:lnTo>
                <a:lnTo>
                  <a:pt x="55600" y="80010"/>
                </a:lnTo>
                <a:lnTo>
                  <a:pt x="55163" y="78740"/>
                </a:lnTo>
                <a:lnTo>
                  <a:pt x="54577" y="77470"/>
                </a:lnTo>
                <a:lnTo>
                  <a:pt x="53864" y="74930"/>
                </a:lnTo>
                <a:lnTo>
                  <a:pt x="53438" y="74930"/>
                </a:lnTo>
                <a:lnTo>
                  <a:pt x="52967" y="73660"/>
                </a:lnTo>
                <a:lnTo>
                  <a:pt x="52806" y="73660"/>
                </a:lnTo>
                <a:lnTo>
                  <a:pt x="52484" y="72390"/>
                </a:lnTo>
                <a:lnTo>
                  <a:pt x="52288" y="71120"/>
                </a:lnTo>
                <a:lnTo>
                  <a:pt x="51978" y="69850"/>
                </a:lnTo>
                <a:lnTo>
                  <a:pt x="51978" y="66040"/>
                </a:lnTo>
                <a:lnTo>
                  <a:pt x="52219" y="64770"/>
                </a:lnTo>
                <a:lnTo>
                  <a:pt x="52530" y="63500"/>
                </a:lnTo>
                <a:lnTo>
                  <a:pt x="52760" y="62230"/>
                </a:lnTo>
                <a:lnTo>
                  <a:pt x="53036" y="60960"/>
                </a:lnTo>
                <a:close/>
              </a:path>
              <a:path w="120015" h="187959">
                <a:moveTo>
                  <a:pt x="92204" y="106680"/>
                </a:moveTo>
                <a:lnTo>
                  <a:pt x="81705" y="106680"/>
                </a:lnTo>
                <a:lnTo>
                  <a:pt x="81268" y="107950"/>
                </a:lnTo>
                <a:lnTo>
                  <a:pt x="93066" y="107950"/>
                </a:lnTo>
                <a:lnTo>
                  <a:pt x="92204" y="106680"/>
                </a:lnTo>
                <a:close/>
              </a:path>
              <a:path w="120015" h="187959">
                <a:moveTo>
                  <a:pt x="12661" y="105409"/>
                </a:moveTo>
                <a:lnTo>
                  <a:pt x="11833" y="105409"/>
                </a:lnTo>
                <a:lnTo>
                  <a:pt x="12465" y="106679"/>
                </a:lnTo>
                <a:lnTo>
                  <a:pt x="12661" y="105409"/>
                </a:lnTo>
                <a:close/>
              </a:path>
              <a:path w="120015" h="187959">
                <a:moveTo>
                  <a:pt x="21975" y="105409"/>
                </a:moveTo>
                <a:lnTo>
                  <a:pt x="12856" y="105409"/>
                </a:lnTo>
                <a:lnTo>
                  <a:pt x="14156" y="106679"/>
                </a:lnTo>
                <a:lnTo>
                  <a:pt x="21032" y="106679"/>
                </a:lnTo>
                <a:lnTo>
                  <a:pt x="21975" y="105409"/>
                </a:lnTo>
                <a:close/>
              </a:path>
              <a:path w="120015" h="187959">
                <a:moveTo>
                  <a:pt x="89800" y="105410"/>
                </a:moveTo>
                <a:lnTo>
                  <a:pt x="83740" y="105410"/>
                </a:lnTo>
                <a:lnTo>
                  <a:pt x="83200" y="106680"/>
                </a:lnTo>
                <a:lnTo>
                  <a:pt x="90582" y="106680"/>
                </a:lnTo>
                <a:lnTo>
                  <a:pt x="89800" y="105410"/>
                </a:lnTo>
                <a:close/>
              </a:path>
              <a:path w="120015" h="187959">
                <a:moveTo>
                  <a:pt x="107061" y="104140"/>
                </a:moveTo>
                <a:lnTo>
                  <a:pt x="97816" y="104140"/>
                </a:lnTo>
                <a:lnTo>
                  <a:pt x="96286" y="105410"/>
                </a:lnTo>
                <a:lnTo>
                  <a:pt x="107613" y="105410"/>
                </a:lnTo>
                <a:lnTo>
                  <a:pt x="107061" y="104140"/>
                </a:lnTo>
                <a:close/>
              </a:path>
              <a:path w="120015" h="187959">
                <a:moveTo>
                  <a:pt x="106118" y="102870"/>
                </a:moveTo>
                <a:lnTo>
                  <a:pt x="101633" y="102870"/>
                </a:lnTo>
                <a:lnTo>
                  <a:pt x="100575" y="104140"/>
                </a:lnTo>
                <a:lnTo>
                  <a:pt x="106429" y="104140"/>
                </a:lnTo>
                <a:lnTo>
                  <a:pt x="106118" y="102870"/>
                </a:lnTo>
                <a:close/>
              </a:path>
              <a:path w="120015" h="187959">
                <a:moveTo>
                  <a:pt x="64618" y="100056"/>
                </a:moveTo>
                <a:lnTo>
                  <a:pt x="64478" y="100330"/>
                </a:lnTo>
                <a:lnTo>
                  <a:pt x="64618" y="100056"/>
                </a:lnTo>
                <a:close/>
              </a:path>
              <a:path w="120015" h="187959">
                <a:moveTo>
                  <a:pt x="98057" y="96520"/>
                </a:moveTo>
                <a:lnTo>
                  <a:pt x="73252" y="96520"/>
                </a:lnTo>
                <a:lnTo>
                  <a:pt x="71987" y="97790"/>
                </a:lnTo>
                <a:lnTo>
                  <a:pt x="70849" y="99060"/>
                </a:lnTo>
                <a:lnTo>
                  <a:pt x="69825" y="100330"/>
                </a:lnTo>
                <a:lnTo>
                  <a:pt x="81785" y="100330"/>
                </a:lnTo>
                <a:lnTo>
                  <a:pt x="83544" y="99060"/>
                </a:lnTo>
                <a:lnTo>
                  <a:pt x="92790" y="99060"/>
                </a:lnTo>
                <a:lnTo>
                  <a:pt x="94676" y="97790"/>
                </a:lnTo>
                <a:lnTo>
                  <a:pt x="96252" y="97790"/>
                </a:lnTo>
                <a:lnTo>
                  <a:pt x="98057" y="96520"/>
                </a:lnTo>
                <a:close/>
              </a:path>
              <a:path w="120015" h="187959">
                <a:moveTo>
                  <a:pt x="94320" y="41910"/>
                </a:moveTo>
                <a:lnTo>
                  <a:pt x="89881" y="41910"/>
                </a:lnTo>
                <a:lnTo>
                  <a:pt x="89961" y="45720"/>
                </a:lnTo>
                <a:lnTo>
                  <a:pt x="89800" y="48260"/>
                </a:lnTo>
                <a:lnTo>
                  <a:pt x="89294" y="50800"/>
                </a:lnTo>
                <a:lnTo>
                  <a:pt x="88938" y="53340"/>
                </a:lnTo>
                <a:lnTo>
                  <a:pt x="88547" y="54610"/>
                </a:lnTo>
                <a:lnTo>
                  <a:pt x="83475" y="66040"/>
                </a:lnTo>
                <a:lnTo>
                  <a:pt x="82211" y="68580"/>
                </a:lnTo>
                <a:lnTo>
                  <a:pt x="80957" y="69850"/>
                </a:lnTo>
                <a:lnTo>
                  <a:pt x="79819" y="71120"/>
                </a:lnTo>
                <a:lnTo>
                  <a:pt x="77887" y="73660"/>
                </a:lnTo>
                <a:lnTo>
                  <a:pt x="76633" y="76200"/>
                </a:lnTo>
                <a:lnTo>
                  <a:pt x="75610" y="77470"/>
                </a:lnTo>
                <a:lnTo>
                  <a:pt x="73804" y="80010"/>
                </a:lnTo>
                <a:lnTo>
                  <a:pt x="72976" y="81280"/>
                </a:lnTo>
                <a:lnTo>
                  <a:pt x="71481" y="83820"/>
                </a:lnTo>
                <a:lnTo>
                  <a:pt x="70147" y="85090"/>
                </a:lnTo>
                <a:lnTo>
                  <a:pt x="68997" y="87630"/>
                </a:lnTo>
                <a:lnTo>
                  <a:pt x="68020" y="90170"/>
                </a:lnTo>
                <a:lnTo>
                  <a:pt x="67192" y="91440"/>
                </a:lnTo>
                <a:lnTo>
                  <a:pt x="66491" y="92710"/>
                </a:lnTo>
                <a:lnTo>
                  <a:pt x="65111" y="97790"/>
                </a:lnTo>
                <a:lnTo>
                  <a:pt x="64618" y="100056"/>
                </a:lnTo>
                <a:lnTo>
                  <a:pt x="65778" y="97790"/>
                </a:lnTo>
                <a:lnTo>
                  <a:pt x="67031" y="96520"/>
                </a:lnTo>
                <a:lnTo>
                  <a:pt x="67629" y="95250"/>
                </a:lnTo>
                <a:lnTo>
                  <a:pt x="68250" y="95250"/>
                </a:lnTo>
                <a:lnTo>
                  <a:pt x="68802" y="93980"/>
                </a:lnTo>
                <a:lnTo>
                  <a:pt x="70492" y="92710"/>
                </a:lnTo>
                <a:lnTo>
                  <a:pt x="72539" y="90170"/>
                </a:lnTo>
                <a:lnTo>
                  <a:pt x="73448" y="88900"/>
                </a:lnTo>
                <a:lnTo>
                  <a:pt x="74276" y="88900"/>
                </a:lnTo>
                <a:lnTo>
                  <a:pt x="75644" y="87630"/>
                </a:lnTo>
                <a:lnTo>
                  <a:pt x="77185" y="87630"/>
                </a:lnTo>
                <a:lnTo>
                  <a:pt x="76587" y="86360"/>
                </a:lnTo>
                <a:lnTo>
                  <a:pt x="71987" y="86360"/>
                </a:lnTo>
                <a:lnTo>
                  <a:pt x="72735" y="85090"/>
                </a:lnTo>
                <a:lnTo>
                  <a:pt x="73528" y="85090"/>
                </a:lnTo>
                <a:lnTo>
                  <a:pt x="75173" y="82550"/>
                </a:lnTo>
                <a:lnTo>
                  <a:pt x="76035" y="81280"/>
                </a:lnTo>
                <a:lnTo>
                  <a:pt x="76909" y="81280"/>
                </a:lnTo>
                <a:lnTo>
                  <a:pt x="78634" y="78740"/>
                </a:lnTo>
                <a:lnTo>
                  <a:pt x="79497" y="78740"/>
                </a:lnTo>
                <a:lnTo>
                  <a:pt x="80405" y="77470"/>
                </a:lnTo>
                <a:lnTo>
                  <a:pt x="81268" y="77470"/>
                </a:lnTo>
                <a:lnTo>
                  <a:pt x="82130" y="76200"/>
                </a:lnTo>
                <a:lnTo>
                  <a:pt x="83866" y="74930"/>
                </a:lnTo>
                <a:lnTo>
                  <a:pt x="85511" y="73660"/>
                </a:lnTo>
                <a:lnTo>
                  <a:pt x="87052" y="73660"/>
                </a:lnTo>
                <a:lnTo>
                  <a:pt x="89766" y="72390"/>
                </a:lnTo>
                <a:lnTo>
                  <a:pt x="90904" y="71120"/>
                </a:lnTo>
                <a:lnTo>
                  <a:pt x="93066" y="71120"/>
                </a:lnTo>
                <a:lnTo>
                  <a:pt x="91249" y="69850"/>
                </a:lnTo>
                <a:lnTo>
                  <a:pt x="84844" y="69850"/>
                </a:lnTo>
                <a:lnTo>
                  <a:pt x="85511" y="68580"/>
                </a:lnTo>
                <a:lnTo>
                  <a:pt x="86143" y="67310"/>
                </a:lnTo>
                <a:lnTo>
                  <a:pt x="87362" y="66040"/>
                </a:lnTo>
                <a:lnTo>
                  <a:pt x="88466" y="64770"/>
                </a:lnTo>
                <a:lnTo>
                  <a:pt x="88972" y="63500"/>
                </a:lnTo>
                <a:lnTo>
                  <a:pt x="90548" y="63500"/>
                </a:lnTo>
                <a:lnTo>
                  <a:pt x="90824" y="62230"/>
                </a:lnTo>
                <a:lnTo>
                  <a:pt x="115123" y="62230"/>
                </a:lnTo>
                <a:lnTo>
                  <a:pt x="115548" y="60960"/>
                </a:lnTo>
                <a:lnTo>
                  <a:pt x="115905" y="60960"/>
                </a:lnTo>
                <a:lnTo>
                  <a:pt x="116181" y="59690"/>
                </a:lnTo>
                <a:lnTo>
                  <a:pt x="116376" y="58420"/>
                </a:lnTo>
                <a:lnTo>
                  <a:pt x="101438" y="58420"/>
                </a:lnTo>
                <a:lnTo>
                  <a:pt x="100690" y="57150"/>
                </a:lnTo>
                <a:lnTo>
                  <a:pt x="97310" y="57150"/>
                </a:lnTo>
                <a:lnTo>
                  <a:pt x="97551" y="54610"/>
                </a:lnTo>
                <a:lnTo>
                  <a:pt x="97701" y="53340"/>
                </a:lnTo>
                <a:lnTo>
                  <a:pt x="97666" y="49530"/>
                </a:lnTo>
                <a:lnTo>
                  <a:pt x="97505" y="48260"/>
                </a:lnTo>
                <a:lnTo>
                  <a:pt x="97310" y="46990"/>
                </a:lnTo>
                <a:lnTo>
                  <a:pt x="97034" y="45720"/>
                </a:lnTo>
                <a:lnTo>
                  <a:pt x="96758" y="45720"/>
                </a:lnTo>
                <a:lnTo>
                  <a:pt x="96401" y="44450"/>
                </a:lnTo>
                <a:lnTo>
                  <a:pt x="96056" y="44450"/>
                </a:lnTo>
                <a:lnTo>
                  <a:pt x="95654" y="43180"/>
                </a:lnTo>
                <a:lnTo>
                  <a:pt x="94791" y="43180"/>
                </a:lnTo>
                <a:lnTo>
                  <a:pt x="94320" y="41910"/>
                </a:lnTo>
                <a:close/>
              </a:path>
              <a:path w="120015" h="187959">
                <a:moveTo>
                  <a:pt x="9004" y="97789"/>
                </a:moveTo>
                <a:lnTo>
                  <a:pt x="6140" y="97789"/>
                </a:lnTo>
                <a:lnTo>
                  <a:pt x="7313" y="99059"/>
                </a:lnTo>
                <a:lnTo>
                  <a:pt x="8256" y="99059"/>
                </a:lnTo>
                <a:lnTo>
                  <a:pt x="9004" y="97789"/>
                </a:lnTo>
                <a:close/>
              </a:path>
              <a:path w="120015" h="187959">
                <a:moveTo>
                  <a:pt x="11051" y="59689"/>
                </a:moveTo>
                <a:lnTo>
                  <a:pt x="3346" y="59689"/>
                </a:lnTo>
                <a:lnTo>
                  <a:pt x="2161" y="60959"/>
                </a:lnTo>
                <a:lnTo>
                  <a:pt x="1460" y="62229"/>
                </a:lnTo>
                <a:lnTo>
                  <a:pt x="1218" y="62229"/>
                </a:lnTo>
                <a:lnTo>
                  <a:pt x="0" y="68579"/>
                </a:lnTo>
                <a:lnTo>
                  <a:pt x="0" y="92709"/>
                </a:lnTo>
                <a:lnTo>
                  <a:pt x="1218" y="93979"/>
                </a:lnTo>
                <a:lnTo>
                  <a:pt x="2242" y="95249"/>
                </a:lnTo>
                <a:lnTo>
                  <a:pt x="3150" y="96519"/>
                </a:lnTo>
                <a:lnTo>
                  <a:pt x="3576" y="96519"/>
                </a:lnTo>
                <a:lnTo>
                  <a:pt x="4726" y="97789"/>
                </a:lnTo>
                <a:lnTo>
                  <a:pt x="50172" y="97790"/>
                </a:lnTo>
                <a:lnTo>
                  <a:pt x="49586" y="96520"/>
                </a:lnTo>
                <a:lnTo>
                  <a:pt x="47884" y="95250"/>
                </a:lnTo>
                <a:lnTo>
                  <a:pt x="46596" y="93980"/>
                </a:lnTo>
                <a:lnTo>
                  <a:pt x="44630" y="91440"/>
                </a:lnTo>
                <a:lnTo>
                  <a:pt x="43882" y="91440"/>
                </a:lnTo>
                <a:lnTo>
                  <a:pt x="42974" y="90170"/>
                </a:lnTo>
                <a:lnTo>
                  <a:pt x="42698" y="90170"/>
                </a:lnTo>
                <a:lnTo>
                  <a:pt x="42307" y="88900"/>
                </a:lnTo>
                <a:lnTo>
                  <a:pt x="41916" y="86360"/>
                </a:lnTo>
                <a:lnTo>
                  <a:pt x="41525" y="85090"/>
                </a:lnTo>
                <a:lnTo>
                  <a:pt x="41088" y="83820"/>
                </a:lnTo>
                <a:lnTo>
                  <a:pt x="39639" y="80010"/>
                </a:lnTo>
                <a:lnTo>
                  <a:pt x="39087" y="78740"/>
                </a:lnTo>
                <a:lnTo>
                  <a:pt x="38569" y="78739"/>
                </a:lnTo>
                <a:lnTo>
                  <a:pt x="37465" y="76199"/>
                </a:lnTo>
                <a:lnTo>
                  <a:pt x="36373" y="74929"/>
                </a:lnTo>
                <a:lnTo>
                  <a:pt x="35303" y="74929"/>
                </a:lnTo>
                <a:lnTo>
                  <a:pt x="34763" y="73659"/>
                </a:lnTo>
                <a:lnTo>
                  <a:pt x="29611" y="73659"/>
                </a:lnTo>
                <a:lnTo>
                  <a:pt x="29335" y="72389"/>
                </a:lnTo>
                <a:lnTo>
                  <a:pt x="28622" y="69849"/>
                </a:lnTo>
                <a:lnTo>
                  <a:pt x="28231" y="68579"/>
                </a:lnTo>
                <a:lnTo>
                  <a:pt x="27794" y="67309"/>
                </a:lnTo>
                <a:lnTo>
                  <a:pt x="27323" y="67309"/>
                </a:lnTo>
                <a:lnTo>
                  <a:pt x="26817" y="66039"/>
                </a:lnTo>
                <a:lnTo>
                  <a:pt x="26311" y="66039"/>
                </a:lnTo>
                <a:lnTo>
                  <a:pt x="25759" y="64769"/>
                </a:lnTo>
                <a:lnTo>
                  <a:pt x="16042" y="64769"/>
                </a:lnTo>
                <a:lnTo>
                  <a:pt x="15145" y="63499"/>
                </a:lnTo>
                <a:lnTo>
                  <a:pt x="13454" y="62229"/>
                </a:lnTo>
                <a:lnTo>
                  <a:pt x="12626" y="60959"/>
                </a:lnTo>
                <a:lnTo>
                  <a:pt x="11833" y="60959"/>
                </a:lnTo>
                <a:lnTo>
                  <a:pt x="11051" y="59689"/>
                </a:lnTo>
                <a:close/>
              </a:path>
              <a:path w="120015" h="187959">
                <a:moveTo>
                  <a:pt x="99587" y="95250"/>
                </a:moveTo>
                <a:lnTo>
                  <a:pt x="76783" y="95250"/>
                </a:lnTo>
                <a:lnTo>
                  <a:pt x="75219" y="96520"/>
                </a:lnTo>
                <a:lnTo>
                  <a:pt x="98529" y="96520"/>
                </a:lnTo>
                <a:lnTo>
                  <a:pt x="99587" y="95250"/>
                </a:lnTo>
                <a:close/>
              </a:path>
              <a:path w="120015" h="187959">
                <a:moveTo>
                  <a:pt x="100219" y="93980"/>
                </a:moveTo>
                <a:lnTo>
                  <a:pt x="78991" y="93980"/>
                </a:lnTo>
                <a:lnTo>
                  <a:pt x="77852" y="95250"/>
                </a:lnTo>
                <a:lnTo>
                  <a:pt x="99943" y="95250"/>
                </a:lnTo>
                <a:lnTo>
                  <a:pt x="100219" y="93980"/>
                </a:lnTo>
                <a:close/>
              </a:path>
              <a:path w="120015" h="187959">
                <a:moveTo>
                  <a:pt x="100771" y="87630"/>
                </a:moveTo>
                <a:lnTo>
                  <a:pt x="85315" y="87630"/>
                </a:lnTo>
                <a:lnTo>
                  <a:pt x="84959" y="88900"/>
                </a:lnTo>
                <a:lnTo>
                  <a:pt x="84533" y="90170"/>
                </a:lnTo>
                <a:lnTo>
                  <a:pt x="83625" y="90170"/>
                </a:lnTo>
                <a:lnTo>
                  <a:pt x="82533" y="91440"/>
                </a:lnTo>
                <a:lnTo>
                  <a:pt x="81981" y="92710"/>
                </a:lnTo>
                <a:lnTo>
                  <a:pt x="81383" y="92710"/>
                </a:lnTo>
                <a:lnTo>
                  <a:pt x="80164" y="93980"/>
                </a:lnTo>
                <a:lnTo>
                  <a:pt x="100575" y="93980"/>
                </a:lnTo>
                <a:lnTo>
                  <a:pt x="101047" y="91440"/>
                </a:lnTo>
                <a:lnTo>
                  <a:pt x="101081" y="88900"/>
                </a:lnTo>
                <a:lnTo>
                  <a:pt x="100932" y="88900"/>
                </a:lnTo>
                <a:lnTo>
                  <a:pt x="100771" y="87630"/>
                </a:lnTo>
                <a:close/>
              </a:path>
              <a:path w="120015" h="187959">
                <a:moveTo>
                  <a:pt x="62121" y="74930"/>
                </a:moveTo>
                <a:lnTo>
                  <a:pt x="59602" y="74930"/>
                </a:lnTo>
                <a:lnTo>
                  <a:pt x="59602" y="78740"/>
                </a:lnTo>
                <a:lnTo>
                  <a:pt x="59763" y="80010"/>
                </a:lnTo>
                <a:lnTo>
                  <a:pt x="60005" y="81280"/>
                </a:lnTo>
                <a:lnTo>
                  <a:pt x="60315" y="82550"/>
                </a:lnTo>
                <a:lnTo>
                  <a:pt x="60741" y="83820"/>
                </a:lnTo>
                <a:lnTo>
                  <a:pt x="61293" y="85090"/>
                </a:lnTo>
                <a:lnTo>
                  <a:pt x="61373" y="86360"/>
                </a:lnTo>
                <a:lnTo>
                  <a:pt x="61339" y="87630"/>
                </a:lnTo>
                <a:lnTo>
                  <a:pt x="61178" y="88900"/>
                </a:lnTo>
                <a:lnTo>
                  <a:pt x="61017" y="88900"/>
                </a:lnTo>
                <a:lnTo>
                  <a:pt x="60545" y="90170"/>
                </a:lnTo>
                <a:lnTo>
                  <a:pt x="60235" y="91440"/>
                </a:lnTo>
                <a:lnTo>
                  <a:pt x="59844" y="92710"/>
                </a:lnTo>
                <a:lnTo>
                  <a:pt x="61615" y="92710"/>
                </a:lnTo>
                <a:lnTo>
                  <a:pt x="62282" y="91440"/>
                </a:lnTo>
                <a:lnTo>
                  <a:pt x="62558" y="90170"/>
                </a:lnTo>
                <a:lnTo>
                  <a:pt x="62788" y="90170"/>
                </a:lnTo>
                <a:lnTo>
                  <a:pt x="63501" y="87630"/>
                </a:lnTo>
                <a:lnTo>
                  <a:pt x="63777" y="85090"/>
                </a:lnTo>
                <a:lnTo>
                  <a:pt x="63731" y="82550"/>
                </a:lnTo>
                <a:lnTo>
                  <a:pt x="63501" y="82550"/>
                </a:lnTo>
                <a:lnTo>
                  <a:pt x="63386" y="81280"/>
                </a:lnTo>
                <a:lnTo>
                  <a:pt x="62753" y="80010"/>
                </a:lnTo>
                <a:lnTo>
                  <a:pt x="62477" y="78740"/>
                </a:lnTo>
                <a:lnTo>
                  <a:pt x="62282" y="78740"/>
                </a:lnTo>
                <a:lnTo>
                  <a:pt x="62040" y="77470"/>
                </a:lnTo>
                <a:lnTo>
                  <a:pt x="61960" y="76200"/>
                </a:lnTo>
                <a:lnTo>
                  <a:pt x="62121" y="74930"/>
                </a:lnTo>
                <a:close/>
              </a:path>
              <a:path w="120015" h="187959">
                <a:moveTo>
                  <a:pt x="104347" y="86360"/>
                </a:moveTo>
                <a:lnTo>
                  <a:pt x="85833" y="86360"/>
                </a:lnTo>
                <a:lnTo>
                  <a:pt x="85591" y="87630"/>
                </a:lnTo>
                <a:lnTo>
                  <a:pt x="101909" y="87630"/>
                </a:lnTo>
                <a:lnTo>
                  <a:pt x="104347" y="86360"/>
                </a:lnTo>
                <a:close/>
              </a:path>
              <a:path w="120015" h="187959">
                <a:moveTo>
                  <a:pt x="108982" y="83820"/>
                </a:moveTo>
                <a:lnTo>
                  <a:pt x="86063" y="83820"/>
                </a:lnTo>
                <a:lnTo>
                  <a:pt x="85982" y="86360"/>
                </a:lnTo>
                <a:lnTo>
                  <a:pt x="105405" y="86360"/>
                </a:lnTo>
                <a:lnTo>
                  <a:pt x="106429" y="85090"/>
                </a:lnTo>
                <a:lnTo>
                  <a:pt x="107337" y="85090"/>
                </a:lnTo>
                <a:lnTo>
                  <a:pt x="108982" y="83820"/>
                </a:lnTo>
                <a:close/>
              </a:path>
              <a:path w="120015" h="187959">
                <a:moveTo>
                  <a:pt x="113708" y="78740"/>
                </a:moveTo>
                <a:lnTo>
                  <a:pt x="89363" y="78740"/>
                </a:lnTo>
                <a:lnTo>
                  <a:pt x="85557" y="81280"/>
                </a:lnTo>
                <a:lnTo>
                  <a:pt x="85833" y="82550"/>
                </a:lnTo>
                <a:lnTo>
                  <a:pt x="85982" y="83820"/>
                </a:lnTo>
                <a:lnTo>
                  <a:pt x="109695" y="83820"/>
                </a:lnTo>
                <a:lnTo>
                  <a:pt x="110914" y="82550"/>
                </a:lnTo>
                <a:lnTo>
                  <a:pt x="112328" y="81280"/>
                </a:lnTo>
                <a:lnTo>
                  <a:pt x="112995" y="80010"/>
                </a:lnTo>
                <a:lnTo>
                  <a:pt x="113513" y="80010"/>
                </a:lnTo>
                <a:lnTo>
                  <a:pt x="113708" y="78740"/>
                </a:lnTo>
                <a:close/>
              </a:path>
              <a:path w="120015" h="187959">
                <a:moveTo>
                  <a:pt x="113467" y="71120"/>
                </a:moveTo>
                <a:lnTo>
                  <a:pt x="96723" y="71120"/>
                </a:lnTo>
                <a:lnTo>
                  <a:pt x="96401" y="72390"/>
                </a:lnTo>
                <a:lnTo>
                  <a:pt x="96010" y="72390"/>
                </a:lnTo>
                <a:lnTo>
                  <a:pt x="95504" y="73660"/>
                </a:lnTo>
                <a:lnTo>
                  <a:pt x="94952" y="74930"/>
                </a:lnTo>
                <a:lnTo>
                  <a:pt x="93687" y="76200"/>
                </a:lnTo>
                <a:lnTo>
                  <a:pt x="92986" y="76200"/>
                </a:lnTo>
                <a:lnTo>
                  <a:pt x="90778" y="78740"/>
                </a:lnTo>
                <a:lnTo>
                  <a:pt x="114099" y="78740"/>
                </a:lnTo>
                <a:lnTo>
                  <a:pt x="114214" y="77470"/>
                </a:lnTo>
                <a:lnTo>
                  <a:pt x="114260" y="74930"/>
                </a:lnTo>
                <a:lnTo>
                  <a:pt x="113789" y="72390"/>
                </a:lnTo>
                <a:lnTo>
                  <a:pt x="113467" y="71120"/>
                </a:lnTo>
                <a:close/>
              </a:path>
              <a:path w="120015" h="187959">
                <a:moveTo>
                  <a:pt x="64996" y="71120"/>
                </a:moveTo>
                <a:lnTo>
                  <a:pt x="61017" y="71120"/>
                </a:lnTo>
                <a:lnTo>
                  <a:pt x="60396" y="72390"/>
                </a:lnTo>
                <a:lnTo>
                  <a:pt x="60120" y="73660"/>
                </a:lnTo>
                <a:lnTo>
                  <a:pt x="59878" y="73660"/>
                </a:lnTo>
                <a:lnTo>
                  <a:pt x="59729" y="74930"/>
                </a:lnTo>
                <a:lnTo>
                  <a:pt x="62236" y="74930"/>
                </a:lnTo>
                <a:lnTo>
                  <a:pt x="62707" y="73660"/>
                </a:lnTo>
                <a:lnTo>
                  <a:pt x="63144" y="72390"/>
                </a:lnTo>
                <a:lnTo>
                  <a:pt x="64087" y="72390"/>
                </a:lnTo>
                <a:lnTo>
                  <a:pt x="64996" y="71120"/>
                </a:lnTo>
                <a:close/>
              </a:path>
              <a:path w="120015" h="187959">
                <a:moveTo>
                  <a:pt x="69791" y="71120"/>
                </a:moveTo>
                <a:lnTo>
                  <a:pt x="68215" y="71120"/>
                </a:lnTo>
                <a:lnTo>
                  <a:pt x="68411" y="72390"/>
                </a:lnTo>
                <a:lnTo>
                  <a:pt x="69549" y="72390"/>
                </a:lnTo>
                <a:lnTo>
                  <a:pt x="69791" y="71120"/>
                </a:lnTo>
                <a:close/>
              </a:path>
              <a:path w="120015" h="187959">
                <a:moveTo>
                  <a:pt x="70768" y="59690"/>
                </a:moveTo>
                <a:lnTo>
                  <a:pt x="67905" y="59690"/>
                </a:lnTo>
                <a:lnTo>
                  <a:pt x="67663" y="60960"/>
                </a:lnTo>
                <a:lnTo>
                  <a:pt x="67468" y="60960"/>
                </a:lnTo>
                <a:lnTo>
                  <a:pt x="67157" y="62230"/>
                </a:lnTo>
                <a:lnTo>
                  <a:pt x="67031" y="63500"/>
                </a:lnTo>
                <a:lnTo>
                  <a:pt x="66881" y="63500"/>
                </a:lnTo>
                <a:lnTo>
                  <a:pt x="66881" y="69850"/>
                </a:lnTo>
                <a:lnTo>
                  <a:pt x="63064" y="69850"/>
                </a:lnTo>
                <a:lnTo>
                  <a:pt x="62201" y="71120"/>
                </a:lnTo>
                <a:lnTo>
                  <a:pt x="69825" y="71120"/>
                </a:lnTo>
                <a:lnTo>
                  <a:pt x="69946" y="66040"/>
                </a:lnTo>
                <a:lnTo>
                  <a:pt x="70021" y="64770"/>
                </a:lnTo>
                <a:lnTo>
                  <a:pt x="70343" y="62230"/>
                </a:lnTo>
                <a:lnTo>
                  <a:pt x="70768" y="59690"/>
                </a:lnTo>
                <a:close/>
              </a:path>
              <a:path w="120015" h="187959">
                <a:moveTo>
                  <a:pt x="115123" y="62230"/>
                </a:moveTo>
                <a:lnTo>
                  <a:pt x="91330" y="62230"/>
                </a:lnTo>
                <a:lnTo>
                  <a:pt x="92710" y="63500"/>
                </a:lnTo>
                <a:lnTo>
                  <a:pt x="93848" y="64770"/>
                </a:lnTo>
                <a:lnTo>
                  <a:pt x="94837" y="64770"/>
                </a:lnTo>
                <a:lnTo>
                  <a:pt x="95585" y="66040"/>
                </a:lnTo>
                <a:lnTo>
                  <a:pt x="96206" y="67310"/>
                </a:lnTo>
                <a:lnTo>
                  <a:pt x="96643" y="67310"/>
                </a:lnTo>
                <a:lnTo>
                  <a:pt x="96919" y="68580"/>
                </a:lnTo>
                <a:lnTo>
                  <a:pt x="96953" y="71120"/>
                </a:lnTo>
                <a:lnTo>
                  <a:pt x="112765" y="71120"/>
                </a:lnTo>
                <a:lnTo>
                  <a:pt x="112363" y="69850"/>
                </a:lnTo>
                <a:lnTo>
                  <a:pt x="110247" y="69850"/>
                </a:lnTo>
                <a:lnTo>
                  <a:pt x="111351" y="68580"/>
                </a:lnTo>
                <a:lnTo>
                  <a:pt x="112328" y="67310"/>
                </a:lnTo>
                <a:lnTo>
                  <a:pt x="113191" y="66040"/>
                </a:lnTo>
                <a:lnTo>
                  <a:pt x="113938" y="64770"/>
                </a:lnTo>
                <a:lnTo>
                  <a:pt x="114571" y="63500"/>
                </a:lnTo>
                <a:lnTo>
                  <a:pt x="115123" y="62230"/>
                </a:lnTo>
                <a:close/>
              </a:path>
              <a:path w="120015" h="187959">
                <a:moveTo>
                  <a:pt x="24103" y="63499"/>
                </a:moveTo>
                <a:lnTo>
                  <a:pt x="17778" y="63499"/>
                </a:lnTo>
                <a:lnTo>
                  <a:pt x="16513" y="64769"/>
                </a:lnTo>
                <a:lnTo>
                  <a:pt x="25207" y="64769"/>
                </a:lnTo>
                <a:lnTo>
                  <a:pt x="24103" y="63499"/>
                </a:lnTo>
                <a:close/>
              </a:path>
              <a:path w="120015" h="187959">
                <a:moveTo>
                  <a:pt x="43054" y="59690"/>
                </a:moveTo>
                <a:lnTo>
                  <a:pt x="26265" y="59689"/>
                </a:lnTo>
                <a:lnTo>
                  <a:pt x="27093" y="60959"/>
                </a:lnTo>
                <a:lnTo>
                  <a:pt x="43169" y="60960"/>
                </a:lnTo>
                <a:lnTo>
                  <a:pt x="43054" y="59690"/>
                </a:lnTo>
                <a:close/>
              </a:path>
              <a:path w="120015" h="187959">
                <a:moveTo>
                  <a:pt x="52254" y="46990"/>
                </a:moveTo>
                <a:lnTo>
                  <a:pt x="46355" y="46990"/>
                </a:lnTo>
                <a:lnTo>
                  <a:pt x="46194" y="48260"/>
                </a:lnTo>
                <a:lnTo>
                  <a:pt x="45653" y="49530"/>
                </a:lnTo>
                <a:lnTo>
                  <a:pt x="45251" y="49530"/>
                </a:lnTo>
                <a:lnTo>
                  <a:pt x="44779" y="50800"/>
                </a:lnTo>
                <a:lnTo>
                  <a:pt x="44388" y="53340"/>
                </a:lnTo>
                <a:lnTo>
                  <a:pt x="44193" y="53340"/>
                </a:lnTo>
                <a:lnTo>
                  <a:pt x="43882" y="55880"/>
                </a:lnTo>
                <a:lnTo>
                  <a:pt x="43802" y="57150"/>
                </a:lnTo>
                <a:lnTo>
                  <a:pt x="43687" y="59690"/>
                </a:lnTo>
                <a:lnTo>
                  <a:pt x="43330" y="59690"/>
                </a:lnTo>
                <a:lnTo>
                  <a:pt x="43169" y="60960"/>
                </a:lnTo>
                <a:lnTo>
                  <a:pt x="53358" y="60960"/>
                </a:lnTo>
                <a:lnTo>
                  <a:pt x="54140" y="58420"/>
                </a:lnTo>
                <a:lnTo>
                  <a:pt x="55129" y="57150"/>
                </a:lnTo>
                <a:lnTo>
                  <a:pt x="50920" y="57150"/>
                </a:lnTo>
                <a:lnTo>
                  <a:pt x="51541" y="55880"/>
                </a:lnTo>
                <a:lnTo>
                  <a:pt x="52219" y="50800"/>
                </a:lnTo>
                <a:lnTo>
                  <a:pt x="52254" y="46990"/>
                </a:lnTo>
                <a:close/>
              </a:path>
              <a:path w="120015" h="187959">
                <a:moveTo>
                  <a:pt x="8302" y="58419"/>
                </a:moveTo>
                <a:lnTo>
                  <a:pt x="5979" y="58419"/>
                </a:lnTo>
                <a:lnTo>
                  <a:pt x="5473" y="59689"/>
                </a:lnTo>
                <a:lnTo>
                  <a:pt x="8969" y="59689"/>
                </a:lnTo>
                <a:lnTo>
                  <a:pt x="8302" y="58419"/>
                </a:lnTo>
                <a:close/>
              </a:path>
              <a:path w="120015" h="187959">
                <a:moveTo>
                  <a:pt x="41950" y="58420"/>
                </a:moveTo>
                <a:lnTo>
                  <a:pt x="24459" y="58419"/>
                </a:lnTo>
                <a:lnTo>
                  <a:pt x="25402" y="59689"/>
                </a:lnTo>
                <a:lnTo>
                  <a:pt x="42226" y="59690"/>
                </a:lnTo>
                <a:lnTo>
                  <a:pt x="41950" y="58420"/>
                </a:lnTo>
                <a:close/>
              </a:path>
              <a:path w="120015" h="187959">
                <a:moveTo>
                  <a:pt x="72148" y="55880"/>
                </a:moveTo>
                <a:lnTo>
                  <a:pt x="70573" y="55880"/>
                </a:lnTo>
                <a:lnTo>
                  <a:pt x="69595" y="57150"/>
                </a:lnTo>
                <a:lnTo>
                  <a:pt x="68802" y="58420"/>
                </a:lnTo>
                <a:lnTo>
                  <a:pt x="68491" y="58420"/>
                </a:lnTo>
                <a:lnTo>
                  <a:pt x="68181" y="59690"/>
                </a:lnTo>
                <a:lnTo>
                  <a:pt x="71010" y="59690"/>
                </a:lnTo>
                <a:lnTo>
                  <a:pt x="71562" y="57150"/>
                </a:lnTo>
                <a:lnTo>
                  <a:pt x="72148" y="55880"/>
                </a:lnTo>
                <a:close/>
              </a:path>
              <a:path w="120015" h="187959">
                <a:moveTo>
                  <a:pt x="41720" y="53340"/>
                </a:moveTo>
                <a:lnTo>
                  <a:pt x="20365" y="53339"/>
                </a:lnTo>
                <a:lnTo>
                  <a:pt x="20917" y="54609"/>
                </a:lnTo>
                <a:lnTo>
                  <a:pt x="21435" y="54609"/>
                </a:lnTo>
                <a:lnTo>
                  <a:pt x="22493" y="55879"/>
                </a:lnTo>
                <a:lnTo>
                  <a:pt x="22999" y="57149"/>
                </a:lnTo>
                <a:lnTo>
                  <a:pt x="23988" y="58419"/>
                </a:lnTo>
                <a:lnTo>
                  <a:pt x="41755" y="58420"/>
                </a:lnTo>
                <a:lnTo>
                  <a:pt x="41674" y="57150"/>
                </a:lnTo>
                <a:lnTo>
                  <a:pt x="41720" y="53340"/>
                </a:lnTo>
                <a:close/>
              </a:path>
              <a:path w="120015" h="187959">
                <a:moveTo>
                  <a:pt x="115985" y="53340"/>
                </a:moveTo>
                <a:lnTo>
                  <a:pt x="103876" y="53340"/>
                </a:lnTo>
                <a:lnTo>
                  <a:pt x="103243" y="54610"/>
                </a:lnTo>
                <a:lnTo>
                  <a:pt x="102691" y="55880"/>
                </a:lnTo>
                <a:lnTo>
                  <a:pt x="101633" y="57150"/>
                </a:lnTo>
                <a:lnTo>
                  <a:pt x="101438" y="58420"/>
                </a:lnTo>
                <a:lnTo>
                  <a:pt x="116491" y="58420"/>
                </a:lnTo>
                <a:lnTo>
                  <a:pt x="116457" y="55880"/>
                </a:lnTo>
                <a:lnTo>
                  <a:pt x="116342" y="54610"/>
                </a:lnTo>
                <a:lnTo>
                  <a:pt x="116181" y="54610"/>
                </a:lnTo>
                <a:lnTo>
                  <a:pt x="115985" y="53340"/>
                </a:lnTo>
                <a:close/>
              </a:path>
              <a:path w="120015" h="187959">
                <a:moveTo>
                  <a:pt x="54853" y="53340"/>
                </a:moveTo>
                <a:lnTo>
                  <a:pt x="53829" y="53340"/>
                </a:lnTo>
                <a:lnTo>
                  <a:pt x="53553" y="54610"/>
                </a:lnTo>
                <a:lnTo>
                  <a:pt x="52921" y="54610"/>
                </a:lnTo>
                <a:lnTo>
                  <a:pt x="52093" y="55880"/>
                </a:lnTo>
                <a:lnTo>
                  <a:pt x="50920" y="57150"/>
                </a:lnTo>
                <a:lnTo>
                  <a:pt x="55129" y="57150"/>
                </a:lnTo>
                <a:lnTo>
                  <a:pt x="55715" y="55880"/>
                </a:lnTo>
                <a:lnTo>
                  <a:pt x="54853" y="53340"/>
                </a:lnTo>
                <a:close/>
              </a:path>
              <a:path w="120015" h="187959">
                <a:moveTo>
                  <a:pt x="81785" y="55880"/>
                </a:moveTo>
                <a:lnTo>
                  <a:pt x="81348" y="55880"/>
                </a:lnTo>
                <a:lnTo>
                  <a:pt x="81509" y="57150"/>
                </a:lnTo>
                <a:lnTo>
                  <a:pt x="81659" y="57150"/>
                </a:lnTo>
                <a:lnTo>
                  <a:pt x="81785" y="55880"/>
                </a:lnTo>
                <a:close/>
              </a:path>
              <a:path w="120015" h="187959">
                <a:moveTo>
                  <a:pt x="98609" y="55880"/>
                </a:moveTo>
                <a:lnTo>
                  <a:pt x="98092" y="55880"/>
                </a:lnTo>
                <a:lnTo>
                  <a:pt x="97666" y="57150"/>
                </a:lnTo>
                <a:lnTo>
                  <a:pt x="98920" y="57150"/>
                </a:lnTo>
                <a:lnTo>
                  <a:pt x="98609" y="55880"/>
                </a:lnTo>
                <a:close/>
              </a:path>
              <a:path w="120015" h="187959">
                <a:moveTo>
                  <a:pt x="73091" y="54610"/>
                </a:moveTo>
                <a:lnTo>
                  <a:pt x="72378" y="54610"/>
                </a:lnTo>
                <a:lnTo>
                  <a:pt x="71711" y="55880"/>
                </a:lnTo>
                <a:lnTo>
                  <a:pt x="72781" y="55880"/>
                </a:lnTo>
                <a:lnTo>
                  <a:pt x="73091" y="54610"/>
                </a:lnTo>
                <a:close/>
              </a:path>
              <a:path w="120015" h="187959">
                <a:moveTo>
                  <a:pt x="82326" y="54610"/>
                </a:moveTo>
                <a:lnTo>
                  <a:pt x="80290" y="54610"/>
                </a:lnTo>
                <a:lnTo>
                  <a:pt x="80681" y="55880"/>
                </a:lnTo>
                <a:lnTo>
                  <a:pt x="82096" y="55880"/>
                </a:lnTo>
                <a:lnTo>
                  <a:pt x="82326" y="54610"/>
                </a:lnTo>
                <a:close/>
              </a:path>
              <a:path w="120015" h="187959">
                <a:moveTo>
                  <a:pt x="82326" y="46990"/>
                </a:moveTo>
                <a:lnTo>
                  <a:pt x="80405" y="46990"/>
                </a:lnTo>
                <a:lnTo>
                  <a:pt x="79968" y="49530"/>
                </a:lnTo>
                <a:lnTo>
                  <a:pt x="79773" y="50800"/>
                </a:lnTo>
                <a:lnTo>
                  <a:pt x="79692" y="54610"/>
                </a:lnTo>
                <a:lnTo>
                  <a:pt x="82372" y="54610"/>
                </a:lnTo>
                <a:lnTo>
                  <a:pt x="82211" y="53340"/>
                </a:lnTo>
                <a:lnTo>
                  <a:pt x="82326" y="46990"/>
                </a:lnTo>
                <a:close/>
              </a:path>
              <a:path w="120015" h="187959">
                <a:moveTo>
                  <a:pt x="42031" y="48260"/>
                </a:moveTo>
                <a:lnTo>
                  <a:pt x="11879" y="48259"/>
                </a:lnTo>
                <a:lnTo>
                  <a:pt x="12304" y="49529"/>
                </a:lnTo>
                <a:lnTo>
                  <a:pt x="12776" y="49529"/>
                </a:lnTo>
                <a:lnTo>
                  <a:pt x="13213" y="50799"/>
                </a:lnTo>
                <a:lnTo>
                  <a:pt x="13730" y="50799"/>
                </a:lnTo>
                <a:lnTo>
                  <a:pt x="14673" y="52069"/>
                </a:lnTo>
                <a:lnTo>
                  <a:pt x="15179" y="52069"/>
                </a:lnTo>
                <a:lnTo>
                  <a:pt x="16628" y="53339"/>
                </a:lnTo>
                <a:lnTo>
                  <a:pt x="41870" y="53340"/>
                </a:lnTo>
                <a:lnTo>
                  <a:pt x="42065" y="50800"/>
                </a:lnTo>
                <a:lnTo>
                  <a:pt x="42031" y="48260"/>
                </a:lnTo>
                <a:close/>
              </a:path>
              <a:path w="120015" h="187959">
                <a:moveTo>
                  <a:pt x="113547" y="50800"/>
                </a:moveTo>
                <a:lnTo>
                  <a:pt x="106199" y="50800"/>
                </a:lnTo>
                <a:lnTo>
                  <a:pt x="105762" y="52070"/>
                </a:lnTo>
                <a:lnTo>
                  <a:pt x="104577" y="53340"/>
                </a:lnTo>
                <a:lnTo>
                  <a:pt x="115514" y="53340"/>
                </a:lnTo>
                <a:lnTo>
                  <a:pt x="115238" y="52070"/>
                </a:lnTo>
                <a:lnTo>
                  <a:pt x="114375" y="52070"/>
                </a:lnTo>
                <a:lnTo>
                  <a:pt x="113547" y="50800"/>
                </a:lnTo>
                <a:close/>
              </a:path>
              <a:path w="120015" h="187959">
                <a:moveTo>
                  <a:pt x="112087" y="49530"/>
                </a:moveTo>
                <a:lnTo>
                  <a:pt x="108671" y="49530"/>
                </a:lnTo>
                <a:lnTo>
                  <a:pt x="108119" y="50800"/>
                </a:lnTo>
                <a:lnTo>
                  <a:pt x="112800" y="50800"/>
                </a:lnTo>
                <a:lnTo>
                  <a:pt x="112087" y="49530"/>
                </a:lnTo>
                <a:close/>
              </a:path>
              <a:path w="120015" h="187959">
                <a:moveTo>
                  <a:pt x="36568" y="10160"/>
                </a:moveTo>
                <a:lnTo>
                  <a:pt x="3622" y="10159"/>
                </a:lnTo>
                <a:lnTo>
                  <a:pt x="2483" y="11429"/>
                </a:lnTo>
                <a:lnTo>
                  <a:pt x="0" y="11429"/>
                </a:lnTo>
                <a:lnTo>
                  <a:pt x="0" y="34289"/>
                </a:lnTo>
                <a:lnTo>
                  <a:pt x="402" y="35559"/>
                </a:lnTo>
                <a:lnTo>
                  <a:pt x="747" y="35559"/>
                </a:lnTo>
                <a:lnTo>
                  <a:pt x="1540" y="36829"/>
                </a:lnTo>
                <a:lnTo>
                  <a:pt x="2357" y="36829"/>
                </a:lnTo>
                <a:lnTo>
                  <a:pt x="3150" y="38099"/>
                </a:lnTo>
                <a:lnTo>
                  <a:pt x="4760" y="38099"/>
                </a:lnTo>
                <a:lnTo>
                  <a:pt x="5508" y="39369"/>
                </a:lnTo>
                <a:lnTo>
                  <a:pt x="9556" y="39369"/>
                </a:lnTo>
                <a:lnTo>
                  <a:pt x="9636" y="40639"/>
                </a:lnTo>
                <a:lnTo>
                  <a:pt x="11131" y="46989"/>
                </a:lnTo>
                <a:lnTo>
                  <a:pt x="11488" y="48259"/>
                </a:lnTo>
                <a:lnTo>
                  <a:pt x="41950" y="48260"/>
                </a:lnTo>
                <a:lnTo>
                  <a:pt x="41835" y="46990"/>
                </a:lnTo>
                <a:lnTo>
                  <a:pt x="41444" y="45720"/>
                </a:lnTo>
                <a:lnTo>
                  <a:pt x="40455" y="45720"/>
                </a:lnTo>
                <a:lnTo>
                  <a:pt x="40260" y="44450"/>
                </a:lnTo>
                <a:lnTo>
                  <a:pt x="39949" y="44450"/>
                </a:lnTo>
                <a:lnTo>
                  <a:pt x="39708" y="43180"/>
                </a:lnTo>
                <a:lnTo>
                  <a:pt x="39790" y="39882"/>
                </a:lnTo>
                <a:lnTo>
                  <a:pt x="39984" y="38100"/>
                </a:lnTo>
                <a:lnTo>
                  <a:pt x="41329" y="35560"/>
                </a:lnTo>
                <a:lnTo>
                  <a:pt x="42341" y="33020"/>
                </a:lnTo>
                <a:lnTo>
                  <a:pt x="42813" y="31750"/>
                </a:lnTo>
                <a:lnTo>
                  <a:pt x="43020" y="31750"/>
                </a:lnTo>
                <a:lnTo>
                  <a:pt x="43169" y="30480"/>
                </a:lnTo>
                <a:lnTo>
                  <a:pt x="43215" y="27940"/>
                </a:lnTo>
                <a:lnTo>
                  <a:pt x="43020" y="26670"/>
                </a:lnTo>
                <a:lnTo>
                  <a:pt x="42778" y="26670"/>
                </a:lnTo>
                <a:lnTo>
                  <a:pt x="42422" y="25400"/>
                </a:lnTo>
                <a:lnTo>
                  <a:pt x="41479" y="25400"/>
                </a:lnTo>
                <a:lnTo>
                  <a:pt x="40858" y="24130"/>
                </a:lnTo>
                <a:lnTo>
                  <a:pt x="36016" y="24130"/>
                </a:lnTo>
                <a:lnTo>
                  <a:pt x="36407" y="21590"/>
                </a:lnTo>
                <a:lnTo>
                  <a:pt x="36683" y="20320"/>
                </a:lnTo>
                <a:lnTo>
                  <a:pt x="37074" y="16510"/>
                </a:lnTo>
                <a:lnTo>
                  <a:pt x="37120" y="13970"/>
                </a:lnTo>
                <a:lnTo>
                  <a:pt x="36959" y="12700"/>
                </a:lnTo>
                <a:lnTo>
                  <a:pt x="36568" y="10160"/>
                </a:lnTo>
                <a:close/>
              </a:path>
              <a:path w="120015" h="187959">
                <a:moveTo>
                  <a:pt x="45942" y="39882"/>
                </a:moveTo>
                <a:lnTo>
                  <a:pt x="46079" y="40640"/>
                </a:lnTo>
                <a:lnTo>
                  <a:pt x="46274" y="41910"/>
                </a:lnTo>
                <a:lnTo>
                  <a:pt x="46395" y="43180"/>
                </a:lnTo>
                <a:lnTo>
                  <a:pt x="46470" y="46990"/>
                </a:lnTo>
                <a:lnTo>
                  <a:pt x="51863" y="46990"/>
                </a:lnTo>
                <a:lnTo>
                  <a:pt x="51311" y="45720"/>
                </a:lnTo>
                <a:lnTo>
                  <a:pt x="50598" y="44450"/>
                </a:lnTo>
                <a:lnTo>
                  <a:pt x="49701" y="43180"/>
                </a:lnTo>
                <a:lnTo>
                  <a:pt x="47884" y="41910"/>
                </a:lnTo>
                <a:lnTo>
                  <a:pt x="46435" y="40640"/>
                </a:lnTo>
                <a:lnTo>
                  <a:pt x="45942" y="39882"/>
                </a:lnTo>
                <a:close/>
              </a:path>
              <a:path w="120015" h="187959">
                <a:moveTo>
                  <a:pt x="82682" y="45720"/>
                </a:moveTo>
                <a:lnTo>
                  <a:pt x="80831" y="45720"/>
                </a:lnTo>
                <a:lnTo>
                  <a:pt x="80601" y="46990"/>
                </a:lnTo>
                <a:lnTo>
                  <a:pt x="82487" y="46990"/>
                </a:lnTo>
                <a:lnTo>
                  <a:pt x="82682" y="45720"/>
                </a:lnTo>
                <a:close/>
              </a:path>
              <a:path w="120015" h="187959">
                <a:moveTo>
                  <a:pt x="83866" y="43180"/>
                </a:moveTo>
                <a:lnTo>
                  <a:pt x="82487" y="43180"/>
                </a:lnTo>
                <a:lnTo>
                  <a:pt x="82096" y="44450"/>
                </a:lnTo>
                <a:lnTo>
                  <a:pt x="81383" y="45720"/>
                </a:lnTo>
                <a:lnTo>
                  <a:pt x="82958" y="45720"/>
                </a:lnTo>
                <a:lnTo>
                  <a:pt x="83234" y="44450"/>
                </a:lnTo>
                <a:lnTo>
                  <a:pt x="83544" y="44450"/>
                </a:lnTo>
                <a:lnTo>
                  <a:pt x="83866" y="43180"/>
                </a:lnTo>
                <a:close/>
              </a:path>
              <a:path w="120015" h="187959">
                <a:moveTo>
                  <a:pt x="84959" y="41910"/>
                </a:moveTo>
                <a:lnTo>
                  <a:pt x="83947" y="41910"/>
                </a:lnTo>
                <a:lnTo>
                  <a:pt x="83429" y="43180"/>
                </a:lnTo>
                <a:lnTo>
                  <a:pt x="84223" y="43180"/>
                </a:lnTo>
                <a:lnTo>
                  <a:pt x="84959" y="41910"/>
                </a:lnTo>
                <a:close/>
              </a:path>
              <a:path w="120015" h="187959">
                <a:moveTo>
                  <a:pt x="92468" y="40640"/>
                </a:moveTo>
                <a:lnTo>
                  <a:pt x="85833" y="40640"/>
                </a:lnTo>
                <a:lnTo>
                  <a:pt x="85166" y="41910"/>
                </a:lnTo>
                <a:lnTo>
                  <a:pt x="92905" y="41910"/>
                </a:lnTo>
                <a:lnTo>
                  <a:pt x="92468" y="40640"/>
                </a:lnTo>
                <a:close/>
              </a:path>
              <a:path w="120015" h="187959">
                <a:moveTo>
                  <a:pt x="45849" y="39370"/>
                </a:moveTo>
                <a:lnTo>
                  <a:pt x="45607" y="39370"/>
                </a:lnTo>
                <a:lnTo>
                  <a:pt x="45942" y="39882"/>
                </a:lnTo>
                <a:lnTo>
                  <a:pt x="45849" y="39370"/>
                </a:lnTo>
                <a:close/>
              </a:path>
              <a:path w="120015" h="187959">
                <a:moveTo>
                  <a:pt x="25046" y="3810"/>
                </a:moveTo>
                <a:lnTo>
                  <a:pt x="12661" y="3809"/>
                </a:lnTo>
                <a:lnTo>
                  <a:pt x="12350" y="5079"/>
                </a:lnTo>
                <a:lnTo>
                  <a:pt x="11798" y="6349"/>
                </a:lnTo>
                <a:lnTo>
                  <a:pt x="11327" y="8889"/>
                </a:lnTo>
                <a:lnTo>
                  <a:pt x="11131" y="10159"/>
                </a:lnTo>
                <a:lnTo>
                  <a:pt x="26150" y="10160"/>
                </a:lnTo>
                <a:lnTo>
                  <a:pt x="26035" y="7620"/>
                </a:lnTo>
                <a:lnTo>
                  <a:pt x="25713" y="6350"/>
                </a:lnTo>
                <a:lnTo>
                  <a:pt x="25517" y="5080"/>
                </a:lnTo>
                <a:lnTo>
                  <a:pt x="25046" y="3810"/>
                </a:lnTo>
                <a:close/>
              </a:path>
              <a:path w="120015" h="187959">
                <a:moveTo>
                  <a:pt x="35936" y="8890"/>
                </a:moveTo>
                <a:lnTo>
                  <a:pt x="27564" y="8890"/>
                </a:lnTo>
                <a:lnTo>
                  <a:pt x="26150" y="10160"/>
                </a:lnTo>
                <a:lnTo>
                  <a:pt x="36292" y="10160"/>
                </a:lnTo>
                <a:lnTo>
                  <a:pt x="35936" y="8890"/>
                </a:lnTo>
                <a:close/>
              </a:path>
              <a:path w="120015" h="187959">
                <a:moveTo>
                  <a:pt x="34441" y="7620"/>
                </a:moveTo>
                <a:lnTo>
                  <a:pt x="30083" y="7620"/>
                </a:lnTo>
                <a:lnTo>
                  <a:pt x="28898" y="8890"/>
                </a:lnTo>
                <a:lnTo>
                  <a:pt x="34993" y="8890"/>
                </a:lnTo>
                <a:lnTo>
                  <a:pt x="34441" y="7620"/>
                </a:lnTo>
                <a:close/>
              </a:path>
              <a:path w="120015" h="187959">
                <a:moveTo>
                  <a:pt x="23401" y="1270"/>
                </a:moveTo>
                <a:lnTo>
                  <a:pt x="14512" y="1269"/>
                </a:lnTo>
                <a:lnTo>
                  <a:pt x="13730" y="2539"/>
                </a:lnTo>
                <a:lnTo>
                  <a:pt x="13017" y="3809"/>
                </a:lnTo>
                <a:lnTo>
                  <a:pt x="24689" y="3810"/>
                </a:lnTo>
                <a:lnTo>
                  <a:pt x="24344" y="2540"/>
                </a:lnTo>
                <a:lnTo>
                  <a:pt x="23666" y="2540"/>
                </a:lnTo>
                <a:lnTo>
                  <a:pt x="23401" y="1270"/>
                </a:lnTo>
                <a:close/>
              </a:path>
              <a:path w="120015" h="187959">
                <a:moveTo>
                  <a:pt x="21941" y="0"/>
                </a:moveTo>
                <a:lnTo>
                  <a:pt x="15766" y="0"/>
                </a:lnTo>
                <a:lnTo>
                  <a:pt x="15340" y="1269"/>
                </a:lnTo>
                <a:lnTo>
                  <a:pt x="22688" y="1270"/>
                </a:lnTo>
                <a:lnTo>
                  <a:pt x="2194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80669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40" h="42545">
                <a:moveTo>
                  <a:pt x="21699" y="12219"/>
                </a:moveTo>
                <a:lnTo>
                  <a:pt x="12695" y="27016"/>
                </a:lnTo>
                <a:lnTo>
                  <a:pt x="12304" y="27176"/>
                </a:lnTo>
                <a:lnTo>
                  <a:pt x="0" y="41939"/>
                </a:lnTo>
                <a:lnTo>
                  <a:pt x="471" y="41698"/>
                </a:lnTo>
                <a:lnTo>
                  <a:pt x="1931" y="41034"/>
                </a:lnTo>
                <a:lnTo>
                  <a:pt x="19583" y="37518"/>
                </a:lnTo>
                <a:lnTo>
                  <a:pt x="30365" y="37518"/>
                </a:lnTo>
                <a:lnTo>
                  <a:pt x="31060" y="37243"/>
                </a:lnTo>
                <a:lnTo>
                  <a:pt x="33921" y="33326"/>
                </a:lnTo>
                <a:lnTo>
                  <a:pt x="12385" y="33326"/>
                </a:lnTo>
                <a:lnTo>
                  <a:pt x="12971" y="32857"/>
                </a:lnTo>
                <a:lnTo>
                  <a:pt x="21343" y="24634"/>
                </a:lnTo>
                <a:lnTo>
                  <a:pt x="22136" y="23729"/>
                </a:lnTo>
                <a:lnTo>
                  <a:pt x="29013" y="13468"/>
                </a:lnTo>
                <a:lnTo>
                  <a:pt x="25402" y="13468"/>
                </a:lnTo>
                <a:lnTo>
                  <a:pt x="25126" y="13433"/>
                </a:lnTo>
                <a:lnTo>
                  <a:pt x="24770" y="13273"/>
                </a:lnTo>
                <a:lnTo>
                  <a:pt x="23942" y="12655"/>
                </a:lnTo>
                <a:lnTo>
                  <a:pt x="23436" y="12494"/>
                </a:lnTo>
                <a:lnTo>
                  <a:pt x="22136" y="12254"/>
                </a:lnTo>
                <a:lnTo>
                  <a:pt x="21699" y="12219"/>
                </a:lnTo>
                <a:close/>
              </a:path>
              <a:path w="53340" h="42545">
                <a:moveTo>
                  <a:pt x="30365" y="37518"/>
                </a:moveTo>
                <a:lnTo>
                  <a:pt x="20917" y="37518"/>
                </a:lnTo>
                <a:lnTo>
                  <a:pt x="22251" y="37552"/>
                </a:lnTo>
                <a:lnTo>
                  <a:pt x="23666" y="37633"/>
                </a:lnTo>
                <a:lnTo>
                  <a:pt x="25080" y="37747"/>
                </a:lnTo>
                <a:lnTo>
                  <a:pt x="26541" y="37942"/>
                </a:lnTo>
                <a:lnTo>
                  <a:pt x="28036" y="37942"/>
                </a:lnTo>
                <a:lnTo>
                  <a:pt x="28703" y="37907"/>
                </a:lnTo>
                <a:lnTo>
                  <a:pt x="29996" y="37633"/>
                </a:lnTo>
                <a:lnTo>
                  <a:pt x="30365" y="37518"/>
                </a:lnTo>
                <a:close/>
              </a:path>
              <a:path w="53340" h="42545">
                <a:moveTo>
                  <a:pt x="50759" y="0"/>
                </a:moveTo>
                <a:lnTo>
                  <a:pt x="49600" y="1809"/>
                </a:lnTo>
                <a:lnTo>
                  <a:pt x="47504" y="4661"/>
                </a:lnTo>
                <a:lnTo>
                  <a:pt x="46168" y="6310"/>
                </a:lnTo>
                <a:lnTo>
                  <a:pt x="45260" y="7329"/>
                </a:lnTo>
                <a:lnTo>
                  <a:pt x="44469" y="8268"/>
                </a:lnTo>
                <a:lnTo>
                  <a:pt x="12385" y="33326"/>
                </a:lnTo>
                <a:lnTo>
                  <a:pt x="33921" y="33326"/>
                </a:lnTo>
                <a:lnTo>
                  <a:pt x="33804" y="30509"/>
                </a:lnTo>
                <a:lnTo>
                  <a:pt x="33693" y="29914"/>
                </a:lnTo>
                <a:lnTo>
                  <a:pt x="33452" y="29020"/>
                </a:lnTo>
                <a:lnTo>
                  <a:pt x="39359" y="29020"/>
                </a:lnTo>
                <a:lnTo>
                  <a:pt x="47804" y="23065"/>
                </a:lnTo>
                <a:lnTo>
                  <a:pt x="47930" y="22595"/>
                </a:lnTo>
                <a:lnTo>
                  <a:pt x="46221" y="15037"/>
                </a:lnTo>
                <a:lnTo>
                  <a:pt x="46276" y="14808"/>
                </a:lnTo>
                <a:lnTo>
                  <a:pt x="53029" y="5016"/>
                </a:lnTo>
                <a:lnTo>
                  <a:pt x="52921" y="2347"/>
                </a:lnTo>
                <a:lnTo>
                  <a:pt x="52679" y="1809"/>
                </a:lnTo>
                <a:lnTo>
                  <a:pt x="52369" y="1339"/>
                </a:lnTo>
                <a:lnTo>
                  <a:pt x="51932" y="824"/>
                </a:lnTo>
                <a:lnTo>
                  <a:pt x="51391" y="400"/>
                </a:lnTo>
                <a:lnTo>
                  <a:pt x="50759" y="0"/>
                </a:lnTo>
                <a:close/>
              </a:path>
              <a:path w="53340" h="42545">
                <a:moveTo>
                  <a:pt x="39359" y="29020"/>
                </a:moveTo>
                <a:lnTo>
                  <a:pt x="33452" y="29020"/>
                </a:lnTo>
                <a:lnTo>
                  <a:pt x="34912" y="29215"/>
                </a:lnTo>
                <a:lnTo>
                  <a:pt x="35545" y="29215"/>
                </a:lnTo>
                <a:lnTo>
                  <a:pt x="36246" y="29249"/>
                </a:lnTo>
                <a:lnTo>
                  <a:pt x="37040" y="29249"/>
                </a:lnTo>
                <a:lnTo>
                  <a:pt x="39359" y="29020"/>
                </a:lnTo>
                <a:close/>
              </a:path>
              <a:path w="53340" h="42545">
                <a:moveTo>
                  <a:pt x="37071" y="8612"/>
                </a:moveTo>
                <a:lnTo>
                  <a:pt x="31141" y="8612"/>
                </a:lnTo>
                <a:lnTo>
                  <a:pt x="31417" y="9162"/>
                </a:lnTo>
                <a:lnTo>
                  <a:pt x="31693" y="9872"/>
                </a:lnTo>
                <a:lnTo>
                  <a:pt x="32108" y="11280"/>
                </a:lnTo>
                <a:lnTo>
                  <a:pt x="32350" y="12334"/>
                </a:lnTo>
                <a:lnTo>
                  <a:pt x="32470" y="13193"/>
                </a:lnTo>
                <a:lnTo>
                  <a:pt x="32590" y="16365"/>
                </a:lnTo>
                <a:lnTo>
                  <a:pt x="37071" y="8612"/>
                </a:lnTo>
                <a:close/>
              </a:path>
              <a:path w="53340" h="42545">
                <a:moveTo>
                  <a:pt x="34360" y="2393"/>
                </a:moveTo>
                <a:lnTo>
                  <a:pt x="26194" y="12609"/>
                </a:lnTo>
                <a:lnTo>
                  <a:pt x="26069" y="13078"/>
                </a:lnTo>
                <a:lnTo>
                  <a:pt x="25793" y="13399"/>
                </a:lnTo>
                <a:lnTo>
                  <a:pt x="25632" y="13468"/>
                </a:lnTo>
                <a:lnTo>
                  <a:pt x="29013" y="13468"/>
                </a:lnTo>
                <a:lnTo>
                  <a:pt x="30071" y="11280"/>
                </a:lnTo>
                <a:lnTo>
                  <a:pt x="31141" y="8612"/>
                </a:lnTo>
                <a:lnTo>
                  <a:pt x="37071" y="8612"/>
                </a:lnTo>
                <a:lnTo>
                  <a:pt x="38063" y="6894"/>
                </a:lnTo>
                <a:lnTo>
                  <a:pt x="38454" y="6310"/>
                </a:lnTo>
                <a:lnTo>
                  <a:pt x="38567" y="5920"/>
                </a:lnTo>
                <a:lnTo>
                  <a:pt x="35154" y="2508"/>
                </a:lnTo>
                <a:lnTo>
                  <a:pt x="34360" y="239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0163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9832" y="0"/>
                </a:moveTo>
                <a:lnTo>
                  <a:pt x="0" y="10376"/>
                </a:lnTo>
                <a:lnTo>
                  <a:pt x="517" y="10501"/>
                </a:lnTo>
                <a:lnTo>
                  <a:pt x="1770" y="10731"/>
                </a:lnTo>
                <a:lnTo>
                  <a:pt x="2598" y="10811"/>
                </a:lnTo>
                <a:lnTo>
                  <a:pt x="4013" y="10811"/>
                </a:lnTo>
                <a:lnTo>
                  <a:pt x="5002" y="10650"/>
                </a:lnTo>
                <a:lnTo>
                  <a:pt x="9832" y="4546"/>
                </a:lnTo>
                <a:lnTo>
                  <a:pt x="983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12281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3477" y="0"/>
                </a:moveTo>
                <a:lnTo>
                  <a:pt x="6520" y="3012"/>
                </a:lnTo>
                <a:lnTo>
                  <a:pt x="2633" y="4615"/>
                </a:lnTo>
                <a:lnTo>
                  <a:pt x="0" y="5749"/>
                </a:lnTo>
                <a:lnTo>
                  <a:pt x="4749" y="8807"/>
                </a:lnTo>
                <a:lnTo>
                  <a:pt x="5347" y="8772"/>
                </a:lnTo>
                <a:lnTo>
                  <a:pt x="10648" y="5634"/>
                </a:lnTo>
                <a:lnTo>
                  <a:pt x="11085" y="5210"/>
                </a:lnTo>
                <a:lnTo>
                  <a:pt x="11867" y="4260"/>
                </a:lnTo>
                <a:lnTo>
                  <a:pt x="12580" y="3447"/>
                </a:lnTo>
                <a:lnTo>
                  <a:pt x="13880" y="1523"/>
                </a:lnTo>
                <a:lnTo>
                  <a:pt x="1347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91559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713" y="0"/>
                </a:moveTo>
                <a:lnTo>
                  <a:pt x="0" y="5634"/>
                </a:lnTo>
                <a:lnTo>
                  <a:pt x="114" y="6298"/>
                </a:lnTo>
                <a:lnTo>
                  <a:pt x="275" y="6963"/>
                </a:lnTo>
                <a:lnTo>
                  <a:pt x="712" y="8337"/>
                </a:lnTo>
                <a:lnTo>
                  <a:pt x="862" y="8612"/>
                </a:lnTo>
                <a:lnTo>
                  <a:pt x="1655" y="7707"/>
                </a:lnTo>
                <a:lnTo>
                  <a:pt x="2518" y="6848"/>
                </a:lnTo>
                <a:lnTo>
                  <a:pt x="3380" y="6069"/>
                </a:lnTo>
                <a:lnTo>
                  <a:pt x="5462" y="4386"/>
                </a:lnTo>
                <a:lnTo>
                  <a:pt x="5979" y="4031"/>
                </a:lnTo>
                <a:lnTo>
                  <a:pt x="5991" y="2702"/>
                </a:lnTo>
                <a:lnTo>
                  <a:pt x="3219" y="80"/>
                </a:lnTo>
                <a:lnTo>
                  <a:pt x="271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97002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3319" y="34"/>
                </a:moveTo>
                <a:lnTo>
                  <a:pt x="0" y="3012"/>
                </a:lnTo>
                <a:lnTo>
                  <a:pt x="99" y="3515"/>
                </a:lnTo>
                <a:lnTo>
                  <a:pt x="812" y="3870"/>
                </a:lnTo>
                <a:lnTo>
                  <a:pt x="1514" y="4100"/>
                </a:lnTo>
                <a:lnTo>
                  <a:pt x="1905" y="4180"/>
                </a:lnTo>
                <a:lnTo>
                  <a:pt x="2307" y="4180"/>
                </a:lnTo>
                <a:lnTo>
                  <a:pt x="2652" y="4100"/>
                </a:lnTo>
                <a:lnTo>
                  <a:pt x="3561" y="3012"/>
                </a:lnTo>
                <a:lnTo>
                  <a:pt x="3480" y="584"/>
                </a:lnTo>
                <a:lnTo>
                  <a:pt x="3319" y="34"/>
                </a:lnTo>
                <a:close/>
              </a:path>
              <a:path w="3809" h="4445">
                <a:moveTo>
                  <a:pt x="2457" y="0"/>
                </a:moveTo>
                <a:lnTo>
                  <a:pt x="2100" y="34"/>
                </a:lnTo>
                <a:lnTo>
                  <a:pt x="2618" y="34"/>
                </a:lnTo>
                <a:lnTo>
                  <a:pt x="24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2238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7670" y="0"/>
                </a:moveTo>
                <a:lnTo>
                  <a:pt x="0" y="8887"/>
                </a:lnTo>
                <a:lnTo>
                  <a:pt x="781" y="8257"/>
                </a:lnTo>
                <a:lnTo>
                  <a:pt x="2046" y="7512"/>
                </a:lnTo>
                <a:lnTo>
                  <a:pt x="3346" y="6928"/>
                </a:lnTo>
                <a:lnTo>
                  <a:pt x="5071" y="6264"/>
                </a:lnTo>
                <a:lnTo>
                  <a:pt x="6094" y="5909"/>
                </a:lnTo>
                <a:lnTo>
                  <a:pt x="8532" y="5165"/>
                </a:lnTo>
                <a:lnTo>
                  <a:pt x="8417" y="1878"/>
                </a:lnTo>
                <a:lnTo>
                  <a:pt x="8208" y="1019"/>
                </a:lnTo>
                <a:lnTo>
                  <a:pt x="8061" y="664"/>
                </a:lnTo>
                <a:lnTo>
                  <a:pt x="767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2434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8256" y="0"/>
                </a:moveTo>
                <a:lnTo>
                  <a:pt x="0" y="13617"/>
                </a:lnTo>
                <a:lnTo>
                  <a:pt x="1770" y="11933"/>
                </a:lnTo>
                <a:lnTo>
                  <a:pt x="5151" y="8887"/>
                </a:lnTo>
                <a:lnTo>
                  <a:pt x="6646" y="7593"/>
                </a:lnTo>
                <a:lnTo>
                  <a:pt x="7946" y="6539"/>
                </a:lnTo>
                <a:lnTo>
                  <a:pt x="8923" y="5714"/>
                </a:lnTo>
                <a:lnTo>
                  <a:pt x="9832" y="5004"/>
                </a:lnTo>
                <a:lnTo>
                  <a:pt x="9832" y="4306"/>
                </a:lnTo>
                <a:lnTo>
                  <a:pt x="9508" y="2622"/>
                </a:lnTo>
                <a:lnTo>
                  <a:pt x="8383" y="3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93640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18790" y="12953"/>
                </a:moveTo>
                <a:lnTo>
                  <a:pt x="15536" y="14096"/>
                </a:lnTo>
                <a:lnTo>
                  <a:pt x="14984" y="14477"/>
                </a:lnTo>
                <a:lnTo>
                  <a:pt x="14271" y="15239"/>
                </a:lnTo>
                <a:lnTo>
                  <a:pt x="13765" y="15747"/>
                </a:lnTo>
                <a:lnTo>
                  <a:pt x="13132" y="16509"/>
                </a:lnTo>
                <a:lnTo>
                  <a:pt x="0" y="35686"/>
                </a:lnTo>
                <a:lnTo>
                  <a:pt x="1138" y="34543"/>
                </a:lnTo>
                <a:lnTo>
                  <a:pt x="2693" y="32511"/>
                </a:lnTo>
                <a:lnTo>
                  <a:pt x="4956" y="29463"/>
                </a:lnTo>
                <a:lnTo>
                  <a:pt x="9521" y="25780"/>
                </a:lnTo>
                <a:lnTo>
                  <a:pt x="11488" y="24129"/>
                </a:lnTo>
                <a:lnTo>
                  <a:pt x="13765" y="22478"/>
                </a:lnTo>
                <a:lnTo>
                  <a:pt x="16283" y="20573"/>
                </a:lnTo>
                <a:lnTo>
                  <a:pt x="22056" y="16636"/>
                </a:lnTo>
                <a:lnTo>
                  <a:pt x="25287" y="14477"/>
                </a:lnTo>
                <a:lnTo>
                  <a:pt x="26932" y="13461"/>
                </a:lnTo>
                <a:lnTo>
                  <a:pt x="27587" y="13080"/>
                </a:lnTo>
                <a:lnTo>
                  <a:pt x="18870" y="13080"/>
                </a:lnTo>
                <a:lnTo>
                  <a:pt x="18790" y="12953"/>
                </a:lnTo>
                <a:close/>
              </a:path>
              <a:path w="67945" h="36195">
                <a:moveTo>
                  <a:pt x="38259" y="27431"/>
                </a:moveTo>
                <a:lnTo>
                  <a:pt x="14742" y="27431"/>
                </a:lnTo>
                <a:lnTo>
                  <a:pt x="17375" y="27558"/>
                </a:lnTo>
                <a:lnTo>
                  <a:pt x="18364" y="27558"/>
                </a:lnTo>
                <a:lnTo>
                  <a:pt x="20411" y="27812"/>
                </a:lnTo>
                <a:lnTo>
                  <a:pt x="23827" y="28447"/>
                </a:lnTo>
                <a:lnTo>
                  <a:pt x="25046" y="28574"/>
                </a:lnTo>
                <a:lnTo>
                  <a:pt x="27564" y="29209"/>
                </a:lnTo>
                <a:lnTo>
                  <a:pt x="30750" y="30098"/>
                </a:lnTo>
                <a:lnTo>
                  <a:pt x="31888" y="30479"/>
                </a:lnTo>
                <a:lnTo>
                  <a:pt x="32670" y="30606"/>
                </a:lnTo>
                <a:lnTo>
                  <a:pt x="33935" y="30733"/>
                </a:lnTo>
                <a:lnTo>
                  <a:pt x="34797" y="30733"/>
                </a:lnTo>
                <a:lnTo>
                  <a:pt x="35625" y="30606"/>
                </a:lnTo>
                <a:lnTo>
                  <a:pt x="38121" y="28193"/>
                </a:lnTo>
                <a:lnTo>
                  <a:pt x="38259" y="27431"/>
                </a:lnTo>
                <a:close/>
              </a:path>
              <a:path w="67945" h="36195">
                <a:moveTo>
                  <a:pt x="23390" y="23875"/>
                </a:moveTo>
                <a:lnTo>
                  <a:pt x="19503" y="23875"/>
                </a:lnTo>
                <a:lnTo>
                  <a:pt x="17456" y="24129"/>
                </a:lnTo>
                <a:lnTo>
                  <a:pt x="15375" y="24510"/>
                </a:lnTo>
                <a:lnTo>
                  <a:pt x="13293" y="25145"/>
                </a:lnTo>
                <a:lnTo>
                  <a:pt x="12235" y="25399"/>
                </a:lnTo>
                <a:lnTo>
                  <a:pt x="9165" y="26923"/>
                </a:lnTo>
                <a:lnTo>
                  <a:pt x="8176" y="27558"/>
                </a:lnTo>
                <a:lnTo>
                  <a:pt x="7198" y="28320"/>
                </a:lnTo>
                <a:lnTo>
                  <a:pt x="7589" y="28193"/>
                </a:lnTo>
                <a:lnTo>
                  <a:pt x="8728" y="27939"/>
                </a:lnTo>
                <a:lnTo>
                  <a:pt x="9556" y="27812"/>
                </a:lnTo>
                <a:lnTo>
                  <a:pt x="11798" y="27558"/>
                </a:lnTo>
                <a:lnTo>
                  <a:pt x="13178" y="27431"/>
                </a:lnTo>
                <a:lnTo>
                  <a:pt x="38259" y="27431"/>
                </a:lnTo>
                <a:lnTo>
                  <a:pt x="38293" y="26796"/>
                </a:lnTo>
                <a:lnTo>
                  <a:pt x="38130" y="25526"/>
                </a:lnTo>
                <a:lnTo>
                  <a:pt x="31888" y="25526"/>
                </a:lnTo>
                <a:lnTo>
                  <a:pt x="29450" y="24891"/>
                </a:lnTo>
                <a:lnTo>
                  <a:pt x="28231" y="24637"/>
                </a:lnTo>
                <a:lnTo>
                  <a:pt x="26782" y="24383"/>
                </a:lnTo>
                <a:lnTo>
                  <a:pt x="23390" y="23875"/>
                </a:lnTo>
                <a:close/>
              </a:path>
              <a:path w="67945" h="36195">
                <a:moveTo>
                  <a:pt x="67246" y="7112"/>
                </a:moveTo>
                <a:lnTo>
                  <a:pt x="57797" y="7112"/>
                </a:lnTo>
                <a:lnTo>
                  <a:pt x="60120" y="7239"/>
                </a:lnTo>
                <a:lnTo>
                  <a:pt x="61258" y="7493"/>
                </a:lnTo>
                <a:lnTo>
                  <a:pt x="62431" y="7620"/>
                </a:lnTo>
                <a:lnTo>
                  <a:pt x="63616" y="8001"/>
                </a:lnTo>
                <a:lnTo>
                  <a:pt x="64754" y="8255"/>
                </a:lnTo>
                <a:lnTo>
                  <a:pt x="64593" y="8255"/>
                </a:lnTo>
                <a:lnTo>
                  <a:pt x="64087" y="8382"/>
                </a:lnTo>
                <a:lnTo>
                  <a:pt x="60626" y="8890"/>
                </a:lnTo>
                <a:lnTo>
                  <a:pt x="22378" y="19557"/>
                </a:lnTo>
                <a:lnTo>
                  <a:pt x="24218" y="19557"/>
                </a:lnTo>
                <a:lnTo>
                  <a:pt x="25483" y="19938"/>
                </a:lnTo>
                <a:lnTo>
                  <a:pt x="31888" y="25526"/>
                </a:lnTo>
                <a:lnTo>
                  <a:pt x="38130" y="25526"/>
                </a:lnTo>
                <a:lnTo>
                  <a:pt x="37902" y="24383"/>
                </a:lnTo>
                <a:lnTo>
                  <a:pt x="37626" y="23367"/>
                </a:lnTo>
                <a:lnTo>
                  <a:pt x="37329" y="22732"/>
                </a:lnTo>
                <a:lnTo>
                  <a:pt x="37040" y="21843"/>
                </a:lnTo>
                <a:lnTo>
                  <a:pt x="37074" y="20573"/>
                </a:lnTo>
                <a:lnTo>
                  <a:pt x="37316" y="20446"/>
                </a:lnTo>
                <a:lnTo>
                  <a:pt x="37672" y="20319"/>
                </a:lnTo>
                <a:lnTo>
                  <a:pt x="55438" y="20320"/>
                </a:lnTo>
                <a:lnTo>
                  <a:pt x="55746" y="19304"/>
                </a:lnTo>
                <a:lnTo>
                  <a:pt x="56026" y="18161"/>
                </a:lnTo>
                <a:lnTo>
                  <a:pt x="56204" y="16891"/>
                </a:lnTo>
                <a:lnTo>
                  <a:pt x="56382" y="15240"/>
                </a:lnTo>
                <a:lnTo>
                  <a:pt x="57130" y="15113"/>
                </a:lnTo>
                <a:lnTo>
                  <a:pt x="67395" y="9144"/>
                </a:lnTo>
                <a:lnTo>
                  <a:pt x="67272" y="7239"/>
                </a:lnTo>
                <a:close/>
              </a:path>
              <a:path w="67945" h="36195">
                <a:moveTo>
                  <a:pt x="55438" y="20320"/>
                </a:moveTo>
                <a:lnTo>
                  <a:pt x="37902" y="20319"/>
                </a:lnTo>
                <a:lnTo>
                  <a:pt x="38454" y="20446"/>
                </a:lnTo>
                <a:lnTo>
                  <a:pt x="38811" y="20573"/>
                </a:lnTo>
                <a:lnTo>
                  <a:pt x="39627" y="20954"/>
                </a:lnTo>
                <a:lnTo>
                  <a:pt x="41249" y="21843"/>
                </a:lnTo>
                <a:lnTo>
                  <a:pt x="42537" y="22732"/>
                </a:lnTo>
                <a:lnTo>
                  <a:pt x="43963" y="23494"/>
                </a:lnTo>
                <a:lnTo>
                  <a:pt x="50368" y="25146"/>
                </a:lnTo>
                <a:lnTo>
                  <a:pt x="51035" y="25019"/>
                </a:lnTo>
                <a:lnTo>
                  <a:pt x="55303" y="20701"/>
                </a:lnTo>
                <a:lnTo>
                  <a:pt x="55438" y="20320"/>
                </a:lnTo>
                <a:close/>
              </a:path>
              <a:path w="67945" h="36195">
                <a:moveTo>
                  <a:pt x="27288" y="3428"/>
                </a:moveTo>
                <a:lnTo>
                  <a:pt x="25954" y="3428"/>
                </a:lnTo>
                <a:lnTo>
                  <a:pt x="25092" y="3809"/>
                </a:lnTo>
                <a:lnTo>
                  <a:pt x="24735" y="3936"/>
                </a:lnTo>
                <a:lnTo>
                  <a:pt x="18870" y="13080"/>
                </a:lnTo>
                <a:lnTo>
                  <a:pt x="27587" y="13080"/>
                </a:lnTo>
                <a:lnTo>
                  <a:pt x="30428" y="11429"/>
                </a:lnTo>
                <a:lnTo>
                  <a:pt x="32245" y="10540"/>
                </a:lnTo>
                <a:lnTo>
                  <a:pt x="34084" y="9524"/>
                </a:lnTo>
                <a:lnTo>
                  <a:pt x="37822" y="7619"/>
                </a:lnTo>
                <a:lnTo>
                  <a:pt x="38379" y="7365"/>
                </a:lnTo>
                <a:lnTo>
                  <a:pt x="32279" y="7365"/>
                </a:lnTo>
                <a:lnTo>
                  <a:pt x="32084" y="7238"/>
                </a:lnTo>
                <a:lnTo>
                  <a:pt x="31141" y="5968"/>
                </a:lnTo>
                <a:lnTo>
                  <a:pt x="30589" y="5587"/>
                </a:lnTo>
                <a:lnTo>
                  <a:pt x="29887" y="4952"/>
                </a:lnTo>
                <a:lnTo>
                  <a:pt x="29013" y="4444"/>
                </a:lnTo>
                <a:lnTo>
                  <a:pt x="27794" y="3682"/>
                </a:lnTo>
                <a:lnTo>
                  <a:pt x="27288" y="3428"/>
                </a:lnTo>
                <a:close/>
              </a:path>
              <a:path w="67945" h="36195">
                <a:moveTo>
                  <a:pt x="46536" y="4953"/>
                </a:moveTo>
                <a:lnTo>
                  <a:pt x="43721" y="4953"/>
                </a:lnTo>
                <a:lnTo>
                  <a:pt x="43491" y="5080"/>
                </a:lnTo>
                <a:lnTo>
                  <a:pt x="42065" y="5714"/>
                </a:lnTo>
                <a:lnTo>
                  <a:pt x="39236" y="11937"/>
                </a:lnTo>
                <a:lnTo>
                  <a:pt x="39834" y="11556"/>
                </a:lnTo>
                <a:lnTo>
                  <a:pt x="41479" y="10794"/>
                </a:lnTo>
                <a:lnTo>
                  <a:pt x="42663" y="10286"/>
                </a:lnTo>
                <a:lnTo>
                  <a:pt x="44032" y="9651"/>
                </a:lnTo>
                <a:lnTo>
                  <a:pt x="45607" y="9144"/>
                </a:lnTo>
                <a:lnTo>
                  <a:pt x="47344" y="8636"/>
                </a:lnTo>
                <a:lnTo>
                  <a:pt x="50207" y="7874"/>
                </a:lnTo>
                <a:lnTo>
                  <a:pt x="52288" y="7493"/>
                </a:lnTo>
                <a:lnTo>
                  <a:pt x="55554" y="7112"/>
                </a:lnTo>
                <a:lnTo>
                  <a:pt x="67246" y="7112"/>
                </a:lnTo>
                <a:lnTo>
                  <a:pt x="66998" y="6223"/>
                </a:lnTo>
                <a:lnTo>
                  <a:pt x="47298" y="6223"/>
                </a:lnTo>
                <a:lnTo>
                  <a:pt x="47022" y="6096"/>
                </a:lnTo>
                <a:lnTo>
                  <a:pt x="46826" y="5969"/>
                </a:lnTo>
                <a:lnTo>
                  <a:pt x="46596" y="5334"/>
                </a:lnTo>
                <a:lnTo>
                  <a:pt x="46536" y="4953"/>
                </a:lnTo>
                <a:close/>
              </a:path>
              <a:path w="67945" h="36195">
                <a:moveTo>
                  <a:pt x="43054" y="0"/>
                </a:moveTo>
                <a:lnTo>
                  <a:pt x="38454" y="1523"/>
                </a:lnTo>
                <a:lnTo>
                  <a:pt x="37707" y="2031"/>
                </a:lnTo>
                <a:lnTo>
                  <a:pt x="36925" y="2793"/>
                </a:lnTo>
                <a:lnTo>
                  <a:pt x="36097" y="3555"/>
                </a:lnTo>
                <a:lnTo>
                  <a:pt x="35188" y="4571"/>
                </a:lnTo>
                <a:lnTo>
                  <a:pt x="34832" y="5079"/>
                </a:lnTo>
                <a:lnTo>
                  <a:pt x="33935" y="6222"/>
                </a:lnTo>
                <a:lnTo>
                  <a:pt x="33142" y="6984"/>
                </a:lnTo>
                <a:lnTo>
                  <a:pt x="32394" y="7365"/>
                </a:lnTo>
                <a:lnTo>
                  <a:pt x="38379" y="7365"/>
                </a:lnTo>
                <a:lnTo>
                  <a:pt x="41720" y="5841"/>
                </a:lnTo>
                <a:lnTo>
                  <a:pt x="43721" y="4953"/>
                </a:lnTo>
                <a:lnTo>
                  <a:pt x="46536" y="4953"/>
                </a:lnTo>
                <a:lnTo>
                  <a:pt x="46021" y="3302"/>
                </a:lnTo>
                <a:lnTo>
                  <a:pt x="45883" y="2921"/>
                </a:lnTo>
                <a:lnTo>
                  <a:pt x="45527" y="2286"/>
                </a:lnTo>
                <a:lnTo>
                  <a:pt x="45297" y="1778"/>
                </a:lnTo>
                <a:lnTo>
                  <a:pt x="45055" y="1524"/>
                </a:lnTo>
                <a:lnTo>
                  <a:pt x="44825" y="1143"/>
                </a:lnTo>
                <a:lnTo>
                  <a:pt x="44193" y="635"/>
                </a:lnTo>
                <a:lnTo>
                  <a:pt x="43836" y="381"/>
                </a:lnTo>
                <a:lnTo>
                  <a:pt x="43445" y="254"/>
                </a:lnTo>
                <a:lnTo>
                  <a:pt x="43054" y="0"/>
                </a:lnTo>
                <a:close/>
              </a:path>
              <a:path w="67945" h="36195">
                <a:moveTo>
                  <a:pt x="60396" y="762"/>
                </a:moveTo>
                <a:lnTo>
                  <a:pt x="58579" y="762"/>
                </a:lnTo>
                <a:lnTo>
                  <a:pt x="57164" y="1143"/>
                </a:lnTo>
                <a:lnTo>
                  <a:pt x="56417" y="1270"/>
                </a:lnTo>
                <a:lnTo>
                  <a:pt x="55635" y="1524"/>
                </a:lnTo>
                <a:lnTo>
                  <a:pt x="53979" y="2286"/>
                </a:lnTo>
                <a:lnTo>
                  <a:pt x="53082" y="2667"/>
                </a:lnTo>
                <a:lnTo>
                  <a:pt x="52173" y="3302"/>
                </a:lnTo>
                <a:lnTo>
                  <a:pt x="51230" y="3810"/>
                </a:lnTo>
                <a:lnTo>
                  <a:pt x="50253" y="4445"/>
                </a:lnTo>
                <a:lnTo>
                  <a:pt x="49230" y="5334"/>
                </a:lnTo>
                <a:lnTo>
                  <a:pt x="48160" y="6096"/>
                </a:lnTo>
                <a:lnTo>
                  <a:pt x="47930" y="6223"/>
                </a:lnTo>
                <a:lnTo>
                  <a:pt x="66998" y="6223"/>
                </a:lnTo>
                <a:lnTo>
                  <a:pt x="61960" y="1016"/>
                </a:lnTo>
                <a:lnTo>
                  <a:pt x="60396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81450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6336" y="0"/>
                </a:moveTo>
                <a:lnTo>
                  <a:pt x="3541" y="1328"/>
                </a:lnTo>
                <a:lnTo>
                  <a:pt x="2437" y="1992"/>
                </a:lnTo>
                <a:lnTo>
                  <a:pt x="2012" y="2347"/>
                </a:lnTo>
                <a:lnTo>
                  <a:pt x="1494" y="2737"/>
                </a:lnTo>
                <a:lnTo>
                  <a:pt x="1023" y="3172"/>
                </a:lnTo>
                <a:lnTo>
                  <a:pt x="597" y="3641"/>
                </a:lnTo>
                <a:lnTo>
                  <a:pt x="232" y="4191"/>
                </a:lnTo>
                <a:lnTo>
                  <a:pt x="0" y="4615"/>
                </a:lnTo>
                <a:lnTo>
                  <a:pt x="0" y="5634"/>
                </a:lnTo>
                <a:lnTo>
                  <a:pt x="2679" y="7512"/>
                </a:lnTo>
                <a:lnTo>
                  <a:pt x="2989" y="7478"/>
                </a:lnTo>
                <a:lnTo>
                  <a:pt x="8022" y="3641"/>
                </a:lnTo>
                <a:lnTo>
                  <a:pt x="7956" y="1992"/>
                </a:lnTo>
                <a:lnTo>
                  <a:pt x="7625" y="939"/>
                </a:lnTo>
                <a:lnTo>
                  <a:pt x="7440" y="469"/>
                </a:lnTo>
                <a:lnTo>
                  <a:pt x="7164" y="274"/>
                </a:lnTo>
                <a:lnTo>
                  <a:pt x="7003" y="194"/>
                </a:lnTo>
                <a:lnTo>
                  <a:pt x="6566" y="34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80784" y="47069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242" y="0"/>
                </a:moveTo>
                <a:lnTo>
                  <a:pt x="195" y="1339"/>
                </a:lnTo>
                <a:lnTo>
                  <a:pt x="80" y="1649"/>
                </a:lnTo>
                <a:lnTo>
                  <a:pt x="0" y="3493"/>
                </a:lnTo>
                <a:lnTo>
                  <a:pt x="321" y="3218"/>
                </a:lnTo>
                <a:lnTo>
                  <a:pt x="1218" y="2553"/>
                </a:lnTo>
                <a:lnTo>
                  <a:pt x="1885" y="2153"/>
                </a:lnTo>
                <a:lnTo>
                  <a:pt x="2679" y="1729"/>
                </a:lnTo>
                <a:lnTo>
                  <a:pt x="3779" y="1339"/>
                </a:lnTo>
                <a:lnTo>
                  <a:pt x="4760" y="1065"/>
                </a:lnTo>
                <a:lnTo>
                  <a:pt x="4565" y="904"/>
                </a:lnTo>
                <a:lnTo>
                  <a:pt x="3576" y="400"/>
                </a:lnTo>
                <a:lnTo>
                  <a:pt x="3150" y="240"/>
                </a:lnTo>
                <a:lnTo>
                  <a:pt x="224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91053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5" h="28575">
                <a:moveTo>
                  <a:pt x="67119" y="20752"/>
                </a:moveTo>
                <a:lnTo>
                  <a:pt x="32314" y="20752"/>
                </a:lnTo>
                <a:lnTo>
                  <a:pt x="33167" y="22275"/>
                </a:lnTo>
                <a:lnTo>
                  <a:pt x="33671" y="23053"/>
                </a:lnTo>
                <a:lnTo>
                  <a:pt x="42962" y="28184"/>
                </a:lnTo>
                <a:lnTo>
                  <a:pt x="44066" y="28104"/>
                </a:lnTo>
                <a:lnTo>
                  <a:pt x="50126" y="26421"/>
                </a:lnTo>
                <a:lnTo>
                  <a:pt x="50517" y="26226"/>
                </a:lnTo>
                <a:lnTo>
                  <a:pt x="51184" y="25756"/>
                </a:lnTo>
                <a:lnTo>
                  <a:pt x="56469" y="25756"/>
                </a:lnTo>
                <a:lnTo>
                  <a:pt x="57590" y="25562"/>
                </a:lnTo>
                <a:lnTo>
                  <a:pt x="66146" y="21530"/>
                </a:lnTo>
                <a:lnTo>
                  <a:pt x="67119" y="20752"/>
                </a:lnTo>
                <a:close/>
              </a:path>
              <a:path w="69215" h="28575">
                <a:moveTo>
                  <a:pt x="56469" y="25756"/>
                </a:moveTo>
                <a:lnTo>
                  <a:pt x="51184" y="25756"/>
                </a:lnTo>
                <a:lnTo>
                  <a:pt x="52162" y="25882"/>
                </a:lnTo>
                <a:lnTo>
                  <a:pt x="53116" y="25951"/>
                </a:lnTo>
                <a:lnTo>
                  <a:pt x="54059" y="25951"/>
                </a:lnTo>
                <a:lnTo>
                  <a:pt x="55002" y="25917"/>
                </a:lnTo>
                <a:lnTo>
                  <a:pt x="55865" y="25836"/>
                </a:lnTo>
                <a:lnTo>
                  <a:pt x="56469" y="25756"/>
                </a:lnTo>
                <a:close/>
              </a:path>
              <a:path w="69215" h="28575">
                <a:moveTo>
                  <a:pt x="19291" y="8337"/>
                </a:moveTo>
                <a:lnTo>
                  <a:pt x="4990" y="8337"/>
                </a:lnTo>
                <a:lnTo>
                  <a:pt x="5657" y="8371"/>
                </a:lnTo>
                <a:lnTo>
                  <a:pt x="7463" y="8612"/>
                </a:lnTo>
                <a:lnTo>
                  <a:pt x="12534" y="12093"/>
                </a:lnTo>
                <a:lnTo>
                  <a:pt x="12974" y="12609"/>
                </a:lnTo>
                <a:lnTo>
                  <a:pt x="19296" y="14567"/>
                </a:lnTo>
                <a:lnTo>
                  <a:pt x="20871" y="17064"/>
                </a:lnTo>
                <a:lnTo>
                  <a:pt x="28737" y="24897"/>
                </a:lnTo>
                <a:lnTo>
                  <a:pt x="29013" y="24863"/>
                </a:lnTo>
                <a:lnTo>
                  <a:pt x="32199" y="20981"/>
                </a:lnTo>
                <a:lnTo>
                  <a:pt x="32314" y="20752"/>
                </a:lnTo>
                <a:lnTo>
                  <a:pt x="67119" y="20752"/>
                </a:lnTo>
                <a:lnTo>
                  <a:pt x="67737" y="20202"/>
                </a:lnTo>
                <a:lnTo>
                  <a:pt x="58889" y="20202"/>
                </a:lnTo>
                <a:lnTo>
                  <a:pt x="57199" y="20156"/>
                </a:lnTo>
                <a:lnTo>
                  <a:pt x="31290" y="12254"/>
                </a:lnTo>
                <a:lnTo>
                  <a:pt x="29876" y="11624"/>
                </a:lnTo>
                <a:lnTo>
                  <a:pt x="26897" y="10490"/>
                </a:lnTo>
                <a:lnTo>
                  <a:pt x="23938" y="9551"/>
                </a:lnTo>
                <a:lnTo>
                  <a:pt x="21619" y="8887"/>
                </a:lnTo>
                <a:lnTo>
                  <a:pt x="19291" y="8337"/>
                </a:lnTo>
                <a:close/>
              </a:path>
              <a:path w="69215" h="28575">
                <a:moveTo>
                  <a:pt x="68951" y="19022"/>
                </a:moveTo>
                <a:lnTo>
                  <a:pt x="60545" y="20202"/>
                </a:lnTo>
                <a:lnTo>
                  <a:pt x="67737" y="20202"/>
                </a:lnTo>
                <a:lnTo>
                  <a:pt x="68640" y="19343"/>
                </a:lnTo>
                <a:lnTo>
                  <a:pt x="68951" y="19022"/>
                </a:lnTo>
                <a:close/>
              </a:path>
              <a:path w="69215" h="28575">
                <a:moveTo>
                  <a:pt x="57656" y="8222"/>
                </a:moveTo>
                <a:lnTo>
                  <a:pt x="53507" y="8222"/>
                </a:lnTo>
                <a:lnTo>
                  <a:pt x="52413" y="10055"/>
                </a:lnTo>
                <a:lnTo>
                  <a:pt x="51665" y="11074"/>
                </a:lnTo>
                <a:lnTo>
                  <a:pt x="45561" y="16285"/>
                </a:lnTo>
                <a:lnTo>
                  <a:pt x="46861" y="16445"/>
                </a:lnTo>
                <a:lnTo>
                  <a:pt x="48034" y="16560"/>
                </a:lnTo>
                <a:lnTo>
                  <a:pt x="49138" y="16594"/>
                </a:lnTo>
                <a:lnTo>
                  <a:pt x="50161" y="16594"/>
                </a:lnTo>
                <a:lnTo>
                  <a:pt x="51104" y="16560"/>
                </a:lnTo>
                <a:lnTo>
                  <a:pt x="57795" y="12093"/>
                </a:lnTo>
                <a:lnTo>
                  <a:pt x="57686" y="8337"/>
                </a:lnTo>
                <a:close/>
              </a:path>
              <a:path w="69215" h="28575">
                <a:moveTo>
                  <a:pt x="50943" y="4936"/>
                </a:moveTo>
                <a:lnTo>
                  <a:pt x="43560" y="5794"/>
                </a:lnTo>
                <a:lnTo>
                  <a:pt x="35027" y="5794"/>
                </a:lnTo>
                <a:lnTo>
                  <a:pt x="30428" y="9826"/>
                </a:lnTo>
                <a:lnTo>
                  <a:pt x="31532" y="10101"/>
                </a:lnTo>
                <a:lnTo>
                  <a:pt x="33762" y="10524"/>
                </a:lnTo>
                <a:lnTo>
                  <a:pt x="35924" y="10765"/>
                </a:lnTo>
                <a:lnTo>
                  <a:pt x="36994" y="10845"/>
                </a:lnTo>
                <a:lnTo>
                  <a:pt x="39075" y="10925"/>
                </a:lnTo>
                <a:lnTo>
                  <a:pt x="42065" y="10799"/>
                </a:lnTo>
                <a:lnTo>
                  <a:pt x="53507" y="8222"/>
                </a:lnTo>
                <a:lnTo>
                  <a:pt x="57656" y="8222"/>
                </a:lnTo>
                <a:lnTo>
                  <a:pt x="52323" y="5004"/>
                </a:lnTo>
                <a:lnTo>
                  <a:pt x="50943" y="4936"/>
                </a:lnTo>
                <a:close/>
              </a:path>
              <a:path w="69215" h="28575">
                <a:moveTo>
                  <a:pt x="12810" y="3756"/>
                </a:moveTo>
                <a:lnTo>
                  <a:pt x="0" y="8807"/>
                </a:lnTo>
                <a:lnTo>
                  <a:pt x="942" y="8646"/>
                </a:lnTo>
                <a:lnTo>
                  <a:pt x="2713" y="8417"/>
                </a:lnTo>
                <a:lnTo>
                  <a:pt x="4277" y="8337"/>
                </a:lnTo>
                <a:lnTo>
                  <a:pt x="19291" y="8337"/>
                </a:lnTo>
                <a:lnTo>
                  <a:pt x="18272" y="8096"/>
                </a:lnTo>
                <a:lnTo>
                  <a:pt x="15133" y="7512"/>
                </a:lnTo>
                <a:lnTo>
                  <a:pt x="23741" y="7512"/>
                </a:lnTo>
                <a:lnTo>
                  <a:pt x="24839" y="7432"/>
                </a:lnTo>
                <a:lnTo>
                  <a:pt x="35027" y="5794"/>
                </a:lnTo>
                <a:lnTo>
                  <a:pt x="43560" y="5794"/>
                </a:lnTo>
                <a:lnTo>
                  <a:pt x="42426" y="4225"/>
                </a:lnTo>
                <a:lnTo>
                  <a:pt x="17571" y="4225"/>
                </a:lnTo>
                <a:lnTo>
                  <a:pt x="16777" y="4191"/>
                </a:lnTo>
                <a:lnTo>
                  <a:pt x="15168" y="3996"/>
                </a:lnTo>
                <a:lnTo>
                  <a:pt x="14857" y="3916"/>
                </a:lnTo>
                <a:lnTo>
                  <a:pt x="12810" y="3756"/>
                </a:lnTo>
                <a:close/>
              </a:path>
              <a:path w="69215" h="28575">
                <a:moveTo>
                  <a:pt x="23741" y="7512"/>
                </a:moveTo>
                <a:lnTo>
                  <a:pt x="15133" y="7512"/>
                </a:lnTo>
                <a:lnTo>
                  <a:pt x="17260" y="7627"/>
                </a:lnTo>
                <a:lnTo>
                  <a:pt x="19296" y="7673"/>
                </a:lnTo>
                <a:lnTo>
                  <a:pt x="21262" y="7627"/>
                </a:lnTo>
                <a:lnTo>
                  <a:pt x="23114" y="7558"/>
                </a:lnTo>
                <a:lnTo>
                  <a:pt x="23741" y="7512"/>
                </a:lnTo>
                <a:close/>
              </a:path>
              <a:path w="69215" h="28575">
                <a:moveTo>
                  <a:pt x="35257" y="0"/>
                </a:moveTo>
                <a:lnTo>
                  <a:pt x="30428" y="1328"/>
                </a:lnTo>
                <a:lnTo>
                  <a:pt x="29565" y="1717"/>
                </a:lnTo>
                <a:lnTo>
                  <a:pt x="18514" y="4225"/>
                </a:lnTo>
                <a:lnTo>
                  <a:pt x="42426" y="4225"/>
                </a:lnTo>
                <a:lnTo>
                  <a:pt x="35694" y="34"/>
                </a:lnTo>
                <a:lnTo>
                  <a:pt x="352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46308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9327" y="29476"/>
                </a:moveTo>
                <a:lnTo>
                  <a:pt x="15570" y="36575"/>
                </a:lnTo>
                <a:lnTo>
                  <a:pt x="15800" y="36703"/>
                </a:lnTo>
                <a:lnTo>
                  <a:pt x="18560" y="38862"/>
                </a:lnTo>
                <a:lnTo>
                  <a:pt x="21619" y="41148"/>
                </a:lnTo>
                <a:lnTo>
                  <a:pt x="30347" y="47244"/>
                </a:lnTo>
                <a:lnTo>
                  <a:pt x="34441" y="50038"/>
                </a:lnTo>
                <a:lnTo>
                  <a:pt x="35464" y="51054"/>
                </a:lnTo>
                <a:lnTo>
                  <a:pt x="39432" y="58928"/>
                </a:lnTo>
                <a:lnTo>
                  <a:pt x="39844" y="59944"/>
                </a:lnTo>
                <a:lnTo>
                  <a:pt x="42778" y="63754"/>
                </a:lnTo>
                <a:lnTo>
                  <a:pt x="43560" y="64389"/>
                </a:lnTo>
                <a:lnTo>
                  <a:pt x="44227" y="64643"/>
                </a:lnTo>
                <a:lnTo>
                  <a:pt x="44664" y="64897"/>
                </a:lnTo>
                <a:lnTo>
                  <a:pt x="44814" y="64897"/>
                </a:lnTo>
                <a:lnTo>
                  <a:pt x="51541" y="83820"/>
                </a:lnTo>
                <a:lnTo>
                  <a:pt x="51460" y="81534"/>
                </a:lnTo>
                <a:lnTo>
                  <a:pt x="43480" y="56515"/>
                </a:lnTo>
                <a:lnTo>
                  <a:pt x="42111" y="54991"/>
                </a:lnTo>
                <a:lnTo>
                  <a:pt x="37511" y="46863"/>
                </a:lnTo>
                <a:lnTo>
                  <a:pt x="37626" y="44831"/>
                </a:lnTo>
                <a:lnTo>
                  <a:pt x="37580" y="42672"/>
                </a:lnTo>
                <a:lnTo>
                  <a:pt x="31566" y="42672"/>
                </a:lnTo>
                <a:lnTo>
                  <a:pt x="30152" y="41148"/>
                </a:lnTo>
                <a:lnTo>
                  <a:pt x="29450" y="40513"/>
                </a:lnTo>
                <a:lnTo>
                  <a:pt x="28105" y="39370"/>
                </a:lnTo>
                <a:lnTo>
                  <a:pt x="26817" y="38354"/>
                </a:lnTo>
                <a:lnTo>
                  <a:pt x="25552" y="37465"/>
                </a:lnTo>
                <a:lnTo>
                  <a:pt x="23861" y="36576"/>
                </a:lnTo>
                <a:lnTo>
                  <a:pt x="22803" y="35941"/>
                </a:lnTo>
                <a:lnTo>
                  <a:pt x="21860" y="35560"/>
                </a:lnTo>
                <a:lnTo>
                  <a:pt x="20952" y="35306"/>
                </a:lnTo>
                <a:lnTo>
                  <a:pt x="20204" y="35052"/>
                </a:lnTo>
                <a:lnTo>
                  <a:pt x="18951" y="34925"/>
                </a:lnTo>
                <a:lnTo>
                  <a:pt x="18157" y="34798"/>
                </a:lnTo>
                <a:lnTo>
                  <a:pt x="17893" y="34798"/>
                </a:lnTo>
                <a:lnTo>
                  <a:pt x="16628" y="34290"/>
                </a:lnTo>
                <a:lnTo>
                  <a:pt x="14466" y="33273"/>
                </a:lnTo>
                <a:lnTo>
                  <a:pt x="12741" y="32257"/>
                </a:lnTo>
                <a:lnTo>
                  <a:pt x="12028" y="31876"/>
                </a:lnTo>
                <a:lnTo>
                  <a:pt x="10890" y="30987"/>
                </a:lnTo>
                <a:lnTo>
                  <a:pt x="9327" y="29476"/>
                </a:lnTo>
                <a:close/>
              </a:path>
              <a:path w="52070" h="83820">
                <a:moveTo>
                  <a:pt x="47137" y="34798"/>
                </a:moveTo>
                <a:lnTo>
                  <a:pt x="43054" y="53594"/>
                </a:lnTo>
                <a:lnTo>
                  <a:pt x="43365" y="56007"/>
                </a:lnTo>
                <a:lnTo>
                  <a:pt x="43480" y="56515"/>
                </a:lnTo>
                <a:lnTo>
                  <a:pt x="48483" y="56515"/>
                </a:lnTo>
                <a:lnTo>
                  <a:pt x="48366" y="56007"/>
                </a:lnTo>
                <a:lnTo>
                  <a:pt x="47378" y="52578"/>
                </a:lnTo>
                <a:lnTo>
                  <a:pt x="46746" y="51181"/>
                </a:lnTo>
                <a:lnTo>
                  <a:pt x="46355" y="49022"/>
                </a:lnTo>
                <a:lnTo>
                  <a:pt x="46245" y="48006"/>
                </a:lnTo>
                <a:lnTo>
                  <a:pt x="46123" y="46228"/>
                </a:lnTo>
                <a:lnTo>
                  <a:pt x="46233" y="41148"/>
                </a:lnTo>
                <a:lnTo>
                  <a:pt x="46524" y="38354"/>
                </a:lnTo>
                <a:lnTo>
                  <a:pt x="46852" y="36195"/>
                </a:lnTo>
                <a:lnTo>
                  <a:pt x="47137" y="34798"/>
                </a:lnTo>
                <a:close/>
              </a:path>
              <a:path w="52070" h="83820">
                <a:moveTo>
                  <a:pt x="34326" y="25654"/>
                </a:moveTo>
                <a:lnTo>
                  <a:pt x="27714" y="25654"/>
                </a:lnTo>
                <a:lnTo>
                  <a:pt x="27673" y="30099"/>
                </a:lnTo>
                <a:lnTo>
                  <a:pt x="27794" y="31242"/>
                </a:lnTo>
                <a:lnTo>
                  <a:pt x="37580" y="42672"/>
                </a:lnTo>
                <a:lnTo>
                  <a:pt x="37511" y="41910"/>
                </a:lnTo>
                <a:lnTo>
                  <a:pt x="34245" y="35052"/>
                </a:lnTo>
                <a:lnTo>
                  <a:pt x="33827" y="34290"/>
                </a:lnTo>
                <a:lnTo>
                  <a:pt x="33107" y="32639"/>
                </a:lnTo>
                <a:lnTo>
                  <a:pt x="32986" y="32258"/>
                </a:lnTo>
                <a:lnTo>
                  <a:pt x="32758" y="31242"/>
                </a:lnTo>
                <a:lnTo>
                  <a:pt x="32843" y="28321"/>
                </a:lnTo>
                <a:lnTo>
                  <a:pt x="33107" y="27432"/>
                </a:lnTo>
                <a:lnTo>
                  <a:pt x="33693" y="26416"/>
                </a:lnTo>
                <a:lnTo>
                  <a:pt x="34326" y="25654"/>
                </a:lnTo>
                <a:close/>
              </a:path>
              <a:path w="52070" h="83820">
                <a:moveTo>
                  <a:pt x="25534" y="9779"/>
                </a:moveTo>
                <a:lnTo>
                  <a:pt x="20009" y="9779"/>
                </a:lnTo>
                <a:lnTo>
                  <a:pt x="21020" y="14732"/>
                </a:lnTo>
                <a:lnTo>
                  <a:pt x="21150" y="15494"/>
                </a:lnTo>
                <a:lnTo>
                  <a:pt x="21274" y="16637"/>
                </a:lnTo>
                <a:lnTo>
                  <a:pt x="21389" y="20955"/>
                </a:lnTo>
                <a:lnTo>
                  <a:pt x="20952" y="22352"/>
                </a:lnTo>
                <a:lnTo>
                  <a:pt x="20595" y="23749"/>
                </a:lnTo>
                <a:lnTo>
                  <a:pt x="23275" y="32004"/>
                </a:lnTo>
                <a:lnTo>
                  <a:pt x="23976" y="29845"/>
                </a:lnTo>
                <a:lnTo>
                  <a:pt x="24689" y="28321"/>
                </a:lnTo>
                <a:lnTo>
                  <a:pt x="27047" y="25781"/>
                </a:lnTo>
                <a:lnTo>
                  <a:pt x="27242" y="25781"/>
                </a:lnTo>
                <a:lnTo>
                  <a:pt x="27599" y="25654"/>
                </a:lnTo>
                <a:lnTo>
                  <a:pt x="36223" y="21590"/>
                </a:lnTo>
                <a:lnTo>
                  <a:pt x="36127" y="19431"/>
                </a:lnTo>
                <a:lnTo>
                  <a:pt x="33222" y="16637"/>
                </a:lnTo>
                <a:lnTo>
                  <a:pt x="32670" y="16383"/>
                </a:lnTo>
                <a:lnTo>
                  <a:pt x="31566" y="16129"/>
                </a:lnTo>
                <a:lnTo>
                  <a:pt x="26184" y="16129"/>
                </a:lnTo>
                <a:lnTo>
                  <a:pt x="26129" y="14097"/>
                </a:lnTo>
                <a:lnTo>
                  <a:pt x="25874" y="11430"/>
                </a:lnTo>
                <a:lnTo>
                  <a:pt x="25667" y="10287"/>
                </a:lnTo>
                <a:lnTo>
                  <a:pt x="25534" y="9779"/>
                </a:lnTo>
                <a:close/>
              </a:path>
              <a:path w="52070" h="83820">
                <a:moveTo>
                  <a:pt x="4910" y="0"/>
                </a:moveTo>
                <a:lnTo>
                  <a:pt x="3024" y="253"/>
                </a:lnTo>
                <a:lnTo>
                  <a:pt x="2242" y="634"/>
                </a:lnTo>
                <a:lnTo>
                  <a:pt x="1575" y="1015"/>
                </a:lnTo>
                <a:lnTo>
                  <a:pt x="1023" y="1269"/>
                </a:lnTo>
                <a:lnTo>
                  <a:pt x="275" y="2031"/>
                </a:lnTo>
                <a:lnTo>
                  <a:pt x="0" y="2285"/>
                </a:lnTo>
                <a:lnTo>
                  <a:pt x="1138" y="3174"/>
                </a:lnTo>
                <a:lnTo>
                  <a:pt x="3185" y="4952"/>
                </a:lnTo>
                <a:lnTo>
                  <a:pt x="5933" y="7492"/>
                </a:lnTo>
                <a:lnTo>
                  <a:pt x="6761" y="8381"/>
                </a:lnTo>
                <a:lnTo>
                  <a:pt x="7543" y="9270"/>
                </a:lnTo>
                <a:lnTo>
                  <a:pt x="8256" y="10033"/>
                </a:lnTo>
                <a:lnTo>
                  <a:pt x="15409" y="21590"/>
                </a:lnTo>
                <a:lnTo>
                  <a:pt x="16042" y="20701"/>
                </a:lnTo>
                <a:lnTo>
                  <a:pt x="20009" y="9779"/>
                </a:lnTo>
                <a:lnTo>
                  <a:pt x="25534" y="9779"/>
                </a:lnTo>
                <a:lnTo>
                  <a:pt x="14432" y="6858"/>
                </a:lnTo>
                <a:lnTo>
                  <a:pt x="13604" y="5842"/>
                </a:lnTo>
                <a:lnTo>
                  <a:pt x="12822" y="4826"/>
                </a:lnTo>
                <a:lnTo>
                  <a:pt x="12028" y="4064"/>
                </a:lnTo>
                <a:lnTo>
                  <a:pt x="11281" y="3302"/>
                </a:lnTo>
                <a:lnTo>
                  <a:pt x="10533" y="2667"/>
                </a:lnTo>
                <a:lnTo>
                  <a:pt x="9832" y="2032"/>
                </a:lnTo>
                <a:lnTo>
                  <a:pt x="9119" y="1524"/>
                </a:lnTo>
                <a:lnTo>
                  <a:pt x="7785" y="762"/>
                </a:lnTo>
                <a:lnTo>
                  <a:pt x="7152" y="508"/>
                </a:lnTo>
                <a:lnTo>
                  <a:pt x="4910" y="0"/>
                </a:lnTo>
                <a:close/>
              </a:path>
              <a:path w="52070" h="83820">
                <a:moveTo>
                  <a:pt x="29324" y="15875"/>
                </a:moveTo>
                <a:lnTo>
                  <a:pt x="28346" y="15875"/>
                </a:lnTo>
                <a:lnTo>
                  <a:pt x="26771" y="16002"/>
                </a:lnTo>
                <a:lnTo>
                  <a:pt x="26184" y="16129"/>
                </a:lnTo>
                <a:lnTo>
                  <a:pt x="31566" y="16129"/>
                </a:lnTo>
                <a:lnTo>
                  <a:pt x="29324" y="15875"/>
                </a:lnTo>
                <a:close/>
              </a:path>
              <a:path w="52070" h="83820">
                <a:moveTo>
                  <a:pt x="20837" y="4445"/>
                </a:moveTo>
                <a:lnTo>
                  <a:pt x="14432" y="6858"/>
                </a:lnTo>
                <a:lnTo>
                  <a:pt x="24411" y="6858"/>
                </a:lnTo>
                <a:lnTo>
                  <a:pt x="20837" y="444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43709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0" y="0"/>
                </a:moveTo>
                <a:lnTo>
                  <a:pt x="16984" y="9986"/>
                </a:lnTo>
                <a:lnTo>
                  <a:pt x="18560" y="9906"/>
                </a:lnTo>
                <a:lnTo>
                  <a:pt x="15294" y="8612"/>
                </a:lnTo>
                <a:lnTo>
                  <a:pt x="13178" y="7673"/>
                </a:lnTo>
                <a:lnTo>
                  <a:pt x="10775" y="6539"/>
                </a:lnTo>
                <a:lnTo>
                  <a:pt x="8256" y="5210"/>
                </a:lnTo>
                <a:lnTo>
                  <a:pt x="5818" y="3790"/>
                </a:lnTo>
                <a:lnTo>
                  <a:pt x="3503" y="2187"/>
                </a:lnTo>
                <a:lnTo>
                  <a:pt x="0" y="0"/>
                </a:lnTo>
                <a:close/>
              </a:path>
              <a:path w="19050" h="10160">
                <a:moveTo>
                  <a:pt x="1138" y="389"/>
                </a:moveTo>
                <a:lnTo>
                  <a:pt x="2075" y="1133"/>
                </a:lnTo>
                <a:lnTo>
                  <a:pt x="3576" y="2233"/>
                </a:lnTo>
                <a:lnTo>
                  <a:pt x="1990" y="1053"/>
                </a:lnTo>
                <a:lnTo>
                  <a:pt x="1138" y="38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46538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40" h="49529">
                <a:moveTo>
                  <a:pt x="47468" y="38735"/>
                </a:moveTo>
                <a:lnTo>
                  <a:pt x="35936" y="38735"/>
                </a:lnTo>
                <a:lnTo>
                  <a:pt x="38063" y="38989"/>
                </a:lnTo>
                <a:lnTo>
                  <a:pt x="40110" y="39497"/>
                </a:lnTo>
                <a:lnTo>
                  <a:pt x="50448" y="46355"/>
                </a:lnTo>
                <a:lnTo>
                  <a:pt x="51311" y="47244"/>
                </a:lnTo>
                <a:lnTo>
                  <a:pt x="52886" y="49149"/>
                </a:lnTo>
                <a:lnTo>
                  <a:pt x="50805" y="44450"/>
                </a:lnTo>
                <a:lnTo>
                  <a:pt x="50287" y="43434"/>
                </a:lnTo>
                <a:lnTo>
                  <a:pt x="49230" y="41529"/>
                </a:lnTo>
                <a:lnTo>
                  <a:pt x="47468" y="38735"/>
                </a:lnTo>
                <a:close/>
              </a:path>
              <a:path w="53340" h="49529">
                <a:moveTo>
                  <a:pt x="34899" y="31369"/>
                </a:moveTo>
                <a:lnTo>
                  <a:pt x="21550" y="31369"/>
                </a:lnTo>
                <a:lnTo>
                  <a:pt x="21860" y="33655"/>
                </a:lnTo>
                <a:lnTo>
                  <a:pt x="22056" y="34671"/>
                </a:lnTo>
                <a:lnTo>
                  <a:pt x="26897" y="40132"/>
                </a:lnTo>
                <a:lnTo>
                  <a:pt x="27334" y="40259"/>
                </a:lnTo>
                <a:lnTo>
                  <a:pt x="28151" y="40259"/>
                </a:lnTo>
                <a:lnTo>
                  <a:pt x="29335" y="40005"/>
                </a:lnTo>
                <a:lnTo>
                  <a:pt x="30991" y="39370"/>
                </a:lnTo>
                <a:lnTo>
                  <a:pt x="31382" y="39116"/>
                </a:lnTo>
                <a:lnTo>
                  <a:pt x="32555" y="38862"/>
                </a:lnTo>
                <a:lnTo>
                  <a:pt x="33693" y="38862"/>
                </a:lnTo>
                <a:lnTo>
                  <a:pt x="34843" y="38735"/>
                </a:lnTo>
                <a:lnTo>
                  <a:pt x="47468" y="38735"/>
                </a:lnTo>
                <a:lnTo>
                  <a:pt x="40306" y="34544"/>
                </a:lnTo>
                <a:lnTo>
                  <a:pt x="35510" y="31750"/>
                </a:lnTo>
                <a:lnTo>
                  <a:pt x="34899" y="31369"/>
                </a:lnTo>
                <a:close/>
              </a:path>
              <a:path w="53340" h="49529">
                <a:moveTo>
                  <a:pt x="34736" y="19431"/>
                </a:moveTo>
                <a:lnTo>
                  <a:pt x="29807" y="19431"/>
                </a:lnTo>
                <a:lnTo>
                  <a:pt x="30117" y="20447"/>
                </a:lnTo>
                <a:lnTo>
                  <a:pt x="31256" y="23114"/>
                </a:lnTo>
                <a:lnTo>
                  <a:pt x="43959" y="34544"/>
                </a:lnTo>
                <a:lnTo>
                  <a:pt x="43445" y="34036"/>
                </a:lnTo>
                <a:lnTo>
                  <a:pt x="42226" y="33020"/>
                </a:lnTo>
                <a:lnTo>
                  <a:pt x="41444" y="32512"/>
                </a:lnTo>
                <a:lnTo>
                  <a:pt x="41168" y="32385"/>
                </a:lnTo>
                <a:lnTo>
                  <a:pt x="40260" y="31623"/>
                </a:lnTo>
                <a:lnTo>
                  <a:pt x="39443" y="30988"/>
                </a:lnTo>
                <a:lnTo>
                  <a:pt x="38696" y="30226"/>
                </a:lnTo>
                <a:lnTo>
                  <a:pt x="37396" y="28956"/>
                </a:lnTo>
                <a:lnTo>
                  <a:pt x="34336" y="22987"/>
                </a:lnTo>
                <a:lnTo>
                  <a:pt x="34372" y="20447"/>
                </a:lnTo>
                <a:lnTo>
                  <a:pt x="34521" y="19939"/>
                </a:lnTo>
                <a:lnTo>
                  <a:pt x="34736" y="19431"/>
                </a:lnTo>
                <a:close/>
              </a:path>
              <a:path w="53340" h="49529">
                <a:moveTo>
                  <a:pt x="4875" y="0"/>
                </a:moveTo>
                <a:lnTo>
                  <a:pt x="0" y="8254"/>
                </a:lnTo>
                <a:lnTo>
                  <a:pt x="356" y="10032"/>
                </a:lnTo>
                <a:lnTo>
                  <a:pt x="4645" y="17271"/>
                </a:lnTo>
                <a:lnTo>
                  <a:pt x="5036" y="17652"/>
                </a:lnTo>
                <a:lnTo>
                  <a:pt x="6531" y="18795"/>
                </a:lnTo>
                <a:lnTo>
                  <a:pt x="7589" y="19430"/>
                </a:lnTo>
                <a:lnTo>
                  <a:pt x="8026" y="19557"/>
                </a:lnTo>
                <a:lnTo>
                  <a:pt x="6807" y="21208"/>
                </a:lnTo>
                <a:lnTo>
                  <a:pt x="5215" y="27050"/>
                </a:lnTo>
                <a:lnTo>
                  <a:pt x="5588" y="28193"/>
                </a:lnTo>
                <a:lnTo>
                  <a:pt x="16950" y="32258"/>
                </a:lnTo>
                <a:lnTo>
                  <a:pt x="19307" y="32131"/>
                </a:lnTo>
                <a:lnTo>
                  <a:pt x="19894" y="32004"/>
                </a:lnTo>
                <a:lnTo>
                  <a:pt x="20837" y="31623"/>
                </a:lnTo>
                <a:lnTo>
                  <a:pt x="21389" y="31496"/>
                </a:lnTo>
                <a:lnTo>
                  <a:pt x="21550" y="31369"/>
                </a:lnTo>
                <a:lnTo>
                  <a:pt x="34899" y="31369"/>
                </a:lnTo>
                <a:lnTo>
                  <a:pt x="33268" y="30353"/>
                </a:lnTo>
                <a:lnTo>
                  <a:pt x="31106" y="28956"/>
                </a:lnTo>
                <a:lnTo>
                  <a:pt x="29025" y="27432"/>
                </a:lnTo>
                <a:lnTo>
                  <a:pt x="27058" y="26162"/>
                </a:lnTo>
                <a:lnTo>
                  <a:pt x="12155" y="13716"/>
                </a:lnTo>
                <a:lnTo>
                  <a:pt x="10726" y="12319"/>
                </a:lnTo>
                <a:lnTo>
                  <a:pt x="9245" y="10795"/>
                </a:lnTo>
                <a:lnTo>
                  <a:pt x="7003" y="8382"/>
                </a:lnTo>
                <a:lnTo>
                  <a:pt x="5036" y="5841"/>
                </a:lnTo>
                <a:lnTo>
                  <a:pt x="4093" y="4571"/>
                </a:lnTo>
                <a:lnTo>
                  <a:pt x="3978" y="4444"/>
                </a:lnTo>
                <a:lnTo>
                  <a:pt x="3702" y="3682"/>
                </a:lnTo>
                <a:lnTo>
                  <a:pt x="3541" y="3047"/>
                </a:lnTo>
                <a:lnTo>
                  <a:pt x="3461" y="2031"/>
                </a:lnTo>
                <a:lnTo>
                  <a:pt x="3622" y="1269"/>
                </a:lnTo>
                <a:lnTo>
                  <a:pt x="3932" y="762"/>
                </a:lnTo>
                <a:lnTo>
                  <a:pt x="4128" y="508"/>
                </a:lnTo>
                <a:lnTo>
                  <a:pt x="4530" y="254"/>
                </a:lnTo>
                <a:lnTo>
                  <a:pt x="4726" y="254"/>
                </a:lnTo>
                <a:lnTo>
                  <a:pt x="5117" y="127"/>
                </a:lnTo>
                <a:lnTo>
                  <a:pt x="4875" y="0"/>
                </a:lnTo>
                <a:close/>
              </a:path>
              <a:path w="53340" h="49529">
                <a:moveTo>
                  <a:pt x="24085" y="9652"/>
                </a:moveTo>
                <a:lnTo>
                  <a:pt x="19825" y="9652"/>
                </a:lnTo>
                <a:lnTo>
                  <a:pt x="20446" y="11811"/>
                </a:lnTo>
                <a:lnTo>
                  <a:pt x="21113" y="13843"/>
                </a:lnTo>
                <a:lnTo>
                  <a:pt x="28783" y="25527"/>
                </a:lnTo>
                <a:lnTo>
                  <a:pt x="28904" y="20828"/>
                </a:lnTo>
                <a:lnTo>
                  <a:pt x="29002" y="20447"/>
                </a:lnTo>
                <a:lnTo>
                  <a:pt x="29174" y="20066"/>
                </a:lnTo>
                <a:lnTo>
                  <a:pt x="29531" y="19558"/>
                </a:lnTo>
                <a:lnTo>
                  <a:pt x="29807" y="19431"/>
                </a:lnTo>
                <a:lnTo>
                  <a:pt x="34736" y="19431"/>
                </a:lnTo>
                <a:lnTo>
                  <a:pt x="34843" y="19177"/>
                </a:lnTo>
                <a:lnTo>
                  <a:pt x="32636" y="14859"/>
                </a:lnTo>
                <a:lnTo>
                  <a:pt x="32245" y="14478"/>
                </a:lnTo>
                <a:lnTo>
                  <a:pt x="31463" y="13970"/>
                </a:lnTo>
                <a:lnTo>
                  <a:pt x="30635" y="13716"/>
                </a:lnTo>
                <a:lnTo>
                  <a:pt x="30416" y="13589"/>
                </a:lnTo>
                <a:lnTo>
                  <a:pt x="25322" y="13589"/>
                </a:lnTo>
                <a:lnTo>
                  <a:pt x="24691" y="11176"/>
                </a:lnTo>
                <a:lnTo>
                  <a:pt x="24425" y="10414"/>
                </a:lnTo>
                <a:lnTo>
                  <a:pt x="24085" y="9652"/>
                </a:lnTo>
                <a:close/>
              </a:path>
              <a:path w="53340" h="49529">
                <a:moveTo>
                  <a:pt x="17111" y="4445"/>
                </a:moveTo>
                <a:lnTo>
                  <a:pt x="16640" y="4445"/>
                </a:lnTo>
                <a:lnTo>
                  <a:pt x="14478" y="4826"/>
                </a:lnTo>
                <a:lnTo>
                  <a:pt x="13328" y="5207"/>
                </a:lnTo>
                <a:lnTo>
                  <a:pt x="12902" y="5461"/>
                </a:lnTo>
                <a:lnTo>
                  <a:pt x="13035" y="7366"/>
                </a:lnTo>
                <a:lnTo>
                  <a:pt x="17663" y="17907"/>
                </a:lnTo>
                <a:lnTo>
                  <a:pt x="17536" y="16510"/>
                </a:lnTo>
                <a:lnTo>
                  <a:pt x="17647" y="12827"/>
                </a:lnTo>
                <a:lnTo>
                  <a:pt x="19698" y="9652"/>
                </a:lnTo>
                <a:lnTo>
                  <a:pt x="24085" y="9652"/>
                </a:lnTo>
                <a:lnTo>
                  <a:pt x="23631" y="8636"/>
                </a:lnTo>
                <a:lnTo>
                  <a:pt x="18134" y="4572"/>
                </a:lnTo>
                <a:lnTo>
                  <a:pt x="17111" y="4445"/>
                </a:lnTo>
                <a:close/>
              </a:path>
              <a:path w="53340" h="49529">
                <a:moveTo>
                  <a:pt x="28588" y="13208"/>
                </a:moveTo>
                <a:lnTo>
                  <a:pt x="27840" y="13208"/>
                </a:lnTo>
                <a:lnTo>
                  <a:pt x="26541" y="13335"/>
                </a:lnTo>
                <a:lnTo>
                  <a:pt x="25322" y="13589"/>
                </a:lnTo>
                <a:lnTo>
                  <a:pt x="30416" y="13589"/>
                </a:lnTo>
                <a:lnTo>
                  <a:pt x="30198" y="13462"/>
                </a:lnTo>
                <a:lnTo>
                  <a:pt x="28588" y="1320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685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4093" y="0"/>
                </a:moveTo>
                <a:lnTo>
                  <a:pt x="0" y="3790"/>
                </a:lnTo>
                <a:lnTo>
                  <a:pt x="2403" y="6379"/>
                </a:lnTo>
                <a:lnTo>
                  <a:pt x="6531" y="2576"/>
                </a:lnTo>
                <a:lnTo>
                  <a:pt x="4093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01028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4" h="85090">
                <a:moveTo>
                  <a:pt x="3467" y="50418"/>
                </a:moveTo>
                <a:lnTo>
                  <a:pt x="0" y="61213"/>
                </a:lnTo>
                <a:lnTo>
                  <a:pt x="362" y="65150"/>
                </a:lnTo>
                <a:lnTo>
                  <a:pt x="4295" y="85089"/>
                </a:lnTo>
                <a:lnTo>
                  <a:pt x="6181" y="82803"/>
                </a:lnTo>
                <a:lnTo>
                  <a:pt x="6020" y="81914"/>
                </a:lnTo>
                <a:lnTo>
                  <a:pt x="5905" y="80898"/>
                </a:lnTo>
                <a:lnTo>
                  <a:pt x="5790" y="79501"/>
                </a:lnTo>
                <a:lnTo>
                  <a:pt x="5825" y="73913"/>
                </a:lnTo>
                <a:lnTo>
                  <a:pt x="6101" y="71754"/>
                </a:lnTo>
                <a:lnTo>
                  <a:pt x="12139" y="58546"/>
                </a:lnTo>
                <a:lnTo>
                  <a:pt x="7158" y="58546"/>
                </a:lnTo>
                <a:lnTo>
                  <a:pt x="7791" y="55752"/>
                </a:lnTo>
                <a:lnTo>
                  <a:pt x="9171" y="51688"/>
                </a:lnTo>
                <a:lnTo>
                  <a:pt x="9572" y="50672"/>
                </a:lnTo>
                <a:lnTo>
                  <a:pt x="4295" y="50672"/>
                </a:lnTo>
                <a:lnTo>
                  <a:pt x="3467" y="50418"/>
                </a:lnTo>
                <a:close/>
              </a:path>
              <a:path w="40004" h="85090">
                <a:moveTo>
                  <a:pt x="28588" y="44703"/>
                </a:moveTo>
                <a:lnTo>
                  <a:pt x="16830" y="44703"/>
                </a:lnTo>
                <a:lnTo>
                  <a:pt x="17738" y="44830"/>
                </a:lnTo>
                <a:lnTo>
                  <a:pt x="18210" y="44957"/>
                </a:lnTo>
                <a:lnTo>
                  <a:pt x="19268" y="45084"/>
                </a:lnTo>
                <a:lnTo>
                  <a:pt x="19866" y="45338"/>
                </a:lnTo>
                <a:lnTo>
                  <a:pt x="18877" y="45846"/>
                </a:lnTo>
                <a:lnTo>
                  <a:pt x="18325" y="46100"/>
                </a:lnTo>
                <a:lnTo>
                  <a:pt x="16956" y="47116"/>
                </a:lnTo>
                <a:lnTo>
                  <a:pt x="16128" y="47624"/>
                </a:lnTo>
                <a:lnTo>
                  <a:pt x="15220" y="48513"/>
                </a:lnTo>
                <a:lnTo>
                  <a:pt x="13173" y="50418"/>
                </a:lnTo>
                <a:lnTo>
                  <a:pt x="10309" y="53847"/>
                </a:lnTo>
                <a:lnTo>
                  <a:pt x="9622" y="54863"/>
                </a:lnTo>
                <a:lnTo>
                  <a:pt x="8458" y="56514"/>
                </a:lnTo>
                <a:lnTo>
                  <a:pt x="7158" y="58546"/>
                </a:lnTo>
                <a:lnTo>
                  <a:pt x="12139" y="58546"/>
                </a:lnTo>
                <a:lnTo>
                  <a:pt x="13529" y="57149"/>
                </a:lnTo>
                <a:lnTo>
                  <a:pt x="14668" y="56260"/>
                </a:lnTo>
                <a:lnTo>
                  <a:pt x="15933" y="55371"/>
                </a:lnTo>
                <a:lnTo>
                  <a:pt x="17267" y="54482"/>
                </a:lnTo>
                <a:lnTo>
                  <a:pt x="17899" y="54355"/>
                </a:lnTo>
                <a:lnTo>
                  <a:pt x="19463" y="53720"/>
                </a:lnTo>
                <a:lnTo>
                  <a:pt x="20533" y="53212"/>
                </a:lnTo>
                <a:lnTo>
                  <a:pt x="21671" y="52704"/>
                </a:lnTo>
                <a:lnTo>
                  <a:pt x="24063" y="51180"/>
                </a:lnTo>
                <a:lnTo>
                  <a:pt x="28433" y="45338"/>
                </a:lnTo>
                <a:lnTo>
                  <a:pt x="28588" y="44703"/>
                </a:lnTo>
                <a:close/>
              </a:path>
              <a:path w="40004" h="85090">
                <a:moveTo>
                  <a:pt x="9562" y="29082"/>
                </a:moveTo>
                <a:lnTo>
                  <a:pt x="4656" y="35178"/>
                </a:lnTo>
                <a:lnTo>
                  <a:pt x="4769" y="35940"/>
                </a:lnTo>
                <a:lnTo>
                  <a:pt x="4962" y="36956"/>
                </a:lnTo>
                <a:lnTo>
                  <a:pt x="5125" y="37591"/>
                </a:lnTo>
                <a:lnTo>
                  <a:pt x="5211" y="37845"/>
                </a:lnTo>
                <a:lnTo>
                  <a:pt x="6066" y="39877"/>
                </a:lnTo>
                <a:lnTo>
                  <a:pt x="6296" y="40893"/>
                </a:lnTo>
                <a:lnTo>
                  <a:pt x="4295" y="50672"/>
                </a:lnTo>
                <a:lnTo>
                  <a:pt x="9572" y="50672"/>
                </a:lnTo>
                <a:lnTo>
                  <a:pt x="21482" y="31241"/>
                </a:lnTo>
                <a:lnTo>
                  <a:pt x="11724" y="31241"/>
                </a:lnTo>
                <a:lnTo>
                  <a:pt x="11643" y="31114"/>
                </a:lnTo>
                <a:lnTo>
                  <a:pt x="11402" y="30860"/>
                </a:lnTo>
                <a:lnTo>
                  <a:pt x="11091" y="30225"/>
                </a:lnTo>
                <a:lnTo>
                  <a:pt x="10896" y="29971"/>
                </a:lnTo>
                <a:lnTo>
                  <a:pt x="10620" y="29717"/>
                </a:lnTo>
                <a:lnTo>
                  <a:pt x="10263" y="29336"/>
                </a:lnTo>
                <a:lnTo>
                  <a:pt x="10068" y="29209"/>
                </a:lnTo>
                <a:lnTo>
                  <a:pt x="9562" y="29082"/>
                </a:lnTo>
                <a:close/>
              </a:path>
              <a:path w="40004" h="85090">
                <a:moveTo>
                  <a:pt x="39748" y="27813"/>
                </a:moveTo>
                <a:lnTo>
                  <a:pt x="31572" y="27812"/>
                </a:lnTo>
                <a:lnTo>
                  <a:pt x="33113" y="28066"/>
                </a:lnTo>
                <a:lnTo>
                  <a:pt x="33930" y="28320"/>
                </a:lnTo>
                <a:lnTo>
                  <a:pt x="35747" y="28955"/>
                </a:lnTo>
                <a:lnTo>
                  <a:pt x="35149" y="29209"/>
                </a:lnTo>
                <a:lnTo>
                  <a:pt x="33585" y="29717"/>
                </a:lnTo>
                <a:lnTo>
                  <a:pt x="32446" y="30225"/>
                </a:lnTo>
                <a:lnTo>
                  <a:pt x="23085" y="35940"/>
                </a:lnTo>
                <a:lnTo>
                  <a:pt x="22177" y="36702"/>
                </a:lnTo>
                <a:lnTo>
                  <a:pt x="14668" y="45084"/>
                </a:lnTo>
                <a:lnTo>
                  <a:pt x="15024" y="44957"/>
                </a:lnTo>
                <a:lnTo>
                  <a:pt x="15496" y="44830"/>
                </a:lnTo>
                <a:lnTo>
                  <a:pt x="16439" y="44703"/>
                </a:lnTo>
                <a:lnTo>
                  <a:pt x="28588" y="44703"/>
                </a:lnTo>
                <a:lnTo>
                  <a:pt x="28709" y="43814"/>
                </a:lnTo>
                <a:lnTo>
                  <a:pt x="28620" y="41401"/>
                </a:lnTo>
                <a:lnTo>
                  <a:pt x="28513" y="40766"/>
                </a:lnTo>
                <a:lnTo>
                  <a:pt x="28237" y="39750"/>
                </a:lnTo>
                <a:lnTo>
                  <a:pt x="30123" y="38734"/>
                </a:lnTo>
                <a:lnTo>
                  <a:pt x="38185" y="32003"/>
                </a:lnTo>
                <a:lnTo>
                  <a:pt x="38691" y="31368"/>
                </a:lnTo>
                <a:lnTo>
                  <a:pt x="39135" y="30480"/>
                </a:lnTo>
                <a:lnTo>
                  <a:pt x="39350" y="29972"/>
                </a:lnTo>
                <a:lnTo>
                  <a:pt x="39634" y="28956"/>
                </a:lnTo>
                <a:lnTo>
                  <a:pt x="39748" y="27813"/>
                </a:lnTo>
                <a:close/>
              </a:path>
              <a:path w="40004" h="85090">
                <a:moveTo>
                  <a:pt x="18716" y="11302"/>
                </a:moveTo>
                <a:lnTo>
                  <a:pt x="12411" y="29717"/>
                </a:lnTo>
                <a:lnTo>
                  <a:pt x="12080" y="30987"/>
                </a:lnTo>
                <a:lnTo>
                  <a:pt x="11839" y="31241"/>
                </a:lnTo>
                <a:lnTo>
                  <a:pt x="21482" y="31241"/>
                </a:lnTo>
                <a:lnTo>
                  <a:pt x="24055" y="27812"/>
                </a:lnTo>
                <a:lnTo>
                  <a:pt x="30535" y="14858"/>
                </a:lnTo>
                <a:lnTo>
                  <a:pt x="24028" y="14858"/>
                </a:lnTo>
                <a:lnTo>
                  <a:pt x="23557" y="14223"/>
                </a:lnTo>
                <a:lnTo>
                  <a:pt x="20096" y="11810"/>
                </a:lnTo>
                <a:lnTo>
                  <a:pt x="18716" y="11302"/>
                </a:lnTo>
                <a:close/>
              </a:path>
              <a:path w="40004" h="85090">
                <a:moveTo>
                  <a:pt x="34010" y="21081"/>
                </a:moveTo>
                <a:lnTo>
                  <a:pt x="27524" y="28320"/>
                </a:lnTo>
                <a:lnTo>
                  <a:pt x="28387" y="27939"/>
                </a:lnTo>
                <a:lnTo>
                  <a:pt x="29215" y="27812"/>
                </a:lnTo>
                <a:lnTo>
                  <a:pt x="39748" y="27813"/>
                </a:lnTo>
                <a:lnTo>
                  <a:pt x="39649" y="26924"/>
                </a:lnTo>
                <a:lnTo>
                  <a:pt x="35390" y="21843"/>
                </a:lnTo>
                <a:lnTo>
                  <a:pt x="34010" y="21081"/>
                </a:lnTo>
                <a:close/>
              </a:path>
              <a:path w="40004" h="85090">
                <a:moveTo>
                  <a:pt x="31101" y="0"/>
                </a:moveTo>
                <a:lnTo>
                  <a:pt x="29652" y="0"/>
                </a:lnTo>
                <a:lnTo>
                  <a:pt x="28467" y="380"/>
                </a:lnTo>
                <a:lnTo>
                  <a:pt x="28042" y="634"/>
                </a:lnTo>
                <a:lnTo>
                  <a:pt x="27639" y="761"/>
                </a:lnTo>
                <a:lnTo>
                  <a:pt x="26903" y="1396"/>
                </a:lnTo>
                <a:lnTo>
                  <a:pt x="26547" y="1904"/>
                </a:lnTo>
                <a:lnTo>
                  <a:pt x="26225" y="2285"/>
                </a:lnTo>
                <a:lnTo>
                  <a:pt x="25914" y="2920"/>
                </a:lnTo>
                <a:lnTo>
                  <a:pt x="25638" y="3428"/>
                </a:lnTo>
                <a:lnTo>
                  <a:pt x="25362" y="4190"/>
                </a:lnTo>
                <a:lnTo>
                  <a:pt x="25167" y="4952"/>
                </a:lnTo>
                <a:lnTo>
                  <a:pt x="25006" y="5841"/>
                </a:lnTo>
                <a:lnTo>
                  <a:pt x="24891" y="6730"/>
                </a:lnTo>
                <a:lnTo>
                  <a:pt x="24810" y="10032"/>
                </a:lnTo>
                <a:lnTo>
                  <a:pt x="25029" y="13080"/>
                </a:lnTo>
                <a:lnTo>
                  <a:pt x="24902" y="13715"/>
                </a:lnTo>
                <a:lnTo>
                  <a:pt x="24695" y="14477"/>
                </a:lnTo>
                <a:lnTo>
                  <a:pt x="24465" y="14858"/>
                </a:lnTo>
                <a:lnTo>
                  <a:pt x="30535" y="14858"/>
                </a:lnTo>
                <a:lnTo>
                  <a:pt x="32642" y="4572"/>
                </a:lnTo>
                <a:lnTo>
                  <a:pt x="32561" y="254"/>
                </a:lnTo>
                <a:lnTo>
                  <a:pt x="32170" y="127"/>
                </a:lnTo>
                <a:lnTo>
                  <a:pt x="3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6633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90" h="16509">
                <a:moveTo>
                  <a:pt x="7081" y="0"/>
                </a:moveTo>
                <a:lnTo>
                  <a:pt x="1504" y="2198"/>
                </a:lnTo>
                <a:lnTo>
                  <a:pt x="1228" y="2473"/>
                </a:lnTo>
                <a:lnTo>
                  <a:pt x="0" y="6310"/>
                </a:lnTo>
                <a:lnTo>
                  <a:pt x="285" y="7089"/>
                </a:lnTo>
                <a:lnTo>
                  <a:pt x="561" y="8028"/>
                </a:lnTo>
                <a:lnTo>
                  <a:pt x="986" y="9906"/>
                </a:lnTo>
                <a:lnTo>
                  <a:pt x="1113" y="10811"/>
                </a:lnTo>
                <a:lnTo>
                  <a:pt x="1202" y="15426"/>
                </a:lnTo>
                <a:lnTo>
                  <a:pt x="1113" y="16445"/>
                </a:lnTo>
                <a:lnTo>
                  <a:pt x="1895" y="15426"/>
                </a:lnTo>
                <a:lnTo>
                  <a:pt x="8576" y="80"/>
                </a:lnTo>
                <a:lnTo>
                  <a:pt x="708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741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120265" y="113665"/>
                </a:moveTo>
                <a:lnTo>
                  <a:pt x="99748" y="113665"/>
                </a:lnTo>
                <a:lnTo>
                  <a:pt x="99748" y="113919"/>
                </a:lnTo>
                <a:lnTo>
                  <a:pt x="99989" y="114808"/>
                </a:lnTo>
                <a:lnTo>
                  <a:pt x="100184" y="115316"/>
                </a:lnTo>
                <a:lnTo>
                  <a:pt x="100690" y="116332"/>
                </a:lnTo>
                <a:lnTo>
                  <a:pt x="100932" y="116586"/>
                </a:lnTo>
                <a:lnTo>
                  <a:pt x="101162" y="116967"/>
                </a:lnTo>
                <a:lnTo>
                  <a:pt x="101472" y="117348"/>
                </a:lnTo>
                <a:lnTo>
                  <a:pt x="101794" y="117856"/>
                </a:lnTo>
                <a:lnTo>
                  <a:pt x="102151" y="118237"/>
                </a:lnTo>
                <a:lnTo>
                  <a:pt x="103013" y="118999"/>
                </a:lnTo>
                <a:lnTo>
                  <a:pt x="103519" y="119507"/>
                </a:lnTo>
                <a:lnTo>
                  <a:pt x="104658" y="120269"/>
                </a:lnTo>
                <a:lnTo>
                  <a:pt x="107613" y="121920"/>
                </a:lnTo>
                <a:lnTo>
                  <a:pt x="109453" y="122682"/>
                </a:lnTo>
                <a:lnTo>
                  <a:pt x="111546" y="123317"/>
                </a:lnTo>
                <a:lnTo>
                  <a:pt x="112719" y="123698"/>
                </a:lnTo>
                <a:lnTo>
                  <a:pt x="114329" y="123698"/>
                </a:lnTo>
                <a:lnTo>
                  <a:pt x="115077" y="123571"/>
                </a:lnTo>
                <a:lnTo>
                  <a:pt x="115870" y="123190"/>
                </a:lnTo>
                <a:lnTo>
                  <a:pt x="116296" y="123063"/>
                </a:lnTo>
                <a:lnTo>
                  <a:pt x="116732" y="122682"/>
                </a:lnTo>
                <a:lnTo>
                  <a:pt x="117560" y="122174"/>
                </a:lnTo>
                <a:lnTo>
                  <a:pt x="118342" y="121158"/>
                </a:lnTo>
                <a:lnTo>
                  <a:pt x="120148" y="115824"/>
                </a:lnTo>
                <a:lnTo>
                  <a:pt x="120265" y="113665"/>
                </a:lnTo>
                <a:close/>
              </a:path>
              <a:path w="148590" h="123825">
                <a:moveTo>
                  <a:pt x="146951" y="95250"/>
                </a:moveTo>
                <a:lnTo>
                  <a:pt x="89915" y="95249"/>
                </a:lnTo>
                <a:lnTo>
                  <a:pt x="88930" y="100964"/>
                </a:lnTo>
                <a:lnTo>
                  <a:pt x="88817" y="104012"/>
                </a:lnTo>
                <a:lnTo>
                  <a:pt x="88909" y="104901"/>
                </a:lnTo>
                <a:lnTo>
                  <a:pt x="97666" y="113918"/>
                </a:lnTo>
                <a:lnTo>
                  <a:pt x="99748" y="113665"/>
                </a:lnTo>
                <a:lnTo>
                  <a:pt x="120265" y="113665"/>
                </a:lnTo>
                <a:lnTo>
                  <a:pt x="120152" y="111125"/>
                </a:lnTo>
                <a:lnTo>
                  <a:pt x="119952" y="109093"/>
                </a:lnTo>
                <a:lnTo>
                  <a:pt x="119366" y="105664"/>
                </a:lnTo>
                <a:lnTo>
                  <a:pt x="120665" y="105410"/>
                </a:lnTo>
                <a:lnTo>
                  <a:pt x="121171" y="105283"/>
                </a:lnTo>
                <a:lnTo>
                  <a:pt x="122310" y="104902"/>
                </a:lnTo>
                <a:lnTo>
                  <a:pt x="123529" y="104267"/>
                </a:lnTo>
                <a:lnTo>
                  <a:pt x="123805" y="104013"/>
                </a:lnTo>
                <a:lnTo>
                  <a:pt x="124713" y="103251"/>
                </a:lnTo>
                <a:lnTo>
                  <a:pt x="125265" y="102489"/>
                </a:lnTo>
                <a:lnTo>
                  <a:pt x="126141" y="100965"/>
                </a:lnTo>
                <a:lnTo>
                  <a:pt x="126404" y="100330"/>
                </a:lnTo>
                <a:lnTo>
                  <a:pt x="126565" y="99822"/>
                </a:lnTo>
                <a:lnTo>
                  <a:pt x="142446" y="99822"/>
                </a:lnTo>
                <a:lnTo>
                  <a:pt x="143895" y="98679"/>
                </a:lnTo>
                <a:lnTo>
                  <a:pt x="144803" y="97790"/>
                </a:lnTo>
                <a:lnTo>
                  <a:pt x="145275" y="97282"/>
                </a:lnTo>
                <a:lnTo>
                  <a:pt x="146218" y="96139"/>
                </a:lnTo>
                <a:lnTo>
                  <a:pt x="146689" y="95631"/>
                </a:lnTo>
                <a:lnTo>
                  <a:pt x="146951" y="95250"/>
                </a:lnTo>
                <a:close/>
              </a:path>
              <a:path w="148590" h="123825">
                <a:moveTo>
                  <a:pt x="142446" y="99822"/>
                </a:moveTo>
                <a:lnTo>
                  <a:pt x="126565" y="99822"/>
                </a:lnTo>
                <a:lnTo>
                  <a:pt x="127623" y="100457"/>
                </a:lnTo>
                <a:lnTo>
                  <a:pt x="128209" y="100711"/>
                </a:lnTo>
                <a:lnTo>
                  <a:pt x="128922" y="100965"/>
                </a:lnTo>
                <a:lnTo>
                  <a:pt x="129750" y="101219"/>
                </a:lnTo>
                <a:lnTo>
                  <a:pt x="130693" y="101346"/>
                </a:lnTo>
                <a:lnTo>
                  <a:pt x="131786" y="101600"/>
                </a:lnTo>
                <a:lnTo>
                  <a:pt x="140594" y="100584"/>
                </a:lnTo>
                <a:lnTo>
                  <a:pt x="142446" y="99822"/>
                </a:lnTo>
                <a:close/>
              </a:path>
              <a:path w="148590" h="123825">
                <a:moveTo>
                  <a:pt x="116296" y="69088"/>
                </a:moveTo>
                <a:lnTo>
                  <a:pt x="71987" y="69087"/>
                </a:lnTo>
                <a:lnTo>
                  <a:pt x="73448" y="69341"/>
                </a:lnTo>
                <a:lnTo>
                  <a:pt x="74391" y="69468"/>
                </a:lnTo>
                <a:lnTo>
                  <a:pt x="75414" y="69722"/>
                </a:lnTo>
                <a:lnTo>
                  <a:pt x="77024" y="70484"/>
                </a:lnTo>
                <a:lnTo>
                  <a:pt x="78082" y="71119"/>
                </a:lnTo>
                <a:lnTo>
                  <a:pt x="79106" y="71881"/>
                </a:lnTo>
                <a:lnTo>
                  <a:pt x="79543" y="72389"/>
                </a:lnTo>
                <a:lnTo>
                  <a:pt x="80014" y="72897"/>
                </a:lnTo>
                <a:lnTo>
                  <a:pt x="81642" y="80644"/>
                </a:lnTo>
                <a:lnTo>
                  <a:pt x="81526" y="81533"/>
                </a:lnTo>
                <a:lnTo>
                  <a:pt x="81316" y="82676"/>
                </a:lnTo>
                <a:lnTo>
                  <a:pt x="81105" y="83565"/>
                </a:lnTo>
                <a:lnTo>
                  <a:pt x="80760" y="85470"/>
                </a:lnTo>
                <a:lnTo>
                  <a:pt x="80550" y="87248"/>
                </a:lnTo>
                <a:lnTo>
                  <a:pt x="80434" y="90423"/>
                </a:lnTo>
                <a:lnTo>
                  <a:pt x="80557" y="91566"/>
                </a:lnTo>
                <a:lnTo>
                  <a:pt x="85672" y="96392"/>
                </a:lnTo>
                <a:lnTo>
                  <a:pt x="87604" y="96138"/>
                </a:lnTo>
                <a:lnTo>
                  <a:pt x="88696" y="95757"/>
                </a:lnTo>
                <a:lnTo>
                  <a:pt x="89915" y="95249"/>
                </a:lnTo>
                <a:lnTo>
                  <a:pt x="146951" y="95250"/>
                </a:lnTo>
                <a:lnTo>
                  <a:pt x="147126" y="94996"/>
                </a:lnTo>
                <a:lnTo>
                  <a:pt x="147483" y="94361"/>
                </a:lnTo>
                <a:lnTo>
                  <a:pt x="148069" y="92964"/>
                </a:lnTo>
                <a:lnTo>
                  <a:pt x="148219" y="92202"/>
                </a:lnTo>
                <a:lnTo>
                  <a:pt x="148092" y="89916"/>
                </a:lnTo>
                <a:lnTo>
                  <a:pt x="143193" y="85598"/>
                </a:lnTo>
                <a:lnTo>
                  <a:pt x="141779" y="84963"/>
                </a:lnTo>
                <a:lnTo>
                  <a:pt x="140123" y="84455"/>
                </a:lnTo>
                <a:lnTo>
                  <a:pt x="138237" y="84074"/>
                </a:lnTo>
                <a:lnTo>
                  <a:pt x="136109" y="83566"/>
                </a:lnTo>
                <a:lnTo>
                  <a:pt x="133752" y="83185"/>
                </a:lnTo>
                <a:lnTo>
                  <a:pt x="134189" y="82804"/>
                </a:lnTo>
                <a:lnTo>
                  <a:pt x="134350" y="82677"/>
                </a:lnTo>
                <a:lnTo>
                  <a:pt x="134545" y="82296"/>
                </a:lnTo>
                <a:lnTo>
                  <a:pt x="134796" y="81534"/>
                </a:lnTo>
                <a:lnTo>
                  <a:pt x="134916" y="80772"/>
                </a:lnTo>
                <a:lnTo>
                  <a:pt x="134821" y="77597"/>
                </a:lnTo>
                <a:lnTo>
                  <a:pt x="134699" y="76962"/>
                </a:lnTo>
                <a:lnTo>
                  <a:pt x="134545" y="75311"/>
                </a:lnTo>
                <a:lnTo>
                  <a:pt x="134419" y="75184"/>
                </a:lnTo>
                <a:lnTo>
                  <a:pt x="134028" y="74676"/>
                </a:lnTo>
                <a:lnTo>
                  <a:pt x="133441" y="74168"/>
                </a:lnTo>
                <a:lnTo>
                  <a:pt x="133051" y="74041"/>
                </a:lnTo>
                <a:lnTo>
                  <a:pt x="132062" y="73533"/>
                </a:lnTo>
                <a:lnTo>
                  <a:pt x="130762" y="73152"/>
                </a:lnTo>
                <a:lnTo>
                  <a:pt x="114134" y="72263"/>
                </a:lnTo>
                <a:lnTo>
                  <a:pt x="114732" y="71755"/>
                </a:lnTo>
                <a:lnTo>
                  <a:pt x="115548" y="70739"/>
                </a:lnTo>
                <a:lnTo>
                  <a:pt x="116066" y="69723"/>
                </a:lnTo>
                <a:lnTo>
                  <a:pt x="116296" y="69088"/>
                </a:lnTo>
                <a:close/>
              </a:path>
              <a:path w="148590" h="123825">
                <a:moveTo>
                  <a:pt x="72852" y="71373"/>
                </a:moveTo>
                <a:lnTo>
                  <a:pt x="66560" y="71373"/>
                </a:lnTo>
                <a:lnTo>
                  <a:pt x="67175" y="72389"/>
                </a:lnTo>
                <a:lnTo>
                  <a:pt x="67744" y="73532"/>
                </a:lnTo>
                <a:lnTo>
                  <a:pt x="67945" y="74167"/>
                </a:lnTo>
                <a:lnTo>
                  <a:pt x="68054" y="74675"/>
                </a:lnTo>
                <a:lnTo>
                  <a:pt x="68149" y="76199"/>
                </a:lnTo>
                <a:lnTo>
                  <a:pt x="68031" y="76961"/>
                </a:lnTo>
                <a:lnTo>
                  <a:pt x="65306" y="79755"/>
                </a:lnTo>
                <a:lnTo>
                  <a:pt x="64639" y="80009"/>
                </a:lnTo>
                <a:lnTo>
                  <a:pt x="63501" y="80517"/>
                </a:lnTo>
                <a:lnTo>
                  <a:pt x="63029" y="80771"/>
                </a:lnTo>
                <a:lnTo>
                  <a:pt x="62236" y="81533"/>
                </a:lnTo>
                <a:lnTo>
                  <a:pt x="61925" y="81787"/>
                </a:lnTo>
                <a:lnTo>
                  <a:pt x="61258" y="82930"/>
                </a:lnTo>
                <a:lnTo>
                  <a:pt x="61017" y="83692"/>
                </a:lnTo>
                <a:lnTo>
                  <a:pt x="60921" y="85724"/>
                </a:lnTo>
                <a:lnTo>
                  <a:pt x="61040" y="86486"/>
                </a:lnTo>
                <a:lnTo>
                  <a:pt x="68181" y="91185"/>
                </a:lnTo>
                <a:lnTo>
                  <a:pt x="69434" y="91058"/>
                </a:lnTo>
                <a:lnTo>
                  <a:pt x="77415" y="86867"/>
                </a:lnTo>
                <a:lnTo>
                  <a:pt x="77296" y="84581"/>
                </a:lnTo>
                <a:lnTo>
                  <a:pt x="73172" y="79120"/>
                </a:lnTo>
                <a:lnTo>
                  <a:pt x="73356" y="78485"/>
                </a:lnTo>
                <a:lnTo>
                  <a:pt x="73471" y="77850"/>
                </a:lnTo>
                <a:lnTo>
                  <a:pt x="73592" y="76961"/>
                </a:lnTo>
                <a:lnTo>
                  <a:pt x="73482" y="73532"/>
                </a:lnTo>
                <a:lnTo>
                  <a:pt x="73168" y="72262"/>
                </a:lnTo>
                <a:lnTo>
                  <a:pt x="72976" y="71627"/>
                </a:lnTo>
                <a:lnTo>
                  <a:pt x="72852" y="71373"/>
                </a:lnTo>
                <a:close/>
              </a:path>
              <a:path w="148590" h="123825">
                <a:moveTo>
                  <a:pt x="0" y="76961"/>
                </a:moveTo>
                <a:lnTo>
                  <a:pt x="2895" y="84454"/>
                </a:lnTo>
                <a:lnTo>
                  <a:pt x="2322" y="86486"/>
                </a:lnTo>
                <a:lnTo>
                  <a:pt x="5669" y="86232"/>
                </a:lnTo>
                <a:lnTo>
                  <a:pt x="9050" y="86105"/>
                </a:lnTo>
                <a:lnTo>
                  <a:pt x="12431" y="85724"/>
                </a:lnTo>
                <a:lnTo>
                  <a:pt x="15812" y="85470"/>
                </a:lnTo>
                <a:lnTo>
                  <a:pt x="19066" y="85089"/>
                </a:lnTo>
                <a:lnTo>
                  <a:pt x="25287" y="84200"/>
                </a:lnTo>
                <a:lnTo>
                  <a:pt x="28151" y="83692"/>
                </a:lnTo>
                <a:lnTo>
                  <a:pt x="30784" y="83311"/>
                </a:lnTo>
                <a:lnTo>
                  <a:pt x="35349" y="82549"/>
                </a:lnTo>
                <a:lnTo>
                  <a:pt x="37201" y="82168"/>
                </a:lnTo>
                <a:lnTo>
                  <a:pt x="40697" y="81533"/>
                </a:lnTo>
                <a:lnTo>
                  <a:pt x="46677" y="78993"/>
                </a:lnTo>
                <a:lnTo>
                  <a:pt x="50867" y="77342"/>
                </a:lnTo>
                <a:lnTo>
                  <a:pt x="5818" y="77342"/>
                </a:lnTo>
                <a:lnTo>
                  <a:pt x="0" y="76961"/>
                </a:lnTo>
                <a:close/>
              </a:path>
              <a:path w="148590" h="123825">
                <a:moveTo>
                  <a:pt x="64202" y="0"/>
                </a:moveTo>
                <a:lnTo>
                  <a:pt x="61373" y="3428"/>
                </a:lnTo>
                <a:lnTo>
                  <a:pt x="60350" y="4825"/>
                </a:lnTo>
                <a:lnTo>
                  <a:pt x="58234" y="7619"/>
                </a:lnTo>
                <a:lnTo>
                  <a:pt x="55945" y="10159"/>
                </a:lnTo>
                <a:lnTo>
                  <a:pt x="54772" y="11429"/>
                </a:lnTo>
                <a:lnTo>
                  <a:pt x="52334" y="13715"/>
                </a:lnTo>
                <a:lnTo>
                  <a:pt x="47815" y="18541"/>
                </a:lnTo>
                <a:lnTo>
                  <a:pt x="39984" y="21970"/>
                </a:lnTo>
                <a:lnTo>
                  <a:pt x="38845" y="22605"/>
                </a:lnTo>
                <a:lnTo>
                  <a:pt x="33188" y="25145"/>
                </a:lnTo>
                <a:lnTo>
                  <a:pt x="30980" y="25907"/>
                </a:lnTo>
                <a:lnTo>
                  <a:pt x="22803" y="35051"/>
                </a:lnTo>
                <a:lnTo>
                  <a:pt x="28001" y="41782"/>
                </a:lnTo>
                <a:lnTo>
                  <a:pt x="28898" y="42163"/>
                </a:lnTo>
                <a:lnTo>
                  <a:pt x="30678" y="45719"/>
                </a:lnTo>
                <a:lnTo>
                  <a:pt x="30590" y="46354"/>
                </a:lnTo>
                <a:lnTo>
                  <a:pt x="30514" y="46735"/>
                </a:lnTo>
                <a:lnTo>
                  <a:pt x="30037" y="48132"/>
                </a:lnTo>
                <a:lnTo>
                  <a:pt x="29692" y="49529"/>
                </a:lnTo>
                <a:lnTo>
                  <a:pt x="29359" y="51942"/>
                </a:lnTo>
                <a:lnTo>
                  <a:pt x="29284" y="56387"/>
                </a:lnTo>
                <a:lnTo>
                  <a:pt x="29485" y="58419"/>
                </a:lnTo>
                <a:lnTo>
                  <a:pt x="34521" y="72262"/>
                </a:lnTo>
                <a:lnTo>
                  <a:pt x="33935" y="72643"/>
                </a:lnTo>
                <a:lnTo>
                  <a:pt x="11212" y="77342"/>
                </a:lnTo>
                <a:lnTo>
                  <a:pt x="50867" y="77342"/>
                </a:lnTo>
                <a:lnTo>
                  <a:pt x="62868" y="72643"/>
                </a:lnTo>
                <a:lnTo>
                  <a:pt x="66560" y="71373"/>
                </a:lnTo>
                <a:lnTo>
                  <a:pt x="72852" y="71373"/>
                </a:lnTo>
                <a:lnTo>
                  <a:pt x="72291" y="70230"/>
                </a:lnTo>
                <a:lnTo>
                  <a:pt x="42893" y="70230"/>
                </a:lnTo>
                <a:lnTo>
                  <a:pt x="43799" y="68452"/>
                </a:lnTo>
                <a:lnTo>
                  <a:pt x="45136" y="66420"/>
                </a:lnTo>
                <a:lnTo>
                  <a:pt x="53714" y="58800"/>
                </a:lnTo>
                <a:lnTo>
                  <a:pt x="55474" y="58038"/>
                </a:lnTo>
                <a:lnTo>
                  <a:pt x="64288" y="49148"/>
                </a:lnTo>
                <a:lnTo>
                  <a:pt x="64168" y="47370"/>
                </a:lnTo>
                <a:lnTo>
                  <a:pt x="63926" y="46608"/>
                </a:lnTo>
                <a:lnTo>
                  <a:pt x="63581" y="45719"/>
                </a:lnTo>
                <a:lnTo>
                  <a:pt x="62512" y="44068"/>
                </a:lnTo>
                <a:lnTo>
                  <a:pt x="63305" y="43433"/>
                </a:lnTo>
                <a:lnTo>
                  <a:pt x="72321" y="29971"/>
                </a:lnTo>
                <a:lnTo>
                  <a:pt x="72281" y="27558"/>
                </a:lnTo>
                <a:lnTo>
                  <a:pt x="69204" y="23113"/>
                </a:lnTo>
                <a:lnTo>
                  <a:pt x="68135" y="22351"/>
                </a:lnTo>
                <a:lnTo>
                  <a:pt x="66835" y="21716"/>
                </a:lnTo>
                <a:lnTo>
                  <a:pt x="67130" y="21081"/>
                </a:lnTo>
                <a:lnTo>
                  <a:pt x="67663" y="19811"/>
                </a:lnTo>
                <a:lnTo>
                  <a:pt x="67985" y="18922"/>
                </a:lnTo>
                <a:lnTo>
                  <a:pt x="68330" y="17779"/>
                </a:lnTo>
                <a:lnTo>
                  <a:pt x="68733" y="15874"/>
                </a:lnTo>
                <a:lnTo>
                  <a:pt x="68963" y="13716"/>
                </a:lnTo>
                <a:lnTo>
                  <a:pt x="68863" y="11430"/>
                </a:lnTo>
                <a:lnTo>
                  <a:pt x="64524" y="3936"/>
                </a:lnTo>
                <a:lnTo>
                  <a:pt x="64202" y="0"/>
                </a:lnTo>
                <a:close/>
              </a:path>
              <a:path w="148590" h="123825">
                <a:moveTo>
                  <a:pt x="123218" y="72136"/>
                </a:moveTo>
                <a:lnTo>
                  <a:pt x="116261" y="72136"/>
                </a:lnTo>
                <a:lnTo>
                  <a:pt x="114134" y="72263"/>
                </a:lnTo>
                <a:lnTo>
                  <a:pt x="124558" y="72263"/>
                </a:lnTo>
                <a:lnTo>
                  <a:pt x="123218" y="72136"/>
                </a:lnTo>
                <a:close/>
              </a:path>
              <a:path w="148590" h="123825">
                <a:moveTo>
                  <a:pt x="75759" y="32639"/>
                </a:moveTo>
                <a:lnTo>
                  <a:pt x="75690" y="32893"/>
                </a:lnTo>
                <a:lnTo>
                  <a:pt x="75368" y="33401"/>
                </a:lnTo>
                <a:lnTo>
                  <a:pt x="74196" y="36575"/>
                </a:lnTo>
                <a:lnTo>
                  <a:pt x="72629" y="45719"/>
                </a:lnTo>
                <a:lnTo>
                  <a:pt x="72525" y="45973"/>
                </a:lnTo>
                <a:lnTo>
                  <a:pt x="66525" y="62229"/>
                </a:lnTo>
                <a:lnTo>
                  <a:pt x="64168" y="62737"/>
                </a:lnTo>
                <a:lnTo>
                  <a:pt x="61649" y="63499"/>
                </a:lnTo>
                <a:lnTo>
                  <a:pt x="58981" y="64261"/>
                </a:lnTo>
                <a:lnTo>
                  <a:pt x="56106" y="65150"/>
                </a:lnTo>
                <a:lnTo>
                  <a:pt x="53082" y="66166"/>
                </a:lnTo>
                <a:lnTo>
                  <a:pt x="49851" y="67436"/>
                </a:lnTo>
                <a:lnTo>
                  <a:pt x="46470" y="68706"/>
                </a:lnTo>
                <a:lnTo>
                  <a:pt x="42893" y="70230"/>
                </a:lnTo>
                <a:lnTo>
                  <a:pt x="72291" y="70230"/>
                </a:lnTo>
                <a:lnTo>
                  <a:pt x="71987" y="69722"/>
                </a:lnTo>
                <a:lnTo>
                  <a:pt x="71596" y="69341"/>
                </a:lnTo>
                <a:lnTo>
                  <a:pt x="71435" y="69087"/>
                </a:lnTo>
                <a:lnTo>
                  <a:pt x="116296" y="69088"/>
                </a:lnTo>
                <a:lnTo>
                  <a:pt x="116457" y="68453"/>
                </a:lnTo>
                <a:lnTo>
                  <a:pt x="116537" y="67945"/>
                </a:lnTo>
                <a:lnTo>
                  <a:pt x="116457" y="65405"/>
                </a:lnTo>
                <a:lnTo>
                  <a:pt x="116220" y="64643"/>
                </a:lnTo>
                <a:lnTo>
                  <a:pt x="116181" y="62992"/>
                </a:lnTo>
                <a:lnTo>
                  <a:pt x="99437" y="60833"/>
                </a:lnTo>
                <a:lnTo>
                  <a:pt x="99161" y="60579"/>
                </a:lnTo>
                <a:lnTo>
                  <a:pt x="76587" y="60578"/>
                </a:lnTo>
                <a:lnTo>
                  <a:pt x="78176" y="57911"/>
                </a:lnTo>
                <a:lnTo>
                  <a:pt x="79152" y="56387"/>
                </a:lnTo>
                <a:lnTo>
                  <a:pt x="102967" y="44577"/>
                </a:lnTo>
                <a:lnTo>
                  <a:pt x="111783" y="44577"/>
                </a:lnTo>
                <a:lnTo>
                  <a:pt x="111500" y="43434"/>
                </a:lnTo>
                <a:lnTo>
                  <a:pt x="110769" y="41402"/>
                </a:lnTo>
                <a:lnTo>
                  <a:pt x="110166" y="40005"/>
                </a:lnTo>
                <a:lnTo>
                  <a:pt x="109775" y="39243"/>
                </a:lnTo>
                <a:lnTo>
                  <a:pt x="105566" y="39243"/>
                </a:lnTo>
                <a:lnTo>
                  <a:pt x="103370" y="38989"/>
                </a:lnTo>
                <a:lnTo>
                  <a:pt x="101001" y="38608"/>
                </a:lnTo>
                <a:lnTo>
                  <a:pt x="99805" y="38354"/>
                </a:lnTo>
                <a:lnTo>
                  <a:pt x="78945" y="38354"/>
                </a:lnTo>
                <a:lnTo>
                  <a:pt x="78768" y="37719"/>
                </a:lnTo>
                <a:lnTo>
                  <a:pt x="78547" y="36703"/>
                </a:lnTo>
                <a:lnTo>
                  <a:pt x="78519" y="34417"/>
                </a:lnTo>
                <a:lnTo>
                  <a:pt x="78749" y="33655"/>
                </a:lnTo>
                <a:lnTo>
                  <a:pt x="78945" y="33147"/>
                </a:lnTo>
                <a:lnTo>
                  <a:pt x="75759" y="32639"/>
                </a:lnTo>
                <a:close/>
              </a:path>
              <a:path w="148590" h="123825">
                <a:moveTo>
                  <a:pt x="107096" y="60325"/>
                </a:moveTo>
                <a:lnTo>
                  <a:pt x="105808" y="60325"/>
                </a:lnTo>
                <a:lnTo>
                  <a:pt x="104382" y="60452"/>
                </a:lnTo>
                <a:lnTo>
                  <a:pt x="102852" y="60452"/>
                </a:lnTo>
                <a:lnTo>
                  <a:pt x="99437" y="60833"/>
                </a:lnTo>
                <a:lnTo>
                  <a:pt x="112462" y="60833"/>
                </a:lnTo>
                <a:lnTo>
                  <a:pt x="112018" y="60706"/>
                </a:lnTo>
                <a:lnTo>
                  <a:pt x="110327" y="60579"/>
                </a:lnTo>
                <a:lnTo>
                  <a:pt x="109338" y="60452"/>
                </a:lnTo>
                <a:lnTo>
                  <a:pt x="107096" y="60325"/>
                </a:lnTo>
                <a:close/>
              </a:path>
              <a:path w="148590" h="123825">
                <a:moveTo>
                  <a:pt x="92204" y="57912"/>
                </a:moveTo>
                <a:lnTo>
                  <a:pt x="89766" y="57912"/>
                </a:lnTo>
                <a:lnTo>
                  <a:pt x="86925" y="58293"/>
                </a:lnTo>
                <a:lnTo>
                  <a:pt x="84844" y="58801"/>
                </a:lnTo>
                <a:lnTo>
                  <a:pt x="82567" y="59563"/>
                </a:lnTo>
                <a:lnTo>
                  <a:pt x="81348" y="59943"/>
                </a:lnTo>
                <a:lnTo>
                  <a:pt x="80129" y="60451"/>
                </a:lnTo>
                <a:lnTo>
                  <a:pt x="79221" y="60451"/>
                </a:lnTo>
                <a:lnTo>
                  <a:pt x="76587" y="60578"/>
                </a:lnTo>
                <a:lnTo>
                  <a:pt x="99161" y="60579"/>
                </a:lnTo>
                <a:lnTo>
                  <a:pt x="98333" y="59944"/>
                </a:lnTo>
                <a:lnTo>
                  <a:pt x="97701" y="59563"/>
                </a:lnTo>
                <a:lnTo>
                  <a:pt x="96919" y="59182"/>
                </a:lnTo>
                <a:lnTo>
                  <a:pt x="95976" y="58674"/>
                </a:lnTo>
                <a:lnTo>
                  <a:pt x="94239" y="58293"/>
                </a:lnTo>
                <a:lnTo>
                  <a:pt x="93618" y="58039"/>
                </a:lnTo>
                <a:lnTo>
                  <a:pt x="92204" y="57912"/>
                </a:lnTo>
                <a:close/>
              </a:path>
              <a:path w="148590" h="123825">
                <a:moveTo>
                  <a:pt x="111783" y="44577"/>
                </a:moveTo>
                <a:lnTo>
                  <a:pt x="105727" y="44577"/>
                </a:lnTo>
                <a:lnTo>
                  <a:pt x="107452" y="44704"/>
                </a:lnTo>
                <a:lnTo>
                  <a:pt x="109143" y="45085"/>
                </a:lnTo>
                <a:lnTo>
                  <a:pt x="109971" y="45339"/>
                </a:lnTo>
                <a:lnTo>
                  <a:pt x="111466" y="45974"/>
                </a:lnTo>
                <a:lnTo>
                  <a:pt x="112133" y="46355"/>
                </a:lnTo>
                <a:lnTo>
                  <a:pt x="111909" y="45085"/>
                </a:lnTo>
                <a:lnTo>
                  <a:pt x="111783" y="44577"/>
                </a:lnTo>
                <a:close/>
              </a:path>
              <a:path w="148590" h="123825">
                <a:moveTo>
                  <a:pt x="89329" y="15367"/>
                </a:moveTo>
                <a:lnTo>
                  <a:pt x="86178" y="34417"/>
                </a:lnTo>
                <a:lnTo>
                  <a:pt x="85005" y="34417"/>
                </a:lnTo>
                <a:lnTo>
                  <a:pt x="83544" y="34798"/>
                </a:lnTo>
                <a:lnTo>
                  <a:pt x="82958" y="34925"/>
                </a:lnTo>
                <a:lnTo>
                  <a:pt x="82372" y="35179"/>
                </a:lnTo>
                <a:lnTo>
                  <a:pt x="81187" y="35941"/>
                </a:lnTo>
                <a:lnTo>
                  <a:pt x="80014" y="36957"/>
                </a:lnTo>
                <a:lnTo>
                  <a:pt x="79738" y="37338"/>
                </a:lnTo>
                <a:lnTo>
                  <a:pt x="79462" y="37592"/>
                </a:lnTo>
                <a:lnTo>
                  <a:pt x="78945" y="38354"/>
                </a:lnTo>
                <a:lnTo>
                  <a:pt x="99805" y="38354"/>
                </a:lnTo>
                <a:lnTo>
                  <a:pt x="98609" y="38100"/>
                </a:lnTo>
                <a:lnTo>
                  <a:pt x="97425" y="37719"/>
                </a:lnTo>
                <a:lnTo>
                  <a:pt x="94711" y="36449"/>
                </a:lnTo>
                <a:lnTo>
                  <a:pt x="94239" y="36068"/>
                </a:lnTo>
                <a:lnTo>
                  <a:pt x="94117" y="34925"/>
                </a:lnTo>
                <a:lnTo>
                  <a:pt x="94159" y="29718"/>
                </a:lnTo>
                <a:lnTo>
                  <a:pt x="94459" y="27559"/>
                </a:lnTo>
                <a:lnTo>
                  <a:pt x="94987" y="25019"/>
                </a:lnTo>
                <a:lnTo>
                  <a:pt x="95343" y="23622"/>
                </a:lnTo>
                <a:lnTo>
                  <a:pt x="95815" y="22225"/>
                </a:lnTo>
                <a:lnTo>
                  <a:pt x="94906" y="21082"/>
                </a:lnTo>
                <a:lnTo>
                  <a:pt x="94642" y="20701"/>
                </a:lnTo>
                <a:lnTo>
                  <a:pt x="93618" y="19939"/>
                </a:lnTo>
                <a:lnTo>
                  <a:pt x="92353" y="18669"/>
                </a:lnTo>
                <a:lnTo>
                  <a:pt x="91652" y="18034"/>
                </a:lnTo>
                <a:lnTo>
                  <a:pt x="90157" y="16383"/>
                </a:lnTo>
                <a:lnTo>
                  <a:pt x="89329" y="1536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139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33809" y="19615"/>
                </a:moveTo>
                <a:lnTo>
                  <a:pt x="17019" y="19615"/>
                </a:lnTo>
                <a:lnTo>
                  <a:pt x="18709" y="19772"/>
                </a:lnTo>
                <a:lnTo>
                  <a:pt x="20365" y="19890"/>
                </a:lnTo>
                <a:lnTo>
                  <a:pt x="23551" y="20046"/>
                </a:lnTo>
                <a:lnTo>
                  <a:pt x="26575" y="20046"/>
                </a:lnTo>
                <a:lnTo>
                  <a:pt x="29485" y="19968"/>
                </a:lnTo>
                <a:lnTo>
                  <a:pt x="30865" y="19890"/>
                </a:lnTo>
                <a:lnTo>
                  <a:pt x="33809" y="19615"/>
                </a:lnTo>
                <a:close/>
              </a:path>
              <a:path w="40004" h="20320">
                <a:moveTo>
                  <a:pt x="25878" y="11942"/>
                </a:moveTo>
                <a:lnTo>
                  <a:pt x="6485" y="11942"/>
                </a:lnTo>
                <a:lnTo>
                  <a:pt x="7624" y="12529"/>
                </a:lnTo>
                <a:lnTo>
                  <a:pt x="10418" y="14212"/>
                </a:lnTo>
                <a:lnTo>
                  <a:pt x="17295" y="19929"/>
                </a:lnTo>
                <a:lnTo>
                  <a:pt x="17019" y="19615"/>
                </a:lnTo>
                <a:lnTo>
                  <a:pt x="33809" y="19615"/>
                </a:lnTo>
                <a:lnTo>
                  <a:pt x="37155" y="19185"/>
                </a:lnTo>
                <a:lnTo>
                  <a:pt x="39397" y="18793"/>
                </a:lnTo>
                <a:lnTo>
                  <a:pt x="39041" y="18285"/>
                </a:lnTo>
                <a:lnTo>
                  <a:pt x="29646" y="16209"/>
                </a:lnTo>
                <a:lnTo>
                  <a:pt x="29174" y="16171"/>
                </a:lnTo>
                <a:lnTo>
                  <a:pt x="25896" y="12493"/>
                </a:lnTo>
                <a:lnTo>
                  <a:pt x="25878" y="11942"/>
                </a:lnTo>
                <a:close/>
              </a:path>
              <a:path w="40004" h="20320">
                <a:moveTo>
                  <a:pt x="34165" y="15191"/>
                </a:moveTo>
                <a:lnTo>
                  <a:pt x="30152" y="16209"/>
                </a:lnTo>
                <a:lnTo>
                  <a:pt x="36545" y="16209"/>
                </a:lnTo>
                <a:lnTo>
                  <a:pt x="36043" y="15936"/>
                </a:lnTo>
                <a:lnTo>
                  <a:pt x="34717" y="15348"/>
                </a:lnTo>
                <a:lnTo>
                  <a:pt x="34165" y="15191"/>
                </a:lnTo>
                <a:close/>
              </a:path>
              <a:path w="40004" h="20320">
                <a:moveTo>
                  <a:pt x="6852" y="12493"/>
                </a:moveTo>
                <a:lnTo>
                  <a:pt x="7152" y="12685"/>
                </a:lnTo>
                <a:lnTo>
                  <a:pt x="6852" y="12493"/>
                </a:lnTo>
                <a:close/>
              </a:path>
              <a:path w="40004" h="20320">
                <a:moveTo>
                  <a:pt x="12935" y="2271"/>
                </a:moveTo>
                <a:lnTo>
                  <a:pt x="471" y="4660"/>
                </a:lnTo>
                <a:lnTo>
                  <a:pt x="834" y="5833"/>
                </a:lnTo>
                <a:lnTo>
                  <a:pt x="6852" y="12493"/>
                </a:lnTo>
                <a:lnTo>
                  <a:pt x="6485" y="11942"/>
                </a:lnTo>
                <a:lnTo>
                  <a:pt x="25878" y="11942"/>
                </a:lnTo>
                <a:lnTo>
                  <a:pt x="25195" y="10806"/>
                </a:lnTo>
                <a:lnTo>
                  <a:pt x="24689" y="9906"/>
                </a:lnTo>
                <a:lnTo>
                  <a:pt x="23631" y="5833"/>
                </a:lnTo>
                <a:lnTo>
                  <a:pt x="22056" y="5521"/>
                </a:lnTo>
                <a:lnTo>
                  <a:pt x="19537" y="4855"/>
                </a:lnTo>
                <a:lnTo>
                  <a:pt x="17671" y="4268"/>
                </a:lnTo>
                <a:lnTo>
                  <a:pt x="16904" y="3954"/>
                </a:lnTo>
                <a:lnTo>
                  <a:pt x="15053" y="3250"/>
                </a:lnTo>
                <a:lnTo>
                  <a:pt x="12935" y="2271"/>
                </a:lnTo>
                <a:close/>
              </a:path>
              <a:path w="40004" h="20320">
                <a:moveTo>
                  <a:pt x="7704" y="0"/>
                </a:moveTo>
                <a:lnTo>
                  <a:pt x="0" y="2193"/>
                </a:lnTo>
                <a:lnTo>
                  <a:pt x="471" y="4660"/>
                </a:lnTo>
                <a:lnTo>
                  <a:pt x="977" y="4268"/>
                </a:lnTo>
                <a:lnTo>
                  <a:pt x="1494" y="3954"/>
                </a:lnTo>
                <a:lnTo>
                  <a:pt x="6681" y="2271"/>
                </a:lnTo>
                <a:lnTo>
                  <a:pt x="12935" y="2271"/>
                </a:lnTo>
                <a:lnTo>
                  <a:pt x="11246" y="1409"/>
                </a:lnTo>
                <a:lnTo>
                  <a:pt x="10257" y="862"/>
                </a:lnTo>
                <a:lnTo>
                  <a:pt x="9280" y="274"/>
                </a:lnTo>
                <a:lnTo>
                  <a:pt x="9119" y="156"/>
                </a:lnTo>
                <a:lnTo>
                  <a:pt x="8693" y="79"/>
                </a:lnTo>
                <a:lnTo>
                  <a:pt x="770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74435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89070" y="23296"/>
                </a:moveTo>
                <a:lnTo>
                  <a:pt x="29956" y="23296"/>
                </a:lnTo>
                <a:lnTo>
                  <a:pt x="31693" y="23374"/>
                </a:lnTo>
                <a:lnTo>
                  <a:pt x="32601" y="23453"/>
                </a:lnTo>
                <a:lnTo>
                  <a:pt x="43249" y="31793"/>
                </a:lnTo>
                <a:lnTo>
                  <a:pt x="43131" y="32654"/>
                </a:lnTo>
                <a:lnTo>
                  <a:pt x="42893" y="33632"/>
                </a:lnTo>
                <a:lnTo>
                  <a:pt x="44549" y="33750"/>
                </a:lnTo>
                <a:lnTo>
                  <a:pt x="47965" y="33828"/>
                </a:lnTo>
                <a:lnTo>
                  <a:pt x="49736" y="33789"/>
                </a:lnTo>
                <a:lnTo>
                  <a:pt x="51506" y="33711"/>
                </a:lnTo>
                <a:lnTo>
                  <a:pt x="84694" y="27994"/>
                </a:lnTo>
                <a:lnTo>
                  <a:pt x="85557" y="27798"/>
                </a:lnTo>
                <a:lnTo>
                  <a:pt x="88501" y="26585"/>
                </a:lnTo>
                <a:lnTo>
                  <a:pt x="89070" y="23296"/>
                </a:lnTo>
                <a:close/>
              </a:path>
              <a:path w="90170" h="34290">
                <a:moveTo>
                  <a:pt x="63090" y="14643"/>
                </a:moveTo>
                <a:lnTo>
                  <a:pt x="16237" y="14643"/>
                </a:lnTo>
                <a:lnTo>
                  <a:pt x="16950" y="14722"/>
                </a:lnTo>
                <a:lnTo>
                  <a:pt x="17306" y="14722"/>
                </a:lnTo>
                <a:lnTo>
                  <a:pt x="18249" y="14839"/>
                </a:lnTo>
                <a:lnTo>
                  <a:pt x="25161" y="23453"/>
                </a:lnTo>
                <a:lnTo>
                  <a:pt x="28427" y="23296"/>
                </a:lnTo>
                <a:lnTo>
                  <a:pt x="89070" y="23296"/>
                </a:lnTo>
                <a:lnTo>
                  <a:pt x="89443" y="21143"/>
                </a:lnTo>
                <a:lnTo>
                  <a:pt x="84568" y="21143"/>
                </a:lnTo>
                <a:lnTo>
                  <a:pt x="83820" y="21025"/>
                </a:lnTo>
                <a:lnTo>
                  <a:pt x="80238" y="15936"/>
                </a:lnTo>
                <a:lnTo>
                  <a:pt x="67272" y="15936"/>
                </a:lnTo>
                <a:lnTo>
                  <a:pt x="66640" y="15896"/>
                </a:lnTo>
                <a:lnTo>
                  <a:pt x="65421" y="15661"/>
                </a:lnTo>
                <a:lnTo>
                  <a:pt x="64001" y="15152"/>
                </a:lnTo>
                <a:lnTo>
                  <a:pt x="63581" y="14957"/>
                </a:lnTo>
                <a:lnTo>
                  <a:pt x="63090" y="14643"/>
                </a:lnTo>
                <a:close/>
              </a:path>
              <a:path w="90170" h="34290">
                <a:moveTo>
                  <a:pt x="89639" y="20007"/>
                </a:moveTo>
                <a:lnTo>
                  <a:pt x="88296" y="20517"/>
                </a:lnTo>
                <a:lnTo>
                  <a:pt x="87328" y="20829"/>
                </a:lnTo>
                <a:lnTo>
                  <a:pt x="86304" y="21064"/>
                </a:lnTo>
                <a:lnTo>
                  <a:pt x="85396" y="21143"/>
                </a:lnTo>
                <a:lnTo>
                  <a:pt x="89443" y="21143"/>
                </a:lnTo>
                <a:lnTo>
                  <a:pt x="89639" y="20007"/>
                </a:lnTo>
                <a:close/>
              </a:path>
              <a:path w="90170" h="34290">
                <a:moveTo>
                  <a:pt x="43687" y="4855"/>
                </a:moveTo>
                <a:lnTo>
                  <a:pt x="41974" y="5560"/>
                </a:lnTo>
                <a:lnTo>
                  <a:pt x="40421" y="6225"/>
                </a:lnTo>
                <a:lnTo>
                  <a:pt x="38374" y="6656"/>
                </a:lnTo>
                <a:lnTo>
                  <a:pt x="36925" y="6929"/>
                </a:lnTo>
                <a:lnTo>
                  <a:pt x="35073" y="7243"/>
                </a:lnTo>
                <a:lnTo>
                  <a:pt x="30508" y="8066"/>
                </a:lnTo>
                <a:lnTo>
                  <a:pt x="2046" y="11237"/>
                </a:lnTo>
                <a:lnTo>
                  <a:pt x="1023" y="13781"/>
                </a:lnTo>
                <a:lnTo>
                  <a:pt x="5588" y="17501"/>
                </a:lnTo>
                <a:lnTo>
                  <a:pt x="6209" y="17462"/>
                </a:lnTo>
                <a:lnTo>
                  <a:pt x="9280" y="16287"/>
                </a:lnTo>
                <a:lnTo>
                  <a:pt x="10245" y="15857"/>
                </a:lnTo>
                <a:lnTo>
                  <a:pt x="15536" y="14643"/>
                </a:lnTo>
                <a:lnTo>
                  <a:pt x="63090" y="14643"/>
                </a:lnTo>
                <a:lnTo>
                  <a:pt x="62431" y="14173"/>
                </a:lnTo>
                <a:lnTo>
                  <a:pt x="60614" y="10180"/>
                </a:lnTo>
                <a:lnTo>
                  <a:pt x="60733" y="8496"/>
                </a:lnTo>
                <a:lnTo>
                  <a:pt x="62956" y="5442"/>
                </a:lnTo>
                <a:lnTo>
                  <a:pt x="49034" y="5442"/>
                </a:lnTo>
                <a:lnTo>
                  <a:pt x="47769" y="5403"/>
                </a:lnTo>
                <a:lnTo>
                  <a:pt x="46435" y="5286"/>
                </a:lnTo>
                <a:lnTo>
                  <a:pt x="45101" y="5090"/>
                </a:lnTo>
                <a:lnTo>
                  <a:pt x="43687" y="4855"/>
                </a:lnTo>
                <a:close/>
              </a:path>
              <a:path w="90170" h="34290">
                <a:moveTo>
                  <a:pt x="80957" y="0"/>
                </a:moveTo>
                <a:lnTo>
                  <a:pt x="79071" y="79"/>
                </a:lnTo>
                <a:lnTo>
                  <a:pt x="78082" y="156"/>
                </a:lnTo>
                <a:lnTo>
                  <a:pt x="76196" y="234"/>
                </a:lnTo>
                <a:lnTo>
                  <a:pt x="74310" y="391"/>
                </a:lnTo>
                <a:lnTo>
                  <a:pt x="73402" y="430"/>
                </a:lnTo>
                <a:lnTo>
                  <a:pt x="73244" y="2193"/>
                </a:lnTo>
                <a:lnTo>
                  <a:pt x="72999" y="3993"/>
                </a:lnTo>
                <a:lnTo>
                  <a:pt x="73291" y="4229"/>
                </a:lnTo>
                <a:lnTo>
                  <a:pt x="74862" y="5794"/>
                </a:lnTo>
                <a:lnTo>
                  <a:pt x="77139" y="11589"/>
                </a:lnTo>
                <a:lnTo>
                  <a:pt x="77024" y="11981"/>
                </a:lnTo>
                <a:lnTo>
                  <a:pt x="67905" y="15936"/>
                </a:lnTo>
                <a:lnTo>
                  <a:pt x="80238" y="15936"/>
                </a:lnTo>
                <a:lnTo>
                  <a:pt x="80349" y="11198"/>
                </a:lnTo>
                <a:lnTo>
                  <a:pt x="80447" y="10376"/>
                </a:lnTo>
                <a:lnTo>
                  <a:pt x="80782" y="8496"/>
                </a:lnTo>
                <a:lnTo>
                  <a:pt x="80992" y="7674"/>
                </a:lnTo>
                <a:lnTo>
                  <a:pt x="81261" y="6225"/>
                </a:lnTo>
                <a:lnTo>
                  <a:pt x="81388" y="5403"/>
                </a:lnTo>
                <a:lnTo>
                  <a:pt x="81268" y="1097"/>
                </a:lnTo>
                <a:lnTo>
                  <a:pt x="80957" y="0"/>
                </a:lnTo>
                <a:close/>
              </a:path>
              <a:path w="90170" h="34290">
                <a:moveTo>
                  <a:pt x="48045" y="3054"/>
                </a:moveTo>
                <a:lnTo>
                  <a:pt x="43687" y="4855"/>
                </a:lnTo>
                <a:lnTo>
                  <a:pt x="45101" y="5090"/>
                </a:lnTo>
                <a:lnTo>
                  <a:pt x="46435" y="5286"/>
                </a:lnTo>
                <a:lnTo>
                  <a:pt x="47769" y="5403"/>
                </a:lnTo>
                <a:lnTo>
                  <a:pt x="49034" y="5442"/>
                </a:lnTo>
                <a:lnTo>
                  <a:pt x="50253" y="5442"/>
                </a:lnTo>
                <a:lnTo>
                  <a:pt x="51391" y="5403"/>
                </a:lnTo>
                <a:lnTo>
                  <a:pt x="53473" y="5246"/>
                </a:lnTo>
                <a:lnTo>
                  <a:pt x="63305" y="5246"/>
                </a:lnTo>
                <a:lnTo>
                  <a:pt x="63777" y="5011"/>
                </a:lnTo>
                <a:lnTo>
                  <a:pt x="64363" y="4776"/>
                </a:lnTo>
                <a:lnTo>
                  <a:pt x="65030" y="4542"/>
                </a:lnTo>
                <a:lnTo>
                  <a:pt x="66560" y="4229"/>
                </a:lnTo>
                <a:lnTo>
                  <a:pt x="66816" y="3915"/>
                </a:lnTo>
                <a:lnTo>
                  <a:pt x="67192" y="3328"/>
                </a:lnTo>
                <a:lnTo>
                  <a:pt x="67273" y="3132"/>
                </a:lnTo>
                <a:lnTo>
                  <a:pt x="49977" y="3132"/>
                </a:lnTo>
                <a:lnTo>
                  <a:pt x="48045" y="3054"/>
                </a:lnTo>
                <a:close/>
              </a:path>
              <a:path w="90170" h="34290">
                <a:moveTo>
                  <a:pt x="63305" y="5246"/>
                </a:moveTo>
                <a:lnTo>
                  <a:pt x="53473" y="5246"/>
                </a:lnTo>
                <a:lnTo>
                  <a:pt x="51391" y="5403"/>
                </a:lnTo>
                <a:lnTo>
                  <a:pt x="50253" y="5442"/>
                </a:lnTo>
                <a:lnTo>
                  <a:pt x="62956" y="5442"/>
                </a:lnTo>
                <a:lnTo>
                  <a:pt x="63305" y="5246"/>
                </a:lnTo>
                <a:close/>
              </a:path>
              <a:path w="90170" h="34290">
                <a:moveTo>
                  <a:pt x="67859" y="940"/>
                </a:moveTo>
                <a:lnTo>
                  <a:pt x="66134" y="1097"/>
                </a:lnTo>
                <a:lnTo>
                  <a:pt x="64524" y="1291"/>
                </a:lnTo>
                <a:lnTo>
                  <a:pt x="62983" y="1448"/>
                </a:lnTo>
                <a:lnTo>
                  <a:pt x="57440" y="2193"/>
                </a:lnTo>
                <a:lnTo>
                  <a:pt x="57245" y="2232"/>
                </a:lnTo>
                <a:lnTo>
                  <a:pt x="49977" y="3132"/>
                </a:lnTo>
                <a:lnTo>
                  <a:pt x="67273" y="3132"/>
                </a:lnTo>
                <a:lnTo>
                  <a:pt x="67648" y="2193"/>
                </a:lnTo>
                <a:lnTo>
                  <a:pt x="67778" y="1644"/>
                </a:lnTo>
                <a:lnTo>
                  <a:pt x="67859" y="94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95123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620" y="0"/>
                </a:moveTo>
                <a:lnTo>
                  <a:pt x="540" y="1252"/>
                </a:lnTo>
                <a:lnTo>
                  <a:pt x="423" y="2114"/>
                </a:lnTo>
                <a:lnTo>
                  <a:pt x="0" y="4346"/>
                </a:lnTo>
                <a:lnTo>
                  <a:pt x="701" y="4619"/>
                </a:lnTo>
                <a:lnTo>
                  <a:pt x="5624" y="9474"/>
                </a:lnTo>
                <a:lnTo>
                  <a:pt x="5933" y="10062"/>
                </a:lnTo>
                <a:lnTo>
                  <a:pt x="6163" y="10649"/>
                </a:lnTo>
                <a:lnTo>
                  <a:pt x="7233" y="10376"/>
                </a:lnTo>
                <a:lnTo>
                  <a:pt x="9981" y="9474"/>
                </a:lnTo>
                <a:lnTo>
                  <a:pt x="11913" y="8731"/>
                </a:lnTo>
                <a:lnTo>
                  <a:pt x="12385" y="8496"/>
                </a:lnTo>
                <a:lnTo>
                  <a:pt x="11839" y="8066"/>
                </a:lnTo>
                <a:lnTo>
                  <a:pt x="11701" y="7980"/>
                </a:lnTo>
                <a:lnTo>
                  <a:pt x="1839" y="430"/>
                </a:lnTo>
                <a:lnTo>
                  <a:pt x="620" y="0"/>
                </a:lnTo>
                <a:close/>
              </a:path>
              <a:path w="12700" h="10795">
                <a:moveTo>
                  <a:pt x="11731" y="7980"/>
                </a:moveTo>
                <a:close/>
              </a:path>
              <a:path w="12700" h="10795">
                <a:moveTo>
                  <a:pt x="11659" y="7870"/>
                </a:move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95514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34" y="0"/>
                </a:moveTo>
                <a:close/>
              </a:path>
            </a:pathLst>
          </a:custGeom>
          <a:solidFill>
            <a:srgbClr val="005C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00837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59" h="36829">
                <a:moveTo>
                  <a:pt x="36292" y="0"/>
                </a:moveTo>
                <a:lnTo>
                  <a:pt x="36131" y="196"/>
                </a:lnTo>
                <a:lnTo>
                  <a:pt x="36373" y="117"/>
                </a:lnTo>
                <a:close/>
              </a:path>
              <a:path w="86359" h="36829">
                <a:moveTo>
                  <a:pt x="0" y="2311"/>
                </a:moveTo>
                <a:lnTo>
                  <a:pt x="20285" y="11667"/>
                </a:lnTo>
                <a:lnTo>
                  <a:pt x="21443" y="12098"/>
                </a:lnTo>
                <a:lnTo>
                  <a:pt x="36327" y="26468"/>
                </a:lnTo>
                <a:lnTo>
                  <a:pt x="36959" y="27525"/>
                </a:lnTo>
                <a:lnTo>
                  <a:pt x="47183" y="36217"/>
                </a:lnTo>
                <a:lnTo>
                  <a:pt x="47769" y="36178"/>
                </a:lnTo>
                <a:lnTo>
                  <a:pt x="50920" y="35160"/>
                </a:lnTo>
                <a:lnTo>
                  <a:pt x="53749" y="34377"/>
                </a:lnTo>
                <a:lnTo>
                  <a:pt x="75414" y="31088"/>
                </a:lnTo>
                <a:lnTo>
                  <a:pt x="76702" y="31088"/>
                </a:lnTo>
                <a:lnTo>
                  <a:pt x="78439" y="31049"/>
                </a:lnTo>
                <a:lnTo>
                  <a:pt x="86224" y="28504"/>
                </a:lnTo>
                <a:lnTo>
                  <a:pt x="84763" y="27956"/>
                </a:lnTo>
                <a:lnTo>
                  <a:pt x="80635" y="26272"/>
                </a:lnTo>
                <a:lnTo>
                  <a:pt x="63305" y="15857"/>
                </a:lnTo>
                <a:lnTo>
                  <a:pt x="61845" y="14840"/>
                </a:lnTo>
                <a:lnTo>
                  <a:pt x="49851" y="10689"/>
                </a:lnTo>
                <a:lnTo>
                  <a:pt x="48988" y="10298"/>
                </a:lnTo>
                <a:lnTo>
                  <a:pt x="48126" y="9945"/>
                </a:lnTo>
                <a:lnTo>
                  <a:pt x="46516" y="9123"/>
                </a:lnTo>
                <a:lnTo>
                  <a:pt x="44197" y="7753"/>
                </a:lnTo>
                <a:lnTo>
                  <a:pt x="36683" y="7753"/>
                </a:lnTo>
                <a:lnTo>
                  <a:pt x="19813" y="5325"/>
                </a:lnTo>
                <a:lnTo>
                  <a:pt x="18514" y="5012"/>
                </a:lnTo>
                <a:lnTo>
                  <a:pt x="16122" y="4268"/>
                </a:lnTo>
                <a:lnTo>
                  <a:pt x="13960" y="3564"/>
                </a:lnTo>
                <a:lnTo>
                  <a:pt x="12074" y="2897"/>
                </a:lnTo>
                <a:lnTo>
                  <a:pt x="11386" y="2623"/>
                </a:lnTo>
                <a:lnTo>
                  <a:pt x="2127" y="2623"/>
                </a:lnTo>
                <a:lnTo>
                  <a:pt x="1414" y="2584"/>
                </a:lnTo>
                <a:lnTo>
                  <a:pt x="712" y="2506"/>
                </a:lnTo>
                <a:lnTo>
                  <a:pt x="0" y="2311"/>
                </a:lnTo>
                <a:close/>
              </a:path>
              <a:path w="86359" h="36829">
                <a:moveTo>
                  <a:pt x="50126" y="10650"/>
                </a:moveTo>
                <a:lnTo>
                  <a:pt x="49851" y="10689"/>
                </a:lnTo>
                <a:lnTo>
                  <a:pt x="50759" y="10689"/>
                </a:lnTo>
                <a:lnTo>
                  <a:pt x="50126" y="10650"/>
                </a:lnTo>
                <a:close/>
              </a:path>
              <a:path w="86359" h="36829">
                <a:moveTo>
                  <a:pt x="43641" y="7361"/>
                </a:moveTo>
                <a:lnTo>
                  <a:pt x="41870" y="7557"/>
                </a:lnTo>
                <a:lnTo>
                  <a:pt x="40145" y="7674"/>
                </a:lnTo>
                <a:lnTo>
                  <a:pt x="36683" y="7753"/>
                </a:lnTo>
                <a:lnTo>
                  <a:pt x="44197" y="7753"/>
                </a:lnTo>
                <a:lnTo>
                  <a:pt x="43641" y="7361"/>
                </a:lnTo>
                <a:close/>
              </a:path>
              <a:path w="86359" h="36829">
                <a:moveTo>
                  <a:pt x="7474" y="940"/>
                </a:moveTo>
                <a:lnTo>
                  <a:pt x="2794" y="2623"/>
                </a:lnTo>
                <a:lnTo>
                  <a:pt x="11386" y="2623"/>
                </a:lnTo>
                <a:lnTo>
                  <a:pt x="8256" y="1331"/>
                </a:lnTo>
                <a:lnTo>
                  <a:pt x="7670" y="1058"/>
                </a:lnTo>
                <a:lnTo>
                  <a:pt x="7474" y="94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8873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37860" y="42598"/>
                </a:moveTo>
                <a:lnTo>
                  <a:pt x="16504" y="42598"/>
                </a:lnTo>
                <a:lnTo>
                  <a:pt x="17884" y="44165"/>
                </a:lnTo>
                <a:lnTo>
                  <a:pt x="19264" y="45575"/>
                </a:lnTo>
                <a:lnTo>
                  <a:pt x="30821" y="51800"/>
                </a:lnTo>
                <a:lnTo>
                  <a:pt x="31603" y="51722"/>
                </a:lnTo>
                <a:lnTo>
                  <a:pt x="38169" y="46045"/>
                </a:lnTo>
                <a:lnTo>
                  <a:pt x="38135" y="43500"/>
                </a:lnTo>
                <a:lnTo>
                  <a:pt x="37860" y="42598"/>
                </a:lnTo>
                <a:close/>
              </a:path>
              <a:path w="68579" h="52070">
                <a:moveTo>
                  <a:pt x="68525" y="26506"/>
                </a:moveTo>
                <a:lnTo>
                  <a:pt x="6557" y="26506"/>
                </a:lnTo>
                <a:lnTo>
                  <a:pt x="6327" y="28230"/>
                </a:lnTo>
                <a:lnTo>
                  <a:pt x="6214" y="33593"/>
                </a:lnTo>
                <a:lnTo>
                  <a:pt x="6407" y="35081"/>
                </a:lnTo>
                <a:lnTo>
                  <a:pt x="15331" y="42755"/>
                </a:lnTo>
                <a:lnTo>
                  <a:pt x="15952" y="42677"/>
                </a:lnTo>
                <a:lnTo>
                  <a:pt x="16355" y="42598"/>
                </a:lnTo>
                <a:lnTo>
                  <a:pt x="37860" y="42598"/>
                </a:lnTo>
                <a:lnTo>
                  <a:pt x="37422" y="41581"/>
                </a:lnTo>
                <a:lnTo>
                  <a:pt x="36997" y="40915"/>
                </a:lnTo>
                <a:lnTo>
                  <a:pt x="36399" y="40133"/>
                </a:lnTo>
                <a:lnTo>
                  <a:pt x="37894" y="40133"/>
                </a:lnTo>
                <a:lnTo>
                  <a:pt x="38606" y="40054"/>
                </a:lnTo>
                <a:lnTo>
                  <a:pt x="39227" y="40015"/>
                </a:lnTo>
                <a:lnTo>
                  <a:pt x="39860" y="39897"/>
                </a:lnTo>
                <a:lnTo>
                  <a:pt x="40446" y="39819"/>
                </a:lnTo>
                <a:lnTo>
                  <a:pt x="40998" y="39662"/>
                </a:lnTo>
                <a:lnTo>
                  <a:pt x="41516" y="39545"/>
                </a:lnTo>
                <a:lnTo>
                  <a:pt x="46668" y="35825"/>
                </a:lnTo>
                <a:lnTo>
                  <a:pt x="61773" y="35825"/>
                </a:lnTo>
                <a:lnTo>
                  <a:pt x="68563" y="28269"/>
                </a:lnTo>
                <a:lnTo>
                  <a:pt x="68525" y="26506"/>
                </a:lnTo>
                <a:close/>
              </a:path>
              <a:path w="68579" h="52070">
                <a:moveTo>
                  <a:pt x="61773" y="35825"/>
                </a:moveTo>
                <a:lnTo>
                  <a:pt x="46668" y="35825"/>
                </a:lnTo>
                <a:lnTo>
                  <a:pt x="48784" y="36178"/>
                </a:lnTo>
                <a:lnTo>
                  <a:pt x="50750" y="36452"/>
                </a:lnTo>
                <a:lnTo>
                  <a:pt x="52602" y="36609"/>
                </a:lnTo>
                <a:lnTo>
                  <a:pt x="54327" y="36687"/>
                </a:lnTo>
                <a:lnTo>
                  <a:pt x="55936" y="36687"/>
                </a:lnTo>
                <a:lnTo>
                  <a:pt x="57397" y="36609"/>
                </a:lnTo>
                <a:lnTo>
                  <a:pt x="58731" y="36491"/>
                </a:lnTo>
                <a:lnTo>
                  <a:pt x="59996" y="36295"/>
                </a:lnTo>
                <a:lnTo>
                  <a:pt x="61134" y="36021"/>
                </a:lnTo>
                <a:lnTo>
                  <a:pt x="61773" y="35825"/>
                </a:lnTo>
                <a:close/>
              </a:path>
              <a:path w="68579" h="52070">
                <a:moveTo>
                  <a:pt x="15561" y="1018"/>
                </a:moveTo>
                <a:lnTo>
                  <a:pt x="11870" y="5482"/>
                </a:lnTo>
                <a:lnTo>
                  <a:pt x="11433" y="5874"/>
                </a:lnTo>
                <a:lnTo>
                  <a:pt x="10490" y="6578"/>
                </a:lnTo>
                <a:lnTo>
                  <a:pt x="9075" y="7439"/>
                </a:lnTo>
                <a:lnTo>
                  <a:pt x="8132" y="8143"/>
                </a:lnTo>
                <a:lnTo>
                  <a:pt x="0" y="24119"/>
                </a:lnTo>
                <a:lnTo>
                  <a:pt x="512" y="24627"/>
                </a:lnTo>
                <a:lnTo>
                  <a:pt x="5890" y="26547"/>
                </a:lnTo>
                <a:lnTo>
                  <a:pt x="6361" y="26506"/>
                </a:lnTo>
                <a:lnTo>
                  <a:pt x="68525" y="26506"/>
                </a:lnTo>
                <a:lnTo>
                  <a:pt x="58179" y="19890"/>
                </a:lnTo>
                <a:lnTo>
                  <a:pt x="58535" y="18676"/>
                </a:lnTo>
                <a:lnTo>
                  <a:pt x="58777" y="17540"/>
                </a:lnTo>
                <a:lnTo>
                  <a:pt x="58811" y="15544"/>
                </a:lnTo>
                <a:lnTo>
                  <a:pt x="58616" y="14644"/>
                </a:lnTo>
                <a:lnTo>
                  <a:pt x="40722" y="8810"/>
                </a:lnTo>
                <a:lnTo>
                  <a:pt x="40662" y="7439"/>
                </a:lnTo>
                <a:lnTo>
                  <a:pt x="21150" y="2858"/>
                </a:lnTo>
                <a:lnTo>
                  <a:pt x="20483" y="2819"/>
                </a:lnTo>
                <a:lnTo>
                  <a:pt x="19218" y="2584"/>
                </a:lnTo>
                <a:lnTo>
                  <a:pt x="17493" y="1997"/>
                </a:lnTo>
                <a:lnTo>
                  <a:pt x="15561" y="1018"/>
                </a:lnTo>
                <a:close/>
              </a:path>
              <a:path w="68579" h="52070">
                <a:moveTo>
                  <a:pt x="44103" y="8653"/>
                </a:moveTo>
                <a:lnTo>
                  <a:pt x="41665" y="8731"/>
                </a:lnTo>
                <a:lnTo>
                  <a:pt x="40722" y="8810"/>
                </a:lnTo>
                <a:lnTo>
                  <a:pt x="47963" y="8810"/>
                </a:lnTo>
                <a:lnTo>
                  <a:pt x="47484" y="8770"/>
                </a:lnTo>
                <a:lnTo>
                  <a:pt x="45725" y="8692"/>
                </a:lnTo>
                <a:lnTo>
                  <a:pt x="44103" y="8653"/>
                </a:lnTo>
                <a:close/>
              </a:path>
              <a:path w="68579" h="52070">
                <a:moveTo>
                  <a:pt x="31799" y="0"/>
                </a:moveTo>
                <a:lnTo>
                  <a:pt x="24565" y="1879"/>
                </a:lnTo>
                <a:lnTo>
                  <a:pt x="23979" y="2232"/>
                </a:lnTo>
                <a:lnTo>
                  <a:pt x="21150" y="2858"/>
                </a:lnTo>
                <a:lnTo>
                  <a:pt x="38847" y="2858"/>
                </a:lnTo>
                <a:lnTo>
                  <a:pt x="32512" y="79"/>
                </a:lnTo>
                <a:lnTo>
                  <a:pt x="317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80771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19234" y="13702"/>
                </a:moveTo>
                <a:lnTo>
                  <a:pt x="10533" y="13702"/>
                </a:lnTo>
                <a:lnTo>
                  <a:pt x="11120" y="13859"/>
                </a:lnTo>
                <a:lnTo>
                  <a:pt x="12601" y="14525"/>
                </a:lnTo>
                <a:lnTo>
                  <a:pt x="12937" y="14721"/>
                </a:lnTo>
                <a:lnTo>
                  <a:pt x="14271" y="15621"/>
                </a:lnTo>
                <a:lnTo>
                  <a:pt x="14662" y="16012"/>
                </a:lnTo>
                <a:lnTo>
                  <a:pt x="15099" y="16404"/>
                </a:lnTo>
                <a:lnTo>
                  <a:pt x="15800" y="17344"/>
                </a:lnTo>
                <a:lnTo>
                  <a:pt x="17065" y="17031"/>
                </a:lnTo>
                <a:lnTo>
                  <a:pt x="18594" y="16796"/>
                </a:lnTo>
                <a:lnTo>
                  <a:pt x="19572" y="16718"/>
                </a:lnTo>
                <a:lnTo>
                  <a:pt x="20676" y="16718"/>
                </a:lnTo>
                <a:lnTo>
                  <a:pt x="20400" y="15856"/>
                </a:lnTo>
                <a:lnTo>
                  <a:pt x="19733" y="14447"/>
                </a:lnTo>
                <a:lnTo>
                  <a:pt x="19234" y="13702"/>
                </a:lnTo>
                <a:close/>
              </a:path>
              <a:path w="20954" h="17779">
                <a:moveTo>
                  <a:pt x="7589" y="782"/>
                </a:moveTo>
                <a:lnTo>
                  <a:pt x="0" y="5442"/>
                </a:lnTo>
                <a:lnTo>
                  <a:pt x="344" y="6811"/>
                </a:lnTo>
                <a:lnTo>
                  <a:pt x="666" y="7595"/>
                </a:lnTo>
                <a:lnTo>
                  <a:pt x="1057" y="8417"/>
                </a:lnTo>
                <a:lnTo>
                  <a:pt x="1563" y="9356"/>
                </a:lnTo>
                <a:lnTo>
                  <a:pt x="2160" y="10217"/>
                </a:lnTo>
                <a:lnTo>
                  <a:pt x="2266" y="11119"/>
                </a:lnTo>
                <a:lnTo>
                  <a:pt x="6520" y="14721"/>
                </a:lnTo>
                <a:lnTo>
                  <a:pt x="7072" y="14682"/>
                </a:lnTo>
                <a:lnTo>
                  <a:pt x="8291" y="14447"/>
                </a:lnTo>
                <a:lnTo>
                  <a:pt x="9751" y="14016"/>
                </a:lnTo>
                <a:lnTo>
                  <a:pt x="10533" y="13702"/>
                </a:lnTo>
                <a:lnTo>
                  <a:pt x="19234" y="13702"/>
                </a:lnTo>
                <a:lnTo>
                  <a:pt x="14777" y="10062"/>
                </a:lnTo>
                <a:lnTo>
                  <a:pt x="14351" y="9866"/>
                </a:lnTo>
                <a:lnTo>
                  <a:pt x="14742" y="7869"/>
                </a:lnTo>
                <a:lnTo>
                  <a:pt x="14866" y="6811"/>
                </a:lnTo>
                <a:lnTo>
                  <a:pt x="14823" y="3249"/>
                </a:lnTo>
                <a:lnTo>
                  <a:pt x="14563" y="2230"/>
                </a:lnTo>
                <a:lnTo>
                  <a:pt x="14190" y="1408"/>
                </a:lnTo>
                <a:lnTo>
                  <a:pt x="13681" y="821"/>
                </a:lnTo>
                <a:lnTo>
                  <a:pt x="8130" y="821"/>
                </a:lnTo>
                <a:lnTo>
                  <a:pt x="7589" y="782"/>
                </a:lnTo>
                <a:close/>
              </a:path>
              <a:path w="20954" h="17779">
                <a:moveTo>
                  <a:pt x="11833" y="0"/>
                </a:moveTo>
                <a:lnTo>
                  <a:pt x="8130" y="821"/>
                </a:lnTo>
                <a:lnTo>
                  <a:pt x="13681" y="821"/>
                </a:lnTo>
                <a:lnTo>
                  <a:pt x="13247" y="469"/>
                </a:lnTo>
                <a:lnTo>
                  <a:pt x="12810" y="234"/>
                </a:lnTo>
                <a:lnTo>
                  <a:pt x="12339" y="77"/>
                </a:lnTo>
                <a:lnTo>
                  <a:pt x="1183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75815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90" h="24765">
                <a:moveTo>
                  <a:pt x="0" y="20321"/>
                </a:moveTo>
                <a:lnTo>
                  <a:pt x="1333" y="24745"/>
                </a:lnTo>
                <a:lnTo>
                  <a:pt x="4128" y="24588"/>
                </a:lnTo>
                <a:lnTo>
                  <a:pt x="33434" y="20399"/>
                </a:lnTo>
                <a:lnTo>
                  <a:pt x="2598" y="20399"/>
                </a:lnTo>
                <a:lnTo>
                  <a:pt x="0" y="20321"/>
                </a:lnTo>
                <a:close/>
              </a:path>
              <a:path w="72390" h="24765">
                <a:moveTo>
                  <a:pt x="72102" y="0"/>
                </a:moveTo>
                <a:lnTo>
                  <a:pt x="51897" y="10493"/>
                </a:lnTo>
                <a:lnTo>
                  <a:pt x="49931" y="11316"/>
                </a:lnTo>
                <a:lnTo>
                  <a:pt x="8371" y="20360"/>
                </a:lnTo>
                <a:lnTo>
                  <a:pt x="5381" y="20399"/>
                </a:lnTo>
                <a:lnTo>
                  <a:pt x="33434" y="20399"/>
                </a:lnTo>
                <a:lnTo>
                  <a:pt x="54968" y="14683"/>
                </a:lnTo>
                <a:lnTo>
                  <a:pt x="56106" y="14330"/>
                </a:lnTo>
                <a:lnTo>
                  <a:pt x="72068" y="234"/>
                </a:lnTo>
                <a:lnTo>
                  <a:pt x="721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8493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36" y="0"/>
                </a:moveTo>
                <a:lnTo>
                  <a:pt x="5703" y="0"/>
                </a:lnTo>
                <a:lnTo>
                  <a:pt x="4990" y="117"/>
                </a:lnTo>
                <a:lnTo>
                  <a:pt x="4841" y="195"/>
                </a:lnTo>
                <a:lnTo>
                  <a:pt x="4651" y="1331"/>
                </a:lnTo>
                <a:lnTo>
                  <a:pt x="4438" y="2193"/>
                </a:lnTo>
                <a:lnTo>
                  <a:pt x="390" y="8457"/>
                </a:lnTo>
                <a:lnTo>
                  <a:pt x="80" y="9162"/>
                </a:lnTo>
                <a:lnTo>
                  <a:pt x="1655" y="11315"/>
                </a:lnTo>
                <a:lnTo>
                  <a:pt x="2483" y="11237"/>
                </a:lnTo>
                <a:lnTo>
                  <a:pt x="8404" y="3876"/>
                </a:lnTo>
                <a:lnTo>
                  <a:pt x="8292" y="2193"/>
                </a:lnTo>
                <a:lnTo>
                  <a:pt x="8222" y="1879"/>
                </a:lnTo>
                <a:lnTo>
                  <a:pt x="8061" y="1331"/>
                </a:lnTo>
                <a:lnTo>
                  <a:pt x="7946" y="1097"/>
                </a:lnTo>
                <a:lnTo>
                  <a:pt x="7785" y="901"/>
                </a:lnTo>
                <a:lnTo>
                  <a:pt x="7670" y="705"/>
                </a:lnTo>
                <a:lnTo>
                  <a:pt x="7348" y="391"/>
                </a:lnTo>
                <a:lnTo>
                  <a:pt x="7037" y="195"/>
                </a:lnTo>
                <a:lnTo>
                  <a:pt x="6681" y="79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69754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0"/>
                </a:moveTo>
                <a:lnTo>
                  <a:pt x="5542" y="15974"/>
                </a:lnTo>
                <a:lnTo>
                  <a:pt x="5899" y="15896"/>
                </a:lnTo>
                <a:lnTo>
                  <a:pt x="6140" y="15739"/>
                </a:lnTo>
                <a:lnTo>
                  <a:pt x="6336" y="15465"/>
                </a:lnTo>
                <a:lnTo>
                  <a:pt x="6566" y="14760"/>
                </a:lnTo>
                <a:lnTo>
                  <a:pt x="6504" y="1241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81001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0" y="0"/>
                </a:moveTo>
                <a:lnTo>
                  <a:pt x="11246" y="11197"/>
                </a:lnTo>
                <a:lnTo>
                  <a:pt x="12062" y="10845"/>
                </a:lnTo>
                <a:lnTo>
                  <a:pt x="12546" y="10570"/>
                </a:lnTo>
                <a:lnTo>
                  <a:pt x="12767" y="10335"/>
                </a:lnTo>
                <a:lnTo>
                  <a:pt x="12971" y="10023"/>
                </a:lnTo>
                <a:lnTo>
                  <a:pt x="12939" y="8848"/>
                </a:lnTo>
                <a:lnTo>
                  <a:pt x="10384" y="6303"/>
                </a:lnTo>
                <a:lnTo>
                  <a:pt x="9280" y="5363"/>
                </a:lnTo>
                <a:lnTo>
                  <a:pt x="195" y="38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66730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4" h="33020">
                <a:moveTo>
                  <a:pt x="6175" y="1142"/>
                </a:moveTo>
                <a:lnTo>
                  <a:pt x="5232" y="2285"/>
                </a:lnTo>
                <a:lnTo>
                  <a:pt x="4174" y="3301"/>
                </a:lnTo>
                <a:lnTo>
                  <a:pt x="2955" y="4317"/>
                </a:lnTo>
                <a:lnTo>
                  <a:pt x="1414" y="5206"/>
                </a:lnTo>
                <a:lnTo>
                  <a:pt x="862" y="5587"/>
                </a:lnTo>
                <a:lnTo>
                  <a:pt x="793" y="7619"/>
                </a:lnTo>
                <a:lnTo>
                  <a:pt x="275" y="9016"/>
                </a:lnTo>
                <a:lnTo>
                  <a:pt x="114" y="9270"/>
                </a:lnTo>
                <a:lnTo>
                  <a:pt x="0" y="11302"/>
                </a:lnTo>
                <a:lnTo>
                  <a:pt x="114" y="11556"/>
                </a:lnTo>
                <a:lnTo>
                  <a:pt x="436" y="12064"/>
                </a:lnTo>
                <a:lnTo>
                  <a:pt x="632" y="12191"/>
                </a:lnTo>
                <a:lnTo>
                  <a:pt x="1057" y="12572"/>
                </a:lnTo>
                <a:lnTo>
                  <a:pt x="2127" y="13080"/>
                </a:lnTo>
                <a:lnTo>
                  <a:pt x="3265" y="13334"/>
                </a:lnTo>
                <a:lnTo>
                  <a:pt x="4289" y="13461"/>
                </a:lnTo>
                <a:lnTo>
                  <a:pt x="5312" y="13461"/>
                </a:lnTo>
                <a:lnTo>
                  <a:pt x="5404" y="15112"/>
                </a:lnTo>
                <a:lnTo>
                  <a:pt x="18445" y="25145"/>
                </a:lnTo>
                <a:lnTo>
                  <a:pt x="20204" y="25399"/>
                </a:lnTo>
                <a:lnTo>
                  <a:pt x="20917" y="25399"/>
                </a:lnTo>
                <a:lnTo>
                  <a:pt x="21413" y="26669"/>
                </a:lnTo>
                <a:lnTo>
                  <a:pt x="21826" y="27558"/>
                </a:lnTo>
                <a:lnTo>
                  <a:pt x="31578" y="32893"/>
                </a:lnTo>
                <a:lnTo>
                  <a:pt x="33027" y="32766"/>
                </a:lnTo>
                <a:lnTo>
                  <a:pt x="34406" y="32385"/>
                </a:lnTo>
                <a:lnTo>
                  <a:pt x="35660" y="32131"/>
                </a:lnTo>
                <a:lnTo>
                  <a:pt x="36718" y="31750"/>
                </a:lnTo>
                <a:lnTo>
                  <a:pt x="38339" y="30988"/>
                </a:lnTo>
                <a:lnTo>
                  <a:pt x="38926" y="30734"/>
                </a:lnTo>
                <a:lnTo>
                  <a:pt x="53902" y="30734"/>
                </a:lnTo>
                <a:lnTo>
                  <a:pt x="54772" y="30226"/>
                </a:lnTo>
                <a:lnTo>
                  <a:pt x="55324" y="29845"/>
                </a:lnTo>
                <a:lnTo>
                  <a:pt x="55796" y="29337"/>
                </a:lnTo>
                <a:lnTo>
                  <a:pt x="56187" y="28956"/>
                </a:lnTo>
                <a:lnTo>
                  <a:pt x="56543" y="28448"/>
                </a:lnTo>
                <a:lnTo>
                  <a:pt x="57245" y="27051"/>
                </a:lnTo>
                <a:lnTo>
                  <a:pt x="47068" y="27051"/>
                </a:lnTo>
                <a:lnTo>
                  <a:pt x="46355" y="26924"/>
                </a:lnTo>
                <a:lnTo>
                  <a:pt x="29726" y="21844"/>
                </a:lnTo>
                <a:lnTo>
                  <a:pt x="27679" y="20955"/>
                </a:lnTo>
                <a:lnTo>
                  <a:pt x="25793" y="19938"/>
                </a:lnTo>
                <a:lnTo>
                  <a:pt x="24068" y="18922"/>
                </a:lnTo>
                <a:lnTo>
                  <a:pt x="22493" y="17906"/>
                </a:lnTo>
                <a:lnTo>
                  <a:pt x="19859" y="16255"/>
                </a:lnTo>
                <a:lnTo>
                  <a:pt x="17812" y="14731"/>
                </a:lnTo>
                <a:lnTo>
                  <a:pt x="16042" y="13334"/>
                </a:lnTo>
                <a:lnTo>
                  <a:pt x="12822" y="11048"/>
                </a:lnTo>
                <a:lnTo>
                  <a:pt x="6566" y="6476"/>
                </a:lnTo>
                <a:lnTo>
                  <a:pt x="5266" y="5460"/>
                </a:lnTo>
                <a:lnTo>
                  <a:pt x="3576" y="4190"/>
                </a:lnTo>
                <a:lnTo>
                  <a:pt x="8371" y="3936"/>
                </a:lnTo>
                <a:lnTo>
                  <a:pt x="30255" y="3937"/>
                </a:lnTo>
                <a:lnTo>
                  <a:pt x="29841" y="3175"/>
                </a:lnTo>
                <a:lnTo>
                  <a:pt x="29404" y="2540"/>
                </a:lnTo>
                <a:lnTo>
                  <a:pt x="29286" y="2413"/>
                </a:lnTo>
                <a:lnTo>
                  <a:pt x="9717" y="2412"/>
                </a:lnTo>
                <a:lnTo>
                  <a:pt x="7785" y="1904"/>
                </a:lnTo>
                <a:lnTo>
                  <a:pt x="6922" y="1523"/>
                </a:lnTo>
                <a:lnTo>
                  <a:pt x="6175" y="1142"/>
                </a:lnTo>
                <a:close/>
              </a:path>
              <a:path w="57784" h="33020">
                <a:moveTo>
                  <a:pt x="53902" y="30734"/>
                </a:moveTo>
                <a:lnTo>
                  <a:pt x="38926" y="30734"/>
                </a:lnTo>
                <a:lnTo>
                  <a:pt x="40846" y="31115"/>
                </a:lnTo>
                <a:lnTo>
                  <a:pt x="42617" y="31496"/>
                </a:lnTo>
                <a:lnTo>
                  <a:pt x="44273" y="31750"/>
                </a:lnTo>
                <a:lnTo>
                  <a:pt x="47217" y="32004"/>
                </a:lnTo>
                <a:lnTo>
                  <a:pt x="48517" y="32004"/>
                </a:lnTo>
                <a:lnTo>
                  <a:pt x="50793" y="31750"/>
                </a:lnTo>
                <a:lnTo>
                  <a:pt x="52645" y="31242"/>
                </a:lnTo>
                <a:lnTo>
                  <a:pt x="53427" y="30988"/>
                </a:lnTo>
                <a:lnTo>
                  <a:pt x="53902" y="30734"/>
                </a:lnTo>
                <a:close/>
              </a:path>
              <a:path w="57784" h="33020">
                <a:moveTo>
                  <a:pt x="52921" y="19558"/>
                </a:moveTo>
                <a:lnTo>
                  <a:pt x="51736" y="19558"/>
                </a:lnTo>
                <a:lnTo>
                  <a:pt x="50793" y="19685"/>
                </a:lnTo>
                <a:lnTo>
                  <a:pt x="50126" y="19939"/>
                </a:lnTo>
                <a:lnTo>
                  <a:pt x="49897" y="19939"/>
                </a:lnTo>
                <a:lnTo>
                  <a:pt x="50793" y="20447"/>
                </a:lnTo>
                <a:lnTo>
                  <a:pt x="51587" y="20828"/>
                </a:lnTo>
                <a:lnTo>
                  <a:pt x="52760" y="21717"/>
                </a:lnTo>
                <a:lnTo>
                  <a:pt x="53507" y="22606"/>
                </a:lnTo>
                <a:lnTo>
                  <a:pt x="53749" y="23114"/>
                </a:lnTo>
                <a:lnTo>
                  <a:pt x="53841" y="23368"/>
                </a:lnTo>
                <a:lnTo>
                  <a:pt x="53944" y="25273"/>
                </a:lnTo>
                <a:lnTo>
                  <a:pt x="53427" y="25654"/>
                </a:lnTo>
                <a:lnTo>
                  <a:pt x="52369" y="26162"/>
                </a:lnTo>
                <a:lnTo>
                  <a:pt x="51150" y="26670"/>
                </a:lnTo>
                <a:lnTo>
                  <a:pt x="49851" y="26924"/>
                </a:lnTo>
                <a:lnTo>
                  <a:pt x="49184" y="26924"/>
                </a:lnTo>
                <a:lnTo>
                  <a:pt x="48482" y="27051"/>
                </a:lnTo>
                <a:lnTo>
                  <a:pt x="57245" y="27051"/>
                </a:lnTo>
                <a:lnTo>
                  <a:pt x="57366" y="26670"/>
                </a:lnTo>
                <a:lnTo>
                  <a:pt x="57470" y="26162"/>
                </a:lnTo>
                <a:lnTo>
                  <a:pt x="57590" y="25273"/>
                </a:lnTo>
                <a:lnTo>
                  <a:pt x="57472" y="23114"/>
                </a:lnTo>
                <a:lnTo>
                  <a:pt x="54174" y="19812"/>
                </a:lnTo>
                <a:lnTo>
                  <a:pt x="52921" y="19558"/>
                </a:lnTo>
                <a:close/>
              </a:path>
              <a:path w="57784" h="33020">
                <a:moveTo>
                  <a:pt x="49655" y="12319"/>
                </a:moveTo>
                <a:lnTo>
                  <a:pt x="37350" y="12319"/>
                </a:lnTo>
                <a:lnTo>
                  <a:pt x="39593" y="12700"/>
                </a:lnTo>
                <a:lnTo>
                  <a:pt x="41283" y="13081"/>
                </a:lnTo>
                <a:lnTo>
                  <a:pt x="42307" y="13335"/>
                </a:lnTo>
                <a:lnTo>
                  <a:pt x="42698" y="13462"/>
                </a:lnTo>
                <a:lnTo>
                  <a:pt x="42192" y="14097"/>
                </a:lnTo>
                <a:lnTo>
                  <a:pt x="41168" y="14986"/>
                </a:lnTo>
                <a:lnTo>
                  <a:pt x="40616" y="15494"/>
                </a:lnTo>
                <a:lnTo>
                  <a:pt x="30865" y="19431"/>
                </a:lnTo>
                <a:lnTo>
                  <a:pt x="30554" y="19431"/>
                </a:lnTo>
                <a:lnTo>
                  <a:pt x="33774" y="19812"/>
                </a:lnTo>
                <a:lnTo>
                  <a:pt x="35740" y="19939"/>
                </a:lnTo>
                <a:lnTo>
                  <a:pt x="36683" y="19939"/>
                </a:lnTo>
                <a:lnTo>
                  <a:pt x="37592" y="20066"/>
                </a:lnTo>
                <a:lnTo>
                  <a:pt x="40064" y="19939"/>
                </a:lnTo>
                <a:lnTo>
                  <a:pt x="40812" y="19812"/>
                </a:lnTo>
                <a:lnTo>
                  <a:pt x="42859" y="19558"/>
                </a:lnTo>
                <a:lnTo>
                  <a:pt x="44078" y="19304"/>
                </a:lnTo>
                <a:lnTo>
                  <a:pt x="45136" y="18923"/>
                </a:lnTo>
                <a:lnTo>
                  <a:pt x="46826" y="18415"/>
                </a:lnTo>
                <a:lnTo>
                  <a:pt x="47459" y="18161"/>
                </a:lnTo>
                <a:lnTo>
                  <a:pt x="48321" y="17653"/>
                </a:lnTo>
                <a:lnTo>
                  <a:pt x="48597" y="17526"/>
                </a:lnTo>
                <a:lnTo>
                  <a:pt x="50563" y="15113"/>
                </a:lnTo>
                <a:lnTo>
                  <a:pt x="50483" y="13716"/>
                </a:lnTo>
                <a:lnTo>
                  <a:pt x="50126" y="12954"/>
                </a:lnTo>
                <a:lnTo>
                  <a:pt x="49655" y="12319"/>
                </a:lnTo>
                <a:close/>
              </a:path>
              <a:path w="57784" h="33020">
                <a:moveTo>
                  <a:pt x="30255" y="3937"/>
                </a:moveTo>
                <a:lnTo>
                  <a:pt x="10614" y="3936"/>
                </a:lnTo>
                <a:lnTo>
                  <a:pt x="14662" y="4190"/>
                </a:lnTo>
                <a:lnTo>
                  <a:pt x="19733" y="4571"/>
                </a:lnTo>
                <a:lnTo>
                  <a:pt x="21113" y="4825"/>
                </a:lnTo>
                <a:lnTo>
                  <a:pt x="24218" y="5334"/>
                </a:lnTo>
                <a:lnTo>
                  <a:pt x="25402" y="5588"/>
                </a:lnTo>
                <a:lnTo>
                  <a:pt x="25793" y="5715"/>
                </a:lnTo>
                <a:lnTo>
                  <a:pt x="24609" y="6096"/>
                </a:lnTo>
                <a:lnTo>
                  <a:pt x="23516" y="6350"/>
                </a:lnTo>
                <a:lnTo>
                  <a:pt x="22527" y="6730"/>
                </a:lnTo>
                <a:lnTo>
                  <a:pt x="18042" y="10032"/>
                </a:lnTo>
                <a:lnTo>
                  <a:pt x="17812" y="10286"/>
                </a:lnTo>
                <a:lnTo>
                  <a:pt x="23355" y="14477"/>
                </a:lnTo>
                <a:lnTo>
                  <a:pt x="25483" y="13716"/>
                </a:lnTo>
                <a:lnTo>
                  <a:pt x="28461" y="12954"/>
                </a:lnTo>
                <a:lnTo>
                  <a:pt x="29404" y="12827"/>
                </a:lnTo>
                <a:lnTo>
                  <a:pt x="30359" y="12573"/>
                </a:lnTo>
                <a:lnTo>
                  <a:pt x="31256" y="12573"/>
                </a:lnTo>
                <a:lnTo>
                  <a:pt x="32946" y="12319"/>
                </a:lnTo>
                <a:lnTo>
                  <a:pt x="49655" y="12319"/>
                </a:lnTo>
                <a:lnTo>
                  <a:pt x="49345" y="12065"/>
                </a:lnTo>
                <a:lnTo>
                  <a:pt x="49034" y="11684"/>
                </a:lnTo>
                <a:lnTo>
                  <a:pt x="48356" y="11176"/>
                </a:lnTo>
                <a:lnTo>
                  <a:pt x="46320" y="10033"/>
                </a:lnTo>
                <a:lnTo>
                  <a:pt x="45251" y="9525"/>
                </a:lnTo>
                <a:lnTo>
                  <a:pt x="44860" y="9271"/>
                </a:lnTo>
                <a:lnTo>
                  <a:pt x="44368" y="9144"/>
                </a:lnTo>
                <a:lnTo>
                  <a:pt x="30278" y="9144"/>
                </a:lnTo>
                <a:lnTo>
                  <a:pt x="30425" y="8763"/>
                </a:lnTo>
                <a:lnTo>
                  <a:pt x="30750" y="7620"/>
                </a:lnTo>
                <a:lnTo>
                  <a:pt x="30710" y="5207"/>
                </a:lnTo>
                <a:lnTo>
                  <a:pt x="30393" y="4191"/>
                </a:lnTo>
                <a:lnTo>
                  <a:pt x="30255" y="3937"/>
                </a:lnTo>
                <a:close/>
              </a:path>
              <a:path w="57784" h="33020">
                <a:moveTo>
                  <a:pt x="36683" y="7874"/>
                </a:moveTo>
                <a:lnTo>
                  <a:pt x="35464" y="7874"/>
                </a:lnTo>
                <a:lnTo>
                  <a:pt x="33498" y="8001"/>
                </a:lnTo>
                <a:lnTo>
                  <a:pt x="32716" y="8255"/>
                </a:lnTo>
                <a:lnTo>
                  <a:pt x="31497" y="8509"/>
                </a:lnTo>
                <a:lnTo>
                  <a:pt x="30278" y="9144"/>
                </a:lnTo>
                <a:lnTo>
                  <a:pt x="44368" y="9144"/>
                </a:lnTo>
                <a:lnTo>
                  <a:pt x="42893" y="8763"/>
                </a:lnTo>
                <a:lnTo>
                  <a:pt x="41122" y="8382"/>
                </a:lnTo>
                <a:lnTo>
                  <a:pt x="39478" y="8128"/>
                </a:lnTo>
                <a:lnTo>
                  <a:pt x="36683" y="7874"/>
                </a:lnTo>
                <a:close/>
              </a:path>
              <a:path w="57784" h="33020">
                <a:moveTo>
                  <a:pt x="25161" y="0"/>
                </a:moveTo>
                <a:lnTo>
                  <a:pt x="21308" y="0"/>
                </a:lnTo>
                <a:lnTo>
                  <a:pt x="20204" y="126"/>
                </a:lnTo>
                <a:lnTo>
                  <a:pt x="18318" y="507"/>
                </a:lnTo>
                <a:lnTo>
                  <a:pt x="17536" y="634"/>
                </a:lnTo>
                <a:lnTo>
                  <a:pt x="16203" y="1142"/>
                </a:lnTo>
                <a:lnTo>
                  <a:pt x="15685" y="1269"/>
                </a:lnTo>
                <a:lnTo>
                  <a:pt x="14742" y="1777"/>
                </a:lnTo>
                <a:lnTo>
                  <a:pt x="14547" y="1904"/>
                </a:lnTo>
                <a:lnTo>
                  <a:pt x="11994" y="2412"/>
                </a:lnTo>
                <a:lnTo>
                  <a:pt x="29286" y="2413"/>
                </a:lnTo>
                <a:lnTo>
                  <a:pt x="28461" y="1524"/>
                </a:lnTo>
                <a:lnTo>
                  <a:pt x="27564" y="762"/>
                </a:lnTo>
                <a:lnTo>
                  <a:pt x="26932" y="254"/>
                </a:lnTo>
                <a:lnTo>
                  <a:pt x="26656" y="127"/>
                </a:lnTo>
                <a:lnTo>
                  <a:pt x="251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05483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90" h="31750">
                <a:moveTo>
                  <a:pt x="2276" y="0"/>
                </a:moveTo>
                <a:lnTo>
                  <a:pt x="1287" y="508"/>
                </a:lnTo>
                <a:lnTo>
                  <a:pt x="0" y="978"/>
                </a:lnTo>
                <a:lnTo>
                  <a:pt x="2000" y="1879"/>
                </a:lnTo>
                <a:lnTo>
                  <a:pt x="19848" y="6929"/>
                </a:lnTo>
                <a:lnTo>
                  <a:pt x="20837" y="7360"/>
                </a:lnTo>
                <a:lnTo>
                  <a:pt x="35343" y="22082"/>
                </a:lnTo>
                <a:lnTo>
                  <a:pt x="36833" y="25057"/>
                </a:lnTo>
                <a:lnTo>
                  <a:pt x="41479" y="31635"/>
                </a:lnTo>
                <a:lnTo>
                  <a:pt x="41237" y="30735"/>
                </a:lnTo>
                <a:lnTo>
                  <a:pt x="40927" y="29129"/>
                </a:lnTo>
                <a:lnTo>
                  <a:pt x="44699" y="21885"/>
                </a:lnTo>
                <a:lnTo>
                  <a:pt x="66149" y="21885"/>
                </a:lnTo>
                <a:lnTo>
                  <a:pt x="64743" y="21064"/>
                </a:lnTo>
                <a:lnTo>
                  <a:pt x="45676" y="14251"/>
                </a:lnTo>
                <a:lnTo>
                  <a:pt x="43123" y="12645"/>
                </a:lnTo>
                <a:lnTo>
                  <a:pt x="27403" y="6225"/>
                </a:lnTo>
                <a:lnTo>
                  <a:pt x="24643" y="5911"/>
                </a:lnTo>
                <a:lnTo>
                  <a:pt x="10614" y="2701"/>
                </a:lnTo>
                <a:lnTo>
                  <a:pt x="8256" y="2075"/>
                </a:lnTo>
                <a:lnTo>
                  <a:pt x="6048" y="1369"/>
                </a:lnTo>
                <a:lnTo>
                  <a:pt x="3104" y="351"/>
                </a:lnTo>
                <a:lnTo>
                  <a:pt x="2276" y="0"/>
                </a:lnTo>
                <a:close/>
              </a:path>
              <a:path w="72390" h="31750">
                <a:moveTo>
                  <a:pt x="66149" y="21885"/>
                </a:moveTo>
                <a:lnTo>
                  <a:pt x="44929" y="21885"/>
                </a:lnTo>
                <a:lnTo>
                  <a:pt x="47919" y="22082"/>
                </a:lnTo>
                <a:lnTo>
                  <a:pt x="53461" y="22630"/>
                </a:lnTo>
                <a:lnTo>
                  <a:pt x="72332" y="26036"/>
                </a:lnTo>
                <a:lnTo>
                  <a:pt x="69779" y="24196"/>
                </a:lnTo>
                <a:lnTo>
                  <a:pt x="68417" y="23295"/>
                </a:lnTo>
                <a:lnTo>
                  <a:pt x="66149" y="2188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114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241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24503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126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2463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56"/>
                </a:moveTo>
                <a:lnTo>
                  <a:pt x="0" y="0"/>
                </a:lnTo>
                <a:lnTo>
                  <a:pt x="229" y="0"/>
                </a:lnTo>
                <a:lnTo>
                  <a:pt x="229" y="273"/>
                </a:lnTo>
                <a:lnTo>
                  <a:pt x="0" y="156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2474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95"/>
                </a:moveTo>
                <a:lnTo>
                  <a:pt x="0" y="0"/>
                </a:lnTo>
                <a:lnTo>
                  <a:pt x="229" y="0"/>
                </a:lnTo>
                <a:lnTo>
                  <a:pt x="229" y="352"/>
                </a:lnTo>
                <a:lnTo>
                  <a:pt x="0" y="195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2486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273"/>
                </a:moveTo>
                <a:lnTo>
                  <a:pt x="0" y="0"/>
                </a:lnTo>
                <a:lnTo>
                  <a:pt x="241" y="0"/>
                </a:lnTo>
                <a:lnTo>
                  <a:pt x="241" y="430"/>
                </a:lnTo>
                <a:lnTo>
                  <a:pt x="0" y="273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2497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352"/>
                </a:moveTo>
                <a:lnTo>
                  <a:pt x="0" y="0"/>
                </a:lnTo>
                <a:lnTo>
                  <a:pt x="241" y="0"/>
                </a:lnTo>
                <a:lnTo>
                  <a:pt x="241" y="508"/>
                </a:lnTo>
                <a:lnTo>
                  <a:pt x="0" y="352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25101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275" y="0"/>
                </a:lnTo>
                <a:lnTo>
                  <a:pt x="275" y="548"/>
                </a:lnTo>
                <a:lnTo>
                  <a:pt x="114" y="469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25216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08"/>
                </a:moveTo>
                <a:lnTo>
                  <a:pt x="0" y="0"/>
                </a:lnTo>
                <a:lnTo>
                  <a:pt x="160" y="0"/>
                </a:lnTo>
                <a:lnTo>
                  <a:pt x="275" y="587"/>
                </a:lnTo>
                <a:lnTo>
                  <a:pt x="80" y="548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25377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48"/>
                </a:moveTo>
                <a:lnTo>
                  <a:pt x="0" y="0"/>
                </a:lnTo>
                <a:lnTo>
                  <a:pt x="229" y="0"/>
                </a:lnTo>
                <a:lnTo>
                  <a:pt x="229" y="626"/>
                </a:lnTo>
                <a:lnTo>
                  <a:pt x="0" y="548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25492" y="61732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587"/>
                </a:moveTo>
                <a:lnTo>
                  <a:pt x="0" y="0"/>
                </a:lnTo>
                <a:lnTo>
                  <a:pt x="229" y="0"/>
                </a:lnTo>
                <a:lnTo>
                  <a:pt x="229" y="665"/>
                </a:lnTo>
                <a:lnTo>
                  <a:pt x="0" y="587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25607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665"/>
                </a:moveTo>
                <a:lnTo>
                  <a:pt x="0" y="38"/>
                </a:lnTo>
                <a:lnTo>
                  <a:pt x="241" y="0"/>
                </a:lnTo>
                <a:lnTo>
                  <a:pt x="241" y="743"/>
                </a:lnTo>
                <a:lnTo>
                  <a:pt x="0" y="665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25722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04"/>
                </a:moveTo>
                <a:lnTo>
                  <a:pt x="0" y="38"/>
                </a:lnTo>
                <a:lnTo>
                  <a:pt x="241" y="0"/>
                </a:lnTo>
                <a:lnTo>
                  <a:pt x="241" y="783"/>
                </a:lnTo>
                <a:lnTo>
                  <a:pt x="0" y="704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2584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43"/>
                </a:moveTo>
                <a:lnTo>
                  <a:pt x="0" y="0"/>
                </a:lnTo>
                <a:lnTo>
                  <a:pt x="229" y="0"/>
                </a:lnTo>
                <a:lnTo>
                  <a:pt x="229" y="822"/>
                </a:lnTo>
                <a:lnTo>
                  <a:pt x="0" y="743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2596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83"/>
                </a:moveTo>
                <a:lnTo>
                  <a:pt x="0" y="0"/>
                </a:lnTo>
                <a:lnTo>
                  <a:pt x="229" y="0"/>
                </a:lnTo>
                <a:lnTo>
                  <a:pt x="229" y="861"/>
                </a:lnTo>
                <a:lnTo>
                  <a:pt x="0" y="783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2607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22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22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2619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61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61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632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275" y="0"/>
                </a:lnTo>
                <a:lnTo>
                  <a:pt x="275" y="939"/>
                </a:lnTo>
                <a:lnTo>
                  <a:pt x="114" y="90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2643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160" y="0"/>
                </a:lnTo>
                <a:lnTo>
                  <a:pt x="275" y="979"/>
                </a:lnTo>
                <a:lnTo>
                  <a:pt x="0" y="90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2659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78"/>
                </a:moveTo>
                <a:lnTo>
                  <a:pt x="0" y="38"/>
                </a:lnTo>
                <a:lnTo>
                  <a:pt x="229" y="0"/>
                </a:lnTo>
                <a:lnTo>
                  <a:pt x="229" y="1057"/>
                </a:lnTo>
                <a:lnTo>
                  <a:pt x="0" y="97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2671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18"/>
                </a:moveTo>
                <a:lnTo>
                  <a:pt x="0" y="38"/>
                </a:lnTo>
                <a:lnTo>
                  <a:pt x="229" y="0"/>
                </a:lnTo>
                <a:lnTo>
                  <a:pt x="229" y="1096"/>
                </a:lnTo>
                <a:lnTo>
                  <a:pt x="0" y="101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2682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57"/>
                </a:moveTo>
                <a:lnTo>
                  <a:pt x="0" y="0"/>
                </a:lnTo>
                <a:lnTo>
                  <a:pt x="241" y="0"/>
                </a:lnTo>
                <a:lnTo>
                  <a:pt x="241" y="1134"/>
                </a:lnTo>
                <a:lnTo>
                  <a:pt x="0" y="1057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2694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96"/>
                </a:moveTo>
                <a:lnTo>
                  <a:pt x="0" y="0"/>
                </a:lnTo>
                <a:lnTo>
                  <a:pt x="241" y="0"/>
                </a:lnTo>
                <a:lnTo>
                  <a:pt x="241" y="1173"/>
                </a:lnTo>
                <a:lnTo>
                  <a:pt x="0" y="1096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2706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34"/>
                </a:moveTo>
                <a:lnTo>
                  <a:pt x="0" y="0"/>
                </a:lnTo>
                <a:lnTo>
                  <a:pt x="229" y="0"/>
                </a:lnTo>
                <a:lnTo>
                  <a:pt x="229" y="1212"/>
                </a:lnTo>
                <a:lnTo>
                  <a:pt x="0" y="1134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2718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29" y="0"/>
                </a:lnTo>
                <a:lnTo>
                  <a:pt x="229" y="1252"/>
                </a:lnTo>
                <a:lnTo>
                  <a:pt x="0" y="1173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27298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52"/>
                </a:moveTo>
                <a:lnTo>
                  <a:pt x="0" y="40"/>
                </a:lnTo>
                <a:lnTo>
                  <a:pt x="241" y="0"/>
                </a:lnTo>
                <a:lnTo>
                  <a:pt x="241" y="1331"/>
                </a:lnTo>
                <a:lnTo>
                  <a:pt x="0" y="1252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27413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92"/>
                </a:moveTo>
                <a:lnTo>
                  <a:pt x="0" y="40"/>
                </a:lnTo>
                <a:lnTo>
                  <a:pt x="275" y="0"/>
                </a:lnTo>
                <a:lnTo>
                  <a:pt x="275" y="1370"/>
                </a:lnTo>
                <a:lnTo>
                  <a:pt x="126" y="1331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2753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31"/>
                </a:moveTo>
                <a:lnTo>
                  <a:pt x="0" y="0"/>
                </a:lnTo>
                <a:lnTo>
                  <a:pt x="149" y="0"/>
                </a:lnTo>
                <a:lnTo>
                  <a:pt x="275" y="1409"/>
                </a:lnTo>
                <a:lnTo>
                  <a:pt x="0" y="1331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2768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70"/>
                </a:moveTo>
                <a:lnTo>
                  <a:pt x="0" y="0"/>
                </a:lnTo>
                <a:lnTo>
                  <a:pt x="241" y="0"/>
                </a:lnTo>
                <a:lnTo>
                  <a:pt x="241" y="1448"/>
                </a:lnTo>
                <a:lnTo>
                  <a:pt x="0" y="137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2781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09"/>
                </a:moveTo>
                <a:lnTo>
                  <a:pt x="0" y="0"/>
                </a:lnTo>
                <a:lnTo>
                  <a:pt x="229" y="0"/>
                </a:lnTo>
                <a:lnTo>
                  <a:pt x="229" y="1488"/>
                </a:lnTo>
                <a:lnTo>
                  <a:pt x="0" y="1409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27930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48"/>
                </a:moveTo>
                <a:lnTo>
                  <a:pt x="0" y="0"/>
                </a:lnTo>
                <a:lnTo>
                  <a:pt x="229" y="0"/>
                </a:lnTo>
                <a:lnTo>
                  <a:pt x="229" y="1527"/>
                </a:lnTo>
                <a:lnTo>
                  <a:pt x="0" y="1448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28045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27"/>
                </a:moveTo>
                <a:lnTo>
                  <a:pt x="0" y="38"/>
                </a:lnTo>
                <a:lnTo>
                  <a:pt x="241" y="0"/>
                </a:lnTo>
                <a:lnTo>
                  <a:pt x="241" y="1644"/>
                </a:lnTo>
                <a:lnTo>
                  <a:pt x="0" y="1527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28160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66"/>
                </a:moveTo>
                <a:lnTo>
                  <a:pt x="0" y="38"/>
                </a:lnTo>
                <a:lnTo>
                  <a:pt x="241" y="0"/>
                </a:lnTo>
                <a:lnTo>
                  <a:pt x="241" y="1683"/>
                </a:lnTo>
                <a:lnTo>
                  <a:pt x="0" y="1566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28287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44"/>
                </a:moveTo>
                <a:lnTo>
                  <a:pt x="0" y="0"/>
                </a:lnTo>
                <a:lnTo>
                  <a:pt x="229" y="0"/>
                </a:lnTo>
                <a:lnTo>
                  <a:pt x="229" y="1723"/>
                </a:lnTo>
                <a:lnTo>
                  <a:pt x="0" y="1644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28402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83"/>
                </a:moveTo>
                <a:lnTo>
                  <a:pt x="0" y="0"/>
                </a:lnTo>
                <a:lnTo>
                  <a:pt x="229" y="0"/>
                </a:lnTo>
                <a:lnTo>
                  <a:pt x="229" y="1762"/>
                </a:lnTo>
                <a:lnTo>
                  <a:pt x="0" y="1683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2851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762"/>
                </a:moveTo>
                <a:lnTo>
                  <a:pt x="0" y="38"/>
                </a:lnTo>
                <a:lnTo>
                  <a:pt x="241" y="0"/>
                </a:lnTo>
                <a:lnTo>
                  <a:pt x="241" y="1840"/>
                </a:lnTo>
                <a:lnTo>
                  <a:pt x="0" y="1762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28632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801"/>
                </a:moveTo>
                <a:lnTo>
                  <a:pt x="0" y="38"/>
                </a:lnTo>
                <a:lnTo>
                  <a:pt x="275" y="0"/>
                </a:lnTo>
                <a:lnTo>
                  <a:pt x="275" y="1879"/>
                </a:lnTo>
                <a:lnTo>
                  <a:pt x="126" y="184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2875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40"/>
                </a:moveTo>
                <a:lnTo>
                  <a:pt x="0" y="0"/>
                </a:lnTo>
                <a:lnTo>
                  <a:pt x="149" y="0"/>
                </a:lnTo>
                <a:lnTo>
                  <a:pt x="264" y="1918"/>
                </a:lnTo>
                <a:lnTo>
                  <a:pt x="0" y="184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2890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79"/>
                </a:moveTo>
                <a:lnTo>
                  <a:pt x="0" y="0"/>
                </a:lnTo>
                <a:lnTo>
                  <a:pt x="241" y="0"/>
                </a:lnTo>
                <a:lnTo>
                  <a:pt x="241" y="1957"/>
                </a:lnTo>
                <a:lnTo>
                  <a:pt x="0" y="1879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29023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57"/>
                </a:moveTo>
                <a:lnTo>
                  <a:pt x="0" y="38"/>
                </a:lnTo>
                <a:lnTo>
                  <a:pt x="241" y="0"/>
                </a:lnTo>
                <a:lnTo>
                  <a:pt x="241" y="2036"/>
                </a:lnTo>
                <a:lnTo>
                  <a:pt x="0" y="1957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2914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96"/>
                </a:moveTo>
                <a:lnTo>
                  <a:pt x="0" y="38"/>
                </a:lnTo>
                <a:lnTo>
                  <a:pt x="229" y="0"/>
                </a:lnTo>
                <a:lnTo>
                  <a:pt x="229" y="2075"/>
                </a:lnTo>
                <a:lnTo>
                  <a:pt x="0" y="1996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2926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36"/>
                </a:moveTo>
                <a:lnTo>
                  <a:pt x="0" y="0"/>
                </a:lnTo>
                <a:lnTo>
                  <a:pt x="241" y="0"/>
                </a:lnTo>
                <a:lnTo>
                  <a:pt x="241" y="2114"/>
                </a:lnTo>
                <a:lnTo>
                  <a:pt x="0" y="2036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2937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75"/>
                </a:moveTo>
                <a:lnTo>
                  <a:pt x="0" y="0"/>
                </a:lnTo>
                <a:lnTo>
                  <a:pt x="241" y="0"/>
                </a:lnTo>
                <a:lnTo>
                  <a:pt x="241" y="2192"/>
                </a:lnTo>
                <a:lnTo>
                  <a:pt x="0" y="2075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2950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53"/>
                </a:moveTo>
                <a:lnTo>
                  <a:pt x="0" y="38"/>
                </a:lnTo>
                <a:lnTo>
                  <a:pt x="229" y="0"/>
                </a:lnTo>
                <a:lnTo>
                  <a:pt x="229" y="2271"/>
                </a:lnTo>
                <a:lnTo>
                  <a:pt x="0" y="2153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14" y="0"/>
                </a:moveTo>
                <a:lnTo>
                  <a:pt x="0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275" y="0"/>
                </a:moveTo>
                <a:lnTo>
                  <a:pt x="0" y="0"/>
                </a:lnTo>
                <a:lnTo>
                  <a:pt x="0" y="2271"/>
                </a:lnTo>
                <a:lnTo>
                  <a:pt x="160" y="1996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29851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14"/>
                </a:moveTo>
                <a:lnTo>
                  <a:pt x="0" y="0"/>
                </a:lnTo>
                <a:lnTo>
                  <a:pt x="275" y="0"/>
                </a:lnTo>
                <a:lnTo>
                  <a:pt x="275" y="1291"/>
                </a:lnTo>
                <a:lnTo>
                  <a:pt x="0" y="2114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30012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29" y="38"/>
                </a:moveTo>
                <a:lnTo>
                  <a:pt x="0" y="38"/>
                </a:lnTo>
                <a:lnTo>
                  <a:pt x="0" y="1761"/>
                </a:lnTo>
                <a:lnTo>
                  <a:pt x="229" y="900"/>
                </a:lnTo>
                <a:lnTo>
                  <a:pt x="229" y="38"/>
                </a:lnTo>
                <a:close/>
              </a:path>
              <a:path w="634" h="1904">
                <a:moveTo>
                  <a:pt x="229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30127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41" y="0"/>
                </a:moveTo>
                <a:lnTo>
                  <a:pt x="0" y="1330"/>
                </a:lnTo>
                <a:lnTo>
                  <a:pt x="241" y="430"/>
                </a:lnTo>
                <a:lnTo>
                  <a:pt x="241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30242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41" y="0"/>
                </a:moveTo>
                <a:lnTo>
                  <a:pt x="0" y="0"/>
                </a:lnTo>
                <a:lnTo>
                  <a:pt x="0" y="900"/>
                </a:lnTo>
                <a:lnTo>
                  <a:pt x="241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30368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34" y="234"/>
                </a:lnTo>
                <a:lnTo>
                  <a:pt x="0" y="43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16994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4" h="46354">
                <a:moveTo>
                  <a:pt x="15812" y="27054"/>
                </a:moveTo>
                <a:lnTo>
                  <a:pt x="15616" y="27719"/>
                </a:lnTo>
                <a:lnTo>
                  <a:pt x="15490" y="27954"/>
                </a:lnTo>
                <a:lnTo>
                  <a:pt x="15294" y="28542"/>
                </a:lnTo>
                <a:lnTo>
                  <a:pt x="15179" y="28776"/>
                </a:lnTo>
                <a:lnTo>
                  <a:pt x="15064" y="29129"/>
                </a:lnTo>
                <a:lnTo>
                  <a:pt x="14938" y="29364"/>
                </a:lnTo>
                <a:lnTo>
                  <a:pt x="14869" y="29560"/>
                </a:lnTo>
                <a:lnTo>
                  <a:pt x="14512" y="30225"/>
                </a:lnTo>
                <a:lnTo>
                  <a:pt x="14153" y="31008"/>
                </a:lnTo>
                <a:lnTo>
                  <a:pt x="13684" y="31753"/>
                </a:lnTo>
                <a:lnTo>
                  <a:pt x="13569" y="32027"/>
                </a:lnTo>
                <a:lnTo>
                  <a:pt x="13440" y="32183"/>
                </a:lnTo>
                <a:lnTo>
                  <a:pt x="12822" y="33162"/>
                </a:lnTo>
                <a:lnTo>
                  <a:pt x="12661" y="33357"/>
                </a:lnTo>
                <a:lnTo>
                  <a:pt x="6761" y="38213"/>
                </a:lnTo>
                <a:lnTo>
                  <a:pt x="6612" y="38487"/>
                </a:lnTo>
                <a:lnTo>
                  <a:pt x="5738" y="38800"/>
                </a:lnTo>
                <a:lnTo>
                  <a:pt x="3035" y="40287"/>
                </a:lnTo>
                <a:lnTo>
                  <a:pt x="1540" y="40993"/>
                </a:lnTo>
                <a:lnTo>
                  <a:pt x="95" y="41580"/>
                </a:lnTo>
                <a:lnTo>
                  <a:pt x="0" y="44672"/>
                </a:lnTo>
                <a:lnTo>
                  <a:pt x="1264" y="44908"/>
                </a:lnTo>
                <a:lnTo>
                  <a:pt x="3576" y="45378"/>
                </a:lnTo>
                <a:lnTo>
                  <a:pt x="6336" y="46043"/>
                </a:lnTo>
                <a:lnTo>
                  <a:pt x="8222" y="46043"/>
                </a:lnTo>
                <a:lnTo>
                  <a:pt x="10108" y="45965"/>
                </a:lnTo>
                <a:lnTo>
                  <a:pt x="24689" y="43890"/>
                </a:lnTo>
                <a:lnTo>
                  <a:pt x="26380" y="43538"/>
                </a:lnTo>
                <a:lnTo>
                  <a:pt x="28001" y="43146"/>
                </a:lnTo>
                <a:lnTo>
                  <a:pt x="30980" y="42363"/>
                </a:lnTo>
                <a:lnTo>
                  <a:pt x="33693" y="41580"/>
                </a:lnTo>
                <a:lnTo>
                  <a:pt x="1023" y="41540"/>
                </a:lnTo>
                <a:lnTo>
                  <a:pt x="1736" y="41384"/>
                </a:lnTo>
                <a:lnTo>
                  <a:pt x="14547" y="31165"/>
                </a:lnTo>
                <a:lnTo>
                  <a:pt x="17260" y="31008"/>
                </a:lnTo>
                <a:lnTo>
                  <a:pt x="22378" y="30774"/>
                </a:lnTo>
                <a:lnTo>
                  <a:pt x="29174" y="30578"/>
                </a:lnTo>
                <a:lnTo>
                  <a:pt x="29761" y="30578"/>
                </a:lnTo>
                <a:lnTo>
                  <a:pt x="28312" y="27680"/>
                </a:lnTo>
                <a:lnTo>
                  <a:pt x="28172" y="27289"/>
                </a:lnTo>
                <a:lnTo>
                  <a:pt x="19273" y="27289"/>
                </a:lnTo>
                <a:lnTo>
                  <a:pt x="17893" y="27250"/>
                </a:lnTo>
                <a:lnTo>
                  <a:pt x="16708" y="27172"/>
                </a:lnTo>
                <a:lnTo>
                  <a:pt x="15812" y="27054"/>
                </a:lnTo>
                <a:close/>
              </a:path>
              <a:path w="38734" h="46354">
                <a:moveTo>
                  <a:pt x="30037" y="31008"/>
                </a:moveTo>
                <a:lnTo>
                  <a:pt x="34291" y="35824"/>
                </a:lnTo>
                <a:lnTo>
                  <a:pt x="33027" y="36216"/>
                </a:lnTo>
                <a:lnTo>
                  <a:pt x="31727" y="36569"/>
                </a:lnTo>
                <a:lnTo>
                  <a:pt x="30393" y="36881"/>
                </a:lnTo>
                <a:lnTo>
                  <a:pt x="29059" y="37234"/>
                </a:lnTo>
                <a:lnTo>
                  <a:pt x="1931" y="41462"/>
                </a:lnTo>
                <a:lnTo>
                  <a:pt x="1264" y="41540"/>
                </a:lnTo>
                <a:lnTo>
                  <a:pt x="33724" y="41540"/>
                </a:lnTo>
                <a:lnTo>
                  <a:pt x="34165" y="40954"/>
                </a:lnTo>
                <a:lnTo>
                  <a:pt x="34682" y="40444"/>
                </a:lnTo>
                <a:lnTo>
                  <a:pt x="34796" y="40287"/>
                </a:lnTo>
                <a:lnTo>
                  <a:pt x="35073" y="40053"/>
                </a:lnTo>
                <a:lnTo>
                  <a:pt x="35234" y="39857"/>
                </a:lnTo>
                <a:lnTo>
                  <a:pt x="35464" y="39622"/>
                </a:lnTo>
                <a:lnTo>
                  <a:pt x="35625" y="39505"/>
                </a:lnTo>
                <a:lnTo>
                  <a:pt x="35821" y="39309"/>
                </a:lnTo>
                <a:lnTo>
                  <a:pt x="36097" y="39113"/>
                </a:lnTo>
                <a:lnTo>
                  <a:pt x="36327" y="38957"/>
                </a:lnTo>
                <a:lnTo>
                  <a:pt x="36522" y="38761"/>
                </a:lnTo>
                <a:lnTo>
                  <a:pt x="37120" y="38369"/>
                </a:lnTo>
                <a:lnTo>
                  <a:pt x="37592" y="38095"/>
                </a:lnTo>
                <a:lnTo>
                  <a:pt x="37868" y="37938"/>
                </a:lnTo>
                <a:lnTo>
                  <a:pt x="38098" y="37781"/>
                </a:lnTo>
                <a:lnTo>
                  <a:pt x="31512" y="32927"/>
                </a:lnTo>
                <a:lnTo>
                  <a:pt x="30037" y="31008"/>
                </a:lnTo>
                <a:close/>
              </a:path>
              <a:path w="38734" h="46354">
                <a:moveTo>
                  <a:pt x="15651" y="27484"/>
                </a:moveTo>
                <a:close/>
              </a:path>
              <a:path w="38734" h="46354">
                <a:moveTo>
                  <a:pt x="18330" y="0"/>
                </a:moveTo>
                <a:lnTo>
                  <a:pt x="12661" y="7321"/>
                </a:lnTo>
                <a:lnTo>
                  <a:pt x="12776" y="8338"/>
                </a:lnTo>
                <a:lnTo>
                  <a:pt x="15260" y="15661"/>
                </a:lnTo>
                <a:lnTo>
                  <a:pt x="15846" y="17108"/>
                </a:lnTo>
                <a:lnTo>
                  <a:pt x="16080" y="17971"/>
                </a:lnTo>
                <a:lnTo>
                  <a:pt x="16318" y="18988"/>
                </a:lnTo>
                <a:lnTo>
                  <a:pt x="16433" y="19810"/>
                </a:lnTo>
                <a:lnTo>
                  <a:pt x="16527" y="23256"/>
                </a:lnTo>
                <a:lnTo>
                  <a:pt x="16364" y="24705"/>
                </a:lnTo>
                <a:lnTo>
                  <a:pt x="16122" y="25879"/>
                </a:lnTo>
                <a:lnTo>
                  <a:pt x="15812" y="27054"/>
                </a:lnTo>
                <a:lnTo>
                  <a:pt x="16708" y="27172"/>
                </a:lnTo>
                <a:lnTo>
                  <a:pt x="17893" y="27250"/>
                </a:lnTo>
                <a:lnTo>
                  <a:pt x="19273" y="27289"/>
                </a:lnTo>
                <a:lnTo>
                  <a:pt x="20802" y="27289"/>
                </a:lnTo>
                <a:lnTo>
                  <a:pt x="22447" y="27250"/>
                </a:lnTo>
                <a:lnTo>
                  <a:pt x="25126" y="27054"/>
                </a:lnTo>
                <a:lnTo>
                  <a:pt x="26069" y="26937"/>
                </a:lnTo>
                <a:lnTo>
                  <a:pt x="26978" y="26780"/>
                </a:lnTo>
                <a:lnTo>
                  <a:pt x="27921" y="26584"/>
                </a:lnTo>
                <a:lnTo>
                  <a:pt x="27599" y="25527"/>
                </a:lnTo>
                <a:lnTo>
                  <a:pt x="27323" y="24431"/>
                </a:lnTo>
                <a:lnTo>
                  <a:pt x="27093" y="23256"/>
                </a:lnTo>
                <a:lnTo>
                  <a:pt x="26782" y="20750"/>
                </a:lnTo>
                <a:lnTo>
                  <a:pt x="26879" y="15661"/>
                </a:lnTo>
                <a:lnTo>
                  <a:pt x="30183" y="2114"/>
                </a:lnTo>
                <a:lnTo>
                  <a:pt x="28427" y="2114"/>
                </a:lnTo>
                <a:lnTo>
                  <a:pt x="21469" y="586"/>
                </a:lnTo>
                <a:lnTo>
                  <a:pt x="20411" y="273"/>
                </a:lnTo>
                <a:lnTo>
                  <a:pt x="19066" y="38"/>
                </a:lnTo>
                <a:lnTo>
                  <a:pt x="18330" y="0"/>
                </a:lnTo>
                <a:close/>
              </a:path>
              <a:path w="38734" h="46354">
                <a:moveTo>
                  <a:pt x="27921" y="26584"/>
                </a:moveTo>
                <a:lnTo>
                  <a:pt x="20802" y="27289"/>
                </a:lnTo>
                <a:lnTo>
                  <a:pt x="28172" y="27289"/>
                </a:lnTo>
                <a:lnTo>
                  <a:pt x="27921" y="26584"/>
                </a:lnTo>
                <a:close/>
              </a:path>
              <a:path w="38734" h="46354">
                <a:moveTo>
                  <a:pt x="30198" y="2074"/>
                </a:moveTo>
                <a:lnTo>
                  <a:pt x="29370" y="2114"/>
                </a:lnTo>
                <a:lnTo>
                  <a:pt x="30183" y="211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10784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59" h="71754">
                <a:moveTo>
                  <a:pt x="6060" y="51561"/>
                </a:moveTo>
                <a:lnTo>
                  <a:pt x="2081" y="63753"/>
                </a:lnTo>
                <a:lnTo>
                  <a:pt x="1805" y="64261"/>
                </a:lnTo>
                <a:lnTo>
                  <a:pt x="1057" y="65150"/>
                </a:lnTo>
                <a:lnTo>
                  <a:pt x="793" y="65531"/>
                </a:lnTo>
                <a:lnTo>
                  <a:pt x="275" y="66166"/>
                </a:lnTo>
                <a:lnTo>
                  <a:pt x="862" y="66928"/>
                </a:lnTo>
                <a:lnTo>
                  <a:pt x="1057" y="67055"/>
                </a:lnTo>
                <a:lnTo>
                  <a:pt x="4875" y="68325"/>
                </a:lnTo>
                <a:lnTo>
                  <a:pt x="6531" y="69087"/>
                </a:lnTo>
                <a:lnTo>
                  <a:pt x="7946" y="69595"/>
                </a:lnTo>
                <a:lnTo>
                  <a:pt x="8808" y="69849"/>
                </a:lnTo>
                <a:lnTo>
                  <a:pt x="9004" y="69976"/>
                </a:lnTo>
                <a:lnTo>
                  <a:pt x="9165" y="69976"/>
                </a:lnTo>
                <a:lnTo>
                  <a:pt x="11131" y="70484"/>
                </a:lnTo>
                <a:lnTo>
                  <a:pt x="13489" y="70865"/>
                </a:lnTo>
                <a:lnTo>
                  <a:pt x="17571" y="71246"/>
                </a:lnTo>
                <a:lnTo>
                  <a:pt x="18786" y="71143"/>
                </a:lnTo>
                <a:lnTo>
                  <a:pt x="18479" y="71119"/>
                </a:lnTo>
                <a:lnTo>
                  <a:pt x="18318" y="70992"/>
                </a:lnTo>
                <a:lnTo>
                  <a:pt x="22803" y="70992"/>
                </a:lnTo>
                <a:lnTo>
                  <a:pt x="23792" y="70611"/>
                </a:lnTo>
                <a:lnTo>
                  <a:pt x="24333" y="70484"/>
                </a:lnTo>
                <a:lnTo>
                  <a:pt x="25483" y="69976"/>
                </a:lnTo>
                <a:lnTo>
                  <a:pt x="26069" y="69595"/>
                </a:lnTo>
                <a:lnTo>
                  <a:pt x="27369" y="68833"/>
                </a:lnTo>
                <a:lnTo>
                  <a:pt x="28920" y="67817"/>
                </a:lnTo>
                <a:lnTo>
                  <a:pt x="19859" y="67817"/>
                </a:lnTo>
                <a:lnTo>
                  <a:pt x="19618" y="67690"/>
                </a:lnTo>
                <a:lnTo>
                  <a:pt x="30002" y="62356"/>
                </a:lnTo>
                <a:lnTo>
                  <a:pt x="29531" y="61721"/>
                </a:lnTo>
                <a:lnTo>
                  <a:pt x="29013" y="61213"/>
                </a:lnTo>
                <a:lnTo>
                  <a:pt x="28461" y="60578"/>
                </a:lnTo>
                <a:lnTo>
                  <a:pt x="8371" y="51942"/>
                </a:lnTo>
                <a:lnTo>
                  <a:pt x="6060" y="51561"/>
                </a:lnTo>
                <a:close/>
              </a:path>
              <a:path w="60959" h="71754">
                <a:moveTo>
                  <a:pt x="22803" y="70992"/>
                </a:moveTo>
                <a:lnTo>
                  <a:pt x="18318" y="70992"/>
                </a:lnTo>
                <a:lnTo>
                  <a:pt x="19066" y="71119"/>
                </a:lnTo>
                <a:lnTo>
                  <a:pt x="18786" y="71143"/>
                </a:lnTo>
                <a:lnTo>
                  <a:pt x="19066" y="71246"/>
                </a:lnTo>
                <a:lnTo>
                  <a:pt x="21469" y="71246"/>
                </a:lnTo>
                <a:lnTo>
                  <a:pt x="22332" y="71119"/>
                </a:lnTo>
                <a:lnTo>
                  <a:pt x="22803" y="70992"/>
                </a:lnTo>
                <a:close/>
              </a:path>
              <a:path w="60959" h="71754">
                <a:moveTo>
                  <a:pt x="21228" y="67690"/>
                </a:moveTo>
                <a:lnTo>
                  <a:pt x="19618" y="67690"/>
                </a:lnTo>
                <a:lnTo>
                  <a:pt x="19859" y="67817"/>
                </a:lnTo>
                <a:lnTo>
                  <a:pt x="20411" y="67817"/>
                </a:lnTo>
                <a:lnTo>
                  <a:pt x="21228" y="67690"/>
                </a:lnTo>
                <a:close/>
              </a:path>
              <a:path w="60959" h="71754">
                <a:moveTo>
                  <a:pt x="53749" y="41656"/>
                </a:moveTo>
                <a:lnTo>
                  <a:pt x="44388" y="41656"/>
                </a:lnTo>
                <a:lnTo>
                  <a:pt x="44181" y="41783"/>
                </a:lnTo>
                <a:lnTo>
                  <a:pt x="43560" y="42164"/>
                </a:lnTo>
                <a:lnTo>
                  <a:pt x="42813" y="42672"/>
                </a:lnTo>
                <a:lnTo>
                  <a:pt x="42111" y="43180"/>
                </a:lnTo>
                <a:lnTo>
                  <a:pt x="41479" y="43815"/>
                </a:lnTo>
                <a:lnTo>
                  <a:pt x="40892" y="44323"/>
                </a:lnTo>
                <a:lnTo>
                  <a:pt x="39478" y="46101"/>
                </a:lnTo>
                <a:lnTo>
                  <a:pt x="38778" y="47244"/>
                </a:lnTo>
                <a:lnTo>
                  <a:pt x="37937" y="48895"/>
                </a:lnTo>
                <a:lnTo>
                  <a:pt x="36798" y="52450"/>
                </a:lnTo>
                <a:lnTo>
                  <a:pt x="36120" y="54101"/>
                </a:lnTo>
                <a:lnTo>
                  <a:pt x="30508" y="61975"/>
                </a:lnTo>
                <a:lnTo>
                  <a:pt x="28783" y="63499"/>
                </a:lnTo>
                <a:lnTo>
                  <a:pt x="27645" y="64388"/>
                </a:lnTo>
                <a:lnTo>
                  <a:pt x="27346" y="64595"/>
                </a:lnTo>
                <a:lnTo>
                  <a:pt x="26656" y="65150"/>
                </a:lnTo>
                <a:lnTo>
                  <a:pt x="26046" y="65531"/>
                </a:lnTo>
                <a:lnTo>
                  <a:pt x="25552" y="65912"/>
                </a:lnTo>
                <a:lnTo>
                  <a:pt x="24655" y="66420"/>
                </a:lnTo>
                <a:lnTo>
                  <a:pt x="24110" y="66659"/>
                </a:lnTo>
                <a:lnTo>
                  <a:pt x="23861" y="66801"/>
                </a:lnTo>
                <a:lnTo>
                  <a:pt x="23079" y="67182"/>
                </a:lnTo>
                <a:lnTo>
                  <a:pt x="22573" y="67331"/>
                </a:lnTo>
                <a:lnTo>
                  <a:pt x="22332" y="67436"/>
                </a:lnTo>
                <a:lnTo>
                  <a:pt x="20756" y="67817"/>
                </a:lnTo>
                <a:lnTo>
                  <a:pt x="28920" y="67817"/>
                </a:lnTo>
                <a:lnTo>
                  <a:pt x="30198" y="66928"/>
                </a:lnTo>
                <a:lnTo>
                  <a:pt x="31788" y="65517"/>
                </a:lnTo>
                <a:lnTo>
                  <a:pt x="32294" y="65023"/>
                </a:lnTo>
                <a:lnTo>
                  <a:pt x="32555" y="64769"/>
                </a:lnTo>
                <a:lnTo>
                  <a:pt x="32785" y="64769"/>
                </a:lnTo>
                <a:lnTo>
                  <a:pt x="33383" y="64261"/>
                </a:lnTo>
                <a:lnTo>
                  <a:pt x="33889" y="63880"/>
                </a:lnTo>
                <a:lnTo>
                  <a:pt x="34567" y="63118"/>
                </a:lnTo>
                <a:lnTo>
                  <a:pt x="35073" y="62610"/>
                </a:lnTo>
                <a:lnTo>
                  <a:pt x="36407" y="60959"/>
                </a:lnTo>
                <a:lnTo>
                  <a:pt x="41398" y="49657"/>
                </a:lnTo>
                <a:lnTo>
                  <a:pt x="42261" y="48260"/>
                </a:lnTo>
                <a:lnTo>
                  <a:pt x="49149" y="43815"/>
                </a:lnTo>
                <a:lnTo>
                  <a:pt x="50046" y="43434"/>
                </a:lnTo>
                <a:lnTo>
                  <a:pt x="51345" y="42926"/>
                </a:lnTo>
                <a:lnTo>
                  <a:pt x="52093" y="42672"/>
                </a:lnTo>
                <a:lnTo>
                  <a:pt x="52886" y="42164"/>
                </a:lnTo>
                <a:lnTo>
                  <a:pt x="53533" y="41783"/>
                </a:lnTo>
                <a:lnTo>
                  <a:pt x="44354" y="41783"/>
                </a:lnTo>
                <a:lnTo>
                  <a:pt x="53615" y="41734"/>
                </a:lnTo>
                <a:lnTo>
                  <a:pt x="53749" y="41656"/>
                </a:lnTo>
                <a:close/>
              </a:path>
              <a:path w="60959" h="71754">
                <a:moveTo>
                  <a:pt x="32335" y="64984"/>
                </a:moveTo>
                <a:lnTo>
                  <a:pt x="32199" y="65023"/>
                </a:lnTo>
                <a:lnTo>
                  <a:pt x="32335" y="64984"/>
                </a:lnTo>
                <a:close/>
              </a:path>
              <a:path w="60959" h="71754">
                <a:moveTo>
                  <a:pt x="32785" y="64769"/>
                </a:moveTo>
                <a:lnTo>
                  <a:pt x="32555" y="64769"/>
                </a:lnTo>
                <a:lnTo>
                  <a:pt x="32335" y="64984"/>
                </a:lnTo>
                <a:lnTo>
                  <a:pt x="32636" y="64896"/>
                </a:lnTo>
                <a:lnTo>
                  <a:pt x="32785" y="64769"/>
                </a:lnTo>
                <a:close/>
              </a:path>
              <a:path w="60959" h="71754">
                <a:moveTo>
                  <a:pt x="21891" y="20700"/>
                </a:moveTo>
                <a:lnTo>
                  <a:pt x="793" y="20700"/>
                </a:lnTo>
                <a:lnTo>
                  <a:pt x="1037" y="21462"/>
                </a:lnTo>
                <a:lnTo>
                  <a:pt x="2161" y="24637"/>
                </a:lnTo>
                <a:lnTo>
                  <a:pt x="3024" y="27304"/>
                </a:lnTo>
                <a:lnTo>
                  <a:pt x="6209" y="45592"/>
                </a:lnTo>
                <a:lnTo>
                  <a:pt x="7394" y="45084"/>
                </a:lnTo>
                <a:lnTo>
                  <a:pt x="10660" y="43560"/>
                </a:lnTo>
                <a:lnTo>
                  <a:pt x="11637" y="42925"/>
                </a:lnTo>
                <a:lnTo>
                  <a:pt x="13708" y="41655"/>
                </a:lnTo>
                <a:lnTo>
                  <a:pt x="15927" y="40131"/>
                </a:lnTo>
                <a:lnTo>
                  <a:pt x="17180" y="39115"/>
                </a:lnTo>
                <a:lnTo>
                  <a:pt x="17697" y="38734"/>
                </a:lnTo>
                <a:lnTo>
                  <a:pt x="18479" y="37972"/>
                </a:lnTo>
                <a:lnTo>
                  <a:pt x="19342" y="36702"/>
                </a:lnTo>
                <a:lnTo>
                  <a:pt x="19959" y="35686"/>
                </a:lnTo>
                <a:lnTo>
                  <a:pt x="20482" y="34670"/>
                </a:lnTo>
                <a:lnTo>
                  <a:pt x="20837" y="34035"/>
                </a:lnTo>
                <a:lnTo>
                  <a:pt x="22729" y="27304"/>
                </a:lnTo>
                <a:lnTo>
                  <a:pt x="22610" y="23494"/>
                </a:lnTo>
                <a:lnTo>
                  <a:pt x="22297" y="21970"/>
                </a:lnTo>
                <a:lnTo>
                  <a:pt x="22102" y="21208"/>
                </a:lnTo>
                <a:lnTo>
                  <a:pt x="21891" y="20700"/>
                </a:lnTo>
                <a:close/>
              </a:path>
              <a:path w="60959" h="71754">
                <a:moveTo>
                  <a:pt x="43192" y="3937"/>
                </a:moveTo>
                <a:lnTo>
                  <a:pt x="24540" y="3936"/>
                </a:lnTo>
                <a:lnTo>
                  <a:pt x="25276" y="4064"/>
                </a:lnTo>
                <a:lnTo>
                  <a:pt x="26621" y="4191"/>
                </a:lnTo>
                <a:lnTo>
                  <a:pt x="27679" y="4572"/>
                </a:lnTo>
                <a:lnTo>
                  <a:pt x="36407" y="6096"/>
                </a:lnTo>
                <a:lnTo>
                  <a:pt x="35540" y="8509"/>
                </a:lnTo>
                <a:lnTo>
                  <a:pt x="32994" y="24384"/>
                </a:lnTo>
                <a:lnTo>
                  <a:pt x="33105" y="25654"/>
                </a:lnTo>
                <a:lnTo>
                  <a:pt x="37822" y="36957"/>
                </a:lnTo>
                <a:lnTo>
                  <a:pt x="38454" y="37719"/>
                </a:lnTo>
                <a:lnTo>
                  <a:pt x="44260" y="41734"/>
                </a:lnTo>
                <a:lnTo>
                  <a:pt x="53749" y="41656"/>
                </a:lnTo>
                <a:lnTo>
                  <a:pt x="60465" y="33274"/>
                </a:lnTo>
                <a:lnTo>
                  <a:pt x="60421" y="29845"/>
                </a:lnTo>
                <a:lnTo>
                  <a:pt x="55313" y="23495"/>
                </a:lnTo>
                <a:lnTo>
                  <a:pt x="55163" y="23368"/>
                </a:lnTo>
                <a:lnTo>
                  <a:pt x="46142" y="10287"/>
                </a:lnTo>
                <a:lnTo>
                  <a:pt x="46044" y="9652"/>
                </a:lnTo>
                <a:lnTo>
                  <a:pt x="43330" y="4064"/>
                </a:lnTo>
                <a:lnTo>
                  <a:pt x="43192" y="3937"/>
                </a:lnTo>
                <a:close/>
              </a:path>
              <a:path w="60959" h="71754">
                <a:moveTo>
                  <a:pt x="23436" y="0"/>
                </a:moveTo>
                <a:lnTo>
                  <a:pt x="0" y="20827"/>
                </a:lnTo>
                <a:lnTo>
                  <a:pt x="793" y="20700"/>
                </a:lnTo>
                <a:lnTo>
                  <a:pt x="21891" y="20700"/>
                </a:lnTo>
                <a:lnTo>
                  <a:pt x="21469" y="19684"/>
                </a:lnTo>
                <a:lnTo>
                  <a:pt x="20756" y="18287"/>
                </a:lnTo>
                <a:lnTo>
                  <a:pt x="20204" y="17017"/>
                </a:lnTo>
                <a:lnTo>
                  <a:pt x="19856" y="16001"/>
                </a:lnTo>
                <a:lnTo>
                  <a:pt x="19422" y="14604"/>
                </a:lnTo>
                <a:lnTo>
                  <a:pt x="19146" y="13461"/>
                </a:lnTo>
                <a:lnTo>
                  <a:pt x="18957" y="12064"/>
                </a:lnTo>
                <a:lnTo>
                  <a:pt x="19023" y="7238"/>
                </a:lnTo>
                <a:lnTo>
                  <a:pt x="24540" y="3936"/>
                </a:lnTo>
                <a:lnTo>
                  <a:pt x="43192" y="3937"/>
                </a:lnTo>
                <a:lnTo>
                  <a:pt x="42778" y="3556"/>
                </a:lnTo>
                <a:lnTo>
                  <a:pt x="42468" y="3429"/>
                </a:lnTo>
                <a:lnTo>
                  <a:pt x="41479" y="2794"/>
                </a:lnTo>
                <a:lnTo>
                  <a:pt x="40731" y="2540"/>
                </a:lnTo>
                <a:lnTo>
                  <a:pt x="29680" y="1524"/>
                </a:lnTo>
                <a:lnTo>
                  <a:pt x="28933" y="1270"/>
                </a:lnTo>
                <a:lnTo>
                  <a:pt x="28070" y="1016"/>
                </a:lnTo>
                <a:lnTo>
                  <a:pt x="26150" y="508"/>
                </a:lnTo>
                <a:lnTo>
                  <a:pt x="22918" y="507"/>
                </a:lnTo>
                <a:lnTo>
                  <a:pt x="23436" y="0"/>
                </a:lnTo>
                <a:close/>
              </a:path>
              <a:path w="60959" h="71754">
                <a:moveTo>
                  <a:pt x="39984" y="2286"/>
                </a:moveTo>
                <a:lnTo>
                  <a:pt x="38684" y="2286"/>
                </a:lnTo>
                <a:lnTo>
                  <a:pt x="37546" y="2413"/>
                </a:lnTo>
                <a:lnTo>
                  <a:pt x="35660" y="2540"/>
                </a:lnTo>
                <a:lnTo>
                  <a:pt x="40731" y="2540"/>
                </a:lnTo>
                <a:lnTo>
                  <a:pt x="39984" y="2286"/>
                </a:lnTo>
                <a:close/>
              </a:path>
              <a:path w="60959" h="71754">
                <a:moveTo>
                  <a:pt x="24540" y="381"/>
                </a:moveTo>
                <a:lnTo>
                  <a:pt x="23988" y="381"/>
                </a:lnTo>
                <a:lnTo>
                  <a:pt x="23436" y="507"/>
                </a:lnTo>
                <a:lnTo>
                  <a:pt x="26150" y="508"/>
                </a:lnTo>
                <a:lnTo>
                  <a:pt x="24540" y="381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08312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5" h="53975">
                <a:moveTo>
                  <a:pt x="2748" y="44243"/>
                </a:moveTo>
                <a:lnTo>
                  <a:pt x="1958" y="45104"/>
                </a:lnTo>
                <a:lnTo>
                  <a:pt x="1448" y="45613"/>
                </a:lnTo>
                <a:lnTo>
                  <a:pt x="0" y="46866"/>
                </a:lnTo>
                <a:lnTo>
                  <a:pt x="2046" y="47806"/>
                </a:lnTo>
                <a:lnTo>
                  <a:pt x="29761" y="53679"/>
                </a:lnTo>
                <a:lnTo>
                  <a:pt x="31612" y="53639"/>
                </a:lnTo>
                <a:lnTo>
                  <a:pt x="41203" y="52426"/>
                </a:lnTo>
                <a:lnTo>
                  <a:pt x="41628" y="52386"/>
                </a:lnTo>
                <a:lnTo>
                  <a:pt x="42767" y="52191"/>
                </a:lnTo>
                <a:lnTo>
                  <a:pt x="43514" y="51995"/>
                </a:lnTo>
                <a:lnTo>
                  <a:pt x="44779" y="51565"/>
                </a:lnTo>
                <a:lnTo>
                  <a:pt x="45251" y="51329"/>
                </a:lnTo>
                <a:lnTo>
                  <a:pt x="45722" y="51133"/>
                </a:lnTo>
                <a:lnTo>
                  <a:pt x="46631" y="50585"/>
                </a:lnTo>
                <a:lnTo>
                  <a:pt x="47537" y="49880"/>
                </a:lnTo>
                <a:lnTo>
                  <a:pt x="48097" y="49371"/>
                </a:lnTo>
                <a:lnTo>
                  <a:pt x="22562" y="49371"/>
                </a:lnTo>
                <a:lnTo>
                  <a:pt x="21538" y="49294"/>
                </a:lnTo>
                <a:lnTo>
                  <a:pt x="21363" y="49254"/>
                </a:lnTo>
                <a:lnTo>
                  <a:pt x="19974" y="49254"/>
                </a:lnTo>
                <a:lnTo>
                  <a:pt x="18479" y="49176"/>
                </a:lnTo>
                <a:lnTo>
                  <a:pt x="7348" y="46357"/>
                </a:lnTo>
                <a:lnTo>
                  <a:pt x="3530" y="45104"/>
                </a:lnTo>
                <a:lnTo>
                  <a:pt x="3334" y="44947"/>
                </a:lnTo>
                <a:lnTo>
                  <a:pt x="3139" y="44752"/>
                </a:lnTo>
                <a:lnTo>
                  <a:pt x="2748" y="44243"/>
                </a:lnTo>
                <a:close/>
              </a:path>
              <a:path w="69215" h="53975">
                <a:moveTo>
                  <a:pt x="55313" y="0"/>
                </a:moveTo>
                <a:lnTo>
                  <a:pt x="55704" y="586"/>
                </a:lnTo>
                <a:lnTo>
                  <a:pt x="56532" y="1016"/>
                </a:lnTo>
                <a:lnTo>
                  <a:pt x="57199" y="1291"/>
                </a:lnTo>
                <a:lnTo>
                  <a:pt x="57636" y="1448"/>
                </a:lnTo>
                <a:lnTo>
                  <a:pt x="57785" y="1526"/>
                </a:lnTo>
                <a:lnTo>
                  <a:pt x="63018" y="10570"/>
                </a:lnTo>
                <a:lnTo>
                  <a:pt x="62912" y="11431"/>
                </a:lnTo>
                <a:lnTo>
                  <a:pt x="50241" y="22160"/>
                </a:lnTo>
                <a:lnTo>
                  <a:pt x="49333" y="22473"/>
                </a:lnTo>
                <a:lnTo>
                  <a:pt x="43790" y="28033"/>
                </a:lnTo>
                <a:lnTo>
                  <a:pt x="43675" y="28307"/>
                </a:lnTo>
                <a:lnTo>
                  <a:pt x="34858" y="43034"/>
                </a:lnTo>
                <a:lnTo>
                  <a:pt x="34245" y="43617"/>
                </a:lnTo>
                <a:lnTo>
                  <a:pt x="23194" y="49371"/>
                </a:lnTo>
                <a:lnTo>
                  <a:pt x="48097" y="49371"/>
                </a:lnTo>
                <a:lnTo>
                  <a:pt x="50669" y="41384"/>
                </a:lnTo>
                <a:lnTo>
                  <a:pt x="50884" y="40014"/>
                </a:lnTo>
                <a:lnTo>
                  <a:pt x="60660" y="27446"/>
                </a:lnTo>
                <a:lnTo>
                  <a:pt x="61799" y="26662"/>
                </a:lnTo>
                <a:lnTo>
                  <a:pt x="62351" y="26232"/>
                </a:lnTo>
                <a:lnTo>
                  <a:pt x="62822" y="25762"/>
                </a:lnTo>
                <a:lnTo>
                  <a:pt x="63340" y="25292"/>
                </a:lnTo>
                <a:lnTo>
                  <a:pt x="68756" y="15073"/>
                </a:lnTo>
                <a:lnTo>
                  <a:pt x="68704" y="12684"/>
                </a:lnTo>
                <a:lnTo>
                  <a:pt x="55980" y="351"/>
                </a:lnTo>
                <a:lnTo>
                  <a:pt x="55313" y="0"/>
                </a:lnTo>
                <a:close/>
              </a:path>
              <a:path w="69215" h="53975">
                <a:moveTo>
                  <a:pt x="21227" y="49222"/>
                </a:moveTo>
                <a:lnTo>
                  <a:pt x="19974" y="49254"/>
                </a:lnTo>
                <a:lnTo>
                  <a:pt x="21363" y="49254"/>
                </a:lnTo>
                <a:lnTo>
                  <a:pt x="21227" y="49222"/>
                </a:lnTo>
                <a:close/>
              </a:path>
              <a:path w="69215" h="53975">
                <a:moveTo>
                  <a:pt x="20791" y="49059"/>
                </a:moveTo>
                <a:lnTo>
                  <a:pt x="21227" y="49222"/>
                </a:lnTo>
                <a:lnTo>
                  <a:pt x="21538" y="49215"/>
                </a:lnTo>
                <a:lnTo>
                  <a:pt x="20791" y="49059"/>
                </a:lnTo>
                <a:close/>
              </a:path>
              <a:path w="69215" h="53975">
                <a:moveTo>
                  <a:pt x="35027" y="42872"/>
                </a:moveTo>
                <a:lnTo>
                  <a:pt x="34671" y="43146"/>
                </a:lnTo>
                <a:lnTo>
                  <a:pt x="34858" y="43034"/>
                </a:lnTo>
                <a:lnTo>
                  <a:pt x="35027" y="42872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1684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505" y="79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16844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1057" y="3054"/>
                </a:lnTo>
                <a:lnTo>
                  <a:pt x="1057" y="156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1735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551" y="2975"/>
                </a:lnTo>
                <a:lnTo>
                  <a:pt x="1103" y="3053"/>
                </a:lnTo>
                <a:lnTo>
                  <a:pt x="1103" y="195"/>
                </a:lnTo>
                <a:lnTo>
                  <a:pt x="551" y="77"/>
                </a:lnTo>
                <a:lnTo>
                  <a:pt x="0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17902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05" y="2975"/>
                </a:lnTo>
                <a:lnTo>
                  <a:pt x="1057" y="3093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18454" y="61622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7"/>
                </a:lnTo>
                <a:lnTo>
                  <a:pt x="1057" y="3093"/>
                </a:lnTo>
                <a:lnTo>
                  <a:pt x="1057" y="195"/>
                </a:lnTo>
                <a:lnTo>
                  <a:pt x="505" y="116"/>
                </a:lnTo>
                <a:lnTo>
                  <a:pt x="0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1896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1103" y="3093"/>
                </a:lnTo>
                <a:lnTo>
                  <a:pt x="1103" y="195"/>
                </a:lnTo>
                <a:lnTo>
                  <a:pt x="551" y="79"/>
                </a:lnTo>
                <a:lnTo>
                  <a:pt x="0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1951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20064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2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14"/>
                </a:lnTo>
                <a:lnTo>
                  <a:pt x="1103" y="3171"/>
                </a:lnTo>
                <a:lnTo>
                  <a:pt x="1103" y="273"/>
                </a:lnTo>
                <a:lnTo>
                  <a:pt x="551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2112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54"/>
                </a:lnTo>
                <a:lnTo>
                  <a:pt x="1069" y="3172"/>
                </a:lnTo>
                <a:lnTo>
                  <a:pt x="1069" y="274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21674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17" y="3015"/>
                </a:lnTo>
                <a:lnTo>
                  <a:pt x="1057" y="3171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22192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40" y="3053"/>
                </a:lnTo>
                <a:lnTo>
                  <a:pt x="1092" y="3171"/>
                </a:lnTo>
                <a:lnTo>
                  <a:pt x="1092" y="273"/>
                </a:lnTo>
                <a:lnTo>
                  <a:pt x="540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2273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54"/>
                </a:lnTo>
                <a:lnTo>
                  <a:pt x="1069" y="3211"/>
                </a:lnTo>
                <a:lnTo>
                  <a:pt x="1069" y="274"/>
                </a:lnTo>
                <a:lnTo>
                  <a:pt x="517" y="156"/>
                </a:lnTo>
                <a:lnTo>
                  <a:pt x="0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23284" y="6173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897"/>
                </a:lnTo>
                <a:lnTo>
                  <a:pt x="1069" y="3210"/>
                </a:lnTo>
                <a:lnTo>
                  <a:pt x="1069" y="273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23802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24354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24906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425412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25964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92"/>
                </a:lnTo>
                <a:lnTo>
                  <a:pt x="1057" y="3288"/>
                </a:lnTo>
                <a:lnTo>
                  <a:pt x="1057" y="312"/>
                </a:lnTo>
                <a:lnTo>
                  <a:pt x="0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26516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05" y="3132"/>
                </a:lnTo>
                <a:lnTo>
                  <a:pt x="1057" y="3289"/>
                </a:lnTo>
                <a:lnTo>
                  <a:pt x="1057" y="313"/>
                </a:lnTo>
                <a:lnTo>
                  <a:pt x="0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27022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551" y="3132"/>
                </a:lnTo>
                <a:lnTo>
                  <a:pt x="1103" y="3328"/>
                </a:lnTo>
                <a:lnTo>
                  <a:pt x="1103" y="352"/>
                </a:lnTo>
                <a:lnTo>
                  <a:pt x="551" y="156"/>
                </a:lnTo>
                <a:lnTo>
                  <a:pt x="0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27574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75"/>
                </a:moveTo>
                <a:lnTo>
                  <a:pt x="0" y="0"/>
                </a:lnTo>
                <a:lnTo>
                  <a:pt x="1057" y="391"/>
                </a:lnTo>
                <a:lnTo>
                  <a:pt x="1057" y="3367"/>
                </a:lnTo>
                <a:lnTo>
                  <a:pt x="0" y="2975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28126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57" y="3367"/>
                </a:lnTo>
                <a:lnTo>
                  <a:pt x="1057" y="351"/>
                </a:lnTo>
                <a:lnTo>
                  <a:pt x="505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28632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69" y="3367"/>
                </a:lnTo>
                <a:lnTo>
                  <a:pt x="1069" y="351"/>
                </a:lnTo>
                <a:lnTo>
                  <a:pt x="551" y="155"/>
                </a:lnTo>
                <a:lnTo>
                  <a:pt x="0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29184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17" y="3211"/>
                </a:lnTo>
                <a:lnTo>
                  <a:pt x="1057" y="3446"/>
                </a:lnTo>
                <a:lnTo>
                  <a:pt x="1057" y="431"/>
                </a:lnTo>
                <a:lnTo>
                  <a:pt x="517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29701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40" y="3250"/>
                </a:lnTo>
                <a:lnTo>
                  <a:pt x="1092" y="3446"/>
                </a:lnTo>
                <a:lnTo>
                  <a:pt x="1092" y="430"/>
                </a:lnTo>
                <a:lnTo>
                  <a:pt x="540" y="235"/>
                </a:lnTo>
                <a:lnTo>
                  <a:pt x="0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30242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4"/>
                </a:lnTo>
                <a:lnTo>
                  <a:pt x="551" y="3210"/>
                </a:lnTo>
                <a:lnTo>
                  <a:pt x="1069" y="3444"/>
                </a:lnTo>
                <a:lnTo>
                  <a:pt x="1069" y="390"/>
                </a:lnTo>
                <a:lnTo>
                  <a:pt x="0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30794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15"/>
                </a:moveTo>
                <a:lnTo>
                  <a:pt x="0" y="0"/>
                </a:lnTo>
                <a:lnTo>
                  <a:pt x="1069" y="431"/>
                </a:lnTo>
                <a:lnTo>
                  <a:pt x="1069" y="3485"/>
                </a:lnTo>
                <a:lnTo>
                  <a:pt x="0" y="3015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31311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54"/>
                </a:moveTo>
                <a:lnTo>
                  <a:pt x="0" y="0"/>
                </a:lnTo>
                <a:lnTo>
                  <a:pt x="1103" y="470"/>
                </a:lnTo>
                <a:lnTo>
                  <a:pt x="1103" y="3523"/>
                </a:lnTo>
                <a:lnTo>
                  <a:pt x="0" y="3054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3186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51" y="328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32415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05" y="332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32921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28"/>
                </a:lnTo>
                <a:lnTo>
                  <a:pt x="1103" y="3601"/>
                </a:lnTo>
                <a:lnTo>
                  <a:pt x="1103" y="469"/>
                </a:lnTo>
                <a:lnTo>
                  <a:pt x="0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3347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67"/>
                </a:lnTo>
                <a:lnTo>
                  <a:pt x="1057" y="3680"/>
                </a:lnTo>
                <a:lnTo>
                  <a:pt x="1057" y="508"/>
                </a:lnTo>
                <a:lnTo>
                  <a:pt x="551" y="234"/>
                </a:lnTo>
                <a:lnTo>
                  <a:pt x="0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34025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132"/>
                </a:lnTo>
                <a:lnTo>
                  <a:pt x="505" y="3446"/>
                </a:lnTo>
                <a:lnTo>
                  <a:pt x="1057" y="3719"/>
                </a:lnTo>
                <a:lnTo>
                  <a:pt x="1057" y="548"/>
                </a:lnTo>
                <a:lnTo>
                  <a:pt x="0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34531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172"/>
                </a:moveTo>
                <a:lnTo>
                  <a:pt x="0" y="0"/>
                </a:lnTo>
                <a:lnTo>
                  <a:pt x="1103" y="548"/>
                </a:lnTo>
                <a:lnTo>
                  <a:pt x="1103" y="3798"/>
                </a:lnTo>
                <a:lnTo>
                  <a:pt x="0" y="3172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3508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171"/>
                </a:lnTo>
                <a:lnTo>
                  <a:pt x="1057" y="3836"/>
                </a:lnTo>
                <a:lnTo>
                  <a:pt x="1057" y="586"/>
                </a:lnTo>
                <a:lnTo>
                  <a:pt x="551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35635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250"/>
                </a:moveTo>
                <a:lnTo>
                  <a:pt x="0" y="0"/>
                </a:lnTo>
                <a:lnTo>
                  <a:pt x="1057" y="626"/>
                </a:lnTo>
                <a:lnTo>
                  <a:pt x="1057" y="3915"/>
                </a:lnTo>
                <a:lnTo>
                  <a:pt x="0" y="325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36141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50"/>
                </a:lnTo>
                <a:lnTo>
                  <a:pt x="551" y="3602"/>
                </a:lnTo>
                <a:lnTo>
                  <a:pt x="1103" y="3994"/>
                </a:lnTo>
                <a:lnTo>
                  <a:pt x="1103" y="626"/>
                </a:lnTo>
                <a:lnTo>
                  <a:pt x="0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36693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89"/>
                </a:lnTo>
                <a:lnTo>
                  <a:pt x="551" y="3680"/>
                </a:lnTo>
                <a:lnTo>
                  <a:pt x="1057" y="4071"/>
                </a:lnTo>
                <a:lnTo>
                  <a:pt x="1057" y="665"/>
                </a:lnTo>
                <a:lnTo>
                  <a:pt x="551" y="312"/>
                </a:lnTo>
                <a:lnTo>
                  <a:pt x="0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37245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368"/>
                </a:lnTo>
                <a:lnTo>
                  <a:pt x="551" y="3758"/>
                </a:lnTo>
                <a:lnTo>
                  <a:pt x="1057" y="4190"/>
                </a:lnTo>
                <a:lnTo>
                  <a:pt x="1057" y="705"/>
                </a:lnTo>
                <a:lnTo>
                  <a:pt x="505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37751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405"/>
                </a:lnTo>
                <a:lnTo>
                  <a:pt x="551" y="3837"/>
                </a:lnTo>
                <a:lnTo>
                  <a:pt x="1103" y="4307"/>
                </a:lnTo>
                <a:lnTo>
                  <a:pt x="1103" y="705"/>
                </a:lnTo>
                <a:lnTo>
                  <a:pt x="0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38303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485"/>
                </a:lnTo>
                <a:lnTo>
                  <a:pt x="551" y="3954"/>
                </a:lnTo>
                <a:lnTo>
                  <a:pt x="1069" y="4463"/>
                </a:lnTo>
                <a:lnTo>
                  <a:pt x="1069" y="743"/>
                </a:lnTo>
                <a:lnTo>
                  <a:pt x="551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38855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601"/>
                </a:lnTo>
                <a:lnTo>
                  <a:pt x="551" y="4149"/>
                </a:lnTo>
                <a:lnTo>
                  <a:pt x="1069" y="4697"/>
                </a:lnTo>
                <a:lnTo>
                  <a:pt x="1069" y="821"/>
                </a:lnTo>
                <a:lnTo>
                  <a:pt x="517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39372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719"/>
                </a:lnTo>
                <a:lnTo>
                  <a:pt x="586" y="4307"/>
                </a:lnTo>
                <a:lnTo>
                  <a:pt x="816" y="4621"/>
                </a:lnTo>
                <a:lnTo>
                  <a:pt x="1092" y="4933"/>
                </a:lnTo>
                <a:lnTo>
                  <a:pt x="1092" y="901"/>
                </a:lnTo>
                <a:lnTo>
                  <a:pt x="551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39924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3876"/>
                </a:lnTo>
                <a:lnTo>
                  <a:pt x="816" y="4894"/>
                </a:lnTo>
                <a:lnTo>
                  <a:pt x="1057" y="5286"/>
                </a:lnTo>
                <a:lnTo>
                  <a:pt x="1057" y="940"/>
                </a:lnTo>
                <a:lnTo>
                  <a:pt x="0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40465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4032"/>
                </a:lnTo>
                <a:lnTo>
                  <a:pt x="747" y="5167"/>
                </a:lnTo>
                <a:lnTo>
                  <a:pt x="1069" y="5011"/>
                </a:lnTo>
                <a:lnTo>
                  <a:pt x="1069" y="1018"/>
                </a:lnTo>
                <a:lnTo>
                  <a:pt x="551" y="469"/>
                </a:lnTo>
                <a:lnTo>
                  <a:pt x="0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40982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4346"/>
                </a:lnTo>
                <a:lnTo>
                  <a:pt x="229" y="4697"/>
                </a:lnTo>
                <a:lnTo>
                  <a:pt x="1057" y="4228"/>
                </a:lnTo>
                <a:lnTo>
                  <a:pt x="1057" y="1096"/>
                </a:lnTo>
                <a:lnTo>
                  <a:pt x="551" y="548"/>
                </a:lnTo>
                <a:lnTo>
                  <a:pt x="0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41534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993"/>
                </a:lnTo>
                <a:lnTo>
                  <a:pt x="1057" y="3367"/>
                </a:lnTo>
                <a:lnTo>
                  <a:pt x="1057" y="1212"/>
                </a:lnTo>
                <a:lnTo>
                  <a:pt x="816" y="900"/>
                </a:lnTo>
                <a:lnTo>
                  <a:pt x="275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4204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3132"/>
                </a:lnTo>
                <a:lnTo>
                  <a:pt x="1103" y="2544"/>
                </a:lnTo>
                <a:lnTo>
                  <a:pt x="1103" y="1370"/>
                </a:lnTo>
                <a:lnTo>
                  <a:pt x="827" y="1018"/>
                </a:lnTo>
                <a:lnTo>
                  <a:pt x="586" y="665"/>
                </a:lnTo>
                <a:lnTo>
                  <a:pt x="0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42592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0" y="2154"/>
                </a:lnTo>
                <a:lnTo>
                  <a:pt x="1057" y="1566"/>
                </a:lnTo>
                <a:lnTo>
                  <a:pt x="827" y="1136"/>
                </a:lnTo>
                <a:lnTo>
                  <a:pt x="586" y="744"/>
                </a:lnTo>
                <a:lnTo>
                  <a:pt x="310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4314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75" y="430"/>
                </a:lnTo>
                <a:lnTo>
                  <a:pt x="505" y="861"/>
                </a:lnTo>
                <a:lnTo>
                  <a:pt x="0" y="1173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18017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28864" y="0"/>
                </a:moveTo>
                <a:lnTo>
                  <a:pt x="27564" y="0"/>
                </a:lnTo>
                <a:lnTo>
                  <a:pt x="26069" y="77"/>
                </a:lnTo>
                <a:lnTo>
                  <a:pt x="24103" y="117"/>
                </a:lnTo>
                <a:lnTo>
                  <a:pt x="16433" y="430"/>
                </a:lnTo>
                <a:lnTo>
                  <a:pt x="13523" y="587"/>
                </a:lnTo>
                <a:lnTo>
                  <a:pt x="12465" y="1957"/>
                </a:lnTo>
                <a:lnTo>
                  <a:pt x="11212" y="3405"/>
                </a:lnTo>
                <a:lnTo>
                  <a:pt x="0" y="10962"/>
                </a:lnTo>
                <a:lnTo>
                  <a:pt x="241" y="10962"/>
                </a:lnTo>
                <a:lnTo>
                  <a:pt x="908" y="10884"/>
                </a:lnTo>
                <a:lnTo>
                  <a:pt x="1931" y="10806"/>
                </a:lnTo>
                <a:lnTo>
                  <a:pt x="9245" y="9945"/>
                </a:lnTo>
                <a:lnTo>
                  <a:pt x="29370" y="6303"/>
                </a:lnTo>
                <a:lnTo>
                  <a:pt x="30704" y="5990"/>
                </a:lnTo>
                <a:lnTo>
                  <a:pt x="32003" y="5638"/>
                </a:lnTo>
                <a:lnTo>
                  <a:pt x="33268" y="5246"/>
                </a:lnTo>
                <a:lnTo>
                  <a:pt x="32797" y="4972"/>
                </a:lnTo>
                <a:lnTo>
                  <a:pt x="32245" y="4542"/>
                </a:lnTo>
                <a:lnTo>
                  <a:pt x="29140" y="665"/>
                </a:lnTo>
                <a:lnTo>
                  <a:pt x="28864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23480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4" h="7620">
                <a:moveTo>
                  <a:pt x="23827" y="0"/>
                </a:moveTo>
                <a:lnTo>
                  <a:pt x="6451" y="1605"/>
                </a:lnTo>
                <a:lnTo>
                  <a:pt x="0" y="7321"/>
                </a:lnTo>
                <a:lnTo>
                  <a:pt x="2840" y="6891"/>
                </a:lnTo>
                <a:lnTo>
                  <a:pt x="5899" y="6381"/>
                </a:lnTo>
                <a:lnTo>
                  <a:pt x="18249" y="4189"/>
                </a:lnTo>
                <a:lnTo>
                  <a:pt x="22378" y="3328"/>
                </a:lnTo>
                <a:lnTo>
                  <a:pt x="26035" y="2505"/>
                </a:lnTo>
                <a:lnTo>
                  <a:pt x="2382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08737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18228" y="9143"/>
                </a:moveTo>
                <a:lnTo>
                  <a:pt x="6751" y="18668"/>
                </a:lnTo>
                <a:lnTo>
                  <a:pt x="5877" y="19176"/>
                </a:lnTo>
                <a:lnTo>
                  <a:pt x="4118" y="20065"/>
                </a:lnTo>
                <a:lnTo>
                  <a:pt x="2221" y="20827"/>
                </a:lnTo>
                <a:lnTo>
                  <a:pt x="1209" y="21208"/>
                </a:lnTo>
                <a:lnTo>
                  <a:pt x="967" y="22097"/>
                </a:lnTo>
                <a:lnTo>
                  <a:pt x="6119" y="34670"/>
                </a:lnTo>
                <a:lnTo>
                  <a:pt x="4659" y="35051"/>
                </a:lnTo>
                <a:lnTo>
                  <a:pt x="4348" y="35051"/>
                </a:lnTo>
                <a:lnTo>
                  <a:pt x="3635" y="35432"/>
                </a:lnTo>
                <a:lnTo>
                  <a:pt x="3290" y="35559"/>
                </a:lnTo>
                <a:lnTo>
                  <a:pt x="0" y="42163"/>
                </a:lnTo>
                <a:lnTo>
                  <a:pt x="125" y="44068"/>
                </a:lnTo>
                <a:lnTo>
                  <a:pt x="415" y="45719"/>
                </a:lnTo>
                <a:lnTo>
                  <a:pt x="1048" y="48132"/>
                </a:lnTo>
                <a:lnTo>
                  <a:pt x="1519" y="49402"/>
                </a:lnTo>
                <a:lnTo>
                  <a:pt x="1876" y="49402"/>
                </a:lnTo>
                <a:lnTo>
                  <a:pt x="2382" y="49783"/>
                </a:lnTo>
                <a:lnTo>
                  <a:pt x="2497" y="49910"/>
                </a:lnTo>
                <a:lnTo>
                  <a:pt x="2658" y="50164"/>
                </a:lnTo>
                <a:lnTo>
                  <a:pt x="2773" y="50291"/>
                </a:lnTo>
                <a:lnTo>
                  <a:pt x="3084" y="51180"/>
                </a:lnTo>
                <a:lnTo>
                  <a:pt x="3189" y="51688"/>
                </a:lnTo>
                <a:lnTo>
                  <a:pt x="3290" y="52323"/>
                </a:lnTo>
                <a:lnTo>
                  <a:pt x="3330" y="56514"/>
                </a:lnTo>
                <a:lnTo>
                  <a:pt x="3244" y="57530"/>
                </a:lnTo>
                <a:lnTo>
                  <a:pt x="3129" y="58546"/>
                </a:lnTo>
                <a:lnTo>
                  <a:pt x="2221" y="63753"/>
                </a:lnTo>
                <a:lnTo>
                  <a:pt x="1519" y="66801"/>
                </a:lnTo>
                <a:lnTo>
                  <a:pt x="2382" y="65023"/>
                </a:lnTo>
                <a:lnTo>
                  <a:pt x="8557" y="56006"/>
                </a:lnTo>
                <a:lnTo>
                  <a:pt x="9109" y="55371"/>
                </a:lnTo>
                <a:lnTo>
                  <a:pt x="10247" y="54355"/>
                </a:lnTo>
                <a:lnTo>
                  <a:pt x="10849" y="53974"/>
                </a:lnTo>
                <a:lnTo>
                  <a:pt x="7844" y="53974"/>
                </a:lnTo>
                <a:lnTo>
                  <a:pt x="10443" y="38734"/>
                </a:lnTo>
                <a:lnTo>
                  <a:pt x="9810" y="38099"/>
                </a:lnTo>
                <a:lnTo>
                  <a:pt x="6981" y="30733"/>
                </a:lnTo>
                <a:lnTo>
                  <a:pt x="12290" y="30733"/>
                </a:lnTo>
                <a:lnTo>
                  <a:pt x="10471" y="23113"/>
                </a:lnTo>
                <a:lnTo>
                  <a:pt x="9891" y="20319"/>
                </a:lnTo>
                <a:lnTo>
                  <a:pt x="19758" y="20319"/>
                </a:lnTo>
                <a:lnTo>
                  <a:pt x="19634" y="16509"/>
                </a:lnTo>
                <a:lnTo>
                  <a:pt x="19429" y="14731"/>
                </a:lnTo>
                <a:lnTo>
                  <a:pt x="19261" y="13588"/>
                </a:lnTo>
                <a:lnTo>
                  <a:pt x="18861" y="11556"/>
                </a:lnTo>
                <a:lnTo>
                  <a:pt x="18585" y="10413"/>
                </a:lnTo>
                <a:lnTo>
                  <a:pt x="18228" y="9143"/>
                </a:lnTo>
                <a:close/>
              </a:path>
              <a:path w="33654" h="67309">
                <a:moveTo>
                  <a:pt x="25964" y="41909"/>
                </a:moveTo>
                <a:lnTo>
                  <a:pt x="19643" y="41909"/>
                </a:lnTo>
                <a:lnTo>
                  <a:pt x="21414" y="42163"/>
                </a:lnTo>
                <a:lnTo>
                  <a:pt x="21057" y="42417"/>
                </a:lnTo>
                <a:lnTo>
                  <a:pt x="12294" y="48640"/>
                </a:lnTo>
                <a:lnTo>
                  <a:pt x="11696" y="49148"/>
                </a:lnTo>
                <a:lnTo>
                  <a:pt x="9812" y="51307"/>
                </a:lnTo>
                <a:lnTo>
                  <a:pt x="8361" y="53212"/>
                </a:lnTo>
                <a:lnTo>
                  <a:pt x="7844" y="53974"/>
                </a:lnTo>
                <a:lnTo>
                  <a:pt x="10849" y="53974"/>
                </a:lnTo>
                <a:lnTo>
                  <a:pt x="12053" y="53212"/>
                </a:lnTo>
                <a:lnTo>
                  <a:pt x="13352" y="52450"/>
                </a:lnTo>
                <a:lnTo>
                  <a:pt x="24599" y="45465"/>
                </a:lnTo>
                <a:lnTo>
                  <a:pt x="25024" y="44830"/>
                </a:lnTo>
                <a:lnTo>
                  <a:pt x="25381" y="44068"/>
                </a:lnTo>
                <a:lnTo>
                  <a:pt x="25898" y="42417"/>
                </a:lnTo>
                <a:lnTo>
                  <a:pt x="25964" y="41909"/>
                </a:lnTo>
                <a:close/>
              </a:path>
              <a:path w="33654" h="67309">
                <a:moveTo>
                  <a:pt x="33112" y="23495"/>
                </a:moveTo>
                <a:lnTo>
                  <a:pt x="30924" y="23494"/>
                </a:lnTo>
                <a:lnTo>
                  <a:pt x="29946" y="24891"/>
                </a:lnTo>
                <a:lnTo>
                  <a:pt x="26324" y="29336"/>
                </a:lnTo>
                <a:lnTo>
                  <a:pt x="22713" y="33527"/>
                </a:lnTo>
                <a:lnTo>
                  <a:pt x="20844" y="35559"/>
                </a:lnTo>
                <a:lnTo>
                  <a:pt x="15353" y="41147"/>
                </a:lnTo>
                <a:lnTo>
                  <a:pt x="13042" y="43306"/>
                </a:lnTo>
                <a:lnTo>
                  <a:pt x="13191" y="43179"/>
                </a:lnTo>
                <a:lnTo>
                  <a:pt x="13663" y="43052"/>
                </a:lnTo>
                <a:lnTo>
                  <a:pt x="14410" y="42798"/>
                </a:lnTo>
                <a:lnTo>
                  <a:pt x="15399" y="42417"/>
                </a:lnTo>
                <a:lnTo>
                  <a:pt x="17285" y="42036"/>
                </a:lnTo>
                <a:lnTo>
                  <a:pt x="18815" y="41909"/>
                </a:lnTo>
                <a:lnTo>
                  <a:pt x="25964" y="41909"/>
                </a:lnTo>
                <a:lnTo>
                  <a:pt x="26013" y="39623"/>
                </a:lnTo>
                <a:lnTo>
                  <a:pt x="25818" y="38480"/>
                </a:lnTo>
                <a:lnTo>
                  <a:pt x="25529" y="37464"/>
                </a:lnTo>
                <a:lnTo>
                  <a:pt x="25151" y="36448"/>
                </a:lnTo>
                <a:lnTo>
                  <a:pt x="25346" y="36321"/>
                </a:lnTo>
                <a:lnTo>
                  <a:pt x="33092" y="23876"/>
                </a:lnTo>
                <a:lnTo>
                  <a:pt x="33112" y="23495"/>
                </a:lnTo>
                <a:close/>
              </a:path>
              <a:path w="33654" h="67309">
                <a:moveTo>
                  <a:pt x="12290" y="30733"/>
                </a:moveTo>
                <a:lnTo>
                  <a:pt x="7096" y="30733"/>
                </a:lnTo>
                <a:lnTo>
                  <a:pt x="7890" y="30987"/>
                </a:lnTo>
                <a:lnTo>
                  <a:pt x="8591" y="31368"/>
                </a:lnTo>
                <a:lnTo>
                  <a:pt x="9500" y="32003"/>
                </a:lnTo>
                <a:lnTo>
                  <a:pt x="10052" y="32511"/>
                </a:lnTo>
                <a:lnTo>
                  <a:pt x="11305" y="33527"/>
                </a:lnTo>
                <a:lnTo>
                  <a:pt x="12018" y="34162"/>
                </a:lnTo>
                <a:lnTo>
                  <a:pt x="13628" y="35813"/>
                </a:lnTo>
                <a:lnTo>
                  <a:pt x="12850" y="33019"/>
                </a:lnTo>
                <a:lnTo>
                  <a:pt x="12290" y="30733"/>
                </a:lnTo>
                <a:close/>
              </a:path>
              <a:path w="33654" h="67309">
                <a:moveTo>
                  <a:pt x="25461" y="0"/>
                </a:moveTo>
                <a:lnTo>
                  <a:pt x="25224" y="3301"/>
                </a:lnTo>
                <a:lnTo>
                  <a:pt x="25105" y="7365"/>
                </a:lnTo>
                <a:lnTo>
                  <a:pt x="24990" y="8762"/>
                </a:lnTo>
                <a:lnTo>
                  <a:pt x="19091" y="30098"/>
                </a:lnTo>
                <a:lnTo>
                  <a:pt x="19332" y="29971"/>
                </a:lnTo>
                <a:lnTo>
                  <a:pt x="30924" y="23494"/>
                </a:lnTo>
                <a:lnTo>
                  <a:pt x="33112" y="23495"/>
                </a:lnTo>
                <a:lnTo>
                  <a:pt x="28336" y="16890"/>
                </a:lnTo>
                <a:lnTo>
                  <a:pt x="28647" y="16509"/>
                </a:lnTo>
                <a:lnTo>
                  <a:pt x="31112" y="10414"/>
                </a:lnTo>
                <a:lnTo>
                  <a:pt x="31084" y="8763"/>
                </a:lnTo>
                <a:lnTo>
                  <a:pt x="27658" y="1778"/>
                </a:lnTo>
                <a:lnTo>
                  <a:pt x="25461" y="0"/>
                </a:lnTo>
                <a:close/>
              </a:path>
              <a:path w="33654" h="67309">
                <a:moveTo>
                  <a:pt x="19758" y="20319"/>
                </a:moveTo>
                <a:lnTo>
                  <a:pt x="9891" y="20319"/>
                </a:lnTo>
                <a:lnTo>
                  <a:pt x="10914" y="20700"/>
                </a:lnTo>
                <a:lnTo>
                  <a:pt x="11823" y="21208"/>
                </a:lnTo>
                <a:lnTo>
                  <a:pt x="12363" y="21716"/>
                </a:lnTo>
                <a:lnTo>
                  <a:pt x="12915" y="22097"/>
                </a:lnTo>
                <a:lnTo>
                  <a:pt x="13548" y="22732"/>
                </a:lnTo>
                <a:lnTo>
                  <a:pt x="15549" y="25272"/>
                </a:lnTo>
                <a:lnTo>
                  <a:pt x="16262" y="26415"/>
                </a:lnTo>
                <a:lnTo>
                  <a:pt x="16963" y="27685"/>
                </a:lnTo>
                <a:lnTo>
                  <a:pt x="17676" y="29209"/>
                </a:lnTo>
                <a:lnTo>
                  <a:pt x="17837" y="28955"/>
                </a:lnTo>
                <a:lnTo>
                  <a:pt x="19638" y="22097"/>
                </a:lnTo>
                <a:lnTo>
                  <a:pt x="19758" y="203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76575" y="624020"/>
            <a:ext cx="13335" cy="17145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0" y="0"/>
                </a:moveTo>
                <a:lnTo>
                  <a:pt x="8107" y="16797"/>
                </a:lnTo>
                <a:lnTo>
                  <a:pt x="8808" y="16640"/>
                </a:lnTo>
                <a:lnTo>
                  <a:pt x="12707" y="13508"/>
                </a:lnTo>
                <a:lnTo>
                  <a:pt x="12074" y="13273"/>
                </a:lnTo>
                <a:lnTo>
                  <a:pt x="11442" y="12998"/>
                </a:lnTo>
                <a:lnTo>
                  <a:pt x="1023" y="180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13972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8061" y="1099"/>
                </a:moveTo>
                <a:lnTo>
                  <a:pt x="3922" y="6928"/>
                </a:lnTo>
                <a:lnTo>
                  <a:pt x="4047" y="7867"/>
                </a:lnTo>
                <a:lnTo>
                  <a:pt x="4106" y="8852"/>
                </a:lnTo>
                <a:lnTo>
                  <a:pt x="781" y="12529"/>
                </a:lnTo>
                <a:lnTo>
                  <a:pt x="628" y="14178"/>
                </a:lnTo>
                <a:lnTo>
                  <a:pt x="505" y="15197"/>
                </a:lnTo>
                <a:lnTo>
                  <a:pt x="0" y="17934"/>
                </a:lnTo>
                <a:lnTo>
                  <a:pt x="666" y="17820"/>
                </a:lnTo>
                <a:lnTo>
                  <a:pt x="7233" y="13158"/>
                </a:lnTo>
                <a:lnTo>
                  <a:pt x="17216" y="13158"/>
                </a:lnTo>
                <a:lnTo>
                  <a:pt x="17456" y="12574"/>
                </a:lnTo>
                <a:lnTo>
                  <a:pt x="17571" y="11979"/>
                </a:lnTo>
                <a:lnTo>
                  <a:pt x="17528" y="10066"/>
                </a:lnTo>
                <a:lnTo>
                  <a:pt x="17341" y="8852"/>
                </a:lnTo>
                <a:lnTo>
                  <a:pt x="17699" y="7089"/>
                </a:lnTo>
                <a:lnTo>
                  <a:pt x="17803" y="6379"/>
                </a:lnTo>
                <a:lnTo>
                  <a:pt x="17766" y="3092"/>
                </a:lnTo>
                <a:lnTo>
                  <a:pt x="17651" y="2622"/>
                </a:lnTo>
                <a:lnTo>
                  <a:pt x="17433" y="2038"/>
                </a:lnTo>
                <a:lnTo>
                  <a:pt x="17295" y="1763"/>
                </a:lnTo>
                <a:lnTo>
                  <a:pt x="16887" y="1213"/>
                </a:lnTo>
                <a:lnTo>
                  <a:pt x="9119" y="1213"/>
                </a:lnTo>
                <a:lnTo>
                  <a:pt x="8061" y="1099"/>
                </a:lnTo>
                <a:close/>
              </a:path>
              <a:path w="18415" h="18415">
                <a:moveTo>
                  <a:pt x="17216" y="13158"/>
                </a:moveTo>
                <a:lnTo>
                  <a:pt x="7233" y="13158"/>
                </a:lnTo>
                <a:lnTo>
                  <a:pt x="7739" y="13388"/>
                </a:lnTo>
                <a:lnTo>
                  <a:pt x="9119" y="13937"/>
                </a:lnTo>
                <a:lnTo>
                  <a:pt x="10027" y="14212"/>
                </a:lnTo>
                <a:lnTo>
                  <a:pt x="11051" y="14487"/>
                </a:lnTo>
                <a:lnTo>
                  <a:pt x="11557" y="14647"/>
                </a:lnTo>
                <a:lnTo>
                  <a:pt x="13132" y="14876"/>
                </a:lnTo>
                <a:lnTo>
                  <a:pt x="14190" y="14876"/>
                </a:lnTo>
                <a:lnTo>
                  <a:pt x="14662" y="14842"/>
                </a:lnTo>
                <a:lnTo>
                  <a:pt x="15605" y="14602"/>
                </a:lnTo>
                <a:lnTo>
                  <a:pt x="16387" y="14178"/>
                </a:lnTo>
                <a:lnTo>
                  <a:pt x="17019" y="13514"/>
                </a:lnTo>
                <a:lnTo>
                  <a:pt x="17216" y="13158"/>
                </a:lnTo>
                <a:close/>
              </a:path>
              <a:path w="18415" h="18415">
                <a:moveTo>
                  <a:pt x="14351" y="0"/>
                </a:moveTo>
                <a:lnTo>
                  <a:pt x="13684" y="0"/>
                </a:lnTo>
                <a:lnTo>
                  <a:pt x="12109" y="194"/>
                </a:lnTo>
                <a:lnTo>
                  <a:pt x="10177" y="778"/>
                </a:lnTo>
                <a:lnTo>
                  <a:pt x="9119" y="1213"/>
                </a:lnTo>
                <a:lnTo>
                  <a:pt x="16887" y="1213"/>
                </a:lnTo>
                <a:lnTo>
                  <a:pt x="1435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20653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598" y="0"/>
                </a:moveTo>
                <a:lnTo>
                  <a:pt x="0" y="5359"/>
                </a:lnTo>
                <a:lnTo>
                  <a:pt x="241" y="6264"/>
                </a:lnTo>
                <a:lnTo>
                  <a:pt x="4634" y="10410"/>
                </a:lnTo>
                <a:lnTo>
                  <a:pt x="5542" y="10295"/>
                </a:lnTo>
                <a:lnTo>
                  <a:pt x="9119" y="8177"/>
                </a:lnTo>
                <a:lnTo>
                  <a:pt x="9038" y="7157"/>
                </a:lnTo>
                <a:lnTo>
                  <a:pt x="8923" y="6814"/>
                </a:lnTo>
                <a:lnTo>
                  <a:pt x="8728" y="6459"/>
                </a:lnTo>
                <a:lnTo>
                  <a:pt x="8438" y="6264"/>
                </a:lnTo>
                <a:lnTo>
                  <a:pt x="7819" y="5909"/>
                </a:lnTo>
                <a:lnTo>
                  <a:pt x="6876" y="5245"/>
                </a:lnTo>
                <a:lnTo>
                  <a:pt x="2828" y="893"/>
                </a:lnTo>
                <a:lnTo>
                  <a:pt x="259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25445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1773" y="0"/>
                </a:moveTo>
                <a:lnTo>
                  <a:pt x="0" y="1408"/>
                </a:lnTo>
                <a:lnTo>
                  <a:pt x="164" y="2153"/>
                </a:lnTo>
                <a:lnTo>
                  <a:pt x="5039" y="5680"/>
                </a:lnTo>
                <a:lnTo>
                  <a:pt x="5157" y="4661"/>
                </a:lnTo>
                <a:lnTo>
                  <a:pt x="177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7170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4" h="20320">
                <a:moveTo>
                  <a:pt x="34521" y="0"/>
                </a:moveTo>
                <a:lnTo>
                  <a:pt x="862" y="17971"/>
                </a:lnTo>
                <a:lnTo>
                  <a:pt x="0" y="19811"/>
                </a:lnTo>
                <a:lnTo>
                  <a:pt x="195" y="19576"/>
                </a:lnTo>
                <a:lnTo>
                  <a:pt x="1851" y="17854"/>
                </a:lnTo>
                <a:lnTo>
                  <a:pt x="3231" y="16562"/>
                </a:lnTo>
                <a:lnTo>
                  <a:pt x="4013" y="15779"/>
                </a:lnTo>
                <a:lnTo>
                  <a:pt x="5864" y="14173"/>
                </a:lnTo>
                <a:lnTo>
                  <a:pt x="31175" y="3015"/>
                </a:lnTo>
                <a:lnTo>
                  <a:pt x="38317" y="3015"/>
                </a:lnTo>
                <a:lnTo>
                  <a:pt x="37887" y="1801"/>
                </a:lnTo>
                <a:lnTo>
                  <a:pt x="37155" y="79"/>
                </a:lnTo>
                <a:lnTo>
                  <a:pt x="34521" y="0"/>
                </a:lnTo>
                <a:close/>
              </a:path>
              <a:path w="38734" h="20320">
                <a:moveTo>
                  <a:pt x="38317" y="3015"/>
                </a:moveTo>
                <a:lnTo>
                  <a:pt x="31175" y="3015"/>
                </a:lnTo>
                <a:lnTo>
                  <a:pt x="33027" y="3054"/>
                </a:lnTo>
                <a:lnTo>
                  <a:pt x="34878" y="3211"/>
                </a:lnTo>
                <a:lnTo>
                  <a:pt x="36718" y="3485"/>
                </a:lnTo>
                <a:lnTo>
                  <a:pt x="38604" y="3954"/>
                </a:lnTo>
                <a:lnTo>
                  <a:pt x="38317" y="301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36916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11924" y="4228"/>
                </a:moveTo>
                <a:lnTo>
                  <a:pt x="2549" y="4228"/>
                </a:lnTo>
                <a:lnTo>
                  <a:pt x="3458" y="4267"/>
                </a:lnTo>
                <a:lnTo>
                  <a:pt x="4355" y="4385"/>
                </a:lnTo>
                <a:lnTo>
                  <a:pt x="9587" y="6656"/>
                </a:lnTo>
                <a:lnTo>
                  <a:pt x="10024" y="6773"/>
                </a:lnTo>
                <a:lnTo>
                  <a:pt x="10369" y="6811"/>
                </a:lnTo>
                <a:lnTo>
                  <a:pt x="11001" y="6811"/>
                </a:lnTo>
                <a:lnTo>
                  <a:pt x="11438" y="6734"/>
                </a:lnTo>
                <a:lnTo>
                  <a:pt x="11634" y="6656"/>
                </a:lnTo>
                <a:lnTo>
                  <a:pt x="11795" y="6538"/>
                </a:lnTo>
                <a:lnTo>
                  <a:pt x="12025" y="6303"/>
                </a:lnTo>
                <a:lnTo>
                  <a:pt x="12105" y="6146"/>
                </a:lnTo>
                <a:lnTo>
                  <a:pt x="12093" y="4776"/>
                </a:lnTo>
                <a:lnTo>
                  <a:pt x="11924" y="4228"/>
                </a:lnTo>
                <a:close/>
              </a:path>
              <a:path w="12700" h="6984">
                <a:moveTo>
                  <a:pt x="3262" y="0"/>
                </a:moveTo>
                <a:lnTo>
                  <a:pt x="0" y="2936"/>
                </a:lnTo>
                <a:lnTo>
                  <a:pt x="111" y="3523"/>
                </a:lnTo>
                <a:lnTo>
                  <a:pt x="502" y="4306"/>
                </a:lnTo>
                <a:lnTo>
                  <a:pt x="1572" y="4228"/>
                </a:lnTo>
                <a:lnTo>
                  <a:pt x="11924" y="4228"/>
                </a:lnTo>
                <a:lnTo>
                  <a:pt x="4286" y="38"/>
                </a:lnTo>
                <a:lnTo>
                  <a:pt x="326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38442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1333" y="0"/>
                </a:moveTo>
                <a:lnTo>
                  <a:pt x="632" y="0"/>
                </a:lnTo>
                <a:lnTo>
                  <a:pt x="0" y="38"/>
                </a:lnTo>
                <a:lnTo>
                  <a:pt x="471" y="861"/>
                </a:lnTo>
                <a:lnTo>
                  <a:pt x="3656" y="2740"/>
                </a:lnTo>
                <a:lnTo>
                  <a:pt x="4174" y="2701"/>
                </a:lnTo>
                <a:lnTo>
                  <a:pt x="4680" y="2622"/>
                </a:lnTo>
                <a:lnTo>
                  <a:pt x="5542" y="2348"/>
                </a:lnTo>
                <a:lnTo>
                  <a:pt x="6646" y="1761"/>
                </a:lnTo>
                <a:lnTo>
                  <a:pt x="6094" y="1369"/>
                </a:lnTo>
                <a:lnTo>
                  <a:pt x="4956" y="782"/>
                </a:lnTo>
                <a:lnTo>
                  <a:pt x="4369" y="547"/>
                </a:lnTo>
                <a:lnTo>
                  <a:pt x="2759" y="116"/>
                </a:lnTo>
                <a:lnTo>
                  <a:pt x="133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6659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3380" y="0"/>
                </a:moveTo>
                <a:lnTo>
                  <a:pt x="0" y="10962"/>
                </a:lnTo>
                <a:lnTo>
                  <a:pt x="141" y="11549"/>
                </a:lnTo>
                <a:lnTo>
                  <a:pt x="2794" y="15778"/>
                </a:lnTo>
                <a:lnTo>
                  <a:pt x="3091" y="14839"/>
                </a:lnTo>
                <a:lnTo>
                  <a:pt x="3426" y="13664"/>
                </a:lnTo>
                <a:lnTo>
                  <a:pt x="3589" y="12880"/>
                </a:lnTo>
                <a:lnTo>
                  <a:pt x="3817" y="11549"/>
                </a:lnTo>
                <a:lnTo>
                  <a:pt x="4058" y="9160"/>
                </a:lnTo>
                <a:lnTo>
                  <a:pt x="3946" y="3797"/>
                </a:lnTo>
                <a:lnTo>
                  <a:pt x="3741" y="1957"/>
                </a:lnTo>
                <a:lnTo>
                  <a:pt x="338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7757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4" h="41909">
                <a:moveTo>
                  <a:pt x="44239" y="27940"/>
                </a:moveTo>
                <a:lnTo>
                  <a:pt x="34602" y="27940"/>
                </a:lnTo>
                <a:lnTo>
                  <a:pt x="36318" y="32385"/>
                </a:lnTo>
                <a:lnTo>
                  <a:pt x="37040" y="33909"/>
                </a:lnTo>
                <a:lnTo>
                  <a:pt x="37477" y="34671"/>
                </a:lnTo>
                <a:lnTo>
                  <a:pt x="38420" y="36449"/>
                </a:lnTo>
                <a:lnTo>
                  <a:pt x="39512" y="38100"/>
                </a:lnTo>
                <a:lnTo>
                  <a:pt x="40110" y="38735"/>
                </a:lnTo>
                <a:lnTo>
                  <a:pt x="40697" y="39497"/>
                </a:lnTo>
                <a:lnTo>
                  <a:pt x="45607" y="41656"/>
                </a:lnTo>
                <a:lnTo>
                  <a:pt x="46355" y="41529"/>
                </a:lnTo>
                <a:lnTo>
                  <a:pt x="51345" y="36449"/>
                </a:lnTo>
                <a:lnTo>
                  <a:pt x="66144" y="36449"/>
                </a:lnTo>
                <a:lnTo>
                  <a:pt x="66525" y="36195"/>
                </a:lnTo>
                <a:lnTo>
                  <a:pt x="68181" y="34925"/>
                </a:lnTo>
                <a:lnTo>
                  <a:pt x="68963" y="34163"/>
                </a:lnTo>
                <a:lnTo>
                  <a:pt x="69529" y="33401"/>
                </a:lnTo>
                <a:lnTo>
                  <a:pt x="58510" y="33401"/>
                </a:lnTo>
                <a:lnTo>
                  <a:pt x="56302" y="33274"/>
                </a:lnTo>
                <a:lnTo>
                  <a:pt x="45734" y="29083"/>
                </a:lnTo>
                <a:lnTo>
                  <a:pt x="44239" y="27940"/>
                </a:lnTo>
                <a:close/>
              </a:path>
              <a:path w="70484" h="41909">
                <a:moveTo>
                  <a:pt x="66144" y="36449"/>
                </a:moveTo>
                <a:lnTo>
                  <a:pt x="51345" y="36449"/>
                </a:lnTo>
                <a:lnTo>
                  <a:pt x="51426" y="36703"/>
                </a:lnTo>
                <a:lnTo>
                  <a:pt x="51748" y="37084"/>
                </a:lnTo>
                <a:lnTo>
                  <a:pt x="52024" y="37338"/>
                </a:lnTo>
                <a:lnTo>
                  <a:pt x="52921" y="37846"/>
                </a:lnTo>
                <a:lnTo>
                  <a:pt x="53553" y="38100"/>
                </a:lnTo>
                <a:lnTo>
                  <a:pt x="53910" y="38100"/>
                </a:lnTo>
                <a:lnTo>
                  <a:pt x="54738" y="38354"/>
                </a:lnTo>
                <a:lnTo>
                  <a:pt x="55209" y="38354"/>
                </a:lnTo>
                <a:lnTo>
                  <a:pt x="55715" y="38481"/>
                </a:lnTo>
                <a:lnTo>
                  <a:pt x="58234" y="38481"/>
                </a:lnTo>
                <a:lnTo>
                  <a:pt x="59809" y="38227"/>
                </a:lnTo>
                <a:lnTo>
                  <a:pt x="61534" y="38100"/>
                </a:lnTo>
                <a:lnTo>
                  <a:pt x="64605" y="37338"/>
                </a:lnTo>
                <a:lnTo>
                  <a:pt x="65191" y="37084"/>
                </a:lnTo>
                <a:lnTo>
                  <a:pt x="66144" y="36449"/>
                </a:lnTo>
                <a:close/>
              </a:path>
              <a:path w="70484" h="41909">
                <a:moveTo>
                  <a:pt x="63190" y="26162"/>
                </a:moveTo>
                <a:lnTo>
                  <a:pt x="63777" y="27178"/>
                </a:lnTo>
                <a:lnTo>
                  <a:pt x="64112" y="27940"/>
                </a:lnTo>
                <a:lnTo>
                  <a:pt x="64200" y="28194"/>
                </a:lnTo>
                <a:lnTo>
                  <a:pt x="64299" y="30226"/>
                </a:lnTo>
                <a:lnTo>
                  <a:pt x="64202" y="30607"/>
                </a:lnTo>
                <a:lnTo>
                  <a:pt x="60867" y="33401"/>
                </a:lnTo>
                <a:lnTo>
                  <a:pt x="69529" y="33401"/>
                </a:lnTo>
                <a:lnTo>
                  <a:pt x="69906" y="32893"/>
                </a:lnTo>
                <a:lnTo>
                  <a:pt x="70262" y="31877"/>
                </a:lnTo>
                <a:lnTo>
                  <a:pt x="70142" y="30226"/>
                </a:lnTo>
                <a:lnTo>
                  <a:pt x="66720" y="27432"/>
                </a:lnTo>
                <a:lnTo>
                  <a:pt x="65697" y="26924"/>
                </a:lnTo>
                <a:lnTo>
                  <a:pt x="64524" y="26543"/>
                </a:lnTo>
                <a:lnTo>
                  <a:pt x="63190" y="26162"/>
                </a:lnTo>
                <a:close/>
              </a:path>
              <a:path w="70484" h="41909">
                <a:moveTo>
                  <a:pt x="28223" y="13462"/>
                </a:moveTo>
                <a:lnTo>
                  <a:pt x="15766" y="13461"/>
                </a:lnTo>
                <a:lnTo>
                  <a:pt x="16237" y="13588"/>
                </a:lnTo>
                <a:lnTo>
                  <a:pt x="16984" y="13843"/>
                </a:lnTo>
                <a:lnTo>
                  <a:pt x="17260" y="14097"/>
                </a:lnTo>
                <a:lnTo>
                  <a:pt x="17536" y="14224"/>
                </a:lnTo>
                <a:lnTo>
                  <a:pt x="17812" y="14478"/>
                </a:lnTo>
                <a:lnTo>
                  <a:pt x="21860" y="21209"/>
                </a:lnTo>
                <a:lnTo>
                  <a:pt x="22189" y="22225"/>
                </a:lnTo>
                <a:lnTo>
                  <a:pt x="29887" y="31369"/>
                </a:lnTo>
                <a:lnTo>
                  <a:pt x="31141" y="31115"/>
                </a:lnTo>
                <a:lnTo>
                  <a:pt x="34602" y="27940"/>
                </a:lnTo>
                <a:lnTo>
                  <a:pt x="44239" y="27940"/>
                </a:lnTo>
                <a:lnTo>
                  <a:pt x="43411" y="27178"/>
                </a:lnTo>
                <a:lnTo>
                  <a:pt x="41835" y="25400"/>
                </a:lnTo>
                <a:lnTo>
                  <a:pt x="41525" y="25019"/>
                </a:lnTo>
                <a:lnTo>
                  <a:pt x="38098" y="21590"/>
                </a:lnTo>
                <a:lnTo>
                  <a:pt x="35786" y="19431"/>
                </a:lnTo>
                <a:lnTo>
                  <a:pt x="34602" y="18415"/>
                </a:lnTo>
                <a:lnTo>
                  <a:pt x="33463" y="17526"/>
                </a:lnTo>
                <a:lnTo>
                  <a:pt x="32325" y="16510"/>
                </a:lnTo>
                <a:lnTo>
                  <a:pt x="30083" y="14859"/>
                </a:lnTo>
                <a:lnTo>
                  <a:pt x="28979" y="14097"/>
                </a:lnTo>
                <a:lnTo>
                  <a:pt x="28223" y="13462"/>
                </a:lnTo>
                <a:close/>
              </a:path>
              <a:path w="70484" h="41909">
                <a:moveTo>
                  <a:pt x="59035" y="18923"/>
                </a:moveTo>
                <a:lnTo>
                  <a:pt x="50678" y="18923"/>
                </a:lnTo>
                <a:lnTo>
                  <a:pt x="51748" y="19177"/>
                </a:lnTo>
                <a:lnTo>
                  <a:pt x="53047" y="19431"/>
                </a:lnTo>
                <a:lnTo>
                  <a:pt x="54025" y="19939"/>
                </a:lnTo>
                <a:lnTo>
                  <a:pt x="55244" y="20828"/>
                </a:lnTo>
                <a:lnTo>
                  <a:pt x="55554" y="21336"/>
                </a:lnTo>
                <a:lnTo>
                  <a:pt x="55681" y="21590"/>
                </a:lnTo>
                <a:lnTo>
                  <a:pt x="52806" y="21590"/>
                </a:lnTo>
                <a:lnTo>
                  <a:pt x="51552" y="21844"/>
                </a:lnTo>
                <a:lnTo>
                  <a:pt x="44710" y="25019"/>
                </a:lnTo>
                <a:lnTo>
                  <a:pt x="45653" y="25527"/>
                </a:lnTo>
                <a:lnTo>
                  <a:pt x="53243" y="27305"/>
                </a:lnTo>
                <a:lnTo>
                  <a:pt x="54611" y="27178"/>
                </a:lnTo>
                <a:lnTo>
                  <a:pt x="57759" y="25400"/>
                </a:lnTo>
                <a:lnTo>
                  <a:pt x="57992" y="25019"/>
                </a:lnTo>
                <a:lnTo>
                  <a:pt x="58590" y="23368"/>
                </a:lnTo>
                <a:lnTo>
                  <a:pt x="58740" y="22733"/>
                </a:lnTo>
                <a:lnTo>
                  <a:pt x="58981" y="21463"/>
                </a:lnTo>
                <a:lnTo>
                  <a:pt x="59035" y="18923"/>
                </a:lnTo>
                <a:close/>
              </a:path>
              <a:path w="70484" h="41909">
                <a:moveTo>
                  <a:pt x="40158" y="5334"/>
                </a:moveTo>
                <a:lnTo>
                  <a:pt x="28507" y="5334"/>
                </a:lnTo>
                <a:lnTo>
                  <a:pt x="32279" y="5588"/>
                </a:lnTo>
                <a:lnTo>
                  <a:pt x="33188" y="5715"/>
                </a:lnTo>
                <a:lnTo>
                  <a:pt x="34521" y="5842"/>
                </a:lnTo>
                <a:lnTo>
                  <a:pt x="35464" y="6096"/>
                </a:lnTo>
                <a:lnTo>
                  <a:pt x="34050" y="6477"/>
                </a:lnTo>
                <a:lnTo>
                  <a:pt x="33417" y="6604"/>
                </a:lnTo>
                <a:lnTo>
                  <a:pt x="32360" y="6985"/>
                </a:lnTo>
                <a:lnTo>
                  <a:pt x="29868" y="9525"/>
                </a:lnTo>
                <a:lnTo>
                  <a:pt x="29982" y="9906"/>
                </a:lnTo>
                <a:lnTo>
                  <a:pt x="30163" y="10287"/>
                </a:lnTo>
                <a:lnTo>
                  <a:pt x="30554" y="10668"/>
                </a:lnTo>
                <a:lnTo>
                  <a:pt x="31808" y="12573"/>
                </a:lnTo>
                <a:lnTo>
                  <a:pt x="42698" y="19812"/>
                </a:lnTo>
                <a:lnTo>
                  <a:pt x="43721" y="19558"/>
                </a:lnTo>
                <a:lnTo>
                  <a:pt x="46481" y="19050"/>
                </a:lnTo>
                <a:lnTo>
                  <a:pt x="48045" y="18923"/>
                </a:lnTo>
                <a:lnTo>
                  <a:pt x="59035" y="18923"/>
                </a:lnTo>
                <a:lnTo>
                  <a:pt x="58855" y="17526"/>
                </a:lnTo>
                <a:lnTo>
                  <a:pt x="58747" y="16002"/>
                </a:lnTo>
                <a:lnTo>
                  <a:pt x="58708" y="15875"/>
                </a:lnTo>
                <a:lnTo>
                  <a:pt x="40662" y="15875"/>
                </a:lnTo>
                <a:lnTo>
                  <a:pt x="40340" y="15748"/>
                </a:lnTo>
                <a:lnTo>
                  <a:pt x="37787" y="11557"/>
                </a:lnTo>
                <a:lnTo>
                  <a:pt x="38063" y="11303"/>
                </a:lnTo>
                <a:lnTo>
                  <a:pt x="38730" y="10795"/>
                </a:lnTo>
                <a:lnTo>
                  <a:pt x="39231" y="10287"/>
                </a:lnTo>
                <a:lnTo>
                  <a:pt x="39558" y="9906"/>
                </a:lnTo>
                <a:lnTo>
                  <a:pt x="39754" y="9525"/>
                </a:lnTo>
                <a:lnTo>
                  <a:pt x="40110" y="9017"/>
                </a:lnTo>
                <a:lnTo>
                  <a:pt x="40455" y="7874"/>
                </a:lnTo>
                <a:lnTo>
                  <a:pt x="40333" y="5715"/>
                </a:lnTo>
                <a:lnTo>
                  <a:pt x="40158" y="5334"/>
                </a:lnTo>
                <a:close/>
              </a:path>
              <a:path w="70484" h="41909">
                <a:moveTo>
                  <a:pt x="54220" y="12827"/>
                </a:moveTo>
                <a:lnTo>
                  <a:pt x="46125" y="14224"/>
                </a:lnTo>
                <a:lnTo>
                  <a:pt x="44710" y="14605"/>
                </a:lnTo>
                <a:lnTo>
                  <a:pt x="44434" y="14859"/>
                </a:lnTo>
                <a:lnTo>
                  <a:pt x="43296" y="15494"/>
                </a:lnTo>
                <a:lnTo>
                  <a:pt x="41559" y="15875"/>
                </a:lnTo>
                <a:lnTo>
                  <a:pt x="58708" y="15875"/>
                </a:lnTo>
                <a:lnTo>
                  <a:pt x="54887" y="12954"/>
                </a:lnTo>
                <a:lnTo>
                  <a:pt x="54220" y="12827"/>
                </a:lnTo>
                <a:close/>
              </a:path>
              <a:path w="70484" h="41909">
                <a:moveTo>
                  <a:pt x="15731" y="0"/>
                </a:moveTo>
                <a:lnTo>
                  <a:pt x="12385" y="0"/>
                </a:lnTo>
                <a:lnTo>
                  <a:pt x="11407" y="126"/>
                </a:lnTo>
                <a:lnTo>
                  <a:pt x="9360" y="507"/>
                </a:lnTo>
                <a:lnTo>
                  <a:pt x="8256" y="888"/>
                </a:lnTo>
                <a:lnTo>
                  <a:pt x="5899" y="1523"/>
                </a:lnTo>
                <a:lnTo>
                  <a:pt x="3346" y="2539"/>
                </a:lnTo>
                <a:lnTo>
                  <a:pt x="908" y="3682"/>
                </a:lnTo>
                <a:lnTo>
                  <a:pt x="551" y="3809"/>
                </a:lnTo>
                <a:lnTo>
                  <a:pt x="0" y="3809"/>
                </a:lnTo>
                <a:lnTo>
                  <a:pt x="1851" y="4063"/>
                </a:lnTo>
                <a:lnTo>
                  <a:pt x="2564" y="4190"/>
                </a:lnTo>
                <a:lnTo>
                  <a:pt x="10936" y="8889"/>
                </a:lnTo>
                <a:lnTo>
                  <a:pt x="10690" y="9397"/>
                </a:lnTo>
                <a:lnTo>
                  <a:pt x="12626" y="12826"/>
                </a:lnTo>
                <a:lnTo>
                  <a:pt x="12983" y="13080"/>
                </a:lnTo>
                <a:lnTo>
                  <a:pt x="13880" y="13334"/>
                </a:lnTo>
                <a:lnTo>
                  <a:pt x="14432" y="13588"/>
                </a:lnTo>
                <a:lnTo>
                  <a:pt x="15064" y="13461"/>
                </a:lnTo>
                <a:lnTo>
                  <a:pt x="28223" y="13462"/>
                </a:lnTo>
                <a:lnTo>
                  <a:pt x="27921" y="13208"/>
                </a:lnTo>
                <a:lnTo>
                  <a:pt x="25839" y="11811"/>
                </a:lnTo>
                <a:lnTo>
                  <a:pt x="22056" y="9398"/>
                </a:lnTo>
                <a:lnTo>
                  <a:pt x="20411" y="8382"/>
                </a:lnTo>
                <a:lnTo>
                  <a:pt x="17697" y="6985"/>
                </a:lnTo>
                <a:lnTo>
                  <a:pt x="15294" y="5715"/>
                </a:lnTo>
                <a:lnTo>
                  <a:pt x="22930" y="5334"/>
                </a:lnTo>
                <a:lnTo>
                  <a:pt x="40158" y="5334"/>
                </a:lnTo>
                <a:lnTo>
                  <a:pt x="39754" y="4572"/>
                </a:lnTo>
                <a:lnTo>
                  <a:pt x="39006" y="3556"/>
                </a:lnTo>
                <a:lnTo>
                  <a:pt x="38535" y="3048"/>
                </a:lnTo>
                <a:lnTo>
                  <a:pt x="38121" y="2667"/>
                </a:lnTo>
                <a:lnTo>
                  <a:pt x="22493" y="2667"/>
                </a:lnTo>
                <a:lnTo>
                  <a:pt x="22217" y="2413"/>
                </a:lnTo>
                <a:lnTo>
                  <a:pt x="17145" y="127"/>
                </a:lnTo>
                <a:lnTo>
                  <a:pt x="15731" y="0"/>
                </a:lnTo>
                <a:close/>
              </a:path>
              <a:path w="70484" h="41909">
                <a:moveTo>
                  <a:pt x="34993" y="762"/>
                </a:moveTo>
                <a:lnTo>
                  <a:pt x="31382" y="762"/>
                </a:lnTo>
                <a:lnTo>
                  <a:pt x="30037" y="1016"/>
                </a:lnTo>
                <a:lnTo>
                  <a:pt x="28507" y="1270"/>
                </a:lnTo>
                <a:lnTo>
                  <a:pt x="26736" y="1524"/>
                </a:lnTo>
                <a:lnTo>
                  <a:pt x="24735" y="2032"/>
                </a:lnTo>
                <a:lnTo>
                  <a:pt x="22493" y="2667"/>
                </a:lnTo>
                <a:lnTo>
                  <a:pt x="38121" y="2667"/>
                </a:lnTo>
                <a:lnTo>
                  <a:pt x="37983" y="2540"/>
                </a:lnTo>
                <a:lnTo>
                  <a:pt x="36212" y="1143"/>
                </a:lnTo>
                <a:lnTo>
                  <a:pt x="35901" y="1016"/>
                </a:lnTo>
                <a:lnTo>
                  <a:pt x="35510" y="889"/>
                </a:lnTo>
                <a:lnTo>
                  <a:pt x="34993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11764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4" h="36195">
                <a:moveTo>
                  <a:pt x="6761" y="14604"/>
                </a:moveTo>
                <a:lnTo>
                  <a:pt x="4013" y="14604"/>
                </a:lnTo>
                <a:lnTo>
                  <a:pt x="1966" y="14731"/>
                </a:lnTo>
                <a:lnTo>
                  <a:pt x="1184" y="14731"/>
                </a:lnTo>
                <a:lnTo>
                  <a:pt x="0" y="18414"/>
                </a:lnTo>
                <a:lnTo>
                  <a:pt x="160" y="18541"/>
                </a:lnTo>
                <a:lnTo>
                  <a:pt x="4599" y="21589"/>
                </a:lnTo>
                <a:lnTo>
                  <a:pt x="7946" y="23748"/>
                </a:lnTo>
                <a:lnTo>
                  <a:pt x="12074" y="26288"/>
                </a:lnTo>
                <a:lnTo>
                  <a:pt x="16904" y="28955"/>
                </a:lnTo>
                <a:lnTo>
                  <a:pt x="19549" y="30225"/>
                </a:lnTo>
                <a:lnTo>
                  <a:pt x="22332" y="31622"/>
                </a:lnTo>
                <a:lnTo>
                  <a:pt x="23746" y="32384"/>
                </a:lnTo>
                <a:lnTo>
                  <a:pt x="28277" y="34289"/>
                </a:lnTo>
                <a:lnTo>
                  <a:pt x="30002" y="35178"/>
                </a:lnTo>
                <a:lnTo>
                  <a:pt x="31808" y="35686"/>
                </a:lnTo>
                <a:lnTo>
                  <a:pt x="32831" y="35940"/>
                </a:lnTo>
                <a:lnTo>
                  <a:pt x="34441" y="35940"/>
                </a:lnTo>
                <a:lnTo>
                  <a:pt x="35510" y="35813"/>
                </a:lnTo>
                <a:lnTo>
                  <a:pt x="36016" y="35559"/>
                </a:lnTo>
                <a:lnTo>
                  <a:pt x="36522" y="35432"/>
                </a:lnTo>
                <a:lnTo>
                  <a:pt x="37005" y="35051"/>
                </a:lnTo>
                <a:lnTo>
                  <a:pt x="37511" y="34797"/>
                </a:lnTo>
                <a:lnTo>
                  <a:pt x="38374" y="33781"/>
                </a:lnTo>
                <a:lnTo>
                  <a:pt x="38765" y="33273"/>
                </a:lnTo>
                <a:lnTo>
                  <a:pt x="39432" y="31749"/>
                </a:lnTo>
                <a:lnTo>
                  <a:pt x="39668" y="30987"/>
                </a:lnTo>
                <a:lnTo>
                  <a:pt x="40035" y="29209"/>
                </a:lnTo>
                <a:lnTo>
                  <a:pt x="34441" y="29209"/>
                </a:lnTo>
                <a:lnTo>
                  <a:pt x="31727" y="28320"/>
                </a:lnTo>
                <a:lnTo>
                  <a:pt x="29289" y="27431"/>
                </a:lnTo>
                <a:lnTo>
                  <a:pt x="27840" y="26669"/>
                </a:lnTo>
                <a:lnTo>
                  <a:pt x="26460" y="26034"/>
                </a:lnTo>
                <a:lnTo>
                  <a:pt x="19342" y="20827"/>
                </a:lnTo>
                <a:lnTo>
                  <a:pt x="15018" y="20446"/>
                </a:lnTo>
                <a:lnTo>
                  <a:pt x="12661" y="20065"/>
                </a:lnTo>
                <a:lnTo>
                  <a:pt x="10740" y="19684"/>
                </a:lnTo>
                <a:lnTo>
                  <a:pt x="9947" y="19430"/>
                </a:lnTo>
                <a:lnTo>
                  <a:pt x="7670" y="18795"/>
                </a:lnTo>
                <a:lnTo>
                  <a:pt x="6922" y="18414"/>
                </a:lnTo>
                <a:lnTo>
                  <a:pt x="13765" y="18033"/>
                </a:lnTo>
                <a:lnTo>
                  <a:pt x="17732" y="17398"/>
                </a:lnTo>
                <a:lnTo>
                  <a:pt x="19549" y="17144"/>
                </a:lnTo>
                <a:lnTo>
                  <a:pt x="26380" y="15493"/>
                </a:lnTo>
                <a:lnTo>
                  <a:pt x="26671" y="15366"/>
                </a:lnTo>
                <a:lnTo>
                  <a:pt x="12235" y="15366"/>
                </a:lnTo>
                <a:lnTo>
                  <a:pt x="11166" y="15239"/>
                </a:lnTo>
                <a:lnTo>
                  <a:pt x="8923" y="14858"/>
                </a:lnTo>
                <a:lnTo>
                  <a:pt x="7474" y="14731"/>
                </a:lnTo>
                <a:lnTo>
                  <a:pt x="6761" y="14604"/>
                </a:lnTo>
                <a:close/>
              </a:path>
              <a:path w="70484" h="36195">
                <a:moveTo>
                  <a:pt x="59527" y="26543"/>
                </a:moveTo>
                <a:lnTo>
                  <a:pt x="41835" y="26542"/>
                </a:lnTo>
                <a:lnTo>
                  <a:pt x="42146" y="26669"/>
                </a:lnTo>
                <a:lnTo>
                  <a:pt x="42502" y="26669"/>
                </a:lnTo>
                <a:lnTo>
                  <a:pt x="42859" y="26796"/>
                </a:lnTo>
                <a:lnTo>
                  <a:pt x="43296" y="27050"/>
                </a:lnTo>
                <a:lnTo>
                  <a:pt x="43963" y="28066"/>
                </a:lnTo>
                <a:lnTo>
                  <a:pt x="44860" y="28955"/>
                </a:lnTo>
                <a:lnTo>
                  <a:pt x="45458" y="29463"/>
                </a:lnTo>
                <a:lnTo>
                  <a:pt x="46159" y="30098"/>
                </a:lnTo>
                <a:lnTo>
                  <a:pt x="46987" y="30606"/>
                </a:lnTo>
                <a:lnTo>
                  <a:pt x="51391" y="31876"/>
                </a:lnTo>
                <a:lnTo>
                  <a:pt x="52058" y="32003"/>
                </a:lnTo>
                <a:lnTo>
                  <a:pt x="53553" y="32003"/>
                </a:lnTo>
                <a:lnTo>
                  <a:pt x="55129" y="31749"/>
                </a:lnTo>
                <a:lnTo>
                  <a:pt x="56221" y="31622"/>
                </a:lnTo>
                <a:lnTo>
                  <a:pt x="59367" y="27686"/>
                </a:lnTo>
                <a:lnTo>
                  <a:pt x="59527" y="26543"/>
                </a:lnTo>
                <a:close/>
              </a:path>
              <a:path w="70484" h="36195">
                <a:moveTo>
                  <a:pt x="70021" y="3302"/>
                </a:moveTo>
                <a:lnTo>
                  <a:pt x="37074" y="20700"/>
                </a:lnTo>
                <a:lnTo>
                  <a:pt x="34567" y="21335"/>
                </a:lnTo>
                <a:lnTo>
                  <a:pt x="30635" y="21970"/>
                </a:lnTo>
                <a:lnTo>
                  <a:pt x="28473" y="22097"/>
                </a:lnTo>
                <a:lnTo>
                  <a:pt x="28197" y="22097"/>
                </a:lnTo>
                <a:lnTo>
                  <a:pt x="29761" y="24129"/>
                </a:lnTo>
                <a:lnTo>
                  <a:pt x="31106" y="25780"/>
                </a:lnTo>
                <a:lnTo>
                  <a:pt x="33027" y="27812"/>
                </a:lnTo>
                <a:lnTo>
                  <a:pt x="34441" y="29209"/>
                </a:lnTo>
                <a:lnTo>
                  <a:pt x="40035" y="29209"/>
                </a:lnTo>
                <a:lnTo>
                  <a:pt x="40260" y="27558"/>
                </a:lnTo>
                <a:lnTo>
                  <a:pt x="40386" y="27304"/>
                </a:lnTo>
                <a:lnTo>
                  <a:pt x="40582" y="27050"/>
                </a:lnTo>
                <a:lnTo>
                  <a:pt x="40892" y="26796"/>
                </a:lnTo>
                <a:lnTo>
                  <a:pt x="41088" y="26669"/>
                </a:lnTo>
                <a:lnTo>
                  <a:pt x="41283" y="26669"/>
                </a:lnTo>
                <a:lnTo>
                  <a:pt x="41559" y="26542"/>
                </a:lnTo>
                <a:lnTo>
                  <a:pt x="59527" y="26543"/>
                </a:lnTo>
                <a:lnTo>
                  <a:pt x="59403" y="21336"/>
                </a:lnTo>
                <a:lnTo>
                  <a:pt x="59198" y="20066"/>
                </a:lnTo>
                <a:lnTo>
                  <a:pt x="58659" y="17399"/>
                </a:lnTo>
                <a:lnTo>
                  <a:pt x="59292" y="17399"/>
                </a:lnTo>
                <a:lnTo>
                  <a:pt x="60867" y="17272"/>
                </a:lnTo>
                <a:lnTo>
                  <a:pt x="61891" y="17018"/>
                </a:lnTo>
                <a:lnTo>
                  <a:pt x="63029" y="16764"/>
                </a:lnTo>
                <a:lnTo>
                  <a:pt x="70389" y="7747"/>
                </a:lnTo>
                <a:lnTo>
                  <a:pt x="70262" y="4572"/>
                </a:lnTo>
                <a:lnTo>
                  <a:pt x="70021" y="3302"/>
                </a:lnTo>
                <a:close/>
              </a:path>
              <a:path w="70484" h="36195">
                <a:moveTo>
                  <a:pt x="38484" y="14604"/>
                </a:moveTo>
                <a:lnTo>
                  <a:pt x="28864" y="14604"/>
                </a:lnTo>
                <a:lnTo>
                  <a:pt x="28231" y="16001"/>
                </a:lnTo>
                <a:lnTo>
                  <a:pt x="27369" y="17271"/>
                </a:lnTo>
                <a:lnTo>
                  <a:pt x="26782" y="17906"/>
                </a:lnTo>
                <a:lnTo>
                  <a:pt x="25759" y="18922"/>
                </a:lnTo>
                <a:lnTo>
                  <a:pt x="25322" y="19303"/>
                </a:lnTo>
                <a:lnTo>
                  <a:pt x="28473" y="18541"/>
                </a:lnTo>
                <a:lnTo>
                  <a:pt x="31336" y="17779"/>
                </a:lnTo>
                <a:lnTo>
                  <a:pt x="32636" y="17271"/>
                </a:lnTo>
                <a:lnTo>
                  <a:pt x="35039" y="16382"/>
                </a:lnTo>
                <a:lnTo>
                  <a:pt x="36131" y="15874"/>
                </a:lnTo>
                <a:lnTo>
                  <a:pt x="37155" y="15366"/>
                </a:lnTo>
                <a:lnTo>
                  <a:pt x="38098" y="14858"/>
                </a:lnTo>
                <a:lnTo>
                  <a:pt x="38484" y="14604"/>
                </a:lnTo>
                <a:close/>
              </a:path>
              <a:path w="70484" h="36195">
                <a:moveTo>
                  <a:pt x="54966" y="6604"/>
                </a:moveTo>
                <a:lnTo>
                  <a:pt x="46470" y="6603"/>
                </a:lnTo>
                <a:lnTo>
                  <a:pt x="46495" y="8254"/>
                </a:lnTo>
                <a:lnTo>
                  <a:pt x="46369" y="9778"/>
                </a:lnTo>
                <a:lnTo>
                  <a:pt x="43963" y="16890"/>
                </a:lnTo>
                <a:lnTo>
                  <a:pt x="45849" y="16128"/>
                </a:lnTo>
                <a:lnTo>
                  <a:pt x="53588" y="11556"/>
                </a:lnTo>
                <a:lnTo>
                  <a:pt x="53749" y="11429"/>
                </a:lnTo>
                <a:lnTo>
                  <a:pt x="53864" y="10794"/>
                </a:lnTo>
                <a:lnTo>
                  <a:pt x="54496" y="8636"/>
                </a:lnTo>
                <a:lnTo>
                  <a:pt x="54871" y="7112"/>
                </a:lnTo>
                <a:lnTo>
                  <a:pt x="54966" y="6604"/>
                </a:lnTo>
                <a:close/>
              </a:path>
              <a:path w="70484" h="36195">
                <a:moveTo>
                  <a:pt x="31658" y="4063"/>
                </a:moveTo>
                <a:lnTo>
                  <a:pt x="30002" y="4063"/>
                </a:lnTo>
                <a:lnTo>
                  <a:pt x="28898" y="4444"/>
                </a:lnTo>
                <a:lnTo>
                  <a:pt x="28668" y="4571"/>
                </a:lnTo>
                <a:lnTo>
                  <a:pt x="27093" y="5079"/>
                </a:lnTo>
                <a:lnTo>
                  <a:pt x="21389" y="8762"/>
                </a:lnTo>
                <a:lnTo>
                  <a:pt x="20607" y="9524"/>
                </a:lnTo>
                <a:lnTo>
                  <a:pt x="19388" y="11048"/>
                </a:lnTo>
                <a:lnTo>
                  <a:pt x="18560" y="12445"/>
                </a:lnTo>
                <a:lnTo>
                  <a:pt x="17927" y="13842"/>
                </a:lnTo>
                <a:lnTo>
                  <a:pt x="17812" y="14223"/>
                </a:lnTo>
                <a:lnTo>
                  <a:pt x="17065" y="14604"/>
                </a:lnTo>
                <a:lnTo>
                  <a:pt x="15570" y="15112"/>
                </a:lnTo>
                <a:lnTo>
                  <a:pt x="14869" y="15239"/>
                </a:lnTo>
                <a:lnTo>
                  <a:pt x="13489" y="15366"/>
                </a:lnTo>
                <a:lnTo>
                  <a:pt x="26671" y="15366"/>
                </a:lnTo>
                <a:lnTo>
                  <a:pt x="27254" y="15112"/>
                </a:lnTo>
                <a:lnTo>
                  <a:pt x="28864" y="14604"/>
                </a:lnTo>
                <a:lnTo>
                  <a:pt x="38484" y="14604"/>
                </a:lnTo>
                <a:lnTo>
                  <a:pt x="39834" y="13715"/>
                </a:lnTo>
                <a:lnTo>
                  <a:pt x="44564" y="9651"/>
                </a:lnTo>
                <a:lnTo>
                  <a:pt x="36177" y="9651"/>
                </a:lnTo>
                <a:lnTo>
                  <a:pt x="35269" y="7111"/>
                </a:lnTo>
                <a:lnTo>
                  <a:pt x="32912" y="4571"/>
                </a:lnTo>
                <a:lnTo>
                  <a:pt x="32601" y="4317"/>
                </a:lnTo>
                <a:lnTo>
                  <a:pt x="32279" y="4190"/>
                </a:lnTo>
                <a:lnTo>
                  <a:pt x="31658" y="4063"/>
                </a:lnTo>
                <a:close/>
              </a:path>
              <a:path w="70484" h="36195">
                <a:moveTo>
                  <a:pt x="51702" y="0"/>
                </a:moveTo>
                <a:lnTo>
                  <a:pt x="50920" y="0"/>
                </a:lnTo>
                <a:lnTo>
                  <a:pt x="50598" y="126"/>
                </a:lnTo>
                <a:lnTo>
                  <a:pt x="49506" y="253"/>
                </a:lnTo>
                <a:lnTo>
                  <a:pt x="48482" y="507"/>
                </a:lnTo>
                <a:lnTo>
                  <a:pt x="47574" y="761"/>
                </a:lnTo>
                <a:lnTo>
                  <a:pt x="46792" y="1142"/>
                </a:lnTo>
                <a:lnTo>
                  <a:pt x="46079" y="1396"/>
                </a:lnTo>
                <a:lnTo>
                  <a:pt x="44940" y="2031"/>
                </a:lnTo>
                <a:lnTo>
                  <a:pt x="44112" y="2666"/>
                </a:lnTo>
                <a:lnTo>
                  <a:pt x="43560" y="3174"/>
                </a:lnTo>
                <a:lnTo>
                  <a:pt x="42422" y="4952"/>
                </a:lnTo>
                <a:lnTo>
                  <a:pt x="41122" y="6603"/>
                </a:lnTo>
                <a:lnTo>
                  <a:pt x="39363" y="8254"/>
                </a:lnTo>
                <a:lnTo>
                  <a:pt x="38811" y="8635"/>
                </a:lnTo>
                <a:lnTo>
                  <a:pt x="38293" y="8889"/>
                </a:lnTo>
                <a:lnTo>
                  <a:pt x="37431" y="9397"/>
                </a:lnTo>
                <a:lnTo>
                  <a:pt x="37074" y="9524"/>
                </a:lnTo>
                <a:lnTo>
                  <a:pt x="36327" y="9651"/>
                </a:lnTo>
                <a:lnTo>
                  <a:pt x="44564" y="9651"/>
                </a:lnTo>
                <a:lnTo>
                  <a:pt x="45653" y="8127"/>
                </a:lnTo>
                <a:lnTo>
                  <a:pt x="46470" y="6603"/>
                </a:lnTo>
                <a:lnTo>
                  <a:pt x="54966" y="6604"/>
                </a:lnTo>
                <a:lnTo>
                  <a:pt x="55092" y="5207"/>
                </a:lnTo>
                <a:lnTo>
                  <a:pt x="55018" y="3175"/>
                </a:lnTo>
                <a:lnTo>
                  <a:pt x="54807" y="2286"/>
                </a:lnTo>
                <a:lnTo>
                  <a:pt x="52173" y="127"/>
                </a:lnTo>
                <a:lnTo>
                  <a:pt x="51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08141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60323" y="44068"/>
                </a:moveTo>
                <a:lnTo>
                  <a:pt x="34567" y="44068"/>
                </a:lnTo>
                <a:lnTo>
                  <a:pt x="34728" y="44322"/>
                </a:lnTo>
                <a:lnTo>
                  <a:pt x="35867" y="45465"/>
                </a:lnTo>
                <a:lnTo>
                  <a:pt x="37362" y="46735"/>
                </a:lnTo>
                <a:lnTo>
                  <a:pt x="39282" y="48132"/>
                </a:lnTo>
                <a:lnTo>
                  <a:pt x="40030" y="48640"/>
                </a:lnTo>
                <a:lnTo>
                  <a:pt x="40777" y="49021"/>
                </a:lnTo>
                <a:lnTo>
                  <a:pt x="41571" y="49529"/>
                </a:lnTo>
                <a:lnTo>
                  <a:pt x="48528" y="50926"/>
                </a:lnTo>
                <a:lnTo>
                  <a:pt x="50299" y="50418"/>
                </a:lnTo>
                <a:lnTo>
                  <a:pt x="51161" y="50037"/>
                </a:lnTo>
                <a:lnTo>
                  <a:pt x="52886" y="48767"/>
                </a:lnTo>
                <a:lnTo>
                  <a:pt x="54542" y="46989"/>
                </a:lnTo>
                <a:lnTo>
                  <a:pt x="56037" y="44576"/>
                </a:lnTo>
                <a:lnTo>
                  <a:pt x="56739" y="44449"/>
                </a:lnTo>
                <a:lnTo>
                  <a:pt x="58590" y="44322"/>
                </a:lnTo>
                <a:lnTo>
                  <a:pt x="60323" y="44068"/>
                </a:lnTo>
                <a:close/>
              </a:path>
              <a:path w="76200" h="51434">
                <a:moveTo>
                  <a:pt x="10269" y="15620"/>
                </a:moveTo>
                <a:lnTo>
                  <a:pt x="8107" y="15620"/>
                </a:lnTo>
                <a:lnTo>
                  <a:pt x="5634" y="15874"/>
                </a:lnTo>
                <a:lnTo>
                  <a:pt x="4254" y="16128"/>
                </a:lnTo>
                <a:lnTo>
                  <a:pt x="4084" y="17271"/>
                </a:lnTo>
                <a:lnTo>
                  <a:pt x="3392" y="20446"/>
                </a:lnTo>
                <a:lnTo>
                  <a:pt x="1603" y="25526"/>
                </a:lnTo>
                <a:lnTo>
                  <a:pt x="1116" y="26669"/>
                </a:lnTo>
                <a:lnTo>
                  <a:pt x="643" y="27558"/>
                </a:lnTo>
                <a:lnTo>
                  <a:pt x="793" y="27558"/>
                </a:lnTo>
                <a:lnTo>
                  <a:pt x="1115" y="27812"/>
                </a:lnTo>
                <a:lnTo>
                  <a:pt x="1379" y="27812"/>
                </a:lnTo>
                <a:lnTo>
                  <a:pt x="1977" y="28193"/>
                </a:lnTo>
                <a:lnTo>
                  <a:pt x="2288" y="28447"/>
                </a:lnTo>
                <a:lnTo>
                  <a:pt x="2644" y="28701"/>
                </a:lnTo>
                <a:lnTo>
                  <a:pt x="3748" y="29971"/>
                </a:lnTo>
                <a:lnTo>
                  <a:pt x="4496" y="31241"/>
                </a:lnTo>
                <a:lnTo>
                  <a:pt x="5117" y="32765"/>
                </a:lnTo>
                <a:lnTo>
                  <a:pt x="3748" y="33654"/>
                </a:lnTo>
                <a:lnTo>
                  <a:pt x="2449" y="34670"/>
                </a:lnTo>
                <a:lnTo>
                  <a:pt x="1662" y="35432"/>
                </a:lnTo>
                <a:lnTo>
                  <a:pt x="1184" y="35940"/>
                </a:lnTo>
                <a:lnTo>
                  <a:pt x="643" y="36702"/>
                </a:lnTo>
                <a:lnTo>
                  <a:pt x="436" y="36956"/>
                </a:lnTo>
                <a:lnTo>
                  <a:pt x="91" y="37845"/>
                </a:lnTo>
                <a:lnTo>
                  <a:pt x="0" y="39369"/>
                </a:lnTo>
                <a:lnTo>
                  <a:pt x="126" y="39877"/>
                </a:lnTo>
                <a:lnTo>
                  <a:pt x="321" y="40385"/>
                </a:lnTo>
                <a:lnTo>
                  <a:pt x="954" y="41274"/>
                </a:lnTo>
                <a:lnTo>
                  <a:pt x="1379" y="41655"/>
                </a:lnTo>
                <a:lnTo>
                  <a:pt x="1897" y="42163"/>
                </a:lnTo>
                <a:lnTo>
                  <a:pt x="2529" y="42544"/>
                </a:lnTo>
                <a:lnTo>
                  <a:pt x="3486" y="44068"/>
                </a:lnTo>
                <a:lnTo>
                  <a:pt x="4691" y="45592"/>
                </a:lnTo>
                <a:lnTo>
                  <a:pt x="5358" y="46227"/>
                </a:lnTo>
                <a:lnTo>
                  <a:pt x="6106" y="46735"/>
                </a:lnTo>
                <a:lnTo>
                  <a:pt x="7750" y="47243"/>
                </a:lnTo>
                <a:lnTo>
                  <a:pt x="8693" y="47243"/>
                </a:lnTo>
                <a:lnTo>
                  <a:pt x="9165" y="47116"/>
                </a:lnTo>
                <a:lnTo>
                  <a:pt x="10660" y="46354"/>
                </a:lnTo>
                <a:lnTo>
                  <a:pt x="11729" y="45338"/>
                </a:lnTo>
                <a:lnTo>
                  <a:pt x="13339" y="43179"/>
                </a:lnTo>
                <a:lnTo>
                  <a:pt x="15501" y="43179"/>
                </a:lnTo>
                <a:lnTo>
                  <a:pt x="15777" y="42798"/>
                </a:lnTo>
                <a:lnTo>
                  <a:pt x="16108" y="42036"/>
                </a:lnTo>
                <a:lnTo>
                  <a:pt x="16228" y="41274"/>
                </a:lnTo>
                <a:lnTo>
                  <a:pt x="16144" y="39115"/>
                </a:lnTo>
                <a:lnTo>
                  <a:pt x="15927" y="37972"/>
                </a:lnTo>
                <a:lnTo>
                  <a:pt x="31900" y="37972"/>
                </a:lnTo>
                <a:lnTo>
                  <a:pt x="25954" y="35305"/>
                </a:lnTo>
                <a:lnTo>
                  <a:pt x="23171" y="33908"/>
                </a:lnTo>
                <a:lnTo>
                  <a:pt x="20526" y="32638"/>
                </a:lnTo>
                <a:lnTo>
                  <a:pt x="15697" y="29971"/>
                </a:lnTo>
                <a:lnTo>
                  <a:pt x="11568" y="27431"/>
                </a:lnTo>
                <a:lnTo>
                  <a:pt x="8222" y="25272"/>
                </a:lnTo>
                <a:lnTo>
                  <a:pt x="3783" y="22224"/>
                </a:lnTo>
                <a:lnTo>
                  <a:pt x="3908" y="21208"/>
                </a:lnTo>
                <a:lnTo>
                  <a:pt x="4806" y="18414"/>
                </a:lnTo>
                <a:lnTo>
                  <a:pt x="5588" y="18414"/>
                </a:lnTo>
                <a:lnTo>
                  <a:pt x="7635" y="18287"/>
                </a:lnTo>
                <a:lnTo>
                  <a:pt x="20438" y="18287"/>
                </a:lnTo>
                <a:lnTo>
                  <a:pt x="20687" y="18160"/>
                </a:lnTo>
                <a:lnTo>
                  <a:pt x="21435" y="17906"/>
                </a:lnTo>
                <a:lnTo>
                  <a:pt x="21550" y="17525"/>
                </a:lnTo>
                <a:lnTo>
                  <a:pt x="21780" y="17017"/>
                </a:lnTo>
                <a:lnTo>
                  <a:pt x="15812" y="17017"/>
                </a:lnTo>
                <a:lnTo>
                  <a:pt x="15616" y="16890"/>
                </a:lnTo>
                <a:lnTo>
                  <a:pt x="14639" y="16509"/>
                </a:lnTo>
                <a:lnTo>
                  <a:pt x="13535" y="16128"/>
                </a:lnTo>
                <a:lnTo>
                  <a:pt x="11212" y="15747"/>
                </a:lnTo>
                <a:lnTo>
                  <a:pt x="10269" y="15620"/>
                </a:lnTo>
                <a:close/>
              </a:path>
              <a:path w="76200" h="51434">
                <a:moveTo>
                  <a:pt x="31900" y="37972"/>
                </a:moveTo>
                <a:lnTo>
                  <a:pt x="15927" y="37972"/>
                </a:lnTo>
                <a:lnTo>
                  <a:pt x="18134" y="41020"/>
                </a:lnTo>
                <a:lnTo>
                  <a:pt x="19169" y="42163"/>
                </a:lnTo>
                <a:lnTo>
                  <a:pt x="27219" y="46481"/>
                </a:lnTo>
                <a:lnTo>
                  <a:pt x="28036" y="46608"/>
                </a:lnTo>
                <a:lnTo>
                  <a:pt x="30715" y="46227"/>
                </a:lnTo>
                <a:lnTo>
                  <a:pt x="31658" y="45846"/>
                </a:lnTo>
                <a:lnTo>
                  <a:pt x="33590" y="44830"/>
                </a:lnTo>
                <a:lnTo>
                  <a:pt x="34567" y="44068"/>
                </a:lnTo>
                <a:lnTo>
                  <a:pt x="60323" y="44068"/>
                </a:lnTo>
                <a:lnTo>
                  <a:pt x="67985" y="42036"/>
                </a:lnTo>
                <a:lnTo>
                  <a:pt x="69365" y="41401"/>
                </a:lnTo>
                <a:lnTo>
                  <a:pt x="69986" y="41020"/>
                </a:lnTo>
                <a:lnTo>
                  <a:pt x="70584" y="40512"/>
                </a:lnTo>
                <a:lnTo>
                  <a:pt x="71090" y="40131"/>
                </a:lnTo>
                <a:lnTo>
                  <a:pt x="71562" y="39623"/>
                </a:lnTo>
                <a:lnTo>
                  <a:pt x="36453" y="39623"/>
                </a:lnTo>
                <a:lnTo>
                  <a:pt x="35430" y="39369"/>
                </a:lnTo>
                <a:lnTo>
                  <a:pt x="33624" y="38861"/>
                </a:lnTo>
                <a:lnTo>
                  <a:pt x="31900" y="37972"/>
                </a:lnTo>
                <a:close/>
              </a:path>
              <a:path w="76200" h="51434">
                <a:moveTo>
                  <a:pt x="15501" y="43179"/>
                </a:moveTo>
                <a:lnTo>
                  <a:pt x="13339" y="43179"/>
                </a:lnTo>
                <a:lnTo>
                  <a:pt x="14558" y="43433"/>
                </a:lnTo>
                <a:lnTo>
                  <a:pt x="14869" y="43433"/>
                </a:lnTo>
                <a:lnTo>
                  <a:pt x="15501" y="43179"/>
                </a:lnTo>
                <a:close/>
              </a:path>
              <a:path w="76200" h="51434">
                <a:moveTo>
                  <a:pt x="45768" y="30225"/>
                </a:moveTo>
                <a:lnTo>
                  <a:pt x="43882" y="31241"/>
                </a:lnTo>
                <a:lnTo>
                  <a:pt x="38063" y="39623"/>
                </a:lnTo>
                <a:lnTo>
                  <a:pt x="71562" y="39623"/>
                </a:lnTo>
                <a:lnTo>
                  <a:pt x="71999" y="39115"/>
                </a:lnTo>
                <a:lnTo>
                  <a:pt x="72620" y="37972"/>
                </a:lnTo>
                <a:lnTo>
                  <a:pt x="72785" y="37464"/>
                </a:lnTo>
                <a:lnTo>
                  <a:pt x="72942" y="36702"/>
                </a:lnTo>
                <a:lnTo>
                  <a:pt x="73202" y="35686"/>
                </a:lnTo>
                <a:lnTo>
                  <a:pt x="55681" y="35686"/>
                </a:lnTo>
                <a:lnTo>
                  <a:pt x="54347" y="35432"/>
                </a:lnTo>
                <a:lnTo>
                  <a:pt x="53714" y="35432"/>
                </a:lnTo>
                <a:lnTo>
                  <a:pt x="49080" y="33146"/>
                </a:lnTo>
                <a:lnTo>
                  <a:pt x="48482" y="32638"/>
                </a:lnTo>
                <a:lnTo>
                  <a:pt x="47585" y="31749"/>
                </a:lnTo>
                <a:lnTo>
                  <a:pt x="47068" y="30987"/>
                </a:lnTo>
                <a:lnTo>
                  <a:pt x="46918" y="30733"/>
                </a:lnTo>
                <a:lnTo>
                  <a:pt x="46481" y="30479"/>
                </a:lnTo>
                <a:lnTo>
                  <a:pt x="45768" y="30225"/>
                </a:lnTo>
                <a:close/>
              </a:path>
              <a:path w="76200" h="51434">
                <a:moveTo>
                  <a:pt x="75986" y="6985"/>
                </a:moveTo>
                <a:lnTo>
                  <a:pt x="73643" y="6985"/>
                </a:lnTo>
                <a:lnTo>
                  <a:pt x="73812" y="7874"/>
                </a:lnTo>
                <a:lnTo>
                  <a:pt x="73919" y="8636"/>
                </a:lnTo>
                <a:lnTo>
                  <a:pt x="68457" y="19684"/>
                </a:lnTo>
                <a:lnTo>
                  <a:pt x="67824" y="20065"/>
                </a:lnTo>
                <a:lnTo>
                  <a:pt x="66652" y="20446"/>
                </a:lnTo>
                <a:lnTo>
                  <a:pt x="65513" y="20700"/>
                </a:lnTo>
                <a:lnTo>
                  <a:pt x="64490" y="20954"/>
                </a:lnTo>
                <a:lnTo>
                  <a:pt x="62914" y="21081"/>
                </a:lnTo>
                <a:lnTo>
                  <a:pt x="62282" y="21081"/>
                </a:lnTo>
                <a:lnTo>
                  <a:pt x="62821" y="23748"/>
                </a:lnTo>
                <a:lnTo>
                  <a:pt x="63056" y="25272"/>
                </a:lnTo>
                <a:lnTo>
                  <a:pt x="63180" y="29971"/>
                </a:lnTo>
                <a:lnTo>
                  <a:pt x="63059" y="30987"/>
                </a:lnTo>
                <a:lnTo>
                  <a:pt x="58751" y="35432"/>
                </a:lnTo>
                <a:lnTo>
                  <a:pt x="57176" y="35686"/>
                </a:lnTo>
                <a:lnTo>
                  <a:pt x="73202" y="35686"/>
                </a:lnTo>
                <a:lnTo>
                  <a:pt x="73300" y="35305"/>
                </a:lnTo>
                <a:lnTo>
                  <a:pt x="73409" y="34670"/>
                </a:lnTo>
                <a:lnTo>
                  <a:pt x="73293" y="31114"/>
                </a:lnTo>
                <a:lnTo>
                  <a:pt x="66134" y="25018"/>
                </a:lnTo>
                <a:lnTo>
                  <a:pt x="66010" y="23748"/>
                </a:lnTo>
                <a:lnTo>
                  <a:pt x="65789" y="23240"/>
                </a:lnTo>
                <a:lnTo>
                  <a:pt x="65272" y="22605"/>
                </a:lnTo>
                <a:lnTo>
                  <a:pt x="65985" y="22224"/>
                </a:lnTo>
                <a:lnTo>
                  <a:pt x="67709" y="21208"/>
                </a:lnTo>
                <a:lnTo>
                  <a:pt x="68848" y="20573"/>
                </a:lnTo>
                <a:lnTo>
                  <a:pt x="70067" y="19684"/>
                </a:lnTo>
                <a:lnTo>
                  <a:pt x="76091" y="10668"/>
                </a:lnTo>
                <a:lnTo>
                  <a:pt x="75986" y="6985"/>
                </a:lnTo>
                <a:close/>
              </a:path>
              <a:path w="76200" h="51434">
                <a:moveTo>
                  <a:pt x="32486" y="18287"/>
                </a:moveTo>
                <a:lnTo>
                  <a:pt x="30876" y="18795"/>
                </a:lnTo>
                <a:lnTo>
                  <a:pt x="30002" y="19176"/>
                </a:lnTo>
                <a:lnTo>
                  <a:pt x="23171" y="20827"/>
                </a:lnTo>
                <a:lnTo>
                  <a:pt x="21354" y="21081"/>
                </a:lnTo>
                <a:lnTo>
                  <a:pt x="17387" y="21716"/>
                </a:lnTo>
                <a:lnTo>
                  <a:pt x="10545" y="22097"/>
                </a:lnTo>
                <a:lnTo>
                  <a:pt x="11292" y="22351"/>
                </a:lnTo>
                <a:lnTo>
                  <a:pt x="12235" y="22732"/>
                </a:lnTo>
                <a:lnTo>
                  <a:pt x="13569" y="23113"/>
                </a:lnTo>
                <a:lnTo>
                  <a:pt x="14363" y="23367"/>
                </a:lnTo>
                <a:lnTo>
                  <a:pt x="16283" y="23748"/>
                </a:lnTo>
                <a:lnTo>
                  <a:pt x="18640" y="24129"/>
                </a:lnTo>
                <a:lnTo>
                  <a:pt x="22964" y="24510"/>
                </a:lnTo>
                <a:lnTo>
                  <a:pt x="24425" y="25907"/>
                </a:lnTo>
                <a:lnTo>
                  <a:pt x="31463" y="30352"/>
                </a:lnTo>
                <a:lnTo>
                  <a:pt x="32912" y="31114"/>
                </a:lnTo>
                <a:lnTo>
                  <a:pt x="35349" y="32003"/>
                </a:lnTo>
                <a:lnTo>
                  <a:pt x="38063" y="32765"/>
                </a:lnTo>
                <a:lnTo>
                  <a:pt x="36649" y="31495"/>
                </a:lnTo>
                <a:lnTo>
                  <a:pt x="34418" y="29082"/>
                </a:lnTo>
                <a:lnTo>
                  <a:pt x="33090" y="27431"/>
                </a:lnTo>
                <a:lnTo>
                  <a:pt x="31819" y="25780"/>
                </a:lnTo>
                <a:lnTo>
                  <a:pt x="32095" y="25780"/>
                </a:lnTo>
                <a:lnTo>
                  <a:pt x="34257" y="25526"/>
                </a:lnTo>
                <a:lnTo>
                  <a:pt x="46176" y="22986"/>
                </a:lnTo>
                <a:lnTo>
                  <a:pt x="28944" y="22986"/>
                </a:lnTo>
                <a:lnTo>
                  <a:pt x="29381" y="22605"/>
                </a:lnTo>
                <a:lnTo>
                  <a:pt x="30405" y="21589"/>
                </a:lnTo>
                <a:lnTo>
                  <a:pt x="31854" y="19684"/>
                </a:lnTo>
                <a:lnTo>
                  <a:pt x="32486" y="18287"/>
                </a:lnTo>
                <a:close/>
              </a:path>
              <a:path w="76200" h="51434">
                <a:moveTo>
                  <a:pt x="50092" y="10286"/>
                </a:moveTo>
                <a:lnTo>
                  <a:pt x="36258" y="20954"/>
                </a:lnTo>
                <a:lnTo>
                  <a:pt x="34958" y="21462"/>
                </a:lnTo>
                <a:lnTo>
                  <a:pt x="32095" y="22224"/>
                </a:lnTo>
                <a:lnTo>
                  <a:pt x="28944" y="22986"/>
                </a:lnTo>
                <a:lnTo>
                  <a:pt x="46176" y="22986"/>
                </a:lnTo>
                <a:lnTo>
                  <a:pt x="49747" y="21843"/>
                </a:lnTo>
                <a:lnTo>
                  <a:pt x="51437" y="21208"/>
                </a:lnTo>
                <a:lnTo>
                  <a:pt x="52990" y="20573"/>
                </a:lnTo>
                <a:lnTo>
                  <a:pt x="47585" y="20573"/>
                </a:lnTo>
                <a:lnTo>
                  <a:pt x="48252" y="19430"/>
                </a:lnTo>
                <a:lnTo>
                  <a:pt x="49000" y="17779"/>
                </a:lnTo>
                <a:lnTo>
                  <a:pt x="49428" y="16509"/>
                </a:lnTo>
                <a:lnTo>
                  <a:pt x="49834" y="14731"/>
                </a:lnTo>
                <a:lnTo>
                  <a:pt x="50049" y="12953"/>
                </a:lnTo>
                <a:lnTo>
                  <a:pt x="50092" y="10286"/>
                </a:lnTo>
                <a:close/>
              </a:path>
              <a:path w="76200" h="51434">
                <a:moveTo>
                  <a:pt x="59346" y="3682"/>
                </a:moveTo>
                <a:lnTo>
                  <a:pt x="55324" y="3682"/>
                </a:lnTo>
                <a:lnTo>
                  <a:pt x="55796" y="3809"/>
                </a:lnTo>
                <a:lnTo>
                  <a:pt x="56624" y="3936"/>
                </a:lnTo>
                <a:lnTo>
                  <a:pt x="56900" y="4063"/>
                </a:lnTo>
                <a:lnTo>
                  <a:pt x="58685" y="9397"/>
                </a:lnTo>
                <a:lnTo>
                  <a:pt x="58575" y="10286"/>
                </a:lnTo>
                <a:lnTo>
                  <a:pt x="58050" y="12572"/>
                </a:lnTo>
                <a:lnTo>
                  <a:pt x="57526" y="14350"/>
                </a:lnTo>
                <a:lnTo>
                  <a:pt x="57452" y="14858"/>
                </a:lnTo>
                <a:lnTo>
                  <a:pt x="47585" y="20573"/>
                </a:lnTo>
                <a:lnTo>
                  <a:pt x="52990" y="20573"/>
                </a:lnTo>
                <a:lnTo>
                  <a:pt x="54853" y="19811"/>
                </a:lnTo>
                <a:lnTo>
                  <a:pt x="56624" y="19049"/>
                </a:lnTo>
                <a:lnTo>
                  <a:pt x="58349" y="18160"/>
                </a:lnTo>
                <a:lnTo>
                  <a:pt x="60120" y="17144"/>
                </a:lnTo>
                <a:lnTo>
                  <a:pt x="61891" y="16255"/>
                </a:lnTo>
                <a:lnTo>
                  <a:pt x="73643" y="6985"/>
                </a:lnTo>
                <a:lnTo>
                  <a:pt x="75986" y="6985"/>
                </a:lnTo>
                <a:lnTo>
                  <a:pt x="75835" y="6350"/>
                </a:lnTo>
                <a:lnTo>
                  <a:pt x="60361" y="6349"/>
                </a:lnTo>
                <a:lnTo>
                  <a:pt x="60246" y="5841"/>
                </a:lnTo>
                <a:lnTo>
                  <a:pt x="59890" y="4698"/>
                </a:lnTo>
                <a:lnTo>
                  <a:pt x="59346" y="3682"/>
                </a:lnTo>
                <a:close/>
              </a:path>
              <a:path w="76200" h="51434">
                <a:moveTo>
                  <a:pt x="20438" y="18287"/>
                </a:moveTo>
                <a:lnTo>
                  <a:pt x="10384" y="18287"/>
                </a:lnTo>
                <a:lnTo>
                  <a:pt x="11097" y="18414"/>
                </a:lnTo>
                <a:lnTo>
                  <a:pt x="12546" y="18541"/>
                </a:lnTo>
                <a:lnTo>
                  <a:pt x="14788" y="18922"/>
                </a:lnTo>
                <a:lnTo>
                  <a:pt x="15858" y="19049"/>
                </a:lnTo>
                <a:lnTo>
                  <a:pt x="17111" y="19049"/>
                </a:lnTo>
                <a:lnTo>
                  <a:pt x="18491" y="18922"/>
                </a:lnTo>
                <a:lnTo>
                  <a:pt x="19192" y="18668"/>
                </a:lnTo>
                <a:lnTo>
                  <a:pt x="19940" y="18541"/>
                </a:lnTo>
                <a:lnTo>
                  <a:pt x="20438" y="18287"/>
                </a:lnTo>
                <a:close/>
              </a:path>
              <a:path w="76200" h="51434">
                <a:moveTo>
                  <a:pt x="33854" y="4952"/>
                </a:moveTo>
                <a:lnTo>
                  <a:pt x="33073" y="4952"/>
                </a:lnTo>
                <a:lnTo>
                  <a:pt x="32521" y="5079"/>
                </a:lnTo>
                <a:lnTo>
                  <a:pt x="31900" y="5079"/>
                </a:lnTo>
                <a:lnTo>
                  <a:pt x="31187" y="5206"/>
                </a:lnTo>
                <a:lnTo>
                  <a:pt x="30405" y="5460"/>
                </a:lnTo>
                <a:lnTo>
                  <a:pt x="29968" y="5714"/>
                </a:lnTo>
                <a:lnTo>
                  <a:pt x="29059" y="6095"/>
                </a:lnTo>
                <a:lnTo>
                  <a:pt x="28588" y="6222"/>
                </a:lnTo>
                <a:lnTo>
                  <a:pt x="28116" y="6603"/>
                </a:lnTo>
                <a:lnTo>
                  <a:pt x="26621" y="7619"/>
                </a:lnTo>
                <a:lnTo>
                  <a:pt x="26115" y="8000"/>
                </a:lnTo>
                <a:lnTo>
                  <a:pt x="25609" y="8508"/>
                </a:lnTo>
                <a:lnTo>
                  <a:pt x="24540" y="9524"/>
                </a:lnTo>
                <a:lnTo>
                  <a:pt x="23482" y="10794"/>
                </a:lnTo>
                <a:lnTo>
                  <a:pt x="22424" y="12191"/>
                </a:lnTo>
                <a:lnTo>
                  <a:pt x="22148" y="12699"/>
                </a:lnTo>
                <a:lnTo>
                  <a:pt x="19825" y="15874"/>
                </a:lnTo>
                <a:lnTo>
                  <a:pt x="19158" y="16255"/>
                </a:lnTo>
                <a:lnTo>
                  <a:pt x="18410" y="16763"/>
                </a:lnTo>
                <a:lnTo>
                  <a:pt x="18215" y="16763"/>
                </a:lnTo>
                <a:lnTo>
                  <a:pt x="17663" y="17017"/>
                </a:lnTo>
                <a:lnTo>
                  <a:pt x="21780" y="17017"/>
                </a:lnTo>
                <a:lnTo>
                  <a:pt x="22182" y="16128"/>
                </a:lnTo>
                <a:lnTo>
                  <a:pt x="23010" y="14731"/>
                </a:lnTo>
                <a:lnTo>
                  <a:pt x="32291" y="8254"/>
                </a:lnTo>
                <a:lnTo>
                  <a:pt x="32521" y="8127"/>
                </a:lnTo>
                <a:lnTo>
                  <a:pt x="33624" y="7746"/>
                </a:lnTo>
                <a:lnTo>
                  <a:pt x="34682" y="7619"/>
                </a:lnTo>
                <a:lnTo>
                  <a:pt x="38233" y="7619"/>
                </a:lnTo>
                <a:lnTo>
                  <a:pt x="37983" y="7111"/>
                </a:lnTo>
                <a:lnTo>
                  <a:pt x="34924" y="5206"/>
                </a:lnTo>
                <a:lnTo>
                  <a:pt x="33854" y="4952"/>
                </a:lnTo>
                <a:close/>
              </a:path>
              <a:path w="76200" h="51434">
                <a:moveTo>
                  <a:pt x="38233" y="7619"/>
                </a:moveTo>
                <a:lnTo>
                  <a:pt x="34682" y="7619"/>
                </a:lnTo>
                <a:lnTo>
                  <a:pt x="35901" y="7873"/>
                </a:lnTo>
                <a:lnTo>
                  <a:pt x="36223" y="8000"/>
                </a:lnTo>
                <a:lnTo>
                  <a:pt x="36534" y="8254"/>
                </a:lnTo>
                <a:lnTo>
                  <a:pt x="37166" y="8635"/>
                </a:lnTo>
                <a:lnTo>
                  <a:pt x="37477" y="8889"/>
                </a:lnTo>
                <a:lnTo>
                  <a:pt x="38063" y="9524"/>
                </a:lnTo>
                <a:lnTo>
                  <a:pt x="38891" y="10794"/>
                </a:lnTo>
                <a:lnTo>
                  <a:pt x="39557" y="12572"/>
                </a:lnTo>
                <a:lnTo>
                  <a:pt x="39800" y="13334"/>
                </a:lnTo>
                <a:lnTo>
                  <a:pt x="39949" y="13334"/>
                </a:lnTo>
                <a:lnTo>
                  <a:pt x="40697" y="13207"/>
                </a:lnTo>
                <a:lnTo>
                  <a:pt x="41053" y="12953"/>
                </a:lnTo>
                <a:lnTo>
                  <a:pt x="41916" y="12572"/>
                </a:lnTo>
                <a:lnTo>
                  <a:pt x="42433" y="12318"/>
                </a:lnTo>
                <a:lnTo>
                  <a:pt x="42985" y="11937"/>
                </a:lnTo>
                <a:lnTo>
                  <a:pt x="44745" y="10286"/>
                </a:lnTo>
                <a:lnTo>
                  <a:pt x="45229" y="9651"/>
                </a:lnTo>
                <a:lnTo>
                  <a:pt x="38891" y="9651"/>
                </a:lnTo>
                <a:lnTo>
                  <a:pt x="38776" y="9016"/>
                </a:lnTo>
                <a:lnTo>
                  <a:pt x="38581" y="8254"/>
                </a:lnTo>
                <a:lnTo>
                  <a:pt x="38420" y="8000"/>
                </a:lnTo>
                <a:lnTo>
                  <a:pt x="38233" y="7619"/>
                </a:lnTo>
                <a:close/>
              </a:path>
              <a:path w="76200" h="51434">
                <a:moveTo>
                  <a:pt x="54692" y="380"/>
                </a:moveTo>
                <a:lnTo>
                  <a:pt x="48643" y="2285"/>
                </a:lnTo>
                <a:lnTo>
                  <a:pt x="47654" y="2920"/>
                </a:lnTo>
                <a:lnTo>
                  <a:pt x="47585" y="3301"/>
                </a:lnTo>
                <a:lnTo>
                  <a:pt x="47424" y="3428"/>
                </a:lnTo>
                <a:lnTo>
                  <a:pt x="46642" y="4444"/>
                </a:lnTo>
                <a:lnTo>
                  <a:pt x="46171" y="4825"/>
                </a:lnTo>
                <a:lnTo>
                  <a:pt x="44871" y="5968"/>
                </a:lnTo>
                <a:lnTo>
                  <a:pt x="44043" y="6476"/>
                </a:lnTo>
                <a:lnTo>
                  <a:pt x="43020" y="7238"/>
                </a:lnTo>
                <a:lnTo>
                  <a:pt x="41835" y="8000"/>
                </a:lnTo>
                <a:lnTo>
                  <a:pt x="38891" y="9651"/>
                </a:lnTo>
                <a:lnTo>
                  <a:pt x="45229" y="9651"/>
                </a:lnTo>
                <a:lnTo>
                  <a:pt x="46044" y="8635"/>
                </a:lnTo>
                <a:lnTo>
                  <a:pt x="47183" y="6857"/>
                </a:lnTo>
                <a:lnTo>
                  <a:pt x="47735" y="6349"/>
                </a:lnTo>
                <a:lnTo>
                  <a:pt x="54220" y="3809"/>
                </a:lnTo>
                <a:lnTo>
                  <a:pt x="54542" y="3682"/>
                </a:lnTo>
                <a:lnTo>
                  <a:pt x="59346" y="3682"/>
                </a:lnTo>
                <a:lnTo>
                  <a:pt x="59142" y="3301"/>
                </a:lnTo>
                <a:lnTo>
                  <a:pt x="58625" y="2539"/>
                </a:lnTo>
                <a:lnTo>
                  <a:pt x="57958" y="1904"/>
                </a:lnTo>
                <a:lnTo>
                  <a:pt x="57210" y="1269"/>
                </a:lnTo>
                <a:lnTo>
                  <a:pt x="55842" y="507"/>
                </a:lnTo>
                <a:lnTo>
                  <a:pt x="55290" y="507"/>
                </a:lnTo>
                <a:lnTo>
                  <a:pt x="54692" y="380"/>
                </a:lnTo>
                <a:close/>
              </a:path>
              <a:path w="76200" h="51434">
                <a:moveTo>
                  <a:pt x="69871" y="127"/>
                </a:moveTo>
                <a:lnTo>
                  <a:pt x="67157" y="126"/>
                </a:lnTo>
                <a:lnTo>
                  <a:pt x="66571" y="380"/>
                </a:lnTo>
                <a:lnTo>
                  <a:pt x="65985" y="507"/>
                </a:lnTo>
                <a:lnTo>
                  <a:pt x="60361" y="6349"/>
                </a:lnTo>
                <a:lnTo>
                  <a:pt x="75835" y="6350"/>
                </a:lnTo>
                <a:lnTo>
                  <a:pt x="71251" y="635"/>
                </a:lnTo>
                <a:lnTo>
                  <a:pt x="70343" y="254"/>
                </a:lnTo>
                <a:lnTo>
                  <a:pt x="69871" y="127"/>
                </a:lnTo>
                <a:close/>
              </a:path>
              <a:path w="76200" h="51434">
                <a:moveTo>
                  <a:pt x="68813" y="0"/>
                </a:moveTo>
                <a:lnTo>
                  <a:pt x="68261" y="0"/>
                </a:lnTo>
                <a:lnTo>
                  <a:pt x="67709" y="126"/>
                </a:lnTo>
                <a:lnTo>
                  <a:pt x="69365" y="127"/>
                </a:lnTo>
                <a:lnTo>
                  <a:pt x="6881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96122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12189" y="48041"/>
                </a:moveTo>
                <a:lnTo>
                  <a:pt x="2196" y="48041"/>
                </a:lnTo>
                <a:lnTo>
                  <a:pt x="2698" y="48432"/>
                </a:lnTo>
                <a:lnTo>
                  <a:pt x="3541" y="48941"/>
                </a:lnTo>
                <a:lnTo>
                  <a:pt x="4438" y="49333"/>
                </a:lnTo>
                <a:lnTo>
                  <a:pt x="5301" y="49567"/>
                </a:lnTo>
                <a:lnTo>
                  <a:pt x="6175" y="49724"/>
                </a:lnTo>
                <a:lnTo>
                  <a:pt x="7428" y="49724"/>
                </a:lnTo>
                <a:lnTo>
                  <a:pt x="8210" y="49646"/>
                </a:lnTo>
                <a:lnTo>
                  <a:pt x="12189" y="48041"/>
                </a:lnTo>
                <a:close/>
              </a:path>
              <a:path w="20954" h="50165">
                <a:moveTo>
                  <a:pt x="7624" y="1096"/>
                </a:moveTo>
                <a:lnTo>
                  <a:pt x="0" y="48510"/>
                </a:lnTo>
                <a:lnTo>
                  <a:pt x="908" y="48510"/>
                </a:lnTo>
                <a:lnTo>
                  <a:pt x="1366" y="48393"/>
                </a:lnTo>
                <a:lnTo>
                  <a:pt x="2046" y="48159"/>
                </a:lnTo>
                <a:lnTo>
                  <a:pt x="2196" y="48041"/>
                </a:lnTo>
                <a:lnTo>
                  <a:pt x="12189" y="48041"/>
                </a:lnTo>
                <a:lnTo>
                  <a:pt x="20871" y="28739"/>
                </a:lnTo>
                <a:lnTo>
                  <a:pt x="20791" y="22709"/>
                </a:lnTo>
                <a:lnTo>
                  <a:pt x="11327" y="2036"/>
                </a:lnTo>
                <a:lnTo>
                  <a:pt x="10970" y="1840"/>
                </a:lnTo>
                <a:lnTo>
                  <a:pt x="10303" y="1526"/>
                </a:lnTo>
                <a:lnTo>
                  <a:pt x="9901" y="1409"/>
                </a:lnTo>
                <a:lnTo>
                  <a:pt x="8808" y="1175"/>
                </a:lnTo>
                <a:lnTo>
                  <a:pt x="8417" y="1134"/>
                </a:lnTo>
                <a:lnTo>
                  <a:pt x="7624" y="1096"/>
                </a:lnTo>
                <a:close/>
              </a:path>
              <a:path w="20954" h="50165">
                <a:moveTo>
                  <a:pt x="15455" y="0"/>
                </a:moveTo>
                <a:lnTo>
                  <a:pt x="11327" y="2036"/>
                </a:lnTo>
                <a:lnTo>
                  <a:pt x="16190" y="2036"/>
                </a:lnTo>
                <a:lnTo>
                  <a:pt x="1545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18902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1" y="0"/>
                </a:moveTo>
                <a:lnTo>
                  <a:pt x="0" y="148"/>
                </a:lnTo>
                <a:lnTo>
                  <a:pt x="160" y="148"/>
                </a:lnTo>
                <a:lnTo>
                  <a:pt x="551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18396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57" y="0"/>
                </a:moveTo>
                <a:lnTo>
                  <a:pt x="0" y="309"/>
                </a:lnTo>
                <a:lnTo>
                  <a:pt x="229" y="309"/>
                </a:lnTo>
                <a:lnTo>
                  <a:pt x="1057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17844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8" y="0"/>
                </a:moveTo>
                <a:lnTo>
                  <a:pt x="1057" y="0"/>
                </a:lnTo>
                <a:lnTo>
                  <a:pt x="0" y="320"/>
                </a:lnTo>
                <a:lnTo>
                  <a:pt x="356" y="320"/>
                </a:lnTo>
                <a:lnTo>
                  <a:pt x="781" y="194"/>
                </a:lnTo>
                <a:lnTo>
                  <a:pt x="121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17338" y="210717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1287" y="0"/>
                </a:moveTo>
                <a:lnTo>
                  <a:pt x="1057" y="0"/>
                </a:lnTo>
                <a:lnTo>
                  <a:pt x="0" y="355"/>
                </a:lnTo>
                <a:lnTo>
                  <a:pt x="390" y="355"/>
                </a:lnTo>
                <a:lnTo>
                  <a:pt x="862" y="194"/>
                </a:lnTo>
                <a:lnTo>
                  <a:pt x="1287" y="0"/>
                </a:lnTo>
                <a:close/>
              </a:path>
              <a:path w="7620" h="635">
                <a:moveTo>
                  <a:pt x="7106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16820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1379" y="0"/>
                </a:moveTo>
                <a:lnTo>
                  <a:pt x="1023" y="0"/>
                </a:lnTo>
                <a:lnTo>
                  <a:pt x="0" y="343"/>
                </a:lnTo>
                <a:lnTo>
                  <a:pt x="436" y="343"/>
                </a:lnTo>
                <a:lnTo>
                  <a:pt x="908" y="194"/>
                </a:lnTo>
                <a:lnTo>
                  <a:pt x="1379" y="0"/>
                </a:lnTo>
                <a:close/>
              </a:path>
              <a:path w="8254" h="635">
                <a:moveTo>
                  <a:pt x="7624" y="114"/>
                </a:moveTo>
                <a:lnTo>
                  <a:pt x="7313" y="343"/>
                </a:lnTo>
                <a:lnTo>
                  <a:pt x="7750" y="343"/>
                </a:lnTo>
                <a:lnTo>
                  <a:pt x="762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16268" y="211072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436" y="309"/>
                </a:lnTo>
                <a:lnTo>
                  <a:pt x="1460" y="0"/>
                </a:lnTo>
                <a:close/>
              </a:path>
              <a:path w="8889" h="635">
                <a:moveTo>
                  <a:pt x="8222" y="0"/>
                </a:moveTo>
                <a:lnTo>
                  <a:pt x="7589" y="309"/>
                </a:lnTo>
                <a:lnTo>
                  <a:pt x="8371" y="309"/>
                </a:lnTo>
                <a:lnTo>
                  <a:pt x="8222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15762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1494" y="0"/>
                </a:moveTo>
                <a:lnTo>
                  <a:pt x="1057" y="0"/>
                </a:lnTo>
                <a:lnTo>
                  <a:pt x="0" y="320"/>
                </a:lnTo>
                <a:lnTo>
                  <a:pt x="390" y="320"/>
                </a:lnTo>
                <a:lnTo>
                  <a:pt x="1494" y="0"/>
                </a:lnTo>
                <a:close/>
              </a:path>
              <a:path w="9525" h="635">
                <a:moveTo>
                  <a:pt x="8808" y="0"/>
                </a:moveTo>
                <a:lnTo>
                  <a:pt x="8371" y="0"/>
                </a:lnTo>
                <a:lnTo>
                  <a:pt x="7819" y="320"/>
                </a:lnTo>
                <a:lnTo>
                  <a:pt x="9004" y="320"/>
                </a:lnTo>
                <a:lnTo>
                  <a:pt x="8877" y="160"/>
                </a:lnTo>
                <a:lnTo>
                  <a:pt x="880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15245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1460" y="0"/>
                </a:moveTo>
                <a:lnTo>
                  <a:pt x="1023" y="0"/>
                </a:lnTo>
                <a:lnTo>
                  <a:pt x="0" y="309"/>
                </a:lnTo>
                <a:lnTo>
                  <a:pt x="275" y="309"/>
                </a:lnTo>
                <a:lnTo>
                  <a:pt x="597" y="240"/>
                </a:lnTo>
                <a:lnTo>
                  <a:pt x="1460" y="0"/>
                </a:lnTo>
                <a:close/>
              </a:path>
              <a:path w="10160" h="635">
                <a:moveTo>
                  <a:pt x="9395" y="0"/>
                </a:moveTo>
                <a:lnTo>
                  <a:pt x="8613" y="0"/>
                </a:lnTo>
                <a:lnTo>
                  <a:pt x="8061" y="309"/>
                </a:lnTo>
                <a:lnTo>
                  <a:pt x="9602" y="309"/>
                </a:lnTo>
                <a:lnTo>
                  <a:pt x="9521" y="160"/>
                </a:lnTo>
                <a:lnTo>
                  <a:pt x="939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14693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1460" y="0"/>
                </a:lnTo>
                <a:close/>
              </a:path>
              <a:path w="10795" h="635">
                <a:moveTo>
                  <a:pt x="10073" y="0"/>
                </a:moveTo>
                <a:lnTo>
                  <a:pt x="8889" y="0"/>
                </a:lnTo>
                <a:lnTo>
                  <a:pt x="8337" y="309"/>
                </a:lnTo>
                <a:lnTo>
                  <a:pt x="10223" y="309"/>
                </a:lnTo>
                <a:lnTo>
                  <a:pt x="1007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14429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092" y="0"/>
                </a:moveTo>
                <a:lnTo>
                  <a:pt x="816" y="0"/>
                </a:lnTo>
                <a:lnTo>
                  <a:pt x="0" y="240"/>
                </a:lnTo>
                <a:lnTo>
                  <a:pt x="1092" y="0"/>
                </a:lnTo>
                <a:close/>
              </a:path>
              <a:path w="10795" h="635">
                <a:moveTo>
                  <a:pt x="10418" y="0"/>
                </a:moveTo>
                <a:lnTo>
                  <a:pt x="8877" y="0"/>
                </a:lnTo>
                <a:lnTo>
                  <a:pt x="8325" y="320"/>
                </a:lnTo>
                <a:lnTo>
                  <a:pt x="10568" y="320"/>
                </a:lnTo>
                <a:lnTo>
                  <a:pt x="10418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14429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390" y="0"/>
                </a:moveTo>
                <a:lnTo>
                  <a:pt x="0" y="80"/>
                </a:lnTo>
                <a:lnTo>
                  <a:pt x="390" y="0"/>
                </a:lnTo>
                <a:close/>
              </a:path>
              <a:path w="10795" h="635">
                <a:moveTo>
                  <a:pt x="10487" y="0"/>
                </a:moveTo>
                <a:lnTo>
                  <a:pt x="8601" y="0"/>
                </a:lnTo>
                <a:lnTo>
                  <a:pt x="8325" y="160"/>
                </a:lnTo>
                <a:lnTo>
                  <a:pt x="8015" y="309"/>
                </a:lnTo>
                <a:lnTo>
                  <a:pt x="10648" y="309"/>
                </a:lnTo>
                <a:lnTo>
                  <a:pt x="10487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22133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620" y="0"/>
                </a:moveTo>
                <a:lnTo>
                  <a:pt x="2863" y="0"/>
                </a:lnTo>
                <a:lnTo>
                  <a:pt x="3024" y="309"/>
                </a:lnTo>
                <a:lnTo>
                  <a:pt x="0" y="309"/>
                </a:lnTo>
                <a:lnTo>
                  <a:pt x="62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21811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632" y="0"/>
                </a:moveTo>
                <a:lnTo>
                  <a:pt x="3265" y="0"/>
                </a:lnTo>
                <a:lnTo>
                  <a:pt x="3426" y="320"/>
                </a:lnTo>
                <a:lnTo>
                  <a:pt x="0" y="320"/>
                </a:lnTo>
                <a:lnTo>
                  <a:pt x="632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32145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678" y="0"/>
                </a:moveTo>
                <a:lnTo>
                  <a:pt x="3702" y="0"/>
                </a:lnTo>
                <a:lnTo>
                  <a:pt x="3863" y="309"/>
                </a:lnTo>
                <a:lnTo>
                  <a:pt x="0" y="309"/>
                </a:lnTo>
                <a:lnTo>
                  <a:pt x="678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321144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093" y="0"/>
                </a:moveTo>
                <a:lnTo>
                  <a:pt x="666" y="0"/>
                </a:lnTo>
                <a:lnTo>
                  <a:pt x="310" y="148"/>
                </a:lnTo>
                <a:lnTo>
                  <a:pt x="0" y="309"/>
                </a:lnTo>
                <a:lnTo>
                  <a:pt x="4243" y="309"/>
                </a:lnTo>
                <a:lnTo>
                  <a:pt x="4093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20753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701" y="0"/>
                </a:moveTo>
                <a:lnTo>
                  <a:pt x="4565" y="0"/>
                </a:lnTo>
                <a:lnTo>
                  <a:pt x="4680" y="320"/>
                </a:lnTo>
                <a:lnTo>
                  <a:pt x="0" y="320"/>
                </a:lnTo>
                <a:lnTo>
                  <a:pt x="701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20397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4990" y="0"/>
                </a:moveTo>
                <a:lnTo>
                  <a:pt x="747" y="0"/>
                </a:lnTo>
                <a:lnTo>
                  <a:pt x="0" y="309"/>
                </a:lnTo>
                <a:lnTo>
                  <a:pt x="5117" y="309"/>
                </a:lnTo>
                <a:lnTo>
                  <a:pt x="4990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20006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427" y="0"/>
                </a:moveTo>
                <a:lnTo>
                  <a:pt x="747" y="0"/>
                </a:lnTo>
                <a:lnTo>
                  <a:pt x="0" y="355"/>
                </a:lnTo>
                <a:lnTo>
                  <a:pt x="5577" y="355"/>
                </a:lnTo>
                <a:lnTo>
                  <a:pt x="5508" y="148"/>
                </a:lnTo>
                <a:lnTo>
                  <a:pt x="5427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19569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945" y="0"/>
                </a:moveTo>
                <a:lnTo>
                  <a:pt x="827" y="0"/>
                </a:lnTo>
                <a:lnTo>
                  <a:pt x="402" y="206"/>
                </a:lnTo>
                <a:lnTo>
                  <a:pt x="0" y="355"/>
                </a:lnTo>
                <a:lnTo>
                  <a:pt x="6060" y="355"/>
                </a:lnTo>
                <a:lnTo>
                  <a:pt x="5945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19143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5" h="635">
                <a:moveTo>
                  <a:pt x="6439" y="0"/>
                </a:moveTo>
                <a:lnTo>
                  <a:pt x="862" y="0"/>
                </a:lnTo>
                <a:lnTo>
                  <a:pt x="0" y="309"/>
                </a:lnTo>
                <a:lnTo>
                  <a:pt x="6566" y="309"/>
                </a:lnTo>
                <a:lnTo>
                  <a:pt x="6439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95397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232" y="0"/>
                </a:moveTo>
                <a:lnTo>
                  <a:pt x="24172" y="0"/>
                </a:lnTo>
                <a:lnTo>
                  <a:pt x="23309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  <a:path w="30479" h="635">
                <a:moveTo>
                  <a:pt x="0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95351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359" y="0"/>
                </a:moveTo>
                <a:lnTo>
                  <a:pt x="23792" y="0"/>
                </a:lnTo>
                <a:lnTo>
                  <a:pt x="22849" y="309"/>
                </a:lnTo>
                <a:lnTo>
                  <a:pt x="30474" y="309"/>
                </a:lnTo>
                <a:lnTo>
                  <a:pt x="30359" y="0"/>
                </a:lnTo>
                <a:close/>
              </a:path>
              <a:path w="30479" h="635">
                <a:moveTo>
                  <a:pt x="0" y="114"/>
                </a:moveTo>
                <a:lnTo>
                  <a:pt x="241" y="309"/>
                </a:lnTo>
                <a:lnTo>
                  <a:pt x="747" y="309"/>
                </a:lnTo>
                <a:lnTo>
                  <a:pt x="0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95397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0" y="0"/>
                </a:moveTo>
                <a:lnTo>
                  <a:pt x="390" y="309"/>
                </a:lnTo>
                <a:lnTo>
                  <a:pt x="1448" y="309"/>
                </a:lnTo>
                <a:lnTo>
                  <a:pt x="80" y="0"/>
                </a:lnTo>
                <a:close/>
              </a:path>
              <a:path w="30479" h="635">
                <a:moveTo>
                  <a:pt x="30347" y="0"/>
                </a:moveTo>
                <a:lnTo>
                  <a:pt x="23309" y="0"/>
                </a:lnTo>
                <a:lnTo>
                  <a:pt x="22286" y="309"/>
                </a:lnTo>
                <a:lnTo>
                  <a:pt x="30462" y="309"/>
                </a:lnTo>
                <a:lnTo>
                  <a:pt x="30347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95592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505" y="0"/>
                </a:moveTo>
                <a:lnTo>
                  <a:pt x="0" y="0"/>
                </a:lnTo>
                <a:lnTo>
                  <a:pt x="390" y="320"/>
                </a:lnTo>
                <a:lnTo>
                  <a:pt x="2196" y="320"/>
                </a:lnTo>
                <a:lnTo>
                  <a:pt x="505" y="0"/>
                </a:lnTo>
                <a:close/>
              </a:path>
              <a:path w="30479" h="635">
                <a:moveTo>
                  <a:pt x="2127" y="274"/>
                </a:moveTo>
                <a:close/>
              </a:path>
              <a:path w="30479" h="635">
                <a:moveTo>
                  <a:pt x="30232" y="0"/>
                </a:moveTo>
                <a:lnTo>
                  <a:pt x="22608" y="0"/>
                </a:lnTo>
                <a:lnTo>
                  <a:pt x="21538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9578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057" y="0"/>
                </a:moveTo>
                <a:lnTo>
                  <a:pt x="0" y="0"/>
                </a:lnTo>
                <a:lnTo>
                  <a:pt x="251" y="194"/>
                </a:lnTo>
                <a:lnTo>
                  <a:pt x="436" y="309"/>
                </a:lnTo>
                <a:lnTo>
                  <a:pt x="2633" y="309"/>
                </a:lnTo>
                <a:lnTo>
                  <a:pt x="1972" y="143"/>
                </a:lnTo>
                <a:lnTo>
                  <a:pt x="1057" y="0"/>
                </a:lnTo>
                <a:close/>
              </a:path>
              <a:path w="30479" h="635">
                <a:moveTo>
                  <a:pt x="30071" y="0"/>
                </a:moveTo>
                <a:lnTo>
                  <a:pt x="21895" y="0"/>
                </a:lnTo>
                <a:lnTo>
                  <a:pt x="20756" y="309"/>
                </a:lnTo>
                <a:lnTo>
                  <a:pt x="30198" y="309"/>
                </a:lnTo>
                <a:lnTo>
                  <a:pt x="30071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95983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805" y="0"/>
                </a:moveTo>
                <a:lnTo>
                  <a:pt x="0" y="0"/>
                </a:lnTo>
                <a:lnTo>
                  <a:pt x="297" y="194"/>
                </a:lnTo>
                <a:lnTo>
                  <a:pt x="436" y="309"/>
                </a:lnTo>
                <a:lnTo>
                  <a:pt x="3150" y="309"/>
                </a:lnTo>
                <a:lnTo>
                  <a:pt x="2713" y="194"/>
                </a:lnTo>
                <a:lnTo>
                  <a:pt x="1805" y="0"/>
                </a:lnTo>
                <a:close/>
              </a:path>
              <a:path w="30479" h="635">
                <a:moveTo>
                  <a:pt x="29956" y="0"/>
                </a:moveTo>
                <a:lnTo>
                  <a:pt x="21147" y="0"/>
                </a:lnTo>
                <a:lnTo>
                  <a:pt x="19928" y="309"/>
                </a:lnTo>
                <a:lnTo>
                  <a:pt x="30037" y="309"/>
                </a:lnTo>
                <a:lnTo>
                  <a:pt x="29956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96225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196" y="0"/>
                </a:moveTo>
                <a:lnTo>
                  <a:pt x="0" y="0"/>
                </a:lnTo>
                <a:lnTo>
                  <a:pt x="425" y="320"/>
                </a:lnTo>
                <a:lnTo>
                  <a:pt x="3725" y="320"/>
                </a:lnTo>
                <a:lnTo>
                  <a:pt x="3254" y="240"/>
                </a:lnTo>
                <a:lnTo>
                  <a:pt x="2196" y="0"/>
                </a:lnTo>
                <a:close/>
              </a:path>
              <a:path w="29845" h="635">
                <a:moveTo>
                  <a:pt x="29761" y="0"/>
                </a:moveTo>
                <a:lnTo>
                  <a:pt x="20319" y="0"/>
                </a:lnTo>
                <a:lnTo>
                  <a:pt x="18939" y="320"/>
                </a:lnTo>
                <a:lnTo>
                  <a:pt x="29830" y="320"/>
                </a:lnTo>
                <a:lnTo>
                  <a:pt x="2976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96420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713" y="0"/>
                </a:moveTo>
                <a:lnTo>
                  <a:pt x="0" y="0"/>
                </a:lnTo>
                <a:lnTo>
                  <a:pt x="425" y="309"/>
                </a:lnTo>
                <a:lnTo>
                  <a:pt x="4404" y="309"/>
                </a:lnTo>
                <a:lnTo>
                  <a:pt x="3495" y="160"/>
                </a:lnTo>
                <a:lnTo>
                  <a:pt x="2713" y="0"/>
                </a:lnTo>
                <a:close/>
              </a:path>
              <a:path w="29845" h="635">
                <a:moveTo>
                  <a:pt x="29600" y="0"/>
                </a:moveTo>
                <a:lnTo>
                  <a:pt x="19491" y="0"/>
                </a:lnTo>
                <a:lnTo>
                  <a:pt x="17962" y="309"/>
                </a:lnTo>
                <a:lnTo>
                  <a:pt x="29715" y="309"/>
                </a:lnTo>
                <a:lnTo>
                  <a:pt x="29600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96650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300" y="0"/>
                </a:moveTo>
                <a:lnTo>
                  <a:pt x="0" y="0"/>
                </a:lnTo>
                <a:lnTo>
                  <a:pt x="436" y="309"/>
                </a:lnTo>
                <a:lnTo>
                  <a:pt x="5232" y="309"/>
                </a:lnTo>
                <a:lnTo>
                  <a:pt x="3300" y="0"/>
                </a:lnTo>
                <a:close/>
              </a:path>
              <a:path w="29845" h="635">
                <a:moveTo>
                  <a:pt x="29404" y="0"/>
                </a:moveTo>
                <a:lnTo>
                  <a:pt x="18514" y="0"/>
                </a:lnTo>
                <a:lnTo>
                  <a:pt x="18088" y="68"/>
                </a:lnTo>
                <a:lnTo>
                  <a:pt x="17651" y="194"/>
                </a:lnTo>
                <a:lnTo>
                  <a:pt x="17226" y="229"/>
                </a:lnTo>
                <a:lnTo>
                  <a:pt x="16754" y="309"/>
                </a:lnTo>
                <a:lnTo>
                  <a:pt x="29531" y="309"/>
                </a:lnTo>
                <a:lnTo>
                  <a:pt x="29404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96846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978" y="0"/>
                </a:moveTo>
                <a:lnTo>
                  <a:pt x="0" y="0"/>
                </a:lnTo>
                <a:lnTo>
                  <a:pt x="471" y="320"/>
                </a:lnTo>
                <a:lnTo>
                  <a:pt x="6290" y="320"/>
                </a:lnTo>
                <a:lnTo>
                  <a:pt x="3978" y="0"/>
                </a:lnTo>
                <a:close/>
              </a:path>
              <a:path w="29845" h="635">
                <a:moveTo>
                  <a:pt x="29289" y="0"/>
                </a:moveTo>
                <a:lnTo>
                  <a:pt x="17536" y="0"/>
                </a:lnTo>
                <a:lnTo>
                  <a:pt x="16984" y="125"/>
                </a:lnTo>
                <a:lnTo>
                  <a:pt x="15927" y="274"/>
                </a:lnTo>
                <a:lnTo>
                  <a:pt x="15409" y="320"/>
                </a:lnTo>
                <a:lnTo>
                  <a:pt x="29370" y="320"/>
                </a:lnTo>
                <a:lnTo>
                  <a:pt x="29289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97087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4795" y="0"/>
                </a:moveTo>
                <a:lnTo>
                  <a:pt x="0" y="0"/>
                </a:lnTo>
                <a:lnTo>
                  <a:pt x="471" y="309"/>
                </a:lnTo>
                <a:lnTo>
                  <a:pt x="7865" y="309"/>
                </a:lnTo>
                <a:lnTo>
                  <a:pt x="7037" y="274"/>
                </a:lnTo>
                <a:lnTo>
                  <a:pt x="5496" y="114"/>
                </a:lnTo>
                <a:lnTo>
                  <a:pt x="4795" y="0"/>
                </a:lnTo>
                <a:close/>
              </a:path>
              <a:path w="29210" h="635">
                <a:moveTo>
                  <a:pt x="29094" y="0"/>
                </a:moveTo>
                <a:lnTo>
                  <a:pt x="16318" y="0"/>
                </a:lnTo>
                <a:lnTo>
                  <a:pt x="15605" y="114"/>
                </a:lnTo>
                <a:lnTo>
                  <a:pt x="14190" y="274"/>
                </a:lnTo>
                <a:lnTo>
                  <a:pt x="13477" y="309"/>
                </a:lnTo>
                <a:lnTo>
                  <a:pt x="29174" y="309"/>
                </a:lnTo>
                <a:lnTo>
                  <a:pt x="2909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97317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5818" y="0"/>
                </a:moveTo>
                <a:lnTo>
                  <a:pt x="0" y="0"/>
                </a:lnTo>
                <a:lnTo>
                  <a:pt x="471" y="309"/>
                </a:lnTo>
                <a:lnTo>
                  <a:pt x="28944" y="309"/>
                </a:lnTo>
                <a:lnTo>
                  <a:pt x="10073" y="274"/>
                </a:lnTo>
                <a:lnTo>
                  <a:pt x="7831" y="194"/>
                </a:lnTo>
                <a:lnTo>
                  <a:pt x="6807" y="114"/>
                </a:lnTo>
                <a:lnTo>
                  <a:pt x="5818" y="0"/>
                </a:lnTo>
                <a:close/>
              </a:path>
              <a:path w="29210" h="635">
                <a:moveTo>
                  <a:pt x="28898" y="0"/>
                </a:moveTo>
                <a:lnTo>
                  <a:pt x="14938" y="0"/>
                </a:lnTo>
                <a:lnTo>
                  <a:pt x="13684" y="148"/>
                </a:lnTo>
                <a:lnTo>
                  <a:pt x="12431" y="229"/>
                </a:lnTo>
                <a:lnTo>
                  <a:pt x="11212" y="274"/>
                </a:lnTo>
                <a:lnTo>
                  <a:pt x="28944" y="274"/>
                </a:lnTo>
                <a:lnTo>
                  <a:pt x="28898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97559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7394" y="0"/>
                </a:moveTo>
                <a:lnTo>
                  <a:pt x="0" y="0"/>
                </a:lnTo>
                <a:lnTo>
                  <a:pt x="471" y="355"/>
                </a:lnTo>
                <a:lnTo>
                  <a:pt x="28737" y="355"/>
                </a:lnTo>
                <a:lnTo>
                  <a:pt x="28703" y="125"/>
                </a:lnTo>
                <a:lnTo>
                  <a:pt x="10062" y="125"/>
                </a:lnTo>
                <a:lnTo>
                  <a:pt x="8682" y="80"/>
                </a:lnTo>
                <a:lnTo>
                  <a:pt x="7394" y="0"/>
                </a:lnTo>
                <a:close/>
              </a:path>
              <a:path w="29210" h="635">
                <a:moveTo>
                  <a:pt x="28703" y="0"/>
                </a:moveTo>
                <a:lnTo>
                  <a:pt x="13006" y="0"/>
                </a:lnTo>
                <a:lnTo>
                  <a:pt x="11522" y="80"/>
                </a:lnTo>
                <a:lnTo>
                  <a:pt x="10062" y="125"/>
                </a:lnTo>
                <a:lnTo>
                  <a:pt x="28703" y="125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97789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473" y="0"/>
                </a:moveTo>
                <a:lnTo>
                  <a:pt x="0" y="0"/>
                </a:lnTo>
                <a:lnTo>
                  <a:pt x="241" y="194"/>
                </a:lnTo>
                <a:lnTo>
                  <a:pt x="517" y="355"/>
                </a:lnTo>
                <a:lnTo>
                  <a:pt x="28542" y="355"/>
                </a:lnTo>
                <a:lnTo>
                  <a:pt x="28473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98030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0" y="0"/>
                </a:moveTo>
                <a:lnTo>
                  <a:pt x="28266" y="0"/>
                </a:lnTo>
                <a:lnTo>
                  <a:pt x="28346" y="309"/>
                </a:lnTo>
                <a:lnTo>
                  <a:pt x="505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98306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24" y="0"/>
                </a:moveTo>
                <a:lnTo>
                  <a:pt x="0" y="0"/>
                </a:lnTo>
                <a:lnTo>
                  <a:pt x="505" y="309"/>
                </a:lnTo>
                <a:lnTo>
                  <a:pt x="28070" y="309"/>
                </a:lnTo>
                <a:lnTo>
                  <a:pt x="28024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98536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840" y="0"/>
                </a:moveTo>
                <a:lnTo>
                  <a:pt x="0" y="0"/>
                </a:lnTo>
                <a:lnTo>
                  <a:pt x="551" y="320"/>
                </a:lnTo>
                <a:lnTo>
                  <a:pt x="27875" y="320"/>
                </a:lnTo>
                <a:lnTo>
                  <a:pt x="27840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98812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564" y="0"/>
                </a:moveTo>
                <a:lnTo>
                  <a:pt x="0" y="0"/>
                </a:lnTo>
                <a:lnTo>
                  <a:pt x="551" y="309"/>
                </a:lnTo>
                <a:lnTo>
                  <a:pt x="27599" y="309"/>
                </a:lnTo>
                <a:lnTo>
                  <a:pt x="27564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99088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0" y="0"/>
                </a:moveTo>
                <a:lnTo>
                  <a:pt x="27323" y="0"/>
                </a:lnTo>
                <a:lnTo>
                  <a:pt x="27323" y="309"/>
                </a:lnTo>
                <a:lnTo>
                  <a:pt x="551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99364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241" y="125"/>
                </a:lnTo>
                <a:lnTo>
                  <a:pt x="471" y="274"/>
                </a:lnTo>
                <a:lnTo>
                  <a:pt x="27047" y="274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99640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195" y="114"/>
                </a:lnTo>
                <a:lnTo>
                  <a:pt x="26771" y="114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42671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89" h="28575">
                <a:moveTo>
                  <a:pt x="14271" y="0"/>
                </a:moveTo>
                <a:lnTo>
                  <a:pt x="13960" y="0"/>
                </a:lnTo>
                <a:lnTo>
                  <a:pt x="13247" y="114"/>
                </a:lnTo>
                <a:lnTo>
                  <a:pt x="12971" y="274"/>
                </a:lnTo>
                <a:lnTo>
                  <a:pt x="12891" y="4466"/>
                </a:lnTo>
                <a:lnTo>
                  <a:pt x="12776" y="5474"/>
                </a:lnTo>
                <a:lnTo>
                  <a:pt x="0" y="19767"/>
                </a:lnTo>
                <a:lnTo>
                  <a:pt x="1253" y="20282"/>
                </a:lnTo>
                <a:lnTo>
                  <a:pt x="17226" y="28425"/>
                </a:lnTo>
                <a:lnTo>
                  <a:pt x="18836" y="28104"/>
                </a:lnTo>
                <a:lnTo>
                  <a:pt x="34245" y="15380"/>
                </a:lnTo>
                <a:lnTo>
                  <a:pt x="33317" y="13388"/>
                </a:lnTo>
                <a:lnTo>
                  <a:pt x="32199" y="10685"/>
                </a:lnTo>
                <a:lnTo>
                  <a:pt x="15881" y="274"/>
                </a:lnTo>
                <a:lnTo>
                  <a:pt x="15685" y="229"/>
                </a:lnTo>
                <a:lnTo>
                  <a:pt x="15409" y="194"/>
                </a:lnTo>
                <a:lnTo>
                  <a:pt x="15214" y="148"/>
                </a:lnTo>
                <a:lnTo>
                  <a:pt x="14662" y="34"/>
                </a:lnTo>
                <a:lnTo>
                  <a:pt x="14271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3462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66623" y="25146"/>
                </a:moveTo>
                <a:lnTo>
                  <a:pt x="42484" y="25145"/>
                </a:lnTo>
                <a:lnTo>
                  <a:pt x="43231" y="27431"/>
                </a:lnTo>
                <a:lnTo>
                  <a:pt x="43542" y="28701"/>
                </a:lnTo>
                <a:lnTo>
                  <a:pt x="48467" y="39369"/>
                </a:lnTo>
                <a:lnTo>
                  <a:pt x="48970" y="40131"/>
                </a:lnTo>
                <a:lnTo>
                  <a:pt x="50269" y="41782"/>
                </a:lnTo>
                <a:lnTo>
                  <a:pt x="52592" y="44195"/>
                </a:lnTo>
                <a:lnTo>
                  <a:pt x="53408" y="44830"/>
                </a:lnTo>
                <a:lnTo>
                  <a:pt x="54317" y="45592"/>
                </a:lnTo>
                <a:lnTo>
                  <a:pt x="56249" y="46863"/>
                </a:lnTo>
                <a:lnTo>
                  <a:pt x="59503" y="48387"/>
                </a:lnTo>
                <a:lnTo>
                  <a:pt x="60722" y="48768"/>
                </a:lnTo>
                <a:lnTo>
                  <a:pt x="63241" y="49276"/>
                </a:lnTo>
                <a:lnTo>
                  <a:pt x="63045" y="49276"/>
                </a:lnTo>
                <a:lnTo>
                  <a:pt x="63908" y="49403"/>
                </a:lnTo>
                <a:lnTo>
                  <a:pt x="65920" y="49911"/>
                </a:lnTo>
                <a:lnTo>
                  <a:pt x="67254" y="50038"/>
                </a:lnTo>
                <a:lnTo>
                  <a:pt x="68784" y="50292"/>
                </a:lnTo>
                <a:lnTo>
                  <a:pt x="70520" y="50419"/>
                </a:lnTo>
                <a:lnTo>
                  <a:pt x="75430" y="50419"/>
                </a:lnTo>
                <a:lnTo>
                  <a:pt x="79800" y="49911"/>
                </a:lnTo>
                <a:lnTo>
                  <a:pt x="82031" y="49403"/>
                </a:lnTo>
                <a:lnTo>
                  <a:pt x="84274" y="48768"/>
                </a:lnTo>
                <a:lnTo>
                  <a:pt x="86796" y="47625"/>
                </a:lnTo>
                <a:lnTo>
                  <a:pt x="72691" y="47620"/>
                </a:lnTo>
                <a:lnTo>
                  <a:pt x="70600" y="47498"/>
                </a:lnTo>
                <a:lnTo>
                  <a:pt x="69577" y="47498"/>
                </a:lnTo>
                <a:lnTo>
                  <a:pt x="68669" y="47371"/>
                </a:lnTo>
                <a:lnTo>
                  <a:pt x="76599" y="47371"/>
                </a:lnTo>
                <a:lnTo>
                  <a:pt x="78387" y="47194"/>
                </a:lnTo>
                <a:lnTo>
                  <a:pt x="80051" y="46858"/>
                </a:lnTo>
                <a:lnTo>
                  <a:pt x="80467" y="46736"/>
                </a:lnTo>
                <a:lnTo>
                  <a:pt x="81550" y="46529"/>
                </a:lnTo>
                <a:lnTo>
                  <a:pt x="83610" y="45917"/>
                </a:lnTo>
                <a:lnTo>
                  <a:pt x="85769" y="45085"/>
                </a:lnTo>
                <a:lnTo>
                  <a:pt x="86401" y="44704"/>
                </a:lnTo>
                <a:lnTo>
                  <a:pt x="87274" y="44277"/>
                </a:lnTo>
                <a:lnTo>
                  <a:pt x="87620" y="44069"/>
                </a:lnTo>
                <a:lnTo>
                  <a:pt x="86677" y="43942"/>
                </a:lnTo>
                <a:lnTo>
                  <a:pt x="84354" y="43434"/>
                </a:lnTo>
                <a:lnTo>
                  <a:pt x="83722" y="43180"/>
                </a:lnTo>
                <a:lnTo>
                  <a:pt x="81560" y="42418"/>
                </a:lnTo>
                <a:lnTo>
                  <a:pt x="80030" y="41529"/>
                </a:lnTo>
                <a:lnTo>
                  <a:pt x="78455" y="40513"/>
                </a:lnTo>
                <a:lnTo>
                  <a:pt x="76810" y="39370"/>
                </a:lnTo>
                <a:lnTo>
                  <a:pt x="75120" y="37846"/>
                </a:lnTo>
                <a:lnTo>
                  <a:pt x="73464" y="36068"/>
                </a:lnTo>
                <a:lnTo>
                  <a:pt x="72601" y="35179"/>
                </a:lnTo>
                <a:lnTo>
                  <a:pt x="70945" y="32893"/>
                </a:lnTo>
                <a:lnTo>
                  <a:pt x="68473" y="28956"/>
                </a:lnTo>
                <a:lnTo>
                  <a:pt x="66944" y="25908"/>
                </a:lnTo>
                <a:lnTo>
                  <a:pt x="66623" y="25146"/>
                </a:lnTo>
                <a:close/>
              </a:path>
              <a:path w="90170" h="50800">
                <a:moveTo>
                  <a:pt x="72838" y="47620"/>
                </a:moveTo>
                <a:close/>
              </a:path>
              <a:path w="90170" h="50800">
                <a:moveTo>
                  <a:pt x="88321" y="43561"/>
                </a:moveTo>
                <a:lnTo>
                  <a:pt x="87700" y="44069"/>
                </a:lnTo>
                <a:lnTo>
                  <a:pt x="87274" y="44277"/>
                </a:lnTo>
                <a:lnTo>
                  <a:pt x="86987" y="44450"/>
                </a:lnTo>
                <a:lnTo>
                  <a:pt x="85769" y="45085"/>
                </a:lnTo>
                <a:lnTo>
                  <a:pt x="83848" y="45847"/>
                </a:lnTo>
                <a:lnTo>
                  <a:pt x="83610" y="45917"/>
                </a:lnTo>
                <a:lnTo>
                  <a:pt x="83135" y="46101"/>
                </a:lnTo>
                <a:lnTo>
                  <a:pt x="81801" y="46482"/>
                </a:lnTo>
                <a:lnTo>
                  <a:pt x="81550" y="46529"/>
                </a:lnTo>
                <a:lnTo>
                  <a:pt x="81284" y="46609"/>
                </a:lnTo>
                <a:lnTo>
                  <a:pt x="80034" y="46863"/>
                </a:lnTo>
                <a:lnTo>
                  <a:pt x="79168" y="47117"/>
                </a:lnTo>
                <a:lnTo>
                  <a:pt x="78387" y="47194"/>
                </a:lnTo>
                <a:lnTo>
                  <a:pt x="77512" y="47371"/>
                </a:lnTo>
                <a:lnTo>
                  <a:pt x="76258" y="47498"/>
                </a:lnTo>
                <a:lnTo>
                  <a:pt x="75315" y="47498"/>
                </a:lnTo>
                <a:lnTo>
                  <a:pt x="72912" y="47625"/>
                </a:lnTo>
                <a:lnTo>
                  <a:pt x="86806" y="47620"/>
                </a:lnTo>
                <a:lnTo>
                  <a:pt x="88758" y="46736"/>
                </a:lnTo>
                <a:lnTo>
                  <a:pt x="89816" y="45974"/>
                </a:lnTo>
                <a:lnTo>
                  <a:pt x="88873" y="44450"/>
                </a:lnTo>
                <a:lnTo>
                  <a:pt x="89425" y="44069"/>
                </a:lnTo>
                <a:lnTo>
                  <a:pt x="88643" y="44069"/>
                </a:lnTo>
                <a:lnTo>
                  <a:pt x="88321" y="43688"/>
                </a:lnTo>
                <a:close/>
              </a:path>
              <a:path w="90170" h="50800">
                <a:moveTo>
                  <a:pt x="75039" y="47498"/>
                </a:moveTo>
                <a:lnTo>
                  <a:pt x="70669" y="47498"/>
                </a:lnTo>
                <a:lnTo>
                  <a:pt x="72838" y="47620"/>
                </a:lnTo>
                <a:lnTo>
                  <a:pt x="75039" y="47498"/>
                </a:lnTo>
                <a:close/>
              </a:path>
              <a:path w="90170" h="50800">
                <a:moveTo>
                  <a:pt x="76599" y="47371"/>
                </a:moveTo>
                <a:lnTo>
                  <a:pt x="68669" y="47371"/>
                </a:lnTo>
                <a:lnTo>
                  <a:pt x="69612" y="47498"/>
                </a:lnTo>
                <a:lnTo>
                  <a:pt x="75315" y="47498"/>
                </a:lnTo>
                <a:lnTo>
                  <a:pt x="76599" y="47371"/>
                </a:lnTo>
                <a:close/>
              </a:path>
              <a:path w="90170" h="50800">
                <a:moveTo>
                  <a:pt x="6708" y="12572"/>
                </a:moveTo>
                <a:lnTo>
                  <a:pt x="6191" y="12572"/>
                </a:lnTo>
                <a:lnTo>
                  <a:pt x="5213" y="12699"/>
                </a:lnTo>
                <a:lnTo>
                  <a:pt x="4776" y="12826"/>
                </a:lnTo>
                <a:lnTo>
                  <a:pt x="3914" y="12953"/>
                </a:lnTo>
                <a:lnTo>
                  <a:pt x="3132" y="13334"/>
                </a:lnTo>
                <a:lnTo>
                  <a:pt x="2776" y="13461"/>
                </a:lnTo>
                <a:lnTo>
                  <a:pt x="1557" y="14604"/>
                </a:lnTo>
                <a:lnTo>
                  <a:pt x="0" y="20319"/>
                </a:lnTo>
                <a:lnTo>
                  <a:pt x="241" y="22351"/>
                </a:lnTo>
                <a:lnTo>
                  <a:pt x="7766" y="29971"/>
                </a:lnTo>
                <a:lnTo>
                  <a:pt x="8514" y="29844"/>
                </a:lnTo>
                <a:lnTo>
                  <a:pt x="8905" y="29717"/>
                </a:lnTo>
                <a:lnTo>
                  <a:pt x="9652" y="29590"/>
                </a:lnTo>
                <a:lnTo>
                  <a:pt x="10446" y="29209"/>
                </a:lnTo>
                <a:lnTo>
                  <a:pt x="10917" y="29082"/>
                </a:lnTo>
                <a:lnTo>
                  <a:pt x="12136" y="28447"/>
                </a:lnTo>
                <a:lnTo>
                  <a:pt x="12953" y="27939"/>
                </a:lnTo>
                <a:lnTo>
                  <a:pt x="13861" y="27304"/>
                </a:lnTo>
                <a:lnTo>
                  <a:pt x="14191" y="27050"/>
                </a:lnTo>
                <a:lnTo>
                  <a:pt x="6708" y="27050"/>
                </a:lnTo>
                <a:lnTo>
                  <a:pt x="5685" y="26669"/>
                </a:lnTo>
                <a:lnTo>
                  <a:pt x="2877" y="20827"/>
                </a:lnTo>
                <a:lnTo>
                  <a:pt x="2971" y="17906"/>
                </a:lnTo>
                <a:lnTo>
                  <a:pt x="5328" y="15493"/>
                </a:lnTo>
                <a:lnTo>
                  <a:pt x="14511" y="15493"/>
                </a:lnTo>
                <a:lnTo>
                  <a:pt x="13861" y="15366"/>
                </a:lnTo>
                <a:lnTo>
                  <a:pt x="12688" y="15239"/>
                </a:lnTo>
                <a:lnTo>
                  <a:pt x="12366" y="14858"/>
                </a:lnTo>
                <a:lnTo>
                  <a:pt x="12056" y="14604"/>
                </a:lnTo>
                <a:lnTo>
                  <a:pt x="11699" y="14477"/>
                </a:lnTo>
                <a:lnTo>
                  <a:pt x="10722" y="13715"/>
                </a:lnTo>
                <a:lnTo>
                  <a:pt x="10089" y="13461"/>
                </a:lnTo>
                <a:lnTo>
                  <a:pt x="9066" y="12953"/>
                </a:lnTo>
                <a:lnTo>
                  <a:pt x="8479" y="12826"/>
                </a:lnTo>
                <a:lnTo>
                  <a:pt x="8318" y="12826"/>
                </a:lnTo>
                <a:lnTo>
                  <a:pt x="7766" y="12699"/>
                </a:lnTo>
                <a:lnTo>
                  <a:pt x="6708" y="12572"/>
                </a:lnTo>
                <a:close/>
              </a:path>
              <a:path w="90170" h="50800">
                <a:moveTo>
                  <a:pt x="60281" y="10160"/>
                </a:moveTo>
                <a:lnTo>
                  <a:pt x="22118" y="10159"/>
                </a:lnTo>
                <a:lnTo>
                  <a:pt x="23417" y="10286"/>
                </a:lnTo>
                <a:lnTo>
                  <a:pt x="25499" y="10667"/>
                </a:lnTo>
                <a:lnTo>
                  <a:pt x="28650" y="11683"/>
                </a:lnTo>
                <a:lnTo>
                  <a:pt x="30490" y="12445"/>
                </a:lnTo>
                <a:lnTo>
                  <a:pt x="33204" y="13969"/>
                </a:lnTo>
                <a:lnTo>
                  <a:pt x="33871" y="14477"/>
                </a:lnTo>
                <a:lnTo>
                  <a:pt x="35251" y="15366"/>
                </a:lnTo>
                <a:lnTo>
                  <a:pt x="42507" y="25952"/>
                </a:lnTo>
                <a:lnTo>
                  <a:pt x="43151" y="27177"/>
                </a:lnTo>
                <a:lnTo>
                  <a:pt x="42484" y="25145"/>
                </a:lnTo>
                <a:lnTo>
                  <a:pt x="66623" y="25146"/>
                </a:lnTo>
                <a:lnTo>
                  <a:pt x="64736" y="20447"/>
                </a:lnTo>
                <a:lnTo>
                  <a:pt x="64152" y="18669"/>
                </a:lnTo>
                <a:lnTo>
                  <a:pt x="63632" y="16383"/>
                </a:lnTo>
                <a:lnTo>
                  <a:pt x="63287" y="15240"/>
                </a:lnTo>
                <a:lnTo>
                  <a:pt x="62387" y="13335"/>
                </a:lnTo>
                <a:lnTo>
                  <a:pt x="61194" y="11303"/>
                </a:lnTo>
                <a:lnTo>
                  <a:pt x="60281" y="10160"/>
                </a:lnTo>
                <a:close/>
              </a:path>
              <a:path w="90170" h="50800">
                <a:moveTo>
                  <a:pt x="20979" y="12445"/>
                </a:moveTo>
                <a:lnTo>
                  <a:pt x="18185" y="12445"/>
                </a:lnTo>
                <a:lnTo>
                  <a:pt x="18231" y="12826"/>
                </a:lnTo>
                <a:lnTo>
                  <a:pt x="18024" y="15239"/>
                </a:lnTo>
                <a:lnTo>
                  <a:pt x="7962" y="27050"/>
                </a:lnTo>
                <a:lnTo>
                  <a:pt x="14191" y="27050"/>
                </a:lnTo>
                <a:lnTo>
                  <a:pt x="20919" y="14858"/>
                </a:lnTo>
                <a:lnTo>
                  <a:pt x="20979" y="12445"/>
                </a:lnTo>
                <a:close/>
              </a:path>
              <a:path w="90170" h="50800">
                <a:moveTo>
                  <a:pt x="14511" y="15493"/>
                </a:moveTo>
                <a:lnTo>
                  <a:pt x="7732" y="15493"/>
                </a:lnTo>
                <a:lnTo>
                  <a:pt x="9066" y="16001"/>
                </a:lnTo>
                <a:lnTo>
                  <a:pt x="10124" y="16763"/>
                </a:lnTo>
                <a:lnTo>
                  <a:pt x="10837" y="17398"/>
                </a:lnTo>
                <a:lnTo>
                  <a:pt x="11230" y="18033"/>
                </a:lnTo>
                <a:lnTo>
                  <a:pt x="11297" y="19811"/>
                </a:lnTo>
                <a:lnTo>
                  <a:pt x="11113" y="20319"/>
                </a:lnTo>
                <a:lnTo>
                  <a:pt x="10917" y="20700"/>
                </a:lnTo>
                <a:lnTo>
                  <a:pt x="10641" y="21081"/>
                </a:lnTo>
                <a:lnTo>
                  <a:pt x="11619" y="21716"/>
                </a:lnTo>
                <a:lnTo>
                  <a:pt x="10998" y="22478"/>
                </a:lnTo>
                <a:lnTo>
                  <a:pt x="14689" y="22859"/>
                </a:lnTo>
                <a:lnTo>
                  <a:pt x="15713" y="21462"/>
                </a:lnTo>
                <a:lnTo>
                  <a:pt x="17914" y="15871"/>
                </a:lnTo>
                <a:lnTo>
                  <a:pt x="15161" y="15620"/>
                </a:lnTo>
                <a:lnTo>
                  <a:pt x="14511" y="15493"/>
                </a:lnTo>
                <a:close/>
              </a:path>
              <a:path w="90170" h="50800">
                <a:moveTo>
                  <a:pt x="18185" y="12601"/>
                </a:moveTo>
                <a:lnTo>
                  <a:pt x="18185" y="12826"/>
                </a:lnTo>
                <a:lnTo>
                  <a:pt x="18185" y="12601"/>
                </a:lnTo>
                <a:close/>
              </a:path>
              <a:path w="90170" h="50800">
                <a:moveTo>
                  <a:pt x="22313" y="7238"/>
                </a:moveTo>
                <a:lnTo>
                  <a:pt x="21957" y="7238"/>
                </a:lnTo>
                <a:lnTo>
                  <a:pt x="20979" y="7365"/>
                </a:lnTo>
                <a:lnTo>
                  <a:pt x="20393" y="7619"/>
                </a:lnTo>
                <a:lnTo>
                  <a:pt x="19841" y="7746"/>
                </a:lnTo>
                <a:lnTo>
                  <a:pt x="18933" y="8508"/>
                </a:lnTo>
                <a:lnTo>
                  <a:pt x="18461" y="9143"/>
                </a:lnTo>
                <a:lnTo>
                  <a:pt x="18185" y="9778"/>
                </a:lnTo>
                <a:lnTo>
                  <a:pt x="18102" y="12191"/>
                </a:lnTo>
                <a:lnTo>
                  <a:pt x="18185" y="12601"/>
                </a:lnTo>
                <a:lnTo>
                  <a:pt x="18185" y="12445"/>
                </a:lnTo>
                <a:lnTo>
                  <a:pt x="20979" y="12445"/>
                </a:lnTo>
                <a:lnTo>
                  <a:pt x="20864" y="11683"/>
                </a:lnTo>
                <a:lnTo>
                  <a:pt x="20933" y="10540"/>
                </a:lnTo>
                <a:lnTo>
                  <a:pt x="21290" y="10286"/>
                </a:lnTo>
                <a:lnTo>
                  <a:pt x="21761" y="10159"/>
                </a:lnTo>
                <a:lnTo>
                  <a:pt x="60281" y="10160"/>
                </a:lnTo>
                <a:lnTo>
                  <a:pt x="59469" y="9144"/>
                </a:lnTo>
                <a:lnTo>
                  <a:pt x="58756" y="8382"/>
                </a:lnTo>
                <a:lnTo>
                  <a:pt x="58104" y="7747"/>
                </a:lnTo>
                <a:lnTo>
                  <a:pt x="25338" y="7746"/>
                </a:lnTo>
                <a:lnTo>
                  <a:pt x="24004" y="7492"/>
                </a:lnTo>
                <a:lnTo>
                  <a:pt x="22313" y="7238"/>
                </a:lnTo>
                <a:close/>
              </a:path>
              <a:path w="90170" h="50800">
                <a:moveTo>
                  <a:pt x="43266" y="0"/>
                </a:moveTo>
                <a:lnTo>
                  <a:pt x="42047" y="0"/>
                </a:lnTo>
                <a:lnTo>
                  <a:pt x="41104" y="380"/>
                </a:lnTo>
                <a:lnTo>
                  <a:pt x="40080" y="1142"/>
                </a:lnTo>
                <a:lnTo>
                  <a:pt x="39218" y="1650"/>
                </a:lnTo>
                <a:lnTo>
                  <a:pt x="35998" y="3428"/>
                </a:lnTo>
                <a:lnTo>
                  <a:pt x="31203" y="5587"/>
                </a:lnTo>
                <a:lnTo>
                  <a:pt x="28374" y="6730"/>
                </a:lnTo>
                <a:lnTo>
                  <a:pt x="25338" y="7746"/>
                </a:lnTo>
                <a:lnTo>
                  <a:pt x="58104" y="7747"/>
                </a:lnTo>
                <a:lnTo>
                  <a:pt x="52903" y="3937"/>
                </a:lnTo>
                <a:lnTo>
                  <a:pt x="51649" y="3175"/>
                </a:lnTo>
                <a:lnTo>
                  <a:pt x="43864" y="254"/>
                </a:lnTo>
                <a:lnTo>
                  <a:pt x="4326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43418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8222" y="0"/>
                </a:moveTo>
                <a:lnTo>
                  <a:pt x="0" y="5359"/>
                </a:lnTo>
                <a:lnTo>
                  <a:pt x="666" y="5325"/>
                </a:lnTo>
                <a:lnTo>
                  <a:pt x="4875" y="3401"/>
                </a:lnTo>
                <a:lnTo>
                  <a:pt x="5427" y="3012"/>
                </a:lnTo>
                <a:lnTo>
                  <a:pt x="6370" y="2107"/>
                </a:lnTo>
                <a:lnTo>
                  <a:pt x="7589" y="778"/>
                </a:lnTo>
                <a:lnTo>
                  <a:pt x="8222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37519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3622" y="0"/>
                </a:moveTo>
                <a:lnTo>
                  <a:pt x="0" y="5405"/>
                </a:lnTo>
                <a:lnTo>
                  <a:pt x="114" y="6218"/>
                </a:lnTo>
                <a:lnTo>
                  <a:pt x="4645" y="11670"/>
                </a:lnTo>
                <a:lnTo>
                  <a:pt x="5071" y="11624"/>
                </a:lnTo>
                <a:lnTo>
                  <a:pt x="6014" y="11395"/>
                </a:lnTo>
                <a:lnTo>
                  <a:pt x="6681" y="11120"/>
                </a:lnTo>
                <a:lnTo>
                  <a:pt x="7597" y="10685"/>
                </a:lnTo>
                <a:lnTo>
                  <a:pt x="6014" y="10685"/>
                </a:lnTo>
                <a:lnTo>
                  <a:pt x="9199" y="6619"/>
                </a:lnTo>
                <a:lnTo>
                  <a:pt x="7750" y="5669"/>
                </a:lnTo>
                <a:lnTo>
                  <a:pt x="8026" y="5245"/>
                </a:lnTo>
                <a:lnTo>
                  <a:pt x="8222" y="4855"/>
                </a:lnTo>
                <a:lnTo>
                  <a:pt x="8371" y="4466"/>
                </a:lnTo>
                <a:lnTo>
                  <a:pt x="8498" y="4065"/>
                </a:lnTo>
                <a:lnTo>
                  <a:pt x="8417" y="2737"/>
                </a:lnTo>
                <a:lnTo>
                  <a:pt x="4289" y="34"/>
                </a:lnTo>
                <a:lnTo>
                  <a:pt x="3622" y="0"/>
                </a:lnTo>
                <a:close/>
              </a:path>
              <a:path w="12064" h="12064">
                <a:moveTo>
                  <a:pt x="8969" y="6928"/>
                </a:moveTo>
                <a:lnTo>
                  <a:pt x="6014" y="10685"/>
                </a:lnTo>
                <a:lnTo>
                  <a:pt x="7597" y="10685"/>
                </a:lnTo>
                <a:lnTo>
                  <a:pt x="9199" y="9746"/>
                </a:lnTo>
                <a:lnTo>
                  <a:pt x="10062" y="9081"/>
                </a:lnTo>
                <a:lnTo>
                  <a:pt x="10970" y="8257"/>
                </a:lnTo>
                <a:lnTo>
                  <a:pt x="11442" y="7787"/>
                </a:lnTo>
                <a:lnTo>
                  <a:pt x="11879" y="7283"/>
                </a:lnTo>
                <a:lnTo>
                  <a:pt x="11197" y="7203"/>
                </a:lnTo>
                <a:lnTo>
                  <a:pt x="10142" y="7203"/>
                </a:lnTo>
                <a:lnTo>
                  <a:pt x="9912" y="7043"/>
                </a:lnTo>
                <a:lnTo>
                  <a:pt x="8969" y="6928"/>
                </a:lnTo>
                <a:close/>
              </a:path>
              <a:path w="12064" h="12064">
                <a:moveTo>
                  <a:pt x="10223" y="7089"/>
                </a:moveTo>
                <a:lnTo>
                  <a:pt x="11197" y="7203"/>
                </a:lnTo>
                <a:lnTo>
                  <a:pt x="10223" y="7089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8546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534"/>
                </a:lnTo>
                <a:lnTo>
                  <a:pt x="117" y="1339"/>
                </a:lnTo>
                <a:lnTo>
                  <a:pt x="156" y="629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85310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0" y="2267"/>
                </a:lnTo>
                <a:lnTo>
                  <a:pt x="196" y="1958"/>
                </a:lnTo>
                <a:lnTo>
                  <a:pt x="353" y="1569"/>
                </a:lnTo>
                <a:lnTo>
                  <a:pt x="274" y="85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85114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897"/>
                </a:lnTo>
                <a:lnTo>
                  <a:pt x="196" y="2622"/>
                </a:lnTo>
                <a:lnTo>
                  <a:pt x="354" y="2313"/>
                </a:lnTo>
                <a:lnTo>
                  <a:pt x="235" y="435"/>
                </a:lnTo>
                <a:lnTo>
                  <a:pt x="0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84956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367"/>
                </a:lnTo>
                <a:lnTo>
                  <a:pt x="196" y="3126"/>
                </a:lnTo>
                <a:lnTo>
                  <a:pt x="354" y="2851"/>
                </a:lnTo>
                <a:lnTo>
                  <a:pt x="354" y="584"/>
                </a:lnTo>
                <a:lnTo>
                  <a:pt x="19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84760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802"/>
                </a:lnTo>
                <a:lnTo>
                  <a:pt x="196" y="3607"/>
                </a:lnTo>
                <a:lnTo>
                  <a:pt x="354" y="3367"/>
                </a:lnTo>
                <a:lnTo>
                  <a:pt x="354" y="469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84602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0"/>
                </a:moveTo>
                <a:lnTo>
                  <a:pt x="0" y="4145"/>
                </a:lnTo>
                <a:lnTo>
                  <a:pt x="196" y="3996"/>
                </a:lnTo>
                <a:lnTo>
                  <a:pt x="354" y="3802"/>
                </a:lnTo>
                <a:lnTo>
                  <a:pt x="354" y="435"/>
                </a:lnTo>
                <a:lnTo>
                  <a:pt x="196" y="194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8444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13" y="355"/>
                </a:moveTo>
                <a:lnTo>
                  <a:pt x="313" y="4157"/>
                </a:lnTo>
                <a:lnTo>
                  <a:pt x="0" y="4466"/>
                </a:lnTo>
                <a:lnTo>
                  <a:pt x="0" y="0"/>
                </a:lnTo>
                <a:lnTo>
                  <a:pt x="313" y="355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84249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729"/>
                </a:lnTo>
                <a:lnTo>
                  <a:pt x="196" y="4615"/>
                </a:lnTo>
                <a:lnTo>
                  <a:pt x="353" y="4455"/>
                </a:lnTo>
                <a:lnTo>
                  <a:pt x="353" y="309"/>
                </a:lnTo>
                <a:lnTo>
                  <a:pt x="19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84091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981"/>
                </a:lnTo>
                <a:lnTo>
                  <a:pt x="157" y="4855"/>
                </a:lnTo>
                <a:lnTo>
                  <a:pt x="354" y="4741"/>
                </a:lnTo>
                <a:lnTo>
                  <a:pt x="354" y="274"/>
                </a:lnTo>
                <a:lnTo>
                  <a:pt x="15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83895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165"/>
                </a:lnTo>
                <a:lnTo>
                  <a:pt x="196" y="5050"/>
                </a:lnTo>
                <a:lnTo>
                  <a:pt x="354" y="4924"/>
                </a:lnTo>
                <a:lnTo>
                  <a:pt x="354" y="194"/>
                </a:lnTo>
                <a:lnTo>
                  <a:pt x="19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83737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371"/>
                </a:lnTo>
                <a:lnTo>
                  <a:pt x="354" y="5176"/>
                </a:lnTo>
                <a:lnTo>
                  <a:pt x="354" y="194"/>
                </a:lnTo>
                <a:lnTo>
                  <a:pt x="157" y="125"/>
                </a:lnTo>
                <a:lnTo>
                  <a:pt x="0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83541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520"/>
                </a:lnTo>
                <a:lnTo>
                  <a:pt x="196" y="5451"/>
                </a:lnTo>
                <a:lnTo>
                  <a:pt x="354" y="5371"/>
                </a:lnTo>
                <a:lnTo>
                  <a:pt x="354" y="206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83384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148"/>
                </a:moveTo>
                <a:lnTo>
                  <a:pt x="353" y="5520"/>
                </a:lnTo>
                <a:lnTo>
                  <a:pt x="0" y="563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83188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3" y="148"/>
                </a:moveTo>
                <a:lnTo>
                  <a:pt x="353" y="5669"/>
                </a:lnTo>
                <a:lnTo>
                  <a:pt x="0" y="579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83030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5875"/>
                </a:lnTo>
                <a:lnTo>
                  <a:pt x="157" y="5840"/>
                </a:lnTo>
                <a:lnTo>
                  <a:pt x="354" y="5760"/>
                </a:lnTo>
                <a:lnTo>
                  <a:pt x="354" y="125"/>
                </a:lnTo>
                <a:lnTo>
                  <a:pt x="196" y="45"/>
                </a:lnTo>
                <a:lnTo>
                  <a:pt x="0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82872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5" y="80"/>
                </a:moveTo>
                <a:lnTo>
                  <a:pt x="315" y="5875"/>
                </a:lnTo>
                <a:lnTo>
                  <a:pt x="0" y="5955"/>
                </a:lnTo>
                <a:lnTo>
                  <a:pt x="0" y="0"/>
                </a:lnTo>
                <a:lnTo>
                  <a:pt x="315" y="8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82676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069"/>
                </a:lnTo>
                <a:lnTo>
                  <a:pt x="354" y="5989"/>
                </a:lnTo>
                <a:lnTo>
                  <a:pt x="354" y="114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82518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80"/>
                </a:moveTo>
                <a:lnTo>
                  <a:pt x="354" y="6035"/>
                </a:lnTo>
                <a:lnTo>
                  <a:pt x="0" y="6104"/>
                </a:lnTo>
                <a:lnTo>
                  <a:pt x="0" y="0"/>
                </a:lnTo>
                <a:lnTo>
                  <a:pt x="354" y="80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82322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138"/>
                </a:lnTo>
                <a:lnTo>
                  <a:pt x="196" y="6138"/>
                </a:lnTo>
                <a:lnTo>
                  <a:pt x="354" y="6104"/>
                </a:lnTo>
                <a:lnTo>
                  <a:pt x="354" y="34"/>
                </a:lnTo>
                <a:lnTo>
                  <a:pt x="196" y="34"/>
                </a:lnTo>
                <a:lnTo>
                  <a:pt x="0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82165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9" y="0"/>
                </a:moveTo>
                <a:lnTo>
                  <a:pt x="0" y="6230"/>
                </a:lnTo>
                <a:lnTo>
                  <a:pt x="156" y="6184"/>
                </a:lnTo>
                <a:lnTo>
                  <a:pt x="353" y="6184"/>
                </a:lnTo>
                <a:lnTo>
                  <a:pt x="353" y="80"/>
                </a:lnTo>
                <a:lnTo>
                  <a:pt x="39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81969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3" y="0"/>
                </a:moveTo>
                <a:lnTo>
                  <a:pt x="0" y="125"/>
                </a:lnTo>
                <a:lnTo>
                  <a:pt x="0" y="6230"/>
                </a:lnTo>
                <a:lnTo>
                  <a:pt x="196" y="6230"/>
                </a:lnTo>
                <a:lnTo>
                  <a:pt x="353" y="6184"/>
                </a:lnTo>
                <a:lnTo>
                  <a:pt x="313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81811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6184"/>
                </a:lnTo>
                <a:lnTo>
                  <a:pt x="0" y="6184"/>
                </a:lnTo>
                <a:lnTo>
                  <a:pt x="0" y="148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81614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196" y="68"/>
                </a:lnTo>
                <a:lnTo>
                  <a:pt x="0" y="309"/>
                </a:lnTo>
                <a:lnTo>
                  <a:pt x="0" y="6104"/>
                </a:lnTo>
                <a:lnTo>
                  <a:pt x="354" y="6104"/>
                </a:lnTo>
                <a:lnTo>
                  <a:pt x="354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81457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989"/>
                </a:lnTo>
                <a:lnTo>
                  <a:pt x="0" y="5989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81260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794"/>
                </a:lnTo>
                <a:lnTo>
                  <a:pt x="0" y="5794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81104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0"/>
                </a:moveTo>
                <a:lnTo>
                  <a:pt x="353" y="5565"/>
                </a:lnTo>
                <a:lnTo>
                  <a:pt x="0" y="5565"/>
                </a:lnTo>
                <a:lnTo>
                  <a:pt x="0" y="400"/>
                </a:lnTo>
                <a:lnTo>
                  <a:pt x="353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80946" y="190194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13" y="0"/>
                </a:moveTo>
                <a:lnTo>
                  <a:pt x="0" y="400"/>
                </a:lnTo>
                <a:lnTo>
                  <a:pt x="0" y="5325"/>
                </a:lnTo>
                <a:lnTo>
                  <a:pt x="157" y="5371"/>
                </a:lnTo>
                <a:lnTo>
                  <a:pt x="313" y="5371"/>
                </a:lnTo>
                <a:lnTo>
                  <a:pt x="313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80750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5119"/>
                </a:lnTo>
                <a:lnTo>
                  <a:pt x="196" y="5119"/>
                </a:lnTo>
                <a:lnTo>
                  <a:pt x="354" y="5165"/>
                </a:lnTo>
                <a:lnTo>
                  <a:pt x="354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805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890"/>
                </a:lnTo>
                <a:lnTo>
                  <a:pt x="157" y="4924"/>
                </a:lnTo>
                <a:lnTo>
                  <a:pt x="354" y="4924"/>
                </a:lnTo>
                <a:lnTo>
                  <a:pt x="354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80395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4695"/>
                </a:lnTo>
                <a:lnTo>
                  <a:pt x="196" y="4695"/>
                </a:lnTo>
                <a:lnTo>
                  <a:pt x="354" y="4729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80238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466"/>
                </a:lnTo>
                <a:lnTo>
                  <a:pt x="157" y="4500"/>
                </a:lnTo>
                <a:lnTo>
                  <a:pt x="354" y="4500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80041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4" y="0"/>
                </a:moveTo>
                <a:lnTo>
                  <a:pt x="196" y="194"/>
                </a:lnTo>
                <a:lnTo>
                  <a:pt x="0" y="355"/>
                </a:lnTo>
                <a:lnTo>
                  <a:pt x="0" y="4225"/>
                </a:lnTo>
                <a:lnTo>
                  <a:pt x="354" y="4306"/>
                </a:lnTo>
                <a:lnTo>
                  <a:pt x="354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7988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56" y="160"/>
                </a:lnTo>
                <a:lnTo>
                  <a:pt x="0" y="355"/>
                </a:lnTo>
                <a:lnTo>
                  <a:pt x="0" y="3996"/>
                </a:lnTo>
                <a:lnTo>
                  <a:pt x="353" y="4077"/>
                </a:lnTo>
                <a:lnTo>
                  <a:pt x="353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79688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96" y="194"/>
                </a:lnTo>
                <a:lnTo>
                  <a:pt x="0" y="343"/>
                </a:lnTo>
                <a:lnTo>
                  <a:pt x="0" y="3790"/>
                </a:lnTo>
                <a:lnTo>
                  <a:pt x="353" y="3870"/>
                </a:lnTo>
                <a:lnTo>
                  <a:pt x="353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79531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55"/>
                </a:lnTo>
                <a:lnTo>
                  <a:pt x="0" y="3561"/>
                </a:lnTo>
                <a:lnTo>
                  <a:pt x="354" y="3641"/>
                </a:lnTo>
                <a:lnTo>
                  <a:pt x="354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79334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96" y="206"/>
                </a:lnTo>
                <a:lnTo>
                  <a:pt x="0" y="355"/>
                </a:lnTo>
                <a:lnTo>
                  <a:pt x="0" y="3367"/>
                </a:lnTo>
                <a:lnTo>
                  <a:pt x="354" y="3447"/>
                </a:lnTo>
                <a:lnTo>
                  <a:pt x="354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79176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43"/>
                </a:lnTo>
                <a:lnTo>
                  <a:pt x="0" y="3126"/>
                </a:lnTo>
                <a:lnTo>
                  <a:pt x="354" y="3206"/>
                </a:lnTo>
                <a:lnTo>
                  <a:pt x="354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79020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13" y="0"/>
                </a:moveTo>
                <a:lnTo>
                  <a:pt x="313" y="3012"/>
                </a:lnTo>
                <a:lnTo>
                  <a:pt x="0" y="2943"/>
                </a:lnTo>
                <a:lnTo>
                  <a:pt x="0" y="355"/>
                </a:lnTo>
                <a:lnTo>
                  <a:pt x="313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7882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3" y="0"/>
                </a:moveTo>
                <a:lnTo>
                  <a:pt x="196" y="160"/>
                </a:lnTo>
                <a:lnTo>
                  <a:pt x="0" y="320"/>
                </a:lnTo>
                <a:lnTo>
                  <a:pt x="0" y="2668"/>
                </a:lnTo>
                <a:lnTo>
                  <a:pt x="156" y="2748"/>
                </a:lnTo>
                <a:lnTo>
                  <a:pt x="353" y="2782"/>
                </a:lnTo>
                <a:lnTo>
                  <a:pt x="353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78666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4" y="0"/>
                </a:moveTo>
                <a:lnTo>
                  <a:pt x="354" y="2588"/>
                </a:lnTo>
                <a:lnTo>
                  <a:pt x="0" y="2462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78469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354" y="2347"/>
                </a:lnTo>
                <a:lnTo>
                  <a:pt x="0" y="2233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78312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57" y="160"/>
                </a:lnTo>
                <a:lnTo>
                  <a:pt x="0" y="320"/>
                </a:lnTo>
                <a:lnTo>
                  <a:pt x="0" y="2038"/>
                </a:lnTo>
                <a:lnTo>
                  <a:pt x="354" y="2153"/>
                </a:lnTo>
                <a:lnTo>
                  <a:pt x="354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78115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96" y="160"/>
                </a:lnTo>
                <a:lnTo>
                  <a:pt x="0" y="309"/>
                </a:lnTo>
                <a:lnTo>
                  <a:pt x="0" y="1798"/>
                </a:lnTo>
                <a:lnTo>
                  <a:pt x="354" y="1924"/>
                </a:lnTo>
                <a:lnTo>
                  <a:pt x="354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77958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4" y="0"/>
                </a:moveTo>
                <a:lnTo>
                  <a:pt x="157" y="148"/>
                </a:lnTo>
                <a:lnTo>
                  <a:pt x="0" y="309"/>
                </a:lnTo>
                <a:lnTo>
                  <a:pt x="0" y="1557"/>
                </a:lnTo>
                <a:lnTo>
                  <a:pt x="354" y="1717"/>
                </a:lnTo>
                <a:lnTo>
                  <a:pt x="354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77762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3" y="0"/>
                </a:moveTo>
                <a:lnTo>
                  <a:pt x="195" y="160"/>
                </a:lnTo>
                <a:lnTo>
                  <a:pt x="0" y="320"/>
                </a:lnTo>
                <a:lnTo>
                  <a:pt x="0" y="1374"/>
                </a:lnTo>
                <a:lnTo>
                  <a:pt x="195" y="1408"/>
                </a:lnTo>
                <a:lnTo>
                  <a:pt x="353" y="1488"/>
                </a:lnTo>
                <a:lnTo>
                  <a:pt x="353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77604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3" y="0"/>
                </a:moveTo>
                <a:lnTo>
                  <a:pt x="0" y="274"/>
                </a:lnTo>
                <a:lnTo>
                  <a:pt x="0" y="1133"/>
                </a:lnTo>
                <a:lnTo>
                  <a:pt x="157" y="1213"/>
                </a:lnTo>
                <a:lnTo>
                  <a:pt x="353" y="1248"/>
                </a:lnTo>
                <a:lnTo>
                  <a:pt x="353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77408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1053"/>
                </a:lnTo>
                <a:lnTo>
                  <a:pt x="0" y="893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77250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858"/>
                </a:lnTo>
                <a:lnTo>
                  <a:pt x="0" y="710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77211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39" y="114"/>
                </a:lnTo>
                <a:lnTo>
                  <a:pt x="0" y="549"/>
                </a:lnTo>
                <a:lnTo>
                  <a:pt x="196" y="618"/>
                </a:lnTo>
                <a:lnTo>
                  <a:pt x="19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76896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4" y="0"/>
                </a:moveTo>
                <a:lnTo>
                  <a:pt x="354" y="435"/>
                </a:lnTo>
                <a:lnTo>
                  <a:pt x="0" y="274"/>
                </a:lnTo>
                <a:lnTo>
                  <a:pt x="196" y="160"/>
                </a:lnTo>
                <a:lnTo>
                  <a:pt x="354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76896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0" y="114"/>
                </a:lnTo>
                <a:lnTo>
                  <a:pt x="196" y="194"/>
                </a:lnTo>
                <a:lnTo>
                  <a:pt x="196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79963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294"/>
                </a:moveTo>
                <a:lnTo>
                  <a:pt x="0" y="0"/>
                </a:lnTo>
                <a:lnTo>
                  <a:pt x="0" y="1294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79885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717"/>
                </a:lnTo>
                <a:lnTo>
                  <a:pt x="117" y="778"/>
                </a:lnTo>
                <a:lnTo>
                  <a:pt x="15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7980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9" y="0"/>
                </a:moveTo>
                <a:lnTo>
                  <a:pt x="0" y="1946"/>
                </a:lnTo>
                <a:lnTo>
                  <a:pt x="118" y="1637"/>
                </a:lnTo>
                <a:lnTo>
                  <a:pt x="79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79727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7" y="45"/>
                </a:moveTo>
                <a:lnTo>
                  <a:pt x="0" y="45"/>
                </a:lnTo>
                <a:lnTo>
                  <a:pt x="0" y="2198"/>
                </a:lnTo>
                <a:lnTo>
                  <a:pt x="157" y="1763"/>
                </a:lnTo>
                <a:lnTo>
                  <a:pt x="157" y="45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79649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8" y="0"/>
                </a:moveTo>
                <a:lnTo>
                  <a:pt x="0" y="2347"/>
                </a:lnTo>
                <a:lnTo>
                  <a:pt x="156" y="1992"/>
                </a:lnTo>
                <a:lnTo>
                  <a:pt x="78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7953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96" y="34"/>
                </a:moveTo>
                <a:lnTo>
                  <a:pt x="0" y="34"/>
                </a:lnTo>
                <a:lnTo>
                  <a:pt x="0" y="2542"/>
                </a:lnTo>
                <a:lnTo>
                  <a:pt x="118" y="2382"/>
                </a:lnTo>
                <a:lnTo>
                  <a:pt x="196" y="34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7945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702"/>
                </a:lnTo>
                <a:lnTo>
                  <a:pt x="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79373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782"/>
                </a:lnTo>
                <a:lnTo>
                  <a:pt x="157" y="2588"/>
                </a:lnTo>
                <a:lnTo>
                  <a:pt x="79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79295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34"/>
                </a:moveTo>
                <a:lnTo>
                  <a:pt x="0" y="34"/>
                </a:lnTo>
                <a:lnTo>
                  <a:pt x="0" y="2897"/>
                </a:lnTo>
                <a:lnTo>
                  <a:pt x="157" y="2737"/>
                </a:lnTo>
                <a:lnTo>
                  <a:pt x="157" y="34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7921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977"/>
                </a:lnTo>
                <a:lnTo>
                  <a:pt x="156" y="2817"/>
                </a:lnTo>
                <a:lnTo>
                  <a:pt x="78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79137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45"/>
                </a:moveTo>
                <a:lnTo>
                  <a:pt x="0" y="45"/>
                </a:lnTo>
                <a:lnTo>
                  <a:pt x="0" y="3103"/>
                </a:lnTo>
                <a:lnTo>
                  <a:pt x="157" y="2943"/>
                </a:lnTo>
                <a:lnTo>
                  <a:pt x="157" y="45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7905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3172"/>
                </a:lnTo>
                <a:lnTo>
                  <a:pt x="157" y="3023"/>
                </a:lnTo>
                <a:lnTo>
                  <a:pt x="78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7894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138"/>
                </a:lnTo>
                <a:lnTo>
                  <a:pt x="0" y="3252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7886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206"/>
                </a:lnTo>
                <a:lnTo>
                  <a:pt x="0" y="3286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7878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252"/>
                </a:lnTo>
                <a:lnTo>
                  <a:pt x="0" y="3332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7870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321"/>
                </a:lnTo>
                <a:lnTo>
                  <a:pt x="0" y="340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78627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367"/>
                </a:lnTo>
                <a:lnTo>
                  <a:pt x="0" y="3435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7854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45"/>
                </a:moveTo>
                <a:lnTo>
                  <a:pt x="157" y="3447"/>
                </a:lnTo>
                <a:lnTo>
                  <a:pt x="0" y="3527"/>
                </a:lnTo>
                <a:lnTo>
                  <a:pt x="0" y="0"/>
                </a:lnTo>
                <a:lnTo>
                  <a:pt x="157" y="4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7843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45"/>
                </a:moveTo>
                <a:lnTo>
                  <a:pt x="196" y="3481"/>
                </a:lnTo>
                <a:lnTo>
                  <a:pt x="0" y="3527"/>
                </a:lnTo>
                <a:lnTo>
                  <a:pt x="0" y="0"/>
                </a:lnTo>
                <a:lnTo>
                  <a:pt x="196" y="45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7835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56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78273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27"/>
                </a:lnTo>
                <a:lnTo>
                  <a:pt x="0" y="356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7819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596"/>
                </a:lnTo>
                <a:lnTo>
                  <a:pt x="0" y="3641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781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596"/>
                </a:lnTo>
                <a:lnTo>
                  <a:pt x="0" y="364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7803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779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7784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76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7776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5" y="0"/>
                </a:moveTo>
                <a:lnTo>
                  <a:pt x="195" y="3676"/>
                </a:lnTo>
                <a:lnTo>
                  <a:pt x="0" y="3676"/>
                </a:lnTo>
                <a:lnTo>
                  <a:pt x="0" y="0"/>
                </a:lnTo>
                <a:lnTo>
                  <a:pt x="195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7768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7760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7752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7744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7732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7725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771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641"/>
                </a:lnTo>
                <a:lnTo>
                  <a:pt x="0" y="3641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7709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770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7693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561"/>
                </a:lnTo>
                <a:lnTo>
                  <a:pt x="0" y="3527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7685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61"/>
                </a:lnTo>
                <a:lnTo>
                  <a:pt x="0" y="3527"/>
                </a:lnTo>
                <a:lnTo>
                  <a:pt x="0" y="45"/>
                </a:lnTo>
                <a:lnTo>
                  <a:pt x="157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7674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481"/>
                </a:lnTo>
                <a:lnTo>
                  <a:pt x="0" y="80"/>
                </a:lnTo>
                <a:lnTo>
                  <a:pt x="196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76660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481"/>
                </a:lnTo>
                <a:lnTo>
                  <a:pt x="0" y="3435"/>
                </a:lnTo>
                <a:lnTo>
                  <a:pt x="0" y="34"/>
                </a:lnTo>
                <a:lnTo>
                  <a:pt x="196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76582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7650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80"/>
                </a:lnTo>
                <a:lnTo>
                  <a:pt x="157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76425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332"/>
                </a:lnTo>
                <a:lnTo>
                  <a:pt x="0" y="3298"/>
                </a:lnTo>
                <a:lnTo>
                  <a:pt x="0" y="125"/>
                </a:lnTo>
                <a:lnTo>
                  <a:pt x="157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76346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286"/>
                </a:lnTo>
                <a:lnTo>
                  <a:pt x="0" y="3252"/>
                </a:lnTo>
                <a:lnTo>
                  <a:pt x="0" y="114"/>
                </a:lnTo>
                <a:lnTo>
                  <a:pt x="156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76228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96" y="0"/>
                </a:moveTo>
                <a:lnTo>
                  <a:pt x="0" y="114"/>
                </a:lnTo>
                <a:lnTo>
                  <a:pt x="0" y="2977"/>
                </a:lnTo>
                <a:lnTo>
                  <a:pt x="157" y="3172"/>
                </a:lnTo>
                <a:lnTo>
                  <a:pt x="196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76267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3012"/>
                </a:lnTo>
                <a:lnTo>
                  <a:pt x="79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76150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702"/>
                </a:lnTo>
                <a:lnTo>
                  <a:pt x="78" y="2863"/>
                </a:lnTo>
                <a:lnTo>
                  <a:pt x="78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76070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382"/>
                </a:lnTo>
                <a:lnTo>
                  <a:pt x="79" y="2576"/>
                </a:lnTo>
                <a:lnTo>
                  <a:pt x="79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75914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6" y="0"/>
                </a:moveTo>
                <a:lnTo>
                  <a:pt x="156" y="2301"/>
                </a:lnTo>
                <a:lnTo>
                  <a:pt x="0" y="1752"/>
                </a:lnTo>
                <a:lnTo>
                  <a:pt x="0" y="309"/>
                </a:lnTo>
                <a:lnTo>
                  <a:pt x="15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75874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18" y="0"/>
                </a:moveTo>
                <a:lnTo>
                  <a:pt x="0" y="1534"/>
                </a:lnTo>
                <a:lnTo>
                  <a:pt x="118" y="1878"/>
                </a:lnTo>
                <a:lnTo>
                  <a:pt x="118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44029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4" h="128270">
                <a:moveTo>
                  <a:pt x="64399" y="126999"/>
                </a:moveTo>
                <a:lnTo>
                  <a:pt x="57636" y="126999"/>
                </a:lnTo>
                <a:lnTo>
                  <a:pt x="57872" y="128269"/>
                </a:lnTo>
                <a:lnTo>
                  <a:pt x="63258" y="128269"/>
                </a:lnTo>
                <a:lnTo>
                  <a:pt x="64399" y="126999"/>
                </a:lnTo>
                <a:close/>
              </a:path>
              <a:path w="107314" h="128270">
                <a:moveTo>
                  <a:pt x="70218" y="119379"/>
                </a:moveTo>
                <a:lnTo>
                  <a:pt x="42068" y="119379"/>
                </a:lnTo>
                <a:lnTo>
                  <a:pt x="42932" y="120649"/>
                </a:lnTo>
                <a:lnTo>
                  <a:pt x="51542" y="120649"/>
                </a:lnTo>
                <a:lnTo>
                  <a:pt x="52604" y="121919"/>
                </a:lnTo>
                <a:lnTo>
                  <a:pt x="54687" y="121919"/>
                </a:lnTo>
                <a:lnTo>
                  <a:pt x="55041" y="123189"/>
                </a:lnTo>
                <a:lnTo>
                  <a:pt x="55906" y="123189"/>
                </a:lnTo>
                <a:lnTo>
                  <a:pt x="56378" y="124459"/>
                </a:lnTo>
                <a:lnTo>
                  <a:pt x="56968" y="125729"/>
                </a:lnTo>
                <a:lnTo>
                  <a:pt x="57242" y="125729"/>
                </a:lnTo>
                <a:lnTo>
                  <a:pt x="57478" y="126999"/>
                </a:lnTo>
                <a:lnTo>
                  <a:pt x="65577" y="126999"/>
                </a:lnTo>
                <a:lnTo>
                  <a:pt x="66757" y="125729"/>
                </a:lnTo>
                <a:lnTo>
                  <a:pt x="67386" y="124459"/>
                </a:lnTo>
                <a:lnTo>
                  <a:pt x="67741" y="124459"/>
                </a:lnTo>
                <a:lnTo>
                  <a:pt x="68054" y="123189"/>
                </a:lnTo>
                <a:lnTo>
                  <a:pt x="68763" y="121919"/>
                </a:lnTo>
                <a:lnTo>
                  <a:pt x="69509" y="120649"/>
                </a:lnTo>
                <a:lnTo>
                  <a:pt x="70218" y="119379"/>
                </a:lnTo>
                <a:close/>
              </a:path>
              <a:path w="107314" h="128270">
                <a:moveTo>
                  <a:pt x="71593" y="118109"/>
                </a:moveTo>
                <a:lnTo>
                  <a:pt x="40376" y="118109"/>
                </a:lnTo>
                <a:lnTo>
                  <a:pt x="41202" y="119379"/>
                </a:lnTo>
                <a:lnTo>
                  <a:pt x="70925" y="119379"/>
                </a:lnTo>
                <a:lnTo>
                  <a:pt x="71593" y="118109"/>
                </a:lnTo>
                <a:close/>
              </a:path>
              <a:path w="107314" h="128270">
                <a:moveTo>
                  <a:pt x="72890" y="116839"/>
                </a:moveTo>
                <a:lnTo>
                  <a:pt x="38607" y="116839"/>
                </a:lnTo>
                <a:lnTo>
                  <a:pt x="39433" y="118109"/>
                </a:lnTo>
                <a:lnTo>
                  <a:pt x="72261" y="118109"/>
                </a:lnTo>
                <a:lnTo>
                  <a:pt x="72890" y="116839"/>
                </a:lnTo>
                <a:close/>
              </a:path>
              <a:path w="107314" h="128270">
                <a:moveTo>
                  <a:pt x="74424" y="115569"/>
                </a:moveTo>
                <a:lnTo>
                  <a:pt x="22016" y="115569"/>
                </a:lnTo>
                <a:lnTo>
                  <a:pt x="22566" y="116839"/>
                </a:lnTo>
                <a:lnTo>
                  <a:pt x="73992" y="116839"/>
                </a:lnTo>
                <a:lnTo>
                  <a:pt x="74424" y="115569"/>
                </a:lnTo>
                <a:close/>
              </a:path>
              <a:path w="107314" h="128270">
                <a:moveTo>
                  <a:pt x="79609" y="114299"/>
                </a:moveTo>
                <a:lnTo>
                  <a:pt x="20561" y="114299"/>
                </a:lnTo>
                <a:lnTo>
                  <a:pt x="20993" y="115569"/>
                </a:lnTo>
                <a:lnTo>
                  <a:pt x="77569" y="115569"/>
                </a:lnTo>
                <a:lnTo>
                  <a:pt x="79609" y="114299"/>
                </a:lnTo>
                <a:close/>
              </a:path>
              <a:path w="107314" h="128270">
                <a:moveTo>
                  <a:pt x="88970" y="113029"/>
                </a:moveTo>
                <a:lnTo>
                  <a:pt x="19854" y="113029"/>
                </a:lnTo>
                <a:lnTo>
                  <a:pt x="20168" y="114299"/>
                </a:lnTo>
                <a:lnTo>
                  <a:pt x="88223" y="114299"/>
                </a:lnTo>
                <a:lnTo>
                  <a:pt x="88970" y="113029"/>
                </a:lnTo>
                <a:close/>
              </a:path>
              <a:path w="107314" h="128270">
                <a:moveTo>
                  <a:pt x="96008" y="100329"/>
                </a:moveTo>
                <a:lnTo>
                  <a:pt x="61293" y="100329"/>
                </a:lnTo>
                <a:lnTo>
                  <a:pt x="61607" y="101599"/>
                </a:lnTo>
                <a:lnTo>
                  <a:pt x="62118" y="102869"/>
                </a:lnTo>
                <a:lnTo>
                  <a:pt x="62393" y="104139"/>
                </a:lnTo>
                <a:lnTo>
                  <a:pt x="62551" y="106679"/>
                </a:lnTo>
                <a:lnTo>
                  <a:pt x="62393" y="107949"/>
                </a:lnTo>
                <a:lnTo>
                  <a:pt x="19106" y="107949"/>
                </a:lnTo>
                <a:lnTo>
                  <a:pt x="19186" y="110489"/>
                </a:lnTo>
                <a:lnTo>
                  <a:pt x="19342" y="111759"/>
                </a:lnTo>
                <a:lnTo>
                  <a:pt x="19579" y="113029"/>
                </a:lnTo>
                <a:lnTo>
                  <a:pt x="90695" y="113029"/>
                </a:lnTo>
                <a:lnTo>
                  <a:pt x="91132" y="111759"/>
                </a:lnTo>
                <a:lnTo>
                  <a:pt x="91523" y="111759"/>
                </a:lnTo>
                <a:lnTo>
                  <a:pt x="91845" y="110489"/>
                </a:lnTo>
                <a:lnTo>
                  <a:pt x="92270" y="110489"/>
                </a:lnTo>
                <a:lnTo>
                  <a:pt x="92512" y="109219"/>
                </a:lnTo>
                <a:lnTo>
                  <a:pt x="92512" y="106679"/>
                </a:lnTo>
                <a:lnTo>
                  <a:pt x="92351" y="105409"/>
                </a:lnTo>
                <a:lnTo>
                  <a:pt x="92121" y="104139"/>
                </a:lnTo>
                <a:lnTo>
                  <a:pt x="91879" y="104139"/>
                </a:lnTo>
                <a:lnTo>
                  <a:pt x="91373" y="102869"/>
                </a:lnTo>
                <a:lnTo>
                  <a:pt x="91132" y="101599"/>
                </a:lnTo>
                <a:lnTo>
                  <a:pt x="94904" y="101599"/>
                </a:lnTo>
                <a:lnTo>
                  <a:pt x="96008" y="100329"/>
                </a:lnTo>
                <a:close/>
              </a:path>
              <a:path w="107314" h="128270">
                <a:moveTo>
                  <a:pt x="61922" y="106679"/>
                </a:moveTo>
                <a:lnTo>
                  <a:pt x="9160" y="106679"/>
                </a:lnTo>
                <a:lnTo>
                  <a:pt x="10851" y="107949"/>
                </a:lnTo>
                <a:lnTo>
                  <a:pt x="62393" y="107949"/>
                </a:lnTo>
                <a:lnTo>
                  <a:pt x="61922" y="106679"/>
                </a:lnTo>
                <a:close/>
              </a:path>
              <a:path w="107314" h="128270">
                <a:moveTo>
                  <a:pt x="60428" y="104139"/>
                </a:moveTo>
                <a:lnTo>
                  <a:pt x="4993" y="104139"/>
                </a:lnTo>
                <a:lnTo>
                  <a:pt x="5542" y="105409"/>
                </a:lnTo>
                <a:lnTo>
                  <a:pt x="6841" y="105409"/>
                </a:lnTo>
                <a:lnTo>
                  <a:pt x="7587" y="106679"/>
                </a:lnTo>
                <a:lnTo>
                  <a:pt x="61489" y="106679"/>
                </a:lnTo>
                <a:lnTo>
                  <a:pt x="61096" y="105409"/>
                </a:lnTo>
                <a:lnTo>
                  <a:pt x="60428" y="104139"/>
                </a:lnTo>
                <a:close/>
              </a:path>
              <a:path w="107314" h="128270">
                <a:moveTo>
                  <a:pt x="59209" y="101599"/>
                </a:moveTo>
                <a:lnTo>
                  <a:pt x="3931" y="101599"/>
                </a:lnTo>
                <a:lnTo>
                  <a:pt x="4206" y="102869"/>
                </a:lnTo>
                <a:lnTo>
                  <a:pt x="4560" y="104139"/>
                </a:lnTo>
                <a:lnTo>
                  <a:pt x="60113" y="104139"/>
                </a:lnTo>
                <a:lnTo>
                  <a:pt x="59877" y="102869"/>
                </a:lnTo>
                <a:lnTo>
                  <a:pt x="59602" y="102869"/>
                </a:lnTo>
                <a:lnTo>
                  <a:pt x="59209" y="101599"/>
                </a:lnTo>
                <a:close/>
              </a:path>
              <a:path w="107314" h="128270">
                <a:moveTo>
                  <a:pt x="27009" y="67309"/>
                </a:moveTo>
                <a:lnTo>
                  <a:pt x="11361" y="67309"/>
                </a:lnTo>
                <a:lnTo>
                  <a:pt x="11361" y="69849"/>
                </a:lnTo>
                <a:lnTo>
                  <a:pt x="11519" y="71119"/>
                </a:lnTo>
                <a:lnTo>
                  <a:pt x="11754" y="72389"/>
                </a:lnTo>
                <a:lnTo>
                  <a:pt x="12029" y="73659"/>
                </a:lnTo>
                <a:lnTo>
                  <a:pt x="12344" y="73659"/>
                </a:lnTo>
                <a:lnTo>
                  <a:pt x="12934" y="74929"/>
                </a:lnTo>
                <a:lnTo>
                  <a:pt x="13170" y="76199"/>
                </a:lnTo>
                <a:lnTo>
                  <a:pt x="1336" y="76199"/>
                </a:lnTo>
                <a:lnTo>
                  <a:pt x="942" y="77469"/>
                </a:lnTo>
                <a:lnTo>
                  <a:pt x="629" y="77469"/>
                </a:lnTo>
                <a:lnTo>
                  <a:pt x="393" y="78739"/>
                </a:lnTo>
                <a:lnTo>
                  <a:pt x="235" y="78739"/>
                </a:lnTo>
                <a:lnTo>
                  <a:pt x="117" y="80009"/>
                </a:lnTo>
                <a:lnTo>
                  <a:pt x="39" y="81279"/>
                </a:lnTo>
                <a:lnTo>
                  <a:pt x="0" y="83819"/>
                </a:lnTo>
                <a:lnTo>
                  <a:pt x="235" y="85089"/>
                </a:lnTo>
                <a:lnTo>
                  <a:pt x="629" y="87629"/>
                </a:lnTo>
                <a:lnTo>
                  <a:pt x="785" y="88899"/>
                </a:lnTo>
                <a:lnTo>
                  <a:pt x="1139" y="88899"/>
                </a:lnTo>
                <a:lnTo>
                  <a:pt x="1454" y="90169"/>
                </a:lnTo>
                <a:lnTo>
                  <a:pt x="1807" y="90169"/>
                </a:lnTo>
                <a:lnTo>
                  <a:pt x="2594" y="91439"/>
                </a:lnTo>
                <a:lnTo>
                  <a:pt x="3852" y="92709"/>
                </a:lnTo>
                <a:lnTo>
                  <a:pt x="5700" y="93979"/>
                </a:lnTo>
                <a:lnTo>
                  <a:pt x="5857" y="93979"/>
                </a:lnTo>
                <a:lnTo>
                  <a:pt x="5110" y="95249"/>
                </a:lnTo>
                <a:lnTo>
                  <a:pt x="4560" y="96519"/>
                </a:lnTo>
                <a:lnTo>
                  <a:pt x="4128" y="97789"/>
                </a:lnTo>
                <a:lnTo>
                  <a:pt x="3891" y="99059"/>
                </a:lnTo>
                <a:lnTo>
                  <a:pt x="3774" y="101599"/>
                </a:lnTo>
                <a:lnTo>
                  <a:pt x="59051" y="101599"/>
                </a:lnTo>
                <a:lnTo>
                  <a:pt x="58697" y="99059"/>
                </a:lnTo>
                <a:lnTo>
                  <a:pt x="58580" y="95249"/>
                </a:lnTo>
                <a:lnTo>
                  <a:pt x="50874" y="95249"/>
                </a:lnTo>
                <a:lnTo>
                  <a:pt x="50716" y="93979"/>
                </a:lnTo>
                <a:lnTo>
                  <a:pt x="50520" y="91439"/>
                </a:lnTo>
                <a:lnTo>
                  <a:pt x="49969" y="88899"/>
                </a:lnTo>
                <a:lnTo>
                  <a:pt x="49262" y="86359"/>
                </a:lnTo>
                <a:lnTo>
                  <a:pt x="48868" y="85089"/>
                </a:lnTo>
                <a:lnTo>
                  <a:pt x="48436" y="85089"/>
                </a:lnTo>
                <a:lnTo>
                  <a:pt x="47965" y="83819"/>
                </a:lnTo>
                <a:lnTo>
                  <a:pt x="47020" y="82549"/>
                </a:lnTo>
                <a:lnTo>
                  <a:pt x="38921" y="82549"/>
                </a:lnTo>
                <a:lnTo>
                  <a:pt x="38804" y="81279"/>
                </a:lnTo>
                <a:lnTo>
                  <a:pt x="38646" y="80009"/>
                </a:lnTo>
                <a:lnTo>
                  <a:pt x="38411" y="77469"/>
                </a:lnTo>
                <a:lnTo>
                  <a:pt x="38136" y="76199"/>
                </a:lnTo>
                <a:lnTo>
                  <a:pt x="37821" y="74929"/>
                </a:lnTo>
                <a:lnTo>
                  <a:pt x="37467" y="74929"/>
                </a:lnTo>
                <a:lnTo>
                  <a:pt x="36681" y="72389"/>
                </a:lnTo>
                <a:lnTo>
                  <a:pt x="36208" y="71119"/>
                </a:lnTo>
                <a:lnTo>
                  <a:pt x="35737" y="71119"/>
                </a:lnTo>
                <a:lnTo>
                  <a:pt x="35265" y="69849"/>
                </a:lnTo>
                <a:lnTo>
                  <a:pt x="27009" y="69849"/>
                </a:lnTo>
                <a:lnTo>
                  <a:pt x="27009" y="67309"/>
                </a:lnTo>
                <a:close/>
              </a:path>
              <a:path w="107314" h="128270">
                <a:moveTo>
                  <a:pt x="106266" y="78740"/>
                </a:moveTo>
                <a:lnTo>
                  <a:pt x="69784" y="78739"/>
                </a:lnTo>
                <a:lnTo>
                  <a:pt x="69745" y="82549"/>
                </a:lnTo>
                <a:lnTo>
                  <a:pt x="69981" y="83819"/>
                </a:lnTo>
                <a:lnTo>
                  <a:pt x="68683" y="83819"/>
                </a:lnTo>
                <a:lnTo>
                  <a:pt x="67386" y="85089"/>
                </a:lnTo>
                <a:lnTo>
                  <a:pt x="65184" y="85089"/>
                </a:lnTo>
                <a:lnTo>
                  <a:pt x="64241" y="86359"/>
                </a:lnTo>
                <a:lnTo>
                  <a:pt x="62629" y="86359"/>
                </a:lnTo>
                <a:lnTo>
                  <a:pt x="62000" y="87629"/>
                </a:lnTo>
                <a:lnTo>
                  <a:pt x="61450" y="87629"/>
                </a:lnTo>
                <a:lnTo>
                  <a:pt x="60978" y="88899"/>
                </a:lnTo>
                <a:lnTo>
                  <a:pt x="60545" y="88899"/>
                </a:lnTo>
                <a:lnTo>
                  <a:pt x="60231" y="90169"/>
                </a:lnTo>
                <a:lnTo>
                  <a:pt x="59995" y="90169"/>
                </a:lnTo>
                <a:lnTo>
                  <a:pt x="59799" y="91439"/>
                </a:lnTo>
                <a:lnTo>
                  <a:pt x="59641" y="92709"/>
                </a:lnTo>
                <a:lnTo>
                  <a:pt x="59562" y="95249"/>
                </a:lnTo>
                <a:lnTo>
                  <a:pt x="59720" y="96519"/>
                </a:lnTo>
                <a:lnTo>
                  <a:pt x="60074" y="97789"/>
                </a:lnTo>
                <a:lnTo>
                  <a:pt x="60625" y="99059"/>
                </a:lnTo>
                <a:lnTo>
                  <a:pt x="60860" y="100329"/>
                </a:lnTo>
                <a:lnTo>
                  <a:pt x="98917" y="100329"/>
                </a:lnTo>
                <a:lnTo>
                  <a:pt x="99780" y="99059"/>
                </a:lnTo>
                <a:lnTo>
                  <a:pt x="101275" y="99059"/>
                </a:lnTo>
                <a:lnTo>
                  <a:pt x="101942" y="97790"/>
                </a:lnTo>
                <a:lnTo>
                  <a:pt x="102540" y="97790"/>
                </a:lnTo>
                <a:lnTo>
                  <a:pt x="103126" y="96520"/>
                </a:lnTo>
                <a:lnTo>
                  <a:pt x="103632" y="96520"/>
                </a:lnTo>
                <a:lnTo>
                  <a:pt x="104506" y="95250"/>
                </a:lnTo>
                <a:lnTo>
                  <a:pt x="104506" y="82550"/>
                </a:lnTo>
                <a:lnTo>
                  <a:pt x="106817" y="82550"/>
                </a:lnTo>
                <a:lnTo>
                  <a:pt x="106507" y="80010"/>
                </a:lnTo>
                <a:lnTo>
                  <a:pt x="106266" y="78740"/>
                </a:lnTo>
                <a:close/>
              </a:path>
              <a:path w="107314" h="128270">
                <a:moveTo>
                  <a:pt x="58304" y="82549"/>
                </a:moveTo>
                <a:lnTo>
                  <a:pt x="50677" y="82549"/>
                </a:lnTo>
                <a:lnTo>
                  <a:pt x="51424" y="83819"/>
                </a:lnTo>
                <a:lnTo>
                  <a:pt x="51739" y="85089"/>
                </a:lnTo>
                <a:lnTo>
                  <a:pt x="52210" y="85089"/>
                </a:lnTo>
                <a:lnTo>
                  <a:pt x="52407" y="86359"/>
                </a:lnTo>
                <a:lnTo>
                  <a:pt x="52485" y="88899"/>
                </a:lnTo>
                <a:lnTo>
                  <a:pt x="52249" y="91439"/>
                </a:lnTo>
                <a:lnTo>
                  <a:pt x="51935" y="92709"/>
                </a:lnTo>
                <a:lnTo>
                  <a:pt x="51542" y="93979"/>
                </a:lnTo>
                <a:lnTo>
                  <a:pt x="50874" y="95249"/>
                </a:lnTo>
                <a:lnTo>
                  <a:pt x="58580" y="95249"/>
                </a:lnTo>
                <a:lnTo>
                  <a:pt x="58658" y="93979"/>
                </a:lnTo>
                <a:lnTo>
                  <a:pt x="58894" y="92709"/>
                </a:lnTo>
                <a:lnTo>
                  <a:pt x="59051" y="91439"/>
                </a:lnTo>
                <a:lnTo>
                  <a:pt x="59170" y="90169"/>
                </a:lnTo>
                <a:lnTo>
                  <a:pt x="59209" y="86359"/>
                </a:lnTo>
                <a:lnTo>
                  <a:pt x="59051" y="85089"/>
                </a:lnTo>
                <a:lnTo>
                  <a:pt x="58816" y="83819"/>
                </a:lnTo>
                <a:lnTo>
                  <a:pt x="58344" y="83819"/>
                </a:lnTo>
                <a:lnTo>
                  <a:pt x="58304" y="82549"/>
                </a:lnTo>
                <a:close/>
              </a:path>
              <a:path w="107314" h="128270">
                <a:moveTo>
                  <a:pt x="44937" y="81279"/>
                </a:moveTo>
                <a:lnTo>
                  <a:pt x="41871" y="81279"/>
                </a:lnTo>
                <a:lnTo>
                  <a:pt x="41005" y="82549"/>
                </a:lnTo>
                <a:lnTo>
                  <a:pt x="45448" y="82549"/>
                </a:lnTo>
                <a:lnTo>
                  <a:pt x="44937" y="81279"/>
                </a:lnTo>
                <a:close/>
              </a:path>
              <a:path w="107314" h="128270">
                <a:moveTo>
                  <a:pt x="70886" y="74929"/>
                </a:moveTo>
                <a:lnTo>
                  <a:pt x="48633" y="74929"/>
                </a:lnTo>
                <a:lnTo>
                  <a:pt x="48711" y="76199"/>
                </a:lnTo>
                <a:lnTo>
                  <a:pt x="48948" y="77469"/>
                </a:lnTo>
                <a:lnTo>
                  <a:pt x="49223" y="78739"/>
                </a:lnTo>
                <a:lnTo>
                  <a:pt x="49537" y="80009"/>
                </a:lnTo>
                <a:lnTo>
                  <a:pt x="50284" y="82549"/>
                </a:lnTo>
                <a:lnTo>
                  <a:pt x="58226" y="82549"/>
                </a:lnTo>
                <a:lnTo>
                  <a:pt x="58265" y="81279"/>
                </a:lnTo>
                <a:lnTo>
                  <a:pt x="58501" y="80009"/>
                </a:lnTo>
                <a:lnTo>
                  <a:pt x="59406" y="80009"/>
                </a:lnTo>
                <a:lnTo>
                  <a:pt x="59759" y="78739"/>
                </a:lnTo>
                <a:lnTo>
                  <a:pt x="68448" y="78739"/>
                </a:lnTo>
                <a:lnTo>
                  <a:pt x="69784" y="77469"/>
                </a:lnTo>
                <a:lnTo>
                  <a:pt x="70138" y="77469"/>
                </a:lnTo>
                <a:lnTo>
                  <a:pt x="70335" y="76199"/>
                </a:lnTo>
                <a:lnTo>
                  <a:pt x="70886" y="74929"/>
                </a:lnTo>
                <a:close/>
              </a:path>
              <a:path w="107314" h="128270">
                <a:moveTo>
                  <a:pt x="67347" y="80009"/>
                </a:moveTo>
                <a:lnTo>
                  <a:pt x="63258" y="80009"/>
                </a:lnTo>
                <a:lnTo>
                  <a:pt x="63573" y="81279"/>
                </a:lnTo>
                <a:lnTo>
                  <a:pt x="66993" y="81279"/>
                </a:lnTo>
                <a:lnTo>
                  <a:pt x="67347" y="80009"/>
                </a:lnTo>
                <a:close/>
              </a:path>
              <a:path w="107314" h="128270">
                <a:moveTo>
                  <a:pt x="68330" y="78739"/>
                </a:moveTo>
                <a:lnTo>
                  <a:pt x="61922" y="78739"/>
                </a:lnTo>
                <a:lnTo>
                  <a:pt x="62590" y="80009"/>
                </a:lnTo>
                <a:lnTo>
                  <a:pt x="67661" y="80009"/>
                </a:lnTo>
                <a:lnTo>
                  <a:pt x="68330" y="78739"/>
                </a:lnTo>
                <a:close/>
              </a:path>
              <a:path w="107314" h="128270">
                <a:moveTo>
                  <a:pt x="105714" y="77470"/>
                </a:moveTo>
                <a:lnTo>
                  <a:pt x="69981" y="77469"/>
                </a:lnTo>
                <a:lnTo>
                  <a:pt x="69863" y="78739"/>
                </a:lnTo>
                <a:lnTo>
                  <a:pt x="105990" y="78740"/>
                </a:lnTo>
                <a:lnTo>
                  <a:pt x="105714" y="77470"/>
                </a:lnTo>
                <a:close/>
              </a:path>
              <a:path w="107314" h="128270">
                <a:moveTo>
                  <a:pt x="104978" y="76200"/>
                </a:moveTo>
                <a:lnTo>
                  <a:pt x="70767" y="76199"/>
                </a:lnTo>
                <a:lnTo>
                  <a:pt x="70335" y="77469"/>
                </a:lnTo>
                <a:lnTo>
                  <a:pt x="105369" y="77470"/>
                </a:lnTo>
                <a:lnTo>
                  <a:pt x="104978" y="76200"/>
                </a:lnTo>
                <a:close/>
              </a:path>
              <a:path w="107314" h="128270">
                <a:moveTo>
                  <a:pt x="11519" y="74929"/>
                </a:moveTo>
                <a:lnTo>
                  <a:pt x="2280" y="74929"/>
                </a:lnTo>
                <a:lnTo>
                  <a:pt x="1768" y="76199"/>
                </a:lnTo>
                <a:lnTo>
                  <a:pt x="13170" y="76199"/>
                </a:lnTo>
                <a:lnTo>
                  <a:pt x="11519" y="74929"/>
                </a:lnTo>
                <a:close/>
              </a:path>
              <a:path w="107314" h="128270">
                <a:moveTo>
                  <a:pt x="104150" y="74930"/>
                </a:moveTo>
                <a:lnTo>
                  <a:pt x="71672" y="74929"/>
                </a:lnTo>
                <a:lnTo>
                  <a:pt x="71435" y="76199"/>
                </a:lnTo>
                <a:lnTo>
                  <a:pt x="104575" y="76200"/>
                </a:lnTo>
                <a:lnTo>
                  <a:pt x="104150" y="74930"/>
                </a:lnTo>
                <a:close/>
              </a:path>
              <a:path w="107314" h="128270">
                <a:moveTo>
                  <a:pt x="7429" y="73659"/>
                </a:moveTo>
                <a:lnTo>
                  <a:pt x="5307" y="73659"/>
                </a:lnTo>
                <a:lnTo>
                  <a:pt x="4403" y="74929"/>
                </a:lnTo>
                <a:lnTo>
                  <a:pt x="8687" y="74929"/>
                </a:lnTo>
                <a:lnTo>
                  <a:pt x="7429" y="73659"/>
                </a:lnTo>
                <a:close/>
              </a:path>
              <a:path w="107314" h="128270">
                <a:moveTo>
                  <a:pt x="60978" y="67309"/>
                </a:moveTo>
                <a:lnTo>
                  <a:pt x="40888" y="67309"/>
                </a:lnTo>
                <a:lnTo>
                  <a:pt x="41359" y="68579"/>
                </a:lnTo>
                <a:lnTo>
                  <a:pt x="42263" y="68579"/>
                </a:lnTo>
                <a:lnTo>
                  <a:pt x="43168" y="69849"/>
                </a:lnTo>
                <a:lnTo>
                  <a:pt x="44426" y="69849"/>
                </a:lnTo>
                <a:lnTo>
                  <a:pt x="45213" y="71119"/>
                </a:lnTo>
                <a:lnTo>
                  <a:pt x="48554" y="71119"/>
                </a:lnTo>
                <a:lnTo>
                  <a:pt x="48594" y="74929"/>
                </a:lnTo>
                <a:lnTo>
                  <a:pt x="57597" y="74929"/>
                </a:lnTo>
                <a:lnTo>
                  <a:pt x="57675" y="73659"/>
                </a:lnTo>
                <a:lnTo>
                  <a:pt x="57970" y="73659"/>
                </a:lnTo>
                <a:lnTo>
                  <a:pt x="58344" y="72389"/>
                </a:lnTo>
                <a:lnTo>
                  <a:pt x="59090" y="71119"/>
                </a:lnTo>
                <a:lnTo>
                  <a:pt x="59759" y="69849"/>
                </a:lnTo>
                <a:lnTo>
                  <a:pt x="60388" y="68579"/>
                </a:lnTo>
                <a:lnTo>
                  <a:pt x="60978" y="67309"/>
                </a:lnTo>
                <a:close/>
              </a:path>
              <a:path w="107314" h="128270">
                <a:moveTo>
                  <a:pt x="71632" y="73659"/>
                </a:moveTo>
                <a:lnTo>
                  <a:pt x="57970" y="73659"/>
                </a:lnTo>
                <a:lnTo>
                  <a:pt x="57597" y="74929"/>
                </a:lnTo>
                <a:lnTo>
                  <a:pt x="71239" y="74929"/>
                </a:lnTo>
                <a:lnTo>
                  <a:pt x="71632" y="73659"/>
                </a:lnTo>
                <a:close/>
              </a:path>
              <a:path w="107314" h="128270">
                <a:moveTo>
                  <a:pt x="93064" y="66040"/>
                </a:moveTo>
                <a:lnTo>
                  <a:pt x="81737" y="66039"/>
                </a:lnTo>
                <a:lnTo>
                  <a:pt x="81070" y="67309"/>
                </a:lnTo>
                <a:lnTo>
                  <a:pt x="80518" y="67309"/>
                </a:lnTo>
                <a:lnTo>
                  <a:pt x="80127" y="68579"/>
                </a:lnTo>
                <a:lnTo>
                  <a:pt x="79575" y="69849"/>
                </a:lnTo>
                <a:lnTo>
                  <a:pt x="78277" y="69849"/>
                </a:lnTo>
                <a:lnTo>
                  <a:pt x="77215" y="71119"/>
                </a:lnTo>
                <a:lnTo>
                  <a:pt x="74582" y="71119"/>
                </a:lnTo>
                <a:lnTo>
                  <a:pt x="73834" y="72389"/>
                </a:lnTo>
                <a:lnTo>
                  <a:pt x="73205" y="72389"/>
                </a:lnTo>
                <a:lnTo>
                  <a:pt x="72615" y="73659"/>
                </a:lnTo>
                <a:lnTo>
                  <a:pt x="71947" y="73659"/>
                </a:lnTo>
                <a:lnTo>
                  <a:pt x="71908" y="74929"/>
                </a:lnTo>
                <a:lnTo>
                  <a:pt x="95375" y="74930"/>
                </a:lnTo>
                <a:lnTo>
                  <a:pt x="95295" y="73660"/>
                </a:lnTo>
                <a:lnTo>
                  <a:pt x="95180" y="72390"/>
                </a:lnTo>
                <a:lnTo>
                  <a:pt x="94869" y="71120"/>
                </a:lnTo>
                <a:lnTo>
                  <a:pt x="94628" y="69850"/>
                </a:lnTo>
                <a:lnTo>
                  <a:pt x="94087" y="68580"/>
                </a:lnTo>
                <a:lnTo>
                  <a:pt x="93765" y="67310"/>
                </a:lnTo>
                <a:lnTo>
                  <a:pt x="93064" y="66040"/>
                </a:lnTo>
                <a:close/>
              </a:path>
              <a:path w="107314" h="128270">
                <a:moveTo>
                  <a:pt x="101712" y="73660"/>
                </a:moveTo>
                <a:lnTo>
                  <a:pt x="99193" y="73660"/>
                </a:lnTo>
                <a:lnTo>
                  <a:pt x="97813" y="74930"/>
                </a:lnTo>
                <a:lnTo>
                  <a:pt x="102218" y="74930"/>
                </a:lnTo>
                <a:lnTo>
                  <a:pt x="101712" y="73660"/>
                </a:lnTo>
                <a:close/>
              </a:path>
              <a:path w="107314" h="128270">
                <a:moveTo>
                  <a:pt x="69195" y="69849"/>
                </a:moveTo>
                <a:lnTo>
                  <a:pt x="62000" y="69849"/>
                </a:lnTo>
                <a:lnTo>
                  <a:pt x="61842" y="71119"/>
                </a:lnTo>
                <a:lnTo>
                  <a:pt x="61646" y="72389"/>
                </a:lnTo>
                <a:lnTo>
                  <a:pt x="61646" y="73659"/>
                </a:lnTo>
                <a:lnTo>
                  <a:pt x="71908" y="73659"/>
                </a:lnTo>
                <a:lnTo>
                  <a:pt x="71672" y="72389"/>
                </a:lnTo>
                <a:lnTo>
                  <a:pt x="71279" y="72389"/>
                </a:lnTo>
                <a:lnTo>
                  <a:pt x="71043" y="71119"/>
                </a:lnTo>
                <a:lnTo>
                  <a:pt x="69745" y="71119"/>
                </a:lnTo>
                <a:lnTo>
                  <a:pt x="69195" y="69849"/>
                </a:lnTo>
                <a:close/>
              </a:path>
              <a:path w="107314" h="128270">
                <a:moveTo>
                  <a:pt x="33143" y="68579"/>
                </a:moveTo>
                <a:lnTo>
                  <a:pt x="28031" y="68579"/>
                </a:lnTo>
                <a:lnTo>
                  <a:pt x="27481" y="69849"/>
                </a:lnTo>
                <a:lnTo>
                  <a:pt x="33692" y="69849"/>
                </a:lnTo>
                <a:lnTo>
                  <a:pt x="33143" y="68579"/>
                </a:lnTo>
                <a:close/>
              </a:path>
              <a:path w="107314" h="128270">
                <a:moveTo>
                  <a:pt x="67425" y="68579"/>
                </a:moveTo>
                <a:lnTo>
                  <a:pt x="62512" y="68579"/>
                </a:lnTo>
                <a:lnTo>
                  <a:pt x="62236" y="69849"/>
                </a:lnTo>
                <a:lnTo>
                  <a:pt x="67976" y="69849"/>
                </a:lnTo>
                <a:lnTo>
                  <a:pt x="67425" y="68579"/>
                </a:lnTo>
                <a:close/>
              </a:path>
              <a:path w="107314" h="128270">
                <a:moveTo>
                  <a:pt x="65499" y="67309"/>
                </a:moveTo>
                <a:lnTo>
                  <a:pt x="63770" y="67309"/>
                </a:lnTo>
                <a:lnTo>
                  <a:pt x="63258" y="68579"/>
                </a:lnTo>
                <a:lnTo>
                  <a:pt x="65932" y="68579"/>
                </a:lnTo>
                <a:lnTo>
                  <a:pt x="65499" y="67309"/>
                </a:lnTo>
                <a:close/>
              </a:path>
              <a:path w="107314" h="128270">
                <a:moveTo>
                  <a:pt x="26027" y="63499"/>
                </a:moveTo>
                <a:lnTo>
                  <a:pt x="12266" y="63499"/>
                </a:lnTo>
                <a:lnTo>
                  <a:pt x="11990" y="64769"/>
                </a:lnTo>
                <a:lnTo>
                  <a:pt x="11754" y="64769"/>
                </a:lnTo>
                <a:lnTo>
                  <a:pt x="11558" y="66039"/>
                </a:lnTo>
                <a:lnTo>
                  <a:pt x="11441" y="67309"/>
                </a:lnTo>
                <a:lnTo>
                  <a:pt x="26891" y="67309"/>
                </a:lnTo>
                <a:lnTo>
                  <a:pt x="26576" y="64769"/>
                </a:lnTo>
                <a:lnTo>
                  <a:pt x="26027" y="63499"/>
                </a:lnTo>
                <a:close/>
              </a:path>
              <a:path w="107314" h="128270">
                <a:moveTo>
                  <a:pt x="63455" y="64769"/>
                </a:moveTo>
                <a:lnTo>
                  <a:pt x="38450" y="64769"/>
                </a:lnTo>
                <a:lnTo>
                  <a:pt x="39904" y="67309"/>
                </a:lnTo>
                <a:lnTo>
                  <a:pt x="61528" y="67309"/>
                </a:lnTo>
                <a:lnTo>
                  <a:pt x="62000" y="66039"/>
                </a:lnTo>
                <a:lnTo>
                  <a:pt x="62826" y="66039"/>
                </a:lnTo>
                <a:lnTo>
                  <a:pt x="63455" y="64769"/>
                </a:lnTo>
                <a:close/>
              </a:path>
              <a:path w="107314" h="128270">
                <a:moveTo>
                  <a:pt x="91373" y="64770"/>
                </a:moveTo>
                <a:lnTo>
                  <a:pt x="82921" y="64769"/>
                </a:lnTo>
                <a:lnTo>
                  <a:pt x="82484" y="66039"/>
                </a:lnTo>
                <a:lnTo>
                  <a:pt x="92236" y="66040"/>
                </a:lnTo>
                <a:lnTo>
                  <a:pt x="91373" y="64770"/>
                </a:lnTo>
                <a:close/>
              </a:path>
              <a:path w="107314" h="128270">
                <a:moveTo>
                  <a:pt x="43718" y="63499"/>
                </a:moveTo>
                <a:lnTo>
                  <a:pt x="34597" y="63499"/>
                </a:lnTo>
                <a:lnTo>
                  <a:pt x="35462" y="64769"/>
                </a:lnTo>
                <a:lnTo>
                  <a:pt x="44701" y="64769"/>
                </a:lnTo>
                <a:lnTo>
                  <a:pt x="43718" y="63499"/>
                </a:lnTo>
                <a:close/>
              </a:path>
              <a:path w="107314" h="128270">
                <a:moveTo>
                  <a:pt x="73951" y="63499"/>
                </a:moveTo>
                <a:lnTo>
                  <a:pt x="46510" y="63499"/>
                </a:lnTo>
                <a:lnTo>
                  <a:pt x="47139" y="64769"/>
                </a:lnTo>
                <a:lnTo>
                  <a:pt x="72419" y="64769"/>
                </a:lnTo>
                <a:lnTo>
                  <a:pt x="73951" y="63499"/>
                </a:lnTo>
                <a:close/>
              </a:path>
              <a:path w="107314" h="128270">
                <a:moveTo>
                  <a:pt x="89442" y="63499"/>
                </a:moveTo>
                <a:lnTo>
                  <a:pt x="86337" y="63499"/>
                </a:lnTo>
                <a:lnTo>
                  <a:pt x="85313" y="64769"/>
                </a:lnTo>
                <a:lnTo>
                  <a:pt x="90430" y="64769"/>
                </a:lnTo>
                <a:lnTo>
                  <a:pt x="89442" y="63499"/>
                </a:lnTo>
                <a:close/>
              </a:path>
              <a:path w="107314" h="128270">
                <a:moveTo>
                  <a:pt x="25357" y="62229"/>
                </a:moveTo>
                <a:lnTo>
                  <a:pt x="13052" y="62229"/>
                </a:lnTo>
                <a:lnTo>
                  <a:pt x="12619" y="63499"/>
                </a:lnTo>
                <a:lnTo>
                  <a:pt x="25712" y="63499"/>
                </a:lnTo>
                <a:lnTo>
                  <a:pt x="25357" y="62229"/>
                </a:lnTo>
                <a:close/>
              </a:path>
              <a:path w="107314" h="128270">
                <a:moveTo>
                  <a:pt x="42617" y="62229"/>
                </a:moveTo>
                <a:lnTo>
                  <a:pt x="31098" y="62229"/>
                </a:lnTo>
                <a:lnTo>
                  <a:pt x="31885" y="63499"/>
                </a:lnTo>
                <a:lnTo>
                  <a:pt x="42932" y="63499"/>
                </a:lnTo>
                <a:lnTo>
                  <a:pt x="42617" y="62229"/>
                </a:lnTo>
                <a:close/>
              </a:path>
              <a:path w="107314" h="128270">
                <a:moveTo>
                  <a:pt x="82450" y="52069"/>
                </a:moveTo>
                <a:lnTo>
                  <a:pt x="44190" y="52069"/>
                </a:lnTo>
                <a:lnTo>
                  <a:pt x="44072" y="53339"/>
                </a:lnTo>
                <a:lnTo>
                  <a:pt x="43994" y="55879"/>
                </a:lnTo>
                <a:lnTo>
                  <a:pt x="44111" y="57149"/>
                </a:lnTo>
                <a:lnTo>
                  <a:pt x="44347" y="58419"/>
                </a:lnTo>
                <a:lnTo>
                  <a:pt x="44662" y="59689"/>
                </a:lnTo>
                <a:lnTo>
                  <a:pt x="45252" y="60959"/>
                </a:lnTo>
                <a:lnTo>
                  <a:pt x="46117" y="63499"/>
                </a:lnTo>
                <a:lnTo>
                  <a:pt x="76586" y="63499"/>
                </a:lnTo>
                <a:lnTo>
                  <a:pt x="77727" y="62229"/>
                </a:lnTo>
                <a:lnTo>
                  <a:pt x="79575" y="62229"/>
                </a:lnTo>
                <a:lnTo>
                  <a:pt x="80357" y="60959"/>
                </a:lnTo>
                <a:lnTo>
                  <a:pt x="80989" y="60959"/>
                </a:lnTo>
                <a:lnTo>
                  <a:pt x="81541" y="59689"/>
                </a:lnTo>
                <a:lnTo>
                  <a:pt x="81967" y="59689"/>
                </a:lnTo>
                <a:lnTo>
                  <a:pt x="82369" y="58419"/>
                </a:lnTo>
                <a:lnTo>
                  <a:pt x="82645" y="58419"/>
                </a:lnTo>
                <a:lnTo>
                  <a:pt x="82841" y="57149"/>
                </a:lnTo>
                <a:lnTo>
                  <a:pt x="82921" y="54609"/>
                </a:lnTo>
                <a:lnTo>
                  <a:pt x="82450" y="52069"/>
                </a:lnTo>
                <a:close/>
              </a:path>
              <a:path w="107314" h="128270">
                <a:moveTo>
                  <a:pt x="24179" y="60959"/>
                </a:moveTo>
                <a:lnTo>
                  <a:pt x="14113" y="60959"/>
                </a:lnTo>
                <a:lnTo>
                  <a:pt x="13524" y="62229"/>
                </a:lnTo>
                <a:lnTo>
                  <a:pt x="24572" y="62229"/>
                </a:lnTo>
                <a:lnTo>
                  <a:pt x="24179" y="60959"/>
                </a:lnTo>
                <a:close/>
              </a:path>
              <a:path w="107314" h="128270">
                <a:moveTo>
                  <a:pt x="41634" y="60959"/>
                </a:moveTo>
                <a:lnTo>
                  <a:pt x="29840" y="60959"/>
                </a:lnTo>
                <a:lnTo>
                  <a:pt x="30390" y="62229"/>
                </a:lnTo>
                <a:lnTo>
                  <a:pt x="42107" y="62229"/>
                </a:lnTo>
                <a:lnTo>
                  <a:pt x="41634" y="60959"/>
                </a:lnTo>
                <a:close/>
              </a:path>
              <a:path w="107314" h="128270">
                <a:moveTo>
                  <a:pt x="22802" y="59689"/>
                </a:moveTo>
                <a:lnTo>
                  <a:pt x="15490" y="59689"/>
                </a:lnTo>
                <a:lnTo>
                  <a:pt x="14742" y="60959"/>
                </a:lnTo>
                <a:lnTo>
                  <a:pt x="23706" y="60959"/>
                </a:lnTo>
                <a:lnTo>
                  <a:pt x="22802" y="59689"/>
                </a:lnTo>
                <a:close/>
              </a:path>
              <a:path w="107314" h="128270">
                <a:moveTo>
                  <a:pt x="41202" y="53339"/>
                </a:moveTo>
                <a:lnTo>
                  <a:pt x="30508" y="53339"/>
                </a:lnTo>
                <a:lnTo>
                  <a:pt x="30311" y="54609"/>
                </a:lnTo>
                <a:lnTo>
                  <a:pt x="30154" y="55879"/>
                </a:lnTo>
                <a:lnTo>
                  <a:pt x="29879" y="57149"/>
                </a:lnTo>
                <a:lnTo>
                  <a:pt x="29643" y="57149"/>
                </a:lnTo>
                <a:lnTo>
                  <a:pt x="29368" y="58419"/>
                </a:lnTo>
                <a:lnTo>
                  <a:pt x="29368" y="59689"/>
                </a:lnTo>
                <a:lnTo>
                  <a:pt x="29486" y="60959"/>
                </a:lnTo>
                <a:lnTo>
                  <a:pt x="42068" y="60959"/>
                </a:lnTo>
                <a:lnTo>
                  <a:pt x="42656" y="59689"/>
                </a:lnTo>
                <a:lnTo>
                  <a:pt x="43011" y="58419"/>
                </a:lnTo>
                <a:lnTo>
                  <a:pt x="43011" y="55879"/>
                </a:lnTo>
                <a:lnTo>
                  <a:pt x="42775" y="55879"/>
                </a:lnTo>
                <a:lnTo>
                  <a:pt x="42381" y="54609"/>
                </a:lnTo>
                <a:lnTo>
                  <a:pt x="41831" y="54609"/>
                </a:lnTo>
                <a:lnTo>
                  <a:pt x="41202" y="53339"/>
                </a:lnTo>
                <a:close/>
              </a:path>
              <a:path w="107314" h="128270">
                <a:moveTo>
                  <a:pt x="19579" y="58419"/>
                </a:moveTo>
                <a:lnTo>
                  <a:pt x="17219" y="58419"/>
                </a:lnTo>
                <a:lnTo>
                  <a:pt x="16276" y="59689"/>
                </a:lnTo>
                <a:lnTo>
                  <a:pt x="20444" y="59689"/>
                </a:lnTo>
                <a:lnTo>
                  <a:pt x="19579" y="58419"/>
                </a:lnTo>
                <a:close/>
              </a:path>
              <a:path w="107314" h="128270">
                <a:moveTo>
                  <a:pt x="39079" y="52069"/>
                </a:moveTo>
                <a:lnTo>
                  <a:pt x="31137" y="52069"/>
                </a:lnTo>
                <a:lnTo>
                  <a:pt x="30783" y="53339"/>
                </a:lnTo>
                <a:lnTo>
                  <a:pt x="39787" y="53339"/>
                </a:lnTo>
                <a:lnTo>
                  <a:pt x="39079" y="52069"/>
                </a:lnTo>
                <a:close/>
              </a:path>
              <a:path w="107314" h="128270">
                <a:moveTo>
                  <a:pt x="35934" y="50799"/>
                </a:moveTo>
                <a:lnTo>
                  <a:pt x="32041" y="50799"/>
                </a:lnTo>
                <a:lnTo>
                  <a:pt x="31334" y="52069"/>
                </a:lnTo>
                <a:lnTo>
                  <a:pt x="36445" y="52069"/>
                </a:lnTo>
                <a:lnTo>
                  <a:pt x="35934" y="50799"/>
                </a:lnTo>
                <a:close/>
              </a:path>
              <a:path w="107314" h="128270">
                <a:moveTo>
                  <a:pt x="81024" y="49529"/>
                </a:moveTo>
                <a:lnTo>
                  <a:pt x="44780" y="49529"/>
                </a:lnTo>
                <a:lnTo>
                  <a:pt x="44543" y="50799"/>
                </a:lnTo>
                <a:lnTo>
                  <a:pt x="44347" y="52069"/>
                </a:lnTo>
                <a:lnTo>
                  <a:pt x="82243" y="52069"/>
                </a:lnTo>
                <a:lnTo>
                  <a:pt x="81817" y="50799"/>
                </a:lnTo>
                <a:lnTo>
                  <a:pt x="81024" y="49529"/>
                </a:lnTo>
                <a:close/>
              </a:path>
              <a:path w="107314" h="128270">
                <a:moveTo>
                  <a:pt x="90821" y="40640"/>
                </a:moveTo>
                <a:lnTo>
                  <a:pt x="41831" y="40639"/>
                </a:lnTo>
                <a:lnTo>
                  <a:pt x="42775" y="43179"/>
                </a:lnTo>
                <a:lnTo>
                  <a:pt x="43482" y="44449"/>
                </a:lnTo>
                <a:lnTo>
                  <a:pt x="44976" y="46989"/>
                </a:lnTo>
                <a:lnTo>
                  <a:pt x="45488" y="48259"/>
                </a:lnTo>
                <a:lnTo>
                  <a:pt x="45094" y="49529"/>
                </a:lnTo>
                <a:lnTo>
                  <a:pt x="80679" y="49529"/>
                </a:lnTo>
                <a:lnTo>
                  <a:pt x="82565" y="48259"/>
                </a:lnTo>
                <a:lnTo>
                  <a:pt x="84209" y="46989"/>
                </a:lnTo>
                <a:lnTo>
                  <a:pt x="85670" y="45720"/>
                </a:lnTo>
                <a:lnTo>
                  <a:pt x="86969" y="45720"/>
                </a:lnTo>
                <a:lnTo>
                  <a:pt x="88027" y="44450"/>
                </a:lnTo>
                <a:lnTo>
                  <a:pt x="88970" y="43180"/>
                </a:lnTo>
                <a:lnTo>
                  <a:pt x="89718" y="43180"/>
                </a:lnTo>
                <a:lnTo>
                  <a:pt x="90350" y="41910"/>
                </a:lnTo>
                <a:lnTo>
                  <a:pt x="90821" y="40640"/>
                </a:lnTo>
                <a:close/>
              </a:path>
              <a:path w="107314" h="128270">
                <a:moveTo>
                  <a:pt x="91017" y="35560"/>
                </a:moveTo>
                <a:lnTo>
                  <a:pt x="40966" y="35559"/>
                </a:lnTo>
                <a:lnTo>
                  <a:pt x="41005" y="38099"/>
                </a:lnTo>
                <a:lnTo>
                  <a:pt x="41320" y="39369"/>
                </a:lnTo>
                <a:lnTo>
                  <a:pt x="41556" y="40639"/>
                </a:lnTo>
                <a:lnTo>
                  <a:pt x="91178" y="40640"/>
                </a:lnTo>
                <a:lnTo>
                  <a:pt x="91373" y="39370"/>
                </a:lnTo>
                <a:lnTo>
                  <a:pt x="91408" y="36830"/>
                </a:lnTo>
                <a:lnTo>
                  <a:pt x="91247" y="36830"/>
                </a:lnTo>
                <a:lnTo>
                  <a:pt x="91017" y="35560"/>
                </a:lnTo>
                <a:close/>
              </a:path>
              <a:path w="107314" h="128270">
                <a:moveTo>
                  <a:pt x="87717" y="31750"/>
                </a:moveTo>
                <a:lnTo>
                  <a:pt x="41752" y="31749"/>
                </a:lnTo>
                <a:lnTo>
                  <a:pt x="41398" y="33019"/>
                </a:lnTo>
                <a:lnTo>
                  <a:pt x="41163" y="34289"/>
                </a:lnTo>
                <a:lnTo>
                  <a:pt x="41005" y="35559"/>
                </a:lnTo>
                <a:lnTo>
                  <a:pt x="90695" y="35560"/>
                </a:lnTo>
                <a:lnTo>
                  <a:pt x="90350" y="34290"/>
                </a:lnTo>
                <a:lnTo>
                  <a:pt x="89959" y="34290"/>
                </a:lnTo>
                <a:lnTo>
                  <a:pt x="89085" y="33020"/>
                </a:lnTo>
                <a:lnTo>
                  <a:pt x="88614" y="33020"/>
                </a:lnTo>
                <a:lnTo>
                  <a:pt x="87717" y="31750"/>
                </a:lnTo>
                <a:close/>
              </a:path>
              <a:path w="107314" h="128270">
                <a:moveTo>
                  <a:pt x="89212" y="15240"/>
                </a:moveTo>
                <a:lnTo>
                  <a:pt x="49380" y="15239"/>
                </a:lnTo>
                <a:lnTo>
                  <a:pt x="48987" y="17779"/>
                </a:lnTo>
                <a:lnTo>
                  <a:pt x="48751" y="19049"/>
                </a:lnTo>
                <a:lnTo>
                  <a:pt x="48633" y="24129"/>
                </a:lnTo>
                <a:lnTo>
                  <a:pt x="48751" y="26669"/>
                </a:lnTo>
                <a:lnTo>
                  <a:pt x="47375" y="26669"/>
                </a:lnTo>
                <a:lnTo>
                  <a:pt x="46156" y="27939"/>
                </a:lnTo>
                <a:lnTo>
                  <a:pt x="45094" y="27939"/>
                </a:lnTo>
                <a:lnTo>
                  <a:pt x="44190" y="29209"/>
                </a:lnTo>
                <a:lnTo>
                  <a:pt x="43404" y="29209"/>
                </a:lnTo>
                <a:lnTo>
                  <a:pt x="42736" y="30479"/>
                </a:lnTo>
                <a:lnTo>
                  <a:pt x="42185" y="31749"/>
                </a:lnTo>
                <a:lnTo>
                  <a:pt x="86843" y="31750"/>
                </a:lnTo>
                <a:lnTo>
                  <a:pt x="85670" y="30480"/>
                </a:lnTo>
                <a:lnTo>
                  <a:pt x="85474" y="30480"/>
                </a:lnTo>
                <a:lnTo>
                  <a:pt x="86843" y="29210"/>
                </a:lnTo>
                <a:lnTo>
                  <a:pt x="91408" y="21590"/>
                </a:lnTo>
                <a:lnTo>
                  <a:pt x="91603" y="21590"/>
                </a:lnTo>
                <a:lnTo>
                  <a:pt x="91603" y="19050"/>
                </a:lnTo>
                <a:lnTo>
                  <a:pt x="91373" y="17780"/>
                </a:lnTo>
                <a:lnTo>
                  <a:pt x="91051" y="17780"/>
                </a:lnTo>
                <a:lnTo>
                  <a:pt x="90695" y="16510"/>
                </a:lnTo>
                <a:lnTo>
                  <a:pt x="89752" y="16510"/>
                </a:lnTo>
                <a:lnTo>
                  <a:pt x="89212" y="15240"/>
                </a:lnTo>
                <a:close/>
              </a:path>
              <a:path w="107314" h="128270">
                <a:moveTo>
                  <a:pt x="81461" y="5080"/>
                </a:moveTo>
                <a:lnTo>
                  <a:pt x="62432" y="5079"/>
                </a:lnTo>
                <a:lnTo>
                  <a:pt x="61803" y="6349"/>
                </a:lnTo>
                <a:lnTo>
                  <a:pt x="60742" y="7619"/>
                </a:lnTo>
                <a:lnTo>
                  <a:pt x="59641" y="8889"/>
                </a:lnTo>
                <a:lnTo>
                  <a:pt x="59248" y="10159"/>
                </a:lnTo>
                <a:lnTo>
                  <a:pt x="52761" y="10159"/>
                </a:lnTo>
                <a:lnTo>
                  <a:pt x="52132" y="11429"/>
                </a:lnTo>
                <a:lnTo>
                  <a:pt x="51110" y="11429"/>
                </a:lnTo>
                <a:lnTo>
                  <a:pt x="50638" y="12699"/>
                </a:lnTo>
                <a:lnTo>
                  <a:pt x="50245" y="12699"/>
                </a:lnTo>
                <a:lnTo>
                  <a:pt x="49616" y="15239"/>
                </a:lnTo>
                <a:lnTo>
                  <a:pt x="87395" y="15240"/>
                </a:lnTo>
                <a:lnTo>
                  <a:pt x="86774" y="13970"/>
                </a:lnTo>
                <a:lnTo>
                  <a:pt x="82208" y="13970"/>
                </a:lnTo>
                <a:lnTo>
                  <a:pt x="82323" y="12700"/>
                </a:lnTo>
                <a:lnTo>
                  <a:pt x="82243" y="8890"/>
                </a:lnTo>
                <a:lnTo>
                  <a:pt x="82128" y="7620"/>
                </a:lnTo>
                <a:lnTo>
                  <a:pt x="81967" y="7620"/>
                </a:lnTo>
                <a:lnTo>
                  <a:pt x="81737" y="6350"/>
                </a:lnTo>
                <a:lnTo>
                  <a:pt x="81461" y="5080"/>
                </a:lnTo>
                <a:close/>
              </a:path>
              <a:path w="107314" h="128270">
                <a:moveTo>
                  <a:pt x="80794" y="3810"/>
                </a:moveTo>
                <a:lnTo>
                  <a:pt x="63887" y="3809"/>
                </a:lnTo>
                <a:lnTo>
                  <a:pt x="63141" y="5079"/>
                </a:lnTo>
                <a:lnTo>
                  <a:pt x="81150" y="5080"/>
                </a:lnTo>
                <a:lnTo>
                  <a:pt x="80794" y="3810"/>
                </a:lnTo>
                <a:close/>
              </a:path>
              <a:path w="107314" h="128270">
                <a:moveTo>
                  <a:pt x="79966" y="2540"/>
                </a:moveTo>
                <a:lnTo>
                  <a:pt x="65617" y="2539"/>
                </a:lnTo>
                <a:lnTo>
                  <a:pt x="64713" y="3809"/>
                </a:lnTo>
                <a:lnTo>
                  <a:pt x="80403" y="3810"/>
                </a:lnTo>
                <a:lnTo>
                  <a:pt x="79966" y="2540"/>
                </a:lnTo>
                <a:close/>
              </a:path>
              <a:path w="107314" h="128270">
                <a:moveTo>
                  <a:pt x="78471" y="1270"/>
                </a:moveTo>
                <a:lnTo>
                  <a:pt x="67583" y="1269"/>
                </a:lnTo>
                <a:lnTo>
                  <a:pt x="66561" y="2539"/>
                </a:lnTo>
                <a:lnTo>
                  <a:pt x="79494" y="2540"/>
                </a:lnTo>
                <a:lnTo>
                  <a:pt x="78471" y="1270"/>
                </a:lnTo>
                <a:close/>
              </a:path>
              <a:path w="107314" h="128270">
                <a:moveTo>
                  <a:pt x="75486" y="0"/>
                </a:moveTo>
                <a:lnTo>
                  <a:pt x="72183" y="0"/>
                </a:lnTo>
                <a:lnTo>
                  <a:pt x="70847" y="1269"/>
                </a:lnTo>
                <a:lnTo>
                  <a:pt x="76115" y="1270"/>
                </a:lnTo>
                <a:lnTo>
                  <a:pt x="7548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88154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12685" y="8127"/>
                </a:moveTo>
                <a:lnTo>
                  <a:pt x="11585" y="8127"/>
                </a:lnTo>
                <a:lnTo>
                  <a:pt x="11074" y="8254"/>
                </a:lnTo>
                <a:lnTo>
                  <a:pt x="10602" y="8254"/>
                </a:lnTo>
                <a:lnTo>
                  <a:pt x="9383" y="8635"/>
                </a:lnTo>
                <a:lnTo>
                  <a:pt x="8715" y="9016"/>
                </a:lnTo>
                <a:lnTo>
                  <a:pt x="8440" y="9270"/>
                </a:lnTo>
                <a:lnTo>
                  <a:pt x="8165" y="9397"/>
                </a:lnTo>
                <a:lnTo>
                  <a:pt x="5962" y="13207"/>
                </a:lnTo>
                <a:lnTo>
                  <a:pt x="5844" y="13588"/>
                </a:lnTo>
                <a:lnTo>
                  <a:pt x="5648" y="14731"/>
                </a:lnTo>
                <a:lnTo>
                  <a:pt x="5525" y="19303"/>
                </a:lnTo>
                <a:lnTo>
                  <a:pt x="5733" y="20954"/>
                </a:lnTo>
                <a:lnTo>
                  <a:pt x="6278" y="23875"/>
                </a:lnTo>
                <a:lnTo>
                  <a:pt x="6395" y="24129"/>
                </a:lnTo>
                <a:lnTo>
                  <a:pt x="5215" y="24764"/>
                </a:lnTo>
                <a:lnTo>
                  <a:pt x="0" y="32892"/>
                </a:lnTo>
                <a:lnTo>
                  <a:pt x="118" y="34035"/>
                </a:lnTo>
                <a:lnTo>
                  <a:pt x="4534" y="43052"/>
                </a:lnTo>
                <a:lnTo>
                  <a:pt x="4508" y="44195"/>
                </a:lnTo>
                <a:lnTo>
                  <a:pt x="4194" y="47243"/>
                </a:lnTo>
                <a:lnTo>
                  <a:pt x="4070" y="55498"/>
                </a:lnTo>
                <a:lnTo>
                  <a:pt x="4179" y="57403"/>
                </a:lnTo>
                <a:lnTo>
                  <a:pt x="4390" y="59816"/>
                </a:lnTo>
                <a:lnTo>
                  <a:pt x="4626" y="61340"/>
                </a:lnTo>
                <a:lnTo>
                  <a:pt x="4823" y="62864"/>
                </a:lnTo>
                <a:lnTo>
                  <a:pt x="10288" y="78612"/>
                </a:lnTo>
                <a:lnTo>
                  <a:pt x="10563" y="79374"/>
                </a:lnTo>
                <a:lnTo>
                  <a:pt x="10798" y="80263"/>
                </a:lnTo>
                <a:lnTo>
                  <a:pt x="11074" y="81025"/>
                </a:lnTo>
                <a:lnTo>
                  <a:pt x="11663" y="83438"/>
                </a:lnTo>
                <a:lnTo>
                  <a:pt x="11998" y="85343"/>
                </a:lnTo>
                <a:lnTo>
                  <a:pt x="12189" y="86613"/>
                </a:lnTo>
                <a:lnTo>
                  <a:pt x="12332" y="87883"/>
                </a:lnTo>
                <a:lnTo>
                  <a:pt x="12450" y="96011"/>
                </a:lnTo>
                <a:lnTo>
                  <a:pt x="12297" y="96900"/>
                </a:lnTo>
                <a:lnTo>
                  <a:pt x="12253" y="100456"/>
                </a:lnTo>
                <a:lnTo>
                  <a:pt x="12371" y="101091"/>
                </a:lnTo>
                <a:lnTo>
                  <a:pt x="12528" y="101599"/>
                </a:lnTo>
                <a:lnTo>
                  <a:pt x="13118" y="102742"/>
                </a:lnTo>
                <a:lnTo>
                  <a:pt x="13314" y="102869"/>
                </a:lnTo>
                <a:lnTo>
                  <a:pt x="13472" y="103123"/>
                </a:lnTo>
                <a:lnTo>
                  <a:pt x="13865" y="103250"/>
                </a:lnTo>
                <a:lnTo>
                  <a:pt x="14062" y="101726"/>
                </a:lnTo>
                <a:lnTo>
                  <a:pt x="14361" y="98170"/>
                </a:lnTo>
                <a:lnTo>
                  <a:pt x="14488" y="95630"/>
                </a:lnTo>
                <a:lnTo>
                  <a:pt x="14405" y="87883"/>
                </a:lnTo>
                <a:lnTo>
                  <a:pt x="11742" y="70992"/>
                </a:lnTo>
                <a:lnTo>
                  <a:pt x="11332" y="69341"/>
                </a:lnTo>
                <a:lnTo>
                  <a:pt x="10878" y="67309"/>
                </a:lnTo>
                <a:lnTo>
                  <a:pt x="10759" y="66166"/>
                </a:lnTo>
                <a:lnTo>
                  <a:pt x="10759" y="62229"/>
                </a:lnTo>
                <a:lnTo>
                  <a:pt x="11034" y="60578"/>
                </a:lnTo>
                <a:lnTo>
                  <a:pt x="11427" y="59181"/>
                </a:lnTo>
                <a:lnTo>
                  <a:pt x="11538" y="58927"/>
                </a:lnTo>
                <a:lnTo>
                  <a:pt x="8833" y="58927"/>
                </a:lnTo>
                <a:lnTo>
                  <a:pt x="5530" y="33908"/>
                </a:lnTo>
                <a:lnTo>
                  <a:pt x="12647" y="33908"/>
                </a:lnTo>
                <a:lnTo>
                  <a:pt x="12369" y="32765"/>
                </a:lnTo>
                <a:lnTo>
                  <a:pt x="11703" y="30733"/>
                </a:lnTo>
                <a:lnTo>
                  <a:pt x="11507" y="30352"/>
                </a:lnTo>
                <a:lnTo>
                  <a:pt x="10720" y="28574"/>
                </a:lnTo>
                <a:lnTo>
                  <a:pt x="10371" y="27558"/>
                </a:lnTo>
                <a:lnTo>
                  <a:pt x="9886" y="25653"/>
                </a:lnTo>
                <a:lnTo>
                  <a:pt x="9651" y="24129"/>
                </a:lnTo>
                <a:lnTo>
                  <a:pt x="9737" y="18922"/>
                </a:lnTo>
                <a:lnTo>
                  <a:pt x="10288" y="16382"/>
                </a:lnTo>
                <a:lnTo>
                  <a:pt x="11270" y="13715"/>
                </a:lnTo>
                <a:lnTo>
                  <a:pt x="11703" y="12826"/>
                </a:lnTo>
                <a:lnTo>
                  <a:pt x="17797" y="12826"/>
                </a:lnTo>
                <a:lnTo>
                  <a:pt x="17679" y="9905"/>
                </a:lnTo>
                <a:lnTo>
                  <a:pt x="17639" y="9651"/>
                </a:lnTo>
                <a:lnTo>
                  <a:pt x="16814" y="9270"/>
                </a:lnTo>
                <a:lnTo>
                  <a:pt x="15281" y="8762"/>
                </a:lnTo>
                <a:lnTo>
                  <a:pt x="13904" y="8381"/>
                </a:lnTo>
                <a:lnTo>
                  <a:pt x="12685" y="8127"/>
                </a:lnTo>
                <a:close/>
              </a:path>
              <a:path w="36195" h="103504">
                <a:moveTo>
                  <a:pt x="35354" y="25272"/>
                </a:moveTo>
                <a:lnTo>
                  <a:pt x="21571" y="25272"/>
                </a:lnTo>
                <a:lnTo>
                  <a:pt x="22711" y="25399"/>
                </a:lnTo>
                <a:lnTo>
                  <a:pt x="23969" y="25780"/>
                </a:lnTo>
                <a:lnTo>
                  <a:pt x="23262" y="26161"/>
                </a:lnTo>
                <a:lnTo>
                  <a:pt x="22711" y="26542"/>
                </a:lnTo>
                <a:lnTo>
                  <a:pt x="22043" y="27177"/>
                </a:lnTo>
                <a:lnTo>
                  <a:pt x="21689" y="27558"/>
                </a:lnTo>
                <a:lnTo>
                  <a:pt x="21256" y="27939"/>
                </a:lnTo>
                <a:lnTo>
                  <a:pt x="20635" y="28828"/>
                </a:lnTo>
                <a:lnTo>
                  <a:pt x="19881" y="29844"/>
                </a:lnTo>
                <a:lnTo>
                  <a:pt x="19290" y="30733"/>
                </a:lnTo>
                <a:lnTo>
                  <a:pt x="8833" y="58927"/>
                </a:lnTo>
                <a:lnTo>
                  <a:pt x="11538" y="58927"/>
                </a:lnTo>
                <a:lnTo>
                  <a:pt x="11978" y="57911"/>
                </a:lnTo>
                <a:lnTo>
                  <a:pt x="12253" y="57403"/>
                </a:lnTo>
                <a:lnTo>
                  <a:pt x="16460" y="53212"/>
                </a:lnTo>
                <a:lnTo>
                  <a:pt x="20077" y="51561"/>
                </a:lnTo>
                <a:lnTo>
                  <a:pt x="21610" y="50799"/>
                </a:lnTo>
                <a:lnTo>
                  <a:pt x="22987" y="50037"/>
                </a:lnTo>
                <a:lnTo>
                  <a:pt x="24166" y="49148"/>
                </a:lnTo>
                <a:lnTo>
                  <a:pt x="25227" y="48386"/>
                </a:lnTo>
                <a:lnTo>
                  <a:pt x="29133" y="42417"/>
                </a:lnTo>
                <a:lnTo>
                  <a:pt x="29085" y="40258"/>
                </a:lnTo>
                <a:lnTo>
                  <a:pt x="25974" y="35178"/>
                </a:lnTo>
                <a:lnTo>
                  <a:pt x="25424" y="34289"/>
                </a:lnTo>
                <a:lnTo>
                  <a:pt x="27429" y="32003"/>
                </a:lnTo>
                <a:lnTo>
                  <a:pt x="28962" y="31241"/>
                </a:lnTo>
                <a:lnTo>
                  <a:pt x="30299" y="30352"/>
                </a:lnTo>
                <a:lnTo>
                  <a:pt x="32500" y="28701"/>
                </a:lnTo>
                <a:lnTo>
                  <a:pt x="34152" y="27050"/>
                </a:lnTo>
                <a:lnTo>
                  <a:pt x="35289" y="25399"/>
                </a:lnTo>
                <a:close/>
              </a:path>
              <a:path w="36195" h="103504">
                <a:moveTo>
                  <a:pt x="12647" y="33908"/>
                </a:moveTo>
                <a:lnTo>
                  <a:pt x="5530" y="33908"/>
                </a:lnTo>
                <a:lnTo>
                  <a:pt x="8046" y="36067"/>
                </a:lnTo>
                <a:lnTo>
                  <a:pt x="8991" y="37083"/>
                </a:lnTo>
                <a:lnTo>
                  <a:pt x="9934" y="38353"/>
                </a:lnTo>
                <a:lnTo>
                  <a:pt x="10878" y="39877"/>
                </a:lnTo>
                <a:lnTo>
                  <a:pt x="11270" y="40639"/>
                </a:lnTo>
                <a:lnTo>
                  <a:pt x="11782" y="40258"/>
                </a:lnTo>
                <a:lnTo>
                  <a:pt x="12921" y="37083"/>
                </a:lnTo>
                <a:lnTo>
                  <a:pt x="12804" y="34670"/>
                </a:lnTo>
                <a:lnTo>
                  <a:pt x="12647" y="33908"/>
                </a:lnTo>
                <a:close/>
              </a:path>
              <a:path w="36195" h="103504">
                <a:moveTo>
                  <a:pt x="33916" y="0"/>
                </a:moveTo>
                <a:lnTo>
                  <a:pt x="18347" y="26161"/>
                </a:lnTo>
                <a:lnTo>
                  <a:pt x="18701" y="25907"/>
                </a:lnTo>
                <a:lnTo>
                  <a:pt x="19172" y="25653"/>
                </a:lnTo>
                <a:lnTo>
                  <a:pt x="19801" y="25526"/>
                </a:lnTo>
                <a:lnTo>
                  <a:pt x="20195" y="25399"/>
                </a:lnTo>
                <a:lnTo>
                  <a:pt x="21059" y="25272"/>
                </a:lnTo>
                <a:lnTo>
                  <a:pt x="35354" y="25272"/>
                </a:lnTo>
                <a:lnTo>
                  <a:pt x="35680" y="24637"/>
                </a:lnTo>
                <a:lnTo>
                  <a:pt x="36002" y="23875"/>
                </a:lnTo>
                <a:lnTo>
                  <a:pt x="36198" y="23113"/>
                </a:lnTo>
                <a:lnTo>
                  <a:pt x="36140" y="20319"/>
                </a:lnTo>
                <a:lnTo>
                  <a:pt x="36030" y="19811"/>
                </a:lnTo>
                <a:lnTo>
                  <a:pt x="35761" y="19049"/>
                </a:lnTo>
                <a:lnTo>
                  <a:pt x="34898" y="17398"/>
                </a:lnTo>
                <a:lnTo>
                  <a:pt x="34542" y="17017"/>
                </a:lnTo>
                <a:lnTo>
                  <a:pt x="33838" y="16128"/>
                </a:lnTo>
                <a:lnTo>
                  <a:pt x="32816" y="15112"/>
                </a:lnTo>
                <a:lnTo>
                  <a:pt x="32265" y="14604"/>
                </a:lnTo>
                <a:lnTo>
                  <a:pt x="31754" y="14223"/>
                </a:lnTo>
                <a:lnTo>
                  <a:pt x="32029" y="13969"/>
                </a:lnTo>
                <a:lnTo>
                  <a:pt x="32658" y="13207"/>
                </a:lnTo>
                <a:lnTo>
                  <a:pt x="33051" y="12572"/>
                </a:lnTo>
                <a:lnTo>
                  <a:pt x="33484" y="11937"/>
                </a:lnTo>
                <a:lnTo>
                  <a:pt x="35209" y="6349"/>
                </a:lnTo>
                <a:lnTo>
                  <a:pt x="35094" y="3683"/>
                </a:lnTo>
                <a:lnTo>
                  <a:pt x="34783" y="2286"/>
                </a:lnTo>
                <a:lnTo>
                  <a:pt x="34270" y="762"/>
                </a:lnTo>
                <a:lnTo>
                  <a:pt x="33916" y="0"/>
                </a:lnTo>
                <a:close/>
              </a:path>
              <a:path w="36195" h="103504">
                <a:moveTo>
                  <a:pt x="17797" y="12826"/>
                </a:moveTo>
                <a:lnTo>
                  <a:pt x="11703" y="12826"/>
                </a:lnTo>
                <a:lnTo>
                  <a:pt x="11762" y="13588"/>
                </a:lnTo>
                <a:lnTo>
                  <a:pt x="11880" y="14604"/>
                </a:lnTo>
                <a:lnTo>
                  <a:pt x="16342" y="24256"/>
                </a:lnTo>
                <a:lnTo>
                  <a:pt x="17010" y="21208"/>
                </a:lnTo>
                <a:lnTo>
                  <a:pt x="17443" y="18414"/>
                </a:lnTo>
                <a:lnTo>
                  <a:pt x="17569" y="17398"/>
                </a:lnTo>
                <a:lnTo>
                  <a:pt x="17692" y="15747"/>
                </a:lnTo>
                <a:lnTo>
                  <a:pt x="17797" y="1282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57612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45314" y="54483"/>
                </a:moveTo>
                <a:lnTo>
                  <a:pt x="36740" y="54483"/>
                </a:lnTo>
                <a:lnTo>
                  <a:pt x="37448" y="54737"/>
                </a:lnTo>
                <a:lnTo>
                  <a:pt x="38863" y="55118"/>
                </a:lnTo>
                <a:lnTo>
                  <a:pt x="40121" y="55753"/>
                </a:lnTo>
                <a:lnTo>
                  <a:pt x="47198" y="66167"/>
                </a:lnTo>
                <a:lnTo>
                  <a:pt x="47787" y="66167"/>
                </a:lnTo>
                <a:lnTo>
                  <a:pt x="50029" y="65786"/>
                </a:lnTo>
                <a:lnTo>
                  <a:pt x="50658" y="65532"/>
                </a:lnTo>
                <a:lnTo>
                  <a:pt x="51641" y="65024"/>
                </a:lnTo>
                <a:lnTo>
                  <a:pt x="51822" y="63754"/>
                </a:lnTo>
                <a:lnTo>
                  <a:pt x="51994" y="62865"/>
                </a:lnTo>
                <a:lnTo>
                  <a:pt x="52230" y="61849"/>
                </a:lnTo>
                <a:lnTo>
                  <a:pt x="52820" y="59944"/>
                </a:lnTo>
                <a:lnTo>
                  <a:pt x="52983" y="59563"/>
                </a:lnTo>
                <a:lnTo>
                  <a:pt x="47867" y="59563"/>
                </a:lnTo>
                <a:lnTo>
                  <a:pt x="45800" y="55372"/>
                </a:lnTo>
                <a:lnTo>
                  <a:pt x="45314" y="54483"/>
                </a:lnTo>
                <a:close/>
              </a:path>
              <a:path w="82550" h="66675">
                <a:moveTo>
                  <a:pt x="53331" y="24257"/>
                </a:moveTo>
                <a:lnTo>
                  <a:pt x="52977" y="24257"/>
                </a:lnTo>
                <a:lnTo>
                  <a:pt x="52663" y="24384"/>
                </a:lnTo>
                <a:lnTo>
                  <a:pt x="51758" y="24511"/>
                </a:lnTo>
                <a:lnTo>
                  <a:pt x="51523" y="24765"/>
                </a:lnTo>
                <a:lnTo>
                  <a:pt x="50854" y="25146"/>
                </a:lnTo>
                <a:lnTo>
                  <a:pt x="50029" y="26289"/>
                </a:lnTo>
                <a:lnTo>
                  <a:pt x="49320" y="27940"/>
                </a:lnTo>
                <a:lnTo>
                  <a:pt x="48947" y="29464"/>
                </a:lnTo>
                <a:lnTo>
                  <a:pt x="48832" y="32131"/>
                </a:lnTo>
                <a:lnTo>
                  <a:pt x="48956" y="33528"/>
                </a:lnTo>
                <a:lnTo>
                  <a:pt x="49179" y="34798"/>
                </a:lnTo>
                <a:lnTo>
                  <a:pt x="49519" y="36322"/>
                </a:lnTo>
                <a:lnTo>
                  <a:pt x="50264" y="38608"/>
                </a:lnTo>
                <a:lnTo>
                  <a:pt x="50336" y="39370"/>
                </a:lnTo>
                <a:lnTo>
                  <a:pt x="48771" y="48895"/>
                </a:lnTo>
                <a:lnTo>
                  <a:pt x="48416" y="49784"/>
                </a:lnTo>
                <a:lnTo>
                  <a:pt x="47906" y="51689"/>
                </a:lnTo>
                <a:lnTo>
                  <a:pt x="47827" y="52197"/>
                </a:lnTo>
                <a:lnTo>
                  <a:pt x="47709" y="58420"/>
                </a:lnTo>
                <a:lnTo>
                  <a:pt x="47867" y="59563"/>
                </a:lnTo>
                <a:lnTo>
                  <a:pt x="52983" y="59563"/>
                </a:lnTo>
                <a:lnTo>
                  <a:pt x="53528" y="58293"/>
                </a:lnTo>
                <a:lnTo>
                  <a:pt x="54314" y="56769"/>
                </a:lnTo>
                <a:lnTo>
                  <a:pt x="55139" y="55372"/>
                </a:lnTo>
                <a:lnTo>
                  <a:pt x="56718" y="53467"/>
                </a:lnTo>
                <a:lnTo>
                  <a:pt x="57200" y="52959"/>
                </a:lnTo>
                <a:lnTo>
                  <a:pt x="51916" y="52959"/>
                </a:lnTo>
                <a:lnTo>
                  <a:pt x="54364" y="37719"/>
                </a:lnTo>
                <a:lnTo>
                  <a:pt x="54274" y="33020"/>
                </a:lnTo>
                <a:lnTo>
                  <a:pt x="54039" y="31242"/>
                </a:lnTo>
                <a:lnTo>
                  <a:pt x="60369" y="31242"/>
                </a:lnTo>
                <a:lnTo>
                  <a:pt x="61470" y="28321"/>
                </a:lnTo>
                <a:lnTo>
                  <a:pt x="61986" y="26543"/>
                </a:lnTo>
                <a:lnTo>
                  <a:pt x="58718" y="26543"/>
                </a:lnTo>
                <a:lnTo>
                  <a:pt x="57852" y="26289"/>
                </a:lnTo>
                <a:lnTo>
                  <a:pt x="57696" y="26162"/>
                </a:lnTo>
                <a:lnTo>
                  <a:pt x="56555" y="25400"/>
                </a:lnTo>
                <a:lnTo>
                  <a:pt x="56005" y="25146"/>
                </a:lnTo>
                <a:lnTo>
                  <a:pt x="55022" y="24638"/>
                </a:lnTo>
                <a:lnTo>
                  <a:pt x="54550" y="24511"/>
                </a:lnTo>
                <a:lnTo>
                  <a:pt x="53725" y="24384"/>
                </a:lnTo>
                <a:lnTo>
                  <a:pt x="53331" y="24257"/>
                </a:lnTo>
                <a:close/>
              </a:path>
              <a:path w="82550" h="66675">
                <a:moveTo>
                  <a:pt x="3832" y="0"/>
                </a:moveTo>
                <a:lnTo>
                  <a:pt x="1466" y="9651"/>
                </a:lnTo>
                <a:lnTo>
                  <a:pt x="1587" y="10921"/>
                </a:lnTo>
                <a:lnTo>
                  <a:pt x="1809" y="12445"/>
                </a:lnTo>
                <a:lnTo>
                  <a:pt x="2258" y="14477"/>
                </a:lnTo>
                <a:lnTo>
                  <a:pt x="2693" y="16001"/>
                </a:lnTo>
                <a:lnTo>
                  <a:pt x="1945" y="16763"/>
                </a:lnTo>
                <a:lnTo>
                  <a:pt x="0" y="22351"/>
                </a:lnTo>
                <a:lnTo>
                  <a:pt x="114" y="22859"/>
                </a:lnTo>
                <a:lnTo>
                  <a:pt x="2732" y="26923"/>
                </a:lnTo>
                <a:lnTo>
                  <a:pt x="3242" y="27431"/>
                </a:lnTo>
                <a:lnTo>
                  <a:pt x="3715" y="27812"/>
                </a:lnTo>
                <a:lnTo>
                  <a:pt x="6192" y="29463"/>
                </a:lnTo>
                <a:lnTo>
                  <a:pt x="7686" y="30225"/>
                </a:lnTo>
                <a:lnTo>
                  <a:pt x="8276" y="30479"/>
                </a:lnTo>
                <a:lnTo>
                  <a:pt x="11067" y="32003"/>
                </a:lnTo>
                <a:lnTo>
                  <a:pt x="15077" y="35814"/>
                </a:lnTo>
                <a:lnTo>
                  <a:pt x="14644" y="36703"/>
                </a:lnTo>
                <a:lnTo>
                  <a:pt x="14330" y="37718"/>
                </a:lnTo>
                <a:lnTo>
                  <a:pt x="14212" y="40639"/>
                </a:lnTo>
                <a:lnTo>
                  <a:pt x="14330" y="41020"/>
                </a:lnTo>
                <a:lnTo>
                  <a:pt x="14723" y="41909"/>
                </a:lnTo>
                <a:lnTo>
                  <a:pt x="15312" y="42798"/>
                </a:lnTo>
                <a:lnTo>
                  <a:pt x="16021" y="43306"/>
                </a:lnTo>
                <a:lnTo>
                  <a:pt x="16806" y="43942"/>
                </a:lnTo>
                <a:lnTo>
                  <a:pt x="17200" y="44196"/>
                </a:lnTo>
                <a:lnTo>
                  <a:pt x="17632" y="44323"/>
                </a:lnTo>
                <a:lnTo>
                  <a:pt x="18458" y="44704"/>
                </a:lnTo>
                <a:lnTo>
                  <a:pt x="19283" y="44958"/>
                </a:lnTo>
                <a:lnTo>
                  <a:pt x="20031" y="45085"/>
                </a:lnTo>
                <a:lnTo>
                  <a:pt x="21170" y="45339"/>
                </a:lnTo>
                <a:lnTo>
                  <a:pt x="29939" y="49403"/>
                </a:lnTo>
                <a:lnTo>
                  <a:pt x="30331" y="49784"/>
                </a:lnTo>
                <a:lnTo>
                  <a:pt x="30646" y="50292"/>
                </a:lnTo>
                <a:lnTo>
                  <a:pt x="30843" y="50546"/>
                </a:lnTo>
                <a:lnTo>
                  <a:pt x="30948" y="50800"/>
                </a:lnTo>
                <a:lnTo>
                  <a:pt x="32376" y="53594"/>
                </a:lnTo>
                <a:lnTo>
                  <a:pt x="32847" y="53975"/>
                </a:lnTo>
                <a:lnTo>
                  <a:pt x="33320" y="54229"/>
                </a:lnTo>
                <a:lnTo>
                  <a:pt x="33869" y="54483"/>
                </a:lnTo>
                <a:lnTo>
                  <a:pt x="34892" y="54737"/>
                </a:lnTo>
                <a:lnTo>
                  <a:pt x="37094" y="54737"/>
                </a:lnTo>
                <a:lnTo>
                  <a:pt x="36740" y="54483"/>
                </a:lnTo>
                <a:lnTo>
                  <a:pt x="45314" y="54483"/>
                </a:lnTo>
                <a:lnTo>
                  <a:pt x="36072" y="47879"/>
                </a:lnTo>
                <a:lnTo>
                  <a:pt x="35836" y="47625"/>
                </a:lnTo>
                <a:lnTo>
                  <a:pt x="33005" y="44831"/>
                </a:lnTo>
                <a:lnTo>
                  <a:pt x="27382" y="39751"/>
                </a:lnTo>
                <a:lnTo>
                  <a:pt x="25063" y="37719"/>
                </a:lnTo>
                <a:lnTo>
                  <a:pt x="19795" y="33528"/>
                </a:lnTo>
                <a:lnTo>
                  <a:pt x="18418" y="32385"/>
                </a:lnTo>
                <a:lnTo>
                  <a:pt x="15509" y="30353"/>
                </a:lnTo>
                <a:lnTo>
                  <a:pt x="14015" y="29210"/>
                </a:lnTo>
                <a:lnTo>
                  <a:pt x="12521" y="28194"/>
                </a:lnTo>
                <a:lnTo>
                  <a:pt x="9455" y="26288"/>
                </a:lnTo>
                <a:lnTo>
                  <a:pt x="6348" y="24510"/>
                </a:lnTo>
                <a:lnTo>
                  <a:pt x="3283" y="22859"/>
                </a:lnTo>
                <a:lnTo>
                  <a:pt x="1709" y="22224"/>
                </a:lnTo>
                <a:lnTo>
                  <a:pt x="1867" y="22097"/>
                </a:lnTo>
                <a:lnTo>
                  <a:pt x="2654" y="21716"/>
                </a:lnTo>
                <a:lnTo>
                  <a:pt x="4029" y="21208"/>
                </a:lnTo>
                <a:lnTo>
                  <a:pt x="5209" y="20954"/>
                </a:lnTo>
                <a:lnTo>
                  <a:pt x="6624" y="20827"/>
                </a:lnTo>
                <a:lnTo>
                  <a:pt x="9796" y="20827"/>
                </a:lnTo>
                <a:lnTo>
                  <a:pt x="9254" y="19811"/>
                </a:lnTo>
                <a:lnTo>
                  <a:pt x="3864" y="1904"/>
                </a:lnTo>
                <a:lnTo>
                  <a:pt x="3832" y="0"/>
                </a:lnTo>
                <a:close/>
              </a:path>
              <a:path w="82550" h="66675">
                <a:moveTo>
                  <a:pt x="72592" y="4826"/>
                </a:moveTo>
                <a:lnTo>
                  <a:pt x="72834" y="6223"/>
                </a:lnTo>
                <a:lnTo>
                  <a:pt x="72898" y="6731"/>
                </a:lnTo>
                <a:lnTo>
                  <a:pt x="72995" y="11684"/>
                </a:lnTo>
                <a:lnTo>
                  <a:pt x="72878" y="12827"/>
                </a:lnTo>
                <a:lnTo>
                  <a:pt x="64025" y="30480"/>
                </a:lnTo>
                <a:lnTo>
                  <a:pt x="61215" y="34798"/>
                </a:lnTo>
                <a:lnTo>
                  <a:pt x="57082" y="42037"/>
                </a:lnTo>
                <a:lnTo>
                  <a:pt x="52767" y="50927"/>
                </a:lnTo>
                <a:lnTo>
                  <a:pt x="51916" y="52959"/>
                </a:lnTo>
                <a:lnTo>
                  <a:pt x="57200" y="52959"/>
                </a:lnTo>
                <a:lnTo>
                  <a:pt x="58284" y="51816"/>
                </a:lnTo>
                <a:lnTo>
                  <a:pt x="59150" y="51181"/>
                </a:lnTo>
                <a:lnTo>
                  <a:pt x="60605" y="50165"/>
                </a:lnTo>
                <a:lnTo>
                  <a:pt x="61627" y="49530"/>
                </a:lnTo>
                <a:lnTo>
                  <a:pt x="62019" y="49403"/>
                </a:lnTo>
                <a:lnTo>
                  <a:pt x="62885" y="48895"/>
                </a:lnTo>
                <a:lnTo>
                  <a:pt x="67618" y="43434"/>
                </a:lnTo>
                <a:lnTo>
                  <a:pt x="67508" y="41529"/>
                </a:lnTo>
                <a:lnTo>
                  <a:pt x="67095" y="40640"/>
                </a:lnTo>
                <a:lnTo>
                  <a:pt x="66072" y="39497"/>
                </a:lnTo>
                <a:lnTo>
                  <a:pt x="67325" y="38862"/>
                </a:lnTo>
                <a:lnTo>
                  <a:pt x="82331" y="24892"/>
                </a:lnTo>
                <a:lnTo>
                  <a:pt x="82263" y="22987"/>
                </a:lnTo>
                <a:lnTo>
                  <a:pt x="77319" y="19812"/>
                </a:lnTo>
                <a:lnTo>
                  <a:pt x="78135" y="17780"/>
                </a:lnTo>
                <a:lnTo>
                  <a:pt x="78577" y="15875"/>
                </a:lnTo>
                <a:lnTo>
                  <a:pt x="78699" y="15240"/>
                </a:lnTo>
                <a:lnTo>
                  <a:pt x="78825" y="14224"/>
                </a:lnTo>
                <a:lnTo>
                  <a:pt x="78739" y="12065"/>
                </a:lnTo>
                <a:lnTo>
                  <a:pt x="76916" y="7874"/>
                </a:lnTo>
                <a:lnTo>
                  <a:pt x="76215" y="6985"/>
                </a:lnTo>
                <a:lnTo>
                  <a:pt x="75858" y="6731"/>
                </a:lnTo>
                <a:lnTo>
                  <a:pt x="75467" y="6350"/>
                </a:lnTo>
                <a:lnTo>
                  <a:pt x="74754" y="5842"/>
                </a:lnTo>
                <a:lnTo>
                  <a:pt x="74087" y="5461"/>
                </a:lnTo>
                <a:lnTo>
                  <a:pt x="73029" y="4953"/>
                </a:lnTo>
                <a:lnTo>
                  <a:pt x="72592" y="4826"/>
                </a:lnTo>
                <a:close/>
              </a:path>
              <a:path w="82550" h="66675">
                <a:moveTo>
                  <a:pt x="33806" y="25273"/>
                </a:moveTo>
                <a:lnTo>
                  <a:pt x="28837" y="25273"/>
                </a:lnTo>
                <a:lnTo>
                  <a:pt x="28877" y="26289"/>
                </a:lnTo>
                <a:lnTo>
                  <a:pt x="28995" y="27813"/>
                </a:lnTo>
                <a:lnTo>
                  <a:pt x="40613" y="47879"/>
                </a:lnTo>
                <a:lnTo>
                  <a:pt x="39413" y="46736"/>
                </a:lnTo>
                <a:lnTo>
                  <a:pt x="38902" y="46482"/>
                </a:lnTo>
                <a:lnTo>
                  <a:pt x="38745" y="46355"/>
                </a:lnTo>
                <a:lnTo>
                  <a:pt x="35140" y="29591"/>
                </a:lnTo>
                <a:lnTo>
                  <a:pt x="34841" y="28194"/>
                </a:lnTo>
                <a:lnTo>
                  <a:pt x="34229" y="26289"/>
                </a:lnTo>
                <a:lnTo>
                  <a:pt x="33806" y="25273"/>
                </a:lnTo>
                <a:close/>
              </a:path>
              <a:path w="82550" h="66675">
                <a:moveTo>
                  <a:pt x="60369" y="31242"/>
                </a:moveTo>
                <a:lnTo>
                  <a:pt x="54039" y="31242"/>
                </a:lnTo>
                <a:lnTo>
                  <a:pt x="54590" y="31750"/>
                </a:lnTo>
                <a:lnTo>
                  <a:pt x="55100" y="32131"/>
                </a:lnTo>
                <a:lnTo>
                  <a:pt x="56280" y="33401"/>
                </a:lnTo>
                <a:lnTo>
                  <a:pt x="57129" y="34798"/>
                </a:lnTo>
                <a:lnTo>
                  <a:pt x="57430" y="35433"/>
                </a:lnTo>
                <a:lnTo>
                  <a:pt x="57577" y="35814"/>
                </a:lnTo>
                <a:lnTo>
                  <a:pt x="57696" y="36322"/>
                </a:lnTo>
                <a:lnTo>
                  <a:pt x="59071" y="33909"/>
                </a:lnTo>
                <a:lnTo>
                  <a:pt x="60264" y="31496"/>
                </a:lnTo>
                <a:lnTo>
                  <a:pt x="60369" y="31242"/>
                </a:lnTo>
                <a:close/>
              </a:path>
              <a:path w="82550" h="66675">
                <a:moveTo>
                  <a:pt x="13898" y="9017"/>
                </a:moveTo>
                <a:lnTo>
                  <a:pt x="12561" y="9017"/>
                </a:lnTo>
                <a:lnTo>
                  <a:pt x="12089" y="9271"/>
                </a:lnTo>
                <a:lnTo>
                  <a:pt x="11657" y="9398"/>
                </a:lnTo>
                <a:lnTo>
                  <a:pt x="11185" y="9779"/>
                </a:lnTo>
                <a:lnTo>
                  <a:pt x="10752" y="10033"/>
                </a:lnTo>
                <a:lnTo>
                  <a:pt x="10799" y="10414"/>
                </a:lnTo>
                <a:lnTo>
                  <a:pt x="24317" y="34036"/>
                </a:lnTo>
                <a:lnTo>
                  <a:pt x="24434" y="33147"/>
                </a:lnTo>
                <a:lnTo>
                  <a:pt x="24827" y="31623"/>
                </a:lnTo>
                <a:lnTo>
                  <a:pt x="28091" y="26035"/>
                </a:lnTo>
                <a:lnTo>
                  <a:pt x="23137" y="26035"/>
                </a:lnTo>
                <a:lnTo>
                  <a:pt x="23018" y="25908"/>
                </a:lnTo>
                <a:lnTo>
                  <a:pt x="22862" y="25781"/>
                </a:lnTo>
                <a:lnTo>
                  <a:pt x="22744" y="25527"/>
                </a:lnTo>
                <a:lnTo>
                  <a:pt x="22638" y="25019"/>
                </a:lnTo>
                <a:lnTo>
                  <a:pt x="22522" y="22225"/>
                </a:lnTo>
                <a:lnTo>
                  <a:pt x="22275" y="19812"/>
                </a:lnTo>
                <a:lnTo>
                  <a:pt x="16611" y="10287"/>
                </a:lnTo>
                <a:lnTo>
                  <a:pt x="16177" y="9906"/>
                </a:lnTo>
                <a:lnTo>
                  <a:pt x="15745" y="9652"/>
                </a:lnTo>
                <a:lnTo>
                  <a:pt x="14841" y="9271"/>
                </a:lnTo>
                <a:lnTo>
                  <a:pt x="13898" y="9017"/>
                </a:lnTo>
                <a:close/>
              </a:path>
              <a:path w="82550" h="66675">
                <a:moveTo>
                  <a:pt x="60565" y="11557"/>
                </a:moveTo>
                <a:lnTo>
                  <a:pt x="60093" y="12065"/>
                </a:lnTo>
                <a:lnTo>
                  <a:pt x="59661" y="12446"/>
                </a:lnTo>
                <a:lnTo>
                  <a:pt x="58954" y="13335"/>
                </a:lnTo>
                <a:lnTo>
                  <a:pt x="57899" y="19177"/>
                </a:lnTo>
                <a:lnTo>
                  <a:pt x="58109" y="20320"/>
                </a:lnTo>
                <a:lnTo>
                  <a:pt x="58442" y="21717"/>
                </a:lnTo>
                <a:lnTo>
                  <a:pt x="59727" y="24892"/>
                </a:lnTo>
                <a:lnTo>
                  <a:pt x="59818" y="26162"/>
                </a:lnTo>
                <a:lnTo>
                  <a:pt x="59268" y="26543"/>
                </a:lnTo>
                <a:lnTo>
                  <a:pt x="61986" y="26543"/>
                </a:lnTo>
                <a:lnTo>
                  <a:pt x="62426" y="24511"/>
                </a:lnTo>
                <a:lnTo>
                  <a:pt x="62640" y="23241"/>
                </a:lnTo>
                <a:lnTo>
                  <a:pt x="62761" y="22225"/>
                </a:lnTo>
                <a:lnTo>
                  <a:pt x="62648" y="16764"/>
                </a:lnTo>
                <a:lnTo>
                  <a:pt x="62457" y="15748"/>
                </a:lnTo>
                <a:lnTo>
                  <a:pt x="62212" y="14859"/>
                </a:lnTo>
                <a:lnTo>
                  <a:pt x="62019" y="14351"/>
                </a:lnTo>
                <a:lnTo>
                  <a:pt x="66078" y="14351"/>
                </a:lnTo>
                <a:lnTo>
                  <a:pt x="60958" y="11684"/>
                </a:lnTo>
                <a:lnTo>
                  <a:pt x="60565" y="11557"/>
                </a:lnTo>
                <a:close/>
              </a:path>
              <a:path w="82550" h="66675">
                <a:moveTo>
                  <a:pt x="30449" y="22225"/>
                </a:moveTo>
                <a:lnTo>
                  <a:pt x="24002" y="25527"/>
                </a:lnTo>
                <a:lnTo>
                  <a:pt x="23608" y="25908"/>
                </a:lnTo>
                <a:lnTo>
                  <a:pt x="23412" y="25908"/>
                </a:lnTo>
                <a:lnTo>
                  <a:pt x="23215" y="26035"/>
                </a:lnTo>
                <a:lnTo>
                  <a:pt x="28091" y="26035"/>
                </a:lnTo>
                <a:lnTo>
                  <a:pt x="28444" y="25654"/>
                </a:lnTo>
                <a:lnTo>
                  <a:pt x="28837" y="25273"/>
                </a:lnTo>
                <a:lnTo>
                  <a:pt x="33806" y="25273"/>
                </a:lnTo>
                <a:lnTo>
                  <a:pt x="33201" y="24257"/>
                </a:lnTo>
                <a:lnTo>
                  <a:pt x="32926" y="23749"/>
                </a:lnTo>
                <a:lnTo>
                  <a:pt x="32572" y="23241"/>
                </a:lnTo>
                <a:lnTo>
                  <a:pt x="32455" y="23114"/>
                </a:lnTo>
                <a:lnTo>
                  <a:pt x="31747" y="22606"/>
                </a:lnTo>
                <a:lnTo>
                  <a:pt x="30449" y="22225"/>
                </a:lnTo>
                <a:close/>
              </a:path>
              <a:path w="82550" h="66675">
                <a:moveTo>
                  <a:pt x="66078" y="14351"/>
                </a:moveTo>
                <a:lnTo>
                  <a:pt x="62019" y="14351"/>
                </a:lnTo>
                <a:lnTo>
                  <a:pt x="62531" y="14605"/>
                </a:lnTo>
                <a:lnTo>
                  <a:pt x="63396" y="15367"/>
                </a:lnTo>
                <a:lnTo>
                  <a:pt x="67015" y="22733"/>
                </a:lnTo>
                <a:lnTo>
                  <a:pt x="67245" y="21717"/>
                </a:lnTo>
                <a:lnTo>
                  <a:pt x="67360" y="21082"/>
                </a:lnTo>
                <a:lnTo>
                  <a:pt x="67486" y="19939"/>
                </a:lnTo>
                <a:lnTo>
                  <a:pt x="67371" y="17272"/>
                </a:lnTo>
                <a:lnTo>
                  <a:pt x="67176" y="16383"/>
                </a:lnTo>
                <a:lnTo>
                  <a:pt x="66497" y="14859"/>
                </a:lnTo>
                <a:lnTo>
                  <a:pt x="66078" y="14351"/>
                </a:lnTo>
                <a:close/>
              </a:path>
              <a:path w="82550" h="66675">
                <a:moveTo>
                  <a:pt x="9796" y="20827"/>
                </a:moveTo>
                <a:lnTo>
                  <a:pt x="8236" y="20827"/>
                </a:lnTo>
                <a:lnTo>
                  <a:pt x="9101" y="20954"/>
                </a:lnTo>
                <a:lnTo>
                  <a:pt x="10005" y="21208"/>
                </a:lnTo>
                <a:lnTo>
                  <a:pt x="9796" y="2082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20008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30" h="69850">
                <a:moveTo>
                  <a:pt x="59056" y="57755"/>
                </a:moveTo>
                <a:lnTo>
                  <a:pt x="45211" y="57755"/>
                </a:lnTo>
                <a:lnTo>
                  <a:pt x="46823" y="57835"/>
                </a:lnTo>
                <a:lnTo>
                  <a:pt x="47964" y="57995"/>
                </a:lnTo>
                <a:lnTo>
                  <a:pt x="53939" y="61122"/>
                </a:lnTo>
                <a:lnTo>
                  <a:pt x="54529" y="61672"/>
                </a:lnTo>
                <a:lnTo>
                  <a:pt x="55080" y="62336"/>
                </a:lnTo>
                <a:lnTo>
                  <a:pt x="55629" y="63046"/>
                </a:lnTo>
                <a:lnTo>
                  <a:pt x="55709" y="63470"/>
                </a:lnTo>
                <a:lnTo>
                  <a:pt x="56102" y="64684"/>
                </a:lnTo>
                <a:lnTo>
                  <a:pt x="58735" y="69230"/>
                </a:lnTo>
                <a:lnTo>
                  <a:pt x="58861" y="62336"/>
                </a:lnTo>
                <a:lnTo>
                  <a:pt x="58971" y="59163"/>
                </a:lnTo>
                <a:lnTo>
                  <a:pt x="59056" y="57755"/>
                </a:lnTo>
                <a:close/>
              </a:path>
              <a:path w="62230" h="69850">
                <a:moveTo>
                  <a:pt x="8451" y="13869"/>
                </a:moveTo>
                <a:lnTo>
                  <a:pt x="0" y="24554"/>
                </a:lnTo>
                <a:lnTo>
                  <a:pt x="108" y="25413"/>
                </a:lnTo>
                <a:lnTo>
                  <a:pt x="11399" y="38537"/>
                </a:lnTo>
                <a:lnTo>
                  <a:pt x="11124" y="39121"/>
                </a:lnTo>
                <a:lnTo>
                  <a:pt x="10850" y="39786"/>
                </a:lnTo>
                <a:lnTo>
                  <a:pt x="10613" y="40690"/>
                </a:lnTo>
                <a:lnTo>
                  <a:pt x="10456" y="41194"/>
                </a:lnTo>
                <a:lnTo>
                  <a:pt x="10317" y="42168"/>
                </a:lnTo>
                <a:lnTo>
                  <a:pt x="10255" y="44092"/>
                </a:lnTo>
                <a:lnTo>
                  <a:pt x="10377" y="44836"/>
                </a:lnTo>
                <a:lnTo>
                  <a:pt x="26811" y="52899"/>
                </a:lnTo>
                <a:lnTo>
                  <a:pt x="27440" y="54078"/>
                </a:lnTo>
                <a:lnTo>
                  <a:pt x="32866" y="58144"/>
                </a:lnTo>
                <a:lnTo>
                  <a:pt x="33495" y="58385"/>
                </a:lnTo>
                <a:lnTo>
                  <a:pt x="34163" y="58534"/>
                </a:lnTo>
                <a:lnTo>
                  <a:pt x="35658" y="58774"/>
                </a:lnTo>
                <a:lnTo>
                  <a:pt x="36482" y="58854"/>
                </a:lnTo>
                <a:lnTo>
                  <a:pt x="37348" y="58854"/>
                </a:lnTo>
                <a:lnTo>
                  <a:pt x="39195" y="58740"/>
                </a:lnTo>
                <a:lnTo>
                  <a:pt x="40178" y="58614"/>
                </a:lnTo>
                <a:lnTo>
                  <a:pt x="41240" y="58419"/>
                </a:lnTo>
                <a:lnTo>
                  <a:pt x="41594" y="58304"/>
                </a:lnTo>
                <a:lnTo>
                  <a:pt x="42655" y="58030"/>
                </a:lnTo>
                <a:lnTo>
                  <a:pt x="43403" y="57915"/>
                </a:lnTo>
                <a:lnTo>
                  <a:pt x="45211" y="57755"/>
                </a:lnTo>
                <a:lnTo>
                  <a:pt x="59056" y="57755"/>
                </a:lnTo>
                <a:lnTo>
                  <a:pt x="59412" y="52624"/>
                </a:lnTo>
                <a:lnTo>
                  <a:pt x="59772" y="49303"/>
                </a:lnTo>
                <a:lnTo>
                  <a:pt x="60118" y="46795"/>
                </a:lnTo>
                <a:lnTo>
                  <a:pt x="60622" y="43977"/>
                </a:lnTo>
                <a:lnTo>
                  <a:pt x="60858" y="43428"/>
                </a:lnTo>
                <a:lnTo>
                  <a:pt x="61055" y="42878"/>
                </a:lnTo>
                <a:lnTo>
                  <a:pt x="61314" y="42294"/>
                </a:lnTo>
                <a:lnTo>
                  <a:pt x="61352" y="36338"/>
                </a:lnTo>
                <a:lnTo>
                  <a:pt x="61487" y="34815"/>
                </a:lnTo>
                <a:lnTo>
                  <a:pt x="62077" y="31643"/>
                </a:lnTo>
                <a:lnTo>
                  <a:pt x="62038" y="28860"/>
                </a:lnTo>
                <a:lnTo>
                  <a:pt x="61921" y="28471"/>
                </a:lnTo>
                <a:lnTo>
                  <a:pt x="50636" y="23775"/>
                </a:lnTo>
                <a:lnTo>
                  <a:pt x="50755" y="23535"/>
                </a:lnTo>
                <a:lnTo>
                  <a:pt x="51115" y="22366"/>
                </a:lnTo>
                <a:lnTo>
                  <a:pt x="51345" y="21152"/>
                </a:lnTo>
                <a:lnTo>
                  <a:pt x="51466" y="19938"/>
                </a:lnTo>
                <a:lnTo>
                  <a:pt x="17179" y="19938"/>
                </a:lnTo>
                <a:lnTo>
                  <a:pt x="16943" y="19538"/>
                </a:lnTo>
                <a:lnTo>
                  <a:pt x="9080" y="13949"/>
                </a:lnTo>
                <a:lnTo>
                  <a:pt x="8451" y="13869"/>
                </a:lnTo>
                <a:close/>
              </a:path>
              <a:path w="62230" h="69850">
                <a:moveTo>
                  <a:pt x="51894" y="23729"/>
                </a:moveTo>
                <a:lnTo>
                  <a:pt x="50636" y="23775"/>
                </a:lnTo>
                <a:lnTo>
                  <a:pt x="53074" y="23775"/>
                </a:lnTo>
                <a:lnTo>
                  <a:pt x="51894" y="23729"/>
                </a:lnTo>
                <a:close/>
              </a:path>
              <a:path w="62230" h="69850">
                <a:moveTo>
                  <a:pt x="22801" y="15117"/>
                </a:moveTo>
                <a:lnTo>
                  <a:pt x="17179" y="19938"/>
                </a:lnTo>
                <a:lnTo>
                  <a:pt x="51466" y="19938"/>
                </a:lnTo>
                <a:lnTo>
                  <a:pt x="51371" y="16571"/>
                </a:lnTo>
                <a:lnTo>
                  <a:pt x="51142" y="15357"/>
                </a:lnTo>
                <a:lnTo>
                  <a:pt x="24098" y="15357"/>
                </a:lnTo>
                <a:lnTo>
                  <a:pt x="23863" y="15277"/>
                </a:lnTo>
                <a:lnTo>
                  <a:pt x="23234" y="15163"/>
                </a:lnTo>
                <a:lnTo>
                  <a:pt x="22801" y="15117"/>
                </a:lnTo>
                <a:close/>
              </a:path>
              <a:path w="62230" h="69850">
                <a:moveTo>
                  <a:pt x="31608" y="0"/>
                </a:moveTo>
                <a:lnTo>
                  <a:pt x="23707" y="11910"/>
                </a:lnTo>
                <a:lnTo>
                  <a:pt x="23823" y="13158"/>
                </a:lnTo>
                <a:lnTo>
                  <a:pt x="24098" y="15357"/>
                </a:lnTo>
                <a:lnTo>
                  <a:pt x="51142" y="15357"/>
                </a:lnTo>
                <a:lnTo>
                  <a:pt x="50765" y="13869"/>
                </a:lnTo>
                <a:lnTo>
                  <a:pt x="39668" y="10181"/>
                </a:lnTo>
                <a:lnTo>
                  <a:pt x="39629" y="7913"/>
                </a:lnTo>
                <a:lnTo>
                  <a:pt x="32389" y="320"/>
                </a:lnTo>
                <a:lnTo>
                  <a:pt x="31608" y="0"/>
                </a:lnTo>
                <a:close/>
              </a:path>
              <a:path w="62230" h="69850">
                <a:moveTo>
                  <a:pt x="45132" y="7993"/>
                </a:moveTo>
                <a:lnTo>
                  <a:pt x="39668" y="10181"/>
                </a:lnTo>
                <a:lnTo>
                  <a:pt x="49136" y="10181"/>
                </a:lnTo>
                <a:lnTo>
                  <a:pt x="47177" y="8497"/>
                </a:lnTo>
                <a:lnTo>
                  <a:pt x="46823" y="8303"/>
                </a:lnTo>
                <a:lnTo>
                  <a:pt x="46036" y="8074"/>
                </a:lnTo>
                <a:lnTo>
                  <a:pt x="45132" y="7993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23652" y="333340"/>
            <a:ext cx="55880" cy="44450"/>
          </a:xfrm>
          <a:custGeom>
            <a:avLst/>
            <a:gdLst/>
            <a:ahLst/>
            <a:cxnLst/>
            <a:rect l="l" t="t" r="r" b="b"/>
            <a:pathLst>
              <a:path w="55880" h="44450">
                <a:moveTo>
                  <a:pt x="54369" y="37472"/>
                </a:moveTo>
                <a:lnTo>
                  <a:pt x="44516" y="37472"/>
                </a:lnTo>
                <a:lnTo>
                  <a:pt x="45853" y="37552"/>
                </a:lnTo>
                <a:lnTo>
                  <a:pt x="46482" y="37633"/>
                </a:lnTo>
                <a:lnTo>
                  <a:pt x="47111" y="37747"/>
                </a:lnTo>
                <a:lnTo>
                  <a:pt x="47701" y="37907"/>
                </a:lnTo>
                <a:lnTo>
                  <a:pt x="48250" y="38022"/>
                </a:lnTo>
                <a:lnTo>
                  <a:pt x="55210" y="43977"/>
                </a:lnTo>
                <a:lnTo>
                  <a:pt x="55319" y="41469"/>
                </a:lnTo>
                <a:lnTo>
                  <a:pt x="54369" y="37472"/>
                </a:lnTo>
                <a:close/>
              </a:path>
              <a:path w="55880" h="44450">
                <a:moveTo>
                  <a:pt x="45895" y="31723"/>
                </a:moveTo>
                <a:lnTo>
                  <a:pt x="23874" y="31723"/>
                </a:lnTo>
                <a:lnTo>
                  <a:pt x="24425" y="33601"/>
                </a:lnTo>
                <a:lnTo>
                  <a:pt x="24865" y="34460"/>
                </a:lnTo>
                <a:lnTo>
                  <a:pt x="34530" y="38881"/>
                </a:lnTo>
                <a:lnTo>
                  <a:pt x="35905" y="38801"/>
                </a:lnTo>
                <a:lnTo>
                  <a:pt x="37203" y="38652"/>
                </a:lnTo>
                <a:lnTo>
                  <a:pt x="38304" y="38411"/>
                </a:lnTo>
                <a:lnTo>
                  <a:pt x="40624" y="37862"/>
                </a:lnTo>
                <a:lnTo>
                  <a:pt x="42275" y="37587"/>
                </a:lnTo>
                <a:lnTo>
                  <a:pt x="44516" y="37472"/>
                </a:lnTo>
                <a:lnTo>
                  <a:pt x="54369" y="37472"/>
                </a:lnTo>
                <a:lnTo>
                  <a:pt x="53872" y="35709"/>
                </a:lnTo>
                <a:lnTo>
                  <a:pt x="53388" y="34300"/>
                </a:lnTo>
                <a:lnTo>
                  <a:pt x="50137" y="34300"/>
                </a:lnTo>
                <a:lnTo>
                  <a:pt x="48920" y="33475"/>
                </a:lnTo>
                <a:lnTo>
                  <a:pt x="47268" y="32468"/>
                </a:lnTo>
                <a:lnTo>
                  <a:pt x="45895" y="31723"/>
                </a:lnTo>
                <a:close/>
              </a:path>
              <a:path w="55880" h="44450">
                <a:moveTo>
                  <a:pt x="44183" y="18518"/>
                </a:moveTo>
                <a:lnTo>
                  <a:pt x="37557" y="18518"/>
                </a:lnTo>
                <a:lnTo>
                  <a:pt x="37950" y="19389"/>
                </a:lnTo>
                <a:lnTo>
                  <a:pt x="38679" y="20637"/>
                </a:lnTo>
                <a:lnTo>
                  <a:pt x="45498" y="27211"/>
                </a:lnTo>
                <a:lnTo>
                  <a:pt x="45892" y="27486"/>
                </a:lnTo>
                <a:lnTo>
                  <a:pt x="50137" y="34300"/>
                </a:lnTo>
                <a:lnTo>
                  <a:pt x="53388" y="34300"/>
                </a:lnTo>
                <a:lnTo>
                  <a:pt x="44869" y="20992"/>
                </a:lnTo>
                <a:lnTo>
                  <a:pt x="44555" y="19732"/>
                </a:lnTo>
                <a:lnTo>
                  <a:pt x="44183" y="18518"/>
                </a:lnTo>
                <a:close/>
              </a:path>
              <a:path w="55880" h="44450">
                <a:moveTo>
                  <a:pt x="1190" y="206"/>
                </a:moveTo>
                <a:lnTo>
                  <a:pt x="648" y="1259"/>
                </a:lnTo>
                <a:lnTo>
                  <a:pt x="325" y="2004"/>
                </a:lnTo>
                <a:lnTo>
                  <a:pt x="119" y="2782"/>
                </a:lnTo>
                <a:lnTo>
                  <a:pt x="0" y="5875"/>
                </a:lnTo>
                <a:lnTo>
                  <a:pt x="285" y="7169"/>
                </a:lnTo>
                <a:lnTo>
                  <a:pt x="11431" y="18598"/>
                </a:lnTo>
                <a:lnTo>
                  <a:pt x="9347" y="26741"/>
                </a:lnTo>
                <a:lnTo>
                  <a:pt x="9564" y="27680"/>
                </a:lnTo>
                <a:lnTo>
                  <a:pt x="19944" y="32032"/>
                </a:lnTo>
                <a:lnTo>
                  <a:pt x="22971" y="31838"/>
                </a:lnTo>
                <a:lnTo>
                  <a:pt x="23874" y="31723"/>
                </a:lnTo>
                <a:lnTo>
                  <a:pt x="45895" y="31723"/>
                </a:lnTo>
                <a:lnTo>
                  <a:pt x="26116" y="22836"/>
                </a:lnTo>
                <a:lnTo>
                  <a:pt x="25369" y="22481"/>
                </a:lnTo>
                <a:lnTo>
                  <a:pt x="2842" y="2977"/>
                </a:lnTo>
                <a:lnTo>
                  <a:pt x="1190" y="206"/>
                </a:lnTo>
                <a:close/>
              </a:path>
              <a:path w="55880" h="44450">
                <a:moveTo>
                  <a:pt x="26912" y="5875"/>
                </a:moveTo>
                <a:lnTo>
                  <a:pt x="21005" y="5875"/>
                </a:lnTo>
                <a:lnTo>
                  <a:pt x="21123" y="6264"/>
                </a:lnTo>
                <a:lnTo>
                  <a:pt x="21688" y="7638"/>
                </a:lnTo>
                <a:lnTo>
                  <a:pt x="37911" y="25023"/>
                </a:lnTo>
                <a:lnTo>
                  <a:pt x="37544" y="24004"/>
                </a:lnTo>
                <a:lnTo>
                  <a:pt x="37203" y="22676"/>
                </a:lnTo>
                <a:lnTo>
                  <a:pt x="37323" y="19389"/>
                </a:lnTo>
                <a:lnTo>
                  <a:pt x="37360" y="19194"/>
                </a:lnTo>
                <a:lnTo>
                  <a:pt x="37557" y="18518"/>
                </a:lnTo>
                <a:lnTo>
                  <a:pt x="44183" y="18518"/>
                </a:lnTo>
                <a:lnTo>
                  <a:pt x="42874" y="14888"/>
                </a:lnTo>
                <a:lnTo>
                  <a:pt x="42252" y="13399"/>
                </a:lnTo>
                <a:lnTo>
                  <a:pt x="41173" y="11864"/>
                </a:lnTo>
                <a:lnTo>
                  <a:pt x="30519" y="11784"/>
                </a:lnTo>
                <a:lnTo>
                  <a:pt x="27861" y="7169"/>
                </a:lnTo>
                <a:lnTo>
                  <a:pt x="27217" y="6264"/>
                </a:lnTo>
                <a:lnTo>
                  <a:pt x="26912" y="5875"/>
                </a:lnTo>
                <a:close/>
              </a:path>
              <a:path w="55880" h="44450">
                <a:moveTo>
                  <a:pt x="17584" y="0"/>
                </a:moveTo>
                <a:lnTo>
                  <a:pt x="12906" y="6470"/>
                </a:lnTo>
                <a:lnTo>
                  <a:pt x="13023" y="7008"/>
                </a:lnTo>
                <a:lnTo>
                  <a:pt x="22735" y="18679"/>
                </a:lnTo>
                <a:lnTo>
                  <a:pt x="22616" y="18484"/>
                </a:lnTo>
                <a:lnTo>
                  <a:pt x="21713" y="16022"/>
                </a:lnTo>
                <a:lnTo>
                  <a:pt x="21189" y="13708"/>
                </a:lnTo>
                <a:lnTo>
                  <a:pt x="21075" y="13078"/>
                </a:lnTo>
                <a:lnTo>
                  <a:pt x="20956" y="12185"/>
                </a:lnTo>
                <a:lnTo>
                  <a:pt x="20832" y="10307"/>
                </a:lnTo>
                <a:lnTo>
                  <a:pt x="20953" y="6344"/>
                </a:lnTo>
                <a:lnTo>
                  <a:pt x="21005" y="5875"/>
                </a:lnTo>
                <a:lnTo>
                  <a:pt x="26912" y="5875"/>
                </a:lnTo>
                <a:lnTo>
                  <a:pt x="25958" y="4661"/>
                </a:lnTo>
                <a:lnTo>
                  <a:pt x="18253" y="45"/>
                </a:lnTo>
                <a:lnTo>
                  <a:pt x="17584" y="0"/>
                </a:lnTo>
                <a:close/>
              </a:path>
              <a:path w="55880" h="44450">
                <a:moveTo>
                  <a:pt x="36024" y="8818"/>
                </a:moveTo>
                <a:lnTo>
                  <a:pt x="30519" y="11784"/>
                </a:lnTo>
                <a:lnTo>
                  <a:pt x="41101" y="11784"/>
                </a:lnTo>
                <a:lnTo>
                  <a:pt x="36024" y="881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49651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5">
                <a:moveTo>
                  <a:pt x="2043" y="0"/>
                </a:moveTo>
                <a:lnTo>
                  <a:pt x="0" y="7913"/>
                </a:lnTo>
                <a:lnTo>
                  <a:pt x="313" y="9288"/>
                </a:lnTo>
                <a:lnTo>
                  <a:pt x="5503" y="16881"/>
                </a:lnTo>
                <a:lnTo>
                  <a:pt x="5601" y="15506"/>
                </a:lnTo>
                <a:lnTo>
                  <a:pt x="204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64002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80" h="12064">
                <a:moveTo>
                  <a:pt x="274" y="0"/>
                </a:moveTo>
                <a:lnTo>
                  <a:pt x="0" y="45"/>
                </a:lnTo>
                <a:lnTo>
                  <a:pt x="186" y="790"/>
                </a:lnTo>
                <a:lnTo>
                  <a:pt x="260" y="3722"/>
                </a:lnTo>
                <a:lnTo>
                  <a:pt x="4088" y="11555"/>
                </a:lnTo>
                <a:lnTo>
                  <a:pt x="4599" y="11441"/>
                </a:lnTo>
                <a:lnTo>
                  <a:pt x="4796" y="11360"/>
                </a:lnTo>
                <a:lnTo>
                  <a:pt x="5033" y="9127"/>
                </a:lnTo>
                <a:lnTo>
                  <a:pt x="4913" y="4981"/>
                </a:lnTo>
                <a:lnTo>
                  <a:pt x="982" y="45"/>
                </a:lnTo>
                <a:lnTo>
                  <a:pt x="27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98363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0811" y="0"/>
                </a:moveTo>
                <a:lnTo>
                  <a:pt x="4875" y="10971"/>
                </a:lnTo>
                <a:lnTo>
                  <a:pt x="4325" y="12219"/>
                </a:lnTo>
                <a:lnTo>
                  <a:pt x="0" y="30383"/>
                </a:lnTo>
                <a:lnTo>
                  <a:pt x="589" y="29639"/>
                </a:lnTo>
                <a:lnTo>
                  <a:pt x="2280" y="27680"/>
                </a:lnTo>
                <a:lnTo>
                  <a:pt x="4285" y="27680"/>
                </a:lnTo>
                <a:lnTo>
                  <a:pt x="5072" y="27062"/>
                </a:lnTo>
                <a:lnTo>
                  <a:pt x="6015" y="26432"/>
                </a:lnTo>
                <a:lnTo>
                  <a:pt x="12975" y="17190"/>
                </a:lnTo>
                <a:lnTo>
                  <a:pt x="12975" y="14453"/>
                </a:lnTo>
                <a:lnTo>
                  <a:pt x="12817" y="13903"/>
                </a:lnTo>
                <a:lnTo>
                  <a:pt x="12502" y="13124"/>
                </a:lnTo>
                <a:lnTo>
                  <a:pt x="12346" y="12884"/>
                </a:lnTo>
                <a:lnTo>
                  <a:pt x="12699" y="11784"/>
                </a:lnTo>
                <a:lnTo>
                  <a:pt x="16669" y="7638"/>
                </a:lnTo>
                <a:lnTo>
                  <a:pt x="15906" y="6585"/>
                </a:lnTo>
                <a:lnTo>
                  <a:pt x="14626" y="6585"/>
                </a:lnTo>
                <a:lnTo>
                  <a:pt x="10498" y="2782"/>
                </a:lnTo>
                <a:lnTo>
                  <a:pt x="11716" y="1488"/>
                </a:lnTo>
                <a:lnTo>
                  <a:pt x="11008" y="400"/>
                </a:lnTo>
                <a:lnTo>
                  <a:pt x="10811" y="0"/>
                </a:lnTo>
                <a:close/>
              </a:path>
              <a:path w="17145" h="30479">
                <a:moveTo>
                  <a:pt x="15333" y="5794"/>
                </a:moveTo>
                <a:lnTo>
                  <a:pt x="14626" y="6585"/>
                </a:lnTo>
                <a:lnTo>
                  <a:pt x="15906" y="6585"/>
                </a:lnTo>
                <a:lnTo>
                  <a:pt x="15333" y="579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06462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9435" y="0"/>
                </a:moveTo>
                <a:lnTo>
                  <a:pt x="0" y="14246"/>
                </a:lnTo>
                <a:lnTo>
                  <a:pt x="432" y="14246"/>
                </a:lnTo>
                <a:lnTo>
                  <a:pt x="4599" y="11704"/>
                </a:lnTo>
                <a:lnTo>
                  <a:pt x="8453" y="9242"/>
                </a:lnTo>
                <a:lnTo>
                  <a:pt x="12030" y="6779"/>
                </a:lnTo>
                <a:lnTo>
                  <a:pt x="13010" y="6069"/>
                </a:lnTo>
                <a:lnTo>
                  <a:pt x="10457" y="6069"/>
                </a:lnTo>
                <a:lnTo>
                  <a:pt x="10359" y="1454"/>
                </a:lnTo>
                <a:lnTo>
                  <a:pt x="10301" y="1133"/>
                </a:lnTo>
                <a:lnTo>
                  <a:pt x="10182" y="824"/>
                </a:lnTo>
                <a:lnTo>
                  <a:pt x="10065" y="584"/>
                </a:lnTo>
                <a:lnTo>
                  <a:pt x="9789" y="240"/>
                </a:lnTo>
                <a:lnTo>
                  <a:pt x="9435" y="0"/>
                </a:lnTo>
                <a:close/>
              </a:path>
              <a:path w="15875" h="14604">
                <a:moveTo>
                  <a:pt x="14036" y="2267"/>
                </a:moveTo>
                <a:lnTo>
                  <a:pt x="13298" y="3286"/>
                </a:lnTo>
                <a:lnTo>
                  <a:pt x="12582" y="4111"/>
                </a:lnTo>
                <a:lnTo>
                  <a:pt x="11475" y="5245"/>
                </a:lnTo>
                <a:lnTo>
                  <a:pt x="10733" y="5829"/>
                </a:lnTo>
                <a:lnTo>
                  <a:pt x="10457" y="6069"/>
                </a:lnTo>
                <a:lnTo>
                  <a:pt x="13010" y="6069"/>
                </a:lnTo>
                <a:lnTo>
                  <a:pt x="15333" y="4386"/>
                </a:lnTo>
                <a:lnTo>
                  <a:pt x="14036" y="226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23834" y="432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21" y="0"/>
                </a:moveTo>
                <a:lnTo>
                  <a:pt x="0" y="2301"/>
                </a:lnTo>
                <a:lnTo>
                  <a:pt x="3656" y="2301"/>
                </a:lnTo>
                <a:lnTo>
                  <a:pt x="3426" y="1878"/>
                </a:lnTo>
                <a:lnTo>
                  <a:pt x="3185" y="1488"/>
                </a:lnTo>
                <a:lnTo>
                  <a:pt x="2759" y="664"/>
                </a:lnTo>
                <a:lnTo>
                  <a:pt x="1690" y="469"/>
                </a:lnTo>
                <a:lnTo>
                  <a:pt x="436" y="8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95721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8499" y="1523"/>
                </a:moveTo>
                <a:lnTo>
                  <a:pt x="0" y="6104"/>
                </a:lnTo>
                <a:lnTo>
                  <a:pt x="2052" y="8417"/>
                </a:lnTo>
                <a:lnTo>
                  <a:pt x="3939" y="10250"/>
                </a:lnTo>
                <a:lnTo>
                  <a:pt x="5905" y="11864"/>
                </a:lnTo>
                <a:lnTo>
                  <a:pt x="7005" y="12643"/>
                </a:lnTo>
                <a:lnTo>
                  <a:pt x="7282" y="12803"/>
                </a:lnTo>
                <a:lnTo>
                  <a:pt x="9954" y="14602"/>
                </a:lnTo>
                <a:lnTo>
                  <a:pt x="28550" y="42168"/>
                </a:lnTo>
                <a:lnTo>
                  <a:pt x="30045" y="40049"/>
                </a:lnTo>
                <a:lnTo>
                  <a:pt x="41159" y="18472"/>
                </a:lnTo>
                <a:lnTo>
                  <a:pt x="41130" y="14132"/>
                </a:lnTo>
                <a:lnTo>
                  <a:pt x="22653" y="6264"/>
                </a:lnTo>
                <a:lnTo>
                  <a:pt x="21395" y="6184"/>
                </a:lnTo>
                <a:lnTo>
                  <a:pt x="15223" y="3790"/>
                </a:lnTo>
                <a:lnTo>
                  <a:pt x="14082" y="3172"/>
                </a:lnTo>
                <a:lnTo>
                  <a:pt x="12982" y="2622"/>
                </a:lnTo>
                <a:lnTo>
                  <a:pt x="11959" y="2233"/>
                </a:lnTo>
                <a:lnTo>
                  <a:pt x="11016" y="1912"/>
                </a:lnTo>
                <a:lnTo>
                  <a:pt x="9247" y="1557"/>
                </a:lnTo>
                <a:lnTo>
                  <a:pt x="8499" y="1523"/>
                </a:lnTo>
                <a:close/>
              </a:path>
              <a:path w="41275" h="42545">
                <a:moveTo>
                  <a:pt x="30045" y="0"/>
                </a:moveTo>
                <a:lnTo>
                  <a:pt x="23282" y="6264"/>
                </a:lnTo>
                <a:lnTo>
                  <a:pt x="39624" y="6264"/>
                </a:lnTo>
                <a:lnTo>
                  <a:pt x="37393" y="2427"/>
                </a:lnTo>
                <a:lnTo>
                  <a:pt x="38336" y="1557"/>
                </a:lnTo>
                <a:lnTo>
                  <a:pt x="31701" y="664"/>
                </a:lnTo>
                <a:lnTo>
                  <a:pt x="30045" y="0"/>
                </a:lnTo>
                <a:close/>
              </a:path>
              <a:path w="41275" h="42545">
                <a:moveTo>
                  <a:pt x="38463" y="1328"/>
                </a:moveTo>
                <a:lnTo>
                  <a:pt x="37750" y="1488"/>
                </a:lnTo>
                <a:lnTo>
                  <a:pt x="36301" y="1557"/>
                </a:lnTo>
                <a:lnTo>
                  <a:pt x="38336" y="1557"/>
                </a:lnTo>
                <a:lnTo>
                  <a:pt x="38463" y="13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81654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14911" y="37312"/>
                </a:moveTo>
                <a:lnTo>
                  <a:pt x="1022" y="37312"/>
                </a:lnTo>
                <a:lnTo>
                  <a:pt x="1730" y="37346"/>
                </a:lnTo>
                <a:lnTo>
                  <a:pt x="2516" y="37507"/>
                </a:lnTo>
                <a:lnTo>
                  <a:pt x="7284" y="46233"/>
                </a:lnTo>
                <a:lnTo>
                  <a:pt x="7115" y="47562"/>
                </a:lnTo>
                <a:lnTo>
                  <a:pt x="6880" y="48856"/>
                </a:lnTo>
                <a:lnTo>
                  <a:pt x="6566" y="50230"/>
                </a:lnTo>
                <a:lnTo>
                  <a:pt x="5583" y="53437"/>
                </a:lnTo>
                <a:lnTo>
                  <a:pt x="5504" y="55201"/>
                </a:lnTo>
                <a:lnTo>
                  <a:pt x="9160" y="63779"/>
                </a:lnTo>
                <a:lnTo>
                  <a:pt x="9357" y="63584"/>
                </a:lnTo>
                <a:lnTo>
                  <a:pt x="11166" y="56140"/>
                </a:lnTo>
                <a:lnTo>
                  <a:pt x="10875" y="55201"/>
                </a:lnTo>
                <a:lnTo>
                  <a:pt x="10720" y="54262"/>
                </a:lnTo>
                <a:lnTo>
                  <a:pt x="13918" y="41733"/>
                </a:lnTo>
                <a:lnTo>
                  <a:pt x="14075" y="41343"/>
                </a:lnTo>
                <a:lnTo>
                  <a:pt x="14389" y="40244"/>
                </a:lnTo>
                <a:lnTo>
                  <a:pt x="14565" y="39545"/>
                </a:lnTo>
                <a:lnTo>
                  <a:pt x="14911" y="37312"/>
                </a:lnTo>
                <a:close/>
              </a:path>
              <a:path w="27304" h="64134">
                <a:moveTo>
                  <a:pt x="23826" y="0"/>
                </a:moveTo>
                <a:lnTo>
                  <a:pt x="1044" y="30773"/>
                </a:lnTo>
                <a:lnTo>
                  <a:pt x="196" y="32880"/>
                </a:lnTo>
                <a:lnTo>
                  <a:pt x="471" y="37266"/>
                </a:lnTo>
                <a:lnTo>
                  <a:pt x="0" y="37312"/>
                </a:lnTo>
                <a:lnTo>
                  <a:pt x="14911" y="37312"/>
                </a:lnTo>
                <a:lnTo>
                  <a:pt x="11166" y="24348"/>
                </a:lnTo>
                <a:lnTo>
                  <a:pt x="12064" y="21691"/>
                </a:lnTo>
                <a:lnTo>
                  <a:pt x="12266" y="21565"/>
                </a:lnTo>
                <a:lnTo>
                  <a:pt x="14919" y="21565"/>
                </a:lnTo>
                <a:lnTo>
                  <a:pt x="14782" y="20511"/>
                </a:lnTo>
                <a:lnTo>
                  <a:pt x="14665" y="18988"/>
                </a:lnTo>
                <a:lnTo>
                  <a:pt x="14762" y="14957"/>
                </a:lnTo>
                <a:lnTo>
                  <a:pt x="15018" y="14487"/>
                </a:lnTo>
                <a:lnTo>
                  <a:pt x="21269" y="7089"/>
                </a:lnTo>
                <a:lnTo>
                  <a:pt x="26950" y="7089"/>
                </a:lnTo>
                <a:lnTo>
                  <a:pt x="26891" y="6539"/>
                </a:lnTo>
                <a:lnTo>
                  <a:pt x="24100" y="148"/>
                </a:lnTo>
                <a:lnTo>
                  <a:pt x="23826" y="0"/>
                </a:lnTo>
                <a:close/>
              </a:path>
              <a:path w="27304" h="64134">
                <a:moveTo>
                  <a:pt x="26950" y="7089"/>
                </a:moveTo>
                <a:lnTo>
                  <a:pt x="21269" y="7089"/>
                </a:lnTo>
                <a:lnTo>
                  <a:pt x="20798" y="8566"/>
                </a:lnTo>
                <a:lnTo>
                  <a:pt x="20504" y="10181"/>
                </a:lnTo>
                <a:lnTo>
                  <a:pt x="20471" y="14876"/>
                </a:lnTo>
                <a:lnTo>
                  <a:pt x="20679" y="16285"/>
                </a:lnTo>
                <a:lnTo>
                  <a:pt x="21271" y="17224"/>
                </a:lnTo>
                <a:lnTo>
                  <a:pt x="21427" y="17533"/>
                </a:lnTo>
                <a:lnTo>
                  <a:pt x="23245" y="27440"/>
                </a:lnTo>
                <a:lnTo>
                  <a:pt x="23353" y="27955"/>
                </a:lnTo>
                <a:lnTo>
                  <a:pt x="23520" y="28150"/>
                </a:lnTo>
                <a:lnTo>
                  <a:pt x="23668" y="28230"/>
                </a:lnTo>
                <a:lnTo>
                  <a:pt x="23826" y="28150"/>
                </a:lnTo>
                <a:lnTo>
                  <a:pt x="24021" y="27955"/>
                </a:lnTo>
                <a:lnTo>
                  <a:pt x="24494" y="27165"/>
                </a:lnTo>
                <a:lnTo>
                  <a:pt x="24730" y="26936"/>
                </a:lnTo>
                <a:lnTo>
                  <a:pt x="24926" y="26581"/>
                </a:lnTo>
                <a:lnTo>
                  <a:pt x="25123" y="25997"/>
                </a:lnTo>
                <a:lnTo>
                  <a:pt x="25232" y="25172"/>
                </a:lnTo>
                <a:lnTo>
                  <a:pt x="25162" y="21450"/>
                </a:lnTo>
                <a:lnTo>
                  <a:pt x="25004" y="20820"/>
                </a:lnTo>
                <a:lnTo>
                  <a:pt x="24817" y="19183"/>
                </a:lnTo>
                <a:lnTo>
                  <a:pt x="24926" y="15735"/>
                </a:lnTo>
                <a:lnTo>
                  <a:pt x="25043" y="14957"/>
                </a:lnTo>
                <a:lnTo>
                  <a:pt x="25437" y="13273"/>
                </a:lnTo>
                <a:lnTo>
                  <a:pt x="26223" y="13273"/>
                </a:lnTo>
                <a:lnTo>
                  <a:pt x="26420" y="13113"/>
                </a:lnTo>
                <a:lnTo>
                  <a:pt x="26617" y="12918"/>
                </a:lnTo>
                <a:lnTo>
                  <a:pt x="26774" y="12609"/>
                </a:lnTo>
                <a:lnTo>
                  <a:pt x="26931" y="12208"/>
                </a:lnTo>
                <a:lnTo>
                  <a:pt x="27049" y="11670"/>
                </a:lnTo>
                <a:lnTo>
                  <a:pt x="26950" y="7089"/>
                </a:lnTo>
                <a:close/>
              </a:path>
              <a:path w="27304" h="64134">
                <a:moveTo>
                  <a:pt x="14919" y="21565"/>
                </a:moveTo>
                <a:lnTo>
                  <a:pt x="12502" y="21565"/>
                </a:lnTo>
                <a:lnTo>
                  <a:pt x="13053" y="21805"/>
                </a:lnTo>
                <a:lnTo>
                  <a:pt x="13328" y="22000"/>
                </a:lnTo>
                <a:lnTo>
                  <a:pt x="13602" y="22240"/>
                </a:lnTo>
                <a:lnTo>
                  <a:pt x="13957" y="22504"/>
                </a:lnTo>
                <a:lnTo>
                  <a:pt x="14782" y="23328"/>
                </a:lnTo>
                <a:lnTo>
                  <a:pt x="15331" y="23915"/>
                </a:lnTo>
                <a:lnTo>
                  <a:pt x="15097" y="22710"/>
                </a:lnTo>
                <a:lnTo>
                  <a:pt x="14919" y="21565"/>
                </a:lnTo>
                <a:close/>
              </a:path>
              <a:path w="27304" h="64134">
                <a:moveTo>
                  <a:pt x="26223" y="13273"/>
                </a:moveTo>
                <a:lnTo>
                  <a:pt x="25437" y="13273"/>
                </a:lnTo>
                <a:lnTo>
                  <a:pt x="25830" y="13353"/>
                </a:lnTo>
                <a:lnTo>
                  <a:pt x="26027" y="13353"/>
                </a:lnTo>
                <a:lnTo>
                  <a:pt x="26223" y="13273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88456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34276" y="6653"/>
                </a:moveTo>
                <a:lnTo>
                  <a:pt x="27205" y="6653"/>
                </a:lnTo>
                <a:lnTo>
                  <a:pt x="29997" y="7478"/>
                </a:lnTo>
                <a:lnTo>
                  <a:pt x="29793" y="9517"/>
                </a:lnTo>
                <a:lnTo>
                  <a:pt x="29447" y="14327"/>
                </a:lnTo>
                <a:lnTo>
                  <a:pt x="29329" y="24084"/>
                </a:lnTo>
                <a:lnTo>
                  <a:pt x="29447" y="27291"/>
                </a:lnTo>
                <a:lnTo>
                  <a:pt x="29643" y="30028"/>
                </a:lnTo>
                <a:lnTo>
                  <a:pt x="29840" y="32261"/>
                </a:lnTo>
                <a:lnTo>
                  <a:pt x="30037" y="33991"/>
                </a:lnTo>
                <a:lnTo>
                  <a:pt x="31216" y="31322"/>
                </a:lnTo>
                <a:lnTo>
                  <a:pt x="32631" y="28471"/>
                </a:lnTo>
                <a:lnTo>
                  <a:pt x="35700" y="14602"/>
                </a:lnTo>
                <a:lnTo>
                  <a:pt x="35654" y="12334"/>
                </a:lnTo>
                <a:lnTo>
                  <a:pt x="35539" y="11154"/>
                </a:lnTo>
                <a:lnTo>
                  <a:pt x="35103" y="8932"/>
                </a:lnTo>
                <a:lnTo>
                  <a:pt x="34792" y="7913"/>
                </a:lnTo>
                <a:lnTo>
                  <a:pt x="34401" y="6894"/>
                </a:lnTo>
                <a:lnTo>
                  <a:pt x="34276" y="6653"/>
                </a:lnTo>
                <a:close/>
              </a:path>
              <a:path w="36195" h="34289">
                <a:moveTo>
                  <a:pt x="28779" y="0"/>
                </a:moveTo>
                <a:lnTo>
                  <a:pt x="22331" y="9517"/>
                </a:lnTo>
                <a:lnTo>
                  <a:pt x="23511" y="8932"/>
                </a:lnTo>
                <a:lnTo>
                  <a:pt x="24728" y="8257"/>
                </a:lnTo>
                <a:lnTo>
                  <a:pt x="27205" y="6653"/>
                </a:lnTo>
                <a:lnTo>
                  <a:pt x="34276" y="6653"/>
                </a:lnTo>
                <a:lnTo>
                  <a:pt x="28739" y="1374"/>
                </a:lnTo>
                <a:lnTo>
                  <a:pt x="29289" y="160"/>
                </a:lnTo>
                <a:lnTo>
                  <a:pt x="28779" y="0"/>
                </a:lnTo>
                <a:close/>
              </a:path>
              <a:path w="36195" h="34289">
                <a:moveTo>
                  <a:pt x="1139" y="4157"/>
                </a:moveTo>
                <a:lnTo>
                  <a:pt x="2477" y="4890"/>
                </a:lnTo>
                <a:lnTo>
                  <a:pt x="2280" y="5840"/>
                </a:lnTo>
                <a:lnTo>
                  <a:pt x="0" y="9711"/>
                </a:lnTo>
                <a:lnTo>
                  <a:pt x="157" y="9940"/>
                </a:lnTo>
                <a:lnTo>
                  <a:pt x="3106" y="11429"/>
                </a:lnTo>
                <a:lnTo>
                  <a:pt x="4364" y="11750"/>
                </a:lnTo>
                <a:lnTo>
                  <a:pt x="5857" y="12059"/>
                </a:lnTo>
                <a:lnTo>
                  <a:pt x="8295" y="12300"/>
                </a:lnTo>
                <a:lnTo>
                  <a:pt x="9828" y="12334"/>
                </a:lnTo>
                <a:lnTo>
                  <a:pt x="10693" y="12334"/>
                </a:lnTo>
                <a:lnTo>
                  <a:pt x="11597" y="12300"/>
                </a:lnTo>
                <a:lnTo>
                  <a:pt x="12541" y="12219"/>
                </a:lnTo>
                <a:lnTo>
                  <a:pt x="13524" y="12105"/>
                </a:lnTo>
                <a:lnTo>
                  <a:pt x="13435" y="11315"/>
                </a:lnTo>
                <a:lnTo>
                  <a:pt x="13052" y="9711"/>
                </a:lnTo>
                <a:lnTo>
                  <a:pt x="12541" y="8383"/>
                </a:lnTo>
                <a:lnTo>
                  <a:pt x="11951" y="7398"/>
                </a:lnTo>
                <a:lnTo>
                  <a:pt x="11715" y="7089"/>
                </a:lnTo>
                <a:lnTo>
                  <a:pt x="11480" y="6734"/>
                </a:lnTo>
                <a:lnTo>
                  <a:pt x="10615" y="5840"/>
                </a:lnTo>
                <a:lnTo>
                  <a:pt x="10261" y="5600"/>
                </a:lnTo>
                <a:lnTo>
                  <a:pt x="9906" y="5325"/>
                </a:lnTo>
                <a:lnTo>
                  <a:pt x="2987" y="4351"/>
                </a:lnTo>
                <a:lnTo>
                  <a:pt x="2083" y="4271"/>
                </a:lnTo>
                <a:lnTo>
                  <a:pt x="1139" y="4157"/>
                </a:lnTo>
                <a:close/>
              </a:path>
              <a:path w="36195" h="34289">
                <a:moveTo>
                  <a:pt x="5936" y="4157"/>
                </a:moveTo>
                <a:lnTo>
                  <a:pt x="4521" y="4306"/>
                </a:lnTo>
                <a:lnTo>
                  <a:pt x="3813" y="4351"/>
                </a:lnTo>
                <a:lnTo>
                  <a:pt x="7487" y="4351"/>
                </a:lnTo>
                <a:lnTo>
                  <a:pt x="7115" y="4271"/>
                </a:lnTo>
                <a:lnTo>
                  <a:pt x="6565" y="4191"/>
                </a:lnTo>
                <a:lnTo>
                  <a:pt x="5936" y="415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14403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48"/>
                </a:moveTo>
                <a:lnTo>
                  <a:pt x="40" y="0"/>
                </a:lnTo>
                <a:lnTo>
                  <a:pt x="196" y="34"/>
                </a:lnTo>
                <a:lnTo>
                  <a:pt x="196" y="263"/>
                </a:lnTo>
                <a:lnTo>
                  <a:pt x="0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0591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05833" y="3724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84944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3216" y="45"/>
                </a:moveTo>
                <a:lnTo>
                  <a:pt x="3078" y="45"/>
                </a:lnTo>
                <a:lnTo>
                  <a:pt x="0" y="6653"/>
                </a:lnTo>
                <a:lnTo>
                  <a:pt x="122" y="7169"/>
                </a:lnTo>
                <a:lnTo>
                  <a:pt x="4689" y="10960"/>
                </a:lnTo>
                <a:lnTo>
                  <a:pt x="5320" y="11784"/>
                </a:lnTo>
                <a:lnTo>
                  <a:pt x="6695" y="13662"/>
                </a:lnTo>
                <a:lnTo>
                  <a:pt x="7403" y="14727"/>
                </a:lnTo>
                <a:lnTo>
                  <a:pt x="9723" y="18324"/>
                </a:lnTo>
                <a:lnTo>
                  <a:pt x="10508" y="19652"/>
                </a:lnTo>
                <a:lnTo>
                  <a:pt x="11885" y="20282"/>
                </a:lnTo>
                <a:lnTo>
                  <a:pt x="16288" y="28619"/>
                </a:lnTo>
                <a:lnTo>
                  <a:pt x="16131" y="29249"/>
                </a:lnTo>
                <a:lnTo>
                  <a:pt x="16013" y="29994"/>
                </a:lnTo>
                <a:lnTo>
                  <a:pt x="15895" y="30933"/>
                </a:lnTo>
                <a:lnTo>
                  <a:pt x="16288" y="31918"/>
                </a:lnTo>
                <a:lnTo>
                  <a:pt x="17298" y="34815"/>
                </a:lnTo>
                <a:lnTo>
                  <a:pt x="17271" y="35044"/>
                </a:lnTo>
                <a:lnTo>
                  <a:pt x="17173" y="35239"/>
                </a:lnTo>
                <a:lnTo>
                  <a:pt x="17075" y="36293"/>
                </a:lnTo>
                <a:lnTo>
                  <a:pt x="22500" y="38056"/>
                </a:lnTo>
                <a:lnTo>
                  <a:pt x="23326" y="38022"/>
                </a:lnTo>
                <a:lnTo>
                  <a:pt x="24269" y="37907"/>
                </a:lnTo>
                <a:lnTo>
                  <a:pt x="24191" y="37438"/>
                </a:lnTo>
                <a:lnTo>
                  <a:pt x="25684" y="37438"/>
                </a:lnTo>
                <a:lnTo>
                  <a:pt x="31661" y="34334"/>
                </a:lnTo>
                <a:lnTo>
                  <a:pt x="32212" y="33865"/>
                </a:lnTo>
                <a:lnTo>
                  <a:pt x="32526" y="33006"/>
                </a:lnTo>
                <a:lnTo>
                  <a:pt x="33548" y="30429"/>
                </a:lnTo>
                <a:lnTo>
                  <a:pt x="33344" y="28619"/>
                </a:lnTo>
                <a:lnTo>
                  <a:pt x="33169" y="26627"/>
                </a:lnTo>
                <a:lnTo>
                  <a:pt x="33043" y="24909"/>
                </a:lnTo>
                <a:lnTo>
                  <a:pt x="32925" y="22824"/>
                </a:lnTo>
                <a:lnTo>
                  <a:pt x="33045" y="9517"/>
                </a:lnTo>
                <a:lnTo>
                  <a:pt x="33097" y="8772"/>
                </a:lnTo>
                <a:lnTo>
                  <a:pt x="12592" y="8772"/>
                </a:lnTo>
                <a:lnTo>
                  <a:pt x="11137" y="8692"/>
                </a:lnTo>
                <a:lnTo>
                  <a:pt x="9408" y="8497"/>
                </a:lnTo>
                <a:lnTo>
                  <a:pt x="7875" y="8188"/>
                </a:lnTo>
                <a:lnTo>
                  <a:pt x="6617" y="7867"/>
                </a:lnTo>
                <a:lnTo>
                  <a:pt x="6066" y="7753"/>
                </a:lnTo>
                <a:lnTo>
                  <a:pt x="4533" y="7089"/>
                </a:lnTo>
                <a:lnTo>
                  <a:pt x="3904" y="6653"/>
                </a:lnTo>
                <a:lnTo>
                  <a:pt x="3511" y="6150"/>
                </a:lnTo>
                <a:lnTo>
                  <a:pt x="3550" y="5130"/>
                </a:lnTo>
                <a:lnTo>
                  <a:pt x="3786" y="4626"/>
                </a:lnTo>
                <a:lnTo>
                  <a:pt x="4101" y="4111"/>
                </a:lnTo>
                <a:lnTo>
                  <a:pt x="4926" y="3092"/>
                </a:lnTo>
                <a:lnTo>
                  <a:pt x="5791" y="2279"/>
                </a:lnTo>
                <a:lnTo>
                  <a:pt x="5988" y="1328"/>
                </a:lnTo>
                <a:lnTo>
                  <a:pt x="3216" y="45"/>
                </a:lnTo>
                <a:close/>
              </a:path>
              <a:path w="33654" h="38100">
                <a:moveTo>
                  <a:pt x="25684" y="37438"/>
                </a:moveTo>
                <a:lnTo>
                  <a:pt x="24191" y="37438"/>
                </a:lnTo>
                <a:lnTo>
                  <a:pt x="24426" y="37472"/>
                </a:lnTo>
                <a:lnTo>
                  <a:pt x="25135" y="37472"/>
                </a:lnTo>
                <a:lnTo>
                  <a:pt x="25684" y="37438"/>
                </a:lnTo>
                <a:close/>
              </a:path>
              <a:path w="33654" h="38100">
                <a:moveTo>
                  <a:pt x="30717" y="3092"/>
                </a:moveTo>
                <a:lnTo>
                  <a:pt x="28240" y="4695"/>
                </a:lnTo>
                <a:lnTo>
                  <a:pt x="27022" y="5371"/>
                </a:lnTo>
                <a:lnTo>
                  <a:pt x="25803" y="5955"/>
                </a:lnTo>
                <a:lnTo>
                  <a:pt x="25449" y="6150"/>
                </a:lnTo>
                <a:lnTo>
                  <a:pt x="24820" y="6424"/>
                </a:lnTo>
                <a:lnTo>
                  <a:pt x="23365" y="7008"/>
                </a:lnTo>
                <a:lnTo>
                  <a:pt x="23168" y="7054"/>
                </a:lnTo>
                <a:lnTo>
                  <a:pt x="23011" y="7089"/>
                </a:lnTo>
                <a:lnTo>
                  <a:pt x="22749" y="7203"/>
                </a:lnTo>
                <a:lnTo>
                  <a:pt x="21164" y="7719"/>
                </a:lnTo>
                <a:lnTo>
                  <a:pt x="20888" y="7753"/>
                </a:lnTo>
                <a:lnTo>
                  <a:pt x="20416" y="7913"/>
                </a:lnTo>
                <a:lnTo>
                  <a:pt x="20062" y="7993"/>
                </a:lnTo>
                <a:lnTo>
                  <a:pt x="19826" y="8028"/>
                </a:lnTo>
                <a:lnTo>
                  <a:pt x="19591" y="8108"/>
                </a:lnTo>
                <a:lnTo>
                  <a:pt x="19237" y="8188"/>
                </a:lnTo>
                <a:lnTo>
                  <a:pt x="19001" y="8222"/>
                </a:lnTo>
                <a:lnTo>
                  <a:pt x="18843" y="8222"/>
                </a:lnTo>
                <a:lnTo>
                  <a:pt x="18647" y="8303"/>
                </a:lnTo>
                <a:lnTo>
                  <a:pt x="18372" y="8337"/>
                </a:lnTo>
                <a:lnTo>
                  <a:pt x="18214" y="8337"/>
                </a:lnTo>
                <a:lnTo>
                  <a:pt x="17978" y="8417"/>
                </a:lnTo>
                <a:lnTo>
                  <a:pt x="17743" y="8417"/>
                </a:lnTo>
                <a:lnTo>
                  <a:pt x="17507" y="8463"/>
                </a:lnTo>
                <a:lnTo>
                  <a:pt x="17271" y="8497"/>
                </a:lnTo>
                <a:lnTo>
                  <a:pt x="16171" y="8658"/>
                </a:lnTo>
                <a:lnTo>
                  <a:pt x="15188" y="8738"/>
                </a:lnTo>
                <a:lnTo>
                  <a:pt x="14284" y="8772"/>
                </a:lnTo>
                <a:lnTo>
                  <a:pt x="33097" y="8772"/>
                </a:lnTo>
                <a:lnTo>
                  <a:pt x="33340" y="5600"/>
                </a:lnTo>
                <a:lnTo>
                  <a:pt x="33437" y="4626"/>
                </a:lnTo>
                <a:lnTo>
                  <a:pt x="33392" y="3882"/>
                </a:lnTo>
                <a:lnTo>
                  <a:pt x="30717" y="3092"/>
                </a:lnTo>
                <a:close/>
              </a:path>
              <a:path w="33654" h="38100">
                <a:moveTo>
                  <a:pt x="3117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78804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3085" y="154939"/>
                </a:moveTo>
                <a:lnTo>
                  <a:pt x="2849" y="158749"/>
                </a:lnTo>
                <a:lnTo>
                  <a:pt x="3282" y="158749"/>
                </a:lnTo>
                <a:lnTo>
                  <a:pt x="3085" y="154939"/>
                </a:lnTo>
                <a:close/>
              </a:path>
              <a:path w="61595" h="158750">
                <a:moveTo>
                  <a:pt x="47353" y="90169"/>
                </a:moveTo>
                <a:lnTo>
                  <a:pt x="11971" y="90169"/>
                </a:lnTo>
                <a:lnTo>
                  <a:pt x="11223" y="91439"/>
                </a:lnTo>
                <a:lnTo>
                  <a:pt x="9809" y="93979"/>
                </a:lnTo>
                <a:lnTo>
                  <a:pt x="8472" y="96519"/>
                </a:lnTo>
                <a:lnTo>
                  <a:pt x="7293" y="97789"/>
                </a:lnTo>
                <a:lnTo>
                  <a:pt x="5209" y="101599"/>
                </a:lnTo>
                <a:lnTo>
                  <a:pt x="3636" y="105409"/>
                </a:lnTo>
                <a:lnTo>
                  <a:pt x="1827" y="109219"/>
                </a:lnTo>
                <a:lnTo>
                  <a:pt x="1434" y="111759"/>
                </a:lnTo>
                <a:lnTo>
                  <a:pt x="1120" y="114299"/>
                </a:lnTo>
                <a:lnTo>
                  <a:pt x="845" y="115569"/>
                </a:lnTo>
                <a:lnTo>
                  <a:pt x="608" y="118109"/>
                </a:lnTo>
                <a:lnTo>
                  <a:pt x="255" y="123189"/>
                </a:lnTo>
                <a:lnTo>
                  <a:pt x="97" y="126999"/>
                </a:lnTo>
                <a:lnTo>
                  <a:pt x="0" y="143509"/>
                </a:lnTo>
                <a:lnTo>
                  <a:pt x="98" y="147319"/>
                </a:lnTo>
                <a:lnTo>
                  <a:pt x="1042" y="148589"/>
                </a:lnTo>
                <a:lnTo>
                  <a:pt x="1749" y="149859"/>
                </a:lnTo>
                <a:lnTo>
                  <a:pt x="2889" y="154939"/>
                </a:lnTo>
                <a:lnTo>
                  <a:pt x="3046" y="154939"/>
                </a:lnTo>
                <a:lnTo>
                  <a:pt x="2929" y="152399"/>
                </a:lnTo>
                <a:lnTo>
                  <a:pt x="3990" y="152399"/>
                </a:lnTo>
                <a:lnTo>
                  <a:pt x="5366" y="149859"/>
                </a:lnTo>
                <a:lnTo>
                  <a:pt x="7293" y="146049"/>
                </a:lnTo>
                <a:lnTo>
                  <a:pt x="8472" y="143509"/>
                </a:lnTo>
                <a:lnTo>
                  <a:pt x="10516" y="140969"/>
                </a:lnTo>
                <a:lnTo>
                  <a:pt x="26676" y="121919"/>
                </a:lnTo>
                <a:lnTo>
                  <a:pt x="26439" y="119379"/>
                </a:lnTo>
                <a:lnTo>
                  <a:pt x="26479" y="118109"/>
                </a:lnTo>
                <a:lnTo>
                  <a:pt x="26518" y="116839"/>
                </a:lnTo>
                <a:lnTo>
                  <a:pt x="26754" y="116839"/>
                </a:lnTo>
                <a:lnTo>
                  <a:pt x="27068" y="115569"/>
                </a:lnTo>
                <a:lnTo>
                  <a:pt x="28090" y="115569"/>
                </a:lnTo>
                <a:lnTo>
                  <a:pt x="28405" y="114299"/>
                </a:lnTo>
                <a:lnTo>
                  <a:pt x="33712" y="114299"/>
                </a:lnTo>
                <a:lnTo>
                  <a:pt x="32808" y="109219"/>
                </a:lnTo>
                <a:lnTo>
                  <a:pt x="32651" y="106679"/>
                </a:lnTo>
                <a:lnTo>
                  <a:pt x="32612" y="104139"/>
                </a:lnTo>
                <a:lnTo>
                  <a:pt x="32769" y="102869"/>
                </a:lnTo>
                <a:lnTo>
                  <a:pt x="33162" y="100329"/>
                </a:lnTo>
                <a:lnTo>
                  <a:pt x="33437" y="100329"/>
                </a:lnTo>
                <a:lnTo>
                  <a:pt x="33792" y="99059"/>
                </a:lnTo>
                <a:lnTo>
                  <a:pt x="34224" y="99059"/>
                </a:lnTo>
                <a:lnTo>
                  <a:pt x="34734" y="97789"/>
                </a:lnTo>
                <a:lnTo>
                  <a:pt x="43696" y="97789"/>
                </a:lnTo>
                <a:lnTo>
                  <a:pt x="44018" y="96519"/>
                </a:lnTo>
                <a:lnTo>
                  <a:pt x="44214" y="95249"/>
                </a:lnTo>
                <a:lnTo>
                  <a:pt x="44685" y="93979"/>
                </a:lnTo>
                <a:lnTo>
                  <a:pt x="44996" y="93979"/>
                </a:lnTo>
                <a:lnTo>
                  <a:pt x="45582" y="92709"/>
                </a:lnTo>
                <a:lnTo>
                  <a:pt x="46054" y="91439"/>
                </a:lnTo>
                <a:lnTo>
                  <a:pt x="46330" y="91439"/>
                </a:lnTo>
                <a:lnTo>
                  <a:pt x="47353" y="90169"/>
                </a:lnTo>
                <a:close/>
              </a:path>
              <a:path w="61595" h="158750">
                <a:moveTo>
                  <a:pt x="3080" y="154849"/>
                </a:moveTo>
                <a:close/>
              </a:path>
              <a:path w="61595" h="158750">
                <a:moveTo>
                  <a:pt x="3990" y="152399"/>
                </a:moveTo>
                <a:lnTo>
                  <a:pt x="2929" y="152399"/>
                </a:lnTo>
                <a:lnTo>
                  <a:pt x="3046" y="153669"/>
                </a:lnTo>
                <a:lnTo>
                  <a:pt x="3080" y="154849"/>
                </a:lnTo>
                <a:lnTo>
                  <a:pt x="3990" y="152399"/>
                </a:lnTo>
                <a:close/>
              </a:path>
              <a:path w="61595" h="158750">
                <a:moveTo>
                  <a:pt x="43696" y="97789"/>
                </a:moveTo>
                <a:lnTo>
                  <a:pt x="40828" y="97789"/>
                </a:lnTo>
                <a:lnTo>
                  <a:pt x="42166" y="99059"/>
                </a:lnTo>
                <a:lnTo>
                  <a:pt x="43581" y="100329"/>
                </a:lnTo>
                <a:lnTo>
                  <a:pt x="43696" y="97789"/>
                </a:lnTo>
                <a:close/>
              </a:path>
              <a:path w="61595" h="158750">
                <a:moveTo>
                  <a:pt x="57024" y="91439"/>
                </a:moveTo>
                <a:lnTo>
                  <a:pt x="55529" y="91439"/>
                </a:lnTo>
                <a:lnTo>
                  <a:pt x="56081" y="92709"/>
                </a:lnTo>
                <a:lnTo>
                  <a:pt x="56553" y="92709"/>
                </a:lnTo>
                <a:lnTo>
                  <a:pt x="57024" y="91439"/>
                </a:lnTo>
                <a:close/>
              </a:path>
              <a:path w="61595" h="158750">
                <a:moveTo>
                  <a:pt x="58094" y="90169"/>
                </a:moveTo>
                <a:lnTo>
                  <a:pt x="54000" y="90169"/>
                </a:lnTo>
                <a:lnTo>
                  <a:pt x="54632" y="91439"/>
                </a:lnTo>
                <a:lnTo>
                  <a:pt x="57346" y="91439"/>
                </a:lnTo>
                <a:lnTo>
                  <a:pt x="58094" y="90169"/>
                </a:lnTo>
                <a:close/>
              </a:path>
              <a:path w="61595" h="158750">
                <a:moveTo>
                  <a:pt x="60210" y="54610"/>
                </a:moveTo>
                <a:lnTo>
                  <a:pt x="36189" y="54609"/>
                </a:lnTo>
                <a:lnTo>
                  <a:pt x="36150" y="58419"/>
                </a:lnTo>
                <a:lnTo>
                  <a:pt x="36072" y="59689"/>
                </a:lnTo>
                <a:lnTo>
                  <a:pt x="29545" y="72389"/>
                </a:lnTo>
                <a:lnTo>
                  <a:pt x="26950" y="76199"/>
                </a:lnTo>
                <a:lnTo>
                  <a:pt x="25221" y="77469"/>
                </a:lnTo>
                <a:lnTo>
                  <a:pt x="22744" y="80009"/>
                </a:lnTo>
                <a:lnTo>
                  <a:pt x="21289" y="81279"/>
                </a:lnTo>
                <a:lnTo>
                  <a:pt x="20070" y="82549"/>
                </a:lnTo>
                <a:lnTo>
                  <a:pt x="18222" y="83819"/>
                </a:lnTo>
                <a:lnTo>
                  <a:pt x="17122" y="85089"/>
                </a:lnTo>
                <a:lnTo>
                  <a:pt x="16178" y="85089"/>
                </a:lnTo>
                <a:lnTo>
                  <a:pt x="14409" y="87629"/>
                </a:lnTo>
                <a:lnTo>
                  <a:pt x="12758" y="90169"/>
                </a:lnTo>
                <a:lnTo>
                  <a:pt x="50423" y="90169"/>
                </a:lnTo>
                <a:lnTo>
                  <a:pt x="51090" y="88899"/>
                </a:lnTo>
                <a:lnTo>
                  <a:pt x="58933" y="88899"/>
                </a:lnTo>
                <a:lnTo>
                  <a:pt x="61509" y="73660"/>
                </a:lnTo>
                <a:lnTo>
                  <a:pt x="61429" y="66040"/>
                </a:lnTo>
                <a:lnTo>
                  <a:pt x="61072" y="60960"/>
                </a:lnTo>
                <a:lnTo>
                  <a:pt x="60796" y="58420"/>
                </a:lnTo>
                <a:lnTo>
                  <a:pt x="60210" y="54610"/>
                </a:lnTo>
                <a:close/>
              </a:path>
              <a:path w="61595" h="158750">
                <a:moveTo>
                  <a:pt x="58933" y="88899"/>
                </a:moveTo>
                <a:lnTo>
                  <a:pt x="51090" y="88899"/>
                </a:lnTo>
                <a:lnTo>
                  <a:pt x="52068" y="90169"/>
                </a:lnTo>
                <a:lnTo>
                  <a:pt x="58519" y="90169"/>
                </a:lnTo>
                <a:lnTo>
                  <a:pt x="58933" y="88899"/>
                </a:lnTo>
                <a:close/>
              </a:path>
              <a:path w="61595" h="158750">
                <a:moveTo>
                  <a:pt x="44766" y="3810"/>
                </a:moveTo>
                <a:lnTo>
                  <a:pt x="40553" y="3809"/>
                </a:lnTo>
                <a:lnTo>
                  <a:pt x="41457" y="5080"/>
                </a:lnTo>
                <a:lnTo>
                  <a:pt x="42283" y="5080"/>
                </a:lnTo>
                <a:lnTo>
                  <a:pt x="42952" y="6350"/>
                </a:lnTo>
                <a:lnTo>
                  <a:pt x="43541" y="7620"/>
                </a:lnTo>
                <a:lnTo>
                  <a:pt x="44053" y="8890"/>
                </a:lnTo>
                <a:lnTo>
                  <a:pt x="44444" y="8890"/>
                </a:lnTo>
                <a:lnTo>
                  <a:pt x="45352" y="16510"/>
                </a:lnTo>
                <a:lnTo>
                  <a:pt x="44881" y="20319"/>
                </a:lnTo>
                <a:lnTo>
                  <a:pt x="44490" y="22859"/>
                </a:lnTo>
                <a:lnTo>
                  <a:pt x="44018" y="24129"/>
                </a:lnTo>
                <a:lnTo>
                  <a:pt x="43502" y="26669"/>
                </a:lnTo>
                <a:lnTo>
                  <a:pt x="42283" y="30479"/>
                </a:lnTo>
                <a:lnTo>
                  <a:pt x="41497" y="31749"/>
                </a:lnTo>
                <a:lnTo>
                  <a:pt x="39492" y="35559"/>
                </a:lnTo>
                <a:lnTo>
                  <a:pt x="36701" y="44449"/>
                </a:lnTo>
                <a:lnTo>
                  <a:pt x="36308" y="45719"/>
                </a:lnTo>
                <a:lnTo>
                  <a:pt x="36150" y="46989"/>
                </a:lnTo>
                <a:lnTo>
                  <a:pt x="36032" y="48259"/>
                </a:lnTo>
                <a:lnTo>
                  <a:pt x="35835" y="50799"/>
                </a:lnTo>
                <a:lnTo>
                  <a:pt x="35796" y="52069"/>
                </a:lnTo>
                <a:lnTo>
                  <a:pt x="35914" y="53339"/>
                </a:lnTo>
                <a:lnTo>
                  <a:pt x="36111" y="54609"/>
                </a:lnTo>
                <a:lnTo>
                  <a:pt x="36269" y="55879"/>
                </a:lnTo>
                <a:lnTo>
                  <a:pt x="36189" y="54609"/>
                </a:lnTo>
                <a:lnTo>
                  <a:pt x="60210" y="54610"/>
                </a:lnTo>
                <a:lnTo>
                  <a:pt x="59934" y="53340"/>
                </a:lnTo>
                <a:lnTo>
                  <a:pt x="59704" y="52070"/>
                </a:lnTo>
                <a:lnTo>
                  <a:pt x="59382" y="50800"/>
                </a:lnTo>
                <a:lnTo>
                  <a:pt x="58680" y="48260"/>
                </a:lnTo>
                <a:lnTo>
                  <a:pt x="58910" y="46990"/>
                </a:lnTo>
                <a:lnTo>
                  <a:pt x="59382" y="45720"/>
                </a:lnTo>
                <a:lnTo>
                  <a:pt x="59934" y="43180"/>
                </a:lnTo>
                <a:lnTo>
                  <a:pt x="60014" y="41910"/>
                </a:lnTo>
                <a:lnTo>
                  <a:pt x="60095" y="35560"/>
                </a:lnTo>
                <a:lnTo>
                  <a:pt x="59980" y="34290"/>
                </a:lnTo>
                <a:lnTo>
                  <a:pt x="59819" y="33020"/>
                </a:lnTo>
                <a:lnTo>
                  <a:pt x="59313" y="31750"/>
                </a:lnTo>
                <a:lnTo>
                  <a:pt x="58565" y="29210"/>
                </a:lnTo>
                <a:lnTo>
                  <a:pt x="54632" y="22860"/>
                </a:lnTo>
                <a:lnTo>
                  <a:pt x="54310" y="21590"/>
                </a:lnTo>
                <a:lnTo>
                  <a:pt x="53172" y="21590"/>
                </a:lnTo>
                <a:lnTo>
                  <a:pt x="51723" y="19050"/>
                </a:lnTo>
                <a:lnTo>
                  <a:pt x="50423" y="16510"/>
                </a:lnTo>
                <a:lnTo>
                  <a:pt x="49676" y="16510"/>
                </a:lnTo>
                <a:lnTo>
                  <a:pt x="49097" y="15240"/>
                </a:lnTo>
                <a:lnTo>
                  <a:pt x="48066" y="15240"/>
                </a:lnTo>
                <a:lnTo>
                  <a:pt x="48020" y="13970"/>
                </a:lnTo>
                <a:lnTo>
                  <a:pt x="47790" y="11430"/>
                </a:lnTo>
                <a:lnTo>
                  <a:pt x="47595" y="10160"/>
                </a:lnTo>
                <a:lnTo>
                  <a:pt x="47043" y="8890"/>
                </a:lnTo>
                <a:lnTo>
                  <a:pt x="46652" y="7620"/>
                </a:lnTo>
                <a:lnTo>
                  <a:pt x="46215" y="6350"/>
                </a:lnTo>
                <a:lnTo>
                  <a:pt x="45939" y="6350"/>
                </a:lnTo>
                <a:lnTo>
                  <a:pt x="45709" y="5080"/>
                </a:lnTo>
                <a:lnTo>
                  <a:pt x="44766" y="3810"/>
                </a:lnTo>
                <a:close/>
              </a:path>
              <a:path w="61595" h="158750">
                <a:moveTo>
                  <a:pt x="47940" y="12700"/>
                </a:moveTo>
                <a:lnTo>
                  <a:pt x="48066" y="15240"/>
                </a:lnTo>
                <a:lnTo>
                  <a:pt x="49097" y="15240"/>
                </a:lnTo>
                <a:lnTo>
                  <a:pt x="47940" y="12700"/>
                </a:lnTo>
                <a:close/>
              </a:path>
              <a:path w="61595" h="158750">
                <a:moveTo>
                  <a:pt x="39728" y="0"/>
                </a:moveTo>
                <a:lnTo>
                  <a:pt x="39492" y="0"/>
                </a:lnTo>
                <a:lnTo>
                  <a:pt x="39256" y="1269"/>
                </a:lnTo>
                <a:lnTo>
                  <a:pt x="38391" y="2539"/>
                </a:lnTo>
                <a:lnTo>
                  <a:pt x="39531" y="3809"/>
                </a:lnTo>
                <a:lnTo>
                  <a:pt x="44053" y="3810"/>
                </a:lnTo>
                <a:lnTo>
                  <a:pt x="43659" y="2540"/>
                </a:lnTo>
                <a:lnTo>
                  <a:pt x="42362" y="2540"/>
                </a:lnTo>
                <a:lnTo>
                  <a:pt x="40868" y="1270"/>
                </a:lnTo>
                <a:lnTo>
                  <a:pt x="39728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77488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5" h="147320">
                <a:moveTo>
                  <a:pt x="51263" y="88803"/>
                </a:moveTo>
                <a:lnTo>
                  <a:pt x="1610" y="88803"/>
                </a:lnTo>
                <a:lnTo>
                  <a:pt x="1532" y="89112"/>
                </a:lnTo>
                <a:lnTo>
                  <a:pt x="0" y="104619"/>
                </a:lnTo>
                <a:lnTo>
                  <a:pt x="113" y="105833"/>
                </a:lnTo>
                <a:lnTo>
                  <a:pt x="2003" y="114054"/>
                </a:lnTo>
                <a:lnTo>
                  <a:pt x="2790" y="117578"/>
                </a:lnTo>
                <a:lnTo>
                  <a:pt x="3379" y="119654"/>
                </a:lnTo>
                <a:lnTo>
                  <a:pt x="3497" y="119967"/>
                </a:lnTo>
                <a:lnTo>
                  <a:pt x="3930" y="121455"/>
                </a:lnTo>
                <a:lnTo>
                  <a:pt x="15567" y="146748"/>
                </a:lnTo>
                <a:lnTo>
                  <a:pt x="16629" y="146709"/>
                </a:lnTo>
                <a:lnTo>
                  <a:pt x="17768" y="146630"/>
                </a:lnTo>
                <a:lnTo>
                  <a:pt x="19026" y="146630"/>
                </a:lnTo>
                <a:lnTo>
                  <a:pt x="20325" y="146591"/>
                </a:lnTo>
                <a:lnTo>
                  <a:pt x="26257" y="146591"/>
                </a:lnTo>
                <a:lnTo>
                  <a:pt x="25867" y="146239"/>
                </a:lnTo>
                <a:lnTo>
                  <a:pt x="24019" y="142285"/>
                </a:lnTo>
                <a:lnTo>
                  <a:pt x="24138" y="139896"/>
                </a:lnTo>
                <a:lnTo>
                  <a:pt x="24413" y="138996"/>
                </a:lnTo>
                <a:lnTo>
                  <a:pt x="28031" y="135354"/>
                </a:lnTo>
                <a:lnTo>
                  <a:pt x="25474" y="133592"/>
                </a:lnTo>
                <a:lnTo>
                  <a:pt x="13090" y="123765"/>
                </a:lnTo>
                <a:lnTo>
                  <a:pt x="28152" y="123765"/>
                </a:lnTo>
                <a:lnTo>
                  <a:pt x="28227" y="122434"/>
                </a:lnTo>
                <a:lnTo>
                  <a:pt x="38370" y="104619"/>
                </a:lnTo>
                <a:lnTo>
                  <a:pt x="44465" y="97060"/>
                </a:lnTo>
                <a:lnTo>
                  <a:pt x="49140" y="91345"/>
                </a:lnTo>
                <a:lnTo>
                  <a:pt x="51263" y="88803"/>
                </a:lnTo>
                <a:close/>
              </a:path>
              <a:path w="64135" h="147320">
                <a:moveTo>
                  <a:pt x="26257" y="146591"/>
                </a:moveTo>
                <a:lnTo>
                  <a:pt x="21740" y="146591"/>
                </a:lnTo>
                <a:lnTo>
                  <a:pt x="24767" y="146670"/>
                </a:lnTo>
                <a:lnTo>
                  <a:pt x="26457" y="146748"/>
                </a:lnTo>
                <a:lnTo>
                  <a:pt x="26257" y="146591"/>
                </a:lnTo>
                <a:close/>
              </a:path>
              <a:path w="64135" h="147320">
                <a:moveTo>
                  <a:pt x="28152" y="123765"/>
                </a:moveTo>
                <a:lnTo>
                  <a:pt x="13090" y="123765"/>
                </a:lnTo>
                <a:lnTo>
                  <a:pt x="14152" y="124744"/>
                </a:lnTo>
                <a:lnTo>
                  <a:pt x="17061" y="127210"/>
                </a:lnTo>
                <a:lnTo>
                  <a:pt x="28031" y="135354"/>
                </a:lnTo>
                <a:lnTo>
                  <a:pt x="29249" y="135119"/>
                </a:lnTo>
                <a:lnTo>
                  <a:pt x="30664" y="134963"/>
                </a:lnTo>
                <a:lnTo>
                  <a:pt x="28187" y="125331"/>
                </a:lnTo>
                <a:lnTo>
                  <a:pt x="28152" y="123765"/>
                </a:lnTo>
                <a:close/>
              </a:path>
              <a:path w="64135" h="147320">
                <a:moveTo>
                  <a:pt x="1555" y="88984"/>
                </a:moveTo>
                <a:lnTo>
                  <a:pt x="1516" y="89112"/>
                </a:lnTo>
                <a:lnTo>
                  <a:pt x="1555" y="88984"/>
                </a:lnTo>
                <a:close/>
              </a:path>
              <a:path w="64135" h="147320">
                <a:moveTo>
                  <a:pt x="62898" y="19068"/>
                </a:moveTo>
                <a:lnTo>
                  <a:pt x="59444" y="19068"/>
                </a:lnTo>
                <a:lnTo>
                  <a:pt x="59364" y="19503"/>
                </a:lnTo>
                <a:lnTo>
                  <a:pt x="37702" y="52315"/>
                </a:lnTo>
                <a:lnTo>
                  <a:pt x="29249" y="58373"/>
                </a:lnTo>
                <a:lnTo>
                  <a:pt x="24689" y="61591"/>
                </a:lnTo>
                <a:lnTo>
                  <a:pt x="1555" y="88984"/>
                </a:lnTo>
                <a:lnTo>
                  <a:pt x="1610" y="88803"/>
                </a:lnTo>
                <a:lnTo>
                  <a:pt x="51263" y="88803"/>
                </a:lnTo>
                <a:lnTo>
                  <a:pt x="57984" y="81244"/>
                </a:lnTo>
                <a:lnTo>
                  <a:pt x="58887" y="79950"/>
                </a:lnTo>
                <a:lnTo>
                  <a:pt x="63929" y="68280"/>
                </a:lnTo>
                <a:lnTo>
                  <a:pt x="63848" y="66058"/>
                </a:lnTo>
                <a:lnTo>
                  <a:pt x="63687" y="65382"/>
                </a:lnTo>
                <a:lnTo>
                  <a:pt x="63492" y="64878"/>
                </a:lnTo>
                <a:lnTo>
                  <a:pt x="63136" y="64214"/>
                </a:lnTo>
                <a:lnTo>
                  <a:pt x="62986" y="64019"/>
                </a:lnTo>
                <a:lnTo>
                  <a:pt x="62364" y="61591"/>
                </a:lnTo>
                <a:lnTo>
                  <a:pt x="59855" y="36487"/>
                </a:lnTo>
                <a:lnTo>
                  <a:pt x="60077" y="32845"/>
                </a:lnTo>
                <a:lnTo>
                  <a:pt x="60340" y="30269"/>
                </a:lnTo>
                <a:lnTo>
                  <a:pt x="60548" y="28585"/>
                </a:lnTo>
                <a:lnTo>
                  <a:pt x="61125" y="25218"/>
                </a:lnTo>
                <a:lnTo>
                  <a:pt x="60698" y="25218"/>
                </a:lnTo>
                <a:lnTo>
                  <a:pt x="61526" y="23294"/>
                </a:lnTo>
                <a:lnTo>
                  <a:pt x="62584" y="20752"/>
                </a:lnTo>
                <a:lnTo>
                  <a:pt x="62860" y="19812"/>
                </a:lnTo>
                <a:lnTo>
                  <a:pt x="62898" y="19068"/>
                </a:lnTo>
                <a:close/>
              </a:path>
              <a:path w="64135" h="147320">
                <a:moveTo>
                  <a:pt x="61445" y="23809"/>
                </a:moveTo>
                <a:lnTo>
                  <a:pt x="61018" y="24588"/>
                </a:lnTo>
                <a:lnTo>
                  <a:pt x="60893" y="24863"/>
                </a:lnTo>
                <a:lnTo>
                  <a:pt x="60698" y="25218"/>
                </a:lnTo>
                <a:lnTo>
                  <a:pt x="61125" y="25218"/>
                </a:lnTo>
                <a:lnTo>
                  <a:pt x="61272" y="24508"/>
                </a:lnTo>
                <a:lnTo>
                  <a:pt x="61411" y="24004"/>
                </a:lnTo>
                <a:lnTo>
                  <a:pt x="61445" y="23809"/>
                </a:lnTo>
                <a:close/>
              </a:path>
              <a:path w="64135" h="147320">
                <a:moveTo>
                  <a:pt x="59364" y="19246"/>
                </a:moveTo>
                <a:lnTo>
                  <a:pt x="59254" y="19503"/>
                </a:lnTo>
                <a:lnTo>
                  <a:pt x="59364" y="19246"/>
                </a:lnTo>
                <a:close/>
              </a:path>
              <a:path w="64135" h="147320">
                <a:moveTo>
                  <a:pt x="58191" y="0"/>
                </a:moveTo>
                <a:lnTo>
                  <a:pt x="55626" y="2393"/>
                </a:lnTo>
                <a:lnTo>
                  <a:pt x="56063" y="2897"/>
                </a:lnTo>
                <a:lnTo>
                  <a:pt x="56454" y="3412"/>
                </a:lnTo>
                <a:lnTo>
                  <a:pt x="59364" y="19246"/>
                </a:lnTo>
                <a:lnTo>
                  <a:pt x="59444" y="19068"/>
                </a:lnTo>
                <a:lnTo>
                  <a:pt x="62898" y="19068"/>
                </a:lnTo>
                <a:lnTo>
                  <a:pt x="62787" y="12769"/>
                </a:lnTo>
                <a:lnTo>
                  <a:pt x="62515" y="10421"/>
                </a:lnTo>
                <a:lnTo>
                  <a:pt x="58731" y="584"/>
                </a:lnTo>
                <a:lnTo>
                  <a:pt x="58191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49965" y="260326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10" h="59054">
                <a:moveTo>
                  <a:pt x="45199" y="55626"/>
                </a:moveTo>
                <a:lnTo>
                  <a:pt x="32632" y="55626"/>
                </a:lnTo>
                <a:lnTo>
                  <a:pt x="32868" y="56261"/>
                </a:lnTo>
                <a:lnTo>
                  <a:pt x="33182" y="56896"/>
                </a:lnTo>
                <a:lnTo>
                  <a:pt x="33536" y="57404"/>
                </a:lnTo>
                <a:lnTo>
                  <a:pt x="33929" y="57785"/>
                </a:lnTo>
                <a:lnTo>
                  <a:pt x="34362" y="58039"/>
                </a:lnTo>
                <a:lnTo>
                  <a:pt x="34794" y="58420"/>
                </a:lnTo>
                <a:lnTo>
                  <a:pt x="35265" y="58547"/>
                </a:lnTo>
                <a:lnTo>
                  <a:pt x="35777" y="58801"/>
                </a:lnTo>
                <a:lnTo>
                  <a:pt x="38411" y="58801"/>
                </a:lnTo>
                <a:lnTo>
                  <a:pt x="39512" y="58547"/>
                </a:lnTo>
                <a:lnTo>
                  <a:pt x="41123" y="57912"/>
                </a:lnTo>
                <a:lnTo>
                  <a:pt x="42146" y="57404"/>
                </a:lnTo>
                <a:lnTo>
                  <a:pt x="43051" y="57023"/>
                </a:lnTo>
                <a:lnTo>
                  <a:pt x="43876" y="56515"/>
                </a:lnTo>
                <a:lnTo>
                  <a:pt x="45055" y="55753"/>
                </a:lnTo>
                <a:lnTo>
                  <a:pt x="45199" y="55626"/>
                </a:lnTo>
                <a:close/>
              </a:path>
              <a:path w="67310" h="59054">
                <a:moveTo>
                  <a:pt x="6566" y="29590"/>
                </a:moveTo>
                <a:lnTo>
                  <a:pt x="5386" y="29717"/>
                </a:lnTo>
                <a:lnTo>
                  <a:pt x="3499" y="30225"/>
                </a:lnTo>
                <a:lnTo>
                  <a:pt x="2751" y="30733"/>
                </a:lnTo>
                <a:lnTo>
                  <a:pt x="2398" y="30860"/>
                </a:lnTo>
                <a:lnTo>
                  <a:pt x="0" y="38099"/>
                </a:lnTo>
                <a:lnTo>
                  <a:pt x="118" y="39115"/>
                </a:lnTo>
                <a:lnTo>
                  <a:pt x="9789" y="48894"/>
                </a:lnTo>
                <a:lnTo>
                  <a:pt x="10418" y="49148"/>
                </a:lnTo>
                <a:lnTo>
                  <a:pt x="12856" y="49783"/>
                </a:lnTo>
                <a:lnTo>
                  <a:pt x="13563" y="49910"/>
                </a:lnTo>
                <a:lnTo>
                  <a:pt x="13878" y="51180"/>
                </a:lnTo>
                <a:lnTo>
                  <a:pt x="24100" y="58292"/>
                </a:lnTo>
                <a:lnTo>
                  <a:pt x="26537" y="57911"/>
                </a:lnTo>
                <a:lnTo>
                  <a:pt x="28032" y="57531"/>
                </a:lnTo>
                <a:lnTo>
                  <a:pt x="29408" y="57023"/>
                </a:lnTo>
                <a:lnTo>
                  <a:pt x="31924" y="56007"/>
                </a:lnTo>
                <a:lnTo>
                  <a:pt x="32632" y="55626"/>
                </a:lnTo>
                <a:lnTo>
                  <a:pt x="45199" y="55626"/>
                </a:lnTo>
                <a:lnTo>
                  <a:pt x="45488" y="55372"/>
                </a:lnTo>
                <a:lnTo>
                  <a:pt x="46942" y="54483"/>
                </a:lnTo>
                <a:lnTo>
                  <a:pt x="47690" y="54229"/>
                </a:lnTo>
                <a:lnTo>
                  <a:pt x="48437" y="53848"/>
                </a:lnTo>
                <a:lnTo>
                  <a:pt x="49931" y="53340"/>
                </a:lnTo>
                <a:lnTo>
                  <a:pt x="51386" y="53213"/>
                </a:lnTo>
                <a:lnTo>
                  <a:pt x="52132" y="53086"/>
                </a:lnTo>
                <a:lnTo>
                  <a:pt x="65058" y="47498"/>
                </a:lnTo>
                <a:lnTo>
                  <a:pt x="65048" y="44704"/>
                </a:lnTo>
                <a:lnTo>
                  <a:pt x="64870" y="43942"/>
                </a:lnTo>
                <a:lnTo>
                  <a:pt x="64714" y="42926"/>
                </a:lnTo>
                <a:lnTo>
                  <a:pt x="64634" y="41529"/>
                </a:lnTo>
                <a:lnTo>
                  <a:pt x="64163" y="41148"/>
                </a:lnTo>
                <a:lnTo>
                  <a:pt x="64639" y="41148"/>
                </a:lnTo>
                <a:lnTo>
                  <a:pt x="64695" y="39624"/>
                </a:lnTo>
                <a:lnTo>
                  <a:pt x="61764" y="39624"/>
                </a:lnTo>
                <a:lnTo>
                  <a:pt x="60428" y="38735"/>
                </a:lnTo>
                <a:lnTo>
                  <a:pt x="57990" y="37592"/>
                </a:lnTo>
                <a:lnTo>
                  <a:pt x="57598" y="37465"/>
                </a:lnTo>
                <a:lnTo>
                  <a:pt x="57244" y="37465"/>
                </a:lnTo>
                <a:lnTo>
                  <a:pt x="56418" y="37084"/>
                </a:lnTo>
                <a:lnTo>
                  <a:pt x="52089" y="32639"/>
                </a:lnTo>
                <a:lnTo>
                  <a:pt x="14743" y="32638"/>
                </a:lnTo>
                <a:lnTo>
                  <a:pt x="7195" y="29717"/>
                </a:lnTo>
                <a:lnTo>
                  <a:pt x="6566" y="29590"/>
                </a:lnTo>
                <a:close/>
              </a:path>
              <a:path w="67310" h="59054">
                <a:moveTo>
                  <a:pt x="63848" y="53086"/>
                </a:moveTo>
                <a:lnTo>
                  <a:pt x="54216" y="53086"/>
                </a:lnTo>
                <a:lnTo>
                  <a:pt x="55592" y="53213"/>
                </a:lnTo>
                <a:lnTo>
                  <a:pt x="56221" y="53340"/>
                </a:lnTo>
                <a:lnTo>
                  <a:pt x="56850" y="53594"/>
                </a:lnTo>
                <a:lnTo>
                  <a:pt x="58030" y="53848"/>
                </a:lnTo>
                <a:lnTo>
                  <a:pt x="59092" y="54229"/>
                </a:lnTo>
                <a:lnTo>
                  <a:pt x="60860" y="54991"/>
                </a:lnTo>
                <a:lnTo>
                  <a:pt x="62433" y="55880"/>
                </a:lnTo>
                <a:lnTo>
                  <a:pt x="63848" y="53086"/>
                </a:lnTo>
                <a:close/>
              </a:path>
              <a:path w="67310" h="59054">
                <a:moveTo>
                  <a:pt x="65048" y="44704"/>
                </a:moveTo>
                <a:lnTo>
                  <a:pt x="65107" y="44958"/>
                </a:lnTo>
                <a:lnTo>
                  <a:pt x="65048" y="44704"/>
                </a:lnTo>
                <a:close/>
              </a:path>
              <a:path w="67310" h="59054">
                <a:moveTo>
                  <a:pt x="64639" y="41148"/>
                </a:moveTo>
                <a:lnTo>
                  <a:pt x="64163" y="41148"/>
                </a:lnTo>
                <a:lnTo>
                  <a:pt x="64634" y="41275"/>
                </a:lnTo>
                <a:close/>
              </a:path>
              <a:path w="67310" h="59054">
                <a:moveTo>
                  <a:pt x="66915" y="29210"/>
                </a:moveTo>
                <a:lnTo>
                  <a:pt x="65185" y="30353"/>
                </a:lnTo>
                <a:lnTo>
                  <a:pt x="63652" y="31115"/>
                </a:lnTo>
                <a:lnTo>
                  <a:pt x="62315" y="31623"/>
                </a:lnTo>
                <a:lnTo>
                  <a:pt x="61214" y="31877"/>
                </a:lnTo>
                <a:lnTo>
                  <a:pt x="60311" y="32131"/>
                </a:lnTo>
                <a:lnTo>
                  <a:pt x="59191" y="32131"/>
                </a:lnTo>
                <a:lnTo>
                  <a:pt x="59406" y="33401"/>
                </a:lnTo>
                <a:lnTo>
                  <a:pt x="59680" y="34671"/>
                </a:lnTo>
                <a:lnTo>
                  <a:pt x="64695" y="39624"/>
                </a:lnTo>
                <a:lnTo>
                  <a:pt x="64794" y="38481"/>
                </a:lnTo>
                <a:lnTo>
                  <a:pt x="65067" y="36322"/>
                </a:lnTo>
                <a:lnTo>
                  <a:pt x="65812" y="32893"/>
                </a:lnTo>
                <a:lnTo>
                  <a:pt x="66915" y="29210"/>
                </a:lnTo>
                <a:close/>
              </a:path>
              <a:path w="67310" h="59054">
                <a:moveTo>
                  <a:pt x="12344" y="0"/>
                </a:moveTo>
                <a:lnTo>
                  <a:pt x="8531" y="1777"/>
                </a:lnTo>
                <a:lnTo>
                  <a:pt x="8334" y="2031"/>
                </a:lnTo>
                <a:lnTo>
                  <a:pt x="7785" y="3301"/>
                </a:lnTo>
                <a:lnTo>
                  <a:pt x="7470" y="4444"/>
                </a:lnTo>
                <a:lnTo>
                  <a:pt x="7061" y="6603"/>
                </a:lnTo>
                <a:lnTo>
                  <a:pt x="6959" y="10540"/>
                </a:lnTo>
                <a:lnTo>
                  <a:pt x="7104" y="11556"/>
                </a:lnTo>
                <a:lnTo>
                  <a:pt x="13563" y="20954"/>
                </a:lnTo>
                <a:lnTo>
                  <a:pt x="13170" y="22478"/>
                </a:lnTo>
                <a:lnTo>
                  <a:pt x="13014" y="23240"/>
                </a:lnTo>
                <a:lnTo>
                  <a:pt x="12895" y="24002"/>
                </a:lnTo>
                <a:lnTo>
                  <a:pt x="12777" y="27939"/>
                </a:lnTo>
                <a:lnTo>
                  <a:pt x="13014" y="29209"/>
                </a:lnTo>
                <a:lnTo>
                  <a:pt x="52089" y="32639"/>
                </a:lnTo>
                <a:lnTo>
                  <a:pt x="51722" y="31877"/>
                </a:lnTo>
                <a:lnTo>
                  <a:pt x="51267" y="30480"/>
                </a:lnTo>
                <a:lnTo>
                  <a:pt x="50913" y="28702"/>
                </a:lnTo>
                <a:lnTo>
                  <a:pt x="50953" y="24892"/>
                </a:lnTo>
                <a:lnTo>
                  <a:pt x="51150" y="23622"/>
                </a:lnTo>
                <a:lnTo>
                  <a:pt x="51267" y="23241"/>
                </a:lnTo>
                <a:lnTo>
                  <a:pt x="51032" y="21971"/>
                </a:lnTo>
                <a:lnTo>
                  <a:pt x="38175" y="15240"/>
                </a:lnTo>
                <a:lnTo>
                  <a:pt x="37429" y="13843"/>
                </a:lnTo>
                <a:lnTo>
                  <a:pt x="22213" y="7874"/>
                </a:lnTo>
                <a:lnTo>
                  <a:pt x="20640" y="6096"/>
                </a:lnTo>
                <a:lnTo>
                  <a:pt x="19068" y="4445"/>
                </a:lnTo>
                <a:lnTo>
                  <a:pt x="18124" y="3556"/>
                </a:lnTo>
                <a:lnTo>
                  <a:pt x="17220" y="2794"/>
                </a:lnTo>
                <a:lnTo>
                  <a:pt x="16395" y="2032"/>
                </a:lnTo>
                <a:lnTo>
                  <a:pt x="14861" y="1016"/>
                </a:lnTo>
                <a:lnTo>
                  <a:pt x="14153" y="635"/>
                </a:lnTo>
                <a:lnTo>
                  <a:pt x="13524" y="381"/>
                </a:lnTo>
                <a:lnTo>
                  <a:pt x="12344" y="0"/>
                </a:lnTo>
                <a:close/>
              </a:path>
              <a:path w="67310" h="59054">
                <a:moveTo>
                  <a:pt x="59170" y="32004"/>
                </a:moveTo>
                <a:lnTo>
                  <a:pt x="59288" y="32131"/>
                </a:lnTo>
                <a:lnTo>
                  <a:pt x="59170" y="32004"/>
                </a:lnTo>
                <a:close/>
              </a:path>
              <a:path w="67310" h="59054">
                <a:moveTo>
                  <a:pt x="43365" y="13970"/>
                </a:moveTo>
                <a:lnTo>
                  <a:pt x="38175" y="15240"/>
                </a:lnTo>
                <a:lnTo>
                  <a:pt x="47424" y="15240"/>
                </a:lnTo>
                <a:lnTo>
                  <a:pt x="47296" y="15113"/>
                </a:lnTo>
                <a:lnTo>
                  <a:pt x="45055" y="14097"/>
                </a:lnTo>
                <a:lnTo>
                  <a:pt x="44505" y="14097"/>
                </a:lnTo>
                <a:lnTo>
                  <a:pt x="43365" y="13970"/>
                </a:lnTo>
                <a:close/>
              </a:path>
              <a:path w="67310" h="59054">
                <a:moveTo>
                  <a:pt x="28346" y="6096"/>
                </a:moveTo>
                <a:lnTo>
                  <a:pt x="26617" y="6096"/>
                </a:lnTo>
                <a:lnTo>
                  <a:pt x="25633" y="6223"/>
                </a:lnTo>
                <a:lnTo>
                  <a:pt x="24297" y="6604"/>
                </a:lnTo>
                <a:lnTo>
                  <a:pt x="23943" y="6858"/>
                </a:lnTo>
                <a:lnTo>
                  <a:pt x="23589" y="6985"/>
                </a:lnTo>
                <a:lnTo>
                  <a:pt x="22566" y="7620"/>
                </a:lnTo>
                <a:lnTo>
                  <a:pt x="22331" y="7874"/>
                </a:lnTo>
                <a:lnTo>
                  <a:pt x="32297" y="7874"/>
                </a:lnTo>
                <a:lnTo>
                  <a:pt x="31610" y="7366"/>
                </a:lnTo>
                <a:lnTo>
                  <a:pt x="30901" y="6985"/>
                </a:lnTo>
                <a:lnTo>
                  <a:pt x="29604" y="6350"/>
                </a:lnTo>
                <a:lnTo>
                  <a:pt x="28346" y="6096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90578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7047" y="14292"/>
                </a:moveTo>
                <a:lnTo>
                  <a:pt x="6054" y="14292"/>
                </a:lnTo>
                <a:lnTo>
                  <a:pt x="6644" y="14602"/>
                </a:lnTo>
                <a:lnTo>
                  <a:pt x="7047" y="14292"/>
                </a:lnTo>
                <a:close/>
              </a:path>
              <a:path w="19050" h="14604">
                <a:moveTo>
                  <a:pt x="7037" y="0"/>
                </a:moveTo>
                <a:lnTo>
                  <a:pt x="1218" y="5680"/>
                </a:lnTo>
                <a:lnTo>
                  <a:pt x="825" y="6424"/>
                </a:lnTo>
                <a:lnTo>
                  <a:pt x="235" y="7753"/>
                </a:lnTo>
                <a:lnTo>
                  <a:pt x="78" y="8383"/>
                </a:lnTo>
                <a:lnTo>
                  <a:pt x="0" y="10456"/>
                </a:lnTo>
                <a:lnTo>
                  <a:pt x="118" y="10879"/>
                </a:lnTo>
                <a:lnTo>
                  <a:pt x="3145" y="13662"/>
                </a:lnTo>
                <a:lnTo>
                  <a:pt x="3499" y="13823"/>
                </a:lnTo>
                <a:lnTo>
                  <a:pt x="4954" y="14246"/>
                </a:lnTo>
                <a:lnTo>
                  <a:pt x="6015" y="14453"/>
                </a:lnTo>
                <a:lnTo>
                  <a:pt x="6408" y="14487"/>
                </a:lnTo>
                <a:lnTo>
                  <a:pt x="6206" y="14372"/>
                </a:lnTo>
                <a:lnTo>
                  <a:pt x="6015" y="14292"/>
                </a:lnTo>
                <a:lnTo>
                  <a:pt x="7047" y="14292"/>
                </a:lnTo>
                <a:lnTo>
                  <a:pt x="18448" y="3012"/>
                </a:lnTo>
                <a:lnTo>
                  <a:pt x="13721" y="3012"/>
                </a:lnTo>
                <a:lnTo>
                  <a:pt x="11879" y="1649"/>
                </a:lnTo>
                <a:lnTo>
                  <a:pt x="7627" y="34"/>
                </a:lnTo>
                <a:lnTo>
                  <a:pt x="7037" y="0"/>
                </a:lnTo>
                <a:close/>
              </a:path>
              <a:path w="19050" h="14604">
                <a:moveTo>
                  <a:pt x="16630" y="2118"/>
                </a:moveTo>
                <a:lnTo>
                  <a:pt x="13721" y="3012"/>
                </a:lnTo>
                <a:lnTo>
                  <a:pt x="18448" y="3012"/>
                </a:lnTo>
                <a:lnTo>
                  <a:pt x="18714" y="2668"/>
                </a:lnTo>
                <a:lnTo>
                  <a:pt x="18124" y="2427"/>
                </a:lnTo>
                <a:lnTo>
                  <a:pt x="17614" y="2267"/>
                </a:lnTo>
                <a:lnTo>
                  <a:pt x="16630" y="21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28931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4" h="187959">
                <a:moveTo>
                  <a:pt x="32632" y="186689"/>
                </a:moveTo>
                <a:lnTo>
                  <a:pt x="24022" y="186689"/>
                </a:lnTo>
                <a:lnTo>
                  <a:pt x="24533" y="187959"/>
                </a:lnTo>
                <a:lnTo>
                  <a:pt x="31767" y="187959"/>
                </a:lnTo>
                <a:lnTo>
                  <a:pt x="32632" y="186689"/>
                </a:lnTo>
                <a:close/>
              </a:path>
              <a:path w="120014" h="187959">
                <a:moveTo>
                  <a:pt x="34401" y="185419"/>
                </a:moveTo>
                <a:lnTo>
                  <a:pt x="22763" y="185419"/>
                </a:lnTo>
                <a:lnTo>
                  <a:pt x="23550" y="186689"/>
                </a:lnTo>
                <a:lnTo>
                  <a:pt x="33536" y="186689"/>
                </a:lnTo>
                <a:lnTo>
                  <a:pt x="34401" y="185419"/>
                </a:lnTo>
                <a:close/>
              </a:path>
              <a:path w="120014" h="187959">
                <a:moveTo>
                  <a:pt x="39512" y="180339"/>
                </a:moveTo>
                <a:lnTo>
                  <a:pt x="4364" y="180339"/>
                </a:lnTo>
                <a:lnTo>
                  <a:pt x="5032" y="181609"/>
                </a:lnTo>
                <a:lnTo>
                  <a:pt x="6605" y="181609"/>
                </a:lnTo>
                <a:lnTo>
                  <a:pt x="7548" y="182879"/>
                </a:lnTo>
                <a:lnTo>
                  <a:pt x="21388" y="182879"/>
                </a:lnTo>
                <a:lnTo>
                  <a:pt x="21742" y="184149"/>
                </a:lnTo>
                <a:lnTo>
                  <a:pt x="22174" y="185419"/>
                </a:lnTo>
                <a:lnTo>
                  <a:pt x="35306" y="185419"/>
                </a:lnTo>
                <a:lnTo>
                  <a:pt x="36171" y="184149"/>
                </a:lnTo>
                <a:lnTo>
                  <a:pt x="37035" y="184149"/>
                </a:lnTo>
                <a:lnTo>
                  <a:pt x="37900" y="182879"/>
                </a:lnTo>
                <a:lnTo>
                  <a:pt x="38726" y="181609"/>
                </a:lnTo>
                <a:lnTo>
                  <a:pt x="39512" y="180339"/>
                </a:lnTo>
                <a:close/>
              </a:path>
              <a:path w="120014" h="187959">
                <a:moveTo>
                  <a:pt x="21388" y="182879"/>
                </a:moveTo>
                <a:lnTo>
                  <a:pt x="11047" y="182879"/>
                </a:lnTo>
                <a:lnTo>
                  <a:pt x="12424" y="184149"/>
                </a:lnTo>
                <a:lnTo>
                  <a:pt x="17338" y="184149"/>
                </a:lnTo>
                <a:lnTo>
                  <a:pt x="21388" y="182879"/>
                </a:lnTo>
                <a:close/>
              </a:path>
              <a:path w="120014" h="187959">
                <a:moveTo>
                  <a:pt x="47493" y="181609"/>
                </a:moveTo>
                <a:lnTo>
                  <a:pt x="41399" y="181609"/>
                </a:lnTo>
                <a:lnTo>
                  <a:pt x="42579" y="182879"/>
                </a:lnTo>
                <a:lnTo>
                  <a:pt x="46432" y="182879"/>
                </a:lnTo>
                <a:lnTo>
                  <a:pt x="47493" y="181609"/>
                </a:lnTo>
                <a:close/>
              </a:path>
              <a:path w="120014" h="187959">
                <a:moveTo>
                  <a:pt x="49105" y="180339"/>
                </a:moveTo>
                <a:lnTo>
                  <a:pt x="39512" y="180339"/>
                </a:lnTo>
                <a:lnTo>
                  <a:pt x="39826" y="181609"/>
                </a:lnTo>
                <a:lnTo>
                  <a:pt x="48044" y="181609"/>
                </a:lnTo>
                <a:lnTo>
                  <a:pt x="49105" y="180339"/>
                </a:lnTo>
                <a:close/>
              </a:path>
              <a:path w="120014" h="187959">
                <a:moveTo>
                  <a:pt x="50167" y="179069"/>
                </a:moveTo>
                <a:lnTo>
                  <a:pt x="3263" y="179069"/>
                </a:lnTo>
                <a:lnTo>
                  <a:pt x="3774" y="180339"/>
                </a:lnTo>
                <a:lnTo>
                  <a:pt x="49655" y="180339"/>
                </a:lnTo>
                <a:lnTo>
                  <a:pt x="50167" y="179069"/>
                </a:lnTo>
                <a:close/>
              </a:path>
              <a:path w="120014" h="187959">
                <a:moveTo>
                  <a:pt x="52486" y="172719"/>
                </a:moveTo>
                <a:lnTo>
                  <a:pt x="1297" y="172719"/>
                </a:lnTo>
                <a:lnTo>
                  <a:pt x="1454" y="175259"/>
                </a:lnTo>
                <a:lnTo>
                  <a:pt x="1730" y="176529"/>
                </a:lnTo>
                <a:lnTo>
                  <a:pt x="1927" y="176529"/>
                </a:lnTo>
                <a:lnTo>
                  <a:pt x="2163" y="177799"/>
                </a:lnTo>
                <a:lnTo>
                  <a:pt x="2477" y="177799"/>
                </a:lnTo>
                <a:lnTo>
                  <a:pt x="2831" y="179069"/>
                </a:lnTo>
                <a:lnTo>
                  <a:pt x="50677" y="179069"/>
                </a:lnTo>
                <a:lnTo>
                  <a:pt x="52211" y="175259"/>
                </a:lnTo>
                <a:lnTo>
                  <a:pt x="52211" y="173989"/>
                </a:lnTo>
                <a:lnTo>
                  <a:pt x="52369" y="173989"/>
                </a:lnTo>
                <a:lnTo>
                  <a:pt x="52486" y="172719"/>
                </a:lnTo>
                <a:close/>
              </a:path>
              <a:path w="120014" h="187959">
                <a:moveTo>
                  <a:pt x="53037" y="171449"/>
                </a:moveTo>
                <a:lnTo>
                  <a:pt x="1415" y="171449"/>
                </a:lnTo>
                <a:lnTo>
                  <a:pt x="1337" y="172719"/>
                </a:lnTo>
                <a:lnTo>
                  <a:pt x="52683" y="172719"/>
                </a:lnTo>
                <a:lnTo>
                  <a:pt x="53037" y="171449"/>
                </a:lnTo>
                <a:close/>
              </a:path>
              <a:path w="120014" h="187959">
                <a:moveTo>
                  <a:pt x="61018" y="168909"/>
                </a:moveTo>
                <a:lnTo>
                  <a:pt x="2202" y="168909"/>
                </a:lnTo>
                <a:lnTo>
                  <a:pt x="1651" y="171449"/>
                </a:lnTo>
                <a:lnTo>
                  <a:pt x="54845" y="171449"/>
                </a:lnTo>
                <a:lnTo>
                  <a:pt x="55160" y="170179"/>
                </a:lnTo>
                <a:lnTo>
                  <a:pt x="60389" y="170179"/>
                </a:lnTo>
                <a:lnTo>
                  <a:pt x="61018" y="168909"/>
                </a:lnTo>
                <a:close/>
              </a:path>
              <a:path w="120014" h="187959">
                <a:moveTo>
                  <a:pt x="59170" y="170179"/>
                </a:moveTo>
                <a:lnTo>
                  <a:pt x="55867" y="170179"/>
                </a:lnTo>
                <a:lnTo>
                  <a:pt x="56025" y="171449"/>
                </a:lnTo>
                <a:lnTo>
                  <a:pt x="58620" y="171449"/>
                </a:lnTo>
                <a:lnTo>
                  <a:pt x="59170" y="170179"/>
                </a:lnTo>
                <a:close/>
              </a:path>
              <a:path w="120014" h="187959">
                <a:moveTo>
                  <a:pt x="62394" y="167639"/>
                </a:moveTo>
                <a:lnTo>
                  <a:pt x="3302" y="167639"/>
                </a:lnTo>
                <a:lnTo>
                  <a:pt x="2909" y="168909"/>
                </a:lnTo>
                <a:lnTo>
                  <a:pt x="61725" y="168909"/>
                </a:lnTo>
                <a:lnTo>
                  <a:pt x="62394" y="167639"/>
                </a:lnTo>
                <a:close/>
              </a:path>
              <a:path w="120014" h="187959">
                <a:moveTo>
                  <a:pt x="75682" y="165099"/>
                </a:moveTo>
                <a:lnTo>
                  <a:pt x="64556" y="165099"/>
                </a:lnTo>
                <a:lnTo>
                  <a:pt x="65028" y="166369"/>
                </a:lnTo>
                <a:lnTo>
                  <a:pt x="67780" y="166369"/>
                </a:lnTo>
                <a:lnTo>
                  <a:pt x="69078" y="167639"/>
                </a:lnTo>
                <a:lnTo>
                  <a:pt x="69982" y="167639"/>
                </a:lnTo>
                <a:lnTo>
                  <a:pt x="71082" y="168909"/>
                </a:lnTo>
                <a:lnTo>
                  <a:pt x="72381" y="167639"/>
                </a:lnTo>
                <a:lnTo>
                  <a:pt x="74739" y="166369"/>
                </a:lnTo>
                <a:lnTo>
                  <a:pt x="75682" y="165099"/>
                </a:lnTo>
                <a:close/>
              </a:path>
              <a:path w="120014" h="187959">
                <a:moveTo>
                  <a:pt x="9357" y="166369"/>
                </a:moveTo>
                <a:lnTo>
                  <a:pt x="5032" y="166369"/>
                </a:lnTo>
                <a:lnTo>
                  <a:pt x="4560" y="167639"/>
                </a:lnTo>
                <a:lnTo>
                  <a:pt x="11362" y="167639"/>
                </a:lnTo>
                <a:lnTo>
                  <a:pt x="9357" y="166369"/>
                </a:lnTo>
                <a:close/>
              </a:path>
              <a:path w="120014" h="187959">
                <a:moveTo>
                  <a:pt x="63102" y="166369"/>
                </a:moveTo>
                <a:lnTo>
                  <a:pt x="12581" y="166369"/>
                </a:lnTo>
                <a:lnTo>
                  <a:pt x="12817" y="167639"/>
                </a:lnTo>
                <a:lnTo>
                  <a:pt x="63102" y="167639"/>
                </a:lnTo>
                <a:lnTo>
                  <a:pt x="63102" y="166369"/>
                </a:lnTo>
                <a:close/>
              </a:path>
              <a:path w="120014" h="187959">
                <a:moveTo>
                  <a:pt x="77806" y="163829"/>
                </a:moveTo>
                <a:lnTo>
                  <a:pt x="12502" y="163829"/>
                </a:lnTo>
                <a:lnTo>
                  <a:pt x="12424" y="166369"/>
                </a:lnTo>
                <a:lnTo>
                  <a:pt x="64163" y="166369"/>
                </a:lnTo>
                <a:lnTo>
                  <a:pt x="64556" y="165099"/>
                </a:lnTo>
                <a:lnTo>
                  <a:pt x="76508" y="165099"/>
                </a:lnTo>
                <a:lnTo>
                  <a:pt x="77806" y="163829"/>
                </a:lnTo>
                <a:close/>
              </a:path>
              <a:path w="120014" h="187959">
                <a:moveTo>
                  <a:pt x="79929" y="162559"/>
                </a:moveTo>
                <a:lnTo>
                  <a:pt x="13014" y="162559"/>
                </a:lnTo>
                <a:lnTo>
                  <a:pt x="12738" y="163829"/>
                </a:lnTo>
                <a:lnTo>
                  <a:pt x="78868" y="163829"/>
                </a:lnTo>
                <a:lnTo>
                  <a:pt x="79929" y="162559"/>
                </a:lnTo>
                <a:close/>
              </a:path>
              <a:path w="120014" h="187959">
                <a:moveTo>
                  <a:pt x="78278" y="160019"/>
                </a:moveTo>
                <a:lnTo>
                  <a:pt x="15018" y="160019"/>
                </a:lnTo>
                <a:lnTo>
                  <a:pt x="14389" y="161289"/>
                </a:lnTo>
                <a:lnTo>
                  <a:pt x="13878" y="161289"/>
                </a:lnTo>
                <a:lnTo>
                  <a:pt x="13407" y="162559"/>
                </a:lnTo>
                <a:lnTo>
                  <a:pt x="79339" y="162559"/>
                </a:lnTo>
                <a:lnTo>
                  <a:pt x="78632" y="161289"/>
                </a:lnTo>
                <a:lnTo>
                  <a:pt x="78278" y="160019"/>
                </a:lnTo>
                <a:close/>
              </a:path>
              <a:path w="120014" h="187959">
                <a:moveTo>
                  <a:pt x="77216" y="157479"/>
                </a:moveTo>
                <a:lnTo>
                  <a:pt x="55670" y="157479"/>
                </a:lnTo>
                <a:lnTo>
                  <a:pt x="54688" y="158749"/>
                </a:lnTo>
                <a:lnTo>
                  <a:pt x="18714" y="158749"/>
                </a:lnTo>
                <a:lnTo>
                  <a:pt x="17888" y="160019"/>
                </a:lnTo>
                <a:lnTo>
                  <a:pt x="77884" y="160019"/>
                </a:lnTo>
                <a:lnTo>
                  <a:pt x="77216" y="158749"/>
                </a:lnTo>
                <a:lnTo>
                  <a:pt x="77216" y="157479"/>
                </a:lnTo>
                <a:close/>
              </a:path>
              <a:path w="120014" h="187959">
                <a:moveTo>
                  <a:pt x="51779" y="157479"/>
                </a:moveTo>
                <a:lnTo>
                  <a:pt x="29055" y="157479"/>
                </a:lnTo>
                <a:lnTo>
                  <a:pt x="28819" y="158749"/>
                </a:lnTo>
                <a:lnTo>
                  <a:pt x="52644" y="158749"/>
                </a:lnTo>
                <a:lnTo>
                  <a:pt x="51779" y="157479"/>
                </a:lnTo>
                <a:close/>
              </a:path>
              <a:path w="120014" h="187959">
                <a:moveTo>
                  <a:pt x="45292" y="154939"/>
                </a:moveTo>
                <a:lnTo>
                  <a:pt x="30509" y="154939"/>
                </a:lnTo>
                <a:lnTo>
                  <a:pt x="30037" y="156209"/>
                </a:lnTo>
                <a:lnTo>
                  <a:pt x="29643" y="156209"/>
                </a:lnTo>
                <a:lnTo>
                  <a:pt x="29290" y="157479"/>
                </a:lnTo>
                <a:lnTo>
                  <a:pt x="48790" y="157479"/>
                </a:lnTo>
                <a:lnTo>
                  <a:pt x="47886" y="156209"/>
                </a:lnTo>
                <a:lnTo>
                  <a:pt x="45292" y="154939"/>
                </a:lnTo>
                <a:close/>
              </a:path>
              <a:path w="120014" h="187959">
                <a:moveTo>
                  <a:pt x="75132" y="151129"/>
                </a:moveTo>
                <a:lnTo>
                  <a:pt x="62394" y="151129"/>
                </a:lnTo>
                <a:lnTo>
                  <a:pt x="63023" y="152399"/>
                </a:lnTo>
                <a:lnTo>
                  <a:pt x="63612" y="152399"/>
                </a:lnTo>
                <a:lnTo>
                  <a:pt x="63849" y="153669"/>
                </a:lnTo>
                <a:lnTo>
                  <a:pt x="64321" y="153669"/>
                </a:lnTo>
                <a:lnTo>
                  <a:pt x="64634" y="154939"/>
                </a:lnTo>
                <a:lnTo>
                  <a:pt x="64870" y="156209"/>
                </a:lnTo>
                <a:lnTo>
                  <a:pt x="57990" y="156209"/>
                </a:lnTo>
                <a:lnTo>
                  <a:pt x="56969" y="157479"/>
                </a:lnTo>
                <a:lnTo>
                  <a:pt x="77137" y="157479"/>
                </a:lnTo>
                <a:lnTo>
                  <a:pt x="76351" y="154939"/>
                </a:lnTo>
                <a:lnTo>
                  <a:pt x="75840" y="153669"/>
                </a:lnTo>
                <a:lnTo>
                  <a:pt x="75132" y="151129"/>
                </a:lnTo>
                <a:close/>
              </a:path>
              <a:path w="120014" h="187959">
                <a:moveTo>
                  <a:pt x="41832" y="153669"/>
                </a:moveTo>
                <a:lnTo>
                  <a:pt x="31532" y="153669"/>
                </a:lnTo>
                <a:lnTo>
                  <a:pt x="30981" y="154939"/>
                </a:lnTo>
                <a:lnTo>
                  <a:pt x="42971" y="154939"/>
                </a:lnTo>
                <a:lnTo>
                  <a:pt x="41832" y="153669"/>
                </a:lnTo>
                <a:close/>
              </a:path>
              <a:path w="120014" h="187959">
                <a:moveTo>
                  <a:pt x="36957" y="152399"/>
                </a:moveTo>
                <a:lnTo>
                  <a:pt x="34087" y="152399"/>
                </a:lnTo>
                <a:lnTo>
                  <a:pt x="33419" y="153669"/>
                </a:lnTo>
                <a:lnTo>
                  <a:pt x="39158" y="153669"/>
                </a:lnTo>
                <a:lnTo>
                  <a:pt x="36957" y="152399"/>
                </a:lnTo>
                <a:close/>
              </a:path>
              <a:path w="120014" h="187959">
                <a:moveTo>
                  <a:pt x="39119" y="151129"/>
                </a:moveTo>
                <a:lnTo>
                  <a:pt x="35581" y="151129"/>
                </a:lnTo>
                <a:lnTo>
                  <a:pt x="36367" y="152399"/>
                </a:lnTo>
                <a:lnTo>
                  <a:pt x="38136" y="152399"/>
                </a:lnTo>
                <a:lnTo>
                  <a:pt x="39119" y="151129"/>
                </a:lnTo>
                <a:close/>
              </a:path>
              <a:path w="120014" h="187959">
                <a:moveTo>
                  <a:pt x="47729" y="148589"/>
                </a:moveTo>
                <a:lnTo>
                  <a:pt x="31020" y="148589"/>
                </a:lnTo>
                <a:lnTo>
                  <a:pt x="31885" y="149859"/>
                </a:lnTo>
                <a:lnTo>
                  <a:pt x="32946" y="151129"/>
                </a:lnTo>
                <a:lnTo>
                  <a:pt x="43641" y="151129"/>
                </a:lnTo>
                <a:lnTo>
                  <a:pt x="44938" y="149859"/>
                </a:lnTo>
                <a:lnTo>
                  <a:pt x="46313" y="149859"/>
                </a:lnTo>
                <a:lnTo>
                  <a:pt x="47729" y="148589"/>
                </a:lnTo>
                <a:close/>
              </a:path>
              <a:path w="120014" h="187959">
                <a:moveTo>
                  <a:pt x="74188" y="149859"/>
                </a:moveTo>
                <a:lnTo>
                  <a:pt x="61057" y="149859"/>
                </a:lnTo>
                <a:lnTo>
                  <a:pt x="61725" y="151129"/>
                </a:lnTo>
                <a:lnTo>
                  <a:pt x="74700" y="151129"/>
                </a:lnTo>
                <a:lnTo>
                  <a:pt x="74188" y="149859"/>
                </a:lnTo>
                <a:close/>
              </a:path>
              <a:path w="120014" h="187959">
                <a:moveTo>
                  <a:pt x="76233" y="147319"/>
                </a:moveTo>
                <a:lnTo>
                  <a:pt x="56850" y="147319"/>
                </a:lnTo>
                <a:lnTo>
                  <a:pt x="57715" y="148589"/>
                </a:lnTo>
                <a:lnTo>
                  <a:pt x="59092" y="148589"/>
                </a:lnTo>
                <a:lnTo>
                  <a:pt x="60350" y="149859"/>
                </a:lnTo>
                <a:lnTo>
                  <a:pt x="74582" y="149859"/>
                </a:lnTo>
                <a:lnTo>
                  <a:pt x="75565" y="148589"/>
                </a:lnTo>
                <a:lnTo>
                  <a:pt x="76233" y="147319"/>
                </a:lnTo>
                <a:close/>
              </a:path>
              <a:path w="120014" h="187959">
                <a:moveTo>
                  <a:pt x="78513" y="143509"/>
                </a:moveTo>
                <a:lnTo>
                  <a:pt x="72930" y="143509"/>
                </a:lnTo>
                <a:lnTo>
                  <a:pt x="72223" y="144779"/>
                </a:lnTo>
                <a:lnTo>
                  <a:pt x="13524" y="144779"/>
                </a:lnTo>
                <a:lnTo>
                  <a:pt x="14272" y="146049"/>
                </a:lnTo>
                <a:lnTo>
                  <a:pt x="28819" y="146049"/>
                </a:lnTo>
                <a:lnTo>
                  <a:pt x="29565" y="147319"/>
                </a:lnTo>
                <a:lnTo>
                  <a:pt x="30037" y="148589"/>
                </a:lnTo>
                <a:lnTo>
                  <a:pt x="47886" y="148589"/>
                </a:lnTo>
                <a:lnTo>
                  <a:pt x="48751" y="147319"/>
                </a:lnTo>
                <a:lnTo>
                  <a:pt x="76233" y="147319"/>
                </a:lnTo>
                <a:lnTo>
                  <a:pt x="76980" y="146049"/>
                </a:lnTo>
                <a:lnTo>
                  <a:pt x="78120" y="144779"/>
                </a:lnTo>
                <a:lnTo>
                  <a:pt x="78513" y="143509"/>
                </a:lnTo>
                <a:close/>
              </a:path>
              <a:path w="120014" h="187959">
                <a:moveTo>
                  <a:pt x="69117" y="143509"/>
                </a:moveTo>
                <a:lnTo>
                  <a:pt x="11912" y="143509"/>
                </a:lnTo>
                <a:lnTo>
                  <a:pt x="12344" y="144779"/>
                </a:lnTo>
                <a:lnTo>
                  <a:pt x="69824" y="144779"/>
                </a:lnTo>
                <a:lnTo>
                  <a:pt x="69117" y="143509"/>
                </a:lnTo>
                <a:close/>
              </a:path>
              <a:path w="120014" h="187959">
                <a:moveTo>
                  <a:pt x="67111" y="142239"/>
                </a:moveTo>
                <a:lnTo>
                  <a:pt x="11244" y="142239"/>
                </a:lnTo>
                <a:lnTo>
                  <a:pt x="11559" y="143509"/>
                </a:lnTo>
                <a:lnTo>
                  <a:pt x="68213" y="143509"/>
                </a:lnTo>
                <a:lnTo>
                  <a:pt x="67111" y="142239"/>
                </a:lnTo>
                <a:close/>
              </a:path>
              <a:path w="120014" h="187959">
                <a:moveTo>
                  <a:pt x="82720" y="142239"/>
                </a:moveTo>
                <a:lnTo>
                  <a:pt x="73717" y="142239"/>
                </a:lnTo>
                <a:lnTo>
                  <a:pt x="73520" y="143509"/>
                </a:lnTo>
                <a:lnTo>
                  <a:pt x="81855" y="143509"/>
                </a:lnTo>
                <a:lnTo>
                  <a:pt x="82720" y="142239"/>
                </a:lnTo>
                <a:close/>
              </a:path>
              <a:path w="120014" h="187959">
                <a:moveTo>
                  <a:pt x="64989" y="140969"/>
                </a:moveTo>
                <a:lnTo>
                  <a:pt x="10891" y="140969"/>
                </a:lnTo>
                <a:lnTo>
                  <a:pt x="11047" y="142239"/>
                </a:lnTo>
                <a:lnTo>
                  <a:pt x="66443" y="142239"/>
                </a:lnTo>
                <a:lnTo>
                  <a:pt x="64989" y="140969"/>
                </a:lnTo>
                <a:close/>
              </a:path>
              <a:path w="120014" h="187959">
                <a:moveTo>
                  <a:pt x="85355" y="140969"/>
                </a:moveTo>
                <a:lnTo>
                  <a:pt x="73049" y="140969"/>
                </a:lnTo>
                <a:lnTo>
                  <a:pt x="73756" y="142239"/>
                </a:lnTo>
                <a:lnTo>
                  <a:pt x="84726" y="142239"/>
                </a:lnTo>
                <a:lnTo>
                  <a:pt x="85355" y="140969"/>
                </a:lnTo>
                <a:close/>
              </a:path>
              <a:path w="120014" h="187959">
                <a:moveTo>
                  <a:pt x="61333" y="132079"/>
                </a:moveTo>
                <a:lnTo>
                  <a:pt x="2477" y="132079"/>
                </a:lnTo>
                <a:lnTo>
                  <a:pt x="3499" y="133349"/>
                </a:lnTo>
                <a:lnTo>
                  <a:pt x="4796" y="133349"/>
                </a:lnTo>
                <a:lnTo>
                  <a:pt x="6330" y="134619"/>
                </a:lnTo>
                <a:lnTo>
                  <a:pt x="8177" y="134619"/>
                </a:lnTo>
                <a:lnTo>
                  <a:pt x="9199" y="135889"/>
                </a:lnTo>
                <a:lnTo>
                  <a:pt x="11283" y="135889"/>
                </a:lnTo>
                <a:lnTo>
                  <a:pt x="10891" y="138429"/>
                </a:lnTo>
                <a:lnTo>
                  <a:pt x="10772" y="140969"/>
                </a:lnTo>
                <a:lnTo>
                  <a:pt x="64124" y="140969"/>
                </a:lnTo>
                <a:lnTo>
                  <a:pt x="63731" y="138429"/>
                </a:lnTo>
                <a:lnTo>
                  <a:pt x="63337" y="137159"/>
                </a:lnTo>
                <a:lnTo>
                  <a:pt x="62827" y="135889"/>
                </a:lnTo>
                <a:lnTo>
                  <a:pt x="62512" y="134619"/>
                </a:lnTo>
                <a:lnTo>
                  <a:pt x="61765" y="133349"/>
                </a:lnTo>
                <a:lnTo>
                  <a:pt x="61333" y="132079"/>
                </a:lnTo>
                <a:close/>
              </a:path>
              <a:path w="120014" h="187959">
                <a:moveTo>
                  <a:pt x="85984" y="139699"/>
                </a:moveTo>
                <a:lnTo>
                  <a:pt x="71947" y="139699"/>
                </a:lnTo>
                <a:lnTo>
                  <a:pt x="72459" y="140969"/>
                </a:lnTo>
                <a:lnTo>
                  <a:pt x="85826" y="140969"/>
                </a:lnTo>
                <a:lnTo>
                  <a:pt x="85984" y="139699"/>
                </a:lnTo>
                <a:close/>
              </a:path>
              <a:path w="120014" h="187959">
                <a:moveTo>
                  <a:pt x="85629" y="137159"/>
                </a:moveTo>
                <a:lnTo>
                  <a:pt x="70768" y="137159"/>
                </a:lnTo>
                <a:lnTo>
                  <a:pt x="71201" y="138429"/>
                </a:lnTo>
                <a:lnTo>
                  <a:pt x="71515" y="139699"/>
                </a:lnTo>
                <a:lnTo>
                  <a:pt x="86141" y="139699"/>
                </a:lnTo>
                <a:lnTo>
                  <a:pt x="86101" y="138429"/>
                </a:lnTo>
                <a:lnTo>
                  <a:pt x="85865" y="138429"/>
                </a:lnTo>
                <a:lnTo>
                  <a:pt x="85629" y="137159"/>
                </a:lnTo>
                <a:close/>
              </a:path>
              <a:path w="120014" h="187959">
                <a:moveTo>
                  <a:pt x="83900" y="130809"/>
                </a:moveTo>
                <a:lnTo>
                  <a:pt x="76784" y="130809"/>
                </a:lnTo>
                <a:lnTo>
                  <a:pt x="75997" y="132079"/>
                </a:lnTo>
                <a:lnTo>
                  <a:pt x="73834" y="132079"/>
                </a:lnTo>
                <a:lnTo>
                  <a:pt x="72813" y="133349"/>
                </a:lnTo>
                <a:lnTo>
                  <a:pt x="71830" y="133349"/>
                </a:lnTo>
                <a:lnTo>
                  <a:pt x="71555" y="134619"/>
                </a:lnTo>
                <a:lnTo>
                  <a:pt x="70886" y="134619"/>
                </a:lnTo>
                <a:lnTo>
                  <a:pt x="70768" y="135889"/>
                </a:lnTo>
                <a:lnTo>
                  <a:pt x="70689" y="137159"/>
                </a:lnTo>
                <a:lnTo>
                  <a:pt x="85315" y="137159"/>
                </a:lnTo>
                <a:lnTo>
                  <a:pt x="84882" y="135889"/>
                </a:lnTo>
                <a:lnTo>
                  <a:pt x="84568" y="133349"/>
                </a:lnTo>
                <a:lnTo>
                  <a:pt x="84371" y="132079"/>
                </a:lnTo>
                <a:lnTo>
                  <a:pt x="83900" y="130809"/>
                </a:lnTo>
                <a:close/>
              </a:path>
              <a:path w="120014" h="187959">
                <a:moveTo>
                  <a:pt x="23982" y="105409"/>
                </a:moveTo>
                <a:lnTo>
                  <a:pt x="11559" y="105409"/>
                </a:lnTo>
                <a:lnTo>
                  <a:pt x="11401" y="106679"/>
                </a:lnTo>
                <a:lnTo>
                  <a:pt x="11166" y="109219"/>
                </a:lnTo>
                <a:lnTo>
                  <a:pt x="11323" y="110489"/>
                </a:lnTo>
                <a:lnTo>
                  <a:pt x="11676" y="113029"/>
                </a:lnTo>
                <a:lnTo>
                  <a:pt x="11991" y="114299"/>
                </a:lnTo>
                <a:lnTo>
                  <a:pt x="12817" y="118109"/>
                </a:lnTo>
                <a:lnTo>
                  <a:pt x="2359" y="118109"/>
                </a:lnTo>
                <a:lnTo>
                  <a:pt x="1927" y="119379"/>
                </a:lnTo>
                <a:lnTo>
                  <a:pt x="1101" y="119379"/>
                </a:lnTo>
                <a:lnTo>
                  <a:pt x="786" y="120649"/>
                </a:lnTo>
                <a:lnTo>
                  <a:pt x="511" y="121919"/>
                </a:lnTo>
                <a:lnTo>
                  <a:pt x="275" y="121919"/>
                </a:lnTo>
                <a:lnTo>
                  <a:pt x="118" y="123189"/>
                </a:lnTo>
                <a:lnTo>
                  <a:pt x="0" y="124459"/>
                </a:lnTo>
                <a:lnTo>
                  <a:pt x="0" y="126999"/>
                </a:lnTo>
                <a:lnTo>
                  <a:pt x="235" y="128269"/>
                </a:lnTo>
                <a:lnTo>
                  <a:pt x="550" y="129539"/>
                </a:lnTo>
                <a:lnTo>
                  <a:pt x="1022" y="129539"/>
                </a:lnTo>
                <a:lnTo>
                  <a:pt x="1651" y="130809"/>
                </a:lnTo>
                <a:lnTo>
                  <a:pt x="2044" y="132079"/>
                </a:lnTo>
                <a:lnTo>
                  <a:pt x="60860" y="132079"/>
                </a:lnTo>
                <a:lnTo>
                  <a:pt x="60350" y="130809"/>
                </a:lnTo>
                <a:lnTo>
                  <a:pt x="60271" y="129539"/>
                </a:lnTo>
                <a:lnTo>
                  <a:pt x="60231" y="126999"/>
                </a:lnTo>
                <a:lnTo>
                  <a:pt x="57990" y="126999"/>
                </a:lnTo>
                <a:lnTo>
                  <a:pt x="56103" y="124459"/>
                </a:lnTo>
                <a:lnTo>
                  <a:pt x="56260" y="123189"/>
                </a:lnTo>
                <a:lnTo>
                  <a:pt x="56496" y="120649"/>
                </a:lnTo>
                <a:lnTo>
                  <a:pt x="56496" y="116839"/>
                </a:lnTo>
                <a:lnTo>
                  <a:pt x="52054" y="116839"/>
                </a:lnTo>
                <a:lnTo>
                  <a:pt x="51306" y="115569"/>
                </a:lnTo>
                <a:lnTo>
                  <a:pt x="50914" y="115569"/>
                </a:lnTo>
                <a:lnTo>
                  <a:pt x="50442" y="114299"/>
                </a:lnTo>
                <a:lnTo>
                  <a:pt x="49223" y="114299"/>
                </a:lnTo>
                <a:lnTo>
                  <a:pt x="48476" y="113029"/>
                </a:lnTo>
                <a:lnTo>
                  <a:pt x="47690" y="113029"/>
                </a:lnTo>
                <a:lnTo>
                  <a:pt x="46353" y="111759"/>
                </a:lnTo>
                <a:lnTo>
                  <a:pt x="41399" y="111759"/>
                </a:lnTo>
                <a:lnTo>
                  <a:pt x="41125" y="110489"/>
                </a:lnTo>
                <a:lnTo>
                  <a:pt x="40377" y="110489"/>
                </a:lnTo>
                <a:lnTo>
                  <a:pt x="39787" y="109219"/>
                </a:lnTo>
                <a:lnTo>
                  <a:pt x="39119" y="107949"/>
                </a:lnTo>
                <a:lnTo>
                  <a:pt x="26381" y="107949"/>
                </a:lnTo>
                <a:lnTo>
                  <a:pt x="25084" y="106679"/>
                </a:lnTo>
                <a:lnTo>
                  <a:pt x="23982" y="105409"/>
                </a:lnTo>
                <a:close/>
              </a:path>
              <a:path w="120014" h="187959">
                <a:moveTo>
                  <a:pt x="82917" y="129539"/>
                </a:moveTo>
                <a:lnTo>
                  <a:pt x="78239" y="129539"/>
                </a:lnTo>
                <a:lnTo>
                  <a:pt x="77530" y="130809"/>
                </a:lnTo>
                <a:lnTo>
                  <a:pt x="83467" y="130809"/>
                </a:lnTo>
                <a:lnTo>
                  <a:pt x="82917" y="129539"/>
                </a:lnTo>
                <a:close/>
              </a:path>
              <a:path w="120014" h="187959">
                <a:moveTo>
                  <a:pt x="90426" y="60959"/>
                </a:moveTo>
                <a:lnTo>
                  <a:pt x="66562" y="60959"/>
                </a:lnTo>
                <a:lnTo>
                  <a:pt x="66837" y="62229"/>
                </a:lnTo>
                <a:lnTo>
                  <a:pt x="67072" y="63499"/>
                </a:lnTo>
                <a:lnTo>
                  <a:pt x="67387" y="64769"/>
                </a:lnTo>
                <a:lnTo>
                  <a:pt x="67623" y="66039"/>
                </a:lnTo>
                <a:lnTo>
                  <a:pt x="67623" y="69849"/>
                </a:lnTo>
                <a:lnTo>
                  <a:pt x="67308" y="71119"/>
                </a:lnTo>
                <a:lnTo>
                  <a:pt x="67111" y="72389"/>
                </a:lnTo>
                <a:lnTo>
                  <a:pt x="66798" y="73659"/>
                </a:lnTo>
                <a:lnTo>
                  <a:pt x="66640" y="73659"/>
                </a:lnTo>
                <a:lnTo>
                  <a:pt x="66169" y="74929"/>
                </a:lnTo>
                <a:lnTo>
                  <a:pt x="65343" y="76199"/>
                </a:lnTo>
                <a:lnTo>
                  <a:pt x="64438" y="78739"/>
                </a:lnTo>
                <a:lnTo>
                  <a:pt x="64202" y="78739"/>
                </a:lnTo>
                <a:lnTo>
                  <a:pt x="64005" y="80009"/>
                </a:lnTo>
                <a:lnTo>
                  <a:pt x="63691" y="81279"/>
                </a:lnTo>
                <a:lnTo>
                  <a:pt x="63376" y="83819"/>
                </a:lnTo>
                <a:lnTo>
                  <a:pt x="63376" y="86359"/>
                </a:lnTo>
                <a:lnTo>
                  <a:pt x="63573" y="87629"/>
                </a:lnTo>
                <a:lnTo>
                  <a:pt x="63888" y="87629"/>
                </a:lnTo>
                <a:lnTo>
                  <a:pt x="63849" y="91439"/>
                </a:lnTo>
                <a:lnTo>
                  <a:pt x="63376" y="93979"/>
                </a:lnTo>
                <a:lnTo>
                  <a:pt x="62866" y="95249"/>
                </a:lnTo>
                <a:lnTo>
                  <a:pt x="61922" y="95249"/>
                </a:lnTo>
                <a:lnTo>
                  <a:pt x="62237" y="97789"/>
                </a:lnTo>
                <a:lnTo>
                  <a:pt x="62276" y="102869"/>
                </a:lnTo>
                <a:lnTo>
                  <a:pt x="62157" y="104139"/>
                </a:lnTo>
                <a:lnTo>
                  <a:pt x="62001" y="106679"/>
                </a:lnTo>
                <a:lnTo>
                  <a:pt x="58777" y="123189"/>
                </a:lnTo>
                <a:lnTo>
                  <a:pt x="57990" y="126999"/>
                </a:lnTo>
                <a:lnTo>
                  <a:pt x="60231" y="126999"/>
                </a:lnTo>
                <a:lnTo>
                  <a:pt x="60428" y="124459"/>
                </a:lnTo>
                <a:lnTo>
                  <a:pt x="60703" y="123189"/>
                </a:lnTo>
                <a:lnTo>
                  <a:pt x="60899" y="121919"/>
                </a:lnTo>
                <a:lnTo>
                  <a:pt x="61136" y="121919"/>
                </a:lnTo>
                <a:lnTo>
                  <a:pt x="61411" y="120649"/>
                </a:lnTo>
                <a:lnTo>
                  <a:pt x="61725" y="119379"/>
                </a:lnTo>
                <a:lnTo>
                  <a:pt x="62118" y="118109"/>
                </a:lnTo>
                <a:lnTo>
                  <a:pt x="63023" y="116839"/>
                </a:lnTo>
                <a:lnTo>
                  <a:pt x="63573" y="115569"/>
                </a:lnTo>
                <a:lnTo>
                  <a:pt x="64202" y="114299"/>
                </a:lnTo>
                <a:lnTo>
                  <a:pt x="64870" y="114299"/>
                </a:lnTo>
                <a:lnTo>
                  <a:pt x="65618" y="113029"/>
                </a:lnTo>
                <a:lnTo>
                  <a:pt x="66443" y="111759"/>
                </a:lnTo>
                <a:lnTo>
                  <a:pt x="67347" y="110489"/>
                </a:lnTo>
                <a:lnTo>
                  <a:pt x="68330" y="110489"/>
                </a:lnTo>
                <a:lnTo>
                  <a:pt x="70572" y="107949"/>
                </a:lnTo>
                <a:lnTo>
                  <a:pt x="72930" y="107949"/>
                </a:lnTo>
                <a:lnTo>
                  <a:pt x="73953" y="106679"/>
                </a:lnTo>
                <a:lnTo>
                  <a:pt x="96478" y="106679"/>
                </a:lnTo>
                <a:lnTo>
                  <a:pt x="96835" y="105409"/>
                </a:lnTo>
                <a:lnTo>
                  <a:pt x="108357" y="105409"/>
                </a:lnTo>
                <a:lnTo>
                  <a:pt x="108829" y="104139"/>
                </a:lnTo>
                <a:lnTo>
                  <a:pt x="109059" y="104139"/>
                </a:lnTo>
                <a:lnTo>
                  <a:pt x="109415" y="102869"/>
                </a:lnTo>
                <a:lnTo>
                  <a:pt x="109772" y="100329"/>
                </a:lnTo>
                <a:lnTo>
                  <a:pt x="109806" y="97789"/>
                </a:lnTo>
                <a:lnTo>
                  <a:pt x="69431" y="97789"/>
                </a:lnTo>
                <a:lnTo>
                  <a:pt x="69667" y="95249"/>
                </a:lnTo>
                <a:lnTo>
                  <a:pt x="69863" y="93979"/>
                </a:lnTo>
                <a:lnTo>
                  <a:pt x="70139" y="91439"/>
                </a:lnTo>
                <a:lnTo>
                  <a:pt x="70533" y="90169"/>
                </a:lnTo>
                <a:lnTo>
                  <a:pt x="71004" y="87629"/>
                </a:lnTo>
                <a:lnTo>
                  <a:pt x="71987" y="85089"/>
                </a:lnTo>
                <a:lnTo>
                  <a:pt x="72381" y="83819"/>
                </a:lnTo>
                <a:lnTo>
                  <a:pt x="72813" y="82549"/>
                </a:lnTo>
                <a:lnTo>
                  <a:pt x="73756" y="80009"/>
                </a:lnTo>
                <a:lnTo>
                  <a:pt x="74307" y="78739"/>
                </a:lnTo>
                <a:lnTo>
                  <a:pt x="75014" y="76199"/>
                </a:lnTo>
                <a:lnTo>
                  <a:pt x="80400" y="67309"/>
                </a:lnTo>
                <a:lnTo>
                  <a:pt x="81030" y="66039"/>
                </a:lnTo>
                <a:lnTo>
                  <a:pt x="81698" y="66039"/>
                </a:lnTo>
                <a:lnTo>
                  <a:pt x="82406" y="64769"/>
                </a:lnTo>
                <a:lnTo>
                  <a:pt x="83152" y="64769"/>
                </a:lnTo>
                <a:lnTo>
                  <a:pt x="83978" y="63499"/>
                </a:lnTo>
                <a:lnTo>
                  <a:pt x="85668" y="63499"/>
                </a:lnTo>
                <a:lnTo>
                  <a:pt x="86574" y="62229"/>
                </a:lnTo>
                <a:lnTo>
                  <a:pt x="89875" y="62229"/>
                </a:lnTo>
                <a:lnTo>
                  <a:pt x="90426" y="60959"/>
                </a:lnTo>
                <a:close/>
              </a:path>
              <a:path w="120014" h="187959">
                <a:moveTo>
                  <a:pt x="12305" y="116839"/>
                </a:moveTo>
                <a:lnTo>
                  <a:pt x="3341" y="116839"/>
                </a:lnTo>
                <a:lnTo>
                  <a:pt x="2831" y="118109"/>
                </a:lnTo>
                <a:lnTo>
                  <a:pt x="12817" y="118109"/>
                </a:lnTo>
                <a:lnTo>
                  <a:pt x="12305" y="116839"/>
                </a:lnTo>
                <a:close/>
              </a:path>
              <a:path w="120014" h="187959">
                <a:moveTo>
                  <a:pt x="50757" y="100329"/>
                </a:moveTo>
                <a:lnTo>
                  <a:pt x="41360" y="100329"/>
                </a:lnTo>
                <a:lnTo>
                  <a:pt x="42971" y="101599"/>
                </a:lnTo>
                <a:lnTo>
                  <a:pt x="43797" y="101599"/>
                </a:lnTo>
                <a:lnTo>
                  <a:pt x="45448" y="102869"/>
                </a:lnTo>
                <a:lnTo>
                  <a:pt x="46313" y="102869"/>
                </a:lnTo>
                <a:lnTo>
                  <a:pt x="47179" y="104139"/>
                </a:lnTo>
                <a:lnTo>
                  <a:pt x="48005" y="105409"/>
                </a:lnTo>
                <a:lnTo>
                  <a:pt x="48870" y="105409"/>
                </a:lnTo>
                <a:lnTo>
                  <a:pt x="49734" y="106679"/>
                </a:lnTo>
                <a:lnTo>
                  <a:pt x="50560" y="107949"/>
                </a:lnTo>
                <a:lnTo>
                  <a:pt x="51425" y="109219"/>
                </a:lnTo>
                <a:lnTo>
                  <a:pt x="52250" y="109219"/>
                </a:lnTo>
                <a:lnTo>
                  <a:pt x="53076" y="110489"/>
                </a:lnTo>
                <a:lnTo>
                  <a:pt x="53154" y="113029"/>
                </a:lnTo>
                <a:lnTo>
                  <a:pt x="52761" y="114299"/>
                </a:lnTo>
                <a:lnTo>
                  <a:pt x="52564" y="115569"/>
                </a:lnTo>
                <a:lnTo>
                  <a:pt x="52054" y="116839"/>
                </a:lnTo>
                <a:lnTo>
                  <a:pt x="56496" y="116839"/>
                </a:lnTo>
                <a:lnTo>
                  <a:pt x="55750" y="111759"/>
                </a:lnTo>
                <a:lnTo>
                  <a:pt x="55474" y="110489"/>
                </a:lnTo>
                <a:lnTo>
                  <a:pt x="51621" y="101599"/>
                </a:lnTo>
                <a:lnTo>
                  <a:pt x="50757" y="100329"/>
                </a:lnTo>
                <a:close/>
              </a:path>
              <a:path w="120014" h="187959">
                <a:moveTo>
                  <a:pt x="94753" y="109219"/>
                </a:moveTo>
                <a:lnTo>
                  <a:pt x="82523" y="109219"/>
                </a:lnTo>
                <a:lnTo>
                  <a:pt x="83861" y="110489"/>
                </a:lnTo>
                <a:lnTo>
                  <a:pt x="85826" y="111759"/>
                </a:lnTo>
                <a:lnTo>
                  <a:pt x="92549" y="111759"/>
                </a:lnTo>
                <a:lnTo>
                  <a:pt x="93139" y="110489"/>
                </a:lnTo>
                <a:lnTo>
                  <a:pt x="94236" y="110489"/>
                </a:lnTo>
                <a:lnTo>
                  <a:pt x="94753" y="109219"/>
                </a:lnTo>
                <a:close/>
              </a:path>
              <a:path w="120014" h="187959">
                <a:moveTo>
                  <a:pt x="95696" y="107949"/>
                </a:moveTo>
                <a:lnTo>
                  <a:pt x="79771" y="107949"/>
                </a:lnTo>
                <a:lnTo>
                  <a:pt x="80872" y="109219"/>
                </a:lnTo>
                <a:lnTo>
                  <a:pt x="95259" y="109219"/>
                </a:lnTo>
                <a:lnTo>
                  <a:pt x="95696" y="107949"/>
                </a:lnTo>
                <a:close/>
              </a:path>
              <a:path w="120014" h="187959">
                <a:moveTo>
                  <a:pt x="37900" y="106679"/>
                </a:moveTo>
                <a:lnTo>
                  <a:pt x="27403" y="106679"/>
                </a:lnTo>
                <a:lnTo>
                  <a:pt x="26538" y="107949"/>
                </a:lnTo>
                <a:lnTo>
                  <a:pt x="38332" y="107949"/>
                </a:lnTo>
                <a:lnTo>
                  <a:pt x="37900" y="106679"/>
                </a:lnTo>
                <a:close/>
              </a:path>
              <a:path w="120014" h="187959">
                <a:moveTo>
                  <a:pt x="96478" y="106679"/>
                </a:moveTo>
                <a:lnTo>
                  <a:pt x="76036" y="106679"/>
                </a:lnTo>
                <a:lnTo>
                  <a:pt x="77806" y="107949"/>
                </a:lnTo>
                <a:lnTo>
                  <a:pt x="96122" y="107949"/>
                </a:lnTo>
                <a:lnTo>
                  <a:pt x="96478" y="106679"/>
                </a:lnTo>
                <a:close/>
              </a:path>
              <a:path w="120014" h="187959">
                <a:moveTo>
                  <a:pt x="35855" y="105409"/>
                </a:moveTo>
                <a:lnTo>
                  <a:pt x="29801" y="105409"/>
                </a:lnTo>
                <a:lnTo>
                  <a:pt x="29014" y="106679"/>
                </a:lnTo>
                <a:lnTo>
                  <a:pt x="36406" y="106679"/>
                </a:lnTo>
                <a:lnTo>
                  <a:pt x="35855" y="105409"/>
                </a:lnTo>
                <a:close/>
              </a:path>
              <a:path w="120014" h="187959">
                <a:moveTo>
                  <a:pt x="106747" y="105409"/>
                </a:moveTo>
                <a:lnTo>
                  <a:pt x="97617" y="105409"/>
                </a:lnTo>
                <a:lnTo>
                  <a:pt x="98560" y="106679"/>
                </a:lnTo>
                <a:lnTo>
                  <a:pt x="105448" y="106679"/>
                </a:lnTo>
                <a:lnTo>
                  <a:pt x="106747" y="105409"/>
                </a:lnTo>
                <a:close/>
              </a:path>
              <a:path w="120014" h="187959">
                <a:moveTo>
                  <a:pt x="107449" y="105409"/>
                </a:moveTo>
                <a:lnTo>
                  <a:pt x="106943" y="105409"/>
                </a:lnTo>
                <a:lnTo>
                  <a:pt x="107138" y="106679"/>
                </a:lnTo>
                <a:lnTo>
                  <a:pt x="107449" y="105409"/>
                </a:lnTo>
                <a:close/>
              </a:path>
              <a:path w="120014" h="187959">
                <a:moveTo>
                  <a:pt x="21781" y="104139"/>
                </a:moveTo>
                <a:lnTo>
                  <a:pt x="12541" y="104139"/>
                </a:lnTo>
                <a:lnTo>
                  <a:pt x="11991" y="105409"/>
                </a:lnTo>
                <a:lnTo>
                  <a:pt x="23314" y="105409"/>
                </a:lnTo>
                <a:lnTo>
                  <a:pt x="21781" y="104139"/>
                </a:lnTo>
                <a:close/>
              </a:path>
              <a:path w="120014" h="187959">
                <a:moveTo>
                  <a:pt x="17967" y="102869"/>
                </a:moveTo>
                <a:lnTo>
                  <a:pt x="13485" y="102869"/>
                </a:lnTo>
                <a:lnTo>
                  <a:pt x="13170" y="104139"/>
                </a:lnTo>
                <a:lnTo>
                  <a:pt x="19029" y="104139"/>
                </a:lnTo>
                <a:lnTo>
                  <a:pt x="17967" y="102869"/>
                </a:lnTo>
                <a:close/>
              </a:path>
              <a:path w="120014" h="187959">
                <a:moveTo>
                  <a:pt x="46353" y="96519"/>
                </a:moveTo>
                <a:lnTo>
                  <a:pt x="21545" y="96519"/>
                </a:lnTo>
                <a:lnTo>
                  <a:pt x="23353" y="97789"/>
                </a:lnTo>
                <a:lnTo>
                  <a:pt x="24926" y="97789"/>
                </a:lnTo>
                <a:lnTo>
                  <a:pt x="26813" y="99059"/>
                </a:lnTo>
                <a:lnTo>
                  <a:pt x="36052" y="99059"/>
                </a:lnTo>
                <a:lnTo>
                  <a:pt x="37822" y="100329"/>
                </a:lnTo>
                <a:lnTo>
                  <a:pt x="49773" y="100329"/>
                </a:lnTo>
                <a:lnTo>
                  <a:pt x="48751" y="99059"/>
                </a:lnTo>
                <a:lnTo>
                  <a:pt x="47612" y="97789"/>
                </a:lnTo>
                <a:lnTo>
                  <a:pt x="46353" y="96519"/>
                </a:lnTo>
                <a:close/>
              </a:path>
              <a:path w="120014" h="187959">
                <a:moveTo>
                  <a:pt x="54983" y="100060"/>
                </a:moveTo>
                <a:lnTo>
                  <a:pt x="55041" y="100329"/>
                </a:lnTo>
                <a:lnTo>
                  <a:pt x="54983" y="100060"/>
                </a:lnTo>
                <a:close/>
              </a:path>
              <a:path w="120014" h="187959">
                <a:moveTo>
                  <a:pt x="41713" y="73659"/>
                </a:moveTo>
                <a:lnTo>
                  <a:pt x="34087" y="73659"/>
                </a:lnTo>
                <a:lnTo>
                  <a:pt x="35738" y="74929"/>
                </a:lnTo>
                <a:lnTo>
                  <a:pt x="37468" y="76199"/>
                </a:lnTo>
                <a:lnTo>
                  <a:pt x="38332" y="77469"/>
                </a:lnTo>
                <a:lnTo>
                  <a:pt x="39197" y="77469"/>
                </a:lnTo>
                <a:lnTo>
                  <a:pt x="40102" y="78739"/>
                </a:lnTo>
                <a:lnTo>
                  <a:pt x="40967" y="78739"/>
                </a:lnTo>
                <a:lnTo>
                  <a:pt x="42697" y="81279"/>
                </a:lnTo>
                <a:lnTo>
                  <a:pt x="43561" y="81279"/>
                </a:lnTo>
                <a:lnTo>
                  <a:pt x="44426" y="82549"/>
                </a:lnTo>
                <a:lnTo>
                  <a:pt x="46077" y="85089"/>
                </a:lnTo>
                <a:lnTo>
                  <a:pt x="46864" y="85089"/>
                </a:lnTo>
                <a:lnTo>
                  <a:pt x="47612" y="86359"/>
                </a:lnTo>
                <a:lnTo>
                  <a:pt x="43012" y="86359"/>
                </a:lnTo>
                <a:lnTo>
                  <a:pt x="42422" y="87629"/>
                </a:lnTo>
                <a:lnTo>
                  <a:pt x="43955" y="87629"/>
                </a:lnTo>
                <a:lnTo>
                  <a:pt x="45331" y="88899"/>
                </a:lnTo>
                <a:lnTo>
                  <a:pt x="46157" y="88899"/>
                </a:lnTo>
                <a:lnTo>
                  <a:pt x="47061" y="90169"/>
                </a:lnTo>
                <a:lnTo>
                  <a:pt x="48044" y="91439"/>
                </a:lnTo>
                <a:lnTo>
                  <a:pt x="53822" y="97789"/>
                </a:lnTo>
                <a:lnTo>
                  <a:pt x="54983" y="100060"/>
                </a:lnTo>
                <a:lnTo>
                  <a:pt x="54492" y="97789"/>
                </a:lnTo>
                <a:lnTo>
                  <a:pt x="53115" y="92709"/>
                </a:lnTo>
                <a:lnTo>
                  <a:pt x="52408" y="91439"/>
                </a:lnTo>
                <a:lnTo>
                  <a:pt x="51582" y="90169"/>
                </a:lnTo>
                <a:lnTo>
                  <a:pt x="50599" y="87629"/>
                </a:lnTo>
                <a:lnTo>
                  <a:pt x="49460" y="85089"/>
                </a:lnTo>
                <a:lnTo>
                  <a:pt x="48122" y="83819"/>
                </a:lnTo>
                <a:lnTo>
                  <a:pt x="46628" y="81279"/>
                </a:lnTo>
                <a:lnTo>
                  <a:pt x="45803" y="80009"/>
                </a:lnTo>
                <a:lnTo>
                  <a:pt x="43994" y="77469"/>
                </a:lnTo>
                <a:lnTo>
                  <a:pt x="42971" y="76199"/>
                </a:lnTo>
                <a:lnTo>
                  <a:pt x="42815" y="74929"/>
                </a:lnTo>
                <a:lnTo>
                  <a:pt x="41713" y="73659"/>
                </a:lnTo>
                <a:close/>
              </a:path>
              <a:path w="120014" h="187959">
                <a:moveTo>
                  <a:pt x="113463" y="97789"/>
                </a:moveTo>
                <a:lnTo>
                  <a:pt x="110945" y="97789"/>
                </a:lnTo>
                <a:lnTo>
                  <a:pt x="111347" y="99059"/>
                </a:lnTo>
                <a:lnTo>
                  <a:pt x="112290" y="99059"/>
                </a:lnTo>
                <a:lnTo>
                  <a:pt x="113463" y="97789"/>
                </a:lnTo>
                <a:close/>
              </a:path>
              <a:path w="120014" h="187959">
                <a:moveTo>
                  <a:pt x="118385" y="62230"/>
                </a:moveTo>
                <a:lnTo>
                  <a:pt x="105321" y="62229"/>
                </a:lnTo>
                <a:lnTo>
                  <a:pt x="104459" y="63499"/>
                </a:lnTo>
                <a:lnTo>
                  <a:pt x="103562" y="64769"/>
                </a:lnTo>
                <a:lnTo>
                  <a:pt x="93845" y="64769"/>
                </a:lnTo>
                <a:lnTo>
                  <a:pt x="93296" y="66039"/>
                </a:lnTo>
                <a:lnTo>
                  <a:pt x="92784" y="66039"/>
                </a:lnTo>
                <a:lnTo>
                  <a:pt x="92274" y="67309"/>
                </a:lnTo>
                <a:lnTo>
                  <a:pt x="91802" y="67309"/>
                </a:lnTo>
                <a:lnTo>
                  <a:pt x="91370" y="68579"/>
                </a:lnTo>
                <a:lnTo>
                  <a:pt x="90977" y="69849"/>
                </a:lnTo>
                <a:lnTo>
                  <a:pt x="90268" y="72389"/>
                </a:lnTo>
                <a:lnTo>
                  <a:pt x="89993" y="73659"/>
                </a:lnTo>
                <a:lnTo>
                  <a:pt x="84843" y="73659"/>
                </a:lnTo>
                <a:lnTo>
                  <a:pt x="84293" y="74929"/>
                </a:lnTo>
                <a:lnTo>
                  <a:pt x="83191" y="74929"/>
                </a:lnTo>
                <a:lnTo>
                  <a:pt x="82130" y="76199"/>
                </a:lnTo>
                <a:lnTo>
                  <a:pt x="81030" y="78739"/>
                </a:lnTo>
                <a:lnTo>
                  <a:pt x="79968" y="80009"/>
                </a:lnTo>
                <a:lnTo>
                  <a:pt x="78513" y="83819"/>
                </a:lnTo>
                <a:lnTo>
                  <a:pt x="78081" y="85089"/>
                </a:lnTo>
                <a:lnTo>
                  <a:pt x="77688" y="86359"/>
                </a:lnTo>
                <a:lnTo>
                  <a:pt x="77294" y="88899"/>
                </a:lnTo>
                <a:lnTo>
                  <a:pt x="76901" y="90169"/>
                </a:lnTo>
                <a:lnTo>
                  <a:pt x="76626" y="90169"/>
                </a:lnTo>
                <a:lnTo>
                  <a:pt x="75722" y="91439"/>
                </a:lnTo>
                <a:lnTo>
                  <a:pt x="74975" y="91439"/>
                </a:lnTo>
                <a:lnTo>
                  <a:pt x="73010" y="93979"/>
                </a:lnTo>
                <a:lnTo>
                  <a:pt x="71711" y="95249"/>
                </a:lnTo>
                <a:lnTo>
                  <a:pt x="70021" y="96519"/>
                </a:lnTo>
                <a:lnTo>
                  <a:pt x="69431" y="97789"/>
                </a:lnTo>
                <a:lnTo>
                  <a:pt x="114878" y="97789"/>
                </a:lnTo>
                <a:lnTo>
                  <a:pt x="115625" y="96519"/>
                </a:lnTo>
                <a:lnTo>
                  <a:pt x="116453" y="96519"/>
                </a:lnTo>
                <a:lnTo>
                  <a:pt x="117316" y="95249"/>
                </a:lnTo>
                <a:lnTo>
                  <a:pt x="118385" y="93979"/>
                </a:lnTo>
                <a:lnTo>
                  <a:pt x="119604" y="92709"/>
                </a:lnTo>
                <a:lnTo>
                  <a:pt x="119604" y="68580"/>
                </a:lnTo>
                <a:lnTo>
                  <a:pt x="118385" y="62230"/>
                </a:lnTo>
                <a:close/>
              </a:path>
              <a:path w="120014" h="187959">
                <a:moveTo>
                  <a:pt x="42815" y="95249"/>
                </a:moveTo>
                <a:lnTo>
                  <a:pt x="20011" y="95249"/>
                </a:lnTo>
                <a:lnTo>
                  <a:pt x="21073" y="96519"/>
                </a:lnTo>
                <a:lnTo>
                  <a:pt x="44387" y="96519"/>
                </a:lnTo>
                <a:lnTo>
                  <a:pt x="42815" y="95249"/>
                </a:lnTo>
                <a:close/>
              </a:path>
              <a:path w="120014" h="187959">
                <a:moveTo>
                  <a:pt x="40613" y="93979"/>
                </a:moveTo>
                <a:lnTo>
                  <a:pt x="19382" y="93979"/>
                </a:lnTo>
                <a:lnTo>
                  <a:pt x="19658" y="95249"/>
                </a:lnTo>
                <a:lnTo>
                  <a:pt x="41754" y="95249"/>
                </a:lnTo>
                <a:lnTo>
                  <a:pt x="40613" y="93979"/>
                </a:lnTo>
                <a:close/>
              </a:path>
              <a:path w="120014" h="187959">
                <a:moveTo>
                  <a:pt x="34283" y="87629"/>
                </a:moveTo>
                <a:lnTo>
                  <a:pt x="18832" y="87629"/>
                </a:lnTo>
                <a:lnTo>
                  <a:pt x="18675" y="88899"/>
                </a:lnTo>
                <a:lnTo>
                  <a:pt x="18517" y="88899"/>
                </a:lnTo>
                <a:lnTo>
                  <a:pt x="18478" y="91439"/>
                </a:lnTo>
                <a:lnTo>
                  <a:pt x="19029" y="93979"/>
                </a:lnTo>
                <a:lnTo>
                  <a:pt x="39433" y="93979"/>
                </a:lnTo>
                <a:lnTo>
                  <a:pt x="38215" y="92709"/>
                </a:lnTo>
                <a:lnTo>
                  <a:pt x="37074" y="91439"/>
                </a:lnTo>
                <a:lnTo>
                  <a:pt x="35974" y="90169"/>
                </a:lnTo>
                <a:lnTo>
                  <a:pt x="35502" y="90169"/>
                </a:lnTo>
                <a:lnTo>
                  <a:pt x="34636" y="88899"/>
                </a:lnTo>
                <a:lnTo>
                  <a:pt x="34283" y="87629"/>
                </a:lnTo>
                <a:close/>
              </a:path>
              <a:path w="120014" h="187959">
                <a:moveTo>
                  <a:pt x="59995" y="74929"/>
                </a:moveTo>
                <a:lnTo>
                  <a:pt x="57479" y="74929"/>
                </a:lnTo>
                <a:lnTo>
                  <a:pt x="57558" y="77469"/>
                </a:lnTo>
                <a:lnTo>
                  <a:pt x="57322" y="78739"/>
                </a:lnTo>
                <a:lnTo>
                  <a:pt x="57125" y="78739"/>
                </a:lnTo>
                <a:lnTo>
                  <a:pt x="56850" y="80009"/>
                </a:lnTo>
                <a:lnTo>
                  <a:pt x="56221" y="81279"/>
                </a:lnTo>
                <a:lnTo>
                  <a:pt x="56103" y="82549"/>
                </a:lnTo>
                <a:lnTo>
                  <a:pt x="55867" y="82549"/>
                </a:lnTo>
                <a:lnTo>
                  <a:pt x="55789" y="85089"/>
                </a:lnTo>
                <a:lnTo>
                  <a:pt x="56103" y="87629"/>
                </a:lnTo>
                <a:lnTo>
                  <a:pt x="56418" y="88899"/>
                </a:lnTo>
                <a:lnTo>
                  <a:pt x="56811" y="90169"/>
                </a:lnTo>
                <a:lnTo>
                  <a:pt x="57047" y="90169"/>
                </a:lnTo>
                <a:lnTo>
                  <a:pt x="57322" y="91439"/>
                </a:lnTo>
                <a:lnTo>
                  <a:pt x="57990" y="92709"/>
                </a:lnTo>
                <a:lnTo>
                  <a:pt x="59760" y="92709"/>
                </a:lnTo>
                <a:lnTo>
                  <a:pt x="59366" y="91439"/>
                </a:lnTo>
                <a:lnTo>
                  <a:pt x="59053" y="90169"/>
                </a:lnTo>
                <a:lnTo>
                  <a:pt x="58580" y="88899"/>
                </a:lnTo>
                <a:lnTo>
                  <a:pt x="58423" y="88899"/>
                </a:lnTo>
                <a:lnTo>
                  <a:pt x="58266" y="87629"/>
                </a:lnTo>
                <a:lnTo>
                  <a:pt x="58227" y="86359"/>
                </a:lnTo>
                <a:lnTo>
                  <a:pt x="58305" y="85089"/>
                </a:lnTo>
                <a:lnTo>
                  <a:pt x="59288" y="82549"/>
                </a:lnTo>
                <a:lnTo>
                  <a:pt x="59602" y="81279"/>
                </a:lnTo>
                <a:lnTo>
                  <a:pt x="59838" y="80009"/>
                </a:lnTo>
                <a:lnTo>
                  <a:pt x="59995" y="78739"/>
                </a:lnTo>
                <a:lnTo>
                  <a:pt x="59995" y="74929"/>
                </a:lnTo>
                <a:close/>
              </a:path>
              <a:path w="120014" h="187959">
                <a:moveTo>
                  <a:pt x="33772" y="86359"/>
                </a:moveTo>
                <a:lnTo>
                  <a:pt x="15254" y="86359"/>
                </a:lnTo>
                <a:lnTo>
                  <a:pt x="17692" y="87629"/>
                </a:lnTo>
                <a:lnTo>
                  <a:pt x="34007" y="87629"/>
                </a:lnTo>
                <a:lnTo>
                  <a:pt x="33772" y="86359"/>
                </a:lnTo>
                <a:close/>
              </a:path>
              <a:path w="120014" h="187959">
                <a:moveTo>
                  <a:pt x="33497" y="83819"/>
                </a:moveTo>
                <a:lnTo>
                  <a:pt x="10615" y="83819"/>
                </a:lnTo>
                <a:lnTo>
                  <a:pt x="12227" y="85089"/>
                </a:lnTo>
                <a:lnTo>
                  <a:pt x="13170" y="85089"/>
                </a:lnTo>
                <a:lnTo>
                  <a:pt x="14192" y="86359"/>
                </a:lnTo>
                <a:lnTo>
                  <a:pt x="33615" y="86359"/>
                </a:lnTo>
                <a:lnTo>
                  <a:pt x="33497" y="83819"/>
                </a:lnTo>
                <a:close/>
              </a:path>
              <a:path w="120014" h="187959">
                <a:moveTo>
                  <a:pt x="30233" y="78739"/>
                </a:moveTo>
                <a:lnTo>
                  <a:pt x="5898" y="78739"/>
                </a:lnTo>
                <a:lnTo>
                  <a:pt x="6094" y="80009"/>
                </a:lnTo>
                <a:lnTo>
                  <a:pt x="6605" y="80009"/>
                </a:lnTo>
                <a:lnTo>
                  <a:pt x="7273" y="81279"/>
                </a:lnTo>
                <a:lnTo>
                  <a:pt x="8177" y="82549"/>
                </a:lnTo>
                <a:lnTo>
                  <a:pt x="8689" y="82549"/>
                </a:lnTo>
                <a:lnTo>
                  <a:pt x="9908" y="83819"/>
                </a:lnTo>
                <a:lnTo>
                  <a:pt x="33615" y="83819"/>
                </a:lnTo>
                <a:lnTo>
                  <a:pt x="33772" y="82549"/>
                </a:lnTo>
                <a:lnTo>
                  <a:pt x="34048" y="81279"/>
                </a:lnTo>
                <a:lnTo>
                  <a:pt x="30233" y="78739"/>
                </a:lnTo>
                <a:close/>
              </a:path>
              <a:path w="120014" h="187959">
                <a:moveTo>
                  <a:pt x="22882" y="71119"/>
                </a:moveTo>
                <a:lnTo>
                  <a:pt x="6133" y="71119"/>
                </a:lnTo>
                <a:lnTo>
                  <a:pt x="5818" y="72389"/>
                </a:lnTo>
                <a:lnTo>
                  <a:pt x="5347" y="74929"/>
                </a:lnTo>
                <a:lnTo>
                  <a:pt x="5386" y="77469"/>
                </a:lnTo>
                <a:lnTo>
                  <a:pt x="5504" y="78739"/>
                </a:lnTo>
                <a:lnTo>
                  <a:pt x="28819" y="78739"/>
                </a:lnTo>
                <a:lnTo>
                  <a:pt x="26617" y="76199"/>
                </a:lnTo>
                <a:lnTo>
                  <a:pt x="25909" y="76199"/>
                </a:lnTo>
                <a:lnTo>
                  <a:pt x="24651" y="74929"/>
                </a:lnTo>
                <a:lnTo>
                  <a:pt x="24100" y="73659"/>
                </a:lnTo>
                <a:lnTo>
                  <a:pt x="23589" y="72389"/>
                </a:lnTo>
                <a:lnTo>
                  <a:pt x="23197" y="72389"/>
                </a:lnTo>
                <a:lnTo>
                  <a:pt x="22882" y="71119"/>
                </a:lnTo>
                <a:close/>
              </a:path>
              <a:path w="120014" h="187959">
                <a:moveTo>
                  <a:pt x="58580" y="71119"/>
                </a:moveTo>
                <a:lnTo>
                  <a:pt x="54609" y="71119"/>
                </a:lnTo>
                <a:lnTo>
                  <a:pt x="55514" y="72389"/>
                </a:lnTo>
                <a:lnTo>
                  <a:pt x="56457" y="72389"/>
                </a:lnTo>
                <a:lnTo>
                  <a:pt x="56889" y="73659"/>
                </a:lnTo>
                <a:lnTo>
                  <a:pt x="57361" y="74929"/>
                </a:lnTo>
                <a:lnTo>
                  <a:pt x="59878" y="74929"/>
                </a:lnTo>
                <a:lnTo>
                  <a:pt x="59721" y="73659"/>
                </a:lnTo>
                <a:lnTo>
                  <a:pt x="59485" y="73659"/>
                </a:lnTo>
                <a:lnTo>
                  <a:pt x="59209" y="72389"/>
                </a:lnTo>
                <a:lnTo>
                  <a:pt x="58580" y="71119"/>
                </a:lnTo>
                <a:close/>
              </a:path>
              <a:path w="120014" h="187959">
                <a:moveTo>
                  <a:pt x="34244" y="62229"/>
                </a:moveTo>
                <a:lnTo>
                  <a:pt x="28779" y="62229"/>
                </a:lnTo>
                <a:lnTo>
                  <a:pt x="29055" y="63499"/>
                </a:lnTo>
                <a:lnTo>
                  <a:pt x="30627" y="63499"/>
                </a:lnTo>
                <a:lnTo>
                  <a:pt x="31138" y="64769"/>
                </a:lnTo>
                <a:lnTo>
                  <a:pt x="32239" y="66039"/>
                </a:lnTo>
                <a:lnTo>
                  <a:pt x="32829" y="66039"/>
                </a:lnTo>
                <a:lnTo>
                  <a:pt x="34087" y="68579"/>
                </a:lnTo>
                <a:lnTo>
                  <a:pt x="34755" y="69849"/>
                </a:lnTo>
                <a:lnTo>
                  <a:pt x="28346" y="69849"/>
                </a:lnTo>
                <a:lnTo>
                  <a:pt x="26538" y="71119"/>
                </a:lnTo>
                <a:lnTo>
                  <a:pt x="28700" y="71119"/>
                </a:lnTo>
                <a:lnTo>
                  <a:pt x="29840" y="72389"/>
                </a:lnTo>
                <a:lnTo>
                  <a:pt x="32553" y="73659"/>
                </a:lnTo>
                <a:lnTo>
                  <a:pt x="40849" y="73659"/>
                </a:lnTo>
                <a:lnTo>
                  <a:pt x="39787" y="71119"/>
                </a:lnTo>
                <a:lnTo>
                  <a:pt x="38019" y="69849"/>
                </a:lnTo>
                <a:lnTo>
                  <a:pt x="36131" y="66039"/>
                </a:lnTo>
                <a:lnTo>
                  <a:pt x="35462" y="64769"/>
                </a:lnTo>
                <a:lnTo>
                  <a:pt x="34833" y="63499"/>
                </a:lnTo>
                <a:lnTo>
                  <a:pt x="34244" y="62229"/>
                </a:lnTo>
                <a:close/>
              </a:path>
              <a:path w="120014" h="187959">
                <a:moveTo>
                  <a:pt x="51386" y="71119"/>
                </a:moveTo>
                <a:lnTo>
                  <a:pt x="49813" y="71119"/>
                </a:lnTo>
                <a:lnTo>
                  <a:pt x="50048" y="72389"/>
                </a:lnTo>
                <a:lnTo>
                  <a:pt x="51189" y="72389"/>
                </a:lnTo>
                <a:lnTo>
                  <a:pt x="51386" y="71119"/>
                </a:lnTo>
                <a:close/>
              </a:path>
              <a:path w="120014" h="187959">
                <a:moveTo>
                  <a:pt x="29723" y="41909"/>
                </a:moveTo>
                <a:lnTo>
                  <a:pt x="25280" y="41909"/>
                </a:lnTo>
                <a:lnTo>
                  <a:pt x="24808" y="43179"/>
                </a:lnTo>
                <a:lnTo>
                  <a:pt x="23943" y="43179"/>
                </a:lnTo>
                <a:lnTo>
                  <a:pt x="23550" y="44449"/>
                </a:lnTo>
                <a:lnTo>
                  <a:pt x="23197" y="44449"/>
                </a:lnTo>
                <a:lnTo>
                  <a:pt x="22842" y="45719"/>
                </a:lnTo>
                <a:lnTo>
                  <a:pt x="22568" y="45719"/>
                </a:lnTo>
                <a:lnTo>
                  <a:pt x="22292" y="46989"/>
                </a:lnTo>
                <a:lnTo>
                  <a:pt x="21898" y="49529"/>
                </a:lnTo>
                <a:lnTo>
                  <a:pt x="21898" y="53339"/>
                </a:lnTo>
                <a:lnTo>
                  <a:pt x="22056" y="54609"/>
                </a:lnTo>
                <a:lnTo>
                  <a:pt x="22292" y="57149"/>
                </a:lnTo>
                <a:lnTo>
                  <a:pt x="18911" y="57149"/>
                </a:lnTo>
                <a:lnTo>
                  <a:pt x="18163" y="58419"/>
                </a:lnTo>
                <a:lnTo>
                  <a:pt x="3224" y="58419"/>
                </a:lnTo>
                <a:lnTo>
                  <a:pt x="3421" y="59689"/>
                </a:lnTo>
                <a:lnTo>
                  <a:pt x="3695" y="60959"/>
                </a:lnTo>
                <a:lnTo>
                  <a:pt x="4050" y="60959"/>
                </a:lnTo>
                <a:lnTo>
                  <a:pt x="4482" y="62229"/>
                </a:lnTo>
                <a:lnTo>
                  <a:pt x="9357" y="69849"/>
                </a:lnTo>
                <a:lnTo>
                  <a:pt x="7234" y="69849"/>
                </a:lnTo>
                <a:lnTo>
                  <a:pt x="6841" y="71119"/>
                </a:lnTo>
                <a:lnTo>
                  <a:pt x="22646" y="71119"/>
                </a:lnTo>
                <a:lnTo>
                  <a:pt x="22527" y="68579"/>
                </a:lnTo>
                <a:lnTo>
                  <a:pt x="22685" y="68579"/>
                </a:lnTo>
                <a:lnTo>
                  <a:pt x="22960" y="67309"/>
                </a:lnTo>
                <a:lnTo>
                  <a:pt x="23392" y="67309"/>
                </a:lnTo>
                <a:lnTo>
                  <a:pt x="24022" y="66039"/>
                </a:lnTo>
                <a:lnTo>
                  <a:pt x="24769" y="64769"/>
                </a:lnTo>
                <a:lnTo>
                  <a:pt x="25752" y="64769"/>
                </a:lnTo>
                <a:lnTo>
                  <a:pt x="26891" y="63499"/>
                </a:lnTo>
                <a:lnTo>
                  <a:pt x="28268" y="62229"/>
                </a:lnTo>
                <a:lnTo>
                  <a:pt x="34244" y="62229"/>
                </a:lnTo>
                <a:lnTo>
                  <a:pt x="33615" y="60959"/>
                </a:lnTo>
                <a:lnTo>
                  <a:pt x="30313" y="50799"/>
                </a:lnTo>
                <a:lnTo>
                  <a:pt x="30037" y="49529"/>
                </a:lnTo>
                <a:lnTo>
                  <a:pt x="29801" y="48259"/>
                </a:lnTo>
                <a:lnTo>
                  <a:pt x="29644" y="45719"/>
                </a:lnTo>
                <a:lnTo>
                  <a:pt x="29565" y="43179"/>
                </a:lnTo>
                <a:lnTo>
                  <a:pt x="29723" y="41909"/>
                </a:lnTo>
                <a:close/>
              </a:path>
              <a:path w="120014" h="187959">
                <a:moveTo>
                  <a:pt x="51700" y="59689"/>
                </a:moveTo>
                <a:lnTo>
                  <a:pt x="48830" y="59689"/>
                </a:lnTo>
                <a:lnTo>
                  <a:pt x="49263" y="62229"/>
                </a:lnTo>
                <a:lnTo>
                  <a:pt x="49577" y="64769"/>
                </a:lnTo>
                <a:lnTo>
                  <a:pt x="49656" y="66039"/>
                </a:lnTo>
                <a:lnTo>
                  <a:pt x="49773" y="71119"/>
                </a:lnTo>
                <a:lnTo>
                  <a:pt x="57794" y="71119"/>
                </a:lnTo>
                <a:lnTo>
                  <a:pt x="56969" y="69849"/>
                </a:lnTo>
                <a:lnTo>
                  <a:pt x="52722" y="69849"/>
                </a:lnTo>
                <a:lnTo>
                  <a:pt x="52722" y="63499"/>
                </a:lnTo>
                <a:lnTo>
                  <a:pt x="52564" y="63499"/>
                </a:lnTo>
                <a:lnTo>
                  <a:pt x="52447" y="62229"/>
                </a:lnTo>
                <a:lnTo>
                  <a:pt x="52132" y="60959"/>
                </a:lnTo>
                <a:lnTo>
                  <a:pt x="51935" y="60959"/>
                </a:lnTo>
                <a:lnTo>
                  <a:pt x="51700" y="59689"/>
                </a:lnTo>
                <a:close/>
              </a:path>
              <a:path w="120014" h="187959">
                <a:moveTo>
                  <a:pt x="101825" y="63499"/>
                </a:moveTo>
                <a:lnTo>
                  <a:pt x="95501" y="63499"/>
                </a:lnTo>
                <a:lnTo>
                  <a:pt x="94397" y="64769"/>
                </a:lnTo>
                <a:lnTo>
                  <a:pt x="103090" y="64769"/>
                </a:lnTo>
                <a:lnTo>
                  <a:pt x="101825" y="63499"/>
                </a:lnTo>
                <a:close/>
              </a:path>
              <a:path w="120014" h="187959">
                <a:moveTo>
                  <a:pt x="116258" y="59690"/>
                </a:moveTo>
                <a:lnTo>
                  <a:pt x="108507" y="59689"/>
                </a:lnTo>
                <a:lnTo>
                  <a:pt x="107759" y="60959"/>
                </a:lnTo>
                <a:lnTo>
                  <a:pt x="106149" y="62229"/>
                </a:lnTo>
                <a:lnTo>
                  <a:pt x="118144" y="62230"/>
                </a:lnTo>
                <a:lnTo>
                  <a:pt x="117431" y="60960"/>
                </a:lnTo>
                <a:lnTo>
                  <a:pt x="117166" y="60960"/>
                </a:lnTo>
                <a:lnTo>
                  <a:pt x="116258" y="59690"/>
                </a:lnTo>
                <a:close/>
              </a:path>
              <a:path w="120014" h="187959">
                <a:moveTo>
                  <a:pt x="65775" y="53339"/>
                </a:moveTo>
                <a:lnTo>
                  <a:pt x="64753" y="53339"/>
                </a:lnTo>
                <a:lnTo>
                  <a:pt x="63888" y="55879"/>
                </a:lnTo>
                <a:lnTo>
                  <a:pt x="64478" y="57149"/>
                </a:lnTo>
                <a:lnTo>
                  <a:pt x="65460" y="58419"/>
                </a:lnTo>
                <a:lnTo>
                  <a:pt x="66247" y="60959"/>
                </a:lnTo>
                <a:lnTo>
                  <a:pt x="76351" y="60959"/>
                </a:lnTo>
                <a:lnTo>
                  <a:pt x="76272" y="59689"/>
                </a:lnTo>
                <a:lnTo>
                  <a:pt x="75918" y="59689"/>
                </a:lnTo>
                <a:lnTo>
                  <a:pt x="75801" y="57149"/>
                </a:lnTo>
                <a:lnTo>
                  <a:pt x="68685" y="57149"/>
                </a:lnTo>
                <a:lnTo>
                  <a:pt x="67505" y="55879"/>
                </a:lnTo>
                <a:lnTo>
                  <a:pt x="66679" y="54609"/>
                </a:lnTo>
                <a:lnTo>
                  <a:pt x="66050" y="54609"/>
                </a:lnTo>
                <a:lnTo>
                  <a:pt x="65775" y="53339"/>
                </a:lnTo>
                <a:close/>
              </a:path>
              <a:path w="120014" h="187959">
                <a:moveTo>
                  <a:pt x="93335" y="59689"/>
                </a:moveTo>
                <a:lnTo>
                  <a:pt x="76548" y="59689"/>
                </a:lnTo>
                <a:lnTo>
                  <a:pt x="76391" y="60959"/>
                </a:lnTo>
                <a:lnTo>
                  <a:pt x="92510" y="60959"/>
                </a:lnTo>
                <a:lnTo>
                  <a:pt x="93335" y="59689"/>
                </a:lnTo>
                <a:close/>
              </a:path>
              <a:path w="120014" h="187959">
                <a:moveTo>
                  <a:pt x="49026" y="55879"/>
                </a:moveTo>
                <a:lnTo>
                  <a:pt x="47454" y="55879"/>
                </a:lnTo>
                <a:lnTo>
                  <a:pt x="48044" y="57149"/>
                </a:lnTo>
                <a:lnTo>
                  <a:pt x="48594" y="59689"/>
                </a:lnTo>
                <a:lnTo>
                  <a:pt x="51425" y="59689"/>
                </a:lnTo>
                <a:lnTo>
                  <a:pt x="51110" y="58419"/>
                </a:lnTo>
                <a:lnTo>
                  <a:pt x="50796" y="58419"/>
                </a:lnTo>
                <a:lnTo>
                  <a:pt x="50009" y="57149"/>
                </a:lnTo>
                <a:lnTo>
                  <a:pt x="49538" y="57149"/>
                </a:lnTo>
                <a:lnTo>
                  <a:pt x="49026" y="55879"/>
                </a:lnTo>
                <a:close/>
              </a:path>
              <a:path w="120014" h="187959">
                <a:moveTo>
                  <a:pt x="95144" y="58419"/>
                </a:moveTo>
                <a:lnTo>
                  <a:pt x="77452" y="58419"/>
                </a:lnTo>
                <a:lnTo>
                  <a:pt x="77216" y="59689"/>
                </a:lnTo>
                <a:lnTo>
                  <a:pt x="94201" y="59689"/>
                </a:lnTo>
                <a:lnTo>
                  <a:pt x="95144" y="58419"/>
                </a:lnTo>
                <a:close/>
              </a:path>
              <a:path w="120014" h="187959">
                <a:moveTo>
                  <a:pt x="113624" y="58419"/>
                </a:moveTo>
                <a:lnTo>
                  <a:pt x="111301" y="58419"/>
                </a:lnTo>
                <a:lnTo>
                  <a:pt x="110634" y="59689"/>
                </a:lnTo>
                <a:lnTo>
                  <a:pt x="114130" y="59689"/>
                </a:lnTo>
                <a:lnTo>
                  <a:pt x="113624" y="58419"/>
                </a:lnTo>
                <a:close/>
              </a:path>
              <a:path w="120014" h="187959">
                <a:moveTo>
                  <a:pt x="15726" y="53339"/>
                </a:moveTo>
                <a:lnTo>
                  <a:pt x="3617" y="53339"/>
                </a:lnTo>
                <a:lnTo>
                  <a:pt x="3421" y="54609"/>
                </a:lnTo>
                <a:lnTo>
                  <a:pt x="3263" y="54609"/>
                </a:lnTo>
                <a:lnTo>
                  <a:pt x="3145" y="55879"/>
                </a:lnTo>
                <a:lnTo>
                  <a:pt x="3106" y="58419"/>
                </a:lnTo>
                <a:lnTo>
                  <a:pt x="18163" y="58419"/>
                </a:lnTo>
                <a:lnTo>
                  <a:pt x="17967" y="57149"/>
                </a:lnTo>
                <a:lnTo>
                  <a:pt x="16905" y="55879"/>
                </a:lnTo>
                <a:lnTo>
                  <a:pt x="16355" y="54609"/>
                </a:lnTo>
                <a:lnTo>
                  <a:pt x="15726" y="53339"/>
                </a:lnTo>
                <a:close/>
              </a:path>
              <a:path w="120014" h="187959">
                <a:moveTo>
                  <a:pt x="99238" y="53339"/>
                </a:moveTo>
                <a:lnTo>
                  <a:pt x="77884" y="53339"/>
                </a:lnTo>
                <a:lnTo>
                  <a:pt x="77923" y="57149"/>
                </a:lnTo>
                <a:lnTo>
                  <a:pt x="77845" y="58419"/>
                </a:lnTo>
                <a:lnTo>
                  <a:pt x="95616" y="58419"/>
                </a:lnTo>
                <a:lnTo>
                  <a:pt x="97111" y="55879"/>
                </a:lnTo>
                <a:lnTo>
                  <a:pt x="98169" y="54609"/>
                </a:lnTo>
                <a:lnTo>
                  <a:pt x="98686" y="54609"/>
                </a:lnTo>
                <a:lnTo>
                  <a:pt x="99238" y="53339"/>
                </a:lnTo>
                <a:close/>
              </a:path>
              <a:path w="120014" h="187959">
                <a:moveTo>
                  <a:pt x="21505" y="55879"/>
                </a:moveTo>
                <a:lnTo>
                  <a:pt x="20994" y="55879"/>
                </a:lnTo>
                <a:lnTo>
                  <a:pt x="20679" y="57149"/>
                </a:lnTo>
                <a:lnTo>
                  <a:pt x="21939" y="57149"/>
                </a:lnTo>
                <a:lnTo>
                  <a:pt x="21505" y="55879"/>
                </a:lnTo>
                <a:close/>
              </a:path>
              <a:path w="120014" h="187959">
                <a:moveTo>
                  <a:pt x="38254" y="55879"/>
                </a:moveTo>
                <a:lnTo>
                  <a:pt x="37822" y="55879"/>
                </a:lnTo>
                <a:lnTo>
                  <a:pt x="37939" y="57149"/>
                </a:lnTo>
                <a:lnTo>
                  <a:pt x="38097" y="57149"/>
                </a:lnTo>
                <a:lnTo>
                  <a:pt x="38254" y="55879"/>
                </a:lnTo>
                <a:close/>
              </a:path>
              <a:path w="120014" h="187959">
                <a:moveTo>
                  <a:pt x="73245" y="46989"/>
                </a:moveTo>
                <a:lnTo>
                  <a:pt x="67347" y="46989"/>
                </a:lnTo>
                <a:lnTo>
                  <a:pt x="67387" y="50799"/>
                </a:lnTo>
                <a:lnTo>
                  <a:pt x="67505" y="52069"/>
                </a:lnTo>
                <a:lnTo>
                  <a:pt x="67820" y="54609"/>
                </a:lnTo>
                <a:lnTo>
                  <a:pt x="68056" y="55879"/>
                </a:lnTo>
                <a:lnTo>
                  <a:pt x="68685" y="57149"/>
                </a:lnTo>
                <a:lnTo>
                  <a:pt x="75801" y="57149"/>
                </a:lnTo>
                <a:lnTo>
                  <a:pt x="75722" y="55879"/>
                </a:lnTo>
                <a:lnTo>
                  <a:pt x="75407" y="53339"/>
                </a:lnTo>
                <a:lnTo>
                  <a:pt x="75211" y="53339"/>
                </a:lnTo>
                <a:lnTo>
                  <a:pt x="74817" y="50799"/>
                </a:lnTo>
                <a:lnTo>
                  <a:pt x="74582" y="50799"/>
                </a:lnTo>
                <a:lnTo>
                  <a:pt x="74149" y="49529"/>
                </a:lnTo>
                <a:lnTo>
                  <a:pt x="73953" y="49529"/>
                </a:lnTo>
                <a:lnTo>
                  <a:pt x="73520" y="48259"/>
                </a:lnTo>
                <a:lnTo>
                  <a:pt x="73245" y="46989"/>
                </a:lnTo>
                <a:close/>
              </a:path>
              <a:path w="120014" h="187959">
                <a:moveTo>
                  <a:pt x="39316" y="54609"/>
                </a:moveTo>
                <a:lnTo>
                  <a:pt x="37271" y="54609"/>
                </a:lnTo>
                <a:lnTo>
                  <a:pt x="37507" y="55879"/>
                </a:lnTo>
                <a:lnTo>
                  <a:pt x="38922" y="55879"/>
                </a:lnTo>
                <a:lnTo>
                  <a:pt x="39316" y="54609"/>
                </a:lnTo>
                <a:close/>
              </a:path>
              <a:path w="120014" h="187959">
                <a:moveTo>
                  <a:pt x="47218" y="54609"/>
                </a:moveTo>
                <a:lnTo>
                  <a:pt x="46510" y="54609"/>
                </a:lnTo>
                <a:lnTo>
                  <a:pt x="46825" y="55879"/>
                </a:lnTo>
                <a:lnTo>
                  <a:pt x="47886" y="55879"/>
                </a:lnTo>
                <a:lnTo>
                  <a:pt x="47218" y="54609"/>
                </a:lnTo>
                <a:close/>
              </a:path>
              <a:path w="120014" h="187959">
                <a:moveTo>
                  <a:pt x="39197" y="46989"/>
                </a:moveTo>
                <a:lnTo>
                  <a:pt x="37271" y="46989"/>
                </a:lnTo>
                <a:lnTo>
                  <a:pt x="37389" y="53339"/>
                </a:lnTo>
                <a:lnTo>
                  <a:pt x="37232" y="54609"/>
                </a:lnTo>
                <a:lnTo>
                  <a:pt x="39906" y="54609"/>
                </a:lnTo>
                <a:lnTo>
                  <a:pt x="39826" y="50799"/>
                </a:lnTo>
                <a:lnTo>
                  <a:pt x="39630" y="49529"/>
                </a:lnTo>
                <a:lnTo>
                  <a:pt x="39512" y="48259"/>
                </a:lnTo>
                <a:lnTo>
                  <a:pt x="39197" y="46989"/>
                </a:lnTo>
                <a:close/>
              </a:path>
              <a:path w="120014" h="187959">
                <a:moveTo>
                  <a:pt x="14625" y="52069"/>
                </a:moveTo>
                <a:lnTo>
                  <a:pt x="4364" y="52069"/>
                </a:lnTo>
                <a:lnTo>
                  <a:pt x="4089" y="53339"/>
                </a:lnTo>
                <a:lnTo>
                  <a:pt x="15018" y="53339"/>
                </a:lnTo>
                <a:lnTo>
                  <a:pt x="14625" y="52069"/>
                </a:lnTo>
                <a:close/>
              </a:path>
              <a:path w="120014" h="187959">
                <a:moveTo>
                  <a:pt x="107725" y="48259"/>
                </a:moveTo>
                <a:lnTo>
                  <a:pt x="77569" y="48259"/>
                </a:lnTo>
                <a:lnTo>
                  <a:pt x="77530" y="50799"/>
                </a:lnTo>
                <a:lnTo>
                  <a:pt x="77727" y="53339"/>
                </a:lnTo>
                <a:lnTo>
                  <a:pt x="102964" y="53339"/>
                </a:lnTo>
                <a:lnTo>
                  <a:pt x="104424" y="52069"/>
                </a:lnTo>
                <a:lnTo>
                  <a:pt x="104930" y="52069"/>
                </a:lnTo>
                <a:lnTo>
                  <a:pt x="105873" y="50799"/>
                </a:lnTo>
                <a:lnTo>
                  <a:pt x="106391" y="50799"/>
                </a:lnTo>
                <a:lnTo>
                  <a:pt x="106816" y="49529"/>
                </a:lnTo>
                <a:lnTo>
                  <a:pt x="107288" y="49529"/>
                </a:lnTo>
                <a:lnTo>
                  <a:pt x="107725" y="48259"/>
                </a:lnTo>
                <a:close/>
              </a:path>
              <a:path w="120014" h="187959">
                <a:moveTo>
                  <a:pt x="13367" y="50799"/>
                </a:moveTo>
                <a:lnTo>
                  <a:pt x="6054" y="50799"/>
                </a:lnTo>
                <a:lnTo>
                  <a:pt x="5228" y="52069"/>
                </a:lnTo>
                <a:lnTo>
                  <a:pt x="13839" y="52069"/>
                </a:lnTo>
                <a:lnTo>
                  <a:pt x="13367" y="50799"/>
                </a:lnTo>
                <a:close/>
              </a:path>
              <a:path w="120014" h="187959">
                <a:moveTo>
                  <a:pt x="10930" y="49529"/>
                </a:moveTo>
                <a:lnTo>
                  <a:pt x="7509" y="49529"/>
                </a:lnTo>
                <a:lnTo>
                  <a:pt x="6802" y="50799"/>
                </a:lnTo>
                <a:lnTo>
                  <a:pt x="11480" y="50799"/>
                </a:lnTo>
                <a:lnTo>
                  <a:pt x="10930" y="49529"/>
                </a:lnTo>
                <a:close/>
              </a:path>
              <a:path w="120014" h="187959">
                <a:moveTo>
                  <a:pt x="114843" y="38100"/>
                </a:moveTo>
                <a:lnTo>
                  <a:pt x="79614" y="38099"/>
                </a:lnTo>
                <a:lnTo>
                  <a:pt x="79890" y="40639"/>
                </a:lnTo>
                <a:lnTo>
                  <a:pt x="79890" y="43179"/>
                </a:lnTo>
                <a:lnTo>
                  <a:pt x="79653" y="44449"/>
                </a:lnTo>
                <a:lnTo>
                  <a:pt x="79339" y="44449"/>
                </a:lnTo>
                <a:lnTo>
                  <a:pt x="79142" y="45719"/>
                </a:lnTo>
                <a:lnTo>
                  <a:pt x="78159" y="45719"/>
                </a:lnTo>
                <a:lnTo>
                  <a:pt x="77766" y="46989"/>
                </a:lnTo>
                <a:lnTo>
                  <a:pt x="77649" y="48259"/>
                </a:lnTo>
                <a:lnTo>
                  <a:pt x="108116" y="48259"/>
                </a:lnTo>
                <a:lnTo>
                  <a:pt x="108472" y="46989"/>
                </a:lnTo>
                <a:lnTo>
                  <a:pt x="108829" y="46989"/>
                </a:lnTo>
                <a:lnTo>
                  <a:pt x="110048" y="39370"/>
                </a:lnTo>
                <a:lnTo>
                  <a:pt x="113348" y="39370"/>
                </a:lnTo>
                <a:lnTo>
                  <a:pt x="114843" y="38100"/>
                </a:lnTo>
                <a:close/>
              </a:path>
              <a:path w="120014" h="187959">
                <a:moveTo>
                  <a:pt x="38765" y="45719"/>
                </a:moveTo>
                <a:lnTo>
                  <a:pt x="36917" y="45719"/>
                </a:lnTo>
                <a:lnTo>
                  <a:pt x="37113" y="46989"/>
                </a:lnTo>
                <a:lnTo>
                  <a:pt x="39001" y="46989"/>
                </a:lnTo>
                <a:lnTo>
                  <a:pt x="38765" y="45719"/>
                </a:lnTo>
                <a:close/>
              </a:path>
              <a:path w="120014" h="187959">
                <a:moveTo>
                  <a:pt x="73992" y="39369"/>
                </a:moveTo>
                <a:lnTo>
                  <a:pt x="73166" y="40639"/>
                </a:lnTo>
                <a:lnTo>
                  <a:pt x="71711" y="41909"/>
                </a:lnTo>
                <a:lnTo>
                  <a:pt x="71043" y="41909"/>
                </a:lnTo>
                <a:lnTo>
                  <a:pt x="69904" y="43179"/>
                </a:lnTo>
                <a:lnTo>
                  <a:pt x="68999" y="44449"/>
                </a:lnTo>
                <a:lnTo>
                  <a:pt x="68252" y="45719"/>
                </a:lnTo>
                <a:lnTo>
                  <a:pt x="67741" y="46989"/>
                </a:lnTo>
                <a:lnTo>
                  <a:pt x="73127" y="46989"/>
                </a:lnTo>
                <a:lnTo>
                  <a:pt x="73205" y="41909"/>
                </a:lnTo>
                <a:lnTo>
                  <a:pt x="73520" y="40639"/>
                </a:lnTo>
                <a:lnTo>
                  <a:pt x="73992" y="39369"/>
                </a:lnTo>
                <a:close/>
              </a:path>
              <a:path w="120014" h="187959">
                <a:moveTo>
                  <a:pt x="37113" y="43179"/>
                </a:moveTo>
                <a:lnTo>
                  <a:pt x="35738" y="43179"/>
                </a:lnTo>
                <a:lnTo>
                  <a:pt x="36052" y="44449"/>
                </a:lnTo>
                <a:lnTo>
                  <a:pt x="36367" y="44449"/>
                </a:lnTo>
                <a:lnTo>
                  <a:pt x="36642" y="45719"/>
                </a:lnTo>
                <a:lnTo>
                  <a:pt x="38215" y="45719"/>
                </a:lnTo>
                <a:lnTo>
                  <a:pt x="37507" y="44449"/>
                </a:lnTo>
                <a:lnTo>
                  <a:pt x="37113" y="43179"/>
                </a:lnTo>
                <a:close/>
              </a:path>
              <a:path w="120014" h="187959">
                <a:moveTo>
                  <a:pt x="35659" y="41909"/>
                </a:moveTo>
                <a:lnTo>
                  <a:pt x="34636" y="41909"/>
                </a:lnTo>
                <a:lnTo>
                  <a:pt x="35384" y="43179"/>
                </a:lnTo>
                <a:lnTo>
                  <a:pt x="36171" y="43179"/>
                </a:lnTo>
                <a:lnTo>
                  <a:pt x="35659" y="41909"/>
                </a:lnTo>
                <a:close/>
              </a:path>
              <a:path w="120014" h="187959">
                <a:moveTo>
                  <a:pt x="33772" y="40639"/>
                </a:moveTo>
                <a:lnTo>
                  <a:pt x="27127" y="40639"/>
                </a:lnTo>
                <a:lnTo>
                  <a:pt x="26695" y="41909"/>
                </a:lnTo>
                <a:lnTo>
                  <a:pt x="34440" y="41909"/>
                </a:lnTo>
                <a:lnTo>
                  <a:pt x="33772" y="40639"/>
                </a:lnTo>
                <a:close/>
              </a:path>
              <a:path w="120014" h="187959">
                <a:moveTo>
                  <a:pt x="115982" y="10160"/>
                </a:moveTo>
                <a:lnTo>
                  <a:pt x="83035" y="10159"/>
                </a:lnTo>
                <a:lnTo>
                  <a:pt x="82642" y="12699"/>
                </a:lnTo>
                <a:lnTo>
                  <a:pt x="82484" y="13969"/>
                </a:lnTo>
                <a:lnTo>
                  <a:pt x="82484" y="16509"/>
                </a:lnTo>
                <a:lnTo>
                  <a:pt x="82681" y="19049"/>
                </a:lnTo>
                <a:lnTo>
                  <a:pt x="82917" y="20319"/>
                </a:lnTo>
                <a:lnTo>
                  <a:pt x="83191" y="21589"/>
                </a:lnTo>
                <a:lnTo>
                  <a:pt x="83585" y="24129"/>
                </a:lnTo>
                <a:lnTo>
                  <a:pt x="78749" y="24129"/>
                </a:lnTo>
                <a:lnTo>
                  <a:pt x="78120" y="25399"/>
                </a:lnTo>
                <a:lnTo>
                  <a:pt x="77177" y="25399"/>
                </a:lnTo>
                <a:lnTo>
                  <a:pt x="76823" y="26669"/>
                </a:lnTo>
                <a:lnTo>
                  <a:pt x="76587" y="26669"/>
                </a:lnTo>
                <a:lnTo>
                  <a:pt x="76391" y="27939"/>
                </a:lnTo>
                <a:lnTo>
                  <a:pt x="76311" y="30479"/>
                </a:lnTo>
                <a:lnTo>
                  <a:pt x="76587" y="31749"/>
                </a:lnTo>
                <a:lnTo>
                  <a:pt x="76980" y="33019"/>
                </a:lnTo>
                <a:lnTo>
                  <a:pt x="77766" y="34289"/>
                </a:lnTo>
                <a:lnTo>
                  <a:pt x="78278" y="35559"/>
                </a:lnTo>
                <a:lnTo>
                  <a:pt x="79221" y="38099"/>
                </a:lnTo>
                <a:lnTo>
                  <a:pt x="116453" y="38100"/>
                </a:lnTo>
                <a:lnTo>
                  <a:pt x="117235" y="36830"/>
                </a:lnTo>
                <a:lnTo>
                  <a:pt x="118063" y="36830"/>
                </a:lnTo>
                <a:lnTo>
                  <a:pt x="118856" y="35560"/>
                </a:lnTo>
                <a:lnTo>
                  <a:pt x="119201" y="35560"/>
                </a:lnTo>
                <a:lnTo>
                  <a:pt x="119604" y="34290"/>
                </a:lnTo>
                <a:lnTo>
                  <a:pt x="119604" y="11430"/>
                </a:lnTo>
                <a:lnTo>
                  <a:pt x="117120" y="11430"/>
                </a:lnTo>
                <a:lnTo>
                  <a:pt x="115982" y="10160"/>
                </a:lnTo>
                <a:close/>
              </a:path>
              <a:path w="120014" h="187959">
                <a:moveTo>
                  <a:pt x="92038" y="8889"/>
                </a:moveTo>
                <a:lnTo>
                  <a:pt x="83664" y="8889"/>
                </a:lnTo>
                <a:lnTo>
                  <a:pt x="83310" y="10159"/>
                </a:lnTo>
                <a:lnTo>
                  <a:pt x="93454" y="10159"/>
                </a:lnTo>
                <a:lnTo>
                  <a:pt x="92038" y="8889"/>
                </a:lnTo>
                <a:close/>
              </a:path>
              <a:path w="120014" h="187959">
                <a:moveTo>
                  <a:pt x="106943" y="3810"/>
                </a:moveTo>
                <a:lnTo>
                  <a:pt x="94558" y="3809"/>
                </a:lnTo>
                <a:lnTo>
                  <a:pt x="94086" y="5079"/>
                </a:lnTo>
                <a:lnTo>
                  <a:pt x="93891" y="6349"/>
                </a:lnTo>
                <a:lnTo>
                  <a:pt x="93569" y="7619"/>
                </a:lnTo>
                <a:lnTo>
                  <a:pt x="93454" y="10159"/>
                </a:lnTo>
                <a:lnTo>
                  <a:pt x="108472" y="10160"/>
                </a:lnTo>
                <a:lnTo>
                  <a:pt x="108277" y="8890"/>
                </a:lnTo>
                <a:lnTo>
                  <a:pt x="107805" y="6350"/>
                </a:lnTo>
                <a:lnTo>
                  <a:pt x="107253" y="5080"/>
                </a:lnTo>
                <a:lnTo>
                  <a:pt x="106943" y="3810"/>
                </a:lnTo>
                <a:close/>
              </a:path>
              <a:path w="120014" h="187959">
                <a:moveTo>
                  <a:pt x="89522" y="7619"/>
                </a:moveTo>
                <a:lnTo>
                  <a:pt x="85158" y="7619"/>
                </a:lnTo>
                <a:lnTo>
                  <a:pt x="84607" y="8889"/>
                </a:lnTo>
                <a:lnTo>
                  <a:pt x="90701" y="8889"/>
                </a:lnTo>
                <a:lnTo>
                  <a:pt x="89522" y="7619"/>
                </a:lnTo>
                <a:close/>
              </a:path>
              <a:path w="120014" h="187959">
                <a:moveTo>
                  <a:pt x="103838" y="0"/>
                </a:moveTo>
                <a:lnTo>
                  <a:pt x="97663" y="0"/>
                </a:lnTo>
                <a:lnTo>
                  <a:pt x="96915" y="1269"/>
                </a:lnTo>
                <a:lnTo>
                  <a:pt x="95926" y="2539"/>
                </a:lnTo>
                <a:lnTo>
                  <a:pt x="95455" y="2539"/>
                </a:lnTo>
                <a:lnTo>
                  <a:pt x="94868" y="3809"/>
                </a:lnTo>
                <a:lnTo>
                  <a:pt x="106586" y="3810"/>
                </a:lnTo>
                <a:lnTo>
                  <a:pt x="105873" y="2540"/>
                </a:lnTo>
                <a:lnTo>
                  <a:pt x="105091" y="1270"/>
                </a:lnTo>
                <a:lnTo>
                  <a:pt x="104263" y="1270"/>
                </a:lnTo>
                <a:lnTo>
                  <a:pt x="10383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58421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39" h="42545">
                <a:moveTo>
                  <a:pt x="51151" y="37518"/>
                </a:moveTo>
                <a:lnTo>
                  <a:pt x="33573" y="37518"/>
                </a:lnTo>
                <a:lnTo>
                  <a:pt x="34870" y="37552"/>
                </a:lnTo>
                <a:lnTo>
                  <a:pt x="37347" y="37713"/>
                </a:lnTo>
                <a:lnTo>
                  <a:pt x="53152" y="41939"/>
                </a:lnTo>
                <a:lnTo>
                  <a:pt x="52326" y="39820"/>
                </a:lnTo>
                <a:lnTo>
                  <a:pt x="51399" y="37942"/>
                </a:lnTo>
                <a:lnTo>
                  <a:pt x="51151" y="37518"/>
                </a:lnTo>
                <a:close/>
              </a:path>
              <a:path w="53339" h="42545">
                <a:moveTo>
                  <a:pt x="33638" y="29020"/>
                </a:moveTo>
                <a:lnTo>
                  <a:pt x="19694" y="29020"/>
                </a:lnTo>
                <a:lnTo>
                  <a:pt x="19458" y="29914"/>
                </a:lnTo>
                <a:lnTo>
                  <a:pt x="19350" y="30509"/>
                </a:lnTo>
                <a:lnTo>
                  <a:pt x="19261" y="33555"/>
                </a:lnTo>
                <a:lnTo>
                  <a:pt x="19380" y="34151"/>
                </a:lnTo>
                <a:lnTo>
                  <a:pt x="26613" y="37942"/>
                </a:lnTo>
                <a:lnTo>
                  <a:pt x="28068" y="37747"/>
                </a:lnTo>
                <a:lnTo>
                  <a:pt x="29483" y="37633"/>
                </a:lnTo>
                <a:lnTo>
                  <a:pt x="30899" y="37552"/>
                </a:lnTo>
                <a:lnTo>
                  <a:pt x="32235" y="37518"/>
                </a:lnTo>
                <a:lnTo>
                  <a:pt x="51151" y="37518"/>
                </a:lnTo>
                <a:lnTo>
                  <a:pt x="50872" y="37049"/>
                </a:lnTo>
                <a:lnTo>
                  <a:pt x="50400" y="36178"/>
                </a:lnTo>
                <a:lnTo>
                  <a:pt x="49888" y="35399"/>
                </a:lnTo>
                <a:lnTo>
                  <a:pt x="48375" y="33326"/>
                </a:lnTo>
                <a:lnTo>
                  <a:pt x="40767" y="33326"/>
                </a:lnTo>
                <a:lnTo>
                  <a:pt x="38093" y="31792"/>
                </a:lnTo>
                <a:lnTo>
                  <a:pt x="35577" y="30269"/>
                </a:lnTo>
                <a:lnTo>
                  <a:pt x="33638" y="29020"/>
                </a:lnTo>
                <a:close/>
              </a:path>
              <a:path w="53339" h="42545">
                <a:moveTo>
                  <a:pt x="26049" y="8612"/>
                </a:moveTo>
                <a:lnTo>
                  <a:pt x="22013" y="8612"/>
                </a:lnTo>
                <a:lnTo>
                  <a:pt x="23091" y="11315"/>
                </a:lnTo>
                <a:lnTo>
                  <a:pt x="24373" y="13937"/>
                </a:lnTo>
                <a:lnTo>
                  <a:pt x="48375" y="33326"/>
                </a:lnTo>
                <a:lnTo>
                  <a:pt x="47254" y="32032"/>
                </a:lnTo>
                <a:lnTo>
                  <a:pt x="40453" y="27016"/>
                </a:lnTo>
                <a:lnTo>
                  <a:pt x="40351" y="23500"/>
                </a:lnTo>
                <a:lnTo>
                  <a:pt x="27518" y="13468"/>
                </a:lnTo>
                <a:lnTo>
                  <a:pt x="27361" y="13399"/>
                </a:lnTo>
                <a:lnTo>
                  <a:pt x="27170" y="13193"/>
                </a:lnTo>
                <a:lnTo>
                  <a:pt x="27053" y="12998"/>
                </a:lnTo>
                <a:lnTo>
                  <a:pt x="26928" y="12219"/>
                </a:lnTo>
                <a:lnTo>
                  <a:pt x="26815" y="11280"/>
                </a:lnTo>
                <a:lnTo>
                  <a:pt x="26634" y="10536"/>
                </a:lnTo>
                <a:lnTo>
                  <a:pt x="26049" y="8612"/>
                </a:lnTo>
                <a:close/>
              </a:path>
              <a:path w="53339" h="42545">
                <a:moveTo>
                  <a:pt x="2395" y="0"/>
                </a:moveTo>
                <a:lnTo>
                  <a:pt x="0" y="4111"/>
                </a:lnTo>
                <a:lnTo>
                  <a:pt x="125" y="5016"/>
                </a:lnTo>
                <a:lnTo>
                  <a:pt x="6878" y="14808"/>
                </a:lnTo>
                <a:lnTo>
                  <a:pt x="6933" y="15037"/>
                </a:lnTo>
                <a:lnTo>
                  <a:pt x="6220" y="16365"/>
                </a:lnTo>
                <a:lnTo>
                  <a:pt x="5698" y="17625"/>
                </a:lnTo>
                <a:lnTo>
                  <a:pt x="5343" y="18839"/>
                </a:lnTo>
                <a:lnTo>
                  <a:pt x="5226" y="22595"/>
                </a:lnTo>
                <a:lnTo>
                  <a:pt x="5343" y="23065"/>
                </a:lnTo>
                <a:lnTo>
                  <a:pt x="5423" y="23500"/>
                </a:lnTo>
                <a:lnTo>
                  <a:pt x="16903" y="29249"/>
                </a:lnTo>
                <a:lnTo>
                  <a:pt x="17610" y="29215"/>
                </a:lnTo>
                <a:lnTo>
                  <a:pt x="18239" y="29215"/>
                </a:lnTo>
                <a:lnTo>
                  <a:pt x="19694" y="29020"/>
                </a:lnTo>
                <a:lnTo>
                  <a:pt x="33638" y="29020"/>
                </a:lnTo>
                <a:lnTo>
                  <a:pt x="30821" y="27176"/>
                </a:lnTo>
                <a:lnTo>
                  <a:pt x="3456" y="1683"/>
                </a:lnTo>
                <a:lnTo>
                  <a:pt x="2395" y="0"/>
                </a:lnTo>
                <a:close/>
              </a:path>
              <a:path w="53339" h="42545">
                <a:moveTo>
                  <a:pt x="19341" y="2393"/>
                </a:moveTo>
                <a:lnTo>
                  <a:pt x="14582" y="5920"/>
                </a:lnTo>
                <a:lnTo>
                  <a:pt x="14701" y="6310"/>
                </a:lnTo>
                <a:lnTo>
                  <a:pt x="15094" y="6894"/>
                </a:lnTo>
                <a:lnTo>
                  <a:pt x="20559" y="16365"/>
                </a:lnTo>
                <a:lnTo>
                  <a:pt x="22013" y="8612"/>
                </a:lnTo>
                <a:lnTo>
                  <a:pt x="26049" y="8612"/>
                </a:lnTo>
                <a:lnTo>
                  <a:pt x="25867" y="8074"/>
                </a:lnTo>
                <a:lnTo>
                  <a:pt x="20323" y="2508"/>
                </a:lnTo>
                <a:lnTo>
                  <a:pt x="19341" y="2393"/>
                </a:lnTo>
                <a:close/>
              </a:path>
              <a:path w="53339" h="42545">
                <a:moveTo>
                  <a:pt x="32354" y="12219"/>
                </a:moveTo>
                <a:lnTo>
                  <a:pt x="28383" y="13273"/>
                </a:lnTo>
                <a:lnTo>
                  <a:pt x="28029" y="13433"/>
                </a:lnTo>
                <a:lnTo>
                  <a:pt x="27754" y="13468"/>
                </a:lnTo>
                <a:lnTo>
                  <a:pt x="36101" y="13468"/>
                </a:lnTo>
                <a:lnTo>
                  <a:pt x="35499" y="13078"/>
                </a:lnTo>
                <a:lnTo>
                  <a:pt x="34948" y="12803"/>
                </a:lnTo>
                <a:lnTo>
                  <a:pt x="34438" y="12609"/>
                </a:lnTo>
                <a:lnTo>
                  <a:pt x="33376" y="12334"/>
                </a:lnTo>
                <a:lnTo>
                  <a:pt x="32864" y="12254"/>
                </a:lnTo>
                <a:lnTo>
                  <a:pt x="32354" y="122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52245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0"/>
                </a:moveTo>
                <a:lnTo>
                  <a:pt x="7234" y="10811"/>
                </a:lnTo>
                <a:lnTo>
                  <a:pt x="8060" y="10731"/>
                </a:lnTo>
                <a:lnTo>
                  <a:pt x="9318" y="10501"/>
                </a:lnTo>
                <a:lnTo>
                  <a:pt x="9828" y="10376"/>
                </a:lnTo>
                <a:lnTo>
                  <a:pt x="8767" y="9757"/>
                </a:lnTo>
                <a:lnTo>
                  <a:pt x="7745" y="9093"/>
                </a:lnTo>
                <a:lnTo>
                  <a:pt x="747" y="1213"/>
                </a:lnTo>
                <a:lnTo>
                  <a:pt x="196" y="355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66085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392" y="0"/>
                </a:moveTo>
                <a:lnTo>
                  <a:pt x="0" y="1523"/>
                </a:lnTo>
                <a:lnTo>
                  <a:pt x="353" y="2072"/>
                </a:lnTo>
                <a:lnTo>
                  <a:pt x="1297" y="3447"/>
                </a:lnTo>
                <a:lnTo>
                  <a:pt x="2004" y="4260"/>
                </a:lnTo>
                <a:lnTo>
                  <a:pt x="2790" y="5210"/>
                </a:lnTo>
                <a:lnTo>
                  <a:pt x="9120" y="8807"/>
                </a:lnTo>
                <a:lnTo>
                  <a:pt x="9710" y="8772"/>
                </a:lnTo>
                <a:lnTo>
                  <a:pt x="13877" y="5749"/>
                </a:lnTo>
                <a:lnTo>
                  <a:pt x="11243" y="4615"/>
                </a:lnTo>
                <a:lnTo>
                  <a:pt x="7351" y="3012"/>
                </a:lnTo>
                <a:lnTo>
                  <a:pt x="39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94510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459" y="0"/>
                </a:moveTo>
                <a:lnTo>
                  <a:pt x="0" y="3676"/>
                </a:lnTo>
                <a:lnTo>
                  <a:pt x="196" y="4031"/>
                </a:lnTo>
                <a:lnTo>
                  <a:pt x="707" y="4386"/>
                </a:lnTo>
                <a:lnTo>
                  <a:pt x="2790" y="6069"/>
                </a:lnTo>
                <a:lnTo>
                  <a:pt x="3765" y="6963"/>
                </a:lnTo>
                <a:lnTo>
                  <a:pt x="4481" y="7707"/>
                </a:lnTo>
                <a:lnTo>
                  <a:pt x="5307" y="8612"/>
                </a:lnTo>
                <a:lnTo>
                  <a:pt x="5464" y="8337"/>
                </a:lnTo>
                <a:lnTo>
                  <a:pt x="5739" y="7512"/>
                </a:lnTo>
                <a:lnTo>
                  <a:pt x="6054" y="6298"/>
                </a:lnTo>
                <a:lnTo>
                  <a:pt x="6171" y="5634"/>
                </a:lnTo>
                <a:lnTo>
                  <a:pt x="6093" y="2702"/>
                </a:lnTo>
                <a:lnTo>
                  <a:pt x="3892" y="160"/>
                </a:lnTo>
                <a:lnTo>
                  <a:pt x="345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91679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1730" y="34"/>
                </a:moveTo>
                <a:lnTo>
                  <a:pt x="235" y="34"/>
                </a:lnTo>
                <a:lnTo>
                  <a:pt x="79" y="584"/>
                </a:lnTo>
                <a:lnTo>
                  <a:pt x="0" y="3012"/>
                </a:lnTo>
                <a:lnTo>
                  <a:pt x="79" y="3241"/>
                </a:lnTo>
                <a:lnTo>
                  <a:pt x="1651" y="4180"/>
                </a:lnTo>
                <a:lnTo>
                  <a:pt x="2044" y="4100"/>
                </a:lnTo>
                <a:lnTo>
                  <a:pt x="2825" y="3836"/>
                </a:lnTo>
                <a:lnTo>
                  <a:pt x="3263" y="3630"/>
                </a:lnTo>
                <a:lnTo>
                  <a:pt x="3460" y="3515"/>
                </a:lnTo>
                <a:lnTo>
                  <a:pt x="3557" y="3012"/>
                </a:lnTo>
                <a:lnTo>
                  <a:pt x="3538" y="1557"/>
                </a:lnTo>
                <a:lnTo>
                  <a:pt x="1730" y="34"/>
                </a:lnTo>
                <a:close/>
              </a:path>
              <a:path w="3810" h="4445">
                <a:moveTo>
                  <a:pt x="1101" y="0"/>
                </a:moveTo>
                <a:lnTo>
                  <a:pt x="944" y="34"/>
                </a:lnTo>
                <a:lnTo>
                  <a:pt x="1454" y="34"/>
                </a:lnTo>
                <a:lnTo>
                  <a:pt x="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41473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65" y="0"/>
                </a:moveTo>
                <a:lnTo>
                  <a:pt x="0" y="5165"/>
                </a:lnTo>
                <a:lnTo>
                  <a:pt x="2437" y="5909"/>
                </a:lnTo>
                <a:lnTo>
                  <a:pt x="3460" y="6264"/>
                </a:lnTo>
                <a:lnTo>
                  <a:pt x="8531" y="8887"/>
                </a:lnTo>
                <a:lnTo>
                  <a:pt x="7721" y="7512"/>
                </a:lnTo>
                <a:lnTo>
                  <a:pt x="1534" y="423"/>
                </a:lnTo>
                <a:lnTo>
                  <a:pt x="86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5806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1612" y="0"/>
                </a:moveTo>
                <a:lnTo>
                  <a:pt x="0" y="4306"/>
                </a:lnTo>
                <a:lnTo>
                  <a:pt x="0" y="5004"/>
                </a:lnTo>
                <a:lnTo>
                  <a:pt x="903" y="5714"/>
                </a:lnTo>
                <a:lnTo>
                  <a:pt x="3184" y="7593"/>
                </a:lnTo>
                <a:lnTo>
                  <a:pt x="4678" y="8887"/>
                </a:lnTo>
                <a:lnTo>
                  <a:pt x="8060" y="11933"/>
                </a:lnTo>
                <a:lnTo>
                  <a:pt x="9828" y="13617"/>
                </a:lnTo>
                <a:lnTo>
                  <a:pt x="9716" y="11933"/>
                </a:lnTo>
                <a:lnTo>
                  <a:pt x="2273" y="423"/>
                </a:lnTo>
                <a:lnTo>
                  <a:pt x="161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31235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32441" y="4953"/>
                </a:moveTo>
                <a:lnTo>
                  <a:pt x="23644" y="4952"/>
                </a:lnTo>
                <a:lnTo>
                  <a:pt x="25649" y="5841"/>
                </a:lnTo>
                <a:lnTo>
                  <a:pt x="29541" y="7620"/>
                </a:lnTo>
                <a:lnTo>
                  <a:pt x="53602" y="22479"/>
                </a:lnTo>
                <a:lnTo>
                  <a:pt x="55882" y="24130"/>
                </a:lnTo>
                <a:lnTo>
                  <a:pt x="57849" y="25781"/>
                </a:lnTo>
                <a:lnTo>
                  <a:pt x="62410" y="29464"/>
                </a:lnTo>
                <a:lnTo>
                  <a:pt x="65555" y="33655"/>
                </a:lnTo>
                <a:lnTo>
                  <a:pt x="66733" y="35052"/>
                </a:lnTo>
                <a:lnTo>
                  <a:pt x="67362" y="35687"/>
                </a:lnTo>
                <a:lnTo>
                  <a:pt x="65712" y="32512"/>
                </a:lnTo>
                <a:lnTo>
                  <a:pt x="54232" y="16510"/>
                </a:lnTo>
                <a:lnTo>
                  <a:pt x="53602" y="15748"/>
                </a:lnTo>
                <a:lnTo>
                  <a:pt x="48491" y="13081"/>
                </a:lnTo>
                <a:lnTo>
                  <a:pt x="47508" y="10795"/>
                </a:lnTo>
                <a:lnTo>
                  <a:pt x="46530" y="8890"/>
                </a:lnTo>
                <a:lnTo>
                  <a:pt x="45638" y="7366"/>
                </a:lnTo>
                <a:lnTo>
                  <a:pt x="34967" y="7366"/>
                </a:lnTo>
                <a:lnTo>
                  <a:pt x="34219" y="6985"/>
                </a:lnTo>
                <a:lnTo>
                  <a:pt x="33944" y="6731"/>
                </a:lnTo>
                <a:lnTo>
                  <a:pt x="33709" y="6477"/>
                </a:lnTo>
                <a:lnTo>
                  <a:pt x="33434" y="6223"/>
                </a:lnTo>
                <a:lnTo>
                  <a:pt x="32441" y="4953"/>
                </a:lnTo>
                <a:close/>
              </a:path>
              <a:path w="67945" h="36195">
                <a:moveTo>
                  <a:pt x="41179" y="20320"/>
                </a:moveTo>
                <a:lnTo>
                  <a:pt x="29699" y="20319"/>
                </a:lnTo>
                <a:lnTo>
                  <a:pt x="30052" y="20446"/>
                </a:lnTo>
                <a:lnTo>
                  <a:pt x="30170" y="20573"/>
                </a:lnTo>
                <a:lnTo>
                  <a:pt x="30249" y="20700"/>
                </a:lnTo>
                <a:lnTo>
                  <a:pt x="30328" y="21843"/>
                </a:lnTo>
                <a:lnTo>
                  <a:pt x="30131" y="22478"/>
                </a:lnTo>
                <a:lnTo>
                  <a:pt x="29703" y="23494"/>
                </a:lnTo>
                <a:lnTo>
                  <a:pt x="29463" y="24383"/>
                </a:lnTo>
                <a:lnTo>
                  <a:pt x="29250" y="25399"/>
                </a:lnTo>
                <a:lnTo>
                  <a:pt x="29128" y="27558"/>
                </a:lnTo>
                <a:lnTo>
                  <a:pt x="29246" y="28193"/>
                </a:lnTo>
                <a:lnTo>
                  <a:pt x="33434" y="30734"/>
                </a:lnTo>
                <a:lnTo>
                  <a:pt x="34692" y="30607"/>
                </a:lnTo>
                <a:lnTo>
                  <a:pt x="35478" y="30480"/>
                </a:lnTo>
                <a:lnTo>
                  <a:pt x="36618" y="30099"/>
                </a:lnTo>
                <a:lnTo>
                  <a:pt x="39802" y="29210"/>
                </a:lnTo>
                <a:lnTo>
                  <a:pt x="42318" y="28575"/>
                </a:lnTo>
                <a:lnTo>
                  <a:pt x="43537" y="28448"/>
                </a:lnTo>
                <a:lnTo>
                  <a:pt x="45857" y="27940"/>
                </a:lnTo>
                <a:lnTo>
                  <a:pt x="49002" y="27559"/>
                </a:lnTo>
                <a:lnTo>
                  <a:pt x="49985" y="27559"/>
                </a:lnTo>
                <a:lnTo>
                  <a:pt x="52620" y="27432"/>
                </a:lnTo>
                <a:lnTo>
                  <a:pt x="58989" y="27432"/>
                </a:lnTo>
                <a:lnTo>
                  <a:pt x="58203" y="26924"/>
                </a:lnTo>
                <a:lnTo>
                  <a:pt x="55392" y="25527"/>
                </a:lnTo>
                <a:lnTo>
                  <a:pt x="35478" y="25527"/>
                </a:lnTo>
                <a:lnTo>
                  <a:pt x="36303" y="24384"/>
                </a:lnTo>
                <a:lnTo>
                  <a:pt x="37129" y="23368"/>
                </a:lnTo>
                <a:lnTo>
                  <a:pt x="38387" y="22098"/>
                </a:lnTo>
                <a:lnTo>
                  <a:pt x="39212" y="21463"/>
                </a:lnTo>
                <a:lnTo>
                  <a:pt x="40392" y="20701"/>
                </a:lnTo>
                <a:lnTo>
                  <a:pt x="41179" y="20320"/>
                </a:lnTo>
                <a:close/>
              </a:path>
              <a:path w="67945" h="36195">
                <a:moveTo>
                  <a:pt x="58989" y="27432"/>
                </a:moveTo>
                <a:lnTo>
                  <a:pt x="54192" y="27432"/>
                </a:lnTo>
                <a:lnTo>
                  <a:pt x="55568" y="27559"/>
                </a:lnTo>
                <a:lnTo>
                  <a:pt x="57810" y="27813"/>
                </a:lnTo>
                <a:lnTo>
                  <a:pt x="58635" y="27940"/>
                </a:lnTo>
                <a:lnTo>
                  <a:pt x="59775" y="28194"/>
                </a:lnTo>
                <a:lnTo>
                  <a:pt x="60168" y="28321"/>
                </a:lnTo>
                <a:lnTo>
                  <a:pt x="59185" y="27559"/>
                </a:lnTo>
                <a:lnTo>
                  <a:pt x="58989" y="27432"/>
                </a:lnTo>
                <a:close/>
              </a:path>
              <a:path w="67945" h="36195">
                <a:moveTo>
                  <a:pt x="47862" y="23876"/>
                </a:moveTo>
                <a:lnTo>
                  <a:pt x="35478" y="25527"/>
                </a:lnTo>
                <a:lnTo>
                  <a:pt x="55392" y="25527"/>
                </a:lnTo>
                <a:lnTo>
                  <a:pt x="55136" y="25400"/>
                </a:lnTo>
                <a:lnTo>
                  <a:pt x="54075" y="25146"/>
                </a:lnTo>
                <a:lnTo>
                  <a:pt x="51991" y="24511"/>
                </a:lnTo>
                <a:lnTo>
                  <a:pt x="49907" y="24130"/>
                </a:lnTo>
                <a:lnTo>
                  <a:pt x="47862" y="23876"/>
                </a:lnTo>
                <a:close/>
              </a:path>
              <a:path w="67945" h="36195">
                <a:moveTo>
                  <a:pt x="8782" y="761"/>
                </a:moveTo>
                <a:lnTo>
                  <a:pt x="0" y="9524"/>
                </a:lnTo>
                <a:lnTo>
                  <a:pt x="291" y="10540"/>
                </a:lnTo>
                <a:lnTo>
                  <a:pt x="10237" y="15112"/>
                </a:lnTo>
                <a:lnTo>
                  <a:pt x="10984" y="15239"/>
                </a:lnTo>
                <a:lnTo>
                  <a:pt x="17668" y="25145"/>
                </a:lnTo>
                <a:lnTo>
                  <a:pt x="19044" y="25018"/>
                </a:lnTo>
                <a:lnTo>
                  <a:pt x="20381" y="24764"/>
                </a:lnTo>
                <a:lnTo>
                  <a:pt x="21678" y="24383"/>
                </a:lnTo>
                <a:lnTo>
                  <a:pt x="22268" y="24129"/>
                </a:lnTo>
                <a:lnTo>
                  <a:pt x="23408" y="23494"/>
                </a:lnTo>
                <a:lnTo>
                  <a:pt x="23919" y="23240"/>
                </a:lnTo>
                <a:lnTo>
                  <a:pt x="24823" y="22732"/>
                </a:lnTo>
                <a:lnTo>
                  <a:pt x="26710" y="21462"/>
                </a:lnTo>
                <a:lnTo>
                  <a:pt x="27732" y="20954"/>
                </a:lnTo>
                <a:lnTo>
                  <a:pt x="28558" y="20573"/>
                </a:lnTo>
                <a:lnTo>
                  <a:pt x="28912" y="20446"/>
                </a:lnTo>
                <a:lnTo>
                  <a:pt x="29463" y="20319"/>
                </a:lnTo>
                <a:lnTo>
                  <a:pt x="41179" y="20320"/>
                </a:lnTo>
                <a:lnTo>
                  <a:pt x="41886" y="19939"/>
                </a:lnTo>
                <a:lnTo>
                  <a:pt x="43144" y="19558"/>
                </a:lnTo>
                <a:lnTo>
                  <a:pt x="44992" y="19558"/>
                </a:lnTo>
                <a:lnTo>
                  <a:pt x="42398" y="18542"/>
                </a:lnTo>
                <a:lnTo>
                  <a:pt x="3278" y="8381"/>
                </a:lnTo>
                <a:lnTo>
                  <a:pt x="2768" y="8254"/>
                </a:lnTo>
                <a:lnTo>
                  <a:pt x="2610" y="8254"/>
                </a:lnTo>
                <a:lnTo>
                  <a:pt x="3750" y="8000"/>
                </a:lnTo>
                <a:lnTo>
                  <a:pt x="4930" y="7619"/>
                </a:lnTo>
                <a:lnTo>
                  <a:pt x="6109" y="7492"/>
                </a:lnTo>
                <a:lnTo>
                  <a:pt x="7249" y="7238"/>
                </a:lnTo>
                <a:lnTo>
                  <a:pt x="9569" y="7111"/>
                </a:lnTo>
                <a:lnTo>
                  <a:pt x="26887" y="7112"/>
                </a:lnTo>
                <a:lnTo>
                  <a:pt x="26238" y="6350"/>
                </a:lnTo>
                <a:lnTo>
                  <a:pt x="26081" y="6222"/>
                </a:lnTo>
                <a:lnTo>
                  <a:pt x="19438" y="6222"/>
                </a:lnTo>
                <a:lnTo>
                  <a:pt x="19201" y="6095"/>
                </a:lnTo>
                <a:lnTo>
                  <a:pt x="18139" y="5333"/>
                </a:lnTo>
                <a:lnTo>
                  <a:pt x="17117" y="4444"/>
                </a:lnTo>
                <a:lnTo>
                  <a:pt x="16135" y="3809"/>
                </a:lnTo>
                <a:lnTo>
                  <a:pt x="15191" y="3301"/>
                </a:lnTo>
                <a:lnTo>
                  <a:pt x="14287" y="2666"/>
                </a:lnTo>
                <a:lnTo>
                  <a:pt x="13383" y="2285"/>
                </a:lnTo>
                <a:lnTo>
                  <a:pt x="11732" y="1523"/>
                </a:lnTo>
                <a:lnTo>
                  <a:pt x="10945" y="1269"/>
                </a:lnTo>
                <a:lnTo>
                  <a:pt x="10198" y="1142"/>
                </a:lnTo>
                <a:lnTo>
                  <a:pt x="8782" y="761"/>
                </a:lnTo>
                <a:close/>
              </a:path>
              <a:path w="67945" h="36195">
                <a:moveTo>
                  <a:pt x="49671" y="12954"/>
                </a:moveTo>
                <a:lnTo>
                  <a:pt x="48570" y="12954"/>
                </a:lnTo>
                <a:lnTo>
                  <a:pt x="50045" y="13081"/>
                </a:lnTo>
                <a:lnTo>
                  <a:pt x="49671" y="12954"/>
                </a:lnTo>
                <a:close/>
              </a:path>
              <a:path w="67945" h="36195">
                <a:moveTo>
                  <a:pt x="26887" y="7112"/>
                </a:moveTo>
                <a:lnTo>
                  <a:pt x="11810" y="7111"/>
                </a:lnTo>
                <a:lnTo>
                  <a:pt x="15073" y="7492"/>
                </a:lnTo>
                <a:lnTo>
                  <a:pt x="17157" y="7873"/>
                </a:lnTo>
                <a:lnTo>
                  <a:pt x="20026" y="8635"/>
                </a:lnTo>
                <a:lnTo>
                  <a:pt x="21757" y="9143"/>
                </a:lnTo>
                <a:lnTo>
                  <a:pt x="23329" y="9651"/>
                </a:lnTo>
                <a:lnTo>
                  <a:pt x="24706" y="10286"/>
                </a:lnTo>
                <a:lnTo>
                  <a:pt x="25885" y="10794"/>
                </a:lnTo>
                <a:lnTo>
                  <a:pt x="27536" y="11556"/>
                </a:lnTo>
                <a:lnTo>
                  <a:pt x="28126" y="11938"/>
                </a:lnTo>
                <a:lnTo>
                  <a:pt x="28008" y="9144"/>
                </a:lnTo>
                <a:lnTo>
                  <a:pt x="27812" y="8509"/>
                </a:lnTo>
                <a:lnTo>
                  <a:pt x="27497" y="7874"/>
                </a:lnTo>
                <a:lnTo>
                  <a:pt x="26887" y="7112"/>
                </a:lnTo>
                <a:close/>
              </a:path>
              <a:path w="67945" h="36195">
                <a:moveTo>
                  <a:pt x="41415" y="3429"/>
                </a:moveTo>
                <a:lnTo>
                  <a:pt x="40078" y="3429"/>
                </a:lnTo>
                <a:lnTo>
                  <a:pt x="39567" y="3683"/>
                </a:lnTo>
                <a:lnTo>
                  <a:pt x="38348" y="4445"/>
                </a:lnTo>
                <a:lnTo>
                  <a:pt x="37483" y="4953"/>
                </a:lnTo>
                <a:lnTo>
                  <a:pt x="36776" y="5588"/>
                </a:lnTo>
                <a:lnTo>
                  <a:pt x="36225" y="5969"/>
                </a:lnTo>
                <a:lnTo>
                  <a:pt x="35360" y="7112"/>
                </a:lnTo>
                <a:lnTo>
                  <a:pt x="35085" y="7366"/>
                </a:lnTo>
                <a:lnTo>
                  <a:pt x="45638" y="7366"/>
                </a:lnTo>
                <a:lnTo>
                  <a:pt x="45267" y="6731"/>
                </a:lnTo>
                <a:lnTo>
                  <a:pt x="43695" y="4826"/>
                </a:lnTo>
                <a:lnTo>
                  <a:pt x="43302" y="4445"/>
                </a:lnTo>
                <a:lnTo>
                  <a:pt x="42634" y="3937"/>
                </a:lnTo>
                <a:lnTo>
                  <a:pt x="42279" y="3810"/>
                </a:lnTo>
                <a:lnTo>
                  <a:pt x="41415" y="3429"/>
                </a:lnTo>
                <a:close/>
              </a:path>
              <a:path w="67945" h="36195">
                <a:moveTo>
                  <a:pt x="25767" y="0"/>
                </a:moveTo>
                <a:lnTo>
                  <a:pt x="24312" y="0"/>
                </a:lnTo>
                <a:lnTo>
                  <a:pt x="23919" y="253"/>
                </a:lnTo>
                <a:lnTo>
                  <a:pt x="23526" y="380"/>
                </a:lnTo>
                <a:lnTo>
                  <a:pt x="23172" y="634"/>
                </a:lnTo>
                <a:lnTo>
                  <a:pt x="22543" y="1142"/>
                </a:lnTo>
                <a:lnTo>
                  <a:pt x="22307" y="1523"/>
                </a:lnTo>
                <a:lnTo>
                  <a:pt x="22032" y="1777"/>
                </a:lnTo>
                <a:lnTo>
                  <a:pt x="21481" y="2920"/>
                </a:lnTo>
                <a:lnTo>
                  <a:pt x="20852" y="4825"/>
                </a:lnTo>
                <a:lnTo>
                  <a:pt x="20774" y="5333"/>
                </a:lnTo>
                <a:lnTo>
                  <a:pt x="20538" y="5968"/>
                </a:lnTo>
                <a:lnTo>
                  <a:pt x="20341" y="6095"/>
                </a:lnTo>
                <a:lnTo>
                  <a:pt x="20067" y="6222"/>
                </a:lnTo>
                <a:lnTo>
                  <a:pt x="26081" y="6222"/>
                </a:lnTo>
                <a:lnTo>
                  <a:pt x="25767" y="5968"/>
                </a:lnTo>
                <a:lnTo>
                  <a:pt x="25296" y="5714"/>
                </a:lnTo>
                <a:lnTo>
                  <a:pt x="23880" y="5079"/>
                </a:lnTo>
                <a:lnTo>
                  <a:pt x="23644" y="4952"/>
                </a:lnTo>
                <a:lnTo>
                  <a:pt x="32441" y="4953"/>
                </a:lnTo>
                <a:lnTo>
                  <a:pt x="32176" y="4572"/>
                </a:lnTo>
                <a:lnTo>
                  <a:pt x="31271" y="3556"/>
                </a:lnTo>
                <a:lnTo>
                  <a:pt x="30445" y="2794"/>
                </a:lnTo>
                <a:lnTo>
                  <a:pt x="29660" y="2032"/>
                </a:lnTo>
                <a:lnTo>
                  <a:pt x="28205" y="1016"/>
                </a:lnTo>
                <a:lnTo>
                  <a:pt x="27536" y="635"/>
                </a:lnTo>
                <a:lnTo>
                  <a:pt x="26318" y="127"/>
                </a:lnTo>
                <a:lnTo>
                  <a:pt x="257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02768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2239" y="0"/>
                </a:moveTo>
                <a:lnTo>
                  <a:pt x="667" y="435"/>
                </a:lnTo>
                <a:lnTo>
                  <a:pt x="352" y="1053"/>
                </a:lnTo>
                <a:lnTo>
                  <a:pt x="62" y="1992"/>
                </a:lnTo>
                <a:lnTo>
                  <a:pt x="0" y="3641"/>
                </a:lnTo>
                <a:lnTo>
                  <a:pt x="116" y="4191"/>
                </a:lnTo>
                <a:lnTo>
                  <a:pt x="5345" y="7512"/>
                </a:lnTo>
                <a:lnTo>
                  <a:pt x="6011" y="7283"/>
                </a:lnTo>
                <a:lnTo>
                  <a:pt x="8018" y="4615"/>
                </a:lnTo>
                <a:lnTo>
                  <a:pt x="7744" y="4111"/>
                </a:lnTo>
                <a:lnTo>
                  <a:pt x="4480" y="1328"/>
                </a:lnTo>
                <a:lnTo>
                  <a:pt x="4087" y="939"/>
                </a:lnTo>
                <a:lnTo>
                  <a:pt x="3261" y="355"/>
                </a:lnTo>
                <a:lnTo>
                  <a:pt x="2907" y="194"/>
                </a:lnTo>
                <a:lnTo>
                  <a:pt x="223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06697" y="4706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988" y="0"/>
                </a:moveTo>
                <a:lnTo>
                  <a:pt x="0" y="1065"/>
                </a:lnTo>
                <a:lnTo>
                  <a:pt x="1101" y="1374"/>
                </a:lnTo>
                <a:lnTo>
                  <a:pt x="2083" y="1729"/>
                </a:lnTo>
                <a:lnTo>
                  <a:pt x="2870" y="2153"/>
                </a:lnTo>
                <a:lnTo>
                  <a:pt x="3538" y="2553"/>
                </a:lnTo>
                <a:lnTo>
                  <a:pt x="4443" y="3218"/>
                </a:lnTo>
                <a:lnTo>
                  <a:pt x="4757" y="3493"/>
                </a:lnTo>
                <a:lnTo>
                  <a:pt x="4679" y="1649"/>
                </a:lnTo>
                <a:lnTo>
                  <a:pt x="4560" y="1339"/>
                </a:lnTo>
                <a:lnTo>
                  <a:pt x="4482" y="1019"/>
                </a:lnTo>
                <a:lnTo>
                  <a:pt x="4011" y="400"/>
                </a:lnTo>
                <a:lnTo>
                  <a:pt x="3656" y="160"/>
                </a:lnTo>
                <a:lnTo>
                  <a:pt x="3421" y="80"/>
                </a:lnTo>
                <a:lnTo>
                  <a:pt x="298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32234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4" h="28575">
                <a:moveTo>
                  <a:pt x="33068" y="25756"/>
                </a:moveTo>
                <a:lnTo>
                  <a:pt x="17770" y="25756"/>
                </a:lnTo>
                <a:lnTo>
                  <a:pt x="18439" y="26226"/>
                </a:lnTo>
                <a:lnTo>
                  <a:pt x="18831" y="26421"/>
                </a:lnTo>
                <a:lnTo>
                  <a:pt x="19304" y="26695"/>
                </a:lnTo>
                <a:lnTo>
                  <a:pt x="25988" y="28184"/>
                </a:lnTo>
                <a:lnTo>
                  <a:pt x="27166" y="28150"/>
                </a:lnTo>
                <a:lnTo>
                  <a:pt x="32159" y="26581"/>
                </a:lnTo>
                <a:lnTo>
                  <a:pt x="33068" y="25756"/>
                </a:lnTo>
                <a:close/>
              </a:path>
              <a:path w="69214" h="28575">
                <a:moveTo>
                  <a:pt x="0" y="19022"/>
                </a:moveTo>
                <a:lnTo>
                  <a:pt x="15844" y="25951"/>
                </a:lnTo>
                <a:lnTo>
                  <a:pt x="16788" y="25882"/>
                </a:lnTo>
                <a:lnTo>
                  <a:pt x="17770" y="25756"/>
                </a:lnTo>
                <a:lnTo>
                  <a:pt x="33068" y="25756"/>
                </a:lnTo>
                <a:lnTo>
                  <a:pt x="33897" y="24897"/>
                </a:lnTo>
                <a:lnTo>
                  <a:pt x="35069" y="23374"/>
                </a:lnTo>
                <a:lnTo>
                  <a:pt x="35855" y="22160"/>
                </a:lnTo>
                <a:lnTo>
                  <a:pt x="36642" y="20752"/>
                </a:lnTo>
                <a:lnTo>
                  <a:pt x="45395" y="20752"/>
                </a:lnTo>
                <a:lnTo>
                  <a:pt x="45833" y="20202"/>
                </a:lnTo>
                <a:lnTo>
                  <a:pt x="8413" y="20202"/>
                </a:lnTo>
                <a:lnTo>
                  <a:pt x="6722" y="20122"/>
                </a:lnTo>
                <a:lnTo>
                  <a:pt x="5032" y="19961"/>
                </a:lnTo>
                <a:lnTo>
                  <a:pt x="3380" y="19732"/>
                </a:lnTo>
                <a:lnTo>
                  <a:pt x="1690" y="19412"/>
                </a:lnTo>
                <a:lnTo>
                  <a:pt x="0" y="19022"/>
                </a:lnTo>
                <a:close/>
              </a:path>
              <a:path w="69214" h="28575">
                <a:moveTo>
                  <a:pt x="45395" y="20752"/>
                </a:moveTo>
                <a:lnTo>
                  <a:pt x="36642" y="20752"/>
                </a:lnTo>
                <a:lnTo>
                  <a:pt x="36759" y="20981"/>
                </a:lnTo>
                <a:lnTo>
                  <a:pt x="36996" y="21645"/>
                </a:lnTo>
                <a:lnTo>
                  <a:pt x="40220" y="24897"/>
                </a:lnTo>
                <a:lnTo>
                  <a:pt x="40770" y="24817"/>
                </a:lnTo>
                <a:lnTo>
                  <a:pt x="44741" y="21530"/>
                </a:lnTo>
                <a:lnTo>
                  <a:pt x="45395" y="20752"/>
                </a:lnTo>
                <a:close/>
              </a:path>
              <a:path w="69214" h="28575">
                <a:moveTo>
                  <a:pt x="67899" y="7512"/>
                </a:moveTo>
                <a:lnTo>
                  <a:pt x="37429" y="12414"/>
                </a:lnTo>
                <a:lnTo>
                  <a:pt x="34283" y="14017"/>
                </a:lnTo>
                <a:lnTo>
                  <a:pt x="10064" y="20202"/>
                </a:lnTo>
                <a:lnTo>
                  <a:pt x="45833" y="20202"/>
                </a:lnTo>
                <a:lnTo>
                  <a:pt x="47336" y="18163"/>
                </a:lnTo>
                <a:lnTo>
                  <a:pt x="48105" y="17029"/>
                </a:lnTo>
                <a:lnTo>
                  <a:pt x="49655" y="14567"/>
                </a:lnTo>
                <a:lnTo>
                  <a:pt x="49852" y="14567"/>
                </a:lnTo>
                <a:lnTo>
                  <a:pt x="56654" y="11624"/>
                </a:lnTo>
                <a:lnTo>
                  <a:pt x="57047" y="11074"/>
                </a:lnTo>
                <a:lnTo>
                  <a:pt x="63966" y="8337"/>
                </a:lnTo>
                <a:lnTo>
                  <a:pt x="68641" y="8337"/>
                </a:lnTo>
                <a:lnTo>
                  <a:pt x="68252" y="7867"/>
                </a:lnTo>
                <a:lnTo>
                  <a:pt x="67899" y="7512"/>
                </a:lnTo>
                <a:close/>
              </a:path>
              <a:path w="69214" h="28575">
                <a:moveTo>
                  <a:pt x="18006" y="4936"/>
                </a:moveTo>
                <a:lnTo>
                  <a:pt x="11125" y="11945"/>
                </a:lnTo>
                <a:lnTo>
                  <a:pt x="11237" y="12414"/>
                </a:lnTo>
                <a:lnTo>
                  <a:pt x="19815" y="16594"/>
                </a:lnTo>
                <a:lnTo>
                  <a:pt x="20915" y="16560"/>
                </a:lnTo>
                <a:lnTo>
                  <a:pt x="22095" y="16445"/>
                </a:lnTo>
                <a:lnTo>
                  <a:pt x="23392" y="16285"/>
                </a:lnTo>
                <a:lnTo>
                  <a:pt x="23156" y="16125"/>
                </a:lnTo>
                <a:lnTo>
                  <a:pt x="22437" y="15701"/>
                </a:lnTo>
                <a:lnTo>
                  <a:pt x="21505" y="15071"/>
                </a:lnTo>
                <a:lnTo>
                  <a:pt x="15450" y="8222"/>
                </a:lnTo>
                <a:lnTo>
                  <a:pt x="36013" y="8222"/>
                </a:lnTo>
                <a:lnTo>
                  <a:pt x="35154" y="7432"/>
                </a:lnTo>
                <a:lnTo>
                  <a:pt x="34519" y="6734"/>
                </a:lnTo>
                <a:lnTo>
                  <a:pt x="33929" y="5794"/>
                </a:lnTo>
                <a:lnTo>
                  <a:pt x="25398" y="5794"/>
                </a:lnTo>
                <a:lnTo>
                  <a:pt x="19382" y="4970"/>
                </a:lnTo>
                <a:lnTo>
                  <a:pt x="18006" y="4936"/>
                </a:lnTo>
                <a:close/>
              </a:path>
              <a:path w="69214" h="28575">
                <a:moveTo>
                  <a:pt x="36013" y="8222"/>
                </a:moveTo>
                <a:lnTo>
                  <a:pt x="15450" y="8222"/>
                </a:lnTo>
                <a:lnTo>
                  <a:pt x="15962" y="8451"/>
                </a:lnTo>
                <a:lnTo>
                  <a:pt x="17377" y="8921"/>
                </a:lnTo>
                <a:lnTo>
                  <a:pt x="29879" y="10925"/>
                </a:lnTo>
                <a:lnTo>
                  <a:pt x="31963" y="10845"/>
                </a:lnTo>
                <a:lnTo>
                  <a:pt x="38529" y="9826"/>
                </a:lnTo>
                <a:lnTo>
                  <a:pt x="38019" y="9551"/>
                </a:lnTo>
                <a:lnTo>
                  <a:pt x="36013" y="8222"/>
                </a:lnTo>
                <a:close/>
              </a:path>
              <a:path w="69214" h="28575">
                <a:moveTo>
                  <a:pt x="68641" y="8337"/>
                </a:moveTo>
                <a:lnTo>
                  <a:pt x="64674" y="8337"/>
                </a:lnTo>
                <a:lnTo>
                  <a:pt x="66247" y="8417"/>
                </a:lnTo>
                <a:lnTo>
                  <a:pt x="68015" y="8646"/>
                </a:lnTo>
                <a:lnTo>
                  <a:pt x="68959" y="8807"/>
                </a:lnTo>
                <a:lnTo>
                  <a:pt x="68736" y="8451"/>
                </a:lnTo>
                <a:close/>
              </a:path>
              <a:path w="69214" h="28575">
                <a:moveTo>
                  <a:pt x="34126" y="0"/>
                </a:moveTo>
                <a:lnTo>
                  <a:pt x="25398" y="5794"/>
                </a:lnTo>
                <a:lnTo>
                  <a:pt x="33929" y="5794"/>
                </a:lnTo>
                <a:lnTo>
                  <a:pt x="34283" y="5909"/>
                </a:lnTo>
                <a:lnTo>
                  <a:pt x="49655" y="7673"/>
                </a:lnTo>
                <a:lnTo>
                  <a:pt x="51700" y="7627"/>
                </a:lnTo>
                <a:lnTo>
                  <a:pt x="53822" y="7512"/>
                </a:lnTo>
                <a:lnTo>
                  <a:pt x="67899" y="7512"/>
                </a:lnTo>
                <a:lnTo>
                  <a:pt x="50442" y="4225"/>
                </a:lnTo>
                <a:lnTo>
                  <a:pt x="49419" y="4191"/>
                </a:lnTo>
                <a:lnTo>
                  <a:pt x="37271" y="698"/>
                </a:lnTo>
                <a:lnTo>
                  <a:pt x="36564" y="423"/>
                </a:lnTo>
                <a:lnTo>
                  <a:pt x="35305" y="114"/>
                </a:lnTo>
                <a:lnTo>
                  <a:pt x="34126" y="0"/>
                </a:lnTo>
                <a:close/>
              </a:path>
              <a:path w="69214" h="28575">
                <a:moveTo>
                  <a:pt x="58030" y="3756"/>
                </a:moveTo>
                <a:lnTo>
                  <a:pt x="56142" y="3756"/>
                </a:lnTo>
                <a:lnTo>
                  <a:pt x="54098" y="3916"/>
                </a:lnTo>
                <a:lnTo>
                  <a:pt x="53783" y="3996"/>
                </a:lnTo>
                <a:lnTo>
                  <a:pt x="52171" y="4191"/>
                </a:lnTo>
                <a:lnTo>
                  <a:pt x="51386" y="4225"/>
                </a:lnTo>
                <a:lnTo>
                  <a:pt x="61607" y="4225"/>
                </a:lnTo>
                <a:lnTo>
                  <a:pt x="61254" y="4145"/>
                </a:lnTo>
                <a:lnTo>
                  <a:pt x="59721" y="3916"/>
                </a:lnTo>
                <a:lnTo>
                  <a:pt x="58030" y="375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94392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4403" y="34797"/>
                </a:moveTo>
                <a:lnTo>
                  <a:pt x="4692" y="36194"/>
                </a:lnTo>
                <a:lnTo>
                  <a:pt x="5019" y="38353"/>
                </a:lnTo>
                <a:lnTo>
                  <a:pt x="5307" y="41147"/>
                </a:lnTo>
                <a:lnTo>
                  <a:pt x="5422" y="46227"/>
                </a:lnTo>
                <a:lnTo>
                  <a:pt x="5298" y="48005"/>
                </a:lnTo>
                <a:lnTo>
                  <a:pt x="5189" y="49021"/>
                </a:lnTo>
                <a:lnTo>
                  <a:pt x="4954" y="50418"/>
                </a:lnTo>
                <a:lnTo>
                  <a:pt x="4796" y="51180"/>
                </a:lnTo>
                <a:lnTo>
                  <a:pt x="4167" y="52577"/>
                </a:lnTo>
                <a:lnTo>
                  <a:pt x="3145" y="56133"/>
                </a:lnTo>
                <a:lnTo>
                  <a:pt x="0" y="83819"/>
                </a:lnTo>
                <a:lnTo>
                  <a:pt x="825" y="80644"/>
                </a:lnTo>
                <a:lnTo>
                  <a:pt x="1966" y="76961"/>
                </a:lnTo>
                <a:lnTo>
                  <a:pt x="3617" y="72262"/>
                </a:lnTo>
                <a:lnTo>
                  <a:pt x="5032" y="68706"/>
                </a:lnTo>
                <a:lnTo>
                  <a:pt x="6723" y="64896"/>
                </a:lnTo>
                <a:lnTo>
                  <a:pt x="6880" y="64896"/>
                </a:lnTo>
                <a:lnTo>
                  <a:pt x="7312" y="64642"/>
                </a:lnTo>
                <a:lnTo>
                  <a:pt x="7627" y="64515"/>
                </a:lnTo>
                <a:lnTo>
                  <a:pt x="8334" y="64134"/>
                </a:lnTo>
                <a:lnTo>
                  <a:pt x="8767" y="63753"/>
                </a:lnTo>
                <a:lnTo>
                  <a:pt x="9633" y="63118"/>
                </a:lnTo>
                <a:lnTo>
                  <a:pt x="12149" y="57657"/>
                </a:lnTo>
                <a:lnTo>
                  <a:pt x="12471" y="56514"/>
                </a:lnTo>
                <a:lnTo>
                  <a:pt x="8060" y="56514"/>
                </a:lnTo>
                <a:lnTo>
                  <a:pt x="8178" y="56006"/>
                </a:lnTo>
                <a:lnTo>
                  <a:pt x="8374" y="54609"/>
                </a:lnTo>
                <a:lnTo>
                  <a:pt x="8492" y="53593"/>
                </a:lnTo>
                <a:lnTo>
                  <a:pt x="8419" y="46862"/>
                </a:lnTo>
                <a:lnTo>
                  <a:pt x="8217" y="45338"/>
                </a:lnTo>
                <a:lnTo>
                  <a:pt x="7693" y="42671"/>
                </a:lnTo>
                <a:lnTo>
                  <a:pt x="7066" y="40512"/>
                </a:lnTo>
                <a:lnTo>
                  <a:pt x="5976" y="37718"/>
                </a:lnTo>
                <a:lnTo>
                  <a:pt x="4845" y="35559"/>
                </a:lnTo>
                <a:lnTo>
                  <a:pt x="4403" y="34797"/>
                </a:lnTo>
                <a:close/>
              </a:path>
              <a:path w="52070" h="83820">
                <a:moveTo>
                  <a:pt x="23197" y="15874"/>
                </a:moveTo>
                <a:lnTo>
                  <a:pt x="22213" y="15874"/>
                </a:lnTo>
                <a:lnTo>
                  <a:pt x="19972" y="16128"/>
                </a:lnTo>
                <a:lnTo>
                  <a:pt x="18872" y="16382"/>
                </a:lnTo>
                <a:lnTo>
                  <a:pt x="18321" y="16636"/>
                </a:lnTo>
                <a:lnTo>
                  <a:pt x="17810" y="16763"/>
                </a:lnTo>
                <a:lnTo>
                  <a:pt x="15316" y="21589"/>
                </a:lnTo>
                <a:lnTo>
                  <a:pt x="15450" y="22351"/>
                </a:lnTo>
                <a:lnTo>
                  <a:pt x="15687" y="23113"/>
                </a:lnTo>
                <a:lnTo>
                  <a:pt x="16040" y="24129"/>
                </a:lnTo>
                <a:lnTo>
                  <a:pt x="16513" y="25145"/>
                </a:lnTo>
                <a:lnTo>
                  <a:pt x="17220" y="25653"/>
                </a:lnTo>
                <a:lnTo>
                  <a:pt x="17849" y="26415"/>
                </a:lnTo>
                <a:lnTo>
                  <a:pt x="18439" y="27431"/>
                </a:lnTo>
                <a:lnTo>
                  <a:pt x="18706" y="28320"/>
                </a:lnTo>
                <a:lnTo>
                  <a:pt x="18832" y="28828"/>
                </a:lnTo>
                <a:lnTo>
                  <a:pt x="18900" y="30225"/>
                </a:lnTo>
                <a:lnTo>
                  <a:pt x="18780" y="31241"/>
                </a:lnTo>
                <a:lnTo>
                  <a:pt x="18548" y="32257"/>
                </a:lnTo>
                <a:lnTo>
                  <a:pt x="17968" y="33781"/>
                </a:lnTo>
                <a:lnTo>
                  <a:pt x="17653" y="34416"/>
                </a:lnTo>
                <a:lnTo>
                  <a:pt x="17298" y="35051"/>
                </a:lnTo>
                <a:lnTo>
                  <a:pt x="17142" y="35051"/>
                </a:lnTo>
                <a:lnTo>
                  <a:pt x="16237" y="35940"/>
                </a:lnTo>
                <a:lnTo>
                  <a:pt x="13839" y="44576"/>
                </a:lnTo>
                <a:lnTo>
                  <a:pt x="14036" y="45338"/>
                </a:lnTo>
                <a:lnTo>
                  <a:pt x="14036" y="46862"/>
                </a:lnTo>
                <a:lnTo>
                  <a:pt x="8060" y="56514"/>
                </a:lnTo>
                <a:lnTo>
                  <a:pt x="12471" y="56514"/>
                </a:lnTo>
                <a:lnTo>
                  <a:pt x="21191" y="47243"/>
                </a:lnTo>
                <a:lnTo>
                  <a:pt x="27733" y="42671"/>
                </a:lnTo>
                <a:lnTo>
                  <a:pt x="19972" y="42671"/>
                </a:lnTo>
                <a:lnTo>
                  <a:pt x="20208" y="42290"/>
                </a:lnTo>
                <a:lnTo>
                  <a:pt x="21064" y="40512"/>
                </a:lnTo>
                <a:lnTo>
                  <a:pt x="23891" y="29844"/>
                </a:lnTo>
                <a:lnTo>
                  <a:pt x="23826" y="25653"/>
                </a:lnTo>
                <a:lnTo>
                  <a:pt x="31179" y="25653"/>
                </a:lnTo>
                <a:lnTo>
                  <a:pt x="31064" y="24510"/>
                </a:lnTo>
                <a:lnTo>
                  <a:pt x="30788" y="23113"/>
                </a:lnTo>
                <a:lnTo>
                  <a:pt x="30592" y="22351"/>
                </a:lnTo>
                <a:lnTo>
                  <a:pt x="30155" y="20954"/>
                </a:lnTo>
                <a:lnTo>
                  <a:pt x="30270" y="16636"/>
                </a:lnTo>
                <a:lnTo>
                  <a:pt x="30316" y="16128"/>
                </a:lnTo>
                <a:lnTo>
                  <a:pt x="25359" y="16128"/>
                </a:lnTo>
                <a:lnTo>
                  <a:pt x="24769" y="16001"/>
                </a:lnTo>
                <a:lnTo>
                  <a:pt x="23197" y="15874"/>
                </a:lnTo>
                <a:close/>
              </a:path>
              <a:path w="52070" h="83820">
                <a:moveTo>
                  <a:pt x="42204" y="29488"/>
                </a:moveTo>
                <a:lnTo>
                  <a:pt x="40654" y="30987"/>
                </a:lnTo>
                <a:lnTo>
                  <a:pt x="39516" y="31876"/>
                </a:lnTo>
                <a:lnTo>
                  <a:pt x="38803" y="32257"/>
                </a:lnTo>
                <a:lnTo>
                  <a:pt x="37078" y="33273"/>
                </a:lnTo>
                <a:lnTo>
                  <a:pt x="34916" y="34289"/>
                </a:lnTo>
                <a:lnTo>
                  <a:pt x="33651" y="34797"/>
                </a:lnTo>
                <a:lnTo>
                  <a:pt x="33375" y="34797"/>
                </a:lnTo>
                <a:lnTo>
                  <a:pt x="32593" y="34924"/>
                </a:lnTo>
                <a:lnTo>
                  <a:pt x="31340" y="35051"/>
                </a:lnTo>
                <a:lnTo>
                  <a:pt x="30592" y="35305"/>
                </a:lnTo>
                <a:lnTo>
                  <a:pt x="29684" y="35559"/>
                </a:lnTo>
                <a:lnTo>
                  <a:pt x="28741" y="35940"/>
                </a:lnTo>
                <a:lnTo>
                  <a:pt x="27678" y="36575"/>
                </a:lnTo>
                <a:lnTo>
                  <a:pt x="25988" y="37464"/>
                </a:lnTo>
                <a:lnTo>
                  <a:pt x="19972" y="42671"/>
                </a:lnTo>
                <a:lnTo>
                  <a:pt x="27733" y="42671"/>
                </a:lnTo>
                <a:lnTo>
                  <a:pt x="29914" y="41147"/>
                </a:lnTo>
                <a:lnTo>
                  <a:pt x="32984" y="38861"/>
                </a:lnTo>
                <a:lnTo>
                  <a:pt x="35732" y="36702"/>
                </a:lnTo>
                <a:lnTo>
                  <a:pt x="36526" y="36321"/>
                </a:lnTo>
                <a:lnTo>
                  <a:pt x="41954" y="30225"/>
                </a:lnTo>
                <a:lnTo>
                  <a:pt x="42204" y="29488"/>
                </a:lnTo>
                <a:close/>
              </a:path>
              <a:path w="52070" h="83820">
                <a:moveTo>
                  <a:pt x="31179" y="25653"/>
                </a:moveTo>
                <a:lnTo>
                  <a:pt x="23943" y="25653"/>
                </a:lnTo>
                <a:lnTo>
                  <a:pt x="24297" y="25780"/>
                </a:lnTo>
                <a:lnTo>
                  <a:pt x="24494" y="25780"/>
                </a:lnTo>
                <a:lnTo>
                  <a:pt x="25084" y="26161"/>
                </a:lnTo>
                <a:lnTo>
                  <a:pt x="28269" y="32003"/>
                </a:lnTo>
                <a:lnTo>
                  <a:pt x="28465" y="31876"/>
                </a:lnTo>
                <a:lnTo>
                  <a:pt x="31092" y="27431"/>
                </a:lnTo>
                <a:lnTo>
                  <a:pt x="31179" y="25653"/>
                </a:lnTo>
                <a:close/>
              </a:path>
              <a:path w="52070" h="83820">
                <a:moveTo>
                  <a:pt x="43554" y="9778"/>
                </a:moveTo>
                <a:lnTo>
                  <a:pt x="31535" y="9778"/>
                </a:lnTo>
                <a:lnTo>
                  <a:pt x="31765" y="10921"/>
                </a:lnTo>
                <a:lnTo>
                  <a:pt x="32512" y="13842"/>
                </a:lnTo>
                <a:lnTo>
                  <a:pt x="36135" y="21589"/>
                </a:lnTo>
                <a:lnTo>
                  <a:pt x="36836" y="19938"/>
                </a:lnTo>
                <a:lnTo>
                  <a:pt x="37341" y="18922"/>
                </a:lnTo>
                <a:lnTo>
                  <a:pt x="42575" y="10921"/>
                </a:lnTo>
                <a:lnTo>
                  <a:pt x="43554" y="9778"/>
                </a:lnTo>
                <a:close/>
              </a:path>
              <a:path w="52070" h="83820">
                <a:moveTo>
                  <a:pt x="31765" y="4444"/>
                </a:moveTo>
                <a:lnTo>
                  <a:pt x="25359" y="16128"/>
                </a:lnTo>
                <a:lnTo>
                  <a:pt x="30316" y="16128"/>
                </a:lnTo>
                <a:lnTo>
                  <a:pt x="30394" y="15493"/>
                </a:lnTo>
                <a:lnTo>
                  <a:pt x="31161" y="11429"/>
                </a:lnTo>
                <a:lnTo>
                  <a:pt x="31535" y="9778"/>
                </a:lnTo>
                <a:lnTo>
                  <a:pt x="43554" y="9778"/>
                </a:lnTo>
                <a:lnTo>
                  <a:pt x="43989" y="9270"/>
                </a:lnTo>
                <a:lnTo>
                  <a:pt x="45611" y="7492"/>
                </a:lnTo>
                <a:lnTo>
                  <a:pt x="46287" y="6857"/>
                </a:lnTo>
                <a:lnTo>
                  <a:pt x="37112" y="6857"/>
                </a:lnTo>
                <a:lnTo>
                  <a:pt x="36606" y="6476"/>
                </a:lnTo>
                <a:lnTo>
                  <a:pt x="34364" y="5206"/>
                </a:lnTo>
                <a:lnTo>
                  <a:pt x="33375" y="4825"/>
                </a:lnTo>
                <a:lnTo>
                  <a:pt x="31765" y="4444"/>
                </a:lnTo>
                <a:close/>
              </a:path>
              <a:path w="52070" h="83820">
                <a:moveTo>
                  <a:pt x="46634" y="0"/>
                </a:moveTo>
                <a:lnTo>
                  <a:pt x="41011" y="2666"/>
                </a:lnTo>
                <a:lnTo>
                  <a:pt x="40263" y="3301"/>
                </a:lnTo>
                <a:lnTo>
                  <a:pt x="39516" y="4063"/>
                </a:lnTo>
                <a:lnTo>
                  <a:pt x="38722" y="4825"/>
                </a:lnTo>
                <a:lnTo>
                  <a:pt x="37940" y="5841"/>
                </a:lnTo>
                <a:lnTo>
                  <a:pt x="37112" y="6857"/>
                </a:lnTo>
                <a:lnTo>
                  <a:pt x="46287" y="6857"/>
                </a:lnTo>
                <a:lnTo>
                  <a:pt x="47370" y="5841"/>
                </a:lnTo>
                <a:lnTo>
                  <a:pt x="48359" y="4953"/>
                </a:lnTo>
                <a:lnTo>
                  <a:pt x="50406" y="3175"/>
                </a:lnTo>
                <a:lnTo>
                  <a:pt x="51544" y="2286"/>
                </a:lnTo>
                <a:lnTo>
                  <a:pt x="51268" y="2032"/>
                </a:lnTo>
                <a:lnTo>
                  <a:pt x="50521" y="1270"/>
                </a:lnTo>
                <a:lnTo>
                  <a:pt x="49969" y="1016"/>
                </a:lnTo>
                <a:lnTo>
                  <a:pt x="49302" y="635"/>
                </a:lnTo>
                <a:lnTo>
                  <a:pt x="48520" y="254"/>
                </a:lnTo>
                <a:lnTo>
                  <a:pt x="4663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29975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8560" y="0"/>
                </a:moveTo>
                <a:lnTo>
                  <a:pt x="14972" y="2233"/>
                </a:lnTo>
                <a:lnTo>
                  <a:pt x="13880" y="3012"/>
                </a:lnTo>
                <a:lnTo>
                  <a:pt x="12741" y="3790"/>
                </a:lnTo>
                <a:lnTo>
                  <a:pt x="0" y="9906"/>
                </a:lnTo>
                <a:lnTo>
                  <a:pt x="1575" y="9986"/>
                </a:lnTo>
                <a:lnTo>
                  <a:pt x="18470" y="2233"/>
                </a:lnTo>
                <a:lnTo>
                  <a:pt x="18560" y="0"/>
                </a:lnTo>
                <a:close/>
              </a:path>
              <a:path w="19050" h="10160">
                <a:moveTo>
                  <a:pt x="17410" y="389"/>
                </a:moveTo>
                <a:lnTo>
                  <a:pt x="16467" y="1133"/>
                </a:lnTo>
                <a:lnTo>
                  <a:pt x="15466" y="1874"/>
                </a:lnTo>
                <a:lnTo>
                  <a:pt x="16594" y="1053"/>
                </a:lnTo>
                <a:lnTo>
                  <a:pt x="17341" y="46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92820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39" h="49529">
                <a:moveTo>
                  <a:pt x="25043" y="13207"/>
                </a:moveTo>
                <a:lnTo>
                  <a:pt x="24296" y="13207"/>
                </a:lnTo>
                <a:lnTo>
                  <a:pt x="22685" y="13461"/>
                </a:lnTo>
                <a:lnTo>
                  <a:pt x="22252" y="13715"/>
                </a:lnTo>
                <a:lnTo>
                  <a:pt x="21427" y="13969"/>
                </a:lnTo>
                <a:lnTo>
                  <a:pt x="20640" y="14477"/>
                </a:lnTo>
                <a:lnTo>
                  <a:pt x="20247" y="14858"/>
                </a:lnTo>
                <a:lnTo>
                  <a:pt x="19540" y="15493"/>
                </a:lnTo>
                <a:lnTo>
                  <a:pt x="18596" y="17017"/>
                </a:lnTo>
                <a:lnTo>
                  <a:pt x="18317" y="17652"/>
                </a:lnTo>
                <a:lnTo>
                  <a:pt x="17888" y="18922"/>
                </a:lnTo>
                <a:lnTo>
                  <a:pt x="18045" y="19176"/>
                </a:lnTo>
                <a:lnTo>
                  <a:pt x="18399" y="20065"/>
                </a:lnTo>
                <a:lnTo>
                  <a:pt x="18517" y="20446"/>
                </a:lnTo>
                <a:lnTo>
                  <a:pt x="18584" y="22732"/>
                </a:lnTo>
                <a:lnTo>
                  <a:pt x="18488" y="23367"/>
                </a:lnTo>
                <a:lnTo>
                  <a:pt x="11441" y="32511"/>
                </a:lnTo>
                <a:lnTo>
                  <a:pt x="10654" y="33019"/>
                </a:lnTo>
                <a:lnTo>
                  <a:pt x="0" y="49148"/>
                </a:lnTo>
                <a:lnTo>
                  <a:pt x="1572" y="47243"/>
                </a:lnTo>
                <a:lnTo>
                  <a:pt x="2436" y="46354"/>
                </a:lnTo>
                <a:lnTo>
                  <a:pt x="3459" y="45211"/>
                </a:lnTo>
                <a:lnTo>
                  <a:pt x="4638" y="44195"/>
                </a:lnTo>
                <a:lnTo>
                  <a:pt x="5307" y="43687"/>
                </a:lnTo>
                <a:lnTo>
                  <a:pt x="6722" y="42544"/>
                </a:lnTo>
                <a:lnTo>
                  <a:pt x="16944" y="38734"/>
                </a:lnTo>
                <a:lnTo>
                  <a:pt x="28805" y="38734"/>
                </a:lnTo>
                <a:lnTo>
                  <a:pt x="28936" y="38607"/>
                </a:lnTo>
                <a:lnTo>
                  <a:pt x="30843" y="34543"/>
                </a:lnTo>
                <a:lnTo>
                  <a:pt x="12580" y="34543"/>
                </a:lnTo>
                <a:lnTo>
                  <a:pt x="13721" y="33654"/>
                </a:lnTo>
                <a:lnTo>
                  <a:pt x="23077" y="19430"/>
                </a:lnTo>
                <a:lnTo>
                  <a:pt x="29157" y="19430"/>
                </a:lnTo>
                <a:lnTo>
                  <a:pt x="30313" y="17271"/>
                </a:lnTo>
                <a:lnTo>
                  <a:pt x="31361" y="14858"/>
                </a:lnTo>
                <a:lnTo>
                  <a:pt x="31846" y="13588"/>
                </a:lnTo>
                <a:lnTo>
                  <a:pt x="27560" y="13588"/>
                </a:lnTo>
                <a:lnTo>
                  <a:pt x="26341" y="13334"/>
                </a:lnTo>
                <a:lnTo>
                  <a:pt x="25043" y="13207"/>
                </a:lnTo>
                <a:close/>
              </a:path>
              <a:path w="53339" h="49529">
                <a:moveTo>
                  <a:pt x="28805" y="38734"/>
                </a:moveTo>
                <a:lnTo>
                  <a:pt x="18045" y="38734"/>
                </a:lnTo>
                <a:lnTo>
                  <a:pt x="19186" y="38861"/>
                </a:lnTo>
                <a:lnTo>
                  <a:pt x="20325" y="38861"/>
                </a:lnTo>
                <a:lnTo>
                  <a:pt x="21505" y="39115"/>
                </a:lnTo>
                <a:lnTo>
                  <a:pt x="21898" y="39369"/>
                </a:lnTo>
                <a:lnTo>
                  <a:pt x="23550" y="40004"/>
                </a:lnTo>
                <a:lnTo>
                  <a:pt x="24728" y="40258"/>
                </a:lnTo>
                <a:lnTo>
                  <a:pt x="25554" y="40258"/>
                </a:lnTo>
                <a:lnTo>
                  <a:pt x="25986" y="40131"/>
                </a:lnTo>
                <a:lnTo>
                  <a:pt x="26420" y="40131"/>
                </a:lnTo>
                <a:lnTo>
                  <a:pt x="27285" y="39877"/>
                </a:lnTo>
                <a:lnTo>
                  <a:pt x="27717" y="39623"/>
                </a:lnTo>
                <a:lnTo>
                  <a:pt x="28543" y="38988"/>
                </a:lnTo>
                <a:lnTo>
                  <a:pt x="28805" y="38734"/>
                </a:lnTo>
                <a:close/>
              </a:path>
              <a:path w="53339" h="49529">
                <a:moveTo>
                  <a:pt x="49264" y="0"/>
                </a:moveTo>
                <a:lnTo>
                  <a:pt x="47999" y="0"/>
                </a:lnTo>
                <a:lnTo>
                  <a:pt x="47769" y="126"/>
                </a:lnTo>
                <a:lnTo>
                  <a:pt x="48160" y="254"/>
                </a:lnTo>
                <a:lnTo>
                  <a:pt x="48356" y="254"/>
                </a:lnTo>
                <a:lnTo>
                  <a:pt x="48747" y="508"/>
                </a:lnTo>
                <a:lnTo>
                  <a:pt x="49023" y="889"/>
                </a:lnTo>
                <a:lnTo>
                  <a:pt x="49264" y="1270"/>
                </a:lnTo>
                <a:lnTo>
                  <a:pt x="49345" y="3048"/>
                </a:lnTo>
                <a:lnTo>
                  <a:pt x="49184" y="3683"/>
                </a:lnTo>
                <a:lnTo>
                  <a:pt x="40352" y="14096"/>
                </a:lnTo>
                <a:lnTo>
                  <a:pt x="38454" y="16001"/>
                </a:lnTo>
                <a:lnTo>
                  <a:pt x="32831" y="20827"/>
                </a:lnTo>
                <a:lnTo>
                  <a:pt x="31221" y="22097"/>
                </a:lnTo>
                <a:lnTo>
                  <a:pt x="29486" y="23367"/>
                </a:lnTo>
                <a:lnTo>
                  <a:pt x="27717" y="24764"/>
                </a:lnTo>
                <a:lnTo>
                  <a:pt x="25830" y="26161"/>
                </a:lnTo>
                <a:lnTo>
                  <a:pt x="23864" y="27431"/>
                </a:lnTo>
                <a:lnTo>
                  <a:pt x="21780" y="28955"/>
                </a:lnTo>
                <a:lnTo>
                  <a:pt x="19618" y="30352"/>
                </a:lnTo>
                <a:lnTo>
                  <a:pt x="17377" y="31749"/>
                </a:lnTo>
                <a:lnTo>
                  <a:pt x="12580" y="34543"/>
                </a:lnTo>
                <a:lnTo>
                  <a:pt x="30843" y="34543"/>
                </a:lnTo>
                <a:lnTo>
                  <a:pt x="31014" y="33654"/>
                </a:lnTo>
                <a:lnTo>
                  <a:pt x="31336" y="31368"/>
                </a:lnTo>
                <a:lnTo>
                  <a:pt x="43284" y="31368"/>
                </a:lnTo>
                <a:lnTo>
                  <a:pt x="47666" y="27050"/>
                </a:lnTo>
                <a:lnTo>
                  <a:pt x="47547" y="24510"/>
                </a:lnTo>
                <a:lnTo>
                  <a:pt x="47217" y="23367"/>
                </a:lnTo>
                <a:lnTo>
                  <a:pt x="46550" y="21970"/>
                </a:lnTo>
                <a:lnTo>
                  <a:pt x="45985" y="21081"/>
                </a:lnTo>
                <a:lnTo>
                  <a:pt x="44860" y="19557"/>
                </a:lnTo>
                <a:lnTo>
                  <a:pt x="45297" y="19430"/>
                </a:lnTo>
                <a:lnTo>
                  <a:pt x="46355" y="18795"/>
                </a:lnTo>
                <a:lnTo>
                  <a:pt x="47850" y="17652"/>
                </a:lnTo>
                <a:lnTo>
                  <a:pt x="48241" y="17271"/>
                </a:lnTo>
                <a:lnTo>
                  <a:pt x="48678" y="16890"/>
                </a:lnTo>
                <a:lnTo>
                  <a:pt x="52875" y="8255"/>
                </a:lnTo>
                <a:lnTo>
                  <a:pt x="52806" y="2921"/>
                </a:lnTo>
                <a:lnTo>
                  <a:pt x="49690" y="127"/>
                </a:lnTo>
                <a:lnTo>
                  <a:pt x="49264" y="0"/>
                </a:lnTo>
                <a:close/>
              </a:path>
              <a:path w="53339" h="49529">
                <a:moveTo>
                  <a:pt x="43284" y="31368"/>
                </a:moveTo>
                <a:lnTo>
                  <a:pt x="31336" y="31368"/>
                </a:lnTo>
                <a:lnTo>
                  <a:pt x="31486" y="31495"/>
                </a:lnTo>
                <a:lnTo>
                  <a:pt x="32038" y="31622"/>
                </a:lnTo>
                <a:lnTo>
                  <a:pt x="32981" y="32003"/>
                </a:lnTo>
                <a:lnTo>
                  <a:pt x="33578" y="32130"/>
                </a:lnTo>
                <a:lnTo>
                  <a:pt x="35936" y="32257"/>
                </a:lnTo>
                <a:lnTo>
                  <a:pt x="38017" y="32257"/>
                </a:lnTo>
                <a:lnTo>
                  <a:pt x="40455" y="32003"/>
                </a:lnTo>
                <a:lnTo>
                  <a:pt x="43284" y="31368"/>
                </a:lnTo>
                <a:close/>
              </a:path>
              <a:path w="53339" h="49529">
                <a:moveTo>
                  <a:pt x="29157" y="19430"/>
                </a:moveTo>
                <a:lnTo>
                  <a:pt x="23077" y="19430"/>
                </a:lnTo>
                <a:lnTo>
                  <a:pt x="23353" y="19557"/>
                </a:lnTo>
                <a:lnTo>
                  <a:pt x="23707" y="20065"/>
                </a:lnTo>
                <a:lnTo>
                  <a:pt x="23884" y="20446"/>
                </a:lnTo>
                <a:lnTo>
                  <a:pt x="23982" y="20827"/>
                </a:lnTo>
                <a:lnTo>
                  <a:pt x="24099" y="25526"/>
                </a:lnTo>
                <a:lnTo>
                  <a:pt x="25554" y="24256"/>
                </a:lnTo>
                <a:lnTo>
                  <a:pt x="26734" y="22986"/>
                </a:lnTo>
                <a:lnTo>
                  <a:pt x="27491" y="21970"/>
                </a:lnTo>
                <a:lnTo>
                  <a:pt x="28818" y="20065"/>
                </a:lnTo>
                <a:lnTo>
                  <a:pt x="29157" y="19430"/>
                </a:lnTo>
                <a:close/>
              </a:path>
              <a:path w="53339" h="49529">
                <a:moveTo>
                  <a:pt x="39530" y="9651"/>
                </a:moveTo>
                <a:lnTo>
                  <a:pt x="33176" y="9651"/>
                </a:lnTo>
                <a:lnTo>
                  <a:pt x="33532" y="9778"/>
                </a:lnTo>
                <a:lnTo>
                  <a:pt x="33774" y="9905"/>
                </a:lnTo>
                <a:lnTo>
                  <a:pt x="35349" y="16509"/>
                </a:lnTo>
                <a:lnTo>
                  <a:pt x="35223" y="17906"/>
                </a:lnTo>
                <a:lnTo>
                  <a:pt x="36246" y="17144"/>
                </a:lnTo>
                <a:lnTo>
                  <a:pt x="39484" y="9905"/>
                </a:lnTo>
                <a:lnTo>
                  <a:pt x="39530" y="9651"/>
                </a:lnTo>
                <a:close/>
              </a:path>
              <a:path w="53339" h="49529">
                <a:moveTo>
                  <a:pt x="36246" y="4444"/>
                </a:moveTo>
                <a:lnTo>
                  <a:pt x="35775" y="4444"/>
                </a:lnTo>
                <a:lnTo>
                  <a:pt x="34751" y="4571"/>
                </a:lnTo>
                <a:lnTo>
                  <a:pt x="33693" y="4825"/>
                </a:lnTo>
                <a:lnTo>
                  <a:pt x="33142" y="5079"/>
                </a:lnTo>
                <a:lnTo>
                  <a:pt x="32636" y="5206"/>
                </a:lnTo>
                <a:lnTo>
                  <a:pt x="27560" y="13588"/>
                </a:lnTo>
                <a:lnTo>
                  <a:pt x="31846" y="13588"/>
                </a:lnTo>
                <a:lnTo>
                  <a:pt x="32477" y="11683"/>
                </a:lnTo>
                <a:lnTo>
                  <a:pt x="33061" y="9651"/>
                </a:lnTo>
                <a:lnTo>
                  <a:pt x="39530" y="9651"/>
                </a:lnTo>
                <a:lnTo>
                  <a:pt x="39851" y="7365"/>
                </a:lnTo>
                <a:lnTo>
                  <a:pt x="39903" y="6349"/>
                </a:lnTo>
                <a:lnTo>
                  <a:pt x="39984" y="5460"/>
                </a:lnTo>
                <a:lnTo>
                  <a:pt x="39547" y="5206"/>
                </a:lnTo>
                <a:lnTo>
                  <a:pt x="38408" y="4825"/>
                </a:lnTo>
                <a:lnTo>
                  <a:pt x="36246" y="44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0886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4">
                <a:moveTo>
                  <a:pt x="2436" y="0"/>
                </a:moveTo>
                <a:lnTo>
                  <a:pt x="0" y="2576"/>
                </a:lnTo>
                <a:lnTo>
                  <a:pt x="4128" y="6379"/>
                </a:lnTo>
                <a:lnTo>
                  <a:pt x="6526" y="3790"/>
                </a:lnTo>
                <a:lnTo>
                  <a:pt x="2436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51577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5" h="85090">
                <a:moveTo>
                  <a:pt x="6132" y="21081"/>
                </a:moveTo>
                <a:lnTo>
                  <a:pt x="0" y="28955"/>
                </a:lnTo>
                <a:lnTo>
                  <a:pt x="202" y="29717"/>
                </a:lnTo>
                <a:lnTo>
                  <a:pt x="550" y="30606"/>
                </a:lnTo>
                <a:lnTo>
                  <a:pt x="942" y="31368"/>
                </a:lnTo>
                <a:lnTo>
                  <a:pt x="1454" y="32003"/>
                </a:lnTo>
                <a:lnTo>
                  <a:pt x="2005" y="32765"/>
                </a:lnTo>
                <a:lnTo>
                  <a:pt x="11401" y="39750"/>
                </a:lnTo>
                <a:lnTo>
                  <a:pt x="11125" y="40766"/>
                </a:lnTo>
                <a:lnTo>
                  <a:pt x="11014" y="41401"/>
                </a:lnTo>
                <a:lnTo>
                  <a:pt x="10924" y="43814"/>
                </a:lnTo>
                <a:lnTo>
                  <a:pt x="11047" y="44703"/>
                </a:lnTo>
                <a:lnTo>
                  <a:pt x="19107" y="53212"/>
                </a:lnTo>
                <a:lnTo>
                  <a:pt x="20169" y="53720"/>
                </a:lnTo>
                <a:lnTo>
                  <a:pt x="21741" y="54355"/>
                </a:lnTo>
                <a:lnTo>
                  <a:pt x="22370" y="54482"/>
                </a:lnTo>
                <a:lnTo>
                  <a:pt x="23707" y="55371"/>
                </a:lnTo>
                <a:lnTo>
                  <a:pt x="33850" y="79502"/>
                </a:lnTo>
                <a:lnTo>
                  <a:pt x="33733" y="80899"/>
                </a:lnTo>
                <a:lnTo>
                  <a:pt x="33614" y="81915"/>
                </a:lnTo>
                <a:lnTo>
                  <a:pt x="33457" y="82804"/>
                </a:lnTo>
                <a:lnTo>
                  <a:pt x="35344" y="85090"/>
                </a:lnTo>
                <a:lnTo>
                  <a:pt x="39708" y="58547"/>
                </a:lnTo>
                <a:lnTo>
                  <a:pt x="32475" y="58547"/>
                </a:lnTo>
                <a:lnTo>
                  <a:pt x="31176" y="56515"/>
                </a:lnTo>
                <a:lnTo>
                  <a:pt x="24414" y="48514"/>
                </a:lnTo>
                <a:lnTo>
                  <a:pt x="23511" y="47625"/>
                </a:lnTo>
                <a:lnTo>
                  <a:pt x="22685" y="47117"/>
                </a:lnTo>
                <a:lnTo>
                  <a:pt x="21308" y="46100"/>
                </a:lnTo>
                <a:lnTo>
                  <a:pt x="20758" y="45846"/>
                </a:lnTo>
                <a:lnTo>
                  <a:pt x="19775" y="45338"/>
                </a:lnTo>
                <a:lnTo>
                  <a:pt x="20365" y="45084"/>
                </a:lnTo>
                <a:lnTo>
                  <a:pt x="21427" y="44957"/>
                </a:lnTo>
                <a:lnTo>
                  <a:pt x="21898" y="44831"/>
                </a:lnTo>
                <a:lnTo>
                  <a:pt x="22802" y="44704"/>
                </a:lnTo>
                <a:lnTo>
                  <a:pt x="24716" y="44704"/>
                </a:lnTo>
                <a:lnTo>
                  <a:pt x="24021" y="43688"/>
                </a:lnTo>
                <a:lnTo>
                  <a:pt x="17456" y="36702"/>
                </a:lnTo>
                <a:lnTo>
                  <a:pt x="16551" y="35940"/>
                </a:lnTo>
                <a:lnTo>
                  <a:pt x="4481" y="29209"/>
                </a:lnTo>
                <a:lnTo>
                  <a:pt x="3892" y="28955"/>
                </a:lnTo>
                <a:lnTo>
                  <a:pt x="5700" y="28320"/>
                </a:lnTo>
                <a:lnTo>
                  <a:pt x="7312" y="27939"/>
                </a:lnTo>
                <a:lnTo>
                  <a:pt x="8060" y="27812"/>
                </a:lnTo>
                <a:lnTo>
                  <a:pt x="11866" y="27812"/>
                </a:lnTo>
                <a:lnTo>
                  <a:pt x="11441" y="26923"/>
                </a:lnTo>
                <a:lnTo>
                  <a:pt x="6408" y="21208"/>
                </a:lnTo>
                <a:lnTo>
                  <a:pt x="6132" y="21081"/>
                </a:lnTo>
                <a:close/>
              </a:path>
              <a:path w="40005" h="85090">
                <a:moveTo>
                  <a:pt x="9986" y="0"/>
                </a:moveTo>
                <a:lnTo>
                  <a:pt x="8531" y="0"/>
                </a:lnTo>
                <a:lnTo>
                  <a:pt x="7470" y="126"/>
                </a:lnTo>
                <a:lnTo>
                  <a:pt x="7076" y="253"/>
                </a:lnTo>
                <a:lnTo>
                  <a:pt x="6997" y="4571"/>
                </a:lnTo>
                <a:lnTo>
                  <a:pt x="7118" y="5841"/>
                </a:lnTo>
                <a:lnTo>
                  <a:pt x="20169" y="33655"/>
                </a:lnTo>
                <a:lnTo>
                  <a:pt x="20325" y="33909"/>
                </a:lnTo>
                <a:lnTo>
                  <a:pt x="32475" y="58547"/>
                </a:lnTo>
                <a:lnTo>
                  <a:pt x="39708" y="58547"/>
                </a:lnTo>
                <a:lnTo>
                  <a:pt x="35344" y="50673"/>
                </a:lnTo>
                <a:lnTo>
                  <a:pt x="34621" y="49149"/>
                </a:lnTo>
                <a:lnTo>
                  <a:pt x="34356" y="48514"/>
                </a:lnTo>
                <a:lnTo>
                  <a:pt x="33772" y="46863"/>
                </a:lnTo>
                <a:lnTo>
                  <a:pt x="33457" y="45720"/>
                </a:lnTo>
                <a:lnTo>
                  <a:pt x="33216" y="43942"/>
                </a:lnTo>
                <a:lnTo>
                  <a:pt x="33339" y="40894"/>
                </a:lnTo>
                <a:lnTo>
                  <a:pt x="33575" y="39878"/>
                </a:lnTo>
                <a:lnTo>
                  <a:pt x="34426" y="37846"/>
                </a:lnTo>
                <a:lnTo>
                  <a:pt x="34676" y="36957"/>
                </a:lnTo>
                <a:lnTo>
                  <a:pt x="34864" y="35941"/>
                </a:lnTo>
                <a:lnTo>
                  <a:pt x="34754" y="32766"/>
                </a:lnTo>
                <a:lnTo>
                  <a:pt x="34243" y="31496"/>
                </a:lnTo>
                <a:lnTo>
                  <a:pt x="34027" y="31242"/>
                </a:lnTo>
                <a:lnTo>
                  <a:pt x="27795" y="31242"/>
                </a:lnTo>
                <a:lnTo>
                  <a:pt x="27560" y="30988"/>
                </a:lnTo>
                <a:lnTo>
                  <a:pt x="27343" y="30226"/>
                </a:lnTo>
                <a:lnTo>
                  <a:pt x="27225" y="29718"/>
                </a:lnTo>
                <a:lnTo>
                  <a:pt x="27012" y="24003"/>
                </a:lnTo>
                <a:lnTo>
                  <a:pt x="26761" y="21590"/>
                </a:lnTo>
                <a:lnTo>
                  <a:pt x="15176" y="14859"/>
                </a:lnTo>
                <a:lnTo>
                  <a:pt x="15018" y="14605"/>
                </a:lnTo>
                <a:lnTo>
                  <a:pt x="14905" y="14351"/>
                </a:lnTo>
                <a:lnTo>
                  <a:pt x="14625" y="13335"/>
                </a:lnTo>
                <a:lnTo>
                  <a:pt x="14750" y="11303"/>
                </a:lnTo>
                <a:lnTo>
                  <a:pt x="14625" y="5842"/>
                </a:lnTo>
                <a:lnTo>
                  <a:pt x="13092" y="1905"/>
                </a:lnTo>
                <a:lnTo>
                  <a:pt x="12738" y="1397"/>
                </a:lnTo>
                <a:lnTo>
                  <a:pt x="11990" y="762"/>
                </a:lnTo>
                <a:lnTo>
                  <a:pt x="11598" y="635"/>
                </a:lnTo>
                <a:lnTo>
                  <a:pt x="11165" y="381"/>
                </a:lnTo>
                <a:lnTo>
                  <a:pt x="9986" y="0"/>
                </a:lnTo>
                <a:close/>
              </a:path>
              <a:path w="40005" h="85090">
                <a:moveTo>
                  <a:pt x="36445" y="50419"/>
                </a:moveTo>
                <a:lnTo>
                  <a:pt x="36169" y="50419"/>
                </a:lnTo>
                <a:lnTo>
                  <a:pt x="35344" y="50673"/>
                </a:lnTo>
                <a:lnTo>
                  <a:pt x="37035" y="50673"/>
                </a:lnTo>
                <a:lnTo>
                  <a:pt x="36445" y="50419"/>
                </a:lnTo>
                <a:close/>
              </a:path>
              <a:path w="40005" h="85090">
                <a:moveTo>
                  <a:pt x="24716" y="44704"/>
                </a:moveTo>
                <a:lnTo>
                  <a:pt x="23195" y="44704"/>
                </a:lnTo>
                <a:lnTo>
                  <a:pt x="24140" y="44831"/>
                </a:lnTo>
                <a:lnTo>
                  <a:pt x="24611" y="44958"/>
                </a:lnTo>
                <a:lnTo>
                  <a:pt x="24965" y="45085"/>
                </a:lnTo>
                <a:lnTo>
                  <a:pt x="24716" y="44704"/>
                </a:lnTo>
                <a:close/>
              </a:path>
              <a:path w="40005" h="85090">
                <a:moveTo>
                  <a:pt x="30666" y="29083"/>
                </a:moveTo>
                <a:lnTo>
                  <a:pt x="28228" y="30861"/>
                </a:lnTo>
                <a:lnTo>
                  <a:pt x="27992" y="31115"/>
                </a:lnTo>
                <a:lnTo>
                  <a:pt x="34027" y="31242"/>
                </a:lnTo>
                <a:lnTo>
                  <a:pt x="33339" y="30480"/>
                </a:lnTo>
                <a:lnTo>
                  <a:pt x="32868" y="30099"/>
                </a:lnTo>
                <a:lnTo>
                  <a:pt x="31963" y="29464"/>
                </a:lnTo>
                <a:lnTo>
                  <a:pt x="31295" y="29210"/>
                </a:lnTo>
                <a:lnTo>
                  <a:pt x="30666" y="29083"/>
                </a:lnTo>
                <a:close/>
              </a:path>
              <a:path w="40005" h="85090">
                <a:moveTo>
                  <a:pt x="11866" y="27812"/>
                </a:moveTo>
                <a:lnTo>
                  <a:pt x="10418" y="27812"/>
                </a:lnTo>
                <a:lnTo>
                  <a:pt x="11244" y="27939"/>
                </a:lnTo>
                <a:lnTo>
                  <a:pt x="11990" y="28193"/>
                </a:lnTo>
                <a:lnTo>
                  <a:pt x="12109" y="28320"/>
                </a:lnTo>
                <a:lnTo>
                  <a:pt x="11866" y="27812"/>
                </a:lnTo>
                <a:close/>
              </a:path>
              <a:path w="40005" h="85090">
                <a:moveTo>
                  <a:pt x="21191" y="11303"/>
                </a:moveTo>
                <a:lnTo>
                  <a:pt x="16001" y="14351"/>
                </a:lnTo>
                <a:lnTo>
                  <a:pt x="15608" y="14859"/>
                </a:lnTo>
                <a:lnTo>
                  <a:pt x="24867" y="14859"/>
                </a:lnTo>
                <a:lnTo>
                  <a:pt x="24140" y="13716"/>
                </a:lnTo>
                <a:lnTo>
                  <a:pt x="23550" y="12954"/>
                </a:lnTo>
                <a:lnTo>
                  <a:pt x="22960" y="12319"/>
                </a:lnTo>
                <a:lnTo>
                  <a:pt x="21937" y="11684"/>
                </a:lnTo>
                <a:lnTo>
                  <a:pt x="21191" y="1130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37030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09">
                <a:moveTo>
                  <a:pt x="1493" y="0"/>
                </a:moveTo>
                <a:lnTo>
                  <a:pt x="0" y="80"/>
                </a:lnTo>
                <a:lnTo>
                  <a:pt x="11" y="1878"/>
                </a:lnTo>
                <a:lnTo>
                  <a:pt x="235" y="3092"/>
                </a:lnTo>
                <a:lnTo>
                  <a:pt x="7470" y="16445"/>
                </a:lnTo>
                <a:lnTo>
                  <a:pt x="7374" y="15426"/>
                </a:lnTo>
                <a:lnTo>
                  <a:pt x="7470" y="10811"/>
                </a:lnTo>
                <a:lnTo>
                  <a:pt x="7588" y="9906"/>
                </a:lnTo>
                <a:lnTo>
                  <a:pt x="8021" y="8028"/>
                </a:lnTo>
                <a:lnTo>
                  <a:pt x="8295" y="7089"/>
                </a:lnTo>
                <a:lnTo>
                  <a:pt x="8650" y="6115"/>
                </a:lnTo>
                <a:lnTo>
                  <a:pt x="8499" y="5096"/>
                </a:lnTo>
                <a:lnTo>
                  <a:pt x="7076" y="2198"/>
                </a:lnTo>
                <a:lnTo>
                  <a:pt x="6841" y="1878"/>
                </a:lnTo>
                <a:lnTo>
                  <a:pt x="2831" y="80"/>
                </a:lnTo>
                <a:lnTo>
                  <a:pt x="149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698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59098" y="99821"/>
                </a:moveTo>
                <a:lnTo>
                  <a:pt x="21663" y="99821"/>
                </a:lnTo>
                <a:lnTo>
                  <a:pt x="21819" y="100329"/>
                </a:lnTo>
                <a:lnTo>
                  <a:pt x="21966" y="100710"/>
                </a:lnTo>
                <a:lnTo>
                  <a:pt x="22960" y="102488"/>
                </a:lnTo>
                <a:lnTo>
                  <a:pt x="23509" y="103250"/>
                </a:lnTo>
                <a:lnTo>
                  <a:pt x="23824" y="103504"/>
                </a:lnTo>
                <a:lnTo>
                  <a:pt x="24689" y="104266"/>
                </a:lnTo>
                <a:lnTo>
                  <a:pt x="25908" y="104901"/>
                </a:lnTo>
                <a:lnTo>
                  <a:pt x="27048" y="105282"/>
                </a:lnTo>
                <a:lnTo>
                  <a:pt x="27560" y="105409"/>
                </a:lnTo>
                <a:lnTo>
                  <a:pt x="28857" y="105663"/>
                </a:lnTo>
                <a:lnTo>
                  <a:pt x="28267" y="109092"/>
                </a:lnTo>
                <a:lnTo>
                  <a:pt x="28175" y="109981"/>
                </a:lnTo>
                <a:lnTo>
                  <a:pt x="28070" y="115823"/>
                </a:lnTo>
                <a:lnTo>
                  <a:pt x="28189" y="116839"/>
                </a:lnTo>
                <a:lnTo>
                  <a:pt x="31098" y="122427"/>
                </a:lnTo>
                <a:lnTo>
                  <a:pt x="31924" y="123062"/>
                </a:lnTo>
                <a:lnTo>
                  <a:pt x="32356" y="123189"/>
                </a:lnTo>
                <a:lnTo>
                  <a:pt x="33143" y="123570"/>
                </a:lnTo>
                <a:lnTo>
                  <a:pt x="33889" y="123697"/>
                </a:lnTo>
                <a:lnTo>
                  <a:pt x="35501" y="123697"/>
                </a:lnTo>
                <a:lnTo>
                  <a:pt x="36681" y="123316"/>
                </a:lnTo>
                <a:lnTo>
                  <a:pt x="38765" y="122681"/>
                </a:lnTo>
                <a:lnTo>
                  <a:pt x="40612" y="121919"/>
                </a:lnTo>
                <a:lnTo>
                  <a:pt x="43561" y="120268"/>
                </a:lnTo>
                <a:lnTo>
                  <a:pt x="44701" y="119506"/>
                </a:lnTo>
                <a:lnTo>
                  <a:pt x="45213" y="118998"/>
                </a:lnTo>
                <a:lnTo>
                  <a:pt x="46077" y="118236"/>
                </a:lnTo>
                <a:lnTo>
                  <a:pt x="46431" y="117855"/>
                </a:lnTo>
                <a:lnTo>
                  <a:pt x="46746" y="117347"/>
                </a:lnTo>
                <a:lnTo>
                  <a:pt x="47532" y="116331"/>
                </a:lnTo>
                <a:lnTo>
                  <a:pt x="48043" y="115315"/>
                </a:lnTo>
                <a:lnTo>
                  <a:pt x="48273" y="114680"/>
                </a:lnTo>
                <a:lnTo>
                  <a:pt x="48475" y="113918"/>
                </a:lnTo>
                <a:lnTo>
                  <a:pt x="48475" y="113664"/>
                </a:lnTo>
                <a:lnTo>
                  <a:pt x="53532" y="113664"/>
                </a:lnTo>
                <a:lnTo>
                  <a:pt x="59433" y="103504"/>
                </a:lnTo>
                <a:lnTo>
                  <a:pt x="59339" y="101218"/>
                </a:lnTo>
                <a:lnTo>
                  <a:pt x="59098" y="99821"/>
                </a:lnTo>
                <a:close/>
              </a:path>
              <a:path w="148590" h="123825">
                <a:moveTo>
                  <a:pt x="53532" y="113664"/>
                </a:moveTo>
                <a:lnTo>
                  <a:pt x="48475" y="113664"/>
                </a:lnTo>
                <a:lnTo>
                  <a:pt x="50559" y="113918"/>
                </a:lnTo>
                <a:lnTo>
                  <a:pt x="52368" y="113918"/>
                </a:lnTo>
                <a:lnTo>
                  <a:pt x="53158" y="113791"/>
                </a:lnTo>
                <a:lnTo>
                  <a:pt x="53532" y="113664"/>
                </a:lnTo>
                <a:close/>
              </a:path>
              <a:path w="148590" h="123825">
                <a:moveTo>
                  <a:pt x="31963" y="72135"/>
                </a:moveTo>
                <a:lnTo>
                  <a:pt x="25004" y="72135"/>
                </a:lnTo>
                <a:lnTo>
                  <a:pt x="21112" y="72516"/>
                </a:lnTo>
                <a:lnTo>
                  <a:pt x="18202" y="72897"/>
                </a:lnTo>
                <a:lnTo>
                  <a:pt x="17455" y="73151"/>
                </a:lnTo>
                <a:lnTo>
                  <a:pt x="16158" y="73532"/>
                </a:lnTo>
                <a:lnTo>
                  <a:pt x="15174" y="74040"/>
                </a:lnTo>
                <a:lnTo>
                  <a:pt x="14782" y="74167"/>
                </a:lnTo>
                <a:lnTo>
                  <a:pt x="14192" y="74675"/>
                </a:lnTo>
                <a:lnTo>
                  <a:pt x="13681" y="75310"/>
                </a:lnTo>
                <a:lnTo>
                  <a:pt x="13529" y="76961"/>
                </a:lnTo>
                <a:lnTo>
                  <a:pt x="13406" y="77596"/>
                </a:lnTo>
                <a:lnTo>
                  <a:pt x="14035" y="82803"/>
                </a:lnTo>
                <a:lnTo>
                  <a:pt x="14349" y="83184"/>
                </a:lnTo>
                <a:lnTo>
                  <a:pt x="12109" y="83565"/>
                </a:lnTo>
                <a:lnTo>
                  <a:pt x="9986" y="84073"/>
                </a:lnTo>
                <a:lnTo>
                  <a:pt x="8098" y="84454"/>
                </a:lnTo>
                <a:lnTo>
                  <a:pt x="6447" y="84962"/>
                </a:lnTo>
                <a:lnTo>
                  <a:pt x="5032" y="85597"/>
                </a:lnTo>
                <a:lnTo>
                  <a:pt x="3813" y="86105"/>
                </a:lnTo>
                <a:lnTo>
                  <a:pt x="0" y="92201"/>
                </a:lnTo>
                <a:lnTo>
                  <a:pt x="156" y="92963"/>
                </a:lnTo>
                <a:lnTo>
                  <a:pt x="9357" y="100964"/>
                </a:lnTo>
                <a:lnTo>
                  <a:pt x="11007" y="101345"/>
                </a:lnTo>
                <a:lnTo>
                  <a:pt x="11794" y="101472"/>
                </a:lnTo>
                <a:lnTo>
                  <a:pt x="13248" y="101599"/>
                </a:lnTo>
                <a:lnTo>
                  <a:pt x="16433" y="101599"/>
                </a:lnTo>
                <a:lnTo>
                  <a:pt x="17534" y="101345"/>
                </a:lnTo>
                <a:lnTo>
                  <a:pt x="18477" y="101218"/>
                </a:lnTo>
                <a:lnTo>
                  <a:pt x="19303" y="100964"/>
                </a:lnTo>
                <a:lnTo>
                  <a:pt x="20011" y="100710"/>
                </a:lnTo>
                <a:lnTo>
                  <a:pt x="21387" y="100075"/>
                </a:lnTo>
                <a:lnTo>
                  <a:pt x="21663" y="99821"/>
                </a:lnTo>
                <a:lnTo>
                  <a:pt x="59098" y="99821"/>
                </a:lnTo>
                <a:lnTo>
                  <a:pt x="58310" y="95249"/>
                </a:lnTo>
                <a:lnTo>
                  <a:pt x="66034" y="95249"/>
                </a:lnTo>
                <a:lnTo>
                  <a:pt x="66325" y="94995"/>
                </a:lnTo>
                <a:lnTo>
                  <a:pt x="66681" y="94487"/>
                </a:lnTo>
                <a:lnTo>
                  <a:pt x="66992" y="93852"/>
                </a:lnTo>
                <a:lnTo>
                  <a:pt x="67268" y="93344"/>
                </a:lnTo>
                <a:lnTo>
                  <a:pt x="67560" y="92201"/>
                </a:lnTo>
                <a:lnTo>
                  <a:pt x="67673" y="91566"/>
                </a:lnTo>
                <a:lnTo>
                  <a:pt x="67791" y="90169"/>
                </a:lnTo>
                <a:lnTo>
                  <a:pt x="67679" y="87248"/>
                </a:lnTo>
                <a:lnTo>
                  <a:pt x="67554" y="86105"/>
                </a:lnTo>
                <a:lnTo>
                  <a:pt x="67242" y="84200"/>
                </a:lnTo>
                <a:lnTo>
                  <a:pt x="67120" y="83565"/>
                </a:lnTo>
                <a:lnTo>
                  <a:pt x="66909" y="82676"/>
                </a:lnTo>
                <a:lnTo>
                  <a:pt x="66698" y="81533"/>
                </a:lnTo>
                <a:lnTo>
                  <a:pt x="66573" y="80644"/>
                </a:lnTo>
                <a:lnTo>
                  <a:pt x="66681" y="76453"/>
                </a:lnTo>
                <a:lnTo>
                  <a:pt x="66877" y="75564"/>
                </a:lnTo>
                <a:lnTo>
                  <a:pt x="67215" y="74675"/>
                </a:lnTo>
                <a:lnTo>
                  <a:pt x="67820" y="73532"/>
                </a:lnTo>
                <a:lnTo>
                  <a:pt x="68211" y="72897"/>
                </a:lnTo>
                <a:lnTo>
                  <a:pt x="68792" y="72262"/>
                </a:lnTo>
                <a:lnTo>
                  <a:pt x="34086" y="72262"/>
                </a:lnTo>
                <a:lnTo>
                  <a:pt x="31963" y="72135"/>
                </a:lnTo>
                <a:close/>
              </a:path>
              <a:path w="148590" h="123825">
                <a:moveTo>
                  <a:pt x="66034" y="95249"/>
                </a:moveTo>
                <a:lnTo>
                  <a:pt x="58310" y="95249"/>
                </a:lnTo>
                <a:lnTo>
                  <a:pt x="59529" y="95757"/>
                </a:lnTo>
                <a:lnTo>
                  <a:pt x="60621" y="96138"/>
                </a:lnTo>
                <a:lnTo>
                  <a:pt x="62553" y="96392"/>
                </a:lnTo>
                <a:lnTo>
                  <a:pt x="63381" y="96392"/>
                </a:lnTo>
                <a:lnTo>
                  <a:pt x="64795" y="96138"/>
                </a:lnTo>
                <a:lnTo>
                  <a:pt x="65382" y="95757"/>
                </a:lnTo>
                <a:lnTo>
                  <a:pt x="66034" y="95249"/>
                </a:lnTo>
                <a:close/>
              </a:path>
              <a:path w="148590" h="123825">
                <a:moveTo>
                  <a:pt x="102638" y="69087"/>
                </a:moveTo>
                <a:lnTo>
                  <a:pt x="74595" y="76453"/>
                </a:lnTo>
                <a:lnTo>
                  <a:pt x="74708" y="77596"/>
                </a:lnTo>
                <a:lnTo>
                  <a:pt x="74892" y="78612"/>
                </a:lnTo>
                <a:lnTo>
                  <a:pt x="75053" y="79120"/>
                </a:lnTo>
                <a:lnTo>
                  <a:pt x="74743" y="79374"/>
                </a:lnTo>
                <a:lnTo>
                  <a:pt x="70810" y="86867"/>
                </a:lnTo>
                <a:lnTo>
                  <a:pt x="70978" y="87375"/>
                </a:lnTo>
                <a:lnTo>
                  <a:pt x="81309" y="91185"/>
                </a:lnTo>
                <a:lnTo>
                  <a:pt x="82528" y="90931"/>
                </a:lnTo>
                <a:lnTo>
                  <a:pt x="87304" y="85724"/>
                </a:lnTo>
                <a:lnTo>
                  <a:pt x="87197" y="83692"/>
                </a:lnTo>
                <a:lnTo>
                  <a:pt x="86967" y="82930"/>
                </a:lnTo>
                <a:lnTo>
                  <a:pt x="86300" y="81787"/>
                </a:lnTo>
                <a:lnTo>
                  <a:pt x="85978" y="81533"/>
                </a:lnTo>
                <a:lnTo>
                  <a:pt x="85196" y="80771"/>
                </a:lnTo>
                <a:lnTo>
                  <a:pt x="84724" y="80517"/>
                </a:lnTo>
                <a:lnTo>
                  <a:pt x="83586" y="80009"/>
                </a:lnTo>
                <a:lnTo>
                  <a:pt x="82919" y="79755"/>
                </a:lnTo>
                <a:lnTo>
                  <a:pt x="81378" y="79501"/>
                </a:lnTo>
                <a:lnTo>
                  <a:pt x="80627" y="78231"/>
                </a:lnTo>
                <a:lnTo>
                  <a:pt x="80431" y="77850"/>
                </a:lnTo>
                <a:lnTo>
                  <a:pt x="80339" y="77596"/>
                </a:lnTo>
                <a:lnTo>
                  <a:pt x="80108" y="76453"/>
                </a:lnTo>
                <a:lnTo>
                  <a:pt x="80150" y="74675"/>
                </a:lnTo>
                <a:lnTo>
                  <a:pt x="80239" y="74294"/>
                </a:lnTo>
                <a:lnTo>
                  <a:pt x="80481" y="73532"/>
                </a:lnTo>
                <a:lnTo>
                  <a:pt x="81102" y="72262"/>
                </a:lnTo>
                <a:lnTo>
                  <a:pt x="81654" y="71373"/>
                </a:lnTo>
                <a:lnTo>
                  <a:pt x="114227" y="71374"/>
                </a:lnTo>
                <a:lnTo>
                  <a:pt x="114451" y="70993"/>
                </a:lnTo>
                <a:lnTo>
                  <a:pt x="114837" y="70231"/>
                </a:lnTo>
                <a:lnTo>
                  <a:pt x="105320" y="70231"/>
                </a:lnTo>
                <a:lnTo>
                  <a:pt x="102638" y="69087"/>
                </a:lnTo>
                <a:close/>
              </a:path>
              <a:path w="148590" h="123825">
                <a:moveTo>
                  <a:pt x="114227" y="71374"/>
                </a:moveTo>
                <a:lnTo>
                  <a:pt x="81654" y="71373"/>
                </a:lnTo>
                <a:lnTo>
                  <a:pt x="85357" y="72643"/>
                </a:lnTo>
                <a:lnTo>
                  <a:pt x="101548" y="78993"/>
                </a:lnTo>
                <a:lnTo>
                  <a:pt x="107528" y="81533"/>
                </a:lnTo>
                <a:lnTo>
                  <a:pt x="111024" y="82169"/>
                </a:lnTo>
                <a:lnTo>
                  <a:pt x="112876" y="82550"/>
                </a:lnTo>
                <a:lnTo>
                  <a:pt x="117441" y="83312"/>
                </a:lnTo>
                <a:lnTo>
                  <a:pt x="120074" y="83693"/>
                </a:lnTo>
                <a:lnTo>
                  <a:pt x="122938" y="84201"/>
                </a:lnTo>
                <a:lnTo>
                  <a:pt x="129148" y="85090"/>
                </a:lnTo>
                <a:lnTo>
                  <a:pt x="132413" y="85471"/>
                </a:lnTo>
                <a:lnTo>
                  <a:pt x="135794" y="85725"/>
                </a:lnTo>
                <a:lnTo>
                  <a:pt x="139175" y="86106"/>
                </a:lnTo>
                <a:lnTo>
                  <a:pt x="142556" y="86233"/>
                </a:lnTo>
                <a:lnTo>
                  <a:pt x="145903" y="86487"/>
                </a:lnTo>
                <a:lnTo>
                  <a:pt x="145424" y="84836"/>
                </a:lnTo>
                <a:lnTo>
                  <a:pt x="147879" y="77343"/>
                </a:lnTo>
                <a:lnTo>
                  <a:pt x="137013" y="77343"/>
                </a:lnTo>
                <a:lnTo>
                  <a:pt x="113703" y="72263"/>
                </a:lnTo>
                <a:lnTo>
                  <a:pt x="114227" y="71374"/>
                </a:lnTo>
                <a:close/>
              </a:path>
              <a:path w="148590" h="123825">
                <a:moveTo>
                  <a:pt x="148214" y="76962"/>
                </a:moveTo>
                <a:lnTo>
                  <a:pt x="142395" y="77343"/>
                </a:lnTo>
                <a:lnTo>
                  <a:pt x="147879" y="77343"/>
                </a:lnTo>
                <a:lnTo>
                  <a:pt x="148214" y="76962"/>
                </a:lnTo>
                <a:close/>
              </a:path>
              <a:path w="148590" h="123825">
                <a:moveTo>
                  <a:pt x="42421" y="60324"/>
                </a:moveTo>
                <a:lnTo>
                  <a:pt x="41123" y="60324"/>
                </a:lnTo>
                <a:lnTo>
                  <a:pt x="38882" y="60451"/>
                </a:lnTo>
                <a:lnTo>
                  <a:pt x="37899" y="60578"/>
                </a:lnTo>
                <a:lnTo>
                  <a:pt x="36208" y="60705"/>
                </a:lnTo>
                <a:lnTo>
                  <a:pt x="32002" y="64515"/>
                </a:lnTo>
                <a:lnTo>
                  <a:pt x="31923" y="64896"/>
                </a:lnTo>
                <a:lnTo>
                  <a:pt x="31766" y="65404"/>
                </a:lnTo>
                <a:lnTo>
                  <a:pt x="31671" y="67944"/>
                </a:lnTo>
                <a:lnTo>
                  <a:pt x="31798" y="68579"/>
                </a:lnTo>
                <a:lnTo>
                  <a:pt x="68792" y="72262"/>
                </a:lnTo>
                <a:lnTo>
                  <a:pt x="69119" y="71881"/>
                </a:lnTo>
                <a:lnTo>
                  <a:pt x="70143" y="71119"/>
                </a:lnTo>
                <a:lnTo>
                  <a:pt x="71201" y="70484"/>
                </a:lnTo>
                <a:lnTo>
                  <a:pt x="72811" y="69722"/>
                </a:lnTo>
                <a:lnTo>
                  <a:pt x="73834" y="69468"/>
                </a:lnTo>
                <a:lnTo>
                  <a:pt x="74777" y="69341"/>
                </a:lnTo>
                <a:lnTo>
                  <a:pt x="76238" y="69087"/>
                </a:lnTo>
                <a:lnTo>
                  <a:pt x="102638" y="69087"/>
                </a:lnTo>
                <a:lnTo>
                  <a:pt x="101744" y="68706"/>
                </a:lnTo>
                <a:lnTo>
                  <a:pt x="98363" y="67436"/>
                </a:lnTo>
                <a:lnTo>
                  <a:pt x="95143" y="66166"/>
                </a:lnTo>
                <a:lnTo>
                  <a:pt x="92119" y="65150"/>
                </a:lnTo>
                <a:lnTo>
                  <a:pt x="89244" y="64261"/>
                </a:lnTo>
                <a:lnTo>
                  <a:pt x="86576" y="63499"/>
                </a:lnTo>
                <a:lnTo>
                  <a:pt x="84057" y="62737"/>
                </a:lnTo>
                <a:lnTo>
                  <a:pt x="81700" y="62229"/>
                </a:lnTo>
                <a:lnTo>
                  <a:pt x="81431" y="60832"/>
                </a:lnTo>
                <a:lnTo>
                  <a:pt x="48790" y="60832"/>
                </a:lnTo>
                <a:lnTo>
                  <a:pt x="45369" y="60451"/>
                </a:lnTo>
                <a:lnTo>
                  <a:pt x="43836" y="60451"/>
                </a:lnTo>
                <a:lnTo>
                  <a:pt x="42421" y="60324"/>
                </a:lnTo>
                <a:close/>
              </a:path>
              <a:path w="148590" h="123825">
                <a:moveTo>
                  <a:pt x="84011" y="0"/>
                </a:moveTo>
                <a:lnTo>
                  <a:pt x="83701" y="3936"/>
                </a:lnTo>
                <a:lnTo>
                  <a:pt x="82953" y="4444"/>
                </a:lnTo>
                <a:lnTo>
                  <a:pt x="81700" y="5841"/>
                </a:lnTo>
                <a:lnTo>
                  <a:pt x="79262" y="13715"/>
                </a:lnTo>
                <a:lnTo>
                  <a:pt x="79492" y="15874"/>
                </a:lnTo>
                <a:lnTo>
                  <a:pt x="79883" y="17779"/>
                </a:lnTo>
                <a:lnTo>
                  <a:pt x="80239" y="18922"/>
                </a:lnTo>
                <a:lnTo>
                  <a:pt x="80616" y="19938"/>
                </a:lnTo>
                <a:lnTo>
                  <a:pt x="81378" y="21716"/>
                </a:lnTo>
                <a:lnTo>
                  <a:pt x="80090" y="22351"/>
                </a:lnTo>
                <a:lnTo>
                  <a:pt x="79021" y="23113"/>
                </a:lnTo>
                <a:lnTo>
                  <a:pt x="78078" y="23748"/>
                </a:lnTo>
                <a:lnTo>
                  <a:pt x="77330" y="24637"/>
                </a:lnTo>
                <a:lnTo>
                  <a:pt x="75902" y="29971"/>
                </a:lnTo>
                <a:lnTo>
                  <a:pt x="76031" y="30733"/>
                </a:lnTo>
                <a:lnTo>
                  <a:pt x="85545" y="43941"/>
                </a:lnTo>
                <a:lnTo>
                  <a:pt x="85618" y="44195"/>
                </a:lnTo>
                <a:lnTo>
                  <a:pt x="84644" y="45719"/>
                </a:lnTo>
                <a:lnTo>
                  <a:pt x="84249" y="46735"/>
                </a:lnTo>
                <a:lnTo>
                  <a:pt x="84057" y="47370"/>
                </a:lnTo>
                <a:lnTo>
                  <a:pt x="83937" y="49148"/>
                </a:lnTo>
                <a:lnTo>
                  <a:pt x="84057" y="49910"/>
                </a:lnTo>
                <a:lnTo>
                  <a:pt x="95224" y="59054"/>
                </a:lnTo>
                <a:lnTo>
                  <a:pt x="95925" y="59562"/>
                </a:lnTo>
                <a:lnTo>
                  <a:pt x="97224" y="60451"/>
                </a:lnTo>
                <a:lnTo>
                  <a:pt x="98961" y="61848"/>
                </a:lnTo>
                <a:lnTo>
                  <a:pt x="99984" y="62737"/>
                </a:lnTo>
                <a:lnTo>
                  <a:pt x="100881" y="63753"/>
                </a:lnTo>
                <a:lnTo>
                  <a:pt x="101709" y="64642"/>
                </a:lnTo>
                <a:lnTo>
                  <a:pt x="105320" y="70231"/>
                </a:lnTo>
                <a:lnTo>
                  <a:pt x="114837" y="70231"/>
                </a:lnTo>
                <a:lnTo>
                  <a:pt x="118970" y="55499"/>
                </a:lnTo>
                <a:lnTo>
                  <a:pt x="118855" y="51816"/>
                </a:lnTo>
                <a:lnTo>
                  <a:pt x="118533" y="49530"/>
                </a:lnTo>
                <a:lnTo>
                  <a:pt x="118027" y="47625"/>
                </a:lnTo>
                <a:lnTo>
                  <a:pt x="117832" y="47117"/>
                </a:lnTo>
                <a:lnTo>
                  <a:pt x="117625" y="46355"/>
                </a:lnTo>
                <a:lnTo>
                  <a:pt x="121489" y="41529"/>
                </a:lnTo>
                <a:lnTo>
                  <a:pt x="121880" y="41402"/>
                </a:lnTo>
                <a:lnTo>
                  <a:pt x="125537" y="35179"/>
                </a:lnTo>
                <a:lnTo>
                  <a:pt x="117234" y="26035"/>
                </a:lnTo>
                <a:lnTo>
                  <a:pt x="115037" y="25146"/>
                </a:lnTo>
                <a:lnTo>
                  <a:pt x="112795" y="24130"/>
                </a:lnTo>
                <a:lnTo>
                  <a:pt x="111691" y="23749"/>
                </a:lnTo>
                <a:lnTo>
                  <a:pt x="109380" y="22606"/>
                </a:lnTo>
                <a:lnTo>
                  <a:pt x="108230" y="21971"/>
                </a:lnTo>
                <a:lnTo>
                  <a:pt x="100410" y="18542"/>
                </a:lnTo>
                <a:lnTo>
                  <a:pt x="95891" y="13716"/>
                </a:lnTo>
                <a:lnTo>
                  <a:pt x="93453" y="11430"/>
                </a:lnTo>
                <a:lnTo>
                  <a:pt x="92268" y="10160"/>
                </a:lnTo>
                <a:lnTo>
                  <a:pt x="89991" y="7620"/>
                </a:lnTo>
                <a:lnTo>
                  <a:pt x="87875" y="4826"/>
                </a:lnTo>
                <a:lnTo>
                  <a:pt x="86852" y="3429"/>
                </a:lnTo>
                <a:lnTo>
                  <a:pt x="84011" y="0"/>
                </a:lnTo>
                <a:close/>
              </a:path>
              <a:path w="148590" h="123825">
                <a:moveTo>
                  <a:pt x="58459" y="57911"/>
                </a:moveTo>
                <a:lnTo>
                  <a:pt x="56021" y="57911"/>
                </a:lnTo>
                <a:lnTo>
                  <a:pt x="54607" y="58038"/>
                </a:lnTo>
                <a:lnTo>
                  <a:pt x="53974" y="58292"/>
                </a:lnTo>
                <a:lnTo>
                  <a:pt x="52249" y="58673"/>
                </a:lnTo>
                <a:lnTo>
                  <a:pt x="51306" y="59181"/>
                </a:lnTo>
                <a:lnTo>
                  <a:pt x="50520" y="59562"/>
                </a:lnTo>
                <a:lnTo>
                  <a:pt x="49891" y="59943"/>
                </a:lnTo>
                <a:lnTo>
                  <a:pt x="49065" y="60578"/>
                </a:lnTo>
                <a:lnTo>
                  <a:pt x="48790" y="60832"/>
                </a:lnTo>
                <a:lnTo>
                  <a:pt x="81431" y="60832"/>
                </a:lnTo>
                <a:lnTo>
                  <a:pt x="81382" y="60578"/>
                </a:lnTo>
                <a:lnTo>
                  <a:pt x="71638" y="60578"/>
                </a:lnTo>
                <a:lnTo>
                  <a:pt x="68993" y="60451"/>
                </a:lnTo>
                <a:lnTo>
                  <a:pt x="68096" y="60451"/>
                </a:lnTo>
                <a:lnTo>
                  <a:pt x="66877" y="59943"/>
                </a:lnTo>
                <a:lnTo>
                  <a:pt x="64519" y="59181"/>
                </a:lnTo>
                <a:lnTo>
                  <a:pt x="62312" y="58546"/>
                </a:lnTo>
                <a:lnTo>
                  <a:pt x="61288" y="58292"/>
                </a:lnTo>
                <a:lnTo>
                  <a:pt x="58459" y="57911"/>
                </a:lnTo>
                <a:close/>
              </a:path>
              <a:path w="148590" h="123825">
                <a:moveTo>
                  <a:pt x="75517" y="44576"/>
                </a:moveTo>
                <a:lnTo>
                  <a:pt x="45252" y="44576"/>
                </a:lnTo>
                <a:lnTo>
                  <a:pt x="49733" y="45211"/>
                </a:lnTo>
                <a:lnTo>
                  <a:pt x="52962" y="45973"/>
                </a:lnTo>
                <a:lnTo>
                  <a:pt x="62231" y="49529"/>
                </a:lnTo>
                <a:lnTo>
                  <a:pt x="62829" y="49910"/>
                </a:lnTo>
                <a:lnTo>
                  <a:pt x="63887" y="50672"/>
                </a:lnTo>
                <a:lnTo>
                  <a:pt x="64393" y="51180"/>
                </a:lnTo>
                <a:lnTo>
                  <a:pt x="64864" y="51561"/>
                </a:lnTo>
                <a:lnTo>
                  <a:pt x="71638" y="60578"/>
                </a:lnTo>
                <a:lnTo>
                  <a:pt x="81382" y="60578"/>
                </a:lnTo>
                <a:lnTo>
                  <a:pt x="75700" y="45973"/>
                </a:lnTo>
                <a:lnTo>
                  <a:pt x="75596" y="45719"/>
                </a:lnTo>
                <a:lnTo>
                  <a:pt x="75517" y="44576"/>
                </a:lnTo>
                <a:close/>
              </a:path>
              <a:path w="148590" h="123825">
                <a:moveTo>
                  <a:pt x="58896" y="15366"/>
                </a:moveTo>
                <a:lnTo>
                  <a:pt x="58068" y="16382"/>
                </a:lnTo>
                <a:lnTo>
                  <a:pt x="56573" y="18033"/>
                </a:lnTo>
                <a:lnTo>
                  <a:pt x="55872" y="18668"/>
                </a:lnTo>
                <a:lnTo>
                  <a:pt x="54607" y="19938"/>
                </a:lnTo>
                <a:lnTo>
                  <a:pt x="53583" y="20700"/>
                </a:lnTo>
                <a:lnTo>
                  <a:pt x="52407" y="22224"/>
                </a:lnTo>
                <a:lnTo>
                  <a:pt x="52914" y="23748"/>
                </a:lnTo>
                <a:lnTo>
                  <a:pt x="53549" y="26415"/>
                </a:lnTo>
                <a:lnTo>
                  <a:pt x="53815" y="27939"/>
                </a:lnTo>
                <a:lnTo>
                  <a:pt x="54065" y="29717"/>
                </a:lnTo>
                <a:lnTo>
                  <a:pt x="54101" y="34797"/>
                </a:lnTo>
                <a:lnTo>
                  <a:pt x="53974" y="36067"/>
                </a:lnTo>
                <a:lnTo>
                  <a:pt x="42656" y="39242"/>
                </a:lnTo>
                <a:lnTo>
                  <a:pt x="38450" y="39242"/>
                </a:lnTo>
                <a:lnTo>
                  <a:pt x="38002" y="40131"/>
                </a:lnTo>
                <a:lnTo>
                  <a:pt x="37304" y="41782"/>
                </a:lnTo>
                <a:lnTo>
                  <a:pt x="36720" y="43433"/>
                </a:lnTo>
                <a:lnTo>
                  <a:pt x="36312" y="45084"/>
                </a:lnTo>
                <a:lnTo>
                  <a:pt x="36091" y="46354"/>
                </a:lnTo>
                <a:lnTo>
                  <a:pt x="36759" y="45973"/>
                </a:lnTo>
                <a:lnTo>
                  <a:pt x="38253" y="45338"/>
                </a:lnTo>
                <a:lnTo>
                  <a:pt x="39079" y="45084"/>
                </a:lnTo>
                <a:lnTo>
                  <a:pt x="40769" y="44703"/>
                </a:lnTo>
                <a:lnTo>
                  <a:pt x="42500" y="44576"/>
                </a:lnTo>
                <a:lnTo>
                  <a:pt x="75517" y="44576"/>
                </a:lnTo>
                <a:lnTo>
                  <a:pt x="75307" y="42544"/>
                </a:lnTo>
                <a:lnTo>
                  <a:pt x="74777" y="39623"/>
                </a:lnTo>
                <a:lnTo>
                  <a:pt x="74493" y="38353"/>
                </a:lnTo>
                <a:lnTo>
                  <a:pt x="69269" y="38353"/>
                </a:lnTo>
                <a:lnTo>
                  <a:pt x="68763" y="37591"/>
                </a:lnTo>
                <a:lnTo>
                  <a:pt x="68487" y="37337"/>
                </a:lnTo>
                <a:lnTo>
                  <a:pt x="68211" y="36956"/>
                </a:lnTo>
                <a:lnTo>
                  <a:pt x="67038" y="35940"/>
                </a:lnTo>
                <a:lnTo>
                  <a:pt x="65853" y="35178"/>
                </a:lnTo>
                <a:lnTo>
                  <a:pt x="65267" y="34924"/>
                </a:lnTo>
                <a:lnTo>
                  <a:pt x="64669" y="34797"/>
                </a:lnTo>
                <a:lnTo>
                  <a:pt x="63220" y="34416"/>
                </a:lnTo>
                <a:lnTo>
                  <a:pt x="62036" y="34416"/>
                </a:lnTo>
                <a:lnTo>
                  <a:pt x="61824" y="31749"/>
                </a:lnTo>
                <a:lnTo>
                  <a:pt x="61279" y="27177"/>
                </a:lnTo>
                <a:lnTo>
                  <a:pt x="60817" y="24002"/>
                </a:lnTo>
                <a:lnTo>
                  <a:pt x="60035" y="19811"/>
                </a:lnTo>
                <a:lnTo>
                  <a:pt x="59530" y="17779"/>
                </a:lnTo>
                <a:lnTo>
                  <a:pt x="58896" y="15366"/>
                </a:lnTo>
                <a:close/>
              </a:path>
              <a:path w="148590" h="123825">
                <a:moveTo>
                  <a:pt x="72454" y="32638"/>
                </a:moveTo>
                <a:lnTo>
                  <a:pt x="69269" y="33146"/>
                </a:lnTo>
                <a:lnTo>
                  <a:pt x="69505" y="33781"/>
                </a:lnTo>
                <a:lnTo>
                  <a:pt x="69706" y="34416"/>
                </a:lnTo>
                <a:lnTo>
                  <a:pt x="69678" y="36702"/>
                </a:lnTo>
                <a:lnTo>
                  <a:pt x="69457" y="37718"/>
                </a:lnTo>
                <a:lnTo>
                  <a:pt x="69269" y="38353"/>
                </a:lnTo>
                <a:lnTo>
                  <a:pt x="74493" y="38353"/>
                </a:lnTo>
                <a:lnTo>
                  <a:pt x="73705" y="35686"/>
                </a:lnTo>
                <a:lnTo>
                  <a:pt x="72857" y="33400"/>
                </a:lnTo>
                <a:lnTo>
                  <a:pt x="72535" y="32892"/>
                </a:lnTo>
                <a:lnTo>
                  <a:pt x="72454" y="3263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95707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5232" y="15191"/>
                </a:moveTo>
                <a:lnTo>
                  <a:pt x="0" y="18793"/>
                </a:lnTo>
                <a:lnTo>
                  <a:pt x="2242" y="19185"/>
                </a:lnTo>
                <a:lnTo>
                  <a:pt x="15846" y="20046"/>
                </a:lnTo>
                <a:lnTo>
                  <a:pt x="19031" y="19890"/>
                </a:lnTo>
                <a:lnTo>
                  <a:pt x="20676" y="19772"/>
                </a:lnTo>
                <a:lnTo>
                  <a:pt x="22366" y="19615"/>
                </a:lnTo>
                <a:lnTo>
                  <a:pt x="22884" y="19068"/>
                </a:lnTo>
                <a:lnTo>
                  <a:pt x="24574" y="17501"/>
                </a:lnTo>
                <a:lnTo>
                  <a:pt x="26184" y="16209"/>
                </a:lnTo>
                <a:lnTo>
                  <a:pt x="9245" y="16209"/>
                </a:lnTo>
                <a:lnTo>
                  <a:pt x="8693" y="16171"/>
                </a:lnTo>
                <a:lnTo>
                  <a:pt x="7474" y="15936"/>
                </a:lnTo>
                <a:lnTo>
                  <a:pt x="6014" y="15505"/>
                </a:lnTo>
                <a:lnTo>
                  <a:pt x="5232" y="15191"/>
                </a:lnTo>
                <a:close/>
              </a:path>
              <a:path w="40004" h="20320">
                <a:moveTo>
                  <a:pt x="22387" y="19615"/>
                </a:moveTo>
                <a:close/>
              </a:path>
              <a:path w="40004" h="20320">
                <a:moveTo>
                  <a:pt x="32670" y="0"/>
                </a:moveTo>
                <a:lnTo>
                  <a:pt x="31693" y="0"/>
                </a:lnTo>
                <a:lnTo>
                  <a:pt x="30704" y="79"/>
                </a:lnTo>
                <a:lnTo>
                  <a:pt x="30278" y="156"/>
                </a:lnTo>
                <a:lnTo>
                  <a:pt x="30117" y="274"/>
                </a:lnTo>
                <a:lnTo>
                  <a:pt x="29069" y="901"/>
                </a:lnTo>
                <a:lnTo>
                  <a:pt x="15766" y="5833"/>
                </a:lnTo>
                <a:lnTo>
                  <a:pt x="15731" y="6970"/>
                </a:lnTo>
                <a:lnTo>
                  <a:pt x="13523" y="11824"/>
                </a:lnTo>
                <a:lnTo>
                  <a:pt x="13474" y="12500"/>
                </a:lnTo>
                <a:lnTo>
                  <a:pt x="9751" y="16209"/>
                </a:lnTo>
                <a:lnTo>
                  <a:pt x="26184" y="16209"/>
                </a:lnTo>
                <a:lnTo>
                  <a:pt x="27300" y="15348"/>
                </a:lnTo>
                <a:lnTo>
                  <a:pt x="28979" y="14212"/>
                </a:lnTo>
                <a:lnTo>
                  <a:pt x="31829" y="12500"/>
                </a:lnTo>
                <a:lnTo>
                  <a:pt x="32912" y="11942"/>
                </a:lnTo>
                <a:lnTo>
                  <a:pt x="33409" y="11942"/>
                </a:lnTo>
                <a:lnTo>
                  <a:pt x="34475" y="11159"/>
                </a:lnTo>
                <a:lnTo>
                  <a:pt x="38926" y="4660"/>
                </a:lnTo>
                <a:lnTo>
                  <a:pt x="38408" y="4268"/>
                </a:lnTo>
                <a:lnTo>
                  <a:pt x="32716" y="2271"/>
                </a:lnTo>
                <a:lnTo>
                  <a:pt x="39385" y="2271"/>
                </a:lnTo>
                <a:lnTo>
                  <a:pt x="33257" y="40"/>
                </a:lnTo>
                <a:lnTo>
                  <a:pt x="32670" y="0"/>
                </a:lnTo>
                <a:close/>
              </a:path>
              <a:path w="40004" h="20320">
                <a:moveTo>
                  <a:pt x="32540" y="12500"/>
                </a:moveTo>
                <a:lnTo>
                  <a:pt x="32245" y="12685"/>
                </a:lnTo>
                <a:lnTo>
                  <a:pt x="32521" y="12529"/>
                </a:lnTo>
                <a:close/>
              </a:path>
              <a:path w="40004" h="20320">
                <a:moveTo>
                  <a:pt x="33409" y="11942"/>
                </a:moveTo>
                <a:lnTo>
                  <a:pt x="32912" y="11942"/>
                </a:lnTo>
                <a:lnTo>
                  <a:pt x="32540" y="12500"/>
                </a:lnTo>
                <a:lnTo>
                  <a:pt x="33409" y="11942"/>
                </a:lnTo>
                <a:close/>
              </a:path>
              <a:path w="40004" h="20320">
                <a:moveTo>
                  <a:pt x="39385" y="2271"/>
                </a:moveTo>
                <a:lnTo>
                  <a:pt x="32716" y="2271"/>
                </a:lnTo>
                <a:lnTo>
                  <a:pt x="33417" y="2350"/>
                </a:lnTo>
                <a:lnTo>
                  <a:pt x="34165" y="2466"/>
                </a:lnTo>
                <a:lnTo>
                  <a:pt x="38926" y="4660"/>
                </a:lnTo>
                <a:lnTo>
                  <a:pt x="39295" y="2819"/>
                </a:lnTo>
                <a:lnTo>
                  <a:pt x="39385" y="2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28170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0" y="20007"/>
                </a:moveTo>
                <a:lnTo>
                  <a:pt x="1138" y="26585"/>
                </a:lnTo>
                <a:lnTo>
                  <a:pt x="4082" y="27798"/>
                </a:lnTo>
                <a:lnTo>
                  <a:pt x="4944" y="27994"/>
                </a:lnTo>
                <a:lnTo>
                  <a:pt x="6290" y="28386"/>
                </a:lnTo>
                <a:lnTo>
                  <a:pt x="41674" y="33828"/>
                </a:lnTo>
                <a:lnTo>
                  <a:pt x="45090" y="33750"/>
                </a:lnTo>
                <a:lnTo>
                  <a:pt x="46746" y="33632"/>
                </a:lnTo>
                <a:lnTo>
                  <a:pt x="46455" y="32379"/>
                </a:lnTo>
                <a:lnTo>
                  <a:pt x="46576" y="29365"/>
                </a:lnTo>
                <a:lnTo>
                  <a:pt x="59671" y="23296"/>
                </a:lnTo>
                <a:lnTo>
                  <a:pt x="64467" y="23296"/>
                </a:lnTo>
                <a:lnTo>
                  <a:pt x="64467" y="22670"/>
                </a:lnTo>
                <a:lnTo>
                  <a:pt x="64647" y="21143"/>
                </a:lnTo>
                <a:lnTo>
                  <a:pt x="4243" y="21143"/>
                </a:lnTo>
                <a:lnTo>
                  <a:pt x="3334" y="21064"/>
                </a:lnTo>
                <a:lnTo>
                  <a:pt x="2311" y="20829"/>
                </a:lnTo>
                <a:lnTo>
                  <a:pt x="1218" y="20477"/>
                </a:lnTo>
                <a:lnTo>
                  <a:pt x="0" y="20007"/>
                </a:lnTo>
                <a:close/>
              </a:path>
              <a:path w="90170" h="34290">
                <a:moveTo>
                  <a:pt x="64467" y="23296"/>
                </a:moveTo>
                <a:lnTo>
                  <a:pt x="61212" y="23296"/>
                </a:lnTo>
                <a:lnTo>
                  <a:pt x="64467" y="23453"/>
                </a:lnTo>
                <a:lnTo>
                  <a:pt x="64467" y="23296"/>
                </a:lnTo>
                <a:close/>
              </a:path>
              <a:path w="90170" h="34290">
                <a:moveTo>
                  <a:pt x="8682" y="0"/>
                </a:moveTo>
                <a:lnTo>
                  <a:pt x="8416" y="940"/>
                </a:lnTo>
                <a:lnTo>
                  <a:pt x="8301" y="1644"/>
                </a:lnTo>
                <a:lnTo>
                  <a:pt x="8190" y="4542"/>
                </a:lnTo>
                <a:lnTo>
                  <a:pt x="8312" y="5872"/>
                </a:lnTo>
                <a:lnTo>
                  <a:pt x="8647" y="7674"/>
                </a:lnTo>
                <a:lnTo>
                  <a:pt x="8857" y="8496"/>
                </a:lnTo>
                <a:lnTo>
                  <a:pt x="9213" y="10532"/>
                </a:lnTo>
                <a:lnTo>
                  <a:pt x="9335" y="11589"/>
                </a:lnTo>
                <a:lnTo>
                  <a:pt x="9448" y="15348"/>
                </a:lnTo>
                <a:lnTo>
                  <a:pt x="9323" y="16640"/>
                </a:lnTo>
                <a:lnTo>
                  <a:pt x="5071" y="21143"/>
                </a:lnTo>
                <a:lnTo>
                  <a:pt x="64647" y="21143"/>
                </a:lnTo>
                <a:lnTo>
                  <a:pt x="68280" y="15936"/>
                </a:lnTo>
                <a:lnTo>
                  <a:pt x="21734" y="15936"/>
                </a:lnTo>
                <a:lnTo>
                  <a:pt x="12500" y="11589"/>
                </a:lnTo>
                <a:lnTo>
                  <a:pt x="12534" y="9592"/>
                </a:lnTo>
                <a:lnTo>
                  <a:pt x="16640" y="3993"/>
                </a:lnTo>
                <a:lnTo>
                  <a:pt x="16521" y="3054"/>
                </a:lnTo>
                <a:lnTo>
                  <a:pt x="16431" y="2584"/>
                </a:lnTo>
                <a:lnTo>
                  <a:pt x="16305" y="1448"/>
                </a:lnTo>
                <a:lnTo>
                  <a:pt x="16237" y="430"/>
                </a:lnTo>
                <a:lnTo>
                  <a:pt x="15329" y="391"/>
                </a:lnTo>
                <a:lnTo>
                  <a:pt x="13443" y="234"/>
                </a:lnTo>
                <a:lnTo>
                  <a:pt x="11557" y="156"/>
                </a:lnTo>
                <a:lnTo>
                  <a:pt x="10568" y="79"/>
                </a:lnTo>
                <a:lnTo>
                  <a:pt x="8682" y="0"/>
                </a:lnTo>
                <a:close/>
              </a:path>
              <a:path w="90170" h="34290">
                <a:moveTo>
                  <a:pt x="89056" y="14643"/>
                </a:moveTo>
                <a:lnTo>
                  <a:pt x="74103" y="14643"/>
                </a:lnTo>
                <a:lnTo>
                  <a:pt x="74770" y="14683"/>
                </a:lnTo>
                <a:lnTo>
                  <a:pt x="75483" y="14761"/>
                </a:lnTo>
                <a:lnTo>
                  <a:pt x="80635" y="16522"/>
                </a:lnTo>
                <a:lnTo>
                  <a:pt x="81222" y="16875"/>
                </a:lnTo>
                <a:lnTo>
                  <a:pt x="84050" y="17501"/>
                </a:lnTo>
                <a:lnTo>
                  <a:pt x="84717" y="17462"/>
                </a:lnTo>
                <a:lnTo>
                  <a:pt x="85936" y="17228"/>
                </a:lnTo>
                <a:lnTo>
                  <a:pt x="87707" y="16640"/>
                </a:lnTo>
                <a:lnTo>
                  <a:pt x="89639" y="15661"/>
                </a:lnTo>
                <a:lnTo>
                  <a:pt x="89217" y="14957"/>
                </a:lnTo>
                <a:lnTo>
                  <a:pt x="89056" y="14643"/>
                </a:lnTo>
                <a:close/>
              </a:path>
              <a:path w="90170" h="34290">
                <a:moveTo>
                  <a:pt x="21780" y="940"/>
                </a:moveTo>
                <a:lnTo>
                  <a:pt x="24609" y="4542"/>
                </a:lnTo>
                <a:lnTo>
                  <a:pt x="25276" y="4776"/>
                </a:lnTo>
                <a:lnTo>
                  <a:pt x="29025" y="10180"/>
                </a:lnTo>
                <a:lnTo>
                  <a:pt x="28906" y="11041"/>
                </a:lnTo>
                <a:lnTo>
                  <a:pt x="22366" y="15936"/>
                </a:lnTo>
                <a:lnTo>
                  <a:pt x="68280" y="15936"/>
                </a:lnTo>
                <a:lnTo>
                  <a:pt x="69308" y="15426"/>
                </a:lnTo>
                <a:lnTo>
                  <a:pt x="70055" y="15152"/>
                </a:lnTo>
                <a:lnTo>
                  <a:pt x="71389" y="14839"/>
                </a:lnTo>
                <a:lnTo>
                  <a:pt x="72332" y="14722"/>
                </a:lnTo>
                <a:lnTo>
                  <a:pt x="72689" y="14722"/>
                </a:lnTo>
                <a:lnTo>
                  <a:pt x="73402" y="14643"/>
                </a:lnTo>
                <a:lnTo>
                  <a:pt x="89056" y="14643"/>
                </a:lnTo>
                <a:lnTo>
                  <a:pt x="88585" y="13704"/>
                </a:lnTo>
                <a:lnTo>
                  <a:pt x="87592" y="11237"/>
                </a:lnTo>
                <a:lnTo>
                  <a:pt x="54565" y="7243"/>
                </a:lnTo>
                <a:lnTo>
                  <a:pt x="52714" y="6929"/>
                </a:lnTo>
                <a:lnTo>
                  <a:pt x="51265" y="6656"/>
                </a:lnTo>
                <a:lnTo>
                  <a:pt x="49218" y="6225"/>
                </a:lnTo>
                <a:lnTo>
                  <a:pt x="47356" y="5442"/>
                </a:lnTo>
                <a:lnTo>
                  <a:pt x="39386" y="5442"/>
                </a:lnTo>
                <a:lnTo>
                  <a:pt x="38247" y="5403"/>
                </a:lnTo>
                <a:lnTo>
                  <a:pt x="36166" y="5246"/>
                </a:lnTo>
                <a:lnTo>
                  <a:pt x="43477" y="5246"/>
                </a:lnTo>
                <a:lnTo>
                  <a:pt x="45952" y="4855"/>
                </a:lnTo>
                <a:lnTo>
                  <a:pt x="43710" y="3915"/>
                </a:lnTo>
                <a:lnTo>
                  <a:pt x="41779" y="3132"/>
                </a:lnTo>
                <a:lnTo>
                  <a:pt x="39662" y="3132"/>
                </a:lnTo>
                <a:lnTo>
                  <a:pt x="37937" y="3054"/>
                </a:lnTo>
                <a:lnTo>
                  <a:pt x="32314" y="2193"/>
                </a:lnTo>
                <a:lnTo>
                  <a:pt x="26656" y="1448"/>
                </a:lnTo>
                <a:lnTo>
                  <a:pt x="25115" y="1291"/>
                </a:lnTo>
                <a:lnTo>
                  <a:pt x="23505" y="1097"/>
                </a:lnTo>
                <a:lnTo>
                  <a:pt x="21780" y="940"/>
                </a:lnTo>
                <a:close/>
              </a:path>
              <a:path w="90170" h="34290">
                <a:moveTo>
                  <a:pt x="43477" y="5246"/>
                </a:moveTo>
                <a:lnTo>
                  <a:pt x="36166" y="5246"/>
                </a:lnTo>
                <a:lnTo>
                  <a:pt x="38247" y="5403"/>
                </a:lnTo>
                <a:lnTo>
                  <a:pt x="39386" y="5442"/>
                </a:lnTo>
                <a:lnTo>
                  <a:pt x="40605" y="5442"/>
                </a:lnTo>
                <a:lnTo>
                  <a:pt x="41870" y="5403"/>
                </a:lnTo>
                <a:lnTo>
                  <a:pt x="43204" y="5286"/>
                </a:lnTo>
                <a:lnTo>
                  <a:pt x="43477" y="5246"/>
                </a:lnTo>
                <a:close/>
              </a:path>
              <a:path w="90170" h="34290">
                <a:moveTo>
                  <a:pt x="45952" y="4855"/>
                </a:moveTo>
                <a:lnTo>
                  <a:pt x="44538" y="5090"/>
                </a:lnTo>
                <a:lnTo>
                  <a:pt x="43204" y="5286"/>
                </a:lnTo>
                <a:lnTo>
                  <a:pt x="41870" y="5403"/>
                </a:lnTo>
                <a:lnTo>
                  <a:pt x="40605" y="5442"/>
                </a:lnTo>
                <a:lnTo>
                  <a:pt x="47356" y="5442"/>
                </a:lnTo>
                <a:lnTo>
                  <a:pt x="46746" y="5207"/>
                </a:lnTo>
                <a:lnTo>
                  <a:pt x="45952" y="4855"/>
                </a:lnTo>
                <a:close/>
              </a:path>
              <a:path w="90170" h="34290">
                <a:moveTo>
                  <a:pt x="41594" y="3054"/>
                </a:moveTo>
                <a:lnTo>
                  <a:pt x="39662" y="3132"/>
                </a:lnTo>
                <a:lnTo>
                  <a:pt x="41779" y="3132"/>
                </a:lnTo>
                <a:lnTo>
                  <a:pt x="41594" y="305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84736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7719" y="7870"/>
                </a:moveTo>
                <a:lnTo>
                  <a:pt x="793" y="7870"/>
                </a:lnTo>
                <a:lnTo>
                  <a:pt x="597" y="8066"/>
                </a:lnTo>
                <a:lnTo>
                  <a:pt x="0" y="8496"/>
                </a:lnTo>
                <a:lnTo>
                  <a:pt x="471" y="8731"/>
                </a:lnTo>
                <a:lnTo>
                  <a:pt x="1023" y="8927"/>
                </a:lnTo>
                <a:lnTo>
                  <a:pt x="2403" y="9474"/>
                </a:lnTo>
                <a:lnTo>
                  <a:pt x="5151" y="10376"/>
                </a:lnTo>
                <a:lnTo>
                  <a:pt x="6209" y="10649"/>
                </a:lnTo>
                <a:lnTo>
                  <a:pt x="6451" y="10062"/>
                </a:lnTo>
                <a:lnTo>
                  <a:pt x="7129" y="8731"/>
                </a:lnTo>
                <a:lnTo>
                  <a:pt x="7313" y="8417"/>
                </a:lnTo>
                <a:lnTo>
                  <a:pt x="7719" y="7870"/>
                </a:lnTo>
                <a:close/>
              </a:path>
              <a:path w="12700" h="10795">
                <a:moveTo>
                  <a:pt x="653" y="7980"/>
                </a:moveTo>
                <a:close/>
              </a:path>
              <a:path w="12700" h="10795">
                <a:moveTo>
                  <a:pt x="11764" y="0"/>
                </a:moveTo>
                <a:lnTo>
                  <a:pt x="653" y="7980"/>
                </a:lnTo>
                <a:lnTo>
                  <a:pt x="793" y="7870"/>
                </a:lnTo>
                <a:lnTo>
                  <a:pt x="7719" y="7870"/>
                </a:lnTo>
                <a:lnTo>
                  <a:pt x="12385" y="4346"/>
                </a:lnTo>
                <a:lnTo>
                  <a:pt x="11959" y="2114"/>
                </a:lnTo>
                <a:lnTo>
                  <a:pt x="11833" y="1252"/>
                </a:lnTo>
                <a:lnTo>
                  <a:pt x="117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96696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05183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60" h="36829">
                <a:moveTo>
                  <a:pt x="49931" y="0"/>
                </a:moveTo>
                <a:lnTo>
                  <a:pt x="50092" y="196"/>
                </a:lnTo>
                <a:lnTo>
                  <a:pt x="49931" y="0"/>
                </a:lnTo>
                <a:close/>
              </a:path>
              <a:path w="86360" h="36829">
                <a:moveTo>
                  <a:pt x="36097" y="10650"/>
                </a:moveTo>
                <a:lnTo>
                  <a:pt x="22559" y="16209"/>
                </a:lnTo>
                <a:lnTo>
                  <a:pt x="20837" y="17580"/>
                </a:lnTo>
                <a:lnTo>
                  <a:pt x="0" y="28504"/>
                </a:lnTo>
                <a:lnTo>
                  <a:pt x="80" y="28895"/>
                </a:lnTo>
                <a:lnTo>
                  <a:pt x="10809" y="31088"/>
                </a:lnTo>
                <a:lnTo>
                  <a:pt x="13017" y="31166"/>
                </a:lnTo>
                <a:lnTo>
                  <a:pt x="38454" y="36178"/>
                </a:lnTo>
                <a:lnTo>
                  <a:pt x="39041" y="36217"/>
                </a:lnTo>
                <a:lnTo>
                  <a:pt x="50126" y="25998"/>
                </a:lnTo>
                <a:lnTo>
                  <a:pt x="50839" y="24706"/>
                </a:lnTo>
                <a:lnTo>
                  <a:pt x="66364" y="11628"/>
                </a:lnTo>
                <a:lnTo>
                  <a:pt x="67583" y="11394"/>
                </a:lnTo>
                <a:lnTo>
                  <a:pt x="69549" y="10885"/>
                </a:lnTo>
                <a:lnTo>
                  <a:pt x="70207" y="10689"/>
                </a:lnTo>
                <a:lnTo>
                  <a:pt x="36373" y="10689"/>
                </a:lnTo>
                <a:lnTo>
                  <a:pt x="36097" y="10650"/>
                </a:lnTo>
                <a:close/>
              </a:path>
              <a:path w="86360" h="36829">
                <a:moveTo>
                  <a:pt x="42583" y="7361"/>
                </a:moveTo>
                <a:lnTo>
                  <a:pt x="41916" y="7831"/>
                </a:lnTo>
                <a:lnTo>
                  <a:pt x="39708" y="9123"/>
                </a:lnTo>
                <a:lnTo>
                  <a:pt x="38098" y="9945"/>
                </a:lnTo>
                <a:lnTo>
                  <a:pt x="37235" y="10298"/>
                </a:lnTo>
                <a:lnTo>
                  <a:pt x="36373" y="10689"/>
                </a:lnTo>
                <a:lnTo>
                  <a:pt x="75138" y="8888"/>
                </a:lnTo>
                <a:lnTo>
                  <a:pt x="77591" y="7753"/>
                </a:lnTo>
                <a:lnTo>
                  <a:pt x="49540" y="7753"/>
                </a:lnTo>
                <a:lnTo>
                  <a:pt x="46079" y="7674"/>
                </a:lnTo>
                <a:lnTo>
                  <a:pt x="44354" y="7557"/>
                </a:lnTo>
                <a:lnTo>
                  <a:pt x="42583" y="7361"/>
                </a:lnTo>
                <a:close/>
              </a:path>
              <a:path w="86360" h="36829">
                <a:moveTo>
                  <a:pt x="78749" y="940"/>
                </a:moveTo>
                <a:lnTo>
                  <a:pt x="49540" y="7753"/>
                </a:lnTo>
                <a:lnTo>
                  <a:pt x="77591" y="7753"/>
                </a:lnTo>
                <a:lnTo>
                  <a:pt x="85898" y="2623"/>
                </a:lnTo>
                <a:lnTo>
                  <a:pt x="83429" y="2623"/>
                </a:lnTo>
                <a:lnTo>
                  <a:pt x="82763" y="2545"/>
                </a:lnTo>
                <a:lnTo>
                  <a:pt x="79336" y="1331"/>
                </a:lnTo>
                <a:lnTo>
                  <a:pt x="78749" y="940"/>
                </a:lnTo>
                <a:close/>
              </a:path>
              <a:path w="86360" h="36829">
                <a:moveTo>
                  <a:pt x="86224" y="2311"/>
                </a:moveTo>
                <a:lnTo>
                  <a:pt x="85511" y="2506"/>
                </a:lnTo>
                <a:lnTo>
                  <a:pt x="84809" y="2584"/>
                </a:lnTo>
                <a:lnTo>
                  <a:pt x="84096" y="2623"/>
                </a:lnTo>
                <a:lnTo>
                  <a:pt x="85898" y="2623"/>
                </a:lnTo>
                <a:lnTo>
                  <a:pt x="86156" y="242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64808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62017" y="35825"/>
                </a:moveTo>
                <a:lnTo>
                  <a:pt x="21895" y="35825"/>
                </a:lnTo>
                <a:lnTo>
                  <a:pt x="22332" y="36530"/>
                </a:lnTo>
                <a:lnTo>
                  <a:pt x="22608" y="36882"/>
                </a:lnTo>
                <a:lnTo>
                  <a:pt x="27564" y="39662"/>
                </a:lnTo>
                <a:lnTo>
                  <a:pt x="28105" y="39819"/>
                </a:lnTo>
                <a:lnTo>
                  <a:pt x="28703" y="39897"/>
                </a:lnTo>
                <a:lnTo>
                  <a:pt x="29324" y="40015"/>
                </a:lnTo>
                <a:lnTo>
                  <a:pt x="29956" y="40054"/>
                </a:lnTo>
                <a:lnTo>
                  <a:pt x="30669" y="40133"/>
                </a:lnTo>
                <a:lnTo>
                  <a:pt x="32164" y="40133"/>
                </a:lnTo>
                <a:lnTo>
                  <a:pt x="31336" y="41229"/>
                </a:lnTo>
                <a:lnTo>
                  <a:pt x="31141" y="41581"/>
                </a:lnTo>
                <a:lnTo>
                  <a:pt x="30757" y="42403"/>
                </a:lnTo>
                <a:lnTo>
                  <a:pt x="30428" y="43500"/>
                </a:lnTo>
                <a:lnTo>
                  <a:pt x="30393" y="46045"/>
                </a:lnTo>
                <a:lnTo>
                  <a:pt x="30589" y="46749"/>
                </a:lnTo>
                <a:lnTo>
                  <a:pt x="38523" y="51800"/>
                </a:lnTo>
                <a:lnTo>
                  <a:pt x="39397" y="51683"/>
                </a:lnTo>
                <a:lnTo>
                  <a:pt x="52047" y="42598"/>
                </a:lnTo>
                <a:lnTo>
                  <a:pt x="55648" y="42598"/>
                </a:lnTo>
                <a:lnTo>
                  <a:pt x="61914" y="36295"/>
                </a:lnTo>
                <a:lnTo>
                  <a:pt x="62017" y="35825"/>
                </a:lnTo>
                <a:close/>
              </a:path>
              <a:path w="68579" h="52070">
                <a:moveTo>
                  <a:pt x="55648" y="42598"/>
                </a:moveTo>
                <a:lnTo>
                  <a:pt x="52208" y="42598"/>
                </a:lnTo>
                <a:lnTo>
                  <a:pt x="52599" y="42677"/>
                </a:lnTo>
                <a:lnTo>
                  <a:pt x="53231" y="42755"/>
                </a:lnTo>
                <a:lnTo>
                  <a:pt x="54485" y="42755"/>
                </a:lnTo>
                <a:lnTo>
                  <a:pt x="54956" y="42716"/>
                </a:lnTo>
                <a:lnTo>
                  <a:pt x="55648" y="42598"/>
                </a:lnTo>
                <a:close/>
              </a:path>
              <a:path w="68579" h="52070">
                <a:moveTo>
                  <a:pt x="24448" y="8653"/>
                </a:moveTo>
                <a:lnTo>
                  <a:pt x="9751" y="15544"/>
                </a:lnTo>
                <a:lnTo>
                  <a:pt x="9786" y="17540"/>
                </a:lnTo>
                <a:lnTo>
                  <a:pt x="10027" y="18676"/>
                </a:lnTo>
                <a:lnTo>
                  <a:pt x="10372" y="19890"/>
                </a:lnTo>
                <a:lnTo>
                  <a:pt x="9947" y="19890"/>
                </a:lnTo>
                <a:lnTo>
                  <a:pt x="0" y="28269"/>
                </a:lnTo>
                <a:lnTo>
                  <a:pt x="195" y="29483"/>
                </a:lnTo>
                <a:lnTo>
                  <a:pt x="14236" y="36687"/>
                </a:lnTo>
                <a:lnTo>
                  <a:pt x="15961" y="36609"/>
                </a:lnTo>
                <a:lnTo>
                  <a:pt x="17812" y="36452"/>
                </a:lnTo>
                <a:lnTo>
                  <a:pt x="19779" y="36178"/>
                </a:lnTo>
                <a:lnTo>
                  <a:pt x="21895" y="35825"/>
                </a:lnTo>
                <a:lnTo>
                  <a:pt x="62017" y="35825"/>
                </a:lnTo>
                <a:lnTo>
                  <a:pt x="62233" y="34534"/>
                </a:lnTo>
                <a:lnTo>
                  <a:pt x="62349" y="33593"/>
                </a:lnTo>
                <a:lnTo>
                  <a:pt x="62236" y="28230"/>
                </a:lnTo>
                <a:lnTo>
                  <a:pt x="61994" y="26506"/>
                </a:lnTo>
                <a:lnTo>
                  <a:pt x="63811" y="26506"/>
                </a:lnTo>
                <a:lnTo>
                  <a:pt x="68561" y="24119"/>
                </a:lnTo>
                <a:lnTo>
                  <a:pt x="68443" y="20673"/>
                </a:lnTo>
                <a:lnTo>
                  <a:pt x="27829" y="8810"/>
                </a:lnTo>
                <a:lnTo>
                  <a:pt x="26886" y="8731"/>
                </a:lnTo>
                <a:lnTo>
                  <a:pt x="24448" y="8653"/>
                </a:lnTo>
                <a:close/>
              </a:path>
              <a:path w="68579" h="52070">
                <a:moveTo>
                  <a:pt x="63811" y="26506"/>
                </a:moveTo>
                <a:lnTo>
                  <a:pt x="62201" y="26506"/>
                </a:lnTo>
                <a:lnTo>
                  <a:pt x="62673" y="26547"/>
                </a:lnTo>
                <a:lnTo>
                  <a:pt x="63374" y="26547"/>
                </a:lnTo>
                <a:lnTo>
                  <a:pt x="63811" y="26506"/>
                </a:lnTo>
                <a:close/>
              </a:path>
              <a:path w="68579" h="52070">
                <a:moveTo>
                  <a:pt x="37465" y="0"/>
                </a:moveTo>
                <a:lnTo>
                  <a:pt x="36764" y="0"/>
                </a:lnTo>
                <a:lnTo>
                  <a:pt x="36051" y="79"/>
                </a:lnTo>
                <a:lnTo>
                  <a:pt x="35694" y="79"/>
                </a:lnTo>
                <a:lnTo>
                  <a:pt x="27829" y="8810"/>
                </a:lnTo>
                <a:lnTo>
                  <a:pt x="61233" y="8810"/>
                </a:lnTo>
                <a:lnTo>
                  <a:pt x="60430" y="8143"/>
                </a:lnTo>
                <a:lnTo>
                  <a:pt x="59487" y="7439"/>
                </a:lnTo>
                <a:lnTo>
                  <a:pt x="58073" y="6578"/>
                </a:lnTo>
                <a:lnTo>
                  <a:pt x="57130" y="5874"/>
                </a:lnTo>
                <a:lnTo>
                  <a:pt x="56693" y="5482"/>
                </a:lnTo>
                <a:lnTo>
                  <a:pt x="56256" y="5129"/>
                </a:lnTo>
                <a:lnTo>
                  <a:pt x="55368" y="4229"/>
                </a:lnTo>
                <a:lnTo>
                  <a:pt x="54726" y="3523"/>
                </a:lnTo>
                <a:lnTo>
                  <a:pt x="54245" y="2858"/>
                </a:lnTo>
                <a:lnTo>
                  <a:pt x="47413" y="2858"/>
                </a:lnTo>
                <a:lnTo>
                  <a:pt x="43721" y="1644"/>
                </a:lnTo>
                <a:lnTo>
                  <a:pt x="43054" y="1331"/>
                </a:lnTo>
                <a:lnTo>
                  <a:pt x="38132" y="40"/>
                </a:lnTo>
                <a:lnTo>
                  <a:pt x="37465" y="0"/>
                </a:lnTo>
                <a:close/>
              </a:path>
              <a:path w="68579" h="52070">
                <a:moveTo>
                  <a:pt x="53001" y="1018"/>
                </a:moveTo>
                <a:lnTo>
                  <a:pt x="51069" y="1997"/>
                </a:lnTo>
                <a:lnTo>
                  <a:pt x="49299" y="2584"/>
                </a:lnTo>
                <a:lnTo>
                  <a:pt x="48080" y="2819"/>
                </a:lnTo>
                <a:lnTo>
                  <a:pt x="47413" y="2858"/>
                </a:lnTo>
                <a:lnTo>
                  <a:pt x="54245" y="2858"/>
                </a:lnTo>
                <a:lnTo>
                  <a:pt x="53507" y="1840"/>
                </a:lnTo>
                <a:lnTo>
                  <a:pt x="53001" y="10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90797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9475" y="0"/>
                </a:moveTo>
                <a:lnTo>
                  <a:pt x="5810" y="6811"/>
                </a:lnTo>
                <a:lnTo>
                  <a:pt x="5933" y="7869"/>
                </a:lnTo>
                <a:lnTo>
                  <a:pt x="6324" y="9866"/>
                </a:lnTo>
                <a:lnTo>
                  <a:pt x="5899" y="10062"/>
                </a:lnTo>
                <a:lnTo>
                  <a:pt x="0" y="16718"/>
                </a:lnTo>
                <a:lnTo>
                  <a:pt x="1103" y="16718"/>
                </a:lnTo>
                <a:lnTo>
                  <a:pt x="2081" y="16796"/>
                </a:lnTo>
                <a:lnTo>
                  <a:pt x="3610" y="17031"/>
                </a:lnTo>
                <a:lnTo>
                  <a:pt x="4875" y="17344"/>
                </a:lnTo>
                <a:lnTo>
                  <a:pt x="5577" y="16404"/>
                </a:lnTo>
                <a:lnTo>
                  <a:pt x="6014" y="16012"/>
                </a:lnTo>
                <a:lnTo>
                  <a:pt x="6405" y="15621"/>
                </a:lnTo>
                <a:lnTo>
                  <a:pt x="7804" y="14682"/>
                </a:lnTo>
                <a:lnTo>
                  <a:pt x="8218" y="14447"/>
                </a:lnTo>
                <a:lnTo>
                  <a:pt x="9556" y="13859"/>
                </a:lnTo>
                <a:lnTo>
                  <a:pt x="10142" y="13702"/>
                </a:lnTo>
                <a:lnTo>
                  <a:pt x="17248" y="13702"/>
                </a:lnTo>
                <a:lnTo>
                  <a:pt x="17375" y="13586"/>
                </a:lnTo>
                <a:lnTo>
                  <a:pt x="18433" y="10335"/>
                </a:lnTo>
                <a:lnTo>
                  <a:pt x="19100" y="9356"/>
                </a:lnTo>
                <a:lnTo>
                  <a:pt x="19618" y="8417"/>
                </a:lnTo>
                <a:lnTo>
                  <a:pt x="20009" y="7595"/>
                </a:lnTo>
                <a:lnTo>
                  <a:pt x="20319" y="6811"/>
                </a:lnTo>
                <a:lnTo>
                  <a:pt x="20676" y="5442"/>
                </a:lnTo>
                <a:lnTo>
                  <a:pt x="20561" y="3758"/>
                </a:lnTo>
                <a:lnTo>
                  <a:pt x="12534" y="821"/>
                </a:lnTo>
                <a:lnTo>
                  <a:pt x="11637" y="469"/>
                </a:lnTo>
                <a:lnTo>
                  <a:pt x="10844" y="234"/>
                </a:lnTo>
                <a:lnTo>
                  <a:pt x="10096" y="77"/>
                </a:lnTo>
                <a:lnTo>
                  <a:pt x="9475" y="0"/>
                </a:lnTo>
                <a:close/>
              </a:path>
              <a:path w="20954" h="17779">
                <a:moveTo>
                  <a:pt x="17248" y="13702"/>
                </a:moveTo>
                <a:lnTo>
                  <a:pt x="10142" y="13702"/>
                </a:lnTo>
                <a:lnTo>
                  <a:pt x="10924" y="14016"/>
                </a:lnTo>
                <a:lnTo>
                  <a:pt x="11672" y="14251"/>
                </a:lnTo>
                <a:lnTo>
                  <a:pt x="12385" y="14447"/>
                </a:lnTo>
                <a:lnTo>
                  <a:pt x="13604" y="14682"/>
                </a:lnTo>
                <a:lnTo>
                  <a:pt x="14156" y="14721"/>
                </a:lnTo>
                <a:lnTo>
                  <a:pt x="14662" y="14721"/>
                </a:lnTo>
                <a:lnTo>
                  <a:pt x="15133" y="14682"/>
                </a:lnTo>
                <a:lnTo>
                  <a:pt x="15915" y="14525"/>
                </a:lnTo>
                <a:lnTo>
                  <a:pt x="16594" y="14212"/>
                </a:lnTo>
                <a:lnTo>
                  <a:pt x="16904" y="14016"/>
                </a:lnTo>
                <a:lnTo>
                  <a:pt x="17248" y="13702"/>
                </a:lnTo>
                <a:close/>
              </a:path>
              <a:path w="20954" h="17779">
                <a:moveTo>
                  <a:pt x="14501" y="782"/>
                </a:moveTo>
                <a:lnTo>
                  <a:pt x="13086" y="782"/>
                </a:lnTo>
                <a:lnTo>
                  <a:pt x="12534" y="821"/>
                </a:lnTo>
                <a:lnTo>
                  <a:pt x="14948" y="821"/>
                </a:lnTo>
                <a:lnTo>
                  <a:pt x="14501" y="78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44327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89" h="24765">
                <a:moveTo>
                  <a:pt x="0" y="0"/>
                </a:moveTo>
                <a:lnTo>
                  <a:pt x="17134" y="14683"/>
                </a:lnTo>
                <a:lnTo>
                  <a:pt x="18479" y="15152"/>
                </a:lnTo>
                <a:lnTo>
                  <a:pt x="57164" y="23531"/>
                </a:lnTo>
                <a:lnTo>
                  <a:pt x="70768" y="24745"/>
                </a:lnTo>
                <a:lnTo>
                  <a:pt x="70819" y="23531"/>
                </a:lnTo>
                <a:lnTo>
                  <a:pt x="70918" y="23062"/>
                </a:lnTo>
                <a:lnTo>
                  <a:pt x="71079" y="22513"/>
                </a:lnTo>
                <a:lnTo>
                  <a:pt x="71274" y="21966"/>
                </a:lnTo>
                <a:lnTo>
                  <a:pt x="71858" y="20752"/>
                </a:lnTo>
                <a:lnTo>
                  <a:pt x="72058" y="20399"/>
                </a:lnTo>
                <a:lnTo>
                  <a:pt x="66709" y="20399"/>
                </a:lnTo>
                <a:lnTo>
                  <a:pt x="27990" y="13430"/>
                </a:lnTo>
                <a:lnTo>
                  <a:pt x="1966" y="1292"/>
                </a:lnTo>
                <a:lnTo>
                  <a:pt x="0" y="0"/>
                </a:lnTo>
                <a:close/>
              </a:path>
              <a:path w="72389" h="24765">
                <a:moveTo>
                  <a:pt x="72102" y="20321"/>
                </a:moveTo>
                <a:lnTo>
                  <a:pt x="69503" y="20399"/>
                </a:lnTo>
                <a:lnTo>
                  <a:pt x="72058" y="2039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9890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2702" y="0"/>
                </a:moveTo>
                <a:lnTo>
                  <a:pt x="620" y="901"/>
                </a:lnTo>
                <a:lnTo>
                  <a:pt x="459" y="1097"/>
                </a:lnTo>
                <a:lnTo>
                  <a:pt x="344" y="1331"/>
                </a:lnTo>
                <a:lnTo>
                  <a:pt x="115" y="2193"/>
                </a:lnTo>
                <a:lnTo>
                  <a:pt x="0" y="3876"/>
                </a:lnTo>
                <a:lnTo>
                  <a:pt x="298" y="4855"/>
                </a:lnTo>
                <a:lnTo>
                  <a:pt x="6749" y="11315"/>
                </a:lnTo>
                <a:lnTo>
                  <a:pt x="7186" y="11276"/>
                </a:lnTo>
                <a:lnTo>
                  <a:pt x="7531" y="11198"/>
                </a:lnTo>
                <a:lnTo>
                  <a:pt x="7888" y="11080"/>
                </a:lnTo>
                <a:lnTo>
                  <a:pt x="8049" y="11002"/>
                </a:lnTo>
                <a:lnTo>
                  <a:pt x="8359" y="10610"/>
                </a:lnTo>
                <a:lnTo>
                  <a:pt x="8239" y="8966"/>
                </a:lnTo>
                <a:lnTo>
                  <a:pt x="8014" y="8457"/>
                </a:lnTo>
                <a:lnTo>
                  <a:pt x="7853" y="8339"/>
                </a:lnTo>
                <a:lnTo>
                  <a:pt x="7106" y="7674"/>
                </a:lnTo>
                <a:lnTo>
                  <a:pt x="6439" y="6929"/>
                </a:lnTo>
                <a:lnTo>
                  <a:pt x="6048" y="6460"/>
                </a:lnTo>
                <a:lnTo>
                  <a:pt x="5623" y="5872"/>
                </a:lnTo>
                <a:lnTo>
                  <a:pt x="5300" y="5286"/>
                </a:lnTo>
                <a:lnTo>
                  <a:pt x="4898" y="4619"/>
                </a:lnTo>
                <a:lnTo>
                  <a:pt x="3564" y="195"/>
                </a:lnTo>
                <a:lnTo>
                  <a:pt x="3415" y="117"/>
                </a:lnTo>
                <a:lnTo>
                  <a:pt x="2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15912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6566" y="0"/>
                </a:moveTo>
                <a:lnTo>
                  <a:pt x="0" y="14760"/>
                </a:lnTo>
                <a:lnTo>
                  <a:pt x="80" y="15151"/>
                </a:lnTo>
                <a:lnTo>
                  <a:pt x="269" y="15504"/>
                </a:lnTo>
                <a:lnTo>
                  <a:pt x="436" y="15739"/>
                </a:lnTo>
                <a:lnTo>
                  <a:pt x="678" y="15896"/>
                </a:lnTo>
                <a:lnTo>
                  <a:pt x="1023" y="15974"/>
                </a:lnTo>
                <a:lnTo>
                  <a:pt x="1425" y="15896"/>
                </a:lnTo>
                <a:lnTo>
                  <a:pt x="656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98206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5" h="11429">
                <a:moveTo>
                  <a:pt x="13037" y="0"/>
                </a:moveTo>
                <a:lnTo>
                  <a:pt x="2653" y="6303"/>
                </a:lnTo>
                <a:lnTo>
                  <a:pt x="1871" y="6850"/>
                </a:lnTo>
                <a:lnTo>
                  <a:pt x="0" y="9866"/>
                </a:lnTo>
                <a:lnTo>
                  <a:pt x="134" y="10219"/>
                </a:lnTo>
                <a:lnTo>
                  <a:pt x="2147" y="11197"/>
                </a:lnTo>
                <a:lnTo>
                  <a:pt x="3837" y="11041"/>
                </a:lnTo>
                <a:lnTo>
                  <a:pt x="12761" y="1096"/>
                </a:lnTo>
                <a:lnTo>
                  <a:pt x="1303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67912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5" h="33020">
                <a:moveTo>
                  <a:pt x="33383" y="30733"/>
                </a:moveTo>
                <a:lnTo>
                  <a:pt x="18675" y="30733"/>
                </a:lnTo>
                <a:lnTo>
                  <a:pt x="19261" y="30987"/>
                </a:lnTo>
                <a:lnTo>
                  <a:pt x="20871" y="31749"/>
                </a:lnTo>
                <a:lnTo>
                  <a:pt x="21941" y="32130"/>
                </a:lnTo>
                <a:lnTo>
                  <a:pt x="23194" y="32384"/>
                </a:lnTo>
                <a:lnTo>
                  <a:pt x="24574" y="32765"/>
                </a:lnTo>
                <a:lnTo>
                  <a:pt x="26023" y="32892"/>
                </a:lnTo>
                <a:lnTo>
                  <a:pt x="27518" y="32892"/>
                </a:lnTo>
                <a:lnTo>
                  <a:pt x="29013" y="32765"/>
                </a:lnTo>
                <a:lnTo>
                  <a:pt x="29807" y="32638"/>
                </a:lnTo>
                <a:lnTo>
                  <a:pt x="31256" y="32130"/>
                </a:lnTo>
                <a:lnTo>
                  <a:pt x="32003" y="31749"/>
                </a:lnTo>
                <a:lnTo>
                  <a:pt x="33383" y="30733"/>
                </a:lnTo>
                <a:close/>
              </a:path>
              <a:path w="57785" h="33020">
                <a:moveTo>
                  <a:pt x="5853" y="19557"/>
                </a:moveTo>
                <a:lnTo>
                  <a:pt x="0" y="25018"/>
                </a:lnTo>
                <a:lnTo>
                  <a:pt x="126" y="26161"/>
                </a:lnTo>
                <a:lnTo>
                  <a:pt x="1805" y="29336"/>
                </a:lnTo>
                <a:lnTo>
                  <a:pt x="2276" y="29844"/>
                </a:lnTo>
                <a:lnTo>
                  <a:pt x="10384" y="32003"/>
                </a:lnTo>
                <a:lnTo>
                  <a:pt x="13328" y="31749"/>
                </a:lnTo>
                <a:lnTo>
                  <a:pt x="14984" y="31495"/>
                </a:lnTo>
                <a:lnTo>
                  <a:pt x="16743" y="31114"/>
                </a:lnTo>
                <a:lnTo>
                  <a:pt x="18675" y="30733"/>
                </a:lnTo>
                <a:lnTo>
                  <a:pt x="36011" y="27050"/>
                </a:lnTo>
                <a:lnTo>
                  <a:pt x="9119" y="27050"/>
                </a:lnTo>
                <a:lnTo>
                  <a:pt x="8417" y="26923"/>
                </a:lnTo>
                <a:lnTo>
                  <a:pt x="3656" y="25272"/>
                </a:lnTo>
                <a:lnTo>
                  <a:pt x="3748" y="23367"/>
                </a:lnTo>
                <a:lnTo>
                  <a:pt x="7704" y="19938"/>
                </a:lnTo>
                <a:lnTo>
                  <a:pt x="7474" y="19938"/>
                </a:lnTo>
                <a:lnTo>
                  <a:pt x="6796" y="19684"/>
                </a:lnTo>
                <a:lnTo>
                  <a:pt x="5853" y="19557"/>
                </a:lnTo>
                <a:close/>
              </a:path>
              <a:path w="57785" h="33020">
                <a:moveTo>
                  <a:pt x="54189" y="3937"/>
                </a:moveTo>
                <a:lnTo>
                  <a:pt x="49184" y="3937"/>
                </a:lnTo>
                <a:lnTo>
                  <a:pt x="54025" y="4191"/>
                </a:lnTo>
                <a:lnTo>
                  <a:pt x="52334" y="5461"/>
                </a:lnTo>
                <a:lnTo>
                  <a:pt x="51035" y="6477"/>
                </a:lnTo>
                <a:lnTo>
                  <a:pt x="44779" y="11049"/>
                </a:lnTo>
                <a:lnTo>
                  <a:pt x="41559" y="13335"/>
                </a:lnTo>
                <a:lnTo>
                  <a:pt x="39788" y="14732"/>
                </a:lnTo>
                <a:lnTo>
                  <a:pt x="37741" y="16256"/>
                </a:lnTo>
                <a:lnTo>
                  <a:pt x="35108" y="17906"/>
                </a:lnTo>
                <a:lnTo>
                  <a:pt x="33532" y="18922"/>
                </a:lnTo>
                <a:lnTo>
                  <a:pt x="31808" y="19938"/>
                </a:lnTo>
                <a:lnTo>
                  <a:pt x="29922" y="20954"/>
                </a:lnTo>
                <a:lnTo>
                  <a:pt x="27875" y="21843"/>
                </a:lnTo>
                <a:lnTo>
                  <a:pt x="25678" y="22859"/>
                </a:lnTo>
                <a:lnTo>
                  <a:pt x="11246" y="26923"/>
                </a:lnTo>
                <a:lnTo>
                  <a:pt x="10533" y="27050"/>
                </a:lnTo>
                <a:lnTo>
                  <a:pt x="36011" y="27050"/>
                </a:lnTo>
                <a:lnTo>
                  <a:pt x="36683" y="25399"/>
                </a:lnTo>
                <a:lnTo>
                  <a:pt x="37385" y="25399"/>
                </a:lnTo>
                <a:lnTo>
                  <a:pt x="39156" y="25145"/>
                </a:lnTo>
                <a:lnTo>
                  <a:pt x="40340" y="25019"/>
                </a:lnTo>
                <a:lnTo>
                  <a:pt x="42387" y="24638"/>
                </a:lnTo>
                <a:lnTo>
                  <a:pt x="52288" y="13462"/>
                </a:lnTo>
                <a:lnTo>
                  <a:pt x="53312" y="13462"/>
                </a:lnTo>
                <a:lnTo>
                  <a:pt x="54335" y="13335"/>
                </a:lnTo>
                <a:lnTo>
                  <a:pt x="55474" y="13081"/>
                </a:lnTo>
                <a:lnTo>
                  <a:pt x="56532" y="12573"/>
                </a:lnTo>
                <a:lnTo>
                  <a:pt x="56969" y="12192"/>
                </a:lnTo>
                <a:lnTo>
                  <a:pt x="57164" y="12065"/>
                </a:lnTo>
                <a:lnTo>
                  <a:pt x="57601" y="11303"/>
                </a:lnTo>
                <a:lnTo>
                  <a:pt x="57475" y="9271"/>
                </a:lnTo>
                <a:lnTo>
                  <a:pt x="57325" y="9017"/>
                </a:lnTo>
                <a:lnTo>
                  <a:pt x="56929" y="8001"/>
                </a:lnTo>
                <a:lnTo>
                  <a:pt x="56808" y="7620"/>
                </a:lnTo>
                <a:lnTo>
                  <a:pt x="56727" y="5588"/>
                </a:lnTo>
                <a:lnTo>
                  <a:pt x="56187" y="5207"/>
                </a:lnTo>
                <a:lnTo>
                  <a:pt x="54646" y="4318"/>
                </a:lnTo>
                <a:lnTo>
                  <a:pt x="54189" y="3937"/>
                </a:lnTo>
                <a:close/>
              </a:path>
              <a:path w="57785" h="33020">
                <a:moveTo>
                  <a:pt x="22136" y="7873"/>
                </a:moveTo>
                <a:lnTo>
                  <a:pt x="12350" y="9524"/>
                </a:lnTo>
                <a:lnTo>
                  <a:pt x="11281" y="10032"/>
                </a:lnTo>
                <a:lnTo>
                  <a:pt x="9947" y="10794"/>
                </a:lnTo>
                <a:lnTo>
                  <a:pt x="9234" y="11175"/>
                </a:lnTo>
                <a:lnTo>
                  <a:pt x="8567" y="11683"/>
                </a:lnTo>
                <a:lnTo>
                  <a:pt x="8256" y="12064"/>
                </a:lnTo>
                <a:lnTo>
                  <a:pt x="7946" y="12318"/>
                </a:lnTo>
                <a:lnTo>
                  <a:pt x="7474" y="12953"/>
                </a:lnTo>
                <a:lnTo>
                  <a:pt x="7267" y="13334"/>
                </a:lnTo>
                <a:lnTo>
                  <a:pt x="7118" y="13715"/>
                </a:lnTo>
                <a:lnTo>
                  <a:pt x="7037" y="15112"/>
                </a:lnTo>
                <a:lnTo>
                  <a:pt x="7394" y="15874"/>
                </a:lnTo>
                <a:lnTo>
                  <a:pt x="8015" y="16763"/>
                </a:lnTo>
                <a:lnTo>
                  <a:pt x="8452" y="17144"/>
                </a:lnTo>
                <a:lnTo>
                  <a:pt x="9004" y="17525"/>
                </a:lnTo>
                <a:lnTo>
                  <a:pt x="9280" y="17652"/>
                </a:lnTo>
                <a:lnTo>
                  <a:pt x="10142" y="18160"/>
                </a:lnTo>
                <a:lnTo>
                  <a:pt x="10775" y="18414"/>
                </a:lnTo>
                <a:lnTo>
                  <a:pt x="12465" y="18922"/>
                </a:lnTo>
                <a:lnTo>
                  <a:pt x="13523" y="19303"/>
                </a:lnTo>
                <a:lnTo>
                  <a:pt x="14742" y="19557"/>
                </a:lnTo>
                <a:lnTo>
                  <a:pt x="16789" y="19811"/>
                </a:lnTo>
                <a:lnTo>
                  <a:pt x="17536" y="19938"/>
                </a:lnTo>
                <a:lnTo>
                  <a:pt x="20009" y="20065"/>
                </a:lnTo>
                <a:lnTo>
                  <a:pt x="20917" y="19938"/>
                </a:lnTo>
                <a:lnTo>
                  <a:pt x="21860" y="19938"/>
                </a:lnTo>
                <a:lnTo>
                  <a:pt x="23827" y="19811"/>
                </a:lnTo>
                <a:lnTo>
                  <a:pt x="27047" y="19430"/>
                </a:lnTo>
                <a:lnTo>
                  <a:pt x="26736" y="19430"/>
                </a:lnTo>
                <a:lnTo>
                  <a:pt x="25908" y="19303"/>
                </a:lnTo>
                <a:lnTo>
                  <a:pt x="16433" y="14985"/>
                </a:lnTo>
                <a:lnTo>
                  <a:pt x="15409" y="14096"/>
                </a:lnTo>
                <a:lnTo>
                  <a:pt x="14903" y="13461"/>
                </a:lnTo>
                <a:lnTo>
                  <a:pt x="15294" y="13334"/>
                </a:lnTo>
                <a:lnTo>
                  <a:pt x="16318" y="13080"/>
                </a:lnTo>
                <a:lnTo>
                  <a:pt x="18008" y="12699"/>
                </a:lnTo>
                <a:lnTo>
                  <a:pt x="20250" y="12318"/>
                </a:lnTo>
                <a:lnTo>
                  <a:pt x="37983" y="12319"/>
                </a:lnTo>
                <a:lnTo>
                  <a:pt x="38454" y="11938"/>
                </a:lnTo>
                <a:lnTo>
                  <a:pt x="39397" y="11049"/>
                </a:lnTo>
                <a:lnTo>
                  <a:pt x="39869" y="10541"/>
                </a:lnTo>
                <a:lnTo>
                  <a:pt x="39788" y="10287"/>
                </a:lnTo>
                <a:lnTo>
                  <a:pt x="39121" y="9398"/>
                </a:lnTo>
                <a:lnTo>
                  <a:pt x="38872" y="9144"/>
                </a:lnTo>
                <a:lnTo>
                  <a:pt x="27323" y="9143"/>
                </a:lnTo>
                <a:lnTo>
                  <a:pt x="26104" y="8508"/>
                </a:lnTo>
                <a:lnTo>
                  <a:pt x="24885" y="8254"/>
                </a:lnTo>
                <a:lnTo>
                  <a:pt x="24103" y="8000"/>
                </a:lnTo>
                <a:lnTo>
                  <a:pt x="22136" y="7873"/>
                </a:lnTo>
                <a:close/>
              </a:path>
              <a:path w="57785" h="33020">
                <a:moveTo>
                  <a:pt x="37983" y="12319"/>
                </a:moveTo>
                <a:lnTo>
                  <a:pt x="24655" y="12318"/>
                </a:lnTo>
                <a:lnTo>
                  <a:pt x="26345" y="12572"/>
                </a:lnTo>
                <a:lnTo>
                  <a:pt x="27242" y="12572"/>
                </a:lnTo>
                <a:lnTo>
                  <a:pt x="28185" y="12826"/>
                </a:lnTo>
                <a:lnTo>
                  <a:pt x="29128" y="12953"/>
                </a:lnTo>
                <a:lnTo>
                  <a:pt x="32118" y="13715"/>
                </a:lnTo>
                <a:lnTo>
                  <a:pt x="34245" y="14477"/>
                </a:lnTo>
                <a:lnTo>
                  <a:pt x="35384" y="13969"/>
                </a:lnTo>
                <a:lnTo>
                  <a:pt x="36568" y="13335"/>
                </a:lnTo>
                <a:lnTo>
                  <a:pt x="37983" y="12319"/>
                </a:lnTo>
                <a:close/>
              </a:path>
              <a:path w="57785" h="33020">
                <a:moveTo>
                  <a:pt x="36292" y="0"/>
                </a:moveTo>
                <a:lnTo>
                  <a:pt x="27093" y="4571"/>
                </a:lnTo>
                <a:lnTo>
                  <a:pt x="26932" y="4952"/>
                </a:lnTo>
                <a:lnTo>
                  <a:pt x="26854" y="7619"/>
                </a:lnTo>
                <a:lnTo>
                  <a:pt x="26966" y="8127"/>
                </a:lnTo>
                <a:lnTo>
                  <a:pt x="27323" y="9143"/>
                </a:lnTo>
                <a:lnTo>
                  <a:pt x="38872" y="9144"/>
                </a:lnTo>
                <a:lnTo>
                  <a:pt x="38374" y="8636"/>
                </a:lnTo>
                <a:lnTo>
                  <a:pt x="37902" y="8382"/>
                </a:lnTo>
                <a:lnTo>
                  <a:pt x="37316" y="7874"/>
                </a:lnTo>
                <a:lnTo>
                  <a:pt x="32981" y="6095"/>
                </a:lnTo>
                <a:lnTo>
                  <a:pt x="31808" y="5714"/>
                </a:lnTo>
                <a:lnTo>
                  <a:pt x="32199" y="5587"/>
                </a:lnTo>
                <a:lnTo>
                  <a:pt x="33383" y="5333"/>
                </a:lnTo>
                <a:lnTo>
                  <a:pt x="36488" y="4826"/>
                </a:lnTo>
                <a:lnTo>
                  <a:pt x="37856" y="4572"/>
                </a:lnTo>
                <a:lnTo>
                  <a:pt x="42893" y="4191"/>
                </a:lnTo>
                <a:lnTo>
                  <a:pt x="46987" y="3937"/>
                </a:lnTo>
                <a:lnTo>
                  <a:pt x="54189" y="3937"/>
                </a:lnTo>
                <a:lnTo>
                  <a:pt x="53427" y="3302"/>
                </a:lnTo>
                <a:lnTo>
                  <a:pt x="52495" y="2413"/>
                </a:lnTo>
                <a:lnTo>
                  <a:pt x="45607" y="2413"/>
                </a:lnTo>
                <a:lnTo>
                  <a:pt x="43054" y="1905"/>
                </a:lnTo>
                <a:lnTo>
                  <a:pt x="42859" y="1778"/>
                </a:lnTo>
                <a:lnTo>
                  <a:pt x="41916" y="1270"/>
                </a:lnTo>
                <a:lnTo>
                  <a:pt x="41398" y="1143"/>
                </a:lnTo>
                <a:lnTo>
                  <a:pt x="40064" y="635"/>
                </a:lnTo>
                <a:lnTo>
                  <a:pt x="39271" y="508"/>
                </a:lnTo>
                <a:lnTo>
                  <a:pt x="37385" y="127"/>
                </a:lnTo>
                <a:lnTo>
                  <a:pt x="36292" y="0"/>
                </a:lnTo>
                <a:close/>
              </a:path>
              <a:path w="57785" h="33020">
                <a:moveTo>
                  <a:pt x="51426" y="1143"/>
                </a:moveTo>
                <a:lnTo>
                  <a:pt x="50678" y="1524"/>
                </a:lnTo>
                <a:lnTo>
                  <a:pt x="49816" y="1905"/>
                </a:lnTo>
                <a:lnTo>
                  <a:pt x="47884" y="2413"/>
                </a:lnTo>
                <a:lnTo>
                  <a:pt x="52495" y="2413"/>
                </a:lnTo>
                <a:lnTo>
                  <a:pt x="51426" y="114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14429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89" h="31750">
                <a:moveTo>
                  <a:pt x="37083" y="21885"/>
                </a:moveTo>
                <a:lnTo>
                  <a:pt x="27633" y="21885"/>
                </a:lnTo>
                <a:lnTo>
                  <a:pt x="28300" y="22003"/>
                </a:lnTo>
                <a:lnTo>
                  <a:pt x="29209" y="22356"/>
                </a:lnTo>
                <a:lnTo>
                  <a:pt x="31490" y="28307"/>
                </a:lnTo>
                <a:lnTo>
                  <a:pt x="31405" y="29129"/>
                </a:lnTo>
                <a:lnTo>
                  <a:pt x="31095" y="30735"/>
                </a:lnTo>
                <a:lnTo>
                  <a:pt x="30853" y="31635"/>
                </a:lnTo>
                <a:lnTo>
                  <a:pt x="31405" y="31283"/>
                </a:lnTo>
                <a:lnTo>
                  <a:pt x="31762" y="30930"/>
                </a:lnTo>
                <a:lnTo>
                  <a:pt x="32705" y="29717"/>
                </a:lnTo>
                <a:lnTo>
                  <a:pt x="33647" y="28307"/>
                </a:lnTo>
                <a:lnTo>
                  <a:pt x="35538" y="24979"/>
                </a:lnTo>
                <a:lnTo>
                  <a:pt x="37083" y="21885"/>
                </a:lnTo>
                <a:close/>
              </a:path>
              <a:path w="72389" h="31750">
                <a:moveTo>
                  <a:pt x="70055" y="0"/>
                </a:moveTo>
                <a:lnTo>
                  <a:pt x="69227" y="351"/>
                </a:lnTo>
                <a:lnTo>
                  <a:pt x="66284" y="1369"/>
                </a:lnTo>
                <a:lnTo>
                  <a:pt x="64076" y="2075"/>
                </a:lnTo>
                <a:lnTo>
                  <a:pt x="61718" y="2701"/>
                </a:lnTo>
                <a:lnTo>
                  <a:pt x="59752" y="3328"/>
                </a:lnTo>
                <a:lnTo>
                  <a:pt x="42100" y="6381"/>
                </a:lnTo>
                <a:lnTo>
                  <a:pt x="39547" y="7360"/>
                </a:lnTo>
                <a:lnTo>
                  <a:pt x="26656" y="14251"/>
                </a:lnTo>
                <a:lnTo>
                  <a:pt x="26104" y="14329"/>
                </a:lnTo>
                <a:lnTo>
                  <a:pt x="0" y="26036"/>
                </a:lnTo>
                <a:lnTo>
                  <a:pt x="2000" y="25527"/>
                </a:lnTo>
                <a:lnTo>
                  <a:pt x="4392" y="24979"/>
                </a:lnTo>
                <a:lnTo>
                  <a:pt x="27392" y="21885"/>
                </a:lnTo>
                <a:lnTo>
                  <a:pt x="37083" y="21885"/>
                </a:lnTo>
                <a:lnTo>
                  <a:pt x="38799" y="18167"/>
                </a:lnTo>
                <a:lnTo>
                  <a:pt x="52909" y="6891"/>
                </a:lnTo>
                <a:lnTo>
                  <a:pt x="54048" y="6734"/>
                </a:lnTo>
                <a:lnTo>
                  <a:pt x="72332" y="978"/>
                </a:lnTo>
                <a:lnTo>
                  <a:pt x="71033" y="508"/>
                </a:lnTo>
                <a:lnTo>
                  <a:pt x="7005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6772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26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6761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0" y="0"/>
                </a:lnTo>
                <a:lnTo>
                  <a:pt x="0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6749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0" y="0"/>
                </a:lnTo>
                <a:lnTo>
                  <a:pt x="0" y="195"/>
                </a:lnTo>
                <a:lnTo>
                  <a:pt x="229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6738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156"/>
                </a:lnTo>
                <a:lnTo>
                  <a:pt x="0" y="27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6725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195"/>
                </a:lnTo>
                <a:lnTo>
                  <a:pt x="0" y="3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67143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273"/>
                </a:lnTo>
                <a:lnTo>
                  <a:pt x="0" y="43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6702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352"/>
                </a:lnTo>
                <a:lnTo>
                  <a:pt x="0" y="50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6686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430"/>
                </a:lnTo>
                <a:lnTo>
                  <a:pt x="80" y="548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66752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508"/>
                </a:lnTo>
                <a:lnTo>
                  <a:pt x="114" y="548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6663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548"/>
                </a:lnTo>
                <a:lnTo>
                  <a:pt x="0" y="626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66522" y="61732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587"/>
                </a:lnTo>
                <a:lnTo>
                  <a:pt x="0" y="665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6639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665"/>
                </a:lnTo>
                <a:lnTo>
                  <a:pt x="0" y="74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6628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704"/>
                </a:lnTo>
                <a:lnTo>
                  <a:pt x="0" y="7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6616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743"/>
                </a:lnTo>
                <a:lnTo>
                  <a:pt x="0" y="82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6603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783"/>
                </a:lnTo>
                <a:lnTo>
                  <a:pt x="0" y="861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6592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822"/>
                </a:lnTo>
                <a:lnTo>
                  <a:pt x="0" y="90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6580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861"/>
                </a:lnTo>
                <a:lnTo>
                  <a:pt x="0" y="900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65648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0" y="939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65533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114" y="93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6541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978"/>
                </a:lnTo>
                <a:lnTo>
                  <a:pt x="0" y="1057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6530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1018"/>
                </a:lnTo>
                <a:lnTo>
                  <a:pt x="0" y="109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6517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57"/>
                </a:lnTo>
                <a:lnTo>
                  <a:pt x="0" y="113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6506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96"/>
                </a:lnTo>
                <a:lnTo>
                  <a:pt x="0" y="1173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6494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1134"/>
                </a:lnTo>
                <a:lnTo>
                  <a:pt x="0" y="121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64820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173"/>
                </a:lnTo>
                <a:lnTo>
                  <a:pt x="0" y="12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6470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40"/>
                </a:moveTo>
                <a:lnTo>
                  <a:pt x="241" y="1252"/>
                </a:lnTo>
                <a:lnTo>
                  <a:pt x="0" y="1331"/>
                </a:lnTo>
                <a:lnTo>
                  <a:pt x="0" y="0"/>
                </a:lnTo>
                <a:lnTo>
                  <a:pt x="241" y="4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64556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64" y="40"/>
                </a:moveTo>
                <a:lnTo>
                  <a:pt x="264" y="1292"/>
                </a:lnTo>
                <a:lnTo>
                  <a:pt x="0" y="1370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6442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0"/>
                </a:moveTo>
                <a:lnTo>
                  <a:pt x="275" y="1331"/>
                </a:lnTo>
                <a:lnTo>
                  <a:pt x="126" y="1370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6431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0"/>
                </a:moveTo>
                <a:lnTo>
                  <a:pt x="241" y="1370"/>
                </a:lnTo>
                <a:lnTo>
                  <a:pt x="0" y="1448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6419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09"/>
                </a:lnTo>
                <a:lnTo>
                  <a:pt x="0" y="148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6408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48"/>
                </a:lnTo>
                <a:lnTo>
                  <a:pt x="0" y="1527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6395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27"/>
                </a:lnTo>
                <a:lnTo>
                  <a:pt x="0" y="1644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6384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66"/>
                </a:lnTo>
                <a:lnTo>
                  <a:pt x="0" y="16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6372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44"/>
                </a:lnTo>
                <a:lnTo>
                  <a:pt x="0" y="172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6361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83"/>
                </a:lnTo>
                <a:lnTo>
                  <a:pt x="0" y="176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63486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762"/>
                </a:lnTo>
                <a:lnTo>
                  <a:pt x="0" y="1840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6333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38"/>
                </a:moveTo>
                <a:lnTo>
                  <a:pt x="275" y="1801"/>
                </a:lnTo>
                <a:lnTo>
                  <a:pt x="0" y="1879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63210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1840"/>
                </a:lnTo>
                <a:lnTo>
                  <a:pt x="126" y="187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63095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1879"/>
                </a:lnTo>
                <a:lnTo>
                  <a:pt x="0" y="1957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62980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57"/>
                </a:lnTo>
                <a:lnTo>
                  <a:pt x="0" y="203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62865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96"/>
                </a:lnTo>
                <a:lnTo>
                  <a:pt x="0" y="2075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6273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36"/>
                </a:lnTo>
                <a:lnTo>
                  <a:pt x="0" y="211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6262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75"/>
                </a:lnTo>
                <a:lnTo>
                  <a:pt x="0" y="219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62509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2153"/>
                </a:lnTo>
                <a:lnTo>
                  <a:pt x="0" y="2271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62394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114" y="0"/>
                </a:moveTo>
                <a:lnTo>
                  <a:pt x="34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62233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0" y="0"/>
                </a:lnTo>
                <a:lnTo>
                  <a:pt x="114" y="1996"/>
                </a:lnTo>
                <a:lnTo>
                  <a:pt x="195" y="2271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62118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2114"/>
                </a:lnTo>
                <a:lnTo>
                  <a:pt x="0" y="1291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61991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0" y="38"/>
                </a:lnTo>
                <a:lnTo>
                  <a:pt x="0" y="900"/>
                </a:lnTo>
                <a:lnTo>
                  <a:pt x="241" y="1761"/>
                </a:lnTo>
                <a:lnTo>
                  <a:pt x="241" y="38"/>
                </a:lnTo>
                <a:close/>
              </a:path>
              <a:path w="635" h="1904">
                <a:moveTo>
                  <a:pt x="0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61876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114" y="0"/>
                </a:moveTo>
                <a:lnTo>
                  <a:pt x="0" y="430"/>
                </a:lnTo>
                <a:lnTo>
                  <a:pt x="241" y="1330"/>
                </a:lnTo>
                <a:lnTo>
                  <a:pt x="114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61761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0" y="0"/>
                </a:lnTo>
                <a:lnTo>
                  <a:pt x="229" y="900"/>
                </a:lnTo>
                <a:lnTo>
                  <a:pt x="229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61761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14" y="0"/>
                </a:moveTo>
                <a:lnTo>
                  <a:pt x="114" y="430"/>
                </a:lnTo>
                <a:lnTo>
                  <a:pt x="80" y="234"/>
                </a:lnTo>
                <a:lnTo>
                  <a:pt x="0" y="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37106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5" h="46354">
                <a:moveTo>
                  <a:pt x="22648" y="39779"/>
                </a:moveTo>
                <a:lnTo>
                  <a:pt x="2794" y="39779"/>
                </a:lnTo>
                <a:lnTo>
                  <a:pt x="3070" y="40053"/>
                </a:lnTo>
                <a:lnTo>
                  <a:pt x="3231" y="40170"/>
                </a:lnTo>
                <a:lnTo>
                  <a:pt x="3461" y="40444"/>
                </a:lnTo>
                <a:lnTo>
                  <a:pt x="4005" y="40993"/>
                </a:lnTo>
                <a:lnTo>
                  <a:pt x="13443" y="43890"/>
                </a:lnTo>
                <a:lnTo>
                  <a:pt x="15133" y="44282"/>
                </a:lnTo>
                <a:lnTo>
                  <a:pt x="31808" y="46043"/>
                </a:lnTo>
                <a:lnTo>
                  <a:pt x="34556" y="45378"/>
                </a:lnTo>
                <a:lnTo>
                  <a:pt x="38132" y="44672"/>
                </a:lnTo>
                <a:lnTo>
                  <a:pt x="38037" y="41580"/>
                </a:lnTo>
                <a:lnTo>
                  <a:pt x="36879" y="41540"/>
                </a:lnTo>
                <a:lnTo>
                  <a:pt x="36212" y="41462"/>
                </a:lnTo>
                <a:lnTo>
                  <a:pt x="35188" y="41384"/>
                </a:lnTo>
                <a:lnTo>
                  <a:pt x="27875" y="40523"/>
                </a:lnTo>
                <a:lnTo>
                  <a:pt x="22648" y="39779"/>
                </a:lnTo>
                <a:close/>
              </a:path>
              <a:path w="38735" h="46354">
                <a:moveTo>
                  <a:pt x="10223" y="26584"/>
                </a:moveTo>
                <a:lnTo>
                  <a:pt x="9832" y="27680"/>
                </a:lnTo>
                <a:lnTo>
                  <a:pt x="8889" y="29678"/>
                </a:lnTo>
                <a:lnTo>
                  <a:pt x="8371" y="30578"/>
                </a:lnTo>
                <a:lnTo>
                  <a:pt x="8969" y="30578"/>
                </a:lnTo>
                <a:lnTo>
                  <a:pt x="15766" y="30774"/>
                </a:lnTo>
                <a:lnTo>
                  <a:pt x="20883" y="31008"/>
                </a:lnTo>
                <a:lnTo>
                  <a:pt x="23597" y="31165"/>
                </a:lnTo>
                <a:lnTo>
                  <a:pt x="24655" y="32535"/>
                </a:lnTo>
                <a:lnTo>
                  <a:pt x="26059" y="34141"/>
                </a:lnTo>
                <a:lnTo>
                  <a:pt x="37939" y="41540"/>
                </a:lnTo>
                <a:lnTo>
                  <a:pt x="36520" y="40954"/>
                </a:lnTo>
                <a:lnTo>
                  <a:pt x="35108" y="40287"/>
                </a:lnTo>
                <a:lnTo>
                  <a:pt x="32394" y="38800"/>
                </a:lnTo>
                <a:lnTo>
                  <a:pt x="31532" y="38487"/>
                </a:lnTo>
                <a:lnTo>
                  <a:pt x="31371" y="38213"/>
                </a:lnTo>
                <a:lnTo>
                  <a:pt x="25483" y="33357"/>
                </a:lnTo>
                <a:lnTo>
                  <a:pt x="25161" y="32927"/>
                </a:lnTo>
                <a:lnTo>
                  <a:pt x="24703" y="32183"/>
                </a:lnTo>
                <a:lnTo>
                  <a:pt x="24574" y="32027"/>
                </a:lnTo>
                <a:lnTo>
                  <a:pt x="24459" y="31753"/>
                </a:lnTo>
                <a:lnTo>
                  <a:pt x="23991" y="31008"/>
                </a:lnTo>
                <a:lnTo>
                  <a:pt x="23712" y="30421"/>
                </a:lnTo>
                <a:lnTo>
                  <a:pt x="23470" y="29990"/>
                </a:lnTo>
                <a:lnTo>
                  <a:pt x="23114" y="29207"/>
                </a:lnTo>
                <a:lnTo>
                  <a:pt x="23045" y="28972"/>
                </a:lnTo>
                <a:lnTo>
                  <a:pt x="22849" y="28542"/>
                </a:lnTo>
                <a:lnTo>
                  <a:pt x="22769" y="28268"/>
                </a:lnTo>
                <a:lnTo>
                  <a:pt x="22522" y="27680"/>
                </a:lnTo>
                <a:lnTo>
                  <a:pt x="22416" y="27289"/>
                </a:lnTo>
                <a:lnTo>
                  <a:pt x="11166" y="26780"/>
                </a:lnTo>
                <a:lnTo>
                  <a:pt x="10223" y="26584"/>
                </a:lnTo>
                <a:close/>
              </a:path>
              <a:path w="38735" h="46354">
                <a:moveTo>
                  <a:pt x="8095" y="31008"/>
                </a:moveTo>
                <a:lnTo>
                  <a:pt x="0" y="37781"/>
                </a:lnTo>
                <a:lnTo>
                  <a:pt x="275" y="37938"/>
                </a:lnTo>
                <a:lnTo>
                  <a:pt x="436" y="37977"/>
                </a:lnTo>
                <a:lnTo>
                  <a:pt x="1200" y="38487"/>
                </a:lnTo>
                <a:lnTo>
                  <a:pt x="1648" y="38800"/>
                </a:lnTo>
                <a:lnTo>
                  <a:pt x="1805" y="38957"/>
                </a:lnTo>
                <a:lnTo>
                  <a:pt x="2242" y="39270"/>
                </a:lnTo>
                <a:lnTo>
                  <a:pt x="2437" y="39466"/>
                </a:lnTo>
                <a:lnTo>
                  <a:pt x="2679" y="39622"/>
                </a:lnTo>
                <a:lnTo>
                  <a:pt x="2828" y="39818"/>
                </a:lnTo>
                <a:lnTo>
                  <a:pt x="22648" y="39779"/>
                </a:lnTo>
                <a:lnTo>
                  <a:pt x="17421" y="38918"/>
                </a:lnTo>
                <a:lnTo>
                  <a:pt x="14627" y="38408"/>
                </a:lnTo>
                <a:lnTo>
                  <a:pt x="9084" y="37234"/>
                </a:lnTo>
                <a:lnTo>
                  <a:pt x="7750" y="36881"/>
                </a:lnTo>
                <a:lnTo>
                  <a:pt x="6405" y="36569"/>
                </a:lnTo>
                <a:lnTo>
                  <a:pt x="5117" y="36216"/>
                </a:lnTo>
                <a:lnTo>
                  <a:pt x="3852" y="35824"/>
                </a:lnTo>
                <a:lnTo>
                  <a:pt x="4886" y="35120"/>
                </a:lnTo>
                <a:lnTo>
                  <a:pt x="7785" y="31635"/>
                </a:lnTo>
                <a:lnTo>
                  <a:pt x="8095" y="31008"/>
                </a:lnTo>
                <a:close/>
              </a:path>
              <a:path w="38735" h="46354">
                <a:moveTo>
                  <a:pt x="7946" y="2074"/>
                </a:moveTo>
                <a:lnTo>
                  <a:pt x="11365" y="20632"/>
                </a:lnTo>
                <a:lnTo>
                  <a:pt x="11051" y="23256"/>
                </a:lnTo>
                <a:lnTo>
                  <a:pt x="10740" y="24705"/>
                </a:lnTo>
                <a:lnTo>
                  <a:pt x="10223" y="26584"/>
                </a:lnTo>
                <a:lnTo>
                  <a:pt x="11166" y="26780"/>
                </a:lnTo>
                <a:lnTo>
                  <a:pt x="18870" y="27289"/>
                </a:lnTo>
                <a:lnTo>
                  <a:pt x="20250" y="27250"/>
                </a:lnTo>
                <a:lnTo>
                  <a:pt x="21423" y="27172"/>
                </a:lnTo>
                <a:lnTo>
                  <a:pt x="22332" y="27054"/>
                </a:lnTo>
                <a:lnTo>
                  <a:pt x="22021" y="25879"/>
                </a:lnTo>
                <a:lnTo>
                  <a:pt x="21780" y="24705"/>
                </a:lnTo>
                <a:lnTo>
                  <a:pt x="21616" y="23256"/>
                </a:lnTo>
                <a:lnTo>
                  <a:pt x="21584" y="20632"/>
                </a:lnTo>
                <a:lnTo>
                  <a:pt x="21826" y="18988"/>
                </a:lnTo>
                <a:lnTo>
                  <a:pt x="21975" y="18284"/>
                </a:lnTo>
                <a:lnTo>
                  <a:pt x="22297" y="17108"/>
                </a:lnTo>
                <a:lnTo>
                  <a:pt x="22884" y="15661"/>
                </a:lnTo>
                <a:lnTo>
                  <a:pt x="23294" y="14955"/>
                </a:lnTo>
                <a:lnTo>
                  <a:pt x="23597" y="14329"/>
                </a:lnTo>
                <a:lnTo>
                  <a:pt x="25437" y="4032"/>
                </a:lnTo>
                <a:lnTo>
                  <a:pt x="25241" y="2661"/>
                </a:lnTo>
                <a:lnTo>
                  <a:pt x="25161" y="2387"/>
                </a:lnTo>
                <a:lnTo>
                  <a:pt x="24920" y="2114"/>
                </a:lnTo>
                <a:lnTo>
                  <a:pt x="8774" y="2114"/>
                </a:lnTo>
                <a:lnTo>
                  <a:pt x="7946" y="2074"/>
                </a:lnTo>
                <a:close/>
              </a:path>
              <a:path w="38735" h="46354">
                <a:moveTo>
                  <a:pt x="22332" y="27054"/>
                </a:moveTo>
                <a:lnTo>
                  <a:pt x="21423" y="27172"/>
                </a:lnTo>
                <a:lnTo>
                  <a:pt x="20250" y="27250"/>
                </a:lnTo>
                <a:lnTo>
                  <a:pt x="18870" y="27289"/>
                </a:lnTo>
                <a:lnTo>
                  <a:pt x="22416" y="27289"/>
                </a:lnTo>
                <a:lnTo>
                  <a:pt x="22332" y="27054"/>
                </a:lnTo>
                <a:close/>
              </a:path>
              <a:path w="38735" h="46354">
                <a:moveTo>
                  <a:pt x="19813" y="0"/>
                </a:moveTo>
                <a:lnTo>
                  <a:pt x="15133" y="1252"/>
                </a:lnTo>
                <a:lnTo>
                  <a:pt x="14190" y="1565"/>
                </a:lnTo>
                <a:lnTo>
                  <a:pt x="13684" y="1683"/>
                </a:lnTo>
                <a:lnTo>
                  <a:pt x="12661" y="1879"/>
                </a:lnTo>
                <a:lnTo>
                  <a:pt x="11683" y="2035"/>
                </a:lnTo>
                <a:lnTo>
                  <a:pt x="9717" y="2114"/>
                </a:lnTo>
                <a:lnTo>
                  <a:pt x="24920" y="2114"/>
                </a:lnTo>
                <a:lnTo>
                  <a:pt x="20561" y="38"/>
                </a:lnTo>
                <a:lnTo>
                  <a:pt x="1981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20983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60" h="71754">
                <a:moveTo>
                  <a:pt x="33347" y="64769"/>
                </a:moveTo>
                <a:lnTo>
                  <a:pt x="27921" y="64769"/>
                </a:lnTo>
                <a:lnTo>
                  <a:pt x="28277" y="65023"/>
                </a:lnTo>
                <a:lnTo>
                  <a:pt x="34406" y="69595"/>
                </a:lnTo>
                <a:lnTo>
                  <a:pt x="34993" y="69976"/>
                </a:lnTo>
                <a:lnTo>
                  <a:pt x="36131" y="70484"/>
                </a:lnTo>
                <a:lnTo>
                  <a:pt x="36683" y="70611"/>
                </a:lnTo>
                <a:lnTo>
                  <a:pt x="37672" y="70992"/>
                </a:lnTo>
                <a:lnTo>
                  <a:pt x="38144" y="71119"/>
                </a:lnTo>
                <a:lnTo>
                  <a:pt x="39006" y="71246"/>
                </a:lnTo>
                <a:lnTo>
                  <a:pt x="41410" y="71246"/>
                </a:lnTo>
                <a:lnTo>
                  <a:pt x="41690" y="71143"/>
                </a:lnTo>
                <a:lnTo>
                  <a:pt x="41410" y="71119"/>
                </a:lnTo>
                <a:lnTo>
                  <a:pt x="42146" y="70992"/>
                </a:lnTo>
                <a:lnTo>
                  <a:pt x="45622" y="70992"/>
                </a:lnTo>
                <a:lnTo>
                  <a:pt x="46987" y="70865"/>
                </a:lnTo>
                <a:lnTo>
                  <a:pt x="49345" y="70484"/>
                </a:lnTo>
                <a:lnTo>
                  <a:pt x="51311" y="69976"/>
                </a:lnTo>
                <a:lnTo>
                  <a:pt x="51472" y="69976"/>
                </a:lnTo>
                <a:lnTo>
                  <a:pt x="51667" y="69849"/>
                </a:lnTo>
                <a:lnTo>
                  <a:pt x="52530" y="69595"/>
                </a:lnTo>
                <a:lnTo>
                  <a:pt x="53944" y="69087"/>
                </a:lnTo>
                <a:lnTo>
                  <a:pt x="55600" y="68325"/>
                </a:lnTo>
                <a:lnTo>
                  <a:pt x="57123" y="67818"/>
                </a:lnTo>
                <a:lnTo>
                  <a:pt x="39719" y="67817"/>
                </a:lnTo>
                <a:lnTo>
                  <a:pt x="38144" y="67436"/>
                </a:lnTo>
                <a:lnTo>
                  <a:pt x="37902" y="67331"/>
                </a:lnTo>
                <a:lnTo>
                  <a:pt x="37396" y="67182"/>
                </a:lnTo>
                <a:lnTo>
                  <a:pt x="36603" y="66801"/>
                </a:lnTo>
                <a:lnTo>
                  <a:pt x="36325" y="66641"/>
                </a:lnTo>
                <a:lnTo>
                  <a:pt x="35821" y="66420"/>
                </a:lnTo>
                <a:lnTo>
                  <a:pt x="34912" y="65912"/>
                </a:lnTo>
                <a:lnTo>
                  <a:pt x="34159" y="65361"/>
                </a:lnTo>
                <a:lnTo>
                  <a:pt x="33820" y="65150"/>
                </a:lnTo>
                <a:lnTo>
                  <a:pt x="33347" y="64769"/>
                </a:lnTo>
                <a:close/>
              </a:path>
              <a:path w="60960" h="71754">
                <a:moveTo>
                  <a:pt x="45622" y="70992"/>
                </a:moveTo>
                <a:lnTo>
                  <a:pt x="42146" y="70992"/>
                </a:lnTo>
                <a:lnTo>
                  <a:pt x="41996" y="71119"/>
                </a:lnTo>
                <a:lnTo>
                  <a:pt x="41755" y="71119"/>
                </a:lnTo>
                <a:lnTo>
                  <a:pt x="42893" y="71246"/>
                </a:lnTo>
                <a:lnTo>
                  <a:pt x="45622" y="70992"/>
                </a:lnTo>
                <a:close/>
              </a:path>
              <a:path w="60960" h="71754">
                <a:moveTo>
                  <a:pt x="54416" y="51562"/>
                </a:moveTo>
                <a:lnTo>
                  <a:pt x="30474" y="62356"/>
                </a:lnTo>
                <a:lnTo>
                  <a:pt x="31701" y="63499"/>
                </a:lnTo>
                <a:lnTo>
                  <a:pt x="40616" y="67817"/>
                </a:lnTo>
                <a:lnTo>
                  <a:pt x="40858" y="67690"/>
                </a:lnTo>
                <a:lnTo>
                  <a:pt x="57504" y="67691"/>
                </a:lnTo>
                <a:lnTo>
                  <a:pt x="59407" y="67056"/>
                </a:lnTo>
                <a:lnTo>
                  <a:pt x="59835" y="66641"/>
                </a:lnTo>
                <a:lnTo>
                  <a:pt x="60200" y="66167"/>
                </a:lnTo>
                <a:lnTo>
                  <a:pt x="58659" y="64262"/>
                </a:lnTo>
                <a:lnTo>
                  <a:pt x="58544" y="64008"/>
                </a:lnTo>
                <a:lnTo>
                  <a:pt x="54611" y="53086"/>
                </a:lnTo>
                <a:lnTo>
                  <a:pt x="54416" y="51562"/>
                </a:lnTo>
                <a:close/>
              </a:path>
              <a:path w="60960" h="71754">
                <a:moveTo>
                  <a:pt x="57504" y="67691"/>
                </a:moveTo>
                <a:lnTo>
                  <a:pt x="40858" y="67690"/>
                </a:lnTo>
                <a:lnTo>
                  <a:pt x="40616" y="67817"/>
                </a:lnTo>
                <a:lnTo>
                  <a:pt x="57123" y="67818"/>
                </a:lnTo>
                <a:lnTo>
                  <a:pt x="57504" y="67691"/>
                </a:lnTo>
                <a:close/>
              </a:path>
              <a:path w="60960" h="71754">
                <a:moveTo>
                  <a:pt x="28143" y="64984"/>
                </a:moveTo>
                <a:lnTo>
                  <a:pt x="28277" y="65023"/>
                </a:lnTo>
                <a:lnTo>
                  <a:pt x="28143" y="64984"/>
                </a:lnTo>
                <a:close/>
              </a:path>
              <a:path w="60960" h="71754">
                <a:moveTo>
                  <a:pt x="21791" y="2285"/>
                </a:moveTo>
                <a:lnTo>
                  <a:pt x="20492" y="2285"/>
                </a:lnTo>
                <a:lnTo>
                  <a:pt x="18997" y="2793"/>
                </a:lnTo>
                <a:lnTo>
                  <a:pt x="18008" y="3428"/>
                </a:lnTo>
                <a:lnTo>
                  <a:pt x="17697" y="3555"/>
                </a:lnTo>
                <a:lnTo>
                  <a:pt x="14156" y="12064"/>
                </a:lnTo>
                <a:lnTo>
                  <a:pt x="14006" y="12953"/>
                </a:lnTo>
                <a:lnTo>
                  <a:pt x="12109" y="18160"/>
                </a:lnTo>
                <a:lnTo>
                  <a:pt x="5312" y="23367"/>
                </a:lnTo>
                <a:lnTo>
                  <a:pt x="5151" y="23494"/>
                </a:lnTo>
                <a:lnTo>
                  <a:pt x="0" y="33273"/>
                </a:lnTo>
                <a:lnTo>
                  <a:pt x="356" y="34670"/>
                </a:lnTo>
                <a:lnTo>
                  <a:pt x="2403" y="37972"/>
                </a:lnTo>
                <a:lnTo>
                  <a:pt x="2794" y="38480"/>
                </a:lnTo>
                <a:lnTo>
                  <a:pt x="4093" y="39750"/>
                </a:lnTo>
                <a:lnTo>
                  <a:pt x="5002" y="40512"/>
                </a:lnTo>
                <a:lnTo>
                  <a:pt x="5864" y="41147"/>
                </a:lnTo>
                <a:lnTo>
                  <a:pt x="7589" y="42163"/>
                </a:lnTo>
                <a:lnTo>
                  <a:pt x="8383" y="42671"/>
                </a:lnTo>
                <a:lnTo>
                  <a:pt x="9130" y="42925"/>
                </a:lnTo>
                <a:lnTo>
                  <a:pt x="11327" y="43814"/>
                </a:lnTo>
                <a:lnTo>
                  <a:pt x="12707" y="44068"/>
                </a:lnTo>
                <a:lnTo>
                  <a:pt x="20135" y="53085"/>
                </a:lnTo>
                <a:lnTo>
                  <a:pt x="21193" y="55752"/>
                </a:lnTo>
                <a:lnTo>
                  <a:pt x="26256" y="63499"/>
                </a:lnTo>
                <a:lnTo>
                  <a:pt x="26587" y="63880"/>
                </a:lnTo>
                <a:lnTo>
                  <a:pt x="27093" y="64261"/>
                </a:lnTo>
                <a:lnTo>
                  <a:pt x="27840" y="64896"/>
                </a:lnTo>
                <a:lnTo>
                  <a:pt x="28143" y="64984"/>
                </a:lnTo>
                <a:lnTo>
                  <a:pt x="27921" y="64769"/>
                </a:lnTo>
                <a:lnTo>
                  <a:pt x="33347" y="64769"/>
                </a:lnTo>
                <a:lnTo>
                  <a:pt x="31532" y="63372"/>
                </a:lnTo>
                <a:lnTo>
                  <a:pt x="29968" y="61975"/>
                </a:lnTo>
                <a:lnTo>
                  <a:pt x="29726" y="61848"/>
                </a:lnTo>
                <a:lnTo>
                  <a:pt x="29174" y="61467"/>
                </a:lnTo>
                <a:lnTo>
                  <a:pt x="22412" y="48513"/>
                </a:lnTo>
                <a:lnTo>
                  <a:pt x="21630" y="47116"/>
                </a:lnTo>
                <a:lnTo>
                  <a:pt x="20963" y="46100"/>
                </a:lnTo>
                <a:lnTo>
                  <a:pt x="20101" y="44957"/>
                </a:lnTo>
                <a:lnTo>
                  <a:pt x="19583" y="44322"/>
                </a:lnTo>
                <a:lnTo>
                  <a:pt x="18997" y="43814"/>
                </a:lnTo>
                <a:lnTo>
                  <a:pt x="18364" y="43179"/>
                </a:lnTo>
                <a:lnTo>
                  <a:pt x="17663" y="42671"/>
                </a:lnTo>
                <a:lnTo>
                  <a:pt x="16915" y="42163"/>
                </a:lnTo>
                <a:lnTo>
                  <a:pt x="16295" y="41782"/>
                </a:lnTo>
                <a:lnTo>
                  <a:pt x="16122" y="41782"/>
                </a:lnTo>
                <a:lnTo>
                  <a:pt x="22654" y="36956"/>
                </a:lnTo>
                <a:lnTo>
                  <a:pt x="23275" y="36321"/>
                </a:lnTo>
                <a:lnTo>
                  <a:pt x="23873" y="35432"/>
                </a:lnTo>
                <a:lnTo>
                  <a:pt x="24425" y="34670"/>
                </a:lnTo>
                <a:lnTo>
                  <a:pt x="24965" y="33781"/>
                </a:lnTo>
                <a:lnTo>
                  <a:pt x="27477" y="24383"/>
                </a:lnTo>
                <a:lnTo>
                  <a:pt x="27380" y="19684"/>
                </a:lnTo>
                <a:lnTo>
                  <a:pt x="24068" y="6095"/>
                </a:lnTo>
                <a:lnTo>
                  <a:pt x="25839" y="6095"/>
                </a:lnTo>
                <a:lnTo>
                  <a:pt x="27806" y="5968"/>
                </a:lnTo>
                <a:lnTo>
                  <a:pt x="28783" y="5841"/>
                </a:lnTo>
                <a:lnTo>
                  <a:pt x="29807" y="5587"/>
                </a:lnTo>
                <a:lnTo>
                  <a:pt x="30313" y="5587"/>
                </a:lnTo>
                <a:lnTo>
                  <a:pt x="32797" y="4571"/>
                </a:lnTo>
                <a:lnTo>
                  <a:pt x="33268" y="4444"/>
                </a:lnTo>
                <a:lnTo>
                  <a:pt x="33854" y="4190"/>
                </a:lnTo>
                <a:lnTo>
                  <a:pt x="35188" y="4063"/>
                </a:lnTo>
                <a:lnTo>
                  <a:pt x="35936" y="3936"/>
                </a:lnTo>
                <a:lnTo>
                  <a:pt x="47795" y="3937"/>
                </a:lnTo>
                <a:lnTo>
                  <a:pt x="47148" y="3556"/>
                </a:lnTo>
                <a:lnTo>
                  <a:pt x="46205" y="3048"/>
                </a:lnTo>
                <a:lnTo>
                  <a:pt x="45101" y="2540"/>
                </a:lnTo>
                <a:lnTo>
                  <a:pt x="24816" y="2539"/>
                </a:lnTo>
                <a:lnTo>
                  <a:pt x="22930" y="2412"/>
                </a:lnTo>
                <a:lnTo>
                  <a:pt x="21791" y="2285"/>
                </a:lnTo>
                <a:close/>
              </a:path>
              <a:path w="60960" h="71754">
                <a:moveTo>
                  <a:pt x="47795" y="3937"/>
                </a:moveTo>
                <a:lnTo>
                  <a:pt x="35936" y="3936"/>
                </a:lnTo>
                <a:lnTo>
                  <a:pt x="37477" y="4063"/>
                </a:lnTo>
                <a:lnTo>
                  <a:pt x="39041" y="4572"/>
                </a:lnTo>
                <a:lnTo>
                  <a:pt x="41627" y="10668"/>
                </a:lnTo>
                <a:lnTo>
                  <a:pt x="41508" y="12065"/>
                </a:lnTo>
                <a:lnTo>
                  <a:pt x="38954" y="19811"/>
                </a:lnTo>
                <a:lnTo>
                  <a:pt x="38374" y="21208"/>
                </a:lnTo>
                <a:lnTo>
                  <a:pt x="38152" y="22097"/>
                </a:lnTo>
                <a:lnTo>
                  <a:pt x="37813" y="23748"/>
                </a:lnTo>
                <a:lnTo>
                  <a:pt x="37707" y="26923"/>
                </a:lnTo>
                <a:lnTo>
                  <a:pt x="37828" y="28066"/>
                </a:lnTo>
                <a:lnTo>
                  <a:pt x="43296" y="39115"/>
                </a:lnTo>
                <a:lnTo>
                  <a:pt x="44549" y="40131"/>
                </a:lnTo>
                <a:lnTo>
                  <a:pt x="46953" y="41782"/>
                </a:lnTo>
                <a:lnTo>
                  <a:pt x="48839" y="42925"/>
                </a:lnTo>
                <a:lnTo>
                  <a:pt x="49816" y="43560"/>
                </a:lnTo>
                <a:lnTo>
                  <a:pt x="53082" y="45085"/>
                </a:lnTo>
                <a:lnTo>
                  <a:pt x="54255" y="45593"/>
                </a:lnTo>
                <a:lnTo>
                  <a:pt x="54364" y="43180"/>
                </a:lnTo>
                <a:lnTo>
                  <a:pt x="54744" y="39751"/>
                </a:lnTo>
                <a:lnTo>
                  <a:pt x="59533" y="21209"/>
                </a:lnTo>
                <a:lnTo>
                  <a:pt x="59683" y="20701"/>
                </a:lnTo>
                <a:lnTo>
                  <a:pt x="48793" y="4572"/>
                </a:lnTo>
                <a:lnTo>
                  <a:pt x="47795" y="3937"/>
                </a:lnTo>
                <a:close/>
              </a:path>
              <a:path w="60960" h="71754">
                <a:moveTo>
                  <a:pt x="16216" y="41734"/>
                </a:moveTo>
                <a:close/>
              </a:path>
              <a:path w="60960" h="71754">
                <a:moveTo>
                  <a:pt x="16369" y="41655"/>
                </a:moveTo>
                <a:lnTo>
                  <a:pt x="16122" y="41655"/>
                </a:lnTo>
                <a:lnTo>
                  <a:pt x="16369" y="41655"/>
                </a:lnTo>
                <a:close/>
              </a:path>
              <a:path w="60960" h="71754">
                <a:moveTo>
                  <a:pt x="60402" y="20701"/>
                </a:moveTo>
                <a:lnTo>
                  <a:pt x="59683" y="20701"/>
                </a:lnTo>
                <a:lnTo>
                  <a:pt x="60476" y="20828"/>
                </a:lnTo>
                <a:lnTo>
                  <a:pt x="60402" y="20701"/>
                </a:lnTo>
                <a:close/>
              </a:path>
              <a:path w="60960" h="71754">
                <a:moveTo>
                  <a:pt x="36488" y="380"/>
                </a:moveTo>
                <a:lnTo>
                  <a:pt x="30117" y="1904"/>
                </a:lnTo>
                <a:lnTo>
                  <a:pt x="28703" y="2285"/>
                </a:lnTo>
                <a:lnTo>
                  <a:pt x="27058" y="2539"/>
                </a:lnTo>
                <a:lnTo>
                  <a:pt x="45101" y="2540"/>
                </a:lnTo>
                <a:lnTo>
                  <a:pt x="44273" y="2159"/>
                </a:lnTo>
                <a:lnTo>
                  <a:pt x="42307" y="1397"/>
                </a:lnTo>
                <a:lnTo>
                  <a:pt x="39185" y="508"/>
                </a:lnTo>
                <a:lnTo>
                  <a:pt x="37040" y="507"/>
                </a:lnTo>
                <a:lnTo>
                  <a:pt x="36488" y="380"/>
                </a:lnTo>
                <a:close/>
              </a:path>
              <a:path w="60960" h="71754">
                <a:moveTo>
                  <a:pt x="37040" y="0"/>
                </a:moveTo>
                <a:lnTo>
                  <a:pt x="37546" y="508"/>
                </a:lnTo>
                <a:lnTo>
                  <a:pt x="39185" y="508"/>
                </a:lnTo>
                <a:lnTo>
                  <a:pt x="38293" y="254"/>
                </a:lnTo>
                <a:lnTo>
                  <a:pt x="3704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15154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4" h="53975">
                <a:moveTo>
                  <a:pt x="10627" y="1617"/>
                </a:moveTo>
                <a:lnTo>
                  <a:pt x="0" y="14955"/>
                </a:lnTo>
                <a:lnTo>
                  <a:pt x="217" y="15817"/>
                </a:lnTo>
                <a:lnTo>
                  <a:pt x="286" y="16169"/>
                </a:lnTo>
                <a:lnTo>
                  <a:pt x="9141" y="28072"/>
                </a:lnTo>
                <a:lnTo>
                  <a:pt x="10084" y="28776"/>
                </a:lnTo>
                <a:lnTo>
                  <a:pt x="18214" y="44243"/>
                </a:lnTo>
                <a:lnTo>
                  <a:pt x="18536" y="45731"/>
                </a:lnTo>
                <a:lnTo>
                  <a:pt x="23527" y="51329"/>
                </a:lnTo>
                <a:lnTo>
                  <a:pt x="23964" y="51565"/>
                </a:lnTo>
                <a:lnTo>
                  <a:pt x="25252" y="51995"/>
                </a:lnTo>
                <a:lnTo>
                  <a:pt x="26000" y="52191"/>
                </a:lnTo>
                <a:lnTo>
                  <a:pt x="27138" y="52386"/>
                </a:lnTo>
                <a:lnTo>
                  <a:pt x="27575" y="52426"/>
                </a:lnTo>
                <a:lnTo>
                  <a:pt x="29507" y="52856"/>
                </a:lnTo>
                <a:lnTo>
                  <a:pt x="39017" y="53679"/>
                </a:lnTo>
                <a:lnTo>
                  <a:pt x="40869" y="53639"/>
                </a:lnTo>
                <a:lnTo>
                  <a:pt x="62582" y="49371"/>
                </a:lnTo>
                <a:lnTo>
                  <a:pt x="45584" y="49371"/>
                </a:lnTo>
                <a:lnTo>
                  <a:pt x="44836" y="49294"/>
                </a:lnTo>
                <a:lnTo>
                  <a:pt x="36855" y="45496"/>
                </a:lnTo>
                <a:lnTo>
                  <a:pt x="36108" y="44947"/>
                </a:lnTo>
                <a:lnTo>
                  <a:pt x="35238" y="44243"/>
                </a:lnTo>
                <a:lnTo>
                  <a:pt x="34532" y="43617"/>
                </a:lnTo>
                <a:lnTo>
                  <a:pt x="33929" y="43042"/>
                </a:lnTo>
                <a:lnTo>
                  <a:pt x="33649" y="42872"/>
                </a:lnTo>
                <a:lnTo>
                  <a:pt x="26161" y="31557"/>
                </a:lnTo>
                <a:lnTo>
                  <a:pt x="25804" y="30617"/>
                </a:lnTo>
                <a:lnTo>
                  <a:pt x="25183" y="28581"/>
                </a:lnTo>
                <a:lnTo>
                  <a:pt x="25057" y="28307"/>
                </a:lnTo>
                <a:lnTo>
                  <a:pt x="24907" y="27759"/>
                </a:lnTo>
                <a:lnTo>
                  <a:pt x="17156" y="21846"/>
                </a:lnTo>
                <a:lnTo>
                  <a:pt x="15627" y="21299"/>
                </a:lnTo>
                <a:lnTo>
                  <a:pt x="8233" y="15974"/>
                </a:lnTo>
                <a:lnTo>
                  <a:pt x="7796" y="15465"/>
                </a:lnTo>
                <a:lnTo>
                  <a:pt x="5760" y="10570"/>
                </a:lnTo>
                <a:lnTo>
                  <a:pt x="5860" y="7987"/>
                </a:lnTo>
                <a:lnTo>
                  <a:pt x="5990" y="7321"/>
                </a:lnTo>
                <a:lnTo>
                  <a:pt x="6151" y="6891"/>
                </a:lnTo>
                <a:lnTo>
                  <a:pt x="6266" y="6460"/>
                </a:lnTo>
                <a:lnTo>
                  <a:pt x="9417" y="2426"/>
                </a:lnTo>
                <a:lnTo>
                  <a:pt x="10627" y="1617"/>
                </a:lnTo>
                <a:close/>
              </a:path>
              <a:path w="69214" h="53975">
                <a:moveTo>
                  <a:pt x="47551" y="49222"/>
                </a:moveTo>
                <a:lnTo>
                  <a:pt x="47240" y="49294"/>
                </a:lnTo>
                <a:lnTo>
                  <a:pt x="46216" y="49371"/>
                </a:lnTo>
                <a:lnTo>
                  <a:pt x="62582" y="49371"/>
                </a:lnTo>
                <a:lnTo>
                  <a:pt x="62913" y="49254"/>
                </a:lnTo>
                <a:lnTo>
                  <a:pt x="48803" y="49254"/>
                </a:lnTo>
                <a:lnTo>
                  <a:pt x="47551" y="49222"/>
                </a:lnTo>
                <a:close/>
              </a:path>
              <a:path w="69214" h="53975">
                <a:moveTo>
                  <a:pt x="66030" y="44243"/>
                </a:moveTo>
                <a:lnTo>
                  <a:pt x="65639" y="44752"/>
                </a:lnTo>
                <a:lnTo>
                  <a:pt x="65236" y="45104"/>
                </a:lnTo>
                <a:lnTo>
                  <a:pt x="61430" y="46357"/>
                </a:lnTo>
                <a:lnTo>
                  <a:pt x="60235" y="46944"/>
                </a:lnTo>
                <a:lnTo>
                  <a:pt x="48803" y="49254"/>
                </a:lnTo>
                <a:lnTo>
                  <a:pt x="62913" y="49254"/>
                </a:lnTo>
                <a:lnTo>
                  <a:pt x="65236" y="48392"/>
                </a:lnTo>
                <a:lnTo>
                  <a:pt x="66731" y="47806"/>
                </a:lnTo>
                <a:lnTo>
                  <a:pt x="68778" y="46866"/>
                </a:lnTo>
                <a:lnTo>
                  <a:pt x="68031" y="46239"/>
                </a:lnTo>
                <a:lnTo>
                  <a:pt x="67210" y="45496"/>
                </a:lnTo>
                <a:lnTo>
                  <a:pt x="66651" y="44947"/>
                </a:lnTo>
                <a:lnTo>
                  <a:pt x="66030" y="44243"/>
                </a:lnTo>
                <a:close/>
              </a:path>
              <a:path w="69214" h="53975">
                <a:moveTo>
                  <a:pt x="47975" y="49059"/>
                </a:moveTo>
                <a:lnTo>
                  <a:pt x="47240" y="49215"/>
                </a:lnTo>
                <a:lnTo>
                  <a:pt x="47585" y="49215"/>
                </a:lnTo>
                <a:lnTo>
                  <a:pt x="47975" y="49059"/>
                </a:lnTo>
                <a:close/>
              </a:path>
              <a:path w="69214" h="53975">
                <a:moveTo>
                  <a:pt x="33750" y="42872"/>
                </a:moveTo>
                <a:lnTo>
                  <a:pt x="33929" y="43042"/>
                </a:lnTo>
                <a:lnTo>
                  <a:pt x="34107" y="43146"/>
                </a:lnTo>
                <a:lnTo>
                  <a:pt x="33750" y="42872"/>
                </a:lnTo>
                <a:close/>
              </a:path>
              <a:path w="69214" h="53975">
                <a:moveTo>
                  <a:pt x="13465" y="0"/>
                </a:moveTo>
                <a:lnTo>
                  <a:pt x="12798" y="351"/>
                </a:lnTo>
                <a:lnTo>
                  <a:pt x="10720" y="1563"/>
                </a:lnTo>
                <a:lnTo>
                  <a:pt x="10981" y="1526"/>
                </a:lnTo>
                <a:lnTo>
                  <a:pt x="11142" y="1448"/>
                </a:lnTo>
                <a:lnTo>
                  <a:pt x="11579" y="1291"/>
                </a:lnTo>
                <a:lnTo>
                  <a:pt x="12246" y="1016"/>
                </a:lnTo>
                <a:lnTo>
                  <a:pt x="13074" y="586"/>
                </a:lnTo>
                <a:lnTo>
                  <a:pt x="1346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7489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44" y="0"/>
                </a:moveTo>
                <a:lnTo>
                  <a:pt x="0" y="79"/>
                </a:lnTo>
                <a:lnTo>
                  <a:pt x="0" y="2937"/>
                </a:lnTo>
                <a:lnTo>
                  <a:pt x="505" y="2858"/>
                </a:lnTo>
                <a:lnTo>
                  <a:pt x="390" y="1409"/>
                </a:lnTo>
                <a:lnTo>
                  <a:pt x="344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74342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96" y="0"/>
                </a:moveTo>
                <a:lnTo>
                  <a:pt x="0" y="156"/>
                </a:lnTo>
                <a:lnTo>
                  <a:pt x="0" y="3054"/>
                </a:lnTo>
                <a:lnTo>
                  <a:pt x="551" y="2937"/>
                </a:lnTo>
                <a:lnTo>
                  <a:pt x="1057" y="2858"/>
                </a:lnTo>
                <a:lnTo>
                  <a:pt x="942" y="1409"/>
                </a:lnTo>
                <a:lnTo>
                  <a:pt x="89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7379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7"/>
                </a:lnTo>
                <a:lnTo>
                  <a:pt x="0" y="195"/>
                </a:lnTo>
                <a:lnTo>
                  <a:pt x="0" y="3053"/>
                </a:lnTo>
                <a:lnTo>
                  <a:pt x="551" y="2975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73284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0" y="234"/>
                </a:lnTo>
                <a:lnTo>
                  <a:pt x="0" y="3093"/>
                </a:lnTo>
                <a:lnTo>
                  <a:pt x="540" y="2975"/>
                </a:lnTo>
                <a:lnTo>
                  <a:pt x="1057" y="2897"/>
                </a:lnTo>
                <a:lnTo>
                  <a:pt x="1057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72732" y="61622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551" y="116"/>
                </a:lnTo>
                <a:lnTo>
                  <a:pt x="0" y="195"/>
                </a:lnTo>
                <a:lnTo>
                  <a:pt x="0" y="3093"/>
                </a:lnTo>
                <a:lnTo>
                  <a:pt x="1057" y="2857"/>
                </a:lnTo>
                <a:lnTo>
                  <a:pt x="1057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7218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9"/>
                </a:lnTo>
                <a:lnTo>
                  <a:pt x="0" y="195"/>
                </a:lnTo>
                <a:lnTo>
                  <a:pt x="0" y="3093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7166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1069" y="2897"/>
                </a:lnTo>
                <a:lnTo>
                  <a:pt x="0" y="3132"/>
                </a:lnTo>
                <a:lnTo>
                  <a:pt x="0" y="234"/>
                </a:lnTo>
                <a:lnTo>
                  <a:pt x="1069" y="0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71122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1057" y="2897"/>
                </a:lnTo>
                <a:lnTo>
                  <a:pt x="0" y="3132"/>
                </a:lnTo>
                <a:lnTo>
                  <a:pt x="0" y="234"/>
                </a:lnTo>
                <a:lnTo>
                  <a:pt x="1057" y="0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7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92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14"/>
                </a:lnTo>
                <a:lnTo>
                  <a:pt x="1092" y="2897"/>
                </a:lnTo>
                <a:lnTo>
                  <a:pt x="1092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7005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551" y="117"/>
                </a:lnTo>
                <a:lnTo>
                  <a:pt x="0" y="274"/>
                </a:lnTo>
                <a:lnTo>
                  <a:pt x="0" y="3172"/>
                </a:lnTo>
                <a:lnTo>
                  <a:pt x="517" y="3054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69500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0" y="234"/>
                </a:lnTo>
                <a:lnTo>
                  <a:pt x="0" y="3171"/>
                </a:lnTo>
                <a:lnTo>
                  <a:pt x="551" y="3015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68948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53"/>
                </a:lnTo>
                <a:lnTo>
                  <a:pt x="1103" y="2897"/>
                </a:lnTo>
                <a:lnTo>
                  <a:pt x="1103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6844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156"/>
                </a:lnTo>
                <a:lnTo>
                  <a:pt x="0" y="274"/>
                </a:lnTo>
                <a:lnTo>
                  <a:pt x="0" y="3211"/>
                </a:lnTo>
                <a:lnTo>
                  <a:pt x="505" y="3054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67890" y="61732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897"/>
                </a:lnTo>
                <a:lnTo>
                  <a:pt x="0" y="3210"/>
                </a:lnTo>
                <a:lnTo>
                  <a:pt x="0" y="273"/>
                </a:lnTo>
                <a:lnTo>
                  <a:pt x="1057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67338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66832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66280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65728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65223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2"/>
                </a:lnTo>
                <a:lnTo>
                  <a:pt x="0" y="3288"/>
                </a:lnTo>
                <a:lnTo>
                  <a:pt x="505" y="309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64671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3"/>
                </a:lnTo>
                <a:lnTo>
                  <a:pt x="0" y="3289"/>
                </a:lnTo>
                <a:lnTo>
                  <a:pt x="551" y="313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64119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156"/>
                </a:lnTo>
                <a:lnTo>
                  <a:pt x="0" y="352"/>
                </a:lnTo>
                <a:lnTo>
                  <a:pt x="0" y="3328"/>
                </a:lnTo>
                <a:lnTo>
                  <a:pt x="551" y="3132"/>
                </a:lnTo>
                <a:lnTo>
                  <a:pt x="1103" y="2975"/>
                </a:lnTo>
                <a:lnTo>
                  <a:pt x="1103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63613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75"/>
                </a:lnTo>
                <a:lnTo>
                  <a:pt x="0" y="3367"/>
                </a:lnTo>
                <a:lnTo>
                  <a:pt x="0" y="391"/>
                </a:lnTo>
                <a:lnTo>
                  <a:pt x="1057" y="0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63061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51" y="195"/>
                </a:lnTo>
                <a:lnTo>
                  <a:pt x="0" y="351"/>
                </a:lnTo>
                <a:lnTo>
                  <a:pt x="0" y="3367"/>
                </a:lnTo>
                <a:lnTo>
                  <a:pt x="1057" y="2975"/>
                </a:lnTo>
                <a:lnTo>
                  <a:pt x="1057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62543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517" y="155"/>
                </a:lnTo>
                <a:lnTo>
                  <a:pt x="0" y="351"/>
                </a:lnTo>
                <a:lnTo>
                  <a:pt x="0" y="3367"/>
                </a:lnTo>
                <a:lnTo>
                  <a:pt x="1069" y="2975"/>
                </a:lnTo>
                <a:lnTo>
                  <a:pt x="1069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61991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1069" y="3015"/>
                </a:lnTo>
                <a:lnTo>
                  <a:pt x="0" y="3446"/>
                </a:lnTo>
                <a:lnTo>
                  <a:pt x="0" y="431"/>
                </a:lnTo>
                <a:lnTo>
                  <a:pt x="1069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61439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235"/>
                </a:lnTo>
                <a:lnTo>
                  <a:pt x="0" y="430"/>
                </a:lnTo>
                <a:lnTo>
                  <a:pt x="0" y="3446"/>
                </a:lnTo>
                <a:lnTo>
                  <a:pt x="551" y="3250"/>
                </a:lnTo>
                <a:lnTo>
                  <a:pt x="1103" y="3015"/>
                </a:lnTo>
                <a:lnTo>
                  <a:pt x="1103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60933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90"/>
                </a:lnTo>
                <a:lnTo>
                  <a:pt x="0" y="3444"/>
                </a:lnTo>
                <a:lnTo>
                  <a:pt x="505" y="3210"/>
                </a:lnTo>
                <a:lnTo>
                  <a:pt x="1057" y="3014"/>
                </a:lnTo>
                <a:lnTo>
                  <a:pt x="1057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60381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3015"/>
                </a:lnTo>
                <a:lnTo>
                  <a:pt x="0" y="3485"/>
                </a:lnTo>
                <a:lnTo>
                  <a:pt x="0" y="431"/>
                </a:lnTo>
                <a:lnTo>
                  <a:pt x="1057" y="0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59829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054"/>
                </a:lnTo>
                <a:lnTo>
                  <a:pt x="0" y="3523"/>
                </a:lnTo>
                <a:lnTo>
                  <a:pt x="0" y="470"/>
                </a:lnTo>
                <a:lnTo>
                  <a:pt x="1103" y="0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5932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05" y="328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58771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51" y="332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58219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0" y="469"/>
                </a:lnTo>
                <a:lnTo>
                  <a:pt x="0" y="3601"/>
                </a:lnTo>
                <a:lnTo>
                  <a:pt x="551" y="3328"/>
                </a:lnTo>
                <a:lnTo>
                  <a:pt x="1103" y="3093"/>
                </a:lnTo>
                <a:lnTo>
                  <a:pt x="1103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5771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234"/>
                </a:lnTo>
                <a:lnTo>
                  <a:pt x="0" y="508"/>
                </a:lnTo>
                <a:lnTo>
                  <a:pt x="0" y="3680"/>
                </a:lnTo>
                <a:lnTo>
                  <a:pt x="505" y="3367"/>
                </a:lnTo>
                <a:lnTo>
                  <a:pt x="1057" y="3093"/>
                </a:lnTo>
                <a:lnTo>
                  <a:pt x="1057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57161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548"/>
                </a:lnTo>
                <a:lnTo>
                  <a:pt x="0" y="3719"/>
                </a:lnTo>
                <a:lnTo>
                  <a:pt x="551" y="3446"/>
                </a:lnTo>
                <a:lnTo>
                  <a:pt x="1057" y="3132"/>
                </a:lnTo>
                <a:lnTo>
                  <a:pt x="1057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56609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172"/>
                </a:lnTo>
                <a:lnTo>
                  <a:pt x="0" y="3798"/>
                </a:lnTo>
                <a:lnTo>
                  <a:pt x="0" y="548"/>
                </a:lnTo>
                <a:lnTo>
                  <a:pt x="1103" y="0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5610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505" y="273"/>
                </a:lnTo>
                <a:lnTo>
                  <a:pt x="0" y="586"/>
                </a:lnTo>
                <a:lnTo>
                  <a:pt x="0" y="3836"/>
                </a:lnTo>
                <a:lnTo>
                  <a:pt x="1057" y="3171"/>
                </a:lnTo>
                <a:lnTo>
                  <a:pt x="1057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55551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0" y="626"/>
                </a:lnTo>
                <a:lnTo>
                  <a:pt x="0" y="3915"/>
                </a:lnTo>
                <a:lnTo>
                  <a:pt x="505" y="3562"/>
                </a:lnTo>
                <a:lnTo>
                  <a:pt x="1057" y="3250"/>
                </a:lnTo>
                <a:lnTo>
                  <a:pt x="1057" y="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54999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103" y="0"/>
                </a:moveTo>
                <a:lnTo>
                  <a:pt x="0" y="626"/>
                </a:lnTo>
                <a:lnTo>
                  <a:pt x="0" y="3994"/>
                </a:lnTo>
                <a:lnTo>
                  <a:pt x="551" y="3602"/>
                </a:lnTo>
                <a:lnTo>
                  <a:pt x="1103" y="3250"/>
                </a:lnTo>
                <a:lnTo>
                  <a:pt x="1103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54482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517" y="312"/>
                </a:lnTo>
                <a:lnTo>
                  <a:pt x="0" y="665"/>
                </a:lnTo>
                <a:lnTo>
                  <a:pt x="0" y="4071"/>
                </a:lnTo>
                <a:lnTo>
                  <a:pt x="1069" y="3289"/>
                </a:lnTo>
                <a:lnTo>
                  <a:pt x="1069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53930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0" y="705"/>
                </a:lnTo>
                <a:lnTo>
                  <a:pt x="0" y="4190"/>
                </a:lnTo>
                <a:lnTo>
                  <a:pt x="517" y="3758"/>
                </a:lnTo>
                <a:lnTo>
                  <a:pt x="1069" y="3368"/>
                </a:lnTo>
                <a:lnTo>
                  <a:pt x="1069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53389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92" y="0"/>
                </a:moveTo>
                <a:lnTo>
                  <a:pt x="0" y="705"/>
                </a:lnTo>
                <a:lnTo>
                  <a:pt x="0" y="4307"/>
                </a:lnTo>
                <a:lnTo>
                  <a:pt x="540" y="3837"/>
                </a:lnTo>
                <a:lnTo>
                  <a:pt x="1092" y="3405"/>
                </a:lnTo>
                <a:lnTo>
                  <a:pt x="1092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52872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17" y="352"/>
                </a:lnTo>
                <a:lnTo>
                  <a:pt x="0" y="743"/>
                </a:lnTo>
                <a:lnTo>
                  <a:pt x="0" y="4463"/>
                </a:lnTo>
                <a:lnTo>
                  <a:pt x="517" y="3954"/>
                </a:lnTo>
                <a:lnTo>
                  <a:pt x="1057" y="3485"/>
                </a:lnTo>
                <a:lnTo>
                  <a:pt x="1057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52320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69" y="0"/>
                </a:moveTo>
                <a:lnTo>
                  <a:pt x="551" y="430"/>
                </a:lnTo>
                <a:lnTo>
                  <a:pt x="0" y="821"/>
                </a:lnTo>
                <a:lnTo>
                  <a:pt x="0" y="4697"/>
                </a:lnTo>
                <a:lnTo>
                  <a:pt x="517" y="4149"/>
                </a:lnTo>
                <a:lnTo>
                  <a:pt x="1069" y="3601"/>
                </a:lnTo>
                <a:lnTo>
                  <a:pt x="1069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51768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103" y="0"/>
                </a:moveTo>
                <a:lnTo>
                  <a:pt x="551" y="430"/>
                </a:lnTo>
                <a:lnTo>
                  <a:pt x="0" y="901"/>
                </a:lnTo>
                <a:lnTo>
                  <a:pt x="0" y="4933"/>
                </a:lnTo>
                <a:lnTo>
                  <a:pt x="275" y="4621"/>
                </a:lnTo>
                <a:lnTo>
                  <a:pt x="517" y="4307"/>
                </a:lnTo>
                <a:lnTo>
                  <a:pt x="1103" y="3719"/>
                </a:lnTo>
                <a:lnTo>
                  <a:pt x="1103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51262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05" y="470"/>
                </a:lnTo>
                <a:lnTo>
                  <a:pt x="0" y="940"/>
                </a:lnTo>
                <a:lnTo>
                  <a:pt x="0" y="5286"/>
                </a:lnTo>
                <a:lnTo>
                  <a:pt x="241" y="4894"/>
                </a:lnTo>
                <a:lnTo>
                  <a:pt x="505" y="4542"/>
                </a:lnTo>
                <a:lnTo>
                  <a:pt x="1057" y="3876"/>
                </a:lnTo>
                <a:lnTo>
                  <a:pt x="1057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50710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17" y="469"/>
                </a:lnTo>
                <a:lnTo>
                  <a:pt x="0" y="1018"/>
                </a:lnTo>
                <a:lnTo>
                  <a:pt x="0" y="5011"/>
                </a:lnTo>
                <a:lnTo>
                  <a:pt x="310" y="5167"/>
                </a:lnTo>
                <a:lnTo>
                  <a:pt x="1057" y="4032"/>
                </a:lnTo>
                <a:lnTo>
                  <a:pt x="1057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50204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05" y="548"/>
                </a:lnTo>
                <a:lnTo>
                  <a:pt x="0" y="1096"/>
                </a:lnTo>
                <a:lnTo>
                  <a:pt x="0" y="4228"/>
                </a:lnTo>
                <a:lnTo>
                  <a:pt x="816" y="4697"/>
                </a:lnTo>
                <a:lnTo>
                  <a:pt x="942" y="4542"/>
                </a:lnTo>
                <a:lnTo>
                  <a:pt x="1057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49652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781" y="273"/>
                </a:lnTo>
                <a:lnTo>
                  <a:pt x="229" y="900"/>
                </a:lnTo>
                <a:lnTo>
                  <a:pt x="0" y="1212"/>
                </a:lnTo>
                <a:lnTo>
                  <a:pt x="0" y="3367"/>
                </a:lnTo>
                <a:lnTo>
                  <a:pt x="1057" y="3993"/>
                </a:lnTo>
                <a:lnTo>
                  <a:pt x="1057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4910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05" y="665"/>
                </a:lnTo>
                <a:lnTo>
                  <a:pt x="275" y="1018"/>
                </a:lnTo>
                <a:lnTo>
                  <a:pt x="0" y="1370"/>
                </a:lnTo>
                <a:lnTo>
                  <a:pt x="0" y="2544"/>
                </a:lnTo>
                <a:lnTo>
                  <a:pt x="1103" y="3132"/>
                </a:lnTo>
                <a:lnTo>
                  <a:pt x="1103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48594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1057" y="0"/>
                </a:moveTo>
                <a:lnTo>
                  <a:pt x="735" y="352"/>
                </a:lnTo>
                <a:lnTo>
                  <a:pt x="229" y="1136"/>
                </a:lnTo>
                <a:lnTo>
                  <a:pt x="0" y="1566"/>
                </a:lnTo>
                <a:lnTo>
                  <a:pt x="1057" y="2154"/>
                </a:lnTo>
                <a:lnTo>
                  <a:pt x="1057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4859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505" y="0"/>
                </a:moveTo>
                <a:lnTo>
                  <a:pt x="505" y="1173"/>
                </a:lnTo>
                <a:lnTo>
                  <a:pt x="0" y="861"/>
                </a:lnTo>
                <a:lnTo>
                  <a:pt x="229" y="430"/>
                </a:lnTo>
                <a:lnTo>
                  <a:pt x="505" y="0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40958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5703" y="0"/>
                </a:moveTo>
                <a:lnTo>
                  <a:pt x="4404" y="0"/>
                </a:lnTo>
                <a:lnTo>
                  <a:pt x="4128" y="665"/>
                </a:lnTo>
                <a:lnTo>
                  <a:pt x="3817" y="1252"/>
                </a:lnTo>
                <a:lnTo>
                  <a:pt x="0" y="5246"/>
                </a:lnTo>
                <a:lnTo>
                  <a:pt x="1264" y="5638"/>
                </a:lnTo>
                <a:lnTo>
                  <a:pt x="2552" y="5990"/>
                </a:lnTo>
                <a:lnTo>
                  <a:pt x="3898" y="6303"/>
                </a:lnTo>
                <a:lnTo>
                  <a:pt x="5232" y="6656"/>
                </a:lnTo>
                <a:lnTo>
                  <a:pt x="32360" y="10884"/>
                </a:lnTo>
                <a:lnTo>
                  <a:pt x="33027" y="10962"/>
                </a:lnTo>
                <a:lnTo>
                  <a:pt x="33268" y="10962"/>
                </a:lnTo>
                <a:lnTo>
                  <a:pt x="32555" y="10806"/>
                </a:lnTo>
                <a:lnTo>
                  <a:pt x="31888" y="10571"/>
                </a:lnTo>
                <a:lnTo>
                  <a:pt x="19744" y="587"/>
                </a:lnTo>
                <a:lnTo>
                  <a:pt x="16835" y="430"/>
                </a:lnTo>
                <a:lnTo>
                  <a:pt x="9165" y="117"/>
                </a:lnTo>
                <a:lnTo>
                  <a:pt x="7198" y="77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42729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5" h="7620">
                <a:moveTo>
                  <a:pt x="2207" y="0"/>
                </a:moveTo>
                <a:lnTo>
                  <a:pt x="26023" y="7321"/>
                </a:lnTo>
                <a:lnTo>
                  <a:pt x="24609" y="6264"/>
                </a:lnTo>
                <a:lnTo>
                  <a:pt x="23355" y="5246"/>
                </a:lnTo>
                <a:lnTo>
                  <a:pt x="22132" y="4189"/>
                </a:lnTo>
                <a:lnTo>
                  <a:pt x="20009" y="2114"/>
                </a:lnTo>
                <a:lnTo>
                  <a:pt x="19698" y="1722"/>
                </a:lnTo>
                <a:lnTo>
                  <a:pt x="2633" y="77"/>
                </a:lnTo>
                <a:lnTo>
                  <a:pt x="220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50415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7630" y="0"/>
                </a:moveTo>
                <a:lnTo>
                  <a:pt x="1980" y="10413"/>
                </a:lnTo>
                <a:lnTo>
                  <a:pt x="2076" y="11175"/>
                </a:lnTo>
                <a:lnTo>
                  <a:pt x="4755" y="16890"/>
                </a:lnTo>
                <a:lnTo>
                  <a:pt x="3663" y="17398"/>
                </a:lnTo>
                <a:lnTo>
                  <a:pt x="0" y="23875"/>
                </a:lnTo>
                <a:lnTo>
                  <a:pt x="121" y="24764"/>
                </a:lnTo>
                <a:lnTo>
                  <a:pt x="7941" y="36448"/>
                </a:lnTo>
                <a:lnTo>
                  <a:pt x="7515" y="37591"/>
                </a:lnTo>
                <a:lnTo>
                  <a:pt x="7274" y="38480"/>
                </a:lnTo>
                <a:lnTo>
                  <a:pt x="7159" y="39115"/>
                </a:lnTo>
                <a:lnTo>
                  <a:pt x="7078" y="41528"/>
                </a:lnTo>
                <a:lnTo>
                  <a:pt x="7193" y="42417"/>
                </a:lnTo>
                <a:lnTo>
                  <a:pt x="19739" y="52450"/>
                </a:lnTo>
                <a:lnTo>
                  <a:pt x="21039" y="53212"/>
                </a:lnTo>
                <a:lnTo>
                  <a:pt x="22844" y="54355"/>
                </a:lnTo>
                <a:lnTo>
                  <a:pt x="23983" y="55372"/>
                </a:lnTo>
                <a:lnTo>
                  <a:pt x="24535" y="56007"/>
                </a:lnTo>
                <a:lnTo>
                  <a:pt x="26064" y="57658"/>
                </a:lnTo>
                <a:lnTo>
                  <a:pt x="28272" y="60706"/>
                </a:lnTo>
                <a:lnTo>
                  <a:pt x="29020" y="61976"/>
                </a:lnTo>
                <a:lnTo>
                  <a:pt x="29641" y="63119"/>
                </a:lnTo>
                <a:lnTo>
                  <a:pt x="30239" y="64135"/>
                </a:lnTo>
                <a:lnTo>
                  <a:pt x="30710" y="65024"/>
                </a:lnTo>
                <a:lnTo>
                  <a:pt x="31573" y="66802"/>
                </a:lnTo>
                <a:lnTo>
                  <a:pt x="30860" y="63754"/>
                </a:lnTo>
                <a:lnTo>
                  <a:pt x="29963" y="58547"/>
                </a:lnTo>
                <a:lnTo>
                  <a:pt x="29848" y="57531"/>
                </a:lnTo>
                <a:lnTo>
                  <a:pt x="29719" y="56007"/>
                </a:lnTo>
                <a:lnTo>
                  <a:pt x="29649" y="53975"/>
                </a:lnTo>
                <a:lnTo>
                  <a:pt x="25248" y="53975"/>
                </a:lnTo>
                <a:lnTo>
                  <a:pt x="24730" y="53213"/>
                </a:lnTo>
                <a:lnTo>
                  <a:pt x="23074" y="51054"/>
                </a:lnTo>
                <a:lnTo>
                  <a:pt x="21384" y="49148"/>
                </a:lnTo>
                <a:lnTo>
                  <a:pt x="20671" y="48513"/>
                </a:lnTo>
                <a:lnTo>
                  <a:pt x="19659" y="47497"/>
                </a:lnTo>
                <a:lnTo>
                  <a:pt x="12035" y="42417"/>
                </a:lnTo>
                <a:lnTo>
                  <a:pt x="11678" y="42163"/>
                </a:lnTo>
                <a:lnTo>
                  <a:pt x="13449" y="41909"/>
                </a:lnTo>
                <a:lnTo>
                  <a:pt x="18554" y="41909"/>
                </a:lnTo>
                <a:lnTo>
                  <a:pt x="17739" y="41147"/>
                </a:lnTo>
                <a:lnTo>
                  <a:pt x="2168" y="23494"/>
                </a:lnTo>
                <a:lnTo>
                  <a:pt x="11284" y="23494"/>
                </a:lnTo>
                <a:lnTo>
                  <a:pt x="10204" y="20065"/>
                </a:lnTo>
                <a:lnTo>
                  <a:pt x="7868" y="3301"/>
                </a:lnTo>
                <a:lnTo>
                  <a:pt x="7630" y="0"/>
                </a:lnTo>
                <a:close/>
              </a:path>
              <a:path w="33654" h="67309">
                <a:moveTo>
                  <a:pt x="29783" y="30734"/>
                </a:moveTo>
                <a:lnTo>
                  <a:pt x="26110" y="30734"/>
                </a:lnTo>
                <a:lnTo>
                  <a:pt x="25685" y="33020"/>
                </a:lnTo>
                <a:lnTo>
                  <a:pt x="25478" y="33782"/>
                </a:lnTo>
                <a:lnTo>
                  <a:pt x="22649" y="38735"/>
                </a:lnTo>
                <a:lnTo>
                  <a:pt x="23753" y="41656"/>
                </a:lnTo>
                <a:lnTo>
                  <a:pt x="25248" y="53975"/>
                </a:lnTo>
                <a:lnTo>
                  <a:pt x="29649" y="53975"/>
                </a:lnTo>
                <a:lnTo>
                  <a:pt x="31216" y="49403"/>
                </a:lnTo>
                <a:lnTo>
                  <a:pt x="31573" y="49403"/>
                </a:lnTo>
                <a:lnTo>
                  <a:pt x="32080" y="48006"/>
                </a:lnTo>
                <a:lnTo>
                  <a:pt x="32677" y="45720"/>
                </a:lnTo>
                <a:lnTo>
                  <a:pt x="32848" y="44831"/>
                </a:lnTo>
                <a:lnTo>
                  <a:pt x="32966" y="44069"/>
                </a:lnTo>
                <a:lnTo>
                  <a:pt x="33091" y="42164"/>
                </a:lnTo>
                <a:lnTo>
                  <a:pt x="32980" y="40640"/>
                </a:lnTo>
                <a:lnTo>
                  <a:pt x="26973" y="34671"/>
                </a:lnTo>
                <a:lnTo>
                  <a:pt x="28226" y="33147"/>
                </a:lnTo>
                <a:lnTo>
                  <a:pt x="29250" y="31623"/>
                </a:lnTo>
                <a:lnTo>
                  <a:pt x="29783" y="30734"/>
                </a:lnTo>
                <a:close/>
              </a:path>
              <a:path w="33654" h="67309">
                <a:moveTo>
                  <a:pt x="18554" y="41909"/>
                </a:moveTo>
                <a:lnTo>
                  <a:pt x="14277" y="41909"/>
                </a:lnTo>
                <a:lnTo>
                  <a:pt x="15807" y="42036"/>
                </a:lnTo>
                <a:lnTo>
                  <a:pt x="17693" y="42417"/>
                </a:lnTo>
                <a:lnTo>
                  <a:pt x="18682" y="42798"/>
                </a:lnTo>
                <a:lnTo>
                  <a:pt x="19429" y="43052"/>
                </a:lnTo>
                <a:lnTo>
                  <a:pt x="19900" y="43179"/>
                </a:lnTo>
                <a:lnTo>
                  <a:pt x="20050" y="43306"/>
                </a:lnTo>
                <a:lnTo>
                  <a:pt x="18554" y="41909"/>
                </a:lnTo>
                <a:close/>
              </a:path>
              <a:path w="33654" h="67309">
                <a:moveTo>
                  <a:pt x="29602" y="20320"/>
                </a:moveTo>
                <a:lnTo>
                  <a:pt x="23201" y="20320"/>
                </a:lnTo>
                <a:lnTo>
                  <a:pt x="22568" y="23368"/>
                </a:lnTo>
                <a:lnTo>
                  <a:pt x="20140" y="33401"/>
                </a:lnTo>
                <a:lnTo>
                  <a:pt x="19463" y="35814"/>
                </a:lnTo>
                <a:lnTo>
                  <a:pt x="21073" y="34163"/>
                </a:lnTo>
                <a:lnTo>
                  <a:pt x="21786" y="33528"/>
                </a:lnTo>
                <a:lnTo>
                  <a:pt x="23040" y="32512"/>
                </a:lnTo>
                <a:lnTo>
                  <a:pt x="24063" y="31750"/>
                </a:lnTo>
                <a:lnTo>
                  <a:pt x="24500" y="31369"/>
                </a:lnTo>
                <a:lnTo>
                  <a:pt x="25202" y="30988"/>
                </a:lnTo>
                <a:lnTo>
                  <a:pt x="25984" y="30734"/>
                </a:lnTo>
                <a:lnTo>
                  <a:pt x="29783" y="30734"/>
                </a:lnTo>
                <a:lnTo>
                  <a:pt x="30469" y="29591"/>
                </a:lnTo>
                <a:lnTo>
                  <a:pt x="32159" y="24384"/>
                </a:lnTo>
                <a:lnTo>
                  <a:pt x="32125" y="22098"/>
                </a:lnTo>
                <a:lnTo>
                  <a:pt x="31883" y="21209"/>
                </a:lnTo>
                <a:lnTo>
                  <a:pt x="30860" y="20828"/>
                </a:lnTo>
                <a:lnTo>
                  <a:pt x="29602" y="20320"/>
                </a:lnTo>
                <a:close/>
              </a:path>
              <a:path w="33654" h="67309">
                <a:moveTo>
                  <a:pt x="11284" y="23494"/>
                </a:moveTo>
                <a:lnTo>
                  <a:pt x="2168" y="23494"/>
                </a:lnTo>
                <a:lnTo>
                  <a:pt x="3421" y="24383"/>
                </a:lnTo>
                <a:lnTo>
                  <a:pt x="5825" y="25907"/>
                </a:lnTo>
                <a:lnTo>
                  <a:pt x="8930" y="27685"/>
                </a:lnTo>
                <a:lnTo>
                  <a:pt x="12069" y="29336"/>
                </a:lnTo>
                <a:lnTo>
                  <a:pt x="13760" y="29971"/>
                </a:lnTo>
                <a:lnTo>
                  <a:pt x="14001" y="30098"/>
                </a:lnTo>
                <a:lnTo>
                  <a:pt x="13369" y="28828"/>
                </a:lnTo>
                <a:lnTo>
                  <a:pt x="11368" y="23748"/>
                </a:lnTo>
                <a:lnTo>
                  <a:pt x="11284" y="23494"/>
                </a:lnTo>
                <a:close/>
              </a:path>
              <a:path w="33654" h="67309">
                <a:moveTo>
                  <a:pt x="14864" y="9144"/>
                </a:moveTo>
                <a:lnTo>
                  <a:pt x="14231" y="11557"/>
                </a:lnTo>
                <a:lnTo>
                  <a:pt x="13806" y="13716"/>
                </a:lnTo>
                <a:lnTo>
                  <a:pt x="13539" y="15748"/>
                </a:lnTo>
                <a:lnTo>
                  <a:pt x="13454" y="22097"/>
                </a:lnTo>
                <a:lnTo>
                  <a:pt x="13568" y="23113"/>
                </a:lnTo>
                <a:lnTo>
                  <a:pt x="15416" y="29209"/>
                </a:lnTo>
                <a:lnTo>
                  <a:pt x="16117" y="27686"/>
                </a:lnTo>
                <a:lnTo>
                  <a:pt x="16830" y="26416"/>
                </a:lnTo>
                <a:lnTo>
                  <a:pt x="20717" y="21717"/>
                </a:lnTo>
                <a:lnTo>
                  <a:pt x="21269" y="21209"/>
                </a:lnTo>
                <a:lnTo>
                  <a:pt x="22177" y="20701"/>
                </a:lnTo>
                <a:lnTo>
                  <a:pt x="23201" y="20320"/>
                </a:lnTo>
                <a:lnTo>
                  <a:pt x="29602" y="20320"/>
                </a:lnTo>
                <a:lnTo>
                  <a:pt x="28974" y="20066"/>
                </a:lnTo>
                <a:lnTo>
                  <a:pt x="15140" y="9525"/>
                </a:lnTo>
                <a:lnTo>
                  <a:pt x="14864" y="91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02962" y="624020"/>
            <a:ext cx="12700" cy="17145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12699" y="0"/>
                </a:moveTo>
                <a:lnTo>
                  <a:pt x="0" y="13508"/>
                </a:lnTo>
                <a:lnTo>
                  <a:pt x="157" y="13782"/>
                </a:lnTo>
                <a:lnTo>
                  <a:pt x="5347" y="16797"/>
                </a:lnTo>
                <a:lnTo>
                  <a:pt x="6133" y="16640"/>
                </a:lnTo>
                <a:lnTo>
                  <a:pt x="12612" y="1801"/>
                </a:lnTo>
                <a:lnTo>
                  <a:pt x="1269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60468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17073" y="13158"/>
                </a:moveTo>
                <a:lnTo>
                  <a:pt x="10569" y="13158"/>
                </a:lnTo>
                <a:lnTo>
                  <a:pt x="11395" y="14372"/>
                </a:lnTo>
                <a:lnTo>
                  <a:pt x="12339" y="15346"/>
                </a:lnTo>
                <a:lnTo>
                  <a:pt x="17804" y="17934"/>
                </a:lnTo>
                <a:lnTo>
                  <a:pt x="17293" y="15197"/>
                </a:lnTo>
                <a:lnTo>
                  <a:pt x="17073" y="13158"/>
                </a:lnTo>
                <a:close/>
              </a:path>
              <a:path w="18414" h="18415">
                <a:moveTo>
                  <a:pt x="4121" y="0"/>
                </a:moveTo>
                <a:lnTo>
                  <a:pt x="0" y="6379"/>
                </a:lnTo>
                <a:lnTo>
                  <a:pt x="105" y="7089"/>
                </a:lnTo>
                <a:lnTo>
                  <a:pt x="466" y="8852"/>
                </a:lnTo>
                <a:lnTo>
                  <a:pt x="308" y="9746"/>
                </a:lnTo>
                <a:lnTo>
                  <a:pt x="4672" y="14876"/>
                </a:lnTo>
                <a:lnTo>
                  <a:pt x="6245" y="14647"/>
                </a:lnTo>
                <a:lnTo>
                  <a:pt x="6756" y="14487"/>
                </a:lnTo>
                <a:lnTo>
                  <a:pt x="7891" y="14178"/>
                </a:lnTo>
                <a:lnTo>
                  <a:pt x="8682" y="13937"/>
                </a:lnTo>
                <a:lnTo>
                  <a:pt x="10059" y="13388"/>
                </a:lnTo>
                <a:lnTo>
                  <a:pt x="10569" y="13158"/>
                </a:lnTo>
                <a:lnTo>
                  <a:pt x="17073" y="13158"/>
                </a:lnTo>
                <a:lnTo>
                  <a:pt x="17017" y="12529"/>
                </a:lnTo>
                <a:lnTo>
                  <a:pt x="16585" y="12254"/>
                </a:lnTo>
                <a:lnTo>
                  <a:pt x="16231" y="11979"/>
                </a:lnTo>
                <a:lnTo>
                  <a:pt x="15483" y="11315"/>
                </a:lnTo>
                <a:lnTo>
                  <a:pt x="14846" y="10570"/>
                </a:lnTo>
                <a:lnTo>
                  <a:pt x="14462" y="10066"/>
                </a:lnTo>
                <a:lnTo>
                  <a:pt x="13597" y="8692"/>
                </a:lnTo>
                <a:lnTo>
                  <a:pt x="13755" y="7867"/>
                </a:lnTo>
                <a:lnTo>
                  <a:pt x="13881" y="6928"/>
                </a:lnTo>
                <a:lnTo>
                  <a:pt x="8682" y="1213"/>
                </a:lnTo>
                <a:lnTo>
                  <a:pt x="7621" y="778"/>
                </a:lnTo>
                <a:lnTo>
                  <a:pt x="5695" y="194"/>
                </a:lnTo>
                <a:lnTo>
                  <a:pt x="4121" y="0"/>
                </a:lnTo>
                <a:close/>
              </a:path>
              <a:path w="18414" h="18415">
                <a:moveTo>
                  <a:pt x="10216" y="1099"/>
                </a:moveTo>
                <a:lnTo>
                  <a:pt x="9744" y="1099"/>
                </a:lnTo>
                <a:lnTo>
                  <a:pt x="8682" y="1213"/>
                </a:lnTo>
                <a:lnTo>
                  <a:pt x="11002" y="1213"/>
                </a:lnTo>
                <a:lnTo>
                  <a:pt x="10216" y="10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62467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6526" y="0"/>
                </a:moveTo>
                <a:lnTo>
                  <a:pt x="629" y="6298"/>
                </a:lnTo>
                <a:lnTo>
                  <a:pt x="393" y="6459"/>
                </a:lnTo>
                <a:lnTo>
                  <a:pt x="196" y="6814"/>
                </a:lnTo>
                <a:lnTo>
                  <a:pt x="80" y="7157"/>
                </a:lnTo>
                <a:lnTo>
                  <a:pt x="0" y="8177"/>
                </a:lnTo>
                <a:lnTo>
                  <a:pt x="157" y="8612"/>
                </a:lnTo>
                <a:lnTo>
                  <a:pt x="4482" y="10410"/>
                </a:lnTo>
                <a:lnTo>
                  <a:pt x="5308" y="9940"/>
                </a:lnTo>
                <a:lnTo>
                  <a:pt x="9121" y="5359"/>
                </a:lnTo>
                <a:lnTo>
                  <a:pt x="9043" y="3722"/>
                </a:lnTo>
                <a:lnTo>
                  <a:pt x="8769" y="2897"/>
                </a:lnTo>
                <a:lnTo>
                  <a:pt x="8492" y="2301"/>
                </a:lnTo>
                <a:lnTo>
                  <a:pt x="7902" y="1408"/>
                </a:lnTo>
                <a:lnTo>
                  <a:pt x="6802" y="229"/>
                </a:lnTo>
                <a:lnTo>
                  <a:pt x="652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61642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050" y="0"/>
                </a:moveTo>
                <a:lnTo>
                  <a:pt x="0" y="5016"/>
                </a:lnTo>
                <a:lnTo>
                  <a:pt x="118" y="5680"/>
                </a:lnTo>
                <a:lnTo>
                  <a:pt x="5154" y="1408"/>
                </a:lnTo>
                <a:lnTo>
                  <a:pt x="5108" y="858"/>
                </a:lnTo>
                <a:lnTo>
                  <a:pt x="405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06462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5" h="20320">
                <a:moveTo>
                  <a:pt x="20806" y="3015"/>
                </a:moveTo>
                <a:lnTo>
                  <a:pt x="7431" y="3015"/>
                </a:lnTo>
                <a:lnTo>
                  <a:pt x="9239" y="3093"/>
                </a:lnTo>
                <a:lnTo>
                  <a:pt x="11047" y="3328"/>
                </a:lnTo>
                <a:lnTo>
                  <a:pt x="35380" y="16562"/>
                </a:lnTo>
                <a:lnTo>
                  <a:pt x="36873" y="17971"/>
                </a:lnTo>
                <a:lnTo>
                  <a:pt x="38416" y="19577"/>
                </a:lnTo>
                <a:lnTo>
                  <a:pt x="38612" y="19811"/>
                </a:lnTo>
                <a:lnTo>
                  <a:pt x="37674" y="17854"/>
                </a:lnTo>
                <a:lnTo>
                  <a:pt x="21328" y="3211"/>
                </a:lnTo>
                <a:lnTo>
                  <a:pt x="20806" y="3015"/>
                </a:lnTo>
                <a:close/>
              </a:path>
              <a:path w="38735" h="20320">
                <a:moveTo>
                  <a:pt x="4089" y="0"/>
                </a:moveTo>
                <a:lnTo>
                  <a:pt x="1454" y="79"/>
                </a:lnTo>
                <a:lnTo>
                  <a:pt x="668" y="1919"/>
                </a:lnTo>
                <a:lnTo>
                  <a:pt x="0" y="3954"/>
                </a:lnTo>
                <a:lnTo>
                  <a:pt x="1887" y="3485"/>
                </a:lnTo>
                <a:lnTo>
                  <a:pt x="3735" y="3211"/>
                </a:lnTo>
                <a:lnTo>
                  <a:pt x="5583" y="3054"/>
                </a:lnTo>
                <a:lnTo>
                  <a:pt x="7431" y="3015"/>
                </a:lnTo>
                <a:lnTo>
                  <a:pt x="20806" y="3015"/>
                </a:lnTo>
                <a:lnTo>
                  <a:pt x="19971" y="2701"/>
                </a:lnTo>
                <a:lnTo>
                  <a:pt x="5937" y="40"/>
                </a:lnTo>
                <a:lnTo>
                  <a:pt x="408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43223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8843" y="0"/>
                </a:moveTo>
                <a:lnTo>
                  <a:pt x="0" y="6146"/>
                </a:lnTo>
                <a:lnTo>
                  <a:pt x="80" y="6303"/>
                </a:lnTo>
                <a:lnTo>
                  <a:pt x="1724" y="6811"/>
                </a:lnTo>
                <a:lnTo>
                  <a:pt x="2081" y="6773"/>
                </a:lnTo>
                <a:lnTo>
                  <a:pt x="2518" y="6656"/>
                </a:lnTo>
                <a:lnTo>
                  <a:pt x="3230" y="6146"/>
                </a:lnTo>
                <a:lnTo>
                  <a:pt x="3852" y="5754"/>
                </a:lnTo>
                <a:lnTo>
                  <a:pt x="9556" y="4228"/>
                </a:lnTo>
                <a:lnTo>
                  <a:pt x="11642" y="4228"/>
                </a:lnTo>
                <a:lnTo>
                  <a:pt x="11994" y="3523"/>
                </a:lnTo>
                <a:lnTo>
                  <a:pt x="12101" y="2936"/>
                </a:lnTo>
                <a:lnTo>
                  <a:pt x="12074" y="2153"/>
                </a:lnTo>
                <a:lnTo>
                  <a:pt x="11867" y="1604"/>
                </a:lnTo>
                <a:lnTo>
                  <a:pt x="9314" y="77"/>
                </a:lnTo>
                <a:lnTo>
                  <a:pt x="8843" y="0"/>
                </a:lnTo>
                <a:close/>
              </a:path>
              <a:path w="12700" h="6984">
                <a:moveTo>
                  <a:pt x="11642" y="4228"/>
                </a:moveTo>
                <a:lnTo>
                  <a:pt x="10533" y="4228"/>
                </a:lnTo>
                <a:lnTo>
                  <a:pt x="11603" y="430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47156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014" y="0"/>
                </a:moveTo>
                <a:lnTo>
                  <a:pt x="0" y="1761"/>
                </a:lnTo>
                <a:lnTo>
                  <a:pt x="781" y="2192"/>
                </a:lnTo>
                <a:lnTo>
                  <a:pt x="1103" y="2348"/>
                </a:lnTo>
                <a:lnTo>
                  <a:pt x="1966" y="2622"/>
                </a:lnTo>
                <a:lnTo>
                  <a:pt x="2472" y="2701"/>
                </a:lnTo>
                <a:lnTo>
                  <a:pt x="2989" y="2740"/>
                </a:lnTo>
                <a:lnTo>
                  <a:pt x="3541" y="2701"/>
                </a:lnTo>
                <a:lnTo>
                  <a:pt x="6646" y="38"/>
                </a:lnTo>
                <a:lnTo>
                  <a:pt x="601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2164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623" y="0"/>
                </a:moveTo>
                <a:lnTo>
                  <a:pt x="264" y="1957"/>
                </a:lnTo>
                <a:lnTo>
                  <a:pt x="57" y="3797"/>
                </a:lnTo>
                <a:lnTo>
                  <a:pt x="0" y="9787"/>
                </a:lnTo>
                <a:lnTo>
                  <a:pt x="191" y="11549"/>
                </a:lnTo>
                <a:lnTo>
                  <a:pt x="413" y="12880"/>
                </a:lnTo>
                <a:lnTo>
                  <a:pt x="584" y="13664"/>
                </a:lnTo>
                <a:lnTo>
                  <a:pt x="971" y="15073"/>
                </a:lnTo>
                <a:lnTo>
                  <a:pt x="1213" y="15778"/>
                </a:lnTo>
                <a:lnTo>
                  <a:pt x="1489" y="15543"/>
                </a:lnTo>
                <a:lnTo>
                  <a:pt x="4007" y="10962"/>
                </a:lnTo>
                <a:lnTo>
                  <a:pt x="3957" y="7517"/>
                </a:lnTo>
                <a:lnTo>
                  <a:pt x="6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74224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5" h="41909">
                <a:moveTo>
                  <a:pt x="31844" y="36448"/>
                </a:moveTo>
                <a:lnTo>
                  <a:pt x="18910" y="36448"/>
                </a:lnTo>
                <a:lnTo>
                  <a:pt x="19774" y="37845"/>
                </a:lnTo>
                <a:lnTo>
                  <a:pt x="20640" y="38988"/>
                </a:lnTo>
                <a:lnTo>
                  <a:pt x="26183" y="41655"/>
                </a:lnTo>
                <a:lnTo>
                  <a:pt x="26891" y="41401"/>
                </a:lnTo>
                <a:lnTo>
                  <a:pt x="28267" y="40639"/>
                </a:lnTo>
                <a:lnTo>
                  <a:pt x="28935" y="40131"/>
                </a:lnTo>
                <a:lnTo>
                  <a:pt x="29564" y="39496"/>
                </a:lnTo>
                <a:lnTo>
                  <a:pt x="30154" y="38734"/>
                </a:lnTo>
                <a:lnTo>
                  <a:pt x="30744" y="38099"/>
                </a:lnTo>
                <a:lnTo>
                  <a:pt x="31844" y="36448"/>
                </a:lnTo>
                <a:close/>
              </a:path>
              <a:path w="70485" h="41909">
                <a:moveTo>
                  <a:pt x="7076" y="26161"/>
                </a:moveTo>
                <a:lnTo>
                  <a:pt x="5739" y="26542"/>
                </a:lnTo>
                <a:lnTo>
                  <a:pt x="4559" y="26923"/>
                </a:lnTo>
                <a:lnTo>
                  <a:pt x="3538" y="27431"/>
                </a:lnTo>
                <a:lnTo>
                  <a:pt x="2633" y="27812"/>
                </a:lnTo>
                <a:lnTo>
                  <a:pt x="0" y="31876"/>
                </a:lnTo>
                <a:lnTo>
                  <a:pt x="156" y="32384"/>
                </a:lnTo>
                <a:lnTo>
                  <a:pt x="6722" y="37591"/>
                </a:lnTo>
                <a:lnTo>
                  <a:pt x="8687" y="38099"/>
                </a:lnTo>
                <a:lnTo>
                  <a:pt x="10457" y="38226"/>
                </a:lnTo>
                <a:lnTo>
                  <a:pt x="12029" y="38480"/>
                </a:lnTo>
                <a:lnTo>
                  <a:pt x="14506" y="38480"/>
                </a:lnTo>
                <a:lnTo>
                  <a:pt x="15057" y="38353"/>
                </a:lnTo>
                <a:lnTo>
                  <a:pt x="15529" y="38353"/>
                </a:lnTo>
                <a:lnTo>
                  <a:pt x="16354" y="38099"/>
                </a:lnTo>
                <a:lnTo>
                  <a:pt x="18910" y="36448"/>
                </a:lnTo>
                <a:lnTo>
                  <a:pt x="31844" y="36448"/>
                </a:lnTo>
                <a:lnTo>
                  <a:pt x="32788" y="34670"/>
                </a:lnTo>
                <a:lnTo>
                  <a:pt x="33430" y="33400"/>
                </a:lnTo>
                <a:lnTo>
                  <a:pt x="9396" y="33400"/>
                </a:lnTo>
                <a:lnTo>
                  <a:pt x="9160" y="33273"/>
                </a:lnTo>
                <a:lnTo>
                  <a:pt x="8491" y="33019"/>
                </a:lnTo>
                <a:lnTo>
                  <a:pt x="8098" y="32765"/>
                </a:lnTo>
                <a:lnTo>
                  <a:pt x="7233" y="32257"/>
                </a:lnTo>
                <a:lnTo>
                  <a:pt x="6839" y="31876"/>
                </a:lnTo>
                <a:lnTo>
                  <a:pt x="6171" y="30860"/>
                </a:lnTo>
                <a:lnTo>
                  <a:pt x="6054" y="30606"/>
                </a:lnTo>
                <a:lnTo>
                  <a:pt x="5928" y="30098"/>
                </a:lnTo>
                <a:lnTo>
                  <a:pt x="6054" y="28193"/>
                </a:lnTo>
                <a:lnTo>
                  <a:pt x="6486" y="27177"/>
                </a:lnTo>
                <a:lnTo>
                  <a:pt x="7076" y="26161"/>
                </a:lnTo>
                <a:close/>
              </a:path>
              <a:path w="70485" h="41909">
                <a:moveTo>
                  <a:pt x="64284" y="5334"/>
                </a:moveTo>
                <a:lnTo>
                  <a:pt x="47336" y="5333"/>
                </a:lnTo>
                <a:lnTo>
                  <a:pt x="54958" y="5714"/>
                </a:lnTo>
                <a:lnTo>
                  <a:pt x="52566" y="6984"/>
                </a:lnTo>
                <a:lnTo>
                  <a:pt x="40179" y="14858"/>
                </a:lnTo>
                <a:lnTo>
                  <a:pt x="37939" y="16509"/>
                </a:lnTo>
                <a:lnTo>
                  <a:pt x="36798" y="17525"/>
                </a:lnTo>
                <a:lnTo>
                  <a:pt x="35659" y="18414"/>
                </a:lnTo>
                <a:lnTo>
                  <a:pt x="34479" y="19430"/>
                </a:lnTo>
                <a:lnTo>
                  <a:pt x="33339" y="20446"/>
                </a:lnTo>
                <a:lnTo>
                  <a:pt x="31779" y="21970"/>
                </a:lnTo>
                <a:lnTo>
                  <a:pt x="28738" y="25018"/>
                </a:lnTo>
                <a:lnTo>
                  <a:pt x="27271" y="26669"/>
                </a:lnTo>
                <a:lnTo>
                  <a:pt x="26026" y="27939"/>
                </a:lnTo>
                <a:lnTo>
                  <a:pt x="25043" y="28701"/>
                </a:lnTo>
                <a:lnTo>
                  <a:pt x="23942" y="29463"/>
                </a:lnTo>
                <a:lnTo>
                  <a:pt x="23313" y="29971"/>
                </a:lnTo>
                <a:lnTo>
                  <a:pt x="11754" y="33400"/>
                </a:lnTo>
                <a:lnTo>
                  <a:pt x="33430" y="33400"/>
                </a:lnTo>
                <a:lnTo>
                  <a:pt x="34058" y="32130"/>
                </a:lnTo>
                <a:lnTo>
                  <a:pt x="35579" y="28193"/>
                </a:lnTo>
                <a:lnTo>
                  <a:pt x="35659" y="27939"/>
                </a:lnTo>
                <a:lnTo>
                  <a:pt x="45295" y="27939"/>
                </a:lnTo>
                <a:lnTo>
                  <a:pt x="48608" y="20446"/>
                </a:lnTo>
                <a:lnTo>
                  <a:pt x="49932" y="17652"/>
                </a:lnTo>
                <a:lnTo>
                  <a:pt x="50910" y="16128"/>
                </a:lnTo>
                <a:lnTo>
                  <a:pt x="51542" y="15366"/>
                </a:lnTo>
                <a:lnTo>
                  <a:pt x="52129" y="14731"/>
                </a:lnTo>
                <a:lnTo>
                  <a:pt x="52991" y="14096"/>
                </a:lnTo>
                <a:lnTo>
                  <a:pt x="53267" y="13842"/>
                </a:lnTo>
                <a:lnTo>
                  <a:pt x="54015" y="13588"/>
                </a:lnTo>
                <a:lnTo>
                  <a:pt x="54486" y="13461"/>
                </a:lnTo>
                <a:lnTo>
                  <a:pt x="56107" y="13461"/>
                </a:lnTo>
                <a:lnTo>
                  <a:pt x="56383" y="13334"/>
                </a:lnTo>
                <a:lnTo>
                  <a:pt x="57280" y="13080"/>
                </a:lnTo>
                <a:lnTo>
                  <a:pt x="57637" y="12826"/>
                </a:lnTo>
                <a:lnTo>
                  <a:pt x="57993" y="12699"/>
                </a:lnTo>
                <a:lnTo>
                  <a:pt x="58580" y="12319"/>
                </a:lnTo>
                <a:lnTo>
                  <a:pt x="58810" y="12065"/>
                </a:lnTo>
                <a:lnTo>
                  <a:pt x="59212" y="11684"/>
                </a:lnTo>
                <a:lnTo>
                  <a:pt x="59488" y="11303"/>
                </a:lnTo>
                <a:lnTo>
                  <a:pt x="59718" y="10668"/>
                </a:lnTo>
                <a:lnTo>
                  <a:pt x="59684" y="9652"/>
                </a:lnTo>
                <a:lnTo>
                  <a:pt x="59408" y="9017"/>
                </a:lnTo>
                <a:lnTo>
                  <a:pt x="59431" y="8763"/>
                </a:lnTo>
                <a:lnTo>
                  <a:pt x="59994" y="8128"/>
                </a:lnTo>
                <a:lnTo>
                  <a:pt x="60776" y="7493"/>
                </a:lnTo>
                <a:lnTo>
                  <a:pt x="61179" y="7112"/>
                </a:lnTo>
                <a:lnTo>
                  <a:pt x="64284" y="5334"/>
                </a:lnTo>
                <a:close/>
              </a:path>
              <a:path w="70485" h="41909">
                <a:moveTo>
                  <a:pt x="45295" y="27939"/>
                </a:moveTo>
                <a:lnTo>
                  <a:pt x="35659" y="27939"/>
                </a:lnTo>
                <a:lnTo>
                  <a:pt x="36366" y="28828"/>
                </a:lnTo>
                <a:lnTo>
                  <a:pt x="37073" y="29590"/>
                </a:lnTo>
                <a:lnTo>
                  <a:pt x="40966" y="31368"/>
                </a:lnTo>
                <a:lnTo>
                  <a:pt x="41556" y="31241"/>
                </a:lnTo>
                <a:lnTo>
                  <a:pt x="42656" y="30733"/>
                </a:lnTo>
                <a:lnTo>
                  <a:pt x="43168" y="30352"/>
                </a:lnTo>
                <a:lnTo>
                  <a:pt x="44623" y="28828"/>
                </a:lnTo>
                <a:lnTo>
                  <a:pt x="45295" y="27939"/>
                </a:lnTo>
                <a:close/>
              </a:path>
              <a:path w="70485" h="41909">
                <a:moveTo>
                  <a:pt x="16787" y="12826"/>
                </a:moveTo>
                <a:lnTo>
                  <a:pt x="11307" y="21589"/>
                </a:lnTo>
                <a:lnTo>
                  <a:pt x="11519" y="22732"/>
                </a:lnTo>
                <a:lnTo>
                  <a:pt x="11722" y="23494"/>
                </a:lnTo>
                <a:lnTo>
                  <a:pt x="12265" y="25018"/>
                </a:lnTo>
                <a:lnTo>
                  <a:pt x="12580" y="25526"/>
                </a:lnTo>
                <a:lnTo>
                  <a:pt x="12697" y="25780"/>
                </a:lnTo>
                <a:lnTo>
                  <a:pt x="18635" y="27304"/>
                </a:lnTo>
                <a:lnTo>
                  <a:pt x="19264" y="27177"/>
                </a:lnTo>
                <a:lnTo>
                  <a:pt x="21347" y="26669"/>
                </a:lnTo>
                <a:lnTo>
                  <a:pt x="22880" y="26161"/>
                </a:lnTo>
                <a:lnTo>
                  <a:pt x="24611" y="25526"/>
                </a:lnTo>
                <a:lnTo>
                  <a:pt x="25554" y="25018"/>
                </a:lnTo>
                <a:lnTo>
                  <a:pt x="25437" y="24891"/>
                </a:lnTo>
                <a:lnTo>
                  <a:pt x="18713" y="21843"/>
                </a:lnTo>
                <a:lnTo>
                  <a:pt x="17455" y="21589"/>
                </a:lnTo>
                <a:lnTo>
                  <a:pt x="14586" y="21589"/>
                </a:lnTo>
                <a:lnTo>
                  <a:pt x="14782" y="21208"/>
                </a:lnTo>
                <a:lnTo>
                  <a:pt x="15018" y="20827"/>
                </a:lnTo>
                <a:lnTo>
                  <a:pt x="16236" y="19938"/>
                </a:lnTo>
                <a:lnTo>
                  <a:pt x="17219" y="19430"/>
                </a:lnTo>
                <a:lnTo>
                  <a:pt x="18516" y="19176"/>
                </a:lnTo>
                <a:lnTo>
                  <a:pt x="19578" y="18922"/>
                </a:lnTo>
                <a:lnTo>
                  <a:pt x="35248" y="15874"/>
                </a:lnTo>
                <a:lnTo>
                  <a:pt x="28699" y="15874"/>
                </a:lnTo>
                <a:lnTo>
                  <a:pt x="26970" y="15493"/>
                </a:lnTo>
                <a:lnTo>
                  <a:pt x="25829" y="14858"/>
                </a:lnTo>
                <a:lnTo>
                  <a:pt x="25554" y="14604"/>
                </a:lnTo>
                <a:lnTo>
                  <a:pt x="24138" y="14223"/>
                </a:lnTo>
                <a:lnTo>
                  <a:pt x="21622" y="13461"/>
                </a:lnTo>
                <a:lnTo>
                  <a:pt x="20483" y="13207"/>
                </a:lnTo>
                <a:lnTo>
                  <a:pt x="18477" y="12953"/>
                </a:lnTo>
                <a:lnTo>
                  <a:pt x="16787" y="12826"/>
                </a:lnTo>
                <a:close/>
              </a:path>
              <a:path w="70485" h="41909">
                <a:moveTo>
                  <a:pt x="30060" y="18922"/>
                </a:moveTo>
                <a:lnTo>
                  <a:pt x="22212" y="18922"/>
                </a:lnTo>
                <a:lnTo>
                  <a:pt x="23785" y="19049"/>
                </a:lnTo>
                <a:lnTo>
                  <a:pt x="26537" y="19557"/>
                </a:lnTo>
                <a:lnTo>
                  <a:pt x="27560" y="19811"/>
                </a:lnTo>
                <a:lnTo>
                  <a:pt x="27913" y="19811"/>
                </a:lnTo>
                <a:lnTo>
                  <a:pt x="28896" y="19430"/>
                </a:lnTo>
                <a:lnTo>
                  <a:pt x="30060" y="18922"/>
                </a:lnTo>
                <a:close/>
              </a:path>
              <a:path w="70485" h="41909">
                <a:moveTo>
                  <a:pt x="38882" y="761"/>
                </a:moveTo>
                <a:lnTo>
                  <a:pt x="29737" y="7365"/>
                </a:lnTo>
                <a:lnTo>
                  <a:pt x="29860" y="8127"/>
                </a:lnTo>
                <a:lnTo>
                  <a:pt x="29965" y="8508"/>
                </a:lnTo>
                <a:lnTo>
                  <a:pt x="30154" y="9016"/>
                </a:lnTo>
                <a:lnTo>
                  <a:pt x="31098" y="10413"/>
                </a:lnTo>
                <a:lnTo>
                  <a:pt x="32199" y="11302"/>
                </a:lnTo>
                <a:lnTo>
                  <a:pt x="32473" y="11556"/>
                </a:lnTo>
                <a:lnTo>
                  <a:pt x="31019" y="15112"/>
                </a:lnTo>
                <a:lnTo>
                  <a:pt x="30783" y="15366"/>
                </a:lnTo>
                <a:lnTo>
                  <a:pt x="30469" y="15620"/>
                </a:lnTo>
                <a:lnTo>
                  <a:pt x="29918" y="15747"/>
                </a:lnTo>
                <a:lnTo>
                  <a:pt x="29604" y="15874"/>
                </a:lnTo>
                <a:lnTo>
                  <a:pt x="39708" y="10667"/>
                </a:lnTo>
                <a:lnTo>
                  <a:pt x="40101" y="10286"/>
                </a:lnTo>
                <a:lnTo>
                  <a:pt x="40337" y="9778"/>
                </a:lnTo>
                <a:lnTo>
                  <a:pt x="40259" y="8762"/>
                </a:lnTo>
                <a:lnTo>
                  <a:pt x="40023" y="8381"/>
                </a:lnTo>
                <a:lnTo>
                  <a:pt x="39630" y="8000"/>
                </a:lnTo>
                <a:lnTo>
                  <a:pt x="39394" y="7873"/>
                </a:lnTo>
                <a:lnTo>
                  <a:pt x="38725" y="7365"/>
                </a:lnTo>
                <a:lnTo>
                  <a:pt x="37899" y="6984"/>
                </a:lnTo>
                <a:lnTo>
                  <a:pt x="37388" y="6857"/>
                </a:lnTo>
                <a:lnTo>
                  <a:pt x="36208" y="6476"/>
                </a:lnTo>
                <a:lnTo>
                  <a:pt x="34793" y="6095"/>
                </a:lnTo>
                <a:lnTo>
                  <a:pt x="35737" y="5841"/>
                </a:lnTo>
                <a:lnTo>
                  <a:pt x="37073" y="5714"/>
                </a:lnTo>
                <a:lnTo>
                  <a:pt x="37978" y="5587"/>
                </a:lnTo>
                <a:lnTo>
                  <a:pt x="41752" y="5333"/>
                </a:lnTo>
                <a:lnTo>
                  <a:pt x="64284" y="5334"/>
                </a:lnTo>
                <a:lnTo>
                  <a:pt x="65181" y="5080"/>
                </a:lnTo>
                <a:lnTo>
                  <a:pt x="66089" y="4699"/>
                </a:lnTo>
                <a:lnTo>
                  <a:pt x="67699" y="4191"/>
                </a:lnTo>
                <a:lnTo>
                  <a:pt x="68412" y="4064"/>
                </a:lnTo>
                <a:lnTo>
                  <a:pt x="70252" y="3810"/>
                </a:lnTo>
                <a:lnTo>
                  <a:pt x="69700" y="3810"/>
                </a:lnTo>
                <a:lnTo>
                  <a:pt x="69355" y="3683"/>
                </a:lnTo>
                <a:lnTo>
                  <a:pt x="67188" y="2667"/>
                </a:lnTo>
                <a:lnTo>
                  <a:pt x="47768" y="2666"/>
                </a:lnTo>
                <a:lnTo>
                  <a:pt x="45527" y="2031"/>
                </a:lnTo>
                <a:lnTo>
                  <a:pt x="43521" y="1523"/>
                </a:lnTo>
                <a:lnTo>
                  <a:pt x="41752" y="1269"/>
                </a:lnTo>
                <a:lnTo>
                  <a:pt x="40220" y="1015"/>
                </a:lnTo>
                <a:lnTo>
                  <a:pt x="38882" y="761"/>
                </a:lnTo>
                <a:close/>
              </a:path>
              <a:path w="70485" h="41909">
                <a:moveTo>
                  <a:pt x="56107" y="13461"/>
                </a:moveTo>
                <a:lnTo>
                  <a:pt x="55199" y="13461"/>
                </a:lnTo>
                <a:lnTo>
                  <a:pt x="55831" y="13588"/>
                </a:lnTo>
                <a:lnTo>
                  <a:pt x="56107" y="13461"/>
                </a:lnTo>
                <a:close/>
              </a:path>
              <a:path w="70485" h="41909">
                <a:moveTo>
                  <a:pt x="57867" y="0"/>
                </a:moveTo>
                <a:lnTo>
                  <a:pt x="47768" y="2666"/>
                </a:lnTo>
                <a:lnTo>
                  <a:pt x="67188" y="2667"/>
                </a:lnTo>
                <a:lnTo>
                  <a:pt x="66917" y="2540"/>
                </a:lnTo>
                <a:lnTo>
                  <a:pt x="64364" y="1524"/>
                </a:lnTo>
                <a:lnTo>
                  <a:pt x="61995" y="889"/>
                </a:lnTo>
                <a:lnTo>
                  <a:pt x="60903" y="508"/>
                </a:lnTo>
                <a:lnTo>
                  <a:pt x="58856" y="127"/>
                </a:lnTo>
                <a:lnTo>
                  <a:pt x="578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10065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5" h="36195">
                <a:moveTo>
                  <a:pt x="38588" y="26543"/>
                </a:moveTo>
                <a:lnTo>
                  <a:pt x="28852" y="26543"/>
                </a:lnTo>
                <a:lnTo>
                  <a:pt x="29127" y="26670"/>
                </a:lnTo>
                <a:lnTo>
                  <a:pt x="29324" y="26670"/>
                </a:lnTo>
                <a:lnTo>
                  <a:pt x="29520" y="26797"/>
                </a:lnTo>
                <a:lnTo>
                  <a:pt x="29835" y="27051"/>
                </a:lnTo>
                <a:lnTo>
                  <a:pt x="30032" y="27305"/>
                </a:lnTo>
                <a:lnTo>
                  <a:pt x="30137" y="27559"/>
                </a:lnTo>
                <a:lnTo>
                  <a:pt x="30381" y="29210"/>
                </a:lnTo>
                <a:lnTo>
                  <a:pt x="30739" y="30988"/>
                </a:lnTo>
                <a:lnTo>
                  <a:pt x="33374" y="35052"/>
                </a:lnTo>
                <a:lnTo>
                  <a:pt x="33884" y="35433"/>
                </a:lnTo>
                <a:lnTo>
                  <a:pt x="34396" y="35560"/>
                </a:lnTo>
                <a:lnTo>
                  <a:pt x="34907" y="35814"/>
                </a:lnTo>
                <a:lnTo>
                  <a:pt x="35968" y="35941"/>
                </a:lnTo>
                <a:lnTo>
                  <a:pt x="37580" y="35941"/>
                </a:lnTo>
                <a:lnTo>
                  <a:pt x="40412" y="35179"/>
                </a:lnTo>
                <a:lnTo>
                  <a:pt x="42141" y="34290"/>
                </a:lnTo>
                <a:lnTo>
                  <a:pt x="46663" y="32385"/>
                </a:lnTo>
                <a:lnTo>
                  <a:pt x="48077" y="31623"/>
                </a:lnTo>
                <a:lnTo>
                  <a:pt x="50869" y="30226"/>
                </a:lnTo>
                <a:lnTo>
                  <a:pt x="52832" y="29210"/>
                </a:lnTo>
                <a:lnTo>
                  <a:pt x="35968" y="29210"/>
                </a:lnTo>
                <a:lnTo>
                  <a:pt x="37865" y="27305"/>
                </a:lnTo>
                <a:lnTo>
                  <a:pt x="38588" y="26543"/>
                </a:lnTo>
                <a:close/>
              </a:path>
              <a:path w="70485" h="36195">
                <a:moveTo>
                  <a:pt x="388" y="3301"/>
                </a:moveTo>
                <a:lnTo>
                  <a:pt x="223" y="4190"/>
                </a:lnTo>
                <a:lnTo>
                  <a:pt x="117" y="4952"/>
                </a:lnTo>
                <a:lnTo>
                  <a:pt x="0" y="7111"/>
                </a:lnTo>
                <a:lnTo>
                  <a:pt x="122" y="8762"/>
                </a:lnTo>
                <a:lnTo>
                  <a:pt x="8526" y="17017"/>
                </a:lnTo>
                <a:lnTo>
                  <a:pt x="9549" y="17271"/>
                </a:lnTo>
                <a:lnTo>
                  <a:pt x="11121" y="17398"/>
                </a:lnTo>
                <a:lnTo>
                  <a:pt x="11750" y="17398"/>
                </a:lnTo>
                <a:lnTo>
                  <a:pt x="11043" y="21081"/>
                </a:lnTo>
                <a:lnTo>
                  <a:pt x="10933" y="21970"/>
                </a:lnTo>
                <a:lnTo>
                  <a:pt x="10826" y="26034"/>
                </a:lnTo>
                <a:lnTo>
                  <a:pt x="10944" y="27050"/>
                </a:lnTo>
                <a:lnTo>
                  <a:pt x="16075" y="31876"/>
                </a:lnTo>
                <a:lnTo>
                  <a:pt x="16861" y="32003"/>
                </a:lnTo>
                <a:lnTo>
                  <a:pt x="18355" y="32003"/>
                </a:lnTo>
                <a:lnTo>
                  <a:pt x="19023" y="31876"/>
                </a:lnTo>
                <a:lnTo>
                  <a:pt x="19692" y="31876"/>
                </a:lnTo>
                <a:lnTo>
                  <a:pt x="27123" y="27051"/>
                </a:lnTo>
                <a:lnTo>
                  <a:pt x="27555" y="26797"/>
                </a:lnTo>
                <a:lnTo>
                  <a:pt x="27909" y="26670"/>
                </a:lnTo>
                <a:lnTo>
                  <a:pt x="28262" y="26670"/>
                </a:lnTo>
                <a:lnTo>
                  <a:pt x="28577" y="26543"/>
                </a:lnTo>
                <a:lnTo>
                  <a:pt x="38588" y="26543"/>
                </a:lnTo>
                <a:lnTo>
                  <a:pt x="39310" y="25781"/>
                </a:lnTo>
                <a:lnTo>
                  <a:pt x="42219" y="22098"/>
                </a:lnTo>
                <a:lnTo>
                  <a:pt x="41945" y="22098"/>
                </a:lnTo>
                <a:lnTo>
                  <a:pt x="39783" y="21971"/>
                </a:lnTo>
                <a:lnTo>
                  <a:pt x="35851" y="21336"/>
                </a:lnTo>
                <a:lnTo>
                  <a:pt x="33335" y="20701"/>
                </a:lnTo>
                <a:lnTo>
                  <a:pt x="30543" y="20066"/>
                </a:lnTo>
                <a:lnTo>
                  <a:pt x="1960" y="4825"/>
                </a:lnTo>
                <a:lnTo>
                  <a:pt x="388" y="3301"/>
                </a:lnTo>
                <a:close/>
              </a:path>
              <a:path w="70485" h="36195">
                <a:moveTo>
                  <a:pt x="53346" y="14605"/>
                </a:moveTo>
                <a:lnTo>
                  <a:pt x="41551" y="14605"/>
                </a:lnTo>
                <a:lnTo>
                  <a:pt x="43163" y="15113"/>
                </a:lnTo>
                <a:lnTo>
                  <a:pt x="44028" y="15494"/>
                </a:lnTo>
                <a:lnTo>
                  <a:pt x="50869" y="17145"/>
                </a:lnTo>
                <a:lnTo>
                  <a:pt x="52677" y="17399"/>
                </a:lnTo>
                <a:lnTo>
                  <a:pt x="56649" y="18034"/>
                </a:lnTo>
                <a:lnTo>
                  <a:pt x="63489" y="18415"/>
                </a:lnTo>
                <a:lnTo>
                  <a:pt x="62743" y="18796"/>
                </a:lnTo>
                <a:lnTo>
                  <a:pt x="60462" y="19431"/>
                </a:lnTo>
                <a:lnTo>
                  <a:pt x="59676" y="19685"/>
                </a:lnTo>
                <a:lnTo>
                  <a:pt x="57750" y="20066"/>
                </a:lnTo>
                <a:lnTo>
                  <a:pt x="55390" y="20447"/>
                </a:lnTo>
                <a:lnTo>
                  <a:pt x="51066" y="20828"/>
                </a:lnTo>
                <a:lnTo>
                  <a:pt x="49611" y="22225"/>
                </a:lnTo>
                <a:lnTo>
                  <a:pt x="42574" y="26670"/>
                </a:lnTo>
                <a:lnTo>
                  <a:pt x="41119" y="27432"/>
                </a:lnTo>
                <a:lnTo>
                  <a:pt x="38681" y="28321"/>
                </a:lnTo>
                <a:lnTo>
                  <a:pt x="35968" y="29210"/>
                </a:lnTo>
                <a:lnTo>
                  <a:pt x="52832" y="29210"/>
                </a:lnTo>
                <a:lnTo>
                  <a:pt x="69859" y="18796"/>
                </a:lnTo>
                <a:lnTo>
                  <a:pt x="70252" y="18542"/>
                </a:lnTo>
                <a:lnTo>
                  <a:pt x="70206" y="17780"/>
                </a:lnTo>
                <a:lnTo>
                  <a:pt x="69433" y="15367"/>
                </a:lnTo>
                <a:lnTo>
                  <a:pt x="56924" y="15367"/>
                </a:lnTo>
                <a:lnTo>
                  <a:pt x="55547" y="15240"/>
                </a:lnTo>
                <a:lnTo>
                  <a:pt x="54840" y="15113"/>
                </a:lnTo>
                <a:lnTo>
                  <a:pt x="53346" y="14605"/>
                </a:lnTo>
                <a:close/>
              </a:path>
              <a:path w="70485" h="36195">
                <a:moveTo>
                  <a:pt x="29285" y="6604"/>
                </a:moveTo>
                <a:lnTo>
                  <a:pt x="23938" y="6604"/>
                </a:lnTo>
                <a:lnTo>
                  <a:pt x="24764" y="8128"/>
                </a:lnTo>
                <a:lnTo>
                  <a:pt x="25370" y="9017"/>
                </a:lnTo>
                <a:lnTo>
                  <a:pt x="37777" y="17272"/>
                </a:lnTo>
                <a:lnTo>
                  <a:pt x="39074" y="17780"/>
                </a:lnTo>
                <a:lnTo>
                  <a:pt x="41945" y="18542"/>
                </a:lnTo>
                <a:lnTo>
                  <a:pt x="45090" y="19304"/>
                </a:lnTo>
                <a:lnTo>
                  <a:pt x="43517" y="17780"/>
                </a:lnTo>
                <a:lnTo>
                  <a:pt x="43045" y="17272"/>
                </a:lnTo>
                <a:lnTo>
                  <a:pt x="42180" y="16002"/>
                </a:lnTo>
                <a:lnTo>
                  <a:pt x="41551" y="14605"/>
                </a:lnTo>
                <a:lnTo>
                  <a:pt x="53346" y="14605"/>
                </a:lnTo>
                <a:lnTo>
                  <a:pt x="52599" y="14224"/>
                </a:lnTo>
                <a:lnTo>
                  <a:pt x="34081" y="9652"/>
                </a:lnTo>
                <a:lnTo>
                  <a:pt x="33335" y="9525"/>
                </a:lnTo>
                <a:lnTo>
                  <a:pt x="32981" y="9398"/>
                </a:lnTo>
                <a:lnTo>
                  <a:pt x="32116" y="8890"/>
                </a:lnTo>
                <a:lnTo>
                  <a:pt x="31604" y="8636"/>
                </a:lnTo>
                <a:lnTo>
                  <a:pt x="31054" y="8255"/>
                </a:lnTo>
                <a:lnTo>
                  <a:pt x="29285" y="6604"/>
                </a:lnTo>
                <a:close/>
              </a:path>
              <a:path w="70485" h="36195">
                <a:moveTo>
                  <a:pt x="19495" y="0"/>
                </a:moveTo>
                <a:lnTo>
                  <a:pt x="18709" y="0"/>
                </a:lnTo>
                <a:lnTo>
                  <a:pt x="18237" y="126"/>
                </a:lnTo>
                <a:lnTo>
                  <a:pt x="17411" y="253"/>
                </a:lnTo>
                <a:lnTo>
                  <a:pt x="15331" y="5333"/>
                </a:lnTo>
                <a:lnTo>
                  <a:pt x="15451" y="6603"/>
                </a:lnTo>
                <a:lnTo>
                  <a:pt x="15547" y="7111"/>
                </a:lnTo>
                <a:lnTo>
                  <a:pt x="16158" y="9524"/>
                </a:lnTo>
                <a:lnTo>
                  <a:pt x="16546" y="10794"/>
                </a:lnTo>
                <a:lnTo>
                  <a:pt x="16665" y="11429"/>
                </a:lnTo>
                <a:lnTo>
                  <a:pt x="16821" y="11556"/>
                </a:lnTo>
                <a:lnTo>
                  <a:pt x="17097" y="11937"/>
                </a:lnTo>
                <a:lnTo>
                  <a:pt x="19378" y="13588"/>
                </a:lnTo>
                <a:lnTo>
                  <a:pt x="20360" y="14096"/>
                </a:lnTo>
                <a:lnTo>
                  <a:pt x="22916" y="15366"/>
                </a:lnTo>
                <a:lnTo>
                  <a:pt x="24567" y="16129"/>
                </a:lnTo>
                <a:lnTo>
                  <a:pt x="26454" y="16891"/>
                </a:lnTo>
                <a:lnTo>
                  <a:pt x="25785" y="15748"/>
                </a:lnTo>
                <a:lnTo>
                  <a:pt x="25039" y="14097"/>
                </a:lnTo>
                <a:lnTo>
                  <a:pt x="24511" y="12446"/>
                </a:lnTo>
                <a:lnTo>
                  <a:pt x="24174" y="10922"/>
                </a:lnTo>
                <a:lnTo>
                  <a:pt x="23929" y="8636"/>
                </a:lnTo>
                <a:lnTo>
                  <a:pt x="23938" y="6604"/>
                </a:lnTo>
                <a:lnTo>
                  <a:pt x="29285" y="6604"/>
                </a:lnTo>
                <a:lnTo>
                  <a:pt x="28616" y="5715"/>
                </a:lnTo>
                <a:lnTo>
                  <a:pt x="27987" y="4953"/>
                </a:lnTo>
                <a:lnTo>
                  <a:pt x="26848" y="3175"/>
                </a:lnTo>
                <a:lnTo>
                  <a:pt x="26297" y="2667"/>
                </a:lnTo>
                <a:lnTo>
                  <a:pt x="25471" y="2032"/>
                </a:lnTo>
                <a:lnTo>
                  <a:pt x="24330" y="1397"/>
                </a:lnTo>
                <a:lnTo>
                  <a:pt x="23623" y="1143"/>
                </a:lnTo>
                <a:lnTo>
                  <a:pt x="22837" y="762"/>
                </a:lnTo>
                <a:lnTo>
                  <a:pt x="21933" y="508"/>
                </a:lnTo>
                <a:lnTo>
                  <a:pt x="20911" y="254"/>
                </a:lnTo>
                <a:lnTo>
                  <a:pt x="19810" y="127"/>
                </a:lnTo>
                <a:lnTo>
                  <a:pt x="19495" y="0"/>
                </a:lnTo>
                <a:close/>
              </a:path>
              <a:path w="70485" h="36195">
                <a:moveTo>
                  <a:pt x="66399" y="14605"/>
                </a:moveTo>
                <a:lnTo>
                  <a:pt x="65062" y="14605"/>
                </a:lnTo>
                <a:lnTo>
                  <a:pt x="62900" y="14732"/>
                </a:lnTo>
                <a:lnTo>
                  <a:pt x="61485" y="14859"/>
                </a:lnTo>
                <a:lnTo>
                  <a:pt x="59243" y="15240"/>
                </a:lnTo>
                <a:lnTo>
                  <a:pt x="58182" y="15367"/>
                </a:lnTo>
                <a:lnTo>
                  <a:pt x="69433" y="15367"/>
                </a:lnTo>
                <a:lnTo>
                  <a:pt x="69230" y="14732"/>
                </a:lnTo>
                <a:lnTo>
                  <a:pt x="68443" y="14732"/>
                </a:lnTo>
                <a:lnTo>
                  <a:pt x="66399" y="14605"/>
                </a:lnTo>
                <a:close/>
              </a:path>
              <a:path w="70485" h="36195">
                <a:moveTo>
                  <a:pt x="40412" y="4064"/>
                </a:moveTo>
                <a:lnTo>
                  <a:pt x="38760" y="4064"/>
                </a:lnTo>
                <a:lnTo>
                  <a:pt x="38131" y="4191"/>
                </a:lnTo>
                <a:lnTo>
                  <a:pt x="37816" y="4318"/>
                </a:lnTo>
                <a:lnTo>
                  <a:pt x="37502" y="4572"/>
                </a:lnTo>
                <a:lnTo>
                  <a:pt x="36873" y="4953"/>
                </a:lnTo>
                <a:lnTo>
                  <a:pt x="34239" y="9652"/>
                </a:lnTo>
                <a:lnTo>
                  <a:pt x="49913" y="9652"/>
                </a:lnTo>
                <a:lnTo>
                  <a:pt x="41748" y="4572"/>
                </a:lnTo>
                <a:lnTo>
                  <a:pt x="41512" y="4445"/>
                </a:lnTo>
                <a:lnTo>
                  <a:pt x="40412" y="406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08010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8930" y="127"/>
                </a:moveTo>
                <a:lnTo>
                  <a:pt x="6217" y="126"/>
                </a:lnTo>
                <a:lnTo>
                  <a:pt x="5745" y="253"/>
                </a:lnTo>
                <a:lnTo>
                  <a:pt x="4841" y="634"/>
                </a:lnTo>
                <a:lnTo>
                  <a:pt x="4408" y="761"/>
                </a:lnTo>
                <a:lnTo>
                  <a:pt x="0" y="10667"/>
                </a:lnTo>
                <a:lnTo>
                  <a:pt x="117" y="11429"/>
                </a:lnTo>
                <a:lnTo>
                  <a:pt x="10817" y="22605"/>
                </a:lnTo>
                <a:lnTo>
                  <a:pt x="10306" y="23240"/>
                </a:lnTo>
                <a:lnTo>
                  <a:pt x="10031" y="23875"/>
                </a:lnTo>
                <a:lnTo>
                  <a:pt x="9952" y="25018"/>
                </a:lnTo>
                <a:lnTo>
                  <a:pt x="8144" y="25526"/>
                </a:lnTo>
                <a:lnTo>
                  <a:pt x="6689" y="26288"/>
                </a:lnTo>
                <a:lnTo>
                  <a:pt x="6020" y="26669"/>
                </a:lnTo>
                <a:lnTo>
                  <a:pt x="4959" y="27431"/>
                </a:lnTo>
                <a:lnTo>
                  <a:pt x="4487" y="27939"/>
                </a:lnTo>
                <a:lnTo>
                  <a:pt x="4094" y="28320"/>
                </a:lnTo>
                <a:lnTo>
                  <a:pt x="2626" y="34289"/>
                </a:lnTo>
                <a:lnTo>
                  <a:pt x="2738" y="35051"/>
                </a:lnTo>
                <a:lnTo>
                  <a:pt x="3150" y="36702"/>
                </a:lnTo>
                <a:lnTo>
                  <a:pt x="3308" y="37464"/>
                </a:lnTo>
                <a:lnTo>
                  <a:pt x="3465" y="37972"/>
                </a:lnTo>
                <a:lnTo>
                  <a:pt x="4094" y="39115"/>
                </a:lnTo>
                <a:lnTo>
                  <a:pt x="4998" y="40131"/>
                </a:lnTo>
                <a:lnTo>
                  <a:pt x="5509" y="40512"/>
                </a:lnTo>
                <a:lnTo>
                  <a:pt x="6099" y="41020"/>
                </a:lnTo>
                <a:lnTo>
                  <a:pt x="6728" y="41401"/>
                </a:lnTo>
                <a:lnTo>
                  <a:pt x="8104" y="42036"/>
                </a:lnTo>
                <a:lnTo>
                  <a:pt x="8812" y="42417"/>
                </a:lnTo>
                <a:lnTo>
                  <a:pt x="19349" y="44449"/>
                </a:lnTo>
                <a:lnTo>
                  <a:pt x="20056" y="44576"/>
                </a:lnTo>
                <a:lnTo>
                  <a:pt x="30278" y="50927"/>
                </a:lnTo>
                <a:lnTo>
                  <a:pt x="31143" y="50800"/>
                </a:lnTo>
                <a:lnTo>
                  <a:pt x="32008" y="50546"/>
                </a:lnTo>
                <a:lnTo>
                  <a:pt x="33699" y="49911"/>
                </a:lnTo>
                <a:lnTo>
                  <a:pt x="34525" y="49530"/>
                </a:lnTo>
                <a:lnTo>
                  <a:pt x="35310" y="49022"/>
                </a:lnTo>
                <a:lnTo>
                  <a:pt x="36058" y="48641"/>
                </a:lnTo>
                <a:lnTo>
                  <a:pt x="41522" y="44069"/>
                </a:lnTo>
                <a:lnTo>
                  <a:pt x="54772" y="44069"/>
                </a:lnTo>
                <a:lnTo>
                  <a:pt x="58969" y="39624"/>
                </a:lnTo>
                <a:lnTo>
                  <a:pt x="38023" y="39624"/>
                </a:lnTo>
                <a:lnTo>
                  <a:pt x="36962" y="39497"/>
                </a:lnTo>
                <a:lnTo>
                  <a:pt x="33135" y="35687"/>
                </a:lnTo>
                <a:lnTo>
                  <a:pt x="18916" y="35687"/>
                </a:lnTo>
                <a:lnTo>
                  <a:pt x="18130" y="35560"/>
                </a:lnTo>
                <a:lnTo>
                  <a:pt x="16243" y="35305"/>
                </a:lnTo>
                <a:lnTo>
                  <a:pt x="15614" y="35051"/>
                </a:lnTo>
                <a:lnTo>
                  <a:pt x="12910" y="29971"/>
                </a:lnTo>
                <a:lnTo>
                  <a:pt x="13003" y="25526"/>
                </a:lnTo>
                <a:lnTo>
                  <a:pt x="13098" y="24764"/>
                </a:lnTo>
                <a:lnTo>
                  <a:pt x="13805" y="21082"/>
                </a:lnTo>
                <a:lnTo>
                  <a:pt x="13176" y="21081"/>
                </a:lnTo>
                <a:lnTo>
                  <a:pt x="11604" y="20954"/>
                </a:lnTo>
                <a:lnTo>
                  <a:pt x="10581" y="20700"/>
                </a:lnTo>
                <a:lnTo>
                  <a:pt x="9441" y="20446"/>
                </a:lnTo>
                <a:lnTo>
                  <a:pt x="8261" y="20065"/>
                </a:lnTo>
                <a:lnTo>
                  <a:pt x="7632" y="19684"/>
                </a:lnTo>
                <a:lnTo>
                  <a:pt x="7043" y="19430"/>
                </a:lnTo>
                <a:lnTo>
                  <a:pt x="2054" y="10794"/>
                </a:lnTo>
                <a:lnTo>
                  <a:pt x="2171" y="8635"/>
                </a:lnTo>
                <a:lnTo>
                  <a:pt x="2278" y="7873"/>
                </a:lnTo>
                <a:lnTo>
                  <a:pt x="2443" y="6984"/>
                </a:lnTo>
                <a:lnTo>
                  <a:pt x="17421" y="6985"/>
                </a:lnTo>
                <a:lnTo>
                  <a:pt x="17569" y="6350"/>
                </a:lnTo>
                <a:lnTo>
                  <a:pt x="15731" y="6350"/>
                </a:lnTo>
                <a:lnTo>
                  <a:pt x="14473" y="4318"/>
                </a:lnTo>
                <a:lnTo>
                  <a:pt x="13215" y="2794"/>
                </a:lnTo>
                <a:lnTo>
                  <a:pt x="12586" y="2159"/>
                </a:lnTo>
                <a:lnTo>
                  <a:pt x="11957" y="1651"/>
                </a:lnTo>
                <a:lnTo>
                  <a:pt x="10109" y="508"/>
                </a:lnTo>
                <a:lnTo>
                  <a:pt x="9520" y="381"/>
                </a:lnTo>
                <a:lnTo>
                  <a:pt x="8930" y="127"/>
                </a:lnTo>
                <a:close/>
              </a:path>
              <a:path w="76200" h="51434">
                <a:moveTo>
                  <a:pt x="73172" y="43180"/>
                </a:moveTo>
                <a:lnTo>
                  <a:pt x="62753" y="43180"/>
                </a:lnTo>
                <a:lnTo>
                  <a:pt x="64058" y="44958"/>
                </a:lnTo>
                <a:lnTo>
                  <a:pt x="64365" y="45339"/>
                </a:lnTo>
                <a:lnTo>
                  <a:pt x="64915" y="45847"/>
                </a:lnTo>
                <a:lnTo>
                  <a:pt x="65427" y="46355"/>
                </a:lnTo>
                <a:lnTo>
                  <a:pt x="66921" y="47117"/>
                </a:lnTo>
                <a:lnTo>
                  <a:pt x="67392" y="47244"/>
                </a:lnTo>
                <a:lnTo>
                  <a:pt x="68336" y="47244"/>
                </a:lnTo>
                <a:lnTo>
                  <a:pt x="69988" y="46736"/>
                </a:lnTo>
                <a:lnTo>
                  <a:pt x="70734" y="46228"/>
                </a:lnTo>
                <a:lnTo>
                  <a:pt x="71402" y="45593"/>
                </a:lnTo>
                <a:lnTo>
                  <a:pt x="71678" y="45212"/>
                </a:lnTo>
                <a:lnTo>
                  <a:pt x="72417" y="44323"/>
                </a:lnTo>
                <a:lnTo>
                  <a:pt x="72700" y="43942"/>
                </a:lnTo>
                <a:lnTo>
                  <a:pt x="73172" y="43180"/>
                </a:lnTo>
                <a:close/>
              </a:path>
              <a:path w="76200" h="51434">
                <a:moveTo>
                  <a:pt x="54772" y="44069"/>
                </a:moveTo>
                <a:lnTo>
                  <a:pt x="41522" y="44069"/>
                </a:lnTo>
                <a:lnTo>
                  <a:pt x="42506" y="44831"/>
                </a:lnTo>
                <a:lnTo>
                  <a:pt x="44432" y="45847"/>
                </a:lnTo>
                <a:lnTo>
                  <a:pt x="45376" y="46228"/>
                </a:lnTo>
                <a:lnTo>
                  <a:pt x="48048" y="46609"/>
                </a:lnTo>
                <a:lnTo>
                  <a:pt x="48874" y="46482"/>
                </a:lnTo>
                <a:lnTo>
                  <a:pt x="49700" y="46482"/>
                </a:lnTo>
                <a:lnTo>
                  <a:pt x="52060" y="45720"/>
                </a:lnTo>
                <a:lnTo>
                  <a:pt x="53474" y="44958"/>
                </a:lnTo>
                <a:lnTo>
                  <a:pt x="54772" y="44069"/>
                </a:lnTo>
                <a:close/>
              </a:path>
              <a:path w="76200" h="51434">
                <a:moveTo>
                  <a:pt x="76029" y="37973"/>
                </a:moveTo>
                <a:lnTo>
                  <a:pt x="60159" y="37973"/>
                </a:lnTo>
                <a:lnTo>
                  <a:pt x="60064" y="38481"/>
                </a:lnTo>
                <a:lnTo>
                  <a:pt x="59968" y="42037"/>
                </a:lnTo>
                <a:lnTo>
                  <a:pt x="60198" y="42672"/>
                </a:lnTo>
                <a:lnTo>
                  <a:pt x="60315" y="42799"/>
                </a:lnTo>
                <a:lnTo>
                  <a:pt x="60473" y="43053"/>
                </a:lnTo>
                <a:lnTo>
                  <a:pt x="60591" y="43180"/>
                </a:lnTo>
                <a:lnTo>
                  <a:pt x="61220" y="43434"/>
                </a:lnTo>
                <a:lnTo>
                  <a:pt x="61534" y="43434"/>
                </a:lnTo>
                <a:lnTo>
                  <a:pt x="62753" y="43180"/>
                </a:lnTo>
                <a:lnTo>
                  <a:pt x="73172" y="43180"/>
                </a:lnTo>
                <a:lnTo>
                  <a:pt x="73565" y="42545"/>
                </a:lnTo>
                <a:lnTo>
                  <a:pt x="74705" y="41656"/>
                </a:lnTo>
                <a:lnTo>
                  <a:pt x="75137" y="41275"/>
                </a:lnTo>
                <a:lnTo>
                  <a:pt x="75766" y="40386"/>
                </a:lnTo>
                <a:lnTo>
                  <a:pt x="75963" y="39878"/>
                </a:lnTo>
                <a:lnTo>
                  <a:pt x="76081" y="39497"/>
                </a:lnTo>
                <a:lnTo>
                  <a:pt x="76029" y="37973"/>
                </a:lnTo>
                <a:close/>
              </a:path>
              <a:path w="76200" h="51434">
                <a:moveTo>
                  <a:pt x="72230" y="18288"/>
                </a:moveTo>
                <a:lnTo>
                  <a:pt x="68453" y="18288"/>
                </a:lnTo>
                <a:lnTo>
                  <a:pt x="70498" y="18415"/>
                </a:lnTo>
                <a:lnTo>
                  <a:pt x="71285" y="18415"/>
                </a:lnTo>
                <a:lnTo>
                  <a:pt x="72465" y="22098"/>
                </a:lnTo>
                <a:lnTo>
                  <a:pt x="72307" y="22225"/>
                </a:lnTo>
                <a:lnTo>
                  <a:pt x="71914" y="22479"/>
                </a:lnTo>
                <a:lnTo>
                  <a:pt x="70381" y="23622"/>
                </a:lnTo>
                <a:lnTo>
                  <a:pt x="44196" y="37973"/>
                </a:lnTo>
                <a:lnTo>
                  <a:pt x="42467" y="38862"/>
                </a:lnTo>
                <a:lnTo>
                  <a:pt x="39635" y="39624"/>
                </a:lnTo>
                <a:lnTo>
                  <a:pt x="58969" y="39624"/>
                </a:lnTo>
                <a:lnTo>
                  <a:pt x="59765" y="38481"/>
                </a:lnTo>
                <a:lnTo>
                  <a:pt x="60159" y="37973"/>
                </a:lnTo>
                <a:lnTo>
                  <a:pt x="76029" y="37973"/>
                </a:lnTo>
                <a:lnTo>
                  <a:pt x="75780" y="37338"/>
                </a:lnTo>
                <a:lnTo>
                  <a:pt x="70970" y="32766"/>
                </a:lnTo>
                <a:lnTo>
                  <a:pt x="71599" y="31242"/>
                </a:lnTo>
                <a:lnTo>
                  <a:pt x="72346" y="29972"/>
                </a:lnTo>
                <a:lnTo>
                  <a:pt x="73447" y="28702"/>
                </a:lnTo>
                <a:lnTo>
                  <a:pt x="74115" y="28194"/>
                </a:lnTo>
                <a:lnTo>
                  <a:pt x="74705" y="27813"/>
                </a:lnTo>
                <a:lnTo>
                  <a:pt x="74940" y="27813"/>
                </a:lnTo>
                <a:lnTo>
                  <a:pt x="75295" y="27559"/>
                </a:lnTo>
                <a:lnTo>
                  <a:pt x="75452" y="27559"/>
                </a:lnTo>
                <a:lnTo>
                  <a:pt x="74901" y="26543"/>
                </a:lnTo>
                <a:lnTo>
                  <a:pt x="73914" y="24130"/>
                </a:lnTo>
                <a:lnTo>
                  <a:pt x="72700" y="20447"/>
                </a:lnTo>
                <a:lnTo>
                  <a:pt x="72230" y="18288"/>
                </a:lnTo>
                <a:close/>
              </a:path>
              <a:path w="76200" h="51434">
                <a:moveTo>
                  <a:pt x="31182" y="30226"/>
                </a:moveTo>
                <a:lnTo>
                  <a:pt x="30317" y="30226"/>
                </a:lnTo>
                <a:lnTo>
                  <a:pt x="29610" y="30480"/>
                </a:lnTo>
                <a:lnTo>
                  <a:pt x="29178" y="30734"/>
                </a:lnTo>
                <a:lnTo>
                  <a:pt x="28509" y="31750"/>
                </a:lnTo>
                <a:lnTo>
                  <a:pt x="27604" y="32639"/>
                </a:lnTo>
                <a:lnTo>
                  <a:pt x="22375" y="35433"/>
                </a:lnTo>
                <a:lnTo>
                  <a:pt x="21746" y="35433"/>
                </a:lnTo>
                <a:lnTo>
                  <a:pt x="20410" y="35687"/>
                </a:lnTo>
                <a:lnTo>
                  <a:pt x="33135" y="35687"/>
                </a:lnTo>
                <a:lnTo>
                  <a:pt x="33030" y="35433"/>
                </a:lnTo>
                <a:lnTo>
                  <a:pt x="32794" y="34671"/>
                </a:lnTo>
                <a:lnTo>
                  <a:pt x="32411" y="32766"/>
                </a:lnTo>
                <a:lnTo>
                  <a:pt x="32291" y="31750"/>
                </a:lnTo>
                <a:lnTo>
                  <a:pt x="32204" y="31242"/>
                </a:lnTo>
                <a:lnTo>
                  <a:pt x="32087" y="30988"/>
                </a:lnTo>
                <a:lnTo>
                  <a:pt x="31890" y="30734"/>
                </a:lnTo>
                <a:lnTo>
                  <a:pt x="31575" y="30480"/>
                </a:lnTo>
                <a:lnTo>
                  <a:pt x="31182" y="30226"/>
                </a:lnTo>
                <a:close/>
              </a:path>
              <a:path w="76200" h="51434">
                <a:moveTo>
                  <a:pt x="17421" y="6985"/>
                </a:moveTo>
                <a:lnTo>
                  <a:pt x="2443" y="6984"/>
                </a:lnTo>
                <a:lnTo>
                  <a:pt x="4015" y="8508"/>
                </a:lnTo>
                <a:lnTo>
                  <a:pt x="5627" y="10032"/>
                </a:lnTo>
                <a:lnTo>
                  <a:pt x="7318" y="11429"/>
                </a:lnTo>
                <a:lnTo>
                  <a:pt x="10699" y="13969"/>
                </a:lnTo>
                <a:lnTo>
                  <a:pt x="14198" y="16256"/>
                </a:lnTo>
                <a:lnTo>
                  <a:pt x="15968" y="17145"/>
                </a:lnTo>
                <a:lnTo>
                  <a:pt x="17737" y="18161"/>
                </a:lnTo>
                <a:lnTo>
                  <a:pt x="44274" y="25781"/>
                </a:lnTo>
                <a:lnTo>
                  <a:pt x="41365" y="29464"/>
                </a:lnTo>
                <a:lnTo>
                  <a:pt x="39439" y="31496"/>
                </a:lnTo>
                <a:lnTo>
                  <a:pt x="38023" y="32766"/>
                </a:lnTo>
                <a:lnTo>
                  <a:pt x="40736" y="32004"/>
                </a:lnTo>
                <a:lnTo>
                  <a:pt x="43174" y="31115"/>
                </a:lnTo>
                <a:lnTo>
                  <a:pt x="44628" y="30353"/>
                </a:lnTo>
                <a:lnTo>
                  <a:pt x="46005" y="29718"/>
                </a:lnTo>
                <a:lnTo>
                  <a:pt x="53121" y="24511"/>
                </a:lnTo>
                <a:lnTo>
                  <a:pt x="57445" y="24130"/>
                </a:lnTo>
                <a:lnTo>
                  <a:pt x="59805" y="23749"/>
                </a:lnTo>
                <a:lnTo>
                  <a:pt x="61731" y="23368"/>
                </a:lnTo>
                <a:lnTo>
                  <a:pt x="62963" y="22987"/>
                </a:lnTo>
                <a:lnTo>
                  <a:pt x="47145" y="22987"/>
                </a:lnTo>
                <a:lnTo>
                  <a:pt x="43999" y="22225"/>
                </a:lnTo>
                <a:lnTo>
                  <a:pt x="41129" y="21463"/>
                </a:lnTo>
                <a:lnTo>
                  <a:pt x="38804" y="20574"/>
                </a:lnTo>
                <a:lnTo>
                  <a:pt x="28509" y="20574"/>
                </a:lnTo>
                <a:lnTo>
                  <a:pt x="18562" y="14351"/>
                </a:lnTo>
                <a:lnTo>
                  <a:pt x="17943" y="12192"/>
                </a:lnTo>
                <a:lnTo>
                  <a:pt x="17520" y="10287"/>
                </a:lnTo>
                <a:lnTo>
                  <a:pt x="17407" y="9398"/>
                </a:lnTo>
                <a:lnTo>
                  <a:pt x="17421" y="6985"/>
                </a:lnTo>
                <a:close/>
              </a:path>
              <a:path w="76200" h="51434">
                <a:moveTo>
                  <a:pt x="43606" y="18288"/>
                </a:moveTo>
                <a:lnTo>
                  <a:pt x="44235" y="19685"/>
                </a:lnTo>
                <a:lnTo>
                  <a:pt x="45690" y="21590"/>
                </a:lnTo>
                <a:lnTo>
                  <a:pt x="47145" y="22987"/>
                </a:lnTo>
                <a:lnTo>
                  <a:pt x="62963" y="22987"/>
                </a:lnTo>
                <a:lnTo>
                  <a:pt x="63854" y="22733"/>
                </a:lnTo>
                <a:lnTo>
                  <a:pt x="64798" y="22352"/>
                </a:lnTo>
                <a:lnTo>
                  <a:pt x="65544" y="22098"/>
                </a:lnTo>
                <a:lnTo>
                  <a:pt x="58704" y="21717"/>
                </a:lnTo>
                <a:lnTo>
                  <a:pt x="54732" y="21082"/>
                </a:lnTo>
                <a:lnTo>
                  <a:pt x="52924" y="20828"/>
                </a:lnTo>
                <a:lnTo>
                  <a:pt x="46083" y="19177"/>
                </a:lnTo>
                <a:lnTo>
                  <a:pt x="45218" y="18796"/>
                </a:lnTo>
                <a:lnTo>
                  <a:pt x="43606" y="18288"/>
                </a:lnTo>
                <a:close/>
              </a:path>
              <a:path w="76200" h="51434">
                <a:moveTo>
                  <a:pt x="25993" y="10287"/>
                </a:moveTo>
                <a:lnTo>
                  <a:pt x="38804" y="20574"/>
                </a:lnTo>
                <a:lnTo>
                  <a:pt x="37433" y="20066"/>
                </a:lnTo>
                <a:lnTo>
                  <a:pt x="36333" y="19558"/>
                </a:lnTo>
                <a:lnTo>
                  <a:pt x="26819" y="11811"/>
                </a:lnTo>
                <a:lnTo>
                  <a:pt x="25993" y="10287"/>
                </a:lnTo>
                <a:close/>
              </a:path>
              <a:path w="76200" h="51434">
                <a:moveTo>
                  <a:pt x="49464" y="7620"/>
                </a:moveTo>
                <a:lnTo>
                  <a:pt x="41405" y="7620"/>
                </a:lnTo>
                <a:lnTo>
                  <a:pt x="42467" y="7747"/>
                </a:lnTo>
                <a:lnTo>
                  <a:pt x="43567" y="8128"/>
                </a:lnTo>
                <a:lnTo>
                  <a:pt x="43803" y="8255"/>
                </a:lnTo>
                <a:lnTo>
                  <a:pt x="45376" y="8763"/>
                </a:lnTo>
                <a:lnTo>
                  <a:pt x="46083" y="9017"/>
                </a:lnTo>
                <a:lnTo>
                  <a:pt x="51076" y="12446"/>
                </a:lnTo>
                <a:lnTo>
                  <a:pt x="51863" y="13208"/>
                </a:lnTo>
                <a:lnTo>
                  <a:pt x="53082" y="14732"/>
                </a:lnTo>
                <a:lnTo>
                  <a:pt x="53908" y="16129"/>
                </a:lnTo>
                <a:lnTo>
                  <a:pt x="54537" y="17526"/>
                </a:lnTo>
                <a:lnTo>
                  <a:pt x="54654" y="17907"/>
                </a:lnTo>
                <a:lnTo>
                  <a:pt x="55401" y="18161"/>
                </a:lnTo>
                <a:lnTo>
                  <a:pt x="56148" y="18542"/>
                </a:lnTo>
                <a:lnTo>
                  <a:pt x="56895" y="18669"/>
                </a:lnTo>
                <a:lnTo>
                  <a:pt x="57602" y="18923"/>
                </a:lnTo>
                <a:lnTo>
                  <a:pt x="58979" y="19050"/>
                </a:lnTo>
                <a:lnTo>
                  <a:pt x="60237" y="19050"/>
                </a:lnTo>
                <a:lnTo>
                  <a:pt x="61298" y="18923"/>
                </a:lnTo>
                <a:lnTo>
                  <a:pt x="63540" y="18542"/>
                </a:lnTo>
                <a:lnTo>
                  <a:pt x="64955" y="18415"/>
                </a:lnTo>
                <a:lnTo>
                  <a:pt x="67117" y="18288"/>
                </a:lnTo>
                <a:lnTo>
                  <a:pt x="72230" y="18288"/>
                </a:lnTo>
                <a:lnTo>
                  <a:pt x="71953" y="17018"/>
                </a:lnTo>
                <a:lnTo>
                  <a:pt x="58389" y="17018"/>
                </a:lnTo>
                <a:lnTo>
                  <a:pt x="57878" y="16764"/>
                </a:lnTo>
                <a:lnTo>
                  <a:pt x="57682" y="16764"/>
                </a:lnTo>
                <a:lnTo>
                  <a:pt x="56934" y="16256"/>
                </a:lnTo>
                <a:lnTo>
                  <a:pt x="56266" y="15875"/>
                </a:lnTo>
                <a:lnTo>
                  <a:pt x="53947" y="12700"/>
                </a:lnTo>
                <a:lnTo>
                  <a:pt x="53671" y="12192"/>
                </a:lnTo>
                <a:lnTo>
                  <a:pt x="51548" y="9525"/>
                </a:lnTo>
                <a:lnTo>
                  <a:pt x="49976" y="8001"/>
                </a:lnTo>
                <a:lnTo>
                  <a:pt x="49464" y="7620"/>
                </a:lnTo>
                <a:close/>
              </a:path>
              <a:path w="76200" h="51434">
                <a:moveTo>
                  <a:pt x="67982" y="15621"/>
                </a:moveTo>
                <a:lnTo>
                  <a:pt x="65820" y="15621"/>
                </a:lnTo>
                <a:lnTo>
                  <a:pt x="64876" y="15748"/>
                </a:lnTo>
                <a:lnTo>
                  <a:pt x="62556" y="16129"/>
                </a:lnTo>
                <a:lnTo>
                  <a:pt x="61456" y="16510"/>
                </a:lnTo>
                <a:lnTo>
                  <a:pt x="61024" y="16637"/>
                </a:lnTo>
                <a:lnTo>
                  <a:pt x="60473" y="16891"/>
                </a:lnTo>
                <a:lnTo>
                  <a:pt x="60276" y="17018"/>
                </a:lnTo>
                <a:lnTo>
                  <a:pt x="71953" y="17018"/>
                </a:lnTo>
                <a:lnTo>
                  <a:pt x="71836" y="16129"/>
                </a:lnTo>
                <a:lnTo>
                  <a:pt x="70459" y="15875"/>
                </a:lnTo>
                <a:lnTo>
                  <a:pt x="67982" y="15621"/>
                </a:lnTo>
                <a:close/>
              </a:path>
              <a:path w="76200" h="51434">
                <a:moveTo>
                  <a:pt x="28823" y="3683"/>
                </a:moveTo>
                <a:lnTo>
                  <a:pt x="21550" y="3683"/>
                </a:lnTo>
                <a:lnTo>
                  <a:pt x="21865" y="3810"/>
                </a:lnTo>
                <a:lnTo>
                  <a:pt x="22965" y="3937"/>
                </a:lnTo>
                <a:lnTo>
                  <a:pt x="23988" y="4191"/>
                </a:lnTo>
                <a:lnTo>
                  <a:pt x="30042" y="8636"/>
                </a:lnTo>
                <a:lnTo>
                  <a:pt x="31339" y="10287"/>
                </a:lnTo>
                <a:lnTo>
                  <a:pt x="33109" y="11938"/>
                </a:lnTo>
                <a:lnTo>
                  <a:pt x="33659" y="12319"/>
                </a:lnTo>
                <a:lnTo>
                  <a:pt x="34171" y="12573"/>
                </a:lnTo>
                <a:lnTo>
                  <a:pt x="35035" y="12954"/>
                </a:lnTo>
                <a:lnTo>
                  <a:pt x="35390" y="13208"/>
                </a:lnTo>
                <a:lnTo>
                  <a:pt x="36136" y="13335"/>
                </a:lnTo>
                <a:lnTo>
                  <a:pt x="36294" y="13335"/>
                </a:lnTo>
                <a:lnTo>
                  <a:pt x="37197" y="10795"/>
                </a:lnTo>
                <a:lnTo>
                  <a:pt x="37748" y="9906"/>
                </a:lnTo>
                <a:lnTo>
                  <a:pt x="37931" y="9652"/>
                </a:lnTo>
                <a:lnTo>
                  <a:pt x="37197" y="9652"/>
                </a:lnTo>
                <a:lnTo>
                  <a:pt x="34249" y="8001"/>
                </a:lnTo>
                <a:lnTo>
                  <a:pt x="33070" y="7239"/>
                </a:lnTo>
                <a:lnTo>
                  <a:pt x="32048" y="6477"/>
                </a:lnTo>
                <a:lnTo>
                  <a:pt x="31222" y="5969"/>
                </a:lnTo>
                <a:lnTo>
                  <a:pt x="29924" y="4826"/>
                </a:lnTo>
                <a:lnTo>
                  <a:pt x="29452" y="4445"/>
                </a:lnTo>
                <a:lnTo>
                  <a:pt x="28823" y="3683"/>
                </a:lnTo>
                <a:close/>
              </a:path>
              <a:path w="76200" h="51434">
                <a:moveTo>
                  <a:pt x="43016" y="4953"/>
                </a:moveTo>
                <a:lnTo>
                  <a:pt x="37670" y="8001"/>
                </a:lnTo>
                <a:lnTo>
                  <a:pt x="37512" y="8255"/>
                </a:lnTo>
                <a:lnTo>
                  <a:pt x="37316" y="9017"/>
                </a:lnTo>
                <a:lnTo>
                  <a:pt x="37197" y="9652"/>
                </a:lnTo>
                <a:lnTo>
                  <a:pt x="37931" y="9652"/>
                </a:lnTo>
                <a:lnTo>
                  <a:pt x="38613" y="8890"/>
                </a:lnTo>
                <a:lnTo>
                  <a:pt x="38928" y="8636"/>
                </a:lnTo>
                <a:lnTo>
                  <a:pt x="39557" y="8255"/>
                </a:lnTo>
                <a:lnTo>
                  <a:pt x="39871" y="8001"/>
                </a:lnTo>
                <a:lnTo>
                  <a:pt x="40186" y="7874"/>
                </a:lnTo>
                <a:lnTo>
                  <a:pt x="41405" y="7620"/>
                </a:lnTo>
                <a:lnTo>
                  <a:pt x="49464" y="7620"/>
                </a:lnTo>
                <a:lnTo>
                  <a:pt x="47970" y="6604"/>
                </a:lnTo>
                <a:lnTo>
                  <a:pt x="47499" y="6223"/>
                </a:lnTo>
                <a:lnTo>
                  <a:pt x="47027" y="6096"/>
                </a:lnTo>
                <a:lnTo>
                  <a:pt x="46122" y="5715"/>
                </a:lnTo>
                <a:lnTo>
                  <a:pt x="45690" y="5461"/>
                </a:lnTo>
                <a:lnTo>
                  <a:pt x="44903" y="5207"/>
                </a:lnTo>
                <a:lnTo>
                  <a:pt x="44196" y="5080"/>
                </a:lnTo>
                <a:lnTo>
                  <a:pt x="43016" y="4953"/>
                </a:lnTo>
                <a:close/>
              </a:path>
              <a:path w="76200" h="51434">
                <a:moveTo>
                  <a:pt x="22651" y="381"/>
                </a:moveTo>
                <a:lnTo>
                  <a:pt x="21353" y="381"/>
                </a:lnTo>
                <a:lnTo>
                  <a:pt x="20803" y="508"/>
                </a:lnTo>
                <a:lnTo>
                  <a:pt x="20253" y="508"/>
                </a:lnTo>
                <a:lnTo>
                  <a:pt x="15731" y="6350"/>
                </a:lnTo>
                <a:lnTo>
                  <a:pt x="17569" y="6350"/>
                </a:lnTo>
                <a:lnTo>
                  <a:pt x="17658" y="5969"/>
                </a:lnTo>
                <a:lnTo>
                  <a:pt x="17815" y="5588"/>
                </a:lnTo>
                <a:lnTo>
                  <a:pt x="20292" y="3810"/>
                </a:lnTo>
                <a:lnTo>
                  <a:pt x="20764" y="3683"/>
                </a:lnTo>
                <a:lnTo>
                  <a:pt x="28823" y="3683"/>
                </a:lnTo>
                <a:lnTo>
                  <a:pt x="28666" y="3429"/>
                </a:lnTo>
                <a:lnTo>
                  <a:pt x="28509" y="3302"/>
                </a:lnTo>
                <a:lnTo>
                  <a:pt x="28430" y="2921"/>
                </a:lnTo>
                <a:lnTo>
                  <a:pt x="27448" y="2286"/>
                </a:lnTo>
                <a:lnTo>
                  <a:pt x="26543" y="1651"/>
                </a:lnTo>
                <a:lnTo>
                  <a:pt x="24853" y="889"/>
                </a:lnTo>
                <a:lnTo>
                  <a:pt x="24066" y="635"/>
                </a:lnTo>
                <a:lnTo>
                  <a:pt x="22651" y="381"/>
                </a:lnTo>
                <a:close/>
              </a:path>
              <a:path w="76200" h="51434">
                <a:moveTo>
                  <a:pt x="7829" y="0"/>
                </a:moveTo>
                <a:lnTo>
                  <a:pt x="7279" y="0"/>
                </a:lnTo>
                <a:lnTo>
                  <a:pt x="6728" y="126"/>
                </a:lnTo>
                <a:lnTo>
                  <a:pt x="8379" y="127"/>
                </a:lnTo>
                <a:lnTo>
                  <a:pt x="782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75239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5427" y="0"/>
                </a:moveTo>
                <a:lnTo>
                  <a:pt x="0" y="28739"/>
                </a:lnTo>
                <a:lnTo>
                  <a:pt x="160" y="30735"/>
                </a:lnTo>
                <a:lnTo>
                  <a:pt x="14708" y="49724"/>
                </a:lnTo>
                <a:lnTo>
                  <a:pt x="15570" y="49567"/>
                </a:lnTo>
                <a:lnTo>
                  <a:pt x="16444" y="49333"/>
                </a:lnTo>
                <a:lnTo>
                  <a:pt x="17341" y="48941"/>
                </a:lnTo>
                <a:lnTo>
                  <a:pt x="18249" y="48393"/>
                </a:lnTo>
                <a:lnTo>
                  <a:pt x="18675" y="48041"/>
                </a:lnTo>
                <a:lnTo>
                  <a:pt x="20883" y="48041"/>
                </a:lnTo>
                <a:lnTo>
                  <a:pt x="20837" y="3093"/>
                </a:lnTo>
                <a:lnTo>
                  <a:pt x="19825" y="2623"/>
                </a:lnTo>
                <a:lnTo>
                  <a:pt x="18273" y="2036"/>
                </a:lnTo>
                <a:lnTo>
                  <a:pt x="9556" y="2036"/>
                </a:lnTo>
                <a:lnTo>
                  <a:pt x="9441" y="1644"/>
                </a:lnTo>
                <a:lnTo>
                  <a:pt x="6807" y="156"/>
                </a:lnTo>
                <a:lnTo>
                  <a:pt x="5427" y="0"/>
                </a:lnTo>
                <a:close/>
              </a:path>
              <a:path w="20954" h="50165">
                <a:moveTo>
                  <a:pt x="20883" y="48041"/>
                </a:moveTo>
                <a:lnTo>
                  <a:pt x="18675" y="48041"/>
                </a:lnTo>
                <a:lnTo>
                  <a:pt x="18836" y="48159"/>
                </a:lnTo>
                <a:lnTo>
                  <a:pt x="19629" y="48432"/>
                </a:lnTo>
                <a:lnTo>
                  <a:pt x="19974" y="48510"/>
                </a:lnTo>
                <a:lnTo>
                  <a:pt x="20883" y="48510"/>
                </a:lnTo>
                <a:lnTo>
                  <a:pt x="20883" y="48041"/>
                </a:lnTo>
                <a:close/>
              </a:path>
              <a:path w="20954" h="50165">
                <a:moveTo>
                  <a:pt x="14041" y="1096"/>
                </a:moveTo>
                <a:lnTo>
                  <a:pt x="9556" y="2036"/>
                </a:lnTo>
                <a:lnTo>
                  <a:pt x="18273" y="2036"/>
                </a:lnTo>
                <a:lnTo>
                  <a:pt x="17858" y="1879"/>
                </a:lnTo>
                <a:lnTo>
                  <a:pt x="16364" y="1487"/>
                </a:lnTo>
                <a:lnTo>
                  <a:pt x="14823" y="1175"/>
                </a:lnTo>
                <a:lnTo>
                  <a:pt x="14041" y="1096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86646" y="7590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9947" y="18438"/>
                </a:moveTo>
                <a:lnTo>
                  <a:pt x="9004" y="18438"/>
                </a:lnTo>
                <a:lnTo>
                  <a:pt x="9475" y="18484"/>
                </a:lnTo>
                <a:lnTo>
                  <a:pt x="9947" y="18438"/>
                </a:lnTo>
                <a:close/>
              </a:path>
              <a:path w="19050" h="19050">
                <a:moveTo>
                  <a:pt x="9947" y="0"/>
                </a:moveTo>
                <a:lnTo>
                  <a:pt x="0" y="8303"/>
                </a:lnTo>
                <a:lnTo>
                  <a:pt x="0" y="10181"/>
                </a:lnTo>
                <a:lnTo>
                  <a:pt x="2437" y="15426"/>
                </a:lnTo>
                <a:lnTo>
                  <a:pt x="2748" y="15781"/>
                </a:lnTo>
                <a:lnTo>
                  <a:pt x="3415" y="16365"/>
                </a:lnTo>
                <a:lnTo>
                  <a:pt x="3771" y="16640"/>
                </a:lnTo>
                <a:lnTo>
                  <a:pt x="4565" y="17155"/>
                </a:lnTo>
                <a:lnTo>
                  <a:pt x="4956" y="17350"/>
                </a:lnTo>
                <a:lnTo>
                  <a:pt x="5347" y="17579"/>
                </a:lnTo>
                <a:lnTo>
                  <a:pt x="6646" y="18049"/>
                </a:lnTo>
                <a:lnTo>
                  <a:pt x="7543" y="18289"/>
                </a:lnTo>
                <a:lnTo>
                  <a:pt x="8486" y="18438"/>
                </a:lnTo>
                <a:lnTo>
                  <a:pt x="10453" y="18438"/>
                </a:lnTo>
                <a:lnTo>
                  <a:pt x="11396" y="18289"/>
                </a:lnTo>
                <a:lnTo>
                  <a:pt x="12304" y="18049"/>
                </a:lnTo>
                <a:lnTo>
                  <a:pt x="13604" y="17579"/>
                </a:lnTo>
                <a:lnTo>
                  <a:pt x="13995" y="17350"/>
                </a:lnTo>
                <a:lnTo>
                  <a:pt x="14386" y="17155"/>
                </a:lnTo>
                <a:lnTo>
                  <a:pt x="14777" y="16881"/>
                </a:lnTo>
                <a:lnTo>
                  <a:pt x="15179" y="16640"/>
                </a:lnTo>
                <a:lnTo>
                  <a:pt x="16203" y="15781"/>
                </a:lnTo>
                <a:lnTo>
                  <a:pt x="16513" y="15426"/>
                </a:lnTo>
                <a:lnTo>
                  <a:pt x="16823" y="15117"/>
                </a:lnTo>
                <a:lnTo>
                  <a:pt x="17375" y="14407"/>
                </a:lnTo>
                <a:lnTo>
                  <a:pt x="18951" y="10181"/>
                </a:lnTo>
                <a:lnTo>
                  <a:pt x="18951" y="8303"/>
                </a:lnTo>
                <a:lnTo>
                  <a:pt x="11396" y="194"/>
                </a:lnTo>
                <a:lnTo>
                  <a:pt x="10924" y="80"/>
                </a:lnTo>
                <a:lnTo>
                  <a:pt x="9947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91798" y="8084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4323" y="0"/>
                </a:moveTo>
                <a:lnTo>
                  <a:pt x="0" y="5165"/>
                </a:lnTo>
                <a:lnTo>
                  <a:pt x="114" y="5554"/>
                </a:lnTo>
                <a:lnTo>
                  <a:pt x="4760" y="8577"/>
                </a:lnTo>
                <a:lnTo>
                  <a:pt x="5232" y="8497"/>
                </a:lnTo>
                <a:lnTo>
                  <a:pt x="8647" y="5165"/>
                </a:lnTo>
                <a:lnTo>
                  <a:pt x="8532" y="3012"/>
                </a:lnTo>
                <a:lnTo>
                  <a:pt x="43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85679" y="140788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60" h="19050">
                <a:moveTo>
                  <a:pt x="6370" y="5359"/>
                </a:moveTo>
                <a:lnTo>
                  <a:pt x="22608" y="19034"/>
                </a:lnTo>
                <a:lnTo>
                  <a:pt x="20216" y="15231"/>
                </a:lnTo>
                <a:lnTo>
                  <a:pt x="19698" y="14327"/>
                </a:lnTo>
                <a:lnTo>
                  <a:pt x="19146" y="13433"/>
                </a:lnTo>
                <a:lnTo>
                  <a:pt x="18594" y="12448"/>
                </a:lnTo>
                <a:lnTo>
                  <a:pt x="17030" y="11750"/>
                </a:lnTo>
                <a:lnTo>
                  <a:pt x="7865" y="6424"/>
                </a:lnTo>
                <a:lnTo>
                  <a:pt x="6370" y="5359"/>
                </a:lnTo>
                <a:close/>
              </a:path>
              <a:path w="22860" h="19050">
                <a:moveTo>
                  <a:pt x="0" y="0"/>
                </a:moveTo>
                <a:lnTo>
                  <a:pt x="8969" y="17579"/>
                </a:lnTo>
                <a:lnTo>
                  <a:pt x="5623" y="4775"/>
                </a:lnTo>
                <a:lnTo>
                  <a:pt x="4174" y="3676"/>
                </a:lnTo>
                <a:lnTo>
                  <a:pt x="2759" y="2508"/>
                </a:lnTo>
                <a:lnTo>
                  <a:pt x="1379" y="1294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33381" y="29861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299" y="0"/>
                </a:moveTo>
                <a:lnTo>
                  <a:pt x="251" y="6104"/>
                </a:lnTo>
                <a:lnTo>
                  <a:pt x="125" y="6424"/>
                </a:lnTo>
                <a:lnTo>
                  <a:pt x="0" y="8177"/>
                </a:lnTo>
                <a:lnTo>
                  <a:pt x="113" y="8451"/>
                </a:lnTo>
                <a:lnTo>
                  <a:pt x="309" y="8772"/>
                </a:lnTo>
                <a:lnTo>
                  <a:pt x="2666" y="9517"/>
                </a:lnTo>
                <a:lnTo>
                  <a:pt x="3218" y="9471"/>
                </a:lnTo>
                <a:lnTo>
                  <a:pt x="7651" y="7707"/>
                </a:lnTo>
                <a:lnTo>
                  <a:pt x="2551" y="7707"/>
                </a:lnTo>
                <a:lnTo>
                  <a:pt x="2080" y="7673"/>
                </a:lnTo>
                <a:lnTo>
                  <a:pt x="1562" y="7593"/>
                </a:lnTo>
                <a:lnTo>
                  <a:pt x="2606" y="5050"/>
                </a:lnTo>
                <a:lnTo>
                  <a:pt x="2701" y="4890"/>
                </a:lnTo>
                <a:lnTo>
                  <a:pt x="3057" y="4500"/>
                </a:lnTo>
                <a:lnTo>
                  <a:pt x="9308" y="4500"/>
                </a:lnTo>
                <a:lnTo>
                  <a:pt x="9213" y="4145"/>
                </a:lnTo>
                <a:lnTo>
                  <a:pt x="3023" y="2702"/>
                </a:lnTo>
                <a:lnTo>
                  <a:pt x="3853" y="1683"/>
                </a:lnTo>
                <a:lnTo>
                  <a:pt x="4311" y="1053"/>
                </a:lnTo>
                <a:lnTo>
                  <a:pt x="4267" y="435"/>
                </a:lnTo>
                <a:lnTo>
                  <a:pt x="3966" y="194"/>
                </a:lnTo>
                <a:lnTo>
                  <a:pt x="3644" y="114"/>
                </a:lnTo>
                <a:lnTo>
                  <a:pt x="3299" y="0"/>
                </a:lnTo>
                <a:close/>
              </a:path>
              <a:path w="9525" h="9525">
                <a:moveTo>
                  <a:pt x="9308" y="4500"/>
                </a:moveTo>
                <a:lnTo>
                  <a:pt x="3057" y="4500"/>
                </a:lnTo>
                <a:lnTo>
                  <a:pt x="3644" y="4890"/>
                </a:lnTo>
                <a:lnTo>
                  <a:pt x="4081" y="5245"/>
                </a:lnTo>
                <a:lnTo>
                  <a:pt x="4437" y="5634"/>
                </a:lnTo>
                <a:lnTo>
                  <a:pt x="4667" y="5955"/>
                </a:lnTo>
                <a:lnTo>
                  <a:pt x="4713" y="6974"/>
                </a:lnTo>
                <a:lnTo>
                  <a:pt x="4437" y="7283"/>
                </a:lnTo>
                <a:lnTo>
                  <a:pt x="4161" y="7444"/>
                </a:lnTo>
                <a:lnTo>
                  <a:pt x="3805" y="7593"/>
                </a:lnTo>
                <a:lnTo>
                  <a:pt x="3448" y="7673"/>
                </a:lnTo>
                <a:lnTo>
                  <a:pt x="3023" y="7707"/>
                </a:lnTo>
                <a:lnTo>
                  <a:pt x="7651" y="7707"/>
                </a:lnTo>
                <a:lnTo>
                  <a:pt x="9271" y="5634"/>
                </a:lnTo>
                <a:lnTo>
                  <a:pt x="9308" y="4500"/>
                </a:lnTo>
                <a:close/>
              </a:path>
              <a:path w="9525" h="9525">
                <a:moveTo>
                  <a:pt x="6162" y="2153"/>
                </a:moveTo>
                <a:lnTo>
                  <a:pt x="5771" y="2153"/>
                </a:lnTo>
                <a:lnTo>
                  <a:pt x="4989" y="2233"/>
                </a:lnTo>
                <a:lnTo>
                  <a:pt x="3805" y="2462"/>
                </a:lnTo>
                <a:lnTo>
                  <a:pt x="3023" y="2702"/>
                </a:lnTo>
                <a:lnTo>
                  <a:pt x="8144" y="2702"/>
                </a:lnTo>
                <a:lnTo>
                  <a:pt x="7622" y="2427"/>
                </a:lnTo>
                <a:lnTo>
                  <a:pt x="7266" y="2313"/>
                </a:lnTo>
                <a:lnTo>
                  <a:pt x="6909" y="2233"/>
                </a:lnTo>
                <a:lnTo>
                  <a:pt x="6162" y="2153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27354" y="270191"/>
            <a:ext cx="8890" cy="18415"/>
          </a:xfrm>
          <a:custGeom>
            <a:avLst/>
            <a:gdLst/>
            <a:ahLst/>
            <a:cxnLst/>
            <a:rect l="l" t="t" r="r" b="b"/>
            <a:pathLst>
              <a:path w="8889" h="18414">
                <a:moveTo>
                  <a:pt x="942" y="0"/>
                </a:moveTo>
                <a:lnTo>
                  <a:pt x="471" y="939"/>
                </a:lnTo>
                <a:lnTo>
                  <a:pt x="0" y="2038"/>
                </a:lnTo>
                <a:lnTo>
                  <a:pt x="2046" y="5634"/>
                </a:lnTo>
                <a:lnTo>
                  <a:pt x="3166" y="7833"/>
                </a:lnTo>
                <a:lnTo>
                  <a:pt x="7509" y="17969"/>
                </a:lnTo>
                <a:lnTo>
                  <a:pt x="7704" y="17774"/>
                </a:lnTo>
                <a:lnTo>
                  <a:pt x="8578" y="14842"/>
                </a:lnTo>
                <a:lnTo>
                  <a:pt x="8498" y="12689"/>
                </a:lnTo>
                <a:lnTo>
                  <a:pt x="8026" y="11349"/>
                </a:lnTo>
                <a:lnTo>
                  <a:pt x="7589" y="10261"/>
                </a:lnTo>
                <a:lnTo>
                  <a:pt x="7003" y="9196"/>
                </a:lnTo>
                <a:lnTo>
                  <a:pt x="6247" y="7638"/>
                </a:lnTo>
                <a:lnTo>
                  <a:pt x="2161" y="1763"/>
                </a:lnTo>
                <a:lnTo>
                  <a:pt x="1299" y="584"/>
                </a:lnTo>
                <a:lnTo>
                  <a:pt x="942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88808" y="102101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0" y="125"/>
                </a:moveTo>
                <a:lnTo>
                  <a:pt x="91" y="2153"/>
                </a:lnTo>
                <a:lnTo>
                  <a:pt x="195" y="5291"/>
                </a:lnTo>
                <a:lnTo>
                  <a:pt x="310" y="7993"/>
                </a:lnTo>
                <a:lnTo>
                  <a:pt x="471" y="13353"/>
                </a:lnTo>
                <a:lnTo>
                  <a:pt x="680" y="18919"/>
                </a:lnTo>
                <a:lnTo>
                  <a:pt x="889" y="26398"/>
                </a:lnTo>
                <a:lnTo>
                  <a:pt x="1000" y="29490"/>
                </a:lnTo>
                <a:lnTo>
                  <a:pt x="1057" y="31872"/>
                </a:lnTo>
                <a:lnTo>
                  <a:pt x="2748" y="31712"/>
                </a:lnTo>
                <a:lnTo>
                  <a:pt x="2552" y="31093"/>
                </a:lnTo>
                <a:lnTo>
                  <a:pt x="2357" y="30818"/>
                </a:lnTo>
                <a:lnTo>
                  <a:pt x="2196" y="30773"/>
                </a:lnTo>
                <a:lnTo>
                  <a:pt x="3150" y="30383"/>
                </a:lnTo>
                <a:lnTo>
                  <a:pt x="4093" y="30074"/>
                </a:lnTo>
                <a:lnTo>
                  <a:pt x="4990" y="29833"/>
                </a:lnTo>
                <a:lnTo>
                  <a:pt x="6681" y="29559"/>
                </a:lnTo>
                <a:lnTo>
                  <a:pt x="8256" y="29490"/>
                </a:lnTo>
                <a:lnTo>
                  <a:pt x="13205" y="29490"/>
                </a:lnTo>
                <a:lnTo>
                  <a:pt x="13569" y="26398"/>
                </a:lnTo>
                <a:lnTo>
                  <a:pt x="14903" y="1534"/>
                </a:lnTo>
                <a:lnTo>
                  <a:pt x="7313" y="1534"/>
                </a:lnTo>
                <a:lnTo>
                  <a:pt x="5381" y="1454"/>
                </a:lnTo>
                <a:lnTo>
                  <a:pt x="4438" y="1339"/>
                </a:lnTo>
                <a:lnTo>
                  <a:pt x="3541" y="1179"/>
                </a:lnTo>
                <a:lnTo>
                  <a:pt x="1724" y="710"/>
                </a:lnTo>
                <a:lnTo>
                  <a:pt x="862" y="435"/>
                </a:lnTo>
                <a:lnTo>
                  <a:pt x="0" y="125"/>
                </a:lnTo>
                <a:close/>
              </a:path>
              <a:path w="15239" h="32385">
                <a:moveTo>
                  <a:pt x="2256" y="30748"/>
                </a:moveTo>
                <a:close/>
              </a:path>
              <a:path w="15239" h="32385">
                <a:moveTo>
                  <a:pt x="13205" y="29490"/>
                </a:moveTo>
                <a:lnTo>
                  <a:pt x="8256" y="29490"/>
                </a:lnTo>
                <a:lnTo>
                  <a:pt x="9004" y="29524"/>
                </a:lnTo>
                <a:lnTo>
                  <a:pt x="9671" y="29604"/>
                </a:lnTo>
                <a:lnTo>
                  <a:pt x="10924" y="29833"/>
                </a:lnTo>
                <a:lnTo>
                  <a:pt x="11476" y="29959"/>
                </a:lnTo>
                <a:lnTo>
                  <a:pt x="12419" y="30234"/>
                </a:lnTo>
                <a:lnTo>
                  <a:pt x="13086" y="30498"/>
                </a:lnTo>
                <a:lnTo>
                  <a:pt x="13205" y="29490"/>
                </a:lnTo>
                <a:close/>
              </a:path>
              <a:path w="15239" h="32385">
                <a:moveTo>
                  <a:pt x="14903" y="0"/>
                </a:moveTo>
                <a:lnTo>
                  <a:pt x="7313" y="1534"/>
                </a:lnTo>
                <a:lnTo>
                  <a:pt x="14903" y="1534"/>
                </a:lnTo>
                <a:lnTo>
                  <a:pt x="1490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93184" y="106877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3720" y="0"/>
                </a:moveTo>
                <a:lnTo>
                  <a:pt x="0" y="3962"/>
                </a:lnTo>
                <a:lnTo>
                  <a:pt x="144" y="4351"/>
                </a:lnTo>
                <a:lnTo>
                  <a:pt x="339" y="4707"/>
                </a:lnTo>
                <a:lnTo>
                  <a:pt x="339" y="6505"/>
                </a:lnTo>
                <a:lnTo>
                  <a:pt x="1914" y="8108"/>
                </a:lnTo>
                <a:lnTo>
                  <a:pt x="2547" y="7879"/>
                </a:lnTo>
                <a:lnTo>
                  <a:pt x="3214" y="7799"/>
                </a:lnTo>
                <a:lnTo>
                  <a:pt x="6403" y="5600"/>
                </a:lnTo>
                <a:lnTo>
                  <a:pt x="6353" y="4351"/>
                </a:lnTo>
                <a:lnTo>
                  <a:pt x="6179" y="3916"/>
                </a:lnTo>
                <a:lnTo>
                  <a:pt x="6008" y="3607"/>
                </a:lnTo>
                <a:lnTo>
                  <a:pt x="5962" y="1809"/>
                </a:lnTo>
                <a:lnTo>
                  <a:pt x="5801" y="1408"/>
                </a:lnTo>
                <a:lnTo>
                  <a:pt x="5571" y="1019"/>
                </a:lnTo>
                <a:lnTo>
                  <a:pt x="5215" y="710"/>
                </a:lnTo>
                <a:lnTo>
                  <a:pt x="5065" y="549"/>
                </a:lnTo>
                <a:lnTo>
                  <a:pt x="4511" y="240"/>
                </a:lnTo>
                <a:lnTo>
                  <a:pt x="4318" y="160"/>
                </a:lnTo>
                <a:lnTo>
                  <a:pt x="3720" y="0"/>
                </a:lnTo>
                <a:close/>
              </a:path>
              <a:path w="6985" h="8255">
                <a:moveTo>
                  <a:pt x="4858" y="7799"/>
                </a:moveTo>
                <a:lnTo>
                  <a:pt x="3524" y="7799"/>
                </a:lnTo>
                <a:lnTo>
                  <a:pt x="3846" y="7833"/>
                </a:lnTo>
                <a:lnTo>
                  <a:pt x="4467" y="7993"/>
                </a:lnTo>
                <a:lnTo>
                  <a:pt x="4858" y="77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93684" y="118433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80" y="1603"/>
                </a:moveTo>
                <a:lnTo>
                  <a:pt x="3104" y="5359"/>
                </a:lnTo>
                <a:lnTo>
                  <a:pt x="3415" y="5325"/>
                </a:lnTo>
                <a:lnTo>
                  <a:pt x="6465" y="2508"/>
                </a:lnTo>
                <a:lnTo>
                  <a:pt x="1805" y="2508"/>
                </a:lnTo>
                <a:lnTo>
                  <a:pt x="1494" y="2427"/>
                </a:lnTo>
                <a:lnTo>
                  <a:pt x="908" y="2233"/>
                </a:lnTo>
                <a:lnTo>
                  <a:pt x="632" y="2072"/>
                </a:lnTo>
                <a:lnTo>
                  <a:pt x="80" y="1603"/>
                </a:lnTo>
                <a:close/>
              </a:path>
              <a:path w="6985" h="5714">
                <a:moveTo>
                  <a:pt x="5703" y="0"/>
                </a:moveTo>
                <a:lnTo>
                  <a:pt x="2748" y="2508"/>
                </a:lnTo>
                <a:lnTo>
                  <a:pt x="6465" y="2508"/>
                </a:lnTo>
                <a:lnTo>
                  <a:pt x="6345" y="1019"/>
                </a:lnTo>
                <a:lnTo>
                  <a:pt x="6249" y="778"/>
                </a:lnTo>
                <a:lnTo>
                  <a:pt x="6048" y="389"/>
                </a:lnTo>
                <a:lnTo>
                  <a:pt x="5899" y="194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93052" y="114676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3622" y="0"/>
                </a:moveTo>
                <a:lnTo>
                  <a:pt x="0" y="4145"/>
                </a:lnTo>
                <a:lnTo>
                  <a:pt x="114" y="4455"/>
                </a:lnTo>
                <a:lnTo>
                  <a:pt x="3380" y="6264"/>
                </a:lnTo>
                <a:lnTo>
                  <a:pt x="4013" y="6104"/>
                </a:lnTo>
                <a:lnTo>
                  <a:pt x="6372" y="3596"/>
                </a:lnTo>
                <a:lnTo>
                  <a:pt x="6290" y="1832"/>
                </a:lnTo>
                <a:lnTo>
                  <a:pt x="3622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92902" y="124033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3806" y="0"/>
                </a:moveTo>
                <a:lnTo>
                  <a:pt x="0" y="4260"/>
                </a:lnTo>
                <a:lnTo>
                  <a:pt x="149" y="4695"/>
                </a:lnTo>
                <a:lnTo>
                  <a:pt x="344" y="5084"/>
                </a:lnTo>
                <a:lnTo>
                  <a:pt x="292" y="6493"/>
                </a:lnTo>
                <a:lnTo>
                  <a:pt x="390" y="6928"/>
                </a:lnTo>
                <a:lnTo>
                  <a:pt x="540" y="7283"/>
                </a:lnTo>
                <a:lnTo>
                  <a:pt x="977" y="7867"/>
                </a:lnTo>
                <a:lnTo>
                  <a:pt x="2391" y="7627"/>
                </a:lnTo>
                <a:lnTo>
                  <a:pt x="3771" y="7558"/>
                </a:lnTo>
                <a:lnTo>
                  <a:pt x="6290" y="7558"/>
                </a:lnTo>
                <a:lnTo>
                  <a:pt x="6715" y="6928"/>
                </a:lnTo>
                <a:lnTo>
                  <a:pt x="6911" y="6493"/>
                </a:lnTo>
                <a:lnTo>
                  <a:pt x="7037" y="6024"/>
                </a:lnTo>
                <a:lnTo>
                  <a:pt x="6911" y="4260"/>
                </a:lnTo>
                <a:lnTo>
                  <a:pt x="6715" y="3870"/>
                </a:lnTo>
                <a:lnTo>
                  <a:pt x="6761" y="2427"/>
                </a:lnTo>
                <a:lnTo>
                  <a:pt x="6600" y="1958"/>
                </a:lnTo>
                <a:lnTo>
                  <a:pt x="6405" y="1523"/>
                </a:lnTo>
                <a:lnTo>
                  <a:pt x="6129" y="1133"/>
                </a:lnTo>
                <a:lnTo>
                  <a:pt x="5968" y="973"/>
                </a:lnTo>
                <a:lnTo>
                  <a:pt x="5818" y="778"/>
                </a:lnTo>
                <a:lnTo>
                  <a:pt x="5611" y="618"/>
                </a:lnTo>
                <a:lnTo>
                  <a:pt x="5381" y="503"/>
                </a:lnTo>
                <a:lnTo>
                  <a:pt x="5105" y="309"/>
                </a:lnTo>
                <a:lnTo>
                  <a:pt x="4795" y="194"/>
                </a:lnTo>
                <a:lnTo>
                  <a:pt x="4162" y="34"/>
                </a:lnTo>
                <a:lnTo>
                  <a:pt x="3806" y="0"/>
                </a:lnTo>
                <a:close/>
              </a:path>
              <a:path w="7620" h="8255">
                <a:moveTo>
                  <a:pt x="6290" y="7558"/>
                </a:moveTo>
                <a:lnTo>
                  <a:pt x="3771" y="7558"/>
                </a:lnTo>
                <a:lnTo>
                  <a:pt x="5577" y="7673"/>
                </a:lnTo>
                <a:lnTo>
                  <a:pt x="6129" y="7753"/>
                </a:lnTo>
                <a:lnTo>
                  <a:pt x="6290" y="755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47271" y="213554"/>
            <a:ext cx="298450" cy="359410"/>
          </a:xfrm>
          <a:custGeom>
            <a:avLst/>
            <a:gdLst/>
            <a:ahLst/>
            <a:cxnLst/>
            <a:rect l="l" t="t" r="r" b="b"/>
            <a:pathLst>
              <a:path w="298450" h="359409">
                <a:moveTo>
                  <a:pt x="143975" y="340360"/>
                </a:moveTo>
                <a:lnTo>
                  <a:pt x="139134" y="340360"/>
                </a:lnTo>
                <a:lnTo>
                  <a:pt x="140238" y="341630"/>
                </a:lnTo>
                <a:lnTo>
                  <a:pt x="141227" y="341630"/>
                </a:lnTo>
                <a:lnTo>
                  <a:pt x="142998" y="344170"/>
                </a:lnTo>
                <a:lnTo>
                  <a:pt x="143780" y="345440"/>
                </a:lnTo>
                <a:lnTo>
                  <a:pt x="144481" y="345440"/>
                </a:lnTo>
                <a:lnTo>
                  <a:pt x="145114" y="346710"/>
                </a:lnTo>
                <a:lnTo>
                  <a:pt x="145700" y="347980"/>
                </a:lnTo>
                <a:lnTo>
                  <a:pt x="146689" y="350520"/>
                </a:lnTo>
                <a:lnTo>
                  <a:pt x="147115" y="350520"/>
                </a:lnTo>
                <a:lnTo>
                  <a:pt x="147828" y="353060"/>
                </a:lnTo>
                <a:lnTo>
                  <a:pt x="148104" y="354330"/>
                </a:lnTo>
                <a:lnTo>
                  <a:pt x="148541" y="355600"/>
                </a:lnTo>
                <a:lnTo>
                  <a:pt x="148851" y="356870"/>
                </a:lnTo>
                <a:lnTo>
                  <a:pt x="149127" y="359410"/>
                </a:lnTo>
                <a:lnTo>
                  <a:pt x="149323" y="358140"/>
                </a:lnTo>
                <a:lnTo>
                  <a:pt x="149518" y="356870"/>
                </a:lnTo>
                <a:lnTo>
                  <a:pt x="149829" y="355600"/>
                </a:lnTo>
                <a:lnTo>
                  <a:pt x="150024" y="354330"/>
                </a:lnTo>
                <a:lnTo>
                  <a:pt x="149162" y="354330"/>
                </a:lnTo>
                <a:lnTo>
                  <a:pt x="149047" y="353060"/>
                </a:lnTo>
                <a:lnTo>
                  <a:pt x="148851" y="351790"/>
                </a:lnTo>
                <a:lnTo>
                  <a:pt x="148541" y="350520"/>
                </a:lnTo>
                <a:lnTo>
                  <a:pt x="148138" y="349250"/>
                </a:lnTo>
                <a:lnTo>
                  <a:pt x="147552" y="346710"/>
                </a:lnTo>
                <a:lnTo>
                  <a:pt x="147195" y="346710"/>
                </a:lnTo>
                <a:lnTo>
                  <a:pt x="146804" y="345440"/>
                </a:lnTo>
                <a:lnTo>
                  <a:pt x="146333" y="344170"/>
                </a:lnTo>
                <a:lnTo>
                  <a:pt x="145827" y="342900"/>
                </a:lnTo>
                <a:lnTo>
                  <a:pt x="145275" y="342900"/>
                </a:lnTo>
                <a:lnTo>
                  <a:pt x="144642" y="341630"/>
                </a:lnTo>
                <a:lnTo>
                  <a:pt x="143975" y="340360"/>
                </a:lnTo>
                <a:close/>
              </a:path>
              <a:path w="298450" h="359409">
                <a:moveTo>
                  <a:pt x="159189" y="340360"/>
                </a:moveTo>
                <a:lnTo>
                  <a:pt x="154394" y="340360"/>
                </a:lnTo>
                <a:lnTo>
                  <a:pt x="153681" y="341630"/>
                </a:lnTo>
                <a:lnTo>
                  <a:pt x="153060" y="342900"/>
                </a:lnTo>
                <a:lnTo>
                  <a:pt x="152508" y="342900"/>
                </a:lnTo>
                <a:lnTo>
                  <a:pt x="151990" y="344170"/>
                </a:lnTo>
                <a:lnTo>
                  <a:pt x="150771" y="346710"/>
                </a:lnTo>
                <a:lnTo>
                  <a:pt x="150231" y="349250"/>
                </a:lnTo>
                <a:lnTo>
                  <a:pt x="149794" y="350520"/>
                </a:lnTo>
                <a:lnTo>
                  <a:pt x="149518" y="351790"/>
                </a:lnTo>
                <a:lnTo>
                  <a:pt x="149323" y="353060"/>
                </a:lnTo>
                <a:lnTo>
                  <a:pt x="149208" y="354330"/>
                </a:lnTo>
                <a:lnTo>
                  <a:pt x="150024" y="354330"/>
                </a:lnTo>
                <a:lnTo>
                  <a:pt x="150541" y="353060"/>
                </a:lnTo>
                <a:lnTo>
                  <a:pt x="150852" y="351790"/>
                </a:lnTo>
                <a:lnTo>
                  <a:pt x="151208" y="350520"/>
                </a:lnTo>
                <a:lnTo>
                  <a:pt x="151645" y="350520"/>
                </a:lnTo>
                <a:lnTo>
                  <a:pt x="152623" y="347980"/>
                </a:lnTo>
                <a:lnTo>
                  <a:pt x="153209" y="346710"/>
                </a:lnTo>
                <a:lnTo>
                  <a:pt x="153888" y="345440"/>
                </a:lnTo>
                <a:lnTo>
                  <a:pt x="154589" y="345440"/>
                </a:lnTo>
                <a:lnTo>
                  <a:pt x="155337" y="344170"/>
                </a:lnTo>
                <a:lnTo>
                  <a:pt x="156199" y="342900"/>
                </a:lnTo>
                <a:lnTo>
                  <a:pt x="157108" y="341630"/>
                </a:lnTo>
                <a:lnTo>
                  <a:pt x="158131" y="341630"/>
                </a:lnTo>
                <a:lnTo>
                  <a:pt x="159189" y="340360"/>
                </a:lnTo>
                <a:close/>
              </a:path>
              <a:path w="298450" h="359409">
                <a:moveTo>
                  <a:pt x="141503" y="337820"/>
                </a:moveTo>
                <a:lnTo>
                  <a:pt x="133947" y="337820"/>
                </a:lnTo>
                <a:lnTo>
                  <a:pt x="135408" y="339090"/>
                </a:lnTo>
                <a:lnTo>
                  <a:pt x="136742" y="339090"/>
                </a:lnTo>
                <a:lnTo>
                  <a:pt x="137995" y="340360"/>
                </a:lnTo>
                <a:lnTo>
                  <a:pt x="143228" y="340360"/>
                </a:lnTo>
                <a:lnTo>
                  <a:pt x="142400" y="339090"/>
                </a:lnTo>
                <a:lnTo>
                  <a:pt x="141503" y="337820"/>
                </a:lnTo>
                <a:close/>
              </a:path>
              <a:path w="298450" h="359409">
                <a:moveTo>
                  <a:pt x="164376" y="337820"/>
                </a:moveTo>
                <a:lnTo>
                  <a:pt x="156832" y="337820"/>
                </a:lnTo>
                <a:lnTo>
                  <a:pt x="155969" y="339090"/>
                </a:lnTo>
                <a:lnTo>
                  <a:pt x="155141" y="340360"/>
                </a:lnTo>
                <a:lnTo>
                  <a:pt x="160374" y="340360"/>
                </a:lnTo>
                <a:lnTo>
                  <a:pt x="161627" y="339090"/>
                </a:lnTo>
                <a:lnTo>
                  <a:pt x="162961" y="339090"/>
                </a:lnTo>
                <a:lnTo>
                  <a:pt x="164376" y="337820"/>
                </a:lnTo>
                <a:close/>
              </a:path>
              <a:path w="298450" h="359409">
                <a:moveTo>
                  <a:pt x="134499" y="334010"/>
                </a:moveTo>
                <a:lnTo>
                  <a:pt x="43365" y="334009"/>
                </a:lnTo>
                <a:lnTo>
                  <a:pt x="45492" y="335279"/>
                </a:lnTo>
                <a:lnTo>
                  <a:pt x="49230" y="336549"/>
                </a:lnTo>
                <a:lnTo>
                  <a:pt x="53473" y="336549"/>
                </a:lnTo>
                <a:lnTo>
                  <a:pt x="55750" y="337819"/>
                </a:lnTo>
                <a:lnTo>
                  <a:pt x="140560" y="337820"/>
                </a:lnTo>
                <a:lnTo>
                  <a:pt x="139490" y="336550"/>
                </a:lnTo>
                <a:lnTo>
                  <a:pt x="138386" y="335280"/>
                </a:lnTo>
                <a:lnTo>
                  <a:pt x="135879" y="335280"/>
                </a:lnTo>
                <a:lnTo>
                  <a:pt x="134499" y="334010"/>
                </a:lnTo>
                <a:close/>
              </a:path>
              <a:path w="298450" h="359409">
                <a:moveTo>
                  <a:pt x="250910" y="335280"/>
                </a:moveTo>
                <a:lnTo>
                  <a:pt x="159971" y="335280"/>
                </a:lnTo>
                <a:lnTo>
                  <a:pt x="158833" y="336550"/>
                </a:lnTo>
                <a:lnTo>
                  <a:pt x="157809" y="337820"/>
                </a:lnTo>
                <a:lnTo>
                  <a:pt x="242573" y="337820"/>
                </a:lnTo>
                <a:lnTo>
                  <a:pt x="243206" y="336550"/>
                </a:lnTo>
                <a:lnTo>
                  <a:pt x="249105" y="336550"/>
                </a:lnTo>
                <a:lnTo>
                  <a:pt x="250910" y="335280"/>
                </a:lnTo>
                <a:close/>
              </a:path>
              <a:path w="298450" h="359409">
                <a:moveTo>
                  <a:pt x="254958" y="334010"/>
                </a:moveTo>
                <a:lnTo>
                  <a:pt x="163824" y="334010"/>
                </a:lnTo>
                <a:lnTo>
                  <a:pt x="162455" y="335280"/>
                </a:lnTo>
                <a:lnTo>
                  <a:pt x="252877" y="335280"/>
                </a:lnTo>
                <a:lnTo>
                  <a:pt x="254958" y="334010"/>
                </a:lnTo>
                <a:close/>
              </a:path>
              <a:path w="298450" h="359409">
                <a:moveTo>
                  <a:pt x="51035" y="331469"/>
                </a:moveTo>
                <a:lnTo>
                  <a:pt x="36442" y="331469"/>
                </a:lnTo>
                <a:lnTo>
                  <a:pt x="38845" y="332739"/>
                </a:lnTo>
                <a:lnTo>
                  <a:pt x="41168" y="334009"/>
                </a:lnTo>
                <a:lnTo>
                  <a:pt x="59050" y="334009"/>
                </a:lnTo>
                <a:lnTo>
                  <a:pt x="55669" y="332739"/>
                </a:lnTo>
                <a:lnTo>
                  <a:pt x="54301" y="332739"/>
                </a:lnTo>
                <a:lnTo>
                  <a:pt x="51035" y="331469"/>
                </a:lnTo>
                <a:close/>
              </a:path>
              <a:path w="298450" h="359409">
                <a:moveTo>
                  <a:pt x="261881" y="331470"/>
                </a:moveTo>
                <a:lnTo>
                  <a:pt x="247334" y="331470"/>
                </a:lnTo>
                <a:lnTo>
                  <a:pt x="244034" y="332740"/>
                </a:lnTo>
                <a:lnTo>
                  <a:pt x="241515" y="332740"/>
                </a:lnTo>
                <a:lnTo>
                  <a:pt x="239319" y="334010"/>
                </a:lnTo>
                <a:lnTo>
                  <a:pt x="257166" y="334010"/>
                </a:lnTo>
                <a:lnTo>
                  <a:pt x="259489" y="332740"/>
                </a:lnTo>
                <a:lnTo>
                  <a:pt x="261881" y="331470"/>
                </a:lnTo>
                <a:close/>
              </a:path>
              <a:path w="298450" h="359409">
                <a:moveTo>
                  <a:pt x="298174" y="0"/>
                </a:moveTo>
                <a:lnTo>
                  <a:pt x="0" y="0"/>
                </a:lnTo>
                <a:lnTo>
                  <a:pt x="0" y="283209"/>
                </a:lnTo>
                <a:lnTo>
                  <a:pt x="390" y="288289"/>
                </a:lnTo>
                <a:lnTo>
                  <a:pt x="6175" y="306069"/>
                </a:lnTo>
                <a:lnTo>
                  <a:pt x="7980" y="309879"/>
                </a:lnTo>
                <a:lnTo>
                  <a:pt x="18870" y="321309"/>
                </a:lnTo>
                <a:lnTo>
                  <a:pt x="21354" y="323849"/>
                </a:lnTo>
                <a:lnTo>
                  <a:pt x="23827" y="325119"/>
                </a:lnTo>
                <a:lnTo>
                  <a:pt x="26380" y="326389"/>
                </a:lnTo>
                <a:lnTo>
                  <a:pt x="28933" y="328929"/>
                </a:lnTo>
                <a:lnTo>
                  <a:pt x="33969" y="331469"/>
                </a:lnTo>
                <a:lnTo>
                  <a:pt x="47102" y="331469"/>
                </a:lnTo>
                <a:lnTo>
                  <a:pt x="44975" y="330199"/>
                </a:lnTo>
                <a:lnTo>
                  <a:pt x="42732" y="328929"/>
                </a:lnTo>
                <a:lnTo>
                  <a:pt x="40421" y="328929"/>
                </a:lnTo>
                <a:lnTo>
                  <a:pt x="38063" y="327659"/>
                </a:lnTo>
                <a:lnTo>
                  <a:pt x="25828" y="321309"/>
                </a:lnTo>
                <a:lnTo>
                  <a:pt x="23470" y="318769"/>
                </a:lnTo>
                <a:lnTo>
                  <a:pt x="21147" y="317499"/>
                </a:lnTo>
                <a:lnTo>
                  <a:pt x="7198" y="294639"/>
                </a:lnTo>
                <a:lnTo>
                  <a:pt x="6290" y="292099"/>
                </a:lnTo>
                <a:lnTo>
                  <a:pt x="5657" y="287019"/>
                </a:lnTo>
                <a:lnTo>
                  <a:pt x="5266" y="283209"/>
                </a:lnTo>
                <a:lnTo>
                  <a:pt x="5266" y="5080"/>
                </a:lnTo>
                <a:lnTo>
                  <a:pt x="298174" y="5080"/>
                </a:lnTo>
                <a:lnTo>
                  <a:pt x="298174" y="0"/>
                </a:lnTo>
                <a:close/>
              </a:path>
              <a:path w="298450" h="359409">
                <a:moveTo>
                  <a:pt x="298174" y="5080"/>
                </a:moveTo>
                <a:lnTo>
                  <a:pt x="292942" y="5080"/>
                </a:lnTo>
                <a:lnTo>
                  <a:pt x="292942" y="275590"/>
                </a:lnTo>
                <a:lnTo>
                  <a:pt x="293103" y="283210"/>
                </a:lnTo>
                <a:lnTo>
                  <a:pt x="292712" y="288290"/>
                </a:lnTo>
                <a:lnTo>
                  <a:pt x="292033" y="292100"/>
                </a:lnTo>
                <a:lnTo>
                  <a:pt x="291136" y="294640"/>
                </a:lnTo>
                <a:lnTo>
                  <a:pt x="289998" y="298450"/>
                </a:lnTo>
                <a:lnTo>
                  <a:pt x="274899" y="318770"/>
                </a:lnTo>
                <a:lnTo>
                  <a:pt x="272495" y="321310"/>
                </a:lnTo>
                <a:lnTo>
                  <a:pt x="270103" y="322580"/>
                </a:lnTo>
                <a:lnTo>
                  <a:pt x="262709" y="326390"/>
                </a:lnTo>
                <a:lnTo>
                  <a:pt x="257914" y="328930"/>
                </a:lnTo>
                <a:lnTo>
                  <a:pt x="255591" y="328930"/>
                </a:lnTo>
                <a:lnTo>
                  <a:pt x="253348" y="330200"/>
                </a:lnTo>
                <a:lnTo>
                  <a:pt x="251232" y="331470"/>
                </a:lnTo>
                <a:lnTo>
                  <a:pt x="264365" y="331470"/>
                </a:lnTo>
                <a:lnTo>
                  <a:pt x="266872" y="330200"/>
                </a:lnTo>
                <a:lnTo>
                  <a:pt x="269436" y="328930"/>
                </a:lnTo>
                <a:lnTo>
                  <a:pt x="271943" y="326390"/>
                </a:lnTo>
                <a:lnTo>
                  <a:pt x="274508" y="325120"/>
                </a:lnTo>
                <a:lnTo>
                  <a:pt x="277015" y="323850"/>
                </a:lnTo>
                <a:lnTo>
                  <a:pt x="279453" y="321310"/>
                </a:lnTo>
                <a:lnTo>
                  <a:pt x="281856" y="320040"/>
                </a:lnTo>
                <a:lnTo>
                  <a:pt x="284179" y="317500"/>
                </a:lnTo>
                <a:lnTo>
                  <a:pt x="286375" y="314960"/>
                </a:lnTo>
                <a:lnTo>
                  <a:pt x="288457" y="312420"/>
                </a:lnTo>
                <a:lnTo>
                  <a:pt x="290389" y="309880"/>
                </a:lnTo>
                <a:lnTo>
                  <a:pt x="292160" y="306070"/>
                </a:lnTo>
                <a:lnTo>
                  <a:pt x="293724" y="303530"/>
                </a:lnTo>
                <a:lnTo>
                  <a:pt x="298324" y="283210"/>
                </a:lnTo>
                <a:lnTo>
                  <a:pt x="298255" y="275590"/>
                </a:lnTo>
                <a:lnTo>
                  <a:pt x="298174" y="508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 txBox="1">
            <a:spLocks noGrp="1"/>
          </p:cNvSpPr>
          <p:nvPr>
            <p:ph type="title"/>
          </p:nvPr>
        </p:nvSpPr>
        <p:spPr>
          <a:xfrm>
            <a:off x="838200" y="85725"/>
            <a:ext cx="8198849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93980" algn="ctr">
              <a:lnSpc>
                <a:spcPct val="100000"/>
              </a:lnSpc>
              <a:spcBef>
                <a:spcPts val="95"/>
              </a:spcBef>
              <a:tabLst>
                <a:tab pos="1738630" algn="l"/>
                <a:tab pos="4438650" algn="l"/>
              </a:tabLst>
            </a:pPr>
            <a:r>
              <a:rPr lang="ru-RU" spc="-10" dirty="0"/>
              <a:t>НАЦИОНАЛЬНЫЙ</a:t>
            </a:r>
            <a:r>
              <a:rPr lang="ru-RU" spc="65" dirty="0"/>
              <a:t> </a:t>
            </a:r>
            <a:r>
              <a:rPr lang="ru-RU" spc="-5" dirty="0"/>
              <a:t>ПРОЕКТ</a:t>
            </a:r>
            <a:r>
              <a:rPr lang="ru-RU" spc="10" dirty="0"/>
              <a:t> «</a:t>
            </a:r>
            <a:r>
              <a:rPr lang="ru-RU" spc="-10" dirty="0">
                <a:uFill>
                  <a:solidFill>
                    <a:srgbClr val="FEFEFE"/>
                  </a:solidFill>
                </a:uFill>
              </a:rPr>
              <a:t>ЗДРАВООХРАНЕНИЕ» </a:t>
            </a:r>
            <a:br>
              <a:rPr lang="ru-RU" spc="-10" dirty="0">
                <a:uFill>
                  <a:solidFill>
                    <a:srgbClr val="FEFEFE"/>
                  </a:solidFill>
                </a:uFill>
              </a:rPr>
            </a:br>
            <a:r>
              <a:rPr lang="ru-RU" spc="-10" dirty="0" err="1" smtClean="0">
                <a:uFill>
                  <a:solidFill>
                    <a:srgbClr val="FEFEFE"/>
                  </a:solidFill>
                </a:uFill>
              </a:rPr>
              <a:t>м.р.Волжский</a:t>
            </a:r>
            <a:r>
              <a:rPr lang="ru-RU" spc="-10" dirty="0" smtClean="0">
                <a:uFill>
                  <a:solidFill>
                    <a:srgbClr val="FEFEFE"/>
                  </a:solidFill>
                </a:uFill>
              </a:rPr>
              <a:t> </a:t>
            </a:r>
            <a:r>
              <a:rPr lang="ru-RU" spc="-10" dirty="0">
                <a:uFill>
                  <a:solidFill>
                    <a:srgbClr val="FEFEFE"/>
                  </a:solidFill>
                </a:uFill>
              </a:rPr>
              <a:t>Самарской области</a:t>
            </a:r>
            <a:endParaRPr spc="-10" dirty="0"/>
          </a:p>
        </p:txBody>
      </p:sp>
      <p:sp>
        <p:nvSpPr>
          <p:cNvPr id="689" name="object 689"/>
          <p:cNvSpPr/>
          <p:nvPr/>
        </p:nvSpPr>
        <p:spPr>
          <a:xfrm>
            <a:off x="0" y="6525350"/>
            <a:ext cx="9144000" cy="9524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690" name="object 69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60330850"/>
              </p:ext>
            </p:extLst>
          </p:nvPr>
        </p:nvGraphicFramePr>
        <p:xfrm>
          <a:off x="220617" y="1066209"/>
          <a:ext cx="8661845" cy="46682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44542"/>
                <a:gridCol w="5042945"/>
                <a:gridCol w="1080120"/>
                <a:gridCol w="2294238"/>
              </a:tblGrid>
              <a:tr h="49058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270" algn="ctr">
                        <a:lnSpc>
                          <a:spcPct val="100000"/>
                        </a:lnSpc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№</a:t>
                      </a:r>
                    </a:p>
                  </a:txBody>
                  <a:tcPr marL="0" marR="0" marT="31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Наименование основных мероприятий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и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контрольных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точек</a:t>
                      </a:r>
                    </a:p>
                  </a:txBody>
                  <a:tcPr marL="0" marR="0" marT="31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905" algn="ctr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Срок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317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50"/>
                        </a:lnSpc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Исполнение</a:t>
                      </a:r>
                      <a:r>
                        <a:rPr sz="1100" spc="-3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(выполнено/в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36220" marR="227965" algn="ctr">
                        <a:lnSpc>
                          <a:spcPts val="1100"/>
                        </a:lnSpc>
                        <a:spcBef>
                          <a:spcPts val="10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процессе/ведется</a:t>
                      </a:r>
                      <a:r>
                        <a:rPr sz="1100" spc="-8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подготовка/не  выполнено)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38976">
                <a:tc>
                  <a:txBody>
                    <a:bodyPr/>
                    <a:lstStyle/>
                    <a:p>
                      <a:pPr marR="30480"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</a:p>
                  </a:txBody>
                  <a:tcPr marL="0" marR="0" marT="444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R="27305"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</a:p>
                  </a:txBody>
                  <a:tcPr marL="0" marR="0" marT="571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65080">
                <a:tc gridSpan="4"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  <a:r>
                        <a:rPr sz="1100" b="1" spc="-2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b="1" spc="-5" dirty="0">
                          <a:latin typeface="Arial" pitchFamily="34" charset="0"/>
                          <a:cs typeface="Arial" pitchFamily="34" charset="0"/>
                        </a:rPr>
                        <a:t>год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096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78981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indent="0" algn="just" defTabSz="91440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Предоставление денежной выплаты медицинским работникам Самарской области, трудоустроившимся по наиболее востребованной медицинской специальности, включенной в ежегодно утверждаемый перечень востребованных медицинских специальностей, в первую очередь амбулаторно-поликлинического звена, скорой медицинской помощи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31.12.2019</a:t>
                      </a:r>
                      <a:endParaRPr lang="ru-RU" sz="1100" b="0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В 2019 году выплату получили 2 человека</a:t>
                      </a:r>
                      <a:endParaRPr lang="ru-RU" sz="1100" b="0" i="0" u="none" strike="noStrike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78981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indent="0" algn="just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Публикация информационно-аналитических материалов о трудовой деятельности лучших медицинских работников в газете «Волжская Новь», на сайте Администрации района, в видеопроекте «Хорошие новости Волжского района»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31.12.2019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Выполнено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8019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indent="0" algn="just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Организация </a:t>
                      </a:r>
                      <a:r>
                        <a:rPr lang="ru-RU" sz="1100" dirty="0" err="1" smtClean="0">
                          <a:latin typeface="Arial" pitchFamily="34" charset="0"/>
                          <a:cs typeface="Arial" pitchFamily="34" charset="0"/>
                        </a:rPr>
                        <a:t>профориентационных</a:t>
                      </a: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 мероприятий среди школьников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31.12.2019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Выполнено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85959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algn="just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Оформление земельного участка под ФАП, подведение инженерных коммуникаций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31.12.2019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Выполнено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88588">
                <a:tc gridSpan="4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b="1" dirty="0" smtClean="0">
                          <a:latin typeface="Arial" pitchFamily="34" charset="0"/>
                          <a:cs typeface="Arial" pitchFamily="34" charset="0"/>
                        </a:rPr>
                        <a:t>2020 год</a:t>
                      </a:r>
                      <a:endParaRPr sz="11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ctr"/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85959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cs typeface="Arial" pitchFamily="34" charset="0"/>
                          <a:sym typeface="Arial"/>
                        </a:rPr>
                        <a:t>Охват граждан профилактическими медицинскими осмотрами, включая диспансеризацию, профилактические осмотры и отдельные методы исследования, всего  –     40167     чел.</a:t>
                      </a: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31.12.2020</a:t>
                      </a:r>
                      <a:endParaRPr lang="ru-RU" sz="1100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Calibri"/>
                          <a:cs typeface="Arial" pitchFamily="34" charset="0"/>
                          <a:sym typeface="Arial"/>
                        </a:rPr>
                        <a:t>осмотрено на 01.10.2020 -  13974 человека -  34,8% от плана</a:t>
                      </a: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385959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Осуществление доплат и стимулирующих выплат врачам общей практики и медицинским сестрам врачей общей практики в муниципальных районах Самарской области – запланировано </a:t>
                      </a:r>
                      <a:r>
                        <a:rPr kumimoji="0" lang="ru-RU" sz="1100" b="0" i="0" u="none" strike="noStrike" kern="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cs typeface="Arial" pitchFamily="34" charset="0"/>
                          <a:sym typeface="Arial"/>
                        </a:rPr>
                        <a:t> 7 366,848  тыс. рублей</a:t>
                      </a:r>
                      <a:r>
                        <a:rPr kumimoji="0" lang="ru-RU" sz="1100" b="0" i="0" u="none" strike="noStrike" kern="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Calibri"/>
                          <a:cs typeface="Arial" pitchFamily="34" charset="0"/>
                          <a:sym typeface="Arial"/>
                        </a:rPr>
                        <a:t> </a:t>
                      </a: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В течение года</a:t>
                      </a: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1270" marR="0" lvl="0" indent="0" algn="ctr" defTabSz="914400" eaLnBrk="1" fontAlgn="auto" latinLnBrk="0" hangingPunct="1">
                        <a:lnSpc>
                          <a:spcPts val="115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0" cap="none" spc="-5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В </a:t>
                      </a:r>
                      <a:r>
                        <a:rPr kumimoji="0" lang="ru-RU" sz="1100" b="0" i="0" u="none" strike="noStrike" kern="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процессе</a:t>
                      </a: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sp>
        <p:nvSpPr>
          <p:cNvPr id="696" name="object 69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t>26</a:t>
            </a:fld>
            <a:endParaRPr spc="-5" dirty="0"/>
          </a:p>
        </p:txBody>
      </p:sp>
      <p:sp>
        <p:nvSpPr>
          <p:cNvPr id="691" name="object 691"/>
          <p:cNvSpPr txBox="1"/>
          <p:nvPr/>
        </p:nvSpPr>
        <p:spPr>
          <a:xfrm>
            <a:off x="2490977" y="840995"/>
            <a:ext cx="438721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2. </a:t>
            </a:r>
            <a:r>
              <a:rPr sz="1200" b="1" spc="-5" dirty="0">
                <a:latin typeface="Arial"/>
                <a:cs typeface="Arial"/>
              </a:rPr>
              <a:t>ОСНОВНЫЕ МЕРОПРИЯТИЯ </a:t>
            </a:r>
            <a:r>
              <a:rPr sz="1200" b="1" dirty="0">
                <a:latin typeface="Arial"/>
                <a:cs typeface="Arial"/>
              </a:rPr>
              <a:t>И </a:t>
            </a:r>
            <a:r>
              <a:rPr sz="1200" b="1" spc="-5" dirty="0">
                <a:latin typeface="Arial"/>
                <a:cs typeface="Arial"/>
              </a:rPr>
              <a:t>КОНТРОЛЬНЫЕ</a:t>
            </a:r>
            <a:r>
              <a:rPr sz="1200" b="1" dirty="0">
                <a:latin typeface="Arial"/>
                <a:cs typeface="Arial"/>
              </a:rPr>
              <a:t> ТОЧКИ*</a:t>
            </a:r>
            <a:endParaRPr sz="1200" dirty="0">
              <a:latin typeface="Arial"/>
              <a:cs typeface="Arial"/>
            </a:endParaRPr>
          </a:p>
        </p:txBody>
      </p:sp>
      <p:sp>
        <p:nvSpPr>
          <p:cNvPr id="693" name="object 690"/>
          <p:cNvSpPr txBox="1"/>
          <p:nvPr/>
        </p:nvSpPr>
        <p:spPr>
          <a:xfrm>
            <a:off x="153961" y="5805264"/>
            <a:ext cx="8772110" cy="596958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r>
              <a:rPr lang="ru-RU" sz="1100" b="1" u="sng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Ответственный исполнитель:</a:t>
            </a:r>
          </a:p>
          <a:p>
            <a:pPr>
              <a:lnSpc>
                <a:spcPct val="100000"/>
              </a:lnSpc>
            </a:pPr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Корякина Наталья Юрьевна - заместитель Главы муниципального района Волжский </a:t>
            </a:r>
          </a:p>
          <a:p>
            <a:pPr>
              <a:lnSpc>
                <a:spcPct val="100000"/>
              </a:lnSpc>
            </a:pPr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8</a:t>
            </a:r>
            <a:r>
              <a:rPr lang="en-US" sz="1100" spc="-5" dirty="0" smtClean="0">
                <a:latin typeface="Arial" pitchFamily="34" charset="0"/>
                <a:cs typeface="Arial" pitchFamily="34" charset="0"/>
              </a:rPr>
              <a:t>8462641602</a:t>
            </a:r>
            <a:r>
              <a:rPr sz="1100" spc="-5" dirty="0" smtClean="0">
                <a:latin typeface="Arial" pitchFamily="34" charset="0"/>
                <a:cs typeface="Arial" pitchFamily="34" charset="0"/>
              </a:rPr>
              <a:t>,</a:t>
            </a:r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 2</a:t>
            </a:r>
            <a:r>
              <a:rPr lang="en-US" sz="1100" spc="-5" dirty="0" smtClean="0">
                <a:latin typeface="Arial" pitchFamily="34" charset="0"/>
                <a:cs typeface="Arial" pitchFamily="34" charset="0"/>
              </a:rPr>
              <a:t>6</a:t>
            </a:r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41602</a:t>
            </a:r>
            <a:r>
              <a:rPr lang="en-US" sz="1100" spc="-5" dirty="0" smtClean="0">
                <a:latin typeface="Arial" pitchFamily="34" charset="0"/>
                <a:cs typeface="Arial" pitchFamily="34" charset="0"/>
              </a:rPr>
              <a:t>@v-adm63.ru</a:t>
            </a:r>
            <a:endParaRPr sz="1100" dirty="0"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915405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174" y="18751"/>
            <a:ext cx="9144000" cy="765175"/>
          </a:xfrm>
          <a:custGeom>
            <a:avLst/>
            <a:gdLst/>
            <a:ahLst/>
            <a:cxnLst/>
            <a:rect l="l" t="t" r="r" b="b"/>
            <a:pathLst>
              <a:path w="9144000" h="765175">
                <a:moveTo>
                  <a:pt x="0" y="764705"/>
                </a:moveTo>
                <a:lnTo>
                  <a:pt x="9144000" y="764705"/>
                </a:lnTo>
                <a:lnTo>
                  <a:pt x="9144000" y="0"/>
                </a:lnTo>
                <a:lnTo>
                  <a:pt x="0" y="0"/>
                </a:lnTo>
                <a:lnTo>
                  <a:pt x="0" y="764705"/>
                </a:lnTo>
                <a:close/>
              </a:path>
            </a:pathLst>
          </a:custGeom>
          <a:solidFill>
            <a:srgbClr val="006F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3644" y="44942"/>
            <a:ext cx="224530" cy="17497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2537" y="218276"/>
            <a:ext cx="288290" cy="349885"/>
          </a:xfrm>
          <a:custGeom>
            <a:avLst/>
            <a:gdLst/>
            <a:ahLst/>
            <a:cxnLst/>
            <a:rect l="l" t="t" r="r" b="b"/>
            <a:pathLst>
              <a:path w="288290" h="349884">
                <a:moveTo>
                  <a:pt x="165054" y="328104"/>
                </a:moveTo>
                <a:lnTo>
                  <a:pt x="122505" y="328104"/>
                </a:lnTo>
                <a:lnTo>
                  <a:pt x="124518" y="328138"/>
                </a:lnTo>
                <a:lnTo>
                  <a:pt x="126208" y="328333"/>
                </a:lnTo>
                <a:lnTo>
                  <a:pt x="143895" y="349323"/>
                </a:lnTo>
                <a:lnTo>
                  <a:pt x="143941" y="348736"/>
                </a:lnTo>
                <a:lnTo>
                  <a:pt x="163283" y="328138"/>
                </a:lnTo>
                <a:lnTo>
                  <a:pt x="165054" y="328104"/>
                </a:lnTo>
                <a:close/>
              </a:path>
              <a:path w="288290" h="349884">
                <a:moveTo>
                  <a:pt x="287675" y="0"/>
                </a:moveTo>
                <a:lnTo>
                  <a:pt x="0" y="0"/>
                </a:lnTo>
                <a:lnTo>
                  <a:pt x="0" y="278262"/>
                </a:lnTo>
                <a:lnTo>
                  <a:pt x="396" y="282328"/>
                </a:lnTo>
                <a:lnTo>
                  <a:pt x="20561" y="315380"/>
                </a:lnTo>
                <a:lnTo>
                  <a:pt x="70458" y="328413"/>
                </a:lnTo>
                <a:lnTo>
                  <a:pt x="96597" y="328573"/>
                </a:lnTo>
                <a:lnTo>
                  <a:pt x="110166" y="328459"/>
                </a:lnTo>
                <a:lnTo>
                  <a:pt x="116376" y="328299"/>
                </a:lnTo>
                <a:lnTo>
                  <a:pt x="118699" y="328264"/>
                </a:lnTo>
                <a:lnTo>
                  <a:pt x="122505" y="328104"/>
                </a:lnTo>
                <a:lnTo>
                  <a:pt x="234052" y="328104"/>
                </a:lnTo>
                <a:lnTo>
                  <a:pt x="236248" y="327783"/>
                </a:lnTo>
                <a:lnTo>
                  <a:pt x="271909" y="311658"/>
                </a:lnTo>
                <a:lnTo>
                  <a:pt x="287836" y="278262"/>
                </a:lnTo>
                <a:lnTo>
                  <a:pt x="287709" y="271013"/>
                </a:lnTo>
                <a:lnTo>
                  <a:pt x="287675" y="0"/>
                </a:lnTo>
                <a:close/>
              </a:path>
              <a:path w="288290" h="349884">
                <a:moveTo>
                  <a:pt x="234052" y="328104"/>
                </a:moveTo>
                <a:lnTo>
                  <a:pt x="165054" y="328104"/>
                </a:lnTo>
                <a:lnTo>
                  <a:pt x="169102" y="328264"/>
                </a:lnTo>
                <a:lnTo>
                  <a:pt x="171413" y="328299"/>
                </a:lnTo>
                <a:lnTo>
                  <a:pt x="177669" y="328459"/>
                </a:lnTo>
                <a:lnTo>
                  <a:pt x="191193" y="328573"/>
                </a:lnTo>
                <a:lnTo>
                  <a:pt x="196851" y="328573"/>
                </a:lnTo>
                <a:lnTo>
                  <a:pt x="217343" y="328413"/>
                </a:lnTo>
                <a:lnTo>
                  <a:pt x="234052" y="328104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14544" y="275468"/>
            <a:ext cx="192405" cy="245110"/>
          </a:xfrm>
          <a:custGeom>
            <a:avLst/>
            <a:gdLst/>
            <a:ahLst/>
            <a:cxnLst/>
            <a:rect l="l" t="t" r="r" b="b"/>
            <a:pathLst>
              <a:path w="192404" h="245109">
                <a:moveTo>
                  <a:pt x="65030" y="137159"/>
                </a:moveTo>
                <a:lnTo>
                  <a:pt x="63018" y="137159"/>
                </a:lnTo>
                <a:lnTo>
                  <a:pt x="62983" y="138429"/>
                </a:lnTo>
                <a:lnTo>
                  <a:pt x="62742" y="139699"/>
                </a:lnTo>
                <a:lnTo>
                  <a:pt x="62316" y="140969"/>
                </a:lnTo>
                <a:lnTo>
                  <a:pt x="61649" y="142239"/>
                </a:lnTo>
                <a:lnTo>
                  <a:pt x="61212" y="143509"/>
                </a:lnTo>
                <a:lnTo>
                  <a:pt x="60695" y="144779"/>
                </a:lnTo>
                <a:lnTo>
                  <a:pt x="60108" y="146049"/>
                </a:lnTo>
                <a:lnTo>
                  <a:pt x="59441" y="147319"/>
                </a:lnTo>
                <a:lnTo>
                  <a:pt x="58694" y="148589"/>
                </a:lnTo>
                <a:lnTo>
                  <a:pt x="57831" y="148589"/>
                </a:lnTo>
                <a:lnTo>
                  <a:pt x="56888" y="149859"/>
                </a:lnTo>
                <a:lnTo>
                  <a:pt x="55830" y="151129"/>
                </a:lnTo>
                <a:lnTo>
                  <a:pt x="56302" y="152399"/>
                </a:lnTo>
                <a:lnTo>
                  <a:pt x="56888" y="156209"/>
                </a:lnTo>
                <a:lnTo>
                  <a:pt x="57049" y="157479"/>
                </a:lnTo>
                <a:lnTo>
                  <a:pt x="57164" y="158749"/>
                </a:lnTo>
                <a:lnTo>
                  <a:pt x="57245" y="162559"/>
                </a:lnTo>
                <a:lnTo>
                  <a:pt x="57124" y="163829"/>
                </a:lnTo>
                <a:lnTo>
                  <a:pt x="57049" y="165099"/>
                </a:lnTo>
                <a:lnTo>
                  <a:pt x="56612" y="167639"/>
                </a:lnTo>
                <a:lnTo>
                  <a:pt x="56141" y="170179"/>
                </a:lnTo>
                <a:lnTo>
                  <a:pt x="55865" y="171449"/>
                </a:lnTo>
                <a:lnTo>
                  <a:pt x="55554" y="172719"/>
                </a:lnTo>
                <a:lnTo>
                  <a:pt x="55117" y="172719"/>
                </a:lnTo>
                <a:lnTo>
                  <a:pt x="54761" y="173989"/>
                </a:lnTo>
                <a:lnTo>
                  <a:pt x="54450" y="176529"/>
                </a:lnTo>
                <a:lnTo>
                  <a:pt x="54255" y="179069"/>
                </a:lnTo>
                <a:lnTo>
                  <a:pt x="55554" y="186689"/>
                </a:lnTo>
                <a:lnTo>
                  <a:pt x="53474" y="191307"/>
                </a:lnTo>
                <a:lnTo>
                  <a:pt x="53703" y="191769"/>
                </a:lnTo>
                <a:lnTo>
                  <a:pt x="54255" y="193039"/>
                </a:lnTo>
                <a:lnTo>
                  <a:pt x="54726" y="194309"/>
                </a:lnTo>
                <a:lnTo>
                  <a:pt x="54922" y="194309"/>
                </a:lnTo>
                <a:lnTo>
                  <a:pt x="55083" y="195579"/>
                </a:lnTo>
                <a:lnTo>
                  <a:pt x="55359" y="198119"/>
                </a:lnTo>
                <a:lnTo>
                  <a:pt x="55508" y="199389"/>
                </a:lnTo>
                <a:lnTo>
                  <a:pt x="55704" y="201929"/>
                </a:lnTo>
                <a:lnTo>
                  <a:pt x="56647" y="209549"/>
                </a:lnTo>
                <a:lnTo>
                  <a:pt x="58222" y="228599"/>
                </a:lnTo>
                <a:lnTo>
                  <a:pt x="57751" y="229869"/>
                </a:lnTo>
                <a:lnTo>
                  <a:pt x="56808" y="231139"/>
                </a:lnTo>
                <a:lnTo>
                  <a:pt x="56371" y="232409"/>
                </a:lnTo>
                <a:lnTo>
                  <a:pt x="54922" y="236219"/>
                </a:lnTo>
                <a:lnTo>
                  <a:pt x="54094" y="237489"/>
                </a:lnTo>
                <a:lnTo>
                  <a:pt x="53542" y="238759"/>
                </a:lnTo>
                <a:lnTo>
                  <a:pt x="52288" y="241299"/>
                </a:lnTo>
                <a:lnTo>
                  <a:pt x="52012" y="242569"/>
                </a:lnTo>
                <a:lnTo>
                  <a:pt x="51541" y="243839"/>
                </a:lnTo>
                <a:lnTo>
                  <a:pt x="51345" y="245109"/>
                </a:lnTo>
                <a:lnTo>
                  <a:pt x="55508" y="245109"/>
                </a:lnTo>
                <a:lnTo>
                  <a:pt x="55750" y="243839"/>
                </a:lnTo>
                <a:lnTo>
                  <a:pt x="56095" y="243839"/>
                </a:lnTo>
                <a:lnTo>
                  <a:pt x="56256" y="242569"/>
                </a:lnTo>
                <a:lnTo>
                  <a:pt x="56727" y="241299"/>
                </a:lnTo>
                <a:lnTo>
                  <a:pt x="57118" y="240029"/>
                </a:lnTo>
                <a:lnTo>
                  <a:pt x="57360" y="238759"/>
                </a:lnTo>
                <a:lnTo>
                  <a:pt x="57670" y="238759"/>
                </a:lnTo>
                <a:lnTo>
                  <a:pt x="58061" y="237489"/>
                </a:lnTo>
                <a:lnTo>
                  <a:pt x="58464" y="237489"/>
                </a:lnTo>
                <a:lnTo>
                  <a:pt x="59361" y="234949"/>
                </a:lnTo>
                <a:lnTo>
                  <a:pt x="60350" y="233679"/>
                </a:lnTo>
                <a:lnTo>
                  <a:pt x="61212" y="232409"/>
                </a:lnTo>
                <a:lnTo>
                  <a:pt x="61488" y="232409"/>
                </a:lnTo>
                <a:lnTo>
                  <a:pt x="61718" y="231139"/>
                </a:lnTo>
                <a:lnTo>
                  <a:pt x="61914" y="231139"/>
                </a:lnTo>
                <a:lnTo>
                  <a:pt x="62075" y="229869"/>
                </a:lnTo>
                <a:lnTo>
                  <a:pt x="62190" y="228599"/>
                </a:lnTo>
                <a:lnTo>
                  <a:pt x="62190" y="222249"/>
                </a:lnTo>
                <a:lnTo>
                  <a:pt x="61845" y="218439"/>
                </a:lnTo>
                <a:lnTo>
                  <a:pt x="61178" y="213359"/>
                </a:lnTo>
                <a:lnTo>
                  <a:pt x="60775" y="209549"/>
                </a:lnTo>
                <a:lnTo>
                  <a:pt x="59602" y="203199"/>
                </a:lnTo>
                <a:lnTo>
                  <a:pt x="59246" y="200659"/>
                </a:lnTo>
                <a:lnTo>
                  <a:pt x="58970" y="199389"/>
                </a:lnTo>
                <a:lnTo>
                  <a:pt x="58774" y="196849"/>
                </a:lnTo>
                <a:lnTo>
                  <a:pt x="58809" y="191769"/>
                </a:lnTo>
                <a:lnTo>
                  <a:pt x="59004" y="191769"/>
                </a:lnTo>
                <a:lnTo>
                  <a:pt x="59602" y="189229"/>
                </a:lnTo>
                <a:lnTo>
                  <a:pt x="59361" y="186689"/>
                </a:lnTo>
                <a:lnTo>
                  <a:pt x="59211" y="184149"/>
                </a:lnTo>
                <a:lnTo>
                  <a:pt x="59050" y="184149"/>
                </a:lnTo>
                <a:lnTo>
                  <a:pt x="58889" y="182879"/>
                </a:lnTo>
                <a:lnTo>
                  <a:pt x="58809" y="181609"/>
                </a:lnTo>
                <a:lnTo>
                  <a:pt x="58694" y="175259"/>
                </a:lnTo>
                <a:lnTo>
                  <a:pt x="58855" y="173989"/>
                </a:lnTo>
                <a:lnTo>
                  <a:pt x="59050" y="171449"/>
                </a:lnTo>
                <a:lnTo>
                  <a:pt x="59280" y="170179"/>
                </a:lnTo>
                <a:lnTo>
                  <a:pt x="59556" y="167639"/>
                </a:lnTo>
                <a:lnTo>
                  <a:pt x="60189" y="163829"/>
                </a:lnTo>
                <a:lnTo>
                  <a:pt x="61764" y="156209"/>
                </a:lnTo>
                <a:lnTo>
                  <a:pt x="62983" y="149859"/>
                </a:lnTo>
                <a:lnTo>
                  <a:pt x="63409" y="147319"/>
                </a:lnTo>
                <a:lnTo>
                  <a:pt x="63880" y="144779"/>
                </a:lnTo>
                <a:lnTo>
                  <a:pt x="65030" y="137159"/>
                </a:lnTo>
                <a:close/>
              </a:path>
              <a:path w="192404" h="245109">
                <a:moveTo>
                  <a:pt x="190721" y="226060"/>
                </a:moveTo>
                <a:lnTo>
                  <a:pt x="184822" y="226060"/>
                </a:lnTo>
                <a:lnTo>
                  <a:pt x="184109" y="227330"/>
                </a:lnTo>
                <a:lnTo>
                  <a:pt x="183798" y="228600"/>
                </a:lnTo>
                <a:lnTo>
                  <a:pt x="183212" y="229870"/>
                </a:lnTo>
                <a:lnTo>
                  <a:pt x="182545" y="231140"/>
                </a:lnTo>
                <a:lnTo>
                  <a:pt x="182074" y="232410"/>
                </a:lnTo>
                <a:lnTo>
                  <a:pt x="181119" y="233680"/>
                </a:lnTo>
                <a:lnTo>
                  <a:pt x="180648" y="234950"/>
                </a:lnTo>
                <a:lnTo>
                  <a:pt x="179866" y="236220"/>
                </a:lnTo>
                <a:lnTo>
                  <a:pt x="179429" y="236220"/>
                </a:lnTo>
                <a:lnTo>
                  <a:pt x="179394" y="237490"/>
                </a:lnTo>
                <a:lnTo>
                  <a:pt x="179751" y="237490"/>
                </a:lnTo>
                <a:lnTo>
                  <a:pt x="179946" y="238760"/>
                </a:lnTo>
                <a:lnTo>
                  <a:pt x="182189" y="238760"/>
                </a:lnTo>
                <a:lnTo>
                  <a:pt x="184155" y="240030"/>
                </a:lnTo>
                <a:lnTo>
                  <a:pt x="184856" y="237490"/>
                </a:lnTo>
                <a:lnTo>
                  <a:pt x="185569" y="236220"/>
                </a:lnTo>
                <a:lnTo>
                  <a:pt x="186317" y="234950"/>
                </a:lnTo>
                <a:lnTo>
                  <a:pt x="187892" y="231140"/>
                </a:lnTo>
                <a:lnTo>
                  <a:pt x="189537" y="228600"/>
                </a:lnTo>
                <a:lnTo>
                  <a:pt x="190399" y="227330"/>
                </a:lnTo>
                <a:lnTo>
                  <a:pt x="190721" y="226060"/>
                </a:lnTo>
                <a:close/>
              </a:path>
              <a:path w="192404" h="245109">
                <a:moveTo>
                  <a:pt x="7152" y="229869"/>
                </a:moveTo>
                <a:lnTo>
                  <a:pt x="1494" y="229869"/>
                </a:lnTo>
                <a:lnTo>
                  <a:pt x="2552" y="231139"/>
                </a:lnTo>
                <a:lnTo>
                  <a:pt x="6405" y="231139"/>
                </a:lnTo>
                <a:lnTo>
                  <a:pt x="7152" y="229869"/>
                </a:lnTo>
                <a:close/>
              </a:path>
              <a:path w="192404" h="245109">
                <a:moveTo>
                  <a:pt x="17732" y="213359"/>
                </a:moveTo>
                <a:lnTo>
                  <a:pt x="13328" y="213359"/>
                </a:lnTo>
                <a:lnTo>
                  <a:pt x="13167" y="214629"/>
                </a:lnTo>
                <a:lnTo>
                  <a:pt x="12615" y="214629"/>
                </a:lnTo>
                <a:lnTo>
                  <a:pt x="12615" y="215899"/>
                </a:lnTo>
                <a:lnTo>
                  <a:pt x="12109" y="215899"/>
                </a:lnTo>
                <a:lnTo>
                  <a:pt x="12063" y="217169"/>
                </a:lnTo>
                <a:lnTo>
                  <a:pt x="11718" y="218439"/>
                </a:lnTo>
                <a:lnTo>
                  <a:pt x="11246" y="218439"/>
                </a:lnTo>
                <a:lnTo>
                  <a:pt x="10694" y="219709"/>
                </a:lnTo>
                <a:lnTo>
                  <a:pt x="8728" y="222249"/>
                </a:lnTo>
                <a:lnTo>
                  <a:pt x="4243" y="227329"/>
                </a:lnTo>
                <a:lnTo>
                  <a:pt x="2909" y="228599"/>
                </a:lnTo>
                <a:lnTo>
                  <a:pt x="2311" y="228599"/>
                </a:lnTo>
                <a:lnTo>
                  <a:pt x="1770" y="229869"/>
                </a:lnTo>
                <a:lnTo>
                  <a:pt x="7980" y="229869"/>
                </a:lnTo>
                <a:lnTo>
                  <a:pt x="9705" y="227329"/>
                </a:lnTo>
                <a:lnTo>
                  <a:pt x="10614" y="226059"/>
                </a:lnTo>
                <a:lnTo>
                  <a:pt x="13443" y="223519"/>
                </a:lnTo>
                <a:lnTo>
                  <a:pt x="13684" y="223519"/>
                </a:lnTo>
                <a:lnTo>
                  <a:pt x="13880" y="222249"/>
                </a:lnTo>
                <a:lnTo>
                  <a:pt x="14581" y="220979"/>
                </a:lnTo>
                <a:lnTo>
                  <a:pt x="16042" y="220979"/>
                </a:lnTo>
                <a:lnTo>
                  <a:pt x="16157" y="219709"/>
                </a:lnTo>
                <a:lnTo>
                  <a:pt x="16594" y="219709"/>
                </a:lnTo>
                <a:lnTo>
                  <a:pt x="16743" y="218439"/>
                </a:lnTo>
                <a:lnTo>
                  <a:pt x="17099" y="217169"/>
                </a:lnTo>
                <a:lnTo>
                  <a:pt x="17295" y="215899"/>
                </a:lnTo>
                <a:lnTo>
                  <a:pt x="17605" y="214629"/>
                </a:lnTo>
                <a:lnTo>
                  <a:pt x="17732" y="213359"/>
                </a:lnTo>
                <a:close/>
              </a:path>
              <a:path w="192404" h="245109">
                <a:moveTo>
                  <a:pt x="175622" y="167640"/>
                </a:moveTo>
                <a:lnTo>
                  <a:pt x="157809" y="167640"/>
                </a:lnTo>
                <a:lnTo>
                  <a:pt x="159109" y="168910"/>
                </a:lnTo>
                <a:lnTo>
                  <a:pt x="164146" y="171450"/>
                </a:lnTo>
                <a:lnTo>
                  <a:pt x="165319" y="172720"/>
                </a:lnTo>
                <a:lnTo>
                  <a:pt x="166538" y="173990"/>
                </a:lnTo>
                <a:lnTo>
                  <a:pt x="167446" y="173990"/>
                </a:lnTo>
                <a:lnTo>
                  <a:pt x="167722" y="175260"/>
                </a:lnTo>
                <a:lnTo>
                  <a:pt x="168343" y="175260"/>
                </a:lnTo>
                <a:lnTo>
                  <a:pt x="168665" y="176530"/>
                </a:lnTo>
                <a:lnTo>
                  <a:pt x="170033" y="176530"/>
                </a:lnTo>
                <a:lnTo>
                  <a:pt x="171057" y="177800"/>
                </a:lnTo>
                <a:lnTo>
                  <a:pt x="173104" y="179070"/>
                </a:lnTo>
                <a:lnTo>
                  <a:pt x="174518" y="180340"/>
                </a:lnTo>
                <a:lnTo>
                  <a:pt x="174955" y="180340"/>
                </a:lnTo>
                <a:lnTo>
                  <a:pt x="175818" y="181610"/>
                </a:lnTo>
                <a:lnTo>
                  <a:pt x="176209" y="181610"/>
                </a:lnTo>
                <a:lnTo>
                  <a:pt x="176761" y="182880"/>
                </a:lnTo>
                <a:lnTo>
                  <a:pt x="177152" y="182880"/>
                </a:lnTo>
                <a:lnTo>
                  <a:pt x="177704" y="184150"/>
                </a:lnTo>
                <a:lnTo>
                  <a:pt x="178417" y="186690"/>
                </a:lnTo>
                <a:lnTo>
                  <a:pt x="178727" y="187960"/>
                </a:lnTo>
                <a:lnTo>
                  <a:pt x="182269" y="199390"/>
                </a:lnTo>
                <a:lnTo>
                  <a:pt x="185247" y="209550"/>
                </a:lnTo>
                <a:lnTo>
                  <a:pt x="187409" y="217170"/>
                </a:lnTo>
                <a:lnTo>
                  <a:pt x="188042" y="218440"/>
                </a:lnTo>
                <a:lnTo>
                  <a:pt x="188513" y="220980"/>
                </a:lnTo>
                <a:lnTo>
                  <a:pt x="188237" y="220980"/>
                </a:lnTo>
                <a:lnTo>
                  <a:pt x="188237" y="222250"/>
                </a:lnTo>
                <a:lnTo>
                  <a:pt x="188007" y="223520"/>
                </a:lnTo>
                <a:lnTo>
                  <a:pt x="187260" y="223520"/>
                </a:lnTo>
                <a:lnTo>
                  <a:pt x="185926" y="224790"/>
                </a:lnTo>
                <a:lnTo>
                  <a:pt x="185523" y="226060"/>
                </a:lnTo>
                <a:lnTo>
                  <a:pt x="191538" y="226060"/>
                </a:lnTo>
                <a:lnTo>
                  <a:pt x="191779" y="224790"/>
                </a:lnTo>
                <a:lnTo>
                  <a:pt x="191894" y="220980"/>
                </a:lnTo>
                <a:lnTo>
                  <a:pt x="191664" y="219710"/>
                </a:lnTo>
                <a:lnTo>
                  <a:pt x="191388" y="217170"/>
                </a:lnTo>
                <a:lnTo>
                  <a:pt x="191066" y="215900"/>
                </a:lnTo>
                <a:lnTo>
                  <a:pt x="190675" y="214630"/>
                </a:lnTo>
                <a:lnTo>
                  <a:pt x="190250" y="213360"/>
                </a:lnTo>
                <a:lnTo>
                  <a:pt x="189778" y="210820"/>
                </a:lnTo>
                <a:lnTo>
                  <a:pt x="188283" y="207010"/>
                </a:lnTo>
                <a:lnTo>
                  <a:pt x="186593" y="201930"/>
                </a:lnTo>
                <a:lnTo>
                  <a:pt x="186351" y="198120"/>
                </a:lnTo>
                <a:lnTo>
                  <a:pt x="185799" y="196850"/>
                </a:lnTo>
                <a:lnTo>
                  <a:pt x="185328" y="195580"/>
                </a:lnTo>
                <a:lnTo>
                  <a:pt x="184465" y="191770"/>
                </a:lnTo>
                <a:lnTo>
                  <a:pt x="184074" y="190500"/>
                </a:lnTo>
                <a:lnTo>
                  <a:pt x="183017" y="186690"/>
                </a:lnTo>
                <a:lnTo>
                  <a:pt x="182384" y="182880"/>
                </a:lnTo>
                <a:lnTo>
                  <a:pt x="181200" y="177800"/>
                </a:lnTo>
                <a:lnTo>
                  <a:pt x="180648" y="173990"/>
                </a:lnTo>
                <a:lnTo>
                  <a:pt x="180337" y="171450"/>
                </a:lnTo>
                <a:lnTo>
                  <a:pt x="179981" y="170180"/>
                </a:lnTo>
                <a:lnTo>
                  <a:pt x="179555" y="170180"/>
                </a:lnTo>
                <a:lnTo>
                  <a:pt x="178842" y="168910"/>
                </a:lnTo>
                <a:lnTo>
                  <a:pt x="176450" y="168910"/>
                </a:lnTo>
                <a:lnTo>
                  <a:pt x="175622" y="167640"/>
                </a:lnTo>
                <a:close/>
              </a:path>
              <a:path w="192404" h="245109">
                <a:moveTo>
                  <a:pt x="29174" y="173989"/>
                </a:moveTo>
                <a:lnTo>
                  <a:pt x="24218" y="173989"/>
                </a:lnTo>
                <a:lnTo>
                  <a:pt x="23666" y="175259"/>
                </a:lnTo>
                <a:lnTo>
                  <a:pt x="23585" y="180339"/>
                </a:lnTo>
                <a:lnTo>
                  <a:pt x="19400" y="184098"/>
                </a:lnTo>
                <a:lnTo>
                  <a:pt x="19974" y="185419"/>
                </a:lnTo>
                <a:lnTo>
                  <a:pt x="19767" y="185419"/>
                </a:lnTo>
                <a:lnTo>
                  <a:pt x="19767" y="186689"/>
                </a:lnTo>
                <a:lnTo>
                  <a:pt x="14547" y="208279"/>
                </a:lnTo>
                <a:lnTo>
                  <a:pt x="14466" y="209549"/>
                </a:lnTo>
                <a:lnTo>
                  <a:pt x="14271" y="209549"/>
                </a:lnTo>
                <a:lnTo>
                  <a:pt x="14156" y="210819"/>
                </a:lnTo>
                <a:lnTo>
                  <a:pt x="13880" y="210819"/>
                </a:lnTo>
                <a:lnTo>
                  <a:pt x="13443" y="213359"/>
                </a:lnTo>
                <a:lnTo>
                  <a:pt x="18042" y="213359"/>
                </a:lnTo>
                <a:lnTo>
                  <a:pt x="18985" y="210819"/>
                </a:lnTo>
                <a:lnTo>
                  <a:pt x="19376" y="209549"/>
                </a:lnTo>
                <a:lnTo>
                  <a:pt x="19813" y="208279"/>
                </a:lnTo>
                <a:lnTo>
                  <a:pt x="20561" y="204469"/>
                </a:lnTo>
                <a:lnTo>
                  <a:pt x="21262" y="201929"/>
                </a:lnTo>
                <a:lnTo>
                  <a:pt x="21929" y="199389"/>
                </a:lnTo>
                <a:lnTo>
                  <a:pt x="23746" y="191769"/>
                </a:lnTo>
                <a:lnTo>
                  <a:pt x="23666" y="190499"/>
                </a:lnTo>
                <a:lnTo>
                  <a:pt x="23746" y="189229"/>
                </a:lnTo>
                <a:lnTo>
                  <a:pt x="24172" y="187959"/>
                </a:lnTo>
                <a:lnTo>
                  <a:pt x="24724" y="187959"/>
                </a:lnTo>
                <a:lnTo>
                  <a:pt x="27107" y="184098"/>
                </a:lnTo>
                <a:lnTo>
                  <a:pt x="27714" y="182879"/>
                </a:lnTo>
                <a:lnTo>
                  <a:pt x="28070" y="181609"/>
                </a:lnTo>
                <a:lnTo>
                  <a:pt x="28576" y="177799"/>
                </a:lnTo>
                <a:lnTo>
                  <a:pt x="28818" y="175259"/>
                </a:lnTo>
                <a:lnTo>
                  <a:pt x="29174" y="173989"/>
                </a:lnTo>
                <a:close/>
              </a:path>
              <a:path w="192404" h="245109">
                <a:moveTo>
                  <a:pt x="52449" y="189229"/>
                </a:moveTo>
                <a:lnTo>
                  <a:pt x="52840" y="190499"/>
                </a:lnTo>
                <a:lnTo>
                  <a:pt x="53266" y="191769"/>
                </a:lnTo>
                <a:lnTo>
                  <a:pt x="53474" y="191307"/>
                </a:lnTo>
                <a:lnTo>
                  <a:pt x="52449" y="189229"/>
                </a:lnTo>
                <a:close/>
              </a:path>
              <a:path w="192404" h="245109">
                <a:moveTo>
                  <a:pt x="51978" y="187959"/>
                </a:moveTo>
                <a:lnTo>
                  <a:pt x="52173" y="189229"/>
                </a:lnTo>
                <a:lnTo>
                  <a:pt x="51978" y="187959"/>
                </a:lnTo>
                <a:close/>
              </a:path>
              <a:path w="192404" h="245109">
                <a:moveTo>
                  <a:pt x="19296" y="183858"/>
                </a:moveTo>
                <a:lnTo>
                  <a:pt x="19296" y="184149"/>
                </a:lnTo>
                <a:lnTo>
                  <a:pt x="19296" y="183858"/>
                </a:lnTo>
                <a:close/>
              </a:path>
              <a:path w="192404" h="245109">
                <a:moveTo>
                  <a:pt x="19296" y="182879"/>
                </a:moveTo>
                <a:lnTo>
                  <a:pt x="18870" y="182879"/>
                </a:lnTo>
                <a:lnTo>
                  <a:pt x="19296" y="183858"/>
                </a:lnTo>
                <a:lnTo>
                  <a:pt x="19296" y="182879"/>
                </a:lnTo>
                <a:close/>
              </a:path>
              <a:path w="192404" h="245109">
                <a:moveTo>
                  <a:pt x="33222" y="146049"/>
                </a:moveTo>
                <a:lnTo>
                  <a:pt x="26690" y="168909"/>
                </a:lnTo>
                <a:lnTo>
                  <a:pt x="26414" y="168909"/>
                </a:lnTo>
                <a:lnTo>
                  <a:pt x="25632" y="171449"/>
                </a:lnTo>
                <a:lnTo>
                  <a:pt x="25080" y="172719"/>
                </a:lnTo>
                <a:lnTo>
                  <a:pt x="24609" y="173989"/>
                </a:lnTo>
                <a:lnTo>
                  <a:pt x="29404" y="173989"/>
                </a:lnTo>
                <a:lnTo>
                  <a:pt x="29715" y="172719"/>
                </a:lnTo>
                <a:lnTo>
                  <a:pt x="30071" y="172719"/>
                </a:lnTo>
                <a:lnTo>
                  <a:pt x="31141" y="170179"/>
                </a:lnTo>
                <a:lnTo>
                  <a:pt x="31647" y="170179"/>
                </a:lnTo>
                <a:lnTo>
                  <a:pt x="33452" y="165099"/>
                </a:lnTo>
                <a:lnTo>
                  <a:pt x="38132" y="149859"/>
                </a:lnTo>
                <a:lnTo>
                  <a:pt x="36994" y="148589"/>
                </a:lnTo>
                <a:lnTo>
                  <a:pt x="35775" y="147319"/>
                </a:lnTo>
                <a:lnTo>
                  <a:pt x="33222" y="146049"/>
                </a:lnTo>
                <a:close/>
              </a:path>
              <a:path w="192404" h="245109">
                <a:moveTo>
                  <a:pt x="161662" y="156210"/>
                </a:moveTo>
                <a:lnTo>
                  <a:pt x="152036" y="156210"/>
                </a:lnTo>
                <a:lnTo>
                  <a:pt x="153370" y="157480"/>
                </a:lnTo>
                <a:lnTo>
                  <a:pt x="143377" y="157480"/>
                </a:lnTo>
                <a:lnTo>
                  <a:pt x="144872" y="158750"/>
                </a:lnTo>
                <a:lnTo>
                  <a:pt x="145620" y="158750"/>
                </a:lnTo>
                <a:lnTo>
                  <a:pt x="146804" y="160020"/>
                </a:lnTo>
                <a:lnTo>
                  <a:pt x="149392" y="161290"/>
                </a:lnTo>
                <a:lnTo>
                  <a:pt x="150737" y="162560"/>
                </a:lnTo>
                <a:lnTo>
                  <a:pt x="153566" y="165100"/>
                </a:lnTo>
                <a:lnTo>
                  <a:pt x="156475" y="167640"/>
                </a:lnTo>
                <a:lnTo>
                  <a:pt x="173299" y="167640"/>
                </a:lnTo>
                <a:lnTo>
                  <a:pt x="172241" y="166370"/>
                </a:lnTo>
                <a:lnTo>
                  <a:pt x="171218" y="166370"/>
                </a:lnTo>
                <a:lnTo>
                  <a:pt x="169090" y="165100"/>
                </a:lnTo>
                <a:lnTo>
                  <a:pt x="166066" y="161290"/>
                </a:lnTo>
                <a:lnTo>
                  <a:pt x="164180" y="160020"/>
                </a:lnTo>
                <a:lnTo>
                  <a:pt x="163272" y="158750"/>
                </a:lnTo>
                <a:lnTo>
                  <a:pt x="161662" y="156210"/>
                </a:lnTo>
                <a:close/>
              </a:path>
              <a:path w="192404" h="245109">
                <a:moveTo>
                  <a:pt x="149599" y="156210"/>
                </a:moveTo>
                <a:lnTo>
                  <a:pt x="141848" y="156210"/>
                </a:lnTo>
                <a:lnTo>
                  <a:pt x="142595" y="157480"/>
                </a:lnTo>
                <a:lnTo>
                  <a:pt x="151082" y="157480"/>
                </a:lnTo>
                <a:lnTo>
                  <a:pt x="149599" y="156210"/>
                </a:lnTo>
                <a:close/>
              </a:path>
              <a:path w="192404" h="245109">
                <a:moveTo>
                  <a:pt x="146609" y="154940"/>
                </a:moveTo>
                <a:lnTo>
                  <a:pt x="139525" y="154940"/>
                </a:lnTo>
                <a:lnTo>
                  <a:pt x="140353" y="156210"/>
                </a:lnTo>
                <a:lnTo>
                  <a:pt x="147701" y="156210"/>
                </a:lnTo>
                <a:lnTo>
                  <a:pt x="146609" y="154940"/>
                </a:lnTo>
                <a:close/>
              </a:path>
              <a:path w="192404" h="245109">
                <a:moveTo>
                  <a:pt x="159419" y="152400"/>
                </a:moveTo>
                <a:lnTo>
                  <a:pt x="149668" y="152400"/>
                </a:lnTo>
                <a:lnTo>
                  <a:pt x="149127" y="153670"/>
                </a:lnTo>
                <a:lnTo>
                  <a:pt x="149392" y="153670"/>
                </a:lnTo>
                <a:lnTo>
                  <a:pt x="149748" y="154940"/>
                </a:lnTo>
                <a:lnTo>
                  <a:pt x="150610" y="154940"/>
                </a:lnTo>
                <a:lnTo>
                  <a:pt x="151013" y="156210"/>
                </a:lnTo>
                <a:lnTo>
                  <a:pt x="160960" y="156210"/>
                </a:lnTo>
                <a:lnTo>
                  <a:pt x="160282" y="154940"/>
                </a:lnTo>
                <a:lnTo>
                  <a:pt x="159971" y="153670"/>
                </a:lnTo>
                <a:lnTo>
                  <a:pt x="159419" y="152400"/>
                </a:lnTo>
                <a:close/>
              </a:path>
              <a:path w="192404" h="245109">
                <a:moveTo>
                  <a:pt x="142710" y="152400"/>
                </a:moveTo>
                <a:lnTo>
                  <a:pt x="137995" y="152400"/>
                </a:lnTo>
                <a:lnTo>
                  <a:pt x="138938" y="153670"/>
                </a:lnTo>
                <a:lnTo>
                  <a:pt x="139410" y="154940"/>
                </a:lnTo>
                <a:lnTo>
                  <a:pt x="145424" y="154940"/>
                </a:lnTo>
                <a:lnTo>
                  <a:pt x="142710" y="152400"/>
                </a:lnTo>
                <a:close/>
              </a:path>
              <a:path w="192404" h="245109">
                <a:moveTo>
                  <a:pt x="114996" y="125730"/>
                </a:moveTo>
                <a:lnTo>
                  <a:pt x="107843" y="125730"/>
                </a:lnTo>
                <a:lnTo>
                  <a:pt x="107648" y="127000"/>
                </a:lnTo>
                <a:lnTo>
                  <a:pt x="107487" y="127000"/>
                </a:lnTo>
                <a:lnTo>
                  <a:pt x="107406" y="128270"/>
                </a:lnTo>
                <a:lnTo>
                  <a:pt x="113582" y="128270"/>
                </a:lnTo>
                <a:lnTo>
                  <a:pt x="116411" y="132080"/>
                </a:lnTo>
                <a:lnTo>
                  <a:pt x="118296" y="133350"/>
                </a:lnTo>
                <a:lnTo>
                  <a:pt x="121125" y="137160"/>
                </a:lnTo>
                <a:lnTo>
                  <a:pt x="123092" y="139700"/>
                </a:lnTo>
                <a:lnTo>
                  <a:pt x="125104" y="140970"/>
                </a:lnTo>
                <a:lnTo>
                  <a:pt x="129348" y="146050"/>
                </a:lnTo>
                <a:lnTo>
                  <a:pt x="129773" y="146050"/>
                </a:lnTo>
                <a:lnTo>
                  <a:pt x="130291" y="147320"/>
                </a:lnTo>
                <a:lnTo>
                  <a:pt x="130958" y="147320"/>
                </a:lnTo>
                <a:lnTo>
                  <a:pt x="131786" y="148590"/>
                </a:lnTo>
                <a:lnTo>
                  <a:pt x="132648" y="149860"/>
                </a:lnTo>
                <a:lnTo>
                  <a:pt x="134419" y="149860"/>
                </a:lnTo>
                <a:lnTo>
                  <a:pt x="135316" y="151130"/>
                </a:lnTo>
                <a:lnTo>
                  <a:pt x="137133" y="152400"/>
                </a:lnTo>
                <a:lnTo>
                  <a:pt x="141215" y="152400"/>
                </a:lnTo>
                <a:lnTo>
                  <a:pt x="140548" y="151130"/>
                </a:lnTo>
                <a:lnTo>
                  <a:pt x="138708" y="149860"/>
                </a:lnTo>
                <a:lnTo>
                  <a:pt x="135914" y="148590"/>
                </a:lnTo>
                <a:lnTo>
                  <a:pt x="134223" y="147320"/>
                </a:lnTo>
                <a:lnTo>
                  <a:pt x="132372" y="146050"/>
                </a:lnTo>
                <a:lnTo>
                  <a:pt x="130406" y="143510"/>
                </a:lnTo>
                <a:lnTo>
                  <a:pt x="128324" y="142240"/>
                </a:lnTo>
                <a:lnTo>
                  <a:pt x="126197" y="139700"/>
                </a:lnTo>
                <a:lnTo>
                  <a:pt x="124035" y="137160"/>
                </a:lnTo>
                <a:lnTo>
                  <a:pt x="120734" y="133350"/>
                </a:lnTo>
                <a:lnTo>
                  <a:pt x="117514" y="129540"/>
                </a:lnTo>
                <a:lnTo>
                  <a:pt x="115468" y="127000"/>
                </a:lnTo>
                <a:lnTo>
                  <a:pt x="114996" y="125730"/>
                </a:lnTo>
                <a:close/>
              </a:path>
              <a:path w="192404" h="245109">
                <a:moveTo>
                  <a:pt x="159109" y="149860"/>
                </a:moveTo>
                <a:lnTo>
                  <a:pt x="151013" y="149860"/>
                </a:lnTo>
                <a:lnTo>
                  <a:pt x="150737" y="151130"/>
                </a:lnTo>
                <a:lnTo>
                  <a:pt x="150495" y="151130"/>
                </a:lnTo>
                <a:lnTo>
                  <a:pt x="150139" y="152400"/>
                </a:lnTo>
                <a:lnTo>
                  <a:pt x="159189" y="152400"/>
                </a:lnTo>
                <a:lnTo>
                  <a:pt x="159109" y="149860"/>
                </a:lnTo>
                <a:close/>
              </a:path>
              <a:path w="192404" h="245109">
                <a:moveTo>
                  <a:pt x="158246" y="148590"/>
                </a:moveTo>
                <a:lnTo>
                  <a:pt x="147862" y="148590"/>
                </a:lnTo>
                <a:lnTo>
                  <a:pt x="148104" y="149860"/>
                </a:lnTo>
                <a:lnTo>
                  <a:pt x="158798" y="149860"/>
                </a:lnTo>
                <a:lnTo>
                  <a:pt x="158246" y="148590"/>
                </a:lnTo>
                <a:close/>
              </a:path>
              <a:path w="192404" h="245109">
                <a:moveTo>
                  <a:pt x="157533" y="146050"/>
                </a:moveTo>
                <a:lnTo>
                  <a:pt x="149909" y="146050"/>
                </a:lnTo>
                <a:lnTo>
                  <a:pt x="149633" y="147320"/>
                </a:lnTo>
                <a:lnTo>
                  <a:pt x="149392" y="147320"/>
                </a:lnTo>
                <a:lnTo>
                  <a:pt x="148771" y="148590"/>
                </a:lnTo>
                <a:lnTo>
                  <a:pt x="158120" y="148590"/>
                </a:lnTo>
                <a:lnTo>
                  <a:pt x="157924" y="147320"/>
                </a:lnTo>
                <a:lnTo>
                  <a:pt x="157533" y="146050"/>
                </a:lnTo>
                <a:close/>
              </a:path>
              <a:path w="192404" h="245109">
                <a:moveTo>
                  <a:pt x="157418" y="144780"/>
                </a:moveTo>
                <a:lnTo>
                  <a:pt x="147391" y="144780"/>
                </a:lnTo>
                <a:lnTo>
                  <a:pt x="147747" y="146050"/>
                </a:lnTo>
                <a:lnTo>
                  <a:pt x="157499" y="146050"/>
                </a:lnTo>
                <a:lnTo>
                  <a:pt x="157418" y="144780"/>
                </a:lnTo>
                <a:close/>
              </a:path>
              <a:path w="192404" h="245109">
                <a:moveTo>
                  <a:pt x="74299" y="143509"/>
                </a:moveTo>
                <a:lnTo>
                  <a:pt x="71711" y="143509"/>
                </a:lnTo>
                <a:lnTo>
                  <a:pt x="73436" y="144779"/>
                </a:lnTo>
                <a:lnTo>
                  <a:pt x="74299" y="143509"/>
                </a:lnTo>
                <a:close/>
              </a:path>
              <a:path w="192404" h="245109">
                <a:moveTo>
                  <a:pt x="156866" y="143510"/>
                </a:moveTo>
                <a:lnTo>
                  <a:pt x="146137" y="143510"/>
                </a:lnTo>
                <a:lnTo>
                  <a:pt x="146218" y="144780"/>
                </a:lnTo>
                <a:lnTo>
                  <a:pt x="156947" y="144780"/>
                </a:lnTo>
                <a:lnTo>
                  <a:pt x="156866" y="143510"/>
                </a:lnTo>
                <a:close/>
              </a:path>
              <a:path w="192404" h="245109">
                <a:moveTo>
                  <a:pt x="28461" y="142239"/>
                </a:moveTo>
                <a:lnTo>
                  <a:pt x="29094" y="143509"/>
                </a:lnTo>
                <a:lnTo>
                  <a:pt x="28461" y="142239"/>
                </a:lnTo>
                <a:close/>
              </a:path>
              <a:path w="192404" h="245109">
                <a:moveTo>
                  <a:pt x="91215" y="142239"/>
                </a:moveTo>
                <a:lnTo>
                  <a:pt x="69193" y="142239"/>
                </a:lnTo>
                <a:lnTo>
                  <a:pt x="69388" y="143509"/>
                </a:lnTo>
                <a:lnTo>
                  <a:pt x="89444" y="143509"/>
                </a:lnTo>
                <a:lnTo>
                  <a:pt x="91215" y="142239"/>
                </a:lnTo>
                <a:close/>
              </a:path>
              <a:path w="192404" h="245109">
                <a:moveTo>
                  <a:pt x="157027" y="142240"/>
                </a:moveTo>
                <a:lnTo>
                  <a:pt x="146448" y="142240"/>
                </a:lnTo>
                <a:lnTo>
                  <a:pt x="146333" y="143510"/>
                </a:lnTo>
                <a:lnTo>
                  <a:pt x="157108" y="143510"/>
                </a:lnTo>
                <a:lnTo>
                  <a:pt x="157027" y="142240"/>
                </a:lnTo>
                <a:close/>
              </a:path>
              <a:path w="192404" h="245109">
                <a:moveTo>
                  <a:pt x="36442" y="114299"/>
                </a:moveTo>
                <a:lnTo>
                  <a:pt x="21860" y="114299"/>
                </a:lnTo>
                <a:lnTo>
                  <a:pt x="22136" y="116839"/>
                </a:lnTo>
                <a:lnTo>
                  <a:pt x="22366" y="118109"/>
                </a:lnTo>
                <a:lnTo>
                  <a:pt x="22527" y="120649"/>
                </a:lnTo>
                <a:lnTo>
                  <a:pt x="22723" y="121919"/>
                </a:lnTo>
                <a:lnTo>
                  <a:pt x="22884" y="124459"/>
                </a:lnTo>
                <a:lnTo>
                  <a:pt x="23229" y="126999"/>
                </a:lnTo>
                <a:lnTo>
                  <a:pt x="23551" y="128269"/>
                </a:lnTo>
                <a:lnTo>
                  <a:pt x="23942" y="129539"/>
                </a:lnTo>
                <a:lnTo>
                  <a:pt x="25276" y="134619"/>
                </a:lnTo>
                <a:lnTo>
                  <a:pt x="25793" y="135889"/>
                </a:lnTo>
                <a:lnTo>
                  <a:pt x="25943" y="137159"/>
                </a:lnTo>
                <a:lnTo>
                  <a:pt x="25943" y="138429"/>
                </a:lnTo>
                <a:lnTo>
                  <a:pt x="25793" y="139699"/>
                </a:lnTo>
                <a:lnTo>
                  <a:pt x="26690" y="140969"/>
                </a:lnTo>
                <a:lnTo>
                  <a:pt x="27518" y="142239"/>
                </a:lnTo>
                <a:lnTo>
                  <a:pt x="27909" y="142239"/>
                </a:lnTo>
                <a:lnTo>
                  <a:pt x="27438" y="140969"/>
                </a:lnTo>
                <a:lnTo>
                  <a:pt x="29565" y="140969"/>
                </a:lnTo>
                <a:lnTo>
                  <a:pt x="29922" y="139699"/>
                </a:lnTo>
                <a:lnTo>
                  <a:pt x="31808" y="139699"/>
                </a:lnTo>
                <a:lnTo>
                  <a:pt x="32233" y="138429"/>
                </a:lnTo>
                <a:lnTo>
                  <a:pt x="40570" y="138429"/>
                </a:lnTo>
                <a:lnTo>
                  <a:pt x="40375" y="137159"/>
                </a:lnTo>
                <a:lnTo>
                  <a:pt x="39984" y="137159"/>
                </a:lnTo>
                <a:lnTo>
                  <a:pt x="39351" y="135889"/>
                </a:lnTo>
                <a:lnTo>
                  <a:pt x="38604" y="134619"/>
                </a:lnTo>
                <a:lnTo>
                  <a:pt x="37776" y="132079"/>
                </a:lnTo>
                <a:lnTo>
                  <a:pt x="37028" y="130809"/>
                </a:lnTo>
                <a:lnTo>
                  <a:pt x="36361" y="128269"/>
                </a:lnTo>
                <a:lnTo>
                  <a:pt x="36085" y="128269"/>
                </a:lnTo>
                <a:lnTo>
                  <a:pt x="35890" y="126999"/>
                </a:lnTo>
                <a:lnTo>
                  <a:pt x="35970" y="124459"/>
                </a:lnTo>
                <a:lnTo>
                  <a:pt x="36361" y="121919"/>
                </a:lnTo>
                <a:lnTo>
                  <a:pt x="36879" y="120649"/>
                </a:lnTo>
                <a:lnTo>
                  <a:pt x="37189" y="119379"/>
                </a:lnTo>
                <a:lnTo>
                  <a:pt x="33923" y="119379"/>
                </a:lnTo>
                <a:lnTo>
                  <a:pt x="34429" y="118853"/>
                </a:lnTo>
                <a:lnTo>
                  <a:pt x="34866" y="118109"/>
                </a:lnTo>
                <a:lnTo>
                  <a:pt x="35418" y="116839"/>
                </a:lnTo>
                <a:lnTo>
                  <a:pt x="36442" y="114299"/>
                </a:lnTo>
                <a:close/>
              </a:path>
              <a:path w="192404" h="245109">
                <a:moveTo>
                  <a:pt x="109568" y="137160"/>
                </a:moveTo>
                <a:lnTo>
                  <a:pt x="65030" y="137159"/>
                </a:lnTo>
                <a:lnTo>
                  <a:pt x="65571" y="138429"/>
                </a:lnTo>
                <a:lnTo>
                  <a:pt x="66560" y="138429"/>
                </a:lnTo>
                <a:lnTo>
                  <a:pt x="67341" y="139699"/>
                </a:lnTo>
                <a:lnTo>
                  <a:pt x="67698" y="139699"/>
                </a:lnTo>
                <a:lnTo>
                  <a:pt x="68008" y="140969"/>
                </a:lnTo>
                <a:lnTo>
                  <a:pt x="68802" y="142239"/>
                </a:lnTo>
                <a:lnTo>
                  <a:pt x="96240" y="142239"/>
                </a:lnTo>
                <a:lnTo>
                  <a:pt x="99391" y="140969"/>
                </a:lnTo>
                <a:lnTo>
                  <a:pt x="104577" y="139700"/>
                </a:lnTo>
                <a:lnTo>
                  <a:pt x="107245" y="138430"/>
                </a:lnTo>
                <a:lnTo>
                  <a:pt x="109568" y="137160"/>
                </a:lnTo>
                <a:close/>
              </a:path>
              <a:path w="192404" h="245109">
                <a:moveTo>
                  <a:pt x="156751" y="140970"/>
                </a:moveTo>
                <a:lnTo>
                  <a:pt x="148920" y="140970"/>
                </a:lnTo>
                <a:lnTo>
                  <a:pt x="148690" y="142240"/>
                </a:lnTo>
                <a:lnTo>
                  <a:pt x="156751" y="142240"/>
                </a:lnTo>
                <a:lnTo>
                  <a:pt x="156751" y="140970"/>
                </a:lnTo>
                <a:close/>
              </a:path>
              <a:path w="192404" h="245109">
                <a:moveTo>
                  <a:pt x="37661" y="139699"/>
                </a:moveTo>
                <a:lnTo>
                  <a:pt x="34786" y="139699"/>
                </a:lnTo>
                <a:lnTo>
                  <a:pt x="35464" y="140969"/>
                </a:lnTo>
                <a:lnTo>
                  <a:pt x="37465" y="140969"/>
                </a:lnTo>
                <a:lnTo>
                  <a:pt x="37661" y="139699"/>
                </a:lnTo>
                <a:close/>
              </a:path>
              <a:path w="192404" h="245109">
                <a:moveTo>
                  <a:pt x="156705" y="139700"/>
                </a:moveTo>
                <a:lnTo>
                  <a:pt x="148380" y="139700"/>
                </a:lnTo>
                <a:lnTo>
                  <a:pt x="148725" y="140970"/>
                </a:lnTo>
                <a:lnTo>
                  <a:pt x="156590" y="140970"/>
                </a:lnTo>
                <a:lnTo>
                  <a:pt x="156705" y="139700"/>
                </a:lnTo>
                <a:close/>
              </a:path>
              <a:path w="192404" h="245109">
                <a:moveTo>
                  <a:pt x="39041" y="138429"/>
                </a:moveTo>
                <a:lnTo>
                  <a:pt x="32624" y="138429"/>
                </a:lnTo>
                <a:lnTo>
                  <a:pt x="32981" y="139699"/>
                </a:lnTo>
                <a:lnTo>
                  <a:pt x="38604" y="139699"/>
                </a:lnTo>
                <a:lnTo>
                  <a:pt x="39041" y="138429"/>
                </a:lnTo>
                <a:close/>
              </a:path>
              <a:path w="192404" h="245109">
                <a:moveTo>
                  <a:pt x="40409" y="138429"/>
                </a:moveTo>
                <a:lnTo>
                  <a:pt x="40294" y="139699"/>
                </a:lnTo>
                <a:lnTo>
                  <a:pt x="40409" y="138429"/>
                </a:lnTo>
                <a:close/>
              </a:path>
              <a:path w="192404" h="245109">
                <a:moveTo>
                  <a:pt x="156510" y="138430"/>
                </a:moveTo>
                <a:lnTo>
                  <a:pt x="145666" y="138430"/>
                </a:lnTo>
                <a:lnTo>
                  <a:pt x="145781" y="139700"/>
                </a:lnTo>
                <a:lnTo>
                  <a:pt x="156510" y="139700"/>
                </a:lnTo>
                <a:lnTo>
                  <a:pt x="156510" y="138430"/>
                </a:lnTo>
                <a:close/>
              </a:path>
              <a:path w="192404" h="245109">
                <a:moveTo>
                  <a:pt x="140272" y="99060"/>
                </a:moveTo>
                <a:lnTo>
                  <a:pt x="135799" y="99060"/>
                </a:lnTo>
                <a:lnTo>
                  <a:pt x="136029" y="100330"/>
                </a:lnTo>
                <a:lnTo>
                  <a:pt x="136029" y="101600"/>
                </a:lnTo>
                <a:lnTo>
                  <a:pt x="134775" y="101600"/>
                </a:lnTo>
                <a:lnTo>
                  <a:pt x="134649" y="102870"/>
                </a:lnTo>
                <a:lnTo>
                  <a:pt x="137685" y="102870"/>
                </a:lnTo>
                <a:lnTo>
                  <a:pt x="138743" y="104140"/>
                </a:lnTo>
                <a:lnTo>
                  <a:pt x="140318" y="104140"/>
                </a:lnTo>
                <a:lnTo>
                  <a:pt x="140790" y="105410"/>
                </a:lnTo>
                <a:lnTo>
                  <a:pt x="141215" y="105410"/>
                </a:lnTo>
                <a:lnTo>
                  <a:pt x="141848" y="106680"/>
                </a:lnTo>
                <a:lnTo>
                  <a:pt x="142285" y="106680"/>
                </a:lnTo>
                <a:lnTo>
                  <a:pt x="142561" y="107950"/>
                </a:lnTo>
                <a:lnTo>
                  <a:pt x="140433" y="107950"/>
                </a:lnTo>
                <a:lnTo>
                  <a:pt x="140238" y="109220"/>
                </a:lnTo>
                <a:lnTo>
                  <a:pt x="140744" y="109220"/>
                </a:lnTo>
                <a:lnTo>
                  <a:pt x="142319" y="110490"/>
                </a:lnTo>
                <a:lnTo>
                  <a:pt x="142319" y="111760"/>
                </a:lnTo>
                <a:lnTo>
                  <a:pt x="142043" y="111760"/>
                </a:lnTo>
                <a:lnTo>
                  <a:pt x="142285" y="113030"/>
                </a:lnTo>
                <a:lnTo>
                  <a:pt x="144205" y="113030"/>
                </a:lnTo>
                <a:lnTo>
                  <a:pt x="144527" y="114300"/>
                </a:lnTo>
                <a:lnTo>
                  <a:pt x="143895" y="114300"/>
                </a:lnTo>
                <a:lnTo>
                  <a:pt x="143458" y="115570"/>
                </a:lnTo>
                <a:lnTo>
                  <a:pt x="144044" y="116840"/>
                </a:lnTo>
                <a:lnTo>
                  <a:pt x="145344" y="116840"/>
                </a:lnTo>
                <a:lnTo>
                  <a:pt x="145620" y="118110"/>
                </a:lnTo>
                <a:lnTo>
                  <a:pt x="146011" y="118110"/>
                </a:lnTo>
                <a:lnTo>
                  <a:pt x="145976" y="119380"/>
                </a:lnTo>
                <a:lnTo>
                  <a:pt x="144757" y="119380"/>
                </a:lnTo>
                <a:lnTo>
                  <a:pt x="144286" y="120650"/>
                </a:lnTo>
                <a:lnTo>
                  <a:pt x="145148" y="121920"/>
                </a:lnTo>
                <a:lnTo>
                  <a:pt x="145470" y="121920"/>
                </a:lnTo>
                <a:lnTo>
                  <a:pt x="145735" y="123190"/>
                </a:lnTo>
                <a:lnTo>
                  <a:pt x="145148" y="124460"/>
                </a:lnTo>
                <a:lnTo>
                  <a:pt x="144251" y="124460"/>
                </a:lnTo>
                <a:lnTo>
                  <a:pt x="144205" y="125730"/>
                </a:lnTo>
                <a:lnTo>
                  <a:pt x="144642" y="125730"/>
                </a:lnTo>
                <a:lnTo>
                  <a:pt x="145148" y="127000"/>
                </a:lnTo>
                <a:lnTo>
                  <a:pt x="146609" y="127000"/>
                </a:lnTo>
                <a:lnTo>
                  <a:pt x="146724" y="128270"/>
                </a:lnTo>
                <a:lnTo>
                  <a:pt x="146919" y="128270"/>
                </a:lnTo>
                <a:lnTo>
                  <a:pt x="146885" y="129540"/>
                </a:lnTo>
                <a:lnTo>
                  <a:pt x="146172" y="129540"/>
                </a:lnTo>
                <a:lnTo>
                  <a:pt x="145700" y="130810"/>
                </a:lnTo>
                <a:lnTo>
                  <a:pt x="144757" y="130810"/>
                </a:lnTo>
                <a:lnTo>
                  <a:pt x="144757" y="132080"/>
                </a:lnTo>
                <a:lnTo>
                  <a:pt x="144918" y="132080"/>
                </a:lnTo>
                <a:lnTo>
                  <a:pt x="145148" y="133350"/>
                </a:lnTo>
                <a:lnTo>
                  <a:pt x="147310" y="133350"/>
                </a:lnTo>
                <a:lnTo>
                  <a:pt x="147437" y="134620"/>
                </a:lnTo>
                <a:lnTo>
                  <a:pt x="147747" y="134620"/>
                </a:lnTo>
                <a:lnTo>
                  <a:pt x="147747" y="135890"/>
                </a:lnTo>
                <a:lnTo>
                  <a:pt x="147586" y="135890"/>
                </a:lnTo>
                <a:lnTo>
                  <a:pt x="147437" y="137160"/>
                </a:lnTo>
                <a:lnTo>
                  <a:pt x="146011" y="137160"/>
                </a:lnTo>
                <a:lnTo>
                  <a:pt x="145861" y="138430"/>
                </a:lnTo>
                <a:lnTo>
                  <a:pt x="156475" y="138430"/>
                </a:lnTo>
                <a:lnTo>
                  <a:pt x="156199" y="135890"/>
                </a:lnTo>
                <a:lnTo>
                  <a:pt x="155958" y="134620"/>
                </a:lnTo>
                <a:lnTo>
                  <a:pt x="155728" y="132080"/>
                </a:lnTo>
                <a:lnTo>
                  <a:pt x="155532" y="130810"/>
                </a:lnTo>
                <a:lnTo>
                  <a:pt x="155210" y="127000"/>
                </a:lnTo>
                <a:lnTo>
                  <a:pt x="155141" y="121920"/>
                </a:lnTo>
                <a:lnTo>
                  <a:pt x="154670" y="120650"/>
                </a:lnTo>
                <a:lnTo>
                  <a:pt x="154233" y="119380"/>
                </a:lnTo>
                <a:lnTo>
                  <a:pt x="153761" y="118110"/>
                </a:lnTo>
                <a:lnTo>
                  <a:pt x="152738" y="115570"/>
                </a:lnTo>
                <a:lnTo>
                  <a:pt x="151634" y="114300"/>
                </a:lnTo>
                <a:lnTo>
                  <a:pt x="150461" y="111760"/>
                </a:lnTo>
                <a:lnTo>
                  <a:pt x="149196" y="109220"/>
                </a:lnTo>
                <a:lnTo>
                  <a:pt x="147862" y="107950"/>
                </a:lnTo>
                <a:lnTo>
                  <a:pt x="147195" y="106680"/>
                </a:lnTo>
                <a:lnTo>
                  <a:pt x="145781" y="105410"/>
                </a:lnTo>
                <a:lnTo>
                  <a:pt x="145033" y="104140"/>
                </a:lnTo>
                <a:lnTo>
                  <a:pt x="142756" y="101600"/>
                </a:lnTo>
                <a:lnTo>
                  <a:pt x="141100" y="100330"/>
                </a:lnTo>
                <a:lnTo>
                  <a:pt x="140272" y="99060"/>
                </a:lnTo>
                <a:close/>
              </a:path>
              <a:path w="192404" h="245109">
                <a:moveTo>
                  <a:pt x="101978" y="128270"/>
                </a:moveTo>
                <a:lnTo>
                  <a:pt x="101277" y="128270"/>
                </a:lnTo>
                <a:lnTo>
                  <a:pt x="101231" y="130809"/>
                </a:lnTo>
                <a:lnTo>
                  <a:pt x="101392" y="132079"/>
                </a:lnTo>
                <a:lnTo>
                  <a:pt x="101898" y="134619"/>
                </a:lnTo>
                <a:lnTo>
                  <a:pt x="66318" y="134619"/>
                </a:lnTo>
                <a:lnTo>
                  <a:pt x="64398" y="137159"/>
                </a:lnTo>
                <a:lnTo>
                  <a:pt x="111339" y="137160"/>
                </a:lnTo>
                <a:lnTo>
                  <a:pt x="111926" y="135890"/>
                </a:lnTo>
                <a:lnTo>
                  <a:pt x="112443" y="135890"/>
                </a:lnTo>
                <a:lnTo>
                  <a:pt x="112719" y="134620"/>
                </a:lnTo>
                <a:lnTo>
                  <a:pt x="112869" y="133350"/>
                </a:lnTo>
                <a:lnTo>
                  <a:pt x="112869" y="130810"/>
                </a:lnTo>
                <a:lnTo>
                  <a:pt x="103945" y="130810"/>
                </a:lnTo>
                <a:lnTo>
                  <a:pt x="103358" y="129540"/>
                </a:lnTo>
                <a:lnTo>
                  <a:pt x="102496" y="129540"/>
                </a:lnTo>
                <a:lnTo>
                  <a:pt x="101978" y="128270"/>
                </a:lnTo>
                <a:close/>
              </a:path>
              <a:path w="192404" h="245109">
                <a:moveTo>
                  <a:pt x="94159" y="125729"/>
                </a:moveTo>
                <a:lnTo>
                  <a:pt x="64237" y="125729"/>
                </a:lnTo>
                <a:lnTo>
                  <a:pt x="63604" y="126999"/>
                </a:lnTo>
                <a:lnTo>
                  <a:pt x="64317" y="126999"/>
                </a:lnTo>
                <a:lnTo>
                  <a:pt x="64593" y="128269"/>
                </a:lnTo>
                <a:lnTo>
                  <a:pt x="67261" y="128269"/>
                </a:lnTo>
                <a:lnTo>
                  <a:pt x="66835" y="129539"/>
                </a:lnTo>
                <a:lnTo>
                  <a:pt x="66284" y="129539"/>
                </a:lnTo>
                <a:lnTo>
                  <a:pt x="65502" y="130809"/>
                </a:lnTo>
                <a:lnTo>
                  <a:pt x="64398" y="132079"/>
                </a:lnTo>
                <a:lnTo>
                  <a:pt x="67974" y="132079"/>
                </a:lnTo>
                <a:lnTo>
                  <a:pt x="67778" y="133349"/>
                </a:lnTo>
                <a:lnTo>
                  <a:pt x="66996" y="134619"/>
                </a:lnTo>
                <a:lnTo>
                  <a:pt x="101898" y="134619"/>
                </a:lnTo>
                <a:lnTo>
                  <a:pt x="99702" y="132079"/>
                </a:lnTo>
                <a:lnTo>
                  <a:pt x="98793" y="130809"/>
                </a:lnTo>
                <a:lnTo>
                  <a:pt x="96677" y="128269"/>
                </a:lnTo>
                <a:lnTo>
                  <a:pt x="95458" y="126999"/>
                </a:lnTo>
                <a:lnTo>
                  <a:pt x="94159" y="125729"/>
                </a:lnTo>
                <a:close/>
              </a:path>
              <a:path w="192404" h="245109">
                <a:moveTo>
                  <a:pt x="67974" y="132079"/>
                </a:moveTo>
                <a:lnTo>
                  <a:pt x="65571" y="132079"/>
                </a:lnTo>
                <a:lnTo>
                  <a:pt x="66674" y="133349"/>
                </a:lnTo>
                <a:lnTo>
                  <a:pt x="67537" y="133349"/>
                </a:lnTo>
                <a:lnTo>
                  <a:pt x="67974" y="132079"/>
                </a:lnTo>
                <a:close/>
              </a:path>
              <a:path w="192404" h="245109">
                <a:moveTo>
                  <a:pt x="112788" y="128270"/>
                </a:moveTo>
                <a:lnTo>
                  <a:pt x="107372" y="128270"/>
                </a:lnTo>
                <a:lnTo>
                  <a:pt x="107050" y="129540"/>
                </a:lnTo>
                <a:lnTo>
                  <a:pt x="104221" y="129540"/>
                </a:lnTo>
                <a:lnTo>
                  <a:pt x="104140" y="130810"/>
                </a:lnTo>
                <a:lnTo>
                  <a:pt x="112869" y="130810"/>
                </a:lnTo>
                <a:lnTo>
                  <a:pt x="112788" y="128270"/>
                </a:lnTo>
                <a:close/>
              </a:path>
              <a:path w="192404" h="245109">
                <a:moveTo>
                  <a:pt x="105279" y="128270"/>
                </a:moveTo>
                <a:lnTo>
                  <a:pt x="104888" y="128270"/>
                </a:lnTo>
                <a:lnTo>
                  <a:pt x="104658" y="129540"/>
                </a:lnTo>
                <a:lnTo>
                  <a:pt x="105796" y="129540"/>
                </a:lnTo>
                <a:lnTo>
                  <a:pt x="105279" y="128270"/>
                </a:lnTo>
                <a:close/>
              </a:path>
              <a:path w="192404" h="245109">
                <a:moveTo>
                  <a:pt x="89202" y="121919"/>
                </a:moveTo>
                <a:lnTo>
                  <a:pt x="63926" y="121919"/>
                </a:lnTo>
                <a:lnTo>
                  <a:pt x="63409" y="123189"/>
                </a:lnTo>
                <a:lnTo>
                  <a:pt x="67192" y="123189"/>
                </a:lnTo>
                <a:lnTo>
                  <a:pt x="66674" y="124459"/>
                </a:lnTo>
                <a:lnTo>
                  <a:pt x="65732" y="124459"/>
                </a:lnTo>
                <a:lnTo>
                  <a:pt x="65306" y="125729"/>
                </a:lnTo>
                <a:lnTo>
                  <a:pt x="93492" y="125729"/>
                </a:lnTo>
                <a:lnTo>
                  <a:pt x="92825" y="124459"/>
                </a:lnTo>
                <a:lnTo>
                  <a:pt x="90697" y="123189"/>
                </a:lnTo>
                <a:lnTo>
                  <a:pt x="89202" y="121919"/>
                </a:lnTo>
                <a:close/>
              </a:path>
              <a:path w="192404" h="245109">
                <a:moveTo>
                  <a:pt x="110868" y="120650"/>
                </a:moveTo>
                <a:lnTo>
                  <a:pt x="109844" y="120650"/>
                </a:lnTo>
                <a:lnTo>
                  <a:pt x="110235" y="123190"/>
                </a:lnTo>
                <a:lnTo>
                  <a:pt x="110511" y="123190"/>
                </a:lnTo>
                <a:lnTo>
                  <a:pt x="110431" y="124460"/>
                </a:lnTo>
                <a:lnTo>
                  <a:pt x="108395" y="124460"/>
                </a:lnTo>
                <a:lnTo>
                  <a:pt x="108039" y="125730"/>
                </a:lnTo>
                <a:lnTo>
                  <a:pt x="114444" y="125730"/>
                </a:lnTo>
                <a:lnTo>
                  <a:pt x="112834" y="123190"/>
                </a:lnTo>
                <a:lnTo>
                  <a:pt x="111891" y="121920"/>
                </a:lnTo>
                <a:lnTo>
                  <a:pt x="110868" y="120650"/>
                </a:lnTo>
                <a:close/>
              </a:path>
              <a:path w="192404" h="245109">
                <a:moveTo>
                  <a:pt x="65145" y="123189"/>
                </a:moveTo>
                <a:lnTo>
                  <a:pt x="62822" y="123189"/>
                </a:lnTo>
                <a:lnTo>
                  <a:pt x="62190" y="124459"/>
                </a:lnTo>
                <a:lnTo>
                  <a:pt x="64283" y="124459"/>
                </a:lnTo>
                <a:lnTo>
                  <a:pt x="65145" y="123189"/>
                </a:lnTo>
                <a:close/>
              </a:path>
              <a:path w="192404" h="245109">
                <a:moveTo>
                  <a:pt x="65367" y="110609"/>
                </a:moveTo>
                <a:lnTo>
                  <a:pt x="65617" y="111759"/>
                </a:lnTo>
                <a:lnTo>
                  <a:pt x="65893" y="111759"/>
                </a:lnTo>
                <a:lnTo>
                  <a:pt x="66123" y="113029"/>
                </a:lnTo>
                <a:lnTo>
                  <a:pt x="66249" y="116839"/>
                </a:lnTo>
                <a:lnTo>
                  <a:pt x="66042" y="118109"/>
                </a:lnTo>
                <a:lnTo>
                  <a:pt x="65651" y="119379"/>
                </a:lnTo>
                <a:lnTo>
                  <a:pt x="65421" y="119379"/>
                </a:lnTo>
                <a:lnTo>
                  <a:pt x="64754" y="120649"/>
                </a:lnTo>
                <a:lnTo>
                  <a:pt x="64352" y="121919"/>
                </a:lnTo>
                <a:lnTo>
                  <a:pt x="80279" y="121919"/>
                </a:lnTo>
                <a:lnTo>
                  <a:pt x="79888" y="120649"/>
                </a:lnTo>
                <a:lnTo>
                  <a:pt x="79416" y="119379"/>
                </a:lnTo>
                <a:lnTo>
                  <a:pt x="78784" y="118109"/>
                </a:lnTo>
                <a:lnTo>
                  <a:pt x="71792" y="118109"/>
                </a:lnTo>
                <a:lnTo>
                  <a:pt x="71596" y="116839"/>
                </a:lnTo>
                <a:lnTo>
                  <a:pt x="70918" y="115569"/>
                </a:lnTo>
                <a:lnTo>
                  <a:pt x="70492" y="114299"/>
                </a:lnTo>
                <a:lnTo>
                  <a:pt x="67537" y="114299"/>
                </a:lnTo>
                <a:lnTo>
                  <a:pt x="66720" y="111759"/>
                </a:lnTo>
                <a:lnTo>
                  <a:pt x="65367" y="110609"/>
                </a:lnTo>
                <a:close/>
              </a:path>
              <a:path w="192404" h="245109">
                <a:moveTo>
                  <a:pt x="87753" y="120649"/>
                </a:moveTo>
                <a:lnTo>
                  <a:pt x="81187" y="120649"/>
                </a:lnTo>
                <a:lnTo>
                  <a:pt x="80716" y="121919"/>
                </a:lnTo>
                <a:lnTo>
                  <a:pt x="88501" y="121919"/>
                </a:lnTo>
                <a:lnTo>
                  <a:pt x="87753" y="120649"/>
                </a:lnTo>
                <a:close/>
              </a:path>
              <a:path w="192404" h="245109">
                <a:moveTo>
                  <a:pt x="82406" y="118109"/>
                </a:moveTo>
                <a:lnTo>
                  <a:pt x="82084" y="119379"/>
                </a:lnTo>
                <a:lnTo>
                  <a:pt x="81854" y="120649"/>
                </a:lnTo>
                <a:lnTo>
                  <a:pt x="83544" y="120649"/>
                </a:lnTo>
                <a:lnTo>
                  <a:pt x="82406" y="118109"/>
                </a:lnTo>
                <a:close/>
              </a:path>
              <a:path w="192404" h="245109">
                <a:moveTo>
                  <a:pt x="39271" y="114299"/>
                </a:moveTo>
                <a:lnTo>
                  <a:pt x="38914" y="114299"/>
                </a:lnTo>
                <a:lnTo>
                  <a:pt x="37937" y="115569"/>
                </a:lnTo>
                <a:lnTo>
                  <a:pt x="37155" y="116839"/>
                </a:lnTo>
                <a:lnTo>
                  <a:pt x="35142" y="118109"/>
                </a:lnTo>
                <a:lnTo>
                  <a:pt x="34429" y="118853"/>
                </a:lnTo>
                <a:lnTo>
                  <a:pt x="34119" y="119379"/>
                </a:lnTo>
                <a:lnTo>
                  <a:pt x="37189" y="119379"/>
                </a:lnTo>
                <a:lnTo>
                  <a:pt x="37580" y="118109"/>
                </a:lnTo>
                <a:lnTo>
                  <a:pt x="38650" y="115569"/>
                </a:lnTo>
                <a:lnTo>
                  <a:pt x="39271" y="114299"/>
                </a:lnTo>
                <a:close/>
              </a:path>
              <a:path w="192404" h="245109">
                <a:moveTo>
                  <a:pt x="76461" y="114299"/>
                </a:moveTo>
                <a:lnTo>
                  <a:pt x="73712" y="114299"/>
                </a:lnTo>
                <a:lnTo>
                  <a:pt x="73241" y="115569"/>
                </a:lnTo>
                <a:lnTo>
                  <a:pt x="72654" y="116839"/>
                </a:lnTo>
                <a:lnTo>
                  <a:pt x="71941" y="118109"/>
                </a:lnTo>
                <a:lnTo>
                  <a:pt x="78784" y="118109"/>
                </a:lnTo>
                <a:lnTo>
                  <a:pt x="77956" y="116839"/>
                </a:lnTo>
                <a:lnTo>
                  <a:pt x="77484" y="115569"/>
                </a:lnTo>
                <a:lnTo>
                  <a:pt x="76461" y="114299"/>
                </a:lnTo>
                <a:close/>
              </a:path>
              <a:path w="192404" h="245109">
                <a:moveTo>
                  <a:pt x="47056" y="41909"/>
                </a:moveTo>
                <a:lnTo>
                  <a:pt x="38408" y="41909"/>
                </a:lnTo>
                <a:lnTo>
                  <a:pt x="38132" y="43179"/>
                </a:lnTo>
                <a:lnTo>
                  <a:pt x="37189" y="46989"/>
                </a:lnTo>
                <a:lnTo>
                  <a:pt x="36833" y="48259"/>
                </a:lnTo>
                <a:lnTo>
                  <a:pt x="36442" y="48259"/>
                </a:lnTo>
                <a:lnTo>
                  <a:pt x="35970" y="49529"/>
                </a:lnTo>
                <a:lnTo>
                  <a:pt x="35464" y="50799"/>
                </a:lnTo>
                <a:lnTo>
                  <a:pt x="34475" y="50799"/>
                </a:lnTo>
                <a:lnTo>
                  <a:pt x="33728" y="52069"/>
                </a:lnTo>
                <a:lnTo>
                  <a:pt x="32394" y="52069"/>
                </a:lnTo>
                <a:lnTo>
                  <a:pt x="30738" y="53339"/>
                </a:lnTo>
                <a:lnTo>
                  <a:pt x="27277" y="53339"/>
                </a:lnTo>
                <a:lnTo>
                  <a:pt x="27357" y="55879"/>
                </a:lnTo>
                <a:lnTo>
                  <a:pt x="27484" y="58419"/>
                </a:lnTo>
                <a:lnTo>
                  <a:pt x="27576" y="60959"/>
                </a:lnTo>
                <a:lnTo>
                  <a:pt x="27696" y="67309"/>
                </a:lnTo>
                <a:lnTo>
                  <a:pt x="27581" y="69849"/>
                </a:lnTo>
                <a:lnTo>
                  <a:pt x="27242" y="73659"/>
                </a:lnTo>
                <a:lnTo>
                  <a:pt x="26771" y="76199"/>
                </a:lnTo>
                <a:lnTo>
                  <a:pt x="26380" y="77469"/>
                </a:lnTo>
                <a:lnTo>
                  <a:pt x="25908" y="80009"/>
                </a:lnTo>
                <a:lnTo>
                  <a:pt x="25356" y="81279"/>
                </a:lnTo>
                <a:lnTo>
                  <a:pt x="24022" y="85089"/>
                </a:lnTo>
                <a:lnTo>
                  <a:pt x="23666" y="86359"/>
                </a:lnTo>
                <a:lnTo>
                  <a:pt x="23229" y="87629"/>
                </a:lnTo>
                <a:lnTo>
                  <a:pt x="22205" y="88899"/>
                </a:lnTo>
                <a:lnTo>
                  <a:pt x="21734" y="90169"/>
                </a:lnTo>
                <a:lnTo>
                  <a:pt x="21113" y="91439"/>
                </a:lnTo>
                <a:lnTo>
                  <a:pt x="20952" y="91439"/>
                </a:lnTo>
                <a:lnTo>
                  <a:pt x="20837" y="92709"/>
                </a:lnTo>
                <a:lnTo>
                  <a:pt x="20917" y="93979"/>
                </a:lnTo>
                <a:lnTo>
                  <a:pt x="21584" y="97789"/>
                </a:lnTo>
                <a:lnTo>
                  <a:pt x="21308" y="100329"/>
                </a:lnTo>
                <a:lnTo>
                  <a:pt x="21665" y="101599"/>
                </a:lnTo>
                <a:lnTo>
                  <a:pt x="21975" y="102869"/>
                </a:lnTo>
                <a:lnTo>
                  <a:pt x="23390" y="111759"/>
                </a:lnTo>
                <a:lnTo>
                  <a:pt x="23746" y="113029"/>
                </a:lnTo>
                <a:lnTo>
                  <a:pt x="23390" y="113029"/>
                </a:lnTo>
                <a:lnTo>
                  <a:pt x="22723" y="114299"/>
                </a:lnTo>
                <a:lnTo>
                  <a:pt x="36879" y="114299"/>
                </a:lnTo>
                <a:lnTo>
                  <a:pt x="37822" y="111759"/>
                </a:lnTo>
                <a:lnTo>
                  <a:pt x="38328" y="111759"/>
                </a:lnTo>
                <a:lnTo>
                  <a:pt x="38880" y="110489"/>
                </a:lnTo>
                <a:lnTo>
                  <a:pt x="39466" y="110489"/>
                </a:lnTo>
                <a:lnTo>
                  <a:pt x="40731" y="109219"/>
                </a:lnTo>
                <a:lnTo>
                  <a:pt x="42146" y="107949"/>
                </a:lnTo>
                <a:lnTo>
                  <a:pt x="43721" y="106679"/>
                </a:lnTo>
                <a:lnTo>
                  <a:pt x="38845" y="106679"/>
                </a:lnTo>
                <a:lnTo>
                  <a:pt x="38880" y="105409"/>
                </a:lnTo>
                <a:lnTo>
                  <a:pt x="39075" y="104139"/>
                </a:lnTo>
                <a:lnTo>
                  <a:pt x="39236" y="104139"/>
                </a:lnTo>
                <a:lnTo>
                  <a:pt x="39742" y="101599"/>
                </a:lnTo>
                <a:lnTo>
                  <a:pt x="40651" y="99059"/>
                </a:lnTo>
                <a:lnTo>
                  <a:pt x="41283" y="97789"/>
                </a:lnTo>
                <a:lnTo>
                  <a:pt x="41628" y="97789"/>
                </a:lnTo>
                <a:lnTo>
                  <a:pt x="42456" y="96519"/>
                </a:lnTo>
                <a:lnTo>
                  <a:pt x="42928" y="96519"/>
                </a:lnTo>
                <a:lnTo>
                  <a:pt x="43399" y="95249"/>
                </a:lnTo>
                <a:lnTo>
                  <a:pt x="41007" y="95249"/>
                </a:lnTo>
                <a:lnTo>
                  <a:pt x="40731" y="93979"/>
                </a:lnTo>
                <a:lnTo>
                  <a:pt x="40375" y="93979"/>
                </a:lnTo>
                <a:lnTo>
                  <a:pt x="39938" y="92709"/>
                </a:lnTo>
                <a:lnTo>
                  <a:pt x="39351" y="88899"/>
                </a:lnTo>
                <a:lnTo>
                  <a:pt x="39190" y="88899"/>
                </a:lnTo>
                <a:lnTo>
                  <a:pt x="39075" y="87629"/>
                </a:lnTo>
                <a:lnTo>
                  <a:pt x="38995" y="82549"/>
                </a:lnTo>
                <a:lnTo>
                  <a:pt x="39627" y="80009"/>
                </a:lnTo>
                <a:lnTo>
                  <a:pt x="39984" y="78739"/>
                </a:lnTo>
                <a:lnTo>
                  <a:pt x="40455" y="74929"/>
                </a:lnTo>
                <a:lnTo>
                  <a:pt x="40530" y="73659"/>
                </a:lnTo>
                <a:lnTo>
                  <a:pt x="40490" y="67309"/>
                </a:lnTo>
                <a:lnTo>
                  <a:pt x="40294" y="66039"/>
                </a:lnTo>
                <a:lnTo>
                  <a:pt x="40409" y="59689"/>
                </a:lnTo>
                <a:lnTo>
                  <a:pt x="40570" y="59689"/>
                </a:lnTo>
                <a:lnTo>
                  <a:pt x="41076" y="57149"/>
                </a:lnTo>
                <a:lnTo>
                  <a:pt x="41398" y="55879"/>
                </a:lnTo>
                <a:lnTo>
                  <a:pt x="42146" y="54609"/>
                </a:lnTo>
                <a:lnTo>
                  <a:pt x="42974" y="53339"/>
                </a:lnTo>
                <a:lnTo>
                  <a:pt x="43917" y="50799"/>
                </a:lnTo>
                <a:lnTo>
                  <a:pt x="46861" y="43179"/>
                </a:lnTo>
                <a:lnTo>
                  <a:pt x="47056" y="41909"/>
                </a:lnTo>
                <a:close/>
              </a:path>
              <a:path w="192404" h="245109">
                <a:moveTo>
                  <a:pt x="69388" y="110489"/>
                </a:moveTo>
                <a:lnTo>
                  <a:pt x="68951" y="111759"/>
                </a:lnTo>
                <a:lnTo>
                  <a:pt x="68721" y="111759"/>
                </a:lnTo>
                <a:lnTo>
                  <a:pt x="68480" y="113029"/>
                </a:lnTo>
                <a:lnTo>
                  <a:pt x="67974" y="114299"/>
                </a:lnTo>
                <a:lnTo>
                  <a:pt x="70492" y="114299"/>
                </a:lnTo>
                <a:lnTo>
                  <a:pt x="69975" y="113029"/>
                </a:lnTo>
                <a:lnTo>
                  <a:pt x="69388" y="110489"/>
                </a:lnTo>
                <a:close/>
              </a:path>
              <a:path w="192404" h="245109">
                <a:moveTo>
                  <a:pt x="75242" y="113029"/>
                </a:moveTo>
                <a:lnTo>
                  <a:pt x="74506" y="113029"/>
                </a:lnTo>
                <a:lnTo>
                  <a:pt x="74069" y="114299"/>
                </a:lnTo>
                <a:lnTo>
                  <a:pt x="75874" y="114299"/>
                </a:lnTo>
                <a:lnTo>
                  <a:pt x="75242" y="113029"/>
                </a:lnTo>
                <a:close/>
              </a:path>
              <a:path w="192404" h="245109">
                <a:moveTo>
                  <a:pt x="64237" y="107949"/>
                </a:moveTo>
                <a:lnTo>
                  <a:pt x="65226" y="110489"/>
                </a:lnTo>
                <a:lnTo>
                  <a:pt x="65367" y="110609"/>
                </a:lnTo>
                <a:lnTo>
                  <a:pt x="65030" y="109219"/>
                </a:lnTo>
                <a:lnTo>
                  <a:pt x="64237" y="107949"/>
                </a:lnTo>
                <a:close/>
              </a:path>
              <a:path w="192404" h="245109">
                <a:moveTo>
                  <a:pt x="48988" y="100329"/>
                </a:moveTo>
                <a:lnTo>
                  <a:pt x="43399" y="100329"/>
                </a:lnTo>
                <a:lnTo>
                  <a:pt x="42732" y="101599"/>
                </a:lnTo>
                <a:lnTo>
                  <a:pt x="41237" y="102869"/>
                </a:lnTo>
                <a:lnTo>
                  <a:pt x="39662" y="105409"/>
                </a:lnTo>
                <a:lnTo>
                  <a:pt x="38845" y="106679"/>
                </a:lnTo>
                <a:lnTo>
                  <a:pt x="44538" y="106679"/>
                </a:lnTo>
                <a:lnTo>
                  <a:pt x="45412" y="105409"/>
                </a:lnTo>
                <a:lnTo>
                  <a:pt x="50322" y="105409"/>
                </a:lnTo>
                <a:lnTo>
                  <a:pt x="49966" y="104139"/>
                </a:lnTo>
                <a:lnTo>
                  <a:pt x="49655" y="102869"/>
                </a:lnTo>
                <a:lnTo>
                  <a:pt x="49460" y="101599"/>
                </a:lnTo>
                <a:lnTo>
                  <a:pt x="48988" y="100329"/>
                </a:lnTo>
                <a:close/>
              </a:path>
              <a:path w="192404" h="245109">
                <a:moveTo>
                  <a:pt x="47171" y="97789"/>
                </a:moveTo>
                <a:lnTo>
                  <a:pt x="47022" y="97789"/>
                </a:lnTo>
                <a:lnTo>
                  <a:pt x="46504" y="99059"/>
                </a:lnTo>
                <a:lnTo>
                  <a:pt x="44664" y="100329"/>
                </a:lnTo>
                <a:lnTo>
                  <a:pt x="48712" y="100329"/>
                </a:lnTo>
                <a:lnTo>
                  <a:pt x="47999" y="99059"/>
                </a:lnTo>
                <a:lnTo>
                  <a:pt x="47608" y="99059"/>
                </a:lnTo>
                <a:lnTo>
                  <a:pt x="47171" y="97789"/>
                </a:lnTo>
                <a:close/>
              </a:path>
              <a:path w="192404" h="245109">
                <a:moveTo>
                  <a:pt x="130176" y="91440"/>
                </a:moveTo>
                <a:lnTo>
                  <a:pt x="126519" y="91440"/>
                </a:lnTo>
                <a:lnTo>
                  <a:pt x="126438" y="92710"/>
                </a:lnTo>
                <a:lnTo>
                  <a:pt x="126795" y="92710"/>
                </a:lnTo>
                <a:lnTo>
                  <a:pt x="126944" y="93980"/>
                </a:lnTo>
                <a:lnTo>
                  <a:pt x="129026" y="93980"/>
                </a:lnTo>
                <a:lnTo>
                  <a:pt x="129233" y="95250"/>
                </a:lnTo>
                <a:lnTo>
                  <a:pt x="130486" y="95250"/>
                </a:lnTo>
                <a:lnTo>
                  <a:pt x="131981" y="96520"/>
                </a:lnTo>
                <a:lnTo>
                  <a:pt x="132062" y="99060"/>
                </a:lnTo>
                <a:lnTo>
                  <a:pt x="139444" y="99060"/>
                </a:lnTo>
                <a:lnTo>
                  <a:pt x="135914" y="96520"/>
                </a:lnTo>
                <a:lnTo>
                  <a:pt x="132142" y="92710"/>
                </a:lnTo>
                <a:lnTo>
                  <a:pt x="130176" y="91440"/>
                </a:lnTo>
                <a:close/>
              </a:path>
              <a:path w="192404" h="245109">
                <a:moveTo>
                  <a:pt x="46976" y="90169"/>
                </a:moveTo>
                <a:lnTo>
                  <a:pt x="45090" y="90169"/>
                </a:lnTo>
                <a:lnTo>
                  <a:pt x="43319" y="92709"/>
                </a:lnTo>
                <a:lnTo>
                  <a:pt x="41122" y="95249"/>
                </a:lnTo>
                <a:lnTo>
                  <a:pt x="44503" y="95249"/>
                </a:lnTo>
                <a:lnTo>
                  <a:pt x="45136" y="93979"/>
                </a:lnTo>
                <a:lnTo>
                  <a:pt x="48045" y="93979"/>
                </a:lnTo>
                <a:lnTo>
                  <a:pt x="47413" y="91439"/>
                </a:lnTo>
                <a:lnTo>
                  <a:pt x="47171" y="91439"/>
                </a:lnTo>
                <a:lnTo>
                  <a:pt x="46976" y="90169"/>
                </a:lnTo>
                <a:close/>
              </a:path>
              <a:path w="192404" h="245109">
                <a:moveTo>
                  <a:pt x="107245" y="92710"/>
                </a:moveTo>
                <a:lnTo>
                  <a:pt x="80359" y="92709"/>
                </a:lnTo>
                <a:lnTo>
                  <a:pt x="83027" y="93979"/>
                </a:lnTo>
                <a:lnTo>
                  <a:pt x="105486" y="93980"/>
                </a:lnTo>
                <a:lnTo>
                  <a:pt x="107245" y="92710"/>
                </a:lnTo>
                <a:close/>
              </a:path>
              <a:path w="192404" h="245109">
                <a:moveTo>
                  <a:pt x="82797" y="91439"/>
                </a:moveTo>
                <a:lnTo>
                  <a:pt x="74299" y="91439"/>
                </a:lnTo>
                <a:lnTo>
                  <a:pt x="76817" y="92709"/>
                </a:lnTo>
                <a:lnTo>
                  <a:pt x="85821" y="92709"/>
                </a:lnTo>
                <a:lnTo>
                  <a:pt x="82797" y="91439"/>
                </a:lnTo>
                <a:close/>
              </a:path>
              <a:path w="192404" h="245109">
                <a:moveTo>
                  <a:pt x="114364" y="91440"/>
                </a:moveTo>
                <a:lnTo>
                  <a:pt x="104336" y="91440"/>
                </a:lnTo>
                <a:lnTo>
                  <a:pt x="103002" y="92710"/>
                </a:lnTo>
                <a:lnTo>
                  <a:pt x="112593" y="92710"/>
                </a:lnTo>
                <a:lnTo>
                  <a:pt x="114364" y="91440"/>
                </a:lnTo>
                <a:close/>
              </a:path>
              <a:path w="192404" h="245109">
                <a:moveTo>
                  <a:pt x="76817" y="90169"/>
                </a:moveTo>
                <a:lnTo>
                  <a:pt x="62868" y="90169"/>
                </a:lnTo>
                <a:lnTo>
                  <a:pt x="64904" y="91439"/>
                </a:lnTo>
                <a:lnTo>
                  <a:pt x="80796" y="91439"/>
                </a:lnTo>
                <a:lnTo>
                  <a:pt x="76817" y="90169"/>
                </a:lnTo>
                <a:close/>
              </a:path>
              <a:path w="192404" h="245109">
                <a:moveTo>
                  <a:pt x="117940" y="90170"/>
                </a:moveTo>
                <a:lnTo>
                  <a:pt x="110868" y="90170"/>
                </a:lnTo>
                <a:lnTo>
                  <a:pt x="108234" y="91440"/>
                </a:lnTo>
                <a:lnTo>
                  <a:pt x="116181" y="91440"/>
                </a:lnTo>
                <a:lnTo>
                  <a:pt x="117940" y="90170"/>
                </a:lnTo>
                <a:close/>
              </a:path>
              <a:path w="192404" h="245109">
                <a:moveTo>
                  <a:pt x="124426" y="88900"/>
                </a:moveTo>
                <a:lnTo>
                  <a:pt x="120504" y="88900"/>
                </a:lnTo>
                <a:lnTo>
                  <a:pt x="121321" y="90170"/>
                </a:lnTo>
                <a:lnTo>
                  <a:pt x="123011" y="90170"/>
                </a:lnTo>
                <a:lnTo>
                  <a:pt x="122942" y="91440"/>
                </a:lnTo>
                <a:lnTo>
                  <a:pt x="128209" y="91440"/>
                </a:lnTo>
                <a:lnTo>
                  <a:pt x="126358" y="90170"/>
                </a:lnTo>
                <a:lnTo>
                  <a:pt x="124426" y="88900"/>
                </a:lnTo>
                <a:close/>
              </a:path>
              <a:path w="192404" h="245109">
                <a:moveTo>
                  <a:pt x="46780" y="88899"/>
                </a:moveTo>
                <a:lnTo>
                  <a:pt x="46309" y="88899"/>
                </a:lnTo>
                <a:lnTo>
                  <a:pt x="45803" y="90169"/>
                </a:lnTo>
                <a:lnTo>
                  <a:pt x="46826" y="90169"/>
                </a:lnTo>
                <a:lnTo>
                  <a:pt x="46780" y="88899"/>
                </a:lnTo>
                <a:close/>
              </a:path>
              <a:path w="192404" h="245109">
                <a:moveTo>
                  <a:pt x="68917" y="87629"/>
                </a:moveTo>
                <a:lnTo>
                  <a:pt x="52323" y="87629"/>
                </a:lnTo>
                <a:lnTo>
                  <a:pt x="51656" y="88899"/>
                </a:lnTo>
                <a:lnTo>
                  <a:pt x="51932" y="90169"/>
                </a:lnTo>
                <a:lnTo>
                  <a:pt x="74851" y="90169"/>
                </a:lnTo>
                <a:lnTo>
                  <a:pt x="72884" y="88899"/>
                </a:lnTo>
                <a:lnTo>
                  <a:pt x="68917" y="87629"/>
                </a:lnTo>
                <a:close/>
              </a:path>
              <a:path w="192404" h="245109">
                <a:moveTo>
                  <a:pt x="120504" y="88900"/>
                </a:moveTo>
                <a:lnTo>
                  <a:pt x="115744" y="88900"/>
                </a:lnTo>
                <a:lnTo>
                  <a:pt x="112121" y="90170"/>
                </a:lnTo>
                <a:lnTo>
                  <a:pt x="120102" y="90170"/>
                </a:lnTo>
                <a:lnTo>
                  <a:pt x="120504" y="88900"/>
                </a:lnTo>
                <a:close/>
              </a:path>
              <a:path w="192404" h="245109">
                <a:moveTo>
                  <a:pt x="56256" y="86359"/>
                </a:moveTo>
                <a:lnTo>
                  <a:pt x="53231" y="86359"/>
                </a:lnTo>
                <a:lnTo>
                  <a:pt x="52840" y="87629"/>
                </a:lnTo>
                <a:lnTo>
                  <a:pt x="56612" y="87629"/>
                </a:lnTo>
                <a:lnTo>
                  <a:pt x="56256" y="86359"/>
                </a:lnTo>
                <a:close/>
              </a:path>
              <a:path w="192404" h="245109">
                <a:moveTo>
                  <a:pt x="50759" y="49529"/>
                </a:moveTo>
                <a:lnTo>
                  <a:pt x="49414" y="49529"/>
                </a:lnTo>
                <a:lnTo>
                  <a:pt x="49494" y="53339"/>
                </a:lnTo>
                <a:lnTo>
                  <a:pt x="49299" y="53339"/>
                </a:lnTo>
                <a:lnTo>
                  <a:pt x="48586" y="55879"/>
                </a:lnTo>
                <a:lnTo>
                  <a:pt x="48471" y="57149"/>
                </a:lnTo>
                <a:lnTo>
                  <a:pt x="48747" y="58419"/>
                </a:lnTo>
                <a:lnTo>
                  <a:pt x="50011" y="58419"/>
                </a:lnTo>
                <a:lnTo>
                  <a:pt x="50011" y="60959"/>
                </a:lnTo>
                <a:lnTo>
                  <a:pt x="49655" y="63499"/>
                </a:lnTo>
                <a:lnTo>
                  <a:pt x="49264" y="64769"/>
                </a:lnTo>
                <a:lnTo>
                  <a:pt x="48908" y="66039"/>
                </a:lnTo>
                <a:lnTo>
                  <a:pt x="48793" y="67309"/>
                </a:lnTo>
                <a:lnTo>
                  <a:pt x="49138" y="67309"/>
                </a:lnTo>
                <a:lnTo>
                  <a:pt x="49540" y="68579"/>
                </a:lnTo>
                <a:lnTo>
                  <a:pt x="50678" y="68579"/>
                </a:lnTo>
                <a:lnTo>
                  <a:pt x="50632" y="71119"/>
                </a:lnTo>
                <a:lnTo>
                  <a:pt x="50437" y="71119"/>
                </a:lnTo>
                <a:lnTo>
                  <a:pt x="50276" y="72389"/>
                </a:lnTo>
                <a:lnTo>
                  <a:pt x="49770" y="72389"/>
                </a:lnTo>
                <a:lnTo>
                  <a:pt x="49414" y="73659"/>
                </a:lnTo>
                <a:lnTo>
                  <a:pt x="48390" y="73659"/>
                </a:lnTo>
                <a:lnTo>
                  <a:pt x="48390" y="74929"/>
                </a:lnTo>
                <a:lnTo>
                  <a:pt x="48712" y="74929"/>
                </a:lnTo>
                <a:lnTo>
                  <a:pt x="48908" y="76199"/>
                </a:lnTo>
                <a:lnTo>
                  <a:pt x="51897" y="76199"/>
                </a:lnTo>
                <a:lnTo>
                  <a:pt x="51736" y="77469"/>
                </a:lnTo>
                <a:lnTo>
                  <a:pt x="51150" y="77469"/>
                </a:lnTo>
                <a:lnTo>
                  <a:pt x="50598" y="78739"/>
                </a:lnTo>
                <a:lnTo>
                  <a:pt x="50276" y="78739"/>
                </a:lnTo>
                <a:lnTo>
                  <a:pt x="49460" y="80009"/>
                </a:lnTo>
                <a:lnTo>
                  <a:pt x="49736" y="80009"/>
                </a:lnTo>
                <a:lnTo>
                  <a:pt x="50356" y="81279"/>
                </a:lnTo>
                <a:lnTo>
                  <a:pt x="51265" y="81279"/>
                </a:lnTo>
                <a:lnTo>
                  <a:pt x="52449" y="82549"/>
                </a:lnTo>
                <a:lnTo>
                  <a:pt x="51495" y="82549"/>
                </a:lnTo>
                <a:lnTo>
                  <a:pt x="51023" y="83819"/>
                </a:lnTo>
                <a:lnTo>
                  <a:pt x="50517" y="83819"/>
                </a:lnTo>
                <a:lnTo>
                  <a:pt x="49931" y="85089"/>
                </a:lnTo>
                <a:lnTo>
                  <a:pt x="53933" y="85089"/>
                </a:lnTo>
                <a:lnTo>
                  <a:pt x="53542" y="86359"/>
                </a:lnTo>
                <a:lnTo>
                  <a:pt x="55945" y="86359"/>
                </a:lnTo>
                <a:lnTo>
                  <a:pt x="55669" y="85089"/>
                </a:lnTo>
                <a:lnTo>
                  <a:pt x="55198" y="83819"/>
                </a:lnTo>
                <a:lnTo>
                  <a:pt x="54726" y="81279"/>
                </a:lnTo>
                <a:lnTo>
                  <a:pt x="54450" y="80009"/>
                </a:lnTo>
                <a:lnTo>
                  <a:pt x="54209" y="78739"/>
                </a:lnTo>
                <a:lnTo>
                  <a:pt x="53312" y="74929"/>
                </a:lnTo>
                <a:lnTo>
                  <a:pt x="53036" y="73659"/>
                </a:lnTo>
                <a:lnTo>
                  <a:pt x="52794" y="72389"/>
                </a:lnTo>
                <a:lnTo>
                  <a:pt x="51932" y="64769"/>
                </a:lnTo>
                <a:lnTo>
                  <a:pt x="51265" y="55879"/>
                </a:lnTo>
                <a:lnTo>
                  <a:pt x="51023" y="53339"/>
                </a:lnTo>
                <a:lnTo>
                  <a:pt x="50759" y="49529"/>
                </a:lnTo>
                <a:close/>
              </a:path>
              <a:path w="192404" h="245109">
                <a:moveTo>
                  <a:pt x="31612" y="46989"/>
                </a:moveTo>
                <a:lnTo>
                  <a:pt x="17260" y="46989"/>
                </a:lnTo>
                <a:lnTo>
                  <a:pt x="16433" y="49529"/>
                </a:lnTo>
                <a:lnTo>
                  <a:pt x="14823" y="52069"/>
                </a:lnTo>
                <a:lnTo>
                  <a:pt x="13477" y="53339"/>
                </a:lnTo>
                <a:lnTo>
                  <a:pt x="13006" y="53339"/>
                </a:lnTo>
                <a:lnTo>
                  <a:pt x="11994" y="54609"/>
                </a:lnTo>
                <a:lnTo>
                  <a:pt x="10890" y="55879"/>
                </a:lnTo>
                <a:lnTo>
                  <a:pt x="10257" y="57149"/>
                </a:lnTo>
                <a:lnTo>
                  <a:pt x="12385" y="57149"/>
                </a:lnTo>
                <a:lnTo>
                  <a:pt x="12776" y="55879"/>
                </a:lnTo>
                <a:lnTo>
                  <a:pt x="14386" y="55879"/>
                </a:lnTo>
                <a:lnTo>
                  <a:pt x="16594" y="53339"/>
                </a:lnTo>
                <a:lnTo>
                  <a:pt x="17456" y="52069"/>
                </a:lnTo>
                <a:lnTo>
                  <a:pt x="18675" y="52069"/>
                </a:lnTo>
                <a:lnTo>
                  <a:pt x="19572" y="50799"/>
                </a:lnTo>
                <a:lnTo>
                  <a:pt x="21423" y="50799"/>
                </a:lnTo>
                <a:lnTo>
                  <a:pt x="23309" y="49529"/>
                </a:lnTo>
                <a:lnTo>
                  <a:pt x="26184" y="49529"/>
                </a:lnTo>
                <a:lnTo>
                  <a:pt x="28070" y="48259"/>
                </a:lnTo>
                <a:lnTo>
                  <a:pt x="30784" y="48259"/>
                </a:lnTo>
                <a:lnTo>
                  <a:pt x="31612" y="46989"/>
                </a:lnTo>
                <a:close/>
              </a:path>
              <a:path w="192404" h="245109">
                <a:moveTo>
                  <a:pt x="7934" y="50799"/>
                </a:moveTo>
                <a:lnTo>
                  <a:pt x="701" y="50799"/>
                </a:lnTo>
                <a:lnTo>
                  <a:pt x="1218" y="52069"/>
                </a:lnTo>
                <a:lnTo>
                  <a:pt x="7233" y="52069"/>
                </a:lnTo>
                <a:lnTo>
                  <a:pt x="7934" y="50799"/>
                </a:lnTo>
                <a:close/>
              </a:path>
              <a:path w="192404" h="245109">
                <a:moveTo>
                  <a:pt x="11913" y="48259"/>
                </a:moveTo>
                <a:lnTo>
                  <a:pt x="1172" y="48259"/>
                </a:lnTo>
                <a:lnTo>
                  <a:pt x="356" y="49529"/>
                </a:lnTo>
                <a:lnTo>
                  <a:pt x="34" y="49529"/>
                </a:lnTo>
                <a:lnTo>
                  <a:pt x="0" y="50799"/>
                </a:lnTo>
                <a:lnTo>
                  <a:pt x="8647" y="50799"/>
                </a:lnTo>
                <a:lnTo>
                  <a:pt x="9981" y="49529"/>
                </a:lnTo>
                <a:lnTo>
                  <a:pt x="11913" y="48259"/>
                </a:lnTo>
                <a:close/>
              </a:path>
              <a:path w="192404" h="245109">
                <a:moveTo>
                  <a:pt x="49494" y="41909"/>
                </a:moveTo>
                <a:lnTo>
                  <a:pt x="47378" y="41909"/>
                </a:lnTo>
                <a:lnTo>
                  <a:pt x="47608" y="43179"/>
                </a:lnTo>
                <a:lnTo>
                  <a:pt x="47804" y="43179"/>
                </a:lnTo>
                <a:lnTo>
                  <a:pt x="47965" y="44449"/>
                </a:lnTo>
                <a:lnTo>
                  <a:pt x="48080" y="45719"/>
                </a:lnTo>
                <a:lnTo>
                  <a:pt x="47884" y="46989"/>
                </a:lnTo>
                <a:lnTo>
                  <a:pt x="47689" y="46989"/>
                </a:lnTo>
                <a:lnTo>
                  <a:pt x="47447" y="48259"/>
                </a:lnTo>
                <a:lnTo>
                  <a:pt x="47137" y="48259"/>
                </a:lnTo>
                <a:lnTo>
                  <a:pt x="47137" y="50799"/>
                </a:lnTo>
                <a:lnTo>
                  <a:pt x="48793" y="50799"/>
                </a:lnTo>
                <a:lnTo>
                  <a:pt x="49264" y="49529"/>
                </a:lnTo>
                <a:lnTo>
                  <a:pt x="50759" y="49529"/>
                </a:lnTo>
                <a:lnTo>
                  <a:pt x="50437" y="46989"/>
                </a:lnTo>
                <a:lnTo>
                  <a:pt x="50241" y="45719"/>
                </a:lnTo>
                <a:lnTo>
                  <a:pt x="49770" y="43179"/>
                </a:lnTo>
                <a:lnTo>
                  <a:pt x="49494" y="41909"/>
                </a:lnTo>
                <a:close/>
              </a:path>
              <a:path w="192404" h="245109">
                <a:moveTo>
                  <a:pt x="35660" y="43179"/>
                </a:moveTo>
                <a:lnTo>
                  <a:pt x="6048" y="43179"/>
                </a:lnTo>
                <a:lnTo>
                  <a:pt x="5853" y="44449"/>
                </a:lnTo>
                <a:lnTo>
                  <a:pt x="5105" y="45719"/>
                </a:lnTo>
                <a:lnTo>
                  <a:pt x="2863" y="46989"/>
                </a:lnTo>
                <a:lnTo>
                  <a:pt x="1724" y="48259"/>
                </a:lnTo>
                <a:lnTo>
                  <a:pt x="14305" y="48259"/>
                </a:lnTo>
                <a:lnTo>
                  <a:pt x="15490" y="46989"/>
                </a:lnTo>
                <a:lnTo>
                  <a:pt x="32866" y="46989"/>
                </a:lnTo>
                <a:lnTo>
                  <a:pt x="33532" y="45719"/>
                </a:lnTo>
                <a:lnTo>
                  <a:pt x="33808" y="45719"/>
                </a:lnTo>
                <a:lnTo>
                  <a:pt x="34280" y="44449"/>
                </a:lnTo>
                <a:lnTo>
                  <a:pt x="35027" y="44449"/>
                </a:lnTo>
                <a:lnTo>
                  <a:pt x="35660" y="43179"/>
                </a:lnTo>
                <a:close/>
              </a:path>
              <a:path w="192404" h="245109">
                <a:moveTo>
                  <a:pt x="45251" y="21589"/>
                </a:moveTo>
                <a:lnTo>
                  <a:pt x="14110" y="21589"/>
                </a:lnTo>
                <a:lnTo>
                  <a:pt x="13753" y="22859"/>
                </a:lnTo>
                <a:lnTo>
                  <a:pt x="13052" y="24129"/>
                </a:lnTo>
                <a:lnTo>
                  <a:pt x="12534" y="26669"/>
                </a:lnTo>
                <a:lnTo>
                  <a:pt x="11718" y="27939"/>
                </a:lnTo>
                <a:lnTo>
                  <a:pt x="10338" y="30479"/>
                </a:lnTo>
                <a:lnTo>
                  <a:pt x="8923" y="33019"/>
                </a:lnTo>
                <a:lnTo>
                  <a:pt x="8337" y="34289"/>
                </a:lnTo>
                <a:lnTo>
                  <a:pt x="5623" y="36829"/>
                </a:lnTo>
                <a:lnTo>
                  <a:pt x="2748" y="39369"/>
                </a:lnTo>
                <a:lnTo>
                  <a:pt x="1368" y="41909"/>
                </a:lnTo>
                <a:lnTo>
                  <a:pt x="149" y="43179"/>
                </a:lnTo>
                <a:lnTo>
                  <a:pt x="36522" y="43179"/>
                </a:lnTo>
                <a:lnTo>
                  <a:pt x="37074" y="41909"/>
                </a:lnTo>
                <a:lnTo>
                  <a:pt x="49494" y="41909"/>
                </a:lnTo>
                <a:lnTo>
                  <a:pt x="49218" y="40639"/>
                </a:lnTo>
                <a:lnTo>
                  <a:pt x="48517" y="36829"/>
                </a:lnTo>
                <a:lnTo>
                  <a:pt x="47643" y="35559"/>
                </a:lnTo>
                <a:lnTo>
                  <a:pt x="47137" y="34289"/>
                </a:lnTo>
                <a:lnTo>
                  <a:pt x="45481" y="30479"/>
                </a:lnTo>
                <a:lnTo>
                  <a:pt x="43721" y="27939"/>
                </a:lnTo>
                <a:lnTo>
                  <a:pt x="43089" y="26669"/>
                </a:lnTo>
                <a:lnTo>
                  <a:pt x="42422" y="26669"/>
                </a:lnTo>
                <a:lnTo>
                  <a:pt x="41789" y="25399"/>
                </a:lnTo>
                <a:lnTo>
                  <a:pt x="41122" y="25399"/>
                </a:lnTo>
                <a:lnTo>
                  <a:pt x="42698" y="24129"/>
                </a:lnTo>
                <a:lnTo>
                  <a:pt x="44388" y="22859"/>
                </a:lnTo>
                <a:lnTo>
                  <a:pt x="45251" y="21589"/>
                </a:lnTo>
                <a:close/>
              </a:path>
              <a:path w="192404" h="245109">
                <a:moveTo>
                  <a:pt x="36476" y="17779"/>
                </a:moveTo>
                <a:lnTo>
                  <a:pt x="17812" y="17779"/>
                </a:lnTo>
                <a:lnTo>
                  <a:pt x="17214" y="19049"/>
                </a:lnTo>
                <a:lnTo>
                  <a:pt x="15800" y="20319"/>
                </a:lnTo>
                <a:lnTo>
                  <a:pt x="15099" y="20319"/>
                </a:lnTo>
                <a:lnTo>
                  <a:pt x="14305" y="21589"/>
                </a:lnTo>
                <a:lnTo>
                  <a:pt x="39788" y="21589"/>
                </a:lnTo>
                <a:lnTo>
                  <a:pt x="39156" y="20319"/>
                </a:lnTo>
                <a:lnTo>
                  <a:pt x="38799" y="19049"/>
                </a:lnTo>
                <a:lnTo>
                  <a:pt x="37500" y="19049"/>
                </a:lnTo>
                <a:lnTo>
                  <a:pt x="36476" y="17779"/>
                </a:lnTo>
                <a:close/>
              </a:path>
              <a:path w="192404" h="245109">
                <a:moveTo>
                  <a:pt x="64789" y="1270"/>
                </a:moveTo>
                <a:lnTo>
                  <a:pt x="61408" y="1269"/>
                </a:lnTo>
                <a:lnTo>
                  <a:pt x="59637" y="2539"/>
                </a:lnTo>
                <a:lnTo>
                  <a:pt x="57164" y="3809"/>
                </a:lnTo>
                <a:lnTo>
                  <a:pt x="55589" y="5079"/>
                </a:lnTo>
                <a:lnTo>
                  <a:pt x="54807" y="6349"/>
                </a:lnTo>
                <a:lnTo>
                  <a:pt x="52564" y="7619"/>
                </a:lnTo>
                <a:lnTo>
                  <a:pt x="51104" y="10159"/>
                </a:lnTo>
                <a:lnTo>
                  <a:pt x="44112" y="16509"/>
                </a:lnTo>
                <a:lnTo>
                  <a:pt x="42698" y="19049"/>
                </a:lnTo>
                <a:lnTo>
                  <a:pt x="41985" y="19049"/>
                </a:lnTo>
                <a:lnTo>
                  <a:pt x="39788" y="21589"/>
                </a:lnTo>
                <a:lnTo>
                  <a:pt x="46113" y="21589"/>
                </a:lnTo>
                <a:lnTo>
                  <a:pt x="47919" y="20319"/>
                </a:lnTo>
                <a:lnTo>
                  <a:pt x="55474" y="17779"/>
                </a:lnTo>
                <a:lnTo>
                  <a:pt x="56578" y="16509"/>
                </a:lnTo>
                <a:lnTo>
                  <a:pt x="58533" y="16509"/>
                </a:lnTo>
                <a:lnTo>
                  <a:pt x="59798" y="15239"/>
                </a:lnTo>
                <a:lnTo>
                  <a:pt x="60499" y="13969"/>
                </a:lnTo>
                <a:lnTo>
                  <a:pt x="61442" y="13969"/>
                </a:lnTo>
                <a:lnTo>
                  <a:pt x="61994" y="12699"/>
                </a:lnTo>
                <a:lnTo>
                  <a:pt x="62466" y="11429"/>
                </a:lnTo>
                <a:lnTo>
                  <a:pt x="62903" y="11429"/>
                </a:lnTo>
                <a:lnTo>
                  <a:pt x="63259" y="10159"/>
                </a:lnTo>
                <a:lnTo>
                  <a:pt x="63570" y="8889"/>
                </a:lnTo>
                <a:lnTo>
                  <a:pt x="63846" y="7619"/>
                </a:lnTo>
                <a:lnTo>
                  <a:pt x="64087" y="6349"/>
                </a:lnTo>
                <a:lnTo>
                  <a:pt x="64283" y="5079"/>
                </a:lnTo>
                <a:lnTo>
                  <a:pt x="64789" y="1270"/>
                </a:lnTo>
                <a:close/>
              </a:path>
              <a:path w="192404" h="245109">
                <a:moveTo>
                  <a:pt x="29795" y="16509"/>
                </a:moveTo>
                <a:lnTo>
                  <a:pt x="19457" y="16509"/>
                </a:lnTo>
                <a:lnTo>
                  <a:pt x="19146" y="17779"/>
                </a:lnTo>
                <a:lnTo>
                  <a:pt x="30738" y="17779"/>
                </a:lnTo>
                <a:lnTo>
                  <a:pt x="29795" y="16509"/>
                </a:lnTo>
                <a:close/>
              </a:path>
              <a:path w="192404" h="245109">
                <a:moveTo>
                  <a:pt x="29370" y="15239"/>
                </a:moveTo>
                <a:lnTo>
                  <a:pt x="21262" y="15239"/>
                </a:lnTo>
                <a:lnTo>
                  <a:pt x="20400" y="16509"/>
                </a:lnTo>
                <a:lnTo>
                  <a:pt x="29209" y="16509"/>
                </a:lnTo>
                <a:lnTo>
                  <a:pt x="29370" y="15239"/>
                </a:lnTo>
                <a:close/>
              </a:path>
              <a:path w="192404" h="245109">
                <a:moveTo>
                  <a:pt x="64513" y="0"/>
                </a:moveTo>
                <a:lnTo>
                  <a:pt x="63259" y="0"/>
                </a:lnTo>
                <a:lnTo>
                  <a:pt x="62316" y="1269"/>
                </a:lnTo>
                <a:lnTo>
                  <a:pt x="64674" y="1270"/>
                </a:lnTo>
                <a:lnTo>
                  <a:pt x="64513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4578" y="289729"/>
            <a:ext cx="36195" cy="37465"/>
          </a:xfrm>
          <a:custGeom>
            <a:avLst/>
            <a:gdLst/>
            <a:ahLst/>
            <a:cxnLst/>
            <a:rect l="l" t="t" r="r" b="b"/>
            <a:pathLst>
              <a:path w="36195" h="37464">
                <a:moveTo>
                  <a:pt x="23597" y="0"/>
                </a:moveTo>
                <a:lnTo>
                  <a:pt x="20055" y="1568"/>
                </a:lnTo>
                <a:lnTo>
                  <a:pt x="19376" y="2187"/>
                </a:lnTo>
                <a:lnTo>
                  <a:pt x="12500" y="11544"/>
                </a:lnTo>
                <a:lnTo>
                  <a:pt x="11683" y="13662"/>
                </a:lnTo>
                <a:lnTo>
                  <a:pt x="2653" y="25092"/>
                </a:lnTo>
                <a:lnTo>
                  <a:pt x="1333" y="26581"/>
                </a:lnTo>
                <a:lnTo>
                  <a:pt x="114" y="28070"/>
                </a:lnTo>
                <a:lnTo>
                  <a:pt x="6094" y="28070"/>
                </a:lnTo>
                <a:lnTo>
                  <a:pt x="5818" y="29719"/>
                </a:lnTo>
                <a:lnTo>
                  <a:pt x="4806" y="30498"/>
                </a:lnTo>
                <a:lnTo>
                  <a:pt x="2828" y="31952"/>
                </a:lnTo>
                <a:lnTo>
                  <a:pt x="1567" y="33040"/>
                </a:lnTo>
                <a:lnTo>
                  <a:pt x="1138" y="33441"/>
                </a:lnTo>
                <a:lnTo>
                  <a:pt x="321" y="34414"/>
                </a:lnTo>
                <a:lnTo>
                  <a:pt x="80" y="34884"/>
                </a:lnTo>
                <a:lnTo>
                  <a:pt x="0" y="35743"/>
                </a:lnTo>
                <a:lnTo>
                  <a:pt x="118" y="35983"/>
                </a:lnTo>
                <a:lnTo>
                  <a:pt x="4243" y="37152"/>
                </a:lnTo>
                <a:lnTo>
                  <a:pt x="5542" y="37003"/>
                </a:lnTo>
                <a:lnTo>
                  <a:pt x="11879" y="33945"/>
                </a:lnTo>
                <a:lnTo>
                  <a:pt x="12546" y="33590"/>
                </a:lnTo>
                <a:lnTo>
                  <a:pt x="13213" y="33281"/>
                </a:lnTo>
                <a:lnTo>
                  <a:pt x="14271" y="32891"/>
                </a:lnTo>
                <a:lnTo>
                  <a:pt x="15455" y="32651"/>
                </a:lnTo>
                <a:lnTo>
                  <a:pt x="15846" y="32651"/>
                </a:lnTo>
                <a:lnTo>
                  <a:pt x="16283" y="32616"/>
                </a:lnTo>
                <a:lnTo>
                  <a:pt x="19274" y="32616"/>
                </a:lnTo>
                <a:lnTo>
                  <a:pt x="18916" y="32342"/>
                </a:lnTo>
                <a:lnTo>
                  <a:pt x="18514" y="31906"/>
                </a:lnTo>
                <a:lnTo>
                  <a:pt x="18203" y="31517"/>
                </a:lnTo>
                <a:lnTo>
                  <a:pt x="17973" y="31162"/>
                </a:lnTo>
                <a:lnTo>
                  <a:pt x="17617" y="30383"/>
                </a:lnTo>
                <a:lnTo>
                  <a:pt x="21699" y="30383"/>
                </a:lnTo>
                <a:lnTo>
                  <a:pt x="22493" y="30188"/>
                </a:lnTo>
                <a:lnTo>
                  <a:pt x="22688" y="30108"/>
                </a:lnTo>
                <a:lnTo>
                  <a:pt x="22251" y="29089"/>
                </a:lnTo>
                <a:lnTo>
                  <a:pt x="22136" y="28654"/>
                </a:lnTo>
                <a:lnTo>
                  <a:pt x="22136" y="27566"/>
                </a:lnTo>
                <a:lnTo>
                  <a:pt x="23597" y="27211"/>
                </a:lnTo>
                <a:lnTo>
                  <a:pt x="24183" y="27016"/>
                </a:lnTo>
                <a:lnTo>
                  <a:pt x="25678" y="26432"/>
                </a:lnTo>
                <a:lnTo>
                  <a:pt x="25437" y="25962"/>
                </a:lnTo>
                <a:lnTo>
                  <a:pt x="25552" y="24978"/>
                </a:lnTo>
                <a:lnTo>
                  <a:pt x="25908" y="24703"/>
                </a:lnTo>
                <a:lnTo>
                  <a:pt x="26104" y="24588"/>
                </a:lnTo>
                <a:lnTo>
                  <a:pt x="26575" y="24542"/>
                </a:lnTo>
                <a:lnTo>
                  <a:pt x="26978" y="24474"/>
                </a:lnTo>
                <a:lnTo>
                  <a:pt x="27288" y="24393"/>
                </a:lnTo>
                <a:lnTo>
                  <a:pt x="27679" y="24199"/>
                </a:lnTo>
                <a:lnTo>
                  <a:pt x="27679" y="23489"/>
                </a:lnTo>
                <a:lnTo>
                  <a:pt x="27518" y="23328"/>
                </a:lnTo>
                <a:lnTo>
                  <a:pt x="28231" y="22905"/>
                </a:lnTo>
                <a:lnTo>
                  <a:pt x="34280" y="12334"/>
                </a:lnTo>
                <a:lnTo>
                  <a:pt x="34130" y="11819"/>
                </a:lnTo>
                <a:lnTo>
                  <a:pt x="30704" y="8028"/>
                </a:lnTo>
                <a:lnTo>
                  <a:pt x="29922" y="7593"/>
                </a:lnTo>
                <a:lnTo>
                  <a:pt x="29140" y="7283"/>
                </a:lnTo>
                <a:lnTo>
                  <a:pt x="28346" y="7008"/>
                </a:lnTo>
                <a:lnTo>
                  <a:pt x="27599" y="6814"/>
                </a:lnTo>
                <a:lnTo>
                  <a:pt x="26932" y="6699"/>
                </a:lnTo>
                <a:lnTo>
                  <a:pt x="26345" y="6573"/>
                </a:lnTo>
                <a:lnTo>
                  <a:pt x="25126" y="6424"/>
                </a:lnTo>
                <a:lnTo>
                  <a:pt x="26897" y="6150"/>
                </a:lnTo>
                <a:lnTo>
                  <a:pt x="29416" y="5680"/>
                </a:lnTo>
                <a:lnTo>
                  <a:pt x="30830" y="5359"/>
                </a:lnTo>
                <a:lnTo>
                  <a:pt x="31221" y="5245"/>
                </a:lnTo>
                <a:lnTo>
                  <a:pt x="31417" y="5210"/>
                </a:lnTo>
                <a:lnTo>
                  <a:pt x="30669" y="4936"/>
                </a:lnTo>
                <a:lnTo>
                  <a:pt x="29956" y="4661"/>
                </a:lnTo>
                <a:lnTo>
                  <a:pt x="29335" y="4386"/>
                </a:lnTo>
                <a:lnTo>
                  <a:pt x="28783" y="4111"/>
                </a:lnTo>
                <a:lnTo>
                  <a:pt x="28036" y="3676"/>
                </a:lnTo>
                <a:lnTo>
                  <a:pt x="27794" y="3481"/>
                </a:lnTo>
                <a:lnTo>
                  <a:pt x="35207" y="3481"/>
                </a:lnTo>
                <a:lnTo>
                  <a:pt x="33578" y="2931"/>
                </a:lnTo>
                <a:lnTo>
                  <a:pt x="31842" y="2427"/>
                </a:lnTo>
                <a:lnTo>
                  <a:pt x="31612" y="2382"/>
                </a:lnTo>
                <a:lnTo>
                  <a:pt x="29059" y="1683"/>
                </a:lnTo>
                <a:lnTo>
                  <a:pt x="29174" y="1099"/>
                </a:lnTo>
                <a:lnTo>
                  <a:pt x="29335" y="858"/>
                </a:lnTo>
                <a:lnTo>
                  <a:pt x="29533" y="469"/>
                </a:lnTo>
                <a:lnTo>
                  <a:pt x="29680" y="229"/>
                </a:lnTo>
                <a:lnTo>
                  <a:pt x="27714" y="80"/>
                </a:lnTo>
                <a:lnTo>
                  <a:pt x="23597" y="0"/>
                </a:lnTo>
                <a:close/>
              </a:path>
              <a:path w="36195" h="37464">
                <a:moveTo>
                  <a:pt x="19274" y="32616"/>
                </a:moveTo>
                <a:lnTo>
                  <a:pt x="16283" y="32616"/>
                </a:lnTo>
                <a:lnTo>
                  <a:pt x="17226" y="32697"/>
                </a:lnTo>
                <a:lnTo>
                  <a:pt x="17099" y="32845"/>
                </a:lnTo>
                <a:lnTo>
                  <a:pt x="16984" y="33040"/>
                </a:lnTo>
                <a:lnTo>
                  <a:pt x="19468" y="32765"/>
                </a:lnTo>
                <a:lnTo>
                  <a:pt x="19274" y="32616"/>
                </a:lnTo>
                <a:close/>
              </a:path>
              <a:path w="36195" h="37464">
                <a:moveTo>
                  <a:pt x="21699" y="30383"/>
                </a:moveTo>
                <a:lnTo>
                  <a:pt x="17617" y="30383"/>
                </a:lnTo>
                <a:lnTo>
                  <a:pt x="19031" y="30498"/>
                </a:lnTo>
                <a:lnTo>
                  <a:pt x="20135" y="30498"/>
                </a:lnTo>
                <a:lnTo>
                  <a:pt x="21032" y="30463"/>
                </a:lnTo>
                <a:lnTo>
                  <a:pt x="21699" y="30383"/>
                </a:lnTo>
                <a:close/>
              </a:path>
              <a:path w="36195" h="37464">
                <a:moveTo>
                  <a:pt x="6094" y="28070"/>
                </a:moveTo>
                <a:lnTo>
                  <a:pt x="2552" y="28070"/>
                </a:lnTo>
                <a:lnTo>
                  <a:pt x="3346" y="28116"/>
                </a:lnTo>
                <a:lnTo>
                  <a:pt x="5462" y="28116"/>
                </a:lnTo>
                <a:lnTo>
                  <a:pt x="6094" y="28070"/>
                </a:lnTo>
                <a:close/>
              </a:path>
              <a:path w="36195" h="37464">
                <a:moveTo>
                  <a:pt x="35579" y="3596"/>
                </a:moveTo>
                <a:close/>
              </a:path>
              <a:path w="36195" h="37464">
                <a:moveTo>
                  <a:pt x="35207" y="3481"/>
                </a:moveTo>
                <a:lnTo>
                  <a:pt x="29531" y="3481"/>
                </a:lnTo>
                <a:lnTo>
                  <a:pt x="31060" y="3527"/>
                </a:lnTo>
                <a:lnTo>
                  <a:pt x="32394" y="3527"/>
                </a:lnTo>
                <a:lnTo>
                  <a:pt x="33532" y="3561"/>
                </a:lnTo>
                <a:lnTo>
                  <a:pt x="34487" y="3561"/>
                </a:lnTo>
                <a:lnTo>
                  <a:pt x="35154" y="3596"/>
                </a:lnTo>
                <a:lnTo>
                  <a:pt x="35563" y="3596"/>
                </a:lnTo>
                <a:lnTo>
                  <a:pt x="35207" y="3481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38992" y="361891"/>
            <a:ext cx="8255" cy="20955"/>
          </a:xfrm>
          <a:custGeom>
            <a:avLst/>
            <a:gdLst/>
            <a:ahLst/>
            <a:cxnLst/>
            <a:rect l="l" t="t" r="r" b="b"/>
            <a:pathLst>
              <a:path w="8254" h="20954">
                <a:moveTo>
                  <a:pt x="471" y="0"/>
                </a:moveTo>
                <a:lnTo>
                  <a:pt x="275" y="194"/>
                </a:lnTo>
                <a:lnTo>
                  <a:pt x="80" y="939"/>
                </a:lnTo>
                <a:lnTo>
                  <a:pt x="0" y="3836"/>
                </a:lnTo>
                <a:lnTo>
                  <a:pt x="103" y="6344"/>
                </a:lnTo>
                <a:lnTo>
                  <a:pt x="4047" y="20671"/>
                </a:lnTo>
                <a:lnTo>
                  <a:pt x="4174" y="19572"/>
                </a:lnTo>
                <a:lnTo>
                  <a:pt x="4404" y="18747"/>
                </a:lnTo>
                <a:lnTo>
                  <a:pt x="7635" y="13273"/>
                </a:lnTo>
                <a:lnTo>
                  <a:pt x="7394" y="12952"/>
                </a:lnTo>
                <a:lnTo>
                  <a:pt x="1460" y="2851"/>
                </a:lnTo>
                <a:lnTo>
                  <a:pt x="1218" y="2267"/>
                </a:lnTo>
                <a:lnTo>
                  <a:pt x="1069" y="1637"/>
                </a:lnTo>
                <a:lnTo>
                  <a:pt x="873" y="1019"/>
                </a:lnTo>
                <a:lnTo>
                  <a:pt x="747" y="389"/>
                </a:lnTo>
                <a:lnTo>
                  <a:pt x="597" y="34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33886" y="414859"/>
            <a:ext cx="14604" cy="44450"/>
          </a:xfrm>
          <a:custGeom>
            <a:avLst/>
            <a:gdLst/>
            <a:ahLst/>
            <a:cxnLst/>
            <a:rect l="l" t="t" r="r" b="b"/>
            <a:pathLst>
              <a:path w="14604" h="44450">
                <a:moveTo>
                  <a:pt x="6209" y="0"/>
                </a:moveTo>
                <a:lnTo>
                  <a:pt x="3691" y="9826"/>
                </a:lnTo>
                <a:lnTo>
                  <a:pt x="3104" y="18014"/>
                </a:lnTo>
                <a:lnTo>
                  <a:pt x="2552" y="28425"/>
                </a:lnTo>
                <a:lnTo>
                  <a:pt x="1690" y="34884"/>
                </a:lnTo>
                <a:lnTo>
                  <a:pt x="1379" y="35354"/>
                </a:lnTo>
                <a:lnTo>
                  <a:pt x="1172" y="35628"/>
                </a:lnTo>
                <a:lnTo>
                  <a:pt x="1023" y="35983"/>
                </a:lnTo>
                <a:lnTo>
                  <a:pt x="0" y="43897"/>
                </a:lnTo>
                <a:lnTo>
                  <a:pt x="4243" y="40805"/>
                </a:lnTo>
                <a:lnTo>
                  <a:pt x="4323" y="34815"/>
                </a:lnTo>
                <a:lnTo>
                  <a:pt x="4875" y="34105"/>
                </a:lnTo>
                <a:lnTo>
                  <a:pt x="14156" y="5325"/>
                </a:lnTo>
                <a:lnTo>
                  <a:pt x="13604" y="5291"/>
                </a:lnTo>
                <a:lnTo>
                  <a:pt x="13328" y="5245"/>
                </a:lnTo>
                <a:lnTo>
                  <a:pt x="7152" y="984"/>
                </a:lnTo>
                <a:lnTo>
                  <a:pt x="6209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5245" y="495084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9050" y="0"/>
                </a:moveTo>
                <a:lnTo>
                  <a:pt x="0" y="10421"/>
                </a:lnTo>
                <a:lnTo>
                  <a:pt x="4519" y="11555"/>
                </a:lnTo>
                <a:lnTo>
                  <a:pt x="9050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4429" y="507774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70">
                <a:moveTo>
                  <a:pt x="5347" y="0"/>
                </a:moveTo>
                <a:lnTo>
                  <a:pt x="0" y="13227"/>
                </a:lnTo>
                <a:lnTo>
                  <a:pt x="5669" y="13502"/>
                </a:lnTo>
                <a:lnTo>
                  <a:pt x="5393" y="12093"/>
                </a:lnTo>
                <a:lnTo>
                  <a:pt x="5197" y="10570"/>
                </a:lnTo>
                <a:lnTo>
                  <a:pt x="4875" y="7593"/>
                </a:lnTo>
                <a:lnTo>
                  <a:pt x="4795" y="4225"/>
                </a:lnTo>
                <a:lnTo>
                  <a:pt x="4956" y="2038"/>
                </a:lnTo>
                <a:lnTo>
                  <a:pt x="5347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93904" y="498452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09">
                <a:moveTo>
                  <a:pt x="7348" y="0"/>
                </a:moveTo>
                <a:lnTo>
                  <a:pt x="0" y="14808"/>
                </a:lnTo>
                <a:lnTo>
                  <a:pt x="3691" y="16491"/>
                </a:lnTo>
                <a:lnTo>
                  <a:pt x="3725" y="14178"/>
                </a:lnTo>
                <a:lnTo>
                  <a:pt x="3967" y="11910"/>
                </a:lnTo>
                <a:lnTo>
                  <a:pt x="6761" y="1408"/>
                </a:lnTo>
                <a:lnTo>
                  <a:pt x="7348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7201" y="377272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3737" y="5325"/>
                </a:lnTo>
                <a:lnTo>
                  <a:pt x="4599" y="6699"/>
                </a:lnTo>
                <a:lnTo>
                  <a:pt x="6842" y="8303"/>
                </a:lnTo>
                <a:lnTo>
                  <a:pt x="7313" y="8142"/>
                </a:lnTo>
                <a:lnTo>
                  <a:pt x="7670" y="8142"/>
                </a:lnTo>
                <a:lnTo>
                  <a:pt x="8176" y="8108"/>
                </a:lnTo>
                <a:lnTo>
                  <a:pt x="7624" y="7054"/>
                </a:lnTo>
                <a:lnTo>
                  <a:pt x="6957" y="5646"/>
                </a:lnTo>
                <a:lnTo>
                  <a:pt x="74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48467" y="317509"/>
            <a:ext cx="120014" cy="149860"/>
          </a:xfrm>
          <a:custGeom>
            <a:avLst/>
            <a:gdLst/>
            <a:ahLst/>
            <a:cxnLst/>
            <a:rect l="l" t="t" r="r" b="b"/>
            <a:pathLst>
              <a:path w="120015" h="149859">
                <a:moveTo>
                  <a:pt x="28818" y="96519"/>
                </a:moveTo>
                <a:lnTo>
                  <a:pt x="6451" y="96519"/>
                </a:lnTo>
                <a:lnTo>
                  <a:pt x="6213" y="99059"/>
                </a:lnTo>
                <a:lnTo>
                  <a:pt x="6094" y="101599"/>
                </a:lnTo>
                <a:lnTo>
                  <a:pt x="6255" y="102869"/>
                </a:lnTo>
                <a:lnTo>
                  <a:pt x="6336" y="104139"/>
                </a:lnTo>
                <a:lnTo>
                  <a:pt x="7750" y="110489"/>
                </a:lnTo>
                <a:lnTo>
                  <a:pt x="10303" y="118109"/>
                </a:lnTo>
                <a:lnTo>
                  <a:pt x="13408" y="126999"/>
                </a:lnTo>
                <a:lnTo>
                  <a:pt x="16398" y="140969"/>
                </a:lnTo>
                <a:lnTo>
                  <a:pt x="17099" y="146049"/>
                </a:lnTo>
                <a:lnTo>
                  <a:pt x="18790" y="149859"/>
                </a:lnTo>
                <a:lnTo>
                  <a:pt x="21630" y="144779"/>
                </a:lnTo>
                <a:lnTo>
                  <a:pt x="20331" y="137159"/>
                </a:lnTo>
                <a:lnTo>
                  <a:pt x="20446" y="134619"/>
                </a:lnTo>
                <a:lnTo>
                  <a:pt x="20526" y="133349"/>
                </a:lnTo>
                <a:lnTo>
                  <a:pt x="20837" y="132079"/>
                </a:lnTo>
                <a:lnTo>
                  <a:pt x="21193" y="130809"/>
                </a:lnTo>
                <a:lnTo>
                  <a:pt x="21630" y="130809"/>
                </a:lnTo>
                <a:lnTo>
                  <a:pt x="21941" y="129539"/>
                </a:lnTo>
                <a:lnTo>
                  <a:pt x="22217" y="128269"/>
                </a:lnTo>
                <a:lnTo>
                  <a:pt x="22688" y="125729"/>
                </a:lnTo>
                <a:lnTo>
                  <a:pt x="22999" y="124459"/>
                </a:lnTo>
                <a:lnTo>
                  <a:pt x="23125" y="123189"/>
                </a:lnTo>
                <a:lnTo>
                  <a:pt x="23275" y="120649"/>
                </a:lnTo>
                <a:lnTo>
                  <a:pt x="21906" y="109219"/>
                </a:lnTo>
                <a:lnTo>
                  <a:pt x="22964" y="107949"/>
                </a:lnTo>
                <a:lnTo>
                  <a:pt x="23907" y="106679"/>
                </a:lnTo>
                <a:lnTo>
                  <a:pt x="24770" y="105409"/>
                </a:lnTo>
                <a:lnTo>
                  <a:pt x="25517" y="105409"/>
                </a:lnTo>
                <a:lnTo>
                  <a:pt x="26184" y="104139"/>
                </a:lnTo>
                <a:lnTo>
                  <a:pt x="26771" y="102869"/>
                </a:lnTo>
                <a:lnTo>
                  <a:pt x="27288" y="101599"/>
                </a:lnTo>
                <a:lnTo>
                  <a:pt x="27725" y="100329"/>
                </a:lnTo>
                <a:lnTo>
                  <a:pt x="28392" y="99059"/>
                </a:lnTo>
                <a:lnTo>
                  <a:pt x="28818" y="96519"/>
                </a:lnTo>
                <a:close/>
              </a:path>
              <a:path w="120015" h="149859">
                <a:moveTo>
                  <a:pt x="118112" y="114300"/>
                </a:moveTo>
                <a:lnTo>
                  <a:pt x="117158" y="114300"/>
                </a:lnTo>
                <a:lnTo>
                  <a:pt x="117790" y="115570"/>
                </a:lnTo>
                <a:lnTo>
                  <a:pt x="119446" y="115570"/>
                </a:lnTo>
                <a:lnTo>
                  <a:pt x="118112" y="114300"/>
                </a:lnTo>
                <a:close/>
              </a:path>
              <a:path w="120015" h="149859">
                <a:moveTo>
                  <a:pt x="116342" y="113030"/>
                </a:moveTo>
                <a:lnTo>
                  <a:pt x="113777" y="113030"/>
                </a:lnTo>
                <a:lnTo>
                  <a:pt x="115675" y="114300"/>
                </a:lnTo>
                <a:lnTo>
                  <a:pt x="117089" y="114300"/>
                </a:lnTo>
                <a:lnTo>
                  <a:pt x="116342" y="113030"/>
                </a:lnTo>
                <a:close/>
              </a:path>
              <a:path w="120015" h="149859">
                <a:moveTo>
                  <a:pt x="115203" y="110490"/>
                </a:moveTo>
                <a:lnTo>
                  <a:pt x="108786" y="110490"/>
                </a:lnTo>
                <a:lnTo>
                  <a:pt x="111500" y="113030"/>
                </a:lnTo>
                <a:lnTo>
                  <a:pt x="116066" y="113030"/>
                </a:lnTo>
                <a:lnTo>
                  <a:pt x="115824" y="111760"/>
                </a:lnTo>
                <a:lnTo>
                  <a:pt x="115203" y="111760"/>
                </a:lnTo>
                <a:lnTo>
                  <a:pt x="115203" y="110490"/>
                </a:lnTo>
                <a:close/>
              </a:path>
              <a:path w="120015" h="149859">
                <a:moveTo>
                  <a:pt x="110868" y="83820"/>
                </a:moveTo>
                <a:lnTo>
                  <a:pt x="81072" y="83820"/>
                </a:lnTo>
                <a:lnTo>
                  <a:pt x="81544" y="85090"/>
                </a:lnTo>
                <a:lnTo>
                  <a:pt x="83590" y="87630"/>
                </a:lnTo>
                <a:lnTo>
                  <a:pt x="86810" y="91440"/>
                </a:lnTo>
                <a:lnTo>
                  <a:pt x="90111" y="95250"/>
                </a:lnTo>
                <a:lnTo>
                  <a:pt x="94400" y="100330"/>
                </a:lnTo>
                <a:lnTo>
                  <a:pt x="96482" y="101600"/>
                </a:lnTo>
                <a:lnTo>
                  <a:pt x="98448" y="102870"/>
                </a:lnTo>
                <a:lnTo>
                  <a:pt x="100299" y="105410"/>
                </a:lnTo>
                <a:lnTo>
                  <a:pt x="101990" y="106680"/>
                </a:lnTo>
                <a:lnTo>
                  <a:pt x="104784" y="107950"/>
                </a:lnTo>
                <a:lnTo>
                  <a:pt x="106624" y="109220"/>
                </a:lnTo>
                <a:lnTo>
                  <a:pt x="107291" y="110490"/>
                </a:lnTo>
                <a:lnTo>
                  <a:pt x="116215" y="110490"/>
                </a:lnTo>
                <a:lnTo>
                  <a:pt x="116572" y="109220"/>
                </a:lnTo>
                <a:lnTo>
                  <a:pt x="116813" y="109220"/>
                </a:lnTo>
                <a:lnTo>
                  <a:pt x="117089" y="107950"/>
                </a:lnTo>
                <a:lnTo>
                  <a:pt x="114927" y="107950"/>
                </a:lnTo>
                <a:lnTo>
                  <a:pt x="114180" y="106680"/>
                </a:lnTo>
                <a:lnTo>
                  <a:pt x="114847" y="106680"/>
                </a:lnTo>
                <a:lnTo>
                  <a:pt x="115468" y="105410"/>
                </a:lnTo>
                <a:lnTo>
                  <a:pt x="115709" y="105410"/>
                </a:lnTo>
                <a:lnTo>
                  <a:pt x="115985" y="104140"/>
                </a:lnTo>
                <a:lnTo>
                  <a:pt x="114766" y="104140"/>
                </a:lnTo>
                <a:lnTo>
                  <a:pt x="113823" y="102870"/>
                </a:lnTo>
                <a:lnTo>
                  <a:pt x="112409" y="102870"/>
                </a:lnTo>
                <a:lnTo>
                  <a:pt x="112294" y="101600"/>
                </a:lnTo>
                <a:lnTo>
                  <a:pt x="112328" y="100330"/>
                </a:lnTo>
                <a:lnTo>
                  <a:pt x="114766" y="100330"/>
                </a:lnTo>
                <a:lnTo>
                  <a:pt x="114881" y="99060"/>
                </a:lnTo>
                <a:lnTo>
                  <a:pt x="114801" y="97790"/>
                </a:lnTo>
                <a:lnTo>
                  <a:pt x="111972" y="97790"/>
                </a:lnTo>
                <a:lnTo>
                  <a:pt x="111857" y="96520"/>
                </a:lnTo>
                <a:lnTo>
                  <a:pt x="111937" y="95250"/>
                </a:lnTo>
                <a:lnTo>
                  <a:pt x="113513" y="95250"/>
                </a:lnTo>
                <a:lnTo>
                  <a:pt x="113823" y="92710"/>
                </a:lnTo>
                <a:lnTo>
                  <a:pt x="113513" y="91440"/>
                </a:lnTo>
                <a:lnTo>
                  <a:pt x="111420" y="91440"/>
                </a:lnTo>
                <a:lnTo>
                  <a:pt x="111224" y="90170"/>
                </a:lnTo>
                <a:lnTo>
                  <a:pt x="110914" y="90170"/>
                </a:lnTo>
                <a:lnTo>
                  <a:pt x="110833" y="88900"/>
                </a:lnTo>
                <a:lnTo>
                  <a:pt x="111776" y="88900"/>
                </a:lnTo>
                <a:lnTo>
                  <a:pt x="112087" y="87630"/>
                </a:lnTo>
                <a:lnTo>
                  <a:pt x="112880" y="87630"/>
                </a:lnTo>
                <a:lnTo>
                  <a:pt x="112961" y="86360"/>
                </a:lnTo>
                <a:lnTo>
                  <a:pt x="112800" y="86360"/>
                </a:lnTo>
                <a:lnTo>
                  <a:pt x="112443" y="85090"/>
                </a:lnTo>
                <a:lnTo>
                  <a:pt x="111581" y="85090"/>
                </a:lnTo>
                <a:lnTo>
                  <a:pt x="110868" y="83820"/>
                </a:lnTo>
                <a:close/>
              </a:path>
              <a:path w="120015" h="149859">
                <a:moveTo>
                  <a:pt x="33337" y="86359"/>
                </a:moveTo>
                <a:lnTo>
                  <a:pt x="2437" y="86359"/>
                </a:lnTo>
                <a:lnTo>
                  <a:pt x="3104" y="88899"/>
                </a:lnTo>
                <a:lnTo>
                  <a:pt x="3852" y="90169"/>
                </a:lnTo>
                <a:lnTo>
                  <a:pt x="4680" y="92709"/>
                </a:lnTo>
                <a:lnTo>
                  <a:pt x="5427" y="93979"/>
                </a:lnTo>
                <a:lnTo>
                  <a:pt x="6060" y="95249"/>
                </a:lnTo>
                <a:lnTo>
                  <a:pt x="6451" y="95249"/>
                </a:lnTo>
                <a:lnTo>
                  <a:pt x="6646" y="96519"/>
                </a:lnTo>
                <a:lnTo>
                  <a:pt x="29059" y="96519"/>
                </a:lnTo>
                <a:lnTo>
                  <a:pt x="29094" y="95249"/>
                </a:lnTo>
                <a:lnTo>
                  <a:pt x="30474" y="93979"/>
                </a:lnTo>
                <a:lnTo>
                  <a:pt x="32394" y="92709"/>
                </a:lnTo>
                <a:lnTo>
                  <a:pt x="33073" y="91439"/>
                </a:lnTo>
                <a:lnTo>
                  <a:pt x="33854" y="91439"/>
                </a:lnTo>
                <a:lnTo>
                  <a:pt x="34050" y="90169"/>
                </a:lnTo>
                <a:lnTo>
                  <a:pt x="30474" y="90169"/>
                </a:lnTo>
                <a:lnTo>
                  <a:pt x="31578" y="88899"/>
                </a:lnTo>
                <a:lnTo>
                  <a:pt x="32360" y="87629"/>
                </a:lnTo>
                <a:lnTo>
                  <a:pt x="32912" y="87629"/>
                </a:lnTo>
                <a:lnTo>
                  <a:pt x="33337" y="86359"/>
                </a:lnTo>
                <a:close/>
              </a:path>
              <a:path w="120015" h="149859">
                <a:moveTo>
                  <a:pt x="74115" y="82550"/>
                </a:moveTo>
                <a:lnTo>
                  <a:pt x="59568" y="82550"/>
                </a:lnTo>
                <a:lnTo>
                  <a:pt x="60235" y="83820"/>
                </a:lnTo>
                <a:lnTo>
                  <a:pt x="61534" y="85090"/>
                </a:lnTo>
                <a:lnTo>
                  <a:pt x="62753" y="86360"/>
                </a:lnTo>
                <a:lnTo>
                  <a:pt x="64869" y="88900"/>
                </a:lnTo>
                <a:lnTo>
                  <a:pt x="65778" y="90170"/>
                </a:lnTo>
                <a:lnTo>
                  <a:pt x="67974" y="92710"/>
                </a:lnTo>
                <a:lnTo>
                  <a:pt x="67583" y="90170"/>
                </a:lnTo>
                <a:lnTo>
                  <a:pt x="67307" y="88900"/>
                </a:lnTo>
                <a:lnTo>
                  <a:pt x="67353" y="86360"/>
                </a:lnTo>
                <a:lnTo>
                  <a:pt x="73482" y="86360"/>
                </a:lnTo>
                <a:lnTo>
                  <a:pt x="73563" y="85090"/>
                </a:lnTo>
                <a:lnTo>
                  <a:pt x="73724" y="85090"/>
                </a:lnTo>
                <a:lnTo>
                  <a:pt x="74115" y="82550"/>
                </a:lnTo>
                <a:close/>
              </a:path>
              <a:path w="120015" h="149859">
                <a:moveTo>
                  <a:pt x="70297" y="87630"/>
                </a:moveTo>
                <a:lnTo>
                  <a:pt x="69434" y="87630"/>
                </a:lnTo>
                <a:lnTo>
                  <a:pt x="70021" y="88900"/>
                </a:lnTo>
                <a:lnTo>
                  <a:pt x="70216" y="88900"/>
                </a:lnTo>
                <a:lnTo>
                  <a:pt x="70297" y="87630"/>
                </a:lnTo>
                <a:close/>
              </a:path>
              <a:path w="120015" h="149859">
                <a:moveTo>
                  <a:pt x="70734" y="86360"/>
                </a:moveTo>
                <a:lnTo>
                  <a:pt x="68054" y="86360"/>
                </a:lnTo>
                <a:lnTo>
                  <a:pt x="68572" y="87630"/>
                </a:lnTo>
                <a:lnTo>
                  <a:pt x="70573" y="87630"/>
                </a:lnTo>
                <a:lnTo>
                  <a:pt x="70734" y="86360"/>
                </a:lnTo>
                <a:close/>
              </a:path>
              <a:path w="120015" h="149859">
                <a:moveTo>
                  <a:pt x="72850" y="86360"/>
                </a:moveTo>
                <a:lnTo>
                  <a:pt x="72102" y="86360"/>
                </a:lnTo>
                <a:lnTo>
                  <a:pt x="72344" y="87630"/>
                </a:lnTo>
                <a:lnTo>
                  <a:pt x="72700" y="87630"/>
                </a:lnTo>
                <a:lnTo>
                  <a:pt x="72850" y="86360"/>
                </a:lnTo>
                <a:close/>
              </a:path>
              <a:path w="120015" h="149859">
                <a:moveTo>
                  <a:pt x="32337" y="72389"/>
                </a:moveTo>
                <a:lnTo>
                  <a:pt x="5347" y="72389"/>
                </a:lnTo>
                <a:lnTo>
                  <a:pt x="4726" y="73659"/>
                </a:lnTo>
                <a:lnTo>
                  <a:pt x="3656" y="76199"/>
                </a:lnTo>
                <a:lnTo>
                  <a:pt x="3265" y="77469"/>
                </a:lnTo>
                <a:lnTo>
                  <a:pt x="2679" y="78739"/>
                </a:lnTo>
                <a:lnTo>
                  <a:pt x="2426" y="80084"/>
                </a:lnTo>
                <a:lnTo>
                  <a:pt x="2046" y="82549"/>
                </a:lnTo>
                <a:lnTo>
                  <a:pt x="1966" y="85089"/>
                </a:lnTo>
                <a:lnTo>
                  <a:pt x="2161" y="86359"/>
                </a:lnTo>
                <a:lnTo>
                  <a:pt x="31336" y="86359"/>
                </a:lnTo>
                <a:lnTo>
                  <a:pt x="30669" y="85089"/>
                </a:lnTo>
                <a:lnTo>
                  <a:pt x="29680" y="85089"/>
                </a:lnTo>
                <a:lnTo>
                  <a:pt x="30313" y="83819"/>
                </a:lnTo>
                <a:lnTo>
                  <a:pt x="31382" y="83819"/>
                </a:lnTo>
                <a:lnTo>
                  <a:pt x="31808" y="82549"/>
                </a:lnTo>
                <a:lnTo>
                  <a:pt x="28266" y="82549"/>
                </a:lnTo>
                <a:lnTo>
                  <a:pt x="28898" y="81279"/>
                </a:lnTo>
                <a:lnTo>
                  <a:pt x="29485" y="81279"/>
                </a:lnTo>
                <a:lnTo>
                  <a:pt x="30002" y="80009"/>
                </a:lnTo>
                <a:lnTo>
                  <a:pt x="30428" y="80009"/>
                </a:lnTo>
                <a:lnTo>
                  <a:pt x="30830" y="78739"/>
                </a:lnTo>
                <a:lnTo>
                  <a:pt x="31497" y="77469"/>
                </a:lnTo>
                <a:lnTo>
                  <a:pt x="31727" y="77469"/>
                </a:lnTo>
                <a:lnTo>
                  <a:pt x="32118" y="76199"/>
                </a:lnTo>
                <a:lnTo>
                  <a:pt x="32245" y="74929"/>
                </a:lnTo>
                <a:lnTo>
                  <a:pt x="32337" y="72389"/>
                </a:lnTo>
                <a:close/>
              </a:path>
              <a:path w="120015" h="149859">
                <a:moveTo>
                  <a:pt x="110327" y="78740"/>
                </a:moveTo>
                <a:lnTo>
                  <a:pt x="76944" y="78740"/>
                </a:lnTo>
                <a:lnTo>
                  <a:pt x="78023" y="80084"/>
                </a:lnTo>
                <a:lnTo>
                  <a:pt x="78910" y="81280"/>
                </a:lnTo>
                <a:lnTo>
                  <a:pt x="80520" y="83820"/>
                </a:lnTo>
                <a:lnTo>
                  <a:pt x="110281" y="83820"/>
                </a:lnTo>
                <a:lnTo>
                  <a:pt x="110327" y="82550"/>
                </a:lnTo>
                <a:lnTo>
                  <a:pt x="111224" y="82550"/>
                </a:lnTo>
                <a:lnTo>
                  <a:pt x="111811" y="81280"/>
                </a:lnTo>
                <a:lnTo>
                  <a:pt x="111546" y="80010"/>
                </a:lnTo>
                <a:lnTo>
                  <a:pt x="110327" y="78740"/>
                </a:lnTo>
                <a:close/>
              </a:path>
              <a:path w="120015" h="149859">
                <a:moveTo>
                  <a:pt x="33268" y="81279"/>
                </a:moveTo>
                <a:lnTo>
                  <a:pt x="31221" y="81279"/>
                </a:lnTo>
                <a:lnTo>
                  <a:pt x="30359" y="82549"/>
                </a:lnTo>
                <a:lnTo>
                  <a:pt x="32751" y="82549"/>
                </a:lnTo>
                <a:lnTo>
                  <a:pt x="33268" y="81279"/>
                </a:lnTo>
                <a:close/>
              </a:path>
              <a:path w="120015" h="149859">
                <a:moveTo>
                  <a:pt x="75920" y="78740"/>
                </a:moveTo>
                <a:lnTo>
                  <a:pt x="53829" y="78740"/>
                </a:lnTo>
                <a:lnTo>
                  <a:pt x="54577" y="80010"/>
                </a:lnTo>
                <a:lnTo>
                  <a:pt x="55278" y="80010"/>
                </a:lnTo>
                <a:lnTo>
                  <a:pt x="56773" y="81280"/>
                </a:lnTo>
                <a:lnTo>
                  <a:pt x="58188" y="82550"/>
                </a:lnTo>
                <a:lnTo>
                  <a:pt x="76231" y="82550"/>
                </a:lnTo>
                <a:lnTo>
                  <a:pt x="76507" y="81280"/>
                </a:lnTo>
                <a:lnTo>
                  <a:pt x="76311" y="81280"/>
                </a:lnTo>
                <a:lnTo>
                  <a:pt x="75920" y="78740"/>
                </a:lnTo>
                <a:close/>
              </a:path>
              <a:path w="120015" h="149859">
                <a:moveTo>
                  <a:pt x="33461" y="80084"/>
                </a:moveTo>
                <a:lnTo>
                  <a:pt x="32866" y="81279"/>
                </a:lnTo>
                <a:lnTo>
                  <a:pt x="33417" y="81279"/>
                </a:lnTo>
                <a:lnTo>
                  <a:pt x="33461" y="80084"/>
                </a:lnTo>
                <a:close/>
              </a:path>
              <a:path w="120015" h="149859">
                <a:moveTo>
                  <a:pt x="33498" y="80009"/>
                </a:moveTo>
                <a:close/>
              </a:path>
              <a:path w="120015" h="149859">
                <a:moveTo>
                  <a:pt x="48482" y="76200"/>
                </a:moveTo>
                <a:lnTo>
                  <a:pt x="44860" y="76200"/>
                </a:lnTo>
                <a:lnTo>
                  <a:pt x="45492" y="77470"/>
                </a:lnTo>
                <a:lnTo>
                  <a:pt x="45964" y="78740"/>
                </a:lnTo>
                <a:lnTo>
                  <a:pt x="46355" y="80010"/>
                </a:lnTo>
                <a:lnTo>
                  <a:pt x="46792" y="80010"/>
                </a:lnTo>
                <a:lnTo>
                  <a:pt x="47263" y="78740"/>
                </a:lnTo>
                <a:lnTo>
                  <a:pt x="47654" y="78740"/>
                </a:lnTo>
                <a:lnTo>
                  <a:pt x="47930" y="77470"/>
                </a:lnTo>
                <a:lnTo>
                  <a:pt x="48160" y="77470"/>
                </a:lnTo>
                <a:lnTo>
                  <a:pt x="48482" y="76200"/>
                </a:lnTo>
                <a:close/>
              </a:path>
              <a:path w="120015" h="149859">
                <a:moveTo>
                  <a:pt x="112052" y="76200"/>
                </a:moveTo>
                <a:lnTo>
                  <a:pt x="48482" y="76200"/>
                </a:lnTo>
                <a:lnTo>
                  <a:pt x="49621" y="78740"/>
                </a:lnTo>
                <a:lnTo>
                  <a:pt x="51069" y="78740"/>
                </a:lnTo>
                <a:lnTo>
                  <a:pt x="51587" y="77470"/>
                </a:lnTo>
                <a:lnTo>
                  <a:pt x="111972" y="77470"/>
                </a:lnTo>
                <a:lnTo>
                  <a:pt x="112052" y="76200"/>
                </a:lnTo>
                <a:close/>
              </a:path>
              <a:path w="120015" h="149859">
                <a:moveTo>
                  <a:pt x="110362" y="77470"/>
                </a:moveTo>
                <a:lnTo>
                  <a:pt x="51587" y="77470"/>
                </a:lnTo>
                <a:lnTo>
                  <a:pt x="52334" y="78740"/>
                </a:lnTo>
                <a:lnTo>
                  <a:pt x="110247" y="78740"/>
                </a:lnTo>
                <a:lnTo>
                  <a:pt x="110362" y="77470"/>
                </a:lnTo>
                <a:close/>
              </a:path>
              <a:path w="120015" h="149859">
                <a:moveTo>
                  <a:pt x="281" y="77176"/>
                </a:moveTo>
                <a:lnTo>
                  <a:pt x="0" y="77469"/>
                </a:lnTo>
                <a:lnTo>
                  <a:pt x="195" y="77469"/>
                </a:lnTo>
                <a:lnTo>
                  <a:pt x="281" y="77176"/>
                </a:lnTo>
                <a:close/>
              </a:path>
              <a:path w="120015" h="149859">
                <a:moveTo>
                  <a:pt x="31969" y="69849"/>
                </a:moveTo>
                <a:lnTo>
                  <a:pt x="3898" y="69849"/>
                </a:lnTo>
                <a:lnTo>
                  <a:pt x="2955" y="71119"/>
                </a:lnTo>
                <a:lnTo>
                  <a:pt x="2518" y="72389"/>
                </a:lnTo>
                <a:lnTo>
                  <a:pt x="1494" y="74929"/>
                </a:lnTo>
                <a:lnTo>
                  <a:pt x="942" y="74929"/>
                </a:lnTo>
                <a:lnTo>
                  <a:pt x="281" y="77176"/>
                </a:lnTo>
                <a:lnTo>
                  <a:pt x="1218" y="76199"/>
                </a:lnTo>
                <a:lnTo>
                  <a:pt x="3231" y="74929"/>
                </a:lnTo>
                <a:lnTo>
                  <a:pt x="4013" y="73659"/>
                </a:lnTo>
                <a:lnTo>
                  <a:pt x="4990" y="72389"/>
                </a:lnTo>
                <a:lnTo>
                  <a:pt x="32337" y="72389"/>
                </a:lnTo>
                <a:lnTo>
                  <a:pt x="32279" y="71119"/>
                </a:lnTo>
                <a:lnTo>
                  <a:pt x="31969" y="69849"/>
                </a:lnTo>
                <a:close/>
              </a:path>
              <a:path w="120015" h="149859">
                <a:moveTo>
                  <a:pt x="108395" y="68580"/>
                </a:moveTo>
                <a:lnTo>
                  <a:pt x="35464" y="68580"/>
                </a:lnTo>
                <a:lnTo>
                  <a:pt x="36051" y="71120"/>
                </a:lnTo>
                <a:lnTo>
                  <a:pt x="36568" y="72390"/>
                </a:lnTo>
                <a:lnTo>
                  <a:pt x="36994" y="73660"/>
                </a:lnTo>
                <a:lnTo>
                  <a:pt x="37672" y="74930"/>
                </a:lnTo>
                <a:lnTo>
                  <a:pt x="37868" y="76200"/>
                </a:lnTo>
                <a:lnTo>
                  <a:pt x="38017" y="76200"/>
                </a:lnTo>
                <a:lnTo>
                  <a:pt x="38730" y="74930"/>
                </a:lnTo>
                <a:lnTo>
                  <a:pt x="39317" y="73660"/>
                </a:lnTo>
                <a:lnTo>
                  <a:pt x="39788" y="72390"/>
                </a:lnTo>
                <a:lnTo>
                  <a:pt x="40145" y="72390"/>
                </a:lnTo>
                <a:lnTo>
                  <a:pt x="40582" y="71120"/>
                </a:lnTo>
                <a:lnTo>
                  <a:pt x="40697" y="69850"/>
                </a:lnTo>
                <a:lnTo>
                  <a:pt x="108234" y="69850"/>
                </a:lnTo>
                <a:lnTo>
                  <a:pt x="108395" y="68580"/>
                </a:lnTo>
                <a:close/>
              </a:path>
              <a:path w="120015" h="149859">
                <a:moveTo>
                  <a:pt x="110281" y="71120"/>
                </a:moveTo>
                <a:lnTo>
                  <a:pt x="41950" y="71120"/>
                </a:lnTo>
                <a:lnTo>
                  <a:pt x="42537" y="72390"/>
                </a:lnTo>
                <a:lnTo>
                  <a:pt x="43560" y="73660"/>
                </a:lnTo>
                <a:lnTo>
                  <a:pt x="44469" y="76200"/>
                </a:lnTo>
                <a:lnTo>
                  <a:pt x="111696" y="76200"/>
                </a:lnTo>
                <a:lnTo>
                  <a:pt x="111420" y="74930"/>
                </a:lnTo>
                <a:lnTo>
                  <a:pt x="110799" y="74930"/>
                </a:lnTo>
                <a:lnTo>
                  <a:pt x="110120" y="73660"/>
                </a:lnTo>
                <a:lnTo>
                  <a:pt x="109534" y="73660"/>
                </a:lnTo>
                <a:lnTo>
                  <a:pt x="109971" y="72390"/>
                </a:lnTo>
                <a:lnTo>
                  <a:pt x="110603" y="72390"/>
                </a:lnTo>
                <a:lnTo>
                  <a:pt x="110281" y="71120"/>
                </a:lnTo>
                <a:close/>
              </a:path>
              <a:path w="120015" h="149859">
                <a:moveTo>
                  <a:pt x="106314" y="66040"/>
                </a:moveTo>
                <a:lnTo>
                  <a:pt x="30313" y="66039"/>
                </a:lnTo>
                <a:lnTo>
                  <a:pt x="31302" y="67309"/>
                </a:lnTo>
                <a:lnTo>
                  <a:pt x="32797" y="69849"/>
                </a:lnTo>
                <a:lnTo>
                  <a:pt x="33613" y="71119"/>
                </a:lnTo>
                <a:lnTo>
                  <a:pt x="33889" y="72389"/>
                </a:lnTo>
                <a:lnTo>
                  <a:pt x="34050" y="72389"/>
                </a:lnTo>
                <a:lnTo>
                  <a:pt x="34556" y="71120"/>
                </a:lnTo>
                <a:lnTo>
                  <a:pt x="34797" y="69850"/>
                </a:lnTo>
                <a:lnTo>
                  <a:pt x="35027" y="69850"/>
                </a:lnTo>
                <a:lnTo>
                  <a:pt x="35349" y="68580"/>
                </a:lnTo>
                <a:lnTo>
                  <a:pt x="108395" y="68580"/>
                </a:lnTo>
                <a:lnTo>
                  <a:pt x="106670" y="67310"/>
                </a:lnTo>
                <a:lnTo>
                  <a:pt x="106268" y="67310"/>
                </a:lnTo>
                <a:lnTo>
                  <a:pt x="106314" y="66040"/>
                </a:lnTo>
                <a:close/>
              </a:path>
              <a:path w="120015" h="149859">
                <a:moveTo>
                  <a:pt x="108361" y="69850"/>
                </a:moveTo>
                <a:lnTo>
                  <a:pt x="40697" y="69850"/>
                </a:lnTo>
                <a:lnTo>
                  <a:pt x="41318" y="71120"/>
                </a:lnTo>
                <a:lnTo>
                  <a:pt x="108671" y="71120"/>
                </a:lnTo>
                <a:lnTo>
                  <a:pt x="108361" y="69850"/>
                </a:lnTo>
                <a:close/>
              </a:path>
              <a:path w="120015" h="149859">
                <a:moveTo>
                  <a:pt x="108637" y="64770"/>
                </a:moveTo>
                <a:lnTo>
                  <a:pt x="9797" y="64769"/>
                </a:lnTo>
                <a:lnTo>
                  <a:pt x="8222" y="66039"/>
                </a:lnTo>
                <a:lnTo>
                  <a:pt x="6807" y="67309"/>
                </a:lnTo>
                <a:lnTo>
                  <a:pt x="5542" y="68579"/>
                </a:lnTo>
                <a:lnTo>
                  <a:pt x="4956" y="68579"/>
                </a:lnTo>
                <a:lnTo>
                  <a:pt x="4404" y="69849"/>
                </a:lnTo>
                <a:lnTo>
                  <a:pt x="31693" y="69849"/>
                </a:lnTo>
                <a:lnTo>
                  <a:pt x="31417" y="68579"/>
                </a:lnTo>
                <a:lnTo>
                  <a:pt x="31106" y="67309"/>
                </a:lnTo>
                <a:lnTo>
                  <a:pt x="30313" y="66039"/>
                </a:lnTo>
                <a:lnTo>
                  <a:pt x="108671" y="66040"/>
                </a:lnTo>
                <a:lnTo>
                  <a:pt x="108637" y="64770"/>
                </a:lnTo>
                <a:close/>
              </a:path>
              <a:path w="120015" h="149859">
                <a:moveTo>
                  <a:pt x="12580" y="55879"/>
                </a:moveTo>
                <a:lnTo>
                  <a:pt x="7359" y="55879"/>
                </a:lnTo>
                <a:lnTo>
                  <a:pt x="6727" y="57149"/>
                </a:lnTo>
                <a:lnTo>
                  <a:pt x="5818" y="59689"/>
                </a:lnTo>
                <a:lnTo>
                  <a:pt x="5312" y="60959"/>
                </a:lnTo>
                <a:lnTo>
                  <a:pt x="5151" y="62229"/>
                </a:lnTo>
                <a:lnTo>
                  <a:pt x="4956" y="63499"/>
                </a:lnTo>
                <a:lnTo>
                  <a:pt x="4921" y="64769"/>
                </a:lnTo>
                <a:lnTo>
                  <a:pt x="6531" y="62229"/>
                </a:lnTo>
                <a:lnTo>
                  <a:pt x="7313" y="60959"/>
                </a:lnTo>
                <a:lnTo>
                  <a:pt x="8808" y="59689"/>
                </a:lnTo>
                <a:lnTo>
                  <a:pt x="9475" y="58419"/>
                </a:lnTo>
                <a:lnTo>
                  <a:pt x="10740" y="57149"/>
                </a:lnTo>
                <a:lnTo>
                  <a:pt x="12580" y="55879"/>
                </a:lnTo>
                <a:close/>
              </a:path>
              <a:path w="120015" h="149859">
                <a:moveTo>
                  <a:pt x="107924" y="63500"/>
                </a:moveTo>
                <a:lnTo>
                  <a:pt x="11488" y="63499"/>
                </a:lnTo>
                <a:lnTo>
                  <a:pt x="10614" y="64769"/>
                </a:lnTo>
                <a:lnTo>
                  <a:pt x="108361" y="64770"/>
                </a:lnTo>
                <a:lnTo>
                  <a:pt x="107924" y="63500"/>
                </a:lnTo>
                <a:close/>
              </a:path>
              <a:path w="120015" h="149859">
                <a:moveTo>
                  <a:pt x="103761" y="60960"/>
                </a:moveTo>
                <a:lnTo>
                  <a:pt x="16042" y="60959"/>
                </a:lnTo>
                <a:lnTo>
                  <a:pt x="16398" y="63499"/>
                </a:lnTo>
                <a:lnTo>
                  <a:pt x="106866" y="63500"/>
                </a:lnTo>
                <a:lnTo>
                  <a:pt x="106394" y="62230"/>
                </a:lnTo>
                <a:lnTo>
                  <a:pt x="104819" y="62230"/>
                </a:lnTo>
                <a:lnTo>
                  <a:pt x="103761" y="60960"/>
                </a:lnTo>
                <a:close/>
              </a:path>
              <a:path w="120015" h="149859">
                <a:moveTo>
                  <a:pt x="102139" y="58420"/>
                </a:moveTo>
                <a:lnTo>
                  <a:pt x="15064" y="58419"/>
                </a:lnTo>
                <a:lnTo>
                  <a:pt x="15536" y="59689"/>
                </a:lnTo>
                <a:lnTo>
                  <a:pt x="15731" y="60959"/>
                </a:lnTo>
                <a:lnTo>
                  <a:pt x="100725" y="60960"/>
                </a:lnTo>
                <a:lnTo>
                  <a:pt x="100851" y="59690"/>
                </a:lnTo>
                <a:lnTo>
                  <a:pt x="102105" y="59690"/>
                </a:lnTo>
                <a:lnTo>
                  <a:pt x="102139" y="58420"/>
                </a:lnTo>
                <a:close/>
              </a:path>
              <a:path w="120015" h="149859">
                <a:moveTo>
                  <a:pt x="101875" y="57150"/>
                </a:moveTo>
                <a:lnTo>
                  <a:pt x="14075" y="57149"/>
                </a:lnTo>
                <a:lnTo>
                  <a:pt x="14788" y="58419"/>
                </a:lnTo>
                <a:lnTo>
                  <a:pt x="102105" y="58420"/>
                </a:lnTo>
                <a:lnTo>
                  <a:pt x="101875" y="57150"/>
                </a:lnTo>
                <a:close/>
              </a:path>
              <a:path w="120015" h="149859">
                <a:moveTo>
                  <a:pt x="98138" y="55880"/>
                </a:moveTo>
                <a:lnTo>
                  <a:pt x="13247" y="55879"/>
                </a:lnTo>
                <a:lnTo>
                  <a:pt x="13684" y="57149"/>
                </a:lnTo>
                <a:lnTo>
                  <a:pt x="100299" y="57150"/>
                </a:lnTo>
                <a:lnTo>
                  <a:pt x="98138" y="55880"/>
                </a:lnTo>
                <a:close/>
              </a:path>
              <a:path w="120015" h="149859">
                <a:moveTo>
                  <a:pt x="96562" y="53340"/>
                </a:moveTo>
                <a:lnTo>
                  <a:pt x="9004" y="53339"/>
                </a:lnTo>
                <a:lnTo>
                  <a:pt x="8532" y="54609"/>
                </a:lnTo>
                <a:lnTo>
                  <a:pt x="7704" y="55879"/>
                </a:lnTo>
                <a:lnTo>
                  <a:pt x="98057" y="55880"/>
                </a:lnTo>
                <a:lnTo>
                  <a:pt x="98057" y="54610"/>
                </a:lnTo>
                <a:lnTo>
                  <a:pt x="96562" y="53340"/>
                </a:lnTo>
                <a:close/>
              </a:path>
              <a:path w="120015" h="149859">
                <a:moveTo>
                  <a:pt x="17732" y="45719"/>
                </a:moveTo>
                <a:lnTo>
                  <a:pt x="5266" y="45719"/>
                </a:lnTo>
                <a:lnTo>
                  <a:pt x="5427" y="46989"/>
                </a:lnTo>
                <a:lnTo>
                  <a:pt x="5818" y="49529"/>
                </a:lnTo>
                <a:lnTo>
                  <a:pt x="6014" y="49529"/>
                </a:lnTo>
                <a:lnTo>
                  <a:pt x="6646" y="52069"/>
                </a:lnTo>
                <a:lnTo>
                  <a:pt x="6807" y="52069"/>
                </a:lnTo>
                <a:lnTo>
                  <a:pt x="7083" y="53339"/>
                </a:lnTo>
                <a:lnTo>
                  <a:pt x="9395" y="50799"/>
                </a:lnTo>
                <a:lnTo>
                  <a:pt x="11166" y="48259"/>
                </a:lnTo>
                <a:lnTo>
                  <a:pt x="11879" y="48259"/>
                </a:lnTo>
                <a:lnTo>
                  <a:pt x="12385" y="46989"/>
                </a:lnTo>
                <a:lnTo>
                  <a:pt x="17732" y="46989"/>
                </a:lnTo>
                <a:lnTo>
                  <a:pt x="17732" y="45719"/>
                </a:lnTo>
                <a:close/>
              </a:path>
              <a:path w="120015" h="149859">
                <a:moveTo>
                  <a:pt x="95102" y="52070"/>
                </a:moveTo>
                <a:lnTo>
                  <a:pt x="10579" y="52069"/>
                </a:lnTo>
                <a:lnTo>
                  <a:pt x="10027" y="53339"/>
                </a:lnTo>
                <a:lnTo>
                  <a:pt x="95309" y="53340"/>
                </a:lnTo>
                <a:lnTo>
                  <a:pt x="95102" y="52070"/>
                </a:lnTo>
                <a:close/>
              </a:path>
              <a:path w="120015" h="149859">
                <a:moveTo>
                  <a:pt x="40375" y="49530"/>
                </a:moveTo>
                <a:lnTo>
                  <a:pt x="13489" y="49529"/>
                </a:lnTo>
                <a:lnTo>
                  <a:pt x="14121" y="52069"/>
                </a:lnTo>
                <a:lnTo>
                  <a:pt x="51035" y="52070"/>
                </a:lnTo>
                <a:lnTo>
                  <a:pt x="47574" y="50800"/>
                </a:lnTo>
                <a:lnTo>
                  <a:pt x="42893" y="50800"/>
                </a:lnTo>
                <a:lnTo>
                  <a:pt x="40375" y="49530"/>
                </a:lnTo>
                <a:close/>
              </a:path>
              <a:path w="120015" h="149859">
                <a:moveTo>
                  <a:pt x="93020" y="50800"/>
                </a:moveTo>
                <a:lnTo>
                  <a:pt x="73321" y="50800"/>
                </a:lnTo>
                <a:lnTo>
                  <a:pt x="71562" y="52070"/>
                </a:lnTo>
                <a:lnTo>
                  <a:pt x="93377" y="52070"/>
                </a:lnTo>
                <a:lnTo>
                  <a:pt x="93020" y="50800"/>
                </a:lnTo>
                <a:close/>
              </a:path>
              <a:path w="120015" h="149859">
                <a:moveTo>
                  <a:pt x="92595" y="49530"/>
                </a:moveTo>
                <a:lnTo>
                  <a:pt x="78669" y="49530"/>
                </a:lnTo>
                <a:lnTo>
                  <a:pt x="76863" y="50800"/>
                </a:lnTo>
                <a:lnTo>
                  <a:pt x="92514" y="50800"/>
                </a:lnTo>
                <a:lnTo>
                  <a:pt x="92595" y="49530"/>
                </a:lnTo>
                <a:close/>
              </a:path>
              <a:path w="120015" h="149859">
                <a:moveTo>
                  <a:pt x="17812" y="46989"/>
                </a:moveTo>
                <a:lnTo>
                  <a:pt x="12856" y="46989"/>
                </a:lnTo>
                <a:lnTo>
                  <a:pt x="13247" y="49529"/>
                </a:lnTo>
                <a:lnTo>
                  <a:pt x="33188" y="49530"/>
                </a:lnTo>
                <a:lnTo>
                  <a:pt x="30980" y="48260"/>
                </a:lnTo>
                <a:lnTo>
                  <a:pt x="18008" y="48259"/>
                </a:lnTo>
                <a:lnTo>
                  <a:pt x="17812" y="46989"/>
                </a:lnTo>
                <a:close/>
              </a:path>
              <a:path w="120015" h="149859">
                <a:moveTo>
                  <a:pt x="89018" y="48260"/>
                </a:moveTo>
                <a:lnTo>
                  <a:pt x="84016" y="48260"/>
                </a:lnTo>
                <a:lnTo>
                  <a:pt x="82257" y="49530"/>
                </a:lnTo>
                <a:lnTo>
                  <a:pt x="88892" y="49530"/>
                </a:lnTo>
                <a:lnTo>
                  <a:pt x="89018" y="48260"/>
                </a:lnTo>
                <a:close/>
              </a:path>
              <a:path w="120015" h="149859">
                <a:moveTo>
                  <a:pt x="87397" y="46990"/>
                </a:moveTo>
                <a:lnTo>
                  <a:pt x="86178" y="46990"/>
                </a:lnTo>
                <a:lnTo>
                  <a:pt x="85787" y="48260"/>
                </a:lnTo>
                <a:lnTo>
                  <a:pt x="87799" y="48260"/>
                </a:lnTo>
                <a:lnTo>
                  <a:pt x="87397" y="46990"/>
                </a:lnTo>
                <a:close/>
              </a:path>
              <a:path w="120015" h="149859">
                <a:moveTo>
                  <a:pt x="15616" y="25399"/>
                </a:moveTo>
                <a:lnTo>
                  <a:pt x="6646" y="25399"/>
                </a:lnTo>
                <a:lnTo>
                  <a:pt x="6606" y="31749"/>
                </a:lnTo>
                <a:lnTo>
                  <a:pt x="6531" y="33019"/>
                </a:lnTo>
                <a:lnTo>
                  <a:pt x="6060" y="36829"/>
                </a:lnTo>
                <a:lnTo>
                  <a:pt x="5703" y="38099"/>
                </a:lnTo>
                <a:lnTo>
                  <a:pt x="5071" y="40639"/>
                </a:lnTo>
                <a:lnTo>
                  <a:pt x="5151" y="45719"/>
                </a:lnTo>
                <a:lnTo>
                  <a:pt x="18916" y="45719"/>
                </a:lnTo>
                <a:lnTo>
                  <a:pt x="19307" y="44449"/>
                </a:lnTo>
                <a:lnTo>
                  <a:pt x="19618" y="44449"/>
                </a:lnTo>
                <a:lnTo>
                  <a:pt x="20009" y="43179"/>
                </a:lnTo>
                <a:lnTo>
                  <a:pt x="16007" y="43179"/>
                </a:lnTo>
                <a:lnTo>
                  <a:pt x="16594" y="41909"/>
                </a:lnTo>
                <a:lnTo>
                  <a:pt x="17099" y="41909"/>
                </a:lnTo>
                <a:lnTo>
                  <a:pt x="17571" y="40639"/>
                </a:lnTo>
                <a:lnTo>
                  <a:pt x="18525" y="39369"/>
                </a:lnTo>
                <a:lnTo>
                  <a:pt x="16433" y="39369"/>
                </a:lnTo>
                <a:lnTo>
                  <a:pt x="15812" y="38099"/>
                </a:lnTo>
                <a:lnTo>
                  <a:pt x="15018" y="38099"/>
                </a:lnTo>
                <a:lnTo>
                  <a:pt x="15536" y="36829"/>
                </a:lnTo>
                <a:lnTo>
                  <a:pt x="16674" y="36829"/>
                </a:lnTo>
                <a:lnTo>
                  <a:pt x="17226" y="35559"/>
                </a:lnTo>
                <a:lnTo>
                  <a:pt x="17421" y="35559"/>
                </a:lnTo>
                <a:lnTo>
                  <a:pt x="17812" y="34289"/>
                </a:lnTo>
                <a:lnTo>
                  <a:pt x="15260" y="34289"/>
                </a:lnTo>
                <a:lnTo>
                  <a:pt x="14984" y="33019"/>
                </a:lnTo>
                <a:lnTo>
                  <a:pt x="14466" y="33019"/>
                </a:lnTo>
                <a:lnTo>
                  <a:pt x="14466" y="31749"/>
                </a:lnTo>
                <a:lnTo>
                  <a:pt x="15064" y="31749"/>
                </a:lnTo>
                <a:lnTo>
                  <a:pt x="15490" y="30479"/>
                </a:lnTo>
                <a:lnTo>
                  <a:pt x="16352" y="30479"/>
                </a:lnTo>
                <a:lnTo>
                  <a:pt x="16513" y="29209"/>
                </a:lnTo>
                <a:lnTo>
                  <a:pt x="16708" y="29209"/>
                </a:lnTo>
                <a:lnTo>
                  <a:pt x="16754" y="26669"/>
                </a:lnTo>
                <a:lnTo>
                  <a:pt x="15812" y="26669"/>
                </a:lnTo>
                <a:lnTo>
                  <a:pt x="15616" y="25399"/>
                </a:lnTo>
                <a:close/>
              </a:path>
              <a:path w="120015" h="149859">
                <a:moveTo>
                  <a:pt x="16513" y="25399"/>
                </a:moveTo>
                <a:lnTo>
                  <a:pt x="16283" y="26669"/>
                </a:lnTo>
                <a:lnTo>
                  <a:pt x="16513" y="26669"/>
                </a:lnTo>
                <a:lnTo>
                  <a:pt x="16513" y="25399"/>
                </a:lnTo>
                <a:close/>
              </a:path>
              <a:path w="120015" h="149859">
                <a:moveTo>
                  <a:pt x="13213" y="6349"/>
                </a:moveTo>
                <a:lnTo>
                  <a:pt x="10970" y="6349"/>
                </a:lnTo>
                <a:lnTo>
                  <a:pt x="9993" y="8889"/>
                </a:lnTo>
                <a:lnTo>
                  <a:pt x="9050" y="11429"/>
                </a:lnTo>
                <a:lnTo>
                  <a:pt x="8222" y="12699"/>
                </a:lnTo>
                <a:lnTo>
                  <a:pt x="7474" y="13969"/>
                </a:lnTo>
                <a:lnTo>
                  <a:pt x="7152" y="15239"/>
                </a:lnTo>
                <a:lnTo>
                  <a:pt x="6646" y="16509"/>
                </a:lnTo>
                <a:lnTo>
                  <a:pt x="6485" y="17779"/>
                </a:lnTo>
                <a:lnTo>
                  <a:pt x="6382" y="22859"/>
                </a:lnTo>
                <a:lnTo>
                  <a:pt x="6566" y="25399"/>
                </a:lnTo>
                <a:lnTo>
                  <a:pt x="14869" y="25399"/>
                </a:lnTo>
                <a:lnTo>
                  <a:pt x="14984" y="24129"/>
                </a:lnTo>
                <a:lnTo>
                  <a:pt x="15340" y="22859"/>
                </a:lnTo>
                <a:lnTo>
                  <a:pt x="15616" y="21589"/>
                </a:lnTo>
                <a:lnTo>
                  <a:pt x="15961" y="20319"/>
                </a:lnTo>
                <a:lnTo>
                  <a:pt x="16088" y="19049"/>
                </a:lnTo>
                <a:lnTo>
                  <a:pt x="16088" y="16509"/>
                </a:lnTo>
                <a:lnTo>
                  <a:pt x="14823" y="16509"/>
                </a:lnTo>
                <a:lnTo>
                  <a:pt x="14593" y="15239"/>
                </a:lnTo>
                <a:lnTo>
                  <a:pt x="14593" y="13969"/>
                </a:lnTo>
                <a:lnTo>
                  <a:pt x="15375" y="11429"/>
                </a:lnTo>
                <a:lnTo>
                  <a:pt x="15530" y="8889"/>
                </a:lnTo>
                <a:lnTo>
                  <a:pt x="13213" y="8889"/>
                </a:lnTo>
                <a:lnTo>
                  <a:pt x="13213" y="6349"/>
                </a:lnTo>
                <a:close/>
              </a:path>
              <a:path w="120015" h="149859">
                <a:moveTo>
                  <a:pt x="15490" y="7620"/>
                </a:moveTo>
                <a:lnTo>
                  <a:pt x="15340" y="7619"/>
                </a:lnTo>
                <a:lnTo>
                  <a:pt x="14869" y="8889"/>
                </a:lnTo>
                <a:lnTo>
                  <a:pt x="15530" y="8889"/>
                </a:lnTo>
                <a:lnTo>
                  <a:pt x="15490" y="7620"/>
                </a:lnTo>
                <a:close/>
              </a:path>
              <a:path w="120015" h="149859">
                <a:moveTo>
                  <a:pt x="13454" y="0"/>
                </a:moveTo>
                <a:lnTo>
                  <a:pt x="13132" y="0"/>
                </a:lnTo>
                <a:lnTo>
                  <a:pt x="12937" y="1269"/>
                </a:lnTo>
                <a:lnTo>
                  <a:pt x="12661" y="2539"/>
                </a:lnTo>
                <a:lnTo>
                  <a:pt x="12304" y="3809"/>
                </a:lnTo>
                <a:lnTo>
                  <a:pt x="11442" y="6349"/>
                </a:lnTo>
                <a:lnTo>
                  <a:pt x="13523" y="6349"/>
                </a:lnTo>
                <a:lnTo>
                  <a:pt x="13765" y="5079"/>
                </a:lnTo>
                <a:lnTo>
                  <a:pt x="13960" y="5079"/>
                </a:lnTo>
                <a:lnTo>
                  <a:pt x="14075" y="3809"/>
                </a:lnTo>
                <a:lnTo>
                  <a:pt x="14121" y="2540"/>
                </a:lnTo>
                <a:lnTo>
                  <a:pt x="14041" y="1270"/>
                </a:lnTo>
                <a:lnTo>
                  <a:pt x="13684" y="1270"/>
                </a:lnTo>
                <a:lnTo>
                  <a:pt x="13454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8877" y="176188"/>
            <a:ext cx="132715" cy="20955"/>
          </a:xfrm>
          <a:custGeom>
            <a:avLst/>
            <a:gdLst/>
            <a:ahLst/>
            <a:cxnLst/>
            <a:rect l="l" t="t" r="r" b="b"/>
            <a:pathLst>
              <a:path w="132715" h="20955">
                <a:moveTo>
                  <a:pt x="126243" y="10879"/>
                </a:moveTo>
                <a:lnTo>
                  <a:pt x="124794" y="17499"/>
                </a:lnTo>
                <a:lnTo>
                  <a:pt x="124909" y="17728"/>
                </a:lnTo>
                <a:lnTo>
                  <a:pt x="126956" y="18828"/>
                </a:lnTo>
                <a:lnTo>
                  <a:pt x="129394" y="19767"/>
                </a:lnTo>
                <a:lnTo>
                  <a:pt x="130647" y="20271"/>
                </a:lnTo>
                <a:lnTo>
                  <a:pt x="131119" y="20397"/>
                </a:lnTo>
                <a:lnTo>
                  <a:pt x="131349" y="20351"/>
                </a:lnTo>
                <a:lnTo>
                  <a:pt x="132252" y="15460"/>
                </a:lnTo>
                <a:lnTo>
                  <a:pt x="132223" y="13743"/>
                </a:lnTo>
                <a:lnTo>
                  <a:pt x="127738" y="11383"/>
                </a:lnTo>
                <a:lnTo>
                  <a:pt x="126243" y="10879"/>
                </a:lnTo>
                <a:close/>
              </a:path>
              <a:path w="132715" h="20955">
                <a:moveTo>
                  <a:pt x="117353" y="8016"/>
                </a:moveTo>
                <a:lnTo>
                  <a:pt x="116069" y="10135"/>
                </a:lnTo>
                <a:lnTo>
                  <a:pt x="115594" y="13857"/>
                </a:lnTo>
                <a:lnTo>
                  <a:pt x="118066" y="15850"/>
                </a:lnTo>
                <a:lnTo>
                  <a:pt x="119400" y="16285"/>
                </a:lnTo>
                <a:lnTo>
                  <a:pt x="120802" y="16709"/>
                </a:lnTo>
                <a:lnTo>
                  <a:pt x="121999" y="17110"/>
                </a:lnTo>
                <a:lnTo>
                  <a:pt x="122505" y="17178"/>
                </a:lnTo>
                <a:lnTo>
                  <a:pt x="123920" y="11074"/>
                </a:lnTo>
                <a:lnTo>
                  <a:pt x="123805" y="10570"/>
                </a:lnTo>
                <a:lnTo>
                  <a:pt x="121562" y="9276"/>
                </a:lnTo>
                <a:lnTo>
                  <a:pt x="120263" y="8841"/>
                </a:lnTo>
                <a:lnTo>
                  <a:pt x="117629" y="8062"/>
                </a:lnTo>
                <a:lnTo>
                  <a:pt x="117353" y="8016"/>
                </a:lnTo>
                <a:close/>
              </a:path>
              <a:path w="132715" h="20955">
                <a:moveTo>
                  <a:pt x="108119" y="5588"/>
                </a:moveTo>
                <a:lnTo>
                  <a:pt x="106509" y="7787"/>
                </a:lnTo>
                <a:lnTo>
                  <a:pt x="106038" y="11429"/>
                </a:lnTo>
                <a:lnTo>
                  <a:pt x="111385" y="14006"/>
                </a:lnTo>
                <a:lnTo>
                  <a:pt x="112754" y="14361"/>
                </a:lnTo>
                <a:lnTo>
                  <a:pt x="113030" y="14407"/>
                </a:lnTo>
                <a:lnTo>
                  <a:pt x="113306" y="14407"/>
                </a:lnTo>
                <a:lnTo>
                  <a:pt x="113743" y="14246"/>
                </a:lnTo>
                <a:lnTo>
                  <a:pt x="114053" y="13937"/>
                </a:lnTo>
                <a:lnTo>
                  <a:pt x="114168" y="13697"/>
                </a:lnTo>
                <a:lnTo>
                  <a:pt x="114686" y="9780"/>
                </a:lnTo>
                <a:lnTo>
                  <a:pt x="114686" y="7787"/>
                </a:lnTo>
                <a:lnTo>
                  <a:pt x="114375" y="7352"/>
                </a:lnTo>
                <a:lnTo>
                  <a:pt x="113938" y="7043"/>
                </a:lnTo>
                <a:lnTo>
                  <a:pt x="112282" y="6608"/>
                </a:lnTo>
                <a:lnTo>
                  <a:pt x="110948" y="6298"/>
                </a:lnTo>
                <a:lnTo>
                  <a:pt x="108119" y="5588"/>
                </a:lnTo>
                <a:close/>
              </a:path>
              <a:path w="132715" h="20955">
                <a:moveTo>
                  <a:pt x="97862" y="3561"/>
                </a:moveTo>
                <a:lnTo>
                  <a:pt x="96430" y="6218"/>
                </a:lnTo>
                <a:lnTo>
                  <a:pt x="96321" y="7043"/>
                </a:lnTo>
                <a:lnTo>
                  <a:pt x="96206" y="8257"/>
                </a:lnTo>
                <a:lnTo>
                  <a:pt x="96091" y="10020"/>
                </a:lnTo>
                <a:lnTo>
                  <a:pt x="96321" y="10444"/>
                </a:lnTo>
                <a:lnTo>
                  <a:pt x="96712" y="10765"/>
                </a:lnTo>
                <a:lnTo>
                  <a:pt x="97310" y="10994"/>
                </a:lnTo>
                <a:lnTo>
                  <a:pt x="98759" y="11234"/>
                </a:lnTo>
                <a:lnTo>
                  <a:pt x="101633" y="11784"/>
                </a:lnTo>
                <a:lnTo>
                  <a:pt x="103082" y="12093"/>
                </a:lnTo>
                <a:lnTo>
                  <a:pt x="103358" y="12128"/>
                </a:lnTo>
                <a:lnTo>
                  <a:pt x="103876" y="12059"/>
                </a:lnTo>
                <a:lnTo>
                  <a:pt x="105070" y="7043"/>
                </a:lnTo>
                <a:lnTo>
                  <a:pt x="105049" y="5474"/>
                </a:lnTo>
                <a:lnTo>
                  <a:pt x="104738" y="5084"/>
                </a:lnTo>
                <a:lnTo>
                  <a:pt x="104267" y="4775"/>
                </a:lnTo>
                <a:lnTo>
                  <a:pt x="103956" y="4695"/>
                </a:lnTo>
                <a:lnTo>
                  <a:pt x="98172" y="3596"/>
                </a:lnTo>
                <a:lnTo>
                  <a:pt x="97862" y="3561"/>
                </a:lnTo>
                <a:close/>
              </a:path>
              <a:path w="132715" h="20955">
                <a:moveTo>
                  <a:pt x="87788" y="2027"/>
                </a:moveTo>
                <a:lnTo>
                  <a:pt x="85706" y="7982"/>
                </a:lnTo>
                <a:lnTo>
                  <a:pt x="85787" y="8486"/>
                </a:lnTo>
                <a:lnTo>
                  <a:pt x="87788" y="9505"/>
                </a:lnTo>
                <a:lnTo>
                  <a:pt x="89283" y="9746"/>
                </a:lnTo>
                <a:lnTo>
                  <a:pt x="89996" y="9826"/>
                </a:lnTo>
                <a:lnTo>
                  <a:pt x="90743" y="9940"/>
                </a:lnTo>
                <a:lnTo>
                  <a:pt x="91445" y="10020"/>
                </a:lnTo>
                <a:lnTo>
                  <a:pt x="92986" y="10250"/>
                </a:lnTo>
                <a:lnTo>
                  <a:pt x="93538" y="10250"/>
                </a:lnTo>
                <a:lnTo>
                  <a:pt x="93768" y="10169"/>
                </a:lnTo>
                <a:lnTo>
                  <a:pt x="95102" y="4340"/>
                </a:lnTo>
                <a:lnTo>
                  <a:pt x="95021" y="3836"/>
                </a:lnTo>
                <a:lnTo>
                  <a:pt x="90778" y="2462"/>
                </a:lnTo>
                <a:lnTo>
                  <a:pt x="88535" y="2153"/>
                </a:lnTo>
                <a:lnTo>
                  <a:pt x="87788" y="2027"/>
                </a:lnTo>
                <a:close/>
              </a:path>
              <a:path w="132715" h="20955">
                <a:moveTo>
                  <a:pt x="77093" y="939"/>
                </a:moveTo>
                <a:lnTo>
                  <a:pt x="75173" y="7432"/>
                </a:lnTo>
                <a:lnTo>
                  <a:pt x="75288" y="7673"/>
                </a:lnTo>
                <a:lnTo>
                  <a:pt x="78784" y="8486"/>
                </a:lnTo>
                <a:lnTo>
                  <a:pt x="82567" y="8887"/>
                </a:lnTo>
                <a:lnTo>
                  <a:pt x="84487" y="4145"/>
                </a:lnTo>
                <a:lnTo>
                  <a:pt x="84601" y="3286"/>
                </a:lnTo>
                <a:lnTo>
                  <a:pt x="77841" y="973"/>
                </a:lnTo>
                <a:lnTo>
                  <a:pt x="77093" y="939"/>
                </a:lnTo>
                <a:close/>
              </a:path>
              <a:path w="132715" h="20955">
                <a:moveTo>
                  <a:pt x="66169" y="229"/>
                </a:moveTo>
                <a:lnTo>
                  <a:pt x="64398" y="6848"/>
                </a:lnTo>
                <a:lnTo>
                  <a:pt x="64708" y="7238"/>
                </a:lnTo>
                <a:lnTo>
                  <a:pt x="71159" y="7902"/>
                </a:lnTo>
                <a:lnTo>
                  <a:pt x="71953" y="7982"/>
                </a:lnTo>
                <a:lnTo>
                  <a:pt x="73873" y="1912"/>
                </a:lnTo>
                <a:lnTo>
                  <a:pt x="73793" y="1443"/>
                </a:lnTo>
                <a:lnTo>
                  <a:pt x="70136" y="423"/>
                </a:lnTo>
                <a:lnTo>
                  <a:pt x="66169" y="229"/>
                </a:lnTo>
                <a:close/>
              </a:path>
              <a:path w="132715" h="20955">
                <a:moveTo>
                  <a:pt x="55911" y="0"/>
                </a:moveTo>
                <a:lnTo>
                  <a:pt x="53507" y="6688"/>
                </a:lnTo>
                <a:lnTo>
                  <a:pt x="53622" y="6882"/>
                </a:lnTo>
                <a:lnTo>
                  <a:pt x="57946" y="7432"/>
                </a:lnTo>
                <a:lnTo>
                  <a:pt x="58740" y="7478"/>
                </a:lnTo>
                <a:lnTo>
                  <a:pt x="60315" y="7478"/>
                </a:lnTo>
                <a:lnTo>
                  <a:pt x="61132" y="7512"/>
                </a:lnTo>
                <a:lnTo>
                  <a:pt x="61684" y="7432"/>
                </a:lnTo>
                <a:lnTo>
                  <a:pt x="62868" y="893"/>
                </a:lnTo>
                <a:lnTo>
                  <a:pt x="62707" y="664"/>
                </a:lnTo>
                <a:lnTo>
                  <a:pt x="62316" y="343"/>
                </a:lnTo>
                <a:lnTo>
                  <a:pt x="61764" y="114"/>
                </a:lnTo>
                <a:lnTo>
                  <a:pt x="61488" y="68"/>
                </a:lnTo>
                <a:lnTo>
                  <a:pt x="59844" y="68"/>
                </a:lnTo>
                <a:lnTo>
                  <a:pt x="59050" y="34"/>
                </a:lnTo>
                <a:lnTo>
                  <a:pt x="56693" y="34"/>
                </a:lnTo>
                <a:lnTo>
                  <a:pt x="55911" y="0"/>
                </a:lnTo>
                <a:close/>
              </a:path>
              <a:path w="132715" h="20955">
                <a:moveTo>
                  <a:pt x="50437" y="34"/>
                </a:moveTo>
                <a:lnTo>
                  <a:pt x="49621" y="68"/>
                </a:lnTo>
                <a:lnTo>
                  <a:pt x="48827" y="68"/>
                </a:lnTo>
                <a:lnTo>
                  <a:pt x="47999" y="114"/>
                </a:lnTo>
                <a:lnTo>
                  <a:pt x="47217" y="114"/>
                </a:lnTo>
                <a:lnTo>
                  <a:pt x="46389" y="148"/>
                </a:lnTo>
                <a:lnTo>
                  <a:pt x="45607" y="148"/>
                </a:lnTo>
                <a:lnTo>
                  <a:pt x="42617" y="6963"/>
                </a:lnTo>
                <a:lnTo>
                  <a:pt x="42732" y="7157"/>
                </a:lnTo>
                <a:lnTo>
                  <a:pt x="42928" y="7352"/>
                </a:lnTo>
                <a:lnTo>
                  <a:pt x="43214" y="7512"/>
                </a:lnTo>
                <a:lnTo>
                  <a:pt x="43399" y="7593"/>
                </a:lnTo>
                <a:lnTo>
                  <a:pt x="43997" y="7673"/>
                </a:lnTo>
                <a:lnTo>
                  <a:pt x="45527" y="7593"/>
                </a:lnTo>
                <a:lnTo>
                  <a:pt x="46309" y="7593"/>
                </a:lnTo>
                <a:lnTo>
                  <a:pt x="47884" y="7512"/>
                </a:lnTo>
                <a:lnTo>
                  <a:pt x="48678" y="7512"/>
                </a:lnTo>
                <a:lnTo>
                  <a:pt x="49460" y="7478"/>
                </a:lnTo>
                <a:lnTo>
                  <a:pt x="51817" y="4970"/>
                </a:lnTo>
                <a:lnTo>
                  <a:pt x="51702" y="584"/>
                </a:lnTo>
                <a:lnTo>
                  <a:pt x="51506" y="389"/>
                </a:lnTo>
                <a:lnTo>
                  <a:pt x="51228" y="229"/>
                </a:lnTo>
                <a:lnTo>
                  <a:pt x="50759" y="68"/>
                </a:lnTo>
                <a:lnTo>
                  <a:pt x="50437" y="34"/>
                </a:lnTo>
                <a:close/>
              </a:path>
              <a:path w="132715" h="20955">
                <a:moveTo>
                  <a:pt x="39673" y="469"/>
                </a:moveTo>
                <a:lnTo>
                  <a:pt x="37741" y="538"/>
                </a:lnTo>
                <a:lnTo>
                  <a:pt x="36959" y="584"/>
                </a:lnTo>
                <a:lnTo>
                  <a:pt x="36166" y="664"/>
                </a:lnTo>
                <a:lnTo>
                  <a:pt x="34636" y="744"/>
                </a:lnTo>
                <a:lnTo>
                  <a:pt x="31647" y="7203"/>
                </a:lnTo>
                <a:lnTo>
                  <a:pt x="31773" y="7627"/>
                </a:lnTo>
                <a:lnTo>
                  <a:pt x="31904" y="7867"/>
                </a:lnTo>
                <a:lnTo>
                  <a:pt x="32174" y="8096"/>
                </a:lnTo>
                <a:lnTo>
                  <a:pt x="32360" y="8211"/>
                </a:lnTo>
                <a:lnTo>
                  <a:pt x="32866" y="8337"/>
                </a:lnTo>
                <a:lnTo>
                  <a:pt x="33969" y="8291"/>
                </a:lnTo>
                <a:lnTo>
                  <a:pt x="34717" y="8211"/>
                </a:lnTo>
                <a:lnTo>
                  <a:pt x="35499" y="8177"/>
                </a:lnTo>
                <a:lnTo>
                  <a:pt x="36246" y="8096"/>
                </a:lnTo>
                <a:lnTo>
                  <a:pt x="37040" y="8062"/>
                </a:lnTo>
                <a:lnTo>
                  <a:pt x="37822" y="7982"/>
                </a:lnTo>
                <a:lnTo>
                  <a:pt x="40766" y="7043"/>
                </a:lnTo>
                <a:lnTo>
                  <a:pt x="40766" y="1133"/>
                </a:lnTo>
                <a:lnTo>
                  <a:pt x="40570" y="893"/>
                </a:lnTo>
                <a:lnTo>
                  <a:pt x="40421" y="744"/>
                </a:lnTo>
                <a:lnTo>
                  <a:pt x="39949" y="503"/>
                </a:lnTo>
                <a:lnTo>
                  <a:pt x="39673" y="469"/>
                </a:lnTo>
                <a:close/>
              </a:path>
              <a:path w="132715" h="20955">
                <a:moveTo>
                  <a:pt x="28703" y="1282"/>
                </a:moveTo>
                <a:lnTo>
                  <a:pt x="28381" y="1282"/>
                </a:lnTo>
                <a:lnTo>
                  <a:pt x="24459" y="1683"/>
                </a:lnTo>
                <a:lnTo>
                  <a:pt x="23712" y="1798"/>
                </a:lnTo>
                <a:lnTo>
                  <a:pt x="22918" y="1878"/>
                </a:lnTo>
                <a:lnTo>
                  <a:pt x="20837" y="5909"/>
                </a:lnTo>
                <a:lnTo>
                  <a:pt x="20892" y="7627"/>
                </a:lnTo>
                <a:lnTo>
                  <a:pt x="22447" y="9471"/>
                </a:lnTo>
                <a:lnTo>
                  <a:pt x="23240" y="9391"/>
                </a:lnTo>
                <a:lnTo>
                  <a:pt x="23988" y="9276"/>
                </a:lnTo>
                <a:lnTo>
                  <a:pt x="24735" y="9196"/>
                </a:lnTo>
                <a:lnTo>
                  <a:pt x="25517" y="9081"/>
                </a:lnTo>
                <a:lnTo>
                  <a:pt x="28898" y="8726"/>
                </a:lnTo>
                <a:lnTo>
                  <a:pt x="29209" y="8612"/>
                </a:lnTo>
                <a:lnTo>
                  <a:pt x="29646" y="8291"/>
                </a:lnTo>
                <a:lnTo>
                  <a:pt x="29841" y="8096"/>
                </a:lnTo>
                <a:lnTo>
                  <a:pt x="29956" y="7867"/>
                </a:lnTo>
                <a:lnTo>
                  <a:pt x="29830" y="1992"/>
                </a:lnTo>
                <a:lnTo>
                  <a:pt x="29013" y="1328"/>
                </a:lnTo>
                <a:lnTo>
                  <a:pt x="28703" y="1282"/>
                </a:lnTo>
                <a:close/>
              </a:path>
              <a:path w="132715" h="20955">
                <a:moveTo>
                  <a:pt x="17893" y="2542"/>
                </a:moveTo>
                <a:lnTo>
                  <a:pt x="10210" y="6138"/>
                </a:lnTo>
                <a:lnTo>
                  <a:pt x="10453" y="10020"/>
                </a:lnTo>
                <a:lnTo>
                  <a:pt x="11672" y="11074"/>
                </a:lnTo>
                <a:lnTo>
                  <a:pt x="17962" y="10101"/>
                </a:lnTo>
                <a:lnTo>
                  <a:pt x="19261" y="9116"/>
                </a:lnTo>
                <a:lnTo>
                  <a:pt x="19135" y="3596"/>
                </a:lnTo>
                <a:lnTo>
                  <a:pt x="17893" y="2542"/>
                </a:lnTo>
                <a:close/>
              </a:path>
              <a:path w="132715" h="20955">
                <a:moveTo>
                  <a:pt x="7394" y="4260"/>
                </a:moveTo>
                <a:lnTo>
                  <a:pt x="0" y="8371"/>
                </a:lnTo>
                <a:lnTo>
                  <a:pt x="202" y="11269"/>
                </a:lnTo>
                <a:lnTo>
                  <a:pt x="1460" y="13113"/>
                </a:lnTo>
                <a:lnTo>
                  <a:pt x="1724" y="13067"/>
                </a:lnTo>
                <a:lnTo>
                  <a:pt x="4634" y="12403"/>
                </a:lnTo>
                <a:lnTo>
                  <a:pt x="7589" y="11853"/>
                </a:lnTo>
                <a:lnTo>
                  <a:pt x="8843" y="10799"/>
                </a:lnTo>
                <a:lnTo>
                  <a:pt x="8723" y="7077"/>
                </a:lnTo>
                <a:lnTo>
                  <a:pt x="7670" y="4306"/>
                </a:lnTo>
                <a:lnTo>
                  <a:pt x="7394" y="426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23421" y="196585"/>
            <a:ext cx="144145" cy="20320"/>
          </a:xfrm>
          <a:custGeom>
            <a:avLst/>
            <a:gdLst/>
            <a:ahLst/>
            <a:cxnLst/>
            <a:rect l="l" t="t" r="r" b="b"/>
            <a:pathLst>
              <a:path w="144145" h="20320">
                <a:moveTo>
                  <a:pt x="139502" y="10994"/>
                </a:moveTo>
                <a:lnTo>
                  <a:pt x="138122" y="17384"/>
                </a:lnTo>
                <a:lnTo>
                  <a:pt x="138352" y="17854"/>
                </a:lnTo>
                <a:lnTo>
                  <a:pt x="138513" y="18083"/>
                </a:lnTo>
                <a:lnTo>
                  <a:pt x="138708" y="18278"/>
                </a:lnTo>
                <a:lnTo>
                  <a:pt x="138950" y="18438"/>
                </a:lnTo>
                <a:lnTo>
                  <a:pt x="141338" y="19343"/>
                </a:lnTo>
                <a:lnTo>
                  <a:pt x="142170" y="19686"/>
                </a:lnTo>
                <a:lnTo>
                  <a:pt x="142446" y="19767"/>
                </a:lnTo>
                <a:lnTo>
                  <a:pt x="142676" y="19732"/>
                </a:lnTo>
                <a:lnTo>
                  <a:pt x="142883" y="19652"/>
                </a:lnTo>
                <a:lnTo>
                  <a:pt x="143826" y="15105"/>
                </a:lnTo>
                <a:lnTo>
                  <a:pt x="143941" y="13891"/>
                </a:lnTo>
                <a:lnTo>
                  <a:pt x="144102" y="13147"/>
                </a:lnTo>
                <a:lnTo>
                  <a:pt x="142722" y="12529"/>
                </a:lnTo>
                <a:lnTo>
                  <a:pt x="142285" y="12288"/>
                </a:lnTo>
                <a:lnTo>
                  <a:pt x="141894" y="12013"/>
                </a:lnTo>
                <a:lnTo>
                  <a:pt x="141066" y="11544"/>
                </a:lnTo>
                <a:lnTo>
                  <a:pt x="140594" y="11349"/>
                </a:lnTo>
                <a:lnTo>
                  <a:pt x="140008" y="11074"/>
                </a:lnTo>
                <a:lnTo>
                  <a:pt x="139502" y="10994"/>
                </a:lnTo>
                <a:close/>
              </a:path>
              <a:path w="144145" h="20320">
                <a:moveTo>
                  <a:pt x="130567" y="8062"/>
                </a:moveTo>
                <a:lnTo>
                  <a:pt x="128922" y="14682"/>
                </a:lnTo>
                <a:lnTo>
                  <a:pt x="129083" y="14876"/>
                </a:lnTo>
                <a:lnTo>
                  <a:pt x="129233" y="15105"/>
                </a:lnTo>
                <a:lnTo>
                  <a:pt x="129428" y="15266"/>
                </a:lnTo>
                <a:lnTo>
                  <a:pt x="129704" y="15426"/>
                </a:lnTo>
                <a:lnTo>
                  <a:pt x="131360" y="15930"/>
                </a:lnTo>
                <a:lnTo>
                  <a:pt x="132694" y="16365"/>
                </a:lnTo>
                <a:lnTo>
                  <a:pt x="133993" y="16755"/>
                </a:lnTo>
                <a:lnTo>
                  <a:pt x="135327" y="17190"/>
                </a:lnTo>
                <a:lnTo>
                  <a:pt x="135603" y="17259"/>
                </a:lnTo>
                <a:lnTo>
                  <a:pt x="136863" y="15105"/>
                </a:lnTo>
                <a:lnTo>
                  <a:pt x="137018" y="13891"/>
                </a:lnTo>
                <a:lnTo>
                  <a:pt x="137133" y="12677"/>
                </a:lnTo>
                <a:lnTo>
                  <a:pt x="137294" y="11429"/>
                </a:lnTo>
                <a:lnTo>
                  <a:pt x="137259" y="10925"/>
                </a:lnTo>
                <a:lnTo>
                  <a:pt x="134856" y="9356"/>
                </a:lnTo>
                <a:lnTo>
                  <a:pt x="133556" y="8921"/>
                </a:lnTo>
                <a:lnTo>
                  <a:pt x="132223" y="8532"/>
                </a:lnTo>
                <a:lnTo>
                  <a:pt x="130843" y="8096"/>
                </a:lnTo>
                <a:lnTo>
                  <a:pt x="130567" y="8062"/>
                </a:lnTo>
                <a:close/>
              </a:path>
              <a:path w="144145" h="20320">
                <a:moveTo>
                  <a:pt x="121298" y="5554"/>
                </a:moveTo>
                <a:lnTo>
                  <a:pt x="119527" y="8967"/>
                </a:lnTo>
                <a:lnTo>
                  <a:pt x="119205" y="11395"/>
                </a:lnTo>
                <a:lnTo>
                  <a:pt x="126438" y="14407"/>
                </a:lnTo>
                <a:lnTo>
                  <a:pt x="126680" y="14361"/>
                </a:lnTo>
                <a:lnTo>
                  <a:pt x="127864" y="9826"/>
                </a:lnTo>
                <a:lnTo>
                  <a:pt x="127812" y="7753"/>
                </a:lnTo>
                <a:lnTo>
                  <a:pt x="127542" y="7398"/>
                </a:lnTo>
                <a:lnTo>
                  <a:pt x="127312" y="7203"/>
                </a:lnTo>
                <a:lnTo>
                  <a:pt x="126841" y="6963"/>
                </a:lnTo>
                <a:lnTo>
                  <a:pt x="121298" y="5554"/>
                </a:lnTo>
                <a:close/>
              </a:path>
              <a:path w="144145" h="20320">
                <a:moveTo>
                  <a:pt x="111155" y="3481"/>
                </a:moveTo>
                <a:lnTo>
                  <a:pt x="109499" y="10135"/>
                </a:lnTo>
                <a:lnTo>
                  <a:pt x="109660" y="10376"/>
                </a:lnTo>
                <a:lnTo>
                  <a:pt x="116813" y="12059"/>
                </a:lnTo>
                <a:lnTo>
                  <a:pt x="117043" y="12013"/>
                </a:lnTo>
                <a:lnTo>
                  <a:pt x="117284" y="11899"/>
                </a:lnTo>
                <a:lnTo>
                  <a:pt x="117445" y="11738"/>
                </a:lnTo>
                <a:lnTo>
                  <a:pt x="117721" y="11349"/>
                </a:lnTo>
                <a:lnTo>
                  <a:pt x="118227" y="7432"/>
                </a:lnTo>
                <a:lnTo>
                  <a:pt x="118227" y="5439"/>
                </a:lnTo>
                <a:lnTo>
                  <a:pt x="111155" y="3481"/>
                </a:lnTo>
                <a:close/>
              </a:path>
              <a:path w="144145" h="20320">
                <a:moveTo>
                  <a:pt x="101357" y="1958"/>
                </a:moveTo>
                <a:lnTo>
                  <a:pt x="99713" y="4260"/>
                </a:lnTo>
                <a:lnTo>
                  <a:pt x="99552" y="5439"/>
                </a:lnTo>
                <a:lnTo>
                  <a:pt x="102070" y="9505"/>
                </a:lnTo>
                <a:lnTo>
                  <a:pt x="103485" y="9746"/>
                </a:lnTo>
                <a:lnTo>
                  <a:pt x="104899" y="9940"/>
                </a:lnTo>
                <a:lnTo>
                  <a:pt x="106624" y="10215"/>
                </a:lnTo>
                <a:lnTo>
                  <a:pt x="106900" y="10181"/>
                </a:lnTo>
                <a:lnTo>
                  <a:pt x="108315" y="5520"/>
                </a:lnTo>
                <a:lnTo>
                  <a:pt x="108246" y="3515"/>
                </a:lnTo>
                <a:lnTo>
                  <a:pt x="104267" y="2347"/>
                </a:lnTo>
                <a:lnTo>
                  <a:pt x="101357" y="1958"/>
                </a:lnTo>
                <a:close/>
              </a:path>
              <a:path w="144145" h="20320">
                <a:moveTo>
                  <a:pt x="91065" y="824"/>
                </a:moveTo>
                <a:lnTo>
                  <a:pt x="89329" y="4420"/>
                </a:lnTo>
                <a:lnTo>
                  <a:pt x="89214" y="5634"/>
                </a:lnTo>
                <a:lnTo>
                  <a:pt x="91928" y="8337"/>
                </a:lnTo>
                <a:lnTo>
                  <a:pt x="96286" y="8807"/>
                </a:lnTo>
                <a:lnTo>
                  <a:pt x="98261" y="3206"/>
                </a:lnTo>
                <a:lnTo>
                  <a:pt x="98253" y="2347"/>
                </a:lnTo>
                <a:lnTo>
                  <a:pt x="93296" y="1053"/>
                </a:lnTo>
                <a:lnTo>
                  <a:pt x="91065" y="824"/>
                </a:lnTo>
                <a:close/>
              </a:path>
              <a:path w="144145" h="20320">
                <a:moveTo>
                  <a:pt x="80601" y="194"/>
                </a:moveTo>
                <a:lnTo>
                  <a:pt x="78910" y="6814"/>
                </a:lnTo>
                <a:lnTo>
                  <a:pt x="79025" y="7008"/>
                </a:lnTo>
                <a:lnTo>
                  <a:pt x="82452" y="7673"/>
                </a:lnTo>
                <a:lnTo>
                  <a:pt x="83901" y="7753"/>
                </a:lnTo>
                <a:lnTo>
                  <a:pt x="85361" y="7867"/>
                </a:lnTo>
                <a:lnTo>
                  <a:pt x="86109" y="7902"/>
                </a:lnTo>
                <a:lnTo>
                  <a:pt x="86661" y="7822"/>
                </a:lnTo>
                <a:lnTo>
                  <a:pt x="87880" y="3092"/>
                </a:lnTo>
                <a:lnTo>
                  <a:pt x="87799" y="1133"/>
                </a:lnTo>
                <a:lnTo>
                  <a:pt x="87583" y="893"/>
                </a:lnTo>
                <a:lnTo>
                  <a:pt x="87443" y="778"/>
                </a:lnTo>
                <a:lnTo>
                  <a:pt x="86937" y="549"/>
                </a:lnTo>
                <a:lnTo>
                  <a:pt x="86661" y="503"/>
                </a:lnTo>
                <a:lnTo>
                  <a:pt x="80601" y="194"/>
                </a:lnTo>
                <a:close/>
              </a:path>
              <a:path w="144145" h="20320">
                <a:moveTo>
                  <a:pt x="76392" y="7398"/>
                </a:moveTo>
                <a:lnTo>
                  <a:pt x="71320" y="7398"/>
                </a:lnTo>
                <a:lnTo>
                  <a:pt x="72068" y="7432"/>
                </a:lnTo>
                <a:lnTo>
                  <a:pt x="75058" y="7432"/>
                </a:lnTo>
                <a:lnTo>
                  <a:pt x="75805" y="7478"/>
                </a:lnTo>
                <a:lnTo>
                  <a:pt x="76392" y="7398"/>
                </a:lnTo>
                <a:close/>
              </a:path>
              <a:path w="144145" h="20320">
                <a:moveTo>
                  <a:pt x="73137" y="0"/>
                </a:moveTo>
                <a:lnTo>
                  <a:pt x="68572" y="6688"/>
                </a:lnTo>
                <a:lnTo>
                  <a:pt x="68848" y="7089"/>
                </a:lnTo>
                <a:lnTo>
                  <a:pt x="69273" y="7318"/>
                </a:lnTo>
                <a:lnTo>
                  <a:pt x="69549" y="7398"/>
                </a:lnTo>
                <a:lnTo>
                  <a:pt x="69871" y="7432"/>
                </a:lnTo>
                <a:lnTo>
                  <a:pt x="70573" y="7398"/>
                </a:lnTo>
                <a:lnTo>
                  <a:pt x="76392" y="7398"/>
                </a:lnTo>
                <a:lnTo>
                  <a:pt x="77335" y="5004"/>
                </a:lnTo>
                <a:lnTo>
                  <a:pt x="77496" y="2576"/>
                </a:lnTo>
                <a:lnTo>
                  <a:pt x="73873" y="34"/>
                </a:lnTo>
                <a:lnTo>
                  <a:pt x="73137" y="0"/>
                </a:lnTo>
                <a:close/>
              </a:path>
              <a:path w="144145" h="20320">
                <a:moveTo>
                  <a:pt x="65939" y="80"/>
                </a:moveTo>
                <a:lnTo>
                  <a:pt x="64881" y="80"/>
                </a:lnTo>
                <a:lnTo>
                  <a:pt x="64133" y="114"/>
                </a:lnTo>
                <a:lnTo>
                  <a:pt x="63386" y="114"/>
                </a:lnTo>
                <a:lnTo>
                  <a:pt x="61845" y="194"/>
                </a:lnTo>
                <a:lnTo>
                  <a:pt x="61097" y="194"/>
                </a:lnTo>
                <a:lnTo>
                  <a:pt x="59568" y="274"/>
                </a:lnTo>
                <a:lnTo>
                  <a:pt x="58168" y="6928"/>
                </a:lnTo>
                <a:lnTo>
                  <a:pt x="58251" y="7123"/>
                </a:lnTo>
                <a:lnTo>
                  <a:pt x="58357" y="7283"/>
                </a:lnTo>
                <a:lnTo>
                  <a:pt x="58659" y="7558"/>
                </a:lnTo>
                <a:lnTo>
                  <a:pt x="59211" y="7707"/>
                </a:lnTo>
                <a:lnTo>
                  <a:pt x="61730" y="7593"/>
                </a:lnTo>
                <a:lnTo>
                  <a:pt x="62477" y="7593"/>
                </a:lnTo>
                <a:lnTo>
                  <a:pt x="63972" y="7512"/>
                </a:lnTo>
                <a:lnTo>
                  <a:pt x="64720" y="7512"/>
                </a:lnTo>
                <a:lnTo>
                  <a:pt x="65467" y="7478"/>
                </a:lnTo>
                <a:lnTo>
                  <a:pt x="66916" y="6184"/>
                </a:lnTo>
                <a:lnTo>
                  <a:pt x="66812" y="549"/>
                </a:lnTo>
                <a:lnTo>
                  <a:pt x="66491" y="274"/>
                </a:lnTo>
                <a:lnTo>
                  <a:pt x="66215" y="148"/>
                </a:lnTo>
                <a:lnTo>
                  <a:pt x="65939" y="80"/>
                </a:lnTo>
                <a:close/>
              </a:path>
              <a:path w="144145" h="20320">
                <a:moveTo>
                  <a:pt x="55083" y="503"/>
                </a:moveTo>
                <a:lnTo>
                  <a:pt x="54301" y="584"/>
                </a:lnTo>
                <a:lnTo>
                  <a:pt x="53553" y="618"/>
                </a:lnTo>
                <a:lnTo>
                  <a:pt x="52806" y="698"/>
                </a:lnTo>
                <a:lnTo>
                  <a:pt x="52058" y="744"/>
                </a:lnTo>
                <a:lnTo>
                  <a:pt x="51311" y="824"/>
                </a:lnTo>
                <a:lnTo>
                  <a:pt x="50563" y="858"/>
                </a:lnTo>
                <a:lnTo>
                  <a:pt x="49816" y="939"/>
                </a:lnTo>
                <a:lnTo>
                  <a:pt x="49069" y="973"/>
                </a:lnTo>
                <a:lnTo>
                  <a:pt x="48758" y="1053"/>
                </a:lnTo>
                <a:lnTo>
                  <a:pt x="48241" y="1294"/>
                </a:lnTo>
                <a:lnTo>
                  <a:pt x="48045" y="1443"/>
                </a:lnTo>
                <a:lnTo>
                  <a:pt x="47850" y="1637"/>
                </a:lnTo>
                <a:lnTo>
                  <a:pt x="47735" y="6104"/>
                </a:lnTo>
                <a:lnTo>
                  <a:pt x="47850" y="7822"/>
                </a:lnTo>
                <a:lnTo>
                  <a:pt x="48011" y="8028"/>
                </a:lnTo>
                <a:lnTo>
                  <a:pt x="48367" y="8337"/>
                </a:lnTo>
                <a:lnTo>
                  <a:pt x="48643" y="8417"/>
                </a:lnTo>
                <a:lnTo>
                  <a:pt x="48873" y="8451"/>
                </a:lnTo>
                <a:lnTo>
                  <a:pt x="49931" y="8417"/>
                </a:lnTo>
                <a:lnTo>
                  <a:pt x="51391" y="8257"/>
                </a:lnTo>
                <a:lnTo>
                  <a:pt x="52139" y="8222"/>
                </a:lnTo>
                <a:lnTo>
                  <a:pt x="52840" y="8142"/>
                </a:lnTo>
                <a:lnTo>
                  <a:pt x="55129" y="7982"/>
                </a:lnTo>
                <a:lnTo>
                  <a:pt x="55681" y="7822"/>
                </a:lnTo>
                <a:lnTo>
                  <a:pt x="55911" y="7707"/>
                </a:lnTo>
                <a:lnTo>
                  <a:pt x="56106" y="7558"/>
                </a:lnTo>
                <a:lnTo>
                  <a:pt x="56302" y="7352"/>
                </a:lnTo>
                <a:lnTo>
                  <a:pt x="56428" y="7123"/>
                </a:lnTo>
                <a:lnTo>
                  <a:pt x="56321" y="1053"/>
                </a:lnTo>
                <a:lnTo>
                  <a:pt x="56106" y="824"/>
                </a:lnTo>
                <a:lnTo>
                  <a:pt x="55635" y="584"/>
                </a:lnTo>
                <a:lnTo>
                  <a:pt x="55083" y="503"/>
                </a:lnTo>
                <a:close/>
              </a:path>
              <a:path w="144145" h="20320">
                <a:moveTo>
                  <a:pt x="44940" y="1443"/>
                </a:moveTo>
                <a:lnTo>
                  <a:pt x="44630" y="1443"/>
                </a:lnTo>
                <a:lnTo>
                  <a:pt x="42387" y="1683"/>
                </a:lnTo>
                <a:lnTo>
                  <a:pt x="41640" y="1798"/>
                </a:lnTo>
                <a:lnTo>
                  <a:pt x="40110" y="1958"/>
                </a:lnTo>
                <a:lnTo>
                  <a:pt x="39363" y="2072"/>
                </a:lnTo>
                <a:lnTo>
                  <a:pt x="38650" y="2153"/>
                </a:lnTo>
                <a:lnTo>
                  <a:pt x="38257" y="2267"/>
                </a:lnTo>
                <a:lnTo>
                  <a:pt x="38063" y="2347"/>
                </a:lnTo>
                <a:lnTo>
                  <a:pt x="37626" y="2656"/>
                </a:lnTo>
                <a:lnTo>
                  <a:pt x="37350" y="3092"/>
                </a:lnTo>
                <a:lnTo>
                  <a:pt x="37396" y="6104"/>
                </a:lnTo>
                <a:lnTo>
                  <a:pt x="38926" y="9665"/>
                </a:lnTo>
                <a:lnTo>
                  <a:pt x="43365" y="9081"/>
                </a:lnTo>
                <a:lnTo>
                  <a:pt x="44825" y="8921"/>
                </a:lnTo>
                <a:lnTo>
                  <a:pt x="46125" y="7982"/>
                </a:lnTo>
                <a:lnTo>
                  <a:pt x="46029" y="2233"/>
                </a:lnTo>
                <a:lnTo>
                  <a:pt x="45905" y="1958"/>
                </a:lnTo>
                <a:lnTo>
                  <a:pt x="45800" y="1798"/>
                </a:lnTo>
                <a:lnTo>
                  <a:pt x="45458" y="1557"/>
                </a:lnTo>
                <a:lnTo>
                  <a:pt x="45216" y="1488"/>
                </a:lnTo>
                <a:lnTo>
                  <a:pt x="44940" y="1443"/>
                </a:lnTo>
                <a:close/>
              </a:path>
              <a:path w="144145" h="20320">
                <a:moveTo>
                  <a:pt x="34521" y="2771"/>
                </a:moveTo>
                <a:lnTo>
                  <a:pt x="27058" y="5325"/>
                </a:lnTo>
                <a:lnTo>
                  <a:pt x="27307" y="9310"/>
                </a:lnTo>
                <a:lnTo>
                  <a:pt x="28818" y="11315"/>
                </a:lnTo>
                <a:lnTo>
                  <a:pt x="30278" y="10994"/>
                </a:lnTo>
                <a:lnTo>
                  <a:pt x="34636" y="10295"/>
                </a:lnTo>
                <a:lnTo>
                  <a:pt x="35821" y="9310"/>
                </a:lnTo>
                <a:lnTo>
                  <a:pt x="35740" y="3836"/>
                </a:lnTo>
                <a:lnTo>
                  <a:pt x="35660" y="3596"/>
                </a:lnTo>
                <a:lnTo>
                  <a:pt x="35545" y="3367"/>
                </a:lnTo>
                <a:lnTo>
                  <a:pt x="35234" y="3012"/>
                </a:lnTo>
                <a:lnTo>
                  <a:pt x="34797" y="2817"/>
                </a:lnTo>
                <a:lnTo>
                  <a:pt x="34521" y="2771"/>
                </a:lnTo>
                <a:close/>
              </a:path>
              <a:path w="144145" h="20320">
                <a:moveTo>
                  <a:pt x="24379" y="4581"/>
                </a:moveTo>
                <a:lnTo>
                  <a:pt x="17145" y="8692"/>
                </a:lnTo>
                <a:lnTo>
                  <a:pt x="17387" y="12403"/>
                </a:lnTo>
                <a:lnTo>
                  <a:pt x="18560" y="13422"/>
                </a:lnTo>
                <a:lnTo>
                  <a:pt x="18836" y="13388"/>
                </a:lnTo>
                <a:lnTo>
                  <a:pt x="25793" y="11120"/>
                </a:lnTo>
                <a:lnTo>
                  <a:pt x="25678" y="7432"/>
                </a:lnTo>
                <a:lnTo>
                  <a:pt x="24379" y="4581"/>
                </a:lnTo>
                <a:close/>
              </a:path>
              <a:path w="144145" h="20320">
                <a:moveTo>
                  <a:pt x="14708" y="6814"/>
                </a:moveTo>
                <a:lnTo>
                  <a:pt x="7394" y="11234"/>
                </a:lnTo>
                <a:lnTo>
                  <a:pt x="7474" y="12483"/>
                </a:lnTo>
                <a:lnTo>
                  <a:pt x="8854" y="15930"/>
                </a:lnTo>
                <a:lnTo>
                  <a:pt x="9084" y="15896"/>
                </a:lnTo>
                <a:lnTo>
                  <a:pt x="11913" y="15105"/>
                </a:lnTo>
                <a:lnTo>
                  <a:pt x="14673" y="14407"/>
                </a:lnTo>
                <a:lnTo>
                  <a:pt x="14984" y="14292"/>
                </a:lnTo>
                <a:lnTo>
                  <a:pt x="15225" y="14166"/>
                </a:lnTo>
                <a:lnTo>
                  <a:pt x="15668" y="13743"/>
                </a:lnTo>
                <a:lnTo>
                  <a:pt x="15892" y="13307"/>
                </a:lnTo>
                <a:lnTo>
                  <a:pt x="15766" y="10295"/>
                </a:lnTo>
                <a:lnTo>
                  <a:pt x="15536" y="7512"/>
                </a:lnTo>
                <a:lnTo>
                  <a:pt x="15455" y="7318"/>
                </a:lnTo>
                <a:lnTo>
                  <a:pt x="15145" y="6963"/>
                </a:lnTo>
                <a:lnTo>
                  <a:pt x="14708" y="6814"/>
                </a:lnTo>
                <a:close/>
              </a:path>
              <a:path w="144145" h="20320">
                <a:moveTo>
                  <a:pt x="5002" y="9471"/>
                </a:moveTo>
                <a:lnTo>
                  <a:pt x="1494" y="10765"/>
                </a:lnTo>
                <a:lnTo>
                  <a:pt x="126" y="11269"/>
                </a:lnTo>
                <a:lnTo>
                  <a:pt x="3116" y="17339"/>
                </a:lnTo>
                <a:lnTo>
                  <a:pt x="4128" y="17144"/>
                </a:lnTo>
                <a:lnTo>
                  <a:pt x="4335" y="17110"/>
                </a:lnTo>
                <a:lnTo>
                  <a:pt x="5036" y="17110"/>
                </a:lnTo>
                <a:lnTo>
                  <a:pt x="5312" y="16984"/>
                </a:lnTo>
                <a:lnTo>
                  <a:pt x="5784" y="16674"/>
                </a:lnTo>
                <a:lnTo>
                  <a:pt x="6094" y="16205"/>
                </a:lnTo>
                <a:lnTo>
                  <a:pt x="6193" y="15896"/>
                </a:lnTo>
                <a:lnTo>
                  <a:pt x="6078" y="13113"/>
                </a:lnTo>
                <a:lnTo>
                  <a:pt x="5864" y="10410"/>
                </a:lnTo>
                <a:lnTo>
                  <a:pt x="5749" y="9940"/>
                </a:lnTo>
                <a:lnTo>
                  <a:pt x="5588" y="9746"/>
                </a:lnTo>
                <a:lnTo>
                  <a:pt x="5232" y="9505"/>
                </a:lnTo>
                <a:lnTo>
                  <a:pt x="5002" y="9471"/>
                </a:lnTo>
                <a:close/>
              </a:path>
              <a:path w="144145" h="20320">
                <a:moveTo>
                  <a:pt x="5036" y="17110"/>
                </a:moveTo>
                <a:lnTo>
                  <a:pt x="4335" y="17110"/>
                </a:lnTo>
                <a:lnTo>
                  <a:pt x="4254" y="17258"/>
                </a:lnTo>
                <a:lnTo>
                  <a:pt x="4530" y="17224"/>
                </a:lnTo>
                <a:lnTo>
                  <a:pt x="5036" y="1711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20638" y="184596"/>
            <a:ext cx="151130" cy="24130"/>
          </a:xfrm>
          <a:custGeom>
            <a:avLst/>
            <a:gdLst/>
            <a:ahLst/>
            <a:cxnLst/>
            <a:rect l="l" t="t" r="r" b="b"/>
            <a:pathLst>
              <a:path w="151129" h="24129">
                <a:moveTo>
                  <a:pt x="146413" y="19812"/>
                </a:moveTo>
                <a:lnTo>
                  <a:pt x="143182" y="19812"/>
                </a:lnTo>
                <a:lnTo>
                  <a:pt x="144205" y="21844"/>
                </a:lnTo>
                <a:lnTo>
                  <a:pt x="144677" y="22479"/>
                </a:lnTo>
                <a:lnTo>
                  <a:pt x="145263" y="22987"/>
                </a:lnTo>
                <a:lnTo>
                  <a:pt x="145620" y="23241"/>
                </a:lnTo>
                <a:lnTo>
                  <a:pt x="146057" y="23495"/>
                </a:lnTo>
                <a:lnTo>
                  <a:pt x="146528" y="23622"/>
                </a:lnTo>
                <a:lnTo>
                  <a:pt x="147667" y="24003"/>
                </a:lnTo>
                <a:lnTo>
                  <a:pt x="148334" y="24003"/>
                </a:lnTo>
                <a:lnTo>
                  <a:pt x="147862" y="23241"/>
                </a:lnTo>
                <a:lnTo>
                  <a:pt x="147498" y="22479"/>
                </a:lnTo>
                <a:lnTo>
                  <a:pt x="146413" y="19812"/>
                </a:lnTo>
                <a:close/>
              </a:path>
              <a:path w="151129" h="24129">
                <a:moveTo>
                  <a:pt x="11756" y="12699"/>
                </a:moveTo>
                <a:lnTo>
                  <a:pt x="2909" y="12699"/>
                </a:lnTo>
                <a:lnTo>
                  <a:pt x="3852" y="12826"/>
                </a:lnTo>
                <a:lnTo>
                  <a:pt x="5381" y="13207"/>
                </a:lnTo>
                <a:lnTo>
                  <a:pt x="6876" y="13969"/>
                </a:lnTo>
                <a:lnTo>
                  <a:pt x="7256" y="14350"/>
                </a:lnTo>
                <a:lnTo>
                  <a:pt x="7329" y="14604"/>
                </a:lnTo>
                <a:lnTo>
                  <a:pt x="6891" y="15620"/>
                </a:lnTo>
                <a:lnTo>
                  <a:pt x="5524" y="18033"/>
                </a:lnTo>
                <a:lnTo>
                  <a:pt x="4944" y="18922"/>
                </a:lnTo>
                <a:lnTo>
                  <a:pt x="2943" y="21208"/>
                </a:lnTo>
                <a:lnTo>
                  <a:pt x="2437" y="21589"/>
                </a:lnTo>
                <a:lnTo>
                  <a:pt x="3185" y="21462"/>
                </a:lnTo>
                <a:lnTo>
                  <a:pt x="7589" y="19684"/>
                </a:lnTo>
                <a:lnTo>
                  <a:pt x="7980" y="19430"/>
                </a:lnTo>
                <a:lnTo>
                  <a:pt x="9199" y="18033"/>
                </a:lnTo>
                <a:lnTo>
                  <a:pt x="9625" y="17271"/>
                </a:lnTo>
                <a:lnTo>
                  <a:pt x="16881" y="17271"/>
                </a:lnTo>
                <a:lnTo>
                  <a:pt x="16272" y="17144"/>
                </a:lnTo>
                <a:lnTo>
                  <a:pt x="15490" y="16763"/>
                </a:lnTo>
                <a:lnTo>
                  <a:pt x="14581" y="16255"/>
                </a:lnTo>
                <a:lnTo>
                  <a:pt x="14075" y="16001"/>
                </a:lnTo>
                <a:lnTo>
                  <a:pt x="13604" y="15620"/>
                </a:lnTo>
                <a:lnTo>
                  <a:pt x="13086" y="15239"/>
                </a:lnTo>
                <a:lnTo>
                  <a:pt x="12580" y="14731"/>
                </a:lnTo>
                <a:lnTo>
                  <a:pt x="11637" y="13461"/>
                </a:lnTo>
                <a:lnTo>
                  <a:pt x="11442" y="13334"/>
                </a:lnTo>
                <a:lnTo>
                  <a:pt x="11520" y="13080"/>
                </a:lnTo>
                <a:lnTo>
                  <a:pt x="11756" y="12699"/>
                </a:lnTo>
                <a:close/>
              </a:path>
              <a:path w="151129" h="24129">
                <a:moveTo>
                  <a:pt x="141204" y="10414"/>
                </a:moveTo>
                <a:lnTo>
                  <a:pt x="136063" y="10414"/>
                </a:lnTo>
                <a:lnTo>
                  <a:pt x="137248" y="10922"/>
                </a:lnTo>
                <a:lnTo>
                  <a:pt x="138743" y="11938"/>
                </a:lnTo>
                <a:lnTo>
                  <a:pt x="139916" y="13081"/>
                </a:lnTo>
                <a:lnTo>
                  <a:pt x="141020" y="14478"/>
                </a:lnTo>
                <a:lnTo>
                  <a:pt x="141652" y="15621"/>
                </a:lnTo>
                <a:lnTo>
                  <a:pt x="141100" y="16383"/>
                </a:lnTo>
                <a:lnTo>
                  <a:pt x="137052" y="19050"/>
                </a:lnTo>
                <a:lnTo>
                  <a:pt x="136466" y="19304"/>
                </a:lnTo>
                <a:lnTo>
                  <a:pt x="140859" y="20701"/>
                </a:lnTo>
                <a:lnTo>
                  <a:pt x="141652" y="20574"/>
                </a:lnTo>
                <a:lnTo>
                  <a:pt x="142009" y="20447"/>
                </a:lnTo>
                <a:lnTo>
                  <a:pt x="142630" y="20066"/>
                </a:lnTo>
                <a:lnTo>
                  <a:pt x="143182" y="19812"/>
                </a:lnTo>
                <a:lnTo>
                  <a:pt x="146413" y="19812"/>
                </a:lnTo>
                <a:lnTo>
                  <a:pt x="145585" y="17526"/>
                </a:lnTo>
                <a:lnTo>
                  <a:pt x="145505" y="17145"/>
                </a:lnTo>
                <a:lnTo>
                  <a:pt x="145390" y="17018"/>
                </a:lnTo>
                <a:lnTo>
                  <a:pt x="146758" y="15875"/>
                </a:lnTo>
                <a:lnTo>
                  <a:pt x="147391" y="15621"/>
                </a:lnTo>
                <a:lnTo>
                  <a:pt x="147667" y="15367"/>
                </a:lnTo>
                <a:lnTo>
                  <a:pt x="148219" y="15240"/>
                </a:lnTo>
                <a:lnTo>
                  <a:pt x="150104" y="15240"/>
                </a:lnTo>
                <a:lnTo>
                  <a:pt x="150541" y="15113"/>
                </a:lnTo>
                <a:lnTo>
                  <a:pt x="150438" y="14859"/>
                </a:lnTo>
                <a:lnTo>
                  <a:pt x="149443" y="13589"/>
                </a:lnTo>
                <a:lnTo>
                  <a:pt x="143814" y="13589"/>
                </a:lnTo>
                <a:lnTo>
                  <a:pt x="143228" y="12573"/>
                </a:lnTo>
                <a:lnTo>
                  <a:pt x="142871" y="12192"/>
                </a:lnTo>
                <a:lnTo>
                  <a:pt x="142158" y="11176"/>
                </a:lnTo>
                <a:lnTo>
                  <a:pt x="141204" y="10414"/>
                </a:lnTo>
                <a:close/>
              </a:path>
              <a:path w="151129" h="24129">
                <a:moveTo>
                  <a:pt x="128690" y="8001"/>
                </a:moveTo>
                <a:lnTo>
                  <a:pt x="127933" y="8001"/>
                </a:lnTo>
                <a:lnTo>
                  <a:pt x="127496" y="8255"/>
                </a:lnTo>
                <a:lnTo>
                  <a:pt x="127140" y="8382"/>
                </a:lnTo>
                <a:lnTo>
                  <a:pt x="126910" y="8763"/>
                </a:lnTo>
                <a:lnTo>
                  <a:pt x="126789" y="9271"/>
                </a:lnTo>
                <a:lnTo>
                  <a:pt x="126668" y="10033"/>
                </a:lnTo>
                <a:lnTo>
                  <a:pt x="126544" y="11303"/>
                </a:lnTo>
                <a:lnTo>
                  <a:pt x="126418" y="12065"/>
                </a:lnTo>
                <a:lnTo>
                  <a:pt x="126293" y="13208"/>
                </a:lnTo>
                <a:lnTo>
                  <a:pt x="126171" y="16002"/>
                </a:lnTo>
                <a:lnTo>
                  <a:pt x="126392" y="16510"/>
                </a:lnTo>
                <a:lnTo>
                  <a:pt x="126634" y="16764"/>
                </a:lnTo>
                <a:lnTo>
                  <a:pt x="126864" y="16891"/>
                </a:lnTo>
                <a:lnTo>
                  <a:pt x="127186" y="17145"/>
                </a:lnTo>
                <a:lnTo>
                  <a:pt x="127496" y="17272"/>
                </a:lnTo>
                <a:lnTo>
                  <a:pt x="129221" y="17653"/>
                </a:lnTo>
                <a:lnTo>
                  <a:pt x="134223" y="19050"/>
                </a:lnTo>
                <a:lnTo>
                  <a:pt x="134568" y="19177"/>
                </a:lnTo>
                <a:lnTo>
                  <a:pt x="134890" y="19177"/>
                </a:lnTo>
                <a:lnTo>
                  <a:pt x="135442" y="18923"/>
                </a:lnTo>
                <a:lnTo>
                  <a:pt x="135638" y="18796"/>
                </a:lnTo>
                <a:lnTo>
                  <a:pt x="135914" y="18288"/>
                </a:lnTo>
                <a:lnTo>
                  <a:pt x="136148" y="16764"/>
                </a:lnTo>
                <a:lnTo>
                  <a:pt x="136487" y="13589"/>
                </a:lnTo>
                <a:lnTo>
                  <a:pt x="136596" y="12827"/>
                </a:lnTo>
                <a:lnTo>
                  <a:pt x="136492" y="11049"/>
                </a:lnTo>
                <a:lnTo>
                  <a:pt x="136339" y="10668"/>
                </a:lnTo>
                <a:lnTo>
                  <a:pt x="136063" y="10414"/>
                </a:lnTo>
                <a:lnTo>
                  <a:pt x="141204" y="10414"/>
                </a:lnTo>
                <a:lnTo>
                  <a:pt x="140859" y="10160"/>
                </a:lnTo>
                <a:lnTo>
                  <a:pt x="135753" y="10160"/>
                </a:lnTo>
                <a:lnTo>
                  <a:pt x="135316" y="9906"/>
                </a:lnTo>
                <a:lnTo>
                  <a:pt x="133752" y="9525"/>
                </a:lnTo>
                <a:lnTo>
                  <a:pt x="132131" y="9017"/>
                </a:lnTo>
                <a:lnTo>
                  <a:pt x="129739" y="8382"/>
                </a:lnTo>
                <a:lnTo>
                  <a:pt x="128911" y="8128"/>
                </a:lnTo>
                <a:lnTo>
                  <a:pt x="128690" y="8001"/>
                </a:lnTo>
                <a:close/>
              </a:path>
              <a:path w="151129" h="24129">
                <a:moveTo>
                  <a:pt x="16881" y="17271"/>
                </a:moveTo>
                <a:lnTo>
                  <a:pt x="9625" y="17271"/>
                </a:lnTo>
                <a:lnTo>
                  <a:pt x="9901" y="17525"/>
                </a:lnTo>
                <a:lnTo>
                  <a:pt x="10499" y="17906"/>
                </a:lnTo>
                <a:lnTo>
                  <a:pt x="10844" y="18033"/>
                </a:lnTo>
                <a:lnTo>
                  <a:pt x="11200" y="18287"/>
                </a:lnTo>
                <a:lnTo>
                  <a:pt x="12028" y="18541"/>
                </a:lnTo>
                <a:lnTo>
                  <a:pt x="12500" y="18541"/>
                </a:lnTo>
                <a:lnTo>
                  <a:pt x="12971" y="18668"/>
                </a:lnTo>
                <a:lnTo>
                  <a:pt x="13523" y="18668"/>
                </a:lnTo>
                <a:lnTo>
                  <a:pt x="14662" y="18414"/>
                </a:lnTo>
                <a:lnTo>
                  <a:pt x="15996" y="18033"/>
                </a:lnTo>
                <a:lnTo>
                  <a:pt x="17490" y="17398"/>
                </a:lnTo>
                <a:lnTo>
                  <a:pt x="16881" y="17271"/>
                </a:lnTo>
                <a:close/>
              </a:path>
              <a:path w="151129" h="24129">
                <a:moveTo>
                  <a:pt x="26886" y="6222"/>
                </a:moveTo>
                <a:lnTo>
                  <a:pt x="17295" y="11175"/>
                </a:lnTo>
                <a:lnTo>
                  <a:pt x="17657" y="15874"/>
                </a:lnTo>
                <a:lnTo>
                  <a:pt x="19422" y="17017"/>
                </a:lnTo>
                <a:lnTo>
                  <a:pt x="25632" y="15620"/>
                </a:lnTo>
                <a:lnTo>
                  <a:pt x="26529" y="15493"/>
                </a:lnTo>
                <a:lnTo>
                  <a:pt x="27208" y="15239"/>
                </a:lnTo>
                <a:lnTo>
                  <a:pt x="27714" y="14731"/>
                </a:lnTo>
                <a:lnTo>
                  <a:pt x="27990" y="14350"/>
                </a:lnTo>
                <a:lnTo>
                  <a:pt x="28116" y="13969"/>
                </a:lnTo>
                <a:lnTo>
                  <a:pt x="27990" y="10540"/>
                </a:lnTo>
                <a:lnTo>
                  <a:pt x="27756" y="7238"/>
                </a:lnTo>
                <a:lnTo>
                  <a:pt x="27679" y="6984"/>
                </a:lnTo>
                <a:lnTo>
                  <a:pt x="27518" y="6730"/>
                </a:lnTo>
                <a:lnTo>
                  <a:pt x="27242" y="6476"/>
                </a:lnTo>
                <a:lnTo>
                  <a:pt x="26886" y="6222"/>
                </a:lnTo>
                <a:close/>
              </a:path>
              <a:path w="151129" h="24129">
                <a:moveTo>
                  <a:pt x="122913" y="13081"/>
                </a:moveTo>
                <a:lnTo>
                  <a:pt x="118929" y="13081"/>
                </a:lnTo>
                <a:lnTo>
                  <a:pt x="119906" y="14351"/>
                </a:lnTo>
                <a:lnTo>
                  <a:pt x="120573" y="14986"/>
                </a:lnTo>
                <a:lnTo>
                  <a:pt x="121401" y="15621"/>
                </a:lnTo>
                <a:lnTo>
                  <a:pt x="121873" y="15875"/>
                </a:lnTo>
                <a:lnTo>
                  <a:pt x="122931" y="16256"/>
                </a:lnTo>
                <a:lnTo>
                  <a:pt x="123529" y="16510"/>
                </a:lnTo>
                <a:lnTo>
                  <a:pt x="124150" y="16637"/>
                </a:lnTo>
                <a:lnTo>
                  <a:pt x="125610" y="16891"/>
                </a:lnTo>
                <a:lnTo>
                  <a:pt x="126392" y="16891"/>
                </a:lnTo>
                <a:lnTo>
                  <a:pt x="125300" y="16002"/>
                </a:lnTo>
                <a:lnTo>
                  <a:pt x="124230" y="14859"/>
                </a:lnTo>
                <a:lnTo>
                  <a:pt x="123839" y="14478"/>
                </a:lnTo>
                <a:lnTo>
                  <a:pt x="122913" y="13081"/>
                </a:lnTo>
                <a:close/>
              </a:path>
              <a:path w="151129" h="24129">
                <a:moveTo>
                  <a:pt x="31175" y="3555"/>
                </a:moveTo>
                <a:lnTo>
                  <a:pt x="27162" y="5714"/>
                </a:lnTo>
                <a:lnTo>
                  <a:pt x="26690" y="5841"/>
                </a:lnTo>
                <a:lnTo>
                  <a:pt x="26219" y="6222"/>
                </a:lnTo>
                <a:lnTo>
                  <a:pt x="27518" y="6222"/>
                </a:lnTo>
                <a:lnTo>
                  <a:pt x="28266" y="6349"/>
                </a:lnTo>
                <a:lnTo>
                  <a:pt x="32670" y="7746"/>
                </a:lnTo>
                <a:lnTo>
                  <a:pt x="33532" y="8381"/>
                </a:lnTo>
                <a:lnTo>
                  <a:pt x="33381" y="8762"/>
                </a:lnTo>
                <a:lnTo>
                  <a:pt x="31647" y="11556"/>
                </a:lnTo>
                <a:lnTo>
                  <a:pt x="29876" y="13461"/>
                </a:lnTo>
                <a:lnTo>
                  <a:pt x="29128" y="14096"/>
                </a:lnTo>
                <a:lnTo>
                  <a:pt x="28576" y="14604"/>
                </a:lnTo>
                <a:lnTo>
                  <a:pt x="28185" y="14858"/>
                </a:lnTo>
                <a:lnTo>
                  <a:pt x="28024" y="14858"/>
                </a:lnTo>
                <a:lnTo>
                  <a:pt x="28852" y="14985"/>
                </a:lnTo>
                <a:lnTo>
                  <a:pt x="35890" y="11556"/>
                </a:lnTo>
                <a:lnTo>
                  <a:pt x="41829" y="11556"/>
                </a:lnTo>
                <a:lnTo>
                  <a:pt x="41122" y="11175"/>
                </a:lnTo>
                <a:lnTo>
                  <a:pt x="40651" y="10794"/>
                </a:lnTo>
                <a:lnTo>
                  <a:pt x="40133" y="10286"/>
                </a:lnTo>
                <a:lnTo>
                  <a:pt x="39110" y="9397"/>
                </a:lnTo>
                <a:lnTo>
                  <a:pt x="38017" y="7873"/>
                </a:lnTo>
                <a:lnTo>
                  <a:pt x="38098" y="7492"/>
                </a:lnTo>
                <a:lnTo>
                  <a:pt x="38719" y="6730"/>
                </a:lnTo>
                <a:lnTo>
                  <a:pt x="39581" y="5841"/>
                </a:lnTo>
                <a:lnTo>
                  <a:pt x="40308" y="5333"/>
                </a:lnTo>
                <a:lnTo>
                  <a:pt x="35533" y="5333"/>
                </a:lnTo>
                <a:lnTo>
                  <a:pt x="35108" y="4952"/>
                </a:lnTo>
                <a:lnTo>
                  <a:pt x="34245" y="4444"/>
                </a:lnTo>
                <a:lnTo>
                  <a:pt x="33257" y="3936"/>
                </a:lnTo>
                <a:lnTo>
                  <a:pt x="32233" y="3682"/>
                </a:lnTo>
                <a:lnTo>
                  <a:pt x="31175" y="3555"/>
                </a:lnTo>
                <a:close/>
              </a:path>
              <a:path w="151129" h="24129">
                <a:moveTo>
                  <a:pt x="117750" y="4826"/>
                </a:moveTo>
                <a:lnTo>
                  <a:pt x="111420" y="4826"/>
                </a:lnTo>
                <a:lnTo>
                  <a:pt x="112754" y="5461"/>
                </a:lnTo>
                <a:lnTo>
                  <a:pt x="113501" y="5715"/>
                </a:lnTo>
                <a:lnTo>
                  <a:pt x="115077" y="6731"/>
                </a:lnTo>
                <a:lnTo>
                  <a:pt x="116215" y="7874"/>
                </a:lnTo>
                <a:lnTo>
                  <a:pt x="116916" y="8763"/>
                </a:lnTo>
                <a:lnTo>
                  <a:pt x="117238" y="9271"/>
                </a:lnTo>
                <a:lnTo>
                  <a:pt x="116606" y="10033"/>
                </a:lnTo>
                <a:lnTo>
                  <a:pt x="110948" y="13589"/>
                </a:lnTo>
                <a:lnTo>
                  <a:pt x="112443" y="14097"/>
                </a:lnTo>
                <a:lnTo>
                  <a:pt x="114364" y="14478"/>
                </a:lnTo>
                <a:lnTo>
                  <a:pt x="115468" y="14478"/>
                </a:lnTo>
                <a:lnTo>
                  <a:pt x="116916" y="14097"/>
                </a:lnTo>
                <a:lnTo>
                  <a:pt x="117710" y="13843"/>
                </a:lnTo>
                <a:lnTo>
                  <a:pt x="118377" y="13462"/>
                </a:lnTo>
                <a:lnTo>
                  <a:pt x="118653" y="13208"/>
                </a:lnTo>
                <a:lnTo>
                  <a:pt x="118929" y="13081"/>
                </a:lnTo>
                <a:lnTo>
                  <a:pt x="122913" y="13081"/>
                </a:lnTo>
                <a:lnTo>
                  <a:pt x="122264" y="11938"/>
                </a:lnTo>
                <a:lnTo>
                  <a:pt x="121597" y="10414"/>
                </a:lnTo>
                <a:lnTo>
                  <a:pt x="121482" y="10287"/>
                </a:lnTo>
                <a:lnTo>
                  <a:pt x="121447" y="10033"/>
                </a:lnTo>
                <a:lnTo>
                  <a:pt x="121838" y="9652"/>
                </a:lnTo>
                <a:lnTo>
                  <a:pt x="122264" y="9398"/>
                </a:lnTo>
                <a:lnTo>
                  <a:pt x="122701" y="9017"/>
                </a:lnTo>
                <a:lnTo>
                  <a:pt x="123609" y="8636"/>
                </a:lnTo>
                <a:lnTo>
                  <a:pt x="124035" y="8382"/>
                </a:lnTo>
                <a:lnTo>
                  <a:pt x="124506" y="8255"/>
                </a:lnTo>
                <a:lnTo>
                  <a:pt x="125771" y="8001"/>
                </a:lnTo>
                <a:lnTo>
                  <a:pt x="128690" y="8001"/>
                </a:lnTo>
                <a:lnTo>
                  <a:pt x="127807" y="7493"/>
                </a:lnTo>
                <a:lnTo>
                  <a:pt x="127266" y="6858"/>
                </a:lnTo>
                <a:lnTo>
                  <a:pt x="119676" y="6858"/>
                </a:lnTo>
                <a:lnTo>
                  <a:pt x="118963" y="5969"/>
                </a:lnTo>
                <a:lnTo>
                  <a:pt x="118181" y="5207"/>
                </a:lnTo>
                <a:lnTo>
                  <a:pt x="117750" y="4826"/>
                </a:lnTo>
                <a:close/>
              </a:path>
              <a:path w="151129" h="24129">
                <a:moveTo>
                  <a:pt x="103588" y="3556"/>
                </a:moveTo>
                <a:lnTo>
                  <a:pt x="102174" y="3556"/>
                </a:lnTo>
                <a:lnTo>
                  <a:pt x="101944" y="3683"/>
                </a:lnTo>
                <a:lnTo>
                  <a:pt x="101587" y="3937"/>
                </a:lnTo>
                <a:lnTo>
                  <a:pt x="101472" y="4191"/>
                </a:lnTo>
                <a:lnTo>
                  <a:pt x="101204" y="5080"/>
                </a:lnTo>
                <a:lnTo>
                  <a:pt x="100840" y="8509"/>
                </a:lnTo>
                <a:lnTo>
                  <a:pt x="100725" y="11430"/>
                </a:lnTo>
                <a:lnTo>
                  <a:pt x="100840" y="11684"/>
                </a:lnTo>
                <a:lnTo>
                  <a:pt x="110201" y="13589"/>
                </a:lnTo>
                <a:lnTo>
                  <a:pt x="110511" y="13462"/>
                </a:lnTo>
                <a:lnTo>
                  <a:pt x="111972" y="6985"/>
                </a:lnTo>
                <a:lnTo>
                  <a:pt x="111876" y="5461"/>
                </a:lnTo>
                <a:lnTo>
                  <a:pt x="111811" y="5334"/>
                </a:lnTo>
                <a:lnTo>
                  <a:pt x="111420" y="4826"/>
                </a:lnTo>
                <a:lnTo>
                  <a:pt x="117750" y="4826"/>
                </a:lnTo>
                <a:lnTo>
                  <a:pt x="117463" y="4572"/>
                </a:lnTo>
                <a:lnTo>
                  <a:pt x="110707" y="4572"/>
                </a:lnTo>
                <a:lnTo>
                  <a:pt x="110511" y="4445"/>
                </a:lnTo>
                <a:lnTo>
                  <a:pt x="103588" y="3556"/>
                </a:lnTo>
                <a:close/>
              </a:path>
              <a:path w="151129" h="24129">
                <a:moveTo>
                  <a:pt x="146919" y="12192"/>
                </a:moveTo>
                <a:lnTo>
                  <a:pt x="146137" y="12319"/>
                </a:lnTo>
                <a:lnTo>
                  <a:pt x="145344" y="12573"/>
                </a:lnTo>
                <a:lnTo>
                  <a:pt x="143814" y="13589"/>
                </a:lnTo>
                <a:lnTo>
                  <a:pt x="149443" y="13589"/>
                </a:lnTo>
                <a:lnTo>
                  <a:pt x="149116" y="13208"/>
                </a:lnTo>
                <a:lnTo>
                  <a:pt x="147782" y="12446"/>
                </a:lnTo>
                <a:lnTo>
                  <a:pt x="146919" y="12192"/>
                </a:lnTo>
                <a:close/>
              </a:path>
              <a:path w="151129" h="24129">
                <a:moveTo>
                  <a:pt x="41829" y="11556"/>
                </a:moveTo>
                <a:lnTo>
                  <a:pt x="35890" y="11556"/>
                </a:lnTo>
                <a:lnTo>
                  <a:pt x="36131" y="11810"/>
                </a:lnTo>
                <a:lnTo>
                  <a:pt x="36752" y="12191"/>
                </a:lnTo>
                <a:lnTo>
                  <a:pt x="37109" y="12445"/>
                </a:lnTo>
                <a:lnTo>
                  <a:pt x="37891" y="12826"/>
                </a:lnTo>
                <a:lnTo>
                  <a:pt x="38328" y="13080"/>
                </a:lnTo>
                <a:lnTo>
                  <a:pt x="38845" y="13080"/>
                </a:lnTo>
                <a:lnTo>
                  <a:pt x="39903" y="13334"/>
                </a:lnTo>
                <a:lnTo>
                  <a:pt x="40536" y="13334"/>
                </a:lnTo>
                <a:lnTo>
                  <a:pt x="41157" y="13207"/>
                </a:lnTo>
                <a:lnTo>
                  <a:pt x="41824" y="13207"/>
                </a:lnTo>
                <a:lnTo>
                  <a:pt x="43365" y="12826"/>
                </a:lnTo>
                <a:lnTo>
                  <a:pt x="44147" y="12572"/>
                </a:lnTo>
                <a:lnTo>
                  <a:pt x="43986" y="12572"/>
                </a:lnTo>
                <a:lnTo>
                  <a:pt x="42928" y="12191"/>
                </a:lnTo>
                <a:lnTo>
                  <a:pt x="41829" y="11556"/>
                </a:lnTo>
                <a:close/>
              </a:path>
              <a:path w="151129" h="24129">
                <a:moveTo>
                  <a:pt x="6094" y="9651"/>
                </a:moveTo>
                <a:lnTo>
                  <a:pt x="2552" y="11175"/>
                </a:lnTo>
                <a:lnTo>
                  <a:pt x="2035" y="11556"/>
                </a:lnTo>
                <a:lnTo>
                  <a:pt x="1494" y="12318"/>
                </a:lnTo>
                <a:lnTo>
                  <a:pt x="1023" y="12572"/>
                </a:lnTo>
                <a:lnTo>
                  <a:pt x="551" y="12699"/>
                </a:lnTo>
                <a:lnTo>
                  <a:pt x="0" y="12953"/>
                </a:lnTo>
                <a:lnTo>
                  <a:pt x="586" y="13080"/>
                </a:lnTo>
                <a:lnTo>
                  <a:pt x="2081" y="12826"/>
                </a:lnTo>
                <a:lnTo>
                  <a:pt x="2472" y="12826"/>
                </a:lnTo>
                <a:lnTo>
                  <a:pt x="2909" y="12699"/>
                </a:lnTo>
                <a:lnTo>
                  <a:pt x="11756" y="12699"/>
                </a:lnTo>
                <a:lnTo>
                  <a:pt x="12454" y="11683"/>
                </a:lnTo>
                <a:lnTo>
                  <a:pt x="13067" y="11048"/>
                </a:lnTo>
                <a:lnTo>
                  <a:pt x="9153" y="11048"/>
                </a:lnTo>
                <a:lnTo>
                  <a:pt x="8762" y="10667"/>
                </a:lnTo>
                <a:lnTo>
                  <a:pt x="7900" y="10286"/>
                </a:lnTo>
                <a:lnTo>
                  <a:pt x="7463" y="10032"/>
                </a:lnTo>
                <a:lnTo>
                  <a:pt x="6094" y="9651"/>
                </a:lnTo>
                <a:close/>
              </a:path>
              <a:path w="151129" h="24129">
                <a:moveTo>
                  <a:pt x="54525" y="3428"/>
                </a:moveTo>
                <a:lnTo>
                  <a:pt x="44584" y="3428"/>
                </a:lnTo>
                <a:lnTo>
                  <a:pt x="43951" y="3809"/>
                </a:lnTo>
                <a:lnTo>
                  <a:pt x="43652" y="4317"/>
                </a:lnTo>
                <a:lnTo>
                  <a:pt x="43553" y="8000"/>
                </a:lnTo>
                <a:lnTo>
                  <a:pt x="43678" y="11302"/>
                </a:lnTo>
                <a:lnTo>
                  <a:pt x="43790" y="11683"/>
                </a:lnTo>
                <a:lnTo>
                  <a:pt x="44181" y="12191"/>
                </a:lnTo>
                <a:lnTo>
                  <a:pt x="44779" y="12445"/>
                </a:lnTo>
                <a:lnTo>
                  <a:pt x="45481" y="12445"/>
                </a:lnTo>
                <a:lnTo>
                  <a:pt x="46424" y="12318"/>
                </a:lnTo>
                <a:lnTo>
                  <a:pt x="47367" y="12318"/>
                </a:lnTo>
                <a:lnTo>
                  <a:pt x="48275" y="12191"/>
                </a:lnTo>
                <a:lnTo>
                  <a:pt x="51069" y="11937"/>
                </a:lnTo>
                <a:lnTo>
                  <a:pt x="52012" y="11810"/>
                </a:lnTo>
                <a:lnTo>
                  <a:pt x="54640" y="10540"/>
                </a:lnTo>
                <a:lnTo>
                  <a:pt x="54525" y="3428"/>
                </a:lnTo>
                <a:close/>
              </a:path>
              <a:path w="151129" h="24129">
                <a:moveTo>
                  <a:pt x="97657" y="9398"/>
                </a:moveTo>
                <a:lnTo>
                  <a:pt x="93170" y="9398"/>
                </a:lnTo>
                <a:lnTo>
                  <a:pt x="94320" y="10668"/>
                </a:lnTo>
                <a:lnTo>
                  <a:pt x="94665" y="10922"/>
                </a:lnTo>
                <a:lnTo>
                  <a:pt x="99587" y="12446"/>
                </a:lnTo>
                <a:lnTo>
                  <a:pt x="101196" y="12319"/>
                </a:lnTo>
                <a:lnTo>
                  <a:pt x="100644" y="12065"/>
                </a:lnTo>
                <a:lnTo>
                  <a:pt x="100058" y="11557"/>
                </a:lnTo>
                <a:lnTo>
                  <a:pt x="99265" y="11049"/>
                </a:lnTo>
                <a:lnTo>
                  <a:pt x="97657" y="9398"/>
                </a:lnTo>
                <a:close/>
              </a:path>
              <a:path w="151129" h="24129">
                <a:moveTo>
                  <a:pt x="68641" y="0"/>
                </a:moveTo>
                <a:lnTo>
                  <a:pt x="68054" y="0"/>
                </a:lnTo>
                <a:lnTo>
                  <a:pt x="67456" y="126"/>
                </a:lnTo>
                <a:lnTo>
                  <a:pt x="66916" y="126"/>
                </a:lnTo>
                <a:lnTo>
                  <a:pt x="65295" y="888"/>
                </a:lnTo>
                <a:lnTo>
                  <a:pt x="64283" y="1523"/>
                </a:lnTo>
                <a:lnTo>
                  <a:pt x="63374" y="2285"/>
                </a:lnTo>
                <a:lnTo>
                  <a:pt x="62983" y="2666"/>
                </a:lnTo>
                <a:lnTo>
                  <a:pt x="54370" y="2666"/>
                </a:lnTo>
                <a:lnTo>
                  <a:pt x="56026" y="2920"/>
                </a:lnTo>
                <a:lnTo>
                  <a:pt x="56497" y="3047"/>
                </a:lnTo>
                <a:lnTo>
                  <a:pt x="57440" y="3428"/>
                </a:lnTo>
                <a:lnTo>
                  <a:pt x="57912" y="3555"/>
                </a:lnTo>
                <a:lnTo>
                  <a:pt x="58889" y="4063"/>
                </a:lnTo>
                <a:lnTo>
                  <a:pt x="60553" y="5460"/>
                </a:lnTo>
                <a:lnTo>
                  <a:pt x="60617" y="5714"/>
                </a:lnTo>
                <a:lnTo>
                  <a:pt x="59165" y="7873"/>
                </a:lnTo>
                <a:lnTo>
                  <a:pt x="57670" y="9397"/>
                </a:lnTo>
                <a:lnTo>
                  <a:pt x="57199" y="9778"/>
                </a:lnTo>
                <a:lnTo>
                  <a:pt x="55899" y="10667"/>
                </a:lnTo>
                <a:lnTo>
                  <a:pt x="54680" y="11302"/>
                </a:lnTo>
                <a:lnTo>
                  <a:pt x="56256" y="11556"/>
                </a:lnTo>
                <a:lnTo>
                  <a:pt x="56969" y="11556"/>
                </a:lnTo>
                <a:lnTo>
                  <a:pt x="57670" y="11429"/>
                </a:lnTo>
                <a:lnTo>
                  <a:pt x="58303" y="11429"/>
                </a:lnTo>
                <a:lnTo>
                  <a:pt x="62903" y="8889"/>
                </a:lnTo>
                <a:lnTo>
                  <a:pt x="68196" y="8889"/>
                </a:lnTo>
                <a:lnTo>
                  <a:pt x="67859" y="8635"/>
                </a:lnTo>
                <a:lnTo>
                  <a:pt x="66399" y="7111"/>
                </a:lnTo>
                <a:lnTo>
                  <a:pt x="65421" y="5714"/>
                </a:lnTo>
                <a:lnTo>
                  <a:pt x="65341" y="5460"/>
                </a:lnTo>
                <a:lnTo>
                  <a:pt x="65226" y="5333"/>
                </a:lnTo>
                <a:lnTo>
                  <a:pt x="66123" y="4444"/>
                </a:lnTo>
                <a:lnTo>
                  <a:pt x="67065" y="3682"/>
                </a:lnTo>
                <a:lnTo>
                  <a:pt x="67732" y="3174"/>
                </a:lnTo>
                <a:lnTo>
                  <a:pt x="69745" y="2413"/>
                </a:lnTo>
                <a:lnTo>
                  <a:pt x="70366" y="2159"/>
                </a:lnTo>
                <a:lnTo>
                  <a:pt x="71987" y="1778"/>
                </a:lnTo>
                <a:lnTo>
                  <a:pt x="73241" y="1778"/>
                </a:lnTo>
                <a:lnTo>
                  <a:pt x="71861" y="1270"/>
                </a:lnTo>
                <a:lnTo>
                  <a:pt x="71516" y="1016"/>
                </a:lnTo>
                <a:lnTo>
                  <a:pt x="70883" y="635"/>
                </a:lnTo>
                <a:lnTo>
                  <a:pt x="69894" y="254"/>
                </a:lnTo>
                <a:lnTo>
                  <a:pt x="68641" y="0"/>
                </a:lnTo>
                <a:close/>
              </a:path>
              <a:path w="151129" h="24129">
                <a:moveTo>
                  <a:pt x="88926" y="508"/>
                </a:moveTo>
                <a:lnTo>
                  <a:pt x="88340" y="508"/>
                </a:lnTo>
                <a:lnTo>
                  <a:pt x="87121" y="762"/>
                </a:lnTo>
                <a:lnTo>
                  <a:pt x="85821" y="1270"/>
                </a:lnTo>
                <a:lnTo>
                  <a:pt x="85154" y="1651"/>
                </a:lnTo>
                <a:lnTo>
                  <a:pt x="83740" y="2159"/>
                </a:lnTo>
                <a:lnTo>
                  <a:pt x="91159" y="5969"/>
                </a:lnTo>
                <a:lnTo>
                  <a:pt x="90111" y="7366"/>
                </a:lnTo>
                <a:lnTo>
                  <a:pt x="85039" y="10795"/>
                </a:lnTo>
                <a:lnTo>
                  <a:pt x="84878" y="10922"/>
                </a:lnTo>
                <a:lnTo>
                  <a:pt x="87201" y="11303"/>
                </a:lnTo>
                <a:lnTo>
                  <a:pt x="89087" y="11303"/>
                </a:lnTo>
                <a:lnTo>
                  <a:pt x="89674" y="11176"/>
                </a:lnTo>
                <a:lnTo>
                  <a:pt x="90191" y="11176"/>
                </a:lnTo>
                <a:lnTo>
                  <a:pt x="91134" y="10795"/>
                </a:lnTo>
                <a:lnTo>
                  <a:pt x="91951" y="10414"/>
                </a:lnTo>
                <a:lnTo>
                  <a:pt x="92629" y="9906"/>
                </a:lnTo>
                <a:lnTo>
                  <a:pt x="93170" y="9398"/>
                </a:lnTo>
                <a:lnTo>
                  <a:pt x="97657" y="9398"/>
                </a:lnTo>
                <a:lnTo>
                  <a:pt x="96275" y="7366"/>
                </a:lnTo>
                <a:lnTo>
                  <a:pt x="95802" y="6477"/>
                </a:lnTo>
                <a:lnTo>
                  <a:pt x="95688" y="6350"/>
                </a:lnTo>
                <a:lnTo>
                  <a:pt x="101702" y="3556"/>
                </a:lnTo>
                <a:lnTo>
                  <a:pt x="103588" y="3556"/>
                </a:lnTo>
                <a:lnTo>
                  <a:pt x="103197" y="3302"/>
                </a:lnTo>
                <a:lnTo>
                  <a:pt x="93687" y="3302"/>
                </a:lnTo>
                <a:lnTo>
                  <a:pt x="92894" y="2540"/>
                </a:lnTo>
                <a:lnTo>
                  <a:pt x="92031" y="1778"/>
                </a:lnTo>
                <a:lnTo>
                  <a:pt x="90582" y="1016"/>
                </a:lnTo>
                <a:lnTo>
                  <a:pt x="89513" y="635"/>
                </a:lnTo>
                <a:lnTo>
                  <a:pt x="88926" y="508"/>
                </a:lnTo>
                <a:close/>
              </a:path>
              <a:path w="151129" h="24129">
                <a:moveTo>
                  <a:pt x="68196" y="8889"/>
                </a:moveTo>
                <a:lnTo>
                  <a:pt x="62903" y="8889"/>
                </a:lnTo>
                <a:lnTo>
                  <a:pt x="63455" y="9397"/>
                </a:lnTo>
                <a:lnTo>
                  <a:pt x="64478" y="10159"/>
                </a:lnTo>
                <a:lnTo>
                  <a:pt x="64904" y="10413"/>
                </a:lnTo>
                <a:lnTo>
                  <a:pt x="65341" y="10540"/>
                </a:lnTo>
                <a:lnTo>
                  <a:pt x="66364" y="10921"/>
                </a:lnTo>
                <a:lnTo>
                  <a:pt x="67502" y="11175"/>
                </a:lnTo>
                <a:lnTo>
                  <a:pt x="68882" y="11175"/>
                </a:lnTo>
                <a:lnTo>
                  <a:pt x="71240" y="10795"/>
                </a:lnTo>
                <a:lnTo>
                  <a:pt x="70688" y="10540"/>
                </a:lnTo>
                <a:lnTo>
                  <a:pt x="70055" y="10159"/>
                </a:lnTo>
                <a:lnTo>
                  <a:pt x="69273" y="9778"/>
                </a:lnTo>
                <a:lnTo>
                  <a:pt x="68196" y="8889"/>
                </a:lnTo>
                <a:close/>
              </a:path>
              <a:path w="151129" h="24129">
                <a:moveTo>
                  <a:pt x="14857" y="6984"/>
                </a:moveTo>
                <a:lnTo>
                  <a:pt x="14581" y="6984"/>
                </a:lnTo>
                <a:lnTo>
                  <a:pt x="12937" y="7365"/>
                </a:lnTo>
                <a:lnTo>
                  <a:pt x="12419" y="7619"/>
                </a:lnTo>
                <a:lnTo>
                  <a:pt x="11913" y="8000"/>
                </a:lnTo>
                <a:lnTo>
                  <a:pt x="11442" y="8254"/>
                </a:lnTo>
                <a:lnTo>
                  <a:pt x="11005" y="8635"/>
                </a:lnTo>
                <a:lnTo>
                  <a:pt x="9820" y="10032"/>
                </a:lnTo>
                <a:lnTo>
                  <a:pt x="9153" y="11048"/>
                </a:lnTo>
                <a:lnTo>
                  <a:pt x="13067" y="11048"/>
                </a:lnTo>
                <a:lnTo>
                  <a:pt x="13558" y="10540"/>
                </a:lnTo>
                <a:lnTo>
                  <a:pt x="14144" y="10032"/>
                </a:lnTo>
                <a:lnTo>
                  <a:pt x="15294" y="9143"/>
                </a:lnTo>
                <a:lnTo>
                  <a:pt x="16858" y="8381"/>
                </a:lnTo>
                <a:lnTo>
                  <a:pt x="17295" y="8254"/>
                </a:lnTo>
                <a:lnTo>
                  <a:pt x="17651" y="8000"/>
                </a:lnTo>
                <a:lnTo>
                  <a:pt x="18203" y="7873"/>
                </a:lnTo>
                <a:lnTo>
                  <a:pt x="18042" y="7873"/>
                </a:lnTo>
                <a:lnTo>
                  <a:pt x="17410" y="7746"/>
                </a:lnTo>
                <a:lnTo>
                  <a:pt x="16076" y="7238"/>
                </a:lnTo>
                <a:lnTo>
                  <a:pt x="14857" y="6984"/>
                </a:lnTo>
                <a:close/>
              </a:path>
              <a:path w="151129" h="24129">
                <a:moveTo>
                  <a:pt x="79807" y="2286"/>
                </a:moveTo>
                <a:lnTo>
                  <a:pt x="69006" y="6730"/>
                </a:lnTo>
                <a:lnTo>
                  <a:pt x="69183" y="7238"/>
                </a:lnTo>
                <a:lnTo>
                  <a:pt x="69423" y="7746"/>
                </a:lnTo>
                <a:lnTo>
                  <a:pt x="70216" y="8635"/>
                </a:lnTo>
                <a:lnTo>
                  <a:pt x="70492" y="9016"/>
                </a:lnTo>
                <a:lnTo>
                  <a:pt x="70803" y="9144"/>
                </a:lnTo>
                <a:lnTo>
                  <a:pt x="71470" y="9652"/>
                </a:lnTo>
                <a:lnTo>
                  <a:pt x="72850" y="10160"/>
                </a:lnTo>
                <a:lnTo>
                  <a:pt x="73597" y="10414"/>
                </a:lnTo>
                <a:lnTo>
                  <a:pt x="75046" y="10668"/>
                </a:lnTo>
                <a:lnTo>
                  <a:pt x="78749" y="10668"/>
                </a:lnTo>
                <a:lnTo>
                  <a:pt x="79807" y="10795"/>
                </a:lnTo>
                <a:lnTo>
                  <a:pt x="87527" y="6985"/>
                </a:lnTo>
                <a:lnTo>
                  <a:pt x="87414" y="6477"/>
                </a:lnTo>
                <a:lnTo>
                  <a:pt x="87006" y="5715"/>
                </a:lnTo>
                <a:lnTo>
                  <a:pt x="86339" y="4953"/>
                </a:lnTo>
                <a:lnTo>
                  <a:pt x="85856" y="4572"/>
                </a:lnTo>
                <a:lnTo>
                  <a:pt x="85315" y="4064"/>
                </a:lnTo>
                <a:lnTo>
                  <a:pt x="84683" y="3683"/>
                </a:lnTo>
                <a:lnTo>
                  <a:pt x="84326" y="3429"/>
                </a:lnTo>
                <a:lnTo>
                  <a:pt x="83544" y="3175"/>
                </a:lnTo>
                <a:lnTo>
                  <a:pt x="82636" y="2794"/>
                </a:lnTo>
                <a:lnTo>
                  <a:pt x="81578" y="2540"/>
                </a:lnTo>
                <a:lnTo>
                  <a:pt x="79807" y="2286"/>
                </a:lnTo>
                <a:close/>
              </a:path>
              <a:path w="151129" h="24129">
                <a:moveTo>
                  <a:pt x="139525" y="9525"/>
                </a:moveTo>
                <a:lnTo>
                  <a:pt x="138743" y="9525"/>
                </a:lnTo>
                <a:lnTo>
                  <a:pt x="137915" y="9652"/>
                </a:lnTo>
                <a:lnTo>
                  <a:pt x="137328" y="9779"/>
                </a:lnTo>
                <a:lnTo>
                  <a:pt x="136696" y="10033"/>
                </a:lnTo>
                <a:lnTo>
                  <a:pt x="136224" y="10033"/>
                </a:lnTo>
                <a:lnTo>
                  <a:pt x="135753" y="10160"/>
                </a:lnTo>
                <a:lnTo>
                  <a:pt x="140859" y="10160"/>
                </a:lnTo>
                <a:lnTo>
                  <a:pt x="140514" y="9906"/>
                </a:lnTo>
                <a:lnTo>
                  <a:pt x="140042" y="9779"/>
                </a:lnTo>
                <a:lnTo>
                  <a:pt x="139525" y="9525"/>
                </a:lnTo>
                <a:close/>
              </a:path>
              <a:path w="151129" h="24129">
                <a:moveTo>
                  <a:pt x="124000" y="5207"/>
                </a:moveTo>
                <a:lnTo>
                  <a:pt x="123448" y="5207"/>
                </a:lnTo>
                <a:lnTo>
                  <a:pt x="121919" y="5588"/>
                </a:lnTo>
                <a:lnTo>
                  <a:pt x="121447" y="5842"/>
                </a:lnTo>
                <a:lnTo>
                  <a:pt x="120976" y="5969"/>
                </a:lnTo>
                <a:lnTo>
                  <a:pt x="119676" y="6858"/>
                </a:lnTo>
                <a:lnTo>
                  <a:pt x="127266" y="6858"/>
                </a:lnTo>
                <a:lnTo>
                  <a:pt x="126714" y="6350"/>
                </a:lnTo>
                <a:lnTo>
                  <a:pt x="126162" y="5969"/>
                </a:lnTo>
                <a:lnTo>
                  <a:pt x="125058" y="5461"/>
                </a:lnTo>
                <a:lnTo>
                  <a:pt x="124000" y="5207"/>
                </a:lnTo>
                <a:close/>
              </a:path>
              <a:path w="151129" h="24129">
                <a:moveTo>
                  <a:pt x="41513" y="2031"/>
                </a:moveTo>
                <a:lnTo>
                  <a:pt x="40294" y="2031"/>
                </a:lnTo>
                <a:lnTo>
                  <a:pt x="39742" y="2158"/>
                </a:lnTo>
                <a:lnTo>
                  <a:pt x="37626" y="3174"/>
                </a:lnTo>
                <a:lnTo>
                  <a:pt x="35533" y="5333"/>
                </a:lnTo>
                <a:lnTo>
                  <a:pt x="40308" y="5333"/>
                </a:lnTo>
                <a:lnTo>
                  <a:pt x="40961" y="4825"/>
                </a:lnTo>
                <a:lnTo>
                  <a:pt x="41433" y="4571"/>
                </a:lnTo>
                <a:lnTo>
                  <a:pt x="42341" y="4190"/>
                </a:lnTo>
                <a:lnTo>
                  <a:pt x="43169" y="3809"/>
                </a:lnTo>
                <a:lnTo>
                  <a:pt x="43951" y="3555"/>
                </a:lnTo>
                <a:lnTo>
                  <a:pt x="44584" y="3428"/>
                </a:lnTo>
                <a:lnTo>
                  <a:pt x="54525" y="3428"/>
                </a:lnTo>
                <a:lnTo>
                  <a:pt x="54485" y="3301"/>
                </a:lnTo>
                <a:lnTo>
                  <a:pt x="54370" y="3174"/>
                </a:lnTo>
                <a:lnTo>
                  <a:pt x="45400" y="3174"/>
                </a:lnTo>
                <a:lnTo>
                  <a:pt x="44147" y="2920"/>
                </a:lnTo>
                <a:lnTo>
                  <a:pt x="43480" y="2539"/>
                </a:lnTo>
                <a:lnTo>
                  <a:pt x="42813" y="2285"/>
                </a:lnTo>
                <a:lnTo>
                  <a:pt x="41513" y="2031"/>
                </a:lnTo>
                <a:close/>
              </a:path>
              <a:path w="151129" h="24129">
                <a:moveTo>
                  <a:pt x="114755" y="3556"/>
                </a:moveTo>
                <a:lnTo>
                  <a:pt x="114168" y="3556"/>
                </a:lnTo>
                <a:lnTo>
                  <a:pt x="112949" y="3810"/>
                </a:lnTo>
                <a:lnTo>
                  <a:pt x="111650" y="4318"/>
                </a:lnTo>
                <a:lnTo>
                  <a:pt x="110707" y="4572"/>
                </a:lnTo>
                <a:lnTo>
                  <a:pt x="117463" y="4572"/>
                </a:lnTo>
                <a:lnTo>
                  <a:pt x="117319" y="4445"/>
                </a:lnTo>
                <a:lnTo>
                  <a:pt x="116330" y="3937"/>
                </a:lnTo>
                <a:lnTo>
                  <a:pt x="114755" y="3556"/>
                </a:lnTo>
                <a:close/>
              </a:path>
              <a:path w="151129" h="24129">
                <a:moveTo>
                  <a:pt x="99391" y="1270"/>
                </a:moveTo>
                <a:lnTo>
                  <a:pt x="93687" y="3302"/>
                </a:lnTo>
                <a:lnTo>
                  <a:pt x="103197" y="3302"/>
                </a:lnTo>
                <a:lnTo>
                  <a:pt x="103002" y="3175"/>
                </a:lnTo>
                <a:lnTo>
                  <a:pt x="102415" y="2921"/>
                </a:lnTo>
                <a:lnTo>
                  <a:pt x="101507" y="2159"/>
                </a:lnTo>
                <a:lnTo>
                  <a:pt x="100920" y="1778"/>
                </a:lnTo>
                <a:lnTo>
                  <a:pt x="100012" y="1397"/>
                </a:lnTo>
                <a:lnTo>
                  <a:pt x="99391" y="1270"/>
                </a:lnTo>
                <a:close/>
              </a:path>
              <a:path w="151129" h="24129">
                <a:moveTo>
                  <a:pt x="58579" y="507"/>
                </a:moveTo>
                <a:lnTo>
                  <a:pt x="57992" y="507"/>
                </a:lnTo>
                <a:lnTo>
                  <a:pt x="56175" y="888"/>
                </a:lnTo>
                <a:lnTo>
                  <a:pt x="54922" y="1650"/>
                </a:lnTo>
                <a:lnTo>
                  <a:pt x="54289" y="2158"/>
                </a:lnTo>
                <a:lnTo>
                  <a:pt x="53231" y="2539"/>
                </a:lnTo>
                <a:lnTo>
                  <a:pt x="52794" y="2539"/>
                </a:lnTo>
                <a:lnTo>
                  <a:pt x="49103" y="2793"/>
                </a:lnTo>
                <a:lnTo>
                  <a:pt x="46355" y="3174"/>
                </a:lnTo>
                <a:lnTo>
                  <a:pt x="54370" y="3174"/>
                </a:lnTo>
                <a:lnTo>
                  <a:pt x="53898" y="2793"/>
                </a:lnTo>
                <a:lnTo>
                  <a:pt x="53703" y="2666"/>
                </a:lnTo>
                <a:lnTo>
                  <a:pt x="62983" y="2666"/>
                </a:lnTo>
                <a:lnTo>
                  <a:pt x="62109" y="2031"/>
                </a:lnTo>
                <a:lnTo>
                  <a:pt x="61684" y="1650"/>
                </a:lnTo>
                <a:lnTo>
                  <a:pt x="60741" y="1142"/>
                </a:lnTo>
                <a:lnTo>
                  <a:pt x="60223" y="888"/>
                </a:lnTo>
                <a:lnTo>
                  <a:pt x="58579" y="50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46052" y="9505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809" y="0"/>
                </a:moveTo>
                <a:lnTo>
                  <a:pt x="4547" y="3481"/>
                </a:lnTo>
                <a:lnTo>
                  <a:pt x="5175" y="4065"/>
                </a:lnTo>
                <a:lnTo>
                  <a:pt x="5486" y="4340"/>
                </a:lnTo>
                <a:lnTo>
                  <a:pt x="5762" y="4661"/>
                </a:lnTo>
                <a:lnTo>
                  <a:pt x="6314" y="4271"/>
                </a:lnTo>
                <a:lnTo>
                  <a:pt x="6977" y="3527"/>
                </a:lnTo>
                <a:lnTo>
                  <a:pt x="7567" y="2542"/>
                </a:lnTo>
                <a:lnTo>
                  <a:pt x="7693" y="2187"/>
                </a:lnTo>
                <a:lnTo>
                  <a:pt x="7815" y="1683"/>
                </a:lnTo>
                <a:lnTo>
                  <a:pt x="7809" y="0"/>
                </a:lnTo>
                <a:close/>
              </a:path>
              <a:path w="8254" h="5080">
                <a:moveTo>
                  <a:pt x="58" y="1248"/>
                </a:moveTo>
                <a:lnTo>
                  <a:pt x="0" y="2542"/>
                </a:lnTo>
                <a:lnTo>
                  <a:pt x="120" y="3206"/>
                </a:lnTo>
                <a:lnTo>
                  <a:pt x="449" y="3996"/>
                </a:lnTo>
                <a:lnTo>
                  <a:pt x="1242" y="3481"/>
                </a:lnTo>
                <a:lnTo>
                  <a:pt x="1553" y="3367"/>
                </a:lnTo>
                <a:lnTo>
                  <a:pt x="1116" y="2977"/>
                </a:lnTo>
                <a:lnTo>
                  <a:pt x="840" y="2702"/>
                </a:lnTo>
                <a:lnTo>
                  <a:pt x="575" y="2382"/>
                </a:lnTo>
                <a:lnTo>
                  <a:pt x="161" y="1637"/>
                </a:lnTo>
                <a:lnTo>
                  <a:pt x="58" y="1248"/>
                </a:lnTo>
                <a:close/>
              </a:path>
              <a:path w="8254" h="5080">
                <a:moveTo>
                  <a:pt x="2772" y="3172"/>
                </a:moveTo>
                <a:lnTo>
                  <a:pt x="2461" y="3172"/>
                </a:lnTo>
                <a:lnTo>
                  <a:pt x="2139" y="3206"/>
                </a:lnTo>
                <a:lnTo>
                  <a:pt x="1846" y="3286"/>
                </a:lnTo>
                <a:lnTo>
                  <a:pt x="2266" y="3561"/>
                </a:lnTo>
                <a:lnTo>
                  <a:pt x="2657" y="3641"/>
                </a:lnTo>
                <a:lnTo>
                  <a:pt x="3048" y="3676"/>
                </a:lnTo>
                <a:lnTo>
                  <a:pt x="3830" y="3676"/>
                </a:lnTo>
                <a:lnTo>
                  <a:pt x="4251" y="3561"/>
                </a:lnTo>
                <a:lnTo>
                  <a:pt x="4071" y="3401"/>
                </a:lnTo>
                <a:lnTo>
                  <a:pt x="3634" y="3286"/>
                </a:lnTo>
                <a:lnTo>
                  <a:pt x="3209" y="3206"/>
                </a:lnTo>
                <a:lnTo>
                  <a:pt x="2772" y="317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44977" y="103121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6656" y="3607"/>
                </a:moveTo>
                <a:lnTo>
                  <a:pt x="3214" y="3607"/>
                </a:lnTo>
                <a:lnTo>
                  <a:pt x="3880" y="3687"/>
                </a:lnTo>
                <a:lnTo>
                  <a:pt x="4202" y="3756"/>
                </a:lnTo>
                <a:lnTo>
                  <a:pt x="4789" y="3951"/>
                </a:lnTo>
                <a:lnTo>
                  <a:pt x="5341" y="4271"/>
                </a:lnTo>
                <a:lnTo>
                  <a:pt x="5571" y="4466"/>
                </a:lnTo>
                <a:lnTo>
                  <a:pt x="6042" y="4191"/>
                </a:lnTo>
                <a:lnTo>
                  <a:pt x="6445" y="3882"/>
                </a:lnTo>
                <a:lnTo>
                  <a:pt x="6656" y="3607"/>
                </a:lnTo>
                <a:close/>
              </a:path>
              <a:path w="7620" h="5080">
                <a:moveTo>
                  <a:pt x="109" y="0"/>
                </a:moveTo>
                <a:lnTo>
                  <a:pt x="1489" y="4077"/>
                </a:lnTo>
                <a:lnTo>
                  <a:pt x="1880" y="3882"/>
                </a:lnTo>
                <a:lnTo>
                  <a:pt x="2317" y="3722"/>
                </a:lnTo>
                <a:lnTo>
                  <a:pt x="2742" y="3641"/>
                </a:lnTo>
                <a:lnTo>
                  <a:pt x="3214" y="3607"/>
                </a:lnTo>
                <a:lnTo>
                  <a:pt x="6656" y="3607"/>
                </a:lnTo>
                <a:lnTo>
                  <a:pt x="6989" y="3172"/>
                </a:lnTo>
                <a:lnTo>
                  <a:pt x="220" y="435"/>
                </a:lnTo>
                <a:lnTo>
                  <a:pt x="109" y="0"/>
                </a:lnTo>
                <a:close/>
              </a:path>
              <a:path w="7620" h="5080">
                <a:moveTo>
                  <a:pt x="7583" y="0"/>
                </a:moveTo>
                <a:lnTo>
                  <a:pt x="3846" y="3172"/>
                </a:lnTo>
                <a:lnTo>
                  <a:pt x="6989" y="3172"/>
                </a:lnTo>
                <a:lnTo>
                  <a:pt x="7146" y="2943"/>
                </a:lnTo>
                <a:lnTo>
                  <a:pt x="7342" y="2542"/>
                </a:lnTo>
                <a:lnTo>
                  <a:pt x="7442" y="2267"/>
                </a:lnTo>
                <a:lnTo>
                  <a:pt x="7568" y="1798"/>
                </a:lnTo>
                <a:lnTo>
                  <a:pt x="75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4466" y="11165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081" y="4512"/>
                </a:lnTo>
                <a:lnTo>
                  <a:pt x="2357" y="4077"/>
                </a:lnTo>
                <a:lnTo>
                  <a:pt x="2667" y="3687"/>
                </a:lnTo>
                <a:lnTo>
                  <a:pt x="3024" y="3367"/>
                </a:lnTo>
                <a:lnTo>
                  <a:pt x="3330" y="3125"/>
                </a:lnTo>
                <a:lnTo>
                  <a:pt x="3058" y="3057"/>
                </a:lnTo>
                <a:lnTo>
                  <a:pt x="113" y="435"/>
                </a:lnTo>
                <a:lnTo>
                  <a:pt x="0" y="0"/>
                </a:lnTo>
                <a:close/>
              </a:path>
              <a:path w="7620" h="5080">
                <a:moveTo>
                  <a:pt x="5715" y="2553"/>
                </a:moveTo>
                <a:lnTo>
                  <a:pt x="4829" y="2553"/>
                </a:lnTo>
                <a:lnTo>
                  <a:pt x="4358" y="2668"/>
                </a:lnTo>
                <a:lnTo>
                  <a:pt x="3498" y="3023"/>
                </a:lnTo>
                <a:lnTo>
                  <a:pt x="4102" y="3125"/>
                </a:lnTo>
                <a:lnTo>
                  <a:pt x="4392" y="3057"/>
                </a:lnTo>
                <a:lnTo>
                  <a:pt x="4714" y="3023"/>
                </a:lnTo>
                <a:lnTo>
                  <a:pt x="5399" y="2748"/>
                </a:lnTo>
                <a:lnTo>
                  <a:pt x="5611" y="2634"/>
                </a:lnTo>
                <a:close/>
              </a:path>
              <a:path w="7620" h="5080">
                <a:moveTo>
                  <a:pt x="7463" y="0"/>
                </a:moveTo>
                <a:lnTo>
                  <a:pt x="5715" y="2553"/>
                </a:lnTo>
                <a:lnTo>
                  <a:pt x="6209" y="2634"/>
                </a:lnTo>
                <a:lnTo>
                  <a:pt x="6706" y="2782"/>
                </a:lnTo>
                <a:lnTo>
                  <a:pt x="7037" y="2943"/>
                </a:lnTo>
                <a:lnTo>
                  <a:pt x="7428" y="1958"/>
                </a:lnTo>
                <a:lnTo>
                  <a:pt x="746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46030" y="11909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45" y="0"/>
                </a:moveTo>
                <a:lnTo>
                  <a:pt x="1184" y="3802"/>
                </a:lnTo>
                <a:lnTo>
                  <a:pt x="1414" y="4031"/>
                </a:lnTo>
                <a:lnTo>
                  <a:pt x="1655" y="4225"/>
                </a:lnTo>
                <a:lnTo>
                  <a:pt x="2207" y="4546"/>
                </a:lnTo>
                <a:lnTo>
                  <a:pt x="2759" y="4775"/>
                </a:lnTo>
                <a:lnTo>
                  <a:pt x="3380" y="4031"/>
                </a:lnTo>
                <a:lnTo>
                  <a:pt x="3737" y="3722"/>
                </a:lnTo>
                <a:lnTo>
                  <a:pt x="4128" y="3481"/>
                </a:lnTo>
                <a:lnTo>
                  <a:pt x="4565" y="3252"/>
                </a:lnTo>
                <a:lnTo>
                  <a:pt x="4869" y="3138"/>
                </a:lnTo>
                <a:lnTo>
                  <a:pt x="3461" y="3138"/>
                </a:lnTo>
                <a:lnTo>
                  <a:pt x="241" y="664"/>
                </a:lnTo>
                <a:lnTo>
                  <a:pt x="45" y="0"/>
                </a:lnTo>
                <a:close/>
              </a:path>
              <a:path w="7620" h="5080">
                <a:moveTo>
                  <a:pt x="7509" y="0"/>
                </a:moveTo>
                <a:lnTo>
                  <a:pt x="4128" y="3138"/>
                </a:lnTo>
                <a:lnTo>
                  <a:pt x="4869" y="3138"/>
                </a:lnTo>
                <a:lnTo>
                  <a:pt x="5473" y="3012"/>
                </a:lnTo>
                <a:lnTo>
                  <a:pt x="5945" y="2977"/>
                </a:lnTo>
                <a:lnTo>
                  <a:pt x="7051" y="2977"/>
                </a:lnTo>
                <a:lnTo>
                  <a:pt x="7322" y="2427"/>
                </a:lnTo>
                <a:lnTo>
                  <a:pt x="7568" y="1569"/>
                </a:lnTo>
                <a:lnTo>
                  <a:pt x="7509" y="0"/>
                </a:lnTo>
                <a:close/>
              </a:path>
              <a:path w="7620" h="5080">
                <a:moveTo>
                  <a:pt x="7051" y="2977"/>
                </a:moveTo>
                <a:lnTo>
                  <a:pt x="5945" y="2977"/>
                </a:lnTo>
                <a:lnTo>
                  <a:pt x="6485" y="3012"/>
                </a:lnTo>
                <a:lnTo>
                  <a:pt x="6957" y="3138"/>
                </a:lnTo>
                <a:lnTo>
                  <a:pt x="7051" y="297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48237" y="126965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1" y="1798"/>
                </a:lnTo>
                <a:lnTo>
                  <a:pt x="142" y="2267"/>
                </a:lnTo>
                <a:lnTo>
                  <a:pt x="237" y="2542"/>
                </a:lnTo>
                <a:lnTo>
                  <a:pt x="356" y="2737"/>
                </a:lnTo>
                <a:lnTo>
                  <a:pt x="471" y="3012"/>
                </a:lnTo>
                <a:lnTo>
                  <a:pt x="666" y="3252"/>
                </a:lnTo>
                <a:lnTo>
                  <a:pt x="827" y="3527"/>
                </a:lnTo>
                <a:lnTo>
                  <a:pt x="1494" y="4157"/>
                </a:lnTo>
                <a:lnTo>
                  <a:pt x="1966" y="4466"/>
                </a:lnTo>
                <a:lnTo>
                  <a:pt x="2518" y="4695"/>
                </a:lnTo>
                <a:lnTo>
                  <a:pt x="2867" y="4157"/>
                </a:lnTo>
                <a:lnTo>
                  <a:pt x="3104" y="3836"/>
                </a:lnTo>
                <a:lnTo>
                  <a:pt x="3495" y="3481"/>
                </a:lnTo>
                <a:lnTo>
                  <a:pt x="3952" y="3172"/>
                </a:lnTo>
                <a:lnTo>
                  <a:pt x="3737" y="3172"/>
                </a:lnTo>
                <a:lnTo>
                  <a:pt x="3058" y="3092"/>
                </a:lnTo>
                <a:lnTo>
                  <a:pt x="2437" y="2943"/>
                </a:lnTo>
                <a:lnTo>
                  <a:pt x="2161" y="2782"/>
                </a:lnTo>
                <a:lnTo>
                  <a:pt x="1839" y="2668"/>
                </a:lnTo>
                <a:lnTo>
                  <a:pt x="80" y="355"/>
                </a:lnTo>
                <a:lnTo>
                  <a:pt x="0" y="0"/>
                </a:lnTo>
                <a:close/>
              </a:path>
              <a:path w="7620" h="5080">
                <a:moveTo>
                  <a:pt x="3998" y="3140"/>
                </a:moveTo>
                <a:lnTo>
                  <a:pt x="3737" y="3172"/>
                </a:lnTo>
                <a:lnTo>
                  <a:pt x="3952" y="3172"/>
                </a:lnTo>
                <a:close/>
              </a:path>
              <a:path w="7620" h="5080">
                <a:moveTo>
                  <a:pt x="5775" y="2555"/>
                </a:moveTo>
                <a:lnTo>
                  <a:pt x="5381" y="2588"/>
                </a:lnTo>
                <a:lnTo>
                  <a:pt x="4662" y="2782"/>
                </a:lnTo>
                <a:lnTo>
                  <a:pt x="4358" y="2897"/>
                </a:lnTo>
                <a:lnTo>
                  <a:pt x="3998" y="3140"/>
                </a:lnTo>
                <a:lnTo>
                  <a:pt x="4404" y="3092"/>
                </a:lnTo>
                <a:lnTo>
                  <a:pt x="5071" y="2943"/>
                </a:lnTo>
                <a:lnTo>
                  <a:pt x="5623" y="2668"/>
                </a:lnTo>
                <a:lnTo>
                  <a:pt x="5775" y="2555"/>
                </a:lnTo>
                <a:close/>
              </a:path>
              <a:path w="7620" h="5080">
                <a:moveTo>
                  <a:pt x="7235" y="2542"/>
                </a:moveTo>
                <a:lnTo>
                  <a:pt x="5933" y="2542"/>
                </a:lnTo>
                <a:lnTo>
                  <a:pt x="6842" y="2668"/>
                </a:lnTo>
                <a:lnTo>
                  <a:pt x="7152" y="2782"/>
                </a:lnTo>
                <a:lnTo>
                  <a:pt x="7235" y="2542"/>
                </a:lnTo>
                <a:close/>
              </a:path>
              <a:path w="7620" h="5080">
                <a:moveTo>
                  <a:pt x="7509" y="0"/>
                </a:moveTo>
                <a:lnTo>
                  <a:pt x="7382" y="355"/>
                </a:lnTo>
                <a:lnTo>
                  <a:pt x="7313" y="664"/>
                </a:lnTo>
                <a:lnTo>
                  <a:pt x="6842" y="1534"/>
                </a:lnTo>
                <a:lnTo>
                  <a:pt x="6405" y="2038"/>
                </a:lnTo>
                <a:lnTo>
                  <a:pt x="6163" y="2267"/>
                </a:lnTo>
                <a:lnTo>
                  <a:pt x="5775" y="2555"/>
                </a:lnTo>
                <a:lnTo>
                  <a:pt x="5933" y="2542"/>
                </a:lnTo>
                <a:lnTo>
                  <a:pt x="7235" y="2542"/>
                </a:lnTo>
                <a:lnTo>
                  <a:pt x="7408" y="2038"/>
                </a:lnTo>
                <a:lnTo>
                  <a:pt x="7522" y="1534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50399" y="13444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3806" y="4901"/>
                </a:lnTo>
                <a:lnTo>
                  <a:pt x="3852" y="4546"/>
                </a:lnTo>
                <a:lnTo>
                  <a:pt x="3985" y="4191"/>
                </a:lnTo>
                <a:lnTo>
                  <a:pt x="4128" y="3916"/>
                </a:lnTo>
                <a:lnTo>
                  <a:pt x="4243" y="3607"/>
                </a:lnTo>
                <a:lnTo>
                  <a:pt x="4577" y="3138"/>
                </a:lnTo>
                <a:lnTo>
                  <a:pt x="114" y="320"/>
                </a:lnTo>
                <a:lnTo>
                  <a:pt x="0" y="0"/>
                </a:lnTo>
                <a:close/>
              </a:path>
              <a:path w="7620" h="5080">
                <a:moveTo>
                  <a:pt x="4656" y="3036"/>
                </a:moveTo>
                <a:lnTo>
                  <a:pt x="4438" y="3092"/>
                </a:lnTo>
                <a:lnTo>
                  <a:pt x="4082" y="3138"/>
                </a:lnTo>
                <a:lnTo>
                  <a:pt x="4577" y="3138"/>
                </a:lnTo>
                <a:close/>
              </a:path>
              <a:path w="7620" h="5080">
                <a:moveTo>
                  <a:pt x="6628" y="1774"/>
                </a:moveTo>
                <a:lnTo>
                  <a:pt x="4656" y="3036"/>
                </a:lnTo>
                <a:lnTo>
                  <a:pt x="5347" y="2782"/>
                </a:lnTo>
                <a:lnTo>
                  <a:pt x="5701" y="2588"/>
                </a:lnTo>
                <a:lnTo>
                  <a:pt x="6405" y="2038"/>
                </a:lnTo>
                <a:lnTo>
                  <a:pt x="6628" y="1774"/>
                </a:lnTo>
                <a:close/>
              </a:path>
              <a:path w="7620" h="5080">
                <a:moveTo>
                  <a:pt x="7509" y="0"/>
                </a:moveTo>
                <a:lnTo>
                  <a:pt x="7428" y="320"/>
                </a:lnTo>
                <a:lnTo>
                  <a:pt x="7313" y="629"/>
                </a:lnTo>
                <a:lnTo>
                  <a:pt x="6842" y="1523"/>
                </a:lnTo>
                <a:lnTo>
                  <a:pt x="6628" y="1774"/>
                </a:lnTo>
                <a:lnTo>
                  <a:pt x="6842" y="1729"/>
                </a:lnTo>
                <a:lnTo>
                  <a:pt x="7509" y="1649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4187" y="14102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4032" y="4890"/>
                </a:lnTo>
                <a:lnTo>
                  <a:pt x="4308" y="4844"/>
                </a:lnTo>
                <a:lnTo>
                  <a:pt x="4504" y="4340"/>
                </a:lnTo>
                <a:lnTo>
                  <a:pt x="4780" y="3870"/>
                </a:lnTo>
                <a:lnTo>
                  <a:pt x="5090" y="3435"/>
                </a:lnTo>
                <a:lnTo>
                  <a:pt x="5410" y="3126"/>
                </a:lnTo>
                <a:lnTo>
                  <a:pt x="3400" y="3126"/>
                </a:lnTo>
                <a:lnTo>
                  <a:pt x="3089" y="3046"/>
                </a:lnTo>
                <a:lnTo>
                  <a:pt x="2779" y="3012"/>
                </a:lnTo>
                <a:lnTo>
                  <a:pt x="2082" y="2737"/>
                </a:lnTo>
                <a:lnTo>
                  <a:pt x="143" y="423"/>
                </a:lnTo>
                <a:lnTo>
                  <a:pt x="19" y="0"/>
                </a:lnTo>
                <a:close/>
              </a:path>
              <a:path w="7620" h="5080">
                <a:moveTo>
                  <a:pt x="7493" y="0"/>
                </a:moveTo>
                <a:lnTo>
                  <a:pt x="4423" y="3046"/>
                </a:lnTo>
                <a:lnTo>
                  <a:pt x="4113" y="3126"/>
                </a:lnTo>
                <a:lnTo>
                  <a:pt x="5410" y="3126"/>
                </a:lnTo>
                <a:lnTo>
                  <a:pt x="5883" y="2737"/>
                </a:lnTo>
                <a:lnTo>
                  <a:pt x="6355" y="2462"/>
                </a:lnTo>
                <a:lnTo>
                  <a:pt x="6631" y="2382"/>
                </a:lnTo>
                <a:lnTo>
                  <a:pt x="6861" y="2267"/>
                </a:lnTo>
                <a:lnTo>
                  <a:pt x="7137" y="2221"/>
                </a:lnTo>
                <a:lnTo>
                  <a:pt x="7378" y="2153"/>
                </a:lnTo>
                <a:lnTo>
                  <a:pt x="7503" y="1752"/>
                </a:lnTo>
                <a:lnTo>
                  <a:pt x="749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8360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3906" y="4890"/>
                </a:lnTo>
                <a:lnTo>
                  <a:pt x="4033" y="4145"/>
                </a:lnTo>
                <a:lnTo>
                  <a:pt x="4263" y="3481"/>
                </a:lnTo>
                <a:lnTo>
                  <a:pt x="4464" y="3126"/>
                </a:lnTo>
                <a:lnTo>
                  <a:pt x="3400" y="3126"/>
                </a:lnTo>
                <a:lnTo>
                  <a:pt x="2768" y="3012"/>
                </a:lnTo>
                <a:lnTo>
                  <a:pt x="142" y="423"/>
                </a:lnTo>
                <a:lnTo>
                  <a:pt x="19" y="0"/>
                </a:lnTo>
                <a:close/>
              </a:path>
              <a:path w="7620" h="5080">
                <a:moveTo>
                  <a:pt x="4506" y="3051"/>
                </a:moveTo>
                <a:lnTo>
                  <a:pt x="4067" y="3126"/>
                </a:lnTo>
                <a:lnTo>
                  <a:pt x="4464" y="3126"/>
                </a:lnTo>
                <a:close/>
              </a:path>
              <a:path w="7620" h="5080">
                <a:moveTo>
                  <a:pt x="6968" y="1305"/>
                </a:moveTo>
                <a:lnTo>
                  <a:pt x="4506" y="3051"/>
                </a:lnTo>
                <a:lnTo>
                  <a:pt x="4734" y="3012"/>
                </a:lnTo>
                <a:lnTo>
                  <a:pt x="5367" y="2782"/>
                </a:lnTo>
                <a:lnTo>
                  <a:pt x="5919" y="2427"/>
                </a:lnTo>
                <a:lnTo>
                  <a:pt x="6620" y="1763"/>
                </a:lnTo>
                <a:lnTo>
                  <a:pt x="6968" y="1305"/>
                </a:lnTo>
                <a:close/>
              </a:path>
              <a:path w="7620" h="5080">
                <a:moveTo>
                  <a:pt x="7483" y="0"/>
                </a:moveTo>
                <a:lnTo>
                  <a:pt x="7370" y="423"/>
                </a:lnTo>
                <a:lnTo>
                  <a:pt x="7172" y="939"/>
                </a:lnTo>
                <a:lnTo>
                  <a:pt x="6968" y="1305"/>
                </a:lnTo>
                <a:lnTo>
                  <a:pt x="7207" y="1248"/>
                </a:lnTo>
                <a:lnTo>
                  <a:pt x="7563" y="1213"/>
                </a:lnTo>
                <a:lnTo>
                  <a:pt x="74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3517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22325" y="54355"/>
                </a:moveTo>
                <a:lnTo>
                  <a:pt x="18600" y="54355"/>
                </a:lnTo>
                <a:lnTo>
                  <a:pt x="19382" y="54482"/>
                </a:lnTo>
                <a:lnTo>
                  <a:pt x="20095" y="54736"/>
                </a:lnTo>
                <a:lnTo>
                  <a:pt x="22407" y="60578"/>
                </a:lnTo>
                <a:lnTo>
                  <a:pt x="22924" y="60578"/>
                </a:lnTo>
                <a:lnTo>
                  <a:pt x="26339" y="63753"/>
                </a:lnTo>
                <a:lnTo>
                  <a:pt x="27524" y="64642"/>
                </a:lnTo>
                <a:lnTo>
                  <a:pt x="28467" y="65277"/>
                </a:lnTo>
                <a:lnTo>
                  <a:pt x="29249" y="65658"/>
                </a:lnTo>
                <a:lnTo>
                  <a:pt x="25908" y="60578"/>
                </a:lnTo>
                <a:lnTo>
                  <a:pt x="23911" y="57149"/>
                </a:lnTo>
                <a:lnTo>
                  <a:pt x="22325" y="54355"/>
                </a:lnTo>
                <a:close/>
              </a:path>
              <a:path w="29845" h="66039">
                <a:moveTo>
                  <a:pt x="14702" y="0"/>
                </a:moveTo>
                <a:lnTo>
                  <a:pt x="12931" y="253"/>
                </a:lnTo>
                <a:lnTo>
                  <a:pt x="11286" y="634"/>
                </a:lnTo>
                <a:lnTo>
                  <a:pt x="8101" y="1142"/>
                </a:lnTo>
                <a:lnTo>
                  <a:pt x="5111" y="1904"/>
                </a:lnTo>
                <a:lnTo>
                  <a:pt x="2397" y="2539"/>
                </a:lnTo>
                <a:lnTo>
                  <a:pt x="1669" y="5079"/>
                </a:lnTo>
                <a:lnTo>
                  <a:pt x="1178" y="7111"/>
                </a:lnTo>
                <a:lnTo>
                  <a:pt x="741" y="9397"/>
                </a:lnTo>
                <a:lnTo>
                  <a:pt x="120" y="13842"/>
                </a:lnTo>
                <a:lnTo>
                  <a:pt x="0" y="22986"/>
                </a:lnTo>
                <a:lnTo>
                  <a:pt x="110" y="24383"/>
                </a:lnTo>
                <a:lnTo>
                  <a:pt x="14000" y="59943"/>
                </a:lnTo>
                <a:lnTo>
                  <a:pt x="14863" y="61086"/>
                </a:lnTo>
                <a:lnTo>
                  <a:pt x="14943" y="57149"/>
                </a:lnTo>
                <a:lnTo>
                  <a:pt x="13644" y="57149"/>
                </a:lnTo>
                <a:lnTo>
                  <a:pt x="12931" y="56895"/>
                </a:lnTo>
                <a:lnTo>
                  <a:pt x="10644" y="53720"/>
                </a:lnTo>
                <a:lnTo>
                  <a:pt x="10688" y="50672"/>
                </a:lnTo>
                <a:lnTo>
                  <a:pt x="9872" y="50545"/>
                </a:lnTo>
                <a:lnTo>
                  <a:pt x="6842" y="46989"/>
                </a:lnTo>
                <a:lnTo>
                  <a:pt x="6945" y="43687"/>
                </a:lnTo>
                <a:lnTo>
                  <a:pt x="7032" y="43306"/>
                </a:lnTo>
                <a:lnTo>
                  <a:pt x="7239" y="42925"/>
                </a:lnTo>
                <a:lnTo>
                  <a:pt x="6687" y="42671"/>
                </a:lnTo>
                <a:lnTo>
                  <a:pt x="6215" y="42417"/>
                </a:lnTo>
                <a:lnTo>
                  <a:pt x="5548" y="41782"/>
                </a:lnTo>
                <a:lnTo>
                  <a:pt x="5387" y="41528"/>
                </a:lnTo>
                <a:lnTo>
                  <a:pt x="5192" y="41274"/>
                </a:lnTo>
                <a:lnTo>
                  <a:pt x="5077" y="41020"/>
                </a:lnTo>
                <a:lnTo>
                  <a:pt x="4916" y="40766"/>
                </a:lnTo>
                <a:lnTo>
                  <a:pt x="4765" y="40131"/>
                </a:lnTo>
                <a:lnTo>
                  <a:pt x="4801" y="36194"/>
                </a:lnTo>
                <a:lnTo>
                  <a:pt x="4916" y="35940"/>
                </a:lnTo>
                <a:lnTo>
                  <a:pt x="4996" y="35559"/>
                </a:lnTo>
                <a:lnTo>
                  <a:pt x="5146" y="35432"/>
                </a:lnTo>
                <a:lnTo>
                  <a:pt x="5272" y="35178"/>
                </a:lnTo>
                <a:lnTo>
                  <a:pt x="4674" y="34924"/>
                </a:lnTo>
                <a:lnTo>
                  <a:pt x="3892" y="34416"/>
                </a:lnTo>
                <a:lnTo>
                  <a:pt x="3260" y="33654"/>
                </a:lnTo>
                <a:lnTo>
                  <a:pt x="3110" y="33400"/>
                </a:lnTo>
                <a:lnTo>
                  <a:pt x="2903" y="33146"/>
                </a:lnTo>
                <a:lnTo>
                  <a:pt x="2673" y="32511"/>
                </a:lnTo>
                <a:lnTo>
                  <a:pt x="2512" y="31876"/>
                </a:lnTo>
                <a:lnTo>
                  <a:pt x="2593" y="28447"/>
                </a:lnTo>
                <a:lnTo>
                  <a:pt x="2849" y="27812"/>
                </a:lnTo>
                <a:lnTo>
                  <a:pt x="3030" y="27431"/>
                </a:lnTo>
                <a:lnTo>
                  <a:pt x="2558" y="27177"/>
                </a:lnTo>
                <a:lnTo>
                  <a:pt x="2121" y="26796"/>
                </a:lnTo>
                <a:lnTo>
                  <a:pt x="1765" y="26415"/>
                </a:lnTo>
                <a:lnTo>
                  <a:pt x="1454" y="25907"/>
                </a:lnTo>
                <a:lnTo>
                  <a:pt x="1178" y="25526"/>
                </a:lnTo>
                <a:lnTo>
                  <a:pt x="1061" y="25145"/>
                </a:lnTo>
                <a:lnTo>
                  <a:pt x="948" y="24637"/>
                </a:lnTo>
                <a:lnTo>
                  <a:pt x="1061" y="20700"/>
                </a:lnTo>
                <a:lnTo>
                  <a:pt x="1178" y="20319"/>
                </a:lnTo>
                <a:lnTo>
                  <a:pt x="1730" y="19430"/>
                </a:lnTo>
                <a:lnTo>
                  <a:pt x="2087" y="19049"/>
                </a:lnTo>
                <a:lnTo>
                  <a:pt x="2478" y="18795"/>
                </a:lnTo>
                <a:lnTo>
                  <a:pt x="2949" y="18414"/>
                </a:lnTo>
                <a:lnTo>
                  <a:pt x="1517" y="15874"/>
                </a:lnTo>
                <a:lnTo>
                  <a:pt x="1569" y="12572"/>
                </a:lnTo>
                <a:lnTo>
                  <a:pt x="1684" y="12064"/>
                </a:lnTo>
                <a:lnTo>
                  <a:pt x="2363" y="10921"/>
                </a:lnTo>
                <a:lnTo>
                  <a:pt x="2673" y="10540"/>
                </a:lnTo>
                <a:lnTo>
                  <a:pt x="2984" y="10286"/>
                </a:lnTo>
                <a:lnTo>
                  <a:pt x="2593" y="9397"/>
                </a:lnTo>
                <a:lnTo>
                  <a:pt x="2708" y="5333"/>
                </a:lnTo>
                <a:lnTo>
                  <a:pt x="2869" y="5079"/>
                </a:lnTo>
                <a:lnTo>
                  <a:pt x="3030" y="4698"/>
                </a:lnTo>
                <a:lnTo>
                  <a:pt x="6997" y="2158"/>
                </a:lnTo>
                <a:lnTo>
                  <a:pt x="13008" y="2158"/>
                </a:lnTo>
                <a:lnTo>
                  <a:pt x="13322" y="1650"/>
                </a:lnTo>
                <a:lnTo>
                  <a:pt x="13759" y="1142"/>
                </a:lnTo>
                <a:lnTo>
                  <a:pt x="14426" y="253"/>
                </a:lnTo>
                <a:lnTo>
                  <a:pt x="14702" y="0"/>
                </a:lnTo>
                <a:close/>
              </a:path>
              <a:path w="29845" h="66039">
                <a:moveTo>
                  <a:pt x="21214" y="52323"/>
                </a:moveTo>
                <a:lnTo>
                  <a:pt x="18163" y="52323"/>
                </a:lnTo>
                <a:lnTo>
                  <a:pt x="18163" y="54101"/>
                </a:lnTo>
                <a:lnTo>
                  <a:pt x="18048" y="54482"/>
                </a:lnTo>
                <a:lnTo>
                  <a:pt x="18324" y="54355"/>
                </a:lnTo>
                <a:lnTo>
                  <a:pt x="22325" y="54355"/>
                </a:lnTo>
                <a:lnTo>
                  <a:pt x="21214" y="52323"/>
                </a:lnTo>
                <a:close/>
              </a:path>
              <a:path w="29845" h="66039">
                <a:moveTo>
                  <a:pt x="17940" y="53042"/>
                </a:moveTo>
                <a:lnTo>
                  <a:pt x="17726" y="53466"/>
                </a:lnTo>
                <a:lnTo>
                  <a:pt x="17531" y="53720"/>
                </a:lnTo>
                <a:lnTo>
                  <a:pt x="17301" y="54101"/>
                </a:lnTo>
                <a:lnTo>
                  <a:pt x="17025" y="54355"/>
                </a:lnTo>
                <a:lnTo>
                  <a:pt x="17220" y="54228"/>
                </a:lnTo>
                <a:lnTo>
                  <a:pt x="17887" y="53212"/>
                </a:lnTo>
                <a:lnTo>
                  <a:pt x="17940" y="53042"/>
                </a:lnTo>
                <a:close/>
              </a:path>
              <a:path w="29845" h="66039">
                <a:moveTo>
                  <a:pt x="18136" y="52412"/>
                </a:moveTo>
                <a:lnTo>
                  <a:pt x="17940" y="53042"/>
                </a:lnTo>
                <a:lnTo>
                  <a:pt x="18083" y="52704"/>
                </a:lnTo>
                <a:lnTo>
                  <a:pt x="18136" y="52412"/>
                </a:lnTo>
                <a:close/>
              </a:path>
              <a:path w="29845" h="66039">
                <a:moveTo>
                  <a:pt x="13008" y="2158"/>
                </a:moveTo>
                <a:lnTo>
                  <a:pt x="7745" y="2158"/>
                </a:lnTo>
                <a:lnTo>
                  <a:pt x="8848" y="2539"/>
                </a:lnTo>
                <a:lnTo>
                  <a:pt x="9124" y="2793"/>
                </a:lnTo>
                <a:lnTo>
                  <a:pt x="10343" y="8000"/>
                </a:lnTo>
                <a:lnTo>
                  <a:pt x="10102" y="8889"/>
                </a:lnTo>
                <a:lnTo>
                  <a:pt x="9550" y="9778"/>
                </a:lnTo>
                <a:lnTo>
                  <a:pt x="8848" y="10540"/>
                </a:lnTo>
                <a:lnTo>
                  <a:pt x="8297" y="11048"/>
                </a:lnTo>
                <a:lnTo>
                  <a:pt x="8492" y="11302"/>
                </a:lnTo>
                <a:lnTo>
                  <a:pt x="8653" y="11556"/>
                </a:lnTo>
                <a:lnTo>
                  <a:pt x="8874" y="12064"/>
                </a:lnTo>
                <a:lnTo>
                  <a:pt x="8998" y="16382"/>
                </a:lnTo>
                <a:lnTo>
                  <a:pt x="8572" y="17398"/>
                </a:lnTo>
                <a:lnTo>
                  <a:pt x="8251" y="17779"/>
                </a:lnTo>
                <a:lnTo>
                  <a:pt x="7906" y="18287"/>
                </a:lnTo>
                <a:lnTo>
                  <a:pt x="7503" y="18541"/>
                </a:lnTo>
                <a:lnTo>
                  <a:pt x="7032" y="18795"/>
                </a:lnTo>
                <a:lnTo>
                  <a:pt x="7664" y="19430"/>
                </a:lnTo>
                <a:lnTo>
                  <a:pt x="8297" y="20700"/>
                </a:lnTo>
                <a:lnTo>
                  <a:pt x="8377" y="24891"/>
                </a:lnTo>
                <a:lnTo>
                  <a:pt x="7986" y="25907"/>
                </a:lnTo>
                <a:lnTo>
                  <a:pt x="8848" y="26415"/>
                </a:lnTo>
                <a:lnTo>
                  <a:pt x="9515" y="27304"/>
                </a:lnTo>
                <a:lnTo>
                  <a:pt x="9791" y="27812"/>
                </a:lnTo>
                <a:lnTo>
                  <a:pt x="9987" y="28320"/>
                </a:lnTo>
                <a:lnTo>
                  <a:pt x="10102" y="31876"/>
                </a:lnTo>
                <a:lnTo>
                  <a:pt x="9872" y="32765"/>
                </a:lnTo>
                <a:lnTo>
                  <a:pt x="9630" y="33273"/>
                </a:lnTo>
                <a:lnTo>
                  <a:pt x="9469" y="33527"/>
                </a:lnTo>
                <a:lnTo>
                  <a:pt x="9791" y="33527"/>
                </a:lnTo>
                <a:lnTo>
                  <a:pt x="10343" y="33908"/>
                </a:lnTo>
                <a:lnTo>
                  <a:pt x="10849" y="34162"/>
                </a:lnTo>
                <a:lnTo>
                  <a:pt x="11321" y="34670"/>
                </a:lnTo>
                <a:lnTo>
                  <a:pt x="12183" y="40131"/>
                </a:lnTo>
                <a:lnTo>
                  <a:pt x="12068" y="40639"/>
                </a:lnTo>
                <a:lnTo>
                  <a:pt x="11873" y="41020"/>
                </a:lnTo>
                <a:lnTo>
                  <a:pt x="12425" y="41274"/>
                </a:lnTo>
                <a:lnTo>
                  <a:pt x="12896" y="41528"/>
                </a:lnTo>
                <a:lnTo>
                  <a:pt x="13563" y="42163"/>
                </a:lnTo>
                <a:lnTo>
                  <a:pt x="13724" y="42417"/>
                </a:lnTo>
                <a:lnTo>
                  <a:pt x="13920" y="42671"/>
                </a:lnTo>
                <a:lnTo>
                  <a:pt x="14276" y="43560"/>
                </a:lnTo>
                <a:lnTo>
                  <a:pt x="14391" y="47370"/>
                </a:lnTo>
                <a:lnTo>
                  <a:pt x="15921" y="47624"/>
                </a:lnTo>
                <a:lnTo>
                  <a:pt x="16588" y="48005"/>
                </a:lnTo>
                <a:lnTo>
                  <a:pt x="17140" y="48513"/>
                </a:lnTo>
                <a:lnTo>
                  <a:pt x="17611" y="49148"/>
                </a:lnTo>
                <a:lnTo>
                  <a:pt x="17807" y="49529"/>
                </a:lnTo>
                <a:lnTo>
                  <a:pt x="17968" y="49783"/>
                </a:lnTo>
                <a:lnTo>
                  <a:pt x="18121" y="50291"/>
                </a:lnTo>
                <a:lnTo>
                  <a:pt x="18244" y="51815"/>
                </a:lnTo>
                <a:lnTo>
                  <a:pt x="18136" y="52412"/>
                </a:lnTo>
                <a:lnTo>
                  <a:pt x="21214" y="52323"/>
                </a:lnTo>
                <a:lnTo>
                  <a:pt x="19220" y="48513"/>
                </a:lnTo>
                <a:lnTo>
                  <a:pt x="15725" y="41020"/>
                </a:lnTo>
                <a:lnTo>
                  <a:pt x="9767" y="17779"/>
                </a:lnTo>
                <a:lnTo>
                  <a:pt x="9886" y="12572"/>
                </a:lnTo>
                <a:lnTo>
                  <a:pt x="12850" y="2412"/>
                </a:lnTo>
                <a:lnTo>
                  <a:pt x="13008" y="215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25377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578" y="0"/>
                </a:moveTo>
                <a:lnTo>
                  <a:pt x="7463" y="309"/>
                </a:lnTo>
                <a:lnTo>
                  <a:pt x="7382" y="629"/>
                </a:lnTo>
                <a:lnTo>
                  <a:pt x="6911" y="1523"/>
                </a:lnTo>
                <a:lnTo>
                  <a:pt x="4162" y="3126"/>
                </a:lnTo>
                <a:lnTo>
                  <a:pt x="3099" y="3126"/>
                </a:lnTo>
                <a:lnTo>
                  <a:pt x="3300" y="3481"/>
                </a:lnTo>
                <a:lnTo>
                  <a:pt x="3530" y="4145"/>
                </a:lnTo>
                <a:lnTo>
                  <a:pt x="3645" y="4890"/>
                </a:lnTo>
                <a:lnTo>
                  <a:pt x="4599" y="4810"/>
                </a:lnTo>
                <a:lnTo>
                  <a:pt x="6970" y="3126"/>
                </a:lnTo>
                <a:lnTo>
                  <a:pt x="3495" y="3126"/>
                </a:lnTo>
                <a:lnTo>
                  <a:pt x="3056" y="3051"/>
                </a:lnTo>
                <a:lnTo>
                  <a:pt x="7017" y="3051"/>
                </a:lnTo>
                <a:lnTo>
                  <a:pt x="7259" y="2622"/>
                </a:lnTo>
                <a:lnTo>
                  <a:pt x="7509" y="2072"/>
                </a:lnTo>
                <a:lnTo>
                  <a:pt x="7624" y="1213"/>
                </a:lnTo>
                <a:lnTo>
                  <a:pt x="7578" y="0"/>
                </a:lnTo>
                <a:close/>
              </a:path>
              <a:path w="7620" h="5080">
                <a:moveTo>
                  <a:pt x="634" y="1313"/>
                </a:moveTo>
                <a:lnTo>
                  <a:pt x="3056" y="3051"/>
                </a:lnTo>
                <a:lnTo>
                  <a:pt x="2748" y="2588"/>
                </a:lnTo>
                <a:lnTo>
                  <a:pt x="634" y="1313"/>
                </a:lnTo>
                <a:close/>
              </a:path>
              <a:path w="7620" h="5080">
                <a:moveTo>
                  <a:pt x="68" y="0"/>
                </a:moveTo>
                <a:lnTo>
                  <a:pt x="0" y="1213"/>
                </a:lnTo>
                <a:lnTo>
                  <a:pt x="344" y="1248"/>
                </a:lnTo>
                <a:lnTo>
                  <a:pt x="634" y="1313"/>
                </a:lnTo>
                <a:lnTo>
                  <a:pt x="264" y="629"/>
                </a:lnTo>
                <a:lnTo>
                  <a:pt x="149" y="309"/>
                </a:lnTo>
                <a:lnTo>
                  <a:pt x="6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8535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14581" y="0"/>
                </a:moveTo>
                <a:lnTo>
                  <a:pt x="19505" y="17017"/>
                </a:lnTo>
                <a:lnTo>
                  <a:pt x="19383" y="19430"/>
                </a:lnTo>
                <a:lnTo>
                  <a:pt x="3172" y="60832"/>
                </a:lnTo>
                <a:lnTo>
                  <a:pt x="0" y="65658"/>
                </a:lnTo>
                <a:lnTo>
                  <a:pt x="816" y="65277"/>
                </a:lnTo>
                <a:lnTo>
                  <a:pt x="2943" y="63753"/>
                </a:lnTo>
                <a:lnTo>
                  <a:pt x="3104" y="63118"/>
                </a:lnTo>
                <a:lnTo>
                  <a:pt x="3576" y="62229"/>
                </a:lnTo>
                <a:lnTo>
                  <a:pt x="4001" y="61721"/>
                </a:lnTo>
                <a:lnTo>
                  <a:pt x="4519" y="61213"/>
                </a:lnTo>
                <a:lnTo>
                  <a:pt x="5381" y="60832"/>
                </a:lnTo>
                <a:lnTo>
                  <a:pt x="6370" y="60578"/>
                </a:lnTo>
                <a:lnTo>
                  <a:pt x="6842" y="60578"/>
                </a:lnTo>
                <a:lnTo>
                  <a:pt x="6937" y="59308"/>
                </a:lnTo>
                <a:lnTo>
                  <a:pt x="10648" y="54355"/>
                </a:lnTo>
                <a:lnTo>
                  <a:pt x="11168" y="54355"/>
                </a:lnTo>
                <a:lnTo>
                  <a:pt x="11071" y="53974"/>
                </a:lnTo>
                <a:lnTo>
                  <a:pt x="14857" y="47370"/>
                </a:lnTo>
                <a:lnTo>
                  <a:pt x="14972" y="43560"/>
                </a:lnTo>
                <a:lnTo>
                  <a:pt x="17410" y="41020"/>
                </a:lnTo>
                <a:lnTo>
                  <a:pt x="17214" y="40639"/>
                </a:lnTo>
                <a:lnTo>
                  <a:pt x="17053" y="40131"/>
                </a:lnTo>
                <a:lnTo>
                  <a:pt x="17053" y="36321"/>
                </a:lnTo>
                <a:lnTo>
                  <a:pt x="17410" y="35432"/>
                </a:lnTo>
                <a:lnTo>
                  <a:pt x="18157" y="34416"/>
                </a:lnTo>
                <a:lnTo>
                  <a:pt x="18399" y="34162"/>
                </a:lnTo>
                <a:lnTo>
                  <a:pt x="18905" y="33908"/>
                </a:lnTo>
                <a:lnTo>
                  <a:pt x="19457" y="33527"/>
                </a:lnTo>
                <a:lnTo>
                  <a:pt x="19767" y="33527"/>
                </a:lnTo>
                <a:lnTo>
                  <a:pt x="19442" y="32892"/>
                </a:lnTo>
                <a:lnTo>
                  <a:pt x="19344" y="32638"/>
                </a:lnTo>
                <a:lnTo>
                  <a:pt x="19248" y="32257"/>
                </a:lnTo>
                <a:lnTo>
                  <a:pt x="19256" y="28447"/>
                </a:lnTo>
                <a:lnTo>
                  <a:pt x="19457" y="27812"/>
                </a:lnTo>
                <a:lnTo>
                  <a:pt x="19733" y="27304"/>
                </a:lnTo>
                <a:lnTo>
                  <a:pt x="20043" y="26923"/>
                </a:lnTo>
                <a:lnTo>
                  <a:pt x="20400" y="26415"/>
                </a:lnTo>
                <a:lnTo>
                  <a:pt x="21308" y="25907"/>
                </a:lnTo>
                <a:lnTo>
                  <a:pt x="21067" y="25399"/>
                </a:lnTo>
                <a:lnTo>
                  <a:pt x="20906" y="24891"/>
                </a:lnTo>
                <a:lnTo>
                  <a:pt x="21895" y="19177"/>
                </a:lnTo>
                <a:lnTo>
                  <a:pt x="22205" y="18796"/>
                </a:lnTo>
                <a:lnTo>
                  <a:pt x="20161" y="15748"/>
                </a:lnTo>
                <a:lnTo>
                  <a:pt x="20239" y="12446"/>
                </a:lnTo>
                <a:lnTo>
                  <a:pt x="20595" y="11557"/>
                </a:lnTo>
                <a:lnTo>
                  <a:pt x="20756" y="11303"/>
                </a:lnTo>
                <a:lnTo>
                  <a:pt x="20952" y="11049"/>
                </a:lnTo>
                <a:lnTo>
                  <a:pt x="20400" y="10541"/>
                </a:lnTo>
                <a:lnTo>
                  <a:pt x="19491" y="9525"/>
                </a:lnTo>
                <a:lnTo>
                  <a:pt x="19079" y="8636"/>
                </a:lnTo>
                <a:lnTo>
                  <a:pt x="18990" y="8382"/>
                </a:lnTo>
                <a:lnTo>
                  <a:pt x="18870" y="7874"/>
                </a:lnTo>
                <a:lnTo>
                  <a:pt x="18951" y="4445"/>
                </a:lnTo>
                <a:lnTo>
                  <a:pt x="19376" y="3556"/>
                </a:lnTo>
                <a:lnTo>
                  <a:pt x="19848" y="3048"/>
                </a:lnTo>
                <a:lnTo>
                  <a:pt x="20434" y="2540"/>
                </a:lnTo>
                <a:lnTo>
                  <a:pt x="21504" y="2159"/>
                </a:lnTo>
                <a:lnTo>
                  <a:pt x="25223" y="2159"/>
                </a:lnTo>
                <a:lnTo>
                  <a:pt x="24137" y="1905"/>
                </a:lnTo>
                <a:lnTo>
                  <a:pt x="21182" y="1143"/>
                </a:lnTo>
                <a:lnTo>
                  <a:pt x="18008" y="635"/>
                </a:lnTo>
                <a:lnTo>
                  <a:pt x="16306" y="254"/>
                </a:lnTo>
                <a:lnTo>
                  <a:pt x="14581" y="0"/>
                </a:lnTo>
                <a:close/>
              </a:path>
              <a:path w="29845" h="66039">
                <a:moveTo>
                  <a:pt x="25223" y="2159"/>
                </a:moveTo>
                <a:lnTo>
                  <a:pt x="22677" y="2159"/>
                </a:lnTo>
                <a:lnTo>
                  <a:pt x="23815" y="2540"/>
                </a:lnTo>
                <a:lnTo>
                  <a:pt x="24528" y="2921"/>
                </a:lnTo>
                <a:lnTo>
                  <a:pt x="26732" y="8890"/>
                </a:lnTo>
                <a:lnTo>
                  <a:pt x="26607" y="9525"/>
                </a:lnTo>
                <a:lnTo>
                  <a:pt x="26414" y="10033"/>
                </a:lnTo>
                <a:lnTo>
                  <a:pt x="26253" y="10287"/>
                </a:lnTo>
                <a:lnTo>
                  <a:pt x="26575" y="10541"/>
                </a:lnTo>
                <a:lnTo>
                  <a:pt x="27162" y="11303"/>
                </a:lnTo>
                <a:lnTo>
                  <a:pt x="27553" y="12065"/>
                </a:lnTo>
                <a:lnTo>
                  <a:pt x="27648" y="12446"/>
                </a:lnTo>
                <a:lnTo>
                  <a:pt x="27696" y="14351"/>
                </a:lnTo>
                <a:lnTo>
                  <a:pt x="27679" y="16129"/>
                </a:lnTo>
                <a:lnTo>
                  <a:pt x="26334" y="18415"/>
                </a:lnTo>
                <a:lnTo>
                  <a:pt x="27162" y="19050"/>
                </a:lnTo>
                <a:lnTo>
                  <a:pt x="27518" y="19431"/>
                </a:lnTo>
                <a:lnTo>
                  <a:pt x="28070" y="20320"/>
                </a:lnTo>
                <a:lnTo>
                  <a:pt x="28266" y="20955"/>
                </a:lnTo>
                <a:lnTo>
                  <a:pt x="28386" y="24384"/>
                </a:lnTo>
                <a:lnTo>
                  <a:pt x="28070" y="25527"/>
                </a:lnTo>
                <a:lnTo>
                  <a:pt x="27518" y="26416"/>
                </a:lnTo>
                <a:lnTo>
                  <a:pt x="26725" y="27178"/>
                </a:lnTo>
                <a:lnTo>
                  <a:pt x="26253" y="27432"/>
                </a:lnTo>
                <a:lnTo>
                  <a:pt x="26495" y="27940"/>
                </a:lnTo>
                <a:lnTo>
                  <a:pt x="26656" y="28448"/>
                </a:lnTo>
                <a:lnTo>
                  <a:pt x="26705" y="32131"/>
                </a:lnTo>
                <a:lnTo>
                  <a:pt x="26460" y="32893"/>
                </a:lnTo>
                <a:lnTo>
                  <a:pt x="26184" y="33401"/>
                </a:lnTo>
                <a:lnTo>
                  <a:pt x="25586" y="34163"/>
                </a:lnTo>
                <a:lnTo>
                  <a:pt x="25356" y="34417"/>
                </a:lnTo>
                <a:lnTo>
                  <a:pt x="25080" y="34544"/>
                </a:lnTo>
                <a:lnTo>
                  <a:pt x="24563" y="34924"/>
                </a:lnTo>
                <a:lnTo>
                  <a:pt x="23976" y="35178"/>
                </a:lnTo>
                <a:lnTo>
                  <a:pt x="24137" y="35432"/>
                </a:lnTo>
                <a:lnTo>
                  <a:pt x="24367" y="35940"/>
                </a:lnTo>
                <a:lnTo>
                  <a:pt x="24488" y="36321"/>
                </a:lnTo>
                <a:lnTo>
                  <a:pt x="24528" y="40131"/>
                </a:lnTo>
                <a:lnTo>
                  <a:pt x="24413" y="40385"/>
                </a:lnTo>
                <a:lnTo>
                  <a:pt x="24333" y="40766"/>
                </a:lnTo>
                <a:lnTo>
                  <a:pt x="24218" y="41020"/>
                </a:lnTo>
                <a:lnTo>
                  <a:pt x="23700" y="41782"/>
                </a:lnTo>
                <a:lnTo>
                  <a:pt x="23309" y="42163"/>
                </a:lnTo>
                <a:lnTo>
                  <a:pt x="23079" y="42417"/>
                </a:lnTo>
                <a:lnTo>
                  <a:pt x="22010" y="42925"/>
                </a:lnTo>
                <a:lnTo>
                  <a:pt x="22205" y="43306"/>
                </a:lnTo>
                <a:lnTo>
                  <a:pt x="22266" y="43560"/>
                </a:lnTo>
                <a:lnTo>
                  <a:pt x="22366" y="47370"/>
                </a:lnTo>
                <a:lnTo>
                  <a:pt x="22286" y="47751"/>
                </a:lnTo>
                <a:lnTo>
                  <a:pt x="22171" y="48132"/>
                </a:lnTo>
                <a:lnTo>
                  <a:pt x="18594" y="50672"/>
                </a:lnTo>
                <a:lnTo>
                  <a:pt x="18556" y="54101"/>
                </a:lnTo>
                <a:lnTo>
                  <a:pt x="15605" y="57149"/>
                </a:lnTo>
                <a:lnTo>
                  <a:pt x="14305" y="57149"/>
                </a:lnTo>
                <a:lnTo>
                  <a:pt x="14386" y="61086"/>
                </a:lnTo>
                <a:lnTo>
                  <a:pt x="29181" y="23749"/>
                </a:lnTo>
                <a:lnTo>
                  <a:pt x="29308" y="21971"/>
                </a:lnTo>
                <a:lnTo>
                  <a:pt x="29204" y="14859"/>
                </a:lnTo>
                <a:lnTo>
                  <a:pt x="26851" y="2540"/>
                </a:lnTo>
                <a:lnTo>
                  <a:pt x="25223" y="2159"/>
                </a:lnTo>
                <a:close/>
              </a:path>
              <a:path w="29845" h="66039">
                <a:moveTo>
                  <a:pt x="6937" y="59308"/>
                </a:moveTo>
                <a:lnTo>
                  <a:pt x="7037" y="59816"/>
                </a:lnTo>
                <a:lnTo>
                  <a:pt x="7233" y="60197"/>
                </a:lnTo>
                <a:lnTo>
                  <a:pt x="7072" y="59816"/>
                </a:lnTo>
                <a:lnTo>
                  <a:pt x="6957" y="59435"/>
                </a:lnTo>
                <a:close/>
              </a:path>
              <a:path w="29845" h="66039">
                <a:moveTo>
                  <a:pt x="11168" y="54355"/>
                </a:moveTo>
                <a:lnTo>
                  <a:pt x="10924" y="54355"/>
                </a:lnTo>
                <a:lnTo>
                  <a:pt x="11200" y="54482"/>
                </a:lnTo>
                <a:close/>
              </a:path>
              <a:path w="29845" h="66039">
                <a:moveTo>
                  <a:pt x="11543" y="53510"/>
                </a:moveTo>
                <a:lnTo>
                  <a:pt x="12028" y="54228"/>
                </a:lnTo>
                <a:lnTo>
                  <a:pt x="12258" y="54355"/>
                </a:lnTo>
                <a:lnTo>
                  <a:pt x="11982" y="54101"/>
                </a:lnTo>
                <a:lnTo>
                  <a:pt x="11543" y="53510"/>
                </a:lnTo>
                <a:close/>
              </a:path>
              <a:path w="29845" h="66039">
                <a:moveTo>
                  <a:pt x="11332" y="53118"/>
                </a:moveTo>
                <a:lnTo>
                  <a:pt x="11481" y="53408"/>
                </a:lnTo>
                <a:lnTo>
                  <a:pt x="11332" y="53118"/>
                </a:lnTo>
                <a:close/>
              </a:path>
              <a:path w="29845" h="66039">
                <a:moveTo>
                  <a:pt x="11129" y="52323"/>
                </a:moveTo>
                <a:lnTo>
                  <a:pt x="11291" y="52986"/>
                </a:lnTo>
                <a:lnTo>
                  <a:pt x="11129" y="52323"/>
                </a:lnTo>
                <a:close/>
              </a:path>
              <a:path w="29845" h="66039">
                <a:moveTo>
                  <a:pt x="27696" y="14351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0204" y="142277"/>
            <a:ext cx="43815" cy="33655"/>
          </a:xfrm>
          <a:custGeom>
            <a:avLst/>
            <a:gdLst/>
            <a:ahLst/>
            <a:cxnLst/>
            <a:rect l="l" t="t" r="r" b="b"/>
            <a:pathLst>
              <a:path w="43815" h="33655">
                <a:moveTo>
                  <a:pt x="31063" y="22859"/>
                </a:moveTo>
                <a:lnTo>
                  <a:pt x="26383" y="27371"/>
                </a:lnTo>
                <a:lnTo>
                  <a:pt x="26891" y="28035"/>
                </a:lnTo>
                <a:lnTo>
                  <a:pt x="35387" y="33636"/>
                </a:lnTo>
                <a:lnTo>
                  <a:pt x="36376" y="33006"/>
                </a:lnTo>
                <a:lnTo>
                  <a:pt x="39826" y="29868"/>
                </a:lnTo>
                <a:lnTo>
                  <a:pt x="40228" y="29444"/>
                </a:lnTo>
                <a:lnTo>
                  <a:pt x="41289" y="27955"/>
                </a:lnTo>
                <a:lnTo>
                  <a:pt x="41838" y="27050"/>
                </a:lnTo>
                <a:lnTo>
                  <a:pt x="39400" y="26627"/>
                </a:lnTo>
                <a:lnTo>
                  <a:pt x="38733" y="26466"/>
                </a:lnTo>
                <a:lnTo>
                  <a:pt x="31730" y="23374"/>
                </a:lnTo>
                <a:lnTo>
                  <a:pt x="31063" y="22859"/>
                </a:lnTo>
                <a:close/>
              </a:path>
              <a:path w="43815" h="33655">
                <a:moveTo>
                  <a:pt x="41171" y="10960"/>
                </a:moveTo>
                <a:lnTo>
                  <a:pt x="29844" y="14372"/>
                </a:lnTo>
                <a:lnTo>
                  <a:pt x="30281" y="14957"/>
                </a:lnTo>
                <a:lnTo>
                  <a:pt x="31650" y="20832"/>
                </a:lnTo>
                <a:lnTo>
                  <a:pt x="34088" y="21061"/>
                </a:lnTo>
                <a:lnTo>
                  <a:pt x="43678" y="20041"/>
                </a:lnTo>
                <a:lnTo>
                  <a:pt x="43563" y="17694"/>
                </a:lnTo>
                <a:lnTo>
                  <a:pt x="43253" y="15976"/>
                </a:lnTo>
                <a:lnTo>
                  <a:pt x="43092" y="15380"/>
                </a:lnTo>
                <a:lnTo>
                  <a:pt x="42775" y="14372"/>
                </a:lnTo>
                <a:lnTo>
                  <a:pt x="42310" y="13158"/>
                </a:lnTo>
                <a:lnTo>
                  <a:pt x="41171" y="10960"/>
                </a:lnTo>
                <a:close/>
              </a:path>
              <a:path w="43815" h="33655">
                <a:moveTo>
                  <a:pt x="24853" y="274"/>
                </a:moveTo>
                <a:lnTo>
                  <a:pt x="22806" y="11040"/>
                </a:lnTo>
                <a:lnTo>
                  <a:pt x="24186" y="11154"/>
                </a:lnTo>
                <a:lnTo>
                  <a:pt x="24612" y="11280"/>
                </a:lnTo>
                <a:lnTo>
                  <a:pt x="29131" y="13582"/>
                </a:lnTo>
                <a:lnTo>
                  <a:pt x="30621" y="10960"/>
                </a:lnTo>
                <a:lnTo>
                  <a:pt x="31374" y="9791"/>
                </a:lnTo>
                <a:lnTo>
                  <a:pt x="33030" y="7478"/>
                </a:lnTo>
                <a:lnTo>
                  <a:pt x="33812" y="6459"/>
                </a:lnTo>
                <a:lnTo>
                  <a:pt x="35306" y="4695"/>
                </a:lnTo>
                <a:lnTo>
                  <a:pt x="34525" y="4145"/>
                </a:lnTo>
                <a:lnTo>
                  <a:pt x="25716" y="435"/>
                </a:lnTo>
                <a:lnTo>
                  <a:pt x="24853" y="274"/>
                </a:lnTo>
                <a:close/>
              </a:path>
              <a:path w="43815" h="33655">
                <a:moveTo>
                  <a:pt x="118" y="14212"/>
                </a:moveTo>
                <a:lnTo>
                  <a:pt x="0" y="18988"/>
                </a:lnTo>
                <a:lnTo>
                  <a:pt x="83" y="19618"/>
                </a:lnTo>
                <a:lnTo>
                  <a:pt x="229" y="20316"/>
                </a:lnTo>
                <a:lnTo>
                  <a:pt x="6373" y="24004"/>
                </a:lnTo>
                <a:lnTo>
                  <a:pt x="7155" y="23958"/>
                </a:lnTo>
                <a:lnTo>
                  <a:pt x="13722" y="22355"/>
                </a:lnTo>
                <a:lnTo>
                  <a:pt x="13526" y="21691"/>
                </a:lnTo>
                <a:lnTo>
                  <a:pt x="13365" y="21026"/>
                </a:lnTo>
                <a:lnTo>
                  <a:pt x="13244" y="20202"/>
                </a:lnTo>
                <a:lnTo>
                  <a:pt x="13333" y="18404"/>
                </a:lnTo>
                <a:lnTo>
                  <a:pt x="13424" y="17808"/>
                </a:lnTo>
                <a:lnTo>
                  <a:pt x="13572" y="17270"/>
                </a:lnTo>
                <a:lnTo>
                  <a:pt x="13768" y="16720"/>
                </a:lnTo>
                <a:lnTo>
                  <a:pt x="13998" y="16205"/>
                </a:lnTo>
                <a:lnTo>
                  <a:pt x="8501" y="16205"/>
                </a:lnTo>
                <a:lnTo>
                  <a:pt x="7477" y="16125"/>
                </a:lnTo>
                <a:lnTo>
                  <a:pt x="6534" y="16010"/>
                </a:lnTo>
                <a:lnTo>
                  <a:pt x="4637" y="15701"/>
                </a:lnTo>
                <a:lnTo>
                  <a:pt x="2164" y="14991"/>
                </a:lnTo>
                <a:lnTo>
                  <a:pt x="118" y="14212"/>
                </a:lnTo>
                <a:close/>
              </a:path>
              <a:path w="43815" h="33655">
                <a:moveTo>
                  <a:pt x="14550" y="15186"/>
                </a:moveTo>
                <a:lnTo>
                  <a:pt x="9478" y="16205"/>
                </a:lnTo>
                <a:lnTo>
                  <a:pt x="13998" y="16205"/>
                </a:lnTo>
                <a:lnTo>
                  <a:pt x="14550" y="15186"/>
                </a:lnTo>
                <a:close/>
              </a:path>
              <a:path w="43815" h="33655">
                <a:moveTo>
                  <a:pt x="17264" y="0"/>
                </a:moveTo>
                <a:lnTo>
                  <a:pt x="6879" y="3836"/>
                </a:lnTo>
                <a:lnTo>
                  <a:pt x="7431" y="5016"/>
                </a:lnTo>
                <a:lnTo>
                  <a:pt x="14791" y="14842"/>
                </a:lnTo>
                <a:lnTo>
                  <a:pt x="15102" y="14407"/>
                </a:lnTo>
                <a:lnTo>
                  <a:pt x="15458" y="14017"/>
                </a:lnTo>
                <a:lnTo>
                  <a:pt x="21783" y="11040"/>
                </a:lnTo>
                <a:lnTo>
                  <a:pt x="22369" y="11040"/>
                </a:lnTo>
                <a:lnTo>
                  <a:pt x="21392" y="9791"/>
                </a:lnTo>
                <a:lnTo>
                  <a:pt x="20529" y="8451"/>
                </a:lnTo>
                <a:lnTo>
                  <a:pt x="19736" y="7008"/>
                </a:lnTo>
                <a:lnTo>
                  <a:pt x="19425" y="6264"/>
                </a:lnTo>
                <a:lnTo>
                  <a:pt x="19069" y="5520"/>
                </a:lnTo>
                <a:lnTo>
                  <a:pt x="18420" y="3836"/>
                </a:lnTo>
                <a:lnTo>
                  <a:pt x="17533" y="1053"/>
                </a:lnTo>
                <a:lnTo>
                  <a:pt x="1726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6602" y="270191"/>
            <a:ext cx="9525" cy="20955"/>
          </a:xfrm>
          <a:custGeom>
            <a:avLst/>
            <a:gdLst/>
            <a:ahLst/>
            <a:cxnLst/>
            <a:rect l="l" t="t" r="r" b="b"/>
            <a:pathLst>
              <a:path w="9525" h="20954">
                <a:moveTo>
                  <a:pt x="1694" y="0"/>
                </a:moveTo>
                <a:lnTo>
                  <a:pt x="1223" y="939"/>
                </a:lnTo>
                <a:lnTo>
                  <a:pt x="717" y="2072"/>
                </a:lnTo>
                <a:lnTo>
                  <a:pt x="521" y="2656"/>
                </a:lnTo>
                <a:lnTo>
                  <a:pt x="280" y="3286"/>
                </a:lnTo>
                <a:lnTo>
                  <a:pt x="130" y="3836"/>
                </a:lnTo>
                <a:lnTo>
                  <a:pt x="50" y="4386"/>
                </a:lnTo>
                <a:lnTo>
                  <a:pt x="0" y="7833"/>
                </a:lnTo>
                <a:lnTo>
                  <a:pt x="212" y="9196"/>
                </a:lnTo>
                <a:lnTo>
                  <a:pt x="5823" y="20397"/>
                </a:lnTo>
                <a:lnTo>
                  <a:pt x="6099" y="20316"/>
                </a:lnTo>
                <a:lnTo>
                  <a:pt x="6340" y="20122"/>
                </a:lnTo>
                <a:lnTo>
                  <a:pt x="6570" y="19893"/>
                </a:lnTo>
                <a:lnTo>
                  <a:pt x="7203" y="18908"/>
                </a:lnTo>
                <a:lnTo>
                  <a:pt x="7594" y="18518"/>
                </a:lnTo>
                <a:lnTo>
                  <a:pt x="8307" y="17969"/>
                </a:lnTo>
                <a:lnTo>
                  <a:pt x="8456" y="17740"/>
                </a:lnTo>
                <a:lnTo>
                  <a:pt x="8663" y="17499"/>
                </a:lnTo>
                <a:lnTo>
                  <a:pt x="8928" y="16755"/>
                </a:lnTo>
                <a:lnTo>
                  <a:pt x="9089" y="16205"/>
                </a:lnTo>
                <a:lnTo>
                  <a:pt x="9330" y="14796"/>
                </a:lnTo>
                <a:lnTo>
                  <a:pt x="9250" y="12689"/>
                </a:lnTo>
                <a:lnTo>
                  <a:pt x="8778" y="11349"/>
                </a:lnTo>
                <a:lnTo>
                  <a:pt x="8341" y="10261"/>
                </a:lnTo>
                <a:lnTo>
                  <a:pt x="7721" y="9127"/>
                </a:lnTo>
                <a:lnTo>
                  <a:pt x="6260" y="6069"/>
                </a:lnTo>
                <a:lnTo>
                  <a:pt x="5593" y="4936"/>
                </a:lnTo>
                <a:lnTo>
                  <a:pt x="5202" y="4386"/>
                </a:lnTo>
                <a:lnTo>
                  <a:pt x="2913" y="1763"/>
                </a:lnTo>
                <a:lnTo>
                  <a:pt x="2051" y="584"/>
                </a:lnTo>
                <a:lnTo>
                  <a:pt x="169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34692" y="146549"/>
            <a:ext cx="34925" cy="25400"/>
          </a:xfrm>
          <a:custGeom>
            <a:avLst/>
            <a:gdLst/>
            <a:ahLst/>
            <a:cxnLst/>
            <a:rect l="l" t="t" r="r" b="b"/>
            <a:pathLst>
              <a:path w="34925" h="25400">
                <a:moveTo>
                  <a:pt x="25586" y="20271"/>
                </a:moveTo>
                <a:lnTo>
                  <a:pt x="24528" y="21450"/>
                </a:lnTo>
                <a:lnTo>
                  <a:pt x="24137" y="21759"/>
                </a:lnTo>
                <a:lnTo>
                  <a:pt x="24574" y="22229"/>
                </a:lnTo>
                <a:lnTo>
                  <a:pt x="28818" y="25092"/>
                </a:lnTo>
                <a:lnTo>
                  <a:pt x="30117" y="23718"/>
                </a:lnTo>
                <a:lnTo>
                  <a:pt x="29680" y="23523"/>
                </a:lnTo>
                <a:lnTo>
                  <a:pt x="28576" y="22859"/>
                </a:lnTo>
                <a:lnTo>
                  <a:pt x="27829" y="22355"/>
                </a:lnTo>
                <a:lnTo>
                  <a:pt x="26690" y="21450"/>
                </a:lnTo>
                <a:lnTo>
                  <a:pt x="26334" y="21061"/>
                </a:lnTo>
                <a:lnTo>
                  <a:pt x="25943" y="20706"/>
                </a:lnTo>
                <a:lnTo>
                  <a:pt x="25586" y="20271"/>
                </a:lnTo>
                <a:close/>
              </a:path>
              <a:path w="34925" h="25400">
                <a:moveTo>
                  <a:pt x="34084" y="10250"/>
                </a:moveTo>
                <a:lnTo>
                  <a:pt x="26541" y="12013"/>
                </a:lnTo>
                <a:lnTo>
                  <a:pt x="26805" y="12643"/>
                </a:lnTo>
                <a:lnTo>
                  <a:pt x="27012" y="13307"/>
                </a:lnTo>
                <a:lnTo>
                  <a:pt x="27136" y="13857"/>
                </a:lnTo>
                <a:lnTo>
                  <a:pt x="27242" y="14682"/>
                </a:lnTo>
                <a:lnTo>
                  <a:pt x="27955" y="14716"/>
                </a:lnTo>
                <a:lnTo>
                  <a:pt x="30037" y="14716"/>
                </a:lnTo>
                <a:lnTo>
                  <a:pt x="31290" y="14636"/>
                </a:lnTo>
                <a:lnTo>
                  <a:pt x="33303" y="14407"/>
                </a:lnTo>
                <a:lnTo>
                  <a:pt x="34475" y="14212"/>
                </a:lnTo>
                <a:lnTo>
                  <a:pt x="34441" y="13857"/>
                </a:lnTo>
                <a:lnTo>
                  <a:pt x="34084" y="12838"/>
                </a:lnTo>
                <a:lnTo>
                  <a:pt x="34084" y="10250"/>
                </a:lnTo>
                <a:close/>
              </a:path>
              <a:path w="34925" h="25400">
                <a:moveTo>
                  <a:pt x="24137" y="0"/>
                </a:moveTo>
                <a:lnTo>
                  <a:pt x="20170" y="7008"/>
                </a:lnTo>
                <a:lnTo>
                  <a:pt x="21469" y="7352"/>
                </a:lnTo>
                <a:lnTo>
                  <a:pt x="22642" y="7902"/>
                </a:lnTo>
                <a:lnTo>
                  <a:pt x="23390" y="8337"/>
                </a:lnTo>
                <a:lnTo>
                  <a:pt x="23624" y="7352"/>
                </a:lnTo>
                <a:lnTo>
                  <a:pt x="23827" y="6688"/>
                </a:lnTo>
                <a:lnTo>
                  <a:pt x="26805" y="1282"/>
                </a:lnTo>
                <a:lnTo>
                  <a:pt x="26265" y="778"/>
                </a:lnTo>
                <a:lnTo>
                  <a:pt x="25552" y="343"/>
                </a:lnTo>
                <a:lnTo>
                  <a:pt x="25241" y="229"/>
                </a:lnTo>
                <a:lnTo>
                  <a:pt x="24137" y="0"/>
                </a:lnTo>
                <a:close/>
              </a:path>
              <a:path w="34925" h="25400">
                <a:moveTo>
                  <a:pt x="10257" y="309"/>
                </a:moveTo>
                <a:lnTo>
                  <a:pt x="7463" y="2027"/>
                </a:lnTo>
                <a:lnTo>
                  <a:pt x="7883" y="2966"/>
                </a:lnTo>
                <a:lnTo>
                  <a:pt x="11867" y="8921"/>
                </a:lnTo>
                <a:lnTo>
                  <a:pt x="12534" y="8417"/>
                </a:lnTo>
                <a:lnTo>
                  <a:pt x="13247" y="7982"/>
                </a:lnTo>
                <a:lnTo>
                  <a:pt x="13995" y="7593"/>
                </a:lnTo>
                <a:lnTo>
                  <a:pt x="14777" y="7272"/>
                </a:lnTo>
                <a:lnTo>
                  <a:pt x="13558" y="5989"/>
                </a:lnTo>
                <a:lnTo>
                  <a:pt x="13006" y="5325"/>
                </a:lnTo>
                <a:lnTo>
                  <a:pt x="12109" y="4111"/>
                </a:lnTo>
                <a:lnTo>
                  <a:pt x="11382" y="2851"/>
                </a:lnTo>
                <a:lnTo>
                  <a:pt x="10729" y="1603"/>
                </a:lnTo>
                <a:lnTo>
                  <a:pt x="10257" y="309"/>
                </a:lnTo>
                <a:close/>
              </a:path>
              <a:path w="34925" h="25400">
                <a:moveTo>
                  <a:pt x="195" y="14052"/>
                </a:moveTo>
                <a:lnTo>
                  <a:pt x="121" y="14281"/>
                </a:lnTo>
                <a:lnTo>
                  <a:pt x="0" y="16319"/>
                </a:lnTo>
                <a:lnTo>
                  <a:pt x="310" y="17110"/>
                </a:lnTo>
                <a:lnTo>
                  <a:pt x="1448" y="17144"/>
                </a:lnTo>
                <a:lnTo>
                  <a:pt x="2587" y="17144"/>
                </a:lnTo>
                <a:lnTo>
                  <a:pt x="4910" y="16984"/>
                </a:lnTo>
                <a:lnTo>
                  <a:pt x="7980" y="16640"/>
                </a:lnTo>
                <a:lnTo>
                  <a:pt x="8843" y="16480"/>
                </a:lnTo>
                <a:lnTo>
                  <a:pt x="8794" y="14361"/>
                </a:lnTo>
                <a:lnTo>
                  <a:pt x="2667" y="14361"/>
                </a:lnTo>
                <a:lnTo>
                  <a:pt x="1609" y="14281"/>
                </a:lnTo>
                <a:lnTo>
                  <a:pt x="195" y="14052"/>
                </a:lnTo>
                <a:close/>
              </a:path>
              <a:path w="34925" h="25400">
                <a:moveTo>
                  <a:pt x="8923" y="13697"/>
                </a:moveTo>
                <a:lnTo>
                  <a:pt x="7072" y="14086"/>
                </a:lnTo>
                <a:lnTo>
                  <a:pt x="6244" y="14212"/>
                </a:lnTo>
                <a:lnTo>
                  <a:pt x="5427" y="14281"/>
                </a:lnTo>
                <a:lnTo>
                  <a:pt x="3932" y="14361"/>
                </a:lnTo>
                <a:lnTo>
                  <a:pt x="8794" y="14361"/>
                </a:lnTo>
                <a:lnTo>
                  <a:pt x="8923" y="1369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06817" y="424296"/>
            <a:ext cx="45085" cy="78740"/>
          </a:xfrm>
          <a:custGeom>
            <a:avLst/>
            <a:gdLst/>
            <a:ahLst/>
            <a:cxnLst/>
            <a:rect l="l" t="t" r="r" b="b"/>
            <a:pathLst>
              <a:path w="45084" h="78740">
                <a:moveTo>
                  <a:pt x="33808" y="0"/>
                </a:moveTo>
                <a:lnTo>
                  <a:pt x="29013" y="1259"/>
                </a:lnTo>
                <a:lnTo>
                  <a:pt x="28105" y="1603"/>
                </a:lnTo>
                <a:lnTo>
                  <a:pt x="26690" y="2072"/>
                </a:lnTo>
                <a:lnTo>
                  <a:pt x="25276" y="2313"/>
                </a:lnTo>
                <a:lnTo>
                  <a:pt x="22286" y="2542"/>
                </a:lnTo>
                <a:lnTo>
                  <a:pt x="21343" y="2668"/>
                </a:lnTo>
                <a:lnTo>
                  <a:pt x="18912" y="5840"/>
                </a:lnTo>
                <a:lnTo>
                  <a:pt x="19146" y="7833"/>
                </a:lnTo>
                <a:lnTo>
                  <a:pt x="19126" y="11830"/>
                </a:lnTo>
                <a:lnTo>
                  <a:pt x="33027" y="39935"/>
                </a:lnTo>
                <a:lnTo>
                  <a:pt x="33923" y="40954"/>
                </a:lnTo>
                <a:lnTo>
                  <a:pt x="34360" y="41618"/>
                </a:lnTo>
                <a:lnTo>
                  <a:pt x="34280" y="42408"/>
                </a:lnTo>
                <a:lnTo>
                  <a:pt x="34084" y="42958"/>
                </a:lnTo>
                <a:lnTo>
                  <a:pt x="14501" y="70009"/>
                </a:lnTo>
                <a:lnTo>
                  <a:pt x="13604" y="70169"/>
                </a:lnTo>
                <a:lnTo>
                  <a:pt x="13167" y="70284"/>
                </a:lnTo>
                <a:lnTo>
                  <a:pt x="11396" y="71063"/>
                </a:lnTo>
                <a:lnTo>
                  <a:pt x="9625" y="72002"/>
                </a:lnTo>
                <a:lnTo>
                  <a:pt x="8762" y="72517"/>
                </a:lnTo>
                <a:lnTo>
                  <a:pt x="7865" y="72987"/>
                </a:lnTo>
                <a:lnTo>
                  <a:pt x="6034" y="73846"/>
                </a:lnTo>
                <a:lnTo>
                  <a:pt x="3139" y="74899"/>
                </a:lnTo>
                <a:lnTo>
                  <a:pt x="2437" y="75174"/>
                </a:lnTo>
                <a:lnTo>
                  <a:pt x="1728" y="75529"/>
                </a:lnTo>
                <a:lnTo>
                  <a:pt x="1218" y="75758"/>
                </a:lnTo>
                <a:lnTo>
                  <a:pt x="701" y="76079"/>
                </a:lnTo>
                <a:lnTo>
                  <a:pt x="269" y="76434"/>
                </a:lnTo>
                <a:lnTo>
                  <a:pt x="34" y="76697"/>
                </a:lnTo>
                <a:lnTo>
                  <a:pt x="0" y="77568"/>
                </a:lnTo>
                <a:lnTo>
                  <a:pt x="114" y="77717"/>
                </a:lnTo>
                <a:lnTo>
                  <a:pt x="551" y="78072"/>
                </a:lnTo>
                <a:lnTo>
                  <a:pt x="862" y="78232"/>
                </a:lnTo>
                <a:lnTo>
                  <a:pt x="1690" y="78587"/>
                </a:lnTo>
                <a:lnTo>
                  <a:pt x="2552" y="78701"/>
                </a:lnTo>
                <a:lnTo>
                  <a:pt x="3300" y="78587"/>
                </a:lnTo>
                <a:lnTo>
                  <a:pt x="3656" y="78461"/>
                </a:lnTo>
                <a:lnTo>
                  <a:pt x="4397" y="78072"/>
                </a:lnTo>
                <a:lnTo>
                  <a:pt x="5025" y="77682"/>
                </a:lnTo>
                <a:lnTo>
                  <a:pt x="6129" y="76903"/>
                </a:lnTo>
                <a:lnTo>
                  <a:pt x="7096" y="76388"/>
                </a:lnTo>
                <a:lnTo>
                  <a:pt x="7463" y="76228"/>
                </a:lnTo>
                <a:lnTo>
                  <a:pt x="8613" y="75838"/>
                </a:lnTo>
                <a:lnTo>
                  <a:pt x="9786" y="75529"/>
                </a:lnTo>
                <a:lnTo>
                  <a:pt x="12339" y="74979"/>
                </a:lnTo>
                <a:lnTo>
                  <a:pt x="13638" y="74670"/>
                </a:lnTo>
                <a:lnTo>
                  <a:pt x="18755" y="71452"/>
                </a:lnTo>
                <a:lnTo>
                  <a:pt x="19146" y="70834"/>
                </a:lnTo>
                <a:lnTo>
                  <a:pt x="19723" y="70169"/>
                </a:lnTo>
                <a:lnTo>
                  <a:pt x="20250" y="69654"/>
                </a:lnTo>
                <a:lnTo>
                  <a:pt x="22136" y="68016"/>
                </a:lnTo>
                <a:lnTo>
                  <a:pt x="22723" y="67467"/>
                </a:lnTo>
                <a:lnTo>
                  <a:pt x="25241" y="63355"/>
                </a:lnTo>
                <a:lnTo>
                  <a:pt x="25828" y="62221"/>
                </a:lnTo>
                <a:lnTo>
                  <a:pt x="34441" y="52509"/>
                </a:lnTo>
                <a:lnTo>
                  <a:pt x="35418" y="51376"/>
                </a:lnTo>
                <a:lnTo>
                  <a:pt x="36752" y="49761"/>
                </a:lnTo>
                <a:lnTo>
                  <a:pt x="37971" y="48123"/>
                </a:lnTo>
                <a:lnTo>
                  <a:pt x="39156" y="46474"/>
                </a:lnTo>
                <a:lnTo>
                  <a:pt x="40340" y="44871"/>
                </a:lnTo>
                <a:lnTo>
                  <a:pt x="41479" y="43267"/>
                </a:lnTo>
                <a:lnTo>
                  <a:pt x="43169" y="41114"/>
                </a:lnTo>
                <a:lnTo>
                  <a:pt x="44342" y="39786"/>
                </a:lnTo>
                <a:lnTo>
                  <a:pt x="44940" y="39190"/>
                </a:lnTo>
                <a:lnTo>
                  <a:pt x="44940" y="38721"/>
                </a:lnTo>
                <a:lnTo>
                  <a:pt x="44779" y="38331"/>
                </a:lnTo>
                <a:lnTo>
                  <a:pt x="44584" y="37942"/>
                </a:lnTo>
                <a:lnTo>
                  <a:pt x="43836" y="36762"/>
                </a:lnTo>
                <a:lnTo>
                  <a:pt x="42778" y="35354"/>
                </a:lnTo>
                <a:lnTo>
                  <a:pt x="41755" y="33796"/>
                </a:lnTo>
                <a:lnTo>
                  <a:pt x="37465" y="14762"/>
                </a:lnTo>
                <a:lnTo>
                  <a:pt x="37875" y="11475"/>
                </a:lnTo>
                <a:lnTo>
                  <a:pt x="38098" y="9986"/>
                </a:lnTo>
                <a:lnTo>
                  <a:pt x="38799" y="5840"/>
                </a:lnTo>
                <a:lnTo>
                  <a:pt x="38926" y="5291"/>
                </a:lnTo>
                <a:lnTo>
                  <a:pt x="38880" y="4111"/>
                </a:lnTo>
                <a:lnTo>
                  <a:pt x="38684" y="3756"/>
                </a:lnTo>
                <a:lnTo>
                  <a:pt x="37902" y="2977"/>
                </a:lnTo>
                <a:lnTo>
                  <a:pt x="37511" y="2668"/>
                </a:lnTo>
                <a:lnTo>
                  <a:pt x="36913" y="2072"/>
                </a:lnTo>
                <a:lnTo>
                  <a:pt x="34280" y="45"/>
                </a:lnTo>
                <a:lnTo>
                  <a:pt x="33808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20040" y="325277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6416" y="0"/>
                </a:moveTo>
                <a:lnTo>
                  <a:pt x="0" y="4031"/>
                </a:lnTo>
                <a:lnTo>
                  <a:pt x="160" y="4546"/>
                </a:lnTo>
                <a:lnTo>
                  <a:pt x="2759" y="6653"/>
                </a:lnTo>
                <a:lnTo>
                  <a:pt x="3150" y="6619"/>
                </a:lnTo>
                <a:lnTo>
                  <a:pt x="7555" y="1878"/>
                </a:lnTo>
                <a:lnTo>
                  <a:pt x="7555" y="629"/>
                </a:lnTo>
                <a:lnTo>
                  <a:pt x="7394" y="435"/>
                </a:lnTo>
                <a:lnTo>
                  <a:pt x="7037" y="160"/>
                </a:lnTo>
                <a:lnTo>
                  <a:pt x="6842" y="80"/>
                </a:lnTo>
                <a:lnTo>
                  <a:pt x="6416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6199" y="244663"/>
            <a:ext cx="40005" cy="46355"/>
          </a:xfrm>
          <a:custGeom>
            <a:avLst/>
            <a:gdLst/>
            <a:ahLst/>
            <a:cxnLst/>
            <a:rect l="l" t="t" r="r" b="b"/>
            <a:pathLst>
              <a:path w="40004" h="46354">
                <a:moveTo>
                  <a:pt x="12492" y="13113"/>
                </a:moveTo>
                <a:lnTo>
                  <a:pt x="11192" y="14212"/>
                </a:lnTo>
                <a:lnTo>
                  <a:pt x="10847" y="14212"/>
                </a:lnTo>
                <a:lnTo>
                  <a:pt x="8685" y="25962"/>
                </a:lnTo>
                <a:lnTo>
                  <a:pt x="8524" y="26902"/>
                </a:lnTo>
                <a:lnTo>
                  <a:pt x="5776" y="33979"/>
                </a:lnTo>
                <a:lnTo>
                  <a:pt x="5304" y="34804"/>
                </a:lnTo>
                <a:lnTo>
                  <a:pt x="4787" y="35628"/>
                </a:lnTo>
                <a:lnTo>
                  <a:pt x="4235" y="36453"/>
                </a:lnTo>
                <a:lnTo>
                  <a:pt x="3729" y="37312"/>
                </a:lnTo>
                <a:lnTo>
                  <a:pt x="3292" y="38171"/>
                </a:lnTo>
                <a:lnTo>
                  <a:pt x="2357" y="40129"/>
                </a:lnTo>
                <a:lnTo>
                  <a:pt x="2038" y="40839"/>
                </a:lnTo>
                <a:lnTo>
                  <a:pt x="302" y="43496"/>
                </a:lnTo>
                <a:lnTo>
                  <a:pt x="64" y="44046"/>
                </a:lnTo>
                <a:lnTo>
                  <a:pt x="0" y="45145"/>
                </a:lnTo>
                <a:lnTo>
                  <a:pt x="544" y="45649"/>
                </a:lnTo>
                <a:lnTo>
                  <a:pt x="854" y="45810"/>
                </a:lnTo>
                <a:lnTo>
                  <a:pt x="1130" y="45924"/>
                </a:lnTo>
                <a:lnTo>
                  <a:pt x="1762" y="46085"/>
                </a:lnTo>
                <a:lnTo>
                  <a:pt x="2429" y="46165"/>
                </a:lnTo>
                <a:lnTo>
                  <a:pt x="3809" y="46119"/>
                </a:lnTo>
                <a:lnTo>
                  <a:pt x="5143" y="46039"/>
                </a:lnTo>
                <a:lnTo>
                  <a:pt x="5339" y="45970"/>
                </a:lnTo>
                <a:lnTo>
                  <a:pt x="5891" y="45569"/>
                </a:lnTo>
                <a:lnTo>
                  <a:pt x="6040" y="45420"/>
                </a:lnTo>
                <a:lnTo>
                  <a:pt x="6397" y="45226"/>
                </a:lnTo>
                <a:lnTo>
                  <a:pt x="6558" y="45180"/>
                </a:lnTo>
                <a:lnTo>
                  <a:pt x="6834" y="45180"/>
                </a:lnTo>
                <a:lnTo>
                  <a:pt x="7144" y="45145"/>
                </a:lnTo>
                <a:lnTo>
                  <a:pt x="10100" y="40129"/>
                </a:lnTo>
                <a:lnTo>
                  <a:pt x="10376" y="39270"/>
                </a:lnTo>
                <a:lnTo>
                  <a:pt x="18195" y="31082"/>
                </a:lnTo>
                <a:lnTo>
                  <a:pt x="19253" y="30543"/>
                </a:lnTo>
                <a:lnTo>
                  <a:pt x="19771" y="30188"/>
                </a:lnTo>
                <a:lnTo>
                  <a:pt x="20242" y="29833"/>
                </a:lnTo>
                <a:lnTo>
                  <a:pt x="20875" y="29204"/>
                </a:lnTo>
                <a:lnTo>
                  <a:pt x="15206" y="29204"/>
                </a:lnTo>
                <a:lnTo>
                  <a:pt x="16389" y="26902"/>
                </a:lnTo>
                <a:lnTo>
                  <a:pt x="24647" y="19423"/>
                </a:lnTo>
                <a:lnTo>
                  <a:pt x="25187" y="19102"/>
                </a:lnTo>
                <a:lnTo>
                  <a:pt x="26096" y="18713"/>
                </a:lnTo>
                <a:lnTo>
                  <a:pt x="13906" y="18713"/>
                </a:lnTo>
                <a:lnTo>
                  <a:pt x="13711" y="18404"/>
                </a:lnTo>
                <a:lnTo>
                  <a:pt x="13588" y="18049"/>
                </a:lnTo>
                <a:lnTo>
                  <a:pt x="13468" y="17304"/>
                </a:lnTo>
                <a:lnTo>
                  <a:pt x="13361" y="14911"/>
                </a:lnTo>
                <a:lnTo>
                  <a:pt x="13285" y="14212"/>
                </a:lnTo>
                <a:lnTo>
                  <a:pt x="13205" y="13903"/>
                </a:lnTo>
                <a:lnTo>
                  <a:pt x="13078" y="13548"/>
                </a:lnTo>
                <a:lnTo>
                  <a:pt x="12883" y="13227"/>
                </a:lnTo>
                <a:lnTo>
                  <a:pt x="12733" y="13158"/>
                </a:lnTo>
                <a:lnTo>
                  <a:pt x="12492" y="13113"/>
                </a:lnTo>
                <a:close/>
              </a:path>
              <a:path w="40004" h="46354">
                <a:moveTo>
                  <a:pt x="21415" y="26970"/>
                </a:moveTo>
                <a:lnTo>
                  <a:pt x="21105" y="27050"/>
                </a:lnTo>
                <a:lnTo>
                  <a:pt x="19414" y="28035"/>
                </a:lnTo>
                <a:lnTo>
                  <a:pt x="18828" y="28345"/>
                </a:lnTo>
                <a:lnTo>
                  <a:pt x="18356" y="28539"/>
                </a:lnTo>
                <a:lnTo>
                  <a:pt x="17954" y="28654"/>
                </a:lnTo>
                <a:lnTo>
                  <a:pt x="17138" y="28814"/>
                </a:lnTo>
                <a:lnTo>
                  <a:pt x="16701" y="28860"/>
                </a:lnTo>
                <a:lnTo>
                  <a:pt x="15206" y="29204"/>
                </a:lnTo>
                <a:lnTo>
                  <a:pt x="20875" y="29204"/>
                </a:lnTo>
                <a:lnTo>
                  <a:pt x="21266" y="28619"/>
                </a:lnTo>
                <a:lnTo>
                  <a:pt x="21530" y="28035"/>
                </a:lnTo>
                <a:lnTo>
                  <a:pt x="21415" y="26970"/>
                </a:lnTo>
                <a:close/>
              </a:path>
              <a:path w="40004" h="46354">
                <a:moveTo>
                  <a:pt x="34939" y="0"/>
                </a:moveTo>
                <a:lnTo>
                  <a:pt x="32697" y="0"/>
                </a:lnTo>
                <a:lnTo>
                  <a:pt x="32306" y="160"/>
                </a:lnTo>
                <a:lnTo>
                  <a:pt x="31949" y="355"/>
                </a:lnTo>
                <a:lnTo>
                  <a:pt x="31282" y="858"/>
                </a:lnTo>
                <a:lnTo>
                  <a:pt x="30811" y="1133"/>
                </a:lnTo>
                <a:lnTo>
                  <a:pt x="26487" y="7203"/>
                </a:lnTo>
                <a:lnTo>
                  <a:pt x="26015" y="8028"/>
                </a:lnTo>
                <a:lnTo>
                  <a:pt x="25590" y="8887"/>
                </a:lnTo>
                <a:lnTo>
                  <a:pt x="24591" y="10650"/>
                </a:lnTo>
                <a:lnTo>
                  <a:pt x="24014" y="11475"/>
                </a:lnTo>
                <a:lnTo>
                  <a:pt x="23146" y="12494"/>
                </a:lnTo>
                <a:lnTo>
                  <a:pt x="21806" y="14212"/>
                </a:lnTo>
                <a:lnTo>
                  <a:pt x="15171" y="18713"/>
                </a:lnTo>
                <a:lnTo>
                  <a:pt x="26096" y="18713"/>
                </a:lnTo>
                <a:lnTo>
                  <a:pt x="27034" y="18324"/>
                </a:lnTo>
                <a:lnTo>
                  <a:pt x="28695" y="17808"/>
                </a:lnTo>
                <a:lnTo>
                  <a:pt x="31052" y="17304"/>
                </a:lnTo>
                <a:lnTo>
                  <a:pt x="32271" y="17190"/>
                </a:lnTo>
                <a:lnTo>
                  <a:pt x="32973" y="16640"/>
                </a:lnTo>
                <a:lnTo>
                  <a:pt x="33720" y="16171"/>
                </a:lnTo>
                <a:lnTo>
                  <a:pt x="34514" y="15735"/>
                </a:lnTo>
                <a:lnTo>
                  <a:pt x="36123" y="14911"/>
                </a:lnTo>
                <a:lnTo>
                  <a:pt x="37653" y="13972"/>
                </a:lnTo>
                <a:lnTo>
                  <a:pt x="38366" y="13388"/>
                </a:lnTo>
                <a:lnTo>
                  <a:pt x="38722" y="12998"/>
                </a:lnTo>
                <a:lnTo>
                  <a:pt x="39033" y="12494"/>
                </a:lnTo>
                <a:lnTo>
                  <a:pt x="39324" y="11704"/>
                </a:lnTo>
                <a:lnTo>
                  <a:pt x="30339" y="11704"/>
                </a:lnTo>
                <a:lnTo>
                  <a:pt x="29994" y="11624"/>
                </a:lnTo>
                <a:lnTo>
                  <a:pt x="29718" y="11429"/>
                </a:lnTo>
                <a:lnTo>
                  <a:pt x="29442" y="11005"/>
                </a:lnTo>
                <a:lnTo>
                  <a:pt x="29316" y="9906"/>
                </a:lnTo>
                <a:lnTo>
                  <a:pt x="29477" y="9127"/>
                </a:lnTo>
                <a:lnTo>
                  <a:pt x="32271" y="3802"/>
                </a:lnTo>
                <a:lnTo>
                  <a:pt x="34939" y="0"/>
                </a:lnTo>
                <a:close/>
              </a:path>
              <a:path w="40004" h="46354">
                <a:moveTo>
                  <a:pt x="37457" y="11120"/>
                </a:moveTo>
                <a:lnTo>
                  <a:pt x="31443" y="11670"/>
                </a:lnTo>
                <a:lnTo>
                  <a:pt x="30972" y="11704"/>
                </a:lnTo>
                <a:lnTo>
                  <a:pt x="39324" y="11704"/>
                </a:lnTo>
                <a:lnTo>
                  <a:pt x="39458" y="11280"/>
                </a:lnTo>
                <a:lnTo>
                  <a:pt x="37457" y="1112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2391" y="236474"/>
            <a:ext cx="25400" cy="52069"/>
          </a:xfrm>
          <a:custGeom>
            <a:avLst/>
            <a:gdLst/>
            <a:ahLst/>
            <a:cxnLst/>
            <a:rect l="l" t="t" r="r" b="b"/>
            <a:pathLst>
              <a:path w="25400" h="52070">
                <a:moveTo>
                  <a:pt x="551" y="15357"/>
                </a:moveTo>
                <a:lnTo>
                  <a:pt x="0" y="15357"/>
                </a:lnTo>
                <a:lnTo>
                  <a:pt x="40" y="16606"/>
                </a:lnTo>
                <a:lnTo>
                  <a:pt x="160" y="19034"/>
                </a:lnTo>
                <a:lnTo>
                  <a:pt x="2909" y="27486"/>
                </a:lnTo>
                <a:lnTo>
                  <a:pt x="3461" y="28780"/>
                </a:lnTo>
                <a:lnTo>
                  <a:pt x="5138" y="39946"/>
                </a:lnTo>
                <a:lnTo>
                  <a:pt x="5019" y="41584"/>
                </a:lnTo>
                <a:lnTo>
                  <a:pt x="4760" y="43932"/>
                </a:lnTo>
                <a:lnTo>
                  <a:pt x="4519" y="45340"/>
                </a:lnTo>
                <a:lnTo>
                  <a:pt x="3967" y="48158"/>
                </a:lnTo>
                <a:lnTo>
                  <a:pt x="3852" y="48639"/>
                </a:lnTo>
                <a:lnTo>
                  <a:pt x="3817" y="51845"/>
                </a:lnTo>
                <a:lnTo>
                  <a:pt x="4404" y="51960"/>
                </a:lnTo>
                <a:lnTo>
                  <a:pt x="4990" y="52006"/>
                </a:lnTo>
                <a:lnTo>
                  <a:pt x="5542" y="52006"/>
                </a:lnTo>
                <a:lnTo>
                  <a:pt x="7313" y="51845"/>
                </a:lnTo>
                <a:lnTo>
                  <a:pt x="8486" y="51685"/>
                </a:lnTo>
                <a:lnTo>
                  <a:pt x="8808" y="51685"/>
                </a:lnTo>
                <a:lnTo>
                  <a:pt x="11120" y="46325"/>
                </a:lnTo>
                <a:lnTo>
                  <a:pt x="11327" y="44916"/>
                </a:lnTo>
                <a:lnTo>
                  <a:pt x="11557" y="41584"/>
                </a:lnTo>
                <a:lnTo>
                  <a:pt x="11672" y="38297"/>
                </a:lnTo>
                <a:lnTo>
                  <a:pt x="12074" y="33361"/>
                </a:lnTo>
                <a:lnTo>
                  <a:pt x="12328" y="31448"/>
                </a:lnTo>
                <a:lnTo>
                  <a:pt x="12546" y="29329"/>
                </a:lnTo>
                <a:lnTo>
                  <a:pt x="12661" y="28551"/>
                </a:lnTo>
                <a:lnTo>
                  <a:pt x="15455" y="23260"/>
                </a:lnTo>
                <a:lnTo>
                  <a:pt x="5979" y="23260"/>
                </a:lnTo>
                <a:lnTo>
                  <a:pt x="2097" y="19034"/>
                </a:lnTo>
                <a:lnTo>
                  <a:pt x="1641" y="17820"/>
                </a:lnTo>
                <a:lnTo>
                  <a:pt x="1138" y="16606"/>
                </a:lnTo>
                <a:lnTo>
                  <a:pt x="551" y="15357"/>
                </a:lnTo>
                <a:close/>
              </a:path>
              <a:path w="25400" h="52070">
                <a:moveTo>
                  <a:pt x="13719" y="0"/>
                </a:moveTo>
                <a:lnTo>
                  <a:pt x="13719" y="1294"/>
                </a:lnTo>
                <a:lnTo>
                  <a:pt x="13443" y="1408"/>
                </a:lnTo>
                <a:lnTo>
                  <a:pt x="12971" y="1683"/>
                </a:lnTo>
                <a:lnTo>
                  <a:pt x="12419" y="2233"/>
                </a:lnTo>
                <a:lnTo>
                  <a:pt x="12143" y="2553"/>
                </a:lnTo>
                <a:lnTo>
                  <a:pt x="11718" y="3447"/>
                </a:lnTo>
                <a:lnTo>
                  <a:pt x="11281" y="4306"/>
                </a:lnTo>
                <a:lnTo>
                  <a:pt x="10192" y="16606"/>
                </a:lnTo>
                <a:lnTo>
                  <a:pt x="10027" y="18598"/>
                </a:lnTo>
                <a:lnTo>
                  <a:pt x="6957" y="23179"/>
                </a:lnTo>
                <a:lnTo>
                  <a:pt x="6646" y="23260"/>
                </a:lnTo>
                <a:lnTo>
                  <a:pt x="15455" y="23260"/>
                </a:lnTo>
                <a:lnTo>
                  <a:pt x="17020" y="21107"/>
                </a:lnTo>
                <a:lnTo>
                  <a:pt x="19581" y="17820"/>
                </a:lnTo>
                <a:lnTo>
                  <a:pt x="21308" y="15667"/>
                </a:lnTo>
                <a:lnTo>
                  <a:pt x="22493" y="14258"/>
                </a:lnTo>
                <a:lnTo>
                  <a:pt x="23599" y="13078"/>
                </a:lnTo>
                <a:lnTo>
                  <a:pt x="17410" y="13078"/>
                </a:lnTo>
                <a:lnTo>
                  <a:pt x="14153" y="5176"/>
                </a:lnTo>
                <a:lnTo>
                  <a:pt x="13805" y="1294"/>
                </a:lnTo>
                <a:lnTo>
                  <a:pt x="13719" y="0"/>
                </a:lnTo>
                <a:close/>
              </a:path>
              <a:path w="25400" h="52070">
                <a:moveTo>
                  <a:pt x="25161" y="8818"/>
                </a:moveTo>
                <a:lnTo>
                  <a:pt x="24609" y="8818"/>
                </a:lnTo>
                <a:lnTo>
                  <a:pt x="24218" y="8932"/>
                </a:lnTo>
                <a:lnTo>
                  <a:pt x="24022" y="9047"/>
                </a:lnTo>
                <a:lnTo>
                  <a:pt x="22731" y="10456"/>
                </a:lnTo>
                <a:lnTo>
                  <a:pt x="21895" y="11315"/>
                </a:lnTo>
                <a:lnTo>
                  <a:pt x="18203" y="13078"/>
                </a:lnTo>
                <a:lnTo>
                  <a:pt x="23599" y="13078"/>
                </a:lnTo>
                <a:lnTo>
                  <a:pt x="24689" y="11784"/>
                </a:lnTo>
                <a:lnTo>
                  <a:pt x="25112" y="11051"/>
                </a:lnTo>
                <a:lnTo>
                  <a:pt x="25241" y="10776"/>
                </a:lnTo>
                <a:lnTo>
                  <a:pt x="25356" y="10421"/>
                </a:lnTo>
                <a:lnTo>
                  <a:pt x="25276" y="885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06287" y="400638"/>
            <a:ext cx="207010" cy="132080"/>
          </a:xfrm>
          <a:custGeom>
            <a:avLst/>
            <a:gdLst/>
            <a:ahLst/>
            <a:cxnLst/>
            <a:rect l="l" t="t" r="r" b="b"/>
            <a:pathLst>
              <a:path w="207009" h="132079">
                <a:moveTo>
                  <a:pt x="61247" y="130809"/>
                </a:moveTo>
                <a:lnTo>
                  <a:pt x="53979" y="130809"/>
                </a:lnTo>
                <a:lnTo>
                  <a:pt x="53737" y="132079"/>
                </a:lnTo>
                <a:lnTo>
                  <a:pt x="60269" y="132079"/>
                </a:lnTo>
                <a:lnTo>
                  <a:pt x="61247" y="130809"/>
                </a:lnTo>
                <a:close/>
              </a:path>
              <a:path w="207009" h="132079">
                <a:moveTo>
                  <a:pt x="65375" y="129539"/>
                </a:moveTo>
                <a:lnTo>
                  <a:pt x="54094" y="129539"/>
                </a:lnTo>
                <a:lnTo>
                  <a:pt x="54094" y="130809"/>
                </a:lnTo>
                <a:lnTo>
                  <a:pt x="64674" y="130809"/>
                </a:lnTo>
                <a:lnTo>
                  <a:pt x="65375" y="129539"/>
                </a:lnTo>
                <a:close/>
              </a:path>
              <a:path w="207009" h="132079">
                <a:moveTo>
                  <a:pt x="60706" y="64770"/>
                </a:moveTo>
                <a:lnTo>
                  <a:pt x="58383" y="64770"/>
                </a:lnTo>
                <a:lnTo>
                  <a:pt x="59683" y="67310"/>
                </a:lnTo>
                <a:lnTo>
                  <a:pt x="59832" y="67310"/>
                </a:lnTo>
                <a:lnTo>
                  <a:pt x="60154" y="68580"/>
                </a:lnTo>
                <a:lnTo>
                  <a:pt x="60545" y="69850"/>
                </a:lnTo>
                <a:lnTo>
                  <a:pt x="61097" y="72390"/>
                </a:lnTo>
                <a:lnTo>
                  <a:pt x="61327" y="73660"/>
                </a:lnTo>
                <a:lnTo>
                  <a:pt x="61718" y="77470"/>
                </a:lnTo>
                <a:lnTo>
                  <a:pt x="62040" y="80010"/>
                </a:lnTo>
                <a:lnTo>
                  <a:pt x="62316" y="82550"/>
                </a:lnTo>
                <a:lnTo>
                  <a:pt x="62546" y="86360"/>
                </a:lnTo>
                <a:lnTo>
                  <a:pt x="62937" y="91440"/>
                </a:lnTo>
                <a:lnTo>
                  <a:pt x="63294" y="93980"/>
                </a:lnTo>
                <a:lnTo>
                  <a:pt x="63535" y="96520"/>
                </a:lnTo>
                <a:lnTo>
                  <a:pt x="63731" y="97790"/>
                </a:lnTo>
                <a:lnTo>
                  <a:pt x="63961" y="102870"/>
                </a:lnTo>
                <a:lnTo>
                  <a:pt x="63765" y="104140"/>
                </a:lnTo>
                <a:lnTo>
                  <a:pt x="63570" y="104140"/>
                </a:lnTo>
                <a:lnTo>
                  <a:pt x="62983" y="106680"/>
                </a:lnTo>
                <a:lnTo>
                  <a:pt x="62592" y="107950"/>
                </a:lnTo>
                <a:lnTo>
                  <a:pt x="61649" y="110490"/>
                </a:lnTo>
                <a:lnTo>
                  <a:pt x="59993" y="114299"/>
                </a:lnTo>
                <a:lnTo>
                  <a:pt x="58809" y="116839"/>
                </a:lnTo>
                <a:lnTo>
                  <a:pt x="57670" y="119379"/>
                </a:lnTo>
                <a:lnTo>
                  <a:pt x="56647" y="120649"/>
                </a:lnTo>
                <a:lnTo>
                  <a:pt x="56175" y="121919"/>
                </a:lnTo>
                <a:lnTo>
                  <a:pt x="55474" y="121919"/>
                </a:lnTo>
                <a:lnTo>
                  <a:pt x="54726" y="123189"/>
                </a:lnTo>
                <a:lnTo>
                  <a:pt x="53933" y="124459"/>
                </a:lnTo>
                <a:lnTo>
                  <a:pt x="52323" y="125729"/>
                </a:lnTo>
                <a:lnTo>
                  <a:pt x="51541" y="126999"/>
                </a:lnTo>
                <a:lnTo>
                  <a:pt x="50828" y="126999"/>
                </a:lnTo>
                <a:lnTo>
                  <a:pt x="50207" y="128269"/>
                </a:lnTo>
                <a:lnTo>
                  <a:pt x="51575" y="129539"/>
                </a:lnTo>
                <a:lnTo>
                  <a:pt x="66560" y="129539"/>
                </a:lnTo>
                <a:lnTo>
                  <a:pt x="67031" y="128270"/>
                </a:lnTo>
                <a:lnTo>
                  <a:pt x="67468" y="128270"/>
                </a:lnTo>
                <a:lnTo>
                  <a:pt x="67859" y="127000"/>
                </a:lnTo>
                <a:lnTo>
                  <a:pt x="68215" y="125730"/>
                </a:lnTo>
                <a:lnTo>
                  <a:pt x="68560" y="125730"/>
                </a:lnTo>
                <a:lnTo>
                  <a:pt x="69825" y="120650"/>
                </a:lnTo>
                <a:lnTo>
                  <a:pt x="59683" y="120649"/>
                </a:lnTo>
                <a:lnTo>
                  <a:pt x="59602" y="119379"/>
                </a:lnTo>
                <a:lnTo>
                  <a:pt x="59798" y="118109"/>
                </a:lnTo>
                <a:lnTo>
                  <a:pt x="60269" y="116839"/>
                </a:lnTo>
                <a:lnTo>
                  <a:pt x="60545" y="116839"/>
                </a:lnTo>
                <a:lnTo>
                  <a:pt x="61799" y="114299"/>
                </a:lnTo>
                <a:lnTo>
                  <a:pt x="62351" y="113030"/>
                </a:lnTo>
                <a:lnTo>
                  <a:pt x="63179" y="110490"/>
                </a:lnTo>
                <a:lnTo>
                  <a:pt x="64156" y="107950"/>
                </a:lnTo>
                <a:lnTo>
                  <a:pt x="64628" y="107950"/>
                </a:lnTo>
                <a:lnTo>
                  <a:pt x="65065" y="106680"/>
                </a:lnTo>
                <a:lnTo>
                  <a:pt x="66479" y="102870"/>
                </a:lnTo>
                <a:lnTo>
                  <a:pt x="64904" y="83820"/>
                </a:lnTo>
                <a:lnTo>
                  <a:pt x="63961" y="76200"/>
                </a:lnTo>
                <a:lnTo>
                  <a:pt x="63765" y="74930"/>
                </a:lnTo>
                <a:lnTo>
                  <a:pt x="63616" y="73660"/>
                </a:lnTo>
                <a:lnTo>
                  <a:pt x="63455" y="71120"/>
                </a:lnTo>
                <a:lnTo>
                  <a:pt x="63340" y="69850"/>
                </a:lnTo>
                <a:lnTo>
                  <a:pt x="62983" y="69850"/>
                </a:lnTo>
                <a:lnTo>
                  <a:pt x="62512" y="68580"/>
                </a:lnTo>
                <a:lnTo>
                  <a:pt x="61960" y="67310"/>
                </a:lnTo>
                <a:lnTo>
                  <a:pt x="60706" y="64770"/>
                </a:lnTo>
                <a:close/>
              </a:path>
              <a:path w="207009" h="132079">
                <a:moveTo>
                  <a:pt x="193711" y="123190"/>
                </a:moveTo>
                <a:lnTo>
                  <a:pt x="181913" y="123190"/>
                </a:lnTo>
                <a:lnTo>
                  <a:pt x="181280" y="125730"/>
                </a:lnTo>
                <a:lnTo>
                  <a:pt x="189146" y="125730"/>
                </a:lnTo>
                <a:lnTo>
                  <a:pt x="189974" y="124460"/>
                </a:lnTo>
                <a:lnTo>
                  <a:pt x="193033" y="124460"/>
                </a:lnTo>
                <a:lnTo>
                  <a:pt x="193711" y="123190"/>
                </a:lnTo>
                <a:close/>
              </a:path>
              <a:path w="207009" h="132079">
                <a:moveTo>
                  <a:pt x="195045" y="121920"/>
                </a:moveTo>
                <a:lnTo>
                  <a:pt x="181913" y="121920"/>
                </a:lnTo>
                <a:lnTo>
                  <a:pt x="181947" y="123190"/>
                </a:lnTo>
                <a:lnTo>
                  <a:pt x="194804" y="123190"/>
                </a:lnTo>
                <a:lnTo>
                  <a:pt x="195045" y="121920"/>
                </a:lnTo>
                <a:close/>
              </a:path>
              <a:path w="207009" h="132079">
                <a:moveTo>
                  <a:pt x="187651" y="111760"/>
                </a:moveTo>
                <a:lnTo>
                  <a:pt x="185523" y="111760"/>
                </a:lnTo>
                <a:lnTo>
                  <a:pt x="185098" y="113030"/>
                </a:lnTo>
                <a:lnTo>
                  <a:pt x="184155" y="114300"/>
                </a:lnTo>
                <a:lnTo>
                  <a:pt x="180774" y="118110"/>
                </a:lnTo>
                <a:lnTo>
                  <a:pt x="179590" y="119380"/>
                </a:lnTo>
                <a:lnTo>
                  <a:pt x="178486" y="119380"/>
                </a:lnTo>
                <a:lnTo>
                  <a:pt x="177508" y="120650"/>
                </a:lnTo>
                <a:lnTo>
                  <a:pt x="180579" y="121920"/>
                </a:lnTo>
                <a:lnTo>
                  <a:pt x="195275" y="121920"/>
                </a:lnTo>
                <a:lnTo>
                  <a:pt x="196264" y="120650"/>
                </a:lnTo>
                <a:lnTo>
                  <a:pt x="198150" y="115570"/>
                </a:lnTo>
                <a:lnTo>
                  <a:pt x="198662" y="114300"/>
                </a:lnTo>
                <a:lnTo>
                  <a:pt x="189456" y="114300"/>
                </a:lnTo>
                <a:lnTo>
                  <a:pt x="188709" y="113030"/>
                </a:lnTo>
                <a:lnTo>
                  <a:pt x="187731" y="113030"/>
                </a:lnTo>
                <a:lnTo>
                  <a:pt x="187651" y="111760"/>
                </a:lnTo>
                <a:close/>
              </a:path>
              <a:path w="207009" h="132079">
                <a:moveTo>
                  <a:pt x="72183" y="113030"/>
                </a:moveTo>
                <a:lnTo>
                  <a:pt x="65927" y="113030"/>
                </a:lnTo>
                <a:lnTo>
                  <a:pt x="65617" y="114300"/>
                </a:lnTo>
                <a:lnTo>
                  <a:pt x="65375" y="114300"/>
                </a:lnTo>
                <a:lnTo>
                  <a:pt x="64984" y="116840"/>
                </a:lnTo>
                <a:lnTo>
                  <a:pt x="64513" y="118110"/>
                </a:lnTo>
                <a:lnTo>
                  <a:pt x="64352" y="118110"/>
                </a:lnTo>
                <a:lnTo>
                  <a:pt x="64202" y="119380"/>
                </a:lnTo>
                <a:lnTo>
                  <a:pt x="63179" y="119379"/>
                </a:lnTo>
                <a:lnTo>
                  <a:pt x="62707" y="120649"/>
                </a:lnTo>
                <a:lnTo>
                  <a:pt x="69825" y="120650"/>
                </a:lnTo>
                <a:lnTo>
                  <a:pt x="70377" y="119380"/>
                </a:lnTo>
                <a:lnTo>
                  <a:pt x="71240" y="115570"/>
                </a:lnTo>
                <a:lnTo>
                  <a:pt x="71550" y="115570"/>
                </a:lnTo>
                <a:lnTo>
                  <a:pt x="72183" y="113030"/>
                </a:lnTo>
                <a:close/>
              </a:path>
              <a:path w="207009" h="132079">
                <a:moveTo>
                  <a:pt x="15915" y="114299"/>
                </a:moveTo>
                <a:lnTo>
                  <a:pt x="3058" y="114299"/>
                </a:lnTo>
                <a:lnTo>
                  <a:pt x="1333" y="116839"/>
                </a:lnTo>
                <a:lnTo>
                  <a:pt x="10096" y="116839"/>
                </a:lnTo>
                <a:lnTo>
                  <a:pt x="12063" y="115569"/>
                </a:lnTo>
                <a:lnTo>
                  <a:pt x="14777" y="115569"/>
                </a:lnTo>
                <a:lnTo>
                  <a:pt x="15915" y="114299"/>
                </a:lnTo>
                <a:close/>
              </a:path>
              <a:path w="207009" h="132079">
                <a:moveTo>
                  <a:pt x="74345" y="12700"/>
                </a:moveTo>
                <a:lnTo>
                  <a:pt x="73287" y="12700"/>
                </a:lnTo>
                <a:lnTo>
                  <a:pt x="72137" y="20320"/>
                </a:lnTo>
                <a:lnTo>
                  <a:pt x="71665" y="22860"/>
                </a:lnTo>
                <a:lnTo>
                  <a:pt x="71240" y="25400"/>
                </a:lnTo>
                <a:lnTo>
                  <a:pt x="70021" y="31750"/>
                </a:lnTo>
                <a:lnTo>
                  <a:pt x="68445" y="39370"/>
                </a:lnTo>
                <a:lnTo>
                  <a:pt x="67813" y="43180"/>
                </a:lnTo>
                <a:lnTo>
                  <a:pt x="67537" y="44450"/>
                </a:lnTo>
                <a:lnTo>
                  <a:pt x="67307" y="46990"/>
                </a:lnTo>
                <a:lnTo>
                  <a:pt x="67111" y="48260"/>
                </a:lnTo>
                <a:lnTo>
                  <a:pt x="66950" y="49530"/>
                </a:lnTo>
                <a:lnTo>
                  <a:pt x="66950" y="55880"/>
                </a:lnTo>
                <a:lnTo>
                  <a:pt x="67065" y="57150"/>
                </a:lnTo>
                <a:lnTo>
                  <a:pt x="67617" y="60960"/>
                </a:lnTo>
                <a:lnTo>
                  <a:pt x="67859" y="63500"/>
                </a:lnTo>
                <a:lnTo>
                  <a:pt x="67261" y="66040"/>
                </a:lnTo>
                <a:lnTo>
                  <a:pt x="67065" y="67310"/>
                </a:lnTo>
                <a:lnTo>
                  <a:pt x="66950" y="71120"/>
                </a:lnTo>
                <a:lnTo>
                  <a:pt x="67031" y="72390"/>
                </a:lnTo>
                <a:lnTo>
                  <a:pt x="67226" y="73660"/>
                </a:lnTo>
                <a:lnTo>
                  <a:pt x="67502" y="74930"/>
                </a:lnTo>
                <a:lnTo>
                  <a:pt x="67859" y="77470"/>
                </a:lnTo>
                <a:lnTo>
                  <a:pt x="69434" y="87630"/>
                </a:lnTo>
                <a:lnTo>
                  <a:pt x="70101" y="92710"/>
                </a:lnTo>
                <a:lnTo>
                  <a:pt x="70331" y="95250"/>
                </a:lnTo>
                <a:lnTo>
                  <a:pt x="70446" y="104140"/>
                </a:lnTo>
                <a:lnTo>
                  <a:pt x="70170" y="105410"/>
                </a:lnTo>
                <a:lnTo>
                  <a:pt x="69975" y="106680"/>
                </a:lnTo>
                <a:lnTo>
                  <a:pt x="69745" y="106680"/>
                </a:lnTo>
                <a:lnTo>
                  <a:pt x="69469" y="107950"/>
                </a:lnTo>
                <a:lnTo>
                  <a:pt x="68606" y="109220"/>
                </a:lnTo>
                <a:lnTo>
                  <a:pt x="67617" y="110490"/>
                </a:lnTo>
                <a:lnTo>
                  <a:pt x="66720" y="111760"/>
                </a:lnTo>
                <a:lnTo>
                  <a:pt x="66318" y="113030"/>
                </a:lnTo>
                <a:lnTo>
                  <a:pt x="72183" y="113030"/>
                </a:lnTo>
                <a:lnTo>
                  <a:pt x="73045" y="114300"/>
                </a:lnTo>
                <a:lnTo>
                  <a:pt x="74816" y="114300"/>
                </a:lnTo>
                <a:lnTo>
                  <a:pt x="75449" y="115570"/>
                </a:lnTo>
                <a:lnTo>
                  <a:pt x="75759" y="113030"/>
                </a:lnTo>
                <a:lnTo>
                  <a:pt x="72608" y="83820"/>
                </a:lnTo>
                <a:lnTo>
                  <a:pt x="72217" y="81280"/>
                </a:lnTo>
                <a:lnTo>
                  <a:pt x="71907" y="78740"/>
                </a:lnTo>
                <a:lnTo>
                  <a:pt x="71631" y="76200"/>
                </a:lnTo>
                <a:lnTo>
                  <a:pt x="71665" y="69850"/>
                </a:lnTo>
                <a:lnTo>
                  <a:pt x="71987" y="67310"/>
                </a:lnTo>
                <a:lnTo>
                  <a:pt x="72183" y="66040"/>
                </a:lnTo>
                <a:lnTo>
                  <a:pt x="72183" y="63500"/>
                </a:lnTo>
                <a:lnTo>
                  <a:pt x="72459" y="63500"/>
                </a:lnTo>
                <a:lnTo>
                  <a:pt x="72539" y="62230"/>
                </a:lnTo>
                <a:lnTo>
                  <a:pt x="72735" y="62230"/>
                </a:lnTo>
                <a:lnTo>
                  <a:pt x="71826" y="59690"/>
                </a:lnTo>
                <a:lnTo>
                  <a:pt x="71631" y="58420"/>
                </a:lnTo>
                <a:lnTo>
                  <a:pt x="71516" y="57150"/>
                </a:lnTo>
                <a:lnTo>
                  <a:pt x="71631" y="53340"/>
                </a:lnTo>
                <a:lnTo>
                  <a:pt x="71746" y="52070"/>
                </a:lnTo>
                <a:lnTo>
                  <a:pt x="71907" y="50800"/>
                </a:lnTo>
                <a:lnTo>
                  <a:pt x="72102" y="49530"/>
                </a:lnTo>
                <a:lnTo>
                  <a:pt x="72574" y="48260"/>
                </a:lnTo>
                <a:lnTo>
                  <a:pt x="73080" y="45720"/>
                </a:lnTo>
                <a:lnTo>
                  <a:pt x="73597" y="44450"/>
                </a:lnTo>
                <a:lnTo>
                  <a:pt x="74069" y="41910"/>
                </a:lnTo>
                <a:lnTo>
                  <a:pt x="74425" y="40640"/>
                </a:lnTo>
                <a:lnTo>
                  <a:pt x="74736" y="39370"/>
                </a:lnTo>
                <a:lnTo>
                  <a:pt x="75483" y="34290"/>
                </a:lnTo>
                <a:lnTo>
                  <a:pt x="75989" y="30480"/>
                </a:lnTo>
                <a:lnTo>
                  <a:pt x="76265" y="29210"/>
                </a:lnTo>
                <a:lnTo>
                  <a:pt x="88340" y="29210"/>
                </a:lnTo>
                <a:lnTo>
                  <a:pt x="93101" y="27940"/>
                </a:lnTo>
                <a:lnTo>
                  <a:pt x="98874" y="27940"/>
                </a:lnTo>
                <a:lnTo>
                  <a:pt x="100138" y="26670"/>
                </a:lnTo>
                <a:lnTo>
                  <a:pt x="127220" y="26670"/>
                </a:lnTo>
                <a:lnTo>
                  <a:pt x="128635" y="25400"/>
                </a:lnTo>
                <a:lnTo>
                  <a:pt x="131349" y="25400"/>
                </a:lnTo>
                <a:lnTo>
                  <a:pt x="132292" y="24130"/>
                </a:lnTo>
                <a:lnTo>
                  <a:pt x="140042" y="24130"/>
                </a:lnTo>
                <a:lnTo>
                  <a:pt x="139214" y="22860"/>
                </a:lnTo>
                <a:lnTo>
                  <a:pt x="138858" y="21590"/>
                </a:lnTo>
                <a:lnTo>
                  <a:pt x="138547" y="21590"/>
                </a:lnTo>
                <a:lnTo>
                  <a:pt x="138030" y="20320"/>
                </a:lnTo>
                <a:lnTo>
                  <a:pt x="137604" y="20320"/>
                </a:lnTo>
                <a:lnTo>
                  <a:pt x="136190" y="19050"/>
                </a:lnTo>
                <a:lnTo>
                  <a:pt x="78036" y="19050"/>
                </a:lnTo>
                <a:lnTo>
                  <a:pt x="77841" y="17780"/>
                </a:lnTo>
                <a:lnTo>
                  <a:pt x="77450" y="17780"/>
                </a:lnTo>
                <a:lnTo>
                  <a:pt x="77059" y="16510"/>
                </a:lnTo>
                <a:lnTo>
                  <a:pt x="76265" y="15240"/>
                </a:lnTo>
                <a:lnTo>
                  <a:pt x="75955" y="15240"/>
                </a:lnTo>
                <a:lnTo>
                  <a:pt x="75598" y="13970"/>
                </a:lnTo>
                <a:lnTo>
                  <a:pt x="74816" y="13970"/>
                </a:lnTo>
                <a:lnTo>
                  <a:pt x="74345" y="12700"/>
                </a:lnTo>
                <a:close/>
              </a:path>
              <a:path w="207009" h="132079">
                <a:moveTo>
                  <a:pt x="18008" y="111759"/>
                </a:moveTo>
                <a:lnTo>
                  <a:pt x="1414" y="111759"/>
                </a:lnTo>
                <a:lnTo>
                  <a:pt x="2472" y="113029"/>
                </a:lnTo>
                <a:lnTo>
                  <a:pt x="3495" y="113029"/>
                </a:lnTo>
                <a:lnTo>
                  <a:pt x="3300" y="114299"/>
                </a:lnTo>
                <a:lnTo>
                  <a:pt x="16663" y="114299"/>
                </a:lnTo>
                <a:lnTo>
                  <a:pt x="17065" y="113029"/>
                </a:lnTo>
                <a:lnTo>
                  <a:pt x="18008" y="111759"/>
                </a:lnTo>
                <a:close/>
              </a:path>
              <a:path w="207009" h="132079">
                <a:moveTo>
                  <a:pt x="192688" y="41910"/>
                </a:moveTo>
                <a:lnTo>
                  <a:pt x="182304" y="41910"/>
                </a:lnTo>
                <a:lnTo>
                  <a:pt x="183051" y="43180"/>
                </a:lnTo>
                <a:lnTo>
                  <a:pt x="184707" y="43180"/>
                </a:lnTo>
                <a:lnTo>
                  <a:pt x="186708" y="44450"/>
                </a:lnTo>
                <a:lnTo>
                  <a:pt x="188122" y="44450"/>
                </a:lnTo>
                <a:lnTo>
                  <a:pt x="188237" y="45720"/>
                </a:lnTo>
                <a:lnTo>
                  <a:pt x="188479" y="45720"/>
                </a:lnTo>
                <a:lnTo>
                  <a:pt x="188594" y="46990"/>
                </a:lnTo>
                <a:lnTo>
                  <a:pt x="188904" y="48260"/>
                </a:lnTo>
                <a:lnTo>
                  <a:pt x="189456" y="52070"/>
                </a:lnTo>
                <a:lnTo>
                  <a:pt x="190641" y="58420"/>
                </a:lnTo>
                <a:lnTo>
                  <a:pt x="191273" y="60960"/>
                </a:lnTo>
                <a:lnTo>
                  <a:pt x="192331" y="66040"/>
                </a:lnTo>
                <a:lnTo>
                  <a:pt x="192722" y="67310"/>
                </a:lnTo>
                <a:lnTo>
                  <a:pt x="193585" y="69850"/>
                </a:lnTo>
                <a:lnTo>
                  <a:pt x="194056" y="71120"/>
                </a:lnTo>
                <a:lnTo>
                  <a:pt x="194608" y="72390"/>
                </a:lnTo>
                <a:lnTo>
                  <a:pt x="194689" y="74930"/>
                </a:lnTo>
                <a:lnTo>
                  <a:pt x="194850" y="77470"/>
                </a:lnTo>
                <a:lnTo>
                  <a:pt x="196540" y="81280"/>
                </a:lnTo>
                <a:lnTo>
                  <a:pt x="198035" y="86360"/>
                </a:lnTo>
                <a:lnTo>
                  <a:pt x="198507" y="87630"/>
                </a:lnTo>
                <a:lnTo>
                  <a:pt x="198932" y="88900"/>
                </a:lnTo>
                <a:lnTo>
                  <a:pt x="199323" y="91440"/>
                </a:lnTo>
                <a:lnTo>
                  <a:pt x="199645" y="92710"/>
                </a:lnTo>
                <a:lnTo>
                  <a:pt x="199921" y="93980"/>
                </a:lnTo>
                <a:lnTo>
                  <a:pt x="200151" y="96520"/>
                </a:lnTo>
                <a:lnTo>
                  <a:pt x="200116" y="99060"/>
                </a:lnTo>
                <a:lnTo>
                  <a:pt x="200036" y="100330"/>
                </a:lnTo>
                <a:lnTo>
                  <a:pt x="199404" y="100330"/>
                </a:lnTo>
                <a:lnTo>
                  <a:pt x="198978" y="101600"/>
                </a:lnTo>
                <a:lnTo>
                  <a:pt x="198656" y="101600"/>
                </a:lnTo>
                <a:lnTo>
                  <a:pt x="197794" y="102870"/>
                </a:lnTo>
                <a:lnTo>
                  <a:pt x="196966" y="105410"/>
                </a:lnTo>
                <a:lnTo>
                  <a:pt x="196149" y="106680"/>
                </a:lnTo>
                <a:lnTo>
                  <a:pt x="194574" y="109220"/>
                </a:lnTo>
                <a:lnTo>
                  <a:pt x="193826" y="110490"/>
                </a:lnTo>
                <a:lnTo>
                  <a:pt x="193113" y="113030"/>
                </a:lnTo>
                <a:lnTo>
                  <a:pt x="192412" y="114300"/>
                </a:lnTo>
                <a:lnTo>
                  <a:pt x="198662" y="114300"/>
                </a:lnTo>
                <a:lnTo>
                  <a:pt x="199174" y="113030"/>
                </a:lnTo>
                <a:lnTo>
                  <a:pt x="200818" y="109220"/>
                </a:lnTo>
                <a:lnTo>
                  <a:pt x="201761" y="107950"/>
                </a:lnTo>
                <a:lnTo>
                  <a:pt x="202393" y="107950"/>
                </a:lnTo>
                <a:lnTo>
                  <a:pt x="202750" y="106680"/>
                </a:lnTo>
                <a:lnTo>
                  <a:pt x="206878" y="106680"/>
                </a:lnTo>
                <a:lnTo>
                  <a:pt x="206798" y="102870"/>
                </a:lnTo>
                <a:lnTo>
                  <a:pt x="206717" y="101600"/>
                </a:lnTo>
                <a:lnTo>
                  <a:pt x="206602" y="100330"/>
                </a:lnTo>
                <a:lnTo>
                  <a:pt x="206292" y="97790"/>
                </a:lnTo>
                <a:lnTo>
                  <a:pt x="205694" y="95250"/>
                </a:lnTo>
                <a:lnTo>
                  <a:pt x="205188" y="93980"/>
                </a:lnTo>
                <a:lnTo>
                  <a:pt x="204636" y="91440"/>
                </a:lnTo>
                <a:lnTo>
                  <a:pt x="204049" y="90170"/>
                </a:lnTo>
                <a:lnTo>
                  <a:pt x="200898" y="80010"/>
                </a:lnTo>
                <a:lnTo>
                  <a:pt x="200312" y="78740"/>
                </a:lnTo>
                <a:lnTo>
                  <a:pt x="199760" y="76200"/>
                </a:lnTo>
                <a:lnTo>
                  <a:pt x="199174" y="74930"/>
                </a:lnTo>
                <a:lnTo>
                  <a:pt x="198070" y="71120"/>
                </a:lnTo>
                <a:lnTo>
                  <a:pt x="197564" y="68580"/>
                </a:lnTo>
                <a:lnTo>
                  <a:pt x="197092" y="66040"/>
                </a:lnTo>
                <a:lnTo>
                  <a:pt x="196575" y="63500"/>
                </a:lnTo>
                <a:lnTo>
                  <a:pt x="196149" y="62230"/>
                </a:lnTo>
                <a:lnTo>
                  <a:pt x="195666" y="59690"/>
                </a:lnTo>
                <a:lnTo>
                  <a:pt x="195241" y="57150"/>
                </a:lnTo>
                <a:lnTo>
                  <a:pt x="194056" y="50800"/>
                </a:lnTo>
                <a:lnTo>
                  <a:pt x="192998" y="44450"/>
                </a:lnTo>
                <a:lnTo>
                  <a:pt x="192688" y="41910"/>
                </a:lnTo>
                <a:close/>
              </a:path>
              <a:path w="207009" h="132079">
                <a:moveTo>
                  <a:pt x="103278" y="110490"/>
                </a:moveTo>
                <a:lnTo>
                  <a:pt x="90778" y="110490"/>
                </a:lnTo>
                <a:lnTo>
                  <a:pt x="90306" y="111760"/>
                </a:lnTo>
                <a:lnTo>
                  <a:pt x="89559" y="113030"/>
                </a:lnTo>
                <a:lnTo>
                  <a:pt x="98517" y="113030"/>
                </a:lnTo>
                <a:lnTo>
                  <a:pt x="99311" y="111760"/>
                </a:lnTo>
                <a:lnTo>
                  <a:pt x="102059" y="111760"/>
                </a:lnTo>
                <a:lnTo>
                  <a:pt x="103278" y="110490"/>
                </a:lnTo>
                <a:close/>
              </a:path>
              <a:path w="207009" h="132079">
                <a:moveTo>
                  <a:pt x="36327" y="64769"/>
                </a:moveTo>
                <a:lnTo>
                  <a:pt x="31957" y="64769"/>
                </a:lnTo>
                <a:lnTo>
                  <a:pt x="31957" y="66039"/>
                </a:lnTo>
                <a:lnTo>
                  <a:pt x="31405" y="68579"/>
                </a:lnTo>
                <a:lnTo>
                  <a:pt x="27633" y="83819"/>
                </a:lnTo>
                <a:lnTo>
                  <a:pt x="27242" y="85089"/>
                </a:lnTo>
                <a:lnTo>
                  <a:pt x="26299" y="87629"/>
                </a:lnTo>
                <a:lnTo>
                  <a:pt x="26069" y="88899"/>
                </a:lnTo>
                <a:lnTo>
                  <a:pt x="25862" y="88899"/>
                </a:lnTo>
                <a:lnTo>
                  <a:pt x="25552" y="91439"/>
                </a:lnTo>
                <a:lnTo>
                  <a:pt x="25356" y="92709"/>
                </a:lnTo>
                <a:lnTo>
                  <a:pt x="25000" y="93979"/>
                </a:lnTo>
                <a:lnTo>
                  <a:pt x="24850" y="93979"/>
                </a:lnTo>
                <a:lnTo>
                  <a:pt x="24413" y="95249"/>
                </a:lnTo>
                <a:lnTo>
                  <a:pt x="23309" y="95249"/>
                </a:lnTo>
                <a:lnTo>
                  <a:pt x="22838" y="96519"/>
                </a:lnTo>
                <a:lnTo>
                  <a:pt x="22136" y="97789"/>
                </a:lnTo>
                <a:lnTo>
                  <a:pt x="21699" y="97789"/>
                </a:lnTo>
                <a:lnTo>
                  <a:pt x="18870" y="101599"/>
                </a:lnTo>
                <a:lnTo>
                  <a:pt x="17962" y="101599"/>
                </a:lnTo>
                <a:lnTo>
                  <a:pt x="16237" y="104139"/>
                </a:lnTo>
                <a:lnTo>
                  <a:pt x="15409" y="105409"/>
                </a:lnTo>
                <a:lnTo>
                  <a:pt x="14662" y="106679"/>
                </a:lnTo>
                <a:lnTo>
                  <a:pt x="4680" y="106679"/>
                </a:lnTo>
                <a:lnTo>
                  <a:pt x="1966" y="109219"/>
                </a:lnTo>
                <a:lnTo>
                  <a:pt x="0" y="111759"/>
                </a:lnTo>
                <a:lnTo>
                  <a:pt x="18514" y="111759"/>
                </a:lnTo>
                <a:lnTo>
                  <a:pt x="18790" y="110489"/>
                </a:lnTo>
                <a:lnTo>
                  <a:pt x="19652" y="109219"/>
                </a:lnTo>
                <a:lnTo>
                  <a:pt x="20515" y="106679"/>
                </a:lnTo>
                <a:lnTo>
                  <a:pt x="20986" y="105409"/>
                </a:lnTo>
                <a:lnTo>
                  <a:pt x="21538" y="105409"/>
                </a:lnTo>
                <a:lnTo>
                  <a:pt x="22171" y="104139"/>
                </a:lnTo>
                <a:lnTo>
                  <a:pt x="32831" y="78739"/>
                </a:lnTo>
                <a:lnTo>
                  <a:pt x="33061" y="77469"/>
                </a:lnTo>
                <a:lnTo>
                  <a:pt x="33923" y="73659"/>
                </a:lnTo>
                <a:lnTo>
                  <a:pt x="34751" y="69849"/>
                </a:lnTo>
                <a:lnTo>
                  <a:pt x="35223" y="68579"/>
                </a:lnTo>
                <a:lnTo>
                  <a:pt x="35740" y="67309"/>
                </a:lnTo>
                <a:lnTo>
                  <a:pt x="36005" y="66039"/>
                </a:lnTo>
                <a:lnTo>
                  <a:pt x="36327" y="64769"/>
                </a:lnTo>
                <a:close/>
              </a:path>
              <a:path w="207009" h="132079">
                <a:moveTo>
                  <a:pt x="196264" y="97790"/>
                </a:moveTo>
                <a:lnTo>
                  <a:pt x="193470" y="97790"/>
                </a:lnTo>
                <a:lnTo>
                  <a:pt x="192492" y="99060"/>
                </a:lnTo>
                <a:lnTo>
                  <a:pt x="191894" y="100330"/>
                </a:lnTo>
                <a:lnTo>
                  <a:pt x="190917" y="101600"/>
                </a:lnTo>
                <a:lnTo>
                  <a:pt x="187145" y="109220"/>
                </a:lnTo>
                <a:lnTo>
                  <a:pt x="185926" y="111760"/>
                </a:lnTo>
                <a:lnTo>
                  <a:pt x="187685" y="111760"/>
                </a:lnTo>
                <a:lnTo>
                  <a:pt x="187846" y="110490"/>
                </a:lnTo>
                <a:lnTo>
                  <a:pt x="188122" y="110490"/>
                </a:lnTo>
                <a:lnTo>
                  <a:pt x="188904" y="109220"/>
                </a:lnTo>
                <a:lnTo>
                  <a:pt x="189376" y="107950"/>
                </a:lnTo>
                <a:lnTo>
                  <a:pt x="190330" y="106680"/>
                </a:lnTo>
                <a:lnTo>
                  <a:pt x="190802" y="106680"/>
                </a:lnTo>
                <a:lnTo>
                  <a:pt x="191469" y="105410"/>
                </a:lnTo>
                <a:lnTo>
                  <a:pt x="192055" y="102870"/>
                </a:lnTo>
                <a:lnTo>
                  <a:pt x="192366" y="102870"/>
                </a:lnTo>
                <a:lnTo>
                  <a:pt x="193079" y="101600"/>
                </a:lnTo>
                <a:lnTo>
                  <a:pt x="193504" y="100330"/>
                </a:lnTo>
                <a:lnTo>
                  <a:pt x="194183" y="100330"/>
                </a:lnTo>
                <a:lnTo>
                  <a:pt x="195517" y="99060"/>
                </a:lnTo>
                <a:lnTo>
                  <a:pt x="196264" y="97790"/>
                </a:lnTo>
                <a:close/>
              </a:path>
              <a:path w="207009" h="132079">
                <a:moveTo>
                  <a:pt x="100840" y="100330"/>
                </a:moveTo>
                <a:lnTo>
                  <a:pt x="96401" y="100330"/>
                </a:lnTo>
                <a:lnTo>
                  <a:pt x="95493" y="101600"/>
                </a:lnTo>
                <a:lnTo>
                  <a:pt x="91169" y="105410"/>
                </a:lnTo>
                <a:lnTo>
                  <a:pt x="89444" y="106680"/>
                </a:lnTo>
                <a:lnTo>
                  <a:pt x="87673" y="107950"/>
                </a:lnTo>
                <a:lnTo>
                  <a:pt x="88972" y="109220"/>
                </a:lnTo>
                <a:lnTo>
                  <a:pt x="90973" y="109220"/>
                </a:lnTo>
                <a:lnTo>
                  <a:pt x="91054" y="110490"/>
                </a:lnTo>
                <a:lnTo>
                  <a:pt x="104462" y="110490"/>
                </a:lnTo>
                <a:lnTo>
                  <a:pt x="105601" y="109220"/>
                </a:lnTo>
                <a:lnTo>
                  <a:pt x="107843" y="107950"/>
                </a:lnTo>
                <a:lnTo>
                  <a:pt x="110201" y="106680"/>
                </a:lnTo>
                <a:lnTo>
                  <a:pt x="112915" y="104140"/>
                </a:lnTo>
                <a:lnTo>
                  <a:pt x="119515" y="104140"/>
                </a:lnTo>
                <a:lnTo>
                  <a:pt x="121367" y="102870"/>
                </a:lnTo>
                <a:lnTo>
                  <a:pt x="101081" y="102870"/>
                </a:lnTo>
                <a:lnTo>
                  <a:pt x="100644" y="101600"/>
                </a:lnTo>
                <a:lnTo>
                  <a:pt x="100840" y="100330"/>
                </a:lnTo>
                <a:close/>
              </a:path>
              <a:path w="207009" h="132079">
                <a:moveTo>
                  <a:pt x="206878" y="106680"/>
                </a:moveTo>
                <a:lnTo>
                  <a:pt x="203382" y="106680"/>
                </a:lnTo>
                <a:lnTo>
                  <a:pt x="203923" y="107950"/>
                </a:lnTo>
                <a:lnTo>
                  <a:pt x="206798" y="107950"/>
                </a:lnTo>
                <a:lnTo>
                  <a:pt x="206878" y="106680"/>
                </a:lnTo>
                <a:close/>
              </a:path>
              <a:path w="207009" h="132079">
                <a:moveTo>
                  <a:pt x="18951" y="93979"/>
                </a:moveTo>
                <a:lnTo>
                  <a:pt x="16387" y="93979"/>
                </a:lnTo>
                <a:lnTo>
                  <a:pt x="14627" y="95249"/>
                </a:lnTo>
                <a:lnTo>
                  <a:pt x="10372" y="100329"/>
                </a:lnTo>
                <a:lnTo>
                  <a:pt x="8808" y="102869"/>
                </a:lnTo>
                <a:lnTo>
                  <a:pt x="6370" y="105409"/>
                </a:lnTo>
                <a:lnTo>
                  <a:pt x="5496" y="106679"/>
                </a:lnTo>
                <a:lnTo>
                  <a:pt x="12500" y="106679"/>
                </a:lnTo>
                <a:lnTo>
                  <a:pt x="11913" y="105409"/>
                </a:lnTo>
                <a:lnTo>
                  <a:pt x="9751" y="105409"/>
                </a:lnTo>
                <a:lnTo>
                  <a:pt x="9786" y="104139"/>
                </a:lnTo>
                <a:lnTo>
                  <a:pt x="10568" y="104139"/>
                </a:lnTo>
                <a:lnTo>
                  <a:pt x="11166" y="102869"/>
                </a:lnTo>
                <a:lnTo>
                  <a:pt x="12500" y="101599"/>
                </a:lnTo>
                <a:lnTo>
                  <a:pt x="16984" y="96519"/>
                </a:lnTo>
                <a:lnTo>
                  <a:pt x="18951" y="93979"/>
                </a:lnTo>
                <a:close/>
              </a:path>
              <a:path w="207009" h="132079">
                <a:moveTo>
                  <a:pt x="119515" y="104140"/>
                </a:moveTo>
                <a:lnTo>
                  <a:pt x="115629" y="104140"/>
                </a:lnTo>
                <a:lnTo>
                  <a:pt x="116020" y="105410"/>
                </a:lnTo>
                <a:lnTo>
                  <a:pt x="118848" y="105410"/>
                </a:lnTo>
                <a:lnTo>
                  <a:pt x="119515" y="104140"/>
                </a:lnTo>
                <a:close/>
              </a:path>
              <a:path w="207009" h="132079">
                <a:moveTo>
                  <a:pt x="150380" y="63500"/>
                </a:moveTo>
                <a:lnTo>
                  <a:pt x="144872" y="63500"/>
                </a:lnTo>
                <a:lnTo>
                  <a:pt x="143699" y="66040"/>
                </a:lnTo>
                <a:lnTo>
                  <a:pt x="142009" y="67310"/>
                </a:lnTo>
                <a:lnTo>
                  <a:pt x="140870" y="68580"/>
                </a:lnTo>
                <a:lnTo>
                  <a:pt x="139686" y="71120"/>
                </a:lnTo>
                <a:lnTo>
                  <a:pt x="137282" y="73660"/>
                </a:lnTo>
                <a:lnTo>
                  <a:pt x="135948" y="76200"/>
                </a:lnTo>
                <a:lnTo>
                  <a:pt x="134971" y="76200"/>
                </a:lnTo>
                <a:lnTo>
                  <a:pt x="131349" y="80010"/>
                </a:lnTo>
                <a:lnTo>
                  <a:pt x="130095" y="81280"/>
                </a:lnTo>
                <a:lnTo>
                  <a:pt x="128290" y="83820"/>
                </a:lnTo>
                <a:lnTo>
                  <a:pt x="127738" y="85090"/>
                </a:lnTo>
                <a:lnTo>
                  <a:pt x="126749" y="86360"/>
                </a:lnTo>
                <a:lnTo>
                  <a:pt x="126358" y="86360"/>
                </a:lnTo>
                <a:lnTo>
                  <a:pt x="125771" y="87630"/>
                </a:lnTo>
                <a:lnTo>
                  <a:pt x="125530" y="87630"/>
                </a:lnTo>
                <a:lnTo>
                  <a:pt x="124978" y="88900"/>
                </a:lnTo>
                <a:lnTo>
                  <a:pt x="124667" y="90170"/>
                </a:lnTo>
                <a:lnTo>
                  <a:pt x="124311" y="90170"/>
                </a:lnTo>
                <a:lnTo>
                  <a:pt x="123805" y="91440"/>
                </a:lnTo>
                <a:lnTo>
                  <a:pt x="123253" y="91440"/>
                </a:lnTo>
                <a:lnTo>
                  <a:pt x="122666" y="92710"/>
                </a:lnTo>
                <a:lnTo>
                  <a:pt x="120780" y="93980"/>
                </a:lnTo>
                <a:lnTo>
                  <a:pt x="120182" y="93980"/>
                </a:lnTo>
                <a:lnTo>
                  <a:pt x="119676" y="95250"/>
                </a:lnTo>
                <a:lnTo>
                  <a:pt x="119285" y="95250"/>
                </a:lnTo>
                <a:lnTo>
                  <a:pt x="118814" y="96520"/>
                </a:lnTo>
                <a:lnTo>
                  <a:pt x="118618" y="96520"/>
                </a:lnTo>
                <a:lnTo>
                  <a:pt x="118492" y="97790"/>
                </a:lnTo>
                <a:lnTo>
                  <a:pt x="116801" y="97790"/>
                </a:lnTo>
                <a:lnTo>
                  <a:pt x="115502" y="99060"/>
                </a:lnTo>
                <a:lnTo>
                  <a:pt x="112869" y="99060"/>
                </a:lnTo>
                <a:lnTo>
                  <a:pt x="110316" y="100330"/>
                </a:lnTo>
                <a:lnTo>
                  <a:pt x="107521" y="100330"/>
                </a:lnTo>
                <a:lnTo>
                  <a:pt x="106659" y="101600"/>
                </a:lnTo>
                <a:lnTo>
                  <a:pt x="105555" y="101600"/>
                </a:lnTo>
                <a:lnTo>
                  <a:pt x="104853" y="102870"/>
                </a:lnTo>
                <a:lnTo>
                  <a:pt x="121367" y="102870"/>
                </a:lnTo>
                <a:lnTo>
                  <a:pt x="122505" y="100330"/>
                </a:lnTo>
                <a:lnTo>
                  <a:pt x="124633" y="97790"/>
                </a:lnTo>
                <a:lnTo>
                  <a:pt x="126599" y="95250"/>
                </a:lnTo>
                <a:lnTo>
                  <a:pt x="131314" y="87630"/>
                </a:lnTo>
                <a:lnTo>
                  <a:pt x="132292" y="85090"/>
                </a:lnTo>
                <a:lnTo>
                  <a:pt x="133281" y="83820"/>
                </a:lnTo>
                <a:lnTo>
                  <a:pt x="134338" y="82550"/>
                </a:lnTo>
                <a:lnTo>
                  <a:pt x="135442" y="81280"/>
                </a:lnTo>
                <a:lnTo>
                  <a:pt x="136270" y="80010"/>
                </a:lnTo>
                <a:lnTo>
                  <a:pt x="137167" y="78740"/>
                </a:lnTo>
                <a:lnTo>
                  <a:pt x="139053" y="77470"/>
                </a:lnTo>
                <a:lnTo>
                  <a:pt x="140985" y="74930"/>
                </a:lnTo>
                <a:lnTo>
                  <a:pt x="142986" y="72390"/>
                </a:lnTo>
                <a:lnTo>
                  <a:pt x="143975" y="72390"/>
                </a:lnTo>
                <a:lnTo>
                  <a:pt x="146804" y="68580"/>
                </a:lnTo>
                <a:lnTo>
                  <a:pt x="148529" y="66040"/>
                </a:lnTo>
                <a:lnTo>
                  <a:pt x="149323" y="66040"/>
                </a:lnTo>
                <a:lnTo>
                  <a:pt x="150070" y="64770"/>
                </a:lnTo>
                <a:lnTo>
                  <a:pt x="150380" y="63500"/>
                </a:lnTo>
                <a:close/>
              </a:path>
              <a:path w="207009" h="132079">
                <a:moveTo>
                  <a:pt x="102967" y="99060"/>
                </a:moveTo>
                <a:lnTo>
                  <a:pt x="98253" y="99060"/>
                </a:lnTo>
                <a:lnTo>
                  <a:pt x="97298" y="100330"/>
                </a:lnTo>
                <a:lnTo>
                  <a:pt x="102335" y="100330"/>
                </a:lnTo>
                <a:lnTo>
                  <a:pt x="102967" y="99060"/>
                </a:lnTo>
                <a:close/>
              </a:path>
              <a:path w="207009" h="132079">
                <a:moveTo>
                  <a:pt x="109292" y="96520"/>
                </a:moveTo>
                <a:lnTo>
                  <a:pt x="102300" y="96520"/>
                </a:lnTo>
                <a:lnTo>
                  <a:pt x="100207" y="97790"/>
                </a:lnTo>
                <a:lnTo>
                  <a:pt x="99196" y="99060"/>
                </a:lnTo>
                <a:lnTo>
                  <a:pt x="103669" y="99060"/>
                </a:lnTo>
                <a:lnTo>
                  <a:pt x="106659" y="97790"/>
                </a:lnTo>
                <a:lnTo>
                  <a:pt x="108395" y="97790"/>
                </a:lnTo>
                <a:lnTo>
                  <a:pt x="109292" y="96520"/>
                </a:lnTo>
                <a:close/>
              </a:path>
              <a:path w="207009" h="132079">
                <a:moveTo>
                  <a:pt x="196575" y="96520"/>
                </a:moveTo>
                <a:lnTo>
                  <a:pt x="193976" y="96520"/>
                </a:lnTo>
                <a:lnTo>
                  <a:pt x="193665" y="97790"/>
                </a:lnTo>
                <a:lnTo>
                  <a:pt x="196575" y="97790"/>
                </a:lnTo>
                <a:lnTo>
                  <a:pt x="196575" y="96520"/>
                </a:lnTo>
                <a:close/>
              </a:path>
              <a:path w="207009" h="132079">
                <a:moveTo>
                  <a:pt x="113697" y="93980"/>
                </a:moveTo>
                <a:lnTo>
                  <a:pt x="108786" y="93980"/>
                </a:lnTo>
                <a:lnTo>
                  <a:pt x="107096" y="95250"/>
                </a:lnTo>
                <a:lnTo>
                  <a:pt x="104612" y="96520"/>
                </a:lnTo>
                <a:lnTo>
                  <a:pt x="110155" y="96520"/>
                </a:lnTo>
                <a:lnTo>
                  <a:pt x="113697" y="93980"/>
                </a:lnTo>
                <a:close/>
              </a:path>
              <a:path w="207009" h="132079">
                <a:moveTo>
                  <a:pt x="153876" y="33020"/>
                </a:moveTo>
                <a:lnTo>
                  <a:pt x="145194" y="33020"/>
                </a:lnTo>
                <a:lnTo>
                  <a:pt x="148380" y="35560"/>
                </a:lnTo>
                <a:lnTo>
                  <a:pt x="151484" y="36830"/>
                </a:lnTo>
                <a:lnTo>
                  <a:pt x="154543" y="39370"/>
                </a:lnTo>
                <a:lnTo>
                  <a:pt x="157694" y="41910"/>
                </a:lnTo>
                <a:lnTo>
                  <a:pt x="159224" y="43180"/>
                </a:lnTo>
                <a:lnTo>
                  <a:pt x="160880" y="44450"/>
                </a:lnTo>
                <a:lnTo>
                  <a:pt x="168228" y="48260"/>
                </a:lnTo>
                <a:lnTo>
                  <a:pt x="172046" y="50800"/>
                </a:lnTo>
                <a:lnTo>
                  <a:pt x="173886" y="52070"/>
                </a:lnTo>
                <a:lnTo>
                  <a:pt x="176519" y="53340"/>
                </a:lnTo>
                <a:lnTo>
                  <a:pt x="177393" y="54610"/>
                </a:lnTo>
                <a:lnTo>
                  <a:pt x="178957" y="55880"/>
                </a:lnTo>
                <a:lnTo>
                  <a:pt x="179705" y="55880"/>
                </a:lnTo>
                <a:lnTo>
                  <a:pt x="180418" y="57150"/>
                </a:lnTo>
                <a:lnTo>
                  <a:pt x="181717" y="58420"/>
                </a:lnTo>
                <a:lnTo>
                  <a:pt x="182304" y="59690"/>
                </a:lnTo>
                <a:lnTo>
                  <a:pt x="182821" y="59690"/>
                </a:lnTo>
                <a:lnTo>
                  <a:pt x="183293" y="60960"/>
                </a:lnTo>
                <a:lnTo>
                  <a:pt x="183718" y="60960"/>
                </a:lnTo>
                <a:lnTo>
                  <a:pt x="184304" y="62230"/>
                </a:lnTo>
                <a:lnTo>
                  <a:pt x="189537" y="78740"/>
                </a:lnTo>
                <a:lnTo>
                  <a:pt x="190250" y="81280"/>
                </a:lnTo>
                <a:lnTo>
                  <a:pt x="190675" y="82550"/>
                </a:lnTo>
                <a:lnTo>
                  <a:pt x="192688" y="88900"/>
                </a:lnTo>
                <a:lnTo>
                  <a:pt x="193355" y="91440"/>
                </a:lnTo>
                <a:lnTo>
                  <a:pt x="193631" y="91440"/>
                </a:lnTo>
                <a:lnTo>
                  <a:pt x="193826" y="92710"/>
                </a:lnTo>
                <a:lnTo>
                  <a:pt x="194102" y="95250"/>
                </a:lnTo>
                <a:lnTo>
                  <a:pt x="194102" y="96520"/>
                </a:lnTo>
                <a:lnTo>
                  <a:pt x="196770" y="96520"/>
                </a:lnTo>
                <a:lnTo>
                  <a:pt x="196770" y="95250"/>
                </a:lnTo>
                <a:lnTo>
                  <a:pt x="196299" y="93980"/>
                </a:lnTo>
                <a:lnTo>
                  <a:pt x="195666" y="91440"/>
                </a:lnTo>
                <a:lnTo>
                  <a:pt x="193504" y="85090"/>
                </a:lnTo>
                <a:lnTo>
                  <a:pt x="190526" y="73660"/>
                </a:lnTo>
                <a:lnTo>
                  <a:pt x="188559" y="67310"/>
                </a:lnTo>
                <a:lnTo>
                  <a:pt x="186984" y="63500"/>
                </a:lnTo>
                <a:lnTo>
                  <a:pt x="186673" y="62230"/>
                </a:lnTo>
                <a:lnTo>
                  <a:pt x="185960" y="59690"/>
                </a:lnTo>
                <a:lnTo>
                  <a:pt x="185408" y="58420"/>
                </a:lnTo>
                <a:lnTo>
                  <a:pt x="185017" y="57150"/>
                </a:lnTo>
                <a:lnTo>
                  <a:pt x="184465" y="57150"/>
                </a:lnTo>
                <a:lnTo>
                  <a:pt x="184074" y="55880"/>
                </a:lnTo>
                <a:lnTo>
                  <a:pt x="183212" y="54610"/>
                </a:lnTo>
                <a:lnTo>
                  <a:pt x="182775" y="54610"/>
                </a:lnTo>
                <a:lnTo>
                  <a:pt x="181361" y="53340"/>
                </a:lnTo>
                <a:lnTo>
                  <a:pt x="179314" y="52070"/>
                </a:lnTo>
                <a:lnTo>
                  <a:pt x="178290" y="52070"/>
                </a:lnTo>
                <a:lnTo>
                  <a:pt x="177232" y="50800"/>
                </a:lnTo>
                <a:lnTo>
                  <a:pt x="176600" y="50800"/>
                </a:lnTo>
                <a:lnTo>
                  <a:pt x="175979" y="49530"/>
                </a:lnTo>
                <a:lnTo>
                  <a:pt x="175703" y="49530"/>
                </a:lnTo>
                <a:lnTo>
                  <a:pt x="175070" y="48260"/>
                </a:lnTo>
                <a:lnTo>
                  <a:pt x="174794" y="48260"/>
                </a:lnTo>
                <a:lnTo>
                  <a:pt x="173575" y="46990"/>
                </a:lnTo>
                <a:lnTo>
                  <a:pt x="172402" y="46990"/>
                </a:lnTo>
                <a:lnTo>
                  <a:pt x="167365" y="43180"/>
                </a:lnTo>
                <a:lnTo>
                  <a:pt x="166066" y="43180"/>
                </a:lnTo>
                <a:lnTo>
                  <a:pt x="164732" y="41910"/>
                </a:lnTo>
                <a:lnTo>
                  <a:pt x="163272" y="40640"/>
                </a:lnTo>
                <a:lnTo>
                  <a:pt x="161823" y="40640"/>
                </a:lnTo>
                <a:lnTo>
                  <a:pt x="158994" y="38100"/>
                </a:lnTo>
                <a:lnTo>
                  <a:pt x="157648" y="36830"/>
                </a:lnTo>
                <a:lnTo>
                  <a:pt x="155061" y="34290"/>
                </a:lnTo>
                <a:lnTo>
                  <a:pt x="153876" y="33020"/>
                </a:lnTo>
                <a:close/>
              </a:path>
              <a:path w="207009" h="132079">
                <a:moveTo>
                  <a:pt x="19974" y="92709"/>
                </a:moveTo>
                <a:lnTo>
                  <a:pt x="17456" y="92709"/>
                </a:lnTo>
                <a:lnTo>
                  <a:pt x="16938" y="93979"/>
                </a:lnTo>
                <a:lnTo>
                  <a:pt x="19503" y="93979"/>
                </a:lnTo>
                <a:lnTo>
                  <a:pt x="19974" y="92709"/>
                </a:lnTo>
                <a:close/>
              </a:path>
              <a:path w="207009" h="132079">
                <a:moveTo>
                  <a:pt x="134338" y="67310"/>
                </a:moveTo>
                <a:lnTo>
                  <a:pt x="131073" y="67310"/>
                </a:lnTo>
                <a:lnTo>
                  <a:pt x="130992" y="68580"/>
                </a:lnTo>
                <a:lnTo>
                  <a:pt x="130797" y="68580"/>
                </a:lnTo>
                <a:lnTo>
                  <a:pt x="119205" y="85090"/>
                </a:lnTo>
                <a:lnTo>
                  <a:pt x="117514" y="87630"/>
                </a:lnTo>
                <a:lnTo>
                  <a:pt x="116250" y="90170"/>
                </a:lnTo>
                <a:lnTo>
                  <a:pt x="115583" y="90170"/>
                </a:lnTo>
                <a:lnTo>
                  <a:pt x="115192" y="91440"/>
                </a:lnTo>
                <a:lnTo>
                  <a:pt x="114801" y="91440"/>
                </a:lnTo>
                <a:lnTo>
                  <a:pt x="114168" y="92710"/>
                </a:lnTo>
                <a:lnTo>
                  <a:pt x="112006" y="92710"/>
                </a:lnTo>
                <a:lnTo>
                  <a:pt x="111224" y="93980"/>
                </a:lnTo>
                <a:lnTo>
                  <a:pt x="117595" y="93980"/>
                </a:lnTo>
                <a:lnTo>
                  <a:pt x="119239" y="91440"/>
                </a:lnTo>
                <a:lnTo>
                  <a:pt x="121873" y="87630"/>
                </a:lnTo>
                <a:lnTo>
                  <a:pt x="128290" y="78740"/>
                </a:lnTo>
                <a:lnTo>
                  <a:pt x="131268" y="73660"/>
                </a:lnTo>
                <a:lnTo>
                  <a:pt x="132533" y="71120"/>
                </a:lnTo>
                <a:lnTo>
                  <a:pt x="133591" y="69850"/>
                </a:lnTo>
                <a:lnTo>
                  <a:pt x="134338" y="67310"/>
                </a:lnTo>
                <a:close/>
              </a:path>
              <a:path w="207009" h="132079">
                <a:moveTo>
                  <a:pt x="27955" y="52069"/>
                </a:moveTo>
                <a:lnTo>
                  <a:pt x="26414" y="52069"/>
                </a:lnTo>
                <a:lnTo>
                  <a:pt x="26023" y="53339"/>
                </a:lnTo>
                <a:lnTo>
                  <a:pt x="25586" y="54609"/>
                </a:lnTo>
                <a:lnTo>
                  <a:pt x="25517" y="59689"/>
                </a:lnTo>
                <a:lnTo>
                  <a:pt x="25747" y="60959"/>
                </a:lnTo>
                <a:lnTo>
                  <a:pt x="25793" y="66039"/>
                </a:lnTo>
                <a:lnTo>
                  <a:pt x="24919" y="69849"/>
                </a:lnTo>
                <a:lnTo>
                  <a:pt x="24528" y="71119"/>
                </a:lnTo>
                <a:lnTo>
                  <a:pt x="24172" y="73659"/>
                </a:lnTo>
                <a:lnTo>
                  <a:pt x="23390" y="76199"/>
                </a:lnTo>
                <a:lnTo>
                  <a:pt x="22562" y="80009"/>
                </a:lnTo>
                <a:lnTo>
                  <a:pt x="22136" y="81279"/>
                </a:lnTo>
                <a:lnTo>
                  <a:pt x="21665" y="83819"/>
                </a:lnTo>
                <a:lnTo>
                  <a:pt x="21147" y="85089"/>
                </a:lnTo>
                <a:lnTo>
                  <a:pt x="20595" y="86359"/>
                </a:lnTo>
                <a:lnTo>
                  <a:pt x="20009" y="87629"/>
                </a:lnTo>
                <a:lnTo>
                  <a:pt x="19376" y="90169"/>
                </a:lnTo>
                <a:lnTo>
                  <a:pt x="18675" y="91439"/>
                </a:lnTo>
                <a:lnTo>
                  <a:pt x="17881" y="92709"/>
                </a:lnTo>
                <a:lnTo>
                  <a:pt x="20400" y="92709"/>
                </a:lnTo>
                <a:lnTo>
                  <a:pt x="20400" y="91439"/>
                </a:lnTo>
                <a:lnTo>
                  <a:pt x="20871" y="91439"/>
                </a:lnTo>
                <a:lnTo>
                  <a:pt x="20871" y="90169"/>
                </a:lnTo>
                <a:lnTo>
                  <a:pt x="21423" y="88899"/>
                </a:lnTo>
                <a:lnTo>
                  <a:pt x="21584" y="88899"/>
                </a:lnTo>
                <a:lnTo>
                  <a:pt x="21699" y="87629"/>
                </a:lnTo>
                <a:lnTo>
                  <a:pt x="22136" y="86359"/>
                </a:lnTo>
                <a:lnTo>
                  <a:pt x="22251" y="85089"/>
                </a:lnTo>
                <a:lnTo>
                  <a:pt x="22527" y="85089"/>
                </a:lnTo>
                <a:lnTo>
                  <a:pt x="22642" y="83819"/>
                </a:lnTo>
                <a:lnTo>
                  <a:pt x="22999" y="83819"/>
                </a:lnTo>
                <a:lnTo>
                  <a:pt x="22999" y="82549"/>
                </a:lnTo>
                <a:lnTo>
                  <a:pt x="22803" y="82549"/>
                </a:lnTo>
                <a:lnTo>
                  <a:pt x="24413" y="78739"/>
                </a:lnTo>
                <a:lnTo>
                  <a:pt x="25161" y="76199"/>
                </a:lnTo>
                <a:lnTo>
                  <a:pt x="26219" y="72389"/>
                </a:lnTo>
                <a:lnTo>
                  <a:pt x="26541" y="71119"/>
                </a:lnTo>
                <a:lnTo>
                  <a:pt x="27081" y="67309"/>
                </a:lnTo>
                <a:lnTo>
                  <a:pt x="27553" y="64769"/>
                </a:lnTo>
                <a:lnTo>
                  <a:pt x="27955" y="62229"/>
                </a:lnTo>
                <a:lnTo>
                  <a:pt x="28105" y="62229"/>
                </a:lnTo>
                <a:lnTo>
                  <a:pt x="28024" y="60959"/>
                </a:lnTo>
                <a:lnTo>
                  <a:pt x="28231" y="60959"/>
                </a:lnTo>
                <a:lnTo>
                  <a:pt x="27127" y="58419"/>
                </a:lnTo>
                <a:lnTo>
                  <a:pt x="27242" y="57149"/>
                </a:lnTo>
                <a:lnTo>
                  <a:pt x="27518" y="57149"/>
                </a:lnTo>
                <a:lnTo>
                  <a:pt x="27553" y="55879"/>
                </a:lnTo>
                <a:lnTo>
                  <a:pt x="27714" y="53339"/>
                </a:lnTo>
                <a:lnTo>
                  <a:pt x="27955" y="52069"/>
                </a:lnTo>
                <a:close/>
              </a:path>
              <a:path w="207009" h="132079">
                <a:moveTo>
                  <a:pt x="119354" y="29210"/>
                </a:moveTo>
                <a:lnTo>
                  <a:pt x="113697" y="29210"/>
                </a:lnTo>
                <a:lnTo>
                  <a:pt x="113750" y="31750"/>
                </a:lnTo>
                <a:lnTo>
                  <a:pt x="113858" y="34290"/>
                </a:lnTo>
                <a:lnTo>
                  <a:pt x="117514" y="48260"/>
                </a:lnTo>
                <a:lnTo>
                  <a:pt x="119090" y="52070"/>
                </a:lnTo>
                <a:lnTo>
                  <a:pt x="120263" y="53340"/>
                </a:lnTo>
                <a:lnTo>
                  <a:pt x="122735" y="55880"/>
                </a:lnTo>
                <a:lnTo>
                  <a:pt x="124035" y="58420"/>
                </a:lnTo>
                <a:lnTo>
                  <a:pt x="126599" y="60960"/>
                </a:lnTo>
                <a:lnTo>
                  <a:pt x="127818" y="62230"/>
                </a:lnTo>
                <a:lnTo>
                  <a:pt x="128209" y="63500"/>
                </a:lnTo>
                <a:lnTo>
                  <a:pt x="128600" y="63500"/>
                </a:lnTo>
                <a:lnTo>
                  <a:pt x="129302" y="64770"/>
                </a:lnTo>
                <a:lnTo>
                  <a:pt x="129704" y="66040"/>
                </a:lnTo>
                <a:lnTo>
                  <a:pt x="130325" y="67310"/>
                </a:lnTo>
                <a:lnTo>
                  <a:pt x="134810" y="67310"/>
                </a:lnTo>
                <a:lnTo>
                  <a:pt x="134890" y="66040"/>
                </a:lnTo>
                <a:lnTo>
                  <a:pt x="134453" y="64770"/>
                </a:lnTo>
                <a:lnTo>
                  <a:pt x="133556" y="64770"/>
                </a:lnTo>
                <a:lnTo>
                  <a:pt x="132016" y="62230"/>
                </a:lnTo>
                <a:lnTo>
                  <a:pt x="130682" y="60960"/>
                </a:lnTo>
                <a:lnTo>
                  <a:pt x="130256" y="60960"/>
                </a:lnTo>
                <a:lnTo>
                  <a:pt x="129106" y="59690"/>
                </a:lnTo>
                <a:lnTo>
                  <a:pt x="126944" y="55880"/>
                </a:lnTo>
                <a:lnTo>
                  <a:pt x="125921" y="54610"/>
                </a:lnTo>
                <a:lnTo>
                  <a:pt x="124943" y="53340"/>
                </a:lnTo>
                <a:lnTo>
                  <a:pt x="124035" y="52070"/>
                </a:lnTo>
                <a:lnTo>
                  <a:pt x="123218" y="49530"/>
                </a:lnTo>
                <a:lnTo>
                  <a:pt x="122425" y="48260"/>
                </a:lnTo>
                <a:lnTo>
                  <a:pt x="122068" y="46990"/>
                </a:lnTo>
                <a:lnTo>
                  <a:pt x="121125" y="44450"/>
                </a:lnTo>
                <a:lnTo>
                  <a:pt x="120849" y="44450"/>
                </a:lnTo>
                <a:lnTo>
                  <a:pt x="120619" y="43180"/>
                </a:lnTo>
                <a:lnTo>
                  <a:pt x="120033" y="40640"/>
                </a:lnTo>
                <a:lnTo>
                  <a:pt x="119791" y="38100"/>
                </a:lnTo>
                <a:lnTo>
                  <a:pt x="119711" y="36830"/>
                </a:lnTo>
                <a:lnTo>
                  <a:pt x="119676" y="31750"/>
                </a:lnTo>
                <a:lnTo>
                  <a:pt x="119354" y="29210"/>
                </a:lnTo>
                <a:close/>
              </a:path>
              <a:path w="207009" h="132079">
                <a:moveTo>
                  <a:pt x="41088" y="57149"/>
                </a:moveTo>
                <a:lnTo>
                  <a:pt x="35970" y="57149"/>
                </a:lnTo>
                <a:lnTo>
                  <a:pt x="35338" y="58419"/>
                </a:lnTo>
                <a:lnTo>
                  <a:pt x="32981" y="62229"/>
                </a:lnTo>
                <a:lnTo>
                  <a:pt x="32429" y="63499"/>
                </a:lnTo>
                <a:lnTo>
                  <a:pt x="32003" y="64769"/>
                </a:lnTo>
                <a:lnTo>
                  <a:pt x="36603" y="64769"/>
                </a:lnTo>
                <a:lnTo>
                  <a:pt x="36913" y="63499"/>
                </a:lnTo>
                <a:lnTo>
                  <a:pt x="37304" y="63499"/>
                </a:lnTo>
                <a:lnTo>
                  <a:pt x="38914" y="60959"/>
                </a:lnTo>
                <a:lnTo>
                  <a:pt x="39512" y="60959"/>
                </a:lnTo>
                <a:lnTo>
                  <a:pt x="40018" y="59689"/>
                </a:lnTo>
                <a:lnTo>
                  <a:pt x="40570" y="59689"/>
                </a:lnTo>
                <a:lnTo>
                  <a:pt x="40846" y="58419"/>
                </a:lnTo>
                <a:lnTo>
                  <a:pt x="41088" y="57149"/>
                </a:lnTo>
                <a:close/>
              </a:path>
              <a:path w="207009" h="132079">
                <a:moveTo>
                  <a:pt x="54098" y="35560"/>
                </a:moveTo>
                <a:lnTo>
                  <a:pt x="51541" y="35560"/>
                </a:lnTo>
                <a:lnTo>
                  <a:pt x="52599" y="36830"/>
                </a:lnTo>
                <a:lnTo>
                  <a:pt x="55152" y="43180"/>
                </a:lnTo>
                <a:lnTo>
                  <a:pt x="55635" y="45720"/>
                </a:lnTo>
                <a:lnTo>
                  <a:pt x="56497" y="48260"/>
                </a:lnTo>
                <a:lnTo>
                  <a:pt x="56888" y="49530"/>
                </a:lnTo>
                <a:lnTo>
                  <a:pt x="57521" y="52070"/>
                </a:lnTo>
                <a:lnTo>
                  <a:pt x="57751" y="53340"/>
                </a:lnTo>
                <a:lnTo>
                  <a:pt x="57946" y="54610"/>
                </a:lnTo>
                <a:lnTo>
                  <a:pt x="58061" y="57150"/>
                </a:lnTo>
                <a:lnTo>
                  <a:pt x="57716" y="59690"/>
                </a:lnTo>
                <a:lnTo>
                  <a:pt x="57475" y="60960"/>
                </a:lnTo>
                <a:lnTo>
                  <a:pt x="57521" y="63500"/>
                </a:lnTo>
                <a:lnTo>
                  <a:pt x="57831" y="63500"/>
                </a:lnTo>
                <a:lnTo>
                  <a:pt x="57992" y="64770"/>
                </a:lnTo>
                <a:lnTo>
                  <a:pt x="60499" y="64770"/>
                </a:lnTo>
                <a:lnTo>
                  <a:pt x="60235" y="63500"/>
                </a:lnTo>
                <a:lnTo>
                  <a:pt x="59913" y="60960"/>
                </a:lnTo>
                <a:lnTo>
                  <a:pt x="59556" y="57150"/>
                </a:lnTo>
                <a:lnTo>
                  <a:pt x="59487" y="55880"/>
                </a:lnTo>
                <a:lnTo>
                  <a:pt x="59131" y="52070"/>
                </a:lnTo>
                <a:lnTo>
                  <a:pt x="58809" y="49530"/>
                </a:lnTo>
                <a:lnTo>
                  <a:pt x="58268" y="46990"/>
                </a:lnTo>
                <a:lnTo>
                  <a:pt x="57831" y="45720"/>
                </a:lnTo>
                <a:lnTo>
                  <a:pt x="57440" y="44450"/>
                </a:lnTo>
                <a:lnTo>
                  <a:pt x="57003" y="43180"/>
                </a:lnTo>
                <a:lnTo>
                  <a:pt x="56060" y="40640"/>
                </a:lnTo>
                <a:lnTo>
                  <a:pt x="54098" y="35560"/>
                </a:lnTo>
                <a:close/>
              </a:path>
              <a:path w="207009" h="132079">
                <a:moveTo>
                  <a:pt x="150461" y="62230"/>
                </a:moveTo>
                <a:lnTo>
                  <a:pt x="145309" y="62230"/>
                </a:lnTo>
                <a:lnTo>
                  <a:pt x="145470" y="63500"/>
                </a:lnTo>
                <a:lnTo>
                  <a:pt x="150541" y="63500"/>
                </a:lnTo>
                <a:lnTo>
                  <a:pt x="150461" y="62230"/>
                </a:lnTo>
                <a:close/>
              </a:path>
              <a:path w="207009" h="132079">
                <a:moveTo>
                  <a:pt x="143619" y="40640"/>
                </a:moveTo>
                <a:lnTo>
                  <a:pt x="137880" y="40640"/>
                </a:lnTo>
                <a:lnTo>
                  <a:pt x="137995" y="45720"/>
                </a:lnTo>
                <a:lnTo>
                  <a:pt x="138306" y="48260"/>
                </a:lnTo>
                <a:lnTo>
                  <a:pt x="138501" y="48260"/>
                </a:lnTo>
                <a:lnTo>
                  <a:pt x="138743" y="49530"/>
                </a:lnTo>
                <a:lnTo>
                  <a:pt x="139019" y="50800"/>
                </a:lnTo>
                <a:lnTo>
                  <a:pt x="139329" y="52070"/>
                </a:lnTo>
                <a:lnTo>
                  <a:pt x="140042" y="53340"/>
                </a:lnTo>
                <a:lnTo>
                  <a:pt x="140433" y="54610"/>
                </a:lnTo>
                <a:lnTo>
                  <a:pt x="140870" y="55880"/>
                </a:lnTo>
                <a:lnTo>
                  <a:pt x="142285" y="58420"/>
                </a:lnTo>
                <a:lnTo>
                  <a:pt x="143308" y="59690"/>
                </a:lnTo>
                <a:lnTo>
                  <a:pt x="144366" y="60960"/>
                </a:lnTo>
                <a:lnTo>
                  <a:pt x="145114" y="62230"/>
                </a:lnTo>
                <a:lnTo>
                  <a:pt x="150185" y="62230"/>
                </a:lnTo>
                <a:lnTo>
                  <a:pt x="149829" y="60960"/>
                </a:lnTo>
                <a:lnTo>
                  <a:pt x="148886" y="59690"/>
                </a:lnTo>
                <a:lnTo>
                  <a:pt x="147747" y="58420"/>
                </a:lnTo>
                <a:lnTo>
                  <a:pt x="145505" y="54610"/>
                </a:lnTo>
                <a:lnTo>
                  <a:pt x="145033" y="54610"/>
                </a:lnTo>
                <a:lnTo>
                  <a:pt x="144320" y="52070"/>
                </a:lnTo>
                <a:lnTo>
                  <a:pt x="143929" y="52070"/>
                </a:lnTo>
                <a:lnTo>
                  <a:pt x="143734" y="50800"/>
                </a:lnTo>
                <a:lnTo>
                  <a:pt x="143308" y="48260"/>
                </a:lnTo>
                <a:lnTo>
                  <a:pt x="143308" y="43180"/>
                </a:lnTo>
                <a:lnTo>
                  <a:pt x="143619" y="40640"/>
                </a:lnTo>
                <a:close/>
              </a:path>
              <a:path w="207009" h="132079">
                <a:moveTo>
                  <a:pt x="48551" y="12700"/>
                </a:moveTo>
                <a:lnTo>
                  <a:pt x="47919" y="12700"/>
                </a:lnTo>
                <a:lnTo>
                  <a:pt x="47493" y="13970"/>
                </a:lnTo>
                <a:lnTo>
                  <a:pt x="46861" y="13970"/>
                </a:lnTo>
                <a:lnTo>
                  <a:pt x="45918" y="15240"/>
                </a:lnTo>
                <a:lnTo>
                  <a:pt x="35464" y="15240"/>
                </a:lnTo>
                <a:lnTo>
                  <a:pt x="35694" y="16510"/>
                </a:lnTo>
                <a:lnTo>
                  <a:pt x="36166" y="16510"/>
                </a:lnTo>
                <a:lnTo>
                  <a:pt x="36718" y="17780"/>
                </a:lnTo>
                <a:lnTo>
                  <a:pt x="37350" y="17780"/>
                </a:lnTo>
                <a:lnTo>
                  <a:pt x="38328" y="19050"/>
                </a:lnTo>
                <a:lnTo>
                  <a:pt x="39236" y="19050"/>
                </a:lnTo>
                <a:lnTo>
                  <a:pt x="39984" y="20320"/>
                </a:lnTo>
                <a:lnTo>
                  <a:pt x="41755" y="20320"/>
                </a:lnTo>
                <a:lnTo>
                  <a:pt x="41479" y="21590"/>
                </a:lnTo>
                <a:lnTo>
                  <a:pt x="44032" y="22860"/>
                </a:lnTo>
                <a:lnTo>
                  <a:pt x="45251" y="22860"/>
                </a:lnTo>
                <a:lnTo>
                  <a:pt x="46389" y="24130"/>
                </a:lnTo>
                <a:lnTo>
                  <a:pt x="46194" y="25400"/>
                </a:lnTo>
                <a:lnTo>
                  <a:pt x="41709" y="39370"/>
                </a:lnTo>
                <a:lnTo>
                  <a:pt x="39903" y="44449"/>
                </a:lnTo>
                <a:lnTo>
                  <a:pt x="39397" y="45719"/>
                </a:lnTo>
                <a:lnTo>
                  <a:pt x="38328" y="46989"/>
                </a:lnTo>
                <a:lnTo>
                  <a:pt x="37971" y="48259"/>
                </a:lnTo>
                <a:lnTo>
                  <a:pt x="37431" y="48259"/>
                </a:lnTo>
                <a:lnTo>
                  <a:pt x="37074" y="50799"/>
                </a:lnTo>
                <a:lnTo>
                  <a:pt x="36833" y="52069"/>
                </a:lnTo>
                <a:lnTo>
                  <a:pt x="36488" y="55879"/>
                </a:lnTo>
                <a:lnTo>
                  <a:pt x="36327" y="55879"/>
                </a:lnTo>
                <a:lnTo>
                  <a:pt x="36085" y="57149"/>
                </a:lnTo>
                <a:lnTo>
                  <a:pt x="41122" y="57149"/>
                </a:lnTo>
                <a:lnTo>
                  <a:pt x="41237" y="55879"/>
                </a:lnTo>
                <a:lnTo>
                  <a:pt x="41352" y="53339"/>
                </a:lnTo>
                <a:lnTo>
                  <a:pt x="41513" y="52069"/>
                </a:lnTo>
                <a:lnTo>
                  <a:pt x="42146" y="50799"/>
                </a:lnTo>
                <a:lnTo>
                  <a:pt x="42571" y="49529"/>
                </a:lnTo>
                <a:lnTo>
                  <a:pt x="43595" y="46990"/>
                </a:lnTo>
                <a:lnTo>
                  <a:pt x="44193" y="45720"/>
                </a:lnTo>
                <a:lnTo>
                  <a:pt x="45446" y="44450"/>
                </a:lnTo>
                <a:lnTo>
                  <a:pt x="46113" y="43180"/>
                </a:lnTo>
                <a:lnTo>
                  <a:pt x="47493" y="40640"/>
                </a:lnTo>
                <a:lnTo>
                  <a:pt x="48908" y="39370"/>
                </a:lnTo>
                <a:lnTo>
                  <a:pt x="50287" y="36830"/>
                </a:lnTo>
                <a:lnTo>
                  <a:pt x="51541" y="35560"/>
                </a:lnTo>
                <a:lnTo>
                  <a:pt x="54098" y="35560"/>
                </a:lnTo>
                <a:lnTo>
                  <a:pt x="53116" y="33020"/>
                </a:lnTo>
                <a:lnTo>
                  <a:pt x="52173" y="30480"/>
                </a:lnTo>
                <a:lnTo>
                  <a:pt x="51299" y="26670"/>
                </a:lnTo>
                <a:lnTo>
                  <a:pt x="49851" y="22860"/>
                </a:lnTo>
                <a:lnTo>
                  <a:pt x="49264" y="20320"/>
                </a:lnTo>
                <a:lnTo>
                  <a:pt x="48942" y="19050"/>
                </a:lnTo>
                <a:lnTo>
                  <a:pt x="48712" y="17780"/>
                </a:lnTo>
                <a:lnTo>
                  <a:pt x="48591" y="15240"/>
                </a:lnTo>
                <a:lnTo>
                  <a:pt x="48551" y="12700"/>
                </a:lnTo>
                <a:close/>
              </a:path>
              <a:path w="207009" h="132079">
                <a:moveTo>
                  <a:pt x="31336" y="0"/>
                </a:moveTo>
                <a:lnTo>
                  <a:pt x="28461" y="0"/>
                </a:lnTo>
                <a:lnTo>
                  <a:pt x="28703" y="2539"/>
                </a:lnTo>
                <a:lnTo>
                  <a:pt x="29013" y="5079"/>
                </a:lnTo>
                <a:lnTo>
                  <a:pt x="29485" y="7619"/>
                </a:lnTo>
                <a:lnTo>
                  <a:pt x="30589" y="11429"/>
                </a:lnTo>
                <a:lnTo>
                  <a:pt x="30784" y="12699"/>
                </a:lnTo>
                <a:lnTo>
                  <a:pt x="30870" y="17779"/>
                </a:lnTo>
                <a:lnTo>
                  <a:pt x="30543" y="21589"/>
                </a:lnTo>
                <a:lnTo>
                  <a:pt x="30347" y="22859"/>
                </a:lnTo>
                <a:lnTo>
                  <a:pt x="30117" y="25399"/>
                </a:lnTo>
                <a:lnTo>
                  <a:pt x="30054" y="26669"/>
                </a:lnTo>
                <a:lnTo>
                  <a:pt x="29958" y="30479"/>
                </a:lnTo>
                <a:lnTo>
                  <a:pt x="29835" y="38099"/>
                </a:lnTo>
                <a:lnTo>
                  <a:pt x="29715" y="40639"/>
                </a:lnTo>
                <a:lnTo>
                  <a:pt x="29289" y="45719"/>
                </a:lnTo>
                <a:lnTo>
                  <a:pt x="29048" y="46989"/>
                </a:lnTo>
                <a:lnTo>
                  <a:pt x="28772" y="48259"/>
                </a:lnTo>
                <a:lnTo>
                  <a:pt x="28346" y="49529"/>
                </a:lnTo>
                <a:lnTo>
                  <a:pt x="27760" y="50799"/>
                </a:lnTo>
                <a:lnTo>
                  <a:pt x="26805" y="52069"/>
                </a:lnTo>
                <a:lnTo>
                  <a:pt x="28266" y="52069"/>
                </a:lnTo>
                <a:lnTo>
                  <a:pt x="28576" y="50799"/>
                </a:lnTo>
                <a:lnTo>
                  <a:pt x="28898" y="50799"/>
                </a:lnTo>
                <a:lnTo>
                  <a:pt x="29128" y="49529"/>
                </a:lnTo>
                <a:lnTo>
                  <a:pt x="29324" y="49529"/>
                </a:lnTo>
                <a:lnTo>
                  <a:pt x="30152" y="43179"/>
                </a:lnTo>
                <a:lnTo>
                  <a:pt x="30704" y="33019"/>
                </a:lnTo>
                <a:lnTo>
                  <a:pt x="31246" y="25399"/>
                </a:lnTo>
                <a:lnTo>
                  <a:pt x="31371" y="22859"/>
                </a:lnTo>
                <a:lnTo>
                  <a:pt x="31532" y="21589"/>
                </a:lnTo>
                <a:lnTo>
                  <a:pt x="31727" y="19049"/>
                </a:lnTo>
                <a:lnTo>
                  <a:pt x="32279" y="17779"/>
                </a:lnTo>
                <a:lnTo>
                  <a:pt x="33532" y="15240"/>
                </a:lnTo>
                <a:lnTo>
                  <a:pt x="34050" y="15240"/>
                </a:lnTo>
                <a:lnTo>
                  <a:pt x="34199" y="13970"/>
                </a:lnTo>
                <a:lnTo>
                  <a:pt x="34199" y="12700"/>
                </a:lnTo>
                <a:lnTo>
                  <a:pt x="34050" y="11430"/>
                </a:lnTo>
                <a:lnTo>
                  <a:pt x="33532" y="8890"/>
                </a:lnTo>
                <a:lnTo>
                  <a:pt x="32199" y="5080"/>
                </a:lnTo>
                <a:lnTo>
                  <a:pt x="32003" y="3810"/>
                </a:lnTo>
                <a:lnTo>
                  <a:pt x="31532" y="1270"/>
                </a:lnTo>
                <a:lnTo>
                  <a:pt x="31336" y="0"/>
                </a:lnTo>
                <a:close/>
              </a:path>
              <a:path w="207009" h="132079">
                <a:moveTo>
                  <a:pt x="184155" y="38100"/>
                </a:moveTo>
                <a:lnTo>
                  <a:pt x="176324" y="38100"/>
                </a:lnTo>
                <a:lnTo>
                  <a:pt x="177347" y="39370"/>
                </a:lnTo>
                <a:lnTo>
                  <a:pt x="179475" y="40640"/>
                </a:lnTo>
                <a:lnTo>
                  <a:pt x="180498" y="41910"/>
                </a:lnTo>
                <a:lnTo>
                  <a:pt x="189778" y="41910"/>
                </a:lnTo>
                <a:lnTo>
                  <a:pt x="186903" y="40640"/>
                </a:lnTo>
                <a:lnTo>
                  <a:pt x="184155" y="38100"/>
                </a:lnTo>
                <a:close/>
              </a:path>
              <a:path w="207009" h="132079">
                <a:moveTo>
                  <a:pt x="147667" y="29210"/>
                </a:moveTo>
                <a:lnTo>
                  <a:pt x="139456" y="29210"/>
                </a:lnTo>
                <a:lnTo>
                  <a:pt x="139329" y="30480"/>
                </a:lnTo>
                <a:lnTo>
                  <a:pt x="138628" y="34290"/>
                </a:lnTo>
                <a:lnTo>
                  <a:pt x="138352" y="35560"/>
                </a:lnTo>
                <a:lnTo>
                  <a:pt x="137995" y="39370"/>
                </a:lnTo>
                <a:lnTo>
                  <a:pt x="137915" y="40640"/>
                </a:lnTo>
                <a:lnTo>
                  <a:pt x="143814" y="40640"/>
                </a:lnTo>
                <a:lnTo>
                  <a:pt x="144757" y="35560"/>
                </a:lnTo>
                <a:lnTo>
                  <a:pt x="145194" y="33020"/>
                </a:lnTo>
                <a:lnTo>
                  <a:pt x="153129" y="33020"/>
                </a:lnTo>
                <a:lnTo>
                  <a:pt x="151634" y="31750"/>
                </a:lnTo>
                <a:lnTo>
                  <a:pt x="150104" y="31750"/>
                </a:lnTo>
                <a:lnTo>
                  <a:pt x="148610" y="30480"/>
                </a:lnTo>
                <a:lnTo>
                  <a:pt x="147782" y="30480"/>
                </a:lnTo>
                <a:lnTo>
                  <a:pt x="147667" y="29210"/>
                </a:lnTo>
                <a:close/>
              </a:path>
              <a:path w="207009" h="132079">
                <a:moveTo>
                  <a:pt x="172908" y="22860"/>
                </a:moveTo>
                <a:lnTo>
                  <a:pt x="166377" y="22860"/>
                </a:lnTo>
                <a:lnTo>
                  <a:pt x="166503" y="24130"/>
                </a:lnTo>
                <a:lnTo>
                  <a:pt x="167170" y="24130"/>
                </a:lnTo>
                <a:lnTo>
                  <a:pt x="167365" y="25400"/>
                </a:lnTo>
                <a:lnTo>
                  <a:pt x="167365" y="26670"/>
                </a:lnTo>
                <a:lnTo>
                  <a:pt x="167676" y="27940"/>
                </a:lnTo>
                <a:lnTo>
                  <a:pt x="168228" y="29210"/>
                </a:lnTo>
                <a:lnTo>
                  <a:pt x="168538" y="29210"/>
                </a:lnTo>
                <a:lnTo>
                  <a:pt x="169918" y="31750"/>
                </a:lnTo>
                <a:lnTo>
                  <a:pt x="171528" y="34290"/>
                </a:lnTo>
                <a:lnTo>
                  <a:pt x="172437" y="34290"/>
                </a:lnTo>
                <a:lnTo>
                  <a:pt x="174323" y="36830"/>
                </a:lnTo>
                <a:lnTo>
                  <a:pt x="175312" y="38100"/>
                </a:lnTo>
                <a:lnTo>
                  <a:pt x="182821" y="38100"/>
                </a:lnTo>
                <a:lnTo>
                  <a:pt x="180924" y="36830"/>
                </a:lnTo>
                <a:lnTo>
                  <a:pt x="179751" y="35560"/>
                </a:lnTo>
                <a:lnTo>
                  <a:pt x="178060" y="34290"/>
                </a:lnTo>
                <a:lnTo>
                  <a:pt x="177543" y="33020"/>
                </a:lnTo>
                <a:lnTo>
                  <a:pt x="176128" y="31750"/>
                </a:lnTo>
                <a:lnTo>
                  <a:pt x="175703" y="30480"/>
                </a:lnTo>
                <a:lnTo>
                  <a:pt x="174909" y="29210"/>
                </a:lnTo>
                <a:lnTo>
                  <a:pt x="174599" y="27940"/>
                </a:lnTo>
                <a:lnTo>
                  <a:pt x="174242" y="27940"/>
                </a:lnTo>
                <a:lnTo>
                  <a:pt x="173656" y="26670"/>
                </a:lnTo>
                <a:lnTo>
                  <a:pt x="173380" y="25400"/>
                </a:lnTo>
                <a:lnTo>
                  <a:pt x="172908" y="22860"/>
                </a:lnTo>
                <a:close/>
              </a:path>
              <a:path w="207009" h="132079">
                <a:moveTo>
                  <a:pt x="120619" y="26670"/>
                </a:moveTo>
                <a:lnTo>
                  <a:pt x="100138" y="26670"/>
                </a:lnTo>
                <a:lnTo>
                  <a:pt x="98368" y="31750"/>
                </a:lnTo>
                <a:lnTo>
                  <a:pt x="97896" y="33020"/>
                </a:lnTo>
                <a:lnTo>
                  <a:pt x="96597" y="35560"/>
                </a:lnTo>
                <a:lnTo>
                  <a:pt x="98759" y="34290"/>
                </a:lnTo>
                <a:lnTo>
                  <a:pt x="100840" y="34290"/>
                </a:lnTo>
                <a:lnTo>
                  <a:pt x="109258" y="30480"/>
                </a:lnTo>
                <a:lnTo>
                  <a:pt x="111454" y="30480"/>
                </a:lnTo>
                <a:lnTo>
                  <a:pt x="113697" y="29210"/>
                </a:lnTo>
                <a:lnTo>
                  <a:pt x="119354" y="29210"/>
                </a:lnTo>
                <a:lnTo>
                  <a:pt x="119435" y="27940"/>
                </a:lnTo>
                <a:lnTo>
                  <a:pt x="119952" y="27940"/>
                </a:lnTo>
                <a:lnTo>
                  <a:pt x="120619" y="26670"/>
                </a:lnTo>
                <a:close/>
              </a:path>
              <a:path w="207009" h="132079">
                <a:moveTo>
                  <a:pt x="147195" y="27940"/>
                </a:moveTo>
                <a:lnTo>
                  <a:pt x="139410" y="27940"/>
                </a:lnTo>
                <a:lnTo>
                  <a:pt x="139490" y="29210"/>
                </a:lnTo>
                <a:lnTo>
                  <a:pt x="147310" y="29210"/>
                </a:lnTo>
                <a:lnTo>
                  <a:pt x="147195" y="27940"/>
                </a:lnTo>
                <a:close/>
              </a:path>
              <a:path w="207009" h="132079">
                <a:moveTo>
                  <a:pt x="143573" y="25400"/>
                </a:moveTo>
                <a:lnTo>
                  <a:pt x="136891" y="25400"/>
                </a:lnTo>
                <a:lnTo>
                  <a:pt x="137443" y="26670"/>
                </a:lnTo>
                <a:lnTo>
                  <a:pt x="138432" y="26670"/>
                </a:lnTo>
                <a:lnTo>
                  <a:pt x="139214" y="27940"/>
                </a:lnTo>
                <a:lnTo>
                  <a:pt x="146252" y="27940"/>
                </a:lnTo>
                <a:lnTo>
                  <a:pt x="145390" y="26670"/>
                </a:lnTo>
                <a:lnTo>
                  <a:pt x="143573" y="25400"/>
                </a:lnTo>
                <a:close/>
              </a:path>
              <a:path w="207009" h="132079">
                <a:moveTo>
                  <a:pt x="140905" y="24130"/>
                </a:moveTo>
                <a:lnTo>
                  <a:pt x="135592" y="24130"/>
                </a:lnTo>
                <a:lnTo>
                  <a:pt x="135948" y="25400"/>
                </a:lnTo>
                <a:lnTo>
                  <a:pt x="142676" y="25400"/>
                </a:lnTo>
                <a:lnTo>
                  <a:pt x="140905" y="24130"/>
                </a:lnTo>
                <a:close/>
              </a:path>
              <a:path w="207009" h="132079">
                <a:moveTo>
                  <a:pt x="172402" y="20320"/>
                </a:moveTo>
                <a:lnTo>
                  <a:pt x="165756" y="20320"/>
                </a:lnTo>
                <a:lnTo>
                  <a:pt x="165790" y="21590"/>
                </a:lnTo>
                <a:lnTo>
                  <a:pt x="166181" y="22860"/>
                </a:lnTo>
                <a:lnTo>
                  <a:pt x="172713" y="22860"/>
                </a:lnTo>
                <a:lnTo>
                  <a:pt x="172402" y="20320"/>
                </a:lnTo>
                <a:close/>
              </a:path>
              <a:path w="207009" h="132079">
                <a:moveTo>
                  <a:pt x="172322" y="0"/>
                </a:moveTo>
                <a:lnTo>
                  <a:pt x="163398" y="0"/>
                </a:lnTo>
                <a:lnTo>
                  <a:pt x="163709" y="5080"/>
                </a:lnTo>
                <a:lnTo>
                  <a:pt x="163904" y="6350"/>
                </a:lnTo>
                <a:lnTo>
                  <a:pt x="164065" y="7620"/>
                </a:lnTo>
                <a:lnTo>
                  <a:pt x="164295" y="10160"/>
                </a:lnTo>
                <a:lnTo>
                  <a:pt x="164491" y="11430"/>
                </a:lnTo>
                <a:lnTo>
                  <a:pt x="164732" y="12700"/>
                </a:lnTo>
                <a:lnTo>
                  <a:pt x="164767" y="15240"/>
                </a:lnTo>
                <a:lnTo>
                  <a:pt x="165008" y="15240"/>
                </a:lnTo>
                <a:lnTo>
                  <a:pt x="165008" y="17780"/>
                </a:lnTo>
                <a:lnTo>
                  <a:pt x="165319" y="17780"/>
                </a:lnTo>
                <a:lnTo>
                  <a:pt x="165089" y="19050"/>
                </a:lnTo>
                <a:lnTo>
                  <a:pt x="165560" y="19050"/>
                </a:lnTo>
                <a:lnTo>
                  <a:pt x="165675" y="20320"/>
                </a:lnTo>
                <a:lnTo>
                  <a:pt x="172276" y="20320"/>
                </a:lnTo>
                <a:lnTo>
                  <a:pt x="172069" y="17780"/>
                </a:lnTo>
                <a:lnTo>
                  <a:pt x="171942" y="15240"/>
                </a:lnTo>
                <a:lnTo>
                  <a:pt x="172048" y="7620"/>
                </a:lnTo>
                <a:lnTo>
                  <a:pt x="172282" y="2540"/>
                </a:lnTo>
                <a:lnTo>
                  <a:pt x="172322" y="0"/>
                </a:lnTo>
                <a:close/>
              </a:path>
              <a:path w="207009" h="132079">
                <a:moveTo>
                  <a:pt x="121838" y="2540"/>
                </a:moveTo>
                <a:lnTo>
                  <a:pt x="121045" y="2540"/>
                </a:lnTo>
                <a:lnTo>
                  <a:pt x="121171" y="8890"/>
                </a:lnTo>
                <a:lnTo>
                  <a:pt x="120976" y="10160"/>
                </a:lnTo>
                <a:lnTo>
                  <a:pt x="120504" y="10160"/>
                </a:lnTo>
                <a:lnTo>
                  <a:pt x="120182" y="11430"/>
                </a:lnTo>
                <a:lnTo>
                  <a:pt x="118814" y="11430"/>
                </a:lnTo>
                <a:lnTo>
                  <a:pt x="117825" y="12700"/>
                </a:lnTo>
                <a:lnTo>
                  <a:pt x="115502" y="12700"/>
                </a:lnTo>
                <a:lnTo>
                  <a:pt x="112834" y="13970"/>
                </a:lnTo>
                <a:lnTo>
                  <a:pt x="107648" y="15240"/>
                </a:lnTo>
                <a:lnTo>
                  <a:pt x="104497" y="16510"/>
                </a:lnTo>
                <a:lnTo>
                  <a:pt x="103002" y="16510"/>
                </a:lnTo>
                <a:lnTo>
                  <a:pt x="101507" y="17780"/>
                </a:lnTo>
                <a:lnTo>
                  <a:pt x="91330" y="17780"/>
                </a:lnTo>
                <a:lnTo>
                  <a:pt x="87006" y="19050"/>
                </a:lnTo>
                <a:lnTo>
                  <a:pt x="136190" y="19050"/>
                </a:lnTo>
                <a:lnTo>
                  <a:pt x="133361" y="16510"/>
                </a:lnTo>
                <a:lnTo>
                  <a:pt x="131349" y="13970"/>
                </a:lnTo>
                <a:lnTo>
                  <a:pt x="129382" y="12700"/>
                </a:lnTo>
                <a:lnTo>
                  <a:pt x="121838" y="2540"/>
                </a:lnTo>
                <a:close/>
              </a:path>
              <a:path w="207009" h="132079">
                <a:moveTo>
                  <a:pt x="42180" y="13970"/>
                </a:moveTo>
                <a:lnTo>
                  <a:pt x="38650" y="13970"/>
                </a:lnTo>
                <a:lnTo>
                  <a:pt x="38178" y="15240"/>
                </a:lnTo>
                <a:lnTo>
                  <a:pt x="43043" y="15240"/>
                </a:lnTo>
                <a:lnTo>
                  <a:pt x="42180" y="1397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11910" y="267353"/>
            <a:ext cx="172720" cy="132080"/>
          </a:xfrm>
          <a:custGeom>
            <a:avLst/>
            <a:gdLst/>
            <a:ahLst/>
            <a:cxnLst/>
            <a:rect l="l" t="t" r="r" b="b"/>
            <a:pathLst>
              <a:path w="172720" h="132079">
                <a:moveTo>
                  <a:pt x="29910" y="62229"/>
                </a:moveTo>
                <a:lnTo>
                  <a:pt x="26932" y="62229"/>
                </a:lnTo>
                <a:lnTo>
                  <a:pt x="27277" y="64769"/>
                </a:lnTo>
                <a:lnTo>
                  <a:pt x="27875" y="71119"/>
                </a:lnTo>
                <a:lnTo>
                  <a:pt x="27949" y="72389"/>
                </a:lnTo>
                <a:lnTo>
                  <a:pt x="28070" y="77469"/>
                </a:lnTo>
                <a:lnTo>
                  <a:pt x="27748" y="82549"/>
                </a:lnTo>
                <a:lnTo>
                  <a:pt x="27553" y="83819"/>
                </a:lnTo>
                <a:lnTo>
                  <a:pt x="27277" y="85089"/>
                </a:lnTo>
                <a:lnTo>
                  <a:pt x="26932" y="87629"/>
                </a:lnTo>
                <a:lnTo>
                  <a:pt x="26690" y="87629"/>
                </a:lnTo>
                <a:lnTo>
                  <a:pt x="25989" y="90169"/>
                </a:lnTo>
                <a:lnTo>
                  <a:pt x="25552" y="90169"/>
                </a:lnTo>
                <a:lnTo>
                  <a:pt x="24609" y="92709"/>
                </a:lnTo>
                <a:lnTo>
                  <a:pt x="23585" y="93979"/>
                </a:lnTo>
                <a:lnTo>
                  <a:pt x="22642" y="96519"/>
                </a:lnTo>
                <a:lnTo>
                  <a:pt x="22205" y="97789"/>
                </a:lnTo>
                <a:lnTo>
                  <a:pt x="21814" y="97789"/>
                </a:lnTo>
                <a:lnTo>
                  <a:pt x="21504" y="99059"/>
                </a:lnTo>
                <a:lnTo>
                  <a:pt x="21228" y="100329"/>
                </a:lnTo>
                <a:lnTo>
                  <a:pt x="20986" y="101599"/>
                </a:lnTo>
                <a:lnTo>
                  <a:pt x="20983" y="105409"/>
                </a:lnTo>
                <a:lnTo>
                  <a:pt x="21113" y="107949"/>
                </a:lnTo>
                <a:lnTo>
                  <a:pt x="21262" y="109219"/>
                </a:lnTo>
                <a:lnTo>
                  <a:pt x="21458" y="110489"/>
                </a:lnTo>
                <a:lnTo>
                  <a:pt x="21699" y="111759"/>
                </a:lnTo>
                <a:lnTo>
                  <a:pt x="21895" y="114299"/>
                </a:lnTo>
                <a:lnTo>
                  <a:pt x="22056" y="115569"/>
                </a:lnTo>
                <a:lnTo>
                  <a:pt x="22382" y="121919"/>
                </a:lnTo>
                <a:lnTo>
                  <a:pt x="22481" y="124459"/>
                </a:lnTo>
                <a:lnTo>
                  <a:pt x="22577" y="128269"/>
                </a:lnTo>
                <a:lnTo>
                  <a:pt x="22677" y="130809"/>
                </a:lnTo>
                <a:lnTo>
                  <a:pt x="22838" y="132079"/>
                </a:lnTo>
                <a:lnTo>
                  <a:pt x="25586" y="132079"/>
                </a:lnTo>
                <a:lnTo>
                  <a:pt x="25310" y="130809"/>
                </a:lnTo>
                <a:lnTo>
                  <a:pt x="25241" y="129539"/>
                </a:lnTo>
                <a:lnTo>
                  <a:pt x="25000" y="126999"/>
                </a:lnTo>
                <a:lnTo>
                  <a:pt x="24689" y="124459"/>
                </a:lnTo>
                <a:lnTo>
                  <a:pt x="24494" y="121919"/>
                </a:lnTo>
                <a:lnTo>
                  <a:pt x="26023" y="121919"/>
                </a:lnTo>
                <a:lnTo>
                  <a:pt x="26380" y="120649"/>
                </a:lnTo>
                <a:lnTo>
                  <a:pt x="26023" y="119379"/>
                </a:lnTo>
                <a:lnTo>
                  <a:pt x="24609" y="111759"/>
                </a:lnTo>
                <a:lnTo>
                  <a:pt x="24298" y="109219"/>
                </a:lnTo>
                <a:lnTo>
                  <a:pt x="23942" y="107949"/>
                </a:lnTo>
                <a:lnTo>
                  <a:pt x="24218" y="105409"/>
                </a:lnTo>
                <a:lnTo>
                  <a:pt x="23551" y="102869"/>
                </a:lnTo>
                <a:lnTo>
                  <a:pt x="23390" y="101599"/>
                </a:lnTo>
                <a:lnTo>
                  <a:pt x="23390" y="100329"/>
                </a:lnTo>
                <a:lnTo>
                  <a:pt x="23585" y="100329"/>
                </a:lnTo>
                <a:lnTo>
                  <a:pt x="23746" y="99059"/>
                </a:lnTo>
                <a:lnTo>
                  <a:pt x="24367" y="97789"/>
                </a:lnTo>
                <a:lnTo>
                  <a:pt x="24839" y="96519"/>
                </a:lnTo>
                <a:lnTo>
                  <a:pt x="25862" y="95249"/>
                </a:lnTo>
                <a:lnTo>
                  <a:pt x="26299" y="93979"/>
                </a:lnTo>
                <a:lnTo>
                  <a:pt x="26656" y="93979"/>
                </a:lnTo>
                <a:lnTo>
                  <a:pt x="27990" y="90169"/>
                </a:lnTo>
                <a:lnTo>
                  <a:pt x="28542" y="87629"/>
                </a:lnTo>
                <a:lnTo>
                  <a:pt x="29013" y="86359"/>
                </a:lnTo>
                <a:lnTo>
                  <a:pt x="29404" y="83819"/>
                </a:lnTo>
                <a:lnTo>
                  <a:pt x="30117" y="80009"/>
                </a:lnTo>
                <a:lnTo>
                  <a:pt x="30247" y="77469"/>
                </a:lnTo>
                <a:lnTo>
                  <a:pt x="30163" y="67309"/>
                </a:lnTo>
                <a:lnTo>
                  <a:pt x="29910" y="62229"/>
                </a:lnTo>
                <a:close/>
              </a:path>
              <a:path w="172720" h="132079">
                <a:moveTo>
                  <a:pt x="159615" y="107950"/>
                </a:moveTo>
                <a:lnTo>
                  <a:pt x="143734" y="107950"/>
                </a:lnTo>
                <a:lnTo>
                  <a:pt x="145390" y="110490"/>
                </a:lnTo>
                <a:lnTo>
                  <a:pt x="147667" y="111760"/>
                </a:lnTo>
                <a:lnTo>
                  <a:pt x="148414" y="113030"/>
                </a:lnTo>
                <a:lnTo>
                  <a:pt x="149829" y="115570"/>
                </a:lnTo>
                <a:lnTo>
                  <a:pt x="150495" y="115570"/>
                </a:lnTo>
                <a:lnTo>
                  <a:pt x="151829" y="118110"/>
                </a:lnTo>
                <a:lnTo>
                  <a:pt x="157303" y="129540"/>
                </a:lnTo>
                <a:lnTo>
                  <a:pt x="157775" y="130810"/>
                </a:lnTo>
                <a:lnTo>
                  <a:pt x="157775" y="132080"/>
                </a:lnTo>
                <a:lnTo>
                  <a:pt x="166652" y="132080"/>
                </a:lnTo>
                <a:lnTo>
                  <a:pt x="166423" y="129540"/>
                </a:lnTo>
                <a:lnTo>
                  <a:pt x="166101" y="128270"/>
                </a:lnTo>
                <a:lnTo>
                  <a:pt x="165629" y="127000"/>
                </a:lnTo>
                <a:lnTo>
                  <a:pt x="168423" y="127000"/>
                </a:lnTo>
                <a:lnTo>
                  <a:pt x="170194" y="125730"/>
                </a:lnTo>
                <a:lnTo>
                  <a:pt x="172667" y="125730"/>
                </a:lnTo>
                <a:lnTo>
                  <a:pt x="171057" y="121920"/>
                </a:lnTo>
                <a:lnTo>
                  <a:pt x="169355" y="119380"/>
                </a:lnTo>
                <a:lnTo>
                  <a:pt x="161696" y="119380"/>
                </a:lnTo>
                <a:lnTo>
                  <a:pt x="161466" y="118110"/>
                </a:lnTo>
                <a:lnTo>
                  <a:pt x="160362" y="118110"/>
                </a:lnTo>
                <a:lnTo>
                  <a:pt x="159891" y="116840"/>
                </a:lnTo>
                <a:lnTo>
                  <a:pt x="159028" y="115570"/>
                </a:lnTo>
                <a:lnTo>
                  <a:pt x="158120" y="114300"/>
                </a:lnTo>
                <a:lnTo>
                  <a:pt x="156751" y="111760"/>
                </a:lnTo>
                <a:lnTo>
                  <a:pt x="156038" y="111760"/>
                </a:lnTo>
                <a:lnTo>
                  <a:pt x="155567" y="110490"/>
                </a:lnTo>
                <a:lnTo>
                  <a:pt x="163318" y="110490"/>
                </a:lnTo>
                <a:lnTo>
                  <a:pt x="162053" y="109220"/>
                </a:lnTo>
                <a:lnTo>
                  <a:pt x="160638" y="109220"/>
                </a:lnTo>
                <a:lnTo>
                  <a:pt x="159615" y="107950"/>
                </a:lnTo>
                <a:close/>
              </a:path>
              <a:path w="172720" h="132079">
                <a:moveTo>
                  <a:pt x="165089" y="111760"/>
                </a:moveTo>
                <a:lnTo>
                  <a:pt x="159063" y="111760"/>
                </a:lnTo>
                <a:lnTo>
                  <a:pt x="159534" y="113030"/>
                </a:lnTo>
                <a:lnTo>
                  <a:pt x="160408" y="113030"/>
                </a:lnTo>
                <a:lnTo>
                  <a:pt x="160799" y="114300"/>
                </a:lnTo>
                <a:lnTo>
                  <a:pt x="161190" y="114300"/>
                </a:lnTo>
                <a:lnTo>
                  <a:pt x="161547" y="115570"/>
                </a:lnTo>
                <a:lnTo>
                  <a:pt x="162248" y="115570"/>
                </a:lnTo>
                <a:lnTo>
                  <a:pt x="162915" y="118110"/>
                </a:lnTo>
                <a:lnTo>
                  <a:pt x="162605" y="118110"/>
                </a:lnTo>
                <a:lnTo>
                  <a:pt x="162133" y="119380"/>
                </a:lnTo>
                <a:lnTo>
                  <a:pt x="169355" y="119380"/>
                </a:lnTo>
                <a:lnTo>
                  <a:pt x="168504" y="118110"/>
                </a:lnTo>
                <a:lnTo>
                  <a:pt x="167561" y="115570"/>
                </a:lnTo>
                <a:lnTo>
                  <a:pt x="166618" y="114300"/>
                </a:lnTo>
                <a:lnTo>
                  <a:pt x="165629" y="113030"/>
                </a:lnTo>
                <a:lnTo>
                  <a:pt x="165089" y="111760"/>
                </a:lnTo>
                <a:close/>
              </a:path>
              <a:path w="172720" h="132079">
                <a:moveTo>
                  <a:pt x="163318" y="110490"/>
                </a:moveTo>
                <a:lnTo>
                  <a:pt x="156751" y="110490"/>
                </a:lnTo>
                <a:lnTo>
                  <a:pt x="157372" y="111760"/>
                </a:lnTo>
                <a:lnTo>
                  <a:pt x="164065" y="111760"/>
                </a:lnTo>
                <a:lnTo>
                  <a:pt x="163318" y="110490"/>
                </a:lnTo>
                <a:close/>
              </a:path>
              <a:path w="172720" h="132079">
                <a:moveTo>
                  <a:pt x="137719" y="97790"/>
                </a:moveTo>
                <a:lnTo>
                  <a:pt x="128991" y="97790"/>
                </a:lnTo>
                <a:lnTo>
                  <a:pt x="130843" y="99060"/>
                </a:lnTo>
                <a:lnTo>
                  <a:pt x="131705" y="100330"/>
                </a:lnTo>
                <a:lnTo>
                  <a:pt x="142906" y="107950"/>
                </a:lnTo>
                <a:lnTo>
                  <a:pt x="151760" y="107950"/>
                </a:lnTo>
                <a:lnTo>
                  <a:pt x="151358" y="106680"/>
                </a:lnTo>
                <a:lnTo>
                  <a:pt x="150610" y="106680"/>
                </a:lnTo>
                <a:lnTo>
                  <a:pt x="148368" y="104140"/>
                </a:lnTo>
                <a:lnTo>
                  <a:pt x="147632" y="104140"/>
                </a:lnTo>
                <a:lnTo>
                  <a:pt x="146885" y="102870"/>
                </a:lnTo>
                <a:lnTo>
                  <a:pt x="144757" y="101600"/>
                </a:lnTo>
                <a:lnTo>
                  <a:pt x="143619" y="101600"/>
                </a:lnTo>
                <a:lnTo>
                  <a:pt x="142480" y="100330"/>
                </a:lnTo>
                <a:lnTo>
                  <a:pt x="138938" y="99060"/>
                </a:lnTo>
                <a:lnTo>
                  <a:pt x="137719" y="97790"/>
                </a:lnTo>
                <a:close/>
              </a:path>
              <a:path w="172720" h="132079">
                <a:moveTo>
                  <a:pt x="100288" y="100330"/>
                </a:moveTo>
                <a:lnTo>
                  <a:pt x="90502" y="100330"/>
                </a:lnTo>
                <a:lnTo>
                  <a:pt x="93055" y="101600"/>
                </a:lnTo>
                <a:lnTo>
                  <a:pt x="98874" y="101600"/>
                </a:lnTo>
                <a:lnTo>
                  <a:pt x="100288" y="100330"/>
                </a:lnTo>
                <a:close/>
              </a:path>
              <a:path w="172720" h="132079">
                <a:moveTo>
                  <a:pt x="88179" y="97790"/>
                </a:moveTo>
                <a:lnTo>
                  <a:pt x="79451" y="97790"/>
                </a:lnTo>
                <a:lnTo>
                  <a:pt x="83429" y="99060"/>
                </a:lnTo>
                <a:lnTo>
                  <a:pt x="85430" y="100330"/>
                </a:lnTo>
                <a:lnTo>
                  <a:pt x="106969" y="100330"/>
                </a:lnTo>
                <a:lnTo>
                  <a:pt x="110868" y="99060"/>
                </a:lnTo>
                <a:lnTo>
                  <a:pt x="89720" y="99060"/>
                </a:lnTo>
                <a:lnTo>
                  <a:pt x="88179" y="97790"/>
                </a:lnTo>
                <a:close/>
              </a:path>
              <a:path w="172720" h="132079">
                <a:moveTo>
                  <a:pt x="114755" y="97790"/>
                </a:moveTo>
                <a:lnTo>
                  <a:pt x="107291" y="97790"/>
                </a:lnTo>
                <a:lnTo>
                  <a:pt x="103554" y="99060"/>
                </a:lnTo>
                <a:lnTo>
                  <a:pt x="113501" y="99060"/>
                </a:lnTo>
                <a:lnTo>
                  <a:pt x="114755" y="97790"/>
                </a:lnTo>
                <a:close/>
              </a:path>
              <a:path w="172720" h="132079">
                <a:moveTo>
                  <a:pt x="79221" y="95250"/>
                </a:moveTo>
                <a:lnTo>
                  <a:pt x="67537" y="95250"/>
                </a:lnTo>
                <a:lnTo>
                  <a:pt x="69584" y="96520"/>
                </a:lnTo>
                <a:lnTo>
                  <a:pt x="71550" y="96520"/>
                </a:lnTo>
                <a:lnTo>
                  <a:pt x="75518" y="97790"/>
                </a:lnTo>
                <a:lnTo>
                  <a:pt x="85120" y="97790"/>
                </a:lnTo>
                <a:lnTo>
                  <a:pt x="82130" y="96520"/>
                </a:lnTo>
                <a:lnTo>
                  <a:pt x="79221" y="95250"/>
                </a:lnTo>
                <a:close/>
              </a:path>
              <a:path w="172720" h="132079">
                <a:moveTo>
                  <a:pt x="118963" y="96520"/>
                </a:moveTo>
                <a:lnTo>
                  <a:pt x="110983" y="96520"/>
                </a:lnTo>
                <a:lnTo>
                  <a:pt x="109131" y="97790"/>
                </a:lnTo>
                <a:lnTo>
                  <a:pt x="118377" y="97790"/>
                </a:lnTo>
                <a:lnTo>
                  <a:pt x="118963" y="96520"/>
                </a:lnTo>
                <a:close/>
              </a:path>
              <a:path w="172720" h="132079">
                <a:moveTo>
                  <a:pt x="133867" y="96520"/>
                </a:moveTo>
                <a:lnTo>
                  <a:pt x="126047" y="96520"/>
                </a:lnTo>
                <a:lnTo>
                  <a:pt x="127059" y="97790"/>
                </a:lnTo>
                <a:lnTo>
                  <a:pt x="135166" y="97790"/>
                </a:lnTo>
                <a:lnTo>
                  <a:pt x="133867" y="96520"/>
                </a:lnTo>
                <a:close/>
              </a:path>
              <a:path w="172720" h="132079">
                <a:moveTo>
                  <a:pt x="128485" y="95250"/>
                </a:moveTo>
                <a:lnTo>
                  <a:pt x="116411" y="95250"/>
                </a:lnTo>
                <a:lnTo>
                  <a:pt x="114605" y="96520"/>
                </a:lnTo>
                <a:lnTo>
                  <a:pt x="131234" y="96520"/>
                </a:lnTo>
                <a:lnTo>
                  <a:pt x="128485" y="95250"/>
                </a:lnTo>
                <a:close/>
              </a:path>
              <a:path w="172720" h="132079">
                <a:moveTo>
                  <a:pt x="76392" y="93980"/>
                </a:moveTo>
                <a:lnTo>
                  <a:pt x="58579" y="93980"/>
                </a:lnTo>
                <a:lnTo>
                  <a:pt x="58889" y="95250"/>
                </a:lnTo>
                <a:lnTo>
                  <a:pt x="77806" y="95250"/>
                </a:lnTo>
                <a:lnTo>
                  <a:pt x="76392" y="93980"/>
                </a:lnTo>
                <a:close/>
              </a:path>
              <a:path w="172720" h="132079">
                <a:moveTo>
                  <a:pt x="50828" y="33020"/>
                </a:moveTo>
                <a:lnTo>
                  <a:pt x="44423" y="33020"/>
                </a:lnTo>
                <a:lnTo>
                  <a:pt x="45055" y="34290"/>
                </a:lnTo>
                <a:lnTo>
                  <a:pt x="45722" y="35560"/>
                </a:lnTo>
                <a:lnTo>
                  <a:pt x="46355" y="35560"/>
                </a:lnTo>
                <a:lnTo>
                  <a:pt x="48114" y="39370"/>
                </a:lnTo>
                <a:lnTo>
                  <a:pt x="53392" y="58420"/>
                </a:lnTo>
                <a:lnTo>
                  <a:pt x="53898" y="63500"/>
                </a:lnTo>
                <a:lnTo>
                  <a:pt x="54094" y="67310"/>
                </a:lnTo>
                <a:lnTo>
                  <a:pt x="54565" y="72390"/>
                </a:lnTo>
                <a:lnTo>
                  <a:pt x="54841" y="76200"/>
                </a:lnTo>
                <a:lnTo>
                  <a:pt x="55428" y="80010"/>
                </a:lnTo>
                <a:lnTo>
                  <a:pt x="55669" y="81280"/>
                </a:lnTo>
                <a:lnTo>
                  <a:pt x="55945" y="82550"/>
                </a:lnTo>
                <a:lnTo>
                  <a:pt x="56256" y="83820"/>
                </a:lnTo>
                <a:lnTo>
                  <a:pt x="56842" y="87630"/>
                </a:lnTo>
                <a:lnTo>
                  <a:pt x="57084" y="88900"/>
                </a:lnTo>
                <a:lnTo>
                  <a:pt x="57360" y="90170"/>
                </a:lnTo>
                <a:lnTo>
                  <a:pt x="57831" y="91440"/>
                </a:lnTo>
                <a:lnTo>
                  <a:pt x="58303" y="93980"/>
                </a:lnTo>
                <a:lnTo>
                  <a:pt x="72574" y="93980"/>
                </a:lnTo>
                <a:lnTo>
                  <a:pt x="70055" y="92710"/>
                </a:lnTo>
                <a:lnTo>
                  <a:pt x="65226" y="92710"/>
                </a:lnTo>
                <a:lnTo>
                  <a:pt x="64789" y="91440"/>
                </a:lnTo>
                <a:lnTo>
                  <a:pt x="64007" y="91440"/>
                </a:lnTo>
                <a:lnTo>
                  <a:pt x="63650" y="90170"/>
                </a:lnTo>
                <a:lnTo>
                  <a:pt x="62512" y="86360"/>
                </a:lnTo>
                <a:lnTo>
                  <a:pt x="61799" y="82550"/>
                </a:lnTo>
                <a:lnTo>
                  <a:pt x="61488" y="81280"/>
                </a:lnTo>
                <a:lnTo>
                  <a:pt x="60902" y="77470"/>
                </a:lnTo>
                <a:lnTo>
                  <a:pt x="60384" y="73660"/>
                </a:lnTo>
                <a:lnTo>
                  <a:pt x="59993" y="71120"/>
                </a:lnTo>
                <a:lnTo>
                  <a:pt x="58889" y="58420"/>
                </a:lnTo>
                <a:lnTo>
                  <a:pt x="58303" y="53340"/>
                </a:lnTo>
                <a:lnTo>
                  <a:pt x="57751" y="49530"/>
                </a:lnTo>
                <a:lnTo>
                  <a:pt x="57440" y="48260"/>
                </a:lnTo>
                <a:lnTo>
                  <a:pt x="57084" y="45720"/>
                </a:lnTo>
                <a:lnTo>
                  <a:pt x="51426" y="34290"/>
                </a:lnTo>
                <a:lnTo>
                  <a:pt x="50828" y="33020"/>
                </a:lnTo>
                <a:close/>
              </a:path>
              <a:path w="172720" h="132079">
                <a:moveTo>
                  <a:pt x="8728" y="63499"/>
                </a:moveTo>
                <a:lnTo>
                  <a:pt x="7348" y="63499"/>
                </a:lnTo>
                <a:lnTo>
                  <a:pt x="8015" y="66039"/>
                </a:lnTo>
                <a:lnTo>
                  <a:pt x="8923" y="66039"/>
                </a:lnTo>
                <a:lnTo>
                  <a:pt x="9544" y="67309"/>
                </a:lnTo>
                <a:lnTo>
                  <a:pt x="15685" y="67309"/>
                </a:lnTo>
                <a:lnTo>
                  <a:pt x="17099" y="66039"/>
                </a:lnTo>
                <a:lnTo>
                  <a:pt x="18951" y="64769"/>
                </a:lnTo>
                <a:lnTo>
                  <a:pt x="9038" y="64769"/>
                </a:lnTo>
                <a:lnTo>
                  <a:pt x="8728" y="63499"/>
                </a:lnTo>
                <a:close/>
              </a:path>
              <a:path w="172720" h="132079">
                <a:moveTo>
                  <a:pt x="19894" y="55879"/>
                </a:moveTo>
                <a:lnTo>
                  <a:pt x="15881" y="55879"/>
                </a:lnTo>
                <a:lnTo>
                  <a:pt x="15214" y="57149"/>
                </a:lnTo>
                <a:lnTo>
                  <a:pt x="14547" y="57149"/>
                </a:lnTo>
                <a:lnTo>
                  <a:pt x="12615" y="58419"/>
                </a:lnTo>
                <a:lnTo>
                  <a:pt x="15524" y="58419"/>
                </a:lnTo>
                <a:lnTo>
                  <a:pt x="15685" y="59689"/>
                </a:lnTo>
                <a:lnTo>
                  <a:pt x="15685" y="60959"/>
                </a:lnTo>
                <a:lnTo>
                  <a:pt x="15444" y="60959"/>
                </a:lnTo>
                <a:lnTo>
                  <a:pt x="15168" y="62229"/>
                </a:lnTo>
                <a:lnTo>
                  <a:pt x="14466" y="62229"/>
                </a:lnTo>
                <a:lnTo>
                  <a:pt x="13638" y="63499"/>
                </a:lnTo>
                <a:lnTo>
                  <a:pt x="13132" y="63499"/>
                </a:lnTo>
                <a:lnTo>
                  <a:pt x="12339" y="64769"/>
                </a:lnTo>
                <a:lnTo>
                  <a:pt x="13523" y="64769"/>
                </a:lnTo>
                <a:lnTo>
                  <a:pt x="14627" y="63499"/>
                </a:lnTo>
                <a:lnTo>
                  <a:pt x="15639" y="62229"/>
                </a:lnTo>
                <a:lnTo>
                  <a:pt x="16111" y="60959"/>
                </a:lnTo>
                <a:lnTo>
                  <a:pt x="17456" y="59689"/>
                </a:lnTo>
                <a:lnTo>
                  <a:pt x="19066" y="57149"/>
                </a:lnTo>
                <a:lnTo>
                  <a:pt x="19894" y="55879"/>
                </a:lnTo>
                <a:close/>
              </a:path>
              <a:path w="172720" h="132079">
                <a:moveTo>
                  <a:pt x="20365" y="63499"/>
                </a:moveTo>
                <a:lnTo>
                  <a:pt x="16433" y="63499"/>
                </a:lnTo>
                <a:lnTo>
                  <a:pt x="15409" y="64769"/>
                </a:lnTo>
                <a:lnTo>
                  <a:pt x="18951" y="64769"/>
                </a:lnTo>
                <a:lnTo>
                  <a:pt x="20365" y="63499"/>
                </a:lnTo>
                <a:close/>
              </a:path>
              <a:path w="172720" h="132079">
                <a:moveTo>
                  <a:pt x="8015" y="60959"/>
                </a:moveTo>
                <a:lnTo>
                  <a:pt x="3495" y="60959"/>
                </a:lnTo>
                <a:lnTo>
                  <a:pt x="4829" y="62229"/>
                </a:lnTo>
                <a:lnTo>
                  <a:pt x="6324" y="62229"/>
                </a:lnTo>
                <a:lnTo>
                  <a:pt x="6566" y="63499"/>
                </a:lnTo>
                <a:lnTo>
                  <a:pt x="8291" y="63499"/>
                </a:lnTo>
                <a:lnTo>
                  <a:pt x="8130" y="62229"/>
                </a:lnTo>
                <a:lnTo>
                  <a:pt x="8015" y="60959"/>
                </a:lnTo>
                <a:close/>
              </a:path>
              <a:path w="172720" h="132079">
                <a:moveTo>
                  <a:pt x="32785" y="60959"/>
                </a:moveTo>
                <a:lnTo>
                  <a:pt x="19227" y="60959"/>
                </a:lnTo>
                <a:lnTo>
                  <a:pt x="17019" y="63499"/>
                </a:lnTo>
                <a:lnTo>
                  <a:pt x="22447" y="63499"/>
                </a:lnTo>
                <a:lnTo>
                  <a:pt x="23033" y="62229"/>
                </a:lnTo>
                <a:lnTo>
                  <a:pt x="31405" y="62229"/>
                </a:lnTo>
                <a:lnTo>
                  <a:pt x="32785" y="60959"/>
                </a:lnTo>
                <a:close/>
              </a:path>
              <a:path w="172720" h="132079">
                <a:moveTo>
                  <a:pt x="10476" y="59689"/>
                </a:moveTo>
                <a:lnTo>
                  <a:pt x="471" y="59689"/>
                </a:lnTo>
                <a:lnTo>
                  <a:pt x="747" y="60959"/>
                </a:lnTo>
                <a:lnTo>
                  <a:pt x="8256" y="60959"/>
                </a:lnTo>
                <a:lnTo>
                  <a:pt x="10476" y="59689"/>
                </a:lnTo>
                <a:close/>
              </a:path>
              <a:path w="172720" h="132079">
                <a:moveTo>
                  <a:pt x="36361" y="59690"/>
                </a:moveTo>
                <a:lnTo>
                  <a:pt x="20400" y="59689"/>
                </a:lnTo>
                <a:lnTo>
                  <a:pt x="20089" y="60959"/>
                </a:lnTo>
                <a:lnTo>
                  <a:pt x="35027" y="60960"/>
                </a:lnTo>
                <a:lnTo>
                  <a:pt x="36361" y="59690"/>
                </a:lnTo>
                <a:close/>
              </a:path>
              <a:path w="172720" h="132079">
                <a:moveTo>
                  <a:pt x="3806" y="55879"/>
                </a:moveTo>
                <a:lnTo>
                  <a:pt x="114" y="55879"/>
                </a:lnTo>
                <a:lnTo>
                  <a:pt x="195" y="57149"/>
                </a:lnTo>
                <a:lnTo>
                  <a:pt x="344" y="57149"/>
                </a:lnTo>
                <a:lnTo>
                  <a:pt x="0" y="58419"/>
                </a:lnTo>
                <a:lnTo>
                  <a:pt x="0" y="59689"/>
                </a:lnTo>
                <a:lnTo>
                  <a:pt x="2909" y="59689"/>
                </a:lnTo>
                <a:lnTo>
                  <a:pt x="2748" y="58419"/>
                </a:lnTo>
                <a:lnTo>
                  <a:pt x="2989" y="57149"/>
                </a:lnTo>
                <a:lnTo>
                  <a:pt x="3806" y="55879"/>
                </a:lnTo>
                <a:close/>
              </a:path>
              <a:path w="172720" h="132079">
                <a:moveTo>
                  <a:pt x="10611" y="59612"/>
                </a:moveTo>
                <a:lnTo>
                  <a:pt x="10476" y="59689"/>
                </a:lnTo>
                <a:lnTo>
                  <a:pt x="10611" y="59612"/>
                </a:lnTo>
                <a:close/>
              </a:path>
              <a:path w="172720" h="132079">
                <a:moveTo>
                  <a:pt x="38604" y="57150"/>
                </a:moveTo>
                <a:lnTo>
                  <a:pt x="28818" y="57149"/>
                </a:lnTo>
                <a:lnTo>
                  <a:pt x="25943" y="58419"/>
                </a:lnTo>
                <a:lnTo>
                  <a:pt x="23114" y="58419"/>
                </a:lnTo>
                <a:lnTo>
                  <a:pt x="22205" y="59689"/>
                </a:lnTo>
                <a:lnTo>
                  <a:pt x="37109" y="59690"/>
                </a:lnTo>
                <a:lnTo>
                  <a:pt x="38098" y="58420"/>
                </a:lnTo>
                <a:lnTo>
                  <a:pt x="38604" y="57150"/>
                </a:lnTo>
                <a:close/>
              </a:path>
              <a:path w="172720" h="132079">
                <a:moveTo>
                  <a:pt x="12695" y="58419"/>
                </a:moveTo>
                <a:lnTo>
                  <a:pt x="11281" y="58419"/>
                </a:lnTo>
                <a:lnTo>
                  <a:pt x="10611" y="59612"/>
                </a:lnTo>
                <a:lnTo>
                  <a:pt x="12695" y="58419"/>
                </a:lnTo>
                <a:close/>
              </a:path>
              <a:path w="172720" h="132079">
                <a:moveTo>
                  <a:pt x="41042" y="49530"/>
                </a:moveTo>
                <a:lnTo>
                  <a:pt x="40329" y="50800"/>
                </a:lnTo>
                <a:lnTo>
                  <a:pt x="38293" y="50800"/>
                </a:lnTo>
                <a:lnTo>
                  <a:pt x="37661" y="52070"/>
                </a:lnTo>
                <a:lnTo>
                  <a:pt x="37385" y="52070"/>
                </a:lnTo>
                <a:lnTo>
                  <a:pt x="36913" y="53340"/>
                </a:lnTo>
                <a:lnTo>
                  <a:pt x="36166" y="53340"/>
                </a:lnTo>
                <a:lnTo>
                  <a:pt x="35499" y="54610"/>
                </a:lnTo>
                <a:lnTo>
                  <a:pt x="35062" y="54610"/>
                </a:lnTo>
                <a:lnTo>
                  <a:pt x="34245" y="55880"/>
                </a:lnTo>
                <a:lnTo>
                  <a:pt x="32509" y="55880"/>
                </a:lnTo>
                <a:lnTo>
                  <a:pt x="31601" y="57149"/>
                </a:lnTo>
                <a:lnTo>
                  <a:pt x="39075" y="57150"/>
                </a:lnTo>
                <a:lnTo>
                  <a:pt x="39466" y="55880"/>
                </a:lnTo>
                <a:lnTo>
                  <a:pt x="39823" y="54610"/>
                </a:lnTo>
                <a:lnTo>
                  <a:pt x="40766" y="50800"/>
                </a:lnTo>
                <a:lnTo>
                  <a:pt x="41042" y="49530"/>
                </a:lnTo>
                <a:close/>
              </a:path>
              <a:path w="172720" h="132079">
                <a:moveTo>
                  <a:pt x="8762" y="50799"/>
                </a:moveTo>
                <a:lnTo>
                  <a:pt x="747" y="50799"/>
                </a:lnTo>
                <a:lnTo>
                  <a:pt x="505" y="52069"/>
                </a:lnTo>
                <a:lnTo>
                  <a:pt x="344" y="52069"/>
                </a:lnTo>
                <a:lnTo>
                  <a:pt x="229" y="54609"/>
                </a:lnTo>
                <a:lnTo>
                  <a:pt x="310" y="55879"/>
                </a:lnTo>
                <a:lnTo>
                  <a:pt x="4358" y="55879"/>
                </a:lnTo>
                <a:lnTo>
                  <a:pt x="5496" y="54609"/>
                </a:lnTo>
                <a:lnTo>
                  <a:pt x="7739" y="53339"/>
                </a:lnTo>
                <a:lnTo>
                  <a:pt x="8486" y="53339"/>
                </a:lnTo>
                <a:lnTo>
                  <a:pt x="8682" y="52069"/>
                </a:lnTo>
                <a:lnTo>
                  <a:pt x="8762" y="50799"/>
                </a:lnTo>
                <a:close/>
              </a:path>
              <a:path w="172720" h="132079">
                <a:moveTo>
                  <a:pt x="17732" y="27939"/>
                </a:moveTo>
                <a:lnTo>
                  <a:pt x="16076" y="27939"/>
                </a:lnTo>
                <a:lnTo>
                  <a:pt x="15329" y="29209"/>
                </a:lnTo>
                <a:lnTo>
                  <a:pt x="14777" y="30479"/>
                </a:lnTo>
                <a:lnTo>
                  <a:pt x="13328" y="34289"/>
                </a:lnTo>
                <a:lnTo>
                  <a:pt x="13006" y="35559"/>
                </a:lnTo>
                <a:lnTo>
                  <a:pt x="9073" y="35559"/>
                </a:lnTo>
                <a:lnTo>
                  <a:pt x="9073" y="36829"/>
                </a:lnTo>
                <a:lnTo>
                  <a:pt x="11982" y="36829"/>
                </a:lnTo>
                <a:lnTo>
                  <a:pt x="11557" y="38099"/>
                </a:lnTo>
                <a:lnTo>
                  <a:pt x="11085" y="39369"/>
                </a:lnTo>
                <a:lnTo>
                  <a:pt x="10499" y="40639"/>
                </a:lnTo>
                <a:lnTo>
                  <a:pt x="9234" y="41909"/>
                </a:lnTo>
                <a:lnTo>
                  <a:pt x="8532" y="41909"/>
                </a:lnTo>
                <a:lnTo>
                  <a:pt x="7072" y="44449"/>
                </a:lnTo>
                <a:lnTo>
                  <a:pt x="4047" y="46989"/>
                </a:lnTo>
                <a:lnTo>
                  <a:pt x="3334" y="48259"/>
                </a:lnTo>
                <a:lnTo>
                  <a:pt x="2000" y="49529"/>
                </a:lnTo>
                <a:lnTo>
                  <a:pt x="1414" y="49529"/>
                </a:lnTo>
                <a:lnTo>
                  <a:pt x="1057" y="50799"/>
                </a:lnTo>
                <a:lnTo>
                  <a:pt x="2782" y="50799"/>
                </a:lnTo>
                <a:lnTo>
                  <a:pt x="4001" y="49529"/>
                </a:lnTo>
                <a:lnTo>
                  <a:pt x="5381" y="48259"/>
                </a:lnTo>
                <a:lnTo>
                  <a:pt x="8256" y="44449"/>
                </a:lnTo>
                <a:lnTo>
                  <a:pt x="10970" y="41909"/>
                </a:lnTo>
                <a:lnTo>
                  <a:pt x="11557" y="40639"/>
                </a:lnTo>
                <a:lnTo>
                  <a:pt x="12971" y="39369"/>
                </a:lnTo>
                <a:lnTo>
                  <a:pt x="14351" y="36829"/>
                </a:lnTo>
                <a:lnTo>
                  <a:pt x="15168" y="34289"/>
                </a:lnTo>
                <a:lnTo>
                  <a:pt x="15685" y="33019"/>
                </a:lnTo>
                <a:lnTo>
                  <a:pt x="16387" y="30479"/>
                </a:lnTo>
                <a:lnTo>
                  <a:pt x="16743" y="30479"/>
                </a:lnTo>
                <a:lnTo>
                  <a:pt x="16938" y="29209"/>
                </a:lnTo>
                <a:lnTo>
                  <a:pt x="17732" y="27939"/>
                </a:lnTo>
                <a:close/>
              </a:path>
              <a:path w="172720" h="132079">
                <a:moveTo>
                  <a:pt x="64754" y="24130"/>
                </a:moveTo>
                <a:lnTo>
                  <a:pt x="60223" y="24130"/>
                </a:lnTo>
                <a:lnTo>
                  <a:pt x="59211" y="25400"/>
                </a:lnTo>
                <a:lnTo>
                  <a:pt x="58107" y="25400"/>
                </a:lnTo>
                <a:lnTo>
                  <a:pt x="50552" y="29210"/>
                </a:lnTo>
                <a:lnTo>
                  <a:pt x="48747" y="29210"/>
                </a:lnTo>
                <a:lnTo>
                  <a:pt x="47884" y="30480"/>
                </a:lnTo>
                <a:lnTo>
                  <a:pt x="47022" y="30480"/>
                </a:lnTo>
                <a:lnTo>
                  <a:pt x="45331" y="31750"/>
                </a:lnTo>
                <a:lnTo>
                  <a:pt x="43756" y="33020"/>
                </a:lnTo>
                <a:lnTo>
                  <a:pt x="51656" y="33020"/>
                </a:lnTo>
                <a:lnTo>
                  <a:pt x="53542" y="31750"/>
                </a:lnTo>
                <a:lnTo>
                  <a:pt x="56612" y="29210"/>
                </a:lnTo>
                <a:lnTo>
                  <a:pt x="59752" y="27940"/>
                </a:lnTo>
                <a:lnTo>
                  <a:pt x="61718" y="26670"/>
                </a:lnTo>
                <a:lnTo>
                  <a:pt x="62661" y="26670"/>
                </a:lnTo>
                <a:lnTo>
                  <a:pt x="63535" y="25400"/>
                </a:lnTo>
                <a:lnTo>
                  <a:pt x="64754" y="24130"/>
                </a:lnTo>
                <a:close/>
              </a:path>
              <a:path w="172720" h="132079">
                <a:moveTo>
                  <a:pt x="44618" y="26670"/>
                </a:moveTo>
                <a:lnTo>
                  <a:pt x="40570" y="26670"/>
                </a:lnTo>
                <a:lnTo>
                  <a:pt x="41042" y="27940"/>
                </a:lnTo>
                <a:lnTo>
                  <a:pt x="41789" y="27940"/>
                </a:lnTo>
                <a:lnTo>
                  <a:pt x="42422" y="29210"/>
                </a:lnTo>
                <a:lnTo>
                  <a:pt x="44618" y="26670"/>
                </a:lnTo>
                <a:close/>
              </a:path>
              <a:path w="172720" h="132079">
                <a:moveTo>
                  <a:pt x="19848" y="26669"/>
                </a:moveTo>
                <a:lnTo>
                  <a:pt x="17134" y="26669"/>
                </a:lnTo>
                <a:lnTo>
                  <a:pt x="16858" y="27939"/>
                </a:lnTo>
                <a:lnTo>
                  <a:pt x="18433" y="27939"/>
                </a:lnTo>
                <a:lnTo>
                  <a:pt x="19848" y="26669"/>
                </a:lnTo>
                <a:close/>
              </a:path>
              <a:path w="172720" h="132079">
                <a:moveTo>
                  <a:pt x="15524" y="0"/>
                </a:moveTo>
                <a:lnTo>
                  <a:pt x="14857" y="1269"/>
                </a:lnTo>
                <a:lnTo>
                  <a:pt x="13799" y="5079"/>
                </a:lnTo>
                <a:lnTo>
                  <a:pt x="13247" y="6349"/>
                </a:lnTo>
                <a:lnTo>
                  <a:pt x="13092" y="7619"/>
                </a:lnTo>
                <a:lnTo>
                  <a:pt x="13006" y="12699"/>
                </a:lnTo>
                <a:lnTo>
                  <a:pt x="13282" y="15239"/>
                </a:lnTo>
                <a:lnTo>
                  <a:pt x="13914" y="16509"/>
                </a:lnTo>
                <a:lnTo>
                  <a:pt x="14305" y="17779"/>
                </a:lnTo>
                <a:lnTo>
                  <a:pt x="14742" y="19049"/>
                </a:lnTo>
                <a:lnTo>
                  <a:pt x="15214" y="20319"/>
                </a:lnTo>
                <a:lnTo>
                  <a:pt x="17260" y="24129"/>
                </a:lnTo>
                <a:lnTo>
                  <a:pt x="18238" y="26669"/>
                </a:lnTo>
                <a:lnTo>
                  <a:pt x="20446" y="26669"/>
                </a:lnTo>
                <a:lnTo>
                  <a:pt x="21780" y="25399"/>
                </a:lnTo>
                <a:lnTo>
                  <a:pt x="22090" y="25399"/>
                </a:lnTo>
                <a:lnTo>
                  <a:pt x="22723" y="24130"/>
                </a:lnTo>
                <a:lnTo>
                  <a:pt x="19652" y="24129"/>
                </a:lnTo>
                <a:lnTo>
                  <a:pt x="19020" y="22859"/>
                </a:lnTo>
                <a:lnTo>
                  <a:pt x="18399" y="22859"/>
                </a:lnTo>
                <a:lnTo>
                  <a:pt x="18077" y="21589"/>
                </a:lnTo>
                <a:lnTo>
                  <a:pt x="16858" y="19049"/>
                </a:lnTo>
                <a:lnTo>
                  <a:pt x="16042" y="17779"/>
                </a:lnTo>
                <a:lnTo>
                  <a:pt x="15570" y="15239"/>
                </a:lnTo>
                <a:lnTo>
                  <a:pt x="15168" y="13969"/>
                </a:lnTo>
                <a:lnTo>
                  <a:pt x="14892" y="12699"/>
                </a:lnTo>
                <a:lnTo>
                  <a:pt x="14662" y="11429"/>
                </a:lnTo>
                <a:lnTo>
                  <a:pt x="14581" y="8889"/>
                </a:lnTo>
                <a:lnTo>
                  <a:pt x="14742" y="7619"/>
                </a:lnTo>
                <a:lnTo>
                  <a:pt x="14972" y="6349"/>
                </a:lnTo>
                <a:lnTo>
                  <a:pt x="15214" y="6349"/>
                </a:lnTo>
                <a:lnTo>
                  <a:pt x="15409" y="5079"/>
                </a:lnTo>
                <a:lnTo>
                  <a:pt x="15915" y="3809"/>
                </a:lnTo>
                <a:lnTo>
                  <a:pt x="19537" y="3810"/>
                </a:lnTo>
                <a:lnTo>
                  <a:pt x="18514" y="2540"/>
                </a:lnTo>
                <a:lnTo>
                  <a:pt x="16513" y="1270"/>
                </a:lnTo>
                <a:lnTo>
                  <a:pt x="15524" y="0"/>
                </a:lnTo>
                <a:close/>
              </a:path>
              <a:path w="172720" h="132079">
                <a:moveTo>
                  <a:pt x="62270" y="10160"/>
                </a:moveTo>
                <a:lnTo>
                  <a:pt x="57555" y="10160"/>
                </a:lnTo>
                <a:lnTo>
                  <a:pt x="56566" y="11430"/>
                </a:lnTo>
                <a:lnTo>
                  <a:pt x="55669" y="11430"/>
                </a:lnTo>
                <a:lnTo>
                  <a:pt x="54807" y="12700"/>
                </a:lnTo>
                <a:lnTo>
                  <a:pt x="54013" y="12700"/>
                </a:lnTo>
                <a:lnTo>
                  <a:pt x="53266" y="13970"/>
                </a:lnTo>
                <a:lnTo>
                  <a:pt x="51702" y="16510"/>
                </a:lnTo>
                <a:lnTo>
                  <a:pt x="50126" y="17780"/>
                </a:lnTo>
                <a:lnTo>
                  <a:pt x="49333" y="19050"/>
                </a:lnTo>
                <a:lnTo>
                  <a:pt x="47643" y="20320"/>
                </a:lnTo>
                <a:lnTo>
                  <a:pt x="46746" y="21590"/>
                </a:lnTo>
                <a:lnTo>
                  <a:pt x="46079" y="21590"/>
                </a:lnTo>
                <a:lnTo>
                  <a:pt x="45173" y="22809"/>
                </a:lnTo>
                <a:lnTo>
                  <a:pt x="40329" y="22860"/>
                </a:lnTo>
                <a:lnTo>
                  <a:pt x="39823" y="24130"/>
                </a:lnTo>
                <a:lnTo>
                  <a:pt x="31727" y="24130"/>
                </a:lnTo>
                <a:lnTo>
                  <a:pt x="31877" y="25400"/>
                </a:lnTo>
                <a:lnTo>
                  <a:pt x="38017" y="25400"/>
                </a:lnTo>
                <a:lnTo>
                  <a:pt x="39110" y="26670"/>
                </a:lnTo>
                <a:lnTo>
                  <a:pt x="45331" y="26670"/>
                </a:lnTo>
                <a:lnTo>
                  <a:pt x="48160" y="24130"/>
                </a:lnTo>
                <a:lnTo>
                  <a:pt x="50954" y="20320"/>
                </a:lnTo>
                <a:lnTo>
                  <a:pt x="53737" y="17780"/>
                </a:lnTo>
                <a:lnTo>
                  <a:pt x="55198" y="16510"/>
                </a:lnTo>
                <a:lnTo>
                  <a:pt x="57440" y="13970"/>
                </a:lnTo>
                <a:lnTo>
                  <a:pt x="58222" y="13970"/>
                </a:lnTo>
                <a:lnTo>
                  <a:pt x="59798" y="12700"/>
                </a:lnTo>
                <a:lnTo>
                  <a:pt x="62270" y="10160"/>
                </a:lnTo>
                <a:close/>
              </a:path>
              <a:path w="172720" h="132079">
                <a:moveTo>
                  <a:pt x="23896" y="22860"/>
                </a:moveTo>
                <a:lnTo>
                  <a:pt x="21262" y="22859"/>
                </a:lnTo>
                <a:lnTo>
                  <a:pt x="21032" y="24129"/>
                </a:lnTo>
                <a:lnTo>
                  <a:pt x="23033" y="24130"/>
                </a:lnTo>
                <a:lnTo>
                  <a:pt x="23896" y="22860"/>
                </a:lnTo>
                <a:close/>
              </a:path>
              <a:path w="172720" h="132079">
                <a:moveTo>
                  <a:pt x="34314" y="22860"/>
                </a:moveTo>
                <a:lnTo>
                  <a:pt x="32348" y="22860"/>
                </a:lnTo>
                <a:lnTo>
                  <a:pt x="32153" y="24130"/>
                </a:lnTo>
                <a:lnTo>
                  <a:pt x="34832" y="24130"/>
                </a:lnTo>
                <a:lnTo>
                  <a:pt x="34314" y="22860"/>
                </a:lnTo>
                <a:close/>
              </a:path>
              <a:path w="172720" h="132079">
                <a:moveTo>
                  <a:pt x="66042" y="22860"/>
                </a:moveTo>
                <a:lnTo>
                  <a:pt x="62431" y="22860"/>
                </a:lnTo>
                <a:lnTo>
                  <a:pt x="61166" y="24130"/>
                </a:lnTo>
                <a:lnTo>
                  <a:pt x="65421" y="24130"/>
                </a:lnTo>
                <a:lnTo>
                  <a:pt x="66042" y="22860"/>
                </a:lnTo>
                <a:close/>
              </a:path>
              <a:path w="172720" h="132079">
                <a:moveTo>
                  <a:pt x="34590" y="21590"/>
                </a:moveTo>
                <a:lnTo>
                  <a:pt x="22286" y="21590"/>
                </a:lnTo>
                <a:lnTo>
                  <a:pt x="21895" y="22859"/>
                </a:lnTo>
                <a:lnTo>
                  <a:pt x="34199" y="22860"/>
                </a:lnTo>
                <a:lnTo>
                  <a:pt x="34590" y="21590"/>
                </a:lnTo>
                <a:close/>
              </a:path>
              <a:path w="172720" h="132079">
                <a:moveTo>
                  <a:pt x="45251" y="21590"/>
                </a:moveTo>
                <a:lnTo>
                  <a:pt x="43089" y="21590"/>
                </a:lnTo>
                <a:lnTo>
                  <a:pt x="42617" y="22860"/>
                </a:lnTo>
                <a:lnTo>
                  <a:pt x="45136" y="22860"/>
                </a:lnTo>
                <a:lnTo>
                  <a:pt x="45251" y="21590"/>
                </a:lnTo>
                <a:close/>
              </a:path>
              <a:path w="172720" h="132079">
                <a:moveTo>
                  <a:pt x="67341" y="20320"/>
                </a:moveTo>
                <a:lnTo>
                  <a:pt x="64628" y="20320"/>
                </a:lnTo>
                <a:lnTo>
                  <a:pt x="64076" y="21590"/>
                </a:lnTo>
                <a:lnTo>
                  <a:pt x="63765" y="21590"/>
                </a:lnTo>
                <a:lnTo>
                  <a:pt x="63133" y="22860"/>
                </a:lnTo>
                <a:lnTo>
                  <a:pt x="66594" y="22860"/>
                </a:lnTo>
                <a:lnTo>
                  <a:pt x="66870" y="21590"/>
                </a:lnTo>
                <a:lnTo>
                  <a:pt x="67341" y="20320"/>
                </a:lnTo>
                <a:close/>
              </a:path>
              <a:path w="172720" h="132079">
                <a:moveTo>
                  <a:pt x="24804" y="10160"/>
                </a:moveTo>
                <a:lnTo>
                  <a:pt x="21228" y="10160"/>
                </a:lnTo>
                <a:lnTo>
                  <a:pt x="21780" y="11430"/>
                </a:lnTo>
                <a:lnTo>
                  <a:pt x="22447" y="12700"/>
                </a:lnTo>
                <a:lnTo>
                  <a:pt x="23033" y="13970"/>
                </a:lnTo>
                <a:lnTo>
                  <a:pt x="23470" y="15240"/>
                </a:lnTo>
                <a:lnTo>
                  <a:pt x="23942" y="16510"/>
                </a:lnTo>
                <a:lnTo>
                  <a:pt x="24137" y="17780"/>
                </a:lnTo>
                <a:lnTo>
                  <a:pt x="23781" y="19050"/>
                </a:lnTo>
                <a:lnTo>
                  <a:pt x="23620" y="20320"/>
                </a:lnTo>
                <a:lnTo>
                  <a:pt x="23355" y="21590"/>
                </a:lnTo>
                <a:lnTo>
                  <a:pt x="24298" y="21590"/>
                </a:lnTo>
                <a:lnTo>
                  <a:pt x="24333" y="17780"/>
                </a:lnTo>
                <a:lnTo>
                  <a:pt x="24770" y="16510"/>
                </a:lnTo>
                <a:lnTo>
                  <a:pt x="25080" y="15240"/>
                </a:lnTo>
                <a:lnTo>
                  <a:pt x="25310" y="12700"/>
                </a:lnTo>
                <a:lnTo>
                  <a:pt x="25471" y="11430"/>
                </a:lnTo>
                <a:lnTo>
                  <a:pt x="24804" y="10160"/>
                </a:lnTo>
                <a:close/>
              </a:path>
              <a:path w="172720" h="132079">
                <a:moveTo>
                  <a:pt x="35257" y="19050"/>
                </a:moveTo>
                <a:lnTo>
                  <a:pt x="35188" y="20320"/>
                </a:lnTo>
                <a:lnTo>
                  <a:pt x="30865" y="20320"/>
                </a:lnTo>
                <a:lnTo>
                  <a:pt x="30508" y="21590"/>
                </a:lnTo>
                <a:lnTo>
                  <a:pt x="34866" y="21590"/>
                </a:lnTo>
                <a:lnTo>
                  <a:pt x="35694" y="20320"/>
                </a:lnTo>
                <a:lnTo>
                  <a:pt x="35257" y="19050"/>
                </a:lnTo>
                <a:close/>
              </a:path>
              <a:path w="172720" h="132079">
                <a:moveTo>
                  <a:pt x="31451" y="17780"/>
                </a:moveTo>
                <a:lnTo>
                  <a:pt x="31095" y="20320"/>
                </a:lnTo>
                <a:lnTo>
                  <a:pt x="33923" y="20320"/>
                </a:lnTo>
                <a:lnTo>
                  <a:pt x="33176" y="19050"/>
                </a:lnTo>
                <a:lnTo>
                  <a:pt x="31451" y="17780"/>
                </a:lnTo>
                <a:close/>
              </a:path>
              <a:path w="172720" h="132079">
                <a:moveTo>
                  <a:pt x="69877" y="8890"/>
                </a:moveTo>
                <a:lnTo>
                  <a:pt x="67387" y="8890"/>
                </a:lnTo>
                <a:lnTo>
                  <a:pt x="67422" y="10160"/>
                </a:lnTo>
                <a:lnTo>
                  <a:pt x="67261" y="10160"/>
                </a:lnTo>
                <a:lnTo>
                  <a:pt x="66916" y="13970"/>
                </a:lnTo>
                <a:lnTo>
                  <a:pt x="66720" y="15240"/>
                </a:lnTo>
                <a:lnTo>
                  <a:pt x="66479" y="16510"/>
                </a:lnTo>
                <a:lnTo>
                  <a:pt x="66203" y="16510"/>
                </a:lnTo>
                <a:lnTo>
                  <a:pt x="65893" y="17780"/>
                </a:lnTo>
                <a:lnTo>
                  <a:pt x="65536" y="19050"/>
                </a:lnTo>
                <a:lnTo>
                  <a:pt x="65295" y="19050"/>
                </a:lnTo>
                <a:lnTo>
                  <a:pt x="65099" y="20320"/>
                </a:lnTo>
                <a:lnTo>
                  <a:pt x="69779" y="10160"/>
                </a:lnTo>
                <a:lnTo>
                  <a:pt x="69877" y="8890"/>
                </a:lnTo>
                <a:close/>
              </a:path>
              <a:path w="172720" h="132079">
                <a:moveTo>
                  <a:pt x="19537" y="3810"/>
                </a:moveTo>
                <a:lnTo>
                  <a:pt x="16743" y="3810"/>
                </a:lnTo>
                <a:lnTo>
                  <a:pt x="17605" y="5080"/>
                </a:lnTo>
                <a:lnTo>
                  <a:pt x="19894" y="7620"/>
                </a:lnTo>
                <a:lnTo>
                  <a:pt x="20285" y="8890"/>
                </a:lnTo>
                <a:lnTo>
                  <a:pt x="20952" y="10160"/>
                </a:lnTo>
                <a:lnTo>
                  <a:pt x="24563" y="10160"/>
                </a:lnTo>
                <a:lnTo>
                  <a:pt x="22481" y="7620"/>
                </a:lnTo>
                <a:lnTo>
                  <a:pt x="19537" y="3810"/>
                </a:lnTo>
                <a:close/>
              </a:path>
              <a:path w="172720" h="132079">
                <a:moveTo>
                  <a:pt x="70101" y="5080"/>
                </a:moveTo>
                <a:lnTo>
                  <a:pt x="67663" y="6350"/>
                </a:lnTo>
                <a:lnTo>
                  <a:pt x="65260" y="6350"/>
                </a:lnTo>
                <a:lnTo>
                  <a:pt x="62903" y="7620"/>
                </a:lnTo>
                <a:lnTo>
                  <a:pt x="60660" y="8890"/>
                </a:lnTo>
                <a:lnTo>
                  <a:pt x="58533" y="10160"/>
                </a:lnTo>
                <a:lnTo>
                  <a:pt x="64041" y="10160"/>
                </a:lnTo>
                <a:lnTo>
                  <a:pt x="64950" y="8890"/>
                </a:lnTo>
                <a:lnTo>
                  <a:pt x="69877" y="8890"/>
                </a:lnTo>
                <a:lnTo>
                  <a:pt x="69975" y="7620"/>
                </a:lnTo>
                <a:lnTo>
                  <a:pt x="70101" y="508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34944" y="30311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494" y="0"/>
                </a:moveTo>
                <a:lnTo>
                  <a:pt x="1138" y="389"/>
                </a:lnTo>
                <a:lnTo>
                  <a:pt x="782" y="1133"/>
                </a:lnTo>
                <a:lnTo>
                  <a:pt x="0" y="3092"/>
                </a:lnTo>
                <a:lnTo>
                  <a:pt x="517" y="3172"/>
                </a:lnTo>
                <a:lnTo>
                  <a:pt x="988" y="3206"/>
                </a:lnTo>
                <a:lnTo>
                  <a:pt x="1460" y="3206"/>
                </a:lnTo>
                <a:lnTo>
                  <a:pt x="1885" y="3172"/>
                </a:lnTo>
                <a:lnTo>
                  <a:pt x="3150" y="2473"/>
                </a:lnTo>
                <a:lnTo>
                  <a:pt x="3104" y="1454"/>
                </a:lnTo>
                <a:lnTo>
                  <a:pt x="2874" y="1133"/>
                </a:lnTo>
                <a:lnTo>
                  <a:pt x="2518" y="744"/>
                </a:lnTo>
                <a:lnTo>
                  <a:pt x="2081" y="389"/>
                </a:lnTo>
                <a:lnTo>
                  <a:pt x="1494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72790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90" y="148"/>
                </a:lnTo>
                <a:lnTo>
                  <a:pt x="551" y="148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72790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16" y="309"/>
                </a:lnTo>
                <a:lnTo>
                  <a:pt x="1057" y="309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73181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60" y="0"/>
                </a:moveTo>
                <a:lnTo>
                  <a:pt x="0" y="0"/>
                </a:lnTo>
                <a:lnTo>
                  <a:pt x="425" y="194"/>
                </a:lnTo>
                <a:lnTo>
                  <a:pt x="862" y="320"/>
                </a:lnTo>
                <a:lnTo>
                  <a:pt x="1218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67753" y="21071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6094" y="0"/>
                </a:moveTo>
                <a:lnTo>
                  <a:pt x="5853" y="0"/>
                </a:lnTo>
                <a:lnTo>
                  <a:pt x="6290" y="194"/>
                </a:lnTo>
                <a:lnTo>
                  <a:pt x="6761" y="355"/>
                </a:lnTo>
                <a:lnTo>
                  <a:pt x="7152" y="355"/>
                </a:lnTo>
                <a:lnTo>
                  <a:pt x="6094" y="0"/>
                </a:lnTo>
                <a:close/>
              </a:path>
              <a:path w="7620" h="635">
                <a:moveTo>
                  <a:pt x="34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67673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6727" y="0"/>
                </a:moveTo>
                <a:lnTo>
                  <a:pt x="6370" y="0"/>
                </a:lnTo>
                <a:lnTo>
                  <a:pt x="6842" y="194"/>
                </a:lnTo>
                <a:lnTo>
                  <a:pt x="7313" y="343"/>
                </a:lnTo>
                <a:lnTo>
                  <a:pt x="7750" y="343"/>
                </a:lnTo>
                <a:lnTo>
                  <a:pt x="6727" y="0"/>
                </a:lnTo>
                <a:close/>
              </a:path>
              <a:path w="8254" h="635">
                <a:moveTo>
                  <a:pt x="114" y="114"/>
                </a:moveTo>
                <a:lnTo>
                  <a:pt x="0" y="343"/>
                </a:lnTo>
                <a:lnTo>
                  <a:pt x="436" y="343"/>
                </a:lnTo>
                <a:lnTo>
                  <a:pt x="11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67592" y="211073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275" y="0"/>
                </a:moveTo>
                <a:lnTo>
                  <a:pt x="0" y="309"/>
                </a:lnTo>
                <a:lnTo>
                  <a:pt x="793" y="309"/>
                </a:lnTo>
                <a:lnTo>
                  <a:pt x="275" y="0"/>
                </a:lnTo>
                <a:close/>
              </a:path>
              <a:path w="8890" h="635">
                <a:moveTo>
                  <a:pt x="7313" y="0"/>
                </a:moveTo>
                <a:lnTo>
                  <a:pt x="6922" y="0"/>
                </a:lnTo>
                <a:lnTo>
                  <a:pt x="7946" y="309"/>
                </a:lnTo>
                <a:lnTo>
                  <a:pt x="8383" y="309"/>
                </a:lnTo>
                <a:lnTo>
                  <a:pt x="731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67477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632" y="0"/>
                </a:moveTo>
                <a:lnTo>
                  <a:pt x="195" y="0"/>
                </a:lnTo>
                <a:lnTo>
                  <a:pt x="114" y="160"/>
                </a:lnTo>
                <a:lnTo>
                  <a:pt x="0" y="320"/>
                </a:lnTo>
                <a:lnTo>
                  <a:pt x="1184" y="320"/>
                </a:lnTo>
                <a:lnTo>
                  <a:pt x="632" y="0"/>
                </a:lnTo>
                <a:close/>
              </a:path>
              <a:path w="9525" h="635">
                <a:moveTo>
                  <a:pt x="7946" y="0"/>
                </a:moveTo>
                <a:lnTo>
                  <a:pt x="7509" y="0"/>
                </a:lnTo>
                <a:lnTo>
                  <a:pt x="8613" y="320"/>
                </a:lnTo>
                <a:lnTo>
                  <a:pt x="9004" y="320"/>
                </a:lnTo>
                <a:lnTo>
                  <a:pt x="7946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67397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59" h="635">
                <a:moveTo>
                  <a:pt x="988" y="0"/>
                </a:moveTo>
                <a:lnTo>
                  <a:pt x="195" y="0"/>
                </a:lnTo>
                <a:lnTo>
                  <a:pt x="0" y="309"/>
                </a:lnTo>
                <a:lnTo>
                  <a:pt x="1540" y="309"/>
                </a:lnTo>
                <a:lnTo>
                  <a:pt x="988" y="0"/>
                </a:lnTo>
                <a:close/>
              </a:path>
              <a:path w="10159" h="635">
                <a:moveTo>
                  <a:pt x="8578" y="0"/>
                </a:moveTo>
                <a:lnTo>
                  <a:pt x="8141" y="0"/>
                </a:lnTo>
                <a:lnTo>
                  <a:pt x="9326" y="309"/>
                </a:lnTo>
                <a:lnTo>
                  <a:pt x="9602" y="309"/>
                </a:lnTo>
                <a:lnTo>
                  <a:pt x="857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67316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345" y="0"/>
                </a:moveTo>
                <a:lnTo>
                  <a:pt x="160" y="0"/>
                </a:lnTo>
                <a:lnTo>
                  <a:pt x="0" y="309"/>
                </a:lnTo>
                <a:lnTo>
                  <a:pt x="1897" y="309"/>
                </a:lnTo>
                <a:lnTo>
                  <a:pt x="1345" y="0"/>
                </a:lnTo>
                <a:close/>
              </a:path>
              <a:path w="10795" h="635">
                <a:moveTo>
                  <a:pt x="9165" y="0"/>
                </a:moveTo>
                <a:lnTo>
                  <a:pt x="8774" y="0"/>
                </a:lnTo>
                <a:lnTo>
                  <a:pt x="10108" y="309"/>
                </a:lnTo>
                <a:lnTo>
                  <a:pt x="916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67247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690" y="0"/>
                </a:moveTo>
                <a:lnTo>
                  <a:pt x="149" y="0"/>
                </a:lnTo>
                <a:lnTo>
                  <a:pt x="0" y="320"/>
                </a:lnTo>
                <a:lnTo>
                  <a:pt x="2242" y="320"/>
                </a:lnTo>
                <a:lnTo>
                  <a:pt x="1690" y="0"/>
                </a:lnTo>
                <a:close/>
              </a:path>
              <a:path w="10795" h="635">
                <a:moveTo>
                  <a:pt x="9751" y="0"/>
                </a:moveTo>
                <a:lnTo>
                  <a:pt x="9475" y="0"/>
                </a:lnTo>
                <a:lnTo>
                  <a:pt x="10568" y="240"/>
                </a:lnTo>
                <a:lnTo>
                  <a:pt x="9751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67167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2046" y="0"/>
                </a:moveTo>
                <a:lnTo>
                  <a:pt x="149" y="0"/>
                </a:lnTo>
                <a:lnTo>
                  <a:pt x="0" y="309"/>
                </a:lnTo>
                <a:lnTo>
                  <a:pt x="2633" y="309"/>
                </a:lnTo>
                <a:lnTo>
                  <a:pt x="2322" y="160"/>
                </a:lnTo>
                <a:lnTo>
                  <a:pt x="2046" y="0"/>
                </a:lnTo>
                <a:close/>
              </a:path>
              <a:path w="10795" h="635">
                <a:moveTo>
                  <a:pt x="10372" y="0"/>
                </a:moveTo>
                <a:lnTo>
                  <a:pt x="10648" y="80"/>
                </a:lnTo>
                <a:lnTo>
                  <a:pt x="10372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67086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160" y="0"/>
                </a:moveTo>
                <a:lnTo>
                  <a:pt x="2403" y="0"/>
                </a:lnTo>
                <a:lnTo>
                  <a:pt x="302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67006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160" y="0"/>
                </a:moveTo>
                <a:lnTo>
                  <a:pt x="2794" y="0"/>
                </a:lnTo>
                <a:lnTo>
                  <a:pt x="3426" y="320"/>
                </a:lnTo>
                <a:lnTo>
                  <a:pt x="0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6692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185" y="0"/>
                </a:lnTo>
                <a:lnTo>
                  <a:pt x="3852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66845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587" y="0"/>
                </a:lnTo>
                <a:lnTo>
                  <a:pt x="425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66810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3967" y="0"/>
                </a:moveTo>
                <a:lnTo>
                  <a:pt x="114" y="0"/>
                </a:lnTo>
                <a:lnTo>
                  <a:pt x="0" y="320"/>
                </a:lnTo>
                <a:lnTo>
                  <a:pt x="4680" y="320"/>
                </a:lnTo>
                <a:lnTo>
                  <a:pt x="3967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66730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369" y="0"/>
                </a:moveTo>
                <a:lnTo>
                  <a:pt x="114" y="0"/>
                </a:lnTo>
                <a:lnTo>
                  <a:pt x="0" y="309"/>
                </a:lnTo>
                <a:lnTo>
                  <a:pt x="5117" y="309"/>
                </a:lnTo>
                <a:lnTo>
                  <a:pt x="4369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66649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841" y="0"/>
                </a:moveTo>
                <a:lnTo>
                  <a:pt x="160" y="0"/>
                </a:lnTo>
                <a:lnTo>
                  <a:pt x="0" y="355"/>
                </a:lnTo>
                <a:lnTo>
                  <a:pt x="5588" y="355"/>
                </a:lnTo>
                <a:lnTo>
                  <a:pt x="5197" y="194"/>
                </a:lnTo>
                <a:lnTo>
                  <a:pt x="4841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66615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232" y="0"/>
                </a:moveTo>
                <a:lnTo>
                  <a:pt x="114" y="0"/>
                </a:lnTo>
                <a:lnTo>
                  <a:pt x="0" y="355"/>
                </a:lnTo>
                <a:lnTo>
                  <a:pt x="6048" y="355"/>
                </a:lnTo>
                <a:lnTo>
                  <a:pt x="5657" y="206"/>
                </a:lnTo>
                <a:lnTo>
                  <a:pt x="5232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66534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4" h="635">
                <a:moveTo>
                  <a:pt x="5703" y="0"/>
                </a:moveTo>
                <a:lnTo>
                  <a:pt x="114" y="0"/>
                </a:lnTo>
                <a:lnTo>
                  <a:pt x="0" y="309"/>
                </a:lnTo>
                <a:lnTo>
                  <a:pt x="6566" y="309"/>
                </a:lnTo>
                <a:lnTo>
                  <a:pt x="5703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66500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163" y="0"/>
                </a:moveTo>
                <a:lnTo>
                  <a:pt x="114" y="0"/>
                </a:lnTo>
                <a:lnTo>
                  <a:pt x="0" y="320"/>
                </a:lnTo>
                <a:lnTo>
                  <a:pt x="7037" y="320"/>
                </a:lnTo>
                <a:lnTo>
                  <a:pt x="6163" y="0"/>
                </a:lnTo>
                <a:close/>
              </a:path>
              <a:path w="30479" h="635">
                <a:moveTo>
                  <a:pt x="30347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66419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681" y="0"/>
                </a:moveTo>
                <a:lnTo>
                  <a:pt x="114" y="0"/>
                </a:lnTo>
                <a:lnTo>
                  <a:pt x="0" y="309"/>
                </a:lnTo>
                <a:lnTo>
                  <a:pt x="7624" y="309"/>
                </a:lnTo>
                <a:lnTo>
                  <a:pt x="6681" y="0"/>
                </a:lnTo>
                <a:close/>
              </a:path>
              <a:path w="30479" h="635">
                <a:moveTo>
                  <a:pt x="30462" y="114"/>
                </a:moveTo>
                <a:lnTo>
                  <a:pt x="29715" y="309"/>
                </a:lnTo>
                <a:lnTo>
                  <a:pt x="30232" y="309"/>
                </a:lnTo>
                <a:lnTo>
                  <a:pt x="30462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66373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164" y="0"/>
                </a:moveTo>
                <a:lnTo>
                  <a:pt x="126" y="0"/>
                </a:lnTo>
                <a:lnTo>
                  <a:pt x="0" y="309"/>
                </a:lnTo>
                <a:lnTo>
                  <a:pt x="8187" y="309"/>
                </a:lnTo>
                <a:lnTo>
                  <a:pt x="7164" y="0"/>
                </a:lnTo>
                <a:close/>
              </a:path>
              <a:path w="30479" h="635">
                <a:moveTo>
                  <a:pt x="30474" y="0"/>
                </a:moveTo>
                <a:lnTo>
                  <a:pt x="29025" y="309"/>
                </a:lnTo>
                <a:lnTo>
                  <a:pt x="30083" y="309"/>
                </a:lnTo>
                <a:lnTo>
                  <a:pt x="30474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66304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739" y="0"/>
                </a:moveTo>
                <a:lnTo>
                  <a:pt x="114" y="0"/>
                </a:lnTo>
                <a:lnTo>
                  <a:pt x="0" y="320"/>
                </a:lnTo>
                <a:lnTo>
                  <a:pt x="8797" y="320"/>
                </a:lnTo>
                <a:lnTo>
                  <a:pt x="7739" y="0"/>
                </a:lnTo>
                <a:close/>
              </a:path>
              <a:path w="30479" h="635">
                <a:moveTo>
                  <a:pt x="30347" y="0"/>
                </a:moveTo>
                <a:lnTo>
                  <a:pt x="29830" y="0"/>
                </a:lnTo>
                <a:lnTo>
                  <a:pt x="28139" y="320"/>
                </a:lnTo>
                <a:lnTo>
                  <a:pt x="29956" y="320"/>
                </a:lnTo>
                <a:lnTo>
                  <a:pt x="30347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6625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302" y="0"/>
                </a:moveTo>
                <a:lnTo>
                  <a:pt x="114" y="0"/>
                </a:lnTo>
                <a:lnTo>
                  <a:pt x="0" y="309"/>
                </a:lnTo>
                <a:lnTo>
                  <a:pt x="9441" y="309"/>
                </a:lnTo>
                <a:lnTo>
                  <a:pt x="8843" y="160"/>
                </a:lnTo>
                <a:lnTo>
                  <a:pt x="8302" y="0"/>
                </a:lnTo>
                <a:close/>
              </a:path>
              <a:path w="30479" h="635">
                <a:moveTo>
                  <a:pt x="30198" y="0"/>
                </a:moveTo>
                <a:lnTo>
                  <a:pt x="29140" y="0"/>
                </a:lnTo>
                <a:lnTo>
                  <a:pt x="28174" y="160"/>
                </a:lnTo>
                <a:lnTo>
                  <a:pt x="27564" y="309"/>
                </a:lnTo>
                <a:lnTo>
                  <a:pt x="29761" y="309"/>
                </a:lnTo>
                <a:lnTo>
                  <a:pt x="30058" y="114"/>
                </a:lnTo>
                <a:lnTo>
                  <a:pt x="30198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66224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877" y="0"/>
                </a:moveTo>
                <a:lnTo>
                  <a:pt x="80" y="0"/>
                </a:lnTo>
                <a:lnTo>
                  <a:pt x="0" y="309"/>
                </a:lnTo>
                <a:lnTo>
                  <a:pt x="10096" y="309"/>
                </a:lnTo>
                <a:lnTo>
                  <a:pt x="8877" y="0"/>
                </a:lnTo>
                <a:close/>
              </a:path>
              <a:path w="30479" h="635">
                <a:moveTo>
                  <a:pt x="30037" y="0"/>
                </a:moveTo>
                <a:lnTo>
                  <a:pt x="28220" y="0"/>
                </a:lnTo>
                <a:lnTo>
                  <a:pt x="27990" y="34"/>
                </a:lnTo>
                <a:lnTo>
                  <a:pt x="26886" y="309"/>
                </a:lnTo>
                <a:lnTo>
                  <a:pt x="29600" y="309"/>
                </a:lnTo>
                <a:lnTo>
                  <a:pt x="29795" y="148"/>
                </a:lnTo>
                <a:lnTo>
                  <a:pt x="30037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66178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9521" y="0"/>
                </a:moveTo>
                <a:lnTo>
                  <a:pt x="80" y="0"/>
                </a:lnTo>
                <a:lnTo>
                  <a:pt x="0" y="320"/>
                </a:lnTo>
                <a:lnTo>
                  <a:pt x="10890" y="320"/>
                </a:lnTo>
                <a:lnTo>
                  <a:pt x="9521" y="0"/>
                </a:lnTo>
                <a:close/>
              </a:path>
              <a:path w="29845" h="635">
                <a:moveTo>
                  <a:pt x="29841" y="0"/>
                </a:moveTo>
                <a:lnTo>
                  <a:pt x="27645" y="0"/>
                </a:lnTo>
                <a:lnTo>
                  <a:pt x="27323" y="80"/>
                </a:lnTo>
                <a:lnTo>
                  <a:pt x="26104" y="320"/>
                </a:lnTo>
                <a:lnTo>
                  <a:pt x="29416" y="320"/>
                </a:lnTo>
                <a:lnTo>
                  <a:pt x="2984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66097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0223" y="0"/>
                </a:moveTo>
                <a:lnTo>
                  <a:pt x="126" y="0"/>
                </a:lnTo>
                <a:lnTo>
                  <a:pt x="0" y="309"/>
                </a:lnTo>
                <a:lnTo>
                  <a:pt x="11764" y="309"/>
                </a:lnTo>
                <a:lnTo>
                  <a:pt x="10223" y="0"/>
                </a:lnTo>
                <a:close/>
              </a:path>
              <a:path w="29845" h="635">
                <a:moveTo>
                  <a:pt x="29726" y="0"/>
                </a:moveTo>
                <a:lnTo>
                  <a:pt x="27012" y="0"/>
                </a:lnTo>
                <a:lnTo>
                  <a:pt x="25322" y="309"/>
                </a:lnTo>
                <a:lnTo>
                  <a:pt x="29301" y="309"/>
                </a:lnTo>
                <a:lnTo>
                  <a:pt x="29726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66063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005" y="0"/>
                </a:moveTo>
                <a:lnTo>
                  <a:pt x="114" y="0"/>
                </a:lnTo>
                <a:lnTo>
                  <a:pt x="0" y="309"/>
                </a:lnTo>
                <a:lnTo>
                  <a:pt x="12776" y="309"/>
                </a:lnTo>
                <a:lnTo>
                  <a:pt x="12304" y="229"/>
                </a:lnTo>
                <a:lnTo>
                  <a:pt x="11879" y="194"/>
                </a:lnTo>
                <a:lnTo>
                  <a:pt x="11442" y="68"/>
                </a:lnTo>
                <a:lnTo>
                  <a:pt x="11005" y="0"/>
                </a:lnTo>
                <a:close/>
              </a:path>
              <a:path w="29845" h="635">
                <a:moveTo>
                  <a:pt x="29531" y="0"/>
                </a:moveTo>
                <a:lnTo>
                  <a:pt x="26219" y="0"/>
                </a:lnTo>
                <a:lnTo>
                  <a:pt x="24298" y="309"/>
                </a:lnTo>
                <a:lnTo>
                  <a:pt x="29094" y="309"/>
                </a:lnTo>
                <a:lnTo>
                  <a:pt x="29531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66028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833" y="0"/>
                </a:moveTo>
                <a:lnTo>
                  <a:pt x="68" y="0"/>
                </a:lnTo>
                <a:lnTo>
                  <a:pt x="0" y="320"/>
                </a:lnTo>
                <a:lnTo>
                  <a:pt x="13949" y="320"/>
                </a:lnTo>
                <a:lnTo>
                  <a:pt x="13443" y="274"/>
                </a:lnTo>
                <a:lnTo>
                  <a:pt x="12385" y="125"/>
                </a:lnTo>
                <a:lnTo>
                  <a:pt x="11833" y="0"/>
                </a:lnTo>
                <a:close/>
              </a:path>
              <a:path w="29845" h="635">
                <a:moveTo>
                  <a:pt x="29370" y="0"/>
                </a:moveTo>
                <a:lnTo>
                  <a:pt x="25391" y="0"/>
                </a:lnTo>
                <a:lnTo>
                  <a:pt x="23079" y="320"/>
                </a:lnTo>
                <a:lnTo>
                  <a:pt x="28898" y="320"/>
                </a:lnTo>
                <a:lnTo>
                  <a:pt x="29370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65982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2856" y="0"/>
                </a:moveTo>
                <a:lnTo>
                  <a:pt x="80" y="0"/>
                </a:lnTo>
                <a:lnTo>
                  <a:pt x="0" y="309"/>
                </a:lnTo>
                <a:lnTo>
                  <a:pt x="15685" y="309"/>
                </a:lnTo>
                <a:lnTo>
                  <a:pt x="14984" y="274"/>
                </a:lnTo>
                <a:lnTo>
                  <a:pt x="13569" y="114"/>
                </a:lnTo>
                <a:lnTo>
                  <a:pt x="12856" y="0"/>
                </a:lnTo>
                <a:close/>
              </a:path>
              <a:path w="29209" h="635">
                <a:moveTo>
                  <a:pt x="29174" y="0"/>
                </a:moveTo>
                <a:lnTo>
                  <a:pt x="24379" y="0"/>
                </a:lnTo>
                <a:lnTo>
                  <a:pt x="23666" y="114"/>
                </a:lnTo>
                <a:lnTo>
                  <a:pt x="22136" y="274"/>
                </a:lnTo>
                <a:lnTo>
                  <a:pt x="21308" y="309"/>
                </a:lnTo>
                <a:lnTo>
                  <a:pt x="28703" y="309"/>
                </a:lnTo>
                <a:lnTo>
                  <a:pt x="2917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65982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3995" y="0"/>
                </a:moveTo>
                <a:lnTo>
                  <a:pt x="45" y="0"/>
                </a:lnTo>
                <a:lnTo>
                  <a:pt x="0" y="309"/>
                </a:lnTo>
                <a:lnTo>
                  <a:pt x="28461" y="309"/>
                </a:lnTo>
                <a:lnTo>
                  <a:pt x="17732" y="274"/>
                </a:lnTo>
                <a:lnTo>
                  <a:pt x="16513" y="229"/>
                </a:lnTo>
                <a:lnTo>
                  <a:pt x="15260" y="148"/>
                </a:lnTo>
                <a:lnTo>
                  <a:pt x="13995" y="0"/>
                </a:lnTo>
                <a:close/>
              </a:path>
              <a:path w="29209" h="635">
                <a:moveTo>
                  <a:pt x="28944" y="0"/>
                </a:moveTo>
                <a:lnTo>
                  <a:pt x="23125" y="0"/>
                </a:lnTo>
                <a:lnTo>
                  <a:pt x="22136" y="114"/>
                </a:lnTo>
                <a:lnTo>
                  <a:pt x="21113" y="194"/>
                </a:lnTo>
                <a:lnTo>
                  <a:pt x="18870" y="274"/>
                </a:lnTo>
                <a:lnTo>
                  <a:pt x="28515" y="274"/>
                </a:lnTo>
                <a:lnTo>
                  <a:pt x="28944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65948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5720" y="0"/>
                </a:moveTo>
                <a:lnTo>
                  <a:pt x="34" y="0"/>
                </a:lnTo>
                <a:lnTo>
                  <a:pt x="0" y="355"/>
                </a:lnTo>
                <a:lnTo>
                  <a:pt x="28266" y="355"/>
                </a:lnTo>
                <a:lnTo>
                  <a:pt x="28547" y="125"/>
                </a:lnTo>
                <a:lnTo>
                  <a:pt x="18675" y="125"/>
                </a:lnTo>
                <a:lnTo>
                  <a:pt x="17214" y="80"/>
                </a:lnTo>
                <a:lnTo>
                  <a:pt x="15720" y="0"/>
                </a:lnTo>
                <a:close/>
              </a:path>
              <a:path w="29209" h="635">
                <a:moveTo>
                  <a:pt x="28737" y="0"/>
                </a:moveTo>
                <a:lnTo>
                  <a:pt x="21343" y="0"/>
                </a:lnTo>
                <a:lnTo>
                  <a:pt x="20043" y="80"/>
                </a:lnTo>
                <a:lnTo>
                  <a:pt x="18675" y="125"/>
                </a:lnTo>
                <a:lnTo>
                  <a:pt x="28547" y="125"/>
                </a:lnTo>
                <a:lnTo>
                  <a:pt x="28737" y="0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65902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542" y="0"/>
                </a:moveTo>
                <a:lnTo>
                  <a:pt x="80" y="0"/>
                </a:lnTo>
                <a:lnTo>
                  <a:pt x="0" y="355"/>
                </a:lnTo>
                <a:lnTo>
                  <a:pt x="28036" y="355"/>
                </a:lnTo>
                <a:lnTo>
                  <a:pt x="28312" y="194"/>
                </a:lnTo>
                <a:lnTo>
                  <a:pt x="28542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65867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80" y="0"/>
                </a:moveTo>
                <a:lnTo>
                  <a:pt x="28346" y="0"/>
                </a:lnTo>
                <a:lnTo>
                  <a:pt x="27840" y="309"/>
                </a:lnTo>
                <a:lnTo>
                  <a:pt x="0" y="309"/>
                </a:lnTo>
                <a:lnTo>
                  <a:pt x="8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65867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70" y="0"/>
                </a:moveTo>
                <a:lnTo>
                  <a:pt x="34" y="0"/>
                </a:lnTo>
                <a:lnTo>
                  <a:pt x="0" y="309"/>
                </a:lnTo>
                <a:lnTo>
                  <a:pt x="27564" y="309"/>
                </a:lnTo>
                <a:lnTo>
                  <a:pt x="28070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65833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875" y="0"/>
                </a:moveTo>
                <a:lnTo>
                  <a:pt x="34" y="0"/>
                </a:lnTo>
                <a:lnTo>
                  <a:pt x="0" y="320"/>
                </a:lnTo>
                <a:lnTo>
                  <a:pt x="27323" y="320"/>
                </a:lnTo>
                <a:lnTo>
                  <a:pt x="27875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65833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599" y="0"/>
                </a:moveTo>
                <a:lnTo>
                  <a:pt x="34" y="0"/>
                </a:lnTo>
                <a:lnTo>
                  <a:pt x="0" y="309"/>
                </a:lnTo>
                <a:lnTo>
                  <a:pt x="27047" y="309"/>
                </a:lnTo>
                <a:lnTo>
                  <a:pt x="27599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65833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0" y="0"/>
                </a:moveTo>
                <a:lnTo>
                  <a:pt x="27323" y="0"/>
                </a:lnTo>
                <a:lnTo>
                  <a:pt x="26771" y="309"/>
                </a:ln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65833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0" y="274"/>
                </a:lnTo>
                <a:lnTo>
                  <a:pt x="26575" y="274"/>
                </a:lnTo>
                <a:lnTo>
                  <a:pt x="26805" y="125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65833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26575" y="114"/>
                </a:lnTo>
                <a:lnTo>
                  <a:pt x="26771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15375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90" h="28575">
                <a:moveTo>
                  <a:pt x="20238" y="0"/>
                </a:moveTo>
                <a:lnTo>
                  <a:pt x="19927" y="0"/>
                </a:lnTo>
                <a:lnTo>
                  <a:pt x="19525" y="34"/>
                </a:lnTo>
                <a:lnTo>
                  <a:pt x="18984" y="148"/>
                </a:lnTo>
                <a:lnTo>
                  <a:pt x="18789" y="148"/>
                </a:lnTo>
                <a:lnTo>
                  <a:pt x="18547" y="194"/>
                </a:lnTo>
                <a:lnTo>
                  <a:pt x="18317" y="229"/>
                </a:lnTo>
                <a:lnTo>
                  <a:pt x="18110" y="274"/>
                </a:lnTo>
                <a:lnTo>
                  <a:pt x="5966" y="6150"/>
                </a:lnTo>
                <a:lnTo>
                  <a:pt x="5414" y="6619"/>
                </a:lnTo>
                <a:lnTo>
                  <a:pt x="815" y="13548"/>
                </a:lnTo>
                <a:lnTo>
                  <a:pt x="114" y="15037"/>
                </a:lnTo>
                <a:lnTo>
                  <a:pt x="16972" y="28425"/>
                </a:lnTo>
                <a:lnTo>
                  <a:pt x="18237" y="27600"/>
                </a:lnTo>
                <a:lnTo>
                  <a:pt x="19490" y="26821"/>
                </a:lnTo>
                <a:lnTo>
                  <a:pt x="34198" y="19767"/>
                </a:lnTo>
                <a:lnTo>
                  <a:pt x="33600" y="19686"/>
                </a:lnTo>
                <a:lnTo>
                  <a:pt x="32312" y="19343"/>
                </a:lnTo>
                <a:lnTo>
                  <a:pt x="31714" y="19102"/>
                </a:lnTo>
                <a:lnTo>
                  <a:pt x="31369" y="18942"/>
                </a:lnTo>
                <a:lnTo>
                  <a:pt x="21227" y="274"/>
                </a:lnTo>
                <a:lnTo>
                  <a:pt x="20951" y="114"/>
                </a:lnTo>
                <a:lnTo>
                  <a:pt x="20238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6778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1494" y="43560"/>
                </a:moveTo>
                <a:lnTo>
                  <a:pt x="1345" y="43941"/>
                </a:lnTo>
                <a:lnTo>
                  <a:pt x="1184" y="44068"/>
                </a:lnTo>
                <a:lnTo>
                  <a:pt x="402" y="44068"/>
                </a:lnTo>
                <a:lnTo>
                  <a:pt x="954" y="44449"/>
                </a:lnTo>
                <a:lnTo>
                  <a:pt x="19307" y="50418"/>
                </a:lnTo>
                <a:lnTo>
                  <a:pt x="21044" y="50291"/>
                </a:lnTo>
                <a:lnTo>
                  <a:pt x="22573" y="50037"/>
                </a:lnTo>
                <a:lnTo>
                  <a:pt x="23907" y="49910"/>
                </a:lnTo>
                <a:lnTo>
                  <a:pt x="25920" y="49402"/>
                </a:lnTo>
                <a:lnTo>
                  <a:pt x="26782" y="49275"/>
                </a:lnTo>
                <a:lnTo>
                  <a:pt x="26587" y="49275"/>
                </a:lnTo>
                <a:lnTo>
                  <a:pt x="29094" y="48767"/>
                </a:lnTo>
                <a:lnTo>
                  <a:pt x="30313" y="48386"/>
                </a:lnTo>
                <a:lnTo>
                  <a:pt x="31969" y="47624"/>
                </a:lnTo>
                <a:lnTo>
                  <a:pt x="16836" y="47620"/>
                </a:lnTo>
                <a:lnTo>
                  <a:pt x="14512" y="47497"/>
                </a:lnTo>
                <a:lnTo>
                  <a:pt x="13569" y="47497"/>
                </a:lnTo>
                <a:lnTo>
                  <a:pt x="12316" y="47370"/>
                </a:lnTo>
                <a:lnTo>
                  <a:pt x="11435" y="47193"/>
                </a:lnTo>
                <a:lnTo>
                  <a:pt x="10660" y="47116"/>
                </a:lnTo>
                <a:lnTo>
                  <a:pt x="9793" y="46862"/>
                </a:lnTo>
                <a:lnTo>
                  <a:pt x="8532" y="46608"/>
                </a:lnTo>
                <a:lnTo>
                  <a:pt x="8249" y="46524"/>
                </a:lnTo>
                <a:lnTo>
                  <a:pt x="8026" y="46481"/>
                </a:lnTo>
                <a:lnTo>
                  <a:pt x="6692" y="46100"/>
                </a:lnTo>
                <a:lnTo>
                  <a:pt x="6221" y="45919"/>
                </a:lnTo>
                <a:lnTo>
                  <a:pt x="5979" y="45846"/>
                </a:lnTo>
                <a:lnTo>
                  <a:pt x="4059" y="45084"/>
                </a:lnTo>
                <a:lnTo>
                  <a:pt x="2840" y="44449"/>
                </a:lnTo>
                <a:lnTo>
                  <a:pt x="2553" y="44277"/>
                </a:lnTo>
                <a:lnTo>
                  <a:pt x="2127" y="44068"/>
                </a:lnTo>
                <a:lnTo>
                  <a:pt x="1494" y="43560"/>
                </a:lnTo>
                <a:close/>
              </a:path>
              <a:path w="90170" h="50800">
                <a:moveTo>
                  <a:pt x="16989" y="47620"/>
                </a:moveTo>
                <a:close/>
              </a:path>
              <a:path w="90170" h="50800">
                <a:moveTo>
                  <a:pt x="32521" y="47370"/>
                </a:moveTo>
                <a:lnTo>
                  <a:pt x="21159" y="47370"/>
                </a:lnTo>
                <a:lnTo>
                  <a:pt x="20250" y="47497"/>
                </a:lnTo>
                <a:lnTo>
                  <a:pt x="19227" y="47497"/>
                </a:lnTo>
                <a:lnTo>
                  <a:pt x="17065" y="47624"/>
                </a:lnTo>
                <a:lnTo>
                  <a:pt x="31978" y="47620"/>
                </a:lnTo>
                <a:lnTo>
                  <a:pt x="32521" y="47370"/>
                </a:lnTo>
                <a:close/>
              </a:path>
              <a:path w="90170" h="50800">
                <a:moveTo>
                  <a:pt x="19146" y="47497"/>
                </a:moveTo>
                <a:lnTo>
                  <a:pt x="14754" y="47497"/>
                </a:lnTo>
                <a:lnTo>
                  <a:pt x="16989" y="47620"/>
                </a:lnTo>
                <a:lnTo>
                  <a:pt x="19146" y="47497"/>
                </a:lnTo>
                <a:close/>
              </a:path>
              <a:path w="90170" h="50800">
                <a:moveTo>
                  <a:pt x="47769" y="0"/>
                </a:moveTo>
                <a:lnTo>
                  <a:pt x="46550" y="0"/>
                </a:lnTo>
                <a:lnTo>
                  <a:pt x="45964" y="253"/>
                </a:lnTo>
                <a:lnTo>
                  <a:pt x="44193" y="761"/>
                </a:lnTo>
                <a:lnTo>
                  <a:pt x="41007" y="1904"/>
                </a:lnTo>
                <a:lnTo>
                  <a:pt x="39558" y="2539"/>
                </a:lnTo>
                <a:lnTo>
                  <a:pt x="38178" y="3174"/>
                </a:lnTo>
                <a:lnTo>
                  <a:pt x="36925" y="3936"/>
                </a:lnTo>
                <a:lnTo>
                  <a:pt x="35740" y="4571"/>
                </a:lnTo>
                <a:lnTo>
                  <a:pt x="25798" y="18160"/>
                </a:lnTo>
                <a:lnTo>
                  <a:pt x="25675" y="18668"/>
                </a:lnTo>
                <a:lnTo>
                  <a:pt x="16364" y="36067"/>
                </a:lnTo>
                <a:lnTo>
                  <a:pt x="14708" y="37845"/>
                </a:lnTo>
                <a:lnTo>
                  <a:pt x="6094" y="43179"/>
                </a:lnTo>
                <a:lnTo>
                  <a:pt x="5473" y="43433"/>
                </a:lnTo>
                <a:lnTo>
                  <a:pt x="3150" y="43941"/>
                </a:lnTo>
                <a:lnTo>
                  <a:pt x="2207" y="44068"/>
                </a:lnTo>
                <a:lnTo>
                  <a:pt x="2553" y="44277"/>
                </a:lnTo>
                <a:lnTo>
                  <a:pt x="3426" y="44703"/>
                </a:lnTo>
                <a:lnTo>
                  <a:pt x="4059" y="45084"/>
                </a:lnTo>
                <a:lnTo>
                  <a:pt x="6221" y="45919"/>
                </a:lnTo>
                <a:lnTo>
                  <a:pt x="8249" y="46524"/>
                </a:lnTo>
                <a:lnTo>
                  <a:pt x="9360" y="46735"/>
                </a:lnTo>
                <a:lnTo>
                  <a:pt x="9793" y="46862"/>
                </a:lnTo>
                <a:lnTo>
                  <a:pt x="11435" y="47193"/>
                </a:lnTo>
                <a:lnTo>
                  <a:pt x="14512" y="47497"/>
                </a:lnTo>
                <a:lnTo>
                  <a:pt x="20216" y="47497"/>
                </a:lnTo>
                <a:lnTo>
                  <a:pt x="21159" y="47370"/>
                </a:lnTo>
                <a:lnTo>
                  <a:pt x="32521" y="47370"/>
                </a:lnTo>
                <a:lnTo>
                  <a:pt x="33544" y="46862"/>
                </a:lnTo>
                <a:lnTo>
                  <a:pt x="35510" y="45592"/>
                </a:lnTo>
                <a:lnTo>
                  <a:pt x="36407" y="44830"/>
                </a:lnTo>
                <a:lnTo>
                  <a:pt x="37235" y="44195"/>
                </a:lnTo>
                <a:lnTo>
                  <a:pt x="38188" y="43179"/>
                </a:lnTo>
                <a:lnTo>
                  <a:pt x="39558" y="41782"/>
                </a:lnTo>
                <a:lnTo>
                  <a:pt x="40858" y="40131"/>
                </a:lnTo>
                <a:lnTo>
                  <a:pt x="41444" y="39242"/>
                </a:lnTo>
                <a:lnTo>
                  <a:pt x="42031" y="38480"/>
                </a:lnTo>
                <a:lnTo>
                  <a:pt x="42548" y="37591"/>
                </a:lnTo>
                <a:lnTo>
                  <a:pt x="46306" y="28574"/>
                </a:lnTo>
                <a:lnTo>
                  <a:pt x="46596" y="27431"/>
                </a:lnTo>
                <a:lnTo>
                  <a:pt x="47344" y="25145"/>
                </a:lnTo>
                <a:lnTo>
                  <a:pt x="47697" y="25145"/>
                </a:lnTo>
                <a:lnTo>
                  <a:pt x="49224" y="21716"/>
                </a:lnTo>
                <a:lnTo>
                  <a:pt x="67709" y="10160"/>
                </a:lnTo>
                <a:lnTo>
                  <a:pt x="71716" y="10160"/>
                </a:lnTo>
                <a:lnTo>
                  <a:pt x="71642" y="9779"/>
                </a:lnTo>
                <a:lnTo>
                  <a:pt x="71516" y="9525"/>
                </a:lnTo>
                <a:lnTo>
                  <a:pt x="71366" y="9144"/>
                </a:lnTo>
                <a:lnTo>
                  <a:pt x="70895" y="8509"/>
                </a:lnTo>
                <a:lnTo>
                  <a:pt x="69986" y="7747"/>
                </a:lnTo>
                <a:lnTo>
                  <a:pt x="64478" y="7747"/>
                </a:lnTo>
                <a:lnTo>
                  <a:pt x="61454" y="6731"/>
                </a:lnTo>
                <a:lnTo>
                  <a:pt x="58625" y="5588"/>
                </a:lnTo>
                <a:lnTo>
                  <a:pt x="53829" y="3429"/>
                </a:lnTo>
                <a:lnTo>
                  <a:pt x="49425" y="889"/>
                </a:lnTo>
                <a:lnTo>
                  <a:pt x="48712" y="381"/>
                </a:lnTo>
                <a:lnTo>
                  <a:pt x="47769" y="0"/>
                </a:lnTo>
                <a:close/>
              </a:path>
              <a:path w="90170" h="50800">
                <a:moveTo>
                  <a:pt x="71716" y="10160"/>
                </a:moveTo>
                <a:lnTo>
                  <a:pt x="68066" y="10160"/>
                </a:lnTo>
                <a:lnTo>
                  <a:pt x="68537" y="10287"/>
                </a:lnTo>
                <a:lnTo>
                  <a:pt x="68813" y="10414"/>
                </a:lnTo>
                <a:lnTo>
                  <a:pt x="68911" y="10668"/>
                </a:lnTo>
                <a:lnTo>
                  <a:pt x="68946" y="15240"/>
                </a:lnTo>
                <a:lnTo>
                  <a:pt x="69033" y="15871"/>
                </a:lnTo>
                <a:lnTo>
                  <a:pt x="79382" y="29210"/>
                </a:lnTo>
                <a:lnTo>
                  <a:pt x="80175" y="29591"/>
                </a:lnTo>
                <a:lnTo>
                  <a:pt x="80923" y="29718"/>
                </a:lnTo>
                <a:lnTo>
                  <a:pt x="81314" y="29845"/>
                </a:lnTo>
                <a:lnTo>
                  <a:pt x="82061" y="29972"/>
                </a:lnTo>
                <a:lnTo>
                  <a:pt x="87698" y="27051"/>
                </a:lnTo>
                <a:lnTo>
                  <a:pt x="81866" y="27051"/>
                </a:lnTo>
                <a:lnTo>
                  <a:pt x="80923" y="26797"/>
                </a:lnTo>
                <a:lnTo>
                  <a:pt x="79934" y="26416"/>
                </a:lnTo>
                <a:lnTo>
                  <a:pt x="78876" y="25908"/>
                </a:lnTo>
                <a:lnTo>
                  <a:pt x="78163" y="25400"/>
                </a:lnTo>
                <a:lnTo>
                  <a:pt x="77024" y="24638"/>
                </a:lnTo>
                <a:lnTo>
                  <a:pt x="76633" y="24257"/>
                </a:lnTo>
                <a:lnTo>
                  <a:pt x="76196" y="23876"/>
                </a:lnTo>
                <a:lnTo>
                  <a:pt x="74977" y="22733"/>
                </a:lnTo>
                <a:lnTo>
                  <a:pt x="71642" y="12827"/>
                </a:lnTo>
                <a:lnTo>
                  <a:pt x="71792" y="11811"/>
                </a:lnTo>
                <a:lnTo>
                  <a:pt x="71716" y="10160"/>
                </a:lnTo>
                <a:close/>
              </a:path>
              <a:path w="90170" h="50800">
                <a:moveTo>
                  <a:pt x="47697" y="25145"/>
                </a:moveTo>
                <a:lnTo>
                  <a:pt x="47344" y="25145"/>
                </a:lnTo>
                <a:lnTo>
                  <a:pt x="46677" y="27177"/>
                </a:lnTo>
                <a:lnTo>
                  <a:pt x="47697" y="25145"/>
                </a:lnTo>
                <a:close/>
              </a:path>
              <a:path w="90170" h="50800">
                <a:moveTo>
                  <a:pt x="88885" y="15494"/>
                </a:moveTo>
                <a:lnTo>
                  <a:pt x="84499" y="15494"/>
                </a:lnTo>
                <a:lnTo>
                  <a:pt x="85005" y="15621"/>
                </a:lnTo>
                <a:lnTo>
                  <a:pt x="85833" y="16129"/>
                </a:lnTo>
                <a:lnTo>
                  <a:pt x="86908" y="21082"/>
                </a:lnTo>
                <a:lnTo>
                  <a:pt x="86656" y="22479"/>
                </a:lnTo>
                <a:lnTo>
                  <a:pt x="83119" y="27051"/>
                </a:lnTo>
                <a:lnTo>
                  <a:pt x="87698" y="27051"/>
                </a:lnTo>
                <a:lnTo>
                  <a:pt x="89784" y="20828"/>
                </a:lnTo>
                <a:lnTo>
                  <a:pt x="89720" y="17907"/>
                </a:lnTo>
                <a:lnTo>
                  <a:pt x="89605" y="17272"/>
                </a:lnTo>
                <a:lnTo>
                  <a:pt x="89375" y="16510"/>
                </a:lnTo>
                <a:lnTo>
                  <a:pt x="88885" y="15494"/>
                </a:lnTo>
                <a:close/>
              </a:path>
              <a:path w="90170" h="50800">
                <a:moveTo>
                  <a:pt x="83625" y="12573"/>
                </a:moveTo>
                <a:lnTo>
                  <a:pt x="82995" y="12587"/>
                </a:lnTo>
                <a:lnTo>
                  <a:pt x="82061" y="12700"/>
                </a:lnTo>
                <a:lnTo>
                  <a:pt x="81509" y="12827"/>
                </a:lnTo>
                <a:lnTo>
                  <a:pt x="81348" y="12827"/>
                </a:lnTo>
                <a:lnTo>
                  <a:pt x="80762" y="12954"/>
                </a:lnTo>
                <a:lnTo>
                  <a:pt x="79738" y="13462"/>
                </a:lnTo>
                <a:lnTo>
                  <a:pt x="79106" y="13716"/>
                </a:lnTo>
                <a:lnTo>
                  <a:pt x="78128" y="14478"/>
                </a:lnTo>
                <a:lnTo>
                  <a:pt x="77772" y="14605"/>
                </a:lnTo>
                <a:lnTo>
                  <a:pt x="77461" y="14859"/>
                </a:lnTo>
                <a:lnTo>
                  <a:pt x="77139" y="15240"/>
                </a:lnTo>
                <a:lnTo>
                  <a:pt x="75966" y="15367"/>
                </a:lnTo>
                <a:lnTo>
                  <a:pt x="74667" y="15621"/>
                </a:lnTo>
                <a:lnTo>
                  <a:pt x="71906" y="15871"/>
                </a:lnTo>
                <a:lnTo>
                  <a:pt x="72153" y="17145"/>
                </a:lnTo>
                <a:lnTo>
                  <a:pt x="72696" y="18796"/>
                </a:lnTo>
                <a:lnTo>
                  <a:pt x="73482" y="20447"/>
                </a:lnTo>
                <a:lnTo>
                  <a:pt x="73713" y="20857"/>
                </a:lnTo>
                <a:lnTo>
                  <a:pt x="74621" y="22225"/>
                </a:lnTo>
                <a:lnTo>
                  <a:pt x="75138" y="22860"/>
                </a:lnTo>
                <a:lnTo>
                  <a:pt x="78830" y="22479"/>
                </a:lnTo>
                <a:lnTo>
                  <a:pt x="78209" y="21717"/>
                </a:lnTo>
                <a:lnTo>
                  <a:pt x="79186" y="21082"/>
                </a:lnTo>
                <a:lnTo>
                  <a:pt x="78910" y="20701"/>
                </a:lnTo>
                <a:lnTo>
                  <a:pt x="78607" y="20066"/>
                </a:lnTo>
                <a:lnTo>
                  <a:pt x="78515" y="19812"/>
                </a:lnTo>
                <a:lnTo>
                  <a:pt x="78598" y="18034"/>
                </a:lnTo>
                <a:lnTo>
                  <a:pt x="78991" y="17399"/>
                </a:lnTo>
                <a:lnTo>
                  <a:pt x="79704" y="16764"/>
                </a:lnTo>
                <a:lnTo>
                  <a:pt x="80762" y="16002"/>
                </a:lnTo>
                <a:lnTo>
                  <a:pt x="82096" y="15494"/>
                </a:lnTo>
                <a:lnTo>
                  <a:pt x="88885" y="15494"/>
                </a:lnTo>
                <a:lnTo>
                  <a:pt x="88742" y="15240"/>
                </a:lnTo>
                <a:lnTo>
                  <a:pt x="88271" y="14605"/>
                </a:lnTo>
                <a:lnTo>
                  <a:pt x="87052" y="13462"/>
                </a:lnTo>
                <a:lnTo>
                  <a:pt x="86661" y="13335"/>
                </a:lnTo>
                <a:lnTo>
                  <a:pt x="85913" y="12954"/>
                </a:lnTo>
                <a:lnTo>
                  <a:pt x="85039" y="12827"/>
                </a:lnTo>
                <a:lnTo>
                  <a:pt x="84614" y="12700"/>
                </a:lnTo>
                <a:lnTo>
                  <a:pt x="83625" y="12573"/>
                </a:lnTo>
                <a:close/>
              </a:path>
              <a:path w="90170" h="50800">
                <a:moveTo>
                  <a:pt x="71642" y="12587"/>
                </a:moveTo>
                <a:lnTo>
                  <a:pt x="71596" y="12827"/>
                </a:lnTo>
                <a:lnTo>
                  <a:pt x="71642" y="12587"/>
                </a:lnTo>
                <a:close/>
              </a:path>
              <a:path w="90170" h="50800">
                <a:moveTo>
                  <a:pt x="71670" y="12446"/>
                </a:moveTo>
                <a:lnTo>
                  <a:pt x="71642" y="12587"/>
                </a:lnTo>
                <a:lnTo>
                  <a:pt x="71670" y="12446"/>
                </a:lnTo>
                <a:close/>
              </a:path>
              <a:path w="90170" h="50800">
                <a:moveTo>
                  <a:pt x="67859" y="7239"/>
                </a:moveTo>
                <a:lnTo>
                  <a:pt x="67514" y="7239"/>
                </a:lnTo>
                <a:lnTo>
                  <a:pt x="65939" y="7493"/>
                </a:lnTo>
                <a:lnTo>
                  <a:pt x="65548" y="7620"/>
                </a:lnTo>
                <a:lnTo>
                  <a:pt x="65076" y="7747"/>
                </a:lnTo>
                <a:lnTo>
                  <a:pt x="69986" y="7747"/>
                </a:lnTo>
                <a:lnTo>
                  <a:pt x="69434" y="7620"/>
                </a:lnTo>
                <a:lnTo>
                  <a:pt x="68848" y="7366"/>
                </a:lnTo>
                <a:lnTo>
                  <a:pt x="67859" y="7239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40604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0"/>
                </a:moveTo>
                <a:lnTo>
                  <a:pt x="632" y="778"/>
                </a:lnTo>
                <a:lnTo>
                  <a:pt x="1851" y="2107"/>
                </a:lnTo>
                <a:lnTo>
                  <a:pt x="2794" y="3012"/>
                </a:lnTo>
                <a:lnTo>
                  <a:pt x="3399" y="3447"/>
                </a:lnTo>
                <a:lnTo>
                  <a:pt x="3852" y="3836"/>
                </a:lnTo>
                <a:lnTo>
                  <a:pt x="8222" y="5359"/>
                </a:lnTo>
                <a:lnTo>
                  <a:pt x="7428" y="5165"/>
                </a:lnTo>
                <a:lnTo>
                  <a:pt x="6471" y="4810"/>
                </a:lnTo>
                <a:lnTo>
                  <a:pt x="551" y="618"/>
                </a:lnTo>
                <a:lnTo>
                  <a:pt x="0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42846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655" y="7089"/>
                </a:moveTo>
                <a:lnTo>
                  <a:pt x="0" y="7283"/>
                </a:lnTo>
                <a:lnTo>
                  <a:pt x="436" y="7787"/>
                </a:lnTo>
                <a:lnTo>
                  <a:pt x="995" y="8337"/>
                </a:lnTo>
                <a:lnTo>
                  <a:pt x="7670" y="11670"/>
                </a:lnTo>
                <a:lnTo>
                  <a:pt x="8061" y="11624"/>
                </a:lnTo>
                <a:lnTo>
                  <a:pt x="8417" y="11509"/>
                </a:lnTo>
                <a:lnTo>
                  <a:pt x="9084" y="11200"/>
                </a:lnTo>
                <a:lnTo>
                  <a:pt x="9434" y="10925"/>
                </a:lnTo>
                <a:lnTo>
                  <a:pt x="9693" y="10685"/>
                </a:lnTo>
                <a:lnTo>
                  <a:pt x="5864" y="10685"/>
                </a:lnTo>
                <a:lnTo>
                  <a:pt x="3125" y="7203"/>
                </a:lnTo>
                <a:lnTo>
                  <a:pt x="1736" y="7203"/>
                </a:lnTo>
                <a:close/>
              </a:path>
              <a:path w="12065" h="12064">
                <a:moveTo>
                  <a:pt x="8256" y="0"/>
                </a:moveTo>
                <a:lnTo>
                  <a:pt x="3380" y="4065"/>
                </a:lnTo>
                <a:lnTo>
                  <a:pt x="3510" y="4500"/>
                </a:lnTo>
                <a:lnTo>
                  <a:pt x="3656" y="4855"/>
                </a:lnTo>
                <a:lnTo>
                  <a:pt x="3852" y="5245"/>
                </a:lnTo>
                <a:lnTo>
                  <a:pt x="4128" y="5669"/>
                </a:lnTo>
                <a:lnTo>
                  <a:pt x="2679" y="6619"/>
                </a:lnTo>
                <a:lnTo>
                  <a:pt x="5864" y="10685"/>
                </a:lnTo>
                <a:lnTo>
                  <a:pt x="9693" y="10685"/>
                </a:lnTo>
                <a:lnTo>
                  <a:pt x="9866" y="10524"/>
                </a:lnTo>
                <a:lnTo>
                  <a:pt x="11879" y="5405"/>
                </a:lnTo>
                <a:lnTo>
                  <a:pt x="11752" y="2267"/>
                </a:lnTo>
                <a:lnTo>
                  <a:pt x="8889" y="34"/>
                </a:lnTo>
                <a:lnTo>
                  <a:pt x="8256" y="0"/>
                </a:lnTo>
                <a:close/>
              </a:path>
              <a:path w="12065" h="12064">
                <a:moveTo>
                  <a:pt x="2909" y="6928"/>
                </a:moveTo>
                <a:lnTo>
                  <a:pt x="1966" y="7043"/>
                </a:lnTo>
                <a:lnTo>
                  <a:pt x="1736" y="7203"/>
                </a:lnTo>
                <a:lnTo>
                  <a:pt x="3125" y="7203"/>
                </a:lnTo>
                <a:lnTo>
                  <a:pt x="2909" y="69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60665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14" y="0"/>
                </a:moveTo>
                <a:lnTo>
                  <a:pt x="0" y="1339"/>
                </a:lnTo>
                <a:lnTo>
                  <a:pt x="114" y="1534"/>
                </a:lnTo>
                <a:lnTo>
                  <a:pt x="114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06577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356" y="0"/>
                </a:moveTo>
                <a:lnTo>
                  <a:pt x="80" y="858"/>
                </a:lnTo>
                <a:lnTo>
                  <a:pt x="0" y="1569"/>
                </a:lnTo>
                <a:lnTo>
                  <a:pt x="160" y="1958"/>
                </a:lnTo>
                <a:lnTo>
                  <a:pt x="356" y="2267"/>
                </a:lnTo>
                <a:lnTo>
                  <a:pt x="356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06773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356" y="0"/>
                </a:moveTo>
                <a:lnTo>
                  <a:pt x="114" y="435"/>
                </a:lnTo>
                <a:lnTo>
                  <a:pt x="0" y="2313"/>
                </a:lnTo>
                <a:lnTo>
                  <a:pt x="160" y="2622"/>
                </a:lnTo>
                <a:lnTo>
                  <a:pt x="356" y="2897"/>
                </a:lnTo>
                <a:lnTo>
                  <a:pt x="356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06934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160" y="274"/>
                </a:lnTo>
                <a:lnTo>
                  <a:pt x="0" y="584"/>
                </a:lnTo>
                <a:lnTo>
                  <a:pt x="0" y="2851"/>
                </a:lnTo>
                <a:lnTo>
                  <a:pt x="160" y="3126"/>
                </a:lnTo>
                <a:lnTo>
                  <a:pt x="356" y="3367"/>
                </a:lnTo>
                <a:lnTo>
                  <a:pt x="356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07129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0" y="469"/>
                </a:lnTo>
                <a:lnTo>
                  <a:pt x="0" y="3367"/>
                </a:lnTo>
                <a:lnTo>
                  <a:pt x="160" y="3607"/>
                </a:lnTo>
                <a:lnTo>
                  <a:pt x="356" y="3802"/>
                </a:lnTo>
                <a:lnTo>
                  <a:pt x="356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07290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344" y="0"/>
                </a:moveTo>
                <a:lnTo>
                  <a:pt x="149" y="194"/>
                </a:lnTo>
                <a:lnTo>
                  <a:pt x="0" y="435"/>
                </a:lnTo>
                <a:lnTo>
                  <a:pt x="0" y="3802"/>
                </a:lnTo>
                <a:lnTo>
                  <a:pt x="149" y="3996"/>
                </a:lnTo>
                <a:lnTo>
                  <a:pt x="344" y="4145"/>
                </a:lnTo>
                <a:lnTo>
                  <a:pt x="344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0748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10" y="0"/>
                </a:moveTo>
                <a:lnTo>
                  <a:pt x="149" y="160"/>
                </a:lnTo>
                <a:lnTo>
                  <a:pt x="0" y="355"/>
                </a:lnTo>
                <a:lnTo>
                  <a:pt x="0" y="4157"/>
                </a:lnTo>
                <a:lnTo>
                  <a:pt x="310" y="4466"/>
                </a:lnTo>
                <a:lnTo>
                  <a:pt x="31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07635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60" y="148"/>
                </a:lnTo>
                <a:lnTo>
                  <a:pt x="0" y="309"/>
                </a:lnTo>
                <a:lnTo>
                  <a:pt x="0" y="4455"/>
                </a:lnTo>
                <a:lnTo>
                  <a:pt x="160" y="4615"/>
                </a:lnTo>
                <a:lnTo>
                  <a:pt x="356" y="4729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07796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95" y="160"/>
                </a:lnTo>
                <a:lnTo>
                  <a:pt x="0" y="274"/>
                </a:lnTo>
                <a:lnTo>
                  <a:pt x="0" y="4741"/>
                </a:lnTo>
                <a:lnTo>
                  <a:pt x="195" y="4855"/>
                </a:lnTo>
                <a:lnTo>
                  <a:pt x="356" y="4981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07992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68"/>
                </a:lnTo>
                <a:lnTo>
                  <a:pt x="0" y="194"/>
                </a:lnTo>
                <a:lnTo>
                  <a:pt x="0" y="4924"/>
                </a:lnTo>
                <a:lnTo>
                  <a:pt x="160" y="5050"/>
                </a:lnTo>
                <a:lnTo>
                  <a:pt x="356" y="5165"/>
                </a:lnTo>
                <a:lnTo>
                  <a:pt x="356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08153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95" y="125"/>
                </a:lnTo>
                <a:lnTo>
                  <a:pt x="0" y="194"/>
                </a:lnTo>
                <a:lnTo>
                  <a:pt x="0" y="5176"/>
                </a:lnTo>
                <a:lnTo>
                  <a:pt x="356" y="5371"/>
                </a:lnTo>
                <a:lnTo>
                  <a:pt x="356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08348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80"/>
                </a:lnTo>
                <a:lnTo>
                  <a:pt x="0" y="206"/>
                </a:lnTo>
                <a:lnTo>
                  <a:pt x="0" y="5371"/>
                </a:lnTo>
                <a:lnTo>
                  <a:pt x="356" y="5520"/>
                </a:lnTo>
                <a:lnTo>
                  <a:pt x="356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08509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20"/>
                </a:moveTo>
                <a:lnTo>
                  <a:pt x="0" y="148"/>
                </a:lnTo>
                <a:lnTo>
                  <a:pt x="344" y="0"/>
                </a:lnTo>
                <a:lnTo>
                  <a:pt x="344" y="5634"/>
                </a:lnTo>
                <a:lnTo>
                  <a:pt x="0" y="5520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08705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669"/>
                </a:moveTo>
                <a:lnTo>
                  <a:pt x="0" y="148"/>
                </a:lnTo>
                <a:lnTo>
                  <a:pt x="344" y="0"/>
                </a:lnTo>
                <a:lnTo>
                  <a:pt x="344" y="5794"/>
                </a:lnTo>
                <a:lnTo>
                  <a:pt x="0" y="5669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08854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45"/>
                </a:lnTo>
                <a:lnTo>
                  <a:pt x="0" y="125"/>
                </a:lnTo>
                <a:lnTo>
                  <a:pt x="0" y="5760"/>
                </a:lnTo>
                <a:lnTo>
                  <a:pt x="195" y="5840"/>
                </a:lnTo>
                <a:lnTo>
                  <a:pt x="356" y="5875"/>
                </a:lnTo>
                <a:lnTo>
                  <a:pt x="356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09050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875"/>
                </a:moveTo>
                <a:lnTo>
                  <a:pt x="0" y="80"/>
                </a:lnTo>
                <a:lnTo>
                  <a:pt x="321" y="0"/>
                </a:lnTo>
                <a:lnTo>
                  <a:pt x="321" y="5955"/>
                </a:lnTo>
                <a:lnTo>
                  <a:pt x="0" y="5875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09211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80"/>
                </a:lnTo>
                <a:lnTo>
                  <a:pt x="0" y="114"/>
                </a:lnTo>
                <a:lnTo>
                  <a:pt x="0" y="5989"/>
                </a:lnTo>
                <a:lnTo>
                  <a:pt x="356" y="6069"/>
                </a:lnTo>
                <a:lnTo>
                  <a:pt x="356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09372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035"/>
                </a:moveTo>
                <a:lnTo>
                  <a:pt x="0" y="80"/>
                </a:lnTo>
                <a:lnTo>
                  <a:pt x="356" y="0"/>
                </a:lnTo>
                <a:lnTo>
                  <a:pt x="356" y="6104"/>
                </a:lnTo>
                <a:lnTo>
                  <a:pt x="0" y="603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09567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34"/>
                </a:lnTo>
                <a:lnTo>
                  <a:pt x="0" y="34"/>
                </a:lnTo>
                <a:lnTo>
                  <a:pt x="0" y="6104"/>
                </a:lnTo>
                <a:lnTo>
                  <a:pt x="160" y="6138"/>
                </a:lnTo>
                <a:lnTo>
                  <a:pt x="356" y="6138"/>
                </a:lnTo>
                <a:lnTo>
                  <a:pt x="356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09728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10" y="0"/>
                </a:moveTo>
                <a:lnTo>
                  <a:pt x="0" y="80"/>
                </a:lnTo>
                <a:lnTo>
                  <a:pt x="0" y="6184"/>
                </a:lnTo>
                <a:lnTo>
                  <a:pt x="195" y="6184"/>
                </a:lnTo>
                <a:lnTo>
                  <a:pt x="344" y="6230"/>
                </a:lnTo>
                <a:lnTo>
                  <a:pt x="310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09924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114" y="0"/>
                </a:moveTo>
                <a:lnTo>
                  <a:pt x="0" y="6184"/>
                </a:lnTo>
                <a:lnTo>
                  <a:pt x="149" y="6230"/>
                </a:lnTo>
                <a:lnTo>
                  <a:pt x="344" y="6230"/>
                </a:lnTo>
                <a:lnTo>
                  <a:pt x="344" y="125"/>
                </a:lnTo>
                <a:lnTo>
                  <a:pt x="114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0073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184"/>
                </a:moveTo>
                <a:lnTo>
                  <a:pt x="0" y="0"/>
                </a:lnTo>
                <a:lnTo>
                  <a:pt x="356" y="148"/>
                </a:lnTo>
                <a:lnTo>
                  <a:pt x="356" y="6184"/>
                </a:lnTo>
                <a:lnTo>
                  <a:pt x="0" y="618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0269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0"/>
                </a:moveTo>
                <a:lnTo>
                  <a:pt x="0" y="6104"/>
                </a:lnTo>
                <a:lnTo>
                  <a:pt x="356" y="6104"/>
                </a:lnTo>
                <a:lnTo>
                  <a:pt x="356" y="309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0430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989"/>
                </a:moveTo>
                <a:lnTo>
                  <a:pt x="0" y="0"/>
                </a:lnTo>
                <a:lnTo>
                  <a:pt x="356" y="423"/>
                </a:lnTo>
                <a:lnTo>
                  <a:pt x="356" y="5989"/>
                </a:lnTo>
                <a:lnTo>
                  <a:pt x="0" y="5989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0625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794"/>
                </a:moveTo>
                <a:lnTo>
                  <a:pt x="0" y="0"/>
                </a:lnTo>
                <a:lnTo>
                  <a:pt x="356" y="423"/>
                </a:lnTo>
                <a:lnTo>
                  <a:pt x="356" y="5794"/>
                </a:lnTo>
                <a:lnTo>
                  <a:pt x="0" y="5794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0786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65"/>
                </a:moveTo>
                <a:lnTo>
                  <a:pt x="0" y="0"/>
                </a:lnTo>
                <a:lnTo>
                  <a:pt x="356" y="400"/>
                </a:lnTo>
                <a:lnTo>
                  <a:pt x="356" y="5565"/>
                </a:lnTo>
                <a:lnTo>
                  <a:pt x="0" y="5565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0982" y="19019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371"/>
                </a:lnTo>
                <a:lnTo>
                  <a:pt x="160" y="5371"/>
                </a:lnTo>
                <a:lnTo>
                  <a:pt x="310" y="5325"/>
                </a:lnTo>
                <a:lnTo>
                  <a:pt x="310" y="400"/>
                </a:lnTo>
                <a:lnTo>
                  <a:pt x="0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11143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165"/>
                </a:lnTo>
                <a:lnTo>
                  <a:pt x="149" y="5119"/>
                </a:lnTo>
                <a:lnTo>
                  <a:pt x="344" y="5119"/>
                </a:lnTo>
                <a:lnTo>
                  <a:pt x="344" y="389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112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924"/>
                </a:lnTo>
                <a:lnTo>
                  <a:pt x="195" y="4924"/>
                </a:lnTo>
                <a:lnTo>
                  <a:pt x="356" y="4890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11488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729"/>
                </a:lnTo>
                <a:lnTo>
                  <a:pt x="160" y="4695"/>
                </a:lnTo>
                <a:lnTo>
                  <a:pt x="356" y="4695"/>
                </a:lnTo>
                <a:lnTo>
                  <a:pt x="356" y="389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11649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500"/>
                </a:lnTo>
                <a:lnTo>
                  <a:pt x="195" y="4500"/>
                </a:lnTo>
                <a:lnTo>
                  <a:pt x="356" y="4466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11844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306"/>
                </a:lnTo>
                <a:lnTo>
                  <a:pt x="356" y="4225"/>
                </a:lnTo>
                <a:lnTo>
                  <a:pt x="356" y="355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1200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077"/>
                </a:lnTo>
                <a:lnTo>
                  <a:pt x="356" y="3996"/>
                </a:lnTo>
                <a:lnTo>
                  <a:pt x="356" y="355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612201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3870"/>
                </a:lnTo>
                <a:lnTo>
                  <a:pt x="356" y="3790"/>
                </a:lnTo>
                <a:lnTo>
                  <a:pt x="356" y="343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12362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641"/>
                </a:lnTo>
                <a:lnTo>
                  <a:pt x="344" y="3561"/>
                </a:lnTo>
                <a:lnTo>
                  <a:pt x="344" y="355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12557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447"/>
                </a:lnTo>
                <a:lnTo>
                  <a:pt x="356" y="3367"/>
                </a:lnTo>
                <a:lnTo>
                  <a:pt x="356" y="355"/>
                </a:lnTo>
                <a:lnTo>
                  <a:pt x="149" y="206"/>
                </a:lnTo>
                <a:lnTo>
                  <a:pt x="0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12707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206"/>
                </a:lnTo>
                <a:lnTo>
                  <a:pt x="356" y="3126"/>
                </a:lnTo>
                <a:lnTo>
                  <a:pt x="356" y="343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12914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12"/>
                </a:lnTo>
                <a:lnTo>
                  <a:pt x="310" y="2943"/>
                </a:lnTo>
                <a:lnTo>
                  <a:pt x="310" y="355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306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782"/>
                </a:lnTo>
                <a:lnTo>
                  <a:pt x="195" y="2748"/>
                </a:lnTo>
                <a:lnTo>
                  <a:pt x="356" y="2668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3224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588"/>
                </a:moveTo>
                <a:lnTo>
                  <a:pt x="0" y="0"/>
                </a:lnTo>
                <a:lnTo>
                  <a:pt x="356" y="309"/>
                </a:lnTo>
                <a:lnTo>
                  <a:pt x="356" y="2462"/>
                </a:lnTo>
                <a:lnTo>
                  <a:pt x="0" y="2588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3420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47"/>
                </a:moveTo>
                <a:lnTo>
                  <a:pt x="0" y="0"/>
                </a:lnTo>
                <a:lnTo>
                  <a:pt x="356" y="309"/>
                </a:lnTo>
                <a:lnTo>
                  <a:pt x="356" y="2233"/>
                </a:lnTo>
                <a:lnTo>
                  <a:pt x="0" y="2347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3581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2153"/>
                </a:lnTo>
                <a:lnTo>
                  <a:pt x="344" y="2038"/>
                </a:lnTo>
                <a:lnTo>
                  <a:pt x="344" y="320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13776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1924"/>
                </a:lnTo>
                <a:lnTo>
                  <a:pt x="344" y="1798"/>
                </a:lnTo>
                <a:lnTo>
                  <a:pt x="344" y="309"/>
                </a:lnTo>
                <a:lnTo>
                  <a:pt x="149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13926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717"/>
                </a:lnTo>
                <a:lnTo>
                  <a:pt x="356" y="1557"/>
                </a:lnTo>
                <a:lnTo>
                  <a:pt x="356" y="309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4121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488"/>
                </a:lnTo>
                <a:lnTo>
                  <a:pt x="160" y="1408"/>
                </a:lnTo>
                <a:lnTo>
                  <a:pt x="356" y="1374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14282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0"/>
                </a:moveTo>
                <a:lnTo>
                  <a:pt x="0" y="1248"/>
                </a:lnTo>
                <a:lnTo>
                  <a:pt x="195" y="1213"/>
                </a:lnTo>
                <a:lnTo>
                  <a:pt x="356" y="1133"/>
                </a:lnTo>
                <a:lnTo>
                  <a:pt x="35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14477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1053"/>
                </a:moveTo>
                <a:lnTo>
                  <a:pt x="0" y="0"/>
                </a:lnTo>
                <a:lnTo>
                  <a:pt x="356" y="274"/>
                </a:lnTo>
                <a:lnTo>
                  <a:pt x="356" y="893"/>
                </a:lnTo>
                <a:lnTo>
                  <a:pt x="0" y="105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614639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858"/>
                </a:moveTo>
                <a:lnTo>
                  <a:pt x="0" y="0"/>
                </a:lnTo>
                <a:lnTo>
                  <a:pt x="356" y="274"/>
                </a:lnTo>
                <a:lnTo>
                  <a:pt x="356" y="710"/>
                </a:lnTo>
                <a:lnTo>
                  <a:pt x="0" y="858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614834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618"/>
                </a:lnTo>
                <a:lnTo>
                  <a:pt x="195" y="549"/>
                </a:lnTo>
                <a:lnTo>
                  <a:pt x="310" y="27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14995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435"/>
                </a:moveTo>
                <a:lnTo>
                  <a:pt x="0" y="0"/>
                </a:lnTo>
                <a:lnTo>
                  <a:pt x="149" y="160"/>
                </a:lnTo>
                <a:lnTo>
                  <a:pt x="344" y="274"/>
                </a:lnTo>
                <a:lnTo>
                  <a:pt x="0" y="435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15145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9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12235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45" y="0"/>
                </a:moveTo>
                <a:lnTo>
                  <a:pt x="45" y="1294"/>
                </a:lnTo>
                <a:lnTo>
                  <a:pt x="45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12201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60" y="0"/>
                </a:moveTo>
                <a:lnTo>
                  <a:pt x="160" y="1717"/>
                </a:lnTo>
                <a:lnTo>
                  <a:pt x="34" y="1053"/>
                </a:lnTo>
                <a:lnTo>
                  <a:pt x="0" y="68"/>
                </a:lnTo>
                <a:lnTo>
                  <a:pt x="16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1231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14" y="0"/>
                </a:moveTo>
                <a:lnTo>
                  <a:pt x="0" y="1637"/>
                </a:lnTo>
                <a:lnTo>
                  <a:pt x="114" y="1946"/>
                </a:lnTo>
                <a:lnTo>
                  <a:pt x="114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12362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49" y="45"/>
                </a:moveTo>
                <a:lnTo>
                  <a:pt x="0" y="45"/>
                </a:lnTo>
                <a:lnTo>
                  <a:pt x="0" y="1763"/>
                </a:lnTo>
                <a:lnTo>
                  <a:pt x="149" y="2198"/>
                </a:lnTo>
                <a:lnTo>
                  <a:pt x="149" y="45"/>
                </a:lnTo>
                <a:close/>
              </a:path>
              <a:path w="634" h="2539">
                <a:moveTo>
                  <a:pt x="149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12431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60" y="0"/>
                </a:moveTo>
                <a:lnTo>
                  <a:pt x="0" y="1992"/>
                </a:lnTo>
                <a:lnTo>
                  <a:pt x="160" y="2347"/>
                </a:lnTo>
                <a:lnTo>
                  <a:pt x="16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1251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95" y="34"/>
                </a:moveTo>
                <a:lnTo>
                  <a:pt x="0" y="34"/>
                </a:lnTo>
                <a:lnTo>
                  <a:pt x="0" y="2233"/>
                </a:lnTo>
                <a:lnTo>
                  <a:pt x="195" y="2542"/>
                </a:lnTo>
                <a:lnTo>
                  <a:pt x="195" y="34"/>
                </a:lnTo>
                <a:close/>
              </a:path>
              <a:path w="634" h="2539">
                <a:moveTo>
                  <a:pt x="195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1267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14" y="0"/>
                </a:moveTo>
                <a:lnTo>
                  <a:pt x="0" y="2588"/>
                </a:lnTo>
                <a:lnTo>
                  <a:pt x="114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12707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588"/>
                </a:lnTo>
                <a:lnTo>
                  <a:pt x="160" y="2782"/>
                </a:lnTo>
                <a:lnTo>
                  <a:pt x="16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1278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34"/>
                </a:moveTo>
                <a:lnTo>
                  <a:pt x="0" y="34"/>
                </a:lnTo>
                <a:lnTo>
                  <a:pt x="0" y="2737"/>
                </a:lnTo>
                <a:lnTo>
                  <a:pt x="160" y="2897"/>
                </a:lnTo>
                <a:lnTo>
                  <a:pt x="160" y="34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12868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817"/>
                </a:lnTo>
                <a:lnTo>
                  <a:pt x="160" y="2977"/>
                </a:lnTo>
                <a:lnTo>
                  <a:pt x="16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12948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45"/>
                </a:moveTo>
                <a:lnTo>
                  <a:pt x="0" y="45"/>
                </a:lnTo>
                <a:lnTo>
                  <a:pt x="0" y="2943"/>
                </a:lnTo>
                <a:lnTo>
                  <a:pt x="160" y="3103"/>
                </a:lnTo>
                <a:lnTo>
                  <a:pt x="160" y="45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1302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0" y="3023"/>
                </a:lnTo>
                <a:lnTo>
                  <a:pt x="149" y="3172"/>
                </a:lnTo>
                <a:lnTo>
                  <a:pt x="149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13109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138"/>
                </a:moveTo>
                <a:lnTo>
                  <a:pt x="0" y="34"/>
                </a:lnTo>
                <a:lnTo>
                  <a:pt x="195" y="0"/>
                </a:lnTo>
                <a:lnTo>
                  <a:pt x="195" y="3252"/>
                </a:lnTo>
                <a:lnTo>
                  <a:pt x="0" y="313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13178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06"/>
                </a:moveTo>
                <a:lnTo>
                  <a:pt x="0" y="34"/>
                </a:lnTo>
                <a:lnTo>
                  <a:pt x="206" y="0"/>
                </a:lnTo>
                <a:lnTo>
                  <a:pt x="206" y="3286"/>
                </a:lnTo>
                <a:lnTo>
                  <a:pt x="0" y="3206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13305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52"/>
                </a:moveTo>
                <a:lnTo>
                  <a:pt x="0" y="0"/>
                </a:lnTo>
                <a:lnTo>
                  <a:pt x="149" y="0"/>
                </a:lnTo>
                <a:lnTo>
                  <a:pt x="149" y="3332"/>
                </a:lnTo>
                <a:lnTo>
                  <a:pt x="0" y="3252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1338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21"/>
                </a:moveTo>
                <a:lnTo>
                  <a:pt x="0" y="34"/>
                </a:lnTo>
                <a:lnTo>
                  <a:pt x="149" y="0"/>
                </a:lnTo>
                <a:lnTo>
                  <a:pt x="149" y="3401"/>
                </a:lnTo>
                <a:lnTo>
                  <a:pt x="0" y="3321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13454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67"/>
                </a:moveTo>
                <a:lnTo>
                  <a:pt x="0" y="34"/>
                </a:lnTo>
                <a:lnTo>
                  <a:pt x="160" y="0"/>
                </a:lnTo>
                <a:lnTo>
                  <a:pt x="160" y="3435"/>
                </a:lnTo>
                <a:lnTo>
                  <a:pt x="0" y="3367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1353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47"/>
                </a:moveTo>
                <a:lnTo>
                  <a:pt x="0" y="45"/>
                </a:lnTo>
                <a:lnTo>
                  <a:pt x="160" y="0"/>
                </a:lnTo>
                <a:lnTo>
                  <a:pt x="160" y="3527"/>
                </a:lnTo>
                <a:lnTo>
                  <a:pt x="0" y="3447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1361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45"/>
                </a:lnTo>
                <a:lnTo>
                  <a:pt x="195" y="0"/>
                </a:lnTo>
                <a:lnTo>
                  <a:pt x="195" y="3527"/>
                </a:lnTo>
                <a:lnTo>
                  <a:pt x="0" y="3481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1369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0"/>
                </a:lnTo>
                <a:lnTo>
                  <a:pt x="195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1381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60" y="0"/>
                </a:lnTo>
                <a:lnTo>
                  <a:pt x="160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1389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60" y="0"/>
                </a:lnTo>
                <a:lnTo>
                  <a:pt x="160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139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49" y="0"/>
                </a:lnTo>
                <a:lnTo>
                  <a:pt x="149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1405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0"/>
                </a:lnTo>
                <a:lnTo>
                  <a:pt x="149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1412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1420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1428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1439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1447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145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1463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471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480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491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1499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76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514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0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522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45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530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80"/>
                </a:lnTo>
                <a:lnTo>
                  <a:pt x="195" y="3481"/>
                </a:lnTo>
                <a:lnTo>
                  <a:pt x="0" y="3527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5386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0"/>
                </a:lnTo>
                <a:lnTo>
                  <a:pt x="195" y="34"/>
                </a:lnTo>
                <a:lnTo>
                  <a:pt x="195" y="3435"/>
                </a:lnTo>
                <a:lnTo>
                  <a:pt x="0" y="3481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550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34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558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80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662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32"/>
                </a:moveTo>
                <a:lnTo>
                  <a:pt x="0" y="0"/>
                </a:lnTo>
                <a:lnTo>
                  <a:pt x="160" y="125"/>
                </a:lnTo>
                <a:lnTo>
                  <a:pt x="160" y="3298"/>
                </a:lnTo>
                <a:lnTo>
                  <a:pt x="0" y="3332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5742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86"/>
                </a:moveTo>
                <a:lnTo>
                  <a:pt x="0" y="0"/>
                </a:lnTo>
                <a:lnTo>
                  <a:pt x="149" y="114"/>
                </a:lnTo>
                <a:lnTo>
                  <a:pt x="149" y="3252"/>
                </a:lnTo>
                <a:lnTo>
                  <a:pt x="0" y="3286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5823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172"/>
                </a:lnTo>
                <a:lnTo>
                  <a:pt x="195" y="2977"/>
                </a:lnTo>
                <a:lnTo>
                  <a:pt x="195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5892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92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16018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863"/>
                </a:moveTo>
                <a:lnTo>
                  <a:pt x="0" y="0"/>
                </a:lnTo>
                <a:lnTo>
                  <a:pt x="149" y="160"/>
                </a:lnTo>
                <a:lnTo>
                  <a:pt x="149" y="2462"/>
                </a:lnTo>
                <a:lnTo>
                  <a:pt x="0" y="286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16087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576"/>
                </a:lnTo>
                <a:lnTo>
                  <a:pt x="80" y="2382"/>
                </a:lnTo>
                <a:lnTo>
                  <a:pt x="160" y="229"/>
                </a:lnTo>
                <a:lnTo>
                  <a:pt x="0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16168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01"/>
                </a:moveTo>
                <a:lnTo>
                  <a:pt x="0" y="0"/>
                </a:lnTo>
                <a:lnTo>
                  <a:pt x="160" y="309"/>
                </a:lnTo>
                <a:lnTo>
                  <a:pt x="160" y="1752"/>
                </a:lnTo>
                <a:lnTo>
                  <a:pt x="0" y="2301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6248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878"/>
                </a:lnTo>
                <a:lnTo>
                  <a:pt x="114" y="1534"/>
                </a:lnTo>
                <a:lnTo>
                  <a:pt x="0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41397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5" h="128270">
                <a:moveTo>
                  <a:pt x="50908" y="123189"/>
                </a:moveTo>
                <a:lnTo>
                  <a:pt x="38719" y="123189"/>
                </a:lnTo>
                <a:lnTo>
                  <a:pt x="39432" y="124459"/>
                </a:lnTo>
                <a:lnTo>
                  <a:pt x="40053" y="125729"/>
                </a:lnTo>
                <a:lnTo>
                  <a:pt x="41237" y="126999"/>
                </a:lnTo>
                <a:lnTo>
                  <a:pt x="42422" y="126999"/>
                </a:lnTo>
                <a:lnTo>
                  <a:pt x="43560" y="128269"/>
                </a:lnTo>
                <a:lnTo>
                  <a:pt x="48942" y="128269"/>
                </a:lnTo>
                <a:lnTo>
                  <a:pt x="49333" y="126999"/>
                </a:lnTo>
                <a:lnTo>
                  <a:pt x="49575" y="125729"/>
                </a:lnTo>
                <a:lnTo>
                  <a:pt x="49851" y="125729"/>
                </a:lnTo>
                <a:lnTo>
                  <a:pt x="50437" y="124459"/>
                </a:lnTo>
                <a:lnTo>
                  <a:pt x="50908" y="123189"/>
                </a:lnTo>
                <a:close/>
              </a:path>
              <a:path w="107315" h="128270">
                <a:moveTo>
                  <a:pt x="64743" y="119379"/>
                </a:moveTo>
                <a:lnTo>
                  <a:pt x="36603" y="119379"/>
                </a:lnTo>
                <a:lnTo>
                  <a:pt x="37304" y="120649"/>
                </a:lnTo>
                <a:lnTo>
                  <a:pt x="38052" y="121919"/>
                </a:lnTo>
                <a:lnTo>
                  <a:pt x="38408" y="123189"/>
                </a:lnTo>
                <a:lnTo>
                  <a:pt x="51771" y="123189"/>
                </a:lnTo>
                <a:lnTo>
                  <a:pt x="52127" y="121919"/>
                </a:lnTo>
                <a:lnTo>
                  <a:pt x="54209" y="121919"/>
                </a:lnTo>
                <a:lnTo>
                  <a:pt x="55278" y="120649"/>
                </a:lnTo>
                <a:lnTo>
                  <a:pt x="63880" y="120649"/>
                </a:lnTo>
                <a:lnTo>
                  <a:pt x="64743" y="119379"/>
                </a:lnTo>
                <a:close/>
              </a:path>
              <a:path w="107315" h="128270">
                <a:moveTo>
                  <a:pt x="66433" y="118110"/>
                </a:moveTo>
                <a:lnTo>
                  <a:pt x="35223" y="118109"/>
                </a:lnTo>
                <a:lnTo>
                  <a:pt x="35890" y="119379"/>
                </a:lnTo>
                <a:lnTo>
                  <a:pt x="65617" y="119379"/>
                </a:lnTo>
                <a:lnTo>
                  <a:pt x="66433" y="118110"/>
                </a:lnTo>
                <a:close/>
              </a:path>
              <a:path w="107315" h="128270">
                <a:moveTo>
                  <a:pt x="68204" y="116840"/>
                </a:moveTo>
                <a:lnTo>
                  <a:pt x="33923" y="116839"/>
                </a:lnTo>
                <a:lnTo>
                  <a:pt x="34556" y="118109"/>
                </a:lnTo>
                <a:lnTo>
                  <a:pt x="67031" y="118110"/>
                </a:lnTo>
                <a:lnTo>
                  <a:pt x="68204" y="116840"/>
                </a:lnTo>
                <a:close/>
              </a:path>
              <a:path w="107315" h="128270">
                <a:moveTo>
                  <a:pt x="84798" y="115570"/>
                </a:moveTo>
                <a:lnTo>
                  <a:pt x="32394" y="115569"/>
                </a:lnTo>
                <a:lnTo>
                  <a:pt x="32820" y="116839"/>
                </a:lnTo>
                <a:lnTo>
                  <a:pt x="84246" y="116840"/>
                </a:lnTo>
                <a:lnTo>
                  <a:pt x="84798" y="115570"/>
                </a:lnTo>
                <a:close/>
              </a:path>
              <a:path w="107315" h="128270">
                <a:moveTo>
                  <a:pt x="86258" y="114300"/>
                </a:moveTo>
                <a:lnTo>
                  <a:pt x="27196" y="114299"/>
                </a:lnTo>
                <a:lnTo>
                  <a:pt x="29243" y="115569"/>
                </a:lnTo>
                <a:lnTo>
                  <a:pt x="85821" y="115570"/>
                </a:lnTo>
                <a:lnTo>
                  <a:pt x="86258" y="114300"/>
                </a:lnTo>
                <a:close/>
              </a:path>
              <a:path w="107315" h="128270">
                <a:moveTo>
                  <a:pt x="86960" y="113030"/>
                </a:moveTo>
                <a:lnTo>
                  <a:pt x="17847" y="113029"/>
                </a:lnTo>
                <a:lnTo>
                  <a:pt x="18594" y="114299"/>
                </a:lnTo>
                <a:lnTo>
                  <a:pt x="86649" y="114300"/>
                </a:lnTo>
                <a:lnTo>
                  <a:pt x="86960" y="113030"/>
                </a:lnTo>
                <a:close/>
              </a:path>
              <a:path w="107315" h="128270">
                <a:moveTo>
                  <a:pt x="45527" y="100329"/>
                </a:moveTo>
                <a:lnTo>
                  <a:pt x="10809" y="100329"/>
                </a:lnTo>
                <a:lnTo>
                  <a:pt x="11913" y="101599"/>
                </a:lnTo>
                <a:lnTo>
                  <a:pt x="15685" y="101599"/>
                </a:lnTo>
                <a:lnTo>
                  <a:pt x="15444" y="102869"/>
                </a:lnTo>
                <a:lnTo>
                  <a:pt x="14938" y="104139"/>
                </a:lnTo>
                <a:lnTo>
                  <a:pt x="14696" y="104139"/>
                </a:lnTo>
                <a:lnTo>
                  <a:pt x="14466" y="105409"/>
                </a:lnTo>
                <a:lnTo>
                  <a:pt x="14305" y="106679"/>
                </a:lnTo>
                <a:lnTo>
                  <a:pt x="14305" y="109219"/>
                </a:lnTo>
                <a:lnTo>
                  <a:pt x="14547" y="110489"/>
                </a:lnTo>
                <a:lnTo>
                  <a:pt x="14972" y="110489"/>
                </a:lnTo>
                <a:lnTo>
                  <a:pt x="15294" y="111759"/>
                </a:lnTo>
                <a:lnTo>
                  <a:pt x="15685" y="111759"/>
                </a:lnTo>
                <a:lnTo>
                  <a:pt x="16111" y="113029"/>
                </a:lnTo>
                <a:lnTo>
                  <a:pt x="87236" y="113030"/>
                </a:lnTo>
                <a:lnTo>
                  <a:pt x="87477" y="111760"/>
                </a:lnTo>
                <a:lnTo>
                  <a:pt x="87627" y="110490"/>
                </a:lnTo>
                <a:lnTo>
                  <a:pt x="87707" y="107950"/>
                </a:lnTo>
                <a:lnTo>
                  <a:pt x="44423" y="107949"/>
                </a:lnTo>
                <a:lnTo>
                  <a:pt x="44377" y="106679"/>
                </a:lnTo>
                <a:lnTo>
                  <a:pt x="44423" y="104139"/>
                </a:lnTo>
                <a:lnTo>
                  <a:pt x="44699" y="102869"/>
                </a:lnTo>
                <a:lnTo>
                  <a:pt x="45205" y="101599"/>
                </a:lnTo>
                <a:lnTo>
                  <a:pt x="45527" y="100329"/>
                </a:lnTo>
                <a:close/>
              </a:path>
              <a:path w="107315" h="128270">
                <a:moveTo>
                  <a:pt x="97655" y="106680"/>
                </a:moveTo>
                <a:lnTo>
                  <a:pt x="44894" y="106679"/>
                </a:lnTo>
                <a:lnTo>
                  <a:pt x="44423" y="107949"/>
                </a:lnTo>
                <a:lnTo>
                  <a:pt x="95964" y="107950"/>
                </a:lnTo>
                <a:lnTo>
                  <a:pt x="97655" y="106680"/>
                </a:lnTo>
                <a:close/>
              </a:path>
              <a:path w="107315" h="128270">
                <a:moveTo>
                  <a:pt x="102887" y="101600"/>
                </a:moveTo>
                <a:lnTo>
                  <a:pt x="47413" y="101599"/>
                </a:lnTo>
                <a:lnTo>
                  <a:pt x="46700" y="104139"/>
                </a:lnTo>
                <a:lnTo>
                  <a:pt x="46079" y="105409"/>
                </a:lnTo>
                <a:lnTo>
                  <a:pt x="45331" y="106679"/>
                </a:lnTo>
                <a:lnTo>
                  <a:pt x="99230" y="106680"/>
                </a:lnTo>
                <a:lnTo>
                  <a:pt x="99978" y="105410"/>
                </a:lnTo>
                <a:lnTo>
                  <a:pt x="101277" y="105410"/>
                </a:lnTo>
                <a:lnTo>
                  <a:pt x="101817" y="104140"/>
                </a:lnTo>
                <a:lnTo>
                  <a:pt x="102254" y="104140"/>
                </a:lnTo>
                <a:lnTo>
                  <a:pt x="102611" y="102870"/>
                </a:lnTo>
                <a:lnTo>
                  <a:pt x="102887" y="101600"/>
                </a:lnTo>
                <a:close/>
              </a:path>
              <a:path w="107315" h="128270">
                <a:moveTo>
                  <a:pt x="56141" y="82550"/>
                </a:moveTo>
                <a:lnTo>
                  <a:pt x="48505" y="82549"/>
                </a:lnTo>
                <a:lnTo>
                  <a:pt x="48471" y="83819"/>
                </a:lnTo>
                <a:lnTo>
                  <a:pt x="48080" y="83819"/>
                </a:lnTo>
                <a:lnTo>
                  <a:pt x="47769" y="85089"/>
                </a:lnTo>
                <a:lnTo>
                  <a:pt x="47643" y="90169"/>
                </a:lnTo>
                <a:lnTo>
                  <a:pt x="47919" y="92709"/>
                </a:lnTo>
                <a:lnTo>
                  <a:pt x="48160" y="93979"/>
                </a:lnTo>
                <a:lnTo>
                  <a:pt x="48241" y="99059"/>
                </a:lnTo>
                <a:lnTo>
                  <a:pt x="47769" y="101599"/>
                </a:lnTo>
                <a:lnTo>
                  <a:pt x="103036" y="101600"/>
                </a:lnTo>
                <a:lnTo>
                  <a:pt x="55945" y="95249"/>
                </a:lnTo>
                <a:lnTo>
                  <a:pt x="55278" y="93979"/>
                </a:lnTo>
                <a:lnTo>
                  <a:pt x="54876" y="92709"/>
                </a:lnTo>
                <a:lnTo>
                  <a:pt x="54565" y="91439"/>
                </a:lnTo>
                <a:lnTo>
                  <a:pt x="54324" y="88899"/>
                </a:lnTo>
                <a:lnTo>
                  <a:pt x="54404" y="86359"/>
                </a:lnTo>
                <a:lnTo>
                  <a:pt x="54600" y="85089"/>
                </a:lnTo>
                <a:lnTo>
                  <a:pt x="55071" y="85089"/>
                </a:lnTo>
                <a:lnTo>
                  <a:pt x="55393" y="83819"/>
                </a:lnTo>
                <a:lnTo>
                  <a:pt x="56141" y="82550"/>
                </a:lnTo>
                <a:close/>
              </a:path>
              <a:path w="107315" h="128270">
                <a:moveTo>
                  <a:pt x="37028" y="78739"/>
                </a:moveTo>
                <a:lnTo>
                  <a:pt x="540" y="78739"/>
                </a:lnTo>
                <a:lnTo>
                  <a:pt x="310" y="80009"/>
                </a:lnTo>
                <a:lnTo>
                  <a:pt x="0" y="82549"/>
                </a:lnTo>
                <a:lnTo>
                  <a:pt x="2311" y="82549"/>
                </a:lnTo>
                <a:lnTo>
                  <a:pt x="2311" y="95249"/>
                </a:lnTo>
                <a:lnTo>
                  <a:pt x="3185" y="96519"/>
                </a:lnTo>
                <a:lnTo>
                  <a:pt x="3691" y="96519"/>
                </a:lnTo>
                <a:lnTo>
                  <a:pt x="4277" y="97789"/>
                </a:lnTo>
                <a:lnTo>
                  <a:pt x="4875" y="97789"/>
                </a:lnTo>
                <a:lnTo>
                  <a:pt x="5542" y="99059"/>
                </a:lnTo>
                <a:lnTo>
                  <a:pt x="7037" y="99059"/>
                </a:lnTo>
                <a:lnTo>
                  <a:pt x="7900" y="100329"/>
                </a:lnTo>
                <a:lnTo>
                  <a:pt x="45952" y="100329"/>
                </a:lnTo>
                <a:lnTo>
                  <a:pt x="46194" y="99059"/>
                </a:lnTo>
                <a:lnTo>
                  <a:pt x="46746" y="97789"/>
                </a:lnTo>
                <a:lnTo>
                  <a:pt x="47091" y="96519"/>
                </a:lnTo>
                <a:lnTo>
                  <a:pt x="47252" y="95249"/>
                </a:lnTo>
                <a:lnTo>
                  <a:pt x="47171" y="92709"/>
                </a:lnTo>
                <a:lnTo>
                  <a:pt x="47022" y="91439"/>
                </a:lnTo>
                <a:lnTo>
                  <a:pt x="46815" y="90169"/>
                </a:lnTo>
                <a:lnTo>
                  <a:pt x="46585" y="90169"/>
                </a:lnTo>
                <a:lnTo>
                  <a:pt x="46228" y="88899"/>
                </a:lnTo>
                <a:lnTo>
                  <a:pt x="45837" y="88899"/>
                </a:lnTo>
                <a:lnTo>
                  <a:pt x="45366" y="87629"/>
                </a:lnTo>
                <a:lnTo>
                  <a:pt x="44814" y="87629"/>
                </a:lnTo>
                <a:lnTo>
                  <a:pt x="44181" y="86359"/>
                </a:lnTo>
                <a:lnTo>
                  <a:pt x="42571" y="86359"/>
                </a:lnTo>
                <a:lnTo>
                  <a:pt x="41628" y="85089"/>
                </a:lnTo>
                <a:lnTo>
                  <a:pt x="39432" y="85089"/>
                </a:lnTo>
                <a:lnTo>
                  <a:pt x="38132" y="83819"/>
                </a:lnTo>
                <a:lnTo>
                  <a:pt x="36833" y="83819"/>
                </a:lnTo>
                <a:lnTo>
                  <a:pt x="37028" y="82549"/>
                </a:lnTo>
                <a:lnTo>
                  <a:pt x="37028" y="78739"/>
                </a:lnTo>
                <a:close/>
              </a:path>
              <a:path w="107315" h="128270">
                <a:moveTo>
                  <a:pt x="94550" y="63500"/>
                </a:moveTo>
                <a:lnTo>
                  <a:pt x="80785" y="63500"/>
                </a:lnTo>
                <a:lnTo>
                  <a:pt x="80244" y="64770"/>
                </a:lnTo>
                <a:lnTo>
                  <a:pt x="79807" y="67310"/>
                </a:lnTo>
                <a:lnTo>
                  <a:pt x="79807" y="69850"/>
                </a:lnTo>
                <a:lnTo>
                  <a:pt x="71550" y="69850"/>
                </a:lnTo>
                <a:lnTo>
                  <a:pt x="71079" y="71120"/>
                </a:lnTo>
                <a:lnTo>
                  <a:pt x="70607" y="71120"/>
                </a:lnTo>
                <a:lnTo>
                  <a:pt x="70136" y="72390"/>
                </a:lnTo>
                <a:lnTo>
                  <a:pt x="69342" y="74930"/>
                </a:lnTo>
                <a:lnTo>
                  <a:pt x="68997" y="74930"/>
                </a:lnTo>
                <a:lnTo>
                  <a:pt x="68675" y="76200"/>
                </a:lnTo>
                <a:lnTo>
                  <a:pt x="68399" y="77470"/>
                </a:lnTo>
                <a:lnTo>
                  <a:pt x="68169" y="80010"/>
                </a:lnTo>
                <a:lnTo>
                  <a:pt x="68008" y="81280"/>
                </a:lnTo>
                <a:lnTo>
                  <a:pt x="67893" y="82550"/>
                </a:lnTo>
                <a:lnTo>
                  <a:pt x="59798" y="82550"/>
                </a:lnTo>
                <a:lnTo>
                  <a:pt x="58855" y="83820"/>
                </a:lnTo>
                <a:lnTo>
                  <a:pt x="58383" y="85090"/>
                </a:lnTo>
                <a:lnTo>
                  <a:pt x="57946" y="85090"/>
                </a:lnTo>
                <a:lnTo>
                  <a:pt x="57555" y="86360"/>
                </a:lnTo>
                <a:lnTo>
                  <a:pt x="56842" y="88899"/>
                </a:lnTo>
                <a:lnTo>
                  <a:pt x="56290" y="91439"/>
                </a:lnTo>
                <a:lnTo>
                  <a:pt x="56095" y="93979"/>
                </a:lnTo>
                <a:lnTo>
                  <a:pt x="55945" y="95249"/>
                </a:lnTo>
                <a:lnTo>
                  <a:pt x="101702" y="95250"/>
                </a:lnTo>
                <a:lnTo>
                  <a:pt x="100955" y="93980"/>
                </a:lnTo>
                <a:lnTo>
                  <a:pt x="101116" y="93980"/>
                </a:lnTo>
                <a:lnTo>
                  <a:pt x="102967" y="92710"/>
                </a:lnTo>
                <a:lnTo>
                  <a:pt x="104221" y="91440"/>
                </a:lnTo>
                <a:lnTo>
                  <a:pt x="105003" y="90170"/>
                </a:lnTo>
                <a:lnTo>
                  <a:pt x="105359" y="90170"/>
                </a:lnTo>
                <a:lnTo>
                  <a:pt x="105681" y="88900"/>
                </a:lnTo>
                <a:lnTo>
                  <a:pt x="106026" y="88900"/>
                </a:lnTo>
                <a:lnTo>
                  <a:pt x="106187" y="87630"/>
                </a:lnTo>
                <a:lnTo>
                  <a:pt x="106578" y="85090"/>
                </a:lnTo>
                <a:lnTo>
                  <a:pt x="106820" y="83820"/>
                </a:lnTo>
                <a:lnTo>
                  <a:pt x="106774" y="81280"/>
                </a:lnTo>
                <a:lnTo>
                  <a:pt x="106693" y="80010"/>
                </a:lnTo>
                <a:lnTo>
                  <a:pt x="106578" y="78740"/>
                </a:lnTo>
                <a:lnTo>
                  <a:pt x="106417" y="78740"/>
                </a:lnTo>
                <a:lnTo>
                  <a:pt x="106153" y="77470"/>
                </a:lnTo>
                <a:lnTo>
                  <a:pt x="105877" y="77470"/>
                </a:lnTo>
                <a:lnTo>
                  <a:pt x="105474" y="76200"/>
                </a:lnTo>
                <a:lnTo>
                  <a:pt x="93641" y="76200"/>
                </a:lnTo>
                <a:lnTo>
                  <a:pt x="93883" y="74930"/>
                </a:lnTo>
                <a:lnTo>
                  <a:pt x="94469" y="73660"/>
                </a:lnTo>
                <a:lnTo>
                  <a:pt x="94780" y="73660"/>
                </a:lnTo>
                <a:lnTo>
                  <a:pt x="95056" y="72390"/>
                </a:lnTo>
                <a:lnTo>
                  <a:pt x="95297" y="71120"/>
                </a:lnTo>
                <a:lnTo>
                  <a:pt x="95458" y="69850"/>
                </a:lnTo>
                <a:lnTo>
                  <a:pt x="95378" y="67310"/>
                </a:lnTo>
                <a:lnTo>
                  <a:pt x="95263" y="66040"/>
                </a:lnTo>
                <a:lnTo>
                  <a:pt x="95056" y="64770"/>
                </a:lnTo>
                <a:lnTo>
                  <a:pt x="94826" y="64770"/>
                </a:lnTo>
                <a:lnTo>
                  <a:pt x="94550" y="63500"/>
                </a:lnTo>
                <a:close/>
              </a:path>
              <a:path w="107315" h="128270">
                <a:moveTo>
                  <a:pt x="57590" y="78740"/>
                </a:moveTo>
                <a:lnTo>
                  <a:pt x="47056" y="78739"/>
                </a:lnTo>
                <a:lnTo>
                  <a:pt x="47413" y="80009"/>
                </a:lnTo>
                <a:lnTo>
                  <a:pt x="48310" y="80009"/>
                </a:lnTo>
                <a:lnTo>
                  <a:pt x="48551" y="81279"/>
                </a:lnTo>
                <a:lnTo>
                  <a:pt x="48586" y="82549"/>
                </a:lnTo>
                <a:lnTo>
                  <a:pt x="56532" y="82550"/>
                </a:lnTo>
                <a:lnTo>
                  <a:pt x="57590" y="78740"/>
                </a:lnTo>
                <a:close/>
              </a:path>
              <a:path w="107315" h="128270">
                <a:moveTo>
                  <a:pt x="64950" y="81280"/>
                </a:moveTo>
                <a:lnTo>
                  <a:pt x="61879" y="81280"/>
                </a:lnTo>
                <a:lnTo>
                  <a:pt x="61362" y="82550"/>
                </a:lnTo>
                <a:lnTo>
                  <a:pt x="65812" y="82550"/>
                </a:lnTo>
                <a:lnTo>
                  <a:pt x="64950" y="81280"/>
                </a:lnTo>
                <a:close/>
              </a:path>
              <a:path w="107315" h="128270">
                <a:moveTo>
                  <a:pt x="43560" y="80009"/>
                </a:moveTo>
                <a:lnTo>
                  <a:pt x="39466" y="80009"/>
                </a:lnTo>
                <a:lnTo>
                  <a:pt x="39823" y="81279"/>
                </a:lnTo>
                <a:lnTo>
                  <a:pt x="42928" y="81279"/>
                </a:lnTo>
                <a:lnTo>
                  <a:pt x="43560" y="80009"/>
                </a:lnTo>
                <a:close/>
              </a:path>
              <a:path w="107315" h="128270">
                <a:moveTo>
                  <a:pt x="68365" y="64770"/>
                </a:moveTo>
                <a:lnTo>
                  <a:pt x="43365" y="64769"/>
                </a:lnTo>
                <a:lnTo>
                  <a:pt x="43986" y="66039"/>
                </a:lnTo>
                <a:lnTo>
                  <a:pt x="44814" y="66039"/>
                </a:lnTo>
                <a:lnTo>
                  <a:pt x="45285" y="67309"/>
                </a:lnTo>
                <a:lnTo>
                  <a:pt x="45837" y="67309"/>
                </a:lnTo>
                <a:lnTo>
                  <a:pt x="46424" y="68579"/>
                </a:lnTo>
                <a:lnTo>
                  <a:pt x="47056" y="69849"/>
                </a:lnTo>
                <a:lnTo>
                  <a:pt x="47723" y="71119"/>
                </a:lnTo>
                <a:lnTo>
                  <a:pt x="48471" y="72389"/>
                </a:lnTo>
                <a:lnTo>
                  <a:pt x="48844" y="73659"/>
                </a:lnTo>
                <a:lnTo>
                  <a:pt x="49138" y="73659"/>
                </a:lnTo>
                <a:lnTo>
                  <a:pt x="49218" y="74929"/>
                </a:lnTo>
                <a:lnTo>
                  <a:pt x="35924" y="74929"/>
                </a:lnTo>
                <a:lnTo>
                  <a:pt x="36442" y="76199"/>
                </a:lnTo>
                <a:lnTo>
                  <a:pt x="36672" y="77469"/>
                </a:lnTo>
                <a:lnTo>
                  <a:pt x="37028" y="77469"/>
                </a:lnTo>
                <a:lnTo>
                  <a:pt x="38362" y="78739"/>
                </a:lnTo>
                <a:lnTo>
                  <a:pt x="39156" y="80009"/>
                </a:lnTo>
                <a:lnTo>
                  <a:pt x="44227" y="80009"/>
                </a:lnTo>
                <a:lnTo>
                  <a:pt x="44894" y="78739"/>
                </a:lnTo>
                <a:lnTo>
                  <a:pt x="57590" y="78740"/>
                </a:lnTo>
                <a:lnTo>
                  <a:pt x="57866" y="77470"/>
                </a:lnTo>
                <a:lnTo>
                  <a:pt x="58107" y="76200"/>
                </a:lnTo>
                <a:lnTo>
                  <a:pt x="58188" y="74930"/>
                </a:lnTo>
                <a:lnTo>
                  <a:pt x="58257" y="71120"/>
                </a:lnTo>
                <a:lnTo>
                  <a:pt x="61603" y="71120"/>
                </a:lnTo>
                <a:lnTo>
                  <a:pt x="62385" y="69850"/>
                </a:lnTo>
                <a:lnTo>
                  <a:pt x="63650" y="69850"/>
                </a:lnTo>
                <a:lnTo>
                  <a:pt x="64547" y="68580"/>
                </a:lnTo>
                <a:lnTo>
                  <a:pt x="65456" y="68580"/>
                </a:lnTo>
                <a:lnTo>
                  <a:pt x="66916" y="67310"/>
                </a:lnTo>
                <a:lnTo>
                  <a:pt x="68365" y="64770"/>
                </a:lnTo>
                <a:close/>
              </a:path>
              <a:path w="107315" h="128270">
                <a:moveTo>
                  <a:pt x="36833" y="77469"/>
                </a:moveTo>
                <a:lnTo>
                  <a:pt x="1092" y="77469"/>
                </a:lnTo>
                <a:lnTo>
                  <a:pt x="816" y="78739"/>
                </a:lnTo>
                <a:lnTo>
                  <a:pt x="36948" y="78739"/>
                </a:lnTo>
                <a:lnTo>
                  <a:pt x="36833" y="77469"/>
                </a:lnTo>
                <a:close/>
              </a:path>
              <a:path w="107315" h="128270">
                <a:moveTo>
                  <a:pt x="36051" y="76199"/>
                </a:moveTo>
                <a:lnTo>
                  <a:pt x="1839" y="76199"/>
                </a:lnTo>
                <a:lnTo>
                  <a:pt x="1448" y="77469"/>
                </a:lnTo>
                <a:lnTo>
                  <a:pt x="36476" y="77469"/>
                </a:lnTo>
                <a:lnTo>
                  <a:pt x="36051" y="76199"/>
                </a:lnTo>
                <a:close/>
              </a:path>
              <a:path w="107315" h="128270">
                <a:moveTo>
                  <a:pt x="35142" y="74929"/>
                </a:moveTo>
                <a:lnTo>
                  <a:pt x="2667" y="74929"/>
                </a:lnTo>
                <a:lnTo>
                  <a:pt x="2230" y="76199"/>
                </a:lnTo>
                <a:lnTo>
                  <a:pt x="35384" y="76199"/>
                </a:lnTo>
                <a:lnTo>
                  <a:pt x="35142" y="74929"/>
                </a:lnTo>
                <a:close/>
              </a:path>
              <a:path w="107315" h="128270">
                <a:moveTo>
                  <a:pt x="104531" y="74930"/>
                </a:moveTo>
                <a:lnTo>
                  <a:pt x="95297" y="74930"/>
                </a:lnTo>
                <a:lnTo>
                  <a:pt x="93641" y="76200"/>
                </a:lnTo>
                <a:lnTo>
                  <a:pt x="105049" y="76200"/>
                </a:lnTo>
                <a:lnTo>
                  <a:pt x="104531" y="74930"/>
                </a:lnTo>
                <a:close/>
              </a:path>
              <a:path w="107315" h="128270">
                <a:moveTo>
                  <a:pt x="7624" y="73659"/>
                </a:moveTo>
                <a:lnTo>
                  <a:pt x="5105" y="73659"/>
                </a:lnTo>
                <a:lnTo>
                  <a:pt x="4599" y="74929"/>
                </a:lnTo>
                <a:lnTo>
                  <a:pt x="9004" y="74929"/>
                </a:lnTo>
                <a:lnTo>
                  <a:pt x="7624" y="73659"/>
                </a:lnTo>
                <a:close/>
              </a:path>
              <a:path w="107315" h="128270">
                <a:moveTo>
                  <a:pt x="26299" y="67309"/>
                </a:moveTo>
                <a:lnTo>
                  <a:pt x="13052" y="67309"/>
                </a:lnTo>
                <a:lnTo>
                  <a:pt x="12730" y="68579"/>
                </a:lnTo>
                <a:lnTo>
                  <a:pt x="12454" y="68579"/>
                </a:lnTo>
                <a:lnTo>
                  <a:pt x="12178" y="69849"/>
                </a:lnTo>
                <a:lnTo>
                  <a:pt x="11948" y="71119"/>
                </a:lnTo>
                <a:lnTo>
                  <a:pt x="11637" y="72389"/>
                </a:lnTo>
                <a:lnTo>
                  <a:pt x="11511" y="73659"/>
                </a:lnTo>
                <a:lnTo>
                  <a:pt x="11430" y="74929"/>
                </a:lnTo>
                <a:lnTo>
                  <a:pt x="34866" y="74929"/>
                </a:lnTo>
                <a:lnTo>
                  <a:pt x="34832" y="73659"/>
                </a:lnTo>
                <a:lnTo>
                  <a:pt x="34199" y="73659"/>
                </a:lnTo>
                <a:lnTo>
                  <a:pt x="33613" y="72389"/>
                </a:lnTo>
                <a:lnTo>
                  <a:pt x="32981" y="72389"/>
                </a:lnTo>
                <a:lnTo>
                  <a:pt x="32233" y="71119"/>
                </a:lnTo>
                <a:lnTo>
                  <a:pt x="29600" y="71119"/>
                </a:lnTo>
                <a:lnTo>
                  <a:pt x="28542" y="69849"/>
                </a:lnTo>
                <a:lnTo>
                  <a:pt x="27242" y="69849"/>
                </a:lnTo>
                <a:lnTo>
                  <a:pt x="26690" y="68579"/>
                </a:lnTo>
                <a:lnTo>
                  <a:pt x="26299" y="67309"/>
                </a:lnTo>
                <a:close/>
              </a:path>
              <a:path w="107315" h="128270">
                <a:moveTo>
                  <a:pt x="48844" y="73659"/>
                </a:moveTo>
                <a:lnTo>
                  <a:pt x="35177" y="73659"/>
                </a:lnTo>
                <a:lnTo>
                  <a:pt x="35579" y="74929"/>
                </a:lnTo>
                <a:lnTo>
                  <a:pt x="49218" y="74929"/>
                </a:lnTo>
                <a:lnTo>
                  <a:pt x="48844" y="73659"/>
                </a:lnTo>
                <a:close/>
              </a:path>
              <a:path w="107315" h="128270">
                <a:moveTo>
                  <a:pt x="101507" y="73660"/>
                </a:moveTo>
                <a:lnTo>
                  <a:pt x="99380" y="73660"/>
                </a:lnTo>
                <a:lnTo>
                  <a:pt x="98126" y="74930"/>
                </a:lnTo>
                <a:lnTo>
                  <a:pt x="102415" y="74930"/>
                </a:lnTo>
                <a:lnTo>
                  <a:pt x="101507" y="73660"/>
                </a:lnTo>
                <a:close/>
              </a:path>
              <a:path w="107315" h="128270">
                <a:moveTo>
                  <a:pt x="44814" y="69849"/>
                </a:moveTo>
                <a:lnTo>
                  <a:pt x="37615" y="69849"/>
                </a:lnTo>
                <a:lnTo>
                  <a:pt x="37074" y="71119"/>
                </a:lnTo>
                <a:lnTo>
                  <a:pt x="36246" y="71119"/>
                </a:lnTo>
                <a:lnTo>
                  <a:pt x="35533" y="72389"/>
                </a:lnTo>
                <a:lnTo>
                  <a:pt x="35142" y="72389"/>
                </a:lnTo>
                <a:lnTo>
                  <a:pt x="34912" y="73659"/>
                </a:lnTo>
                <a:lnTo>
                  <a:pt x="45170" y="73659"/>
                </a:lnTo>
                <a:lnTo>
                  <a:pt x="45055" y="71119"/>
                </a:lnTo>
                <a:lnTo>
                  <a:pt x="44814" y="69849"/>
                </a:lnTo>
                <a:close/>
              </a:path>
              <a:path w="107315" h="128270">
                <a:moveTo>
                  <a:pt x="44308" y="68579"/>
                </a:moveTo>
                <a:lnTo>
                  <a:pt x="39386" y="68579"/>
                </a:lnTo>
                <a:lnTo>
                  <a:pt x="38834" y="69849"/>
                </a:lnTo>
                <a:lnTo>
                  <a:pt x="44584" y="69849"/>
                </a:lnTo>
                <a:lnTo>
                  <a:pt x="44308" y="68579"/>
                </a:lnTo>
                <a:close/>
              </a:path>
              <a:path w="107315" h="128270">
                <a:moveTo>
                  <a:pt x="78784" y="68580"/>
                </a:moveTo>
                <a:lnTo>
                  <a:pt x="73678" y="68580"/>
                </a:lnTo>
                <a:lnTo>
                  <a:pt x="73126" y="69850"/>
                </a:lnTo>
                <a:lnTo>
                  <a:pt x="79336" y="69850"/>
                </a:lnTo>
                <a:lnTo>
                  <a:pt x="78784" y="68580"/>
                </a:lnTo>
                <a:close/>
              </a:path>
              <a:path w="107315" h="128270">
                <a:moveTo>
                  <a:pt x="43043" y="67309"/>
                </a:moveTo>
                <a:lnTo>
                  <a:pt x="41318" y="67309"/>
                </a:lnTo>
                <a:lnTo>
                  <a:pt x="40881" y="68579"/>
                </a:lnTo>
                <a:lnTo>
                  <a:pt x="43560" y="68579"/>
                </a:lnTo>
                <a:lnTo>
                  <a:pt x="43043" y="67309"/>
                </a:lnTo>
                <a:close/>
              </a:path>
              <a:path w="107315" h="128270">
                <a:moveTo>
                  <a:pt x="25080" y="66039"/>
                </a:moveTo>
                <a:lnTo>
                  <a:pt x="13753" y="66039"/>
                </a:lnTo>
                <a:lnTo>
                  <a:pt x="13397" y="67309"/>
                </a:lnTo>
                <a:lnTo>
                  <a:pt x="25747" y="67309"/>
                </a:lnTo>
                <a:lnTo>
                  <a:pt x="25080" y="66039"/>
                </a:lnTo>
                <a:close/>
              </a:path>
              <a:path w="107315" h="128270">
                <a:moveTo>
                  <a:pt x="23896" y="64769"/>
                </a:moveTo>
                <a:lnTo>
                  <a:pt x="15444" y="64769"/>
                </a:lnTo>
                <a:lnTo>
                  <a:pt x="14581" y="66039"/>
                </a:lnTo>
                <a:lnTo>
                  <a:pt x="24333" y="66039"/>
                </a:lnTo>
                <a:lnTo>
                  <a:pt x="23896" y="64769"/>
                </a:lnTo>
                <a:close/>
              </a:path>
              <a:path w="107315" h="128270">
                <a:moveTo>
                  <a:pt x="20480" y="63499"/>
                </a:moveTo>
                <a:lnTo>
                  <a:pt x="17375" y="63499"/>
                </a:lnTo>
                <a:lnTo>
                  <a:pt x="16387" y="64769"/>
                </a:lnTo>
                <a:lnTo>
                  <a:pt x="21504" y="64769"/>
                </a:lnTo>
                <a:lnTo>
                  <a:pt x="20480" y="63499"/>
                </a:lnTo>
                <a:close/>
              </a:path>
              <a:path w="107315" h="128270">
                <a:moveTo>
                  <a:pt x="62627" y="52070"/>
                </a:moveTo>
                <a:lnTo>
                  <a:pt x="24367" y="52069"/>
                </a:lnTo>
                <a:lnTo>
                  <a:pt x="23896" y="54609"/>
                </a:lnTo>
                <a:lnTo>
                  <a:pt x="23861" y="57149"/>
                </a:lnTo>
                <a:lnTo>
                  <a:pt x="24172" y="58419"/>
                </a:lnTo>
                <a:lnTo>
                  <a:pt x="24448" y="58419"/>
                </a:lnTo>
                <a:lnTo>
                  <a:pt x="24839" y="59689"/>
                </a:lnTo>
                <a:lnTo>
                  <a:pt x="25276" y="59689"/>
                </a:lnTo>
                <a:lnTo>
                  <a:pt x="25828" y="60959"/>
                </a:lnTo>
                <a:lnTo>
                  <a:pt x="26460" y="60959"/>
                </a:lnTo>
                <a:lnTo>
                  <a:pt x="27242" y="62229"/>
                </a:lnTo>
                <a:lnTo>
                  <a:pt x="29094" y="62229"/>
                </a:lnTo>
                <a:lnTo>
                  <a:pt x="30232" y="63499"/>
                </a:lnTo>
                <a:lnTo>
                  <a:pt x="32866" y="63499"/>
                </a:lnTo>
                <a:lnTo>
                  <a:pt x="34395" y="64769"/>
                </a:lnTo>
                <a:lnTo>
                  <a:pt x="59671" y="64770"/>
                </a:lnTo>
                <a:lnTo>
                  <a:pt x="60304" y="63500"/>
                </a:lnTo>
                <a:lnTo>
                  <a:pt x="61132" y="62230"/>
                </a:lnTo>
                <a:lnTo>
                  <a:pt x="61569" y="60960"/>
                </a:lnTo>
                <a:lnTo>
                  <a:pt x="62155" y="59690"/>
                </a:lnTo>
                <a:lnTo>
                  <a:pt x="62466" y="58420"/>
                </a:lnTo>
                <a:lnTo>
                  <a:pt x="62707" y="57150"/>
                </a:lnTo>
                <a:lnTo>
                  <a:pt x="62822" y="55880"/>
                </a:lnTo>
                <a:lnTo>
                  <a:pt x="62742" y="53340"/>
                </a:lnTo>
                <a:lnTo>
                  <a:pt x="62627" y="52070"/>
                </a:lnTo>
                <a:close/>
              </a:path>
              <a:path w="107315" h="128270">
                <a:moveTo>
                  <a:pt x="73126" y="63500"/>
                </a:moveTo>
                <a:lnTo>
                  <a:pt x="63098" y="63500"/>
                </a:lnTo>
                <a:lnTo>
                  <a:pt x="62109" y="64770"/>
                </a:lnTo>
                <a:lnTo>
                  <a:pt x="71355" y="64770"/>
                </a:lnTo>
                <a:lnTo>
                  <a:pt x="73126" y="63500"/>
                </a:lnTo>
                <a:close/>
              </a:path>
              <a:path w="107315" h="128270">
                <a:moveTo>
                  <a:pt x="75713" y="62230"/>
                </a:moveTo>
                <a:lnTo>
                  <a:pt x="64202" y="62230"/>
                </a:lnTo>
                <a:lnTo>
                  <a:pt x="63524" y="63500"/>
                </a:lnTo>
                <a:lnTo>
                  <a:pt x="74931" y="63500"/>
                </a:lnTo>
                <a:lnTo>
                  <a:pt x="75713" y="62230"/>
                </a:lnTo>
                <a:close/>
              </a:path>
              <a:path w="107315" h="128270">
                <a:moveTo>
                  <a:pt x="93768" y="62230"/>
                </a:moveTo>
                <a:lnTo>
                  <a:pt x="81452" y="62230"/>
                </a:lnTo>
                <a:lnTo>
                  <a:pt x="81107" y="63500"/>
                </a:lnTo>
                <a:lnTo>
                  <a:pt x="94193" y="63500"/>
                </a:lnTo>
                <a:lnTo>
                  <a:pt x="93768" y="62230"/>
                </a:lnTo>
                <a:close/>
              </a:path>
              <a:path w="107315" h="128270">
                <a:moveTo>
                  <a:pt x="76978" y="60960"/>
                </a:moveTo>
                <a:lnTo>
                  <a:pt x="65180" y="60960"/>
                </a:lnTo>
                <a:lnTo>
                  <a:pt x="64869" y="62230"/>
                </a:lnTo>
                <a:lnTo>
                  <a:pt x="76426" y="62230"/>
                </a:lnTo>
                <a:lnTo>
                  <a:pt x="76978" y="60960"/>
                </a:lnTo>
                <a:close/>
              </a:path>
              <a:path w="107315" h="128270">
                <a:moveTo>
                  <a:pt x="92698" y="60960"/>
                </a:moveTo>
                <a:lnTo>
                  <a:pt x="82636" y="60960"/>
                </a:lnTo>
                <a:lnTo>
                  <a:pt x="82245" y="62230"/>
                </a:lnTo>
                <a:lnTo>
                  <a:pt x="93296" y="62230"/>
                </a:lnTo>
                <a:lnTo>
                  <a:pt x="92698" y="60960"/>
                </a:lnTo>
                <a:close/>
              </a:path>
              <a:path w="107315" h="128270">
                <a:moveTo>
                  <a:pt x="76311" y="53340"/>
                </a:moveTo>
                <a:lnTo>
                  <a:pt x="65617" y="53340"/>
                </a:lnTo>
                <a:lnTo>
                  <a:pt x="64984" y="54610"/>
                </a:lnTo>
                <a:lnTo>
                  <a:pt x="64432" y="54610"/>
                </a:lnTo>
                <a:lnTo>
                  <a:pt x="64041" y="55880"/>
                </a:lnTo>
                <a:lnTo>
                  <a:pt x="63800" y="55880"/>
                </a:lnTo>
                <a:lnTo>
                  <a:pt x="63800" y="58420"/>
                </a:lnTo>
                <a:lnTo>
                  <a:pt x="64156" y="59690"/>
                </a:lnTo>
                <a:lnTo>
                  <a:pt x="64743" y="60960"/>
                </a:lnTo>
                <a:lnTo>
                  <a:pt x="77335" y="60960"/>
                </a:lnTo>
                <a:lnTo>
                  <a:pt x="77450" y="59690"/>
                </a:lnTo>
                <a:lnTo>
                  <a:pt x="77335" y="58420"/>
                </a:lnTo>
                <a:lnTo>
                  <a:pt x="77174" y="57150"/>
                </a:lnTo>
                <a:lnTo>
                  <a:pt x="76932" y="57150"/>
                </a:lnTo>
                <a:lnTo>
                  <a:pt x="76311" y="53340"/>
                </a:lnTo>
                <a:close/>
              </a:path>
              <a:path w="107315" h="128270">
                <a:moveTo>
                  <a:pt x="91330" y="59690"/>
                </a:moveTo>
                <a:lnTo>
                  <a:pt x="84016" y="59690"/>
                </a:lnTo>
                <a:lnTo>
                  <a:pt x="83108" y="60960"/>
                </a:lnTo>
                <a:lnTo>
                  <a:pt x="92077" y="60960"/>
                </a:lnTo>
                <a:lnTo>
                  <a:pt x="91330" y="59690"/>
                </a:lnTo>
                <a:close/>
              </a:path>
              <a:path w="107315" h="128270">
                <a:moveTo>
                  <a:pt x="89593" y="58420"/>
                </a:moveTo>
                <a:lnTo>
                  <a:pt x="87236" y="58420"/>
                </a:lnTo>
                <a:lnTo>
                  <a:pt x="86373" y="59690"/>
                </a:lnTo>
                <a:lnTo>
                  <a:pt x="90536" y="59690"/>
                </a:lnTo>
                <a:lnTo>
                  <a:pt x="89593" y="58420"/>
                </a:lnTo>
                <a:close/>
              </a:path>
              <a:path w="107315" h="128270">
                <a:moveTo>
                  <a:pt x="75679" y="52070"/>
                </a:moveTo>
                <a:lnTo>
                  <a:pt x="67732" y="52070"/>
                </a:lnTo>
                <a:lnTo>
                  <a:pt x="67031" y="53340"/>
                </a:lnTo>
                <a:lnTo>
                  <a:pt x="76035" y="53340"/>
                </a:lnTo>
                <a:lnTo>
                  <a:pt x="75679" y="52070"/>
                </a:lnTo>
                <a:close/>
              </a:path>
              <a:path w="107315" h="128270">
                <a:moveTo>
                  <a:pt x="62040" y="49530"/>
                </a:moveTo>
                <a:lnTo>
                  <a:pt x="25782" y="49529"/>
                </a:lnTo>
                <a:lnTo>
                  <a:pt x="25000" y="50799"/>
                </a:lnTo>
                <a:lnTo>
                  <a:pt x="24563" y="52069"/>
                </a:lnTo>
                <a:lnTo>
                  <a:pt x="62466" y="52070"/>
                </a:lnTo>
                <a:lnTo>
                  <a:pt x="62270" y="50800"/>
                </a:lnTo>
                <a:lnTo>
                  <a:pt x="62040" y="49530"/>
                </a:lnTo>
                <a:close/>
              </a:path>
              <a:path w="107315" h="128270">
                <a:moveTo>
                  <a:pt x="75012" y="50800"/>
                </a:moveTo>
                <a:lnTo>
                  <a:pt x="70883" y="50800"/>
                </a:lnTo>
                <a:lnTo>
                  <a:pt x="70366" y="52070"/>
                </a:lnTo>
                <a:lnTo>
                  <a:pt x="75483" y="52070"/>
                </a:lnTo>
                <a:lnTo>
                  <a:pt x="75012" y="50800"/>
                </a:lnTo>
                <a:close/>
              </a:path>
              <a:path w="107315" h="128270">
                <a:moveTo>
                  <a:pt x="64984" y="40640"/>
                </a:moveTo>
                <a:lnTo>
                  <a:pt x="15996" y="40639"/>
                </a:lnTo>
                <a:lnTo>
                  <a:pt x="16467" y="41909"/>
                </a:lnTo>
                <a:lnTo>
                  <a:pt x="17099" y="43179"/>
                </a:lnTo>
                <a:lnTo>
                  <a:pt x="17847" y="43179"/>
                </a:lnTo>
                <a:lnTo>
                  <a:pt x="18790" y="44449"/>
                </a:lnTo>
                <a:lnTo>
                  <a:pt x="19848" y="45719"/>
                </a:lnTo>
                <a:lnTo>
                  <a:pt x="21147" y="45719"/>
                </a:lnTo>
                <a:lnTo>
                  <a:pt x="22596" y="46989"/>
                </a:lnTo>
                <a:lnTo>
                  <a:pt x="24252" y="48259"/>
                </a:lnTo>
                <a:lnTo>
                  <a:pt x="26138" y="49529"/>
                </a:lnTo>
                <a:lnTo>
                  <a:pt x="61718" y="49530"/>
                </a:lnTo>
                <a:lnTo>
                  <a:pt x="61327" y="48260"/>
                </a:lnTo>
                <a:lnTo>
                  <a:pt x="61833" y="46990"/>
                </a:lnTo>
                <a:lnTo>
                  <a:pt x="63328" y="44450"/>
                </a:lnTo>
                <a:lnTo>
                  <a:pt x="64041" y="43180"/>
                </a:lnTo>
                <a:lnTo>
                  <a:pt x="64984" y="40640"/>
                </a:lnTo>
                <a:close/>
              </a:path>
              <a:path w="107315" h="128270">
                <a:moveTo>
                  <a:pt x="65847" y="35560"/>
                </a:moveTo>
                <a:lnTo>
                  <a:pt x="15800" y="35559"/>
                </a:lnTo>
                <a:lnTo>
                  <a:pt x="15559" y="36829"/>
                </a:lnTo>
                <a:lnTo>
                  <a:pt x="15444" y="39369"/>
                </a:lnTo>
                <a:lnTo>
                  <a:pt x="15639" y="40639"/>
                </a:lnTo>
                <a:lnTo>
                  <a:pt x="65260" y="40640"/>
                </a:lnTo>
                <a:lnTo>
                  <a:pt x="65490" y="39370"/>
                </a:lnTo>
                <a:lnTo>
                  <a:pt x="65812" y="38100"/>
                </a:lnTo>
                <a:lnTo>
                  <a:pt x="65847" y="35560"/>
                </a:lnTo>
                <a:close/>
              </a:path>
              <a:path w="107315" h="128270">
                <a:moveTo>
                  <a:pt x="65065" y="31750"/>
                </a:moveTo>
                <a:lnTo>
                  <a:pt x="19100" y="31749"/>
                </a:lnTo>
                <a:lnTo>
                  <a:pt x="18203" y="33019"/>
                </a:lnTo>
                <a:lnTo>
                  <a:pt x="17732" y="33019"/>
                </a:lnTo>
                <a:lnTo>
                  <a:pt x="16858" y="34289"/>
                </a:lnTo>
                <a:lnTo>
                  <a:pt x="16467" y="34289"/>
                </a:lnTo>
                <a:lnTo>
                  <a:pt x="16111" y="35559"/>
                </a:lnTo>
                <a:lnTo>
                  <a:pt x="65812" y="35560"/>
                </a:lnTo>
                <a:lnTo>
                  <a:pt x="65651" y="34290"/>
                </a:lnTo>
                <a:lnTo>
                  <a:pt x="65421" y="33020"/>
                </a:lnTo>
                <a:lnTo>
                  <a:pt x="65065" y="31750"/>
                </a:lnTo>
                <a:close/>
              </a:path>
              <a:path w="107315" h="128270">
                <a:moveTo>
                  <a:pt x="57440" y="15240"/>
                </a:moveTo>
                <a:lnTo>
                  <a:pt x="17605" y="15239"/>
                </a:lnTo>
                <a:lnTo>
                  <a:pt x="17053" y="16509"/>
                </a:lnTo>
                <a:lnTo>
                  <a:pt x="16111" y="16509"/>
                </a:lnTo>
                <a:lnTo>
                  <a:pt x="15720" y="17779"/>
                </a:lnTo>
                <a:lnTo>
                  <a:pt x="15444" y="17779"/>
                </a:lnTo>
                <a:lnTo>
                  <a:pt x="15214" y="19049"/>
                </a:lnTo>
                <a:lnTo>
                  <a:pt x="15214" y="21589"/>
                </a:lnTo>
                <a:lnTo>
                  <a:pt x="15409" y="21589"/>
                </a:lnTo>
                <a:lnTo>
                  <a:pt x="15800" y="22859"/>
                </a:lnTo>
                <a:lnTo>
                  <a:pt x="21343" y="30479"/>
                </a:lnTo>
                <a:lnTo>
                  <a:pt x="21147" y="30479"/>
                </a:lnTo>
                <a:lnTo>
                  <a:pt x="19963" y="31749"/>
                </a:lnTo>
                <a:lnTo>
                  <a:pt x="64628" y="31750"/>
                </a:lnTo>
                <a:lnTo>
                  <a:pt x="64076" y="30480"/>
                </a:lnTo>
                <a:lnTo>
                  <a:pt x="63409" y="29210"/>
                </a:lnTo>
                <a:lnTo>
                  <a:pt x="62627" y="29210"/>
                </a:lnTo>
                <a:lnTo>
                  <a:pt x="61718" y="27940"/>
                </a:lnTo>
                <a:lnTo>
                  <a:pt x="60660" y="27940"/>
                </a:lnTo>
                <a:lnTo>
                  <a:pt x="59441" y="26670"/>
                </a:lnTo>
                <a:lnTo>
                  <a:pt x="58061" y="26670"/>
                </a:lnTo>
                <a:lnTo>
                  <a:pt x="58182" y="24130"/>
                </a:lnTo>
                <a:lnTo>
                  <a:pt x="58061" y="19050"/>
                </a:lnTo>
                <a:lnTo>
                  <a:pt x="57831" y="17780"/>
                </a:lnTo>
                <a:lnTo>
                  <a:pt x="57440" y="15240"/>
                </a:lnTo>
                <a:close/>
              </a:path>
              <a:path w="107315" h="128270">
                <a:moveTo>
                  <a:pt x="44377" y="5080"/>
                </a:moveTo>
                <a:lnTo>
                  <a:pt x="25356" y="5079"/>
                </a:lnTo>
                <a:lnTo>
                  <a:pt x="25080" y="6349"/>
                </a:lnTo>
                <a:lnTo>
                  <a:pt x="24839" y="7619"/>
                </a:lnTo>
                <a:lnTo>
                  <a:pt x="24528" y="8889"/>
                </a:lnTo>
                <a:lnTo>
                  <a:pt x="24494" y="12699"/>
                </a:lnTo>
                <a:lnTo>
                  <a:pt x="24609" y="13969"/>
                </a:lnTo>
                <a:lnTo>
                  <a:pt x="20043" y="13969"/>
                </a:lnTo>
                <a:lnTo>
                  <a:pt x="19422" y="15239"/>
                </a:lnTo>
                <a:lnTo>
                  <a:pt x="57199" y="15240"/>
                </a:lnTo>
                <a:lnTo>
                  <a:pt x="56888" y="13970"/>
                </a:lnTo>
                <a:lnTo>
                  <a:pt x="56175" y="12700"/>
                </a:lnTo>
                <a:lnTo>
                  <a:pt x="55704" y="11430"/>
                </a:lnTo>
                <a:lnTo>
                  <a:pt x="54680" y="11430"/>
                </a:lnTo>
                <a:lnTo>
                  <a:pt x="54059" y="10160"/>
                </a:lnTo>
                <a:lnTo>
                  <a:pt x="47562" y="10160"/>
                </a:lnTo>
                <a:lnTo>
                  <a:pt x="47171" y="8890"/>
                </a:lnTo>
                <a:lnTo>
                  <a:pt x="45009" y="6350"/>
                </a:lnTo>
                <a:lnTo>
                  <a:pt x="44377" y="5080"/>
                </a:lnTo>
                <a:close/>
              </a:path>
              <a:path w="107315" h="128270">
                <a:moveTo>
                  <a:pt x="42928" y="3810"/>
                </a:moveTo>
                <a:lnTo>
                  <a:pt x="26023" y="3809"/>
                </a:lnTo>
                <a:lnTo>
                  <a:pt x="25667" y="5079"/>
                </a:lnTo>
                <a:lnTo>
                  <a:pt x="43675" y="5080"/>
                </a:lnTo>
                <a:lnTo>
                  <a:pt x="42928" y="3810"/>
                </a:lnTo>
                <a:close/>
              </a:path>
              <a:path w="107315" h="128270">
                <a:moveTo>
                  <a:pt x="41203" y="2540"/>
                </a:moveTo>
                <a:lnTo>
                  <a:pt x="26851" y="2539"/>
                </a:lnTo>
                <a:lnTo>
                  <a:pt x="26414" y="3809"/>
                </a:lnTo>
                <a:lnTo>
                  <a:pt x="42100" y="3810"/>
                </a:lnTo>
                <a:lnTo>
                  <a:pt x="41203" y="2540"/>
                </a:lnTo>
                <a:close/>
              </a:path>
              <a:path w="107315" h="128270">
                <a:moveTo>
                  <a:pt x="39236" y="1270"/>
                </a:moveTo>
                <a:lnTo>
                  <a:pt x="28346" y="1269"/>
                </a:lnTo>
                <a:lnTo>
                  <a:pt x="27323" y="2539"/>
                </a:lnTo>
                <a:lnTo>
                  <a:pt x="40260" y="2540"/>
                </a:lnTo>
                <a:lnTo>
                  <a:pt x="39236" y="1270"/>
                </a:lnTo>
                <a:close/>
              </a:path>
              <a:path w="107315" h="128270">
                <a:moveTo>
                  <a:pt x="34636" y="0"/>
                </a:moveTo>
                <a:lnTo>
                  <a:pt x="31325" y="0"/>
                </a:lnTo>
                <a:lnTo>
                  <a:pt x="30704" y="1269"/>
                </a:lnTo>
                <a:lnTo>
                  <a:pt x="35970" y="1270"/>
                </a:lnTo>
                <a:lnTo>
                  <a:pt x="3463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67892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2276" y="0"/>
                </a:moveTo>
                <a:lnTo>
                  <a:pt x="1920" y="761"/>
                </a:lnTo>
                <a:lnTo>
                  <a:pt x="1414" y="2285"/>
                </a:lnTo>
                <a:lnTo>
                  <a:pt x="1103" y="3682"/>
                </a:lnTo>
                <a:lnTo>
                  <a:pt x="977" y="6349"/>
                </a:lnTo>
                <a:lnTo>
                  <a:pt x="1165" y="7619"/>
                </a:lnTo>
                <a:lnTo>
                  <a:pt x="4438" y="14223"/>
                </a:lnTo>
                <a:lnTo>
                  <a:pt x="3932" y="14604"/>
                </a:lnTo>
                <a:lnTo>
                  <a:pt x="3380" y="15112"/>
                </a:lnTo>
                <a:lnTo>
                  <a:pt x="2357" y="16128"/>
                </a:lnTo>
                <a:lnTo>
                  <a:pt x="1537" y="17144"/>
                </a:lnTo>
                <a:lnTo>
                  <a:pt x="1299" y="17398"/>
                </a:lnTo>
                <a:lnTo>
                  <a:pt x="436" y="19049"/>
                </a:lnTo>
                <a:lnTo>
                  <a:pt x="163" y="19811"/>
                </a:lnTo>
                <a:lnTo>
                  <a:pt x="34" y="20319"/>
                </a:lnTo>
                <a:lnTo>
                  <a:pt x="0" y="23113"/>
                </a:lnTo>
                <a:lnTo>
                  <a:pt x="195" y="23875"/>
                </a:lnTo>
                <a:lnTo>
                  <a:pt x="9280" y="32130"/>
                </a:lnTo>
                <a:lnTo>
                  <a:pt x="10027" y="32384"/>
                </a:lnTo>
                <a:lnTo>
                  <a:pt x="10303" y="32511"/>
                </a:lnTo>
                <a:lnTo>
                  <a:pt x="10499" y="32638"/>
                </a:lnTo>
                <a:lnTo>
                  <a:pt x="10694" y="32892"/>
                </a:lnTo>
                <a:lnTo>
                  <a:pt x="10775" y="34289"/>
                </a:lnTo>
                <a:lnTo>
                  <a:pt x="10223" y="35178"/>
                </a:lnTo>
                <a:lnTo>
                  <a:pt x="10062" y="35305"/>
                </a:lnTo>
                <a:lnTo>
                  <a:pt x="8682" y="36829"/>
                </a:lnTo>
                <a:lnTo>
                  <a:pt x="7037" y="42290"/>
                </a:lnTo>
                <a:lnTo>
                  <a:pt x="7152" y="43052"/>
                </a:lnTo>
                <a:lnTo>
                  <a:pt x="12028" y="49148"/>
                </a:lnTo>
                <a:lnTo>
                  <a:pt x="13213" y="50037"/>
                </a:lnTo>
                <a:lnTo>
                  <a:pt x="14581" y="50799"/>
                </a:lnTo>
                <a:lnTo>
                  <a:pt x="16122" y="51561"/>
                </a:lnTo>
                <a:lnTo>
                  <a:pt x="19733" y="53213"/>
                </a:lnTo>
                <a:lnTo>
                  <a:pt x="20089" y="53340"/>
                </a:lnTo>
                <a:lnTo>
                  <a:pt x="21032" y="53975"/>
                </a:lnTo>
                <a:lnTo>
                  <a:pt x="25437" y="66167"/>
                </a:lnTo>
                <a:lnTo>
                  <a:pt x="25276" y="67310"/>
                </a:lnTo>
                <a:lnTo>
                  <a:pt x="25080" y="68326"/>
                </a:lnTo>
                <a:lnTo>
                  <a:pt x="24494" y="70866"/>
                </a:lnTo>
                <a:lnTo>
                  <a:pt x="23505" y="74802"/>
                </a:lnTo>
                <a:lnTo>
                  <a:pt x="21757" y="97154"/>
                </a:lnTo>
                <a:lnTo>
                  <a:pt x="21876" y="99059"/>
                </a:lnTo>
                <a:lnTo>
                  <a:pt x="22136" y="101726"/>
                </a:lnTo>
                <a:lnTo>
                  <a:pt x="22332" y="103250"/>
                </a:lnTo>
                <a:lnTo>
                  <a:pt x="22723" y="103123"/>
                </a:lnTo>
                <a:lnTo>
                  <a:pt x="22884" y="102869"/>
                </a:lnTo>
                <a:lnTo>
                  <a:pt x="23079" y="102742"/>
                </a:lnTo>
                <a:lnTo>
                  <a:pt x="23666" y="101599"/>
                </a:lnTo>
                <a:lnTo>
                  <a:pt x="23827" y="101091"/>
                </a:lnTo>
                <a:lnTo>
                  <a:pt x="23942" y="100456"/>
                </a:lnTo>
                <a:lnTo>
                  <a:pt x="23898" y="96900"/>
                </a:lnTo>
                <a:lnTo>
                  <a:pt x="23746" y="96011"/>
                </a:lnTo>
                <a:lnTo>
                  <a:pt x="23627" y="93852"/>
                </a:lnTo>
                <a:lnTo>
                  <a:pt x="26299" y="77978"/>
                </a:lnTo>
                <a:lnTo>
                  <a:pt x="27242" y="76200"/>
                </a:lnTo>
                <a:lnTo>
                  <a:pt x="31862" y="58928"/>
                </a:lnTo>
                <a:lnTo>
                  <a:pt x="27357" y="58928"/>
                </a:lnTo>
                <a:lnTo>
                  <a:pt x="25908" y="53340"/>
                </a:lnTo>
                <a:lnTo>
                  <a:pt x="24404" y="48387"/>
                </a:lnTo>
                <a:lnTo>
                  <a:pt x="23700" y="46355"/>
                </a:lnTo>
                <a:lnTo>
                  <a:pt x="23033" y="44196"/>
                </a:lnTo>
                <a:lnTo>
                  <a:pt x="15375" y="28575"/>
                </a:lnTo>
                <a:lnTo>
                  <a:pt x="14938" y="27940"/>
                </a:lnTo>
                <a:lnTo>
                  <a:pt x="14501" y="27559"/>
                </a:lnTo>
                <a:lnTo>
                  <a:pt x="14156" y="27178"/>
                </a:lnTo>
                <a:lnTo>
                  <a:pt x="13489" y="26543"/>
                </a:lnTo>
                <a:lnTo>
                  <a:pt x="12546" y="25908"/>
                </a:lnTo>
                <a:lnTo>
                  <a:pt x="12224" y="25781"/>
                </a:lnTo>
                <a:lnTo>
                  <a:pt x="13489" y="25400"/>
                </a:lnTo>
                <a:lnTo>
                  <a:pt x="14627" y="25273"/>
                </a:lnTo>
                <a:lnTo>
                  <a:pt x="17531" y="25273"/>
                </a:lnTo>
                <a:lnTo>
                  <a:pt x="15214" y="19558"/>
                </a:lnTo>
                <a:lnTo>
                  <a:pt x="3737" y="1397"/>
                </a:lnTo>
                <a:lnTo>
                  <a:pt x="2276" y="0"/>
                </a:lnTo>
                <a:close/>
              </a:path>
              <a:path w="36195" h="103504">
                <a:moveTo>
                  <a:pt x="36091" y="33909"/>
                </a:moveTo>
                <a:lnTo>
                  <a:pt x="27357" y="58928"/>
                </a:lnTo>
                <a:lnTo>
                  <a:pt x="31862" y="58928"/>
                </a:lnTo>
                <a:lnTo>
                  <a:pt x="31687" y="44196"/>
                </a:lnTo>
                <a:lnTo>
                  <a:pt x="31659" y="43053"/>
                </a:lnTo>
                <a:lnTo>
                  <a:pt x="35953" y="34671"/>
                </a:lnTo>
                <a:lnTo>
                  <a:pt x="36091" y="33909"/>
                </a:lnTo>
                <a:close/>
              </a:path>
              <a:path w="36195" h="103504">
                <a:moveTo>
                  <a:pt x="30140" y="12827"/>
                </a:moveTo>
                <a:lnTo>
                  <a:pt x="24494" y="12827"/>
                </a:lnTo>
                <a:lnTo>
                  <a:pt x="24919" y="13716"/>
                </a:lnTo>
                <a:lnTo>
                  <a:pt x="25908" y="16383"/>
                </a:lnTo>
                <a:lnTo>
                  <a:pt x="26460" y="18923"/>
                </a:lnTo>
                <a:lnTo>
                  <a:pt x="26561" y="23876"/>
                </a:lnTo>
                <a:lnTo>
                  <a:pt x="26315" y="25654"/>
                </a:lnTo>
                <a:lnTo>
                  <a:pt x="25828" y="27559"/>
                </a:lnTo>
                <a:lnTo>
                  <a:pt x="25471" y="28575"/>
                </a:lnTo>
                <a:lnTo>
                  <a:pt x="24689" y="30353"/>
                </a:lnTo>
                <a:lnTo>
                  <a:pt x="24494" y="30734"/>
                </a:lnTo>
                <a:lnTo>
                  <a:pt x="23820" y="32766"/>
                </a:lnTo>
                <a:lnTo>
                  <a:pt x="23390" y="34671"/>
                </a:lnTo>
                <a:lnTo>
                  <a:pt x="23275" y="37084"/>
                </a:lnTo>
                <a:lnTo>
                  <a:pt x="23390" y="38227"/>
                </a:lnTo>
                <a:lnTo>
                  <a:pt x="23746" y="39243"/>
                </a:lnTo>
                <a:lnTo>
                  <a:pt x="23976" y="39751"/>
                </a:lnTo>
                <a:lnTo>
                  <a:pt x="24413" y="40259"/>
                </a:lnTo>
                <a:lnTo>
                  <a:pt x="24919" y="40640"/>
                </a:lnTo>
                <a:lnTo>
                  <a:pt x="25400" y="39751"/>
                </a:lnTo>
                <a:lnTo>
                  <a:pt x="26453" y="38100"/>
                </a:lnTo>
                <a:lnTo>
                  <a:pt x="27208" y="37084"/>
                </a:lnTo>
                <a:lnTo>
                  <a:pt x="28151" y="36068"/>
                </a:lnTo>
                <a:lnTo>
                  <a:pt x="30669" y="33909"/>
                </a:lnTo>
                <a:lnTo>
                  <a:pt x="36091" y="33909"/>
                </a:lnTo>
                <a:lnTo>
                  <a:pt x="35979" y="30607"/>
                </a:lnTo>
                <a:lnTo>
                  <a:pt x="29795" y="24130"/>
                </a:lnTo>
                <a:lnTo>
                  <a:pt x="29922" y="23876"/>
                </a:lnTo>
                <a:lnTo>
                  <a:pt x="30089" y="23114"/>
                </a:lnTo>
                <a:lnTo>
                  <a:pt x="30464" y="20955"/>
                </a:lnTo>
                <a:lnTo>
                  <a:pt x="30669" y="19304"/>
                </a:lnTo>
                <a:lnTo>
                  <a:pt x="30543" y="14732"/>
                </a:lnTo>
                <a:lnTo>
                  <a:pt x="30347" y="13589"/>
                </a:lnTo>
                <a:lnTo>
                  <a:pt x="30140" y="12827"/>
                </a:lnTo>
                <a:close/>
              </a:path>
              <a:path w="36195" h="103504">
                <a:moveTo>
                  <a:pt x="17531" y="25273"/>
                </a:moveTo>
                <a:lnTo>
                  <a:pt x="15133" y="25273"/>
                </a:lnTo>
                <a:lnTo>
                  <a:pt x="15996" y="25400"/>
                </a:lnTo>
                <a:lnTo>
                  <a:pt x="16398" y="25527"/>
                </a:lnTo>
                <a:lnTo>
                  <a:pt x="17019" y="25654"/>
                </a:lnTo>
                <a:lnTo>
                  <a:pt x="17766" y="26162"/>
                </a:lnTo>
                <a:lnTo>
                  <a:pt x="17531" y="25273"/>
                </a:lnTo>
                <a:close/>
              </a:path>
              <a:path w="36195" h="103504">
                <a:moveTo>
                  <a:pt x="24609" y="8128"/>
                </a:moveTo>
                <a:lnTo>
                  <a:pt x="18476" y="15367"/>
                </a:lnTo>
                <a:lnTo>
                  <a:pt x="18586" y="17018"/>
                </a:lnTo>
                <a:lnTo>
                  <a:pt x="18951" y="19812"/>
                </a:lnTo>
                <a:lnTo>
                  <a:pt x="19181" y="21209"/>
                </a:lnTo>
                <a:lnTo>
                  <a:pt x="19848" y="24257"/>
                </a:lnTo>
                <a:lnTo>
                  <a:pt x="20285" y="23876"/>
                </a:lnTo>
                <a:lnTo>
                  <a:pt x="24494" y="12827"/>
                </a:lnTo>
                <a:lnTo>
                  <a:pt x="30140" y="12827"/>
                </a:lnTo>
                <a:lnTo>
                  <a:pt x="27760" y="9271"/>
                </a:lnTo>
                <a:lnTo>
                  <a:pt x="27484" y="9017"/>
                </a:lnTo>
                <a:lnTo>
                  <a:pt x="27162" y="8890"/>
                </a:lnTo>
                <a:lnTo>
                  <a:pt x="26817" y="8636"/>
                </a:lnTo>
                <a:lnTo>
                  <a:pt x="25598" y="8255"/>
                </a:lnTo>
                <a:lnTo>
                  <a:pt x="25126" y="8255"/>
                </a:lnTo>
                <a:lnTo>
                  <a:pt x="24609" y="812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52301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9738" y="4825"/>
                </a:moveTo>
                <a:lnTo>
                  <a:pt x="6472" y="6730"/>
                </a:lnTo>
                <a:lnTo>
                  <a:pt x="6115" y="6984"/>
                </a:lnTo>
                <a:lnTo>
                  <a:pt x="3505" y="14223"/>
                </a:lnTo>
                <a:lnTo>
                  <a:pt x="3627" y="15239"/>
                </a:lnTo>
                <a:lnTo>
                  <a:pt x="3741" y="15874"/>
                </a:lnTo>
                <a:lnTo>
                  <a:pt x="4183" y="17779"/>
                </a:lnTo>
                <a:lnTo>
                  <a:pt x="5011" y="19811"/>
                </a:lnTo>
                <a:lnTo>
                  <a:pt x="3010" y="20319"/>
                </a:lnTo>
                <a:lnTo>
                  <a:pt x="0" y="24891"/>
                </a:lnTo>
                <a:lnTo>
                  <a:pt x="237" y="25907"/>
                </a:lnTo>
                <a:lnTo>
                  <a:pt x="7886" y="34670"/>
                </a:lnTo>
                <a:lnTo>
                  <a:pt x="9611" y="35940"/>
                </a:lnTo>
                <a:lnTo>
                  <a:pt x="12647" y="37718"/>
                </a:lnTo>
                <a:lnTo>
                  <a:pt x="15005" y="38861"/>
                </a:lnTo>
                <a:lnTo>
                  <a:pt x="16258" y="39496"/>
                </a:lnTo>
                <a:lnTo>
                  <a:pt x="15235" y="40639"/>
                </a:lnTo>
                <a:lnTo>
                  <a:pt x="14822" y="41528"/>
                </a:lnTo>
                <a:lnTo>
                  <a:pt x="14711" y="43433"/>
                </a:lnTo>
                <a:lnTo>
                  <a:pt x="14878" y="44195"/>
                </a:lnTo>
                <a:lnTo>
                  <a:pt x="15591" y="45465"/>
                </a:lnTo>
                <a:lnTo>
                  <a:pt x="15948" y="45846"/>
                </a:lnTo>
                <a:lnTo>
                  <a:pt x="16810" y="46862"/>
                </a:lnTo>
                <a:lnTo>
                  <a:pt x="20697" y="49529"/>
                </a:lnTo>
                <a:lnTo>
                  <a:pt x="21720" y="50164"/>
                </a:lnTo>
                <a:lnTo>
                  <a:pt x="30690" y="65023"/>
                </a:lnTo>
                <a:lnTo>
                  <a:pt x="31668" y="65531"/>
                </a:lnTo>
                <a:lnTo>
                  <a:pt x="32300" y="65785"/>
                </a:lnTo>
                <a:lnTo>
                  <a:pt x="33048" y="65912"/>
                </a:lnTo>
                <a:lnTo>
                  <a:pt x="33473" y="66039"/>
                </a:lnTo>
                <a:lnTo>
                  <a:pt x="34543" y="66166"/>
                </a:lnTo>
                <a:lnTo>
                  <a:pt x="35129" y="66166"/>
                </a:lnTo>
                <a:lnTo>
                  <a:pt x="35911" y="63753"/>
                </a:lnTo>
                <a:lnTo>
                  <a:pt x="36313" y="62864"/>
                </a:lnTo>
                <a:lnTo>
                  <a:pt x="37337" y="60959"/>
                </a:lnTo>
                <a:lnTo>
                  <a:pt x="37647" y="60451"/>
                </a:lnTo>
                <a:lnTo>
                  <a:pt x="38261" y="59562"/>
                </a:lnTo>
                <a:lnTo>
                  <a:pt x="34462" y="59562"/>
                </a:lnTo>
                <a:lnTo>
                  <a:pt x="34623" y="58419"/>
                </a:lnTo>
                <a:lnTo>
                  <a:pt x="34599" y="52958"/>
                </a:lnTo>
                <a:lnTo>
                  <a:pt x="30414" y="52958"/>
                </a:lnTo>
                <a:lnTo>
                  <a:pt x="26194" y="43941"/>
                </a:lnTo>
                <a:lnTo>
                  <a:pt x="24967" y="41528"/>
                </a:lnTo>
                <a:lnTo>
                  <a:pt x="20404" y="33654"/>
                </a:lnTo>
                <a:lnTo>
                  <a:pt x="18305" y="30479"/>
                </a:lnTo>
                <a:lnTo>
                  <a:pt x="17104" y="29209"/>
                </a:lnTo>
                <a:lnTo>
                  <a:pt x="16534" y="28574"/>
                </a:lnTo>
                <a:lnTo>
                  <a:pt x="9335" y="11683"/>
                </a:lnTo>
                <a:lnTo>
                  <a:pt x="9432" y="6730"/>
                </a:lnTo>
                <a:lnTo>
                  <a:pt x="9738" y="4825"/>
                </a:lnTo>
                <a:close/>
              </a:path>
              <a:path w="82550" h="66675">
                <a:moveTo>
                  <a:pt x="53022" y="22224"/>
                </a:moveTo>
                <a:lnTo>
                  <a:pt x="47095" y="34543"/>
                </a:lnTo>
                <a:lnTo>
                  <a:pt x="46973" y="35686"/>
                </a:lnTo>
                <a:lnTo>
                  <a:pt x="42914" y="46735"/>
                </a:lnTo>
                <a:lnTo>
                  <a:pt x="42132" y="47497"/>
                </a:lnTo>
                <a:lnTo>
                  <a:pt x="34462" y="59562"/>
                </a:lnTo>
                <a:lnTo>
                  <a:pt x="38261" y="59562"/>
                </a:lnTo>
                <a:lnTo>
                  <a:pt x="39249" y="58292"/>
                </a:lnTo>
                <a:lnTo>
                  <a:pt x="39568" y="57911"/>
                </a:lnTo>
                <a:lnTo>
                  <a:pt x="44881" y="54736"/>
                </a:lnTo>
                <a:lnTo>
                  <a:pt x="45594" y="54482"/>
                </a:lnTo>
                <a:lnTo>
                  <a:pt x="48457" y="54482"/>
                </a:lnTo>
                <a:lnTo>
                  <a:pt x="49009" y="54228"/>
                </a:lnTo>
                <a:lnTo>
                  <a:pt x="49481" y="53974"/>
                </a:lnTo>
                <a:lnTo>
                  <a:pt x="49952" y="53593"/>
                </a:lnTo>
                <a:lnTo>
                  <a:pt x="50194" y="53466"/>
                </a:lnTo>
                <a:lnTo>
                  <a:pt x="50585" y="53085"/>
                </a:lnTo>
                <a:lnTo>
                  <a:pt x="50895" y="52577"/>
                </a:lnTo>
                <a:lnTo>
                  <a:pt x="51332" y="50926"/>
                </a:lnTo>
                <a:lnTo>
                  <a:pt x="51482" y="50545"/>
                </a:lnTo>
                <a:lnTo>
                  <a:pt x="51677" y="50291"/>
                </a:lnTo>
                <a:lnTo>
                  <a:pt x="51953" y="49783"/>
                </a:lnTo>
                <a:lnTo>
                  <a:pt x="52861" y="48894"/>
                </a:lnTo>
                <a:lnTo>
                  <a:pt x="53494" y="48386"/>
                </a:lnTo>
                <a:lnTo>
                  <a:pt x="54276" y="47878"/>
                </a:lnTo>
                <a:lnTo>
                  <a:pt x="46261" y="47878"/>
                </a:lnTo>
                <a:lnTo>
                  <a:pt x="53494" y="25272"/>
                </a:lnTo>
                <a:lnTo>
                  <a:pt x="58089" y="25272"/>
                </a:lnTo>
                <a:lnTo>
                  <a:pt x="54356" y="22478"/>
                </a:lnTo>
                <a:lnTo>
                  <a:pt x="53022" y="22224"/>
                </a:lnTo>
                <a:close/>
              </a:path>
              <a:path w="82550" h="66675">
                <a:moveTo>
                  <a:pt x="48457" y="54482"/>
                </a:moveTo>
                <a:lnTo>
                  <a:pt x="45594" y="54482"/>
                </a:lnTo>
                <a:lnTo>
                  <a:pt x="45237" y="54736"/>
                </a:lnTo>
                <a:lnTo>
                  <a:pt x="47434" y="54736"/>
                </a:lnTo>
                <a:lnTo>
                  <a:pt x="48457" y="54482"/>
                </a:lnTo>
                <a:close/>
              </a:path>
              <a:path w="82550" h="66675">
                <a:moveTo>
                  <a:pt x="33519" y="31241"/>
                </a:moveTo>
                <a:lnTo>
                  <a:pt x="28287" y="31241"/>
                </a:lnTo>
                <a:lnTo>
                  <a:pt x="28212" y="31876"/>
                </a:lnTo>
                <a:lnTo>
                  <a:pt x="28091" y="32638"/>
                </a:lnTo>
                <a:lnTo>
                  <a:pt x="34599" y="52958"/>
                </a:lnTo>
                <a:lnTo>
                  <a:pt x="34428" y="51688"/>
                </a:lnTo>
                <a:lnTo>
                  <a:pt x="33910" y="49783"/>
                </a:lnTo>
                <a:lnTo>
                  <a:pt x="33715" y="49402"/>
                </a:lnTo>
                <a:lnTo>
                  <a:pt x="33554" y="48894"/>
                </a:lnTo>
                <a:lnTo>
                  <a:pt x="31900" y="43433"/>
                </a:lnTo>
                <a:lnTo>
                  <a:pt x="31997" y="39369"/>
                </a:lnTo>
                <a:lnTo>
                  <a:pt x="32059" y="38607"/>
                </a:lnTo>
                <a:lnTo>
                  <a:pt x="32461" y="37464"/>
                </a:lnTo>
                <a:lnTo>
                  <a:pt x="32813" y="36321"/>
                </a:lnTo>
                <a:lnTo>
                  <a:pt x="33209" y="34543"/>
                </a:lnTo>
                <a:lnTo>
                  <a:pt x="33315" y="33908"/>
                </a:lnTo>
                <a:lnTo>
                  <a:pt x="33416" y="33019"/>
                </a:lnTo>
                <a:lnTo>
                  <a:pt x="33519" y="31241"/>
                </a:lnTo>
                <a:close/>
              </a:path>
              <a:path w="82550" h="66675">
                <a:moveTo>
                  <a:pt x="82344" y="20827"/>
                </a:moveTo>
                <a:lnTo>
                  <a:pt x="75700" y="20827"/>
                </a:lnTo>
                <a:lnTo>
                  <a:pt x="77114" y="20954"/>
                </a:lnTo>
                <a:lnTo>
                  <a:pt x="78299" y="21208"/>
                </a:lnTo>
                <a:lnTo>
                  <a:pt x="79679" y="21716"/>
                </a:lnTo>
                <a:lnTo>
                  <a:pt x="80461" y="22097"/>
                </a:lnTo>
                <a:lnTo>
                  <a:pt x="80622" y="22224"/>
                </a:lnTo>
                <a:lnTo>
                  <a:pt x="79046" y="22859"/>
                </a:lnTo>
                <a:lnTo>
                  <a:pt x="75976" y="24510"/>
                </a:lnTo>
                <a:lnTo>
                  <a:pt x="72871" y="26288"/>
                </a:lnTo>
                <a:lnTo>
                  <a:pt x="69812" y="28193"/>
                </a:lnTo>
                <a:lnTo>
                  <a:pt x="68317" y="29209"/>
                </a:lnTo>
                <a:lnTo>
                  <a:pt x="66822" y="30352"/>
                </a:lnTo>
                <a:lnTo>
                  <a:pt x="63913" y="32384"/>
                </a:lnTo>
                <a:lnTo>
                  <a:pt x="59819" y="35686"/>
                </a:lnTo>
                <a:lnTo>
                  <a:pt x="57266" y="37718"/>
                </a:lnTo>
                <a:lnTo>
                  <a:pt x="52781" y="41655"/>
                </a:lnTo>
                <a:lnTo>
                  <a:pt x="49320" y="44830"/>
                </a:lnTo>
                <a:lnTo>
                  <a:pt x="46491" y="47624"/>
                </a:lnTo>
                <a:lnTo>
                  <a:pt x="46261" y="47878"/>
                </a:lnTo>
                <a:lnTo>
                  <a:pt x="54276" y="47878"/>
                </a:lnTo>
                <a:lnTo>
                  <a:pt x="55184" y="47370"/>
                </a:lnTo>
                <a:lnTo>
                  <a:pt x="56909" y="46608"/>
                </a:lnTo>
                <a:lnTo>
                  <a:pt x="58243" y="46100"/>
                </a:lnTo>
                <a:lnTo>
                  <a:pt x="60681" y="45338"/>
                </a:lnTo>
                <a:lnTo>
                  <a:pt x="61153" y="45338"/>
                </a:lnTo>
                <a:lnTo>
                  <a:pt x="62303" y="45084"/>
                </a:lnTo>
                <a:lnTo>
                  <a:pt x="63039" y="44957"/>
                </a:lnTo>
                <a:lnTo>
                  <a:pt x="64304" y="44449"/>
                </a:lnTo>
                <a:lnTo>
                  <a:pt x="65132" y="44195"/>
                </a:lnTo>
                <a:lnTo>
                  <a:pt x="65523" y="43941"/>
                </a:lnTo>
                <a:lnTo>
                  <a:pt x="66305" y="43306"/>
                </a:lnTo>
                <a:lnTo>
                  <a:pt x="67018" y="42798"/>
                </a:lnTo>
                <a:lnTo>
                  <a:pt x="67604" y="41909"/>
                </a:lnTo>
                <a:lnTo>
                  <a:pt x="67995" y="41020"/>
                </a:lnTo>
                <a:lnTo>
                  <a:pt x="68116" y="40639"/>
                </a:lnTo>
                <a:lnTo>
                  <a:pt x="68002" y="37718"/>
                </a:lnTo>
                <a:lnTo>
                  <a:pt x="67634" y="36575"/>
                </a:lnTo>
                <a:lnTo>
                  <a:pt x="67328" y="35813"/>
                </a:lnTo>
                <a:lnTo>
                  <a:pt x="67248" y="35051"/>
                </a:lnTo>
                <a:lnTo>
                  <a:pt x="74642" y="30225"/>
                </a:lnTo>
                <a:lnTo>
                  <a:pt x="76137" y="29463"/>
                </a:lnTo>
                <a:lnTo>
                  <a:pt x="78609" y="27812"/>
                </a:lnTo>
                <a:lnTo>
                  <a:pt x="79081" y="27431"/>
                </a:lnTo>
                <a:lnTo>
                  <a:pt x="79598" y="26923"/>
                </a:lnTo>
                <a:lnTo>
                  <a:pt x="80070" y="26542"/>
                </a:lnTo>
                <a:lnTo>
                  <a:pt x="80932" y="25526"/>
                </a:lnTo>
                <a:lnTo>
                  <a:pt x="81645" y="24383"/>
                </a:lnTo>
                <a:lnTo>
                  <a:pt x="82105" y="23240"/>
                </a:lnTo>
                <a:lnTo>
                  <a:pt x="82332" y="22351"/>
                </a:lnTo>
                <a:lnTo>
                  <a:pt x="82344" y="20827"/>
                </a:lnTo>
                <a:close/>
              </a:path>
              <a:path w="82550" h="66675">
                <a:moveTo>
                  <a:pt x="23931" y="14350"/>
                </a:moveTo>
                <a:lnTo>
                  <a:pt x="19569" y="22224"/>
                </a:lnTo>
                <a:lnTo>
                  <a:pt x="19689" y="23240"/>
                </a:lnTo>
                <a:lnTo>
                  <a:pt x="24630" y="36321"/>
                </a:lnTo>
                <a:lnTo>
                  <a:pt x="24756" y="35813"/>
                </a:lnTo>
                <a:lnTo>
                  <a:pt x="24952" y="35305"/>
                </a:lnTo>
                <a:lnTo>
                  <a:pt x="26044" y="33400"/>
                </a:lnTo>
                <a:lnTo>
                  <a:pt x="27229" y="32130"/>
                </a:lnTo>
                <a:lnTo>
                  <a:pt x="27735" y="31749"/>
                </a:lnTo>
                <a:lnTo>
                  <a:pt x="28287" y="31241"/>
                </a:lnTo>
                <a:lnTo>
                  <a:pt x="33519" y="31241"/>
                </a:lnTo>
                <a:lnTo>
                  <a:pt x="33398" y="29590"/>
                </a:lnTo>
                <a:lnTo>
                  <a:pt x="33326" y="29209"/>
                </a:lnTo>
                <a:lnTo>
                  <a:pt x="33002" y="27939"/>
                </a:lnTo>
                <a:lnTo>
                  <a:pt x="32530" y="26796"/>
                </a:lnTo>
                <a:lnTo>
                  <a:pt x="32395" y="26542"/>
                </a:lnTo>
                <a:lnTo>
                  <a:pt x="23066" y="26542"/>
                </a:lnTo>
                <a:lnTo>
                  <a:pt x="22663" y="26288"/>
                </a:lnTo>
                <a:lnTo>
                  <a:pt x="22474" y="26034"/>
                </a:lnTo>
                <a:lnTo>
                  <a:pt x="22548" y="25018"/>
                </a:lnTo>
                <a:lnTo>
                  <a:pt x="23882" y="21716"/>
                </a:lnTo>
                <a:lnTo>
                  <a:pt x="24317" y="19811"/>
                </a:lnTo>
                <a:lnTo>
                  <a:pt x="24427" y="19176"/>
                </a:lnTo>
                <a:lnTo>
                  <a:pt x="24314" y="15620"/>
                </a:lnTo>
                <a:lnTo>
                  <a:pt x="24239" y="15239"/>
                </a:lnTo>
                <a:lnTo>
                  <a:pt x="23931" y="14350"/>
                </a:lnTo>
                <a:close/>
              </a:path>
              <a:path w="82550" h="66675">
                <a:moveTo>
                  <a:pt x="58089" y="25272"/>
                </a:moveTo>
                <a:lnTo>
                  <a:pt x="53494" y="25272"/>
                </a:lnTo>
                <a:lnTo>
                  <a:pt x="54241" y="26034"/>
                </a:lnTo>
                <a:lnTo>
                  <a:pt x="54552" y="26288"/>
                </a:lnTo>
                <a:lnTo>
                  <a:pt x="55932" y="28066"/>
                </a:lnTo>
                <a:lnTo>
                  <a:pt x="56748" y="29590"/>
                </a:lnTo>
                <a:lnTo>
                  <a:pt x="57300" y="30987"/>
                </a:lnTo>
                <a:lnTo>
                  <a:pt x="57898" y="33146"/>
                </a:lnTo>
                <a:lnTo>
                  <a:pt x="58013" y="34035"/>
                </a:lnTo>
                <a:lnTo>
                  <a:pt x="60403" y="31495"/>
                </a:lnTo>
                <a:lnTo>
                  <a:pt x="62330" y="29209"/>
                </a:lnTo>
                <a:lnTo>
                  <a:pt x="64695" y="26034"/>
                </a:lnTo>
                <a:lnTo>
                  <a:pt x="59117" y="26034"/>
                </a:lnTo>
                <a:lnTo>
                  <a:pt x="58922" y="25907"/>
                </a:lnTo>
                <a:lnTo>
                  <a:pt x="58715" y="25907"/>
                </a:lnTo>
                <a:lnTo>
                  <a:pt x="58089" y="25272"/>
                </a:lnTo>
                <a:close/>
              </a:path>
              <a:path w="82550" h="66675">
                <a:moveTo>
                  <a:pt x="29356" y="24256"/>
                </a:moveTo>
                <a:lnTo>
                  <a:pt x="29000" y="24256"/>
                </a:lnTo>
                <a:lnTo>
                  <a:pt x="28609" y="24383"/>
                </a:lnTo>
                <a:lnTo>
                  <a:pt x="28206" y="24383"/>
                </a:lnTo>
                <a:lnTo>
                  <a:pt x="27309" y="24637"/>
                </a:lnTo>
                <a:lnTo>
                  <a:pt x="26320" y="25145"/>
                </a:lnTo>
                <a:lnTo>
                  <a:pt x="25768" y="25399"/>
                </a:lnTo>
                <a:lnTo>
                  <a:pt x="24480" y="26288"/>
                </a:lnTo>
                <a:lnTo>
                  <a:pt x="23606" y="26542"/>
                </a:lnTo>
                <a:lnTo>
                  <a:pt x="32395" y="26542"/>
                </a:lnTo>
                <a:lnTo>
                  <a:pt x="32059" y="25907"/>
                </a:lnTo>
                <a:lnTo>
                  <a:pt x="31472" y="25145"/>
                </a:lnTo>
                <a:lnTo>
                  <a:pt x="30805" y="24764"/>
                </a:lnTo>
                <a:lnTo>
                  <a:pt x="30575" y="24510"/>
                </a:lnTo>
                <a:lnTo>
                  <a:pt x="29667" y="24383"/>
                </a:lnTo>
                <a:lnTo>
                  <a:pt x="29356" y="24256"/>
                </a:lnTo>
                <a:close/>
              </a:path>
              <a:path w="82550" h="66675">
                <a:moveTo>
                  <a:pt x="69766" y="9016"/>
                </a:moveTo>
                <a:lnTo>
                  <a:pt x="59713" y="24891"/>
                </a:lnTo>
                <a:lnTo>
                  <a:pt x="59589" y="25526"/>
                </a:lnTo>
                <a:lnTo>
                  <a:pt x="59462" y="25780"/>
                </a:lnTo>
                <a:lnTo>
                  <a:pt x="59313" y="25907"/>
                </a:lnTo>
                <a:lnTo>
                  <a:pt x="59117" y="26034"/>
                </a:lnTo>
                <a:lnTo>
                  <a:pt x="64695" y="26034"/>
                </a:lnTo>
                <a:lnTo>
                  <a:pt x="71571" y="10032"/>
                </a:lnTo>
                <a:lnTo>
                  <a:pt x="71146" y="9778"/>
                </a:lnTo>
                <a:lnTo>
                  <a:pt x="70674" y="9397"/>
                </a:lnTo>
                <a:lnTo>
                  <a:pt x="70237" y="9270"/>
                </a:lnTo>
                <a:lnTo>
                  <a:pt x="69766" y="9016"/>
                </a:lnTo>
                <a:close/>
              </a:path>
              <a:path w="82550" h="66675">
                <a:moveTo>
                  <a:pt x="21766" y="11556"/>
                </a:moveTo>
                <a:lnTo>
                  <a:pt x="21364" y="11683"/>
                </a:lnTo>
                <a:lnTo>
                  <a:pt x="20352" y="11810"/>
                </a:lnTo>
                <a:lnTo>
                  <a:pt x="18616" y="12445"/>
                </a:lnTo>
                <a:lnTo>
                  <a:pt x="14844" y="19938"/>
                </a:lnTo>
                <a:lnTo>
                  <a:pt x="14967" y="21081"/>
                </a:lnTo>
                <a:lnTo>
                  <a:pt x="15074" y="21716"/>
                </a:lnTo>
                <a:lnTo>
                  <a:pt x="15315" y="22732"/>
                </a:lnTo>
                <a:lnTo>
                  <a:pt x="15430" y="20954"/>
                </a:lnTo>
                <a:lnTo>
                  <a:pt x="15752" y="19811"/>
                </a:lnTo>
                <a:lnTo>
                  <a:pt x="18938" y="15366"/>
                </a:lnTo>
                <a:lnTo>
                  <a:pt x="19800" y="14604"/>
                </a:lnTo>
                <a:lnTo>
                  <a:pt x="20306" y="14350"/>
                </a:lnTo>
                <a:lnTo>
                  <a:pt x="23931" y="14350"/>
                </a:lnTo>
                <a:lnTo>
                  <a:pt x="23652" y="13715"/>
                </a:lnTo>
                <a:lnTo>
                  <a:pt x="23275" y="13207"/>
                </a:lnTo>
                <a:lnTo>
                  <a:pt x="22663" y="12445"/>
                </a:lnTo>
                <a:lnTo>
                  <a:pt x="22238" y="12064"/>
                </a:lnTo>
                <a:lnTo>
                  <a:pt x="21766" y="11556"/>
                </a:lnTo>
                <a:close/>
              </a:path>
              <a:path w="82550" h="66675">
                <a:moveTo>
                  <a:pt x="78494" y="0"/>
                </a:moveTo>
                <a:lnTo>
                  <a:pt x="72319" y="21208"/>
                </a:lnTo>
                <a:lnTo>
                  <a:pt x="74090" y="20827"/>
                </a:lnTo>
                <a:lnTo>
                  <a:pt x="82344" y="20827"/>
                </a:lnTo>
                <a:lnTo>
                  <a:pt x="82151" y="19811"/>
                </a:lnTo>
                <a:lnTo>
                  <a:pt x="81921" y="19176"/>
                </a:lnTo>
                <a:lnTo>
                  <a:pt x="81406" y="18160"/>
                </a:lnTo>
                <a:lnTo>
                  <a:pt x="81013" y="17525"/>
                </a:lnTo>
                <a:lnTo>
                  <a:pt x="80006" y="16382"/>
                </a:lnTo>
                <a:lnTo>
                  <a:pt x="79633" y="16001"/>
                </a:lnTo>
                <a:lnTo>
                  <a:pt x="80070" y="14477"/>
                </a:lnTo>
                <a:lnTo>
                  <a:pt x="80514" y="12445"/>
                </a:lnTo>
                <a:lnTo>
                  <a:pt x="80741" y="10921"/>
                </a:lnTo>
                <a:lnTo>
                  <a:pt x="80865" y="9651"/>
                </a:lnTo>
                <a:lnTo>
                  <a:pt x="80785" y="6223"/>
                </a:lnTo>
                <a:lnTo>
                  <a:pt x="79276" y="1270"/>
                </a:lnTo>
                <a:lnTo>
                  <a:pt x="7849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10154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29" h="69850">
                <a:moveTo>
                  <a:pt x="10142" y="23729"/>
                </a:moveTo>
                <a:lnTo>
                  <a:pt x="0" y="31643"/>
                </a:lnTo>
                <a:lnTo>
                  <a:pt x="356" y="33441"/>
                </a:lnTo>
                <a:lnTo>
                  <a:pt x="586" y="34815"/>
                </a:lnTo>
                <a:lnTo>
                  <a:pt x="724" y="36338"/>
                </a:lnTo>
                <a:lnTo>
                  <a:pt x="768" y="42294"/>
                </a:lnTo>
                <a:lnTo>
                  <a:pt x="1023" y="42878"/>
                </a:lnTo>
                <a:lnTo>
                  <a:pt x="1269" y="43542"/>
                </a:lnTo>
                <a:lnTo>
                  <a:pt x="1460" y="43977"/>
                </a:lnTo>
                <a:lnTo>
                  <a:pt x="1960" y="46795"/>
                </a:lnTo>
                <a:lnTo>
                  <a:pt x="3346" y="69230"/>
                </a:lnTo>
                <a:lnTo>
                  <a:pt x="3852" y="68520"/>
                </a:lnTo>
                <a:lnTo>
                  <a:pt x="6451" y="63046"/>
                </a:lnTo>
                <a:lnTo>
                  <a:pt x="7003" y="62336"/>
                </a:lnTo>
                <a:lnTo>
                  <a:pt x="16869" y="57755"/>
                </a:lnTo>
                <a:lnTo>
                  <a:pt x="30221" y="57755"/>
                </a:lnTo>
                <a:lnTo>
                  <a:pt x="31451" y="57125"/>
                </a:lnTo>
                <a:lnTo>
                  <a:pt x="35269" y="52899"/>
                </a:lnTo>
                <a:lnTo>
                  <a:pt x="37350" y="52784"/>
                </a:lnTo>
                <a:lnTo>
                  <a:pt x="51823" y="44092"/>
                </a:lnTo>
                <a:lnTo>
                  <a:pt x="51764" y="42168"/>
                </a:lnTo>
                <a:lnTo>
                  <a:pt x="51621" y="41194"/>
                </a:lnTo>
                <a:lnTo>
                  <a:pt x="51196" y="39786"/>
                </a:lnTo>
                <a:lnTo>
                  <a:pt x="50954" y="39121"/>
                </a:lnTo>
                <a:lnTo>
                  <a:pt x="50678" y="38537"/>
                </a:lnTo>
                <a:lnTo>
                  <a:pt x="52449" y="37438"/>
                </a:lnTo>
                <a:lnTo>
                  <a:pt x="62121" y="23775"/>
                </a:lnTo>
                <a:lnTo>
                  <a:pt x="11442" y="23775"/>
                </a:lnTo>
                <a:lnTo>
                  <a:pt x="10142" y="23729"/>
                </a:lnTo>
                <a:close/>
              </a:path>
              <a:path w="62229" h="69850">
                <a:moveTo>
                  <a:pt x="30221" y="57755"/>
                </a:moveTo>
                <a:lnTo>
                  <a:pt x="16869" y="57755"/>
                </a:lnTo>
                <a:lnTo>
                  <a:pt x="18675" y="57915"/>
                </a:lnTo>
                <a:lnTo>
                  <a:pt x="19422" y="58030"/>
                </a:lnTo>
                <a:lnTo>
                  <a:pt x="25598" y="58854"/>
                </a:lnTo>
                <a:lnTo>
                  <a:pt x="26380" y="58774"/>
                </a:lnTo>
                <a:lnTo>
                  <a:pt x="27921" y="58534"/>
                </a:lnTo>
                <a:lnTo>
                  <a:pt x="28588" y="58385"/>
                </a:lnTo>
                <a:lnTo>
                  <a:pt x="29908" y="57915"/>
                </a:lnTo>
                <a:lnTo>
                  <a:pt x="30221" y="57755"/>
                </a:lnTo>
                <a:close/>
              </a:path>
              <a:path w="62229" h="69850">
                <a:moveTo>
                  <a:pt x="16950" y="7993"/>
                </a:moveTo>
                <a:lnTo>
                  <a:pt x="16042" y="8074"/>
                </a:lnTo>
                <a:lnTo>
                  <a:pt x="15260" y="8303"/>
                </a:lnTo>
                <a:lnTo>
                  <a:pt x="14903" y="8497"/>
                </a:lnTo>
                <a:lnTo>
                  <a:pt x="14547" y="8658"/>
                </a:lnTo>
                <a:lnTo>
                  <a:pt x="10616" y="19938"/>
                </a:lnTo>
                <a:lnTo>
                  <a:pt x="10740" y="21152"/>
                </a:lnTo>
                <a:lnTo>
                  <a:pt x="10970" y="22401"/>
                </a:lnTo>
                <a:lnTo>
                  <a:pt x="11327" y="23535"/>
                </a:lnTo>
                <a:lnTo>
                  <a:pt x="11442" y="23775"/>
                </a:lnTo>
                <a:lnTo>
                  <a:pt x="62121" y="23775"/>
                </a:lnTo>
                <a:lnTo>
                  <a:pt x="62040" y="22366"/>
                </a:lnTo>
                <a:lnTo>
                  <a:pt x="61925" y="21542"/>
                </a:lnTo>
                <a:lnTo>
                  <a:pt x="61509" y="19938"/>
                </a:lnTo>
                <a:lnTo>
                  <a:pt x="44906" y="19938"/>
                </a:lnTo>
                <a:lnTo>
                  <a:pt x="44584" y="18839"/>
                </a:lnTo>
                <a:lnTo>
                  <a:pt x="37983" y="15357"/>
                </a:lnTo>
                <a:lnTo>
                  <a:pt x="38260" y="13158"/>
                </a:lnTo>
                <a:lnTo>
                  <a:pt x="38373" y="11910"/>
                </a:lnTo>
                <a:lnTo>
                  <a:pt x="38408" y="10181"/>
                </a:lnTo>
                <a:lnTo>
                  <a:pt x="22412" y="10181"/>
                </a:lnTo>
                <a:lnTo>
                  <a:pt x="20998" y="9242"/>
                </a:lnTo>
                <a:lnTo>
                  <a:pt x="19698" y="8577"/>
                </a:lnTo>
                <a:lnTo>
                  <a:pt x="19066" y="8348"/>
                </a:lnTo>
                <a:lnTo>
                  <a:pt x="18514" y="8188"/>
                </a:lnTo>
                <a:lnTo>
                  <a:pt x="17973" y="8074"/>
                </a:lnTo>
                <a:lnTo>
                  <a:pt x="16950" y="7993"/>
                </a:lnTo>
                <a:close/>
              </a:path>
              <a:path w="62229" h="69850">
                <a:moveTo>
                  <a:pt x="54968" y="13869"/>
                </a:moveTo>
                <a:lnTo>
                  <a:pt x="44906" y="19938"/>
                </a:lnTo>
                <a:lnTo>
                  <a:pt x="61509" y="19938"/>
                </a:lnTo>
                <a:lnTo>
                  <a:pt x="54968" y="13869"/>
                </a:lnTo>
                <a:close/>
              </a:path>
              <a:path w="62229" h="69850">
                <a:moveTo>
                  <a:pt x="39754" y="15117"/>
                </a:moveTo>
                <a:lnTo>
                  <a:pt x="39282" y="15117"/>
                </a:lnTo>
                <a:lnTo>
                  <a:pt x="38845" y="15163"/>
                </a:lnTo>
                <a:lnTo>
                  <a:pt x="38213" y="15277"/>
                </a:lnTo>
                <a:lnTo>
                  <a:pt x="37983" y="15357"/>
                </a:lnTo>
                <a:lnTo>
                  <a:pt x="41147" y="15357"/>
                </a:lnTo>
                <a:lnTo>
                  <a:pt x="40306" y="15163"/>
                </a:lnTo>
                <a:lnTo>
                  <a:pt x="39754" y="15117"/>
                </a:lnTo>
                <a:close/>
              </a:path>
              <a:path w="62229" h="69850">
                <a:moveTo>
                  <a:pt x="30899" y="0"/>
                </a:moveTo>
                <a:lnTo>
                  <a:pt x="22412" y="10181"/>
                </a:lnTo>
                <a:lnTo>
                  <a:pt x="38408" y="10181"/>
                </a:lnTo>
                <a:lnTo>
                  <a:pt x="308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13385" y="333340"/>
            <a:ext cx="55244" cy="44450"/>
          </a:xfrm>
          <a:custGeom>
            <a:avLst/>
            <a:gdLst/>
            <a:ahLst/>
            <a:cxnLst/>
            <a:rect l="l" t="t" r="r" b="b"/>
            <a:pathLst>
              <a:path w="55245" h="44450">
                <a:moveTo>
                  <a:pt x="19181" y="8818"/>
                </a:moveTo>
                <a:lnTo>
                  <a:pt x="10338" y="20992"/>
                </a:lnTo>
                <a:lnTo>
                  <a:pt x="9199" y="21771"/>
                </a:lnTo>
                <a:lnTo>
                  <a:pt x="0" y="43977"/>
                </a:lnTo>
                <a:lnTo>
                  <a:pt x="310" y="43382"/>
                </a:lnTo>
                <a:lnTo>
                  <a:pt x="701" y="42718"/>
                </a:lnTo>
                <a:lnTo>
                  <a:pt x="7509" y="37907"/>
                </a:lnTo>
                <a:lnTo>
                  <a:pt x="8095" y="37747"/>
                </a:lnTo>
                <a:lnTo>
                  <a:pt x="8728" y="37633"/>
                </a:lnTo>
                <a:lnTo>
                  <a:pt x="9349" y="37552"/>
                </a:lnTo>
                <a:lnTo>
                  <a:pt x="10683" y="37472"/>
                </a:lnTo>
                <a:lnTo>
                  <a:pt x="27438" y="37472"/>
                </a:lnTo>
                <a:lnTo>
                  <a:pt x="28381" y="36842"/>
                </a:lnTo>
                <a:lnTo>
                  <a:pt x="28933" y="36338"/>
                </a:lnTo>
                <a:lnTo>
                  <a:pt x="29519" y="35709"/>
                </a:lnTo>
                <a:lnTo>
                  <a:pt x="29956" y="35124"/>
                </a:lnTo>
                <a:lnTo>
                  <a:pt x="30423" y="34300"/>
                </a:lnTo>
                <a:lnTo>
                  <a:pt x="5071" y="34300"/>
                </a:lnTo>
                <a:lnTo>
                  <a:pt x="5391" y="33246"/>
                </a:lnTo>
                <a:lnTo>
                  <a:pt x="9866" y="27142"/>
                </a:lnTo>
                <a:lnTo>
                  <a:pt x="11022" y="26398"/>
                </a:lnTo>
                <a:lnTo>
                  <a:pt x="17651" y="18518"/>
                </a:lnTo>
                <a:lnTo>
                  <a:pt x="25264" y="18518"/>
                </a:lnTo>
                <a:lnTo>
                  <a:pt x="31102" y="11784"/>
                </a:lnTo>
                <a:lnTo>
                  <a:pt x="24689" y="11784"/>
                </a:lnTo>
                <a:lnTo>
                  <a:pt x="23621" y="10696"/>
                </a:lnTo>
                <a:lnTo>
                  <a:pt x="22419" y="9837"/>
                </a:lnTo>
                <a:lnTo>
                  <a:pt x="21780" y="9482"/>
                </a:lnTo>
                <a:lnTo>
                  <a:pt x="20986" y="9127"/>
                </a:lnTo>
                <a:lnTo>
                  <a:pt x="20124" y="8887"/>
                </a:lnTo>
                <a:lnTo>
                  <a:pt x="19181" y="8818"/>
                </a:lnTo>
                <a:close/>
              </a:path>
              <a:path w="55245" h="44450">
                <a:moveTo>
                  <a:pt x="27438" y="37472"/>
                </a:moveTo>
                <a:lnTo>
                  <a:pt x="10683" y="37472"/>
                </a:lnTo>
                <a:lnTo>
                  <a:pt x="12925" y="37587"/>
                </a:lnTo>
                <a:lnTo>
                  <a:pt x="14581" y="37862"/>
                </a:lnTo>
                <a:lnTo>
                  <a:pt x="17996" y="38652"/>
                </a:lnTo>
                <a:lnTo>
                  <a:pt x="19296" y="38801"/>
                </a:lnTo>
                <a:lnTo>
                  <a:pt x="20676" y="38881"/>
                </a:lnTo>
                <a:lnTo>
                  <a:pt x="22125" y="38881"/>
                </a:lnTo>
                <a:lnTo>
                  <a:pt x="22838" y="38847"/>
                </a:lnTo>
                <a:lnTo>
                  <a:pt x="23585" y="38766"/>
                </a:lnTo>
                <a:lnTo>
                  <a:pt x="25034" y="38457"/>
                </a:lnTo>
                <a:lnTo>
                  <a:pt x="25747" y="38262"/>
                </a:lnTo>
                <a:lnTo>
                  <a:pt x="26715" y="37862"/>
                </a:lnTo>
                <a:lnTo>
                  <a:pt x="27438" y="37472"/>
                </a:lnTo>
                <a:close/>
              </a:path>
              <a:path w="55245" h="44450">
                <a:moveTo>
                  <a:pt x="54013" y="206"/>
                </a:moveTo>
                <a:lnTo>
                  <a:pt x="39386" y="16445"/>
                </a:lnTo>
                <a:lnTo>
                  <a:pt x="38408" y="17190"/>
                </a:lnTo>
                <a:lnTo>
                  <a:pt x="22918" y="25264"/>
                </a:lnTo>
                <a:lnTo>
                  <a:pt x="20239" y="26398"/>
                </a:lnTo>
                <a:lnTo>
                  <a:pt x="5071" y="34300"/>
                </a:lnTo>
                <a:lnTo>
                  <a:pt x="30423" y="34300"/>
                </a:lnTo>
                <a:lnTo>
                  <a:pt x="30784" y="33601"/>
                </a:lnTo>
                <a:lnTo>
                  <a:pt x="31325" y="31723"/>
                </a:lnTo>
                <a:lnTo>
                  <a:pt x="39529" y="31723"/>
                </a:lnTo>
                <a:lnTo>
                  <a:pt x="45858" y="26741"/>
                </a:lnTo>
                <a:lnTo>
                  <a:pt x="45738" y="23924"/>
                </a:lnTo>
                <a:lnTo>
                  <a:pt x="45481" y="22836"/>
                </a:lnTo>
                <a:lnTo>
                  <a:pt x="44423" y="20167"/>
                </a:lnTo>
                <a:lnTo>
                  <a:pt x="43629" y="18679"/>
                </a:lnTo>
                <a:lnTo>
                  <a:pt x="44308" y="18289"/>
                </a:lnTo>
                <a:lnTo>
                  <a:pt x="47252" y="16365"/>
                </a:lnTo>
                <a:lnTo>
                  <a:pt x="48471" y="15392"/>
                </a:lnTo>
                <a:lnTo>
                  <a:pt x="49138" y="14888"/>
                </a:lnTo>
                <a:lnTo>
                  <a:pt x="49770" y="14292"/>
                </a:lnTo>
                <a:lnTo>
                  <a:pt x="50437" y="13708"/>
                </a:lnTo>
                <a:lnTo>
                  <a:pt x="51069" y="13078"/>
                </a:lnTo>
                <a:lnTo>
                  <a:pt x="55229" y="5726"/>
                </a:lnTo>
                <a:lnTo>
                  <a:pt x="55117" y="2897"/>
                </a:lnTo>
                <a:lnTo>
                  <a:pt x="54876" y="2004"/>
                </a:lnTo>
                <a:lnTo>
                  <a:pt x="54485" y="1099"/>
                </a:lnTo>
                <a:lnTo>
                  <a:pt x="54013" y="206"/>
                </a:lnTo>
                <a:close/>
              </a:path>
              <a:path w="55245" h="44450">
                <a:moveTo>
                  <a:pt x="39529" y="31723"/>
                </a:moveTo>
                <a:lnTo>
                  <a:pt x="31325" y="31723"/>
                </a:lnTo>
                <a:lnTo>
                  <a:pt x="32233" y="31838"/>
                </a:lnTo>
                <a:lnTo>
                  <a:pt x="35257" y="32032"/>
                </a:lnTo>
                <a:lnTo>
                  <a:pt x="36051" y="32032"/>
                </a:lnTo>
                <a:lnTo>
                  <a:pt x="37661" y="31952"/>
                </a:lnTo>
                <a:lnTo>
                  <a:pt x="38489" y="31872"/>
                </a:lnTo>
                <a:lnTo>
                  <a:pt x="39529" y="31723"/>
                </a:lnTo>
                <a:close/>
              </a:path>
              <a:path w="55245" h="44450">
                <a:moveTo>
                  <a:pt x="25264" y="18518"/>
                </a:moveTo>
                <a:lnTo>
                  <a:pt x="17651" y="18518"/>
                </a:lnTo>
                <a:lnTo>
                  <a:pt x="17847" y="19194"/>
                </a:lnTo>
                <a:lnTo>
                  <a:pt x="17883" y="19389"/>
                </a:lnTo>
                <a:lnTo>
                  <a:pt x="17990" y="22481"/>
                </a:lnTo>
                <a:lnTo>
                  <a:pt x="17881" y="23145"/>
                </a:lnTo>
                <a:lnTo>
                  <a:pt x="17660" y="24004"/>
                </a:lnTo>
                <a:lnTo>
                  <a:pt x="17295" y="25023"/>
                </a:lnTo>
                <a:lnTo>
                  <a:pt x="19882" y="23145"/>
                </a:lnTo>
                <a:lnTo>
                  <a:pt x="21122" y="22160"/>
                </a:lnTo>
                <a:lnTo>
                  <a:pt x="23275" y="20362"/>
                </a:lnTo>
                <a:lnTo>
                  <a:pt x="25264" y="18518"/>
                </a:lnTo>
                <a:close/>
              </a:path>
              <a:path w="55245" h="44450">
                <a:moveTo>
                  <a:pt x="42360" y="5875"/>
                </a:moveTo>
                <a:lnTo>
                  <a:pt x="34199" y="5875"/>
                </a:lnTo>
                <a:lnTo>
                  <a:pt x="34244" y="6264"/>
                </a:lnTo>
                <a:lnTo>
                  <a:pt x="34371" y="10307"/>
                </a:lnTo>
                <a:lnTo>
                  <a:pt x="32475" y="18679"/>
                </a:lnTo>
                <a:lnTo>
                  <a:pt x="33417" y="17980"/>
                </a:lnTo>
                <a:lnTo>
                  <a:pt x="42295" y="6470"/>
                </a:lnTo>
                <a:lnTo>
                  <a:pt x="42360" y="5875"/>
                </a:lnTo>
                <a:close/>
              </a:path>
              <a:path w="55245" h="44450">
                <a:moveTo>
                  <a:pt x="37615" y="0"/>
                </a:moveTo>
                <a:lnTo>
                  <a:pt x="24689" y="11784"/>
                </a:lnTo>
                <a:lnTo>
                  <a:pt x="31102" y="11784"/>
                </a:lnTo>
                <a:lnTo>
                  <a:pt x="32678" y="9288"/>
                </a:lnTo>
                <a:lnTo>
                  <a:pt x="33613" y="7444"/>
                </a:lnTo>
                <a:lnTo>
                  <a:pt x="34084" y="6264"/>
                </a:lnTo>
                <a:lnTo>
                  <a:pt x="34199" y="5875"/>
                </a:lnTo>
                <a:lnTo>
                  <a:pt x="42360" y="5875"/>
                </a:lnTo>
                <a:lnTo>
                  <a:pt x="38489" y="125"/>
                </a:lnTo>
                <a:lnTo>
                  <a:pt x="3761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36985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5" h="17145">
                <a:moveTo>
                  <a:pt x="3561" y="0"/>
                </a:moveTo>
                <a:lnTo>
                  <a:pt x="0" y="15506"/>
                </a:lnTo>
                <a:lnTo>
                  <a:pt x="100" y="16881"/>
                </a:lnTo>
                <a:lnTo>
                  <a:pt x="5608" y="7913"/>
                </a:lnTo>
                <a:lnTo>
                  <a:pt x="5482" y="4111"/>
                </a:lnTo>
                <a:lnTo>
                  <a:pt x="35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3206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4760" y="0"/>
                </a:moveTo>
                <a:lnTo>
                  <a:pt x="0" y="9162"/>
                </a:lnTo>
                <a:lnTo>
                  <a:pt x="241" y="11360"/>
                </a:lnTo>
                <a:lnTo>
                  <a:pt x="436" y="11441"/>
                </a:lnTo>
                <a:lnTo>
                  <a:pt x="942" y="11555"/>
                </a:lnTo>
                <a:lnTo>
                  <a:pt x="1299" y="11555"/>
                </a:lnTo>
                <a:lnTo>
                  <a:pt x="1690" y="11509"/>
                </a:lnTo>
                <a:lnTo>
                  <a:pt x="4849" y="790"/>
                </a:lnTo>
                <a:lnTo>
                  <a:pt x="5036" y="45"/>
                </a:lnTo>
                <a:lnTo>
                  <a:pt x="476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77207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333" y="5794"/>
                </a:moveTo>
                <a:lnTo>
                  <a:pt x="1023" y="6230"/>
                </a:lnTo>
                <a:lnTo>
                  <a:pt x="666" y="6665"/>
                </a:lnTo>
                <a:lnTo>
                  <a:pt x="0" y="7638"/>
                </a:lnTo>
                <a:lnTo>
                  <a:pt x="4323" y="12884"/>
                </a:lnTo>
                <a:lnTo>
                  <a:pt x="4174" y="13124"/>
                </a:lnTo>
                <a:lnTo>
                  <a:pt x="3852" y="13903"/>
                </a:lnTo>
                <a:lnTo>
                  <a:pt x="3702" y="14453"/>
                </a:lnTo>
                <a:lnTo>
                  <a:pt x="3702" y="17190"/>
                </a:lnTo>
                <a:lnTo>
                  <a:pt x="3932" y="18175"/>
                </a:lnTo>
                <a:lnTo>
                  <a:pt x="10660" y="26432"/>
                </a:lnTo>
                <a:lnTo>
                  <a:pt x="11603" y="27062"/>
                </a:lnTo>
                <a:lnTo>
                  <a:pt x="12385" y="27680"/>
                </a:lnTo>
                <a:lnTo>
                  <a:pt x="14386" y="27680"/>
                </a:lnTo>
                <a:lnTo>
                  <a:pt x="16088" y="29639"/>
                </a:lnTo>
                <a:lnTo>
                  <a:pt x="16674" y="30383"/>
                </a:lnTo>
                <a:lnTo>
                  <a:pt x="16559" y="28826"/>
                </a:lnTo>
                <a:lnTo>
                  <a:pt x="16237" y="26203"/>
                </a:lnTo>
                <a:lnTo>
                  <a:pt x="11798" y="10971"/>
                </a:lnTo>
                <a:lnTo>
                  <a:pt x="11476" y="9952"/>
                </a:lnTo>
                <a:lnTo>
                  <a:pt x="10464" y="7329"/>
                </a:lnTo>
                <a:lnTo>
                  <a:pt x="10142" y="6585"/>
                </a:lnTo>
                <a:lnTo>
                  <a:pt x="2046" y="6585"/>
                </a:lnTo>
                <a:lnTo>
                  <a:pt x="1333" y="5794"/>
                </a:lnTo>
                <a:close/>
              </a:path>
              <a:path w="17145" h="30479">
                <a:moveTo>
                  <a:pt x="5864" y="0"/>
                </a:moveTo>
                <a:lnTo>
                  <a:pt x="5669" y="400"/>
                </a:lnTo>
                <a:lnTo>
                  <a:pt x="5186" y="1099"/>
                </a:lnTo>
                <a:lnTo>
                  <a:pt x="4956" y="1488"/>
                </a:lnTo>
                <a:lnTo>
                  <a:pt x="6175" y="2782"/>
                </a:lnTo>
                <a:lnTo>
                  <a:pt x="2046" y="6585"/>
                </a:lnTo>
                <a:lnTo>
                  <a:pt x="10142" y="6585"/>
                </a:lnTo>
                <a:lnTo>
                  <a:pt x="6646" y="939"/>
                </a:lnTo>
                <a:lnTo>
                  <a:pt x="58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70445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299" y="2267"/>
                </a:moveTo>
                <a:lnTo>
                  <a:pt x="15329" y="14246"/>
                </a:lnTo>
                <a:lnTo>
                  <a:pt x="14466" y="13433"/>
                </a:lnTo>
                <a:lnTo>
                  <a:pt x="12776" y="11704"/>
                </a:lnTo>
                <a:lnTo>
                  <a:pt x="12155" y="11005"/>
                </a:lnTo>
                <a:lnTo>
                  <a:pt x="10775" y="9242"/>
                </a:lnTo>
                <a:lnTo>
                  <a:pt x="9521" y="7444"/>
                </a:lnTo>
                <a:lnTo>
                  <a:pt x="8709" y="6069"/>
                </a:lnTo>
                <a:lnTo>
                  <a:pt x="4875" y="6069"/>
                </a:lnTo>
                <a:lnTo>
                  <a:pt x="3817" y="5210"/>
                </a:lnTo>
                <a:lnTo>
                  <a:pt x="3300" y="4695"/>
                </a:lnTo>
                <a:lnTo>
                  <a:pt x="2679" y="4031"/>
                </a:lnTo>
                <a:lnTo>
                  <a:pt x="2012" y="3252"/>
                </a:lnTo>
                <a:lnTo>
                  <a:pt x="1299" y="2267"/>
                </a:lnTo>
                <a:close/>
              </a:path>
              <a:path w="15875" h="14604">
                <a:moveTo>
                  <a:pt x="5899" y="0"/>
                </a:moveTo>
                <a:lnTo>
                  <a:pt x="4875" y="6069"/>
                </a:lnTo>
                <a:lnTo>
                  <a:pt x="8709" y="6069"/>
                </a:lnTo>
                <a:lnTo>
                  <a:pt x="8102" y="5016"/>
                </a:lnTo>
                <a:lnTo>
                  <a:pt x="7500" y="3836"/>
                </a:lnTo>
                <a:lnTo>
                  <a:pt x="6405" y="1454"/>
                </a:lnTo>
                <a:lnTo>
                  <a:pt x="5899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64742" y="43268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40">
                <a:moveTo>
                  <a:pt x="3346" y="0"/>
                </a:moveTo>
                <a:lnTo>
                  <a:pt x="1966" y="469"/>
                </a:lnTo>
                <a:lnTo>
                  <a:pt x="908" y="664"/>
                </a:lnTo>
                <a:lnTo>
                  <a:pt x="0" y="2301"/>
                </a:lnTo>
                <a:lnTo>
                  <a:pt x="3656" y="2301"/>
                </a:lnTo>
                <a:lnTo>
                  <a:pt x="3346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55364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2696" y="1328"/>
                </a:moveTo>
                <a:lnTo>
                  <a:pt x="3555" y="2233"/>
                </a:lnTo>
                <a:lnTo>
                  <a:pt x="3666" y="2542"/>
                </a:lnTo>
                <a:lnTo>
                  <a:pt x="0" y="18472"/>
                </a:lnTo>
                <a:lnTo>
                  <a:pt x="118" y="19538"/>
                </a:lnTo>
                <a:lnTo>
                  <a:pt x="12609" y="42168"/>
                </a:lnTo>
                <a:lnTo>
                  <a:pt x="12839" y="40599"/>
                </a:lnTo>
                <a:lnTo>
                  <a:pt x="13000" y="39820"/>
                </a:lnTo>
                <a:lnTo>
                  <a:pt x="34147" y="12643"/>
                </a:lnTo>
                <a:lnTo>
                  <a:pt x="35251" y="11864"/>
                </a:lnTo>
                <a:lnTo>
                  <a:pt x="37218" y="10250"/>
                </a:lnTo>
                <a:lnTo>
                  <a:pt x="39104" y="8417"/>
                </a:lnTo>
                <a:lnTo>
                  <a:pt x="41018" y="6264"/>
                </a:lnTo>
                <a:lnTo>
                  <a:pt x="17875" y="6264"/>
                </a:lnTo>
                <a:lnTo>
                  <a:pt x="16611" y="6104"/>
                </a:lnTo>
                <a:lnTo>
                  <a:pt x="11685" y="1557"/>
                </a:lnTo>
                <a:lnTo>
                  <a:pt x="4858" y="1557"/>
                </a:lnTo>
                <a:lnTo>
                  <a:pt x="3409" y="1488"/>
                </a:lnTo>
                <a:lnTo>
                  <a:pt x="2696" y="1328"/>
                </a:lnTo>
                <a:close/>
              </a:path>
              <a:path w="41275" h="42545">
                <a:moveTo>
                  <a:pt x="33366" y="1523"/>
                </a:moveTo>
                <a:lnTo>
                  <a:pt x="25419" y="4111"/>
                </a:lnTo>
                <a:lnTo>
                  <a:pt x="24085" y="4810"/>
                </a:lnTo>
                <a:lnTo>
                  <a:pt x="18508" y="6264"/>
                </a:lnTo>
                <a:lnTo>
                  <a:pt x="41018" y="6264"/>
                </a:lnTo>
                <a:lnTo>
                  <a:pt x="41160" y="6104"/>
                </a:lnTo>
                <a:lnTo>
                  <a:pt x="41091" y="5875"/>
                </a:lnTo>
                <a:lnTo>
                  <a:pt x="40622" y="5394"/>
                </a:lnTo>
                <a:lnTo>
                  <a:pt x="33998" y="1557"/>
                </a:lnTo>
                <a:lnTo>
                  <a:pt x="33366" y="1523"/>
                </a:lnTo>
                <a:close/>
              </a:path>
              <a:path w="41275" h="42545">
                <a:moveTo>
                  <a:pt x="11114" y="0"/>
                </a:moveTo>
                <a:lnTo>
                  <a:pt x="4858" y="1557"/>
                </a:lnTo>
                <a:lnTo>
                  <a:pt x="11685" y="1557"/>
                </a:lnTo>
                <a:lnTo>
                  <a:pt x="1111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83470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21420" y="21565"/>
                </a:moveTo>
                <a:lnTo>
                  <a:pt x="14850" y="21565"/>
                </a:lnTo>
                <a:lnTo>
                  <a:pt x="15045" y="21725"/>
                </a:lnTo>
                <a:lnTo>
                  <a:pt x="15168" y="22000"/>
                </a:lnTo>
                <a:lnTo>
                  <a:pt x="15954" y="24348"/>
                </a:lnTo>
                <a:lnTo>
                  <a:pt x="15367" y="25172"/>
                </a:lnTo>
                <a:lnTo>
                  <a:pt x="14378" y="26776"/>
                </a:lnTo>
                <a:lnTo>
                  <a:pt x="12181" y="36957"/>
                </a:lnTo>
                <a:lnTo>
                  <a:pt x="12289" y="37930"/>
                </a:lnTo>
                <a:lnTo>
                  <a:pt x="12547" y="39545"/>
                </a:lnTo>
                <a:lnTo>
                  <a:pt x="13044" y="41343"/>
                </a:lnTo>
                <a:lnTo>
                  <a:pt x="13254" y="41813"/>
                </a:lnTo>
                <a:lnTo>
                  <a:pt x="13702" y="42557"/>
                </a:lnTo>
                <a:lnTo>
                  <a:pt x="14157" y="43416"/>
                </a:lnTo>
                <a:lnTo>
                  <a:pt x="16478" y="53437"/>
                </a:lnTo>
                <a:lnTo>
                  <a:pt x="16394" y="54262"/>
                </a:lnTo>
                <a:lnTo>
                  <a:pt x="16240" y="55201"/>
                </a:lnTo>
                <a:lnTo>
                  <a:pt x="15954" y="56140"/>
                </a:lnTo>
                <a:lnTo>
                  <a:pt x="15958" y="58808"/>
                </a:lnTo>
                <a:lnTo>
                  <a:pt x="17955" y="63779"/>
                </a:lnTo>
                <a:lnTo>
                  <a:pt x="18507" y="62989"/>
                </a:lnTo>
                <a:lnTo>
                  <a:pt x="21612" y="55201"/>
                </a:lnTo>
                <a:lnTo>
                  <a:pt x="21531" y="53437"/>
                </a:lnTo>
                <a:lnTo>
                  <a:pt x="20979" y="51673"/>
                </a:lnTo>
                <a:lnTo>
                  <a:pt x="20554" y="50230"/>
                </a:lnTo>
                <a:lnTo>
                  <a:pt x="20243" y="48856"/>
                </a:lnTo>
                <a:lnTo>
                  <a:pt x="20002" y="47562"/>
                </a:lnTo>
                <a:lnTo>
                  <a:pt x="19841" y="46394"/>
                </a:lnTo>
                <a:lnTo>
                  <a:pt x="19976" y="42511"/>
                </a:lnTo>
                <a:lnTo>
                  <a:pt x="26097" y="37312"/>
                </a:lnTo>
                <a:lnTo>
                  <a:pt x="27120" y="37312"/>
                </a:lnTo>
                <a:lnTo>
                  <a:pt x="26649" y="37266"/>
                </a:lnTo>
                <a:lnTo>
                  <a:pt x="26925" y="32880"/>
                </a:lnTo>
                <a:lnTo>
                  <a:pt x="25982" y="30532"/>
                </a:lnTo>
                <a:lnTo>
                  <a:pt x="24399" y="27050"/>
                </a:lnTo>
                <a:lnTo>
                  <a:pt x="22670" y="23718"/>
                </a:lnTo>
                <a:lnTo>
                  <a:pt x="21420" y="21565"/>
                </a:lnTo>
                <a:close/>
              </a:path>
              <a:path w="27304" h="64134">
                <a:moveTo>
                  <a:pt x="27120" y="37312"/>
                </a:moveTo>
                <a:close/>
              </a:path>
              <a:path w="27304" h="64134">
                <a:moveTo>
                  <a:pt x="6754" y="13273"/>
                </a:moveTo>
                <a:lnTo>
                  <a:pt x="1683" y="13273"/>
                </a:lnTo>
                <a:lnTo>
                  <a:pt x="2074" y="14957"/>
                </a:lnTo>
                <a:lnTo>
                  <a:pt x="2189" y="15735"/>
                </a:lnTo>
                <a:lnTo>
                  <a:pt x="2259" y="19492"/>
                </a:lnTo>
                <a:lnTo>
                  <a:pt x="2108" y="20820"/>
                </a:lnTo>
                <a:lnTo>
                  <a:pt x="1959" y="21450"/>
                </a:lnTo>
                <a:lnTo>
                  <a:pt x="1882" y="25172"/>
                </a:lnTo>
                <a:lnTo>
                  <a:pt x="1993" y="25997"/>
                </a:lnTo>
                <a:lnTo>
                  <a:pt x="2189" y="26581"/>
                </a:lnTo>
                <a:lnTo>
                  <a:pt x="2465" y="27050"/>
                </a:lnTo>
                <a:lnTo>
                  <a:pt x="2626" y="27165"/>
                </a:lnTo>
                <a:lnTo>
                  <a:pt x="3097" y="27955"/>
                </a:lnTo>
                <a:lnTo>
                  <a:pt x="3293" y="28150"/>
                </a:lnTo>
                <a:lnTo>
                  <a:pt x="3569" y="28184"/>
                </a:lnTo>
                <a:lnTo>
                  <a:pt x="3764" y="27955"/>
                </a:lnTo>
                <a:lnTo>
                  <a:pt x="3873" y="27440"/>
                </a:lnTo>
                <a:lnTo>
                  <a:pt x="4121" y="23718"/>
                </a:lnTo>
                <a:lnTo>
                  <a:pt x="4466" y="21450"/>
                </a:lnTo>
                <a:lnTo>
                  <a:pt x="6432" y="16285"/>
                </a:lnTo>
                <a:lnTo>
                  <a:pt x="6643" y="14876"/>
                </a:lnTo>
                <a:lnTo>
                  <a:pt x="6754" y="13273"/>
                </a:lnTo>
                <a:close/>
              </a:path>
              <a:path w="27304" h="64134">
                <a:moveTo>
                  <a:pt x="10628" y="7089"/>
                </a:moveTo>
                <a:lnTo>
                  <a:pt x="5846" y="7089"/>
                </a:lnTo>
                <a:lnTo>
                  <a:pt x="6674" y="7902"/>
                </a:lnTo>
                <a:lnTo>
                  <a:pt x="8123" y="9436"/>
                </a:lnTo>
                <a:lnTo>
                  <a:pt x="12416" y="19492"/>
                </a:lnTo>
                <a:lnTo>
                  <a:pt x="12293" y="20820"/>
                </a:lnTo>
                <a:lnTo>
                  <a:pt x="12174" y="21771"/>
                </a:lnTo>
                <a:lnTo>
                  <a:pt x="11906" y="23374"/>
                </a:lnTo>
                <a:lnTo>
                  <a:pt x="11779" y="23921"/>
                </a:lnTo>
                <a:lnTo>
                  <a:pt x="12331" y="23328"/>
                </a:lnTo>
                <a:lnTo>
                  <a:pt x="13159" y="22504"/>
                </a:lnTo>
                <a:lnTo>
                  <a:pt x="13516" y="22240"/>
                </a:lnTo>
                <a:lnTo>
                  <a:pt x="13792" y="22000"/>
                </a:lnTo>
                <a:lnTo>
                  <a:pt x="14459" y="21610"/>
                </a:lnTo>
                <a:lnTo>
                  <a:pt x="14620" y="21565"/>
                </a:lnTo>
                <a:lnTo>
                  <a:pt x="21420" y="21565"/>
                </a:lnTo>
                <a:lnTo>
                  <a:pt x="19140" y="17888"/>
                </a:lnTo>
                <a:lnTo>
                  <a:pt x="11032" y="7512"/>
                </a:lnTo>
                <a:lnTo>
                  <a:pt x="10628" y="7089"/>
                </a:lnTo>
                <a:close/>
              </a:path>
              <a:path w="27304" h="64134">
                <a:moveTo>
                  <a:pt x="3293" y="0"/>
                </a:moveTo>
                <a:lnTo>
                  <a:pt x="3017" y="148"/>
                </a:lnTo>
                <a:lnTo>
                  <a:pt x="2626" y="1362"/>
                </a:lnTo>
                <a:lnTo>
                  <a:pt x="2189" y="2542"/>
                </a:lnTo>
                <a:lnTo>
                  <a:pt x="1292" y="4581"/>
                </a:lnTo>
                <a:lnTo>
                  <a:pt x="544" y="5989"/>
                </a:lnTo>
                <a:lnTo>
                  <a:pt x="222" y="6539"/>
                </a:lnTo>
                <a:lnTo>
                  <a:pt x="118" y="7512"/>
                </a:lnTo>
                <a:lnTo>
                  <a:pt x="1292" y="13353"/>
                </a:lnTo>
                <a:lnTo>
                  <a:pt x="1683" y="13273"/>
                </a:lnTo>
                <a:lnTo>
                  <a:pt x="6754" y="13273"/>
                </a:lnTo>
                <a:lnTo>
                  <a:pt x="6663" y="10960"/>
                </a:lnTo>
                <a:lnTo>
                  <a:pt x="6472" y="9436"/>
                </a:lnTo>
                <a:lnTo>
                  <a:pt x="6317" y="8566"/>
                </a:lnTo>
                <a:lnTo>
                  <a:pt x="5846" y="7089"/>
                </a:lnTo>
                <a:lnTo>
                  <a:pt x="10628" y="7089"/>
                </a:lnTo>
                <a:lnTo>
                  <a:pt x="8640" y="5004"/>
                </a:lnTo>
                <a:lnTo>
                  <a:pt x="7387" y="3756"/>
                </a:lnTo>
                <a:lnTo>
                  <a:pt x="6087" y="2508"/>
                </a:lnTo>
                <a:lnTo>
                  <a:pt x="4707" y="1248"/>
                </a:lnTo>
                <a:lnTo>
                  <a:pt x="329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68088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6922" y="0"/>
                </a:moveTo>
                <a:lnTo>
                  <a:pt x="6405" y="160"/>
                </a:lnTo>
                <a:lnTo>
                  <a:pt x="6957" y="1374"/>
                </a:lnTo>
                <a:lnTo>
                  <a:pt x="5818" y="1924"/>
                </a:lnTo>
                <a:lnTo>
                  <a:pt x="0" y="14602"/>
                </a:lnTo>
                <a:lnTo>
                  <a:pt x="160" y="16915"/>
                </a:lnTo>
                <a:lnTo>
                  <a:pt x="4484" y="31322"/>
                </a:lnTo>
                <a:lnTo>
                  <a:pt x="5657" y="33991"/>
                </a:lnTo>
                <a:lnTo>
                  <a:pt x="6060" y="30028"/>
                </a:lnTo>
                <a:lnTo>
                  <a:pt x="6255" y="27291"/>
                </a:lnTo>
                <a:lnTo>
                  <a:pt x="6370" y="24084"/>
                </a:lnTo>
                <a:lnTo>
                  <a:pt x="6255" y="14327"/>
                </a:lnTo>
                <a:lnTo>
                  <a:pt x="5903" y="9517"/>
                </a:lnTo>
                <a:lnTo>
                  <a:pt x="5703" y="7478"/>
                </a:lnTo>
                <a:lnTo>
                  <a:pt x="8486" y="6653"/>
                </a:lnTo>
                <a:lnTo>
                  <a:pt x="12106" y="6653"/>
                </a:lnTo>
                <a:lnTo>
                  <a:pt x="11722" y="5909"/>
                </a:lnTo>
                <a:lnTo>
                  <a:pt x="10924" y="4581"/>
                </a:lnTo>
                <a:lnTo>
                  <a:pt x="9671" y="2782"/>
                </a:lnTo>
                <a:lnTo>
                  <a:pt x="9234" y="2267"/>
                </a:lnTo>
                <a:lnTo>
                  <a:pt x="8417" y="1374"/>
                </a:lnTo>
                <a:lnTo>
                  <a:pt x="6922" y="0"/>
                </a:lnTo>
                <a:close/>
              </a:path>
              <a:path w="36195" h="34289">
                <a:moveTo>
                  <a:pt x="12106" y="6653"/>
                </a:moveTo>
                <a:lnTo>
                  <a:pt x="8486" y="6653"/>
                </a:lnTo>
                <a:lnTo>
                  <a:pt x="10970" y="8257"/>
                </a:lnTo>
                <a:lnTo>
                  <a:pt x="12258" y="8967"/>
                </a:lnTo>
                <a:lnTo>
                  <a:pt x="13362" y="9517"/>
                </a:lnTo>
                <a:lnTo>
                  <a:pt x="13017" y="8577"/>
                </a:lnTo>
                <a:lnTo>
                  <a:pt x="12518" y="7478"/>
                </a:lnTo>
                <a:lnTo>
                  <a:pt x="12106" y="6653"/>
                </a:lnTo>
                <a:close/>
              </a:path>
              <a:path w="36195" h="34289">
                <a:moveTo>
                  <a:pt x="29761" y="4157"/>
                </a:moveTo>
                <a:lnTo>
                  <a:pt x="25437" y="5600"/>
                </a:lnTo>
                <a:lnTo>
                  <a:pt x="25080" y="5840"/>
                </a:lnTo>
                <a:lnTo>
                  <a:pt x="24218" y="6734"/>
                </a:lnTo>
                <a:lnTo>
                  <a:pt x="23925" y="7169"/>
                </a:lnTo>
                <a:lnTo>
                  <a:pt x="23746" y="7398"/>
                </a:lnTo>
                <a:lnTo>
                  <a:pt x="23160" y="8383"/>
                </a:lnTo>
                <a:lnTo>
                  <a:pt x="22642" y="9711"/>
                </a:lnTo>
                <a:lnTo>
                  <a:pt x="22262" y="11315"/>
                </a:lnTo>
                <a:lnTo>
                  <a:pt x="22171" y="12105"/>
                </a:lnTo>
                <a:lnTo>
                  <a:pt x="23160" y="12219"/>
                </a:lnTo>
                <a:lnTo>
                  <a:pt x="24103" y="12300"/>
                </a:lnTo>
                <a:lnTo>
                  <a:pt x="25000" y="12334"/>
                </a:lnTo>
                <a:lnTo>
                  <a:pt x="27403" y="12300"/>
                </a:lnTo>
                <a:lnTo>
                  <a:pt x="29841" y="12059"/>
                </a:lnTo>
                <a:lnTo>
                  <a:pt x="31336" y="11750"/>
                </a:lnTo>
                <a:lnTo>
                  <a:pt x="32590" y="11429"/>
                </a:lnTo>
                <a:lnTo>
                  <a:pt x="33142" y="11315"/>
                </a:lnTo>
                <a:lnTo>
                  <a:pt x="35694" y="9711"/>
                </a:lnTo>
                <a:lnTo>
                  <a:pt x="35660" y="8692"/>
                </a:lnTo>
                <a:lnTo>
                  <a:pt x="33417" y="5840"/>
                </a:lnTo>
                <a:lnTo>
                  <a:pt x="33222" y="4890"/>
                </a:lnTo>
                <a:lnTo>
                  <a:pt x="34368" y="4351"/>
                </a:lnTo>
                <a:lnTo>
                  <a:pt x="31888" y="4351"/>
                </a:lnTo>
                <a:lnTo>
                  <a:pt x="31175" y="4306"/>
                </a:lnTo>
                <a:lnTo>
                  <a:pt x="29761" y="4157"/>
                </a:lnTo>
                <a:close/>
              </a:path>
              <a:path w="36195" h="34289">
                <a:moveTo>
                  <a:pt x="34556" y="4157"/>
                </a:moveTo>
                <a:lnTo>
                  <a:pt x="33613" y="4271"/>
                </a:lnTo>
                <a:lnTo>
                  <a:pt x="32716" y="4351"/>
                </a:lnTo>
                <a:lnTo>
                  <a:pt x="34368" y="4351"/>
                </a:lnTo>
                <a:lnTo>
                  <a:pt x="34539" y="4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77644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5" y="148"/>
                </a:moveTo>
                <a:lnTo>
                  <a:pt x="149" y="0"/>
                </a:lnTo>
                <a:lnTo>
                  <a:pt x="0" y="34"/>
                </a:lnTo>
                <a:lnTo>
                  <a:pt x="0" y="263"/>
                </a:lnTo>
                <a:lnTo>
                  <a:pt x="195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8629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3746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15011" y="37438"/>
                </a:moveTo>
                <a:lnTo>
                  <a:pt x="9360" y="37438"/>
                </a:lnTo>
                <a:lnTo>
                  <a:pt x="9280" y="37907"/>
                </a:lnTo>
                <a:lnTo>
                  <a:pt x="10223" y="38022"/>
                </a:lnTo>
                <a:lnTo>
                  <a:pt x="11051" y="38056"/>
                </a:lnTo>
                <a:lnTo>
                  <a:pt x="11764" y="38056"/>
                </a:lnTo>
                <a:lnTo>
                  <a:pt x="12385" y="38022"/>
                </a:lnTo>
                <a:lnTo>
                  <a:pt x="13293" y="37907"/>
                </a:lnTo>
                <a:lnTo>
                  <a:pt x="14351" y="37667"/>
                </a:lnTo>
                <a:lnTo>
                  <a:pt x="15011" y="37438"/>
                </a:lnTo>
                <a:close/>
              </a:path>
              <a:path w="33654" h="38100">
                <a:moveTo>
                  <a:pt x="2828" y="3092"/>
                </a:moveTo>
                <a:lnTo>
                  <a:pt x="161" y="3882"/>
                </a:lnTo>
                <a:lnTo>
                  <a:pt x="164" y="5130"/>
                </a:lnTo>
                <a:lnTo>
                  <a:pt x="264" y="6150"/>
                </a:lnTo>
                <a:lnTo>
                  <a:pt x="508" y="9517"/>
                </a:lnTo>
                <a:lnTo>
                  <a:pt x="630" y="22824"/>
                </a:lnTo>
                <a:lnTo>
                  <a:pt x="513" y="24909"/>
                </a:lnTo>
                <a:lnTo>
                  <a:pt x="387" y="26627"/>
                </a:lnTo>
                <a:lnTo>
                  <a:pt x="0" y="30429"/>
                </a:lnTo>
                <a:lnTo>
                  <a:pt x="712" y="32181"/>
                </a:lnTo>
                <a:lnTo>
                  <a:pt x="9130" y="37472"/>
                </a:lnTo>
                <a:lnTo>
                  <a:pt x="9360" y="37438"/>
                </a:lnTo>
                <a:lnTo>
                  <a:pt x="15011" y="37438"/>
                </a:lnTo>
                <a:lnTo>
                  <a:pt x="16479" y="36293"/>
                </a:lnTo>
                <a:lnTo>
                  <a:pt x="16381" y="35239"/>
                </a:lnTo>
                <a:lnTo>
                  <a:pt x="16283" y="35044"/>
                </a:lnTo>
                <a:lnTo>
                  <a:pt x="16254" y="34815"/>
                </a:lnTo>
                <a:lnTo>
                  <a:pt x="17260" y="31918"/>
                </a:lnTo>
                <a:lnTo>
                  <a:pt x="17651" y="30933"/>
                </a:lnTo>
                <a:lnTo>
                  <a:pt x="17536" y="29994"/>
                </a:lnTo>
                <a:lnTo>
                  <a:pt x="17421" y="29249"/>
                </a:lnTo>
                <a:lnTo>
                  <a:pt x="17260" y="28619"/>
                </a:lnTo>
                <a:lnTo>
                  <a:pt x="17694" y="26466"/>
                </a:lnTo>
                <a:lnTo>
                  <a:pt x="23045" y="19652"/>
                </a:lnTo>
                <a:lnTo>
                  <a:pt x="23827" y="18324"/>
                </a:lnTo>
                <a:lnTo>
                  <a:pt x="26851" y="13662"/>
                </a:lnTo>
                <a:lnTo>
                  <a:pt x="28231" y="11784"/>
                </a:lnTo>
                <a:lnTo>
                  <a:pt x="28864" y="10960"/>
                </a:lnTo>
                <a:lnTo>
                  <a:pt x="29437" y="10765"/>
                </a:lnTo>
                <a:lnTo>
                  <a:pt x="30635" y="10227"/>
                </a:lnTo>
                <a:lnTo>
                  <a:pt x="31382" y="9757"/>
                </a:lnTo>
                <a:lnTo>
                  <a:pt x="31693" y="9517"/>
                </a:lnTo>
                <a:lnTo>
                  <a:pt x="32279" y="9013"/>
                </a:lnTo>
                <a:lnTo>
                  <a:pt x="32485" y="8772"/>
                </a:lnTo>
                <a:lnTo>
                  <a:pt x="19273" y="8772"/>
                </a:lnTo>
                <a:lnTo>
                  <a:pt x="18364" y="8738"/>
                </a:lnTo>
                <a:lnTo>
                  <a:pt x="17375" y="8658"/>
                </a:lnTo>
                <a:lnTo>
                  <a:pt x="16398" y="8543"/>
                </a:lnTo>
                <a:lnTo>
                  <a:pt x="16157" y="8497"/>
                </a:lnTo>
                <a:lnTo>
                  <a:pt x="15927" y="8463"/>
                </a:lnTo>
                <a:lnTo>
                  <a:pt x="15570" y="8417"/>
                </a:lnTo>
                <a:lnTo>
                  <a:pt x="15375" y="8383"/>
                </a:lnTo>
                <a:lnTo>
                  <a:pt x="15179" y="8337"/>
                </a:lnTo>
                <a:lnTo>
                  <a:pt x="15018" y="8303"/>
                </a:lnTo>
                <a:lnTo>
                  <a:pt x="14708" y="8222"/>
                </a:lnTo>
                <a:lnTo>
                  <a:pt x="14547" y="8222"/>
                </a:lnTo>
                <a:lnTo>
                  <a:pt x="14317" y="8188"/>
                </a:lnTo>
                <a:lnTo>
                  <a:pt x="14075" y="8108"/>
                </a:lnTo>
                <a:lnTo>
                  <a:pt x="13730" y="8028"/>
                </a:lnTo>
                <a:lnTo>
                  <a:pt x="13489" y="7993"/>
                </a:lnTo>
                <a:lnTo>
                  <a:pt x="13247" y="7913"/>
                </a:lnTo>
                <a:lnTo>
                  <a:pt x="12741" y="7799"/>
                </a:lnTo>
                <a:lnTo>
                  <a:pt x="12511" y="7719"/>
                </a:lnTo>
                <a:lnTo>
                  <a:pt x="10694" y="7169"/>
                </a:lnTo>
                <a:lnTo>
                  <a:pt x="10545" y="7089"/>
                </a:lnTo>
                <a:lnTo>
                  <a:pt x="10384" y="7054"/>
                </a:lnTo>
                <a:lnTo>
                  <a:pt x="10188" y="7008"/>
                </a:lnTo>
                <a:lnTo>
                  <a:pt x="9671" y="6779"/>
                </a:lnTo>
                <a:lnTo>
                  <a:pt x="8969" y="6505"/>
                </a:lnTo>
                <a:lnTo>
                  <a:pt x="8808" y="6424"/>
                </a:lnTo>
                <a:lnTo>
                  <a:pt x="8107" y="6150"/>
                </a:lnTo>
                <a:lnTo>
                  <a:pt x="7511" y="5840"/>
                </a:lnTo>
                <a:lnTo>
                  <a:pt x="6531" y="5371"/>
                </a:lnTo>
                <a:lnTo>
                  <a:pt x="5206" y="4626"/>
                </a:lnTo>
                <a:lnTo>
                  <a:pt x="2828" y="3092"/>
                </a:lnTo>
                <a:close/>
              </a:path>
              <a:path w="33654" h="38100">
                <a:moveTo>
                  <a:pt x="30474" y="45"/>
                </a:moveTo>
                <a:lnTo>
                  <a:pt x="30340" y="45"/>
                </a:lnTo>
                <a:lnTo>
                  <a:pt x="27564" y="1328"/>
                </a:lnTo>
                <a:lnTo>
                  <a:pt x="27760" y="2279"/>
                </a:lnTo>
                <a:lnTo>
                  <a:pt x="28197" y="2668"/>
                </a:lnTo>
                <a:lnTo>
                  <a:pt x="28622" y="3092"/>
                </a:lnTo>
                <a:lnTo>
                  <a:pt x="29450" y="4111"/>
                </a:lnTo>
                <a:lnTo>
                  <a:pt x="29794" y="4695"/>
                </a:lnTo>
                <a:lnTo>
                  <a:pt x="30002" y="5130"/>
                </a:lnTo>
                <a:lnTo>
                  <a:pt x="30083" y="6035"/>
                </a:lnTo>
                <a:lnTo>
                  <a:pt x="29962" y="6264"/>
                </a:lnTo>
                <a:lnTo>
                  <a:pt x="26932" y="7867"/>
                </a:lnTo>
                <a:lnTo>
                  <a:pt x="25678" y="8188"/>
                </a:lnTo>
                <a:lnTo>
                  <a:pt x="24149" y="8497"/>
                </a:lnTo>
                <a:lnTo>
                  <a:pt x="22412" y="8692"/>
                </a:lnTo>
                <a:lnTo>
                  <a:pt x="20963" y="8772"/>
                </a:lnTo>
                <a:lnTo>
                  <a:pt x="32485" y="8772"/>
                </a:lnTo>
                <a:lnTo>
                  <a:pt x="32800" y="8383"/>
                </a:lnTo>
                <a:lnTo>
                  <a:pt x="33303" y="7524"/>
                </a:lnTo>
                <a:lnTo>
                  <a:pt x="33426" y="7169"/>
                </a:lnTo>
                <a:lnTo>
                  <a:pt x="33551" y="6653"/>
                </a:lnTo>
                <a:lnTo>
                  <a:pt x="33445" y="4111"/>
                </a:lnTo>
                <a:lnTo>
                  <a:pt x="30508" y="114"/>
                </a:lnTo>
                <a:close/>
              </a:path>
              <a:path w="33654" h="38100">
                <a:moveTo>
                  <a:pt x="30439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51931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58544" y="154939"/>
                </a:moveTo>
                <a:lnTo>
                  <a:pt x="58303" y="157479"/>
                </a:lnTo>
                <a:lnTo>
                  <a:pt x="58222" y="158749"/>
                </a:lnTo>
                <a:lnTo>
                  <a:pt x="58659" y="158749"/>
                </a:lnTo>
                <a:lnTo>
                  <a:pt x="58544" y="154939"/>
                </a:lnTo>
                <a:close/>
              </a:path>
              <a:path w="61595" h="158750">
                <a:moveTo>
                  <a:pt x="58425" y="154827"/>
                </a:moveTo>
                <a:close/>
              </a:path>
              <a:path w="61595" h="158750">
                <a:moveTo>
                  <a:pt x="58889" y="152399"/>
                </a:moveTo>
                <a:lnTo>
                  <a:pt x="58579" y="152399"/>
                </a:lnTo>
                <a:lnTo>
                  <a:pt x="58464" y="154939"/>
                </a:lnTo>
                <a:lnTo>
                  <a:pt x="58613" y="154939"/>
                </a:lnTo>
                <a:lnTo>
                  <a:pt x="58889" y="152399"/>
                </a:lnTo>
                <a:close/>
              </a:path>
              <a:path w="61595" h="158750">
                <a:moveTo>
                  <a:pt x="54209" y="97790"/>
                </a:moveTo>
                <a:lnTo>
                  <a:pt x="26771" y="97789"/>
                </a:lnTo>
                <a:lnTo>
                  <a:pt x="27288" y="99059"/>
                </a:lnTo>
                <a:lnTo>
                  <a:pt x="27714" y="99059"/>
                </a:lnTo>
                <a:lnTo>
                  <a:pt x="28070" y="100329"/>
                </a:lnTo>
                <a:lnTo>
                  <a:pt x="28346" y="100329"/>
                </a:lnTo>
                <a:lnTo>
                  <a:pt x="28737" y="102869"/>
                </a:lnTo>
                <a:lnTo>
                  <a:pt x="28898" y="104139"/>
                </a:lnTo>
                <a:lnTo>
                  <a:pt x="28898" y="106679"/>
                </a:lnTo>
                <a:lnTo>
                  <a:pt x="28461" y="110489"/>
                </a:lnTo>
                <a:lnTo>
                  <a:pt x="27955" y="113029"/>
                </a:lnTo>
                <a:lnTo>
                  <a:pt x="27794" y="114299"/>
                </a:lnTo>
                <a:lnTo>
                  <a:pt x="33107" y="114299"/>
                </a:lnTo>
                <a:lnTo>
                  <a:pt x="33417" y="115569"/>
                </a:lnTo>
                <a:lnTo>
                  <a:pt x="34441" y="115569"/>
                </a:lnTo>
                <a:lnTo>
                  <a:pt x="34751" y="116839"/>
                </a:lnTo>
                <a:lnTo>
                  <a:pt x="34993" y="116839"/>
                </a:lnTo>
                <a:lnTo>
                  <a:pt x="35027" y="118109"/>
                </a:lnTo>
                <a:lnTo>
                  <a:pt x="35142" y="119379"/>
                </a:lnTo>
                <a:lnTo>
                  <a:pt x="34751" y="121919"/>
                </a:lnTo>
                <a:lnTo>
                  <a:pt x="37626" y="124459"/>
                </a:lnTo>
                <a:lnTo>
                  <a:pt x="50989" y="140969"/>
                </a:lnTo>
                <a:lnTo>
                  <a:pt x="51702" y="140969"/>
                </a:lnTo>
                <a:lnTo>
                  <a:pt x="53036" y="143509"/>
                </a:lnTo>
                <a:lnTo>
                  <a:pt x="54209" y="146049"/>
                </a:lnTo>
                <a:lnTo>
                  <a:pt x="56141" y="149859"/>
                </a:lnTo>
                <a:lnTo>
                  <a:pt x="57521" y="152399"/>
                </a:lnTo>
                <a:lnTo>
                  <a:pt x="58027" y="153669"/>
                </a:lnTo>
                <a:lnTo>
                  <a:pt x="58425" y="154827"/>
                </a:lnTo>
                <a:lnTo>
                  <a:pt x="58464" y="153669"/>
                </a:lnTo>
                <a:lnTo>
                  <a:pt x="58579" y="152399"/>
                </a:lnTo>
                <a:lnTo>
                  <a:pt x="58889" y="152399"/>
                </a:lnTo>
                <a:lnTo>
                  <a:pt x="59085" y="151129"/>
                </a:lnTo>
                <a:lnTo>
                  <a:pt x="59556" y="149859"/>
                </a:lnTo>
                <a:lnTo>
                  <a:pt x="59993" y="148589"/>
                </a:lnTo>
                <a:lnTo>
                  <a:pt x="60465" y="148589"/>
                </a:lnTo>
                <a:lnTo>
                  <a:pt x="61408" y="147319"/>
                </a:lnTo>
                <a:lnTo>
                  <a:pt x="61508" y="143509"/>
                </a:lnTo>
                <a:lnTo>
                  <a:pt x="61413" y="127000"/>
                </a:lnTo>
                <a:lnTo>
                  <a:pt x="60384" y="114300"/>
                </a:lnTo>
                <a:lnTo>
                  <a:pt x="60074" y="111760"/>
                </a:lnTo>
                <a:lnTo>
                  <a:pt x="59717" y="109220"/>
                </a:lnTo>
                <a:lnTo>
                  <a:pt x="57866" y="105410"/>
                </a:lnTo>
                <a:lnTo>
                  <a:pt x="56302" y="101600"/>
                </a:lnTo>
                <a:lnTo>
                  <a:pt x="54209" y="97790"/>
                </a:lnTo>
                <a:close/>
              </a:path>
              <a:path w="61595" h="158750">
                <a:moveTo>
                  <a:pt x="49494" y="90170"/>
                </a:moveTo>
                <a:lnTo>
                  <a:pt x="14156" y="90169"/>
                </a:lnTo>
                <a:lnTo>
                  <a:pt x="15179" y="91439"/>
                </a:lnTo>
                <a:lnTo>
                  <a:pt x="15685" y="92709"/>
                </a:lnTo>
                <a:lnTo>
                  <a:pt x="16122" y="92709"/>
                </a:lnTo>
                <a:lnTo>
                  <a:pt x="16467" y="93979"/>
                </a:lnTo>
                <a:lnTo>
                  <a:pt x="16823" y="93979"/>
                </a:lnTo>
                <a:lnTo>
                  <a:pt x="17295" y="95249"/>
                </a:lnTo>
                <a:lnTo>
                  <a:pt x="17490" y="96519"/>
                </a:lnTo>
                <a:lnTo>
                  <a:pt x="17812" y="97789"/>
                </a:lnTo>
                <a:lnTo>
                  <a:pt x="17927" y="100329"/>
                </a:lnTo>
                <a:lnTo>
                  <a:pt x="19342" y="99059"/>
                </a:lnTo>
                <a:lnTo>
                  <a:pt x="20676" y="97789"/>
                </a:lnTo>
                <a:lnTo>
                  <a:pt x="54209" y="97790"/>
                </a:lnTo>
                <a:lnTo>
                  <a:pt x="53036" y="96520"/>
                </a:lnTo>
                <a:lnTo>
                  <a:pt x="51702" y="93980"/>
                </a:lnTo>
                <a:lnTo>
                  <a:pt x="50287" y="91440"/>
                </a:lnTo>
                <a:lnTo>
                  <a:pt x="49494" y="90170"/>
                </a:lnTo>
                <a:close/>
              </a:path>
              <a:path w="61595" h="158750">
                <a:moveTo>
                  <a:pt x="5979" y="91439"/>
                </a:moveTo>
                <a:lnTo>
                  <a:pt x="4484" y="91439"/>
                </a:lnTo>
                <a:lnTo>
                  <a:pt x="4956" y="92709"/>
                </a:lnTo>
                <a:lnTo>
                  <a:pt x="5427" y="92709"/>
                </a:lnTo>
                <a:lnTo>
                  <a:pt x="5979" y="91439"/>
                </a:lnTo>
                <a:close/>
              </a:path>
              <a:path w="61595" h="158750">
                <a:moveTo>
                  <a:pt x="7509" y="90169"/>
                </a:moveTo>
                <a:lnTo>
                  <a:pt x="3415" y="90169"/>
                </a:lnTo>
                <a:lnTo>
                  <a:pt x="4162" y="91439"/>
                </a:lnTo>
                <a:lnTo>
                  <a:pt x="6876" y="91439"/>
                </a:lnTo>
                <a:lnTo>
                  <a:pt x="7509" y="90169"/>
                </a:lnTo>
                <a:close/>
              </a:path>
              <a:path w="61595" h="158750">
                <a:moveTo>
                  <a:pt x="13558" y="12699"/>
                </a:moveTo>
                <a:lnTo>
                  <a:pt x="12661" y="13969"/>
                </a:lnTo>
                <a:lnTo>
                  <a:pt x="11085" y="16509"/>
                </a:lnTo>
                <a:lnTo>
                  <a:pt x="9786" y="19049"/>
                </a:lnTo>
                <a:lnTo>
                  <a:pt x="8337" y="21589"/>
                </a:lnTo>
                <a:lnTo>
                  <a:pt x="7198" y="21589"/>
                </a:lnTo>
                <a:lnTo>
                  <a:pt x="6876" y="22859"/>
                </a:lnTo>
                <a:lnTo>
                  <a:pt x="6014" y="22859"/>
                </a:lnTo>
                <a:lnTo>
                  <a:pt x="2196" y="31749"/>
                </a:lnTo>
                <a:lnTo>
                  <a:pt x="1920" y="31749"/>
                </a:lnTo>
                <a:lnTo>
                  <a:pt x="1690" y="33019"/>
                </a:lnTo>
                <a:lnTo>
                  <a:pt x="1529" y="34289"/>
                </a:lnTo>
                <a:lnTo>
                  <a:pt x="1414" y="35559"/>
                </a:lnTo>
                <a:lnTo>
                  <a:pt x="1379" y="41909"/>
                </a:lnTo>
                <a:lnTo>
                  <a:pt x="1575" y="43179"/>
                </a:lnTo>
                <a:lnTo>
                  <a:pt x="2115" y="45719"/>
                </a:lnTo>
                <a:lnTo>
                  <a:pt x="2598" y="46989"/>
                </a:lnTo>
                <a:lnTo>
                  <a:pt x="2828" y="48259"/>
                </a:lnTo>
                <a:lnTo>
                  <a:pt x="0" y="73659"/>
                </a:lnTo>
                <a:lnTo>
                  <a:pt x="195" y="77469"/>
                </a:lnTo>
                <a:lnTo>
                  <a:pt x="666" y="82549"/>
                </a:lnTo>
                <a:lnTo>
                  <a:pt x="977" y="83819"/>
                </a:lnTo>
                <a:lnTo>
                  <a:pt x="1172" y="85089"/>
                </a:lnTo>
                <a:lnTo>
                  <a:pt x="1724" y="86359"/>
                </a:lnTo>
                <a:lnTo>
                  <a:pt x="2161" y="87629"/>
                </a:lnTo>
                <a:lnTo>
                  <a:pt x="2989" y="90169"/>
                </a:lnTo>
                <a:lnTo>
                  <a:pt x="9429" y="90169"/>
                </a:lnTo>
                <a:lnTo>
                  <a:pt x="10418" y="88899"/>
                </a:lnTo>
                <a:lnTo>
                  <a:pt x="47924" y="88899"/>
                </a:lnTo>
                <a:lnTo>
                  <a:pt x="47102" y="87629"/>
                </a:lnTo>
                <a:lnTo>
                  <a:pt x="46194" y="86359"/>
                </a:lnTo>
                <a:lnTo>
                  <a:pt x="45331" y="85089"/>
                </a:lnTo>
                <a:lnTo>
                  <a:pt x="44388" y="85089"/>
                </a:lnTo>
                <a:lnTo>
                  <a:pt x="43365" y="83819"/>
                </a:lnTo>
                <a:lnTo>
                  <a:pt x="43054" y="83819"/>
                </a:lnTo>
                <a:lnTo>
                  <a:pt x="41433" y="82549"/>
                </a:lnTo>
                <a:lnTo>
                  <a:pt x="40214" y="81279"/>
                </a:lnTo>
                <a:lnTo>
                  <a:pt x="38765" y="80009"/>
                </a:lnTo>
                <a:lnTo>
                  <a:pt x="36281" y="77469"/>
                </a:lnTo>
                <a:lnTo>
                  <a:pt x="34556" y="76199"/>
                </a:lnTo>
                <a:lnTo>
                  <a:pt x="31957" y="72389"/>
                </a:lnTo>
                <a:lnTo>
                  <a:pt x="30313" y="71119"/>
                </a:lnTo>
                <a:lnTo>
                  <a:pt x="25356" y="58419"/>
                </a:lnTo>
                <a:lnTo>
                  <a:pt x="25391" y="54609"/>
                </a:lnTo>
                <a:lnTo>
                  <a:pt x="25598" y="53339"/>
                </a:lnTo>
                <a:lnTo>
                  <a:pt x="25713" y="52069"/>
                </a:lnTo>
                <a:lnTo>
                  <a:pt x="25552" y="48259"/>
                </a:lnTo>
                <a:lnTo>
                  <a:pt x="25356" y="46989"/>
                </a:lnTo>
                <a:lnTo>
                  <a:pt x="25000" y="45719"/>
                </a:lnTo>
                <a:lnTo>
                  <a:pt x="24528" y="43179"/>
                </a:lnTo>
                <a:lnTo>
                  <a:pt x="19227" y="30479"/>
                </a:lnTo>
                <a:lnTo>
                  <a:pt x="18008" y="26669"/>
                </a:lnTo>
                <a:lnTo>
                  <a:pt x="17490" y="24129"/>
                </a:lnTo>
                <a:lnTo>
                  <a:pt x="17019" y="22859"/>
                </a:lnTo>
                <a:lnTo>
                  <a:pt x="16628" y="20319"/>
                </a:lnTo>
                <a:lnTo>
                  <a:pt x="16157" y="16509"/>
                </a:lnTo>
                <a:lnTo>
                  <a:pt x="16157" y="15239"/>
                </a:lnTo>
                <a:lnTo>
                  <a:pt x="13443" y="15239"/>
                </a:lnTo>
                <a:lnTo>
                  <a:pt x="13558" y="12699"/>
                </a:lnTo>
                <a:close/>
              </a:path>
              <a:path w="61595" h="158750">
                <a:moveTo>
                  <a:pt x="47924" y="88899"/>
                </a:moveTo>
                <a:lnTo>
                  <a:pt x="10418" y="88899"/>
                </a:lnTo>
                <a:lnTo>
                  <a:pt x="11085" y="90169"/>
                </a:lnTo>
                <a:lnTo>
                  <a:pt x="48747" y="90170"/>
                </a:lnTo>
                <a:lnTo>
                  <a:pt x="47924" y="88899"/>
                </a:lnTo>
                <a:close/>
              </a:path>
              <a:path w="61595" h="158750">
                <a:moveTo>
                  <a:pt x="25391" y="54609"/>
                </a:moveTo>
                <a:lnTo>
                  <a:pt x="25241" y="55879"/>
                </a:lnTo>
                <a:lnTo>
                  <a:pt x="25391" y="54609"/>
                </a:lnTo>
                <a:close/>
              </a:path>
              <a:path w="61595" h="158750">
                <a:moveTo>
                  <a:pt x="17065" y="8889"/>
                </a:moveTo>
                <a:lnTo>
                  <a:pt x="13443" y="15239"/>
                </a:lnTo>
                <a:lnTo>
                  <a:pt x="16157" y="15239"/>
                </a:lnTo>
                <a:lnTo>
                  <a:pt x="16219" y="13715"/>
                </a:lnTo>
                <a:lnTo>
                  <a:pt x="16467" y="11429"/>
                </a:lnTo>
                <a:lnTo>
                  <a:pt x="16743" y="10159"/>
                </a:lnTo>
                <a:lnTo>
                  <a:pt x="17065" y="8889"/>
                </a:lnTo>
                <a:close/>
              </a:path>
              <a:path w="61595" h="158750">
                <a:moveTo>
                  <a:pt x="20952" y="3809"/>
                </a:moveTo>
                <a:lnTo>
                  <a:pt x="16743" y="3809"/>
                </a:lnTo>
                <a:lnTo>
                  <a:pt x="15800" y="5079"/>
                </a:lnTo>
                <a:lnTo>
                  <a:pt x="15570" y="6349"/>
                </a:lnTo>
                <a:lnTo>
                  <a:pt x="15294" y="6349"/>
                </a:lnTo>
                <a:lnTo>
                  <a:pt x="14857" y="7619"/>
                </a:lnTo>
                <a:lnTo>
                  <a:pt x="14466" y="8889"/>
                </a:lnTo>
                <a:lnTo>
                  <a:pt x="17456" y="8889"/>
                </a:lnTo>
                <a:lnTo>
                  <a:pt x="17962" y="7619"/>
                </a:lnTo>
                <a:lnTo>
                  <a:pt x="18560" y="6349"/>
                </a:lnTo>
                <a:lnTo>
                  <a:pt x="19227" y="5079"/>
                </a:lnTo>
                <a:lnTo>
                  <a:pt x="20043" y="5079"/>
                </a:lnTo>
                <a:lnTo>
                  <a:pt x="20952" y="3809"/>
                </a:lnTo>
                <a:close/>
              </a:path>
              <a:path w="61595" h="158750">
                <a:moveTo>
                  <a:pt x="22010" y="0"/>
                </a:moveTo>
                <a:lnTo>
                  <a:pt x="21780" y="0"/>
                </a:lnTo>
                <a:lnTo>
                  <a:pt x="20641" y="1269"/>
                </a:lnTo>
                <a:lnTo>
                  <a:pt x="19146" y="2539"/>
                </a:lnTo>
                <a:lnTo>
                  <a:pt x="17847" y="2539"/>
                </a:lnTo>
                <a:lnTo>
                  <a:pt x="17456" y="3809"/>
                </a:lnTo>
                <a:lnTo>
                  <a:pt x="21975" y="3809"/>
                </a:lnTo>
                <a:lnTo>
                  <a:pt x="23114" y="2540"/>
                </a:lnTo>
                <a:lnTo>
                  <a:pt x="22251" y="1270"/>
                </a:lnTo>
                <a:lnTo>
                  <a:pt x="2201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50827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4" h="147320">
                <a:moveTo>
                  <a:pt x="59205" y="123765"/>
                </a:moveTo>
                <a:lnTo>
                  <a:pt x="50839" y="123765"/>
                </a:lnTo>
                <a:lnTo>
                  <a:pt x="49770" y="124744"/>
                </a:lnTo>
                <a:lnTo>
                  <a:pt x="46861" y="127210"/>
                </a:lnTo>
                <a:lnTo>
                  <a:pt x="35901" y="135354"/>
                </a:lnTo>
                <a:lnTo>
                  <a:pt x="36649" y="135550"/>
                </a:lnTo>
                <a:lnTo>
                  <a:pt x="39558" y="138878"/>
                </a:lnTo>
                <a:lnTo>
                  <a:pt x="39673" y="139465"/>
                </a:lnTo>
                <a:lnTo>
                  <a:pt x="39788" y="139896"/>
                </a:lnTo>
                <a:lnTo>
                  <a:pt x="39869" y="140327"/>
                </a:lnTo>
                <a:lnTo>
                  <a:pt x="39949" y="141932"/>
                </a:lnTo>
                <a:lnTo>
                  <a:pt x="39788" y="142950"/>
                </a:lnTo>
                <a:lnTo>
                  <a:pt x="37465" y="146748"/>
                </a:lnTo>
                <a:lnTo>
                  <a:pt x="39156" y="146670"/>
                </a:lnTo>
                <a:lnTo>
                  <a:pt x="42192" y="146591"/>
                </a:lnTo>
                <a:lnTo>
                  <a:pt x="48440" y="146591"/>
                </a:lnTo>
                <a:lnTo>
                  <a:pt x="50172" y="143381"/>
                </a:lnTo>
                <a:lnTo>
                  <a:pt x="58383" y="125997"/>
                </a:lnTo>
                <a:lnTo>
                  <a:pt x="59205" y="123765"/>
                </a:lnTo>
                <a:close/>
              </a:path>
              <a:path w="64134" h="147320">
                <a:moveTo>
                  <a:pt x="48440" y="146591"/>
                </a:moveTo>
                <a:lnTo>
                  <a:pt x="43606" y="146591"/>
                </a:lnTo>
                <a:lnTo>
                  <a:pt x="44894" y="146630"/>
                </a:lnTo>
                <a:lnTo>
                  <a:pt x="46159" y="146630"/>
                </a:lnTo>
                <a:lnTo>
                  <a:pt x="47298" y="146709"/>
                </a:lnTo>
                <a:lnTo>
                  <a:pt x="48356" y="146748"/>
                </a:lnTo>
                <a:lnTo>
                  <a:pt x="48440" y="146591"/>
                </a:lnTo>
                <a:close/>
              </a:path>
              <a:path w="64134" h="147320">
                <a:moveTo>
                  <a:pt x="2483" y="23809"/>
                </a:moveTo>
                <a:lnTo>
                  <a:pt x="2518" y="24004"/>
                </a:lnTo>
                <a:lnTo>
                  <a:pt x="2679" y="24588"/>
                </a:lnTo>
                <a:lnTo>
                  <a:pt x="2978" y="26191"/>
                </a:lnTo>
                <a:lnTo>
                  <a:pt x="3414" y="28860"/>
                </a:lnTo>
                <a:lnTo>
                  <a:pt x="3622" y="30543"/>
                </a:lnTo>
                <a:lnTo>
                  <a:pt x="3852" y="32845"/>
                </a:lnTo>
                <a:lnTo>
                  <a:pt x="4074" y="36487"/>
                </a:lnTo>
                <a:lnTo>
                  <a:pt x="4015" y="44642"/>
                </a:lnTo>
                <a:lnTo>
                  <a:pt x="793" y="64214"/>
                </a:lnTo>
                <a:lnTo>
                  <a:pt x="436" y="64878"/>
                </a:lnTo>
                <a:lnTo>
                  <a:pt x="241" y="65382"/>
                </a:lnTo>
                <a:lnTo>
                  <a:pt x="80" y="66058"/>
                </a:lnTo>
                <a:lnTo>
                  <a:pt x="0" y="68280"/>
                </a:lnTo>
                <a:lnTo>
                  <a:pt x="160" y="69425"/>
                </a:lnTo>
                <a:lnTo>
                  <a:pt x="6060" y="81324"/>
                </a:lnTo>
                <a:lnTo>
                  <a:pt x="7348" y="82653"/>
                </a:lnTo>
                <a:lnTo>
                  <a:pt x="25552" y="104619"/>
                </a:lnTo>
                <a:lnTo>
                  <a:pt x="26265" y="105168"/>
                </a:lnTo>
                <a:lnTo>
                  <a:pt x="35625" y="126819"/>
                </a:lnTo>
                <a:lnTo>
                  <a:pt x="35330" y="128659"/>
                </a:lnTo>
                <a:lnTo>
                  <a:pt x="35073" y="129952"/>
                </a:lnTo>
                <a:lnTo>
                  <a:pt x="34602" y="131595"/>
                </a:lnTo>
                <a:lnTo>
                  <a:pt x="33969" y="133240"/>
                </a:lnTo>
                <a:lnTo>
                  <a:pt x="33257" y="134963"/>
                </a:lnTo>
                <a:lnTo>
                  <a:pt x="34682" y="135119"/>
                </a:lnTo>
                <a:lnTo>
                  <a:pt x="50839" y="123765"/>
                </a:lnTo>
                <a:lnTo>
                  <a:pt x="59205" y="123765"/>
                </a:lnTo>
                <a:lnTo>
                  <a:pt x="59522" y="122904"/>
                </a:lnTo>
                <a:lnTo>
                  <a:pt x="60108" y="121063"/>
                </a:lnTo>
                <a:lnTo>
                  <a:pt x="60496" y="119771"/>
                </a:lnTo>
                <a:lnTo>
                  <a:pt x="60706" y="119145"/>
                </a:lnTo>
                <a:lnTo>
                  <a:pt x="61204" y="117266"/>
                </a:lnTo>
                <a:lnTo>
                  <a:pt x="61925" y="114054"/>
                </a:lnTo>
                <a:lnTo>
                  <a:pt x="62327" y="112880"/>
                </a:lnTo>
                <a:lnTo>
                  <a:pt x="63930" y="104619"/>
                </a:lnTo>
                <a:lnTo>
                  <a:pt x="63832" y="97060"/>
                </a:lnTo>
                <a:lnTo>
                  <a:pt x="62397" y="89112"/>
                </a:lnTo>
                <a:lnTo>
                  <a:pt x="62155" y="87818"/>
                </a:lnTo>
                <a:lnTo>
                  <a:pt x="34682" y="58373"/>
                </a:lnTo>
                <a:lnTo>
                  <a:pt x="32866" y="57365"/>
                </a:lnTo>
                <a:lnTo>
                  <a:pt x="31141" y="56220"/>
                </a:lnTo>
                <a:lnTo>
                  <a:pt x="7152" y="25218"/>
                </a:lnTo>
                <a:lnTo>
                  <a:pt x="3219" y="25218"/>
                </a:lnTo>
                <a:lnTo>
                  <a:pt x="3024" y="24863"/>
                </a:lnTo>
                <a:lnTo>
                  <a:pt x="2874" y="24508"/>
                </a:lnTo>
                <a:lnTo>
                  <a:pt x="2483" y="23809"/>
                </a:lnTo>
                <a:close/>
              </a:path>
              <a:path w="64134" h="147320">
                <a:moveTo>
                  <a:pt x="62373" y="88987"/>
                </a:moveTo>
                <a:close/>
              </a:path>
              <a:path w="64134" h="147320">
                <a:moveTo>
                  <a:pt x="62339" y="88803"/>
                </a:moveTo>
                <a:lnTo>
                  <a:pt x="62373" y="88987"/>
                </a:lnTo>
                <a:lnTo>
                  <a:pt x="62339" y="88803"/>
                </a:lnTo>
                <a:close/>
              </a:path>
              <a:path w="64134" h="147320">
                <a:moveTo>
                  <a:pt x="5738" y="0"/>
                </a:moveTo>
                <a:lnTo>
                  <a:pt x="1057" y="19812"/>
                </a:lnTo>
                <a:lnTo>
                  <a:pt x="1333" y="20752"/>
                </a:lnTo>
                <a:lnTo>
                  <a:pt x="3219" y="25218"/>
                </a:lnTo>
                <a:lnTo>
                  <a:pt x="7152" y="25218"/>
                </a:lnTo>
                <a:lnTo>
                  <a:pt x="6470" y="23809"/>
                </a:lnTo>
                <a:lnTo>
                  <a:pt x="4632" y="19503"/>
                </a:lnTo>
                <a:lnTo>
                  <a:pt x="8302" y="2393"/>
                </a:lnTo>
                <a:lnTo>
                  <a:pt x="5738" y="0"/>
                </a:lnTo>
                <a:close/>
              </a:path>
              <a:path w="64134" h="147320">
                <a:moveTo>
                  <a:pt x="4565" y="19317"/>
                </a:moveTo>
                <a:lnTo>
                  <a:pt x="4565" y="19503"/>
                </a:lnTo>
                <a:lnTo>
                  <a:pt x="4565" y="19317"/>
                </a:lnTo>
                <a:close/>
              </a:path>
              <a:path w="64134" h="147320">
                <a:moveTo>
                  <a:pt x="4565" y="19068"/>
                </a:moveTo>
                <a:lnTo>
                  <a:pt x="4565" y="19317"/>
                </a:lnTo>
                <a:lnTo>
                  <a:pt x="4565" y="1906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5367" y="260284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09" h="59054">
                <a:moveTo>
                  <a:pt x="52390" y="53048"/>
                </a:moveTo>
                <a:lnTo>
                  <a:pt x="14777" y="53048"/>
                </a:lnTo>
                <a:lnTo>
                  <a:pt x="15524" y="53128"/>
                </a:lnTo>
                <a:lnTo>
                  <a:pt x="16973" y="53368"/>
                </a:lnTo>
                <a:lnTo>
                  <a:pt x="23033" y="56495"/>
                </a:lnTo>
                <a:lnTo>
                  <a:pt x="23861" y="56965"/>
                </a:lnTo>
                <a:lnTo>
                  <a:pt x="30106" y="58843"/>
                </a:lnTo>
                <a:lnTo>
                  <a:pt x="30623" y="58808"/>
                </a:lnTo>
                <a:lnTo>
                  <a:pt x="34280" y="55602"/>
                </a:lnTo>
                <a:lnTo>
                  <a:pt x="50825" y="55602"/>
                </a:lnTo>
                <a:lnTo>
                  <a:pt x="51338" y="54937"/>
                </a:lnTo>
                <a:lnTo>
                  <a:pt x="51736" y="54342"/>
                </a:lnTo>
                <a:lnTo>
                  <a:pt x="52242" y="53403"/>
                </a:lnTo>
                <a:lnTo>
                  <a:pt x="52390" y="53048"/>
                </a:lnTo>
                <a:close/>
              </a:path>
              <a:path w="67309" h="59054">
                <a:moveTo>
                  <a:pt x="50825" y="55602"/>
                </a:moveTo>
                <a:lnTo>
                  <a:pt x="34280" y="55602"/>
                </a:lnTo>
                <a:lnTo>
                  <a:pt x="34981" y="55945"/>
                </a:lnTo>
                <a:lnTo>
                  <a:pt x="36867" y="56770"/>
                </a:lnTo>
                <a:lnTo>
                  <a:pt x="44457" y="58304"/>
                </a:lnTo>
                <a:lnTo>
                  <a:pt x="45285" y="58259"/>
                </a:lnTo>
                <a:lnTo>
                  <a:pt x="50825" y="55602"/>
                </a:lnTo>
                <a:close/>
              </a:path>
              <a:path w="67309" h="59054">
                <a:moveTo>
                  <a:pt x="66251" y="41149"/>
                </a:moveTo>
                <a:lnTo>
                  <a:pt x="2748" y="41149"/>
                </a:lnTo>
                <a:lnTo>
                  <a:pt x="2276" y="41458"/>
                </a:lnTo>
                <a:lnTo>
                  <a:pt x="2205" y="42752"/>
                </a:lnTo>
                <a:lnTo>
                  <a:pt x="2107" y="43496"/>
                </a:lnTo>
                <a:lnTo>
                  <a:pt x="1885" y="44630"/>
                </a:lnTo>
                <a:lnTo>
                  <a:pt x="1853" y="47413"/>
                </a:lnTo>
                <a:lnTo>
                  <a:pt x="1949" y="48432"/>
                </a:lnTo>
                <a:lnTo>
                  <a:pt x="4473" y="55796"/>
                </a:lnTo>
                <a:lnTo>
                  <a:pt x="6048" y="54937"/>
                </a:lnTo>
                <a:lnTo>
                  <a:pt x="7819" y="54193"/>
                </a:lnTo>
                <a:lnTo>
                  <a:pt x="13362" y="53048"/>
                </a:lnTo>
                <a:lnTo>
                  <a:pt x="52390" y="53048"/>
                </a:lnTo>
                <a:lnTo>
                  <a:pt x="52679" y="52349"/>
                </a:lnTo>
                <a:lnTo>
                  <a:pt x="53081" y="50975"/>
                </a:lnTo>
                <a:lnTo>
                  <a:pt x="53346" y="49841"/>
                </a:lnTo>
                <a:lnTo>
                  <a:pt x="54048" y="49727"/>
                </a:lnTo>
                <a:lnTo>
                  <a:pt x="56486" y="49142"/>
                </a:lnTo>
                <a:lnTo>
                  <a:pt x="57118" y="48902"/>
                </a:lnTo>
                <a:lnTo>
                  <a:pt x="57751" y="48707"/>
                </a:lnTo>
                <a:lnTo>
                  <a:pt x="65927" y="41939"/>
                </a:lnTo>
                <a:lnTo>
                  <a:pt x="66251" y="41149"/>
                </a:lnTo>
                <a:close/>
              </a:path>
              <a:path w="67309" h="59054">
                <a:moveTo>
                  <a:pt x="0" y="29249"/>
                </a:moveTo>
                <a:lnTo>
                  <a:pt x="1138" y="33040"/>
                </a:lnTo>
                <a:lnTo>
                  <a:pt x="1792" y="36098"/>
                </a:lnTo>
                <a:lnTo>
                  <a:pt x="2160" y="38766"/>
                </a:lnTo>
                <a:lnTo>
                  <a:pt x="2276" y="41229"/>
                </a:lnTo>
                <a:lnTo>
                  <a:pt x="2748" y="41149"/>
                </a:lnTo>
                <a:lnTo>
                  <a:pt x="66251" y="41149"/>
                </a:lnTo>
                <a:lnTo>
                  <a:pt x="66560" y="40129"/>
                </a:lnTo>
                <a:lnTo>
                  <a:pt x="66689" y="39580"/>
                </a:lnTo>
                <a:lnTo>
                  <a:pt x="5140" y="39580"/>
                </a:lnTo>
                <a:lnTo>
                  <a:pt x="5462" y="39041"/>
                </a:lnTo>
                <a:lnTo>
                  <a:pt x="7733" y="32067"/>
                </a:lnTo>
                <a:lnTo>
                  <a:pt x="6600" y="32067"/>
                </a:lnTo>
                <a:lnTo>
                  <a:pt x="5692" y="31906"/>
                </a:lnTo>
                <a:lnTo>
                  <a:pt x="4599" y="31631"/>
                </a:lnTo>
                <a:lnTo>
                  <a:pt x="3254" y="31128"/>
                </a:lnTo>
                <a:lnTo>
                  <a:pt x="2211" y="30612"/>
                </a:lnTo>
                <a:lnTo>
                  <a:pt x="1724" y="30349"/>
                </a:lnTo>
                <a:lnTo>
                  <a:pt x="0" y="29249"/>
                </a:lnTo>
                <a:close/>
              </a:path>
              <a:path w="67309" h="59054">
                <a:moveTo>
                  <a:pt x="24091" y="13937"/>
                </a:moveTo>
                <a:lnTo>
                  <a:pt x="15754" y="23649"/>
                </a:lnTo>
                <a:lnTo>
                  <a:pt x="15961" y="24863"/>
                </a:lnTo>
                <a:lnTo>
                  <a:pt x="16040" y="27955"/>
                </a:lnTo>
                <a:lnTo>
                  <a:pt x="9314" y="37426"/>
                </a:lnTo>
                <a:lnTo>
                  <a:pt x="8923" y="37552"/>
                </a:lnTo>
                <a:lnTo>
                  <a:pt x="8325" y="37781"/>
                </a:lnTo>
                <a:lnTo>
                  <a:pt x="7543" y="38171"/>
                </a:lnTo>
                <a:lnTo>
                  <a:pt x="6485" y="38766"/>
                </a:lnTo>
                <a:lnTo>
                  <a:pt x="5140" y="39580"/>
                </a:lnTo>
                <a:lnTo>
                  <a:pt x="66689" y="39580"/>
                </a:lnTo>
                <a:lnTo>
                  <a:pt x="66802" y="39041"/>
                </a:lnTo>
                <a:lnTo>
                  <a:pt x="66926" y="37552"/>
                </a:lnTo>
                <a:lnTo>
                  <a:pt x="66845" y="35594"/>
                </a:lnTo>
                <a:lnTo>
                  <a:pt x="66709" y="34529"/>
                </a:lnTo>
                <a:lnTo>
                  <a:pt x="66399" y="33200"/>
                </a:lnTo>
                <a:lnTo>
                  <a:pt x="66062" y="32616"/>
                </a:lnTo>
                <a:lnTo>
                  <a:pt x="52162" y="32616"/>
                </a:lnTo>
                <a:lnTo>
                  <a:pt x="52323" y="32456"/>
                </a:lnTo>
                <a:lnTo>
                  <a:pt x="54128" y="27955"/>
                </a:lnTo>
                <a:lnTo>
                  <a:pt x="54013" y="23924"/>
                </a:lnTo>
                <a:lnTo>
                  <a:pt x="53898" y="23214"/>
                </a:lnTo>
                <a:lnTo>
                  <a:pt x="53737" y="22469"/>
                </a:lnTo>
                <a:lnTo>
                  <a:pt x="53346" y="20946"/>
                </a:lnTo>
                <a:lnTo>
                  <a:pt x="54761" y="19973"/>
                </a:lnTo>
                <a:lnTo>
                  <a:pt x="58654" y="15186"/>
                </a:lnTo>
                <a:lnTo>
                  <a:pt x="28737" y="15186"/>
                </a:lnTo>
                <a:lnTo>
                  <a:pt x="28220" y="14957"/>
                </a:lnTo>
                <a:lnTo>
                  <a:pt x="26966" y="14487"/>
                </a:lnTo>
                <a:lnTo>
                  <a:pt x="26104" y="14246"/>
                </a:lnTo>
                <a:lnTo>
                  <a:pt x="25161" y="14052"/>
                </a:lnTo>
                <a:lnTo>
                  <a:pt x="24091" y="13937"/>
                </a:lnTo>
                <a:close/>
              </a:path>
              <a:path w="67309" h="59054">
                <a:moveTo>
                  <a:pt x="60338" y="29604"/>
                </a:moveTo>
                <a:lnTo>
                  <a:pt x="52162" y="32616"/>
                </a:lnTo>
                <a:lnTo>
                  <a:pt x="66062" y="32616"/>
                </a:lnTo>
                <a:lnTo>
                  <a:pt x="60338" y="29604"/>
                </a:lnTo>
                <a:close/>
              </a:path>
              <a:path w="67309" h="59054">
                <a:moveTo>
                  <a:pt x="7739" y="32032"/>
                </a:moveTo>
                <a:close/>
              </a:path>
              <a:path w="67309" h="59054">
                <a:moveTo>
                  <a:pt x="40294" y="6035"/>
                </a:moveTo>
                <a:lnTo>
                  <a:pt x="28737" y="15186"/>
                </a:lnTo>
                <a:lnTo>
                  <a:pt x="58654" y="15186"/>
                </a:lnTo>
                <a:lnTo>
                  <a:pt x="59963" y="7913"/>
                </a:lnTo>
                <a:lnTo>
                  <a:pt x="44699" y="7913"/>
                </a:lnTo>
                <a:lnTo>
                  <a:pt x="44342" y="7593"/>
                </a:lnTo>
                <a:lnTo>
                  <a:pt x="43319" y="6974"/>
                </a:lnTo>
                <a:lnTo>
                  <a:pt x="42962" y="6814"/>
                </a:lnTo>
                <a:lnTo>
                  <a:pt x="42617" y="6619"/>
                </a:lnTo>
                <a:lnTo>
                  <a:pt x="41743" y="6298"/>
                </a:lnTo>
                <a:lnTo>
                  <a:pt x="41272" y="6184"/>
                </a:lnTo>
                <a:lnTo>
                  <a:pt x="40294" y="6035"/>
                </a:lnTo>
                <a:close/>
              </a:path>
              <a:path w="67309" h="59054">
                <a:moveTo>
                  <a:pt x="55589" y="0"/>
                </a:moveTo>
                <a:lnTo>
                  <a:pt x="44699" y="7913"/>
                </a:lnTo>
                <a:lnTo>
                  <a:pt x="59963" y="7913"/>
                </a:lnTo>
                <a:lnTo>
                  <a:pt x="5558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82945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2518" y="2118"/>
                </a:moveTo>
                <a:lnTo>
                  <a:pt x="2092" y="2118"/>
                </a:lnTo>
                <a:lnTo>
                  <a:pt x="1103" y="2267"/>
                </a:lnTo>
                <a:lnTo>
                  <a:pt x="597" y="2427"/>
                </a:lnTo>
                <a:lnTo>
                  <a:pt x="0" y="2668"/>
                </a:lnTo>
                <a:lnTo>
                  <a:pt x="908" y="3836"/>
                </a:lnTo>
                <a:lnTo>
                  <a:pt x="12074" y="14602"/>
                </a:lnTo>
                <a:lnTo>
                  <a:pt x="12661" y="14292"/>
                </a:lnTo>
                <a:lnTo>
                  <a:pt x="13529" y="14292"/>
                </a:lnTo>
                <a:lnTo>
                  <a:pt x="18721" y="10456"/>
                </a:lnTo>
                <a:lnTo>
                  <a:pt x="18640" y="8383"/>
                </a:lnTo>
                <a:lnTo>
                  <a:pt x="18479" y="7753"/>
                </a:lnTo>
                <a:lnTo>
                  <a:pt x="17893" y="6424"/>
                </a:lnTo>
                <a:lnTo>
                  <a:pt x="17502" y="5680"/>
                </a:lnTo>
                <a:lnTo>
                  <a:pt x="16904" y="4145"/>
                </a:lnTo>
                <a:lnTo>
                  <a:pt x="16559" y="3447"/>
                </a:lnTo>
                <a:lnTo>
                  <a:pt x="16304" y="3012"/>
                </a:lnTo>
                <a:lnTo>
                  <a:pt x="5002" y="3012"/>
                </a:lnTo>
                <a:lnTo>
                  <a:pt x="4645" y="2737"/>
                </a:lnTo>
                <a:lnTo>
                  <a:pt x="3656" y="2313"/>
                </a:lnTo>
                <a:lnTo>
                  <a:pt x="2955" y="2153"/>
                </a:lnTo>
                <a:lnTo>
                  <a:pt x="2518" y="2118"/>
                </a:lnTo>
                <a:close/>
              </a:path>
              <a:path w="19050" h="14604">
                <a:moveTo>
                  <a:pt x="13529" y="14292"/>
                </a:moveTo>
                <a:lnTo>
                  <a:pt x="12707" y="14292"/>
                </a:lnTo>
                <a:lnTo>
                  <a:pt x="12304" y="14487"/>
                </a:lnTo>
                <a:lnTo>
                  <a:pt x="12736" y="14447"/>
                </a:lnTo>
                <a:lnTo>
                  <a:pt x="13529" y="14292"/>
                </a:lnTo>
                <a:close/>
              </a:path>
              <a:path w="19050" h="14604">
                <a:moveTo>
                  <a:pt x="11683" y="0"/>
                </a:moveTo>
                <a:lnTo>
                  <a:pt x="5002" y="3012"/>
                </a:lnTo>
                <a:lnTo>
                  <a:pt x="16304" y="3012"/>
                </a:lnTo>
                <a:lnTo>
                  <a:pt x="116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43709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5" h="187959">
                <a:moveTo>
                  <a:pt x="95585" y="186690"/>
                </a:moveTo>
                <a:lnTo>
                  <a:pt x="86971" y="186690"/>
                </a:lnTo>
                <a:lnTo>
                  <a:pt x="87834" y="187960"/>
                </a:lnTo>
                <a:lnTo>
                  <a:pt x="95067" y="187960"/>
                </a:lnTo>
                <a:lnTo>
                  <a:pt x="95585" y="186690"/>
                </a:lnTo>
                <a:close/>
              </a:path>
              <a:path w="120015" h="187959">
                <a:moveTo>
                  <a:pt x="96804" y="185420"/>
                </a:moveTo>
                <a:lnTo>
                  <a:pt x="85200" y="185420"/>
                </a:lnTo>
                <a:lnTo>
                  <a:pt x="86063" y="186690"/>
                </a:lnTo>
                <a:lnTo>
                  <a:pt x="96447" y="186690"/>
                </a:lnTo>
                <a:lnTo>
                  <a:pt x="96804" y="185420"/>
                </a:lnTo>
                <a:close/>
              </a:path>
              <a:path w="120015" h="187959">
                <a:moveTo>
                  <a:pt x="115238" y="180340"/>
                </a:moveTo>
                <a:lnTo>
                  <a:pt x="80095" y="180340"/>
                </a:lnTo>
                <a:lnTo>
                  <a:pt x="80877" y="181610"/>
                </a:lnTo>
                <a:lnTo>
                  <a:pt x="81705" y="182880"/>
                </a:lnTo>
                <a:lnTo>
                  <a:pt x="82567" y="184150"/>
                </a:lnTo>
                <a:lnTo>
                  <a:pt x="83429" y="184150"/>
                </a:lnTo>
                <a:lnTo>
                  <a:pt x="84292" y="185420"/>
                </a:lnTo>
                <a:lnTo>
                  <a:pt x="97425" y="185420"/>
                </a:lnTo>
                <a:lnTo>
                  <a:pt x="97862" y="184150"/>
                </a:lnTo>
                <a:lnTo>
                  <a:pt x="98218" y="182880"/>
                </a:lnTo>
                <a:lnTo>
                  <a:pt x="112052" y="182880"/>
                </a:lnTo>
                <a:lnTo>
                  <a:pt x="112995" y="181610"/>
                </a:lnTo>
                <a:lnTo>
                  <a:pt x="114571" y="181610"/>
                </a:lnTo>
                <a:lnTo>
                  <a:pt x="115238" y="180340"/>
                </a:lnTo>
                <a:close/>
              </a:path>
              <a:path w="120015" h="187959">
                <a:moveTo>
                  <a:pt x="108556" y="182880"/>
                </a:moveTo>
                <a:lnTo>
                  <a:pt x="98218" y="182880"/>
                </a:lnTo>
                <a:lnTo>
                  <a:pt x="102266" y="184150"/>
                </a:lnTo>
                <a:lnTo>
                  <a:pt x="107176" y="184150"/>
                </a:lnTo>
                <a:lnTo>
                  <a:pt x="108556" y="182880"/>
                </a:lnTo>
                <a:close/>
              </a:path>
              <a:path w="120015" h="187959">
                <a:moveTo>
                  <a:pt x="78197" y="181610"/>
                </a:moveTo>
                <a:lnTo>
                  <a:pt x="72654" y="181610"/>
                </a:lnTo>
                <a:lnTo>
                  <a:pt x="73678" y="182880"/>
                </a:lnTo>
                <a:lnTo>
                  <a:pt x="77024" y="182880"/>
                </a:lnTo>
                <a:lnTo>
                  <a:pt x="78197" y="181610"/>
                </a:lnTo>
                <a:close/>
              </a:path>
              <a:path w="120015" h="187959">
                <a:moveTo>
                  <a:pt x="80095" y="180340"/>
                </a:moveTo>
                <a:lnTo>
                  <a:pt x="70492" y="180340"/>
                </a:lnTo>
                <a:lnTo>
                  <a:pt x="71562" y="181610"/>
                </a:lnTo>
                <a:lnTo>
                  <a:pt x="79773" y="181610"/>
                </a:lnTo>
                <a:lnTo>
                  <a:pt x="80095" y="180340"/>
                </a:lnTo>
                <a:close/>
              </a:path>
              <a:path w="120015" h="187959">
                <a:moveTo>
                  <a:pt x="116342" y="179070"/>
                </a:moveTo>
                <a:lnTo>
                  <a:pt x="69434" y="179070"/>
                </a:lnTo>
                <a:lnTo>
                  <a:pt x="69940" y="180340"/>
                </a:lnTo>
                <a:lnTo>
                  <a:pt x="115824" y="180340"/>
                </a:lnTo>
                <a:lnTo>
                  <a:pt x="116342" y="179070"/>
                </a:lnTo>
                <a:close/>
              </a:path>
              <a:path w="120015" h="187959">
                <a:moveTo>
                  <a:pt x="118308" y="172720"/>
                </a:moveTo>
                <a:lnTo>
                  <a:pt x="67111" y="172720"/>
                </a:lnTo>
                <a:lnTo>
                  <a:pt x="67238" y="173990"/>
                </a:lnTo>
                <a:lnTo>
                  <a:pt x="67387" y="173990"/>
                </a:lnTo>
                <a:lnTo>
                  <a:pt x="67387" y="175260"/>
                </a:lnTo>
                <a:lnTo>
                  <a:pt x="68928" y="179070"/>
                </a:lnTo>
                <a:lnTo>
                  <a:pt x="116767" y="179070"/>
                </a:lnTo>
                <a:lnTo>
                  <a:pt x="117123" y="177800"/>
                </a:lnTo>
                <a:lnTo>
                  <a:pt x="117434" y="177800"/>
                </a:lnTo>
                <a:lnTo>
                  <a:pt x="117675" y="176530"/>
                </a:lnTo>
                <a:lnTo>
                  <a:pt x="117871" y="176530"/>
                </a:lnTo>
                <a:lnTo>
                  <a:pt x="118032" y="175260"/>
                </a:lnTo>
                <a:lnTo>
                  <a:pt x="118308" y="172720"/>
                </a:lnTo>
                <a:close/>
              </a:path>
              <a:path w="120015" h="187959">
                <a:moveTo>
                  <a:pt x="118181" y="171450"/>
                </a:moveTo>
                <a:lnTo>
                  <a:pt x="66560" y="171450"/>
                </a:lnTo>
                <a:lnTo>
                  <a:pt x="66686" y="172720"/>
                </a:lnTo>
                <a:lnTo>
                  <a:pt x="118262" y="172720"/>
                </a:lnTo>
                <a:lnTo>
                  <a:pt x="118181" y="171450"/>
                </a:lnTo>
                <a:close/>
              </a:path>
              <a:path w="120015" h="187959">
                <a:moveTo>
                  <a:pt x="63731" y="170179"/>
                </a:moveTo>
                <a:lnTo>
                  <a:pt x="60430" y="170179"/>
                </a:lnTo>
                <a:lnTo>
                  <a:pt x="60982" y="171449"/>
                </a:lnTo>
                <a:lnTo>
                  <a:pt x="63581" y="171449"/>
                </a:lnTo>
                <a:lnTo>
                  <a:pt x="63731" y="170179"/>
                </a:lnTo>
                <a:close/>
              </a:path>
              <a:path w="120015" h="187959">
                <a:moveTo>
                  <a:pt x="117399" y="168910"/>
                </a:moveTo>
                <a:lnTo>
                  <a:pt x="58544" y="168909"/>
                </a:lnTo>
                <a:lnTo>
                  <a:pt x="59211" y="170179"/>
                </a:lnTo>
                <a:lnTo>
                  <a:pt x="64444" y="170179"/>
                </a:lnTo>
                <a:lnTo>
                  <a:pt x="64754" y="171449"/>
                </a:lnTo>
                <a:lnTo>
                  <a:pt x="117951" y="171450"/>
                </a:lnTo>
                <a:lnTo>
                  <a:pt x="117399" y="168910"/>
                </a:lnTo>
                <a:close/>
              </a:path>
              <a:path w="120015" h="187959">
                <a:moveTo>
                  <a:pt x="55048" y="165099"/>
                </a:moveTo>
                <a:lnTo>
                  <a:pt x="43917" y="165099"/>
                </a:lnTo>
                <a:lnTo>
                  <a:pt x="44860" y="166369"/>
                </a:lnTo>
                <a:lnTo>
                  <a:pt x="47217" y="167639"/>
                </a:lnTo>
                <a:lnTo>
                  <a:pt x="48517" y="168909"/>
                </a:lnTo>
                <a:lnTo>
                  <a:pt x="49621" y="167639"/>
                </a:lnTo>
                <a:lnTo>
                  <a:pt x="50529" y="167639"/>
                </a:lnTo>
                <a:lnTo>
                  <a:pt x="51817" y="166369"/>
                </a:lnTo>
                <a:lnTo>
                  <a:pt x="54577" y="166369"/>
                </a:lnTo>
                <a:lnTo>
                  <a:pt x="55048" y="165099"/>
                </a:lnTo>
                <a:close/>
              </a:path>
              <a:path w="120015" h="187959">
                <a:moveTo>
                  <a:pt x="116296" y="167640"/>
                </a:moveTo>
                <a:lnTo>
                  <a:pt x="57210" y="167639"/>
                </a:lnTo>
                <a:lnTo>
                  <a:pt x="57877" y="168909"/>
                </a:lnTo>
                <a:lnTo>
                  <a:pt x="116686" y="168910"/>
                </a:lnTo>
                <a:lnTo>
                  <a:pt x="116296" y="167640"/>
                </a:lnTo>
                <a:close/>
              </a:path>
              <a:path w="120015" h="187959">
                <a:moveTo>
                  <a:pt x="107015" y="166370"/>
                </a:moveTo>
                <a:lnTo>
                  <a:pt x="56497" y="166369"/>
                </a:lnTo>
                <a:lnTo>
                  <a:pt x="56497" y="167639"/>
                </a:lnTo>
                <a:lnTo>
                  <a:pt x="106785" y="167640"/>
                </a:lnTo>
                <a:lnTo>
                  <a:pt x="107015" y="166370"/>
                </a:lnTo>
                <a:close/>
              </a:path>
              <a:path w="120015" h="187959">
                <a:moveTo>
                  <a:pt x="114571" y="166370"/>
                </a:moveTo>
                <a:lnTo>
                  <a:pt x="110247" y="166370"/>
                </a:lnTo>
                <a:lnTo>
                  <a:pt x="108234" y="167640"/>
                </a:lnTo>
                <a:lnTo>
                  <a:pt x="115042" y="167640"/>
                </a:lnTo>
                <a:lnTo>
                  <a:pt x="114571" y="166370"/>
                </a:lnTo>
                <a:close/>
              </a:path>
              <a:path w="120015" h="187959">
                <a:moveTo>
                  <a:pt x="107096" y="163830"/>
                </a:moveTo>
                <a:lnTo>
                  <a:pt x="41801" y="163829"/>
                </a:lnTo>
                <a:lnTo>
                  <a:pt x="43089" y="165099"/>
                </a:lnTo>
                <a:lnTo>
                  <a:pt x="55048" y="165099"/>
                </a:lnTo>
                <a:lnTo>
                  <a:pt x="55439" y="166369"/>
                </a:lnTo>
                <a:lnTo>
                  <a:pt x="107176" y="166370"/>
                </a:lnTo>
                <a:lnTo>
                  <a:pt x="107096" y="163830"/>
                </a:lnTo>
                <a:close/>
              </a:path>
              <a:path w="120015" h="187959">
                <a:moveTo>
                  <a:pt x="106590" y="162560"/>
                </a:moveTo>
                <a:lnTo>
                  <a:pt x="39673" y="162559"/>
                </a:lnTo>
                <a:lnTo>
                  <a:pt x="41249" y="163829"/>
                </a:lnTo>
                <a:lnTo>
                  <a:pt x="106866" y="163830"/>
                </a:lnTo>
                <a:lnTo>
                  <a:pt x="106590" y="162560"/>
                </a:lnTo>
                <a:close/>
              </a:path>
              <a:path w="120015" h="187959">
                <a:moveTo>
                  <a:pt x="104577" y="160020"/>
                </a:moveTo>
                <a:lnTo>
                  <a:pt x="41329" y="160019"/>
                </a:lnTo>
                <a:lnTo>
                  <a:pt x="40973" y="161289"/>
                </a:lnTo>
                <a:lnTo>
                  <a:pt x="40260" y="162559"/>
                </a:lnTo>
                <a:lnTo>
                  <a:pt x="106199" y="162560"/>
                </a:lnTo>
                <a:lnTo>
                  <a:pt x="105727" y="161290"/>
                </a:lnTo>
                <a:lnTo>
                  <a:pt x="105210" y="161290"/>
                </a:lnTo>
                <a:lnTo>
                  <a:pt x="104577" y="160020"/>
                </a:lnTo>
                <a:close/>
              </a:path>
              <a:path w="120015" h="187959">
                <a:moveTo>
                  <a:pt x="100886" y="158750"/>
                </a:moveTo>
                <a:lnTo>
                  <a:pt x="42031" y="158749"/>
                </a:lnTo>
                <a:lnTo>
                  <a:pt x="41720" y="160019"/>
                </a:lnTo>
                <a:lnTo>
                  <a:pt x="101714" y="160020"/>
                </a:lnTo>
                <a:lnTo>
                  <a:pt x="100886" y="158750"/>
                </a:lnTo>
                <a:close/>
              </a:path>
              <a:path w="120015" h="187959">
                <a:moveTo>
                  <a:pt x="63926" y="157480"/>
                </a:moveTo>
                <a:lnTo>
                  <a:pt x="42387" y="157479"/>
                </a:lnTo>
                <a:lnTo>
                  <a:pt x="42387" y="158749"/>
                </a:lnTo>
                <a:lnTo>
                  <a:pt x="64915" y="158750"/>
                </a:lnTo>
                <a:lnTo>
                  <a:pt x="63926" y="157480"/>
                </a:lnTo>
                <a:close/>
              </a:path>
              <a:path w="120015" h="187959">
                <a:moveTo>
                  <a:pt x="90548" y="157480"/>
                </a:moveTo>
                <a:lnTo>
                  <a:pt x="67824" y="157480"/>
                </a:lnTo>
                <a:lnTo>
                  <a:pt x="66962" y="158750"/>
                </a:lnTo>
                <a:lnTo>
                  <a:pt x="90778" y="158750"/>
                </a:lnTo>
                <a:lnTo>
                  <a:pt x="90548" y="157480"/>
                </a:lnTo>
                <a:close/>
              </a:path>
              <a:path w="120015" h="187959">
                <a:moveTo>
                  <a:pt x="58544" y="149859"/>
                </a:moveTo>
                <a:lnTo>
                  <a:pt x="45412" y="149859"/>
                </a:lnTo>
                <a:lnTo>
                  <a:pt x="44469" y="151129"/>
                </a:lnTo>
                <a:lnTo>
                  <a:pt x="43767" y="153669"/>
                </a:lnTo>
                <a:lnTo>
                  <a:pt x="43250" y="154939"/>
                </a:lnTo>
                <a:lnTo>
                  <a:pt x="42468" y="157479"/>
                </a:lnTo>
                <a:lnTo>
                  <a:pt x="62638" y="157480"/>
                </a:lnTo>
                <a:lnTo>
                  <a:pt x="61615" y="156209"/>
                </a:lnTo>
                <a:lnTo>
                  <a:pt x="54726" y="156209"/>
                </a:lnTo>
                <a:lnTo>
                  <a:pt x="54853" y="154939"/>
                </a:lnTo>
                <a:lnTo>
                  <a:pt x="55278" y="153669"/>
                </a:lnTo>
                <a:lnTo>
                  <a:pt x="55750" y="153669"/>
                </a:lnTo>
                <a:lnTo>
                  <a:pt x="55991" y="152399"/>
                </a:lnTo>
                <a:lnTo>
                  <a:pt x="56578" y="152399"/>
                </a:lnTo>
                <a:lnTo>
                  <a:pt x="57210" y="151129"/>
                </a:lnTo>
                <a:lnTo>
                  <a:pt x="57877" y="151129"/>
                </a:lnTo>
                <a:lnTo>
                  <a:pt x="58544" y="149859"/>
                </a:lnTo>
                <a:close/>
              </a:path>
              <a:path w="120015" h="187959">
                <a:moveTo>
                  <a:pt x="89087" y="154940"/>
                </a:moveTo>
                <a:lnTo>
                  <a:pt x="74310" y="154940"/>
                </a:lnTo>
                <a:lnTo>
                  <a:pt x="71711" y="156210"/>
                </a:lnTo>
                <a:lnTo>
                  <a:pt x="70814" y="157480"/>
                </a:lnTo>
                <a:lnTo>
                  <a:pt x="90306" y="157480"/>
                </a:lnTo>
                <a:lnTo>
                  <a:pt x="89961" y="156210"/>
                </a:lnTo>
                <a:lnTo>
                  <a:pt x="89559" y="156210"/>
                </a:lnTo>
                <a:lnTo>
                  <a:pt x="89087" y="154940"/>
                </a:lnTo>
                <a:close/>
              </a:path>
              <a:path w="120015" h="187959">
                <a:moveTo>
                  <a:pt x="88075" y="153670"/>
                </a:moveTo>
                <a:lnTo>
                  <a:pt x="77772" y="153670"/>
                </a:lnTo>
                <a:lnTo>
                  <a:pt x="76633" y="154940"/>
                </a:lnTo>
                <a:lnTo>
                  <a:pt x="88616" y="154940"/>
                </a:lnTo>
                <a:lnTo>
                  <a:pt x="88075" y="153670"/>
                </a:lnTo>
                <a:close/>
              </a:path>
              <a:path w="120015" h="187959">
                <a:moveTo>
                  <a:pt x="85511" y="152400"/>
                </a:moveTo>
                <a:lnTo>
                  <a:pt x="82602" y="152400"/>
                </a:lnTo>
                <a:lnTo>
                  <a:pt x="80440" y="153670"/>
                </a:lnTo>
                <a:lnTo>
                  <a:pt x="86178" y="153670"/>
                </a:lnTo>
                <a:lnTo>
                  <a:pt x="85511" y="152400"/>
                </a:lnTo>
                <a:close/>
              </a:path>
              <a:path w="120015" h="187959">
                <a:moveTo>
                  <a:pt x="84016" y="151130"/>
                </a:moveTo>
                <a:lnTo>
                  <a:pt x="80486" y="151130"/>
                </a:lnTo>
                <a:lnTo>
                  <a:pt x="81463" y="152400"/>
                </a:lnTo>
                <a:lnTo>
                  <a:pt x="83234" y="152400"/>
                </a:lnTo>
                <a:lnTo>
                  <a:pt x="84016" y="151130"/>
                </a:lnTo>
                <a:close/>
              </a:path>
              <a:path w="120015" h="187959">
                <a:moveTo>
                  <a:pt x="88581" y="148590"/>
                </a:moveTo>
                <a:lnTo>
                  <a:pt x="71872" y="148590"/>
                </a:lnTo>
                <a:lnTo>
                  <a:pt x="73287" y="149860"/>
                </a:lnTo>
                <a:lnTo>
                  <a:pt x="74667" y="149860"/>
                </a:lnTo>
                <a:lnTo>
                  <a:pt x="75966" y="151130"/>
                </a:lnTo>
                <a:lnTo>
                  <a:pt x="86649" y="151130"/>
                </a:lnTo>
                <a:lnTo>
                  <a:pt x="87719" y="149860"/>
                </a:lnTo>
                <a:lnTo>
                  <a:pt x="88581" y="148590"/>
                </a:lnTo>
                <a:close/>
              </a:path>
              <a:path w="120015" h="187959">
                <a:moveTo>
                  <a:pt x="90582" y="146050"/>
                </a:moveTo>
                <a:lnTo>
                  <a:pt x="42617" y="146049"/>
                </a:lnTo>
                <a:lnTo>
                  <a:pt x="43365" y="147319"/>
                </a:lnTo>
                <a:lnTo>
                  <a:pt x="44032" y="148589"/>
                </a:lnTo>
                <a:lnTo>
                  <a:pt x="45021" y="149859"/>
                </a:lnTo>
                <a:lnTo>
                  <a:pt x="59257" y="149859"/>
                </a:lnTo>
                <a:lnTo>
                  <a:pt x="60511" y="148590"/>
                </a:lnTo>
                <a:lnTo>
                  <a:pt x="61891" y="148590"/>
                </a:lnTo>
                <a:lnTo>
                  <a:pt x="62753" y="147320"/>
                </a:lnTo>
                <a:lnTo>
                  <a:pt x="90042" y="147320"/>
                </a:lnTo>
                <a:lnTo>
                  <a:pt x="90582" y="146050"/>
                </a:lnTo>
                <a:close/>
              </a:path>
              <a:path w="120015" h="187959">
                <a:moveTo>
                  <a:pt x="90042" y="147320"/>
                </a:moveTo>
                <a:lnTo>
                  <a:pt x="70849" y="147320"/>
                </a:lnTo>
                <a:lnTo>
                  <a:pt x="71711" y="148590"/>
                </a:lnTo>
                <a:lnTo>
                  <a:pt x="89559" y="148590"/>
                </a:lnTo>
                <a:lnTo>
                  <a:pt x="90042" y="147320"/>
                </a:lnTo>
                <a:close/>
              </a:path>
              <a:path w="120015" h="187959">
                <a:moveTo>
                  <a:pt x="46677" y="143509"/>
                </a:moveTo>
                <a:lnTo>
                  <a:pt x="41088" y="143509"/>
                </a:lnTo>
                <a:lnTo>
                  <a:pt x="41479" y="144779"/>
                </a:lnTo>
                <a:lnTo>
                  <a:pt x="42226" y="146049"/>
                </a:lnTo>
                <a:lnTo>
                  <a:pt x="105325" y="146050"/>
                </a:lnTo>
                <a:lnTo>
                  <a:pt x="106072" y="144780"/>
                </a:lnTo>
                <a:lnTo>
                  <a:pt x="47378" y="144779"/>
                </a:lnTo>
                <a:lnTo>
                  <a:pt x="46677" y="143509"/>
                </a:lnTo>
                <a:close/>
              </a:path>
              <a:path w="120015" h="187959">
                <a:moveTo>
                  <a:pt x="108361" y="142240"/>
                </a:moveTo>
                <a:lnTo>
                  <a:pt x="53116" y="142239"/>
                </a:lnTo>
                <a:lnTo>
                  <a:pt x="51391" y="143509"/>
                </a:lnTo>
                <a:lnTo>
                  <a:pt x="50483" y="143509"/>
                </a:lnTo>
                <a:lnTo>
                  <a:pt x="49782" y="144779"/>
                </a:lnTo>
                <a:lnTo>
                  <a:pt x="107257" y="144780"/>
                </a:lnTo>
                <a:lnTo>
                  <a:pt x="107694" y="143510"/>
                </a:lnTo>
                <a:lnTo>
                  <a:pt x="108361" y="142240"/>
                </a:lnTo>
                <a:close/>
              </a:path>
              <a:path w="120015" h="187959">
                <a:moveTo>
                  <a:pt x="45883" y="142239"/>
                </a:moveTo>
                <a:lnTo>
                  <a:pt x="36879" y="142239"/>
                </a:lnTo>
                <a:lnTo>
                  <a:pt x="37741" y="143509"/>
                </a:lnTo>
                <a:lnTo>
                  <a:pt x="46079" y="143509"/>
                </a:lnTo>
                <a:lnTo>
                  <a:pt x="45883" y="142239"/>
                </a:lnTo>
                <a:close/>
              </a:path>
              <a:path w="120015" h="187959">
                <a:moveTo>
                  <a:pt x="46550" y="140969"/>
                </a:moveTo>
                <a:lnTo>
                  <a:pt x="34245" y="140969"/>
                </a:lnTo>
                <a:lnTo>
                  <a:pt x="34878" y="142239"/>
                </a:lnTo>
                <a:lnTo>
                  <a:pt x="45849" y="142239"/>
                </a:lnTo>
                <a:lnTo>
                  <a:pt x="46550" y="140969"/>
                </a:lnTo>
                <a:close/>
              </a:path>
              <a:path w="120015" h="187959">
                <a:moveTo>
                  <a:pt x="111420" y="134620"/>
                </a:moveTo>
                <a:lnTo>
                  <a:pt x="57095" y="134620"/>
                </a:lnTo>
                <a:lnTo>
                  <a:pt x="56773" y="135890"/>
                </a:lnTo>
                <a:lnTo>
                  <a:pt x="56267" y="137160"/>
                </a:lnTo>
                <a:lnTo>
                  <a:pt x="55876" y="138429"/>
                </a:lnTo>
                <a:lnTo>
                  <a:pt x="55600" y="139699"/>
                </a:lnTo>
                <a:lnTo>
                  <a:pt x="55439" y="140969"/>
                </a:lnTo>
                <a:lnTo>
                  <a:pt x="54611" y="140969"/>
                </a:lnTo>
                <a:lnTo>
                  <a:pt x="53829" y="142239"/>
                </a:lnTo>
                <a:lnTo>
                  <a:pt x="108556" y="142240"/>
                </a:lnTo>
                <a:lnTo>
                  <a:pt x="108832" y="140970"/>
                </a:lnTo>
                <a:lnTo>
                  <a:pt x="108867" y="139700"/>
                </a:lnTo>
                <a:lnTo>
                  <a:pt x="108706" y="138430"/>
                </a:lnTo>
                <a:lnTo>
                  <a:pt x="108315" y="135890"/>
                </a:lnTo>
                <a:lnTo>
                  <a:pt x="110396" y="135890"/>
                </a:lnTo>
                <a:lnTo>
                  <a:pt x="111420" y="134620"/>
                </a:lnTo>
                <a:close/>
              </a:path>
              <a:path w="120015" h="187959">
                <a:moveTo>
                  <a:pt x="47654" y="139699"/>
                </a:moveTo>
                <a:lnTo>
                  <a:pt x="33613" y="139699"/>
                </a:lnTo>
                <a:lnTo>
                  <a:pt x="33774" y="140969"/>
                </a:lnTo>
                <a:lnTo>
                  <a:pt x="47148" y="140969"/>
                </a:lnTo>
                <a:lnTo>
                  <a:pt x="47654" y="139699"/>
                </a:lnTo>
                <a:close/>
              </a:path>
              <a:path w="120015" h="187959">
                <a:moveTo>
                  <a:pt x="42813" y="130809"/>
                </a:moveTo>
                <a:lnTo>
                  <a:pt x="35706" y="130809"/>
                </a:lnTo>
                <a:lnTo>
                  <a:pt x="35234" y="132079"/>
                </a:lnTo>
                <a:lnTo>
                  <a:pt x="35039" y="133349"/>
                </a:lnTo>
                <a:lnTo>
                  <a:pt x="34717" y="135889"/>
                </a:lnTo>
                <a:lnTo>
                  <a:pt x="34291" y="137159"/>
                </a:lnTo>
                <a:lnTo>
                  <a:pt x="33969" y="137159"/>
                </a:lnTo>
                <a:lnTo>
                  <a:pt x="33739" y="138429"/>
                </a:lnTo>
                <a:lnTo>
                  <a:pt x="33463" y="138429"/>
                </a:lnTo>
                <a:lnTo>
                  <a:pt x="33463" y="139699"/>
                </a:lnTo>
                <a:lnTo>
                  <a:pt x="48091" y="139699"/>
                </a:lnTo>
                <a:lnTo>
                  <a:pt x="48402" y="138429"/>
                </a:lnTo>
                <a:lnTo>
                  <a:pt x="48839" y="137159"/>
                </a:lnTo>
                <a:lnTo>
                  <a:pt x="48839" y="135889"/>
                </a:lnTo>
                <a:lnTo>
                  <a:pt x="48712" y="134619"/>
                </a:lnTo>
                <a:lnTo>
                  <a:pt x="48045" y="134619"/>
                </a:lnTo>
                <a:lnTo>
                  <a:pt x="47459" y="133349"/>
                </a:lnTo>
                <a:lnTo>
                  <a:pt x="46792" y="133349"/>
                </a:lnTo>
                <a:lnTo>
                  <a:pt x="45768" y="132079"/>
                </a:lnTo>
                <a:lnTo>
                  <a:pt x="43606" y="132079"/>
                </a:lnTo>
                <a:lnTo>
                  <a:pt x="42813" y="130809"/>
                </a:lnTo>
                <a:close/>
              </a:path>
              <a:path w="120015" h="187959">
                <a:moveTo>
                  <a:pt x="117123" y="132080"/>
                </a:moveTo>
                <a:lnTo>
                  <a:pt x="58268" y="132080"/>
                </a:lnTo>
                <a:lnTo>
                  <a:pt x="57831" y="133350"/>
                </a:lnTo>
                <a:lnTo>
                  <a:pt x="57440" y="134620"/>
                </a:lnTo>
                <a:lnTo>
                  <a:pt x="113271" y="134620"/>
                </a:lnTo>
                <a:lnTo>
                  <a:pt x="114801" y="133350"/>
                </a:lnTo>
                <a:lnTo>
                  <a:pt x="116100" y="133350"/>
                </a:lnTo>
                <a:lnTo>
                  <a:pt x="117123" y="132080"/>
                </a:lnTo>
                <a:close/>
              </a:path>
              <a:path w="120015" h="187959">
                <a:moveTo>
                  <a:pt x="57686" y="106680"/>
                </a:moveTo>
                <a:lnTo>
                  <a:pt x="45653" y="106679"/>
                </a:lnTo>
                <a:lnTo>
                  <a:pt x="46677" y="107949"/>
                </a:lnTo>
                <a:lnTo>
                  <a:pt x="49034" y="107950"/>
                </a:lnTo>
                <a:lnTo>
                  <a:pt x="51276" y="110490"/>
                </a:lnTo>
                <a:lnTo>
                  <a:pt x="52254" y="110490"/>
                </a:lnTo>
                <a:lnTo>
                  <a:pt x="53162" y="111760"/>
                </a:lnTo>
                <a:lnTo>
                  <a:pt x="53979" y="113030"/>
                </a:lnTo>
                <a:lnTo>
                  <a:pt x="54726" y="114300"/>
                </a:lnTo>
                <a:lnTo>
                  <a:pt x="55393" y="114300"/>
                </a:lnTo>
                <a:lnTo>
                  <a:pt x="56026" y="115570"/>
                </a:lnTo>
                <a:lnTo>
                  <a:pt x="56578" y="116840"/>
                </a:lnTo>
                <a:lnTo>
                  <a:pt x="57486" y="118110"/>
                </a:lnTo>
                <a:lnTo>
                  <a:pt x="57877" y="119380"/>
                </a:lnTo>
                <a:lnTo>
                  <a:pt x="58188" y="120650"/>
                </a:lnTo>
                <a:lnTo>
                  <a:pt x="58705" y="121920"/>
                </a:lnTo>
                <a:lnTo>
                  <a:pt x="58901" y="123190"/>
                </a:lnTo>
                <a:lnTo>
                  <a:pt x="59177" y="124460"/>
                </a:lnTo>
                <a:lnTo>
                  <a:pt x="59274" y="125730"/>
                </a:lnTo>
                <a:lnTo>
                  <a:pt x="59332" y="129540"/>
                </a:lnTo>
                <a:lnTo>
                  <a:pt x="59257" y="130810"/>
                </a:lnTo>
                <a:lnTo>
                  <a:pt x="58740" y="132080"/>
                </a:lnTo>
                <a:lnTo>
                  <a:pt x="117560" y="132080"/>
                </a:lnTo>
                <a:lnTo>
                  <a:pt x="117951" y="130810"/>
                </a:lnTo>
                <a:lnTo>
                  <a:pt x="118584" y="129540"/>
                </a:lnTo>
                <a:lnTo>
                  <a:pt x="119055" y="129540"/>
                </a:lnTo>
                <a:lnTo>
                  <a:pt x="119366" y="128270"/>
                </a:lnTo>
                <a:lnTo>
                  <a:pt x="119596" y="127000"/>
                </a:lnTo>
                <a:lnTo>
                  <a:pt x="61615" y="127000"/>
                </a:lnTo>
                <a:lnTo>
                  <a:pt x="60821" y="123190"/>
                </a:lnTo>
                <a:lnTo>
                  <a:pt x="59487" y="118110"/>
                </a:lnTo>
                <a:lnTo>
                  <a:pt x="58935" y="115570"/>
                </a:lnTo>
                <a:lnTo>
                  <a:pt x="58107" y="110490"/>
                </a:lnTo>
                <a:lnTo>
                  <a:pt x="57686" y="106680"/>
                </a:lnTo>
                <a:close/>
              </a:path>
              <a:path w="120015" h="187959">
                <a:moveTo>
                  <a:pt x="41364" y="129539"/>
                </a:moveTo>
                <a:lnTo>
                  <a:pt x="36683" y="129539"/>
                </a:lnTo>
                <a:lnTo>
                  <a:pt x="36131" y="130809"/>
                </a:lnTo>
                <a:lnTo>
                  <a:pt x="42065" y="130809"/>
                </a:lnTo>
                <a:lnTo>
                  <a:pt x="41364" y="129539"/>
                </a:lnTo>
                <a:close/>
              </a:path>
              <a:path w="120015" h="187959">
                <a:moveTo>
                  <a:pt x="78197" y="100330"/>
                </a:moveTo>
                <a:lnTo>
                  <a:pt x="64122" y="110490"/>
                </a:lnTo>
                <a:lnTo>
                  <a:pt x="63616" y="111760"/>
                </a:lnTo>
                <a:lnTo>
                  <a:pt x="63420" y="113030"/>
                </a:lnTo>
                <a:lnTo>
                  <a:pt x="63259" y="114300"/>
                </a:lnTo>
                <a:lnTo>
                  <a:pt x="63144" y="115570"/>
                </a:lnTo>
                <a:lnTo>
                  <a:pt x="63110" y="120650"/>
                </a:lnTo>
                <a:lnTo>
                  <a:pt x="63225" y="123190"/>
                </a:lnTo>
                <a:lnTo>
                  <a:pt x="63501" y="124460"/>
                </a:lnTo>
                <a:lnTo>
                  <a:pt x="61615" y="127000"/>
                </a:lnTo>
                <a:lnTo>
                  <a:pt x="119596" y="127000"/>
                </a:lnTo>
                <a:lnTo>
                  <a:pt x="119596" y="124460"/>
                </a:lnTo>
                <a:lnTo>
                  <a:pt x="119481" y="123190"/>
                </a:lnTo>
                <a:lnTo>
                  <a:pt x="119331" y="121920"/>
                </a:lnTo>
                <a:lnTo>
                  <a:pt x="119090" y="121920"/>
                </a:lnTo>
                <a:lnTo>
                  <a:pt x="118814" y="120650"/>
                </a:lnTo>
                <a:lnTo>
                  <a:pt x="118503" y="119380"/>
                </a:lnTo>
                <a:lnTo>
                  <a:pt x="117675" y="119380"/>
                </a:lnTo>
                <a:lnTo>
                  <a:pt x="117238" y="118110"/>
                </a:lnTo>
                <a:lnTo>
                  <a:pt x="106785" y="118110"/>
                </a:lnTo>
                <a:lnTo>
                  <a:pt x="107061" y="116840"/>
                </a:lnTo>
                <a:lnTo>
                  <a:pt x="67548" y="116840"/>
                </a:lnTo>
                <a:lnTo>
                  <a:pt x="67031" y="115570"/>
                </a:lnTo>
                <a:lnTo>
                  <a:pt x="66835" y="114300"/>
                </a:lnTo>
                <a:lnTo>
                  <a:pt x="66525" y="113030"/>
                </a:lnTo>
                <a:lnTo>
                  <a:pt x="66525" y="110490"/>
                </a:lnTo>
                <a:lnTo>
                  <a:pt x="67353" y="109220"/>
                </a:lnTo>
                <a:lnTo>
                  <a:pt x="68997" y="107950"/>
                </a:lnTo>
                <a:lnTo>
                  <a:pt x="70734" y="105410"/>
                </a:lnTo>
                <a:lnTo>
                  <a:pt x="71596" y="105410"/>
                </a:lnTo>
                <a:lnTo>
                  <a:pt x="72424" y="104140"/>
                </a:lnTo>
                <a:lnTo>
                  <a:pt x="73287" y="102870"/>
                </a:lnTo>
                <a:lnTo>
                  <a:pt x="74149" y="102870"/>
                </a:lnTo>
                <a:lnTo>
                  <a:pt x="75805" y="101600"/>
                </a:lnTo>
                <a:lnTo>
                  <a:pt x="76633" y="101600"/>
                </a:lnTo>
                <a:lnTo>
                  <a:pt x="78197" y="100330"/>
                </a:lnTo>
                <a:close/>
              </a:path>
              <a:path w="120015" h="187959">
                <a:moveTo>
                  <a:pt x="116261" y="116840"/>
                </a:moveTo>
                <a:lnTo>
                  <a:pt x="107291" y="116840"/>
                </a:lnTo>
                <a:lnTo>
                  <a:pt x="106785" y="118110"/>
                </a:lnTo>
                <a:lnTo>
                  <a:pt x="116767" y="118110"/>
                </a:lnTo>
                <a:lnTo>
                  <a:pt x="116261" y="116840"/>
                </a:lnTo>
                <a:close/>
              </a:path>
              <a:path w="120015" h="187959">
                <a:moveTo>
                  <a:pt x="108039" y="105410"/>
                </a:moveTo>
                <a:lnTo>
                  <a:pt x="95619" y="105410"/>
                </a:lnTo>
                <a:lnTo>
                  <a:pt x="94515" y="106680"/>
                </a:lnTo>
                <a:lnTo>
                  <a:pt x="93733" y="107950"/>
                </a:lnTo>
                <a:lnTo>
                  <a:pt x="80486" y="107950"/>
                </a:lnTo>
                <a:lnTo>
                  <a:pt x="79819" y="109220"/>
                </a:lnTo>
                <a:lnTo>
                  <a:pt x="79221" y="110490"/>
                </a:lnTo>
                <a:lnTo>
                  <a:pt x="78473" y="110490"/>
                </a:lnTo>
                <a:lnTo>
                  <a:pt x="78197" y="111760"/>
                </a:lnTo>
                <a:lnTo>
                  <a:pt x="72815" y="111760"/>
                </a:lnTo>
                <a:lnTo>
                  <a:pt x="71907" y="113030"/>
                </a:lnTo>
                <a:lnTo>
                  <a:pt x="71125" y="113030"/>
                </a:lnTo>
                <a:lnTo>
                  <a:pt x="70377" y="114300"/>
                </a:lnTo>
                <a:lnTo>
                  <a:pt x="69158" y="114300"/>
                </a:lnTo>
                <a:lnTo>
                  <a:pt x="68687" y="115570"/>
                </a:lnTo>
                <a:lnTo>
                  <a:pt x="68296" y="115570"/>
                </a:lnTo>
                <a:lnTo>
                  <a:pt x="67548" y="116840"/>
                </a:lnTo>
                <a:lnTo>
                  <a:pt x="107061" y="116840"/>
                </a:lnTo>
                <a:lnTo>
                  <a:pt x="107613" y="114300"/>
                </a:lnTo>
                <a:lnTo>
                  <a:pt x="107924" y="113030"/>
                </a:lnTo>
                <a:lnTo>
                  <a:pt x="108280" y="110490"/>
                </a:lnTo>
                <a:lnTo>
                  <a:pt x="108395" y="109220"/>
                </a:lnTo>
                <a:lnTo>
                  <a:pt x="108315" y="106680"/>
                </a:lnTo>
                <a:lnTo>
                  <a:pt x="108039" y="105410"/>
                </a:lnTo>
                <a:close/>
              </a:path>
              <a:path w="120015" h="187959">
                <a:moveTo>
                  <a:pt x="37074" y="109219"/>
                </a:moveTo>
                <a:lnTo>
                  <a:pt x="24850" y="109219"/>
                </a:lnTo>
                <a:lnTo>
                  <a:pt x="25356" y="110489"/>
                </a:lnTo>
                <a:lnTo>
                  <a:pt x="26460" y="110489"/>
                </a:lnTo>
                <a:lnTo>
                  <a:pt x="27047" y="111759"/>
                </a:lnTo>
                <a:lnTo>
                  <a:pt x="33774" y="111759"/>
                </a:lnTo>
                <a:lnTo>
                  <a:pt x="35740" y="110489"/>
                </a:lnTo>
                <a:lnTo>
                  <a:pt x="37074" y="109219"/>
                </a:lnTo>
                <a:close/>
              </a:path>
              <a:path w="120015" h="187959">
                <a:moveTo>
                  <a:pt x="39834" y="107949"/>
                </a:moveTo>
                <a:lnTo>
                  <a:pt x="23907" y="107949"/>
                </a:lnTo>
                <a:lnTo>
                  <a:pt x="24344" y="109219"/>
                </a:lnTo>
                <a:lnTo>
                  <a:pt x="38730" y="109219"/>
                </a:lnTo>
                <a:lnTo>
                  <a:pt x="39834" y="107949"/>
                </a:lnTo>
                <a:close/>
              </a:path>
              <a:path w="120015" h="187959">
                <a:moveTo>
                  <a:pt x="53036" y="60960"/>
                </a:moveTo>
                <a:lnTo>
                  <a:pt x="29174" y="60959"/>
                </a:lnTo>
                <a:lnTo>
                  <a:pt x="29726" y="62229"/>
                </a:lnTo>
                <a:lnTo>
                  <a:pt x="33027" y="62229"/>
                </a:lnTo>
                <a:lnTo>
                  <a:pt x="33935" y="63499"/>
                </a:lnTo>
                <a:lnTo>
                  <a:pt x="35625" y="63500"/>
                </a:lnTo>
                <a:lnTo>
                  <a:pt x="36453" y="64770"/>
                </a:lnTo>
                <a:lnTo>
                  <a:pt x="37201" y="64770"/>
                </a:lnTo>
                <a:lnTo>
                  <a:pt x="37902" y="66040"/>
                </a:lnTo>
                <a:lnTo>
                  <a:pt x="39202" y="67310"/>
                </a:lnTo>
                <a:lnTo>
                  <a:pt x="40375" y="68580"/>
                </a:lnTo>
                <a:lnTo>
                  <a:pt x="45297" y="78740"/>
                </a:lnTo>
                <a:lnTo>
                  <a:pt x="45849" y="80010"/>
                </a:lnTo>
                <a:lnTo>
                  <a:pt x="46792" y="82550"/>
                </a:lnTo>
                <a:lnTo>
                  <a:pt x="47620" y="85090"/>
                </a:lnTo>
                <a:lnTo>
                  <a:pt x="48597" y="87630"/>
                </a:lnTo>
                <a:lnTo>
                  <a:pt x="49069" y="90170"/>
                </a:lnTo>
                <a:lnTo>
                  <a:pt x="49460" y="91440"/>
                </a:lnTo>
                <a:lnTo>
                  <a:pt x="49736" y="93980"/>
                </a:lnTo>
                <a:lnTo>
                  <a:pt x="49931" y="95250"/>
                </a:lnTo>
                <a:lnTo>
                  <a:pt x="50172" y="97790"/>
                </a:lnTo>
                <a:lnTo>
                  <a:pt x="9797" y="97789"/>
                </a:lnTo>
                <a:lnTo>
                  <a:pt x="9832" y="100329"/>
                </a:lnTo>
                <a:lnTo>
                  <a:pt x="10188" y="102869"/>
                </a:lnTo>
                <a:lnTo>
                  <a:pt x="10545" y="104139"/>
                </a:lnTo>
                <a:lnTo>
                  <a:pt x="10775" y="104139"/>
                </a:lnTo>
                <a:lnTo>
                  <a:pt x="11246" y="105409"/>
                </a:lnTo>
                <a:lnTo>
                  <a:pt x="22769" y="105409"/>
                </a:lnTo>
                <a:lnTo>
                  <a:pt x="23470" y="107949"/>
                </a:lnTo>
                <a:lnTo>
                  <a:pt x="42698" y="107949"/>
                </a:lnTo>
                <a:lnTo>
                  <a:pt x="43560" y="106679"/>
                </a:lnTo>
                <a:lnTo>
                  <a:pt x="57686" y="106680"/>
                </a:lnTo>
                <a:lnTo>
                  <a:pt x="57406" y="104140"/>
                </a:lnTo>
                <a:lnTo>
                  <a:pt x="57325" y="102870"/>
                </a:lnTo>
                <a:lnTo>
                  <a:pt x="57360" y="97790"/>
                </a:lnTo>
                <a:lnTo>
                  <a:pt x="57682" y="95250"/>
                </a:lnTo>
                <a:lnTo>
                  <a:pt x="56739" y="95250"/>
                </a:lnTo>
                <a:lnTo>
                  <a:pt x="56463" y="93980"/>
                </a:lnTo>
                <a:lnTo>
                  <a:pt x="56221" y="93980"/>
                </a:lnTo>
                <a:lnTo>
                  <a:pt x="55750" y="91440"/>
                </a:lnTo>
                <a:lnTo>
                  <a:pt x="55715" y="87630"/>
                </a:lnTo>
                <a:lnTo>
                  <a:pt x="56026" y="87630"/>
                </a:lnTo>
                <a:lnTo>
                  <a:pt x="56221" y="86360"/>
                </a:lnTo>
                <a:lnTo>
                  <a:pt x="56221" y="83820"/>
                </a:lnTo>
                <a:lnTo>
                  <a:pt x="56026" y="81280"/>
                </a:lnTo>
                <a:lnTo>
                  <a:pt x="55600" y="80010"/>
                </a:lnTo>
                <a:lnTo>
                  <a:pt x="55163" y="78740"/>
                </a:lnTo>
                <a:lnTo>
                  <a:pt x="54577" y="77470"/>
                </a:lnTo>
                <a:lnTo>
                  <a:pt x="53864" y="74930"/>
                </a:lnTo>
                <a:lnTo>
                  <a:pt x="53438" y="74930"/>
                </a:lnTo>
                <a:lnTo>
                  <a:pt x="52967" y="73660"/>
                </a:lnTo>
                <a:lnTo>
                  <a:pt x="52806" y="73660"/>
                </a:lnTo>
                <a:lnTo>
                  <a:pt x="52484" y="72390"/>
                </a:lnTo>
                <a:lnTo>
                  <a:pt x="52288" y="71120"/>
                </a:lnTo>
                <a:lnTo>
                  <a:pt x="51978" y="69850"/>
                </a:lnTo>
                <a:lnTo>
                  <a:pt x="51978" y="66040"/>
                </a:lnTo>
                <a:lnTo>
                  <a:pt x="52219" y="64770"/>
                </a:lnTo>
                <a:lnTo>
                  <a:pt x="52530" y="63500"/>
                </a:lnTo>
                <a:lnTo>
                  <a:pt x="52760" y="62230"/>
                </a:lnTo>
                <a:lnTo>
                  <a:pt x="53036" y="60960"/>
                </a:lnTo>
                <a:close/>
              </a:path>
              <a:path w="120015" h="187959">
                <a:moveTo>
                  <a:pt x="92204" y="106680"/>
                </a:moveTo>
                <a:lnTo>
                  <a:pt x="81705" y="106680"/>
                </a:lnTo>
                <a:lnTo>
                  <a:pt x="81268" y="107950"/>
                </a:lnTo>
                <a:lnTo>
                  <a:pt x="93066" y="107950"/>
                </a:lnTo>
                <a:lnTo>
                  <a:pt x="92204" y="106680"/>
                </a:lnTo>
                <a:close/>
              </a:path>
              <a:path w="120015" h="187959">
                <a:moveTo>
                  <a:pt x="12661" y="105409"/>
                </a:moveTo>
                <a:lnTo>
                  <a:pt x="11833" y="105409"/>
                </a:lnTo>
                <a:lnTo>
                  <a:pt x="12465" y="106679"/>
                </a:lnTo>
                <a:lnTo>
                  <a:pt x="12661" y="105409"/>
                </a:lnTo>
                <a:close/>
              </a:path>
              <a:path w="120015" h="187959">
                <a:moveTo>
                  <a:pt x="21975" y="105409"/>
                </a:moveTo>
                <a:lnTo>
                  <a:pt x="12856" y="105409"/>
                </a:lnTo>
                <a:lnTo>
                  <a:pt x="14156" y="106679"/>
                </a:lnTo>
                <a:lnTo>
                  <a:pt x="21032" y="106679"/>
                </a:lnTo>
                <a:lnTo>
                  <a:pt x="21975" y="105409"/>
                </a:lnTo>
                <a:close/>
              </a:path>
              <a:path w="120015" h="187959">
                <a:moveTo>
                  <a:pt x="89800" y="105410"/>
                </a:moveTo>
                <a:lnTo>
                  <a:pt x="83740" y="105410"/>
                </a:lnTo>
                <a:lnTo>
                  <a:pt x="83200" y="106680"/>
                </a:lnTo>
                <a:lnTo>
                  <a:pt x="90582" y="106680"/>
                </a:lnTo>
                <a:lnTo>
                  <a:pt x="89800" y="105410"/>
                </a:lnTo>
                <a:close/>
              </a:path>
              <a:path w="120015" h="187959">
                <a:moveTo>
                  <a:pt x="107061" y="104140"/>
                </a:moveTo>
                <a:lnTo>
                  <a:pt x="97816" y="104140"/>
                </a:lnTo>
                <a:lnTo>
                  <a:pt x="96286" y="105410"/>
                </a:lnTo>
                <a:lnTo>
                  <a:pt x="107613" y="105410"/>
                </a:lnTo>
                <a:lnTo>
                  <a:pt x="107061" y="104140"/>
                </a:lnTo>
                <a:close/>
              </a:path>
              <a:path w="120015" h="187959">
                <a:moveTo>
                  <a:pt x="106118" y="102870"/>
                </a:moveTo>
                <a:lnTo>
                  <a:pt x="101633" y="102870"/>
                </a:lnTo>
                <a:lnTo>
                  <a:pt x="100575" y="104140"/>
                </a:lnTo>
                <a:lnTo>
                  <a:pt x="106429" y="104140"/>
                </a:lnTo>
                <a:lnTo>
                  <a:pt x="106118" y="102870"/>
                </a:lnTo>
                <a:close/>
              </a:path>
              <a:path w="120015" h="187959">
                <a:moveTo>
                  <a:pt x="64618" y="100056"/>
                </a:moveTo>
                <a:lnTo>
                  <a:pt x="64478" y="100330"/>
                </a:lnTo>
                <a:lnTo>
                  <a:pt x="64618" y="100056"/>
                </a:lnTo>
                <a:close/>
              </a:path>
              <a:path w="120015" h="187959">
                <a:moveTo>
                  <a:pt x="98057" y="96520"/>
                </a:moveTo>
                <a:lnTo>
                  <a:pt x="73252" y="96520"/>
                </a:lnTo>
                <a:lnTo>
                  <a:pt x="71987" y="97790"/>
                </a:lnTo>
                <a:lnTo>
                  <a:pt x="70849" y="99060"/>
                </a:lnTo>
                <a:lnTo>
                  <a:pt x="69825" y="100330"/>
                </a:lnTo>
                <a:lnTo>
                  <a:pt x="81785" y="100330"/>
                </a:lnTo>
                <a:lnTo>
                  <a:pt x="83544" y="99060"/>
                </a:lnTo>
                <a:lnTo>
                  <a:pt x="92790" y="99060"/>
                </a:lnTo>
                <a:lnTo>
                  <a:pt x="94676" y="97790"/>
                </a:lnTo>
                <a:lnTo>
                  <a:pt x="96252" y="97790"/>
                </a:lnTo>
                <a:lnTo>
                  <a:pt x="98057" y="96520"/>
                </a:lnTo>
                <a:close/>
              </a:path>
              <a:path w="120015" h="187959">
                <a:moveTo>
                  <a:pt x="94320" y="41910"/>
                </a:moveTo>
                <a:lnTo>
                  <a:pt x="89881" y="41910"/>
                </a:lnTo>
                <a:lnTo>
                  <a:pt x="89961" y="45720"/>
                </a:lnTo>
                <a:lnTo>
                  <a:pt x="89800" y="48260"/>
                </a:lnTo>
                <a:lnTo>
                  <a:pt x="89294" y="50800"/>
                </a:lnTo>
                <a:lnTo>
                  <a:pt x="88938" y="53340"/>
                </a:lnTo>
                <a:lnTo>
                  <a:pt x="88547" y="54610"/>
                </a:lnTo>
                <a:lnTo>
                  <a:pt x="83475" y="66040"/>
                </a:lnTo>
                <a:lnTo>
                  <a:pt x="82211" y="68580"/>
                </a:lnTo>
                <a:lnTo>
                  <a:pt x="80957" y="69850"/>
                </a:lnTo>
                <a:lnTo>
                  <a:pt x="79819" y="71120"/>
                </a:lnTo>
                <a:lnTo>
                  <a:pt x="77887" y="73660"/>
                </a:lnTo>
                <a:lnTo>
                  <a:pt x="76633" y="76200"/>
                </a:lnTo>
                <a:lnTo>
                  <a:pt x="75610" y="77470"/>
                </a:lnTo>
                <a:lnTo>
                  <a:pt x="73804" y="80010"/>
                </a:lnTo>
                <a:lnTo>
                  <a:pt x="72976" y="81280"/>
                </a:lnTo>
                <a:lnTo>
                  <a:pt x="71481" y="83820"/>
                </a:lnTo>
                <a:lnTo>
                  <a:pt x="70147" y="85090"/>
                </a:lnTo>
                <a:lnTo>
                  <a:pt x="68997" y="87630"/>
                </a:lnTo>
                <a:lnTo>
                  <a:pt x="68020" y="90170"/>
                </a:lnTo>
                <a:lnTo>
                  <a:pt x="67192" y="91440"/>
                </a:lnTo>
                <a:lnTo>
                  <a:pt x="66491" y="92710"/>
                </a:lnTo>
                <a:lnTo>
                  <a:pt x="65111" y="97790"/>
                </a:lnTo>
                <a:lnTo>
                  <a:pt x="64618" y="100056"/>
                </a:lnTo>
                <a:lnTo>
                  <a:pt x="65778" y="97790"/>
                </a:lnTo>
                <a:lnTo>
                  <a:pt x="67031" y="96520"/>
                </a:lnTo>
                <a:lnTo>
                  <a:pt x="67629" y="95250"/>
                </a:lnTo>
                <a:lnTo>
                  <a:pt x="68250" y="95250"/>
                </a:lnTo>
                <a:lnTo>
                  <a:pt x="68802" y="93980"/>
                </a:lnTo>
                <a:lnTo>
                  <a:pt x="70492" y="92710"/>
                </a:lnTo>
                <a:lnTo>
                  <a:pt x="72539" y="90170"/>
                </a:lnTo>
                <a:lnTo>
                  <a:pt x="73448" y="88900"/>
                </a:lnTo>
                <a:lnTo>
                  <a:pt x="74276" y="88900"/>
                </a:lnTo>
                <a:lnTo>
                  <a:pt x="75644" y="87630"/>
                </a:lnTo>
                <a:lnTo>
                  <a:pt x="77185" y="87630"/>
                </a:lnTo>
                <a:lnTo>
                  <a:pt x="76587" y="86360"/>
                </a:lnTo>
                <a:lnTo>
                  <a:pt x="71987" y="86360"/>
                </a:lnTo>
                <a:lnTo>
                  <a:pt x="72735" y="85090"/>
                </a:lnTo>
                <a:lnTo>
                  <a:pt x="73528" y="85090"/>
                </a:lnTo>
                <a:lnTo>
                  <a:pt x="75173" y="82550"/>
                </a:lnTo>
                <a:lnTo>
                  <a:pt x="76035" y="81280"/>
                </a:lnTo>
                <a:lnTo>
                  <a:pt x="76909" y="81280"/>
                </a:lnTo>
                <a:lnTo>
                  <a:pt x="78634" y="78740"/>
                </a:lnTo>
                <a:lnTo>
                  <a:pt x="79497" y="78740"/>
                </a:lnTo>
                <a:lnTo>
                  <a:pt x="80405" y="77470"/>
                </a:lnTo>
                <a:lnTo>
                  <a:pt x="81268" y="77470"/>
                </a:lnTo>
                <a:lnTo>
                  <a:pt x="82130" y="76200"/>
                </a:lnTo>
                <a:lnTo>
                  <a:pt x="83866" y="74930"/>
                </a:lnTo>
                <a:lnTo>
                  <a:pt x="85511" y="73660"/>
                </a:lnTo>
                <a:lnTo>
                  <a:pt x="87052" y="73660"/>
                </a:lnTo>
                <a:lnTo>
                  <a:pt x="89766" y="72390"/>
                </a:lnTo>
                <a:lnTo>
                  <a:pt x="90904" y="71120"/>
                </a:lnTo>
                <a:lnTo>
                  <a:pt x="93066" y="71120"/>
                </a:lnTo>
                <a:lnTo>
                  <a:pt x="91249" y="69850"/>
                </a:lnTo>
                <a:lnTo>
                  <a:pt x="84844" y="69850"/>
                </a:lnTo>
                <a:lnTo>
                  <a:pt x="85511" y="68580"/>
                </a:lnTo>
                <a:lnTo>
                  <a:pt x="86143" y="67310"/>
                </a:lnTo>
                <a:lnTo>
                  <a:pt x="87362" y="66040"/>
                </a:lnTo>
                <a:lnTo>
                  <a:pt x="88466" y="64770"/>
                </a:lnTo>
                <a:lnTo>
                  <a:pt x="88972" y="63500"/>
                </a:lnTo>
                <a:lnTo>
                  <a:pt x="90548" y="63500"/>
                </a:lnTo>
                <a:lnTo>
                  <a:pt x="90824" y="62230"/>
                </a:lnTo>
                <a:lnTo>
                  <a:pt x="115123" y="62230"/>
                </a:lnTo>
                <a:lnTo>
                  <a:pt x="115548" y="60960"/>
                </a:lnTo>
                <a:lnTo>
                  <a:pt x="115905" y="60960"/>
                </a:lnTo>
                <a:lnTo>
                  <a:pt x="116181" y="59690"/>
                </a:lnTo>
                <a:lnTo>
                  <a:pt x="116376" y="58420"/>
                </a:lnTo>
                <a:lnTo>
                  <a:pt x="101438" y="58420"/>
                </a:lnTo>
                <a:lnTo>
                  <a:pt x="100690" y="57150"/>
                </a:lnTo>
                <a:lnTo>
                  <a:pt x="97310" y="57150"/>
                </a:lnTo>
                <a:lnTo>
                  <a:pt x="97551" y="54610"/>
                </a:lnTo>
                <a:lnTo>
                  <a:pt x="97701" y="53340"/>
                </a:lnTo>
                <a:lnTo>
                  <a:pt x="97666" y="49530"/>
                </a:lnTo>
                <a:lnTo>
                  <a:pt x="97505" y="48260"/>
                </a:lnTo>
                <a:lnTo>
                  <a:pt x="97310" y="46990"/>
                </a:lnTo>
                <a:lnTo>
                  <a:pt x="97034" y="45720"/>
                </a:lnTo>
                <a:lnTo>
                  <a:pt x="96758" y="45720"/>
                </a:lnTo>
                <a:lnTo>
                  <a:pt x="96401" y="44450"/>
                </a:lnTo>
                <a:lnTo>
                  <a:pt x="96056" y="44450"/>
                </a:lnTo>
                <a:lnTo>
                  <a:pt x="95654" y="43180"/>
                </a:lnTo>
                <a:lnTo>
                  <a:pt x="94791" y="43180"/>
                </a:lnTo>
                <a:lnTo>
                  <a:pt x="94320" y="41910"/>
                </a:lnTo>
                <a:close/>
              </a:path>
              <a:path w="120015" h="187959">
                <a:moveTo>
                  <a:pt x="9004" y="97789"/>
                </a:moveTo>
                <a:lnTo>
                  <a:pt x="6140" y="97789"/>
                </a:lnTo>
                <a:lnTo>
                  <a:pt x="7313" y="99059"/>
                </a:lnTo>
                <a:lnTo>
                  <a:pt x="8256" y="99059"/>
                </a:lnTo>
                <a:lnTo>
                  <a:pt x="9004" y="97789"/>
                </a:lnTo>
                <a:close/>
              </a:path>
              <a:path w="120015" h="187959">
                <a:moveTo>
                  <a:pt x="11051" y="59689"/>
                </a:moveTo>
                <a:lnTo>
                  <a:pt x="3346" y="59689"/>
                </a:lnTo>
                <a:lnTo>
                  <a:pt x="2161" y="60959"/>
                </a:lnTo>
                <a:lnTo>
                  <a:pt x="1460" y="62229"/>
                </a:lnTo>
                <a:lnTo>
                  <a:pt x="1218" y="62229"/>
                </a:lnTo>
                <a:lnTo>
                  <a:pt x="0" y="68579"/>
                </a:lnTo>
                <a:lnTo>
                  <a:pt x="0" y="92709"/>
                </a:lnTo>
                <a:lnTo>
                  <a:pt x="1218" y="93979"/>
                </a:lnTo>
                <a:lnTo>
                  <a:pt x="2242" y="95249"/>
                </a:lnTo>
                <a:lnTo>
                  <a:pt x="3150" y="96519"/>
                </a:lnTo>
                <a:lnTo>
                  <a:pt x="3576" y="96519"/>
                </a:lnTo>
                <a:lnTo>
                  <a:pt x="4726" y="97789"/>
                </a:lnTo>
                <a:lnTo>
                  <a:pt x="50172" y="97790"/>
                </a:lnTo>
                <a:lnTo>
                  <a:pt x="49586" y="96520"/>
                </a:lnTo>
                <a:lnTo>
                  <a:pt x="47884" y="95250"/>
                </a:lnTo>
                <a:lnTo>
                  <a:pt x="46596" y="93980"/>
                </a:lnTo>
                <a:lnTo>
                  <a:pt x="44630" y="91440"/>
                </a:lnTo>
                <a:lnTo>
                  <a:pt x="43882" y="91440"/>
                </a:lnTo>
                <a:lnTo>
                  <a:pt x="42974" y="90170"/>
                </a:lnTo>
                <a:lnTo>
                  <a:pt x="42698" y="90170"/>
                </a:lnTo>
                <a:lnTo>
                  <a:pt x="42307" y="88900"/>
                </a:lnTo>
                <a:lnTo>
                  <a:pt x="41916" y="86360"/>
                </a:lnTo>
                <a:lnTo>
                  <a:pt x="41525" y="85090"/>
                </a:lnTo>
                <a:lnTo>
                  <a:pt x="41088" y="83820"/>
                </a:lnTo>
                <a:lnTo>
                  <a:pt x="39639" y="80010"/>
                </a:lnTo>
                <a:lnTo>
                  <a:pt x="39087" y="78740"/>
                </a:lnTo>
                <a:lnTo>
                  <a:pt x="38569" y="78739"/>
                </a:lnTo>
                <a:lnTo>
                  <a:pt x="37465" y="76199"/>
                </a:lnTo>
                <a:lnTo>
                  <a:pt x="36373" y="74929"/>
                </a:lnTo>
                <a:lnTo>
                  <a:pt x="35303" y="74929"/>
                </a:lnTo>
                <a:lnTo>
                  <a:pt x="34763" y="73659"/>
                </a:lnTo>
                <a:lnTo>
                  <a:pt x="29611" y="73659"/>
                </a:lnTo>
                <a:lnTo>
                  <a:pt x="29335" y="72389"/>
                </a:lnTo>
                <a:lnTo>
                  <a:pt x="28622" y="69849"/>
                </a:lnTo>
                <a:lnTo>
                  <a:pt x="28231" y="68579"/>
                </a:lnTo>
                <a:lnTo>
                  <a:pt x="27794" y="67309"/>
                </a:lnTo>
                <a:lnTo>
                  <a:pt x="27323" y="67309"/>
                </a:lnTo>
                <a:lnTo>
                  <a:pt x="26817" y="66039"/>
                </a:lnTo>
                <a:lnTo>
                  <a:pt x="26311" y="66039"/>
                </a:lnTo>
                <a:lnTo>
                  <a:pt x="25759" y="64769"/>
                </a:lnTo>
                <a:lnTo>
                  <a:pt x="16042" y="64769"/>
                </a:lnTo>
                <a:lnTo>
                  <a:pt x="15145" y="63499"/>
                </a:lnTo>
                <a:lnTo>
                  <a:pt x="13454" y="62229"/>
                </a:lnTo>
                <a:lnTo>
                  <a:pt x="12626" y="60959"/>
                </a:lnTo>
                <a:lnTo>
                  <a:pt x="11833" y="60959"/>
                </a:lnTo>
                <a:lnTo>
                  <a:pt x="11051" y="59689"/>
                </a:lnTo>
                <a:close/>
              </a:path>
              <a:path w="120015" h="187959">
                <a:moveTo>
                  <a:pt x="99587" y="95250"/>
                </a:moveTo>
                <a:lnTo>
                  <a:pt x="76783" y="95250"/>
                </a:lnTo>
                <a:lnTo>
                  <a:pt x="75219" y="96520"/>
                </a:lnTo>
                <a:lnTo>
                  <a:pt x="98529" y="96520"/>
                </a:lnTo>
                <a:lnTo>
                  <a:pt x="99587" y="95250"/>
                </a:lnTo>
                <a:close/>
              </a:path>
              <a:path w="120015" h="187959">
                <a:moveTo>
                  <a:pt x="100219" y="93980"/>
                </a:moveTo>
                <a:lnTo>
                  <a:pt x="78991" y="93980"/>
                </a:lnTo>
                <a:lnTo>
                  <a:pt x="77852" y="95250"/>
                </a:lnTo>
                <a:lnTo>
                  <a:pt x="99943" y="95250"/>
                </a:lnTo>
                <a:lnTo>
                  <a:pt x="100219" y="93980"/>
                </a:lnTo>
                <a:close/>
              </a:path>
              <a:path w="120015" h="187959">
                <a:moveTo>
                  <a:pt x="100771" y="87630"/>
                </a:moveTo>
                <a:lnTo>
                  <a:pt x="85315" y="87630"/>
                </a:lnTo>
                <a:lnTo>
                  <a:pt x="84959" y="88900"/>
                </a:lnTo>
                <a:lnTo>
                  <a:pt x="84533" y="90170"/>
                </a:lnTo>
                <a:lnTo>
                  <a:pt x="83625" y="90170"/>
                </a:lnTo>
                <a:lnTo>
                  <a:pt x="82533" y="91440"/>
                </a:lnTo>
                <a:lnTo>
                  <a:pt x="81981" y="92710"/>
                </a:lnTo>
                <a:lnTo>
                  <a:pt x="81383" y="92710"/>
                </a:lnTo>
                <a:lnTo>
                  <a:pt x="80164" y="93980"/>
                </a:lnTo>
                <a:lnTo>
                  <a:pt x="100575" y="93980"/>
                </a:lnTo>
                <a:lnTo>
                  <a:pt x="101047" y="91440"/>
                </a:lnTo>
                <a:lnTo>
                  <a:pt x="101081" y="88900"/>
                </a:lnTo>
                <a:lnTo>
                  <a:pt x="100932" y="88900"/>
                </a:lnTo>
                <a:lnTo>
                  <a:pt x="100771" y="87630"/>
                </a:lnTo>
                <a:close/>
              </a:path>
              <a:path w="120015" h="187959">
                <a:moveTo>
                  <a:pt x="62121" y="74930"/>
                </a:moveTo>
                <a:lnTo>
                  <a:pt x="59602" y="74930"/>
                </a:lnTo>
                <a:lnTo>
                  <a:pt x="59602" y="78740"/>
                </a:lnTo>
                <a:lnTo>
                  <a:pt x="59763" y="80010"/>
                </a:lnTo>
                <a:lnTo>
                  <a:pt x="60005" y="81280"/>
                </a:lnTo>
                <a:lnTo>
                  <a:pt x="60315" y="82550"/>
                </a:lnTo>
                <a:lnTo>
                  <a:pt x="60741" y="83820"/>
                </a:lnTo>
                <a:lnTo>
                  <a:pt x="61293" y="85090"/>
                </a:lnTo>
                <a:lnTo>
                  <a:pt x="61373" y="86360"/>
                </a:lnTo>
                <a:lnTo>
                  <a:pt x="61339" y="87630"/>
                </a:lnTo>
                <a:lnTo>
                  <a:pt x="61178" y="88900"/>
                </a:lnTo>
                <a:lnTo>
                  <a:pt x="61017" y="88900"/>
                </a:lnTo>
                <a:lnTo>
                  <a:pt x="60545" y="90170"/>
                </a:lnTo>
                <a:lnTo>
                  <a:pt x="60235" y="91440"/>
                </a:lnTo>
                <a:lnTo>
                  <a:pt x="59844" y="92710"/>
                </a:lnTo>
                <a:lnTo>
                  <a:pt x="61615" y="92710"/>
                </a:lnTo>
                <a:lnTo>
                  <a:pt x="62282" y="91440"/>
                </a:lnTo>
                <a:lnTo>
                  <a:pt x="62558" y="90170"/>
                </a:lnTo>
                <a:lnTo>
                  <a:pt x="62788" y="90170"/>
                </a:lnTo>
                <a:lnTo>
                  <a:pt x="63501" y="87630"/>
                </a:lnTo>
                <a:lnTo>
                  <a:pt x="63777" y="85090"/>
                </a:lnTo>
                <a:lnTo>
                  <a:pt x="63731" y="82550"/>
                </a:lnTo>
                <a:lnTo>
                  <a:pt x="63501" y="82550"/>
                </a:lnTo>
                <a:lnTo>
                  <a:pt x="63386" y="81280"/>
                </a:lnTo>
                <a:lnTo>
                  <a:pt x="62753" y="80010"/>
                </a:lnTo>
                <a:lnTo>
                  <a:pt x="62477" y="78740"/>
                </a:lnTo>
                <a:lnTo>
                  <a:pt x="62282" y="78740"/>
                </a:lnTo>
                <a:lnTo>
                  <a:pt x="62040" y="77470"/>
                </a:lnTo>
                <a:lnTo>
                  <a:pt x="61960" y="76200"/>
                </a:lnTo>
                <a:lnTo>
                  <a:pt x="62121" y="74930"/>
                </a:lnTo>
                <a:close/>
              </a:path>
              <a:path w="120015" h="187959">
                <a:moveTo>
                  <a:pt x="104347" y="86360"/>
                </a:moveTo>
                <a:lnTo>
                  <a:pt x="85833" y="86360"/>
                </a:lnTo>
                <a:lnTo>
                  <a:pt x="85591" y="87630"/>
                </a:lnTo>
                <a:lnTo>
                  <a:pt x="101909" y="87630"/>
                </a:lnTo>
                <a:lnTo>
                  <a:pt x="104347" y="86360"/>
                </a:lnTo>
                <a:close/>
              </a:path>
              <a:path w="120015" h="187959">
                <a:moveTo>
                  <a:pt x="108982" y="83820"/>
                </a:moveTo>
                <a:lnTo>
                  <a:pt x="86063" y="83820"/>
                </a:lnTo>
                <a:lnTo>
                  <a:pt x="85982" y="86360"/>
                </a:lnTo>
                <a:lnTo>
                  <a:pt x="105405" y="86360"/>
                </a:lnTo>
                <a:lnTo>
                  <a:pt x="106429" y="85090"/>
                </a:lnTo>
                <a:lnTo>
                  <a:pt x="107337" y="85090"/>
                </a:lnTo>
                <a:lnTo>
                  <a:pt x="108982" y="83820"/>
                </a:lnTo>
                <a:close/>
              </a:path>
              <a:path w="120015" h="187959">
                <a:moveTo>
                  <a:pt x="113708" y="78740"/>
                </a:moveTo>
                <a:lnTo>
                  <a:pt x="89363" y="78740"/>
                </a:lnTo>
                <a:lnTo>
                  <a:pt x="85557" y="81280"/>
                </a:lnTo>
                <a:lnTo>
                  <a:pt x="85833" y="82550"/>
                </a:lnTo>
                <a:lnTo>
                  <a:pt x="85982" y="83820"/>
                </a:lnTo>
                <a:lnTo>
                  <a:pt x="109695" y="83820"/>
                </a:lnTo>
                <a:lnTo>
                  <a:pt x="110914" y="82550"/>
                </a:lnTo>
                <a:lnTo>
                  <a:pt x="112328" y="81280"/>
                </a:lnTo>
                <a:lnTo>
                  <a:pt x="112995" y="80010"/>
                </a:lnTo>
                <a:lnTo>
                  <a:pt x="113513" y="80010"/>
                </a:lnTo>
                <a:lnTo>
                  <a:pt x="113708" y="78740"/>
                </a:lnTo>
                <a:close/>
              </a:path>
              <a:path w="120015" h="187959">
                <a:moveTo>
                  <a:pt x="113467" y="71120"/>
                </a:moveTo>
                <a:lnTo>
                  <a:pt x="96723" y="71120"/>
                </a:lnTo>
                <a:lnTo>
                  <a:pt x="96401" y="72390"/>
                </a:lnTo>
                <a:lnTo>
                  <a:pt x="96010" y="72390"/>
                </a:lnTo>
                <a:lnTo>
                  <a:pt x="95504" y="73660"/>
                </a:lnTo>
                <a:lnTo>
                  <a:pt x="94952" y="74930"/>
                </a:lnTo>
                <a:lnTo>
                  <a:pt x="93687" y="76200"/>
                </a:lnTo>
                <a:lnTo>
                  <a:pt x="92986" y="76200"/>
                </a:lnTo>
                <a:lnTo>
                  <a:pt x="90778" y="78740"/>
                </a:lnTo>
                <a:lnTo>
                  <a:pt x="114099" y="78740"/>
                </a:lnTo>
                <a:lnTo>
                  <a:pt x="114214" y="77470"/>
                </a:lnTo>
                <a:lnTo>
                  <a:pt x="114260" y="74930"/>
                </a:lnTo>
                <a:lnTo>
                  <a:pt x="113789" y="72390"/>
                </a:lnTo>
                <a:lnTo>
                  <a:pt x="113467" y="71120"/>
                </a:lnTo>
                <a:close/>
              </a:path>
              <a:path w="120015" h="187959">
                <a:moveTo>
                  <a:pt x="64996" y="71120"/>
                </a:moveTo>
                <a:lnTo>
                  <a:pt x="61017" y="71120"/>
                </a:lnTo>
                <a:lnTo>
                  <a:pt x="60396" y="72390"/>
                </a:lnTo>
                <a:lnTo>
                  <a:pt x="60120" y="73660"/>
                </a:lnTo>
                <a:lnTo>
                  <a:pt x="59878" y="73660"/>
                </a:lnTo>
                <a:lnTo>
                  <a:pt x="59729" y="74930"/>
                </a:lnTo>
                <a:lnTo>
                  <a:pt x="62236" y="74930"/>
                </a:lnTo>
                <a:lnTo>
                  <a:pt x="62707" y="73660"/>
                </a:lnTo>
                <a:lnTo>
                  <a:pt x="63144" y="72390"/>
                </a:lnTo>
                <a:lnTo>
                  <a:pt x="64087" y="72390"/>
                </a:lnTo>
                <a:lnTo>
                  <a:pt x="64996" y="71120"/>
                </a:lnTo>
                <a:close/>
              </a:path>
              <a:path w="120015" h="187959">
                <a:moveTo>
                  <a:pt x="69791" y="71120"/>
                </a:moveTo>
                <a:lnTo>
                  <a:pt x="68215" y="71120"/>
                </a:lnTo>
                <a:lnTo>
                  <a:pt x="68411" y="72390"/>
                </a:lnTo>
                <a:lnTo>
                  <a:pt x="69549" y="72390"/>
                </a:lnTo>
                <a:lnTo>
                  <a:pt x="69791" y="71120"/>
                </a:lnTo>
                <a:close/>
              </a:path>
              <a:path w="120015" h="187959">
                <a:moveTo>
                  <a:pt x="70768" y="59690"/>
                </a:moveTo>
                <a:lnTo>
                  <a:pt x="67905" y="59690"/>
                </a:lnTo>
                <a:lnTo>
                  <a:pt x="67663" y="60960"/>
                </a:lnTo>
                <a:lnTo>
                  <a:pt x="67468" y="60960"/>
                </a:lnTo>
                <a:lnTo>
                  <a:pt x="67157" y="62230"/>
                </a:lnTo>
                <a:lnTo>
                  <a:pt x="67031" y="63500"/>
                </a:lnTo>
                <a:lnTo>
                  <a:pt x="66881" y="63500"/>
                </a:lnTo>
                <a:lnTo>
                  <a:pt x="66881" y="69850"/>
                </a:lnTo>
                <a:lnTo>
                  <a:pt x="63064" y="69850"/>
                </a:lnTo>
                <a:lnTo>
                  <a:pt x="62201" y="71120"/>
                </a:lnTo>
                <a:lnTo>
                  <a:pt x="69825" y="71120"/>
                </a:lnTo>
                <a:lnTo>
                  <a:pt x="69946" y="66040"/>
                </a:lnTo>
                <a:lnTo>
                  <a:pt x="70021" y="64770"/>
                </a:lnTo>
                <a:lnTo>
                  <a:pt x="70343" y="62230"/>
                </a:lnTo>
                <a:lnTo>
                  <a:pt x="70768" y="59690"/>
                </a:lnTo>
                <a:close/>
              </a:path>
              <a:path w="120015" h="187959">
                <a:moveTo>
                  <a:pt x="115123" y="62230"/>
                </a:moveTo>
                <a:lnTo>
                  <a:pt x="91330" y="62230"/>
                </a:lnTo>
                <a:lnTo>
                  <a:pt x="92710" y="63500"/>
                </a:lnTo>
                <a:lnTo>
                  <a:pt x="93848" y="64770"/>
                </a:lnTo>
                <a:lnTo>
                  <a:pt x="94837" y="64770"/>
                </a:lnTo>
                <a:lnTo>
                  <a:pt x="95585" y="66040"/>
                </a:lnTo>
                <a:lnTo>
                  <a:pt x="96206" y="67310"/>
                </a:lnTo>
                <a:lnTo>
                  <a:pt x="96643" y="67310"/>
                </a:lnTo>
                <a:lnTo>
                  <a:pt x="96919" y="68580"/>
                </a:lnTo>
                <a:lnTo>
                  <a:pt x="96953" y="71120"/>
                </a:lnTo>
                <a:lnTo>
                  <a:pt x="112765" y="71120"/>
                </a:lnTo>
                <a:lnTo>
                  <a:pt x="112363" y="69850"/>
                </a:lnTo>
                <a:lnTo>
                  <a:pt x="110247" y="69850"/>
                </a:lnTo>
                <a:lnTo>
                  <a:pt x="111351" y="68580"/>
                </a:lnTo>
                <a:lnTo>
                  <a:pt x="112328" y="67310"/>
                </a:lnTo>
                <a:lnTo>
                  <a:pt x="113191" y="66040"/>
                </a:lnTo>
                <a:lnTo>
                  <a:pt x="113938" y="64770"/>
                </a:lnTo>
                <a:lnTo>
                  <a:pt x="114571" y="63500"/>
                </a:lnTo>
                <a:lnTo>
                  <a:pt x="115123" y="62230"/>
                </a:lnTo>
                <a:close/>
              </a:path>
              <a:path w="120015" h="187959">
                <a:moveTo>
                  <a:pt x="24103" y="63499"/>
                </a:moveTo>
                <a:lnTo>
                  <a:pt x="17778" y="63499"/>
                </a:lnTo>
                <a:lnTo>
                  <a:pt x="16513" y="64769"/>
                </a:lnTo>
                <a:lnTo>
                  <a:pt x="25207" y="64769"/>
                </a:lnTo>
                <a:lnTo>
                  <a:pt x="24103" y="63499"/>
                </a:lnTo>
                <a:close/>
              </a:path>
              <a:path w="120015" h="187959">
                <a:moveTo>
                  <a:pt x="43054" y="59690"/>
                </a:moveTo>
                <a:lnTo>
                  <a:pt x="26265" y="59689"/>
                </a:lnTo>
                <a:lnTo>
                  <a:pt x="27093" y="60959"/>
                </a:lnTo>
                <a:lnTo>
                  <a:pt x="43169" y="60960"/>
                </a:lnTo>
                <a:lnTo>
                  <a:pt x="43054" y="59690"/>
                </a:lnTo>
                <a:close/>
              </a:path>
              <a:path w="120015" h="187959">
                <a:moveTo>
                  <a:pt x="52254" y="46990"/>
                </a:moveTo>
                <a:lnTo>
                  <a:pt x="46355" y="46990"/>
                </a:lnTo>
                <a:lnTo>
                  <a:pt x="46194" y="48260"/>
                </a:lnTo>
                <a:lnTo>
                  <a:pt x="45653" y="49530"/>
                </a:lnTo>
                <a:lnTo>
                  <a:pt x="45251" y="49530"/>
                </a:lnTo>
                <a:lnTo>
                  <a:pt x="44779" y="50800"/>
                </a:lnTo>
                <a:lnTo>
                  <a:pt x="44388" y="53340"/>
                </a:lnTo>
                <a:lnTo>
                  <a:pt x="44193" y="53340"/>
                </a:lnTo>
                <a:lnTo>
                  <a:pt x="43882" y="55880"/>
                </a:lnTo>
                <a:lnTo>
                  <a:pt x="43802" y="57150"/>
                </a:lnTo>
                <a:lnTo>
                  <a:pt x="43687" y="59690"/>
                </a:lnTo>
                <a:lnTo>
                  <a:pt x="43330" y="59690"/>
                </a:lnTo>
                <a:lnTo>
                  <a:pt x="43169" y="60960"/>
                </a:lnTo>
                <a:lnTo>
                  <a:pt x="53358" y="60960"/>
                </a:lnTo>
                <a:lnTo>
                  <a:pt x="54140" y="58420"/>
                </a:lnTo>
                <a:lnTo>
                  <a:pt x="55129" y="57150"/>
                </a:lnTo>
                <a:lnTo>
                  <a:pt x="50920" y="57150"/>
                </a:lnTo>
                <a:lnTo>
                  <a:pt x="51541" y="55880"/>
                </a:lnTo>
                <a:lnTo>
                  <a:pt x="52219" y="50800"/>
                </a:lnTo>
                <a:lnTo>
                  <a:pt x="52254" y="46990"/>
                </a:lnTo>
                <a:close/>
              </a:path>
              <a:path w="120015" h="187959">
                <a:moveTo>
                  <a:pt x="8302" y="58419"/>
                </a:moveTo>
                <a:lnTo>
                  <a:pt x="5979" y="58419"/>
                </a:lnTo>
                <a:lnTo>
                  <a:pt x="5473" y="59689"/>
                </a:lnTo>
                <a:lnTo>
                  <a:pt x="8969" y="59689"/>
                </a:lnTo>
                <a:lnTo>
                  <a:pt x="8302" y="58419"/>
                </a:lnTo>
                <a:close/>
              </a:path>
              <a:path w="120015" h="187959">
                <a:moveTo>
                  <a:pt x="41950" y="58420"/>
                </a:moveTo>
                <a:lnTo>
                  <a:pt x="24459" y="58419"/>
                </a:lnTo>
                <a:lnTo>
                  <a:pt x="25402" y="59689"/>
                </a:lnTo>
                <a:lnTo>
                  <a:pt x="42226" y="59690"/>
                </a:lnTo>
                <a:lnTo>
                  <a:pt x="41950" y="58420"/>
                </a:lnTo>
                <a:close/>
              </a:path>
              <a:path w="120015" h="187959">
                <a:moveTo>
                  <a:pt x="72148" y="55880"/>
                </a:moveTo>
                <a:lnTo>
                  <a:pt x="70573" y="55880"/>
                </a:lnTo>
                <a:lnTo>
                  <a:pt x="69595" y="57150"/>
                </a:lnTo>
                <a:lnTo>
                  <a:pt x="68802" y="58420"/>
                </a:lnTo>
                <a:lnTo>
                  <a:pt x="68491" y="58420"/>
                </a:lnTo>
                <a:lnTo>
                  <a:pt x="68181" y="59690"/>
                </a:lnTo>
                <a:lnTo>
                  <a:pt x="71010" y="59690"/>
                </a:lnTo>
                <a:lnTo>
                  <a:pt x="71562" y="57150"/>
                </a:lnTo>
                <a:lnTo>
                  <a:pt x="72148" y="55880"/>
                </a:lnTo>
                <a:close/>
              </a:path>
              <a:path w="120015" h="187959">
                <a:moveTo>
                  <a:pt x="41720" y="53340"/>
                </a:moveTo>
                <a:lnTo>
                  <a:pt x="20365" y="53339"/>
                </a:lnTo>
                <a:lnTo>
                  <a:pt x="20917" y="54609"/>
                </a:lnTo>
                <a:lnTo>
                  <a:pt x="21435" y="54609"/>
                </a:lnTo>
                <a:lnTo>
                  <a:pt x="22493" y="55879"/>
                </a:lnTo>
                <a:lnTo>
                  <a:pt x="22999" y="57149"/>
                </a:lnTo>
                <a:lnTo>
                  <a:pt x="23988" y="58419"/>
                </a:lnTo>
                <a:lnTo>
                  <a:pt x="41755" y="58420"/>
                </a:lnTo>
                <a:lnTo>
                  <a:pt x="41674" y="57150"/>
                </a:lnTo>
                <a:lnTo>
                  <a:pt x="41720" y="53340"/>
                </a:lnTo>
                <a:close/>
              </a:path>
              <a:path w="120015" h="187959">
                <a:moveTo>
                  <a:pt x="115985" y="53340"/>
                </a:moveTo>
                <a:lnTo>
                  <a:pt x="103876" y="53340"/>
                </a:lnTo>
                <a:lnTo>
                  <a:pt x="103243" y="54610"/>
                </a:lnTo>
                <a:lnTo>
                  <a:pt x="102691" y="55880"/>
                </a:lnTo>
                <a:lnTo>
                  <a:pt x="101633" y="57150"/>
                </a:lnTo>
                <a:lnTo>
                  <a:pt x="101438" y="58420"/>
                </a:lnTo>
                <a:lnTo>
                  <a:pt x="116491" y="58420"/>
                </a:lnTo>
                <a:lnTo>
                  <a:pt x="116457" y="55880"/>
                </a:lnTo>
                <a:lnTo>
                  <a:pt x="116342" y="54610"/>
                </a:lnTo>
                <a:lnTo>
                  <a:pt x="116181" y="54610"/>
                </a:lnTo>
                <a:lnTo>
                  <a:pt x="115985" y="53340"/>
                </a:lnTo>
                <a:close/>
              </a:path>
              <a:path w="120015" h="187959">
                <a:moveTo>
                  <a:pt x="54853" y="53340"/>
                </a:moveTo>
                <a:lnTo>
                  <a:pt x="53829" y="53340"/>
                </a:lnTo>
                <a:lnTo>
                  <a:pt x="53553" y="54610"/>
                </a:lnTo>
                <a:lnTo>
                  <a:pt x="52921" y="54610"/>
                </a:lnTo>
                <a:lnTo>
                  <a:pt x="52093" y="55880"/>
                </a:lnTo>
                <a:lnTo>
                  <a:pt x="50920" y="57150"/>
                </a:lnTo>
                <a:lnTo>
                  <a:pt x="55129" y="57150"/>
                </a:lnTo>
                <a:lnTo>
                  <a:pt x="55715" y="55880"/>
                </a:lnTo>
                <a:lnTo>
                  <a:pt x="54853" y="53340"/>
                </a:lnTo>
                <a:close/>
              </a:path>
              <a:path w="120015" h="187959">
                <a:moveTo>
                  <a:pt x="81785" y="55880"/>
                </a:moveTo>
                <a:lnTo>
                  <a:pt x="81348" y="55880"/>
                </a:lnTo>
                <a:lnTo>
                  <a:pt x="81509" y="57150"/>
                </a:lnTo>
                <a:lnTo>
                  <a:pt x="81659" y="57150"/>
                </a:lnTo>
                <a:lnTo>
                  <a:pt x="81785" y="55880"/>
                </a:lnTo>
                <a:close/>
              </a:path>
              <a:path w="120015" h="187959">
                <a:moveTo>
                  <a:pt x="98609" y="55880"/>
                </a:moveTo>
                <a:lnTo>
                  <a:pt x="98092" y="55880"/>
                </a:lnTo>
                <a:lnTo>
                  <a:pt x="97666" y="57150"/>
                </a:lnTo>
                <a:lnTo>
                  <a:pt x="98920" y="57150"/>
                </a:lnTo>
                <a:lnTo>
                  <a:pt x="98609" y="55880"/>
                </a:lnTo>
                <a:close/>
              </a:path>
              <a:path w="120015" h="187959">
                <a:moveTo>
                  <a:pt x="73091" y="54610"/>
                </a:moveTo>
                <a:lnTo>
                  <a:pt x="72378" y="54610"/>
                </a:lnTo>
                <a:lnTo>
                  <a:pt x="71711" y="55880"/>
                </a:lnTo>
                <a:lnTo>
                  <a:pt x="72781" y="55880"/>
                </a:lnTo>
                <a:lnTo>
                  <a:pt x="73091" y="54610"/>
                </a:lnTo>
                <a:close/>
              </a:path>
              <a:path w="120015" h="187959">
                <a:moveTo>
                  <a:pt x="82326" y="54610"/>
                </a:moveTo>
                <a:lnTo>
                  <a:pt x="80290" y="54610"/>
                </a:lnTo>
                <a:lnTo>
                  <a:pt x="80681" y="55880"/>
                </a:lnTo>
                <a:lnTo>
                  <a:pt x="82096" y="55880"/>
                </a:lnTo>
                <a:lnTo>
                  <a:pt x="82326" y="54610"/>
                </a:lnTo>
                <a:close/>
              </a:path>
              <a:path w="120015" h="187959">
                <a:moveTo>
                  <a:pt x="82326" y="46990"/>
                </a:moveTo>
                <a:lnTo>
                  <a:pt x="80405" y="46990"/>
                </a:lnTo>
                <a:lnTo>
                  <a:pt x="79968" y="49530"/>
                </a:lnTo>
                <a:lnTo>
                  <a:pt x="79773" y="50800"/>
                </a:lnTo>
                <a:lnTo>
                  <a:pt x="79692" y="54610"/>
                </a:lnTo>
                <a:lnTo>
                  <a:pt x="82372" y="54610"/>
                </a:lnTo>
                <a:lnTo>
                  <a:pt x="82211" y="53340"/>
                </a:lnTo>
                <a:lnTo>
                  <a:pt x="82326" y="46990"/>
                </a:lnTo>
                <a:close/>
              </a:path>
              <a:path w="120015" h="187959">
                <a:moveTo>
                  <a:pt x="42031" y="48260"/>
                </a:moveTo>
                <a:lnTo>
                  <a:pt x="11879" y="48259"/>
                </a:lnTo>
                <a:lnTo>
                  <a:pt x="12304" y="49529"/>
                </a:lnTo>
                <a:lnTo>
                  <a:pt x="12776" y="49529"/>
                </a:lnTo>
                <a:lnTo>
                  <a:pt x="13213" y="50799"/>
                </a:lnTo>
                <a:lnTo>
                  <a:pt x="13730" y="50799"/>
                </a:lnTo>
                <a:lnTo>
                  <a:pt x="14673" y="52069"/>
                </a:lnTo>
                <a:lnTo>
                  <a:pt x="15179" y="52069"/>
                </a:lnTo>
                <a:lnTo>
                  <a:pt x="16628" y="53339"/>
                </a:lnTo>
                <a:lnTo>
                  <a:pt x="41870" y="53340"/>
                </a:lnTo>
                <a:lnTo>
                  <a:pt x="42065" y="50800"/>
                </a:lnTo>
                <a:lnTo>
                  <a:pt x="42031" y="48260"/>
                </a:lnTo>
                <a:close/>
              </a:path>
              <a:path w="120015" h="187959">
                <a:moveTo>
                  <a:pt x="113547" y="50800"/>
                </a:moveTo>
                <a:lnTo>
                  <a:pt x="106199" y="50800"/>
                </a:lnTo>
                <a:lnTo>
                  <a:pt x="105762" y="52070"/>
                </a:lnTo>
                <a:lnTo>
                  <a:pt x="104577" y="53340"/>
                </a:lnTo>
                <a:lnTo>
                  <a:pt x="115514" y="53340"/>
                </a:lnTo>
                <a:lnTo>
                  <a:pt x="115238" y="52070"/>
                </a:lnTo>
                <a:lnTo>
                  <a:pt x="114375" y="52070"/>
                </a:lnTo>
                <a:lnTo>
                  <a:pt x="113547" y="50800"/>
                </a:lnTo>
                <a:close/>
              </a:path>
              <a:path w="120015" h="187959">
                <a:moveTo>
                  <a:pt x="112087" y="49530"/>
                </a:moveTo>
                <a:lnTo>
                  <a:pt x="108671" y="49530"/>
                </a:lnTo>
                <a:lnTo>
                  <a:pt x="108119" y="50800"/>
                </a:lnTo>
                <a:lnTo>
                  <a:pt x="112800" y="50800"/>
                </a:lnTo>
                <a:lnTo>
                  <a:pt x="112087" y="49530"/>
                </a:lnTo>
                <a:close/>
              </a:path>
              <a:path w="120015" h="187959">
                <a:moveTo>
                  <a:pt x="36568" y="10160"/>
                </a:moveTo>
                <a:lnTo>
                  <a:pt x="3622" y="10159"/>
                </a:lnTo>
                <a:lnTo>
                  <a:pt x="2483" y="11429"/>
                </a:lnTo>
                <a:lnTo>
                  <a:pt x="0" y="11429"/>
                </a:lnTo>
                <a:lnTo>
                  <a:pt x="0" y="34289"/>
                </a:lnTo>
                <a:lnTo>
                  <a:pt x="402" y="35559"/>
                </a:lnTo>
                <a:lnTo>
                  <a:pt x="747" y="35559"/>
                </a:lnTo>
                <a:lnTo>
                  <a:pt x="1540" y="36829"/>
                </a:lnTo>
                <a:lnTo>
                  <a:pt x="2357" y="36829"/>
                </a:lnTo>
                <a:lnTo>
                  <a:pt x="3150" y="38099"/>
                </a:lnTo>
                <a:lnTo>
                  <a:pt x="4760" y="38099"/>
                </a:lnTo>
                <a:lnTo>
                  <a:pt x="5508" y="39369"/>
                </a:lnTo>
                <a:lnTo>
                  <a:pt x="9556" y="39369"/>
                </a:lnTo>
                <a:lnTo>
                  <a:pt x="9636" y="40639"/>
                </a:lnTo>
                <a:lnTo>
                  <a:pt x="11131" y="46989"/>
                </a:lnTo>
                <a:lnTo>
                  <a:pt x="11488" y="48259"/>
                </a:lnTo>
                <a:lnTo>
                  <a:pt x="41950" y="48260"/>
                </a:lnTo>
                <a:lnTo>
                  <a:pt x="41835" y="46990"/>
                </a:lnTo>
                <a:lnTo>
                  <a:pt x="41444" y="45720"/>
                </a:lnTo>
                <a:lnTo>
                  <a:pt x="40455" y="45720"/>
                </a:lnTo>
                <a:lnTo>
                  <a:pt x="40260" y="44450"/>
                </a:lnTo>
                <a:lnTo>
                  <a:pt x="39949" y="44450"/>
                </a:lnTo>
                <a:lnTo>
                  <a:pt x="39708" y="43180"/>
                </a:lnTo>
                <a:lnTo>
                  <a:pt x="39790" y="39882"/>
                </a:lnTo>
                <a:lnTo>
                  <a:pt x="39984" y="38100"/>
                </a:lnTo>
                <a:lnTo>
                  <a:pt x="41329" y="35560"/>
                </a:lnTo>
                <a:lnTo>
                  <a:pt x="42341" y="33020"/>
                </a:lnTo>
                <a:lnTo>
                  <a:pt x="42813" y="31750"/>
                </a:lnTo>
                <a:lnTo>
                  <a:pt x="43020" y="31750"/>
                </a:lnTo>
                <a:lnTo>
                  <a:pt x="43169" y="30480"/>
                </a:lnTo>
                <a:lnTo>
                  <a:pt x="43215" y="27940"/>
                </a:lnTo>
                <a:lnTo>
                  <a:pt x="43020" y="26670"/>
                </a:lnTo>
                <a:lnTo>
                  <a:pt x="42778" y="26670"/>
                </a:lnTo>
                <a:lnTo>
                  <a:pt x="42422" y="25400"/>
                </a:lnTo>
                <a:lnTo>
                  <a:pt x="41479" y="25400"/>
                </a:lnTo>
                <a:lnTo>
                  <a:pt x="40858" y="24130"/>
                </a:lnTo>
                <a:lnTo>
                  <a:pt x="36016" y="24130"/>
                </a:lnTo>
                <a:lnTo>
                  <a:pt x="36407" y="21590"/>
                </a:lnTo>
                <a:lnTo>
                  <a:pt x="36683" y="20320"/>
                </a:lnTo>
                <a:lnTo>
                  <a:pt x="37074" y="16510"/>
                </a:lnTo>
                <a:lnTo>
                  <a:pt x="37120" y="13970"/>
                </a:lnTo>
                <a:lnTo>
                  <a:pt x="36959" y="12700"/>
                </a:lnTo>
                <a:lnTo>
                  <a:pt x="36568" y="10160"/>
                </a:lnTo>
                <a:close/>
              </a:path>
              <a:path w="120015" h="187959">
                <a:moveTo>
                  <a:pt x="45942" y="39882"/>
                </a:moveTo>
                <a:lnTo>
                  <a:pt x="46079" y="40640"/>
                </a:lnTo>
                <a:lnTo>
                  <a:pt x="46274" y="41910"/>
                </a:lnTo>
                <a:lnTo>
                  <a:pt x="46395" y="43180"/>
                </a:lnTo>
                <a:lnTo>
                  <a:pt x="46470" y="46990"/>
                </a:lnTo>
                <a:lnTo>
                  <a:pt x="51863" y="46990"/>
                </a:lnTo>
                <a:lnTo>
                  <a:pt x="51311" y="45720"/>
                </a:lnTo>
                <a:lnTo>
                  <a:pt x="50598" y="44450"/>
                </a:lnTo>
                <a:lnTo>
                  <a:pt x="49701" y="43180"/>
                </a:lnTo>
                <a:lnTo>
                  <a:pt x="47884" y="41910"/>
                </a:lnTo>
                <a:lnTo>
                  <a:pt x="46435" y="40640"/>
                </a:lnTo>
                <a:lnTo>
                  <a:pt x="45942" y="39882"/>
                </a:lnTo>
                <a:close/>
              </a:path>
              <a:path w="120015" h="187959">
                <a:moveTo>
                  <a:pt x="82682" y="45720"/>
                </a:moveTo>
                <a:lnTo>
                  <a:pt x="80831" y="45720"/>
                </a:lnTo>
                <a:lnTo>
                  <a:pt x="80601" y="46990"/>
                </a:lnTo>
                <a:lnTo>
                  <a:pt x="82487" y="46990"/>
                </a:lnTo>
                <a:lnTo>
                  <a:pt x="82682" y="45720"/>
                </a:lnTo>
                <a:close/>
              </a:path>
              <a:path w="120015" h="187959">
                <a:moveTo>
                  <a:pt x="83866" y="43180"/>
                </a:moveTo>
                <a:lnTo>
                  <a:pt x="82487" y="43180"/>
                </a:lnTo>
                <a:lnTo>
                  <a:pt x="82096" y="44450"/>
                </a:lnTo>
                <a:lnTo>
                  <a:pt x="81383" y="45720"/>
                </a:lnTo>
                <a:lnTo>
                  <a:pt x="82958" y="45720"/>
                </a:lnTo>
                <a:lnTo>
                  <a:pt x="83234" y="44450"/>
                </a:lnTo>
                <a:lnTo>
                  <a:pt x="83544" y="44450"/>
                </a:lnTo>
                <a:lnTo>
                  <a:pt x="83866" y="43180"/>
                </a:lnTo>
                <a:close/>
              </a:path>
              <a:path w="120015" h="187959">
                <a:moveTo>
                  <a:pt x="84959" y="41910"/>
                </a:moveTo>
                <a:lnTo>
                  <a:pt x="83947" y="41910"/>
                </a:lnTo>
                <a:lnTo>
                  <a:pt x="83429" y="43180"/>
                </a:lnTo>
                <a:lnTo>
                  <a:pt x="84223" y="43180"/>
                </a:lnTo>
                <a:lnTo>
                  <a:pt x="84959" y="41910"/>
                </a:lnTo>
                <a:close/>
              </a:path>
              <a:path w="120015" h="187959">
                <a:moveTo>
                  <a:pt x="92468" y="40640"/>
                </a:moveTo>
                <a:lnTo>
                  <a:pt x="85833" y="40640"/>
                </a:lnTo>
                <a:lnTo>
                  <a:pt x="85166" y="41910"/>
                </a:lnTo>
                <a:lnTo>
                  <a:pt x="92905" y="41910"/>
                </a:lnTo>
                <a:lnTo>
                  <a:pt x="92468" y="40640"/>
                </a:lnTo>
                <a:close/>
              </a:path>
              <a:path w="120015" h="187959">
                <a:moveTo>
                  <a:pt x="45849" y="39370"/>
                </a:moveTo>
                <a:lnTo>
                  <a:pt x="45607" y="39370"/>
                </a:lnTo>
                <a:lnTo>
                  <a:pt x="45942" y="39882"/>
                </a:lnTo>
                <a:lnTo>
                  <a:pt x="45849" y="39370"/>
                </a:lnTo>
                <a:close/>
              </a:path>
              <a:path w="120015" h="187959">
                <a:moveTo>
                  <a:pt x="25046" y="3810"/>
                </a:moveTo>
                <a:lnTo>
                  <a:pt x="12661" y="3809"/>
                </a:lnTo>
                <a:lnTo>
                  <a:pt x="12350" y="5079"/>
                </a:lnTo>
                <a:lnTo>
                  <a:pt x="11798" y="6349"/>
                </a:lnTo>
                <a:lnTo>
                  <a:pt x="11327" y="8889"/>
                </a:lnTo>
                <a:lnTo>
                  <a:pt x="11131" y="10159"/>
                </a:lnTo>
                <a:lnTo>
                  <a:pt x="26150" y="10160"/>
                </a:lnTo>
                <a:lnTo>
                  <a:pt x="26035" y="7620"/>
                </a:lnTo>
                <a:lnTo>
                  <a:pt x="25713" y="6350"/>
                </a:lnTo>
                <a:lnTo>
                  <a:pt x="25517" y="5080"/>
                </a:lnTo>
                <a:lnTo>
                  <a:pt x="25046" y="3810"/>
                </a:lnTo>
                <a:close/>
              </a:path>
              <a:path w="120015" h="187959">
                <a:moveTo>
                  <a:pt x="35936" y="8890"/>
                </a:moveTo>
                <a:lnTo>
                  <a:pt x="27564" y="8890"/>
                </a:lnTo>
                <a:lnTo>
                  <a:pt x="26150" y="10160"/>
                </a:lnTo>
                <a:lnTo>
                  <a:pt x="36292" y="10160"/>
                </a:lnTo>
                <a:lnTo>
                  <a:pt x="35936" y="8890"/>
                </a:lnTo>
                <a:close/>
              </a:path>
              <a:path w="120015" h="187959">
                <a:moveTo>
                  <a:pt x="34441" y="7620"/>
                </a:moveTo>
                <a:lnTo>
                  <a:pt x="30083" y="7620"/>
                </a:lnTo>
                <a:lnTo>
                  <a:pt x="28898" y="8890"/>
                </a:lnTo>
                <a:lnTo>
                  <a:pt x="34993" y="8890"/>
                </a:lnTo>
                <a:lnTo>
                  <a:pt x="34441" y="7620"/>
                </a:lnTo>
                <a:close/>
              </a:path>
              <a:path w="120015" h="187959">
                <a:moveTo>
                  <a:pt x="23401" y="1270"/>
                </a:moveTo>
                <a:lnTo>
                  <a:pt x="14512" y="1269"/>
                </a:lnTo>
                <a:lnTo>
                  <a:pt x="13730" y="2539"/>
                </a:lnTo>
                <a:lnTo>
                  <a:pt x="13017" y="3809"/>
                </a:lnTo>
                <a:lnTo>
                  <a:pt x="24689" y="3810"/>
                </a:lnTo>
                <a:lnTo>
                  <a:pt x="24344" y="2540"/>
                </a:lnTo>
                <a:lnTo>
                  <a:pt x="23666" y="2540"/>
                </a:lnTo>
                <a:lnTo>
                  <a:pt x="23401" y="1270"/>
                </a:lnTo>
                <a:close/>
              </a:path>
              <a:path w="120015" h="187959">
                <a:moveTo>
                  <a:pt x="21941" y="0"/>
                </a:moveTo>
                <a:lnTo>
                  <a:pt x="15766" y="0"/>
                </a:lnTo>
                <a:lnTo>
                  <a:pt x="15340" y="1269"/>
                </a:lnTo>
                <a:lnTo>
                  <a:pt x="22688" y="1270"/>
                </a:lnTo>
                <a:lnTo>
                  <a:pt x="2194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80669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40" h="42545">
                <a:moveTo>
                  <a:pt x="21699" y="12219"/>
                </a:moveTo>
                <a:lnTo>
                  <a:pt x="12695" y="27016"/>
                </a:lnTo>
                <a:lnTo>
                  <a:pt x="12304" y="27176"/>
                </a:lnTo>
                <a:lnTo>
                  <a:pt x="0" y="41939"/>
                </a:lnTo>
                <a:lnTo>
                  <a:pt x="471" y="41698"/>
                </a:lnTo>
                <a:lnTo>
                  <a:pt x="1931" y="41034"/>
                </a:lnTo>
                <a:lnTo>
                  <a:pt x="19583" y="37518"/>
                </a:lnTo>
                <a:lnTo>
                  <a:pt x="30365" y="37518"/>
                </a:lnTo>
                <a:lnTo>
                  <a:pt x="31060" y="37243"/>
                </a:lnTo>
                <a:lnTo>
                  <a:pt x="33921" y="33326"/>
                </a:lnTo>
                <a:lnTo>
                  <a:pt x="12385" y="33326"/>
                </a:lnTo>
                <a:lnTo>
                  <a:pt x="12971" y="32857"/>
                </a:lnTo>
                <a:lnTo>
                  <a:pt x="21343" y="24634"/>
                </a:lnTo>
                <a:lnTo>
                  <a:pt x="22136" y="23729"/>
                </a:lnTo>
                <a:lnTo>
                  <a:pt x="29013" y="13468"/>
                </a:lnTo>
                <a:lnTo>
                  <a:pt x="25402" y="13468"/>
                </a:lnTo>
                <a:lnTo>
                  <a:pt x="25126" y="13433"/>
                </a:lnTo>
                <a:lnTo>
                  <a:pt x="24770" y="13273"/>
                </a:lnTo>
                <a:lnTo>
                  <a:pt x="23942" y="12655"/>
                </a:lnTo>
                <a:lnTo>
                  <a:pt x="23436" y="12494"/>
                </a:lnTo>
                <a:lnTo>
                  <a:pt x="22136" y="12254"/>
                </a:lnTo>
                <a:lnTo>
                  <a:pt x="21699" y="12219"/>
                </a:lnTo>
                <a:close/>
              </a:path>
              <a:path w="53340" h="42545">
                <a:moveTo>
                  <a:pt x="30365" y="37518"/>
                </a:moveTo>
                <a:lnTo>
                  <a:pt x="20917" y="37518"/>
                </a:lnTo>
                <a:lnTo>
                  <a:pt x="22251" y="37552"/>
                </a:lnTo>
                <a:lnTo>
                  <a:pt x="23666" y="37633"/>
                </a:lnTo>
                <a:lnTo>
                  <a:pt x="25080" y="37747"/>
                </a:lnTo>
                <a:lnTo>
                  <a:pt x="26541" y="37942"/>
                </a:lnTo>
                <a:lnTo>
                  <a:pt x="28036" y="37942"/>
                </a:lnTo>
                <a:lnTo>
                  <a:pt x="28703" y="37907"/>
                </a:lnTo>
                <a:lnTo>
                  <a:pt x="29996" y="37633"/>
                </a:lnTo>
                <a:lnTo>
                  <a:pt x="30365" y="37518"/>
                </a:lnTo>
                <a:close/>
              </a:path>
              <a:path w="53340" h="42545">
                <a:moveTo>
                  <a:pt x="50759" y="0"/>
                </a:moveTo>
                <a:lnTo>
                  <a:pt x="49600" y="1809"/>
                </a:lnTo>
                <a:lnTo>
                  <a:pt x="47504" y="4661"/>
                </a:lnTo>
                <a:lnTo>
                  <a:pt x="46168" y="6310"/>
                </a:lnTo>
                <a:lnTo>
                  <a:pt x="45260" y="7329"/>
                </a:lnTo>
                <a:lnTo>
                  <a:pt x="44469" y="8268"/>
                </a:lnTo>
                <a:lnTo>
                  <a:pt x="12385" y="33326"/>
                </a:lnTo>
                <a:lnTo>
                  <a:pt x="33921" y="33326"/>
                </a:lnTo>
                <a:lnTo>
                  <a:pt x="33804" y="30509"/>
                </a:lnTo>
                <a:lnTo>
                  <a:pt x="33693" y="29914"/>
                </a:lnTo>
                <a:lnTo>
                  <a:pt x="33452" y="29020"/>
                </a:lnTo>
                <a:lnTo>
                  <a:pt x="39359" y="29020"/>
                </a:lnTo>
                <a:lnTo>
                  <a:pt x="47804" y="23065"/>
                </a:lnTo>
                <a:lnTo>
                  <a:pt x="47930" y="22595"/>
                </a:lnTo>
                <a:lnTo>
                  <a:pt x="46221" y="15037"/>
                </a:lnTo>
                <a:lnTo>
                  <a:pt x="46276" y="14808"/>
                </a:lnTo>
                <a:lnTo>
                  <a:pt x="53029" y="5016"/>
                </a:lnTo>
                <a:lnTo>
                  <a:pt x="52921" y="2347"/>
                </a:lnTo>
                <a:lnTo>
                  <a:pt x="52679" y="1809"/>
                </a:lnTo>
                <a:lnTo>
                  <a:pt x="52369" y="1339"/>
                </a:lnTo>
                <a:lnTo>
                  <a:pt x="51932" y="824"/>
                </a:lnTo>
                <a:lnTo>
                  <a:pt x="51391" y="400"/>
                </a:lnTo>
                <a:lnTo>
                  <a:pt x="50759" y="0"/>
                </a:lnTo>
                <a:close/>
              </a:path>
              <a:path w="53340" h="42545">
                <a:moveTo>
                  <a:pt x="39359" y="29020"/>
                </a:moveTo>
                <a:lnTo>
                  <a:pt x="33452" y="29020"/>
                </a:lnTo>
                <a:lnTo>
                  <a:pt x="34912" y="29215"/>
                </a:lnTo>
                <a:lnTo>
                  <a:pt x="35545" y="29215"/>
                </a:lnTo>
                <a:lnTo>
                  <a:pt x="36246" y="29249"/>
                </a:lnTo>
                <a:lnTo>
                  <a:pt x="37040" y="29249"/>
                </a:lnTo>
                <a:lnTo>
                  <a:pt x="39359" y="29020"/>
                </a:lnTo>
                <a:close/>
              </a:path>
              <a:path w="53340" h="42545">
                <a:moveTo>
                  <a:pt x="37071" y="8612"/>
                </a:moveTo>
                <a:lnTo>
                  <a:pt x="31141" y="8612"/>
                </a:lnTo>
                <a:lnTo>
                  <a:pt x="31417" y="9162"/>
                </a:lnTo>
                <a:lnTo>
                  <a:pt x="31693" y="9872"/>
                </a:lnTo>
                <a:lnTo>
                  <a:pt x="32108" y="11280"/>
                </a:lnTo>
                <a:lnTo>
                  <a:pt x="32350" y="12334"/>
                </a:lnTo>
                <a:lnTo>
                  <a:pt x="32470" y="13193"/>
                </a:lnTo>
                <a:lnTo>
                  <a:pt x="32590" y="16365"/>
                </a:lnTo>
                <a:lnTo>
                  <a:pt x="37071" y="8612"/>
                </a:lnTo>
                <a:close/>
              </a:path>
              <a:path w="53340" h="42545">
                <a:moveTo>
                  <a:pt x="34360" y="2393"/>
                </a:moveTo>
                <a:lnTo>
                  <a:pt x="26194" y="12609"/>
                </a:lnTo>
                <a:lnTo>
                  <a:pt x="26069" y="13078"/>
                </a:lnTo>
                <a:lnTo>
                  <a:pt x="25793" y="13399"/>
                </a:lnTo>
                <a:lnTo>
                  <a:pt x="25632" y="13468"/>
                </a:lnTo>
                <a:lnTo>
                  <a:pt x="29013" y="13468"/>
                </a:lnTo>
                <a:lnTo>
                  <a:pt x="30071" y="11280"/>
                </a:lnTo>
                <a:lnTo>
                  <a:pt x="31141" y="8612"/>
                </a:lnTo>
                <a:lnTo>
                  <a:pt x="37071" y="8612"/>
                </a:lnTo>
                <a:lnTo>
                  <a:pt x="38063" y="6894"/>
                </a:lnTo>
                <a:lnTo>
                  <a:pt x="38454" y="6310"/>
                </a:lnTo>
                <a:lnTo>
                  <a:pt x="38567" y="5920"/>
                </a:lnTo>
                <a:lnTo>
                  <a:pt x="35154" y="2508"/>
                </a:lnTo>
                <a:lnTo>
                  <a:pt x="34360" y="239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0163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9832" y="0"/>
                </a:moveTo>
                <a:lnTo>
                  <a:pt x="0" y="10376"/>
                </a:lnTo>
                <a:lnTo>
                  <a:pt x="517" y="10501"/>
                </a:lnTo>
                <a:lnTo>
                  <a:pt x="1770" y="10731"/>
                </a:lnTo>
                <a:lnTo>
                  <a:pt x="2598" y="10811"/>
                </a:lnTo>
                <a:lnTo>
                  <a:pt x="4013" y="10811"/>
                </a:lnTo>
                <a:lnTo>
                  <a:pt x="5002" y="10650"/>
                </a:lnTo>
                <a:lnTo>
                  <a:pt x="9832" y="4546"/>
                </a:lnTo>
                <a:lnTo>
                  <a:pt x="983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12281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3477" y="0"/>
                </a:moveTo>
                <a:lnTo>
                  <a:pt x="6520" y="3012"/>
                </a:lnTo>
                <a:lnTo>
                  <a:pt x="2633" y="4615"/>
                </a:lnTo>
                <a:lnTo>
                  <a:pt x="0" y="5749"/>
                </a:lnTo>
                <a:lnTo>
                  <a:pt x="4749" y="8807"/>
                </a:lnTo>
                <a:lnTo>
                  <a:pt x="5347" y="8772"/>
                </a:lnTo>
                <a:lnTo>
                  <a:pt x="10648" y="5634"/>
                </a:lnTo>
                <a:lnTo>
                  <a:pt x="11085" y="5210"/>
                </a:lnTo>
                <a:lnTo>
                  <a:pt x="11867" y="4260"/>
                </a:lnTo>
                <a:lnTo>
                  <a:pt x="12580" y="3447"/>
                </a:lnTo>
                <a:lnTo>
                  <a:pt x="13880" y="1523"/>
                </a:lnTo>
                <a:lnTo>
                  <a:pt x="1347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91559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713" y="0"/>
                </a:moveTo>
                <a:lnTo>
                  <a:pt x="0" y="5634"/>
                </a:lnTo>
                <a:lnTo>
                  <a:pt x="114" y="6298"/>
                </a:lnTo>
                <a:lnTo>
                  <a:pt x="275" y="6963"/>
                </a:lnTo>
                <a:lnTo>
                  <a:pt x="712" y="8337"/>
                </a:lnTo>
                <a:lnTo>
                  <a:pt x="862" y="8612"/>
                </a:lnTo>
                <a:lnTo>
                  <a:pt x="1655" y="7707"/>
                </a:lnTo>
                <a:lnTo>
                  <a:pt x="2518" y="6848"/>
                </a:lnTo>
                <a:lnTo>
                  <a:pt x="3380" y="6069"/>
                </a:lnTo>
                <a:lnTo>
                  <a:pt x="5462" y="4386"/>
                </a:lnTo>
                <a:lnTo>
                  <a:pt x="5979" y="4031"/>
                </a:lnTo>
                <a:lnTo>
                  <a:pt x="5991" y="2702"/>
                </a:lnTo>
                <a:lnTo>
                  <a:pt x="3219" y="80"/>
                </a:lnTo>
                <a:lnTo>
                  <a:pt x="271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97002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3319" y="34"/>
                </a:moveTo>
                <a:lnTo>
                  <a:pt x="0" y="3012"/>
                </a:lnTo>
                <a:lnTo>
                  <a:pt x="99" y="3515"/>
                </a:lnTo>
                <a:lnTo>
                  <a:pt x="812" y="3870"/>
                </a:lnTo>
                <a:lnTo>
                  <a:pt x="1514" y="4100"/>
                </a:lnTo>
                <a:lnTo>
                  <a:pt x="1905" y="4180"/>
                </a:lnTo>
                <a:lnTo>
                  <a:pt x="2307" y="4180"/>
                </a:lnTo>
                <a:lnTo>
                  <a:pt x="2652" y="4100"/>
                </a:lnTo>
                <a:lnTo>
                  <a:pt x="3561" y="3012"/>
                </a:lnTo>
                <a:lnTo>
                  <a:pt x="3480" y="584"/>
                </a:lnTo>
                <a:lnTo>
                  <a:pt x="3319" y="34"/>
                </a:lnTo>
                <a:close/>
              </a:path>
              <a:path w="3809" h="4445">
                <a:moveTo>
                  <a:pt x="2457" y="0"/>
                </a:moveTo>
                <a:lnTo>
                  <a:pt x="2100" y="34"/>
                </a:lnTo>
                <a:lnTo>
                  <a:pt x="2618" y="34"/>
                </a:lnTo>
                <a:lnTo>
                  <a:pt x="24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2238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7670" y="0"/>
                </a:moveTo>
                <a:lnTo>
                  <a:pt x="0" y="8887"/>
                </a:lnTo>
                <a:lnTo>
                  <a:pt x="781" y="8257"/>
                </a:lnTo>
                <a:lnTo>
                  <a:pt x="2046" y="7512"/>
                </a:lnTo>
                <a:lnTo>
                  <a:pt x="3346" y="6928"/>
                </a:lnTo>
                <a:lnTo>
                  <a:pt x="5071" y="6264"/>
                </a:lnTo>
                <a:lnTo>
                  <a:pt x="6094" y="5909"/>
                </a:lnTo>
                <a:lnTo>
                  <a:pt x="8532" y="5165"/>
                </a:lnTo>
                <a:lnTo>
                  <a:pt x="8417" y="1878"/>
                </a:lnTo>
                <a:lnTo>
                  <a:pt x="8208" y="1019"/>
                </a:lnTo>
                <a:lnTo>
                  <a:pt x="8061" y="664"/>
                </a:lnTo>
                <a:lnTo>
                  <a:pt x="767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2434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8256" y="0"/>
                </a:moveTo>
                <a:lnTo>
                  <a:pt x="0" y="13617"/>
                </a:lnTo>
                <a:lnTo>
                  <a:pt x="1770" y="11933"/>
                </a:lnTo>
                <a:lnTo>
                  <a:pt x="5151" y="8887"/>
                </a:lnTo>
                <a:lnTo>
                  <a:pt x="6646" y="7593"/>
                </a:lnTo>
                <a:lnTo>
                  <a:pt x="7946" y="6539"/>
                </a:lnTo>
                <a:lnTo>
                  <a:pt x="8923" y="5714"/>
                </a:lnTo>
                <a:lnTo>
                  <a:pt x="9832" y="5004"/>
                </a:lnTo>
                <a:lnTo>
                  <a:pt x="9832" y="4306"/>
                </a:lnTo>
                <a:lnTo>
                  <a:pt x="9508" y="2622"/>
                </a:lnTo>
                <a:lnTo>
                  <a:pt x="8383" y="3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93640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18790" y="12953"/>
                </a:moveTo>
                <a:lnTo>
                  <a:pt x="15536" y="14096"/>
                </a:lnTo>
                <a:lnTo>
                  <a:pt x="14984" y="14477"/>
                </a:lnTo>
                <a:lnTo>
                  <a:pt x="14271" y="15239"/>
                </a:lnTo>
                <a:lnTo>
                  <a:pt x="13765" y="15747"/>
                </a:lnTo>
                <a:lnTo>
                  <a:pt x="13132" y="16509"/>
                </a:lnTo>
                <a:lnTo>
                  <a:pt x="0" y="35686"/>
                </a:lnTo>
                <a:lnTo>
                  <a:pt x="1138" y="34543"/>
                </a:lnTo>
                <a:lnTo>
                  <a:pt x="2693" y="32511"/>
                </a:lnTo>
                <a:lnTo>
                  <a:pt x="4956" y="29463"/>
                </a:lnTo>
                <a:lnTo>
                  <a:pt x="9521" y="25780"/>
                </a:lnTo>
                <a:lnTo>
                  <a:pt x="11488" y="24129"/>
                </a:lnTo>
                <a:lnTo>
                  <a:pt x="13765" y="22478"/>
                </a:lnTo>
                <a:lnTo>
                  <a:pt x="16283" y="20573"/>
                </a:lnTo>
                <a:lnTo>
                  <a:pt x="22056" y="16636"/>
                </a:lnTo>
                <a:lnTo>
                  <a:pt x="25287" y="14477"/>
                </a:lnTo>
                <a:lnTo>
                  <a:pt x="26932" y="13461"/>
                </a:lnTo>
                <a:lnTo>
                  <a:pt x="27587" y="13080"/>
                </a:lnTo>
                <a:lnTo>
                  <a:pt x="18870" y="13080"/>
                </a:lnTo>
                <a:lnTo>
                  <a:pt x="18790" y="12953"/>
                </a:lnTo>
                <a:close/>
              </a:path>
              <a:path w="67945" h="36195">
                <a:moveTo>
                  <a:pt x="38259" y="27431"/>
                </a:moveTo>
                <a:lnTo>
                  <a:pt x="14742" y="27431"/>
                </a:lnTo>
                <a:lnTo>
                  <a:pt x="17375" y="27558"/>
                </a:lnTo>
                <a:lnTo>
                  <a:pt x="18364" y="27558"/>
                </a:lnTo>
                <a:lnTo>
                  <a:pt x="20411" y="27812"/>
                </a:lnTo>
                <a:lnTo>
                  <a:pt x="23827" y="28447"/>
                </a:lnTo>
                <a:lnTo>
                  <a:pt x="25046" y="28574"/>
                </a:lnTo>
                <a:lnTo>
                  <a:pt x="27564" y="29209"/>
                </a:lnTo>
                <a:lnTo>
                  <a:pt x="30750" y="30098"/>
                </a:lnTo>
                <a:lnTo>
                  <a:pt x="31888" y="30479"/>
                </a:lnTo>
                <a:lnTo>
                  <a:pt x="32670" y="30606"/>
                </a:lnTo>
                <a:lnTo>
                  <a:pt x="33935" y="30733"/>
                </a:lnTo>
                <a:lnTo>
                  <a:pt x="34797" y="30733"/>
                </a:lnTo>
                <a:lnTo>
                  <a:pt x="35625" y="30606"/>
                </a:lnTo>
                <a:lnTo>
                  <a:pt x="38121" y="28193"/>
                </a:lnTo>
                <a:lnTo>
                  <a:pt x="38259" y="27431"/>
                </a:lnTo>
                <a:close/>
              </a:path>
              <a:path w="67945" h="36195">
                <a:moveTo>
                  <a:pt x="23390" y="23875"/>
                </a:moveTo>
                <a:lnTo>
                  <a:pt x="19503" y="23875"/>
                </a:lnTo>
                <a:lnTo>
                  <a:pt x="17456" y="24129"/>
                </a:lnTo>
                <a:lnTo>
                  <a:pt x="15375" y="24510"/>
                </a:lnTo>
                <a:lnTo>
                  <a:pt x="13293" y="25145"/>
                </a:lnTo>
                <a:lnTo>
                  <a:pt x="12235" y="25399"/>
                </a:lnTo>
                <a:lnTo>
                  <a:pt x="9165" y="26923"/>
                </a:lnTo>
                <a:lnTo>
                  <a:pt x="8176" y="27558"/>
                </a:lnTo>
                <a:lnTo>
                  <a:pt x="7198" y="28320"/>
                </a:lnTo>
                <a:lnTo>
                  <a:pt x="7589" y="28193"/>
                </a:lnTo>
                <a:lnTo>
                  <a:pt x="8728" y="27939"/>
                </a:lnTo>
                <a:lnTo>
                  <a:pt x="9556" y="27812"/>
                </a:lnTo>
                <a:lnTo>
                  <a:pt x="11798" y="27558"/>
                </a:lnTo>
                <a:lnTo>
                  <a:pt x="13178" y="27431"/>
                </a:lnTo>
                <a:lnTo>
                  <a:pt x="38259" y="27431"/>
                </a:lnTo>
                <a:lnTo>
                  <a:pt x="38293" y="26796"/>
                </a:lnTo>
                <a:lnTo>
                  <a:pt x="38130" y="25526"/>
                </a:lnTo>
                <a:lnTo>
                  <a:pt x="31888" y="25526"/>
                </a:lnTo>
                <a:lnTo>
                  <a:pt x="29450" y="24891"/>
                </a:lnTo>
                <a:lnTo>
                  <a:pt x="28231" y="24637"/>
                </a:lnTo>
                <a:lnTo>
                  <a:pt x="26782" y="24383"/>
                </a:lnTo>
                <a:lnTo>
                  <a:pt x="23390" y="23875"/>
                </a:lnTo>
                <a:close/>
              </a:path>
              <a:path w="67945" h="36195">
                <a:moveTo>
                  <a:pt x="67246" y="7112"/>
                </a:moveTo>
                <a:lnTo>
                  <a:pt x="57797" y="7112"/>
                </a:lnTo>
                <a:lnTo>
                  <a:pt x="60120" y="7239"/>
                </a:lnTo>
                <a:lnTo>
                  <a:pt x="61258" y="7493"/>
                </a:lnTo>
                <a:lnTo>
                  <a:pt x="62431" y="7620"/>
                </a:lnTo>
                <a:lnTo>
                  <a:pt x="63616" y="8001"/>
                </a:lnTo>
                <a:lnTo>
                  <a:pt x="64754" y="8255"/>
                </a:lnTo>
                <a:lnTo>
                  <a:pt x="64593" y="8255"/>
                </a:lnTo>
                <a:lnTo>
                  <a:pt x="64087" y="8382"/>
                </a:lnTo>
                <a:lnTo>
                  <a:pt x="60626" y="8890"/>
                </a:lnTo>
                <a:lnTo>
                  <a:pt x="22378" y="19557"/>
                </a:lnTo>
                <a:lnTo>
                  <a:pt x="24218" y="19557"/>
                </a:lnTo>
                <a:lnTo>
                  <a:pt x="25483" y="19938"/>
                </a:lnTo>
                <a:lnTo>
                  <a:pt x="31888" y="25526"/>
                </a:lnTo>
                <a:lnTo>
                  <a:pt x="38130" y="25526"/>
                </a:lnTo>
                <a:lnTo>
                  <a:pt x="37902" y="24383"/>
                </a:lnTo>
                <a:lnTo>
                  <a:pt x="37626" y="23367"/>
                </a:lnTo>
                <a:lnTo>
                  <a:pt x="37329" y="22732"/>
                </a:lnTo>
                <a:lnTo>
                  <a:pt x="37040" y="21843"/>
                </a:lnTo>
                <a:lnTo>
                  <a:pt x="37074" y="20573"/>
                </a:lnTo>
                <a:lnTo>
                  <a:pt x="37316" y="20446"/>
                </a:lnTo>
                <a:lnTo>
                  <a:pt x="37672" y="20319"/>
                </a:lnTo>
                <a:lnTo>
                  <a:pt x="55438" y="20320"/>
                </a:lnTo>
                <a:lnTo>
                  <a:pt x="55746" y="19304"/>
                </a:lnTo>
                <a:lnTo>
                  <a:pt x="56026" y="18161"/>
                </a:lnTo>
                <a:lnTo>
                  <a:pt x="56204" y="16891"/>
                </a:lnTo>
                <a:lnTo>
                  <a:pt x="56382" y="15240"/>
                </a:lnTo>
                <a:lnTo>
                  <a:pt x="57130" y="15113"/>
                </a:lnTo>
                <a:lnTo>
                  <a:pt x="67395" y="9144"/>
                </a:lnTo>
                <a:lnTo>
                  <a:pt x="67272" y="7239"/>
                </a:lnTo>
                <a:close/>
              </a:path>
              <a:path w="67945" h="36195">
                <a:moveTo>
                  <a:pt x="55438" y="20320"/>
                </a:moveTo>
                <a:lnTo>
                  <a:pt x="37902" y="20319"/>
                </a:lnTo>
                <a:lnTo>
                  <a:pt x="38454" y="20446"/>
                </a:lnTo>
                <a:lnTo>
                  <a:pt x="38811" y="20573"/>
                </a:lnTo>
                <a:lnTo>
                  <a:pt x="39627" y="20954"/>
                </a:lnTo>
                <a:lnTo>
                  <a:pt x="41249" y="21843"/>
                </a:lnTo>
                <a:lnTo>
                  <a:pt x="42537" y="22732"/>
                </a:lnTo>
                <a:lnTo>
                  <a:pt x="43963" y="23494"/>
                </a:lnTo>
                <a:lnTo>
                  <a:pt x="50368" y="25146"/>
                </a:lnTo>
                <a:lnTo>
                  <a:pt x="51035" y="25019"/>
                </a:lnTo>
                <a:lnTo>
                  <a:pt x="55303" y="20701"/>
                </a:lnTo>
                <a:lnTo>
                  <a:pt x="55438" y="20320"/>
                </a:lnTo>
                <a:close/>
              </a:path>
              <a:path w="67945" h="36195">
                <a:moveTo>
                  <a:pt x="27288" y="3428"/>
                </a:moveTo>
                <a:lnTo>
                  <a:pt x="25954" y="3428"/>
                </a:lnTo>
                <a:lnTo>
                  <a:pt x="25092" y="3809"/>
                </a:lnTo>
                <a:lnTo>
                  <a:pt x="24735" y="3936"/>
                </a:lnTo>
                <a:lnTo>
                  <a:pt x="18870" y="13080"/>
                </a:lnTo>
                <a:lnTo>
                  <a:pt x="27587" y="13080"/>
                </a:lnTo>
                <a:lnTo>
                  <a:pt x="30428" y="11429"/>
                </a:lnTo>
                <a:lnTo>
                  <a:pt x="32245" y="10540"/>
                </a:lnTo>
                <a:lnTo>
                  <a:pt x="34084" y="9524"/>
                </a:lnTo>
                <a:lnTo>
                  <a:pt x="37822" y="7619"/>
                </a:lnTo>
                <a:lnTo>
                  <a:pt x="38379" y="7365"/>
                </a:lnTo>
                <a:lnTo>
                  <a:pt x="32279" y="7365"/>
                </a:lnTo>
                <a:lnTo>
                  <a:pt x="32084" y="7238"/>
                </a:lnTo>
                <a:lnTo>
                  <a:pt x="31141" y="5968"/>
                </a:lnTo>
                <a:lnTo>
                  <a:pt x="30589" y="5587"/>
                </a:lnTo>
                <a:lnTo>
                  <a:pt x="29887" y="4952"/>
                </a:lnTo>
                <a:lnTo>
                  <a:pt x="29013" y="4444"/>
                </a:lnTo>
                <a:lnTo>
                  <a:pt x="27794" y="3682"/>
                </a:lnTo>
                <a:lnTo>
                  <a:pt x="27288" y="3428"/>
                </a:lnTo>
                <a:close/>
              </a:path>
              <a:path w="67945" h="36195">
                <a:moveTo>
                  <a:pt x="46536" y="4953"/>
                </a:moveTo>
                <a:lnTo>
                  <a:pt x="43721" y="4953"/>
                </a:lnTo>
                <a:lnTo>
                  <a:pt x="43491" y="5080"/>
                </a:lnTo>
                <a:lnTo>
                  <a:pt x="42065" y="5714"/>
                </a:lnTo>
                <a:lnTo>
                  <a:pt x="39236" y="11937"/>
                </a:lnTo>
                <a:lnTo>
                  <a:pt x="39834" y="11556"/>
                </a:lnTo>
                <a:lnTo>
                  <a:pt x="41479" y="10794"/>
                </a:lnTo>
                <a:lnTo>
                  <a:pt x="42663" y="10286"/>
                </a:lnTo>
                <a:lnTo>
                  <a:pt x="44032" y="9651"/>
                </a:lnTo>
                <a:lnTo>
                  <a:pt x="45607" y="9144"/>
                </a:lnTo>
                <a:lnTo>
                  <a:pt x="47344" y="8636"/>
                </a:lnTo>
                <a:lnTo>
                  <a:pt x="50207" y="7874"/>
                </a:lnTo>
                <a:lnTo>
                  <a:pt x="52288" y="7493"/>
                </a:lnTo>
                <a:lnTo>
                  <a:pt x="55554" y="7112"/>
                </a:lnTo>
                <a:lnTo>
                  <a:pt x="67246" y="7112"/>
                </a:lnTo>
                <a:lnTo>
                  <a:pt x="66998" y="6223"/>
                </a:lnTo>
                <a:lnTo>
                  <a:pt x="47298" y="6223"/>
                </a:lnTo>
                <a:lnTo>
                  <a:pt x="47022" y="6096"/>
                </a:lnTo>
                <a:lnTo>
                  <a:pt x="46826" y="5969"/>
                </a:lnTo>
                <a:lnTo>
                  <a:pt x="46596" y="5334"/>
                </a:lnTo>
                <a:lnTo>
                  <a:pt x="46536" y="4953"/>
                </a:lnTo>
                <a:close/>
              </a:path>
              <a:path w="67945" h="36195">
                <a:moveTo>
                  <a:pt x="43054" y="0"/>
                </a:moveTo>
                <a:lnTo>
                  <a:pt x="38454" y="1523"/>
                </a:lnTo>
                <a:lnTo>
                  <a:pt x="37707" y="2031"/>
                </a:lnTo>
                <a:lnTo>
                  <a:pt x="36925" y="2793"/>
                </a:lnTo>
                <a:lnTo>
                  <a:pt x="36097" y="3555"/>
                </a:lnTo>
                <a:lnTo>
                  <a:pt x="35188" y="4571"/>
                </a:lnTo>
                <a:lnTo>
                  <a:pt x="34832" y="5079"/>
                </a:lnTo>
                <a:lnTo>
                  <a:pt x="33935" y="6222"/>
                </a:lnTo>
                <a:lnTo>
                  <a:pt x="33142" y="6984"/>
                </a:lnTo>
                <a:lnTo>
                  <a:pt x="32394" y="7365"/>
                </a:lnTo>
                <a:lnTo>
                  <a:pt x="38379" y="7365"/>
                </a:lnTo>
                <a:lnTo>
                  <a:pt x="41720" y="5841"/>
                </a:lnTo>
                <a:lnTo>
                  <a:pt x="43721" y="4953"/>
                </a:lnTo>
                <a:lnTo>
                  <a:pt x="46536" y="4953"/>
                </a:lnTo>
                <a:lnTo>
                  <a:pt x="46021" y="3302"/>
                </a:lnTo>
                <a:lnTo>
                  <a:pt x="45883" y="2921"/>
                </a:lnTo>
                <a:lnTo>
                  <a:pt x="45527" y="2286"/>
                </a:lnTo>
                <a:lnTo>
                  <a:pt x="45297" y="1778"/>
                </a:lnTo>
                <a:lnTo>
                  <a:pt x="45055" y="1524"/>
                </a:lnTo>
                <a:lnTo>
                  <a:pt x="44825" y="1143"/>
                </a:lnTo>
                <a:lnTo>
                  <a:pt x="44193" y="635"/>
                </a:lnTo>
                <a:lnTo>
                  <a:pt x="43836" y="381"/>
                </a:lnTo>
                <a:lnTo>
                  <a:pt x="43445" y="254"/>
                </a:lnTo>
                <a:lnTo>
                  <a:pt x="43054" y="0"/>
                </a:lnTo>
                <a:close/>
              </a:path>
              <a:path w="67945" h="36195">
                <a:moveTo>
                  <a:pt x="60396" y="762"/>
                </a:moveTo>
                <a:lnTo>
                  <a:pt x="58579" y="762"/>
                </a:lnTo>
                <a:lnTo>
                  <a:pt x="57164" y="1143"/>
                </a:lnTo>
                <a:lnTo>
                  <a:pt x="56417" y="1270"/>
                </a:lnTo>
                <a:lnTo>
                  <a:pt x="55635" y="1524"/>
                </a:lnTo>
                <a:lnTo>
                  <a:pt x="53979" y="2286"/>
                </a:lnTo>
                <a:lnTo>
                  <a:pt x="53082" y="2667"/>
                </a:lnTo>
                <a:lnTo>
                  <a:pt x="52173" y="3302"/>
                </a:lnTo>
                <a:lnTo>
                  <a:pt x="51230" y="3810"/>
                </a:lnTo>
                <a:lnTo>
                  <a:pt x="50253" y="4445"/>
                </a:lnTo>
                <a:lnTo>
                  <a:pt x="49230" y="5334"/>
                </a:lnTo>
                <a:lnTo>
                  <a:pt x="48160" y="6096"/>
                </a:lnTo>
                <a:lnTo>
                  <a:pt x="47930" y="6223"/>
                </a:lnTo>
                <a:lnTo>
                  <a:pt x="66998" y="6223"/>
                </a:lnTo>
                <a:lnTo>
                  <a:pt x="61960" y="1016"/>
                </a:lnTo>
                <a:lnTo>
                  <a:pt x="60396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81450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6336" y="0"/>
                </a:moveTo>
                <a:lnTo>
                  <a:pt x="3541" y="1328"/>
                </a:lnTo>
                <a:lnTo>
                  <a:pt x="2437" y="1992"/>
                </a:lnTo>
                <a:lnTo>
                  <a:pt x="2012" y="2347"/>
                </a:lnTo>
                <a:lnTo>
                  <a:pt x="1494" y="2737"/>
                </a:lnTo>
                <a:lnTo>
                  <a:pt x="1023" y="3172"/>
                </a:lnTo>
                <a:lnTo>
                  <a:pt x="597" y="3641"/>
                </a:lnTo>
                <a:lnTo>
                  <a:pt x="232" y="4191"/>
                </a:lnTo>
                <a:lnTo>
                  <a:pt x="0" y="4615"/>
                </a:lnTo>
                <a:lnTo>
                  <a:pt x="0" y="5634"/>
                </a:lnTo>
                <a:lnTo>
                  <a:pt x="2679" y="7512"/>
                </a:lnTo>
                <a:lnTo>
                  <a:pt x="2989" y="7478"/>
                </a:lnTo>
                <a:lnTo>
                  <a:pt x="8022" y="3641"/>
                </a:lnTo>
                <a:lnTo>
                  <a:pt x="7956" y="1992"/>
                </a:lnTo>
                <a:lnTo>
                  <a:pt x="7625" y="939"/>
                </a:lnTo>
                <a:lnTo>
                  <a:pt x="7440" y="469"/>
                </a:lnTo>
                <a:lnTo>
                  <a:pt x="7164" y="274"/>
                </a:lnTo>
                <a:lnTo>
                  <a:pt x="7003" y="194"/>
                </a:lnTo>
                <a:lnTo>
                  <a:pt x="6566" y="34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80784" y="47069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242" y="0"/>
                </a:moveTo>
                <a:lnTo>
                  <a:pt x="195" y="1339"/>
                </a:lnTo>
                <a:lnTo>
                  <a:pt x="80" y="1649"/>
                </a:lnTo>
                <a:lnTo>
                  <a:pt x="0" y="3493"/>
                </a:lnTo>
                <a:lnTo>
                  <a:pt x="321" y="3218"/>
                </a:lnTo>
                <a:lnTo>
                  <a:pt x="1218" y="2553"/>
                </a:lnTo>
                <a:lnTo>
                  <a:pt x="1885" y="2153"/>
                </a:lnTo>
                <a:lnTo>
                  <a:pt x="2679" y="1729"/>
                </a:lnTo>
                <a:lnTo>
                  <a:pt x="3779" y="1339"/>
                </a:lnTo>
                <a:lnTo>
                  <a:pt x="4760" y="1065"/>
                </a:lnTo>
                <a:lnTo>
                  <a:pt x="4565" y="904"/>
                </a:lnTo>
                <a:lnTo>
                  <a:pt x="3576" y="400"/>
                </a:lnTo>
                <a:lnTo>
                  <a:pt x="3150" y="240"/>
                </a:lnTo>
                <a:lnTo>
                  <a:pt x="224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91053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5" h="28575">
                <a:moveTo>
                  <a:pt x="67119" y="20752"/>
                </a:moveTo>
                <a:lnTo>
                  <a:pt x="32314" y="20752"/>
                </a:lnTo>
                <a:lnTo>
                  <a:pt x="33167" y="22275"/>
                </a:lnTo>
                <a:lnTo>
                  <a:pt x="33671" y="23053"/>
                </a:lnTo>
                <a:lnTo>
                  <a:pt x="42962" y="28184"/>
                </a:lnTo>
                <a:lnTo>
                  <a:pt x="44066" y="28104"/>
                </a:lnTo>
                <a:lnTo>
                  <a:pt x="50126" y="26421"/>
                </a:lnTo>
                <a:lnTo>
                  <a:pt x="50517" y="26226"/>
                </a:lnTo>
                <a:lnTo>
                  <a:pt x="51184" y="25756"/>
                </a:lnTo>
                <a:lnTo>
                  <a:pt x="56469" y="25756"/>
                </a:lnTo>
                <a:lnTo>
                  <a:pt x="57590" y="25562"/>
                </a:lnTo>
                <a:lnTo>
                  <a:pt x="66146" y="21530"/>
                </a:lnTo>
                <a:lnTo>
                  <a:pt x="67119" y="20752"/>
                </a:lnTo>
                <a:close/>
              </a:path>
              <a:path w="69215" h="28575">
                <a:moveTo>
                  <a:pt x="56469" y="25756"/>
                </a:moveTo>
                <a:lnTo>
                  <a:pt x="51184" y="25756"/>
                </a:lnTo>
                <a:lnTo>
                  <a:pt x="52162" y="25882"/>
                </a:lnTo>
                <a:lnTo>
                  <a:pt x="53116" y="25951"/>
                </a:lnTo>
                <a:lnTo>
                  <a:pt x="54059" y="25951"/>
                </a:lnTo>
                <a:lnTo>
                  <a:pt x="55002" y="25917"/>
                </a:lnTo>
                <a:lnTo>
                  <a:pt x="55865" y="25836"/>
                </a:lnTo>
                <a:lnTo>
                  <a:pt x="56469" y="25756"/>
                </a:lnTo>
                <a:close/>
              </a:path>
              <a:path w="69215" h="28575">
                <a:moveTo>
                  <a:pt x="19291" y="8337"/>
                </a:moveTo>
                <a:lnTo>
                  <a:pt x="4990" y="8337"/>
                </a:lnTo>
                <a:lnTo>
                  <a:pt x="5657" y="8371"/>
                </a:lnTo>
                <a:lnTo>
                  <a:pt x="7463" y="8612"/>
                </a:lnTo>
                <a:lnTo>
                  <a:pt x="12534" y="12093"/>
                </a:lnTo>
                <a:lnTo>
                  <a:pt x="12974" y="12609"/>
                </a:lnTo>
                <a:lnTo>
                  <a:pt x="19296" y="14567"/>
                </a:lnTo>
                <a:lnTo>
                  <a:pt x="20871" y="17064"/>
                </a:lnTo>
                <a:lnTo>
                  <a:pt x="28737" y="24897"/>
                </a:lnTo>
                <a:lnTo>
                  <a:pt x="29013" y="24863"/>
                </a:lnTo>
                <a:lnTo>
                  <a:pt x="32199" y="20981"/>
                </a:lnTo>
                <a:lnTo>
                  <a:pt x="32314" y="20752"/>
                </a:lnTo>
                <a:lnTo>
                  <a:pt x="67119" y="20752"/>
                </a:lnTo>
                <a:lnTo>
                  <a:pt x="67737" y="20202"/>
                </a:lnTo>
                <a:lnTo>
                  <a:pt x="58889" y="20202"/>
                </a:lnTo>
                <a:lnTo>
                  <a:pt x="57199" y="20156"/>
                </a:lnTo>
                <a:lnTo>
                  <a:pt x="31290" y="12254"/>
                </a:lnTo>
                <a:lnTo>
                  <a:pt x="29876" y="11624"/>
                </a:lnTo>
                <a:lnTo>
                  <a:pt x="26897" y="10490"/>
                </a:lnTo>
                <a:lnTo>
                  <a:pt x="23938" y="9551"/>
                </a:lnTo>
                <a:lnTo>
                  <a:pt x="21619" y="8887"/>
                </a:lnTo>
                <a:lnTo>
                  <a:pt x="19291" y="8337"/>
                </a:lnTo>
                <a:close/>
              </a:path>
              <a:path w="69215" h="28575">
                <a:moveTo>
                  <a:pt x="68951" y="19022"/>
                </a:moveTo>
                <a:lnTo>
                  <a:pt x="60545" y="20202"/>
                </a:lnTo>
                <a:lnTo>
                  <a:pt x="67737" y="20202"/>
                </a:lnTo>
                <a:lnTo>
                  <a:pt x="68640" y="19343"/>
                </a:lnTo>
                <a:lnTo>
                  <a:pt x="68951" y="19022"/>
                </a:lnTo>
                <a:close/>
              </a:path>
              <a:path w="69215" h="28575">
                <a:moveTo>
                  <a:pt x="57656" y="8222"/>
                </a:moveTo>
                <a:lnTo>
                  <a:pt x="53507" y="8222"/>
                </a:lnTo>
                <a:lnTo>
                  <a:pt x="52413" y="10055"/>
                </a:lnTo>
                <a:lnTo>
                  <a:pt x="51665" y="11074"/>
                </a:lnTo>
                <a:lnTo>
                  <a:pt x="45561" y="16285"/>
                </a:lnTo>
                <a:lnTo>
                  <a:pt x="46861" y="16445"/>
                </a:lnTo>
                <a:lnTo>
                  <a:pt x="48034" y="16560"/>
                </a:lnTo>
                <a:lnTo>
                  <a:pt x="49138" y="16594"/>
                </a:lnTo>
                <a:lnTo>
                  <a:pt x="50161" y="16594"/>
                </a:lnTo>
                <a:lnTo>
                  <a:pt x="51104" y="16560"/>
                </a:lnTo>
                <a:lnTo>
                  <a:pt x="57795" y="12093"/>
                </a:lnTo>
                <a:lnTo>
                  <a:pt x="57686" y="8337"/>
                </a:lnTo>
                <a:close/>
              </a:path>
              <a:path w="69215" h="28575">
                <a:moveTo>
                  <a:pt x="50943" y="4936"/>
                </a:moveTo>
                <a:lnTo>
                  <a:pt x="43560" y="5794"/>
                </a:lnTo>
                <a:lnTo>
                  <a:pt x="35027" y="5794"/>
                </a:lnTo>
                <a:lnTo>
                  <a:pt x="30428" y="9826"/>
                </a:lnTo>
                <a:lnTo>
                  <a:pt x="31532" y="10101"/>
                </a:lnTo>
                <a:lnTo>
                  <a:pt x="33762" y="10524"/>
                </a:lnTo>
                <a:lnTo>
                  <a:pt x="35924" y="10765"/>
                </a:lnTo>
                <a:lnTo>
                  <a:pt x="36994" y="10845"/>
                </a:lnTo>
                <a:lnTo>
                  <a:pt x="39075" y="10925"/>
                </a:lnTo>
                <a:lnTo>
                  <a:pt x="42065" y="10799"/>
                </a:lnTo>
                <a:lnTo>
                  <a:pt x="53507" y="8222"/>
                </a:lnTo>
                <a:lnTo>
                  <a:pt x="57656" y="8222"/>
                </a:lnTo>
                <a:lnTo>
                  <a:pt x="52323" y="5004"/>
                </a:lnTo>
                <a:lnTo>
                  <a:pt x="50943" y="4936"/>
                </a:lnTo>
                <a:close/>
              </a:path>
              <a:path w="69215" h="28575">
                <a:moveTo>
                  <a:pt x="12810" y="3756"/>
                </a:moveTo>
                <a:lnTo>
                  <a:pt x="0" y="8807"/>
                </a:lnTo>
                <a:lnTo>
                  <a:pt x="942" y="8646"/>
                </a:lnTo>
                <a:lnTo>
                  <a:pt x="2713" y="8417"/>
                </a:lnTo>
                <a:lnTo>
                  <a:pt x="4277" y="8337"/>
                </a:lnTo>
                <a:lnTo>
                  <a:pt x="19291" y="8337"/>
                </a:lnTo>
                <a:lnTo>
                  <a:pt x="18272" y="8096"/>
                </a:lnTo>
                <a:lnTo>
                  <a:pt x="15133" y="7512"/>
                </a:lnTo>
                <a:lnTo>
                  <a:pt x="23741" y="7512"/>
                </a:lnTo>
                <a:lnTo>
                  <a:pt x="24839" y="7432"/>
                </a:lnTo>
                <a:lnTo>
                  <a:pt x="35027" y="5794"/>
                </a:lnTo>
                <a:lnTo>
                  <a:pt x="43560" y="5794"/>
                </a:lnTo>
                <a:lnTo>
                  <a:pt x="42426" y="4225"/>
                </a:lnTo>
                <a:lnTo>
                  <a:pt x="17571" y="4225"/>
                </a:lnTo>
                <a:lnTo>
                  <a:pt x="16777" y="4191"/>
                </a:lnTo>
                <a:lnTo>
                  <a:pt x="15168" y="3996"/>
                </a:lnTo>
                <a:lnTo>
                  <a:pt x="14857" y="3916"/>
                </a:lnTo>
                <a:lnTo>
                  <a:pt x="12810" y="3756"/>
                </a:lnTo>
                <a:close/>
              </a:path>
              <a:path w="69215" h="28575">
                <a:moveTo>
                  <a:pt x="23741" y="7512"/>
                </a:moveTo>
                <a:lnTo>
                  <a:pt x="15133" y="7512"/>
                </a:lnTo>
                <a:lnTo>
                  <a:pt x="17260" y="7627"/>
                </a:lnTo>
                <a:lnTo>
                  <a:pt x="19296" y="7673"/>
                </a:lnTo>
                <a:lnTo>
                  <a:pt x="21262" y="7627"/>
                </a:lnTo>
                <a:lnTo>
                  <a:pt x="23114" y="7558"/>
                </a:lnTo>
                <a:lnTo>
                  <a:pt x="23741" y="7512"/>
                </a:lnTo>
                <a:close/>
              </a:path>
              <a:path w="69215" h="28575">
                <a:moveTo>
                  <a:pt x="35257" y="0"/>
                </a:moveTo>
                <a:lnTo>
                  <a:pt x="30428" y="1328"/>
                </a:lnTo>
                <a:lnTo>
                  <a:pt x="29565" y="1717"/>
                </a:lnTo>
                <a:lnTo>
                  <a:pt x="18514" y="4225"/>
                </a:lnTo>
                <a:lnTo>
                  <a:pt x="42426" y="4225"/>
                </a:lnTo>
                <a:lnTo>
                  <a:pt x="35694" y="34"/>
                </a:lnTo>
                <a:lnTo>
                  <a:pt x="352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46308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9327" y="29476"/>
                </a:moveTo>
                <a:lnTo>
                  <a:pt x="15570" y="36575"/>
                </a:lnTo>
                <a:lnTo>
                  <a:pt x="15800" y="36703"/>
                </a:lnTo>
                <a:lnTo>
                  <a:pt x="18560" y="38862"/>
                </a:lnTo>
                <a:lnTo>
                  <a:pt x="21619" y="41148"/>
                </a:lnTo>
                <a:lnTo>
                  <a:pt x="30347" y="47244"/>
                </a:lnTo>
                <a:lnTo>
                  <a:pt x="34441" y="50038"/>
                </a:lnTo>
                <a:lnTo>
                  <a:pt x="35464" y="51054"/>
                </a:lnTo>
                <a:lnTo>
                  <a:pt x="39432" y="58928"/>
                </a:lnTo>
                <a:lnTo>
                  <a:pt x="39844" y="59944"/>
                </a:lnTo>
                <a:lnTo>
                  <a:pt x="42778" y="63754"/>
                </a:lnTo>
                <a:lnTo>
                  <a:pt x="43560" y="64389"/>
                </a:lnTo>
                <a:lnTo>
                  <a:pt x="44227" y="64643"/>
                </a:lnTo>
                <a:lnTo>
                  <a:pt x="44664" y="64897"/>
                </a:lnTo>
                <a:lnTo>
                  <a:pt x="44814" y="64897"/>
                </a:lnTo>
                <a:lnTo>
                  <a:pt x="51541" y="83820"/>
                </a:lnTo>
                <a:lnTo>
                  <a:pt x="51460" y="81534"/>
                </a:lnTo>
                <a:lnTo>
                  <a:pt x="43480" y="56515"/>
                </a:lnTo>
                <a:lnTo>
                  <a:pt x="42111" y="54991"/>
                </a:lnTo>
                <a:lnTo>
                  <a:pt x="37511" y="46863"/>
                </a:lnTo>
                <a:lnTo>
                  <a:pt x="37626" y="44831"/>
                </a:lnTo>
                <a:lnTo>
                  <a:pt x="37580" y="42672"/>
                </a:lnTo>
                <a:lnTo>
                  <a:pt x="31566" y="42672"/>
                </a:lnTo>
                <a:lnTo>
                  <a:pt x="30152" y="41148"/>
                </a:lnTo>
                <a:lnTo>
                  <a:pt x="29450" y="40513"/>
                </a:lnTo>
                <a:lnTo>
                  <a:pt x="28105" y="39370"/>
                </a:lnTo>
                <a:lnTo>
                  <a:pt x="26817" y="38354"/>
                </a:lnTo>
                <a:lnTo>
                  <a:pt x="25552" y="37465"/>
                </a:lnTo>
                <a:lnTo>
                  <a:pt x="23861" y="36576"/>
                </a:lnTo>
                <a:lnTo>
                  <a:pt x="22803" y="35941"/>
                </a:lnTo>
                <a:lnTo>
                  <a:pt x="21860" y="35560"/>
                </a:lnTo>
                <a:lnTo>
                  <a:pt x="20952" y="35306"/>
                </a:lnTo>
                <a:lnTo>
                  <a:pt x="20204" y="35052"/>
                </a:lnTo>
                <a:lnTo>
                  <a:pt x="18951" y="34925"/>
                </a:lnTo>
                <a:lnTo>
                  <a:pt x="18157" y="34798"/>
                </a:lnTo>
                <a:lnTo>
                  <a:pt x="17893" y="34798"/>
                </a:lnTo>
                <a:lnTo>
                  <a:pt x="16628" y="34290"/>
                </a:lnTo>
                <a:lnTo>
                  <a:pt x="14466" y="33273"/>
                </a:lnTo>
                <a:lnTo>
                  <a:pt x="12741" y="32257"/>
                </a:lnTo>
                <a:lnTo>
                  <a:pt x="12028" y="31876"/>
                </a:lnTo>
                <a:lnTo>
                  <a:pt x="10890" y="30987"/>
                </a:lnTo>
                <a:lnTo>
                  <a:pt x="9327" y="29476"/>
                </a:lnTo>
                <a:close/>
              </a:path>
              <a:path w="52070" h="83820">
                <a:moveTo>
                  <a:pt x="47137" y="34798"/>
                </a:moveTo>
                <a:lnTo>
                  <a:pt x="43054" y="53594"/>
                </a:lnTo>
                <a:lnTo>
                  <a:pt x="43365" y="56007"/>
                </a:lnTo>
                <a:lnTo>
                  <a:pt x="43480" y="56515"/>
                </a:lnTo>
                <a:lnTo>
                  <a:pt x="48483" y="56515"/>
                </a:lnTo>
                <a:lnTo>
                  <a:pt x="48366" y="56007"/>
                </a:lnTo>
                <a:lnTo>
                  <a:pt x="47378" y="52578"/>
                </a:lnTo>
                <a:lnTo>
                  <a:pt x="46746" y="51181"/>
                </a:lnTo>
                <a:lnTo>
                  <a:pt x="46355" y="49022"/>
                </a:lnTo>
                <a:lnTo>
                  <a:pt x="46245" y="48006"/>
                </a:lnTo>
                <a:lnTo>
                  <a:pt x="46123" y="46228"/>
                </a:lnTo>
                <a:lnTo>
                  <a:pt x="46233" y="41148"/>
                </a:lnTo>
                <a:lnTo>
                  <a:pt x="46524" y="38354"/>
                </a:lnTo>
                <a:lnTo>
                  <a:pt x="46852" y="36195"/>
                </a:lnTo>
                <a:lnTo>
                  <a:pt x="47137" y="34798"/>
                </a:lnTo>
                <a:close/>
              </a:path>
              <a:path w="52070" h="83820">
                <a:moveTo>
                  <a:pt x="34326" y="25654"/>
                </a:moveTo>
                <a:lnTo>
                  <a:pt x="27714" y="25654"/>
                </a:lnTo>
                <a:lnTo>
                  <a:pt x="27673" y="30099"/>
                </a:lnTo>
                <a:lnTo>
                  <a:pt x="27794" y="31242"/>
                </a:lnTo>
                <a:lnTo>
                  <a:pt x="37580" y="42672"/>
                </a:lnTo>
                <a:lnTo>
                  <a:pt x="37511" y="41910"/>
                </a:lnTo>
                <a:lnTo>
                  <a:pt x="34245" y="35052"/>
                </a:lnTo>
                <a:lnTo>
                  <a:pt x="33827" y="34290"/>
                </a:lnTo>
                <a:lnTo>
                  <a:pt x="33107" y="32639"/>
                </a:lnTo>
                <a:lnTo>
                  <a:pt x="32986" y="32258"/>
                </a:lnTo>
                <a:lnTo>
                  <a:pt x="32758" y="31242"/>
                </a:lnTo>
                <a:lnTo>
                  <a:pt x="32843" y="28321"/>
                </a:lnTo>
                <a:lnTo>
                  <a:pt x="33107" y="27432"/>
                </a:lnTo>
                <a:lnTo>
                  <a:pt x="33693" y="26416"/>
                </a:lnTo>
                <a:lnTo>
                  <a:pt x="34326" y="25654"/>
                </a:lnTo>
                <a:close/>
              </a:path>
              <a:path w="52070" h="83820">
                <a:moveTo>
                  <a:pt x="25534" y="9779"/>
                </a:moveTo>
                <a:lnTo>
                  <a:pt x="20009" y="9779"/>
                </a:lnTo>
                <a:lnTo>
                  <a:pt x="21020" y="14732"/>
                </a:lnTo>
                <a:lnTo>
                  <a:pt x="21150" y="15494"/>
                </a:lnTo>
                <a:lnTo>
                  <a:pt x="21274" y="16637"/>
                </a:lnTo>
                <a:lnTo>
                  <a:pt x="21389" y="20955"/>
                </a:lnTo>
                <a:lnTo>
                  <a:pt x="20952" y="22352"/>
                </a:lnTo>
                <a:lnTo>
                  <a:pt x="20595" y="23749"/>
                </a:lnTo>
                <a:lnTo>
                  <a:pt x="23275" y="32004"/>
                </a:lnTo>
                <a:lnTo>
                  <a:pt x="23976" y="29845"/>
                </a:lnTo>
                <a:lnTo>
                  <a:pt x="24689" y="28321"/>
                </a:lnTo>
                <a:lnTo>
                  <a:pt x="27047" y="25781"/>
                </a:lnTo>
                <a:lnTo>
                  <a:pt x="27242" y="25781"/>
                </a:lnTo>
                <a:lnTo>
                  <a:pt x="27599" y="25654"/>
                </a:lnTo>
                <a:lnTo>
                  <a:pt x="36223" y="21590"/>
                </a:lnTo>
                <a:lnTo>
                  <a:pt x="36127" y="19431"/>
                </a:lnTo>
                <a:lnTo>
                  <a:pt x="33222" y="16637"/>
                </a:lnTo>
                <a:lnTo>
                  <a:pt x="32670" y="16383"/>
                </a:lnTo>
                <a:lnTo>
                  <a:pt x="31566" y="16129"/>
                </a:lnTo>
                <a:lnTo>
                  <a:pt x="26184" y="16129"/>
                </a:lnTo>
                <a:lnTo>
                  <a:pt x="26129" y="14097"/>
                </a:lnTo>
                <a:lnTo>
                  <a:pt x="25874" y="11430"/>
                </a:lnTo>
                <a:lnTo>
                  <a:pt x="25667" y="10287"/>
                </a:lnTo>
                <a:lnTo>
                  <a:pt x="25534" y="9779"/>
                </a:lnTo>
                <a:close/>
              </a:path>
              <a:path w="52070" h="83820">
                <a:moveTo>
                  <a:pt x="4910" y="0"/>
                </a:moveTo>
                <a:lnTo>
                  <a:pt x="3024" y="253"/>
                </a:lnTo>
                <a:lnTo>
                  <a:pt x="2242" y="634"/>
                </a:lnTo>
                <a:lnTo>
                  <a:pt x="1575" y="1015"/>
                </a:lnTo>
                <a:lnTo>
                  <a:pt x="1023" y="1269"/>
                </a:lnTo>
                <a:lnTo>
                  <a:pt x="275" y="2031"/>
                </a:lnTo>
                <a:lnTo>
                  <a:pt x="0" y="2285"/>
                </a:lnTo>
                <a:lnTo>
                  <a:pt x="1138" y="3174"/>
                </a:lnTo>
                <a:lnTo>
                  <a:pt x="3185" y="4952"/>
                </a:lnTo>
                <a:lnTo>
                  <a:pt x="5933" y="7492"/>
                </a:lnTo>
                <a:lnTo>
                  <a:pt x="6761" y="8381"/>
                </a:lnTo>
                <a:lnTo>
                  <a:pt x="7543" y="9270"/>
                </a:lnTo>
                <a:lnTo>
                  <a:pt x="8256" y="10033"/>
                </a:lnTo>
                <a:lnTo>
                  <a:pt x="15409" y="21590"/>
                </a:lnTo>
                <a:lnTo>
                  <a:pt x="16042" y="20701"/>
                </a:lnTo>
                <a:lnTo>
                  <a:pt x="20009" y="9779"/>
                </a:lnTo>
                <a:lnTo>
                  <a:pt x="25534" y="9779"/>
                </a:lnTo>
                <a:lnTo>
                  <a:pt x="14432" y="6858"/>
                </a:lnTo>
                <a:lnTo>
                  <a:pt x="13604" y="5842"/>
                </a:lnTo>
                <a:lnTo>
                  <a:pt x="12822" y="4826"/>
                </a:lnTo>
                <a:lnTo>
                  <a:pt x="12028" y="4064"/>
                </a:lnTo>
                <a:lnTo>
                  <a:pt x="11281" y="3302"/>
                </a:lnTo>
                <a:lnTo>
                  <a:pt x="10533" y="2667"/>
                </a:lnTo>
                <a:lnTo>
                  <a:pt x="9832" y="2032"/>
                </a:lnTo>
                <a:lnTo>
                  <a:pt x="9119" y="1524"/>
                </a:lnTo>
                <a:lnTo>
                  <a:pt x="7785" y="762"/>
                </a:lnTo>
                <a:lnTo>
                  <a:pt x="7152" y="508"/>
                </a:lnTo>
                <a:lnTo>
                  <a:pt x="4910" y="0"/>
                </a:lnTo>
                <a:close/>
              </a:path>
              <a:path w="52070" h="83820">
                <a:moveTo>
                  <a:pt x="29324" y="15875"/>
                </a:moveTo>
                <a:lnTo>
                  <a:pt x="28346" y="15875"/>
                </a:lnTo>
                <a:lnTo>
                  <a:pt x="26771" y="16002"/>
                </a:lnTo>
                <a:lnTo>
                  <a:pt x="26184" y="16129"/>
                </a:lnTo>
                <a:lnTo>
                  <a:pt x="31566" y="16129"/>
                </a:lnTo>
                <a:lnTo>
                  <a:pt x="29324" y="15875"/>
                </a:lnTo>
                <a:close/>
              </a:path>
              <a:path w="52070" h="83820">
                <a:moveTo>
                  <a:pt x="20837" y="4445"/>
                </a:moveTo>
                <a:lnTo>
                  <a:pt x="14432" y="6858"/>
                </a:lnTo>
                <a:lnTo>
                  <a:pt x="24411" y="6858"/>
                </a:lnTo>
                <a:lnTo>
                  <a:pt x="20837" y="444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43709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0" y="0"/>
                </a:moveTo>
                <a:lnTo>
                  <a:pt x="16984" y="9986"/>
                </a:lnTo>
                <a:lnTo>
                  <a:pt x="18560" y="9906"/>
                </a:lnTo>
                <a:lnTo>
                  <a:pt x="15294" y="8612"/>
                </a:lnTo>
                <a:lnTo>
                  <a:pt x="13178" y="7673"/>
                </a:lnTo>
                <a:lnTo>
                  <a:pt x="10775" y="6539"/>
                </a:lnTo>
                <a:lnTo>
                  <a:pt x="8256" y="5210"/>
                </a:lnTo>
                <a:lnTo>
                  <a:pt x="5818" y="3790"/>
                </a:lnTo>
                <a:lnTo>
                  <a:pt x="3503" y="2187"/>
                </a:lnTo>
                <a:lnTo>
                  <a:pt x="0" y="0"/>
                </a:lnTo>
                <a:close/>
              </a:path>
              <a:path w="19050" h="10160">
                <a:moveTo>
                  <a:pt x="1138" y="389"/>
                </a:moveTo>
                <a:lnTo>
                  <a:pt x="2075" y="1133"/>
                </a:lnTo>
                <a:lnTo>
                  <a:pt x="3576" y="2233"/>
                </a:lnTo>
                <a:lnTo>
                  <a:pt x="1990" y="1053"/>
                </a:lnTo>
                <a:lnTo>
                  <a:pt x="1138" y="38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46538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40" h="49529">
                <a:moveTo>
                  <a:pt x="47468" y="38735"/>
                </a:moveTo>
                <a:lnTo>
                  <a:pt x="35936" y="38735"/>
                </a:lnTo>
                <a:lnTo>
                  <a:pt x="38063" y="38989"/>
                </a:lnTo>
                <a:lnTo>
                  <a:pt x="40110" y="39497"/>
                </a:lnTo>
                <a:lnTo>
                  <a:pt x="50448" y="46355"/>
                </a:lnTo>
                <a:lnTo>
                  <a:pt x="51311" y="47244"/>
                </a:lnTo>
                <a:lnTo>
                  <a:pt x="52886" y="49149"/>
                </a:lnTo>
                <a:lnTo>
                  <a:pt x="50805" y="44450"/>
                </a:lnTo>
                <a:lnTo>
                  <a:pt x="50287" y="43434"/>
                </a:lnTo>
                <a:lnTo>
                  <a:pt x="49230" y="41529"/>
                </a:lnTo>
                <a:lnTo>
                  <a:pt x="47468" y="38735"/>
                </a:lnTo>
                <a:close/>
              </a:path>
              <a:path w="53340" h="49529">
                <a:moveTo>
                  <a:pt x="34899" y="31369"/>
                </a:moveTo>
                <a:lnTo>
                  <a:pt x="21550" y="31369"/>
                </a:lnTo>
                <a:lnTo>
                  <a:pt x="21860" y="33655"/>
                </a:lnTo>
                <a:lnTo>
                  <a:pt x="22056" y="34671"/>
                </a:lnTo>
                <a:lnTo>
                  <a:pt x="26897" y="40132"/>
                </a:lnTo>
                <a:lnTo>
                  <a:pt x="27334" y="40259"/>
                </a:lnTo>
                <a:lnTo>
                  <a:pt x="28151" y="40259"/>
                </a:lnTo>
                <a:lnTo>
                  <a:pt x="29335" y="40005"/>
                </a:lnTo>
                <a:lnTo>
                  <a:pt x="30991" y="39370"/>
                </a:lnTo>
                <a:lnTo>
                  <a:pt x="31382" y="39116"/>
                </a:lnTo>
                <a:lnTo>
                  <a:pt x="32555" y="38862"/>
                </a:lnTo>
                <a:lnTo>
                  <a:pt x="33693" y="38862"/>
                </a:lnTo>
                <a:lnTo>
                  <a:pt x="34843" y="38735"/>
                </a:lnTo>
                <a:lnTo>
                  <a:pt x="47468" y="38735"/>
                </a:lnTo>
                <a:lnTo>
                  <a:pt x="40306" y="34544"/>
                </a:lnTo>
                <a:lnTo>
                  <a:pt x="35510" y="31750"/>
                </a:lnTo>
                <a:lnTo>
                  <a:pt x="34899" y="31369"/>
                </a:lnTo>
                <a:close/>
              </a:path>
              <a:path w="53340" h="49529">
                <a:moveTo>
                  <a:pt x="34736" y="19431"/>
                </a:moveTo>
                <a:lnTo>
                  <a:pt x="29807" y="19431"/>
                </a:lnTo>
                <a:lnTo>
                  <a:pt x="30117" y="20447"/>
                </a:lnTo>
                <a:lnTo>
                  <a:pt x="31256" y="23114"/>
                </a:lnTo>
                <a:lnTo>
                  <a:pt x="43959" y="34544"/>
                </a:lnTo>
                <a:lnTo>
                  <a:pt x="43445" y="34036"/>
                </a:lnTo>
                <a:lnTo>
                  <a:pt x="42226" y="33020"/>
                </a:lnTo>
                <a:lnTo>
                  <a:pt x="41444" y="32512"/>
                </a:lnTo>
                <a:lnTo>
                  <a:pt x="41168" y="32385"/>
                </a:lnTo>
                <a:lnTo>
                  <a:pt x="40260" y="31623"/>
                </a:lnTo>
                <a:lnTo>
                  <a:pt x="39443" y="30988"/>
                </a:lnTo>
                <a:lnTo>
                  <a:pt x="38696" y="30226"/>
                </a:lnTo>
                <a:lnTo>
                  <a:pt x="37396" y="28956"/>
                </a:lnTo>
                <a:lnTo>
                  <a:pt x="34336" y="22987"/>
                </a:lnTo>
                <a:lnTo>
                  <a:pt x="34372" y="20447"/>
                </a:lnTo>
                <a:lnTo>
                  <a:pt x="34521" y="19939"/>
                </a:lnTo>
                <a:lnTo>
                  <a:pt x="34736" y="19431"/>
                </a:lnTo>
                <a:close/>
              </a:path>
              <a:path w="53340" h="49529">
                <a:moveTo>
                  <a:pt x="4875" y="0"/>
                </a:moveTo>
                <a:lnTo>
                  <a:pt x="0" y="8254"/>
                </a:lnTo>
                <a:lnTo>
                  <a:pt x="356" y="10032"/>
                </a:lnTo>
                <a:lnTo>
                  <a:pt x="4645" y="17271"/>
                </a:lnTo>
                <a:lnTo>
                  <a:pt x="5036" y="17652"/>
                </a:lnTo>
                <a:lnTo>
                  <a:pt x="6531" y="18795"/>
                </a:lnTo>
                <a:lnTo>
                  <a:pt x="7589" y="19430"/>
                </a:lnTo>
                <a:lnTo>
                  <a:pt x="8026" y="19557"/>
                </a:lnTo>
                <a:lnTo>
                  <a:pt x="6807" y="21208"/>
                </a:lnTo>
                <a:lnTo>
                  <a:pt x="5215" y="27050"/>
                </a:lnTo>
                <a:lnTo>
                  <a:pt x="5588" y="28193"/>
                </a:lnTo>
                <a:lnTo>
                  <a:pt x="16950" y="32258"/>
                </a:lnTo>
                <a:lnTo>
                  <a:pt x="19307" y="32131"/>
                </a:lnTo>
                <a:lnTo>
                  <a:pt x="19894" y="32004"/>
                </a:lnTo>
                <a:lnTo>
                  <a:pt x="20837" y="31623"/>
                </a:lnTo>
                <a:lnTo>
                  <a:pt x="21389" y="31496"/>
                </a:lnTo>
                <a:lnTo>
                  <a:pt x="21550" y="31369"/>
                </a:lnTo>
                <a:lnTo>
                  <a:pt x="34899" y="31369"/>
                </a:lnTo>
                <a:lnTo>
                  <a:pt x="33268" y="30353"/>
                </a:lnTo>
                <a:lnTo>
                  <a:pt x="31106" y="28956"/>
                </a:lnTo>
                <a:lnTo>
                  <a:pt x="29025" y="27432"/>
                </a:lnTo>
                <a:lnTo>
                  <a:pt x="27058" y="26162"/>
                </a:lnTo>
                <a:lnTo>
                  <a:pt x="12155" y="13716"/>
                </a:lnTo>
                <a:lnTo>
                  <a:pt x="10726" y="12319"/>
                </a:lnTo>
                <a:lnTo>
                  <a:pt x="9245" y="10795"/>
                </a:lnTo>
                <a:lnTo>
                  <a:pt x="7003" y="8382"/>
                </a:lnTo>
                <a:lnTo>
                  <a:pt x="5036" y="5841"/>
                </a:lnTo>
                <a:lnTo>
                  <a:pt x="4093" y="4571"/>
                </a:lnTo>
                <a:lnTo>
                  <a:pt x="3978" y="4444"/>
                </a:lnTo>
                <a:lnTo>
                  <a:pt x="3702" y="3682"/>
                </a:lnTo>
                <a:lnTo>
                  <a:pt x="3541" y="3047"/>
                </a:lnTo>
                <a:lnTo>
                  <a:pt x="3461" y="2031"/>
                </a:lnTo>
                <a:lnTo>
                  <a:pt x="3622" y="1269"/>
                </a:lnTo>
                <a:lnTo>
                  <a:pt x="3932" y="762"/>
                </a:lnTo>
                <a:lnTo>
                  <a:pt x="4128" y="508"/>
                </a:lnTo>
                <a:lnTo>
                  <a:pt x="4530" y="254"/>
                </a:lnTo>
                <a:lnTo>
                  <a:pt x="4726" y="254"/>
                </a:lnTo>
                <a:lnTo>
                  <a:pt x="5117" y="127"/>
                </a:lnTo>
                <a:lnTo>
                  <a:pt x="4875" y="0"/>
                </a:lnTo>
                <a:close/>
              </a:path>
              <a:path w="53340" h="49529">
                <a:moveTo>
                  <a:pt x="24085" y="9652"/>
                </a:moveTo>
                <a:lnTo>
                  <a:pt x="19825" y="9652"/>
                </a:lnTo>
                <a:lnTo>
                  <a:pt x="20446" y="11811"/>
                </a:lnTo>
                <a:lnTo>
                  <a:pt x="21113" y="13843"/>
                </a:lnTo>
                <a:lnTo>
                  <a:pt x="28783" y="25527"/>
                </a:lnTo>
                <a:lnTo>
                  <a:pt x="28904" y="20828"/>
                </a:lnTo>
                <a:lnTo>
                  <a:pt x="29002" y="20447"/>
                </a:lnTo>
                <a:lnTo>
                  <a:pt x="29174" y="20066"/>
                </a:lnTo>
                <a:lnTo>
                  <a:pt x="29531" y="19558"/>
                </a:lnTo>
                <a:lnTo>
                  <a:pt x="29807" y="19431"/>
                </a:lnTo>
                <a:lnTo>
                  <a:pt x="34736" y="19431"/>
                </a:lnTo>
                <a:lnTo>
                  <a:pt x="34843" y="19177"/>
                </a:lnTo>
                <a:lnTo>
                  <a:pt x="32636" y="14859"/>
                </a:lnTo>
                <a:lnTo>
                  <a:pt x="32245" y="14478"/>
                </a:lnTo>
                <a:lnTo>
                  <a:pt x="31463" y="13970"/>
                </a:lnTo>
                <a:lnTo>
                  <a:pt x="30635" y="13716"/>
                </a:lnTo>
                <a:lnTo>
                  <a:pt x="30416" y="13589"/>
                </a:lnTo>
                <a:lnTo>
                  <a:pt x="25322" y="13589"/>
                </a:lnTo>
                <a:lnTo>
                  <a:pt x="24691" y="11176"/>
                </a:lnTo>
                <a:lnTo>
                  <a:pt x="24425" y="10414"/>
                </a:lnTo>
                <a:lnTo>
                  <a:pt x="24085" y="9652"/>
                </a:lnTo>
                <a:close/>
              </a:path>
              <a:path w="53340" h="49529">
                <a:moveTo>
                  <a:pt x="17111" y="4445"/>
                </a:moveTo>
                <a:lnTo>
                  <a:pt x="16640" y="4445"/>
                </a:lnTo>
                <a:lnTo>
                  <a:pt x="14478" y="4826"/>
                </a:lnTo>
                <a:lnTo>
                  <a:pt x="13328" y="5207"/>
                </a:lnTo>
                <a:lnTo>
                  <a:pt x="12902" y="5461"/>
                </a:lnTo>
                <a:lnTo>
                  <a:pt x="13035" y="7366"/>
                </a:lnTo>
                <a:lnTo>
                  <a:pt x="17663" y="17907"/>
                </a:lnTo>
                <a:lnTo>
                  <a:pt x="17536" y="16510"/>
                </a:lnTo>
                <a:lnTo>
                  <a:pt x="17647" y="12827"/>
                </a:lnTo>
                <a:lnTo>
                  <a:pt x="19698" y="9652"/>
                </a:lnTo>
                <a:lnTo>
                  <a:pt x="24085" y="9652"/>
                </a:lnTo>
                <a:lnTo>
                  <a:pt x="23631" y="8636"/>
                </a:lnTo>
                <a:lnTo>
                  <a:pt x="18134" y="4572"/>
                </a:lnTo>
                <a:lnTo>
                  <a:pt x="17111" y="4445"/>
                </a:lnTo>
                <a:close/>
              </a:path>
              <a:path w="53340" h="49529">
                <a:moveTo>
                  <a:pt x="28588" y="13208"/>
                </a:moveTo>
                <a:lnTo>
                  <a:pt x="27840" y="13208"/>
                </a:lnTo>
                <a:lnTo>
                  <a:pt x="26541" y="13335"/>
                </a:lnTo>
                <a:lnTo>
                  <a:pt x="25322" y="13589"/>
                </a:lnTo>
                <a:lnTo>
                  <a:pt x="30416" y="13589"/>
                </a:lnTo>
                <a:lnTo>
                  <a:pt x="30198" y="13462"/>
                </a:lnTo>
                <a:lnTo>
                  <a:pt x="28588" y="1320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685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4093" y="0"/>
                </a:moveTo>
                <a:lnTo>
                  <a:pt x="0" y="3790"/>
                </a:lnTo>
                <a:lnTo>
                  <a:pt x="2403" y="6379"/>
                </a:lnTo>
                <a:lnTo>
                  <a:pt x="6531" y="2576"/>
                </a:lnTo>
                <a:lnTo>
                  <a:pt x="4093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01028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4" h="85090">
                <a:moveTo>
                  <a:pt x="3467" y="50418"/>
                </a:moveTo>
                <a:lnTo>
                  <a:pt x="0" y="61213"/>
                </a:lnTo>
                <a:lnTo>
                  <a:pt x="362" y="65150"/>
                </a:lnTo>
                <a:lnTo>
                  <a:pt x="4295" y="85089"/>
                </a:lnTo>
                <a:lnTo>
                  <a:pt x="6181" y="82803"/>
                </a:lnTo>
                <a:lnTo>
                  <a:pt x="6020" y="81914"/>
                </a:lnTo>
                <a:lnTo>
                  <a:pt x="5905" y="80898"/>
                </a:lnTo>
                <a:lnTo>
                  <a:pt x="5790" y="79501"/>
                </a:lnTo>
                <a:lnTo>
                  <a:pt x="5825" y="73913"/>
                </a:lnTo>
                <a:lnTo>
                  <a:pt x="6101" y="71754"/>
                </a:lnTo>
                <a:lnTo>
                  <a:pt x="12139" y="58546"/>
                </a:lnTo>
                <a:lnTo>
                  <a:pt x="7158" y="58546"/>
                </a:lnTo>
                <a:lnTo>
                  <a:pt x="7791" y="55752"/>
                </a:lnTo>
                <a:lnTo>
                  <a:pt x="9171" y="51688"/>
                </a:lnTo>
                <a:lnTo>
                  <a:pt x="9572" y="50672"/>
                </a:lnTo>
                <a:lnTo>
                  <a:pt x="4295" y="50672"/>
                </a:lnTo>
                <a:lnTo>
                  <a:pt x="3467" y="50418"/>
                </a:lnTo>
                <a:close/>
              </a:path>
              <a:path w="40004" h="85090">
                <a:moveTo>
                  <a:pt x="28588" y="44703"/>
                </a:moveTo>
                <a:lnTo>
                  <a:pt x="16830" y="44703"/>
                </a:lnTo>
                <a:lnTo>
                  <a:pt x="17738" y="44830"/>
                </a:lnTo>
                <a:lnTo>
                  <a:pt x="18210" y="44957"/>
                </a:lnTo>
                <a:lnTo>
                  <a:pt x="19268" y="45084"/>
                </a:lnTo>
                <a:lnTo>
                  <a:pt x="19866" y="45338"/>
                </a:lnTo>
                <a:lnTo>
                  <a:pt x="18877" y="45846"/>
                </a:lnTo>
                <a:lnTo>
                  <a:pt x="18325" y="46100"/>
                </a:lnTo>
                <a:lnTo>
                  <a:pt x="16956" y="47116"/>
                </a:lnTo>
                <a:lnTo>
                  <a:pt x="16128" y="47624"/>
                </a:lnTo>
                <a:lnTo>
                  <a:pt x="15220" y="48513"/>
                </a:lnTo>
                <a:lnTo>
                  <a:pt x="13173" y="50418"/>
                </a:lnTo>
                <a:lnTo>
                  <a:pt x="10309" y="53847"/>
                </a:lnTo>
                <a:lnTo>
                  <a:pt x="9622" y="54863"/>
                </a:lnTo>
                <a:lnTo>
                  <a:pt x="8458" y="56514"/>
                </a:lnTo>
                <a:lnTo>
                  <a:pt x="7158" y="58546"/>
                </a:lnTo>
                <a:lnTo>
                  <a:pt x="12139" y="58546"/>
                </a:lnTo>
                <a:lnTo>
                  <a:pt x="13529" y="57149"/>
                </a:lnTo>
                <a:lnTo>
                  <a:pt x="14668" y="56260"/>
                </a:lnTo>
                <a:lnTo>
                  <a:pt x="15933" y="55371"/>
                </a:lnTo>
                <a:lnTo>
                  <a:pt x="17267" y="54482"/>
                </a:lnTo>
                <a:lnTo>
                  <a:pt x="17899" y="54355"/>
                </a:lnTo>
                <a:lnTo>
                  <a:pt x="19463" y="53720"/>
                </a:lnTo>
                <a:lnTo>
                  <a:pt x="20533" y="53212"/>
                </a:lnTo>
                <a:lnTo>
                  <a:pt x="21671" y="52704"/>
                </a:lnTo>
                <a:lnTo>
                  <a:pt x="24063" y="51180"/>
                </a:lnTo>
                <a:lnTo>
                  <a:pt x="28433" y="45338"/>
                </a:lnTo>
                <a:lnTo>
                  <a:pt x="28588" y="44703"/>
                </a:lnTo>
                <a:close/>
              </a:path>
              <a:path w="40004" h="85090">
                <a:moveTo>
                  <a:pt x="9562" y="29082"/>
                </a:moveTo>
                <a:lnTo>
                  <a:pt x="4656" y="35178"/>
                </a:lnTo>
                <a:lnTo>
                  <a:pt x="4769" y="35940"/>
                </a:lnTo>
                <a:lnTo>
                  <a:pt x="4962" y="36956"/>
                </a:lnTo>
                <a:lnTo>
                  <a:pt x="5125" y="37591"/>
                </a:lnTo>
                <a:lnTo>
                  <a:pt x="5211" y="37845"/>
                </a:lnTo>
                <a:lnTo>
                  <a:pt x="6066" y="39877"/>
                </a:lnTo>
                <a:lnTo>
                  <a:pt x="6296" y="40893"/>
                </a:lnTo>
                <a:lnTo>
                  <a:pt x="4295" y="50672"/>
                </a:lnTo>
                <a:lnTo>
                  <a:pt x="9572" y="50672"/>
                </a:lnTo>
                <a:lnTo>
                  <a:pt x="21482" y="31241"/>
                </a:lnTo>
                <a:lnTo>
                  <a:pt x="11724" y="31241"/>
                </a:lnTo>
                <a:lnTo>
                  <a:pt x="11643" y="31114"/>
                </a:lnTo>
                <a:lnTo>
                  <a:pt x="11402" y="30860"/>
                </a:lnTo>
                <a:lnTo>
                  <a:pt x="11091" y="30225"/>
                </a:lnTo>
                <a:lnTo>
                  <a:pt x="10896" y="29971"/>
                </a:lnTo>
                <a:lnTo>
                  <a:pt x="10620" y="29717"/>
                </a:lnTo>
                <a:lnTo>
                  <a:pt x="10263" y="29336"/>
                </a:lnTo>
                <a:lnTo>
                  <a:pt x="10068" y="29209"/>
                </a:lnTo>
                <a:lnTo>
                  <a:pt x="9562" y="29082"/>
                </a:lnTo>
                <a:close/>
              </a:path>
              <a:path w="40004" h="85090">
                <a:moveTo>
                  <a:pt x="39748" y="27813"/>
                </a:moveTo>
                <a:lnTo>
                  <a:pt x="31572" y="27812"/>
                </a:lnTo>
                <a:lnTo>
                  <a:pt x="33113" y="28066"/>
                </a:lnTo>
                <a:lnTo>
                  <a:pt x="33930" y="28320"/>
                </a:lnTo>
                <a:lnTo>
                  <a:pt x="35747" y="28955"/>
                </a:lnTo>
                <a:lnTo>
                  <a:pt x="35149" y="29209"/>
                </a:lnTo>
                <a:lnTo>
                  <a:pt x="33585" y="29717"/>
                </a:lnTo>
                <a:lnTo>
                  <a:pt x="32446" y="30225"/>
                </a:lnTo>
                <a:lnTo>
                  <a:pt x="23085" y="35940"/>
                </a:lnTo>
                <a:lnTo>
                  <a:pt x="22177" y="36702"/>
                </a:lnTo>
                <a:lnTo>
                  <a:pt x="14668" y="45084"/>
                </a:lnTo>
                <a:lnTo>
                  <a:pt x="15024" y="44957"/>
                </a:lnTo>
                <a:lnTo>
                  <a:pt x="15496" y="44830"/>
                </a:lnTo>
                <a:lnTo>
                  <a:pt x="16439" y="44703"/>
                </a:lnTo>
                <a:lnTo>
                  <a:pt x="28588" y="44703"/>
                </a:lnTo>
                <a:lnTo>
                  <a:pt x="28709" y="43814"/>
                </a:lnTo>
                <a:lnTo>
                  <a:pt x="28620" y="41401"/>
                </a:lnTo>
                <a:lnTo>
                  <a:pt x="28513" y="40766"/>
                </a:lnTo>
                <a:lnTo>
                  <a:pt x="28237" y="39750"/>
                </a:lnTo>
                <a:lnTo>
                  <a:pt x="30123" y="38734"/>
                </a:lnTo>
                <a:lnTo>
                  <a:pt x="38185" y="32003"/>
                </a:lnTo>
                <a:lnTo>
                  <a:pt x="38691" y="31368"/>
                </a:lnTo>
                <a:lnTo>
                  <a:pt x="39135" y="30480"/>
                </a:lnTo>
                <a:lnTo>
                  <a:pt x="39350" y="29972"/>
                </a:lnTo>
                <a:lnTo>
                  <a:pt x="39634" y="28956"/>
                </a:lnTo>
                <a:lnTo>
                  <a:pt x="39748" y="27813"/>
                </a:lnTo>
                <a:close/>
              </a:path>
              <a:path w="40004" h="85090">
                <a:moveTo>
                  <a:pt x="18716" y="11302"/>
                </a:moveTo>
                <a:lnTo>
                  <a:pt x="12411" y="29717"/>
                </a:lnTo>
                <a:lnTo>
                  <a:pt x="12080" y="30987"/>
                </a:lnTo>
                <a:lnTo>
                  <a:pt x="11839" y="31241"/>
                </a:lnTo>
                <a:lnTo>
                  <a:pt x="21482" y="31241"/>
                </a:lnTo>
                <a:lnTo>
                  <a:pt x="24055" y="27812"/>
                </a:lnTo>
                <a:lnTo>
                  <a:pt x="30535" y="14858"/>
                </a:lnTo>
                <a:lnTo>
                  <a:pt x="24028" y="14858"/>
                </a:lnTo>
                <a:lnTo>
                  <a:pt x="23557" y="14223"/>
                </a:lnTo>
                <a:lnTo>
                  <a:pt x="20096" y="11810"/>
                </a:lnTo>
                <a:lnTo>
                  <a:pt x="18716" y="11302"/>
                </a:lnTo>
                <a:close/>
              </a:path>
              <a:path w="40004" h="85090">
                <a:moveTo>
                  <a:pt x="34010" y="21081"/>
                </a:moveTo>
                <a:lnTo>
                  <a:pt x="27524" y="28320"/>
                </a:lnTo>
                <a:lnTo>
                  <a:pt x="28387" y="27939"/>
                </a:lnTo>
                <a:lnTo>
                  <a:pt x="29215" y="27812"/>
                </a:lnTo>
                <a:lnTo>
                  <a:pt x="39748" y="27813"/>
                </a:lnTo>
                <a:lnTo>
                  <a:pt x="39649" y="26924"/>
                </a:lnTo>
                <a:lnTo>
                  <a:pt x="35390" y="21843"/>
                </a:lnTo>
                <a:lnTo>
                  <a:pt x="34010" y="21081"/>
                </a:lnTo>
                <a:close/>
              </a:path>
              <a:path w="40004" h="85090">
                <a:moveTo>
                  <a:pt x="31101" y="0"/>
                </a:moveTo>
                <a:lnTo>
                  <a:pt x="29652" y="0"/>
                </a:lnTo>
                <a:lnTo>
                  <a:pt x="28467" y="380"/>
                </a:lnTo>
                <a:lnTo>
                  <a:pt x="28042" y="634"/>
                </a:lnTo>
                <a:lnTo>
                  <a:pt x="27639" y="761"/>
                </a:lnTo>
                <a:lnTo>
                  <a:pt x="26903" y="1396"/>
                </a:lnTo>
                <a:lnTo>
                  <a:pt x="26547" y="1904"/>
                </a:lnTo>
                <a:lnTo>
                  <a:pt x="26225" y="2285"/>
                </a:lnTo>
                <a:lnTo>
                  <a:pt x="25914" y="2920"/>
                </a:lnTo>
                <a:lnTo>
                  <a:pt x="25638" y="3428"/>
                </a:lnTo>
                <a:lnTo>
                  <a:pt x="25362" y="4190"/>
                </a:lnTo>
                <a:lnTo>
                  <a:pt x="25167" y="4952"/>
                </a:lnTo>
                <a:lnTo>
                  <a:pt x="25006" y="5841"/>
                </a:lnTo>
                <a:lnTo>
                  <a:pt x="24891" y="6730"/>
                </a:lnTo>
                <a:lnTo>
                  <a:pt x="24810" y="10032"/>
                </a:lnTo>
                <a:lnTo>
                  <a:pt x="25029" y="13080"/>
                </a:lnTo>
                <a:lnTo>
                  <a:pt x="24902" y="13715"/>
                </a:lnTo>
                <a:lnTo>
                  <a:pt x="24695" y="14477"/>
                </a:lnTo>
                <a:lnTo>
                  <a:pt x="24465" y="14858"/>
                </a:lnTo>
                <a:lnTo>
                  <a:pt x="30535" y="14858"/>
                </a:lnTo>
                <a:lnTo>
                  <a:pt x="32642" y="4572"/>
                </a:lnTo>
                <a:lnTo>
                  <a:pt x="32561" y="254"/>
                </a:lnTo>
                <a:lnTo>
                  <a:pt x="32170" y="127"/>
                </a:lnTo>
                <a:lnTo>
                  <a:pt x="3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6633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90" h="16509">
                <a:moveTo>
                  <a:pt x="7081" y="0"/>
                </a:moveTo>
                <a:lnTo>
                  <a:pt x="1504" y="2198"/>
                </a:lnTo>
                <a:lnTo>
                  <a:pt x="1228" y="2473"/>
                </a:lnTo>
                <a:lnTo>
                  <a:pt x="0" y="6310"/>
                </a:lnTo>
                <a:lnTo>
                  <a:pt x="285" y="7089"/>
                </a:lnTo>
                <a:lnTo>
                  <a:pt x="561" y="8028"/>
                </a:lnTo>
                <a:lnTo>
                  <a:pt x="986" y="9906"/>
                </a:lnTo>
                <a:lnTo>
                  <a:pt x="1113" y="10811"/>
                </a:lnTo>
                <a:lnTo>
                  <a:pt x="1202" y="15426"/>
                </a:lnTo>
                <a:lnTo>
                  <a:pt x="1113" y="16445"/>
                </a:lnTo>
                <a:lnTo>
                  <a:pt x="1895" y="15426"/>
                </a:lnTo>
                <a:lnTo>
                  <a:pt x="8576" y="80"/>
                </a:lnTo>
                <a:lnTo>
                  <a:pt x="708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741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120265" y="113665"/>
                </a:moveTo>
                <a:lnTo>
                  <a:pt x="99748" y="113665"/>
                </a:lnTo>
                <a:lnTo>
                  <a:pt x="99748" y="113919"/>
                </a:lnTo>
                <a:lnTo>
                  <a:pt x="99989" y="114808"/>
                </a:lnTo>
                <a:lnTo>
                  <a:pt x="100184" y="115316"/>
                </a:lnTo>
                <a:lnTo>
                  <a:pt x="100690" y="116332"/>
                </a:lnTo>
                <a:lnTo>
                  <a:pt x="100932" y="116586"/>
                </a:lnTo>
                <a:lnTo>
                  <a:pt x="101162" y="116967"/>
                </a:lnTo>
                <a:lnTo>
                  <a:pt x="101472" y="117348"/>
                </a:lnTo>
                <a:lnTo>
                  <a:pt x="101794" y="117856"/>
                </a:lnTo>
                <a:lnTo>
                  <a:pt x="102151" y="118237"/>
                </a:lnTo>
                <a:lnTo>
                  <a:pt x="103013" y="118999"/>
                </a:lnTo>
                <a:lnTo>
                  <a:pt x="103519" y="119507"/>
                </a:lnTo>
                <a:lnTo>
                  <a:pt x="104658" y="120269"/>
                </a:lnTo>
                <a:lnTo>
                  <a:pt x="107613" y="121920"/>
                </a:lnTo>
                <a:lnTo>
                  <a:pt x="109453" y="122682"/>
                </a:lnTo>
                <a:lnTo>
                  <a:pt x="111546" y="123317"/>
                </a:lnTo>
                <a:lnTo>
                  <a:pt x="112719" y="123698"/>
                </a:lnTo>
                <a:lnTo>
                  <a:pt x="114329" y="123698"/>
                </a:lnTo>
                <a:lnTo>
                  <a:pt x="115077" y="123571"/>
                </a:lnTo>
                <a:lnTo>
                  <a:pt x="115870" y="123190"/>
                </a:lnTo>
                <a:lnTo>
                  <a:pt x="116296" y="123063"/>
                </a:lnTo>
                <a:lnTo>
                  <a:pt x="116732" y="122682"/>
                </a:lnTo>
                <a:lnTo>
                  <a:pt x="117560" y="122174"/>
                </a:lnTo>
                <a:lnTo>
                  <a:pt x="118342" y="121158"/>
                </a:lnTo>
                <a:lnTo>
                  <a:pt x="120148" y="115824"/>
                </a:lnTo>
                <a:lnTo>
                  <a:pt x="120265" y="113665"/>
                </a:lnTo>
                <a:close/>
              </a:path>
              <a:path w="148590" h="123825">
                <a:moveTo>
                  <a:pt x="146951" y="95250"/>
                </a:moveTo>
                <a:lnTo>
                  <a:pt x="89915" y="95249"/>
                </a:lnTo>
                <a:lnTo>
                  <a:pt x="88930" y="100964"/>
                </a:lnTo>
                <a:lnTo>
                  <a:pt x="88817" y="104012"/>
                </a:lnTo>
                <a:lnTo>
                  <a:pt x="88909" y="104901"/>
                </a:lnTo>
                <a:lnTo>
                  <a:pt x="97666" y="113918"/>
                </a:lnTo>
                <a:lnTo>
                  <a:pt x="99748" y="113665"/>
                </a:lnTo>
                <a:lnTo>
                  <a:pt x="120265" y="113665"/>
                </a:lnTo>
                <a:lnTo>
                  <a:pt x="120152" y="111125"/>
                </a:lnTo>
                <a:lnTo>
                  <a:pt x="119952" y="109093"/>
                </a:lnTo>
                <a:lnTo>
                  <a:pt x="119366" y="105664"/>
                </a:lnTo>
                <a:lnTo>
                  <a:pt x="120665" y="105410"/>
                </a:lnTo>
                <a:lnTo>
                  <a:pt x="121171" y="105283"/>
                </a:lnTo>
                <a:lnTo>
                  <a:pt x="122310" y="104902"/>
                </a:lnTo>
                <a:lnTo>
                  <a:pt x="123529" y="104267"/>
                </a:lnTo>
                <a:lnTo>
                  <a:pt x="123805" y="104013"/>
                </a:lnTo>
                <a:lnTo>
                  <a:pt x="124713" y="103251"/>
                </a:lnTo>
                <a:lnTo>
                  <a:pt x="125265" y="102489"/>
                </a:lnTo>
                <a:lnTo>
                  <a:pt x="126141" y="100965"/>
                </a:lnTo>
                <a:lnTo>
                  <a:pt x="126404" y="100330"/>
                </a:lnTo>
                <a:lnTo>
                  <a:pt x="126565" y="99822"/>
                </a:lnTo>
                <a:lnTo>
                  <a:pt x="142446" y="99822"/>
                </a:lnTo>
                <a:lnTo>
                  <a:pt x="143895" y="98679"/>
                </a:lnTo>
                <a:lnTo>
                  <a:pt x="144803" y="97790"/>
                </a:lnTo>
                <a:lnTo>
                  <a:pt x="145275" y="97282"/>
                </a:lnTo>
                <a:lnTo>
                  <a:pt x="146218" y="96139"/>
                </a:lnTo>
                <a:lnTo>
                  <a:pt x="146689" y="95631"/>
                </a:lnTo>
                <a:lnTo>
                  <a:pt x="146951" y="95250"/>
                </a:lnTo>
                <a:close/>
              </a:path>
              <a:path w="148590" h="123825">
                <a:moveTo>
                  <a:pt x="142446" y="99822"/>
                </a:moveTo>
                <a:lnTo>
                  <a:pt x="126565" y="99822"/>
                </a:lnTo>
                <a:lnTo>
                  <a:pt x="127623" y="100457"/>
                </a:lnTo>
                <a:lnTo>
                  <a:pt x="128209" y="100711"/>
                </a:lnTo>
                <a:lnTo>
                  <a:pt x="128922" y="100965"/>
                </a:lnTo>
                <a:lnTo>
                  <a:pt x="129750" y="101219"/>
                </a:lnTo>
                <a:lnTo>
                  <a:pt x="130693" y="101346"/>
                </a:lnTo>
                <a:lnTo>
                  <a:pt x="131786" y="101600"/>
                </a:lnTo>
                <a:lnTo>
                  <a:pt x="140594" y="100584"/>
                </a:lnTo>
                <a:lnTo>
                  <a:pt x="142446" y="99822"/>
                </a:lnTo>
                <a:close/>
              </a:path>
              <a:path w="148590" h="123825">
                <a:moveTo>
                  <a:pt x="116296" y="69088"/>
                </a:moveTo>
                <a:lnTo>
                  <a:pt x="71987" y="69087"/>
                </a:lnTo>
                <a:lnTo>
                  <a:pt x="73448" y="69341"/>
                </a:lnTo>
                <a:lnTo>
                  <a:pt x="74391" y="69468"/>
                </a:lnTo>
                <a:lnTo>
                  <a:pt x="75414" y="69722"/>
                </a:lnTo>
                <a:lnTo>
                  <a:pt x="77024" y="70484"/>
                </a:lnTo>
                <a:lnTo>
                  <a:pt x="78082" y="71119"/>
                </a:lnTo>
                <a:lnTo>
                  <a:pt x="79106" y="71881"/>
                </a:lnTo>
                <a:lnTo>
                  <a:pt x="79543" y="72389"/>
                </a:lnTo>
                <a:lnTo>
                  <a:pt x="80014" y="72897"/>
                </a:lnTo>
                <a:lnTo>
                  <a:pt x="81642" y="80644"/>
                </a:lnTo>
                <a:lnTo>
                  <a:pt x="81526" y="81533"/>
                </a:lnTo>
                <a:lnTo>
                  <a:pt x="81316" y="82676"/>
                </a:lnTo>
                <a:lnTo>
                  <a:pt x="81105" y="83565"/>
                </a:lnTo>
                <a:lnTo>
                  <a:pt x="80760" y="85470"/>
                </a:lnTo>
                <a:lnTo>
                  <a:pt x="80550" y="87248"/>
                </a:lnTo>
                <a:lnTo>
                  <a:pt x="80434" y="90423"/>
                </a:lnTo>
                <a:lnTo>
                  <a:pt x="80557" y="91566"/>
                </a:lnTo>
                <a:lnTo>
                  <a:pt x="85672" y="96392"/>
                </a:lnTo>
                <a:lnTo>
                  <a:pt x="87604" y="96138"/>
                </a:lnTo>
                <a:lnTo>
                  <a:pt x="88696" y="95757"/>
                </a:lnTo>
                <a:lnTo>
                  <a:pt x="89915" y="95249"/>
                </a:lnTo>
                <a:lnTo>
                  <a:pt x="146951" y="95250"/>
                </a:lnTo>
                <a:lnTo>
                  <a:pt x="147126" y="94996"/>
                </a:lnTo>
                <a:lnTo>
                  <a:pt x="147483" y="94361"/>
                </a:lnTo>
                <a:lnTo>
                  <a:pt x="148069" y="92964"/>
                </a:lnTo>
                <a:lnTo>
                  <a:pt x="148219" y="92202"/>
                </a:lnTo>
                <a:lnTo>
                  <a:pt x="148092" y="89916"/>
                </a:lnTo>
                <a:lnTo>
                  <a:pt x="143193" y="85598"/>
                </a:lnTo>
                <a:lnTo>
                  <a:pt x="141779" y="84963"/>
                </a:lnTo>
                <a:lnTo>
                  <a:pt x="140123" y="84455"/>
                </a:lnTo>
                <a:lnTo>
                  <a:pt x="138237" y="84074"/>
                </a:lnTo>
                <a:lnTo>
                  <a:pt x="136109" y="83566"/>
                </a:lnTo>
                <a:lnTo>
                  <a:pt x="133752" y="83185"/>
                </a:lnTo>
                <a:lnTo>
                  <a:pt x="134189" y="82804"/>
                </a:lnTo>
                <a:lnTo>
                  <a:pt x="134350" y="82677"/>
                </a:lnTo>
                <a:lnTo>
                  <a:pt x="134545" y="82296"/>
                </a:lnTo>
                <a:lnTo>
                  <a:pt x="134796" y="81534"/>
                </a:lnTo>
                <a:lnTo>
                  <a:pt x="134916" y="80772"/>
                </a:lnTo>
                <a:lnTo>
                  <a:pt x="134821" y="77597"/>
                </a:lnTo>
                <a:lnTo>
                  <a:pt x="134699" y="76962"/>
                </a:lnTo>
                <a:lnTo>
                  <a:pt x="134545" y="75311"/>
                </a:lnTo>
                <a:lnTo>
                  <a:pt x="134419" y="75184"/>
                </a:lnTo>
                <a:lnTo>
                  <a:pt x="134028" y="74676"/>
                </a:lnTo>
                <a:lnTo>
                  <a:pt x="133441" y="74168"/>
                </a:lnTo>
                <a:lnTo>
                  <a:pt x="133051" y="74041"/>
                </a:lnTo>
                <a:lnTo>
                  <a:pt x="132062" y="73533"/>
                </a:lnTo>
                <a:lnTo>
                  <a:pt x="130762" y="73152"/>
                </a:lnTo>
                <a:lnTo>
                  <a:pt x="114134" y="72263"/>
                </a:lnTo>
                <a:lnTo>
                  <a:pt x="114732" y="71755"/>
                </a:lnTo>
                <a:lnTo>
                  <a:pt x="115548" y="70739"/>
                </a:lnTo>
                <a:lnTo>
                  <a:pt x="116066" y="69723"/>
                </a:lnTo>
                <a:lnTo>
                  <a:pt x="116296" y="69088"/>
                </a:lnTo>
                <a:close/>
              </a:path>
              <a:path w="148590" h="123825">
                <a:moveTo>
                  <a:pt x="72852" y="71373"/>
                </a:moveTo>
                <a:lnTo>
                  <a:pt x="66560" y="71373"/>
                </a:lnTo>
                <a:lnTo>
                  <a:pt x="67175" y="72389"/>
                </a:lnTo>
                <a:lnTo>
                  <a:pt x="67744" y="73532"/>
                </a:lnTo>
                <a:lnTo>
                  <a:pt x="67945" y="74167"/>
                </a:lnTo>
                <a:lnTo>
                  <a:pt x="68054" y="74675"/>
                </a:lnTo>
                <a:lnTo>
                  <a:pt x="68149" y="76199"/>
                </a:lnTo>
                <a:lnTo>
                  <a:pt x="68031" y="76961"/>
                </a:lnTo>
                <a:lnTo>
                  <a:pt x="65306" y="79755"/>
                </a:lnTo>
                <a:lnTo>
                  <a:pt x="64639" y="80009"/>
                </a:lnTo>
                <a:lnTo>
                  <a:pt x="63501" y="80517"/>
                </a:lnTo>
                <a:lnTo>
                  <a:pt x="63029" y="80771"/>
                </a:lnTo>
                <a:lnTo>
                  <a:pt x="62236" y="81533"/>
                </a:lnTo>
                <a:lnTo>
                  <a:pt x="61925" y="81787"/>
                </a:lnTo>
                <a:lnTo>
                  <a:pt x="61258" y="82930"/>
                </a:lnTo>
                <a:lnTo>
                  <a:pt x="61017" y="83692"/>
                </a:lnTo>
                <a:lnTo>
                  <a:pt x="60921" y="85724"/>
                </a:lnTo>
                <a:lnTo>
                  <a:pt x="61040" y="86486"/>
                </a:lnTo>
                <a:lnTo>
                  <a:pt x="68181" y="91185"/>
                </a:lnTo>
                <a:lnTo>
                  <a:pt x="69434" y="91058"/>
                </a:lnTo>
                <a:lnTo>
                  <a:pt x="77415" y="86867"/>
                </a:lnTo>
                <a:lnTo>
                  <a:pt x="77296" y="84581"/>
                </a:lnTo>
                <a:lnTo>
                  <a:pt x="73172" y="79120"/>
                </a:lnTo>
                <a:lnTo>
                  <a:pt x="73356" y="78485"/>
                </a:lnTo>
                <a:lnTo>
                  <a:pt x="73471" y="77850"/>
                </a:lnTo>
                <a:lnTo>
                  <a:pt x="73592" y="76961"/>
                </a:lnTo>
                <a:lnTo>
                  <a:pt x="73482" y="73532"/>
                </a:lnTo>
                <a:lnTo>
                  <a:pt x="73168" y="72262"/>
                </a:lnTo>
                <a:lnTo>
                  <a:pt x="72976" y="71627"/>
                </a:lnTo>
                <a:lnTo>
                  <a:pt x="72852" y="71373"/>
                </a:lnTo>
                <a:close/>
              </a:path>
              <a:path w="148590" h="123825">
                <a:moveTo>
                  <a:pt x="0" y="76961"/>
                </a:moveTo>
                <a:lnTo>
                  <a:pt x="2895" y="84454"/>
                </a:lnTo>
                <a:lnTo>
                  <a:pt x="2322" y="86486"/>
                </a:lnTo>
                <a:lnTo>
                  <a:pt x="5669" y="86232"/>
                </a:lnTo>
                <a:lnTo>
                  <a:pt x="9050" y="86105"/>
                </a:lnTo>
                <a:lnTo>
                  <a:pt x="12431" y="85724"/>
                </a:lnTo>
                <a:lnTo>
                  <a:pt x="15812" y="85470"/>
                </a:lnTo>
                <a:lnTo>
                  <a:pt x="19066" y="85089"/>
                </a:lnTo>
                <a:lnTo>
                  <a:pt x="25287" y="84200"/>
                </a:lnTo>
                <a:lnTo>
                  <a:pt x="28151" y="83692"/>
                </a:lnTo>
                <a:lnTo>
                  <a:pt x="30784" y="83311"/>
                </a:lnTo>
                <a:lnTo>
                  <a:pt x="35349" y="82549"/>
                </a:lnTo>
                <a:lnTo>
                  <a:pt x="37201" y="82168"/>
                </a:lnTo>
                <a:lnTo>
                  <a:pt x="40697" y="81533"/>
                </a:lnTo>
                <a:lnTo>
                  <a:pt x="46677" y="78993"/>
                </a:lnTo>
                <a:lnTo>
                  <a:pt x="50867" y="77342"/>
                </a:lnTo>
                <a:lnTo>
                  <a:pt x="5818" y="77342"/>
                </a:lnTo>
                <a:lnTo>
                  <a:pt x="0" y="76961"/>
                </a:lnTo>
                <a:close/>
              </a:path>
              <a:path w="148590" h="123825">
                <a:moveTo>
                  <a:pt x="64202" y="0"/>
                </a:moveTo>
                <a:lnTo>
                  <a:pt x="61373" y="3428"/>
                </a:lnTo>
                <a:lnTo>
                  <a:pt x="60350" y="4825"/>
                </a:lnTo>
                <a:lnTo>
                  <a:pt x="58234" y="7619"/>
                </a:lnTo>
                <a:lnTo>
                  <a:pt x="55945" y="10159"/>
                </a:lnTo>
                <a:lnTo>
                  <a:pt x="54772" y="11429"/>
                </a:lnTo>
                <a:lnTo>
                  <a:pt x="52334" y="13715"/>
                </a:lnTo>
                <a:lnTo>
                  <a:pt x="47815" y="18541"/>
                </a:lnTo>
                <a:lnTo>
                  <a:pt x="39984" y="21970"/>
                </a:lnTo>
                <a:lnTo>
                  <a:pt x="38845" y="22605"/>
                </a:lnTo>
                <a:lnTo>
                  <a:pt x="33188" y="25145"/>
                </a:lnTo>
                <a:lnTo>
                  <a:pt x="30980" y="25907"/>
                </a:lnTo>
                <a:lnTo>
                  <a:pt x="22803" y="35051"/>
                </a:lnTo>
                <a:lnTo>
                  <a:pt x="28001" y="41782"/>
                </a:lnTo>
                <a:lnTo>
                  <a:pt x="28898" y="42163"/>
                </a:lnTo>
                <a:lnTo>
                  <a:pt x="30678" y="45719"/>
                </a:lnTo>
                <a:lnTo>
                  <a:pt x="30590" y="46354"/>
                </a:lnTo>
                <a:lnTo>
                  <a:pt x="30514" y="46735"/>
                </a:lnTo>
                <a:lnTo>
                  <a:pt x="30037" y="48132"/>
                </a:lnTo>
                <a:lnTo>
                  <a:pt x="29692" y="49529"/>
                </a:lnTo>
                <a:lnTo>
                  <a:pt x="29359" y="51942"/>
                </a:lnTo>
                <a:lnTo>
                  <a:pt x="29284" y="56387"/>
                </a:lnTo>
                <a:lnTo>
                  <a:pt x="29485" y="58419"/>
                </a:lnTo>
                <a:lnTo>
                  <a:pt x="34521" y="72262"/>
                </a:lnTo>
                <a:lnTo>
                  <a:pt x="33935" y="72643"/>
                </a:lnTo>
                <a:lnTo>
                  <a:pt x="11212" y="77342"/>
                </a:lnTo>
                <a:lnTo>
                  <a:pt x="50867" y="77342"/>
                </a:lnTo>
                <a:lnTo>
                  <a:pt x="62868" y="72643"/>
                </a:lnTo>
                <a:lnTo>
                  <a:pt x="66560" y="71373"/>
                </a:lnTo>
                <a:lnTo>
                  <a:pt x="72852" y="71373"/>
                </a:lnTo>
                <a:lnTo>
                  <a:pt x="72291" y="70230"/>
                </a:lnTo>
                <a:lnTo>
                  <a:pt x="42893" y="70230"/>
                </a:lnTo>
                <a:lnTo>
                  <a:pt x="43799" y="68452"/>
                </a:lnTo>
                <a:lnTo>
                  <a:pt x="45136" y="66420"/>
                </a:lnTo>
                <a:lnTo>
                  <a:pt x="53714" y="58800"/>
                </a:lnTo>
                <a:lnTo>
                  <a:pt x="55474" y="58038"/>
                </a:lnTo>
                <a:lnTo>
                  <a:pt x="64288" y="49148"/>
                </a:lnTo>
                <a:lnTo>
                  <a:pt x="64168" y="47370"/>
                </a:lnTo>
                <a:lnTo>
                  <a:pt x="63926" y="46608"/>
                </a:lnTo>
                <a:lnTo>
                  <a:pt x="63581" y="45719"/>
                </a:lnTo>
                <a:lnTo>
                  <a:pt x="62512" y="44068"/>
                </a:lnTo>
                <a:lnTo>
                  <a:pt x="63305" y="43433"/>
                </a:lnTo>
                <a:lnTo>
                  <a:pt x="72321" y="29971"/>
                </a:lnTo>
                <a:lnTo>
                  <a:pt x="72281" y="27558"/>
                </a:lnTo>
                <a:lnTo>
                  <a:pt x="69204" y="23113"/>
                </a:lnTo>
                <a:lnTo>
                  <a:pt x="68135" y="22351"/>
                </a:lnTo>
                <a:lnTo>
                  <a:pt x="66835" y="21716"/>
                </a:lnTo>
                <a:lnTo>
                  <a:pt x="67130" y="21081"/>
                </a:lnTo>
                <a:lnTo>
                  <a:pt x="67663" y="19811"/>
                </a:lnTo>
                <a:lnTo>
                  <a:pt x="67985" y="18922"/>
                </a:lnTo>
                <a:lnTo>
                  <a:pt x="68330" y="17779"/>
                </a:lnTo>
                <a:lnTo>
                  <a:pt x="68733" y="15874"/>
                </a:lnTo>
                <a:lnTo>
                  <a:pt x="68963" y="13716"/>
                </a:lnTo>
                <a:lnTo>
                  <a:pt x="68863" y="11430"/>
                </a:lnTo>
                <a:lnTo>
                  <a:pt x="64524" y="3936"/>
                </a:lnTo>
                <a:lnTo>
                  <a:pt x="64202" y="0"/>
                </a:lnTo>
                <a:close/>
              </a:path>
              <a:path w="148590" h="123825">
                <a:moveTo>
                  <a:pt x="123218" y="72136"/>
                </a:moveTo>
                <a:lnTo>
                  <a:pt x="116261" y="72136"/>
                </a:lnTo>
                <a:lnTo>
                  <a:pt x="114134" y="72263"/>
                </a:lnTo>
                <a:lnTo>
                  <a:pt x="124558" y="72263"/>
                </a:lnTo>
                <a:lnTo>
                  <a:pt x="123218" y="72136"/>
                </a:lnTo>
                <a:close/>
              </a:path>
              <a:path w="148590" h="123825">
                <a:moveTo>
                  <a:pt x="75759" y="32639"/>
                </a:moveTo>
                <a:lnTo>
                  <a:pt x="75690" y="32893"/>
                </a:lnTo>
                <a:lnTo>
                  <a:pt x="75368" y="33401"/>
                </a:lnTo>
                <a:lnTo>
                  <a:pt x="74196" y="36575"/>
                </a:lnTo>
                <a:lnTo>
                  <a:pt x="72629" y="45719"/>
                </a:lnTo>
                <a:lnTo>
                  <a:pt x="72525" y="45973"/>
                </a:lnTo>
                <a:lnTo>
                  <a:pt x="66525" y="62229"/>
                </a:lnTo>
                <a:lnTo>
                  <a:pt x="64168" y="62737"/>
                </a:lnTo>
                <a:lnTo>
                  <a:pt x="61649" y="63499"/>
                </a:lnTo>
                <a:lnTo>
                  <a:pt x="58981" y="64261"/>
                </a:lnTo>
                <a:lnTo>
                  <a:pt x="56106" y="65150"/>
                </a:lnTo>
                <a:lnTo>
                  <a:pt x="53082" y="66166"/>
                </a:lnTo>
                <a:lnTo>
                  <a:pt x="49851" y="67436"/>
                </a:lnTo>
                <a:lnTo>
                  <a:pt x="46470" y="68706"/>
                </a:lnTo>
                <a:lnTo>
                  <a:pt x="42893" y="70230"/>
                </a:lnTo>
                <a:lnTo>
                  <a:pt x="72291" y="70230"/>
                </a:lnTo>
                <a:lnTo>
                  <a:pt x="71987" y="69722"/>
                </a:lnTo>
                <a:lnTo>
                  <a:pt x="71596" y="69341"/>
                </a:lnTo>
                <a:lnTo>
                  <a:pt x="71435" y="69087"/>
                </a:lnTo>
                <a:lnTo>
                  <a:pt x="116296" y="69088"/>
                </a:lnTo>
                <a:lnTo>
                  <a:pt x="116457" y="68453"/>
                </a:lnTo>
                <a:lnTo>
                  <a:pt x="116537" y="67945"/>
                </a:lnTo>
                <a:lnTo>
                  <a:pt x="116457" y="65405"/>
                </a:lnTo>
                <a:lnTo>
                  <a:pt x="116220" y="64643"/>
                </a:lnTo>
                <a:lnTo>
                  <a:pt x="116181" y="62992"/>
                </a:lnTo>
                <a:lnTo>
                  <a:pt x="99437" y="60833"/>
                </a:lnTo>
                <a:lnTo>
                  <a:pt x="99161" y="60579"/>
                </a:lnTo>
                <a:lnTo>
                  <a:pt x="76587" y="60578"/>
                </a:lnTo>
                <a:lnTo>
                  <a:pt x="78176" y="57911"/>
                </a:lnTo>
                <a:lnTo>
                  <a:pt x="79152" y="56387"/>
                </a:lnTo>
                <a:lnTo>
                  <a:pt x="102967" y="44577"/>
                </a:lnTo>
                <a:lnTo>
                  <a:pt x="111783" y="44577"/>
                </a:lnTo>
                <a:lnTo>
                  <a:pt x="111500" y="43434"/>
                </a:lnTo>
                <a:lnTo>
                  <a:pt x="110769" y="41402"/>
                </a:lnTo>
                <a:lnTo>
                  <a:pt x="110166" y="40005"/>
                </a:lnTo>
                <a:lnTo>
                  <a:pt x="109775" y="39243"/>
                </a:lnTo>
                <a:lnTo>
                  <a:pt x="105566" y="39243"/>
                </a:lnTo>
                <a:lnTo>
                  <a:pt x="103370" y="38989"/>
                </a:lnTo>
                <a:lnTo>
                  <a:pt x="101001" y="38608"/>
                </a:lnTo>
                <a:lnTo>
                  <a:pt x="99805" y="38354"/>
                </a:lnTo>
                <a:lnTo>
                  <a:pt x="78945" y="38354"/>
                </a:lnTo>
                <a:lnTo>
                  <a:pt x="78768" y="37719"/>
                </a:lnTo>
                <a:lnTo>
                  <a:pt x="78547" y="36703"/>
                </a:lnTo>
                <a:lnTo>
                  <a:pt x="78519" y="34417"/>
                </a:lnTo>
                <a:lnTo>
                  <a:pt x="78749" y="33655"/>
                </a:lnTo>
                <a:lnTo>
                  <a:pt x="78945" y="33147"/>
                </a:lnTo>
                <a:lnTo>
                  <a:pt x="75759" y="32639"/>
                </a:lnTo>
                <a:close/>
              </a:path>
              <a:path w="148590" h="123825">
                <a:moveTo>
                  <a:pt x="107096" y="60325"/>
                </a:moveTo>
                <a:lnTo>
                  <a:pt x="105808" y="60325"/>
                </a:lnTo>
                <a:lnTo>
                  <a:pt x="104382" y="60452"/>
                </a:lnTo>
                <a:lnTo>
                  <a:pt x="102852" y="60452"/>
                </a:lnTo>
                <a:lnTo>
                  <a:pt x="99437" y="60833"/>
                </a:lnTo>
                <a:lnTo>
                  <a:pt x="112462" y="60833"/>
                </a:lnTo>
                <a:lnTo>
                  <a:pt x="112018" y="60706"/>
                </a:lnTo>
                <a:lnTo>
                  <a:pt x="110327" y="60579"/>
                </a:lnTo>
                <a:lnTo>
                  <a:pt x="109338" y="60452"/>
                </a:lnTo>
                <a:lnTo>
                  <a:pt x="107096" y="60325"/>
                </a:lnTo>
                <a:close/>
              </a:path>
              <a:path w="148590" h="123825">
                <a:moveTo>
                  <a:pt x="92204" y="57912"/>
                </a:moveTo>
                <a:lnTo>
                  <a:pt x="89766" y="57912"/>
                </a:lnTo>
                <a:lnTo>
                  <a:pt x="86925" y="58293"/>
                </a:lnTo>
                <a:lnTo>
                  <a:pt x="84844" y="58801"/>
                </a:lnTo>
                <a:lnTo>
                  <a:pt x="82567" y="59563"/>
                </a:lnTo>
                <a:lnTo>
                  <a:pt x="81348" y="59943"/>
                </a:lnTo>
                <a:lnTo>
                  <a:pt x="80129" y="60451"/>
                </a:lnTo>
                <a:lnTo>
                  <a:pt x="79221" y="60451"/>
                </a:lnTo>
                <a:lnTo>
                  <a:pt x="76587" y="60578"/>
                </a:lnTo>
                <a:lnTo>
                  <a:pt x="99161" y="60579"/>
                </a:lnTo>
                <a:lnTo>
                  <a:pt x="98333" y="59944"/>
                </a:lnTo>
                <a:lnTo>
                  <a:pt x="97701" y="59563"/>
                </a:lnTo>
                <a:lnTo>
                  <a:pt x="96919" y="59182"/>
                </a:lnTo>
                <a:lnTo>
                  <a:pt x="95976" y="58674"/>
                </a:lnTo>
                <a:lnTo>
                  <a:pt x="94239" y="58293"/>
                </a:lnTo>
                <a:lnTo>
                  <a:pt x="93618" y="58039"/>
                </a:lnTo>
                <a:lnTo>
                  <a:pt x="92204" y="57912"/>
                </a:lnTo>
                <a:close/>
              </a:path>
              <a:path w="148590" h="123825">
                <a:moveTo>
                  <a:pt x="111783" y="44577"/>
                </a:moveTo>
                <a:lnTo>
                  <a:pt x="105727" y="44577"/>
                </a:lnTo>
                <a:lnTo>
                  <a:pt x="107452" y="44704"/>
                </a:lnTo>
                <a:lnTo>
                  <a:pt x="109143" y="45085"/>
                </a:lnTo>
                <a:lnTo>
                  <a:pt x="109971" y="45339"/>
                </a:lnTo>
                <a:lnTo>
                  <a:pt x="111466" y="45974"/>
                </a:lnTo>
                <a:lnTo>
                  <a:pt x="112133" y="46355"/>
                </a:lnTo>
                <a:lnTo>
                  <a:pt x="111909" y="45085"/>
                </a:lnTo>
                <a:lnTo>
                  <a:pt x="111783" y="44577"/>
                </a:lnTo>
                <a:close/>
              </a:path>
              <a:path w="148590" h="123825">
                <a:moveTo>
                  <a:pt x="89329" y="15367"/>
                </a:moveTo>
                <a:lnTo>
                  <a:pt x="86178" y="34417"/>
                </a:lnTo>
                <a:lnTo>
                  <a:pt x="85005" y="34417"/>
                </a:lnTo>
                <a:lnTo>
                  <a:pt x="83544" y="34798"/>
                </a:lnTo>
                <a:lnTo>
                  <a:pt x="82958" y="34925"/>
                </a:lnTo>
                <a:lnTo>
                  <a:pt x="82372" y="35179"/>
                </a:lnTo>
                <a:lnTo>
                  <a:pt x="81187" y="35941"/>
                </a:lnTo>
                <a:lnTo>
                  <a:pt x="80014" y="36957"/>
                </a:lnTo>
                <a:lnTo>
                  <a:pt x="79738" y="37338"/>
                </a:lnTo>
                <a:lnTo>
                  <a:pt x="79462" y="37592"/>
                </a:lnTo>
                <a:lnTo>
                  <a:pt x="78945" y="38354"/>
                </a:lnTo>
                <a:lnTo>
                  <a:pt x="99805" y="38354"/>
                </a:lnTo>
                <a:lnTo>
                  <a:pt x="98609" y="38100"/>
                </a:lnTo>
                <a:lnTo>
                  <a:pt x="97425" y="37719"/>
                </a:lnTo>
                <a:lnTo>
                  <a:pt x="94711" y="36449"/>
                </a:lnTo>
                <a:lnTo>
                  <a:pt x="94239" y="36068"/>
                </a:lnTo>
                <a:lnTo>
                  <a:pt x="94117" y="34925"/>
                </a:lnTo>
                <a:lnTo>
                  <a:pt x="94159" y="29718"/>
                </a:lnTo>
                <a:lnTo>
                  <a:pt x="94459" y="27559"/>
                </a:lnTo>
                <a:lnTo>
                  <a:pt x="94987" y="25019"/>
                </a:lnTo>
                <a:lnTo>
                  <a:pt x="95343" y="23622"/>
                </a:lnTo>
                <a:lnTo>
                  <a:pt x="95815" y="22225"/>
                </a:lnTo>
                <a:lnTo>
                  <a:pt x="94906" y="21082"/>
                </a:lnTo>
                <a:lnTo>
                  <a:pt x="94642" y="20701"/>
                </a:lnTo>
                <a:lnTo>
                  <a:pt x="93618" y="19939"/>
                </a:lnTo>
                <a:lnTo>
                  <a:pt x="92353" y="18669"/>
                </a:lnTo>
                <a:lnTo>
                  <a:pt x="91652" y="18034"/>
                </a:lnTo>
                <a:lnTo>
                  <a:pt x="90157" y="16383"/>
                </a:lnTo>
                <a:lnTo>
                  <a:pt x="89329" y="1536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139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33809" y="19615"/>
                </a:moveTo>
                <a:lnTo>
                  <a:pt x="17019" y="19615"/>
                </a:lnTo>
                <a:lnTo>
                  <a:pt x="18709" y="19772"/>
                </a:lnTo>
                <a:lnTo>
                  <a:pt x="20365" y="19890"/>
                </a:lnTo>
                <a:lnTo>
                  <a:pt x="23551" y="20046"/>
                </a:lnTo>
                <a:lnTo>
                  <a:pt x="26575" y="20046"/>
                </a:lnTo>
                <a:lnTo>
                  <a:pt x="29485" y="19968"/>
                </a:lnTo>
                <a:lnTo>
                  <a:pt x="30865" y="19890"/>
                </a:lnTo>
                <a:lnTo>
                  <a:pt x="33809" y="19615"/>
                </a:lnTo>
                <a:close/>
              </a:path>
              <a:path w="40004" h="20320">
                <a:moveTo>
                  <a:pt x="25878" y="11942"/>
                </a:moveTo>
                <a:lnTo>
                  <a:pt x="6485" y="11942"/>
                </a:lnTo>
                <a:lnTo>
                  <a:pt x="7624" y="12529"/>
                </a:lnTo>
                <a:lnTo>
                  <a:pt x="10418" y="14212"/>
                </a:lnTo>
                <a:lnTo>
                  <a:pt x="17295" y="19929"/>
                </a:lnTo>
                <a:lnTo>
                  <a:pt x="17019" y="19615"/>
                </a:lnTo>
                <a:lnTo>
                  <a:pt x="33809" y="19615"/>
                </a:lnTo>
                <a:lnTo>
                  <a:pt x="37155" y="19185"/>
                </a:lnTo>
                <a:lnTo>
                  <a:pt x="39397" y="18793"/>
                </a:lnTo>
                <a:lnTo>
                  <a:pt x="39041" y="18285"/>
                </a:lnTo>
                <a:lnTo>
                  <a:pt x="29646" y="16209"/>
                </a:lnTo>
                <a:lnTo>
                  <a:pt x="29174" y="16171"/>
                </a:lnTo>
                <a:lnTo>
                  <a:pt x="25896" y="12493"/>
                </a:lnTo>
                <a:lnTo>
                  <a:pt x="25878" y="11942"/>
                </a:lnTo>
                <a:close/>
              </a:path>
              <a:path w="40004" h="20320">
                <a:moveTo>
                  <a:pt x="34165" y="15191"/>
                </a:moveTo>
                <a:lnTo>
                  <a:pt x="30152" y="16209"/>
                </a:lnTo>
                <a:lnTo>
                  <a:pt x="36545" y="16209"/>
                </a:lnTo>
                <a:lnTo>
                  <a:pt x="36043" y="15936"/>
                </a:lnTo>
                <a:lnTo>
                  <a:pt x="34717" y="15348"/>
                </a:lnTo>
                <a:lnTo>
                  <a:pt x="34165" y="15191"/>
                </a:lnTo>
                <a:close/>
              </a:path>
              <a:path w="40004" h="20320">
                <a:moveTo>
                  <a:pt x="6852" y="12493"/>
                </a:moveTo>
                <a:lnTo>
                  <a:pt x="7152" y="12685"/>
                </a:lnTo>
                <a:lnTo>
                  <a:pt x="6852" y="12493"/>
                </a:lnTo>
                <a:close/>
              </a:path>
              <a:path w="40004" h="20320">
                <a:moveTo>
                  <a:pt x="12935" y="2271"/>
                </a:moveTo>
                <a:lnTo>
                  <a:pt x="471" y="4660"/>
                </a:lnTo>
                <a:lnTo>
                  <a:pt x="834" y="5833"/>
                </a:lnTo>
                <a:lnTo>
                  <a:pt x="6852" y="12493"/>
                </a:lnTo>
                <a:lnTo>
                  <a:pt x="6485" y="11942"/>
                </a:lnTo>
                <a:lnTo>
                  <a:pt x="25878" y="11942"/>
                </a:lnTo>
                <a:lnTo>
                  <a:pt x="25195" y="10806"/>
                </a:lnTo>
                <a:lnTo>
                  <a:pt x="24689" y="9906"/>
                </a:lnTo>
                <a:lnTo>
                  <a:pt x="23631" y="5833"/>
                </a:lnTo>
                <a:lnTo>
                  <a:pt x="22056" y="5521"/>
                </a:lnTo>
                <a:lnTo>
                  <a:pt x="19537" y="4855"/>
                </a:lnTo>
                <a:lnTo>
                  <a:pt x="17671" y="4268"/>
                </a:lnTo>
                <a:lnTo>
                  <a:pt x="16904" y="3954"/>
                </a:lnTo>
                <a:lnTo>
                  <a:pt x="15053" y="3250"/>
                </a:lnTo>
                <a:lnTo>
                  <a:pt x="12935" y="2271"/>
                </a:lnTo>
                <a:close/>
              </a:path>
              <a:path w="40004" h="20320">
                <a:moveTo>
                  <a:pt x="7704" y="0"/>
                </a:moveTo>
                <a:lnTo>
                  <a:pt x="0" y="2193"/>
                </a:lnTo>
                <a:lnTo>
                  <a:pt x="471" y="4660"/>
                </a:lnTo>
                <a:lnTo>
                  <a:pt x="977" y="4268"/>
                </a:lnTo>
                <a:lnTo>
                  <a:pt x="1494" y="3954"/>
                </a:lnTo>
                <a:lnTo>
                  <a:pt x="6681" y="2271"/>
                </a:lnTo>
                <a:lnTo>
                  <a:pt x="12935" y="2271"/>
                </a:lnTo>
                <a:lnTo>
                  <a:pt x="11246" y="1409"/>
                </a:lnTo>
                <a:lnTo>
                  <a:pt x="10257" y="862"/>
                </a:lnTo>
                <a:lnTo>
                  <a:pt x="9280" y="274"/>
                </a:lnTo>
                <a:lnTo>
                  <a:pt x="9119" y="156"/>
                </a:lnTo>
                <a:lnTo>
                  <a:pt x="8693" y="79"/>
                </a:lnTo>
                <a:lnTo>
                  <a:pt x="770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74435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89070" y="23296"/>
                </a:moveTo>
                <a:lnTo>
                  <a:pt x="29956" y="23296"/>
                </a:lnTo>
                <a:lnTo>
                  <a:pt x="31693" y="23374"/>
                </a:lnTo>
                <a:lnTo>
                  <a:pt x="32601" y="23453"/>
                </a:lnTo>
                <a:lnTo>
                  <a:pt x="43249" y="31793"/>
                </a:lnTo>
                <a:lnTo>
                  <a:pt x="43131" y="32654"/>
                </a:lnTo>
                <a:lnTo>
                  <a:pt x="42893" y="33632"/>
                </a:lnTo>
                <a:lnTo>
                  <a:pt x="44549" y="33750"/>
                </a:lnTo>
                <a:lnTo>
                  <a:pt x="47965" y="33828"/>
                </a:lnTo>
                <a:lnTo>
                  <a:pt x="49736" y="33789"/>
                </a:lnTo>
                <a:lnTo>
                  <a:pt x="51506" y="33711"/>
                </a:lnTo>
                <a:lnTo>
                  <a:pt x="84694" y="27994"/>
                </a:lnTo>
                <a:lnTo>
                  <a:pt x="85557" y="27798"/>
                </a:lnTo>
                <a:lnTo>
                  <a:pt x="88501" y="26585"/>
                </a:lnTo>
                <a:lnTo>
                  <a:pt x="89070" y="23296"/>
                </a:lnTo>
                <a:close/>
              </a:path>
              <a:path w="90170" h="34290">
                <a:moveTo>
                  <a:pt x="63090" y="14643"/>
                </a:moveTo>
                <a:lnTo>
                  <a:pt x="16237" y="14643"/>
                </a:lnTo>
                <a:lnTo>
                  <a:pt x="16950" y="14722"/>
                </a:lnTo>
                <a:lnTo>
                  <a:pt x="17306" y="14722"/>
                </a:lnTo>
                <a:lnTo>
                  <a:pt x="18249" y="14839"/>
                </a:lnTo>
                <a:lnTo>
                  <a:pt x="25161" y="23453"/>
                </a:lnTo>
                <a:lnTo>
                  <a:pt x="28427" y="23296"/>
                </a:lnTo>
                <a:lnTo>
                  <a:pt x="89070" y="23296"/>
                </a:lnTo>
                <a:lnTo>
                  <a:pt x="89443" y="21143"/>
                </a:lnTo>
                <a:lnTo>
                  <a:pt x="84568" y="21143"/>
                </a:lnTo>
                <a:lnTo>
                  <a:pt x="83820" y="21025"/>
                </a:lnTo>
                <a:lnTo>
                  <a:pt x="80238" y="15936"/>
                </a:lnTo>
                <a:lnTo>
                  <a:pt x="67272" y="15936"/>
                </a:lnTo>
                <a:lnTo>
                  <a:pt x="66640" y="15896"/>
                </a:lnTo>
                <a:lnTo>
                  <a:pt x="65421" y="15661"/>
                </a:lnTo>
                <a:lnTo>
                  <a:pt x="64001" y="15152"/>
                </a:lnTo>
                <a:lnTo>
                  <a:pt x="63581" y="14957"/>
                </a:lnTo>
                <a:lnTo>
                  <a:pt x="63090" y="14643"/>
                </a:lnTo>
                <a:close/>
              </a:path>
              <a:path w="90170" h="34290">
                <a:moveTo>
                  <a:pt x="89639" y="20007"/>
                </a:moveTo>
                <a:lnTo>
                  <a:pt x="88296" y="20517"/>
                </a:lnTo>
                <a:lnTo>
                  <a:pt x="87328" y="20829"/>
                </a:lnTo>
                <a:lnTo>
                  <a:pt x="86304" y="21064"/>
                </a:lnTo>
                <a:lnTo>
                  <a:pt x="85396" y="21143"/>
                </a:lnTo>
                <a:lnTo>
                  <a:pt x="89443" y="21143"/>
                </a:lnTo>
                <a:lnTo>
                  <a:pt x="89639" y="20007"/>
                </a:lnTo>
                <a:close/>
              </a:path>
              <a:path w="90170" h="34290">
                <a:moveTo>
                  <a:pt x="43687" y="4855"/>
                </a:moveTo>
                <a:lnTo>
                  <a:pt x="41974" y="5560"/>
                </a:lnTo>
                <a:lnTo>
                  <a:pt x="40421" y="6225"/>
                </a:lnTo>
                <a:lnTo>
                  <a:pt x="38374" y="6656"/>
                </a:lnTo>
                <a:lnTo>
                  <a:pt x="36925" y="6929"/>
                </a:lnTo>
                <a:lnTo>
                  <a:pt x="35073" y="7243"/>
                </a:lnTo>
                <a:lnTo>
                  <a:pt x="30508" y="8066"/>
                </a:lnTo>
                <a:lnTo>
                  <a:pt x="2046" y="11237"/>
                </a:lnTo>
                <a:lnTo>
                  <a:pt x="1023" y="13781"/>
                </a:lnTo>
                <a:lnTo>
                  <a:pt x="5588" y="17501"/>
                </a:lnTo>
                <a:lnTo>
                  <a:pt x="6209" y="17462"/>
                </a:lnTo>
                <a:lnTo>
                  <a:pt x="9280" y="16287"/>
                </a:lnTo>
                <a:lnTo>
                  <a:pt x="10245" y="15857"/>
                </a:lnTo>
                <a:lnTo>
                  <a:pt x="15536" y="14643"/>
                </a:lnTo>
                <a:lnTo>
                  <a:pt x="63090" y="14643"/>
                </a:lnTo>
                <a:lnTo>
                  <a:pt x="62431" y="14173"/>
                </a:lnTo>
                <a:lnTo>
                  <a:pt x="60614" y="10180"/>
                </a:lnTo>
                <a:lnTo>
                  <a:pt x="60733" y="8496"/>
                </a:lnTo>
                <a:lnTo>
                  <a:pt x="62956" y="5442"/>
                </a:lnTo>
                <a:lnTo>
                  <a:pt x="49034" y="5442"/>
                </a:lnTo>
                <a:lnTo>
                  <a:pt x="47769" y="5403"/>
                </a:lnTo>
                <a:lnTo>
                  <a:pt x="46435" y="5286"/>
                </a:lnTo>
                <a:lnTo>
                  <a:pt x="45101" y="5090"/>
                </a:lnTo>
                <a:lnTo>
                  <a:pt x="43687" y="4855"/>
                </a:lnTo>
                <a:close/>
              </a:path>
              <a:path w="90170" h="34290">
                <a:moveTo>
                  <a:pt x="80957" y="0"/>
                </a:moveTo>
                <a:lnTo>
                  <a:pt x="79071" y="79"/>
                </a:lnTo>
                <a:lnTo>
                  <a:pt x="78082" y="156"/>
                </a:lnTo>
                <a:lnTo>
                  <a:pt x="76196" y="234"/>
                </a:lnTo>
                <a:lnTo>
                  <a:pt x="74310" y="391"/>
                </a:lnTo>
                <a:lnTo>
                  <a:pt x="73402" y="430"/>
                </a:lnTo>
                <a:lnTo>
                  <a:pt x="73244" y="2193"/>
                </a:lnTo>
                <a:lnTo>
                  <a:pt x="72999" y="3993"/>
                </a:lnTo>
                <a:lnTo>
                  <a:pt x="73291" y="4229"/>
                </a:lnTo>
                <a:lnTo>
                  <a:pt x="74862" y="5794"/>
                </a:lnTo>
                <a:lnTo>
                  <a:pt x="77139" y="11589"/>
                </a:lnTo>
                <a:lnTo>
                  <a:pt x="77024" y="11981"/>
                </a:lnTo>
                <a:lnTo>
                  <a:pt x="67905" y="15936"/>
                </a:lnTo>
                <a:lnTo>
                  <a:pt x="80238" y="15936"/>
                </a:lnTo>
                <a:lnTo>
                  <a:pt x="80349" y="11198"/>
                </a:lnTo>
                <a:lnTo>
                  <a:pt x="80447" y="10376"/>
                </a:lnTo>
                <a:lnTo>
                  <a:pt x="80782" y="8496"/>
                </a:lnTo>
                <a:lnTo>
                  <a:pt x="80992" y="7674"/>
                </a:lnTo>
                <a:lnTo>
                  <a:pt x="81261" y="6225"/>
                </a:lnTo>
                <a:lnTo>
                  <a:pt x="81388" y="5403"/>
                </a:lnTo>
                <a:lnTo>
                  <a:pt x="81268" y="1097"/>
                </a:lnTo>
                <a:lnTo>
                  <a:pt x="80957" y="0"/>
                </a:lnTo>
                <a:close/>
              </a:path>
              <a:path w="90170" h="34290">
                <a:moveTo>
                  <a:pt x="48045" y="3054"/>
                </a:moveTo>
                <a:lnTo>
                  <a:pt x="43687" y="4855"/>
                </a:lnTo>
                <a:lnTo>
                  <a:pt x="45101" y="5090"/>
                </a:lnTo>
                <a:lnTo>
                  <a:pt x="46435" y="5286"/>
                </a:lnTo>
                <a:lnTo>
                  <a:pt x="47769" y="5403"/>
                </a:lnTo>
                <a:lnTo>
                  <a:pt x="49034" y="5442"/>
                </a:lnTo>
                <a:lnTo>
                  <a:pt x="50253" y="5442"/>
                </a:lnTo>
                <a:lnTo>
                  <a:pt x="51391" y="5403"/>
                </a:lnTo>
                <a:lnTo>
                  <a:pt x="53473" y="5246"/>
                </a:lnTo>
                <a:lnTo>
                  <a:pt x="63305" y="5246"/>
                </a:lnTo>
                <a:lnTo>
                  <a:pt x="63777" y="5011"/>
                </a:lnTo>
                <a:lnTo>
                  <a:pt x="64363" y="4776"/>
                </a:lnTo>
                <a:lnTo>
                  <a:pt x="65030" y="4542"/>
                </a:lnTo>
                <a:lnTo>
                  <a:pt x="66560" y="4229"/>
                </a:lnTo>
                <a:lnTo>
                  <a:pt x="66816" y="3915"/>
                </a:lnTo>
                <a:lnTo>
                  <a:pt x="67192" y="3328"/>
                </a:lnTo>
                <a:lnTo>
                  <a:pt x="67273" y="3132"/>
                </a:lnTo>
                <a:lnTo>
                  <a:pt x="49977" y="3132"/>
                </a:lnTo>
                <a:lnTo>
                  <a:pt x="48045" y="3054"/>
                </a:lnTo>
                <a:close/>
              </a:path>
              <a:path w="90170" h="34290">
                <a:moveTo>
                  <a:pt x="63305" y="5246"/>
                </a:moveTo>
                <a:lnTo>
                  <a:pt x="53473" y="5246"/>
                </a:lnTo>
                <a:lnTo>
                  <a:pt x="51391" y="5403"/>
                </a:lnTo>
                <a:lnTo>
                  <a:pt x="50253" y="5442"/>
                </a:lnTo>
                <a:lnTo>
                  <a:pt x="62956" y="5442"/>
                </a:lnTo>
                <a:lnTo>
                  <a:pt x="63305" y="5246"/>
                </a:lnTo>
                <a:close/>
              </a:path>
              <a:path w="90170" h="34290">
                <a:moveTo>
                  <a:pt x="67859" y="940"/>
                </a:moveTo>
                <a:lnTo>
                  <a:pt x="66134" y="1097"/>
                </a:lnTo>
                <a:lnTo>
                  <a:pt x="64524" y="1291"/>
                </a:lnTo>
                <a:lnTo>
                  <a:pt x="62983" y="1448"/>
                </a:lnTo>
                <a:lnTo>
                  <a:pt x="57440" y="2193"/>
                </a:lnTo>
                <a:lnTo>
                  <a:pt x="57245" y="2232"/>
                </a:lnTo>
                <a:lnTo>
                  <a:pt x="49977" y="3132"/>
                </a:lnTo>
                <a:lnTo>
                  <a:pt x="67273" y="3132"/>
                </a:lnTo>
                <a:lnTo>
                  <a:pt x="67648" y="2193"/>
                </a:lnTo>
                <a:lnTo>
                  <a:pt x="67778" y="1644"/>
                </a:lnTo>
                <a:lnTo>
                  <a:pt x="67859" y="94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95123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620" y="0"/>
                </a:moveTo>
                <a:lnTo>
                  <a:pt x="540" y="1252"/>
                </a:lnTo>
                <a:lnTo>
                  <a:pt x="423" y="2114"/>
                </a:lnTo>
                <a:lnTo>
                  <a:pt x="0" y="4346"/>
                </a:lnTo>
                <a:lnTo>
                  <a:pt x="701" y="4619"/>
                </a:lnTo>
                <a:lnTo>
                  <a:pt x="5624" y="9474"/>
                </a:lnTo>
                <a:lnTo>
                  <a:pt x="5933" y="10062"/>
                </a:lnTo>
                <a:lnTo>
                  <a:pt x="6163" y="10649"/>
                </a:lnTo>
                <a:lnTo>
                  <a:pt x="7233" y="10376"/>
                </a:lnTo>
                <a:lnTo>
                  <a:pt x="9981" y="9474"/>
                </a:lnTo>
                <a:lnTo>
                  <a:pt x="11913" y="8731"/>
                </a:lnTo>
                <a:lnTo>
                  <a:pt x="12385" y="8496"/>
                </a:lnTo>
                <a:lnTo>
                  <a:pt x="11839" y="8066"/>
                </a:lnTo>
                <a:lnTo>
                  <a:pt x="11701" y="7980"/>
                </a:lnTo>
                <a:lnTo>
                  <a:pt x="1839" y="430"/>
                </a:lnTo>
                <a:lnTo>
                  <a:pt x="620" y="0"/>
                </a:lnTo>
                <a:close/>
              </a:path>
              <a:path w="12700" h="10795">
                <a:moveTo>
                  <a:pt x="11731" y="7980"/>
                </a:moveTo>
                <a:close/>
              </a:path>
              <a:path w="12700" h="10795">
                <a:moveTo>
                  <a:pt x="11659" y="7870"/>
                </a:move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95514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34" y="0"/>
                </a:moveTo>
                <a:close/>
              </a:path>
            </a:pathLst>
          </a:custGeom>
          <a:solidFill>
            <a:srgbClr val="005C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00837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59" h="36829">
                <a:moveTo>
                  <a:pt x="36292" y="0"/>
                </a:moveTo>
                <a:lnTo>
                  <a:pt x="36131" y="196"/>
                </a:lnTo>
                <a:lnTo>
                  <a:pt x="36373" y="117"/>
                </a:lnTo>
                <a:close/>
              </a:path>
              <a:path w="86359" h="36829">
                <a:moveTo>
                  <a:pt x="0" y="2311"/>
                </a:moveTo>
                <a:lnTo>
                  <a:pt x="20285" y="11667"/>
                </a:lnTo>
                <a:lnTo>
                  <a:pt x="21443" y="12098"/>
                </a:lnTo>
                <a:lnTo>
                  <a:pt x="36327" y="26468"/>
                </a:lnTo>
                <a:lnTo>
                  <a:pt x="36959" y="27525"/>
                </a:lnTo>
                <a:lnTo>
                  <a:pt x="47183" y="36217"/>
                </a:lnTo>
                <a:lnTo>
                  <a:pt x="47769" y="36178"/>
                </a:lnTo>
                <a:lnTo>
                  <a:pt x="50920" y="35160"/>
                </a:lnTo>
                <a:lnTo>
                  <a:pt x="53749" y="34377"/>
                </a:lnTo>
                <a:lnTo>
                  <a:pt x="75414" y="31088"/>
                </a:lnTo>
                <a:lnTo>
                  <a:pt x="76702" y="31088"/>
                </a:lnTo>
                <a:lnTo>
                  <a:pt x="78439" y="31049"/>
                </a:lnTo>
                <a:lnTo>
                  <a:pt x="86224" y="28504"/>
                </a:lnTo>
                <a:lnTo>
                  <a:pt x="84763" y="27956"/>
                </a:lnTo>
                <a:lnTo>
                  <a:pt x="80635" y="26272"/>
                </a:lnTo>
                <a:lnTo>
                  <a:pt x="63305" y="15857"/>
                </a:lnTo>
                <a:lnTo>
                  <a:pt x="61845" y="14840"/>
                </a:lnTo>
                <a:lnTo>
                  <a:pt x="49851" y="10689"/>
                </a:lnTo>
                <a:lnTo>
                  <a:pt x="48988" y="10298"/>
                </a:lnTo>
                <a:lnTo>
                  <a:pt x="48126" y="9945"/>
                </a:lnTo>
                <a:lnTo>
                  <a:pt x="46516" y="9123"/>
                </a:lnTo>
                <a:lnTo>
                  <a:pt x="44197" y="7753"/>
                </a:lnTo>
                <a:lnTo>
                  <a:pt x="36683" y="7753"/>
                </a:lnTo>
                <a:lnTo>
                  <a:pt x="19813" y="5325"/>
                </a:lnTo>
                <a:lnTo>
                  <a:pt x="18514" y="5012"/>
                </a:lnTo>
                <a:lnTo>
                  <a:pt x="16122" y="4268"/>
                </a:lnTo>
                <a:lnTo>
                  <a:pt x="13960" y="3564"/>
                </a:lnTo>
                <a:lnTo>
                  <a:pt x="12074" y="2897"/>
                </a:lnTo>
                <a:lnTo>
                  <a:pt x="11386" y="2623"/>
                </a:lnTo>
                <a:lnTo>
                  <a:pt x="2127" y="2623"/>
                </a:lnTo>
                <a:lnTo>
                  <a:pt x="1414" y="2584"/>
                </a:lnTo>
                <a:lnTo>
                  <a:pt x="712" y="2506"/>
                </a:lnTo>
                <a:lnTo>
                  <a:pt x="0" y="2311"/>
                </a:lnTo>
                <a:close/>
              </a:path>
              <a:path w="86359" h="36829">
                <a:moveTo>
                  <a:pt x="50126" y="10650"/>
                </a:moveTo>
                <a:lnTo>
                  <a:pt x="49851" y="10689"/>
                </a:lnTo>
                <a:lnTo>
                  <a:pt x="50759" y="10689"/>
                </a:lnTo>
                <a:lnTo>
                  <a:pt x="50126" y="10650"/>
                </a:lnTo>
                <a:close/>
              </a:path>
              <a:path w="86359" h="36829">
                <a:moveTo>
                  <a:pt x="43641" y="7361"/>
                </a:moveTo>
                <a:lnTo>
                  <a:pt x="41870" y="7557"/>
                </a:lnTo>
                <a:lnTo>
                  <a:pt x="40145" y="7674"/>
                </a:lnTo>
                <a:lnTo>
                  <a:pt x="36683" y="7753"/>
                </a:lnTo>
                <a:lnTo>
                  <a:pt x="44197" y="7753"/>
                </a:lnTo>
                <a:lnTo>
                  <a:pt x="43641" y="7361"/>
                </a:lnTo>
                <a:close/>
              </a:path>
              <a:path w="86359" h="36829">
                <a:moveTo>
                  <a:pt x="7474" y="940"/>
                </a:moveTo>
                <a:lnTo>
                  <a:pt x="2794" y="2623"/>
                </a:lnTo>
                <a:lnTo>
                  <a:pt x="11386" y="2623"/>
                </a:lnTo>
                <a:lnTo>
                  <a:pt x="8256" y="1331"/>
                </a:lnTo>
                <a:lnTo>
                  <a:pt x="7670" y="1058"/>
                </a:lnTo>
                <a:lnTo>
                  <a:pt x="7474" y="94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8873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37860" y="42598"/>
                </a:moveTo>
                <a:lnTo>
                  <a:pt x="16504" y="42598"/>
                </a:lnTo>
                <a:lnTo>
                  <a:pt x="17884" y="44165"/>
                </a:lnTo>
                <a:lnTo>
                  <a:pt x="19264" y="45575"/>
                </a:lnTo>
                <a:lnTo>
                  <a:pt x="30821" y="51800"/>
                </a:lnTo>
                <a:lnTo>
                  <a:pt x="31603" y="51722"/>
                </a:lnTo>
                <a:lnTo>
                  <a:pt x="38169" y="46045"/>
                </a:lnTo>
                <a:lnTo>
                  <a:pt x="38135" y="43500"/>
                </a:lnTo>
                <a:lnTo>
                  <a:pt x="37860" y="42598"/>
                </a:lnTo>
                <a:close/>
              </a:path>
              <a:path w="68579" h="52070">
                <a:moveTo>
                  <a:pt x="68525" y="26506"/>
                </a:moveTo>
                <a:lnTo>
                  <a:pt x="6557" y="26506"/>
                </a:lnTo>
                <a:lnTo>
                  <a:pt x="6327" y="28230"/>
                </a:lnTo>
                <a:lnTo>
                  <a:pt x="6214" y="33593"/>
                </a:lnTo>
                <a:lnTo>
                  <a:pt x="6407" y="35081"/>
                </a:lnTo>
                <a:lnTo>
                  <a:pt x="15331" y="42755"/>
                </a:lnTo>
                <a:lnTo>
                  <a:pt x="15952" y="42677"/>
                </a:lnTo>
                <a:lnTo>
                  <a:pt x="16355" y="42598"/>
                </a:lnTo>
                <a:lnTo>
                  <a:pt x="37860" y="42598"/>
                </a:lnTo>
                <a:lnTo>
                  <a:pt x="37422" y="41581"/>
                </a:lnTo>
                <a:lnTo>
                  <a:pt x="36997" y="40915"/>
                </a:lnTo>
                <a:lnTo>
                  <a:pt x="36399" y="40133"/>
                </a:lnTo>
                <a:lnTo>
                  <a:pt x="37894" y="40133"/>
                </a:lnTo>
                <a:lnTo>
                  <a:pt x="38606" y="40054"/>
                </a:lnTo>
                <a:lnTo>
                  <a:pt x="39227" y="40015"/>
                </a:lnTo>
                <a:lnTo>
                  <a:pt x="39860" y="39897"/>
                </a:lnTo>
                <a:lnTo>
                  <a:pt x="40446" y="39819"/>
                </a:lnTo>
                <a:lnTo>
                  <a:pt x="40998" y="39662"/>
                </a:lnTo>
                <a:lnTo>
                  <a:pt x="41516" y="39545"/>
                </a:lnTo>
                <a:lnTo>
                  <a:pt x="46668" y="35825"/>
                </a:lnTo>
                <a:lnTo>
                  <a:pt x="61773" y="35825"/>
                </a:lnTo>
                <a:lnTo>
                  <a:pt x="68563" y="28269"/>
                </a:lnTo>
                <a:lnTo>
                  <a:pt x="68525" y="26506"/>
                </a:lnTo>
                <a:close/>
              </a:path>
              <a:path w="68579" h="52070">
                <a:moveTo>
                  <a:pt x="61773" y="35825"/>
                </a:moveTo>
                <a:lnTo>
                  <a:pt x="46668" y="35825"/>
                </a:lnTo>
                <a:lnTo>
                  <a:pt x="48784" y="36178"/>
                </a:lnTo>
                <a:lnTo>
                  <a:pt x="50750" y="36452"/>
                </a:lnTo>
                <a:lnTo>
                  <a:pt x="52602" y="36609"/>
                </a:lnTo>
                <a:lnTo>
                  <a:pt x="54327" y="36687"/>
                </a:lnTo>
                <a:lnTo>
                  <a:pt x="55936" y="36687"/>
                </a:lnTo>
                <a:lnTo>
                  <a:pt x="57397" y="36609"/>
                </a:lnTo>
                <a:lnTo>
                  <a:pt x="58731" y="36491"/>
                </a:lnTo>
                <a:lnTo>
                  <a:pt x="59996" y="36295"/>
                </a:lnTo>
                <a:lnTo>
                  <a:pt x="61134" y="36021"/>
                </a:lnTo>
                <a:lnTo>
                  <a:pt x="61773" y="35825"/>
                </a:lnTo>
                <a:close/>
              </a:path>
              <a:path w="68579" h="52070">
                <a:moveTo>
                  <a:pt x="15561" y="1018"/>
                </a:moveTo>
                <a:lnTo>
                  <a:pt x="11870" y="5482"/>
                </a:lnTo>
                <a:lnTo>
                  <a:pt x="11433" y="5874"/>
                </a:lnTo>
                <a:lnTo>
                  <a:pt x="10490" y="6578"/>
                </a:lnTo>
                <a:lnTo>
                  <a:pt x="9075" y="7439"/>
                </a:lnTo>
                <a:lnTo>
                  <a:pt x="8132" y="8143"/>
                </a:lnTo>
                <a:lnTo>
                  <a:pt x="0" y="24119"/>
                </a:lnTo>
                <a:lnTo>
                  <a:pt x="512" y="24627"/>
                </a:lnTo>
                <a:lnTo>
                  <a:pt x="5890" y="26547"/>
                </a:lnTo>
                <a:lnTo>
                  <a:pt x="6361" y="26506"/>
                </a:lnTo>
                <a:lnTo>
                  <a:pt x="68525" y="26506"/>
                </a:lnTo>
                <a:lnTo>
                  <a:pt x="58179" y="19890"/>
                </a:lnTo>
                <a:lnTo>
                  <a:pt x="58535" y="18676"/>
                </a:lnTo>
                <a:lnTo>
                  <a:pt x="58777" y="17540"/>
                </a:lnTo>
                <a:lnTo>
                  <a:pt x="58811" y="15544"/>
                </a:lnTo>
                <a:lnTo>
                  <a:pt x="58616" y="14644"/>
                </a:lnTo>
                <a:lnTo>
                  <a:pt x="40722" y="8810"/>
                </a:lnTo>
                <a:lnTo>
                  <a:pt x="40662" y="7439"/>
                </a:lnTo>
                <a:lnTo>
                  <a:pt x="21150" y="2858"/>
                </a:lnTo>
                <a:lnTo>
                  <a:pt x="20483" y="2819"/>
                </a:lnTo>
                <a:lnTo>
                  <a:pt x="19218" y="2584"/>
                </a:lnTo>
                <a:lnTo>
                  <a:pt x="17493" y="1997"/>
                </a:lnTo>
                <a:lnTo>
                  <a:pt x="15561" y="1018"/>
                </a:lnTo>
                <a:close/>
              </a:path>
              <a:path w="68579" h="52070">
                <a:moveTo>
                  <a:pt x="44103" y="8653"/>
                </a:moveTo>
                <a:lnTo>
                  <a:pt x="41665" y="8731"/>
                </a:lnTo>
                <a:lnTo>
                  <a:pt x="40722" y="8810"/>
                </a:lnTo>
                <a:lnTo>
                  <a:pt x="47963" y="8810"/>
                </a:lnTo>
                <a:lnTo>
                  <a:pt x="47484" y="8770"/>
                </a:lnTo>
                <a:lnTo>
                  <a:pt x="45725" y="8692"/>
                </a:lnTo>
                <a:lnTo>
                  <a:pt x="44103" y="8653"/>
                </a:lnTo>
                <a:close/>
              </a:path>
              <a:path w="68579" h="52070">
                <a:moveTo>
                  <a:pt x="31799" y="0"/>
                </a:moveTo>
                <a:lnTo>
                  <a:pt x="24565" y="1879"/>
                </a:lnTo>
                <a:lnTo>
                  <a:pt x="23979" y="2232"/>
                </a:lnTo>
                <a:lnTo>
                  <a:pt x="21150" y="2858"/>
                </a:lnTo>
                <a:lnTo>
                  <a:pt x="38847" y="2858"/>
                </a:lnTo>
                <a:lnTo>
                  <a:pt x="32512" y="79"/>
                </a:lnTo>
                <a:lnTo>
                  <a:pt x="317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80771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19234" y="13702"/>
                </a:moveTo>
                <a:lnTo>
                  <a:pt x="10533" y="13702"/>
                </a:lnTo>
                <a:lnTo>
                  <a:pt x="11120" y="13859"/>
                </a:lnTo>
                <a:lnTo>
                  <a:pt x="12601" y="14525"/>
                </a:lnTo>
                <a:lnTo>
                  <a:pt x="12937" y="14721"/>
                </a:lnTo>
                <a:lnTo>
                  <a:pt x="14271" y="15621"/>
                </a:lnTo>
                <a:lnTo>
                  <a:pt x="14662" y="16012"/>
                </a:lnTo>
                <a:lnTo>
                  <a:pt x="15099" y="16404"/>
                </a:lnTo>
                <a:lnTo>
                  <a:pt x="15800" y="17344"/>
                </a:lnTo>
                <a:lnTo>
                  <a:pt x="17065" y="17031"/>
                </a:lnTo>
                <a:lnTo>
                  <a:pt x="18594" y="16796"/>
                </a:lnTo>
                <a:lnTo>
                  <a:pt x="19572" y="16718"/>
                </a:lnTo>
                <a:lnTo>
                  <a:pt x="20676" y="16718"/>
                </a:lnTo>
                <a:lnTo>
                  <a:pt x="20400" y="15856"/>
                </a:lnTo>
                <a:lnTo>
                  <a:pt x="19733" y="14447"/>
                </a:lnTo>
                <a:lnTo>
                  <a:pt x="19234" y="13702"/>
                </a:lnTo>
                <a:close/>
              </a:path>
              <a:path w="20954" h="17779">
                <a:moveTo>
                  <a:pt x="7589" y="782"/>
                </a:moveTo>
                <a:lnTo>
                  <a:pt x="0" y="5442"/>
                </a:lnTo>
                <a:lnTo>
                  <a:pt x="344" y="6811"/>
                </a:lnTo>
                <a:lnTo>
                  <a:pt x="666" y="7595"/>
                </a:lnTo>
                <a:lnTo>
                  <a:pt x="1057" y="8417"/>
                </a:lnTo>
                <a:lnTo>
                  <a:pt x="1563" y="9356"/>
                </a:lnTo>
                <a:lnTo>
                  <a:pt x="2160" y="10217"/>
                </a:lnTo>
                <a:lnTo>
                  <a:pt x="2266" y="11119"/>
                </a:lnTo>
                <a:lnTo>
                  <a:pt x="6520" y="14721"/>
                </a:lnTo>
                <a:lnTo>
                  <a:pt x="7072" y="14682"/>
                </a:lnTo>
                <a:lnTo>
                  <a:pt x="8291" y="14447"/>
                </a:lnTo>
                <a:lnTo>
                  <a:pt x="9751" y="14016"/>
                </a:lnTo>
                <a:lnTo>
                  <a:pt x="10533" y="13702"/>
                </a:lnTo>
                <a:lnTo>
                  <a:pt x="19234" y="13702"/>
                </a:lnTo>
                <a:lnTo>
                  <a:pt x="14777" y="10062"/>
                </a:lnTo>
                <a:lnTo>
                  <a:pt x="14351" y="9866"/>
                </a:lnTo>
                <a:lnTo>
                  <a:pt x="14742" y="7869"/>
                </a:lnTo>
                <a:lnTo>
                  <a:pt x="14866" y="6811"/>
                </a:lnTo>
                <a:lnTo>
                  <a:pt x="14823" y="3249"/>
                </a:lnTo>
                <a:lnTo>
                  <a:pt x="14563" y="2230"/>
                </a:lnTo>
                <a:lnTo>
                  <a:pt x="14190" y="1408"/>
                </a:lnTo>
                <a:lnTo>
                  <a:pt x="13681" y="821"/>
                </a:lnTo>
                <a:lnTo>
                  <a:pt x="8130" y="821"/>
                </a:lnTo>
                <a:lnTo>
                  <a:pt x="7589" y="782"/>
                </a:lnTo>
                <a:close/>
              </a:path>
              <a:path w="20954" h="17779">
                <a:moveTo>
                  <a:pt x="11833" y="0"/>
                </a:moveTo>
                <a:lnTo>
                  <a:pt x="8130" y="821"/>
                </a:lnTo>
                <a:lnTo>
                  <a:pt x="13681" y="821"/>
                </a:lnTo>
                <a:lnTo>
                  <a:pt x="13247" y="469"/>
                </a:lnTo>
                <a:lnTo>
                  <a:pt x="12810" y="234"/>
                </a:lnTo>
                <a:lnTo>
                  <a:pt x="12339" y="77"/>
                </a:lnTo>
                <a:lnTo>
                  <a:pt x="1183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75815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90" h="24765">
                <a:moveTo>
                  <a:pt x="0" y="20321"/>
                </a:moveTo>
                <a:lnTo>
                  <a:pt x="1333" y="24745"/>
                </a:lnTo>
                <a:lnTo>
                  <a:pt x="4128" y="24588"/>
                </a:lnTo>
                <a:lnTo>
                  <a:pt x="33434" y="20399"/>
                </a:lnTo>
                <a:lnTo>
                  <a:pt x="2598" y="20399"/>
                </a:lnTo>
                <a:lnTo>
                  <a:pt x="0" y="20321"/>
                </a:lnTo>
                <a:close/>
              </a:path>
              <a:path w="72390" h="24765">
                <a:moveTo>
                  <a:pt x="72102" y="0"/>
                </a:moveTo>
                <a:lnTo>
                  <a:pt x="51897" y="10493"/>
                </a:lnTo>
                <a:lnTo>
                  <a:pt x="49931" y="11316"/>
                </a:lnTo>
                <a:lnTo>
                  <a:pt x="8371" y="20360"/>
                </a:lnTo>
                <a:lnTo>
                  <a:pt x="5381" y="20399"/>
                </a:lnTo>
                <a:lnTo>
                  <a:pt x="33434" y="20399"/>
                </a:lnTo>
                <a:lnTo>
                  <a:pt x="54968" y="14683"/>
                </a:lnTo>
                <a:lnTo>
                  <a:pt x="56106" y="14330"/>
                </a:lnTo>
                <a:lnTo>
                  <a:pt x="72068" y="234"/>
                </a:lnTo>
                <a:lnTo>
                  <a:pt x="721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8493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36" y="0"/>
                </a:moveTo>
                <a:lnTo>
                  <a:pt x="5703" y="0"/>
                </a:lnTo>
                <a:lnTo>
                  <a:pt x="4990" y="117"/>
                </a:lnTo>
                <a:lnTo>
                  <a:pt x="4841" y="195"/>
                </a:lnTo>
                <a:lnTo>
                  <a:pt x="4651" y="1331"/>
                </a:lnTo>
                <a:lnTo>
                  <a:pt x="4438" y="2193"/>
                </a:lnTo>
                <a:lnTo>
                  <a:pt x="390" y="8457"/>
                </a:lnTo>
                <a:lnTo>
                  <a:pt x="80" y="9162"/>
                </a:lnTo>
                <a:lnTo>
                  <a:pt x="1655" y="11315"/>
                </a:lnTo>
                <a:lnTo>
                  <a:pt x="2483" y="11237"/>
                </a:lnTo>
                <a:lnTo>
                  <a:pt x="8404" y="3876"/>
                </a:lnTo>
                <a:lnTo>
                  <a:pt x="8292" y="2193"/>
                </a:lnTo>
                <a:lnTo>
                  <a:pt x="8222" y="1879"/>
                </a:lnTo>
                <a:lnTo>
                  <a:pt x="8061" y="1331"/>
                </a:lnTo>
                <a:lnTo>
                  <a:pt x="7946" y="1097"/>
                </a:lnTo>
                <a:lnTo>
                  <a:pt x="7785" y="901"/>
                </a:lnTo>
                <a:lnTo>
                  <a:pt x="7670" y="705"/>
                </a:lnTo>
                <a:lnTo>
                  <a:pt x="7348" y="391"/>
                </a:lnTo>
                <a:lnTo>
                  <a:pt x="7037" y="195"/>
                </a:lnTo>
                <a:lnTo>
                  <a:pt x="6681" y="79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69754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0"/>
                </a:moveTo>
                <a:lnTo>
                  <a:pt x="5542" y="15974"/>
                </a:lnTo>
                <a:lnTo>
                  <a:pt x="5899" y="15896"/>
                </a:lnTo>
                <a:lnTo>
                  <a:pt x="6140" y="15739"/>
                </a:lnTo>
                <a:lnTo>
                  <a:pt x="6336" y="15465"/>
                </a:lnTo>
                <a:lnTo>
                  <a:pt x="6566" y="14760"/>
                </a:lnTo>
                <a:lnTo>
                  <a:pt x="6504" y="1241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81001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0" y="0"/>
                </a:moveTo>
                <a:lnTo>
                  <a:pt x="11246" y="11197"/>
                </a:lnTo>
                <a:lnTo>
                  <a:pt x="12062" y="10845"/>
                </a:lnTo>
                <a:lnTo>
                  <a:pt x="12546" y="10570"/>
                </a:lnTo>
                <a:lnTo>
                  <a:pt x="12767" y="10335"/>
                </a:lnTo>
                <a:lnTo>
                  <a:pt x="12971" y="10023"/>
                </a:lnTo>
                <a:lnTo>
                  <a:pt x="12939" y="8848"/>
                </a:lnTo>
                <a:lnTo>
                  <a:pt x="10384" y="6303"/>
                </a:lnTo>
                <a:lnTo>
                  <a:pt x="9280" y="5363"/>
                </a:lnTo>
                <a:lnTo>
                  <a:pt x="195" y="38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66730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4" h="33020">
                <a:moveTo>
                  <a:pt x="6175" y="1142"/>
                </a:moveTo>
                <a:lnTo>
                  <a:pt x="5232" y="2285"/>
                </a:lnTo>
                <a:lnTo>
                  <a:pt x="4174" y="3301"/>
                </a:lnTo>
                <a:lnTo>
                  <a:pt x="2955" y="4317"/>
                </a:lnTo>
                <a:lnTo>
                  <a:pt x="1414" y="5206"/>
                </a:lnTo>
                <a:lnTo>
                  <a:pt x="862" y="5587"/>
                </a:lnTo>
                <a:lnTo>
                  <a:pt x="793" y="7619"/>
                </a:lnTo>
                <a:lnTo>
                  <a:pt x="275" y="9016"/>
                </a:lnTo>
                <a:lnTo>
                  <a:pt x="114" y="9270"/>
                </a:lnTo>
                <a:lnTo>
                  <a:pt x="0" y="11302"/>
                </a:lnTo>
                <a:lnTo>
                  <a:pt x="114" y="11556"/>
                </a:lnTo>
                <a:lnTo>
                  <a:pt x="436" y="12064"/>
                </a:lnTo>
                <a:lnTo>
                  <a:pt x="632" y="12191"/>
                </a:lnTo>
                <a:lnTo>
                  <a:pt x="1057" y="12572"/>
                </a:lnTo>
                <a:lnTo>
                  <a:pt x="2127" y="13080"/>
                </a:lnTo>
                <a:lnTo>
                  <a:pt x="3265" y="13334"/>
                </a:lnTo>
                <a:lnTo>
                  <a:pt x="4289" y="13461"/>
                </a:lnTo>
                <a:lnTo>
                  <a:pt x="5312" y="13461"/>
                </a:lnTo>
                <a:lnTo>
                  <a:pt x="5404" y="15112"/>
                </a:lnTo>
                <a:lnTo>
                  <a:pt x="18445" y="25145"/>
                </a:lnTo>
                <a:lnTo>
                  <a:pt x="20204" y="25399"/>
                </a:lnTo>
                <a:lnTo>
                  <a:pt x="20917" y="25399"/>
                </a:lnTo>
                <a:lnTo>
                  <a:pt x="21413" y="26669"/>
                </a:lnTo>
                <a:lnTo>
                  <a:pt x="21826" y="27558"/>
                </a:lnTo>
                <a:lnTo>
                  <a:pt x="31578" y="32893"/>
                </a:lnTo>
                <a:lnTo>
                  <a:pt x="33027" y="32766"/>
                </a:lnTo>
                <a:lnTo>
                  <a:pt x="34406" y="32385"/>
                </a:lnTo>
                <a:lnTo>
                  <a:pt x="35660" y="32131"/>
                </a:lnTo>
                <a:lnTo>
                  <a:pt x="36718" y="31750"/>
                </a:lnTo>
                <a:lnTo>
                  <a:pt x="38339" y="30988"/>
                </a:lnTo>
                <a:lnTo>
                  <a:pt x="38926" y="30734"/>
                </a:lnTo>
                <a:lnTo>
                  <a:pt x="53902" y="30734"/>
                </a:lnTo>
                <a:lnTo>
                  <a:pt x="54772" y="30226"/>
                </a:lnTo>
                <a:lnTo>
                  <a:pt x="55324" y="29845"/>
                </a:lnTo>
                <a:lnTo>
                  <a:pt x="55796" y="29337"/>
                </a:lnTo>
                <a:lnTo>
                  <a:pt x="56187" y="28956"/>
                </a:lnTo>
                <a:lnTo>
                  <a:pt x="56543" y="28448"/>
                </a:lnTo>
                <a:lnTo>
                  <a:pt x="57245" y="27051"/>
                </a:lnTo>
                <a:lnTo>
                  <a:pt x="47068" y="27051"/>
                </a:lnTo>
                <a:lnTo>
                  <a:pt x="46355" y="26924"/>
                </a:lnTo>
                <a:lnTo>
                  <a:pt x="29726" y="21844"/>
                </a:lnTo>
                <a:lnTo>
                  <a:pt x="27679" y="20955"/>
                </a:lnTo>
                <a:lnTo>
                  <a:pt x="25793" y="19938"/>
                </a:lnTo>
                <a:lnTo>
                  <a:pt x="24068" y="18922"/>
                </a:lnTo>
                <a:lnTo>
                  <a:pt x="22493" y="17906"/>
                </a:lnTo>
                <a:lnTo>
                  <a:pt x="19859" y="16255"/>
                </a:lnTo>
                <a:lnTo>
                  <a:pt x="17812" y="14731"/>
                </a:lnTo>
                <a:lnTo>
                  <a:pt x="16042" y="13334"/>
                </a:lnTo>
                <a:lnTo>
                  <a:pt x="12822" y="11048"/>
                </a:lnTo>
                <a:lnTo>
                  <a:pt x="6566" y="6476"/>
                </a:lnTo>
                <a:lnTo>
                  <a:pt x="5266" y="5460"/>
                </a:lnTo>
                <a:lnTo>
                  <a:pt x="3576" y="4190"/>
                </a:lnTo>
                <a:lnTo>
                  <a:pt x="8371" y="3936"/>
                </a:lnTo>
                <a:lnTo>
                  <a:pt x="30255" y="3937"/>
                </a:lnTo>
                <a:lnTo>
                  <a:pt x="29841" y="3175"/>
                </a:lnTo>
                <a:lnTo>
                  <a:pt x="29404" y="2540"/>
                </a:lnTo>
                <a:lnTo>
                  <a:pt x="29286" y="2413"/>
                </a:lnTo>
                <a:lnTo>
                  <a:pt x="9717" y="2412"/>
                </a:lnTo>
                <a:lnTo>
                  <a:pt x="7785" y="1904"/>
                </a:lnTo>
                <a:lnTo>
                  <a:pt x="6922" y="1523"/>
                </a:lnTo>
                <a:lnTo>
                  <a:pt x="6175" y="1142"/>
                </a:lnTo>
                <a:close/>
              </a:path>
              <a:path w="57784" h="33020">
                <a:moveTo>
                  <a:pt x="53902" y="30734"/>
                </a:moveTo>
                <a:lnTo>
                  <a:pt x="38926" y="30734"/>
                </a:lnTo>
                <a:lnTo>
                  <a:pt x="40846" y="31115"/>
                </a:lnTo>
                <a:lnTo>
                  <a:pt x="42617" y="31496"/>
                </a:lnTo>
                <a:lnTo>
                  <a:pt x="44273" y="31750"/>
                </a:lnTo>
                <a:lnTo>
                  <a:pt x="47217" y="32004"/>
                </a:lnTo>
                <a:lnTo>
                  <a:pt x="48517" y="32004"/>
                </a:lnTo>
                <a:lnTo>
                  <a:pt x="50793" y="31750"/>
                </a:lnTo>
                <a:lnTo>
                  <a:pt x="52645" y="31242"/>
                </a:lnTo>
                <a:lnTo>
                  <a:pt x="53427" y="30988"/>
                </a:lnTo>
                <a:lnTo>
                  <a:pt x="53902" y="30734"/>
                </a:lnTo>
                <a:close/>
              </a:path>
              <a:path w="57784" h="33020">
                <a:moveTo>
                  <a:pt x="52921" y="19558"/>
                </a:moveTo>
                <a:lnTo>
                  <a:pt x="51736" y="19558"/>
                </a:lnTo>
                <a:lnTo>
                  <a:pt x="50793" y="19685"/>
                </a:lnTo>
                <a:lnTo>
                  <a:pt x="50126" y="19939"/>
                </a:lnTo>
                <a:lnTo>
                  <a:pt x="49897" y="19939"/>
                </a:lnTo>
                <a:lnTo>
                  <a:pt x="50793" y="20447"/>
                </a:lnTo>
                <a:lnTo>
                  <a:pt x="51587" y="20828"/>
                </a:lnTo>
                <a:lnTo>
                  <a:pt x="52760" y="21717"/>
                </a:lnTo>
                <a:lnTo>
                  <a:pt x="53507" y="22606"/>
                </a:lnTo>
                <a:lnTo>
                  <a:pt x="53749" y="23114"/>
                </a:lnTo>
                <a:lnTo>
                  <a:pt x="53841" y="23368"/>
                </a:lnTo>
                <a:lnTo>
                  <a:pt x="53944" y="25273"/>
                </a:lnTo>
                <a:lnTo>
                  <a:pt x="53427" y="25654"/>
                </a:lnTo>
                <a:lnTo>
                  <a:pt x="52369" y="26162"/>
                </a:lnTo>
                <a:lnTo>
                  <a:pt x="51150" y="26670"/>
                </a:lnTo>
                <a:lnTo>
                  <a:pt x="49851" y="26924"/>
                </a:lnTo>
                <a:lnTo>
                  <a:pt x="49184" y="26924"/>
                </a:lnTo>
                <a:lnTo>
                  <a:pt x="48482" y="27051"/>
                </a:lnTo>
                <a:lnTo>
                  <a:pt x="57245" y="27051"/>
                </a:lnTo>
                <a:lnTo>
                  <a:pt x="57366" y="26670"/>
                </a:lnTo>
                <a:lnTo>
                  <a:pt x="57470" y="26162"/>
                </a:lnTo>
                <a:lnTo>
                  <a:pt x="57590" y="25273"/>
                </a:lnTo>
                <a:lnTo>
                  <a:pt x="57472" y="23114"/>
                </a:lnTo>
                <a:lnTo>
                  <a:pt x="54174" y="19812"/>
                </a:lnTo>
                <a:lnTo>
                  <a:pt x="52921" y="19558"/>
                </a:lnTo>
                <a:close/>
              </a:path>
              <a:path w="57784" h="33020">
                <a:moveTo>
                  <a:pt x="49655" y="12319"/>
                </a:moveTo>
                <a:lnTo>
                  <a:pt x="37350" y="12319"/>
                </a:lnTo>
                <a:lnTo>
                  <a:pt x="39593" y="12700"/>
                </a:lnTo>
                <a:lnTo>
                  <a:pt x="41283" y="13081"/>
                </a:lnTo>
                <a:lnTo>
                  <a:pt x="42307" y="13335"/>
                </a:lnTo>
                <a:lnTo>
                  <a:pt x="42698" y="13462"/>
                </a:lnTo>
                <a:lnTo>
                  <a:pt x="42192" y="14097"/>
                </a:lnTo>
                <a:lnTo>
                  <a:pt x="41168" y="14986"/>
                </a:lnTo>
                <a:lnTo>
                  <a:pt x="40616" y="15494"/>
                </a:lnTo>
                <a:lnTo>
                  <a:pt x="30865" y="19431"/>
                </a:lnTo>
                <a:lnTo>
                  <a:pt x="30554" y="19431"/>
                </a:lnTo>
                <a:lnTo>
                  <a:pt x="33774" y="19812"/>
                </a:lnTo>
                <a:lnTo>
                  <a:pt x="35740" y="19939"/>
                </a:lnTo>
                <a:lnTo>
                  <a:pt x="36683" y="19939"/>
                </a:lnTo>
                <a:lnTo>
                  <a:pt x="37592" y="20066"/>
                </a:lnTo>
                <a:lnTo>
                  <a:pt x="40064" y="19939"/>
                </a:lnTo>
                <a:lnTo>
                  <a:pt x="40812" y="19812"/>
                </a:lnTo>
                <a:lnTo>
                  <a:pt x="42859" y="19558"/>
                </a:lnTo>
                <a:lnTo>
                  <a:pt x="44078" y="19304"/>
                </a:lnTo>
                <a:lnTo>
                  <a:pt x="45136" y="18923"/>
                </a:lnTo>
                <a:lnTo>
                  <a:pt x="46826" y="18415"/>
                </a:lnTo>
                <a:lnTo>
                  <a:pt x="47459" y="18161"/>
                </a:lnTo>
                <a:lnTo>
                  <a:pt x="48321" y="17653"/>
                </a:lnTo>
                <a:lnTo>
                  <a:pt x="48597" y="17526"/>
                </a:lnTo>
                <a:lnTo>
                  <a:pt x="50563" y="15113"/>
                </a:lnTo>
                <a:lnTo>
                  <a:pt x="50483" y="13716"/>
                </a:lnTo>
                <a:lnTo>
                  <a:pt x="50126" y="12954"/>
                </a:lnTo>
                <a:lnTo>
                  <a:pt x="49655" y="12319"/>
                </a:lnTo>
                <a:close/>
              </a:path>
              <a:path w="57784" h="33020">
                <a:moveTo>
                  <a:pt x="30255" y="3937"/>
                </a:moveTo>
                <a:lnTo>
                  <a:pt x="10614" y="3936"/>
                </a:lnTo>
                <a:lnTo>
                  <a:pt x="14662" y="4190"/>
                </a:lnTo>
                <a:lnTo>
                  <a:pt x="19733" y="4571"/>
                </a:lnTo>
                <a:lnTo>
                  <a:pt x="21113" y="4825"/>
                </a:lnTo>
                <a:lnTo>
                  <a:pt x="24218" y="5334"/>
                </a:lnTo>
                <a:lnTo>
                  <a:pt x="25402" y="5588"/>
                </a:lnTo>
                <a:lnTo>
                  <a:pt x="25793" y="5715"/>
                </a:lnTo>
                <a:lnTo>
                  <a:pt x="24609" y="6096"/>
                </a:lnTo>
                <a:lnTo>
                  <a:pt x="23516" y="6350"/>
                </a:lnTo>
                <a:lnTo>
                  <a:pt x="22527" y="6730"/>
                </a:lnTo>
                <a:lnTo>
                  <a:pt x="18042" y="10032"/>
                </a:lnTo>
                <a:lnTo>
                  <a:pt x="17812" y="10286"/>
                </a:lnTo>
                <a:lnTo>
                  <a:pt x="23355" y="14477"/>
                </a:lnTo>
                <a:lnTo>
                  <a:pt x="25483" y="13716"/>
                </a:lnTo>
                <a:lnTo>
                  <a:pt x="28461" y="12954"/>
                </a:lnTo>
                <a:lnTo>
                  <a:pt x="29404" y="12827"/>
                </a:lnTo>
                <a:lnTo>
                  <a:pt x="30359" y="12573"/>
                </a:lnTo>
                <a:lnTo>
                  <a:pt x="31256" y="12573"/>
                </a:lnTo>
                <a:lnTo>
                  <a:pt x="32946" y="12319"/>
                </a:lnTo>
                <a:lnTo>
                  <a:pt x="49655" y="12319"/>
                </a:lnTo>
                <a:lnTo>
                  <a:pt x="49345" y="12065"/>
                </a:lnTo>
                <a:lnTo>
                  <a:pt x="49034" y="11684"/>
                </a:lnTo>
                <a:lnTo>
                  <a:pt x="48356" y="11176"/>
                </a:lnTo>
                <a:lnTo>
                  <a:pt x="46320" y="10033"/>
                </a:lnTo>
                <a:lnTo>
                  <a:pt x="45251" y="9525"/>
                </a:lnTo>
                <a:lnTo>
                  <a:pt x="44860" y="9271"/>
                </a:lnTo>
                <a:lnTo>
                  <a:pt x="44368" y="9144"/>
                </a:lnTo>
                <a:lnTo>
                  <a:pt x="30278" y="9144"/>
                </a:lnTo>
                <a:lnTo>
                  <a:pt x="30425" y="8763"/>
                </a:lnTo>
                <a:lnTo>
                  <a:pt x="30750" y="7620"/>
                </a:lnTo>
                <a:lnTo>
                  <a:pt x="30710" y="5207"/>
                </a:lnTo>
                <a:lnTo>
                  <a:pt x="30393" y="4191"/>
                </a:lnTo>
                <a:lnTo>
                  <a:pt x="30255" y="3937"/>
                </a:lnTo>
                <a:close/>
              </a:path>
              <a:path w="57784" h="33020">
                <a:moveTo>
                  <a:pt x="36683" y="7874"/>
                </a:moveTo>
                <a:lnTo>
                  <a:pt x="35464" y="7874"/>
                </a:lnTo>
                <a:lnTo>
                  <a:pt x="33498" y="8001"/>
                </a:lnTo>
                <a:lnTo>
                  <a:pt x="32716" y="8255"/>
                </a:lnTo>
                <a:lnTo>
                  <a:pt x="31497" y="8509"/>
                </a:lnTo>
                <a:lnTo>
                  <a:pt x="30278" y="9144"/>
                </a:lnTo>
                <a:lnTo>
                  <a:pt x="44368" y="9144"/>
                </a:lnTo>
                <a:lnTo>
                  <a:pt x="42893" y="8763"/>
                </a:lnTo>
                <a:lnTo>
                  <a:pt x="41122" y="8382"/>
                </a:lnTo>
                <a:lnTo>
                  <a:pt x="39478" y="8128"/>
                </a:lnTo>
                <a:lnTo>
                  <a:pt x="36683" y="7874"/>
                </a:lnTo>
                <a:close/>
              </a:path>
              <a:path w="57784" h="33020">
                <a:moveTo>
                  <a:pt x="25161" y="0"/>
                </a:moveTo>
                <a:lnTo>
                  <a:pt x="21308" y="0"/>
                </a:lnTo>
                <a:lnTo>
                  <a:pt x="20204" y="126"/>
                </a:lnTo>
                <a:lnTo>
                  <a:pt x="18318" y="507"/>
                </a:lnTo>
                <a:lnTo>
                  <a:pt x="17536" y="634"/>
                </a:lnTo>
                <a:lnTo>
                  <a:pt x="16203" y="1142"/>
                </a:lnTo>
                <a:lnTo>
                  <a:pt x="15685" y="1269"/>
                </a:lnTo>
                <a:lnTo>
                  <a:pt x="14742" y="1777"/>
                </a:lnTo>
                <a:lnTo>
                  <a:pt x="14547" y="1904"/>
                </a:lnTo>
                <a:lnTo>
                  <a:pt x="11994" y="2412"/>
                </a:lnTo>
                <a:lnTo>
                  <a:pt x="29286" y="2413"/>
                </a:lnTo>
                <a:lnTo>
                  <a:pt x="28461" y="1524"/>
                </a:lnTo>
                <a:lnTo>
                  <a:pt x="27564" y="762"/>
                </a:lnTo>
                <a:lnTo>
                  <a:pt x="26932" y="254"/>
                </a:lnTo>
                <a:lnTo>
                  <a:pt x="26656" y="127"/>
                </a:lnTo>
                <a:lnTo>
                  <a:pt x="251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05483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90" h="31750">
                <a:moveTo>
                  <a:pt x="2276" y="0"/>
                </a:moveTo>
                <a:lnTo>
                  <a:pt x="1287" y="508"/>
                </a:lnTo>
                <a:lnTo>
                  <a:pt x="0" y="978"/>
                </a:lnTo>
                <a:lnTo>
                  <a:pt x="2000" y="1879"/>
                </a:lnTo>
                <a:lnTo>
                  <a:pt x="19848" y="6929"/>
                </a:lnTo>
                <a:lnTo>
                  <a:pt x="20837" y="7360"/>
                </a:lnTo>
                <a:lnTo>
                  <a:pt x="35343" y="22082"/>
                </a:lnTo>
                <a:lnTo>
                  <a:pt x="36833" y="25057"/>
                </a:lnTo>
                <a:lnTo>
                  <a:pt x="41479" y="31635"/>
                </a:lnTo>
                <a:lnTo>
                  <a:pt x="41237" y="30735"/>
                </a:lnTo>
                <a:lnTo>
                  <a:pt x="40927" y="29129"/>
                </a:lnTo>
                <a:lnTo>
                  <a:pt x="44699" y="21885"/>
                </a:lnTo>
                <a:lnTo>
                  <a:pt x="66149" y="21885"/>
                </a:lnTo>
                <a:lnTo>
                  <a:pt x="64743" y="21064"/>
                </a:lnTo>
                <a:lnTo>
                  <a:pt x="45676" y="14251"/>
                </a:lnTo>
                <a:lnTo>
                  <a:pt x="43123" y="12645"/>
                </a:lnTo>
                <a:lnTo>
                  <a:pt x="27403" y="6225"/>
                </a:lnTo>
                <a:lnTo>
                  <a:pt x="24643" y="5911"/>
                </a:lnTo>
                <a:lnTo>
                  <a:pt x="10614" y="2701"/>
                </a:lnTo>
                <a:lnTo>
                  <a:pt x="8256" y="2075"/>
                </a:lnTo>
                <a:lnTo>
                  <a:pt x="6048" y="1369"/>
                </a:lnTo>
                <a:lnTo>
                  <a:pt x="3104" y="351"/>
                </a:lnTo>
                <a:lnTo>
                  <a:pt x="2276" y="0"/>
                </a:lnTo>
                <a:close/>
              </a:path>
              <a:path w="72390" h="31750">
                <a:moveTo>
                  <a:pt x="66149" y="21885"/>
                </a:moveTo>
                <a:lnTo>
                  <a:pt x="44929" y="21885"/>
                </a:lnTo>
                <a:lnTo>
                  <a:pt x="47919" y="22082"/>
                </a:lnTo>
                <a:lnTo>
                  <a:pt x="53461" y="22630"/>
                </a:lnTo>
                <a:lnTo>
                  <a:pt x="72332" y="26036"/>
                </a:lnTo>
                <a:lnTo>
                  <a:pt x="69779" y="24196"/>
                </a:lnTo>
                <a:lnTo>
                  <a:pt x="68417" y="23295"/>
                </a:lnTo>
                <a:lnTo>
                  <a:pt x="66149" y="2188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114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241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24503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126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2463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56"/>
                </a:moveTo>
                <a:lnTo>
                  <a:pt x="0" y="0"/>
                </a:lnTo>
                <a:lnTo>
                  <a:pt x="229" y="0"/>
                </a:lnTo>
                <a:lnTo>
                  <a:pt x="229" y="273"/>
                </a:lnTo>
                <a:lnTo>
                  <a:pt x="0" y="156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2474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95"/>
                </a:moveTo>
                <a:lnTo>
                  <a:pt x="0" y="0"/>
                </a:lnTo>
                <a:lnTo>
                  <a:pt x="229" y="0"/>
                </a:lnTo>
                <a:lnTo>
                  <a:pt x="229" y="352"/>
                </a:lnTo>
                <a:lnTo>
                  <a:pt x="0" y="195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2486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273"/>
                </a:moveTo>
                <a:lnTo>
                  <a:pt x="0" y="0"/>
                </a:lnTo>
                <a:lnTo>
                  <a:pt x="241" y="0"/>
                </a:lnTo>
                <a:lnTo>
                  <a:pt x="241" y="430"/>
                </a:lnTo>
                <a:lnTo>
                  <a:pt x="0" y="273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2497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352"/>
                </a:moveTo>
                <a:lnTo>
                  <a:pt x="0" y="0"/>
                </a:lnTo>
                <a:lnTo>
                  <a:pt x="241" y="0"/>
                </a:lnTo>
                <a:lnTo>
                  <a:pt x="241" y="508"/>
                </a:lnTo>
                <a:lnTo>
                  <a:pt x="0" y="352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25101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275" y="0"/>
                </a:lnTo>
                <a:lnTo>
                  <a:pt x="275" y="548"/>
                </a:lnTo>
                <a:lnTo>
                  <a:pt x="114" y="469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25216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08"/>
                </a:moveTo>
                <a:lnTo>
                  <a:pt x="0" y="0"/>
                </a:lnTo>
                <a:lnTo>
                  <a:pt x="160" y="0"/>
                </a:lnTo>
                <a:lnTo>
                  <a:pt x="275" y="587"/>
                </a:lnTo>
                <a:lnTo>
                  <a:pt x="80" y="548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25377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48"/>
                </a:moveTo>
                <a:lnTo>
                  <a:pt x="0" y="0"/>
                </a:lnTo>
                <a:lnTo>
                  <a:pt x="229" y="0"/>
                </a:lnTo>
                <a:lnTo>
                  <a:pt x="229" y="626"/>
                </a:lnTo>
                <a:lnTo>
                  <a:pt x="0" y="548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25492" y="61732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587"/>
                </a:moveTo>
                <a:lnTo>
                  <a:pt x="0" y="0"/>
                </a:lnTo>
                <a:lnTo>
                  <a:pt x="229" y="0"/>
                </a:lnTo>
                <a:lnTo>
                  <a:pt x="229" y="665"/>
                </a:lnTo>
                <a:lnTo>
                  <a:pt x="0" y="587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25607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665"/>
                </a:moveTo>
                <a:lnTo>
                  <a:pt x="0" y="38"/>
                </a:lnTo>
                <a:lnTo>
                  <a:pt x="241" y="0"/>
                </a:lnTo>
                <a:lnTo>
                  <a:pt x="241" y="743"/>
                </a:lnTo>
                <a:lnTo>
                  <a:pt x="0" y="665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25722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04"/>
                </a:moveTo>
                <a:lnTo>
                  <a:pt x="0" y="38"/>
                </a:lnTo>
                <a:lnTo>
                  <a:pt x="241" y="0"/>
                </a:lnTo>
                <a:lnTo>
                  <a:pt x="241" y="783"/>
                </a:lnTo>
                <a:lnTo>
                  <a:pt x="0" y="704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2584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43"/>
                </a:moveTo>
                <a:lnTo>
                  <a:pt x="0" y="0"/>
                </a:lnTo>
                <a:lnTo>
                  <a:pt x="229" y="0"/>
                </a:lnTo>
                <a:lnTo>
                  <a:pt x="229" y="822"/>
                </a:lnTo>
                <a:lnTo>
                  <a:pt x="0" y="743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2596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83"/>
                </a:moveTo>
                <a:lnTo>
                  <a:pt x="0" y="0"/>
                </a:lnTo>
                <a:lnTo>
                  <a:pt x="229" y="0"/>
                </a:lnTo>
                <a:lnTo>
                  <a:pt x="229" y="861"/>
                </a:lnTo>
                <a:lnTo>
                  <a:pt x="0" y="783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2607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22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22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2619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61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61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632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275" y="0"/>
                </a:lnTo>
                <a:lnTo>
                  <a:pt x="275" y="939"/>
                </a:lnTo>
                <a:lnTo>
                  <a:pt x="114" y="90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2643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160" y="0"/>
                </a:lnTo>
                <a:lnTo>
                  <a:pt x="275" y="979"/>
                </a:lnTo>
                <a:lnTo>
                  <a:pt x="0" y="90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2659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78"/>
                </a:moveTo>
                <a:lnTo>
                  <a:pt x="0" y="38"/>
                </a:lnTo>
                <a:lnTo>
                  <a:pt x="229" y="0"/>
                </a:lnTo>
                <a:lnTo>
                  <a:pt x="229" y="1057"/>
                </a:lnTo>
                <a:lnTo>
                  <a:pt x="0" y="97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2671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18"/>
                </a:moveTo>
                <a:lnTo>
                  <a:pt x="0" y="38"/>
                </a:lnTo>
                <a:lnTo>
                  <a:pt x="229" y="0"/>
                </a:lnTo>
                <a:lnTo>
                  <a:pt x="229" y="1096"/>
                </a:lnTo>
                <a:lnTo>
                  <a:pt x="0" y="101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2682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57"/>
                </a:moveTo>
                <a:lnTo>
                  <a:pt x="0" y="0"/>
                </a:lnTo>
                <a:lnTo>
                  <a:pt x="241" y="0"/>
                </a:lnTo>
                <a:lnTo>
                  <a:pt x="241" y="1134"/>
                </a:lnTo>
                <a:lnTo>
                  <a:pt x="0" y="1057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2694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96"/>
                </a:moveTo>
                <a:lnTo>
                  <a:pt x="0" y="0"/>
                </a:lnTo>
                <a:lnTo>
                  <a:pt x="241" y="0"/>
                </a:lnTo>
                <a:lnTo>
                  <a:pt x="241" y="1173"/>
                </a:lnTo>
                <a:lnTo>
                  <a:pt x="0" y="1096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2706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34"/>
                </a:moveTo>
                <a:lnTo>
                  <a:pt x="0" y="0"/>
                </a:lnTo>
                <a:lnTo>
                  <a:pt x="229" y="0"/>
                </a:lnTo>
                <a:lnTo>
                  <a:pt x="229" y="1212"/>
                </a:lnTo>
                <a:lnTo>
                  <a:pt x="0" y="1134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2718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29" y="0"/>
                </a:lnTo>
                <a:lnTo>
                  <a:pt x="229" y="1252"/>
                </a:lnTo>
                <a:lnTo>
                  <a:pt x="0" y="1173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27298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52"/>
                </a:moveTo>
                <a:lnTo>
                  <a:pt x="0" y="40"/>
                </a:lnTo>
                <a:lnTo>
                  <a:pt x="241" y="0"/>
                </a:lnTo>
                <a:lnTo>
                  <a:pt x="241" y="1331"/>
                </a:lnTo>
                <a:lnTo>
                  <a:pt x="0" y="1252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27413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92"/>
                </a:moveTo>
                <a:lnTo>
                  <a:pt x="0" y="40"/>
                </a:lnTo>
                <a:lnTo>
                  <a:pt x="275" y="0"/>
                </a:lnTo>
                <a:lnTo>
                  <a:pt x="275" y="1370"/>
                </a:lnTo>
                <a:lnTo>
                  <a:pt x="126" y="1331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2753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31"/>
                </a:moveTo>
                <a:lnTo>
                  <a:pt x="0" y="0"/>
                </a:lnTo>
                <a:lnTo>
                  <a:pt x="149" y="0"/>
                </a:lnTo>
                <a:lnTo>
                  <a:pt x="275" y="1409"/>
                </a:lnTo>
                <a:lnTo>
                  <a:pt x="0" y="1331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2768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70"/>
                </a:moveTo>
                <a:lnTo>
                  <a:pt x="0" y="0"/>
                </a:lnTo>
                <a:lnTo>
                  <a:pt x="241" y="0"/>
                </a:lnTo>
                <a:lnTo>
                  <a:pt x="241" y="1448"/>
                </a:lnTo>
                <a:lnTo>
                  <a:pt x="0" y="137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2781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09"/>
                </a:moveTo>
                <a:lnTo>
                  <a:pt x="0" y="0"/>
                </a:lnTo>
                <a:lnTo>
                  <a:pt x="229" y="0"/>
                </a:lnTo>
                <a:lnTo>
                  <a:pt x="229" y="1488"/>
                </a:lnTo>
                <a:lnTo>
                  <a:pt x="0" y="1409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27930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48"/>
                </a:moveTo>
                <a:lnTo>
                  <a:pt x="0" y="0"/>
                </a:lnTo>
                <a:lnTo>
                  <a:pt x="229" y="0"/>
                </a:lnTo>
                <a:lnTo>
                  <a:pt x="229" y="1527"/>
                </a:lnTo>
                <a:lnTo>
                  <a:pt x="0" y="1448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28045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27"/>
                </a:moveTo>
                <a:lnTo>
                  <a:pt x="0" y="38"/>
                </a:lnTo>
                <a:lnTo>
                  <a:pt x="241" y="0"/>
                </a:lnTo>
                <a:lnTo>
                  <a:pt x="241" y="1644"/>
                </a:lnTo>
                <a:lnTo>
                  <a:pt x="0" y="1527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28160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66"/>
                </a:moveTo>
                <a:lnTo>
                  <a:pt x="0" y="38"/>
                </a:lnTo>
                <a:lnTo>
                  <a:pt x="241" y="0"/>
                </a:lnTo>
                <a:lnTo>
                  <a:pt x="241" y="1683"/>
                </a:lnTo>
                <a:lnTo>
                  <a:pt x="0" y="1566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28287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44"/>
                </a:moveTo>
                <a:lnTo>
                  <a:pt x="0" y="0"/>
                </a:lnTo>
                <a:lnTo>
                  <a:pt x="229" y="0"/>
                </a:lnTo>
                <a:lnTo>
                  <a:pt x="229" y="1723"/>
                </a:lnTo>
                <a:lnTo>
                  <a:pt x="0" y="1644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28402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83"/>
                </a:moveTo>
                <a:lnTo>
                  <a:pt x="0" y="0"/>
                </a:lnTo>
                <a:lnTo>
                  <a:pt x="229" y="0"/>
                </a:lnTo>
                <a:lnTo>
                  <a:pt x="229" y="1762"/>
                </a:lnTo>
                <a:lnTo>
                  <a:pt x="0" y="1683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2851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762"/>
                </a:moveTo>
                <a:lnTo>
                  <a:pt x="0" y="38"/>
                </a:lnTo>
                <a:lnTo>
                  <a:pt x="241" y="0"/>
                </a:lnTo>
                <a:lnTo>
                  <a:pt x="241" y="1840"/>
                </a:lnTo>
                <a:lnTo>
                  <a:pt x="0" y="1762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28632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801"/>
                </a:moveTo>
                <a:lnTo>
                  <a:pt x="0" y="38"/>
                </a:lnTo>
                <a:lnTo>
                  <a:pt x="275" y="0"/>
                </a:lnTo>
                <a:lnTo>
                  <a:pt x="275" y="1879"/>
                </a:lnTo>
                <a:lnTo>
                  <a:pt x="126" y="184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2875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40"/>
                </a:moveTo>
                <a:lnTo>
                  <a:pt x="0" y="0"/>
                </a:lnTo>
                <a:lnTo>
                  <a:pt x="149" y="0"/>
                </a:lnTo>
                <a:lnTo>
                  <a:pt x="264" y="1918"/>
                </a:lnTo>
                <a:lnTo>
                  <a:pt x="0" y="184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2890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79"/>
                </a:moveTo>
                <a:lnTo>
                  <a:pt x="0" y="0"/>
                </a:lnTo>
                <a:lnTo>
                  <a:pt x="241" y="0"/>
                </a:lnTo>
                <a:lnTo>
                  <a:pt x="241" y="1957"/>
                </a:lnTo>
                <a:lnTo>
                  <a:pt x="0" y="1879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29023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57"/>
                </a:moveTo>
                <a:lnTo>
                  <a:pt x="0" y="38"/>
                </a:lnTo>
                <a:lnTo>
                  <a:pt x="241" y="0"/>
                </a:lnTo>
                <a:lnTo>
                  <a:pt x="241" y="2036"/>
                </a:lnTo>
                <a:lnTo>
                  <a:pt x="0" y="1957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2914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96"/>
                </a:moveTo>
                <a:lnTo>
                  <a:pt x="0" y="38"/>
                </a:lnTo>
                <a:lnTo>
                  <a:pt x="229" y="0"/>
                </a:lnTo>
                <a:lnTo>
                  <a:pt x="229" y="2075"/>
                </a:lnTo>
                <a:lnTo>
                  <a:pt x="0" y="1996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2926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36"/>
                </a:moveTo>
                <a:lnTo>
                  <a:pt x="0" y="0"/>
                </a:lnTo>
                <a:lnTo>
                  <a:pt x="241" y="0"/>
                </a:lnTo>
                <a:lnTo>
                  <a:pt x="241" y="2114"/>
                </a:lnTo>
                <a:lnTo>
                  <a:pt x="0" y="2036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2937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75"/>
                </a:moveTo>
                <a:lnTo>
                  <a:pt x="0" y="0"/>
                </a:lnTo>
                <a:lnTo>
                  <a:pt x="241" y="0"/>
                </a:lnTo>
                <a:lnTo>
                  <a:pt x="241" y="2192"/>
                </a:lnTo>
                <a:lnTo>
                  <a:pt x="0" y="2075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2950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53"/>
                </a:moveTo>
                <a:lnTo>
                  <a:pt x="0" y="38"/>
                </a:lnTo>
                <a:lnTo>
                  <a:pt x="229" y="0"/>
                </a:lnTo>
                <a:lnTo>
                  <a:pt x="229" y="2271"/>
                </a:lnTo>
                <a:lnTo>
                  <a:pt x="0" y="2153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14" y="0"/>
                </a:moveTo>
                <a:lnTo>
                  <a:pt x="0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275" y="0"/>
                </a:moveTo>
                <a:lnTo>
                  <a:pt x="0" y="0"/>
                </a:lnTo>
                <a:lnTo>
                  <a:pt x="0" y="2271"/>
                </a:lnTo>
                <a:lnTo>
                  <a:pt x="160" y="1996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29851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14"/>
                </a:moveTo>
                <a:lnTo>
                  <a:pt x="0" y="0"/>
                </a:lnTo>
                <a:lnTo>
                  <a:pt x="275" y="0"/>
                </a:lnTo>
                <a:lnTo>
                  <a:pt x="275" y="1291"/>
                </a:lnTo>
                <a:lnTo>
                  <a:pt x="0" y="2114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30012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29" y="38"/>
                </a:moveTo>
                <a:lnTo>
                  <a:pt x="0" y="38"/>
                </a:lnTo>
                <a:lnTo>
                  <a:pt x="0" y="1761"/>
                </a:lnTo>
                <a:lnTo>
                  <a:pt x="229" y="900"/>
                </a:lnTo>
                <a:lnTo>
                  <a:pt x="229" y="38"/>
                </a:lnTo>
                <a:close/>
              </a:path>
              <a:path w="634" h="1904">
                <a:moveTo>
                  <a:pt x="229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30127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41" y="0"/>
                </a:moveTo>
                <a:lnTo>
                  <a:pt x="0" y="1330"/>
                </a:lnTo>
                <a:lnTo>
                  <a:pt x="241" y="430"/>
                </a:lnTo>
                <a:lnTo>
                  <a:pt x="241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30242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41" y="0"/>
                </a:moveTo>
                <a:lnTo>
                  <a:pt x="0" y="0"/>
                </a:lnTo>
                <a:lnTo>
                  <a:pt x="0" y="900"/>
                </a:lnTo>
                <a:lnTo>
                  <a:pt x="241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30368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34" y="234"/>
                </a:lnTo>
                <a:lnTo>
                  <a:pt x="0" y="43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16994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4" h="46354">
                <a:moveTo>
                  <a:pt x="15812" y="27054"/>
                </a:moveTo>
                <a:lnTo>
                  <a:pt x="15616" y="27719"/>
                </a:lnTo>
                <a:lnTo>
                  <a:pt x="15490" y="27954"/>
                </a:lnTo>
                <a:lnTo>
                  <a:pt x="15294" y="28542"/>
                </a:lnTo>
                <a:lnTo>
                  <a:pt x="15179" y="28776"/>
                </a:lnTo>
                <a:lnTo>
                  <a:pt x="15064" y="29129"/>
                </a:lnTo>
                <a:lnTo>
                  <a:pt x="14938" y="29364"/>
                </a:lnTo>
                <a:lnTo>
                  <a:pt x="14869" y="29560"/>
                </a:lnTo>
                <a:lnTo>
                  <a:pt x="14512" y="30225"/>
                </a:lnTo>
                <a:lnTo>
                  <a:pt x="14153" y="31008"/>
                </a:lnTo>
                <a:lnTo>
                  <a:pt x="13684" y="31753"/>
                </a:lnTo>
                <a:lnTo>
                  <a:pt x="13569" y="32027"/>
                </a:lnTo>
                <a:lnTo>
                  <a:pt x="13440" y="32183"/>
                </a:lnTo>
                <a:lnTo>
                  <a:pt x="12822" y="33162"/>
                </a:lnTo>
                <a:lnTo>
                  <a:pt x="12661" y="33357"/>
                </a:lnTo>
                <a:lnTo>
                  <a:pt x="6761" y="38213"/>
                </a:lnTo>
                <a:lnTo>
                  <a:pt x="6612" y="38487"/>
                </a:lnTo>
                <a:lnTo>
                  <a:pt x="5738" y="38800"/>
                </a:lnTo>
                <a:lnTo>
                  <a:pt x="3035" y="40287"/>
                </a:lnTo>
                <a:lnTo>
                  <a:pt x="1540" y="40993"/>
                </a:lnTo>
                <a:lnTo>
                  <a:pt x="95" y="41580"/>
                </a:lnTo>
                <a:lnTo>
                  <a:pt x="0" y="44672"/>
                </a:lnTo>
                <a:lnTo>
                  <a:pt x="1264" y="44908"/>
                </a:lnTo>
                <a:lnTo>
                  <a:pt x="3576" y="45378"/>
                </a:lnTo>
                <a:lnTo>
                  <a:pt x="6336" y="46043"/>
                </a:lnTo>
                <a:lnTo>
                  <a:pt x="8222" y="46043"/>
                </a:lnTo>
                <a:lnTo>
                  <a:pt x="10108" y="45965"/>
                </a:lnTo>
                <a:lnTo>
                  <a:pt x="24689" y="43890"/>
                </a:lnTo>
                <a:lnTo>
                  <a:pt x="26380" y="43538"/>
                </a:lnTo>
                <a:lnTo>
                  <a:pt x="28001" y="43146"/>
                </a:lnTo>
                <a:lnTo>
                  <a:pt x="30980" y="42363"/>
                </a:lnTo>
                <a:lnTo>
                  <a:pt x="33693" y="41580"/>
                </a:lnTo>
                <a:lnTo>
                  <a:pt x="1023" y="41540"/>
                </a:lnTo>
                <a:lnTo>
                  <a:pt x="1736" y="41384"/>
                </a:lnTo>
                <a:lnTo>
                  <a:pt x="14547" y="31165"/>
                </a:lnTo>
                <a:lnTo>
                  <a:pt x="17260" y="31008"/>
                </a:lnTo>
                <a:lnTo>
                  <a:pt x="22378" y="30774"/>
                </a:lnTo>
                <a:lnTo>
                  <a:pt x="29174" y="30578"/>
                </a:lnTo>
                <a:lnTo>
                  <a:pt x="29761" y="30578"/>
                </a:lnTo>
                <a:lnTo>
                  <a:pt x="28312" y="27680"/>
                </a:lnTo>
                <a:lnTo>
                  <a:pt x="28172" y="27289"/>
                </a:lnTo>
                <a:lnTo>
                  <a:pt x="19273" y="27289"/>
                </a:lnTo>
                <a:lnTo>
                  <a:pt x="17893" y="27250"/>
                </a:lnTo>
                <a:lnTo>
                  <a:pt x="16708" y="27172"/>
                </a:lnTo>
                <a:lnTo>
                  <a:pt x="15812" y="27054"/>
                </a:lnTo>
                <a:close/>
              </a:path>
              <a:path w="38734" h="46354">
                <a:moveTo>
                  <a:pt x="30037" y="31008"/>
                </a:moveTo>
                <a:lnTo>
                  <a:pt x="34291" y="35824"/>
                </a:lnTo>
                <a:lnTo>
                  <a:pt x="33027" y="36216"/>
                </a:lnTo>
                <a:lnTo>
                  <a:pt x="31727" y="36569"/>
                </a:lnTo>
                <a:lnTo>
                  <a:pt x="30393" y="36881"/>
                </a:lnTo>
                <a:lnTo>
                  <a:pt x="29059" y="37234"/>
                </a:lnTo>
                <a:lnTo>
                  <a:pt x="1931" y="41462"/>
                </a:lnTo>
                <a:lnTo>
                  <a:pt x="1264" y="41540"/>
                </a:lnTo>
                <a:lnTo>
                  <a:pt x="33724" y="41540"/>
                </a:lnTo>
                <a:lnTo>
                  <a:pt x="34165" y="40954"/>
                </a:lnTo>
                <a:lnTo>
                  <a:pt x="34682" y="40444"/>
                </a:lnTo>
                <a:lnTo>
                  <a:pt x="34796" y="40287"/>
                </a:lnTo>
                <a:lnTo>
                  <a:pt x="35073" y="40053"/>
                </a:lnTo>
                <a:lnTo>
                  <a:pt x="35234" y="39857"/>
                </a:lnTo>
                <a:lnTo>
                  <a:pt x="35464" y="39622"/>
                </a:lnTo>
                <a:lnTo>
                  <a:pt x="35625" y="39505"/>
                </a:lnTo>
                <a:lnTo>
                  <a:pt x="35821" y="39309"/>
                </a:lnTo>
                <a:lnTo>
                  <a:pt x="36097" y="39113"/>
                </a:lnTo>
                <a:lnTo>
                  <a:pt x="36327" y="38957"/>
                </a:lnTo>
                <a:lnTo>
                  <a:pt x="36522" y="38761"/>
                </a:lnTo>
                <a:lnTo>
                  <a:pt x="37120" y="38369"/>
                </a:lnTo>
                <a:lnTo>
                  <a:pt x="37592" y="38095"/>
                </a:lnTo>
                <a:lnTo>
                  <a:pt x="37868" y="37938"/>
                </a:lnTo>
                <a:lnTo>
                  <a:pt x="38098" y="37781"/>
                </a:lnTo>
                <a:lnTo>
                  <a:pt x="31512" y="32927"/>
                </a:lnTo>
                <a:lnTo>
                  <a:pt x="30037" y="31008"/>
                </a:lnTo>
                <a:close/>
              </a:path>
              <a:path w="38734" h="46354">
                <a:moveTo>
                  <a:pt x="15651" y="27484"/>
                </a:moveTo>
                <a:close/>
              </a:path>
              <a:path w="38734" h="46354">
                <a:moveTo>
                  <a:pt x="18330" y="0"/>
                </a:moveTo>
                <a:lnTo>
                  <a:pt x="12661" y="7321"/>
                </a:lnTo>
                <a:lnTo>
                  <a:pt x="12776" y="8338"/>
                </a:lnTo>
                <a:lnTo>
                  <a:pt x="15260" y="15661"/>
                </a:lnTo>
                <a:lnTo>
                  <a:pt x="15846" y="17108"/>
                </a:lnTo>
                <a:lnTo>
                  <a:pt x="16080" y="17971"/>
                </a:lnTo>
                <a:lnTo>
                  <a:pt x="16318" y="18988"/>
                </a:lnTo>
                <a:lnTo>
                  <a:pt x="16433" y="19810"/>
                </a:lnTo>
                <a:lnTo>
                  <a:pt x="16527" y="23256"/>
                </a:lnTo>
                <a:lnTo>
                  <a:pt x="16364" y="24705"/>
                </a:lnTo>
                <a:lnTo>
                  <a:pt x="16122" y="25879"/>
                </a:lnTo>
                <a:lnTo>
                  <a:pt x="15812" y="27054"/>
                </a:lnTo>
                <a:lnTo>
                  <a:pt x="16708" y="27172"/>
                </a:lnTo>
                <a:lnTo>
                  <a:pt x="17893" y="27250"/>
                </a:lnTo>
                <a:lnTo>
                  <a:pt x="19273" y="27289"/>
                </a:lnTo>
                <a:lnTo>
                  <a:pt x="20802" y="27289"/>
                </a:lnTo>
                <a:lnTo>
                  <a:pt x="22447" y="27250"/>
                </a:lnTo>
                <a:lnTo>
                  <a:pt x="25126" y="27054"/>
                </a:lnTo>
                <a:lnTo>
                  <a:pt x="26069" y="26937"/>
                </a:lnTo>
                <a:lnTo>
                  <a:pt x="26978" y="26780"/>
                </a:lnTo>
                <a:lnTo>
                  <a:pt x="27921" y="26584"/>
                </a:lnTo>
                <a:lnTo>
                  <a:pt x="27599" y="25527"/>
                </a:lnTo>
                <a:lnTo>
                  <a:pt x="27323" y="24431"/>
                </a:lnTo>
                <a:lnTo>
                  <a:pt x="27093" y="23256"/>
                </a:lnTo>
                <a:lnTo>
                  <a:pt x="26782" y="20750"/>
                </a:lnTo>
                <a:lnTo>
                  <a:pt x="26879" y="15661"/>
                </a:lnTo>
                <a:lnTo>
                  <a:pt x="30183" y="2114"/>
                </a:lnTo>
                <a:lnTo>
                  <a:pt x="28427" y="2114"/>
                </a:lnTo>
                <a:lnTo>
                  <a:pt x="21469" y="586"/>
                </a:lnTo>
                <a:lnTo>
                  <a:pt x="20411" y="273"/>
                </a:lnTo>
                <a:lnTo>
                  <a:pt x="19066" y="38"/>
                </a:lnTo>
                <a:lnTo>
                  <a:pt x="18330" y="0"/>
                </a:lnTo>
                <a:close/>
              </a:path>
              <a:path w="38734" h="46354">
                <a:moveTo>
                  <a:pt x="27921" y="26584"/>
                </a:moveTo>
                <a:lnTo>
                  <a:pt x="20802" y="27289"/>
                </a:lnTo>
                <a:lnTo>
                  <a:pt x="28172" y="27289"/>
                </a:lnTo>
                <a:lnTo>
                  <a:pt x="27921" y="26584"/>
                </a:lnTo>
                <a:close/>
              </a:path>
              <a:path w="38734" h="46354">
                <a:moveTo>
                  <a:pt x="30198" y="2074"/>
                </a:moveTo>
                <a:lnTo>
                  <a:pt x="29370" y="2114"/>
                </a:lnTo>
                <a:lnTo>
                  <a:pt x="30183" y="211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10784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59" h="71754">
                <a:moveTo>
                  <a:pt x="6060" y="51561"/>
                </a:moveTo>
                <a:lnTo>
                  <a:pt x="2081" y="63753"/>
                </a:lnTo>
                <a:lnTo>
                  <a:pt x="1805" y="64261"/>
                </a:lnTo>
                <a:lnTo>
                  <a:pt x="1057" y="65150"/>
                </a:lnTo>
                <a:lnTo>
                  <a:pt x="793" y="65531"/>
                </a:lnTo>
                <a:lnTo>
                  <a:pt x="275" y="66166"/>
                </a:lnTo>
                <a:lnTo>
                  <a:pt x="862" y="66928"/>
                </a:lnTo>
                <a:lnTo>
                  <a:pt x="1057" y="67055"/>
                </a:lnTo>
                <a:lnTo>
                  <a:pt x="4875" y="68325"/>
                </a:lnTo>
                <a:lnTo>
                  <a:pt x="6531" y="69087"/>
                </a:lnTo>
                <a:lnTo>
                  <a:pt x="7946" y="69595"/>
                </a:lnTo>
                <a:lnTo>
                  <a:pt x="8808" y="69849"/>
                </a:lnTo>
                <a:lnTo>
                  <a:pt x="9004" y="69976"/>
                </a:lnTo>
                <a:lnTo>
                  <a:pt x="9165" y="69976"/>
                </a:lnTo>
                <a:lnTo>
                  <a:pt x="11131" y="70484"/>
                </a:lnTo>
                <a:lnTo>
                  <a:pt x="13489" y="70865"/>
                </a:lnTo>
                <a:lnTo>
                  <a:pt x="17571" y="71246"/>
                </a:lnTo>
                <a:lnTo>
                  <a:pt x="18786" y="71143"/>
                </a:lnTo>
                <a:lnTo>
                  <a:pt x="18479" y="71119"/>
                </a:lnTo>
                <a:lnTo>
                  <a:pt x="18318" y="70992"/>
                </a:lnTo>
                <a:lnTo>
                  <a:pt x="22803" y="70992"/>
                </a:lnTo>
                <a:lnTo>
                  <a:pt x="23792" y="70611"/>
                </a:lnTo>
                <a:lnTo>
                  <a:pt x="24333" y="70484"/>
                </a:lnTo>
                <a:lnTo>
                  <a:pt x="25483" y="69976"/>
                </a:lnTo>
                <a:lnTo>
                  <a:pt x="26069" y="69595"/>
                </a:lnTo>
                <a:lnTo>
                  <a:pt x="27369" y="68833"/>
                </a:lnTo>
                <a:lnTo>
                  <a:pt x="28920" y="67817"/>
                </a:lnTo>
                <a:lnTo>
                  <a:pt x="19859" y="67817"/>
                </a:lnTo>
                <a:lnTo>
                  <a:pt x="19618" y="67690"/>
                </a:lnTo>
                <a:lnTo>
                  <a:pt x="30002" y="62356"/>
                </a:lnTo>
                <a:lnTo>
                  <a:pt x="29531" y="61721"/>
                </a:lnTo>
                <a:lnTo>
                  <a:pt x="29013" y="61213"/>
                </a:lnTo>
                <a:lnTo>
                  <a:pt x="28461" y="60578"/>
                </a:lnTo>
                <a:lnTo>
                  <a:pt x="8371" y="51942"/>
                </a:lnTo>
                <a:lnTo>
                  <a:pt x="6060" y="51561"/>
                </a:lnTo>
                <a:close/>
              </a:path>
              <a:path w="60959" h="71754">
                <a:moveTo>
                  <a:pt x="22803" y="70992"/>
                </a:moveTo>
                <a:lnTo>
                  <a:pt x="18318" y="70992"/>
                </a:lnTo>
                <a:lnTo>
                  <a:pt x="19066" y="71119"/>
                </a:lnTo>
                <a:lnTo>
                  <a:pt x="18786" y="71143"/>
                </a:lnTo>
                <a:lnTo>
                  <a:pt x="19066" y="71246"/>
                </a:lnTo>
                <a:lnTo>
                  <a:pt x="21469" y="71246"/>
                </a:lnTo>
                <a:lnTo>
                  <a:pt x="22332" y="71119"/>
                </a:lnTo>
                <a:lnTo>
                  <a:pt x="22803" y="70992"/>
                </a:lnTo>
                <a:close/>
              </a:path>
              <a:path w="60959" h="71754">
                <a:moveTo>
                  <a:pt x="21228" y="67690"/>
                </a:moveTo>
                <a:lnTo>
                  <a:pt x="19618" y="67690"/>
                </a:lnTo>
                <a:lnTo>
                  <a:pt x="19859" y="67817"/>
                </a:lnTo>
                <a:lnTo>
                  <a:pt x="20411" y="67817"/>
                </a:lnTo>
                <a:lnTo>
                  <a:pt x="21228" y="67690"/>
                </a:lnTo>
                <a:close/>
              </a:path>
              <a:path w="60959" h="71754">
                <a:moveTo>
                  <a:pt x="53749" y="41656"/>
                </a:moveTo>
                <a:lnTo>
                  <a:pt x="44388" y="41656"/>
                </a:lnTo>
                <a:lnTo>
                  <a:pt x="44181" y="41783"/>
                </a:lnTo>
                <a:lnTo>
                  <a:pt x="43560" y="42164"/>
                </a:lnTo>
                <a:lnTo>
                  <a:pt x="42813" y="42672"/>
                </a:lnTo>
                <a:lnTo>
                  <a:pt x="42111" y="43180"/>
                </a:lnTo>
                <a:lnTo>
                  <a:pt x="41479" y="43815"/>
                </a:lnTo>
                <a:lnTo>
                  <a:pt x="40892" y="44323"/>
                </a:lnTo>
                <a:lnTo>
                  <a:pt x="39478" y="46101"/>
                </a:lnTo>
                <a:lnTo>
                  <a:pt x="38778" y="47244"/>
                </a:lnTo>
                <a:lnTo>
                  <a:pt x="37937" y="48895"/>
                </a:lnTo>
                <a:lnTo>
                  <a:pt x="36798" y="52450"/>
                </a:lnTo>
                <a:lnTo>
                  <a:pt x="36120" y="54101"/>
                </a:lnTo>
                <a:lnTo>
                  <a:pt x="30508" y="61975"/>
                </a:lnTo>
                <a:lnTo>
                  <a:pt x="28783" y="63499"/>
                </a:lnTo>
                <a:lnTo>
                  <a:pt x="27645" y="64388"/>
                </a:lnTo>
                <a:lnTo>
                  <a:pt x="27346" y="64595"/>
                </a:lnTo>
                <a:lnTo>
                  <a:pt x="26656" y="65150"/>
                </a:lnTo>
                <a:lnTo>
                  <a:pt x="26046" y="65531"/>
                </a:lnTo>
                <a:lnTo>
                  <a:pt x="25552" y="65912"/>
                </a:lnTo>
                <a:lnTo>
                  <a:pt x="24655" y="66420"/>
                </a:lnTo>
                <a:lnTo>
                  <a:pt x="24110" y="66659"/>
                </a:lnTo>
                <a:lnTo>
                  <a:pt x="23861" y="66801"/>
                </a:lnTo>
                <a:lnTo>
                  <a:pt x="23079" y="67182"/>
                </a:lnTo>
                <a:lnTo>
                  <a:pt x="22573" y="67331"/>
                </a:lnTo>
                <a:lnTo>
                  <a:pt x="22332" y="67436"/>
                </a:lnTo>
                <a:lnTo>
                  <a:pt x="20756" y="67817"/>
                </a:lnTo>
                <a:lnTo>
                  <a:pt x="28920" y="67817"/>
                </a:lnTo>
                <a:lnTo>
                  <a:pt x="30198" y="66928"/>
                </a:lnTo>
                <a:lnTo>
                  <a:pt x="31788" y="65517"/>
                </a:lnTo>
                <a:lnTo>
                  <a:pt x="32294" y="65023"/>
                </a:lnTo>
                <a:lnTo>
                  <a:pt x="32555" y="64769"/>
                </a:lnTo>
                <a:lnTo>
                  <a:pt x="32785" y="64769"/>
                </a:lnTo>
                <a:lnTo>
                  <a:pt x="33383" y="64261"/>
                </a:lnTo>
                <a:lnTo>
                  <a:pt x="33889" y="63880"/>
                </a:lnTo>
                <a:lnTo>
                  <a:pt x="34567" y="63118"/>
                </a:lnTo>
                <a:lnTo>
                  <a:pt x="35073" y="62610"/>
                </a:lnTo>
                <a:lnTo>
                  <a:pt x="36407" y="60959"/>
                </a:lnTo>
                <a:lnTo>
                  <a:pt x="41398" y="49657"/>
                </a:lnTo>
                <a:lnTo>
                  <a:pt x="42261" y="48260"/>
                </a:lnTo>
                <a:lnTo>
                  <a:pt x="49149" y="43815"/>
                </a:lnTo>
                <a:lnTo>
                  <a:pt x="50046" y="43434"/>
                </a:lnTo>
                <a:lnTo>
                  <a:pt x="51345" y="42926"/>
                </a:lnTo>
                <a:lnTo>
                  <a:pt x="52093" y="42672"/>
                </a:lnTo>
                <a:lnTo>
                  <a:pt x="52886" y="42164"/>
                </a:lnTo>
                <a:lnTo>
                  <a:pt x="53533" y="41783"/>
                </a:lnTo>
                <a:lnTo>
                  <a:pt x="44354" y="41783"/>
                </a:lnTo>
                <a:lnTo>
                  <a:pt x="53615" y="41734"/>
                </a:lnTo>
                <a:lnTo>
                  <a:pt x="53749" y="41656"/>
                </a:lnTo>
                <a:close/>
              </a:path>
              <a:path w="60959" h="71754">
                <a:moveTo>
                  <a:pt x="32335" y="64984"/>
                </a:moveTo>
                <a:lnTo>
                  <a:pt x="32199" y="65023"/>
                </a:lnTo>
                <a:lnTo>
                  <a:pt x="32335" y="64984"/>
                </a:lnTo>
                <a:close/>
              </a:path>
              <a:path w="60959" h="71754">
                <a:moveTo>
                  <a:pt x="32785" y="64769"/>
                </a:moveTo>
                <a:lnTo>
                  <a:pt x="32555" y="64769"/>
                </a:lnTo>
                <a:lnTo>
                  <a:pt x="32335" y="64984"/>
                </a:lnTo>
                <a:lnTo>
                  <a:pt x="32636" y="64896"/>
                </a:lnTo>
                <a:lnTo>
                  <a:pt x="32785" y="64769"/>
                </a:lnTo>
                <a:close/>
              </a:path>
              <a:path w="60959" h="71754">
                <a:moveTo>
                  <a:pt x="21891" y="20700"/>
                </a:moveTo>
                <a:lnTo>
                  <a:pt x="793" y="20700"/>
                </a:lnTo>
                <a:lnTo>
                  <a:pt x="1037" y="21462"/>
                </a:lnTo>
                <a:lnTo>
                  <a:pt x="2161" y="24637"/>
                </a:lnTo>
                <a:lnTo>
                  <a:pt x="3024" y="27304"/>
                </a:lnTo>
                <a:lnTo>
                  <a:pt x="6209" y="45592"/>
                </a:lnTo>
                <a:lnTo>
                  <a:pt x="7394" y="45084"/>
                </a:lnTo>
                <a:lnTo>
                  <a:pt x="10660" y="43560"/>
                </a:lnTo>
                <a:lnTo>
                  <a:pt x="11637" y="42925"/>
                </a:lnTo>
                <a:lnTo>
                  <a:pt x="13708" y="41655"/>
                </a:lnTo>
                <a:lnTo>
                  <a:pt x="15927" y="40131"/>
                </a:lnTo>
                <a:lnTo>
                  <a:pt x="17180" y="39115"/>
                </a:lnTo>
                <a:lnTo>
                  <a:pt x="17697" y="38734"/>
                </a:lnTo>
                <a:lnTo>
                  <a:pt x="18479" y="37972"/>
                </a:lnTo>
                <a:lnTo>
                  <a:pt x="19342" y="36702"/>
                </a:lnTo>
                <a:lnTo>
                  <a:pt x="19959" y="35686"/>
                </a:lnTo>
                <a:lnTo>
                  <a:pt x="20482" y="34670"/>
                </a:lnTo>
                <a:lnTo>
                  <a:pt x="20837" y="34035"/>
                </a:lnTo>
                <a:lnTo>
                  <a:pt x="22729" y="27304"/>
                </a:lnTo>
                <a:lnTo>
                  <a:pt x="22610" y="23494"/>
                </a:lnTo>
                <a:lnTo>
                  <a:pt x="22297" y="21970"/>
                </a:lnTo>
                <a:lnTo>
                  <a:pt x="22102" y="21208"/>
                </a:lnTo>
                <a:lnTo>
                  <a:pt x="21891" y="20700"/>
                </a:lnTo>
                <a:close/>
              </a:path>
              <a:path w="60959" h="71754">
                <a:moveTo>
                  <a:pt x="43192" y="3937"/>
                </a:moveTo>
                <a:lnTo>
                  <a:pt x="24540" y="3936"/>
                </a:lnTo>
                <a:lnTo>
                  <a:pt x="25276" y="4064"/>
                </a:lnTo>
                <a:lnTo>
                  <a:pt x="26621" y="4191"/>
                </a:lnTo>
                <a:lnTo>
                  <a:pt x="27679" y="4572"/>
                </a:lnTo>
                <a:lnTo>
                  <a:pt x="36407" y="6096"/>
                </a:lnTo>
                <a:lnTo>
                  <a:pt x="35540" y="8509"/>
                </a:lnTo>
                <a:lnTo>
                  <a:pt x="32994" y="24384"/>
                </a:lnTo>
                <a:lnTo>
                  <a:pt x="33105" y="25654"/>
                </a:lnTo>
                <a:lnTo>
                  <a:pt x="37822" y="36957"/>
                </a:lnTo>
                <a:lnTo>
                  <a:pt x="38454" y="37719"/>
                </a:lnTo>
                <a:lnTo>
                  <a:pt x="44260" y="41734"/>
                </a:lnTo>
                <a:lnTo>
                  <a:pt x="53749" y="41656"/>
                </a:lnTo>
                <a:lnTo>
                  <a:pt x="60465" y="33274"/>
                </a:lnTo>
                <a:lnTo>
                  <a:pt x="60421" y="29845"/>
                </a:lnTo>
                <a:lnTo>
                  <a:pt x="55313" y="23495"/>
                </a:lnTo>
                <a:lnTo>
                  <a:pt x="55163" y="23368"/>
                </a:lnTo>
                <a:lnTo>
                  <a:pt x="46142" y="10287"/>
                </a:lnTo>
                <a:lnTo>
                  <a:pt x="46044" y="9652"/>
                </a:lnTo>
                <a:lnTo>
                  <a:pt x="43330" y="4064"/>
                </a:lnTo>
                <a:lnTo>
                  <a:pt x="43192" y="3937"/>
                </a:lnTo>
                <a:close/>
              </a:path>
              <a:path w="60959" h="71754">
                <a:moveTo>
                  <a:pt x="23436" y="0"/>
                </a:moveTo>
                <a:lnTo>
                  <a:pt x="0" y="20827"/>
                </a:lnTo>
                <a:lnTo>
                  <a:pt x="793" y="20700"/>
                </a:lnTo>
                <a:lnTo>
                  <a:pt x="21891" y="20700"/>
                </a:lnTo>
                <a:lnTo>
                  <a:pt x="21469" y="19684"/>
                </a:lnTo>
                <a:lnTo>
                  <a:pt x="20756" y="18287"/>
                </a:lnTo>
                <a:lnTo>
                  <a:pt x="20204" y="17017"/>
                </a:lnTo>
                <a:lnTo>
                  <a:pt x="19856" y="16001"/>
                </a:lnTo>
                <a:lnTo>
                  <a:pt x="19422" y="14604"/>
                </a:lnTo>
                <a:lnTo>
                  <a:pt x="19146" y="13461"/>
                </a:lnTo>
                <a:lnTo>
                  <a:pt x="18957" y="12064"/>
                </a:lnTo>
                <a:lnTo>
                  <a:pt x="19023" y="7238"/>
                </a:lnTo>
                <a:lnTo>
                  <a:pt x="24540" y="3936"/>
                </a:lnTo>
                <a:lnTo>
                  <a:pt x="43192" y="3937"/>
                </a:lnTo>
                <a:lnTo>
                  <a:pt x="42778" y="3556"/>
                </a:lnTo>
                <a:lnTo>
                  <a:pt x="42468" y="3429"/>
                </a:lnTo>
                <a:lnTo>
                  <a:pt x="41479" y="2794"/>
                </a:lnTo>
                <a:lnTo>
                  <a:pt x="40731" y="2540"/>
                </a:lnTo>
                <a:lnTo>
                  <a:pt x="29680" y="1524"/>
                </a:lnTo>
                <a:lnTo>
                  <a:pt x="28933" y="1270"/>
                </a:lnTo>
                <a:lnTo>
                  <a:pt x="28070" y="1016"/>
                </a:lnTo>
                <a:lnTo>
                  <a:pt x="26150" y="508"/>
                </a:lnTo>
                <a:lnTo>
                  <a:pt x="22918" y="507"/>
                </a:lnTo>
                <a:lnTo>
                  <a:pt x="23436" y="0"/>
                </a:lnTo>
                <a:close/>
              </a:path>
              <a:path w="60959" h="71754">
                <a:moveTo>
                  <a:pt x="39984" y="2286"/>
                </a:moveTo>
                <a:lnTo>
                  <a:pt x="38684" y="2286"/>
                </a:lnTo>
                <a:lnTo>
                  <a:pt x="37546" y="2413"/>
                </a:lnTo>
                <a:lnTo>
                  <a:pt x="35660" y="2540"/>
                </a:lnTo>
                <a:lnTo>
                  <a:pt x="40731" y="2540"/>
                </a:lnTo>
                <a:lnTo>
                  <a:pt x="39984" y="2286"/>
                </a:lnTo>
                <a:close/>
              </a:path>
              <a:path w="60959" h="71754">
                <a:moveTo>
                  <a:pt x="24540" y="381"/>
                </a:moveTo>
                <a:lnTo>
                  <a:pt x="23988" y="381"/>
                </a:lnTo>
                <a:lnTo>
                  <a:pt x="23436" y="507"/>
                </a:lnTo>
                <a:lnTo>
                  <a:pt x="26150" y="508"/>
                </a:lnTo>
                <a:lnTo>
                  <a:pt x="24540" y="381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08312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5" h="53975">
                <a:moveTo>
                  <a:pt x="2748" y="44243"/>
                </a:moveTo>
                <a:lnTo>
                  <a:pt x="1958" y="45104"/>
                </a:lnTo>
                <a:lnTo>
                  <a:pt x="1448" y="45613"/>
                </a:lnTo>
                <a:lnTo>
                  <a:pt x="0" y="46866"/>
                </a:lnTo>
                <a:lnTo>
                  <a:pt x="2046" y="47806"/>
                </a:lnTo>
                <a:lnTo>
                  <a:pt x="29761" y="53679"/>
                </a:lnTo>
                <a:lnTo>
                  <a:pt x="31612" y="53639"/>
                </a:lnTo>
                <a:lnTo>
                  <a:pt x="41203" y="52426"/>
                </a:lnTo>
                <a:lnTo>
                  <a:pt x="41628" y="52386"/>
                </a:lnTo>
                <a:lnTo>
                  <a:pt x="42767" y="52191"/>
                </a:lnTo>
                <a:lnTo>
                  <a:pt x="43514" y="51995"/>
                </a:lnTo>
                <a:lnTo>
                  <a:pt x="44779" y="51565"/>
                </a:lnTo>
                <a:lnTo>
                  <a:pt x="45251" y="51329"/>
                </a:lnTo>
                <a:lnTo>
                  <a:pt x="45722" y="51133"/>
                </a:lnTo>
                <a:lnTo>
                  <a:pt x="46631" y="50585"/>
                </a:lnTo>
                <a:lnTo>
                  <a:pt x="47537" y="49880"/>
                </a:lnTo>
                <a:lnTo>
                  <a:pt x="48097" y="49371"/>
                </a:lnTo>
                <a:lnTo>
                  <a:pt x="22562" y="49371"/>
                </a:lnTo>
                <a:lnTo>
                  <a:pt x="21538" y="49294"/>
                </a:lnTo>
                <a:lnTo>
                  <a:pt x="21363" y="49254"/>
                </a:lnTo>
                <a:lnTo>
                  <a:pt x="19974" y="49254"/>
                </a:lnTo>
                <a:lnTo>
                  <a:pt x="18479" y="49176"/>
                </a:lnTo>
                <a:lnTo>
                  <a:pt x="7348" y="46357"/>
                </a:lnTo>
                <a:lnTo>
                  <a:pt x="3530" y="45104"/>
                </a:lnTo>
                <a:lnTo>
                  <a:pt x="3334" y="44947"/>
                </a:lnTo>
                <a:lnTo>
                  <a:pt x="3139" y="44752"/>
                </a:lnTo>
                <a:lnTo>
                  <a:pt x="2748" y="44243"/>
                </a:lnTo>
                <a:close/>
              </a:path>
              <a:path w="69215" h="53975">
                <a:moveTo>
                  <a:pt x="55313" y="0"/>
                </a:moveTo>
                <a:lnTo>
                  <a:pt x="55704" y="586"/>
                </a:lnTo>
                <a:lnTo>
                  <a:pt x="56532" y="1016"/>
                </a:lnTo>
                <a:lnTo>
                  <a:pt x="57199" y="1291"/>
                </a:lnTo>
                <a:lnTo>
                  <a:pt x="57636" y="1448"/>
                </a:lnTo>
                <a:lnTo>
                  <a:pt x="57785" y="1526"/>
                </a:lnTo>
                <a:lnTo>
                  <a:pt x="63018" y="10570"/>
                </a:lnTo>
                <a:lnTo>
                  <a:pt x="62912" y="11431"/>
                </a:lnTo>
                <a:lnTo>
                  <a:pt x="50241" y="22160"/>
                </a:lnTo>
                <a:lnTo>
                  <a:pt x="49333" y="22473"/>
                </a:lnTo>
                <a:lnTo>
                  <a:pt x="43790" y="28033"/>
                </a:lnTo>
                <a:lnTo>
                  <a:pt x="43675" y="28307"/>
                </a:lnTo>
                <a:lnTo>
                  <a:pt x="34858" y="43034"/>
                </a:lnTo>
                <a:lnTo>
                  <a:pt x="34245" y="43617"/>
                </a:lnTo>
                <a:lnTo>
                  <a:pt x="23194" y="49371"/>
                </a:lnTo>
                <a:lnTo>
                  <a:pt x="48097" y="49371"/>
                </a:lnTo>
                <a:lnTo>
                  <a:pt x="50669" y="41384"/>
                </a:lnTo>
                <a:lnTo>
                  <a:pt x="50884" y="40014"/>
                </a:lnTo>
                <a:lnTo>
                  <a:pt x="60660" y="27446"/>
                </a:lnTo>
                <a:lnTo>
                  <a:pt x="61799" y="26662"/>
                </a:lnTo>
                <a:lnTo>
                  <a:pt x="62351" y="26232"/>
                </a:lnTo>
                <a:lnTo>
                  <a:pt x="62822" y="25762"/>
                </a:lnTo>
                <a:lnTo>
                  <a:pt x="63340" y="25292"/>
                </a:lnTo>
                <a:lnTo>
                  <a:pt x="68756" y="15073"/>
                </a:lnTo>
                <a:lnTo>
                  <a:pt x="68704" y="12684"/>
                </a:lnTo>
                <a:lnTo>
                  <a:pt x="55980" y="351"/>
                </a:lnTo>
                <a:lnTo>
                  <a:pt x="55313" y="0"/>
                </a:lnTo>
                <a:close/>
              </a:path>
              <a:path w="69215" h="53975">
                <a:moveTo>
                  <a:pt x="21227" y="49222"/>
                </a:moveTo>
                <a:lnTo>
                  <a:pt x="19974" y="49254"/>
                </a:lnTo>
                <a:lnTo>
                  <a:pt x="21363" y="49254"/>
                </a:lnTo>
                <a:lnTo>
                  <a:pt x="21227" y="49222"/>
                </a:lnTo>
                <a:close/>
              </a:path>
              <a:path w="69215" h="53975">
                <a:moveTo>
                  <a:pt x="20791" y="49059"/>
                </a:moveTo>
                <a:lnTo>
                  <a:pt x="21227" y="49222"/>
                </a:lnTo>
                <a:lnTo>
                  <a:pt x="21538" y="49215"/>
                </a:lnTo>
                <a:lnTo>
                  <a:pt x="20791" y="49059"/>
                </a:lnTo>
                <a:close/>
              </a:path>
              <a:path w="69215" h="53975">
                <a:moveTo>
                  <a:pt x="35027" y="42872"/>
                </a:moveTo>
                <a:lnTo>
                  <a:pt x="34671" y="43146"/>
                </a:lnTo>
                <a:lnTo>
                  <a:pt x="34858" y="43034"/>
                </a:lnTo>
                <a:lnTo>
                  <a:pt x="35027" y="42872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1684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505" y="79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16844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1057" y="3054"/>
                </a:lnTo>
                <a:lnTo>
                  <a:pt x="1057" y="156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1735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551" y="2975"/>
                </a:lnTo>
                <a:lnTo>
                  <a:pt x="1103" y="3053"/>
                </a:lnTo>
                <a:lnTo>
                  <a:pt x="1103" y="195"/>
                </a:lnTo>
                <a:lnTo>
                  <a:pt x="551" y="77"/>
                </a:lnTo>
                <a:lnTo>
                  <a:pt x="0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17902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05" y="2975"/>
                </a:lnTo>
                <a:lnTo>
                  <a:pt x="1057" y="3093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18454" y="61622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7"/>
                </a:lnTo>
                <a:lnTo>
                  <a:pt x="1057" y="3093"/>
                </a:lnTo>
                <a:lnTo>
                  <a:pt x="1057" y="195"/>
                </a:lnTo>
                <a:lnTo>
                  <a:pt x="505" y="116"/>
                </a:lnTo>
                <a:lnTo>
                  <a:pt x="0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1896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1103" y="3093"/>
                </a:lnTo>
                <a:lnTo>
                  <a:pt x="1103" y="195"/>
                </a:lnTo>
                <a:lnTo>
                  <a:pt x="551" y="79"/>
                </a:lnTo>
                <a:lnTo>
                  <a:pt x="0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1951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20064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2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14"/>
                </a:lnTo>
                <a:lnTo>
                  <a:pt x="1103" y="3171"/>
                </a:lnTo>
                <a:lnTo>
                  <a:pt x="1103" y="273"/>
                </a:lnTo>
                <a:lnTo>
                  <a:pt x="551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2112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54"/>
                </a:lnTo>
                <a:lnTo>
                  <a:pt x="1069" y="3172"/>
                </a:lnTo>
                <a:lnTo>
                  <a:pt x="1069" y="274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21674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17" y="3015"/>
                </a:lnTo>
                <a:lnTo>
                  <a:pt x="1057" y="3171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22192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40" y="3053"/>
                </a:lnTo>
                <a:lnTo>
                  <a:pt x="1092" y="3171"/>
                </a:lnTo>
                <a:lnTo>
                  <a:pt x="1092" y="273"/>
                </a:lnTo>
                <a:lnTo>
                  <a:pt x="540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2273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54"/>
                </a:lnTo>
                <a:lnTo>
                  <a:pt x="1069" y="3211"/>
                </a:lnTo>
                <a:lnTo>
                  <a:pt x="1069" y="274"/>
                </a:lnTo>
                <a:lnTo>
                  <a:pt x="517" y="156"/>
                </a:lnTo>
                <a:lnTo>
                  <a:pt x="0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23284" y="6173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897"/>
                </a:lnTo>
                <a:lnTo>
                  <a:pt x="1069" y="3210"/>
                </a:lnTo>
                <a:lnTo>
                  <a:pt x="1069" y="273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23802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24354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24906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425412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25964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92"/>
                </a:lnTo>
                <a:lnTo>
                  <a:pt x="1057" y="3288"/>
                </a:lnTo>
                <a:lnTo>
                  <a:pt x="1057" y="312"/>
                </a:lnTo>
                <a:lnTo>
                  <a:pt x="0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26516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05" y="3132"/>
                </a:lnTo>
                <a:lnTo>
                  <a:pt x="1057" y="3289"/>
                </a:lnTo>
                <a:lnTo>
                  <a:pt x="1057" y="313"/>
                </a:lnTo>
                <a:lnTo>
                  <a:pt x="0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27022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551" y="3132"/>
                </a:lnTo>
                <a:lnTo>
                  <a:pt x="1103" y="3328"/>
                </a:lnTo>
                <a:lnTo>
                  <a:pt x="1103" y="352"/>
                </a:lnTo>
                <a:lnTo>
                  <a:pt x="551" y="156"/>
                </a:lnTo>
                <a:lnTo>
                  <a:pt x="0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27574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75"/>
                </a:moveTo>
                <a:lnTo>
                  <a:pt x="0" y="0"/>
                </a:lnTo>
                <a:lnTo>
                  <a:pt x="1057" y="391"/>
                </a:lnTo>
                <a:lnTo>
                  <a:pt x="1057" y="3367"/>
                </a:lnTo>
                <a:lnTo>
                  <a:pt x="0" y="2975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28126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57" y="3367"/>
                </a:lnTo>
                <a:lnTo>
                  <a:pt x="1057" y="351"/>
                </a:lnTo>
                <a:lnTo>
                  <a:pt x="505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28632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69" y="3367"/>
                </a:lnTo>
                <a:lnTo>
                  <a:pt x="1069" y="351"/>
                </a:lnTo>
                <a:lnTo>
                  <a:pt x="551" y="155"/>
                </a:lnTo>
                <a:lnTo>
                  <a:pt x="0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29184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17" y="3211"/>
                </a:lnTo>
                <a:lnTo>
                  <a:pt x="1057" y="3446"/>
                </a:lnTo>
                <a:lnTo>
                  <a:pt x="1057" y="431"/>
                </a:lnTo>
                <a:lnTo>
                  <a:pt x="517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29701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40" y="3250"/>
                </a:lnTo>
                <a:lnTo>
                  <a:pt x="1092" y="3446"/>
                </a:lnTo>
                <a:lnTo>
                  <a:pt x="1092" y="430"/>
                </a:lnTo>
                <a:lnTo>
                  <a:pt x="540" y="235"/>
                </a:lnTo>
                <a:lnTo>
                  <a:pt x="0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30242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4"/>
                </a:lnTo>
                <a:lnTo>
                  <a:pt x="551" y="3210"/>
                </a:lnTo>
                <a:lnTo>
                  <a:pt x="1069" y="3444"/>
                </a:lnTo>
                <a:lnTo>
                  <a:pt x="1069" y="390"/>
                </a:lnTo>
                <a:lnTo>
                  <a:pt x="0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30794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15"/>
                </a:moveTo>
                <a:lnTo>
                  <a:pt x="0" y="0"/>
                </a:lnTo>
                <a:lnTo>
                  <a:pt x="1069" y="431"/>
                </a:lnTo>
                <a:lnTo>
                  <a:pt x="1069" y="3485"/>
                </a:lnTo>
                <a:lnTo>
                  <a:pt x="0" y="3015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31311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54"/>
                </a:moveTo>
                <a:lnTo>
                  <a:pt x="0" y="0"/>
                </a:lnTo>
                <a:lnTo>
                  <a:pt x="1103" y="470"/>
                </a:lnTo>
                <a:lnTo>
                  <a:pt x="1103" y="3523"/>
                </a:lnTo>
                <a:lnTo>
                  <a:pt x="0" y="3054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3186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51" y="328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32415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05" y="332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32921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28"/>
                </a:lnTo>
                <a:lnTo>
                  <a:pt x="1103" y="3601"/>
                </a:lnTo>
                <a:lnTo>
                  <a:pt x="1103" y="469"/>
                </a:lnTo>
                <a:lnTo>
                  <a:pt x="0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3347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67"/>
                </a:lnTo>
                <a:lnTo>
                  <a:pt x="1057" y="3680"/>
                </a:lnTo>
                <a:lnTo>
                  <a:pt x="1057" y="508"/>
                </a:lnTo>
                <a:lnTo>
                  <a:pt x="551" y="234"/>
                </a:lnTo>
                <a:lnTo>
                  <a:pt x="0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34025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132"/>
                </a:lnTo>
                <a:lnTo>
                  <a:pt x="505" y="3446"/>
                </a:lnTo>
                <a:lnTo>
                  <a:pt x="1057" y="3719"/>
                </a:lnTo>
                <a:lnTo>
                  <a:pt x="1057" y="548"/>
                </a:lnTo>
                <a:lnTo>
                  <a:pt x="0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34531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172"/>
                </a:moveTo>
                <a:lnTo>
                  <a:pt x="0" y="0"/>
                </a:lnTo>
                <a:lnTo>
                  <a:pt x="1103" y="548"/>
                </a:lnTo>
                <a:lnTo>
                  <a:pt x="1103" y="3798"/>
                </a:lnTo>
                <a:lnTo>
                  <a:pt x="0" y="3172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3508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171"/>
                </a:lnTo>
                <a:lnTo>
                  <a:pt x="1057" y="3836"/>
                </a:lnTo>
                <a:lnTo>
                  <a:pt x="1057" y="586"/>
                </a:lnTo>
                <a:lnTo>
                  <a:pt x="551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35635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250"/>
                </a:moveTo>
                <a:lnTo>
                  <a:pt x="0" y="0"/>
                </a:lnTo>
                <a:lnTo>
                  <a:pt x="1057" y="626"/>
                </a:lnTo>
                <a:lnTo>
                  <a:pt x="1057" y="3915"/>
                </a:lnTo>
                <a:lnTo>
                  <a:pt x="0" y="325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36141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50"/>
                </a:lnTo>
                <a:lnTo>
                  <a:pt x="551" y="3602"/>
                </a:lnTo>
                <a:lnTo>
                  <a:pt x="1103" y="3994"/>
                </a:lnTo>
                <a:lnTo>
                  <a:pt x="1103" y="626"/>
                </a:lnTo>
                <a:lnTo>
                  <a:pt x="0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36693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89"/>
                </a:lnTo>
                <a:lnTo>
                  <a:pt x="551" y="3680"/>
                </a:lnTo>
                <a:lnTo>
                  <a:pt x="1057" y="4071"/>
                </a:lnTo>
                <a:lnTo>
                  <a:pt x="1057" y="665"/>
                </a:lnTo>
                <a:lnTo>
                  <a:pt x="551" y="312"/>
                </a:lnTo>
                <a:lnTo>
                  <a:pt x="0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37245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368"/>
                </a:lnTo>
                <a:lnTo>
                  <a:pt x="551" y="3758"/>
                </a:lnTo>
                <a:lnTo>
                  <a:pt x="1057" y="4190"/>
                </a:lnTo>
                <a:lnTo>
                  <a:pt x="1057" y="705"/>
                </a:lnTo>
                <a:lnTo>
                  <a:pt x="505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37751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405"/>
                </a:lnTo>
                <a:lnTo>
                  <a:pt x="551" y="3837"/>
                </a:lnTo>
                <a:lnTo>
                  <a:pt x="1103" y="4307"/>
                </a:lnTo>
                <a:lnTo>
                  <a:pt x="1103" y="705"/>
                </a:lnTo>
                <a:lnTo>
                  <a:pt x="0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38303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485"/>
                </a:lnTo>
                <a:lnTo>
                  <a:pt x="551" y="3954"/>
                </a:lnTo>
                <a:lnTo>
                  <a:pt x="1069" y="4463"/>
                </a:lnTo>
                <a:lnTo>
                  <a:pt x="1069" y="743"/>
                </a:lnTo>
                <a:lnTo>
                  <a:pt x="551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38855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601"/>
                </a:lnTo>
                <a:lnTo>
                  <a:pt x="551" y="4149"/>
                </a:lnTo>
                <a:lnTo>
                  <a:pt x="1069" y="4697"/>
                </a:lnTo>
                <a:lnTo>
                  <a:pt x="1069" y="821"/>
                </a:lnTo>
                <a:lnTo>
                  <a:pt x="517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39372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719"/>
                </a:lnTo>
                <a:lnTo>
                  <a:pt x="586" y="4307"/>
                </a:lnTo>
                <a:lnTo>
                  <a:pt x="816" y="4621"/>
                </a:lnTo>
                <a:lnTo>
                  <a:pt x="1092" y="4933"/>
                </a:lnTo>
                <a:lnTo>
                  <a:pt x="1092" y="901"/>
                </a:lnTo>
                <a:lnTo>
                  <a:pt x="551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39924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3876"/>
                </a:lnTo>
                <a:lnTo>
                  <a:pt x="816" y="4894"/>
                </a:lnTo>
                <a:lnTo>
                  <a:pt x="1057" y="5286"/>
                </a:lnTo>
                <a:lnTo>
                  <a:pt x="1057" y="940"/>
                </a:lnTo>
                <a:lnTo>
                  <a:pt x="0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40465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4032"/>
                </a:lnTo>
                <a:lnTo>
                  <a:pt x="747" y="5167"/>
                </a:lnTo>
                <a:lnTo>
                  <a:pt x="1069" y="5011"/>
                </a:lnTo>
                <a:lnTo>
                  <a:pt x="1069" y="1018"/>
                </a:lnTo>
                <a:lnTo>
                  <a:pt x="551" y="469"/>
                </a:lnTo>
                <a:lnTo>
                  <a:pt x="0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40982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4346"/>
                </a:lnTo>
                <a:lnTo>
                  <a:pt x="229" y="4697"/>
                </a:lnTo>
                <a:lnTo>
                  <a:pt x="1057" y="4228"/>
                </a:lnTo>
                <a:lnTo>
                  <a:pt x="1057" y="1096"/>
                </a:lnTo>
                <a:lnTo>
                  <a:pt x="551" y="548"/>
                </a:lnTo>
                <a:lnTo>
                  <a:pt x="0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41534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993"/>
                </a:lnTo>
                <a:lnTo>
                  <a:pt x="1057" y="3367"/>
                </a:lnTo>
                <a:lnTo>
                  <a:pt x="1057" y="1212"/>
                </a:lnTo>
                <a:lnTo>
                  <a:pt x="816" y="900"/>
                </a:lnTo>
                <a:lnTo>
                  <a:pt x="275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4204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3132"/>
                </a:lnTo>
                <a:lnTo>
                  <a:pt x="1103" y="2544"/>
                </a:lnTo>
                <a:lnTo>
                  <a:pt x="1103" y="1370"/>
                </a:lnTo>
                <a:lnTo>
                  <a:pt x="827" y="1018"/>
                </a:lnTo>
                <a:lnTo>
                  <a:pt x="586" y="665"/>
                </a:lnTo>
                <a:lnTo>
                  <a:pt x="0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42592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0" y="2154"/>
                </a:lnTo>
                <a:lnTo>
                  <a:pt x="1057" y="1566"/>
                </a:lnTo>
                <a:lnTo>
                  <a:pt x="827" y="1136"/>
                </a:lnTo>
                <a:lnTo>
                  <a:pt x="586" y="744"/>
                </a:lnTo>
                <a:lnTo>
                  <a:pt x="310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4314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75" y="430"/>
                </a:lnTo>
                <a:lnTo>
                  <a:pt x="505" y="861"/>
                </a:lnTo>
                <a:lnTo>
                  <a:pt x="0" y="1173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18017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28864" y="0"/>
                </a:moveTo>
                <a:lnTo>
                  <a:pt x="27564" y="0"/>
                </a:lnTo>
                <a:lnTo>
                  <a:pt x="26069" y="77"/>
                </a:lnTo>
                <a:lnTo>
                  <a:pt x="24103" y="117"/>
                </a:lnTo>
                <a:lnTo>
                  <a:pt x="16433" y="430"/>
                </a:lnTo>
                <a:lnTo>
                  <a:pt x="13523" y="587"/>
                </a:lnTo>
                <a:lnTo>
                  <a:pt x="12465" y="1957"/>
                </a:lnTo>
                <a:lnTo>
                  <a:pt x="11212" y="3405"/>
                </a:lnTo>
                <a:lnTo>
                  <a:pt x="0" y="10962"/>
                </a:lnTo>
                <a:lnTo>
                  <a:pt x="241" y="10962"/>
                </a:lnTo>
                <a:lnTo>
                  <a:pt x="908" y="10884"/>
                </a:lnTo>
                <a:lnTo>
                  <a:pt x="1931" y="10806"/>
                </a:lnTo>
                <a:lnTo>
                  <a:pt x="9245" y="9945"/>
                </a:lnTo>
                <a:lnTo>
                  <a:pt x="29370" y="6303"/>
                </a:lnTo>
                <a:lnTo>
                  <a:pt x="30704" y="5990"/>
                </a:lnTo>
                <a:lnTo>
                  <a:pt x="32003" y="5638"/>
                </a:lnTo>
                <a:lnTo>
                  <a:pt x="33268" y="5246"/>
                </a:lnTo>
                <a:lnTo>
                  <a:pt x="32797" y="4972"/>
                </a:lnTo>
                <a:lnTo>
                  <a:pt x="32245" y="4542"/>
                </a:lnTo>
                <a:lnTo>
                  <a:pt x="29140" y="665"/>
                </a:lnTo>
                <a:lnTo>
                  <a:pt x="28864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23480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4" h="7620">
                <a:moveTo>
                  <a:pt x="23827" y="0"/>
                </a:moveTo>
                <a:lnTo>
                  <a:pt x="6451" y="1605"/>
                </a:lnTo>
                <a:lnTo>
                  <a:pt x="0" y="7321"/>
                </a:lnTo>
                <a:lnTo>
                  <a:pt x="2840" y="6891"/>
                </a:lnTo>
                <a:lnTo>
                  <a:pt x="5899" y="6381"/>
                </a:lnTo>
                <a:lnTo>
                  <a:pt x="18249" y="4189"/>
                </a:lnTo>
                <a:lnTo>
                  <a:pt x="22378" y="3328"/>
                </a:lnTo>
                <a:lnTo>
                  <a:pt x="26035" y="2505"/>
                </a:lnTo>
                <a:lnTo>
                  <a:pt x="2382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08737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18228" y="9143"/>
                </a:moveTo>
                <a:lnTo>
                  <a:pt x="6751" y="18668"/>
                </a:lnTo>
                <a:lnTo>
                  <a:pt x="5877" y="19176"/>
                </a:lnTo>
                <a:lnTo>
                  <a:pt x="4118" y="20065"/>
                </a:lnTo>
                <a:lnTo>
                  <a:pt x="2221" y="20827"/>
                </a:lnTo>
                <a:lnTo>
                  <a:pt x="1209" y="21208"/>
                </a:lnTo>
                <a:lnTo>
                  <a:pt x="967" y="22097"/>
                </a:lnTo>
                <a:lnTo>
                  <a:pt x="6119" y="34670"/>
                </a:lnTo>
                <a:lnTo>
                  <a:pt x="4659" y="35051"/>
                </a:lnTo>
                <a:lnTo>
                  <a:pt x="4348" y="35051"/>
                </a:lnTo>
                <a:lnTo>
                  <a:pt x="3635" y="35432"/>
                </a:lnTo>
                <a:lnTo>
                  <a:pt x="3290" y="35559"/>
                </a:lnTo>
                <a:lnTo>
                  <a:pt x="0" y="42163"/>
                </a:lnTo>
                <a:lnTo>
                  <a:pt x="125" y="44068"/>
                </a:lnTo>
                <a:lnTo>
                  <a:pt x="415" y="45719"/>
                </a:lnTo>
                <a:lnTo>
                  <a:pt x="1048" y="48132"/>
                </a:lnTo>
                <a:lnTo>
                  <a:pt x="1519" y="49402"/>
                </a:lnTo>
                <a:lnTo>
                  <a:pt x="1876" y="49402"/>
                </a:lnTo>
                <a:lnTo>
                  <a:pt x="2382" y="49783"/>
                </a:lnTo>
                <a:lnTo>
                  <a:pt x="2497" y="49910"/>
                </a:lnTo>
                <a:lnTo>
                  <a:pt x="2658" y="50164"/>
                </a:lnTo>
                <a:lnTo>
                  <a:pt x="2773" y="50291"/>
                </a:lnTo>
                <a:lnTo>
                  <a:pt x="3084" y="51180"/>
                </a:lnTo>
                <a:lnTo>
                  <a:pt x="3189" y="51688"/>
                </a:lnTo>
                <a:lnTo>
                  <a:pt x="3290" y="52323"/>
                </a:lnTo>
                <a:lnTo>
                  <a:pt x="3330" y="56514"/>
                </a:lnTo>
                <a:lnTo>
                  <a:pt x="3244" y="57530"/>
                </a:lnTo>
                <a:lnTo>
                  <a:pt x="3129" y="58546"/>
                </a:lnTo>
                <a:lnTo>
                  <a:pt x="2221" y="63753"/>
                </a:lnTo>
                <a:lnTo>
                  <a:pt x="1519" y="66801"/>
                </a:lnTo>
                <a:lnTo>
                  <a:pt x="2382" y="65023"/>
                </a:lnTo>
                <a:lnTo>
                  <a:pt x="8557" y="56006"/>
                </a:lnTo>
                <a:lnTo>
                  <a:pt x="9109" y="55371"/>
                </a:lnTo>
                <a:lnTo>
                  <a:pt x="10247" y="54355"/>
                </a:lnTo>
                <a:lnTo>
                  <a:pt x="10849" y="53974"/>
                </a:lnTo>
                <a:lnTo>
                  <a:pt x="7844" y="53974"/>
                </a:lnTo>
                <a:lnTo>
                  <a:pt x="10443" y="38734"/>
                </a:lnTo>
                <a:lnTo>
                  <a:pt x="9810" y="38099"/>
                </a:lnTo>
                <a:lnTo>
                  <a:pt x="6981" y="30733"/>
                </a:lnTo>
                <a:lnTo>
                  <a:pt x="12290" y="30733"/>
                </a:lnTo>
                <a:lnTo>
                  <a:pt x="10471" y="23113"/>
                </a:lnTo>
                <a:lnTo>
                  <a:pt x="9891" y="20319"/>
                </a:lnTo>
                <a:lnTo>
                  <a:pt x="19758" y="20319"/>
                </a:lnTo>
                <a:lnTo>
                  <a:pt x="19634" y="16509"/>
                </a:lnTo>
                <a:lnTo>
                  <a:pt x="19429" y="14731"/>
                </a:lnTo>
                <a:lnTo>
                  <a:pt x="19261" y="13588"/>
                </a:lnTo>
                <a:lnTo>
                  <a:pt x="18861" y="11556"/>
                </a:lnTo>
                <a:lnTo>
                  <a:pt x="18585" y="10413"/>
                </a:lnTo>
                <a:lnTo>
                  <a:pt x="18228" y="9143"/>
                </a:lnTo>
                <a:close/>
              </a:path>
              <a:path w="33654" h="67309">
                <a:moveTo>
                  <a:pt x="25964" y="41909"/>
                </a:moveTo>
                <a:lnTo>
                  <a:pt x="19643" y="41909"/>
                </a:lnTo>
                <a:lnTo>
                  <a:pt x="21414" y="42163"/>
                </a:lnTo>
                <a:lnTo>
                  <a:pt x="21057" y="42417"/>
                </a:lnTo>
                <a:lnTo>
                  <a:pt x="12294" y="48640"/>
                </a:lnTo>
                <a:lnTo>
                  <a:pt x="11696" y="49148"/>
                </a:lnTo>
                <a:lnTo>
                  <a:pt x="9812" y="51307"/>
                </a:lnTo>
                <a:lnTo>
                  <a:pt x="8361" y="53212"/>
                </a:lnTo>
                <a:lnTo>
                  <a:pt x="7844" y="53974"/>
                </a:lnTo>
                <a:lnTo>
                  <a:pt x="10849" y="53974"/>
                </a:lnTo>
                <a:lnTo>
                  <a:pt x="12053" y="53212"/>
                </a:lnTo>
                <a:lnTo>
                  <a:pt x="13352" y="52450"/>
                </a:lnTo>
                <a:lnTo>
                  <a:pt x="24599" y="45465"/>
                </a:lnTo>
                <a:lnTo>
                  <a:pt x="25024" y="44830"/>
                </a:lnTo>
                <a:lnTo>
                  <a:pt x="25381" y="44068"/>
                </a:lnTo>
                <a:lnTo>
                  <a:pt x="25898" y="42417"/>
                </a:lnTo>
                <a:lnTo>
                  <a:pt x="25964" y="41909"/>
                </a:lnTo>
                <a:close/>
              </a:path>
              <a:path w="33654" h="67309">
                <a:moveTo>
                  <a:pt x="33112" y="23495"/>
                </a:moveTo>
                <a:lnTo>
                  <a:pt x="30924" y="23494"/>
                </a:lnTo>
                <a:lnTo>
                  <a:pt x="29946" y="24891"/>
                </a:lnTo>
                <a:lnTo>
                  <a:pt x="26324" y="29336"/>
                </a:lnTo>
                <a:lnTo>
                  <a:pt x="22713" y="33527"/>
                </a:lnTo>
                <a:lnTo>
                  <a:pt x="20844" y="35559"/>
                </a:lnTo>
                <a:lnTo>
                  <a:pt x="15353" y="41147"/>
                </a:lnTo>
                <a:lnTo>
                  <a:pt x="13042" y="43306"/>
                </a:lnTo>
                <a:lnTo>
                  <a:pt x="13191" y="43179"/>
                </a:lnTo>
                <a:lnTo>
                  <a:pt x="13663" y="43052"/>
                </a:lnTo>
                <a:lnTo>
                  <a:pt x="14410" y="42798"/>
                </a:lnTo>
                <a:lnTo>
                  <a:pt x="15399" y="42417"/>
                </a:lnTo>
                <a:lnTo>
                  <a:pt x="17285" y="42036"/>
                </a:lnTo>
                <a:lnTo>
                  <a:pt x="18815" y="41909"/>
                </a:lnTo>
                <a:lnTo>
                  <a:pt x="25964" y="41909"/>
                </a:lnTo>
                <a:lnTo>
                  <a:pt x="26013" y="39623"/>
                </a:lnTo>
                <a:lnTo>
                  <a:pt x="25818" y="38480"/>
                </a:lnTo>
                <a:lnTo>
                  <a:pt x="25529" y="37464"/>
                </a:lnTo>
                <a:lnTo>
                  <a:pt x="25151" y="36448"/>
                </a:lnTo>
                <a:lnTo>
                  <a:pt x="25346" y="36321"/>
                </a:lnTo>
                <a:lnTo>
                  <a:pt x="33092" y="23876"/>
                </a:lnTo>
                <a:lnTo>
                  <a:pt x="33112" y="23495"/>
                </a:lnTo>
                <a:close/>
              </a:path>
              <a:path w="33654" h="67309">
                <a:moveTo>
                  <a:pt x="12290" y="30733"/>
                </a:moveTo>
                <a:lnTo>
                  <a:pt x="7096" y="30733"/>
                </a:lnTo>
                <a:lnTo>
                  <a:pt x="7890" y="30987"/>
                </a:lnTo>
                <a:lnTo>
                  <a:pt x="8591" y="31368"/>
                </a:lnTo>
                <a:lnTo>
                  <a:pt x="9500" y="32003"/>
                </a:lnTo>
                <a:lnTo>
                  <a:pt x="10052" y="32511"/>
                </a:lnTo>
                <a:lnTo>
                  <a:pt x="11305" y="33527"/>
                </a:lnTo>
                <a:lnTo>
                  <a:pt x="12018" y="34162"/>
                </a:lnTo>
                <a:lnTo>
                  <a:pt x="13628" y="35813"/>
                </a:lnTo>
                <a:lnTo>
                  <a:pt x="12850" y="33019"/>
                </a:lnTo>
                <a:lnTo>
                  <a:pt x="12290" y="30733"/>
                </a:lnTo>
                <a:close/>
              </a:path>
              <a:path w="33654" h="67309">
                <a:moveTo>
                  <a:pt x="25461" y="0"/>
                </a:moveTo>
                <a:lnTo>
                  <a:pt x="25224" y="3301"/>
                </a:lnTo>
                <a:lnTo>
                  <a:pt x="25105" y="7365"/>
                </a:lnTo>
                <a:lnTo>
                  <a:pt x="24990" y="8762"/>
                </a:lnTo>
                <a:lnTo>
                  <a:pt x="19091" y="30098"/>
                </a:lnTo>
                <a:lnTo>
                  <a:pt x="19332" y="29971"/>
                </a:lnTo>
                <a:lnTo>
                  <a:pt x="30924" y="23494"/>
                </a:lnTo>
                <a:lnTo>
                  <a:pt x="33112" y="23495"/>
                </a:lnTo>
                <a:lnTo>
                  <a:pt x="28336" y="16890"/>
                </a:lnTo>
                <a:lnTo>
                  <a:pt x="28647" y="16509"/>
                </a:lnTo>
                <a:lnTo>
                  <a:pt x="31112" y="10414"/>
                </a:lnTo>
                <a:lnTo>
                  <a:pt x="31084" y="8763"/>
                </a:lnTo>
                <a:lnTo>
                  <a:pt x="27658" y="1778"/>
                </a:lnTo>
                <a:lnTo>
                  <a:pt x="25461" y="0"/>
                </a:lnTo>
                <a:close/>
              </a:path>
              <a:path w="33654" h="67309">
                <a:moveTo>
                  <a:pt x="19758" y="20319"/>
                </a:moveTo>
                <a:lnTo>
                  <a:pt x="9891" y="20319"/>
                </a:lnTo>
                <a:lnTo>
                  <a:pt x="10914" y="20700"/>
                </a:lnTo>
                <a:lnTo>
                  <a:pt x="11823" y="21208"/>
                </a:lnTo>
                <a:lnTo>
                  <a:pt x="12363" y="21716"/>
                </a:lnTo>
                <a:lnTo>
                  <a:pt x="12915" y="22097"/>
                </a:lnTo>
                <a:lnTo>
                  <a:pt x="13548" y="22732"/>
                </a:lnTo>
                <a:lnTo>
                  <a:pt x="15549" y="25272"/>
                </a:lnTo>
                <a:lnTo>
                  <a:pt x="16262" y="26415"/>
                </a:lnTo>
                <a:lnTo>
                  <a:pt x="16963" y="27685"/>
                </a:lnTo>
                <a:lnTo>
                  <a:pt x="17676" y="29209"/>
                </a:lnTo>
                <a:lnTo>
                  <a:pt x="17837" y="28955"/>
                </a:lnTo>
                <a:lnTo>
                  <a:pt x="19638" y="22097"/>
                </a:lnTo>
                <a:lnTo>
                  <a:pt x="19758" y="203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76575" y="624020"/>
            <a:ext cx="13335" cy="17145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0" y="0"/>
                </a:moveTo>
                <a:lnTo>
                  <a:pt x="8107" y="16797"/>
                </a:lnTo>
                <a:lnTo>
                  <a:pt x="8808" y="16640"/>
                </a:lnTo>
                <a:lnTo>
                  <a:pt x="12707" y="13508"/>
                </a:lnTo>
                <a:lnTo>
                  <a:pt x="12074" y="13273"/>
                </a:lnTo>
                <a:lnTo>
                  <a:pt x="11442" y="12998"/>
                </a:lnTo>
                <a:lnTo>
                  <a:pt x="1023" y="180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13972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8061" y="1099"/>
                </a:moveTo>
                <a:lnTo>
                  <a:pt x="3922" y="6928"/>
                </a:lnTo>
                <a:lnTo>
                  <a:pt x="4047" y="7867"/>
                </a:lnTo>
                <a:lnTo>
                  <a:pt x="4106" y="8852"/>
                </a:lnTo>
                <a:lnTo>
                  <a:pt x="781" y="12529"/>
                </a:lnTo>
                <a:lnTo>
                  <a:pt x="628" y="14178"/>
                </a:lnTo>
                <a:lnTo>
                  <a:pt x="505" y="15197"/>
                </a:lnTo>
                <a:lnTo>
                  <a:pt x="0" y="17934"/>
                </a:lnTo>
                <a:lnTo>
                  <a:pt x="666" y="17820"/>
                </a:lnTo>
                <a:lnTo>
                  <a:pt x="7233" y="13158"/>
                </a:lnTo>
                <a:lnTo>
                  <a:pt x="17216" y="13158"/>
                </a:lnTo>
                <a:lnTo>
                  <a:pt x="17456" y="12574"/>
                </a:lnTo>
                <a:lnTo>
                  <a:pt x="17571" y="11979"/>
                </a:lnTo>
                <a:lnTo>
                  <a:pt x="17528" y="10066"/>
                </a:lnTo>
                <a:lnTo>
                  <a:pt x="17341" y="8852"/>
                </a:lnTo>
                <a:lnTo>
                  <a:pt x="17699" y="7089"/>
                </a:lnTo>
                <a:lnTo>
                  <a:pt x="17803" y="6379"/>
                </a:lnTo>
                <a:lnTo>
                  <a:pt x="17766" y="3092"/>
                </a:lnTo>
                <a:lnTo>
                  <a:pt x="17651" y="2622"/>
                </a:lnTo>
                <a:lnTo>
                  <a:pt x="17433" y="2038"/>
                </a:lnTo>
                <a:lnTo>
                  <a:pt x="17295" y="1763"/>
                </a:lnTo>
                <a:lnTo>
                  <a:pt x="16887" y="1213"/>
                </a:lnTo>
                <a:lnTo>
                  <a:pt x="9119" y="1213"/>
                </a:lnTo>
                <a:lnTo>
                  <a:pt x="8061" y="1099"/>
                </a:lnTo>
                <a:close/>
              </a:path>
              <a:path w="18415" h="18415">
                <a:moveTo>
                  <a:pt x="17216" y="13158"/>
                </a:moveTo>
                <a:lnTo>
                  <a:pt x="7233" y="13158"/>
                </a:lnTo>
                <a:lnTo>
                  <a:pt x="7739" y="13388"/>
                </a:lnTo>
                <a:lnTo>
                  <a:pt x="9119" y="13937"/>
                </a:lnTo>
                <a:lnTo>
                  <a:pt x="10027" y="14212"/>
                </a:lnTo>
                <a:lnTo>
                  <a:pt x="11051" y="14487"/>
                </a:lnTo>
                <a:lnTo>
                  <a:pt x="11557" y="14647"/>
                </a:lnTo>
                <a:lnTo>
                  <a:pt x="13132" y="14876"/>
                </a:lnTo>
                <a:lnTo>
                  <a:pt x="14190" y="14876"/>
                </a:lnTo>
                <a:lnTo>
                  <a:pt x="14662" y="14842"/>
                </a:lnTo>
                <a:lnTo>
                  <a:pt x="15605" y="14602"/>
                </a:lnTo>
                <a:lnTo>
                  <a:pt x="16387" y="14178"/>
                </a:lnTo>
                <a:lnTo>
                  <a:pt x="17019" y="13514"/>
                </a:lnTo>
                <a:lnTo>
                  <a:pt x="17216" y="13158"/>
                </a:lnTo>
                <a:close/>
              </a:path>
              <a:path w="18415" h="18415">
                <a:moveTo>
                  <a:pt x="14351" y="0"/>
                </a:moveTo>
                <a:lnTo>
                  <a:pt x="13684" y="0"/>
                </a:lnTo>
                <a:lnTo>
                  <a:pt x="12109" y="194"/>
                </a:lnTo>
                <a:lnTo>
                  <a:pt x="10177" y="778"/>
                </a:lnTo>
                <a:lnTo>
                  <a:pt x="9119" y="1213"/>
                </a:lnTo>
                <a:lnTo>
                  <a:pt x="16887" y="1213"/>
                </a:lnTo>
                <a:lnTo>
                  <a:pt x="1435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20653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598" y="0"/>
                </a:moveTo>
                <a:lnTo>
                  <a:pt x="0" y="5359"/>
                </a:lnTo>
                <a:lnTo>
                  <a:pt x="241" y="6264"/>
                </a:lnTo>
                <a:lnTo>
                  <a:pt x="4634" y="10410"/>
                </a:lnTo>
                <a:lnTo>
                  <a:pt x="5542" y="10295"/>
                </a:lnTo>
                <a:lnTo>
                  <a:pt x="9119" y="8177"/>
                </a:lnTo>
                <a:lnTo>
                  <a:pt x="9038" y="7157"/>
                </a:lnTo>
                <a:lnTo>
                  <a:pt x="8923" y="6814"/>
                </a:lnTo>
                <a:lnTo>
                  <a:pt x="8728" y="6459"/>
                </a:lnTo>
                <a:lnTo>
                  <a:pt x="8438" y="6264"/>
                </a:lnTo>
                <a:lnTo>
                  <a:pt x="7819" y="5909"/>
                </a:lnTo>
                <a:lnTo>
                  <a:pt x="6876" y="5245"/>
                </a:lnTo>
                <a:lnTo>
                  <a:pt x="2828" y="893"/>
                </a:lnTo>
                <a:lnTo>
                  <a:pt x="259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25445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1773" y="0"/>
                </a:moveTo>
                <a:lnTo>
                  <a:pt x="0" y="1408"/>
                </a:lnTo>
                <a:lnTo>
                  <a:pt x="164" y="2153"/>
                </a:lnTo>
                <a:lnTo>
                  <a:pt x="5039" y="5680"/>
                </a:lnTo>
                <a:lnTo>
                  <a:pt x="5157" y="4661"/>
                </a:lnTo>
                <a:lnTo>
                  <a:pt x="177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7170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4" h="20320">
                <a:moveTo>
                  <a:pt x="34521" y="0"/>
                </a:moveTo>
                <a:lnTo>
                  <a:pt x="862" y="17971"/>
                </a:lnTo>
                <a:lnTo>
                  <a:pt x="0" y="19811"/>
                </a:lnTo>
                <a:lnTo>
                  <a:pt x="195" y="19576"/>
                </a:lnTo>
                <a:lnTo>
                  <a:pt x="1851" y="17854"/>
                </a:lnTo>
                <a:lnTo>
                  <a:pt x="3231" y="16562"/>
                </a:lnTo>
                <a:lnTo>
                  <a:pt x="4013" y="15779"/>
                </a:lnTo>
                <a:lnTo>
                  <a:pt x="5864" y="14173"/>
                </a:lnTo>
                <a:lnTo>
                  <a:pt x="31175" y="3015"/>
                </a:lnTo>
                <a:lnTo>
                  <a:pt x="38317" y="3015"/>
                </a:lnTo>
                <a:lnTo>
                  <a:pt x="37887" y="1801"/>
                </a:lnTo>
                <a:lnTo>
                  <a:pt x="37155" y="79"/>
                </a:lnTo>
                <a:lnTo>
                  <a:pt x="34521" y="0"/>
                </a:lnTo>
                <a:close/>
              </a:path>
              <a:path w="38734" h="20320">
                <a:moveTo>
                  <a:pt x="38317" y="3015"/>
                </a:moveTo>
                <a:lnTo>
                  <a:pt x="31175" y="3015"/>
                </a:lnTo>
                <a:lnTo>
                  <a:pt x="33027" y="3054"/>
                </a:lnTo>
                <a:lnTo>
                  <a:pt x="34878" y="3211"/>
                </a:lnTo>
                <a:lnTo>
                  <a:pt x="36718" y="3485"/>
                </a:lnTo>
                <a:lnTo>
                  <a:pt x="38604" y="3954"/>
                </a:lnTo>
                <a:lnTo>
                  <a:pt x="38317" y="301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36916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11924" y="4228"/>
                </a:moveTo>
                <a:lnTo>
                  <a:pt x="2549" y="4228"/>
                </a:lnTo>
                <a:lnTo>
                  <a:pt x="3458" y="4267"/>
                </a:lnTo>
                <a:lnTo>
                  <a:pt x="4355" y="4385"/>
                </a:lnTo>
                <a:lnTo>
                  <a:pt x="9587" y="6656"/>
                </a:lnTo>
                <a:lnTo>
                  <a:pt x="10024" y="6773"/>
                </a:lnTo>
                <a:lnTo>
                  <a:pt x="10369" y="6811"/>
                </a:lnTo>
                <a:lnTo>
                  <a:pt x="11001" y="6811"/>
                </a:lnTo>
                <a:lnTo>
                  <a:pt x="11438" y="6734"/>
                </a:lnTo>
                <a:lnTo>
                  <a:pt x="11634" y="6656"/>
                </a:lnTo>
                <a:lnTo>
                  <a:pt x="11795" y="6538"/>
                </a:lnTo>
                <a:lnTo>
                  <a:pt x="12025" y="6303"/>
                </a:lnTo>
                <a:lnTo>
                  <a:pt x="12105" y="6146"/>
                </a:lnTo>
                <a:lnTo>
                  <a:pt x="12093" y="4776"/>
                </a:lnTo>
                <a:lnTo>
                  <a:pt x="11924" y="4228"/>
                </a:lnTo>
                <a:close/>
              </a:path>
              <a:path w="12700" h="6984">
                <a:moveTo>
                  <a:pt x="3262" y="0"/>
                </a:moveTo>
                <a:lnTo>
                  <a:pt x="0" y="2936"/>
                </a:lnTo>
                <a:lnTo>
                  <a:pt x="111" y="3523"/>
                </a:lnTo>
                <a:lnTo>
                  <a:pt x="502" y="4306"/>
                </a:lnTo>
                <a:lnTo>
                  <a:pt x="1572" y="4228"/>
                </a:lnTo>
                <a:lnTo>
                  <a:pt x="11924" y="4228"/>
                </a:lnTo>
                <a:lnTo>
                  <a:pt x="4286" y="38"/>
                </a:lnTo>
                <a:lnTo>
                  <a:pt x="326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38442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1333" y="0"/>
                </a:moveTo>
                <a:lnTo>
                  <a:pt x="632" y="0"/>
                </a:lnTo>
                <a:lnTo>
                  <a:pt x="0" y="38"/>
                </a:lnTo>
                <a:lnTo>
                  <a:pt x="471" y="861"/>
                </a:lnTo>
                <a:lnTo>
                  <a:pt x="3656" y="2740"/>
                </a:lnTo>
                <a:lnTo>
                  <a:pt x="4174" y="2701"/>
                </a:lnTo>
                <a:lnTo>
                  <a:pt x="4680" y="2622"/>
                </a:lnTo>
                <a:lnTo>
                  <a:pt x="5542" y="2348"/>
                </a:lnTo>
                <a:lnTo>
                  <a:pt x="6646" y="1761"/>
                </a:lnTo>
                <a:lnTo>
                  <a:pt x="6094" y="1369"/>
                </a:lnTo>
                <a:lnTo>
                  <a:pt x="4956" y="782"/>
                </a:lnTo>
                <a:lnTo>
                  <a:pt x="4369" y="547"/>
                </a:lnTo>
                <a:lnTo>
                  <a:pt x="2759" y="116"/>
                </a:lnTo>
                <a:lnTo>
                  <a:pt x="133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6659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3380" y="0"/>
                </a:moveTo>
                <a:lnTo>
                  <a:pt x="0" y="10962"/>
                </a:lnTo>
                <a:lnTo>
                  <a:pt x="141" y="11549"/>
                </a:lnTo>
                <a:lnTo>
                  <a:pt x="2794" y="15778"/>
                </a:lnTo>
                <a:lnTo>
                  <a:pt x="3091" y="14839"/>
                </a:lnTo>
                <a:lnTo>
                  <a:pt x="3426" y="13664"/>
                </a:lnTo>
                <a:lnTo>
                  <a:pt x="3589" y="12880"/>
                </a:lnTo>
                <a:lnTo>
                  <a:pt x="3817" y="11549"/>
                </a:lnTo>
                <a:lnTo>
                  <a:pt x="4058" y="9160"/>
                </a:lnTo>
                <a:lnTo>
                  <a:pt x="3946" y="3797"/>
                </a:lnTo>
                <a:lnTo>
                  <a:pt x="3741" y="1957"/>
                </a:lnTo>
                <a:lnTo>
                  <a:pt x="338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7757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4" h="41909">
                <a:moveTo>
                  <a:pt x="44239" y="27940"/>
                </a:moveTo>
                <a:lnTo>
                  <a:pt x="34602" y="27940"/>
                </a:lnTo>
                <a:lnTo>
                  <a:pt x="36318" y="32385"/>
                </a:lnTo>
                <a:lnTo>
                  <a:pt x="37040" y="33909"/>
                </a:lnTo>
                <a:lnTo>
                  <a:pt x="37477" y="34671"/>
                </a:lnTo>
                <a:lnTo>
                  <a:pt x="38420" y="36449"/>
                </a:lnTo>
                <a:lnTo>
                  <a:pt x="39512" y="38100"/>
                </a:lnTo>
                <a:lnTo>
                  <a:pt x="40110" y="38735"/>
                </a:lnTo>
                <a:lnTo>
                  <a:pt x="40697" y="39497"/>
                </a:lnTo>
                <a:lnTo>
                  <a:pt x="45607" y="41656"/>
                </a:lnTo>
                <a:lnTo>
                  <a:pt x="46355" y="41529"/>
                </a:lnTo>
                <a:lnTo>
                  <a:pt x="51345" y="36449"/>
                </a:lnTo>
                <a:lnTo>
                  <a:pt x="66144" y="36449"/>
                </a:lnTo>
                <a:lnTo>
                  <a:pt x="66525" y="36195"/>
                </a:lnTo>
                <a:lnTo>
                  <a:pt x="68181" y="34925"/>
                </a:lnTo>
                <a:lnTo>
                  <a:pt x="68963" y="34163"/>
                </a:lnTo>
                <a:lnTo>
                  <a:pt x="69529" y="33401"/>
                </a:lnTo>
                <a:lnTo>
                  <a:pt x="58510" y="33401"/>
                </a:lnTo>
                <a:lnTo>
                  <a:pt x="56302" y="33274"/>
                </a:lnTo>
                <a:lnTo>
                  <a:pt x="45734" y="29083"/>
                </a:lnTo>
                <a:lnTo>
                  <a:pt x="44239" y="27940"/>
                </a:lnTo>
                <a:close/>
              </a:path>
              <a:path w="70484" h="41909">
                <a:moveTo>
                  <a:pt x="66144" y="36449"/>
                </a:moveTo>
                <a:lnTo>
                  <a:pt x="51345" y="36449"/>
                </a:lnTo>
                <a:lnTo>
                  <a:pt x="51426" y="36703"/>
                </a:lnTo>
                <a:lnTo>
                  <a:pt x="51748" y="37084"/>
                </a:lnTo>
                <a:lnTo>
                  <a:pt x="52024" y="37338"/>
                </a:lnTo>
                <a:lnTo>
                  <a:pt x="52921" y="37846"/>
                </a:lnTo>
                <a:lnTo>
                  <a:pt x="53553" y="38100"/>
                </a:lnTo>
                <a:lnTo>
                  <a:pt x="53910" y="38100"/>
                </a:lnTo>
                <a:lnTo>
                  <a:pt x="54738" y="38354"/>
                </a:lnTo>
                <a:lnTo>
                  <a:pt x="55209" y="38354"/>
                </a:lnTo>
                <a:lnTo>
                  <a:pt x="55715" y="38481"/>
                </a:lnTo>
                <a:lnTo>
                  <a:pt x="58234" y="38481"/>
                </a:lnTo>
                <a:lnTo>
                  <a:pt x="59809" y="38227"/>
                </a:lnTo>
                <a:lnTo>
                  <a:pt x="61534" y="38100"/>
                </a:lnTo>
                <a:lnTo>
                  <a:pt x="64605" y="37338"/>
                </a:lnTo>
                <a:lnTo>
                  <a:pt x="65191" y="37084"/>
                </a:lnTo>
                <a:lnTo>
                  <a:pt x="66144" y="36449"/>
                </a:lnTo>
                <a:close/>
              </a:path>
              <a:path w="70484" h="41909">
                <a:moveTo>
                  <a:pt x="63190" y="26162"/>
                </a:moveTo>
                <a:lnTo>
                  <a:pt x="63777" y="27178"/>
                </a:lnTo>
                <a:lnTo>
                  <a:pt x="64112" y="27940"/>
                </a:lnTo>
                <a:lnTo>
                  <a:pt x="64200" y="28194"/>
                </a:lnTo>
                <a:lnTo>
                  <a:pt x="64299" y="30226"/>
                </a:lnTo>
                <a:lnTo>
                  <a:pt x="64202" y="30607"/>
                </a:lnTo>
                <a:lnTo>
                  <a:pt x="60867" y="33401"/>
                </a:lnTo>
                <a:lnTo>
                  <a:pt x="69529" y="33401"/>
                </a:lnTo>
                <a:lnTo>
                  <a:pt x="69906" y="32893"/>
                </a:lnTo>
                <a:lnTo>
                  <a:pt x="70262" y="31877"/>
                </a:lnTo>
                <a:lnTo>
                  <a:pt x="70142" y="30226"/>
                </a:lnTo>
                <a:lnTo>
                  <a:pt x="66720" y="27432"/>
                </a:lnTo>
                <a:lnTo>
                  <a:pt x="65697" y="26924"/>
                </a:lnTo>
                <a:lnTo>
                  <a:pt x="64524" y="26543"/>
                </a:lnTo>
                <a:lnTo>
                  <a:pt x="63190" y="26162"/>
                </a:lnTo>
                <a:close/>
              </a:path>
              <a:path w="70484" h="41909">
                <a:moveTo>
                  <a:pt x="28223" y="13462"/>
                </a:moveTo>
                <a:lnTo>
                  <a:pt x="15766" y="13461"/>
                </a:lnTo>
                <a:lnTo>
                  <a:pt x="16237" y="13588"/>
                </a:lnTo>
                <a:lnTo>
                  <a:pt x="16984" y="13843"/>
                </a:lnTo>
                <a:lnTo>
                  <a:pt x="17260" y="14097"/>
                </a:lnTo>
                <a:lnTo>
                  <a:pt x="17536" y="14224"/>
                </a:lnTo>
                <a:lnTo>
                  <a:pt x="17812" y="14478"/>
                </a:lnTo>
                <a:lnTo>
                  <a:pt x="21860" y="21209"/>
                </a:lnTo>
                <a:lnTo>
                  <a:pt x="22189" y="22225"/>
                </a:lnTo>
                <a:lnTo>
                  <a:pt x="29887" y="31369"/>
                </a:lnTo>
                <a:lnTo>
                  <a:pt x="31141" y="31115"/>
                </a:lnTo>
                <a:lnTo>
                  <a:pt x="34602" y="27940"/>
                </a:lnTo>
                <a:lnTo>
                  <a:pt x="44239" y="27940"/>
                </a:lnTo>
                <a:lnTo>
                  <a:pt x="43411" y="27178"/>
                </a:lnTo>
                <a:lnTo>
                  <a:pt x="41835" y="25400"/>
                </a:lnTo>
                <a:lnTo>
                  <a:pt x="41525" y="25019"/>
                </a:lnTo>
                <a:lnTo>
                  <a:pt x="38098" y="21590"/>
                </a:lnTo>
                <a:lnTo>
                  <a:pt x="35786" y="19431"/>
                </a:lnTo>
                <a:lnTo>
                  <a:pt x="34602" y="18415"/>
                </a:lnTo>
                <a:lnTo>
                  <a:pt x="33463" y="17526"/>
                </a:lnTo>
                <a:lnTo>
                  <a:pt x="32325" y="16510"/>
                </a:lnTo>
                <a:lnTo>
                  <a:pt x="30083" y="14859"/>
                </a:lnTo>
                <a:lnTo>
                  <a:pt x="28979" y="14097"/>
                </a:lnTo>
                <a:lnTo>
                  <a:pt x="28223" y="13462"/>
                </a:lnTo>
                <a:close/>
              </a:path>
              <a:path w="70484" h="41909">
                <a:moveTo>
                  <a:pt x="59035" y="18923"/>
                </a:moveTo>
                <a:lnTo>
                  <a:pt x="50678" y="18923"/>
                </a:lnTo>
                <a:lnTo>
                  <a:pt x="51748" y="19177"/>
                </a:lnTo>
                <a:lnTo>
                  <a:pt x="53047" y="19431"/>
                </a:lnTo>
                <a:lnTo>
                  <a:pt x="54025" y="19939"/>
                </a:lnTo>
                <a:lnTo>
                  <a:pt x="55244" y="20828"/>
                </a:lnTo>
                <a:lnTo>
                  <a:pt x="55554" y="21336"/>
                </a:lnTo>
                <a:lnTo>
                  <a:pt x="55681" y="21590"/>
                </a:lnTo>
                <a:lnTo>
                  <a:pt x="52806" y="21590"/>
                </a:lnTo>
                <a:lnTo>
                  <a:pt x="51552" y="21844"/>
                </a:lnTo>
                <a:lnTo>
                  <a:pt x="44710" y="25019"/>
                </a:lnTo>
                <a:lnTo>
                  <a:pt x="45653" y="25527"/>
                </a:lnTo>
                <a:lnTo>
                  <a:pt x="53243" y="27305"/>
                </a:lnTo>
                <a:lnTo>
                  <a:pt x="54611" y="27178"/>
                </a:lnTo>
                <a:lnTo>
                  <a:pt x="57759" y="25400"/>
                </a:lnTo>
                <a:lnTo>
                  <a:pt x="57992" y="25019"/>
                </a:lnTo>
                <a:lnTo>
                  <a:pt x="58590" y="23368"/>
                </a:lnTo>
                <a:lnTo>
                  <a:pt x="58740" y="22733"/>
                </a:lnTo>
                <a:lnTo>
                  <a:pt x="58981" y="21463"/>
                </a:lnTo>
                <a:lnTo>
                  <a:pt x="59035" y="18923"/>
                </a:lnTo>
                <a:close/>
              </a:path>
              <a:path w="70484" h="41909">
                <a:moveTo>
                  <a:pt x="40158" y="5334"/>
                </a:moveTo>
                <a:lnTo>
                  <a:pt x="28507" y="5334"/>
                </a:lnTo>
                <a:lnTo>
                  <a:pt x="32279" y="5588"/>
                </a:lnTo>
                <a:lnTo>
                  <a:pt x="33188" y="5715"/>
                </a:lnTo>
                <a:lnTo>
                  <a:pt x="34521" y="5842"/>
                </a:lnTo>
                <a:lnTo>
                  <a:pt x="35464" y="6096"/>
                </a:lnTo>
                <a:lnTo>
                  <a:pt x="34050" y="6477"/>
                </a:lnTo>
                <a:lnTo>
                  <a:pt x="33417" y="6604"/>
                </a:lnTo>
                <a:lnTo>
                  <a:pt x="32360" y="6985"/>
                </a:lnTo>
                <a:lnTo>
                  <a:pt x="29868" y="9525"/>
                </a:lnTo>
                <a:lnTo>
                  <a:pt x="29982" y="9906"/>
                </a:lnTo>
                <a:lnTo>
                  <a:pt x="30163" y="10287"/>
                </a:lnTo>
                <a:lnTo>
                  <a:pt x="30554" y="10668"/>
                </a:lnTo>
                <a:lnTo>
                  <a:pt x="31808" y="12573"/>
                </a:lnTo>
                <a:lnTo>
                  <a:pt x="42698" y="19812"/>
                </a:lnTo>
                <a:lnTo>
                  <a:pt x="43721" y="19558"/>
                </a:lnTo>
                <a:lnTo>
                  <a:pt x="46481" y="19050"/>
                </a:lnTo>
                <a:lnTo>
                  <a:pt x="48045" y="18923"/>
                </a:lnTo>
                <a:lnTo>
                  <a:pt x="59035" y="18923"/>
                </a:lnTo>
                <a:lnTo>
                  <a:pt x="58855" y="17526"/>
                </a:lnTo>
                <a:lnTo>
                  <a:pt x="58747" y="16002"/>
                </a:lnTo>
                <a:lnTo>
                  <a:pt x="58708" y="15875"/>
                </a:lnTo>
                <a:lnTo>
                  <a:pt x="40662" y="15875"/>
                </a:lnTo>
                <a:lnTo>
                  <a:pt x="40340" y="15748"/>
                </a:lnTo>
                <a:lnTo>
                  <a:pt x="37787" y="11557"/>
                </a:lnTo>
                <a:lnTo>
                  <a:pt x="38063" y="11303"/>
                </a:lnTo>
                <a:lnTo>
                  <a:pt x="38730" y="10795"/>
                </a:lnTo>
                <a:lnTo>
                  <a:pt x="39231" y="10287"/>
                </a:lnTo>
                <a:lnTo>
                  <a:pt x="39558" y="9906"/>
                </a:lnTo>
                <a:lnTo>
                  <a:pt x="39754" y="9525"/>
                </a:lnTo>
                <a:lnTo>
                  <a:pt x="40110" y="9017"/>
                </a:lnTo>
                <a:lnTo>
                  <a:pt x="40455" y="7874"/>
                </a:lnTo>
                <a:lnTo>
                  <a:pt x="40333" y="5715"/>
                </a:lnTo>
                <a:lnTo>
                  <a:pt x="40158" y="5334"/>
                </a:lnTo>
                <a:close/>
              </a:path>
              <a:path w="70484" h="41909">
                <a:moveTo>
                  <a:pt x="54220" y="12827"/>
                </a:moveTo>
                <a:lnTo>
                  <a:pt x="46125" y="14224"/>
                </a:lnTo>
                <a:lnTo>
                  <a:pt x="44710" y="14605"/>
                </a:lnTo>
                <a:lnTo>
                  <a:pt x="44434" y="14859"/>
                </a:lnTo>
                <a:lnTo>
                  <a:pt x="43296" y="15494"/>
                </a:lnTo>
                <a:lnTo>
                  <a:pt x="41559" y="15875"/>
                </a:lnTo>
                <a:lnTo>
                  <a:pt x="58708" y="15875"/>
                </a:lnTo>
                <a:lnTo>
                  <a:pt x="54887" y="12954"/>
                </a:lnTo>
                <a:lnTo>
                  <a:pt x="54220" y="12827"/>
                </a:lnTo>
                <a:close/>
              </a:path>
              <a:path w="70484" h="41909">
                <a:moveTo>
                  <a:pt x="15731" y="0"/>
                </a:moveTo>
                <a:lnTo>
                  <a:pt x="12385" y="0"/>
                </a:lnTo>
                <a:lnTo>
                  <a:pt x="11407" y="126"/>
                </a:lnTo>
                <a:lnTo>
                  <a:pt x="9360" y="507"/>
                </a:lnTo>
                <a:lnTo>
                  <a:pt x="8256" y="888"/>
                </a:lnTo>
                <a:lnTo>
                  <a:pt x="5899" y="1523"/>
                </a:lnTo>
                <a:lnTo>
                  <a:pt x="3346" y="2539"/>
                </a:lnTo>
                <a:lnTo>
                  <a:pt x="908" y="3682"/>
                </a:lnTo>
                <a:lnTo>
                  <a:pt x="551" y="3809"/>
                </a:lnTo>
                <a:lnTo>
                  <a:pt x="0" y="3809"/>
                </a:lnTo>
                <a:lnTo>
                  <a:pt x="1851" y="4063"/>
                </a:lnTo>
                <a:lnTo>
                  <a:pt x="2564" y="4190"/>
                </a:lnTo>
                <a:lnTo>
                  <a:pt x="10936" y="8889"/>
                </a:lnTo>
                <a:lnTo>
                  <a:pt x="10690" y="9397"/>
                </a:lnTo>
                <a:lnTo>
                  <a:pt x="12626" y="12826"/>
                </a:lnTo>
                <a:lnTo>
                  <a:pt x="12983" y="13080"/>
                </a:lnTo>
                <a:lnTo>
                  <a:pt x="13880" y="13334"/>
                </a:lnTo>
                <a:lnTo>
                  <a:pt x="14432" y="13588"/>
                </a:lnTo>
                <a:lnTo>
                  <a:pt x="15064" y="13461"/>
                </a:lnTo>
                <a:lnTo>
                  <a:pt x="28223" y="13462"/>
                </a:lnTo>
                <a:lnTo>
                  <a:pt x="27921" y="13208"/>
                </a:lnTo>
                <a:lnTo>
                  <a:pt x="25839" y="11811"/>
                </a:lnTo>
                <a:lnTo>
                  <a:pt x="22056" y="9398"/>
                </a:lnTo>
                <a:lnTo>
                  <a:pt x="20411" y="8382"/>
                </a:lnTo>
                <a:lnTo>
                  <a:pt x="17697" y="6985"/>
                </a:lnTo>
                <a:lnTo>
                  <a:pt x="15294" y="5715"/>
                </a:lnTo>
                <a:lnTo>
                  <a:pt x="22930" y="5334"/>
                </a:lnTo>
                <a:lnTo>
                  <a:pt x="40158" y="5334"/>
                </a:lnTo>
                <a:lnTo>
                  <a:pt x="39754" y="4572"/>
                </a:lnTo>
                <a:lnTo>
                  <a:pt x="39006" y="3556"/>
                </a:lnTo>
                <a:lnTo>
                  <a:pt x="38535" y="3048"/>
                </a:lnTo>
                <a:lnTo>
                  <a:pt x="38121" y="2667"/>
                </a:lnTo>
                <a:lnTo>
                  <a:pt x="22493" y="2667"/>
                </a:lnTo>
                <a:lnTo>
                  <a:pt x="22217" y="2413"/>
                </a:lnTo>
                <a:lnTo>
                  <a:pt x="17145" y="127"/>
                </a:lnTo>
                <a:lnTo>
                  <a:pt x="15731" y="0"/>
                </a:lnTo>
                <a:close/>
              </a:path>
              <a:path w="70484" h="41909">
                <a:moveTo>
                  <a:pt x="34993" y="762"/>
                </a:moveTo>
                <a:lnTo>
                  <a:pt x="31382" y="762"/>
                </a:lnTo>
                <a:lnTo>
                  <a:pt x="30037" y="1016"/>
                </a:lnTo>
                <a:lnTo>
                  <a:pt x="28507" y="1270"/>
                </a:lnTo>
                <a:lnTo>
                  <a:pt x="26736" y="1524"/>
                </a:lnTo>
                <a:lnTo>
                  <a:pt x="24735" y="2032"/>
                </a:lnTo>
                <a:lnTo>
                  <a:pt x="22493" y="2667"/>
                </a:lnTo>
                <a:lnTo>
                  <a:pt x="38121" y="2667"/>
                </a:lnTo>
                <a:lnTo>
                  <a:pt x="37983" y="2540"/>
                </a:lnTo>
                <a:lnTo>
                  <a:pt x="36212" y="1143"/>
                </a:lnTo>
                <a:lnTo>
                  <a:pt x="35901" y="1016"/>
                </a:lnTo>
                <a:lnTo>
                  <a:pt x="35510" y="889"/>
                </a:lnTo>
                <a:lnTo>
                  <a:pt x="34993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11764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4" h="36195">
                <a:moveTo>
                  <a:pt x="6761" y="14604"/>
                </a:moveTo>
                <a:lnTo>
                  <a:pt x="4013" y="14604"/>
                </a:lnTo>
                <a:lnTo>
                  <a:pt x="1966" y="14731"/>
                </a:lnTo>
                <a:lnTo>
                  <a:pt x="1184" y="14731"/>
                </a:lnTo>
                <a:lnTo>
                  <a:pt x="0" y="18414"/>
                </a:lnTo>
                <a:lnTo>
                  <a:pt x="160" y="18541"/>
                </a:lnTo>
                <a:lnTo>
                  <a:pt x="4599" y="21589"/>
                </a:lnTo>
                <a:lnTo>
                  <a:pt x="7946" y="23748"/>
                </a:lnTo>
                <a:lnTo>
                  <a:pt x="12074" y="26288"/>
                </a:lnTo>
                <a:lnTo>
                  <a:pt x="16904" y="28955"/>
                </a:lnTo>
                <a:lnTo>
                  <a:pt x="19549" y="30225"/>
                </a:lnTo>
                <a:lnTo>
                  <a:pt x="22332" y="31622"/>
                </a:lnTo>
                <a:lnTo>
                  <a:pt x="23746" y="32384"/>
                </a:lnTo>
                <a:lnTo>
                  <a:pt x="28277" y="34289"/>
                </a:lnTo>
                <a:lnTo>
                  <a:pt x="30002" y="35178"/>
                </a:lnTo>
                <a:lnTo>
                  <a:pt x="31808" y="35686"/>
                </a:lnTo>
                <a:lnTo>
                  <a:pt x="32831" y="35940"/>
                </a:lnTo>
                <a:lnTo>
                  <a:pt x="34441" y="35940"/>
                </a:lnTo>
                <a:lnTo>
                  <a:pt x="35510" y="35813"/>
                </a:lnTo>
                <a:lnTo>
                  <a:pt x="36016" y="35559"/>
                </a:lnTo>
                <a:lnTo>
                  <a:pt x="36522" y="35432"/>
                </a:lnTo>
                <a:lnTo>
                  <a:pt x="37005" y="35051"/>
                </a:lnTo>
                <a:lnTo>
                  <a:pt x="37511" y="34797"/>
                </a:lnTo>
                <a:lnTo>
                  <a:pt x="38374" y="33781"/>
                </a:lnTo>
                <a:lnTo>
                  <a:pt x="38765" y="33273"/>
                </a:lnTo>
                <a:lnTo>
                  <a:pt x="39432" y="31749"/>
                </a:lnTo>
                <a:lnTo>
                  <a:pt x="39668" y="30987"/>
                </a:lnTo>
                <a:lnTo>
                  <a:pt x="40035" y="29209"/>
                </a:lnTo>
                <a:lnTo>
                  <a:pt x="34441" y="29209"/>
                </a:lnTo>
                <a:lnTo>
                  <a:pt x="31727" y="28320"/>
                </a:lnTo>
                <a:lnTo>
                  <a:pt x="29289" y="27431"/>
                </a:lnTo>
                <a:lnTo>
                  <a:pt x="27840" y="26669"/>
                </a:lnTo>
                <a:lnTo>
                  <a:pt x="26460" y="26034"/>
                </a:lnTo>
                <a:lnTo>
                  <a:pt x="19342" y="20827"/>
                </a:lnTo>
                <a:lnTo>
                  <a:pt x="15018" y="20446"/>
                </a:lnTo>
                <a:lnTo>
                  <a:pt x="12661" y="20065"/>
                </a:lnTo>
                <a:lnTo>
                  <a:pt x="10740" y="19684"/>
                </a:lnTo>
                <a:lnTo>
                  <a:pt x="9947" y="19430"/>
                </a:lnTo>
                <a:lnTo>
                  <a:pt x="7670" y="18795"/>
                </a:lnTo>
                <a:lnTo>
                  <a:pt x="6922" y="18414"/>
                </a:lnTo>
                <a:lnTo>
                  <a:pt x="13765" y="18033"/>
                </a:lnTo>
                <a:lnTo>
                  <a:pt x="17732" y="17398"/>
                </a:lnTo>
                <a:lnTo>
                  <a:pt x="19549" y="17144"/>
                </a:lnTo>
                <a:lnTo>
                  <a:pt x="26380" y="15493"/>
                </a:lnTo>
                <a:lnTo>
                  <a:pt x="26671" y="15366"/>
                </a:lnTo>
                <a:lnTo>
                  <a:pt x="12235" y="15366"/>
                </a:lnTo>
                <a:lnTo>
                  <a:pt x="11166" y="15239"/>
                </a:lnTo>
                <a:lnTo>
                  <a:pt x="8923" y="14858"/>
                </a:lnTo>
                <a:lnTo>
                  <a:pt x="7474" y="14731"/>
                </a:lnTo>
                <a:lnTo>
                  <a:pt x="6761" y="14604"/>
                </a:lnTo>
                <a:close/>
              </a:path>
              <a:path w="70484" h="36195">
                <a:moveTo>
                  <a:pt x="59527" y="26543"/>
                </a:moveTo>
                <a:lnTo>
                  <a:pt x="41835" y="26542"/>
                </a:lnTo>
                <a:lnTo>
                  <a:pt x="42146" y="26669"/>
                </a:lnTo>
                <a:lnTo>
                  <a:pt x="42502" y="26669"/>
                </a:lnTo>
                <a:lnTo>
                  <a:pt x="42859" y="26796"/>
                </a:lnTo>
                <a:lnTo>
                  <a:pt x="43296" y="27050"/>
                </a:lnTo>
                <a:lnTo>
                  <a:pt x="43963" y="28066"/>
                </a:lnTo>
                <a:lnTo>
                  <a:pt x="44860" y="28955"/>
                </a:lnTo>
                <a:lnTo>
                  <a:pt x="45458" y="29463"/>
                </a:lnTo>
                <a:lnTo>
                  <a:pt x="46159" y="30098"/>
                </a:lnTo>
                <a:lnTo>
                  <a:pt x="46987" y="30606"/>
                </a:lnTo>
                <a:lnTo>
                  <a:pt x="51391" y="31876"/>
                </a:lnTo>
                <a:lnTo>
                  <a:pt x="52058" y="32003"/>
                </a:lnTo>
                <a:lnTo>
                  <a:pt x="53553" y="32003"/>
                </a:lnTo>
                <a:lnTo>
                  <a:pt x="55129" y="31749"/>
                </a:lnTo>
                <a:lnTo>
                  <a:pt x="56221" y="31622"/>
                </a:lnTo>
                <a:lnTo>
                  <a:pt x="59367" y="27686"/>
                </a:lnTo>
                <a:lnTo>
                  <a:pt x="59527" y="26543"/>
                </a:lnTo>
                <a:close/>
              </a:path>
              <a:path w="70484" h="36195">
                <a:moveTo>
                  <a:pt x="70021" y="3302"/>
                </a:moveTo>
                <a:lnTo>
                  <a:pt x="37074" y="20700"/>
                </a:lnTo>
                <a:lnTo>
                  <a:pt x="34567" y="21335"/>
                </a:lnTo>
                <a:lnTo>
                  <a:pt x="30635" y="21970"/>
                </a:lnTo>
                <a:lnTo>
                  <a:pt x="28473" y="22097"/>
                </a:lnTo>
                <a:lnTo>
                  <a:pt x="28197" y="22097"/>
                </a:lnTo>
                <a:lnTo>
                  <a:pt x="29761" y="24129"/>
                </a:lnTo>
                <a:lnTo>
                  <a:pt x="31106" y="25780"/>
                </a:lnTo>
                <a:lnTo>
                  <a:pt x="33027" y="27812"/>
                </a:lnTo>
                <a:lnTo>
                  <a:pt x="34441" y="29209"/>
                </a:lnTo>
                <a:lnTo>
                  <a:pt x="40035" y="29209"/>
                </a:lnTo>
                <a:lnTo>
                  <a:pt x="40260" y="27558"/>
                </a:lnTo>
                <a:lnTo>
                  <a:pt x="40386" y="27304"/>
                </a:lnTo>
                <a:lnTo>
                  <a:pt x="40582" y="27050"/>
                </a:lnTo>
                <a:lnTo>
                  <a:pt x="40892" y="26796"/>
                </a:lnTo>
                <a:lnTo>
                  <a:pt x="41088" y="26669"/>
                </a:lnTo>
                <a:lnTo>
                  <a:pt x="41283" y="26669"/>
                </a:lnTo>
                <a:lnTo>
                  <a:pt x="41559" y="26542"/>
                </a:lnTo>
                <a:lnTo>
                  <a:pt x="59527" y="26543"/>
                </a:lnTo>
                <a:lnTo>
                  <a:pt x="59403" y="21336"/>
                </a:lnTo>
                <a:lnTo>
                  <a:pt x="59198" y="20066"/>
                </a:lnTo>
                <a:lnTo>
                  <a:pt x="58659" y="17399"/>
                </a:lnTo>
                <a:lnTo>
                  <a:pt x="59292" y="17399"/>
                </a:lnTo>
                <a:lnTo>
                  <a:pt x="60867" y="17272"/>
                </a:lnTo>
                <a:lnTo>
                  <a:pt x="61891" y="17018"/>
                </a:lnTo>
                <a:lnTo>
                  <a:pt x="63029" y="16764"/>
                </a:lnTo>
                <a:lnTo>
                  <a:pt x="70389" y="7747"/>
                </a:lnTo>
                <a:lnTo>
                  <a:pt x="70262" y="4572"/>
                </a:lnTo>
                <a:lnTo>
                  <a:pt x="70021" y="3302"/>
                </a:lnTo>
                <a:close/>
              </a:path>
              <a:path w="70484" h="36195">
                <a:moveTo>
                  <a:pt x="38484" y="14604"/>
                </a:moveTo>
                <a:lnTo>
                  <a:pt x="28864" y="14604"/>
                </a:lnTo>
                <a:lnTo>
                  <a:pt x="28231" y="16001"/>
                </a:lnTo>
                <a:lnTo>
                  <a:pt x="27369" y="17271"/>
                </a:lnTo>
                <a:lnTo>
                  <a:pt x="26782" y="17906"/>
                </a:lnTo>
                <a:lnTo>
                  <a:pt x="25759" y="18922"/>
                </a:lnTo>
                <a:lnTo>
                  <a:pt x="25322" y="19303"/>
                </a:lnTo>
                <a:lnTo>
                  <a:pt x="28473" y="18541"/>
                </a:lnTo>
                <a:lnTo>
                  <a:pt x="31336" y="17779"/>
                </a:lnTo>
                <a:lnTo>
                  <a:pt x="32636" y="17271"/>
                </a:lnTo>
                <a:lnTo>
                  <a:pt x="35039" y="16382"/>
                </a:lnTo>
                <a:lnTo>
                  <a:pt x="36131" y="15874"/>
                </a:lnTo>
                <a:lnTo>
                  <a:pt x="37155" y="15366"/>
                </a:lnTo>
                <a:lnTo>
                  <a:pt x="38098" y="14858"/>
                </a:lnTo>
                <a:lnTo>
                  <a:pt x="38484" y="14604"/>
                </a:lnTo>
                <a:close/>
              </a:path>
              <a:path w="70484" h="36195">
                <a:moveTo>
                  <a:pt x="54966" y="6604"/>
                </a:moveTo>
                <a:lnTo>
                  <a:pt x="46470" y="6603"/>
                </a:lnTo>
                <a:lnTo>
                  <a:pt x="46495" y="8254"/>
                </a:lnTo>
                <a:lnTo>
                  <a:pt x="46369" y="9778"/>
                </a:lnTo>
                <a:lnTo>
                  <a:pt x="43963" y="16890"/>
                </a:lnTo>
                <a:lnTo>
                  <a:pt x="45849" y="16128"/>
                </a:lnTo>
                <a:lnTo>
                  <a:pt x="53588" y="11556"/>
                </a:lnTo>
                <a:lnTo>
                  <a:pt x="53749" y="11429"/>
                </a:lnTo>
                <a:lnTo>
                  <a:pt x="53864" y="10794"/>
                </a:lnTo>
                <a:lnTo>
                  <a:pt x="54496" y="8636"/>
                </a:lnTo>
                <a:lnTo>
                  <a:pt x="54871" y="7112"/>
                </a:lnTo>
                <a:lnTo>
                  <a:pt x="54966" y="6604"/>
                </a:lnTo>
                <a:close/>
              </a:path>
              <a:path w="70484" h="36195">
                <a:moveTo>
                  <a:pt x="31658" y="4063"/>
                </a:moveTo>
                <a:lnTo>
                  <a:pt x="30002" y="4063"/>
                </a:lnTo>
                <a:lnTo>
                  <a:pt x="28898" y="4444"/>
                </a:lnTo>
                <a:lnTo>
                  <a:pt x="28668" y="4571"/>
                </a:lnTo>
                <a:lnTo>
                  <a:pt x="27093" y="5079"/>
                </a:lnTo>
                <a:lnTo>
                  <a:pt x="21389" y="8762"/>
                </a:lnTo>
                <a:lnTo>
                  <a:pt x="20607" y="9524"/>
                </a:lnTo>
                <a:lnTo>
                  <a:pt x="19388" y="11048"/>
                </a:lnTo>
                <a:lnTo>
                  <a:pt x="18560" y="12445"/>
                </a:lnTo>
                <a:lnTo>
                  <a:pt x="17927" y="13842"/>
                </a:lnTo>
                <a:lnTo>
                  <a:pt x="17812" y="14223"/>
                </a:lnTo>
                <a:lnTo>
                  <a:pt x="17065" y="14604"/>
                </a:lnTo>
                <a:lnTo>
                  <a:pt x="15570" y="15112"/>
                </a:lnTo>
                <a:lnTo>
                  <a:pt x="14869" y="15239"/>
                </a:lnTo>
                <a:lnTo>
                  <a:pt x="13489" y="15366"/>
                </a:lnTo>
                <a:lnTo>
                  <a:pt x="26671" y="15366"/>
                </a:lnTo>
                <a:lnTo>
                  <a:pt x="27254" y="15112"/>
                </a:lnTo>
                <a:lnTo>
                  <a:pt x="28864" y="14604"/>
                </a:lnTo>
                <a:lnTo>
                  <a:pt x="38484" y="14604"/>
                </a:lnTo>
                <a:lnTo>
                  <a:pt x="39834" y="13715"/>
                </a:lnTo>
                <a:lnTo>
                  <a:pt x="44564" y="9651"/>
                </a:lnTo>
                <a:lnTo>
                  <a:pt x="36177" y="9651"/>
                </a:lnTo>
                <a:lnTo>
                  <a:pt x="35269" y="7111"/>
                </a:lnTo>
                <a:lnTo>
                  <a:pt x="32912" y="4571"/>
                </a:lnTo>
                <a:lnTo>
                  <a:pt x="32601" y="4317"/>
                </a:lnTo>
                <a:lnTo>
                  <a:pt x="32279" y="4190"/>
                </a:lnTo>
                <a:lnTo>
                  <a:pt x="31658" y="4063"/>
                </a:lnTo>
                <a:close/>
              </a:path>
              <a:path w="70484" h="36195">
                <a:moveTo>
                  <a:pt x="51702" y="0"/>
                </a:moveTo>
                <a:lnTo>
                  <a:pt x="50920" y="0"/>
                </a:lnTo>
                <a:lnTo>
                  <a:pt x="50598" y="126"/>
                </a:lnTo>
                <a:lnTo>
                  <a:pt x="49506" y="253"/>
                </a:lnTo>
                <a:lnTo>
                  <a:pt x="48482" y="507"/>
                </a:lnTo>
                <a:lnTo>
                  <a:pt x="47574" y="761"/>
                </a:lnTo>
                <a:lnTo>
                  <a:pt x="46792" y="1142"/>
                </a:lnTo>
                <a:lnTo>
                  <a:pt x="46079" y="1396"/>
                </a:lnTo>
                <a:lnTo>
                  <a:pt x="44940" y="2031"/>
                </a:lnTo>
                <a:lnTo>
                  <a:pt x="44112" y="2666"/>
                </a:lnTo>
                <a:lnTo>
                  <a:pt x="43560" y="3174"/>
                </a:lnTo>
                <a:lnTo>
                  <a:pt x="42422" y="4952"/>
                </a:lnTo>
                <a:lnTo>
                  <a:pt x="41122" y="6603"/>
                </a:lnTo>
                <a:lnTo>
                  <a:pt x="39363" y="8254"/>
                </a:lnTo>
                <a:lnTo>
                  <a:pt x="38811" y="8635"/>
                </a:lnTo>
                <a:lnTo>
                  <a:pt x="38293" y="8889"/>
                </a:lnTo>
                <a:lnTo>
                  <a:pt x="37431" y="9397"/>
                </a:lnTo>
                <a:lnTo>
                  <a:pt x="37074" y="9524"/>
                </a:lnTo>
                <a:lnTo>
                  <a:pt x="36327" y="9651"/>
                </a:lnTo>
                <a:lnTo>
                  <a:pt x="44564" y="9651"/>
                </a:lnTo>
                <a:lnTo>
                  <a:pt x="45653" y="8127"/>
                </a:lnTo>
                <a:lnTo>
                  <a:pt x="46470" y="6603"/>
                </a:lnTo>
                <a:lnTo>
                  <a:pt x="54966" y="6604"/>
                </a:lnTo>
                <a:lnTo>
                  <a:pt x="55092" y="5207"/>
                </a:lnTo>
                <a:lnTo>
                  <a:pt x="55018" y="3175"/>
                </a:lnTo>
                <a:lnTo>
                  <a:pt x="54807" y="2286"/>
                </a:lnTo>
                <a:lnTo>
                  <a:pt x="52173" y="127"/>
                </a:lnTo>
                <a:lnTo>
                  <a:pt x="51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08141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60323" y="44068"/>
                </a:moveTo>
                <a:lnTo>
                  <a:pt x="34567" y="44068"/>
                </a:lnTo>
                <a:lnTo>
                  <a:pt x="34728" y="44322"/>
                </a:lnTo>
                <a:lnTo>
                  <a:pt x="35867" y="45465"/>
                </a:lnTo>
                <a:lnTo>
                  <a:pt x="37362" y="46735"/>
                </a:lnTo>
                <a:lnTo>
                  <a:pt x="39282" y="48132"/>
                </a:lnTo>
                <a:lnTo>
                  <a:pt x="40030" y="48640"/>
                </a:lnTo>
                <a:lnTo>
                  <a:pt x="40777" y="49021"/>
                </a:lnTo>
                <a:lnTo>
                  <a:pt x="41571" y="49529"/>
                </a:lnTo>
                <a:lnTo>
                  <a:pt x="48528" y="50926"/>
                </a:lnTo>
                <a:lnTo>
                  <a:pt x="50299" y="50418"/>
                </a:lnTo>
                <a:lnTo>
                  <a:pt x="51161" y="50037"/>
                </a:lnTo>
                <a:lnTo>
                  <a:pt x="52886" y="48767"/>
                </a:lnTo>
                <a:lnTo>
                  <a:pt x="54542" y="46989"/>
                </a:lnTo>
                <a:lnTo>
                  <a:pt x="56037" y="44576"/>
                </a:lnTo>
                <a:lnTo>
                  <a:pt x="56739" y="44449"/>
                </a:lnTo>
                <a:lnTo>
                  <a:pt x="58590" y="44322"/>
                </a:lnTo>
                <a:lnTo>
                  <a:pt x="60323" y="44068"/>
                </a:lnTo>
                <a:close/>
              </a:path>
              <a:path w="76200" h="51434">
                <a:moveTo>
                  <a:pt x="10269" y="15620"/>
                </a:moveTo>
                <a:lnTo>
                  <a:pt x="8107" y="15620"/>
                </a:lnTo>
                <a:lnTo>
                  <a:pt x="5634" y="15874"/>
                </a:lnTo>
                <a:lnTo>
                  <a:pt x="4254" y="16128"/>
                </a:lnTo>
                <a:lnTo>
                  <a:pt x="4084" y="17271"/>
                </a:lnTo>
                <a:lnTo>
                  <a:pt x="3392" y="20446"/>
                </a:lnTo>
                <a:lnTo>
                  <a:pt x="1603" y="25526"/>
                </a:lnTo>
                <a:lnTo>
                  <a:pt x="1116" y="26669"/>
                </a:lnTo>
                <a:lnTo>
                  <a:pt x="643" y="27558"/>
                </a:lnTo>
                <a:lnTo>
                  <a:pt x="793" y="27558"/>
                </a:lnTo>
                <a:lnTo>
                  <a:pt x="1115" y="27812"/>
                </a:lnTo>
                <a:lnTo>
                  <a:pt x="1379" y="27812"/>
                </a:lnTo>
                <a:lnTo>
                  <a:pt x="1977" y="28193"/>
                </a:lnTo>
                <a:lnTo>
                  <a:pt x="2288" y="28447"/>
                </a:lnTo>
                <a:lnTo>
                  <a:pt x="2644" y="28701"/>
                </a:lnTo>
                <a:lnTo>
                  <a:pt x="3748" y="29971"/>
                </a:lnTo>
                <a:lnTo>
                  <a:pt x="4496" y="31241"/>
                </a:lnTo>
                <a:lnTo>
                  <a:pt x="5117" y="32765"/>
                </a:lnTo>
                <a:lnTo>
                  <a:pt x="3748" y="33654"/>
                </a:lnTo>
                <a:lnTo>
                  <a:pt x="2449" y="34670"/>
                </a:lnTo>
                <a:lnTo>
                  <a:pt x="1662" y="35432"/>
                </a:lnTo>
                <a:lnTo>
                  <a:pt x="1184" y="35940"/>
                </a:lnTo>
                <a:lnTo>
                  <a:pt x="643" y="36702"/>
                </a:lnTo>
                <a:lnTo>
                  <a:pt x="436" y="36956"/>
                </a:lnTo>
                <a:lnTo>
                  <a:pt x="91" y="37845"/>
                </a:lnTo>
                <a:lnTo>
                  <a:pt x="0" y="39369"/>
                </a:lnTo>
                <a:lnTo>
                  <a:pt x="126" y="39877"/>
                </a:lnTo>
                <a:lnTo>
                  <a:pt x="321" y="40385"/>
                </a:lnTo>
                <a:lnTo>
                  <a:pt x="954" y="41274"/>
                </a:lnTo>
                <a:lnTo>
                  <a:pt x="1379" y="41655"/>
                </a:lnTo>
                <a:lnTo>
                  <a:pt x="1897" y="42163"/>
                </a:lnTo>
                <a:lnTo>
                  <a:pt x="2529" y="42544"/>
                </a:lnTo>
                <a:lnTo>
                  <a:pt x="3486" y="44068"/>
                </a:lnTo>
                <a:lnTo>
                  <a:pt x="4691" y="45592"/>
                </a:lnTo>
                <a:lnTo>
                  <a:pt x="5358" y="46227"/>
                </a:lnTo>
                <a:lnTo>
                  <a:pt x="6106" y="46735"/>
                </a:lnTo>
                <a:lnTo>
                  <a:pt x="7750" y="47243"/>
                </a:lnTo>
                <a:lnTo>
                  <a:pt x="8693" y="47243"/>
                </a:lnTo>
                <a:lnTo>
                  <a:pt x="9165" y="47116"/>
                </a:lnTo>
                <a:lnTo>
                  <a:pt x="10660" y="46354"/>
                </a:lnTo>
                <a:lnTo>
                  <a:pt x="11729" y="45338"/>
                </a:lnTo>
                <a:lnTo>
                  <a:pt x="13339" y="43179"/>
                </a:lnTo>
                <a:lnTo>
                  <a:pt x="15501" y="43179"/>
                </a:lnTo>
                <a:lnTo>
                  <a:pt x="15777" y="42798"/>
                </a:lnTo>
                <a:lnTo>
                  <a:pt x="16108" y="42036"/>
                </a:lnTo>
                <a:lnTo>
                  <a:pt x="16228" y="41274"/>
                </a:lnTo>
                <a:lnTo>
                  <a:pt x="16144" y="39115"/>
                </a:lnTo>
                <a:lnTo>
                  <a:pt x="15927" y="37972"/>
                </a:lnTo>
                <a:lnTo>
                  <a:pt x="31900" y="37972"/>
                </a:lnTo>
                <a:lnTo>
                  <a:pt x="25954" y="35305"/>
                </a:lnTo>
                <a:lnTo>
                  <a:pt x="23171" y="33908"/>
                </a:lnTo>
                <a:lnTo>
                  <a:pt x="20526" y="32638"/>
                </a:lnTo>
                <a:lnTo>
                  <a:pt x="15697" y="29971"/>
                </a:lnTo>
                <a:lnTo>
                  <a:pt x="11568" y="27431"/>
                </a:lnTo>
                <a:lnTo>
                  <a:pt x="8222" y="25272"/>
                </a:lnTo>
                <a:lnTo>
                  <a:pt x="3783" y="22224"/>
                </a:lnTo>
                <a:lnTo>
                  <a:pt x="3908" y="21208"/>
                </a:lnTo>
                <a:lnTo>
                  <a:pt x="4806" y="18414"/>
                </a:lnTo>
                <a:lnTo>
                  <a:pt x="5588" y="18414"/>
                </a:lnTo>
                <a:lnTo>
                  <a:pt x="7635" y="18287"/>
                </a:lnTo>
                <a:lnTo>
                  <a:pt x="20438" y="18287"/>
                </a:lnTo>
                <a:lnTo>
                  <a:pt x="20687" y="18160"/>
                </a:lnTo>
                <a:lnTo>
                  <a:pt x="21435" y="17906"/>
                </a:lnTo>
                <a:lnTo>
                  <a:pt x="21550" y="17525"/>
                </a:lnTo>
                <a:lnTo>
                  <a:pt x="21780" y="17017"/>
                </a:lnTo>
                <a:lnTo>
                  <a:pt x="15812" y="17017"/>
                </a:lnTo>
                <a:lnTo>
                  <a:pt x="15616" y="16890"/>
                </a:lnTo>
                <a:lnTo>
                  <a:pt x="14639" y="16509"/>
                </a:lnTo>
                <a:lnTo>
                  <a:pt x="13535" y="16128"/>
                </a:lnTo>
                <a:lnTo>
                  <a:pt x="11212" y="15747"/>
                </a:lnTo>
                <a:lnTo>
                  <a:pt x="10269" y="15620"/>
                </a:lnTo>
                <a:close/>
              </a:path>
              <a:path w="76200" h="51434">
                <a:moveTo>
                  <a:pt x="31900" y="37972"/>
                </a:moveTo>
                <a:lnTo>
                  <a:pt x="15927" y="37972"/>
                </a:lnTo>
                <a:lnTo>
                  <a:pt x="18134" y="41020"/>
                </a:lnTo>
                <a:lnTo>
                  <a:pt x="19169" y="42163"/>
                </a:lnTo>
                <a:lnTo>
                  <a:pt x="27219" y="46481"/>
                </a:lnTo>
                <a:lnTo>
                  <a:pt x="28036" y="46608"/>
                </a:lnTo>
                <a:lnTo>
                  <a:pt x="30715" y="46227"/>
                </a:lnTo>
                <a:lnTo>
                  <a:pt x="31658" y="45846"/>
                </a:lnTo>
                <a:lnTo>
                  <a:pt x="33590" y="44830"/>
                </a:lnTo>
                <a:lnTo>
                  <a:pt x="34567" y="44068"/>
                </a:lnTo>
                <a:lnTo>
                  <a:pt x="60323" y="44068"/>
                </a:lnTo>
                <a:lnTo>
                  <a:pt x="67985" y="42036"/>
                </a:lnTo>
                <a:lnTo>
                  <a:pt x="69365" y="41401"/>
                </a:lnTo>
                <a:lnTo>
                  <a:pt x="69986" y="41020"/>
                </a:lnTo>
                <a:lnTo>
                  <a:pt x="70584" y="40512"/>
                </a:lnTo>
                <a:lnTo>
                  <a:pt x="71090" y="40131"/>
                </a:lnTo>
                <a:lnTo>
                  <a:pt x="71562" y="39623"/>
                </a:lnTo>
                <a:lnTo>
                  <a:pt x="36453" y="39623"/>
                </a:lnTo>
                <a:lnTo>
                  <a:pt x="35430" y="39369"/>
                </a:lnTo>
                <a:lnTo>
                  <a:pt x="33624" y="38861"/>
                </a:lnTo>
                <a:lnTo>
                  <a:pt x="31900" y="37972"/>
                </a:lnTo>
                <a:close/>
              </a:path>
              <a:path w="76200" h="51434">
                <a:moveTo>
                  <a:pt x="15501" y="43179"/>
                </a:moveTo>
                <a:lnTo>
                  <a:pt x="13339" y="43179"/>
                </a:lnTo>
                <a:lnTo>
                  <a:pt x="14558" y="43433"/>
                </a:lnTo>
                <a:lnTo>
                  <a:pt x="14869" y="43433"/>
                </a:lnTo>
                <a:lnTo>
                  <a:pt x="15501" y="43179"/>
                </a:lnTo>
                <a:close/>
              </a:path>
              <a:path w="76200" h="51434">
                <a:moveTo>
                  <a:pt x="45768" y="30225"/>
                </a:moveTo>
                <a:lnTo>
                  <a:pt x="43882" y="31241"/>
                </a:lnTo>
                <a:lnTo>
                  <a:pt x="38063" y="39623"/>
                </a:lnTo>
                <a:lnTo>
                  <a:pt x="71562" y="39623"/>
                </a:lnTo>
                <a:lnTo>
                  <a:pt x="71999" y="39115"/>
                </a:lnTo>
                <a:lnTo>
                  <a:pt x="72620" y="37972"/>
                </a:lnTo>
                <a:lnTo>
                  <a:pt x="72785" y="37464"/>
                </a:lnTo>
                <a:lnTo>
                  <a:pt x="72942" y="36702"/>
                </a:lnTo>
                <a:lnTo>
                  <a:pt x="73202" y="35686"/>
                </a:lnTo>
                <a:lnTo>
                  <a:pt x="55681" y="35686"/>
                </a:lnTo>
                <a:lnTo>
                  <a:pt x="54347" y="35432"/>
                </a:lnTo>
                <a:lnTo>
                  <a:pt x="53714" y="35432"/>
                </a:lnTo>
                <a:lnTo>
                  <a:pt x="49080" y="33146"/>
                </a:lnTo>
                <a:lnTo>
                  <a:pt x="48482" y="32638"/>
                </a:lnTo>
                <a:lnTo>
                  <a:pt x="47585" y="31749"/>
                </a:lnTo>
                <a:lnTo>
                  <a:pt x="47068" y="30987"/>
                </a:lnTo>
                <a:lnTo>
                  <a:pt x="46918" y="30733"/>
                </a:lnTo>
                <a:lnTo>
                  <a:pt x="46481" y="30479"/>
                </a:lnTo>
                <a:lnTo>
                  <a:pt x="45768" y="30225"/>
                </a:lnTo>
                <a:close/>
              </a:path>
              <a:path w="76200" h="51434">
                <a:moveTo>
                  <a:pt x="75986" y="6985"/>
                </a:moveTo>
                <a:lnTo>
                  <a:pt x="73643" y="6985"/>
                </a:lnTo>
                <a:lnTo>
                  <a:pt x="73812" y="7874"/>
                </a:lnTo>
                <a:lnTo>
                  <a:pt x="73919" y="8636"/>
                </a:lnTo>
                <a:lnTo>
                  <a:pt x="68457" y="19684"/>
                </a:lnTo>
                <a:lnTo>
                  <a:pt x="67824" y="20065"/>
                </a:lnTo>
                <a:lnTo>
                  <a:pt x="66652" y="20446"/>
                </a:lnTo>
                <a:lnTo>
                  <a:pt x="65513" y="20700"/>
                </a:lnTo>
                <a:lnTo>
                  <a:pt x="64490" y="20954"/>
                </a:lnTo>
                <a:lnTo>
                  <a:pt x="62914" y="21081"/>
                </a:lnTo>
                <a:lnTo>
                  <a:pt x="62282" y="21081"/>
                </a:lnTo>
                <a:lnTo>
                  <a:pt x="62821" y="23748"/>
                </a:lnTo>
                <a:lnTo>
                  <a:pt x="63056" y="25272"/>
                </a:lnTo>
                <a:lnTo>
                  <a:pt x="63180" y="29971"/>
                </a:lnTo>
                <a:lnTo>
                  <a:pt x="63059" y="30987"/>
                </a:lnTo>
                <a:lnTo>
                  <a:pt x="58751" y="35432"/>
                </a:lnTo>
                <a:lnTo>
                  <a:pt x="57176" y="35686"/>
                </a:lnTo>
                <a:lnTo>
                  <a:pt x="73202" y="35686"/>
                </a:lnTo>
                <a:lnTo>
                  <a:pt x="73300" y="35305"/>
                </a:lnTo>
                <a:lnTo>
                  <a:pt x="73409" y="34670"/>
                </a:lnTo>
                <a:lnTo>
                  <a:pt x="73293" y="31114"/>
                </a:lnTo>
                <a:lnTo>
                  <a:pt x="66134" y="25018"/>
                </a:lnTo>
                <a:lnTo>
                  <a:pt x="66010" y="23748"/>
                </a:lnTo>
                <a:lnTo>
                  <a:pt x="65789" y="23240"/>
                </a:lnTo>
                <a:lnTo>
                  <a:pt x="65272" y="22605"/>
                </a:lnTo>
                <a:lnTo>
                  <a:pt x="65985" y="22224"/>
                </a:lnTo>
                <a:lnTo>
                  <a:pt x="67709" y="21208"/>
                </a:lnTo>
                <a:lnTo>
                  <a:pt x="68848" y="20573"/>
                </a:lnTo>
                <a:lnTo>
                  <a:pt x="70067" y="19684"/>
                </a:lnTo>
                <a:lnTo>
                  <a:pt x="76091" y="10668"/>
                </a:lnTo>
                <a:lnTo>
                  <a:pt x="75986" y="6985"/>
                </a:lnTo>
                <a:close/>
              </a:path>
              <a:path w="76200" h="51434">
                <a:moveTo>
                  <a:pt x="32486" y="18287"/>
                </a:moveTo>
                <a:lnTo>
                  <a:pt x="30876" y="18795"/>
                </a:lnTo>
                <a:lnTo>
                  <a:pt x="30002" y="19176"/>
                </a:lnTo>
                <a:lnTo>
                  <a:pt x="23171" y="20827"/>
                </a:lnTo>
                <a:lnTo>
                  <a:pt x="21354" y="21081"/>
                </a:lnTo>
                <a:lnTo>
                  <a:pt x="17387" y="21716"/>
                </a:lnTo>
                <a:lnTo>
                  <a:pt x="10545" y="22097"/>
                </a:lnTo>
                <a:lnTo>
                  <a:pt x="11292" y="22351"/>
                </a:lnTo>
                <a:lnTo>
                  <a:pt x="12235" y="22732"/>
                </a:lnTo>
                <a:lnTo>
                  <a:pt x="13569" y="23113"/>
                </a:lnTo>
                <a:lnTo>
                  <a:pt x="14363" y="23367"/>
                </a:lnTo>
                <a:lnTo>
                  <a:pt x="16283" y="23748"/>
                </a:lnTo>
                <a:lnTo>
                  <a:pt x="18640" y="24129"/>
                </a:lnTo>
                <a:lnTo>
                  <a:pt x="22964" y="24510"/>
                </a:lnTo>
                <a:lnTo>
                  <a:pt x="24425" y="25907"/>
                </a:lnTo>
                <a:lnTo>
                  <a:pt x="31463" y="30352"/>
                </a:lnTo>
                <a:lnTo>
                  <a:pt x="32912" y="31114"/>
                </a:lnTo>
                <a:lnTo>
                  <a:pt x="35349" y="32003"/>
                </a:lnTo>
                <a:lnTo>
                  <a:pt x="38063" y="32765"/>
                </a:lnTo>
                <a:lnTo>
                  <a:pt x="36649" y="31495"/>
                </a:lnTo>
                <a:lnTo>
                  <a:pt x="34418" y="29082"/>
                </a:lnTo>
                <a:lnTo>
                  <a:pt x="33090" y="27431"/>
                </a:lnTo>
                <a:lnTo>
                  <a:pt x="31819" y="25780"/>
                </a:lnTo>
                <a:lnTo>
                  <a:pt x="32095" y="25780"/>
                </a:lnTo>
                <a:lnTo>
                  <a:pt x="34257" y="25526"/>
                </a:lnTo>
                <a:lnTo>
                  <a:pt x="46176" y="22986"/>
                </a:lnTo>
                <a:lnTo>
                  <a:pt x="28944" y="22986"/>
                </a:lnTo>
                <a:lnTo>
                  <a:pt x="29381" y="22605"/>
                </a:lnTo>
                <a:lnTo>
                  <a:pt x="30405" y="21589"/>
                </a:lnTo>
                <a:lnTo>
                  <a:pt x="31854" y="19684"/>
                </a:lnTo>
                <a:lnTo>
                  <a:pt x="32486" y="18287"/>
                </a:lnTo>
                <a:close/>
              </a:path>
              <a:path w="76200" h="51434">
                <a:moveTo>
                  <a:pt x="50092" y="10286"/>
                </a:moveTo>
                <a:lnTo>
                  <a:pt x="36258" y="20954"/>
                </a:lnTo>
                <a:lnTo>
                  <a:pt x="34958" y="21462"/>
                </a:lnTo>
                <a:lnTo>
                  <a:pt x="32095" y="22224"/>
                </a:lnTo>
                <a:lnTo>
                  <a:pt x="28944" y="22986"/>
                </a:lnTo>
                <a:lnTo>
                  <a:pt x="46176" y="22986"/>
                </a:lnTo>
                <a:lnTo>
                  <a:pt x="49747" y="21843"/>
                </a:lnTo>
                <a:lnTo>
                  <a:pt x="51437" y="21208"/>
                </a:lnTo>
                <a:lnTo>
                  <a:pt x="52990" y="20573"/>
                </a:lnTo>
                <a:lnTo>
                  <a:pt x="47585" y="20573"/>
                </a:lnTo>
                <a:lnTo>
                  <a:pt x="48252" y="19430"/>
                </a:lnTo>
                <a:lnTo>
                  <a:pt x="49000" y="17779"/>
                </a:lnTo>
                <a:lnTo>
                  <a:pt x="49428" y="16509"/>
                </a:lnTo>
                <a:lnTo>
                  <a:pt x="49834" y="14731"/>
                </a:lnTo>
                <a:lnTo>
                  <a:pt x="50049" y="12953"/>
                </a:lnTo>
                <a:lnTo>
                  <a:pt x="50092" y="10286"/>
                </a:lnTo>
                <a:close/>
              </a:path>
              <a:path w="76200" h="51434">
                <a:moveTo>
                  <a:pt x="59346" y="3682"/>
                </a:moveTo>
                <a:lnTo>
                  <a:pt x="55324" y="3682"/>
                </a:lnTo>
                <a:lnTo>
                  <a:pt x="55796" y="3809"/>
                </a:lnTo>
                <a:lnTo>
                  <a:pt x="56624" y="3936"/>
                </a:lnTo>
                <a:lnTo>
                  <a:pt x="56900" y="4063"/>
                </a:lnTo>
                <a:lnTo>
                  <a:pt x="58685" y="9397"/>
                </a:lnTo>
                <a:lnTo>
                  <a:pt x="58575" y="10286"/>
                </a:lnTo>
                <a:lnTo>
                  <a:pt x="58050" y="12572"/>
                </a:lnTo>
                <a:lnTo>
                  <a:pt x="57526" y="14350"/>
                </a:lnTo>
                <a:lnTo>
                  <a:pt x="57452" y="14858"/>
                </a:lnTo>
                <a:lnTo>
                  <a:pt x="47585" y="20573"/>
                </a:lnTo>
                <a:lnTo>
                  <a:pt x="52990" y="20573"/>
                </a:lnTo>
                <a:lnTo>
                  <a:pt x="54853" y="19811"/>
                </a:lnTo>
                <a:lnTo>
                  <a:pt x="56624" y="19049"/>
                </a:lnTo>
                <a:lnTo>
                  <a:pt x="58349" y="18160"/>
                </a:lnTo>
                <a:lnTo>
                  <a:pt x="60120" y="17144"/>
                </a:lnTo>
                <a:lnTo>
                  <a:pt x="61891" y="16255"/>
                </a:lnTo>
                <a:lnTo>
                  <a:pt x="73643" y="6985"/>
                </a:lnTo>
                <a:lnTo>
                  <a:pt x="75986" y="6985"/>
                </a:lnTo>
                <a:lnTo>
                  <a:pt x="75835" y="6350"/>
                </a:lnTo>
                <a:lnTo>
                  <a:pt x="60361" y="6349"/>
                </a:lnTo>
                <a:lnTo>
                  <a:pt x="60246" y="5841"/>
                </a:lnTo>
                <a:lnTo>
                  <a:pt x="59890" y="4698"/>
                </a:lnTo>
                <a:lnTo>
                  <a:pt x="59346" y="3682"/>
                </a:lnTo>
                <a:close/>
              </a:path>
              <a:path w="76200" h="51434">
                <a:moveTo>
                  <a:pt x="20438" y="18287"/>
                </a:moveTo>
                <a:lnTo>
                  <a:pt x="10384" y="18287"/>
                </a:lnTo>
                <a:lnTo>
                  <a:pt x="11097" y="18414"/>
                </a:lnTo>
                <a:lnTo>
                  <a:pt x="12546" y="18541"/>
                </a:lnTo>
                <a:lnTo>
                  <a:pt x="14788" y="18922"/>
                </a:lnTo>
                <a:lnTo>
                  <a:pt x="15858" y="19049"/>
                </a:lnTo>
                <a:lnTo>
                  <a:pt x="17111" y="19049"/>
                </a:lnTo>
                <a:lnTo>
                  <a:pt x="18491" y="18922"/>
                </a:lnTo>
                <a:lnTo>
                  <a:pt x="19192" y="18668"/>
                </a:lnTo>
                <a:lnTo>
                  <a:pt x="19940" y="18541"/>
                </a:lnTo>
                <a:lnTo>
                  <a:pt x="20438" y="18287"/>
                </a:lnTo>
                <a:close/>
              </a:path>
              <a:path w="76200" h="51434">
                <a:moveTo>
                  <a:pt x="33854" y="4952"/>
                </a:moveTo>
                <a:lnTo>
                  <a:pt x="33073" y="4952"/>
                </a:lnTo>
                <a:lnTo>
                  <a:pt x="32521" y="5079"/>
                </a:lnTo>
                <a:lnTo>
                  <a:pt x="31900" y="5079"/>
                </a:lnTo>
                <a:lnTo>
                  <a:pt x="31187" y="5206"/>
                </a:lnTo>
                <a:lnTo>
                  <a:pt x="30405" y="5460"/>
                </a:lnTo>
                <a:lnTo>
                  <a:pt x="29968" y="5714"/>
                </a:lnTo>
                <a:lnTo>
                  <a:pt x="29059" y="6095"/>
                </a:lnTo>
                <a:lnTo>
                  <a:pt x="28588" y="6222"/>
                </a:lnTo>
                <a:lnTo>
                  <a:pt x="28116" y="6603"/>
                </a:lnTo>
                <a:lnTo>
                  <a:pt x="26621" y="7619"/>
                </a:lnTo>
                <a:lnTo>
                  <a:pt x="26115" y="8000"/>
                </a:lnTo>
                <a:lnTo>
                  <a:pt x="25609" y="8508"/>
                </a:lnTo>
                <a:lnTo>
                  <a:pt x="24540" y="9524"/>
                </a:lnTo>
                <a:lnTo>
                  <a:pt x="23482" y="10794"/>
                </a:lnTo>
                <a:lnTo>
                  <a:pt x="22424" y="12191"/>
                </a:lnTo>
                <a:lnTo>
                  <a:pt x="22148" y="12699"/>
                </a:lnTo>
                <a:lnTo>
                  <a:pt x="19825" y="15874"/>
                </a:lnTo>
                <a:lnTo>
                  <a:pt x="19158" y="16255"/>
                </a:lnTo>
                <a:lnTo>
                  <a:pt x="18410" y="16763"/>
                </a:lnTo>
                <a:lnTo>
                  <a:pt x="18215" y="16763"/>
                </a:lnTo>
                <a:lnTo>
                  <a:pt x="17663" y="17017"/>
                </a:lnTo>
                <a:lnTo>
                  <a:pt x="21780" y="17017"/>
                </a:lnTo>
                <a:lnTo>
                  <a:pt x="22182" y="16128"/>
                </a:lnTo>
                <a:lnTo>
                  <a:pt x="23010" y="14731"/>
                </a:lnTo>
                <a:lnTo>
                  <a:pt x="32291" y="8254"/>
                </a:lnTo>
                <a:lnTo>
                  <a:pt x="32521" y="8127"/>
                </a:lnTo>
                <a:lnTo>
                  <a:pt x="33624" y="7746"/>
                </a:lnTo>
                <a:lnTo>
                  <a:pt x="34682" y="7619"/>
                </a:lnTo>
                <a:lnTo>
                  <a:pt x="38233" y="7619"/>
                </a:lnTo>
                <a:lnTo>
                  <a:pt x="37983" y="7111"/>
                </a:lnTo>
                <a:lnTo>
                  <a:pt x="34924" y="5206"/>
                </a:lnTo>
                <a:lnTo>
                  <a:pt x="33854" y="4952"/>
                </a:lnTo>
                <a:close/>
              </a:path>
              <a:path w="76200" h="51434">
                <a:moveTo>
                  <a:pt x="38233" y="7619"/>
                </a:moveTo>
                <a:lnTo>
                  <a:pt x="34682" y="7619"/>
                </a:lnTo>
                <a:lnTo>
                  <a:pt x="35901" y="7873"/>
                </a:lnTo>
                <a:lnTo>
                  <a:pt x="36223" y="8000"/>
                </a:lnTo>
                <a:lnTo>
                  <a:pt x="36534" y="8254"/>
                </a:lnTo>
                <a:lnTo>
                  <a:pt x="37166" y="8635"/>
                </a:lnTo>
                <a:lnTo>
                  <a:pt x="37477" y="8889"/>
                </a:lnTo>
                <a:lnTo>
                  <a:pt x="38063" y="9524"/>
                </a:lnTo>
                <a:lnTo>
                  <a:pt x="38891" y="10794"/>
                </a:lnTo>
                <a:lnTo>
                  <a:pt x="39557" y="12572"/>
                </a:lnTo>
                <a:lnTo>
                  <a:pt x="39800" y="13334"/>
                </a:lnTo>
                <a:lnTo>
                  <a:pt x="39949" y="13334"/>
                </a:lnTo>
                <a:lnTo>
                  <a:pt x="40697" y="13207"/>
                </a:lnTo>
                <a:lnTo>
                  <a:pt x="41053" y="12953"/>
                </a:lnTo>
                <a:lnTo>
                  <a:pt x="41916" y="12572"/>
                </a:lnTo>
                <a:lnTo>
                  <a:pt x="42433" y="12318"/>
                </a:lnTo>
                <a:lnTo>
                  <a:pt x="42985" y="11937"/>
                </a:lnTo>
                <a:lnTo>
                  <a:pt x="44745" y="10286"/>
                </a:lnTo>
                <a:lnTo>
                  <a:pt x="45229" y="9651"/>
                </a:lnTo>
                <a:lnTo>
                  <a:pt x="38891" y="9651"/>
                </a:lnTo>
                <a:lnTo>
                  <a:pt x="38776" y="9016"/>
                </a:lnTo>
                <a:lnTo>
                  <a:pt x="38581" y="8254"/>
                </a:lnTo>
                <a:lnTo>
                  <a:pt x="38420" y="8000"/>
                </a:lnTo>
                <a:lnTo>
                  <a:pt x="38233" y="7619"/>
                </a:lnTo>
                <a:close/>
              </a:path>
              <a:path w="76200" h="51434">
                <a:moveTo>
                  <a:pt x="54692" y="380"/>
                </a:moveTo>
                <a:lnTo>
                  <a:pt x="48643" y="2285"/>
                </a:lnTo>
                <a:lnTo>
                  <a:pt x="47654" y="2920"/>
                </a:lnTo>
                <a:lnTo>
                  <a:pt x="47585" y="3301"/>
                </a:lnTo>
                <a:lnTo>
                  <a:pt x="47424" y="3428"/>
                </a:lnTo>
                <a:lnTo>
                  <a:pt x="46642" y="4444"/>
                </a:lnTo>
                <a:lnTo>
                  <a:pt x="46171" y="4825"/>
                </a:lnTo>
                <a:lnTo>
                  <a:pt x="44871" y="5968"/>
                </a:lnTo>
                <a:lnTo>
                  <a:pt x="44043" y="6476"/>
                </a:lnTo>
                <a:lnTo>
                  <a:pt x="43020" y="7238"/>
                </a:lnTo>
                <a:lnTo>
                  <a:pt x="41835" y="8000"/>
                </a:lnTo>
                <a:lnTo>
                  <a:pt x="38891" y="9651"/>
                </a:lnTo>
                <a:lnTo>
                  <a:pt x="45229" y="9651"/>
                </a:lnTo>
                <a:lnTo>
                  <a:pt x="46044" y="8635"/>
                </a:lnTo>
                <a:lnTo>
                  <a:pt x="47183" y="6857"/>
                </a:lnTo>
                <a:lnTo>
                  <a:pt x="47735" y="6349"/>
                </a:lnTo>
                <a:lnTo>
                  <a:pt x="54220" y="3809"/>
                </a:lnTo>
                <a:lnTo>
                  <a:pt x="54542" y="3682"/>
                </a:lnTo>
                <a:lnTo>
                  <a:pt x="59346" y="3682"/>
                </a:lnTo>
                <a:lnTo>
                  <a:pt x="59142" y="3301"/>
                </a:lnTo>
                <a:lnTo>
                  <a:pt x="58625" y="2539"/>
                </a:lnTo>
                <a:lnTo>
                  <a:pt x="57958" y="1904"/>
                </a:lnTo>
                <a:lnTo>
                  <a:pt x="57210" y="1269"/>
                </a:lnTo>
                <a:lnTo>
                  <a:pt x="55842" y="507"/>
                </a:lnTo>
                <a:lnTo>
                  <a:pt x="55290" y="507"/>
                </a:lnTo>
                <a:lnTo>
                  <a:pt x="54692" y="380"/>
                </a:lnTo>
                <a:close/>
              </a:path>
              <a:path w="76200" h="51434">
                <a:moveTo>
                  <a:pt x="69871" y="127"/>
                </a:moveTo>
                <a:lnTo>
                  <a:pt x="67157" y="126"/>
                </a:lnTo>
                <a:lnTo>
                  <a:pt x="66571" y="380"/>
                </a:lnTo>
                <a:lnTo>
                  <a:pt x="65985" y="507"/>
                </a:lnTo>
                <a:lnTo>
                  <a:pt x="60361" y="6349"/>
                </a:lnTo>
                <a:lnTo>
                  <a:pt x="75835" y="6350"/>
                </a:lnTo>
                <a:lnTo>
                  <a:pt x="71251" y="635"/>
                </a:lnTo>
                <a:lnTo>
                  <a:pt x="70343" y="254"/>
                </a:lnTo>
                <a:lnTo>
                  <a:pt x="69871" y="127"/>
                </a:lnTo>
                <a:close/>
              </a:path>
              <a:path w="76200" h="51434">
                <a:moveTo>
                  <a:pt x="68813" y="0"/>
                </a:moveTo>
                <a:lnTo>
                  <a:pt x="68261" y="0"/>
                </a:lnTo>
                <a:lnTo>
                  <a:pt x="67709" y="126"/>
                </a:lnTo>
                <a:lnTo>
                  <a:pt x="69365" y="127"/>
                </a:lnTo>
                <a:lnTo>
                  <a:pt x="6881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96122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12189" y="48041"/>
                </a:moveTo>
                <a:lnTo>
                  <a:pt x="2196" y="48041"/>
                </a:lnTo>
                <a:lnTo>
                  <a:pt x="2698" y="48432"/>
                </a:lnTo>
                <a:lnTo>
                  <a:pt x="3541" y="48941"/>
                </a:lnTo>
                <a:lnTo>
                  <a:pt x="4438" y="49333"/>
                </a:lnTo>
                <a:lnTo>
                  <a:pt x="5301" y="49567"/>
                </a:lnTo>
                <a:lnTo>
                  <a:pt x="6175" y="49724"/>
                </a:lnTo>
                <a:lnTo>
                  <a:pt x="7428" y="49724"/>
                </a:lnTo>
                <a:lnTo>
                  <a:pt x="8210" y="49646"/>
                </a:lnTo>
                <a:lnTo>
                  <a:pt x="12189" y="48041"/>
                </a:lnTo>
                <a:close/>
              </a:path>
              <a:path w="20954" h="50165">
                <a:moveTo>
                  <a:pt x="7624" y="1096"/>
                </a:moveTo>
                <a:lnTo>
                  <a:pt x="0" y="48510"/>
                </a:lnTo>
                <a:lnTo>
                  <a:pt x="908" y="48510"/>
                </a:lnTo>
                <a:lnTo>
                  <a:pt x="1366" y="48393"/>
                </a:lnTo>
                <a:lnTo>
                  <a:pt x="2046" y="48159"/>
                </a:lnTo>
                <a:lnTo>
                  <a:pt x="2196" y="48041"/>
                </a:lnTo>
                <a:lnTo>
                  <a:pt x="12189" y="48041"/>
                </a:lnTo>
                <a:lnTo>
                  <a:pt x="20871" y="28739"/>
                </a:lnTo>
                <a:lnTo>
                  <a:pt x="20791" y="22709"/>
                </a:lnTo>
                <a:lnTo>
                  <a:pt x="11327" y="2036"/>
                </a:lnTo>
                <a:lnTo>
                  <a:pt x="10970" y="1840"/>
                </a:lnTo>
                <a:lnTo>
                  <a:pt x="10303" y="1526"/>
                </a:lnTo>
                <a:lnTo>
                  <a:pt x="9901" y="1409"/>
                </a:lnTo>
                <a:lnTo>
                  <a:pt x="8808" y="1175"/>
                </a:lnTo>
                <a:lnTo>
                  <a:pt x="8417" y="1134"/>
                </a:lnTo>
                <a:lnTo>
                  <a:pt x="7624" y="1096"/>
                </a:lnTo>
                <a:close/>
              </a:path>
              <a:path w="20954" h="50165">
                <a:moveTo>
                  <a:pt x="15455" y="0"/>
                </a:moveTo>
                <a:lnTo>
                  <a:pt x="11327" y="2036"/>
                </a:lnTo>
                <a:lnTo>
                  <a:pt x="16190" y="2036"/>
                </a:lnTo>
                <a:lnTo>
                  <a:pt x="1545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18902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1" y="0"/>
                </a:moveTo>
                <a:lnTo>
                  <a:pt x="0" y="148"/>
                </a:lnTo>
                <a:lnTo>
                  <a:pt x="160" y="148"/>
                </a:lnTo>
                <a:lnTo>
                  <a:pt x="551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18396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57" y="0"/>
                </a:moveTo>
                <a:lnTo>
                  <a:pt x="0" y="309"/>
                </a:lnTo>
                <a:lnTo>
                  <a:pt x="229" y="309"/>
                </a:lnTo>
                <a:lnTo>
                  <a:pt x="1057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17844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8" y="0"/>
                </a:moveTo>
                <a:lnTo>
                  <a:pt x="1057" y="0"/>
                </a:lnTo>
                <a:lnTo>
                  <a:pt x="0" y="320"/>
                </a:lnTo>
                <a:lnTo>
                  <a:pt x="356" y="320"/>
                </a:lnTo>
                <a:lnTo>
                  <a:pt x="781" y="194"/>
                </a:lnTo>
                <a:lnTo>
                  <a:pt x="121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17338" y="210717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1287" y="0"/>
                </a:moveTo>
                <a:lnTo>
                  <a:pt x="1057" y="0"/>
                </a:lnTo>
                <a:lnTo>
                  <a:pt x="0" y="355"/>
                </a:lnTo>
                <a:lnTo>
                  <a:pt x="390" y="355"/>
                </a:lnTo>
                <a:lnTo>
                  <a:pt x="862" y="194"/>
                </a:lnTo>
                <a:lnTo>
                  <a:pt x="1287" y="0"/>
                </a:lnTo>
                <a:close/>
              </a:path>
              <a:path w="7620" h="635">
                <a:moveTo>
                  <a:pt x="7106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16820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1379" y="0"/>
                </a:moveTo>
                <a:lnTo>
                  <a:pt x="1023" y="0"/>
                </a:lnTo>
                <a:lnTo>
                  <a:pt x="0" y="343"/>
                </a:lnTo>
                <a:lnTo>
                  <a:pt x="436" y="343"/>
                </a:lnTo>
                <a:lnTo>
                  <a:pt x="908" y="194"/>
                </a:lnTo>
                <a:lnTo>
                  <a:pt x="1379" y="0"/>
                </a:lnTo>
                <a:close/>
              </a:path>
              <a:path w="8254" h="635">
                <a:moveTo>
                  <a:pt x="7624" y="114"/>
                </a:moveTo>
                <a:lnTo>
                  <a:pt x="7313" y="343"/>
                </a:lnTo>
                <a:lnTo>
                  <a:pt x="7750" y="343"/>
                </a:lnTo>
                <a:lnTo>
                  <a:pt x="762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16268" y="211072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436" y="309"/>
                </a:lnTo>
                <a:lnTo>
                  <a:pt x="1460" y="0"/>
                </a:lnTo>
                <a:close/>
              </a:path>
              <a:path w="8889" h="635">
                <a:moveTo>
                  <a:pt x="8222" y="0"/>
                </a:moveTo>
                <a:lnTo>
                  <a:pt x="7589" y="309"/>
                </a:lnTo>
                <a:lnTo>
                  <a:pt x="8371" y="309"/>
                </a:lnTo>
                <a:lnTo>
                  <a:pt x="8222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15762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1494" y="0"/>
                </a:moveTo>
                <a:lnTo>
                  <a:pt x="1057" y="0"/>
                </a:lnTo>
                <a:lnTo>
                  <a:pt x="0" y="320"/>
                </a:lnTo>
                <a:lnTo>
                  <a:pt x="390" y="320"/>
                </a:lnTo>
                <a:lnTo>
                  <a:pt x="1494" y="0"/>
                </a:lnTo>
                <a:close/>
              </a:path>
              <a:path w="9525" h="635">
                <a:moveTo>
                  <a:pt x="8808" y="0"/>
                </a:moveTo>
                <a:lnTo>
                  <a:pt x="8371" y="0"/>
                </a:lnTo>
                <a:lnTo>
                  <a:pt x="7819" y="320"/>
                </a:lnTo>
                <a:lnTo>
                  <a:pt x="9004" y="320"/>
                </a:lnTo>
                <a:lnTo>
                  <a:pt x="8877" y="160"/>
                </a:lnTo>
                <a:lnTo>
                  <a:pt x="880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15245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1460" y="0"/>
                </a:moveTo>
                <a:lnTo>
                  <a:pt x="1023" y="0"/>
                </a:lnTo>
                <a:lnTo>
                  <a:pt x="0" y="309"/>
                </a:lnTo>
                <a:lnTo>
                  <a:pt x="275" y="309"/>
                </a:lnTo>
                <a:lnTo>
                  <a:pt x="597" y="240"/>
                </a:lnTo>
                <a:lnTo>
                  <a:pt x="1460" y="0"/>
                </a:lnTo>
                <a:close/>
              </a:path>
              <a:path w="10160" h="635">
                <a:moveTo>
                  <a:pt x="9395" y="0"/>
                </a:moveTo>
                <a:lnTo>
                  <a:pt x="8613" y="0"/>
                </a:lnTo>
                <a:lnTo>
                  <a:pt x="8061" y="309"/>
                </a:lnTo>
                <a:lnTo>
                  <a:pt x="9602" y="309"/>
                </a:lnTo>
                <a:lnTo>
                  <a:pt x="9521" y="160"/>
                </a:lnTo>
                <a:lnTo>
                  <a:pt x="939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14693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1460" y="0"/>
                </a:lnTo>
                <a:close/>
              </a:path>
              <a:path w="10795" h="635">
                <a:moveTo>
                  <a:pt x="10073" y="0"/>
                </a:moveTo>
                <a:lnTo>
                  <a:pt x="8889" y="0"/>
                </a:lnTo>
                <a:lnTo>
                  <a:pt x="8337" y="309"/>
                </a:lnTo>
                <a:lnTo>
                  <a:pt x="10223" y="309"/>
                </a:lnTo>
                <a:lnTo>
                  <a:pt x="1007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14429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092" y="0"/>
                </a:moveTo>
                <a:lnTo>
                  <a:pt x="816" y="0"/>
                </a:lnTo>
                <a:lnTo>
                  <a:pt x="0" y="240"/>
                </a:lnTo>
                <a:lnTo>
                  <a:pt x="1092" y="0"/>
                </a:lnTo>
                <a:close/>
              </a:path>
              <a:path w="10795" h="635">
                <a:moveTo>
                  <a:pt x="10418" y="0"/>
                </a:moveTo>
                <a:lnTo>
                  <a:pt x="8877" y="0"/>
                </a:lnTo>
                <a:lnTo>
                  <a:pt x="8325" y="320"/>
                </a:lnTo>
                <a:lnTo>
                  <a:pt x="10568" y="320"/>
                </a:lnTo>
                <a:lnTo>
                  <a:pt x="10418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14429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390" y="0"/>
                </a:moveTo>
                <a:lnTo>
                  <a:pt x="0" y="80"/>
                </a:lnTo>
                <a:lnTo>
                  <a:pt x="390" y="0"/>
                </a:lnTo>
                <a:close/>
              </a:path>
              <a:path w="10795" h="635">
                <a:moveTo>
                  <a:pt x="10487" y="0"/>
                </a:moveTo>
                <a:lnTo>
                  <a:pt x="8601" y="0"/>
                </a:lnTo>
                <a:lnTo>
                  <a:pt x="8325" y="160"/>
                </a:lnTo>
                <a:lnTo>
                  <a:pt x="8015" y="309"/>
                </a:lnTo>
                <a:lnTo>
                  <a:pt x="10648" y="309"/>
                </a:lnTo>
                <a:lnTo>
                  <a:pt x="10487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22133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620" y="0"/>
                </a:moveTo>
                <a:lnTo>
                  <a:pt x="2863" y="0"/>
                </a:lnTo>
                <a:lnTo>
                  <a:pt x="3024" y="309"/>
                </a:lnTo>
                <a:lnTo>
                  <a:pt x="0" y="309"/>
                </a:lnTo>
                <a:lnTo>
                  <a:pt x="62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21811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632" y="0"/>
                </a:moveTo>
                <a:lnTo>
                  <a:pt x="3265" y="0"/>
                </a:lnTo>
                <a:lnTo>
                  <a:pt x="3426" y="320"/>
                </a:lnTo>
                <a:lnTo>
                  <a:pt x="0" y="320"/>
                </a:lnTo>
                <a:lnTo>
                  <a:pt x="632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32145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678" y="0"/>
                </a:moveTo>
                <a:lnTo>
                  <a:pt x="3702" y="0"/>
                </a:lnTo>
                <a:lnTo>
                  <a:pt x="3863" y="309"/>
                </a:lnTo>
                <a:lnTo>
                  <a:pt x="0" y="309"/>
                </a:lnTo>
                <a:lnTo>
                  <a:pt x="678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321144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093" y="0"/>
                </a:moveTo>
                <a:lnTo>
                  <a:pt x="666" y="0"/>
                </a:lnTo>
                <a:lnTo>
                  <a:pt x="310" y="148"/>
                </a:lnTo>
                <a:lnTo>
                  <a:pt x="0" y="309"/>
                </a:lnTo>
                <a:lnTo>
                  <a:pt x="4243" y="309"/>
                </a:lnTo>
                <a:lnTo>
                  <a:pt x="4093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20753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701" y="0"/>
                </a:moveTo>
                <a:lnTo>
                  <a:pt x="4565" y="0"/>
                </a:lnTo>
                <a:lnTo>
                  <a:pt x="4680" y="320"/>
                </a:lnTo>
                <a:lnTo>
                  <a:pt x="0" y="320"/>
                </a:lnTo>
                <a:lnTo>
                  <a:pt x="701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20397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4990" y="0"/>
                </a:moveTo>
                <a:lnTo>
                  <a:pt x="747" y="0"/>
                </a:lnTo>
                <a:lnTo>
                  <a:pt x="0" y="309"/>
                </a:lnTo>
                <a:lnTo>
                  <a:pt x="5117" y="309"/>
                </a:lnTo>
                <a:lnTo>
                  <a:pt x="4990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20006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427" y="0"/>
                </a:moveTo>
                <a:lnTo>
                  <a:pt x="747" y="0"/>
                </a:lnTo>
                <a:lnTo>
                  <a:pt x="0" y="355"/>
                </a:lnTo>
                <a:lnTo>
                  <a:pt x="5577" y="355"/>
                </a:lnTo>
                <a:lnTo>
                  <a:pt x="5508" y="148"/>
                </a:lnTo>
                <a:lnTo>
                  <a:pt x="5427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19569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945" y="0"/>
                </a:moveTo>
                <a:lnTo>
                  <a:pt x="827" y="0"/>
                </a:lnTo>
                <a:lnTo>
                  <a:pt x="402" y="206"/>
                </a:lnTo>
                <a:lnTo>
                  <a:pt x="0" y="355"/>
                </a:lnTo>
                <a:lnTo>
                  <a:pt x="6060" y="355"/>
                </a:lnTo>
                <a:lnTo>
                  <a:pt x="5945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19143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5" h="635">
                <a:moveTo>
                  <a:pt x="6439" y="0"/>
                </a:moveTo>
                <a:lnTo>
                  <a:pt x="862" y="0"/>
                </a:lnTo>
                <a:lnTo>
                  <a:pt x="0" y="309"/>
                </a:lnTo>
                <a:lnTo>
                  <a:pt x="6566" y="309"/>
                </a:lnTo>
                <a:lnTo>
                  <a:pt x="6439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95397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232" y="0"/>
                </a:moveTo>
                <a:lnTo>
                  <a:pt x="24172" y="0"/>
                </a:lnTo>
                <a:lnTo>
                  <a:pt x="23309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  <a:path w="30479" h="635">
                <a:moveTo>
                  <a:pt x="0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95351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359" y="0"/>
                </a:moveTo>
                <a:lnTo>
                  <a:pt x="23792" y="0"/>
                </a:lnTo>
                <a:lnTo>
                  <a:pt x="22849" y="309"/>
                </a:lnTo>
                <a:lnTo>
                  <a:pt x="30474" y="309"/>
                </a:lnTo>
                <a:lnTo>
                  <a:pt x="30359" y="0"/>
                </a:lnTo>
                <a:close/>
              </a:path>
              <a:path w="30479" h="635">
                <a:moveTo>
                  <a:pt x="0" y="114"/>
                </a:moveTo>
                <a:lnTo>
                  <a:pt x="241" y="309"/>
                </a:lnTo>
                <a:lnTo>
                  <a:pt x="747" y="309"/>
                </a:lnTo>
                <a:lnTo>
                  <a:pt x="0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95397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0" y="0"/>
                </a:moveTo>
                <a:lnTo>
                  <a:pt x="390" y="309"/>
                </a:lnTo>
                <a:lnTo>
                  <a:pt x="1448" y="309"/>
                </a:lnTo>
                <a:lnTo>
                  <a:pt x="80" y="0"/>
                </a:lnTo>
                <a:close/>
              </a:path>
              <a:path w="30479" h="635">
                <a:moveTo>
                  <a:pt x="30347" y="0"/>
                </a:moveTo>
                <a:lnTo>
                  <a:pt x="23309" y="0"/>
                </a:lnTo>
                <a:lnTo>
                  <a:pt x="22286" y="309"/>
                </a:lnTo>
                <a:lnTo>
                  <a:pt x="30462" y="309"/>
                </a:lnTo>
                <a:lnTo>
                  <a:pt x="30347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95592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505" y="0"/>
                </a:moveTo>
                <a:lnTo>
                  <a:pt x="0" y="0"/>
                </a:lnTo>
                <a:lnTo>
                  <a:pt x="390" y="320"/>
                </a:lnTo>
                <a:lnTo>
                  <a:pt x="2196" y="320"/>
                </a:lnTo>
                <a:lnTo>
                  <a:pt x="505" y="0"/>
                </a:lnTo>
                <a:close/>
              </a:path>
              <a:path w="30479" h="635">
                <a:moveTo>
                  <a:pt x="2127" y="274"/>
                </a:moveTo>
                <a:close/>
              </a:path>
              <a:path w="30479" h="635">
                <a:moveTo>
                  <a:pt x="30232" y="0"/>
                </a:moveTo>
                <a:lnTo>
                  <a:pt x="22608" y="0"/>
                </a:lnTo>
                <a:lnTo>
                  <a:pt x="21538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9578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057" y="0"/>
                </a:moveTo>
                <a:lnTo>
                  <a:pt x="0" y="0"/>
                </a:lnTo>
                <a:lnTo>
                  <a:pt x="251" y="194"/>
                </a:lnTo>
                <a:lnTo>
                  <a:pt x="436" y="309"/>
                </a:lnTo>
                <a:lnTo>
                  <a:pt x="2633" y="309"/>
                </a:lnTo>
                <a:lnTo>
                  <a:pt x="1972" y="143"/>
                </a:lnTo>
                <a:lnTo>
                  <a:pt x="1057" y="0"/>
                </a:lnTo>
                <a:close/>
              </a:path>
              <a:path w="30479" h="635">
                <a:moveTo>
                  <a:pt x="30071" y="0"/>
                </a:moveTo>
                <a:lnTo>
                  <a:pt x="21895" y="0"/>
                </a:lnTo>
                <a:lnTo>
                  <a:pt x="20756" y="309"/>
                </a:lnTo>
                <a:lnTo>
                  <a:pt x="30198" y="309"/>
                </a:lnTo>
                <a:lnTo>
                  <a:pt x="30071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95983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805" y="0"/>
                </a:moveTo>
                <a:lnTo>
                  <a:pt x="0" y="0"/>
                </a:lnTo>
                <a:lnTo>
                  <a:pt x="297" y="194"/>
                </a:lnTo>
                <a:lnTo>
                  <a:pt x="436" y="309"/>
                </a:lnTo>
                <a:lnTo>
                  <a:pt x="3150" y="309"/>
                </a:lnTo>
                <a:lnTo>
                  <a:pt x="2713" y="194"/>
                </a:lnTo>
                <a:lnTo>
                  <a:pt x="1805" y="0"/>
                </a:lnTo>
                <a:close/>
              </a:path>
              <a:path w="30479" h="635">
                <a:moveTo>
                  <a:pt x="29956" y="0"/>
                </a:moveTo>
                <a:lnTo>
                  <a:pt x="21147" y="0"/>
                </a:lnTo>
                <a:lnTo>
                  <a:pt x="19928" y="309"/>
                </a:lnTo>
                <a:lnTo>
                  <a:pt x="30037" y="309"/>
                </a:lnTo>
                <a:lnTo>
                  <a:pt x="29956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96225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196" y="0"/>
                </a:moveTo>
                <a:lnTo>
                  <a:pt x="0" y="0"/>
                </a:lnTo>
                <a:lnTo>
                  <a:pt x="425" y="320"/>
                </a:lnTo>
                <a:lnTo>
                  <a:pt x="3725" y="320"/>
                </a:lnTo>
                <a:lnTo>
                  <a:pt x="3254" y="240"/>
                </a:lnTo>
                <a:lnTo>
                  <a:pt x="2196" y="0"/>
                </a:lnTo>
                <a:close/>
              </a:path>
              <a:path w="29845" h="635">
                <a:moveTo>
                  <a:pt x="29761" y="0"/>
                </a:moveTo>
                <a:lnTo>
                  <a:pt x="20319" y="0"/>
                </a:lnTo>
                <a:lnTo>
                  <a:pt x="18939" y="320"/>
                </a:lnTo>
                <a:lnTo>
                  <a:pt x="29830" y="320"/>
                </a:lnTo>
                <a:lnTo>
                  <a:pt x="2976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96420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713" y="0"/>
                </a:moveTo>
                <a:lnTo>
                  <a:pt x="0" y="0"/>
                </a:lnTo>
                <a:lnTo>
                  <a:pt x="425" y="309"/>
                </a:lnTo>
                <a:lnTo>
                  <a:pt x="4404" y="309"/>
                </a:lnTo>
                <a:lnTo>
                  <a:pt x="3495" y="160"/>
                </a:lnTo>
                <a:lnTo>
                  <a:pt x="2713" y="0"/>
                </a:lnTo>
                <a:close/>
              </a:path>
              <a:path w="29845" h="635">
                <a:moveTo>
                  <a:pt x="29600" y="0"/>
                </a:moveTo>
                <a:lnTo>
                  <a:pt x="19491" y="0"/>
                </a:lnTo>
                <a:lnTo>
                  <a:pt x="17962" y="309"/>
                </a:lnTo>
                <a:lnTo>
                  <a:pt x="29715" y="309"/>
                </a:lnTo>
                <a:lnTo>
                  <a:pt x="29600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96650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300" y="0"/>
                </a:moveTo>
                <a:lnTo>
                  <a:pt x="0" y="0"/>
                </a:lnTo>
                <a:lnTo>
                  <a:pt x="436" y="309"/>
                </a:lnTo>
                <a:lnTo>
                  <a:pt x="5232" y="309"/>
                </a:lnTo>
                <a:lnTo>
                  <a:pt x="3300" y="0"/>
                </a:lnTo>
                <a:close/>
              </a:path>
              <a:path w="29845" h="635">
                <a:moveTo>
                  <a:pt x="29404" y="0"/>
                </a:moveTo>
                <a:lnTo>
                  <a:pt x="18514" y="0"/>
                </a:lnTo>
                <a:lnTo>
                  <a:pt x="18088" y="68"/>
                </a:lnTo>
                <a:lnTo>
                  <a:pt x="17651" y="194"/>
                </a:lnTo>
                <a:lnTo>
                  <a:pt x="17226" y="229"/>
                </a:lnTo>
                <a:lnTo>
                  <a:pt x="16754" y="309"/>
                </a:lnTo>
                <a:lnTo>
                  <a:pt x="29531" y="309"/>
                </a:lnTo>
                <a:lnTo>
                  <a:pt x="29404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96846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978" y="0"/>
                </a:moveTo>
                <a:lnTo>
                  <a:pt x="0" y="0"/>
                </a:lnTo>
                <a:lnTo>
                  <a:pt x="471" y="320"/>
                </a:lnTo>
                <a:lnTo>
                  <a:pt x="6290" y="320"/>
                </a:lnTo>
                <a:lnTo>
                  <a:pt x="3978" y="0"/>
                </a:lnTo>
                <a:close/>
              </a:path>
              <a:path w="29845" h="635">
                <a:moveTo>
                  <a:pt x="29289" y="0"/>
                </a:moveTo>
                <a:lnTo>
                  <a:pt x="17536" y="0"/>
                </a:lnTo>
                <a:lnTo>
                  <a:pt x="16984" y="125"/>
                </a:lnTo>
                <a:lnTo>
                  <a:pt x="15927" y="274"/>
                </a:lnTo>
                <a:lnTo>
                  <a:pt x="15409" y="320"/>
                </a:lnTo>
                <a:lnTo>
                  <a:pt x="29370" y="320"/>
                </a:lnTo>
                <a:lnTo>
                  <a:pt x="29289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97087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4795" y="0"/>
                </a:moveTo>
                <a:lnTo>
                  <a:pt x="0" y="0"/>
                </a:lnTo>
                <a:lnTo>
                  <a:pt x="471" y="309"/>
                </a:lnTo>
                <a:lnTo>
                  <a:pt x="7865" y="309"/>
                </a:lnTo>
                <a:lnTo>
                  <a:pt x="7037" y="274"/>
                </a:lnTo>
                <a:lnTo>
                  <a:pt x="5496" y="114"/>
                </a:lnTo>
                <a:lnTo>
                  <a:pt x="4795" y="0"/>
                </a:lnTo>
                <a:close/>
              </a:path>
              <a:path w="29210" h="635">
                <a:moveTo>
                  <a:pt x="29094" y="0"/>
                </a:moveTo>
                <a:lnTo>
                  <a:pt x="16318" y="0"/>
                </a:lnTo>
                <a:lnTo>
                  <a:pt x="15605" y="114"/>
                </a:lnTo>
                <a:lnTo>
                  <a:pt x="14190" y="274"/>
                </a:lnTo>
                <a:lnTo>
                  <a:pt x="13477" y="309"/>
                </a:lnTo>
                <a:lnTo>
                  <a:pt x="29174" y="309"/>
                </a:lnTo>
                <a:lnTo>
                  <a:pt x="2909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97317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5818" y="0"/>
                </a:moveTo>
                <a:lnTo>
                  <a:pt x="0" y="0"/>
                </a:lnTo>
                <a:lnTo>
                  <a:pt x="471" y="309"/>
                </a:lnTo>
                <a:lnTo>
                  <a:pt x="28944" y="309"/>
                </a:lnTo>
                <a:lnTo>
                  <a:pt x="10073" y="274"/>
                </a:lnTo>
                <a:lnTo>
                  <a:pt x="7831" y="194"/>
                </a:lnTo>
                <a:lnTo>
                  <a:pt x="6807" y="114"/>
                </a:lnTo>
                <a:lnTo>
                  <a:pt x="5818" y="0"/>
                </a:lnTo>
                <a:close/>
              </a:path>
              <a:path w="29210" h="635">
                <a:moveTo>
                  <a:pt x="28898" y="0"/>
                </a:moveTo>
                <a:lnTo>
                  <a:pt x="14938" y="0"/>
                </a:lnTo>
                <a:lnTo>
                  <a:pt x="13684" y="148"/>
                </a:lnTo>
                <a:lnTo>
                  <a:pt x="12431" y="229"/>
                </a:lnTo>
                <a:lnTo>
                  <a:pt x="11212" y="274"/>
                </a:lnTo>
                <a:lnTo>
                  <a:pt x="28944" y="274"/>
                </a:lnTo>
                <a:lnTo>
                  <a:pt x="28898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97559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7394" y="0"/>
                </a:moveTo>
                <a:lnTo>
                  <a:pt x="0" y="0"/>
                </a:lnTo>
                <a:lnTo>
                  <a:pt x="471" y="355"/>
                </a:lnTo>
                <a:lnTo>
                  <a:pt x="28737" y="355"/>
                </a:lnTo>
                <a:lnTo>
                  <a:pt x="28703" y="125"/>
                </a:lnTo>
                <a:lnTo>
                  <a:pt x="10062" y="125"/>
                </a:lnTo>
                <a:lnTo>
                  <a:pt x="8682" y="80"/>
                </a:lnTo>
                <a:lnTo>
                  <a:pt x="7394" y="0"/>
                </a:lnTo>
                <a:close/>
              </a:path>
              <a:path w="29210" h="635">
                <a:moveTo>
                  <a:pt x="28703" y="0"/>
                </a:moveTo>
                <a:lnTo>
                  <a:pt x="13006" y="0"/>
                </a:lnTo>
                <a:lnTo>
                  <a:pt x="11522" y="80"/>
                </a:lnTo>
                <a:lnTo>
                  <a:pt x="10062" y="125"/>
                </a:lnTo>
                <a:lnTo>
                  <a:pt x="28703" y="125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97789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473" y="0"/>
                </a:moveTo>
                <a:lnTo>
                  <a:pt x="0" y="0"/>
                </a:lnTo>
                <a:lnTo>
                  <a:pt x="241" y="194"/>
                </a:lnTo>
                <a:lnTo>
                  <a:pt x="517" y="355"/>
                </a:lnTo>
                <a:lnTo>
                  <a:pt x="28542" y="355"/>
                </a:lnTo>
                <a:lnTo>
                  <a:pt x="28473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98030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0" y="0"/>
                </a:moveTo>
                <a:lnTo>
                  <a:pt x="28266" y="0"/>
                </a:lnTo>
                <a:lnTo>
                  <a:pt x="28346" y="309"/>
                </a:lnTo>
                <a:lnTo>
                  <a:pt x="505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98306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24" y="0"/>
                </a:moveTo>
                <a:lnTo>
                  <a:pt x="0" y="0"/>
                </a:lnTo>
                <a:lnTo>
                  <a:pt x="505" y="309"/>
                </a:lnTo>
                <a:lnTo>
                  <a:pt x="28070" y="309"/>
                </a:lnTo>
                <a:lnTo>
                  <a:pt x="28024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98536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840" y="0"/>
                </a:moveTo>
                <a:lnTo>
                  <a:pt x="0" y="0"/>
                </a:lnTo>
                <a:lnTo>
                  <a:pt x="551" y="320"/>
                </a:lnTo>
                <a:lnTo>
                  <a:pt x="27875" y="320"/>
                </a:lnTo>
                <a:lnTo>
                  <a:pt x="27840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98812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564" y="0"/>
                </a:moveTo>
                <a:lnTo>
                  <a:pt x="0" y="0"/>
                </a:lnTo>
                <a:lnTo>
                  <a:pt x="551" y="309"/>
                </a:lnTo>
                <a:lnTo>
                  <a:pt x="27599" y="309"/>
                </a:lnTo>
                <a:lnTo>
                  <a:pt x="27564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99088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0" y="0"/>
                </a:moveTo>
                <a:lnTo>
                  <a:pt x="27323" y="0"/>
                </a:lnTo>
                <a:lnTo>
                  <a:pt x="27323" y="309"/>
                </a:lnTo>
                <a:lnTo>
                  <a:pt x="551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99364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241" y="125"/>
                </a:lnTo>
                <a:lnTo>
                  <a:pt x="471" y="274"/>
                </a:lnTo>
                <a:lnTo>
                  <a:pt x="27047" y="274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99640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195" y="114"/>
                </a:lnTo>
                <a:lnTo>
                  <a:pt x="26771" y="114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42671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89" h="28575">
                <a:moveTo>
                  <a:pt x="14271" y="0"/>
                </a:moveTo>
                <a:lnTo>
                  <a:pt x="13960" y="0"/>
                </a:lnTo>
                <a:lnTo>
                  <a:pt x="13247" y="114"/>
                </a:lnTo>
                <a:lnTo>
                  <a:pt x="12971" y="274"/>
                </a:lnTo>
                <a:lnTo>
                  <a:pt x="12891" y="4466"/>
                </a:lnTo>
                <a:lnTo>
                  <a:pt x="12776" y="5474"/>
                </a:lnTo>
                <a:lnTo>
                  <a:pt x="0" y="19767"/>
                </a:lnTo>
                <a:lnTo>
                  <a:pt x="1253" y="20282"/>
                </a:lnTo>
                <a:lnTo>
                  <a:pt x="17226" y="28425"/>
                </a:lnTo>
                <a:lnTo>
                  <a:pt x="18836" y="28104"/>
                </a:lnTo>
                <a:lnTo>
                  <a:pt x="34245" y="15380"/>
                </a:lnTo>
                <a:lnTo>
                  <a:pt x="33317" y="13388"/>
                </a:lnTo>
                <a:lnTo>
                  <a:pt x="32199" y="10685"/>
                </a:lnTo>
                <a:lnTo>
                  <a:pt x="15881" y="274"/>
                </a:lnTo>
                <a:lnTo>
                  <a:pt x="15685" y="229"/>
                </a:lnTo>
                <a:lnTo>
                  <a:pt x="15409" y="194"/>
                </a:lnTo>
                <a:lnTo>
                  <a:pt x="15214" y="148"/>
                </a:lnTo>
                <a:lnTo>
                  <a:pt x="14662" y="34"/>
                </a:lnTo>
                <a:lnTo>
                  <a:pt x="14271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3462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66623" y="25146"/>
                </a:moveTo>
                <a:lnTo>
                  <a:pt x="42484" y="25145"/>
                </a:lnTo>
                <a:lnTo>
                  <a:pt x="43231" y="27431"/>
                </a:lnTo>
                <a:lnTo>
                  <a:pt x="43542" y="28701"/>
                </a:lnTo>
                <a:lnTo>
                  <a:pt x="48467" y="39369"/>
                </a:lnTo>
                <a:lnTo>
                  <a:pt x="48970" y="40131"/>
                </a:lnTo>
                <a:lnTo>
                  <a:pt x="50269" y="41782"/>
                </a:lnTo>
                <a:lnTo>
                  <a:pt x="52592" y="44195"/>
                </a:lnTo>
                <a:lnTo>
                  <a:pt x="53408" y="44830"/>
                </a:lnTo>
                <a:lnTo>
                  <a:pt x="54317" y="45592"/>
                </a:lnTo>
                <a:lnTo>
                  <a:pt x="56249" y="46863"/>
                </a:lnTo>
                <a:lnTo>
                  <a:pt x="59503" y="48387"/>
                </a:lnTo>
                <a:lnTo>
                  <a:pt x="60722" y="48768"/>
                </a:lnTo>
                <a:lnTo>
                  <a:pt x="63241" y="49276"/>
                </a:lnTo>
                <a:lnTo>
                  <a:pt x="63045" y="49276"/>
                </a:lnTo>
                <a:lnTo>
                  <a:pt x="63908" y="49403"/>
                </a:lnTo>
                <a:lnTo>
                  <a:pt x="65920" y="49911"/>
                </a:lnTo>
                <a:lnTo>
                  <a:pt x="67254" y="50038"/>
                </a:lnTo>
                <a:lnTo>
                  <a:pt x="68784" y="50292"/>
                </a:lnTo>
                <a:lnTo>
                  <a:pt x="70520" y="50419"/>
                </a:lnTo>
                <a:lnTo>
                  <a:pt x="75430" y="50419"/>
                </a:lnTo>
                <a:lnTo>
                  <a:pt x="79800" y="49911"/>
                </a:lnTo>
                <a:lnTo>
                  <a:pt x="82031" y="49403"/>
                </a:lnTo>
                <a:lnTo>
                  <a:pt x="84274" y="48768"/>
                </a:lnTo>
                <a:lnTo>
                  <a:pt x="86796" y="47625"/>
                </a:lnTo>
                <a:lnTo>
                  <a:pt x="72691" y="47620"/>
                </a:lnTo>
                <a:lnTo>
                  <a:pt x="70600" y="47498"/>
                </a:lnTo>
                <a:lnTo>
                  <a:pt x="69577" y="47498"/>
                </a:lnTo>
                <a:lnTo>
                  <a:pt x="68669" y="47371"/>
                </a:lnTo>
                <a:lnTo>
                  <a:pt x="76599" y="47371"/>
                </a:lnTo>
                <a:lnTo>
                  <a:pt x="78387" y="47194"/>
                </a:lnTo>
                <a:lnTo>
                  <a:pt x="80051" y="46858"/>
                </a:lnTo>
                <a:lnTo>
                  <a:pt x="80467" y="46736"/>
                </a:lnTo>
                <a:lnTo>
                  <a:pt x="81550" y="46529"/>
                </a:lnTo>
                <a:lnTo>
                  <a:pt x="83610" y="45917"/>
                </a:lnTo>
                <a:lnTo>
                  <a:pt x="85769" y="45085"/>
                </a:lnTo>
                <a:lnTo>
                  <a:pt x="86401" y="44704"/>
                </a:lnTo>
                <a:lnTo>
                  <a:pt x="87274" y="44277"/>
                </a:lnTo>
                <a:lnTo>
                  <a:pt x="87620" y="44069"/>
                </a:lnTo>
                <a:lnTo>
                  <a:pt x="86677" y="43942"/>
                </a:lnTo>
                <a:lnTo>
                  <a:pt x="84354" y="43434"/>
                </a:lnTo>
                <a:lnTo>
                  <a:pt x="83722" y="43180"/>
                </a:lnTo>
                <a:lnTo>
                  <a:pt x="81560" y="42418"/>
                </a:lnTo>
                <a:lnTo>
                  <a:pt x="80030" y="41529"/>
                </a:lnTo>
                <a:lnTo>
                  <a:pt x="78455" y="40513"/>
                </a:lnTo>
                <a:lnTo>
                  <a:pt x="76810" y="39370"/>
                </a:lnTo>
                <a:lnTo>
                  <a:pt x="75120" y="37846"/>
                </a:lnTo>
                <a:lnTo>
                  <a:pt x="73464" y="36068"/>
                </a:lnTo>
                <a:lnTo>
                  <a:pt x="72601" y="35179"/>
                </a:lnTo>
                <a:lnTo>
                  <a:pt x="70945" y="32893"/>
                </a:lnTo>
                <a:lnTo>
                  <a:pt x="68473" y="28956"/>
                </a:lnTo>
                <a:lnTo>
                  <a:pt x="66944" y="25908"/>
                </a:lnTo>
                <a:lnTo>
                  <a:pt x="66623" y="25146"/>
                </a:lnTo>
                <a:close/>
              </a:path>
              <a:path w="90170" h="50800">
                <a:moveTo>
                  <a:pt x="72838" y="47620"/>
                </a:moveTo>
                <a:close/>
              </a:path>
              <a:path w="90170" h="50800">
                <a:moveTo>
                  <a:pt x="88321" y="43561"/>
                </a:moveTo>
                <a:lnTo>
                  <a:pt x="87700" y="44069"/>
                </a:lnTo>
                <a:lnTo>
                  <a:pt x="87274" y="44277"/>
                </a:lnTo>
                <a:lnTo>
                  <a:pt x="86987" y="44450"/>
                </a:lnTo>
                <a:lnTo>
                  <a:pt x="85769" y="45085"/>
                </a:lnTo>
                <a:lnTo>
                  <a:pt x="83848" y="45847"/>
                </a:lnTo>
                <a:lnTo>
                  <a:pt x="83610" y="45917"/>
                </a:lnTo>
                <a:lnTo>
                  <a:pt x="83135" y="46101"/>
                </a:lnTo>
                <a:lnTo>
                  <a:pt x="81801" y="46482"/>
                </a:lnTo>
                <a:lnTo>
                  <a:pt x="81550" y="46529"/>
                </a:lnTo>
                <a:lnTo>
                  <a:pt x="81284" y="46609"/>
                </a:lnTo>
                <a:lnTo>
                  <a:pt x="80034" y="46863"/>
                </a:lnTo>
                <a:lnTo>
                  <a:pt x="79168" y="47117"/>
                </a:lnTo>
                <a:lnTo>
                  <a:pt x="78387" y="47194"/>
                </a:lnTo>
                <a:lnTo>
                  <a:pt x="77512" y="47371"/>
                </a:lnTo>
                <a:lnTo>
                  <a:pt x="76258" y="47498"/>
                </a:lnTo>
                <a:lnTo>
                  <a:pt x="75315" y="47498"/>
                </a:lnTo>
                <a:lnTo>
                  <a:pt x="72912" y="47625"/>
                </a:lnTo>
                <a:lnTo>
                  <a:pt x="86806" y="47620"/>
                </a:lnTo>
                <a:lnTo>
                  <a:pt x="88758" y="46736"/>
                </a:lnTo>
                <a:lnTo>
                  <a:pt x="89816" y="45974"/>
                </a:lnTo>
                <a:lnTo>
                  <a:pt x="88873" y="44450"/>
                </a:lnTo>
                <a:lnTo>
                  <a:pt x="89425" y="44069"/>
                </a:lnTo>
                <a:lnTo>
                  <a:pt x="88643" y="44069"/>
                </a:lnTo>
                <a:lnTo>
                  <a:pt x="88321" y="43688"/>
                </a:lnTo>
                <a:close/>
              </a:path>
              <a:path w="90170" h="50800">
                <a:moveTo>
                  <a:pt x="75039" y="47498"/>
                </a:moveTo>
                <a:lnTo>
                  <a:pt x="70669" y="47498"/>
                </a:lnTo>
                <a:lnTo>
                  <a:pt x="72838" y="47620"/>
                </a:lnTo>
                <a:lnTo>
                  <a:pt x="75039" y="47498"/>
                </a:lnTo>
                <a:close/>
              </a:path>
              <a:path w="90170" h="50800">
                <a:moveTo>
                  <a:pt x="76599" y="47371"/>
                </a:moveTo>
                <a:lnTo>
                  <a:pt x="68669" y="47371"/>
                </a:lnTo>
                <a:lnTo>
                  <a:pt x="69612" y="47498"/>
                </a:lnTo>
                <a:lnTo>
                  <a:pt x="75315" y="47498"/>
                </a:lnTo>
                <a:lnTo>
                  <a:pt x="76599" y="47371"/>
                </a:lnTo>
                <a:close/>
              </a:path>
              <a:path w="90170" h="50800">
                <a:moveTo>
                  <a:pt x="6708" y="12572"/>
                </a:moveTo>
                <a:lnTo>
                  <a:pt x="6191" y="12572"/>
                </a:lnTo>
                <a:lnTo>
                  <a:pt x="5213" y="12699"/>
                </a:lnTo>
                <a:lnTo>
                  <a:pt x="4776" y="12826"/>
                </a:lnTo>
                <a:lnTo>
                  <a:pt x="3914" y="12953"/>
                </a:lnTo>
                <a:lnTo>
                  <a:pt x="3132" y="13334"/>
                </a:lnTo>
                <a:lnTo>
                  <a:pt x="2776" y="13461"/>
                </a:lnTo>
                <a:lnTo>
                  <a:pt x="1557" y="14604"/>
                </a:lnTo>
                <a:lnTo>
                  <a:pt x="0" y="20319"/>
                </a:lnTo>
                <a:lnTo>
                  <a:pt x="241" y="22351"/>
                </a:lnTo>
                <a:lnTo>
                  <a:pt x="7766" y="29971"/>
                </a:lnTo>
                <a:lnTo>
                  <a:pt x="8514" y="29844"/>
                </a:lnTo>
                <a:lnTo>
                  <a:pt x="8905" y="29717"/>
                </a:lnTo>
                <a:lnTo>
                  <a:pt x="9652" y="29590"/>
                </a:lnTo>
                <a:lnTo>
                  <a:pt x="10446" y="29209"/>
                </a:lnTo>
                <a:lnTo>
                  <a:pt x="10917" y="29082"/>
                </a:lnTo>
                <a:lnTo>
                  <a:pt x="12136" y="28447"/>
                </a:lnTo>
                <a:lnTo>
                  <a:pt x="12953" y="27939"/>
                </a:lnTo>
                <a:lnTo>
                  <a:pt x="13861" y="27304"/>
                </a:lnTo>
                <a:lnTo>
                  <a:pt x="14191" y="27050"/>
                </a:lnTo>
                <a:lnTo>
                  <a:pt x="6708" y="27050"/>
                </a:lnTo>
                <a:lnTo>
                  <a:pt x="5685" y="26669"/>
                </a:lnTo>
                <a:lnTo>
                  <a:pt x="2877" y="20827"/>
                </a:lnTo>
                <a:lnTo>
                  <a:pt x="2971" y="17906"/>
                </a:lnTo>
                <a:lnTo>
                  <a:pt x="5328" y="15493"/>
                </a:lnTo>
                <a:lnTo>
                  <a:pt x="14511" y="15493"/>
                </a:lnTo>
                <a:lnTo>
                  <a:pt x="13861" y="15366"/>
                </a:lnTo>
                <a:lnTo>
                  <a:pt x="12688" y="15239"/>
                </a:lnTo>
                <a:lnTo>
                  <a:pt x="12366" y="14858"/>
                </a:lnTo>
                <a:lnTo>
                  <a:pt x="12056" y="14604"/>
                </a:lnTo>
                <a:lnTo>
                  <a:pt x="11699" y="14477"/>
                </a:lnTo>
                <a:lnTo>
                  <a:pt x="10722" y="13715"/>
                </a:lnTo>
                <a:lnTo>
                  <a:pt x="10089" y="13461"/>
                </a:lnTo>
                <a:lnTo>
                  <a:pt x="9066" y="12953"/>
                </a:lnTo>
                <a:lnTo>
                  <a:pt x="8479" y="12826"/>
                </a:lnTo>
                <a:lnTo>
                  <a:pt x="8318" y="12826"/>
                </a:lnTo>
                <a:lnTo>
                  <a:pt x="7766" y="12699"/>
                </a:lnTo>
                <a:lnTo>
                  <a:pt x="6708" y="12572"/>
                </a:lnTo>
                <a:close/>
              </a:path>
              <a:path w="90170" h="50800">
                <a:moveTo>
                  <a:pt x="60281" y="10160"/>
                </a:moveTo>
                <a:lnTo>
                  <a:pt x="22118" y="10159"/>
                </a:lnTo>
                <a:lnTo>
                  <a:pt x="23417" y="10286"/>
                </a:lnTo>
                <a:lnTo>
                  <a:pt x="25499" y="10667"/>
                </a:lnTo>
                <a:lnTo>
                  <a:pt x="28650" y="11683"/>
                </a:lnTo>
                <a:lnTo>
                  <a:pt x="30490" y="12445"/>
                </a:lnTo>
                <a:lnTo>
                  <a:pt x="33204" y="13969"/>
                </a:lnTo>
                <a:lnTo>
                  <a:pt x="33871" y="14477"/>
                </a:lnTo>
                <a:lnTo>
                  <a:pt x="35251" y="15366"/>
                </a:lnTo>
                <a:lnTo>
                  <a:pt x="42507" y="25952"/>
                </a:lnTo>
                <a:lnTo>
                  <a:pt x="43151" y="27177"/>
                </a:lnTo>
                <a:lnTo>
                  <a:pt x="42484" y="25145"/>
                </a:lnTo>
                <a:lnTo>
                  <a:pt x="66623" y="25146"/>
                </a:lnTo>
                <a:lnTo>
                  <a:pt x="64736" y="20447"/>
                </a:lnTo>
                <a:lnTo>
                  <a:pt x="64152" y="18669"/>
                </a:lnTo>
                <a:lnTo>
                  <a:pt x="63632" y="16383"/>
                </a:lnTo>
                <a:lnTo>
                  <a:pt x="63287" y="15240"/>
                </a:lnTo>
                <a:lnTo>
                  <a:pt x="62387" y="13335"/>
                </a:lnTo>
                <a:lnTo>
                  <a:pt x="61194" y="11303"/>
                </a:lnTo>
                <a:lnTo>
                  <a:pt x="60281" y="10160"/>
                </a:lnTo>
                <a:close/>
              </a:path>
              <a:path w="90170" h="50800">
                <a:moveTo>
                  <a:pt x="20979" y="12445"/>
                </a:moveTo>
                <a:lnTo>
                  <a:pt x="18185" y="12445"/>
                </a:lnTo>
                <a:lnTo>
                  <a:pt x="18231" y="12826"/>
                </a:lnTo>
                <a:lnTo>
                  <a:pt x="18024" y="15239"/>
                </a:lnTo>
                <a:lnTo>
                  <a:pt x="7962" y="27050"/>
                </a:lnTo>
                <a:lnTo>
                  <a:pt x="14191" y="27050"/>
                </a:lnTo>
                <a:lnTo>
                  <a:pt x="20919" y="14858"/>
                </a:lnTo>
                <a:lnTo>
                  <a:pt x="20979" y="12445"/>
                </a:lnTo>
                <a:close/>
              </a:path>
              <a:path w="90170" h="50800">
                <a:moveTo>
                  <a:pt x="14511" y="15493"/>
                </a:moveTo>
                <a:lnTo>
                  <a:pt x="7732" y="15493"/>
                </a:lnTo>
                <a:lnTo>
                  <a:pt x="9066" y="16001"/>
                </a:lnTo>
                <a:lnTo>
                  <a:pt x="10124" y="16763"/>
                </a:lnTo>
                <a:lnTo>
                  <a:pt x="10837" y="17398"/>
                </a:lnTo>
                <a:lnTo>
                  <a:pt x="11230" y="18033"/>
                </a:lnTo>
                <a:lnTo>
                  <a:pt x="11297" y="19811"/>
                </a:lnTo>
                <a:lnTo>
                  <a:pt x="11113" y="20319"/>
                </a:lnTo>
                <a:lnTo>
                  <a:pt x="10917" y="20700"/>
                </a:lnTo>
                <a:lnTo>
                  <a:pt x="10641" y="21081"/>
                </a:lnTo>
                <a:lnTo>
                  <a:pt x="11619" y="21716"/>
                </a:lnTo>
                <a:lnTo>
                  <a:pt x="10998" y="22478"/>
                </a:lnTo>
                <a:lnTo>
                  <a:pt x="14689" y="22859"/>
                </a:lnTo>
                <a:lnTo>
                  <a:pt x="15713" y="21462"/>
                </a:lnTo>
                <a:lnTo>
                  <a:pt x="17914" y="15871"/>
                </a:lnTo>
                <a:lnTo>
                  <a:pt x="15161" y="15620"/>
                </a:lnTo>
                <a:lnTo>
                  <a:pt x="14511" y="15493"/>
                </a:lnTo>
                <a:close/>
              </a:path>
              <a:path w="90170" h="50800">
                <a:moveTo>
                  <a:pt x="18185" y="12601"/>
                </a:moveTo>
                <a:lnTo>
                  <a:pt x="18185" y="12826"/>
                </a:lnTo>
                <a:lnTo>
                  <a:pt x="18185" y="12601"/>
                </a:lnTo>
                <a:close/>
              </a:path>
              <a:path w="90170" h="50800">
                <a:moveTo>
                  <a:pt x="22313" y="7238"/>
                </a:moveTo>
                <a:lnTo>
                  <a:pt x="21957" y="7238"/>
                </a:lnTo>
                <a:lnTo>
                  <a:pt x="20979" y="7365"/>
                </a:lnTo>
                <a:lnTo>
                  <a:pt x="20393" y="7619"/>
                </a:lnTo>
                <a:lnTo>
                  <a:pt x="19841" y="7746"/>
                </a:lnTo>
                <a:lnTo>
                  <a:pt x="18933" y="8508"/>
                </a:lnTo>
                <a:lnTo>
                  <a:pt x="18461" y="9143"/>
                </a:lnTo>
                <a:lnTo>
                  <a:pt x="18185" y="9778"/>
                </a:lnTo>
                <a:lnTo>
                  <a:pt x="18102" y="12191"/>
                </a:lnTo>
                <a:lnTo>
                  <a:pt x="18185" y="12601"/>
                </a:lnTo>
                <a:lnTo>
                  <a:pt x="18185" y="12445"/>
                </a:lnTo>
                <a:lnTo>
                  <a:pt x="20979" y="12445"/>
                </a:lnTo>
                <a:lnTo>
                  <a:pt x="20864" y="11683"/>
                </a:lnTo>
                <a:lnTo>
                  <a:pt x="20933" y="10540"/>
                </a:lnTo>
                <a:lnTo>
                  <a:pt x="21290" y="10286"/>
                </a:lnTo>
                <a:lnTo>
                  <a:pt x="21761" y="10159"/>
                </a:lnTo>
                <a:lnTo>
                  <a:pt x="60281" y="10160"/>
                </a:lnTo>
                <a:lnTo>
                  <a:pt x="59469" y="9144"/>
                </a:lnTo>
                <a:lnTo>
                  <a:pt x="58756" y="8382"/>
                </a:lnTo>
                <a:lnTo>
                  <a:pt x="58104" y="7747"/>
                </a:lnTo>
                <a:lnTo>
                  <a:pt x="25338" y="7746"/>
                </a:lnTo>
                <a:lnTo>
                  <a:pt x="24004" y="7492"/>
                </a:lnTo>
                <a:lnTo>
                  <a:pt x="22313" y="7238"/>
                </a:lnTo>
                <a:close/>
              </a:path>
              <a:path w="90170" h="50800">
                <a:moveTo>
                  <a:pt x="43266" y="0"/>
                </a:moveTo>
                <a:lnTo>
                  <a:pt x="42047" y="0"/>
                </a:lnTo>
                <a:lnTo>
                  <a:pt x="41104" y="380"/>
                </a:lnTo>
                <a:lnTo>
                  <a:pt x="40080" y="1142"/>
                </a:lnTo>
                <a:lnTo>
                  <a:pt x="39218" y="1650"/>
                </a:lnTo>
                <a:lnTo>
                  <a:pt x="35998" y="3428"/>
                </a:lnTo>
                <a:lnTo>
                  <a:pt x="31203" y="5587"/>
                </a:lnTo>
                <a:lnTo>
                  <a:pt x="28374" y="6730"/>
                </a:lnTo>
                <a:lnTo>
                  <a:pt x="25338" y="7746"/>
                </a:lnTo>
                <a:lnTo>
                  <a:pt x="58104" y="7747"/>
                </a:lnTo>
                <a:lnTo>
                  <a:pt x="52903" y="3937"/>
                </a:lnTo>
                <a:lnTo>
                  <a:pt x="51649" y="3175"/>
                </a:lnTo>
                <a:lnTo>
                  <a:pt x="43864" y="254"/>
                </a:lnTo>
                <a:lnTo>
                  <a:pt x="4326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43418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8222" y="0"/>
                </a:moveTo>
                <a:lnTo>
                  <a:pt x="0" y="5359"/>
                </a:lnTo>
                <a:lnTo>
                  <a:pt x="666" y="5325"/>
                </a:lnTo>
                <a:lnTo>
                  <a:pt x="4875" y="3401"/>
                </a:lnTo>
                <a:lnTo>
                  <a:pt x="5427" y="3012"/>
                </a:lnTo>
                <a:lnTo>
                  <a:pt x="6370" y="2107"/>
                </a:lnTo>
                <a:lnTo>
                  <a:pt x="7589" y="778"/>
                </a:lnTo>
                <a:lnTo>
                  <a:pt x="8222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37519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3622" y="0"/>
                </a:moveTo>
                <a:lnTo>
                  <a:pt x="0" y="5405"/>
                </a:lnTo>
                <a:lnTo>
                  <a:pt x="114" y="6218"/>
                </a:lnTo>
                <a:lnTo>
                  <a:pt x="4645" y="11670"/>
                </a:lnTo>
                <a:lnTo>
                  <a:pt x="5071" y="11624"/>
                </a:lnTo>
                <a:lnTo>
                  <a:pt x="6014" y="11395"/>
                </a:lnTo>
                <a:lnTo>
                  <a:pt x="6681" y="11120"/>
                </a:lnTo>
                <a:lnTo>
                  <a:pt x="7597" y="10685"/>
                </a:lnTo>
                <a:lnTo>
                  <a:pt x="6014" y="10685"/>
                </a:lnTo>
                <a:lnTo>
                  <a:pt x="9199" y="6619"/>
                </a:lnTo>
                <a:lnTo>
                  <a:pt x="7750" y="5669"/>
                </a:lnTo>
                <a:lnTo>
                  <a:pt x="8026" y="5245"/>
                </a:lnTo>
                <a:lnTo>
                  <a:pt x="8222" y="4855"/>
                </a:lnTo>
                <a:lnTo>
                  <a:pt x="8371" y="4466"/>
                </a:lnTo>
                <a:lnTo>
                  <a:pt x="8498" y="4065"/>
                </a:lnTo>
                <a:lnTo>
                  <a:pt x="8417" y="2737"/>
                </a:lnTo>
                <a:lnTo>
                  <a:pt x="4289" y="34"/>
                </a:lnTo>
                <a:lnTo>
                  <a:pt x="3622" y="0"/>
                </a:lnTo>
                <a:close/>
              </a:path>
              <a:path w="12064" h="12064">
                <a:moveTo>
                  <a:pt x="8969" y="6928"/>
                </a:moveTo>
                <a:lnTo>
                  <a:pt x="6014" y="10685"/>
                </a:lnTo>
                <a:lnTo>
                  <a:pt x="7597" y="10685"/>
                </a:lnTo>
                <a:lnTo>
                  <a:pt x="9199" y="9746"/>
                </a:lnTo>
                <a:lnTo>
                  <a:pt x="10062" y="9081"/>
                </a:lnTo>
                <a:lnTo>
                  <a:pt x="10970" y="8257"/>
                </a:lnTo>
                <a:lnTo>
                  <a:pt x="11442" y="7787"/>
                </a:lnTo>
                <a:lnTo>
                  <a:pt x="11879" y="7283"/>
                </a:lnTo>
                <a:lnTo>
                  <a:pt x="11197" y="7203"/>
                </a:lnTo>
                <a:lnTo>
                  <a:pt x="10142" y="7203"/>
                </a:lnTo>
                <a:lnTo>
                  <a:pt x="9912" y="7043"/>
                </a:lnTo>
                <a:lnTo>
                  <a:pt x="8969" y="6928"/>
                </a:lnTo>
                <a:close/>
              </a:path>
              <a:path w="12064" h="12064">
                <a:moveTo>
                  <a:pt x="10223" y="7089"/>
                </a:moveTo>
                <a:lnTo>
                  <a:pt x="11197" y="7203"/>
                </a:lnTo>
                <a:lnTo>
                  <a:pt x="10223" y="7089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8546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534"/>
                </a:lnTo>
                <a:lnTo>
                  <a:pt x="117" y="1339"/>
                </a:lnTo>
                <a:lnTo>
                  <a:pt x="156" y="629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85310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0" y="2267"/>
                </a:lnTo>
                <a:lnTo>
                  <a:pt x="196" y="1958"/>
                </a:lnTo>
                <a:lnTo>
                  <a:pt x="353" y="1569"/>
                </a:lnTo>
                <a:lnTo>
                  <a:pt x="274" y="85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85114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897"/>
                </a:lnTo>
                <a:lnTo>
                  <a:pt x="196" y="2622"/>
                </a:lnTo>
                <a:lnTo>
                  <a:pt x="354" y="2313"/>
                </a:lnTo>
                <a:lnTo>
                  <a:pt x="235" y="435"/>
                </a:lnTo>
                <a:lnTo>
                  <a:pt x="0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84956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367"/>
                </a:lnTo>
                <a:lnTo>
                  <a:pt x="196" y="3126"/>
                </a:lnTo>
                <a:lnTo>
                  <a:pt x="354" y="2851"/>
                </a:lnTo>
                <a:lnTo>
                  <a:pt x="354" y="584"/>
                </a:lnTo>
                <a:lnTo>
                  <a:pt x="19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84760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802"/>
                </a:lnTo>
                <a:lnTo>
                  <a:pt x="196" y="3607"/>
                </a:lnTo>
                <a:lnTo>
                  <a:pt x="354" y="3367"/>
                </a:lnTo>
                <a:lnTo>
                  <a:pt x="354" y="469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84602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0"/>
                </a:moveTo>
                <a:lnTo>
                  <a:pt x="0" y="4145"/>
                </a:lnTo>
                <a:lnTo>
                  <a:pt x="196" y="3996"/>
                </a:lnTo>
                <a:lnTo>
                  <a:pt x="354" y="3802"/>
                </a:lnTo>
                <a:lnTo>
                  <a:pt x="354" y="435"/>
                </a:lnTo>
                <a:lnTo>
                  <a:pt x="196" y="194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8444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13" y="355"/>
                </a:moveTo>
                <a:lnTo>
                  <a:pt x="313" y="4157"/>
                </a:lnTo>
                <a:lnTo>
                  <a:pt x="0" y="4466"/>
                </a:lnTo>
                <a:lnTo>
                  <a:pt x="0" y="0"/>
                </a:lnTo>
                <a:lnTo>
                  <a:pt x="313" y="355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84249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729"/>
                </a:lnTo>
                <a:lnTo>
                  <a:pt x="196" y="4615"/>
                </a:lnTo>
                <a:lnTo>
                  <a:pt x="353" y="4455"/>
                </a:lnTo>
                <a:lnTo>
                  <a:pt x="353" y="309"/>
                </a:lnTo>
                <a:lnTo>
                  <a:pt x="19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84091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981"/>
                </a:lnTo>
                <a:lnTo>
                  <a:pt x="157" y="4855"/>
                </a:lnTo>
                <a:lnTo>
                  <a:pt x="354" y="4741"/>
                </a:lnTo>
                <a:lnTo>
                  <a:pt x="354" y="274"/>
                </a:lnTo>
                <a:lnTo>
                  <a:pt x="15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83895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165"/>
                </a:lnTo>
                <a:lnTo>
                  <a:pt x="196" y="5050"/>
                </a:lnTo>
                <a:lnTo>
                  <a:pt x="354" y="4924"/>
                </a:lnTo>
                <a:lnTo>
                  <a:pt x="354" y="194"/>
                </a:lnTo>
                <a:lnTo>
                  <a:pt x="19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83737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371"/>
                </a:lnTo>
                <a:lnTo>
                  <a:pt x="354" y="5176"/>
                </a:lnTo>
                <a:lnTo>
                  <a:pt x="354" y="194"/>
                </a:lnTo>
                <a:lnTo>
                  <a:pt x="157" y="125"/>
                </a:lnTo>
                <a:lnTo>
                  <a:pt x="0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83541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520"/>
                </a:lnTo>
                <a:lnTo>
                  <a:pt x="196" y="5451"/>
                </a:lnTo>
                <a:lnTo>
                  <a:pt x="354" y="5371"/>
                </a:lnTo>
                <a:lnTo>
                  <a:pt x="354" y="206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83384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148"/>
                </a:moveTo>
                <a:lnTo>
                  <a:pt x="353" y="5520"/>
                </a:lnTo>
                <a:lnTo>
                  <a:pt x="0" y="563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83188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3" y="148"/>
                </a:moveTo>
                <a:lnTo>
                  <a:pt x="353" y="5669"/>
                </a:lnTo>
                <a:lnTo>
                  <a:pt x="0" y="579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83030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5875"/>
                </a:lnTo>
                <a:lnTo>
                  <a:pt x="157" y="5840"/>
                </a:lnTo>
                <a:lnTo>
                  <a:pt x="354" y="5760"/>
                </a:lnTo>
                <a:lnTo>
                  <a:pt x="354" y="125"/>
                </a:lnTo>
                <a:lnTo>
                  <a:pt x="196" y="45"/>
                </a:lnTo>
                <a:lnTo>
                  <a:pt x="0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82872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5" y="80"/>
                </a:moveTo>
                <a:lnTo>
                  <a:pt x="315" y="5875"/>
                </a:lnTo>
                <a:lnTo>
                  <a:pt x="0" y="5955"/>
                </a:lnTo>
                <a:lnTo>
                  <a:pt x="0" y="0"/>
                </a:lnTo>
                <a:lnTo>
                  <a:pt x="315" y="8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82676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069"/>
                </a:lnTo>
                <a:lnTo>
                  <a:pt x="354" y="5989"/>
                </a:lnTo>
                <a:lnTo>
                  <a:pt x="354" y="114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82518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80"/>
                </a:moveTo>
                <a:lnTo>
                  <a:pt x="354" y="6035"/>
                </a:lnTo>
                <a:lnTo>
                  <a:pt x="0" y="6104"/>
                </a:lnTo>
                <a:lnTo>
                  <a:pt x="0" y="0"/>
                </a:lnTo>
                <a:lnTo>
                  <a:pt x="354" y="80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82322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138"/>
                </a:lnTo>
                <a:lnTo>
                  <a:pt x="196" y="6138"/>
                </a:lnTo>
                <a:lnTo>
                  <a:pt x="354" y="6104"/>
                </a:lnTo>
                <a:lnTo>
                  <a:pt x="354" y="34"/>
                </a:lnTo>
                <a:lnTo>
                  <a:pt x="196" y="34"/>
                </a:lnTo>
                <a:lnTo>
                  <a:pt x="0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82165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9" y="0"/>
                </a:moveTo>
                <a:lnTo>
                  <a:pt x="0" y="6230"/>
                </a:lnTo>
                <a:lnTo>
                  <a:pt x="156" y="6184"/>
                </a:lnTo>
                <a:lnTo>
                  <a:pt x="353" y="6184"/>
                </a:lnTo>
                <a:lnTo>
                  <a:pt x="353" y="80"/>
                </a:lnTo>
                <a:lnTo>
                  <a:pt x="39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81969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3" y="0"/>
                </a:moveTo>
                <a:lnTo>
                  <a:pt x="0" y="125"/>
                </a:lnTo>
                <a:lnTo>
                  <a:pt x="0" y="6230"/>
                </a:lnTo>
                <a:lnTo>
                  <a:pt x="196" y="6230"/>
                </a:lnTo>
                <a:lnTo>
                  <a:pt x="353" y="6184"/>
                </a:lnTo>
                <a:lnTo>
                  <a:pt x="313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81811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6184"/>
                </a:lnTo>
                <a:lnTo>
                  <a:pt x="0" y="6184"/>
                </a:lnTo>
                <a:lnTo>
                  <a:pt x="0" y="148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81614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196" y="68"/>
                </a:lnTo>
                <a:lnTo>
                  <a:pt x="0" y="309"/>
                </a:lnTo>
                <a:lnTo>
                  <a:pt x="0" y="6104"/>
                </a:lnTo>
                <a:lnTo>
                  <a:pt x="354" y="6104"/>
                </a:lnTo>
                <a:lnTo>
                  <a:pt x="354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81457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989"/>
                </a:lnTo>
                <a:lnTo>
                  <a:pt x="0" y="5989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81260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794"/>
                </a:lnTo>
                <a:lnTo>
                  <a:pt x="0" y="5794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81104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0"/>
                </a:moveTo>
                <a:lnTo>
                  <a:pt x="353" y="5565"/>
                </a:lnTo>
                <a:lnTo>
                  <a:pt x="0" y="5565"/>
                </a:lnTo>
                <a:lnTo>
                  <a:pt x="0" y="400"/>
                </a:lnTo>
                <a:lnTo>
                  <a:pt x="353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80946" y="190194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13" y="0"/>
                </a:moveTo>
                <a:lnTo>
                  <a:pt x="0" y="400"/>
                </a:lnTo>
                <a:lnTo>
                  <a:pt x="0" y="5325"/>
                </a:lnTo>
                <a:lnTo>
                  <a:pt x="157" y="5371"/>
                </a:lnTo>
                <a:lnTo>
                  <a:pt x="313" y="5371"/>
                </a:lnTo>
                <a:lnTo>
                  <a:pt x="313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80750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5119"/>
                </a:lnTo>
                <a:lnTo>
                  <a:pt x="196" y="5119"/>
                </a:lnTo>
                <a:lnTo>
                  <a:pt x="354" y="5165"/>
                </a:lnTo>
                <a:lnTo>
                  <a:pt x="354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805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890"/>
                </a:lnTo>
                <a:lnTo>
                  <a:pt x="157" y="4924"/>
                </a:lnTo>
                <a:lnTo>
                  <a:pt x="354" y="4924"/>
                </a:lnTo>
                <a:lnTo>
                  <a:pt x="354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80395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4695"/>
                </a:lnTo>
                <a:lnTo>
                  <a:pt x="196" y="4695"/>
                </a:lnTo>
                <a:lnTo>
                  <a:pt x="354" y="4729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80238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466"/>
                </a:lnTo>
                <a:lnTo>
                  <a:pt x="157" y="4500"/>
                </a:lnTo>
                <a:lnTo>
                  <a:pt x="354" y="4500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80041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4" y="0"/>
                </a:moveTo>
                <a:lnTo>
                  <a:pt x="196" y="194"/>
                </a:lnTo>
                <a:lnTo>
                  <a:pt x="0" y="355"/>
                </a:lnTo>
                <a:lnTo>
                  <a:pt x="0" y="4225"/>
                </a:lnTo>
                <a:lnTo>
                  <a:pt x="354" y="4306"/>
                </a:lnTo>
                <a:lnTo>
                  <a:pt x="354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7988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56" y="160"/>
                </a:lnTo>
                <a:lnTo>
                  <a:pt x="0" y="355"/>
                </a:lnTo>
                <a:lnTo>
                  <a:pt x="0" y="3996"/>
                </a:lnTo>
                <a:lnTo>
                  <a:pt x="353" y="4077"/>
                </a:lnTo>
                <a:lnTo>
                  <a:pt x="353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79688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96" y="194"/>
                </a:lnTo>
                <a:lnTo>
                  <a:pt x="0" y="343"/>
                </a:lnTo>
                <a:lnTo>
                  <a:pt x="0" y="3790"/>
                </a:lnTo>
                <a:lnTo>
                  <a:pt x="353" y="3870"/>
                </a:lnTo>
                <a:lnTo>
                  <a:pt x="353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79531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55"/>
                </a:lnTo>
                <a:lnTo>
                  <a:pt x="0" y="3561"/>
                </a:lnTo>
                <a:lnTo>
                  <a:pt x="354" y="3641"/>
                </a:lnTo>
                <a:lnTo>
                  <a:pt x="354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79334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96" y="206"/>
                </a:lnTo>
                <a:lnTo>
                  <a:pt x="0" y="355"/>
                </a:lnTo>
                <a:lnTo>
                  <a:pt x="0" y="3367"/>
                </a:lnTo>
                <a:lnTo>
                  <a:pt x="354" y="3447"/>
                </a:lnTo>
                <a:lnTo>
                  <a:pt x="354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79176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43"/>
                </a:lnTo>
                <a:lnTo>
                  <a:pt x="0" y="3126"/>
                </a:lnTo>
                <a:lnTo>
                  <a:pt x="354" y="3206"/>
                </a:lnTo>
                <a:lnTo>
                  <a:pt x="354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79020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13" y="0"/>
                </a:moveTo>
                <a:lnTo>
                  <a:pt x="313" y="3012"/>
                </a:lnTo>
                <a:lnTo>
                  <a:pt x="0" y="2943"/>
                </a:lnTo>
                <a:lnTo>
                  <a:pt x="0" y="355"/>
                </a:lnTo>
                <a:lnTo>
                  <a:pt x="313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7882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3" y="0"/>
                </a:moveTo>
                <a:lnTo>
                  <a:pt x="196" y="160"/>
                </a:lnTo>
                <a:lnTo>
                  <a:pt x="0" y="320"/>
                </a:lnTo>
                <a:lnTo>
                  <a:pt x="0" y="2668"/>
                </a:lnTo>
                <a:lnTo>
                  <a:pt x="156" y="2748"/>
                </a:lnTo>
                <a:lnTo>
                  <a:pt x="353" y="2782"/>
                </a:lnTo>
                <a:lnTo>
                  <a:pt x="353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78666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4" y="0"/>
                </a:moveTo>
                <a:lnTo>
                  <a:pt x="354" y="2588"/>
                </a:lnTo>
                <a:lnTo>
                  <a:pt x="0" y="2462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78469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354" y="2347"/>
                </a:lnTo>
                <a:lnTo>
                  <a:pt x="0" y="2233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78312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57" y="160"/>
                </a:lnTo>
                <a:lnTo>
                  <a:pt x="0" y="320"/>
                </a:lnTo>
                <a:lnTo>
                  <a:pt x="0" y="2038"/>
                </a:lnTo>
                <a:lnTo>
                  <a:pt x="354" y="2153"/>
                </a:lnTo>
                <a:lnTo>
                  <a:pt x="354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78115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96" y="160"/>
                </a:lnTo>
                <a:lnTo>
                  <a:pt x="0" y="309"/>
                </a:lnTo>
                <a:lnTo>
                  <a:pt x="0" y="1798"/>
                </a:lnTo>
                <a:lnTo>
                  <a:pt x="354" y="1924"/>
                </a:lnTo>
                <a:lnTo>
                  <a:pt x="354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77958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4" y="0"/>
                </a:moveTo>
                <a:lnTo>
                  <a:pt x="157" y="148"/>
                </a:lnTo>
                <a:lnTo>
                  <a:pt x="0" y="309"/>
                </a:lnTo>
                <a:lnTo>
                  <a:pt x="0" y="1557"/>
                </a:lnTo>
                <a:lnTo>
                  <a:pt x="354" y="1717"/>
                </a:lnTo>
                <a:lnTo>
                  <a:pt x="354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77762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3" y="0"/>
                </a:moveTo>
                <a:lnTo>
                  <a:pt x="195" y="160"/>
                </a:lnTo>
                <a:lnTo>
                  <a:pt x="0" y="320"/>
                </a:lnTo>
                <a:lnTo>
                  <a:pt x="0" y="1374"/>
                </a:lnTo>
                <a:lnTo>
                  <a:pt x="195" y="1408"/>
                </a:lnTo>
                <a:lnTo>
                  <a:pt x="353" y="1488"/>
                </a:lnTo>
                <a:lnTo>
                  <a:pt x="353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77604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3" y="0"/>
                </a:moveTo>
                <a:lnTo>
                  <a:pt x="0" y="274"/>
                </a:lnTo>
                <a:lnTo>
                  <a:pt x="0" y="1133"/>
                </a:lnTo>
                <a:lnTo>
                  <a:pt x="157" y="1213"/>
                </a:lnTo>
                <a:lnTo>
                  <a:pt x="353" y="1248"/>
                </a:lnTo>
                <a:lnTo>
                  <a:pt x="353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77408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1053"/>
                </a:lnTo>
                <a:lnTo>
                  <a:pt x="0" y="893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77250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858"/>
                </a:lnTo>
                <a:lnTo>
                  <a:pt x="0" y="710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77211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39" y="114"/>
                </a:lnTo>
                <a:lnTo>
                  <a:pt x="0" y="549"/>
                </a:lnTo>
                <a:lnTo>
                  <a:pt x="196" y="618"/>
                </a:lnTo>
                <a:lnTo>
                  <a:pt x="19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76896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4" y="0"/>
                </a:moveTo>
                <a:lnTo>
                  <a:pt x="354" y="435"/>
                </a:lnTo>
                <a:lnTo>
                  <a:pt x="0" y="274"/>
                </a:lnTo>
                <a:lnTo>
                  <a:pt x="196" y="160"/>
                </a:lnTo>
                <a:lnTo>
                  <a:pt x="354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76896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0" y="114"/>
                </a:lnTo>
                <a:lnTo>
                  <a:pt x="196" y="194"/>
                </a:lnTo>
                <a:lnTo>
                  <a:pt x="196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79963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294"/>
                </a:moveTo>
                <a:lnTo>
                  <a:pt x="0" y="0"/>
                </a:lnTo>
                <a:lnTo>
                  <a:pt x="0" y="1294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79885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717"/>
                </a:lnTo>
                <a:lnTo>
                  <a:pt x="117" y="778"/>
                </a:lnTo>
                <a:lnTo>
                  <a:pt x="15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7980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9" y="0"/>
                </a:moveTo>
                <a:lnTo>
                  <a:pt x="0" y="1946"/>
                </a:lnTo>
                <a:lnTo>
                  <a:pt x="118" y="1637"/>
                </a:lnTo>
                <a:lnTo>
                  <a:pt x="79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79727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7" y="45"/>
                </a:moveTo>
                <a:lnTo>
                  <a:pt x="0" y="45"/>
                </a:lnTo>
                <a:lnTo>
                  <a:pt x="0" y="2198"/>
                </a:lnTo>
                <a:lnTo>
                  <a:pt x="157" y="1763"/>
                </a:lnTo>
                <a:lnTo>
                  <a:pt x="157" y="45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79649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8" y="0"/>
                </a:moveTo>
                <a:lnTo>
                  <a:pt x="0" y="2347"/>
                </a:lnTo>
                <a:lnTo>
                  <a:pt x="156" y="1992"/>
                </a:lnTo>
                <a:lnTo>
                  <a:pt x="78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7953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96" y="34"/>
                </a:moveTo>
                <a:lnTo>
                  <a:pt x="0" y="34"/>
                </a:lnTo>
                <a:lnTo>
                  <a:pt x="0" y="2542"/>
                </a:lnTo>
                <a:lnTo>
                  <a:pt x="118" y="2382"/>
                </a:lnTo>
                <a:lnTo>
                  <a:pt x="196" y="34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7945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702"/>
                </a:lnTo>
                <a:lnTo>
                  <a:pt x="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79373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782"/>
                </a:lnTo>
                <a:lnTo>
                  <a:pt x="157" y="2588"/>
                </a:lnTo>
                <a:lnTo>
                  <a:pt x="79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79295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34"/>
                </a:moveTo>
                <a:lnTo>
                  <a:pt x="0" y="34"/>
                </a:lnTo>
                <a:lnTo>
                  <a:pt x="0" y="2897"/>
                </a:lnTo>
                <a:lnTo>
                  <a:pt x="157" y="2737"/>
                </a:lnTo>
                <a:lnTo>
                  <a:pt x="157" y="34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7921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977"/>
                </a:lnTo>
                <a:lnTo>
                  <a:pt x="156" y="2817"/>
                </a:lnTo>
                <a:lnTo>
                  <a:pt x="78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79137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45"/>
                </a:moveTo>
                <a:lnTo>
                  <a:pt x="0" y="45"/>
                </a:lnTo>
                <a:lnTo>
                  <a:pt x="0" y="3103"/>
                </a:lnTo>
                <a:lnTo>
                  <a:pt x="157" y="2943"/>
                </a:lnTo>
                <a:lnTo>
                  <a:pt x="157" y="45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7905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3172"/>
                </a:lnTo>
                <a:lnTo>
                  <a:pt x="157" y="3023"/>
                </a:lnTo>
                <a:lnTo>
                  <a:pt x="78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7894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138"/>
                </a:lnTo>
                <a:lnTo>
                  <a:pt x="0" y="3252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7886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206"/>
                </a:lnTo>
                <a:lnTo>
                  <a:pt x="0" y="3286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7878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252"/>
                </a:lnTo>
                <a:lnTo>
                  <a:pt x="0" y="3332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7870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321"/>
                </a:lnTo>
                <a:lnTo>
                  <a:pt x="0" y="340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78627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367"/>
                </a:lnTo>
                <a:lnTo>
                  <a:pt x="0" y="3435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7854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45"/>
                </a:moveTo>
                <a:lnTo>
                  <a:pt x="157" y="3447"/>
                </a:lnTo>
                <a:lnTo>
                  <a:pt x="0" y="3527"/>
                </a:lnTo>
                <a:lnTo>
                  <a:pt x="0" y="0"/>
                </a:lnTo>
                <a:lnTo>
                  <a:pt x="157" y="4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7843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45"/>
                </a:moveTo>
                <a:lnTo>
                  <a:pt x="196" y="3481"/>
                </a:lnTo>
                <a:lnTo>
                  <a:pt x="0" y="3527"/>
                </a:lnTo>
                <a:lnTo>
                  <a:pt x="0" y="0"/>
                </a:lnTo>
                <a:lnTo>
                  <a:pt x="196" y="45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7835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56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78273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27"/>
                </a:lnTo>
                <a:lnTo>
                  <a:pt x="0" y="356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7819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596"/>
                </a:lnTo>
                <a:lnTo>
                  <a:pt x="0" y="3641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781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596"/>
                </a:lnTo>
                <a:lnTo>
                  <a:pt x="0" y="364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7803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779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7784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76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7776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5" y="0"/>
                </a:moveTo>
                <a:lnTo>
                  <a:pt x="195" y="3676"/>
                </a:lnTo>
                <a:lnTo>
                  <a:pt x="0" y="3676"/>
                </a:lnTo>
                <a:lnTo>
                  <a:pt x="0" y="0"/>
                </a:lnTo>
                <a:lnTo>
                  <a:pt x="195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7768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7760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7752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7744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7732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7725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771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641"/>
                </a:lnTo>
                <a:lnTo>
                  <a:pt x="0" y="3641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7709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770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7693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561"/>
                </a:lnTo>
                <a:lnTo>
                  <a:pt x="0" y="3527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7685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61"/>
                </a:lnTo>
                <a:lnTo>
                  <a:pt x="0" y="3527"/>
                </a:lnTo>
                <a:lnTo>
                  <a:pt x="0" y="45"/>
                </a:lnTo>
                <a:lnTo>
                  <a:pt x="157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7674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481"/>
                </a:lnTo>
                <a:lnTo>
                  <a:pt x="0" y="80"/>
                </a:lnTo>
                <a:lnTo>
                  <a:pt x="196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76660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481"/>
                </a:lnTo>
                <a:lnTo>
                  <a:pt x="0" y="3435"/>
                </a:lnTo>
                <a:lnTo>
                  <a:pt x="0" y="34"/>
                </a:lnTo>
                <a:lnTo>
                  <a:pt x="196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76582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7650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80"/>
                </a:lnTo>
                <a:lnTo>
                  <a:pt x="157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76425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332"/>
                </a:lnTo>
                <a:lnTo>
                  <a:pt x="0" y="3298"/>
                </a:lnTo>
                <a:lnTo>
                  <a:pt x="0" y="125"/>
                </a:lnTo>
                <a:lnTo>
                  <a:pt x="157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76346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286"/>
                </a:lnTo>
                <a:lnTo>
                  <a:pt x="0" y="3252"/>
                </a:lnTo>
                <a:lnTo>
                  <a:pt x="0" y="114"/>
                </a:lnTo>
                <a:lnTo>
                  <a:pt x="156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76228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96" y="0"/>
                </a:moveTo>
                <a:lnTo>
                  <a:pt x="0" y="114"/>
                </a:lnTo>
                <a:lnTo>
                  <a:pt x="0" y="2977"/>
                </a:lnTo>
                <a:lnTo>
                  <a:pt x="157" y="3172"/>
                </a:lnTo>
                <a:lnTo>
                  <a:pt x="196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76267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3012"/>
                </a:lnTo>
                <a:lnTo>
                  <a:pt x="79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76150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702"/>
                </a:lnTo>
                <a:lnTo>
                  <a:pt x="78" y="2863"/>
                </a:lnTo>
                <a:lnTo>
                  <a:pt x="78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76070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382"/>
                </a:lnTo>
                <a:lnTo>
                  <a:pt x="79" y="2576"/>
                </a:lnTo>
                <a:lnTo>
                  <a:pt x="79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75914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6" y="0"/>
                </a:moveTo>
                <a:lnTo>
                  <a:pt x="156" y="2301"/>
                </a:lnTo>
                <a:lnTo>
                  <a:pt x="0" y="1752"/>
                </a:lnTo>
                <a:lnTo>
                  <a:pt x="0" y="309"/>
                </a:lnTo>
                <a:lnTo>
                  <a:pt x="15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75874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18" y="0"/>
                </a:moveTo>
                <a:lnTo>
                  <a:pt x="0" y="1534"/>
                </a:lnTo>
                <a:lnTo>
                  <a:pt x="118" y="1878"/>
                </a:lnTo>
                <a:lnTo>
                  <a:pt x="118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44029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4" h="128270">
                <a:moveTo>
                  <a:pt x="64399" y="126999"/>
                </a:moveTo>
                <a:lnTo>
                  <a:pt x="57636" y="126999"/>
                </a:lnTo>
                <a:lnTo>
                  <a:pt x="57872" y="128269"/>
                </a:lnTo>
                <a:lnTo>
                  <a:pt x="63258" y="128269"/>
                </a:lnTo>
                <a:lnTo>
                  <a:pt x="64399" y="126999"/>
                </a:lnTo>
                <a:close/>
              </a:path>
              <a:path w="107314" h="128270">
                <a:moveTo>
                  <a:pt x="70218" y="119379"/>
                </a:moveTo>
                <a:lnTo>
                  <a:pt x="42068" y="119379"/>
                </a:lnTo>
                <a:lnTo>
                  <a:pt x="42932" y="120649"/>
                </a:lnTo>
                <a:lnTo>
                  <a:pt x="51542" y="120649"/>
                </a:lnTo>
                <a:lnTo>
                  <a:pt x="52604" y="121919"/>
                </a:lnTo>
                <a:lnTo>
                  <a:pt x="54687" y="121919"/>
                </a:lnTo>
                <a:lnTo>
                  <a:pt x="55041" y="123189"/>
                </a:lnTo>
                <a:lnTo>
                  <a:pt x="55906" y="123189"/>
                </a:lnTo>
                <a:lnTo>
                  <a:pt x="56378" y="124459"/>
                </a:lnTo>
                <a:lnTo>
                  <a:pt x="56968" y="125729"/>
                </a:lnTo>
                <a:lnTo>
                  <a:pt x="57242" y="125729"/>
                </a:lnTo>
                <a:lnTo>
                  <a:pt x="57478" y="126999"/>
                </a:lnTo>
                <a:lnTo>
                  <a:pt x="65577" y="126999"/>
                </a:lnTo>
                <a:lnTo>
                  <a:pt x="66757" y="125729"/>
                </a:lnTo>
                <a:lnTo>
                  <a:pt x="67386" y="124459"/>
                </a:lnTo>
                <a:lnTo>
                  <a:pt x="67741" y="124459"/>
                </a:lnTo>
                <a:lnTo>
                  <a:pt x="68054" y="123189"/>
                </a:lnTo>
                <a:lnTo>
                  <a:pt x="68763" y="121919"/>
                </a:lnTo>
                <a:lnTo>
                  <a:pt x="69509" y="120649"/>
                </a:lnTo>
                <a:lnTo>
                  <a:pt x="70218" y="119379"/>
                </a:lnTo>
                <a:close/>
              </a:path>
              <a:path w="107314" h="128270">
                <a:moveTo>
                  <a:pt x="71593" y="118109"/>
                </a:moveTo>
                <a:lnTo>
                  <a:pt x="40376" y="118109"/>
                </a:lnTo>
                <a:lnTo>
                  <a:pt x="41202" y="119379"/>
                </a:lnTo>
                <a:lnTo>
                  <a:pt x="70925" y="119379"/>
                </a:lnTo>
                <a:lnTo>
                  <a:pt x="71593" y="118109"/>
                </a:lnTo>
                <a:close/>
              </a:path>
              <a:path w="107314" h="128270">
                <a:moveTo>
                  <a:pt x="72890" y="116839"/>
                </a:moveTo>
                <a:lnTo>
                  <a:pt x="38607" y="116839"/>
                </a:lnTo>
                <a:lnTo>
                  <a:pt x="39433" y="118109"/>
                </a:lnTo>
                <a:lnTo>
                  <a:pt x="72261" y="118109"/>
                </a:lnTo>
                <a:lnTo>
                  <a:pt x="72890" y="116839"/>
                </a:lnTo>
                <a:close/>
              </a:path>
              <a:path w="107314" h="128270">
                <a:moveTo>
                  <a:pt x="74424" y="115569"/>
                </a:moveTo>
                <a:lnTo>
                  <a:pt x="22016" y="115569"/>
                </a:lnTo>
                <a:lnTo>
                  <a:pt x="22566" y="116839"/>
                </a:lnTo>
                <a:lnTo>
                  <a:pt x="73992" y="116839"/>
                </a:lnTo>
                <a:lnTo>
                  <a:pt x="74424" y="115569"/>
                </a:lnTo>
                <a:close/>
              </a:path>
              <a:path w="107314" h="128270">
                <a:moveTo>
                  <a:pt x="79609" y="114299"/>
                </a:moveTo>
                <a:lnTo>
                  <a:pt x="20561" y="114299"/>
                </a:lnTo>
                <a:lnTo>
                  <a:pt x="20993" y="115569"/>
                </a:lnTo>
                <a:lnTo>
                  <a:pt x="77569" y="115569"/>
                </a:lnTo>
                <a:lnTo>
                  <a:pt x="79609" y="114299"/>
                </a:lnTo>
                <a:close/>
              </a:path>
              <a:path w="107314" h="128270">
                <a:moveTo>
                  <a:pt x="88970" y="113029"/>
                </a:moveTo>
                <a:lnTo>
                  <a:pt x="19854" y="113029"/>
                </a:lnTo>
                <a:lnTo>
                  <a:pt x="20168" y="114299"/>
                </a:lnTo>
                <a:lnTo>
                  <a:pt x="88223" y="114299"/>
                </a:lnTo>
                <a:lnTo>
                  <a:pt x="88970" y="113029"/>
                </a:lnTo>
                <a:close/>
              </a:path>
              <a:path w="107314" h="128270">
                <a:moveTo>
                  <a:pt x="96008" y="100329"/>
                </a:moveTo>
                <a:lnTo>
                  <a:pt x="61293" y="100329"/>
                </a:lnTo>
                <a:lnTo>
                  <a:pt x="61607" y="101599"/>
                </a:lnTo>
                <a:lnTo>
                  <a:pt x="62118" y="102869"/>
                </a:lnTo>
                <a:lnTo>
                  <a:pt x="62393" y="104139"/>
                </a:lnTo>
                <a:lnTo>
                  <a:pt x="62551" y="106679"/>
                </a:lnTo>
                <a:lnTo>
                  <a:pt x="62393" y="107949"/>
                </a:lnTo>
                <a:lnTo>
                  <a:pt x="19106" y="107949"/>
                </a:lnTo>
                <a:lnTo>
                  <a:pt x="19186" y="110489"/>
                </a:lnTo>
                <a:lnTo>
                  <a:pt x="19342" y="111759"/>
                </a:lnTo>
                <a:lnTo>
                  <a:pt x="19579" y="113029"/>
                </a:lnTo>
                <a:lnTo>
                  <a:pt x="90695" y="113029"/>
                </a:lnTo>
                <a:lnTo>
                  <a:pt x="91132" y="111759"/>
                </a:lnTo>
                <a:lnTo>
                  <a:pt x="91523" y="111759"/>
                </a:lnTo>
                <a:lnTo>
                  <a:pt x="91845" y="110489"/>
                </a:lnTo>
                <a:lnTo>
                  <a:pt x="92270" y="110489"/>
                </a:lnTo>
                <a:lnTo>
                  <a:pt x="92512" y="109219"/>
                </a:lnTo>
                <a:lnTo>
                  <a:pt x="92512" y="106679"/>
                </a:lnTo>
                <a:lnTo>
                  <a:pt x="92351" y="105409"/>
                </a:lnTo>
                <a:lnTo>
                  <a:pt x="92121" y="104139"/>
                </a:lnTo>
                <a:lnTo>
                  <a:pt x="91879" y="104139"/>
                </a:lnTo>
                <a:lnTo>
                  <a:pt x="91373" y="102869"/>
                </a:lnTo>
                <a:lnTo>
                  <a:pt x="91132" y="101599"/>
                </a:lnTo>
                <a:lnTo>
                  <a:pt x="94904" y="101599"/>
                </a:lnTo>
                <a:lnTo>
                  <a:pt x="96008" y="100329"/>
                </a:lnTo>
                <a:close/>
              </a:path>
              <a:path w="107314" h="128270">
                <a:moveTo>
                  <a:pt x="61922" y="106679"/>
                </a:moveTo>
                <a:lnTo>
                  <a:pt x="9160" y="106679"/>
                </a:lnTo>
                <a:lnTo>
                  <a:pt x="10851" y="107949"/>
                </a:lnTo>
                <a:lnTo>
                  <a:pt x="62393" y="107949"/>
                </a:lnTo>
                <a:lnTo>
                  <a:pt x="61922" y="106679"/>
                </a:lnTo>
                <a:close/>
              </a:path>
              <a:path w="107314" h="128270">
                <a:moveTo>
                  <a:pt x="60428" y="104139"/>
                </a:moveTo>
                <a:lnTo>
                  <a:pt x="4993" y="104139"/>
                </a:lnTo>
                <a:lnTo>
                  <a:pt x="5542" y="105409"/>
                </a:lnTo>
                <a:lnTo>
                  <a:pt x="6841" y="105409"/>
                </a:lnTo>
                <a:lnTo>
                  <a:pt x="7587" y="106679"/>
                </a:lnTo>
                <a:lnTo>
                  <a:pt x="61489" y="106679"/>
                </a:lnTo>
                <a:lnTo>
                  <a:pt x="61096" y="105409"/>
                </a:lnTo>
                <a:lnTo>
                  <a:pt x="60428" y="104139"/>
                </a:lnTo>
                <a:close/>
              </a:path>
              <a:path w="107314" h="128270">
                <a:moveTo>
                  <a:pt x="59209" y="101599"/>
                </a:moveTo>
                <a:lnTo>
                  <a:pt x="3931" y="101599"/>
                </a:lnTo>
                <a:lnTo>
                  <a:pt x="4206" y="102869"/>
                </a:lnTo>
                <a:lnTo>
                  <a:pt x="4560" y="104139"/>
                </a:lnTo>
                <a:lnTo>
                  <a:pt x="60113" y="104139"/>
                </a:lnTo>
                <a:lnTo>
                  <a:pt x="59877" y="102869"/>
                </a:lnTo>
                <a:lnTo>
                  <a:pt x="59602" y="102869"/>
                </a:lnTo>
                <a:lnTo>
                  <a:pt x="59209" y="101599"/>
                </a:lnTo>
                <a:close/>
              </a:path>
              <a:path w="107314" h="128270">
                <a:moveTo>
                  <a:pt x="27009" y="67309"/>
                </a:moveTo>
                <a:lnTo>
                  <a:pt x="11361" y="67309"/>
                </a:lnTo>
                <a:lnTo>
                  <a:pt x="11361" y="69849"/>
                </a:lnTo>
                <a:lnTo>
                  <a:pt x="11519" y="71119"/>
                </a:lnTo>
                <a:lnTo>
                  <a:pt x="11754" y="72389"/>
                </a:lnTo>
                <a:lnTo>
                  <a:pt x="12029" y="73659"/>
                </a:lnTo>
                <a:lnTo>
                  <a:pt x="12344" y="73659"/>
                </a:lnTo>
                <a:lnTo>
                  <a:pt x="12934" y="74929"/>
                </a:lnTo>
                <a:lnTo>
                  <a:pt x="13170" y="76199"/>
                </a:lnTo>
                <a:lnTo>
                  <a:pt x="1336" y="76199"/>
                </a:lnTo>
                <a:lnTo>
                  <a:pt x="942" y="77469"/>
                </a:lnTo>
                <a:lnTo>
                  <a:pt x="629" y="77469"/>
                </a:lnTo>
                <a:lnTo>
                  <a:pt x="393" y="78739"/>
                </a:lnTo>
                <a:lnTo>
                  <a:pt x="235" y="78739"/>
                </a:lnTo>
                <a:lnTo>
                  <a:pt x="117" y="80009"/>
                </a:lnTo>
                <a:lnTo>
                  <a:pt x="39" y="81279"/>
                </a:lnTo>
                <a:lnTo>
                  <a:pt x="0" y="83819"/>
                </a:lnTo>
                <a:lnTo>
                  <a:pt x="235" y="85089"/>
                </a:lnTo>
                <a:lnTo>
                  <a:pt x="629" y="87629"/>
                </a:lnTo>
                <a:lnTo>
                  <a:pt x="785" y="88899"/>
                </a:lnTo>
                <a:lnTo>
                  <a:pt x="1139" y="88899"/>
                </a:lnTo>
                <a:lnTo>
                  <a:pt x="1454" y="90169"/>
                </a:lnTo>
                <a:lnTo>
                  <a:pt x="1807" y="90169"/>
                </a:lnTo>
                <a:lnTo>
                  <a:pt x="2594" y="91439"/>
                </a:lnTo>
                <a:lnTo>
                  <a:pt x="3852" y="92709"/>
                </a:lnTo>
                <a:lnTo>
                  <a:pt x="5700" y="93979"/>
                </a:lnTo>
                <a:lnTo>
                  <a:pt x="5857" y="93979"/>
                </a:lnTo>
                <a:lnTo>
                  <a:pt x="5110" y="95249"/>
                </a:lnTo>
                <a:lnTo>
                  <a:pt x="4560" y="96519"/>
                </a:lnTo>
                <a:lnTo>
                  <a:pt x="4128" y="97789"/>
                </a:lnTo>
                <a:lnTo>
                  <a:pt x="3891" y="99059"/>
                </a:lnTo>
                <a:lnTo>
                  <a:pt x="3774" y="101599"/>
                </a:lnTo>
                <a:lnTo>
                  <a:pt x="59051" y="101599"/>
                </a:lnTo>
                <a:lnTo>
                  <a:pt x="58697" y="99059"/>
                </a:lnTo>
                <a:lnTo>
                  <a:pt x="58580" y="95249"/>
                </a:lnTo>
                <a:lnTo>
                  <a:pt x="50874" y="95249"/>
                </a:lnTo>
                <a:lnTo>
                  <a:pt x="50716" y="93979"/>
                </a:lnTo>
                <a:lnTo>
                  <a:pt x="50520" y="91439"/>
                </a:lnTo>
                <a:lnTo>
                  <a:pt x="49969" y="88899"/>
                </a:lnTo>
                <a:lnTo>
                  <a:pt x="49262" y="86359"/>
                </a:lnTo>
                <a:lnTo>
                  <a:pt x="48868" y="85089"/>
                </a:lnTo>
                <a:lnTo>
                  <a:pt x="48436" y="85089"/>
                </a:lnTo>
                <a:lnTo>
                  <a:pt x="47965" y="83819"/>
                </a:lnTo>
                <a:lnTo>
                  <a:pt x="47020" y="82549"/>
                </a:lnTo>
                <a:lnTo>
                  <a:pt x="38921" y="82549"/>
                </a:lnTo>
                <a:lnTo>
                  <a:pt x="38804" y="81279"/>
                </a:lnTo>
                <a:lnTo>
                  <a:pt x="38646" y="80009"/>
                </a:lnTo>
                <a:lnTo>
                  <a:pt x="38411" y="77469"/>
                </a:lnTo>
                <a:lnTo>
                  <a:pt x="38136" y="76199"/>
                </a:lnTo>
                <a:lnTo>
                  <a:pt x="37821" y="74929"/>
                </a:lnTo>
                <a:lnTo>
                  <a:pt x="37467" y="74929"/>
                </a:lnTo>
                <a:lnTo>
                  <a:pt x="36681" y="72389"/>
                </a:lnTo>
                <a:lnTo>
                  <a:pt x="36208" y="71119"/>
                </a:lnTo>
                <a:lnTo>
                  <a:pt x="35737" y="71119"/>
                </a:lnTo>
                <a:lnTo>
                  <a:pt x="35265" y="69849"/>
                </a:lnTo>
                <a:lnTo>
                  <a:pt x="27009" y="69849"/>
                </a:lnTo>
                <a:lnTo>
                  <a:pt x="27009" y="67309"/>
                </a:lnTo>
                <a:close/>
              </a:path>
              <a:path w="107314" h="128270">
                <a:moveTo>
                  <a:pt x="106266" y="78740"/>
                </a:moveTo>
                <a:lnTo>
                  <a:pt x="69784" y="78739"/>
                </a:lnTo>
                <a:lnTo>
                  <a:pt x="69745" y="82549"/>
                </a:lnTo>
                <a:lnTo>
                  <a:pt x="69981" y="83819"/>
                </a:lnTo>
                <a:lnTo>
                  <a:pt x="68683" y="83819"/>
                </a:lnTo>
                <a:lnTo>
                  <a:pt x="67386" y="85089"/>
                </a:lnTo>
                <a:lnTo>
                  <a:pt x="65184" y="85089"/>
                </a:lnTo>
                <a:lnTo>
                  <a:pt x="64241" y="86359"/>
                </a:lnTo>
                <a:lnTo>
                  <a:pt x="62629" y="86359"/>
                </a:lnTo>
                <a:lnTo>
                  <a:pt x="62000" y="87629"/>
                </a:lnTo>
                <a:lnTo>
                  <a:pt x="61450" y="87629"/>
                </a:lnTo>
                <a:lnTo>
                  <a:pt x="60978" y="88899"/>
                </a:lnTo>
                <a:lnTo>
                  <a:pt x="60545" y="88899"/>
                </a:lnTo>
                <a:lnTo>
                  <a:pt x="60231" y="90169"/>
                </a:lnTo>
                <a:lnTo>
                  <a:pt x="59995" y="90169"/>
                </a:lnTo>
                <a:lnTo>
                  <a:pt x="59799" y="91439"/>
                </a:lnTo>
                <a:lnTo>
                  <a:pt x="59641" y="92709"/>
                </a:lnTo>
                <a:lnTo>
                  <a:pt x="59562" y="95249"/>
                </a:lnTo>
                <a:lnTo>
                  <a:pt x="59720" y="96519"/>
                </a:lnTo>
                <a:lnTo>
                  <a:pt x="60074" y="97789"/>
                </a:lnTo>
                <a:lnTo>
                  <a:pt x="60625" y="99059"/>
                </a:lnTo>
                <a:lnTo>
                  <a:pt x="60860" y="100329"/>
                </a:lnTo>
                <a:lnTo>
                  <a:pt x="98917" y="100329"/>
                </a:lnTo>
                <a:lnTo>
                  <a:pt x="99780" y="99059"/>
                </a:lnTo>
                <a:lnTo>
                  <a:pt x="101275" y="99059"/>
                </a:lnTo>
                <a:lnTo>
                  <a:pt x="101942" y="97790"/>
                </a:lnTo>
                <a:lnTo>
                  <a:pt x="102540" y="97790"/>
                </a:lnTo>
                <a:lnTo>
                  <a:pt x="103126" y="96520"/>
                </a:lnTo>
                <a:lnTo>
                  <a:pt x="103632" y="96520"/>
                </a:lnTo>
                <a:lnTo>
                  <a:pt x="104506" y="95250"/>
                </a:lnTo>
                <a:lnTo>
                  <a:pt x="104506" y="82550"/>
                </a:lnTo>
                <a:lnTo>
                  <a:pt x="106817" y="82550"/>
                </a:lnTo>
                <a:lnTo>
                  <a:pt x="106507" y="80010"/>
                </a:lnTo>
                <a:lnTo>
                  <a:pt x="106266" y="78740"/>
                </a:lnTo>
                <a:close/>
              </a:path>
              <a:path w="107314" h="128270">
                <a:moveTo>
                  <a:pt x="58304" y="82549"/>
                </a:moveTo>
                <a:lnTo>
                  <a:pt x="50677" y="82549"/>
                </a:lnTo>
                <a:lnTo>
                  <a:pt x="51424" y="83819"/>
                </a:lnTo>
                <a:lnTo>
                  <a:pt x="51739" y="85089"/>
                </a:lnTo>
                <a:lnTo>
                  <a:pt x="52210" y="85089"/>
                </a:lnTo>
                <a:lnTo>
                  <a:pt x="52407" y="86359"/>
                </a:lnTo>
                <a:lnTo>
                  <a:pt x="52485" y="88899"/>
                </a:lnTo>
                <a:lnTo>
                  <a:pt x="52249" y="91439"/>
                </a:lnTo>
                <a:lnTo>
                  <a:pt x="51935" y="92709"/>
                </a:lnTo>
                <a:lnTo>
                  <a:pt x="51542" y="93979"/>
                </a:lnTo>
                <a:lnTo>
                  <a:pt x="50874" y="95249"/>
                </a:lnTo>
                <a:lnTo>
                  <a:pt x="58580" y="95249"/>
                </a:lnTo>
                <a:lnTo>
                  <a:pt x="58658" y="93979"/>
                </a:lnTo>
                <a:lnTo>
                  <a:pt x="58894" y="92709"/>
                </a:lnTo>
                <a:lnTo>
                  <a:pt x="59051" y="91439"/>
                </a:lnTo>
                <a:lnTo>
                  <a:pt x="59170" y="90169"/>
                </a:lnTo>
                <a:lnTo>
                  <a:pt x="59209" y="86359"/>
                </a:lnTo>
                <a:lnTo>
                  <a:pt x="59051" y="85089"/>
                </a:lnTo>
                <a:lnTo>
                  <a:pt x="58816" y="83819"/>
                </a:lnTo>
                <a:lnTo>
                  <a:pt x="58344" y="83819"/>
                </a:lnTo>
                <a:lnTo>
                  <a:pt x="58304" y="82549"/>
                </a:lnTo>
                <a:close/>
              </a:path>
              <a:path w="107314" h="128270">
                <a:moveTo>
                  <a:pt x="44937" y="81279"/>
                </a:moveTo>
                <a:lnTo>
                  <a:pt x="41871" y="81279"/>
                </a:lnTo>
                <a:lnTo>
                  <a:pt x="41005" y="82549"/>
                </a:lnTo>
                <a:lnTo>
                  <a:pt x="45448" y="82549"/>
                </a:lnTo>
                <a:lnTo>
                  <a:pt x="44937" y="81279"/>
                </a:lnTo>
                <a:close/>
              </a:path>
              <a:path w="107314" h="128270">
                <a:moveTo>
                  <a:pt x="70886" y="74929"/>
                </a:moveTo>
                <a:lnTo>
                  <a:pt x="48633" y="74929"/>
                </a:lnTo>
                <a:lnTo>
                  <a:pt x="48711" y="76199"/>
                </a:lnTo>
                <a:lnTo>
                  <a:pt x="48948" y="77469"/>
                </a:lnTo>
                <a:lnTo>
                  <a:pt x="49223" y="78739"/>
                </a:lnTo>
                <a:lnTo>
                  <a:pt x="49537" y="80009"/>
                </a:lnTo>
                <a:lnTo>
                  <a:pt x="50284" y="82549"/>
                </a:lnTo>
                <a:lnTo>
                  <a:pt x="58226" y="82549"/>
                </a:lnTo>
                <a:lnTo>
                  <a:pt x="58265" y="81279"/>
                </a:lnTo>
                <a:lnTo>
                  <a:pt x="58501" y="80009"/>
                </a:lnTo>
                <a:lnTo>
                  <a:pt x="59406" y="80009"/>
                </a:lnTo>
                <a:lnTo>
                  <a:pt x="59759" y="78739"/>
                </a:lnTo>
                <a:lnTo>
                  <a:pt x="68448" y="78739"/>
                </a:lnTo>
                <a:lnTo>
                  <a:pt x="69784" y="77469"/>
                </a:lnTo>
                <a:lnTo>
                  <a:pt x="70138" y="77469"/>
                </a:lnTo>
                <a:lnTo>
                  <a:pt x="70335" y="76199"/>
                </a:lnTo>
                <a:lnTo>
                  <a:pt x="70886" y="74929"/>
                </a:lnTo>
                <a:close/>
              </a:path>
              <a:path w="107314" h="128270">
                <a:moveTo>
                  <a:pt x="67347" y="80009"/>
                </a:moveTo>
                <a:lnTo>
                  <a:pt x="63258" y="80009"/>
                </a:lnTo>
                <a:lnTo>
                  <a:pt x="63573" y="81279"/>
                </a:lnTo>
                <a:lnTo>
                  <a:pt x="66993" y="81279"/>
                </a:lnTo>
                <a:lnTo>
                  <a:pt x="67347" y="80009"/>
                </a:lnTo>
                <a:close/>
              </a:path>
              <a:path w="107314" h="128270">
                <a:moveTo>
                  <a:pt x="68330" y="78739"/>
                </a:moveTo>
                <a:lnTo>
                  <a:pt x="61922" y="78739"/>
                </a:lnTo>
                <a:lnTo>
                  <a:pt x="62590" y="80009"/>
                </a:lnTo>
                <a:lnTo>
                  <a:pt x="67661" y="80009"/>
                </a:lnTo>
                <a:lnTo>
                  <a:pt x="68330" y="78739"/>
                </a:lnTo>
                <a:close/>
              </a:path>
              <a:path w="107314" h="128270">
                <a:moveTo>
                  <a:pt x="105714" y="77470"/>
                </a:moveTo>
                <a:lnTo>
                  <a:pt x="69981" y="77469"/>
                </a:lnTo>
                <a:lnTo>
                  <a:pt x="69863" y="78739"/>
                </a:lnTo>
                <a:lnTo>
                  <a:pt x="105990" y="78740"/>
                </a:lnTo>
                <a:lnTo>
                  <a:pt x="105714" y="77470"/>
                </a:lnTo>
                <a:close/>
              </a:path>
              <a:path w="107314" h="128270">
                <a:moveTo>
                  <a:pt x="104978" y="76200"/>
                </a:moveTo>
                <a:lnTo>
                  <a:pt x="70767" y="76199"/>
                </a:lnTo>
                <a:lnTo>
                  <a:pt x="70335" y="77469"/>
                </a:lnTo>
                <a:lnTo>
                  <a:pt x="105369" y="77470"/>
                </a:lnTo>
                <a:lnTo>
                  <a:pt x="104978" y="76200"/>
                </a:lnTo>
                <a:close/>
              </a:path>
              <a:path w="107314" h="128270">
                <a:moveTo>
                  <a:pt x="11519" y="74929"/>
                </a:moveTo>
                <a:lnTo>
                  <a:pt x="2280" y="74929"/>
                </a:lnTo>
                <a:lnTo>
                  <a:pt x="1768" y="76199"/>
                </a:lnTo>
                <a:lnTo>
                  <a:pt x="13170" y="76199"/>
                </a:lnTo>
                <a:lnTo>
                  <a:pt x="11519" y="74929"/>
                </a:lnTo>
                <a:close/>
              </a:path>
              <a:path w="107314" h="128270">
                <a:moveTo>
                  <a:pt x="104150" y="74930"/>
                </a:moveTo>
                <a:lnTo>
                  <a:pt x="71672" y="74929"/>
                </a:lnTo>
                <a:lnTo>
                  <a:pt x="71435" y="76199"/>
                </a:lnTo>
                <a:lnTo>
                  <a:pt x="104575" y="76200"/>
                </a:lnTo>
                <a:lnTo>
                  <a:pt x="104150" y="74930"/>
                </a:lnTo>
                <a:close/>
              </a:path>
              <a:path w="107314" h="128270">
                <a:moveTo>
                  <a:pt x="7429" y="73659"/>
                </a:moveTo>
                <a:lnTo>
                  <a:pt x="5307" y="73659"/>
                </a:lnTo>
                <a:lnTo>
                  <a:pt x="4403" y="74929"/>
                </a:lnTo>
                <a:lnTo>
                  <a:pt x="8687" y="74929"/>
                </a:lnTo>
                <a:lnTo>
                  <a:pt x="7429" y="73659"/>
                </a:lnTo>
                <a:close/>
              </a:path>
              <a:path w="107314" h="128270">
                <a:moveTo>
                  <a:pt x="60978" y="67309"/>
                </a:moveTo>
                <a:lnTo>
                  <a:pt x="40888" y="67309"/>
                </a:lnTo>
                <a:lnTo>
                  <a:pt x="41359" y="68579"/>
                </a:lnTo>
                <a:lnTo>
                  <a:pt x="42263" y="68579"/>
                </a:lnTo>
                <a:lnTo>
                  <a:pt x="43168" y="69849"/>
                </a:lnTo>
                <a:lnTo>
                  <a:pt x="44426" y="69849"/>
                </a:lnTo>
                <a:lnTo>
                  <a:pt x="45213" y="71119"/>
                </a:lnTo>
                <a:lnTo>
                  <a:pt x="48554" y="71119"/>
                </a:lnTo>
                <a:lnTo>
                  <a:pt x="48594" y="74929"/>
                </a:lnTo>
                <a:lnTo>
                  <a:pt x="57597" y="74929"/>
                </a:lnTo>
                <a:lnTo>
                  <a:pt x="57675" y="73659"/>
                </a:lnTo>
                <a:lnTo>
                  <a:pt x="57970" y="73659"/>
                </a:lnTo>
                <a:lnTo>
                  <a:pt x="58344" y="72389"/>
                </a:lnTo>
                <a:lnTo>
                  <a:pt x="59090" y="71119"/>
                </a:lnTo>
                <a:lnTo>
                  <a:pt x="59759" y="69849"/>
                </a:lnTo>
                <a:lnTo>
                  <a:pt x="60388" y="68579"/>
                </a:lnTo>
                <a:lnTo>
                  <a:pt x="60978" y="67309"/>
                </a:lnTo>
                <a:close/>
              </a:path>
              <a:path w="107314" h="128270">
                <a:moveTo>
                  <a:pt x="71632" y="73659"/>
                </a:moveTo>
                <a:lnTo>
                  <a:pt x="57970" y="73659"/>
                </a:lnTo>
                <a:lnTo>
                  <a:pt x="57597" y="74929"/>
                </a:lnTo>
                <a:lnTo>
                  <a:pt x="71239" y="74929"/>
                </a:lnTo>
                <a:lnTo>
                  <a:pt x="71632" y="73659"/>
                </a:lnTo>
                <a:close/>
              </a:path>
              <a:path w="107314" h="128270">
                <a:moveTo>
                  <a:pt x="93064" y="66040"/>
                </a:moveTo>
                <a:lnTo>
                  <a:pt x="81737" y="66039"/>
                </a:lnTo>
                <a:lnTo>
                  <a:pt x="81070" y="67309"/>
                </a:lnTo>
                <a:lnTo>
                  <a:pt x="80518" y="67309"/>
                </a:lnTo>
                <a:lnTo>
                  <a:pt x="80127" y="68579"/>
                </a:lnTo>
                <a:lnTo>
                  <a:pt x="79575" y="69849"/>
                </a:lnTo>
                <a:lnTo>
                  <a:pt x="78277" y="69849"/>
                </a:lnTo>
                <a:lnTo>
                  <a:pt x="77215" y="71119"/>
                </a:lnTo>
                <a:lnTo>
                  <a:pt x="74582" y="71119"/>
                </a:lnTo>
                <a:lnTo>
                  <a:pt x="73834" y="72389"/>
                </a:lnTo>
                <a:lnTo>
                  <a:pt x="73205" y="72389"/>
                </a:lnTo>
                <a:lnTo>
                  <a:pt x="72615" y="73659"/>
                </a:lnTo>
                <a:lnTo>
                  <a:pt x="71947" y="73659"/>
                </a:lnTo>
                <a:lnTo>
                  <a:pt x="71908" y="74929"/>
                </a:lnTo>
                <a:lnTo>
                  <a:pt x="95375" y="74930"/>
                </a:lnTo>
                <a:lnTo>
                  <a:pt x="95295" y="73660"/>
                </a:lnTo>
                <a:lnTo>
                  <a:pt x="95180" y="72390"/>
                </a:lnTo>
                <a:lnTo>
                  <a:pt x="94869" y="71120"/>
                </a:lnTo>
                <a:lnTo>
                  <a:pt x="94628" y="69850"/>
                </a:lnTo>
                <a:lnTo>
                  <a:pt x="94087" y="68580"/>
                </a:lnTo>
                <a:lnTo>
                  <a:pt x="93765" y="67310"/>
                </a:lnTo>
                <a:lnTo>
                  <a:pt x="93064" y="66040"/>
                </a:lnTo>
                <a:close/>
              </a:path>
              <a:path w="107314" h="128270">
                <a:moveTo>
                  <a:pt x="101712" y="73660"/>
                </a:moveTo>
                <a:lnTo>
                  <a:pt x="99193" y="73660"/>
                </a:lnTo>
                <a:lnTo>
                  <a:pt x="97813" y="74930"/>
                </a:lnTo>
                <a:lnTo>
                  <a:pt x="102218" y="74930"/>
                </a:lnTo>
                <a:lnTo>
                  <a:pt x="101712" y="73660"/>
                </a:lnTo>
                <a:close/>
              </a:path>
              <a:path w="107314" h="128270">
                <a:moveTo>
                  <a:pt x="69195" y="69849"/>
                </a:moveTo>
                <a:lnTo>
                  <a:pt x="62000" y="69849"/>
                </a:lnTo>
                <a:lnTo>
                  <a:pt x="61842" y="71119"/>
                </a:lnTo>
                <a:lnTo>
                  <a:pt x="61646" y="72389"/>
                </a:lnTo>
                <a:lnTo>
                  <a:pt x="61646" y="73659"/>
                </a:lnTo>
                <a:lnTo>
                  <a:pt x="71908" y="73659"/>
                </a:lnTo>
                <a:lnTo>
                  <a:pt x="71672" y="72389"/>
                </a:lnTo>
                <a:lnTo>
                  <a:pt x="71279" y="72389"/>
                </a:lnTo>
                <a:lnTo>
                  <a:pt x="71043" y="71119"/>
                </a:lnTo>
                <a:lnTo>
                  <a:pt x="69745" y="71119"/>
                </a:lnTo>
                <a:lnTo>
                  <a:pt x="69195" y="69849"/>
                </a:lnTo>
                <a:close/>
              </a:path>
              <a:path w="107314" h="128270">
                <a:moveTo>
                  <a:pt x="33143" y="68579"/>
                </a:moveTo>
                <a:lnTo>
                  <a:pt x="28031" y="68579"/>
                </a:lnTo>
                <a:lnTo>
                  <a:pt x="27481" y="69849"/>
                </a:lnTo>
                <a:lnTo>
                  <a:pt x="33692" y="69849"/>
                </a:lnTo>
                <a:lnTo>
                  <a:pt x="33143" y="68579"/>
                </a:lnTo>
                <a:close/>
              </a:path>
              <a:path w="107314" h="128270">
                <a:moveTo>
                  <a:pt x="67425" y="68579"/>
                </a:moveTo>
                <a:lnTo>
                  <a:pt x="62512" y="68579"/>
                </a:lnTo>
                <a:lnTo>
                  <a:pt x="62236" y="69849"/>
                </a:lnTo>
                <a:lnTo>
                  <a:pt x="67976" y="69849"/>
                </a:lnTo>
                <a:lnTo>
                  <a:pt x="67425" y="68579"/>
                </a:lnTo>
                <a:close/>
              </a:path>
              <a:path w="107314" h="128270">
                <a:moveTo>
                  <a:pt x="65499" y="67309"/>
                </a:moveTo>
                <a:lnTo>
                  <a:pt x="63770" y="67309"/>
                </a:lnTo>
                <a:lnTo>
                  <a:pt x="63258" y="68579"/>
                </a:lnTo>
                <a:lnTo>
                  <a:pt x="65932" y="68579"/>
                </a:lnTo>
                <a:lnTo>
                  <a:pt x="65499" y="67309"/>
                </a:lnTo>
                <a:close/>
              </a:path>
              <a:path w="107314" h="128270">
                <a:moveTo>
                  <a:pt x="26027" y="63499"/>
                </a:moveTo>
                <a:lnTo>
                  <a:pt x="12266" y="63499"/>
                </a:lnTo>
                <a:lnTo>
                  <a:pt x="11990" y="64769"/>
                </a:lnTo>
                <a:lnTo>
                  <a:pt x="11754" y="64769"/>
                </a:lnTo>
                <a:lnTo>
                  <a:pt x="11558" y="66039"/>
                </a:lnTo>
                <a:lnTo>
                  <a:pt x="11441" y="67309"/>
                </a:lnTo>
                <a:lnTo>
                  <a:pt x="26891" y="67309"/>
                </a:lnTo>
                <a:lnTo>
                  <a:pt x="26576" y="64769"/>
                </a:lnTo>
                <a:lnTo>
                  <a:pt x="26027" y="63499"/>
                </a:lnTo>
                <a:close/>
              </a:path>
              <a:path w="107314" h="128270">
                <a:moveTo>
                  <a:pt x="63455" y="64769"/>
                </a:moveTo>
                <a:lnTo>
                  <a:pt x="38450" y="64769"/>
                </a:lnTo>
                <a:lnTo>
                  <a:pt x="39904" y="67309"/>
                </a:lnTo>
                <a:lnTo>
                  <a:pt x="61528" y="67309"/>
                </a:lnTo>
                <a:lnTo>
                  <a:pt x="62000" y="66039"/>
                </a:lnTo>
                <a:lnTo>
                  <a:pt x="62826" y="66039"/>
                </a:lnTo>
                <a:lnTo>
                  <a:pt x="63455" y="64769"/>
                </a:lnTo>
                <a:close/>
              </a:path>
              <a:path w="107314" h="128270">
                <a:moveTo>
                  <a:pt x="91373" y="64770"/>
                </a:moveTo>
                <a:lnTo>
                  <a:pt x="82921" y="64769"/>
                </a:lnTo>
                <a:lnTo>
                  <a:pt x="82484" y="66039"/>
                </a:lnTo>
                <a:lnTo>
                  <a:pt x="92236" y="66040"/>
                </a:lnTo>
                <a:lnTo>
                  <a:pt x="91373" y="64770"/>
                </a:lnTo>
                <a:close/>
              </a:path>
              <a:path w="107314" h="128270">
                <a:moveTo>
                  <a:pt x="43718" y="63499"/>
                </a:moveTo>
                <a:lnTo>
                  <a:pt x="34597" y="63499"/>
                </a:lnTo>
                <a:lnTo>
                  <a:pt x="35462" y="64769"/>
                </a:lnTo>
                <a:lnTo>
                  <a:pt x="44701" y="64769"/>
                </a:lnTo>
                <a:lnTo>
                  <a:pt x="43718" y="63499"/>
                </a:lnTo>
                <a:close/>
              </a:path>
              <a:path w="107314" h="128270">
                <a:moveTo>
                  <a:pt x="73951" y="63499"/>
                </a:moveTo>
                <a:lnTo>
                  <a:pt x="46510" y="63499"/>
                </a:lnTo>
                <a:lnTo>
                  <a:pt x="47139" y="64769"/>
                </a:lnTo>
                <a:lnTo>
                  <a:pt x="72419" y="64769"/>
                </a:lnTo>
                <a:lnTo>
                  <a:pt x="73951" y="63499"/>
                </a:lnTo>
                <a:close/>
              </a:path>
              <a:path w="107314" h="128270">
                <a:moveTo>
                  <a:pt x="89442" y="63499"/>
                </a:moveTo>
                <a:lnTo>
                  <a:pt x="86337" y="63499"/>
                </a:lnTo>
                <a:lnTo>
                  <a:pt x="85313" y="64769"/>
                </a:lnTo>
                <a:lnTo>
                  <a:pt x="90430" y="64769"/>
                </a:lnTo>
                <a:lnTo>
                  <a:pt x="89442" y="63499"/>
                </a:lnTo>
                <a:close/>
              </a:path>
              <a:path w="107314" h="128270">
                <a:moveTo>
                  <a:pt x="25357" y="62229"/>
                </a:moveTo>
                <a:lnTo>
                  <a:pt x="13052" y="62229"/>
                </a:lnTo>
                <a:lnTo>
                  <a:pt x="12619" y="63499"/>
                </a:lnTo>
                <a:lnTo>
                  <a:pt x="25712" y="63499"/>
                </a:lnTo>
                <a:lnTo>
                  <a:pt x="25357" y="62229"/>
                </a:lnTo>
                <a:close/>
              </a:path>
              <a:path w="107314" h="128270">
                <a:moveTo>
                  <a:pt x="42617" y="62229"/>
                </a:moveTo>
                <a:lnTo>
                  <a:pt x="31098" y="62229"/>
                </a:lnTo>
                <a:lnTo>
                  <a:pt x="31885" y="63499"/>
                </a:lnTo>
                <a:lnTo>
                  <a:pt x="42932" y="63499"/>
                </a:lnTo>
                <a:lnTo>
                  <a:pt x="42617" y="62229"/>
                </a:lnTo>
                <a:close/>
              </a:path>
              <a:path w="107314" h="128270">
                <a:moveTo>
                  <a:pt x="82450" y="52069"/>
                </a:moveTo>
                <a:lnTo>
                  <a:pt x="44190" y="52069"/>
                </a:lnTo>
                <a:lnTo>
                  <a:pt x="44072" y="53339"/>
                </a:lnTo>
                <a:lnTo>
                  <a:pt x="43994" y="55879"/>
                </a:lnTo>
                <a:lnTo>
                  <a:pt x="44111" y="57149"/>
                </a:lnTo>
                <a:lnTo>
                  <a:pt x="44347" y="58419"/>
                </a:lnTo>
                <a:lnTo>
                  <a:pt x="44662" y="59689"/>
                </a:lnTo>
                <a:lnTo>
                  <a:pt x="45252" y="60959"/>
                </a:lnTo>
                <a:lnTo>
                  <a:pt x="46117" y="63499"/>
                </a:lnTo>
                <a:lnTo>
                  <a:pt x="76586" y="63499"/>
                </a:lnTo>
                <a:lnTo>
                  <a:pt x="77727" y="62229"/>
                </a:lnTo>
                <a:lnTo>
                  <a:pt x="79575" y="62229"/>
                </a:lnTo>
                <a:lnTo>
                  <a:pt x="80357" y="60959"/>
                </a:lnTo>
                <a:lnTo>
                  <a:pt x="80989" y="60959"/>
                </a:lnTo>
                <a:lnTo>
                  <a:pt x="81541" y="59689"/>
                </a:lnTo>
                <a:lnTo>
                  <a:pt x="81967" y="59689"/>
                </a:lnTo>
                <a:lnTo>
                  <a:pt x="82369" y="58419"/>
                </a:lnTo>
                <a:lnTo>
                  <a:pt x="82645" y="58419"/>
                </a:lnTo>
                <a:lnTo>
                  <a:pt x="82841" y="57149"/>
                </a:lnTo>
                <a:lnTo>
                  <a:pt x="82921" y="54609"/>
                </a:lnTo>
                <a:lnTo>
                  <a:pt x="82450" y="52069"/>
                </a:lnTo>
                <a:close/>
              </a:path>
              <a:path w="107314" h="128270">
                <a:moveTo>
                  <a:pt x="24179" y="60959"/>
                </a:moveTo>
                <a:lnTo>
                  <a:pt x="14113" y="60959"/>
                </a:lnTo>
                <a:lnTo>
                  <a:pt x="13524" y="62229"/>
                </a:lnTo>
                <a:lnTo>
                  <a:pt x="24572" y="62229"/>
                </a:lnTo>
                <a:lnTo>
                  <a:pt x="24179" y="60959"/>
                </a:lnTo>
                <a:close/>
              </a:path>
              <a:path w="107314" h="128270">
                <a:moveTo>
                  <a:pt x="41634" y="60959"/>
                </a:moveTo>
                <a:lnTo>
                  <a:pt x="29840" y="60959"/>
                </a:lnTo>
                <a:lnTo>
                  <a:pt x="30390" y="62229"/>
                </a:lnTo>
                <a:lnTo>
                  <a:pt x="42107" y="62229"/>
                </a:lnTo>
                <a:lnTo>
                  <a:pt x="41634" y="60959"/>
                </a:lnTo>
                <a:close/>
              </a:path>
              <a:path w="107314" h="128270">
                <a:moveTo>
                  <a:pt x="22802" y="59689"/>
                </a:moveTo>
                <a:lnTo>
                  <a:pt x="15490" y="59689"/>
                </a:lnTo>
                <a:lnTo>
                  <a:pt x="14742" y="60959"/>
                </a:lnTo>
                <a:lnTo>
                  <a:pt x="23706" y="60959"/>
                </a:lnTo>
                <a:lnTo>
                  <a:pt x="22802" y="59689"/>
                </a:lnTo>
                <a:close/>
              </a:path>
              <a:path w="107314" h="128270">
                <a:moveTo>
                  <a:pt x="41202" y="53339"/>
                </a:moveTo>
                <a:lnTo>
                  <a:pt x="30508" y="53339"/>
                </a:lnTo>
                <a:lnTo>
                  <a:pt x="30311" y="54609"/>
                </a:lnTo>
                <a:lnTo>
                  <a:pt x="30154" y="55879"/>
                </a:lnTo>
                <a:lnTo>
                  <a:pt x="29879" y="57149"/>
                </a:lnTo>
                <a:lnTo>
                  <a:pt x="29643" y="57149"/>
                </a:lnTo>
                <a:lnTo>
                  <a:pt x="29368" y="58419"/>
                </a:lnTo>
                <a:lnTo>
                  <a:pt x="29368" y="59689"/>
                </a:lnTo>
                <a:lnTo>
                  <a:pt x="29486" y="60959"/>
                </a:lnTo>
                <a:lnTo>
                  <a:pt x="42068" y="60959"/>
                </a:lnTo>
                <a:lnTo>
                  <a:pt x="42656" y="59689"/>
                </a:lnTo>
                <a:lnTo>
                  <a:pt x="43011" y="58419"/>
                </a:lnTo>
                <a:lnTo>
                  <a:pt x="43011" y="55879"/>
                </a:lnTo>
                <a:lnTo>
                  <a:pt x="42775" y="55879"/>
                </a:lnTo>
                <a:lnTo>
                  <a:pt x="42381" y="54609"/>
                </a:lnTo>
                <a:lnTo>
                  <a:pt x="41831" y="54609"/>
                </a:lnTo>
                <a:lnTo>
                  <a:pt x="41202" y="53339"/>
                </a:lnTo>
                <a:close/>
              </a:path>
              <a:path w="107314" h="128270">
                <a:moveTo>
                  <a:pt x="19579" y="58419"/>
                </a:moveTo>
                <a:lnTo>
                  <a:pt x="17219" y="58419"/>
                </a:lnTo>
                <a:lnTo>
                  <a:pt x="16276" y="59689"/>
                </a:lnTo>
                <a:lnTo>
                  <a:pt x="20444" y="59689"/>
                </a:lnTo>
                <a:lnTo>
                  <a:pt x="19579" y="58419"/>
                </a:lnTo>
                <a:close/>
              </a:path>
              <a:path w="107314" h="128270">
                <a:moveTo>
                  <a:pt x="39079" y="52069"/>
                </a:moveTo>
                <a:lnTo>
                  <a:pt x="31137" y="52069"/>
                </a:lnTo>
                <a:lnTo>
                  <a:pt x="30783" y="53339"/>
                </a:lnTo>
                <a:lnTo>
                  <a:pt x="39787" y="53339"/>
                </a:lnTo>
                <a:lnTo>
                  <a:pt x="39079" y="52069"/>
                </a:lnTo>
                <a:close/>
              </a:path>
              <a:path w="107314" h="128270">
                <a:moveTo>
                  <a:pt x="35934" y="50799"/>
                </a:moveTo>
                <a:lnTo>
                  <a:pt x="32041" y="50799"/>
                </a:lnTo>
                <a:lnTo>
                  <a:pt x="31334" y="52069"/>
                </a:lnTo>
                <a:lnTo>
                  <a:pt x="36445" y="52069"/>
                </a:lnTo>
                <a:lnTo>
                  <a:pt x="35934" y="50799"/>
                </a:lnTo>
                <a:close/>
              </a:path>
              <a:path w="107314" h="128270">
                <a:moveTo>
                  <a:pt x="81024" y="49529"/>
                </a:moveTo>
                <a:lnTo>
                  <a:pt x="44780" y="49529"/>
                </a:lnTo>
                <a:lnTo>
                  <a:pt x="44543" y="50799"/>
                </a:lnTo>
                <a:lnTo>
                  <a:pt x="44347" y="52069"/>
                </a:lnTo>
                <a:lnTo>
                  <a:pt x="82243" y="52069"/>
                </a:lnTo>
                <a:lnTo>
                  <a:pt x="81817" y="50799"/>
                </a:lnTo>
                <a:lnTo>
                  <a:pt x="81024" y="49529"/>
                </a:lnTo>
                <a:close/>
              </a:path>
              <a:path w="107314" h="128270">
                <a:moveTo>
                  <a:pt x="90821" y="40640"/>
                </a:moveTo>
                <a:lnTo>
                  <a:pt x="41831" y="40639"/>
                </a:lnTo>
                <a:lnTo>
                  <a:pt x="42775" y="43179"/>
                </a:lnTo>
                <a:lnTo>
                  <a:pt x="43482" y="44449"/>
                </a:lnTo>
                <a:lnTo>
                  <a:pt x="44976" y="46989"/>
                </a:lnTo>
                <a:lnTo>
                  <a:pt x="45488" y="48259"/>
                </a:lnTo>
                <a:lnTo>
                  <a:pt x="45094" y="49529"/>
                </a:lnTo>
                <a:lnTo>
                  <a:pt x="80679" y="49529"/>
                </a:lnTo>
                <a:lnTo>
                  <a:pt x="82565" y="48259"/>
                </a:lnTo>
                <a:lnTo>
                  <a:pt x="84209" y="46989"/>
                </a:lnTo>
                <a:lnTo>
                  <a:pt x="85670" y="45720"/>
                </a:lnTo>
                <a:lnTo>
                  <a:pt x="86969" y="45720"/>
                </a:lnTo>
                <a:lnTo>
                  <a:pt x="88027" y="44450"/>
                </a:lnTo>
                <a:lnTo>
                  <a:pt x="88970" y="43180"/>
                </a:lnTo>
                <a:lnTo>
                  <a:pt x="89718" y="43180"/>
                </a:lnTo>
                <a:lnTo>
                  <a:pt x="90350" y="41910"/>
                </a:lnTo>
                <a:lnTo>
                  <a:pt x="90821" y="40640"/>
                </a:lnTo>
                <a:close/>
              </a:path>
              <a:path w="107314" h="128270">
                <a:moveTo>
                  <a:pt x="91017" y="35560"/>
                </a:moveTo>
                <a:lnTo>
                  <a:pt x="40966" y="35559"/>
                </a:lnTo>
                <a:lnTo>
                  <a:pt x="41005" y="38099"/>
                </a:lnTo>
                <a:lnTo>
                  <a:pt x="41320" y="39369"/>
                </a:lnTo>
                <a:lnTo>
                  <a:pt x="41556" y="40639"/>
                </a:lnTo>
                <a:lnTo>
                  <a:pt x="91178" y="40640"/>
                </a:lnTo>
                <a:lnTo>
                  <a:pt x="91373" y="39370"/>
                </a:lnTo>
                <a:lnTo>
                  <a:pt x="91408" y="36830"/>
                </a:lnTo>
                <a:lnTo>
                  <a:pt x="91247" y="36830"/>
                </a:lnTo>
                <a:lnTo>
                  <a:pt x="91017" y="35560"/>
                </a:lnTo>
                <a:close/>
              </a:path>
              <a:path w="107314" h="128270">
                <a:moveTo>
                  <a:pt x="87717" y="31750"/>
                </a:moveTo>
                <a:lnTo>
                  <a:pt x="41752" y="31749"/>
                </a:lnTo>
                <a:lnTo>
                  <a:pt x="41398" y="33019"/>
                </a:lnTo>
                <a:lnTo>
                  <a:pt x="41163" y="34289"/>
                </a:lnTo>
                <a:lnTo>
                  <a:pt x="41005" y="35559"/>
                </a:lnTo>
                <a:lnTo>
                  <a:pt x="90695" y="35560"/>
                </a:lnTo>
                <a:lnTo>
                  <a:pt x="90350" y="34290"/>
                </a:lnTo>
                <a:lnTo>
                  <a:pt x="89959" y="34290"/>
                </a:lnTo>
                <a:lnTo>
                  <a:pt x="89085" y="33020"/>
                </a:lnTo>
                <a:lnTo>
                  <a:pt x="88614" y="33020"/>
                </a:lnTo>
                <a:lnTo>
                  <a:pt x="87717" y="31750"/>
                </a:lnTo>
                <a:close/>
              </a:path>
              <a:path w="107314" h="128270">
                <a:moveTo>
                  <a:pt x="89212" y="15240"/>
                </a:moveTo>
                <a:lnTo>
                  <a:pt x="49380" y="15239"/>
                </a:lnTo>
                <a:lnTo>
                  <a:pt x="48987" y="17779"/>
                </a:lnTo>
                <a:lnTo>
                  <a:pt x="48751" y="19049"/>
                </a:lnTo>
                <a:lnTo>
                  <a:pt x="48633" y="24129"/>
                </a:lnTo>
                <a:lnTo>
                  <a:pt x="48751" y="26669"/>
                </a:lnTo>
                <a:lnTo>
                  <a:pt x="47375" y="26669"/>
                </a:lnTo>
                <a:lnTo>
                  <a:pt x="46156" y="27939"/>
                </a:lnTo>
                <a:lnTo>
                  <a:pt x="45094" y="27939"/>
                </a:lnTo>
                <a:lnTo>
                  <a:pt x="44190" y="29209"/>
                </a:lnTo>
                <a:lnTo>
                  <a:pt x="43404" y="29209"/>
                </a:lnTo>
                <a:lnTo>
                  <a:pt x="42736" y="30479"/>
                </a:lnTo>
                <a:lnTo>
                  <a:pt x="42185" y="31749"/>
                </a:lnTo>
                <a:lnTo>
                  <a:pt x="86843" y="31750"/>
                </a:lnTo>
                <a:lnTo>
                  <a:pt x="85670" y="30480"/>
                </a:lnTo>
                <a:lnTo>
                  <a:pt x="85474" y="30480"/>
                </a:lnTo>
                <a:lnTo>
                  <a:pt x="86843" y="29210"/>
                </a:lnTo>
                <a:lnTo>
                  <a:pt x="91408" y="21590"/>
                </a:lnTo>
                <a:lnTo>
                  <a:pt x="91603" y="21590"/>
                </a:lnTo>
                <a:lnTo>
                  <a:pt x="91603" y="19050"/>
                </a:lnTo>
                <a:lnTo>
                  <a:pt x="91373" y="17780"/>
                </a:lnTo>
                <a:lnTo>
                  <a:pt x="91051" y="17780"/>
                </a:lnTo>
                <a:lnTo>
                  <a:pt x="90695" y="16510"/>
                </a:lnTo>
                <a:lnTo>
                  <a:pt x="89752" y="16510"/>
                </a:lnTo>
                <a:lnTo>
                  <a:pt x="89212" y="15240"/>
                </a:lnTo>
                <a:close/>
              </a:path>
              <a:path w="107314" h="128270">
                <a:moveTo>
                  <a:pt x="81461" y="5080"/>
                </a:moveTo>
                <a:lnTo>
                  <a:pt x="62432" y="5079"/>
                </a:lnTo>
                <a:lnTo>
                  <a:pt x="61803" y="6349"/>
                </a:lnTo>
                <a:lnTo>
                  <a:pt x="60742" y="7619"/>
                </a:lnTo>
                <a:lnTo>
                  <a:pt x="59641" y="8889"/>
                </a:lnTo>
                <a:lnTo>
                  <a:pt x="59248" y="10159"/>
                </a:lnTo>
                <a:lnTo>
                  <a:pt x="52761" y="10159"/>
                </a:lnTo>
                <a:lnTo>
                  <a:pt x="52132" y="11429"/>
                </a:lnTo>
                <a:lnTo>
                  <a:pt x="51110" y="11429"/>
                </a:lnTo>
                <a:lnTo>
                  <a:pt x="50638" y="12699"/>
                </a:lnTo>
                <a:lnTo>
                  <a:pt x="50245" y="12699"/>
                </a:lnTo>
                <a:lnTo>
                  <a:pt x="49616" y="15239"/>
                </a:lnTo>
                <a:lnTo>
                  <a:pt x="87395" y="15240"/>
                </a:lnTo>
                <a:lnTo>
                  <a:pt x="86774" y="13970"/>
                </a:lnTo>
                <a:lnTo>
                  <a:pt x="82208" y="13970"/>
                </a:lnTo>
                <a:lnTo>
                  <a:pt x="82323" y="12700"/>
                </a:lnTo>
                <a:lnTo>
                  <a:pt x="82243" y="8890"/>
                </a:lnTo>
                <a:lnTo>
                  <a:pt x="82128" y="7620"/>
                </a:lnTo>
                <a:lnTo>
                  <a:pt x="81967" y="7620"/>
                </a:lnTo>
                <a:lnTo>
                  <a:pt x="81737" y="6350"/>
                </a:lnTo>
                <a:lnTo>
                  <a:pt x="81461" y="5080"/>
                </a:lnTo>
                <a:close/>
              </a:path>
              <a:path w="107314" h="128270">
                <a:moveTo>
                  <a:pt x="80794" y="3810"/>
                </a:moveTo>
                <a:lnTo>
                  <a:pt x="63887" y="3809"/>
                </a:lnTo>
                <a:lnTo>
                  <a:pt x="63141" y="5079"/>
                </a:lnTo>
                <a:lnTo>
                  <a:pt x="81150" y="5080"/>
                </a:lnTo>
                <a:lnTo>
                  <a:pt x="80794" y="3810"/>
                </a:lnTo>
                <a:close/>
              </a:path>
              <a:path w="107314" h="128270">
                <a:moveTo>
                  <a:pt x="79966" y="2540"/>
                </a:moveTo>
                <a:lnTo>
                  <a:pt x="65617" y="2539"/>
                </a:lnTo>
                <a:lnTo>
                  <a:pt x="64713" y="3809"/>
                </a:lnTo>
                <a:lnTo>
                  <a:pt x="80403" y="3810"/>
                </a:lnTo>
                <a:lnTo>
                  <a:pt x="79966" y="2540"/>
                </a:lnTo>
                <a:close/>
              </a:path>
              <a:path w="107314" h="128270">
                <a:moveTo>
                  <a:pt x="78471" y="1270"/>
                </a:moveTo>
                <a:lnTo>
                  <a:pt x="67583" y="1269"/>
                </a:lnTo>
                <a:lnTo>
                  <a:pt x="66561" y="2539"/>
                </a:lnTo>
                <a:lnTo>
                  <a:pt x="79494" y="2540"/>
                </a:lnTo>
                <a:lnTo>
                  <a:pt x="78471" y="1270"/>
                </a:lnTo>
                <a:close/>
              </a:path>
              <a:path w="107314" h="128270">
                <a:moveTo>
                  <a:pt x="75486" y="0"/>
                </a:moveTo>
                <a:lnTo>
                  <a:pt x="72183" y="0"/>
                </a:lnTo>
                <a:lnTo>
                  <a:pt x="70847" y="1269"/>
                </a:lnTo>
                <a:lnTo>
                  <a:pt x="76115" y="1270"/>
                </a:lnTo>
                <a:lnTo>
                  <a:pt x="7548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88154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12685" y="8127"/>
                </a:moveTo>
                <a:lnTo>
                  <a:pt x="11585" y="8127"/>
                </a:lnTo>
                <a:lnTo>
                  <a:pt x="11074" y="8254"/>
                </a:lnTo>
                <a:lnTo>
                  <a:pt x="10602" y="8254"/>
                </a:lnTo>
                <a:lnTo>
                  <a:pt x="9383" y="8635"/>
                </a:lnTo>
                <a:lnTo>
                  <a:pt x="8715" y="9016"/>
                </a:lnTo>
                <a:lnTo>
                  <a:pt x="8440" y="9270"/>
                </a:lnTo>
                <a:lnTo>
                  <a:pt x="8165" y="9397"/>
                </a:lnTo>
                <a:lnTo>
                  <a:pt x="5962" y="13207"/>
                </a:lnTo>
                <a:lnTo>
                  <a:pt x="5844" y="13588"/>
                </a:lnTo>
                <a:lnTo>
                  <a:pt x="5648" y="14731"/>
                </a:lnTo>
                <a:lnTo>
                  <a:pt x="5525" y="19303"/>
                </a:lnTo>
                <a:lnTo>
                  <a:pt x="5733" y="20954"/>
                </a:lnTo>
                <a:lnTo>
                  <a:pt x="6278" y="23875"/>
                </a:lnTo>
                <a:lnTo>
                  <a:pt x="6395" y="24129"/>
                </a:lnTo>
                <a:lnTo>
                  <a:pt x="5215" y="24764"/>
                </a:lnTo>
                <a:lnTo>
                  <a:pt x="0" y="32892"/>
                </a:lnTo>
                <a:lnTo>
                  <a:pt x="118" y="34035"/>
                </a:lnTo>
                <a:lnTo>
                  <a:pt x="4534" y="43052"/>
                </a:lnTo>
                <a:lnTo>
                  <a:pt x="4508" y="44195"/>
                </a:lnTo>
                <a:lnTo>
                  <a:pt x="4194" y="47243"/>
                </a:lnTo>
                <a:lnTo>
                  <a:pt x="4070" y="55498"/>
                </a:lnTo>
                <a:lnTo>
                  <a:pt x="4179" y="57403"/>
                </a:lnTo>
                <a:lnTo>
                  <a:pt x="4390" y="59816"/>
                </a:lnTo>
                <a:lnTo>
                  <a:pt x="4626" y="61340"/>
                </a:lnTo>
                <a:lnTo>
                  <a:pt x="4823" y="62864"/>
                </a:lnTo>
                <a:lnTo>
                  <a:pt x="10288" y="78612"/>
                </a:lnTo>
                <a:lnTo>
                  <a:pt x="10563" y="79374"/>
                </a:lnTo>
                <a:lnTo>
                  <a:pt x="10798" y="80263"/>
                </a:lnTo>
                <a:lnTo>
                  <a:pt x="11074" y="81025"/>
                </a:lnTo>
                <a:lnTo>
                  <a:pt x="11663" y="83438"/>
                </a:lnTo>
                <a:lnTo>
                  <a:pt x="11998" y="85343"/>
                </a:lnTo>
                <a:lnTo>
                  <a:pt x="12189" y="86613"/>
                </a:lnTo>
                <a:lnTo>
                  <a:pt x="12332" y="87883"/>
                </a:lnTo>
                <a:lnTo>
                  <a:pt x="12450" y="96011"/>
                </a:lnTo>
                <a:lnTo>
                  <a:pt x="12297" y="96900"/>
                </a:lnTo>
                <a:lnTo>
                  <a:pt x="12253" y="100456"/>
                </a:lnTo>
                <a:lnTo>
                  <a:pt x="12371" y="101091"/>
                </a:lnTo>
                <a:lnTo>
                  <a:pt x="12528" y="101599"/>
                </a:lnTo>
                <a:lnTo>
                  <a:pt x="13118" y="102742"/>
                </a:lnTo>
                <a:lnTo>
                  <a:pt x="13314" y="102869"/>
                </a:lnTo>
                <a:lnTo>
                  <a:pt x="13472" y="103123"/>
                </a:lnTo>
                <a:lnTo>
                  <a:pt x="13865" y="103250"/>
                </a:lnTo>
                <a:lnTo>
                  <a:pt x="14062" y="101726"/>
                </a:lnTo>
                <a:lnTo>
                  <a:pt x="14361" y="98170"/>
                </a:lnTo>
                <a:lnTo>
                  <a:pt x="14488" y="95630"/>
                </a:lnTo>
                <a:lnTo>
                  <a:pt x="14405" y="87883"/>
                </a:lnTo>
                <a:lnTo>
                  <a:pt x="11742" y="70992"/>
                </a:lnTo>
                <a:lnTo>
                  <a:pt x="11332" y="69341"/>
                </a:lnTo>
                <a:lnTo>
                  <a:pt x="10878" y="67309"/>
                </a:lnTo>
                <a:lnTo>
                  <a:pt x="10759" y="66166"/>
                </a:lnTo>
                <a:lnTo>
                  <a:pt x="10759" y="62229"/>
                </a:lnTo>
                <a:lnTo>
                  <a:pt x="11034" y="60578"/>
                </a:lnTo>
                <a:lnTo>
                  <a:pt x="11427" y="59181"/>
                </a:lnTo>
                <a:lnTo>
                  <a:pt x="11538" y="58927"/>
                </a:lnTo>
                <a:lnTo>
                  <a:pt x="8833" y="58927"/>
                </a:lnTo>
                <a:lnTo>
                  <a:pt x="5530" y="33908"/>
                </a:lnTo>
                <a:lnTo>
                  <a:pt x="12647" y="33908"/>
                </a:lnTo>
                <a:lnTo>
                  <a:pt x="12369" y="32765"/>
                </a:lnTo>
                <a:lnTo>
                  <a:pt x="11703" y="30733"/>
                </a:lnTo>
                <a:lnTo>
                  <a:pt x="11507" y="30352"/>
                </a:lnTo>
                <a:lnTo>
                  <a:pt x="10720" y="28574"/>
                </a:lnTo>
                <a:lnTo>
                  <a:pt x="10371" y="27558"/>
                </a:lnTo>
                <a:lnTo>
                  <a:pt x="9886" y="25653"/>
                </a:lnTo>
                <a:lnTo>
                  <a:pt x="9651" y="24129"/>
                </a:lnTo>
                <a:lnTo>
                  <a:pt x="9737" y="18922"/>
                </a:lnTo>
                <a:lnTo>
                  <a:pt x="10288" y="16382"/>
                </a:lnTo>
                <a:lnTo>
                  <a:pt x="11270" y="13715"/>
                </a:lnTo>
                <a:lnTo>
                  <a:pt x="11703" y="12826"/>
                </a:lnTo>
                <a:lnTo>
                  <a:pt x="17797" y="12826"/>
                </a:lnTo>
                <a:lnTo>
                  <a:pt x="17679" y="9905"/>
                </a:lnTo>
                <a:lnTo>
                  <a:pt x="17639" y="9651"/>
                </a:lnTo>
                <a:lnTo>
                  <a:pt x="16814" y="9270"/>
                </a:lnTo>
                <a:lnTo>
                  <a:pt x="15281" y="8762"/>
                </a:lnTo>
                <a:lnTo>
                  <a:pt x="13904" y="8381"/>
                </a:lnTo>
                <a:lnTo>
                  <a:pt x="12685" y="8127"/>
                </a:lnTo>
                <a:close/>
              </a:path>
              <a:path w="36195" h="103504">
                <a:moveTo>
                  <a:pt x="35354" y="25272"/>
                </a:moveTo>
                <a:lnTo>
                  <a:pt x="21571" y="25272"/>
                </a:lnTo>
                <a:lnTo>
                  <a:pt x="22711" y="25399"/>
                </a:lnTo>
                <a:lnTo>
                  <a:pt x="23969" y="25780"/>
                </a:lnTo>
                <a:lnTo>
                  <a:pt x="23262" y="26161"/>
                </a:lnTo>
                <a:lnTo>
                  <a:pt x="22711" y="26542"/>
                </a:lnTo>
                <a:lnTo>
                  <a:pt x="22043" y="27177"/>
                </a:lnTo>
                <a:lnTo>
                  <a:pt x="21689" y="27558"/>
                </a:lnTo>
                <a:lnTo>
                  <a:pt x="21256" y="27939"/>
                </a:lnTo>
                <a:lnTo>
                  <a:pt x="20635" y="28828"/>
                </a:lnTo>
                <a:lnTo>
                  <a:pt x="19881" y="29844"/>
                </a:lnTo>
                <a:lnTo>
                  <a:pt x="19290" y="30733"/>
                </a:lnTo>
                <a:lnTo>
                  <a:pt x="8833" y="58927"/>
                </a:lnTo>
                <a:lnTo>
                  <a:pt x="11538" y="58927"/>
                </a:lnTo>
                <a:lnTo>
                  <a:pt x="11978" y="57911"/>
                </a:lnTo>
                <a:lnTo>
                  <a:pt x="12253" y="57403"/>
                </a:lnTo>
                <a:lnTo>
                  <a:pt x="16460" y="53212"/>
                </a:lnTo>
                <a:lnTo>
                  <a:pt x="20077" y="51561"/>
                </a:lnTo>
                <a:lnTo>
                  <a:pt x="21610" y="50799"/>
                </a:lnTo>
                <a:lnTo>
                  <a:pt x="22987" y="50037"/>
                </a:lnTo>
                <a:lnTo>
                  <a:pt x="24166" y="49148"/>
                </a:lnTo>
                <a:lnTo>
                  <a:pt x="25227" y="48386"/>
                </a:lnTo>
                <a:lnTo>
                  <a:pt x="29133" y="42417"/>
                </a:lnTo>
                <a:lnTo>
                  <a:pt x="29085" y="40258"/>
                </a:lnTo>
                <a:lnTo>
                  <a:pt x="25974" y="35178"/>
                </a:lnTo>
                <a:lnTo>
                  <a:pt x="25424" y="34289"/>
                </a:lnTo>
                <a:lnTo>
                  <a:pt x="27429" y="32003"/>
                </a:lnTo>
                <a:lnTo>
                  <a:pt x="28962" y="31241"/>
                </a:lnTo>
                <a:lnTo>
                  <a:pt x="30299" y="30352"/>
                </a:lnTo>
                <a:lnTo>
                  <a:pt x="32500" y="28701"/>
                </a:lnTo>
                <a:lnTo>
                  <a:pt x="34152" y="27050"/>
                </a:lnTo>
                <a:lnTo>
                  <a:pt x="35289" y="25399"/>
                </a:lnTo>
                <a:close/>
              </a:path>
              <a:path w="36195" h="103504">
                <a:moveTo>
                  <a:pt x="12647" y="33908"/>
                </a:moveTo>
                <a:lnTo>
                  <a:pt x="5530" y="33908"/>
                </a:lnTo>
                <a:lnTo>
                  <a:pt x="8046" y="36067"/>
                </a:lnTo>
                <a:lnTo>
                  <a:pt x="8991" y="37083"/>
                </a:lnTo>
                <a:lnTo>
                  <a:pt x="9934" y="38353"/>
                </a:lnTo>
                <a:lnTo>
                  <a:pt x="10878" y="39877"/>
                </a:lnTo>
                <a:lnTo>
                  <a:pt x="11270" y="40639"/>
                </a:lnTo>
                <a:lnTo>
                  <a:pt x="11782" y="40258"/>
                </a:lnTo>
                <a:lnTo>
                  <a:pt x="12921" y="37083"/>
                </a:lnTo>
                <a:lnTo>
                  <a:pt x="12804" y="34670"/>
                </a:lnTo>
                <a:lnTo>
                  <a:pt x="12647" y="33908"/>
                </a:lnTo>
                <a:close/>
              </a:path>
              <a:path w="36195" h="103504">
                <a:moveTo>
                  <a:pt x="33916" y="0"/>
                </a:moveTo>
                <a:lnTo>
                  <a:pt x="18347" y="26161"/>
                </a:lnTo>
                <a:lnTo>
                  <a:pt x="18701" y="25907"/>
                </a:lnTo>
                <a:lnTo>
                  <a:pt x="19172" y="25653"/>
                </a:lnTo>
                <a:lnTo>
                  <a:pt x="19801" y="25526"/>
                </a:lnTo>
                <a:lnTo>
                  <a:pt x="20195" y="25399"/>
                </a:lnTo>
                <a:lnTo>
                  <a:pt x="21059" y="25272"/>
                </a:lnTo>
                <a:lnTo>
                  <a:pt x="35354" y="25272"/>
                </a:lnTo>
                <a:lnTo>
                  <a:pt x="35680" y="24637"/>
                </a:lnTo>
                <a:lnTo>
                  <a:pt x="36002" y="23875"/>
                </a:lnTo>
                <a:lnTo>
                  <a:pt x="36198" y="23113"/>
                </a:lnTo>
                <a:lnTo>
                  <a:pt x="36140" y="20319"/>
                </a:lnTo>
                <a:lnTo>
                  <a:pt x="36030" y="19811"/>
                </a:lnTo>
                <a:lnTo>
                  <a:pt x="35761" y="19049"/>
                </a:lnTo>
                <a:lnTo>
                  <a:pt x="34898" y="17398"/>
                </a:lnTo>
                <a:lnTo>
                  <a:pt x="34542" y="17017"/>
                </a:lnTo>
                <a:lnTo>
                  <a:pt x="33838" y="16128"/>
                </a:lnTo>
                <a:lnTo>
                  <a:pt x="32816" y="15112"/>
                </a:lnTo>
                <a:lnTo>
                  <a:pt x="32265" y="14604"/>
                </a:lnTo>
                <a:lnTo>
                  <a:pt x="31754" y="14223"/>
                </a:lnTo>
                <a:lnTo>
                  <a:pt x="32029" y="13969"/>
                </a:lnTo>
                <a:lnTo>
                  <a:pt x="32658" y="13207"/>
                </a:lnTo>
                <a:lnTo>
                  <a:pt x="33051" y="12572"/>
                </a:lnTo>
                <a:lnTo>
                  <a:pt x="33484" y="11937"/>
                </a:lnTo>
                <a:lnTo>
                  <a:pt x="35209" y="6349"/>
                </a:lnTo>
                <a:lnTo>
                  <a:pt x="35094" y="3683"/>
                </a:lnTo>
                <a:lnTo>
                  <a:pt x="34783" y="2286"/>
                </a:lnTo>
                <a:lnTo>
                  <a:pt x="34270" y="762"/>
                </a:lnTo>
                <a:lnTo>
                  <a:pt x="33916" y="0"/>
                </a:lnTo>
                <a:close/>
              </a:path>
              <a:path w="36195" h="103504">
                <a:moveTo>
                  <a:pt x="17797" y="12826"/>
                </a:moveTo>
                <a:lnTo>
                  <a:pt x="11703" y="12826"/>
                </a:lnTo>
                <a:lnTo>
                  <a:pt x="11762" y="13588"/>
                </a:lnTo>
                <a:lnTo>
                  <a:pt x="11880" y="14604"/>
                </a:lnTo>
                <a:lnTo>
                  <a:pt x="16342" y="24256"/>
                </a:lnTo>
                <a:lnTo>
                  <a:pt x="17010" y="21208"/>
                </a:lnTo>
                <a:lnTo>
                  <a:pt x="17443" y="18414"/>
                </a:lnTo>
                <a:lnTo>
                  <a:pt x="17569" y="17398"/>
                </a:lnTo>
                <a:lnTo>
                  <a:pt x="17692" y="15747"/>
                </a:lnTo>
                <a:lnTo>
                  <a:pt x="17797" y="1282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57612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45314" y="54483"/>
                </a:moveTo>
                <a:lnTo>
                  <a:pt x="36740" y="54483"/>
                </a:lnTo>
                <a:lnTo>
                  <a:pt x="37448" y="54737"/>
                </a:lnTo>
                <a:lnTo>
                  <a:pt x="38863" y="55118"/>
                </a:lnTo>
                <a:lnTo>
                  <a:pt x="40121" y="55753"/>
                </a:lnTo>
                <a:lnTo>
                  <a:pt x="47198" y="66167"/>
                </a:lnTo>
                <a:lnTo>
                  <a:pt x="47787" y="66167"/>
                </a:lnTo>
                <a:lnTo>
                  <a:pt x="50029" y="65786"/>
                </a:lnTo>
                <a:lnTo>
                  <a:pt x="50658" y="65532"/>
                </a:lnTo>
                <a:lnTo>
                  <a:pt x="51641" y="65024"/>
                </a:lnTo>
                <a:lnTo>
                  <a:pt x="51822" y="63754"/>
                </a:lnTo>
                <a:lnTo>
                  <a:pt x="51994" y="62865"/>
                </a:lnTo>
                <a:lnTo>
                  <a:pt x="52230" y="61849"/>
                </a:lnTo>
                <a:lnTo>
                  <a:pt x="52820" y="59944"/>
                </a:lnTo>
                <a:lnTo>
                  <a:pt x="52983" y="59563"/>
                </a:lnTo>
                <a:lnTo>
                  <a:pt x="47867" y="59563"/>
                </a:lnTo>
                <a:lnTo>
                  <a:pt x="45800" y="55372"/>
                </a:lnTo>
                <a:lnTo>
                  <a:pt x="45314" y="54483"/>
                </a:lnTo>
                <a:close/>
              </a:path>
              <a:path w="82550" h="66675">
                <a:moveTo>
                  <a:pt x="53331" y="24257"/>
                </a:moveTo>
                <a:lnTo>
                  <a:pt x="52977" y="24257"/>
                </a:lnTo>
                <a:lnTo>
                  <a:pt x="52663" y="24384"/>
                </a:lnTo>
                <a:lnTo>
                  <a:pt x="51758" y="24511"/>
                </a:lnTo>
                <a:lnTo>
                  <a:pt x="51523" y="24765"/>
                </a:lnTo>
                <a:lnTo>
                  <a:pt x="50854" y="25146"/>
                </a:lnTo>
                <a:lnTo>
                  <a:pt x="50029" y="26289"/>
                </a:lnTo>
                <a:lnTo>
                  <a:pt x="49320" y="27940"/>
                </a:lnTo>
                <a:lnTo>
                  <a:pt x="48947" y="29464"/>
                </a:lnTo>
                <a:lnTo>
                  <a:pt x="48832" y="32131"/>
                </a:lnTo>
                <a:lnTo>
                  <a:pt x="48956" y="33528"/>
                </a:lnTo>
                <a:lnTo>
                  <a:pt x="49179" y="34798"/>
                </a:lnTo>
                <a:lnTo>
                  <a:pt x="49519" y="36322"/>
                </a:lnTo>
                <a:lnTo>
                  <a:pt x="50264" y="38608"/>
                </a:lnTo>
                <a:lnTo>
                  <a:pt x="50336" y="39370"/>
                </a:lnTo>
                <a:lnTo>
                  <a:pt x="48771" y="48895"/>
                </a:lnTo>
                <a:lnTo>
                  <a:pt x="48416" y="49784"/>
                </a:lnTo>
                <a:lnTo>
                  <a:pt x="47906" y="51689"/>
                </a:lnTo>
                <a:lnTo>
                  <a:pt x="47827" y="52197"/>
                </a:lnTo>
                <a:lnTo>
                  <a:pt x="47709" y="58420"/>
                </a:lnTo>
                <a:lnTo>
                  <a:pt x="47867" y="59563"/>
                </a:lnTo>
                <a:lnTo>
                  <a:pt x="52983" y="59563"/>
                </a:lnTo>
                <a:lnTo>
                  <a:pt x="53528" y="58293"/>
                </a:lnTo>
                <a:lnTo>
                  <a:pt x="54314" y="56769"/>
                </a:lnTo>
                <a:lnTo>
                  <a:pt x="55139" y="55372"/>
                </a:lnTo>
                <a:lnTo>
                  <a:pt x="56718" y="53467"/>
                </a:lnTo>
                <a:lnTo>
                  <a:pt x="57200" y="52959"/>
                </a:lnTo>
                <a:lnTo>
                  <a:pt x="51916" y="52959"/>
                </a:lnTo>
                <a:lnTo>
                  <a:pt x="54364" y="37719"/>
                </a:lnTo>
                <a:lnTo>
                  <a:pt x="54274" y="33020"/>
                </a:lnTo>
                <a:lnTo>
                  <a:pt x="54039" y="31242"/>
                </a:lnTo>
                <a:lnTo>
                  <a:pt x="60369" y="31242"/>
                </a:lnTo>
                <a:lnTo>
                  <a:pt x="61470" y="28321"/>
                </a:lnTo>
                <a:lnTo>
                  <a:pt x="61986" y="26543"/>
                </a:lnTo>
                <a:lnTo>
                  <a:pt x="58718" y="26543"/>
                </a:lnTo>
                <a:lnTo>
                  <a:pt x="57852" y="26289"/>
                </a:lnTo>
                <a:lnTo>
                  <a:pt x="57696" y="26162"/>
                </a:lnTo>
                <a:lnTo>
                  <a:pt x="56555" y="25400"/>
                </a:lnTo>
                <a:lnTo>
                  <a:pt x="56005" y="25146"/>
                </a:lnTo>
                <a:lnTo>
                  <a:pt x="55022" y="24638"/>
                </a:lnTo>
                <a:lnTo>
                  <a:pt x="54550" y="24511"/>
                </a:lnTo>
                <a:lnTo>
                  <a:pt x="53725" y="24384"/>
                </a:lnTo>
                <a:lnTo>
                  <a:pt x="53331" y="24257"/>
                </a:lnTo>
                <a:close/>
              </a:path>
              <a:path w="82550" h="66675">
                <a:moveTo>
                  <a:pt x="3832" y="0"/>
                </a:moveTo>
                <a:lnTo>
                  <a:pt x="1466" y="9651"/>
                </a:lnTo>
                <a:lnTo>
                  <a:pt x="1587" y="10921"/>
                </a:lnTo>
                <a:lnTo>
                  <a:pt x="1809" y="12445"/>
                </a:lnTo>
                <a:lnTo>
                  <a:pt x="2258" y="14477"/>
                </a:lnTo>
                <a:lnTo>
                  <a:pt x="2693" y="16001"/>
                </a:lnTo>
                <a:lnTo>
                  <a:pt x="1945" y="16763"/>
                </a:lnTo>
                <a:lnTo>
                  <a:pt x="0" y="22351"/>
                </a:lnTo>
                <a:lnTo>
                  <a:pt x="114" y="22859"/>
                </a:lnTo>
                <a:lnTo>
                  <a:pt x="2732" y="26923"/>
                </a:lnTo>
                <a:lnTo>
                  <a:pt x="3242" y="27431"/>
                </a:lnTo>
                <a:lnTo>
                  <a:pt x="3715" y="27812"/>
                </a:lnTo>
                <a:lnTo>
                  <a:pt x="6192" y="29463"/>
                </a:lnTo>
                <a:lnTo>
                  <a:pt x="7686" y="30225"/>
                </a:lnTo>
                <a:lnTo>
                  <a:pt x="8276" y="30479"/>
                </a:lnTo>
                <a:lnTo>
                  <a:pt x="11067" y="32003"/>
                </a:lnTo>
                <a:lnTo>
                  <a:pt x="15077" y="35814"/>
                </a:lnTo>
                <a:lnTo>
                  <a:pt x="14644" y="36703"/>
                </a:lnTo>
                <a:lnTo>
                  <a:pt x="14330" y="37718"/>
                </a:lnTo>
                <a:lnTo>
                  <a:pt x="14212" y="40639"/>
                </a:lnTo>
                <a:lnTo>
                  <a:pt x="14330" y="41020"/>
                </a:lnTo>
                <a:lnTo>
                  <a:pt x="14723" y="41909"/>
                </a:lnTo>
                <a:lnTo>
                  <a:pt x="15312" y="42798"/>
                </a:lnTo>
                <a:lnTo>
                  <a:pt x="16021" y="43306"/>
                </a:lnTo>
                <a:lnTo>
                  <a:pt x="16806" y="43942"/>
                </a:lnTo>
                <a:lnTo>
                  <a:pt x="17200" y="44196"/>
                </a:lnTo>
                <a:lnTo>
                  <a:pt x="17632" y="44323"/>
                </a:lnTo>
                <a:lnTo>
                  <a:pt x="18458" y="44704"/>
                </a:lnTo>
                <a:lnTo>
                  <a:pt x="19283" y="44958"/>
                </a:lnTo>
                <a:lnTo>
                  <a:pt x="20031" y="45085"/>
                </a:lnTo>
                <a:lnTo>
                  <a:pt x="21170" y="45339"/>
                </a:lnTo>
                <a:lnTo>
                  <a:pt x="29939" y="49403"/>
                </a:lnTo>
                <a:lnTo>
                  <a:pt x="30331" y="49784"/>
                </a:lnTo>
                <a:lnTo>
                  <a:pt x="30646" y="50292"/>
                </a:lnTo>
                <a:lnTo>
                  <a:pt x="30843" y="50546"/>
                </a:lnTo>
                <a:lnTo>
                  <a:pt x="30948" y="50800"/>
                </a:lnTo>
                <a:lnTo>
                  <a:pt x="32376" y="53594"/>
                </a:lnTo>
                <a:lnTo>
                  <a:pt x="32847" y="53975"/>
                </a:lnTo>
                <a:lnTo>
                  <a:pt x="33320" y="54229"/>
                </a:lnTo>
                <a:lnTo>
                  <a:pt x="33869" y="54483"/>
                </a:lnTo>
                <a:lnTo>
                  <a:pt x="34892" y="54737"/>
                </a:lnTo>
                <a:lnTo>
                  <a:pt x="37094" y="54737"/>
                </a:lnTo>
                <a:lnTo>
                  <a:pt x="36740" y="54483"/>
                </a:lnTo>
                <a:lnTo>
                  <a:pt x="45314" y="54483"/>
                </a:lnTo>
                <a:lnTo>
                  <a:pt x="36072" y="47879"/>
                </a:lnTo>
                <a:lnTo>
                  <a:pt x="35836" y="47625"/>
                </a:lnTo>
                <a:lnTo>
                  <a:pt x="33005" y="44831"/>
                </a:lnTo>
                <a:lnTo>
                  <a:pt x="27382" y="39751"/>
                </a:lnTo>
                <a:lnTo>
                  <a:pt x="25063" y="37719"/>
                </a:lnTo>
                <a:lnTo>
                  <a:pt x="19795" y="33528"/>
                </a:lnTo>
                <a:lnTo>
                  <a:pt x="18418" y="32385"/>
                </a:lnTo>
                <a:lnTo>
                  <a:pt x="15509" y="30353"/>
                </a:lnTo>
                <a:lnTo>
                  <a:pt x="14015" y="29210"/>
                </a:lnTo>
                <a:lnTo>
                  <a:pt x="12521" y="28194"/>
                </a:lnTo>
                <a:lnTo>
                  <a:pt x="9455" y="26288"/>
                </a:lnTo>
                <a:lnTo>
                  <a:pt x="6348" y="24510"/>
                </a:lnTo>
                <a:lnTo>
                  <a:pt x="3283" y="22859"/>
                </a:lnTo>
                <a:lnTo>
                  <a:pt x="1709" y="22224"/>
                </a:lnTo>
                <a:lnTo>
                  <a:pt x="1867" y="22097"/>
                </a:lnTo>
                <a:lnTo>
                  <a:pt x="2654" y="21716"/>
                </a:lnTo>
                <a:lnTo>
                  <a:pt x="4029" y="21208"/>
                </a:lnTo>
                <a:lnTo>
                  <a:pt x="5209" y="20954"/>
                </a:lnTo>
                <a:lnTo>
                  <a:pt x="6624" y="20827"/>
                </a:lnTo>
                <a:lnTo>
                  <a:pt x="9796" y="20827"/>
                </a:lnTo>
                <a:lnTo>
                  <a:pt x="9254" y="19811"/>
                </a:lnTo>
                <a:lnTo>
                  <a:pt x="3864" y="1904"/>
                </a:lnTo>
                <a:lnTo>
                  <a:pt x="3832" y="0"/>
                </a:lnTo>
                <a:close/>
              </a:path>
              <a:path w="82550" h="66675">
                <a:moveTo>
                  <a:pt x="72592" y="4826"/>
                </a:moveTo>
                <a:lnTo>
                  <a:pt x="72834" y="6223"/>
                </a:lnTo>
                <a:lnTo>
                  <a:pt x="72898" y="6731"/>
                </a:lnTo>
                <a:lnTo>
                  <a:pt x="72995" y="11684"/>
                </a:lnTo>
                <a:lnTo>
                  <a:pt x="72878" y="12827"/>
                </a:lnTo>
                <a:lnTo>
                  <a:pt x="64025" y="30480"/>
                </a:lnTo>
                <a:lnTo>
                  <a:pt x="61215" y="34798"/>
                </a:lnTo>
                <a:lnTo>
                  <a:pt x="57082" y="42037"/>
                </a:lnTo>
                <a:lnTo>
                  <a:pt x="52767" y="50927"/>
                </a:lnTo>
                <a:lnTo>
                  <a:pt x="51916" y="52959"/>
                </a:lnTo>
                <a:lnTo>
                  <a:pt x="57200" y="52959"/>
                </a:lnTo>
                <a:lnTo>
                  <a:pt x="58284" y="51816"/>
                </a:lnTo>
                <a:lnTo>
                  <a:pt x="59150" y="51181"/>
                </a:lnTo>
                <a:lnTo>
                  <a:pt x="60605" y="50165"/>
                </a:lnTo>
                <a:lnTo>
                  <a:pt x="61627" y="49530"/>
                </a:lnTo>
                <a:lnTo>
                  <a:pt x="62019" y="49403"/>
                </a:lnTo>
                <a:lnTo>
                  <a:pt x="62885" y="48895"/>
                </a:lnTo>
                <a:lnTo>
                  <a:pt x="67618" y="43434"/>
                </a:lnTo>
                <a:lnTo>
                  <a:pt x="67508" y="41529"/>
                </a:lnTo>
                <a:lnTo>
                  <a:pt x="67095" y="40640"/>
                </a:lnTo>
                <a:lnTo>
                  <a:pt x="66072" y="39497"/>
                </a:lnTo>
                <a:lnTo>
                  <a:pt x="67325" y="38862"/>
                </a:lnTo>
                <a:lnTo>
                  <a:pt x="82331" y="24892"/>
                </a:lnTo>
                <a:lnTo>
                  <a:pt x="82263" y="22987"/>
                </a:lnTo>
                <a:lnTo>
                  <a:pt x="77319" y="19812"/>
                </a:lnTo>
                <a:lnTo>
                  <a:pt x="78135" y="17780"/>
                </a:lnTo>
                <a:lnTo>
                  <a:pt x="78577" y="15875"/>
                </a:lnTo>
                <a:lnTo>
                  <a:pt x="78699" y="15240"/>
                </a:lnTo>
                <a:lnTo>
                  <a:pt x="78825" y="14224"/>
                </a:lnTo>
                <a:lnTo>
                  <a:pt x="78739" y="12065"/>
                </a:lnTo>
                <a:lnTo>
                  <a:pt x="76916" y="7874"/>
                </a:lnTo>
                <a:lnTo>
                  <a:pt x="76215" y="6985"/>
                </a:lnTo>
                <a:lnTo>
                  <a:pt x="75858" y="6731"/>
                </a:lnTo>
                <a:lnTo>
                  <a:pt x="75467" y="6350"/>
                </a:lnTo>
                <a:lnTo>
                  <a:pt x="74754" y="5842"/>
                </a:lnTo>
                <a:lnTo>
                  <a:pt x="74087" y="5461"/>
                </a:lnTo>
                <a:lnTo>
                  <a:pt x="73029" y="4953"/>
                </a:lnTo>
                <a:lnTo>
                  <a:pt x="72592" y="4826"/>
                </a:lnTo>
                <a:close/>
              </a:path>
              <a:path w="82550" h="66675">
                <a:moveTo>
                  <a:pt x="33806" y="25273"/>
                </a:moveTo>
                <a:lnTo>
                  <a:pt x="28837" y="25273"/>
                </a:lnTo>
                <a:lnTo>
                  <a:pt x="28877" y="26289"/>
                </a:lnTo>
                <a:lnTo>
                  <a:pt x="28995" y="27813"/>
                </a:lnTo>
                <a:lnTo>
                  <a:pt x="40613" y="47879"/>
                </a:lnTo>
                <a:lnTo>
                  <a:pt x="39413" y="46736"/>
                </a:lnTo>
                <a:lnTo>
                  <a:pt x="38902" y="46482"/>
                </a:lnTo>
                <a:lnTo>
                  <a:pt x="38745" y="46355"/>
                </a:lnTo>
                <a:lnTo>
                  <a:pt x="35140" y="29591"/>
                </a:lnTo>
                <a:lnTo>
                  <a:pt x="34841" y="28194"/>
                </a:lnTo>
                <a:lnTo>
                  <a:pt x="34229" y="26289"/>
                </a:lnTo>
                <a:lnTo>
                  <a:pt x="33806" y="25273"/>
                </a:lnTo>
                <a:close/>
              </a:path>
              <a:path w="82550" h="66675">
                <a:moveTo>
                  <a:pt x="60369" y="31242"/>
                </a:moveTo>
                <a:lnTo>
                  <a:pt x="54039" y="31242"/>
                </a:lnTo>
                <a:lnTo>
                  <a:pt x="54590" y="31750"/>
                </a:lnTo>
                <a:lnTo>
                  <a:pt x="55100" y="32131"/>
                </a:lnTo>
                <a:lnTo>
                  <a:pt x="56280" y="33401"/>
                </a:lnTo>
                <a:lnTo>
                  <a:pt x="57129" y="34798"/>
                </a:lnTo>
                <a:lnTo>
                  <a:pt x="57430" y="35433"/>
                </a:lnTo>
                <a:lnTo>
                  <a:pt x="57577" y="35814"/>
                </a:lnTo>
                <a:lnTo>
                  <a:pt x="57696" y="36322"/>
                </a:lnTo>
                <a:lnTo>
                  <a:pt x="59071" y="33909"/>
                </a:lnTo>
                <a:lnTo>
                  <a:pt x="60264" y="31496"/>
                </a:lnTo>
                <a:lnTo>
                  <a:pt x="60369" y="31242"/>
                </a:lnTo>
                <a:close/>
              </a:path>
              <a:path w="82550" h="66675">
                <a:moveTo>
                  <a:pt x="13898" y="9017"/>
                </a:moveTo>
                <a:lnTo>
                  <a:pt x="12561" y="9017"/>
                </a:lnTo>
                <a:lnTo>
                  <a:pt x="12089" y="9271"/>
                </a:lnTo>
                <a:lnTo>
                  <a:pt x="11657" y="9398"/>
                </a:lnTo>
                <a:lnTo>
                  <a:pt x="11185" y="9779"/>
                </a:lnTo>
                <a:lnTo>
                  <a:pt x="10752" y="10033"/>
                </a:lnTo>
                <a:lnTo>
                  <a:pt x="10799" y="10414"/>
                </a:lnTo>
                <a:lnTo>
                  <a:pt x="24317" y="34036"/>
                </a:lnTo>
                <a:lnTo>
                  <a:pt x="24434" y="33147"/>
                </a:lnTo>
                <a:lnTo>
                  <a:pt x="24827" y="31623"/>
                </a:lnTo>
                <a:lnTo>
                  <a:pt x="28091" y="26035"/>
                </a:lnTo>
                <a:lnTo>
                  <a:pt x="23137" y="26035"/>
                </a:lnTo>
                <a:lnTo>
                  <a:pt x="23018" y="25908"/>
                </a:lnTo>
                <a:lnTo>
                  <a:pt x="22862" y="25781"/>
                </a:lnTo>
                <a:lnTo>
                  <a:pt x="22744" y="25527"/>
                </a:lnTo>
                <a:lnTo>
                  <a:pt x="22638" y="25019"/>
                </a:lnTo>
                <a:lnTo>
                  <a:pt x="22522" y="22225"/>
                </a:lnTo>
                <a:lnTo>
                  <a:pt x="22275" y="19812"/>
                </a:lnTo>
                <a:lnTo>
                  <a:pt x="16611" y="10287"/>
                </a:lnTo>
                <a:lnTo>
                  <a:pt x="16177" y="9906"/>
                </a:lnTo>
                <a:lnTo>
                  <a:pt x="15745" y="9652"/>
                </a:lnTo>
                <a:lnTo>
                  <a:pt x="14841" y="9271"/>
                </a:lnTo>
                <a:lnTo>
                  <a:pt x="13898" y="9017"/>
                </a:lnTo>
                <a:close/>
              </a:path>
              <a:path w="82550" h="66675">
                <a:moveTo>
                  <a:pt x="60565" y="11557"/>
                </a:moveTo>
                <a:lnTo>
                  <a:pt x="60093" y="12065"/>
                </a:lnTo>
                <a:lnTo>
                  <a:pt x="59661" y="12446"/>
                </a:lnTo>
                <a:lnTo>
                  <a:pt x="58954" y="13335"/>
                </a:lnTo>
                <a:lnTo>
                  <a:pt x="57899" y="19177"/>
                </a:lnTo>
                <a:lnTo>
                  <a:pt x="58109" y="20320"/>
                </a:lnTo>
                <a:lnTo>
                  <a:pt x="58442" y="21717"/>
                </a:lnTo>
                <a:lnTo>
                  <a:pt x="59727" y="24892"/>
                </a:lnTo>
                <a:lnTo>
                  <a:pt x="59818" y="26162"/>
                </a:lnTo>
                <a:lnTo>
                  <a:pt x="59268" y="26543"/>
                </a:lnTo>
                <a:lnTo>
                  <a:pt x="61986" y="26543"/>
                </a:lnTo>
                <a:lnTo>
                  <a:pt x="62426" y="24511"/>
                </a:lnTo>
                <a:lnTo>
                  <a:pt x="62640" y="23241"/>
                </a:lnTo>
                <a:lnTo>
                  <a:pt x="62761" y="22225"/>
                </a:lnTo>
                <a:lnTo>
                  <a:pt x="62648" y="16764"/>
                </a:lnTo>
                <a:lnTo>
                  <a:pt x="62457" y="15748"/>
                </a:lnTo>
                <a:lnTo>
                  <a:pt x="62212" y="14859"/>
                </a:lnTo>
                <a:lnTo>
                  <a:pt x="62019" y="14351"/>
                </a:lnTo>
                <a:lnTo>
                  <a:pt x="66078" y="14351"/>
                </a:lnTo>
                <a:lnTo>
                  <a:pt x="60958" y="11684"/>
                </a:lnTo>
                <a:lnTo>
                  <a:pt x="60565" y="11557"/>
                </a:lnTo>
                <a:close/>
              </a:path>
              <a:path w="82550" h="66675">
                <a:moveTo>
                  <a:pt x="30449" y="22225"/>
                </a:moveTo>
                <a:lnTo>
                  <a:pt x="24002" y="25527"/>
                </a:lnTo>
                <a:lnTo>
                  <a:pt x="23608" y="25908"/>
                </a:lnTo>
                <a:lnTo>
                  <a:pt x="23412" y="25908"/>
                </a:lnTo>
                <a:lnTo>
                  <a:pt x="23215" y="26035"/>
                </a:lnTo>
                <a:lnTo>
                  <a:pt x="28091" y="26035"/>
                </a:lnTo>
                <a:lnTo>
                  <a:pt x="28444" y="25654"/>
                </a:lnTo>
                <a:lnTo>
                  <a:pt x="28837" y="25273"/>
                </a:lnTo>
                <a:lnTo>
                  <a:pt x="33806" y="25273"/>
                </a:lnTo>
                <a:lnTo>
                  <a:pt x="33201" y="24257"/>
                </a:lnTo>
                <a:lnTo>
                  <a:pt x="32926" y="23749"/>
                </a:lnTo>
                <a:lnTo>
                  <a:pt x="32572" y="23241"/>
                </a:lnTo>
                <a:lnTo>
                  <a:pt x="32455" y="23114"/>
                </a:lnTo>
                <a:lnTo>
                  <a:pt x="31747" y="22606"/>
                </a:lnTo>
                <a:lnTo>
                  <a:pt x="30449" y="22225"/>
                </a:lnTo>
                <a:close/>
              </a:path>
              <a:path w="82550" h="66675">
                <a:moveTo>
                  <a:pt x="66078" y="14351"/>
                </a:moveTo>
                <a:lnTo>
                  <a:pt x="62019" y="14351"/>
                </a:lnTo>
                <a:lnTo>
                  <a:pt x="62531" y="14605"/>
                </a:lnTo>
                <a:lnTo>
                  <a:pt x="63396" y="15367"/>
                </a:lnTo>
                <a:lnTo>
                  <a:pt x="67015" y="22733"/>
                </a:lnTo>
                <a:lnTo>
                  <a:pt x="67245" y="21717"/>
                </a:lnTo>
                <a:lnTo>
                  <a:pt x="67360" y="21082"/>
                </a:lnTo>
                <a:lnTo>
                  <a:pt x="67486" y="19939"/>
                </a:lnTo>
                <a:lnTo>
                  <a:pt x="67371" y="17272"/>
                </a:lnTo>
                <a:lnTo>
                  <a:pt x="67176" y="16383"/>
                </a:lnTo>
                <a:lnTo>
                  <a:pt x="66497" y="14859"/>
                </a:lnTo>
                <a:lnTo>
                  <a:pt x="66078" y="14351"/>
                </a:lnTo>
                <a:close/>
              </a:path>
              <a:path w="82550" h="66675">
                <a:moveTo>
                  <a:pt x="9796" y="20827"/>
                </a:moveTo>
                <a:lnTo>
                  <a:pt x="8236" y="20827"/>
                </a:lnTo>
                <a:lnTo>
                  <a:pt x="9101" y="20954"/>
                </a:lnTo>
                <a:lnTo>
                  <a:pt x="10005" y="21208"/>
                </a:lnTo>
                <a:lnTo>
                  <a:pt x="9796" y="2082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20008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30" h="69850">
                <a:moveTo>
                  <a:pt x="59056" y="57755"/>
                </a:moveTo>
                <a:lnTo>
                  <a:pt x="45211" y="57755"/>
                </a:lnTo>
                <a:lnTo>
                  <a:pt x="46823" y="57835"/>
                </a:lnTo>
                <a:lnTo>
                  <a:pt x="47964" y="57995"/>
                </a:lnTo>
                <a:lnTo>
                  <a:pt x="53939" y="61122"/>
                </a:lnTo>
                <a:lnTo>
                  <a:pt x="54529" y="61672"/>
                </a:lnTo>
                <a:lnTo>
                  <a:pt x="55080" y="62336"/>
                </a:lnTo>
                <a:lnTo>
                  <a:pt x="55629" y="63046"/>
                </a:lnTo>
                <a:lnTo>
                  <a:pt x="55709" y="63470"/>
                </a:lnTo>
                <a:lnTo>
                  <a:pt x="56102" y="64684"/>
                </a:lnTo>
                <a:lnTo>
                  <a:pt x="58735" y="69230"/>
                </a:lnTo>
                <a:lnTo>
                  <a:pt x="58861" y="62336"/>
                </a:lnTo>
                <a:lnTo>
                  <a:pt x="58971" y="59163"/>
                </a:lnTo>
                <a:lnTo>
                  <a:pt x="59056" y="57755"/>
                </a:lnTo>
                <a:close/>
              </a:path>
              <a:path w="62230" h="69850">
                <a:moveTo>
                  <a:pt x="8451" y="13869"/>
                </a:moveTo>
                <a:lnTo>
                  <a:pt x="0" y="24554"/>
                </a:lnTo>
                <a:lnTo>
                  <a:pt x="108" y="25413"/>
                </a:lnTo>
                <a:lnTo>
                  <a:pt x="11399" y="38537"/>
                </a:lnTo>
                <a:lnTo>
                  <a:pt x="11124" y="39121"/>
                </a:lnTo>
                <a:lnTo>
                  <a:pt x="10850" y="39786"/>
                </a:lnTo>
                <a:lnTo>
                  <a:pt x="10613" y="40690"/>
                </a:lnTo>
                <a:lnTo>
                  <a:pt x="10456" y="41194"/>
                </a:lnTo>
                <a:lnTo>
                  <a:pt x="10317" y="42168"/>
                </a:lnTo>
                <a:lnTo>
                  <a:pt x="10255" y="44092"/>
                </a:lnTo>
                <a:lnTo>
                  <a:pt x="10377" y="44836"/>
                </a:lnTo>
                <a:lnTo>
                  <a:pt x="26811" y="52899"/>
                </a:lnTo>
                <a:lnTo>
                  <a:pt x="27440" y="54078"/>
                </a:lnTo>
                <a:lnTo>
                  <a:pt x="32866" y="58144"/>
                </a:lnTo>
                <a:lnTo>
                  <a:pt x="33495" y="58385"/>
                </a:lnTo>
                <a:lnTo>
                  <a:pt x="34163" y="58534"/>
                </a:lnTo>
                <a:lnTo>
                  <a:pt x="35658" y="58774"/>
                </a:lnTo>
                <a:lnTo>
                  <a:pt x="36482" y="58854"/>
                </a:lnTo>
                <a:lnTo>
                  <a:pt x="37348" y="58854"/>
                </a:lnTo>
                <a:lnTo>
                  <a:pt x="39195" y="58740"/>
                </a:lnTo>
                <a:lnTo>
                  <a:pt x="40178" y="58614"/>
                </a:lnTo>
                <a:lnTo>
                  <a:pt x="41240" y="58419"/>
                </a:lnTo>
                <a:lnTo>
                  <a:pt x="41594" y="58304"/>
                </a:lnTo>
                <a:lnTo>
                  <a:pt x="42655" y="58030"/>
                </a:lnTo>
                <a:lnTo>
                  <a:pt x="43403" y="57915"/>
                </a:lnTo>
                <a:lnTo>
                  <a:pt x="45211" y="57755"/>
                </a:lnTo>
                <a:lnTo>
                  <a:pt x="59056" y="57755"/>
                </a:lnTo>
                <a:lnTo>
                  <a:pt x="59412" y="52624"/>
                </a:lnTo>
                <a:lnTo>
                  <a:pt x="59772" y="49303"/>
                </a:lnTo>
                <a:lnTo>
                  <a:pt x="60118" y="46795"/>
                </a:lnTo>
                <a:lnTo>
                  <a:pt x="60622" y="43977"/>
                </a:lnTo>
                <a:lnTo>
                  <a:pt x="60858" y="43428"/>
                </a:lnTo>
                <a:lnTo>
                  <a:pt x="61055" y="42878"/>
                </a:lnTo>
                <a:lnTo>
                  <a:pt x="61314" y="42294"/>
                </a:lnTo>
                <a:lnTo>
                  <a:pt x="61352" y="36338"/>
                </a:lnTo>
                <a:lnTo>
                  <a:pt x="61487" y="34815"/>
                </a:lnTo>
                <a:lnTo>
                  <a:pt x="62077" y="31643"/>
                </a:lnTo>
                <a:lnTo>
                  <a:pt x="62038" y="28860"/>
                </a:lnTo>
                <a:lnTo>
                  <a:pt x="61921" y="28471"/>
                </a:lnTo>
                <a:lnTo>
                  <a:pt x="50636" y="23775"/>
                </a:lnTo>
                <a:lnTo>
                  <a:pt x="50755" y="23535"/>
                </a:lnTo>
                <a:lnTo>
                  <a:pt x="51115" y="22366"/>
                </a:lnTo>
                <a:lnTo>
                  <a:pt x="51345" y="21152"/>
                </a:lnTo>
                <a:lnTo>
                  <a:pt x="51466" y="19938"/>
                </a:lnTo>
                <a:lnTo>
                  <a:pt x="17179" y="19938"/>
                </a:lnTo>
                <a:lnTo>
                  <a:pt x="16943" y="19538"/>
                </a:lnTo>
                <a:lnTo>
                  <a:pt x="9080" y="13949"/>
                </a:lnTo>
                <a:lnTo>
                  <a:pt x="8451" y="13869"/>
                </a:lnTo>
                <a:close/>
              </a:path>
              <a:path w="62230" h="69850">
                <a:moveTo>
                  <a:pt x="51894" y="23729"/>
                </a:moveTo>
                <a:lnTo>
                  <a:pt x="50636" y="23775"/>
                </a:lnTo>
                <a:lnTo>
                  <a:pt x="53074" y="23775"/>
                </a:lnTo>
                <a:lnTo>
                  <a:pt x="51894" y="23729"/>
                </a:lnTo>
                <a:close/>
              </a:path>
              <a:path w="62230" h="69850">
                <a:moveTo>
                  <a:pt x="22801" y="15117"/>
                </a:moveTo>
                <a:lnTo>
                  <a:pt x="17179" y="19938"/>
                </a:lnTo>
                <a:lnTo>
                  <a:pt x="51466" y="19938"/>
                </a:lnTo>
                <a:lnTo>
                  <a:pt x="51371" y="16571"/>
                </a:lnTo>
                <a:lnTo>
                  <a:pt x="51142" y="15357"/>
                </a:lnTo>
                <a:lnTo>
                  <a:pt x="24098" y="15357"/>
                </a:lnTo>
                <a:lnTo>
                  <a:pt x="23863" y="15277"/>
                </a:lnTo>
                <a:lnTo>
                  <a:pt x="23234" y="15163"/>
                </a:lnTo>
                <a:lnTo>
                  <a:pt x="22801" y="15117"/>
                </a:lnTo>
                <a:close/>
              </a:path>
              <a:path w="62230" h="69850">
                <a:moveTo>
                  <a:pt x="31608" y="0"/>
                </a:moveTo>
                <a:lnTo>
                  <a:pt x="23707" y="11910"/>
                </a:lnTo>
                <a:lnTo>
                  <a:pt x="23823" y="13158"/>
                </a:lnTo>
                <a:lnTo>
                  <a:pt x="24098" y="15357"/>
                </a:lnTo>
                <a:lnTo>
                  <a:pt x="51142" y="15357"/>
                </a:lnTo>
                <a:lnTo>
                  <a:pt x="50765" y="13869"/>
                </a:lnTo>
                <a:lnTo>
                  <a:pt x="39668" y="10181"/>
                </a:lnTo>
                <a:lnTo>
                  <a:pt x="39629" y="7913"/>
                </a:lnTo>
                <a:lnTo>
                  <a:pt x="32389" y="320"/>
                </a:lnTo>
                <a:lnTo>
                  <a:pt x="31608" y="0"/>
                </a:lnTo>
                <a:close/>
              </a:path>
              <a:path w="62230" h="69850">
                <a:moveTo>
                  <a:pt x="45132" y="7993"/>
                </a:moveTo>
                <a:lnTo>
                  <a:pt x="39668" y="10181"/>
                </a:lnTo>
                <a:lnTo>
                  <a:pt x="49136" y="10181"/>
                </a:lnTo>
                <a:lnTo>
                  <a:pt x="47177" y="8497"/>
                </a:lnTo>
                <a:lnTo>
                  <a:pt x="46823" y="8303"/>
                </a:lnTo>
                <a:lnTo>
                  <a:pt x="46036" y="8074"/>
                </a:lnTo>
                <a:lnTo>
                  <a:pt x="45132" y="7993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23652" y="333340"/>
            <a:ext cx="55880" cy="44450"/>
          </a:xfrm>
          <a:custGeom>
            <a:avLst/>
            <a:gdLst/>
            <a:ahLst/>
            <a:cxnLst/>
            <a:rect l="l" t="t" r="r" b="b"/>
            <a:pathLst>
              <a:path w="55880" h="44450">
                <a:moveTo>
                  <a:pt x="54369" y="37472"/>
                </a:moveTo>
                <a:lnTo>
                  <a:pt x="44516" y="37472"/>
                </a:lnTo>
                <a:lnTo>
                  <a:pt x="45853" y="37552"/>
                </a:lnTo>
                <a:lnTo>
                  <a:pt x="46482" y="37633"/>
                </a:lnTo>
                <a:lnTo>
                  <a:pt x="47111" y="37747"/>
                </a:lnTo>
                <a:lnTo>
                  <a:pt x="47701" y="37907"/>
                </a:lnTo>
                <a:lnTo>
                  <a:pt x="48250" y="38022"/>
                </a:lnTo>
                <a:lnTo>
                  <a:pt x="55210" y="43977"/>
                </a:lnTo>
                <a:lnTo>
                  <a:pt x="55319" y="41469"/>
                </a:lnTo>
                <a:lnTo>
                  <a:pt x="54369" y="37472"/>
                </a:lnTo>
                <a:close/>
              </a:path>
              <a:path w="55880" h="44450">
                <a:moveTo>
                  <a:pt x="45895" y="31723"/>
                </a:moveTo>
                <a:lnTo>
                  <a:pt x="23874" y="31723"/>
                </a:lnTo>
                <a:lnTo>
                  <a:pt x="24425" y="33601"/>
                </a:lnTo>
                <a:lnTo>
                  <a:pt x="24865" y="34460"/>
                </a:lnTo>
                <a:lnTo>
                  <a:pt x="34530" y="38881"/>
                </a:lnTo>
                <a:lnTo>
                  <a:pt x="35905" y="38801"/>
                </a:lnTo>
                <a:lnTo>
                  <a:pt x="37203" y="38652"/>
                </a:lnTo>
                <a:lnTo>
                  <a:pt x="38304" y="38411"/>
                </a:lnTo>
                <a:lnTo>
                  <a:pt x="40624" y="37862"/>
                </a:lnTo>
                <a:lnTo>
                  <a:pt x="42275" y="37587"/>
                </a:lnTo>
                <a:lnTo>
                  <a:pt x="44516" y="37472"/>
                </a:lnTo>
                <a:lnTo>
                  <a:pt x="54369" y="37472"/>
                </a:lnTo>
                <a:lnTo>
                  <a:pt x="53872" y="35709"/>
                </a:lnTo>
                <a:lnTo>
                  <a:pt x="53388" y="34300"/>
                </a:lnTo>
                <a:lnTo>
                  <a:pt x="50137" y="34300"/>
                </a:lnTo>
                <a:lnTo>
                  <a:pt x="48920" y="33475"/>
                </a:lnTo>
                <a:lnTo>
                  <a:pt x="47268" y="32468"/>
                </a:lnTo>
                <a:lnTo>
                  <a:pt x="45895" y="31723"/>
                </a:lnTo>
                <a:close/>
              </a:path>
              <a:path w="55880" h="44450">
                <a:moveTo>
                  <a:pt x="44183" y="18518"/>
                </a:moveTo>
                <a:lnTo>
                  <a:pt x="37557" y="18518"/>
                </a:lnTo>
                <a:lnTo>
                  <a:pt x="37950" y="19389"/>
                </a:lnTo>
                <a:lnTo>
                  <a:pt x="38679" y="20637"/>
                </a:lnTo>
                <a:lnTo>
                  <a:pt x="45498" y="27211"/>
                </a:lnTo>
                <a:lnTo>
                  <a:pt x="45892" y="27486"/>
                </a:lnTo>
                <a:lnTo>
                  <a:pt x="50137" y="34300"/>
                </a:lnTo>
                <a:lnTo>
                  <a:pt x="53388" y="34300"/>
                </a:lnTo>
                <a:lnTo>
                  <a:pt x="44869" y="20992"/>
                </a:lnTo>
                <a:lnTo>
                  <a:pt x="44555" y="19732"/>
                </a:lnTo>
                <a:lnTo>
                  <a:pt x="44183" y="18518"/>
                </a:lnTo>
                <a:close/>
              </a:path>
              <a:path w="55880" h="44450">
                <a:moveTo>
                  <a:pt x="1190" y="206"/>
                </a:moveTo>
                <a:lnTo>
                  <a:pt x="648" y="1259"/>
                </a:lnTo>
                <a:lnTo>
                  <a:pt x="325" y="2004"/>
                </a:lnTo>
                <a:lnTo>
                  <a:pt x="119" y="2782"/>
                </a:lnTo>
                <a:lnTo>
                  <a:pt x="0" y="5875"/>
                </a:lnTo>
                <a:lnTo>
                  <a:pt x="285" y="7169"/>
                </a:lnTo>
                <a:lnTo>
                  <a:pt x="11431" y="18598"/>
                </a:lnTo>
                <a:lnTo>
                  <a:pt x="9347" y="26741"/>
                </a:lnTo>
                <a:lnTo>
                  <a:pt x="9564" y="27680"/>
                </a:lnTo>
                <a:lnTo>
                  <a:pt x="19944" y="32032"/>
                </a:lnTo>
                <a:lnTo>
                  <a:pt x="22971" y="31838"/>
                </a:lnTo>
                <a:lnTo>
                  <a:pt x="23874" y="31723"/>
                </a:lnTo>
                <a:lnTo>
                  <a:pt x="45895" y="31723"/>
                </a:lnTo>
                <a:lnTo>
                  <a:pt x="26116" y="22836"/>
                </a:lnTo>
                <a:lnTo>
                  <a:pt x="25369" y="22481"/>
                </a:lnTo>
                <a:lnTo>
                  <a:pt x="2842" y="2977"/>
                </a:lnTo>
                <a:lnTo>
                  <a:pt x="1190" y="206"/>
                </a:lnTo>
                <a:close/>
              </a:path>
              <a:path w="55880" h="44450">
                <a:moveTo>
                  <a:pt x="26912" y="5875"/>
                </a:moveTo>
                <a:lnTo>
                  <a:pt x="21005" y="5875"/>
                </a:lnTo>
                <a:lnTo>
                  <a:pt x="21123" y="6264"/>
                </a:lnTo>
                <a:lnTo>
                  <a:pt x="21688" y="7638"/>
                </a:lnTo>
                <a:lnTo>
                  <a:pt x="37911" y="25023"/>
                </a:lnTo>
                <a:lnTo>
                  <a:pt x="37544" y="24004"/>
                </a:lnTo>
                <a:lnTo>
                  <a:pt x="37203" y="22676"/>
                </a:lnTo>
                <a:lnTo>
                  <a:pt x="37323" y="19389"/>
                </a:lnTo>
                <a:lnTo>
                  <a:pt x="37360" y="19194"/>
                </a:lnTo>
                <a:lnTo>
                  <a:pt x="37557" y="18518"/>
                </a:lnTo>
                <a:lnTo>
                  <a:pt x="44183" y="18518"/>
                </a:lnTo>
                <a:lnTo>
                  <a:pt x="42874" y="14888"/>
                </a:lnTo>
                <a:lnTo>
                  <a:pt x="42252" y="13399"/>
                </a:lnTo>
                <a:lnTo>
                  <a:pt x="41173" y="11864"/>
                </a:lnTo>
                <a:lnTo>
                  <a:pt x="30519" y="11784"/>
                </a:lnTo>
                <a:lnTo>
                  <a:pt x="27861" y="7169"/>
                </a:lnTo>
                <a:lnTo>
                  <a:pt x="27217" y="6264"/>
                </a:lnTo>
                <a:lnTo>
                  <a:pt x="26912" y="5875"/>
                </a:lnTo>
                <a:close/>
              </a:path>
              <a:path w="55880" h="44450">
                <a:moveTo>
                  <a:pt x="17584" y="0"/>
                </a:moveTo>
                <a:lnTo>
                  <a:pt x="12906" y="6470"/>
                </a:lnTo>
                <a:lnTo>
                  <a:pt x="13023" y="7008"/>
                </a:lnTo>
                <a:lnTo>
                  <a:pt x="22735" y="18679"/>
                </a:lnTo>
                <a:lnTo>
                  <a:pt x="22616" y="18484"/>
                </a:lnTo>
                <a:lnTo>
                  <a:pt x="21713" y="16022"/>
                </a:lnTo>
                <a:lnTo>
                  <a:pt x="21189" y="13708"/>
                </a:lnTo>
                <a:lnTo>
                  <a:pt x="21075" y="13078"/>
                </a:lnTo>
                <a:lnTo>
                  <a:pt x="20956" y="12185"/>
                </a:lnTo>
                <a:lnTo>
                  <a:pt x="20832" y="10307"/>
                </a:lnTo>
                <a:lnTo>
                  <a:pt x="20953" y="6344"/>
                </a:lnTo>
                <a:lnTo>
                  <a:pt x="21005" y="5875"/>
                </a:lnTo>
                <a:lnTo>
                  <a:pt x="26912" y="5875"/>
                </a:lnTo>
                <a:lnTo>
                  <a:pt x="25958" y="4661"/>
                </a:lnTo>
                <a:lnTo>
                  <a:pt x="18253" y="45"/>
                </a:lnTo>
                <a:lnTo>
                  <a:pt x="17584" y="0"/>
                </a:lnTo>
                <a:close/>
              </a:path>
              <a:path w="55880" h="44450">
                <a:moveTo>
                  <a:pt x="36024" y="8818"/>
                </a:moveTo>
                <a:lnTo>
                  <a:pt x="30519" y="11784"/>
                </a:lnTo>
                <a:lnTo>
                  <a:pt x="41101" y="11784"/>
                </a:lnTo>
                <a:lnTo>
                  <a:pt x="36024" y="881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49651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5">
                <a:moveTo>
                  <a:pt x="2043" y="0"/>
                </a:moveTo>
                <a:lnTo>
                  <a:pt x="0" y="7913"/>
                </a:lnTo>
                <a:lnTo>
                  <a:pt x="313" y="9288"/>
                </a:lnTo>
                <a:lnTo>
                  <a:pt x="5503" y="16881"/>
                </a:lnTo>
                <a:lnTo>
                  <a:pt x="5601" y="15506"/>
                </a:lnTo>
                <a:lnTo>
                  <a:pt x="204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64002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80" h="12064">
                <a:moveTo>
                  <a:pt x="274" y="0"/>
                </a:moveTo>
                <a:lnTo>
                  <a:pt x="0" y="45"/>
                </a:lnTo>
                <a:lnTo>
                  <a:pt x="186" y="790"/>
                </a:lnTo>
                <a:lnTo>
                  <a:pt x="260" y="3722"/>
                </a:lnTo>
                <a:lnTo>
                  <a:pt x="4088" y="11555"/>
                </a:lnTo>
                <a:lnTo>
                  <a:pt x="4599" y="11441"/>
                </a:lnTo>
                <a:lnTo>
                  <a:pt x="4796" y="11360"/>
                </a:lnTo>
                <a:lnTo>
                  <a:pt x="5033" y="9127"/>
                </a:lnTo>
                <a:lnTo>
                  <a:pt x="4913" y="4981"/>
                </a:lnTo>
                <a:lnTo>
                  <a:pt x="982" y="45"/>
                </a:lnTo>
                <a:lnTo>
                  <a:pt x="27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98363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0811" y="0"/>
                </a:moveTo>
                <a:lnTo>
                  <a:pt x="4875" y="10971"/>
                </a:lnTo>
                <a:lnTo>
                  <a:pt x="4325" y="12219"/>
                </a:lnTo>
                <a:lnTo>
                  <a:pt x="0" y="30383"/>
                </a:lnTo>
                <a:lnTo>
                  <a:pt x="589" y="29639"/>
                </a:lnTo>
                <a:lnTo>
                  <a:pt x="2280" y="27680"/>
                </a:lnTo>
                <a:lnTo>
                  <a:pt x="4285" y="27680"/>
                </a:lnTo>
                <a:lnTo>
                  <a:pt x="5072" y="27062"/>
                </a:lnTo>
                <a:lnTo>
                  <a:pt x="6015" y="26432"/>
                </a:lnTo>
                <a:lnTo>
                  <a:pt x="12975" y="17190"/>
                </a:lnTo>
                <a:lnTo>
                  <a:pt x="12975" y="14453"/>
                </a:lnTo>
                <a:lnTo>
                  <a:pt x="12817" y="13903"/>
                </a:lnTo>
                <a:lnTo>
                  <a:pt x="12502" y="13124"/>
                </a:lnTo>
                <a:lnTo>
                  <a:pt x="12346" y="12884"/>
                </a:lnTo>
                <a:lnTo>
                  <a:pt x="12699" y="11784"/>
                </a:lnTo>
                <a:lnTo>
                  <a:pt x="16669" y="7638"/>
                </a:lnTo>
                <a:lnTo>
                  <a:pt x="15906" y="6585"/>
                </a:lnTo>
                <a:lnTo>
                  <a:pt x="14626" y="6585"/>
                </a:lnTo>
                <a:lnTo>
                  <a:pt x="10498" y="2782"/>
                </a:lnTo>
                <a:lnTo>
                  <a:pt x="11716" y="1488"/>
                </a:lnTo>
                <a:lnTo>
                  <a:pt x="11008" y="400"/>
                </a:lnTo>
                <a:lnTo>
                  <a:pt x="10811" y="0"/>
                </a:lnTo>
                <a:close/>
              </a:path>
              <a:path w="17145" h="30479">
                <a:moveTo>
                  <a:pt x="15333" y="5794"/>
                </a:moveTo>
                <a:lnTo>
                  <a:pt x="14626" y="6585"/>
                </a:lnTo>
                <a:lnTo>
                  <a:pt x="15906" y="6585"/>
                </a:lnTo>
                <a:lnTo>
                  <a:pt x="15333" y="579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06462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9435" y="0"/>
                </a:moveTo>
                <a:lnTo>
                  <a:pt x="0" y="14246"/>
                </a:lnTo>
                <a:lnTo>
                  <a:pt x="432" y="14246"/>
                </a:lnTo>
                <a:lnTo>
                  <a:pt x="4599" y="11704"/>
                </a:lnTo>
                <a:lnTo>
                  <a:pt x="8453" y="9242"/>
                </a:lnTo>
                <a:lnTo>
                  <a:pt x="12030" y="6779"/>
                </a:lnTo>
                <a:lnTo>
                  <a:pt x="13010" y="6069"/>
                </a:lnTo>
                <a:lnTo>
                  <a:pt x="10457" y="6069"/>
                </a:lnTo>
                <a:lnTo>
                  <a:pt x="10359" y="1454"/>
                </a:lnTo>
                <a:lnTo>
                  <a:pt x="10301" y="1133"/>
                </a:lnTo>
                <a:lnTo>
                  <a:pt x="10182" y="824"/>
                </a:lnTo>
                <a:lnTo>
                  <a:pt x="10065" y="584"/>
                </a:lnTo>
                <a:lnTo>
                  <a:pt x="9789" y="240"/>
                </a:lnTo>
                <a:lnTo>
                  <a:pt x="9435" y="0"/>
                </a:lnTo>
                <a:close/>
              </a:path>
              <a:path w="15875" h="14604">
                <a:moveTo>
                  <a:pt x="14036" y="2267"/>
                </a:moveTo>
                <a:lnTo>
                  <a:pt x="13298" y="3286"/>
                </a:lnTo>
                <a:lnTo>
                  <a:pt x="12582" y="4111"/>
                </a:lnTo>
                <a:lnTo>
                  <a:pt x="11475" y="5245"/>
                </a:lnTo>
                <a:lnTo>
                  <a:pt x="10733" y="5829"/>
                </a:lnTo>
                <a:lnTo>
                  <a:pt x="10457" y="6069"/>
                </a:lnTo>
                <a:lnTo>
                  <a:pt x="13010" y="6069"/>
                </a:lnTo>
                <a:lnTo>
                  <a:pt x="15333" y="4386"/>
                </a:lnTo>
                <a:lnTo>
                  <a:pt x="14036" y="226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23834" y="432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21" y="0"/>
                </a:moveTo>
                <a:lnTo>
                  <a:pt x="0" y="2301"/>
                </a:lnTo>
                <a:lnTo>
                  <a:pt x="3656" y="2301"/>
                </a:lnTo>
                <a:lnTo>
                  <a:pt x="3426" y="1878"/>
                </a:lnTo>
                <a:lnTo>
                  <a:pt x="3185" y="1488"/>
                </a:lnTo>
                <a:lnTo>
                  <a:pt x="2759" y="664"/>
                </a:lnTo>
                <a:lnTo>
                  <a:pt x="1690" y="469"/>
                </a:lnTo>
                <a:lnTo>
                  <a:pt x="436" y="8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95721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8499" y="1523"/>
                </a:moveTo>
                <a:lnTo>
                  <a:pt x="0" y="6104"/>
                </a:lnTo>
                <a:lnTo>
                  <a:pt x="2052" y="8417"/>
                </a:lnTo>
                <a:lnTo>
                  <a:pt x="3939" y="10250"/>
                </a:lnTo>
                <a:lnTo>
                  <a:pt x="5905" y="11864"/>
                </a:lnTo>
                <a:lnTo>
                  <a:pt x="7005" y="12643"/>
                </a:lnTo>
                <a:lnTo>
                  <a:pt x="7282" y="12803"/>
                </a:lnTo>
                <a:lnTo>
                  <a:pt x="9954" y="14602"/>
                </a:lnTo>
                <a:lnTo>
                  <a:pt x="28550" y="42168"/>
                </a:lnTo>
                <a:lnTo>
                  <a:pt x="30045" y="40049"/>
                </a:lnTo>
                <a:lnTo>
                  <a:pt x="41159" y="18472"/>
                </a:lnTo>
                <a:lnTo>
                  <a:pt x="41130" y="14132"/>
                </a:lnTo>
                <a:lnTo>
                  <a:pt x="22653" y="6264"/>
                </a:lnTo>
                <a:lnTo>
                  <a:pt x="21395" y="6184"/>
                </a:lnTo>
                <a:lnTo>
                  <a:pt x="15223" y="3790"/>
                </a:lnTo>
                <a:lnTo>
                  <a:pt x="14082" y="3172"/>
                </a:lnTo>
                <a:lnTo>
                  <a:pt x="12982" y="2622"/>
                </a:lnTo>
                <a:lnTo>
                  <a:pt x="11959" y="2233"/>
                </a:lnTo>
                <a:lnTo>
                  <a:pt x="11016" y="1912"/>
                </a:lnTo>
                <a:lnTo>
                  <a:pt x="9247" y="1557"/>
                </a:lnTo>
                <a:lnTo>
                  <a:pt x="8499" y="1523"/>
                </a:lnTo>
                <a:close/>
              </a:path>
              <a:path w="41275" h="42545">
                <a:moveTo>
                  <a:pt x="30045" y="0"/>
                </a:moveTo>
                <a:lnTo>
                  <a:pt x="23282" y="6264"/>
                </a:lnTo>
                <a:lnTo>
                  <a:pt x="39624" y="6264"/>
                </a:lnTo>
                <a:lnTo>
                  <a:pt x="37393" y="2427"/>
                </a:lnTo>
                <a:lnTo>
                  <a:pt x="38336" y="1557"/>
                </a:lnTo>
                <a:lnTo>
                  <a:pt x="31701" y="664"/>
                </a:lnTo>
                <a:lnTo>
                  <a:pt x="30045" y="0"/>
                </a:lnTo>
                <a:close/>
              </a:path>
              <a:path w="41275" h="42545">
                <a:moveTo>
                  <a:pt x="38463" y="1328"/>
                </a:moveTo>
                <a:lnTo>
                  <a:pt x="37750" y="1488"/>
                </a:lnTo>
                <a:lnTo>
                  <a:pt x="36301" y="1557"/>
                </a:lnTo>
                <a:lnTo>
                  <a:pt x="38336" y="1557"/>
                </a:lnTo>
                <a:lnTo>
                  <a:pt x="38463" y="13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81654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14911" y="37312"/>
                </a:moveTo>
                <a:lnTo>
                  <a:pt x="1022" y="37312"/>
                </a:lnTo>
                <a:lnTo>
                  <a:pt x="1730" y="37346"/>
                </a:lnTo>
                <a:lnTo>
                  <a:pt x="2516" y="37507"/>
                </a:lnTo>
                <a:lnTo>
                  <a:pt x="7284" y="46233"/>
                </a:lnTo>
                <a:lnTo>
                  <a:pt x="7115" y="47562"/>
                </a:lnTo>
                <a:lnTo>
                  <a:pt x="6880" y="48856"/>
                </a:lnTo>
                <a:lnTo>
                  <a:pt x="6566" y="50230"/>
                </a:lnTo>
                <a:lnTo>
                  <a:pt x="5583" y="53437"/>
                </a:lnTo>
                <a:lnTo>
                  <a:pt x="5504" y="55201"/>
                </a:lnTo>
                <a:lnTo>
                  <a:pt x="9160" y="63779"/>
                </a:lnTo>
                <a:lnTo>
                  <a:pt x="9357" y="63584"/>
                </a:lnTo>
                <a:lnTo>
                  <a:pt x="11166" y="56140"/>
                </a:lnTo>
                <a:lnTo>
                  <a:pt x="10875" y="55201"/>
                </a:lnTo>
                <a:lnTo>
                  <a:pt x="10720" y="54262"/>
                </a:lnTo>
                <a:lnTo>
                  <a:pt x="13918" y="41733"/>
                </a:lnTo>
                <a:lnTo>
                  <a:pt x="14075" y="41343"/>
                </a:lnTo>
                <a:lnTo>
                  <a:pt x="14389" y="40244"/>
                </a:lnTo>
                <a:lnTo>
                  <a:pt x="14565" y="39545"/>
                </a:lnTo>
                <a:lnTo>
                  <a:pt x="14911" y="37312"/>
                </a:lnTo>
                <a:close/>
              </a:path>
              <a:path w="27304" h="64134">
                <a:moveTo>
                  <a:pt x="23826" y="0"/>
                </a:moveTo>
                <a:lnTo>
                  <a:pt x="1044" y="30773"/>
                </a:lnTo>
                <a:lnTo>
                  <a:pt x="196" y="32880"/>
                </a:lnTo>
                <a:lnTo>
                  <a:pt x="471" y="37266"/>
                </a:lnTo>
                <a:lnTo>
                  <a:pt x="0" y="37312"/>
                </a:lnTo>
                <a:lnTo>
                  <a:pt x="14911" y="37312"/>
                </a:lnTo>
                <a:lnTo>
                  <a:pt x="11166" y="24348"/>
                </a:lnTo>
                <a:lnTo>
                  <a:pt x="12064" y="21691"/>
                </a:lnTo>
                <a:lnTo>
                  <a:pt x="12266" y="21565"/>
                </a:lnTo>
                <a:lnTo>
                  <a:pt x="14919" y="21565"/>
                </a:lnTo>
                <a:lnTo>
                  <a:pt x="14782" y="20511"/>
                </a:lnTo>
                <a:lnTo>
                  <a:pt x="14665" y="18988"/>
                </a:lnTo>
                <a:lnTo>
                  <a:pt x="14762" y="14957"/>
                </a:lnTo>
                <a:lnTo>
                  <a:pt x="15018" y="14487"/>
                </a:lnTo>
                <a:lnTo>
                  <a:pt x="21269" y="7089"/>
                </a:lnTo>
                <a:lnTo>
                  <a:pt x="26950" y="7089"/>
                </a:lnTo>
                <a:lnTo>
                  <a:pt x="26891" y="6539"/>
                </a:lnTo>
                <a:lnTo>
                  <a:pt x="24100" y="148"/>
                </a:lnTo>
                <a:lnTo>
                  <a:pt x="23826" y="0"/>
                </a:lnTo>
                <a:close/>
              </a:path>
              <a:path w="27304" h="64134">
                <a:moveTo>
                  <a:pt x="26950" y="7089"/>
                </a:moveTo>
                <a:lnTo>
                  <a:pt x="21269" y="7089"/>
                </a:lnTo>
                <a:lnTo>
                  <a:pt x="20798" y="8566"/>
                </a:lnTo>
                <a:lnTo>
                  <a:pt x="20504" y="10181"/>
                </a:lnTo>
                <a:lnTo>
                  <a:pt x="20471" y="14876"/>
                </a:lnTo>
                <a:lnTo>
                  <a:pt x="20679" y="16285"/>
                </a:lnTo>
                <a:lnTo>
                  <a:pt x="21271" y="17224"/>
                </a:lnTo>
                <a:lnTo>
                  <a:pt x="21427" y="17533"/>
                </a:lnTo>
                <a:lnTo>
                  <a:pt x="23245" y="27440"/>
                </a:lnTo>
                <a:lnTo>
                  <a:pt x="23353" y="27955"/>
                </a:lnTo>
                <a:lnTo>
                  <a:pt x="23520" y="28150"/>
                </a:lnTo>
                <a:lnTo>
                  <a:pt x="23668" y="28230"/>
                </a:lnTo>
                <a:lnTo>
                  <a:pt x="23826" y="28150"/>
                </a:lnTo>
                <a:lnTo>
                  <a:pt x="24021" y="27955"/>
                </a:lnTo>
                <a:lnTo>
                  <a:pt x="24494" y="27165"/>
                </a:lnTo>
                <a:lnTo>
                  <a:pt x="24730" y="26936"/>
                </a:lnTo>
                <a:lnTo>
                  <a:pt x="24926" y="26581"/>
                </a:lnTo>
                <a:lnTo>
                  <a:pt x="25123" y="25997"/>
                </a:lnTo>
                <a:lnTo>
                  <a:pt x="25232" y="25172"/>
                </a:lnTo>
                <a:lnTo>
                  <a:pt x="25162" y="21450"/>
                </a:lnTo>
                <a:lnTo>
                  <a:pt x="25004" y="20820"/>
                </a:lnTo>
                <a:lnTo>
                  <a:pt x="24817" y="19183"/>
                </a:lnTo>
                <a:lnTo>
                  <a:pt x="24926" y="15735"/>
                </a:lnTo>
                <a:lnTo>
                  <a:pt x="25043" y="14957"/>
                </a:lnTo>
                <a:lnTo>
                  <a:pt x="25437" y="13273"/>
                </a:lnTo>
                <a:lnTo>
                  <a:pt x="26223" y="13273"/>
                </a:lnTo>
                <a:lnTo>
                  <a:pt x="26420" y="13113"/>
                </a:lnTo>
                <a:lnTo>
                  <a:pt x="26617" y="12918"/>
                </a:lnTo>
                <a:lnTo>
                  <a:pt x="26774" y="12609"/>
                </a:lnTo>
                <a:lnTo>
                  <a:pt x="26931" y="12208"/>
                </a:lnTo>
                <a:lnTo>
                  <a:pt x="27049" y="11670"/>
                </a:lnTo>
                <a:lnTo>
                  <a:pt x="26950" y="7089"/>
                </a:lnTo>
                <a:close/>
              </a:path>
              <a:path w="27304" h="64134">
                <a:moveTo>
                  <a:pt x="14919" y="21565"/>
                </a:moveTo>
                <a:lnTo>
                  <a:pt x="12502" y="21565"/>
                </a:lnTo>
                <a:lnTo>
                  <a:pt x="13053" y="21805"/>
                </a:lnTo>
                <a:lnTo>
                  <a:pt x="13328" y="22000"/>
                </a:lnTo>
                <a:lnTo>
                  <a:pt x="13602" y="22240"/>
                </a:lnTo>
                <a:lnTo>
                  <a:pt x="13957" y="22504"/>
                </a:lnTo>
                <a:lnTo>
                  <a:pt x="14782" y="23328"/>
                </a:lnTo>
                <a:lnTo>
                  <a:pt x="15331" y="23915"/>
                </a:lnTo>
                <a:lnTo>
                  <a:pt x="15097" y="22710"/>
                </a:lnTo>
                <a:lnTo>
                  <a:pt x="14919" y="21565"/>
                </a:lnTo>
                <a:close/>
              </a:path>
              <a:path w="27304" h="64134">
                <a:moveTo>
                  <a:pt x="26223" y="13273"/>
                </a:moveTo>
                <a:lnTo>
                  <a:pt x="25437" y="13273"/>
                </a:lnTo>
                <a:lnTo>
                  <a:pt x="25830" y="13353"/>
                </a:lnTo>
                <a:lnTo>
                  <a:pt x="26027" y="13353"/>
                </a:lnTo>
                <a:lnTo>
                  <a:pt x="26223" y="13273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88456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34276" y="6653"/>
                </a:moveTo>
                <a:lnTo>
                  <a:pt x="27205" y="6653"/>
                </a:lnTo>
                <a:lnTo>
                  <a:pt x="29997" y="7478"/>
                </a:lnTo>
                <a:lnTo>
                  <a:pt x="29793" y="9517"/>
                </a:lnTo>
                <a:lnTo>
                  <a:pt x="29447" y="14327"/>
                </a:lnTo>
                <a:lnTo>
                  <a:pt x="29329" y="24084"/>
                </a:lnTo>
                <a:lnTo>
                  <a:pt x="29447" y="27291"/>
                </a:lnTo>
                <a:lnTo>
                  <a:pt x="29643" y="30028"/>
                </a:lnTo>
                <a:lnTo>
                  <a:pt x="29840" y="32261"/>
                </a:lnTo>
                <a:lnTo>
                  <a:pt x="30037" y="33991"/>
                </a:lnTo>
                <a:lnTo>
                  <a:pt x="31216" y="31322"/>
                </a:lnTo>
                <a:lnTo>
                  <a:pt x="32631" y="28471"/>
                </a:lnTo>
                <a:lnTo>
                  <a:pt x="35700" y="14602"/>
                </a:lnTo>
                <a:lnTo>
                  <a:pt x="35654" y="12334"/>
                </a:lnTo>
                <a:lnTo>
                  <a:pt x="35539" y="11154"/>
                </a:lnTo>
                <a:lnTo>
                  <a:pt x="35103" y="8932"/>
                </a:lnTo>
                <a:lnTo>
                  <a:pt x="34792" y="7913"/>
                </a:lnTo>
                <a:lnTo>
                  <a:pt x="34401" y="6894"/>
                </a:lnTo>
                <a:lnTo>
                  <a:pt x="34276" y="6653"/>
                </a:lnTo>
                <a:close/>
              </a:path>
              <a:path w="36195" h="34289">
                <a:moveTo>
                  <a:pt x="28779" y="0"/>
                </a:moveTo>
                <a:lnTo>
                  <a:pt x="22331" y="9517"/>
                </a:lnTo>
                <a:lnTo>
                  <a:pt x="23511" y="8932"/>
                </a:lnTo>
                <a:lnTo>
                  <a:pt x="24728" y="8257"/>
                </a:lnTo>
                <a:lnTo>
                  <a:pt x="27205" y="6653"/>
                </a:lnTo>
                <a:lnTo>
                  <a:pt x="34276" y="6653"/>
                </a:lnTo>
                <a:lnTo>
                  <a:pt x="28739" y="1374"/>
                </a:lnTo>
                <a:lnTo>
                  <a:pt x="29289" y="160"/>
                </a:lnTo>
                <a:lnTo>
                  <a:pt x="28779" y="0"/>
                </a:lnTo>
                <a:close/>
              </a:path>
              <a:path w="36195" h="34289">
                <a:moveTo>
                  <a:pt x="1139" y="4157"/>
                </a:moveTo>
                <a:lnTo>
                  <a:pt x="2477" y="4890"/>
                </a:lnTo>
                <a:lnTo>
                  <a:pt x="2280" y="5840"/>
                </a:lnTo>
                <a:lnTo>
                  <a:pt x="0" y="9711"/>
                </a:lnTo>
                <a:lnTo>
                  <a:pt x="157" y="9940"/>
                </a:lnTo>
                <a:lnTo>
                  <a:pt x="3106" y="11429"/>
                </a:lnTo>
                <a:lnTo>
                  <a:pt x="4364" y="11750"/>
                </a:lnTo>
                <a:lnTo>
                  <a:pt x="5857" y="12059"/>
                </a:lnTo>
                <a:lnTo>
                  <a:pt x="8295" y="12300"/>
                </a:lnTo>
                <a:lnTo>
                  <a:pt x="9828" y="12334"/>
                </a:lnTo>
                <a:lnTo>
                  <a:pt x="10693" y="12334"/>
                </a:lnTo>
                <a:lnTo>
                  <a:pt x="11597" y="12300"/>
                </a:lnTo>
                <a:lnTo>
                  <a:pt x="12541" y="12219"/>
                </a:lnTo>
                <a:lnTo>
                  <a:pt x="13524" y="12105"/>
                </a:lnTo>
                <a:lnTo>
                  <a:pt x="13435" y="11315"/>
                </a:lnTo>
                <a:lnTo>
                  <a:pt x="13052" y="9711"/>
                </a:lnTo>
                <a:lnTo>
                  <a:pt x="12541" y="8383"/>
                </a:lnTo>
                <a:lnTo>
                  <a:pt x="11951" y="7398"/>
                </a:lnTo>
                <a:lnTo>
                  <a:pt x="11715" y="7089"/>
                </a:lnTo>
                <a:lnTo>
                  <a:pt x="11480" y="6734"/>
                </a:lnTo>
                <a:lnTo>
                  <a:pt x="10615" y="5840"/>
                </a:lnTo>
                <a:lnTo>
                  <a:pt x="10261" y="5600"/>
                </a:lnTo>
                <a:lnTo>
                  <a:pt x="9906" y="5325"/>
                </a:lnTo>
                <a:lnTo>
                  <a:pt x="2987" y="4351"/>
                </a:lnTo>
                <a:lnTo>
                  <a:pt x="2083" y="4271"/>
                </a:lnTo>
                <a:lnTo>
                  <a:pt x="1139" y="4157"/>
                </a:lnTo>
                <a:close/>
              </a:path>
              <a:path w="36195" h="34289">
                <a:moveTo>
                  <a:pt x="5936" y="4157"/>
                </a:moveTo>
                <a:lnTo>
                  <a:pt x="4521" y="4306"/>
                </a:lnTo>
                <a:lnTo>
                  <a:pt x="3813" y="4351"/>
                </a:lnTo>
                <a:lnTo>
                  <a:pt x="7487" y="4351"/>
                </a:lnTo>
                <a:lnTo>
                  <a:pt x="7115" y="4271"/>
                </a:lnTo>
                <a:lnTo>
                  <a:pt x="6565" y="4191"/>
                </a:lnTo>
                <a:lnTo>
                  <a:pt x="5936" y="415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14403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48"/>
                </a:moveTo>
                <a:lnTo>
                  <a:pt x="40" y="0"/>
                </a:lnTo>
                <a:lnTo>
                  <a:pt x="196" y="34"/>
                </a:lnTo>
                <a:lnTo>
                  <a:pt x="196" y="263"/>
                </a:lnTo>
                <a:lnTo>
                  <a:pt x="0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0591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05833" y="3724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84944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3216" y="45"/>
                </a:moveTo>
                <a:lnTo>
                  <a:pt x="3078" y="45"/>
                </a:lnTo>
                <a:lnTo>
                  <a:pt x="0" y="6653"/>
                </a:lnTo>
                <a:lnTo>
                  <a:pt x="122" y="7169"/>
                </a:lnTo>
                <a:lnTo>
                  <a:pt x="4689" y="10960"/>
                </a:lnTo>
                <a:lnTo>
                  <a:pt x="5320" y="11784"/>
                </a:lnTo>
                <a:lnTo>
                  <a:pt x="6695" y="13662"/>
                </a:lnTo>
                <a:lnTo>
                  <a:pt x="7403" y="14727"/>
                </a:lnTo>
                <a:lnTo>
                  <a:pt x="9723" y="18324"/>
                </a:lnTo>
                <a:lnTo>
                  <a:pt x="10508" y="19652"/>
                </a:lnTo>
                <a:lnTo>
                  <a:pt x="11885" y="20282"/>
                </a:lnTo>
                <a:lnTo>
                  <a:pt x="16288" y="28619"/>
                </a:lnTo>
                <a:lnTo>
                  <a:pt x="16131" y="29249"/>
                </a:lnTo>
                <a:lnTo>
                  <a:pt x="16013" y="29994"/>
                </a:lnTo>
                <a:lnTo>
                  <a:pt x="15895" y="30933"/>
                </a:lnTo>
                <a:lnTo>
                  <a:pt x="16288" y="31918"/>
                </a:lnTo>
                <a:lnTo>
                  <a:pt x="17298" y="34815"/>
                </a:lnTo>
                <a:lnTo>
                  <a:pt x="17271" y="35044"/>
                </a:lnTo>
                <a:lnTo>
                  <a:pt x="17173" y="35239"/>
                </a:lnTo>
                <a:lnTo>
                  <a:pt x="17075" y="36293"/>
                </a:lnTo>
                <a:lnTo>
                  <a:pt x="22500" y="38056"/>
                </a:lnTo>
                <a:lnTo>
                  <a:pt x="23326" y="38022"/>
                </a:lnTo>
                <a:lnTo>
                  <a:pt x="24269" y="37907"/>
                </a:lnTo>
                <a:lnTo>
                  <a:pt x="24191" y="37438"/>
                </a:lnTo>
                <a:lnTo>
                  <a:pt x="25684" y="37438"/>
                </a:lnTo>
                <a:lnTo>
                  <a:pt x="31661" y="34334"/>
                </a:lnTo>
                <a:lnTo>
                  <a:pt x="32212" y="33865"/>
                </a:lnTo>
                <a:lnTo>
                  <a:pt x="32526" y="33006"/>
                </a:lnTo>
                <a:lnTo>
                  <a:pt x="33548" y="30429"/>
                </a:lnTo>
                <a:lnTo>
                  <a:pt x="33344" y="28619"/>
                </a:lnTo>
                <a:lnTo>
                  <a:pt x="33169" y="26627"/>
                </a:lnTo>
                <a:lnTo>
                  <a:pt x="33043" y="24909"/>
                </a:lnTo>
                <a:lnTo>
                  <a:pt x="32925" y="22824"/>
                </a:lnTo>
                <a:lnTo>
                  <a:pt x="33045" y="9517"/>
                </a:lnTo>
                <a:lnTo>
                  <a:pt x="33097" y="8772"/>
                </a:lnTo>
                <a:lnTo>
                  <a:pt x="12592" y="8772"/>
                </a:lnTo>
                <a:lnTo>
                  <a:pt x="11137" y="8692"/>
                </a:lnTo>
                <a:lnTo>
                  <a:pt x="9408" y="8497"/>
                </a:lnTo>
                <a:lnTo>
                  <a:pt x="7875" y="8188"/>
                </a:lnTo>
                <a:lnTo>
                  <a:pt x="6617" y="7867"/>
                </a:lnTo>
                <a:lnTo>
                  <a:pt x="6066" y="7753"/>
                </a:lnTo>
                <a:lnTo>
                  <a:pt x="4533" y="7089"/>
                </a:lnTo>
                <a:lnTo>
                  <a:pt x="3904" y="6653"/>
                </a:lnTo>
                <a:lnTo>
                  <a:pt x="3511" y="6150"/>
                </a:lnTo>
                <a:lnTo>
                  <a:pt x="3550" y="5130"/>
                </a:lnTo>
                <a:lnTo>
                  <a:pt x="3786" y="4626"/>
                </a:lnTo>
                <a:lnTo>
                  <a:pt x="4101" y="4111"/>
                </a:lnTo>
                <a:lnTo>
                  <a:pt x="4926" y="3092"/>
                </a:lnTo>
                <a:lnTo>
                  <a:pt x="5791" y="2279"/>
                </a:lnTo>
                <a:lnTo>
                  <a:pt x="5988" y="1328"/>
                </a:lnTo>
                <a:lnTo>
                  <a:pt x="3216" y="45"/>
                </a:lnTo>
                <a:close/>
              </a:path>
              <a:path w="33654" h="38100">
                <a:moveTo>
                  <a:pt x="25684" y="37438"/>
                </a:moveTo>
                <a:lnTo>
                  <a:pt x="24191" y="37438"/>
                </a:lnTo>
                <a:lnTo>
                  <a:pt x="24426" y="37472"/>
                </a:lnTo>
                <a:lnTo>
                  <a:pt x="25135" y="37472"/>
                </a:lnTo>
                <a:lnTo>
                  <a:pt x="25684" y="37438"/>
                </a:lnTo>
                <a:close/>
              </a:path>
              <a:path w="33654" h="38100">
                <a:moveTo>
                  <a:pt x="30717" y="3092"/>
                </a:moveTo>
                <a:lnTo>
                  <a:pt x="28240" y="4695"/>
                </a:lnTo>
                <a:lnTo>
                  <a:pt x="27022" y="5371"/>
                </a:lnTo>
                <a:lnTo>
                  <a:pt x="25803" y="5955"/>
                </a:lnTo>
                <a:lnTo>
                  <a:pt x="25449" y="6150"/>
                </a:lnTo>
                <a:lnTo>
                  <a:pt x="24820" y="6424"/>
                </a:lnTo>
                <a:lnTo>
                  <a:pt x="23365" y="7008"/>
                </a:lnTo>
                <a:lnTo>
                  <a:pt x="23168" y="7054"/>
                </a:lnTo>
                <a:lnTo>
                  <a:pt x="23011" y="7089"/>
                </a:lnTo>
                <a:lnTo>
                  <a:pt x="22749" y="7203"/>
                </a:lnTo>
                <a:lnTo>
                  <a:pt x="21164" y="7719"/>
                </a:lnTo>
                <a:lnTo>
                  <a:pt x="20888" y="7753"/>
                </a:lnTo>
                <a:lnTo>
                  <a:pt x="20416" y="7913"/>
                </a:lnTo>
                <a:lnTo>
                  <a:pt x="20062" y="7993"/>
                </a:lnTo>
                <a:lnTo>
                  <a:pt x="19826" y="8028"/>
                </a:lnTo>
                <a:lnTo>
                  <a:pt x="19591" y="8108"/>
                </a:lnTo>
                <a:lnTo>
                  <a:pt x="19237" y="8188"/>
                </a:lnTo>
                <a:lnTo>
                  <a:pt x="19001" y="8222"/>
                </a:lnTo>
                <a:lnTo>
                  <a:pt x="18843" y="8222"/>
                </a:lnTo>
                <a:lnTo>
                  <a:pt x="18647" y="8303"/>
                </a:lnTo>
                <a:lnTo>
                  <a:pt x="18372" y="8337"/>
                </a:lnTo>
                <a:lnTo>
                  <a:pt x="18214" y="8337"/>
                </a:lnTo>
                <a:lnTo>
                  <a:pt x="17978" y="8417"/>
                </a:lnTo>
                <a:lnTo>
                  <a:pt x="17743" y="8417"/>
                </a:lnTo>
                <a:lnTo>
                  <a:pt x="17507" y="8463"/>
                </a:lnTo>
                <a:lnTo>
                  <a:pt x="17271" y="8497"/>
                </a:lnTo>
                <a:lnTo>
                  <a:pt x="16171" y="8658"/>
                </a:lnTo>
                <a:lnTo>
                  <a:pt x="15188" y="8738"/>
                </a:lnTo>
                <a:lnTo>
                  <a:pt x="14284" y="8772"/>
                </a:lnTo>
                <a:lnTo>
                  <a:pt x="33097" y="8772"/>
                </a:lnTo>
                <a:lnTo>
                  <a:pt x="33340" y="5600"/>
                </a:lnTo>
                <a:lnTo>
                  <a:pt x="33437" y="4626"/>
                </a:lnTo>
                <a:lnTo>
                  <a:pt x="33392" y="3882"/>
                </a:lnTo>
                <a:lnTo>
                  <a:pt x="30717" y="3092"/>
                </a:lnTo>
                <a:close/>
              </a:path>
              <a:path w="33654" h="38100">
                <a:moveTo>
                  <a:pt x="3117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78804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3085" y="154939"/>
                </a:moveTo>
                <a:lnTo>
                  <a:pt x="2849" y="158749"/>
                </a:lnTo>
                <a:lnTo>
                  <a:pt x="3282" y="158749"/>
                </a:lnTo>
                <a:lnTo>
                  <a:pt x="3085" y="154939"/>
                </a:lnTo>
                <a:close/>
              </a:path>
              <a:path w="61595" h="158750">
                <a:moveTo>
                  <a:pt x="47353" y="90169"/>
                </a:moveTo>
                <a:lnTo>
                  <a:pt x="11971" y="90169"/>
                </a:lnTo>
                <a:lnTo>
                  <a:pt x="11223" y="91439"/>
                </a:lnTo>
                <a:lnTo>
                  <a:pt x="9809" y="93979"/>
                </a:lnTo>
                <a:lnTo>
                  <a:pt x="8472" y="96519"/>
                </a:lnTo>
                <a:lnTo>
                  <a:pt x="7293" y="97789"/>
                </a:lnTo>
                <a:lnTo>
                  <a:pt x="5209" y="101599"/>
                </a:lnTo>
                <a:lnTo>
                  <a:pt x="3636" y="105409"/>
                </a:lnTo>
                <a:lnTo>
                  <a:pt x="1827" y="109219"/>
                </a:lnTo>
                <a:lnTo>
                  <a:pt x="1434" y="111759"/>
                </a:lnTo>
                <a:lnTo>
                  <a:pt x="1120" y="114299"/>
                </a:lnTo>
                <a:lnTo>
                  <a:pt x="845" y="115569"/>
                </a:lnTo>
                <a:lnTo>
                  <a:pt x="608" y="118109"/>
                </a:lnTo>
                <a:lnTo>
                  <a:pt x="255" y="123189"/>
                </a:lnTo>
                <a:lnTo>
                  <a:pt x="97" y="126999"/>
                </a:lnTo>
                <a:lnTo>
                  <a:pt x="0" y="143509"/>
                </a:lnTo>
                <a:lnTo>
                  <a:pt x="98" y="147319"/>
                </a:lnTo>
                <a:lnTo>
                  <a:pt x="1042" y="148589"/>
                </a:lnTo>
                <a:lnTo>
                  <a:pt x="1749" y="149859"/>
                </a:lnTo>
                <a:lnTo>
                  <a:pt x="2889" y="154939"/>
                </a:lnTo>
                <a:lnTo>
                  <a:pt x="3046" y="154939"/>
                </a:lnTo>
                <a:lnTo>
                  <a:pt x="2929" y="152399"/>
                </a:lnTo>
                <a:lnTo>
                  <a:pt x="3990" y="152399"/>
                </a:lnTo>
                <a:lnTo>
                  <a:pt x="5366" y="149859"/>
                </a:lnTo>
                <a:lnTo>
                  <a:pt x="7293" y="146049"/>
                </a:lnTo>
                <a:lnTo>
                  <a:pt x="8472" y="143509"/>
                </a:lnTo>
                <a:lnTo>
                  <a:pt x="10516" y="140969"/>
                </a:lnTo>
                <a:lnTo>
                  <a:pt x="26676" y="121919"/>
                </a:lnTo>
                <a:lnTo>
                  <a:pt x="26439" y="119379"/>
                </a:lnTo>
                <a:lnTo>
                  <a:pt x="26479" y="118109"/>
                </a:lnTo>
                <a:lnTo>
                  <a:pt x="26518" y="116839"/>
                </a:lnTo>
                <a:lnTo>
                  <a:pt x="26754" y="116839"/>
                </a:lnTo>
                <a:lnTo>
                  <a:pt x="27068" y="115569"/>
                </a:lnTo>
                <a:lnTo>
                  <a:pt x="28090" y="115569"/>
                </a:lnTo>
                <a:lnTo>
                  <a:pt x="28405" y="114299"/>
                </a:lnTo>
                <a:lnTo>
                  <a:pt x="33712" y="114299"/>
                </a:lnTo>
                <a:lnTo>
                  <a:pt x="32808" y="109219"/>
                </a:lnTo>
                <a:lnTo>
                  <a:pt x="32651" y="106679"/>
                </a:lnTo>
                <a:lnTo>
                  <a:pt x="32612" y="104139"/>
                </a:lnTo>
                <a:lnTo>
                  <a:pt x="32769" y="102869"/>
                </a:lnTo>
                <a:lnTo>
                  <a:pt x="33162" y="100329"/>
                </a:lnTo>
                <a:lnTo>
                  <a:pt x="33437" y="100329"/>
                </a:lnTo>
                <a:lnTo>
                  <a:pt x="33792" y="99059"/>
                </a:lnTo>
                <a:lnTo>
                  <a:pt x="34224" y="99059"/>
                </a:lnTo>
                <a:lnTo>
                  <a:pt x="34734" y="97789"/>
                </a:lnTo>
                <a:lnTo>
                  <a:pt x="43696" y="97789"/>
                </a:lnTo>
                <a:lnTo>
                  <a:pt x="44018" y="96519"/>
                </a:lnTo>
                <a:lnTo>
                  <a:pt x="44214" y="95249"/>
                </a:lnTo>
                <a:lnTo>
                  <a:pt x="44685" y="93979"/>
                </a:lnTo>
                <a:lnTo>
                  <a:pt x="44996" y="93979"/>
                </a:lnTo>
                <a:lnTo>
                  <a:pt x="45582" y="92709"/>
                </a:lnTo>
                <a:lnTo>
                  <a:pt x="46054" y="91439"/>
                </a:lnTo>
                <a:lnTo>
                  <a:pt x="46330" y="91439"/>
                </a:lnTo>
                <a:lnTo>
                  <a:pt x="47353" y="90169"/>
                </a:lnTo>
                <a:close/>
              </a:path>
              <a:path w="61595" h="158750">
                <a:moveTo>
                  <a:pt x="3080" y="154849"/>
                </a:moveTo>
                <a:close/>
              </a:path>
              <a:path w="61595" h="158750">
                <a:moveTo>
                  <a:pt x="3990" y="152399"/>
                </a:moveTo>
                <a:lnTo>
                  <a:pt x="2929" y="152399"/>
                </a:lnTo>
                <a:lnTo>
                  <a:pt x="3046" y="153669"/>
                </a:lnTo>
                <a:lnTo>
                  <a:pt x="3080" y="154849"/>
                </a:lnTo>
                <a:lnTo>
                  <a:pt x="3990" y="152399"/>
                </a:lnTo>
                <a:close/>
              </a:path>
              <a:path w="61595" h="158750">
                <a:moveTo>
                  <a:pt x="43696" y="97789"/>
                </a:moveTo>
                <a:lnTo>
                  <a:pt x="40828" y="97789"/>
                </a:lnTo>
                <a:lnTo>
                  <a:pt x="42166" y="99059"/>
                </a:lnTo>
                <a:lnTo>
                  <a:pt x="43581" y="100329"/>
                </a:lnTo>
                <a:lnTo>
                  <a:pt x="43696" y="97789"/>
                </a:lnTo>
                <a:close/>
              </a:path>
              <a:path w="61595" h="158750">
                <a:moveTo>
                  <a:pt x="57024" y="91439"/>
                </a:moveTo>
                <a:lnTo>
                  <a:pt x="55529" y="91439"/>
                </a:lnTo>
                <a:lnTo>
                  <a:pt x="56081" y="92709"/>
                </a:lnTo>
                <a:lnTo>
                  <a:pt x="56553" y="92709"/>
                </a:lnTo>
                <a:lnTo>
                  <a:pt x="57024" y="91439"/>
                </a:lnTo>
                <a:close/>
              </a:path>
              <a:path w="61595" h="158750">
                <a:moveTo>
                  <a:pt x="58094" y="90169"/>
                </a:moveTo>
                <a:lnTo>
                  <a:pt x="54000" y="90169"/>
                </a:lnTo>
                <a:lnTo>
                  <a:pt x="54632" y="91439"/>
                </a:lnTo>
                <a:lnTo>
                  <a:pt x="57346" y="91439"/>
                </a:lnTo>
                <a:lnTo>
                  <a:pt x="58094" y="90169"/>
                </a:lnTo>
                <a:close/>
              </a:path>
              <a:path w="61595" h="158750">
                <a:moveTo>
                  <a:pt x="60210" y="54610"/>
                </a:moveTo>
                <a:lnTo>
                  <a:pt x="36189" y="54609"/>
                </a:lnTo>
                <a:lnTo>
                  <a:pt x="36150" y="58419"/>
                </a:lnTo>
                <a:lnTo>
                  <a:pt x="36072" y="59689"/>
                </a:lnTo>
                <a:lnTo>
                  <a:pt x="29545" y="72389"/>
                </a:lnTo>
                <a:lnTo>
                  <a:pt x="26950" y="76199"/>
                </a:lnTo>
                <a:lnTo>
                  <a:pt x="25221" y="77469"/>
                </a:lnTo>
                <a:lnTo>
                  <a:pt x="22744" y="80009"/>
                </a:lnTo>
                <a:lnTo>
                  <a:pt x="21289" y="81279"/>
                </a:lnTo>
                <a:lnTo>
                  <a:pt x="20070" y="82549"/>
                </a:lnTo>
                <a:lnTo>
                  <a:pt x="18222" y="83819"/>
                </a:lnTo>
                <a:lnTo>
                  <a:pt x="17122" y="85089"/>
                </a:lnTo>
                <a:lnTo>
                  <a:pt x="16178" y="85089"/>
                </a:lnTo>
                <a:lnTo>
                  <a:pt x="14409" y="87629"/>
                </a:lnTo>
                <a:lnTo>
                  <a:pt x="12758" y="90169"/>
                </a:lnTo>
                <a:lnTo>
                  <a:pt x="50423" y="90169"/>
                </a:lnTo>
                <a:lnTo>
                  <a:pt x="51090" y="88899"/>
                </a:lnTo>
                <a:lnTo>
                  <a:pt x="58933" y="88899"/>
                </a:lnTo>
                <a:lnTo>
                  <a:pt x="61509" y="73660"/>
                </a:lnTo>
                <a:lnTo>
                  <a:pt x="61429" y="66040"/>
                </a:lnTo>
                <a:lnTo>
                  <a:pt x="61072" y="60960"/>
                </a:lnTo>
                <a:lnTo>
                  <a:pt x="60796" y="58420"/>
                </a:lnTo>
                <a:lnTo>
                  <a:pt x="60210" y="54610"/>
                </a:lnTo>
                <a:close/>
              </a:path>
              <a:path w="61595" h="158750">
                <a:moveTo>
                  <a:pt x="58933" y="88899"/>
                </a:moveTo>
                <a:lnTo>
                  <a:pt x="51090" y="88899"/>
                </a:lnTo>
                <a:lnTo>
                  <a:pt x="52068" y="90169"/>
                </a:lnTo>
                <a:lnTo>
                  <a:pt x="58519" y="90169"/>
                </a:lnTo>
                <a:lnTo>
                  <a:pt x="58933" y="88899"/>
                </a:lnTo>
                <a:close/>
              </a:path>
              <a:path w="61595" h="158750">
                <a:moveTo>
                  <a:pt x="44766" y="3810"/>
                </a:moveTo>
                <a:lnTo>
                  <a:pt x="40553" y="3809"/>
                </a:lnTo>
                <a:lnTo>
                  <a:pt x="41457" y="5080"/>
                </a:lnTo>
                <a:lnTo>
                  <a:pt x="42283" y="5080"/>
                </a:lnTo>
                <a:lnTo>
                  <a:pt x="42952" y="6350"/>
                </a:lnTo>
                <a:lnTo>
                  <a:pt x="43541" y="7620"/>
                </a:lnTo>
                <a:lnTo>
                  <a:pt x="44053" y="8890"/>
                </a:lnTo>
                <a:lnTo>
                  <a:pt x="44444" y="8890"/>
                </a:lnTo>
                <a:lnTo>
                  <a:pt x="45352" y="16510"/>
                </a:lnTo>
                <a:lnTo>
                  <a:pt x="44881" y="20319"/>
                </a:lnTo>
                <a:lnTo>
                  <a:pt x="44490" y="22859"/>
                </a:lnTo>
                <a:lnTo>
                  <a:pt x="44018" y="24129"/>
                </a:lnTo>
                <a:lnTo>
                  <a:pt x="43502" y="26669"/>
                </a:lnTo>
                <a:lnTo>
                  <a:pt x="42283" y="30479"/>
                </a:lnTo>
                <a:lnTo>
                  <a:pt x="41497" y="31749"/>
                </a:lnTo>
                <a:lnTo>
                  <a:pt x="39492" y="35559"/>
                </a:lnTo>
                <a:lnTo>
                  <a:pt x="36701" y="44449"/>
                </a:lnTo>
                <a:lnTo>
                  <a:pt x="36308" y="45719"/>
                </a:lnTo>
                <a:lnTo>
                  <a:pt x="36150" y="46989"/>
                </a:lnTo>
                <a:lnTo>
                  <a:pt x="36032" y="48259"/>
                </a:lnTo>
                <a:lnTo>
                  <a:pt x="35835" y="50799"/>
                </a:lnTo>
                <a:lnTo>
                  <a:pt x="35796" y="52069"/>
                </a:lnTo>
                <a:lnTo>
                  <a:pt x="35914" y="53339"/>
                </a:lnTo>
                <a:lnTo>
                  <a:pt x="36111" y="54609"/>
                </a:lnTo>
                <a:lnTo>
                  <a:pt x="36269" y="55879"/>
                </a:lnTo>
                <a:lnTo>
                  <a:pt x="36189" y="54609"/>
                </a:lnTo>
                <a:lnTo>
                  <a:pt x="60210" y="54610"/>
                </a:lnTo>
                <a:lnTo>
                  <a:pt x="59934" y="53340"/>
                </a:lnTo>
                <a:lnTo>
                  <a:pt x="59704" y="52070"/>
                </a:lnTo>
                <a:lnTo>
                  <a:pt x="59382" y="50800"/>
                </a:lnTo>
                <a:lnTo>
                  <a:pt x="58680" y="48260"/>
                </a:lnTo>
                <a:lnTo>
                  <a:pt x="58910" y="46990"/>
                </a:lnTo>
                <a:lnTo>
                  <a:pt x="59382" y="45720"/>
                </a:lnTo>
                <a:lnTo>
                  <a:pt x="59934" y="43180"/>
                </a:lnTo>
                <a:lnTo>
                  <a:pt x="60014" y="41910"/>
                </a:lnTo>
                <a:lnTo>
                  <a:pt x="60095" y="35560"/>
                </a:lnTo>
                <a:lnTo>
                  <a:pt x="59980" y="34290"/>
                </a:lnTo>
                <a:lnTo>
                  <a:pt x="59819" y="33020"/>
                </a:lnTo>
                <a:lnTo>
                  <a:pt x="59313" y="31750"/>
                </a:lnTo>
                <a:lnTo>
                  <a:pt x="58565" y="29210"/>
                </a:lnTo>
                <a:lnTo>
                  <a:pt x="54632" y="22860"/>
                </a:lnTo>
                <a:lnTo>
                  <a:pt x="54310" y="21590"/>
                </a:lnTo>
                <a:lnTo>
                  <a:pt x="53172" y="21590"/>
                </a:lnTo>
                <a:lnTo>
                  <a:pt x="51723" y="19050"/>
                </a:lnTo>
                <a:lnTo>
                  <a:pt x="50423" y="16510"/>
                </a:lnTo>
                <a:lnTo>
                  <a:pt x="49676" y="16510"/>
                </a:lnTo>
                <a:lnTo>
                  <a:pt x="49097" y="15240"/>
                </a:lnTo>
                <a:lnTo>
                  <a:pt x="48066" y="15240"/>
                </a:lnTo>
                <a:lnTo>
                  <a:pt x="48020" y="13970"/>
                </a:lnTo>
                <a:lnTo>
                  <a:pt x="47790" y="11430"/>
                </a:lnTo>
                <a:lnTo>
                  <a:pt x="47595" y="10160"/>
                </a:lnTo>
                <a:lnTo>
                  <a:pt x="47043" y="8890"/>
                </a:lnTo>
                <a:lnTo>
                  <a:pt x="46652" y="7620"/>
                </a:lnTo>
                <a:lnTo>
                  <a:pt x="46215" y="6350"/>
                </a:lnTo>
                <a:lnTo>
                  <a:pt x="45939" y="6350"/>
                </a:lnTo>
                <a:lnTo>
                  <a:pt x="45709" y="5080"/>
                </a:lnTo>
                <a:lnTo>
                  <a:pt x="44766" y="3810"/>
                </a:lnTo>
                <a:close/>
              </a:path>
              <a:path w="61595" h="158750">
                <a:moveTo>
                  <a:pt x="47940" y="12700"/>
                </a:moveTo>
                <a:lnTo>
                  <a:pt x="48066" y="15240"/>
                </a:lnTo>
                <a:lnTo>
                  <a:pt x="49097" y="15240"/>
                </a:lnTo>
                <a:lnTo>
                  <a:pt x="47940" y="12700"/>
                </a:lnTo>
                <a:close/>
              </a:path>
              <a:path w="61595" h="158750">
                <a:moveTo>
                  <a:pt x="39728" y="0"/>
                </a:moveTo>
                <a:lnTo>
                  <a:pt x="39492" y="0"/>
                </a:lnTo>
                <a:lnTo>
                  <a:pt x="39256" y="1269"/>
                </a:lnTo>
                <a:lnTo>
                  <a:pt x="38391" y="2539"/>
                </a:lnTo>
                <a:lnTo>
                  <a:pt x="39531" y="3809"/>
                </a:lnTo>
                <a:lnTo>
                  <a:pt x="44053" y="3810"/>
                </a:lnTo>
                <a:lnTo>
                  <a:pt x="43659" y="2540"/>
                </a:lnTo>
                <a:lnTo>
                  <a:pt x="42362" y="2540"/>
                </a:lnTo>
                <a:lnTo>
                  <a:pt x="40868" y="1270"/>
                </a:lnTo>
                <a:lnTo>
                  <a:pt x="39728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77488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5" h="147320">
                <a:moveTo>
                  <a:pt x="51263" y="88803"/>
                </a:moveTo>
                <a:lnTo>
                  <a:pt x="1610" y="88803"/>
                </a:lnTo>
                <a:lnTo>
                  <a:pt x="1532" y="89112"/>
                </a:lnTo>
                <a:lnTo>
                  <a:pt x="0" y="104619"/>
                </a:lnTo>
                <a:lnTo>
                  <a:pt x="113" y="105833"/>
                </a:lnTo>
                <a:lnTo>
                  <a:pt x="2003" y="114054"/>
                </a:lnTo>
                <a:lnTo>
                  <a:pt x="2790" y="117578"/>
                </a:lnTo>
                <a:lnTo>
                  <a:pt x="3379" y="119654"/>
                </a:lnTo>
                <a:lnTo>
                  <a:pt x="3497" y="119967"/>
                </a:lnTo>
                <a:lnTo>
                  <a:pt x="3930" y="121455"/>
                </a:lnTo>
                <a:lnTo>
                  <a:pt x="15567" y="146748"/>
                </a:lnTo>
                <a:lnTo>
                  <a:pt x="16629" y="146709"/>
                </a:lnTo>
                <a:lnTo>
                  <a:pt x="17768" y="146630"/>
                </a:lnTo>
                <a:lnTo>
                  <a:pt x="19026" y="146630"/>
                </a:lnTo>
                <a:lnTo>
                  <a:pt x="20325" y="146591"/>
                </a:lnTo>
                <a:lnTo>
                  <a:pt x="26257" y="146591"/>
                </a:lnTo>
                <a:lnTo>
                  <a:pt x="25867" y="146239"/>
                </a:lnTo>
                <a:lnTo>
                  <a:pt x="24019" y="142285"/>
                </a:lnTo>
                <a:lnTo>
                  <a:pt x="24138" y="139896"/>
                </a:lnTo>
                <a:lnTo>
                  <a:pt x="24413" y="138996"/>
                </a:lnTo>
                <a:lnTo>
                  <a:pt x="28031" y="135354"/>
                </a:lnTo>
                <a:lnTo>
                  <a:pt x="25474" y="133592"/>
                </a:lnTo>
                <a:lnTo>
                  <a:pt x="13090" y="123765"/>
                </a:lnTo>
                <a:lnTo>
                  <a:pt x="28152" y="123765"/>
                </a:lnTo>
                <a:lnTo>
                  <a:pt x="28227" y="122434"/>
                </a:lnTo>
                <a:lnTo>
                  <a:pt x="38370" y="104619"/>
                </a:lnTo>
                <a:lnTo>
                  <a:pt x="44465" y="97060"/>
                </a:lnTo>
                <a:lnTo>
                  <a:pt x="49140" y="91345"/>
                </a:lnTo>
                <a:lnTo>
                  <a:pt x="51263" y="88803"/>
                </a:lnTo>
                <a:close/>
              </a:path>
              <a:path w="64135" h="147320">
                <a:moveTo>
                  <a:pt x="26257" y="146591"/>
                </a:moveTo>
                <a:lnTo>
                  <a:pt x="21740" y="146591"/>
                </a:lnTo>
                <a:lnTo>
                  <a:pt x="24767" y="146670"/>
                </a:lnTo>
                <a:lnTo>
                  <a:pt x="26457" y="146748"/>
                </a:lnTo>
                <a:lnTo>
                  <a:pt x="26257" y="146591"/>
                </a:lnTo>
                <a:close/>
              </a:path>
              <a:path w="64135" h="147320">
                <a:moveTo>
                  <a:pt x="28152" y="123765"/>
                </a:moveTo>
                <a:lnTo>
                  <a:pt x="13090" y="123765"/>
                </a:lnTo>
                <a:lnTo>
                  <a:pt x="14152" y="124744"/>
                </a:lnTo>
                <a:lnTo>
                  <a:pt x="17061" y="127210"/>
                </a:lnTo>
                <a:lnTo>
                  <a:pt x="28031" y="135354"/>
                </a:lnTo>
                <a:lnTo>
                  <a:pt x="29249" y="135119"/>
                </a:lnTo>
                <a:lnTo>
                  <a:pt x="30664" y="134963"/>
                </a:lnTo>
                <a:lnTo>
                  <a:pt x="28187" y="125331"/>
                </a:lnTo>
                <a:lnTo>
                  <a:pt x="28152" y="123765"/>
                </a:lnTo>
                <a:close/>
              </a:path>
              <a:path w="64135" h="147320">
                <a:moveTo>
                  <a:pt x="1555" y="88984"/>
                </a:moveTo>
                <a:lnTo>
                  <a:pt x="1516" y="89112"/>
                </a:lnTo>
                <a:lnTo>
                  <a:pt x="1555" y="88984"/>
                </a:lnTo>
                <a:close/>
              </a:path>
              <a:path w="64135" h="147320">
                <a:moveTo>
                  <a:pt x="62898" y="19068"/>
                </a:moveTo>
                <a:lnTo>
                  <a:pt x="59444" y="19068"/>
                </a:lnTo>
                <a:lnTo>
                  <a:pt x="59364" y="19503"/>
                </a:lnTo>
                <a:lnTo>
                  <a:pt x="37702" y="52315"/>
                </a:lnTo>
                <a:lnTo>
                  <a:pt x="29249" y="58373"/>
                </a:lnTo>
                <a:lnTo>
                  <a:pt x="24689" y="61591"/>
                </a:lnTo>
                <a:lnTo>
                  <a:pt x="1555" y="88984"/>
                </a:lnTo>
                <a:lnTo>
                  <a:pt x="1610" y="88803"/>
                </a:lnTo>
                <a:lnTo>
                  <a:pt x="51263" y="88803"/>
                </a:lnTo>
                <a:lnTo>
                  <a:pt x="57984" y="81244"/>
                </a:lnTo>
                <a:lnTo>
                  <a:pt x="58887" y="79950"/>
                </a:lnTo>
                <a:lnTo>
                  <a:pt x="63929" y="68280"/>
                </a:lnTo>
                <a:lnTo>
                  <a:pt x="63848" y="66058"/>
                </a:lnTo>
                <a:lnTo>
                  <a:pt x="63687" y="65382"/>
                </a:lnTo>
                <a:lnTo>
                  <a:pt x="63492" y="64878"/>
                </a:lnTo>
                <a:lnTo>
                  <a:pt x="63136" y="64214"/>
                </a:lnTo>
                <a:lnTo>
                  <a:pt x="62986" y="64019"/>
                </a:lnTo>
                <a:lnTo>
                  <a:pt x="62364" y="61591"/>
                </a:lnTo>
                <a:lnTo>
                  <a:pt x="59855" y="36487"/>
                </a:lnTo>
                <a:lnTo>
                  <a:pt x="60077" y="32845"/>
                </a:lnTo>
                <a:lnTo>
                  <a:pt x="60340" y="30269"/>
                </a:lnTo>
                <a:lnTo>
                  <a:pt x="60548" y="28585"/>
                </a:lnTo>
                <a:lnTo>
                  <a:pt x="61125" y="25218"/>
                </a:lnTo>
                <a:lnTo>
                  <a:pt x="60698" y="25218"/>
                </a:lnTo>
                <a:lnTo>
                  <a:pt x="61526" y="23294"/>
                </a:lnTo>
                <a:lnTo>
                  <a:pt x="62584" y="20752"/>
                </a:lnTo>
                <a:lnTo>
                  <a:pt x="62860" y="19812"/>
                </a:lnTo>
                <a:lnTo>
                  <a:pt x="62898" y="19068"/>
                </a:lnTo>
                <a:close/>
              </a:path>
              <a:path w="64135" h="147320">
                <a:moveTo>
                  <a:pt x="61445" y="23809"/>
                </a:moveTo>
                <a:lnTo>
                  <a:pt x="61018" y="24588"/>
                </a:lnTo>
                <a:lnTo>
                  <a:pt x="60893" y="24863"/>
                </a:lnTo>
                <a:lnTo>
                  <a:pt x="60698" y="25218"/>
                </a:lnTo>
                <a:lnTo>
                  <a:pt x="61125" y="25218"/>
                </a:lnTo>
                <a:lnTo>
                  <a:pt x="61272" y="24508"/>
                </a:lnTo>
                <a:lnTo>
                  <a:pt x="61411" y="24004"/>
                </a:lnTo>
                <a:lnTo>
                  <a:pt x="61445" y="23809"/>
                </a:lnTo>
                <a:close/>
              </a:path>
              <a:path w="64135" h="147320">
                <a:moveTo>
                  <a:pt x="59364" y="19246"/>
                </a:moveTo>
                <a:lnTo>
                  <a:pt x="59254" y="19503"/>
                </a:lnTo>
                <a:lnTo>
                  <a:pt x="59364" y="19246"/>
                </a:lnTo>
                <a:close/>
              </a:path>
              <a:path w="64135" h="147320">
                <a:moveTo>
                  <a:pt x="58191" y="0"/>
                </a:moveTo>
                <a:lnTo>
                  <a:pt x="55626" y="2393"/>
                </a:lnTo>
                <a:lnTo>
                  <a:pt x="56063" y="2897"/>
                </a:lnTo>
                <a:lnTo>
                  <a:pt x="56454" y="3412"/>
                </a:lnTo>
                <a:lnTo>
                  <a:pt x="59364" y="19246"/>
                </a:lnTo>
                <a:lnTo>
                  <a:pt x="59444" y="19068"/>
                </a:lnTo>
                <a:lnTo>
                  <a:pt x="62898" y="19068"/>
                </a:lnTo>
                <a:lnTo>
                  <a:pt x="62787" y="12769"/>
                </a:lnTo>
                <a:lnTo>
                  <a:pt x="62515" y="10421"/>
                </a:lnTo>
                <a:lnTo>
                  <a:pt x="58731" y="584"/>
                </a:lnTo>
                <a:lnTo>
                  <a:pt x="58191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49965" y="260326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10" h="59054">
                <a:moveTo>
                  <a:pt x="45199" y="55626"/>
                </a:moveTo>
                <a:lnTo>
                  <a:pt x="32632" y="55626"/>
                </a:lnTo>
                <a:lnTo>
                  <a:pt x="32868" y="56261"/>
                </a:lnTo>
                <a:lnTo>
                  <a:pt x="33182" y="56896"/>
                </a:lnTo>
                <a:lnTo>
                  <a:pt x="33536" y="57404"/>
                </a:lnTo>
                <a:lnTo>
                  <a:pt x="33929" y="57785"/>
                </a:lnTo>
                <a:lnTo>
                  <a:pt x="34362" y="58039"/>
                </a:lnTo>
                <a:lnTo>
                  <a:pt x="34794" y="58420"/>
                </a:lnTo>
                <a:lnTo>
                  <a:pt x="35265" y="58547"/>
                </a:lnTo>
                <a:lnTo>
                  <a:pt x="35777" y="58801"/>
                </a:lnTo>
                <a:lnTo>
                  <a:pt x="38411" y="58801"/>
                </a:lnTo>
                <a:lnTo>
                  <a:pt x="39512" y="58547"/>
                </a:lnTo>
                <a:lnTo>
                  <a:pt x="41123" y="57912"/>
                </a:lnTo>
                <a:lnTo>
                  <a:pt x="42146" y="57404"/>
                </a:lnTo>
                <a:lnTo>
                  <a:pt x="43051" y="57023"/>
                </a:lnTo>
                <a:lnTo>
                  <a:pt x="43876" y="56515"/>
                </a:lnTo>
                <a:lnTo>
                  <a:pt x="45055" y="55753"/>
                </a:lnTo>
                <a:lnTo>
                  <a:pt x="45199" y="55626"/>
                </a:lnTo>
                <a:close/>
              </a:path>
              <a:path w="67310" h="59054">
                <a:moveTo>
                  <a:pt x="6566" y="29590"/>
                </a:moveTo>
                <a:lnTo>
                  <a:pt x="5386" y="29717"/>
                </a:lnTo>
                <a:lnTo>
                  <a:pt x="3499" y="30225"/>
                </a:lnTo>
                <a:lnTo>
                  <a:pt x="2751" y="30733"/>
                </a:lnTo>
                <a:lnTo>
                  <a:pt x="2398" y="30860"/>
                </a:lnTo>
                <a:lnTo>
                  <a:pt x="0" y="38099"/>
                </a:lnTo>
                <a:lnTo>
                  <a:pt x="118" y="39115"/>
                </a:lnTo>
                <a:lnTo>
                  <a:pt x="9789" y="48894"/>
                </a:lnTo>
                <a:lnTo>
                  <a:pt x="10418" y="49148"/>
                </a:lnTo>
                <a:lnTo>
                  <a:pt x="12856" y="49783"/>
                </a:lnTo>
                <a:lnTo>
                  <a:pt x="13563" y="49910"/>
                </a:lnTo>
                <a:lnTo>
                  <a:pt x="13878" y="51180"/>
                </a:lnTo>
                <a:lnTo>
                  <a:pt x="24100" y="58292"/>
                </a:lnTo>
                <a:lnTo>
                  <a:pt x="26537" y="57911"/>
                </a:lnTo>
                <a:lnTo>
                  <a:pt x="28032" y="57531"/>
                </a:lnTo>
                <a:lnTo>
                  <a:pt x="29408" y="57023"/>
                </a:lnTo>
                <a:lnTo>
                  <a:pt x="31924" y="56007"/>
                </a:lnTo>
                <a:lnTo>
                  <a:pt x="32632" y="55626"/>
                </a:lnTo>
                <a:lnTo>
                  <a:pt x="45199" y="55626"/>
                </a:lnTo>
                <a:lnTo>
                  <a:pt x="45488" y="55372"/>
                </a:lnTo>
                <a:lnTo>
                  <a:pt x="46942" y="54483"/>
                </a:lnTo>
                <a:lnTo>
                  <a:pt x="47690" y="54229"/>
                </a:lnTo>
                <a:lnTo>
                  <a:pt x="48437" y="53848"/>
                </a:lnTo>
                <a:lnTo>
                  <a:pt x="49931" y="53340"/>
                </a:lnTo>
                <a:lnTo>
                  <a:pt x="51386" y="53213"/>
                </a:lnTo>
                <a:lnTo>
                  <a:pt x="52132" y="53086"/>
                </a:lnTo>
                <a:lnTo>
                  <a:pt x="65058" y="47498"/>
                </a:lnTo>
                <a:lnTo>
                  <a:pt x="65048" y="44704"/>
                </a:lnTo>
                <a:lnTo>
                  <a:pt x="64870" y="43942"/>
                </a:lnTo>
                <a:lnTo>
                  <a:pt x="64714" y="42926"/>
                </a:lnTo>
                <a:lnTo>
                  <a:pt x="64634" y="41529"/>
                </a:lnTo>
                <a:lnTo>
                  <a:pt x="64163" y="41148"/>
                </a:lnTo>
                <a:lnTo>
                  <a:pt x="64639" y="41148"/>
                </a:lnTo>
                <a:lnTo>
                  <a:pt x="64695" y="39624"/>
                </a:lnTo>
                <a:lnTo>
                  <a:pt x="61764" y="39624"/>
                </a:lnTo>
                <a:lnTo>
                  <a:pt x="60428" y="38735"/>
                </a:lnTo>
                <a:lnTo>
                  <a:pt x="57990" y="37592"/>
                </a:lnTo>
                <a:lnTo>
                  <a:pt x="57598" y="37465"/>
                </a:lnTo>
                <a:lnTo>
                  <a:pt x="57244" y="37465"/>
                </a:lnTo>
                <a:lnTo>
                  <a:pt x="56418" y="37084"/>
                </a:lnTo>
                <a:lnTo>
                  <a:pt x="52089" y="32639"/>
                </a:lnTo>
                <a:lnTo>
                  <a:pt x="14743" y="32638"/>
                </a:lnTo>
                <a:lnTo>
                  <a:pt x="7195" y="29717"/>
                </a:lnTo>
                <a:lnTo>
                  <a:pt x="6566" y="29590"/>
                </a:lnTo>
                <a:close/>
              </a:path>
              <a:path w="67310" h="59054">
                <a:moveTo>
                  <a:pt x="63848" y="53086"/>
                </a:moveTo>
                <a:lnTo>
                  <a:pt x="54216" y="53086"/>
                </a:lnTo>
                <a:lnTo>
                  <a:pt x="55592" y="53213"/>
                </a:lnTo>
                <a:lnTo>
                  <a:pt x="56221" y="53340"/>
                </a:lnTo>
                <a:lnTo>
                  <a:pt x="56850" y="53594"/>
                </a:lnTo>
                <a:lnTo>
                  <a:pt x="58030" y="53848"/>
                </a:lnTo>
                <a:lnTo>
                  <a:pt x="59092" y="54229"/>
                </a:lnTo>
                <a:lnTo>
                  <a:pt x="60860" y="54991"/>
                </a:lnTo>
                <a:lnTo>
                  <a:pt x="62433" y="55880"/>
                </a:lnTo>
                <a:lnTo>
                  <a:pt x="63848" y="53086"/>
                </a:lnTo>
                <a:close/>
              </a:path>
              <a:path w="67310" h="59054">
                <a:moveTo>
                  <a:pt x="65048" y="44704"/>
                </a:moveTo>
                <a:lnTo>
                  <a:pt x="65107" y="44958"/>
                </a:lnTo>
                <a:lnTo>
                  <a:pt x="65048" y="44704"/>
                </a:lnTo>
                <a:close/>
              </a:path>
              <a:path w="67310" h="59054">
                <a:moveTo>
                  <a:pt x="64639" y="41148"/>
                </a:moveTo>
                <a:lnTo>
                  <a:pt x="64163" y="41148"/>
                </a:lnTo>
                <a:lnTo>
                  <a:pt x="64634" y="41275"/>
                </a:lnTo>
                <a:close/>
              </a:path>
              <a:path w="67310" h="59054">
                <a:moveTo>
                  <a:pt x="66915" y="29210"/>
                </a:moveTo>
                <a:lnTo>
                  <a:pt x="65185" y="30353"/>
                </a:lnTo>
                <a:lnTo>
                  <a:pt x="63652" y="31115"/>
                </a:lnTo>
                <a:lnTo>
                  <a:pt x="62315" y="31623"/>
                </a:lnTo>
                <a:lnTo>
                  <a:pt x="61214" y="31877"/>
                </a:lnTo>
                <a:lnTo>
                  <a:pt x="60311" y="32131"/>
                </a:lnTo>
                <a:lnTo>
                  <a:pt x="59191" y="32131"/>
                </a:lnTo>
                <a:lnTo>
                  <a:pt x="59406" y="33401"/>
                </a:lnTo>
                <a:lnTo>
                  <a:pt x="59680" y="34671"/>
                </a:lnTo>
                <a:lnTo>
                  <a:pt x="64695" y="39624"/>
                </a:lnTo>
                <a:lnTo>
                  <a:pt x="64794" y="38481"/>
                </a:lnTo>
                <a:lnTo>
                  <a:pt x="65067" y="36322"/>
                </a:lnTo>
                <a:lnTo>
                  <a:pt x="65812" y="32893"/>
                </a:lnTo>
                <a:lnTo>
                  <a:pt x="66915" y="29210"/>
                </a:lnTo>
                <a:close/>
              </a:path>
              <a:path w="67310" h="59054">
                <a:moveTo>
                  <a:pt x="12344" y="0"/>
                </a:moveTo>
                <a:lnTo>
                  <a:pt x="8531" y="1777"/>
                </a:lnTo>
                <a:lnTo>
                  <a:pt x="8334" y="2031"/>
                </a:lnTo>
                <a:lnTo>
                  <a:pt x="7785" y="3301"/>
                </a:lnTo>
                <a:lnTo>
                  <a:pt x="7470" y="4444"/>
                </a:lnTo>
                <a:lnTo>
                  <a:pt x="7061" y="6603"/>
                </a:lnTo>
                <a:lnTo>
                  <a:pt x="6959" y="10540"/>
                </a:lnTo>
                <a:lnTo>
                  <a:pt x="7104" y="11556"/>
                </a:lnTo>
                <a:lnTo>
                  <a:pt x="13563" y="20954"/>
                </a:lnTo>
                <a:lnTo>
                  <a:pt x="13170" y="22478"/>
                </a:lnTo>
                <a:lnTo>
                  <a:pt x="13014" y="23240"/>
                </a:lnTo>
                <a:lnTo>
                  <a:pt x="12895" y="24002"/>
                </a:lnTo>
                <a:lnTo>
                  <a:pt x="12777" y="27939"/>
                </a:lnTo>
                <a:lnTo>
                  <a:pt x="13014" y="29209"/>
                </a:lnTo>
                <a:lnTo>
                  <a:pt x="52089" y="32639"/>
                </a:lnTo>
                <a:lnTo>
                  <a:pt x="51722" y="31877"/>
                </a:lnTo>
                <a:lnTo>
                  <a:pt x="51267" y="30480"/>
                </a:lnTo>
                <a:lnTo>
                  <a:pt x="50913" y="28702"/>
                </a:lnTo>
                <a:lnTo>
                  <a:pt x="50953" y="24892"/>
                </a:lnTo>
                <a:lnTo>
                  <a:pt x="51150" y="23622"/>
                </a:lnTo>
                <a:lnTo>
                  <a:pt x="51267" y="23241"/>
                </a:lnTo>
                <a:lnTo>
                  <a:pt x="51032" y="21971"/>
                </a:lnTo>
                <a:lnTo>
                  <a:pt x="38175" y="15240"/>
                </a:lnTo>
                <a:lnTo>
                  <a:pt x="37429" y="13843"/>
                </a:lnTo>
                <a:lnTo>
                  <a:pt x="22213" y="7874"/>
                </a:lnTo>
                <a:lnTo>
                  <a:pt x="20640" y="6096"/>
                </a:lnTo>
                <a:lnTo>
                  <a:pt x="19068" y="4445"/>
                </a:lnTo>
                <a:lnTo>
                  <a:pt x="18124" y="3556"/>
                </a:lnTo>
                <a:lnTo>
                  <a:pt x="17220" y="2794"/>
                </a:lnTo>
                <a:lnTo>
                  <a:pt x="16395" y="2032"/>
                </a:lnTo>
                <a:lnTo>
                  <a:pt x="14861" y="1016"/>
                </a:lnTo>
                <a:lnTo>
                  <a:pt x="14153" y="635"/>
                </a:lnTo>
                <a:lnTo>
                  <a:pt x="13524" y="381"/>
                </a:lnTo>
                <a:lnTo>
                  <a:pt x="12344" y="0"/>
                </a:lnTo>
                <a:close/>
              </a:path>
              <a:path w="67310" h="59054">
                <a:moveTo>
                  <a:pt x="59170" y="32004"/>
                </a:moveTo>
                <a:lnTo>
                  <a:pt x="59288" y="32131"/>
                </a:lnTo>
                <a:lnTo>
                  <a:pt x="59170" y="32004"/>
                </a:lnTo>
                <a:close/>
              </a:path>
              <a:path w="67310" h="59054">
                <a:moveTo>
                  <a:pt x="43365" y="13970"/>
                </a:moveTo>
                <a:lnTo>
                  <a:pt x="38175" y="15240"/>
                </a:lnTo>
                <a:lnTo>
                  <a:pt x="47424" y="15240"/>
                </a:lnTo>
                <a:lnTo>
                  <a:pt x="47296" y="15113"/>
                </a:lnTo>
                <a:lnTo>
                  <a:pt x="45055" y="14097"/>
                </a:lnTo>
                <a:lnTo>
                  <a:pt x="44505" y="14097"/>
                </a:lnTo>
                <a:lnTo>
                  <a:pt x="43365" y="13970"/>
                </a:lnTo>
                <a:close/>
              </a:path>
              <a:path w="67310" h="59054">
                <a:moveTo>
                  <a:pt x="28346" y="6096"/>
                </a:moveTo>
                <a:lnTo>
                  <a:pt x="26617" y="6096"/>
                </a:lnTo>
                <a:lnTo>
                  <a:pt x="25633" y="6223"/>
                </a:lnTo>
                <a:lnTo>
                  <a:pt x="24297" y="6604"/>
                </a:lnTo>
                <a:lnTo>
                  <a:pt x="23943" y="6858"/>
                </a:lnTo>
                <a:lnTo>
                  <a:pt x="23589" y="6985"/>
                </a:lnTo>
                <a:lnTo>
                  <a:pt x="22566" y="7620"/>
                </a:lnTo>
                <a:lnTo>
                  <a:pt x="22331" y="7874"/>
                </a:lnTo>
                <a:lnTo>
                  <a:pt x="32297" y="7874"/>
                </a:lnTo>
                <a:lnTo>
                  <a:pt x="31610" y="7366"/>
                </a:lnTo>
                <a:lnTo>
                  <a:pt x="30901" y="6985"/>
                </a:lnTo>
                <a:lnTo>
                  <a:pt x="29604" y="6350"/>
                </a:lnTo>
                <a:lnTo>
                  <a:pt x="28346" y="6096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90578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7047" y="14292"/>
                </a:moveTo>
                <a:lnTo>
                  <a:pt x="6054" y="14292"/>
                </a:lnTo>
                <a:lnTo>
                  <a:pt x="6644" y="14602"/>
                </a:lnTo>
                <a:lnTo>
                  <a:pt x="7047" y="14292"/>
                </a:lnTo>
                <a:close/>
              </a:path>
              <a:path w="19050" h="14604">
                <a:moveTo>
                  <a:pt x="7037" y="0"/>
                </a:moveTo>
                <a:lnTo>
                  <a:pt x="1218" y="5680"/>
                </a:lnTo>
                <a:lnTo>
                  <a:pt x="825" y="6424"/>
                </a:lnTo>
                <a:lnTo>
                  <a:pt x="235" y="7753"/>
                </a:lnTo>
                <a:lnTo>
                  <a:pt x="78" y="8383"/>
                </a:lnTo>
                <a:lnTo>
                  <a:pt x="0" y="10456"/>
                </a:lnTo>
                <a:lnTo>
                  <a:pt x="118" y="10879"/>
                </a:lnTo>
                <a:lnTo>
                  <a:pt x="3145" y="13662"/>
                </a:lnTo>
                <a:lnTo>
                  <a:pt x="3499" y="13823"/>
                </a:lnTo>
                <a:lnTo>
                  <a:pt x="4954" y="14246"/>
                </a:lnTo>
                <a:lnTo>
                  <a:pt x="6015" y="14453"/>
                </a:lnTo>
                <a:lnTo>
                  <a:pt x="6408" y="14487"/>
                </a:lnTo>
                <a:lnTo>
                  <a:pt x="6206" y="14372"/>
                </a:lnTo>
                <a:lnTo>
                  <a:pt x="6015" y="14292"/>
                </a:lnTo>
                <a:lnTo>
                  <a:pt x="7047" y="14292"/>
                </a:lnTo>
                <a:lnTo>
                  <a:pt x="18448" y="3012"/>
                </a:lnTo>
                <a:lnTo>
                  <a:pt x="13721" y="3012"/>
                </a:lnTo>
                <a:lnTo>
                  <a:pt x="11879" y="1649"/>
                </a:lnTo>
                <a:lnTo>
                  <a:pt x="7627" y="34"/>
                </a:lnTo>
                <a:lnTo>
                  <a:pt x="7037" y="0"/>
                </a:lnTo>
                <a:close/>
              </a:path>
              <a:path w="19050" h="14604">
                <a:moveTo>
                  <a:pt x="16630" y="2118"/>
                </a:moveTo>
                <a:lnTo>
                  <a:pt x="13721" y="3012"/>
                </a:lnTo>
                <a:lnTo>
                  <a:pt x="18448" y="3012"/>
                </a:lnTo>
                <a:lnTo>
                  <a:pt x="18714" y="2668"/>
                </a:lnTo>
                <a:lnTo>
                  <a:pt x="18124" y="2427"/>
                </a:lnTo>
                <a:lnTo>
                  <a:pt x="17614" y="2267"/>
                </a:lnTo>
                <a:lnTo>
                  <a:pt x="16630" y="21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28931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4" h="187959">
                <a:moveTo>
                  <a:pt x="32632" y="186689"/>
                </a:moveTo>
                <a:lnTo>
                  <a:pt x="24022" y="186689"/>
                </a:lnTo>
                <a:lnTo>
                  <a:pt x="24533" y="187959"/>
                </a:lnTo>
                <a:lnTo>
                  <a:pt x="31767" y="187959"/>
                </a:lnTo>
                <a:lnTo>
                  <a:pt x="32632" y="186689"/>
                </a:lnTo>
                <a:close/>
              </a:path>
              <a:path w="120014" h="187959">
                <a:moveTo>
                  <a:pt x="34401" y="185419"/>
                </a:moveTo>
                <a:lnTo>
                  <a:pt x="22763" y="185419"/>
                </a:lnTo>
                <a:lnTo>
                  <a:pt x="23550" y="186689"/>
                </a:lnTo>
                <a:lnTo>
                  <a:pt x="33536" y="186689"/>
                </a:lnTo>
                <a:lnTo>
                  <a:pt x="34401" y="185419"/>
                </a:lnTo>
                <a:close/>
              </a:path>
              <a:path w="120014" h="187959">
                <a:moveTo>
                  <a:pt x="39512" y="180339"/>
                </a:moveTo>
                <a:lnTo>
                  <a:pt x="4364" y="180339"/>
                </a:lnTo>
                <a:lnTo>
                  <a:pt x="5032" y="181609"/>
                </a:lnTo>
                <a:lnTo>
                  <a:pt x="6605" y="181609"/>
                </a:lnTo>
                <a:lnTo>
                  <a:pt x="7548" y="182879"/>
                </a:lnTo>
                <a:lnTo>
                  <a:pt x="21388" y="182879"/>
                </a:lnTo>
                <a:lnTo>
                  <a:pt x="21742" y="184149"/>
                </a:lnTo>
                <a:lnTo>
                  <a:pt x="22174" y="185419"/>
                </a:lnTo>
                <a:lnTo>
                  <a:pt x="35306" y="185419"/>
                </a:lnTo>
                <a:lnTo>
                  <a:pt x="36171" y="184149"/>
                </a:lnTo>
                <a:lnTo>
                  <a:pt x="37035" y="184149"/>
                </a:lnTo>
                <a:lnTo>
                  <a:pt x="37900" y="182879"/>
                </a:lnTo>
                <a:lnTo>
                  <a:pt x="38726" y="181609"/>
                </a:lnTo>
                <a:lnTo>
                  <a:pt x="39512" y="180339"/>
                </a:lnTo>
                <a:close/>
              </a:path>
              <a:path w="120014" h="187959">
                <a:moveTo>
                  <a:pt x="21388" y="182879"/>
                </a:moveTo>
                <a:lnTo>
                  <a:pt x="11047" y="182879"/>
                </a:lnTo>
                <a:lnTo>
                  <a:pt x="12424" y="184149"/>
                </a:lnTo>
                <a:lnTo>
                  <a:pt x="17338" y="184149"/>
                </a:lnTo>
                <a:lnTo>
                  <a:pt x="21388" y="182879"/>
                </a:lnTo>
                <a:close/>
              </a:path>
              <a:path w="120014" h="187959">
                <a:moveTo>
                  <a:pt x="47493" y="181609"/>
                </a:moveTo>
                <a:lnTo>
                  <a:pt x="41399" y="181609"/>
                </a:lnTo>
                <a:lnTo>
                  <a:pt x="42579" y="182879"/>
                </a:lnTo>
                <a:lnTo>
                  <a:pt x="46432" y="182879"/>
                </a:lnTo>
                <a:lnTo>
                  <a:pt x="47493" y="181609"/>
                </a:lnTo>
                <a:close/>
              </a:path>
              <a:path w="120014" h="187959">
                <a:moveTo>
                  <a:pt x="49105" y="180339"/>
                </a:moveTo>
                <a:lnTo>
                  <a:pt x="39512" y="180339"/>
                </a:lnTo>
                <a:lnTo>
                  <a:pt x="39826" y="181609"/>
                </a:lnTo>
                <a:lnTo>
                  <a:pt x="48044" y="181609"/>
                </a:lnTo>
                <a:lnTo>
                  <a:pt x="49105" y="180339"/>
                </a:lnTo>
                <a:close/>
              </a:path>
              <a:path w="120014" h="187959">
                <a:moveTo>
                  <a:pt x="50167" y="179069"/>
                </a:moveTo>
                <a:lnTo>
                  <a:pt x="3263" y="179069"/>
                </a:lnTo>
                <a:lnTo>
                  <a:pt x="3774" y="180339"/>
                </a:lnTo>
                <a:lnTo>
                  <a:pt x="49655" y="180339"/>
                </a:lnTo>
                <a:lnTo>
                  <a:pt x="50167" y="179069"/>
                </a:lnTo>
                <a:close/>
              </a:path>
              <a:path w="120014" h="187959">
                <a:moveTo>
                  <a:pt x="52486" y="172719"/>
                </a:moveTo>
                <a:lnTo>
                  <a:pt x="1297" y="172719"/>
                </a:lnTo>
                <a:lnTo>
                  <a:pt x="1454" y="175259"/>
                </a:lnTo>
                <a:lnTo>
                  <a:pt x="1730" y="176529"/>
                </a:lnTo>
                <a:lnTo>
                  <a:pt x="1927" y="176529"/>
                </a:lnTo>
                <a:lnTo>
                  <a:pt x="2163" y="177799"/>
                </a:lnTo>
                <a:lnTo>
                  <a:pt x="2477" y="177799"/>
                </a:lnTo>
                <a:lnTo>
                  <a:pt x="2831" y="179069"/>
                </a:lnTo>
                <a:lnTo>
                  <a:pt x="50677" y="179069"/>
                </a:lnTo>
                <a:lnTo>
                  <a:pt x="52211" y="175259"/>
                </a:lnTo>
                <a:lnTo>
                  <a:pt x="52211" y="173989"/>
                </a:lnTo>
                <a:lnTo>
                  <a:pt x="52369" y="173989"/>
                </a:lnTo>
                <a:lnTo>
                  <a:pt x="52486" y="172719"/>
                </a:lnTo>
                <a:close/>
              </a:path>
              <a:path w="120014" h="187959">
                <a:moveTo>
                  <a:pt x="53037" y="171449"/>
                </a:moveTo>
                <a:lnTo>
                  <a:pt x="1415" y="171449"/>
                </a:lnTo>
                <a:lnTo>
                  <a:pt x="1337" y="172719"/>
                </a:lnTo>
                <a:lnTo>
                  <a:pt x="52683" y="172719"/>
                </a:lnTo>
                <a:lnTo>
                  <a:pt x="53037" y="171449"/>
                </a:lnTo>
                <a:close/>
              </a:path>
              <a:path w="120014" h="187959">
                <a:moveTo>
                  <a:pt x="61018" y="168909"/>
                </a:moveTo>
                <a:lnTo>
                  <a:pt x="2202" y="168909"/>
                </a:lnTo>
                <a:lnTo>
                  <a:pt x="1651" y="171449"/>
                </a:lnTo>
                <a:lnTo>
                  <a:pt x="54845" y="171449"/>
                </a:lnTo>
                <a:lnTo>
                  <a:pt x="55160" y="170179"/>
                </a:lnTo>
                <a:lnTo>
                  <a:pt x="60389" y="170179"/>
                </a:lnTo>
                <a:lnTo>
                  <a:pt x="61018" y="168909"/>
                </a:lnTo>
                <a:close/>
              </a:path>
              <a:path w="120014" h="187959">
                <a:moveTo>
                  <a:pt x="59170" y="170179"/>
                </a:moveTo>
                <a:lnTo>
                  <a:pt x="55867" y="170179"/>
                </a:lnTo>
                <a:lnTo>
                  <a:pt x="56025" y="171449"/>
                </a:lnTo>
                <a:lnTo>
                  <a:pt x="58620" y="171449"/>
                </a:lnTo>
                <a:lnTo>
                  <a:pt x="59170" y="170179"/>
                </a:lnTo>
                <a:close/>
              </a:path>
              <a:path w="120014" h="187959">
                <a:moveTo>
                  <a:pt x="62394" y="167639"/>
                </a:moveTo>
                <a:lnTo>
                  <a:pt x="3302" y="167639"/>
                </a:lnTo>
                <a:lnTo>
                  <a:pt x="2909" y="168909"/>
                </a:lnTo>
                <a:lnTo>
                  <a:pt x="61725" y="168909"/>
                </a:lnTo>
                <a:lnTo>
                  <a:pt x="62394" y="167639"/>
                </a:lnTo>
                <a:close/>
              </a:path>
              <a:path w="120014" h="187959">
                <a:moveTo>
                  <a:pt x="75682" y="165099"/>
                </a:moveTo>
                <a:lnTo>
                  <a:pt x="64556" y="165099"/>
                </a:lnTo>
                <a:lnTo>
                  <a:pt x="65028" y="166369"/>
                </a:lnTo>
                <a:lnTo>
                  <a:pt x="67780" y="166369"/>
                </a:lnTo>
                <a:lnTo>
                  <a:pt x="69078" y="167639"/>
                </a:lnTo>
                <a:lnTo>
                  <a:pt x="69982" y="167639"/>
                </a:lnTo>
                <a:lnTo>
                  <a:pt x="71082" y="168909"/>
                </a:lnTo>
                <a:lnTo>
                  <a:pt x="72381" y="167639"/>
                </a:lnTo>
                <a:lnTo>
                  <a:pt x="74739" y="166369"/>
                </a:lnTo>
                <a:lnTo>
                  <a:pt x="75682" y="165099"/>
                </a:lnTo>
                <a:close/>
              </a:path>
              <a:path w="120014" h="187959">
                <a:moveTo>
                  <a:pt x="9357" y="166369"/>
                </a:moveTo>
                <a:lnTo>
                  <a:pt x="5032" y="166369"/>
                </a:lnTo>
                <a:lnTo>
                  <a:pt x="4560" y="167639"/>
                </a:lnTo>
                <a:lnTo>
                  <a:pt x="11362" y="167639"/>
                </a:lnTo>
                <a:lnTo>
                  <a:pt x="9357" y="166369"/>
                </a:lnTo>
                <a:close/>
              </a:path>
              <a:path w="120014" h="187959">
                <a:moveTo>
                  <a:pt x="63102" y="166369"/>
                </a:moveTo>
                <a:lnTo>
                  <a:pt x="12581" y="166369"/>
                </a:lnTo>
                <a:lnTo>
                  <a:pt x="12817" y="167639"/>
                </a:lnTo>
                <a:lnTo>
                  <a:pt x="63102" y="167639"/>
                </a:lnTo>
                <a:lnTo>
                  <a:pt x="63102" y="166369"/>
                </a:lnTo>
                <a:close/>
              </a:path>
              <a:path w="120014" h="187959">
                <a:moveTo>
                  <a:pt x="77806" y="163829"/>
                </a:moveTo>
                <a:lnTo>
                  <a:pt x="12502" y="163829"/>
                </a:lnTo>
                <a:lnTo>
                  <a:pt x="12424" y="166369"/>
                </a:lnTo>
                <a:lnTo>
                  <a:pt x="64163" y="166369"/>
                </a:lnTo>
                <a:lnTo>
                  <a:pt x="64556" y="165099"/>
                </a:lnTo>
                <a:lnTo>
                  <a:pt x="76508" y="165099"/>
                </a:lnTo>
                <a:lnTo>
                  <a:pt x="77806" y="163829"/>
                </a:lnTo>
                <a:close/>
              </a:path>
              <a:path w="120014" h="187959">
                <a:moveTo>
                  <a:pt x="79929" y="162559"/>
                </a:moveTo>
                <a:lnTo>
                  <a:pt x="13014" y="162559"/>
                </a:lnTo>
                <a:lnTo>
                  <a:pt x="12738" y="163829"/>
                </a:lnTo>
                <a:lnTo>
                  <a:pt x="78868" y="163829"/>
                </a:lnTo>
                <a:lnTo>
                  <a:pt x="79929" y="162559"/>
                </a:lnTo>
                <a:close/>
              </a:path>
              <a:path w="120014" h="187959">
                <a:moveTo>
                  <a:pt x="78278" y="160019"/>
                </a:moveTo>
                <a:lnTo>
                  <a:pt x="15018" y="160019"/>
                </a:lnTo>
                <a:lnTo>
                  <a:pt x="14389" y="161289"/>
                </a:lnTo>
                <a:lnTo>
                  <a:pt x="13878" y="161289"/>
                </a:lnTo>
                <a:lnTo>
                  <a:pt x="13407" y="162559"/>
                </a:lnTo>
                <a:lnTo>
                  <a:pt x="79339" y="162559"/>
                </a:lnTo>
                <a:lnTo>
                  <a:pt x="78632" y="161289"/>
                </a:lnTo>
                <a:lnTo>
                  <a:pt x="78278" y="160019"/>
                </a:lnTo>
                <a:close/>
              </a:path>
              <a:path w="120014" h="187959">
                <a:moveTo>
                  <a:pt x="77216" y="157479"/>
                </a:moveTo>
                <a:lnTo>
                  <a:pt x="55670" y="157479"/>
                </a:lnTo>
                <a:lnTo>
                  <a:pt x="54688" y="158749"/>
                </a:lnTo>
                <a:lnTo>
                  <a:pt x="18714" y="158749"/>
                </a:lnTo>
                <a:lnTo>
                  <a:pt x="17888" y="160019"/>
                </a:lnTo>
                <a:lnTo>
                  <a:pt x="77884" y="160019"/>
                </a:lnTo>
                <a:lnTo>
                  <a:pt x="77216" y="158749"/>
                </a:lnTo>
                <a:lnTo>
                  <a:pt x="77216" y="157479"/>
                </a:lnTo>
                <a:close/>
              </a:path>
              <a:path w="120014" h="187959">
                <a:moveTo>
                  <a:pt x="51779" y="157479"/>
                </a:moveTo>
                <a:lnTo>
                  <a:pt x="29055" y="157479"/>
                </a:lnTo>
                <a:lnTo>
                  <a:pt x="28819" y="158749"/>
                </a:lnTo>
                <a:lnTo>
                  <a:pt x="52644" y="158749"/>
                </a:lnTo>
                <a:lnTo>
                  <a:pt x="51779" y="157479"/>
                </a:lnTo>
                <a:close/>
              </a:path>
              <a:path w="120014" h="187959">
                <a:moveTo>
                  <a:pt x="45292" y="154939"/>
                </a:moveTo>
                <a:lnTo>
                  <a:pt x="30509" y="154939"/>
                </a:lnTo>
                <a:lnTo>
                  <a:pt x="30037" y="156209"/>
                </a:lnTo>
                <a:lnTo>
                  <a:pt x="29643" y="156209"/>
                </a:lnTo>
                <a:lnTo>
                  <a:pt x="29290" y="157479"/>
                </a:lnTo>
                <a:lnTo>
                  <a:pt x="48790" y="157479"/>
                </a:lnTo>
                <a:lnTo>
                  <a:pt x="47886" y="156209"/>
                </a:lnTo>
                <a:lnTo>
                  <a:pt x="45292" y="154939"/>
                </a:lnTo>
                <a:close/>
              </a:path>
              <a:path w="120014" h="187959">
                <a:moveTo>
                  <a:pt x="75132" y="151129"/>
                </a:moveTo>
                <a:lnTo>
                  <a:pt x="62394" y="151129"/>
                </a:lnTo>
                <a:lnTo>
                  <a:pt x="63023" y="152399"/>
                </a:lnTo>
                <a:lnTo>
                  <a:pt x="63612" y="152399"/>
                </a:lnTo>
                <a:lnTo>
                  <a:pt x="63849" y="153669"/>
                </a:lnTo>
                <a:lnTo>
                  <a:pt x="64321" y="153669"/>
                </a:lnTo>
                <a:lnTo>
                  <a:pt x="64634" y="154939"/>
                </a:lnTo>
                <a:lnTo>
                  <a:pt x="64870" y="156209"/>
                </a:lnTo>
                <a:lnTo>
                  <a:pt x="57990" y="156209"/>
                </a:lnTo>
                <a:lnTo>
                  <a:pt x="56969" y="157479"/>
                </a:lnTo>
                <a:lnTo>
                  <a:pt x="77137" y="157479"/>
                </a:lnTo>
                <a:lnTo>
                  <a:pt x="76351" y="154939"/>
                </a:lnTo>
                <a:lnTo>
                  <a:pt x="75840" y="153669"/>
                </a:lnTo>
                <a:lnTo>
                  <a:pt x="75132" y="151129"/>
                </a:lnTo>
                <a:close/>
              </a:path>
              <a:path w="120014" h="187959">
                <a:moveTo>
                  <a:pt x="41832" y="153669"/>
                </a:moveTo>
                <a:lnTo>
                  <a:pt x="31532" y="153669"/>
                </a:lnTo>
                <a:lnTo>
                  <a:pt x="30981" y="154939"/>
                </a:lnTo>
                <a:lnTo>
                  <a:pt x="42971" y="154939"/>
                </a:lnTo>
                <a:lnTo>
                  <a:pt x="41832" y="153669"/>
                </a:lnTo>
                <a:close/>
              </a:path>
              <a:path w="120014" h="187959">
                <a:moveTo>
                  <a:pt x="36957" y="152399"/>
                </a:moveTo>
                <a:lnTo>
                  <a:pt x="34087" y="152399"/>
                </a:lnTo>
                <a:lnTo>
                  <a:pt x="33419" y="153669"/>
                </a:lnTo>
                <a:lnTo>
                  <a:pt x="39158" y="153669"/>
                </a:lnTo>
                <a:lnTo>
                  <a:pt x="36957" y="152399"/>
                </a:lnTo>
                <a:close/>
              </a:path>
              <a:path w="120014" h="187959">
                <a:moveTo>
                  <a:pt x="39119" y="151129"/>
                </a:moveTo>
                <a:lnTo>
                  <a:pt x="35581" y="151129"/>
                </a:lnTo>
                <a:lnTo>
                  <a:pt x="36367" y="152399"/>
                </a:lnTo>
                <a:lnTo>
                  <a:pt x="38136" y="152399"/>
                </a:lnTo>
                <a:lnTo>
                  <a:pt x="39119" y="151129"/>
                </a:lnTo>
                <a:close/>
              </a:path>
              <a:path w="120014" h="187959">
                <a:moveTo>
                  <a:pt x="47729" y="148589"/>
                </a:moveTo>
                <a:lnTo>
                  <a:pt x="31020" y="148589"/>
                </a:lnTo>
                <a:lnTo>
                  <a:pt x="31885" y="149859"/>
                </a:lnTo>
                <a:lnTo>
                  <a:pt x="32946" y="151129"/>
                </a:lnTo>
                <a:lnTo>
                  <a:pt x="43641" y="151129"/>
                </a:lnTo>
                <a:lnTo>
                  <a:pt x="44938" y="149859"/>
                </a:lnTo>
                <a:lnTo>
                  <a:pt x="46313" y="149859"/>
                </a:lnTo>
                <a:lnTo>
                  <a:pt x="47729" y="148589"/>
                </a:lnTo>
                <a:close/>
              </a:path>
              <a:path w="120014" h="187959">
                <a:moveTo>
                  <a:pt x="74188" y="149859"/>
                </a:moveTo>
                <a:lnTo>
                  <a:pt x="61057" y="149859"/>
                </a:lnTo>
                <a:lnTo>
                  <a:pt x="61725" y="151129"/>
                </a:lnTo>
                <a:lnTo>
                  <a:pt x="74700" y="151129"/>
                </a:lnTo>
                <a:lnTo>
                  <a:pt x="74188" y="149859"/>
                </a:lnTo>
                <a:close/>
              </a:path>
              <a:path w="120014" h="187959">
                <a:moveTo>
                  <a:pt x="76233" y="147319"/>
                </a:moveTo>
                <a:lnTo>
                  <a:pt x="56850" y="147319"/>
                </a:lnTo>
                <a:lnTo>
                  <a:pt x="57715" y="148589"/>
                </a:lnTo>
                <a:lnTo>
                  <a:pt x="59092" y="148589"/>
                </a:lnTo>
                <a:lnTo>
                  <a:pt x="60350" y="149859"/>
                </a:lnTo>
                <a:lnTo>
                  <a:pt x="74582" y="149859"/>
                </a:lnTo>
                <a:lnTo>
                  <a:pt x="75565" y="148589"/>
                </a:lnTo>
                <a:lnTo>
                  <a:pt x="76233" y="147319"/>
                </a:lnTo>
                <a:close/>
              </a:path>
              <a:path w="120014" h="187959">
                <a:moveTo>
                  <a:pt x="78513" y="143509"/>
                </a:moveTo>
                <a:lnTo>
                  <a:pt x="72930" y="143509"/>
                </a:lnTo>
                <a:lnTo>
                  <a:pt x="72223" y="144779"/>
                </a:lnTo>
                <a:lnTo>
                  <a:pt x="13524" y="144779"/>
                </a:lnTo>
                <a:lnTo>
                  <a:pt x="14272" y="146049"/>
                </a:lnTo>
                <a:lnTo>
                  <a:pt x="28819" y="146049"/>
                </a:lnTo>
                <a:lnTo>
                  <a:pt x="29565" y="147319"/>
                </a:lnTo>
                <a:lnTo>
                  <a:pt x="30037" y="148589"/>
                </a:lnTo>
                <a:lnTo>
                  <a:pt x="47886" y="148589"/>
                </a:lnTo>
                <a:lnTo>
                  <a:pt x="48751" y="147319"/>
                </a:lnTo>
                <a:lnTo>
                  <a:pt x="76233" y="147319"/>
                </a:lnTo>
                <a:lnTo>
                  <a:pt x="76980" y="146049"/>
                </a:lnTo>
                <a:lnTo>
                  <a:pt x="78120" y="144779"/>
                </a:lnTo>
                <a:lnTo>
                  <a:pt x="78513" y="143509"/>
                </a:lnTo>
                <a:close/>
              </a:path>
              <a:path w="120014" h="187959">
                <a:moveTo>
                  <a:pt x="69117" y="143509"/>
                </a:moveTo>
                <a:lnTo>
                  <a:pt x="11912" y="143509"/>
                </a:lnTo>
                <a:lnTo>
                  <a:pt x="12344" y="144779"/>
                </a:lnTo>
                <a:lnTo>
                  <a:pt x="69824" y="144779"/>
                </a:lnTo>
                <a:lnTo>
                  <a:pt x="69117" y="143509"/>
                </a:lnTo>
                <a:close/>
              </a:path>
              <a:path w="120014" h="187959">
                <a:moveTo>
                  <a:pt x="67111" y="142239"/>
                </a:moveTo>
                <a:lnTo>
                  <a:pt x="11244" y="142239"/>
                </a:lnTo>
                <a:lnTo>
                  <a:pt x="11559" y="143509"/>
                </a:lnTo>
                <a:lnTo>
                  <a:pt x="68213" y="143509"/>
                </a:lnTo>
                <a:lnTo>
                  <a:pt x="67111" y="142239"/>
                </a:lnTo>
                <a:close/>
              </a:path>
              <a:path w="120014" h="187959">
                <a:moveTo>
                  <a:pt x="82720" y="142239"/>
                </a:moveTo>
                <a:lnTo>
                  <a:pt x="73717" y="142239"/>
                </a:lnTo>
                <a:lnTo>
                  <a:pt x="73520" y="143509"/>
                </a:lnTo>
                <a:lnTo>
                  <a:pt x="81855" y="143509"/>
                </a:lnTo>
                <a:lnTo>
                  <a:pt x="82720" y="142239"/>
                </a:lnTo>
                <a:close/>
              </a:path>
              <a:path w="120014" h="187959">
                <a:moveTo>
                  <a:pt x="64989" y="140969"/>
                </a:moveTo>
                <a:lnTo>
                  <a:pt x="10891" y="140969"/>
                </a:lnTo>
                <a:lnTo>
                  <a:pt x="11047" y="142239"/>
                </a:lnTo>
                <a:lnTo>
                  <a:pt x="66443" y="142239"/>
                </a:lnTo>
                <a:lnTo>
                  <a:pt x="64989" y="140969"/>
                </a:lnTo>
                <a:close/>
              </a:path>
              <a:path w="120014" h="187959">
                <a:moveTo>
                  <a:pt x="85355" y="140969"/>
                </a:moveTo>
                <a:lnTo>
                  <a:pt x="73049" y="140969"/>
                </a:lnTo>
                <a:lnTo>
                  <a:pt x="73756" y="142239"/>
                </a:lnTo>
                <a:lnTo>
                  <a:pt x="84726" y="142239"/>
                </a:lnTo>
                <a:lnTo>
                  <a:pt x="85355" y="140969"/>
                </a:lnTo>
                <a:close/>
              </a:path>
              <a:path w="120014" h="187959">
                <a:moveTo>
                  <a:pt x="61333" y="132079"/>
                </a:moveTo>
                <a:lnTo>
                  <a:pt x="2477" y="132079"/>
                </a:lnTo>
                <a:lnTo>
                  <a:pt x="3499" y="133349"/>
                </a:lnTo>
                <a:lnTo>
                  <a:pt x="4796" y="133349"/>
                </a:lnTo>
                <a:lnTo>
                  <a:pt x="6330" y="134619"/>
                </a:lnTo>
                <a:lnTo>
                  <a:pt x="8177" y="134619"/>
                </a:lnTo>
                <a:lnTo>
                  <a:pt x="9199" y="135889"/>
                </a:lnTo>
                <a:lnTo>
                  <a:pt x="11283" y="135889"/>
                </a:lnTo>
                <a:lnTo>
                  <a:pt x="10891" y="138429"/>
                </a:lnTo>
                <a:lnTo>
                  <a:pt x="10772" y="140969"/>
                </a:lnTo>
                <a:lnTo>
                  <a:pt x="64124" y="140969"/>
                </a:lnTo>
                <a:lnTo>
                  <a:pt x="63731" y="138429"/>
                </a:lnTo>
                <a:lnTo>
                  <a:pt x="63337" y="137159"/>
                </a:lnTo>
                <a:lnTo>
                  <a:pt x="62827" y="135889"/>
                </a:lnTo>
                <a:lnTo>
                  <a:pt x="62512" y="134619"/>
                </a:lnTo>
                <a:lnTo>
                  <a:pt x="61765" y="133349"/>
                </a:lnTo>
                <a:lnTo>
                  <a:pt x="61333" y="132079"/>
                </a:lnTo>
                <a:close/>
              </a:path>
              <a:path w="120014" h="187959">
                <a:moveTo>
                  <a:pt x="85984" y="139699"/>
                </a:moveTo>
                <a:lnTo>
                  <a:pt x="71947" y="139699"/>
                </a:lnTo>
                <a:lnTo>
                  <a:pt x="72459" y="140969"/>
                </a:lnTo>
                <a:lnTo>
                  <a:pt x="85826" y="140969"/>
                </a:lnTo>
                <a:lnTo>
                  <a:pt x="85984" y="139699"/>
                </a:lnTo>
                <a:close/>
              </a:path>
              <a:path w="120014" h="187959">
                <a:moveTo>
                  <a:pt x="85629" y="137159"/>
                </a:moveTo>
                <a:lnTo>
                  <a:pt x="70768" y="137159"/>
                </a:lnTo>
                <a:lnTo>
                  <a:pt x="71201" y="138429"/>
                </a:lnTo>
                <a:lnTo>
                  <a:pt x="71515" y="139699"/>
                </a:lnTo>
                <a:lnTo>
                  <a:pt x="86141" y="139699"/>
                </a:lnTo>
                <a:lnTo>
                  <a:pt x="86101" y="138429"/>
                </a:lnTo>
                <a:lnTo>
                  <a:pt x="85865" y="138429"/>
                </a:lnTo>
                <a:lnTo>
                  <a:pt x="85629" y="137159"/>
                </a:lnTo>
                <a:close/>
              </a:path>
              <a:path w="120014" h="187959">
                <a:moveTo>
                  <a:pt x="83900" y="130809"/>
                </a:moveTo>
                <a:lnTo>
                  <a:pt x="76784" y="130809"/>
                </a:lnTo>
                <a:lnTo>
                  <a:pt x="75997" y="132079"/>
                </a:lnTo>
                <a:lnTo>
                  <a:pt x="73834" y="132079"/>
                </a:lnTo>
                <a:lnTo>
                  <a:pt x="72813" y="133349"/>
                </a:lnTo>
                <a:lnTo>
                  <a:pt x="71830" y="133349"/>
                </a:lnTo>
                <a:lnTo>
                  <a:pt x="71555" y="134619"/>
                </a:lnTo>
                <a:lnTo>
                  <a:pt x="70886" y="134619"/>
                </a:lnTo>
                <a:lnTo>
                  <a:pt x="70768" y="135889"/>
                </a:lnTo>
                <a:lnTo>
                  <a:pt x="70689" y="137159"/>
                </a:lnTo>
                <a:lnTo>
                  <a:pt x="85315" y="137159"/>
                </a:lnTo>
                <a:lnTo>
                  <a:pt x="84882" y="135889"/>
                </a:lnTo>
                <a:lnTo>
                  <a:pt x="84568" y="133349"/>
                </a:lnTo>
                <a:lnTo>
                  <a:pt x="84371" y="132079"/>
                </a:lnTo>
                <a:lnTo>
                  <a:pt x="83900" y="130809"/>
                </a:lnTo>
                <a:close/>
              </a:path>
              <a:path w="120014" h="187959">
                <a:moveTo>
                  <a:pt x="23982" y="105409"/>
                </a:moveTo>
                <a:lnTo>
                  <a:pt x="11559" y="105409"/>
                </a:lnTo>
                <a:lnTo>
                  <a:pt x="11401" y="106679"/>
                </a:lnTo>
                <a:lnTo>
                  <a:pt x="11166" y="109219"/>
                </a:lnTo>
                <a:lnTo>
                  <a:pt x="11323" y="110489"/>
                </a:lnTo>
                <a:lnTo>
                  <a:pt x="11676" y="113029"/>
                </a:lnTo>
                <a:lnTo>
                  <a:pt x="11991" y="114299"/>
                </a:lnTo>
                <a:lnTo>
                  <a:pt x="12817" y="118109"/>
                </a:lnTo>
                <a:lnTo>
                  <a:pt x="2359" y="118109"/>
                </a:lnTo>
                <a:lnTo>
                  <a:pt x="1927" y="119379"/>
                </a:lnTo>
                <a:lnTo>
                  <a:pt x="1101" y="119379"/>
                </a:lnTo>
                <a:lnTo>
                  <a:pt x="786" y="120649"/>
                </a:lnTo>
                <a:lnTo>
                  <a:pt x="511" y="121919"/>
                </a:lnTo>
                <a:lnTo>
                  <a:pt x="275" y="121919"/>
                </a:lnTo>
                <a:lnTo>
                  <a:pt x="118" y="123189"/>
                </a:lnTo>
                <a:lnTo>
                  <a:pt x="0" y="124459"/>
                </a:lnTo>
                <a:lnTo>
                  <a:pt x="0" y="126999"/>
                </a:lnTo>
                <a:lnTo>
                  <a:pt x="235" y="128269"/>
                </a:lnTo>
                <a:lnTo>
                  <a:pt x="550" y="129539"/>
                </a:lnTo>
                <a:lnTo>
                  <a:pt x="1022" y="129539"/>
                </a:lnTo>
                <a:lnTo>
                  <a:pt x="1651" y="130809"/>
                </a:lnTo>
                <a:lnTo>
                  <a:pt x="2044" y="132079"/>
                </a:lnTo>
                <a:lnTo>
                  <a:pt x="60860" y="132079"/>
                </a:lnTo>
                <a:lnTo>
                  <a:pt x="60350" y="130809"/>
                </a:lnTo>
                <a:lnTo>
                  <a:pt x="60271" y="129539"/>
                </a:lnTo>
                <a:lnTo>
                  <a:pt x="60231" y="126999"/>
                </a:lnTo>
                <a:lnTo>
                  <a:pt x="57990" y="126999"/>
                </a:lnTo>
                <a:lnTo>
                  <a:pt x="56103" y="124459"/>
                </a:lnTo>
                <a:lnTo>
                  <a:pt x="56260" y="123189"/>
                </a:lnTo>
                <a:lnTo>
                  <a:pt x="56496" y="120649"/>
                </a:lnTo>
                <a:lnTo>
                  <a:pt x="56496" y="116839"/>
                </a:lnTo>
                <a:lnTo>
                  <a:pt x="52054" y="116839"/>
                </a:lnTo>
                <a:lnTo>
                  <a:pt x="51306" y="115569"/>
                </a:lnTo>
                <a:lnTo>
                  <a:pt x="50914" y="115569"/>
                </a:lnTo>
                <a:lnTo>
                  <a:pt x="50442" y="114299"/>
                </a:lnTo>
                <a:lnTo>
                  <a:pt x="49223" y="114299"/>
                </a:lnTo>
                <a:lnTo>
                  <a:pt x="48476" y="113029"/>
                </a:lnTo>
                <a:lnTo>
                  <a:pt x="47690" y="113029"/>
                </a:lnTo>
                <a:lnTo>
                  <a:pt x="46353" y="111759"/>
                </a:lnTo>
                <a:lnTo>
                  <a:pt x="41399" y="111759"/>
                </a:lnTo>
                <a:lnTo>
                  <a:pt x="41125" y="110489"/>
                </a:lnTo>
                <a:lnTo>
                  <a:pt x="40377" y="110489"/>
                </a:lnTo>
                <a:lnTo>
                  <a:pt x="39787" y="109219"/>
                </a:lnTo>
                <a:lnTo>
                  <a:pt x="39119" y="107949"/>
                </a:lnTo>
                <a:lnTo>
                  <a:pt x="26381" y="107949"/>
                </a:lnTo>
                <a:lnTo>
                  <a:pt x="25084" y="106679"/>
                </a:lnTo>
                <a:lnTo>
                  <a:pt x="23982" y="105409"/>
                </a:lnTo>
                <a:close/>
              </a:path>
              <a:path w="120014" h="187959">
                <a:moveTo>
                  <a:pt x="82917" y="129539"/>
                </a:moveTo>
                <a:lnTo>
                  <a:pt x="78239" y="129539"/>
                </a:lnTo>
                <a:lnTo>
                  <a:pt x="77530" y="130809"/>
                </a:lnTo>
                <a:lnTo>
                  <a:pt x="83467" y="130809"/>
                </a:lnTo>
                <a:lnTo>
                  <a:pt x="82917" y="129539"/>
                </a:lnTo>
                <a:close/>
              </a:path>
              <a:path w="120014" h="187959">
                <a:moveTo>
                  <a:pt x="90426" y="60959"/>
                </a:moveTo>
                <a:lnTo>
                  <a:pt x="66562" y="60959"/>
                </a:lnTo>
                <a:lnTo>
                  <a:pt x="66837" y="62229"/>
                </a:lnTo>
                <a:lnTo>
                  <a:pt x="67072" y="63499"/>
                </a:lnTo>
                <a:lnTo>
                  <a:pt x="67387" y="64769"/>
                </a:lnTo>
                <a:lnTo>
                  <a:pt x="67623" y="66039"/>
                </a:lnTo>
                <a:lnTo>
                  <a:pt x="67623" y="69849"/>
                </a:lnTo>
                <a:lnTo>
                  <a:pt x="67308" y="71119"/>
                </a:lnTo>
                <a:lnTo>
                  <a:pt x="67111" y="72389"/>
                </a:lnTo>
                <a:lnTo>
                  <a:pt x="66798" y="73659"/>
                </a:lnTo>
                <a:lnTo>
                  <a:pt x="66640" y="73659"/>
                </a:lnTo>
                <a:lnTo>
                  <a:pt x="66169" y="74929"/>
                </a:lnTo>
                <a:lnTo>
                  <a:pt x="65343" y="76199"/>
                </a:lnTo>
                <a:lnTo>
                  <a:pt x="64438" y="78739"/>
                </a:lnTo>
                <a:lnTo>
                  <a:pt x="64202" y="78739"/>
                </a:lnTo>
                <a:lnTo>
                  <a:pt x="64005" y="80009"/>
                </a:lnTo>
                <a:lnTo>
                  <a:pt x="63691" y="81279"/>
                </a:lnTo>
                <a:lnTo>
                  <a:pt x="63376" y="83819"/>
                </a:lnTo>
                <a:lnTo>
                  <a:pt x="63376" y="86359"/>
                </a:lnTo>
                <a:lnTo>
                  <a:pt x="63573" y="87629"/>
                </a:lnTo>
                <a:lnTo>
                  <a:pt x="63888" y="87629"/>
                </a:lnTo>
                <a:lnTo>
                  <a:pt x="63849" y="91439"/>
                </a:lnTo>
                <a:lnTo>
                  <a:pt x="63376" y="93979"/>
                </a:lnTo>
                <a:lnTo>
                  <a:pt x="62866" y="95249"/>
                </a:lnTo>
                <a:lnTo>
                  <a:pt x="61922" y="95249"/>
                </a:lnTo>
                <a:lnTo>
                  <a:pt x="62237" y="97789"/>
                </a:lnTo>
                <a:lnTo>
                  <a:pt x="62276" y="102869"/>
                </a:lnTo>
                <a:lnTo>
                  <a:pt x="62157" y="104139"/>
                </a:lnTo>
                <a:lnTo>
                  <a:pt x="62001" y="106679"/>
                </a:lnTo>
                <a:lnTo>
                  <a:pt x="58777" y="123189"/>
                </a:lnTo>
                <a:lnTo>
                  <a:pt x="57990" y="126999"/>
                </a:lnTo>
                <a:lnTo>
                  <a:pt x="60231" y="126999"/>
                </a:lnTo>
                <a:lnTo>
                  <a:pt x="60428" y="124459"/>
                </a:lnTo>
                <a:lnTo>
                  <a:pt x="60703" y="123189"/>
                </a:lnTo>
                <a:lnTo>
                  <a:pt x="60899" y="121919"/>
                </a:lnTo>
                <a:lnTo>
                  <a:pt x="61136" y="121919"/>
                </a:lnTo>
                <a:lnTo>
                  <a:pt x="61411" y="120649"/>
                </a:lnTo>
                <a:lnTo>
                  <a:pt x="61725" y="119379"/>
                </a:lnTo>
                <a:lnTo>
                  <a:pt x="62118" y="118109"/>
                </a:lnTo>
                <a:lnTo>
                  <a:pt x="63023" y="116839"/>
                </a:lnTo>
                <a:lnTo>
                  <a:pt x="63573" y="115569"/>
                </a:lnTo>
                <a:lnTo>
                  <a:pt x="64202" y="114299"/>
                </a:lnTo>
                <a:lnTo>
                  <a:pt x="64870" y="114299"/>
                </a:lnTo>
                <a:lnTo>
                  <a:pt x="65618" y="113029"/>
                </a:lnTo>
                <a:lnTo>
                  <a:pt x="66443" y="111759"/>
                </a:lnTo>
                <a:lnTo>
                  <a:pt x="67347" y="110489"/>
                </a:lnTo>
                <a:lnTo>
                  <a:pt x="68330" y="110489"/>
                </a:lnTo>
                <a:lnTo>
                  <a:pt x="70572" y="107949"/>
                </a:lnTo>
                <a:lnTo>
                  <a:pt x="72930" y="107949"/>
                </a:lnTo>
                <a:lnTo>
                  <a:pt x="73953" y="106679"/>
                </a:lnTo>
                <a:lnTo>
                  <a:pt x="96478" y="106679"/>
                </a:lnTo>
                <a:lnTo>
                  <a:pt x="96835" y="105409"/>
                </a:lnTo>
                <a:lnTo>
                  <a:pt x="108357" y="105409"/>
                </a:lnTo>
                <a:lnTo>
                  <a:pt x="108829" y="104139"/>
                </a:lnTo>
                <a:lnTo>
                  <a:pt x="109059" y="104139"/>
                </a:lnTo>
                <a:lnTo>
                  <a:pt x="109415" y="102869"/>
                </a:lnTo>
                <a:lnTo>
                  <a:pt x="109772" y="100329"/>
                </a:lnTo>
                <a:lnTo>
                  <a:pt x="109806" y="97789"/>
                </a:lnTo>
                <a:lnTo>
                  <a:pt x="69431" y="97789"/>
                </a:lnTo>
                <a:lnTo>
                  <a:pt x="69667" y="95249"/>
                </a:lnTo>
                <a:lnTo>
                  <a:pt x="69863" y="93979"/>
                </a:lnTo>
                <a:lnTo>
                  <a:pt x="70139" y="91439"/>
                </a:lnTo>
                <a:lnTo>
                  <a:pt x="70533" y="90169"/>
                </a:lnTo>
                <a:lnTo>
                  <a:pt x="71004" y="87629"/>
                </a:lnTo>
                <a:lnTo>
                  <a:pt x="71987" y="85089"/>
                </a:lnTo>
                <a:lnTo>
                  <a:pt x="72381" y="83819"/>
                </a:lnTo>
                <a:lnTo>
                  <a:pt x="72813" y="82549"/>
                </a:lnTo>
                <a:lnTo>
                  <a:pt x="73756" y="80009"/>
                </a:lnTo>
                <a:lnTo>
                  <a:pt x="74307" y="78739"/>
                </a:lnTo>
                <a:lnTo>
                  <a:pt x="75014" y="76199"/>
                </a:lnTo>
                <a:lnTo>
                  <a:pt x="80400" y="67309"/>
                </a:lnTo>
                <a:lnTo>
                  <a:pt x="81030" y="66039"/>
                </a:lnTo>
                <a:lnTo>
                  <a:pt x="81698" y="66039"/>
                </a:lnTo>
                <a:lnTo>
                  <a:pt x="82406" y="64769"/>
                </a:lnTo>
                <a:lnTo>
                  <a:pt x="83152" y="64769"/>
                </a:lnTo>
                <a:lnTo>
                  <a:pt x="83978" y="63499"/>
                </a:lnTo>
                <a:lnTo>
                  <a:pt x="85668" y="63499"/>
                </a:lnTo>
                <a:lnTo>
                  <a:pt x="86574" y="62229"/>
                </a:lnTo>
                <a:lnTo>
                  <a:pt x="89875" y="62229"/>
                </a:lnTo>
                <a:lnTo>
                  <a:pt x="90426" y="60959"/>
                </a:lnTo>
                <a:close/>
              </a:path>
              <a:path w="120014" h="187959">
                <a:moveTo>
                  <a:pt x="12305" y="116839"/>
                </a:moveTo>
                <a:lnTo>
                  <a:pt x="3341" y="116839"/>
                </a:lnTo>
                <a:lnTo>
                  <a:pt x="2831" y="118109"/>
                </a:lnTo>
                <a:lnTo>
                  <a:pt x="12817" y="118109"/>
                </a:lnTo>
                <a:lnTo>
                  <a:pt x="12305" y="116839"/>
                </a:lnTo>
                <a:close/>
              </a:path>
              <a:path w="120014" h="187959">
                <a:moveTo>
                  <a:pt x="50757" y="100329"/>
                </a:moveTo>
                <a:lnTo>
                  <a:pt x="41360" y="100329"/>
                </a:lnTo>
                <a:lnTo>
                  <a:pt x="42971" y="101599"/>
                </a:lnTo>
                <a:lnTo>
                  <a:pt x="43797" y="101599"/>
                </a:lnTo>
                <a:lnTo>
                  <a:pt x="45448" y="102869"/>
                </a:lnTo>
                <a:lnTo>
                  <a:pt x="46313" y="102869"/>
                </a:lnTo>
                <a:lnTo>
                  <a:pt x="47179" y="104139"/>
                </a:lnTo>
                <a:lnTo>
                  <a:pt x="48005" y="105409"/>
                </a:lnTo>
                <a:lnTo>
                  <a:pt x="48870" y="105409"/>
                </a:lnTo>
                <a:lnTo>
                  <a:pt x="49734" y="106679"/>
                </a:lnTo>
                <a:lnTo>
                  <a:pt x="50560" y="107949"/>
                </a:lnTo>
                <a:lnTo>
                  <a:pt x="51425" y="109219"/>
                </a:lnTo>
                <a:lnTo>
                  <a:pt x="52250" y="109219"/>
                </a:lnTo>
                <a:lnTo>
                  <a:pt x="53076" y="110489"/>
                </a:lnTo>
                <a:lnTo>
                  <a:pt x="53154" y="113029"/>
                </a:lnTo>
                <a:lnTo>
                  <a:pt x="52761" y="114299"/>
                </a:lnTo>
                <a:lnTo>
                  <a:pt x="52564" y="115569"/>
                </a:lnTo>
                <a:lnTo>
                  <a:pt x="52054" y="116839"/>
                </a:lnTo>
                <a:lnTo>
                  <a:pt x="56496" y="116839"/>
                </a:lnTo>
                <a:lnTo>
                  <a:pt x="55750" y="111759"/>
                </a:lnTo>
                <a:lnTo>
                  <a:pt x="55474" y="110489"/>
                </a:lnTo>
                <a:lnTo>
                  <a:pt x="51621" y="101599"/>
                </a:lnTo>
                <a:lnTo>
                  <a:pt x="50757" y="100329"/>
                </a:lnTo>
                <a:close/>
              </a:path>
              <a:path w="120014" h="187959">
                <a:moveTo>
                  <a:pt x="94753" y="109219"/>
                </a:moveTo>
                <a:lnTo>
                  <a:pt x="82523" y="109219"/>
                </a:lnTo>
                <a:lnTo>
                  <a:pt x="83861" y="110489"/>
                </a:lnTo>
                <a:lnTo>
                  <a:pt x="85826" y="111759"/>
                </a:lnTo>
                <a:lnTo>
                  <a:pt x="92549" y="111759"/>
                </a:lnTo>
                <a:lnTo>
                  <a:pt x="93139" y="110489"/>
                </a:lnTo>
                <a:lnTo>
                  <a:pt x="94236" y="110489"/>
                </a:lnTo>
                <a:lnTo>
                  <a:pt x="94753" y="109219"/>
                </a:lnTo>
                <a:close/>
              </a:path>
              <a:path w="120014" h="187959">
                <a:moveTo>
                  <a:pt x="95696" y="107949"/>
                </a:moveTo>
                <a:lnTo>
                  <a:pt x="79771" y="107949"/>
                </a:lnTo>
                <a:lnTo>
                  <a:pt x="80872" y="109219"/>
                </a:lnTo>
                <a:lnTo>
                  <a:pt x="95259" y="109219"/>
                </a:lnTo>
                <a:lnTo>
                  <a:pt x="95696" y="107949"/>
                </a:lnTo>
                <a:close/>
              </a:path>
              <a:path w="120014" h="187959">
                <a:moveTo>
                  <a:pt x="37900" y="106679"/>
                </a:moveTo>
                <a:lnTo>
                  <a:pt x="27403" y="106679"/>
                </a:lnTo>
                <a:lnTo>
                  <a:pt x="26538" y="107949"/>
                </a:lnTo>
                <a:lnTo>
                  <a:pt x="38332" y="107949"/>
                </a:lnTo>
                <a:lnTo>
                  <a:pt x="37900" y="106679"/>
                </a:lnTo>
                <a:close/>
              </a:path>
              <a:path w="120014" h="187959">
                <a:moveTo>
                  <a:pt x="96478" y="106679"/>
                </a:moveTo>
                <a:lnTo>
                  <a:pt x="76036" y="106679"/>
                </a:lnTo>
                <a:lnTo>
                  <a:pt x="77806" y="107949"/>
                </a:lnTo>
                <a:lnTo>
                  <a:pt x="96122" y="107949"/>
                </a:lnTo>
                <a:lnTo>
                  <a:pt x="96478" y="106679"/>
                </a:lnTo>
                <a:close/>
              </a:path>
              <a:path w="120014" h="187959">
                <a:moveTo>
                  <a:pt x="35855" y="105409"/>
                </a:moveTo>
                <a:lnTo>
                  <a:pt x="29801" y="105409"/>
                </a:lnTo>
                <a:lnTo>
                  <a:pt x="29014" y="106679"/>
                </a:lnTo>
                <a:lnTo>
                  <a:pt x="36406" y="106679"/>
                </a:lnTo>
                <a:lnTo>
                  <a:pt x="35855" y="105409"/>
                </a:lnTo>
                <a:close/>
              </a:path>
              <a:path w="120014" h="187959">
                <a:moveTo>
                  <a:pt x="106747" y="105409"/>
                </a:moveTo>
                <a:lnTo>
                  <a:pt x="97617" y="105409"/>
                </a:lnTo>
                <a:lnTo>
                  <a:pt x="98560" y="106679"/>
                </a:lnTo>
                <a:lnTo>
                  <a:pt x="105448" y="106679"/>
                </a:lnTo>
                <a:lnTo>
                  <a:pt x="106747" y="105409"/>
                </a:lnTo>
                <a:close/>
              </a:path>
              <a:path w="120014" h="187959">
                <a:moveTo>
                  <a:pt x="107449" y="105409"/>
                </a:moveTo>
                <a:lnTo>
                  <a:pt x="106943" y="105409"/>
                </a:lnTo>
                <a:lnTo>
                  <a:pt x="107138" y="106679"/>
                </a:lnTo>
                <a:lnTo>
                  <a:pt x="107449" y="105409"/>
                </a:lnTo>
                <a:close/>
              </a:path>
              <a:path w="120014" h="187959">
                <a:moveTo>
                  <a:pt x="21781" y="104139"/>
                </a:moveTo>
                <a:lnTo>
                  <a:pt x="12541" y="104139"/>
                </a:lnTo>
                <a:lnTo>
                  <a:pt x="11991" y="105409"/>
                </a:lnTo>
                <a:lnTo>
                  <a:pt x="23314" y="105409"/>
                </a:lnTo>
                <a:lnTo>
                  <a:pt x="21781" y="104139"/>
                </a:lnTo>
                <a:close/>
              </a:path>
              <a:path w="120014" h="187959">
                <a:moveTo>
                  <a:pt x="17967" y="102869"/>
                </a:moveTo>
                <a:lnTo>
                  <a:pt x="13485" y="102869"/>
                </a:lnTo>
                <a:lnTo>
                  <a:pt x="13170" y="104139"/>
                </a:lnTo>
                <a:lnTo>
                  <a:pt x="19029" y="104139"/>
                </a:lnTo>
                <a:lnTo>
                  <a:pt x="17967" y="102869"/>
                </a:lnTo>
                <a:close/>
              </a:path>
              <a:path w="120014" h="187959">
                <a:moveTo>
                  <a:pt x="46353" y="96519"/>
                </a:moveTo>
                <a:lnTo>
                  <a:pt x="21545" y="96519"/>
                </a:lnTo>
                <a:lnTo>
                  <a:pt x="23353" y="97789"/>
                </a:lnTo>
                <a:lnTo>
                  <a:pt x="24926" y="97789"/>
                </a:lnTo>
                <a:lnTo>
                  <a:pt x="26813" y="99059"/>
                </a:lnTo>
                <a:lnTo>
                  <a:pt x="36052" y="99059"/>
                </a:lnTo>
                <a:lnTo>
                  <a:pt x="37822" y="100329"/>
                </a:lnTo>
                <a:lnTo>
                  <a:pt x="49773" y="100329"/>
                </a:lnTo>
                <a:lnTo>
                  <a:pt x="48751" y="99059"/>
                </a:lnTo>
                <a:lnTo>
                  <a:pt x="47612" y="97789"/>
                </a:lnTo>
                <a:lnTo>
                  <a:pt x="46353" y="96519"/>
                </a:lnTo>
                <a:close/>
              </a:path>
              <a:path w="120014" h="187959">
                <a:moveTo>
                  <a:pt x="54983" y="100060"/>
                </a:moveTo>
                <a:lnTo>
                  <a:pt x="55041" y="100329"/>
                </a:lnTo>
                <a:lnTo>
                  <a:pt x="54983" y="100060"/>
                </a:lnTo>
                <a:close/>
              </a:path>
              <a:path w="120014" h="187959">
                <a:moveTo>
                  <a:pt x="41713" y="73659"/>
                </a:moveTo>
                <a:lnTo>
                  <a:pt x="34087" y="73659"/>
                </a:lnTo>
                <a:lnTo>
                  <a:pt x="35738" y="74929"/>
                </a:lnTo>
                <a:lnTo>
                  <a:pt x="37468" y="76199"/>
                </a:lnTo>
                <a:lnTo>
                  <a:pt x="38332" y="77469"/>
                </a:lnTo>
                <a:lnTo>
                  <a:pt x="39197" y="77469"/>
                </a:lnTo>
                <a:lnTo>
                  <a:pt x="40102" y="78739"/>
                </a:lnTo>
                <a:lnTo>
                  <a:pt x="40967" y="78739"/>
                </a:lnTo>
                <a:lnTo>
                  <a:pt x="42697" y="81279"/>
                </a:lnTo>
                <a:lnTo>
                  <a:pt x="43561" y="81279"/>
                </a:lnTo>
                <a:lnTo>
                  <a:pt x="44426" y="82549"/>
                </a:lnTo>
                <a:lnTo>
                  <a:pt x="46077" y="85089"/>
                </a:lnTo>
                <a:lnTo>
                  <a:pt x="46864" y="85089"/>
                </a:lnTo>
                <a:lnTo>
                  <a:pt x="47612" y="86359"/>
                </a:lnTo>
                <a:lnTo>
                  <a:pt x="43012" y="86359"/>
                </a:lnTo>
                <a:lnTo>
                  <a:pt x="42422" y="87629"/>
                </a:lnTo>
                <a:lnTo>
                  <a:pt x="43955" y="87629"/>
                </a:lnTo>
                <a:lnTo>
                  <a:pt x="45331" y="88899"/>
                </a:lnTo>
                <a:lnTo>
                  <a:pt x="46157" y="88899"/>
                </a:lnTo>
                <a:lnTo>
                  <a:pt x="47061" y="90169"/>
                </a:lnTo>
                <a:lnTo>
                  <a:pt x="48044" y="91439"/>
                </a:lnTo>
                <a:lnTo>
                  <a:pt x="53822" y="97789"/>
                </a:lnTo>
                <a:lnTo>
                  <a:pt x="54983" y="100060"/>
                </a:lnTo>
                <a:lnTo>
                  <a:pt x="54492" y="97789"/>
                </a:lnTo>
                <a:lnTo>
                  <a:pt x="53115" y="92709"/>
                </a:lnTo>
                <a:lnTo>
                  <a:pt x="52408" y="91439"/>
                </a:lnTo>
                <a:lnTo>
                  <a:pt x="51582" y="90169"/>
                </a:lnTo>
                <a:lnTo>
                  <a:pt x="50599" y="87629"/>
                </a:lnTo>
                <a:lnTo>
                  <a:pt x="49460" y="85089"/>
                </a:lnTo>
                <a:lnTo>
                  <a:pt x="48122" y="83819"/>
                </a:lnTo>
                <a:lnTo>
                  <a:pt x="46628" y="81279"/>
                </a:lnTo>
                <a:lnTo>
                  <a:pt x="45803" y="80009"/>
                </a:lnTo>
                <a:lnTo>
                  <a:pt x="43994" y="77469"/>
                </a:lnTo>
                <a:lnTo>
                  <a:pt x="42971" y="76199"/>
                </a:lnTo>
                <a:lnTo>
                  <a:pt x="42815" y="74929"/>
                </a:lnTo>
                <a:lnTo>
                  <a:pt x="41713" y="73659"/>
                </a:lnTo>
                <a:close/>
              </a:path>
              <a:path w="120014" h="187959">
                <a:moveTo>
                  <a:pt x="113463" y="97789"/>
                </a:moveTo>
                <a:lnTo>
                  <a:pt x="110945" y="97789"/>
                </a:lnTo>
                <a:lnTo>
                  <a:pt x="111347" y="99059"/>
                </a:lnTo>
                <a:lnTo>
                  <a:pt x="112290" y="99059"/>
                </a:lnTo>
                <a:lnTo>
                  <a:pt x="113463" y="97789"/>
                </a:lnTo>
                <a:close/>
              </a:path>
              <a:path w="120014" h="187959">
                <a:moveTo>
                  <a:pt x="118385" y="62230"/>
                </a:moveTo>
                <a:lnTo>
                  <a:pt x="105321" y="62229"/>
                </a:lnTo>
                <a:lnTo>
                  <a:pt x="104459" y="63499"/>
                </a:lnTo>
                <a:lnTo>
                  <a:pt x="103562" y="64769"/>
                </a:lnTo>
                <a:lnTo>
                  <a:pt x="93845" y="64769"/>
                </a:lnTo>
                <a:lnTo>
                  <a:pt x="93296" y="66039"/>
                </a:lnTo>
                <a:lnTo>
                  <a:pt x="92784" y="66039"/>
                </a:lnTo>
                <a:lnTo>
                  <a:pt x="92274" y="67309"/>
                </a:lnTo>
                <a:lnTo>
                  <a:pt x="91802" y="67309"/>
                </a:lnTo>
                <a:lnTo>
                  <a:pt x="91370" y="68579"/>
                </a:lnTo>
                <a:lnTo>
                  <a:pt x="90977" y="69849"/>
                </a:lnTo>
                <a:lnTo>
                  <a:pt x="90268" y="72389"/>
                </a:lnTo>
                <a:lnTo>
                  <a:pt x="89993" y="73659"/>
                </a:lnTo>
                <a:lnTo>
                  <a:pt x="84843" y="73659"/>
                </a:lnTo>
                <a:lnTo>
                  <a:pt x="84293" y="74929"/>
                </a:lnTo>
                <a:lnTo>
                  <a:pt x="83191" y="74929"/>
                </a:lnTo>
                <a:lnTo>
                  <a:pt x="82130" y="76199"/>
                </a:lnTo>
                <a:lnTo>
                  <a:pt x="81030" y="78739"/>
                </a:lnTo>
                <a:lnTo>
                  <a:pt x="79968" y="80009"/>
                </a:lnTo>
                <a:lnTo>
                  <a:pt x="78513" y="83819"/>
                </a:lnTo>
                <a:lnTo>
                  <a:pt x="78081" y="85089"/>
                </a:lnTo>
                <a:lnTo>
                  <a:pt x="77688" y="86359"/>
                </a:lnTo>
                <a:lnTo>
                  <a:pt x="77294" y="88899"/>
                </a:lnTo>
                <a:lnTo>
                  <a:pt x="76901" y="90169"/>
                </a:lnTo>
                <a:lnTo>
                  <a:pt x="76626" y="90169"/>
                </a:lnTo>
                <a:lnTo>
                  <a:pt x="75722" y="91439"/>
                </a:lnTo>
                <a:lnTo>
                  <a:pt x="74975" y="91439"/>
                </a:lnTo>
                <a:lnTo>
                  <a:pt x="73010" y="93979"/>
                </a:lnTo>
                <a:lnTo>
                  <a:pt x="71711" y="95249"/>
                </a:lnTo>
                <a:lnTo>
                  <a:pt x="70021" y="96519"/>
                </a:lnTo>
                <a:lnTo>
                  <a:pt x="69431" y="97789"/>
                </a:lnTo>
                <a:lnTo>
                  <a:pt x="114878" y="97789"/>
                </a:lnTo>
                <a:lnTo>
                  <a:pt x="115625" y="96519"/>
                </a:lnTo>
                <a:lnTo>
                  <a:pt x="116453" y="96519"/>
                </a:lnTo>
                <a:lnTo>
                  <a:pt x="117316" y="95249"/>
                </a:lnTo>
                <a:lnTo>
                  <a:pt x="118385" y="93979"/>
                </a:lnTo>
                <a:lnTo>
                  <a:pt x="119604" y="92709"/>
                </a:lnTo>
                <a:lnTo>
                  <a:pt x="119604" y="68580"/>
                </a:lnTo>
                <a:lnTo>
                  <a:pt x="118385" y="62230"/>
                </a:lnTo>
                <a:close/>
              </a:path>
              <a:path w="120014" h="187959">
                <a:moveTo>
                  <a:pt x="42815" y="95249"/>
                </a:moveTo>
                <a:lnTo>
                  <a:pt x="20011" y="95249"/>
                </a:lnTo>
                <a:lnTo>
                  <a:pt x="21073" y="96519"/>
                </a:lnTo>
                <a:lnTo>
                  <a:pt x="44387" y="96519"/>
                </a:lnTo>
                <a:lnTo>
                  <a:pt x="42815" y="95249"/>
                </a:lnTo>
                <a:close/>
              </a:path>
              <a:path w="120014" h="187959">
                <a:moveTo>
                  <a:pt x="40613" y="93979"/>
                </a:moveTo>
                <a:lnTo>
                  <a:pt x="19382" y="93979"/>
                </a:lnTo>
                <a:lnTo>
                  <a:pt x="19658" y="95249"/>
                </a:lnTo>
                <a:lnTo>
                  <a:pt x="41754" y="95249"/>
                </a:lnTo>
                <a:lnTo>
                  <a:pt x="40613" y="93979"/>
                </a:lnTo>
                <a:close/>
              </a:path>
              <a:path w="120014" h="187959">
                <a:moveTo>
                  <a:pt x="34283" y="87629"/>
                </a:moveTo>
                <a:lnTo>
                  <a:pt x="18832" y="87629"/>
                </a:lnTo>
                <a:lnTo>
                  <a:pt x="18675" y="88899"/>
                </a:lnTo>
                <a:lnTo>
                  <a:pt x="18517" y="88899"/>
                </a:lnTo>
                <a:lnTo>
                  <a:pt x="18478" y="91439"/>
                </a:lnTo>
                <a:lnTo>
                  <a:pt x="19029" y="93979"/>
                </a:lnTo>
                <a:lnTo>
                  <a:pt x="39433" y="93979"/>
                </a:lnTo>
                <a:lnTo>
                  <a:pt x="38215" y="92709"/>
                </a:lnTo>
                <a:lnTo>
                  <a:pt x="37074" y="91439"/>
                </a:lnTo>
                <a:lnTo>
                  <a:pt x="35974" y="90169"/>
                </a:lnTo>
                <a:lnTo>
                  <a:pt x="35502" y="90169"/>
                </a:lnTo>
                <a:lnTo>
                  <a:pt x="34636" y="88899"/>
                </a:lnTo>
                <a:lnTo>
                  <a:pt x="34283" y="87629"/>
                </a:lnTo>
                <a:close/>
              </a:path>
              <a:path w="120014" h="187959">
                <a:moveTo>
                  <a:pt x="59995" y="74929"/>
                </a:moveTo>
                <a:lnTo>
                  <a:pt x="57479" y="74929"/>
                </a:lnTo>
                <a:lnTo>
                  <a:pt x="57558" y="77469"/>
                </a:lnTo>
                <a:lnTo>
                  <a:pt x="57322" y="78739"/>
                </a:lnTo>
                <a:lnTo>
                  <a:pt x="57125" y="78739"/>
                </a:lnTo>
                <a:lnTo>
                  <a:pt x="56850" y="80009"/>
                </a:lnTo>
                <a:lnTo>
                  <a:pt x="56221" y="81279"/>
                </a:lnTo>
                <a:lnTo>
                  <a:pt x="56103" y="82549"/>
                </a:lnTo>
                <a:lnTo>
                  <a:pt x="55867" y="82549"/>
                </a:lnTo>
                <a:lnTo>
                  <a:pt x="55789" y="85089"/>
                </a:lnTo>
                <a:lnTo>
                  <a:pt x="56103" y="87629"/>
                </a:lnTo>
                <a:lnTo>
                  <a:pt x="56418" y="88899"/>
                </a:lnTo>
                <a:lnTo>
                  <a:pt x="56811" y="90169"/>
                </a:lnTo>
                <a:lnTo>
                  <a:pt x="57047" y="90169"/>
                </a:lnTo>
                <a:lnTo>
                  <a:pt x="57322" y="91439"/>
                </a:lnTo>
                <a:lnTo>
                  <a:pt x="57990" y="92709"/>
                </a:lnTo>
                <a:lnTo>
                  <a:pt x="59760" y="92709"/>
                </a:lnTo>
                <a:lnTo>
                  <a:pt x="59366" y="91439"/>
                </a:lnTo>
                <a:lnTo>
                  <a:pt x="59053" y="90169"/>
                </a:lnTo>
                <a:lnTo>
                  <a:pt x="58580" y="88899"/>
                </a:lnTo>
                <a:lnTo>
                  <a:pt x="58423" y="88899"/>
                </a:lnTo>
                <a:lnTo>
                  <a:pt x="58266" y="87629"/>
                </a:lnTo>
                <a:lnTo>
                  <a:pt x="58227" y="86359"/>
                </a:lnTo>
                <a:lnTo>
                  <a:pt x="58305" y="85089"/>
                </a:lnTo>
                <a:lnTo>
                  <a:pt x="59288" y="82549"/>
                </a:lnTo>
                <a:lnTo>
                  <a:pt x="59602" y="81279"/>
                </a:lnTo>
                <a:lnTo>
                  <a:pt x="59838" y="80009"/>
                </a:lnTo>
                <a:lnTo>
                  <a:pt x="59995" y="78739"/>
                </a:lnTo>
                <a:lnTo>
                  <a:pt x="59995" y="74929"/>
                </a:lnTo>
                <a:close/>
              </a:path>
              <a:path w="120014" h="187959">
                <a:moveTo>
                  <a:pt x="33772" y="86359"/>
                </a:moveTo>
                <a:lnTo>
                  <a:pt x="15254" y="86359"/>
                </a:lnTo>
                <a:lnTo>
                  <a:pt x="17692" y="87629"/>
                </a:lnTo>
                <a:lnTo>
                  <a:pt x="34007" y="87629"/>
                </a:lnTo>
                <a:lnTo>
                  <a:pt x="33772" y="86359"/>
                </a:lnTo>
                <a:close/>
              </a:path>
              <a:path w="120014" h="187959">
                <a:moveTo>
                  <a:pt x="33497" y="83819"/>
                </a:moveTo>
                <a:lnTo>
                  <a:pt x="10615" y="83819"/>
                </a:lnTo>
                <a:lnTo>
                  <a:pt x="12227" y="85089"/>
                </a:lnTo>
                <a:lnTo>
                  <a:pt x="13170" y="85089"/>
                </a:lnTo>
                <a:lnTo>
                  <a:pt x="14192" y="86359"/>
                </a:lnTo>
                <a:lnTo>
                  <a:pt x="33615" y="86359"/>
                </a:lnTo>
                <a:lnTo>
                  <a:pt x="33497" y="83819"/>
                </a:lnTo>
                <a:close/>
              </a:path>
              <a:path w="120014" h="187959">
                <a:moveTo>
                  <a:pt x="30233" y="78739"/>
                </a:moveTo>
                <a:lnTo>
                  <a:pt x="5898" y="78739"/>
                </a:lnTo>
                <a:lnTo>
                  <a:pt x="6094" y="80009"/>
                </a:lnTo>
                <a:lnTo>
                  <a:pt x="6605" y="80009"/>
                </a:lnTo>
                <a:lnTo>
                  <a:pt x="7273" y="81279"/>
                </a:lnTo>
                <a:lnTo>
                  <a:pt x="8177" y="82549"/>
                </a:lnTo>
                <a:lnTo>
                  <a:pt x="8689" y="82549"/>
                </a:lnTo>
                <a:lnTo>
                  <a:pt x="9908" y="83819"/>
                </a:lnTo>
                <a:lnTo>
                  <a:pt x="33615" y="83819"/>
                </a:lnTo>
                <a:lnTo>
                  <a:pt x="33772" y="82549"/>
                </a:lnTo>
                <a:lnTo>
                  <a:pt x="34048" y="81279"/>
                </a:lnTo>
                <a:lnTo>
                  <a:pt x="30233" y="78739"/>
                </a:lnTo>
                <a:close/>
              </a:path>
              <a:path w="120014" h="187959">
                <a:moveTo>
                  <a:pt x="22882" y="71119"/>
                </a:moveTo>
                <a:lnTo>
                  <a:pt x="6133" y="71119"/>
                </a:lnTo>
                <a:lnTo>
                  <a:pt x="5818" y="72389"/>
                </a:lnTo>
                <a:lnTo>
                  <a:pt x="5347" y="74929"/>
                </a:lnTo>
                <a:lnTo>
                  <a:pt x="5386" y="77469"/>
                </a:lnTo>
                <a:lnTo>
                  <a:pt x="5504" y="78739"/>
                </a:lnTo>
                <a:lnTo>
                  <a:pt x="28819" y="78739"/>
                </a:lnTo>
                <a:lnTo>
                  <a:pt x="26617" y="76199"/>
                </a:lnTo>
                <a:lnTo>
                  <a:pt x="25909" y="76199"/>
                </a:lnTo>
                <a:lnTo>
                  <a:pt x="24651" y="74929"/>
                </a:lnTo>
                <a:lnTo>
                  <a:pt x="24100" y="73659"/>
                </a:lnTo>
                <a:lnTo>
                  <a:pt x="23589" y="72389"/>
                </a:lnTo>
                <a:lnTo>
                  <a:pt x="23197" y="72389"/>
                </a:lnTo>
                <a:lnTo>
                  <a:pt x="22882" y="71119"/>
                </a:lnTo>
                <a:close/>
              </a:path>
              <a:path w="120014" h="187959">
                <a:moveTo>
                  <a:pt x="58580" y="71119"/>
                </a:moveTo>
                <a:lnTo>
                  <a:pt x="54609" y="71119"/>
                </a:lnTo>
                <a:lnTo>
                  <a:pt x="55514" y="72389"/>
                </a:lnTo>
                <a:lnTo>
                  <a:pt x="56457" y="72389"/>
                </a:lnTo>
                <a:lnTo>
                  <a:pt x="56889" y="73659"/>
                </a:lnTo>
                <a:lnTo>
                  <a:pt x="57361" y="74929"/>
                </a:lnTo>
                <a:lnTo>
                  <a:pt x="59878" y="74929"/>
                </a:lnTo>
                <a:lnTo>
                  <a:pt x="59721" y="73659"/>
                </a:lnTo>
                <a:lnTo>
                  <a:pt x="59485" y="73659"/>
                </a:lnTo>
                <a:lnTo>
                  <a:pt x="59209" y="72389"/>
                </a:lnTo>
                <a:lnTo>
                  <a:pt x="58580" y="71119"/>
                </a:lnTo>
                <a:close/>
              </a:path>
              <a:path w="120014" h="187959">
                <a:moveTo>
                  <a:pt x="34244" y="62229"/>
                </a:moveTo>
                <a:lnTo>
                  <a:pt x="28779" y="62229"/>
                </a:lnTo>
                <a:lnTo>
                  <a:pt x="29055" y="63499"/>
                </a:lnTo>
                <a:lnTo>
                  <a:pt x="30627" y="63499"/>
                </a:lnTo>
                <a:lnTo>
                  <a:pt x="31138" y="64769"/>
                </a:lnTo>
                <a:lnTo>
                  <a:pt x="32239" y="66039"/>
                </a:lnTo>
                <a:lnTo>
                  <a:pt x="32829" y="66039"/>
                </a:lnTo>
                <a:lnTo>
                  <a:pt x="34087" y="68579"/>
                </a:lnTo>
                <a:lnTo>
                  <a:pt x="34755" y="69849"/>
                </a:lnTo>
                <a:lnTo>
                  <a:pt x="28346" y="69849"/>
                </a:lnTo>
                <a:lnTo>
                  <a:pt x="26538" y="71119"/>
                </a:lnTo>
                <a:lnTo>
                  <a:pt x="28700" y="71119"/>
                </a:lnTo>
                <a:lnTo>
                  <a:pt x="29840" y="72389"/>
                </a:lnTo>
                <a:lnTo>
                  <a:pt x="32553" y="73659"/>
                </a:lnTo>
                <a:lnTo>
                  <a:pt x="40849" y="73659"/>
                </a:lnTo>
                <a:lnTo>
                  <a:pt x="39787" y="71119"/>
                </a:lnTo>
                <a:lnTo>
                  <a:pt x="38019" y="69849"/>
                </a:lnTo>
                <a:lnTo>
                  <a:pt x="36131" y="66039"/>
                </a:lnTo>
                <a:lnTo>
                  <a:pt x="35462" y="64769"/>
                </a:lnTo>
                <a:lnTo>
                  <a:pt x="34833" y="63499"/>
                </a:lnTo>
                <a:lnTo>
                  <a:pt x="34244" y="62229"/>
                </a:lnTo>
                <a:close/>
              </a:path>
              <a:path w="120014" h="187959">
                <a:moveTo>
                  <a:pt x="51386" y="71119"/>
                </a:moveTo>
                <a:lnTo>
                  <a:pt x="49813" y="71119"/>
                </a:lnTo>
                <a:lnTo>
                  <a:pt x="50048" y="72389"/>
                </a:lnTo>
                <a:lnTo>
                  <a:pt x="51189" y="72389"/>
                </a:lnTo>
                <a:lnTo>
                  <a:pt x="51386" y="71119"/>
                </a:lnTo>
                <a:close/>
              </a:path>
              <a:path w="120014" h="187959">
                <a:moveTo>
                  <a:pt x="29723" y="41909"/>
                </a:moveTo>
                <a:lnTo>
                  <a:pt x="25280" y="41909"/>
                </a:lnTo>
                <a:lnTo>
                  <a:pt x="24808" y="43179"/>
                </a:lnTo>
                <a:lnTo>
                  <a:pt x="23943" y="43179"/>
                </a:lnTo>
                <a:lnTo>
                  <a:pt x="23550" y="44449"/>
                </a:lnTo>
                <a:lnTo>
                  <a:pt x="23197" y="44449"/>
                </a:lnTo>
                <a:lnTo>
                  <a:pt x="22842" y="45719"/>
                </a:lnTo>
                <a:lnTo>
                  <a:pt x="22568" y="45719"/>
                </a:lnTo>
                <a:lnTo>
                  <a:pt x="22292" y="46989"/>
                </a:lnTo>
                <a:lnTo>
                  <a:pt x="21898" y="49529"/>
                </a:lnTo>
                <a:lnTo>
                  <a:pt x="21898" y="53339"/>
                </a:lnTo>
                <a:lnTo>
                  <a:pt x="22056" y="54609"/>
                </a:lnTo>
                <a:lnTo>
                  <a:pt x="22292" y="57149"/>
                </a:lnTo>
                <a:lnTo>
                  <a:pt x="18911" y="57149"/>
                </a:lnTo>
                <a:lnTo>
                  <a:pt x="18163" y="58419"/>
                </a:lnTo>
                <a:lnTo>
                  <a:pt x="3224" y="58419"/>
                </a:lnTo>
                <a:lnTo>
                  <a:pt x="3421" y="59689"/>
                </a:lnTo>
                <a:lnTo>
                  <a:pt x="3695" y="60959"/>
                </a:lnTo>
                <a:lnTo>
                  <a:pt x="4050" y="60959"/>
                </a:lnTo>
                <a:lnTo>
                  <a:pt x="4482" y="62229"/>
                </a:lnTo>
                <a:lnTo>
                  <a:pt x="9357" y="69849"/>
                </a:lnTo>
                <a:lnTo>
                  <a:pt x="7234" y="69849"/>
                </a:lnTo>
                <a:lnTo>
                  <a:pt x="6841" y="71119"/>
                </a:lnTo>
                <a:lnTo>
                  <a:pt x="22646" y="71119"/>
                </a:lnTo>
                <a:lnTo>
                  <a:pt x="22527" y="68579"/>
                </a:lnTo>
                <a:lnTo>
                  <a:pt x="22685" y="68579"/>
                </a:lnTo>
                <a:lnTo>
                  <a:pt x="22960" y="67309"/>
                </a:lnTo>
                <a:lnTo>
                  <a:pt x="23392" y="67309"/>
                </a:lnTo>
                <a:lnTo>
                  <a:pt x="24022" y="66039"/>
                </a:lnTo>
                <a:lnTo>
                  <a:pt x="24769" y="64769"/>
                </a:lnTo>
                <a:lnTo>
                  <a:pt x="25752" y="64769"/>
                </a:lnTo>
                <a:lnTo>
                  <a:pt x="26891" y="63499"/>
                </a:lnTo>
                <a:lnTo>
                  <a:pt x="28268" y="62229"/>
                </a:lnTo>
                <a:lnTo>
                  <a:pt x="34244" y="62229"/>
                </a:lnTo>
                <a:lnTo>
                  <a:pt x="33615" y="60959"/>
                </a:lnTo>
                <a:lnTo>
                  <a:pt x="30313" y="50799"/>
                </a:lnTo>
                <a:lnTo>
                  <a:pt x="30037" y="49529"/>
                </a:lnTo>
                <a:lnTo>
                  <a:pt x="29801" y="48259"/>
                </a:lnTo>
                <a:lnTo>
                  <a:pt x="29644" y="45719"/>
                </a:lnTo>
                <a:lnTo>
                  <a:pt x="29565" y="43179"/>
                </a:lnTo>
                <a:lnTo>
                  <a:pt x="29723" y="41909"/>
                </a:lnTo>
                <a:close/>
              </a:path>
              <a:path w="120014" h="187959">
                <a:moveTo>
                  <a:pt x="51700" y="59689"/>
                </a:moveTo>
                <a:lnTo>
                  <a:pt x="48830" y="59689"/>
                </a:lnTo>
                <a:lnTo>
                  <a:pt x="49263" y="62229"/>
                </a:lnTo>
                <a:lnTo>
                  <a:pt x="49577" y="64769"/>
                </a:lnTo>
                <a:lnTo>
                  <a:pt x="49656" y="66039"/>
                </a:lnTo>
                <a:lnTo>
                  <a:pt x="49773" y="71119"/>
                </a:lnTo>
                <a:lnTo>
                  <a:pt x="57794" y="71119"/>
                </a:lnTo>
                <a:lnTo>
                  <a:pt x="56969" y="69849"/>
                </a:lnTo>
                <a:lnTo>
                  <a:pt x="52722" y="69849"/>
                </a:lnTo>
                <a:lnTo>
                  <a:pt x="52722" y="63499"/>
                </a:lnTo>
                <a:lnTo>
                  <a:pt x="52564" y="63499"/>
                </a:lnTo>
                <a:lnTo>
                  <a:pt x="52447" y="62229"/>
                </a:lnTo>
                <a:lnTo>
                  <a:pt x="52132" y="60959"/>
                </a:lnTo>
                <a:lnTo>
                  <a:pt x="51935" y="60959"/>
                </a:lnTo>
                <a:lnTo>
                  <a:pt x="51700" y="59689"/>
                </a:lnTo>
                <a:close/>
              </a:path>
              <a:path w="120014" h="187959">
                <a:moveTo>
                  <a:pt x="101825" y="63499"/>
                </a:moveTo>
                <a:lnTo>
                  <a:pt x="95501" y="63499"/>
                </a:lnTo>
                <a:lnTo>
                  <a:pt x="94397" y="64769"/>
                </a:lnTo>
                <a:lnTo>
                  <a:pt x="103090" y="64769"/>
                </a:lnTo>
                <a:lnTo>
                  <a:pt x="101825" y="63499"/>
                </a:lnTo>
                <a:close/>
              </a:path>
              <a:path w="120014" h="187959">
                <a:moveTo>
                  <a:pt x="116258" y="59690"/>
                </a:moveTo>
                <a:lnTo>
                  <a:pt x="108507" y="59689"/>
                </a:lnTo>
                <a:lnTo>
                  <a:pt x="107759" y="60959"/>
                </a:lnTo>
                <a:lnTo>
                  <a:pt x="106149" y="62229"/>
                </a:lnTo>
                <a:lnTo>
                  <a:pt x="118144" y="62230"/>
                </a:lnTo>
                <a:lnTo>
                  <a:pt x="117431" y="60960"/>
                </a:lnTo>
                <a:lnTo>
                  <a:pt x="117166" y="60960"/>
                </a:lnTo>
                <a:lnTo>
                  <a:pt x="116258" y="59690"/>
                </a:lnTo>
                <a:close/>
              </a:path>
              <a:path w="120014" h="187959">
                <a:moveTo>
                  <a:pt x="65775" y="53339"/>
                </a:moveTo>
                <a:lnTo>
                  <a:pt x="64753" y="53339"/>
                </a:lnTo>
                <a:lnTo>
                  <a:pt x="63888" y="55879"/>
                </a:lnTo>
                <a:lnTo>
                  <a:pt x="64478" y="57149"/>
                </a:lnTo>
                <a:lnTo>
                  <a:pt x="65460" y="58419"/>
                </a:lnTo>
                <a:lnTo>
                  <a:pt x="66247" y="60959"/>
                </a:lnTo>
                <a:lnTo>
                  <a:pt x="76351" y="60959"/>
                </a:lnTo>
                <a:lnTo>
                  <a:pt x="76272" y="59689"/>
                </a:lnTo>
                <a:lnTo>
                  <a:pt x="75918" y="59689"/>
                </a:lnTo>
                <a:lnTo>
                  <a:pt x="75801" y="57149"/>
                </a:lnTo>
                <a:lnTo>
                  <a:pt x="68685" y="57149"/>
                </a:lnTo>
                <a:lnTo>
                  <a:pt x="67505" y="55879"/>
                </a:lnTo>
                <a:lnTo>
                  <a:pt x="66679" y="54609"/>
                </a:lnTo>
                <a:lnTo>
                  <a:pt x="66050" y="54609"/>
                </a:lnTo>
                <a:lnTo>
                  <a:pt x="65775" y="53339"/>
                </a:lnTo>
                <a:close/>
              </a:path>
              <a:path w="120014" h="187959">
                <a:moveTo>
                  <a:pt x="93335" y="59689"/>
                </a:moveTo>
                <a:lnTo>
                  <a:pt x="76548" y="59689"/>
                </a:lnTo>
                <a:lnTo>
                  <a:pt x="76391" y="60959"/>
                </a:lnTo>
                <a:lnTo>
                  <a:pt x="92510" y="60959"/>
                </a:lnTo>
                <a:lnTo>
                  <a:pt x="93335" y="59689"/>
                </a:lnTo>
                <a:close/>
              </a:path>
              <a:path w="120014" h="187959">
                <a:moveTo>
                  <a:pt x="49026" y="55879"/>
                </a:moveTo>
                <a:lnTo>
                  <a:pt x="47454" y="55879"/>
                </a:lnTo>
                <a:lnTo>
                  <a:pt x="48044" y="57149"/>
                </a:lnTo>
                <a:lnTo>
                  <a:pt x="48594" y="59689"/>
                </a:lnTo>
                <a:lnTo>
                  <a:pt x="51425" y="59689"/>
                </a:lnTo>
                <a:lnTo>
                  <a:pt x="51110" y="58419"/>
                </a:lnTo>
                <a:lnTo>
                  <a:pt x="50796" y="58419"/>
                </a:lnTo>
                <a:lnTo>
                  <a:pt x="50009" y="57149"/>
                </a:lnTo>
                <a:lnTo>
                  <a:pt x="49538" y="57149"/>
                </a:lnTo>
                <a:lnTo>
                  <a:pt x="49026" y="55879"/>
                </a:lnTo>
                <a:close/>
              </a:path>
              <a:path w="120014" h="187959">
                <a:moveTo>
                  <a:pt x="95144" y="58419"/>
                </a:moveTo>
                <a:lnTo>
                  <a:pt x="77452" y="58419"/>
                </a:lnTo>
                <a:lnTo>
                  <a:pt x="77216" y="59689"/>
                </a:lnTo>
                <a:lnTo>
                  <a:pt x="94201" y="59689"/>
                </a:lnTo>
                <a:lnTo>
                  <a:pt x="95144" y="58419"/>
                </a:lnTo>
                <a:close/>
              </a:path>
              <a:path w="120014" h="187959">
                <a:moveTo>
                  <a:pt x="113624" y="58419"/>
                </a:moveTo>
                <a:lnTo>
                  <a:pt x="111301" y="58419"/>
                </a:lnTo>
                <a:lnTo>
                  <a:pt x="110634" y="59689"/>
                </a:lnTo>
                <a:lnTo>
                  <a:pt x="114130" y="59689"/>
                </a:lnTo>
                <a:lnTo>
                  <a:pt x="113624" y="58419"/>
                </a:lnTo>
                <a:close/>
              </a:path>
              <a:path w="120014" h="187959">
                <a:moveTo>
                  <a:pt x="15726" y="53339"/>
                </a:moveTo>
                <a:lnTo>
                  <a:pt x="3617" y="53339"/>
                </a:lnTo>
                <a:lnTo>
                  <a:pt x="3421" y="54609"/>
                </a:lnTo>
                <a:lnTo>
                  <a:pt x="3263" y="54609"/>
                </a:lnTo>
                <a:lnTo>
                  <a:pt x="3145" y="55879"/>
                </a:lnTo>
                <a:lnTo>
                  <a:pt x="3106" y="58419"/>
                </a:lnTo>
                <a:lnTo>
                  <a:pt x="18163" y="58419"/>
                </a:lnTo>
                <a:lnTo>
                  <a:pt x="17967" y="57149"/>
                </a:lnTo>
                <a:lnTo>
                  <a:pt x="16905" y="55879"/>
                </a:lnTo>
                <a:lnTo>
                  <a:pt x="16355" y="54609"/>
                </a:lnTo>
                <a:lnTo>
                  <a:pt x="15726" y="53339"/>
                </a:lnTo>
                <a:close/>
              </a:path>
              <a:path w="120014" h="187959">
                <a:moveTo>
                  <a:pt x="99238" y="53339"/>
                </a:moveTo>
                <a:lnTo>
                  <a:pt x="77884" y="53339"/>
                </a:lnTo>
                <a:lnTo>
                  <a:pt x="77923" y="57149"/>
                </a:lnTo>
                <a:lnTo>
                  <a:pt x="77845" y="58419"/>
                </a:lnTo>
                <a:lnTo>
                  <a:pt x="95616" y="58419"/>
                </a:lnTo>
                <a:lnTo>
                  <a:pt x="97111" y="55879"/>
                </a:lnTo>
                <a:lnTo>
                  <a:pt x="98169" y="54609"/>
                </a:lnTo>
                <a:lnTo>
                  <a:pt x="98686" y="54609"/>
                </a:lnTo>
                <a:lnTo>
                  <a:pt x="99238" y="53339"/>
                </a:lnTo>
                <a:close/>
              </a:path>
              <a:path w="120014" h="187959">
                <a:moveTo>
                  <a:pt x="21505" y="55879"/>
                </a:moveTo>
                <a:lnTo>
                  <a:pt x="20994" y="55879"/>
                </a:lnTo>
                <a:lnTo>
                  <a:pt x="20679" y="57149"/>
                </a:lnTo>
                <a:lnTo>
                  <a:pt x="21939" y="57149"/>
                </a:lnTo>
                <a:lnTo>
                  <a:pt x="21505" y="55879"/>
                </a:lnTo>
                <a:close/>
              </a:path>
              <a:path w="120014" h="187959">
                <a:moveTo>
                  <a:pt x="38254" y="55879"/>
                </a:moveTo>
                <a:lnTo>
                  <a:pt x="37822" y="55879"/>
                </a:lnTo>
                <a:lnTo>
                  <a:pt x="37939" y="57149"/>
                </a:lnTo>
                <a:lnTo>
                  <a:pt x="38097" y="57149"/>
                </a:lnTo>
                <a:lnTo>
                  <a:pt x="38254" y="55879"/>
                </a:lnTo>
                <a:close/>
              </a:path>
              <a:path w="120014" h="187959">
                <a:moveTo>
                  <a:pt x="73245" y="46989"/>
                </a:moveTo>
                <a:lnTo>
                  <a:pt x="67347" y="46989"/>
                </a:lnTo>
                <a:lnTo>
                  <a:pt x="67387" y="50799"/>
                </a:lnTo>
                <a:lnTo>
                  <a:pt x="67505" y="52069"/>
                </a:lnTo>
                <a:lnTo>
                  <a:pt x="67820" y="54609"/>
                </a:lnTo>
                <a:lnTo>
                  <a:pt x="68056" y="55879"/>
                </a:lnTo>
                <a:lnTo>
                  <a:pt x="68685" y="57149"/>
                </a:lnTo>
                <a:lnTo>
                  <a:pt x="75801" y="57149"/>
                </a:lnTo>
                <a:lnTo>
                  <a:pt x="75722" y="55879"/>
                </a:lnTo>
                <a:lnTo>
                  <a:pt x="75407" y="53339"/>
                </a:lnTo>
                <a:lnTo>
                  <a:pt x="75211" y="53339"/>
                </a:lnTo>
                <a:lnTo>
                  <a:pt x="74817" y="50799"/>
                </a:lnTo>
                <a:lnTo>
                  <a:pt x="74582" y="50799"/>
                </a:lnTo>
                <a:lnTo>
                  <a:pt x="74149" y="49529"/>
                </a:lnTo>
                <a:lnTo>
                  <a:pt x="73953" y="49529"/>
                </a:lnTo>
                <a:lnTo>
                  <a:pt x="73520" y="48259"/>
                </a:lnTo>
                <a:lnTo>
                  <a:pt x="73245" y="46989"/>
                </a:lnTo>
                <a:close/>
              </a:path>
              <a:path w="120014" h="187959">
                <a:moveTo>
                  <a:pt x="39316" y="54609"/>
                </a:moveTo>
                <a:lnTo>
                  <a:pt x="37271" y="54609"/>
                </a:lnTo>
                <a:lnTo>
                  <a:pt x="37507" y="55879"/>
                </a:lnTo>
                <a:lnTo>
                  <a:pt x="38922" y="55879"/>
                </a:lnTo>
                <a:lnTo>
                  <a:pt x="39316" y="54609"/>
                </a:lnTo>
                <a:close/>
              </a:path>
              <a:path w="120014" h="187959">
                <a:moveTo>
                  <a:pt x="47218" y="54609"/>
                </a:moveTo>
                <a:lnTo>
                  <a:pt x="46510" y="54609"/>
                </a:lnTo>
                <a:lnTo>
                  <a:pt x="46825" y="55879"/>
                </a:lnTo>
                <a:lnTo>
                  <a:pt x="47886" y="55879"/>
                </a:lnTo>
                <a:lnTo>
                  <a:pt x="47218" y="54609"/>
                </a:lnTo>
                <a:close/>
              </a:path>
              <a:path w="120014" h="187959">
                <a:moveTo>
                  <a:pt x="39197" y="46989"/>
                </a:moveTo>
                <a:lnTo>
                  <a:pt x="37271" y="46989"/>
                </a:lnTo>
                <a:lnTo>
                  <a:pt x="37389" y="53339"/>
                </a:lnTo>
                <a:lnTo>
                  <a:pt x="37232" y="54609"/>
                </a:lnTo>
                <a:lnTo>
                  <a:pt x="39906" y="54609"/>
                </a:lnTo>
                <a:lnTo>
                  <a:pt x="39826" y="50799"/>
                </a:lnTo>
                <a:lnTo>
                  <a:pt x="39630" y="49529"/>
                </a:lnTo>
                <a:lnTo>
                  <a:pt x="39512" y="48259"/>
                </a:lnTo>
                <a:lnTo>
                  <a:pt x="39197" y="46989"/>
                </a:lnTo>
                <a:close/>
              </a:path>
              <a:path w="120014" h="187959">
                <a:moveTo>
                  <a:pt x="14625" y="52069"/>
                </a:moveTo>
                <a:lnTo>
                  <a:pt x="4364" y="52069"/>
                </a:lnTo>
                <a:lnTo>
                  <a:pt x="4089" y="53339"/>
                </a:lnTo>
                <a:lnTo>
                  <a:pt x="15018" y="53339"/>
                </a:lnTo>
                <a:lnTo>
                  <a:pt x="14625" y="52069"/>
                </a:lnTo>
                <a:close/>
              </a:path>
              <a:path w="120014" h="187959">
                <a:moveTo>
                  <a:pt x="107725" y="48259"/>
                </a:moveTo>
                <a:lnTo>
                  <a:pt x="77569" y="48259"/>
                </a:lnTo>
                <a:lnTo>
                  <a:pt x="77530" y="50799"/>
                </a:lnTo>
                <a:lnTo>
                  <a:pt x="77727" y="53339"/>
                </a:lnTo>
                <a:lnTo>
                  <a:pt x="102964" y="53339"/>
                </a:lnTo>
                <a:lnTo>
                  <a:pt x="104424" y="52069"/>
                </a:lnTo>
                <a:lnTo>
                  <a:pt x="104930" y="52069"/>
                </a:lnTo>
                <a:lnTo>
                  <a:pt x="105873" y="50799"/>
                </a:lnTo>
                <a:lnTo>
                  <a:pt x="106391" y="50799"/>
                </a:lnTo>
                <a:lnTo>
                  <a:pt x="106816" y="49529"/>
                </a:lnTo>
                <a:lnTo>
                  <a:pt x="107288" y="49529"/>
                </a:lnTo>
                <a:lnTo>
                  <a:pt x="107725" y="48259"/>
                </a:lnTo>
                <a:close/>
              </a:path>
              <a:path w="120014" h="187959">
                <a:moveTo>
                  <a:pt x="13367" y="50799"/>
                </a:moveTo>
                <a:lnTo>
                  <a:pt x="6054" y="50799"/>
                </a:lnTo>
                <a:lnTo>
                  <a:pt x="5228" y="52069"/>
                </a:lnTo>
                <a:lnTo>
                  <a:pt x="13839" y="52069"/>
                </a:lnTo>
                <a:lnTo>
                  <a:pt x="13367" y="50799"/>
                </a:lnTo>
                <a:close/>
              </a:path>
              <a:path w="120014" h="187959">
                <a:moveTo>
                  <a:pt x="10930" y="49529"/>
                </a:moveTo>
                <a:lnTo>
                  <a:pt x="7509" y="49529"/>
                </a:lnTo>
                <a:lnTo>
                  <a:pt x="6802" y="50799"/>
                </a:lnTo>
                <a:lnTo>
                  <a:pt x="11480" y="50799"/>
                </a:lnTo>
                <a:lnTo>
                  <a:pt x="10930" y="49529"/>
                </a:lnTo>
                <a:close/>
              </a:path>
              <a:path w="120014" h="187959">
                <a:moveTo>
                  <a:pt x="114843" y="38100"/>
                </a:moveTo>
                <a:lnTo>
                  <a:pt x="79614" y="38099"/>
                </a:lnTo>
                <a:lnTo>
                  <a:pt x="79890" y="40639"/>
                </a:lnTo>
                <a:lnTo>
                  <a:pt x="79890" y="43179"/>
                </a:lnTo>
                <a:lnTo>
                  <a:pt x="79653" y="44449"/>
                </a:lnTo>
                <a:lnTo>
                  <a:pt x="79339" y="44449"/>
                </a:lnTo>
                <a:lnTo>
                  <a:pt x="79142" y="45719"/>
                </a:lnTo>
                <a:lnTo>
                  <a:pt x="78159" y="45719"/>
                </a:lnTo>
                <a:lnTo>
                  <a:pt x="77766" y="46989"/>
                </a:lnTo>
                <a:lnTo>
                  <a:pt x="77649" y="48259"/>
                </a:lnTo>
                <a:lnTo>
                  <a:pt x="108116" y="48259"/>
                </a:lnTo>
                <a:lnTo>
                  <a:pt x="108472" y="46989"/>
                </a:lnTo>
                <a:lnTo>
                  <a:pt x="108829" y="46989"/>
                </a:lnTo>
                <a:lnTo>
                  <a:pt x="110048" y="39370"/>
                </a:lnTo>
                <a:lnTo>
                  <a:pt x="113348" y="39370"/>
                </a:lnTo>
                <a:lnTo>
                  <a:pt x="114843" y="38100"/>
                </a:lnTo>
                <a:close/>
              </a:path>
              <a:path w="120014" h="187959">
                <a:moveTo>
                  <a:pt x="38765" y="45719"/>
                </a:moveTo>
                <a:lnTo>
                  <a:pt x="36917" y="45719"/>
                </a:lnTo>
                <a:lnTo>
                  <a:pt x="37113" y="46989"/>
                </a:lnTo>
                <a:lnTo>
                  <a:pt x="39001" y="46989"/>
                </a:lnTo>
                <a:lnTo>
                  <a:pt x="38765" y="45719"/>
                </a:lnTo>
                <a:close/>
              </a:path>
              <a:path w="120014" h="187959">
                <a:moveTo>
                  <a:pt x="73992" y="39369"/>
                </a:moveTo>
                <a:lnTo>
                  <a:pt x="73166" y="40639"/>
                </a:lnTo>
                <a:lnTo>
                  <a:pt x="71711" y="41909"/>
                </a:lnTo>
                <a:lnTo>
                  <a:pt x="71043" y="41909"/>
                </a:lnTo>
                <a:lnTo>
                  <a:pt x="69904" y="43179"/>
                </a:lnTo>
                <a:lnTo>
                  <a:pt x="68999" y="44449"/>
                </a:lnTo>
                <a:lnTo>
                  <a:pt x="68252" y="45719"/>
                </a:lnTo>
                <a:lnTo>
                  <a:pt x="67741" y="46989"/>
                </a:lnTo>
                <a:lnTo>
                  <a:pt x="73127" y="46989"/>
                </a:lnTo>
                <a:lnTo>
                  <a:pt x="73205" y="41909"/>
                </a:lnTo>
                <a:lnTo>
                  <a:pt x="73520" y="40639"/>
                </a:lnTo>
                <a:lnTo>
                  <a:pt x="73992" y="39369"/>
                </a:lnTo>
                <a:close/>
              </a:path>
              <a:path w="120014" h="187959">
                <a:moveTo>
                  <a:pt x="37113" y="43179"/>
                </a:moveTo>
                <a:lnTo>
                  <a:pt x="35738" y="43179"/>
                </a:lnTo>
                <a:lnTo>
                  <a:pt x="36052" y="44449"/>
                </a:lnTo>
                <a:lnTo>
                  <a:pt x="36367" y="44449"/>
                </a:lnTo>
                <a:lnTo>
                  <a:pt x="36642" y="45719"/>
                </a:lnTo>
                <a:lnTo>
                  <a:pt x="38215" y="45719"/>
                </a:lnTo>
                <a:lnTo>
                  <a:pt x="37507" y="44449"/>
                </a:lnTo>
                <a:lnTo>
                  <a:pt x="37113" y="43179"/>
                </a:lnTo>
                <a:close/>
              </a:path>
              <a:path w="120014" h="187959">
                <a:moveTo>
                  <a:pt x="35659" y="41909"/>
                </a:moveTo>
                <a:lnTo>
                  <a:pt x="34636" y="41909"/>
                </a:lnTo>
                <a:lnTo>
                  <a:pt x="35384" y="43179"/>
                </a:lnTo>
                <a:lnTo>
                  <a:pt x="36171" y="43179"/>
                </a:lnTo>
                <a:lnTo>
                  <a:pt x="35659" y="41909"/>
                </a:lnTo>
                <a:close/>
              </a:path>
              <a:path w="120014" h="187959">
                <a:moveTo>
                  <a:pt x="33772" y="40639"/>
                </a:moveTo>
                <a:lnTo>
                  <a:pt x="27127" y="40639"/>
                </a:lnTo>
                <a:lnTo>
                  <a:pt x="26695" y="41909"/>
                </a:lnTo>
                <a:lnTo>
                  <a:pt x="34440" y="41909"/>
                </a:lnTo>
                <a:lnTo>
                  <a:pt x="33772" y="40639"/>
                </a:lnTo>
                <a:close/>
              </a:path>
              <a:path w="120014" h="187959">
                <a:moveTo>
                  <a:pt x="115982" y="10160"/>
                </a:moveTo>
                <a:lnTo>
                  <a:pt x="83035" y="10159"/>
                </a:lnTo>
                <a:lnTo>
                  <a:pt x="82642" y="12699"/>
                </a:lnTo>
                <a:lnTo>
                  <a:pt x="82484" y="13969"/>
                </a:lnTo>
                <a:lnTo>
                  <a:pt x="82484" y="16509"/>
                </a:lnTo>
                <a:lnTo>
                  <a:pt x="82681" y="19049"/>
                </a:lnTo>
                <a:lnTo>
                  <a:pt x="82917" y="20319"/>
                </a:lnTo>
                <a:lnTo>
                  <a:pt x="83191" y="21589"/>
                </a:lnTo>
                <a:lnTo>
                  <a:pt x="83585" y="24129"/>
                </a:lnTo>
                <a:lnTo>
                  <a:pt x="78749" y="24129"/>
                </a:lnTo>
                <a:lnTo>
                  <a:pt x="78120" y="25399"/>
                </a:lnTo>
                <a:lnTo>
                  <a:pt x="77177" y="25399"/>
                </a:lnTo>
                <a:lnTo>
                  <a:pt x="76823" y="26669"/>
                </a:lnTo>
                <a:lnTo>
                  <a:pt x="76587" y="26669"/>
                </a:lnTo>
                <a:lnTo>
                  <a:pt x="76391" y="27939"/>
                </a:lnTo>
                <a:lnTo>
                  <a:pt x="76311" y="30479"/>
                </a:lnTo>
                <a:lnTo>
                  <a:pt x="76587" y="31749"/>
                </a:lnTo>
                <a:lnTo>
                  <a:pt x="76980" y="33019"/>
                </a:lnTo>
                <a:lnTo>
                  <a:pt x="77766" y="34289"/>
                </a:lnTo>
                <a:lnTo>
                  <a:pt x="78278" y="35559"/>
                </a:lnTo>
                <a:lnTo>
                  <a:pt x="79221" y="38099"/>
                </a:lnTo>
                <a:lnTo>
                  <a:pt x="116453" y="38100"/>
                </a:lnTo>
                <a:lnTo>
                  <a:pt x="117235" y="36830"/>
                </a:lnTo>
                <a:lnTo>
                  <a:pt x="118063" y="36830"/>
                </a:lnTo>
                <a:lnTo>
                  <a:pt x="118856" y="35560"/>
                </a:lnTo>
                <a:lnTo>
                  <a:pt x="119201" y="35560"/>
                </a:lnTo>
                <a:lnTo>
                  <a:pt x="119604" y="34290"/>
                </a:lnTo>
                <a:lnTo>
                  <a:pt x="119604" y="11430"/>
                </a:lnTo>
                <a:lnTo>
                  <a:pt x="117120" y="11430"/>
                </a:lnTo>
                <a:lnTo>
                  <a:pt x="115982" y="10160"/>
                </a:lnTo>
                <a:close/>
              </a:path>
              <a:path w="120014" h="187959">
                <a:moveTo>
                  <a:pt x="92038" y="8889"/>
                </a:moveTo>
                <a:lnTo>
                  <a:pt x="83664" y="8889"/>
                </a:lnTo>
                <a:lnTo>
                  <a:pt x="83310" y="10159"/>
                </a:lnTo>
                <a:lnTo>
                  <a:pt x="93454" y="10159"/>
                </a:lnTo>
                <a:lnTo>
                  <a:pt x="92038" y="8889"/>
                </a:lnTo>
                <a:close/>
              </a:path>
              <a:path w="120014" h="187959">
                <a:moveTo>
                  <a:pt x="106943" y="3810"/>
                </a:moveTo>
                <a:lnTo>
                  <a:pt x="94558" y="3809"/>
                </a:lnTo>
                <a:lnTo>
                  <a:pt x="94086" y="5079"/>
                </a:lnTo>
                <a:lnTo>
                  <a:pt x="93891" y="6349"/>
                </a:lnTo>
                <a:lnTo>
                  <a:pt x="93569" y="7619"/>
                </a:lnTo>
                <a:lnTo>
                  <a:pt x="93454" y="10159"/>
                </a:lnTo>
                <a:lnTo>
                  <a:pt x="108472" y="10160"/>
                </a:lnTo>
                <a:lnTo>
                  <a:pt x="108277" y="8890"/>
                </a:lnTo>
                <a:lnTo>
                  <a:pt x="107805" y="6350"/>
                </a:lnTo>
                <a:lnTo>
                  <a:pt x="107253" y="5080"/>
                </a:lnTo>
                <a:lnTo>
                  <a:pt x="106943" y="3810"/>
                </a:lnTo>
                <a:close/>
              </a:path>
              <a:path w="120014" h="187959">
                <a:moveTo>
                  <a:pt x="89522" y="7619"/>
                </a:moveTo>
                <a:lnTo>
                  <a:pt x="85158" y="7619"/>
                </a:lnTo>
                <a:lnTo>
                  <a:pt x="84607" y="8889"/>
                </a:lnTo>
                <a:lnTo>
                  <a:pt x="90701" y="8889"/>
                </a:lnTo>
                <a:lnTo>
                  <a:pt x="89522" y="7619"/>
                </a:lnTo>
                <a:close/>
              </a:path>
              <a:path w="120014" h="187959">
                <a:moveTo>
                  <a:pt x="103838" y="0"/>
                </a:moveTo>
                <a:lnTo>
                  <a:pt x="97663" y="0"/>
                </a:lnTo>
                <a:lnTo>
                  <a:pt x="96915" y="1269"/>
                </a:lnTo>
                <a:lnTo>
                  <a:pt x="95926" y="2539"/>
                </a:lnTo>
                <a:lnTo>
                  <a:pt x="95455" y="2539"/>
                </a:lnTo>
                <a:lnTo>
                  <a:pt x="94868" y="3809"/>
                </a:lnTo>
                <a:lnTo>
                  <a:pt x="106586" y="3810"/>
                </a:lnTo>
                <a:lnTo>
                  <a:pt x="105873" y="2540"/>
                </a:lnTo>
                <a:lnTo>
                  <a:pt x="105091" y="1270"/>
                </a:lnTo>
                <a:lnTo>
                  <a:pt x="104263" y="1270"/>
                </a:lnTo>
                <a:lnTo>
                  <a:pt x="10383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58421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39" h="42545">
                <a:moveTo>
                  <a:pt x="51151" y="37518"/>
                </a:moveTo>
                <a:lnTo>
                  <a:pt x="33573" y="37518"/>
                </a:lnTo>
                <a:lnTo>
                  <a:pt x="34870" y="37552"/>
                </a:lnTo>
                <a:lnTo>
                  <a:pt x="37347" y="37713"/>
                </a:lnTo>
                <a:lnTo>
                  <a:pt x="53152" y="41939"/>
                </a:lnTo>
                <a:lnTo>
                  <a:pt x="52326" y="39820"/>
                </a:lnTo>
                <a:lnTo>
                  <a:pt x="51399" y="37942"/>
                </a:lnTo>
                <a:lnTo>
                  <a:pt x="51151" y="37518"/>
                </a:lnTo>
                <a:close/>
              </a:path>
              <a:path w="53339" h="42545">
                <a:moveTo>
                  <a:pt x="33638" y="29020"/>
                </a:moveTo>
                <a:lnTo>
                  <a:pt x="19694" y="29020"/>
                </a:lnTo>
                <a:lnTo>
                  <a:pt x="19458" y="29914"/>
                </a:lnTo>
                <a:lnTo>
                  <a:pt x="19350" y="30509"/>
                </a:lnTo>
                <a:lnTo>
                  <a:pt x="19261" y="33555"/>
                </a:lnTo>
                <a:lnTo>
                  <a:pt x="19380" y="34151"/>
                </a:lnTo>
                <a:lnTo>
                  <a:pt x="26613" y="37942"/>
                </a:lnTo>
                <a:lnTo>
                  <a:pt x="28068" y="37747"/>
                </a:lnTo>
                <a:lnTo>
                  <a:pt x="29483" y="37633"/>
                </a:lnTo>
                <a:lnTo>
                  <a:pt x="30899" y="37552"/>
                </a:lnTo>
                <a:lnTo>
                  <a:pt x="32235" y="37518"/>
                </a:lnTo>
                <a:lnTo>
                  <a:pt x="51151" y="37518"/>
                </a:lnTo>
                <a:lnTo>
                  <a:pt x="50872" y="37049"/>
                </a:lnTo>
                <a:lnTo>
                  <a:pt x="50400" y="36178"/>
                </a:lnTo>
                <a:lnTo>
                  <a:pt x="49888" y="35399"/>
                </a:lnTo>
                <a:lnTo>
                  <a:pt x="48375" y="33326"/>
                </a:lnTo>
                <a:lnTo>
                  <a:pt x="40767" y="33326"/>
                </a:lnTo>
                <a:lnTo>
                  <a:pt x="38093" y="31792"/>
                </a:lnTo>
                <a:lnTo>
                  <a:pt x="35577" y="30269"/>
                </a:lnTo>
                <a:lnTo>
                  <a:pt x="33638" y="29020"/>
                </a:lnTo>
                <a:close/>
              </a:path>
              <a:path w="53339" h="42545">
                <a:moveTo>
                  <a:pt x="26049" y="8612"/>
                </a:moveTo>
                <a:lnTo>
                  <a:pt x="22013" y="8612"/>
                </a:lnTo>
                <a:lnTo>
                  <a:pt x="23091" y="11315"/>
                </a:lnTo>
                <a:lnTo>
                  <a:pt x="24373" y="13937"/>
                </a:lnTo>
                <a:lnTo>
                  <a:pt x="48375" y="33326"/>
                </a:lnTo>
                <a:lnTo>
                  <a:pt x="47254" y="32032"/>
                </a:lnTo>
                <a:lnTo>
                  <a:pt x="40453" y="27016"/>
                </a:lnTo>
                <a:lnTo>
                  <a:pt x="40351" y="23500"/>
                </a:lnTo>
                <a:lnTo>
                  <a:pt x="27518" y="13468"/>
                </a:lnTo>
                <a:lnTo>
                  <a:pt x="27361" y="13399"/>
                </a:lnTo>
                <a:lnTo>
                  <a:pt x="27170" y="13193"/>
                </a:lnTo>
                <a:lnTo>
                  <a:pt x="27053" y="12998"/>
                </a:lnTo>
                <a:lnTo>
                  <a:pt x="26928" y="12219"/>
                </a:lnTo>
                <a:lnTo>
                  <a:pt x="26815" y="11280"/>
                </a:lnTo>
                <a:lnTo>
                  <a:pt x="26634" y="10536"/>
                </a:lnTo>
                <a:lnTo>
                  <a:pt x="26049" y="8612"/>
                </a:lnTo>
                <a:close/>
              </a:path>
              <a:path w="53339" h="42545">
                <a:moveTo>
                  <a:pt x="2395" y="0"/>
                </a:moveTo>
                <a:lnTo>
                  <a:pt x="0" y="4111"/>
                </a:lnTo>
                <a:lnTo>
                  <a:pt x="125" y="5016"/>
                </a:lnTo>
                <a:lnTo>
                  <a:pt x="6878" y="14808"/>
                </a:lnTo>
                <a:lnTo>
                  <a:pt x="6933" y="15037"/>
                </a:lnTo>
                <a:lnTo>
                  <a:pt x="6220" y="16365"/>
                </a:lnTo>
                <a:lnTo>
                  <a:pt x="5698" y="17625"/>
                </a:lnTo>
                <a:lnTo>
                  <a:pt x="5343" y="18839"/>
                </a:lnTo>
                <a:lnTo>
                  <a:pt x="5226" y="22595"/>
                </a:lnTo>
                <a:lnTo>
                  <a:pt x="5343" y="23065"/>
                </a:lnTo>
                <a:lnTo>
                  <a:pt x="5423" y="23500"/>
                </a:lnTo>
                <a:lnTo>
                  <a:pt x="16903" y="29249"/>
                </a:lnTo>
                <a:lnTo>
                  <a:pt x="17610" y="29215"/>
                </a:lnTo>
                <a:lnTo>
                  <a:pt x="18239" y="29215"/>
                </a:lnTo>
                <a:lnTo>
                  <a:pt x="19694" y="29020"/>
                </a:lnTo>
                <a:lnTo>
                  <a:pt x="33638" y="29020"/>
                </a:lnTo>
                <a:lnTo>
                  <a:pt x="30821" y="27176"/>
                </a:lnTo>
                <a:lnTo>
                  <a:pt x="3456" y="1683"/>
                </a:lnTo>
                <a:lnTo>
                  <a:pt x="2395" y="0"/>
                </a:lnTo>
                <a:close/>
              </a:path>
              <a:path w="53339" h="42545">
                <a:moveTo>
                  <a:pt x="19341" y="2393"/>
                </a:moveTo>
                <a:lnTo>
                  <a:pt x="14582" y="5920"/>
                </a:lnTo>
                <a:lnTo>
                  <a:pt x="14701" y="6310"/>
                </a:lnTo>
                <a:lnTo>
                  <a:pt x="15094" y="6894"/>
                </a:lnTo>
                <a:lnTo>
                  <a:pt x="20559" y="16365"/>
                </a:lnTo>
                <a:lnTo>
                  <a:pt x="22013" y="8612"/>
                </a:lnTo>
                <a:lnTo>
                  <a:pt x="26049" y="8612"/>
                </a:lnTo>
                <a:lnTo>
                  <a:pt x="25867" y="8074"/>
                </a:lnTo>
                <a:lnTo>
                  <a:pt x="20323" y="2508"/>
                </a:lnTo>
                <a:lnTo>
                  <a:pt x="19341" y="2393"/>
                </a:lnTo>
                <a:close/>
              </a:path>
              <a:path w="53339" h="42545">
                <a:moveTo>
                  <a:pt x="32354" y="12219"/>
                </a:moveTo>
                <a:lnTo>
                  <a:pt x="28383" y="13273"/>
                </a:lnTo>
                <a:lnTo>
                  <a:pt x="28029" y="13433"/>
                </a:lnTo>
                <a:lnTo>
                  <a:pt x="27754" y="13468"/>
                </a:lnTo>
                <a:lnTo>
                  <a:pt x="36101" y="13468"/>
                </a:lnTo>
                <a:lnTo>
                  <a:pt x="35499" y="13078"/>
                </a:lnTo>
                <a:lnTo>
                  <a:pt x="34948" y="12803"/>
                </a:lnTo>
                <a:lnTo>
                  <a:pt x="34438" y="12609"/>
                </a:lnTo>
                <a:lnTo>
                  <a:pt x="33376" y="12334"/>
                </a:lnTo>
                <a:lnTo>
                  <a:pt x="32864" y="12254"/>
                </a:lnTo>
                <a:lnTo>
                  <a:pt x="32354" y="122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52245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0"/>
                </a:moveTo>
                <a:lnTo>
                  <a:pt x="7234" y="10811"/>
                </a:lnTo>
                <a:lnTo>
                  <a:pt x="8060" y="10731"/>
                </a:lnTo>
                <a:lnTo>
                  <a:pt x="9318" y="10501"/>
                </a:lnTo>
                <a:lnTo>
                  <a:pt x="9828" y="10376"/>
                </a:lnTo>
                <a:lnTo>
                  <a:pt x="8767" y="9757"/>
                </a:lnTo>
                <a:lnTo>
                  <a:pt x="7745" y="9093"/>
                </a:lnTo>
                <a:lnTo>
                  <a:pt x="747" y="1213"/>
                </a:lnTo>
                <a:lnTo>
                  <a:pt x="196" y="355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66085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392" y="0"/>
                </a:moveTo>
                <a:lnTo>
                  <a:pt x="0" y="1523"/>
                </a:lnTo>
                <a:lnTo>
                  <a:pt x="353" y="2072"/>
                </a:lnTo>
                <a:lnTo>
                  <a:pt x="1297" y="3447"/>
                </a:lnTo>
                <a:lnTo>
                  <a:pt x="2004" y="4260"/>
                </a:lnTo>
                <a:lnTo>
                  <a:pt x="2790" y="5210"/>
                </a:lnTo>
                <a:lnTo>
                  <a:pt x="9120" y="8807"/>
                </a:lnTo>
                <a:lnTo>
                  <a:pt x="9710" y="8772"/>
                </a:lnTo>
                <a:lnTo>
                  <a:pt x="13877" y="5749"/>
                </a:lnTo>
                <a:lnTo>
                  <a:pt x="11243" y="4615"/>
                </a:lnTo>
                <a:lnTo>
                  <a:pt x="7351" y="3012"/>
                </a:lnTo>
                <a:lnTo>
                  <a:pt x="39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94510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459" y="0"/>
                </a:moveTo>
                <a:lnTo>
                  <a:pt x="0" y="3676"/>
                </a:lnTo>
                <a:lnTo>
                  <a:pt x="196" y="4031"/>
                </a:lnTo>
                <a:lnTo>
                  <a:pt x="707" y="4386"/>
                </a:lnTo>
                <a:lnTo>
                  <a:pt x="2790" y="6069"/>
                </a:lnTo>
                <a:lnTo>
                  <a:pt x="3765" y="6963"/>
                </a:lnTo>
                <a:lnTo>
                  <a:pt x="4481" y="7707"/>
                </a:lnTo>
                <a:lnTo>
                  <a:pt x="5307" y="8612"/>
                </a:lnTo>
                <a:lnTo>
                  <a:pt x="5464" y="8337"/>
                </a:lnTo>
                <a:lnTo>
                  <a:pt x="5739" y="7512"/>
                </a:lnTo>
                <a:lnTo>
                  <a:pt x="6054" y="6298"/>
                </a:lnTo>
                <a:lnTo>
                  <a:pt x="6171" y="5634"/>
                </a:lnTo>
                <a:lnTo>
                  <a:pt x="6093" y="2702"/>
                </a:lnTo>
                <a:lnTo>
                  <a:pt x="3892" y="160"/>
                </a:lnTo>
                <a:lnTo>
                  <a:pt x="345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91679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1730" y="34"/>
                </a:moveTo>
                <a:lnTo>
                  <a:pt x="235" y="34"/>
                </a:lnTo>
                <a:lnTo>
                  <a:pt x="79" y="584"/>
                </a:lnTo>
                <a:lnTo>
                  <a:pt x="0" y="3012"/>
                </a:lnTo>
                <a:lnTo>
                  <a:pt x="79" y="3241"/>
                </a:lnTo>
                <a:lnTo>
                  <a:pt x="1651" y="4180"/>
                </a:lnTo>
                <a:lnTo>
                  <a:pt x="2044" y="4100"/>
                </a:lnTo>
                <a:lnTo>
                  <a:pt x="2825" y="3836"/>
                </a:lnTo>
                <a:lnTo>
                  <a:pt x="3263" y="3630"/>
                </a:lnTo>
                <a:lnTo>
                  <a:pt x="3460" y="3515"/>
                </a:lnTo>
                <a:lnTo>
                  <a:pt x="3557" y="3012"/>
                </a:lnTo>
                <a:lnTo>
                  <a:pt x="3538" y="1557"/>
                </a:lnTo>
                <a:lnTo>
                  <a:pt x="1730" y="34"/>
                </a:lnTo>
                <a:close/>
              </a:path>
              <a:path w="3810" h="4445">
                <a:moveTo>
                  <a:pt x="1101" y="0"/>
                </a:moveTo>
                <a:lnTo>
                  <a:pt x="944" y="34"/>
                </a:lnTo>
                <a:lnTo>
                  <a:pt x="1454" y="34"/>
                </a:lnTo>
                <a:lnTo>
                  <a:pt x="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41473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65" y="0"/>
                </a:moveTo>
                <a:lnTo>
                  <a:pt x="0" y="5165"/>
                </a:lnTo>
                <a:lnTo>
                  <a:pt x="2437" y="5909"/>
                </a:lnTo>
                <a:lnTo>
                  <a:pt x="3460" y="6264"/>
                </a:lnTo>
                <a:lnTo>
                  <a:pt x="8531" y="8887"/>
                </a:lnTo>
                <a:lnTo>
                  <a:pt x="7721" y="7512"/>
                </a:lnTo>
                <a:lnTo>
                  <a:pt x="1534" y="423"/>
                </a:lnTo>
                <a:lnTo>
                  <a:pt x="86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5806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1612" y="0"/>
                </a:moveTo>
                <a:lnTo>
                  <a:pt x="0" y="4306"/>
                </a:lnTo>
                <a:lnTo>
                  <a:pt x="0" y="5004"/>
                </a:lnTo>
                <a:lnTo>
                  <a:pt x="903" y="5714"/>
                </a:lnTo>
                <a:lnTo>
                  <a:pt x="3184" y="7593"/>
                </a:lnTo>
                <a:lnTo>
                  <a:pt x="4678" y="8887"/>
                </a:lnTo>
                <a:lnTo>
                  <a:pt x="8060" y="11933"/>
                </a:lnTo>
                <a:lnTo>
                  <a:pt x="9828" y="13617"/>
                </a:lnTo>
                <a:lnTo>
                  <a:pt x="9716" y="11933"/>
                </a:lnTo>
                <a:lnTo>
                  <a:pt x="2273" y="423"/>
                </a:lnTo>
                <a:lnTo>
                  <a:pt x="161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31235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32441" y="4953"/>
                </a:moveTo>
                <a:lnTo>
                  <a:pt x="23644" y="4952"/>
                </a:lnTo>
                <a:lnTo>
                  <a:pt x="25649" y="5841"/>
                </a:lnTo>
                <a:lnTo>
                  <a:pt x="29541" y="7620"/>
                </a:lnTo>
                <a:lnTo>
                  <a:pt x="53602" y="22479"/>
                </a:lnTo>
                <a:lnTo>
                  <a:pt x="55882" y="24130"/>
                </a:lnTo>
                <a:lnTo>
                  <a:pt x="57849" y="25781"/>
                </a:lnTo>
                <a:lnTo>
                  <a:pt x="62410" y="29464"/>
                </a:lnTo>
                <a:lnTo>
                  <a:pt x="65555" y="33655"/>
                </a:lnTo>
                <a:lnTo>
                  <a:pt x="66733" y="35052"/>
                </a:lnTo>
                <a:lnTo>
                  <a:pt x="67362" y="35687"/>
                </a:lnTo>
                <a:lnTo>
                  <a:pt x="65712" y="32512"/>
                </a:lnTo>
                <a:lnTo>
                  <a:pt x="54232" y="16510"/>
                </a:lnTo>
                <a:lnTo>
                  <a:pt x="53602" y="15748"/>
                </a:lnTo>
                <a:lnTo>
                  <a:pt x="48491" y="13081"/>
                </a:lnTo>
                <a:lnTo>
                  <a:pt x="47508" y="10795"/>
                </a:lnTo>
                <a:lnTo>
                  <a:pt x="46530" y="8890"/>
                </a:lnTo>
                <a:lnTo>
                  <a:pt x="45638" y="7366"/>
                </a:lnTo>
                <a:lnTo>
                  <a:pt x="34967" y="7366"/>
                </a:lnTo>
                <a:lnTo>
                  <a:pt x="34219" y="6985"/>
                </a:lnTo>
                <a:lnTo>
                  <a:pt x="33944" y="6731"/>
                </a:lnTo>
                <a:lnTo>
                  <a:pt x="33709" y="6477"/>
                </a:lnTo>
                <a:lnTo>
                  <a:pt x="33434" y="6223"/>
                </a:lnTo>
                <a:lnTo>
                  <a:pt x="32441" y="4953"/>
                </a:lnTo>
                <a:close/>
              </a:path>
              <a:path w="67945" h="36195">
                <a:moveTo>
                  <a:pt x="41179" y="20320"/>
                </a:moveTo>
                <a:lnTo>
                  <a:pt x="29699" y="20319"/>
                </a:lnTo>
                <a:lnTo>
                  <a:pt x="30052" y="20446"/>
                </a:lnTo>
                <a:lnTo>
                  <a:pt x="30170" y="20573"/>
                </a:lnTo>
                <a:lnTo>
                  <a:pt x="30249" y="20700"/>
                </a:lnTo>
                <a:lnTo>
                  <a:pt x="30328" y="21843"/>
                </a:lnTo>
                <a:lnTo>
                  <a:pt x="30131" y="22478"/>
                </a:lnTo>
                <a:lnTo>
                  <a:pt x="29703" y="23494"/>
                </a:lnTo>
                <a:lnTo>
                  <a:pt x="29463" y="24383"/>
                </a:lnTo>
                <a:lnTo>
                  <a:pt x="29250" y="25399"/>
                </a:lnTo>
                <a:lnTo>
                  <a:pt x="29128" y="27558"/>
                </a:lnTo>
                <a:lnTo>
                  <a:pt x="29246" y="28193"/>
                </a:lnTo>
                <a:lnTo>
                  <a:pt x="33434" y="30734"/>
                </a:lnTo>
                <a:lnTo>
                  <a:pt x="34692" y="30607"/>
                </a:lnTo>
                <a:lnTo>
                  <a:pt x="35478" y="30480"/>
                </a:lnTo>
                <a:lnTo>
                  <a:pt x="36618" y="30099"/>
                </a:lnTo>
                <a:lnTo>
                  <a:pt x="39802" y="29210"/>
                </a:lnTo>
                <a:lnTo>
                  <a:pt x="42318" y="28575"/>
                </a:lnTo>
                <a:lnTo>
                  <a:pt x="43537" y="28448"/>
                </a:lnTo>
                <a:lnTo>
                  <a:pt x="45857" y="27940"/>
                </a:lnTo>
                <a:lnTo>
                  <a:pt x="49002" y="27559"/>
                </a:lnTo>
                <a:lnTo>
                  <a:pt x="49985" y="27559"/>
                </a:lnTo>
                <a:lnTo>
                  <a:pt x="52620" y="27432"/>
                </a:lnTo>
                <a:lnTo>
                  <a:pt x="58989" y="27432"/>
                </a:lnTo>
                <a:lnTo>
                  <a:pt x="58203" y="26924"/>
                </a:lnTo>
                <a:lnTo>
                  <a:pt x="55392" y="25527"/>
                </a:lnTo>
                <a:lnTo>
                  <a:pt x="35478" y="25527"/>
                </a:lnTo>
                <a:lnTo>
                  <a:pt x="36303" y="24384"/>
                </a:lnTo>
                <a:lnTo>
                  <a:pt x="37129" y="23368"/>
                </a:lnTo>
                <a:lnTo>
                  <a:pt x="38387" y="22098"/>
                </a:lnTo>
                <a:lnTo>
                  <a:pt x="39212" y="21463"/>
                </a:lnTo>
                <a:lnTo>
                  <a:pt x="40392" y="20701"/>
                </a:lnTo>
                <a:lnTo>
                  <a:pt x="41179" y="20320"/>
                </a:lnTo>
                <a:close/>
              </a:path>
              <a:path w="67945" h="36195">
                <a:moveTo>
                  <a:pt x="58989" y="27432"/>
                </a:moveTo>
                <a:lnTo>
                  <a:pt x="54192" y="27432"/>
                </a:lnTo>
                <a:lnTo>
                  <a:pt x="55568" y="27559"/>
                </a:lnTo>
                <a:lnTo>
                  <a:pt x="57810" y="27813"/>
                </a:lnTo>
                <a:lnTo>
                  <a:pt x="58635" y="27940"/>
                </a:lnTo>
                <a:lnTo>
                  <a:pt x="59775" y="28194"/>
                </a:lnTo>
                <a:lnTo>
                  <a:pt x="60168" y="28321"/>
                </a:lnTo>
                <a:lnTo>
                  <a:pt x="59185" y="27559"/>
                </a:lnTo>
                <a:lnTo>
                  <a:pt x="58989" y="27432"/>
                </a:lnTo>
                <a:close/>
              </a:path>
              <a:path w="67945" h="36195">
                <a:moveTo>
                  <a:pt x="47862" y="23876"/>
                </a:moveTo>
                <a:lnTo>
                  <a:pt x="35478" y="25527"/>
                </a:lnTo>
                <a:lnTo>
                  <a:pt x="55392" y="25527"/>
                </a:lnTo>
                <a:lnTo>
                  <a:pt x="55136" y="25400"/>
                </a:lnTo>
                <a:lnTo>
                  <a:pt x="54075" y="25146"/>
                </a:lnTo>
                <a:lnTo>
                  <a:pt x="51991" y="24511"/>
                </a:lnTo>
                <a:lnTo>
                  <a:pt x="49907" y="24130"/>
                </a:lnTo>
                <a:lnTo>
                  <a:pt x="47862" y="23876"/>
                </a:lnTo>
                <a:close/>
              </a:path>
              <a:path w="67945" h="36195">
                <a:moveTo>
                  <a:pt x="8782" y="761"/>
                </a:moveTo>
                <a:lnTo>
                  <a:pt x="0" y="9524"/>
                </a:lnTo>
                <a:lnTo>
                  <a:pt x="291" y="10540"/>
                </a:lnTo>
                <a:lnTo>
                  <a:pt x="10237" y="15112"/>
                </a:lnTo>
                <a:lnTo>
                  <a:pt x="10984" y="15239"/>
                </a:lnTo>
                <a:lnTo>
                  <a:pt x="17668" y="25145"/>
                </a:lnTo>
                <a:lnTo>
                  <a:pt x="19044" y="25018"/>
                </a:lnTo>
                <a:lnTo>
                  <a:pt x="20381" y="24764"/>
                </a:lnTo>
                <a:lnTo>
                  <a:pt x="21678" y="24383"/>
                </a:lnTo>
                <a:lnTo>
                  <a:pt x="22268" y="24129"/>
                </a:lnTo>
                <a:lnTo>
                  <a:pt x="23408" y="23494"/>
                </a:lnTo>
                <a:lnTo>
                  <a:pt x="23919" y="23240"/>
                </a:lnTo>
                <a:lnTo>
                  <a:pt x="24823" y="22732"/>
                </a:lnTo>
                <a:lnTo>
                  <a:pt x="26710" y="21462"/>
                </a:lnTo>
                <a:lnTo>
                  <a:pt x="27732" y="20954"/>
                </a:lnTo>
                <a:lnTo>
                  <a:pt x="28558" y="20573"/>
                </a:lnTo>
                <a:lnTo>
                  <a:pt x="28912" y="20446"/>
                </a:lnTo>
                <a:lnTo>
                  <a:pt x="29463" y="20319"/>
                </a:lnTo>
                <a:lnTo>
                  <a:pt x="41179" y="20320"/>
                </a:lnTo>
                <a:lnTo>
                  <a:pt x="41886" y="19939"/>
                </a:lnTo>
                <a:lnTo>
                  <a:pt x="43144" y="19558"/>
                </a:lnTo>
                <a:lnTo>
                  <a:pt x="44992" y="19558"/>
                </a:lnTo>
                <a:lnTo>
                  <a:pt x="42398" y="18542"/>
                </a:lnTo>
                <a:lnTo>
                  <a:pt x="3278" y="8381"/>
                </a:lnTo>
                <a:lnTo>
                  <a:pt x="2768" y="8254"/>
                </a:lnTo>
                <a:lnTo>
                  <a:pt x="2610" y="8254"/>
                </a:lnTo>
                <a:lnTo>
                  <a:pt x="3750" y="8000"/>
                </a:lnTo>
                <a:lnTo>
                  <a:pt x="4930" y="7619"/>
                </a:lnTo>
                <a:lnTo>
                  <a:pt x="6109" y="7492"/>
                </a:lnTo>
                <a:lnTo>
                  <a:pt x="7249" y="7238"/>
                </a:lnTo>
                <a:lnTo>
                  <a:pt x="9569" y="7111"/>
                </a:lnTo>
                <a:lnTo>
                  <a:pt x="26887" y="7112"/>
                </a:lnTo>
                <a:lnTo>
                  <a:pt x="26238" y="6350"/>
                </a:lnTo>
                <a:lnTo>
                  <a:pt x="26081" y="6222"/>
                </a:lnTo>
                <a:lnTo>
                  <a:pt x="19438" y="6222"/>
                </a:lnTo>
                <a:lnTo>
                  <a:pt x="19201" y="6095"/>
                </a:lnTo>
                <a:lnTo>
                  <a:pt x="18139" y="5333"/>
                </a:lnTo>
                <a:lnTo>
                  <a:pt x="17117" y="4444"/>
                </a:lnTo>
                <a:lnTo>
                  <a:pt x="16135" y="3809"/>
                </a:lnTo>
                <a:lnTo>
                  <a:pt x="15191" y="3301"/>
                </a:lnTo>
                <a:lnTo>
                  <a:pt x="14287" y="2666"/>
                </a:lnTo>
                <a:lnTo>
                  <a:pt x="13383" y="2285"/>
                </a:lnTo>
                <a:lnTo>
                  <a:pt x="11732" y="1523"/>
                </a:lnTo>
                <a:lnTo>
                  <a:pt x="10945" y="1269"/>
                </a:lnTo>
                <a:lnTo>
                  <a:pt x="10198" y="1142"/>
                </a:lnTo>
                <a:lnTo>
                  <a:pt x="8782" y="761"/>
                </a:lnTo>
                <a:close/>
              </a:path>
              <a:path w="67945" h="36195">
                <a:moveTo>
                  <a:pt x="49671" y="12954"/>
                </a:moveTo>
                <a:lnTo>
                  <a:pt x="48570" y="12954"/>
                </a:lnTo>
                <a:lnTo>
                  <a:pt x="50045" y="13081"/>
                </a:lnTo>
                <a:lnTo>
                  <a:pt x="49671" y="12954"/>
                </a:lnTo>
                <a:close/>
              </a:path>
              <a:path w="67945" h="36195">
                <a:moveTo>
                  <a:pt x="26887" y="7112"/>
                </a:moveTo>
                <a:lnTo>
                  <a:pt x="11810" y="7111"/>
                </a:lnTo>
                <a:lnTo>
                  <a:pt x="15073" y="7492"/>
                </a:lnTo>
                <a:lnTo>
                  <a:pt x="17157" y="7873"/>
                </a:lnTo>
                <a:lnTo>
                  <a:pt x="20026" y="8635"/>
                </a:lnTo>
                <a:lnTo>
                  <a:pt x="21757" y="9143"/>
                </a:lnTo>
                <a:lnTo>
                  <a:pt x="23329" y="9651"/>
                </a:lnTo>
                <a:lnTo>
                  <a:pt x="24706" y="10286"/>
                </a:lnTo>
                <a:lnTo>
                  <a:pt x="25885" y="10794"/>
                </a:lnTo>
                <a:lnTo>
                  <a:pt x="27536" y="11556"/>
                </a:lnTo>
                <a:lnTo>
                  <a:pt x="28126" y="11938"/>
                </a:lnTo>
                <a:lnTo>
                  <a:pt x="28008" y="9144"/>
                </a:lnTo>
                <a:lnTo>
                  <a:pt x="27812" y="8509"/>
                </a:lnTo>
                <a:lnTo>
                  <a:pt x="27497" y="7874"/>
                </a:lnTo>
                <a:lnTo>
                  <a:pt x="26887" y="7112"/>
                </a:lnTo>
                <a:close/>
              </a:path>
              <a:path w="67945" h="36195">
                <a:moveTo>
                  <a:pt x="41415" y="3429"/>
                </a:moveTo>
                <a:lnTo>
                  <a:pt x="40078" y="3429"/>
                </a:lnTo>
                <a:lnTo>
                  <a:pt x="39567" y="3683"/>
                </a:lnTo>
                <a:lnTo>
                  <a:pt x="38348" y="4445"/>
                </a:lnTo>
                <a:lnTo>
                  <a:pt x="37483" y="4953"/>
                </a:lnTo>
                <a:lnTo>
                  <a:pt x="36776" y="5588"/>
                </a:lnTo>
                <a:lnTo>
                  <a:pt x="36225" y="5969"/>
                </a:lnTo>
                <a:lnTo>
                  <a:pt x="35360" y="7112"/>
                </a:lnTo>
                <a:lnTo>
                  <a:pt x="35085" y="7366"/>
                </a:lnTo>
                <a:lnTo>
                  <a:pt x="45638" y="7366"/>
                </a:lnTo>
                <a:lnTo>
                  <a:pt x="45267" y="6731"/>
                </a:lnTo>
                <a:lnTo>
                  <a:pt x="43695" y="4826"/>
                </a:lnTo>
                <a:lnTo>
                  <a:pt x="43302" y="4445"/>
                </a:lnTo>
                <a:lnTo>
                  <a:pt x="42634" y="3937"/>
                </a:lnTo>
                <a:lnTo>
                  <a:pt x="42279" y="3810"/>
                </a:lnTo>
                <a:lnTo>
                  <a:pt x="41415" y="3429"/>
                </a:lnTo>
                <a:close/>
              </a:path>
              <a:path w="67945" h="36195">
                <a:moveTo>
                  <a:pt x="25767" y="0"/>
                </a:moveTo>
                <a:lnTo>
                  <a:pt x="24312" y="0"/>
                </a:lnTo>
                <a:lnTo>
                  <a:pt x="23919" y="253"/>
                </a:lnTo>
                <a:lnTo>
                  <a:pt x="23526" y="380"/>
                </a:lnTo>
                <a:lnTo>
                  <a:pt x="23172" y="634"/>
                </a:lnTo>
                <a:lnTo>
                  <a:pt x="22543" y="1142"/>
                </a:lnTo>
                <a:lnTo>
                  <a:pt x="22307" y="1523"/>
                </a:lnTo>
                <a:lnTo>
                  <a:pt x="22032" y="1777"/>
                </a:lnTo>
                <a:lnTo>
                  <a:pt x="21481" y="2920"/>
                </a:lnTo>
                <a:lnTo>
                  <a:pt x="20852" y="4825"/>
                </a:lnTo>
                <a:lnTo>
                  <a:pt x="20774" y="5333"/>
                </a:lnTo>
                <a:lnTo>
                  <a:pt x="20538" y="5968"/>
                </a:lnTo>
                <a:lnTo>
                  <a:pt x="20341" y="6095"/>
                </a:lnTo>
                <a:lnTo>
                  <a:pt x="20067" y="6222"/>
                </a:lnTo>
                <a:lnTo>
                  <a:pt x="26081" y="6222"/>
                </a:lnTo>
                <a:lnTo>
                  <a:pt x="25767" y="5968"/>
                </a:lnTo>
                <a:lnTo>
                  <a:pt x="25296" y="5714"/>
                </a:lnTo>
                <a:lnTo>
                  <a:pt x="23880" y="5079"/>
                </a:lnTo>
                <a:lnTo>
                  <a:pt x="23644" y="4952"/>
                </a:lnTo>
                <a:lnTo>
                  <a:pt x="32441" y="4953"/>
                </a:lnTo>
                <a:lnTo>
                  <a:pt x="32176" y="4572"/>
                </a:lnTo>
                <a:lnTo>
                  <a:pt x="31271" y="3556"/>
                </a:lnTo>
                <a:lnTo>
                  <a:pt x="30445" y="2794"/>
                </a:lnTo>
                <a:lnTo>
                  <a:pt x="29660" y="2032"/>
                </a:lnTo>
                <a:lnTo>
                  <a:pt x="28205" y="1016"/>
                </a:lnTo>
                <a:lnTo>
                  <a:pt x="27536" y="635"/>
                </a:lnTo>
                <a:lnTo>
                  <a:pt x="26318" y="127"/>
                </a:lnTo>
                <a:lnTo>
                  <a:pt x="257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02768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2239" y="0"/>
                </a:moveTo>
                <a:lnTo>
                  <a:pt x="667" y="435"/>
                </a:lnTo>
                <a:lnTo>
                  <a:pt x="352" y="1053"/>
                </a:lnTo>
                <a:lnTo>
                  <a:pt x="62" y="1992"/>
                </a:lnTo>
                <a:lnTo>
                  <a:pt x="0" y="3641"/>
                </a:lnTo>
                <a:lnTo>
                  <a:pt x="116" y="4191"/>
                </a:lnTo>
                <a:lnTo>
                  <a:pt x="5345" y="7512"/>
                </a:lnTo>
                <a:lnTo>
                  <a:pt x="6011" y="7283"/>
                </a:lnTo>
                <a:lnTo>
                  <a:pt x="8018" y="4615"/>
                </a:lnTo>
                <a:lnTo>
                  <a:pt x="7744" y="4111"/>
                </a:lnTo>
                <a:lnTo>
                  <a:pt x="4480" y="1328"/>
                </a:lnTo>
                <a:lnTo>
                  <a:pt x="4087" y="939"/>
                </a:lnTo>
                <a:lnTo>
                  <a:pt x="3261" y="355"/>
                </a:lnTo>
                <a:lnTo>
                  <a:pt x="2907" y="194"/>
                </a:lnTo>
                <a:lnTo>
                  <a:pt x="223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06697" y="4706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988" y="0"/>
                </a:moveTo>
                <a:lnTo>
                  <a:pt x="0" y="1065"/>
                </a:lnTo>
                <a:lnTo>
                  <a:pt x="1101" y="1374"/>
                </a:lnTo>
                <a:lnTo>
                  <a:pt x="2083" y="1729"/>
                </a:lnTo>
                <a:lnTo>
                  <a:pt x="2870" y="2153"/>
                </a:lnTo>
                <a:lnTo>
                  <a:pt x="3538" y="2553"/>
                </a:lnTo>
                <a:lnTo>
                  <a:pt x="4443" y="3218"/>
                </a:lnTo>
                <a:lnTo>
                  <a:pt x="4757" y="3493"/>
                </a:lnTo>
                <a:lnTo>
                  <a:pt x="4679" y="1649"/>
                </a:lnTo>
                <a:lnTo>
                  <a:pt x="4560" y="1339"/>
                </a:lnTo>
                <a:lnTo>
                  <a:pt x="4482" y="1019"/>
                </a:lnTo>
                <a:lnTo>
                  <a:pt x="4011" y="400"/>
                </a:lnTo>
                <a:lnTo>
                  <a:pt x="3656" y="160"/>
                </a:lnTo>
                <a:lnTo>
                  <a:pt x="3421" y="80"/>
                </a:lnTo>
                <a:lnTo>
                  <a:pt x="298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32234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4" h="28575">
                <a:moveTo>
                  <a:pt x="33068" y="25756"/>
                </a:moveTo>
                <a:lnTo>
                  <a:pt x="17770" y="25756"/>
                </a:lnTo>
                <a:lnTo>
                  <a:pt x="18439" y="26226"/>
                </a:lnTo>
                <a:lnTo>
                  <a:pt x="18831" y="26421"/>
                </a:lnTo>
                <a:lnTo>
                  <a:pt x="19304" y="26695"/>
                </a:lnTo>
                <a:lnTo>
                  <a:pt x="25988" y="28184"/>
                </a:lnTo>
                <a:lnTo>
                  <a:pt x="27166" y="28150"/>
                </a:lnTo>
                <a:lnTo>
                  <a:pt x="32159" y="26581"/>
                </a:lnTo>
                <a:lnTo>
                  <a:pt x="33068" y="25756"/>
                </a:lnTo>
                <a:close/>
              </a:path>
              <a:path w="69214" h="28575">
                <a:moveTo>
                  <a:pt x="0" y="19022"/>
                </a:moveTo>
                <a:lnTo>
                  <a:pt x="15844" y="25951"/>
                </a:lnTo>
                <a:lnTo>
                  <a:pt x="16788" y="25882"/>
                </a:lnTo>
                <a:lnTo>
                  <a:pt x="17770" y="25756"/>
                </a:lnTo>
                <a:lnTo>
                  <a:pt x="33068" y="25756"/>
                </a:lnTo>
                <a:lnTo>
                  <a:pt x="33897" y="24897"/>
                </a:lnTo>
                <a:lnTo>
                  <a:pt x="35069" y="23374"/>
                </a:lnTo>
                <a:lnTo>
                  <a:pt x="35855" y="22160"/>
                </a:lnTo>
                <a:lnTo>
                  <a:pt x="36642" y="20752"/>
                </a:lnTo>
                <a:lnTo>
                  <a:pt x="45395" y="20752"/>
                </a:lnTo>
                <a:lnTo>
                  <a:pt x="45833" y="20202"/>
                </a:lnTo>
                <a:lnTo>
                  <a:pt x="8413" y="20202"/>
                </a:lnTo>
                <a:lnTo>
                  <a:pt x="6722" y="20122"/>
                </a:lnTo>
                <a:lnTo>
                  <a:pt x="5032" y="19961"/>
                </a:lnTo>
                <a:lnTo>
                  <a:pt x="3380" y="19732"/>
                </a:lnTo>
                <a:lnTo>
                  <a:pt x="1690" y="19412"/>
                </a:lnTo>
                <a:lnTo>
                  <a:pt x="0" y="19022"/>
                </a:lnTo>
                <a:close/>
              </a:path>
              <a:path w="69214" h="28575">
                <a:moveTo>
                  <a:pt x="45395" y="20752"/>
                </a:moveTo>
                <a:lnTo>
                  <a:pt x="36642" y="20752"/>
                </a:lnTo>
                <a:lnTo>
                  <a:pt x="36759" y="20981"/>
                </a:lnTo>
                <a:lnTo>
                  <a:pt x="36996" y="21645"/>
                </a:lnTo>
                <a:lnTo>
                  <a:pt x="40220" y="24897"/>
                </a:lnTo>
                <a:lnTo>
                  <a:pt x="40770" y="24817"/>
                </a:lnTo>
                <a:lnTo>
                  <a:pt x="44741" y="21530"/>
                </a:lnTo>
                <a:lnTo>
                  <a:pt x="45395" y="20752"/>
                </a:lnTo>
                <a:close/>
              </a:path>
              <a:path w="69214" h="28575">
                <a:moveTo>
                  <a:pt x="67899" y="7512"/>
                </a:moveTo>
                <a:lnTo>
                  <a:pt x="37429" y="12414"/>
                </a:lnTo>
                <a:lnTo>
                  <a:pt x="34283" y="14017"/>
                </a:lnTo>
                <a:lnTo>
                  <a:pt x="10064" y="20202"/>
                </a:lnTo>
                <a:lnTo>
                  <a:pt x="45833" y="20202"/>
                </a:lnTo>
                <a:lnTo>
                  <a:pt x="47336" y="18163"/>
                </a:lnTo>
                <a:lnTo>
                  <a:pt x="48105" y="17029"/>
                </a:lnTo>
                <a:lnTo>
                  <a:pt x="49655" y="14567"/>
                </a:lnTo>
                <a:lnTo>
                  <a:pt x="49852" y="14567"/>
                </a:lnTo>
                <a:lnTo>
                  <a:pt x="56654" y="11624"/>
                </a:lnTo>
                <a:lnTo>
                  <a:pt x="57047" y="11074"/>
                </a:lnTo>
                <a:lnTo>
                  <a:pt x="63966" y="8337"/>
                </a:lnTo>
                <a:lnTo>
                  <a:pt x="68641" y="8337"/>
                </a:lnTo>
                <a:lnTo>
                  <a:pt x="68252" y="7867"/>
                </a:lnTo>
                <a:lnTo>
                  <a:pt x="67899" y="7512"/>
                </a:lnTo>
                <a:close/>
              </a:path>
              <a:path w="69214" h="28575">
                <a:moveTo>
                  <a:pt x="18006" y="4936"/>
                </a:moveTo>
                <a:lnTo>
                  <a:pt x="11125" y="11945"/>
                </a:lnTo>
                <a:lnTo>
                  <a:pt x="11237" y="12414"/>
                </a:lnTo>
                <a:lnTo>
                  <a:pt x="19815" y="16594"/>
                </a:lnTo>
                <a:lnTo>
                  <a:pt x="20915" y="16560"/>
                </a:lnTo>
                <a:lnTo>
                  <a:pt x="22095" y="16445"/>
                </a:lnTo>
                <a:lnTo>
                  <a:pt x="23392" y="16285"/>
                </a:lnTo>
                <a:lnTo>
                  <a:pt x="23156" y="16125"/>
                </a:lnTo>
                <a:lnTo>
                  <a:pt x="22437" y="15701"/>
                </a:lnTo>
                <a:lnTo>
                  <a:pt x="21505" y="15071"/>
                </a:lnTo>
                <a:lnTo>
                  <a:pt x="15450" y="8222"/>
                </a:lnTo>
                <a:lnTo>
                  <a:pt x="36013" y="8222"/>
                </a:lnTo>
                <a:lnTo>
                  <a:pt x="35154" y="7432"/>
                </a:lnTo>
                <a:lnTo>
                  <a:pt x="34519" y="6734"/>
                </a:lnTo>
                <a:lnTo>
                  <a:pt x="33929" y="5794"/>
                </a:lnTo>
                <a:lnTo>
                  <a:pt x="25398" y="5794"/>
                </a:lnTo>
                <a:lnTo>
                  <a:pt x="19382" y="4970"/>
                </a:lnTo>
                <a:lnTo>
                  <a:pt x="18006" y="4936"/>
                </a:lnTo>
                <a:close/>
              </a:path>
              <a:path w="69214" h="28575">
                <a:moveTo>
                  <a:pt x="36013" y="8222"/>
                </a:moveTo>
                <a:lnTo>
                  <a:pt x="15450" y="8222"/>
                </a:lnTo>
                <a:lnTo>
                  <a:pt x="15962" y="8451"/>
                </a:lnTo>
                <a:lnTo>
                  <a:pt x="17377" y="8921"/>
                </a:lnTo>
                <a:lnTo>
                  <a:pt x="29879" y="10925"/>
                </a:lnTo>
                <a:lnTo>
                  <a:pt x="31963" y="10845"/>
                </a:lnTo>
                <a:lnTo>
                  <a:pt x="38529" y="9826"/>
                </a:lnTo>
                <a:lnTo>
                  <a:pt x="38019" y="9551"/>
                </a:lnTo>
                <a:lnTo>
                  <a:pt x="36013" y="8222"/>
                </a:lnTo>
                <a:close/>
              </a:path>
              <a:path w="69214" h="28575">
                <a:moveTo>
                  <a:pt x="68641" y="8337"/>
                </a:moveTo>
                <a:lnTo>
                  <a:pt x="64674" y="8337"/>
                </a:lnTo>
                <a:lnTo>
                  <a:pt x="66247" y="8417"/>
                </a:lnTo>
                <a:lnTo>
                  <a:pt x="68015" y="8646"/>
                </a:lnTo>
                <a:lnTo>
                  <a:pt x="68959" y="8807"/>
                </a:lnTo>
                <a:lnTo>
                  <a:pt x="68736" y="8451"/>
                </a:lnTo>
                <a:close/>
              </a:path>
              <a:path w="69214" h="28575">
                <a:moveTo>
                  <a:pt x="34126" y="0"/>
                </a:moveTo>
                <a:lnTo>
                  <a:pt x="25398" y="5794"/>
                </a:lnTo>
                <a:lnTo>
                  <a:pt x="33929" y="5794"/>
                </a:lnTo>
                <a:lnTo>
                  <a:pt x="34283" y="5909"/>
                </a:lnTo>
                <a:lnTo>
                  <a:pt x="49655" y="7673"/>
                </a:lnTo>
                <a:lnTo>
                  <a:pt x="51700" y="7627"/>
                </a:lnTo>
                <a:lnTo>
                  <a:pt x="53822" y="7512"/>
                </a:lnTo>
                <a:lnTo>
                  <a:pt x="67899" y="7512"/>
                </a:lnTo>
                <a:lnTo>
                  <a:pt x="50442" y="4225"/>
                </a:lnTo>
                <a:lnTo>
                  <a:pt x="49419" y="4191"/>
                </a:lnTo>
                <a:lnTo>
                  <a:pt x="37271" y="698"/>
                </a:lnTo>
                <a:lnTo>
                  <a:pt x="36564" y="423"/>
                </a:lnTo>
                <a:lnTo>
                  <a:pt x="35305" y="114"/>
                </a:lnTo>
                <a:lnTo>
                  <a:pt x="34126" y="0"/>
                </a:lnTo>
                <a:close/>
              </a:path>
              <a:path w="69214" h="28575">
                <a:moveTo>
                  <a:pt x="58030" y="3756"/>
                </a:moveTo>
                <a:lnTo>
                  <a:pt x="56142" y="3756"/>
                </a:lnTo>
                <a:lnTo>
                  <a:pt x="54098" y="3916"/>
                </a:lnTo>
                <a:lnTo>
                  <a:pt x="53783" y="3996"/>
                </a:lnTo>
                <a:lnTo>
                  <a:pt x="52171" y="4191"/>
                </a:lnTo>
                <a:lnTo>
                  <a:pt x="51386" y="4225"/>
                </a:lnTo>
                <a:lnTo>
                  <a:pt x="61607" y="4225"/>
                </a:lnTo>
                <a:lnTo>
                  <a:pt x="61254" y="4145"/>
                </a:lnTo>
                <a:lnTo>
                  <a:pt x="59721" y="3916"/>
                </a:lnTo>
                <a:lnTo>
                  <a:pt x="58030" y="375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94392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4403" y="34797"/>
                </a:moveTo>
                <a:lnTo>
                  <a:pt x="4692" y="36194"/>
                </a:lnTo>
                <a:lnTo>
                  <a:pt x="5019" y="38353"/>
                </a:lnTo>
                <a:lnTo>
                  <a:pt x="5307" y="41147"/>
                </a:lnTo>
                <a:lnTo>
                  <a:pt x="5422" y="46227"/>
                </a:lnTo>
                <a:lnTo>
                  <a:pt x="5298" y="48005"/>
                </a:lnTo>
                <a:lnTo>
                  <a:pt x="5189" y="49021"/>
                </a:lnTo>
                <a:lnTo>
                  <a:pt x="4954" y="50418"/>
                </a:lnTo>
                <a:lnTo>
                  <a:pt x="4796" y="51180"/>
                </a:lnTo>
                <a:lnTo>
                  <a:pt x="4167" y="52577"/>
                </a:lnTo>
                <a:lnTo>
                  <a:pt x="3145" y="56133"/>
                </a:lnTo>
                <a:lnTo>
                  <a:pt x="0" y="83819"/>
                </a:lnTo>
                <a:lnTo>
                  <a:pt x="825" y="80644"/>
                </a:lnTo>
                <a:lnTo>
                  <a:pt x="1966" y="76961"/>
                </a:lnTo>
                <a:lnTo>
                  <a:pt x="3617" y="72262"/>
                </a:lnTo>
                <a:lnTo>
                  <a:pt x="5032" y="68706"/>
                </a:lnTo>
                <a:lnTo>
                  <a:pt x="6723" y="64896"/>
                </a:lnTo>
                <a:lnTo>
                  <a:pt x="6880" y="64896"/>
                </a:lnTo>
                <a:lnTo>
                  <a:pt x="7312" y="64642"/>
                </a:lnTo>
                <a:lnTo>
                  <a:pt x="7627" y="64515"/>
                </a:lnTo>
                <a:lnTo>
                  <a:pt x="8334" y="64134"/>
                </a:lnTo>
                <a:lnTo>
                  <a:pt x="8767" y="63753"/>
                </a:lnTo>
                <a:lnTo>
                  <a:pt x="9633" y="63118"/>
                </a:lnTo>
                <a:lnTo>
                  <a:pt x="12149" y="57657"/>
                </a:lnTo>
                <a:lnTo>
                  <a:pt x="12471" y="56514"/>
                </a:lnTo>
                <a:lnTo>
                  <a:pt x="8060" y="56514"/>
                </a:lnTo>
                <a:lnTo>
                  <a:pt x="8178" y="56006"/>
                </a:lnTo>
                <a:lnTo>
                  <a:pt x="8374" y="54609"/>
                </a:lnTo>
                <a:lnTo>
                  <a:pt x="8492" y="53593"/>
                </a:lnTo>
                <a:lnTo>
                  <a:pt x="8419" y="46862"/>
                </a:lnTo>
                <a:lnTo>
                  <a:pt x="8217" y="45338"/>
                </a:lnTo>
                <a:lnTo>
                  <a:pt x="7693" y="42671"/>
                </a:lnTo>
                <a:lnTo>
                  <a:pt x="7066" y="40512"/>
                </a:lnTo>
                <a:lnTo>
                  <a:pt x="5976" y="37718"/>
                </a:lnTo>
                <a:lnTo>
                  <a:pt x="4845" y="35559"/>
                </a:lnTo>
                <a:lnTo>
                  <a:pt x="4403" y="34797"/>
                </a:lnTo>
                <a:close/>
              </a:path>
              <a:path w="52070" h="83820">
                <a:moveTo>
                  <a:pt x="23197" y="15874"/>
                </a:moveTo>
                <a:lnTo>
                  <a:pt x="22213" y="15874"/>
                </a:lnTo>
                <a:lnTo>
                  <a:pt x="19972" y="16128"/>
                </a:lnTo>
                <a:lnTo>
                  <a:pt x="18872" y="16382"/>
                </a:lnTo>
                <a:lnTo>
                  <a:pt x="18321" y="16636"/>
                </a:lnTo>
                <a:lnTo>
                  <a:pt x="17810" y="16763"/>
                </a:lnTo>
                <a:lnTo>
                  <a:pt x="15316" y="21589"/>
                </a:lnTo>
                <a:lnTo>
                  <a:pt x="15450" y="22351"/>
                </a:lnTo>
                <a:lnTo>
                  <a:pt x="15687" y="23113"/>
                </a:lnTo>
                <a:lnTo>
                  <a:pt x="16040" y="24129"/>
                </a:lnTo>
                <a:lnTo>
                  <a:pt x="16513" y="25145"/>
                </a:lnTo>
                <a:lnTo>
                  <a:pt x="17220" y="25653"/>
                </a:lnTo>
                <a:lnTo>
                  <a:pt x="17849" y="26415"/>
                </a:lnTo>
                <a:lnTo>
                  <a:pt x="18439" y="27431"/>
                </a:lnTo>
                <a:lnTo>
                  <a:pt x="18706" y="28320"/>
                </a:lnTo>
                <a:lnTo>
                  <a:pt x="18832" y="28828"/>
                </a:lnTo>
                <a:lnTo>
                  <a:pt x="18900" y="30225"/>
                </a:lnTo>
                <a:lnTo>
                  <a:pt x="18780" y="31241"/>
                </a:lnTo>
                <a:lnTo>
                  <a:pt x="18548" y="32257"/>
                </a:lnTo>
                <a:lnTo>
                  <a:pt x="17968" y="33781"/>
                </a:lnTo>
                <a:lnTo>
                  <a:pt x="17653" y="34416"/>
                </a:lnTo>
                <a:lnTo>
                  <a:pt x="17298" y="35051"/>
                </a:lnTo>
                <a:lnTo>
                  <a:pt x="17142" y="35051"/>
                </a:lnTo>
                <a:lnTo>
                  <a:pt x="16237" y="35940"/>
                </a:lnTo>
                <a:lnTo>
                  <a:pt x="13839" y="44576"/>
                </a:lnTo>
                <a:lnTo>
                  <a:pt x="14036" y="45338"/>
                </a:lnTo>
                <a:lnTo>
                  <a:pt x="14036" y="46862"/>
                </a:lnTo>
                <a:lnTo>
                  <a:pt x="8060" y="56514"/>
                </a:lnTo>
                <a:lnTo>
                  <a:pt x="12471" y="56514"/>
                </a:lnTo>
                <a:lnTo>
                  <a:pt x="21191" y="47243"/>
                </a:lnTo>
                <a:lnTo>
                  <a:pt x="27733" y="42671"/>
                </a:lnTo>
                <a:lnTo>
                  <a:pt x="19972" y="42671"/>
                </a:lnTo>
                <a:lnTo>
                  <a:pt x="20208" y="42290"/>
                </a:lnTo>
                <a:lnTo>
                  <a:pt x="21064" y="40512"/>
                </a:lnTo>
                <a:lnTo>
                  <a:pt x="23891" y="29844"/>
                </a:lnTo>
                <a:lnTo>
                  <a:pt x="23826" y="25653"/>
                </a:lnTo>
                <a:lnTo>
                  <a:pt x="31179" y="25653"/>
                </a:lnTo>
                <a:lnTo>
                  <a:pt x="31064" y="24510"/>
                </a:lnTo>
                <a:lnTo>
                  <a:pt x="30788" y="23113"/>
                </a:lnTo>
                <a:lnTo>
                  <a:pt x="30592" y="22351"/>
                </a:lnTo>
                <a:lnTo>
                  <a:pt x="30155" y="20954"/>
                </a:lnTo>
                <a:lnTo>
                  <a:pt x="30270" y="16636"/>
                </a:lnTo>
                <a:lnTo>
                  <a:pt x="30316" y="16128"/>
                </a:lnTo>
                <a:lnTo>
                  <a:pt x="25359" y="16128"/>
                </a:lnTo>
                <a:lnTo>
                  <a:pt x="24769" y="16001"/>
                </a:lnTo>
                <a:lnTo>
                  <a:pt x="23197" y="15874"/>
                </a:lnTo>
                <a:close/>
              </a:path>
              <a:path w="52070" h="83820">
                <a:moveTo>
                  <a:pt x="42204" y="29488"/>
                </a:moveTo>
                <a:lnTo>
                  <a:pt x="40654" y="30987"/>
                </a:lnTo>
                <a:lnTo>
                  <a:pt x="39516" y="31876"/>
                </a:lnTo>
                <a:lnTo>
                  <a:pt x="38803" y="32257"/>
                </a:lnTo>
                <a:lnTo>
                  <a:pt x="37078" y="33273"/>
                </a:lnTo>
                <a:lnTo>
                  <a:pt x="34916" y="34289"/>
                </a:lnTo>
                <a:lnTo>
                  <a:pt x="33651" y="34797"/>
                </a:lnTo>
                <a:lnTo>
                  <a:pt x="33375" y="34797"/>
                </a:lnTo>
                <a:lnTo>
                  <a:pt x="32593" y="34924"/>
                </a:lnTo>
                <a:lnTo>
                  <a:pt x="31340" y="35051"/>
                </a:lnTo>
                <a:lnTo>
                  <a:pt x="30592" y="35305"/>
                </a:lnTo>
                <a:lnTo>
                  <a:pt x="29684" y="35559"/>
                </a:lnTo>
                <a:lnTo>
                  <a:pt x="28741" y="35940"/>
                </a:lnTo>
                <a:lnTo>
                  <a:pt x="27678" y="36575"/>
                </a:lnTo>
                <a:lnTo>
                  <a:pt x="25988" y="37464"/>
                </a:lnTo>
                <a:lnTo>
                  <a:pt x="19972" y="42671"/>
                </a:lnTo>
                <a:lnTo>
                  <a:pt x="27733" y="42671"/>
                </a:lnTo>
                <a:lnTo>
                  <a:pt x="29914" y="41147"/>
                </a:lnTo>
                <a:lnTo>
                  <a:pt x="32984" y="38861"/>
                </a:lnTo>
                <a:lnTo>
                  <a:pt x="35732" y="36702"/>
                </a:lnTo>
                <a:lnTo>
                  <a:pt x="36526" y="36321"/>
                </a:lnTo>
                <a:lnTo>
                  <a:pt x="41954" y="30225"/>
                </a:lnTo>
                <a:lnTo>
                  <a:pt x="42204" y="29488"/>
                </a:lnTo>
                <a:close/>
              </a:path>
              <a:path w="52070" h="83820">
                <a:moveTo>
                  <a:pt x="31179" y="25653"/>
                </a:moveTo>
                <a:lnTo>
                  <a:pt x="23943" y="25653"/>
                </a:lnTo>
                <a:lnTo>
                  <a:pt x="24297" y="25780"/>
                </a:lnTo>
                <a:lnTo>
                  <a:pt x="24494" y="25780"/>
                </a:lnTo>
                <a:lnTo>
                  <a:pt x="25084" y="26161"/>
                </a:lnTo>
                <a:lnTo>
                  <a:pt x="28269" y="32003"/>
                </a:lnTo>
                <a:lnTo>
                  <a:pt x="28465" y="31876"/>
                </a:lnTo>
                <a:lnTo>
                  <a:pt x="31092" y="27431"/>
                </a:lnTo>
                <a:lnTo>
                  <a:pt x="31179" y="25653"/>
                </a:lnTo>
                <a:close/>
              </a:path>
              <a:path w="52070" h="83820">
                <a:moveTo>
                  <a:pt x="43554" y="9778"/>
                </a:moveTo>
                <a:lnTo>
                  <a:pt x="31535" y="9778"/>
                </a:lnTo>
                <a:lnTo>
                  <a:pt x="31765" y="10921"/>
                </a:lnTo>
                <a:lnTo>
                  <a:pt x="32512" y="13842"/>
                </a:lnTo>
                <a:lnTo>
                  <a:pt x="36135" y="21589"/>
                </a:lnTo>
                <a:lnTo>
                  <a:pt x="36836" y="19938"/>
                </a:lnTo>
                <a:lnTo>
                  <a:pt x="37341" y="18922"/>
                </a:lnTo>
                <a:lnTo>
                  <a:pt x="42575" y="10921"/>
                </a:lnTo>
                <a:lnTo>
                  <a:pt x="43554" y="9778"/>
                </a:lnTo>
                <a:close/>
              </a:path>
              <a:path w="52070" h="83820">
                <a:moveTo>
                  <a:pt x="31765" y="4444"/>
                </a:moveTo>
                <a:lnTo>
                  <a:pt x="25359" y="16128"/>
                </a:lnTo>
                <a:lnTo>
                  <a:pt x="30316" y="16128"/>
                </a:lnTo>
                <a:lnTo>
                  <a:pt x="30394" y="15493"/>
                </a:lnTo>
                <a:lnTo>
                  <a:pt x="31161" y="11429"/>
                </a:lnTo>
                <a:lnTo>
                  <a:pt x="31535" y="9778"/>
                </a:lnTo>
                <a:lnTo>
                  <a:pt x="43554" y="9778"/>
                </a:lnTo>
                <a:lnTo>
                  <a:pt x="43989" y="9270"/>
                </a:lnTo>
                <a:lnTo>
                  <a:pt x="45611" y="7492"/>
                </a:lnTo>
                <a:lnTo>
                  <a:pt x="46287" y="6857"/>
                </a:lnTo>
                <a:lnTo>
                  <a:pt x="37112" y="6857"/>
                </a:lnTo>
                <a:lnTo>
                  <a:pt x="36606" y="6476"/>
                </a:lnTo>
                <a:lnTo>
                  <a:pt x="34364" y="5206"/>
                </a:lnTo>
                <a:lnTo>
                  <a:pt x="33375" y="4825"/>
                </a:lnTo>
                <a:lnTo>
                  <a:pt x="31765" y="4444"/>
                </a:lnTo>
                <a:close/>
              </a:path>
              <a:path w="52070" h="83820">
                <a:moveTo>
                  <a:pt x="46634" y="0"/>
                </a:moveTo>
                <a:lnTo>
                  <a:pt x="41011" y="2666"/>
                </a:lnTo>
                <a:lnTo>
                  <a:pt x="40263" y="3301"/>
                </a:lnTo>
                <a:lnTo>
                  <a:pt x="39516" y="4063"/>
                </a:lnTo>
                <a:lnTo>
                  <a:pt x="38722" y="4825"/>
                </a:lnTo>
                <a:lnTo>
                  <a:pt x="37940" y="5841"/>
                </a:lnTo>
                <a:lnTo>
                  <a:pt x="37112" y="6857"/>
                </a:lnTo>
                <a:lnTo>
                  <a:pt x="46287" y="6857"/>
                </a:lnTo>
                <a:lnTo>
                  <a:pt x="47370" y="5841"/>
                </a:lnTo>
                <a:lnTo>
                  <a:pt x="48359" y="4953"/>
                </a:lnTo>
                <a:lnTo>
                  <a:pt x="50406" y="3175"/>
                </a:lnTo>
                <a:lnTo>
                  <a:pt x="51544" y="2286"/>
                </a:lnTo>
                <a:lnTo>
                  <a:pt x="51268" y="2032"/>
                </a:lnTo>
                <a:lnTo>
                  <a:pt x="50521" y="1270"/>
                </a:lnTo>
                <a:lnTo>
                  <a:pt x="49969" y="1016"/>
                </a:lnTo>
                <a:lnTo>
                  <a:pt x="49302" y="635"/>
                </a:lnTo>
                <a:lnTo>
                  <a:pt x="48520" y="254"/>
                </a:lnTo>
                <a:lnTo>
                  <a:pt x="4663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29975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8560" y="0"/>
                </a:moveTo>
                <a:lnTo>
                  <a:pt x="14972" y="2233"/>
                </a:lnTo>
                <a:lnTo>
                  <a:pt x="13880" y="3012"/>
                </a:lnTo>
                <a:lnTo>
                  <a:pt x="12741" y="3790"/>
                </a:lnTo>
                <a:lnTo>
                  <a:pt x="0" y="9906"/>
                </a:lnTo>
                <a:lnTo>
                  <a:pt x="1575" y="9986"/>
                </a:lnTo>
                <a:lnTo>
                  <a:pt x="18470" y="2233"/>
                </a:lnTo>
                <a:lnTo>
                  <a:pt x="18560" y="0"/>
                </a:lnTo>
                <a:close/>
              </a:path>
              <a:path w="19050" h="10160">
                <a:moveTo>
                  <a:pt x="17410" y="389"/>
                </a:moveTo>
                <a:lnTo>
                  <a:pt x="16467" y="1133"/>
                </a:lnTo>
                <a:lnTo>
                  <a:pt x="15466" y="1874"/>
                </a:lnTo>
                <a:lnTo>
                  <a:pt x="16594" y="1053"/>
                </a:lnTo>
                <a:lnTo>
                  <a:pt x="17341" y="46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92820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39" h="49529">
                <a:moveTo>
                  <a:pt x="25043" y="13207"/>
                </a:moveTo>
                <a:lnTo>
                  <a:pt x="24296" y="13207"/>
                </a:lnTo>
                <a:lnTo>
                  <a:pt x="22685" y="13461"/>
                </a:lnTo>
                <a:lnTo>
                  <a:pt x="22252" y="13715"/>
                </a:lnTo>
                <a:lnTo>
                  <a:pt x="21427" y="13969"/>
                </a:lnTo>
                <a:lnTo>
                  <a:pt x="20640" y="14477"/>
                </a:lnTo>
                <a:lnTo>
                  <a:pt x="20247" y="14858"/>
                </a:lnTo>
                <a:lnTo>
                  <a:pt x="19540" y="15493"/>
                </a:lnTo>
                <a:lnTo>
                  <a:pt x="18596" y="17017"/>
                </a:lnTo>
                <a:lnTo>
                  <a:pt x="18317" y="17652"/>
                </a:lnTo>
                <a:lnTo>
                  <a:pt x="17888" y="18922"/>
                </a:lnTo>
                <a:lnTo>
                  <a:pt x="18045" y="19176"/>
                </a:lnTo>
                <a:lnTo>
                  <a:pt x="18399" y="20065"/>
                </a:lnTo>
                <a:lnTo>
                  <a:pt x="18517" y="20446"/>
                </a:lnTo>
                <a:lnTo>
                  <a:pt x="18584" y="22732"/>
                </a:lnTo>
                <a:lnTo>
                  <a:pt x="18488" y="23367"/>
                </a:lnTo>
                <a:lnTo>
                  <a:pt x="11441" y="32511"/>
                </a:lnTo>
                <a:lnTo>
                  <a:pt x="10654" y="33019"/>
                </a:lnTo>
                <a:lnTo>
                  <a:pt x="0" y="49148"/>
                </a:lnTo>
                <a:lnTo>
                  <a:pt x="1572" y="47243"/>
                </a:lnTo>
                <a:lnTo>
                  <a:pt x="2436" y="46354"/>
                </a:lnTo>
                <a:lnTo>
                  <a:pt x="3459" y="45211"/>
                </a:lnTo>
                <a:lnTo>
                  <a:pt x="4638" y="44195"/>
                </a:lnTo>
                <a:lnTo>
                  <a:pt x="5307" y="43687"/>
                </a:lnTo>
                <a:lnTo>
                  <a:pt x="6722" y="42544"/>
                </a:lnTo>
                <a:lnTo>
                  <a:pt x="16944" y="38734"/>
                </a:lnTo>
                <a:lnTo>
                  <a:pt x="28805" y="38734"/>
                </a:lnTo>
                <a:lnTo>
                  <a:pt x="28936" y="38607"/>
                </a:lnTo>
                <a:lnTo>
                  <a:pt x="30843" y="34543"/>
                </a:lnTo>
                <a:lnTo>
                  <a:pt x="12580" y="34543"/>
                </a:lnTo>
                <a:lnTo>
                  <a:pt x="13721" y="33654"/>
                </a:lnTo>
                <a:lnTo>
                  <a:pt x="23077" y="19430"/>
                </a:lnTo>
                <a:lnTo>
                  <a:pt x="29157" y="19430"/>
                </a:lnTo>
                <a:lnTo>
                  <a:pt x="30313" y="17271"/>
                </a:lnTo>
                <a:lnTo>
                  <a:pt x="31361" y="14858"/>
                </a:lnTo>
                <a:lnTo>
                  <a:pt x="31846" y="13588"/>
                </a:lnTo>
                <a:lnTo>
                  <a:pt x="27560" y="13588"/>
                </a:lnTo>
                <a:lnTo>
                  <a:pt x="26341" y="13334"/>
                </a:lnTo>
                <a:lnTo>
                  <a:pt x="25043" y="13207"/>
                </a:lnTo>
                <a:close/>
              </a:path>
              <a:path w="53339" h="49529">
                <a:moveTo>
                  <a:pt x="28805" y="38734"/>
                </a:moveTo>
                <a:lnTo>
                  <a:pt x="18045" y="38734"/>
                </a:lnTo>
                <a:lnTo>
                  <a:pt x="19186" y="38861"/>
                </a:lnTo>
                <a:lnTo>
                  <a:pt x="20325" y="38861"/>
                </a:lnTo>
                <a:lnTo>
                  <a:pt x="21505" y="39115"/>
                </a:lnTo>
                <a:lnTo>
                  <a:pt x="21898" y="39369"/>
                </a:lnTo>
                <a:lnTo>
                  <a:pt x="23550" y="40004"/>
                </a:lnTo>
                <a:lnTo>
                  <a:pt x="24728" y="40258"/>
                </a:lnTo>
                <a:lnTo>
                  <a:pt x="25554" y="40258"/>
                </a:lnTo>
                <a:lnTo>
                  <a:pt x="25986" y="40131"/>
                </a:lnTo>
                <a:lnTo>
                  <a:pt x="26420" y="40131"/>
                </a:lnTo>
                <a:lnTo>
                  <a:pt x="27285" y="39877"/>
                </a:lnTo>
                <a:lnTo>
                  <a:pt x="27717" y="39623"/>
                </a:lnTo>
                <a:lnTo>
                  <a:pt x="28543" y="38988"/>
                </a:lnTo>
                <a:lnTo>
                  <a:pt x="28805" y="38734"/>
                </a:lnTo>
                <a:close/>
              </a:path>
              <a:path w="53339" h="49529">
                <a:moveTo>
                  <a:pt x="49264" y="0"/>
                </a:moveTo>
                <a:lnTo>
                  <a:pt x="47999" y="0"/>
                </a:lnTo>
                <a:lnTo>
                  <a:pt x="47769" y="126"/>
                </a:lnTo>
                <a:lnTo>
                  <a:pt x="48160" y="254"/>
                </a:lnTo>
                <a:lnTo>
                  <a:pt x="48356" y="254"/>
                </a:lnTo>
                <a:lnTo>
                  <a:pt x="48747" y="508"/>
                </a:lnTo>
                <a:lnTo>
                  <a:pt x="49023" y="889"/>
                </a:lnTo>
                <a:lnTo>
                  <a:pt x="49264" y="1270"/>
                </a:lnTo>
                <a:lnTo>
                  <a:pt x="49345" y="3048"/>
                </a:lnTo>
                <a:lnTo>
                  <a:pt x="49184" y="3683"/>
                </a:lnTo>
                <a:lnTo>
                  <a:pt x="40352" y="14096"/>
                </a:lnTo>
                <a:lnTo>
                  <a:pt x="38454" y="16001"/>
                </a:lnTo>
                <a:lnTo>
                  <a:pt x="32831" y="20827"/>
                </a:lnTo>
                <a:lnTo>
                  <a:pt x="31221" y="22097"/>
                </a:lnTo>
                <a:lnTo>
                  <a:pt x="29486" y="23367"/>
                </a:lnTo>
                <a:lnTo>
                  <a:pt x="27717" y="24764"/>
                </a:lnTo>
                <a:lnTo>
                  <a:pt x="25830" y="26161"/>
                </a:lnTo>
                <a:lnTo>
                  <a:pt x="23864" y="27431"/>
                </a:lnTo>
                <a:lnTo>
                  <a:pt x="21780" y="28955"/>
                </a:lnTo>
                <a:lnTo>
                  <a:pt x="19618" y="30352"/>
                </a:lnTo>
                <a:lnTo>
                  <a:pt x="17377" y="31749"/>
                </a:lnTo>
                <a:lnTo>
                  <a:pt x="12580" y="34543"/>
                </a:lnTo>
                <a:lnTo>
                  <a:pt x="30843" y="34543"/>
                </a:lnTo>
                <a:lnTo>
                  <a:pt x="31014" y="33654"/>
                </a:lnTo>
                <a:lnTo>
                  <a:pt x="31336" y="31368"/>
                </a:lnTo>
                <a:lnTo>
                  <a:pt x="43284" y="31368"/>
                </a:lnTo>
                <a:lnTo>
                  <a:pt x="47666" y="27050"/>
                </a:lnTo>
                <a:lnTo>
                  <a:pt x="47547" y="24510"/>
                </a:lnTo>
                <a:lnTo>
                  <a:pt x="47217" y="23367"/>
                </a:lnTo>
                <a:lnTo>
                  <a:pt x="46550" y="21970"/>
                </a:lnTo>
                <a:lnTo>
                  <a:pt x="45985" y="21081"/>
                </a:lnTo>
                <a:lnTo>
                  <a:pt x="44860" y="19557"/>
                </a:lnTo>
                <a:lnTo>
                  <a:pt x="45297" y="19430"/>
                </a:lnTo>
                <a:lnTo>
                  <a:pt x="46355" y="18795"/>
                </a:lnTo>
                <a:lnTo>
                  <a:pt x="47850" y="17652"/>
                </a:lnTo>
                <a:lnTo>
                  <a:pt x="48241" y="17271"/>
                </a:lnTo>
                <a:lnTo>
                  <a:pt x="48678" y="16890"/>
                </a:lnTo>
                <a:lnTo>
                  <a:pt x="52875" y="8255"/>
                </a:lnTo>
                <a:lnTo>
                  <a:pt x="52806" y="2921"/>
                </a:lnTo>
                <a:lnTo>
                  <a:pt x="49690" y="127"/>
                </a:lnTo>
                <a:lnTo>
                  <a:pt x="49264" y="0"/>
                </a:lnTo>
                <a:close/>
              </a:path>
              <a:path w="53339" h="49529">
                <a:moveTo>
                  <a:pt x="43284" y="31368"/>
                </a:moveTo>
                <a:lnTo>
                  <a:pt x="31336" y="31368"/>
                </a:lnTo>
                <a:lnTo>
                  <a:pt x="31486" y="31495"/>
                </a:lnTo>
                <a:lnTo>
                  <a:pt x="32038" y="31622"/>
                </a:lnTo>
                <a:lnTo>
                  <a:pt x="32981" y="32003"/>
                </a:lnTo>
                <a:lnTo>
                  <a:pt x="33578" y="32130"/>
                </a:lnTo>
                <a:lnTo>
                  <a:pt x="35936" y="32257"/>
                </a:lnTo>
                <a:lnTo>
                  <a:pt x="38017" y="32257"/>
                </a:lnTo>
                <a:lnTo>
                  <a:pt x="40455" y="32003"/>
                </a:lnTo>
                <a:lnTo>
                  <a:pt x="43284" y="31368"/>
                </a:lnTo>
                <a:close/>
              </a:path>
              <a:path w="53339" h="49529">
                <a:moveTo>
                  <a:pt x="29157" y="19430"/>
                </a:moveTo>
                <a:lnTo>
                  <a:pt x="23077" y="19430"/>
                </a:lnTo>
                <a:lnTo>
                  <a:pt x="23353" y="19557"/>
                </a:lnTo>
                <a:lnTo>
                  <a:pt x="23707" y="20065"/>
                </a:lnTo>
                <a:lnTo>
                  <a:pt x="23884" y="20446"/>
                </a:lnTo>
                <a:lnTo>
                  <a:pt x="23982" y="20827"/>
                </a:lnTo>
                <a:lnTo>
                  <a:pt x="24099" y="25526"/>
                </a:lnTo>
                <a:lnTo>
                  <a:pt x="25554" y="24256"/>
                </a:lnTo>
                <a:lnTo>
                  <a:pt x="26734" y="22986"/>
                </a:lnTo>
                <a:lnTo>
                  <a:pt x="27491" y="21970"/>
                </a:lnTo>
                <a:lnTo>
                  <a:pt x="28818" y="20065"/>
                </a:lnTo>
                <a:lnTo>
                  <a:pt x="29157" y="19430"/>
                </a:lnTo>
                <a:close/>
              </a:path>
              <a:path w="53339" h="49529">
                <a:moveTo>
                  <a:pt x="39530" y="9651"/>
                </a:moveTo>
                <a:lnTo>
                  <a:pt x="33176" y="9651"/>
                </a:lnTo>
                <a:lnTo>
                  <a:pt x="33532" y="9778"/>
                </a:lnTo>
                <a:lnTo>
                  <a:pt x="33774" y="9905"/>
                </a:lnTo>
                <a:lnTo>
                  <a:pt x="35349" y="16509"/>
                </a:lnTo>
                <a:lnTo>
                  <a:pt x="35223" y="17906"/>
                </a:lnTo>
                <a:lnTo>
                  <a:pt x="36246" y="17144"/>
                </a:lnTo>
                <a:lnTo>
                  <a:pt x="39484" y="9905"/>
                </a:lnTo>
                <a:lnTo>
                  <a:pt x="39530" y="9651"/>
                </a:lnTo>
                <a:close/>
              </a:path>
              <a:path w="53339" h="49529">
                <a:moveTo>
                  <a:pt x="36246" y="4444"/>
                </a:moveTo>
                <a:lnTo>
                  <a:pt x="35775" y="4444"/>
                </a:lnTo>
                <a:lnTo>
                  <a:pt x="34751" y="4571"/>
                </a:lnTo>
                <a:lnTo>
                  <a:pt x="33693" y="4825"/>
                </a:lnTo>
                <a:lnTo>
                  <a:pt x="33142" y="5079"/>
                </a:lnTo>
                <a:lnTo>
                  <a:pt x="32636" y="5206"/>
                </a:lnTo>
                <a:lnTo>
                  <a:pt x="27560" y="13588"/>
                </a:lnTo>
                <a:lnTo>
                  <a:pt x="31846" y="13588"/>
                </a:lnTo>
                <a:lnTo>
                  <a:pt x="32477" y="11683"/>
                </a:lnTo>
                <a:lnTo>
                  <a:pt x="33061" y="9651"/>
                </a:lnTo>
                <a:lnTo>
                  <a:pt x="39530" y="9651"/>
                </a:lnTo>
                <a:lnTo>
                  <a:pt x="39851" y="7365"/>
                </a:lnTo>
                <a:lnTo>
                  <a:pt x="39903" y="6349"/>
                </a:lnTo>
                <a:lnTo>
                  <a:pt x="39984" y="5460"/>
                </a:lnTo>
                <a:lnTo>
                  <a:pt x="39547" y="5206"/>
                </a:lnTo>
                <a:lnTo>
                  <a:pt x="38408" y="4825"/>
                </a:lnTo>
                <a:lnTo>
                  <a:pt x="36246" y="44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0886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4">
                <a:moveTo>
                  <a:pt x="2436" y="0"/>
                </a:moveTo>
                <a:lnTo>
                  <a:pt x="0" y="2576"/>
                </a:lnTo>
                <a:lnTo>
                  <a:pt x="4128" y="6379"/>
                </a:lnTo>
                <a:lnTo>
                  <a:pt x="6526" y="3790"/>
                </a:lnTo>
                <a:lnTo>
                  <a:pt x="2436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51577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5" h="85090">
                <a:moveTo>
                  <a:pt x="6132" y="21081"/>
                </a:moveTo>
                <a:lnTo>
                  <a:pt x="0" y="28955"/>
                </a:lnTo>
                <a:lnTo>
                  <a:pt x="202" y="29717"/>
                </a:lnTo>
                <a:lnTo>
                  <a:pt x="550" y="30606"/>
                </a:lnTo>
                <a:lnTo>
                  <a:pt x="942" y="31368"/>
                </a:lnTo>
                <a:lnTo>
                  <a:pt x="1454" y="32003"/>
                </a:lnTo>
                <a:lnTo>
                  <a:pt x="2005" y="32765"/>
                </a:lnTo>
                <a:lnTo>
                  <a:pt x="11401" y="39750"/>
                </a:lnTo>
                <a:lnTo>
                  <a:pt x="11125" y="40766"/>
                </a:lnTo>
                <a:lnTo>
                  <a:pt x="11014" y="41401"/>
                </a:lnTo>
                <a:lnTo>
                  <a:pt x="10924" y="43814"/>
                </a:lnTo>
                <a:lnTo>
                  <a:pt x="11047" y="44703"/>
                </a:lnTo>
                <a:lnTo>
                  <a:pt x="19107" y="53212"/>
                </a:lnTo>
                <a:lnTo>
                  <a:pt x="20169" y="53720"/>
                </a:lnTo>
                <a:lnTo>
                  <a:pt x="21741" y="54355"/>
                </a:lnTo>
                <a:lnTo>
                  <a:pt x="22370" y="54482"/>
                </a:lnTo>
                <a:lnTo>
                  <a:pt x="23707" y="55371"/>
                </a:lnTo>
                <a:lnTo>
                  <a:pt x="33850" y="79502"/>
                </a:lnTo>
                <a:lnTo>
                  <a:pt x="33733" y="80899"/>
                </a:lnTo>
                <a:lnTo>
                  <a:pt x="33614" y="81915"/>
                </a:lnTo>
                <a:lnTo>
                  <a:pt x="33457" y="82804"/>
                </a:lnTo>
                <a:lnTo>
                  <a:pt x="35344" y="85090"/>
                </a:lnTo>
                <a:lnTo>
                  <a:pt x="39708" y="58547"/>
                </a:lnTo>
                <a:lnTo>
                  <a:pt x="32475" y="58547"/>
                </a:lnTo>
                <a:lnTo>
                  <a:pt x="31176" y="56515"/>
                </a:lnTo>
                <a:lnTo>
                  <a:pt x="24414" y="48514"/>
                </a:lnTo>
                <a:lnTo>
                  <a:pt x="23511" y="47625"/>
                </a:lnTo>
                <a:lnTo>
                  <a:pt x="22685" y="47117"/>
                </a:lnTo>
                <a:lnTo>
                  <a:pt x="21308" y="46100"/>
                </a:lnTo>
                <a:lnTo>
                  <a:pt x="20758" y="45846"/>
                </a:lnTo>
                <a:lnTo>
                  <a:pt x="19775" y="45338"/>
                </a:lnTo>
                <a:lnTo>
                  <a:pt x="20365" y="45084"/>
                </a:lnTo>
                <a:lnTo>
                  <a:pt x="21427" y="44957"/>
                </a:lnTo>
                <a:lnTo>
                  <a:pt x="21898" y="44831"/>
                </a:lnTo>
                <a:lnTo>
                  <a:pt x="22802" y="44704"/>
                </a:lnTo>
                <a:lnTo>
                  <a:pt x="24716" y="44704"/>
                </a:lnTo>
                <a:lnTo>
                  <a:pt x="24021" y="43688"/>
                </a:lnTo>
                <a:lnTo>
                  <a:pt x="17456" y="36702"/>
                </a:lnTo>
                <a:lnTo>
                  <a:pt x="16551" y="35940"/>
                </a:lnTo>
                <a:lnTo>
                  <a:pt x="4481" y="29209"/>
                </a:lnTo>
                <a:lnTo>
                  <a:pt x="3892" y="28955"/>
                </a:lnTo>
                <a:lnTo>
                  <a:pt x="5700" y="28320"/>
                </a:lnTo>
                <a:lnTo>
                  <a:pt x="7312" y="27939"/>
                </a:lnTo>
                <a:lnTo>
                  <a:pt x="8060" y="27812"/>
                </a:lnTo>
                <a:lnTo>
                  <a:pt x="11866" y="27812"/>
                </a:lnTo>
                <a:lnTo>
                  <a:pt x="11441" y="26923"/>
                </a:lnTo>
                <a:lnTo>
                  <a:pt x="6408" y="21208"/>
                </a:lnTo>
                <a:lnTo>
                  <a:pt x="6132" y="21081"/>
                </a:lnTo>
                <a:close/>
              </a:path>
              <a:path w="40005" h="85090">
                <a:moveTo>
                  <a:pt x="9986" y="0"/>
                </a:moveTo>
                <a:lnTo>
                  <a:pt x="8531" y="0"/>
                </a:lnTo>
                <a:lnTo>
                  <a:pt x="7470" y="126"/>
                </a:lnTo>
                <a:lnTo>
                  <a:pt x="7076" y="253"/>
                </a:lnTo>
                <a:lnTo>
                  <a:pt x="6997" y="4571"/>
                </a:lnTo>
                <a:lnTo>
                  <a:pt x="7118" y="5841"/>
                </a:lnTo>
                <a:lnTo>
                  <a:pt x="20169" y="33655"/>
                </a:lnTo>
                <a:lnTo>
                  <a:pt x="20325" y="33909"/>
                </a:lnTo>
                <a:lnTo>
                  <a:pt x="32475" y="58547"/>
                </a:lnTo>
                <a:lnTo>
                  <a:pt x="39708" y="58547"/>
                </a:lnTo>
                <a:lnTo>
                  <a:pt x="35344" y="50673"/>
                </a:lnTo>
                <a:lnTo>
                  <a:pt x="34621" y="49149"/>
                </a:lnTo>
                <a:lnTo>
                  <a:pt x="34356" y="48514"/>
                </a:lnTo>
                <a:lnTo>
                  <a:pt x="33772" y="46863"/>
                </a:lnTo>
                <a:lnTo>
                  <a:pt x="33457" y="45720"/>
                </a:lnTo>
                <a:lnTo>
                  <a:pt x="33216" y="43942"/>
                </a:lnTo>
                <a:lnTo>
                  <a:pt x="33339" y="40894"/>
                </a:lnTo>
                <a:lnTo>
                  <a:pt x="33575" y="39878"/>
                </a:lnTo>
                <a:lnTo>
                  <a:pt x="34426" y="37846"/>
                </a:lnTo>
                <a:lnTo>
                  <a:pt x="34676" y="36957"/>
                </a:lnTo>
                <a:lnTo>
                  <a:pt x="34864" y="35941"/>
                </a:lnTo>
                <a:lnTo>
                  <a:pt x="34754" y="32766"/>
                </a:lnTo>
                <a:lnTo>
                  <a:pt x="34243" y="31496"/>
                </a:lnTo>
                <a:lnTo>
                  <a:pt x="34027" y="31242"/>
                </a:lnTo>
                <a:lnTo>
                  <a:pt x="27795" y="31242"/>
                </a:lnTo>
                <a:lnTo>
                  <a:pt x="27560" y="30988"/>
                </a:lnTo>
                <a:lnTo>
                  <a:pt x="27343" y="30226"/>
                </a:lnTo>
                <a:lnTo>
                  <a:pt x="27225" y="29718"/>
                </a:lnTo>
                <a:lnTo>
                  <a:pt x="27012" y="24003"/>
                </a:lnTo>
                <a:lnTo>
                  <a:pt x="26761" y="21590"/>
                </a:lnTo>
                <a:lnTo>
                  <a:pt x="15176" y="14859"/>
                </a:lnTo>
                <a:lnTo>
                  <a:pt x="15018" y="14605"/>
                </a:lnTo>
                <a:lnTo>
                  <a:pt x="14905" y="14351"/>
                </a:lnTo>
                <a:lnTo>
                  <a:pt x="14625" y="13335"/>
                </a:lnTo>
                <a:lnTo>
                  <a:pt x="14750" y="11303"/>
                </a:lnTo>
                <a:lnTo>
                  <a:pt x="14625" y="5842"/>
                </a:lnTo>
                <a:lnTo>
                  <a:pt x="13092" y="1905"/>
                </a:lnTo>
                <a:lnTo>
                  <a:pt x="12738" y="1397"/>
                </a:lnTo>
                <a:lnTo>
                  <a:pt x="11990" y="762"/>
                </a:lnTo>
                <a:lnTo>
                  <a:pt x="11598" y="635"/>
                </a:lnTo>
                <a:lnTo>
                  <a:pt x="11165" y="381"/>
                </a:lnTo>
                <a:lnTo>
                  <a:pt x="9986" y="0"/>
                </a:lnTo>
                <a:close/>
              </a:path>
              <a:path w="40005" h="85090">
                <a:moveTo>
                  <a:pt x="36445" y="50419"/>
                </a:moveTo>
                <a:lnTo>
                  <a:pt x="36169" y="50419"/>
                </a:lnTo>
                <a:lnTo>
                  <a:pt x="35344" y="50673"/>
                </a:lnTo>
                <a:lnTo>
                  <a:pt x="37035" y="50673"/>
                </a:lnTo>
                <a:lnTo>
                  <a:pt x="36445" y="50419"/>
                </a:lnTo>
                <a:close/>
              </a:path>
              <a:path w="40005" h="85090">
                <a:moveTo>
                  <a:pt x="24716" y="44704"/>
                </a:moveTo>
                <a:lnTo>
                  <a:pt x="23195" y="44704"/>
                </a:lnTo>
                <a:lnTo>
                  <a:pt x="24140" y="44831"/>
                </a:lnTo>
                <a:lnTo>
                  <a:pt x="24611" y="44958"/>
                </a:lnTo>
                <a:lnTo>
                  <a:pt x="24965" y="45085"/>
                </a:lnTo>
                <a:lnTo>
                  <a:pt x="24716" y="44704"/>
                </a:lnTo>
                <a:close/>
              </a:path>
              <a:path w="40005" h="85090">
                <a:moveTo>
                  <a:pt x="30666" y="29083"/>
                </a:moveTo>
                <a:lnTo>
                  <a:pt x="28228" y="30861"/>
                </a:lnTo>
                <a:lnTo>
                  <a:pt x="27992" y="31115"/>
                </a:lnTo>
                <a:lnTo>
                  <a:pt x="34027" y="31242"/>
                </a:lnTo>
                <a:lnTo>
                  <a:pt x="33339" y="30480"/>
                </a:lnTo>
                <a:lnTo>
                  <a:pt x="32868" y="30099"/>
                </a:lnTo>
                <a:lnTo>
                  <a:pt x="31963" y="29464"/>
                </a:lnTo>
                <a:lnTo>
                  <a:pt x="31295" y="29210"/>
                </a:lnTo>
                <a:lnTo>
                  <a:pt x="30666" y="29083"/>
                </a:lnTo>
                <a:close/>
              </a:path>
              <a:path w="40005" h="85090">
                <a:moveTo>
                  <a:pt x="11866" y="27812"/>
                </a:moveTo>
                <a:lnTo>
                  <a:pt x="10418" y="27812"/>
                </a:lnTo>
                <a:lnTo>
                  <a:pt x="11244" y="27939"/>
                </a:lnTo>
                <a:lnTo>
                  <a:pt x="11990" y="28193"/>
                </a:lnTo>
                <a:lnTo>
                  <a:pt x="12109" y="28320"/>
                </a:lnTo>
                <a:lnTo>
                  <a:pt x="11866" y="27812"/>
                </a:lnTo>
                <a:close/>
              </a:path>
              <a:path w="40005" h="85090">
                <a:moveTo>
                  <a:pt x="21191" y="11303"/>
                </a:moveTo>
                <a:lnTo>
                  <a:pt x="16001" y="14351"/>
                </a:lnTo>
                <a:lnTo>
                  <a:pt x="15608" y="14859"/>
                </a:lnTo>
                <a:lnTo>
                  <a:pt x="24867" y="14859"/>
                </a:lnTo>
                <a:lnTo>
                  <a:pt x="24140" y="13716"/>
                </a:lnTo>
                <a:lnTo>
                  <a:pt x="23550" y="12954"/>
                </a:lnTo>
                <a:lnTo>
                  <a:pt x="22960" y="12319"/>
                </a:lnTo>
                <a:lnTo>
                  <a:pt x="21937" y="11684"/>
                </a:lnTo>
                <a:lnTo>
                  <a:pt x="21191" y="1130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37030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09">
                <a:moveTo>
                  <a:pt x="1493" y="0"/>
                </a:moveTo>
                <a:lnTo>
                  <a:pt x="0" y="80"/>
                </a:lnTo>
                <a:lnTo>
                  <a:pt x="11" y="1878"/>
                </a:lnTo>
                <a:lnTo>
                  <a:pt x="235" y="3092"/>
                </a:lnTo>
                <a:lnTo>
                  <a:pt x="7470" y="16445"/>
                </a:lnTo>
                <a:lnTo>
                  <a:pt x="7374" y="15426"/>
                </a:lnTo>
                <a:lnTo>
                  <a:pt x="7470" y="10811"/>
                </a:lnTo>
                <a:lnTo>
                  <a:pt x="7588" y="9906"/>
                </a:lnTo>
                <a:lnTo>
                  <a:pt x="8021" y="8028"/>
                </a:lnTo>
                <a:lnTo>
                  <a:pt x="8295" y="7089"/>
                </a:lnTo>
                <a:lnTo>
                  <a:pt x="8650" y="6115"/>
                </a:lnTo>
                <a:lnTo>
                  <a:pt x="8499" y="5096"/>
                </a:lnTo>
                <a:lnTo>
                  <a:pt x="7076" y="2198"/>
                </a:lnTo>
                <a:lnTo>
                  <a:pt x="6841" y="1878"/>
                </a:lnTo>
                <a:lnTo>
                  <a:pt x="2831" y="80"/>
                </a:lnTo>
                <a:lnTo>
                  <a:pt x="149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698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59098" y="99821"/>
                </a:moveTo>
                <a:lnTo>
                  <a:pt x="21663" y="99821"/>
                </a:lnTo>
                <a:lnTo>
                  <a:pt x="21819" y="100329"/>
                </a:lnTo>
                <a:lnTo>
                  <a:pt x="21966" y="100710"/>
                </a:lnTo>
                <a:lnTo>
                  <a:pt x="22960" y="102488"/>
                </a:lnTo>
                <a:lnTo>
                  <a:pt x="23509" y="103250"/>
                </a:lnTo>
                <a:lnTo>
                  <a:pt x="23824" y="103504"/>
                </a:lnTo>
                <a:lnTo>
                  <a:pt x="24689" y="104266"/>
                </a:lnTo>
                <a:lnTo>
                  <a:pt x="25908" y="104901"/>
                </a:lnTo>
                <a:lnTo>
                  <a:pt x="27048" y="105282"/>
                </a:lnTo>
                <a:lnTo>
                  <a:pt x="27560" y="105409"/>
                </a:lnTo>
                <a:lnTo>
                  <a:pt x="28857" y="105663"/>
                </a:lnTo>
                <a:lnTo>
                  <a:pt x="28267" y="109092"/>
                </a:lnTo>
                <a:lnTo>
                  <a:pt x="28175" y="109981"/>
                </a:lnTo>
                <a:lnTo>
                  <a:pt x="28070" y="115823"/>
                </a:lnTo>
                <a:lnTo>
                  <a:pt x="28189" y="116839"/>
                </a:lnTo>
                <a:lnTo>
                  <a:pt x="31098" y="122427"/>
                </a:lnTo>
                <a:lnTo>
                  <a:pt x="31924" y="123062"/>
                </a:lnTo>
                <a:lnTo>
                  <a:pt x="32356" y="123189"/>
                </a:lnTo>
                <a:lnTo>
                  <a:pt x="33143" y="123570"/>
                </a:lnTo>
                <a:lnTo>
                  <a:pt x="33889" y="123697"/>
                </a:lnTo>
                <a:lnTo>
                  <a:pt x="35501" y="123697"/>
                </a:lnTo>
                <a:lnTo>
                  <a:pt x="36681" y="123316"/>
                </a:lnTo>
                <a:lnTo>
                  <a:pt x="38765" y="122681"/>
                </a:lnTo>
                <a:lnTo>
                  <a:pt x="40612" y="121919"/>
                </a:lnTo>
                <a:lnTo>
                  <a:pt x="43561" y="120268"/>
                </a:lnTo>
                <a:lnTo>
                  <a:pt x="44701" y="119506"/>
                </a:lnTo>
                <a:lnTo>
                  <a:pt x="45213" y="118998"/>
                </a:lnTo>
                <a:lnTo>
                  <a:pt x="46077" y="118236"/>
                </a:lnTo>
                <a:lnTo>
                  <a:pt x="46431" y="117855"/>
                </a:lnTo>
                <a:lnTo>
                  <a:pt x="46746" y="117347"/>
                </a:lnTo>
                <a:lnTo>
                  <a:pt x="47532" y="116331"/>
                </a:lnTo>
                <a:lnTo>
                  <a:pt x="48043" y="115315"/>
                </a:lnTo>
                <a:lnTo>
                  <a:pt x="48273" y="114680"/>
                </a:lnTo>
                <a:lnTo>
                  <a:pt x="48475" y="113918"/>
                </a:lnTo>
                <a:lnTo>
                  <a:pt x="48475" y="113664"/>
                </a:lnTo>
                <a:lnTo>
                  <a:pt x="53532" y="113664"/>
                </a:lnTo>
                <a:lnTo>
                  <a:pt x="59433" y="103504"/>
                </a:lnTo>
                <a:lnTo>
                  <a:pt x="59339" y="101218"/>
                </a:lnTo>
                <a:lnTo>
                  <a:pt x="59098" y="99821"/>
                </a:lnTo>
                <a:close/>
              </a:path>
              <a:path w="148590" h="123825">
                <a:moveTo>
                  <a:pt x="53532" y="113664"/>
                </a:moveTo>
                <a:lnTo>
                  <a:pt x="48475" y="113664"/>
                </a:lnTo>
                <a:lnTo>
                  <a:pt x="50559" y="113918"/>
                </a:lnTo>
                <a:lnTo>
                  <a:pt x="52368" y="113918"/>
                </a:lnTo>
                <a:lnTo>
                  <a:pt x="53158" y="113791"/>
                </a:lnTo>
                <a:lnTo>
                  <a:pt x="53532" y="113664"/>
                </a:lnTo>
                <a:close/>
              </a:path>
              <a:path w="148590" h="123825">
                <a:moveTo>
                  <a:pt x="31963" y="72135"/>
                </a:moveTo>
                <a:lnTo>
                  <a:pt x="25004" y="72135"/>
                </a:lnTo>
                <a:lnTo>
                  <a:pt x="21112" y="72516"/>
                </a:lnTo>
                <a:lnTo>
                  <a:pt x="18202" y="72897"/>
                </a:lnTo>
                <a:lnTo>
                  <a:pt x="17455" y="73151"/>
                </a:lnTo>
                <a:lnTo>
                  <a:pt x="16158" y="73532"/>
                </a:lnTo>
                <a:lnTo>
                  <a:pt x="15174" y="74040"/>
                </a:lnTo>
                <a:lnTo>
                  <a:pt x="14782" y="74167"/>
                </a:lnTo>
                <a:lnTo>
                  <a:pt x="14192" y="74675"/>
                </a:lnTo>
                <a:lnTo>
                  <a:pt x="13681" y="75310"/>
                </a:lnTo>
                <a:lnTo>
                  <a:pt x="13529" y="76961"/>
                </a:lnTo>
                <a:lnTo>
                  <a:pt x="13406" y="77596"/>
                </a:lnTo>
                <a:lnTo>
                  <a:pt x="14035" y="82803"/>
                </a:lnTo>
                <a:lnTo>
                  <a:pt x="14349" y="83184"/>
                </a:lnTo>
                <a:lnTo>
                  <a:pt x="12109" y="83565"/>
                </a:lnTo>
                <a:lnTo>
                  <a:pt x="9986" y="84073"/>
                </a:lnTo>
                <a:lnTo>
                  <a:pt x="8098" y="84454"/>
                </a:lnTo>
                <a:lnTo>
                  <a:pt x="6447" y="84962"/>
                </a:lnTo>
                <a:lnTo>
                  <a:pt x="5032" y="85597"/>
                </a:lnTo>
                <a:lnTo>
                  <a:pt x="3813" y="86105"/>
                </a:lnTo>
                <a:lnTo>
                  <a:pt x="0" y="92201"/>
                </a:lnTo>
                <a:lnTo>
                  <a:pt x="156" y="92963"/>
                </a:lnTo>
                <a:lnTo>
                  <a:pt x="9357" y="100964"/>
                </a:lnTo>
                <a:lnTo>
                  <a:pt x="11007" y="101345"/>
                </a:lnTo>
                <a:lnTo>
                  <a:pt x="11794" y="101472"/>
                </a:lnTo>
                <a:lnTo>
                  <a:pt x="13248" y="101599"/>
                </a:lnTo>
                <a:lnTo>
                  <a:pt x="16433" y="101599"/>
                </a:lnTo>
                <a:lnTo>
                  <a:pt x="17534" y="101345"/>
                </a:lnTo>
                <a:lnTo>
                  <a:pt x="18477" y="101218"/>
                </a:lnTo>
                <a:lnTo>
                  <a:pt x="19303" y="100964"/>
                </a:lnTo>
                <a:lnTo>
                  <a:pt x="20011" y="100710"/>
                </a:lnTo>
                <a:lnTo>
                  <a:pt x="21387" y="100075"/>
                </a:lnTo>
                <a:lnTo>
                  <a:pt x="21663" y="99821"/>
                </a:lnTo>
                <a:lnTo>
                  <a:pt x="59098" y="99821"/>
                </a:lnTo>
                <a:lnTo>
                  <a:pt x="58310" y="95249"/>
                </a:lnTo>
                <a:lnTo>
                  <a:pt x="66034" y="95249"/>
                </a:lnTo>
                <a:lnTo>
                  <a:pt x="66325" y="94995"/>
                </a:lnTo>
                <a:lnTo>
                  <a:pt x="66681" y="94487"/>
                </a:lnTo>
                <a:lnTo>
                  <a:pt x="66992" y="93852"/>
                </a:lnTo>
                <a:lnTo>
                  <a:pt x="67268" y="93344"/>
                </a:lnTo>
                <a:lnTo>
                  <a:pt x="67560" y="92201"/>
                </a:lnTo>
                <a:lnTo>
                  <a:pt x="67673" y="91566"/>
                </a:lnTo>
                <a:lnTo>
                  <a:pt x="67791" y="90169"/>
                </a:lnTo>
                <a:lnTo>
                  <a:pt x="67679" y="87248"/>
                </a:lnTo>
                <a:lnTo>
                  <a:pt x="67554" y="86105"/>
                </a:lnTo>
                <a:lnTo>
                  <a:pt x="67242" y="84200"/>
                </a:lnTo>
                <a:lnTo>
                  <a:pt x="67120" y="83565"/>
                </a:lnTo>
                <a:lnTo>
                  <a:pt x="66909" y="82676"/>
                </a:lnTo>
                <a:lnTo>
                  <a:pt x="66698" y="81533"/>
                </a:lnTo>
                <a:lnTo>
                  <a:pt x="66573" y="80644"/>
                </a:lnTo>
                <a:lnTo>
                  <a:pt x="66681" y="76453"/>
                </a:lnTo>
                <a:lnTo>
                  <a:pt x="66877" y="75564"/>
                </a:lnTo>
                <a:lnTo>
                  <a:pt x="67215" y="74675"/>
                </a:lnTo>
                <a:lnTo>
                  <a:pt x="67820" y="73532"/>
                </a:lnTo>
                <a:lnTo>
                  <a:pt x="68211" y="72897"/>
                </a:lnTo>
                <a:lnTo>
                  <a:pt x="68792" y="72262"/>
                </a:lnTo>
                <a:lnTo>
                  <a:pt x="34086" y="72262"/>
                </a:lnTo>
                <a:lnTo>
                  <a:pt x="31963" y="72135"/>
                </a:lnTo>
                <a:close/>
              </a:path>
              <a:path w="148590" h="123825">
                <a:moveTo>
                  <a:pt x="66034" y="95249"/>
                </a:moveTo>
                <a:lnTo>
                  <a:pt x="58310" y="95249"/>
                </a:lnTo>
                <a:lnTo>
                  <a:pt x="59529" y="95757"/>
                </a:lnTo>
                <a:lnTo>
                  <a:pt x="60621" y="96138"/>
                </a:lnTo>
                <a:lnTo>
                  <a:pt x="62553" y="96392"/>
                </a:lnTo>
                <a:lnTo>
                  <a:pt x="63381" y="96392"/>
                </a:lnTo>
                <a:lnTo>
                  <a:pt x="64795" y="96138"/>
                </a:lnTo>
                <a:lnTo>
                  <a:pt x="65382" y="95757"/>
                </a:lnTo>
                <a:lnTo>
                  <a:pt x="66034" y="95249"/>
                </a:lnTo>
                <a:close/>
              </a:path>
              <a:path w="148590" h="123825">
                <a:moveTo>
                  <a:pt x="102638" y="69087"/>
                </a:moveTo>
                <a:lnTo>
                  <a:pt x="74595" y="76453"/>
                </a:lnTo>
                <a:lnTo>
                  <a:pt x="74708" y="77596"/>
                </a:lnTo>
                <a:lnTo>
                  <a:pt x="74892" y="78612"/>
                </a:lnTo>
                <a:lnTo>
                  <a:pt x="75053" y="79120"/>
                </a:lnTo>
                <a:lnTo>
                  <a:pt x="74743" y="79374"/>
                </a:lnTo>
                <a:lnTo>
                  <a:pt x="70810" y="86867"/>
                </a:lnTo>
                <a:lnTo>
                  <a:pt x="70978" y="87375"/>
                </a:lnTo>
                <a:lnTo>
                  <a:pt x="81309" y="91185"/>
                </a:lnTo>
                <a:lnTo>
                  <a:pt x="82528" y="90931"/>
                </a:lnTo>
                <a:lnTo>
                  <a:pt x="87304" y="85724"/>
                </a:lnTo>
                <a:lnTo>
                  <a:pt x="87197" y="83692"/>
                </a:lnTo>
                <a:lnTo>
                  <a:pt x="86967" y="82930"/>
                </a:lnTo>
                <a:lnTo>
                  <a:pt x="86300" y="81787"/>
                </a:lnTo>
                <a:lnTo>
                  <a:pt x="85978" y="81533"/>
                </a:lnTo>
                <a:lnTo>
                  <a:pt x="85196" y="80771"/>
                </a:lnTo>
                <a:lnTo>
                  <a:pt x="84724" y="80517"/>
                </a:lnTo>
                <a:lnTo>
                  <a:pt x="83586" y="80009"/>
                </a:lnTo>
                <a:lnTo>
                  <a:pt x="82919" y="79755"/>
                </a:lnTo>
                <a:lnTo>
                  <a:pt x="81378" y="79501"/>
                </a:lnTo>
                <a:lnTo>
                  <a:pt x="80627" y="78231"/>
                </a:lnTo>
                <a:lnTo>
                  <a:pt x="80431" y="77850"/>
                </a:lnTo>
                <a:lnTo>
                  <a:pt x="80339" y="77596"/>
                </a:lnTo>
                <a:lnTo>
                  <a:pt x="80108" y="76453"/>
                </a:lnTo>
                <a:lnTo>
                  <a:pt x="80150" y="74675"/>
                </a:lnTo>
                <a:lnTo>
                  <a:pt x="80239" y="74294"/>
                </a:lnTo>
                <a:lnTo>
                  <a:pt x="80481" y="73532"/>
                </a:lnTo>
                <a:lnTo>
                  <a:pt x="81102" y="72262"/>
                </a:lnTo>
                <a:lnTo>
                  <a:pt x="81654" y="71373"/>
                </a:lnTo>
                <a:lnTo>
                  <a:pt x="114227" y="71374"/>
                </a:lnTo>
                <a:lnTo>
                  <a:pt x="114451" y="70993"/>
                </a:lnTo>
                <a:lnTo>
                  <a:pt x="114837" y="70231"/>
                </a:lnTo>
                <a:lnTo>
                  <a:pt x="105320" y="70231"/>
                </a:lnTo>
                <a:lnTo>
                  <a:pt x="102638" y="69087"/>
                </a:lnTo>
                <a:close/>
              </a:path>
              <a:path w="148590" h="123825">
                <a:moveTo>
                  <a:pt x="114227" y="71374"/>
                </a:moveTo>
                <a:lnTo>
                  <a:pt x="81654" y="71373"/>
                </a:lnTo>
                <a:lnTo>
                  <a:pt x="85357" y="72643"/>
                </a:lnTo>
                <a:lnTo>
                  <a:pt x="101548" y="78993"/>
                </a:lnTo>
                <a:lnTo>
                  <a:pt x="107528" y="81533"/>
                </a:lnTo>
                <a:lnTo>
                  <a:pt x="111024" y="82169"/>
                </a:lnTo>
                <a:lnTo>
                  <a:pt x="112876" y="82550"/>
                </a:lnTo>
                <a:lnTo>
                  <a:pt x="117441" y="83312"/>
                </a:lnTo>
                <a:lnTo>
                  <a:pt x="120074" y="83693"/>
                </a:lnTo>
                <a:lnTo>
                  <a:pt x="122938" y="84201"/>
                </a:lnTo>
                <a:lnTo>
                  <a:pt x="129148" y="85090"/>
                </a:lnTo>
                <a:lnTo>
                  <a:pt x="132413" y="85471"/>
                </a:lnTo>
                <a:lnTo>
                  <a:pt x="135794" y="85725"/>
                </a:lnTo>
                <a:lnTo>
                  <a:pt x="139175" y="86106"/>
                </a:lnTo>
                <a:lnTo>
                  <a:pt x="142556" y="86233"/>
                </a:lnTo>
                <a:lnTo>
                  <a:pt x="145903" y="86487"/>
                </a:lnTo>
                <a:lnTo>
                  <a:pt x="145424" y="84836"/>
                </a:lnTo>
                <a:lnTo>
                  <a:pt x="147879" y="77343"/>
                </a:lnTo>
                <a:lnTo>
                  <a:pt x="137013" y="77343"/>
                </a:lnTo>
                <a:lnTo>
                  <a:pt x="113703" y="72263"/>
                </a:lnTo>
                <a:lnTo>
                  <a:pt x="114227" y="71374"/>
                </a:lnTo>
                <a:close/>
              </a:path>
              <a:path w="148590" h="123825">
                <a:moveTo>
                  <a:pt x="148214" y="76962"/>
                </a:moveTo>
                <a:lnTo>
                  <a:pt x="142395" y="77343"/>
                </a:lnTo>
                <a:lnTo>
                  <a:pt x="147879" y="77343"/>
                </a:lnTo>
                <a:lnTo>
                  <a:pt x="148214" y="76962"/>
                </a:lnTo>
                <a:close/>
              </a:path>
              <a:path w="148590" h="123825">
                <a:moveTo>
                  <a:pt x="42421" y="60324"/>
                </a:moveTo>
                <a:lnTo>
                  <a:pt x="41123" y="60324"/>
                </a:lnTo>
                <a:lnTo>
                  <a:pt x="38882" y="60451"/>
                </a:lnTo>
                <a:lnTo>
                  <a:pt x="37899" y="60578"/>
                </a:lnTo>
                <a:lnTo>
                  <a:pt x="36208" y="60705"/>
                </a:lnTo>
                <a:lnTo>
                  <a:pt x="32002" y="64515"/>
                </a:lnTo>
                <a:lnTo>
                  <a:pt x="31923" y="64896"/>
                </a:lnTo>
                <a:lnTo>
                  <a:pt x="31766" y="65404"/>
                </a:lnTo>
                <a:lnTo>
                  <a:pt x="31671" y="67944"/>
                </a:lnTo>
                <a:lnTo>
                  <a:pt x="31798" y="68579"/>
                </a:lnTo>
                <a:lnTo>
                  <a:pt x="68792" y="72262"/>
                </a:lnTo>
                <a:lnTo>
                  <a:pt x="69119" y="71881"/>
                </a:lnTo>
                <a:lnTo>
                  <a:pt x="70143" y="71119"/>
                </a:lnTo>
                <a:lnTo>
                  <a:pt x="71201" y="70484"/>
                </a:lnTo>
                <a:lnTo>
                  <a:pt x="72811" y="69722"/>
                </a:lnTo>
                <a:lnTo>
                  <a:pt x="73834" y="69468"/>
                </a:lnTo>
                <a:lnTo>
                  <a:pt x="74777" y="69341"/>
                </a:lnTo>
                <a:lnTo>
                  <a:pt x="76238" y="69087"/>
                </a:lnTo>
                <a:lnTo>
                  <a:pt x="102638" y="69087"/>
                </a:lnTo>
                <a:lnTo>
                  <a:pt x="101744" y="68706"/>
                </a:lnTo>
                <a:lnTo>
                  <a:pt x="98363" y="67436"/>
                </a:lnTo>
                <a:lnTo>
                  <a:pt x="95143" y="66166"/>
                </a:lnTo>
                <a:lnTo>
                  <a:pt x="92119" y="65150"/>
                </a:lnTo>
                <a:lnTo>
                  <a:pt x="89244" y="64261"/>
                </a:lnTo>
                <a:lnTo>
                  <a:pt x="86576" y="63499"/>
                </a:lnTo>
                <a:lnTo>
                  <a:pt x="84057" y="62737"/>
                </a:lnTo>
                <a:lnTo>
                  <a:pt x="81700" y="62229"/>
                </a:lnTo>
                <a:lnTo>
                  <a:pt x="81431" y="60832"/>
                </a:lnTo>
                <a:lnTo>
                  <a:pt x="48790" y="60832"/>
                </a:lnTo>
                <a:lnTo>
                  <a:pt x="45369" y="60451"/>
                </a:lnTo>
                <a:lnTo>
                  <a:pt x="43836" y="60451"/>
                </a:lnTo>
                <a:lnTo>
                  <a:pt x="42421" y="60324"/>
                </a:lnTo>
                <a:close/>
              </a:path>
              <a:path w="148590" h="123825">
                <a:moveTo>
                  <a:pt x="84011" y="0"/>
                </a:moveTo>
                <a:lnTo>
                  <a:pt x="83701" y="3936"/>
                </a:lnTo>
                <a:lnTo>
                  <a:pt x="82953" y="4444"/>
                </a:lnTo>
                <a:lnTo>
                  <a:pt x="81700" y="5841"/>
                </a:lnTo>
                <a:lnTo>
                  <a:pt x="79262" y="13715"/>
                </a:lnTo>
                <a:lnTo>
                  <a:pt x="79492" y="15874"/>
                </a:lnTo>
                <a:lnTo>
                  <a:pt x="79883" y="17779"/>
                </a:lnTo>
                <a:lnTo>
                  <a:pt x="80239" y="18922"/>
                </a:lnTo>
                <a:lnTo>
                  <a:pt x="80616" y="19938"/>
                </a:lnTo>
                <a:lnTo>
                  <a:pt x="81378" y="21716"/>
                </a:lnTo>
                <a:lnTo>
                  <a:pt x="80090" y="22351"/>
                </a:lnTo>
                <a:lnTo>
                  <a:pt x="79021" y="23113"/>
                </a:lnTo>
                <a:lnTo>
                  <a:pt x="78078" y="23748"/>
                </a:lnTo>
                <a:lnTo>
                  <a:pt x="77330" y="24637"/>
                </a:lnTo>
                <a:lnTo>
                  <a:pt x="75902" y="29971"/>
                </a:lnTo>
                <a:lnTo>
                  <a:pt x="76031" y="30733"/>
                </a:lnTo>
                <a:lnTo>
                  <a:pt x="85545" y="43941"/>
                </a:lnTo>
                <a:lnTo>
                  <a:pt x="85618" y="44195"/>
                </a:lnTo>
                <a:lnTo>
                  <a:pt x="84644" y="45719"/>
                </a:lnTo>
                <a:lnTo>
                  <a:pt x="84249" y="46735"/>
                </a:lnTo>
                <a:lnTo>
                  <a:pt x="84057" y="47370"/>
                </a:lnTo>
                <a:lnTo>
                  <a:pt x="83937" y="49148"/>
                </a:lnTo>
                <a:lnTo>
                  <a:pt x="84057" y="49910"/>
                </a:lnTo>
                <a:lnTo>
                  <a:pt x="95224" y="59054"/>
                </a:lnTo>
                <a:lnTo>
                  <a:pt x="95925" y="59562"/>
                </a:lnTo>
                <a:lnTo>
                  <a:pt x="97224" y="60451"/>
                </a:lnTo>
                <a:lnTo>
                  <a:pt x="98961" y="61848"/>
                </a:lnTo>
                <a:lnTo>
                  <a:pt x="99984" y="62737"/>
                </a:lnTo>
                <a:lnTo>
                  <a:pt x="100881" y="63753"/>
                </a:lnTo>
                <a:lnTo>
                  <a:pt x="101709" y="64642"/>
                </a:lnTo>
                <a:lnTo>
                  <a:pt x="105320" y="70231"/>
                </a:lnTo>
                <a:lnTo>
                  <a:pt x="114837" y="70231"/>
                </a:lnTo>
                <a:lnTo>
                  <a:pt x="118970" y="55499"/>
                </a:lnTo>
                <a:lnTo>
                  <a:pt x="118855" y="51816"/>
                </a:lnTo>
                <a:lnTo>
                  <a:pt x="118533" y="49530"/>
                </a:lnTo>
                <a:lnTo>
                  <a:pt x="118027" y="47625"/>
                </a:lnTo>
                <a:lnTo>
                  <a:pt x="117832" y="47117"/>
                </a:lnTo>
                <a:lnTo>
                  <a:pt x="117625" y="46355"/>
                </a:lnTo>
                <a:lnTo>
                  <a:pt x="121489" y="41529"/>
                </a:lnTo>
                <a:lnTo>
                  <a:pt x="121880" y="41402"/>
                </a:lnTo>
                <a:lnTo>
                  <a:pt x="125537" y="35179"/>
                </a:lnTo>
                <a:lnTo>
                  <a:pt x="117234" y="26035"/>
                </a:lnTo>
                <a:lnTo>
                  <a:pt x="115037" y="25146"/>
                </a:lnTo>
                <a:lnTo>
                  <a:pt x="112795" y="24130"/>
                </a:lnTo>
                <a:lnTo>
                  <a:pt x="111691" y="23749"/>
                </a:lnTo>
                <a:lnTo>
                  <a:pt x="109380" y="22606"/>
                </a:lnTo>
                <a:lnTo>
                  <a:pt x="108230" y="21971"/>
                </a:lnTo>
                <a:lnTo>
                  <a:pt x="100410" y="18542"/>
                </a:lnTo>
                <a:lnTo>
                  <a:pt x="95891" y="13716"/>
                </a:lnTo>
                <a:lnTo>
                  <a:pt x="93453" y="11430"/>
                </a:lnTo>
                <a:lnTo>
                  <a:pt x="92268" y="10160"/>
                </a:lnTo>
                <a:lnTo>
                  <a:pt x="89991" y="7620"/>
                </a:lnTo>
                <a:lnTo>
                  <a:pt x="87875" y="4826"/>
                </a:lnTo>
                <a:lnTo>
                  <a:pt x="86852" y="3429"/>
                </a:lnTo>
                <a:lnTo>
                  <a:pt x="84011" y="0"/>
                </a:lnTo>
                <a:close/>
              </a:path>
              <a:path w="148590" h="123825">
                <a:moveTo>
                  <a:pt x="58459" y="57911"/>
                </a:moveTo>
                <a:lnTo>
                  <a:pt x="56021" y="57911"/>
                </a:lnTo>
                <a:lnTo>
                  <a:pt x="54607" y="58038"/>
                </a:lnTo>
                <a:lnTo>
                  <a:pt x="53974" y="58292"/>
                </a:lnTo>
                <a:lnTo>
                  <a:pt x="52249" y="58673"/>
                </a:lnTo>
                <a:lnTo>
                  <a:pt x="51306" y="59181"/>
                </a:lnTo>
                <a:lnTo>
                  <a:pt x="50520" y="59562"/>
                </a:lnTo>
                <a:lnTo>
                  <a:pt x="49891" y="59943"/>
                </a:lnTo>
                <a:lnTo>
                  <a:pt x="49065" y="60578"/>
                </a:lnTo>
                <a:lnTo>
                  <a:pt x="48790" y="60832"/>
                </a:lnTo>
                <a:lnTo>
                  <a:pt x="81431" y="60832"/>
                </a:lnTo>
                <a:lnTo>
                  <a:pt x="81382" y="60578"/>
                </a:lnTo>
                <a:lnTo>
                  <a:pt x="71638" y="60578"/>
                </a:lnTo>
                <a:lnTo>
                  <a:pt x="68993" y="60451"/>
                </a:lnTo>
                <a:lnTo>
                  <a:pt x="68096" y="60451"/>
                </a:lnTo>
                <a:lnTo>
                  <a:pt x="66877" y="59943"/>
                </a:lnTo>
                <a:lnTo>
                  <a:pt x="64519" y="59181"/>
                </a:lnTo>
                <a:lnTo>
                  <a:pt x="62312" y="58546"/>
                </a:lnTo>
                <a:lnTo>
                  <a:pt x="61288" y="58292"/>
                </a:lnTo>
                <a:lnTo>
                  <a:pt x="58459" y="57911"/>
                </a:lnTo>
                <a:close/>
              </a:path>
              <a:path w="148590" h="123825">
                <a:moveTo>
                  <a:pt x="75517" y="44576"/>
                </a:moveTo>
                <a:lnTo>
                  <a:pt x="45252" y="44576"/>
                </a:lnTo>
                <a:lnTo>
                  <a:pt x="49733" y="45211"/>
                </a:lnTo>
                <a:lnTo>
                  <a:pt x="52962" y="45973"/>
                </a:lnTo>
                <a:lnTo>
                  <a:pt x="62231" y="49529"/>
                </a:lnTo>
                <a:lnTo>
                  <a:pt x="62829" y="49910"/>
                </a:lnTo>
                <a:lnTo>
                  <a:pt x="63887" y="50672"/>
                </a:lnTo>
                <a:lnTo>
                  <a:pt x="64393" y="51180"/>
                </a:lnTo>
                <a:lnTo>
                  <a:pt x="64864" y="51561"/>
                </a:lnTo>
                <a:lnTo>
                  <a:pt x="71638" y="60578"/>
                </a:lnTo>
                <a:lnTo>
                  <a:pt x="81382" y="60578"/>
                </a:lnTo>
                <a:lnTo>
                  <a:pt x="75700" y="45973"/>
                </a:lnTo>
                <a:lnTo>
                  <a:pt x="75596" y="45719"/>
                </a:lnTo>
                <a:lnTo>
                  <a:pt x="75517" y="44576"/>
                </a:lnTo>
                <a:close/>
              </a:path>
              <a:path w="148590" h="123825">
                <a:moveTo>
                  <a:pt x="58896" y="15366"/>
                </a:moveTo>
                <a:lnTo>
                  <a:pt x="58068" y="16382"/>
                </a:lnTo>
                <a:lnTo>
                  <a:pt x="56573" y="18033"/>
                </a:lnTo>
                <a:lnTo>
                  <a:pt x="55872" y="18668"/>
                </a:lnTo>
                <a:lnTo>
                  <a:pt x="54607" y="19938"/>
                </a:lnTo>
                <a:lnTo>
                  <a:pt x="53583" y="20700"/>
                </a:lnTo>
                <a:lnTo>
                  <a:pt x="52407" y="22224"/>
                </a:lnTo>
                <a:lnTo>
                  <a:pt x="52914" y="23748"/>
                </a:lnTo>
                <a:lnTo>
                  <a:pt x="53549" y="26415"/>
                </a:lnTo>
                <a:lnTo>
                  <a:pt x="53815" y="27939"/>
                </a:lnTo>
                <a:lnTo>
                  <a:pt x="54065" y="29717"/>
                </a:lnTo>
                <a:lnTo>
                  <a:pt x="54101" y="34797"/>
                </a:lnTo>
                <a:lnTo>
                  <a:pt x="53974" y="36067"/>
                </a:lnTo>
                <a:lnTo>
                  <a:pt x="42656" y="39242"/>
                </a:lnTo>
                <a:lnTo>
                  <a:pt x="38450" y="39242"/>
                </a:lnTo>
                <a:lnTo>
                  <a:pt x="38002" y="40131"/>
                </a:lnTo>
                <a:lnTo>
                  <a:pt x="37304" y="41782"/>
                </a:lnTo>
                <a:lnTo>
                  <a:pt x="36720" y="43433"/>
                </a:lnTo>
                <a:lnTo>
                  <a:pt x="36312" y="45084"/>
                </a:lnTo>
                <a:lnTo>
                  <a:pt x="36091" y="46354"/>
                </a:lnTo>
                <a:lnTo>
                  <a:pt x="36759" y="45973"/>
                </a:lnTo>
                <a:lnTo>
                  <a:pt x="38253" y="45338"/>
                </a:lnTo>
                <a:lnTo>
                  <a:pt x="39079" y="45084"/>
                </a:lnTo>
                <a:lnTo>
                  <a:pt x="40769" y="44703"/>
                </a:lnTo>
                <a:lnTo>
                  <a:pt x="42500" y="44576"/>
                </a:lnTo>
                <a:lnTo>
                  <a:pt x="75517" y="44576"/>
                </a:lnTo>
                <a:lnTo>
                  <a:pt x="75307" y="42544"/>
                </a:lnTo>
                <a:lnTo>
                  <a:pt x="74777" y="39623"/>
                </a:lnTo>
                <a:lnTo>
                  <a:pt x="74493" y="38353"/>
                </a:lnTo>
                <a:lnTo>
                  <a:pt x="69269" y="38353"/>
                </a:lnTo>
                <a:lnTo>
                  <a:pt x="68763" y="37591"/>
                </a:lnTo>
                <a:lnTo>
                  <a:pt x="68487" y="37337"/>
                </a:lnTo>
                <a:lnTo>
                  <a:pt x="68211" y="36956"/>
                </a:lnTo>
                <a:lnTo>
                  <a:pt x="67038" y="35940"/>
                </a:lnTo>
                <a:lnTo>
                  <a:pt x="65853" y="35178"/>
                </a:lnTo>
                <a:lnTo>
                  <a:pt x="65267" y="34924"/>
                </a:lnTo>
                <a:lnTo>
                  <a:pt x="64669" y="34797"/>
                </a:lnTo>
                <a:lnTo>
                  <a:pt x="63220" y="34416"/>
                </a:lnTo>
                <a:lnTo>
                  <a:pt x="62036" y="34416"/>
                </a:lnTo>
                <a:lnTo>
                  <a:pt x="61824" y="31749"/>
                </a:lnTo>
                <a:lnTo>
                  <a:pt x="61279" y="27177"/>
                </a:lnTo>
                <a:lnTo>
                  <a:pt x="60817" y="24002"/>
                </a:lnTo>
                <a:lnTo>
                  <a:pt x="60035" y="19811"/>
                </a:lnTo>
                <a:lnTo>
                  <a:pt x="59530" y="17779"/>
                </a:lnTo>
                <a:lnTo>
                  <a:pt x="58896" y="15366"/>
                </a:lnTo>
                <a:close/>
              </a:path>
              <a:path w="148590" h="123825">
                <a:moveTo>
                  <a:pt x="72454" y="32638"/>
                </a:moveTo>
                <a:lnTo>
                  <a:pt x="69269" y="33146"/>
                </a:lnTo>
                <a:lnTo>
                  <a:pt x="69505" y="33781"/>
                </a:lnTo>
                <a:lnTo>
                  <a:pt x="69706" y="34416"/>
                </a:lnTo>
                <a:lnTo>
                  <a:pt x="69678" y="36702"/>
                </a:lnTo>
                <a:lnTo>
                  <a:pt x="69457" y="37718"/>
                </a:lnTo>
                <a:lnTo>
                  <a:pt x="69269" y="38353"/>
                </a:lnTo>
                <a:lnTo>
                  <a:pt x="74493" y="38353"/>
                </a:lnTo>
                <a:lnTo>
                  <a:pt x="73705" y="35686"/>
                </a:lnTo>
                <a:lnTo>
                  <a:pt x="72857" y="33400"/>
                </a:lnTo>
                <a:lnTo>
                  <a:pt x="72535" y="32892"/>
                </a:lnTo>
                <a:lnTo>
                  <a:pt x="72454" y="3263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95707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5232" y="15191"/>
                </a:moveTo>
                <a:lnTo>
                  <a:pt x="0" y="18793"/>
                </a:lnTo>
                <a:lnTo>
                  <a:pt x="2242" y="19185"/>
                </a:lnTo>
                <a:lnTo>
                  <a:pt x="15846" y="20046"/>
                </a:lnTo>
                <a:lnTo>
                  <a:pt x="19031" y="19890"/>
                </a:lnTo>
                <a:lnTo>
                  <a:pt x="20676" y="19772"/>
                </a:lnTo>
                <a:lnTo>
                  <a:pt x="22366" y="19615"/>
                </a:lnTo>
                <a:lnTo>
                  <a:pt x="22884" y="19068"/>
                </a:lnTo>
                <a:lnTo>
                  <a:pt x="24574" y="17501"/>
                </a:lnTo>
                <a:lnTo>
                  <a:pt x="26184" y="16209"/>
                </a:lnTo>
                <a:lnTo>
                  <a:pt x="9245" y="16209"/>
                </a:lnTo>
                <a:lnTo>
                  <a:pt x="8693" y="16171"/>
                </a:lnTo>
                <a:lnTo>
                  <a:pt x="7474" y="15936"/>
                </a:lnTo>
                <a:lnTo>
                  <a:pt x="6014" y="15505"/>
                </a:lnTo>
                <a:lnTo>
                  <a:pt x="5232" y="15191"/>
                </a:lnTo>
                <a:close/>
              </a:path>
              <a:path w="40004" h="20320">
                <a:moveTo>
                  <a:pt x="22387" y="19615"/>
                </a:moveTo>
                <a:close/>
              </a:path>
              <a:path w="40004" h="20320">
                <a:moveTo>
                  <a:pt x="32670" y="0"/>
                </a:moveTo>
                <a:lnTo>
                  <a:pt x="31693" y="0"/>
                </a:lnTo>
                <a:lnTo>
                  <a:pt x="30704" y="79"/>
                </a:lnTo>
                <a:lnTo>
                  <a:pt x="30278" y="156"/>
                </a:lnTo>
                <a:lnTo>
                  <a:pt x="30117" y="274"/>
                </a:lnTo>
                <a:lnTo>
                  <a:pt x="29069" y="901"/>
                </a:lnTo>
                <a:lnTo>
                  <a:pt x="15766" y="5833"/>
                </a:lnTo>
                <a:lnTo>
                  <a:pt x="15731" y="6970"/>
                </a:lnTo>
                <a:lnTo>
                  <a:pt x="13523" y="11824"/>
                </a:lnTo>
                <a:lnTo>
                  <a:pt x="13474" y="12500"/>
                </a:lnTo>
                <a:lnTo>
                  <a:pt x="9751" y="16209"/>
                </a:lnTo>
                <a:lnTo>
                  <a:pt x="26184" y="16209"/>
                </a:lnTo>
                <a:lnTo>
                  <a:pt x="27300" y="15348"/>
                </a:lnTo>
                <a:lnTo>
                  <a:pt x="28979" y="14212"/>
                </a:lnTo>
                <a:lnTo>
                  <a:pt x="31829" y="12500"/>
                </a:lnTo>
                <a:lnTo>
                  <a:pt x="32912" y="11942"/>
                </a:lnTo>
                <a:lnTo>
                  <a:pt x="33409" y="11942"/>
                </a:lnTo>
                <a:lnTo>
                  <a:pt x="34475" y="11159"/>
                </a:lnTo>
                <a:lnTo>
                  <a:pt x="38926" y="4660"/>
                </a:lnTo>
                <a:lnTo>
                  <a:pt x="38408" y="4268"/>
                </a:lnTo>
                <a:lnTo>
                  <a:pt x="32716" y="2271"/>
                </a:lnTo>
                <a:lnTo>
                  <a:pt x="39385" y="2271"/>
                </a:lnTo>
                <a:lnTo>
                  <a:pt x="33257" y="40"/>
                </a:lnTo>
                <a:lnTo>
                  <a:pt x="32670" y="0"/>
                </a:lnTo>
                <a:close/>
              </a:path>
              <a:path w="40004" h="20320">
                <a:moveTo>
                  <a:pt x="32540" y="12500"/>
                </a:moveTo>
                <a:lnTo>
                  <a:pt x="32245" y="12685"/>
                </a:lnTo>
                <a:lnTo>
                  <a:pt x="32521" y="12529"/>
                </a:lnTo>
                <a:close/>
              </a:path>
              <a:path w="40004" h="20320">
                <a:moveTo>
                  <a:pt x="33409" y="11942"/>
                </a:moveTo>
                <a:lnTo>
                  <a:pt x="32912" y="11942"/>
                </a:lnTo>
                <a:lnTo>
                  <a:pt x="32540" y="12500"/>
                </a:lnTo>
                <a:lnTo>
                  <a:pt x="33409" y="11942"/>
                </a:lnTo>
                <a:close/>
              </a:path>
              <a:path w="40004" h="20320">
                <a:moveTo>
                  <a:pt x="39385" y="2271"/>
                </a:moveTo>
                <a:lnTo>
                  <a:pt x="32716" y="2271"/>
                </a:lnTo>
                <a:lnTo>
                  <a:pt x="33417" y="2350"/>
                </a:lnTo>
                <a:lnTo>
                  <a:pt x="34165" y="2466"/>
                </a:lnTo>
                <a:lnTo>
                  <a:pt x="38926" y="4660"/>
                </a:lnTo>
                <a:lnTo>
                  <a:pt x="39295" y="2819"/>
                </a:lnTo>
                <a:lnTo>
                  <a:pt x="39385" y="2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28170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0" y="20007"/>
                </a:moveTo>
                <a:lnTo>
                  <a:pt x="1138" y="26585"/>
                </a:lnTo>
                <a:lnTo>
                  <a:pt x="4082" y="27798"/>
                </a:lnTo>
                <a:lnTo>
                  <a:pt x="4944" y="27994"/>
                </a:lnTo>
                <a:lnTo>
                  <a:pt x="6290" y="28386"/>
                </a:lnTo>
                <a:lnTo>
                  <a:pt x="41674" y="33828"/>
                </a:lnTo>
                <a:lnTo>
                  <a:pt x="45090" y="33750"/>
                </a:lnTo>
                <a:lnTo>
                  <a:pt x="46746" y="33632"/>
                </a:lnTo>
                <a:lnTo>
                  <a:pt x="46455" y="32379"/>
                </a:lnTo>
                <a:lnTo>
                  <a:pt x="46576" y="29365"/>
                </a:lnTo>
                <a:lnTo>
                  <a:pt x="59671" y="23296"/>
                </a:lnTo>
                <a:lnTo>
                  <a:pt x="64467" y="23296"/>
                </a:lnTo>
                <a:lnTo>
                  <a:pt x="64467" y="22670"/>
                </a:lnTo>
                <a:lnTo>
                  <a:pt x="64647" y="21143"/>
                </a:lnTo>
                <a:lnTo>
                  <a:pt x="4243" y="21143"/>
                </a:lnTo>
                <a:lnTo>
                  <a:pt x="3334" y="21064"/>
                </a:lnTo>
                <a:lnTo>
                  <a:pt x="2311" y="20829"/>
                </a:lnTo>
                <a:lnTo>
                  <a:pt x="1218" y="20477"/>
                </a:lnTo>
                <a:lnTo>
                  <a:pt x="0" y="20007"/>
                </a:lnTo>
                <a:close/>
              </a:path>
              <a:path w="90170" h="34290">
                <a:moveTo>
                  <a:pt x="64467" y="23296"/>
                </a:moveTo>
                <a:lnTo>
                  <a:pt x="61212" y="23296"/>
                </a:lnTo>
                <a:lnTo>
                  <a:pt x="64467" y="23453"/>
                </a:lnTo>
                <a:lnTo>
                  <a:pt x="64467" y="23296"/>
                </a:lnTo>
                <a:close/>
              </a:path>
              <a:path w="90170" h="34290">
                <a:moveTo>
                  <a:pt x="8682" y="0"/>
                </a:moveTo>
                <a:lnTo>
                  <a:pt x="8416" y="940"/>
                </a:lnTo>
                <a:lnTo>
                  <a:pt x="8301" y="1644"/>
                </a:lnTo>
                <a:lnTo>
                  <a:pt x="8190" y="4542"/>
                </a:lnTo>
                <a:lnTo>
                  <a:pt x="8312" y="5872"/>
                </a:lnTo>
                <a:lnTo>
                  <a:pt x="8647" y="7674"/>
                </a:lnTo>
                <a:lnTo>
                  <a:pt x="8857" y="8496"/>
                </a:lnTo>
                <a:lnTo>
                  <a:pt x="9213" y="10532"/>
                </a:lnTo>
                <a:lnTo>
                  <a:pt x="9335" y="11589"/>
                </a:lnTo>
                <a:lnTo>
                  <a:pt x="9448" y="15348"/>
                </a:lnTo>
                <a:lnTo>
                  <a:pt x="9323" y="16640"/>
                </a:lnTo>
                <a:lnTo>
                  <a:pt x="5071" y="21143"/>
                </a:lnTo>
                <a:lnTo>
                  <a:pt x="64647" y="21143"/>
                </a:lnTo>
                <a:lnTo>
                  <a:pt x="68280" y="15936"/>
                </a:lnTo>
                <a:lnTo>
                  <a:pt x="21734" y="15936"/>
                </a:lnTo>
                <a:lnTo>
                  <a:pt x="12500" y="11589"/>
                </a:lnTo>
                <a:lnTo>
                  <a:pt x="12534" y="9592"/>
                </a:lnTo>
                <a:lnTo>
                  <a:pt x="16640" y="3993"/>
                </a:lnTo>
                <a:lnTo>
                  <a:pt x="16521" y="3054"/>
                </a:lnTo>
                <a:lnTo>
                  <a:pt x="16431" y="2584"/>
                </a:lnTo>
                <a:lnTo>
                  <a:pt x="16305" y="1448"/>
                </a:lnTo>
                <a:lnTo>
                  <a:pt x="16237" y="430"/>
                </a:lnTo>
                <a:lnTo>
                  <a:pt x="15329" y="391"/>
                </a:lnTo>
                <a:lnTo>
                  <a:pt x="13443" y="234"/>
                </a:lnTo>
                <a:lnTo>
                  <a:pt x="11557" y="156"/>
                </a:lnTo>
                <a:lnTo>
                  <a:pt x="10568" y="79"/>
                </a:lnTo>
                <a:lnTo>
                  <a:pt x="8682" y="0"/>
                </a:lnTo>
                <a:close/>
              </a:path>
              <a:path w="90170" h="34290">
                <a:moveTo>
                  <a:pt x="89056" y="14643"/>
                </a:moveTo>
                <a:lnTo>
                  <a:pt x="74103" y="14643"/>
                </a:lnTo>
                <a:lnTo>
                  <a:pt x="74770" y="14683"/>
                </a:lnTo>
                <a:lnTo>
                  <a:pt x="75483" y="14761"/>
                </a:lnTo>
                <a:lnTo>
                  <a:pt x="80635" y="16522"/>
                </a:lnTo>
                <a:lnTo>
                  <a:pt x="81222" y="16875"/>
                </a:lnTo>
                <a:lnTo>
                  <a:pt x="84050" y="17501"/>
                </a:lnTo>
                <a:lnTo>
                  <a:pt x="84717" y="17462"/>
                </a:lnTo>
                <a:lnTo>
                  <a:pt x="85936" y="17228"/>
                </a:lnTo>
                <a:lnTo>
                  <a:pt x="87707" y="16640"/>
                </a:lnTo>
                <a:lnTo>
                  <a:pt x="89639" y="15661"/>
                </a:lnTo>
                <a:lnTo>
                  <a:pt x="89217" y="14957"/>
                </a:lnTo>
                <a:lnTo>
                  <a:pt x="89056" y="14643"/>
                </a:lnTo>
                <a:close/>
              </a:path>
              <a:path w="90170" h="34290">
                <a:moveTo>
                  <a:pt x="21780" y="940"/>
                </a:moveTo>
                <a:lnTo>
                  <a:pt x="24609" y="4542"/>
                </a:lnTo>
                <a:lnTo>
                  <a:pt x="25276" y="4776"/>
                </a:lnTo>
                <a:lnTo>
                  <a:pt x="29025" y="10180"/>
                </a:lnTo>
                <a:lnTo>
                  <a:pt x="28906" y="11041"/>
                </a:lnTo>
                <a:lnTo>
                  <a:pt x="22366" y="15936"/>
                </a:lnTo>
                <a:lnTo>
                  <a:pt x="68280" y="15936"/>
                </a:lnTo>
                <a:lnTo>
                  <a:pt x="69308" y="15426"/>
                </a:lnTo>
                <a:lnTo>
                  <a:pt x="70055" y="15152"/>
                </a:lnTo>
                <a:lnTo>
                  <a:pt x="71389" y="14839"/>
                </a:lnTo>
                <a:lnTo>
                  <a:pt x="72332" y="14722"/>
                </a:lnTo>
                <a:lnTo>
                  <a:pt x="72689" y="14722"/>
                </a:lnTo>
                <a:lnTo>
                  <a:pt x="73402" y="14643"/>
                </a:lnTo>
                <a:lnTo>
                  <a:pt x="89056" y="14643"/>
                </a:lnTo>
                <a:lnTo>
                  <a:pt x="88585" y="13704"/>
                </a:lnTo>
                <a:lnTo>
                  <a:pt x="87592" y="11237"/>
                </a:lnTo>
                <a:lnTo>
                  <a:pt x="54565" y="7243"/>
                </a:lnTo>
                <a:lnTo>
                  <a:pt x="52714" y="6929"/>
                </a:lnTo>
                <a:lnTo>
                  <a:pt x="51265" y="6656"/>
                </a:lnTo>
                <a:lnTo>
                  <a:pt x="49218" y="6225"/>
                </a:lnTo>
                <a:lnTo>
                  <a:pt x="47356" y="5442"/>
                </a:lnTo>
                <a:lnTo>
                  <a:pt x="39386" y="5442"/>
                </a:lnTo>
                <a:lnTo>
                  <a:pt x="38247" y="5403"/>
                </a:lnTo>
                <a:lnTo>
                  <a:pt x="36166" y="5246"/>
                </a:lnTo>
                <a:lnTo>
                  <a:pt x="43477" y="5246"/>
                </a:lnTo>
                <a:lnTo>
                  <a:pt x="45952" y="4855"/>
                </a:lnTo>
                <a:lnTo>
                  <a:pt x="43710" y="3915"/>
                </a:lnTo>
                <a:lnTo>
                  <a:pt x="41779" y="3132"/>
                </a:lnTo>
                <a:lnTo>
                  <a:pt x="39662" y="3132"/>
                </a:lnTo>
                <a:lnTo>
                  <a:pt x="37937" y="3054"/>
                </a:lnTo>
                <a:lnTo>
                  <a:pt x="32314" y="2193"/>
                </a:lnTo>
                <a:lnTo>
                  <a:pt x="26656" y="1448"/>
                </a:lnTo>
                <a:lnTo>
                  <a:pt x="25115" y="1291"/>
                </a:lnTo>
                <a:lnTo>
                  <a:pt x="23505" y="1097"/>
                </a:lnTo>
                <a:lnTo>
                  <a:pt x="21780" y="940"/>
                </a:lnTo>
                <a:close/>
              </a:path>
              <a:path w="90170" h="34290">
                <a:moveTo>
                  <a:pt x="43477" y="5246"/>
                </a:moveTo>
                <a:lnTo>
                  <a:pt x="36166" y="5246"/>
                </a:lnTo>
                <a:lnTo>
                  <a:pt x="38247" y="5403"/>
                </a:lnTo>
                <a:lnTo>
                  <a:pt x="39386" y="5442"/>
                </a:lnTo>
                <a:lnTo>
                  <a:pt x="40605" y="5442"/>
                </a:lnTo>
                <a:lnTo>
                  <a:pt x="41870" y="5403"/>
                </a:lnTo>
                <a:lnTo>
                  <a:pt x="43204" y="5286"/>
                </a:lnTo>
                <a:lnTo>
                  <a:pt x="43477" y="5246"/>
                </a:lnTo>
                <a:close/>
              </a:path>
              <a:path w="90170" h="34290">
                <a:moveTo>
                  <a:pt x="45952" y="4855"/>
                </a:moveTo>
                <a:lnTo>
                  <a:pt x="44538" y="5090"/>
                </a:lnTo>
                <a:lnTo>
                  <a:pt x="43204" y="5286"/>
                </a:lnTo>
                <a:lnTo>
                  <a:pt x="41870" y="5403"/>
                </a:lnTo>
                <a:lnTo>
                  <a:pt x="40605" y="5442"/>
                </a:lnTo>
                <a:lnTo>
                  <a:pt x="47356" y="5442"/>
                </a:lnTo>
                <a:lnTo>
                  <a:pt x="46746" y="5207"/>
                </a:lnTo>
                <a:lnTo>
                  <a:pt x="45952" y="4855"/>
                </a:lnTo>
                <a:close/>
              </a:path>
              <a:path w="90170" h="34290">
                <a:moveTo>
                  <a:pt x="41594" y="3054"/>
                </a:moveTo>
                <a:lnTo>
                  <a:pt x="39662" y="3132"/>
                </a:lnTo>
                <a:lnTo>
                  <a:pt x="41779" y="3132"/>
                </a:lnTo>
                <a:lnTo>
                  <a:pt x="41594" y="305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84736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7719" y="7870"/>
                </a:moveTo>
                <a:lnTo>
                  <a:pt x="793" y="7870"/>
                </a:lnTo>
                <a:lnTo>
                  <a:pt x="597" y="8066"/>
                </a:lnTo>
                <a:lnTo>
                  <a:pt x="0" y="8496"/>
                </a:lnTo>
                <a:lnTo>
                  <a:pt x="471" y="8731"/>
                </a:lnTo>
                <a:lnTo>
                  <a:pt x="1023" y="8927"/>
                </a:lnTo>
                <a:lnTo>
                  <a:pt x="2403" y="9474"/>
                </a:lnTo>
                <a:lnTo>
                  <a:pt x="5151" y="10376"/>
                </a:lnTo>
                <a:lnTo>
                  <a:pt x="6209" y="10649"/>
                </a:lnTo>
                <a:lnTo>
                  <a:pt x="6451" y="10062"/>
                </a:lnTo>
                <a:lnTo>
                  <a:pt x="7129" y="8731"/>
                </a:lnTo>
                <a:lnTo>
                  <a:pt x="7313" y="8417"/>
                </a:lnTo>
                <a:lnTo>
                  <a:pt x="7719" y="7870"/>
                </a:lnTo>
                <a:close/>
              </a:path>
              <a:path w="12700" h="10795">
                <a:moveTo>
                  <a:pt x="653" y="7980"/>
                </a:moveTo>
                <a:close/>
              </a:path>
              <a:path w="12700" h="10795">
                <a:moveTo>
                  <a:pt x="11764" y="0"/>
                </a:moveTo>
                <a:lnTo>
                  <a:pt x="653" y="7980"/>
                </a:lnTo>
                <a:lnTo>
                  <a:pt x="793" y="7870"/>
                </a:lnTo>
                <a:lnTo>
                  <a:pt x="7719" y="7870"/>
                </a:lnTo>
                <a:lnTo>
                  <a:pt x="12385" y="4346"/>
                </a:lnTo>
                <a:lnTo>
                  <a:pt x="11959" y="2114"/>
                </a:lnTo>
                <a:lnTo>
                  <a:pt x="11833" y="1252"/>
                </a:lnTo>
                <a:lnTo>
                  <a:pt x="117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96696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05183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60" h="36829">
                <a:moveTo>
                  <a:pt x="49931" y="0"/>
                </a:moveTo>
                <a:lnTo>
                  <a:pt x="50092" y="196"/>
                </a:lnTo>
                <a:lnTo>
                  <a:pt x="49931" y="0"/>
                </a:lnTo>
                <a:close/>
              </a:path>
              <a:path w="86360" h="36829">
                <a:moveTo>
                  <a:pt x="36097" y="10650"/>
                </a:moveTo>
                <a:lnTo>
                  <a:pt x="22559" y="16209"/>
                </a:lnTo>
                <a:lnTo>
                  <a:pt x="20837" y="17580"/>
                </a:lnTo>
                <a:lnTo>
                  <a:pt x="0" y="28504"/>
                </a:lnTo>
                <a:lnTo>
                  <a:pt x="80" y="28895"/>
                </a:lnTo>
                <a:lnTo>
                  <a:pt x="10809" y="31088"/>
                </a:lnTo>
                <a:lnTo>
                  <a:pt x="13017" y="31166"/>
                </a:lnTo>
                <a:lnTo>
                  <a:pt x="38454" y="36178"/>
                </a:lnTo>
                <a:lnTo>
                  <a:pt x="39041" y="36217"/>
                </a:lnTo>
                <a:lnTo>
                  <a:pt x="50126" y="25998"/>
                </a:lnTo>
                <a:lnTo>
                  <a:pt x="50839" y="24706"/>
                </a:lnTo>
                <a:lnTo>
                  <a:pt x="66364" y="11628"/>
                </a:lnTo>
                <a:lnTo>
                  <a:pt x="67583" y="11394"/>
                </a:lnTo>
                <a:lnTo>
                  <a:pt x="69549" y="10885"/>
                </a:lnTo>
                <a:lnTo>
                  <a:pt x="70207" y="10689"/>
                </a:lnTo>
                <a:lnTo>
                  <a:pt x="36373" y="10689"/>
                </a:lnTo>
                <a:lnTo>
                  <a:pt x="36097" y="10650"/>
                </a:lnTo>
                <a:close/>
              </a:path>
              <a:path w="86360" h="36829">
                <a:moveTo>
                  <a:pt x="42583" y="7361"/>
                </a:moveTo>
                <a:lnTo>
                  <a:pt x="41916" y="7831"/>
                </a:lnTo>
                <a:lnTo>
                  <a:pt x="39708" y="9123"/>
                </a:lnTo>
                <a:lnTo>
                  <a:pt x="38098" y="9945"/>
                </a:lnTo>
                <a:lnTo>
                  <a:pt x="37235" y="10298"/>
                </a:lnTo>
                <a:lnTo>
                  <a:pt x="36373" y="10689"/>
                </a:lnTo>
                <a:lnTo>
                  <a:pt x="75138" y="8888"/>
                </a:lnTo>
                <a:lnTo>
                  <a:pt x="77591" y="7753"/>
                </a:lnTo>
                <a:lnTo>
                  <a:pt x="49540" y="7753"/>
                </a:lnTo>
                <a:lnTo>
                  <a:pt x="46079" y="7674"/>
                </a:lnTo>
                <a:lnTo>
                  <a:pt x="44354" y="7557"/>
                </a:lnTo>
                <a:lnTo>
                  <a:pt x="42583" y="7361"/>
                </a:lnTo>
                <a:close/>
              </a:path>
              <a:path w="86360" h="36829">
                <a:moveTo>
                  <a:pt x="78749" y="940"/>
                </a:moveTo>
                <a:lnTo>
                  <a:pt x="49540" y="7753"/>
                </a:lnTo>
                <a:lnTo>
                  <a:pt x="77591" y="7753"/>
                </a:lnTo>
                <a:lnTo>
                  <a:pt x="85898" y="2623"/>
                </a:lnTo>
                <a:lnTo>
                  <a:pt x="83429" y="2623"/>
                </a:lnTo>
                <a:lnTo>
                  <a:pt x="82763" y="2545"/>
                </a:lnTo>
                <a:lnTo>
                  <a:pt x="79336" y="1331"/>
                </a:lnTo>
                <a:lnTo>
                  <a:pt x="78749" y="940"/>
                </a:lnTo>
                <a:close/>
              </a:path>
              <a:path w="86360" h="36829">
                <a:moveTo>
                  <a:pt x="86224" y="2311"/>
                </a:moveTo>
                <a:lnTo>
                  <a:pt x="85511" y="2506"/>
                </a:lnTo>
                <a:lnTo>
                  <a:pt x="84809" y="2584"/>
                </a:lnTo>
                <a:lnTo>
                  <a:pt x="84096" y="2623"/>
                </a:lnTo>
                <a:lnTo>
                  <a:pt x="85898" y="2623"/>
                </a:lnTo>
                <a:lnTo>
                  <a:pt x="86156" y="242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64808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62017" y="35825"/>
                </a:moveTo>
                <a:lnTo>
                  <a:pt x="21895" y="35825"/>
                </a:lnTo>
                <a:lnTo>
                  <a:pt x="22332" y="36530"/>
                </a:lnTo>
                <a:lnTo>
                  <a:pt x="22608" y="36882"/>
                </a:lnTo>
                <a:lnTo>
                  <a:pt x="27564" y="39662"/>
                </a:lnTo>
                <a:lnTo>
                  <a:pt x="28105" y="39819"/>
                </a:lnTo>
                <a:lnTo>
                  <a:pt x="28703" y="39897"/>
                </a:lnTo>
                <a:lnTo>
                  <a:pt x="29324" y="40015"/>
                </a:lnTo>
                <a:lnTo>
                  <a:pt x="29956" y="40054"/>
                </a:lnTo>
                <a:lnTo>
                  <a:pt x="30669" y="40133"/>
                </a:lnTo>
                <a:lnTo>
                  <a:pt x="32164" y="40133"/>
                </a:lnTo>
                <a:lnTo>
                  <a:pt x="31336" y="41229"/>
                </a:lnTo>
                <a:lnTo>
                  <a:pt x="31141" y="41581"/>
                </a:lnTo>
                <a:lnTo>
                  <a:pt x="30757" y="42403"/>
                </a:lnTo>
                <a:lnTo>
                  <a:pt x="30428" y="43500"/>
                </a:lnTo>
                <a:lnTo>
                  <a:pt x="30393" y="46045"/>
                </a:lnTo>
                <a:lnTo>
                  <a:pt x="30589" y="46749"/>
                </a:lnTo>
                <a:lnTo>
                  <a:pt x="38523" y="51800"/>
                </a:lnTo>
                <a:lnTo>
                  <a:pt x="39397" y="51683"/>
                </a:lnTo>
                <a:lnTo>
                  <a:pt x="52047" y="42598"/>
                </a:lnTo>
                <a:lnTo>
                  <a:pt x="55648" y="42598"/>
                </a:lnTo>
                <a:lnTo>
                  <a:pt x="61914" y="36295"/>
                </a:lnTo>
                <a:lnTo>
                  <a:pt x="62017" y="35825"/>
                </a:lnTo>
                <a:close/>
              </a:path>
              <a:path w="68579" h="52070">
                <a:moveTo>
                  <a:pt x="55648" y="42598"/>
                </a:moveTo>
                <a:lnTo>
                  <a:pt x="52208" y="42598"/>
                </a:lnTo>
                <a:lnTo>
                  <a:pt x="52599" y="42677"/>
                </a:lnTo>
                <a:lnTo>
                  <a:pt x="53231" y="42755"/>
                </a:lnTo>
                <a:lnTo>
                  <a:pt x="54485" y="42755"/>
                </a:lnTo>
                <a:lnTo>
                  <a:pt x="54956" y="42716"/>
                </a:lnTo>
                <a:lnTo>
                  <a:pt x="55648" y="42598"/>
                </a:lnTo>
                <a:close/>
              </a:path>
              <a:path w="68579" h="52070">
                <a:moveTo>
                  <a:pt x="24448" y="8653"/>
                </a:moveTo>
                <a:lnTo>
                  <a:pt x="9751" y="15544"/>
                </a:lnTo>
                <a:lnTo>
                  <a:pt x="9786" y="17540"/>
                </a:lnTo>
                <a:lnTo>
                  <a:pt x="10027" y="18676"/>
                </a:lnTo>
                <a:lnTo>
                  <a:pt x="10372" y="19890"/>
                </a:lnTo>
                <a:lnTo>
                  <a:pt x="9947" y="19890"/>
                </a:lnTo>
                <a:lnTo>
                  <a:pt x="0" y="28269"/>
                </a:lnTo>
                <a:lnTo>
                  <a:pt x="195" y="29483"/>
                </a:lnTo>
                <a:lnTo>
                  <a:pt x="14236" y="36687"/>
                </a:lnTo>
                <a:lnTo>
                  <a:pt x="15961" y="36609"/>
                </a:lnTo>
                <a:lnTo>
                  <a:pt x="17812" y="36452"/>
                </a:lnTo>
                <a:lnTo>
                  <a:pt x="19779" y="36178"/>
                </a:lnTo>
                <a:lnTo>
                  <a:pt x="21895" y="35825"/>
                </a:lnTo>
                <a:lnTo>
                  <a:pt x="62017" y="35825"/>
                </a:lnTo>
                <a:lnTo>
                  <a:pt x="62233" y="34534"/>
                </a:lnTo>
                <a:lnTo>
                  <a:pt x="62349" y="33593"/>
                </a:lnTo>
                <a:lnTo>
                  <a:pt x="62236" y="28230"/>
                </a:lnTo>
                <a:lnTo>
                  <a:pt x="61994" y="26506"/>
                </a:lnTo>
                <a:lnTo>
                  <a:pt x="63811" y="26506"/>
                </a:lnTo>
                <a:lnTo>
                  <a:pt x="68561" y="24119"/>
                </a:lnTo>
                <a:lnTo>
                  <a:pt x="68443" y="20673"/>
                </a:lnTo>
                <a:lnTo>
                  <a:pt x="27829" y="8810"/>
                </a:lnTo>
                <a:lnTo>
                  <a:pt x="26886" y="8731"/>
                </a:lnTo>
                <a:lnTo>
                  <a:pt x="24448" y="8653"/>
                </a:lnTo>
                <a:close/>
              </a:path>
              <a:path w="68579" h="52070">
                <a:moveTo>
                  <a:pt x="63811" y="26506"/>
                </a:moveTo>
                <a:lnTo>
                  <a:pt x="62201" y="26506"/>
                </a:lnTo>
                <a:lnTo>
                  <a:pt x="62673" y="26547"/>
                </a:lnTo>
                <a:lnTo>
                  <a:pt x="63374" y="26547"/>
                </a:lnTo>
                <a:lnTo>
                  <a:pt x="63811" y="26506"/>
                </a:lnTo>
                <a:close/>
              </a:path>
              <a:path w="68579" h="52070">
                <a:moveTo>
                  <a:pt x="37465" y="0"/>
                </a:moveTo>
                <a:lnTo>
                  <a:pt x="36764" y="0"/>
                </a:lnTo>
                <a:lnTo>
                  <a:pt x="36051" y="79"/>
                </a:lnTo>
                <a:lnTo>
                  <a:pt x="35694" y="79"/>
                </a:lnTo>
                <a:lnTo>
                  <a:pt x="27829" y="8810"/>
                </a:lnTo>
                <a:lnTo>
                  <a:pt x="61233" y="8810"/>
                </a:lnTo>
                <a:lnTo>
                  <a:pt x="60430" y="8143"/>
                </a:lnTo>
                <a:lnTo>
                  <a:pt x="59487" y="7439"/>
                </a:lnTo>
                <a:lnTo>
                  <a:pt x="58073" y="6578"/>
                </a:lnTo>
                <a:lnTo>
                  <a:pt x="57130" y="5874"/>
                </a:lnTo>
                <a:lnTo>
                  <a:pt x="56693" y="5482"/>
                </a:lnTo>
                <a:lnTo>
                  <a:pt x="56256" y="5129"/>
                </a:lnTo>
                <a:lnTo>
                  <a:pt x="55368" y="4229"/>
                </a:lnTo>
                <a:lnTo>
                  <a:pt x="54726" y="3523"/>
                </a:lnTo>
                <a:lnTo>
                  <a:pt x="54245" y="2858"/>
                </a:lnTo>
                <a:lnTo>
                  <a:pt x="47413" y="2858"/>
                </a:lnTo>
                <a:lnTo>
                  <a:pt x="43721" y="1644"/>
                </a:lnTo>
                <a:lnTo>
                  <a:pt x="43054" y="1331"/>
                </a:lnTo>
                <a:lnTo>
                  <a:pt x="38132" y="40"/>
                </a:lnTo>
                <a:lnTo>
                  <a:pt x="37465" y="0"/>
                </a:lnTo>
                <a:close/>
              </a:path>
              <a:path w="68579" h="52070">
                <a:moveTo>
                  <a:pt x="53001" y="1018"/>
                </a:moveTo>
                <a:lnTo>
                  <a:pt x="51069" y="1997"/>
                </a:lnTo>
                <a:lnTo>
                  <a:pt x="49299" y="2584"/>
                </a:lnTo>
                <a:lnTo>
                  <a:pt x="48080" y="2819"/>
                </a:lnTo>
                <a:lnTo>
                  <a:pt x="47413" y="2858"/>
                </a:lnTo>
                <a:lnTo>
                  <a:pt x="54245" y="2858"/>
                </a:lnTo>
                <a:lnTo>
                  <a:pt x="53507" y="1840"/>
                </a:lnTo>
                <a:lnTo>
                  <a:pt x="53001" y="10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90797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9475" y="0"/>
                </a:moveTo>
                <a:lnTo>
                  <a:pt x="5810" y="6811"/>
                </a:lnTo>
                <a:lnTo>
                  <a:pt x="5933" y="7869"/>
                </a:lnTo>
                <a:lnTo>
                  <a:pt x="6324" y="9866"/>
                </a:lnTo>
                <a:lnTo>
                  <a:pt x="5899" y="10062"/>
                </a:lnTo>
                <a:lnTo>
                  <a:pt x="0" y="16718"/>
                </a:lnTo>
                <a:lnTo>
                  <a:pt x="1103" y="16718"/>
                </a:lnTo>
                <a:lnTo>
                  <a:pt x="2081" y="16796"/>
                </a:lnTo>
                <a:lnTo>
                  <a:pt x="3610" y="17031"/>
                </a:lnTo>
                <a:lnTo>
                  <a:pt x="4875" y="17344"/>
                </a:lnTo>
                <a:lnTo>
                  <a:pt x="5577" y="16404"/>
                </a:lnTo>
                <a:lnTo>
                  <a:pt x="6014" y="16012"/>
                </a:lnTo>
                <a:lnTo>
                  <a:pt x="6405" y="15621"/>
                </a:lnTo>
                <a:lnTo>
                  <a:pt x="7804" y="14682"/>
                </a:lnTo>
                <a:lnTo>
                  <a:pt x="8218" y="14447"/>
                </a:lnTo>
                <a:lnTo>
                  <a:pt x="9556" y="13859"/>
                </a:lnTo>
                <a:lnTo>
                  <a:pt x="10142" y="13702"/>
                </a:lnTo>
                <a:lnTo>
                  <a:pt x="17248" y="13702"/>
                </a:lnTo>
                <a:lnTo>
                  <a:pt x="17375" y="13586"/>
                </a:lnTo>
                <a:lnTo>
                  <a:pt x="18433" y="10335"/>
                </a:lnTo>
                <a:lnTo>
                  <a:pt x="19100" y="9356"/>
                </a:lnTo>
                <a:lnTo>
                  <a:pt x="19618" y="8417"/>
                </a:lnTo>
                <a:lnTo>
                  <a:pt x="20009" y="7595"/>
                </a:lnTo>
                <a:lnTo>
                  <a:pt x="20319" y="6811"/>
                </a:lnTo>
                <a:lnTo>
                  <a:pt x="20676" y="5442"/>
                </a:lnTo>
                <a:lnTo>
                  <a:pt x="20561" y="3758"/>
                </a:lnTo>
                <a:lnTo>
                  <a:pt x="12534" y="821"/>
                </a:lnTo>
                <a:lnTo>
                  <a:pt x="11637" y="469"/>
                </a:lnTo>
                <a:lnTo>
                  <a:pt x="10844" y="234"/>
                </a:lnTo>
                <a:lnTo>
                  <a:pt x="10096" y="77"/>
                </a:lnTo>
                <a:lnTo>
                  <a:pt x="9475" y="0"/>
                </a:lnTo>
                <a:close/>
              </a:path>
              <a:path w="20954" h="17779">
                <a:moveTo>
                  <a:pt x="17248" y="13702"/>
                </a:moveTo>
                <a:lnTo>
                  <a:pt x="10142" y="13702"/>
                </a:lnTo>
                <a:lnTo>
                  <a:pt x="10924" y="14016"/>
                </a:lnTo>
                <a:lnTo>
                  <a:pt x="11672" y="14251"/>
                </a:lnTo>
                <a:lnTo>
                  <a:pt x="12385" y="14447"/>
                </a:lnTo>
                <a:lnTo>
                  <a:pt x="13604" y="14682"/>
                </a:lnTo>
                <a:lnTo>
                  <a:pt x="14156" y="14721"/>
                </a:lnTo>
                <a:lnTo>
                  <a:pt x="14662" y="14721"/>
                </a:lnTo>
                <a:lnTo>
                  <a:pt x="15133" y="14682"/>
                </a:lnTo>
                <a:lnTo>
                  <a:pt x="15915" y="14525"/>
                </a:lnTo>
                <a:lnTo>
                  <a:pt x="16594" y="14212"/>
                </a:lnTo>
                <a:lnTo>
                  <a:pt x="16904" y="14016"/>
                </a:lnTo>
                <a:lnTo>
                  <a:pt x="17248" y="13702"/>
                </a:lnTo>
                <a:close/>
              </a:path>
              <a:path w="20954" h="17779">
                <a:moveTo>
                  <a:pt x="14501" y="782"/>
                </a:moveTo>
                <a:lnTo>
                  <a:pt x="13086" y="782"/>
                </a:lnTo>
                <a:lnTo>
                  <a:pt x="12534" y="821"/>
                </a:lnTo>
                <a:lnTo>
                  <a:pt x="14948" y="821"/>
                </a:lnTo>
                <a:lnTo>
                  <a:pt x="14501" y="78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44327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89" h="24765">
                <a:moveTo>
                  <a:pt x="0" y="0"/>
                </a:moveTo>
                <a:lnTo>
                  <a:pt x="17134" y="14683"/>
                </a:lnTo>
                <a:lnTo>
                  <a:pt x="18479" y="15152"/>
                </a:lnTo>
                <a:lnTo>
                  <a:pt x="57164" y="23531"/>
                </a:lnTo>
                <a:lnTo>
                  <a:pt x="70768" y="24745"/>
                </a:lnTo>
                <a:lnTo>
                  <a:pt x="70819" y="23531"/>
                </a:lnTo>
                <a:lnTo>
                  <a:pt x="70918" y="23062"/>
                </a:lnTo>
                <a:lnTo>
                  <a:pt x="71079" y="22513"/>
                </a:lnTo>
                <a:lnTo>
                  <a:pt x="71274" y="21966"/>
                </a:lnTo>
                <a:lnTo>
                  <a:pt x="71858" y="20752"/>
                </a:lnTo>
                <a:lnTo>
                  <a:pt x="72058" y="20399"/>
                </a:lnTo>
                <a:lnTo>
                  <a:pt x="66709" y="20399"/>
                </a:lnTo>
                <a:lnTo>
                  <a:pt x="27990" y="13430"/>
                </a:lnTo>
                <a:lnTo>
                  <a:pt x="1966" y="1292"/>
                </a:lnTo>
                <a:lnTo>
                  <a:pt x="0" y="0"/>
                </a:lnTo>
                <a:close/>
              </a:path>
              <a:path w="72389" h="24765">
                <a:moveTo>
                  <a:pt x="72102" y="20321"/>
                </a:moveTo>
                <a:lnTo>
                  <a:pt x="69503" y="20399"/>
                </a:lnTo>
                <a:lnTo>
                  <a:pt x="72058" y="2039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9890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2702" y="0"/>
                </a:moveTo>
                <a:lnTo>
                  <a:pt x="620" y="901"/>
                </a:lnTo>
                <a:lnTo>
                  <a:pt x="459" y="1097"/>
                </a:lnTo>
                <a:lnTo>
                  <a:pt x="344" y="1331"/>
                </a:lnTo>
                <a:lnTo>
                  <a:pt x="115" y="2193"/>
                </a:lnTo>
                <a:lnTo>
                  <a:pt x="0" y="3876"/>
                </a:lnTo>
                <a:lnTo>
                  <a:pt x="298" y="4855"/>
                </a:lnTo>
                <a:lnTo>
                  <a:pt x="6749" y="11315"/>
                </a:lnTo>
                <a:lnTo>
                  <a:pt x="7186" y="11276"/>
                </a:lnTo>
                <a:lnTo>
                  <a:pt x="7531" y="11198"/>
                </a:lnTo>
                <a:lnTo>
                  <a:pt x="7888" y="11080"/>
                </a:lnTo>
                <a:lnTo>
                  <a:pt x="8049" y="11002"/>
                </a:lnTo>
                <a:lnTo>
                  <a:pt x="8359" y="10610"/>
                </a:lnTo>
                <a:lnTo>
                  <a:pt x="8239" y="8966"/>
                </a:lnTo>
                <a:lnTo>
                  <a:pt x="8014" y="8457"/>
                </a:lnTo>
                <a:lnTo>
                  <a:pt x="7853" y="8339"/>
                </a:lnTo>
                <a:lnTo>
                  <a:pt x="7106" y="7674"/>
                </a:lnTo>
                <a:lnTo>
                  <a:pt x="6439" y="6929"/>
                </a:lnTo>
                <a:lnTo>
                  <a:pt x="6048" y="6460"/>
                </a:lnTo>
                <a:lnTo>
                  <a:pt x="5623" y="5872"/>
                </a:lnTo>
                <a:lnTo>
                  <a:pt x="5300" y="5286"/>
                </a:lnTo>
                <a:lnTo>
                  <a:pt x="4898" y="4619"/>
                </a:lnTo>
                <a:lnTo>
                  <a:pt x="3564" y="195"/>
                </a:lnTo>
                <a:lnTo>
                  <a:pt x="3415" y="117"/>
                </a:lnTo>
                <a:lnTo>
                  <a:pt x="2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15912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6566" y="0"/>
                </a:moveTo>
                <a:lnTo>
                  <a:pt x="0" y="14760"/>
                </a:lnTo>
                <a:lnTo>
                  <a:pt x="80" y="15151"/>
                </a:lnTo>
                <a:lnTo>
                  <a:pt x="269" y="15504"/>
                </a:lnTo>
                <a:lnTo>
                  <a:pt x="436" y="15739"/>
                </a:lnTo>
                <a:lnTo>
                  <a:pt x="678" y="15896"/>
                </a:lnTo>
                <a:lnTo>
                  <a:pt x="1023" y="15974"/>
                </a:lnTo>
                <a:lnTo>
                  <a:pt x="1425" y="15896"/>
                </a:lnTo>
                <a:lnTo>
                  <a:pt x="656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98206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5" h="11429">
                <a:moveTo>
                  <a:pt x="13037" y="0"/>
                </a:moveTo>
                <a:lnTo>
                  <a:pt x="2653" y="6303"/>
                </a:lnTo>
                <a:lnTo>
                  <a:pt x="1871" y="6850"/>
                </a:lnTo>
                <a:lnTo>
                  <a:pt x="0" y="9866"/>
                </a:lnTo>
                <a:lnTo>
                  <a:pt x="134" y="10219"/>
                </a:lnTo>
                <a:lnTo>
                  <a:pt x="2147" y="11197"/>
                </a:lnTo>
                <a:lnTo>
                  <a:pt x="3837" y="11041"/>
                </a:lnTo>
                <a:lnTo>
                  <a:pt x="12761" y="1096"/>
                </a:lnTo>
                <a:lnTo>
                  <a:pt x="1303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67912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5" h="33020">
                <a:moveTo>
                  <a:pt x="33383" y="30733"/>
                </a:moveTo>
                <a:lnTo>
                  <a:pt x="18675" y="30733"/>
                </a:lnTo>
                <a:lnTo>
                  <a:pt x="19261" y="30987"/>
                </a:lnTo>
                <a:lnTo>
                  <a:pt x="20871" y="31749"/>
                </a:lnTo>
                <a:lnTo>
                  <a:pt x="21941" y="32130"/>
                </a:lnTo>
                <a:lnTo>
                  <a:pt x="23194" y="32384"/>
                </a:lnTo>
                <a:lnTo>
                  <a:pt x="24574" y="32765"/>
                </a:lnTo>
                <a:lnTo>
                  <a:pt x="26023" y="32892"/>
                </a:lnTo>
                <a:lnTo>
                  <a:pt x="27518" y="32892"/>
                </a:lnTo>
                <a:lnTo>
                  <a:pt x="29013" y="32765"/>
                </a:lnTo>
                <a:lnTo>
                  <a:pt x="29807" y="32638"/>
                </a:lnTo>
                <a:lnTo>
                  <a:pt x="31256" y="32130"/>
                </a:lnTo>
                <a:lnTo>
                  <a:pt x="32003" y="31749"/>
                </a:lnTo>
                <a:lnTo>
                  <a:pt x="33383" y="30733"/>
                </a:lnTo>
                <a:close/>
              </a:path>
              <a:path w="57785" h="33020">
                <a:moveTo>
                  <a:pt x="5853" y="19557"/>
                </a:moveTo>
                <a:lnTo>
                  <a:pt x="0" y="25018"/>
                </a:lnTo>
                <a:lnTo>
                  <a:pt x="126" y="26161"/>
                </a:lnTo>
                <a:lnTo>
                  <a:pt x="1805" y="29336"/>
                </a:lnTo>
                <a:lnTo>
                  <a:pt x="2276" y="29844"/>
                </a:lnTo>
                <a:lnTo>
                  <a:pt x="10384" y="32003"/>
                </a:lnTo>
                <a:lnTo>
                  <a:pt x="13328" y="31749"/>
                </a:lnTo>
                <a:lnTo>
                  <a:pt x="14984" y="31495"/>
                </a:lnTo>
                <a:lnTo>
                  <a:pt x="16743" y="31114"/>
                </a:lnTo>
                <a:lnTo>
                  <a:pt x="18675" y="30733"/>
                </a:lnTo>
                <a:lnTo>
                  <a:pt x="36011" y="27050"/>
                </a:lnTo>
                <a:lnTo>
                  <a:pt x="9119" y="27050"/>
                </a:lnTo>
                <a:lnTo>
                  <a:pt x="8417" y="26923"/>
                </a:lnTo>
                <a:lnTo>
                  <a:pt x="3656" y="25272"/>
                </a:lnTo>
                <a:lnTo>
                  <a:pt x="3748" y="23367"/>
                </a:lnTo>
                <a:lnTo>
                  <a:pt x="7704" y="19938"/>
                </a:lnTo>
                <a:lnTo>
                  <a:pt x="7474" y="19938"/>
                </a:lnTo>
                <a:lnTo>
                  <a:pt x="6796" y="19684"/>
                </a:lnTo>
                <a:lnTo>
                  <a:pt x="5853" y="19557"/>
                </a:lnTo>
                <a:close/>
              </a:path>
              <a:path w="57785" h="33020">
                <a:moveTo>
                  <a:pt x="54189" y="3937"/>
                </a:moveTo>
                <a:lnTo>
                  <a:pt x="49184" y="3937"/>
                </a:lnTo>
                <a:lnTo>
                  <a:pt x="54025" y="4191"/>
                </a:lnTo>
                <a:lnTo>
                  <a:pt x="52334" y="5461"/>
                </a:lnTo>
                <a:lnTo>
                  <a:pt x="51035" y="6477"/>
                </a:lnTo>
                <a:lnTo>
                  <a:pt x="44779" y="11049"/>
                </a:lnTo>
                <a:lnTo>
                  <a:pt x="41559" y="13335"/>
                </a:lnTo>
                <a:lnTo>
                  <a:pt x="39788" y="14732"/>
                </a:lnTo>
                <a:lnTo>
                  <a:pt x="37741" y="16256"/>
                </a:lnTo>
                <a:lnTo>
                  <a:pt x="35108" y="17906"/>
                </a:lnTo>
                <a:lnTo>
                  <a:pt x="33532" y="18922"/>
                </a:lnTo>
                <a:lnTo>
                  <a:pt x="31808" y="19938"/>
                </a:lnTo>
                <a:lnTo>
                  <a:pt x="29922" y="20954"/>
                </a:lnTo>
                <a:lnTo>
                  <a:pt x="27875" y="21843"/>
                </a:lnTo>
                <a:lnTo>
                  <a:pt x="25678" y="22859"/>
                </a:lnTo>
                <a:lnTo>
                  <a:pt x="11246" y="26923"/>
                </a:lnTo>
                <a:lnTo>
                  <a:pt x="10533" y="27050"/>
                </a:lnTo>
                <a:lnTo>
                  <a:pt x="36011" y="27050"/>
                </a:lnTo>
                <a:lnTo>
                  <a:pt x="36683" y="25399"/>
                </a:lnTo>
                <a:lnTo>
                  <a:pt x="37385" y="25399"/>
                </a:lnTo>
                <a:lnTo>
                  <a:pt x="39156" y="25145"/>
                </a:lnTo>
                <a:lnTo>
                  <a:pt x="40340" y="25019"/>
                </a:lnTo>
                <a:lnTo>
                  <a:pt x="42387" y="24638"/>
                </a:lnTo>
                <a:lnTo>
                  <a:pt x="52288" y="13462"/>
                </a:lnTo>
                <a:lnTo>
                  <a:pt x="53312" y="13462"/>
                </a:lnTo>
                <a:lnTo>
                  <a:pt x="54335" y="13335"/>
                </a:lnTo>
                <a:lnTo>
                  <a:pt x="55474" y="13081"/>
                </a:lnTo>
                <a:lnTo>
                  <a:pt x="56532" y="12573"/>
                </a:lnTo>
                <a:lnTo>
                  <a:pt x="56969" y="12192"/>
                </a:lnTo>
                <a:lnTo>
                  <a:pt x="57164" y="12065"/>
                </a:lnTo>
                <a:lnTo>
                  <a:pt x="57601" y="11303"/>
                </a:lnTo>
                <a:lnTo>
                  <a:pt x="57475" y="9271"/>
                </a:lnTo>
                <a:lnTo>
                  <a:pt x="57325" y="9017"/>
                </a:lnTo>
                <a:lnTo>
                  <a:pt x="56929" y="8001"/>
                </a:lnTo>
                <a:lnTo>
                  <a:pt x="56808" y="7620"/>
                </a:lnTo>
                <a:lnTo>
                  <a:pt x="56727" y="5588"/>
                </a:lnTo>
                <a:lnTo>
                  <a:pt x="56187" y="5207"/>
                </a:lnTo>
                <a:lnTo>
                  <a:pt x="54646" y="4318"/>
                </a:lnTo>
                <a:lnTo>
                  <a:pt x="54189" y="3937"/>
                </a:lnTo>
                <a:close/>
              </a:path>
              <a:path w="57785" h="33020">
                <a:moveTo>
                  <a:pt x="22136" y="7873"/>
                </a:moveTo>
                <a:lnTo>
                  <a:pt x="12350" y="9524"/>
                </a:lnTo>
                <a:lnTo>
                  <a:pt x="11281" y="10032"/>
                </a:lnTo>
                <a:lnTo>
                  <a:pt x="9947" y="10794"/>
                </a:lnTo>
                <a:lnTo>
                  <a:pt x="9234" y="11175"/>
                </a:lnTo>
                <a:lnTo>
                  <a:pt x="8567" y="11683"/>
                </a:lnTo>
                <a:lnTo>
                  <a:pt x="8256" y="12064"/>
                </a:lnTo>
                <a:lnTo>
                  <a:pt x="7946" y="12318"/>
                </a:lnTo>
                <a:lnTo>
                  <a:pt x="7474" y="12953"/>
                </a:lnTo>
                <a:lnTo>
                  <a:pt x="7267" y="13334"/>
                </a:lnTo>
                <a:lnTo>
                  <a:pt x="7118" y="13715"/>
                </a:lnTo>
                <a:lnTo>
                  <a:pt x="7037" y="15112"/>
                </a:lnTo>
                <a:lnTo>
                  <a:pt x="7394" y="15874"/>
                </a:lnTo>
                <a:lnTo>
                  <a:pt x="8015" y="16763"/>
                </a:lnTo>
                <a:lnTo>
                  <a:pt x="8452" y="17144"/>
                </a:lnTo>
                <a:lnTo>
                  <a:pt x="9004" y="17525"/>
                </a:lnTo>
                <a:lnTo>
                  <a:pt x="9280" y="17652"/>
                </a:lnTo>
                <a:lnTo>
                  <a:pt x="10142" y="18160"/>
                </a:lnTo>
                <a:lnTo>
                  <a:pt x="10775" y="18414"/>
                </a:lnTo>
                <a:lnTo>
                  <a:pt x="12465" y="18922"/>
                </a:lnTo>
                <a:lnTo>
                  <a:pt x="13523" y="19303"/>
                </a:lnTo>
                <a:lnTo>
                  <a:pt x="14742" y="19557"/>
                </a:lnTo>
                <a:lnTo>
                  <a:pt x="16789" y="19811"/>
                </a:lnTo>
                <a:lnTo>
                  <a:pt x="17536" y="19938"/>
                </a:lnTo>
                <a:lnTo>
                  <a:pt x="20009" y="20065"/>
                </a:lnTo>
                <a:lnTo>
                  <a:pt x="20917" y="19938"/>
                </a:lnTo>
                <a:lnTo>
                  <a:pt x="21860" y="19938"/>
                </a:lnTo>
                <a:lnTo>
                  <a:pt x="23827" y="19811"/>
                </a:lnTo>
                <a:lnTo>
                  <a:pt x="27047" y="19430"/>
                </a:lnTo>
                <a:lnTo>
                  <a:pt x="26736" y="19430"/>
                </a:lnTo>
                <a:lnTo>
                  <a:pt x="25908" y="19303"/>
                </a:lnTo>
                <a:lnTo>
                  <a:pt x="16433" y="14985"/>
                </a:lnTo>
                <a:lnTo>
                  <a:pt x="15409" y="14096"/>
                </a:lnTo>
                <a:lnTo>
                  <a:pt x="14903" y="13461"/>
                </a:lnTo>
                <a:lnTo>
                  <a:pt x="15294" y="13334"/>
                </a:lnTo>
                <a:lnTo>
                  <a:pt x="16318" y="13080"/>
                </a:lnTo>
                <a:lnTo>
                  <a:pt x="18008" y="12699"/>
                </a:lnTo>
                <a:lnTo>
                  <a:pt x="20250" y="12318"/>
                </a:lnTo>
                <a:lnTo>
                  <a:pt x="37983" y="12319"/>
                </a:lnTo>
                <a:lnTo>
                  <a:pt x="38454" y="11938"/>
                </a:lnTo>
                <a:lnTo>
                  <a:pt x="39397" y="11049"/>
                </a:lnTo>
                <a:lnTo>
                  <a:pt x="39869" y="10541"/>
                </a:lnTo>
                <a:lnTo>
                  <a:pt x="39788" y="10287"/>
                </a:lnTo>
                <a:lnTo>
                  <a:pt x="39121" y="9398"/>
                </a:lnTo>
                <a:lnTo>
                  <a:pt x="38872" y="9144"/>
                </a:lnTo>
                <a:lnTo>
                  <a:pt x="27323" y="9143"/>
                </a:lnTo>
                <a:lnTo>
                  <a:pt x="26104" y="8508"/>
                </a:lnTo>
                <a:lnTo>
                  <a:pt x="24885" y="8254"/>
                </a:lnTo>
                <a:lnTo>
                  <a:pt x="24103" y="8000"/>
                </a:lnTo>
                <a:lnTo>
                  <a:pt x="22136" y="7873"/>
                </a:lnTo>
                <a:close/>
              </a:path>
              <a:path w="57785" h="33020">
                <a:moveTo>
                  <a:pt x="37983" y="12319"/>
                </a:moveTo>
                <a:lnTo>
                  <a:pt x="24655" y="12318"/>
                </a:lnTo>
                <a:lnTo>
                  <a:pt x="26345" y="12572"/>
                </a:lnTo>
                <a:lnTo>
                  <a:pt x="27242" y="12572"/>
                </a:lnTo>
                <a:lnTo>
                  <a:pt x="28185" y="12826"/>
                </a:lnTo>
                <a:lnTo>
                  <a:pt x="29128" y="12953"/>
                </a:lnTo>
                <a:lnTo>
                  <a:pt x="32118" y="13715"/>
                </a:lnTo>
                <a:lnTo>
                  <a:pt x="34245" y="14477"/>
                </a:lnTo>
                <a:lnTo>
                  <a:pt x="35384" y="13969"/>
                </a:lnTo>
                <a:lnTo>
                  <a:pt x="36568" y="13335"/>
                </a:lnTo>
                <a:lnTo>
                  <a:pt x="37983" y="12319"/>
                </a:lnTo>
                <a:close/>
              </a:path>
              <a:path w="57785" h="33020">
                <a:moveTo>
                  <a:pt x="36292" y="0"/>
                </a:moveTo>
                <a:lnTo>
                  <a:pt x="27093" y="4571"/>
                </a:lnTo>
                <a:lnTo>
                  <a:pt x="26932" y="4952"/>
                </a:lnTo>
                <a:lnTo>
                  <a:pt x="26854" y="7619"/>
                </a:lnTo>
                <a:lnTo>
                  <a:pt x="26966" y="8127"/>
                </a:lnTo>
                <a:lnTo>
                  <a:pt x="27323" y="9143"/>
                </a:lnTo>
                <a:lnTo>
                  <a:pt x="38872" y="9144"/>
                </a:lnTo>
                <a:lnTo>
                  <a:pt x="38374" y="8636"/>
                </a:lnTo>
                <a:lnTo>
                  <a:pt x="37902" y="8382"/>
                </a:lnTo>
                <a:lnTo>
                  <a:pt x="37316" y="7874"/>
                </a:lnTo>
                <a:lnTo>
                  <a:pt x="32981" y="6095"/>
                </a:lnTo>
                <a:lnTo>
                  <a:pt x="31808" y="5714"/>
                </a:lnTo>
                <a:lnTo>
                  <a:pt x="32199" y="5587"/>
                </a:lnTo>
                <a:lnTo>
                  <a:pt x="33383" y="5333"/>
                </a:lnTo>
                <a:lnTo>
                  <a:pt x="36488" y="4826"/>
                </a:lnTo>
                <a:lnTo>
                  <a:pt x="37856" y="4572"/>
                </a:lnTo>
                <a:lnTo>
                  <a:pt x="42893" y="4191"/>
                </a:lnTo>
                <a:lnTo>
                  <a:pt x="46987" y="3937"/>
                </a:lnTo>
                <a:lnTo>
                  <a:pt x="54189" y="3937"/>
                </a:lnTo>
                <a:lnTo>
                  <a:pt x="53427" y="3302"/>
                </a:lnTo>
                <a:lnTo>
                  <a:pt x="52495" y="2413"/>
                </a:lnTo>
                <a:lnTo>
                  <a:pt x="45607" y="2413"/>
                </a:lnTo>
                <a:lnTo>
                  <a:pt x="43054" y="1905"/>
                </a:lnTo>
                <a:lnTo>
                  <a:pt x="42859" y="1778"/>
                </a:lnTo>
                <a:lnTo>
                  <a:pt x="41916" y="1270"/>
                </a:lnTo>
                <a:lnTo>
                  <a:pt x="41398" y="1143"/>
                </a:lnTo>
                <a:lnTo>
                  <a:pt x="40064" y="635"/>
                </a:lnTo>
                <a:lnTo>
                  <a:pt x="39271" y="508"/>
                </a:lnTo>
                <a:lnTo>
                  <a:pt x="37385" y="127"/>
                </a:lnTo>
                <a:lnTo>
                  <a:pt x="36292" y="0"/>
                </a:lnTo>
                <a:close/>
              </a:path>
              <a:path w="57785" h="33020">
                <a:moveTo>
                  <a:pt x="51426" y="1143"/>
                </a:moveTo>
                <a:lnTo>
                  <a:pt x="50678" y="1524"/>
                </a:lnTo>
                <a:lnTo>
                  <a:pt x="49816" y="1905"/>
                </a:lnTo>
                <a:lnTo>
                  <a:pt x="47884" y="2413"/>
                </a:lnTo>
                <a:lnTo>
                  <a:pt x="52495" y="2413"/>
                </a:lnTo>
                <a:lnTo>
                  <a:pt x="51426" y="114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14429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89" h="31750">
                <a:moveTo>
                  <a:pt x="37083" y="21885"/>
                </a:moveTo>
                <a:lnTo>
                  <a:pt x="27633" y="21885"/>
                </a:lnTo>
                <a:lnTo>
                  <a:pt x="28300" y="22003"/>
                </a:lnTo>
                <a:lnTo>
                  <a:pt x="29209" y="22356"/>
                </a:lnTo>
                <a:lnTo>
                  <a:pt x="31490" y="28307"/>
                </a:lnTo>
                <a:lnTo>
                  <a:pt x="31405" y="29129"/>
                </a:lnTo>
                <a:lnTo>
                  <a:pt x="31095" y="30735"/>
                </a:lnTo>
                <a:lnTo>
                  <a:pt x="30853" y="31635"/>
                </a:lnTo>
                <a:lnTo>
                  <a:pt x="31405" y="31283"/>
                </a:lnTo>
                <a:lnTo>
                  <a:pt x="31762" y="30930"/>
                </a:lnTo>
                <a:lnTo>
                  <a:pt x="32705" y="29717"/>
                </a:lnTo>
                <a:lnTo>
                  <a:pt x="33647" y="28307"/>
                </a:lnTo>
                <a:lnTo>
                  <a:pt x="35538" y="24979"/>
                </a:lnTo>
                <a:lnTo>
                  <a:pt x="37083" y="21885"/>
                </a:lnTo>
                <a:close/>
              </a:path>
              <a:path w="72389" h="31750">
                <a:moveTo>
                  <a:pt x="70055" y="0"/>
                </a:moveTo>
                <a:lnTo>
                  <a:pt x="69227" y="351"/>
                </a:lnTo>
                <a:lnTo>
                  <a:pt x="66284" y="1369"/>
                </a:lnTo>
                <a:lnTo>
                  <a:pt x="64076" y="2075"/>
                </a:lnTo>
                <a:lnTo>
                  <a:pt x="61718" y="2701"/>
                </a:lnTo>
                <a:lnTo>
                  <a:pt x="59752" y="3328"/>
                </a:lnTo>
                <a:lnTo>
                  <a:pt x="42100" y="6381"/>
                </a:lnTo>
                <a:lnTo>
                  <a:pt x="39547" y="7360"/>
                </a:lnTo>
                <a:lnTo>
                  <a:pt x="26656" y="14251"/>
                </a:lnTo>
                <a:lnTo>
                  <a:pt x="26104" y="14329"/>
                </a:lnTo>
                <a:lnTo>
                  <a:pt x="0" y="26036"/>
                </a:lnTo>
                <a:lnTo>
                  <a:pt x="2000" y="25527"/>
                </a:lnTo>
                <a:lnTo>
                  <a:pt x="4392" y="24979"/>
                </a:lnTo>
                <a:lnTo>
                  <a:pt x="27392" y="21885"/>
                </a:lnTo>
                <a:lnTo>
                  <a:pt x="37083" y="21885"/>
                </a:lnTo>
                <a:lnTo>
                  <a:pt x="38799" y="18167"/>
                </a:lnTo>
                <a:lnTo>
                  <a:pt x="52909" y="6891"/>
                </a:lnTo>
                <a:lnTo>
                  <a:pt x="54048" y="6734"/>
                </a:lnTo>
                <a:lnTo>
                  <a:pt x="72332" y="978"/>
                </a:lnTo>
                <a:lnTo>
                  <a:pt x="71033" y="508"/>
                </a:lnTo>
                <a:lnTo>
                  <a:pt x="7005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6772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26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6761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0" y="0"/>
                </a:lnTo>
                <a:lnTo>
                  <a:pt x="0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6749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0" y="0"/>
                </a:lnTo>
                <a:lnTo>
                  <a:pt x="0" y="195"/>
                </a:lnTo>
                <a:lnTo>
                  <a:pt x="229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6738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156"/>
                </a:lnTo>
                <a:lnTo>
                  <a:pt x="0" y="27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6725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195"/>
                </a:lnTo>
                <a:lnTo>
                  <a:pt x="0" y="3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67143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273"/>
                </a:lnTo>
                <a:lnTo>
                  <a:pt x="0" y="43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6702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352"/>
                </a:lnTo>
                <a:lnTo>
                  <a:pt x="0" y="50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6686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430"/>
                </a:lnTo>
                <a:lnTo>
                  <a:pt x="80" y="548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66752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508"/>
                </a:lnTo>
                <a:lnTo>
                  <a:pt x="114" y="548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6663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548"/>
                </a:lnTo>
                <a:lnTo>
                  <a:pt x="0" y="626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66522" y="61732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587"/>
                </a:lnTo>
                <a:lnTo>
                  <a:pt x="0" y="665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6639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665"/>
                </a:lnTo>
                <a:lnTo>
                  <a:pt x="0" y="74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6628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704"/>
                </a:lnTo>
                <a:lnTo>
                  <a:pt x="0" y="7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6616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743"/>
                </a:lnTo>
                <a:lnTo>
                  <a:pt x="0" y="82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6603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783"/>
                </a:lnTo>
                <a:lnTo>
                  <a:pt x="0" y="861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6592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822"/>
                </a:lnTo>
                <a:lnTo>
                  <a:pt x="0" y="90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6580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861"/>
                </a:lnTo>
                <a:lnTo>
                  <a:pt x="0" y="900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65648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0" y="939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65533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114" y="93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6541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978"/>
                </a:lnTo>
                <a:lnTo>
                  <a:pt x="0" y="1057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6530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1018"/>
                </a:lnTo>
                <a:lnTo>
                  <a:pt x="0" y="109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6517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57"/>
                </a:lnTo>
                <a:lnTo>
                  <a:pt x="0" y="113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6506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96"/>
                </a:lnTo>
                <a:lnTo>
                  <a:pt x="0" y="1173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6494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1134"/>
                </a:lnTo>
                <a:lnTo>
                  <a:pt x="0" y="121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64820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173"/>
                </a:lnTo>
                <a:lnTo>
                  <a:pt x="0" y="12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6470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40"/>
                </a:moveTo>
                <a:lnTo>
                  <a:pt x="241" y="1252"/>
                </a:lnTo>
                <a:lnTo>
                  <a:pt x="0" y="1331"/>
                </a:lnTo>
                <a:lnTo>
                  <a:pt x="0" y="0"/>
                </a:lnTo>
                <a:lnTo>
                  <a:pt x="241" y="4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64556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64" y="40"/>
                </a:moveTo>
                <a:lnTo>
                  <a:pt x="264" y="1292"/>
                </a:lnTo>
                <a:lnTo>
                  <a:pt x="0" y="1370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6442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0"/>
                </a:moveTo>
                <a:lnTo>
                  <a:pt x="275" y="1331"/>
                </a:lnTo>
                <a:lnTo>
                  <a:pt x="126" y="1370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6431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0"/>
                </a:moveTo>
                <a:lnTo>
                  <a:pt x="241" y="1370"/>
                </a:lnTo>
                <a:lnTo>
                  <a:pt x="0" y="1448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6419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09"/>
                </a:lnTo>
                <a:lnTo>
                  <a:pt x="0" y="148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6408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48"/>
                </a:lnTo>
                <a:lnTo>
                  <a:pt x="0" y="1527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6395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27"/>
                </a:lnTo>
                <a:lnTo>
                  <a:pt x="0" y="1644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6384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66"/>
                </a:lnTo>
                <a:lnTo>
                  <a:pt x="0" y="16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6372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44"/>
                </a:lnTo>
                <a:lnTo>
                  <a:pt x="0" y="172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6361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83"/>
                </a:lnTo>
                <a:lnTo>
                  <a:pt x="0" y="176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63486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762"/>
                </a:lnTo>
                <a:lnTo>
                  <a:pt x="0" y="1840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6333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38"/>
                </a:moveTo>
                <a:lnTo>
                  <a:pt x="275" y="1801"/>
                </a:lnTo>
                <a:lnTo>
                  <a:pt x="0" y="1879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63210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1840"/>
                </a:lnTo>
                <a:lnTo>
                  <a:pt x="126" y="187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63095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1879"/>
                </a:lnTo>
                <a:lnTo>
                  <a:pt x="0" y="1957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62980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57"/>
                </a:lnTo>
                <a:lnTo>
                  <a:pt x="0" y="203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62865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96"/>
                </a:lnTo>
                <a:lnTo>
                  <a:pt x="0" y="2075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6273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36"/>
                </a:lnTo>
                <a:lnTo>
                  <a:pt x="0" y="211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6262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75"/>
                </a:lnTo>
                <a:lnTo>
                  <a:pt x="0" y="219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62509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2153"/>
                </a:lnTo>
                <a:lnTo>
                  <a:pt x="0" y="2271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62394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114" y="0"/>
                </a:moveTo>
                <a:lnTo>
                  <a:pt x="34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62233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0" y="0"/>
                </a:lnTo>
                <a:lnTo>
                  <a:pt x="114" y="1996"/>
                </a:lnTo>
                <a:lnTo>
                  <a:pt x="195" y="2271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62118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2114"/>
                </a:lnTo>
                <a:lnTo>
                  <a:pt x="0" y="1291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61991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0" y="38"/>
                </a:lnTo>
                <a:lnTo>
                  <a:pt x="0" y="900"/>
                </a:lnTo>
                <a:lnTo>
                  <a:pt x="241" y="1761"/>
                </a:lnTo>
                <a:lnTo>
                  <a:pt x="241" y="38"/>
                </a:lnTo>
                <a:close/>
              </a:path>
              <a:path w="635" h="1904">
                <a:moveTo>
                  <a:pt x="0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61876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114" y="0"/>
                </a:moveTo>
                <a:lnTo>
                  <a:pt x="0" y="430"/>
                </a:lnTo>
                <a:lnTo>
                  <a:pt x="241" y="1330"/>
                </a:lnTo>
                <a:lnTo>
                  <a:pt x="114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61761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0" y="0"/>
                </a:lnTo>
                <a:lnTo>
                  <a:pt x="229" y="900"/>
                </a:lnTo>
                <a:lnTo>
                  <a:pt x="229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61761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14" y="0"/>
                </a:moveTo>
                <a:lnTo>
                  <a:pt x="114" y="430"/>
                </a:lnTo>
                <a:lnTo>
                  <a:pt x="80" y="234"/>
                </a:lnTo>
                <a:lnTo>
                  <a:pt x="0" y="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37106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5" h="46354">
                <a:moveTo>
                  <a:pt x="22648" y="39779"/>
                </a:moveTo>
                <a:lnTo>
                  <a:pt x="2794" y="39779"/>
                </a:lnTo>
                <a:lnTo>
                  <a:pt x="3070" y="40053"/>
                </a:lnTo>
                <a:lnTo>
                  <a:pt x="3231" y="40170"/>
                </a:lnTo>
                <a:lnTo>
                  <a:pt x="3461" y="40444"/>
                </a:lnTo>
                <a:lnTo>
                  <a:pt x="4005" y="40993"/>
                </a:lnTo>
                <a:lnTo>
                  <a:pt x="13443" y="43890"/>
                </a:lnTo>
                <a:lnTo>
                  <a:pt x="15133" y="44282"/>
                </a:lnTo>
                <a:lnTo>
                  <a:pt x="31808" y="46043"/>
                </a:lnTo>
                <a:lnTo>
                  <a:pt x="34556" y="45378"/>
                </a:lnTo>
                <a:lnTo>
                  <a:pt x="38132" y="44672"/>
                </a:lnTo>
                <a:lnTo>
                  <a:pt x="38037" y="41580"/>
                </a:lnTo>
                <a:lnTo>
                  <a:pt x="36879" y="41540"/>
                </a:lnTo>
                <a:lnTo>
                  <a:pt x="36212" y="41462"/>
                </a:lnTo>
                <a:lnTo>
                  <a:pt x="35188" y="41384"/>
                </a:lnTo>
                <a:lnTo>
                  <a:pt x="27875" y="40523"/>
                </a:lnTo>
                <a:lnTo>
                  <a:pt x="22648" y="39779"/>
                </a:lnTo>
                <a:close/>
              </a:path>
              <a:path w="38735" h="46354">
                <a:moveTo>
                  <a:pt x="10223" y="26584"/>
                </a:moveTo>
                <a:lnTo>
                  <a:pt x="9832" y="27680"/>
                </a:lnTo>
                <a:lnTo>
                  <a:pt x="8889" y="29678"/>
                </a:lnTo>
                <a:lnTo>
                  <a:pt x="8371" y="30578"/>
                </a:lnTo>
                <a:lnTo>
                  <a:pt x="8969" y="30578"/>
                </a:lnTo>
                <a:lnTo>
                  <a:pt x="15766" y="30774"/>
                </a:lnTo>
                <a:lnTo>
                  <a:pt x="20883" y="31008"/>
                </a:lnTo>
                <a:lnTo>
                  <a:pt x="23597" y="31165"/>
                </a:lnTo>
                <a:lnTo>
                  <a:pt x="24655" y="32535"/>
                </a:lnTo>
                <a:lnTo>
                  <a:pt x="26059" y="34141"/>
                </a:lnTo>
                <a:lnTo>
                  <a:pt x="37939" y="41540"/>
                </a:lnTo>
                <a:lnTo>
                  <a:pt x="36520" y="40954"/>
                </a:lnTo>
                <a:lnTo>
                  <a:pt x="35108" y="40287"/>
                </a:lnTo>
                <a:lnTo>
                  <a:pt x="32394" y="38800"/>
                </a:lnTo>
                <a:lnTo>
                  <a:pt x="31532" y="38487"/>
                </a:lnTo>
                <a:lnTo>
                  <a:pt x="31371" y="38213"/>
                </a:lnTo>
                <a:lnTo>
                  <a:pt x="25483" y="33357"/>
                </a:lnTo>
                <a:lnTo>
                  <a:pt x="25161" y="32927"/>
                </a:lnTo>
                <a:lnTo>
                  <a:pt x="24703" y="32183"/>
                </a:lnTo>
                <a:lnTo>
                  <a:pt x="24574" y="32027"/>
                </a:lnTo>
                <a:lnTo>
                  <a:pt x="24459" y="31753"/>
                </a:lnTo>
                <a:lnTo>
                  <a:pt x="23991" y="31008"/>
                </a:lnTo>
                <a:lnTo>
                  <a:pt x="23712" y="30421"/>
                </a:lnTo>
                <a:lnTo>
                  <a:pt x="23470" y="29990"/>
                </a:lnTo>
                <a:lnTo>
                  <a:pt x="23114" y="29207"/>
                </a:lnTo>
                <a:lnTo>
                  <a:pt x="23045" y="28972"/>
                </a:lnTo>
                <a:lnTo>
                  <a:pt x="22849" y="28542"/>
                </a:lnTo>
                <a:lnTo>
                  <a:pt x="22769" y="28268"/>
                </a:lnTo>
                <a:lnTo>
                  <a:pt x="22522" y="27680"/>
                </a:lnTo>
                <a:lnTo>
                  <a:pt x="22416" y="27289"/>
                </a:lnTo>
                <a:lnTo>
                  <a:pt x="11166" y="26780"/>
                </a:lnTo>
                <a:lnTo>
                  <a:pt x="10223" y="26584"/>
                </a:lnTo>
                <a:close/>
              </a:path>
              <a:path w="38735" h="46354">
                <a:moveTo>
                  <a:pt x="8095" y="31008"/>
                </a:moveTo>
                <a:lnTo>
                  <a:pt x="0" y="37781"/>
                </a:lnTo>
                <a:lnTo>
                  <a:pt x="275" y="37938"/>
                </a:lnTo>
                <a:lnTo>
                  <a:pt x="436" y="37977"/>
                </a:lnTo>
                <a:lnTo>
                  <a:pt x="1200" y="38487"/>
                </a:lnTo>
                <a:lnTo>
                  <a:pt x="1648" y="38800"/>
                </a:lnTo>
                <a:lnTo>
                  <a:pt x="1805" y="38957"/>
                </a:lnTo>
                <a:lnTo>
                  <a:pt x="2242" y="39270"/>
                </a:lnTo>
                <a:lnTo>
                  <a:pt x="2437" y="39466"/>
                </a:lnTo>
                <a:lnTo>
                  <a:pt x="2679" y="39622"/>
                </a:lnTo>
                <a:lnTo>
                  <a:pt x="2828" y="39818"/>
                </a:lnTo>
                <a:lnTo>
                  <a:pt x="22648" y="39779"/>
                </a:lnTo>
                <a:lnTo>
                  <a:pt x="17421" y="38918"/>
                </a:lnTo>
                <a:lnTo>
                  <a:pt x="14627" y="38408"/>
                </a:lnTo>
                <a:lnTo>
                  <a:pt x="9084" y="37234"/>
                </a:lnTo>
                <a:lnTo>
                  <a:pt x="7750" y="36881"/>
                </a:lnTo>
                <a:lnTo>
                  <a:pt x="6405" y="36569"/>
                </a:lnTo>
                <a:lnTo>
                  <a:pt x="5117" y="36216"/>
                </a:lnTo>
                <a:lnTo>
                  <a:pt x="3852" y="35824"/>
                </a:lnTo>
                <a:lnTo>
                  <a:pt x="4886" y="35120"/>
                </a:lnTo>
                <a:lnTo>
                  <a:pt x="7785" y="31635"/>
                </a:lnTo>
                <a:lnTo>
                  <a:pt x="8095" y="31008"/>
                </a:lnTo>
                <a:close/>
              </a:path>
              <a:path w="38735" h="46354">
                <a:moveTo>
                  <a:pt x="7946" y="2074"/>
                </a:moveTo>
                <a:lnTo>
                  <a:pt x="11365" y="20632"/>
                </a:lnTo>
                <a:lnTo>
                  <a:pt x="11051" y="23256"/>
                </a:lnTo>
                <a:lnTo>
                  <a:pt x="10740" y="24705"/>
                </a:lnTo>
                <a:lnTo>
                  <a:pt x="10223" y="26584"/>
                </a:lnTo>
                <a:lnTo>
                  <a:pt x="11166" y="26780"/>
                </a:lnTo>
                <a:lnTo>
                  <a:pt x="18870" y="27289"/>
                </a:lnTo>
                <a:lnTo>
                  <a:pt x="20250" y="27250"/>
                </a:lnTo>
                <a:lnTo>
                  <a:pt x="21423" y="27172"/>
                </a:lnTo>
                <a:lnTo>
                  <a:pt x="22332" y="27054"/>
                </a:lnTo>
                <a:lnTo>
                  <a:pt x="22021" y="25879"/>
                </a:lnTo>
                <a:lnTo>
                  <a:pt x="21780" y="24705"/>
                </a:lnTo>
                <a:lnTo>
                  <a:pt x="21616" y="23256"/>
                </a:lnTo>
                <a:lnTo>
                  <a:pt x="21584" y="20632"/>
                </a:lnTo>
                <a:lnTo>
                  <a:pt x="21826" y="18988"/>
                </a:lnTo>
                <a:lnTo>
                  <a:pt x="21975" y="18284"/>
                </a:lnTo>
                <a:lnTo>
                  <a:pt x="22297" y="17108"/>
                </a:lnTo>
                <a:lnTo>
                  <a:pt x="22884" y="15661"/>
                </a:lnTo>
                <a:lnTo>
                  <a:pt x="23294" y="14955"/>
                </a:lnTo>
                <a:lnTo>
                  <a:pt x="23597" y="14329"/>
                </a:lnTo>
                <a:lnTo>
                  <a:pt x="25437" y="4032"/>
                </a:lnTo>
                <a:lnTo>
                  <a:pt x="25241" y="2661"/>
                </a:lnTo>
                <a:lnTo>
                  <a:pt x="25161" y="2387"/>
                </a:lnTo>
                <a:lnTo>
                  <a:pt x="24920" y="2114"/>
                </a:lnTo>
                <a:lnTo>
                  <a:pt x="8774" y="2114"/>
                </a:lnTo>
                <a:lnTo>
                  <a:pt x="7946" y="2074"/>
                </a:lnTo>
                <a:close/>
              </a:path>
              <a:path w="38735" h="46354">
                <a:moveTo>
                  <a:pt x="22332" y="27054"/>
                </a:moveTo>
                <a:lnTo>
                  <a:pt x="21423" y="27172"/>
                </a:lnTo>
                <a:lnTo>
                  <a:pt x="20250" y="27250"/>
                </a:lnTo>
                <a:lnTo>
                  <a:pt x="18870" y="27289"/>
                </a:lnTo>
                <a:lnTo>
                  <a:pt x="22416" y="27289"/>
                </a:lnTo>
                <a:lnTo>
                  <a:pt x="22332" y="27054"/>
                </a:lnTo>
                <a:close/>
              </a:path>
              <a:path w="38735" h="46354">
                <a:moveTo>
                  <a:pt x="19813" y="0"/>
                </a:moveTo>
                <a:lnTo>
                  <a:pt x="15133" y="1252"/>
                </a:lnTo>
                <a:lnTo>
                  <a:pt x="14190" y="1565"/>
                </a:lnTo>
                <a:lnTo>
                  <a:pt x="13684" y="1683"/>
                </a:lnTo>
                <a:lnTo>
                  <a:pt x="12661" y="1879"/>
                </a:lnTo>
                <a:lnTo>
                  <a:pt x="11683" y="2035"/>
                </a:lnTo>
                <a:lnTo>
                  <a:pt x="9717" y="2114"/>
                </a:lnTo>
                <a:lnTo>
                  <a:pt x="24920" y="2114"/>
                </a:lnTo>
                <a:lnTo>
                  <a:pt x="20561" y="38"/>
                </a:lnTo>
                <a:lnTo>
                  <a:pt x="1981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20983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60" h="71754">
                <a:moveTo>
                  <a:pt x="33347" y="64769"/>
                </a:moveTo>
                <a:lnTo>
                  <a:pt x="27921" y="64769"/>
                </a:lnTo>
                <a:lnTo>
                  <a:pt x="28277" y="65023"/>
                </a:lnTo>
                <a:lnTo>
                  <a:pt x="34406" y="69595"/>
                </a:lnTo>
                <a:lnTo>
                  <a:pt x="34993" y="69976"/>
                </a:lnTo>
                <a:lnTo>
                  <a:pt x="36131" y="70484"/>
                </a:lnTo>
                <a:lnTo>
                  <a:pt x="36683" y="70611"/>
                </a:lnTo>
                <a:lnTo>
                  <a:pt x="37672" y="70992"/>
                </a:lnTo>
                <a:lnTo>
                  <a:pt x="38144" y="71119"/>
                </a:lnTo>
                <a:lnTo>
                  <a:pt x="39006" y="71246"/>
                </a:lnTo>
                <a:lnTo>
                  <a:pt x="41410" y="71246"/>
                </a:lnTo>
                <a:lnTo>
                  <a:pt x="41690" y="71143"/>
                </a:lnTo>
                <a:lnTo>
                  <a:pt x="41410" y="71119"/>
                </a:lnTo>
                <a:lnTo>
                  <a:pt x="42146" y="70992"/>
                </a:lnTo>
                <a:lnTo>
                  <a:pt x="45622" y="70992"/>
                </a:lnTo>
                <a:lnTo>
                  <a:pt x="46987" y="70865"/>
                </a:lnTo>
                <a:lnTo>
                  <a:pt x="49345" y="70484"/>
                </a:lnTo>
                <a:lnTo>
                  <a:pt x="51311" y="69976"/>
                </a:lnTo>
                <a:lnTo>
                  <a:pt x="51472" y="69976"/>
                </a:lnTo>
                <a:lnTo>
                  <a:pt x="51667" y="69849"/>
                </a:lnTo>
                <a:lnTo>
                  <a:pt x="52530" y="69595"/>
                </a:lnTo>
                <a:lnTo>
                  <a:pt x="53944" y="69087"/>
                </a:lnTo>
                <a:lnTo>
                  <a:pt x="55600" y="68325"/>
                </a:lnTo>
                <a:lnTo>
                  <a:pt x="57123" y="67818"/>
                </a:lnTo>
                <a:lnTo>
                  <a:pt x="39719" y="67817"/>
                </a:lnTo>
                <a:lnTo>
                  <a:pt x="38144" y="67436"/>
                </a:lnTo>
                <a:lnTo>
                  <a:pt x="37902" y="67331"/>
                </a:lnTo>
                <a:lnTo>
                  <a:pt x="37396" y="67182"/>
                </a:lnTo>
                <a:lnTo>
                  <a:pt x="36603" y="66801"/>
                </a:lnTo>
                <a:lnTo>
                  <a:pt x="36325" y="66641"/>
                </a:lnTo>
                <a:lnTo>
                  <a:pt x="35821" y="66420"/>
                </a:lnTo>
                <a:lnTo>
                  <a:pt x="34912" y="65912"/>
                </a:lnTo>
                <a:lnTo>
                  <a:pt x="34159" y="65361"/>
                </a:lnTo>
                <a:lnTo>
                  <a:pt x="33820" y="65150"/>
                </a:lnTo>
                <a:lnTo>
                  <a:pt x="33347" y="64769"/>
                </a:lnTo>
                <a:close/>
              </a:path>
              <a:path w="60960" h="71754">
                <a:moveTo>
                  <a:pt x="45622" y="70992"/>
                </a:moveTo>
                <a:lnTo>
                  <a:pt x="42146" y="70992"/>
                </a:lnTo>
                <a:lnTo>
                  <a:pt x="41996" y="71119"/>
                </a:lnTo>
                <a:lnTo>
                  <a:pt x="41755" y="71119"/>
                </a:lnTo>
                <a:lnTo>
                  <a:pt x="42893" y="71246"/>
                </a:lnTo>
                <a:lnTo>
                  <a:pt x="45622" y="70992"/>
                </a:lnTo>
                <a:close/>
              </a:path>
              <a:path w="60960" h="71754">
                <a:moveTo>
                  <a:pt x="54416" y="51562"/>
                </a:moveTo>
                <a:lnTo>
                  <a:pt x="30474" y="62356"/>
                </a:lnTo>
                <a:lnTo>
                  <a:pt x="31701" y="63499"/>
                </a:lnTo>
                <a:lnTo>
                  <a:pt x="40616" y="67817"/>
                </a:lnTo>
                <a:lnTo>
                  <a:pt x="40858" y="67690"/>
                </a:lnTo>
                <a:lnTo>
                  <a:pt x="57504" y="67691"/>
                </a:lnTo>
                <a:lnTo>
                  <a:pt x="59407" y="67056"/>
                </a:lnTo>
                <a:lnTo>
                  <a:pt x="59835" y="66641"/>
                </a:lnTo>
                <a:lnTo>
                  <a:pt x="60200" y="66167"/>
                </a:lnTo>
                <a:lnTo>
                  <a:pt x="58659" y="64262"/>
                </a:lnTo>
                <a:lnTo>
                  <a:pt x="58544" y="64008"/>
                </a:lnTo>
                <a:lnTo>
                  <a:pt x="54611" y="53086"/>
                </a:lnTo>
                <a:lnTo>
                  <a:pt x="54416" y="51562"/>
                </a:lnTo>
                <a:close/>
              </a:path>
              <a:path w="60960" h="71754">
                <a:moveTo>
                  <a:pt x="57504" y="67691"/>
                </a:moveTo>
                <a:lnTo>
                  <a:pt x="40858" y="67690"/>
                </a:lnTo>
                <a:lnTo>
                  <a:pt x="40616" y="67817"/>
                </a:lnTo>
                <a:lnTo>
                  <a:pt x="57123" y="67818"/>
                </a:lnTo>
                <a:lnTo>
                  <a:pt x="57504" y="67691"/>
                </a:lnTo>
                <a:close/>
              </a:path>
              <a:path w="60960" h="71754">
                <a:moveTo>
                  <a:pt x="28143" y="64984"/>
                </a:moveTo>
                <a:lnTo>
                  <a:pt x="28277" y="65023"/>
                </a:lnTo>
                <a:lnTo>
                  <a:pt x="28143" y="64984"/>
                </a:lnTo>
                <a:close/>
              </a:path>
              <a:path w="60960" h="71754">
                <a:moveTo>
                  <a:pt x="21791" y="2285"/>
                </a:moveTo>
                <a:lnTo>
                  <a:pt x="20492" y="2285"/>
                </a:lnTo>
                <a:lnTo>
                  <a:pt x="18997" y="2793"/>
                </a:lnTo>
                <a:lnTo>
                  <a:pt x="18008" y="3428"/>
                </a:lnTo>
                <a:lnTo>
                  <a:pt x="17697" y="3555"/>
                </a:lnTo>
                <a:lnTo>
                  <a:pt x="14156" y="12064"/>
                </a:lnTo>
                <a:lnTo>
                  <a:pt x="14006" y="12953"/>
                </a:lnTo>
                <a:lnTo>
                  <a:pt x="12109" y="18160"/>
                </a:lnTo>
                <a:lnTo>
                  <a:pt x="5312" y="23367"/>
                </a:lnTo>
                <a:lnTo>
                  <a:pt x="5151" y="23494"/>
                </a:lnTo>
                <a:lnTo>
                  <a:pt x="0" y="33273"/>
                </a:lnTo>
                <a:lnTo>
                  <a:pt x="356" y="34670"/>
                </a:lnTo>
                <a:lnTo>
                  <a:pt x="2403" y="37972"/>
                </a:lnTo>
                <a:lnTo>
                  <a:pt x="2794" y="38480"/>
                </a:lnTo>
                <a:lnTo>
                  <a:pt x="4093" y="39750"/>
                </a:lnTo>
                <a:lnTo>
                  <a:pt x="5002" y="40512"/>
                </a:lnTo>
                <a:lnTo>
                  <a:pt x="5864" y="41147"/>
                </a:lnTo>
                <a:lnTo>
                  <a:pt x="7589" y="42163"/>
                </a:lnTo>
                <a:lnTo>
                  <a:pt x="8383" y="42671"/>
                </a:lnTo>
                <a:lnTo>
                  <a:pt x="9130" y="42925"/>
                </a:lnTo>
                <a:lnTo>
                  <a:pt x="11327" y="43814"/>
                </a:lnTo>
                <a:lnTo>
                  <a:pt x="12707" y="44068"/>
                </a:lnTo>
                <a:lnTo>
                  <a:pt x="20135" y="53085"/>
                </a:lnTo>
                <a:lnTo>
                  <a:pt x="21193" y="55752"/>
                </a:lnTo>
                <a:lnTo>
                  <a:pt x="26256" y="63499"/>
                </a:lnTo>
                <a:lnTo>
                  <a:pt x="26587" y="63880"/>
                </a:lnTo>
                <a:lnTo>
                  <a:pt x="27093" y="64261"/>
                </a:lnTo>
                <a:lnTo>
                  <a:pt x="27840" y="64896"/>
                </a:lnTo>
                <a:lnTo>
                  <a:pt x="28143" y="64984"/>
                </a:lnTo>
                <a:lnTo>
                  <a:pt x="27921" y="64769"/>
                </a:lnTo>
                <a:lnTo>
                  <a:pt x="33347" y="64769"/>
                </a:lnTo>
                <a:lnTo>
                  <a:pt x="31532" y="63372"/>
                </a:lnTo>
                <a:lnTo>
                  <a:pt x="29968" y="61975"/>
                </a:lnTo>
                <a:lnTo>
                  <a:pt x="29726" y="61848"/>
                </a:lnTo>
                <a:lnTo>
                  <a:pt x="29174" y="61467"/>
                </a:lnTo>
                <a:lnTo>
                  <a:pt x="22412" y="48513"/>
                </a:lnTo>
                <a:lnTo>
                  <a:pt x="21630" y="47116"/>
                </a:lnTo>
                <a:lnTo>
                  <a:pt x="20963" y="46100"/>
                </a:lnTo>
                <a:lnTo>
                  <a:pt x="20101" y="44957"/>
                </a:lnTo>
                <a:lnTo>
                  <a:pt x="19583" y="44322"/>
                </a:lnTo>
                <a:lnTo>
                  <a:pt x="18997" y="43814"/>
                </a:lnTo>
                <a:lnTo>
                  <a:pt x="18364" y="43179"/>
                </a:lnTo>
                <a:lnTo>
                  <a:pt x="17663" y="42671"/>
                </a:lnTo>
                <a:lnTo>
                  <a:pt x="16915" y="42163"/>
                </a:lnTo>
                <a:lnTo>
                  <a:pt x="16295" y="41782"/>
                </a:lnTo>
                <a:lnTo>
                  <a:pt x="16122" y="41782"/>
                </a:lnTo>
                <a:lnTo>
                  <a:pt x="22654" y="36956"/>
                </a:lnTo>
                <a:lnTo>
                  <a:pt x="23275" y="36321"/>
                </a:lnTo>
                <a:lnTo>
                  <a:pt x="23873" y="35432"/>
                </a:lnTo>
                <a:lnTo>
                  <a:pt x="24425" y="34670"/>
                </a:lnTo>
                <a:lnTo>
                  <a:pt x="24965" y="33781"/>
                </a:lnTo>
                <a:lnTo>
                  <a:pt x="27477" y="24383"/>
                </a:lnTo>
                <a:lnTo>
                  <a:pt x="27380" y="19684"/>
                </a:lnTo>
                <a:lnTo>
                  <a:pt x="24068" y="6095"/>
                </a:lnTo>
                <a:lnTo>
                  <a:pt x="25839" y="6095"/>
                </a:lnTo>
                <a:lnTo>
                  <a:pt x="27806" y="5968"/>
                </a:lnTo>
                <a:lnTo>
                  <a:pt x="28783" y="5841"/>
                </a:lnTo>
                <a:lnTo>
                  <a:pt x="29807" y="5587"/>
                </a:lnTo>
                <a:lnTo>
                  <a:pt x="30313" y="5587"/>
                </a:lnTo>
                <a:lnTo>
                  <a:pt x="32797" y="4571"/>
                </a:lnTo>
                <a:lnTo>
                  <a:pt x="33268" y="4444"/>
                </a:lnTo>
                <a:lnTo>
                  <a:pt x="33854" y="4190"/>
                </a:lnTo>
                <a:lnTo>
                  <a:pt x="35188" y="4063"/>
                </a:lnTo>
                <a:lnTo>
                  <a:pt x="35936" y="3936"/>
                </a:lnTo>
                <a:lnTo>
                  <a:pt x="47795" y="3937"/>
                </a:lnTo>
                <a:lnTo>
                  <a:pt x="47148" y="3556"/>
                </a:lnTo>
                <a:lnTo>
                  <a:pt x="46205" y="3048"/>
                </a:lnTo>
                <a:lnTo>
                  <a:pt x="45101" y="2540"/>
                </a:lnTo>
                <a:lnTo>
                  <a:pt x="24816" y="2539"/>
                </a:lnTo>
                <a:lnTo>
                  <a:pt x="22930" y="2412"/>
                </a:lnTo>
                <a:lnTo>
                  <a:pt x="21791" y="2285"/>
                </a:lnTo>
                <a:close/>
              </a:path>
              <a:path w="60960" h="71754">
                <a:moveTo>
                  <a:pt x="47795" y="3937"/>
                </a:moveTo>
                <a:lnTo>
                  <a:pt x="35936" y="3936"/>
                </a:lnTo>
                <a:lnTo>
                  <a:pt x="37477" y="4063"/>
                </a:lnTo>
                <a:lnTo>
                  <a:pt x="39041" y="4572"/>
                </a:lnTo>
                <a:lnTo>
                  <a:pt x="41627" y="10668"/>
                </a:lnTo>
                <a:lnTo>
                  <a:pt x="41508" y="12065"/>
                </a:lnTo>
                <a:lnTo>
                  <a:pt x="38954" y="19811"/>
                </a:lnTo>
                <a:lnTo>
                  <a:pt x="38374" y="21208"/>
                </a:lnTo>
                <a:lnTo>
                  <a:pt x="38152" y="22097"/>
                </a:lnTo>
                <a:lnTo>
                  <a:pt x="37813" y="23748"/>
                </a:lnTo>
                <a:lnTo>
                  <a:pt x="37707" y="26923"/>
                </a:lnTo>
                <a:lnTo>
                  <a:pt x="37828" y="28066"/>
                </a:lnTo>
                <a:lnTo>
                  <a:pt x="43296" y="39115"/>
                </a:lnTo>
                <a:lnTo>
                  <a:pt x="44549" y="40131"/>
                </a:lnTo>
                <a:lnTo>
                  <a:pt x="46953" y="41782"/>
                </a:lnTo>
                <a:lnTo>
                  <a:pt x="48839" y="42925"/>
                </a:lnTo>
                <a:lnTo>
                  <a:pt x="49816" y="43560"/>
                </a:lnTo>
                <a:lnTo>
                  <a:pt x="53082" y="45085"/>
                </a:lnTo>
                <a:lnTo>
                  <a:pt x="54255" y="45593"/>
                </a:lnTo>
                <a:lnTo>
                  <a:pt x="54364" y="43180"/>
                </a:lnTo>
                <a:lnTo>
                  <a:pt x="54744" y="39751"/>
                </a:lnTo>
                <a:lnTo>
                  <a:pt x="59533" y="21209"/>
                </a:lnTo>
                <a:lnTo>
                  <a:pt x="59683" y="20701"/>
                </a:lnTo>
                <a:lnTo>
                  <a:pt x="48793" y="4572"/>
                </a:lnTo>
                <a:lnTo>
                  <a:pt x="47795" y="3937"/>
                </a:lnTo>
                <a:close/>
              </a:path>
              <a:path w="60960" h="71754">
                <a:moveTo>
                  <a:pt x="16216" y="41734"/>
                </a:moveTo>
                <a:close/>
              </a:path>
              <a:path w="60960" h="71754">
                <a:moveTo>
                  <a:pt x="16369" y="41655"/>
                </a:moveTo>
                <a:lnTo>
                  <a:pt x="16122" y="41655"/>
                </a:lnTo>
                <a:lnTo>
                  <a:pt x="16369" y="41655"/>
                </a:lnTo>
                <a:close/>
              </a:path>
              <a:path w="60960" h="71754">
                <a:moveTo>
                  <a:pt x="60402" y="20701"/>
                </a:moveTo>
                <a:lnTo>
                  <a:pt x="59683" y="20701"/>
                </a:lnTo>
                <a:lnTo>
                  <a:pt x="60476" y="20828"/>
                </a:lnTo>
                <a:lnTo>
                  <a:pt x="60402" y="20701"/>
                </a:lnTo>
                <a:close/>
              </a:path>
              <a:path w="60960" h="71754">
                <a:moveTo>
                  <a:pt x="36488" y="380"/>
                </a:moveTo>
                <a:lnTo>
                  <a:pt x="30117" y="1904"/>
                </a:lnTo>
                <a:lnTo>
                  <a:pt x="28703" y="2285"/>
                </a:lnTo>
                <a:lnTo>
                  <a:pt x="27058" y="2539"/>
                </a:lnTo>
                <a:lnTo>
                  <a:pt x="45101" y="2540"/>
                </a:lnTo>
                <a:lnTo>
                  <a:pt x="44273" y="2159"/>
                </a:lnTo>
                <a:lnTo>
                  <a:pt x="42307" y="1397"/>
                </a:lnTo>
                <a:lnTo>
                  <a:pt x="39185" y="508"/>
                </a:lnTo>
                <a:lnTo>
                  <a:pt x="37040" y="507"/>
                </a:lnTo>
                <a:lnTo>
                  <a:pt x="36488" y="380"/>
                </a:lnTo>
                <a:close/>
              </a:path>
              <a:path w="60960" h="71754">
                <a:moveTo>
                  <a:pt x="37040" y="0"/>
                </a:moveTo>
                <a:lnTo>
                  <a:pt x="37546" y="508"/>
                </a:lnTo>
                <a:lnTo>
                  <a:pt x="39185" y="508"/>
                </a:lnTo>
                <a:lnTo>
                  <a:pt x="38293" y="254"/>
                </a:lnTo>
                <a:lnTo>
                  <a:pt x="3704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15154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4" h="53975">
                <a:moveTo>
                  <a:pt x="10627" y="1617"/>
                </a:moveTo>
                <a:lnTo>
                  <a:pt x="0" y="14955"/>
                </a:lnTo>
                <a:lnTo>
                  <a:pt x="217" y="15817"/>
                </a:lnTo>
                <a:lnTo>
                  <a:pt x="286" y="16169"/>
                </a:lnTo>
                <a:lnTo>
                  <a:pt x="9141" y="28072"/>
                </a:lnTo>
                <a:lnTo>
                  <a:pt x="10084" y="28776"/>
                </a:lnTo>
                <a:lnTo>
                  <a:pt x="18214" y="44243"/>
                </a:lnTo>
                <a:lnTo>
                  <a:pt x="18536" y="45731"/>
                </a:lnTo>
                <a:lnTo>
                  <a:pt x="23527" y="51329"/>
                </a:lnTo>
                <a:lnTo>
                  <a:pt x="23964" y="51565"/>
                </a:lnTo>
                <a:lnTo>
                  <a:pt x="25252" y="51995"/>
                </a:lnTo>
                <a:lnTo>
                  <a:pt x="26000" y="52191"/>
                </a:lnTo>
                <a:lnTo>
                  <a:pt x="27138" y="52386"/>
                </a:lnTo>
                <a:lnTo>
                  <a:pt x="27575" y="52426"/>
                </a:lnTo>
                <a:lnTo>
                  <a:pt x="29507" y="52856"/>
                </a:lnTo>
                <a:lnTo>
                  <a:pt x="39017" y="53679"/>
                </a:lnTo>
                <a:lnTo>
                  <a:pt x="40869" y="53639"/>
                </a:lnTo>
                <a:lnTo>
                  <a:pt x="62582" y="49371"/>
                </a:lnTo>
                <a:lnTo>
                  <a:pt x="45584" y="49371"/>
                </a:lnTo>
                <a:lnTo>
                  <a:pt x="44836" y="49294"/>
                </a:lnTo>
                <a:lnTo>
                  <a:pt x="36855" y="45496"/>
                </a:lnTo>
                <a:lnTo>
                  <a:pt x="36108" y="44947"/>
                </a:lnTo>
                <a:lnTo>
                  <a:pt x="35238" y="44243"/>
                </a:lnTo>
                <a:lnTo>
                  <a:pt x="34532" y="43617"/>
                </a:lnTo>
                <a:lnTo>
                  <a:pt x="33929" y="43042"/>
                </a:lnTo>
                <a:lnTo>
                  <a:pt x="33649" y="42872"/>
                </a:lnTo>
                <a:lnTo>
                  <a:pt x="26161" y="31557"/>
                </a:lnTo>
                <a:lnTo>
                  <a:pt x="25804" y="30617"/>
                </a:lnTo>
                <a:lnTo>
                  <a:pt x="25183" y="28581"/>
                </a:lnTo>
                <a:lnTo>
                  <a:pt x="25057" y="28307"/>
                </a:lnTo>
                <a:lnTo>
                  <a:pt x="24907" y="27759"/>
                </a:lnTo>
                <a:lnTo>
                  <a:pt x="17156" y="21846"/>
                </a:lnTo>
                <a:lnTo>
                  <a:pt x="15627" y="21299"/>
                </a:lnTo>
                <a:lnTo>
                  <a:pt x="8233" y="15974"/>
                </a:lnTo>
                <a:lnTo>
                  <a:pt x="7796" y="15465"/>
                </a:lnTo>
                <a:lnTo>
                  <a:pt x="5760" y="10570"/>
                </a:lnTo>
                <a:lnTo>
                  <a:pt x="5860" y="7987"/>
                </a:lnTo>
                <a:lnTo>
                  <a:pt x="5990" y="7321"/>
                </a:lnTo>
                <a:lnTo>
                  <a:pt x="6151" y="6891"/>
                </a:lnTo>
                <a:lnTo>
                  <a:pt x="6266" y="6460"/>
                </a:lnTo>
                <a:lnTo>
                  <a:pt x="9417" y="2426"/>
                </a:lnTo>
                <a:lnTo>
                  <a:pt x="10627" y="1617"/>
                </a:lnTo>
                <a:close/>
              </a:path>
              <a:path w="69214" h="53975">
                <a:moveTo>
                  <a:pt x="47551" y="49222"/>
                </a:moveTo>
                <a:lnTo>
                  <a:pt x="47240" y="49294"/>
                </a:lnTo>
                <a:lnTo>
                  <a:pt x="46216" y="49371"/>
                </a:lnTo>
                <a:lnTo>
                  <a:pt x="62582" y="49371"/>
                </a:lnTo>
                <a:lnTo>
                  <a:pt x="62913" y="49254"/>
                </a:lnTo>
                <a:lnTo>
                  <a:pt x="48803" y="49254"/>
                </a:lnTo>
                <a:lnTo>
                  <a:pt x="47551" y="49222"/>
                </a:lnTo>
                <a:close/>
              </a:path>
              <a:path w="69214" h="53975">
                <a:moveTo>
                  <a:pt x="66030" y="44243"/>
                </a:moveTo>
                <a:lnTo>
                  <a:pt x="65639" y="44752"/>
                </a:lnTo>
                <a:lnTo>
                  <a:pt x="65236" y="45104"/>
                </a:lnTo>
                <a:lnTo>
                  <a:pt x="61430" y="46357"/>
                </a:lnTo>
                <a:lnTo>
                  <a:pt x="60235" y="46944"/>
                </a:lnTo>
                <a:lnTo>
                  <a:pt x="48803" y="49254"/>
                </a:lnTo>
                <a:lnTo>
                  <a:pt x="62913" y="49254"/>
                </a:lnTo>
                <a:lnTo>
                  <a:pt x="65236" y="48392"/>
                </a:lnTo>
                <a:lnTo>
                  <a:pt x="66731" y="47806"/>
                </a:lnTo>
                <a:lnTo>
                  <a:pt x="68778" y="46866"/>
                </a:lnTo>
                <a:lnTo>
                  <a:pt x="68031" y="46239"/>
                </a:lnTo>
                <a:lnTo>
                  <a:pt x="67210" y="45496"/>
                </a:lnTo>
                <a:lnTo>
                  <a:pt x="66651" y="44947"/>
                </a:lnTo>
                <a:lnTo>
                  <a:pt x="66030" y="44243"/>
                </a:lnTo>
                <a:close/>
              </a:path>
              <a:path w="69214" h="53975">
                <a:moveTo>
                  <a:pt x="47975" y="49059"/>
                </a:moveTo>
                <a:lnTo>
                  <a:pt x="47240" y="49215"/>
                </a:lnTo>
                <a:lnTo>
                  <a:pt x="47585" y="49215"/>
                </a:lnTo>
                <a:lnTo>
                  <a:pt x="47975" y="49059"/>
                </a:lnTo>
                <a:close/>
              </a:path>
              <a:path w="69214" h="53975">
                <a:moveTo>
                  <a:pt x="33750" y="42872"/>
                </a:moveTo>
                <a:lnTo>
                  <a:pt x="33929" y="43042"/>
                </a:lnTo>
                <a:lnTo>
                  <a:pt x="34107" y="43146"/>
                </a:lnTo>
                <a:lnTo>
                  <a:pt x="33750" y="42872"/>
                </a:lnTo>
                <a:close/>
              </a:path>
              <a:path w="69214" h="53975">
                <a:moveTo>
                  <a:pt x="13465" y="0"/>
                </a:moveTo>
                <a:lnTo>
                  <a:pt x="12798" y="351"/>
                </a:lnTo>
                <a:lnTo>
                  <a:pt x="10720" y="1563"/>
                </a:lnTo>
                <a:lnTo>
                  <a:pt x="10981" y="1526"/>
                </a:lnTo>
                <a:lnTo>
                  <a:pt x="11142" y="1448"/>
                </a:lnTo>
                <a:lnTo>
                  <a:pt x="11579" y="1291"/>
                </a:lnTo>
                <a:lnTo>
                  <a:pt x="12246" y="1016"/>
                </a:lnTo>
                <a:lnTo>
                  <a:pt x="13074" y="586"/>
                </a:lnTo>
                <a:lnTo>
                  <a:pt x="1346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7489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44" y="0"/>
                </a:moveTo>
                <a:lnTo>
                  <a:pt x="0" y="79"/>
                </a:lnTo>
                <a:lnTo>
                  <a:pt x="0" y="2937"/>
                </a:lnTo>
                <a:lnTo>
                  <a:pt x="505" y="2858"/>
                </a:lnTo>
                <a:lnTo>
                  <a:pt x="390" y="1409"/>
                </a:lnTo>
                <a:lnTo>
                  <a:pt x="344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74342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96" y="0"/>
                </a:moveTo>
                <a:lnTo>
                  <a:pt x="0" y="156"/>
                </a:lnTo>
                <a:lnTo>
                  <a:pt x="0" y="3054"/>
                </a:lnTo>
                <a:lnTo>
                  <a:pt x="551" y="2937"/>
                </a:lnTo>
                <a:lnTo>
                  <a:pt x="1057" y="2858"/>
                </a:lnTo>
                <a:lnTo>
                  <a:pt x="942" y="1409"/>
                </a:lnTo>
                <a:lnTo>
                  <a:pt x="89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7379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7"/>
                </a:lnTo>
                <a:lnTo>
                  <a:pt x="0" y="195"/>
                </a:lnTo>
                <a:lnTo>
                  <a:pt x="0" y="3053"/>
                </a:lnTo>
                <a:lnTo>
                  <a:pt x="551" y="2975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73284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0" y="234"/>
                </a:lnTo>
                <a:lnTo>
                  <a:pt x="0" y="3093"/>
                </a:lnTo>
                <a:lnTo>
                  <a:pt x="540" y="2975"/>
                </a:lnTo>
                <a:lnTo>
                  <a:pt x="1057" y="2897"/>
                </a:lnTo>
                <a:lnTo>
                  <a:pt x="1057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72732" y="61622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551" y="116"/>
                </a:lnTo>
                <a:lnTo>
                  <a:pt x="0" y="195"/>
                </a:lnTo>
                <a:lnTo>
                  <a:pt x="0" y="3093"/>
                </a:lnTo>
                <a:lnTo>
                  <a:pt x="1057" y="2857"/>
                </a:lnTo>
                <a:lnTo>
                  <a:pt x="1057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7218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9"/>
                </a:lnTo>
                <a:lnTo>
                  <a:pt x="0" y="195"/>
                </a:lnTo>
                <a:lnTo>
                  <a:pt x="0" y="3093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7166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1069" y="2897"/>
                </a:lnTo>
                <a:lnTo>
                  <a:pt x="0" y="3132"/>
                </a:lnTo>
                <a:lnTo>
                  <a:pt x="0" y="234"/>
                </a:lnTo>
                <a:lnTo>
                  <a:pt x="1069" y="0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71122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1057" y="2897"/>
                </a:lnTo>
                <a:lnTo>
                  <a:pt x="0" y="3132"/>
                </a:lnTo>
                <a:lnTo>
                  <a:pt x="0" y="234"/>
                </a:lnTo>
                <a:lnTo>
                  <a:pt x="1057" y="0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7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92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14"/>
                </a:lnTo>
                <a:lnTo>
                  <a:pt x="1092" y="2897"/>
                </a:lnTo>
                <a:lnTo>
                  <a:pt x="1092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7005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551" y="117"/>
                </a:lnTo>
                <a:lnTo>
                  <a:pt x="0" y="274"/>
                </a:lnTo>
                <a:lnTo>
                  <a:pt x="0" y="3172"/>
                </a:lnTo>
                <a:lnTo>
                  <a:pt x="517" y="3054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69500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0" y="234"/>
                </a:lnTo>
                <a:lnTo>
                  <a:pt x="0" y="3171"/>
                </a:lnTo>
                <a:lnTo>
                  <a:pt x="551" y="3015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68948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53"/>
                </a:lnTo>
                <a:lnTo>
                  <a:pt x="1103" y="2897"/>
                </a:lnTo>
                <a:lnTo>
                  <a:pt x="1103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6844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156"/>
                </a:lnTo>
                <a:lnTo>
                  <a:pt x="0" y="274"/>
                </a:lnTo>
                <a:lnTo>
                  <a:pt x="0" y="3211"/>
                </a:lnTo>
                <a:lnTo>
                  <a:pt x="505" y="3054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67890" y="61732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897"/>
                </a:lnTo>
                <a:lnTo>
                  <a:pt x="0" y="3210"/>
                </a:lnTo>
                <a:lnTo>
                  <a:pt x="0" y="273"/>
                </a:lnTo>
                <a:lnTo>
                  <a:pt x="1057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67338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66832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66280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65728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65223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2"/>
                </a:lnTo>
                <a:lnTo>
                  <a:pt x="0" y="3288"/>
                </a:lnTo>
                <a:lnTo>
                  <a:pt x="505" y="309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64671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3"/>
                </a:lnTo>
                <a:lnTo>
                  <a:pt x="0" y="3289"/>
                </a:lnTo>
                <a:lnTo>
                  <a:pt x="551" y="313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64119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156"/>
                </a:lnTo>
                <a:lnTo>
                  <a:pt x="0" y="352"/>
                </a:lnTo>
                <a:lnTo>
                  <a:pt x="0" y="3328"/>
                </a:lnTo>
                <a:lnTo>
                  <a:pt x="551" y="3132"/>
                </a:lnTo>
                <a:lnTo>
                  <a:pt x="1103" y="2975"/>
                </a:lnTo>
                <a:lnTo>
                  <a:pt x="1103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63613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75"/>
                </a:lnTo>
                <a:lnTo>
                  <a:pt x="0" y="3367"/>
                </a:lnTo>
                <a:lnTo>
                  <a:pt x="0" y="391"/>
                </a:lnTo>
                <a:lnTo>
                  <a:pt x="1057" y="0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63061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51" y="195"/>
                </a:lnTo>
                <a:lnTo>
                  <a:pt x="0" y="351"/>
                </a:lnTo>
                <a:lnTo>
                  <a:pt x="0" y="3367"/>
                </a:lnTo>
                <a:lnTo>
                  <a:pt x="1057" y="2975"/>
                </a:lnTo>
                <a:lnTo>
                  <a:pt x="1057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62543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517" y="155"/>
                </a:lnTo>
                <a:lnTo>
                  <a:pt x="0" y="351"/>
                </a:lnTo>
                <a:lnTo>
                  <a:pt x="0" y="3367"/>
                </a:lnTo>
                <a:lnTo>
                  <a:pt x="1069" y="2975"/>
                </a:lnTo>
                <a:lnTo>
                  <a:pt x="1069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61991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1069" y="3015"/>
                </a:lnTo>
                <a:lnTo>
                  <a:pt x="0" y="3446"/>
                </a:lnTo>
                <a:lnTo>
                  <a:pt x="0" y="431"/>
                </a:lnTo>
                <a:lnTo>
                  <a:pt x="1069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61439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235"/>
                </a:lnTo>
                <a:lnTo>
                  <a:pt x="0" y="430"/>
                </a:lnTo>
                <a:lnTo>
                  <a:pt x="0" y="3446"/>
                </a:lnTo>
                <a:lnTo>
                  <a:pt x="551" y="3250"/>
                </a:lnTo>
                <a:lnTo>
                  <a:pt x="1103" y="3015"/>
                </a:lnTo>
                <a:lnTo>
                  <a:pt x="1103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60933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90"/>
                </a:lnTo>
                <a:lnTo>
                  <a:pt x="0" y="3444"/>
                </a:lnTo>
                <a:lnTo>
                  <a:pt x="505" y="3210"/>
                </a:lnTo>
                <a:lnTo>
                  <a:pt x="1057" y="3014"/>
                </a:lnTo>
                <a:lnTo>
                  <a:pt x="1057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60381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3015"/>
                </a:lnTo>
                <a:lnTo>
                  <a:pt x="0" y="3485"/>
                </a:lnTo>
                <a:lnTo>
                  <a:pt x="0" y="431"/>
                </a:lnTo>
                <a:lnTo>
                  <a:pt x="1057" y="0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59829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054"/>
                </a:lnTo>
                <a:lnTo>
                  <a:pt x="0" y="3523"/>
                </a:lnTo>
                <a:lnTo>
                  <a:pt x="0" y="470"/>
                </a:lnTo>
                <a:lnTo>
                  <a:pt x="1103" y="0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5932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05" y="328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58771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51" y="332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58219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0" y="469"/>
                </a:lnTo>
                <a:lnTo>
                  <a:pt x="0" y="3601"/>
                </a:lnTo>
                <a:lnTo>
                  <a:pt x="551" y="3328"/>
                </a:lnTo>
                <a:lnTo>
                  <a:pt x="1103" y="3093"/>
                </a:lnTo>
                <a:lnTo>
                  <a:pt x="1103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5771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234"/>
                </a:lnTo>
                <a:lnTo>
                  <a:pt x="0" y="508"/>
                </a:lnTo>
                <a:lnTo>
                  <a:pt x="0" y="3680"/>
                </a:lnTo>
                <a:lnTo>
                  <a:pt x="505" y="3367"/>
                </a:lnTo>
                <a:lnTo>
                  <a:pt x="1057" y="3093"/>
                </a:lnTo>
                <a:lnTo>
                  <a:pt x="1057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57161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548"/>
                </a:lnTo>
                <a:lnTo>
                  <a:pt x="0" y="3719"/>
                </a:lnTo>
                <a:lnTo>
                  <a:pt x="551" y="3446"/>
                </a:lnTo>
                <a:lnTo>
                  <a:pt x="1057" y="3132"/>
                </a:lnTo>
                <a:lnTo>
                  <a:pt x="1057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56609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172"/>
                </a:lnTo>
                <a:lnTo>
                  <a:pt x="0" y="3798"/>
                </a:lnTo>
                <a:lnTo>
                  <a:pt x="0" y="548"/>
                </a:lnTo>
                <a:lnTo>
                  <a:pt x="1103" y="0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5610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505" y="273"/>
                </a:lnTo>
                <a:lnTo>
                  <a:pt x="0" y="586"/>
                </a:lnTo>
                <a:lnTo>
                  <a:pt x="0" y="3836"/>
                </a:lnTo>
                <a:lnTo>
                  <a:pt x="1057" y="3171"/>
                </a:lnTo>
                <a:lnTo>
                  <a:pt x="1057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55551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0" y="626"/>
                </a:lnTo>
                <a:lnTo>
                  <a:pt x="0" y="3915"/>
                </a:lnTo>
                <a:lnTo>
                  <a:pt x="505" y="3562"/>
                </a:lnTo>
                <a:lnTo>
                  <a:pt x="1057" y="3250"/>
                </a:lnTo>
                <a:lnTo>
                  <a:pt x="1057" y="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54999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103" y="0"/>
                </a:moveTo>
                <a:lnTo>
                  <a:pt x="0" y="626"/>
                </a:lnTo>
                <a:lnTo>
                  <a:pt x="0" y="3994"/>
                </a:lnTo>
                <a:lnTo>
                  <a:pt x="551" y="3602"/>
                </a:lnTo>
                <a:lnTo>
                  <a:pt x="1103" y="3250"/>
                </a:lnTo>
                <a:lnTo>
                  <a:pt x="1103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54482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517" y="312"/>
                </a:lnTo>
                <a:lnTo>
                  <a:pt x="0" y="665"/>
                </a:lnTo>
                <a:lnTo>
                  <a:pt x="0" y="4071"/>
                </a:lnTo>
                <a:lnTo>
                  <a:pt x="1069" y="3289"/>
                </a:lnTo>
                <a:lnTo>
                  <a:pt x="1069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53930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0" y="705"/>
                </a:lnTo>
                <a:lnTo>
                  <a:pt x="0" y="4190"/>
                </a:lnTo>
                <a:lnTo>
                  <a:pt x="517" y="3758"/>
                </a:lnTo>
                <a:lnTo>
                  <a:pt x="1069" y="3368"/>
                </a:lnTo>
                <a:lnTo>
                  <a:pt x="1069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53389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92" y="0"/>
                </a:moveTo>
                <a:lnTo>
                  <a:pt x="0" y="705"/>
                </a:lnTo>
                <a:lnTo>
                  <a:pt x="0" y="4307"/>
                </a:lnTo>
                <a:lnTo>
                  <a:pt x="540" y="3837"/>
                </a:lnTo>
                <a:lnTo>
                  <a:pt x="1092" y="3405"/>
                </a:lnTo>
                <a:lnTo>
                  <a:pt x="1092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52872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17" y="352"/>
                </a:lnTo>
                <a:lnTo>
                  <a:pt x="0" y="743"/>
                </a:lnTo>
                <a:lnTo>
                  <a:pt x="0" y="4463"/>
                </a:lnTo>
                <a:lnTo>
                  <a:pt x="517" y="3954"/>
                </a:lnTo>
                <a:lnTo>
                  <a:pt x="1057" y="3485"/>
                </a:lnTo>
                <a:lnTo>
                  <a:pt x="1057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52320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69" y="0"/>
                </a:moveTo>
                <a:lnTo>
                  <a:pt x="551" y="430"/>
                </a:lnTo>
                <a:lnTo>
                  <a:pt x="0" y="821"/>
                </a:lnTo>
                <a:lnTo>
                  <a:pt x="0" y="4697"/>
                </a:lnTo>
                <a:lnTo>
                  <a:pt x="517" y="4149"/>
                </a:lnTo>
                <a:lnTo>
                  <a:pt x="1069" y="3601"/>
                </a:lnTo>
                <a:lnTo>
                  <a:pt x="1069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51768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103" y="0"/>
                </a:moveTo>
                <a:lnTo>
                  <a:pt x="551" y="430"/>
                </a:lnTo>
                <a:lnTo>
                  <a:pt x="0" y="901"/>
                </a:lnTo>
                <a:lnTo>
                  <a:pt x="0" y="4933"/>
                </a:lnTo>
                <a:lnTo>
                  <a:pt x="275" y="4621"/>
                </a:lnTo>
                <a:lnTo>
                  <a:pt x="517" y="4307"/>
                </a:lnTo>
                <a:lnTo>
                  <a:pt x="1103" y="3719"/>
                </a:lnTo>
                <a:lnTo>
                  <a:pt x="1103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51262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05" y="470"/>
                </a:lnTo>
                <a:lnTo>
                  <a:pt x="0" y="940"/>
                </a:lnTo>
                <a:lnTo>
                  <a:pt x="0" y="5286"/>
                </a:lnTo>
                <a:lnTo>
                  <a:pt x="241" y="4894"/>
                </a:lnTo>
                <a:lnTo>
                  <a:pt x="505" y="4542"/>
                </a:lnTo>
                <a:lnTo>
                  <a:pt x="1057" y="3876"/>
                </a:lnTo>
                <a:lnTo>
                  <a:pt x="1057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50710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17" y="469"/>
                </a:lnTo>
                <a:lnTo>
                  <a:pt x="0" y="1018"/>
                </a:lnTo>
                <a:lnTo>
                  <a:pt x="0" y="5011"/>
                </a:lnTo>
                <a:lnTo>
                  <a:pt x="310" y="5167"/>
                </a:lnTo>
                <a:lnTo>
                  <a:pt x="1057" y="4032"/>
                </a:lnTo>
                <a:lnTo>
                  <a:pt x="1057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50204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05" y="548"/>
                </a:lnTo>
                <a:lnTo>
                  <a:pt x="0" y="1096"/>
                </a:lnTo>
                <a:lnTo>
                  <a:pt x="0" y="4228"/>
                </a:lnTo>
                <a:lnTo>
                  <a:pt x="816" y="4697"/>
                </a:lnTo>
                <a:lnTo>
                  <a:pt x="942" y="4542"/>
                </a:lnTo>
                <a:lnTo>
                  <a:pt x="1057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49652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781" y="273"/>
                </a:lnTo>
                <a:lnTo>
                  <a:pt x="229" y="900"/>
                </a:lnTo>
                <a:lnTo>
                  <a:pt x="0" y="1212"/>
                </a:lnTo>
                <a:lnTo>
                  <a:pt x="0" y="3367"/>
                </a:lnTo>
                <a:lnTo>
                  <a:pt x="1057" y="3993"/>
                </a:lnTo>
                <a:lnTo>
                  <a:pt x="1057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4910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05" y="665"/>
                </a:lnTo>
                <a:lnTo>
                  <a:pt x="275" y="1018"/>
                </a:lnTo>
                <a:lnTo>
                  <a:pt x="0" y="1370"/>
                </a:lnTo>
                <a:lnTo>
                  <a:pt x="0" y="2544"/>
                </a:lnTo>
                <a:lnTo>
                  <a:pt x="1103" y="3132"/>
                </a:lnTo>
                <a:lnTo>
                  <a:pt x="1103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48594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1057" y="0"/>
                </a:moveTo>
                <a:lnTo>
                  <a:pt x="735" y="352"/>
                </a:lnTo>
                <a:lnTo>
                  <a:pt x="229" y="1136"/>
                </a:lnTo>
                <a:lnTo>
                  <a:pt x="0" y="1566"/>
                </a:lnTo>
                <a:lnTo>
                  <a:pt x="1057" y="2154"/>
                </a:lnTo>
                <a:lnTo>
                  <a:pt x="1057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4859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505" y="0"/>
                </a:moveTo>
                <a:lnTo>
                  <a:pt x="505" y="1173"/>
                </a:lnTo>
                <a:lnTo>
                  <a:pt x="0" y="861"/>
                </a:lnTo>
                <a:lnTo>
                  <a:pt x="229" y="430"/>
                </a:lnTo>
                <a:lnTo>
                  <a:pt x="505" y="0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40958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5703" y="0"/>
                </a:moveTo>
                <a:lnTo>
                  <a:pt x="4404" y="0"/>
                </a:lnTo>
                <a:lnTo>
                  <a:pt x="4128" y="665"/>
                </a:lnTo>
                <a:lnTo>
                  <a:pt x="3817" y="1252"/>
                </a:lnTo>
                <a:lnTo>
                  <a:pt x="0" y="5246"/>
                </a:lnTo>
                <a:lnTo>
                  <a:pt x="1264" y="5638"/>
                </a:lnTo>
                <a:lnTo>
                  <a:pt x="2552" y="5990"/>
                </a:lnTo>
                <a:lnTo>
                  <a:pt x="3898" y="6303"/>
                </a:lnTo>
                <a:lnTo>
                  <a:pt x="5232" y="6656"/>
                </a:lnTo>
                <a:lnTo>
                  <a:pt x="32360" y="10884"/>
                </a:lnTo>
                <a:lnTo>
                  <a:pt x="33027" y="10962"/>
                </a:lnTo>
                <a:lnTo>
                  <a:pt x="33268" y="10962"/>
                </a:lnTo>
                <a:lnTo>
                  <a:pt x="32555" y="10806"/>
                </a:lnTo>
                <a:lnTo>
                  <a:pt x="31888" y="10571"/>
                </a:lnTo>
                <a:lnTo>
                  <a:pt x="19744" y="587"/>
                </a:lnTo>
                <a:lnTo>
                  <a:pt x="16835" y="430"/>
                </a:lnTo>
                <a:lnTo>
                  <a:pt x="9165" y="117"/>
                </a:lnTo>
                <a:lnTo>
                  <a:pt x="7198" y="77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42729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5" h="7620">
                <a:moveTo>
                  <a:pt x="2207" y="0"/>
                </a:moveTo>
                <a:lnTo>
                  <a:pt x="26023" y="7321"/>
                </a:lnTo>
                <a:lnTo>
                  <a:pt x="24609" y="6264"/>
                </a:lnTo>
                <a:lnTo>
                  <a:pt x="23355" y="5246"/>
                </a:lnTo>
                <a:lnTo>
                  <a:pt x="22132" y="4189"/>
                </a:lnTo>
                <a:lnTo>
                  <a:pt x="20009" y="2114"/>
                </a:lnTo>
                <a:lnTo>
                  <a:pt x="19698" y="1722"/>
                </a:lnTo>
                <a:lnTo>
                  <a:pt x="2633" y="77"/>
                </a:lnTo>
                <a:lnTo>
                  <a:pt x="220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50415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7630" y="0"/>
                </a:moveTo>
                <a:lnTo>
                  <a:pt x="1980" y="10413"/>
                </a:lnTo>
                <a:lnTo>
                  <a:pt x="2076" y="11175"/>
                </a:lnTo>
                <a:lnTo>
                  <a:pt x="4755" y="16890"/>
                </a:lnTo>
                <a:lnTo>
                  <a:pt x="3663" y="17398"/>
                </a:lnTo>
                <a:lnTo>
                  <a:pt x="0" y="23875"/>
                </a:lnTo>
                <a:lnTo>
                  <a:pt x="121" y="24764"/>
                </a:lnTo>
                <a:lnTo>
                  <a:pt x="7941" y="36448"/>
                </a:lnTo>
                <a:lnTo>
                  <a:pt x="7515" y="37591"/>
                </a:lnTo>
                <a:lnTo>
                  <a:pt x="7274" y="38480"/>
                </a:lnTo>
                <a:lnTo>
                  <a:pt x="7159" y="39115"/>
                </a:lnTo>
                <a:lnTo>
                  <a:pt x="7078" y="41528"/>
                </a:lnTo>
                <a:lnTo>
                  <a:pt x="7193" y="42417"/>
                </a:lnTo>
                <a:lnTo>
                  <a:pt x="19739" y="52450"/>
                </a:lnTo>
                <a:lnTo>
                  <a:pt x="21039" y="53212"/>
                </a:lnTo>
                <a:lnTo>
                  <a:pt x="22844" y="54355"/>
                </a:lnTo>
                <a:lnTo>
                  <a:pt x="23983" y="55372"/>
                </a:lnTo>
                <a:lnTo>
                  <a:pt x="24535" y="56007"/>
                </a:lnTo>
                <a:lnTo>
                  <a:pt x="26064" y="57658"/>
                </a:lnTo>
                <a:lnTo>
                  <a:pt x="28272" y="60706"/>
                </a:lnTo>
                <a:lnTo>
                  <a:pt x="29020" y="61976"/>
                </a:lnTo>
                <a:lnTo>
                  <a:pt x="29641" y="63119"/>
                </a:lnTo>
                <a:lnTo>
                  <a:pt x="30239" y="64135"/>
                </a:lnTo>
                <a:lnTo>
                  <a:pt x="30710" y="65024"/>
                </a:lnTo>
                <a:lnTo>
                  <a:pt x="31573" y="66802"/>
                </a:lnTo>
                <a:lnTo>
                  <a:pt x="30860" y="63754"/>
                </a:lnTo>
                <a:lnTo>
                  <a:pt x="29963" y="58547"/>
                </a:lnTo>
                <a:lnTo>
                  <a:pt x="29848" y="57531"/>
                </a:lnTo>
                <a:lnTo>
                  <a:pt x="29719" y="56007"/>
                </a:lnTo>
                <a:lnTo>
                  <a:pt x="29649" y="53975"/>
                </a:lnTo>
                <a:lnTo>
                  <a:pt x="25248" y="53975"/>
                </a:lnTo>
                <a:lnTo>
                  <a:pt x="24730" y="53213"/>
                </a:lnTo>
                <a:lnTo>
                  <a:pt x="23074" y="51054"/>
                </a:lnTo>
                <a:lnTo>
                  <a:pt x="21384" y="49148"/>
                </a:lnTo>
                <a:lnTo>
                  <a:pt x="20671" y="48513"/>
                </a:lnTo>
                <a:lnTo>
                  <a:pt x="19659" y="47497"/>
                </a:lnTo>
                <a:lnTo>
                  <a:pt x="12035" y="42417"/>
                </a:lnTo>
                <a:lnTo>
                  <a:pt x="11678" y="42163"/>
                </a:lnTo>
                <a:lnTo>
                  <a:pt x="13449" y="41909"/>
                </a:lnTo>
                <a:lnTo>
                  <a:pt x="18554" y="41909"/>
                </a:lnTo>
                <a:lnTo>
                  <a:pt x="17739" y="41147"/>
                </a:lnTo>
                <a:lnTo>
                  <a:pt x="2168" y="23494"/>
                </a:lnTo>
                <a:lnTo>
                  <a:pt x="11284" y="23494"/>
                </a:lnTo>
                <a:lnTo>
                  <a:pt x="10204" y="20065"/>
                </a:lnTo>
                <a:lnTo>
                  <a:pt x="7868" y="3301"/>
                </a:lnTo>
                <a:lnTo>
                  <a:pt x="7630" y="0"/>
                </a:lnTo>
                <a:close/>
              </a:path>
              <a:path w="33654" h="67309">
                <a:moveTo>
                  <a:pt x="29783" y="30734"/>
                </a:moveTo>
                <a:lnTo>
                  <a:pt x="26110" y="30734"/>
                </a:lnTo>
                <a:lnTo>
                  <a:pt x="25685" y="33020"/>
                </a:lnTo>
                <a:lnTo>
                  <a:pt x="25478" y="33782"/>
                </a:lnTo>
                <a:lnTo>
                  <a:pt x="22649" y="38735"/>
                </a:lnTo>
                <a:lnTo>
                  <a:pt x="23753" y="41656"/>
                </a:lnTo>
                <a:lnTo>
                  <a:pt x="25248" y="53975"/>
                </a:lnTo>
                <a:lnTo>
                  <a:pt x="29649" y="53975"/>
                </a:lnTo>
                <a:lnTo>
                  <a:pt x="31216" y="49403"/>
                </a:lnTo>
                <a:lnTo>
                  <a:pt x="31573" y="49403"/>
                </a:lnTo>
                <a:lnTo>
                  <a:pt x="32080" y="48006"/>
                </a:lnTo>
                <a:lnTo>
                  <a:pt x="32677" y="45720"/>
                </a:lnTo>
                <a:lnTo>
                  <a:pt x="32848" y="44831"/>
                </a:lnTo>
                <a:lnTo>
                  <a:pt x="32966" y="44069"/>
                </a:lnTo>
                <a:lnTo>
                  <a:pt x="33091" y="42164"/>
                </a:lnTo>
                <a:lnTo>
                  <a:pt x="32980" y="40640"/>
                </a:lnTo>
                <a:lnTo>
                  <a:pt x="26973" y="34671"/>
                </a:lnTo>
                <a:lnTo>
                  <a:pt x="28226" y="33147"/>
                </a:lnTo>
                <a:lnTo>
                  <a:pt x="29250" y="31623"/>
                </a:lnTo>
                <a:lnTo>
                  <a:pt x="29783" y="30734"/>
                </a:lnTo>
                <a:close/>
              </a:path>
              <a:path w="33654" h="67309">
                <a:moveTo>
                  <a:pt x="18554" y="41909"/>
                </a:moveTo>
                <a:lnTo>
                  <a:pt x="14277" y="41909"/>
                </a:lnTo>
                <a:lnTo>
                  <a:pt x="15807" y="42036"/>
                </a:lnTo>
                <a:lnTo>
                  <a:pt x="17693" y="42417"/>
                </a:lnTo>
                <a:lnTo>
                  <a:pt x="18682" y="42798"/>
                </a:lnTo>
                <a:lnTo>
                  <a:pt x="19429" y="43052"/>
                </a:lnTo>
                <a:lnTo>
                  <a:pt x="19900" y="43179"/>
                </a:lnTo>
                <a:lnTo>
                  <a:pt x="20050" y="43306"/>
                </a:lnTo>
                <a:lnTo>
                  <a:pt x="18554" y="41909"/>
                </a:lnTo>
                <a:close/>
              </a:path>
              <a:path w="33654" h="67309">
                <a:moveTo>
                  <a:pt x="29602" y="20320"/>
                </a:moveTo>
                <a:lnTo>
                  <a:pt x="23201" y="20320"/>
                </a:lnTo>
                <a:lnTo>
                  <a:pt x="22568" y="23368"/>
                </a:lnTo>
                <a:lnTo>
                  <a:pt x="20140" y="33401"/>
                </a:lnTo>
                <a:lnTo>
                  <a:pt x="19463" y="35814"/>
                </a:lnTo>
                <a:lnTo>
                  <a:pt x="21073" y="34163"/>
                </a:lnTo>
                <a:lnTo>
                  <a:pt x="21786" y="33528"/>
                </a:lnTo>
                <a:lnTo>
                  <a:pt x="23040" y="32512"/>
                </a:lnTo>
                <a:lnTo>
                  <a:pt x="24063" y="31750"/>
                </a:lnTo>
                <a:lnTo>
                  <a:pt x="24500" y="31369"/>
                </a:lnTo>
                <a:lnTo>
                  <a:pt x="25202" y="30988"/>
                </a:lnTo>
                <a:lnTo>
                  <a:pt x="25984" y="30734"/>
                </a:lnTo>
                <a:lnTo>
                  <a:pt x="29783" y="30734"/>
                </a:lnTo>
                <a:lnTo>
                  <a:pt x="30469" y="29591"/>
                </a:lnTo>
                <a:lnTo>
                  <a:pt x="32159" y="24384"/>
                </a:lnTo>
                <a:lnTo>
                  <a:pt x="32125" y="22098"/>
                </a:lnTo>
                <a:lnTo>
                  <a:pt x="31883" y="21209"/>
                </a:lnTo>
                <a:lnTo>
                  <a:pt x="30860" y="20828"/>
                </a:lnTo>
                <a:lnTo>
                  <a:pt x="29602" y="20320"/>
                </a:lnTo>
                <a:close/>
              </a:path>
              <a:path w="33654" h="67309">
                <a:moveTo>
                  <a:pt x="11284" y="23494"/>
                </a:moveTo>
                <a:lnTo>
                  <a:pt x="2168" y="23494"/>
                </a:lnTo>
                <a:lnTo>
                  <a:pt x="3421" y="24383"/>
                </a:lnTo>
                <a:lnTo>
                  <a:pt x="5825" y="25907"/>
                </a:lnTo>
                <a:lnTo>
                  <a:pt x="8930" y="27685"/>
                </a:lnTo>
                <a:lnTo>
                  <a:pt x="12069" y="29336"/>
                </a:lnTo>
                <a:lnTo>
                  <a:pt x="13760" y="29971"/>
                </a:lnTo>
                <a:lnTo>
                  <a:pt x="14001" y="30098"/>
                </a:lnTo>
                <a:lnTo>
                  <a:pt x="13369" y="28828"/>
                </a:lnTo>
                <a:lnTo>
                  <a:pt x="11368" y="23748"/>
                </a:lnTo>
                <a:lnTo>
                  <a:pt x="11284" y="23494"/>
                </a:lnTo>
                <a:close/>
              </a:path>
              <a:path w="33654" h="67309">
                <a:moveTo>
                  <a:pt x="14864" y="9144"/>
                </a:moveTo>
                <a:lnTo>
                  <a:pt x="14231" y="11557"/>
                </a:lnTo>
                <a:lnTo>
                  <a:pt x="13806" y="13716"/>
                </a:lnTo>
                <a:lnTo>
                  <a:pt x="13539" y="15748"/>
                </a:lnTo>
                <a:lnTo>
                  <a:pt x="13454" y="22097"/>
                </a:lnTo>
                <a:lnTo>
                  <a:pt x="13568" y="23113"/>
                </a:lnTo>
                <a:lnTo>
                  <a:pt x="15416" y="29209"/>
                </a:lnTo>
                <a:lnTo>
                  <a:pt x="16117" y="27686"/>
                </a:lnTo>
                <a:lnTo>
                  <a:pt x="16830" y="26416"/>
                </a:lnTo>
                <a:lnTo>
                  <a:pt x="20717" y="21717"/>
                </a:lnTo>
                <a:lnTo>
                  <a:pt x="21269" y="21209"/>
                </a:lnTo>
                <a:lnTo>
                  <a:pt x="22177" y="20701"/>
                </a:lnTo>
                <a:lnTo>
                  <a:pt x="23201" y="20320"/>
                </a:lnTo>
                <a:lnTo>
                  <a:pt x="29602" y="20320"/>
                </a:lnTo>
                <a:lnTo>
                  <a:pt x="28974" y="20066"/>
                </a:lnTo>
                <a:lnTo>
                  <a:pt x="15140" y="9525"/>
                </a:lnTo>
                <a:lnTo>
                  <a:pt x="14864" y="91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02962" y="624020"/>
            <a:ext cx="12700" cy="17145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12699" y="0"/>
                </a:moveTo>
                <a:lnTo>
                  <a:pt x="0" y="13508"/>
                </a:lnTo>
                <a:lnTo>
                  <a:pt x="157" y="13782"/>
                </a:lnTo>
                <a:lnTo>
                  <a:pt x="5347" y="16797"/>
                </a:lnTo>
                <a:lnTo>
                  <a:pt x="6133" y="16640"/>
                </a:lnTo>
                <a:lnTo>
                  <a:pt x="12612" y="1801"/>
                </a:lnTo>
                <a:lnTo>
                  <a:pt x="1269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60468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17073" y="13158"/>
                </a:moveTo>
                <a:lnTo>
                  <a:pt x="10569" y="13158"/>
                </a:lnTo>
                <a:lnTo>
                  <a:pt x="11395" y="14372"/>
                </a:lnTo>
                <a:lnTo>
                  <a:pt x="12339" y="15346"/>
                </a:lnTo>
                <a:lnTo>
                  <a:pt x="17804" y="17934"/>
                </a:lnTo>
                <a:lnTo>
                  <a:pt x="17293" y="15197"/>
                </a:lnTo>
                <a:lnTo>
                  <a:pt x="17073" y="13158"/>
                </a:lnTo>
                <a:close/>
              </a:path>
              <a:path w="18414" h="18415">
                <a:moveTo>
                  <a:pt x="4121" y="0"/>
                </a:moveTo>
                <a:lnTo>
                  <a:pt x="0" y="6379"/>
                </a:lnTo>
                <a:lnTo>
                  <a:pt x="105" y="7089"/>
                </a:lnTo>
                <a:lnTo>
                  <a:pt x="466" y="8852"/>
                </a:lnTo>
                <a:lnTo>
                  <a:pt x="308" y="9746"/>
                </a:lnTo>
                <a:lnTo>
                  <a:pt x="4672" y="14876"/>
                </a:lnTo>
                <a:lnTo>
                  <a:pt x="6245" y="14647"/>
                </a:lnTo>
                <a:lnTo>
                  <a:pt x="6756" y="14487"/>
                </a:lnTo>
                <a:lnTo>
                  <a:pt x="7891" y="14178"/>
                </a:lnTo>
                <a:lnTo>
                  <a:pt x="8682" y="13937"/>
                </a:lnTo>
                <a:lnTo>
                  <a:pt x="10059" y="13388"/>
                </a:lnTo>
                <a:lnTo>
                  <a:pt x="10569" y="13158"/>
                </a:lnTo>
                <a:lnTo>
                  <a:pt x="17073" y="13158"/>
                </a:lnTo>
                <a:lnTo>
                  <a:pt x="17017" y="12529"/>
                </a:lnTo>
                <a:lnTo>
                  <a:pt x="16585" y="12254"/>
                </a:lnTo>
                <a:lnTo>
                  <a:pt x="16231" y="11979"/>
                </a:lnTo>
                <a:lnTo>
                  <a:pt x="15483" y="11315"/>
                </a:lnTo>
                <a:lnTo>
                  <a:pt x="14846" y="10570"/>
                </a:lnTo>
                <a:lnTo>
                  <a:pt x="14462" y="10066"/>
                </a:lnTo>
                <a:lnTo>
                  <a:pt x="13597" y="8692"/>
                </a:lnTo>
                <a:lnTo>
                  <a:pt x="13755" y="7867"/>
                </a:lnTo>
                <a:lnTo>
                  <a:pt x="13881" y="6928"/>
                </a:lnTo>
                <a:lnTo>
                  <a:pt x="8682" y="1213"/>
                </a:lnTo>
                <a:lnTo>
                  <a:pt x="7621" y="778"/>
                </a:lnTo>
                <a:lnTo>
                  <a:pt x="5695" y="194"/>
                </a:lnTo>
                <a:lnTo>
                  <a:pt x="4121" y="0"/>
                </a:lnTo>
                <a:close/>
              </a:path>
              <a:path w="18414" h="18415">
                <a:moveTo>
                  <a:pt x="10216" y="1099"/>
                </a:moveTo>
                <a:lnTo>
                  <a:pt x="9744" y="1099"/>
                </a:lnTo>
                <a:lnTo>
                  <a:pt x="8682" y="1213"/>
                </a:lnTo>
                <a:lnTo>
                  <a:pt x="11002" y="1213"/>
                </a:lnTo>
                <a:lnTo>
                  <a:pt x="10216" y="10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62467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6526" y="0"/>
                </a:moveTo>
                <a:lnTo>
                  <a:pt x="629" y="6298"/>
                </a:lnTo>
                <a:lnTo>
                  <a:pt x="393" y="6459"/>
                </a:lnTo>
                <a:lnTo>
                  <a:pt x="196" y="6814"/>
                </a:lnTo>
                <a:lnTo>
                  <a:pt x="80" y="7157"/>
                </a:lnTo>
                <a:lnTo>
                  <a:pt x="0" y="8177"/>
                </a:lnTo>
                <a:lnTo>
                  <a:pt x="157" y="8612"/>
                </a:lnTo>
                <a:lnTo>
                  <a:pt x="4482" y="10410"/>
                </a:lnTo>
                <a:lnTo>
                  <a:pt x="5308" y="9940"/>
                </a:lnTo>
                <a:lnTo>
                  <a:pt x="9121" y="5359"/>
                </a:lnTo>
                <a:lnTo>
                  <a:pt x="9043" y="3722"/>
                </a:lnTo>
                <a:lnTo>
                  <a:pt x="8769" y="2897"/>
                </a:lnTo>
                <a:lnTo>
                  <a:pt x="8492" y="2301"/>
                </a:lnTo>
                <a:lnTo>
                  <a:pt x="7902" y="1408"/>
                </a:lnTo>
                <a:lnTo>
                  <a:pt x="6802" y="229"/>
                </a:lnTo>
                <a:lnTo>
                  <a:pt x="652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61642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050" y="0"/>
                </a:moveTo>
                <a:lnTo>
                  <a:pt x="0" y="5016"/>
                </a:lnTo>
                <a:lnTo>
                  <a:pt x="118" y="5680"/>
                </a:lnTo>
                <a:lnTo>
                  <a:pt x="5154" y="1408"/>
                </a:lnTo>
                <a:lnTo>
                  <a:pt x="5108" y="858"/>
                </a:lnTo>
                <a:lnTo>
                  <a:pt x="405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06462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5" h="20320">
                <a:moveTo>
                  <a:pt x="20806" y="3015"/>
                </a:moveTo>
                <a:lnTo>
                  <a:pt x="7431" y="3015"/>
                </a:lnTo>
                <a:lnTo>
                  <a:pt x="9239" y="3093"/>
                </a:lnTo>
                <a:lnTo>
                  <a:pt x="11047" y="3328"/>
                </a:lnTo>
                <a:lnTo>
                  <a:pt x="35380" y="16562"/>
                </a:lnTo>
                <a:lnTo>
                  <a:pt x="36873" y="17971"/>
                </a:lnTo>
                <a:lnTo>
                  <a:pt x="38416" y="19577"/>
                </a:lnTo>
                <a:lnTo>
                  <a:pt x="38612" y="19811"/>
                </a:lnTo>
                <a:lnTo>
                  <a:pt x="37674" y="17854"/>
                </a:lnTo>
                <a:lnTo>
                  <a:pt x="21328" y="3211"/>
                </a:lnTo>
                <a:lnTo>
                  <a:pt x="20806" y="3015"/>
                </a:lnTo>
                <a:close/>
              </a:path>
              <a:path w="38735" h="20320">
                <a:moveTo>
                  <a:pt x="4089" y="0"/>
                </a:moveTo>
                <a:lnTo>
                  <a:pt x="1454" y="79"/>
                </a:lnTo>
                <a:lnTo>
                  <a:pt x="668" y="1919"/>
                </a:lnTo>
                <a:lnTo>
                  <a:pt x="0" y="3954"/>
                </a:lnTo>
                <a:lnTo>
                  <a:pt x="1887" y="3485"/>
                </a:lnTo>
                <a:lnTo>
                  <a:pt x="3735" y="3211"/>
                </a:lnTo>
                <a:lnTo>
                  <a:pt x="5583" y="3054"/>
                </a:lnTo>
                <a:lnTo>
                  <a:pt x="7431" y="3015"/>
                </a:lnTo>
                <a:lnTo>
                  <a:pt x="20806" y="3015"/>
                </a:lnTo>
                <a:lnTo>
                  <a:pt x="19971" y="2701"/>
                </a:lnTo>
                <a:lnTo>
                  <a:pt x="5937" y="40"/>
                </a:lnTo>
                <a:lnTo>
                  <a:pt x="408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43223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8843" y="0"/>
                </a:moveTo>
                <a:lnTo>
                  <a:pt x="0" y="6146"/>
                </a:lnTo>
                <a:lnTo>
                  <a:pt x="80" y="6303"/>
                </a:lnTo>
                <a:lnTo>
                  <a:pt x="1724" y="6811"/>
                </a:lnTo>
                <a:lnTo>
                  <a:pt x="2081" y="6773"/>
                </a:lnTo>
                <a:lnTo>
                  <a:pt x="2518" y="6656"/>
                </a:lnTo>
                <a:lnTo>
                  <a:pt x="3230" y="6146"/>
                </a:lnTo>
                <a:lnTo>
                  <a:pt x="3852" y="5754"/>
                </a:lnTo>
                <a:lnTo>
                  <a:pt x="9556" y="4228"/>
                </a:lnTo>
                <a:lnTo>
                  <a:pt x="11642" y="4228"/>
                </a:lnTo>
                <a:lnTo>
                  <a:pt x="11994" y="3523"/>
                </a:lnTo>
                <a:lnTo>
                  <a:pt x="12101" y="2936"/>
                </a:lnTo>
                <a:lnTo>
                  <a:pt x="12074" y="2153"/>
                </a:lnTo>
                <a:lnTo>
                  <a:pt x="11867" y="1604"/>
                </a:lnTo>
                <a:lnTo>
                  <a:pt x="9314" y="77"/>
                </a:lnTo>
                <a:lnTo>
                  <a:pt x="8843" y="0"/>
                </a:lnTo>
                <a:close/>
              </a:path>
              <a:path w="12700" h="6984">
                <a:moveTo>
                  <a:pt x="11642" y="4228"/>
                </a:moveTo>
                <a:lnTo>
                  <a:pt x="10533" y="4228"/>
                </a:lnTo>
                <a:lnTo>
                  <a:pt x="11603" y="430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47156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014" y="0"/>
                </a:moveTo>
                <a:lnTo>
                  <a:pt x="0" y="1761"/>
                </a:lnTo>
                <a:lnTo>
                  <a:pt x="781" y="2192"/>
                </a:lnTo>
                <a:lnTo>
                  <a:pt x="1103" y="2348"/>
                </a:lnTo>
                <a:lnTo>
                  <a:pt x="1966" y="2622"/>
                </a:lnTo>
                <a:lnTo>
                  <a:pt x="2472" y="2701"/>
                </a:lnTo>
                <a:lnTo>
                  <a:pt x="2989" y="2740"/>
                </a:lnTo>
                <a:lnTo>
                  <a:pt x="3541" y="2701"/>
                </a:lnTo>
                <a:lnTo>
                  <a:pt x="6646" y="38"/>
                </a:lnTo>
                <a:lnTo>
                  <a:pt x="601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2164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623" y="0"/>
                </a:moveTo>
                <a:lnTo>
                  <a:pt x="264" y="1957"/>
                </a:lnTo>
                <a:lnTo>
                  <a:pt x="57" y="3797"/>
                </a:lnTo>
                <a:lnTo>
                  <a:pt x="0" y="9787"/>
                </a:lnTo>
                <a:lnTo>
                  <a:pt x="191" y="11549"/>
                </a:lnTo>
                <a:lnTo>
                  <a:pt x="413" y="12880"/>
                </a:lnTo>
                <a:lnTo>
                  <a:pt x="584" y="13664"/>
                </a:lnTo>
                <a:lnTo>
                  <a:pt x="971" y="15073"/>
                </a:lnTo>
                <a:lnTo>
                  <a:pt x="1213" y="15778"/>
                </a:lnTo>
                <a:lnTo>
                  <a:pt x="1489" y="15543"/>
                </a:lnTo>
                <a:lnTo>
                  <a:pt x="4007" y="10962"/>
                </a:lnTo>
                <a:lnTo>
                  <a:pt x="3957" y="7517"/>
                </a:lnTo>
                <a:lnTo>
                  <a:pt x="6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74224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5" h="41909">
                <a:moveTo>
                  <a:pt x="31844" y="36448"/>
                </a:moveTo>
                <a:lnTo>
                  <a:pt x="18910" y="36448"/>
                </a:lnTo>
                <a:lnTo>
                  <a:pt x="19774" y="37845"/>
                </a:lnTo>
                <a:lnTo>
                  <a:pt x="20640" y="38988"/>
                </a:lnTo>
                <a:lnTo>
                  <a:pt x="26183" y="41655"/>
                </a:lnTo>
                <a:lnTo>
                  <a:pt x="26891" y="41401"/>
                </a:lnTo>
                <a:lnTo>
                  <a:pt x="28267" y="40639"/>
                </a:lnTo>
                <a:lnTo>
                  <a:pt x="28935" y="40131"/>
                </a:lnTo>
                <a:lnTo>
                  <a:pt x="29564" y="39496"/>
                </a:lnTo>
                <a:lnTo>
                  <a:pt x="30154" y="38734"/>
                </a:lnTo>
                <a:lnTo>
                  <a:pt x="30744" y="38099"/>
                </a:lnTo>
                <a:lnTo>
                  <a:pt x="31844" y="36448"/>
                </a:lnTo>
                <a:close/>
              </a:path>
              <a:path w="70485" h="41909">
                <a:moveTo>
                  <a:pt x="7076" y="26161"/>
                </a:moveTo>
                <a:lnTo>
                  <a:pt x="5739" y="26542"/>
                </a:lnTo>
                <a:lnTo>
                  <a:pt x="4559" y="26923"/>
                </a:lnTo>
                <a:lnTo>
                  <a:pt x="3538" y="27431"/>
                </a:lnTo>
                <a:lnTo>
                  <a:pt x="2633" y="27812"/>
                </a:lnTo>
                <a:lnTo>
                  <a:pt x="0" y="31876"/>
                </a:lnTo>
                <a:lnTo>
                  <a:pt x="156" y="32384"/>
                </a:lnTo>
                <a:lnTo>
                  <a:pt x="6722" y="37591"/>
                </a:lnTo>
                <a:lnTo>
                  <a:pt x="8687" y="38099"/>
                </a:lnTo>
                <a:lnTo>
                  <a:pt x="10457" y="38226"/>
                </a:lnTo>
                <a:lnTo>
                  <a:pt x="12029" y="38480"/>
                </a:lnTo>
                <a:lnTo>
                  <a:pt x="14506" y="38480"/>
                </a:lnTo>
                <a:lnTo>
                  <a:pt x="15057" y="38353"/>
                </a:lnTo>
                <a:lnTo>
                  <a:pt x="15529" y="38353"/>
                </a:lnTo>
                <a:lnTo>
                  <a:pt x="16354" y="38099"/>
                </a:lnTo>
                <a:lnTo>
                  <a:pt x="18910" y="36448"/>
                </a:lnTo>
                <a:lnTo>
                  <a:pt x="31844" y="36448"/>
                </a:lnTo>
                <a:lnTo>
                  <a:pt x="32788" y="34670"/>
                </a:lnTo>
                <a:lnTo>
                  <a:pt x="33430" y="33400"/>
                </a:lnTo>
                <a:lnTo>
                  <a:pt x="9396" y="33400"/>
                </a:lnTo>
                <a:lnTo>
                  <a:pt x="9160" y="33273"/>
                </a:lnTo>
                <a:lnTo>
                  <a:pt x="8491" y="33019"/>
                </a:lnTo>
                <a:lnTo>
                  <a:pt x="8098" y="32765"/>
                </a:lnTo>
                <a:lnTo>
                  <a:pt x="7233" y="32257"/>
                </a:lnTo>
                <a:lnTo>
                  <a:pt x="6839" y="31876"/>
                </a:lnTo>
                <a:lnTo>
                  <a:pt x="6171" y="30860"/>
                </a:lnTo>
                <a:lnTo>
                  <a:pt x="6054" y="30606"/>
                </a:lnTo>
                <a:lnTo>
                  <a:pt x="5928" y="30098"/>
                </a:lnTo>
                <a:lnTo>
                  <a:pt x="6054" y="28193"/>
                </a:lnTo>
                <a:lnTo>
                  <a:pt x="6486" y="27177"/>
                </a:lnTo>
                <a:lnTo>
                  <a:pt x="7076" y="26161"/>
                </a:lnTo>
                <a:close/>
              </a:path>
              <a:path w="70485" h="41909">
                <a:moveTo>
                  <a:pt x="64284" y="5334"/>
                </a:moveTo>
                <a:lnTo>
                  <a:pt x="47336" y="5333"/>
                </a:lnTo>
                <a:lnTo>
                  <a:pt x="54958" y="5714"/>
                </a:lnTo>
                <a:lnTo>
                  <a:pt x="52566" y="6984"/>
                </a:lnTo>
                <a:lnTo>
                  <a:pt x="40179" y="14858"/>
                </a:lnTo>
                <a:lnTo>
                  <a:pt x="37939" y="16509"/>
                </a:lnTo>
                <a:lnTo>
                  <a:pt x="36798" y="17525"/>
                </a:lnTo>
                <a:lnTo>
                  <a:pt x="35659" y="18414"/>
                </a:lnTo>
                <a:lnTo>
                  <a:pt x="34479" y="19430"/>
                </a:lnTo>
                <a:lnTo>
                  <a:pt x="33339" y="20446"/>
                </a:lnTo>
                <a:lnTo>
                  <a:pt x="31779" y="21970"/>
                </a:lnTo>
                <a:lnTo>
                  <a:pt x="28738" y="25018"/>
                </a:lnTo>
                <a:lnTo>
                  <a:pt x="27271" y="26669"/>
                </a:lnTo>
                <a:lnTo>
                  <a:pt x="26026" y="27939"/>
                </a:lnTo>
                <a:lnTo>
                  <a:pt x="25043" y="28701"/>
                </a:lnTo>
                <a:lnTo>
                  <a:pt x="23942" y="29463"/>
                </a:lnTo>
                <a:lnTo>
                  <a:pt x="23313" y="29971"/>
                </a:lnTo>
                <a:lnTo>
                  <a:pt x="11754" y="33400"/>
                </a:lnTo>
                <a:lnTo>
                  <a:pt x="33430" y="33400"/>
                </a:lnTo>
                <a:lnTo>
                  <a:pt x="34058" y="32130"/>
                </a:lnTo>
                <a:lnTo>
                  <a:pt x="35579" y="28193"/>
                </a:lnTo>
                <a:lnTo>
                  <a:pt x="35659" y="27939"/>
                </a:lnTo>
                <a:lnTo>
                  <a:pt x="45295" y="27939"/>
                </a:lnTo>
                <a:lnTo>
                  <a:pt x="48608" y="20446"/>
                </a:lnTo>
                <a:lnTo>
                  <a:pt x="49932" y="17652"/>
                </a:lnTo>
                <a:lnTo>
                  <a:pt x="50910" y="16128"/>
                </a:lnTo>
                <a:lnTo>
                  <a:pt x="51542" y="15366"/>
                </a:lnTo>
                <a:lnTo>
                  <a:pt x="52129" y="14731"/>
                </a:lnTo>
                <a:lnTo>
                  <a:pt x="52991" y="14096"/>
                </a:lnTo>
                <a:lnTo>
                  <a:pt x="53267" y="13842"/>
                </a:lnTo>
                <a:lnTo>
                  <a:pt x="54015" y="13588"/>
                </a:lnTo>
                <a:lnTo>
                  <a:pt x="54486" y="13461"/>
                </a:lnTo>
                <a:lnTo>
                  <a:pt x="56107" y="13461"/>
                </a:lnTo>
                <a:lnTo>
                  <a:pt x="56383" y="13334"/>
                </a:lnTo>
                <a:lnTo>
                  <a:pt x="57280" y="13080"/>
                </a:lnTo>
                <a:lnTo>
                  <a:pt x="57637" y="12826"/>
                </a:lnTo>
                <a:lnTo>
                  <a:pt x="57993" y="12699"/>
                </a:lnTo>
                <a:lnTo>
                  <a:pt x="58580" y="12319"/>
                </a:lnTo>
                <a:lnTo>
                  <a:pt x="58810" y="12065"/>
                </a:lnTo>
                <a:lnTo>
                  <a:pt x="59212" y="11684"/>
                </a:lnTo>
                <a:lnTo>
                  <a:pt x="59488" y="11303"/>
                </a:lnTo>
                <a:lnTo>
                  <a:pt x="59718" y="10668"/>
                </a:lnTo>
                <a:lnTo>
                  <a:pt x="59684" y="9652"/>
                </a:lnTo>
                <a:lnTo>
                  <a:pt x="59408" y="9017"/>
                </a:lnTo>
                <a:lnTo>
                  <a:pt x="59431" y="8763"/>
                </a:lnTo>
                <a:lnTo>
                  <a:pt x="59994" y="8128"/>
                </a:lnTo>
                <a:lnTo>
                  <a:pt x="60776" y="7493"/>
                </a:lnTo>
                <a:lnTo>
                  <a:pt x="61179" y="7112"/>
                </a:lnTo>
                <a:lnTo>
                  <a:pt x="64284" y="5334"/>
                </a:lnTo>
                <a:close/>
              </a:path>
              <a:path w="70485" h="41909">
                <a:moveTo>
                  <a:pt x="45295" y="27939"/>
                </a:moveTo>
                <a:lnTo>
                  <a:pt x="35659" y="27939"/>
                </a:lnTo>
                <a:lnTo>
                  <a:pt x="36366" y="28828"/>
                </a:lnTo>
                <a:lnTo>
                  <a:pt x="37073" y="29590"/>
                </a:lnTo>
                <a:lnTo>
                  <a:pt x="40966" y="31368"/>
                </a:lnTo>
                <a:lnTo>
                  <a:pt x="41556" y="31241"/>
                </a:lnTo>
                <a:lnTo>
                  <a:pt x="42656" y="30733"/>
                </a:lnTo>
                <a:lnTo>
                  <a:pt x="43168" y="30352"/>
                </a:lnTo>
                <a:lnTo>
                  <a:pt x="44623" y="28828"/>
                </a:lnTo>
                <a:lnTo>
                  <a:pt x="45295" y="27939"/>
                </a:lnTo>
                <a:close/>
              </a:path>
              <a:path w="70485" h="41909">
                <a:moveTo>
                  <a:pt x="16787" y="12826"/>
                </a:moveTo>
                <a:lnTo>
                  <a:pt x="11307" y="21589"/>
                </a:lnTo>
                <a:lnTo>
                  <a:pt x="11519" y="22732"/>
                </a:lnTo>
                <a:lnTo>
                  <a:pt x="11722" y="23494"/>
                </a:lnTo>
                <a:lnTo>
                  <a:pt x="12265" y="25018"/>
                </a:lnTo>
                <a:lnTo>
                  <a:pt x="12580" y="25526"/>
                </a:lnTo>
                <a:lnTo>
                  <a:pt x="12697" y="25780"/>
                </a:lnTo>
                <a:lnTo>
                  <a:pt x="18635" y="27304"/>
                </a:lnTo>
                <a:lnTo>
                  <a:pt x="19264" y="27177"/>
                </a:lnTo>
                <a:lnTo>
                  <a:pt x="21347" y="26669"/>
                </a:lnTo>
                <a:lnTo>
                  <a:pt x="22880" y="26161"/>
                </a:lnTo>
                <a:lnTo>
                  <a:pt x="24611" y="25526"/>
                </a:lnTo>
                <a:lnTo>
                  <a:pt x="25554" y="25018"/>
                </a:lnTo>
                <a:lnTo>
                  <a:pt x="25437" y="24891"/>
                </a:lnTo>
                <a:lnTo>
                  <a:pt x="18713" y="21843"/>
                </a:lnTo>
                <a:lnTo>
                  <a:pt x="17455" y="21589"/>
                </a:lnTo>
                <a:lnTo>
                  <a:pt x="14586" y="21589"/>
                </a:lnTo>
                <a:lnTo>
                  <a:pt x="14782" y="21208"/>
                </a:lnTo>
                <a:lnTo>
                  <a:pt x="15018" y="20827"/>
                </a:lnTo>
                <a:lnTo>
                  <a:pt x="16236" y="19938"/>
                </a:lnTo>
                <a:lnTo>
                  <a:pt x="17219" y="19430"/>
                </a:lnTo>
                <a:lnTo>
                  <a:pt x="18516" y="19176"/>
                </a:lnTo>
                <a:lnTo>
                  <a:pt x="19578" y="18922"/>
                </a:lnTo>
                <a:lnTo>
                  <a:pt x="35248" y="15874"/>
                </a:lnTo>
                <a:lnTo>
                  <a:pt x="28699" y="15874"/>
                </a:lnTo>
                <a:lnTo>
                  <a:pt x="26970" y="15493"/>
                </a:lnTo>
                <a:lnTo>
                  <a:pt x="25829" y="14858"/>
                </a:lnTo>
                <a:lnTo>
                  <a:pt x="25554" y="14604"/>
                </a:lnTo>
                <a:lnTo>
                  <a:pt x="24138" y="14223"/>
                </a:lnTo>
                <a:lnTo>
                  <a:pt x="21622" y="13461"/>
                </a:lnTo>
                <a:lnTo>
                  <a:pt x="20483" y="13207"/>
                </a:lnTo>
                <a:lnTo>
                  <a:pt x="18477" y="12953"/>
                </a:lnTo>
                <a:lnTo>
                  <a:pt x="16787" y="12826"/>
                </a:lnTo>
                <a:close/>
              </a:path>
              <a:path w="70485" h="41909">
                <a:moveTo>
                  <a:pt x="30060" y="18922"/>
                </a:moveTo>
                <a:lnTo>
                  <a:pt x="22212" y="18922"/>
                </a:lnTo>
                <a:lnTo>
                  <a:pt x="23785" y="19049"/>
                </a:lnTo>
                <a:lnTo>
                  <a:pt x="26537" y="19557"/>
                </a:lnTo>
                <a:lnTo>
                  <a:pt x="27560" y="19811"/>
                </a:lnTo>
                <a:lnTo>
                  <a:pt x="27913" y="19811"/>
                </a:lnTo>
                <a:lnTo>
                  <a:pt x="28896" y="19430"/>
                </a:lnTo>
                <a:lnTo>
                  <a:pt x="30060" y="18922"/>
                </a:lnTo>
                <a:close/>
              </a:path>
              <a:path w="70485" h="41909">
                <a:moveTo>
                  <a:pt x="38882" y="761"/>
                </a:moveTo>
                <a:lnTo>
                  <a:pt x="29737" y="7365"/>
                </a:lnTo>
                <a:lnTo>
                  <a:pt x="29860" y="8127"/>
                </a:lnTo>
                <a:lnTo>
                  <a:pt x="29965" y="8508"/>
                </a:lnTo>
                <a:lnTo>
                  <a:pt x="30154" y="9016"/>
                </a:lnTo>
                <a:lnTo>
                  <a:pt x="31098" y="10413"/>
                </a:lnTo>
                <a:lnTo>
                  <a:pt x="32199" y="11302"/>
                </a:lnTo>
                <a:lnTo>
                  <a:pt x="32473" y="11556"/>
                </a:lnTo>
                <a:lnTo>
                  <a:pt x="31019" y="15112"/>
                </a:lnTo>
                <a:lnTo>
                  <a:pt x="30783" y="15366"/>
                </a:lnTo>
                <a:lnTo>
                  <a:pt x="30469" y="15620"/>
                </a:lnTo>
                <a:lnTo>
                  <a:pt x="29918" y="15747"/>
                </a:lnTo>
                <a:lnTo>
                  <a:pt x="29604" y="15874"/>
                </a:lnTo>
                <a:lnTo>
                  <a:pt x="39708" y="10667"/>
                </a:lnTo>
                <a:lnTo>
                  <a:pt x="40101" y="10286"/>
                </a:lnTo>
                <a:lnTo>
                  <a:pt x="40337" y="9778"/>
                </a:lnTo>
                <a:lnTo>
                  <a:pt x="40259" y="8762"/>
                </a:lnTo>
                <a:lnTo>
                  <a:pt x="40023" y="8381"/>
                </a:lnTo>
                <a:lnTo>
                  <a:pt x="39630" y="8000"/>
                </a:lnTo>
                <a:lnTo>
                  <a:pt x="39394" y="7873"/>
                </a:lnTo>
                <a:lnTo>
                  <a:pt x="38725" y="7365"/>
                </a:lnTo>
                <a:lnTo>
                  <a:pt x="37899" y="6984"/>
                </a:lnTo>
                <a:lnTo>
                  <a:pt x="37388" y="6857"/>
                </a:lnTo>
                <a:lnTo>
                  <a:pt x="36208" y="6476"/>
                </a:lnTo>
                <a:lnTo>
                  <a:pt x="34793" y="6095"/>
                </a:lnTo>
                <a:lnTo>
                  <a:pt x="35737" y="5841"/>
                </a:lnTo>
                <a:lnTo>
                  <a:pt x="37073" y="5714"/>
                </a:lnTo>
                <a:lnTo>
                  <a:pt x="37978" y="5587"/>
                </a:lnTo>
                <a:lnTo>
                  <a:pt x="41752" y="5333"/>
                </a:lnTo>
                <a:lnTo>
                  <a:pt x="64284" y="5334"/>
                </a:lnTo>
                <a:lnTo>
                  <a:pt x="65181" y="5080"/>
                </a:lnTo>
                <a:lnTo>
                  <a:pt x="66089" y="4699"/>
                </a:lnTo>
                <a:lnTo>
                  <a:pt x="67699" y="4191"/>
                </a:lnTo>
                <a:lnTo>
                  <a:pt x="68412" y="4064"/>
                </a:lnTo>
                <a:lnTo>
                  <a:pt x="70252" y="3810"/>
                </a:lnTo>
                <a:lnTo>
                  <a:pt x="69700" y="3810"/>
                </a:lnTo>
                <a:lnTo>
                  <a:pt x="69355" y="3683"/>
                </a:lnTo>
                <a:lnTo>
                  <a:pt x="67188" y="2667"/>
                </a:lnTo>
                <a:lnTo>
                  <a:pt x="47768" y="2666"/>
                </a:lnTo>
                <a:lnTo>
                  <a:pt x="45527" y="2031"/>
                </a:lnTo>
                <a:lnTo>
                  <a:pt x="43521" y="1523"/>
                </a:lnTo>
                <a:lnTo>
                  <a:pt x="41752" y="1269"/>
                </a:lnTo>
                <a:lnTo>
                  <a:pt x="40220" y="1015"/>
                </a:lnTo>
                <a:lnTo>
                  <a:pt x="38882" y="761"/>
                </a:lnTo>
                <a:close/>
              </a:path>
              <a:path w="70485" h="41909">
                <a:moveTo>
                  <a:pt x="56107" y="13461"/>
                </a:moveTo>
                <a:lnTo>
                  <a:pt x="55199" y="13461"/>
                </a:lnTo>
                <a:lnTo>
                  <a:pt x="55831" y="13588"/>
                </a:lnTo>
                <a:lnTo>
                  <a:pt x="56107" y="13461"/>
                </a:lnTo>
                <a:close/>
              </a:path>
              <a:path w="70485" h="41909">
                <a:moveTo>
                  <a:pt x="57867" y="0"/>
                </a:moveTo>
                <a:lnTo>
                  <a:pt x="47768" y="2666"/>
                </a:lnTo>
                <a:lnTo>
                  <a:pt x="67188" y="2667"/>
                </a:lnTo>
                <a:lnTo>
                  <a:pt x="66917" y="2540"/>
                </a:lnTo>
                <a:lnTo>
                  <a:pt x="64364" y="1524"/>
                </a:lnTo>
                <a:lnTo>
                  <a:pt x="61995" y="889"/>
                </a:lnTo>
                <a:lnTo>
                  <a:pt x="60903" y="508"/>
                </a:lnTo>
                <a:lnTo>
                  <a:pt x="58856" y="127"/>
                </a:lnTo>
                <a:lnTo>
                  <a:pt x="578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10065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5" h="36195">
                <a:moveTo>
                  <a:pt x="38588" y="26543"/>
                </a:moveTo>
                <a:lnTo>
                  <a:pt x="28852" y="26543"/>
                </a:lnTo>
                <a:lnTo>
                  <a:pt x="29127" y="26670"/>
                </a:lnTo>
                <a:lnTo>
                  <a:pt x="29324" y="26670"/>
                </a:lnTo>
                <a:lnTo>
                  <a:pt x="29520" y="26797"/>
                </a:lnTo>
                <a:lnTo>
                  <a:pt x="29835" y="27051"/>
                </a:lnTo>
                <a:lnTo>
                  <a:pt x="30032" y="27305"/>
                </a:lnTo>
                <a:lnTo>
                  <a:pt x="30137" y="27559"/>
                </a:lnTo>
                <a:lnTo>
                  <a:pt x="30381" y="29210"/>
                </a:lnTo>
                <a:lnTo>
                  <a:pt x="30739" y="30988"/>
                </a:lnTo>
                <a:lnTo>
                  <a:pt x="33374" y="35052"/>
                </a:lnTo>
                <a:lnTo>
                  <a:pt x="33884" y="35433"/>
                </a:lnTo>
                <a:lnTo>
                  <a:pt x="34396" y="35560"/>
                </a:lnTo>
                <a:lnTo>
                  <a:pt x="34907" y="35814"/>
                </a:lnTo>
                <a:lnTo>
                  <a:pt x="35968" y="35941"/>
                </a:lnTo>
                <a:lnTo>
                  <a:pt x="37580" y="35941"/>
                </a:lnTo>
                <a:lnTo>
                  <a:pt x="40412" y="35179"/>
                </a:lnTo>
                <a:lnTo>
                  <a:pt x="42141" y="34290"/>
                </a:lnTo>
                <a:lnTo>
                  <a:pt x="46663" y="32385"/>
                </a:lnTo>
                <a:lnTo>
                  <a:pt x="48077" y="31623"/>
                </a:lnTo>
                <a:lnTo>
                  <a:pt x="50869" y="30226"/>
                </a:lnTo>
                <a:lnTo>
                  <a:pt x="52832" y="29210"/>
                </a:lnTo>
                <a:lnTo>
                  <a:pt x="35968" y="29210"/>
                </a:lnTo>
                <a:lnTo>
                  <a:pt x="37865" y="27305"/>
                </a:lnTo>
                <a:lnTo>
                  <a:pt x="38588" y="26543"/>
                </a:lnTo>
                <a:close/>
              </a:path>
              <a:path w="70485" h="36195">
                <a:moveTo>
                  <a:pt x="388" y="3301"/>
                </a:moveTo>
                <a:lnTo>
                  <a:pt x="223" y="4190"/>
                </a:lnTo>
                <a:lnTo>
                  <a:pt x="117" y="4952"/>
                </a:lnTo>
                <a:lnTo>
                  <a:pt x="0" y="7111"/>
                </a:lnTo>
                <a:lnTo>
                  <a:pt x="122" y="8762"/>
                </a:lnTo>
                <a:lnTo>
                  <a:pt x="8526" y="17017"/>
                </a:lnTo>
                <a:lnTo>
                  <a:pt x="9549" y="17271"/>
                </a:lnTo>
                <a:lnTo>
                  <a:pt x="11121" y="17398"/>
                </a:lnTo>
                <a:lnTo>
                  <a:pt x="11750" y="17398"/>
                </a:lnTo>
                <a:lnTo>
                  <a:pt x="11043" y="21081"/>
                </a:lnTo>
                <a:lnTo>
                  <a:pt x="10933" y="21970"/>
                </a:lnTo>
                <a:lnTo>
                  <a:pt x="10826" y="26034"/>
                </a:lnTo>
                <a:lnTo>
                  <a:pt x="10944" y="27050"/>
                </a:lnTo>
                <a:lnTo>
                  <a:pt x="16075" y="31876"/>
                </a:lnTo>
                <a:lnTo>
                  <a:pt x="16861" y="32003"/>
                </a:lnTo>
                <a:lnTo>
                  <a:pt x="18355" y="32003"/>
                </a:lnTo>
                <a:lnTo>
                  <a:pt x="19023" y="31876"/>
                </a:lnTo>
                <a:lnTo>
                  <a:pt x="19692" y="31876"/>
                </a:lnTo>
                <a:lnTo>
                  <a:pt x="27123" y="27051"/>
                </a:lnTo>
                <a:lnTo>
                  <a:pt x="27555" y="26797"/>
                </a:lnTo>
                <a:lnTo>
                  <a:pt x="27909" y="26670"/>
                </a:lnTo>
                <a:lnTo>
                  <a:pt x="28262" y="26670"/>
                </a:lnTo>
                <a:lnTo>
                  <a:pt x="28577" y="26543"/>
                </a:lnTo>
                <a:lnTo>
                  <a:pt x="38588" y="26543"/>
                </a:lnTo>
                <a:lnTo>
                  <a:pt x="39310" y="25781"/>
                </a:lnTo>
                <a:lnTo>
                  <a:pt x="42219" y="22098"/>
                </a:lnTo>
                <a:lnTo>
                  <a:pt x="41945" y="22098"/>
                </a:lnTo>
                <a:lnTo>
                  <a:pt x="39783" y="21971"/>
                </a:lnTo>
                <a:lnTo>
                  <a:pt x="35851" y="21336"/>
                </a:lnTo>
                <a:lnTo>
                  <a:pt x="33335" y="20701"/>
                </a:lnTo>
                <a:lnTo>
                  <a:pt x="30543" y="20066"/>
                </a:lnTo>
                <a:lnTo>
                  <a:pt x="1960" y="4825"/>
                </a:lnTo>
                <a:lnTo>
                  <a:pt x="388" y="3301"/>
                </a:lnTo>
                <a:close/>
              </a:path>
              <a:path w="70485" h="36195">
                <a:moveTo>
                  <a:pt x="53346" y="14605"/>
                </a:moveTo>
                <a:lnTo>
                  <a:pt x="41551" y="14605"/>
                </a:lnTo>
                <a:lnTo>
                  <a:pt x="43163" y="15113"/>
                </a:lnTo>
                <a:lnTo>
                  <a:pt x="44028" y="15494"/>
                </a:lnTo>
                <a:lnTo>
                  <a:pt x="50869" y="17145"/>
                </a:lnTo>
                <a:lnTo>
                  <a:pt x="52677" y="17399"/>
                </a:lnTo>
                <a:lnTo>
                  <a:pt x="56649" y="18034"/>
                </a:lnTo>
                <a:lnTo>
                  <a:pt x="63489" y="18415"/>
                </a:lnTo>
                <a:lnTo>
                  <a:pt x="62743" y="18796"/>
                </a:lnTo>
                <a:lnTo>
                  <a:pt x="60462" y="19431"/>
                </a:lnTo>
                <a:lnTo>
                  <a:pt x="59676" y="19685"/>
                </a:lnTo>
                <a:lnTo>
                  <a:pt x="57750" y="20066"/>
                </a:lnTo>
                <a:lnTo>
                  <a:pt x="55390" y="20447"/>
                </a:lnTo>
                <a:lnTo>
                  <a:pt x="51066" y="20828"/>
                </a:lnTo>
                <a:lnTo>
                  <a:pt x="49611" y="22225"/>
                </a:lnTo>
                <a:lnTo>
                  <a:pt x="42574" y="26670"/>
                </a:lnTo>
                <a:lnTo>
                  <a:pt x="41119" y="27432"/>
                </a:lnTo>
                <a:lnTo>
                  <a:pt x="38681" y="28321"/>
                </a:lnTo>
                <a:lnTo>
                  <a:pt x="35968" y="29210"/>
                </a:lnTo>
                <a:lnTo>
                  <a:pt x="52832" y="29210"/>
                </a:lnTo>
                <a:lnTo>
                  <a:pt x="69859" y="18796"/>
                </a:lnTo>
                <a:lnTo>
                  <a:pt x="70252" y="18542"/>
                </a:lnTo>
                <a:lnTo>
                  <a:pt x="70206" y="17780"/>
                </a:lnTo>
                <a:lnTo>
                  <a:pt x="69433" y="15367"/>
                </a:lnTo>
                <a:lnTo>
                  <a:pt x="56924" y="15367"/>
                </a:lnTo>
                <a:lnTo>
                  <a:pt x="55547" y="15240"/>
                </a:lnTo>
                <a:lnTo>
                  <a:pt x="54840" y="15113"/>
                </a:lnTo>
                <a:lnTo>
                  <a:pt x="53346" y="14605"/>
                </a:lnTo>
                <a:close/>
              </a:path>
              <a:path w="70485" h="36195">
                <a:moveTo>
                  <a:pt x="29285" y="6604"/>
                </a:moveTo>
                <a:lnTo>
                  <a:pt x="23938" y="6604"/>
                </a:lnTo>
                <a:lnTo>
                  <a:pt x="24764" y="8128"/>
                </a:lnTo>
                <a:lnTo>
                  <a:pt x="25370" y="9017"/>
                </a:lnTo>
                <a:lnTo>
                  <a:pt x="37777" y="17272"/>
                </a:lnTo>
                <a:lnTo>
                  <a:pt x="39074" y="17780"/>
                </a:lnTo>
                <a:lnTo>
                  <a:pt x="41945" y="18542"/>
                </a:lnTo>
                <a:lnTo>
                  <a:pt x="45090" y="19304"/>
                </a:lnTo>
                <a:lnTo>
                  <a:pt x="43517" y="17780"/>
                </a:lnTo>
                <a:lnTo>
                  <a:pt x="43045" y="17272"/>
                </a:lnTo>
                <a:lnTo>
                  <a:pt x="42180" y="16002"/>
                </a:lnTo>
                <a:lnTo>
                  <a:pt x="41551" y="14605"/>
                </a:lnTo>
                <a:lnTo>
                  <a:pt x="53346" y="14605"/>
                </a:lnTo>
                <a:lnTo>
                  <a:pt x="52599" y="14224"/>
                </a:lnTo>
                <a:lnTo>
                  <a:pt x="34081" y="9652"/>
                </a:lnTo>
                <a:lnTo>
                  <a:pt x="33335" y="9525"/>
                </a:lnTo>
                <a:lnTo>
                  <a:pt x="32981" y="9398"/>
                </a:lnTo>
                <a:lnTo>
                  <a:pt x="32116" y="8890"/>
                </a:lnTo>
                <a:lnTo>
                  <a:pt x="31604" y="8636"/>
                </a:lnTo>
                <a:lnTo>
                  <a:pt x="31054" y="8255"/>
                </a:lnTo>
                <a:lnTo>
                  <a:pt x="29285" y="6604"/>
                </a:lnTo>
                <a:close/>
              </a:path>
              <a:path w="70485" h="36195">
                <a:moveTo>
                  <a:pt x="19495" y="0"/>
                </a:moveTo>
                <a:lnTo>
                  <a:pt x="18709" y="0"/>
                </a:lnTo>
                <a:lnTo>
                  <a:pt x="18237" y="126"/>
                </a:lnTo>
                <a:lnTo>
                  <a:pt x="17411" y="253"/>
                </a:lnTo>
                <a:lnTo>
                  <a:pt x="15331" y="5333"/>
                </a:lnTo>
                <a:lnTo>
                  <a:pt x="15451" y="6603"/>
                </a:lnTo>
                <a:lnTo>
                  <a:pt x="15547" y="7111"/>
                </a:lnTo>
                <a:lnTo>
                  <a:pt x="16158" y="9524"/>
                </a:lnTo>
                <a:lnTo>
                  <a:pt x="16546" y="10794"/>
                </a:lnTo>
                <a:lnTo>
                  <a:pt x="16665" y="11429"/>
                </a:lnTo>
                <a:lnTo>
                  <a:pt x="16821" y="11556"/>
                </a:lnTo>
                <a:lnTo>
                  <a:pt x="17097" y="11937"/>
                </a:lnTo>
                <a:lnTo>
                  <a:pt x="19378" y="13588"/>
                </a:lnTo>
                <a:lnTo>
                  <a:pt x="20360" y="14096"/>
                </a:lnTo>
                <a:lnTo>
                  <a:pt x="22916" y="15366"/>
                </a:lnTo>
                <a:lnTo>
                  <a:pt x="24567" y="16129"/>
                </a:lnTo>
                <a:lnTo>
                  <a:pt x="26454" y="16891"/>
                </a:lnTo>
                <a:lnTo>
                  <a:pt x="25785" y="15748"/>
                </a:lnTo>
                <a:lnTo>
                  <a:pt x="25039" y="14097"/>
                </a:lnTo>
                <a:lnTo>
                  <a:pt x="24511" y="12446"/>
                </a:lnTo>
                <a:lnTo>
                  <a:pt x="24174" y="10922"/>
                </a:lnTo>
                <a:lnTo>
                  <a:pt x="23929" y="8636"/>
                </a:lnTo>
                <a:lnTo>
                  <a:pt x="23938" y="6604"/>
                </a:lnTo>
                <a:lnTo>
                  <a:pt x="29285" y="6604"/>
                </a:lnTo>
                <a:lnTo>
                  <a:pt x="28616" y="5715"/>
                </a:lnTo>
                <a:lnTo>
                  <a:pt x="27987" y="4953"/>
                </a:lnTo>
                <a:lnTo>
                  <a:pt x="26848" y="3175"/>
                </a:lnTo>
                <a:lnTo>
                  <a:pt x="26297" y="2667"/>
                </a:lnTo>
                <a:lnTo>
                  <a:pt x="25471" y="2032"/>
                </a:lnTo>
                <a:lnTo>
                  <a:pt x="24330" y="1397"/>
                </a:lnTo>
                <a:lnTo>
                  <a:pt x="23623" y="1143"/>
                </a:lnTo>
                <a:lnTo>
                  <a:pt x="22837" y="762"/>
                </a:lnTo>
                <a:lnTo>
                  <a:pt x="21933" y="508"/>
                </a:lnTo>
                <a:lnTo>
                  <a:pt x="20911" y="254"/>
                </a:lnTo>
                <a:lnTo>
                  <a:pt x="19810" y="127"/>
                </a:lnTo>
                <a:lnTo>
                  <a:pt x="19495" y="0"/>
                </a:lnTo>
                <a:close/>
              </a:path>
              <a:path w="70485" h="36195">
                <a:moveTo>
                  <a:pt x="66399" y="14605"/>
                </a:moveTo>
                <a:lnTo>
                  <a:pt x="65062" y="14605"/>
                </a:lnTo>
                <a:lnTo>
                  <a:pt x="62900" y="14732"/>
                </a:lnTo>
                <a:lnTo>
                  <a:pt x="61485" y="14859"/>
                </a:lnTo>
                <a:lnTo>
                  <a:pt x="59243" y="15240"/>
                </a:lnTo>
                <a:lnTo>
                  <a:pt x="58182" y="15367"/>
                </a:lnTo>
                <a:lnTo>
                  <a:pt x="69433" y="15367"/>
                </a:lnTo>
                <a:lnTo>
                  <a:pt x="69230" y="14732"/>
                </a:lnTo>
                <a:lnTo>
                  <a:pt x="68443" y="14732"/>
                </a:lnTo>
                <a:lnTo>
                  <a:pt x="66399" y="14605"/>
                </a:lnTo>
                <a:close/>
              </a:path>
              <a:path w="70485" h="36195">
                <a:moveTo>
                  <a:pt x="40412" y="4064"/>
                </a:moveTo>
                <a:lnTo>
                  <a:pt x="38760" y="4064"/>
                </a:lnTo>
                <a:lnTo>
                  <a:pt x="38131" y="4191"/>
                </a:lnTo>
                <a:lnTo>
                  <a:pt x="37816" y="4318"/>
                </a:lnTo>
                <a:lnTo>
                  <a:pt x="37502" y="4572"/>
                </a:lnTo>
                <a:lnTo>
                  <a:pt x="36873" y="4953"/>
                </a:lnTo>
                <a:lnTo>
                  <a:pt x="34239" y="9652"/>
                </a:lnTo>
                <a:lnTo>
                  <a:pt x="49913" y="9652"/>
                </a:lnTo>
                <a:lnTo>
                  <a:pt x="41748" y="4572"/>
                </a:lnTo>
                <a:lnTo>
                  <a:pt x="41512" y="4445"/>
                </a:lnTo>
                <a:lnTo>
                  <a:pt x="40412" y="406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08010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8930" y="127"/>
                </a:moveTo>
                <a:lnTo>
                  <a:pt x="6217" y="126"/>
                </a:lnTo>
                <a:lnTo>
                  <a:pt x="5745" y="253"/>
                </a:lnTo>
                <a:lnTo>
                  <a:pt x="4841" y="634"/>
                </a:lnTo>
                <a:lnTo>
                  <a:pt x="4408" y="761"/>
                </a:lnTo>
                <a:lnTo>
                  <a:pt x="0" y="10667"/>
                </a:lnTo>
                <a:lnTo>
                  <a:pt x="117" y="11429"/>
                </a:lnTo>
                <a:lnTo>
                  <a:pt x="10817" y="22605"/>
                </a:lnTo>
                <a:lnTo>
                  <a:pt x="10306" y="23240"/>
                </a:lnTo>
                <a:lnTo>
                  <a:pt x="10031" y="23875"/>
                </a:lnTo>
                <a:lnTo>
                  <a:pt x="9952" y="25018"/>
                </a:lnTo>
                <a:lnTo>
                  <a:pt x="8144" y="25526"/>
                </a:lnTo>
                <a:lnTo>
                  <a:pt x="6689" y="26288"/>
                </a:lnTo>
                <a:lnTo>
                  <a:pt x="6020" y="26669"/>
                </a:lnTo>
                <a:lnTo>
                  <a:pt x="4959" y="27431"/>
                </a:lnTo>
                <a:lnTo>
                  <a:pt x="4487" y="27939"/>
                </a:lnTo>
                <a:lnTo>
                  <a:pt x="4094" y="28320"/>
                </a:lnTo>
                <a:lnTo>
                  <a:pt x="2626" y="34289"/>
                </a:lnTo>
                <a:lnTo>
                  <a:pt x="2738" y="35051"/>
                </a:lnTo>
                <a:lnTo>
                  <a:pt x="3150" y="36702"/>
                </a:lnTo>
                <a:lnTo>
                  <a:pt x="3308" y="37464"/>
                </a:lnTo>
                <a:lnTo>
                  <a:pt x="3465" y="37972"/>
                </a:lnTo>
                <a:lnTo>
                  <a:pt x="4094" y="39115"/>
                </a:lnTo>
                <a:lnTo>
                  <a:pt x="4998" y="40131"/>
                </a:lnTo>
                <a:lnTo>
                  <a:pt x="5509" y="40512"/>
                </a:lnTo>
                <a:lnTo>
                  <a:pt x="6099" y="41020"/>
                </a:lnTo>
                <a:lnTo>
                  <a:pt x="6728" y="41401"/>
                </a:lnTo>
                <a:lnTo>
                  <a:pt x="8104" y="42036"/>
                </a:lnTo>
                <a:lnTo>
                  <a:pt x="8812" y="42417"/>
                </a:lnTo>
                <a:lnTo>
                  <a:pt x="19349" y="44449"/>
                </a:lnTo>
                <a:lnTo>
                  <a:pt x="20056" y="44576"/>
                </a:lnTo>
                <a:lnTo>
                  <a:pt x="30278" y="50927"/>
                </a:lnTo>
                <a:lnTo>
                  <a:pt x="31143" y="50800"/>
                </a:lnTo>
                <a:lnTo>
                  <a:pt x="32008" y="50546"/>
                </a:lnTo>
                <a:lnTo>
                  <a:pt x="33699" y="49911"/>
                </a:lnTo>
                <a:lnTo>
                  <a:pt x="34525" y="49530"/>
                </a:lnTo>
                <a:lnTo>
                  <a:pt x="35310" y="49022"/>
                </a:lnTo>
                <a:lnTo>
                  <a:pt x="36058" y="48641"/>
                </a:lnTo>
                <a:lnTo>
                  <a:pt x="41522" y="44069"/>
                </a:lnTo>
                <a:lnTo>
                  <a:pt x="54772" y="44069"/>
                </a:lnTo>
                <a:lnTo>
                  <a:pt x="58969" y="39624"/>
                </a:lnTo>
                <a:lnTo>
                  <a:pt x="38023" y="39624"/>
                </a:lnTo>
                <a:lnTo>
                  <a:pt x="36962" y="39497"/>
                </a:lnTo>
                <a:lnTo>
                  <a:pt x="33135" y="35687"/>
                </a:lnTo>
                <a:lnTo>
                  <a:pt x="18916" y="35687"/>
                </a:lnTo>
                <a:lnTo>
                  <a:pt x="18130" y="35560"/>
                </a:lnTo>
                <a:lnTo>
                  <a:pt x="16243" y="35305"/>
                </a:lnTo>
                <a:lnTo>
                  <a:pt x="15614" y="35051"/>
                </a:lnTo>
                <a:lnTo>
                  <a:pt x="12910" y="29971"/>
                </a:lnTo>
                <a:lnTo>
                  <a:pt x="13003" y="25526"/>
                </a:lnTo>
                <a:lnTo>
                  <a:pt x="13098" y="24764"/>
                </a:lnTo>
                <a:lnTo>
                  <a:pt x="13805" y="21082"/>
                </a:lnTo>
                <a:lnTo>
                  <a:pt x="13176" y="21081"/>
                </a:lnTo>
                <a:lnTo>
                  <a:pt x="11604" y="20954"/>
                </a:lnTo>
                <a:lnTo>
                  <a:pt x="10581" y="20700"/>
                </a:lnTo>
                <a:lnTo>
                  <a:pt x="9441" y="20446"/>
                </a:lnTo>
                <a:lnTo>
                  <a:pt x="8261" y="20065"/>
                </a:lnTo>
                <a:lnTo>
                  <a:pt x="7632" y="19684"/>
                </a:lnTo>
                <a:lnTo>
                  <a:pt x="7043" y="19430"/>
                </a:lnTo>
                <a:lnTo>
                  <a:pt x="2054" y="10794"/>
                </a:lnTo>
                <a:lnTo>
                  <a:pt x="2171" y="8635"/>
                </a:lnTo>
                <a:lnTo>
                  <a:pt x="2278" y="7873"/>
                </a:lnTo>
                <a:lnTo>
                  <a:pt x="2443" y="6984"/>
                </a:lnTo>
                <a:lnTo>
                  <a:pt x="17421" y="6985"/>
                </a:lnTo>
                <a:lnTo>
                  <a:pt x="17569" y="6350"/>
                </a:lnTo>
                <a:lnTo>
                  <a:pt x="15731" y="6350"/>
                </a:lnTo>
                <a:lnTo>
                  <a:pt x="14473" y="4318"/>
                </a:lnTo>
                <a:lnTo>
                  <a:pt x="13215" y="2794"/>
                </a:lnTo>
                <a:lnTo>
                  <a:pt x="12586" y="2159"/>
                </a:lnTo>
                <a:lnTo>
                  <a:pt x="11957" y="1651"/>
                </a:lnTo>
                <a:lnTo>
                  <a:pt x="10109" y="508"/>
                </a:lnTo>
                <a:lnTo>
                  <a:pt x="9520" y="381"/>
                </a:lnTo>
                <a:lnTo>
                  <a:pt x="8930" y="127"/>
                </a:lnTo>
                <a:close/>
              </a:path>
              <a:path w="76200" h="51434">
                <a:moveTo>
                  <a:pt x="73172" y="43180"/>
                </a:moveTo>
                <a:lnTo>
                  <a:pt x="62753" y="43180"/>
                </a:lnTo>
                <a:lnTo>
                  <a:pt x="64058" y="44958"/>
                </a:lnTo>
                <a:lnTo>
                  <a:pt x="64365" y="45339"/>
                </a:lnTo>
                <a:lnTo>
                  <a:pt x="64915" y="45847"/>
                </a:lnTo>
                <a:lnTo>
                  <a:pt x="65427" y="46355"/>
                </a:lnTo>
                <a:lnTo>
                  <a:pt x="66921" y="47117"/>
                </a:lnTo>
                <a:lnTo>
                  <a:pt x="67392" y="47244"/>
                </a:lnTo>
                <a:lnTo>
                  <a:pt x="68336" y="47244"/>
                </a:lnTo>
                <a:lnTo>
                  <a:pt x="69988" y="46736"/>
                </a:lnTo>
                <a:lnTo>
                  <a:pt x="70734" y="46228"/>
                </a:lnTo>
                <a:lnTo>
                  <a:pt x="71402" y="45593"/>
                </a:lnTo>
                <a:lnTo>
                  <a:pt x="71678" y="45212"/>
                </a:lnTo>
                <a:lnTo>
                  <a:pt x="72417" y="44323"/>
                </a:lnTo>
                <a:lnTo>
                  <a:pt x="72700" y="43942"/>
                </a:lnTo>
                <a:lnTo>
                  <a:pt x="73172" y="43180"/>
                </a:lnTo>
                <a:close/>
              </a:path>
              <a:path w="76200" h="51434">
                <a:moveTo>
                  <a:pt x="54772" y="44069"/>
                </a:moveTo>
                <a:lnTo>
                  <a:pt x="41522" y="44069"/>
                </a:lnTo>
                <a:lnTo>
                  <a:pt x="42506" y="44831"/>
                </a:lnTo>
                <a:lnTo>
                  <a:pt x="44432" y="45847"/>
                </a:lnTo>
                <a:lnTo>
                  <a:pt x="45376" y="46228"/>
                </a:lnTo>
                <a:lnTo>
                  <a:pt x="48048" y="46609"/>
                </a:lnTo>
                <a:lnTo>
                  <a:pt x="48874" y="46482"/>
                </a:lnTo>
                <a:lnTo>
                  <a:pt x="49700" y="46482"/>
                </a:lnTo>
                <a:lnTo>
                  <a:pt x="52060" y="45720"/>
                </a:lnTo>
                <a:lnTo>
                  <a:pt x="53474" y="44958"/>
                </a:lnTo>
                <a:lnTo>
                  <a:pt x="54772" y="44069"/>
                </a:lnTo>
                <a:close/>
              </a:path>
              <a:path w="76200" h="51434">
                <a:moveTo>
                  <a:pt x="76029" y="37973"/>
                </a:moveTo>
                <a:lnTo>
                  <a:pt x="60159" y="37973"/>
                </a:lnTo>
                <a:lnTo>
                  <a:pt x="60064" y="38481"/>
                </a:lnTo>
                <a:lnTo>
                  <a:pt x="59968" y="42037"/>
                </a:lnTo>
                <a:lnTo>
                  <a:pt x="60198" y="42672"/>
                </a:lnTo>
                <a:lnTo>
                  <a:pt x="60315" y="42799"/>
                </a:lnTo>
                <a:lnTo>
                  <a:pt x="60473" y="43053"/>
                </a:lnTo>
                <a:lnTo>
                  <a:pt x="60591" y="43180"/>
                </a:lnTo>
                <a:lnTo>
                  <a:pt x="61220" y="43434"/>
                </a:lnTo>
                <a:lnTo>
                  <a:pt x="61534" y="43434"/>
                </a:lnTo>
                <a:lnTo>
                  <a:pt x="62753" y="43180"/>
                </a:lnTo>
                <a:lnTo>
                  <a:pt x="73172" y="43180"/>
                </a:lnTo>
                <a:lnTo>
                  <a:pt x="73565" y="42545"/>
                </a:lnTo>
                <a:lnTo>
                  <a:pt x="74705" y="41656"/>
                </a:lnTo>
                <a:lnTo>
                  <a:pt x="75137" y="41275"/>
                </a:lnTo>
                <a:lnTo>
                  <a:pt x="75766" y="40386"/>
                </a:lnTo>
                <a:lnTo>
                  <a:pt x="75963" y="39878"/>
                </a:lnTo>
                <a:lnTo>
                  <a:pt x="76081" y="39497"/>
                </a:lnTo>
                <a:lnTo>
                  <a:pt x="76029" y="37973"/>
                </a:lnTo>
                <a:close/>
              </a:path>
              <a:path w="76200" h="51434">
                <a:moveTo>
                  <a:pt x="72230" y="18288"/>
                </a:moveTo>
                <a:lnTo>
                  <a:pt x="68453" y="18288"/>
                </a:lnTo>
                <a:lnTo>
                  <a:pt x="70498" y="18415"/>
                </a:lnTo>
                <a:lnTo>
                  <a:pt x="71285" y="18415"/>
                </a:lnTo>
                <a:lnTo>
                  <a:pt x="72465" y="22098"/>
                </a:lnTo>
                <a:lnTo>
                  <a:pt x="72307" y="22225"/>
                </a:lnTo>
                <a:lnTo>
                  <a:pt x="71914" y="22479"/>
                </a:lnTo>
                <a:lnTo>
                  <a:pt x="70381" y="23622"/>
                </a:lnTo>
                <a:lnTo>
                  <a:pt x="44196" y="37973"/>
                </a:lnTo>
                <a:lnTo>
                  <a:pt x="42467" y="38862"/>
                </a:lnTo>
                <a:lnTo>
                  <a:pt x="39635" y="39624"/>
                </a:lnTo>
                <a:lnTo>
                  <a:pt x="58969" y="39624"/>
                </a:lnTo>
                <a:lnTo>
                  <a:pt x="59765" y="38481"/>
                </a:lnTo>
                <a:lnTo>
                  <a:pt x="60159" y="37973"/>
                </a:lnTo>
                <a:lnTo>
                  <a:pt x="76029" y="37973"/>
                </a:lnTo>
                <a:lnTo>
                  <a:pt x="75780" y="37338"/>
                </a:lnTo>
                <a:lnTo>
                  <a:pt x="70970" y="32766"/>
                </a:lnTo>
                <a:lnTo>
                  <a:pt x="71599" y="31242"/>
                </a:lnTo>
                <a:lnTo>
                  <a:pt x="72346" y="29972"/>
                </a:lnTo>
                <a:lnTo>
                  <a:pt x="73447" y="28702"/>
                </a:lnTo>
                <a:lnTo>
                  <a:pt x="74115" y="28194"/>
                </a:lnTo>
                <a:lnTo>
                  <a:pt x="74705" y="27813"/>
                </a:lnTo>
                <a:lnTo>
                  <a:pt x="74940" y="27813"/>
                </a:lnTo>
                <a:lnTo>
                  <a:pt x="75295" y="27559"/>
                </a:lnTo>
                <a:lnTo>
                  <a:pt x="75452" y="27559"/>
                </a:lnTo>
                <a:lnTo>
                  <a:pt x="74901" y="26543"/>
                </a:lnTo>
                <a:lnTo>
                  <a:pt x="73914" y="24130"/>
                </a:lnTo>
                <a:lnTo>
                  <a:pt x="72700" y="20447"/>
                </a:lnTo>
                <a:lnTo>
                  <a:pt x="72230" y="18288"/>
                </a:lnTo>
                <a:close/>
              </a:path>
              <a:path w="76200" h="51434">
                <a:moveTo>
                  <a:pt x="31182" y="30226"/>
                </a:moveTo>
                <a:lnTo>
                  <a:pt x="30317" y="30226"/>
                </a:lnTo>
                <a:lnTo>
                  <a:pt x="29610" y="30480"/>
                </a:lnTo>
                <a:lnTo>
                  <a:pt x="29178" y="30734"/>
                </a:lnTo>
                <a:lnTo>
                  <a:pt x="28509" y="31750"/>
                </a:lnTo>
                <a:lnTo>
                  <a:pt x="27604" y="32639"/>
                </a:lnTo>
                <a:lnTo>
                  <a:pt x="22375" y="35433"/>
                </a:lnTo>
                <a:lnTo>
                  <a:pt x="21746" y="35433"/>
                </a:lnTo>
                <a:lnTo>
                  <a:pt x="20410" y="35687"/>
                </a:lnTo>
                <a:lnTo>
                  <a:pt x="33135" y="35687"/>
                </a:lnTo>
                <a:lnTo>
                  <a:pt x="33030" y="35433"/>
                </a:lnTo>
                <a:lnTo>
                  <a:pt x="32794" y="34671"/>
                </a:lnTo>
                <a:lnTo>
                  <a:pt x="32411" y="32766"/>
                </a:lnTo>
                <a:lnTo>
                  <a:pt x="32291" y="31750"/>
                </a:lnTo>
                <a:lnTo>
                  <a:pt x="32204" y="31242"/>
                </a:lnTo>
                <a:lnTo>
                  <a:pt x="32087" y="30988"/>
                </a:lnTo>
                <a:lnTo>
                  <a:pt x="31890" y="30734"/>
                </a:lnTo>
                <a:lnTo>
                  <a:pt x="31575" y="30480"/>
                </a:lnTo>
                <a:lnTo>
                  <a:pt x="31182" y="30226"/>
                </a:lnTo>
                <a:close/>
              </a:path>
              <a:path w="76200" h="51434">
                <a:moveTo>
                  <a:pt x="17421" y="6985"/>
                </a:moveTo>
                <a:lnTo>
                  <a:pt x="2443" y="6984"/>
                </a:lnTo>
                <a:lnTo>
                  <a:pt x="4015" y="8508"/>
                </a:lnTo>
                <a:lnTo>
                  <a:pt x="5627" y="10032"/>
                </a:lnTo>
                <a:lnTo>
                  <a:pt x="7318" y="11429"/>
                </a:lnTo>
                <a:lnTo>
                  <a:pt x="10699" y="13969"/>
                </a:lnTo>
                <a:lnTo>
                  <a:pt x="14198" y="16256"/>
                </a:lnTo>
                <a:lnTo>
                  <a:pt x="15968" y="17145"/>
                </a:lnTo>
                <a:lnTo>
                  <a:pt x="17737" y="18161"/>
                </a:lnTo>
                <a:lnTo>
                  <a:pt x="44274" y="25781"/>
                </a:lnTo>
                <a:lnTo>
                  <a:pt x="41365" y="29464"/>
                </a:lnTo>
                <a:lnTo>
                  <a:pt x="39439" y="31496"/>
                </a:lnTo>
                <a:lnTo>
                  <a:pt x="38023" y="32766"/>
                </a:lnTo>
                <a:lnTo>
                  <a:pt x="40736" y="32004"/>
                </a:lnTo>
                <a:lnTo>
                  <a:pt x="43174" y="31115"/>
                </a:lnTo>
                <a:lnTo>
                  <a:pt x="44628" y="30353"/>
                </a:lnTo>
                <a:lnTo>
                  <a:pt x="46005" y="29718"/>
                </a:lnTo>
                <a:lnTo>
                  <a:pt x="53121" y="24511"/>
                </a:lnTo>
                <a:lnTo>
                  <a:pt x="57445" y="24130"/>
                </a:lnTo>
                <a:lnTo>
                  <a:pt x="59805" y="23749"/>
                </a:lnTo>
                <a:lnTo>
                  <a:pt x="61731" y="23368"/>
                </a:lnTo>
                <a:lnTo>
                  <a:pt x="62963" y="22987"/>
                </a:lnTo>
                <a:lnTo>
                  <a:pt x="47145" y="22987"/>
                </a:lnTo>
                <a:lnTo>
                  <a:pt x="43999" y="22225"/>
                </a:lnTo>
                <a:lnTo>
                  <a:pt x="41129" y="21463"/>
                </a:lnTo>
                <a:lnTo>
                  <a:pt x="38804" y="20574"/>
                </a:lnTo>
                <a:lnTo>
                  <a:pt x="28509" y="20574"/>
                </a:lnTo>
                <a:lnTo>
                  <a:pt x="18562" y="14351"/>
                </a:lnTo>
                <a:lnTo>
                  <a:pt x="17943" y="12192"/>
                </a:lnTo>
                <a:lnTo>
                  <a:pt x="17520" y="10287"/>
                </a:lnTo>
                <a:lnTo>
                  <a:pt x="17407" y="9398"/>
                </a:lnTo>
                <a:lnTo>
                  <a:pt x="17421" y="6985"/>
                </a:lnTo>
                <a:close/>
              </a:path>
              <a:path w="76200" h="51434">
                <a:moveTo>
                  <a:pt x="43606" y="18288"/>
                </a:moveTo>
                <a:lnTo>
                  <a:pt x="44235" y="19685"/>
                </a:lnTo>
                <a:lnTo>
                  <a:pt x="45690" y="21590"/>
                </a:lnTo>
                <a:lnTo>
                  <a:pt x="47145" y="22987"/>
                </a:lnTo>
                <a:lnTo>
                  <a:pt x="62963" y="22987"/>
                </a:lnTo>
                <a:lnTo>
                  <a:pt x="63854" y="22733"/>
                </a:lnTo>
                <a:lnTo>
                  <a:pt x="64798" y="22352"/>
                </a:lnTo>
                <a:lnTo>
                  <a:pt x="65544" y="22098"/>
                </a:lnTo>
                <a:lnTo>
                  <a:pt x="58704" y="21717"/>
                </a:lnTo>
                <a:lnTo>
                  <a:pt x="54732" y="21082"/>
                </a:lnTo>
                <a:lnTo>
                  <a:pt x="52924" y="20828"/>
                </a:lnTo>
                <a:lnTo>
                  <a:pt x="46083" y="19177"/>
                </a:lnTo>
                <a:lnTo>
                  <a:pt x="45218" y="18796"/>
                </a:lnTo>
                <a:lnTo>
                  <a:pt x="43606" y="18288"/>
                </a:lnTo>
                <a:close/>
              </a:path>
              <a:path w="76200" h="51434">
                <a:moveTo>
                  <a:pt x="25993" y="10287"/>
                </a:moveTo>
                <a:lnTo>
                  <a:pt x="38804" y="20574"/>
                </a:lnTo>
                <a:lnTo>
                  <a:pt x="37433" y="20066"/>
                </a:lnTo>
                <a:lnTo>
                  <a:pt x="36333" y="19558"/>
                </a:lnTo>
                <a:lnTo>
                  <a:pt x="26819" y="11811"/>
                </a:lnTo>
                <a:lnTo>
                  <a:pt x="25993" y="10287"/>
                </a:lnTo>
                <a:close/>
              </a:path>
              <a:path w="76200" h="51434">
                <a:moveTo>
                  <a:pt x="49464" y="7620"/>
                </a:moveTo>
                <a:lnTo>
                  <a:pt x="41405" y="7620"/>
                </a:lnTo>
                <a:lnTo>
                  <a:pt x="42467" y="7747"/>
                </a:lnTo>
                <a:lnTo>
                  <a:pt x="43567" y="8128"/>
                </a:lnTo>
                <a:lnTo>
                  <a:pt x="43803" y="8255"/>
                </a:lnTo>
                <a:lnTo>
                  <a:pt x="45376" y="8763"/>
                </a:lnTo>
                <a:lnTo>
                  <a:pt x="46083" y="9017"/>
                </a:lnTo>
                <a:lnTo>
                  <a:pt x="51076" y="12446"/>
                </a:lnTo>
                <a:lnTo>
                  <a:pt x="51863" y="13208"/>
                </a:lnTo>
                <a:lnTo>
                  <a:pt x="53082" y="14732"/>
                </a:lnTo>
                <a:lnTo>
                  <a:pt x="53908" y="16129"/>
                </a:lnTo>
                <a:lnTo>
                  <a:pt x="54537" y="17526"/>
                </a:lnTo>
                <a:lnTo>
                  <a:pt x="54654" y="17907"/>
                </a:lnTo>
                <a:lnTo>
                  <a:pt x="55401" y="18161"/>
                </a:lnTo>
                <a:lnTo>
                  <a:pt x="56148" y="18542"/>
                </a:lnTo>
                <a:lnTo>
                  <a:pt x="56895" y="18669"/>
                </a:lnTo>
                <a:lnTo>
                  <a:pt x="57602" y="18923"/>
                </a:lnTo>
                <a:lnTo>
                  <a:pt x="58979" y="19050"/>
                </a:lnTo>
                <a:lnTo>
                  <a:pt x="60237" y="19050"/>
                </a:lnTo>
                <a:lnTo>
                  <a:pt x="61298" y="18923"/>
                </a:lnTo>
                <a:lnTo>
                  <a:pt x="63540" y="18542"/>
                </a:lnTo>
                <a:lnTo>
                  <a:pt x="64955" y="18415"/>
                </a:lnTo>
                <a:lnTo>
                  <a:pt x="67117" y="18288"/>
                </a:lnTo>
                <a:lnTo>
                  <a:pt x="72230" y="18288"/>
                </a:lnTo>
                <a:lnTo>
                  <a:pt x="71953" y="17018"/>
                </a:lnTo>
                <a:lnTo>
                  <a:pt x="58389" y="17018"/>
                </a:lnTo>
                <a:lnTo>
                  <a:pt x="57878" y="16764"/>
                </a:lnTo>
                <a:lnTo>
                  <a:pt x="57682" y="16764"/>
                </a:lnTo>
                <a:lnTo>
                  <a:pt x="56934" y="16256"/>
                </a:lnTo>
                <a:lnTo>
                  <a:pt x="56266" y="15875"/>
                </a:lnTo>
                <a:lnTo>
                  <a:pt x="53947" y="12700"/>
                </a:lnTo>
                <a:lnTo>
                  <a:pt x="53671" y="12192"/>
                </a:lnTo>
                <a:lnTo>
                  <a:pt x="51548" y="9525"/>
                </a:lnTo>
                <a:lnTo>
                  <a:pt x="49976" y="8001"/>
                </a:lnTo>
                <a:lnTo>
                  <a:pt x="49464" y="7620"/>
                </a:lnTo>
                <a:close/>
              </a:path>
              <a:path w="76200" h="51434">
                <a:moveTo>
                  <a:pt x="67982" y="15621"/>
                </a:moveTo>
                <a:lnTo>
                  <a:pt x="65820" y="15621"/>
                </a:lnTo>
                <a:lnTo>
                  <a:pt x="64876" y="15748"/>
                </a:lnTo>
                <a:lnTo>
                  <a:pt x="62556" y="16129"/>
                </a:lnTo>
                <a:lnTo>
                  <a:pt x="61456" y="16510"/>
                </a:lnTo>
                <a:lnTo>
                  <a:pt x="61024" y="16637"/>
                </a:lnTo>
                <a:lnTo>
                  <a:pt x="60473" y="16891"/>
                </a:lnTo>
                <a:lnTo>
                  <a:pt x="60276" y="17018"/>
                </a:lnTo>
                <a:lnTo>
                  <a:pt x="71953" y="17018"/>
                </a:lnTo>
                <a:lnTo>
                  <a:pt x="71836" y="16129"/>
                </a:lnTo>
                <a:lnTo>
                  <a:pt x="70459" y="15875"/>
                </a:lnTo>
                <a:lnTo>
                  <a:pt x="67982" y="15621"/>
                </a:lnTo>
                <a:close/>
              </a:path>
              <a:path w="76200" h="51434">
                <a:moveTo>
                  <a:pt x="28823" y="3683"/>
                </a:moveTo>
                <a:lnTo>
                  <a:pt x="21550" y="3683"/>
                </a:lnTo>
                <a:lnTo>
                  <a:pt x="21865" y="3810"/>
                </a:lnTo>
                <a:lnTo>
                  <a:pt x="22965" y="3937"/>
                </a:lnTo>
                <a:lnTo>
                  <a:pt x="23988" y="4191"/>
                </a:lnTo>
                <a:lnTo>
                  <a:pt x="30042" y="8636"/>
                </a:lnTo>
                <a:lnTo>
                  <a:pt x="31339" y="10287"/>
                </a:lnTo>
                <a:lnTo>
                  <a:pt x="33109" y="11938"/>
                </a:lnTo>
                <a:lnTo>
                  <a:pt x="33659" y="12319"/>
                </a:lnTo>
                <a:lnTo>
                  <a:pt x="34171" y="12573"/>
                </a:lnTo>
                <a:lnTo>
                  <a:pt x="35035" y="12954"/>
                </a:lnTo>
                <a:lnTo>
                  <a:pt x="35390" y="13208"/>
                </a:lnTo>
                <a:lnTo>
                  <a:pt x="36136" y="13335"/>
                </a:lnTo>
                <a:lnTo>
                  <a:pt x="36294" y="13335"/>
                </a:lnTo>
                <a:lnTo>
                  <a:pt x="37197" y="10795"/>
                </a:lnTo>
                <a:lnTo>
                  <a:pt x="37748" y="9906"/>
                </a:lnTo>
                <a:lnTo>
                  <a:pt x="37931" y="9652"/>
                </a:lnTo>
                <a:lnTo>
                  <a:pt x="37197" y="9652"/>
                </a:lnTo>
                <a:lnTo>
                  <a:pt x="34249" y="8001"/>
                </a:lnTo>
                <a:lnTo>
                  <a:pt x="33070" y="7239"/>
                </a:lnTo>
                <a:lnTo>
                  <a:pt x="32048" y="6477"/>
                </a:lnTo>
                <a:lnTo>
                  <a:pt x="31222" y="5969"/>
                </a:lnTo>
                <a:lnTo>
                  <a:pt x="29924" y="4826"/>
                </a:lnTo>
                <a:lnTo>
                  <a:pt x="29452" y="4445"/>
                </a:lnTo>
                <a:lnTo>
                  <a:pt x="28823" y="3683"/>
                </a:lnTo>
                <a:close/>
              </a:path>
              <a:path w="76200" h="51434">
                <a:moveTo>
                  <a:pt x="43016" y="4953"/>
                </a:moveTo>
                <a:lnTo>
                  <a:pt x="37670" y="8001"/>
                </a:lnTo>
                <a:lnTo>
                  <a:pt x="37512" y="8255"/>
                </a:lnTo>
                <a:lnTo>
                  <a:pt x="37316" y="9017"/>
                </a:lnTo>
                <a:lnTo>
                  <a:pt x="37197" y="9652"/>
                </a:lnTo>
                <a:lnTo>
                  <a:pt x="37931" y="9652"/>
                </a:lnTo>
                <a:lnTo>
                  <a:pt x="38613" y="8890"/>
                </a:lnTo>
                <a:lnTo>
                  <a:pt x="38928" y="8636"/>
                </a:lnTo>
                <a:lnTo>
                  <a:pt x="39557" y="8255"/>
                </a:lnTo>
                <a:lnTo>
                  <a:pt x="39871" y="8001"/>
                </a:lnTo>
                <a:lnTo>
                  <a:pt x="40186" y="7874"/>
                </a:lnTo>
                <a:lnTo>
                  <a:pt x="41405" y="7620"/>
                </a:lnTo>
                <a:lnTo>
                  <a:pt x="49464" y="7620"/>
                </a:lnTo>
                <a:lnTo>
                  <a:pt x="47970" y="6604"/>
                </a:lnTo>
                <a:lnTo>
                  <a:pt x="47499" y="6223"/>
                </a:lnTo>
                <a:lnTo>
                  <a:pt x="47027" y="6096"/>
                </a:lnTo>
                <a:lnTo>
                  <a:pt x="46122" y="5715"/>
                </a:lnTo>
                <a:lnTo>
                  <a:pt x="45690" y="5461"/>
                </a:lnTo>
                <a:lnTo>
                  <a:pt x="44903" y="5207"/>
                </a:lnTo>
                <a:lnTo>
                  <a:pt x="44196" y="5080"/>
                </a:lnTo>
                <a:lnTo>
                  <a:pt x="43016" y="4953"/>
                </a:lnTo>
                <a:close/>
              </a:path>
              <a:path w="76200" h="51434">
                <a:moveTo>
                  <a:pt x="22651" y="381"/>
                </a:moveTo>
                <a:lnTo>
                  <a:pt x="21353" y="381"/>
                </a:lnTo>
                <a:lnTo>
                  <a:pt x="20803" y="508"/>
                </a:lnTo>
                <a:lnTo>
                  <a:pt x="20253" y="508"/>
                </a:lnTo>
                <a:lnTo>
                  <a:pt x="15731" y="6350"/>
                </a:lnTo>
                <a:lnTo>
                  <a:pt x="17569" y="6350"/>
                </a:lnTo>
                <a:lnTo>
                  <a:pt x="17658" y="5969"/>
                </a:lnTo>
                <a:lnTo>
                  <a:pt x="17815" y="5588"/>
                </a:lnTo>
                <a:lnTo>
                  <a:pt x="20292" y="3810"/>
                </a:lnTo>
                <a:lnTo>
                  <a:pt x="20764" y="3683"/>
                </a:lnTo>
                <a:lnTo>
                  <a:pt x="28823" y="3683"/>
                </a:lnTo>
                <a:lnTo>
                  <a:pt x="28666" y="3429"/>
                </a:lnTo>
                <a:lnTo>
                  <a:pt x="28509" y="3302"/>
                </a:lnTo>
                <a:lnTo>
                  <a:pt x="28430" y="2921"/>
                </a:lnTo>
                <a:lnTo>
                  <a:pt x="27448" y="2286"/>
                </a:lnTo>
                <a:lnTo>
                  <a:pt x="26543" y="1651"/>
                </a:lnTo>
                <a:lnTo>
                  <a:pt x="24853" y="889"/>
                </a:lnTo>
                <a:lnTo>
                  <a:pt x="24066" y="635"/>
                </a:lnTo>
                <a:lnTo>
                  <a:pt x="22651" y="381"/>
                </a:lnTo>
                <a:close/>
              </a:path>
              <a:path w="76200" h="51434">
                <a:moveTo>
                  <a:pt x="7829" y="0"/>
                </a:moveTo>
                <a:lnTo>
                  <a:pt x="7279" y="0"/>
                </a:lnTo>
                <a:lnTo>
                  <a:pt x="6728" y="126"/>
                </a:lnTo>
                <a:lnTo>
                  <a:pt x="8379" y="127"/>
                </a:lnTo>
                <a:lnTo>
                  <a:pt x="782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75239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5427" y="0"/>
                </a:moveTo>
                <a:lnTo>
                  <a:pt x="0" y="28739"/>
                </a:lnTo>
                <a:lnTo>
                  <a:pt x="160" y="30735"/>
                </a:lnTo>
                <a:lnTo>
                  <a:pt x="14708" y="49724"/>
                </a:lnTo>
                <a:lnTo>
                  <a:pt x="15570" y="49567"/>
                </a:lnTo>
                <a:lnTo>
                  <a:pt x="16444" y="49333"/>
                </a:lnTo>
                <a:lnTo>
                  <a:pt x="17341" y="48941"/>
                </a:lnTo>
                <a:lnTo>
                  <a:pt x="18249" y="48393"/>
                </a:lnTo>
                <a:lnTo>
                  <a:pt x="18675" y="48041"/>
                </a:lnTo>
                <a:lnTo>
                  <a:pt x="20883" y="48041"/>
                </a:lnTo>
                <a:lnTo>
                  <a:pt x="20837" y="3093"/>
                </a:lnTo>
                <a:lnTo>
                  <a:pt x="19825" y="2623"/>
                </a:lnTo>
                <a:lnTo>
                  <a:pt x="18273" y="2036"/>
                </a:lnTo>
                <a:lnTo>
                  <a:pt x="9556" y="2036"/>
                </a:lnTo>
                <a:lnTo>
                  <a:pt x="9441" y="1644"/>
                </a:lnTo>
                <a:lnTo>
                  <a:pt x="6807" y="156"/>
                </a:lnTo>
                <a:lnTo>
                  <a:pt x="5427" y="0"/>
                </a:lnTo>
                <a:close/>
              </a:path>
              <a:path w="20954" h="50165">
                <a:moveTo>
                  <a:pt x="20883" y="48041"/>
                </a:moveTo>
                <a:lnTo>
                  <a:pt x="18675" y="48041"/>
                </a:lnTo>
                <a:lnTo>
                  <a:pt x="18836" y="48159"/>
                </a:lnTo>
                <a:lnTo>
                  <a:pt x="19629" y="48432"/>
                </a:lnTo>
                <a:lnTo>
                  <a:pt x="19974" y="48510"/>
                </a:lnTo>
                <a:lnTo>
                  <a:pt x="20883" y="48510"/>
                </a:lnTo>
                <a:lnTo>
                  <a:pt x="20883" y="48041"/>
                </a:lnTo>
                <a:close/>
              </a:path>
              <a:path w="20954" h="50165">
                <a:moveTo>
                  <a:pt x="14041" y="1096"/>
                </a:moveTo>
                <a:lnTo>
                  <a:pt x="9556" y="2036"/>
                </a:lnTo>
                <a:lnTo>
                  <a:pt x="18273" y="2036"/>
                </a:lnTo>
                <a:lnTo>
                  <a:pt x="17858" y="1879"/>
                </a:lnTo>
                <a:lnTo>
                  <a:pt x="16364" y="1487"/>
                </a:lnTo>
                <a:lnTo>
                  <a:pt x="14823" y="1175"/>
                </a:lnTo>
                <a:lnTo>
                  <a:pt x="14041" y="1096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86646" y="7590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9947" y="18438"/>
                </a:moveTo>
                <a:lnTo>
                  <a:pt x="9004" y="18438"/>
                </a:lnTo>
                <a:lnTo>
                  <a:pt x="9475" y="18484"/>
                </a:lnTo>
                <a:lnTo>
                  <a:pt x="9947" y="18438"/>
                </a:lnTo>
                <a:close/>
              </a:path>
              <a:path w="19050" h="19050">
                <a:moveTo>
                  <a:pt x="9947" y="0"/>
                </a:moveTo>
                <a:lnTo>
                  <a:pt x="0" y="8303"/>
                </a:lnTo>
                <a:lnTo>
                  <a:pt x="0" y="10181"/>
                </a:lnTo>
                <a:lnTo>
                  <a:pt x="2437" y="15426"/>
                </a:lnTo>
                <a:lnTo>
                  <a:pt x="2748" y="15781"/>
                </a:lnTo>
                <a:lnTo>
                  <a:pt x="3415" y="16365"/>
                </a:lnTo>
                <a:lnTo>
                  <a:pt x="3771" y="16640"/>
                </a:lnTo>
                <a:lnTo>
                  <a:pt x="4565" y="17155"/>
                </a:lnTo>
                <a:lnTo>
                  <a:pt x="4956" y="17350"/>
                </a:lnTo>
                <a:lnTo>
                  <a:pt x="5347" y="17579"/>
                </a:lnTo>
                <a:lnTo>
                  <a:pt x="6646" y="18049"/>
                </a:lnTo>
                <a:lnTo>
                  <a:pt x="7543" y="18289"/>
                </a:lnTo>
                <a:lnTo>
                  <a:pt x="8486" y="18438"/>
                </a:lnTo>
                <a:lnTo>
                  <a:pt x="10453" y="18438"/>
                </a:lnTo>
                <a:lnTo>
                  <a:pt x="11396" y="18289"/>
                </a:lnTo>
                <a:lnTo>
                  <a:pt x="12304" y="18049"/>
                </a:lnTo>
                <a:lnTo>
                  <a:pt x="13604" y="17579"/>
                </a:lnTo>
                <a:lnTo>
                  <a:pt x="13995" y="17350"/>
                </a:lnTo>
                <a:lnTo>
                  <a:pt x="14386" y="17155"/>
                </a:lnTo>
                <a:lnTo>
                  <a:pt x="14777" y="16881"/>
                </a:lnTo>
                <a:lnTo>
                  <a:pt x="15179" y="16640"/>
                </a:lnTo>
                <a:lnTo>
                  <a:pt x="16203" y="15781"/>
                </a:lnTo>
                <a:lnTo>
                  <a:pt x="16513" y="15426"/>
                </a:lnTo>
                <a:lnTo>
                  <a:pt x="16823" y="15117"/>
                </a:lnTo>
                <a:lnTo>
                  <a:pt x="17375" y="14407"/>
                </a:lnTo>
                <a:lnTo>
                  <a:pt x="18951" y="10181"/>
                </a:lnTo>
                <a:lnTo>
                  <a:pt x="18951" y="8303"/>
                </a:lnTo>
                <a:lnTo>
                  <a:pt x="11396" y="194"/>
                </a:lnTo>
                <a:lnTo>
                  <a:pt x="10924" y="80"/>
                </a:lnTo>
                <a:lnTo>
                  <a:pt x="9947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91798" y="8084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4323" y="0"/>
                </a:moveTo>
                <a:lnTo>
                  <a:pt x="0" y="5165"/>
                </a:lnTo>
                <a:lnTo>
                  <a:pt x="114" y="5554"/>
                </a:lnTo>
                <a:lnTo>
                  <a:pt x="4760" y="8577"/>
                </a:lnTo>
                <a:lnTo>
                  <a:pt x="5232" y="8497"/>
                </a:lnTo>
                <a:lnTo>
                  <a:pt x="8647" y="5165"/>
                </a:lnTo>
                <a:lnTo>
                  <a:pt x="8532" y="3012"/>
                </a:lnTo>
                <a:lnTo>
                  <a:pt x="43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85679" y="140788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60" h="19050">
                <a:moveTo>
                  <a:pt x="6370" y="5359"/>
                </a:moveTo>
                <a:lnTo>
                  <a:pt x="22608" y="19034"/>
                </a:lnTo>
                <a:lnTo>
                  <a:pt x="20216" y="15231"/>
                </a:lnTo>
                <a:lnTo>
                  <a:pt x="19698" y="14327"/>
                </a:lnTo>
                <a:lnTo>
                  <a:pt x="19146" y="13433"/>
                </a:lnTo>
                <a:lnTo>
                  <a:pt x="18594" y="12448"/>
                </a:lnTo>
                <a:lnTo>
                  <a:pt x="17030" y="11750"/>
                </a:lnTo>
                <a:lnTo>
                  <a:pt x="7865" y="6424"/>
                </a:lnTo>
                <a:lnTo>
                  <a:pt x="6370" y="5359"/>
                </a:lnTo>
                <a:close/>
              </a:path>
              <a:path w="22860" h="19050">
                <a:moveTo>
                  <a:pt x="0" y="0"/>
                </a:moveTo>
                <a:lnTo>
                  <a:pt x="8969" y="17579"/>
                </a:lnTo>
                <a:lnTo>
                  <a:pt x="5623" y="4775"/>
                </a:lnTo>
                <a:lnTo>
                  <a:pt x="4174" y="3676"/>
                </a:lnTo>
                <a:lnTo>
                  <a:pt x="2759" y="2508"/>
                </a:lnTo>
                <a:lnTo>
                  <a:pt x="1379" y="1294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33381" y="29861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299" y="0"/>
                </a:moveTo>
                <a:lnTo>
                  <a:pt x="251" y="6104"/>
                </a:lnTo>
                <a:lnTo>
                  <a:pt x="125" y="6424"/>
                </a:lnTo>
                <a:lnTo>
                  <a:pt x="0" y="8177"/>
                </a:lnTo>
                <a:lnTo>
                  <a:pt x="113" y="8451"/>
                </a:lnTo>
                <a:lnTo>
                  <a:pt x="309" y="8772"/>
                </a:lnTo>
                <a:lnTo>
                  <a:pt x="2666" y="9517"/>
                </a:lnTo>
                <a:lnTo>
                  <a:pt x="3218" y="9471"/>
                </a:lnTo>
                <a:lnTo>
                  <a:pt x="7651" y="7707"/>
                </a:lnTo>
                <a:lnTo>
                  <a:pt x="2551" y="7707"/>
                </a:lnTo>
                <a:lnTo>
                  <a:pt x="2080" y="7673"/>
                </a:lnTo>
                <a:lnTo>
                  <a:pt x="1562" y="7593"/>
                </a:lnTo>
                <a:lnTo>
                  <a:pt x="2606" y="5050"/>
                </a:lnTo>
                <a:lnTo>
                  <a:pt x="2701" y="4890"/>
                </a:lnTo>
                <a:lnTo>
                  <a:pt x="3057" y="4500"/>
                </a:lnTo>
                <a:lnTo>
                  <a:pt x="9308" y="4500"/>
                </a:lnTo>
                <a:lnTo>
                  <a:pt x="9213" y="4145"/>
                </a:lnTo>
                <a:lnTo>
                  <a:pt x="3023" y="2702"/>
                </a:lnTo>
                <a:lnTo>
                  <a:pt x="3853" y="1683"/>
                </a:lnTo>
                <a:lnTo>
                  <a:pt x="4311" y="1053"/>
                </a:lnTo>
                <a:lnTo>
                  <a:pt x="4267" y="435"/>
                </a:lnTo>
                <a:lnTo>
                  <a:pt x="3966" y="194"/>
                </a:lnTo>
                <a:lnTo>
                  <a:pt x="3644" y="114"/>
                </a:lnTo>
                <a:lnTo>
                  <a:pt x="3299" y="0"/>
                </a:lnTo>
                <a:close/>
              </a:path>
              <a:path w="9525" h="9525">
                <a:moveTo>
                  <a:pt x="9308" y="4500"/>
                </a:moveTo>
                <a:lnTo>
                  <a:pt x="3057" y="4500"/>
                </a:lnTo>
                <a:lnTo>
                  <a:pt x="3644" y="4890"/>
                </a:lnTo>
                <a:lnTo>
                  <a:pt x="4081" y="5245"/>
                </a:lnTo>
                <a:lnTo>
                  <a:pt x="4437" y="5634"/>
                </a:lnTo>
                <a:lnTo>
                  <a:pt x="4667" y="5955"/>
                </a:lnTo>
                <a:lnTo>
                  <a:pt x="4713" y="6974"/>
                </a:lnTo>
                <a:lnTo>
                  <a:pt x="4437" y="7283"/>
                </a:lnTo>
                <a:lnTo>
                  <a:pt x="4161" y="7444"/>
                </a:lnTo>
                <a:lnTo>
                  <a:pt x="3805" y="7593"/>
                </a:lnTo>
                <a:lnTo>
                  <a:pt x="3448" y="7673"/>
                </a:lnTo>
                <a:lnTo>
                  <a:pt x="3023" y="7707"/>
                </a:lnTo>
                <a:lnTo>
                  <a:pt x="7651" y="7707"/>
                </a:lnTo>
                <a:lnTo>
                  <a:pt x="9271" y="5634"/>
                </a:lnTo>
                <a:lnTo>
                  <a:pt x="9308" y="4500"/>
                </a:lnTo>
                <a:close/>
              </a:path>
              <a:path w="9525" h="9525">
                <a:moveTo>
                  <a:pt x="6162" y="2153"/>
                </a:moveTo>
                <a:lnTo>
                  <a:pt x="5771" y="2153"/>
                </a:lnTo>
                <a:lnTo>
                  <a:pt x="4989" y="2233"/>
                </a:lnTo>
                <a:lnTo>
                  <a:pt x="3805" y="2462"/>
                </a:lnTo>
                <a:lnTo>
                  <a:pt x="3023" y="2702"/>
                </a:lnTo>
                <a:lnTo>
                  <a:pt x="8144" y="2702"/>
                </a:lnTo>
                <a:lnTo>
                  <a:pt x="7622" y="2427"/>
                </a:lnTo>
                <a:lnTo>
                  <a:pt x="7266" y="2313"/>
                </a:lnTo>
                <a:lnTo>
                  <a:pt x="6909" y="2233"/>
                </a:lnTo>
                <a:lnTo>
                  <a:pt x="6162" y="2153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27354" y="270191"/>
            <a:ext cx="8890" cy="18415"/>
          </a:xfrm>
          <a:custGeom>
            <a:avLst/>
            <a:gdLst/>
            <a:ahLst/>
            <a:cxnLst/>
            <a:rect l="l" t="t" r="r" b="b"/>
            <a:pathLst>
              <a:path w="8889" h="18414">
                <a:moveTo>
                  <a:pt x="942" y="0"/>
                </a:moveTo>
                <a:lnTo>
                  <a:pt x="471" y="939"/>
                </a:lnTo>
                <a:lnTo>
                  <a:pt x="0" y="2038"/>
                </a:lnTo>
                <a:lnTo>
                  <a:pt x="2046" y="5634"/>
                </a:lnTo>
                <a:lnTo>
                  <a:pt x="3166" y="7833"/>
                </a:lnTo>
                <a:lnTo>
                  <a:pt x="7509" y="17969"/>
                </a:lnTo>
                <a:lnTo>
                  <a:pt x="7704" y="17774"/>
                </a:lnTo>
                <a:lnTo>
                  <a:pt x="8578" y="14842"/>
                </a:lnTo>
                <a:lnTo>
                  <a:pt x="8498" y="12689"/>
                </a:lnTo>
                <a:lnTo>
                  <a:pt x="8026" y="11349"/>
                </a:lnTo>
                <a:lnTo>
                  <a:pt x="7589" y="10261"/>
                </a:lnTo>
                <a:lnTo>
                  <a:pt x="7003" y="9196"/>
                </a:lnTo>
                <a:lnTo>
                  <a:pt x="6247" y="7638"/>
                </a:lnTo>
                <a:lnTo>
                  <a:pt x="2161" y="1763"/>
                </a:lnTo>
                <a:lnTo>
                  <a:pt x="1299" y="584"/>
                </a:lnTo>
                <a:lnTo>
                  <a:pt x="942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88808" y="102101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0" y="125"/>
                </a:moveTo>
                <a:lnTo>
                  <a:pt x="91" y="2153"/>
                </a:lnTo>
                <a:lnTo>
                  <a:pt x="195" y="5291"/>
                </a:lnTo>
                <a:lnTo>
                  <a:pt x="310" y="7993"/>
                </a:lnTo>
                <a:lnTo>
                  <a:pt x="471" y="13353"/>
                </a:lnTo>
                <a:lnTo>
                  <a:pt x="680" y="18919"/>
                </a:lnTo>
                <a:lnTo>
                  <a:pt x="889" y="26398"/>
                </a:lnTo>
                <a:lnTo>
                  <a:pt x="1000" y="29490"/>
                </a:lnTo>
                <a:lnTo>
                  <a:pt x="1057" y="31872"/>
                </a:lnTo>
                <a:lnTo>
                  <a:pt x="2748" y="31712"/>
                </a:lnTo>
                <a:lnTo>
                  <a:pt x="2552" y="31093"/>
                </a:lnTo>
                <a:lnTo>
                  <a:pt x="2357" y="30818"/>
                </a:lnTo>
                <a:lnTo>
                  <a:pt x="2196" y="30773"/>
                </a:lnTo>
                <a:lnTo>
                  <a:pt x="3150" y="30383"/>
                </a:lnTo>
                <a:lnTo>
                  <a:pt x="4093" y="30074"/>
                </a:lnTo>
                <a:lnTo>
                  <a:pt x="4990" y="29833"/>
                </a:lnTo>
                <a:lnTo>
                  <a:pt x="6681" y="29559"/>
                </a:lnTo>
                <a:lnTo>
                  <a:pt x="8256" y="29490"/>
                </a:lnTo>
                <a:lnTo>
                  <a:pt x="13205" y="29490"/>
                </a:lnTo>
                <a:lnTo>
                  <a:pt x="13569" y="26398"/>
                </a:lnTo>
                <a:lnTo>
                  <a:pt x="14903" y="1534"/>
                </a:lnTo>
                <a:lnTo>
                  <a:pt x="7313" y="1534"/>
                </a:lnTo>
                <a:lnTo>
                  <a:pt x="5381" y="1454"/>
                </a:lnTo>
                <a:lnTo>
                  <a:pt x="4438" y="1339"/>
                </a:lnTo>
                <a:lnTo>
                  <a:pt x="3541" y="1179"/>
                </a:lnTo>
                <a:lnTo>
                  <a:pt x="1724" y="710"/>
                </a:lnTo>
                <a:lnTo>
                  <a:pt x="862" y="435"/>
                </a:lnTo>
                <a:lnTo>
                  <a:pt x="0" y="125"/>
                </a:lnTo>
                <a:close/>
              </a:path>
              <a:path w="15239" h="32385">
                <a:moveTo>
                  <a:pt x="2256" y="30748"/>
                </a:moveTo>
                <a:close/>
              </a:path>
              <a:path w="15239" h="32385">
                <a:moveTo>
                  <a:pt x="13205" y="29490"/>
                </a:moveTo>
                <a:lnTo>
                  <a:pt x="8256" y="29490"/>
                </a:lnTo>
                <a:lnTo>
                  <a:pt x="9004" y="29524"/>
                </a:lnTo>
                <a:lnTo>
                  <a:pt x="9671" y="29604"/>
                </a:lnTo>
                <a:lnTo>
                  <a:pt x="10924" y="29833"/>
                </a:lnTo>
                <a:lnTo>
                  <a:pt x="11476" y="29959"/>
                </a:lnTo>
                <a:lnTo>
                  <a:pt x="12419" y="30234"/>
                </a:lnTo>
                <a:lnTo>
                  <a:pt x="13086" y="30498"/>
                </a:lnTo>
                <a:lnTo>
                  <a:pt x="13205" y="29490"/>
                </a:lnTo>
                <a:close/>
              </a:path>
              <a:path w="15239" h="32385">
                <a:moveTo>
                  <a:pt x="14903" y="0"/>
                </a:moveTo>
                <a:lnTo>
                  <a:pt x="7313" y="1534"/>
                </a:lnTo>
                <a:lnTo>
                  <a:pt x="14903" y="1534"/>
                </a:lnTo>
                <a:lnTo>
                  <a:pt x="1490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93184" y="106877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3720" y="0"/>
                </a:moveTo>
                <a:lnTo>
                  <a:pt x="0" y="3962"/>
                </a:lnTo>
                <a:lnTo>
                  <a:pt x="144" y="4351"/>
                </a:lnTo>
                <a:lnTo>
                  <a:pt x="339" y="4707"/>
                </a:lnTo>
                <a:lnTo>
                  <a:pt x="339" y="6505"/>
                </a:lnTo>
                <a:lnTo>
                  <a:pt x="1914" y="8108"/>
                </a:lnTo>
                <a:lnTo>
                  <a:pt x="2547" y="7879"/>
                </a:lnTo>
                <a:lnTo>
                  <a:pt x="3214" y="7799"/>
                </a:lnTo>
                <a:lnTo>
                  <a:pt x="6403" y="5600"/>
                </a:lnTo>
                <a:lnTo>
                  <a:pt x="6353" y="4351"/>
                </a:lnTo>
                <a:lnTo>
                  <a:pt x="6179" y="3916"/>
                </a:lnTo>
                <a:lnTo>
                  <a:pt x="6008" y="3607"/>
                </a:lnTo>
                <a:lnTo>
                  <a:pt x="5962" y="1809"/>
                </a:lnTo>
                <a:lnTo>
                  <a:pt x="5801" y="1408"/>
                </a:lnTo>
                <a:lnTo>
                  <a:pt x="5571" y="1019"/>
                </a:lnTo>
                <a:lnTo>
                  <a:pt x="5215" y="710"/>
                </a:lnTo>
                <a:lnTo>
                  <a:pt x="5065" y="549"/>
                </a:lnTo>
                <a:lnTo>
                  <a:pt x="4511" y="240"/>
                </a:lnTo>
                <a:lnTo>
                  <a:pt x="4318" y="160"/>
                </a:lnTo>
                <a:lnTo>
                  <a:pt x="3720" y="0"/>
                </a:lnTo>
                <a:close/>
              </a:path>
              <a:path w="6985" h="8255">
                <a:moveTo>
                  <a:pt x="4858" y="7799"/>
                </a:moveTo>
                <a:lnTo>
                  <a:pt x="3524" y="7799"/>
                </a:lnTo>
                <a:lnTo>
                  <a:pt x="3846" y="7833"/>
                </a:lnTo>
                <a:lnTo>
                  <a:pt x="4467" y="7993"/>
                </a:lnTo>
                <a:lnTo>
                  <a:pt x="4858" y="77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93684" y="118433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80" y="1603"/>
                </a:moveTo>
                <a:lnTo>
                  <a:pt x="3104" y="5359"/>
                </a:lnTo>
                <a:lnTo>
                  <a:pt x="3415" y="5325"/>
                </a:lnTo>
                <a:lnTo>
                  <a:pt x="6465" y="2508"/>
                </a:lnTo>
                <a:lnTo>
                  <a:pt x="1805" y="2508"/>
                </a:lnTo>
                <a:lnTo>
                  <a:pt x="1494" y="2427"/>
                </a:lnTo>
                <a:lnTo>
                  <a:pt x="908" y="2233"/>
                </a:lnTo>
                <a:lnTo>
                  <a:pt x="632" y="2072"/>
                </a:lnTo>
                <a:lnTo>
                  <a:pt x="80" y="1603"/>
                </a:lnTo>
                <a:close/>
              </a:path>
              <a:path w="6985" h="5714">
                <a:moveTo>
                  <a:pt x="5703" y="0"/>
                </a:moveTo>
                <a:lnTo>
                  <a:pt x="2748" y="2508"/>
                </a:lnTo>
                <a:lnTo>
                  <a:pt x="6465" y="2508"/>
                </a:lnTo>
                <a:lnTo>
                  <a:pt x="6345" y="1019"/>
                </a:lnTo>
                <a:lnTo>
                  <a:pt x="6249" y="778"/>
                </a:lnTo>
                <a:lnTo>
                  <a:pt x="6048" y="389"/>
                </a:lnTo>
                <a:lnTo>
                  <a:pt x="5899" y="194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93052" y="114676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3622" y="0"/>
                </a:moveTo>
                <a:lnTo>
                  <a:pt x="0" y="4145"/>
                </a:lnTo>
                <a:lnTo>
                  <a:pt x="114" y="4455"/>
                </a:lnTo>
                <a:lnTo>
                  <a:pt x="3380" y="6264"/>
                </a:lnTo>
                <a:lnTo>
                  <a:pt x="4013" y="6104"/>
                </a:lnTo>
                <a:lnTo>
                  <a:pt x="6372" y="3596"/>
                </a:lnTo>
                <a:lnTo>
                  <a:pt x="6290" y="1832"/>
                </a:lnTo>
                <a:lnTo>
                  <a:pt x="3622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92902" y="124033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3806" y="0"/>
                </a:moveTo>
                <a:lnTo>
                  <a:pt x="0" y="4260"/>
                </a:lnTo>
                <a:lnTo>
                  <a:pt x="149" y="4695"/>
                </a:lnTo>
                <a:lnTo>
                  <a:pt x="344" y="5084"/>
                </a:lnTo>
                <a:lnTo>
                  <a:pt x="292" y="6493"/>
                </a:lnTo>
                <a:lnTo>
                  <a:pt x="390" y="6928"/>
                </a:lnTo>
                <a:lnTo>
                  <a:pt x="540" y="7283"/>
                </a:lnTo>
                <a:lnTo>
                  <a:pt x="977" y="7867"/>
                </a:lnTo>
                <a:lnTo>
                  <a:pt x="2391" y="7627"/>
                </a:lnTo>
                <a:lnTo>
                  <a:pt x="3771" y="7558"/>
                </a:lnTo>
                <a:lnTo>
                  <a:pt x="6290" y="7558"/>
                </a:lnTo>
                <a:lnTo>
                  <a:pt x="6715" y="6928"/>
                </a:lnTo>
                <a:lnTo>
                  <a:pt x="6911" y="6493"/>
                </a:lnTo>
                <a:lnTo>
                  <a:pt x="7037" y="6024"/>
                </a:lnTo>
                <a:lnTo>
                  <a:pt x="6911" y="4260"/>
                </a:lnTo>
                <a:lnTo>
                  <a:pt x="6715" y="3870"/>
                </a:lnTo>
                <a:lnTo>
                  <a:pt x="6761" y="2427"/>
                </a:lnTo>
                <a:lnTo>
                  <a:pt x="6600" y="1958"/>
                </a:lnTo>
                <a:lnTo>
                  <a:pt x="6405" y="1523"/>
                </a:lnTo>
                <a:lnTo>
                  <a:pt x="6129" y="1133"/>
                </a:lnTo>
                <a:lnTo>
                  <a:pt x="5968" y="973"/>
                </a:lnTo>
                <a:lnTo>
                  <a:pt x="5818" y="778"/>
                </a:lnTo>
                <a:lnTo>
                  <a:pt x="5611" y="618"/>
                </a:lnTo>
                <a:lnTo>
                  <a:pt x="5381" y="503"/>
                </a:lnTo>
                <a:lnTo>
                  <a:pt x="5105" y="309"/>
                </a:lnTo>
                <a:lnTo>
                  <a:pt x="4795" y="194"/>
                </a:lnTo>
                <a:lnTo>
                  <a:pt x="4162" y="34"/>
                </a:lnTo>
                <a:lnTo>
                  <a:pt x="3806" y="0"/>
                </a:lnTo>
                <a:close/>
              </a:path>
              <a:path w="7620" h="8255">
                <a:moveTo>
                  <a:pt x="6290" y="7558"/>
                </a:moveTo>
                <a:lnTo>
                  <a:pt x="3771" y="7558"/>
                </a:lnTo>
                <a:lnTo>
                  <a:pt x="5577" y="7673"/>
                </a:lnTo>
                <a:lnTo>
                  <a:pt x="6129" y="7753"/>
                </a:lnTo>
                <a:lnTo>
                  <a:pt x="6290" y="755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47271" y="213554"/>
            <a:ext cx="298450" cy="359410"/>
          </a:xfrm>
          <a:custGeom>
            <a:avLst/>
            <a:gdLst/>
            <a:ahLst/>
            <a:cxnLst/>
            <a:rect l="l" t="t" r="r" b="b"/>
            <a:pathLst>
              <a:path w="298450" h="359409">
                <a:moveTo>
                  <a:pt x="143975" y="340360"/>
                </a:moveTo>
                <a:lnTo>
                  <a:pt x="139134" y="340360"/>
                </a:lnTo>
                <a:lnTo>
                  <a:pt x="140238" y="341630"/>
                </a:lnTo>
                <a:lnTo>
                  <a:pt x="141227" y="341630"/>
                </a:lnTo>
                <a:lnTo>
                  <a:pt x="142998" y="344170"/>
                </a:lnTo>
                <a:lnTo>
                  <a:pt x="143780" y="345440"/>
                </a:lnTo>
                <a:lnTo>
                  <a:pt x="144481" y="345440"/>
                </a:lnTo>
                <a:lnTo>
                  <a:pt x="145114" y="346710"/>
                </a:lnTo>
                <a:lnTo>
                  <a:pt x="145700" y="347980"/>
                </a:lnTo>
                <a:lnTo>
                  <a:pt x="146689" y="350520"/>
                </a:lnTo>
                <a:lnTo>
                  <a:pt x="147115" y="350520"/>
                </a:lnTo>
                <a:lnTo>
                  <a:pt x="147828" y="353060"/>
                </a:lnTo>
                <a:lnTo>
                  <a:pt x="148104" y="354330"/>
                </a:lnTo>
                <a:lnTo>
                  <a:pt x="148541" y="355600"/>
                </a:lnTo>
                <a:lnTo>
                  <a:pt x="148851" y="356870"/>
                </a:lnTo>
                <a:lnTo>
                  <a:pt x="149127" y="359410"/>
                </a:lnTo>
                <a:lnTo>
                  <a:pt x="149323" y="358140"/>
                </a:lnTo>
                <a:lnTo>
                  <a:pt x="149518" y="356870"/>
                </a:lnTo>
                <a:lnTo>
                  <a:pt x="149829" y="355600"/>
                </a:lnTo>
                <a:lnTo>
                  <a:pt x="150024" y="354330"/>
                </a:lnTo>
                <a:lnTo>
                  <a:pt x="149162" y="354330"/>
                </a:lnTo>
                <a:lnTo>
                  <a:pt x="149047" y="353060"/>
                </a:lnTo>
                <a:lnTo>
                  <a:pt x="148851" y="351790"/>
                </a:lnTo>
                <a:lnTo>
                  <a:pt x="148541" y="350520"/>
                </a:lnTo>
                <a:lnTo>
                  <a:pt x="148138" y="349250"/>
                </a:lnTo>
                <a:lnTo>
                  <a:pt x="147552" y="346710"/>
                </a:lnTo>
                <a:lnTo>
                  <a:pt x="147195" y="346710"/>
                </a:lnTo>
                <a:lnTo>
                  <a:pt x="146804" y="345440"/>
                </a:lnTo>
                <a:lnTo>
                  <a:pt x="146333" y="344170"/>
                </a:lnTo>
                <a:lnTo>
                  <a:pt x="145827" y="342900"/>
                </a:lnTo>
                <a:lnTo>
                  <a:pt x="145275" y="342900"/>
                </a:lnTo>
                <a:lnTo>
                  <a:pt x="144642" y="341630"/>
                </a:lnTo>
                <a:lnTo>
                  <a:pt x="143975" y="340360"/>
                </a:lnTo>
                <a:close/>
              </a:path>
              <a:path w="298450" h="359409">
                <a:moveTo>
                  <a:pt x="159189" y="340360"/>
                </a:moveTo>
                <a:lnTo>
                  <a:pt x="154394" y="340360"/>
                </a:lnTo>
                <a:lnTo>
                  <a:pt x="153681" y="341630"/>
                </a:lnTo>
                <a:lnTo>
                  <a:pt x="153060" y="342900"/>
                </a:lnTo>
                <a:lnTo>
                  <a:pt x="152508" y="342900"/>
                </a:lnTo>
                <a:lnTo>
                  <a:pt x="151990" y="344170"/>
                </a:lnTo>
                <a:lnTo>
                  <a:pt x="150771" y="346710"/>
                </a:lnTo>
                <a:lnTo>
                  <a:pt x="150231" y="349250"/>
                </a:lnTo>
                <a:lnTo>
                  <a:pt x="149794" y="350520"/>
                </a:lnTo>
                <a:lnTo>
                  <a:pt x="149518" y="351790"/>
                </a:lnTo>
                <a:lnTo>
                  <a:pt x="149323" y="353060"/>
                </a:lnTo>
                <a:lnTo>
                  <a:pt x="149208" y="354330"/>
                </a:lnTo>
                <a:lnTo>
                  <a:pt x="150024" y="354330"/>
                </a:lnTo>
                <a:lnTo>
                  <a:pt x="150541" y="353060"/>
                </a:lnTo>
                <a:lnTo>
                  <a:pt x="150852" y="351790"/>
                </a:lnTo>
                <a:lnTo>
                  <a:pt x="151208" y="350520"/>
                </a:lnTo>
                <a:lnTo>
                  <a:pt x="151645" y="350520"/>
                </a:lnTo>
                <a:lnTo>
                  <a:pt x="152623" y="347980"/>
                </a:lnTo>
                <a:lnTo>
                  <a:pt x="153209" y="346710"/>
                </a:lnTo>
                <a:lnTo>
                  <a:pt x="153888" y="345440"/>
                </a:lnTo>
                <a:lnTo>
                  <a:pt x="154589" y="345440"/>
                </a:lnTo>
                <a:lnTo>
                  <a:pt x="155337" y="344170"/>
                </a:lnTo>
                <a:lnTo>
                  <a:pt x="156199" y="342900"/>
                </a:lnTo>
                <a:lnTo>
                  <a:pt x="157108" y="341630"/>
                </a:lnTo>
                <a:lnTo>
                  <a:pt x="158131" y="341630"/>
                </a:lnTo>
                <a:lnTo>
                  <a:pt x="159189" y="340360"/>
                </a:lnTo>
                <a:close/>
              </a:path>
              <a:path w="298450" h="359409">
                <a:moveTo>
                  <a:pt x="141503" y="337820"/>
                </a:moveTo>
                <a:lnTo>
                  <a:pt x="133947" y="337820"/>
                </a:lnTo>
                <a:lnTo>
                  <a:pt x="135408" y="339090"/>
                </a:lnTo>
                <a:lnTo>
                  <a:pt x="136742" y="339090"/>
                </a:lnTo>
                <a:lnTo>
                  <a:pt x="137995" y="340360"/>
                </a:lnTo>
                <a:lnTo>
                  <a:pt x="143228" y="340360"/>
                </a:lnTo>
                <a:lnTo>
                  <a:pt x="142400" y="339090"/>
                </a:lnTo>
                <a:lnTo>
                  <a:pt x="141503" y="337820"/>
                </a:lnTo>
                <a:close/>
              </a:path>
              <a:path w="298450" h="359409">
                <a:moveTo>
                  <a:pt x="164376" y="337820"/>
                </a:moveTo>
                <a:lnTo>
                  <a:pt x="156832" y="337820"/>
                </a:lnTo>
                <a:lnTo>
                  <a:pt x="155969" y="339090"/>
                </a:lnTo>
                <a:lnTo>
                  <a:pt x="155141" y="340360"/>
                </a:lnTo>
                <a:lnTo>
                  <a:pt x="160374" y="340360"/>
                </a:lnTo>
                <a:lnTo>
                  <a:pt x="161627" y="339090"/>
                </a:lnTo>
                <a:lnTo>
                  <a:pt x="162961" y="339090"/>
                </a:lnTo>
                <a:lnTo>
                  <a:pt x="164376" y="337820"/>
                </a:lnTo>
                <a:close/>
              </a:path>
              <a:path w="298450" h="359409">
                <a:moveTo>
                  <a:pt x="134499" y="334010"/>
                </a:moveTo>
                <a:lnTo>
                  <a:pt x="43365" y="334009"/>
                </a:lnTo>
                <a:lnTo>
                  <a:pt x="45492" y="335279"/>
                </a:lnTo>
                <a:lnTo>
                  <a:pt x="49230" y="336549"/>
                </a:lnTo>
                <a:lnTo>
                  <a:pt x="53473" y="336549"/>
                </a:lnTo>
                <a:lnTo>
                  <a:pt x="55750" y="337819"/>
                </a:lnTo>
                <a:lnTo>
                  <a:pt x="140560" y="337820"/>
                </a:lnTo>
                <a:lnTo>
                  <a:pt x="139490" y="336550"/>
                </a:lnTo>
                <a:lnTo>
                  <a:pt x="138386" y="335280"/>
                </a:lnTo>
                <a:lnTo>
                  <a:pt x="135879" y="335280"/>
                </a:lnTo>
                <a:lnTo>
                  <a:pt x="134499" y="334010"/>
                </a:lnTo>
                <a:close/>
              </a:path>
              <a:path w="298450" h="359409">
                <a:moveTo>
                  <a:pt x="250910" y="335280"/>
                </a:moveTo>
                <a:lnTo>
                  <a:pt x="159971" y="335280"/>
                </a:lnTo>
                <a:lnTo>
                  <a:pt x="158833" y="336550"/>
                </a:lnTo>
                <a:lnTo>
                  <a:pt x="157809" y="337820"/>
                </a:lnTo>
                <a:lnTo>
                  <a:pt x="242573" y="337820"/>
                </a:lnTo>
                <a:lnTo>
                  <a:pt x="243206" y="336550"/>
                </a:lnTo>
                <a:lnTo>
                  <a:pt x="249105" y="336550"/>
                </a:lnTo>
                <a:lnTo>
                  <a:pt x="250910" y="335280"/>
                </a:lnTo>
                <a:close/>
              </a:path>
              <a:path w="298450" h="359409">
                <a:moveTo>
                  <a:pt x="254958" y="334010"/>
                </a:moveTo>
                <a:lnTo>
                  <a:pt x="163824" y="334010"/>
                </a:lnTo>
                <a:lnTo>
                  <a:pt x="162455" y="335280"/>
                </a:lnTo>
                <a:lnTo>
                  <a:pt x="252877" y="335280"/>
                </a:lnTo>
                <a:lnTo>
                  <a:pt x="254958" y="334010"/>
                </a:lnTo>
                <a:close/>
              </a:path>
              <a:path w="298450" h="359409">
                <a:moveTo>
                  <a:pt x="51035" y="331469"/>
                </a:moveTo>
                <a:lnTo>
                  <a:pt x="36442" y="331469"/>
                </a:lnTo>
                <a:lnTo>
                  <a:pt x="38845" y="332739"/>
                </a:lnTo>
                <a:lnTo>
                  <a:pt x="41168" y="334009"/>
                </a:lnTo>
                <a:lnTo>
                  <a:pt x="59050" y="334009"/>
                </a:lnTo>
                <a:lnTo>
                  <a:pt x="55669" y="332739"/>
                </a:lnTo>
                <a:lnTo>
                  <a:pt x="54301" y="332739"/>
                </a:lnTo>
                <a:lnTo>
                  <a:pt x="51035" y="331469"/>
                </a:lnTo>
                <a:close/>
              </a:path>
              <a:path w="298450" h="359409">
                <a:moveTo>
                  <a:pt x="261881" y="331470"/>
                </a:moveTo>
                <a:lnTo>
                  <a:pt x="247334" y="331470"/>
                </a:lnTo>
                <a:lnTo>
                  <a:pt x="244034" y="332740"/>
                </a:lnTo>
                <a:lnTo>
                  <a:pt x="241515" y="332740"/>
                </a:lnTo>
                <a:lnTo>
                  <a:pt x="239319" y="334010"/>
                </a:lnTo>
                <a:lnTo>
                  <a:pt x="257166" y="334010"/>
                </a:lnTo>
                <a:lnTo>
                  <a:pt x="259489" y="332740"/>
                </a:lnTo>
                <a:lnTo>
                  <a:pt x="261881" y="331470"/>
                </a:lnTo>
                <a:close/>
              </a:path>
              <a:path w="298450" h="359409">
                <a:moveTo>
                  <a:pt x="298174" y="0"/>
                </a:moveTo>
                <a:lnTo>
                  <a:pt x="0" y="0"/>
                </a:lnTo>
                <a:lnTo>
                  <a:pt x="0" y="283209"/>
                </a:lnTo>
                <a:lnTo>
                  <a:pt x="390" y="288289"/>
                </a:lnTo>
                <a:lnTo>
                  <a:pt x="6175" y="306069"/>
                </a:lnTo>
                <a:lnTo>
                  <a:pt x="7980" y="309879"/>
                </a:lnTo>
                <a:lnTo>
                  <a:pt x="18870" y="321309"/>
                </a:lnTo>
                <a:lnTo>
                  <a:pt x="21354" y="323849"/>
                </a:lnTo>
                <a:lnTo>
                  <a:pt x="23827" y="325119"/>
                </a:lnTo>
                <a:lnTo>
                  <a:pt x="26380" y="326389"/>
                </a:lnTo>
                <a:lnTo>
                  <a:pt x="28933" y="328929"/>
                </a:lnTo>
                <a:lnTo>
                  <a:pt x="33969" y="331469"/>
                </a:lnTo>
                <a:lnTo>
                  <a:pt x="47102" y="331469"/>
                </a:lnTo>
                <a:lnTo>
                  <a:pt x="44975" y="330199"/>
                </a:lnTo>
                <a:lnTo>
                  <a:pt x="42732" y="328929"/>
                </a:lnTo>
                <a:lnTo>
                  <a:pt x="40421" y="328929"/>
                </a:lnTo>
                <a:lnTo>
                  <a:pt x="38063" y="327659"/>
                </a:lnTo>
                <a:lnTo>
                  <a:pt x="25828" y="321309"/>
                </a:lnTo>
                <a:lnTo>
                  <a:pt x="23470" y="318769"/>
                </a:lnTo>
                <a:lnTo>
                  <a:pt x="21147" y="317499"/>
                </a:lnTo>
                <a:lnTo>
                  <a:pt x="7198" y="294639"/>
                </a:lnTo>
                <a:lnTo>
                  <a:pt x="6290" y="292099"/>
                </a:lnTo>
                <a:lnTo>
                  <a:pt x="5657" y="287019"/>
                </a:lnTo>
                <a:lnTo>
                  <a:pt x="5266" y="283209"/>
                </a:lnTo>
                <a:lnTo>
                  <a:pt x="5266" y="5080"/>
                </a:lnTo>
                <a:lnTo>
                  <a:pt x="298174" y="5080"/>
                </a:lnTo>
                <a:lnTo>
                  <a:pt x="298174" y="0"/>
                </a:lnTo>
                <a:close/>
              </a:path>
              <a:path w="298450" h="359409">
                <a:moveTo>
                  <a:pt x="298174" y="5080"/>
                </a:moveTo>
                <a:lnTo>
                  <a:pt x="292942" y="5080"/>
                </a:lnTo>
                <a:lnTo>
                  <a:pt x="292942" y="275590"/>
                </a:lnTo>
                <a:lnTo>
                  <a:pt x="293103" y="283210"/>
                </a:lnTo>
                <a:lnTo>
                  <a:pt x="292712" y="288290"/>
                </a:lnTo>
                <a:lnTo>
                  <a:pt x="292033" y="292100"/>
                </a:lnTo>
                <a:lnTo>
                  <a:pt x="291136" y="294640"/>
                </a:lnTo>
                <a:lnTo>
                  <a:pt x="289998" y="298450"/>
                </a:lnTo>
                <a:lnTo>
                  <a:pt x="274899" y="318770"/>
                </a:lnTo>
                <a:lnTo>
                  <a:pt x="272495" y="321310"/>
                </a:lnTo>
                <a:lnTo>
                  <a:pt x="270103" y="322580"/>
                </a:lnTo>
                <a:lnTo>
                  <a:pt x="262709" y="326390"/>
                </a:lnTo>
                <a:lnTo>
                  <a:pt x="257914" y="328930"/>
                </a:lnTo>
                <a:lnTo>
                  <a:pt x="255591" y="328930"/>
                </a:lnTo>
                <a:lnTo>
                  <a:pt x="253348" y="330200"/>
                </a:lnTo>
                <a:lnTo>
                  <a:pt x="251232" y="331470"/>
                </a:lnTo>
                <a:lnTo>
                  <a:pt x="264365" y="331470"/>
                </a:lnTo>
                <a:lnTo>
                  <a:pt x="266872" y="330200"/>
                </a:lnTo>
                <a:lnTo>
                  <a:pt x="269436" y="328930"/>
                </a:lnTo>
                <a:lnTo>
                  <a:pt x="271943" y="326390"/>
                </a:lnTo>
                <a:lnTo>
                  <a:pt x="274508" y="325120"/>
                </a:lnTo>
                <a:lnTo>
                  <a:pt x="277015" y="323850"/>
                </a:lnTo>
                <a:lnTo>
                  <a:pt x="279453" y="321310"/>
                </a:lnTo>
                <a:lnTo>
                  <a:pt x="281856" y="320040"/>
                </a:lnTo>
                <a:lnTo>
                  <a:pt x="284179" y="317500"/>
                </a:lnTo>
                <a:lnTo>
                  <a:pt x="286375" y="314960"/>
                </a:lnTo>
                <a:lnTo>
                  <a:pt x="288457" y="312420"/>
                </a:lnTo>
                <a:lnTo>
                  <a:pt x="290389" y="309880"/>
                </a:lnTo>
                <a:lnTo>
                  <a:pt x="292160" y="306070"/>
                </a:lnTo>
                <a:lnTo>
                  <a:pt x="293724" y="303530"/>
                </a:lnTo>
                <a:lnTo>
                  <a:pt x="298324" y="283210"/>
                </a:lnTo>
                <a:lnTo>
                  <a:pt x="298255" y="275590"/>
                </a:lnTo>
                <a:lnTo>
                  <a:pt x="298174" y="508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 txBox="1">
            <a:spLocks noGrp="1"/>
          </p:cNvSpPr>
          <p:nvPr>
            <p:ph type="title"/>
          </p:nvPr>
        </p:nvSpPr>
        <p:spPr>
          <a:xfrm>
            <a:off x="838200" y="85725"/>
            <a:ext cx="8198849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93980" algn="ctr">
              <a:lnSpc>
                <a:spcPct val="100000"/>
              </a:lnSpc>
              <a:spcBef>
                <a:spcPts val="95"/>
              </a:spcBef>
              <a:tabLst>
                <a:tab pos="1738630" algn="l"/>
                <a:tab pos="4438650" algn="l"/>
              </a:tabLst>
            </a:pPr>
            <a:r>
              <a:rPr lang="ru-RU" spc="-10" dirty="0"/>
              <a:t>НАЦИОНАЛЬНЫЙ</a:t>
            </a:r>
            <a:r>
              <a:rPr lang="ru-RU" spc="65" dirty="0"/>
              <a:t> </a:t>
            </a:r>
            <a:r>
              <a:rPr lang="ru-RU" spc="-5" dirty="0"/>
              <a:t>ПРОЕКТ</a:t>
            </a:r>
            <a:r>
              <a:rPr lang="ru-RU" spc="10" dirty="0"/>
              <a:t> «</a:t>
            </a:r>
            <a:r>
              <a:rPr lang="ru-RU" spc="-10" dirty="0">
                <a:uFill>
                  <a:solidFill>
                    <a:srgbClr val="FEFEFE"/>
                  </a:solidFill>
                </a:uFill>
              </a:rPr>
              <a:t>ЗДРАВООХРАНЕНИЕ» </a:t>
            </a:r>
            <a:br>
              <a:rPr lang="ru-RU" spc="-10" dirty="0">
                <a:uFill>
                  <a:solidFill>
                    <a:srgbClr val="FEFEFE"/>
                  </a:solidFill>
                </a:uFill>
              </a:rPr>
            </a:br>
            <a:r>
              <a:rPr lang="ru-RU" spc="-10" dirty="0" err="1" smtClean="0">
                <a:uFill>
                  <a:solidFill>
                    <a:srgbClr val="FEFEFE"/>
                  </a:solidFill>
                </a:uFill>
              </a:rPr>
              <a:t>м.р.Волжский</a:t>
            </a:r>
            <a:r>
              <a:rPr lang="ru-RU" spc="-10" dirty="0" smtClean="0">
                <a:uFill>
                  <a:solidFill>
                    <a:srgbClr val="FEFEFE"/>
                  </a:solidFill>
                </a:uFill>
              </a:rPr>
              <a:t> </a:t>
            </a:r>
            <a:r>
              <a:rPr lang="ru-RU" spc="-10" dirty="0">
                <a:uFill>
                  <a:solidFill>
                    <a:srgbClr val="FEFEFE"/>
                  </a:solidFill>
                </a:uFill>
              </a:rPr>
              <a:t>Самарской области</a:t>
            </a:r>
            <a:endParaRPr spc="-10" dirty="0"/>
          </a:p>
        </p:txBody>
      </p:sp>
      <p:sp>
        <p:nvSpPr>
          <p:cNvPr id="689" name="object 689"/>
          <p:cNvSpPr/>
          <p:nvPr/>
        </p:nvSpPr>
        <p:spPr>
          <a:xfrm>
            <a:off x="0" y="6525350"/>
            <a:ext cx="9144000" cy="9524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690" name="object 69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08884"/>
              </p:ext>
            </p:extLst>
          </p:nvPr>
        </p:nvGraphicFramePr>
        <p:xfrm>
          <a:off x="267102" y="1124744"/>
          <a:ext cx="8706889" cy="44186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45813"/>
                <a:gridCol w="5427212"/>
                <a:gridCol w="1008112"/>
                <a:gridCol w="2025752"/>
              </a:tblGrid>
              <a:tr h="500576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270" algn="ctr">
                        <a:lnSpc>
                          <a:spcPct val="100000"/>
                        </a:lnSpc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№</a:t>
                      </a:r>
                    </a:p>
                  </a:txBody>
                  <a:tcPr marL="0" marR="0" marT="31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Наименование основных мероприятий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и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контрольных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точек</a:t>
                      </a:r>
                    </a:p>
                  </a:txBody>
                  <a:tcPr marL="0" marR="0" marT="31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905" algn="ctr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Срок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317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50"/>
                        </a:lnSpc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Исполнение</a:t>
                      </a:r>
                      <a:r>
                        <a:rPr sz="1100" spc="-3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(выполнено/в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36220" marR="227965" algn="ctr">
                        <a:lnSpc>
                          <a:spcPts val="1100"/>
                        </a:lnSpc>
                        <a:spcBef>
                          <a:spcPts val="10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процессе/ведется</a:t>
                      </a:r>
                      <a:r>
                        <a:rPr sz="1100" spc="-8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подготовка/не  выполнено)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2387">
                <a:tc>
                  <a:txBody>
                    <a:bodyPr/>
                    <a:lstStyle/>
                    <a:p>
                      <a:pPr marR="30480"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R="27305"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71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0299">
                <a:tc gridSpan="4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r>
                        <a:rPr sz="1100" b="1" spc="-2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b="1" spc="-5" dirty="0">
                          <a:latin typeface="Arial" pitchFamily="34" charset="0"/>
                          <a:cs typeface="Arial" pitchFamily="34" charset="0"/>
                        </a:rPr>
                        <a:t>год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7112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9833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lvl="0" indent="0" algn="just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Осуществление единовременных компенсационных выплат медицинским работникам (врачам и фельдшерам) в возрасте до 50 лет, прибывшим (переехавшим) на работу в сельские населенные пункты (дополнительно к мероприятиям НП Здравоохранение)</a:t>
                      </a: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31.12.2019</a:t>
                      </a: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50"/>
                        </a:lnSpc>
                      </a:pPr>
                      <a:r>
                        <a:rPr lang="ru-RU" sz="1100" spc="-5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В </a:t>
                      </a: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процессе</a:t>
                      </a:r>
                      <a:endParaRPr lang="ru-RU"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1537" marR="615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39833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lang="ru-RU" sz="1100" spc="-10" dirty="0" smtClean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indent="0" algn="just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Проведение районного конкурса "Лучший медицинский работник" с выплатой денежной премии в размере 200 тысяч рублей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en-US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31</a:t>
                      </a: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.</a:t>
                      </a:r>
                      <a:r>
                        <a:rPr lang="en-US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12</a:t>
                      </a: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.</a:t>
                      </a:r>
                      <a:r>
                        <a:rPr lang="en-US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20</a:t>
                      </a: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20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50"/>
                        </a:lnSpc>
                      </a:pPr>
                      <a:r>
                        <a:rPr lang="ru-RU" sz="1100" spc="-5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В </a:t>
                      </a: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процессе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55159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indent="0" algn="just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Публикация информационно-аналитических материалов о трудовой деятельности лучших медицинских работников в газете "Волжская Новь", на сайте Администрации района, в видеопроекте "Хорошие новости Волжского района"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31.12.2020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В процессе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43204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indent="0" algn="just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Единовременная выплата "подъемных" врачам остродефицитных специальностей в размере 50 тыс. рублей на одного человека (4 специалиста)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31.12.2020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В процессе </a:t>
                      </a:r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/>
                      </a:r>
                      <a:b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</a:b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288032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indent="0" algn="just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Подготовка</a:t>
                      </a:r>
                      <a:r>
                        <a:rPr lang="ru-RU" sz="1100" baseline="0" dirty="0" smtClean="0">
                          <a:latin typeface="Arial" pitchFamily="34" charset="0"/>
                          <a:cs typeface="Arial" pitchFamily="34" charset="0"/>
                        </a:rPr>
                        <a:t> к</a:t>
                      </a: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 возведению </a:t>
                      </a:r>
                      <a:r>
                        <a:rPr lang="ru-RU" sz="1100" dirty="0" err="1" smtClean="0">
                          <a:latin typeface="Arial" pitchFamily="34" charset="0"/>
                          <a:cs typeface="Arial" pitchFamily="34" charset="0"/>
                        </a:rPr>
                        <a:t>ФАПа</a:t>
                      </a: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 с целью обеспечения доступности ПМСП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31.12.2020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В процессе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43204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indent="0" algn="just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Информирование граждан о медицинских организациях, осуществляющих профилактику заболеваний и оказывающих медицинскую</a:t>
                      </a:r>
                      <a:r>
                        <a:rPr lang="ru-RU" sz="1100" baseline="0" dirty="0" smtClean="0">
                          <a:latin typeface="Arial" pitchFamily="34" charset="0"/>
                          <a:cs typeface="Arial" pitchFamily="34" charset="0"/>
                        </a:rPr>
                        <a:t> помощь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31.12.2020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В процессе</a:t>
                      </a:r>
                      <a: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/>
                      </a:r>
                      <a:br>
                        <a:rPr lang="ru-RU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</a:b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36004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indent="0" algn="just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Социальная поддержка студентов медицинских ВУЗов, обучающихся по целевому договору (32 человека)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31.12.2020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В процессе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sp>
        <p:nvSpPr>
          <p:cNvPr id="696" name="object 69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t>27</a:t>
            </a:fld>
            <a:endParaRPr spc="-5" dirty="0"/>
          </a:p>
        </p:txBody>
      </p:sp>
      <p:sp>
        <p:nvSpPr>
          <p:cNvPr id="691" name="object 691"/>
          <p:cNvSpPr txBox="1"/>
          <p:nvPr/>
        </p:nvSpPr>
        <p:spPr>
          <a:xfrm>
            <a:off x="2490976" y="793451"/>
            <a:ext cx="438721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2. </a:t>
            </a:r>
            <a:r>
              <a:rPr sz="1200" b="1" spc="-5" dirty="0">
                <a:latin typeface="Arial"/>
                <a:cs typeface="Arial"/>
              </a:rPr>
              <a:t>ОСНОВНЫЕ МЕРОПРИЯТИЯ </a:t>
            </a:r>
            <a:r>
              <a:rPr sz="1200" b="1" dirty="0">
                <a:latin typeface="Arial"/>
                <a:cs typeface="Arial"/>
              </a:rPr>
              <a:t>И </a:t>
            </a:r>
            <a:r>
              <a:rPr sz="1200" b="1" spc="-5" dirty="0">
                <a:latin typeface="Arial"/>
                <a:cs typeface="Arial"/>
              </a:rPr>
              <a:t>КОНТРОЛЬНЫЕ</a:t>
            </a:r>
            <a:r>
              <a:rPr sz="1200" b="1" dirty="0">
                <a:latin typeface="Arial"/>
                <a:cs typeface="Arial"/>
              </a:rPr>
              <a:t> ТОЧКИ*</a:t>
            </a:r>
            <a:endParaRPr sz="1200" dirty="0">
              <a:latin typeface="Arial"/>
              <a:cs typeface="Arial"/>
            </a:endParaRPr>
          </a:p>
        </p:txBody>
      </p:sp>
      <p:sp>
        <p:nvSpPr>
          <p:cNvPr id="693" name="object 690"/>
          <p:cNvSpPr txBox="1"/>
          <p:nvPr/>
        </p:nvSpPr>
        <p:spPr>
          <a:xfrm>
            <a:off x="153961" y="5805264"/>
            <a:ext cx="8772110" cy="596958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r>
              <a:rPr lang="ru-RU" sz="1100" b="1" u="sng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Ответственный исполнитель:</a:t>
            </a:r>
          </a:p>
          <a:p>
            <a:pPr>
              <a:lnSpc>
                <a:spcPct val="100000"/>
              </a:lnSpc>
            </a:pPr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Корякина Наталья Юрьевна - заместитель Главы муниципального района Волжский </a:t>
            </a:r>
          </a:p>
          <a:p>
            <a:pPr>
              <a:lnSpc>
                <a:spcPct val="100000"/>
              </a:lnSpc>
            </a:pPr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8</a:t>
            </a:r>
            <a:r>
              <a:rPr lang="en-US" sz="1100" spc="-5" dirty="0" smtClean="0">
                <a:latin typeface="Arial" pitchFamily="34" charset="0"/>
                <a:cs typeface="Arial" pitchFamily="34" charset="0"/>
              </a:rPr>
              <a:t>8462641602</a:t>
            </a:r>
            <a:r>
              <a:rPr sz="1100" spc="-5" dirty="0" smtClean="0">
                <a:latin typeface="Arial" pitchFamily="34" charset="0"/>
                <a:cs typeface="Arial" pitchFamily="34" charset="0"/>
              </a:rPr>
              <a:t>,</a:t>
            </a:r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 2</a:t>
            </a:r>
            <a:r>
              <a:rPr lang="en-US" sz="1100" spc="-5" dirty="0" smtClean="0">
                <a:latin typeface="Arial" pitchFamily="34" charset="0"/>
                <a:cs typeface="Arial" pitchFamily="34" charset="0"/>
              </a:rPr>
              <a:t>6</a:t>
            </a:r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41602</a:t>
            </a:r>
            <a:r>
              <a:rPr lang="en-US" sz="1100" spc="-5" dirty="0" smtClean="0">
                <a:latin typeface="Arial" pitchFamily="34" charset="0"/>
                <a:cs typeface="Arial" pitchFamily="34" charset="0"/>
              </a:rPr>
              <a:t>@v-adm63.ru</a:t>
            </a:r>
            <a:endParaRPr sz="1100" dirty="0"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679805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765175"/>
          </a:xfrm>
          <a:custGeom>
            <a:avLst/>
            <a:gdLst/>
            <a:ahLst/>
            <a:cxnLst/>
            <a:rect l="l" t="t" r="r" b="b"/>
            <a:pathLst>
              <a:path w="9144000" h="765175">
                <a:moveTo>
                  <a:pt x="0" y="764705"/>
                </a:moveTo>
                <a:lnTo>
                  <a:pt x="9144000" y="764705"/>
                </a:lnTo>
                <a:lnTo>
                  <a:pt x="9144000" y="0"/>
                </a:lnTo>
                <a:lnTo>
                  <a:pt x="0" y="0"/>
                </a:lnTo>
                <a:lnTo>
                  <a:pt x="0" y="764705"/>
                </a:lnTo>
                <a:close/>
              </a:path>
            </a:pathLst>
          </a:custGeom>
          <a:solidFill>
            <a:srgbClr val="006F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3644" y="44942"/>
            <a:ext cx="224530" cy="17497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2537" y="218276"/>
            <a:ext cx="288290" cy="349885"/>
          </a:xfrm>
          <a:custGeom>
            <a:avLst/>
            <a:gdLst/>
            <a:ahLst/>
            <a:cxnLst/>
            <a:rect l="l" t="t" r="r" b="b"/>
            <a:pathLst>
              <a:path w="288290" h="349884">
                <a:moveTo>
                  <a:pt x="165054" y="328104"/>
                </a:moveTo>
                <a:lnTo>
                  <a:pt x="122505" y="328104"/>
                </a:lnTo>
                <a:lnTo>
                  <a:pt x="124518" y="328138"/>
                </a:lnTo>
                <a:lnTo>
                  <a:pt x="126208" y="328333"/>
                </a:lnTo>
                <a:lnTo>
                  <a:pt x="143895" y="349323"/>
                </a:lnTo>
                <a:lnTo>
                  <a:pt x="143941" y="348736"/>
                </a:lnTo>
                <a:lnTo>
                  <a:pt x="163283" y="328138"/>
                </a:lnTo>
                <a:lnTo>
                  <a:pt x="165054" y="328104"/>
                </a:lnTo>
                <a:close/>
              </a:path>
              <a:path w="288290" h="349884">
                <a:moveTo>
                  <a:pt x="287675" y="0"/>
                </a:moveTo>
                <a:lnTo>
                  <a:pt x="0" y="0"/>
                </a:lnTo>
                <a:lnTo>
                  <a:pt x="0" y="278262"/>
                </a:lnTo>
                <a:lnTo>
                  <a:pt x="396" y="282328"/>
                </a:lnTo>
                <a:lnTo>
                  <a:pt x="20561" y="315380"/>
                </a:lnTo>
                <a:lnTo>
                  <a:pt x="70458" y="328413"/>
                </a:lnTo>
                <a:lnTo>
                  <a:pt x="96597" y="328573"/>
                </a:lnTo>
                <a:lnTo>
                  <a:pt x="110166" y="328459"/>
                </a:lnTo>
                <a:lnTo>
                  <a:pt x="116376" y="328299"/>
                </a:lnTo>
                <a:lnTo>
                  <a:pt x="118699" y="328264"/>
                </a:lnTo>
                <a:lnTo>
                  <a:pt x="122505" y="328104"/>
                </a:lnTo>
                <a:lnTo>
                  <a:pt x="234052" y="328104"/>
                </a:lnTo>
                <a:lnTo>
                  <a:pt x="236248" y="327783"/>
                </a:lnTo>
                <a:lnTo>
                  <a:pt x="271909" y="311658"/>
                </a:lnTo>
                <a:lnTo>
                  <a:pt x="287836" y="278262"/>
                </a:lnTo>
                <a:lnTo>
                  <a:pt x="287709" y="271013"/>
                </a:lnTo>
                <a:lnTo>
                  <a:pt x="287675" y="0"/>
                </a:lnTo>
                <a:close/>
              </a:path>
              <a:path w="288290" h="349884">
                <a:moveTo>
                  <a:pt x="234052" y="328104"/>
                </a:moveTo>
                <a:lnTo>
                  <a:pt x="165054" y="328104"/>
                </a:lnTo>
                <a:lnTo>
                  <a:pt x="169102" y="328264"/>
                </a:lnTo>
                <a:lnTo>
                  <a:pt x="171413" y="328299"/>
                </a:lnTo>
                <a:lnTo>
                  <a:pt x="177669" y="328459"/>
                </a:lnTo>
                <a:lnTo>
                  <a:pt x="191193" y="328573"/>
                </a:lnTo>
                <a:lnTo>
                  <a:pt x="196851" y="328573"/>
                </a:lnTo>
                <a:lnTo>
                  <a:pt x="217343" y="328413"/>
                </a:lnTo>
                <a:lnTo>
                  <a:pt x="234052" y="328104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14544" y="275468"/>
            <a:ext cx="192405" cy="245110"/>
          </a:xfrm>
          <a:custGeom>
            <a:avLst/>
            <a:gdLst/>
            <a:ahLst/>
            <a:cxnLst/>
            <a:rect l="l" t="t" r="r" b="b"/>
            <a:pathLst>
              <a:path w="192404" h="245109">
                <a:moveTo>
                  <a:pt x="65030" y="137159"/>
                </a:moveTo>
                <a:lnTo>
                  <a:pt x="63018" y="137159"/>
                </a:lnTo>
                <a:lnTo>
                  <a:pt x="62983" y="138429"/>
                </a:lnTo>
                <a:lnTo>
                  <a:pt x="62742" y="139699"/>
                </a:lnTo>
                <a:lnTo>
                  <a:pt x="62316" y="140969"/>
                </a:lnTo>
                <a:lnTo>
                  <a:pt x="61649" y="142239"/>
                </a:lnTo>
                <a:lnTo>
                  <a:pt x="61212" y="143509"/>
                </a:lnTo>
                <a:lnTo>
                  <a:pt x="60695" y="144779"/>
                </a:lnTo>
                <a:lnTo>
                  <a:pt x="60108" y="146049"/>
                </a:lnTo>
                <a:lnTo>
                  <a:pt x="59441" y="147319"/>
                </a:lnTo>
                <a:lnTo>
                  <a:pt x="58694" y="148589"/>
                </a:lnTo>
                <a:lnTo>
                  <a:pt x="57831" y="148589"/>
                </a:lnTo>
                <a:lnTo>
                  <a:pt x="56888" y="149859"/>
                </a:lnTo>
                <a:lnTo>
                  <a:pt x="55830" y="151129"/>
                </a:lnTo>
                <a:lnTo>
                  <a:pt x="56302" y="152399"/>
                </a:lnTo>
                <a:lnTo>
                  <a:pt x="56888" y="156209"/>
                </a:lnTo>
                <a:lnTo>
                  <a:pt x="57049" y="157479"/>
                </a:lnTo>
                <a:lnTo>
                  <a:pt x="57164" y="158749"/>
                </a:lnTo>
                <a:lnTo>
                  <a:pt x="57245" y="162559"/>
                </a:lnTo>
                <a:lnTo>
                  <a:pt x="57124" y="163829"/>
                </a:lnTo>
                <a:lnTo>
                  <a:pt x="57049" y="165099"/>
                </a:lnTo>
                <a:lnTo>
                  <a:pt x="56612" y="167639"/>
                </a:lnTo>
                <a:lnTo>
                  <a:pt x="56141" y="170179"/>
                </a:lnTo>
                <a:lnTo>
                  <a:pt x="55865" y="171449"/>
                </a:lnTo>
                <a:lnTo>
                  <a:pt x="55554" y="172719"/>
                </a:lnTo>
                <a:lnTo>
                  <a:pt x="55117" y="172719"/>
                </a:lnTo>
                <a:lnTo>
                  <a:pt x="54761" y="173989"/>
                </a:lnTo>
                <a:lnTo>
                  <a:pt x="54450" y="176529"/>
                </a:lnTo>
                <a:lnTo>
                  <a:pt x="54255" y="179069"/>
                </a:lnTo>
                <a:lnTo>
                  <a:pt x="55554" y="186689"/>
                </a:lnTo>
                <a:lnTo>
                  <a:pt x="53474" y="191307"/>
                </a:lnTo>
                <a:lnTo>
                  <a:pt x="53703" y="191769"/>
                </a:lnTo>
                <a:lnTo>
                  <a:pt x="54255" y="193039"/>
                </a:lnTo>
                <a:lnTo>
                  <a:pt x="54726" y="194309"/>
                </a:lnTo>
                <a:lnTo>
                  <a:pt x="54922" y="194309"/>
                </a:lnTo>
                <a:lnTo>
                  <a:pt x="55083" y="195579"/>
                </a:lnTo>
                <a:lnTo>
                  <a:pt x="55359" y="198119"/>
                </a:lnTo>
                <a:lnTo>
                  <a:pt x="55508" y="199389"/>
                </a:lnTo>
                <a:lnTo>
                  <a:pt x="55704" y="201929"/>
                </a:lnTo>
                <a:lnTo>
                  <a:pt x="56647" y="209549"/>
                </a:lnTo>
                <a:lnTo>
                  <a:pt x="58222" y="228599"/>
                </a:lnTo>
                <a:lnTo>
                  <a:pt x="57751" y="229869"/>
                </a:lnTo>
                <a:lnTo>
                  <a:pt x="56808" y="231139"/>
                </a:lnTo>
                <a:lnTo>
                  <a:pt x="56371" y="232409"/>
                </a:lnTo>
                <a:lnTo>
                  <a:pt x="54922" y="236219"/>
                </a:lnTo>
                <a:lnTo>
                  <a:pt x="54094" y="237489"/>
                </a:lnTo>
                <a:lnTo>
                  <a:pt x="53542" y="238759"/>
                </a:lnTo>
                <a:lnTo>
                  <a:pt x="52288" y="241299"/>
                </a:lnTo>
                <a:lnTo>
                  <a:pt x="52012" y="242569"/>
                </a:lnTo>
                <a:lnTo>
                  <a:pt x="51541" y="243839"/>
                </a:lnTo>
                <a:lnTo>
                  <a:pt x="51345" y="245109"/>
                </a:lnTo>
                <a:lnTo>
                  <a:pt x="55508" y="245109"/>
                </a:lnTo>
                <a:lnTo>
                  <a:pt x="55750" y="243839"/>
                </a:lnTo>
                <a:lnTo>
                  <a:pt x="56095" y="243839"/>
                </a:lnTo>
                <a:lnTo>
                  <a:pt x="56256" y="242569"/>
                </a:lnTo>
                <a:lnTo>
                  <a:pt x="56727" y="241299"/>
                </a:lnTo>
                <a:lnTo>
                  <a:pt x="57118" y="240029"/>
                </a:lnTo>
                <a:lnTo>
                  <a:pt x="57360" y="238759"/>
                </a:lnTo>
                <a:lnTo>
                  <a:pt x="57670" y="238759"/>
                </a:lnTo>
                <a:lnTo>
                  <a:pt x="58061" y="237489"/>
                </a:lnTo>
                <a:lnTo>
                  <a:pt x="58464" y="237489"/>
                </a:lnTo>
                <a:lnTo>
                  <a:pt x="59361" y="234949"/>
                </a:lnTo>
                <a:lnTo>
                  <a:pt x="60350" y="233679"/>
                </a:lnTo>
                <a:lnTo>
                  <a:pt x="61212" y="232409"/>
                </a:lnTo>
                <a:lnTo>
                  <a:pt x="61488" y="232409"/>
                </a:lnTo>
                <a:lnTo>
                  <a:pt x="61718" y="231139"/>
                </a:lnTo>
                <a:lnTo>
                  <a:pt x="61914" y="231139"/>
                </a:lnTo>
                <a:lnTo>
                  <a:pt x="62075" y="229869"/>
                </a:lnTo>
                <a:lnTo>
                  <a:pt x="62190" y="228599"/>
                </a:lnTo>
                <a:lnTo>
                  <a:pt x="62190" y="222249"/>
                </a:lnTo>
                <a:lnTo>
                  <a:pt x="61845" y="218439"/>
                </a:lnTo>
                <a:lnTo>
                  <a:pt x="61178" y="213359"/>
                </a:lnTo>
                <a:lnTo>
                  <a:pt x="60775" y="209549"/>
                </a:lnTo>
                <a:lnTo>
                  <a:pt x="59602" y="203199"/>
                </a:lnTo>
                <a:lnTo>
                  <a:pt x="59246" y="200659"/>
                </a:lnTo>
                <a:lnTo>
                  <a:pt x="58970" y="199389"/>
                </a:lnTo>
                <a:lnTo>
                  <a:pt x="58774" y="196849"/>
                </a:lnTo>
                <a:lnTo>
                  <a:pt x="58809" y="191769"/>
                </a:lnTo>
                <a:lnTo>
                  <a:pt x="59004" y="191769"/>
                </a:lnTo>
                <a:lnTo>
                  <a:pt x="59602" y="189229"/>
                </a:lnTo>
                <a:lnTo>
                  <a:pt x="59361" y="186689"/>
                </a:lnTo>
                <a:lnTo>
                  <a:pt x="59211" y="184149"/>
                </a:lnTo>
                <a:lnTo>
                  <a:pt x="59050" y="184149"/>
                </a:lnTo>
                <a:lnTo>
                  <a:pt x="58889" y="182879"/>
                </a:lnTo>
                <a:lnTo>
                  <a:pt x="58809" y="181609"/>
                </a:lnTo>
                <a:lnTo>
                  <a:pt x="58694" y="175259"/>
                </a:lnTo>
                <a:lnTo>
                  <a:pt x="58855" y="173989"/>
                </a:lnTo>
                <a:lnTo>
                  <a:pt x="59050" y="171449"/>
                </a:lnTo>
                <a:lnTo>
                  <a:pt x="59280" y="170179"/>
                </a:lnTo>
                <a:lnTo>
                  <a:pt x="59556" y="167639"/>
                </a:lnTo>
                <a:lnTo>
                  <a:pt x="60189" y="163829"/>
                </a:lnTo>
                <a:lnTo>
                  <a:pt x="61764" y="156209"/>
                </a:lnTo>
                <a:lnTo>
                  <a:pt x="62983" y="149859"/>
                </a:lnTo>
                <a:lnTo>
                  <a:pt x="63409" y="147319"/>
                </a:lnTo>
                <a:lnTo>
                  <a:pt x="63880" y="144779"/>
                </a:lnTo>
                <a:lnTo>
                  <a:pt x="65030" y="137159"/>
                </a:lnTo>
                <a:close/>
              </a:path>
              <a:path w="192404" h="245109">
                <a:moveTo>
                  <a:pt x="190721" y="226060"/>
                </a:moveTo>
                <a:lnTo>
                  <a:pt x="184822" y="226060"/>
                </a:lnTo>
                <a:lnTo>
                  <a:pt x="184109" y="227330"/>
                </a:lnTo>
                <a:lnTo>
                  <a:pt x="183798" y="228600"/>
                </a:lnTo>
                <a:lnTo>
                  <a:pt x="183212" y="229870"/>
                </a:lnTo>
                <a:lnTo>
                  <a:pt x="182545" y="231140"/>
                </a:lnTo>
                <a:lnTo>
                  <a:pt x="182074" y="232410"/>
                </a:lnTo>
                <a:lnTo>
                  <a:pt x="181119" y="233680"/>
                </a:lnTo>
                <a:lnTo>
                  <a:pt x="180648" y="234950"/>
                </a:lnTo>
                <a:lnTo>
                  <a:pt x="179866" y="236220"/>
                </a:lnTo>
                <a:lnTo>
                  <a:pt x="179429" y="236220"/>
                </a:lnTo>
                <a:lnTo>
                  <a:pt x="179394" y="237490"/>
                </a:lnTo>
                <a:lnTo>
                  <a:pt x="179751" y="237490"/>
                </a:lnTo>
                <a:lnTo>
                  <a:pt x="179946" y="238760"/>
                </a:lnTo>
                <a:lnTo>
                  <a:pt x="182189" y="238760"/>
                </a:lnTo>
                <a:lnTo>
                  <a:pt x="184155" y="240030"/>
                </a:lnTo>
                <a:lnTo>
                  <a:pt x="184856" y="237490"/>
                </a:lnTo>
                <a:lnTo>
                  <a:pt x="185569" y="236220"/>
                </a:lnTo>
                <a:lnTo>
                  <a:pt x="186317" y="234950"/>
                </a:lnTo>
                <a:lnTo>
                  <a:pt x="187892" y="231140"/>
                </a:lnTo>
                <a:lnTo>
                  <a:pt x="189537" y="228600"/>
                </a:lnTo>
                <a:lnTo>
                  <a:pt x="190399" y="227330"/>
                </a:lnTo>
                <a:lnTo>
                  <a:pt x="190721" y="226060"/>
                </a:lnTo>
                <a:close/>
              </a:path>
              <a:path w="192404" h="245109">
                <a:moveTo>
                  <a:pt x="7152" y="229869"/>
                </a:moveTo>
                <a:lnTo>
                  <a:pt x="1494" y="229869"/>
                </a:lnTo>
                <a:lnTo>
                  <a:pt x="2552" y="231139"/>
                </a:lnTo>
                <a:lnTo>
                  <a:pt x="6405" y="231139"/>
                </a:lnTo>
                <a:lnTo>
                  <a:pt x="7152" y="229869"/>
                </a:lnTo>
                <a:close/>
              </a:path>
              <a:path w="192404" h="245109">
                <a:moveTo>
                  <a:pt x="17732" y="213359"/>
                </a:moveTo>
                <a:lnTo>
                  <a:pt x="13328" y="213359"/>
                </a:lnTo>
                <a:lnTo>
                  <a:pt x="13167" y="214629"/>
                </a:lnTo>
                <a:lnTo>
                  <a:pt x="12615" y="214629"/>
                </a:lnTo>
                <a:lnTo>
                  <a:pt x="12615" y="215899"/>
                </a:lnTo>
                <a:lnTo>
                  <a:pt x="12109" y="215899"/>
                </a:lnTo>
                <a:lnTo>
                  <a:pt x="12063" y="217169"/>
                </a:lnTo>
                <a:lnTo>
                  <a:pt x="11718" y="218439"/>
                </a:lnTo>
                <a:lnTo>
                  <a:pt x="11246" y="218439"/>
                </a:lnTo>
                <a:lnTo>
                  <a:pt x="10694" y="219709"/>
                </a:lnTo>
                <a:lnTo>
                  <a:pt x="8728" y="222249"/>
                </a:lnTo>
                <a:lnTo>
                  <a:pt x="4243" y="227329"/>
                </a:lnTo>
                <a:lnTo>
                  <a:pt x="2909" y="228599"/>
                </a:lnTo>
                <a:lnTo>
                  <a:pt x="2311" y="228599"/>
                </a:lnTo>
                <a:lnTo>
                  <a:pt x="1770" y="229869"/>
                </a:lnTo>
                <a:lnTo>
                  <a:pt x="7980" y="229869"/>
                </a:lnTo>
                <a:lnTo>
                  <a:pt x="9705" y="227329"/>
                </a:lnTo>
                <a:lnTo>
                  <a:pt x="10614" y="226059"/>
                </a:lnTo>
                <a:lnTo>
                  <a:pt x="13443" y="223519"/>
                </a:lnTo>
                <a:lnTo>
                  <a:pt x="13684" y="223519"/>
                </a:lnTo>
                <a:lnTo>
                  <a:pt x="13880" y="222249"/>
                </a:lnTo>
                <a:lnTo>
                  <a:pt x="14581" y="220979"/>
                </a:lnTo>
                <a:lnTo>
                  <a:pt x="16042" y="220979"/>
                </a:lnTo>
                <a:lnTo>
                  <a:pt x="16157" y="219709"/>
                </a:lnTo>
                <a:lnTo>
                  <a:pt x="16594" y="219709"/>
                </a:lnTo>
                <a:lnTo>
                  <a:pt x="16743" y="218439"/>
                </a:lnTo>
                <a:lnTo>
                  <a:pt x="17099" y="217169"/>
                </a:lnTo>
                <a:lnTo>
                  <a:pt x="17295" y="215899"/>
                </a:lnTo>
                <a:lnTo>
                  <a:pt x="17605" y="214629"/>
                </a:lnTo>
                <a:lnTo>
                  <a:pt x="17732" y="213359"/>
                </a:lnTo>
                <a:close/>
              </a:path>
              <a:path w="192404" h="245109">
                <a:moveTo>
                  <a:pt x="175622" y="167640"/>
                </a:moveTo>
                <a:lnTo>
                  <a:pt x="157809" y="167640"/>
                </a:lnTo>
                <a:lnTo>
                  <a:pt x="159109" y="168910"/>
                </a:lnTo>
                <a:lnTo>
                  <a:pt x="164146" y="171450"/>
                </a:lnTo>
                <a:lnTo>
                  <a:pt x="165319" y="172720"/>
                </a:lnTo>
                <a:lnTo>
                  <a:pt x="166538" y="173990"/>
                </a:lnTo>
                <a:lnTo>
                  <a:pt x="167446" y="173990"/>
                </a:lnTo>
                <a:lnTo>
                  <a:pt x="167722" y="175260"/>
                </a:lnTo>
                <a:lnTo>
                  <a:pt x="168343" y="175260"/>
                </a:lnTo>
                <a:lnTo>
                  <a:pt x="168665" y="176530"/>
                </a:lnTo>
                <a:lnTo>
                  <a:pt x="170033" y="176530"/>
                </a:lnTo>
                <a:lnTo>
                  <a:pt x="171057" y="177800"/>
                </a:lnTo>
                <a:lnTo>
                  <a:pt x="173104" y="179070"/>
                </a:lnTo>
                <a:lnTo>
                  <a:pt x="174518" y="180340"/>
                </a:lnTo>
                <a:lnTo>
                  <a:pt x="174955" y="180340"/>
                </a:lnTo>
                <a:lnTo>
                  <a:pt x="175818" y="181610"/>
                </a:lnTo>
                <a:lnTo>
                  <a:pt x="176209" y="181610"/>
                </a:lnTo>
                <a:lnTo>
                  <a:pt x="176761" y="182880"/>
                </a:lnTo>
                <a:lnTo>
                  <a:pt x="177152" y="182880"/>
                </a:lnTo>
                <a:lnTo>
                  <a:pt x="177704" y="184150"/>
                </a:lnTo>
                <a:lnTo>
                  <a:pt x="178417" y="186690"/>
                </a:lnTo>
                <a:lnTo>
                  <a:pt x="178727" y="187960"/>
                </a:lnTo>
                <a:lnTo>
                  <a:pt x="182269" y="199390"/>
                </a:lnTo>
                <a:lnTo>
                  <a:pt x="185247" y="209550"/>
                </a:lnTo>
                <a:lnTo>
                  <a:pt x="187409" y="217170"/>
                </a:lnTo>
                <a:lnTo>
                  <a:pt x="188042" y="218440"/>
                </a:lnTo>
                <a:lnTo>
                  <a:pt x="188513" y="220980"/>
                </a:lnTo>
                <a:lnTo>
                  <a:pt x="188237" y="220980"/>
                </a:lnTo>
                <a:lnTo>
                  <a:pt x="188237" y="222250"/>
                </a:lnTo>
                <a:lnTo>
                  <a:pt x="188007" y="223520"/>
                </a:lnTo>
                <a:lnTo>
                  <a:pt x="187260" y="223520"/>
                </a:lnTo>
                <a:lnTo>
                  <a:pt x="185926" y="224790"/>
                </a:lnTo>
                <a:lnTo>
                  <a:pt x="185523" y="226060"/>
                </a:lnTo>
                <a:lnTo>
                  <a:pt x="191538" y="226060"/>
                </a:lnTo>
                <a:lnTo>
                  <a:pt x="191779" y="224790"/>
                </a:lnTo>
                <a:lnTo>
                  <a:pt x="191894" y="220980"/>
                </a:lnTo>
                <a:lnTo>
                  <a:pt x="191664" y="219710"/>
                </a:lnTo>
                <a:lnTo>
                  <a:pt x="191388" y="217170"/>
                </a:lnTo>
                <a:lnTo>
                  <a:pt x="191066" y="215900"/>
                </a:lnTo>
                <a:lnTo>
                  <a:pt x="190675" y="214630"/>
                </a:lnTo>
                <a:lnTo>
                  <a:pt x="190250" y="213360"/>
                </a:lnTo>
                <a:lnTo>
                  <a:pt x="189778" y="210820"/>
                </a:lnTo>
                <a:lnTo>
                  <a:pt x="188283" y="207010"/>
                </a:lnTo>
                <a:lnTo>
                  <a:pt x="186593" y="201930"/>
                </a:lnTo>
                <a:lnTo>
                  <a:pt x="186351" y="198120"/>
                </a:lnTo>
                <a:lnTo>
                  <a:pt x="185799" y="196850"/>
                </a:lnTo>
                <a:lnTo>
                  <a:pt x="185328" y="195580"/>
                </a:lnTo>
                <a:lnTo>
                  <a:pt x="184465" y="191770"/>
                </a:lnTo>
                <a:lnTo>
                  <a:pt x="184074" y="190500"/>
                </a:lnTo>
                <a:lnTo>
                  <a:pt x="183017" y="186690"/>
                </a:lnTo>
                <a:lnTo>
                  <a:pt x="182384" y="182880"/>
                </a:lnTo>
                <a:lnTo>
                  <a:pt x="181200" y="177800"/>
                </a:lnTo>
                <a:lnTo>
                  <a:pt x="180648" y="173990"/>
                </a:lnTo>
                <a:lnTo>
                  <a:pt x="180337" y="171450"/>
                </a:lnTo>
                <a:lnTo>
                  <a:pt x="179981" y="170180"/>
                </a:lnTo>
                <a:lnTo>
                  <a:pt x="179555" y="170180"/>
                </a:lnTo>
                <a:lnTo>
                  <a:pt x="178842" y="168910"/>
                </a:lnTo>
                <a:lnTo>
                  <a:pt x="176450" y="168910"/>
                </a:lnTo>
                <a:lnTo>
                  <a:pt x="175622" y="167640"/>
                </a:lnTo>
                <a:close/>
              </a:path>
              <a:path w="192404" h="245109">
                <a:moveTo>
                  <a:pt x="29174" y="173989"/>
                </a:moveTo>
                <a:lnTo>
                  <a:pt x="24218" y="173989"/>
                </a:lnTo>
                <a:lnTo>
                  <a:pt x="23666" y="175259"/>
                </a:lnTo>
                <a:lnTo>
                  <a:pt x="23585" y="180339"/>
                </a:lnTo>
                <a:lnTo>
                  <a:pt x="19400" y="184098"/>
                </a:lnTo>
                <a:lnTo>
                  <a:pt x="19974" y="185419"/>
                </a:lnTo>
                <a:lnTo>
                  <a:pt x="19767" y="185419"/>
                </a:lnTo>
                <a:lnTo>
                  <a:pt x="19767" y="186689"/>
                </a:lnTo>
                <a:lnTo>
                  <a:pt x="14547" y="208279"/>
                </a:lnTo>
                <a:lnTo>
                  <a:pt x="14466" y="209549"/>
                </a:lnTo>
                <a:lnTo>
                  <a:pt x="14271" y="209549"/>
                </a:lnTo>
                <a:lnTo>
                  <a:pt x="14156" y="210819"/>
                </a:lnTo>
                <a:lnTo>
                  <a:pt x="13880" y="210819"/>
                </a:lnTo>
                <a:lnTo>
                  <a:pt x="13443" y="213359"/>
                </a:lnTo>
                <a:lnTo>
                  <a:pt x="18042" y="213359"/>
                </a:lnTo>
                <a:lnTo>
                  <a:pt x="18985" y="210819"/>
                </a:lnTo>
                <a:lnTo>
                  <a:pt x="19376" y="209549"/>
                </a:lnTo>
                <a:lnTo>
                  <a:pt x="19813" y="208279"/>
                </a:lnTo>
                <a:lnTo>
                  <a:pt x="20561" y="204469"/>
                </a:lnTo>
                <a:lnTo>
                  <a:pt x="21262" y="201929"/>
                </a:lnTo>
                <a:lnTo>
                  <a:pt x="21929" y="199389"/>
                </a:lnTo>
                <a:lnTo>
                  <a:pt x="23746" y="191769"/>
                </a:lnTo>
                <a:lnTo>
                  <a:pt x="23666" y="190499"/>
                </a:lnTo>
                <a:lnTo>
                  <a:pt x="23746" y="189229"/>
                </a:lnTo>
                <a:lnTo>
                  <a:pt x="24172" y="187959"/>
                </a:lnTo>
                <a:lnTo>
                  <a:pt x="24724" y="187959"/>
                </a:lnTo>
                <a:lnTo>
                  <a:pt x="27107" y="184098"/>
                </a:lnTo>
                <a:lnTo>
                  <a:pt x="27714" y="182879"/>
                </a:lnTo>
                <a:lnTo>
                  <a:pt x="28070" y="181609"/>
                </a:lnTo>
                <a:lnTo>
                  <a:pt x="28576" y="177799"/>
                </a:lnTo>
                <a:lnTo>
                  <a:pt x="28818" y="175259"/>
                </a:lnTo>
                <a:lnTo>
                  <a:pt x="29174" y="173989"/>
                </a:lnTo>
                <a:close/>
              </a:path>
              <a:path w="192404" h="245109">
                <a:moveTo>
                  <a:pt x="52449" y="189229"/>
                </a:moveTo>
                <a:lnTo>
                  <a:pt x="52840" y="190499"/>
                </a:lnTo>
                <a:lnTo>
                  <a:pt x="53266" y="191769"/>
                </a:lnTo>
                <a:lnTo>
                  <a:pt x="53474" y="191307"/>
                </a:lnTo>
                <a:lnTo>
                  <a:pt x="52449" y="189229"/>
                </a:lnTo>
                <a:close/>
              </a:path>
              <a:path w="192404" h="245109">
                <a:moveTo>
                  <a:pt x="51978" y="187959"/>
                </a:moveTo>
                <a:lnTo>
                  <a:pt x="52173" y="189229"/>
                </a:lnTo>
                <a:lnTo>
                  <a:pt x="51978" y="187959"/>
                </a:lnTo>
                <a:close/>
              </a:path>
              <a:path w="192404" h="245109">
                <a:moveTo>
                  <a:pt x="19296" y="183858"/>
                </a:moveTo>
                <a:lnTo>
                  <a:pt x="19296" y="184149"/>
                </a:lnTo>
                <a:lnTo>
                  <a:pt x="19296" y="183858"/>
                </a:lnTo>
                <a:close/>
              </a:path>
              <a:path w="192404" h="245109">
                <a:moveTo>
                  <a:pt x="19296" y="182879"/>
                </a:moveTo>
                <a:lnTo>
                  <a:pt x="18870" y="182879"/>
                </a:lnTo>
                <a:lnTo>
                  <a:pt x="19296" y="183858"/>
                </a:lnTo>
                <a:lnTo>
                  <a:pt x="19296" y="182879"/>
                </a:lnTo>
                <a:close/>
              </a:path>
              <a:path w="192404" h="245109">
                <a:moveTo>
                  <a:pt x="33222" y="146049"/>
                </a:moveTo>
                <a:lnTo>
                  <a:pt x="26690" y="168909"/>
                </a:lnTo>
                <a:lnTo>
                  <a:pt x="26414" y="168909"/>
                </a:lnTo>
                <a:lnTo>
                  <a:pt x="25632" y="171449"/>
                </a:lnTo>
                <a:lnTo>
                  <a:pt x="25080" y="172719"/>
                </a:lnTo>
                <a:lnTo>
                  <a:pt x="24609" y="173989"/>
                </a:lnTo>
                <a:lnTo>
                  <a:pt x="29404" y="173989"/>
                </a:lnTo>
                <a:lnTo>
                  <a:pt x="29715" y="172719"/>
                </a:lnTo>
                <a:lnTo>
                  <a:pt x="30071" y="172719"/>
                </a:lnTo>
                <a:lnTo>
                  <a:pt x="31141" y="170179"/>
                </a:lnTo>
                <a:lnTo>
                  <a:pt x="31647" y="170179"/>
                </a:lnTo>
                <a:lnTo>
                  <a:pt x="33452" y="165099"/>
                </a:lnTo>
                <a:lnTo>
                  <a:pt x="38132" y="149859"/>
                </a:lnTo>
                <a:lnTo>
                  <a:pt x="36994" y="148589"/>
                </a:lnTo>
                <a:lnTo>
                  <a:pt x="35775" y="147319"/>
                </a:lnTo>
                <a:lnTo>
                  <a:pt x="33222" y="146049"/>
                </a:lnTo>
                <a:close/>
              </a:path>
              <a:path w="192404" h="245109">
                <a:moveTo>
                  <a:pt x="161662" y="156210"/>
                </a:moveTo>
                <a:lnTo>
                  <a:pt x="152036" y="156210"/>
                </a:lnTo>
                <a:lnTo>
                  <a:pt x="153370" y="157480"/>
                </a:lnTo>
                <a:lnTo>
                  <a:pt x="143377" y="157480"/>
                </a:lnTo>
                <a:lnTo>
                  <a:pt x="144872" y="158750"/>
                </a:lnTo>
                <a:lnTo>
                  <a:pt x="145620" y="158750"/>
                </a:lnTo>
                <a:lnTo>
                  <a:pt x="146804" y="160020"/>
                </a:lnTo>
                <a:lnTo>
                  <a:pt x="149392" y="161290"/>
                </a:lnTo>
                <a:lnTo>
                  <a:pt x="150737" y="162560"/>
                </a:lnTo>
                <a:lnTo>
                  <a:pt x="153566" y="165100"/>
                </a:lnTo>
                <a:lnTo>
                  <a:pt x="156475" y="167640"/>
                </a:lnTo>
                <a:lnTo>
                  <a:pt x="173299" y="167640"/>
                </a:lnTo>
                <a:lnTo>
                  <a:pt x="172241" y="166370"/>
                </a:lnTo>
                <a:lnTo>
                  <a:pt x="171218" y="166370"/>
                </a:lnTo>
                <a:lnTo>
                  <a:pt x="169090" y="165100"/>
                </a:lnTo>
                <a:lnTo>
                  <a:pt x="166066" y="161290"/>
                </a:lnTo>
                <a:lnTo>
                  <a:pt x="164180" y="160020"/>
                </a:lnTo>
                <a:lnTo>
                  <a:pt x="163272" y="158750"/>
                </a:lnTo>
                <a:lnTo>
                  <a:pt x="161662" y="156210"/>
                </a:lnTo>
                <a:close/>
              </a:path>
              <a:path w="192404" h="245109">
                <a:moveTo>
                  <a:pt x="149599" y="156210"/>
                </a:moveTo>
                <a:lnTo>
                  <a:pt x="141848" y="156210"/>
                </a:lnTo>
                <a:lnTo>
                  <a:pt x="142595" y="157480"/>
                </a:lnTo>
                <a:lnTo>
                  <a:pt x="151082" y="157480"/>
                </a:lnTo>
                <a:lnTo>
                  <a:pt x="149599" y="156210"/>
                </a:lnTo>
                <a:close/>
              </a:path>
              <a:path w="192404" h="245109">
                <a:moveTo>
                  <a:pt x="146609" y="154940"/>
                </a:moveTo>
                <a:lnTo>
                  <a:pt x="139525" y="154940"/>
                </a:lnTo>
                <a:lnTo>
                  <a:pt x="140353" y="156210"/>
                </a:lnTo>
                <a:lnTo>
                  <a:pt x="147701" y="156210"/>
                </a:lnTo>
                <a:lnTo>
                  <a:pt x="146609" y="154940"/>
                </a:lnTo>
                <a:close/>
              </a:path>
              <a:path w="192404" h="245109">
                <a:moveTo>
                  <a:pt x="159419" y="152400"/>
                </a:moveTo>
                <a:lnTo>
                  <a:pt x="149668" y="152400"/>
                </a:lnTo>
                <a:lnTo>
                  <a:pt x="149127" y="153670"/>
                </a:lnTo>
                <a:lnTo>
                  <a:pt x="149392" y="153670"/>
                </a:lnTo>
                <a:lnTo>
                  <a:pt x="149748" y="154940"/>
                </a:lnTo>
                <a:lnTo>
                  <a:pt x="150610" y="154940"/>
                </a:lnTo>
                <a:lnTo>
                  <a:pt x="151013" y="156210"/>
                </a:lnTo>
                <a:lnTo>
                  <a:pt x="160960" y="156210"/>
                </a:lnTo>
                <a:lnTo>
                  <a:pt x="160282" y="154940"/>
                </a:lnTo>
                <a:lnTo>
                  <a:pt x="159971" y="153670"/>
                </a:lnTo>
                <a:lnTo>
                  <a:pt x="159419" y="152400"/>
                </a:lnTo>
                <a:close/>
              </a:path>
              <a:path w="192404" h="245109">
                <a:moveTo>
                  <a:pt x="142710" y="152400"/>
                </a:moveTo>
                <a:lnTo>
                  <a:pt x="137995" y="152400"/>
                </a:lnTo>
                <a:lnTo>
                  <a:pt x="138938" y="153670"/>
                </a:lnTo>
                <a:lnTo>
                  <a:pt x="139410" y="154940"/>
                </a:lnTo>
                <a:lnTo>
                  <a:pt x="145424" y="154940"/>
                </a:lnTo>
                <a:lnTo>
                  <a:pt x="142710" y="152400"/>
                </a:lnTo>
                <a:close/>
              </a:path>
              <a:path w="192404" h="245109">
                <a:moveTo>
                  <a:pt x="114996" y="125730"/>
                </a:moveTo>
                <a:lnTo>
                  <a:pt x="107843" y="125730"/>
                </a:lnTo>
                <a:lnTo>
                  <a:pt x="107648" y="127000"/>
                </a:lnTo>
                <a:lnTo>
                  <a:pt x="107487" y="127000"/>
                </a:lnTo>
                <a:lnTo>
                  <a:pt x="107406" y="128270"/>
                </a:lnTo>
                <a:lnTo>
                  <a:pt x="113582" y="128270"/>
                </a:lnTo>
                <a:lnTo>
                  <a:pt x="116411" y="132080"/>
                </a:lnTo>
                <a:lnTo>
                  <a:pt x="118296" y="133350"/>
                </a:lnTo>
                <a:lnTo>
                  <a:pt x="121125" y="137160"/>
                </a:lnTo>
                <a:lnTo>
                  <a:pt x="123092" y="139700"/>
                </a:lnTo>
                <a:lnTo>
                  <a:pt x="125104" y="140970"/>
                </a:lnTo>
                <a:lnTo>
                  <a:pt x="129348" y="146050"/>
                </a:lnTo>
                <a:lnTo>
                  <a:pt x="129773" y="146050"/>
                </a:lnTo>
                <a:lnTo>
                  <a:pt x="130291" y="147320"/>
                </a:lnTo>
                <a:lnTo>
                  <a:pt x="130958" y="147320"/>
                </a:lnTo>
                <a:lnTo>
                  <a:pt x="131786" y="148590"/>
                </a:lnTo>
                <a:lnTo>
                  <a:pt x="132648" y="149860"/>
                </a:lnTo>
                <a:lnTo>
                  <a:pt x="134419" y="149860"/>
                </a:lnTo>
                <a:lnTo>
                  <a:pt x="135316" y="151130"/>
                </a:lnTo>
                <a:lnTo>
                  <a:pt x="137133" y="152400"/>
                </a:lnTo>
                <a:lnTo>
                  <a:pt x="141215" y="152400"/>
                </a:lnTo>
                <a:lnTo>
                  <a:pt x="140548" y="151130"/>
                </a:lnTo>
                <a:lnTo>
                  <a:pt x="138708" y="149860"/>
                </a:lnTo>
                <a:lnTo>
                  <a:pt x="135914" y="148590"/>
                </a:lnTo>
                <a:lnTo>
                  <a:pt x="134223" y="147320"/>
                </a:lnTo>
                <a:lnTo>
                  <a:pt x="132372" y="146050"/>
                </a:lnTo>
                <a:lnTo>
                  <a:pt x="130406" y="143510"/>
                </a:lnTo>
                <a:lnTo>
                  <a:pt x="128324" y="142240"/>
                </a:lnTo>
                <a:lnTo>
                  <a:pt x="126197" y="139700"/>
                </a:lnTo>
                <a:lnTo>
                  <a:pt x="124035" y="137160"/>
                </a:lnTo>
                <a:lnTo>
                  <a:pt x="120734" y="133350"/>
                </a:lnTo>
                <a:lnTo>
                  <a:pt x="117514" y="129540"/>
                </a:lnTo>
                <a:lnTo>
                  <a:pt x="115468" y="127000"/>
                </a:lnTo>
                <a:lnTo>
                  <a:pt x="114996" y="125730"/>
                </a:lnTo>
                <a:close/>
              </a:path>
              <a:path w="192404" h="245109">
                <a:moveTo>
                  <a:pt x="159109" y="149860"/>
                </a:moveTo>
                <a:lnTo>
                  <a:pt x="151013" y="149860"/>
                </a:lnTo>
                <a:lnTo>
                  <a:pt x="150737" y="151130"/>
                </a:lnTo>
                <a:lnTo>
                  <a:pt x="150495" y="151130"/>
                </a:lnTo>
                <a:lnTo>
                  <a:pt x="150139" y="152400"/>
                </a:lnTo>
                <a:lnTo>
                  <a:pt x="159189" y="152400"/>
                </a:lnTo>
                <a:lnTo>
                  <a:pt x="159109" y="149860"/>
                </a:lnTo>
                <a:close/>
              </a:path>
              <a:path w="192404" h="245109">
                <a:moveTo>
                  <a:pt x="158246" y="148590"/>
                </a:moveTo>
                <a:lnTo>
                  <a:pt x="147862" y="148590"/>
                </a:lnTo>
                <a:lnTo>
                  <a:pt x="148104" y="149860"/>
                </a:lnTo>
                <a:lnTo>
                  <a:pt x="158798" y="149860"/>
                </a:lnTo>
                <a:lnTo>
                  <a:pt x="158246" y="148590"/>
                </a:lnTo>
                <a:close/>
              </a:path>
              <a:path w="192404" h="245109">
                <a:moveTo>
                  <a:pt x="157533" y="146050"/>
                </a:moveTo>
                <a:lnTo>
                  <a:pt x="149909" y="146050"/>
                </a:lnTo>
                <a:lnTo>
                  <a:pt x="149633" y="147320"/>
                </a:lnTo>
                <a:lnTo>
                  <a:pt x="149392" y="147320"/>
                </a:lnTo>
                <a:lnTo>
                  <a:pt x="148771" y="148590"/>
                </a:lnTo>
                <a:lnTo>
                  <a:pt x="158120" y="148590"/>
                </a:lnTo>
                <a:lnTo>
                  <a:pt x="157924" y="147320"/>
                </a:lnTo>
                <a:lnTo>
                  <a:pt x="157533" y="146050"/>
                </a:lnTo>
                <a:close/>
              </a:path>
              <a:path w="192404" h="245109">
                <a:moveTo>
                  <a:pt x="157418" y="144780"/>
                </a:moveTo>
                <a:lnTo>
                  <a:pt x="147391" y="144780"/>
                </a:lnTo>
                <a:lnTo>
                  <a:pt x="147747" y="146050"/>
                </a:lnTo>
                <a:lnTo>
                  <a:pt x="157499" y="146050"/>
                </a:lnTo>
                <a:lnTo>
                  <a:pt x="157418" y="144780"/>
                </a:lnTo>
                <a:close/>
              </a:path>
              <a:path w="192404" h="245109">
                <a:moveTo>
                  <a:pt x="74299" y="143509"/>
                </a:moveTo>
                <a:lnTo>
                  <a:pt x="71711" y="143509"/>
                </a:lnTo>
                <a:lnTo>
                  <a:pt x="73436" y="144779"/>
                </a:lnTo>
                <a:lnTo>
                  <a:pt x="74299" y="143509"/>
                </a:lnTo>
                <a:close/>
              </a:path>
              <a:path w="192404" h="245109">
                <a:moveTo>
                  <a:pt x="156866" y="143510"/>
                </a:moveTo>
                <a:lnTo>
                  <a:pt x="146137" y="143510"/>
                </a:lnTo>
                <a:lnTo>
                  <a:pt x="146218" y="144780"/>
                </a:lnTo>
                <a:lnTo>
                  <a:pt x="156947" y="144780"/>
                </a:lnTo>
                <a:lnTo>
                  <a:pt x="156866" y="143510"/>
                </a:lnTo>
                <a:close/>
              </a:path>
              <a:path w="192404" h="245109">
                <a:moveTo>
                  <a:pt x="28461" y="142239"/>
                </a:moveTo>
                <a:lnTo>
                  <a:pt x="29094" y="143509"/>
                </a:lnTo>
                <a:lnTo>
                  <a:pt x="28461" y="142239"/>
                </a:lnTo>
                <a:close/>
              </a:path>
              <a:path w="192404" h="245109">
                <a:moveTo>
                  <a:pt x="91215" y="142239"/>
                </a:moveTo>
                <a:lnTo>
                  <a:pt x="69193" y="142239"/>
                </a:lnTo>
                <a:lnTo>
                  <a:pt x="69388" y="143509"/>
                </a:lnTo>
                <a:lnTo>
                  <a:pt x="89444" y="143509"/>
                </a:lnTo>
                <a:lnTo>
                  <a:pt x="91215" y="142239"/>
                </a:lnTo>
                <a:close/>
              </a:path>
              <a:path w="192404" h="245109">
                <a:moveTo>
                  <a:pt x="157027" y="142240"/>
                </a:moveTo>
                <a:lnTo>
                  <a:pt x="146448" y="142240"/>
                </a:lnTo>
                <a:lnTo>
                  <a:pt x="146333" y="143510"/>
                </a:lnTo>
                <a:lnTo>
                  <a:pt x="157108" y="143510"/>
                </a:lnTo>
                <a:lnTo>
                  <a:pt x="157027" y="142240"/>
                </a:lnTo>
                <a:close/>
              </a:path>
              <a:path w="192404" h="245109">
                <a:moveTo>
                  <a:pt x="36442" y="114299"/>
                </a:moveTo>
                <a:lnTo>
                  <a:pt x="21860" y="114299"/>
                </a:lnTo>
                <a:lnTo>
                  <a:pt x="22136" y="116839"/>
                </a:lnTo>
                <a:lnTo>
                  <a:pt x="22366" y="118109"/>
                </a:lnTo>
                <a:lnTo>
                  <a:pt x="22527" y="120649"/>
                </a:lnTo>
                <a:lnTo>
                  <a:pt x="22723" y="121919"/>
                </a:lnTo>
                <a:lnTo>
                  <a:pt x="22884" y="124459"/>
                </a:lnTo>
                <a:lnTo>
                  <a:pt x="23229" y="126999"/>
                </a:lnTo>
                <a:lnTo>
                  <a:pt x="23551" y="128269"/>
                </a:lnTo>
                <a:lnTo>
                  <a:pt x="23942" y="129539"/>
                </a:lnTo>
                <a:lnTo>
                  <a:pt x="25276" y="134619"/>
                </a:lnTo>
                <a:lnTo>
                  <a:pt x="25793" y="135889"/>
                </a:lnTo>
                <a:lnTo>
                  <a:pt x="25943" y="137159"/>
                </a:lnTo>
                <a:lnTo>
                  <a:pt x="25943" y="138429"/>
                </a:lnTo>
                <a:lnTo>
                  <a:pt x="25793" y="139699"/>
                </a:lnTo>
                <a:lnTo>
                  <a:pt x="26690" y="140969"/>
                </a:lnTo>
                <a:lnTo>
                  <a:pt x="27518" y="142239"/>
                </a:lnTo>
                <a:lnTo>
                  <a:pt x="27909" y="142239"/>
                </a:lnTo>
                <a:lnTo>
                  <a:pt x="27438" y="140969"/>
                </a:lnTo>
                <a:lnTo>
                  <a:pt x="29565" y="140969"/>
                </a:lnTo>
                <a:lnTo>
                  <a:pt x="29922" y="139699"/>
                </a:lnTo>
                <a:lnTo>
                  <a:pt x="31808" y="139699"/>
                </a:lnTo>
                <a:lnTo>
                  <a:pt x="32233" y="138429"/>
                </a:lnTo>
                <a:lnTo>
                  <a:pt x="40570" y="138429"/>
                </a:lnTo>
                <a:lnTo>
                  <a:pt x="40375" y="137159"/>
                </a:lnTo>
                <a:lnTo>
                  <a:pt x="39984" y="137159"/>
                </a:lnTo>
                <a:lnTo>
                  <a:pt x="39351" y="135889"/>
                </a:lnTo>
                <a:lnTo>
                  <a:pt x="38604" y="134619"/>
                </a:lnTo>
                <a:lnTo>
                  <a:pt x="37776" y="132079"/>
                </a:lnTo>
                <a:lnTo>
                  <a:pt x="37028" y="130809"/>
                </a:lnTo>
                <a:lnTo>
                  <a:pt x="36361" y="128269"/>
                </a:lnTo>
                <a:lnTo>
                  <a:pt x="36085" y="128269"/>
                </a:lnTo>
                <a:lnTo>
                  <a:pt x="35890" y="126999"/>
                </a:lnTo>
                <a:lnTo>
                  <a:pt x="35970" y="124459"/>
                </a:lnTo>
                <a:lnTo>
                  <a:pt x="36361" y="121919"/>
                </a:lnTo>
                <a:lnTo>
                  <a:pt x="36879" y="120649"/>
                </a:lnTo>
                <a:lnTo>
                  <a:pt x="37189" y="119379"/>
                </a:lnTo>
                <a:lnTo>
                  <a:pt x="33923" y="119379"/>
                </a:lnTo>
                <a:lnTo>
                  <a:pt x="34429" y="118853"/>
                </a:lnTo>
                <a:lnTo>
                  <a:pt x="34866" y="118109"/>
                </a:lnTo>
                <a:lnTo>
                  <a:pt x="35418" y="116839"/>
                </a:lnTo>
                <a:lnTo>
                  <a:pt x="36442" y="114299"/>
                </a:lnTo>
                <a:close/>
              </a:path>
              <a:path w="192404" h="245109">
                <a:moveTo>
                  <a:pt x="109568" y="137160"/>
                </a:moveTo>
                <a:lnTo>
                  <a:pt x="65030" y="137159"/>
                </a:lnTo>
                <a:lnTo>
                  <a:pt x="65571" y="138429"/>
                </a:lnTo>
                <a:lnTo>
                  <a:pt x="66560" y="138429"/>
                </a:lnTo>
                <a:lnTo>
                  <a:pt x="67341" y="139699"/>
                </a:lnTo>
                <a:lnTo>
                  <a:pt x="67698" y="139699"/>
                </a:lnTo>
                <a:lnTo>
                  <a:pt x="68008" y="140969"/>
                </a:lnTo>
                <a:lnTo>
                  <a:pt x="68802" y="142239"/>
                </a:lnTo>
                <a:lnTo>
                  <a:pt x="96240" y="142239"/>
                </a:lnTo>
                <a:lnTo>
                  <a:pt x="99391" y="140969"/>
                </a:lnTo>
                <a:lnTo>
                  <a:pt x="104577" y="139700"/>
                </a:lnTo>
                <a:lnTo>
                  <a:pt x="107245" y="138430"/>
                </a:lnTo>
                <a:lnTo>
                  <a:pt x="109568" y="137160"/>
                </a:lnTo>
                <a:close/>
              </a:path>
              <a:path w="192404" h="245109">
                <a:moveTo>
                  <a:pt x="156751" y="140970"/>
                </a:moveTo>
                <a:lnTo>
                  <a:pt x="148920" y="140970"/>
                </a:lnTo>
                <a:lnTo>
                  <a:pt x="148690" y="142240"/>
                </a:lnTo>
                <a:lnTo>
                  <a:pt x="156751" y="142240"/>
                </a:lnTo>
                <a:lnTo>
                  <a:pt x="156751" y="140970"/>
                </a:lnTo>
                <a:close/>
              </a:path>
              <a:path w="192404" h="245109">
                <a:moveTo>
                  <a:pt x="37661" y="139699"/>
                </a:moveTo>
                <a:lnTo>
                  <a:pt x="34786" y="139699"/>
                </a:lnTo>
                <a:lnTo>
                  <a:pt x="35464" y="140969"/>
                </a:lnTo>
                <a:lnTo>
                  <a:pt x="37465" y="140969"/>
                </a:lnTo>
                <a:lnTo>
                  <a:pt x="37661" y="139699"/>
                </a:lnTo>
                <a:close/>
              </a:path>
              <a:path w="192404" h="245109">
                <a:moveTo>
                  <a:pt x="156705" y="139700"/>
                </a:moveTo>
                <a:lnTo>
                  <a:pt x="148380" y="139700"/>
                </a:lnTo>
                <a:lnTo>
                  <a:pt x="148725" y="140970"/>
                </a:lnTo>
                <a:lnTo>
                  <a:pt x="156590" y="140970"/>
                </a:lnTo>
                <a:lnTo>
                  <a:pt x="156705" y="139700"/>
                </a:lnTo>
                <a:close/>
              </a:path>
              <a:path w="192404" h="245109">
                <a:moveTo>
                  <a:pt x="39041" y="138429"/>
                </a:moveTo>
                <a:lnTo>
                  <a:pt x="32624" y="138429"/>
                </a:lnTo>
                <a:lnTo>
                  <a:pt x="32981" y="139699"/>
                </a:lnTo>
                <a:lnTo>
                  <a:pt x="38604" y="139699"/>
                </a:lnTo>
                <a:lnTo>
                  <a:pt x="39041" y="138429"/>
                </a:lnTo>
                <a:close/>
              </a:path>
              <a:path w="192404" h="245109">
                <a:moveTo>
                  <a:pt x="40409" y="138429"/>
                </a:moveTo>
                <a:lnTo>
                  <a:pt x="40294" y="139699"/>
                </a:lnTo>
                <a:lnTo>
                  <a:pt x="40409" y="138429"/>
                </a:lnTo>
                <a:close/>
              </a:path>
              <a:path w="192404" h="245109">
                <a:moveTo>
                  <a:pt x="156510" y="138430"/>
                </a:moveTo>
                <a:lnTo>
                  <a:pt x="145666" y="138430"/>
                </a:lnTo>
                <a:lnTo>
                  <a:pt x="145781" y="139700"/>
                </a:lnTo>
                <a:lnTo>
                  <a:pt x="156510" y="139700"/>
                </a:lnTo>
                <a:lnTo>
                  <a:pt x="156510" y="138430"/>
                </a:lnTo>
                <a:close/>
              </a:path>
              <a:path w="192404" h="245109">
                <a:moveTo>
                  <a:pt x="140272" y="99060"/>
                </a:moveTo>
                <a:lnTo>
                  <a:pt x="135799" y="99060"/>
                </a:lnTo>
                <a:lnTo>
                  <a:pt x="136029" y="100330"/>
                </a:lnTo>
                <a:lnTo>
                  <a:pt x="136029" y="101600"/>
                </a:lnTo>
                <a:lnTo>
                  <a:pt x="134775" y="101600"/>
                </a:lnTo>
                <a:lnTo>
                  <a:pt x="134649" y="102870"/>
                </a:lnTo>
                <a:lnTo>
                  <a:pt x="137685" y="102870"/>
                </a:lnTo>
                <a:lnTo>
                  <a:pt x="138743" y="104140"/>
                </a:lnTo>
                <a:lnTo>
                  <a:pt x="140318" y="104140"/>
                </a:lnTo>
                <a:lnTo>
                  <a:pt x="140790" y="105410"/>
                </a:lnTo>
                <a:lnTo>
                  <a:pt x="141215" y="105410"/>
                </a:lnTo>
                <a:lnTo>
                  <a:pt x="141848" y="106680"/>
                </a:lnTo>
                <a:lnTo>
                  <a:pt x="142285" y="106680"/>
                </a:lnTo>
                <a:lnTo>
                  <a:pt x="142561" y="107950"/>
                </a:lnTo>
                <a:lnTo>
                  <a:pt x="140433" y="107950"/>
                </a:lnTo>
                <a:lnTo>
                  <a:pt x="140238" y="109220"/>
                </a:lnTo>
                <a:lnTo>
                  <a:pt x="140744" y="109220"/>
                </a:lnTo>
                <a:lnTo>
                  <a:pt x="142319" y="110490"/>
                </a:lnTo>
                <a:lnTo>
                  <a:pt x="142319" y="111760"/>
                </a:lnTo>
                <a:lnTo>
                  <a:pt x="142043" y="111760"/>
                </a:lnTo>
                <a:lnTo>
                  <a:pt x="142285" y="113030"/>
                </a:lnTo>
                <a:lnTo>
                  <a:pt x="144205" y="113030"/>
                </a:lnTo>
                <a:lnTo>
                  <a:pt x="144527" y="114300"/>
                </a:lnTo>
                <a:lnTo>
                  <a:pt x="143895" y="114300"/>
                </a:lnTo>
                <a:lnTo>
                  <a:pt x="143458" y="115570"/>
                </a:lnTo>
                <a:lnTo>
                  <a:pt x="144044" y="116840"/>
                </a:lnTo>
                <a:lnTo>
                  <a:pt x="145344" y="116840"/>
                </a:lnTo>
                <a:lnTo>
                  <a:pt x="145620" y="118110"/>
                </a:lnTo>
                <a:lnTo>
                  <a:pt x="146011" y="118110"/>
                </a:lnTo>
                <a:lnTo>
                  <a:pt x="145976" y="119380"/>
                </a:lnTo>
                <a:lnTo>
                  <a:pt x="144757" y="119380"/>
                </a:lnTo>
                <a:lnTo>
                  <a:pt x="144286" y="120650"/>
                </a:lnTo>
                <a:lnTo>
                  <a:pt x="145148" y="121920"/>
                </a:lnTo>
                <a:lnTo>
                  <a:pt x="145470" y="121920"/>
                </a:lnTo>
                <a:lnTo>
                  <a:pt x="145735" y="123190"/>
                </a:lnTo>
                <a:lnTo>
                  <a:pt x="145148" y="124460"/>
                </a:lnTo>
                <a:lnTo>
                  <a:pt x="144251" y="124460"/>
                </a:lnTo>
                <a:lnTo>
                  <a:pt x="144205" y="125730"/>
                </a:lnTo>
                <a:lnTo>
                  <a:pt x="144642" y="125730"/>
                </a:lnTo>
                <a:lnTo>
                  <a:pt x="145148" y="127000"/>
                </a:lnTo>
                <a:lnTo>
                  <a:pt x="146609" y="127000"/>
                </a:lnTo>
                <a:lnTo>
                  <a:pt x="146724" y="128270"/>
                </a:lnTo>
                <a:lnTo>
                  <a:pt x="146919" y="128270"/>
                </a:lnTo>
                <a:lnTo>
                  <a:pt x="146885" y="129540"/>
                </a:lnTo>
                <a:lnTo>
                  <a:pt x="146172" y="129540"/>
                </a:lnTo>
                <a:lnTo>
                  <a:pt x="145700" y="130810"/>
                </a:lnTo>
                <a:lnTo>
                  <a:pt x="144757" y="130810"/>
                </a:lnTo>
                <a:lnTo>
                  <a:pt x="144757" y="132080"/>
                </a:lnTo>
                <a:lnTo>
                  <a:pt x="144918" y="132080"/>
                </a:lnTo>
                <a:lnTo>
                  <a:pt x="145148" y="133350"/>
                </a:lnTo>
                <a:lnTo>
                  <a:pt x="147310" y="133350"/>
                </a:lnTo>
                <a:lnTo>
                  <a:pt x="147437" y="134620"/>
                </a:lnTo>
                <a:lnTo>
                  <a:pt x="147747" y="134620"/>
                </a:lnTo>
                <a:lnTo>
                  <a:pt x="147747" y="135890"/>
                </a:lnTo>
                <a:lnTo>
                  <a:pt x="147586" y="135890"/>
                </a:lnTo>
                <a:lnTo>
                  <a:pt x="147437" y="137160"/>
                </a:lnTo>
                <a:lnTo>
                  <a:pt x="146011" y="137160"/>
                </a:lnTo>
                <a:lnTo>
                  <a:pt x="145861" y="138430"/>
                </a:lnTo>
                <a:lnTo>
                  <a:pt x="156475" y="138430"/>
                </a:lnTo>
                <a:lnTo>
                  <a:pt x="156199" y="135890"/>
                </a:lnTo>
                <a:lnTo>
                  <a:pt x="155958" y="134620"/>
                </a:lnTo>
                <a:lnTo>
                  <a:pt x="155728" y="132080"/>
                </a:lnTo>
                <a:lnTo>
                  <a:pt x="155532" y="130810"/>
                </a:lnTo>
                <a:lnTo>
                  <a:pt x="155210" y="127000"/>
                </a:lnTo>
                <a:lnTo>
                  <a:pt x="155141" y="121920"/>
                </a:lnTo>
                <a:lnTo>
                  <a:pt x="154670" y="120650"/>
                </a:lnTo>
                <a:lnTo>
                  <a:pt x="154233" y="119380"/>
                </a:lnTo>
                <a:lnTo>
                  <a:pt x="153761" y="118110"/>
                </a:lnTo>
                <a:lnTo>
                  <a:pt x="152738" y="115570"/>
                </a:lnTo>
                <a:lnTo>
                  <a:pt x="151634" y="114300"/>
                </a:lnTo>
                <a:lnTo>
                  <a:pt x="150461" y="111760"/>
                </a:lnTo>
                <a:lnTo>
                  <a:pt x="149196" y="109220"/>
                </a:lnTo>
                <a:lnTo>
                  <a:pt x="147862" y="107950"/>
                </a:lnTo>
                <a:lnTo>
                  <a:pt x="147195" y="106680"/>
                </a:lnTo>
                <a:lnTo>
                  <a:pt x="145781" y="105410"/>
                </a:lnTo>
                <a:lnTo>
                  <a:pt x="145033" y="104140"/>
                </a:lnTo>
                <a:lnTo>
                  <a:pt x="142756" y="101600"/>
                </a:lnTo>
                <a:lnTo>
                  <a:pt x="141100" y="100330"/>
                </a:lnTo>
                <a:lnTo>
                  <a:pt x="140272" y="99060"/>
                </a:lnTo>
                <a:close/>
              </a:path>
              <a:path w="192404" h="245109">
                <a:moveTo>
                  <a:pt x="101978" y="128270"/>
                </a:moveTo>
                <a:lnTo>
                  <a:pt x="101277" y="128270"/>
                </a:lnTo>
                <a:lnTo>
                  <a:pt x="101231" y="130809"/>
                </a:lnTo>
                <a:lnTo>
                  <a:pt x="101392" y="132079"/>
                </a:lnTo>
                <a:lnTo>
                  <a:pt x="101898" y="134619"/>
                </a:lnTo>
                <a:lnTo>
                  <a:pt x="66318" y="134619"/>
                </a:lnTo>
                <a:lnTo>
                  <a:pt x="64398" y="137159"/>
                </a:lnTo>
                <a:lnTo>
                  <a:pt x="111339" y="137160"/>
                </a:lnTo>
                <a:lnTo>
                  <a:pt x="111926" y="135890"/>
                </a:lnTo>
                <a:lnTo>
                  <a:pt x="112443" y="135890"/>
                </a:lnTo>
                <a:lnTo>
                  <a:pt x="112719" y="134620"/>
                </a:lnTo>
                <a:lnTo>
                  <a:pt x="112869" y="133350"/>
                </a:lnTo>
                <a:lnTo>
                  <a:pt x="112869" y="130810"/>
                </a:lnTo>
                <a:lnTo>
                  <a:pt x="103945" y="130810"/>
                </a:lnTo>
                <a:lnTo>
                  <a:pt x="103358" y="129540"/>
                </a:lnTo>
                <a:lnTo>
                  <a:pt x="102496" y="129540"/>
                </a:lnTo>
                <a:lnTo>
                  <a:pt x="101978" y="128270"/>
                </a:lnTo>
                <a:close/>
              </a:path>
              <a:path w="192404" h="245109">
                <a:moveTo>
                  <a:pt x="94159" y="125729"/>
                </a:moveTo>
                <a:lnTo>
                  <a:pt x="64237" y="125729"/>
                </a:lnTo>
                <a:lnTo>
                  <a:pt x="63604" y="126999"/>
                </a:lnTo>
                <a:lnTo>
                  <a:pt x="64317" y="126999"/>
                </a:lnTo>
                <a:lnTo>
                  <a:pt x="64593" y="128269"/>
                </a:lnTo>
                <a:lnTo>
                  <a:pt x="67261" y="128269"/>
                </a:lnTo>
                <a:lnTo>
                  <a:pt x="66835" y="129539"/>
                </a:lnTo>
                <a:lnTo>
                  <a:pt x="66284" y="129539"/>
                </a:lnTo>
                <a:lnTo>
                  <a:pt x="65502" y="130809"/>
                </a:lnTo>
                <a:lnTo>
                  <a:pt x="64398" y="132079"/>
                </a:lnTo>
                <a:lnTo>
                  <a:pt x="67974" y="132079"/>
                </a:lnTo>
                <a:lnTo>
                  <a:pt x="67778" y="133349"/>
                </a:lnTo>
                <a:lnTo>
                  <a:pt x="66996" y="134619"/>
                </a:lnTo>
                <a:lnTo>
                  <a:pt x="101898" y="134619"/>
                </a:lnTo>
                <a:lnTo>
                  <a:pt x="99702" y="132079"/>
                </a:lnTo>
                <a:lnTo>
                  <a:pt x="98793" y="130809"/>
                </a:lnTo>
                <a:lnTo>
                  <a:pt x="96677" y="128269"/>
                </a:lnTo>
                <a:lnTo>
                  <a:pt x="95458" y="126999"/>
                </a:lnTo>
                <a:lnTo>
                  <a:pt x="94159" y="125729"/>
                </a:lnTo>
                <a:close/>
              </a:path>
              <a:path w="192404" h="245109">
                <a:moveTo>
                  <a:pt x="67974" y="132079"/>
                </a:moveTo>
                <a:lnTo>
                  <a:pt x="65571" y="132079"/>
                </a:lnTo>
                <a:lnTo>
                  <a:pt x="66674" y="133349"/>
                </a:lnTo>
                <a:lnTo>
                  <a:pt x="67537" y="133349"/>
                </a:lnTo>
                <a:lnTo>
                  <a:pt x="67974" y="132079"/>
                </a:lnTo>
                <a:close/>
              </a:path>
              <a:path w="192404" h="245109">
                <a:moveTo>
                  <a:pt x="112788" y="128270"/>
                </a:moveTo>
                <a:lnTo>
                  <a:pt x="107372" y="128270"/>
                </a:lnTo>
                <a:lnTo>
                  <a:pt x="107050" y="129540"/>
                </a:lnTo>
                <a:lnTo>
                  <a:pt x="104221" y="129540"/>
                </a:lnTo>
                <a:lnTo>
                  <a:pt x="104140" y="130810"/>
                </a:lnTo>
                <a:lnTo>
                  <a:pt x="112869" y="130810"/>
                </a:lnTo>
                <a:lnTo>
                  <a:pt x="112788" y="128270"/>
                </a:lnTo>
                <a:close/>
              </a:path>
              <a:path w="192404" h="245109">
                <a:moveTo>
                  <a:pt x="105279" y="128270"/>
                </a:moveTo>
                <a:lnTo>
                  <a:pt x="104888" y="128270"/>
                </a:lnTo>
                <a:lnTo>
                  <a:pt x="104658" y="129540"/>
                </a:lnTo>
                <a:lnTo>
                  <a:pt x="105796" y="129540"/>
                </a:lnTo>
                <a:lnTo>
                  <a:pt x="105279" y="128270"/>
                </a:lnTo>
                <a:close/>
              </a:path>
              <a:path w="192404" h="245109">
                <a:moveTo>
                  <a:pt x="89202" y="121919"/>
                </a:moveTo>
                <a:lnTo>
                  <a:pt x="63926" y="121919"/>
                </a:lnTo>
                <a:lnTo>
                  <a:pt x="63409" y="123189"/>
                </a:lnTo>
                <a:lnTo>
                  <a:pt x="67192" y="123189"/>
                </a:lnTo>
                <a:lnTo>
                  <a:pt x="66674" y="124459"/>
                </a:lnTo>
                <a:lnTo>
                  <a:pt x="65732" y="124459"/>
                </a:lnTo>
                <a:lnTo>
                  <a:pt x="65306" y="125729"/>
                </a:lnTo>
                <a:lnTo>
                  <a:pt x="93492" y="125729"/>
                </a:lnTo>
                <a:lnTo>
                  <a:pt x="92825" y="124459"/>
                </a:lnTo>
                <a:lnTo>
                  <a:pt x="90697" y="123189"/>
                </a:lnTo>
                <a:lnTo>
                  <a:pt x="89202" y="121919"/>
                </a:lnTo>
                <a:close/>
              </a:path>
              <a:path w="192404" h="245109">
                <a:moveTo>
                  <a:pt x="110868" y="120650"/>
                </a:moveTo>
                <a:lnTo>
                  <a:pt x="109844" y="120650"/>
                </a:lnTo>
                <a:lnTo>
                  <a:pt x="110235" y="123190"/>
                </a:lnTo>
                <a:lnTo>
                  <a:pt x="110511" y="123190"/>
                </a:lnTo>
                <a:lnTo>
                  <a:pt x="110431" y="124460"/>
                </a:lnTo>
                <a:lnTo>
                  <a:pt x="108395" y="124460"/>
                </a:lnTo>
                <a:lnTo>
                  <a:pt x="108039" y="125730"/>
                </a:lnTo>
                <a:lnTo>
                  <a:pt x="114444" y="125730"/>
                </a:lnTo>
                <a:lnTo>
                  <a:pt x="112834" y="123190"/>
                </a:lnTo>
                <a:lnTo>
                  <a:pt x="111891" y="121920"/>
                </a:lnTo>
                <a:lnTo>
                  <a:pt x="110868" y="120650"/>
                </a:lnTo>
                <a:close/>
              </a:path>
              <a:path w="192404" h="245109">
                <a:moveTo>
                  <a:pt x="65145" y="123189"/>
                </a:moveTo>
                <a:lnTo>
                  <a:pt x="62822" y="123189"/>
                </a:lnTo>
                <a:lnTo>
                  <a:pt x="62190" y="124459"/>
                </a:lnTo>
                <a:lnTo>
                  <a:pt x="64283" y="124459"/>
                </a:lnTo>
                <a:lnTo>
                  <a:pt x="65145" y="123189"/>
                </a:lnTo>
                <a:close/>
              </a:path>
              <a:path w="192404" h="245109">
                <a:moveTo>
                  <a:pt x="65367" y="110609"/>
                </a:moveTo>
                <a:lnTo>
                  <a:pt x="65617" y="111759"/>
                </a:lnTo>
                <a:lnTo>
                  <a:pt x="65893" y="111759"/>
                </a:lnTo>
                <a:lnTo>
                  <a:pt x="66123" y="113029"/>
                </a:lnTo>
                <a:lnTo>
                  <a:pt x="66249" y="116839"/>
                </a:lnTo>
                <a:lnTo>
                  <a:pt x="66042" y="118109"/>
                </a:lnTo>
                <a:lnTo>
                  <a:pt x="65651" y="119379"/>
                </a:lnTo>
                <a:lnTo>
                  <a:pt x="65421" y="119379"/>
                </a:lnTo>
                <a:lnTo>
                  <a:pt x="64754" y="120649"/>
                </a:lnTo>
                <a:lnTo>
                  <a:pt x="64352" y="121919"/>
                </a:lnTo>
                <a:lnTo>
                  <a:pt x="80279" y="121919"/>
                </a:lnTo>
                <a:lnTo>
                  <a:pt x="79888" y="120649"/>
                </a:lnTo>
                <a:lnTo>
                  <a:pt x="79416" y="119379"/>
                </a:lnTo>
                <a:lnTo>
                  <a:pt x="78784" y="118109"/>
                </a:lnTo>
                <a:lnTo>
                  <a:pt x="71792" y="118109"/>
                </a:lnTo>
                <a:lnTo>
                  <a:pt x="71596" y="116839"/>
                </a:lnTo>
                <a:lnTo>
                  <a:pt x="70918" y="115569"/>
                </a:lnTo>
                <a:lnTo>
                  <a:pt x="70492" y="114299"/>
                </a:lnTo>
                <a:lnTo>
                  <a:pt x="67537" y="114299"/>
                </a:lnTo>
                <a:lnTo>
                  <a:pt x="66720" y="111759"/>
                </a:lnTo>
                <a:lnTo>
                  <a:pt x="65367" y="110609"/>
                </a:lnTo>
                <a:close/>
              </a:path>
              <a:path w="192404" h="245109">
                <a:moveTo>
                  <a:pt x="87753" y="120649"/>
                </a:moveTo>
                <a:lnTo>
                  <a:pt x="81187" y="120649"/>
                </a:lnTo>
                <a:lnTo>
                  <a:pt x="80716" y="121919"/>
                </a:lnTo>
                <a:lnTo>
                  <a:pt x="88501" y="121919"/>
                </a:lnTo>
                <a:lnTo>
                  <a:pt x="87753" y="120649"/>
                </a:lnTo>
                <a:close/>
              </a:path>
              <a:path w="192404" h="245109">
                <a:moveTo>
                  <a:pt x="82406" y="118109"/>
                </a:moveTo>
                <a:lnTo>
                  <a:pt x="82084" y="119379"/>
                </a:lnTo>
                <a:lnTo>
                  <a:pt x="81854" y="120649"/>
                </a:lnTo>
                <a:lnTo>
                  <a:pt x="83544" y="120649"/>
                </a:lnTo>
                <a:lnTo>
                  <a:pt x="82406" y="118109"/>
                </a:lnTo>
                <a:close/>
              </a:path>
              <a:path w="192404" h="245109">
                <a:moveTo>
                  <a:pt x="39271" y="114299"/>
                </a:moveTo>
                <a:lnTo>
                  <a:pt x="38914" y="114299"/>
                </a:lnTo>
                <a:lnTo>
                  <a:pt x="37937" y="115569"/>
                </a:lnTo>
                <a:lnTo>
                  <a:pt x="37155" y="116839"/>
                </a:lnTo>
                <a:lnTo>
                  <a:pt x="35142" y="118109"/>
                </a:lnTo>
                <a:lnTo>
                  <a:pt x="34429" y="118853"/>
                </a:lnTo>
                <a:lnTo>
                  <a:pt x="34119" y="119379"/>
                </a:lnTo>
                <a:lnTo>
                  <a:pt x="37189" y="119379"/>
                </a:lnTo>
                <a:lnTo>
                  <a:pt x="37580" y="118109"/>
                </a:lnTo>
                <a:lnTo>
                  <a:pt x="38650" y="115569"/>
                </a:lnTo>
                <a:lnTo>
                  <a:pt x="39271" y="114299"/>
                </a:lnTo>
                <a:close/>
              </a:path>
              <a:path w="192404" h="245109">
                <a:moveTo>
                  <a:pt x="76461" y="114299"/>
                </a:moveTo>
                <a:lnTo>
                  <a:pt x="73712" y="114299"/>
                </a:lnTo>
                <a:lnTo>
                  <a:pt x="73241" y="115569"/>
                </a:lnTo>
                <a:lnTo>
                  <a:pt x="72654" y="116839"/>
                </a:lnTo>
                <a:lnTo>
                  <a:pt x="71941" y="118109"/>
                </a:lnTo>
                <a:lnTo>
                  <a:pt x="78784" y="118109"/>
                </a:lnTo>
                <a:lnTo>
                  <a:pt x="77956" y="116839"/>
                </a:lnTo>
                <a:lnTo>
                  <a:pt x="77484" y="115569"/>
                </a:lnTo>
                <a:lnTo>
                  <a:pt x="76461" y="114299"/>
                </a:lnTo>
                <a:close/>
              </a:path>
              <a:path w="192404" h="245109">
                <a:moveTo>
                  <a:pt x="47056" y="41909"/>
                </a:moveTo>
                <a:lnTo>
                  <a:pt x="38408" y="41909"/>
                </a:lnTo>
                <a:lnTo>
                  <a:pt x="38132" y="43179"/>
                </a:lnTo>
                <a:lnTo>
                  <a:pt x="37189" y="46989"/>
                </a:lnTo>
                <a:lnTo>
                  <a:pt x="36833" y="48259"/>
                </a:lnTo>
                <a:lnTo>
                  <a:pt x="36442" y="48259"/>
                </a:lnTo>
                <a:lnTo>
                  <a:pt x="35970" y="49529"/>
                </a:lnTo>
                <a:lnTo>
                  <a:pt x="35464" y="50799"/>
                </a:lnTo>
                <a:lnTo>
                  <a:pt x="34475" y="50799"/>
                </a:lnTo>
                <a:lnTo>
                  <a:pt x="33728" y="52069"/>
                </a:lnTo>
                <a:lnTo>
                  <a:pt x="32394" y="52069"/>
                </a:lnTo>
                <a:lnTo>
                  <a:pt x="30738" y="53339"/>
                </a:lnTo>
                <a:lnTo>
                  <a:pt x="27277" y="53339"/>
                </a:lnTo>
                <a:lnTo>
                  <a:pt x="27357" y="55879"/>
                </a:lnTo>
                <a:lnTo>
                  <a:pt x="27484" y="58419"/>
                </a:lnTo>
                <a:lnTo>
                  <a:pt x="27576" y="60959"/>
                </a:lnTo>
                <a:lnTo>
                  <a:pt x="27696" y="67309"/>
                </a:lnTo>
                <a:lnTo>
                  <a:pt x="27581" y="69849"/>
                </a:lnTo>
                <a:lnTo>
                  <a:pt x="27242" y="73659"/>
                </a:lnTo>
                <a:lnTo>
                  <a:pt x="26771" y="76199"/>
                </a:lnTo>
                <a:lnTo>
                  <a:pt x="26380" y="77469"/>
                </a:lnTo>
                <a:lnTo>
                  <a:pt x="25908" y="80009"/>
                </a:lnTo>
                <a:lnTo>
                  <a:pt x="25356" y="81279"/>
                </a:lnTo>
                <a:lnTo>
                  <a:pt x="24022" y="85089"/>
                </a:lnTo>
                <a:lnTo>
                  <a:pt x="23666" y="86359"/>
                </a:lnTo>
                <a:lnTo>
                  <a:pt x="23229" y="87629"/>
                </a:lnTo>
                <a:lnTo>
                  <a:pt x="22205" y="88899"/>
                </a:lnTo>
                <a:lnTo>
                  <a:pt x="21734" y="90169"/>
                </a:lnTo>
                <a:lnTo>
                  <a:pt x="21113" y="91439"/>
                </a:lnTo>
                <a:lnTo>
                  <a:pt x="20952" y="91439"/>
                </a:lnTo>
                <a:lnTo>
                  <a:pt x="20837" y="92709"/>
                </a:lnTo>
                <a:lnTo>
                  <a:pt x="20917" y="93979"/>
                </a:lnTo>
                <a:lnTo>
                  <a:pt x="21584" y="97789"/>
                </a:lnTo>
                <a:lnTo>
                  <a:pt x="21308" y="100329"/>
                </a:lnTo>
                <a:lnTo>
                  <a:pt x="21665" y="101599"/>
                </a:lnTo>
                <a:lnTo>
                  <a:pt x="21975" y="102869"/>
                </a:lnTo>
                <a:lnTo>
                  <a:pt x="23390" y="111759"/>
                </a:lnTo>
                <a:lnTo>
                  <a:pt x="23746" y="113029"/>
                </a:lnTo>
                <a:lnTo>
                  <a:pt x="23390" y="113029"/>
                </a:lnTo>
                <a:lnTo>
                  <a:pt x="22723" y="114299"/>
                </a:lnTo>
                <a:lnTo>
                  <a:pt x="36879" y="114299"/>
                </a:lnTo>
                <a:lnTo>
                  <a:pt x="37822" y="111759"/>
                </a:lnTo>
                <a:lnTo>
                  <a:pt x="38328" y="111759"/>
                </a:lnTo>
                <a:lnTo>
                  <a:pt x="38880" y="110489"/>
                </a:lnTo>
                <a:lnTo>
                  <a:pt x="39466" y="110489"/>
                </a:lnTo>
                <a:lnTo>
                  <a:pt x="40731" y="109219"/>
                </a:lnTo>
                <a:lnTo>
                  <a:pt x="42146" y="107949"/>
                </a:lnTo>
                <a:lnTo>
                  <a:pt x="43721" y="106679"/>
                </a:lnTo>
                <a:lnTo>
                  <a:pt x="38845" y="106679"/>
                </a:lnTo>
                <a:lnTo>
                  <a:pt x="38880" y="105409"/>
                </a:lnTo>
                <a:lnTo>
                  <a:pt x="39075" y="104139"/>
                </a:lnTo>
                <a:lnTo>
                  <a:pt x="39236" y="104139"/>
                </a:lnTo>
                <a:lnTo>
                  <a:pt x="39742" y="101599"/>
                </a:lnTo>
                <a:lnTo>
                  <a:pt x="40651" y="99059"/>
                </a:lnTo>
                <a:lnTo>
                  <a:pt x="41283" y="97789"/>
                </a:lnTo>
                <a:lnTo>
                  <a:pt x="41628" y="97789"/>
                </a:lnTo>
                <a:lnTo>
                  <a:pt x="42456" y="96519"/>
                </a:lnTo>
                <a:lnTo>
                  <a:pt x="42928" y="96519"/>
                </a:lnTo>
                <a:lnTo>
                  <a:pt x="43399" y="95249"/>
                </a:lnTo>
                <a:lnTo>
                  <a:pt x="41007" y="95249"/>
                </a:lnTo>
                <a:lnTo>
                  <a:pt x="40731" y="93979"/>
                </a:lnTo>
                <a:lnTo>
                  <a:pt x="40375" y="93979"/>
                </a:lnTo>
                <a:lnTo>
                  <a:pt x="39938" y="92709"/>
                </a:lnTo>
                <a:lnTo>
                  <a:pt x="39351" y="88899"/>
                </a:lnTo>
                <a:lnTo>
                  <a:pt x="39190" y="88899"/>
                </a:lnTo>
                <a:lnTo>
                  <a:pt x="39075" y="87629"/>
                </a:lnTo>
                <a:lnTo>
                  <a:pt x="38995" y="82549"/>
                </a:lnTo>
                <a:lnTo>
                  <a:pt x="39627" y="80009"/>
                </a:lnTo>
                <a:lnTo>
                  <a:pt x="39984" y="78739"/>
                </a:lnTo>
                <a:lnTo>
                  <a:pt x="40455" y="74929"/>
                </a:lnTo>
                <a:lnTo>
                  <a:pt x="40530" y="73659"/>
                </a:lnTo>
                <a:lnTo>
                  <a:pt x="40490" y="67309"/>
                </a:lnTo>
                <a:lnTo>
                  <a:pt x="40294" y="66039"/>
                </a:lnTo>
                <a:lnTo>
                  <a:pt x="40409" y="59689"/>
                </a:lnTo>
                <a:lnTo>
                  <a:pt x="40570" y="59689"/>
                </a:lnTo>
                <a:lnTo>
                  <a:pt x="41076" y="57149"/>
                </a:lnTo>
                <a:lnTo>
                  <a:pt x="41398" y="55879"/>
                </a:lnTo>
                <a:lnTo>
                  <a:pt x="42146" y="54609"/>
                </a:lnTo>
                <a:lnTo>
                  <a:pt x="42974" y="53339"/>
                </a:lnTo>
                <a:lnTo>
                  <a:pt x="43917" y="50799"/>
                </a:lnTo>
                <a:lnTo>
                  <a:pt x="46861" y="43179"/>
                </a:lnTo>
                <a:lnTo>
                  <a:pt x="47056" y="41909"/>
                </a:lnTo>
                <a:close/>
              </a:path>
              <a:path w="192404" h="245109">
                <a:moveTo>
                  <a:pt x="69388" y="110489"/>
                </a:moveTo>
                <a:lnTo>
                  <a:pt x="68951" y="111759"/>
                </a:lnTo>
                <a:lnTo>
                  <a:pt x="68721" y="111759"/>
                </a:lnTo>
                <a:lnTo>
                  <a:pt x="68480" y="113029"/>
                </a:lnTo>
                <a:lnTo>
                  <a:pt x="67974" y="114299"/>
                </a:lnTo>
                <a:lnTo>
                  <a:pt x="70492" y="114299"/>
                </a:lnTo>
                <a:lnTo>
                  <a:pt x="69975" y="113029"/>
                </a:lnTo>
                <a:lnTo>
                  <a:pt x="69388" y="110489"/>
                </a:lnTo>
                <a:close/>
              </a:path>
              <a:path w="192404" h="245109">
                <a:moveTo>
                  <a:pt x="75242" y="113029"/>
                </a:moveTo>
                <a:lnTo>
                  <a:pt x="74506" y="113029"/>
                </a:lnTo>
                <a:lnTo>
                  <a:pt x="74069" y="114299"/>
                </a:lnTo>
                <a:lnTo>
                  <a:pt x="75874" y="114299"/>
                </a:lnTo>
                <a:lnTo>
                  <a:pt x="75242" y="113029"/>
                </a:lnTo>
                <a:close/>
              </a:path>
              <a:path w="192404" h="245109">
                <a:moveTo>
                  <a:pt x="64237" y="107949"/>
                </a:moveTo>
                <a:lnTo>
                  <a:pt x="65226" y="110489"/>
                </a:lnTo>
                <a:lnTo>
                  <a:pt x="65367" y="110609"/>
                </a:lnTo>
                <a:lnTo>
                  <a:pt x="65030" y="109219"/>
                </a:lnTo>
                <a:lnTo>
                  <a:pt x="64237" y="107949"/>
                </a:lnTo>
                <a:close/>
              </a:path>
              <a:path w="192404" h="245109">
                <a:moveTo>
                  <a:pt x="48988" y="100329"/>
                </a:moveTo>
                <a:lnTo>
                  <a:pt x="43399" y="100329"/>
                </a:lnTo>
                <a:lnTo>
                  <a:pt x="42732" y="101599"/>
                </a:lnTo>
                <a:lnTo>
                  <a:pt x="41237" y="102869"/>
                </a:lnTo>
                <a:lnTo>
                  <a:pt x="39662" y="105409"/>
                </a:lnTo>
                <a:lnTo>
                  <a:pt x="38845" y="106679"/>
                </a:lnTo>
                <a:lnTo>
                  <a:pt x="44538" y="106679"/>
                </a:lnTo>
                <a:lnTo>
                  <a:pt x="45412" y="105409"/>
                </a:lnTo>
                <a:lnTo>
                  <a:pt x="50322" y="105409"/>
                </a:lnTo>
                <a:lnTo>
                  <a:pt x="49966" y="104139"/>
                </a:lnTo>
                <a:lnTo>
                  <a:pt x="49655" y="102869"/>
                </a:lnTo>
                <a:lnTo>
                  <a:pt x="49460" y="101599"/>
                </a:lnTo>
                <a:lnTo>
                  <a:pt x="48988" y="100329"/>
                </a:lnTo>
                <a:close/>
              </a:path>
              <a:path w="192404" h="245109">
                <a:moveTo>
                  <a:pt x="47171" y="97789"/>
                </a:moveTo>
                <a:lnTo>
                  <a:pt x="47022" y="97789"/>
                </a:lnTo>
                <a:lnTo>
                  <a:pt x="46504" y="99059"/>
                </a:lnTo>
                <a:lnTo>
                  <a:pt x="44664" y="100329"/>
                </a:lnTo>
                <a:lnTo>
                  <a:pt x="48712" y="100329"/>
                </a:lnTo>
                <a:lnTo>
                  <a:pt x="47999" y="99059"/>
                </a:lnTo>
                <a:lnTo>
                  <a:pt x="47608" y="99059"/>
                </a:lnTo>
                <a:lnTo>
                  <a:pt x="47171" y="97789"/>
                </a:lnTo>
                <a:close/>
              </a:path>
              <a:path w="192404" h="245109">
                <a:moveTo>
                  <a:pt x="130176" y="91440"/>
                </a:moveTo>
                <a:lnTo>
                  <a:pt x="126519" y="91440"/>
                </a:lnTo>
                <a:lnTo>
                  <a:pt x="126438" y="92710"/>
                </a:lnTo>
                <a:lnTo>
                  <a:pt x="126795" y="92710"/>
                </a:lnTo>
                <a:lnTo>
                  <a:pt x="126944" y="93980"/>
                </a:lnTo>
                <a:lnTo>
                  <a:pt x="129026" y="93980"/>
                </a:lnTo>
                <a:lnTo>
                  <a:pt x="129233" y="95250"/>
                </a:lnTo>
                <a:lnTo>
                  <a:pt x="130486" y="95250"/>
                </a:lnTo>
                <a:lnTo>
                  <a:pt x="131981" y="96520"/>
                </a:lnTo>
                <a:lnTo>
                  <a:pt x="132062" y="99060"/>
                </a:lnTo>
                <a:lnTo>
                  <a:pt x="139444" y="99060"/>
                </a:lnTo>
                <a:lnTo>
                  <a:pt x="135914" y="96520"/>
                </a:lnTo>
                <a:lnTo>
                  <a:pt x="132142" y="92710"/>
                </a:lnTo>
                <a:lnTo>
                  <a:pt x="130176" y="91440"/>
                </a:lnTo>
                <a:close/>
              </a:path>
              <a:path w="192404" h="245109">
                <a:moveTo>
                  <a:pt x="46976" y="90169"/>
                </a:moveTo>
                <a:lnTo>
                  <a:pt x="45090" y="90169"/>
                </a:lnTo>
                <a:lnTo>
                  <a:pt x="43319" y="92709"/>
                </a:lnTo>
                <a:lnTo>
                  <a:pt x="41122" y="95249"/>
                </a:lnTo>
                <a:lnTo>
                  <a:pt x="44503" y="95249"/>
                </a:lnTo>
                <a:lnTo>
                  <a:pt x="45136" y="93979"/>
                </a:lnTo>
                <a:lnTo>
                  <a:pt x="48045" y="93979"/>
                </a:lnTo>
                <a:lnTo>
                  <a:pt x="47413" y="91439"/>
                </a:lnTo>
                <a:lnTo>
                  <a:pt x="47171" y="91439"/>
                </a:lnTo>
                <a:lnTo>
                  <a:pt x="46976" y="90169"/>
                </a:lnTo>
                <a:close/>
              </a:path>
              <a:path w="192404" h="245109">
                <a:moveTo>
                  <a:pt x="107245" y="92710"/>
                </a:moveTo>
                <a:lnTo>
                  <a:pt x="80359" y="92709"/>
                </a:lnTo>
                <a:lnTo>
                  <a:pt x="83027" y="93979"/>
                </a:lnTo>
                <a:lnTo>
                  <a:pt x="105486" y="93980"/>
                </a:lnTo>
                <a:lnTo>
                  <a:pt x="107245" y="92710"/>
                </a:lnTo>
                <a:close/>
              </a:path>
              <a:path w="192404" h="245109">
                <a:moveTo>
                  <a:pt x="82797" y="91439"/>
                </a:moveTo>
                <a:lnTo>
                  <a:pt x="74299" y="91439"/>
                </a:lnTo>
                <a:lnTo>
                  <a:pt x="76817" y="92709"/>
                </a:lnTo>
                <a:lnTo>
                  <a:pt x="85821" y="92709"/>
                </a:lnTo>
                <a:lnTo>
                  <a:pt x="82797" y="91439"/>
                </a:lnTo>
                <a:close/>
              </a:path>
              <a:path w="192404" h="245109">
                <a:moveTo>
                  <a:pt x="114364" y="91440"/>
                </a:moveTo>
                <a:lnTo>
                  <a:pt x="104336" y="91440"/>
                </a:lnTo>
                <a:lnTo>
                  <a:pt x="103002" y="92710"/>
                </a:lnTo>
                <a:lnTo>
                  <a:pt x="112593" y="92710"/>
                </a:lnTo>
                <a:lnTo>
                  <a:pt x="114364" y="91440"/>
                </a:lnTo>
                <a:close/>
              </a:path>
              <a:path w="192404" h="245109">
                <a:moveTo>
                  <a:pt x="76817" y="90169"/>
                </a:moveTo>
                <a:lnTo>
                  <a:pt x="62868" y="90169"/>
                </a:lnTo>
                <a:lnTo>
                  <a:pt x="64904" y="91439"/>
                </a:lnTo>
                <a:lnTo>
                  <a:pt x="80796" y="91439"/>
                </a:lnTo>
                <a:lnTo>
                  <a:pt x="76817" y="90169"/>
                </a:lnTo>
                <a:close/>
              </a:path>
              <a:path w="192404" h="245109">
                <a:moveTo>
                  <a:pt x="117940" y="90170"/>
                </a:moveTo>
                <a:lnTo>
                  <a:pt x="110868" y="90170"/>
                </a:lnTo>
                <a:lnTo>
                  <a:pt x="108234" y="91440"/>
                </a:lnTo>
                <a:lnTo>
                  <a:pt x="116181" y="91440"/>
                </a:lnTo>
                <a:lnTo>
                  <a:pt x="117940" y="90170"/>
                </a:lnTo>
                <a:close/>
              </a:path>
              <a:path w="192404" h="245109">
                <a:moveTo>
                  <a:pt x="124426" y="88900"/>
                </a:moveTo>
                <a:lnTo>
                  <a:pt x="120504" y="88900"/>
                </a:lnTo>
                <a:lnTo>
                  <a:pt x="121321" y="90170"/>
                </a:lnTo>
                <a:lnTo>
                  <a:pt x="123011" y="90170"/>
                </a:lnTo>
                <a:lnTo>
                  <a:pt x="122942" y="91440"/>
                </a:lnTo>
                <a:lnTo>
                  <a:pt x="128209" y="91440"/>
                </a:lnTo>
                <a:lnTo>
                  <a:pt x="126358" y="90170"/>
                </a:lnTo>
                <a:lnTo>
                  <a:pt x="124426" y="88900"/>
                </a:lnTo>
                <a:close/>
              </a:path>
              <a:path w="192404" h="245109">
                <a:moveTo>
                  <a:pt x="46780" y="88899"/>
                </a:moveTo>
                <a:lnTo>
                  <a:pt x="46309" y="88899"/>
                </a:lnTo>
                <a:lnTo>
                  <a:pt x="45803" y="90169"/>
                </a:lnTo>
                <a:lnTo>
                  <a:pt x="46826" y="90169"/>
                </a:lnTo>
                <a:lnTo>
                  <a:pt x="46780" y="88899"/>
                </a:lnTo>
                <a:close/>
              </a:path>
              <a:path w="192404" h="245109">
                <a:moveTo>
                  <a:pt x="68917" y="87629"/>
                </a:moveTo>
                <a:lnTo>
                  <a:pt x="52323" y="87629"/>
                </a:lnTo>
                <a:lnTo>
                  <a:pt x="51656" y="88899"/>
                </a:lnTo>
                <a:lnTo>
                  <a:pt x="51932" y="90169"/>
                </a:lnTo>
                <a:lnTo>
                  <a:pt x="74851" y="90169"/>
                </a:lnTo>
                <a:lnTo>
                  <a:pt x="72884" y="88899"/>
                </a:lnTo>
                <a:lnTo>
                  <a:pt x="68917" y="87629"/>
                </a:lnTo>
                <a:close/>
              </a:path>
              <a:path w="192404" h="245109">
                <a:moveTo>
                  <a:pt x="120504" y="88900"/>
                </a:moveTo>
                <a:lnTo>
                  <a:pt x="115744" y="88900"/>
                </a:lnTo>
                <a:lnTo>
                  <a:pt x="112121" y="90170"/>
                </a:lnTo>
                <a:lnTo>
                  <a:pt x="120102" y="90170"/>
                </a:lnTo>
                <a:lnTo>
                  <a:pt x="120504" y="88900"/>
                </a:lnTo>
                <a:close/>
              </a:path>
              <a:path w="192404" h="245109">
                <a:moveTo>
                  <a:pt x="56256" y="86359"/>
                </a:moveTo>
                <a:lnTo>
                  <a:pt x="53231" y="86359"/>
                </a:lnTo>
                <a:lnTo>
                  <a:pt x="52840" y="87629"/>
                </a:lnTo>
                <a:lnTo>
                  <a:pt x="56612" y="87629"/>
                </a:lnTo>
                <a:lnTo>
                  <a:pt x="56256" y="86359"/>
                </a:lnTo>
                <a:close/>
              </a:path>
              <a:path w="192404" h="245109">
                <a:moveTo>
                  <a:pt x="50759" y="49529"/>
                </a:moveTo>
                <a:lnTo>
                  <a:pt x="49414" y="49529"/>
                </a:lnTo>
                <a:lnTo>
                  <a:pt x="49494" y="53339"/>
                </a:lnTo>
                <a:lnTo>
                  <a:pt x="49299" y="53339"/>
                </a:lnTo>
                <a:lnTo>
                  <a:pt x="48586" y="55879"/>
                </a:lnTo>
                <a:lnTo>
                  <a:pt x="48471" y="57149"/>
                </a:lnTo>
                <a:lnTo>
                  <a:pt x="48747" y="58419"/>
                </a:lnTo>
                <a:lnTo>
                  <a:pt x="50011" y="58419"/>
                </a:lnTo>
                <a:lnTo>
                  <a:pt x="50011" y="60959"/>
                </a:lnTo>
                <a:lnTo>
                  <a:pt x="49655" y="63499"/>
                </a:lnTo>
                <a:lnTo>
                  <a:pt x="49264" y="64769"/>
                </a:lnTo>
                <a:lnTo>
                  <a:pt x="48908" y="66039"/>
                </a:lnTo>
                <a:lnTo>
                  <a:pt x="48793" y="67309"/>
                </a:lnTo>
                <a:lnTo>
                  <a:pt x="49138" y="67309"/>
                </a:lnTo>
                <a:lnTo>
                  <a:pt x="49540" y="68579"/>
                </a:lnTo>
                <a:lnTo>
                  <a:pt x="50678" y="68579"/>
                </a:lnTo>
                <a:lnTo>
                  <a:pt x="50632" y="71119"/>
                </a:lnTo>
                <a:lnTo>
                  <a:pt x="50437" y="71119"/>
                </a:lnTo>
                <a:lnTo>
                  <a:pt x="50276" y="72389"/>
                </a:lnTo>
                <a:lnTo>
                  <a:pt x="49770" y="72389"/>
                </a:lnTo>
                <a:lnTo>
                  <a:pt x="49414" y="73659"/>
                </a:lnTo>
                <a:lnTo>
                  <a:pt x="48390" y="73659"/>
                </a:lnTo>
                <a:lnTo>
                  <a:pt x="48390" y="74929"/>
                </a:lnTo>
                <a:lnTo>
                  <a:pt x="48712" y="74929"/>
                </a:lnTo>
                <a:lnTo>
                  <a:pt x="48908" y="76199"/>
                </a:lnTo>
                <a:lnTo>
                  <a:pt x="51897" y="76199"/>
                </a:lnTo>
                <a:lnTo>
                  <a:pt x="51736" y="77469"/>
                </a:lnTo>
                <a:lnTo>
                  <a:pt x="51150" y="77469"/>
                </a:lnTo>
                <a:lnTo>
                  <a:pt x="50598" y="78739"/>
                </a:lnTo>
                <a:lnTo>
                  <a:pt x="50276" y="78739"/>
                </a:lnTo>
                <a:lnTo>
                  <a:pt x="49460" y="80009"/>
                </a:lnTo>
                <a:lnTo>
                  <a:pt x="49736" y="80009"/>
                </a:lnTo>
                <a:lnTo>
                  <a:pt x="50356" y="81279"/>
                </a:lnTo>
                <a:lnTo>
                  <a:pt x="51265" y="81279"/>
                </a:lnTo>
                <a:lnTo>
                  <a:pt x="52449" y="82549"/>
                </a:lnTo>
                <a:lnTo>
                  <a:pt x="51495" y="82549"/>
                </a:lnTo>
                <a:lnTo>
                  <a:pt x="51023" y="83819"/>
                </a:lnTo>
                <a:lnTo>
                  <a:pt x="50517" y="83819"/>
                </a:lnTo>
                <a:lnTo>
                  <a:pt x="49931" y="85089"/>
                </a:lnTo>
                <a:lnTo>
                  <a:pt x="53933" y="85089"/>
                </a:lnTo>
                <a:lnTo>
                  <a:pt x="53542" y="86359"/>
                </a:lnTo>
                <a:lnTo>
                  <a:pt x="55945" y="86359"/>
                </a:lnTo>
                <a:lnTo>
                  <a:pt x="55669" y="85089"/>
                </a:lnTo>
                <a:lnTo>
                  <a:pt x="55198" y="83819"/>
                </a:lnTo>
                <a:lnTo>
                  <a:pt x="54726" y="81279"/>
                </a:lnTo>
                <a:lnTo>
                  <a:pt x="54450" y="80009"/>
                </a:lnTo>
                <a:lnTo>
                  <a:pt x="54209" y="78739"/>
                </a:lnTo>
                <a:lnTo>
                  <a:pt x="53312" y="74929"/>
                </a:lnTo>
                <a:lnTo>
                  <a:pt x="53036" y="73659"/>
                </a:lnTo>
                <a:lnTo>
                  <a:pt x="52794" y="72389"/>
                </a:lnTo>
                <a:lnTo>
                  <a:pt x="51932" y="64769"/>
                </a:lnTo>
                <a:lnTo>
                  <a:pt x="51265" y="55879"/>
                </a:lnTo>
                <a:lnTo>
                  <a:pt x="51023" y="53339"/>
                </a:lnTo>
                <a:lnTo>
                  <a:pt x="50759" y="49529"/>
                </a:lnTo>
                <a:close/>
              </a:path>
              <a:path w="192404" h="245109">
                <a:moveTo>
                  <a:pt x="31612" y="46989"/>
                </a:moveTo>
                <a:lnTo>
                  <a:pt x="17260" y="46989"/>
                </a:lnTo>
                <a:lnTo>
                  <a:pt x="16433" y="49529"/>
                </a:lnTo>
                <a:lnTo>
                  <a:pt x="14823" y="52069"/>
                </a:lnTo>
                <a:lnTo>
                  <a:pt x="13477" y="53339"/>
                </a:lnTo>
                <a:lnTo>
                  <a:pt x="13006" y="53339"/>
                </a:lnTo>
                <a:lnTo>
                  <a:pt x="11994" y="54609"/>
                </a:lnTo>
                <a:lnTo>
                  <a:pt x="10890" y="55879"/>
                </a:lnTo>
                <a:lnTo>
                  <a:pt x="10257" y="57149"/>
                </a:lnTo>
                <a:lnTo>
                  <a:pt x="12385" y="57149"/>
                </a:lnTo>
                <a:lnTo>
                  <a:pt x="12776" y="55879"/>
                </a:lnTo>
                <a:lnTo>
                  <a:pt x="14386" y="55879"/>
                </a:lnTo>
                <a:lnTo>
                  <a:pt x="16594" y="53339"/>
                </a:lnTo>
                <a:lnTo>
                  <a:pt x="17456" y="52069"/>
                </a:lnTo>
                <a:lnTo>
                  <a:pt x="18675" y="52069"/>
                </a:lnTo>
                <a:lnTo>
                  <a:pt x="19572" y="50799"/>
                </a:lnTo>
                <a:lnTo>
                  <a:pt x="21423" y="50799"/>
                </a:lnTo>
                <a:lnTo>
                  <a:pt x="23309" y="49529"/>
                </a:lnTo>
                <a:lnTo>
                  <a:pt x="26184" y="49529"/>
                </a:lnTo>
                <a:lnTo>
                  <a:pt x="28070" y="48259"/>
                </a:lnTo>
                <a:lnTo>
                  <a:pt x="30784" y="48259"/>
                </a:lnTo>
                <a:lnTo>
                  <a:pt x="31612" y="46989"/>
                </a:lnTo>
                <a:close/>
              </a:path>
              <a:path w="192404" h="245109">
                <a:moveTo>
                  <a:pt x="7934" y="50799"/>
                </a:moveTo>
                <a:lnTo>
                  <a:pt x="701" y="50799"/>
                </a:lnTo>
                <a:lnTo>
                  <a:pt x="1218" y="52069"/>
                </a:lnTo>
                <a:lnTo>
                  <a:pt x="7233" y="52069"/>
                </a:lnTo>
                <a:lnTo>
                  <a:pt x="7934" y="50799"/>
                </a:lnTo>
                <a:close/>
              </a:path>
              <a:path w="192404" h="245109">
                <a:moveTo>
                  <a:pt x="11913" y="48259"/>
                </a:moveTo>
                <a:lnTo>
                  <a:pt x="1172" y="48259"/>
                </a:lnTo>
                <a:lnTo>
                  <a:pt x="356" y="49529"/>
                </a:lnTo>
                <a:lnTo>
                  <a:pt x="34" y="49529"/>
                </a:lnTo>
                <a:lnTo>
                  <a:pt x="0" y="50799"/>
                </a:lnTo>
                <a:lnTo>
                  <a:pt x="8647" y="50799"/>
                </a:lnTo>
                <a:lnTo>
                  <a:pt x="9981" y="49529"/>
                </a:lnTo>
                <a:lnTo>
                  <a:pt x="11913" y="48259"/>
                </a:lnTo>
                <a:close/>
              </a:path>
              <a:path w="192404" h="245109">
                <a:moveTo>
                  <a:pt x="49494" y="41909"/>
                </a:moveTo>
                <a:lnTo>
                  <a:pt x="47378" y="41909"/>
                </a:lnTo>
                <a:lnTo>
                  <a:pt x="47608" y="43179"/>
                </a:lnTo>
                <a:lnTo>
                  <a:pt x="47804" y="43179"/>
                </a:lnTo>
                <a:lnTo>
                  <a:pt x="47965" y="44449"/>
                </a:lnTo>
                <a:lnTo>
                  <a:pt x="48080" y="45719"/>
                </a:lnTo>
                <a:lnTo>
                  <a:pt x="47884" y="46989"/>
                </a:lnTo>
                <a:lnTo>
                  <a:pt x="47689" y="46989"/>
                </a:lnTo>
                <a:lnTo>
                  <a:pt x="47447" y="48259"/>
                </a:lnTo>
                <a:lnTo>
                  <a:pt x="47137" y="48259"/>
                </a:lnTo>
                <a:lnTo>
                  <a:pt x="47137" y="50799"/>
                </a:lnTo>
                <a:lnTo>
                  <a:pt x="48793" y="50799"/>
                </a:lnTo>
                <a:lnTo>
                  <a:pt x="49264" y="49529"/>
                </a:lnTo>
                <a:lnTo>
                  <a:pt x="50759" y="49529"/>
                </a:lnTo>
                <a:lnTo>
                  <a:pt x="50437" y="46989"/>
                </a:lnTo>
                <a:lnTo>
                  <a:pt x="50241" y="45719"/>
                </a:lnTo>
                <a:lnTo>
                  <a:pt x="49770" y="43179"/>
                </a:lnTo>
                <a:lnTo>
                  <a:pt x="49494" y="41909"/>
                </a:lnTo>
                <a:close/>
              </a:path>
              <a:path w="192404" h="245109">
                <a:moveTo>
                  <a:pt x="35660" y="43179"/>
                </a:moveTo>
                <a:lnTo>
                  <a:pt x="6048" y="43179"/>
                </a:lnTo>
                <a:lnTo>
                  <a:pt x="5853" y="44449"/>
                </a:lnTo>
                <a:lnTo>
                  <a:pt x="5105" y="45719"/>
                </a:lnTo>
                <a:lnTo>
                  <a:pt x="2863" y="46989"/>
                </a:lnTo>
                <a:lnTo>
                  <a:pt x="1724" y="48259"/>
                </a:lnTo>
                <a:lnTo>
                  <a:pt x="14305" y="48259"/>
                </a:lnTo>
                <a:lnTo>
                  <a:pt x="15490" y="46989"/>
                </a:lnTo>
                <a:lnTo>
                  <a:pt x="32866" y="46989"/>
                </a:lnTo>
                <a:lnTo>
                  <a:pt x="33532" y="45719"/>
                </a:lnTo>
                <a:lnTo>
                  <a:pt x="33808" y="45719"/>
                </a:lnTo>
                <a:lnTo>
                  <a:pt x="34280" y="44449"/>
                </a:lnTo>
                <a:lnTo>
                  <a:pt x="35027" y="44449"/>
                </a:lnTo>
                <a:lnTo>
                  <a:pt x="35660" y="43179"/>
                </a:lnTo>
                <a:close/>
              </a:path>
              <a:path w="192404" h="245109">
                <a:moveTo>
                  <a:pt x="45251" y="21589"/>
                </a:moveTo>
                <a:lnTo>
                  <a:pt x="14110" y="21589"/>
                </a:lnTo>
                <a:lnTo>
                  <a:pt x="13753" y="22859"/>
                </a:lnTo>
                <a:lnTo>
                  <a:pt x="13052" y="24129"/>
                </a:lnTo>
                <a:lnTo>
                  <a:pt x="12534" y="26669"/>
                </a:lnTo>
                <a:lnTo>
                  <a:pt x="11718" y="27939"/>
                </a:lnTo>
                <a:lnTo>
                  <a:pt x="10338" y="30479"/>
                </a:lnTo>
                <a:lnTo>
                  <a:pt x="8923" y="33019"/>
                </a:lnTo>
                <a:lnTo>
                  <a:pt x="8337" y="34289"/>
                </a:lnTo>
                <a:lnTo>
                  <a:pt x="5623" y="36829"/>
                </a:lnTo>
                <a:lnTo>
                  <a:pt x="2748" y="39369"/>
                </a:lnTo>
                <a:lnTo>
                  <a:pt x="1368" y="41909"/>
                </a:lnTo>
                <a:lnTo>
                  <a:pt x="149" y="43179"/>
                </a:lnTo>
                <a:lnTo>
                  <a:pt x="36522" y="43179"/>
                </a:lnTo>
                <a:lnTo>
                  <a:pt x="37074" y="41909"/>
                </a:lnTo>
                <a:lnTo>
                  <a:pt x="49494" y="41909"/>
                </a:lnTo>
                <a:lnTo>
                  <a:pt x="49218" y="40639"/>
                </a:lnTo>
                <a:lnTo>
                  <a:pt x="48517" y="36829"/>
                </a:lnTo>
                <a:lnTo>
                  <a:pt x="47643" y="35559"/>
                </a:lnTo>
                <a:lnTo>
                  <a:pt x="47137" y="34289"/>
                </a:lnTo>
                <a:lnTo>
                  <a:pt x="45481" y="30479"/>
                </a:lnTo>
                <a:lnTo>
                  <a:pt x="43721" y="27939"/>
                </a:lnTo>
                <a:lnTo>
                  <a:pt x="43089" y="26669"/>
                </a:lnTo>
                <a:lnTo>
                  <a:pt x="42422" y="26669"/>
                </a:lnTo>
                <a:lnTo>
                  <a:pt x="41789" y="25399"/>
                </a:lnTo>
                <a:lnTo>
                  <a:pt x="41122" y="25399"/>
                </a:lnTo>
                <a:lnTo>
                  <a:pt x="42698" y="24129"/>
                </a:lnTo>
                <a:lnTo>
                  <a:pt x="44388" y="22859"/>
                </a:lnTo>
                <a:lnTo>
                  <a:pt x="45251" y="21589"/>
                </a:lnTo>
                <a:close/>
              </a:path>
              <a:path w="192404" h="245109">
                <a:moveTo>
                  <a:pt x="36476" y="17779"/>
                </a:moveTo>
                <a:lnTo>
                  <a:pt x="17812" y="17779"/>
                </a:lnTo>
                <a:lnTo>
                  <a:pt x="17214" y="19049"/>
                </a:lnTo>
                <a:lnTo>
                  <a:pt x="15800" y="20319"/>
                </a:lnTo>
                <a:lnTo>
                  <a:pt x="15099" y="20319"/>
                </a:lnTo>
                <a:lnTo>
                  <a:pt x="14305" y="21589"/>
                </a:lnTo>
                <a:lnTo>
                  <a:pt x="39788" y="21589"/>
                </a:lnTo>
                <a:lnTo>
                  <a:pt x="39156" y="20319"/>
                </a:lnTo>
                <a:lnTo>
                  <a:pt x="38799" y="19049"/>
                </a:lnTo>
                <a:lnTo>
                  <a:pt x="37500" y="19049"/>
                </a:lnTo>
                <a:lnTo>
                  <a:pt x="36476" y="17779"/>
                </a:lnTo>
                <a:close/>
              </a:path>
              <a:path w="192404" h="245109">
                <a:moveTo>
                  <a:pt x="64789" y="1270"/>
                </a:moveTo>
                <a:lnTo>
                  <a:pt x="61408" y="1269"/>
                </a:lnTo>
                <a:lnTo>
                  <a:pt x="59637" y="2539"/>
                </a:lnTo>
                <a:lnTo>
                  <a:pt x="57164" y="3809"/>
                </a:lnTo>
                <a:lnTo>
                  <a:pt x="55589" y="5079"/>
                </a:lnTo>
                <a:lnTo>
                  <a:pt x="54807" y="6349"/>
                </a:lnTo>
                <a:lnTo>
                  <a:pt x="52564" y="7619"/>
                </a:lnTo>
                <a:lnTo>
                  <a:pt x="51104" y="10159"/>
                </a:lnTo>
                <a:lnTo>
                  <a:pt x="44112" y="16509"/>
                </a:lnTo>
                <a:lnTo>
                  <a:pt x="42698" y="19049"/>
                </a:lnTo>
                <a:lnTo>
                  <a:pt x="41985" y="19049"/>
                </a:lnTo>
                <a:lnTo>
                  <a:pt x="39788" y="21589"/>
                </a:lnTo>
                <a:lnTo>
                  <a:pt x="46113" y="21589"/>
                </a:lnTo>
                <a:lnTo>
                  <a:pt x="47919" y="20319"/>
                </a:lnTo>
                <a:lnTo>
                  <a:pt x="55474" y="17779"/>
                </a:lnTo>
                <a:lnTo>
                  <a:pt x="56578" y="16509"/>
                </a:lnTo>
                <a:lnTo>
                  <a:pt x="58533" y="16509"/>
                </a:lnTo>
                <a:lnTo>
                  <a:pt x="59798" y="15239"/>
                </a:lnTo>
                <a:lnTo>
                  <a:pt x="60499" y="13969"/>
                </a:lnTo>
                <a:lnTo>
                  <a:pt x="61442" y="13969"/>
                </a:lnTo>
                <a:lnTo>
                  <a:pt x="61994" y="12699"/>
                </a:lnTo>
                <a:lnTo>
                  <a:pt x="62466" y="11429"/>
                </a:lnTo>
                <a:lnTo>
                  <a:pt x="62903" y="11429"/>
                </a:lnTo>
                <a:lnTo>
                  <a:pt x="63259" y="10159"/>
                </a:lnTo>
                <a:lnTo>
                  <a:pt x="63570" y="8889"/>
                </a:lnTo>
                <a:lnTo>
                  <a:pt x="63846" y="7619"/>
                </a:lnTo>
                <a:lnTo>
                  <a:pt x="64087" y="6349"/>
                </a:lnTo>
                <a:lnTo>
                  <a:pt x="64283" y="5079"/>
                </a:lnTo>
                <a:lnTo>
                  <a:pt x="64789" y="1270"/>
                </a:lnTo>
                <a:close/>
              </a:path>
              <a:path w="192404" h="245109">
                <a:moveTo>
                  <a:pt x="29795" y="16509"/>
                </a:moveTo>
                <a:lnTo>
                  <a:pt x="19457" y="16509"/>
                </a:lnTo>
                <a:lnTo>
                  <a:pt x="19146" y="17779"/>
                </a:lnTo>
                <a:lnTo>
                  <a:pt x="30738" y="17779"/>
                </a:lnTo>
                <a:lnTo>
                  <a:pt x="29795" y="16509"/>
                </a:lnTo>
                <a:close/>
              </a:path>
              <a:path w="192404" h="245109">
                <a:moveTo>
                  <a:pt x="29370" y="15239"/>
                </a:moveTo>
                <a:lnTo>
                  <a:pt x="21262" y="15239"/>
                </a:lnTo>
                <a:lnTo>
                  <a:pt x="20400" y="16509"/>
                </a:lnTo>
                <a:lnTo>
                  <a:pt x="29209" y="16509"/>
                </a:lnTo>
                <a:lnTo>
                  <a:pt x="29370" y="15239"/>
                </a:lnTo>
                <a:close/>
              </a:path>
              <a:path w="192404" h="245109">
                <a:moveTo>
                  <a:pt x="64513" y="0"/>
                </a:moveTo>
                <a:lnTo>
                  <a:pt x="63259" y="0"/>
                </a:lnTo>
                <a:lnTo>
                  <a:pt x="62316" y="1269"/>
                </a:lnTo>
                <a:lnTo>
                  <a:pt x="64674" y="1270"/>
                </a:lnTo>
                <a:lnTo>
                  <a:pt x="64513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4578" y="289729"/>
            <a:ext cx="36195" cy="37465"/>
          </a:xfrm>
          <a:custGeom>
            <a:avLst/>
            <a:gdLst/>
            <a:ahLst/>
            <a:cxnLst/>
            <a:rect l="l" t="t" r="r" b="b"/>
            <a:pathLst>
              <a:path w="36195" h="37464">
                <a:moveTo>
                  <a:pt x="23597" y="0"/>
                </a:moveTo>
                <a:lnTo>
                  <a:pt x="20055" y="1568"/>
                </a:lnTo>
                <a:lnTo>
                  <a:pt x="19376" y="2187"/>
                </a:lnTo>
                <a:lnTo>
                  <a:pt x="12500" y="11544"/>
                </a:lnTo>
                <a:lnTo>
                  <a:pt x="11683" y="13662"/>
                </a:lnTo>
                <a:lnTo>
                  <a:pt x="2653" y="25092"/>
                </a:lnTo>
                <a:lnTo>
                  <a:pt x="1333" y="26581"/>
                </a:lnTo>
                <a:lnTo>
                  <a:pt x="114" y="28070"/>
                </a:lnTo>
                <a:lnTo>
                  <a:pt x="6094" y="28070"/>
                </a:lnTo>
                <a:lnTo>
                  <a:pt x="5818" y="29719"/>
                </a:lnTo>
                <a:lnTo>
                  <a:pt x="4806" y="30498"/>
                </a:lnTo>
                <a:lnTo>
                  <a:pt x="2828" y="31952"/>
                </a:lnTo>
                <a:lnTo>
                  <a:pt x="1567" y="33040"/>
                </a:lnTo>
                <a:lnTo>
                  <a:pt x="1138" y="33441"/>
                </a:lnTo>
                <a:lnTo>
                  <a:pt x="321" y="34414"/>
                </a:lnTo>
                <a:lnTo>
                  <a:pt x="80" y="34884"/>
                </a:lnTo>
                <a:lnTo>
                  <a:pt x="0" y="35743"/>
                </a:lnTo>
                <a:lnTo>
                  <a:pt x="118" y="35983"/>
                </a:lnTo>
                <a:lnTo>
                  <a:pt x="4243" y="37152"/>
                </a:lnTo>
                <a:lnTo>
                  <a:pt x="5542" y="37003"/>
                </a:lnTo>
                <a:lnTo>
                  <a:pt x="11879" y="33945"/>
                </a:lnTo>
                <a:lnTo>
                  <a:pt x="12546" y="33590"/>
                </a:lnTo>
                <a:lnTo>
                  <a:pt x="13213" y="33281"/>
                </a:lnTo>
                <a:lnTo>
                  <a:pt x="14271" y="32891"/>
                </a:lnTo>
                <a:lnTo>
                  <a:pt x="15455" y="32651"/>
                </a:lnTo>
                <a:lnTo>
                  <a:pt x="15846" y="32651"/>
                </a:lnTo>
                <a:lnTo>
                  <a:pt x="16283" y="32616"/>
                </a:lnTo>
                <a:lnTo>
                  <a:pt x="19274" y="32616"/>
                </a:lnTo>
                <a:lnTo>
                  <a:pt x="18916" y="32342"/>
                </a:lnTo>
                <a:lnTo>
                  <a:pt x="18514" y="31906"/>
                </a:lnTo>
                <a:lnTo>
                  <a:pt x="18203" y="31517"/>
                </a:lnTo>
                <a:lnTo>
                  <a:pt x="17973" y="31162"/>
                </a:lnTo>
                <a:lnTo>
                  <a:pt x="17617" y="30383"/>
                </a:lnTo>
                <a:lnTo>
                  <a:pt x="21699" y="30383"/>
                </a:lnTo>
                <a:lnTo>
                  <a:pt x="22493" y="30188"/>
                </a:lnTo>
                <a:lnTo>
                  <a:pt x="22688" y="30108"/>
                </a:lnTo>
                <a:lnTo>
                  <a:pt x="22251" y="29089"/>
                </a:lnTo>
                <a:lnTo>
                  <a:pt x="22136" y="28654"/>
                </a:lnTo>
                <a:lnTo>
                  <a:pt x="22136" y="27566"/>
                </a:lnTo>
                <a:lnTo>
                  <a:pt x="23597" y="27211"/>
                </a:lnTo>
                <a:lnTo>
                  <a:pt x="24183" y="27016"/>
                </a:lnTo>
                <a:lnTo>
                  <a:pt x="25678" y="26432"/>
                </a:lnTo>
                <a:lnTo>
                  <a:pt x="25437" y="25962"/>
                </a:lnTo>
                <a:lnTo>
                  <a:pt x="25552" y="24978"/>
                </a:lnTo>
                <a:lnTo>
                  <a:pt x="25908" y="24703"/>
                </a:lnTo>
                <a:lnTo>
                  <a:pt x="26104" y="24588"/>
                </a:lnTo>
                <a:lnTo>
                  <a:pt x="26575" y="24542"/>
                </a:lnTo>
                <a:lnTo>
                  <a:pt x="26978" y="24474"/>
                </a:lnTo>
                <a:lnTo>
                  <a:pt x="27288" y="24393"/>
                </a:lnTo>
                <a:lnTo>
                  <a:pt x="27679" y="24199"/>
                </a:lnTo>
                <a:lnTo>
                  <a:pt x="27679" y="23489"/>
                </a:lnTo>
                <a:lnTo>
                  <a:pt x="27518" y="23328"/>
                </a:lnTo>
                <a:lnTo>
                  <a:pt x="28231" y="22905"/>
                </a:lnTo>
                <a:lnTo>
                  <a:pt x="34280" y="12334"/>
                </a:lnTo>
                <a:lnTo>
                  <a:pt x="34130" y="11819"/>
                </a:lnTo>
                <a:lnTo>
                  <a:pt x="30704" y="8028"/>
                </a:lnTo>
                <a:lnTo>
                  <a:pt x="29922" y="7593"/>
                </a:lnTo>
                <a:lnTo>
                  <a:pt x="29140" y="7283"/>
                </a:lnTo>
                <a:lnTo>
                  <a:pt x="28346" y="7008"/>
                </a:lnTo>
                <a:lnTo>
                  <a:pt x="27599" y="6814"/>
                </a:lnTo>
                <a:lnTo>
                  <a:pt x="26932" y="6699"/>
                </a:lnTo>
                <a:lnTo>
                  <a:pt x="26345" y="6573"/>
                </a:lnTo>
                <a:lnTo>
                  <a:pt x="25126" y="6424"/>
                </a:lnTo>
                <a:lnTo>
                  <a:pt x="26897" y="6150"/>
                </a:lnTo>
                <a:lnTo>
                  <a:pt x="29416" y="5680"/>
                </a:lnTo>
                <a:lnTo>
                  <a:pt x="30830" y="5359"/>
                </a:lnTo>
                <a:lnTo>
                  <a:pt x="31221" y="5245"/>
                </a:lnTo>
                <a:lnTo>
                  <a:pt x="31417" y="5210"/>
                </a:lnTo>
                <a:lnTo>
                  <a:pt x="30669" y="4936"/>
                </a:lnTo>
                <a:lnTo>
                  <a:pt x="29956" y="4661"/>
                </a:lnTo>
                <a:lnTo>
                  <a:pt x="29335" y="4386"/>
                </a:lnTo>
                <a:lnTo>
                  <a:pt x="28783" y="4111"/>
                </a:lnTo>
                <a:lnTo>
                  <a:pt x="28036" y="3676"/>
                </a:lnTo>
                <a:lnTo>
                  <a:pt x="27794" y="3481"/>
                </a:lnTo>
                <a:lnTo>
                  <a:pt x="35207" y="3481"/>
                </a:lnTo>
                <a:lnTo>
                  <a:pt x="33578" y="2931"/>
                </a:lnTo>
                <a:lnTo>
                  <a:pt x="31842" y="2427"/>
                </a:lnTo>
                <a:lnTo>
                  <a:pt x="31612" y="2382"/>
                </a:lnTo>
                <a:lnTo>
                  <a:pt x="29059" y="1683"/>
                </a:lnTo>
                <a:lnTo>
                  <a:pt x="29174" y="1099"/>
                </a:lnTo>
                <a:lnTo>
                  <a:pt x="29335" y="858"/>
                </a:lnTo>
                <a:lnTo>
                  <a:pt x="29533" y="469"/>
                </a:lnTo>
                <a:lnTo>
                  <a:pt x="29680" y="229"/>
                </a:lnTo>
                <a:lnTo>
                  <a:pt x="27714" y="80"/>
                </a:lnTo>
                <a:lnTo>
                  <a:pt x="23597" y="0"/>
                </a:lnTo>
                <a:close/>
              </a:path>
              <a:path w="36195" h="37464">
                <a:moveTo>
                  <a:pt x="19274" y="32616"/>
                </a:moveTo>
                <a:lnTo>
                  <a:pt x="16283" y="32616"/>
                </a:lnTo>
                <a:lnTo>
                  <a:pt x="17226" y="32697"/>
                </a:lnTo>
                <a:lnTo>
                  <a:pt x="17099" y="32845"/>
                </a:lnTo>
                <a:lnTo>
                  <a:pt x="16984" y="33040"/>
                </a:lnTo>
                <a:lnTo>
                  <a:pt x="19468" y="32765"/>
                </a:lnTo>
                <a:lnTo>
                  <a:pt x="19274" y="32616"/>
                </a:lnTo>
                <a:close/>
              </a:path>
              <a:path w="36195" h="37464">
                <a:moveTo>
                  <a:pt x="21699" y="30383"/>
                </a:moveTo>
                <a:lnTo>
                  <a:pt x="17617" y="30383"/>
                </a:lnTo>
                <a:lnTo>
                  <a:pt x="19031" y="30498"/>
                </a:lnTo>
                <a:lnTo>
                  <a:pt x="20135" y="30498"/>
                </a:lnTo>
                <a:lnTo>
                  <a:pt x="21032" y="30463"/>
                </a:lnTo>
                <a:lnTo>
                  <a:pt x="21699" y="30383"/>
                </a:lnTo>
                <a:close/>
              </a:path>
              <a:path w="36195" h="37464">
                <a:moveTo>
                  <a:pt x="6094" y="28070"/>
                </a:moveTo>
                <a:lnTo>
                  <a:pt x="2552" y="28070"/>
                </a:lnTo>
                <a:lnTo>
                  <a:pt x="3346" y="28116"/>
                </a:lnTo>
                <a:lnTo>
                  <a:pt x="5462" y="28116"/>
                </a:lnTo>
                <a:lnTo>
                  <a:pt x="6094" y="28070"/>
                </a:lnTo>
                <a:close/>
              </a:path>
              <a:path w="36195" h="37464">
                <a:moveTo>
                  <a:pt x="35579" y="3596"/>
                </a:moveTo>
                <a:close/>
              </a:path>
              <a:path w="36195" h="37464">
                <a:moveTo>
                  <a:pt x="35207" y="3481"/>
                </a:moveTo>
                <a:lnTo>
                  <a:pt x="29531" y="3481"/>
                </a:lnTo>
                <a:lnTo>
                  <a:pt x="31060" y="3527"/>
                </a:lnTo>
                <a:lnTo>
                  <a:pt x="32394" y="3527"/>
                </a:lnTo>
                <a:lnTo>
                  <a:pt x="33532" y="3561"/>
                </a:lnTo>
                <a:lnTo>
                  <a:pt x="34487" y="3561"/>
                </a:lnTo>
                <a:lnTo>
                  <a:pt x="35154" y="3596"/>
                </a:lnTo>
                <a:lnTo>
                  <a:pt x="35563" y="3596"/>
                </a:lnTo>
                <a:lnTo>
                  <a:pt x="35207" y="3481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38992" y="361891"/>
            <a:ext cx="8255" cy="20955"/>
          </a:xfrm>
          <a:custGeom>
            <a:avLst/>
            <a:gdLst/>
            <a:ahLst/>
            <a:cxnLst/>
            <a:rect l="l" t="t" r="r" b="b"/>
            <a:pathLst>
              <a:path w="8254" h="20954">
                <a:moveTo>
                  <a:pt x="471" y="0"/>
                </a:moveTo>
                <a:lnTo>
                  <a:pt x="275" y="194"/>
                </a:lnTo>
                <a:lnTo>
                  <a:pt x="80" y="939"/>
                </a:lnTo>
                <a:lnTo>
                  <a:pt x="0" y="3836"/>
                </a:lnTo>
                <a:lnTo>
                  <a:pt x="103" y="6344"/>
                </a:lnTo>
                <a:lnTo>
                  <a:pt x="4047" y="20671"/>
                </a:lnTo>
                <a:lnTo>
                  <a:pt x="4174" y="19572"/>
                </a:lnTo>
                <a:lnTo>
                  <a:pt x="4404" y="18747"/>
                </a:lnTo>
                <a:lnTo>
                  <a:pt x="7635" y="13273"/>
                </a:lnTo>
                <a:lnTo>
                  <a:pt x="7394" y="12952"/>
                </a:lnTo>
                <a:lnTo>
                  <a:pt x="1460" y="2851"/>
                </a:lnTo>
                <a:lnTo>
                  <a:pt x="1218" y="2267"/>
                </a:lnTo>
                <a:lnTo>
                  <a:pt x="1069" y="1637"/>
                </a:lnTo>
                <a:lnTo>
                  <a:pt x="873" y="1019"/>
                </a:lnTo>
                <a:lnTo>
                  <a:pt x="747" y="389"/>
                </a:lnTo>
                <a:lnTo>
                  <a:pt x="597" y="34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33886" y="414859"/>
            <a:ext cx="14604" cy="44450"/>
          </a:xfrm>
          <a:custGeom>
            <a:avLst/>
            <a:gdLst/>
            <a:ahLst/>
            <a:cxnLst/>
            <a:rect l="l" t="t" r="r" b="b"/>
            <a:pathLst>
              <a:path w="14604" h="44450">
                <a:moveTo>
                  <a:pt x="6209" y="0"/>
                </a:moveTo>
                <a:lnTo>
                  <a:pt x="3691" y="9826"/>
                </a:lnTo>
                <a:lnTo>
                  <a:pt x="3104" y="18014"/>
                </a:lnTo>
                <a:lnTo>
                  <a:pt x="2552" y="28425"/>
                </a:lnTo>
                <a:lnTo>
                  <a:pt x="1690" y="34884"/>
                </a:lnTo>
                <a:lnTo>
                  <a:pt x="1379" y="35354"/>
                </a:lnTo>
                <a:lnTo>
                  <a:pt x="1172" y="35628"/>
                </a:lnTo>
                <a:lnTo>
                  <a:pt x="1023" y="35983"/>
                </a:lnTo>
                <a:lnTo>
                  <a:pt x="0" y="43897"/>
                </a:lnTo>
                <a:lnTo>
                  <a:pt x="4243" y="40805"/>
                </a:lnTo>
                <a:lnTo>
                  <a:pt x="4323" y="34815"/>
                </a:lnTo>
                <a:lnTo>
                  <a:pt x="4875" y="34105"/>
                </a:lnTo>
                <a:lnTo>
                  <a:pt x="14156" y="5325"/>
                </a:lnTo>
                <a:lnTo>
                  <a:pt x="13604" y="5291"/>
                </a:lnTo>
                <a:lnTo>
                  <a:pt x="13328" y="5245"/>
                </a:lnTo>
                <a:lnTo>
                  <a:pt x="7152" y="984"/>
                </a:lnTo>
                <a:lnTo>
                  <a:pt x="6209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5245" y="495084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9050" y="0"/>
                </a:moveTo>
                <a:lnTo>
                  <a:pt x="0" y="10421"/>
                </a:lnTo>
                <a:lnTo>
                  <a:pt x="4519" y="11555"/>
                </a:lnTo>
                <a:lnTo>
                  <a:pt x="9050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4429" y="507774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70">
                <a:moveTo>
                  <a:pt x="5347" y="0"/>
                </a:moveTo>
                <a:lnTo>
                  <a:pt x="0" y="13227"/>
                </a:lnTo>
                <a:lnTo>
                  <a:pt x="5669" y="13502"/>
                </a:lnTo>
                <a:lnTo>
                  <a:pt x="5393" y="12093"/>
                </a:lnTo>
                <a:lnTo>
                  <a:pt x="5197" y="10570"/>
                </a:lnTo>
                <a:lnTo>
                  <a:pt x="4875" y="7593"/>
                </a:lnTo>
                <a:lnTo>
                  <a:pt x="4795" y="4225"/>
                </a:lnTo>
                <a:lnTo>
                  <a:pt x="4956" y="2038"/>
                </a:lnTo>
                <a:lnTo>
                  <a:pt x="5347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93904" y="498452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09">
                <a:moveTo>
                  <a:pt x="7348" y="0"/>
                </a:moveTo>
                <a:lnTo>
                  <a:pt x="0" y="14808"/>
                </a:lnTo>
                <a:lnTo>
                  <a:pt x="3691" y="16491"/>
                </a:lnTo>
                <a:lnTo>
                  <a:pt x="3725" y="14178"/>
                </a:lnTo>
                <a:lnTo>
                  <a:pt x="3967" y="11910"/>
                </a:lnTo>
                <a:lnTo>
                  <a:pt x="6761" y="1408"/>
                </a:lnTo>
                <a:lnTo>
                  <a:pt x="7348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7201" y="377272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3737" y="5325"/>
                </a:lnTo>
                <a:lnTo>
                  <a:pt x="4599" y="6699"/>
                </a:lnTo>
                <a:lnTo>
                  <a:pt x="6842" y="8303"/>
                </a:lnTo>
                <a:lnTo>
                  <a:pt x="7313" y="8142"/>
                </a:lnTo>
                <a:lnTo>
                  <a:pt x="7670" y="8142"/>
                </a:lnTo>
                <a:lnTo>
                  <a:pt x="8176" y="8108"/>
                </a:lnTo>
                <a:lnTo>
                  <a:pt x="7624" y="7054"/>
                </a:lnTo>
                <a:lnTo>
                  <a:pt x="6957" y="5646"/>
                </a:lnTo>
                <a:lnTo>
                  <a:pt x="74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48467" y="317509"/>
            <a:ext cx="120014" cy="149860"/>
          </a:xfrm>
          <a:custGeom>
            <a:avLst/>
            <a:gdLst/>
            <a:ahLst/>
            <a:cxnLst/>
            <a:rect l="l" t="t" r="r" b="b"/>
            <a:pathLst>
              <a:path w="120015" h="149859">
                <a:moveTo>
                  <a:pt x="28818" y="96519"/>
                </a:moveTo>
                <a:lnTo>
                  <a:pt x="6451" y="96519"/>
                </a:lnTo>
                <a:lnTo>
                  <a:pt x="6213" y="99059"/>
                </a:lnTo>
                <a:lnTo>
                  <a:pt x="6094" y="101599"/>
                </a:lnTo>
                <a:lnTo>
                  <a:pt x="6255" y="102869"/>
                </a:lnTo>
                <a:lnTo>
                  <a:pt x="6336" y="104139"/>
                </a:lnTo>
                <a:lnTo>
                  <a:pt x="7750" y="110489"/>
                </a:lnTo>
                <a:lnTo>
                  <a:pt x="10303" y="118109"/>
                </a:lnTo>
                <a:lnTo>
                  <a:pt x="13408" y="126999"/>
                </a:lnTo>
                <a:lnTo>
                  <a:pt x="16398" y="140969"/>
                </a:lnTo>
                <a:lnTo>
                  <a:pt x="17099" y="146049"/>
                </a:lnTo>
                <a:lnTo>
                  <a:pt x="18790" y="149859"/>
                </a:lnTo>
                <a:lnTo>
                  <a:pt x="21630" y="144779"/>
                </a:lnTo>
                <a:lnTo>
                  <a:pt x="20331" y="137159"/>
                </a:lnTo>
                <a:lnTo>
                  <a:pt x="20446" y="134619"/>
                </a:lnTo>
                <a:lnTo>
                  <a:pt x="20526" y="133349"/>
                </a:lnTo>
                <a:lnTo>
                  <a:pt x="20837" y="132079"/>
                </a:lnTo>
                <a:lnTo>
                  <a:pt x="21193" y="130809"/>
                </a:lnTo>
                <a:lnTo>
                  <a:pt x="21630" y="130809"/>
                </a:lnTo>
                <a:lnTo>
                  <a:pt x="21941" y="129539"/>
                </a:lnTo>
                <a:lnTo>
                  <a:pt x="22217" y="128269"/>
                </a:lnTo>
                <a:lnTo>
                  <a:pt x="22688" y="125729"/>
                </a:lnTo>
                <a:lnTo>
                  <a:pt x="22999" y="124459"/>
                </a:lnTo>
                <a:lnTo>
                  <a:pt x="23125" y="123189"/>
                </a:lnTo>
                <a:lnTo>
                  <a:pt x="23275" y="120649"/>
                </a:lnTo>
                <a:lnTo>
                  <a:pt x="21906" y="109219"/>
                </a:lnTo>
                <a:lnTo>
                  <a:pt x="22964" y="107949"/>
                </a:lnTo>
                <a:lnTo>
                  <a:pt x="23907" y="106679"/>
                </a:lnTo>
                <a:lnTo>
                  <a:pt x="24770" y="105409"/>
                </a:lnTo>
                <a:lnTo>
                  <a:pt x="25517" y="105409"/>
                </a:lnTo>
                <a:lnTo>
                  <a:pt x="26184" y="104139"/>
                </a:lnTo>
                <a:lnTo>
                  <a:pt x="26771" y="102869"/>
                </a:lnTo>
                <a:lnTo>
                  <a:pt x="27288" y="101599"/>
                </a:lnTo>
                <a:lnTo>
                  <a:pt x="27725" y="100329"/>
                </a:lnTo>
                <a:lnTo>
                  <a:pt x="28392" y="99059"/>
                </a:lnTo>
                <a:lnTo>
                  <a:pt x="28818" y="96519"/>
                </a:lnTo>
                <a:close/>
              </a:path>
              <a:path w="120015" h="149859">
                <a:moveTo>
                  <a:pt x="118112" y="114300"/>
                </a:moveTo>
                <a:lnTo>
                  <a:pt x="117158" y="114300"/>
                </a:lnTo>
                <a:lnTo>
                  <a:pt x="117790" y="115570"/>
                </a:lnTo>
                <a:lnTo>
                  <a:pt x="119446" y="115570"/>
                </a:lnTo>
                <a:lnTo>
                  <a:pt x="118112" y="114300"/>
                </a:lnTo>
                <a:close/>
              </a:path>
              <a:path w="120015" h="149859">
                <a:moveTo>
                  <a:pt x="116342" y="113030"/>
                </a:moveTo>
                <a:lnTo>
                  <a:pt x="113777" y="113030"/>
                </a:lnTo>
                <a:lnTo>
                  <a:pt x="115675" y="114300"/>
                </a:lnTo>
                <a:lnTo>
                  <a:pt x="117089" y="114300"/>
                </a:lnTo>
                <a:lnTo>
                  <a:pt x="116342" y="113030"/>
                </a:lnTo>
                <a:close/>
              </a:path>
              <a:path w="120015" h="149859">
                <a:moveTo>
                  <a:pt x="115203" y="110490"/>
                </a:moveTo>
                <a:lnTo>
                  <a:pt x="108786" y="110490"/>
                </a:lnTo>
                <a:lnTo>
                  <a:pt x="111500" y="113030"/>
                </a:lnTo>
                <a:lnTo>
                  <a:pt x="116066" y="113030"/>
                </a:lnTo>
                <a:lnTo>
                  <a:pt x="115824" y="111760"/>
                </a:lnTo>
                <a:lnTo>
                  <a:pt x="115203" y="111760"/>
                </a:lnTo>
                <a:lnTo>
                  <a:pt x="115203" y="110490"/>
                </a:lnTo>
                <a:close/>
              </a:path>
              <a:path w="120015" h="149859">
                <a:moveTo>
                  <a:pt x="110868" y="83820"/>
                </a:moveTo>
                <a:lnTo>
                  <a:pt x="81072" y="83820"/>
                </a:lnTo>
                <a:lnTo>
                  <a:pt x="81544" y="85090"/>
                </a:lnTo>
                <a:lnTo>
                  <a:pt x="83590" y="87630"/>
                </a:lnTo>
                <a:lnTo>
                  <a:pt x="86810" y="91440"/>
                </a:lnTo>
                <a:lnTo>
                  <a:pt x="90111" y="95250"/>
                </a:lnTo>
                <a:lnTo>
                  <a:pt x="94400" y="100330"/>
                </a:lnTo>
                <a:lnTo>
                  <a:pt x="96482" y="101600"/>
                </a:lnTo>
                <a:lnTo>
                  <a:pt x="98448" y="102870"/>
                </a:lnTo>
                <a:lnTo>
                  <a:pt x="100299" y="105410"/>
                </a:lnTo>
                <a:lnTo>
                  <a:pt x="101990" y="106680"/>
                </a:lnTo>
                <a:lnTo>
                  <a:pt x="104784" y="107950"/>
                </a:lnTo>
                <a:lnTo>
                  <a:pt x="106624" y="109220"/>
                </a:lnTo>
                <a:lnTo>
                  <a:pt x="107291" y="110490"/>
                </a:lnTo>
                <a:lnTo>
                  <a:pt x="116215" y="110490"/>
                </a:lnTo>
                <a:lnTo>
                  <a:pt x="116572" y="109220"/>
                </a:lnTo>
                <a:lnTo>
                  <a:pt x="116813" y="109220"/>
                </a:lnTo>
                <a:lnTo>
                  <a:pt x="117089" y="107950"/>
                </a:lnTo>
                <a:lnTo>
                  <a:pt x="114927" y="107950"/>
                </a:lnTo>
                <a:lnTo>
                  <a:pt x="114180" y="106680"/>
                </a:lnTo>
                <a:lnTo>
                  <a:pt x="114847" y="106680"/>
                </a:lnTo>
                <a:lnTo>
                  <a:pt x="115468" y="105410"/>
                </a:lnTo>
                <a:lnTo>
                  <a:pt x="115709" y="105410"/>
                </a:lnTo>
                <a:lnTo>
                  <a:pt x="115985" y="104140"/>
                </a:lnTo>
                <a:lnTo>
                  <a:pt x="114766" y="104140"/>
                </a:lnTo>
                <a:lnTo>
                  <a:pt x="113823" y="102870"/>
                </a:lnTo>
                <a:lnTo>
                  <a:pt x="112409" y="102870"/>
                </a:lnTo>
                <a:lnTo>
                  <a:pt x="112294" y="101600"/>
                </a:lnTo>
                <a:lnTo>
                  <a:pt x="112328" y="100330"/>
                </a:lnTo>
                <a:lnTo>
                  <a:pt x="114766" y="100330"/>
                </a:lnTo>
                <a:lnTo>
                  <a:pt x="114881" y="99060"/>
                </a:lnTo>
                <a:lnTo>
                  <a:pt x="114801" y="97790"/>
                </a:lnTo>
                <a:lnTo>
                  <a:pt x="111972" y="97790"/>
                </a:lnTo>
                <a:lnTo>
                  <a:pt x="111857" y="96520"/>
                </a:lnTo>
                <a:lnTo>
                  <a:pt x="111937" y="95250"/>
                </a:lnTo>
                <a:lnTo>
                  <a:pt x="113513" y="95250"/>
                </a:lnTo>
                <a:lnTo>
                  <a:pt x="113823" y="92710"/>
                </a:lnTo>
                <a:lnTo>
                  <a:pt x="113513" y="91440"/>
                </a:lnTo>
                <a:lnTo>
                  <a:pt x="111420" y="91440"/>
                </a:lnTo>
                <a:lnTo>
                  <a:pt x="111224" y="90170"/>
                </a:lnTo>
                <a:lnTo>
                  <a:pt x="110914" y="90170"/>
                </a:lnTo>
                <a:lnTo>
                  <a:pt x="110833" y="88900"/>
                </a:lnTo>
                <a:lnTo>
                  <a:pt x="111776" y="88900"/>
                </a:lnTo>
                <a:lnTo>
                  <a:pt x="112087" y="87630"/>
                </a:lnTo>
                <a:lnTo>
                  <a:pt x="112880" y="87630"/>
                </a:lnTo>
                <a:lnTo>
                  <a:pt x="112961" y="86360"/>
                </a:lnTo>
                <a:lnTo>
                  <a:pt x="112800" y="86360"/>
                </a:lnTo>
                <a:lnTo>
                  <a:pt x="112443" y="85090"/>
                </a:lnTo>
                <a:lnTo>
                  <a:pt x="111581" y="85090"/>
                </a:lnTo>
                <a:lnTo>
                  <a:pt x="110868" y="83820"/>
                </a:lnTo>
                <a:close/>
              </a:path>
              <a:path w="120015" h="149859">
                <a:moveTo>
                  <a:pt x="33337" y="86359"/>
                </a:moveTo>
                <a:lnTo>
                  <a:pt x="2437" y="86359"/>
                </a:lnTo>
                <a:lnTo>
                  <a:pt x="3104" y="88899"/>
                </a:lnTo>
                <a:lnTo>
                  <a:pt x="3852" y="90169"/>
                </a:lnTo>
                <a:lnTo>
                  <a:pt x="4680" y="92709"/>
                </a:lnTo>
                <a:lnTo>
                  <a:pt x="5427" y="93979"/>
                </a:lnTo>
                <a:lnTo>
                  <a:pt x="6060" y="95249"/>
                </a:lnTo>
                <a:lnTo>
                  <a:pt x="6451" y="95249"/>
                </a:lnTo>
                <a:lnTo>
                  <a:pt x="6646" y="96519"/>
                </a:lnTo>
                <a:lnTo>
                  <a:pt x="29059" y="96519"/>
                </a:lnTo>
                <a:lnTo>
                  <a:pt x="29094" y="95249"/>
                </a:lnTo>
                <a:lnTo>
                  <a:pt x="30474" y="93979"/>
                </a:lnTo>
                <a:lnTo>
                  <a:pt x="32394" y="92709"/>
                </a:lnTo>
                <a:lnTo>
                  <a:pt x="33073" y="91439"/>
                </a:lnTo>
                <a:lnTo>
                  <a:pt x="33854" y="91439"/>
                </a:lnTo>
                <a:lnTo>
                  <a:pt x="34050" y="90169"/>
                </a:lnTo>
                <a:lnTo>
                  <a:pt x="30474" y="90169"/>
                </a:lnTo>
                <a:lnTo>
                  <a:pt x="31578" y="88899"/>
                </a:lnTo>
                <a:lnTo>
                  <a:pt x="32360" y="87629"/>
                </a:lnTo>
                <a:lnTo>
                  <a:pt x="32912" y="87629"/>
                </a:lnTo>
                <a:lnTo>
                  <a:pt x="33337" y="86359"/>
                </a:lnTo>
                <a:close/>
              </a:path>
              <a:path w="120015" h="149859">
                <a:moveTo>
                  <a:pt x="74115" y="82550"/>
                </a:moveTo>
                <a:lnTo>
                  <a:pt x="59568" y="82550"/>
                </a:lnTo>
                <a:lnTo>
                  <a:pt x="60235" y="83820"/>
                </a:lnTo>
                <a:lnTo>
                  <a:pt x="61534" y="85090"/>
                </a:lnTo>
                <a:lnTo>
                  <a:pt x="62753" y="86360"/>
                </a:lnTo>
                <a:lnTo>
                  <a:pt x="64869" y="88900"/>
                </a:lnTo>
                <a:lnTo>
                  <a:pt x="65778" y="90170"/>
                </a:lnTo>
                <a:lnTo>
                  <a:pt x="67974" y="92710"/>
                </a:lnTo>
                <a:lnTo>
                  <a:pt x="67583" y="90170"/>
                </a:lnTo>
                <a:lnTo>
                  <a:pt x="67307" y="88900"/>
                </a:lnTo>
                <a:lnTo>
                  <a:pt x="67353" y="86360"/>
                </a:lnTo>
                <a:lnTo>
                  <a:pt x="73482" y="86360"/>
                </a:lnTo>
                <a:lnTo>
                  <a:pt x="73563" y="85090"/>
                </a:lnTo>
                <a:lnTo>
                  <a:pt x="73724" y="85090"/>
                </a:lnTo>
                <a:lnTo>
                  <a:pt x="74115" y="82550"/>
                </a:lnTo>
                <a:close/>
              </a:path>
              <a:path w="120015" h="149859">
                <a:moveTo>
                  <a:pt x="70297" y="87630"/>
                </a:moveTo>
                <a:lnTo>
                  <a:pt x="69434" y="87630"/>
                </a:lnTo>
                <a:lnTo>
                  <a:pt x="70021" y="88900"/>
                </a:lnTo>
                <a:lnTo>
                  <a:pt x="70216" y="88900"/>
                </a:lnTo>
                <a:lnTo>
                  <a:pt x="70297" y="87630"/>
                </a:lnTo>
                <a:close/>
              </a:path>
              <a:path w="120015" h="149859">
                <a:moveTo>
                  <a:pt x="70734" y="86360"/>
                </a:moveTo>
                <a:lnTo>
                  <a:pt x="68054" y="86360"/>
                </a:lnTo>
                <a:lnTo>
                  <a:pt x="68572" y="87630"/>
                </a:lnTo>
                <a:lnTo>
                  <a:pt x="70573" y="87630"/>
                </a:lnTo>
                <a:lnTo>
                  <a:pt x="70734" y="86360"/>
                </a:lnTo>
                <a:close/>
              </a:path>
              <a:path w="120015" h="149859">
                <a:moveTo>
                  <a:pt x="72850" y="86360"/>
                </a:moveTo>
                <a:lnTo>
                  <a:pt x="72102" y="86360"/>
                </a:lnTo>
                <a:lnTo>
                  <a:pt x="72344" y="87630"/>
                </a:lnTo>
                <a:lnTo>
                  <a:pt x="72700" y="87630"/>
                </a:lnTo>
                <a:lnTo>
                  <a:pt x="72850" y="86360"/>
                </a:lnTo>
                <a:close/>
              </a:path>
              <a:path w="120015" h="149859">
                <a:moveTo>
                  <a:pt x="32337" y="72389"/>
                </a:moveTo>
                <a:lnTo>
                  <a:pt x="5347" y="72389"/>
                </a:lnTo>
                <a:lnTo>
                  <a:pt x="4726" y="73659"/>
                </a:lnTo>
                <a:lnTo>
                  <a:pt x="3656" y="76199"/>
                </a:lnTo>
                <a:lnTo>
                  <a:pt x="3265" y="77469"/>
                </a:lnTo>
                <a:lnTo>
                  <a:pt x="2679" y="78739"/>
                </a:lnTo>
                <a:lnTo>
                  <a:pt x="2426" y="80084"/>
                </a:lnTo>
                <a:lnTo>
                  <a:pt x="2046" y="82549"/>
                </a:lnTo>
                <a:lnTo>
                  <a:pt x="1966" y="85089"/>
                </a:lnTo>
                <a:lnTo>
                  <a:pt x="2161" y="86359"/>
                </a:lnTo>
                <a:lnTo>
                  <a:pt x="31336" y="86359"/>
                </a:lnTo>
                <a:lnTo>
                  <a:pt x="30669" y="85089"/>
                </a:lnTo>
                <a:lnTo>
                  <a:pt x="29680" y="85089"/>
                </a:lnTo>
                <a:lnTo>
                  <a:pt x="30313" y="83819"/>
                </a:lnTo>
                <a:lnTo>
                  <a:pt x="31382" y="83819"/>
                </a:lnTo>
                <a:lnTo>
                  <a:pt x="31808" y="82549"/>
                </a:lnTo>
                <a:lnTo>
                  <a:pt x="28266" y="82549"/>
                </a:lnTo>
                <a:lnTo>
                  <a:pt x="28898" y="81279"/>
                </a:lnTo>
                <a:lnTo>
                  <a:pt x="29485" y="81279"/>
                </a:lnTo>
                <a:lnTo>
                  <a:pt x="30002" y="80009"/>
                </a:lnTo>
                <a:lnTo>
                  <a:pt x="30428" y="80009"/>
                </a:lnTo>
                <a:lnTo>
                  <a:pt x="30830" y="78739"/>
                </a:lnTo>
                <a:lnTo>
                  <a:pt x="31497" y="77469"/>
                </a:lnTo>
                <a:lnTo>
                  <a:pt x="31727" y="77469"/>
                </a:lnTo>
                <a:lnTo>
                  <a:pt x="32118" y="76199"/>
                </a:lnTo>
                <a:lnTo>
                  <a:pt x="32245" y="74929"/>
                </a:lnTo>
                <a:lnTo>
                  <a:pt x="32337" y="72389"/>
                </a:lnTo>
                <a:close/>
              </a:path>
              <a:path w="120015" h="149859">
                <a:moveTo>
                  <a:pt x="110327" y="78740"/>
                </a:moveTo>
                <a:lnTo>
                  <a:pt x="76944" y="78740"/>
                </a:lnTo>
                <a:lnTo>
                  <a:pt x="78023" y="80084"/>
                </a:lnTo>
                <a:lnTo>
                  <a:pt x="78910" y="81280"/>
                </a:lnTo>
                <a:lnTo>
                  <a:pt x="80520" y="83820"/>
                </a:lnTo>
                <a:lnTo>
                  <a:pt x="110281" y="83820"/>
                </a:lnTo>
                <a:lnTo>
                  <a:pt x="110327" y="82550"/>
                </a:lnTo>
                <a:lnTo>
                  <a:pt x="111224" y="82550"/>
                </a:lnTo>
                <a:lnTo>
                  <a:pt x="111811" y="81280"/>
                </a:lnTo>
                <a:lnTo>
                  <a:pt x="111546" y="80010"/>
                </a:lnTo>
                <a:lnTo>
                  <a:pt x="110327" y="78740"/>
                </a:lnTo>
                <a:close/>
              </a:path>
              <a:path w="120015" h="149859">
                <a:moveTo>
                  <a:pt x="33268" y="81279"/>
                </a:moveTo>
                <a:lnTo>
                  <a:pt x="31221" y="81279"/>
                </a:lnTo>
                <a:lnTo>
                  <a:pt x="30359" y="82549"/>
                </a:lnTo>
                <a:lnTo>
                  <a:pt x="32751" y="82549"/>
                </a:lnTo>
                <a:lnTo>
                  <a:pt x="33268" y="81279"/>
                </a:lnTo>
                <a:close/>
              </a:path>
              <a:path w="120015" h="149859">
                <a:moveTo>
                  <a:pt x="75920" y="78740"/>
                </a:moveTo>
                <a:lnTo>
                  <a:pt x="53829" y="78740"/>
                </a:lnTo>
                <a:lnTo>
                  <a:pt x="54577" y="80010"/>
                </a:lnTo>
                <a:lnTo>
                  <a:pt x="55278" y="80010"/>
                </a:lnTo>
                <a:lnTo>
                  <a:pt x="56773" y="81280"/>
                </a:lnTo>
                <a:lnTo>
                  <a:pt x="58188" y="82550"/>
                </a:lnTo>
                <a:lnTo>
                  <a:pt x="76231" y="82550"/>
                </a:lnTo>
                <a:lnTo>
                  <a:pt x="76507" y="81280"/>
                </a:lnTo>
                <a:lnTo>
                  <a:pt x="76311" y="81280"/>
                </a:lnTo>
                <a:lnTo>
                  <a:pt x="75920" y="78740"/>
                </a:lnTo>
                <a:close/>
              </a:path>
              <a:path w="120015" h="149859">
                <a:moveTo>
                  <a:pt x="33461" y="80084"/>
                </a:moveTo>
                <a:lnTo>
                  <a:pt x="32866" y="81279"/>
                </a:lnTo>
                <a:lnTo>
                  <a:pt x="33417" y="81279"/>
                </a:lnTo>
                <a:lnTo>
                  <a:pt x="33461" y="80084"/>
                </a:lnTo>
                <a:close/>
              </a:path>
              <a:path w="120015" h="149859">
                <a:moveTo>
                  <a:pt x="33498" y="80009"/>
                </a:moveTo>
                <a:close/>
              </a:path>
              <a:path w="120015" h="149859">
                <a:moveTo>
                  <a:pt x="48482" y="76200"/>
                </a:moveTo>
                <a:lnTo>
                  <a:pt x="44860" y="76200"/>
                </a:lnTo>
                <a:lnTo>
                  <a:pt x="45492" y="77470"/>
                </a:lnTo>
                <a:lnTo>
                  <a:pt x="45964" y="78740"/>
                </a:lnTo>
                <a:lnTo>
                  <a:pt x="46355" y="80010"/>
                </a:lnTo>
                <a:lnTo>
                  <a:pt x="46792" y="80010"/>
                </a:lnTo>
                <a:lnTo>
                  <a:pt x="47263" y="78740"/>
                </a:lnTo>
                <a:lnTo>
                  <a:pt x="47654" y="78740"/>
                </a:lnTo>
                <a:lnTo>
                  <a:pt x="47930" y="77470"/>
                </a:lnTo>
                <a:lnTo>
                  <a:pt x="48160" y="77470"/>
                </a:lnTo>
                <a:lnTo>
                  <a:pt x="48482" y="76200"/>
                </a:lnTo>
                <a:close/>
              </a:path>
              <a:path w="120015" h="149859">
                <a:moveTo>
                  <a:pt x="112052" y="76200"/>
                </a:moveTo>
                <a:lnTo>
                  <a:pt x="48482" y="76200"/>
                </a:lnTo>
                <a:lnTo>
                  <a:pt x="49621" y="78740"/>
                </a:lnTo>
                <a:lnTo>
                  <a:pt x="51069" y="78740"/>
                </a:lnTo>
                <a:lnTo>
                  <a:pt x="51587" y="77470"/>
                </a:lnTo>
                <a:lnTo>
                  <a:pt x="111972" y="77470"/>
                </a:lnTo>
                <a:lnTo>
                  <a:pt x="112052" y="76200"/>
                </a:lnTo>
                <a:close/>
              </a:path>
              <a:path w="120015" h="149859">
                <a:moveTo>
                  <a:pt x="110362" y="77470"/>
                </a:moveTo>
                <a:lnTo>
                  <a:pt x="51587" y="77470"/>
                </a:lnTo>
                <a:lnTo>
                  <a:pt x="52334" y="78740"/>
                </a:lnTo>
                <a:lnTo>
                  <a:pt x="110247" y="78740"/>
                </a:lnTo>
                <a:lnTo>
                  <a:pt x="110362" y="77470"/>
                </a:lnTo>
                <a:close/>
              </a:path>
              <a:path w="120015" h="149859">
                <a:moveTo>
                  <a:pt x="281" y="77176"/>
                </a:moveTo>
                <a:lnTo>
                  <a:pt x="0" y="77469"/>
                </a:lnTo>
                <a:lnTo>
                  <a:pt x="195" y="77469"/>
                </a:lnTo>
                <a:lnTo>
                  <a:pt x="281" y="77176"/>
                </a:lnTo>
                <a:close/>
              </a:path>
              <a:path w="120015" h="149859">
                <a:moveTo>
                  <a:pt x="31969" y="69849"/>
                </a:moveTo>
                <a:lnTo>
                  <a:pt x="3898" y="69849"/>
                </a:lnTo>
                <a:lnTo>
                  <a:pt x="2955" y="71119"/>
                </a:lnTo>
                <a:lnTo>
                  <a:pt x="2518" y="72389"/>
                </a:lnTo>
                <a:lnTo>
                  <a:pt x="1494" y="74929"/>
                </a:lnTo>
                <a:lnTo>
                  <a:pt x="942" y="74929"/>
                </a:lnTo>
                <a:lnTo>
                  <a:pt x="281" y="77176"/>
                </a:lnTo>
                <a:lnTo>
                  <a:pt x="1218" y="76199"/>
                </a:lnTo>
                <a:lnTo>
                  <a:pt x="3231" y="74929"/>
                </a:lnTo>
                <a:lnTo>
                  <a:pt x="4013" y="73659"/>
                </a:lnTo>
                <a:lnTo>
                  <a:pt x="4990" y="72389"/>
                </a:lnTo>
                <a:lnTo>
                  <a:pt x="32337" y="72389"/>
                </a:lnTo>
                <a:lnTo>
                  <a:pt x="32279" y="71119"/>
                </a:lnTo>
                <a:lnTo>
                  <a:pt x="31969" y="69849"/>
                </a:lnTo>
                <a:close/>
              </a:path>
              <a:path w="120015" h="149859">
                <a:moveTo>
                  <a:pt x="108395" y="68580"/>
                </a:moveTo>
                <a:lnTo>
                  <a:pt x="35464" y="68580"/>
                </a:lnTo>
                <a:lnTo>
                  <a:pt x="36051" y="71120"/>
                </a:lnTo>
                <a:lnTo>
                  <a:pt x="36568" y="72390"/>
                </a:lnTo>
                <a:lnTo>
                  <a:pt x="36994" y="73660"/>
                </a:lnTo>
                <a:lnTo>
                  <a:pt x="37672" y="74930"/>
                </a:lnTo>
                <a:lnTo>
                  <a:pt x="37868" y="76200"/>
                </a:lnTo>
                <a:lnTo>
                  <a:pt x="38017" y="76200"/>
                </a:lnTo>
                <a:lnTo>
                  <a:pt x="38730" y="74930"/>
                </a:lnTo>
                <a:lnTo>
                  <a:pt x="39317" y="73660"/>
                </a:lnTo>
                <a:lnTo>
                  <a:pt x="39788" y="72390"/>
                </a:lnTo>
                <a:lnTo>
                  <a:pt x="40145" y="72390"/>
                </a:lnTo>
                <a:lnTo>
                  <a:pt x="40582" y="71120"/>
                </a:lnTo>
                <a:lnTo>
                  <a:pt x="40697" y="69850"/>
                </a:lnTo>
                <a:lnTo>
                  <a:pt x="108234" y="69850"/>
                </a:lnTo>
                <a:lnTo>
                  <a:pt x="108395" y="68580"/>
                </a:lnTo>
                <a:close/>
              </a:path>
              <a:path w="120015" h="149859">
                <a:moveTo>
                  <a:pt x="110281" y="71120"/>
                </a:moveTo>
                <a:lnTo>
                  <a:pt x="41950" y="71120"/>
                </a:lnTo>
                <a:lnTo>
                  <a:pt x="42537" y="72390"/>
                </a:lnTo>
                <a:lnTo>
                  <a:pt x="43560" y="73660"/>
                </a:lnTo>
                <a:lnTo>
                  <a:pt x="44469" y="76200"/>
                </a:lnTo>
                <a:lnTo>
                  <a:pt x="111696" y="76200"/>
                </a:lnTo>
                <a:lnTo>
                  <a:pt x="111420" y="74930"/>
                </a:lnTo>
                <a:lnTo>
                  <a:pt x="110799" y="74930"/>
                </a:lnTo>
                <a:lnTo>
                  <a:pt x="110120" y="73660"/>
                </a:lnTo>
                <a:lnTo>
                  <a:pt x="109534" y="73660"/>
                </a:lnTo>
                <a:lnTo>
                  <a:pt x="109971" y="72390"/>
                </a:lnTo>
                <a:lnTo>
                  <a:pt x="110603" y="72390"/>
                </a:lnTo>
                <a:lnTo>
                  <a:pt x="110281" y="71120"/>
                </a:lnTo>
                <a:close/>
              </a:path>
              <a:path w="120015" h="149859">
                <a:moveTo>
                  <a:pt x="106314" y="66040"/>
                </a:moveTo>
                <a:lnTo>
                  <a:pt x="30313" y="66039"/>
                </a:lnTo>
                <a:lnTo>
                  <a:pt x="31302" y="67309"/>
                </a:lnTo>
                <a:lnTo>
                  <a:pt x="32797" y="69849"/>
                </a:lnTo>
                <a:lnTo>
                  <a:pt x="33613" y="71119"/>
                </a:lnTo>
                <a:lnTo>
                  <a:pt x="33889" y="72389"/>
                </a:lnTo>
                <a:lnTo>
                  <a:pt x="34050" y="72389"/>
                </a:lnTo>
                <a:lnTo>
                  <a:pt x="34556" y="71120"/>
                </a:lnTo>
                <a:lnTo>
                  <a:pt x="34797" y="69850"/>
                </a:lnTo>
                <a:lnTo>
                  <a:pt x="35027" y="69850"/>
                </a:lnTo>
                <a:lnTo>
                  <a:pt x="35349" y="68580"/>
                </a:lnTo>
                <a:lnTo>
                  <a:pt x="108395" y="68580"/>
                </a:lnTo>
                <a:lnTo>
                  <a:pt x="106670" y="67310"/>
                </a:lnTo>
                <a:lnTo>
                  <a:pt x="106268" y="67310"/>
                </a:lnTo>
                <a:lnTo>
                  <a:pt x="106314" y="66040"/>
                </a:lnTo>
                <a:close/>
              </a:path>
              <a:path w="120015" h="149859">
                <a:moveTo>
                  <a:pt x="108361" y="69850"/>
                </a:moveTo>
                <a:lnTo>
                  <a:pt x="40697" y="69850"/>
                </a:lnTo>
                <a:lnTo>
                  <a:pt x="41318" y="71120"/>
                </a:lnTo>
                <a:lnTo>
                  <a:pt x="108671" y="71120"/>
                </a:lnTo>
                <a:lnTo>
                  <a:pt x="108361" y="69850"/>
                </a:lnTo>
                <a:close/>
              </a:path>
              <a:path w="120015" h="149859">
                <a:moveTo>
                  <a:pt x="108637" y="64770"/>
                </a:moveTo>
                <a:lnTo>
                  <a:pt x="9797" y="64769"/>
                </a:lnTo>
                <a:lnTo>
                  <a:pt x="8222" y="66039"/>
                </a:lnTo>
                <a:lnTo>
                  <a:pt x="6807" y="67309"/>
                </a:lnTo>
                <a:lnTo>
                  <a:pt x="5542" y="68579"/>
                </a:lnTo>
                <a:lnTo>
                  <a:pt x="4956" y="68579"/>
                </a:lnTo>
                <a:lnTo>
                  <a:pt x="4404" y="69849"/>
                </a:lnTo>
                <a:lnTo>
                  <a:pt x="31693" y="69849"/>
                </a:lnTo>
                <a:lnTo>
                  <a:pt x="31417" y="68579"/>
                </a:lnTo>
                <a:lnTo>
                  <a:pt x="31106" y="67309"/>
                </a:lnTo>
                <a:lnTo>
                  <a:pt x="30313" y="66039"/>
                </a:lnTo>
                <a:lnTo>
                  <a:pt x="108671" y="66040"/>
                </a:lnTo>
                <a:lnTo>
                  <a:pt x="108637" y="64770"/>
                </a:lnTo>
                <a:close/>
              </a:path>
              <a:path w="120015" h="149859">
                <a:moveTo>
                  <a:pt x="12580" y="55879"/>
                </a:moveTo>
                <a:lnTo>
                  <a:pt x="7359" y="55879"/>
                </a:lnTo>
                <a:lnTo>
                  <a:pt x="6727" y="57149"/>
                </a:lnTo>
                <a:lnTo>
                  <a:pt x="5818" y="59689"/>
                </a:lnTo>
                <a:lnTo>
                  <a:pt x="5312" y="60959"/>
                </a:lnTo>
                <a:lnTo>
                  <a:pt x="5151" y="62229"/>
                </a:lnTo>
                <a:lnTo>
                  <a:pt x="4956" y="63499"/>
                </a:lnTo>
                <a:lnTo>
                  <a:pt x="4921" y="64769"/>
                </a:lnTo>
                <a:lnTo>
                  <a:pt x="6531" y="62229"/>
                </a:lnTo>
                <a:lnTo>
                  <a:pt x="7313" y="60959"/>
                </a:lnTo>
                <a:lnTo>
                  <a:pt x="8808" y="59689"/>
                </a:lnTo>
                <a:lnTo>
                  <a:pt x="9475" y="58419"/>
                </a:lnTo>
                <a:lnTo>
                  <a:pt x="10740" y="57149"/>
                </a:lnTo>
                <a:lnTo>
                  <a:pt x="12580" y="55879"/>
                </a:lnTo>
                <a:close/>
              </a:path>
              <a:path w="120015" h="149859">
                <a:moveTo>
                  <a:pt x="107924" y="63500"/>
                </a:moveTo>
                <a:lnTo>
                  <a:pt x="11488" y="63499"/>
                </a:lnTo>
                <a:lnTo>
                  <a:pt x="10614" y="64769"/>
                </a:lnTo>
                <a:lnTo>
                  <a:pt x="108361" y="64770"/>
                </a:lnTo>
                <a:lnTo>
                  <a:pt x="107924" y="63500"/>
                </a:lnTo>
                <a:close/>
              </a:path>
              <a:path w="120015" h="149859">
                <a:moveTo>
                  <a:pt x="103761" y="60960"/>
                </a:moveTo>
                <a:lnTo>
                  <a:pt x="16042" y="60959"/>
                </a:lnTo>
                <a:lnTo>
                  <a:pt x="16398" y="63499"/>
                </a:lnTo>
                <a:lnTo>
                  <a:pt x="106866" y="63500"/>
                </a:lnTo>
                <a:lnTo>
                  <a:pt x="106394" y="62230"/>
                </a:lnTo>
                <a:lnTo>
                  <a:pt x="104819" y="62230"/>
                </a:lnTo>
                <a:lnTo>
                  <a:pt x="103761" y="60960"/>
                </a:lnTo>
                <a:close/>
              </a:path>
              <a:path w="120015" h="149859">
                <a:moveTo>
                  <a:pt x="102139" y="58420"/>
                </a:moveTo>
                <a:lnTo>
                  <a:pt x="15064" y="58419"/>
                </a:lnTo>
                <a:lnTo>
                  <a:pt x="15536" y="59689"/>
                </a:lnTo>
                <a:lnTo>
                  <a:pt x="15731" y="60959"/>
                </a:lnTo>
                <a:lnTo>
                  <a:pt x="100725" y="60960"/>
                </a:lnTo>
                <a:lnTo>
                  <a:pt x="100851" y="59690"/>
                </a:lnTo>
                <a:lnTo>
                  <a:pt x="102105" y="59690"/>
                </a:lnTo>
                <a:lnTo>
                  <a:pt x="102139" y="58420"/>
                </a:lnTo>
                <a:close/>
              </a:path>
              <a:path w="120015" h="149859">
                <a:moveTo>
                  <a:pt x="101875" y="57150"/>
                </a:moveTo>
                <a:lnTo>
                  <a:pt x="14075" y="57149"/>
                </a:lnTo>
                <a:lnTo>
                  <a:pt x="14788" y="58419"/>
                </a:lnTo>
                <a:lnTo>
                  <a:pt x="102105" y="58420"/>
                </a:lnTo>
                <a:lnTo>
                  <a:pt x="101875" y="57150"/>
                </a:lnTo>
                <a:close/>
              </a:path>
              <a:path w="120015" h="149859">
                <a:moveTo>
                  <a:pt x="98138" y="55880"/>
                </a:moveTo>
                <a:lnTo>
                  <a:pt x="13247" y="55879"/>
                </a:lnTo>
                <a:lnTo>
                  <a:pt x="13684" y="57149"/>
                </a:lnTo>
                <a:lnTo>
                  <a:pt x="100299" y="57150"/>
                </a:lnTo>
                <a:lnTo>
                  <a:pt x="98138" y="55880"/>
                </a:lnTo>
                <a:close/>
              </a:path>
              <a:path w="120015" h="149859">
                <a:moveTo>
                  <a:pt x="96562" y="53340"/>
                </a:moveTo>
                <a:lnTo>
                  <a:pt x="9004" y="53339"/>
                </a:lnTo>
                <a:lnTo>
                  <a:pt x="8532" y="54609"/>
                </a:lnTo>
                <a:lnTo>
                  <a:pt x="7704" y="55879"/>
                </a:lnTo>
                <a:lnTo>
                  <a:pt x="98057" y="55880"/>
                </a:lnTo>
                <a:lnTo>
                  <a:pt x="98057" y="54610"/>
                </a:lnTo>
                <a:lnTo>
                  <a:pt x="96562" y="53340"/>
                </a:lnTo>
                <a:close/>
              </a:path>
              <a:path w="120015" h="149859">
                <a:moveTo>
                  <a:pt x="17732" y="45719"/>
                </a:moveTo>
                <a:lnTo>
                  <a:pt x="5266" y="45719"/>
                </a:lnTo>
                <a:lnTo>
                  <a:pt x="5427" y="46989"/>
                </a:lnTo>
                <a:lnTo>
                  <a:pt x="5818" y="49529"/>
                </a:lnTo>
                <a:lnTo>
                  <a:pt x="6014" y="49529"/>
                </a:lnTo>
                <a:lnTo>
                  <a:pt x="6646" y="52069"/>
                </a:lnTo>
                <a:lnTo>
                  <a:pt x="6807" y="52069"/>
                </a:lnTo>
                <a:lnTo>
                  <a:pt x="7083" y="53339"/>
                </a:lnTo>
                <a:lnTo>
                  <a:pt x="9395" y="50799"/>
                </a:lnTo>
                <a:lnTo>
                  <a:pt x="11166" y="48259"/>
                </a:lnTo>
                <a:lnTo>
                  <a:pt x="11879" y="48259"/>
                </a:lnTo>
                <a:lnTo>
                  <a:pt x="12385" y="46989"/>
                </a:lnTo>
                <a:lnTo>
                  <a:pt x="17732" y="46989"/>
                </a:lnTo>
                <a:lnTo>
                  <a:pt x="17732" y="45719"/>
                </a:lnTo>
                <a:close/>
              </a:path>
              <a:path w="120015" h="149859">
                <a:moveTo>
                  <a:pt x="95102" y="52070"/>
                </a:moveTo>
                <a:lnTo>
                  <a:pt x="10579" y="52069"/>
                </a:lnTo>
                <a:lnTo>
                  <a:pt x="10027" y="53339"/>
                </a:lnTo>
                <a:lnTo>
                  <a:pt x="95309" y="53340"/>
                </a:lnTo>
                <a:lnTo>
                  <a:pt x="95102" y="52070"/>
                </a:lnTo>
                <a:close/>
              </a:path>
              <a:path w="120015" h="149859">
                <a:moveTo>
                  <a:pt x="40375" y="49530"/>
                </a:moveTo>
                <a:lnTo>
                  <a:pt x="13489" y="49529"/>
                </a:lnTo>
                <a:lnTo>
                  <a:pt x="14121" y="52069"/>
                </a:lnTo>
                <a:lnTo>
                  <a:pt x="51035" y="52070"/>
                </a:lnTo>
                <a:lnTo>
                  <a:pt x="47574" y="50800"/>
                </a:lnTo>
                <a:lnTo>
                  <a:pt x="42893" y="50800"/>
                </a:lnTo>
                <a:lnTo>
                  <a:pt x="40375" y="49530"/>
                </a:lnTo>
                <a:close/>
              </a:path>
              <a:path w="120015" h="149859">
                <a:moveTo>
                  <a:pt x="93020" y="50800"/>
                </a:moveTo>
                <a:lnTo>
                  <a:pt x="73321" y="50800"/>
                </a:lnTo>
                <a:lnTo>
                  <a:pt x="71562" y="52070"/>
                </a:lnTo>
                <a:lnTo>
                  <a:pt x="93377" y="52070"/>
                </a:lnTo>
                <a:lnTo>
                  <a:pt x="93020" y="50800"/>
                </a:lnTo>
                <a:close/>
              </a:path>
              <a:path w="120015" h="149859">
                <a:moveTo>
                  <a:pt x="92595" y="49530"/>
                </a:moveTo>
                <a:lnTo>
                  <a:pt x="78669" y="49530"/>
                </a:lnTo>
                <a:lnTo>
                  <a:pt x="76863" y="50800"/>
                </a:lnTo>
                <a:lnTo>
                  <a:pt x="92514" y="50800"/>
                </a:lnTo>
                <a:lnTo>
                  <a:pt x="92595" y="49530"/>
                </a:lnTo>
                <a:close/>
              </a:path>
              <a:path w="120015" h="149859">
                <a:moveTo>
                  <a:pt x="17812" y="46989"/>
                </a:moveTo>
                <a:lnTo>
                  <a:pt x="12856" y="46989"/>
                </a:lnTo>
                <a:lnTo>
                  <a:pt x="13247" y="49529"/>
                </a:lnTo>
                <a:lnTo>
                  <a:pt x="33188" y="49530"/>
                </a:lnTo>
                <a:lnTo>
                  <a:pt x="30980" y="48260"/>
                </a:lnTo>
                <a:lnTo>
                  <a:pt x="18008" y="48259"/>
                </a:lnTo>
                <a:lnTo>
                  <a:pt x="17812" y="46989"/>
                </a:lnTo>
                <a:close/>
              </a:path>
              <a:path w="120015" h="149859">
                <a:moveTo>
                  <a:pt x="89018" y="48260"/>
                </a:moveTo>
                <a:lnTo>
                  <a:pt x="84016" y="48260"/>
                </a:lnTo>
                <a:lnTo>
                  <a:pt x="82257" y="49530"/>
                </a:lnTo>
                <a:lnTo>
                  <a:pt x="88892" y="49530"/>
                </a:lnTo>
                <a:lnTo>
                  <a:pt x="89018" y="48260"/>
                </a:lnTo>
                <a:close/>
              </a:path>
              <a:path w="120015" h="149859">
                <a:moveTo>
                  <a:pt x="87397" y="46990"/>
                </a:moveTo>
                <a:lnTo>
                  <a:pt x="86178" y="46990"/>
                </a:lnTo>
                <a:lnTo>
                  <a:pt x="85787" y="48260"/>
                </a:lnTo>
                <a:lnTo>
                  <a:pt x="87799" y="48260"/>
                </a:lnTo>
                <a:lnTo>
                  <a:pt x="87397" y="46990"/>
                </a:lnTo>
                <a:close/>
              </a:path>
              <a:path w="120015" h="149859">
                <a:moveTo>
                  <a:pt x="15616" y="25399"/>
                </a:moveTo>
                <a:lnTo>
                  <a:pt x="6646" y="25399"/>
                </a:lnTo>
                <a:lnTo>
                  <a:pt x="6606" y="31749"/>
                </a:lnTo>
                <a:lnTo>
                  <a:pt x="6531" y="33019"/>
                </a:lnTo>
                <a:lnTo>
                  <a:pt x="6060" y="36829"/>
                </a:lnTo>
                <a:lnTo>
                  <a:pt x="5703" y="38099"/>
                </a:lnTo>
                <a:lnTo>
                  <a:pt x="5071" y="40639"/>
                </a:lnTo>
                <a:lnTo>
                  <a:pt x="5151" y="45719"/>
                </a:lnTo>
                <a:lnTo>
                  <a:pt x="18916" y="45719"/>
                </a:lnTo>
                <a:lnTo>
                  <a:pt x="19307" y="44449"/>
                </a:lnTo>
                <a:lnTo>
                  <a:pt x="19618" y="44449"/>
                </a:lnTo>
                <a:lnTo>
                  <a:pt x="20009" y="43179"/>
                </a:lnTo>
                <a:lnTo>
                  <a:pt x="16007" y="43179"/>
                </a:lnTo>
                <a:lnTo>
                  <a:pt x="16594" y="41909"/>
                </a:lnTo>
                <a:lnTo>
                  <a:pt x="17099" y="41909"/>
                </a:lnTo>
                <a:lnTo>
                  <a:pt x="17571" y="40639"/>
                </a:lnTo>
                <a:lnTo>
                  <a:pt x="18525" y="39369"/>
                </a:lnTo>
                <a:lnTo>
                  <a:pt x="16433" y="39369"/>
                </a:lnTo>
                <a:lnTo>
                  <a:pt x="15812" y="38099"/>
                </a:lnTo>
                <a:lnTo>
                  <a:pt x="15018" y="38099"/>
                </a:lnTo>
                <a:lnTo>
                  <a:pt x="15536" y="36829"/>
                </a:lnTo>
                <a:lnTo>
                  <a:pt x="16674" y="36829"/>
                </a:lnTo>
                <a:lnTo>
                  <a:pt x="17226" y="35559"/>
                </a:lnTo>
                <a:lnTo>
                  <a:pt x="17421" y="35559"/>
                </a:lnTo>
                <a:lnTo>
                  <a:pt x="17812" y="34289"/>
                </a:lnTo>
                <a:lnTo>
                  <a:pt x="15260" y="34289"/>
                </a:lnTo>
                <a:lnTo>
                  <a:pt x="14984" y="33019"/>
                </a:lnTo>
                <a:lnTo>
                  <a:pt x="14466" y="33019"/>
                </a:lnTo>
                <a:lnTo>
                  <a:pt x="14466" y="31749"/>
                </a:lnTo>
                <a:lnTo>
                  <a:pt x="15064" y="31749"/>
                </a:lnTo>
                <a:lnTo>
                  <a:pt x="15490" y="30479"/>
                </a:lnTo>
                <a:lnTo>
                  <a:pt x="16352" y="30479"/>
                </a:lnTo>
                <a:lnTo>
                  <a:pt x="16513" y="29209"/>
                </a:lnTo>
                <a:lnTo>
                  <a:pt x="16708" y="29209"/>
                </a:lnTo>
                <a:lnTo>
                  <a:pt x="16754" y="26669"/>
                </a:lnTo>
                <a:lnTo>
                  <a:pt x="15812" y="26669"/>
                </a:lnTo>
                <a:lnTo>
                  <a:pt x="15616" y="25399"/>
                </a:lnTo>
                <a:close/>
              </a:path>
              <a:path w="120015" h="149859">
                <a:moveTo>
                  <a:pt x="16513" y="25399"/>
                </a:moveTo>
                <a:lnTo>
                  <a:pt x="16283" y="26669"/>
                </a:lnTo>
                <a:lnTo>
                  <a:pt x="16513" y="26669"/>
                </a:lnTo>
                <a:lnTo>
                  <a:pt x="16513" y="25399"/>
                </a:lnTo>
                <a:close/>
              </a:path>
              <a:path w="120015" h="149859">
                <a:moveTo>
                  <a:pt x="13213" y="6349"/>
                </a:moveTo>
                <a:lnTo>
                  <a:pt x="10970" y="6349"/>
                </a:lnTo>
                <a:lnTo>
                  <a:pt x="9993" y="8889"/>
                </a:lnTo>
                <a:lnTo>
                  <a:pt x="9050" y="11429"/>
                </a:lnTo>
                <a:lnTo>
                  <a:pt x="8222" y="12699"/>
                </a:lnTo>
                <a:lnTo>
                  <a:pt x="7474" y="13969"/>
                </a:lnTo>
                <a:lnTo>
                  <a:pt x="7152" y="15239"/>
                </a:lnTo>
                <a:lnTo>
                  <a:pt x="6646" y="16509"/>
                </a:lnTo>
                <a:lnTo>
                  <a:pt x="6485" y="17779"/>
                </a:lnTo>
                <a:lnTo>
                  <a:pt x="6382" y="22859"/>
                </a:lnTo>
                <a:lnTo>
                  <a:pt x="6566" y="25399"/>
                </a:lnTo>
                <a:lnTo>
                  <a:pt x="14869" y="25399"/>
                </a:lnTo>
                <a:lnTo>
                  <a:pt x="14984" y="24129"/>
                </a:lnTo>
                <a:lnTo>
                  <a:pt x="15340" y="22859"/>
                </a:lnTo>
                <a:lnTo>
                  <a:pt x="15616" y="21589"/>
                </a:lnTo>
                <a:lnTo>
                  <a:pt x="15961" y="20319"/>
                </a:lnTo>
                <a:lnTo>
                  <a:pt x="16088" y="19049"/>
                </a:lnTo>
                <a:lnTo>
                  <a:pt x="16088" y="16509"/>
                </a:lnTo>
                <a:lnTo>
                  <a:pt x="14823" y="16509"/>
                </a:lnTo>
                <a:lnTo>
                  <a:pt x="14593" y="15239"/>
                </a:lnTo>
                <a:lnTo>
                  <a:pt x="14593" y="13969"/>
                </a:lnTo>
                <a:lnTo>
                  <a:pt x="15375" y="11429"/>
                </a:lnTo>
                <a:lnTo>
                  <a:pt x="15530" y="8889"/>
                </a:lnTo>
                <a:lnTo>
                  <a:pt x="13213" y="8889"/>
                </a:lnTo>
                <a:lnTo>
                  <a:pt x="13213" y="6349"/>
                </a:lnTo>
                <a:close/>
              </a:path>
              <a:path w="120015" h="149859">
                <a:moveTo>
                  <a:pt x="15490" y="7620"/>
                </a:moveTo>
                <a:lnTo>
                  <a:pt x="15340" y="7619"/>
                </a:lnTo>
                <a:lnTo>
                  <a:pt x="14869" y="8889"/>
                </a:lnTo>
                <a:lnTo>
                  <a:pt x="15530" y="8889"/>
                </a:lnTo>
                <a:lnTo>
                  <a:pt x="15490" y="7620"/>
                </a:lnTo>
                <a:close/>
              </a:path>
              <a:path w="120015" h="149859">
                <a:moveTo>
                  <a:pt x="13454" y="0"/>
                </a:moveTo>
                <a:lnTo>
                  <a:pt x="13132" y="0"/>
                </a:lnTo>
                <a:lnTo>
                  <a:pt x="12937" y="1269"/>
                </a:lnTo>
                <a:lnTo>
                  <a:pt x="12661" y="2539"/>
                </a:lnTo>
                <a:lnTo>
                  <a:pt x="12304" y="3809"/>
                </a:lnTo>
                <a:lnTo>
                  <a:pt x="11442" y="6349"/>
                </a:lnTo>
                <a:lnTo>
                  <a:pt x="13523" y="6349"/>
                </a:lnTo>
                <a:lnTo>
                  <a:pt x="13765" y="5079"/>
                </a:lnTo>
                <a:lnTo>
                  <a:pt x="13960" y="5079"/>
                </a:lnTo>
                <a:lnTo>
                  <a:pt x="14075" y="3809"/>
                </a:lnTo>
                <a:lnTo>
                  <a:pt x="14121" y="2540"/>
                </a:lnTo>
                <a:lnTo>
                  <a:pt x="14041" y="1270"/>
                </a:lnTo>
                <a:lnTo>
                  <a:pt x="13684" y="1270"/>
                </a:lnTo>
                <a:lnTo>
                  <a:pt x="13454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8877" y="176188"/>
            <a:ext cx="132715" cy="20955"/>
          </a:xfrm>
          <a:custGeom>
            <a:avLst/>
            <a:gdLst/>
            <a:ahLst/>
            <a:cxnLst/>
            <a:rect l="l" t="t" r="r" b="b"/>
            <a:pathLst>
              <a:path w="132715" h="20955">
                <a:moveTo>
                  <a:pt x="126243" y="10879"/>
                </a:moveTo>
                <a:lnTo>
                  <a:pt x="124794" y="17499"/>
                </a:lnTo>
                <a:lnTo>
                  <a:pt x="124909" y="17728"/>
                </a:lnTo>
                <a:lnTo>
                  <a:pt x="126956" y="18828"/>
                </a:lnTo>
                <a:lnTo>
                  <a:pt x="129394" y="19767"/>
                </a:lnTo>
                <a:lnTo>
                  <a:pt x="130647" y="20271"/>
                </a:lnTo>
                <a:lnTo>
                  <a:pt x="131119" y="20397"/>
                </a:lnTo>
                <a:lnTo>
                  <a:pt x="131349" y="20351"/>
                </a:lnTo>
                <a:lnTo>
                  <a:pt x="132252" y="15460"/>
                </a:lnTo>
                <a:lnTo>
                  <a:pt x="132223" y="13743"/>
                </a:lnTo>
                <a:lnTo>
                  <a:pt x="127738" y="11383"/>
                </a:lnTo>
                <a:lnTo>
                  <a:pt x="126243" y="10879"/>
                </a:lnTo>
                <a:close/>
              </a:path>
              <a:path w="132715" h="20955">
                <a:moveTo>
                  <a:pt x="117353" y="8016"/>
                </a:moveTo>
                <a:lnTo>
                  <a:pt x="116069" y="10135"/>
                </a:lnTo>
                <a:lnTo>
                  <a:pt x="115594" y="13857"/>
                </a:lnTo>
                <a:lnTo>
                  <a:pt x="118066" y="15850"/>
                </a:lnTo>
                <a:lnTo>
                  <a:pt x="119400" y="16285"/>
                </a:lnTo>
                <a:lnTo>
                  <a:pt x="120802" y="16709"/>
                </a:lnTo>
                <a:lnTo>
                  <a:pt x="121999" y="17110"/>
                </a:lnTo>
                <a:lnTo>
                  <a:pt x="122505" y="17178"/>
                </a:lnTo>
                <a:lnTo>
                  <a:pt x="123920" y="11074"/>
                </a:lnTo>
                <a:lnTo>
                  <a:pt x="123805" y="10570"/>
                </a:lnTo>
                <a:lnTo>
                  <a:pt x="121562" y="9276"/>
                </a:lnTo>
                <a:lnTo>
                  <a:pt x="120263" y="8841"/>
                </a:lnTo>
                <a:lnTo>
                  <a:pt x="117629" y="8062"/>
                </a:lnTo>
                <a:lnTo>
                  <a:pt x="117353" y="8016"/>
                </a:lnTo>
                <a:close/>
              </a:path>
              <a:path w="132715" h="20955">
                <a:moveTo>
                  <a:pt x="108119" y="5588"/>
                </a:moveTo>
                <a:lnTo>
                  <a:pt x="106509" y="7787"/>
                </a:lnTo>
                <a:lnTo>
                  <a:pt x="106038" y="11429"/>
                </a:lnTo>
                <a:lnTo>
                  <a:pt x="111385" y="14006"/>
                </a:lnTo>
                <a:lnTo>
                  <a:pt x="112754" y="14361"/>
                </a:lnTo>
                <a:lnTo>
                  <a:pt x="113030" y="14407"/>
                </a:lnTo>
                <a:lnTo>
                  <a:pt x="113306" y="14407"/>
                </a:lnTo>
                <a:lnTo>
                  <a:pt x="113743" y="14246"/>
                </a:lnTo>
                <a:lnTo>
                  <a:pt x="114053" y="13937"/>
                </a:lnTo>
                <a:lnTo>
                  <a:pt x="114168" y="13697"/>
                </a:lnTo>
                <a:lnTo>
                  <a:pt x="114686" y="9780"/>
                </a:lnTo>
                <a:lnTo>
                  <a:pt x="114686" y="7787"/>
                </a:lnTo>
                <a:lnTo>
                  <a:pt x="114375" y="7352"/>
                </a:lnTo>
                <a:lnTo>
                  <a:pt x="113938" y="7043"/>
                </a:lnTo>
                <a:lnTo>
                  <a:pt x="112282" y="6608"/>
                </a:lnTo>
                <a:lnTo>
                  <a:pt x="110948" y="6298"/>
                </a:lnTo>
                <a:lnTo>
                  <a:pt x="108119" y="5588"/>
                </a:lnTo>
                <a:close/>
              </a:path>
              <a:path w="132715" h="20955">
                <a:moveTo>
                  <a:pt x="97862" y="3561"/>
                </a:moveTo>
                <a:lnTo>
                  <a:pt x="96430" y="6218"/>
                </a:lnTo>
                <a:lnTo>
                  <a:pt x="96321" y="7043"/>
                </a:lnTo>
                <a:lnTo>
                  <a:pt x="96206" y="8257"/>
                </a:lnTo>
                <a:lnTo>
                  <a:pt x="96091" y="10020"/>
                </a:lnTo>
                <a:lnTo>
                  <a:pt x="96321" y="10444"/>
                </a:lnTo>
                <a:lnTo>
                  <a:pt x="96712" y="10765"/>
                </a:lnTo>
                <a:lnTo>
                  <a:pt x="97310" y="10994"/>
                </a:lnTo>
                <a:lnTo>
                  <a:pt x="98759" y="11234"/>
                </a:lnTo>
                <a:lnTo>
                  <a:pt x="101633" y="11784"/>
                </a:lnTo>
                <a:lnTo>
                  <a:pt x="103082" y="12093"/>
                </a:lnTo>
                <a:lnTo>
                  <a:pt x="103358" y="12128"/>
                </a:lnTo>
                <a:lnTo>
                  <a:pt x="103876" y="12059"/>
                </a:lnTo>
                <a:lnTo>
                  <a:pt x="105070" y="7043"/>
                </a:lnTo>
                <a:lnTo>
                  <a:pt x="105049" y="5474"/>
                </a:lnTo>
                <a:lnTo>
                  <a:pt x="104738" y="5084"/>
                </a:lnTo>
                <a:lnTo>
                  <a:pt x="104267" y="4775"/>
                </a:lnTo>
                <a:lnTo>
                  <a:pt x="103956" y="4695"/>
                </a:lnTo>
                <a:lnTo>
                  <a:pt x="98172" y="3596"/>
                </a:lnTo>
                <a:lnTo>
                  <a:pt x="97862" y="3561"/>
                </a:lnTo>
                <a:close/>
              </a:path>
              <a:path w="132715" h="20955">
                <a:moveTo>
                  <a:pt x="87788" y="2027"/>
                </a:moveTo>
                <a:lnTo>
                  <a:pt x="85706" y="7982"/>
                </a:lnTo>
                <a:lnTo>
                  <a:pt x="85787" y="8486"/>
                </a:lnTo>
                <a:lnTo>
                  <a:pt x="87788" y="9505"/>
                </a:lnTo>
                <a:lnTo>
                  <a:pt x="89283" y="9746"/>
                </a:lnTo>
                <a:lnTo>
                  <a:pt x="89996" y="9826"/>
                </a:lnTo>
                <a:lnTo>
                  <a:pt x="90743" y="9940"/>
                </a:lnTo>
                <a:lnTo>
                  <a:pt x="91445" y="10020"/>
                </a:lnTo>
                <a:lnTo>
                  <a:pt x="92986" y="10250"/>
                </a:lnTo>
                <a:lnTo>
                  <a:pt x="93538" y="10250"/>
                </a:lnTo>
                <a:lnTo>
                  <a:pt x="93768" y="10169"/>
                </a:lnTo>
                <a:lnTo>
                  <a:pt x="95102" y="4340"/>
                </a:lnTo>
                <a:lnTo>
                  <a:pt x="95021" y="3836"/>
                </a:lnTo>
                <a:lnTo>
                  <a:pt x="90778" y="2462"/>
                </a:lnTo>
                <a:lnTo>
                  <a:pt x="88535" y="2153"/>
                </a:lnTo>
                <a:lnTo>
                  <a:pt x="87788" y="2027"/>
                </a:lnTo>
                <a:close/>
              </a:path>
              <a:path w="132715" h="20955">
                <a:moveTo>
                  <a:pt x="77093" y="939"/>
                </a:moveTo>
                <a:lnTo>
                  <a:pt x="75173" y="7432"/>
                </a:lnTo>
                <a:lnTo>
                  <a:pt x="75288" y="7673"/>
                </a:lnTo>
                <a:lnTo>
                  <a:pt x="78784" y="8486"/>
                </a:lnTo>
                <a:lnTo>
                  <a:pt x="82567" y="8887"/>
                </a:lnTo>
                <a:lnTo>
                  <a:pt x="84487" y="4145"/>
                </a:lnTo>
                <a:lnTo>
                  <a:pt x="84601" y="3286"/>
                </a:lnTo>
                <a:lnTo>
                  <a:pt x="77841" y="973"/>
                </a:lnTo>
                <a:lnTo>
                  <a:pt x="77093" y="939"/>
                </a:lnTo>
                <a:close/>
              </a:path>
              <a:path w="132715" h="20955">
                <a:moveTo>
                  <a:pt x="66169" y="229"/>
                </a:moveTo>
                <a:lnTo>
                  <a:pt x="64398" y="6848"/>
                </a:lnTo>
                <a:lnTo>
                  <a:pt x="64708" y="7238"/>
                </a:lnTo>
                <a:lnTo>
                  <a:pt x="71159" y="7902"/>
                </a:lnTo>
                <a:lnTo>
                  <a:pt x="71953" y="7982"/>
                </a:lnTo>
                <a:lnTo>
                  <a:pt x="73873" y="1912"/>
                </a:lnTo>
                <a:lnTo>
                  <a:pt x="73793" y="1443"/>
                </a:lnTo>
                <a:lnTo>
                  <a:pt x="70136" y="423"/>
                </a:lnTo>
                <a:lnTo>
                  <a:pt x="66169" y="229"/>
                </a:lnTo>
                <a:close/>
              </a:path>
              <a:path w="132715" h="20955">
                <a:moveTo>
                  <a:pt x="55911" y="0"/>
                </a:moveTo>
                <a:lnTo>
                  <a:pt x="53507" y="6688"/>
                </a:lnTo>
                <a:lnTo>
                  <a:pt x="53622" y="6882"/>
                </a:lnTo>
                <a:lnTo>
                  <a:pt x="57946" y="7432"/>
                </a:lnTo>
                <a:lnTo>
                  <a:pt x="58740" y="7478"/>
                </a:lnTo>
                <a:lnTo>
                  <a:pt x="60315" y="7478"/>
                </a:lnTo>
                <a:lnTo>
                  <a:pt x="61132" y="7512"/>
                </a:lnTo>
                <a:lnTo>
                  <a:pt x="61684" y="7432"/>
                </a:lnTo>
                <a:lnTo>
                  <a:pt x="62868" y="893"/>
                </a:lnTo>
                <a:lnTo>
                  <a:pt x="62707" y="664"/>
                </a:lnTo>
                <a:lnTo>
                  <a:pt x="62316" y="343"/>
                </a:lnTo>
                <a:lnTo>
                  <a:pt x="61764" y="114"/>
                </a:lnTo>
                <a:lnTo>
                  <a:pt x="61488" y="68"/>
                </a:lnTo>
                <a:lnTo>
                  <a:pt x="59844" y="68"/>
                </a:lnTo>
                <a:lnTo>
                  <a:pt x="59050" y="34"/>
                </a:lnTo>
                <a:lnTo>
                  <a:pt x="56693" y="34"/>
                </a:lnTo>
                <a:lnTo>
                  <a:pt x="55911" y="0"/>
                </a:lnTo>
                <a:close/>
              </a:path>
              <a:path w="132715" h="20955">
                <a:moveTo>
                  <a:pt x="50437" y="34"/>
                </a:moveTo>
                <a:lnTo>
                  <a:pt x="49621" y="68"/>
                </a:lnTo>
                <a:lnTo>
                  <a:pt x="48827" y="68"/>
                </a:lnTo>
                <a:lnTo>
                  <a:pt x="47999" y="114"/>
                </a:lnTo>
                <a:lnTo>
                  <a:pt x="47217" y="114"/>
                </a:lnTo>
                <a:lnTo>
                  <a:pt x="46389" y="148"/>
                </a:lnTo>
                <a:lnTo>
                  <a:pt x="45607" y="148"/>
                </a:lnTo>
                <a:lnTo>
                  <a:pt x="42617" y="6963"/>
                </a:lnTo>
                <a:lnTo>
                  <a:pt x="42732" y="7157"/>
                </a:lnTo>
                <a:lnTo>
                  <a:pt x="42928" y="7352"/>
                </a:lnTo>
                <a:lnTo>
                  <a:pt x="43214" y="7512"/>
                </a:lnTo>
                <a:lnTo>
                  <a:pt x="43399" y="7593"/>
                </a:lnTo>
                <a:lnTo>
                  <a:pt x="43997" y="7673"/>
                </a:lnTo>
                <a:lnTo>
                  <a:pt x="45527" y="7593"/>
                </a:lnTo>
                <a:lnTo>
                  <a:pt x="46309" y="7593"/>
                </a:lnTo>
                <a:lnTo>
                  <a:pt x="47884" y="7512"/>
                </a:lnTo>
                <a:lnTo>
                  <a:pt x="48678" y="7512"/>
                </a:lnTo>
                <a:lnTo>
                  <a:pt x="49460" y="7478"/>
                </a:lnTo>
                <a:lnTo>
                  <a:pt x="51817" y="4970"/>
                </a:lnTo>
                <a:lnTo>
                  <a:pt x="51702" y="584"/>
                </a:lnTo>
                <a:lnTo>
                  <a:pt x="51506" y="389"/>
                </a:lnTo>
                <a:lnTo>
                  <a:pt x="51228" y="229"/>
                </a:lnTo>
                <a:lnTo>
                  <a:pt x="50759" y="68"/>
                </a:lnTo>
                <a:lnTo>
                  <a:pt x="50437" y="34"/>
                </a:lnTo>
                <a:close/>
              </a:path>
              <a:path w="132715" h="20955">
                <a:moveTo>
                  <a:pt x="39673" y="469"/>
                </a:moveTo>
                <a:lnTo>
                  <a:pt x="37741" y="538"/>
                </a:lnTo>
                <a:lnTo>
                  <a:pt x="36959" y="584"/>
                </a:lnTo>
                <a:lnTo>
                  <a:pt x="36166" y="664"/>
                </a:lnTo>
                <a:lnTo>
                  <a:pt x="34636" y="744"/>
                </a:lnTo>
                <a:lnTo>
                  <a:pt x="31647" y="7203"/>
                </a:lnTo>
                <a:lnTo>
                  <a:pt x="31773" y="7627"/>
                </a:lnTo>
                <a:lnTo>
                  <a:pt x="31904" y="7867"/>
                </a:lnTo>
                <a:lnTo>
                  <a:pt x="32174" y="8096"/>
                </a:lnTo>
                <a:lnTo>
                  <a:pt x="32360" y="8211"/>
                </a:lnTo>
                <a:lnTo>
                  <a:pt x="32866" y="8337"/>
                </a:lnTo>
                <a:lnTo>
                  <a:pt x="33969" y="8291"/>
                </a:lnTo>
                <a:lnTo>
                  <a:pt x="34717" y="8211"/>
                </a:lnTo>
                <a:lnTo>
                  <a:pt x="35499" y="8177"/>
                </a:lnTo>
                <a:lnTo>
                  <a:pt x="36246" y="8096"/>
                </a:lnTo>
                <a:lnTo>
                  <a:pt x="37040" y="8062"/>
                </a:lnTo>
                <a:lnTo>
                  <a:pt x="37822" y="7982"/>
                </a:lnTo>
                <a:lnTo>
                  <a:pt x="40766" y="7043"/>
                </a:lnTo>
                <a:lnTo>
                  <a:pt x="40766" y="1133"/>
                </a:lnTo>
                <a:lnTo>
                  <a:pt x="40570" y="893"/>
                </a:lnTo>
                <a:lnTo>
                  <a:pt x="40421" y="744"/>
                </a:lnTo>
                <a:lnTo>
                  <a:pt x="39949" y="503"/>
                </a:lnTo>
                <a:lnTo>
                  <a:pt x="39673" y="469"/>
                </a:lnTo>
                <a:close/>
              </a:path>
              <a:path w="132715" h="20955">
                <a:moveTo>
                  <a:pt x="28703" y="1282"/>
                </a:moveTo>
                <a:lnTo>
                  <a:pt x="28381" y="1282"/>
                </a:lnTo>
                <a:lnTo>
                  <a:pt x="24459" y="1683"/>
                </a:lnTo>
                <a:lnTo>
                  <a:pt x="23712" y="1798"/>
                </a:lnTo>
                <a:lnTo>
                  <a:pt x="22918" y="1878"/>
                </a:lnTo>
                <a:lnTo>
                  <a:pt x="20837" y="5909"/>
                </a:lnTo>
                <a:lnTo>
                  <a:pt x="20892" y="7627"/>
                </a:lnTo>
                <a:lnTo>
                  <a:pt x="22447" y="9471"/>
                </a:lnTo>
                <a:lnTo>
                  <a:pt x="23240" y="9391"/>
                </a:lnTo>
                <a:lnTo>
                  <a:pt x="23988" y="9276"/>
                </a:lnTo>
                <a:lnTo>
                  <a:pt x="24735" y="9196"/>
                </a:lnTo>
                <a:lnTo>
                  <a:pt x="25517" y="9081"/>
                </a:lnTo>
                <a:lnTo>
                  <a:pt x="28898" y="8726"/>
                </a:lnTo>
                <a:lnTo>
                  <a:pt x="29209" y="8612"/>
                </a:lnTo>
                <a:lnTo>
                  <a:pt x="29646" y="8291"/>
                </a:lnTo>
                <a:lnTo>
                  <a:pt x="29841" y="8096"/>
                </a:lnTo>
                <a:lnTo>
                  <a:pt x="29956" y="7867"/>
                </a:lnTo>
                <a:lnTo>
                  <a:pt x="29830" y="1992"/>
                </a:lnTo>
                <a:lnTo>
                  <a:pt x="29013" y="1328"/>
                </a:lnTo>
                <a:lnTo>
                  <a:pt x="28703" y="1282"/>
                </a:lnTo>
                <a:close/>
              </a:path>
              <a:path w="132715" h="20955">
                <a:moveTo>
                  <a:pt x="17893" y="2542"/>
                </a:moveTo>
                <a:lnTo>
                  <a:pt x="10210" y="6138"/>
                </a:lnTo>
                <a:lnTo>
                  <a:pt x="10453" y="10020"/>
                </a:lnTo>
                <a:lnTo>
                  <a:pt x="11672" y="11074"/>
                </a:lnTo>
                <a:lnTo>
                  <a:pt x="17962" y="10101"/>
                </a:lnTo>
                <a:lnTo>
                  <a:pt x="19261" y="9116"/>
                </a:lnTo>
                <a:lnTo>
                  <a:pt x="19135" y="3596"/>
                </a:lnTo>
                <a:lnTo>
                  <a:pt x="17893" y="2542"/>
                </a:lnTo>
                <a:close/>
              </a:path>
              <a:path w="132715" h="20955">
                <a:moveTo>
                  <a:pt x="7394" y="4260"/>
                </a:moveTo>
                <a:lnTo>
                  <a:pt x="0" y="8371"/>
                </a:lnTo>
                <a:lnTo>
                  <a:pt x="202" y="11269"/>
                </a:lnTo>
                <a:lnTo>
                  <a:pt x="1460" y="13113"/>
                </a:lnTo>
                <a:lnTo>
                  <a:pt x="1724" y="13067"/>
                </a:lnTo>
                <a:lnTo>
                  <a:pt x="4634" y="12403"/>
                </a:lnTo>
                <a:lnTo>
                  <a:pt x="7589" y="11853"/>
                </a:lnTo>
                <a:lnTo>
                  <a:pt x="8843" y="10799"/>
                </a:lnTo>
                <a:lnTo>
                  <a:pt x="8723" y="7077"/>
                </a:lnTo>
                <a:lnTo>
                  <a:pt x="7670" y="4306"/>
                </a:lnTo>
                <a:lnTo>
                  <a:pt x="7394" y="426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23421" y="196585"/>
            <a:ext cx="144145" cy="20320"/>
          </a:xfrm>
          <a:custGeom>
            <a:avLst/>
            <a:gdLst/>
            <a:ahLst/>
            <a:cxnLst/>
            <a:rect l="l" t="t" r="r" b="b"/>
            <a:pathLst>
              <a:path w="144145" h="20320">
                <a:moveTo>
                  <a:pt x="139502" y="10994"/>
                </a:moveTo>
                <a:lnTo>
                  <a:pt x="138122" y="17384"/>
                </a:lnTo>
                <a:lnTo>
                  <a:pt x="138352" y="17854"/>
                </a:lnTo>
                <a:lnTo>
                  <a:pt x="138513" y="18083"/>
                </a:lnTo>
                <a:lnTo>
                  <a:pt x="138708" y="18278"/>
                </a:lnTo>
                <a:lnTo>
                  <a:pt x="138950" y="18438"/>
                </a:lnTo>
                <a:lnTo>
                  <a:pt x="141338" y="19343"/>
                </a:lnTo>
                <a:lnTo>
                  <a:pt x="142170" y="19686"/>
                </a:lnTo>
                <a:lnTo>
                  <a:pt x="142446" y="19767"/>
                </a:lnTo>
                <a:lnTo>
                  <a:pt x="142676" y="19732"/>
                </a:lnTo>
                <a:lnTo>
                  <a:pt x="142883" y="19652"/>
                </a:lnTo>
                <a:lnTo>
                  <a:pt x="143826" y="15105"/>
                </a:lnTo>
                <a:lnTo>
                  <a:pt x="143941" y="13891"/>
                </a:lnTo>
                <a:lnTo>
                  <a:pt x="144102" y="13147"/>
                </a:lnTo>
                <a:lnTo>
                  <a:pt x="142722" y="12529"/>
                </a:lnTo>
                <a:lnTo>
                  <a:pt x="142285" y="12288"/>
                </a:lnTo>
                <a:lnTo>
                  <a:pt x="141894" y="12013"/>
                </a:lnTo>
                <a:lnTo>
                  <a:pt x="141066" y="11544"/>
                </a:lnTo>
                <a:lnTo>
                  <a:pt x="140594" y="11349"/>
                </a:lnTo>
                <a:lnTo>
                  <a:pt x="140008" y="11074"/>
                </a:lnTo>
                <a:lnTo>
                  <a:pt x="139502" y="10994"/>
                </a:lnTo>
                <a:close/>
              </a:path>
              <a:path w="144145" h="20320">
                <a:moveTo>
                  <a:pt x="130567" y="8062"/>
                </a:moveTo>
                <a:lnTo>
                  <a:pt x="128922" y="14682"/>
                </a:lnTo>
                <a:lnTo>
                  <a:pt x="129083" y="14876"/>
                </a:lnTo>
                <a:lnTo>
                  <a:pt x="129233" y="15105"/>
                </a:lnTo>
                <a:lnTo>
                  <a:pt x="129428" y="15266"/>
                </a:lnTo>
                <a:lnTo>
                  <a:pt x="129704" y="15426"/>
                </a:lnTo>
                <a:lnTo>
                  <a:pt x="131360" y="15930"/>
                </a:lnTo>
                <a:lnTo>
                  <a:pt x="132694" y="16365"/>
                </a:lnTo>
                <a:lnTo>
                  <a:pt x="133993" y="16755"/>
                </a:lnTo>
                <a:lnTo>
                  <a:pt x="135327" y="17190"/>
                </a:lnTo>
                <a:lnTo>
                  <a:pt x="135603" y="17259"/>
                </a:lnTo>
                <a:lnTo>
                  <a:pt x="136863" y="15105"/>
                </a:lnTo>
                <a:lnTo>
                  <a:pt x="137018" y="13891"/>
                </a:lnTo>
                <a:lnTo>
                  <a:pt x="137133" y="12677"/>
                </a:lnTo>
                <a:lnTo>
                  <a:pt x="137294" y="11429"/>
                </a:lnTo>
                <a:lnTo>
                  <a:pt x="137259" y="10925"/>
                </a:lnTo>
                <a:lnTo>
                  <a:pt x="134856" y="9356"/>
                </a:lnTo>
                <a:lnTo>
                  <a:pt x="133556" y="8921"/>
                </a:lnTo>
                <a:lnTo>
                  <a:pt x="132223" y="8532"/>
                </a:lnTo>
                <a:lnTo>
                  <a:pt x="130843" y="8096"/>
                </a:lnTo>
                <a:lnTo>
                  <a:pt x="130567" y="8062"/>
                </a:lnTo>
                <a:close/>
              </a:path>
              <a:path w="144145" h="20320">
                <a:moveTo>
                  <a:pt x="121298" y="5554"/>
                </a:moveTo>
                <a:lnTo>
                  <a:pt x="119527" y="8967"/>
                </a:lnTo>
                <a:lnTo>
                  <a:pt x="119205" y="11395"/>
                </a:lnTo>
                <a:lnTo>
                  <a:pt x="126438" y="14407"/>
                </a:lnTo>
                <a:lnTo>
                  <a:pt x="126680" y="14361"/>
                </a:lnTo>
                <a:lnTo>
                  <a:pt x="127864" y="9826"/>
                </a:lnTo>
                <a:lnTo>
                  <a:pt x="127812" y="7753"/>
                </a:lnTo>
                <a:lnTo>
                  <a:pt x="127542" y="7398"/>
                </a:lnTo>
                <a:lnTo>
                  <a:pt x="127312" y="7203"/>
                </a:lnTo>
                <a:lnTo>
                  <a:pt x="126841" y="6963"/>
                </a:lnTo>
                <a:lnTo>
                  <a:pt x="121298" y="5554"/>
                </a:lnTo>
                <a:close/>
              </a:path>
              <a:path w="144145" h="20320">
                <a:moveTo>
                  <a:pt x="111155" y="3481"/>
                </a:moveTo>
                <a:lnTo>
                  <a:pt x="109499" y="10135"/>
                </a:lnTo>
                <a:lnTo>
                  <a:pt x="109660" y="10376"/>
                </a:lnTo>
                <a:lnTo>
                  <a:pt x="116813" y="12059"/>
                </a:lnTo>
                <a:lnTo>
                  <a:pt x="117043" y="12013"/>
                </a:lnTo>
                <a:lnTo>
                  <a:pt x="117284" y="11899"/>
                </a:lnTo>
                <a:lnTo>
                  <a:pt x="117445" y="11738"/>
                </a:lnTo>
                <a:lnTo>
                  <a:pt x="117721" y="11349"/>
                </a:lnTo>
                <a:lnTo>
                  <a:pt x="118227" y="7432"/>
                </a:lnTo>
                <a:lnTo>
                  <a:pt x="118227" y="5439"/>
                </a:lnTo>
                <a:lnTo>
                  <a:pt x="111155" y="3481"/>
                </a:lnTo>
                <a:close/>
              </a:path>
              <a:path w="144145" h="20320">
                <a:moveTo>
                  <a:pt x="101357" y="1958"/>
                </a:moveTo>
                <a:lnTo>
                  <a:pt x="99713" y="4260"/>
                </a:lnTo>
                <a:lnTo>
                  <a:pt x="99552" y="5439"/>
                </a:lnTo>
                <a:lnTo>
                  <a:pt x="102070" y="9505"/>
                </a:lnTo>
                <a:lnTo>
                  <a:pt x="103485" y="9746"/>
                </a:lnTo>
                <a:lnTo>
                  <a:pt x="104899" y="9940"/>
                </a:lnTo>
                <a:lnTo>
                  <a:pt x="106624" y="10215"/>
                </a:lnTo>
                <a:lnTo>
                  <a:pt x="106900" y="10181"/>
                </a:lnTo>
                <a:lnTo>
                  <a:pt x="108315" y="5520"/>
                </a:lnTo>
                <a:lnTo>
                  <a:pt x="108246" y="3515"/>
                </a:lnTo>
                <a:lnTo>
                  <a:pt x="104267" y="2347"/>
                </a:lnTo>
                <a:lnTo>
                  <a:pt x="101357" y="1958"/>
                </a:lnTo>
                <a:close/>
              </a:path>
              <a:path w="144145" h="20320">
                <a:moveTo>
                  <a:pt x="91065" y="824"/>
                </a:moveTo>
                <a:lnTo>
                  <a:pt x="89329" y="4420"/>
                </a:lnTo>
                <a:lnTo>
                  <a:pt x="89214" y="5634"/>
                </a:lnTo>
                <a:lnTo>
                  <a:pt x="91928" y="8337"/>
                </a:lnTo>
                <a:lnTo>
                  <a:pt x="96286" y="8807"/>
                </a:lnTo>
                <a:lnTo>
                  <a:pt x="98261" y="3206"/>
                </a:lnTo>
                <a:lnTo>
                  <a:pt x="98253" y="2347"/>
                </a:lnTo>
                <a:lnTo>
                  <a:pt x="93296" y="1053"/>
                </a:lnTo>
                <a:lnTo>
                  <a:pt x="91065" y="824"/>
                </a:lnTo>
                <a:close/>
              </a:path>
              <a:path w="144145" h="20320">
                <a:moveTo>
                  <a:pt x="80601" y="194"/>
                </a:moveTo>
                <a:lnTo>
                  <a:pt x="78910" y="6814"/>
                </a:lnTo>
                <a:lnTo>
                  <a:pt x="79025" y="7008"/>
                </a:lnTo>
                <a:lnTo>
                  <a:pt x="82452" y="7673"/>
                </a:lnTo>
                <a:lnTo>
                  <a:pt x="83901" y="7753"/>
                </a:lnTo>
                <a:lnTo>
                  <a:pt x="85361" y="7867"/>
                </a:lnTo>
                <a:lnTo>
                  <a:pt x="86109" y="7902"/>
                </a:lnTo>
                <a:lnTo>
                  <a:pt x="86661" y="7822"/>
                </a:lnTo>
                <a:lnTo>
                  <a:pt x="87880" y="3092"/>
                </a:lnTo>
                <a:lnTo>
                  <a:pt x="87799" y="1133"/>
                </a:lnTo>
                <a:lnTo>
                  <a:pt x="87583" y="893"/>
                </a:lnTo>
                <a:lnTo>
                  <a:pt x="87443" y="778"/>
                </a:lnTo>
                <a:lnTo>
                  <a:pt x="86937" y="549"/>
                </a:lnTo>
                <a:lnTo>
                  <a:pt x="86661" y="503"/>
                </a:lnTo>
                <a:lnTo>
                  <a:pt x="80601" y="194"/>
                </a:lnTo>
                <a:close/>
              </a:path>
              <a:path w="144145" h="20320">
                <a:moveTo>
                  <a:pt x="76392" y="7398"/>
                </a:moveTo>
                <a:lnTo>
                  <a:pt x="71320" y="7398"/>
                </a:lnTo>
                <a:lnTo>
                  <a:pt x="72068" y="7432"/>
                </a:lnTo>
                <a:lnTo>
                  <a:pt x="75058" y="7432"/>
                </a:lnTo>
                <a:lnTo>
                  <a:pt x="75805" y="7478"/>
                </a:lnTo>
                <a:lnTo>
                  <a:pt x="76392" y="7398"/>
                </a:lnTo>
                <a:close/>
              </a:path>
              <a:path w="144145" h="20320">
                <a:moveTo>
                  <a:pt x="73137" y="0"/>
                </a:moveTo>
                <a:lnTo>
                  <a:pt x="68572" y="6688"/>
                </a:lnTo>
                <a:lnTo>
                  <a:pt x="68848" y="7089"/>
                </a:lnTo>
                <a:lnTo>
                  <a:pt x="69273" y="7318"/>
                </a:lnTo>
                <a:lnTo>
                  <a:pt x="69549" y="7398"/>
                </a:lnTo>
                <a:lnTo>
                  <a:pt x="69871" y="7432"/>
                </a:lnTo>
                <a:lnTo>
                  <a:pt x="70573" y="7398"/>
                </a:lnTo>
                <a:lnTo>
                  <a:pt x="76392" y="7398"/>
                </a:lnTo>
                <a:lnTo>
                  <a:pt x="77335" y="5004"/>
                </a:lnTo>
                <a:lnTo>
                  <a:pt x="77496" y="2576"/>
                </a:lnTo>
                <a:lnTo>
                  <a:pt x="73873" y="34"/>
                </a:lnTo>
                <a:lnTo>
                  <a:pt x="73137" y="0"/>
                </a:lnTo>
                <a:close/>
              </a:path>
              <a:path w="144145" h="20320">
                <a:moveTo>
                  <a:pt x="65939" y="80"/>
                </a:moveTo>
                <a:lnTo>
                  <a:pt x="64881" y="80"/>
                </a:lnTo>
                <a:lnTo>
                  <a:pt x="64133" y="114"/>
                </a:lnTo>
                <a:lnTo>
                  <a:pt x="63386" y="114"/>
                </a:lnTo>
                <a:lnTo>
                  <a:pt x="61845" y="194"/>
                </a:lnTo>
                <a:lnTo>
                  <a:pt x="61097" y="194"/>
                </a:lnTo>
                <a:lnTo>
                  <a:pt x="59568" y="274"/>
                </a:lnTo>
                <a:lnTo>
                  <a:pt x="58168" y="6928"/>
                </a:lnTo>
                <a:lnTo>
                  <a:pt x="58251" y="7123"/>
                </a:lnTo>
                <a:lnTo>
                  <a:pt x="58357" y="7283"/>
                </a:lnTo>
                <a:lnTo>
                  <a:pt x="58659" y="7558"/>
                </a:lnTo>
                <a:lnTo>
                  <a:pt x="59211" y="7707"/>
                </a:lnTo>
                <a:lnTo>
                  <a:pt x="61730" y="7593"/>
                </a:lnTo>
                <a:lnTo>
                  <a:pt x="62477" y="7593"/>
                </a:lnTo>
                <a:lnTo>
                  <a:pt x="63972" y="7512"/>
                </a:lnTo>
                <a:lnTo>
                  <a:pt x="64720" y="7512"/>
                </a:lnTo>
                <a:lnTo>
                  <a:pt x="65467" y="7478"/>
                </a:lnTo>
                <a:lnTo>
                  <a:pt x="66916" y="6184"/>
                </a:lnTo>
                <a:lnTo>
                  <a:pt x="66812" y="549"/>
                </a:lnTo>
                <a:lnTo>
                  <a:pt x="66491" y="274"/>
                </a:lnTo>
                <a:lnTo>
                  <a:pt x="66215" y="148"/>
                </a:lnTo>
                <a:lnTo>
                  <a:pt x="65939" y="80"/>
                </a:lnTo>
                <a:close/>
              </a:path>
              <a:path w="144145" h="20320">
                <a:moveTo>
                  <a:pt x="55083" y="503"/>
                </a:moveTo>
                <a:lnTo>
                  <a:pt x="54301" y="584"/>
                </a:lnTo>
                <a:lnTo>
                  <a:pt x="53553" y="618"/>
                </a:lnTo>
                <a:lnTo>
                  <a:pt x="52806" y="698"/>
                </a:lnTo>
                <a:lnTo>
                  <a:pt x="52058" y="744"/>
                </a:lnTo>
                <a:lnTo>
                  <a:pt x="51311" y="824"/>
                </a:lnTo>
                <a:lnTo>
                  <a:pt x="50563" y="858"/>
                </a:lnTo>
                <a:lnTo>
                  <a:pt x="49816" y="939"/>
                </a:lnTo>
                <a:lnTo>
                  <a:pt x="49069" y="973"/>
                </a:lnTo>
                <a:lnTo>
                  <a:pt x="48758" y="1053"/>
                </a:lnTo>
                <a:lnTo>
                  <a:pt x="48241" y="1294"/>
                </a:lnTo>
                <a:lnTo>
                  <a:pt x="48045" y="1443"/>
                </a:lnTo>
                <a:lnTo>
                  <a:pt x="47850" y="1637"/>
                </a:lnTo>
                <a:lnTo>
                  <a:pt x="47735" y="6104"/>
                </a:lnTo>
                <a:lnTo>
                  <a:pt x="47850" y="7822"/>
                </a:lnTo>
                <a:lnTo>
                  <a:pt x="48011" y="8028"/>
                </a:lnTo>
                <a:lnTo>
                  <a:pt x="48367" y="8337"/>
                </a:lnTo>
                <a:lnTo>
                  <a:pt x="48643" y="8417"/>
                </a:lnTo>
                <a:lnTo>
                  <a:pt x="48873" y="8451"/>
                </a:lnTo>
                <a:lnTo>
                  <a:pt x="49931" y="8417"/>
                </a:lnTo>
                <a:lnTo>
                  <a:pt x="51391" y="8257"/>
                </a:lnTo>
                <a:lnTo>
                  <a:pt x="52139" y="8222"/>
                </a:lnTo>
                <a:lnTo>
                  <a:pt x="52840" y="8142"/>
                </a:lnTo>
                <a:lnTo>
                  <a:pt x="55129" y="7982"/>
                </a:lnTo>
                <a:lnTo>
                  <a:pt x="55681" y="7822"/>
                </a:lnTo>
                <a:lnTo>
                  <a:pt x="55911" y="7707"/>
                </a:lnTo>
                <a:lnTo>
                  <a:pt x="56106" y="7558"/>
                </a:lnTo>
                <a:lnTo>
                  <a:pt x="56302" y="7352"/>
                </a:lnTo>
                <a:lnTo>
                  <a:pt x="56428" y="7123"/>
                </a:lnTo>
                <a:lnTo>
                  <a:pt x="56321" y="1053"/>
                </a:lnTo>
                <a:lnTo>
                  <a:pt x="56106" y="824"/>
                </a:lnTo>
                <a:lnTo>
                  <a:pt x="55635" y="584"/>
                </a:lnTo>
                <a:lnTo>
                  <a:pt x="55083" y="503"/>
                </a:lnTo>
                <a:close/>
              </a:path>
              <a:path w="144145" h="20320">
                <a:moveTo>
                  <a:pt x="44940" y="1443"/>
                </a:moveTo>
                <a:lnTo>
                  <a:pt x="44630" y="1443"/>
                </a:lnTo>
                <a:lnTo>
                  <a:pt x="42387" y="1683"/>
                </a:lnTo>
                <a:lnTo>
                  <a:pt x="41640" y="1798"/>
                </a:lnTo>
                <a:lnTo>
                  <a:pt x="40110" y="1958"/>
                </a:lnTo>
                <a:lnTo>
                  <a:pt x="39363" y="2072"/>
                </a:lnTo>
                <a:lnTo>
                  <a:pt x="38650" y="2153"/>
                </a:lnTo>
                <a:lnTo>
                  <a:pt x="38257" y="2267"/>
                </a:lnTo>
                <a:lnTo>
                  <a:pt x="38063" y="2347"/>
                </a:lnTo>
                <a:lnTo>
                  <a:pt x="37626" y="2656"/>
                </a:lnTo>
                <a:lnTo>
                  <a:pt x="37350" y="3092"/>
                </a:lnTo>
                <a:lnTo>
                  <a:pt x="37396" y="6104"/>
                </a:lnTo>
                <a:lnTo>
                  <a:pt x="38926" y="9665"/>
                </a:lnTo>
                <a:lnTo>
                  <a:pt x="43365" y="9081"/>
                </a:lnTo>
                <a:lnTo>
                  <a:pt x="44825" y="8921"/>
                </a:lnTo>
                <a:lnTo>
                  <a:pt x="46125" y="7982"/>
                </a:lnTo>
                <a:lnTo>
                  <a:pt x="46029" y="2233"/>
                </a:lnTo>
                <a:lnTo>
                  <a:pt x="45905" y="1958"/>
                </a:lnTo>
                <a:lnTo>
                  <a:pt x="45800" y="1798"/>
                </a:lnTo>
                <a:lnTo>
                  <a:pt x="45458" y="1557"/>
                </a:lnTo>
                <a:lnTo>
                  <a:pt x="45216" y="1488"/>
                </a:lnTo>
                <a:lnTo>
                  <a:pt x="44940" y="1443"/>
                </a:lnTo>
                <a:close/>
              </a:path>
              <a:path w="144145" h="20320">
                <a:moveTo>
                  <a:pt x="34521" y="2771"/>
                </a:moveTo>
                <a:lnTo>
                  <a:pt x="27058" y="5325"/>
                </a:lnTo>
                <a:lnTo>
                  <a:pt x="27307" y="9310"/>
                </a:lnTo>
                <a:lnTo>
                  <a:pt x="28818" y="11315"/>
                </a:lnTo>
                <a:lnTo>
                  <a:pt x="30278" y="10994"/>
                </a:lnTo>
                <a:lnTo>
                  <a:pt x="34636" y="10295"/>
                </a:lnTo>
                <a:lnTo>
                  <a:pt x="35821" y="9310"/>
                </a:lnTo>
                <a:lnTo>
                  <a:pt x="35740" y="3836"/>
                </a:lnTo>
                <a:lnTo>
                  <a:pt x="35660" y="3596"/>
                </a:lnTo>
                <a:lnTo>
                  <a:pt x="35545" y="3367"/>
                </a:lnTo>
                <a:lnTo>
                  <a:pt x="35234" y="3012"/>
                </a:lnTo>
                <a:lnTo>
                  <a:pt x="34797" y="2817"/>
                </a:lnTo>
                <a:lnTo>
                  <a:pt x="34521" y="2771"/>
                </a:lnTo>
                <a:close/>
              </a:path>
              <a:path w="144145" h="20320">
                <a:moveTo>
                  <a:pt x="24379" y="4581"/>
                </a:moveTo>
                <a:lnTo>
                  <a:pt x="17145" y="8692"/>
                </a:lnTo>
                <a:lnTo>
                  <a:pt x="17387" y="12403"/>
                </a:lnTo>
                <a:lnTo>
                  <a:pt x="18560" y="13422"/>
                </a:lnTo>
                <a:lnTo>
                  <a:pt x="18836" y="13388"/>
                </a:lnTo>
                <a:lnTo>
                  <a:pt x="25793" y="11120"/>
                </a:lnTo>
                <a:lnTo>
                  <a:pt x="25678" y="7432"/>
                </a:lnTo>
                <a:lnTo>
                  <a:pt x="24379" y="4581"/>
                </a:lnTo>
                <a:close/>
              </a:path>
              <a:path w="144145" h="20320">
                <a:moveTo>
                  <a:pt x="14708" y="6814"/>
                </a:moveTo>
                <a:lnTo>
                  <a:pt x="7394" y="11234"/>
                </a:lnTo>
                <a:lnTo>
                  <a:pt x="7474" y="12483"/>
                </a:lnTo>
                <a:lnTo>
                  <a:pt x="8854" y="15930"/>
                </a:lnTo>
                <a:lnTo>
                  <a:pt x="9084" y="15896"/>
                </a:lnTo>
                <a:lnTo>
                  <a:pt x="11913" y="15105"/>
                </a:lnTo>
                <a:lnTo>
                  <a:pt x="14673" y="14407"/>
                </a:lnTo>
                <a:lnTo>
                  <a:pt x="14984" y="14292"/>
                </a:lnTo>
                <a:lnTo>
                  <a:pt x="15225" y="14166"/>
                </a:lnTo>
                <a:lnTo>
                  <a:pt x="15668" y="13743"/>
                </a:lnTo>
                <a:lnTo>
                  <a:pt x="15892" y="13307"/>
                </a:lnTo>
                <a:lnTo>
                  <a:pt x="15766" y="10295"/>
                </a:lnTo>
                <a:lnTo>
                  <a:pt x="15536" y="7512"/>
                </a:lnTo>
                <a:lnTo>
                  <a:pt x="15455" y="7318"/>
                </a:lnTo>
                <a:lnTo>
                  <a:pt x="15145" y="6963"/>
                </a:lnTo>
                <a:lnTo>
                  <a:pt x="14708" y="6814"/>
                </a:lnTo>
                <a:close/>
              </a:path>
              <a:path w="144145" h="20320">
                <a:moveTo>
                  <a:pt x="5002" y="9471"/>
                </a:moveTo>
                <a:lnTo>
                  <a:pt x="1494" y="10765"/>
                </a:lnTo>
                <a:lnTo>
                  <a:pt x="126" y="11269"/>
                </a:lnTo>
                <a:lnTo>
                  <a:pt x="3116" y="17339"/>
                </a:lnTo>
                <a:lnTo>
                  <a:pt x="4128" y="17144"/>
                </a:lnTo>
                <a:lnTo>
                  <a:pt x="4335" y="17110"/>
                </a:lnTo>
                <a:lnTo>
                  <a:pt x="5036" y="17110"/>
                </a:lnTo>
                <a:lnTo>
                  <a:pt x="5312" y="16984"/>
                </a:lnTo>
                <a:lnTo>
                  <a:pt x="5784" y="16674"/>
                </a:lnTo>
                <a:lnTo>
                  <a:pt x="6094" y="16205"/>
                </a:lnTo>
                <a:lnTo>
                  <a:pt x="6193" y="15896"/>
                </a:lnTo>
                <a:lnTo>
                  <a:pt x="6078" y="13113"/>
                </a:lnTo>
                <a:lnTo>
                  <a:pt x="5864" y="10410"/>
                </a:lnTo>
                <a:lnTo>
                  <a:pt x="5749" y="9940"/>
                </a:lnTo>
                <a:lnTo>
                  <a:pt x="5588" y="9746"/>
                </a:lnTo>
                <a:lnTo>
                  <a:pt x="5232" y="9505"/>
                </a:lnTo>
                <a:lnTo>
                  <a:pt x="5002" y="9471"/>
                </a:lnTo>
                <a:close/>
              </a:path>
              <a:path w="144145" h="20320">
                <a:moveTo>
                  <a:pt x="5036" y="17110"/>
                </a:moveTo>
                <a:lnTo>
                  <a:pt x="4335" y="17110"/>
                </a:lnTo>
                <a:lnTo>
                  <a:pt x="4254" y="17258"/>
                </a:lnTo>
                <a:lnTo>
                  <a:pt x="4530" y="17224"/>
                </a:lnTo>
                <a:lnTo>
                  <a:pt x="5036" y="1711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20638" y="184596"/>
            <a:ext cx="151130" cy="24130"/>
          </a:xfrm>
          <a:custGeom>
            <a:avLst/>
            <a:gdLst/>
            <a:ahLst/>
            <a:cxnLst/>
            <a:rect l="l" t="t" r="r" b="b"/>
            <a:pathLst>
              <a:path w="151129" h="24129">
                <a:moveTo>
                  <a:pt x="146413" y="19812"/>
                </a:moveTo>
                <a:lnTo>
                  <a:pt x="143182" y="19812"/>
                </a:lnTo>
                <a:lnTo>
                  <a:pt x="144205" y="21844"/>
                </a:lnTo>
                <a:lnTo>
                  <a:pt x="144677" y="22479"/>
                </a:lnTo>
                <a:lnTo>
                  <a:pt x="145263" y="22987"/>
                </a:lnTo>
                <a:lnTo>
                  <a:pt x="145620" y="23241"/>
                </a:lnTo>
                <a:lnTo>
                  <a:pt x="146057" y="23495"/>
                </a:lnTo>
                <a:lnTo>
                  <a:pt x="146528" y="23622"/>
                </a:lnTo>
                <a:lnTo>
                  <a:pt x="147667" y="24003"/>
                </a:lnTo>
                <a:lnTo>
                  <a:pt x="148334" y="24003"/>
                </a:lnTo>
                <a:lnTo>
                  <a:pt x="147862" y="23241"/>
                </a:lnTo>
                <a:lnTo>
                  <a:pt x="147498" y="22479"/>
                </a:lnTo>
                <a:lnTo>
                  <a:pt x="146413" y="19812"/>
                </a:lnTo>
                <a:close/>
              </a:path>
              <a:path w="151129" h="24129">
                <a:moveTo>
                  <a:pt x="11756" y="12699"/>
                </a:moveTo>
                <a:lnTo>
                  <a:pt x="2909" y="12699"/>
                </a:lnTo>
                <a:lnTo>
                  <a:pt x="3852" y="12826"/>
                </a:lnTo>
                <a:lnTo>
                  <a:pt x="5381" y="13207"/>
                </a:lnTo>
                <a:lnTo>
                  <a:pt x="6876" y="13969"/>
                </a:lnTo>
                <a:lnTo>
                  <a:pt x="7256" y="14350"/>
                </a:lnTo>
                <a:lnTo>
                  <a:pt x="7329" y="14604"/>
                </a:lnTo>
                <a:lnTo>
                  <a:pt x="6891" y="15620"/>
                </a:lnTo>
                <a:lnTo>
                  <a:pt x="5524" y="18033"/>
                </a:lnTo>
                <a:lnTo>
                  <a:pt x="4944" y="18922"/>
                </a:lnTo>
                <a:lnTo>
                  <a:pt x="2943" y="21208"/>
                </a:lnTo>
                <a:lnTo>
                  <a:pt x="2437" y="21589"/>
                </a:lnTo>
                <a:lnTo>
                  <a:pt x="3185" y="21462"/>
                </a:lnTo>
                <a:lnTo>
                  <a:pt x="7589" y="19684"/>
                </a:lnTo>
                <a:lnTo>
                  <a:pt x="7980" y="19430"/>
                </a:lnTo>
                <a:lnTo>
                  <a:pt x="9199" y="18033"/>
                </a:lnTo>
                <a:lnTo>
                  <a:pt x="9625" y="17271"/>
                </a:lnTo>
                <a:lnTo>
                  <a:pt x="16881" y="17271"/>
                </a:lnTo>
                <a:lnTo>
                  <a:pt x="16272" y="17144"/>
                </a:lnTo>
                <a:lnTo>
                  <a:pt x="15490" y="16763"/>
                </a:lnTo>
                <a:lnTo>
                  <a:pt x="14581" y="16255"/>
                </a:lnTo>
                <a:lnTo>
                  <a:pt x="14075" y="16001"/>
                </a:lnTo>
                <a:lnTo>
                  <a:pt x="13604" y="15620"/>
                </a:lnTo>
                <a:lnTo>
                  <a:pt x="13086" y="15239"/>
                </a:lnTo>
                <a:lnTo>
                  <a:pt x="12580" y="14731"/>
                </a:lnTo>
                <a:lnTo>
                  <a:pt x="11637" y="13461"/>
                </a:lnTo>
                <a:lnTo>
                  <a:pt x="11442" y="13334"/>
                </a:lnTo>
                <a:lnTo>
                  <a:pt x="11520" y="13080"/>
                </a:lnTo>
                <a:lnTo>
                  <a:pt x="11756" y="12699"/>
                </a:lnTo>
                <a:close/>
              </a:path>
              <a:path w="151129" h="24129">
                <a:moveTo>
                  <a:pt x="141204" y="10414"/>
                </a:moveTo>
                <a:lnTo>
                  <a:pt x="136063" y="10414"/>
                </a:lnTo>
                <a:lnTo>
                  <a:pt x="137248" y="10922"/>
                </a:lnTo>
                <a:lnTo>
                  <a:pt x="138743" y="11938"/>
                </a:lnTo>
                <a:lnTo>
                  <a:pt x="139916" y="13081"/>
                </a:lnTo>
                <a:lnTo>
                  <a:pt x="141020" y="14478"/>
                </a:lnTo>
                <a:lnTo>
                  <a:pt x="141652" y="15621"/>
                </a:lnTo>
                <a:lnTo>
                  <a:pt x="141100" y="16383"/>
                </a:lnTo>
                <a:lnTo>
                  <a:pt x="137052" y="19050"/>
                </a:lnTo>
                <a:lnTo>
                  <a:pt x="136466" y="19304"/>
                </a:lnTo>
                <a:lnTo>
                  <a:pt x="140859" y="20701"/>
                </a:lnTo>
                <a:lnTo>
                  <a:pt x="141652" y="20574"/>
                </a:lnTo>
                <a:lnTo>
                  <a:pt x="142009" y="20447"/>
                </a:lnTo>
                <a:lnTo>
                  <a:pt x="142630" y="20066"/>
                </a:lnTo>
                <a:lnTo>
                  <a:pt x="143182" y="19812"/>
                </a:lnTo>
                <a:lnTo>
                  <a:pt x="146413" y="19812"/>
                </a:lnTo>
                <a:lnTo>
                  <a:pt x="145585" y="17526"/>
                </a:lnTo>
                <a:lnTo>
                  <a:pt x="145505" y="17145"/>
                </a:lnTo>
                <a:lnTo>
                  <a:pt x="145390" y="17018"/>
                </a:lnTo>
                <a:lnTo>
                  <a:pt x="146758" y="15875"/>
                </a:lnTo>
                <a:lnTo>
                  <a:pt x="147391" y="15621"/>
                </a:lnTo>
                <a:lnTo>
                  <a:pt x="147667" y="15367"/>
                </a:lnTo>
                <a:lnTo>
                  <a:pt x="148219" y="15240"/>
                </a:lnTo>
                <a:lnTo>
                  <a:pt x="150104" y="15240"/>
                </a:lnTo>
                <a:lnTo>
                  <a:pt x="150541" y="15113"/>
                </a:lnTo>
                <a:lnTo>
                  <a:pt x="150438" y="14859"/>
                </a:lnTo>
                <a:lnTo>
                  <a:pt x="149443" y="13589"/>
                </a:lnTo>
                <a:lnTo>
                  <a:pt x="143814" y="13589"/>
                </a:lnTo>
                <a:lnTo>
                  <a:pt x="143228" y="12573"/>
                </a:lnTo>
                <a:lnTo>
                  <a:pt x="142871" y="12192"/>
                </a:lnTo>
                <a:lnTo>
                  <a:pt x="142158" y="11176"/>
                </a:lnTo>
                <a:lnTo>
                  <a:pt x="141204" y="10414"/>
                </a:lnTo>
                <a:close/>
              </a:path>
              <a:path w="151129" h="24129">
                <a:moveTo>
                  <a:pt x="128690" y="8001"/>
                </a:moveTo>
                <a:lnTo>
                  <a:pt x="127933" y="8001"/>
                </a:lnTo>
                <a:lnTo>
                  <a:pt x="127496" y="8255"/>
                </a:lnTo>
                <a:lnTo>
                  <a:pt x="127140" y="8382"/>
                </a:lnTo>
                <a:lnTo>
                  <a:pt x="126910" y="8763"/>
                </a:lnTo>
                <a:lnTo>
                  <a:pt x="126789" y="9271"/>
                </a:lnTo>
                <a:lnTo>
                  <a:pt x="126668" y="10033"/>
                </a:lnTo>
                <a:lnTo>
                  <a:pt x="126544" y="11303"/>
                </a:lnTo>
                <a:lnTo>
                  <a:pt x="126418" y="12065"/>
                </a:lnTo>
                <a:lnTo>
                  <a:pt x="126293" y="13208"/>
                </a:lnTo>
                <a:lnTo>
                  <a:pt x="126171" y="16002"/>
                </a:lnTo>
                <a:lnTo>
                  <a:pt x="126392" y="16510"/>
                </a:lnTo>
                <a:lnTo>
                  <a:pt x="126634" y="16764"/>
                </a:lnTo>
                <a:lnTo>
                  <a:pt x="126864" y="16891"/>
                </a:lnTo>
                <a:lnTo>
                  <a:pt x="127186" y="17145"/>
                </a:lnTo>
                <a:lnTo>
                  <a:pt x="127496" y="17272"/>
                </a:lnTo>
                <a:lnTo>
                  <a:pt x="129221" y="17653"/>
                </a:lnTo>
                <a:lnTo>
                  <a:pt x="134223" y="19050"/>
                </a:lnTo>
                <a:lnTo>
                  <a:pt x="134568" y="19177"/>
                </a:lnTo>
                <a:lnTo>
                  <a:pt x="134890" y="19177"/>
                </a:lnTo>
                <a:lnTo>
                  <a:pt x="135442" y="18923"/>
                </a:lnTo>
                <a:lnTo>
                  <a:pt x="135638" y="18796"/>
                </a:lnTo>
                <a:lnTo>
                  <a:pt x="135914" y="18288"/>
                </a:lnTo>
                <a:lnTo>
                  <a:pt x="136148" y="16764"/>
                </a:lnTo>
                <a:lnTo>
                  <a:pt x="136487" y="13589"/>
                </a:lnTo>
                <a:lnTo>
                  <a:pt x="136596" y="12827"/>
                </a:lnTo>
                <a:lnTo>
                  <a:pt x="136492" y="11049"/>
                </a:lnTo>
                <a:lnTo>
                  <a:pt x="136339" y="10668"/>
                </a:lnTo>
                <a:lnTo>
                  <a:pt x="136063" y="10414"/>
                </a:lnTo>
                <a:lnTo>
                  <a:pt x="141204" y="10414"/>
                </a:lnTo>
                <a:lnTo>
                  <a:pt x="140859" y="10160"/>
                </a:lnTo>
                <a:lnTo>
                  <a:pt x="135753" y="10160"/>
                </a:lnTo>
                <a:lnTo>
                  <a:pt x="135316" y="9906"/>
                </a:lnTo>
                <a:lnTo>
                  <a:pt x="133752" y="9525"/>
                </a:lnTo>
                <a:lnTo>
                  <a:pt x="132131" y="9017"/>
                </a:lnTo>
                <a:lnTo>
                  <a:pt x="129739" y="8382"/>
                </a:lnTo>
                <a:lnTo>
                  <a:pt x="128911" y="8128"/>
                </a:lnTo>
                <a:lnTo>
                  <a:pt x="128690" y="8001"/>
                </a:lnTo>
                <a:close/>
              </a:path>
              <a:path w="151129" h="24129">
                <a:moveTo>
                  <a:pt x="16881" y="17271"/>
                </a:moveTo>
                <a:lnTo>
                  <a:pt x="9625" y="17271"/>
                </a:lnTo>
                <a:lnTo>
                  <a:pt x="9901" y="17525"/>
                </a:lnTo>
                <a:lnTo>
                  <a:pt x="10499" y="17906"/>
                </a:lnTo>
                <a:lnTo>
                  <a:pt x="10844" y="18033"/>
                </a:lnTo>
                <a:lnTo>
                  <a:pt x="11200" y="18287"/>
                </a:lnTo>
                <a:lnTo>
                  <a:pt x="12028" y="18541"/>
                </a:lnTo>
                <a:lnTo>
                  <a:pt x="12500" y="18541"/>
                </a:lnTo>
                <a:lnTo>
                  <a:pt x="12971" y="18668"/>
                </a:lnTo>
                <a:lnTo>
                  <a:pt x="13523" y="18668"/>
                </a:lnTo>
                <a:lnTo>
                  <a:pt x="14662" y="18414"/>
                </a:lnTo>
                <a:lnTo>
                  <a:pt x="15996" y="18033"/>
                </a:lnTo>
                <a:lnTo>
                  <a:pt x="17490" y="17398"/>
                </a:lnTo>
                <a:lnTo>
                  <a:pt x="16881" y="17271"/>
                </a:lnTo>
                <a:close/>
              </a:path>
              <a:path w="151129" h="24129">
                <a:moveTo>
                  <a:pt x="26886" y="6222"/>
                </a:moveTo>
                <a:lnTo>
                  <a:pt x="17295" y="11175"/>
                </a:lnTo>
                <a:lnTo>
                  <a:pt x="17657" y="15874"/>
                </a:lnTo>
                <a:lnTo>
                  <a:pt x="19422" y="17017"/>
                </a:lnTo>
                <a:lnTo>
                  <a:pt x="25632" y="15620"/>
                </a:lnTo>
                <a:lnTo>
                  <a:pt x="26529" y="15493"/>
                </a:lnTo>
                <a:lnTo>
                  <a:pt x="27208" y="15239"/>
                </a:lnTo>
                <a:lnTo>
                  <a:pt x="27714" y="14731"/>
                </a:lnTo>
                <a:lnTo>
                  <a:pt x="27990" y="14350"/>
                </a:lnTo>
                <a:lnTo>
                  <a:pt x="28116" y="13969"/>
                </a:lnTo>
                <a:lnTo>
                  <a:pt x="27990" y="10540"/>
                </a:lnTo>
                <a:lnTo>
                  <a:pt x="27756" y="7238"/>
                </a:lnTo>
                <a:lnTo>
                  <a:pt x="27679" y="6984"/>
                </a:lnTo>
                <a:lnTo>
                  <a:pt x="27518" y="6730"/>
                </a:lnTo>
                <a:lnTo>
                  <a:pt x="27242" y="6476"/>
                </a:lnTo>
                <a:lnTo>
                  <a:pt x="26886" y="6222"/>
                </a:lnTo>
                <a:close/>
              </a:path>
              <a:path w="151129" h="24129">
                <a:moveTo>
                  <a:pt x="122913" y="13081"/>
                </a:moveTo>
                <a:lnTo>
                  <a:pt x="118929" y="13081"/>
                </a:lnTo>
                <a:lnTo>
                  <a:pt x="119906" y="14351"/>
                </a:lnTo>
                <a:lnTo>
                  <a:pt x="120573" y="14986"/>
                </a:lnTo>
                <a:lnTo>
                  <a:pt x="121401" y="15621"/>
                </a:lnTo>
                <a:lnTo>
                  <a:pt x="121873" y="15875"/>
                </a:lnTo>
                <a:lnTo>
                  <a:pt x="122931" y="16256"/>
                </a:lnTo>
                <a:lnTo>
                  <a:pt x="123529" y="16510"/>
                </a:lnTo>
                <a:lnTo>
                  <a:pt x="124150" y="16637"/>
                </a:lnTo>
                <a:lnTo>
                  <a:pt x="125610" y="16891"/>
                </a:lnTo>
                <a:lnTo>
                  <a:pt x="126392" y="16891"/>
                </a:lnTo>
                <a:lnTo>
                  <a:pt x="125300" y="16002"/>
                </a:lnTo>
                <a:lnTo>
                  <a:pt x="124230" y="14859"/>
                </a:lnTo>
                <a:lnTo>
                  <a:pt x="123839" y="14478"/>
                </a:lnTo>
                <a:lnTo>
                  <a:pt x="122913" y="13081"/>
                </a:lnTo>
                <a:close/>
              </a:path>
              <a:path w="151129" h="24129">
                <a:moveTo>
                  <a:pt x="31175" y="3555"/>
                </a:moveTo>
                <a:lnTo>
                  <a:pt x="27162" y="5714"/>
                </a:lnTo>
                <a:lnTo>
                  <a:pt x="26690" y="5841"/>
                </a:lnTo>
                <a:lnTo>
                  <a:pt x="26219" y="6222"/>
                </a:lnTo>
                <a:lnTo>
                  <a:pt x="27518" y="6222"/>
                </a:lnTo>
                <a:lnTo>
                  <a:pt x="28266" y="6349"/>
                </a:lnTo>
                <a:lnTo>
                  <a:pt x="32670" y="7746"/>
                </a:lnTo>
                <a:lnTo>
                  <a:pt x="33532" y="8381"/>
                </a:lnTo>
                <a:lnTo>
                  <a:pt x="33381" y="8762"/>
                </a:lnTo>
                <a:lnTo>
                  <a:pt x="31647" y="11556"/>
                </a:lnTo>
                <a:lnTo>
                  <a:pt x="29876" y="13461"/>
                </a:lnTo>
                <a:lnTo>
                  <a:pt x="29128" y="14096"/>
                </a:lnTo>
                <a:lnTo>
                  <a:pt x="28576" y="14604"/>
                </a:lnTo>
                <a:lnTo>
                  <a:pt x="28185" y="14858"/>
                </a:lnTo>
                <a:lnTo>
                  <a:pt x="28024" y="14858"/>
                </a:lnTo>
                <a:lnTo>
                  <a:pt x="28852" y="14985"/>
                </a:lnTo>
                <a:lnTo>
                  <a:pt x="35890" y="11556"/>
                </a:lnTo>
                <a:lnTo>
                  <a:pt x="41829" y="11556"/>
                </a:lnTo>
                <a:lnTo>
                  <a:pt x="41122" y="11175"/>
                </a:lnTo>
                <a:lnTo>
                  <a:pt x="40651" y="10794"/>
                </a:lnTo>
                <a:lnTo>
                  <a:pt x="40133" y="10286"/>
                </a:lnTo>
                <a:lnTo>
                  <a:pt x="39110" y="9397"/>
                </a:lnTo>
                <a:lnTo>
                  <a:pt x="38017" y="7873"/>
                </a:lnTo>
                <a:lnTo>
                  <a:pt x="38098" y="7492"/>
                </a:lnTo>
                <a:lnTo>
                  <a:pt x="38719" y="6730"/>
                </a:lnTo>
                <a:lnTo>
                  <a:pt x="39581" y="5841"/>
                </a:lnTo>
                <a:lnTo>
                  <a:pt x="40308" y="5333"/>
                </a:lnTo>
                <a:lnTo>
                  <a:pt x="35533" y="5333"/>
                </a:lnTo>
                <a:lnTo>
                  <a:pt x="35108" y="4952"/>
                </a:lnTo>
                <a:lnTo>
                  <a:pt x="34245" y="4444"/>
                </a:lnTo>
                <a:lnTo>
                  <a:pt x="33257" y="3936"/>
                </a:lnTo>
                <a:lnTo>
                  <a:pt x="32233" y="3682"/>
                </a:lnTo>
                <a:lnTo>
                  <a:pt x="31175" y="3555"/>
                </a:lnTo>
                <a:close/>
              </a:path>
              <a:path w="151129" h="24129">
                <a:moveTo>
                  <a:pt x="117750" y="4826"/>
                </a:moveTo>
                <a:lnTo>
                  <a:pt x="111420" y="4826"/>
                </a:lnTo>
                <a:lnTo>
                  <a:pt x="112754" y="5461"/>
                </a:lnTo>
                <a:lnTo>
                  <a:pt x="113501" y="5715"/>
                </a:lnTo>
                <a:lnTo>
                  <a:pt x="115077" y="6731"/>
                </a:lnTo>
                <a:lnTo>
                  <a:pt x="116215" y="7874"/>
                </a:lnTo>
                <a:lnTo>
                  <a:pt x="116916" y="8763"/>
                </a:lnTo>
                <a:lnTo>
                  <a:pt x="117238" y="9271"/>
                </a:lnTo>
                <a:lnTo>
                  <a:pt x="116606" y="10033"/>
                </a:lnTo>
                <a:lnTo>
                  <a:pt x="110948" y="13589"/>
                </a:lnTo>
                <a:lnTo>
                  <a:pt x="112443" y="14097"/>
                </a:lnTo>
                <a:lnTo>
                  <a:pt x="114364" y="14478"/>
                </a:lnTo>
                <a:lnTo>
                  <a:pt x="115468" y="14478"/>
                </a:lnTo>
                <a:lnTo>
                  <a:pt x="116916" y="14097"/>
                </a:lnTo>
                <a:lnTo>
                  <a:pt x="117710" y="13843"/>
                </a:lnTo>
                <a:lnTo>
                  <a:pt x="118377" y="13462"/>
                </a:lnTo>
                <a:lnTo>
                  <a:pt x="118653" y="13208"/>
                </a:lnTo>
                <a:lnTo>
                  <a:pt x="118929" y="13081"/>
                </a:lnTo>
                <a:lnTo>
                  <a:pt x="122913" y="13081"/>
                </a:lnTo>
                <a:lnTo>
                  <a:pt x="122264" y="11938"/>
                </a:lnTo>
                <a:lnTo>
                  <a:pt x="121597" y="10414"/>
                </a:lnTo>
                <a:lnTo>
                  <a:pt x="121482" y="10287"/>
                </a:lnTo>
                <a:lnTo>
                  <a:pt x="121447" y="10033"/>
                </a:lnTo>
                <a:lnTo>
                  <a:pt x="121838" y="9652"/>
                </a:lnTo>
                <a:lnTo>
                  <a:pt x="122264" y="9398"/>
                </a:lnTo>
                <a:lnTo>
                  <a:pt x="122701" y="9017"/>
                </a:lnTo>
                <a:lnTo>
                  <a:pt x="123609" y="8636"/>
                </a:lnTo>
                <a:lnTo>
                  <a:pt x="124035" y="8382"/>
                </a:lnTo>
                <a:lnTo>
                  <a:pt x="124506" y="8255"/>
                </a:lnTo>
                <a:lnTo>
                  <a:pt x="125771" y="8001"/>
                </a:lnTo>
                <a:lnTo>
                  <a:pt x="128690" y="8001"/>
                </a:lnTo>
                <a:lnTo>
                  <a:pt x="127807" y="7493"/>
                </a:lnTo>
                <a:lnTo>
                  <a:pt x="127266" y="6858"/>
                </a:lnTo>
                <a:lnTo>
                  <a:pt x="119676" y="6858"/>
                </a:lnTo>
                <a:lnTo>
                  <a:pt x="118963" y="5969"/>
                </a:lnTo>
                <a:lnTo>
                  <a:pt x="118181" y="5207"/>
                </a:lnTo>
                <a:lnTo>
                  <a:pt x="117750" y="4826"/>
                </a:lnTo>
                <a:close/>
              </a:path>
              <a:path w="151129" h="24129">
                <a:moveTo>
                  <a:pt x="103588" y="3556"/>
                </a:moveTo>
                <a:lnTo>
                  <a:pt x="102174" y="3556"/>
                </a:lnTo>
                <a:lnTo>
                  <a:pt x="101944" y="3683"/>
                </a:lnTo>
                <a:lnTo>
                  <a:pt x="101587" y="3937"/>
                </a:lnTo>
                <a:lnTo>
                  <a:pt x="101472" y="4191"/>
                </a:lnTo>
                <a:lnTo>
                  <a:pt x="101204" y="5080"/>
                </a:lnTo>
                <a:lnTo>
                  <a:pt x="100840" y="8509"/>
                </a:lnTo>
                <a:lnTo>
                  <a:pt x="100725" y="11430"/>
                </a:lnTo>
                <a:lnTo>
                  <a:pt x="100840" y="11684"/>
                </a:lnTo>
                <a:lnTo>
                  <a:pt x="110201" y="13589"/>
                </a:lnTo>
                <a:lnTo>
                  <a:pt x="110511" y="13462"/>
                </a:lnTo>
                <a:lnTo>
                  <a:pt x="111972" y="6985"/>
                </a:lnTo>
                <a:lnTo>
                  <a:pt x="111876" y="5461"/>
                </a:lnTo>
                <a:lnTo>
                  <a:pt x="111811" y="5334"/>
                </a:lnTo>
                <a:lnTo>
                  <a:pt x="111420" y="4826"/>
                </a:lnTo>
                <a:lnTo>
                  <a:pt x="117750" y="4826"/>
                </a:lnTo>
                <a:lnTo>
                  <a:pt x="117463" y="4572"/>
                </a:lnTo>
                <a:lnTo>
                  <a:pt x="110707" y="4572"/>
                </a:lnTo>
                <a:lnTo>
                  <a:pt x="110511" y="4445"/>
                </a:lnTo>
                <a:lnTo>
                  <a:pt x="103588" y="3556"/>
                </a:lnTo>
                <a:close/>
              </a:path>
              <a:path w="151129" h="24129">
                <a:moveTo>
                  <a:pt x="146919" y="12192"/>
                </a:moveTo>
                <a:lnTo>
                  <a:pt x="146137" y="12319"/>
                </a:lnTo>
                <a:lnTo>
                  <a:pt x="145344" y="12573"/>
                </a:lnTo>
                <a:lnTo>
                  <a:pt x="143814" y="13589"/>
                </a:lnTo>
                <a:lnTo>
                  <a:pt x="149443" y="13589"/>
                </a:lnTo>
                <a:lnTo>
                  <a:pt x="149116" y="13208"/>
                </a:lnTo>
                <a:lnTo>
                  <a:pt x="147782" y="12446"/>
                </a:lnTo>
                <a:lnTo>
                  <a:pt x="146919" y="12192"/>
                </a:lnTo>
                <a:close/>
              </a:path>
              <a:path w="151129" h="24129">
                <a:moveTo>
                  <a:pt x="41829" y="11556"/>
                </a:moveTo>
                <a:lnTo>
                  <a:pt x="35890" y="11556"/>
                </a:lnTo>
                <a:lnTo>
                  <a:pt x="36131" y="11810"/>
                </a:lnTo>
                <a:lnTo>
                  <a:pt x="36752" y="12191"/>
                </a:lnTo>
                <a:lnTo>
                  <a:pt x="37109" y="12445"/>
                </a:lnTo>
                <a:lnTo>
                  <a:pt x="37891" y="12826"/>
                </a:lnTo>
                <a:lnTo>
                  <a:pt x="38328" y="13080"/>
                </a:lnTo>
                <a:lnTo>
                  <a:pt x="38845" y="13080"/>
                </a:lnTo>
                <a:lnTo>
                  <a:pt x="39903" y="13334"/>
                </a:lnTo>
                <a:lnTo>
                  <a:pt x="40536" y="13334"/>
                </a:lnTo>
                <a:lnTo>
                  <a:pt x="41157" y="13207"/>
                </a:lnTo>
                <a:lnTo>
                  <a:pt x="41824" y="13207"/>
                </a:lnTo>
                <a:lnTo>
                  <a:pt x="43365" y="12826"/>
                </a:lnTo>
                <a:lnTo>
                  <a:pt x="44147" y="12572"/>
                </a:lnTo>
                <a:lnTo>
                  <a:pt x="43986" y="12572"/>
                </a:lnTo>
                <a:lnTo>
                  <a:pt x="42928" y="12191"/>
                </a:lnTo>
                <a:lnTo>
                  <a:pt x="41829" y="11556"/>
                </a:lnTo>
                <a:close/>
              </a:path>
              <a:path w="151129" h="24129">
                <a:moveTo>
                  <a:pt x="6094" y="9651"/>
                </a:moveTo>
                <a:lnTo>
                  <a:pt x="2552" y="11175"/>
                </a:lnTo>
                <a:lnTo>
                  <a:pt x="2035" y="11556"/>
                </a:lnTo>
                <a:lnTo>
                  <a:pt x="1494" y="12318"/>
                </a:lnTo>
                <a:lnTo>
                  <a:pt x="1023" y="12572"/>
                </a:lnTo>
                <a:lnTo>
                  <a:pt x="551" y="12699"/>
                </a:lnTo>
                <a:lnTo>
                  <a:pt x="0" y="12953"/>
                </a:lnTo>
                <a:lnTo>
                  <a:pt x="586" y="13080"/>
                </a:lnTo>
                <a:lnTo>
                  <a:pt x="2081" y="12826"/>
                </a:lnTo>
                <a:lnTo>
                  <a:pt x="2472" y="12826"/>
                </a:lnTo>
                <a:lnTo>
                  <a:pt x="2909" y="12699"/>
                </a:lnTo>
                <a:lnTo>
                  <a:pt x="11756" y="12699"/>
                </a:lnTo>
                <a:lnTo>
                  <a:pt x="12454" y="11683"/>
                </a:lnTo>
                <a:lnTo>
                  <a:pt x="13067" y="11048"/>
                </a:lnTo>
                <a:lnTo>
                  <a:pt x="9153" y="11048"/>
                </a:lnTo>
                <a:lnTo>
                  <a:pt x="8762" y="10667"/>
                </a:lnTo>
                <a:lnTo>
                  <a:pt x="7900" y="10286"/>
                </a:lnTo>
                <a:lnTo>
                  <a:pt x="7463" y="10032"/>
                </a:lnTo>
                <a:lnTo>
                  <a:pt x="6094" y="9651"/>
                </a:lnTo>
                <a:close/>
              </a:path>
              <a:path w="151129" h="24129">
                <a:moveTo>
                  <a:pt x="54525" y="3428"/>
                </a:moveTo>
                <a:lnTo>
                  <a:pt x="44584" y="3428"/>
                </a:lnTo>
                <a:lnTo>
                  <a:pt x="43951" y="3809"/>
                </a:lnTo>
                <a:lnTo>
                  <a:pt x="43652" y="4317"/>
                </a:lnTo>
                <a:lnTo>
                  <a:pt x="43553" y="8000"/>
                </a:lnTo>
                <a:lnTo>
                  <a:pt x="43678" y="11302"/>
                </a:lnTo>
                <a:lnTo>
                  <a:pt x="43790" y="11683"/>
                </a:lnTo>
                <a:lnTo>
                  <a:pt x="44181" y="12191"/>
                </a:lnTo>
                <a:lnTo>
                  <a:pt x="44779" y="12445"/>
                </a:lnTo>
                <a:lnTo>
                  <a:pt x="45481" y="12445"/>
                </a:lnTo>
                <a:lnTo>
                  <a:pt x="46424" y="12318"/>
                </a:lnTo>
                <a:lnTo>
                  <a:pt x="47367" y="12318"/>
                </a:lnTo>
                <a:lnTo>
                  <a:pt x="48275" y="12191"/>
                </a:lnTo>
                <a:lnTo>
                  <a:pt x="51069" y="11937"/>
                </a:lnTo>
                <a:lnTo>
                  <a:pt x="52012" y="11810"/>
                </a:lnTo>
                <a:lnTo>
                  <a:pt x="54640" y="10540"/>
                </a:lnTo>
                <a:lnTo>
                  <a:pt x="54525" y="3428"/>
                </a:lnTo>
                <a:close/>
              </a:path>
              <a:path w="151129" h="24129">
                <a:moveTo>
                  <a:pt x="97657" y="9398"/>
                </a:moveTo>
                <a:lnTo>
                  <a:pt x="93170" y="9398"/>
                </a:lnTo>
                <a:lnTo>
                  <a:pt x="94320" y="10668"/>
                </a:lnTo>
                <a:lnTo>
                  <a:pt x="94665" y="10922"/>
                </a:lnTo>
                <a:lnTo>
                  <a:pt x="99587" y="12446"/>
                </a:lnTo>
                <a:lnTo>
                  <a:pt x="101196" y="12319"/>
                </a:lnTo>
                <a:lnTo>
                  <a:pt x="100644" y="12065"/>
                </a:lnTo>
                <a:lnTo>
                  <a:pt x="100058" y="11557"/>
                </a:lnTo>
                <a:lnTo>
                  <a:pt x="99265" y="11049"/>
                </a:lnTo>
                <a:lnTo>
                  <a:pt x="97657" y="9398"/>
                </a:lnTo>
                <a:close/>
              </a:path>
              <a:path w="151129" h="24129">
                <a:moveTo>
                  <a:pt x="68641" y="0"/>
                </a:moveTo>
                <a:lnTo>
                  <a:pt x="68054" y="0"/>
                </a:lnTo>
                <a:lnTo>
                  <a:pt x="67456" y="126"/>
                </a:lnTo>
                <a:lnTo>
                  <a:pt x="66916" y="126"/>
                </a:lnTo>
                <a:lnTo>
                  <a:pt x="65295" y="888"/>
                </a:lnTo>
                <a:lnTo>
                  <a:pt x="64283" y="1523"/>
                </a:lnTo>
                <a:lnTo>
                  <a:pt x="63374" y="2285"/>
                </a:lnTo>
                <a:lnTo>
                  <a:pt x="62983" y="2666"/>
                </a:lnTo>
                <a:lnTo>
                  <a:pt x="54370" y="2666"/>
                </a:lnTo>
                <a:lnTo>
                  <a:pt x="56026" y="2920"/>
                </a:lnTo>
                <a:lnTo>
                  <a:pt x="56497" y="3047"/>
                </a:lnTo>
                <a:lnTo>
                  <a:pt x="57440" y="3428"/>
                </a:lnTo>
                <a:lnTo>
                  <a:pt x="57912" y="3555"/>
                </a:lnTo>
                <a:lnTo>
                  <a:pt x="58889" y="4063"/>
                </a:lnTo>
                <a:lnTo>
                  <a:pt x="60553" y="5460"/>
                </a:lnTo>
                <a:lnTo>
                  <a:pt x="60617" y="5714"/>
                </a:lnTo>
                <a:lnTo>
                  <a:pt x="59165" y="7873"/>
                </a:lnTo>
                <a:lnTo>
                  <a:pt x="57670" y="9397"/>
                </a:lnTo>
                <a:lnTo>
                  <a:pt x="57199" y="9778"/>
                </a:lnTo>
                <a:lnTo>
                  <a:pt x="55899" y="10667"/>
                </a:lnTo>
                <a:lnTo>
                  <a:pt x="54680" y="11302"/>
                </a:lnTo>
                <a:lnTo>
                  <a:pt x="56256" y="11556"/>
                </a:lnTo>
                <a:lnTo>
                  <a:pt x="56969" y="11556"/>
                </a:lnTo>
                <a:lnTo>
                  <a:pt x="57670" y="11429"/>
                </a:lnTo>
                <a:lnTo>
                  <a:pt x="58303" y="11429"/>
                </a:lnTo>
                <a:lnTo>
                  <a:pt x="62903" y="8889"/>
                </a:lnTo>
                <a:lnTo>
                  <a:pt x="68196" y="8889"/>
                </a:lnTo>
                <a:lnTo>
                  <a:pt x="67859" y="8635"/>
                </a:lnTo>
                <a:lnTo>
                  <a:pt x="66399" y="7111"/>
                </a:lnTo>
                <a:lnTo>
                  <a:pt x="65421" y="5714"/>
                </a:lnTo>
                <a:lnTo>
                  <a:pt x="65341" y="5460"/>
                </a:lnTo>
                <a:lnTo>
                  <a:pt x="65226" y="5333"/>
                </a:lnTo>
                <a:lnTo>
                  <a:pt x="66123" y="4444"/>
                </a:lnTo>
                <a:lnTo>
                  <a:pt x="67065" y="3682"/>
                </a:lnTo>
                <a:lnTo>
                  <a:pt x="67732" y="3174"/>
                </a:lnTo>
                <a:lnTo>
                  <a:pt x="69745" y="2413"/>
                </a:lnTo>
                <a:lnTo>
                  <a:pt x="70366" y="2159"/>
                </a:lnTo>
                <a:lnTo>
                  <a:pt x="71987" y="1778"/>
                </a:lnTo>
                <a:lnTo>
                  <a:pt x="73241" y="1778"/>
                </a:lnTo>
                <a:lnTo>
                  <a:pt x="71861" y="1270"/>
                </a:lnTo>
                <a:lnTo>
                  <a:pt x="71516" y="1016"/>
                </a:lnTo>
                <a:lnTo>
                  <a:pt x="70883" y="635"/>
                </a:lnTo>
                <a:lnTo>
                  <a:pt x="69894" y="254"/>
                </a:lnTo>
                <a:lnTo>
                  <a:pt x="68641" y="0"/>
                </a:lnTo>
                <a:close/>
              </a:path>
              <a:path w="151129" h="24129">
                <a:moveTo>
                  <a:pt x="88926" y="508"/>
                </a:moveTo>
                <a:lnTo>
                  <a:pt x="88340" y="508"/>
                </a:lnTo>
                <a:lnTo>
                  <a:pt x="87121" y="762"/>
                </a:lnTo>
                <a:lnTo>
                  <a:pt x="85821" y="1270"/>
                </a:lnTo>
                <a:lnTo>
                  <a:pt x="85154" y="1651"/>
                </a:lnTo>
                <a:lnTo>
                  <a:pt x="83740" y="2159"/>
                </a:lnTo>
                <a:lnTo>
                  <a:pt x="91159" y="5969"/>
                </a:lnTo>
                <a:lnTo>
                  <a:pt x="90111" y="7366"/>
                </a:lnTo>
                <a:lnTo>
                  <a:pt x="85039" y="10795"/>
                </a:lnTo>
                <a:lnTo>
                  <a:pt x="84878" y="10922"/>
                </a:lnTo>
                <a:lnTo>
                  <a:pt x="87201" y="11303"/>
                </a:lnTo>
                <a:lnTo>
                  <a:pt x="89087" y="11303"/>
                </a:lnTo>
                <a:lnTo>
                  <a:pt x="89674" y="11176"/>
                </a:lnTo>
                <a:lnTo>
                  <a:pt x="90191" y="11176"/>
                </a:lnTo>
                <a:lnTo>
                  <a:pt x="91134" y="10795"/>
                </a:lnTo>
                <a:lnTo>
                  <a:pt x="91951" y="10414"/>
                </a:lnTo>
                <a:lnTo>
                  <a:pt x="92629" y="9906"/>
                </a:lnTo>
                <a:lnTo>
                  <a:pt x="93170" y="9398"/>
                </a:lnTo>
                <a:lnTo>
                  <a:pt x="97657" y="9398"/>
                </a:lnTo>
                <a:lnTo>
                  <a:pt x="96275" y="7366"/>
                </a:lnTo>
                <a:lnTo>
                  <a:pt x="95802" y="6477"/>
                </a:lnTo>
                <a:lnTo>
                  <a:pt x="95688" y="6350"/>
                </a:lnTo>
                <a:lnTo>
                  <a:pt x="101702" y="3556"/>
                </a:lnTo>
                <a:lnTo>
                  <a:pt x="103588" y="3556"/>
                </a:lnTo>
                <a:lnTo>
                  <a:pt x="103197" y="3302"/>
                </a:lnTo>
                <a:lnTo>
                  <a:pt x="93687" y="3302"/>
                </a:lnTo>
                <a:lnTo>
                  <a:pt x="92894" y="2540"/>
                </a:lnTo>
                <a:lnTo>
                  <a:pt x="92031" y="1778"/>
                </a:lnTo>
                <a:lnTo>
                  <a:pt x="90582" y="1016"/>
                </a:lnTo>
                <a:lnTo>
                  <a:pt x="89513" y="635"/>
                </a:lnTo>
                <a:lnTo>
                  <a:pt x="88926" y="508"/>
                </a:lnTo>
                <a:close/>
              </a:path>
              <a:path w="151129" h="24129">
                <a:moveTo>
                  <a:pt x="68196" y="8889"/>
                </a:moveTo>
                <a:lnTo>
                  <a:pt x="62903" y="8889"/>
                </a:lnTo>
                <a:lnTo>
                  <a:pt x="63455" y="9397"/>
                </a:lnTo>
                <a:lnTo>
                  <a:pt x="64478" y="10159"/>
                </a:lnTo>
                <a:lnTo>
                  <a:pt x="64904" y="10413"/>
                </a:lnTo>
                <a:lnTo>
                  <a:pt x="65341" y="10540"/>
                </a:lnTo>
                <a:lnTo>
                  <a:pt x="66364" y="10921"/>
                </a:lnTo>
                <a:lnTo>
                  <a:pt x="67502" y="11175"/>
                </a:lnTo>
                <a:lnTo>
                  <a:pt x="68882" y="11175"/>
                </a:lnTo>
                <a:lnTo>
                  <a:pt x="71240" y="10795"/>
                </a:lnTo>
                <a:lnTo>
                  <a:pt x="70688" y="10540"/>
                </a:lnTo>
                <a:lnTo>
                  <a:pt x="70055" y="10159"/>
                </a:lnTo>
                <a:lnTo>
                  <a:pt x="69273" y="9778"/>
                </a:lnTo>
                <a:lnTo>
                  <a:pt x="68196" y="8889"/>
                </a:lnTo>
                <a:close/>
              </a:path>
              <a:path w="151129" h="24129">
                <a:moveTo>
                  <a:pt x="14857" y="6984"/>
                </a:moveTo>
                <a:lnTo>
                  <a:pt x="14581" y="6984"/>
                </a:lnTo>
                <a:lnTo>
                  <a:pt x="12937" y="7365"/>
                </a:lnTo>
                <a:lnTo>
                  <a:pt x="12419" y="7619"/>
                </a:lnTo>
                <a:lnTo>
                  <a:pt x="11913" y="8000"/>
                </a:lnTo>
                <a:lnTo>
                  <a:pt x="11442" y="8254"/>
                </a:lnTo>
                <a:lnTo>
                  <a:pt x="11005" y="8635"/>
                </a:lnTo>
                <a:lnTo>
                  <a:pt x="9820" y="10032"/>
                </a:lnTo>
                <a:lnTo>
                  <a:pt x="9153" y="11048"/>
                </a:lnTo>
                <a:lnTo>
                  <a:pt x="13067" y="11048"/>
                </a:lnTo>
                <a:lnTo>
                  <a:pt x="13558" y="10540"/>
                </a:lnTo>
                <a:lnTo>
                  <a:pt x="14144" y="10032"/>
                </a:lnTo>
                <a:lnTo>
                  <a:pt x="15294" y="9143"/>
                </a:lnTo>
                <a:lnTo>
                  <a:pt x="16858" y="8381"/>
                </a:lnTo>
                <a:lnTo>
                  <a:pt x="17295" y="8254"/>
                </a:lnTo>
                <a:lnTo>
                  <a:pt x="17651" y="8000"/>
                </a:lnTo>
                <a:lnTo>
                  <a:pt x="18203" y="7873"/>
                </a:lnTo>
                <a:lnTo>
                  <a:pt x="18042" y="7873"/>
                </a:lnTo>
                <a:lnTo>
                  <a:pt x="17410" y="7746"/>
                </a:lnTo>
                <a:lnTo>
                  <a:pt x="16076" y="7238"/>
                </a:lnTo>
                <a:lnTo>
                  <a:pt x="14857" y="6984"/>
                </a:lnTo>
                <a:close/>
              </a:path>
              <a:path w="151129" h="24129">
                <a:moveTo>
                  <a:pt x="79807" y="2286"/>
                </a:moveTo>
                <a:lnTo>
                  <a:pt x="69006" y="6730"/>
                </a:lnTo>
                <a:lnTo>
                  <a:pt x="69183" y="7238"/>
                </a:lnTo>
                <a:lnTo>
                  <a:pt x="69423" y="7746"/>
                </a:lnTo>
                <a:lnTo>
                  <a:pt x="70216" y="8635"/>
                </a:lnTo>
                <a:lnTo>
                  <a:pt x="70492" y="9016"/>
                </a:lnTo>
                <a:lnTo>
                  <a:pt x="70803" y="9144"/>
                </a:lnTo>
                <a:lnTo>
                  <a:pt x="71470" y="9652"/>
                </a:lnTo>
                <a:lnTo>
                  <a:pt x="72850" y="10160"/>
                </a:lnTo>
                <a:lnTo>
                  <a:pt x="73597" y="10414"/>
                </a:lnTo>
                <a:lnTo>
                  <a:pt x="75046" y="10668"/>
                </a:lnTo>
                <a:lnTo>
                  <a:pt x="78749" y="10668"/>
                </a:lnTo>
                <a:lnTo>
                  <a:pt x="79807" y="10795"/>
                </a:lnTo>
                <a:lnTo>
                  <a:pt x="87527" y="6985"/>
                </a:lnTo>
                <a:lnTo>
                  <a:pt x="87414" y="6477"/>
                </a:lnTo>
                <a:lnTo>
                  <a:pt x="87006" y="5715"/>
                </a:lnTo>
                <a:lnTo>
                  <a:pt x="86339" y="4953"/>
                </a:lnTo>
                <a:lnTo>
                  <a:pt x="85856" y="4572"/>
                </a:lnTo>
                <a:lnTo>
                  <a:pt x="85315" y="4064"/>
                </a:lnTo>
                <a:lnTo>
                  <a:pt x="84683" y="3683"/>
                </a:lnTo>
                <a:lnTo>
                  <a:pt x="84326" y="3429"/>
                </a:lnTo>
                <a:lnTo>
                  <a:pt x="83544" y="3175"/>
                </a:lnTo>
                <a:lnTo>
                  <a:pt x="82636" y="2794"/>
                </a:lnTo>
                <a:lnTo>
                  <a:pt x="81578" y="2540"/>
                </a:lnTo>
                <a:lnTo>
                  <a:pt x="79807" y="2286"/>
                </a:lnTo>
                <a:close/>
              </a:path>
              <a:path w="151129" h="24129">
                <a:moveTo>
                  <a:pt x="139525" y="9525"/>
                </a:moveTo>
                <a:lnTo>
                  <a:pt x="138743" y="9525"/>
                </a:lnTo>
                <a:lnTo>
                  <a:pt x="137915" y="9652"/>
                </a:lnTo>
                <a:lnTo>
                  <a:pt x="137328" y="9779"/>
                </a:lnTo>
                <a:lnTo>
                  <a:pt x="136696" y="10033"/>
                </a:lnTo>
                <a:lnTo>
                  <a:pt x="136224" y="10033"/>
                </a:lnTo>
                <a:lnTo>
                  <a:pt x="135753" y="10160"/>
                </a:lnTo>
                <a:lnTo>
                  <a:pt x="140859" y="10160"/>
                </a:lnTo>
                <a:lnTo>
                  <a:pt x="140514" y="9906"/>
                </a:lnTo>
                <a:lnTo>
                  <a:pt x="140042" y="9779"/>
                </a:lnTo>
                <a:lnTo>
                  <a:pt x="139525" y="9525"/>
                </a:lnTo>
                <a:close/>
              </a:path>
              <a:path w="151129" h="24129">
                <a:moveTo>
                  <a:pt x="124000" y="5207"/>
                </a:moveTo>
                <a:lnTo>
                  <a:pt x="123448" y="5207"/>
                </a:lnTo>
                <a:lnTo>
                  <a:pt x="121919" y="5588"/>
                </a:lnTo>
                <a:lnTo>
                  <a:pt x="121447" y="5842"/>
                </a:lnTo>
                <a:lnTo>
                  <a:pt x="120976" y="5969"/>
                </a:lnTo>
                <a:lnTo>
                  <a:pt x="119676" y="6858"/>
                </a:lnTo>
                <a:lnTo>
                  <a:pt x="127266" y="6858"/>
                </a:lnTo>
                <a:lnTo>
                  <a:pt x="126714" y="6350"/>
                </a:lnTo>
                <a:lnTo>
                  <a:pt x="126162" y="5969"/>
                </a:lnTo>
                <a:lnTo>
                  <a:pt x="125058" y="5461"/>
                </a:lnTo>
                <a:lnTo>
                  <a:pt x="124000" y="5207"/>
                </a:lnTo>
                <a:close/>
              </a:path>
              <a:path w="151129" h="24129">
                <a:moveTo>
                  <a:pt x="41513" y="2031"/>
                </a:moveTo>
                <a:lnTo>
                  <a:pt x="40294" y="2031"/>
                </a:lnTo>
                <a:lnTo>
                  <a:pt x="39742" y="2158"/>
                </a:lnTo>
                <a:lnTo>
                  <a:pt x="37626" y="3174"/>
                </a:lnTo>
                <a:lnTo>
                  <a:pt x="35533" y="5333"/>
                </a:lnTo>
                <a:lnTo>
                  <a:pt x="40308" y="5333"/>
                </a:lnTo>
                <a:lnTo>
                  <a:pt x="40961" y="4825"/>
                </a:lnTo>
                <a:lnTo>
                  <a:pt x="41433" y="4571"/>
                </a:lnTo>
                <a:lnTo>
                  <a:pt x="42341" y="4190"/>
                </a:lnTo>
                <a:lnTo>
                  <a:pt x="43169" y="3809"/>
                </a:lnTo>
                <a:lnTo>
                  <a:pt x="43951" y="3555"/>
                </a:lnTo>
                <a:lnTo>
                  <a:pt x="44584" y="3428"/>
                </a:lnTo>
                <a:lnTo>
                  <a:pt x="54525" y="3428"/>
                </a:lnTo>
                <a:lnTo>
                  <a:pt x="54485" y="3301"/>
                </a:lnTo>
                <a:lnTo>
                  <a:pt x="54370" y="3174"/>
                </a:lnTo>
                <a:lnTo>
                  <a:pt x="45400" y="3174"/>
                </a:lnTo>
                <a:lnTo>
                  <a:pt x="44147" y="2920"/>
                </a:lnTo>
                <a:lnTo>
                  <a:pt x="43480" y="2539"/>
                </a:lnTo>
                <a:lnTo>
                  <a:pt x="42813" y="2285"/>
                </a:lnTo>
                <a:lnTo>
                  <a:pt x="41513" y="2031"/>
                </a:lnTo>
                <a:close/>
              </a:path>
              <a:path w="151129" h="24129">
                <a:moveTo>
                  <a:pt x="114755" y="3556"/>
                </a:moveTo>
                <a:lnTo>
                  <a:pt x="114168" y="3556"/>
                </a:lnTo>
                <a:lnTo>
                  <a:pt x="112949" y="3810"/>
                </a:lnTo>
                <a:lnTo>
                  <a:pt x="111650" y="4318"/>
                </a:lnTo>
                <a:lnTo>
                  <a:pt x="110707" y="4572"/>
                </a:lnTo>
                <a:lnTo>
                  <a:pt x="117463" y="4572"/>
                </a:lnTo>
                <a:lnTo>
                  <a:pt x="117319" y="4445"/>
                </a:lnTo>
                <a:lnTo>
                  <a:pt x="116330" y="3937"/>
                </a:lnTo>
                <a:lnTo>
                  <a:pt x="114755" y="3556"/>
                </a:lnTo>
                <a:close/>
              </a:path>
              <a:path w="151129" h="24129">
                <a:moveTo>
                  <a:pt x="99391" y="1270"/>
                </a:moveTo>
                <a:lnTo>
                  <a:pt x="93687" y="3302"/>
                </a:lnTo>
                <a:lnTo>
                  <a:pt x="103197" y="3302"/>
                </a:lnTo>
                <a:lnTo>
                  <a:pt x="103002" y="3175"/>
                </a:lnTo>
                <a:lnTo>
                  <a:pt x="102415" y="2921"/>
                </a:lnTo>
                <a:lnTo>
                  <a:pt x="101507" y="2159"/>
                </a:lnTo>
                <a:lnTo>
                  <a:pt x="100920" y="1778"/>
                </a:lnTo>
                <a:lnTo>
                  <a:pt x="100012" y="1397"/>
                </a:lnTo>
                <a:lnTo>
                  <a:pt x="99391" y="1270"/>
                </a:lnTo>
                <a:close/>
              </a:path>
              <a:path w="151129" h="24129">
                <a:moveTo>
                  <a:pt x="58579" y="507"/>
                </a:moveTo>
                <a:lnTo>
                  <a:pt x="57992" y="507"/>
                </a:lnTo>
                <a:lnTo>
                  <a:pt x="56175" y="888"/>
                </a:lnTo>
                <a:lnTo>
                  <a:pt x="54922" y="1650"/>
                </a:lnTo>
                <a:lnTo>
                  <a:pt x="54289" y="2158"/>
                </a:lnTo>
                <a:lnTo>
                  <a:pt x="53231" y="2539"/>
                </a:lnTo>
                <a:lnTo>
                  <a:pt x="52794" y="2539"/>
                </a:lnTo>
                <a:lnTo>
                  <a:pt x="49103" y="2793"/>
                </a:lnTo>
                <a:lnTo>
                  <a:pt x="46355" y="3174"/>
                </a:lnTo>
                <a:lnTo>
                  <a:pt x="54370" y="3174"/>
                </a:lnTo>
                <a:lnTo>
                  <a:pt x="53898" y="2793"/>
                </a:lnTo>
                <a:lnTo>
                  <a:pt x="53703" y="2666"/>
                </a:lnTo>
                <a:lnTo>
                  <a:pt x="62983" y="2666"/>
                </a:lnTo>
                <a:lnTo>
                  <a:pt x="62109" y="2031"/>
                </a:lnTo>
                <a:lnTo>
                  <a:pt x="61684" y="1650"/>
                </a:lnTo>
                <a:lnTo>
                  <a:pt x="60741" y="1142"/>
                </a:lnTo>
                <a:lnTo>
                  <a:pt x="60223" y="888"/>
                </a:lnTo>
                <a:lnTo>
                  <a:pt x="58579" y="50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46052" y="9505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809" y="0"/>
                </a:moveTo>
                <a:lnTo>
                  <a:pt x="4547" y="3481"/>
                </a:lnTo>
                <a:lnTo>
                  <a:pt x="5175" y="4065"/>
                </a:lnTo>
                <a:lnTo>
                  <a:pt x="5486" y="4340"/>
                </a:lnTo>
                <a:lnTo>
                  <a:pt x="5762" y="4661"/>
                </a:lnTo>
                <a:lnTo>
                  <a:pt x="6314" y="4271"/>
                </a:lnTo>
                <a:lnTo>
                  <a:pt x="6977" y="3527"/>
                </a:lnTo>
                <a:lnTo>
                  <a:pt x="7567" y="2542"/>
                </a:lnTo>
                <a:lnTo>
                  <a:pt x="7693" y="2187"/>
                </a:lnTo>
                <a:lnTo>
                  <a:pt x="7815" y="1683"/>
                </a:lnTo>
                <a:lnTo>
                  <a:pt x="7809" y="0"/>
                </a:lnTo>
                <a:close/>
              </a:path>
              <a:path w="8254" h="5080">
                <a:moveTo>
                  <a:pt x="58" y="1248"/>
                </a:moveTo>
                <a:lnTo>
                  <a:pt x="0" y="2542"/>
                </a:lnTo>
                <a:lnTo>
                  <a:pt x="120" y="3206"/>
                </a:lnTo>
                <a:lnTo>
                  <a:pt x="449" y="3996"/>
                </a:lnTo>
                <a:lnTo>
                  <a:pt x="1242" y="3481"/>
                </a:lnTo>
                <a:lnTo>
                  <a:pt x="1553" y="3367"/>
                </a:lnTo>
                <a:lnTo>
                  <a:pt x="1116" y="2977"/>
                </a:lnTo>
                <a:lnTo>
                  <a:pt x="840" y="2702"/>
                </a:lnTo>
                <a:lnTo>
                  <a:pt x="575" y="2382"/>
                </a:lnTo>
                <a:lnTo>
                  <a:pt x="161" y="1637"/>
                </a:lnTo>
                <a:lnTo>
                  <a:pt x="58" y="1248"/>
                </a:lnTo>
                <a:close/>
              </a:path>
              <a:path w="8254" h="5080">
                <a:moveTo>
                  <a:pt x="2772" y="3172"/>
                </a:moveTo>
                <a:lnTo>
                  <a:pt x="2461" y="3172"/>
                </a:lnTo>
                <a:lnTo>
                  <a:pt x="2139" y="3206"/>
                </a:lnTo>
                <a:lnTo>
                  <a:pt x="1846" y="3286"/>
                </a:lnTo>
                <a:lnTo>
                  <a:pt x="2266" y="3561"/>
                </a:lnTo>
                <a:lnTo>
                  <a:pt x="2657" y="3641"/>
                </a:lnTo>
                <a:lnTo>
                  <a:pt x="3048" y="3676"/>
                </a:lnTo>
                <a:lnTo>
                  <a:pt x="3830" y="3676"/>
                </a:lnTo>
                <a:lnTo>
                  <a:pt x="4251" y="3561"/>
                </a:lnTo>
                <a:lnTo>
                  <a:pt x="4071" y="3401"/>
                </a:lnTo>
                <a:lnTo>
                  <a:pt x="3634" y="3286"/>
                </a:lnTo>
                <a:lnTo>
                  <a:pt x="3209" y="3206"/>
                </a:lnTo>
                <a:lnTo>
                  <a:pt x="2772" y="317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44977" y="103121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6656" y="3607"/>
                </a:moveTo>
                <a:lnTo>
                  <a:pt x="3214" y="3607"/>
                </a:lnTo>
                <a:lnTo>
                  <a:pt x="3880" y="3687"/>
                </a:lnTo>
                <a:lnTo>
                  <a:pt x="4202" y="3756"/>
                </a:lnTo>
                <a:lnTo>
                  <a:pt x="4789" y="3951"/>
                </a:lnTo>
                <a:lnTo>
                  <a:pt x="5341" y="4271"/>
                </a:lnTo>
                <a:lnTo>
                  <a:pt x="5571" y="4466"/>
                </a:lnTo>
                <a:lnTo>
                  <a:pt x="6042" y="4191"/>
                </a:lnTo>
                <a:lnTo>
                  <a:pt x="6445" y="3882"/>
                </a:lnTo>
                <a:lnTo>
                  <a:pt x="6656" y="3607"/>
                </a:lnTo>
                <a:close/>
              </a:path>
              <a:path w="7620" h="5080">
                <a:moveTo>
                  <a:pt x="109" y="0"/>
                </a:moveTo>
                <a:lnTo>
                  <a:pt x="1489" y="4077"/>
                </a:lnTo>
                <a:lnTo>
                  <a:pt x="1880" y="3882"/>
                </a:lnTo>
                <a:lnTo>
                  <a:pt x="2317" y="3722"/>
                </a:lnTo>
                <a:lnTo>
                  <a:pt x="2742" y="3641"/>
                </a:lnTo>
                <a:lnTo>
                  <a:pt x="3214" y="3607"/>
                </a:lnTo>
                <a:lnTo>
                  <a:pt x="6656" y="3607"/>
                </a:lnTo>
                <a:lnTo>
                  <a:pt x="6989" y="3172"/>
                </a:lnTo>
                <a:lnTo>
                  <a:pt x="220" y="435"/>
                </a:lnTo>
                <a:lnTo>
                  <a:pt x="109" y="0"/>
                </a:lnTo>
                <a:close/>
              </a:path>
              <a:path w="7620" h="5080">
                <a:moveTo>
                  <a:pt x="7583" y="0"/>
                </a:moveTo>
                <a:lnTo>
                  <a:pt x="3846" y="3172"/>
                </a:lnTo>
                <a:lnTo>
                  <a:pt x="6989" y="3172"/>
                </a:lnTo>
                <a:lnTo>
                  <a:pt x="7146" y="2943"/>
                </a:lnTo>
                <a:lnTo>
                  <a:pt x="7342" y="2542"/>
                </a:lnTo>
                <a:lnTo>
                  <a:pt x="7442" y="2267"/>
                </a:lnTo>
                <a:lnTo>
                  <a:pt x="7568" y="1798"/>
                </a:lnTo>
                <a:lnTo>
                  <a:pt x="75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4466" y="11165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081" y="4512"/>
                </a:lnTo>
                <a:lnTo>
                  <a:pt x="2357" y="4077"/>
                </a:lnTo>
                <a:lnTo>
                  <a:pt x="2667" y="3687"/>
                </a:lnTo>
                <a:lnTo>
                  <a:pt x="3024" y="3367"/>
                </a:lnTo>
                <a:lnTo>
                  <a:pt x="3330" y="3125"/>
                </a:lnTo>
                <a:lnTo>
                  <a:pt x="3058" y="3057"/>
                </a:lnTo>
                <a:lnTo>
                  <a:pt x="113" y="435"/>
                </a:lnTo>
                <a:lnTo>
                  <a:pt x="0" y="0"/>
                </a:lnTo>
                <a:close/>
              </a:path>
              <a:path w="7620" h="5080">
                <a:moveTo>
                  <a:pt x="5715" y="2553"/>
                </a:moveTo>
                <a:lnTo>
                  <a:pt x="4829" y="2553"/>
                </a:lnTo>
                <a:lnTo>
                  <a:pt x="4358" y="2668"/>
                </a:lnTo>
                <a:lnTo>
                  <a:pt x="3498" y="3023"/>
                </a:lnTo>
                <a:lnTo>
                  <a:pt x="4102" y="3125"/>
                </a:lnTo>
                <a:lnTo>
                  <a:pt x="4392" y="3057"/>
                </a:lnTo>
                <a:lnTo>
                  <a:pt x="4714" y="3023"/>
                </a:lnTo>
                <a:lnTo>
                  <a:pt x="5399" y="2748"/>
                </a:lnTo>
                <a:lnTo>
                  <a:pt x="5611" y="2634"/>
                </a:lnTo>
                <a:close/>
              </a:path>
              <a:path w="7620" h="5080">
                <a:moveTo>
                  <a:pt x="7463" y="0"/>
                </a:moveTo>
                <a:lnTo>
                  <a:pt x="5715" y="2553"/>
                </a:lnTo>
                <a:lnTo>
                  <a:pt x="6209" y="2634"/>
                </a:lnTo>
                <a:lnTo>
                  <a:pt x="6706" y="2782"/>
                </a:lnTo>
                <a:lnTo>
                  <a:pt x="7037" y="2943"/>
                </a:lnTo>
                <a:lnTo>
                  <a:pt x="7428" y="1958"/>
                </a:lnTo>
                <a:lnTo>
                  <a:pt x="746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46030" y="11909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45" y="0"/>
                </a:moveTo>
                <a:lnTo>
                  <a:pt x="1184" y="3802"/>
                </a:lnTo>
                <a:lnTo>
                  <a:pt x="1414" y="4031"/>
                </a:lnTo>
                <a:lnTo>
                  <a:pt x="1655" y="4225"/>
                </a:lnTo>
                <a:lnTo>
                  <a:pt x="2207" y="4546"/>
                </a:lnTo>
                <a:lnTo>
                  <a:pt x="2759" y="4775"/>
                </a:lnTo>
                <a:lnTo>
                  <a:pt x="3380" y="4031"/>
                </a:lnTo>
                <a:lnTo>
                  <a:pt x="3737" y="3722"/>
                </a:lnTo>
                <a:lnTo>
                  <a:pt x="4128" y="3481"/>
                </a:lnTo>
                <a:lnTo>
                  <a:pt x="4565" y="3252"/>
                </a:lnTo>
                <a:lnTo>
                  <a:pt x="4869" y="3138"/>
                </a:lnTo>
                <a:lnTo>
                  <a:pt x="3461" y="3138"/>
                </a:lnTo>
                <a:lnTo>
                  <a:pt x="241" y="664"/>
                </a:lnTo>
                <a:lnTo>
                  <a:pt x="45" y="0"/>
                </a:lnTo>
                <a:close/>
              </a:path>
              <a:path w="7620" h="5080">
                <a:moveTo>
                  <a:pt x="7509" y="0"/>
                </a:moveTo>
                <a:lnTo>
                  <a:pt x="4128" y="3138"/>
                </a:lnTo>
                <a:lnTo>
                  <a:pt x="4869" y="3138"/>
                </a:lnTo>
                <a:lnTo>
                  <a:pt x="5473" y="3012"/>
                </a:lnTo>
                <a:lnTo>
                  <a:pt x="5945" y="2977"/>
                </a:lnTo>
                <a:lnTo>
                  <a:pt x="7051" y="2977"/>
                </a:lnTo>
                <a:lnTo>
                  <a:pt x="7322" y="2427"/>
                </a:lnTo>
                <a:lnTo>
                  <a:pt x="7568" y="1569"/>
                </a:lnTo>
                <a:lnTo>
                  <a:pt x="7509" y="0"/>
                </a:lnTo>
                <a:close/>
              </a:path>
              <a:path w="7620" h="5080">
                <a:moveTo>
                  <a:pt x="7051" y="2977"/>
                </a:moveTo>
                <a:lnTo>
                  <a:pt x="5945" y="2977"/>
                </a:lnTo>
                <a:lnTo>
                  <a:pt x="6485" y="3012"/>
                </a:lnTo>
                <a:lnTo>
                  <a:pt x="6957" y="3138"/>
                </a:lnTo>
                <a:lnTo>
                  <a:pt x="7051" y="297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48237" y="126965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1" y="1798"/>
                </a:lnTo>
                <a:lnTo>
                  <a:pt x="142" y="2267"/>
                </a:lnTo>
                <a:lnTo>
                  <a:pt x="237" y="2542"/>
                </a:lnTo>
                <a:lnTo>
                  <a:pt x="356" y="2737"/>
                </a:lnTo>
                <a:lnTo>
                  <a:pt x="471" y="3012"/>
                </a:lnTo>
                <a:lnTo>
                  <a:pt x="666" y="3252"/>
                </a:lnTo>
                <a:lnTo>
                  <a:pt x="827" y="3527"/>
                </a:lnTo>
                <a:lnTo>
                  <a:pt x="1494" y="4157"/>
                </a:lnTo>
                <a:lnTo>
                  <a:pt x="1966" y="4466"/>
                </a:lnTo>
                <a:lnTo>
                  <a:pt x="2518" y="4695"/>
                </a:lnTo>
                <a:lnTo>
                  <a:pt x="2867" y="4157"/>
                </a:lnTo>
                <a:lnTo>
                  <a:pt x="3104" y="3836"/>
                </a:lnTo>
                <a:lnTo>
                  <a:pt x="3495" y="3481"/>
                </a:lnTo>
                <a:lnTo>
                  <a:pt x="3952" y="3172"/>
                </a:lnTo>
                <a:lnTo>
                  <a:pt x="3737" y="3172"/>
                </a:lnTo>
                <a:lnTo>
                  <a:pt x="3058" y="3092"/>
                </a:lnTo>
                <a:lnTo>
                  <a:pt x="2437" y="2943"/>
                </a:lnTo>
                <a:lnTo>
                  <a:pt x="2161" y="2782"/>
                </a:lnTo>
                <a:lnTo>
                  <a:pt x="1839" y="2668"/>
                </a:lnTo>
                <a:lnTo>
                  <a:pt x="80" y="355"/>
                </a:lnTo>
                <a:lnTo>
                  <a:pt x="0" y="0"/>
                </a:lnTo>
                <a:close/>
              </a:path>
              <a:path w="7620" h="5080">
                <a:moveTo>
                  <a:pt x="3998" y="3140"/>
                </a:moveTo>
                <a:lnTo>
                  <a:pt x="3737" y="3172"/>
                </a:lnTo>
                <a:lnTo>
                  <a:pt x="3952" y="3172"/>
                </a:lnTo>
                <a:close/>
              </a:path>
              <a:path w="7620" h="5080">
                <a:moveTo>
                  <a:pt x="5775" y="2555"/>
                </a:moveTo>
                <a:lnTo>
                  <a:pt x="5381" y="2588"/>
                </a:lnTo>
                <a:lnTo>
                  <a:pt x="4662" y="2782"/>
                </a:lnTo>
                <a:lnTo>
                  <a:pt x="4358" y="2897"/>
                </a:lnTo>
                <a:lnTo>
                  <a:pt x="3998" y="3140"/>
                </a:lnTo>
                <a:lnTo>
                  <a:pt x="4404" y="3092"/>
                </a:lnTo>
                <a:lnTo>
                  <a:pt x="5071" y="2943"/>
                </a:lnTo>
                <a:lnTo>
                  <a:pt x="5623" y="2668"/>
                </a:lnTo>
                <a:lnTo>
                  <a:pt x="5775" y="2555"/>
                </a:lnTo>
                <a:close/>
              </a:path>
              <a:path w="7620" h="5080">
                <a:moveTo>
                  <a:pt x="7235" y="2542"/>
                </a:moveTo>
                <a:lnTo>
                  <a:pt x="5933" y="2542"/>
                </a:lnTo>
                <a:lnTo>
                  <a:pt x="6842" y="2668"/>
                </a:lnTo>
                <a:lnTo>
                  <a:pt x="7152" y="2782"/>
                </a:lnTo>
                <a:lnTo>
                  <a:pt x="7235" y="2542"/>
                </a:lnTo>
                <a:close/>
              </a:path>
              <a:path w="7620" h="5080">
                <a:moveTo>
                  <a:pt x="7509" y="0"/>
                </a:moveTo>
                <a:lnTo>
                  <a:pt x="7382" y="355"/>
                </a:lnTo>
                <a:lnTo>
                  <a:pt x="7313" y="664"/>
                </a:lnTo>
                <a:lnTo>
                  <a:pt x="6842" y="1534"/>
                </a:lnTo>
                <a:lnTo>
                  <a:pt x="6405" y="2038"/>
                </a:lnTo>
                <a:lnTo>
                  <a:pt x="6163" y="2267"/>
                </a:lnTo>
                <a:lnTo>
                  <a:pt x="5775" y="2555"/>
                </a:lnTo>
                <a:lnTo>
                  <a:pt x="5933" y="2542"/>
                </a:lnTo>
                <a:lnTo>
                  <a:pt x="7235" y="2542"/>
                </a:lnTo>
                <a:lnTo>
                  <a:pt x="7408" y="2038"/>
                </a:lnTo>
                <a:lnTo>
                  <a:pt x="7522" y="1534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50399" y="13444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3806" y="4901"/>
                </a:lnTo>
                <a:lnTo>
                  <a:pt x="3852" y="4546"/>
                </a:lnTo>
                <a:lnTo>
                  <a:pt x="3985" y="4191"/>
                </a:lnTo>
                <a:lnTo>
                  <a:pt x="4128" y="3916"/>
                </a:lnTo>
                <a:lnTo>
                  <a:pt x="4243" y="3607"/>
                </a:lnTo>
                <a:lnTo>
                  <a:pt x="4577" y="3138"/>
                </a:lnTo>
                <a:lnTo>
                  <a:pt x="114" y="320"/>
                </a:lnTo>
                <a:lnTo>
                  <a:pt x="0" y="0"/>
                </a:lnTo>
                <a:close/>
              </a:path>
              <a:path w="7620" h="5080">
                <a:moveTo>
                  <a:pt x="4656" y="3036"/>
                </a:moveTo>
                <a:lnTo>
                  <a:pt x="4438" y="3092"/>
                </a:lnTo>
                <a:lnTo>
                  <a:pt x="4082" y="3138"/>
                </a:lnTo>
                <a:lnTo>
                  <a:pt x="4577" y="3138"/>
                </a:lnTo>
                <a:close/>
              </a:path>
              <a:path w="7620" h="5080">
                <a:moveTo>
                  <a:pt x="6628" y="1774"/>
                </a:moveTo>
                <a:lnTo>
                  <a:pt x="4656" y="3036"/>
                </a:lnTo>
                <a:lnTo>
                  <a:pt x="5347" y="2782"/>
                </a:lnTo>
                <a:lnTo>
                  <a:pt x="5701" y="2588"/>
                </a:lnTo>
                <a:lnTo>
                  <a:pt x="6405" y="2038"/>
                </a:lnTo>
                <a:lnTo>
                  <a:pt x="6628" y="1774"/>
                </a:lnTo>
                <a:close/>
              </a:path>
              <a:path w="7620" h="5080">
                <a:moveTo>
                  <a:pt x="7509" y="0"/>
                </a:moveTo>
                <a:lnTo>
                  <a:pt x="7428" y="320"/>
                </a:lnTo>
                <a:lnTo>
                  <a:pt x="7313" y="629"/>
                </a:lnTo>
                <a:lnTo>
                  <a:pt x="6842" y="1523"/>
                </a:lnTo>
                <a:lnTo>
                  <a:pt x="6628" y="1774"/>
                </a:lnTo>
                <a:lnTo>
                  <a:pt x="6842" y="1729"/>
                </a:lnTo>
                <a:lnTo>
                  <a:pt x="7509" y="1649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4187" y="14102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4032" y="4890"/>
                </a:lnTo>
                <a:lnTo>
                  <a:pt x="4308" y="4844"/>
                </a:lnTo>
                <a:lnTo>
                  <a:pt x="4504" y="4340"/>
                </a:lnTo>
                <a:lnTo>
                  <a:pt x="4780" y="3870"/>
                </a:lnTo>
                <a:lnTo>
                  <a:pt x="5090" y="3435"/>
                </a:lnTo>
                <a:lnTo>
                  <a:pt x="5410" y="3126"/>
                </a:lnTo>
                <a:lnTo>
                  <a:pt x="3400" y="3126"/>
                </a:lnTo>
                <a:lnTo>
                  <a:pt x="3089" y="3046"/>
                </a:lnTo>
                <a:lnTo>
                  <a:pt x="2779" y="3012"/>
                </a:lnTo>
                <a:lnTo>
                  <a:pt x="2082" y="2737"/>
                </a:lnTo>
                <a:lnTo>
                  <a:pt x="143" y="423"/>
                </a:lnTo>
                <a:lnTo>
                  <a:pt x="19" y="0"/>
                </a:lnTo>
                <a:close/>
              </a:path>
              <a:path w="7620" h="5080">
                <a:moveTo>
                  <a:pt x="7493" y="0"/>
                </a:moveTo>
                <a:lnTo>
                  <a:pt x="4423" y="3046"/>
                </a:lnTo>
                <a:lnTo>
                  <a:pt x="4113" y="3126"/>
                </a:lnTo>
                <a:lnTo>
                  <a:pt x="5410" y="3126"/>
                </a:lnTo>
                <a:lnTo>
                  <a:pt x="5883" y="2737"/>
                </a:lnTo>
                <a:lnTo>
                  <a:pt x="6355" y="2462"/>
                </a:lnTo>
                <a:lnTo>
                  <a:pt x="6631" y="2382"/>
                </a:lnTo>
                <a:lnTo>
                  <a:pt x="6861" y="2267"/>
                </a:lnTo>
                <a:lnTo>
                  <a:pt x="7137" y="2221"/>
                </a:lnTo>
                <a:lnTo>
                  <a:pt x="7378" y="2153"/>
                </a:lnTo>
                <a:lnTo>
                  <a:pt x="7503" y="1752"/>
                </a:lnTo>
                <a:lnTo>
                  <a:pt x="749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8360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3906" y="4890"/>
                </a:lnTo>
                <a:lnTo>
                  <a:pt x="4033" y="4145"/>
                </a:lnTo>
                <a:lnTo>
                  <a:pt x="4263" y="3481"/>
                </a:lnTo>
                <a:lnTo>
                  <a:pt x="4464" y="3126"/>
                </a:lnTo>
                <a:lnTo>
                  <a:pt x="3400" y="3126"/>
                </a:lnTo>
                <a:lnTo>
                  <a:pt x="2768" y="3012"/>
                </a:lnTo>
                <a:lnTo>
                  <a:pt x="142" y="423"/>
                </a:lnTo>
                <a:lnTo>
                  <a:pt x="19" y="0"/>
                </a:lnTo>
                <a:close/>
              </a:path>
              <a:path w="7620" h="5080">
                <a:moveTo>
                  <a:pt x="4506" y="3051"/>
                </a:moveTo>
                <a:lnTo>
                  <a:pt x="4067" y="3126"/>
                </a:lnTo>
                <a:lnTo>
                  <a:pt x="4464" y="3126"/>
                </a:lnTo>
                <a:close/>
              </a:path>
              <a:path w="7620" h="5080">
                <a:moveTo>
                  <a:pt x="6968" y="1305"/>
                </a:moveTo>
                <a:lnTo>
                  <a:pt x="4506" y="3051"/>
                </a:lnTo>
                <a:lnTo>
                  <a:pt x="4734" y="3012"/>
                </a:lnTo>
                <a:lnTo>
                  <a:pt x="5367" y="2782"/>
                </a:lnTo>
                <a:lnTo>
                  <a:pt x="5919" y="2427"/>
                </a:lnTo>
                <a:lnTo>
                  <a:pt x="6620" y="1763"/>
                </a:lnTo>
                <a:lnTo>
                  <a:pt x="6968" y="1305"/>
                </a:lnTo>
                <a:close/>
              </a:path>
              <a:path w="7620" h="5080">
                <a:moveTo>
                  <a:pt x="7483" y="0"/>
                </a:moveTo>
                <a:lnTo>
                  <a:pt x="7370" y="423"/>
                </a:lnTo>
                <a:lnTo>
                  <a:pt x="7172" y="939"/>
                </a:lnTo>
                <a:lnTo>
                  <a:pt x="6968" y="1305"/>
                </a:lnTo>
                <a:lnTo>
                  <a:pt x="7207" y="1248"/>
                </a:lnTo>
                <a:lnTo>
                  <a:pt x="7563" y="1213"/>
                </a:lnTo>
                <a:lnTo>
                  <a:pt x="74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3517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22325" y="54355"/>
                </a:moveTo>
                <a:lnTo>
                  <a:pt x="18600" y="54355"/>
                </a:lnTo>
                <a:lnTo>
                  <a:pt x="19382" y="54482"/>
                </a:lnTo>
                <a:lnTo>
                  <a:pt x="20095" y="54736"/>
                </a:lnTo>
                <a:lnTo>
                  <a:pt x="22407" y="60578"/>
                </a:lnTo>
                <a:lnTo>
                  <a:pt x="22924" y="60578"/>
                </a:lnTo>
                <a:lnTo>
                  <a:pt x="26339" y="63753"/>
                </a:lnTo>
                <a:lnTo>
                  <a:pt x="27524" y="64642"/>
                </a:lnTo>
                <a:lnTo>
                  <a:pt x="28467" y="65277"/>
                </a:lnTo>
                <a:lnTo>
                  <a:pt x="29249" y="65658"/>
                </a:lnTo>
                <a:lnTo>
                  <a:pt x="25908" y="60578"/>
                </a:lnTo>
                <a:lnTo>
                  <a:pt x="23911" y="57149"/>
                </a:lnTo>
                <a:lnTo>
                  <a:pt x="22325" y="54355"/>
                </a:lnTo>
                <a:close/>
              </a:path>
              <a:path w="29845" h="66039">
                <a:moveTo>
                  <a:pt x="14702" y="0"/>
                </a:moveTo>
                <a:lnTo>
                  <a:pt x="12931" y="253"/>
                </a:lnTo>
                <a:lnTo>
                  <a:pt x="11286" y="634"/>
                </a:lnTo>
                <a:lnTo>
                  <a:pt x="8101" y="1142"/>
                </a:lnTo>
                <a:lnTo>
                  <a:pt x="5111" y="1904"/>
                </a:lnTo>
                <a:lnTo>
                  <a:pt x="2397" y="2539"/>
                </a:lnTo>
                <a:lnTo>
                  <a:pt x="1669" y="5079"/>
                </a:lnTo>
                <a:lnTo>
                  <a:pt x="1178" y="7111"/>
                </a:lnTo>
                <a:lnTo>
                  <a:pt x="741" y="9397"/>
                </a:lnTo>
                <a:lnTo>
                  <a:pt x="120" y="13842"/>
                </a:lnTo>
                <a:lnTo>
                  <a:pt x="0" y="22986"/>
                </a:lnTo>
                <a:lnTo>
                  <a:pt x="110" y="24383"/>
                </a:lnTo>
                <a:lnTo>
                  <a:pt x="14000" y="59943"/>
                </a:lnTo>
                <a:lnTo>
                  <a:pt x="14863" y="61086"/>
                </a:lnTo>
                <a:lnTo>
                  <a:pt x="14943" y="57149"/>
                </a:lnTo>
                <a:lnTo>
                  <a:pt x="13644" y="57149"/>
                </a:lnTo>
                <a:lnTo>
                  <a:pt x="12931" y="56895"/>
                </a:lnTo>
                <a:lnTo>
                  <a:pt x="10644" y="53720"/>
                </a:lnTo>
                <a:lnTo>
                  <a:pt x="10688" y="50672"/>
                </a:lnTo>
                <a:lnTo>
                  <a:pt x="9872" y="50545"/>
                </a:lnTo>
                <a:lnTo>
                  <a:pt x="6842" y="46989"/>
                </a:lnTo>
                <a:lnTo>
                  <a:pt x="6945" y="43687"/>
                </a:lnTo>
                <a:lnTo>
                  <a:pt x="7032" y="43306"/>
                </a:lnTo>
                <a:lnTo>
                  <a:pt x="7239" y="42925"/>
                </a:lnTo>
                <a:lnTo>
                  <a:pt x="6687" y="42671"/>
                </a:lnTo>
                <a:lnTo>
                  <a:pt x="6215" y="42417"/>
                </a:lnTo>
                <a:lnTo>
                  <a:pt x="5548" y="41782"/>
                </a:lnTo>
                <a:lnTo>
                  <a:pt x="5387" y="41528"/>
                </a:lnTo>
                <a:lnTo>
                  <a:pt x="5192" y="41274"/>
                </a:lnTo>
                <a:lnTo>
                  <a:pt x="5077" y="41020"/>
                </a:lnTo>
                <a:lnTo>
                  <a:pt x="4916" y="40766"/>
                </a:lnTo>
                <a:lnTo>
                  <a:pt x="4765" y="40131"/>
                </a:lnTo>
                <a:lnTo>
                  <a:pt x="4801" y="36194"/>
                </a:lnTo>
                <a:lnTo>
                  <a:pt x="4916" y="35940"/>
                </a:lnTo>
                <a:lnTo>
                  <a:pt x="4996" y="35559"/>
                </a:lnTo>
                <a:lnTo>
                  <a:pt x="5146" y="35432"/>
                </a:lnTo>
                <a:lnTo>
                  <a:pt x="5272" y="35178"/>
                </a:lnTo>
                <a:lnTo>
                  <a:pt x="4674" y="34924"/>
                </a:lnTo>
                <a:lnTo>
                  <a:pt x="3892" y="34416"/>
                </a:lnTo>
                <a:lnTo>
                  <a:pt x="3260" y="33654"/>
                </a:lnTo>
                <a:lnTo>
                  <a:pt x="3110" y="33400"/>
                </a:lnTo>
                <a:lnTo>
                  <a:pt x="2903" y="33146"/>
                </a:lnTo>
                <a:lnTo>
                  <a:pt x="2673" y="32511"/>
                </a:lnTo>
                <a:lnTo>
                  <a:pt x="2512" y="31876"/>
                </a:lnTo>
                <a:lnTo>
                  <a:pt x="2593" y="28447"/>
                </a:lnTo>
                <a:lnTo>
                  <a:pt x="2849" y="27812"/>
                </a:lnTo>
                <a:lnTo>
                  <a:pt x="3030" y="27431"/>
                </a:lnTo>
                <a:lnTo>
                  <a:pt x="2558" y="27177"/>
                </a:lnTo>
                <a:lnTo>
                  <a:pt x="2121" y="26796"/>
                </a:lnTo>
                <a:lnTo>
                  <a:pt x="1765" y="26415"/>
                </a:lnTo>
                <a:lnTo>
                  <a:pt x="1454" y="25907"/>
                </a:lnTo>
                <a:lnTo>
                  <a:pt x="1178" y="25526"/>
                </a:lnTo>
                <a:lnTo>
                  <a:pt x="1061" y="25145"/>
                </a:lnTo>
                <a:lnTo>
                  <a:pt x="948" y="24637"/>
                </a:lnTo>
                <a:lnTo>
                  <a:pt x="1061" y="20700"/>
                </a:lnTo>
                <a:lnTo>
                  <a:pt x="1178" y="20319"/>
                </a:lnTo>
                <a:lnTo>
                  <a:pt x="1730" y="19430"/>
                </a:lnTo>
                <a:lnTo>
                  <a:pt x="2087" y="19049"/>
                </a:lnTo>
                <a:lnTo>
                  <a:pt x="2478" y="18795"/>
                </a:lnTo>
                <a:lnTo>
                  <a:pt x="2949" y="18414"/>
                </a:lnTo>
                <a:lnTo>
                  <a:pt x="1517" y="15874"/>
                </a:lnTo>
                <a:lnTo>
                  <a:pt x="1569" y="12572"/>
                </a:lnTo>
                <a:lnTo>
                  <a:pt x="1684" y="12064"/>
                </a:lnTo>
                <a:lnTo>
                  <a:pt x="2363" y="10921"/>
                </a:lnTo>
                <a:lnTo>
                  <a:pt x="2673" y="10540"/>
                </a:lnTo>
                <a:lnTo>
                  <a:pt x="2984" y="10286"/>
                </a:lnTo>
                <a:lnTo>
                  <a:pt x="2593" y="9397"/>
                </a:lnTo>
                <a:lnTo>
                  <a:pt x="2708" y="5333"/>
                </a:lnTo>
                <a:lnTo>
                  <a:pt x="2869" y="5079"/>
                </a:lnTo>
                <a:lnTo>
                  <a:pt x="3030" y="4698"/>
                </a:lnTo>
                <a:lnTo>
                  <a:pt x="6997" y="2158"/>
                </a:lnTo>
                <a:lnTo>
                  <a:pt x="13008" y="2158"/>
                </a:lnTo>
                <a:lnTo>
                  <a:pt x="13322" y="1650"/>
                </a:lnTo>
                <a:lnTo>
                  <a:pt x="13759" y="1142"/>
                </a:lnTo>
                <a:lnTo>
                  <a:pt x="14426" y="253"/>
                </a:lnTo>
                <a:lnTo>
                  <a:pt x="14702" y="0"/>
                </a:lnTo>
                <a:close/>
              </a:path>
              <a:path w="29845" h="66039">
                <a:moveTo>
                  <a:pt x="21214" y="52323"/>
                </a:moveTo>
                <a:lnTo>
                  <a:pt x="18163" y="52323"/>
                </a:lnTo>
                <a:lnTo>
                  <a:pt x="18163" y="54101"/>
                </a:lnTo>
                <a:lnTo>
                  <a:pt x="18048" y="54482"/>
                </a:lnTo>
                <a:lnTo>
                  <a:pt x="18324" y="54355"/>
                </a:lnTo>
                <a:lnTo>
                  <a:pt x="22325" y="54355"/>
                </a:lnTo>
                <a:lnTo>
                  <a:pt x="21214" y="52323"/>
                </a:lnTo>
                <a:close/>
              </a:path>
              <a:path w="29845" h="66039">
                <a:moveTo>
                  <a:pt x="17940" y="53042"/>
                </a:moveTo>
                <a:lnTo>
                  <a:pt x="17726" y="53466"/>
                </a:lnTo>
                <a:lnTo>
                  <a:pt x="17531" y="53720"/>
                </a:lnTo>
                <a:lnTo>
                  <a:pt x="17301" y="54101"/>
                </a:lnTo>
                <a:lnTo>
                  <a:pt x="17025" y="54355"/>
                </a:lnTo>
                <a:lnTo>
                  <a:pt x="17220" y="54228"/>
                </a:lnTo>
                <a:lnTo>
                  <a:pt x="17887" y="53212"/>
                </a:lnTo>
                <a:lnTo>
                  <a:pt x="17940" y="53042"/>
                </a:lnTo>
                <a:close/>
              </a:path>
              <a:path w="29845" h="66039">
                <a:moveTo>
                  <a:pt x="18136" y="52412"/>
                </a:moveTo>
                <a:lnTo>
                  <a:pt x="17940" y="53042"/>
                </a:lnTo>
                <a:lnTo>
                  <a:pt x="18083" y="52704"/>
                </a:lnTo>
                <a:lnTo>
                  <a:pt x="18136" y="52412"/>
                </a:lnTo>
                <a:close/>
              </a:path>
              <a:path w="29845" h="66039">
                <a:moveTo>
                  <a:pt x="13008" y="2158"/>
                </a:moveTo>
                <a:lnTo>
                  <a:pt x="7745" y="2158"/>
                </a:lnTo>
                <a:lnTo>
                  <a:pt x="8848" y="2539"/>
                </a:lnTo>
                <a:lnTo>
                  <a:pt x="9124" y="2793"/>
                </a:lnTo>
                <a:lnTo>
                  <a:pt x="10343" y="8000"/>
                </a:lnTo>
                <a:lnTo>
                  <a:pt x="10102" y="8889"/>
                </a:lnTo>
                <a:lnTo>
                  <a:pt x="9550" y="9778"/>
                </a:lnTo>
                <a:lnTo>
                  <a:pt x="8848" y="10540"/>
                </a:lnTo>
                <a:lnTo>
                  <a:pt x="8297" y="11048"/>
                </a:lnTo>
                <a:lnTo>
                  <a:pt x="8492" y="11302"/>
                </a:lnTo>
                <a:lnTo>
                  <a:pt x="8653" y="11556"/>
                </a:lnTo>
                <a:lnTo>
                  <a:pt x="8874" y="12064"/>
                </a:lnTo>
                <a:lnTo>
                  <a:pt x="8998" y="16382"/>
                </a:lnTo>
                <a:lnTo>
                  <a:pt x="8572" y="17398"/>
                </a:lnTo>
                <a:lnTo>
                  <a:pt x="8251" y="17779"/>
                </a:lnTo>
                <a:lnTo>
                  <a:pt x="7906" y="18287"/>
                </a:lnTo>
                <a:lnTo>
                  <a:pt x="7503" y="18541"/>
                </a:lnTo>
                <a:lnTo>
                  <a:pt x="7032" y="18795"/>
                </a:lnTo>
                <a:lnTo>
                  <a:pt x="7664" y="19430"/>
                </a:lnTo>
                <a:lnTo>
                  <a:pt x="8297" y="20700"/>
                </a:lnTo>
                <a:lnTo>
                  <a:pt x="8377" y="24891"/>
                </a:lnTo>
                <a:lnTo>
                  <a:pt x="7986" y="25907"/>
                </a:lnTo>
                <a:lnTo>
                  <a:pt x="8848" y="26415"/>
                </a:lnTo>
                <a:lnTo>
                  <a:pt x="9515" y="27304"/>
                </a:lnTo>
                <a:lnTo>
                  <a:pt x="9791" y="27812"/>
                </a:lnTo>
                <a:lnTo>
                  <a:pt x="9987" y="28320"/>
                </a:lnTo>
                <a:lnTo>
                  <a:pt x="10102" y="31876"/>
                </a:lnTo>
                <a:lnTo>
                  <a:pt x="9872" y="32765"/>
                </a:lnTo>
                <a:lnTo>
                  <a:pt x="9630" y="33273"/>
                </a:lnTo>
                <a:lnTo>
                  <a:pt x="9469" y="33527"/>
                </a:lnTo>
                <a:lnTo>
                  <a:pt x="9791" y="33527"/>
                </a:lnTo>
                <a:lnTo>
                  <a:pt x="10343" y="33908"/>
                </a:lnTo>
                <a:lnTo>
                  <a:pt x="10849" y="34162"/>
                </a:lnTo>
                <a:lnTo>
                  <a:pt x="11321" y="34670"/>
                </a:lnTo>
                <a:lnTo>
                  <a:pt x="12183" y="40131"/>
                </a:lnTo>
                <a:lnTo>
                  <a:pt x="12068" y="40639"/>
                </a:lnTo>
                <a:lnTo>
                  <a:pt x="11873" y="41020"/>
                </a:lnTo>
                <a:lnTo>
                  <a:pt x="12425" y="41274"/>
                </a:lnTo>
                <a:lnTo>
                  <a:pt x="12896" y="41528"/>
                </a:lnTo>
                <a:lnTo>
                  <a:pt x="13563" y="42163"/>
                </a:lnTo>
                <a:lnTo>
                  <a:pt x="13724" y="42417"/>
                </a:lnTo>
                <a:lnTo>
                  <a:pt x="13920" y="42671"/>
                </a:lnTo>
                <a:lnTo>
                  <a:pt x="14276" y="43560"/>
                </a:lnTo>
                <a:lnTo>
                  <a:pt x="14391" y="47370"/>
                </a:lnTo>
                <a:lnTo>
                  <a:pt x="15921" y="47624"/>
                </a:lnTo>
                <a:lnTo>
                  <a:pt x="16588" y="48005"/>
                </a:lnTo>
                <a:lnTo>
                  <a:pt x="17140" y="48513"/>
                </a:lnTo>
                <a:lnTo>
                  <a:pt x="17611" y="49148"/>
                </a:lnTo>
                <a:lnTo>
                  <a:pt x="17807" y="49529"/>
                </a:lnTo>
                <a:lnTo>
                  <a:pt x="17968" y="49783"/>
                </a:lnTo>
                <a:lnTo>
                  <a:pt x="18121" y="50291"/>
                </a:lnTo>
                <a:lnTo>
                  <a:pt x="18244" y="51815"/>
                </a:lnTo>
                <a:lnTo>
                  <a:pt x="18136" y="52412"/>
                </a:lnTo>
                <a:lnTo>
                  <a:pt x="21214" y="52323"/>
                </a:lnTo>
                <a:lnTo>
                  <a:pt x="19220" y="48513"/>
                </a:lnTo>
                <a:lnTo>
                  <a:pt x="15725" y="41020"/>
                </a:lnTo>
                <a:lnTo>
                  <a:pt x="9767" y="17779"/>
                </a:lnTo>
                <a:lnTo>
                  <a:pt x="9886" y="12572"/>
                </a:lnTo>
                <a:lnTo>
                  <a:pt x="12850" y="2412"/>
                </a:lnTo>
                <a:lnTo>
                  <a:pt x="13008" y="215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25377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578" y="0"/>
                </a:moveTo>
                <a:lnTo>
                  <a:pt x="7463" y="309"/>
                </a:lnTo>
                <a:lnTo>
                  <a:pt x="7382" y="629"/>
                </a:lnTo>
                <a:lnTo>
                  <a:pt x="6911" y="1523"/>
                </a:lnTo>
                <a:lnTo>
                  <a:pt x="4162" y="3126"/>
                </a:lnTo>
                <a:lnTo>
                  <a:pt x="3099" y="3126"/>
                </a:lnTo>
                <a:lnTo>
                  <a:pt x="3300" y="3481"/>
                </a:lnTo>
                <a:lnTo>
                  <a:pt x="3530" y="4145"/>
                </a:lnTo>
                <a:lnTo>
                  <a:pt x="3645" y="4890"/>
                </a:lnTo>
                <a:lnTo>
                  <a:pt x="4599" y="4810"/>
                </a:lnTo>
                <a:lnTo>
                  <a:pt x="6970" y="3126"/>
                </a:lnTo>
                <a:lnTo>
                  <a:pt x="3495" y="3126"/>
                </a:lnTo>
                <a:lnTo>
                  <a:pt x="3056" y="3051"/>
                </a:lnTo>
                <a:lnTo>
                  <a:pt x="7017" y="3051"/>
                </a:lnTo>
                <a:lnTo>
                  <a:pt x="7259" y="2622"/>
                </a:lnTo>
                <a:lnTo>
                  <a:pt x="7509" y="2072"/>
                </a:lnTo>
                <a:lnTo>
                  <a:pt x="7624" y="1213"/>
                </a:lnTo>
                <a:lnTo>
                  <a:pt x="7578" y="0"/>
                </a:lnTo>
                <a:close/>
              </a:path>
              <a:path w="7620" h="5080">
                <a:moveTo>
                  <a:pt x="634" y="1313"/>
                </a:moveTo>
                <a:lnTo>
                  <a:pt x="3056" y="3051"/>
                </a:lnTo>
                <a:lnTo>
                  <a:pt x="2748" y="2588"/>
                </a:lnTo>
                <a:lnTo>
                  <a:pt x="634" y="1313"/>
                </a:lnTo>
                <a:close/>
              </a:path>
              <a:path w="7620" h="5080">
                <a:moveTo>
                  <a:pt x="68" y="0"/>
                </a:moveTo>
                <a:lnTo>
                  <a:pt x="0" y="1213"/>
                </a:lnTo>
                <a:lnTo>
                  <a:pt x="344" y="1248"/>
                </a:lnTo>
                <a:lnTo>
                  <a:pt x="634" y="1313"/>
                </a:lnTo>
                <a:lnTo>
                  <a:pt x="264" y="629"/>
                </a:lnTo>
                <a:lnTo>
                  <a:pt x="149" y="309"/>
                </a:lnTo>
                <a:lnTo>
                  <a:pt x="6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8535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14581" y="0"/>
                </a:moveTo>
                <a:lnTo>
                  <a:pt x="19505" y="17017"/>
                </a:lnTo>
                <a:lnTo>
                  <a:pt x="19383" y="19430"/>
                </a:lnTo>
                <a:lnTo>
                  <a:pt x="3172" y="60832"/>
                </a:lnTo>
                <a:lnTo>
                  <a:pt x="0" y="65658"/>
                </a:lnTo>
                <a:lnTo>
                  <a:pt x="816" y="65277"/>
                </a:lnTo>
                <a:lnTo>
                  <a:pt x="2943" y="63753"/>
                </a:lnTo>
                <a:lnTo>
                  <a:pt x="3104" y="63118"/>
                </a:lnTo>
                <a:lnTo>
                  <a:pt x="3576" y="62229"/>
                </a:lnTo>
                <a:lnTo>
                  <a:pt x="4001" y="61721"/>
                </a:lnTo>
                <a:lnTo>
                  <a:pt x="4519" y="61213"/>
                </a:lnTo>
                <a:lnTo>
                  <a:pt x="5381" y="60832"/>
                </a:lnTo>
                <a:lnTo>
                  <a:pt x="6370" y="60578"/>
                </a:lnTo>
                <a:lnTo>
                  <a:pt x="6842" y="60578"/>
                </a:lnTo>
                <a:lnTo>
                  <a:pt x="6937" y="59308"/>
                </a:lnTo>
                <a:lnTo>
                  <a:pt x="10648" y="54355"/>
                </a:lnTo>
                <a:lnTo>
                  <a:pt x="11168" y="54355"/>
                </a:lnTo>
                <a:lnTo>
                  <a:pt x="11071" y="53974"/>
                </a:lnTo>
                <a:lnTo>
                  <a:pt x="14857" y="47370"/>
                </a:lnTo>
                <a:lnTo>
                  <a:pt x="14972" y="43560"/>
                </a:lnTo>
                <a:lnTo>
                  <a:pt x="17410" y="41020"/>
                </a:lnTo>
                <a:lnTo>
                  <a:pt x="17214" y="40639"/>
                </a:lnTo>
                <a:lnTo>
                  <a:pt x="17053" y="40131"/>
                </a:lnTo>
                <a:lnTo>
                  <a:pt x="17053" y="36321"/>
                </a:lnTo>
                <a:lnTo>
                  <a:pt x="17410" y="35432"/>
                </a:lnTo>
                <a:lnTo>
                  <a:pt x="18157" y="34416"/>
                </a:lnTo>
                <a:lnTo>
                  <a:pt x="18399" y="34162"/>
                </a:lnTo>
                <a:lnTo>
                  <a:pt x="18905" y="33908"/>
                </a:lnTo>
                <a:lnTo>
                  <a:pt x="19457" y="33527"/>
                </a:lnTo>
                <a:lnTo>
                  <a:pt x="19767" y="33527"/>
                </a:lnTo>
                <a:lnTo>
                  <a:pt x="19442" y="32892"/>
                </a:lnTo>
                <a:lnTo>
                  <a:pt x="19344" y="32638"/>
                </a:lnTo>
                <a:lnTo>
                  <a:pt x="19248" y="32257"/>
                </a:lnTo>
                <a:lnTo>
                  <a:pt x="19256" y="28447"/>
                </a:lnTo>
                <a:lnTo>
                  <a:pt x="19457" y="27812"/>
                </a:lnTo>
                <a:lnTo>
                  <a:pt x="19733" y="27304"/>
                </a:lnTo>
                <a:lnTo>
                  <a:pt x="20043" y="26923"/>
                </a:lnTo>
                <a:lnTo>
                  <a:pt x="20400" y="26415"/>
                </a:lnTo>
                <a:lnTo>
                  <a:pt x="21308" y="25907"/>
                </a:lnTo>
                <a:lnTo>
                  <a:pt x="21067" y="25399"/>
                </a:lnTo>
                <a:lnTo>
                  <a:pt x="20906" y="24891"/>
                </a:lnTo>
                <a:lnTo>
                  <a:pt x="21895" y="19177"/>
                </a:lnTo>
                <a:lnTo>
                  <a:pt x="22205" y="18796"/>
                </a:lnTo>
                <a:lnTo>
                  <a:pt x="20161" y="15748"/>
                </a:lnTo>
                <a:lnTo>
                  <a:pt x="20239" y="12446"/>
                </a:lnTo>
                <a:lnTo>
                  <a:pt x="20595" y="11557"/>
                </a:lnTo>
                <a:lnTo>
                  <a:pt x="20756" y="11303"/>
                </a:lnTo>
                <a:lnTo>
                  <a:pt x="20952" y="11049"/>
                </a:lnTo>
                <a:lnTo>
                  <a:pt x="20400" y="10541"/>
                </a:lnTo>
                <a:lnTo>
                  <a:pt x="19491" y="9525"/>
                </a:lnTo>
                <a:lnTo>
                  <a:pt x="19079" y="8636"/>
                </a:lnTo>
                <a:lnTo>
                  <a:pt x="18990" y="8382"/>
                </a:lnTo>
                <a:lnTo>
                  <a:pt x="18870" y="7874"/>
                </a:lnTo>
                <a:lnTo>
                  <a:pt x="18951" y="4445"/>
                </a:lnTo>
                <a:lnTo>
                  <a:pt x="19376" y="3556"/>
                </a:lnTo>
                <a:lnTo>
                  <a:pt x="19848" y="3048"/>
                </a:lnTo>
                <a:lnTo>
                  <a:pt x="20434" y="2540"/>
                </a:lnTo>
                <a:lnTo>
                  <a:pt x="21504" y="2159"/>
                </a:lnTo>
                <a:lnTo>
                  <a:pt x="25223" y="2159"/>
                </a:lnTo>
                <a:lnTo>
                  <a:pt x="24137" y="1905"/>
                </a:lnTo>
                <a:lnTo>
                  <a:pt x="21182" y="1143"/>
                </a:lnTo>
                <a:lnTo>
                  <a:pt x="18008" y="635"/>
                </a:lnTo>
                <a:lnTo>
                  <a:pt x="16306" y="254"/>
                </a:lnTo>
                <a:lnTo>
                  <a:pt x="14581" y="0"/>
                </a:lnTo>
                <a:close/>
              </a:path>
              <a:path w="29845" h="66039">
                <a:moveTo>
                  <a:pt x="25223" y="2159"/>
                </a:moveTo>
                <a:lnTo>
                  <a:pt x="22677" y="2159"/>
                </a:lnTo>
                <a:lnTo>
                  <a:pt x="23815" y="2540"/>
                </a:lnTo>
                <a:lnTo>
                  <a:pt x="24528" y="2921"/>
                </a:lnTo>
                <a:lnTo>
                  <a:pt x="26732" y="8890"/>
                </a:lnTo>
                <a:lnTo>
                  <a:pt x="26607" y="9525"/>
                </a:lnTo>
                <a:lnTo>
                  <a:pt x="26414" y="10033"/>
                </a:lnTo>
                <a:lnTo>
                  <a:pt x="26253" y="10287"/>
                </a:lnTo>
                <a:lnTo>
                  <a:pt x="26575" y="10541"/>
                </a:lnTo>
                <a:lnTo>
                  <a:pt x="27162" y="11303"/>
                </a:lnTo>
                <a:lnTo>
                  <a:pt x="27553" y="12065"/>
                </a:lnTo>
                <a:lnTo>
                  <a:pt x="27648" y="12446"/>
                </a:lnTo>
                <a:lnTo>
                  <a:pt x="27696" y="14351"/>
                </a:lnTo>
                <a:lnTo>
                  <a:pt x="27679" y="16129"/>
                </a:lnTo>
                <a:lnTo>
                  <a:pt x="26334" y="18415"/>
                </a:lnTo>
                <a:lnTo>
                  <a:pt x="27162" y="19050"/>
                </a:lnTo>
                <a:lnTo>
                  <a:pt x="27518" y="19431"/>
                </a:lnTo>
                <a:lnTo>
                  <a:pt x="28070" y="20320"/>
                </a:lnTo>
                <a:lnTo>
                  <a:pt x="28266" y="20955"/>
                </a:lnTo>
                <a:lnTo>
                  <a:pt x="28386" y="24384"/>
                </a:lnTo>
                <a:lnTo>
                  <a:pt x="28070" y="25527"/>
                </a:lnTo>
                <a:lnTo>
                  <a:pt x="27518" y="26416"/>
                </a:lnTo>
                <a:lnTo>
                  <a:pt x="26725" y="27178"/>
                </a:lnTo>
                <a:lnTo>
                  <a:pt x="26253" y="27432"/>
                </a:lnTo>
                <a:lnTo>
                  <a:pt x="26495" y="27940"/>
                </a:lnTo>
                <a:lnTo>
                  <a:pt x="26656" y="28448"/>
                </a:lnTo>
                <a:lnTo>
                  <a:pt x="26705" y="32131"/>
                </a:lnTo>
                <a:lnTo>
                  <a:pt x="26460" y="32893"/>
                </a:lnTo>
                <a:lnTo>
                  <a:pt x="26184" y="33401"/>
                </a:lnTo>
                <a:lnTo>
                  <a:pt x="25586" y="34163"/>
                </a:lnTo>
                <a:lnTo>
                  <a:pt x="25356" y="34417"/>
                </a:lnTo>
                <a:lnTo>
                  <a:pt x="25080" y="34544"/>
                </a:lnTo>
                <a:lnTo>
                  <a:pt x="24563" y="34924"/>
                </a:lnTo>
                <a:lnTo>
                  <a:pt x="23976" y="35178"/>
                </a:lnTo>
                <a:lnTo>
                  <a:pt x="24137" y="35432"/>
                </a:lnTo>
                <a:lnTo>
                  <a:pt x="24367" y="35940"/>
                </a:lnTo>
                <a:lnTo>
                  <a:pt x="24488" y="36321"/>
                </a:lnTo>
                <a:lnTo>
                  <a:pt x="24528" y="40131"/>
                </a:lnTo>
                <a:lnTo>
                  <a:pt x="24413" y="40385"/>
                </a:lnTo>
                <a:lnTo>
                  <a:pt x="24333" y="40766"/>
                </a:lnTo>
                <a:lnTo>
                  <a:pt x="24218" y="41020"/>
                </a:lnTo>
                <a:lnTo>
                  <a:pt x="23700" y="41782"/>
                </a:lnTo>
                <a:lnTo>
                  <a:pt x="23309" y="42163"/>
                </a:lnTo>
                <a:lnTo>
                  <a:pt x="23079" y="42417"/>
                </a:lnTo>
                <a:lnTo>
                  <a:pt x="22010" y="42925"/>
                </a:lnTo>
                <a:lnTo>
                  <a:pt x="22205" y="43306"/>
                </a:lnTo>
                <a:lnTo>
                  <a:pt x="22266" y="43560"/>
                </a:lnTo>
                <a:lnTo>
                  <a:pt x="22366" y="47370"/>
                </a:lnTo>
                <a:lnTo>
                  <a:pt x="22286" y="47751"/>
                </a:lnTo>
                <a:lnTo>
                  <a:pt x="22171" y="48132"/>
                </a:lnTo>
                <a:lnTo>
                  <a:pt x="18594" y="50672"/>
                </a:lnTo>
                <a:lnTo>
                  <a:pt x="18556" y="54101"/>
                </a:lnTo>
                <a:lnTo>
                  <a:pt x="15605" y="57149"/>
                </a:lnTo>
                <a:lnTo>
                  <a:pt x="14305" y="57149"/>
                </a:lnTo>
                <a:lnTo>
                  <a:pt x="14386" y="61086"/>
                </a:lnTo>
                <a:lnTo>
                  <a:pt x="29181" y="23749"/>
                </a:lnTo>
                <a:lnTo>
                  <a:pt x="29308" y="21971"/>
                </a:lnTo>
                <a:lnTo>
                  <a:pt x="29204" y="14859"/>
                </a:lnTo>
                <a:lnTo>
                  <a:pt x="26851" y="2540"/>
                </a:lnTo>
                <a:lnTo>
                  <a:pt x="25223" y="2159"/>
                </a:lnTo>
                <a:close/>
              </a:path>
              <a:path w="29845" h="66039">
                <a:moveTo>
                  <a:pt x="6937" y="59308"/>
                </a:moveTo>
                <a:lnTo>
                  <a:pt x="7037" y="59816"/>
                </a:lnTo>
                <a:lnTo>
                  <a:pt x="7233" y="60197"/>
                </a:lnTo>
                <a:lnTo>
                  <a:pt x="7072" y="59816"/>
                </a:lnTo>
                <a:lnTo>
                  <a:pt x="6957" y="59435"/>
                </a:lnTo>
                <a:close/>
              </a:path>
              <a:path w="29845" h="66039">
                <a:moveTo>
                  <a:pt x="11168" y="54355"/>
                </a:moveTo>
                <a:lnTo>
                  <a:pt x="10924" y="54355"/>
                </a:lnTo>
                <a:lnTo>
                  <a:pt x="11200" y="54482"/>
                </a:lnTo>
                <a:close/>
              </a:path>
              <a:path w="29845" h="66039">
                <a:moveTo>
                  <a:pt x="11543" y="53510"/>
                </a:moveTo>
                <a:lnTo>
                  <a:pt x="12028" y="54228"/>
                </a:lnTo>
                <a:lnTo>
                  <a:pt x="12258" y="54355"/>
                </a:lnTo>
                <a:lnTo>
                  <a:pt x="11982" y="54101"/>
                </a:lnTo>
                <a:lnTo>
                  <a:pt x="11543" y="53510"/>
                </a:lnTo>
                <a:close/>
              </a:path>
              <a:path w="29845" h="66039">
                <a:moveTo>
                  <a:pt x="11332" y="53118"/>
                </a:moveTo>
                <a:lnTo>
                  <a:pt x="11481" y="53408"/>
                </a:lnTo>
                <a:lnTo>
                  <a:pt x="11332" y="53118"/>
                </a:lnTo>
                <a:close/>
              </a:path>
              <a:path w="29845" h="66039">
                <a:moveTo>
                  <a:pt x="11129" y="52323"/>
                </a:moveTo>
                <a:lnTo>
                  <a:pt x="11291" y="52986"/>
                </a:lnTo>
                <a:lnTo>
                  <a:pt x="11129" y="52323"/>
                </a:lnTo>
                <a:close/>
              </a:path>
              <a:path w="29845" h="66039">
                <a:moveTo>
                  <a:pt x="27696" y="14351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0204" y="142277"/>
            <a:ext cx="43815" cy="33655"/>
          </a:xfrm>
          <a:custGeom>
            <a:avLst/>
            <a:gdLst/>
            <a:ahLst/>
            <a:cxnLst/>
            <a:rect l="l" t="t" r="r" b="b"/>
            <a:pathLst>
              <a:path w="43815" h="33655">
                <a:moveTo>
                  <a:pt x="31063" y="22859"/>
                </a:moveTo>
                <a:lnTo>
                  <a:pt x="26383" y="27371"/>
                </a:lnTo>
                <a:lnTo>
                  <a:pt x="26891" y="28035"/>
                </a:lnTo>
                <a:lnTo>
                  <a:pt x="35387" y="33636"/>
                </a:lnTo>
                <a:lnTo>
                  <a:pt x="36376" y="33006"/>
                </a:lnTo>
                <a:lnTo>
                  <a:pt x="39826" y="29868"/>
                </a:lnTo>
                <a:lnTo>
                  <a:pt x="40228" y="29444"/>
                </a:lnTo>
                <a:lnTo>
                  <a:pt x="41289" y="27955"/>
                </a:lnTo>
                <a:lnTo>
                  <a:pt x="41838" y="27050"/>
                </a:lnTo>
                <a:lnTo>
                  <a:pt x="39400" y="26627"/>
                </a:lnTo>
                <a:lnTo>
                  <a:pt x="38733" y="26466"/>
                </a:lnTo>
                <a:lnTo>
                  <a:pt x="31730" y="23374"/>
                </a:lnTo>
                <a:lnTo>
                  <a:pt x="31063" y="22859"/>
                </a:lnTo>
                <a:close/>
              </a:path>
              <a:path w="43815" h="33655">
                <a:moveTo>
                  <a:pt x="41171" y="10960"/>
                </a:moveTo>
                <a:lnTo>
                  <a:pt x="29844" y="14372"/>
                </a:lnTo>
                <a:lnTo>
                  <a:pt x="30281" y="14957"/>
                </a:lnTo>
                <a:lnTo>
                  <a:pt x="31650" y="20832"/>
                </a:lnTo>
                <a:lnTo>
                  <a:pt x="34088" y="21061"/>
                </a:lnTo>
                <a:lnTo>
                  <a:pt x="43678" y="20041"/>
                </a:lnTo>
                <a:lnTo>
                  <a:pt x="43563" y="17694"/>
                </a:lnTo>
                <a:lnTo>
                  <a:pt x="43253" y="15976"/>
                </a:lnTo>
                <a:lnTo>
                  <a:pt x="43092" y="15380"/>
                </a:lnTo>
                <a:lnTo>
                  <a:pt x="42775" y="14372"/>
                </a:lnTo>
                <a:lnTo>
                  <a:pt x="42310" y="13158"/>
                </a:lnTo>
                <a:lnTo>
                  <a:pt x="41171" y="10960"/>
                </a:lnTo>
                <a:close/>
              </a:path>
              <a:path w="43815" h="33655">
                <a:moveTo>
                  <a:pt x="24853" y="274"/>
                </a:moveTo>
                <a:lnTo>
                  <a:pt x="22806" y="11040"/>
                </a:lnTo>
                <a:lnTo>
                  <a:pt x="24186" y="11154"/>
                </a:lnTo>
                <a:lnTo>
                  <a:pt x="24612" y="11280"/>
                </a:lnTo>
                <a:lnTo>
                  <a:pt x="29131" y="13582"/>
                </a:lnTo>
                <a:lnTo>
                  <a:pt x="30621" y="10960"/>
                </a:lnTo>
                <a:lnTo>
                  <a:pt x="31374" y="9791"/>
                </a:lnTo>
                <a:lnTo>
                  <a:pt x="33030" y="7478"/>
                </a:lnTo>
                <a:lnTo>
                  <a:pt x="33812" y="6459"/>
                </a:lnTo>
                <a:lnTo>
                  <a:pt x="35306" y="4695"/>
                </a:lnTo>
                <a:lnTo>
                  <a:pt x="34525" y="4145"/>
                </a:lnTo>
                <a:lnTo>
                  <a:pt x="25716" y="435"/>
                </a:lnTo>
                <a:lnTo>
                  <a:pt x="24853" y="274"/>
                </a:lnTo>
                <a:close/>
              </a:path>
              <a:path w="43815" h="33655">
                <a:moveTo>
                  <a:pt x="118" y="14212"/>
                </a:moveTo>
                <a:lnTo>
                  <a:pt x="0" y="18988"/>
                </a:lnTo>
                <a:lnTo>
                  <a:pt x="83" y="19618"/>
                </a:lnTo>
                <a:lnTo>
                  <a:pt x="229" y="20316"/>
                </a:lnTo>
                <a:lnTo>
                  <a:pt x="6373" y="24004"/>
                </a:lnTo>
                <a:lnTo>
                  <a:pt x="7155" y="23958"/>
                </a:lnTo>
                <a:lnTo>
                  <a:pt x="13722" y="22355"/>
                </a:lnTo>
                <a:lnTo>
                  <a:pt x="13526" y="21691"/>
                </a:lnTo>
                <a:lnTo>
                  <a:pt x="13365" y="21026"/>
                </a:lnTo>
                <a:lnTo>
                  <a:pt x="13244" y="20202"/>
                </a:lnTo>
                <a:lnTo>
                  <a:pt x="13333" y="18404"/>
                </a:lnTo>
                <a:lnTo>
                  <a:pt x="13424" y="17808"/>
                </a:lnTo>
                <a:lnTo>
                  <a:pt x="13572" y="17270"/>
                </a:lnTo>
                <a:lnTo>
                  <a:pt x="13768" y="16720"/>
                </a:lnTo>
                <a:lnTo>
                  <a:pt x="13998" y="16205"/>
                </a:lnTo>
                <a:lnTo>
                  <a:pt x="8501" y="16205"/>
                </a:lnTo>
                <a:lnTo>
                  <a:pt x="7477" y="16125"/>
                </a:lnTo>
                <a:lnTo>
                  <a:pt x="6534" y="16010"/>
                </a:lnTo>
                <a:lnTo>
                  <a:pt x="4637" y="15701"/>
                </a:lnTo>
                <a:lnTo>
                  <a:pt x="2164" y="14991"/>
                </a:lnTo>
                <a:lnTo>
                  <a:pt x="118" y="14212"/>
                </a:lnTo>
                <a:close/>
              </a:path>
              <a:path w="43815" h="33655">
                <a:moveTo>
                  <a:pt x="14550" y="15186"/>
                </a:moveTo>
                <a:lnTo>
                  <a:pt x="9478" y="16205"/>
                </a:lnTo>
                <a:lnTo>
                  <a:pt x="13998" y="16205"/>
                </a:lnTo>
                <a:lnTo>
                  <a:pt x="14550" y="15186"/>
                </a:lnTo>
                <a:close/>
              </a:path>
              <a:path w="43815" h="33655">
                <a:moveTo>
                  <a:pt x="17264" y="0"/>
                </a:moveTo>
                <a:lnTo>
                  <a:pt x="6879" y="3836"/>
                </a:lnTo>
                <a:lnTo>
                  <a:pt x="7431" y="5016"/>
                </a:lnTo>
                <a:lnTo>
                  <a:pt x="14791" y="14842"/>
                </a:lnTo>
                <a:lnTo>
                  <a:pt x="15102" y="14407"/>
                </a:lnTo>
                <a:lnTo>
                  <a:pt x="15458" y="14017"/>
                </a:lnTo>
                <a:lnTo>
                  <a:pt x="21783" y="11040"/>
                </a:lnTo>
                <a:lnTo>
                  <a:pt x="22369" y="11040"/>
                </a:lnTo>
                <a:lnTo>
                  <a:pt x="21392" y="9791"/>
                </a:lnTo>
                <a:lnTo>
                  <a:pt x="20529" y="8451"/>
                </a:lnTo>
                <a:lnTo>
                  <a:pt x="19736" y="7008"/>
                </a:lnTo>
                <a:lnTo>
                  <a:pt x="19425" y="6264"/>
                </a:lnTo>
                <a:lnTo>
                  <a:pt x="19069" y="5520"/>
                </a:lnTo>
                <a:lnTo>
                  <a:pt x="18420" y="3836"/>
                </a:lnTo>
                <a:lnTo>
                  <a:pt x="17533" y="1053"/>
                </a:lnTo>
                <a:lnTo>
                  <a:pt x="1726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6602" y="270191"/>
            <a:ext cx="9525" cy="20955"/>
          </a:xfrm>
          <a:custGeom>
            <a:avLst/>
            <a:gdLst/>
            <a:ahLst/>
            <a:cxnLst/>
            <a:rect l="l" t="t" r="r" b="b"/>
            <a:pathLst>
              <a:path w="9525" h="20954">
                <a:moveTo>
                  <a:pt x="1694" y="0"/>
                </a:moveTo>
                <a:lnTo>
                  <a:pt x="1223" y="939"/>
                </a:lnTo>
                <a:lnTo>
                  <a:pt x="717" y="2072"/>
                </a:lnTo>
                <a:lnTo>
                  <a:pt x="521" y="2656"/>
                </a:lnTo>
                <a:lnTo>
                  <a:pt x="280" y="3286"/>
                </a:lnTo>
                <a:lnTo>
                  <a:pt x="130" y="3836"/>
                </a:lnTo>
                <a:lnTo>
                  <a:pt x="50" y="4386"/>
                </a:lnTo>
                <a:lnTo>
                  <a:pt x="0" y="7833"/>
                </a:lnTo>
                <a:lnTo>
                  <a:pt x="212" y="9196"/>
                </a:lnTo>
                <a:lnTo>
                  <a:pt x="5823" y="20397"/>
                </a:lnTo>
                <a:lnTo>
                  <a:pt x="6099" y="20316"/>
                </a:lnTo>
                <a:lnTo>
                  <a:pt x="6340" y="20122"/>
                </a:lnTo>
                <a:lnTo>
                  <a:pt x="6570" y="19893"/>
                </a:lnTo>
                <a:lnTo>
                  <a:pt x="7203" y="18908"/>
                </a:lnTo>
                <a:lnTo>
                  <a:pt x="7594" y="18518"/>
                </a:lnTo>
                <a:lnTo>
                  <a:pt x="8307" y="17969"/>
                </a:lnTo>
                <a:lnTo>
                  <a:pt x="8456" y="17740"/>
                </a:lnTo>
                <a:lnTo>
                  <a:pt x="8663" y="17499"/>
                </a:lnTo>
                <a:lnTo>
                  <a:pt x="8928" y="16755"/>
                </a:lnTo>
                <a:lnTo>
                  <a:pt x="9089" y="16205"/>
                </a:lnTo>
                <a:lnTo>
                  <a:pt x="9330" y="14796"/>
                </a:lnTo>
                <a:lnTo>
                  <a:pt x="9250" y="12689"/>
                </a:lnTo>
                <a:lnTo>
                  <a:pt x="8778" y="11349"/>
                </a:lnTo>
                <a:lnTo>
                  <a:pt x="8341" y="10261"/>
                </a:lnTo>
                <a:lnTo>
                  <a:pt x="7721" y="9127"/>
                </a:lnTo>
                <a:lnTo>
                  <a:pt x="6260" y="6069"/>
                </a:lnTo>
                <a:lnTo>
                  <a:pt x="5593" y="4936"/>
                </a:lnTo>
                <a:lnTo>
                  <a:pt x="5202" y="4386"/>
                </a:lnTo>
                <a:lnTo>
                  <a:pt x="2913" y="1763"/>
                </a:lnTo>
                <a:lnTo>
                  <a:pt x="2051" y="584"/>
                </a:lnTo>
                <a:lnTo>
                  <a:pt x="169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34692" y="146549"/>
            <a:ext cx="34925" cy="25400"/>
          </a:xfrm>
          <a:custGeom>
            <a:avLst/>
            <a:gdLst/>
            <a:ahLst/>
            <a:cxnLst/>
            <a:rect l="l" t="t" r="r" b="b"/>
            <a:pathLst>
              <a:path w="34925" h="25400">
                <a:moveTo>
                  <a:pt x="25586" y="20271"/>
                </a:moveTo>
                <a:lnTo>
                  <a:pt x="24528" y="21450"/>
                </a:lnTo>
                <a:lnTo>
                  <a:pt x="24137" y="21759"/>
                </a:lnTo>
                <a:lnTo>
                  <a:pt x="24574" y="22229"/>
                </a:lnTo>
                <a:lnTo>
                  <a:pt x="28818" y="25092"/>
                </a:lnTo>
                <a:lnTo>
                  <a:pt x="30117" y="23718"/>
                </a:lnTo>
                <a:lnTo>
                  <a:pt x="29680" y="23523"/>
                </a:lnTo>
                <a:lnTo>
                  <a:pt x="28576" y="22859"/>
                </a:lnTo>
                <a:lnTo>
                  <a:pt x="27829" y="22355"/>
                </a:lnTo>
                <a:lnTo>
                  <a:pt x="26690" y="21450"/>
                </a:lnTo>
                <a:lnTo>
                  <a:pt x="26334" y="21061"/>
                </a:lnTo>
                <a:lnTo>
                  <a:pt x="25943" y="20706"/>
                </a:lnTo>
                <a:lnTo>
                  <a:pt x="25586" y="20271"/>
                </a:lnTo>
                <a:close/>
              </a:path>
              <a:path w="34925" h="25400">
                <a:moveTo>
                  <a:pt x="34084" y="10250"/>
                </a:moveTo>
                <a:lnTo>
                  <a:pt x="26541" y="12013"/>
                </a:lnTo>
                <a:lnTo>
                  <a:pt x="26805" y="12643"/>
                </a:lnTo>
                <a:lnTo>
                  <a:pt x="27012" y="13307"/>
                </a:lnTo>
                <a:lnTo>
                  <a:pt x="27136" y="13857"/>
                </a:lnTo>
                <a:lnTo>
                  <a:pt x="27242" y="14682"/>
                </a:lnTo>
                <a:lnTo>
                  <a:pt x="27955" y="14716"/>
                </a:lnTo>
                <a:lnTo>
                  <a:pt x="30037" y="14716"/>
                </a:lnTo>
                <a:lnTo>
                  <a:pt x="31290" y="14636"/>
                </a:lnTo>
                <a:lnTo>
                  <a:pt x="33303" y="14407"/>
                </a:lnTo>
                <a:lnTo>
                  <a:pt x="34475" y="14212"/>
                </a:lnTo>
                <a:lnTo>
                  <a:pt x="34441" y="13857"/>
                </a:lnTo>
                <a:lnTo>
                  <a:pt x="34084" y="12838"/>
                </a:lnTo>
                <a:lnTo>
                  <a:pt x="34084" y="10250"/>
                </a:lnTo>
                <a:close/>
              </a:path>
              <a:path w="34925" h="25400">
                <a:moveTo>
                  <a:pt x="24137" y="0"/>
                </a:moveTo>
                <a:lnTo>
                  <a:pt x="20170" y="7008"/>
                </a:lnTo>
                <a:lnTo>
                  <a:pt x="21469" y="7352"/>
                </a:lnTo>
                <a:lnTo>
                  <a:pt x="22642" y="7902"/>
                </a:lnTo>
                <a:lnTo>
                  <a:pt x="23390" y="8337"/>
                </a:lnTo>
                <a:lnTo>
                  <a:pt x="23624" y="7352"/>
                </a:lnTo>
                <a:lnTo>
                  <a:pt x="23827" y="6688"/>
                </a:lnTo>
                <a:lnTo>
                  <a:pt x="26805" y="1282"/>
                </a:lnTo>
                <a:lnTo>
                  <a:pt x="26265" y="778"/>
                </a:lnTo>
                <a:lnTo>
                  <a:pt x="25552" y="343"/>
                </a:lnTo>
                <a:lnTo>
                  <a:pt x="25241" y="229"/>
                </a:lnTo>
                <a:lnTo>
                  <a:pt x="24137" y="0"/>
                </a:lnTo>
                <a:close/>
              </a:path>
              <a:path w="34925" h="25400">
                <a:moveTo>
                  <a:pt x="10257" y="309"/>
                </a:moveTo>
                <a:lnTo>
                  <a:pt x="7463" y="2027"/>
                </a:lnTo>
                <a:lnTo>
                  <a:pt x="7883" y="2966"/>
                </a:lnTo>
                <a:lnTo>
                  <a:pt x="11867" y="8921"/>
                </a:lnTo>
                <a:lnTo>
                  <a:pt x="12534" y="8417"/>
                </a:lnTo>
                <a:lnTo>
                  <a:pt x="13247" y="7982"/>
                </a:lnTo>
                <a:lnTo>
                  <a:pt x="13995" y="7593"/>
                </a:lnTo>
                <a:lnTo>
                  <a:pt x="14777" y="7272"/>
                </a:lnTo>
                <a:lnTo>
                  <a:pt x="13558" y="5989"/>
                </a:lnTo>
                <a:lnTo>
                  <a:pt x="13006" y="5325"/>
                </a:lnTo>
                <a:lnTo>
                  <a:pt x="12109" y="4111"/>
                </a:lnTo>
                <a:lnTo>
                  <a:pt x="11382" y="2851"/>
                </a:lnTo>
                <a:lnTo>
                  <a:pt x="10729" y="1603"/>
                </a:lnTo>
                <a:lnTo>
                  <a:pt x="10257" y="309"/>
                </a:lnTo>
                <a:close/>
              </a:path>
              <a:path w="34925" h="25400">
                <a:moveTo>
                  <a:pt x="195" y="14052"/>
                </a:moveTo>
                <a:lnTo>
                  <a:pt x="121" y="14281"/>
                </a:lnTo>
                <a:lnTo>
                  <a:pt x="0" y="16319"/>
                </a:lnTo>
                <a:lnTo>
                  <a:pt x="310" y="17110"/>
                </a:lnTo>
                <a:lnTo>
                  <a:pt x="1448" y="17144"/>
                </a:lnTo>
                <a:lnTo>
                  <a:pt x="2587" y="17144"/>
                </a:lnTo>
                <a:lnTo>
                  <a:pt x="4910" y="16984"/>
                </a:lnTo>
                <a:lnTo>
                  <a:pt x="7980" y="16640"/>
                </a:lnTo>
                <a:lnTo>
                  <a:pt x="8843" y="16480"/>
                </a:lnTo>
                <a:lnTo>
                  <a:pt x="8794" y="14361"/>
                </a:lnTo>
                <a:lnTo>
                  <a:pt x="2667" y="14361"/>
                </a:lnTo>
                <a:lnTo>
                  <a:pt x="1609" y="14281"/>
                </a:lnTo>
                <a:lnTo>
                  <a:pt x="195" y="14052"/>
                </a:lnTo>
                <a:close/>
              </a:path>
              <a:path w="34925" h="25400">
                <a:moveTo>
                  <a:pt x="8923" y="13697"/>
                </a:moveTo>
                <a:lnTo>
                  <a:pt x="7072" y="14086"/>
                </a:lnTo>
                <a:lnTo>
                  <a:pt x="6244" y="14212"/>
                </a:lnTo>
                <a:lnTo>
                  <a:pt x="5427" y="14281"/>
                </a:lnTo>
                <a:lnTo>
                  <a:pt x="3932" y="14361"/>
                </a:lnTo>
                <a:lnTo>
                  <a:pt x="8794" y="14361"/>
                </a:lnTo>
                <a:lnTo>
                  <a:pt x="8923" y="1369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06817" y="424296"/>
            <a:ext cx="45085" cy="78740"/>
          </a:xfrm>
          <a:custGeom>
            <a:avLst/>
            <a:gdLst/>
            <a:ahLst/>
            <a:cxnLst/>
            <a:rect l="l" t="t" r="r" b="b"/>
            <a:pathLst>
              <a:path w="45084" h="78740">
                <a:moveTo>
                  <a:pt x="33808" y="0"/>
                </a:moveTo>
                <a:lnTo>
                  <a:pt x="29013" y="1259"/>
                </a:lnTo>
                <a:lnTo>
                  <a:pt x="28105" y="1603"/>
                </a:lnTo>
                <a:lnTo>
                  <a:pt x="26690" y="2072"/>
                </a:lnTo>
                <a:lnTo>
                  <a:pt x="25276" y="2313"/>
                </a:lnTo>
                <a:lnTo>
                  <a:pt x="22286" y="2542"/>
                </a:lnTo>
                <a:lnTo>
                  <a:pt x="21343" y="2668"/>
                </a:lnTo>
                <a:lnTo>
                  <a:pt x="18912" y="5840"/>
                </a:lnTo>
                <a:lnTo>
                  <a:pt x="19146" y="7833"/>
                </a:lnTo>
                <a:lnTo>
                  <a:pt x="19126" y="11830"/>
                </a:lnTo>
                <a:lnTo>
                  <a:pt x="33027" y="39935"/>
                </a:lnTo>
                <a:lnTo>
                  <a:pt x="33923" y="40954"/>
                </a:lnTo>
                <a:lnTo>
                  <a:pt x="34360" y="41618"/>
                </a:lnTo>
                <a:lnTo>
                  <a:pt x="34280" y="42408"/>
                </a:lnTo>
                <a:lnTo>
                  <a:pt x="34084" y="42958"/>
                </a:lnTo>
                <a:lnTo>
                  <a:pt x="14501" y="70009"/>
                </a:lnTo>
                <a:lnTo>
                  <a:pt x="13604" y="70169"/>
                </a:lnTo>
                <a:lnTo>
                  <a:pt x="13167" y="70284"/>
                </a:lnTo>
                <a:lnTo>
                  <a:pt x="11396" y="71063"/>
                </a:lnTo>
                <a:lnTo>
                  <a:pt x="9625" y="72002"/>
                </a:lnTo>
                <a:lnTo>
                  <a:pt x="8762" y="72517"/>
                </a:lnTo>
                <a:lnTo>
                  <a:pt x="7865" y="72987"/>
                </a:lnTo>
                <a:lnTo>
                  <a:pt x="6034" y="73846"/>
                </a:lnTo>
                <a:lnTo>
                  <a:pt x="3139" y="74899"/>
                </a:lnTo>
                <a:lnTo>
                  <a:pt x="2437" y="75174"/>
                </a:lnTo>
                <a:lnTo>
                  <a:pt x="1728" y="75529"/>
                </a:lnTo>
                <a:lnTo>
                  <a:pt x="1218" y="75758"/>
                </a:lnTo>
                <a:lnTo>
                  <a:pt x="701" y="76079"/>
                </a:lnTo>
                <a:lnTo>
                  <a:pt x="269" y="76434"/>
                </a:lnTo>
                <a:lnTo>
                  <a:pt x="34" y="76697"/>
                </a:lnTo>
                <a:lnTo>
                  <a:pt x="0" y="77568"/>
                </a:lnTo>
                <a:lnTo>
                  <a:pt x="114" y="77717"/>
                </a:lnTo>
                <a:lnTo>
                  <a:pt x="551" y="78072"/>
                </a:lnTo>
                <a:lnTo>
                  <a:pt x="862" y="78232"/>
                </a:lnTo>
                <a:lnTo>
                  <a:pt x="1690" y="78587"/>
                </a:lnTo>
                <a:lnTo>
                  <a:pt x="2552" y="78701"/>
                </a:lnTo>
                <a:lnTo>
                  <a:pt x="3300" y="78587"/>
                </a:lnTo>
                <a:lnTo>
                  <a:pt x="3656" y="78461"/>
                </a:lnTo>
                <a:lnTo>
                  <a:pt x="4397" y="78072"/>
                </a:lnTo>
                <a:lnTo>
                  <a:pt x="5025" y="77682"/>
                </a:lnTo>
                <a:lnTo>
                  <a:pt x="6129" y="76903"/>
                </a:lnTo>
                <a:lnTo>
                  <a:pt x="7096" y="76388"/>
                </a:lnTo>
                <a:lnTo>
                  <a:pt x="7463" y="76228"/>
                </a:lnTo>
                <a:lnTo>
                  <a:pt x="8613" y="75838"/>
                </a:lnTo>
                <a:lnTo>
                  <a:pt x="9786" y="75529"/>
                </a:lnTo>
                <a:lnTo>
                  <a:pt x="12339" y="74979"/>
                </a:lnTo>
                <a:lnTo>
                  <a:pt x="13638" y="74670"/>
                </a:lnTo>
                <a:lnTo>
                  <a:pt x="18755" y="71452"/>
                </a:lnTo>
                <a:lnTo>
                  <a:pt x="19146" y="70834"/>
                </a:lnTo>
                <a:lnTo>
                  <a:pt x="19723" y="70169"/>
                </a:lnTo>
                <a:lnTo>
                  <a:pt x="20250" y="69654"/>
                </a:lnTo>
                <a:lnTo>
                  <a:pt x="22136" y="68016"/>
                </a:lnTo>
                <a:lnTo>
                  <a:pt x="22723" y="67467"/>
                </a:lnTo>
                <a:lnTo>
                  <a:pt x="25241" y="63355"/>
                </a:lnTo>
                <a:lnTo>
                  <a:pt x="25828" y="62221"/>
                </a:lnTo>
                <a:lnTo>
                  <a:pt x="34441" y="52509"/>
                </a:lnTo>
                <a:lnTo>
                  <a:pt x="35418" y="51376"/>
                </a:lnTo>
                <a:lnTo>
                  <a:pt x="36752" y="49761"/>
                </a:lnTo>
                <a:lnTo>
                  <a:pt x="37971" y="48123"/>
                </a:lnTo>
                <a:lnTo>
                  <a:pt x="39156" y="46474"/>
                </a:lnTo>
                <a:lnTo>
                  <a:pt x="40340" y="44871"/>
                </a:lnTo>
                <a:lnTo>
                  <a:pt x="41479" y="43267"/>
                </a:lnTo>
                <a:lnTo>
                  <a:pt x="43169" y="41114"/>
                </a:lnTo>
                <a:lnTo>
                  <a:pt x="44342" y="39786"/>
                </a:lnTo>
                <a:lnTo>
                  <a:pt x="44940" y="39190"/>
                </a:lnTo>
                <a:lnTo>
                  <a:pt x="44940" y="38721"/>
                </a:lnTo>
                <a:lnTo>
                  <a:pt x="44779" y="38331"/>
                </a:lnTo>
                <a:lnTo>
                  <a:pt x="44584" y="37942"/>
                </a:lnTo>
                <a:lnTo>
                  <a:pt x="43836" y="36762"/>
                </a:lnTo>
                <a:lnTo>
                  <a:pt x="42778" y="35354"/>
                </a:lnTo>
                <a:lnTo>
                  <a:pt x="41755" y="33796"/>
                </a:lnTo>
                <a:lnTo>
                  <a:pt x="37465" y="14762"/>
                </a:lnTo>
                <a:lnTo>
                  <a:pt x="37875" y="11475"/>
                </a:lnTo>
                <a:lnTo>
                  <a:pt x="38098" y="9986"/>
                </a:lnTo>
                <a:lnTo>
                  <a:pt x="38799" y="5840"/>
                </a:lnTo>
                <a:lnTo>
                  <a:pt x="38926" y="5291"/>
                </a:lnTo>
                <a:lnTo>
                  <a:pt x="38880" y="4111"/>
                </a:lnTo>
                <a:lnTo>
                  <a:pt x="38684" y="3756"/>
                </a:lnTo>
                <a:lnTo>
                  <a:pt x="37902" y="2977"/>
                </a:lnTo>
                <a:lnTo>
                  <a:pt x="37511" y="2668"/>
                </a:lnTo>
                <a:lnTo>
                  <a:pt x="36913" y="2072"/>
                </a:lnTo>
                <a:lnTo>
                  <a:pt x="34280" y="45"/>
                </a:lnTo>
                <a:lnTo>
                  <a:pt x="33808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20040" y="325277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6416" y="0"/>
                </a:moveTo>
                <a:lnTo>
                  <a:pt x="0" y="4031"/>
                </a:lnTo>
                <a:lnTo>
                  <a:pt x="160" y="4546"/>
                </a:lnTo>
                <a:lnTo>
                  <a:pt x="2759" y="6653"/>
                </a:lnTo>
                <a:lnTo>
                  <a:pt x="3150" y="6619"/>
                </a:lnTo>
                <a:lnTo>
                  <a:pt x="7555" y="1878"/>
                </a:lnTo>
                <a:lnTo>
                  <a:pt x="7555" y="629"/>
                </a:lnTo>
                <a:lnTo>
                  <a:pt x="7394" y="435"/>
                </a:lnTo>
                <a:lnTo>
                  <a:pt x="7037" y="160"/>
                </a:lnTo>
                <a:lnTo>
                  <a:pt x="6842" y="80"/>
                </a:lnTo>
                <a:lnTo>
                  <a:pt x="6416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6199" y="244663"/>
            <a:ext cx="40005" cy="46355"/>
          </a:xfrm>
          <a:custGeom>
            <a:avLst/>
            <a:gdLst/>
            <a:ahLst/>
            <a:cxnLst/>
            <a:rect l="l" t="t" r="r" b="b"/>
            <a:pathLst>
              <a:path w="40004" h="46354">
                <a:moveTo>
                  <a:pt x="12492" y="13113"/>
                </a:moveTo>
                <a:lnTo>
                  <a:pt x="11192" y="14212"/>
                </a:lnTo>
                <a:lnTo>
                  <a:pt x="10847" y="14212"/>
                </a:lnTo>
                <a:lnTo>
                  <a:pt x="8685" y="25962"/>
                </a:lnTo>
                <a:lnTo>
                  <a:pt x="8524" y="26902"/>
                </a:lnTo>
                <a:lnTo>
                  <a:pt x="5776" y="33979"/>
                </a:lnTo>
                <a:lnTo>
                  <a:pt x="5304" y="34804"/>
                </a:lnTo>
                <a:lnTo>
                  <a:pt x="4787" y="35628"/>
                </a:lnTo>
                <a:lnTo>
                  <a:pt x="4235" y="36453"/>
                </a:lnTo>
                <a:lnTo>
                  <a:pt x="3729" y="37312"/>
                </a:lnTo>
                <a:lnTo>
                  <a:pt x="3292" y="38171"/>
                </a:lnTo>
                <a:lnTo>
                  <a:pt x="2357" y="40129"/>
                </a:lnTo>
                <a:lnTo>
                  <a:pt x="2038" y="40839"/>
                </a:lnTo>
                <a:lnTo>
                  <a:pt x="302" y="43496"/>
                </a:lnTo>
                <a:lnTo>
                  <a:pt x="64" y="44046"/>
                </a:lnTo>
                <a:lnTo>
                  <a:pt x="0" y="45145"/>
                </a:lnTo>
                <a:lnTo>
                  <a:pt x="544" y="45649"/>
                </a:lnTo>
                <a:lnTo>
                  <a:pt x="854" y="45810"/>
                </a:lnTo>
                <a:lnTo>
                  <a:pt x="1130" y="45924"/>
                </a:lnTo>
                <a:lnTo>
                  <a:pt x="1762" y="46085"/>
                </a:lnTo>
                <a:lnTo>
                  <a:pt x="2429" y="46165"/>
                </a:lnTo>
                <a:lnTo>
                  <a:pt x="3809" y="46119"/>
                </a:lnTo>
                <a:lnTo>
                  <a:pt x="5143" y="46039"/>
                </a:lnTo>
                <a:lnTo>
                  <a:pt x="5339" y="45970"/>
                </a:lnTo>
                <a:lnTo>
                  <a:pt x="5891" y="45569"/>
                </a:lnTo>
                <a:lnTo>
                  <a:pt x="6040" y="45420"/>
                </a:lnTo>
                <a:lnTo>
                  <a:pt x="6397" y="45226"/>
                </a:lnTo>
                <a:lnTo>
                  <a:pt x="6558" y="45180"/>
                </a:lnTo>
                <a:lnTo>
                  <a:pt x="6834" y="45180"/>
                </a:lnTo>
                <a:lnTo>
                  <a:pt x="7144" y="45145"/>
                </a:lnTo>
                <a:lnTo>
                  <a:pt x="10100" y="40129"/>
                </a:lnTo>
                <a:lnTo>
                  <a:pt x="10376" y="39270"/>
                </a:lnTo>
                <a:lnTo>
                  <a:pt x="18195" y="31082"/>
                </a:lnTo>
                <a:lnTo>
                  <a:pt x="19253" y="30543"/>
                </a:lnTo>
                <a:lnTo>
                  <a:pt x="19771" y="30188"/>
                </a:lnTo>
                <a:lnTo>
                  <a:pt x="20242" y="29833"/>
                </a:lnTo>
                <a:lnTo>
                  <a:pt x="20875" y="29204"/>
                </a:lnTo>
                <a:lnTo>
                  <a:pt x="15206" y="29204"/>
                </a:lnTo>
                <a:lnTo>
                  <a:pt x="16389" y="26902"/>
                </a:lnTo>
                <a:lnTo>
                  <a:pt x="24647" y="19423"/>
                </a:lnTo>
                <a:lnTo>
                  <a:pt x="25187" y="19102"/>
                </a:lnTo>
                <a:lnTo>
                  <a:pt x="26096" y="18713"/>
                </a:lnTo>
                <a:lnTo>
                  <a:pt x="13906" y="18713"/>
                </a:lnTo>
                <a:lnTo>
                  <a:pt x="13711" y="18404"/>
                </a:lnTo>
                <a:lnTo>
                  <a:pt x="13588" y="18049"/>
                </a:lnTo>
                <a:lnTo>
                  <a:pt x="13468" y="17304"/>
                </a:lnTo>
                <a:lnTo>
                  <a:pt x="13361" y="14911"/>
                </a:lnTo>
                <a:lnTo>
                  <a:pt x="13285" y="14212"/>
                </a:lnTo>
                <a:lnTo>
                  <a:pt x="13205" y="13903"/>
                </a:lnTo>
                <a:lnTo>
                  <a:pt x="13078" y="13548"/>
                </a:lnTo>
                <a:lnTo>
                  <a:pt x="12883" y="13227"/>
                </a:lnTo>
                <a:lnTo>
                  <a:pt x="12733" y="13158"/>
                </a:lnTo>
                <a:lnTo>
                  <a:pt x="12492" y="13113"/>
                </a:lnTo>
                <a:close/>
              </a:path>
              <a:path w="40004" h="46354">
                <a:moveTo>
                  <a:pt x="21415" y="26970"/>
                </a:moveTo>
                <a:lnTo>
                  <a:pt x="21105" y="27050"/>
                </a:lnTo>
                <a:lnTo>
                  <a:pt x="19414" y="28035"/>
                </a:lnTo>
                <a:lnTo>
                  <a:pt x="18828" y="28345"/>
                </a:lnTo>
                <a:lnTo>
                  <a:pt x="18356" y="28539"/>
                </a:lnTo>
                <a:lnTo>
                  <a:pt x="17954" y="28654"/>
                </a:lnTo>
                <a:lnTo>
                  <a:pt x="17138" y="28814"/>
                </a:lnTo>
                <a:lnTo>
                  <a:pt x="16701" y="28860"/>
                </a:lnTo>
                <a:lnTo>
                  <a:pt x="15206" y="29204"/>
                </a:lnTo>
                <a:lnTo>
                  <a:pt x="20875" y="29204"/>
                </a:lnTo>
                <a:lnTo>
                  <a:pt x="21266" y="28619"/>
                </a:lnTo>
                <a:lnTo>
                  <a:pt x="21530" y="28035"/>
                </a:lnTo>
                <a:lnTo>
                  <a:pt x="21415" y="26970"/>
                </a:lnTo>
                <a:close/>
              </a:path>
              <a:path w="40004" h="46354">
                <a:moveTo>
                  <a:pt x="34939" y="0"/>
                </a:moveTo>
                <a:lnTo>
                  <a:pt x="32697" y="0"/>
                </a:lnTo>
                <a:lnTo>
                  <a:pt x="32306" y="160"/>
                </a:lnTo>
                <a:lnTo>
                  <a:pt x="31949" y="355"/>
                </a:lnTo>
                <a:lnTo>
                  <a:pt x="31282" y="858"/>
                </a:lnTo>
                <a:lnTo>
                  <a:pt x="30811" y="1133"/>
                </a:lnTo>
                <a:lnTo>
                  <a:pt x="26487" y="7203"/>
                </a:lnTo>
                <a:lnTo>
                  <a:pt x="26015" y="8028"/>
                </a:lnTo>
                <a:lnTo>
                  <a:pt x="25590" y="8887"/>
                </a:lnTo>
                <a:lnTo>
                  <a:pt x="24591" y="10650"/>
                </a:lnTo>
                <a:lnTo>
                  <a:pt x="24014" y="11475"/>
                </a:lnTo>
                <a:lnTo>
                  <a:pt x="23146" y="12494"/>
                </a:lnTo>
                <a:lnTo>
                  <a:pt x="21806" y="14212"/>
                </a:lnTo>
                <a:lnTo>
                  <a:pt x="15171" y="18713"/>
                </a:lnTo>
                <a:lnTo>
                  <a:pt x="26096" y="18713"/>
                </a:lnTo>
                <a:lnTo>
                  <a:pt x="27034" y="18324"/>
                </a:lnTo>
                <a:lnTo>
                  <a:pt x="28695" y="17808"/>
                </a:lnTo>
                <a:lnTo>
                  <a:pt x="31052" y="17304"/>
                </a:lnTo>
                <a:lnTo>
                  <a:pt x="32271" y="17190"/>
                </a:lnTo>
                <a:lnTo>
                  <a:pt x="32973" y="16640"/>
                </a:lnTo>
                <a:lnTo>
                  <a:pt x="33720" y="16171"/>
                </a:lnTo>
                <a:lnTo>
                  <a:pt x="34514" y="15735"/>
                </a:lnTo>
                <a:lnTo>
                  <a:pt x="36123" y="14911"/>
                </a:lnTo>
                <a:lnTo>
                  <a:pt x="37653" y="13972"/>
                </a:lnTo>
                <a:lnTo>
                  <a:pt x="38366" y="13388"/>
                </a:lnTo>
                <a:lnTo>
                  <a:pt x="38722" y="12998"/>
                </a:lnTo>
                <a:lnTo>
                  <a:pt x="39033" y="12494"/>
                </a:lnTo>
                <a:lnTo>
                  <a:pt x="39324" y="11704"/>
                </a:lnTo>
                <a:lnTo>
                  <a:pt x="30339" y="11704"/>
                </a:lnTo>
                <a:lnTo>
                  <a:pt x="29994" y="11624"/>
                </a:lnTo>
                <a:lnTo>
                  <a:pt x="29718" y="11429"/>
                </a:lnTo>
                <a:lnTo>
                  <a:pt x="29442" y="11005"/>
                </a:lnTo>
                <a:lnTo>
                  <a:pt x="29316" y="9906"/>
                </a:lnTo>
                <a:lnTo>
                  <a:pt x="29477" y="9127"/>
                </a:lnTo>
                <a:lnTo>
                  <a:pt x="32271" y="3802"/>
                </a:lnTo>
                <a:lnTo>
                  <a:pt x="34939" y="0"/>
                </a:lnTo>
                <a:close/>
              </a:path>
              <a:path w="40004" h="46354">
                <a:moveTo>
                  <a:pt x="37457" y="11120"/>
                </a:moveTo>
                <a:lnTo>
                  <a:pt x="31443" y="11670"/>
                </a:lnTo>
                <a:lnTo>
                  <a:pt x="30972" y="11704"/>
                </a:lnTo>
                <a:lnTo>
                  <a:pt x="39324" y="11704"/>
                </a:lnTo>
                <a:lnTo>
                  <a:pt x="39458" y="11280"/>
                </a:lnTo>
                <a:lnTo>
                  <a:pt x="37457" y="1112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2391" y="236474"/>
            <a:ext cx="25400" cy="52069"/>
          </a:xfrm>
          <a:custGeom>
            <a:avLst/>
            <a:gdLst/>
            <a:ahLst/>
            <a:cxnLst/>
            <a:rect l="l" t="t" r="r" b="b"/>
            <a:pathLst>
              <a:path w="25400" h="52070">
                <a:moveTo>
                  <a:pt x="551" y="15357"/>
                </a:moveTo>
                <a:lnTo>
                  <a:pt x="0" y="15357"/>
                </a:lnTo>
                <a:lnTo>
                  <a:pt x="40" y="16606"/>
                </a:lnTo>
                <a:lnTo>
                  <a:pt x="160" y="19034"/>
                </a:lnTo>
                <a:lnTo>
                  <a:pt x="2909" y="27486"/>
                </a:lnTo>
                <a:lnTo>
                  <a:pt x="3461" y="28780"/>
                </a:lnTo>
                <a:lnTo>
                  <a:pt x="5138" y="39946"/>
                </a:lnTo>
                <a:lnTo>
                  <a:pt x="5019" y="41584"/>
                </a:lnTo>
                <a:lnTo>
                  <a:pt x="4760" y="43932"/>
                </a:lnTo>
                <a:lnTo>
                  <a:pt x="4519" y="45340"/>
                </a:lnTo>
                <a:lnTo>
                  <a:pt x="3967" y="48158"/>
                </a:lnTo>
                <a:lnTo>
                  <a:pt x="3852" y="48639"/>
                </a:lnTo>
                <a:lnTo>
                  <a:pt x="3817" y="51845"/>
                </a:lnTo>
                <a:lnTo>
                  <a:pt x="4404" y="51960"/>
                </a:lnTo>
                <a:lnTo>
                  <a:pt x="4990" y="52006"/>
                </a:lnTo>
                <a:lnTo>
                  <a:pt x="5542" y="52006"/>
                </a:lnTo>
                <a:lnTo>
                  <a:pt x="7313" y="51845"/>
                </a:lnTo>
                <a:lnTo>
                  <a:pt x="8486" y="51685"/>
                </a:lnTo>
                <a:lnTo>
                  <a:pt x="8808" y="51685"/>
                </a:lnTo>
                <a:lnTo>
                  <a:pt x="11120" y="46325"/>
                </a:lnTo>
                <a:lnTo>
                  <a:pt x="11327" y="44916"/>
                </a:lnTo>
                <a:lnTo>
                  <a:pt x="11557" y="41584"/>
                </a:lnTo>
                <a:lnTo>
                  <a:pt x="11672" y="38297"/>
                </a:lnTo>
                <a:lnTo>
                  <a:pt x="12074" y="33361"/>
                </a:lnTo>
                <a:lnTo>
                  <a:pt x="12328" y="31448"/>
                </a:lnTo>
                <a:lnTo>
                  <a:pt x="12546" y="29329"/>
                </a:lnTo>
                <a:lnTo>
                  <a:pt x="12661" y="28551"/>
                </a:lnTo>
                <a:lnTo>
                  <a:pt x="15455" y="23260"/>
                </a:lnTo>
                <a:lnTo>
                  <a:pt x="5979" y="23260"/>
                </a:lnTo>
                <a:lnTo>
                  <a:pt x="2097" y="19034"/>
                </a:lnTo>
                <a:lnTo>
                  <a:pt x="1641" y="17820"/>
                </a:lnTo>
                <a:lnTo>
                  <a:pt x="1138" y="16606"/>
                </a:lnTo>
                <a:lnTo>
                  <a:pt x="551" y="15357"/>
                </a:lnTo>
                <a:close/>
              </a:path>
              <a:path w="25400" h="52070">
                <a:moveTo>
                  <a:pt x="13719" y="0"/>
                </a:moveTo>
                <a:lnTo>
                  <a:pt x="13719" y="1294"/>
                </a:lnTo>
                <a:lnTo>
                  <a:pt x="13443" y="1408"/>
                </a:lnTo>
                <a:lnTo>
                  <a:pt x="12971" y="1683"/>
                </a:lnTo>
                <a:lnTo>
                  <a:pt x="12419" y="2233"/>
                </a:lnTo>
                <a:lnTo>
                  <a:pt x="12143" y="2553"/>
                </a:lnTo>
                <a:lnTo>
                  <a:pt x="11718" y="3447"/>
                </a:lnTo>
                <a:lnTo>
                  <a:pt x="11281" y="4306"/>
                </a:lnTo>
                <a:lnTo>
                  <a:pt x="10192" y="16606"/>
                </a:lnTo>
                <a:lnTo>
                  <a:pt x="10027" y="18598"/>
                </a:lnTo>
                <a:lnTo>
                  <a:pt x="6957" y="23179"/>
                </a:lnTo>
                <a:lnTo>
                  <a:pt x="6646" y="23260"/>
                </a:lnTo>
                <a:lnTo>
                  <a:pt x="15455" y="23260"/>
                </a:lnTo>
                <a:lnTo>
                  <a:pt x="17020" y="21107"/>
                </a:lnTo>
                <a:lnTo>
                  <a:pt x="19581" y="17820"/>
                </a:lnTo>
                <a:lnTo>
                  <a:pt x="21308" y="15667"/>
                </a:lnTo>
                <a:lnTo>
                  <a:pt x="22493" y="14258"/>
                </a:lnTo>
                <a:lnTo>
                  <a:pt x="23599" y="13078"/>
                </a:lnTo>
                <a:lnTo>
                  <a:pt x="17410" y="13078"/>
                </a:lnTo>
                <a:lnTo>
                  <a:pt x="14153" y="5176"/>
                </a:lnTo>
                <a:lnTo>
                  <a:pt x="13805" y="1294"/>
                </a:lnTo>
                <a:lnTo>
                  <a:pt x="13719" y="0"/>
                </a:lnTo>
                <a:close/>
              </a:path>
              <a:path w="25400" h="52070">
                <a:moveTo>
                  <a:pt x="25161" y="8818"/>
                </a:moveTo>
                <a:lnTo>
                  <a:pt x="24609" y="8818"/>
                </a:lnTo>
                <a:lnTo>
                  <a:pt x="24218" y="8932"/>
                </a:lnTo>
                <a:lnTo>
                  <a:pt x="24022" y="9047"/>
                </a:lnTo>
                <a:lnTo>
                  <a:pt x="22731" y="10456"/>
                </a:lnTo>
                <a:lnTo>
                  <a:pt x="21895" y="11315"/>
                </a:lnTo>
                <a:lnTo>
                  <a:pt x="18203" y="13078"/>
                </a:lnTo>
                <a:lnTo>
                  <a:pt x="23599" y="13078"/>
                </a:lnTo>
                <a:lnTo>
                  <a:pt x="24689" y="11784"/>
                </a:lnTo>
                <a:lnTo>
                  <a:pt x="25112" y="11051"/>
                </a:lnTo>
                <a:lnTo>
                  <a:pt x="25241" y="10776"/>
                </a:lnTo>
                <a:lnTo>
                  <a:pt x="25356" y="10421"/>
                </a:lnTo>
                <a:lnTo>
                  <a:pt x="25276" y="885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06287" y="400638"/>
            <a:ext cx="207010" cy="132080"/>
          </a:xfrm>
          <a:custGeom>
            <a:avLst/>
            <a:gdLst/>
            <a:ahLst/>
            <a:cxnLst/>
            <a:rect l="l" t="t" r="r" b="b"/>
            <a:pathLst>
              <a:path w="207009" h="132079">
                <a:moveTo>
                  <a:pt x="61247" y="130809"/>
                </a:moveTo>
                <a:lnTo>
                  <a:pt x="53979" y="130809"/>
                </a:lnTo>
                <a:lnTo>
                  <a:pt x="53737" y="132079"/>
                </a:lnTo>
                <a:lnTo>
                  <a:pt x="60269" y="132079"/>
                </a:lnTo>
                <a:lnTo>
                  <a:pt x="61247" y="130809"/>
                </a:lnTo>
                <a:close/>
              </a:path>
              <a:path w="207009" h="132079">
                <a:moveTo>
                  <a:pt x="65375" y="129539"/>
                </a:moveTo>
                <a:lnTo>
                  <a:pt x="54094" y="129539"/>
                </a:lnTo>
                <a:lnTo>
                  <a:pt x="54094" y="130809"/>
                </a:lnTo>
                <a:lnTo>
                  <a:pt x="64674" y="130809"/>
                </a:lnTo>
                <a:lnTo>
                  <a:pt x="65375" y="129539"/>
                </a:lnTo>
                <a:close/>
              </a:path>
              <a:path w="207009" h="132079">
                <a:moveTo>
                  <a:pt x="60706" y="64770"/>
                </a:moveTo>
                <a:lnTo>
                  <a:pt x="58383" y="64770"/>
                </a:lnTo>
                <a:lnTo>
                  <a:pt x="59683" y="67310"/>
                </a:lnTo>
                <a:lnTo>
                  <a:pt x="59832" y="67310"/>
                </a:lnTo>
                <a:lnTo>
                  <a:pt x="60154" y="68580"/>
                </a:lnTo>
                <a:lnTo>
                  <a:pt x="60545" y="69850"/>
                </a:lnTo>
                <a:lnTo>
                  <a:pt x="61097" y="72390"/>
                </a:lnTo>
                <a:lnTo>
                  <a:pt x="61327" y="73660"/>
                </a:lnTo>
                <a:lnTo>
                  <a:pt x="61718" y="77470"/>
                </a:lnTo>
                <a:lnTo>
                  <a:pt x="62040" y="80010"/>
                </a:lnTo>
                <a:lnTo>
                  <a:pt x="62316" y="82550"/>
                </a:lnTo>
                <a:lnTo>
                  <a:pt x="62546" y="86360"/>
                </a:lnTo>
                <a:lnTo>
                  <a:pt x="62937" y="91440"/>
                </a:lnTo>
                <a:lnTo>
                  <a:pt x="63294" y="93980"/>
                </a:lnTo>
                <a:lnTo>
                  <a:pt x="63535" y="96520"/>
                </a:lnTo>
                <a:lnTo>
                  <a:pt x="63731" y="97790"/>
                </a:lnTo>
                <a:lnTo>
                  <a:pt x="63961" y="102870"/>
                </a:lnTo>
                <a:lnTo>
                  <a:pt x="63765" y="104140"/>
                </a:lnTo>
                <a:lnTo>
                  <a:pt x="63570" y="104140"/>
                </a:lnTo>
                <a:lnTo>
                  <a:pt x="62983" y="106680"/>
                </a:lnTo>
                <a:lnTo>
                  <a:pt x="62592" y="107950"/>
                </a:lnTo>
                <a:lnTo>
                  <a:pt x="61649" y="110490"/>
                </a:lnTo>
                <a:lnTo>
                  <a:pt x="59993" y="114299"/>
                </a:lnTo>
                <a:lnTo>
                  <a:pt x="58809" y="116839"/>
                </a:lnTo>
                <a:lnTo>
                  <a:pt x="57670" y="119379"/>
                </a:lnTo>
                <a:lnTo>
                  <a:pt x="56647" y="120649"/>
                </a:lnTo>
                <a:lnTo>
                  <a:pt x="56175" y="121919"/>
                </a:lnTo>
                <a:lnTo>
                  <a:pt x="55474" y="121919"/>
                </a:lnTo>
                <a:lnTo>
                  <a:pt x="54726" y="123189"/>
                </a:lnTo>
                <a:lnTo>
                  <a:pt x="53933" y="124459"/>
                </a:lnTo>
                <a:lnTo>
                  <a:pt x="52323" y="125729"/>
                </a:lnTo>
                <a:lnTo>
                  <a:pt x="51541" y="126999"/>
                </a:lnTo>
                <a:lnTo>
                  <a:pt x="50828" y="126999"/>
                </a:lnTo>
                <a:lnTo>
                  <a:pt x="50207" y="128269"/>
                </a:lnTo>
                <a:lnTo>
                  <a:pt x="51575" y="129539"/>
                </a:lnTo>
                <a:lnTo>
                  <a:pt x="66560" y="129539"/>
                </a:lnTo>
                <a:lnTo>
                  <a:pt x="67031" y="128270"/>
                </a:lnTo>
                <a:lnTo>
                  <a:pt x="67468" y="128270"/>
                </a:lnTo>
                <a:lnTo>
                  <a:pt x="67859" y="127000"/>
                </a:lnTo>
                <a:lnTo>
                  <a:pt x="68215" y="125730"/>
                </a:lnTo>
                <a:lnTo>
                  <a:pt x="68560" y="125730"/>
                </a:lnTo>
                <a:lnTo>
                  <a:pt x="69825" y="120650"/>
                </a:lnTo>
                <a:lnTo>
                  <a:pt x="59683" y="120649"/>
                </a:lnTo>
                <a:lnTo>
                  <a:pt x="59602" y="119379"/>
                </a:lnTo>
                <a:lnTo>
                  <a:pt x="59798" y="118109"/>
                </a:lnTo>
                <a:lnTo>
                  <a:pt x="60269" y="116839"/>
                </a:lnTo>
                <a:lnTo>
                  <a:pt x="60545" y="116839"/>
                </a:lnTo>
                <a:lnTo>
                  <a:pt x="61799" y="114299"/>
                </a:lnTo>
                <a:lnTo>
                  <a:pt x="62351" y="113030"/>
                </a:lnTo>
                <a:lnTo>
                  <a:pt x="63179" y="110490"/>
                </a:lnTo>
                <a:lnTo>
                  <a:pt x="64156" y="107950"/>
                </a:lnTo>
                <a:lnTo>
                  <a:pt x="64628" y="107950"/>
                </a:lnTo>
                <a:lnTo>
                  <a:pt x="65065" y="106680"/>
                </a:lnTo>
                <a:lnTo>
                  <a:pt x="66479" y="102870"/>
                </a:lnTo>
                <a:lnTo>
                  <a:pt x="64904" y="83820"/>
                </a:lnTo>
                <a:lnTo>
                  <a:pt x="63961" y="76200"/>
                </a:lnTo>
                <a:lnTo>
                  <a:pt x="63765" y="74930"/>
                </a:lnTo>
                <a:lnTo>
                  <a:pt x="63616" y="73660"/>
                </a:lnTo>
                <a:lnTo>
                  <a:pt x="63455" y="71120"/>
                </a:lnTo>
                <a:lnTo>
                  <a:pt x="63340" y="69850"/>
                </a:lnTo>
                <a:lnTo>
                  <a:pt x="62983" y="69850"/>
                </a:lnTo>
                <a:lnTo>
                  <a:pt x="62512" y="68580"/>
                </a:lnTo>
                <a:lnTo>
                  <a:pt x="61960" y="67310"/>
                </a:lnTo>
                <a:lnTo>
                  <a:pt x="60706" y="64770"/>
                </a:lnTo>
                <a:close/>
              </a:path>
              <a:path w="207009" h="132079">
                <a:moveTo>
                  <a:pt x="193711" y="123190"/>
                </a:moveTo>
                <a:lnTo>
                  <a:pt x="181913" y="123190"/>
                </a:lnTo>
                <a:lnTo>
                  <a:pt x="181280" y="125730"/>
                </a:lnTo>
                <a:lnTo>
                  <a:pt x="189146" y="125730"/>
                </a:lnTo>
                <a:lnTo>
                  <a:pt x="189974" y="124460"/>
                </a:lnTo>
                <a:lnTo>
                  <a:pt x="193033" y="124460"/>
                </a:lnTo>
                <a:lnTo>
                  <a:pt x="193711" y="123190"/>
                </a:lnTo>
                <a:close/>
              </a:path>
              <a:path w="207009" h="132079">
                <a:moveTo>
                  <a:pt x="195045" y="121920"/>
                </a:moveTo>
                <a:lnTo>
                  <a:pt x="181913" y="121920"/>
                </a:lnTo>
                <a:lnTo>
                  <a:pt x="181947" y="123190"/>
                </a:lnTo>
                <a:lnTo>
                  <a:pt x="194804" y="123190"/>
                </a:lnTo>
                <a:lnTo>
                  <a:pt x="195045" y="121920"/>
                </a:lnTo>
                <a:close/>
              </a:path>
              <a:path w="207009" h="132079">
                <a:moveTo>
                  <a:pt x="187651" y="111760"/>
                </a:moveTo>
                <a:lnTo>
                  <a:pt x="185523" y="111760"/>
                </a:lnTo>
                <a:lnTo>
                  <a:pt x="185098" y="113030"/>
                </a:lnTo>
                <a:lnTo>
                  <a:pt x="184155" y="114300"/>
                </a:lnTo>
                <a:lnTo>
                  <a:pt x="180774" y="118110"/>
                </a:lnTo>
                <a:lnTo>
                  <a:pt x="179590" y="119380"/>
                </a:lnTo>
                <a:lnTo>
                  <a:pt x="178486" y="119380"/>
                </a:lnTo>
                <a:lnTo>
                  <a:pt x="177508" y="120650"/>
                </a:lnTo>
                <a:lnTo>
                  <a:pt x="180579" y="121920"/>
                </a:lnTo>
                <a:lnTo>
                  <a:pt x="195275" y="121920"/>
                </a:lnTo>
                <a:lnTo>
                  <a:pt x="196264" y="120650"/>
                </a:lnTo>
                <a:lnTo>
                  <a:pt x="198150" y="115570"/>
                </a:lnTo>
                <a:lnTo>
                  <a:pt x="198662" y="114300"/>
                </a:lnTo>
                <a:lnTo>
                  <a:pt x="189456" y="114300"/>
                </a:lnTo>
                <a:lnTo>
                  <a:pt x="188709" y="113030"/>
                </a:lnTo>
                <a:lnTo>
                  <a:pt x="187731" y="113030"/>
                </a:lnTo>
                <a:lnTo>
                  <a:pt x="187651" y="111760"/>
                </a:lnTo>
                <a:close/>
              </a:path>
              <a:path w="207009" h="132079">
                <a:moveTo>
                  <a:pt x="72183" y="113030"/>
                </a:moveTo>
                <a:lnTo>
                  <a:pt x="65927" y="113030"/>
                </a:lnTo>
                <a:lnTo>
                  <a:pt x="65617" y="114300"/>
                </a:lnTo>
                <a:lnTo>
                  <a:pt x="65375" y="114300"/>
                </a:lnTo>
                <a:lnTo>
                  <a:pt x="64984" y="116840"/>
                </a:lnTo>
                <a:lnTo>
                  <a:pt x="64513" y="118110"/>
                </a:lnTo>
                <a:lnTo>
                  <a:pt x="64352" y="118110"/>
                </a:lnTo>
                <a:lnTo>
                  <a:pt x="64202" y="119380"/>
                </a:lnTo>
                <a:lnTo>
                  <a:pt x="63179" y="119379"/>
                </a:lnTo>
                <a:lnTo>
                  <a:pt x="62707" y="120649"/>
                </a:lnTo>
                <a:lnTo>
                  <a:pt x="69825" y="120650"/>
                </a:lnTo>
                <a:lnTo>
                  <a:pt x="70377" y="119380"/>
                </a:lnTo>
                <a:lnTo>
                  <a:pt x="71240" y="115570"/>
                </a:lnTo>
                <a:lnTo>
                  <a:pt x="71550" y="115570"/>
                </a:lnTo>
                <a:lnTo>
                  <a:pt x="72183" y="113030"/>
                </a:lnTo>
                <a:close/>
              </a:path>
              <a:path w="207009" h="132079">
                <a:moveTo>
                  <a:pt x="15915" y="114299"/>
                </a:moveTo>
                <a:lnTo>
                  <a:pt x="3058" y="114299"/>
                </a:lnTo>
                <a:lnTo>
                  <a:pt x="1333" y="116839"/>
                </a:lnTo>
                <a:lnTo>
                  <a:pt x="10096" y="116839"/>
                </a:lnTo>
                <a:lnTo>
                  <a:pt x="12063" y="115569"/>
                </a:lnTo>
                <a:lnTo>
                  <a:pt x="14777" y="115569"/>
                </a:lnTo>
                <a:lnTo>
                  <a:pt x="15915" y="114299"/>
                </a:lnTo>
                <a:close/>
              </a:path>
              <a:path w="207009" h="132079">
                <a:moveTo>
                  <a:pt x="74345" y="12700"/>
                </a:moveTo>
                <a:lnTo>
                  <a:pt x="73287" y="12700"/>
                </a:lnTo>
                <a:lnTo>
                  <a:pt x="72137" y="20320"/>
                </a:lnTo>
                <a:lnTo>
                  <a:pt x="71665" y="22860"/>
                </a:lnTo>
                <a:lnTo>
                  <a:pt x="71240" y="25400"/>
                </a:lnTo>
                <a:lnTo>
                  <a:pt x="70021" y="31750"/>
                </a:lnTo>
                <a:lnTo>
                  <a:pt x="68445" y="39370"/>
                </a:lnTo>
                <a:lnTo>
                  <a:pt x="67813" y="43180"/>
                </a:lnTo>
                <a:lnTo>
                  <a:pt x="67537" y="44450"/>
                </a:lnTo>
                <a:lnTo>
                  <a:pt x="67307" y="46990"/>
                </a:lnTo>
                <a:lnTo>
                  <a:pt x="67111" y="48260"/>
                </a:lnTo>
                <a:lnTo>
                  <a:pt x="66950" y="49530"/>
                </a:lnTo>
                <a:lnTo>
                  <a:pt x="66950" y="55880"/>
                </a:lnTo>
                <a:lnTo>
                  <a:pt x="67065" y="57150"/>
                </a:lnTo>
                <a:lnTo>
                  <a:pt x="67617" y="60960"/>
                </a:lnTo>
                <a:lnTo>
                  <a:pt x="67859" y="63500"/>
                </a:lnTo>
                <a:lnTo>
                  <a:pt x="67261" y="66040"/>
                </a:lnTo>
                <a:lnTo>
                  <a:pt x="67065" y="67310"/>
                </a:lnTo>
                <a:lnTo>
                  <a:pt x="66950" y="71120"/>
                </a:lnTo>
                <a:lnTo>
                  <a:pt x="67031" y="72390"/>
                </a:lnTo>
                <a:lnTo>
                  <a:pt x="67226" y="73660"/>
                </a:lnTo>
                <a:lnTo>
                  <a:pt x="67502" y="74930"/>
                </a:lnTo>
                <a:lnTo>
                  <a:pt x="67859" y="77470"/>
                </a:lnTo>
                <a:lnTo>
                  <a:pt x="69434" y="87630"/>
                </a:lnTo>
                <a:lnTo>
                  <a:pt x="70101" y="92710"/>
                </a:lnTo>
                <a:lnTo>
                  <a:pt x="70331" y="95250"/>
                </a:lnTo>
                <a:lnTo>
                  <a:pt x="70446" y="104140"/>
                </a:lnTo>
                <a:lnTo>
                  <a:pt x="70170" y="105410"/>
                </a:lnTo>
                <a:lnTo>
                  <a:pt x="69975" y="106680"/>
                </a:lnTo>
                <a:lnTo>
                  <a:pt x="69745" y="106680"/>
                </a:lnTo>
                <a:lnTo>
                  <a:pt x="69469" y="107950"/>
                </a:lnTo>
                <a:lnTo>
                  <a:pt x="68606" y="109220"/>
                </a:lnTo>
                <a:lnTo>
                  <a:pt x="67617" y="110490"/>
                </a:lnTo>
                <a:lnTo>
                  <a:pt x="66720" y="111760"/>
                </a:lnTo>
                <a:lnTo>
                  <a:pt x="66318" y="113030"/>
                </a:lnTo>
                <a:lnTo>
                  <a:pt x="72183" y="113030"/>
                </a:lnTo>
                <a:lnTo>
                  <a:pt x="73045" y="114300"/>
                </a:lnTo>
                <a:lnTo>
                  <a:pt x="74816" y="114300"/>
                </a:lnTo>
                <a:lnTo>
                  <a:pt x="75449" y="115570"/>
                </a:lnTo>
                <a:lnTo>
                  <a:pt x="75759" y="113030"/>
                </a:lnTo>
                <a:lnTo>
                  <a:pt x="72608" y="83820"/>
                </a:lnTo>
                <a:lnTo>
                  <a:pt x="72217" y="81280"/>
                </a:lnTo>
                <a:lnTo>
                  <a:pt x="71907" y="78740"/>
                </a:lnTo>
                <a:lnTo>
                  <a:pt x="71631" y="76200"/>
                </a:lnTo>
                <a:lnTo>
                  <a:pt x="71665" y="69850"/>
                </a:lnTo>
                <a:lnTo>
                  <a:pt x="71987" y="67310"/>
                </a:lnTo>
                <a:lnTo>
                  <a:pt x="72183" y="66040"/>
                </a:lnTo>
                <a:lnTo>
                  <a:pt x="72183" y="63500"/>
                </a:lnTo>
                <a:lnTo>
                  <a:pt x="72459" y="63500"/>
                </a:lnTo>
                <a:lnTo>
                  <a:pt x="72539" y="62230"/>
                </a:lnTo>
                <a:lnTo>
                  <a:pt x="72735" y="62230"/>
                </a:lnTo>
                <a:lnTo>
                  <a:pt x="71826" y="59690"/>
                </a:lnTo>
                <a:lnTo>
                  <a:pt x="71631" y="58420"/>
                </a:lnTo>
                <a:lnTo>
                  <a:pt x="71516" y="57150"/>
                </a:lnTo>
                <a:lnTo>
                  <a:pt x="71631" y="53340"/>
                </a:lnTo>
                <a:lnTo>
                  <a:pt x="71746" y="52070"/>
                </a:lnTo>
                <a:lnTo>
                  <a:pt x="71907" y="50800"/>
                </a:lnTo>
                <a:lnTo>
                  <a:pt x="72102" y="49530"/>
                </a:lnTo>
                <a:lnTo>
                  <a:pt x="72574" y="48260"/>
                </a:lnTo>
                <a:lnTo>
                  <a:pt x="73080" y="45720"/>
                </a:lnTo>
                <a:lnTo>
                  <a:pt x="73597" y="44450"/>
                </a:lnTo>
                <a:lnTo>
                  <a:pt x="74069" y="41910"/>
                </a:lnTo>
                <a:lnTo>
                  <a:pt x="74425" y="40640"/>
                </a:lnTo>
                <a:lnTo>
                  <a:pt x="74736" y="39370"/>
                </a:lnTo>
                <a:lnTo>
                  <a:pt x="75483" y="34290"/>
                </a:lnTo>
                <a:lnTo>
                  <a:pt x="75989" y="30480"/>
                </a:lnTo>
                <a:lnTo>
                  <a:pt x="76265" y="29210"/>
                </a:lnTo>
                <a:lnTo>
                  <a:pt x="88340" y="29210"/>
                </a:lnTo>
                <a:lnTo>
                  <a:pt x="93101" y="27940"/>
                </a:lnTo>
                <a:lnTo>
                  <a:pt x="98874" y="27940"/>
                </a:lnTo>
                <a:lnTo>
                  <a:pt x="100138" y="26670"/>
                </a:lnTo>
                <a:lnTo>
                  <a:pt x="127220" y="26670"/>
                </a:lnTo>
                <a:lnTo>
                  <a:pt x="128635" y="25400"/>
                </a:lnTo>
                <a:lnTo>
                  <a:pt x="131349" y="25400"/>
                </a:lnTo>
                <a:lnTo>
                  <a:pt x="132292" y="24130"/>
                </a:lnTo>
                <a:lnTo>
                  <a:pt x="140042" y="24130"/>
                </a:lnTo>
                <a:lnTo>
                  <a:pt x="139214" y="22860"/>
                </a:lnTo>
                <a:lnTo>
                  <a:pt x="138858" y="21590"/>
                </a:lnTo>
                <a:lnTo>
                  <a:pt x="138547" y="21590"/>
                </a:lnTo>
                <a:lnTo>
                  <a:pt x="138030" y="20320"/>
                </a:lnTo>
                <a:lnTo>
                  <a:pt x="137604" y="20320"/>
                </a:lnTo>
                <a:lnTo>
                  <a:pt x="136190" y="19050"/>
                </a:lnTo>
                <a:lnTo>
                  <a:pt x="78036" y="19050"/>
                </a:lnTo>
                <a:lnTo>
                  <a:pt x="77841" y="17780"/>
                </a:lnTo>
                <a:lnTo>
                  <a:pt x="77450" y="17780"/>
                </a:lnTo>
                <a:lnTo>
                  <a:pt x="77059" y="16510"/>
                </a:lnTo>
                <a:lnTo>
                  <a:pt x="76265" y="15240"/>
                </a:lnTo>
                <a:lnTo>
                  <a:pt x="75955" y="15240"/>
                </a:lnTo>
                <a:lnTo>
                  <a:pt x="75598" y="13970"/>
                </a:lnTo>
                <a:lnTo>
                  <a:pt x="74816" y="13970"/>
                </a:lnTo>
                <a:lnTo>
                  <a:pt x="74345" y="12700"/>
                </a:lnTo>
                <a:close/>
              </a:path>
              <a:path w="207009" h="132079">
                <a:moveTo>
                  <a:pt x="18008" y="111759"/>
                </a:moveTo>
                <a:lnTo>
                  <a:pt x="1414" y="111759"/>
                </a:lnTo>
                <a:lnTo>
                  <a:pt x="2472" y="113029"/>
                </a:lnTo>
                <a:lnTo>
                  <a:pt x="3495" y="113029"/>
                </a:lnTo>
                <a:lnTo>
                  <a:pt x="3300" y="114299"/>
                </a:lnTo>
                <a:lnTo>
                  <a:pt x="16663" y="114299"/>
                </a:lnTo>
                <a:lnTo>
                  <a:pt x="17065" y="113029"/>
                </a:lnTo>
                <a:lnTo>
                  <a:pt x="18008" y="111759"/>
                </a:lnTo>
                <a:close/>
              </a:path>
              <a:path w="207009" h="132079">
                <a:moveTo>
                  <a:pt x="192688" y="41910"/>
                </a:moveTo>
                <a:lnTo>
                  <a:pt x="182304" y="41910"/>
                </a:lnTo>
                <a:lnTo>
                  <a:pt x="183051" y="43180"/>
                </a:lnTo>
                <a:lnTo>
                  <a:pt x="184707" y="43180"/>
                </a:lnTo>
                <a:lnTo>
                  <a:pt x="186708" y="44450"/>
                </a:lnTo>
                <a:lnTo>
                  <a:pt x="188122" y="44450"/>
                </a:lnTo>
                <a:lnTo>
                  <a:pt x="188237" y="45720"/>
                </a:lnTo>
                <a:lnTo>
                  <a:pt x="188479" y="45720"/>
                </a:lnTo>
                <a:lnTo>
                  <a:pt x="188594" y="46990"/>
                </a:lnTo>
                <a:lnTo>
                  <a:pt x="188904" y="48260"/>
                </a:lnTo>
                <a:lnTo>
                  <a:pt x="189456" y="52070"/>
                </a:lnTo>
                <a:lnTo>
                  <a:pt x="190641" y="58420"/>
                </a:lnTo>
                <a:lnTo>
                  <a:pt x="191273" y="60960"/>
                </a:lnTo>
                <a:lnTo>
                  <a:pt x="192331" y="66040"/>
                </a:lnTo>
                <a:lnTo>
                  <a:pt x="192722" y="67310"/>
                </a:lnTo>
                <a:lnTo>
                  <a:pt x="193585" y="69850"/>
                </a:lnTo>
                <a:lnTo>
                  <a:pt x="194056" y="71120"/>
                </a:lnTo>
                <a:lnTo>
                  <a:pt x="194608" y="72390"/>
                </a:lnTo>
                <a:lnTo>
                  <a:pt x="194689" y="74930"/>
                </a:lnTo>
                <a:lnTo>
                  <a:pt x="194850" y="77470"/>
                </a:lnTo>
                <a:lnTo>
                  <a:pt x="196540" y="81280"/>
                </a:lnTo>
                <a:lnTo>
                  <a:pt x="198035" y="86360"/>
                </a:lnTo>
                <a:lnTo>
                  <a:pt x="198507" y="87630"/>
                </a:lnTo>
                <a:lnTo>
                  <a:pt x="198932" y="88900"/>
                </a:lnTo>
                <a:lnTo>
                  <a:pt x="199323" y="91440"/>
                </a:lnTo>
                <a:lnTo>
                  <a:pt x="199645" y="92710"/>
                </a:lnTo>
                <a:lnTo>
                  <a:pt x="199921" y="93980"/>
                </a:lnTo>
                <a:lnTo>
                  <a:pt x="200151" y="96520"/>
                </a:lnTo>
                <a:lnTo>
                  <a:pt x="200116" y="99060"/>
                </a:lnTo>
                <a:lnTo>
                  <a:pt x="200036" y="100330"/>
                </a:lnTo>
                <a:lnTo>
                  <a:pt x="199404" y="100330"/>
                </a:lnTo>
                <a:lnTo>
                  <a:pt x="198978" y="101600"/>
                </a:lnTo>
                <a:lnTo>
                  <a:pt x="198656" y="101600"/>
                </a:lnTo>
                <a:lnTo>
                  <a:pt x="197794" y="102870"/>
                </a:lnTo>
                <a:lnTo>
                  <a:pt x="196966" y="105410"/>
                </a:lnTo>
                <a:lnTo>
                  <a:pt x="196149" y="106680"/>
                </a:lnTo>
                <a:lnTo>
                  <a:pt x="194574" y="109220"/>
                </a:lnTo>
                <a:lnTo>
                  <a:pt x="193826" y="110490"/>
                </a:lnTo>
                <a:lnTo>
                  <a:pt x="193113" y="113030"/>
                </a:lnTo>
                <a:lnTo>
                  <a:pt x="192412" y="114300"/>
                </a:lnTo>
                <a:lnTo>
                  <a:pt x="198662" y="114300"/>
                </a:lnTo>
                <a:lnTo>
                  <a:pt x="199174" y="113030"/>
                </a:lnTo>
                <a:lnTo>
                  <a:pt x="200818" y="109220"/>
                </a:lnTo>
                <a:lnTo>
                  <a:pt x="201761" y="107950"/>
                </a:lnTo>
                <a:lnTo>
                  <a:pt x="202393" y="107950"/>
                </a:lnTo>
                <a:lnTo>
                  <a:pt x="202750" y="106680"/>
                </a:lnTo>
                <a:lnTo>
                  <a:pt x="206878" y="106680"/>
                </a:lnTo>
                <a:lnTo>
                  <a:pt x="206798" y="102870"/>
                </a:lnTo>
                <a:lnTo>
                  <a:pt x="206717" y="101600"/>
                </a:lnTo>
                <a:lnTo>
                  <a:pt x="206602" y="100330"/>
                </a:lnTo>
                <a:lnTo>
                  <a:pt x="206292" y="97790"/>
                </a:lnTo>
                <a:lnTo>
                  <a:pt x="205694" y="95250"/>
                </a:lnTo>
                <a:lnTo>
                  <a:pt x="205188" y="93980"/>
                </a:lnTo>
                <a:lnTo>
                  <a:pt x="204636" y="91440"/>
                </a:lnTo>
                <a:lnTo>
                  <a:pt x="204049" y="90170"/>
                </a:lnTo>
                <a:lnTo>
                  <a:pt x="200898" y="80010"/>
                </a:lnTo>
                <a:lnTo>
                  <a:pt x="200312" y="78740"/>
                </a:lnTo>
                <a:lnTo>
                  <a:pt x="199760" y="76200"/>
                </a:lnTo>
                <a:lnTo>
                  <a:pt x="199174" y="74930"/>
                </a:lnTo>
                <a:lnTo>
                  <a:pt x="198070" y="71120"/>
                </a:lnTo>
                <a:lnTo>
                  <a:pt x="197564" y="68580"/>
                </a:lnTo>
                <a:lnTo>
                  <a:pt x="197092" y="66040"/>
                </a:lnTo>
                <a:lnTo>
                  <a:pt x="196575" y="63500"/>
                </a:lnTo>
                <a:lnTo>
                  <a:pt x="196149" y="62230"/>
                </a:lnTo>
                <a:lnTo>
                  <a:pt x="195666" y="59690"/>
                </a:lnTo>
                <a:lnTo>
                  <a:pt x="195241" y="57150"/>
                </a:lnTo>
                <a:lnTo>
                  <a:pt x="194056" y="50800"/>
                </a:lnTo>
                <a:lnTo>
                  <a:pt x="192998" y="44450"/>
                </a:lnTo>
                <a:lnTo>
                  <a:pt x="192688" y="41910"/>
                </a:lnTo>
                <a:close/>
              </a:path>
              <a:path w="207009" h="132079">
                <a:moveTo>
                  <a:pt x="103278" y="110490"/>
                </a:moveTo>
                <a:lnTo>
                  <a:pt x="90778" y="110490"/>
                </a:lnTo>
                <a:lnTo>
                  <a:pt x="90306" y="111760"/>
                </a:lnTo>
                <a:lnTo>
                  <a:pt x="89559" y="113030"/>
                </a:lnTo>
                <a:lnTo>
                  <a:pt x="98517" y="113030"/>
                </a:lnTo>
                <a:lnTo>
                  <a:pt x="99311" y="111760"/>
                </a:lnTo>
                <a:lnTo>
                  <a:pt x="102059" y="111760"/>
                </a:lnTo>
                <a:lnTo>
                  <a:pt x="103278" y="110490"/>
                </a:lnTo>
                <a:close/>
              </a:path>
              <a:path w="207009" h="132079">
                <a:moveTo>
                  <a:pt x="36327" y="64769"/>
                </a:moveTo>
                <a:lnTo>
                  <a:pt x="31957" y="64769"/>
                </a:lnTo>
                <a:lnTo>
                  <a:pt x="31957" y="66039"/>
                </a:lnTo>
                <a:lnTo>
                  <a:pt x="31405" y="68579"/>
                </a:lnTo>
                <a:lnTo>
                  <a:pt x="27633" y="83819"/>
                </a:lnTo>
                <a:lnTo>
                  <a:pt x="27242" y="85089"/>
                </a:lnTo>
                <a:lnTo>
                  <a:pt x="26299" y="87629"/>
                </a:lnTo>
                <a:lnTo>
                  <a:pt x="26069" y="88899"/>
                </a:lnTo>
                <a:lnTo>
                  <a:pt x="25862" y="88899"/>
                </a:lnTo>
                <a:lnTo>
                  <a:pt x="25552" y="91439"/>
                </a:lnTo>
                <a:lnTo>
                  <a:pt x="25356" y="92709"/>
                </a:lnTo>
                <a:lnTo>
                  <a:pt x="25000" y="93979"/>
                </a:lnTo>
                <a:lnTo>
                  <a:pt x="24850" y="93979"/>
                </a:lnTo>
                <a:lnTo>
                  <a:pt x="24413" y="95249"/>
                </a:lnTo>
                <a:lnTo>
                  <a:pt x="23309" y="95249"/>
                </a:lnTo>
                <a:lnTo>
                  <a:pt x="22838" y="96519"/>
                </a:lnTo>
                <a:lnTo>
                  <a:pt x="22136" y="97789"/>
                </a:lnTo>
                <a:lnTo>
                  <a:pt x="21699" y="97789"/>
                </a:lnTo>
                <a:lnTo>
                  <a:pt x="18870" y="101599"/>
                </a:lnTo>
                <a:lnTo>
                  <a:pt x="17962" y="101599"/>
                </a:lnTo>
                <a:lnTo>
                  <a:pt x="16237" y="104139"/>
                </a:lnTo>
                <a:lnTo>
                  <a:pt x="15409" y="105409"/>
                </a:lnTo>
                <a:lnTo>
                  <a:pt x="14662" y="106679"/>
                </a:lnTo>
                <a:lnTo>
                  <a:pt x="4680" y="106679"/>
                </a:lnTo>
                <a:lnTo>
                  <a:pt x="1966" y="109219"/>
                </a:lnTo>
                <a:lnTo>
                  <a:pt x="0" y="111759"/>
                </a:lnTo>
                <a:lnTo>
                  <a:pt x="18514" y="111759"/>
                </a:lnTo>
                <a:lnTo>
                  <a:pt x="18790" y="110489"/>
                </a:lnTo>
                <a:lnTo>
                  <a:pt x="19652" y="109219"/>
                </a:lnTo>
                <a:lnTo>
                  <a:pt x="20515" y="106679"/>
                </a:lnTo>
                <a:lnTo>
                  <a:pt x="20986" y="105409"/>
                </a:lnTo>
                <a:lnTo>
                  <a:pt x="21538" y="105409"/>
                </a:lnTo>
                <a:lnTo>
                  <a:pt x="22171" y="104139"/>
                </a:lnTo>
                <a:lnTo>
                  <a:pt x="32831" y="78739"/>
                </a:lnTo>
                <a:lnTo>
                  <a:pt x="33061" y="77469"/>
                </a:lnTo>
                <a:lnTo>
                  <a:pt x="33923" y="73659"/>
                </a:lnTo>
                <a:lnTo>
                  <a:pt x="34751" y="69849"/>
                </a:lnTo>
                <a:lnTo>
                  <a:pt x="35223" y="68579"/>
                </a:lnTo>
                <a:lnTo>
                  <a:pt x="35740" y="67309"/>
                </a:lnTo>
                <a:lnTo>
                  <a:pt x="36005" y="66039"/>
                </a:lnTo>
                <a:lnTo>
                  <a:pt x="36327" y="64769"/>
                </a:lnTo>
                <a:close/>
              </a:path>
              <a:path w="207009" h="132079">
                <a:moveTo>
                  <a:pt x="196264" y="97790"/>
                </a:moveTo>
                <a:lnTo>
                  <a:pt x="193470" y="97790"/>
                </a:lnTo>
                <a:lnTo>
                  <a:pt x="192492" y="99060"/>
                </a:lnTo>
                <a:lnTo>
                  <a:pt x="191894" y="100330"/>
                </a:lnTo>
                <a:lnTo>
                  <a:pt x="190917" y="101600"/>
                </a:lnTo>
                <a:lnTo>
                  <a:pt x="187145" y="109220"/>
                </a:lnTo>
                <a:lnTo>
                  <a:pt x="185926" y="111760"/>
                </a:lnTo>
                <a:lnTo>
                  <a:pt x="187685" y="111760"/>
                </a:lnTo>
                <a:lnTo>
                  <a:pt x="187846" y="110490"/>
                </a:lnTo>
                <a:lnTo>
                  <a:pt x="188122" y="110490"/>
                </a:lnTo>
                <a:lnTo>
                  <a:pt x="188904" y="109220"/>
                </a:lnTo>
                <a:lnTo>
                  <a:pt x="189376" y="107950"/>
                </a:lnTo>
                <a:lnTo>
                  <a:pt x="190330" y="106680"/>
                </a:lnTo>
                <a:lnTo>
                  <a:pt x="190802" y="106680"/>
                </a:lnTo>
                <a:lnTo>
                  <a:pt x="191469" y="105410"/>
                </a:lnTo>
                <a:lnTo>
                  <a:pt x="192055" y="102870"/>
                </a:lnTo>
                <a:lnTo>
                  <a:pt x="192366" y="102870"/>
                </a:lnTo>
                <a:lnTo>
                  <a:pt x="193079" y="101600"/>
                </a:lnTo>
                <a:lnTo>
                  <a:pt x="193504" y="100330"/>
                </a:lnTo>
                <a:lnTo>
                  <a:pt x="194183" y="100330"/>
                </a:lnTo>
                <a:lnTo>
                  <a:pt x="195517" y="99060"/>
                </a:lnTo>
                <a:lnTo>
                  <a:pt x="196264" y="97790"/>
                </a:lnTo>
                <a:close/>
              </a:path>
              <a:path w="207009" h="132079">
                <a:moveTo>
                  <a:pt x="100840" y="100330"/>
                </a:moveTo>
                <a:lnTo>
                  <a:pt x="96401" y="100330"/>
                </a:lnTo>
                <a:lnTo>
                  <a:pt x="95493" y="101600"/>
                </a:lnTo>
                <a:lnTo>
                  <a:pt x="91169" y="105410"/>
                </a:lnTo>
                <a:lnTo>
                  <a:pt x="89444" y="106680"/>
                </a:lnTo>
                <a:lnTo>
                  <a:pt x="87673" y="107950"/>
                </a:lnTo>
                <a:lnTo>
                  <a:pt x="88972" y="109220"/>
                </a:lnTo>
                <a:lnTo>
                  <a:pt x="90973" y="109220"/>
                </a:lnTo>
                <a:lnTo>
                  <a:pt x="91054" y="110490"/>
                </a:lnTo>
                <a:lnTo>
                  <a:pt x="104462" y="110490"/>
                </a:lnTo>
                <a:lnTo>
                  <a:pt x="105601" y="109220"/>
                </a:lnTo>
                <a:lnTo>
                  <a:pt x="107843" y="107950"/>
                </a:lnTo>
                <a:lnTo>
                  <a:pt x="110201" y="106680"/>
                </a:lnTo>
                <a:lnTo>
                  <a:pt x="112915" y="104140"/>
                </a:lnTo>
                <a:lnTo>
                  <a:pt x="119515" y="104140"/>
                </a:lnTo>
                <a:lnTo>
                  <a:pt x="121367" y="102870"/>
                </a:lnTo>
                <a:lnTo>
                  <a:pt x="101081" y="102870"/>
                </a:lnTo>
                <a:lnTo>
                  <a:pt x="100644" y="101600"/>
                </a:lnTo>
                <a:lnTo>
                  <a:pt x="100840" y="100330"/>
                </a:lnTo>
                <a:close/>
              </a:path>
              <a:path w="207009" h="132079">
                <a:moveTo>
                  <a:pt x="206878" y="106680"/>
                </a:moveTo>
                <a:lnTo>
                  <a:pt x="203382" y="106680"/>
                </a:lnTo>
                <a:lnTo>
                  <a:pt x="203923" y="107950"/>
                </a:lnTo>
                <a:lnTo>
                  <a:pt x="206798" y="107950"/>
                </a:lnTo>
                <a:lnTo>
                  <a:pt x="206878" y="106680"/>
                </a:lnTo>
                <a:close/>
              </a:path>
              <a:path w="207009" h="132079">
                <a:moveTo>
                  <a:pt x="18951" y="93979"/>
                </a:moveTo>
                <a:lnTo>
                  <a:pt x="16387" y="93979"/>
                </a:lnTo>
                <a:lnTo>
                  <a:pt x="14627" y="95249"/>
                </a:lnTo>
                <a:lnTo>
                  <a:pt x="10372" y="100329"/>
                </a:lnTo>
                <a:lnTo>
                  <a:pt x="8808" y="102869"/>
                </a:lnTo>
                <a:lnTo>
                  <a:pt x="6370" y="105409"/>
                </a:lnTo>
                <a:lnTo>
                  <a:pt x="5496" y="106679"/>
                </a:lnTo>
                <a:lnTo>
                  <a:pt x="12500" y="106679"/>
                </a:lnTo>
                <a:lnTo>
                  <a:pt x="11913" y="105409"/>
                </a:lnTo>
                <a:lnTo>
                  <a:pt x="9751" y="105409"/>
                </a:lnTo>
                <a:lnTo>
                  <a:pt x="9786" y="104139"/>
                </a:lnTo>
                <a:lnTo>
                  <a:pt x="10568" y="104139"/>
                </a:lnTo>
                <a:lnTo>
                  <a:pt x="11166" y="102869"/>
                </a:lnTo>
                <a:lnTo>
                  <a:pt x="12500" y="101599"/>
                </a:lnTo>
                <a:lnTo>
                  <a:pt x="16984" y="96519"/>
                </a:lnTo>
                <a:lnTo>
                  <a:pt x="18951" y="93979"/>
                </a:lnTo>
                <a:close/>
              </a:path>
              <a:path w="207009" h="132079">
                <a:moveTo>
                  <a:pt x="119515" y="104140"/>
                </a:moveTo>
                <a:lnTo>
                  <a:pt x="115629" y="104140"/>
                </a:lnTo>
                <a:lnTo>
                  <a:pt x="116020" y="105410"/>
                </a:lnTo>
                <a:lnTo>
                  <a:pt x="118848" y="105410"/>
                </a:lnTo>
                <a:lnTo>
                  <a:pt x="119515" y="104140"/>
                </a:lnTo>
                <a:close/>
              </a:path>
              <a:path w="207009" h="132079">
                <a:moveTo>
                  <a:pt x="150380" y="63500"/>
                </a:moveTo>
                <a:lnTo>
                  <a:pt x="144872" y="63500"/>
                </a:lnTo>
                <a:lnTo>
                  <a:pt x="143699" y="66040"/>
                </a:lnTo>
                <a:lnTo>
                  <a:pt x="142009" y="67310"/>
                </a:lnTo>
                <a:lnTo>
                  <a:pt x="140870" y="68580"/>
                </a:lnTo>
                <a:lnTo>
                  <a:pt x="139686" y="71120"/>
                </a:lnTo>
                <a:lnTo>
                  <a:pt x="137282" y="73660"/>
                </a:lnTo>
                <a:lnTo>
                  <a:pt x="135948" y="76200"/>
                </a:lnTo>
                <a:lnTo>
                  <a:pt x="134971" y="76200"/>
                </a:lnTo>
                <a:lnTo>
                  <a:pt x="131349" y="80010"/>
                </a:lnTo>
                <a:lnTo>
                  <a:pt x="130095" y="81280"/>
                </a:lnTo>
                <a:lnTo>
                  <a:pt x="128290" y="83820"/>
                </a:lnTo>
                <a:lnTo>
                  <a:pt x="127738" y="85090"/>
                </a:lnTo>
                <a:lnTo>
                  <a:pt x="126749" y="86360"/>
                </a:lnTo>
                <a:lnTo>
                  <a:pt x="126358" y="86360"/>
                </a:lnTo>
                <a:lnTo>
                  <a:pt x="125771" y="87630"/>
                </a:lnTo>
                <a:lnTo>
                  <a:pt x="125530" y="87630"/>
                </a:lnTo>
                <a:lnTo>
                  <a:pt x="124978" y="88900"/>
                </a:lnTo>
                <a:lnTo>
                  <a:pt x="124667" y="90170"/>
                </a:lnTo>
                <a:lnTo>
                  <a:pt x="124311" y="90170"/>
                </a:lnTo>
                <a:lnTo>
                  <a:pt x="123805" y="91440"/>
                </a:lnTo>
                <a:lnTo>
                  <a:pt x="123253" y="91440"/>
                </a:lnTo>
                <a:lnTo>
                  <a:pt x="122666" y="92710"/>
                </a:lnTo>
                <a:lnTo>
                  <a:pt x="120780" y="93980"/>
                </a:lnTo>
                <a:lnTo>
                  <a:pt x="120182" y="93980"/>
                </a:lnTo>
                <a:lnTo>
                  <a:pt x="119676" y="95250"/>
                </a:lnTo>
                <a:lnTo>
                  <a:pt x="119285" y="95250"/>
                </a:lnTo>
                <a:lnTo>
                  <a:pt x="118814" y="96520"/>
                </a:lnTo>
                <a:lnTo>
                  <a:pt x="118618" y="96520"/>
                </a:lnTo>
                <a:lnTo>
                  <a:pt x="118492" y="97790"/>
                </a:lnTo>
                <a:lnTo>
                  <a:pt x="116801" y="97790"/>
                </a:lnTo>
                <a:lnTo>
                  <a:pt x="115502" y="99060"/>
                </a:lnTo>
                <a:lnTo>
                  <a:pt x="112869" y="99060"/>
                </a:lnTo>
                <a:lnTo>
                  <a:pt x="110316" y="100330"/>
                </a:lnTo>
                <a:lnTo>
                  <a:pt x="107521" y="100330"/>
                </a:lnTo>
                <a:lnTo>
                  <a:pt x="106659" y="101600"/>
                </a:lnTo>
                <a:lnTo>
                  <a:pt x="105555" y="101600"/>
                </a:lnTo>
                <a:lnTo>
                  <a:pt x="104853" y="102870"/>
                </a:lnTo>
                <a:lnTo>
                  <a:pt x="121367" y="102870"/>
                </a:lnTo>
                <a:lnTo>
                  <a:pt x="122505" y="100330"/>
                </a:lnTo>
                <a:lnTo>
                  <a:pt x="124633" y="97790"/>
                </a:lnTo>
                <a:lnTo>
                  <a:pt x="126599" y="95250"/>
                </a:lnTo>
                <a:lnTo>
                  <a:pt x="131314" y="87630"/>
                </a:lnTo>
                <a:lnTo>
                  <a:pt x="132292" y="85090"/>
                </a:lnTo>
                <a:lnTo>
                  <a:pt x="133281" y="83820"/>
                </a:lnTo>
                <a:lnTo>
                  <a:pt x="134338" y="82550"/>
                </a:lnTo>
                <a:lnTo>
                  <a:pt x="135442" y="81280"/>
                </a:lnTo>
                <a:lnTo>
                  <a:pt x="136270" y="80010"/>
                </a:lnTo>
                <a:lnTo>
                  <a:pt x="137167" y="78740"/>
                </a:lnTo>
                <a:lnTo>
                  <a:pt x="139053" y="77470"/>
                </a:lnTo>
                <a:lnTo>
                  <a:pt x="140985" y="74930"/>
                </a:lnTo>
                <a:lnTo>
                  <a:pt x="142986" y="72390"/>
                </a:lnTo>
                <a:lnTo>
                  <a:pt x="143975" y="72390"/>
                </a:lnTo>
                <a:lnTo>
                  <a:pt x="146804" y="68580"/>
                </a:lnTo>
                <a:lnTo>
                  <a:pt x="148529" y="66040"/>
                </a:lnTo>
                <a:lnTo>
                  <a:pt x="149323" y="66040"/>
                </a:lnTo>
                <a:lnTo>
                  <a:pt x="150070" y="64770"/>
                </a:lnTo>
                <a:lnTo>
                  <a:pt x="150380" y="63500"/>
                </a:lnTo>
                <a:close/>
              </a:path>
              <a:path w="207009" h="132079">
                <a:moveTo>
                  <a:pt x="102967" y="99060"/>
                </a:moveTo>
                <a:lnTo>
                  <a:pt x="98253" y="99060"/>
                </a:lnTo>
                <a:lnTo>
                  <a:pt x="97298" y="100330"/>
                </a:lnTo>
                <a:lnTo>
                  <a:pt x="102335" y="100330"/>
                </a:lnTo>
                <a:lnTo>
                  <a:pt x="102967" y="99060"/>
                </a:lnTo>
                <a:close/>
              </a:path>
              <a:path w="207009" h="132079">
                <a:moveTo>
                  <a:pt x="109292" y="96520"/>
                </a:moveTo>
                <a:lnTo>
                  <a:pt x="102300" y="96520"/>
                </a:lnTo>
                <a:lnTo>
                  <a:pt x="100207" y="97790"/>
                </a:lnTo>
                <a:lnTo>
                  <a:pt x="99196" y="99060"/>
                </a:lnTo>
                <a:lnTo>
                  <a:pt x="103669" y="99060"/>
                </a:lnTo>
                <a:lnTo>
                  <a:pt x="106659" y="97790"/>
                </a:lnTo>
                <a:lnTo>
                  <a:pt x="108395" y="97790"/>
                </a:lnTo>
                <a:lnTo>
                  <a:pt x="109292" y="96520"/>
                </a:lnTo>
                <a:close/>
              </a:path>
              <a:path w="207009" h="132079">
                <a:moveTo>
                  <a:pt x="196575" y="96520"/>
                </a:moveTo>
                <a:lnTo>
                  <a:pt x="193976" y="96520"/>
                </a:lnTo>
                <a:lnTo>
                  <a:pt x="193665" y="97790"/>
                </a:lnTo>
                <a:lnTo>
                  <a:pt x="196575" y="97790"/>
                </a:lnTo>
                <a:lnTo>
                  <a:pt x="196575" y="96520"/>
                </a:lnTo>
                <a:close/>
              </a:path>
              <a:path w="207009" h="132079">
                <a:moveTo>
                  <a:pt x="113697" y="93980"/>
                </a:moveTo>
                <a:lnTo>
                  <a:pt x="108786" y="93980"/>
                </a:lnTo>
                <a:lnTo>
                  <a:pt x="107096" y="95250"/>
                </a:lnTo>
                <a:lnTo>
                  <a:pt x="104612" y="96520"/>
                </a:lnTo>
                <a:lnTo>
                  <a:pt x="110155" y="96520"/>
                </a:lnTo>
                <a:lnTo>
                  <a:pt x="113697" y="93980"/>
                </a:lnTo>
                <a:close/>
              </a:path>
              <a:path w="207009" h="132079">
                <a:moveTo>
                  <a:pt x="153876" y="33020"/>
                </a:moveTo>
                <a:lnTo>
                  <a:pt x="145194" y="33020"/>
                </a:lnTo>
                <a:lnTo>
                  <a:pt x="148380" y="35560"/>
                </a:lnTo>
                <a:lnTo>
                  <a:pt x="151484" y="36830"/>
                </a:lnTo>
                <a:lnTo>
                  <a:pt x="154543" y="39370"/>
                </a:lnTo>
                <a:lnTo>
                  <a:pt x="157694" y="41910"/>
                </a:lnTo>
                <a:lnTo>
                  <a:pt x="159224" y="43180"/>
                </a:lnTo>
                <a:lnTo>
                  <a:pt x="160880" y="44450"/>
                </a:lnTo>
                <a:lnTo>
                  <a:pt x="168228" y="48260"/>
                </a:lnTo>
                <a:lnTo>
                  <a:pt x="172046" y="50800"/>
                </a:lnTo>
                <a:lnTo>
                  <a:pt x="173886" y="52070"/>
                </a:lnTo>
                <a:lnTo>
                  <a:pt x="176519" y="53340"/>
                </a:lnTo>
                <a:lnTo>
                  <a:pt x="177393" y="54610"/>
                </a:lnTo>
                <a:lnTo>
                  <a:pt x="178957" y="55880"/>
                </a:lnTo>
                <a:lnTo>
                  <a:pt x="179705" y="55880"/>
                </a:lnTo>
                <a:lnTo>
                  <a:pt x="180418" y="57150"/>
                </a:lnTo>
                <a:lnTo>
                  <a:pt x="181717" y="58420"/>
                </a:lnTo>
                <a:lnTo>
                  <a:pt x="182304" y="59690"/>
                </a:lnTo>
                <a:lnTo>
                  <a:pt x="182821" y="59690"/>
                </a:lnTo>
                <a:lnTo>
                  <a:pt x="183293" y="60960"/>
                </a:lnTo>
                <a:lnTo>
                  <a:pt x="183718" y="60960"/>
                </a:lnTo>
                <a:lnTo>
                  <a:pt x="184304" y="62230"/>
                </a:lnTo>
                <a:lnTo>
                  <a:pt x="189537" y="78740"/>
                </a:lnTo>
                <a:lnTo>
                  <a:pt x="190250" y="81280"/>
                </a:lnTo>
                <a:lnTo>
                  <a:pt x="190675" y="82550"/>
                </a:lnTo>
                <a:lnTo>
                  <a:pt x="192688" y="88900"/>
                </a:lnTo>
                <a:lnTo>
                  <a:pt x="193355" y="91440"/>
                </a:lnTo>
                <a:lnTo>
                  <a:pt x="193631" y="91440"/>
                </a:lnTo>
                <a:lnTo>
                  <a:pt x="193826" y="92710"/>
                </a:lnTo>
                <a:lnTo>
                  <a:pt x="194102" y="95250"/>
                </a:lnTo>
                <a:lnTo>
                  <a:pt x="194102" y="96520"/>
                </a:lnTo>
                <a:lnTo>
                  <a:pt x="196770" y="96520"/>
                </a:lnTo>
                <a:lnTo>
                  <a:pt x="196770" y="95250"/>
                </a:lnTo>
                <a:lnTo>
                  <a:pt x="196299" y="93980"/>
                </a:lnTo>
                <a:lnTo>
                  <a:pt x="195666" y="91440"/>
                </a:lnTo>
                <a:lnTo>
                  <a:pt x="193504" y="85090"/>
                </a:lnTo>
                <a:lnTo>
                  <a:pt x="190526" y="73660"/>
                </a:lnTo>
                <a:lnTo>
                  <a:pt x="188559" y="67310"/>
                </a:lnTo>
                <a:lnTo>
                  <a:pt x="186984" y="63500"/>
                </a:lnTo>
                <a:lnTo>
                  <a:pt x="186673" y="62230"/>
                </a:lnTo>
                <a:lnTo>
                  <a:pt x="185960" y="59690"/>
                </a:lnTo>
                <a:lnTo>
                  <a:pt x="185408" y="58420"/>
                </a:lnTo>
                <a:lnTo>
                  <a:pt x="185017" y="57150"/>
                </a:lnTo>
                <a:lnTo>
                  <a:pt x="184465" y="57150"/>
                </a:lnTo>
                <a:lnTo>
                  <a:pt x="184074" y="55880"/>
                </a:lnTo>
                <a:lnTo>
                  <a:pt x="183212" y="54610"/>
                </a:lnTo>
                <a:lnTo>
                  <a:pt x="182775" y="54610"/>
                </a:lnTo>
                <a:lnTo>
                  <a:pt x="181361" y="53340"/>
                </a:lnTo>
                <a:lnTo>
                  <a:pt x="179314" y="52070"/>
                </a:lnTo>
                <a:lnTo>
                  <a:pt x="178290" y="52070"/>
                </a:lnTo>
                <a:lnTo>
                  <a:pt x="177232" y="50800"/>
                </a:lnTo>
                <a:lnTo>
                  <a:pt x="176600" y="50800"/>
                </a:lnTo>
                <a:lnTo>
                  <a:pt x="175979" y="49530"/>
                </a:lnTo>
                <a:lnTo>
                  <a:pt x="175703" y="49530"/>
                </a:lnTo>
                <a:lnTo>
                  <a:pt x="175070" y="48260"/>
                </a:lnTo>
                <a:lnTo>
                  <a:pt x="174794" y="48260"/>
                </a:lnTo>
                <a:lnTo>
                  <a:pt x="173575" y="46990"/>
                </a:lnTo>
                <a:lnTo>
                  <a:pt x="172402" y="46990"/>
                </a:lnTo>
                <a:lnTo>
                  <a:pt x="167365" y="43180"/>
                </a:lnTo>
                <a:lnTo>
                  <a:pt x="166066" y="43180"/>
                </a:lnTo>
                <a:lnTo>
                  <a:pt x="164732" y="41910"/>
                </a:lnTo>
                <a:lnTo>
                  <a:pt x="163272" y="40640"/>
                </a:lnTo>
                <a:lnTo>
                  <a:pt x="161823" y="40640"/>
                </a:lnTo>
                <a:lnTo>
                  <a:pt x="158994" y="38100"/>
                </a:lnTo>
                <a:lnTo>
                  <a:pt x="157648" y="36830"/>
                </a:lnTo>
                <a:lnTo>
                  <a:pt x="155061" y="34290"/>
                </a:lnTo>
                <a:lnTo>
                  <a:pt x="153876" y="33020"/>
                </a:lnTo>
                <a:close/>
              </a:path>
              <a:path w="207009" h="132079">
                <a:moveTo>
                  <a:pt x="19974" y="92709"/>
                </a:moveTo>
                <a:lnTo>
                  <a:pt x="17456" y="92709"/>
                </a:lnTo>
                <a:lnTo>
                  <a:pt x="16938" y="93979"/>
                </a:lnTo>
                <a:lnTo>
                  <a:pt x="19503" y="93979"/>
                </a:lnTo>
                <a:lnTo>
                  <a:pt x="19974" y="92709"/>
                </a:lnTo>
                <a:close/>
              </a:path>
              <a:path w="207009" h="132079">
                <a:moveTo>
                  <a:pt x="134338" y="67310"/>
                </a:moveTo>
                <a:lnTo>
                  <a:pt x="131073" y="67310"/>
                </a:lnTo>
                <a:lnTo>
                  <a:pt x="130992" y="68580"/>
                </a:lnTo>
                <a:lnTo>
                  <a:pt x="130797" y="68580"/>
                </a:lnTo>
                <a:lnTo>
                  <a:pt x="119205" y="85090"/>
                </a:lnTo>
                <a:lnTo>
                  <a:pt x="117514" y="87630"/>
                </a:lnTo>
                <a:lnTo>
                  <a:pt x="116250" y="90170"/>
                </a:lnTo>
                <a:lnTo>
                  <a:pt x="115583" y="90170"/>
                </a:lnTo>
                <a:lnTo>
                  <a:pt x="115192" y="91440"/>
                </a:lnTo>
                <a:lnTo>
                  <a:pt x="114801" y="91440"/>
                </a:lnTo>
                <a:lnTo>
                  <a:pt x="114168" y="92710"/>
                </a:lnTo>
                <a:lnTo>
                  <a:pt x="112006" y="92710"/>
                </a:lnTo>
                <a:lnTo>
                  <a:pt x="111224" y="93980"/>
                </a:lnTo>
                <a:lnTo>
                  <a:pt x="117595" y="93980"/>
                </a:lnTo>
                <a:lnTo>
                  <a:pt x="119239" y="91440"/>
                </a:lnTo>
                <a:lnTo>
                  <a:pt x="121873" y="87630"/>
                </a:lnTo>
                <a:lnTo>
                  <a:pt x="128290" y="78740"/>
                </a:lnTo>
                <a:lnTo>
                  <a:pt x="131268" y="73660"/>
                </a:lnTo>
                <a:lnTo>
                  <a:pt x="132533" y="71120"/>
                </a:lnTo>
                <a:lnTo>
                  <a:pt x="133591" y="69850"/>
                </a:lnTo>
                <a:lnTo>
                  <a:pt x="134338" y="67310"/>
                </a:lnTo>
                <a:close/>
              </a:path>
              <a:path w="207009" h="132079">
                <a:moveTo>
                  <a:pt x="27955" y="52069"/>
                </a:moveTo>
                <a:lnTo>
                  <a:pt x="26414" y="52069"/>
                </a:lnTo>
                <a:lnTo>
                  <a:pt x="26023" y="53339"/>
                </a:lnTo>
                <a:lnTo>
                  <a:pt x="25586" y="54609"/>
                </a:lnTo>
                <a:lnTo>
                  <a:pt x="25517" y="59689"/>
                </a:lnTo>
                <a:lnTo>
                  <a:pt x="25747" y="60959"/>
                </a:lnTo>
                <a:lnTo>
                  <a:pt x="25793" y="66039"/>
                </a:lnTo>
                <a:lnTo>
                  <a:pt x="24919" y="69849"/>
                </a:lnTo>
                <a:lnTo>
                  <a:pt x="24528" y="71119"/>
                </a:lnTo>
                <a:lnTo>
                  <a:pt x="24172" y="73659"/>
                </a:lnTo>
                <a:lnTo>
                  <a:pt x="23390" y="76199"/>
                </a:lnTo>
                <a:lnTo>
                  <a:pt x="22562" y="80009"/>
                </a:lnTo>
                <a:lnTo>
                  <a:pt x="22136" y="81279"/>
                </a:lnTo>
                <a:lnTo>
                  <a:pt x="21665" y="83819"/>
                </a:lnTo>
                <a:lnTo>
                  <a:pt x="21147" y="85089"/>
                </a:lnTo>
                <a:lnTo>
                  <a:pt x="20595" y="86359"/>
                </a:lnTo>
                <a:lnTo>
                  <a:pt x="20009" y="87629"/>
                </a:lnTo>
                <a:lnTo>
                  <a:pt x="19376" y="90169"/>
                </a:lnTo>
                <a:lnTo>
                  <a:pt x="18675" y="91439"/>
                </a:lnTo>
                <a:lnTo>
                  <a:pt x="17881" y="92709"/>
                </a:lnTo>
                <a:lnTo>
                  <a:pt x="20400" y="92709"/>
                </a:lnTo>
                <a:lnTo>
                  <a:pt x="20400" y="91439"/>
                </a:lnTo>
                <a:lnTo>
                  <a:pt x="20871" y="91439"/>
                </a:lnTo>
                <a:lnTo>
                  <a:pt x="20871" y="90169"/>
                </a:lnTo>
                <a:lnTo>
                  <a:pt x="21423" y="88899"/>
                </a:lnTo>
                <a:lnTo>
                  <a:pt x="21584" y="88899"/>
                </a:lnTo>
                <a:lnTo>
                  <a:pt x="21699" y="87629"/>
                </a:lnTo>
                <a:lnTo>
                  <a:pt x="22136" y="86359"/>
                </a:lnTo>
                <a:lnTo>
                  <a:pt x="22251" y="85089"/>
                </a:lnTo>
                <a:lnTo>
                  <a:pt x="22527" y="85089"/>
                </a:lnTo>
                <a:lnTo>
                  <a:pt x="22642" y="83819"/>
                </a:lnTo>
                <a:lnTo>
                  <a:pt x="22999" y="83819"/>
                </a:lnTo>
                <a:lnTo>
                  <a:pt x="22999" y="82549"/>
                </a:lnTo>
                <a:lnTo>
                  <a:pt x="22803" y="82549"/>
                </a:lnTo>
                <a:lnTo>
                  <a:pt x="24413" y="78739"/>
                </a:lnTo>
                <a:lnTo>
                  <a:pt x="25161" y="76199"/>
                </a:lnTo>
                <a:lnTo>
                  <a:pt x="26219" y="72389"/>
                </a:lnTo>
                <a:lnTo>
                  <a:pt x="26541" y="71119"/>
                </a:lnTo>
                <a:lnTo>
                  <a:pt x="27081" y="67309"/>
                </a:lnTo>
                <a:lnTo>
                  <a:pt x="27553" y="64769"/>
                </a:lnTo>
                <a:lnTo>
                  <a:pt x="27955" y="62229"/>
                </a:lnTo>
                <a:lnTo>
                  <a:pt x="28105" y="62229"/>
                </a:lnTo>
                <a:lnTo>
                  <a:pt x="28024" y="60959"/>
                </a:lnTo>
                <a:lnTo>
                  <a:pt x="28231" y="60959"/>
                </a:lnTo>
                <a:lnTo>
                  <a:pt x="27127" y="58419"/>
                </a:lnTo>
                <a:lnTo>
                  <a:pt x="27242" y="57149"/>
                </a:lnTo>
                <a:lnTo>
                  <a:pt x="27518" y="57149"/>
                </a:lnTo>
                <a:lnTo>
                  <a:pt x="27553" y="55879"/>
                </a:lnTo>
                <a:lnTo>
                  <a:pt x="27714" y="53339"/>
                </a:lnTo>
                <a:lnTo>
                  <a:pt x="27955" y="52069"/>
                </a:lnTo>
                <a:close/>
              </a:path>
              <a:path w="207009" h="132079">
                <a:moveTo>
                  <a:pt x="119354" y="29210"/>
                </a:moveTo>
                <a:lnTo>
                  <a:pt x="113697" y="29210"/>
                </a:lnTo>
                <a:lnTo>
                  <a:pt x="113750" y="31750"/>
                </a:lnTo>
                <a:lnTo>
                  <a:pt x="113858" y="34290"/>
                </a:lnTo>
                <a:lnTo>
                  <a:pt x="117514" y="48260"/>
                </a:lnTo>
                <a:lnTo>
                  <a:pt x="119090" y="52070"/>
                </a:lnTo>
                <a:lnTo>
                  <a:pt x="120263" y="53340"/>
                </a:lnTo>
                <a:lnTo>
                  <a:pt x="122735" y="55880"/>
                </a:lnTo>
                <a:lnTo>
                  <a:pt x="124035" y="58420"/>
                </a:lnTo>
                <a:lnTo>
                  <a:pt x="126599" y="60960"/>
                </a:lnTo>
                <a:lnTo>
                  <a:pt x="127818" y="62230"/>
                </a:lnTo>
                <a:lnTo>
                  <a:pt x="128209" y="63500"/>
                </a:lnTo>
                <a:lnTo>
                  <a:pt x="128600" y="63500"/>
                </a:lnTo>
                <a:lnTo>
                  <a:pt x="129302" y="64770"/>
                </a:lnTo>
                <a:lnTo>
                  <a:pt x="129704" y="66040"/>
                </a:lnTo>
                <a:lnTo>
                  <a:pt x="130325" y="67310"/>
                </a:lnTo>
                <a:lnTo>
                  <a:pt x="134810" y="67310"/>
                </a:lnTo>
                <a:lnTo>
                  <a:pt x="134890" y="66040"/>
                </a:lnTo>
                <a:lnTo>
                  <a:pt x="134453" y="64770"/>
                </a:lnTo>
                <a:lnTo>
                  <a:pt x="133556" y="64770"/>
                </a:lnTo>
                <a:lnTo>
                  <a:pt x="132016" y="62230"/>
                </a:lnTo>
                <a:lnTo>
                  <a:pt x="130682" y="60960"/>
                </a:lnTo>
                <a:lnTo>
                  <a:pt x="130256" y="60960"/>
                </a:lnTo>
                <a:lnTo>
                  <a:pt x="129106" y="59690"/>
                </a:lnTo>
                <a:lnTo>
                  <a:pt x="126944" y="55880"/>
                </a:lnTo>
                <a:lnTo>
                  <a:pt x="125921" y="54610"/>
                </a:lnTo>
                <a:lnTo>
                  <a:pt x="124943" y="53340"/>
                </a:lnTo>
                <a:lnTo>
                  <a:pt x="124035" y="52070"/>
                </a:lnTo>
                <a:lnTo>
                  <a:pt x="123218" y="49530"/>
                </a:lnTo>
                <a:lnTo>
                  <a:pt x="122425" y="48260"/>
                </a:lnTo>
                <a:lnTo>
                  <a:pt x="122068" y="46990"/>
                </a:lnTo>
                <a:lnTo>
                  <a:pt x="121125" y="44450"/>
                </a:lnTo>
                <a:lnTo>
                  <a:pt x="120849" y="44450"/>
                </a:lnTo>
                <a:lnTo>
                  <a:pt x="120619" y="43180"/>
                </a:lnTo>
                <a:lnTo>
                  <a:pt x="120033" y="40640"/>
                </a:lnTo>
                <a:lnTo>
                  <a:pt x="119791" y="38100"/>
                </a:lnTo>
                <a:lnTo>
                  <a:pt x="119711" y="36830"/>
                </a:lnTo>
                <a:lnTo>
                  <a:pt x="119676" y="31750"/>
                </a:lnTo>
                <a:lnTo>
                  <a:pt x="119354" y="29210"/>
                </a:lnTo>
                <a:close/>
              </a:path>
              <a:path w="207009" h="132079">
                <a:moveTo>
                  <a:pt x="41088" y="57149"/>
                </a:moveTo>
                <a:lnTo>
                  <a:pt x="35970" y="57149"/>
                </a:lnTo>
                <a:lnTo>
                  <a:pt x="35338" y="58419"/>
                </a:lnTo>
                <a:lnTo>
                  <a:pt x="32981" y="62229"/>
                </a:lnTo>
                <a:lnTo>
                  <a:pt x="32429" y="63499"/>
                </a:lnTo>
                <a:lnTo>
                  <a:pt x="32003" y="64769"/>
                </a:lnTo>
                <a:lnTo>
                  <a:pt x="36603" y="64769"/>
                </a:lnTo>
                <a:lnTo>
                  <a:pt x="36913" y="63499"/>
                </a:lnTo>
                <a:lnTo>
                  <a:pt x="37304" y="63499"/>
                </a:lnTo>
                <a:lnTo>
                  <a:pt x="38914" y="60959"/>
                </a:lnTo>
                <a:lnTo>
                  <a:pt x="39512" y="60959"/>
                </a:lnTo>
                <a:lnTo>
                  <a:pt x="40018" y="59689"/>
                </a:lnTo>
                <a:lnTo>
                  <a:pt x="40570" y="59689"/>
                </a:lnTo>
                <a:lnTo>
                  <a:pt x="40846" y="58419"/>
                </a:lnTo>
                <a:lnTo>
                  <a:pt x="41088" y="57149"/>
                </a:lnTo>
                <a:close/>
              </a:path>
              <a:path w="207009" h="132079">
                <a:moveTo>
                  <a:pt x="54098" y="35560"/>
                </a:moveTo>
                <a:lnTo>
                  <a:pt x="51541" y="35560"/>
                </a:lnTo>
                <a:lnTo>
                  <a:pt x="52599" y="36830"/>
                </a:lnTo>
                <a:lnTo>
                  <a:pt x="55152" y="43180"/>
                </a:lnTo>
                <a:lnTo>
                  <a:pt x="55635" y="45720"/>
                </a:lnTo>
                <a:lnTo>
                  <a:pt x="56497" y="48260"/>
                </a:lnTo>
                <a:lnTo>
                  <a:pt x="56888" y="49530"/>
                </a:lnTo>
                <a:lnTo>
                  <a:pt x="57521" y="52070"/>
                </a:lnTo>
                <a:lnTo>
                  <a:pt x="57751" y="53340"/>
                </a:lnTo>
                <a:lnTo>
                  <a:pt x="57946" y="54610"/>
                </a:lnTo>
                <a:lnTo>
                  <a:pt x="58061" y="57150"/>
                </a:lnTo>
                <a:lnTo>
                  <a:pt x="57716" y="59690"/>
                </a:lnTo>
                <a:lnTo>
                  <a:pt x="57475" y="60960"/>
                </a:lnTo>
                <a:lnTo>
                  <a:pt x="57521" y="63500"/>
                </a:lnTo>
                <a:lnTo>
                  <a:pt x="57831" y="63500"/>
                </a:lnTo>
                <a:lnTo>
                  <a:pt x="57992" y="64770"/>
                </a:lnTo>
                <a:lnTo>
                  <a:pt x="60499" y="64770"/>
                </a:lnTo>
                <a:lnTo>
                  <a:pt x="60235" y="63500"/>
                </a:lnTo>
                <a:lnTo>
                  <a:pt x="59913" y="60960"/>
                </a:lnTo>
                <a:lnTo>
                  <a:pt x="59556" y="57150"/>
                </a:lnTo>
                <a:lnTo>
                  <a:pt x="59487" y="55880"/>
                </a:lnTo>
                <a:lnTo>
                  <a:pt x="59131" y="52070"/>
                </a:lnTo>
                <a:lnTo>
                  <a:pt x="58809" y="49530"/>
                </a:lnTo>
                <a:lnTo>
                  <a:pt x="58268" y="46990"/>
                </a:lnTo>
                <a:lnTo>
                  <a:pt x="57831" y="45720"/>
                </a:lnTo>
                <a:lnTo>
                  <a:pt x="57440" y="44450"/>
                </a:lnTo>
                <a:lnTo>
                  <a:pt x="57003" y="43180"/>
                </a:lnTo>
                <a:lnTo>
                  <a:pt x="56060" y="40640"/>
                </a:lnTo>
                <a:lnTo>
                  <a:pt x="54098" y="35560"/>
                </a:lnTo>
                <a:close/>
              </a:path>
              <a:path w="207009" h="132079">
                <a:moveTo>
                  <a:pt x="150461" y="62230"/>
                </a:moveTo>
                <a:lnTo>
                  <a:pt x="145309" y="62230"/>
                </a:lnTo>
                <a:lnTo>
                  <a:pt x="145470" y="63500"/>
                </a:lnTo>
                <a:lnTo>
                  <a:pt x="150541" y="63500"/>
                </a:lnTo>
                <a:lnTo>
                  <a:pt x="150461" y="62230"/>
                </a:lnTo>
                <a:close/>
              </a:path>
              <a:path w="207009" h="132079">
                <a:moveTo>
                  <a:pt x="143619" y="40640"/>
                </a:moveTo>
                <a:lnTo>
                  <a:pt x="137880" y="40640"/>
                </a:lnTo>
                <a:lnTo>
                  <a:pt x="137995" y="45720"/>
                </a:lnTo>
                <a:lnTo>
                  <a:pt x="138306" y="48260"/>
                </a:lnTo>
                <a:lnTo>
                  <a:pt x="138501" y="48260"/>
                </a:lnTo>
                <a:lnTo>
                  <a:pt x="138743" y="49530"/>
                </a:lnTo>
                <a:lnTo>
                  <a:pt x="139019" y="50800"/>
                </a:lnTo>
                <a:lnTo>
                  <a:pt x="139329" y="52070"/>
                </a:lnTo>
                <a:lnTo>
                  <a:pt x="140042" y="53340"/>
                </a:lnTo>
                <a:lnTo>
                  <a:pt x="140433" y="54610"/>
                </a:lnTo>
                <a:lnTo>
                  <a:pt x="140870" y="55880"/>
                </a:lnTo>
                <a:lnTo>
                  <a:pt x="142285" y="58420"/>
                </a:lnTo>
                <a:lnTo>
                  <a:pt x="143308" y="59690"/>
                </a:lnTo>
                <a:lnTo>
                  <a:pt x="144366" y="60960"/>
                </a:lnTo>
                <a:lnTo>
                  <a:pt x="145114" y="62230"/>
                </a:lnTo>
                <a:lnTo>
                  <a:pt x="150185" y="62230"/>
                </a:lnTo>
                <a:lnTo>
                  <a:pt x="149829" y="60960"/>
                </a:lnTo>
                <a:lnTo>
                  <a:pt x="148886" y="59690"/>
                </a:lnTo>
                <a:lnTo>
                  <a:pt x="147747" y="58420"/>
                </a:lnTo>
                <a:lnTo>
                  <a:pt x="145505" y="54610"/>
                </a:lnTo>
                <a:lnTo>
                  <a:pt x="145033" y="54610"/>
                </a:lnTo>
                <a:lnTo>
                  <a:pt x="144320" y="52070"/>
                </a:lnTo>
                <a:lnTo>
                  <a:pt x="143929" y="52070"/>
                </a:lnTo>
                <a:lnTo>
                  <a:pt x="143734" y="50800"/>
                </a:lnTo>
                <a:lnTo>
                  <a:pt x="143308" y="48260"/>
                </a:lnTo>
                <a:lnTo>
                  <a:pt x="143308" y="43180"/>
                </a:lnTo>
                <a:lnTo>
                  <a:pt x="143619" y="40640"/>
                </a:lnTo>
                <a:close/>
              </a:path>
              <a:path w="207009" h="132079">
                <a:moveTo>
                  <a:pt x="48551" y="12700"/>
                </a:moveTo>
                <a:lnTo>
                  <a:pt x="47919" y="12700"/>
                </a:lnTo>
                <a:lnTo>
                  <a:pt x="47493" y="13970"/>
                </a:lnTo>
                <a:lnTo>
                  <a:pt x="46861" y="13970"/>
                </a:lnTo>
                <a:lnTo>
                  <a:pt x="45918" y="15240"/>
                </a:lnTo>
                <a:lnTo>
                  <a:pt x="35464" y="15240"/>
                </a:lnTo>
                <a:lnTo>
                  <a:pt x="35694" y="16510"/>
                </a:lnTo>
                <a:lnTo>
                  <a:pt x="36166" y="16510"/>
                </a:lnTo>
                <a:lnTo>
                  <a:pt x="36718" y="17780"/>
                </a:lnTo>
                <a:lnTo>
                  <a:pt x="37350" y="17780"/>
                </a:lnTo>
                <a:lnTo>
                  <a:pt x="38328" y="19050"/>
                </a:lnTo>
                <a:lnTo>
                  <a:pt x="39236" y="19050"/>
                </a:lnTo>
                <a:lnTo>
                  <a:pt x="39984" y="20320"/>
                </a:lnTo>
                <a:lnTo>
                  <a:pt x="41755" y="20320"/>
                </a:lnTo>
                <a:lnTo>
                  <a:pt x="41479" y="21590"/>
                </a:lnTo>
                <a:lnTo>
                  <a:pt x="44032" y="22860"/>
                </a:lnTo>
                <a:lnTo>
                  <a:pt x="45251" y="22860"/>
                </a:lnTo>
                <a:lnTo>
                  <a:pt x="46389" y="24130"/>
                </a:lnTo>
                <a:lnTo>
                  <a:pt x="46194" y="25400"/>
                </a:lnTo>
                <a:lnTo>
                  <a:pt x="41709" y="39370"/>
                </a:lnTo>
                <a:lnTo>
                  <a:pt x="39903" y="44449"/>
                </a:lnTo>
                <a:lnTo>
                  <a:pt x="39397" y="45719"/>
                </a:lnTo>
                <a:lnTo>
                  <a:pt x="38328" y="46989"/>
                </a:lnTo>
                <a:lnTo>
                  <a:pt x="37971" y="48259"/>
                </a:lnTo>
                <a:lnTo>
                  <a:pt x="37431" y="48259"/>
                </a:lnTo>
                <a:lnTo>
                  <a:pt x="37074" y="50799"/>
                </a:lnTo>
                <a:lnTo>
                  <a:pt x="36833" y="52069"/>
                </a:lnTo>
                <a:lnTo>
                  <a:pt x="36488" y="55879"/>
                </a:lnTo>
                <a:lnTo>
                  <a:pt x="36327" y="55879"/>
                </a:lnTo>
                <a:lnTo>
                  <a:pt x="36085" y="57149"/>
                </a:lnTo>
                <a:lnTo>
                  <a:pt x="41122" y="57149"/>
                </a:lnTo>
                <a:lnTo>
                  <a:pt x="41237" y="55879"/>
                </a:lnTo>
                <a:lnTo>
                  <a:pt x="41352" y="53339"/>
                </a:lnTo>
                <a:lnTo>
                  <a:pt x="41513" y="52069"/>
                </a:lnTo>
                <a:lnTo>
                  <a:pt x="42146" y="50799"/>
                </a:lnTo>
                <a:lnTo>
                  <a:pt x="42571" y="49529"/>
                </a:lnTo>
                <a:lnTo>
                  <a:pt x="43595" y="46990"/>
                </a:lnTo>
                <a:lnTo>
                  <a:pt x="44193" y="45720"/>
                </a:lnTo>
                <a:lnTo>
                  <a:pt x="45446" y="44450"/>
                </a:lnTo>
                <a:lnTo>
                  <a:pt x="46113" y="43180"/>
                </a:lnTo>
                <a:lnTo>
                  <a:pt x="47493" y="40640"/>
                </a:lnTo>
                <a:lnTo>
                  <a:pt x="48908" y="39370"/>
                </a:lnTo>
                <a:lnTo>
                  <a:pt x="50287" y="36830"/>
                </a:lnTo>
                <a:lnTo>
                  <a:pt x="51541" y="35560"/>
                </a:lnTo>
                <a:lnTo>
                  <a:pt x="54098" y="35560"/>
                </a:lnTo>
                <a:lnTo>
                  <a:pt x="53116" y="33020"/>
                </a:lnTo>
                <a:lnTo>
                  <a:pt x="52173" y="30480"/>
                </a:lnTo>
                <a:lnTo>
                  <a:pt x="51299" y="26670"/>
                </a:lnTo>
                <a:lnTo>
                  <a:pt x="49851" y="22860"/>
                </a:lnTo>
                <a:lnTo>
                  <a:pt x="49264" y="20320"/>
                </a:lnTo>
                <a:lnTo>
                  <a:pt x="48942" y="19050"/>
                </a:lnTo>
                <a:lnTo>
                  <a:pt x="48712" y="17780"/>
                </a:lnTo>
                <a:lnTo>
                  <a:pt x="48591" y="15240"/>
                </a:lnTo>
                <a:lnTo>
                  <a:pt x="48551" y="12700"/>
                </a:lnTo>
                <a:close/>
              </a:path>
              <a:path w="207009" h="132079">
                <a:moveTo>
                  <a:pt x="31336" y="0"/>
                </a:moveTo>
                <a:lnTo>
                  <a:pt x="28461" y="0"/>
                </a:lnTo>
                <a:lnTo>
                  <a:pt x="28703" y="2539"/>
                </a:lnTo>
                <a:lnTo>
                  <a:pt x="29013" y="5079"/>
                </a:lnTo>
                <a:lnTo>
                  <a:pt x="29485" y="7619"/>
                </a:lnTo>
                <a:lnTo>
                  <a:pt x="30589" y="11429"/>
                </a:lnTo>
                <a:lnTo>
                  <a:pt x="30784" y="12699"/>
                </a:lnTo>
                <a:lnTo>
                  <a:pt x="30870" y="17779"/>
                </a:lnTo>
                <a:lnTo>
                  <a:pt x="30543" y="21589"/>
                </a:lnTo>
                <a:lnTo>
                  <a:pt x="30347" y="22859"/>
                </a:lnTo>
                <a:lnTo>
                  <a:pt x="30117" y="25399"/>
                </a:lnTo>
                <a:lnTo>
                  <a:pt x="30054" y="26669"/>
                </a:lnTo>
                <a:lnTo>
                  <a:pt x="29958" y="30479"/>
                </a:lnTo>
                <a:lnTo>
                  <a:pt x="29835" y="38099"/>
                </a:lnTo>
                <a:lnTo>
                  <a:pt x="29715" y="40639"/>
                </a:lnTo>
                <a:lnTo>
                  <a:pt x="29289" y="45719"/>
                </a:lnTo>
                <a:lnTo>
                  <a:pt x="29048" y="46989"/>
                </a:lnTo>
                <a:lnTo>
                  <a:pt x="28772" y="48259"/>
                </a:lnTo>
                <a:lnTo>
                  <a:pt x="28346" y="49529"/>
                </a:lnTo>
                <a:lnTo>
                  <a:pt x="27760" y="50799"/>
                </a:lnTo>
                <a:lnTo>
                  <a:pt x="26805" y="52069"/>
                </a:lnTo>
                <a:lnTo>
                  <a:pt x="28266" y="52069"/>
                </a:lnTo>
                <a:lnTo>
                  <a:pt x="28576" y="50799"/>
                </a:lnTo>
                <a:lnTo>
                  <a:pt x="28898" y="50799"/>
                </a:lnTo>
                <a:lnTo>
                  <a:pt x="29128" y="49529"/>
                </a:lnTo>
                <a:lnTo>
                  <a:pt x="29324" y="49529"/>
                </a:lnTo>
                <a:lnTo>
                  <a:pt x="30152" y="43179"/>
                </a:lnTo>
                <a:lnTo>
                  <a:pt x="30704" y="33019"/>
                </a:lnTo>
                <a:lnTo>
                  <a:pt x="31246" y="25399"/>
                </a:lnTo>
                <a:lnTo>
                  <a:pt x="31371" y="22859"/>
                </a:lnTo>
                <a:lnTo>
                  <a:pt x="31532" y="21589"/>
                </a:lnTo>
                <a:lnTo>
                  <a:pt x="31727" y="19049"/>
                </a:lnTo>
                <a:lnTo>
                  <a:pt x="32279" y="17779"/>
                </a:lnTo>
                <a:lnTo>
                  <a:pt x="33532" y="15240"/>
                </a:lnTo>
                <a:lnTo>
                  <a:pt x="34050" y="15240"/>
                </a:lnTo>
                <a:lnTo>
                  <a:pt x="34199" y="13970"/>
                </a:lnTo>
                <a:lnTo>
                  <a:pt x="34199" y="12700"/>
                </a:lnTo>
                <a:lnTo>
                  <a:pt x="34050" y="11430"/>
                </a:lnTo>
                <a:lnTo>
                  <a:pt x="33532" y="8890"/>
                </a:lnTo>
                <a:lnTo>
                  <a:pt x="32199" y="5080"/>
                </a:lnTo>
                <a:lnTo>
                  <a:pt x="32003" y="3810"/>
                </a:lnTo>
                <a:lnTo>
                  <a:pt x="31532" y="1270"/>
                </a:lnTo>
                <a:lnTo>
                  <a:pt x="31336" y="0"/>
                </a:lnTo>
                <a:close/>
              </a:path>
              <a:path w="207009" h="132079">
                <a:moveTo>
                  <a:pt x="184155" y="38100"/>
                </a:moveTo>
                <a:lnTo>
                  <a:pt x="176324" y="38100"/>
                </a:lnTo>
                <a:lnTo>
                  <a:pt x="177347" y="39370"/>
                </a:lnTo>
                <a:lnTo>
                  <a:pt x="179475" y="40640"/>
                </a:lnTo>
                <a:lnTo>
                  <a:pt x="180498" y="41910"/>
                </a:lnTo>
                <a:lnTo>
                  <a:pt x="189778" y="41910"/>
                </a:lnTo>
                <a:lnTo>
                  <a:pt x="186903" y="40640"/>
                </a:lnTo>
                <a:lnTo>
                  <a:pt x="184155" y="38100"/>
                </a:lnTo>
                <a:close/>
              </a:path>
              <a:path w="207009" h="132079">
                <a:moveTo>
                  <a:pt x="147667" y="29210"/>
                </a:moveTo>
                <a:lnTo>
                  <a:pt x="139456" y="29210"/>
                </a:lnTo>
                <a:lnTo>
                  <a:pt x="139329" y="30480"/>
                </a:lnTo>
                <a:lnTo>
                  <a:pt x="138628" y="34290"/>
                </a:lnTo>
                <a:lnTo>
                  <a:pt x="138352" y="35560"/>
                </a:lnTo>
                <a:lnTo>
                  <a:pt x="137995" y="39370"/>
                </a:lnTo>
                <a:lnTo>
                  <a:pt x="137915" y="40640"/>
                </a:lnTo>
                <a:lnTo>
                  <a:pt x="143814" y="40640"/>
                </a:lnTo>
                <a:lnTo>
                  <a:pt x="144757" y="35560"/>
                </a:lnTo>
                <a:lnTo>
                  <a:pt x="145194" y="33020"/>
                </a:lnTo>
                <a:lnTo>
                  <a:pt x="153129" y="33020"/>
                </a:lnTo>
                <a:lnTo>
                  <a:pt x="151634" y="31750"/>
                </a:lnTo>
                <a:lnTo>
                  <a:pt x="150104" y="31750"/>
                </a:lnTo>
                <a:lnTo>
                  <a:pt x="148610" y="30480"/>
                </a:lnTo>
                <a:lnTo>
                  <a:pt x="147782" y="30480"/>
                </a:lnTo>
                <a:lnTo>
                  <a:pt x="147667" y="29210"/>
                </a:lnTo>
                <a:close/>
              </a:path>
              <a:path w="207009" h="132079">
                <a:moveTo>
                  <a:pt x="172908" y="22860"/>
                </a:moveTo>
                <a:lnTo>
                  <a:pt x="166377" y="22860"/>
                </a:lnTo>
                <a:lnTo>
                  <a:pt x="166503" y="24130"/>
                </a:lnTo>
                <a:lnTo>
                  <a:pt x="167170" y="24130"/>
                </a:lnTo>
                <a:lnTo>
                  <a:pt x="167365" y="25400"/>
                </a:lnTo>
                <a:lnTo>
                  <a:pt x="167365" y="26670"/>
                </a:lnTo>
                <a:lnTo>
                  <a:pt x="167676" y="27940"/>
                </a:lnTo>
                <a:lnTo>
                  <a:pt x="168228" y="29210"/>
                </a:lnTo>
                <a:lnTo>
                  <a:pt x="168538" y="29210"/>
                </a:lnTo>
                <a:lnTo>
                  <a:pt x="169918" y="31750"/>
                </a:lnTo>
                <a:lnTo>
                  <a:pt x="171528" y="34290"/>
                </a:lnTo>
                <a:lnTo>
                  <a:pt x="172437" y="34290"/>
                </a:lnTo>
                <a:lnTo>
                  <a:pt x="174323" y="36830"/>
                </a:lnTo>
                <a:lnTo>
                  <a:pt x="175312" y="38100"/>
                </a:lnTo>
                <a:lnTo>
                  <a:pt x="182821" y="38100"/>
                </a:lnTo>
                <a:lnTo>
                  <a:pt x="180924" y="36830"/>
                </a:lnTo>
                <a:lnTo>
                  <a:pt x="179751" y="35560"/>
                </a:lnTo>
                <a:lnTo>
                  <a:pt x="178060" y="34290"/>
                </a:lnTo>
                <a:lnTo>
                  <a:pt x="177543" y="33020"/>
                </a:lnTo>
                <a:lnTo>
                  <a:pt x="176128" y="31750"/>
                </a:lnTo>
                <a:lnTo>
                  <a:pt x="175703" y="30480"/>
                </a:lnTo>
                <a:lnTo>
                  <a:pt x="174909" y="29210"/>
                </a:lnTo>
                <a:lnTo>
                  <a:pt x="174599" y="27940"/>
                </a:lnTo>
                <a:lnTo>
                  <a:pt x="174242" y="27940"/>
                </a:lnTo>
                <a:lnTo>
                  <a:pt x="173656" y="26670"/>
                </a:lnTo>
                <a:lnTo>
                  <a:pt x="173380" y="25400"/>
                </a:lnTo>
                <a:lnTo>
                  <a:pt x="172908" y="22860"/>
                </a:lnTo>
                <a:close/>
              </a:path>
              <a:path w="207009" h="132079">
                <a:moveTo>
                  <a:pt x="120619" y="26670"/>
                </a:moveTo>
                <a:lnTo>
                  <a:pt x="100138" y="26670"/>
                </a:lnTo>
                <a:lnTo>
                  <a:pt x="98368" y="31750"/>
                </a:lnTo>
                <a:lnTo>
                  <a:pt x="97896" y="33020"/>
                </a:lnTo>
                <a:lnTo>
                  <a:pt x="96597" y="35560"/>
                </a:lnTo>
                <a:lnTo>
                  <a:pt x="98759" y="34290"/>
                </a:lnTo>
                <a:lnTo>
                  <a:pt x="100840" y="34290"/>
                </a:lnTo>
                <a:lnTo>
                  <a:pt x="109258" y="30480"/>
                </a:lnTo>
                <a:lnTo>
                  <a:pt x="111454" y="30480"/>
                </a:lnTo>
                <a:lnTo>
                  <a:pt x="113697" y="29210"/>
                </a:lnTo>
                <a:lnTo>
                  <a:pt x="119354" y="29210"/>
                </a:lnTo>
                <a:lnTo>
                  <a:pt x="119435" y="27940"/>
                </a:lnTo>
                <a:lnTo>
                  <a:pt x="119952" y="27940"/>
                </a:lnTo>
                <a:lnTo>
                  <a:pt x="120619" y="26670"/>
                </a:lnTo>
                <a:close/>
              </a:path>
              <a:path w="207009" h="132079">
                <a:moveTo>
                  <a:pt x="147195" y="27940"/>
                </a:moveTo>
                <a:lnTo>
                  <a:pt x="139410" y="27940"/>
                </a:lnTo>
                <a:lnTo>
                  <a:pt x="139490" y="29210"/>
                </a:lnTo>
                <a:lnTo>
                  <a:pt x="147310" y="29210"/>
                </a:lnTo>
                <a:lnTo>
                  <a:pt x="147195" y="27940"/>
                </a:lnTo>
                <a:close/>
              </a:path>
              <a:path w="207009" h="132079">
                <a:moveTo>
                  <a:pt x="143573" y="25400"/>
                </a:moveTo>
                <a:lnTo>
                  <a:pt x="136891" y="25400"/>
                </a:lnTo>
                <a:lnTo>
                  <a:pt x="137443" y="26670"/>
                </a:lnTo>
                <a:lnTo>
                  <a:pt x="138432" y="26670"/>
                </a:lnTo>
                <a:lnTo>
                  <a:pt x="139214" y="27940"/>
                </a:lnTo>
                <a:lnTo>
                  <a:pt x="146252" y="27940"/>
                </a:lnTo>
                <a:lnTo>
                  <a:pt x="145390" y="26670"/>
                </a:lnTo>
                <a:lnTo>
                  <a:pt x="143573" y="25400"/>
                </a:lnTo>
                <a:close/>
              </a:path>
              <a:path w="207009" h="132079">
                <a:moveTo>
                  <a:pt x="140905" y="24130"/>
                </a:moveTo>
                <a:lnTo>
                  <a:pt x="135592" y="24130"/>
                </a:lnTo>
                <a:lnTo>
                  <a:pt x="135948" y="25400"/>
                </a:lnTo>
                <a:lnTo>
                  <a:pt x="142676" y="25400"/>
                </a:lnTo>
                <a:lnTo>
                  <a:pt x="140905" y="24130"/>
                </a:lnTo>
                <a:close/>
              </a:path>
              <a:path w="207009" h="132079">
                <a:moveTo>
                  <a:pt x="172402" y="20320"/>
                </a:moveTo>
                <a:lnTo>
                  <a:pt x="165756" y="20320"/>
                </a:lnTo>
                <a:lnTo>
                  <a:pt x="165790" y="21590"/>
                </a:lnTo>
                <a:lnTo>
                  <a:pt x="166181" y="22860"/>
                </a:lnTo>
                <a:lnTo>
                  <a:pt x="172713" y="22860"/>
                </a:lnTo>
                <a:lnTo>
                  <a:pt x="172402" y="20320"/>
                </a:lnTo>
                <a:close/>
              </a:path>
              <a:path w="207009" h="132079">
                <a:moveTo>
                  <a:pt x="172322" y="0"/>
                </a:moveTo>
                <a:lnTo>
                  <a:pt x="163398" y="0"/>
                </a:lnTo>
                <a:lnTo>
                  <a:pt x="163709" y="5080"/>
                </a:lnTo>
                <a:lnTo>
                  <a:pt x="163904" y="6350"/>
                </a:lnTo>
                <a:lnTo>
                  <a:pt x="164065" y="7620"/>
                </a:lnTo>
                <a:lnTo>
                  <a:pt x="164295" y="10160"/>
                </a:lnTo>
                <a:lnTo>
                  <a:pt x="164491" y="11430"/>
                </a:lnTo>
                <a:lnTo>
                  <a:pt x="164732" y="12700"/>
                </a:lnTo>
                <a:lnTo>
                  <a:pt x="164767" y="15240"/>
                </a:lnTo>
                <a:lnTo>
                  <a:pt x="165008" y="15240"/>
                </a:lnTo>
                <a:lnTo>
                  <a:pt x="165008" y="17780"/>
                </a:lnTo>
                <a:lnTo>
                  <a:pt x="165319" y="17780"/>
                </a:lnTo>
                <a:lnTo>
                  <a:pt x="165089" y="19050"/>
                </a:lnTo>
                <a:lnTo>
                  <a:pt x="165560" y="19050"/>
                </a:lnTo>
                <a:lnTo>
                  <a:pt x="165675" y="20320"/>
                </a:lnTo>
                <a:lnTo>
                  <a:pt x="172276" y="20320"/>
                </a:lnTo>
                <a:lnTo>
                  <a:pt x="172069" y="17780"/>
                </a:lnTo>
                <a:lnTo>
                  <a:pt x="171942" y="15240"/>
                </a:lnTo>
                <a:lnTo>
                  <a:pt x="172048" y="7620"/>
                </a:lnTo>
                <a:lnTo>
                  <a:pt x="172282" y="2540"/>
                </a:lnTo>
                <a:lnTo>
                  <a:pt x="172322" y="0"/>
                </a:lnTo>
                <a:close/>
              </a:path>
              <a:path w="207009" h="132079">
                <a:moveTo>
                  <a:pt x="121838" y="2540"/>
                </a:moveTo>
                <a:lnTo>
                  <a:pt x="121045" y="2540"/>
                </a:lnTo>
                <a:lnTo>
                  <a:pt x="121171" y="8890"/>
                </a:lnTo>
                <a:lnTo>
                  <a:pt x="120976" y="10160"/>
                </a:lnTo>
                <a:lnTo>
                  <a:pt x="120504" y="10160"/>
                </a:lnTo>
                <a:lnTo>
                  <a:pt x="120182" y="11430"/>
                </a:lnTo>
                <a:lnTo>
                  <a:pt x="118814" y="11430"/>
                </a:lnTo>
                <a:lnTo>
                  <a:pt x="117825" y="12700"/>
                </a:lnTo>
                <a:lnTo>
                  <a:pt x="115502" y="12700"/>
                </a:lnTo>
                <a:lnTo>
                  <a:pt x="112834" y="13970"/>
                </a:lnTo>
                <a:lnTo>
                  <a:pt x="107648" y="15240"/>
                </a:lnTo>
                <a:lnTo>
                  <a:pt x="104497" y="16510"/>
                </a:lnTo>
                <a:lnTo>
                  <a:pt x="103002" y="16510"/>
                </a:lnTo>
                <a:lnTo>
                  <a:pt x="101507" y="17780"/>
                </a:lnTo>
                <a:lnTo>
                  <a:pt x="91330" y="17780"/>
                </a:lnTo>
                <a:lnTo>
                  <a:pt x="87006" y="19050"/>
                </a:lnTo>
                <a:lnTo>
                  <a:pt x="136190" y="19050"/>
                </a:lnTo>
                <a:lnTo>
                  <a:pt x="133361" y="16510"/>
                </a:lnTo>
                <a:lnTo>
                  <a:pt x="131349" y="13970"/>
                </a:lnTo>
                <a:lnTo>
                  <a:pt x="129382" y="12700"/>
                </a:lnTo>
                <a:lnTo>
                  <a:pt x="121838" y="2540"/>
                </a:lnTo>
                <a:close/>
              </a:path>
              <a:path w="207009" h="132079">
                <a:moveTo>
                  <a:pt x="42180" y="13970"/>
                </a:moveTo>
                <a:lnTo>
                  <a:pt x="38650" y="13970"/>
                </a:lnTo>
                <a:lnTo>
                  <a:pt x="38178" y="15240"/>
                </a:lnTo>
                <a:lnTo>
                  <a:pt x="43043" y="15240"/>
                </a:lnTo>
                <a:lnTo>
                  <a:pt x="42180" y="1397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11910" y="267353"/>
            <a:ext cx="172720" cy="132080"/>
          </a:xfrm>
          <a:custGeom>
            <a:avLst/>
            <a:gdLst/>
            <a:ahLst/>
            <a:cxnLst/>
            <a:rect l="l" t="t" r="r" b="b"/>
            <a:pathLst>
              <a:path w="172720" h="132079">
                <a:moveTo>
                  <a:pt x="29910" y="62229"/>
                </a:moveTo>
                <a:lnTo>
                  <a:pt x="26932" y="62229"/>
                </a:lnTo>
                <a:lnTo>
                  <a:pt x="27277" y="64769"/>
                </a:lnTo>
                <a:lnTo>
                  <a:pt x="27875" y="71119"/>
                </a:lnTo>
                <a:lnTo>
                  <a:pt x="27949" y="72389"/>
                </a:lnTo>
                <a:lnTo>
                  <a:pt x="28070" y="77469"/>
                </a:lnTo>
                <a:lnTo>
                  <a:pt x="27748" y="82549"/>
                </a:lnTo>
                <a:lnTo>
                  <a:pt x="27553" y="83819"/>
                </a:lnTo>
                <a:lnTo>
                  <a:pt x="27277" y="85089"/>
                </a:lnTo>
                <a:lnTo>
                  <a:pt x="26932" y="87629"/>
                </a:lnTo>
                <a:lnTo>
                  <a:pt x="26690" y="87629"/>
                </a:lnTo>
                <a:lnTo>
                  <a:pt x="25989" y="90169"/>
                </a:lnTo>
                <a:lnTo>
                  <a:pt x="25552" y="90169"/>
                </a:lnTo>
                <a:lnTo>
                  <a:pt x="24609" y="92709"/>
                </a:lnTo>
                <a:lnTo>
                  <a:pt x="23585" y="93979"/>
                </a:lnTo>
                <a:lnTo>
                  <a:pt x="22642" y="96519"/>
                </a:lnTo>
                <a:lnTo>
                  <a:pt x="22205" y="97789"/>
                </a:lnTo>
                <a:lnTo>
                  <a:pt x="21814" y="97789"/>
                </a:lnTo>
                <a:lnTo>
                  <a:pt x="21504" y="99059"/>
                </a:lnTo>
                <a:lnTo>
                  <a:pt x="21228" y="100329"/>
                </a:lnTo>
                <a:lnTo>
                  <a:pt x="20986" y="101599"/>
                </a:lnTo>
                <a:lnTo>
                  <a:pt x="20983" y="105409"/>
                </a:lnTo>
                <a:lnTo>
                  <a:pt x="21113" y="107949"/>
                </a:lnTo>
                <a:lnTo>
                  <a:pt x="21262" y="109219"/>
                </a:lnTo>
                <a:lnTo>
                  <a:pt x="21458" y="110489"/>
                </a:lnTo>
                <a:lnTo>
                  <a:pt x="21699" y="111759"/>
                </a:lnTo>
                <a:lnTo>
                  <a:pt x="21895" y="114299"/>
                </a:lnTo>
                <a:lnTo>
                  <a:pt x="22056" y="115569"/>
                </a:lnTo>
                <a:lnTo>
                  <a:pt x="22382" y="121919"/>
                </a:lnTo>
                <a:lnTo>
                  <a:pt x="22481" y="124459"/>
                </a:lnTo>
                <a:lnTo>
                  <a:pt x="22577" y="128269"/>
                </a:lnTo>
                <a:lnTo>
                  <a:pt x="22677" y="130809"/>
                </a:lnTo>
                <a:lnTo>
                  <a:pt x="22838" y="132079"/>
                </a:lnTo>
                <a:lnTo>
                  <a:pt x="25586" y="132079"/>
                </a:lnTo>
                <a:lnTo>
                  <a:pt x="25310" y="130809"/>
                </a:lnTo>
                <a:lnTo>
                  <a:pt x="25241" y="129539"/>
                </a:lnTo>
                <a:lnTo>
                  <a:pt x="25000" y="126999"/>
                </a:lnTo>
                <a:lnTo>
                  <a:pt x="24689" y="124459"/>
                </a:lnTo>
                <a:lnTo>
                  <a:pt x="24494" y="121919"/>
                </a:lnTo>
                <a:lnTo>
                  <a:pt x="26023" y="121919"/>
                </a:lnTo>
                <a:lnTo>
                  <a:pt x="26380" y="120649"/>
                </a:lnTo>
                <a:lnTo>
                  <a:pt x="26023" y="119379"/>
                </a:lnTo>
                <a:lnTo>
                  <a:pt x="24609" y="111759"/>
                </a:lnTo>
                <a:lnTo>
                  <a:pt x="24298" y="109219"/>
                </a:lnTo>
                <a:lnTo>
                  <a:pt x="23942" y="107949"/>
                </a:lnTo>
                <a:lnTo>
                  <a:pt x="24218" y="105409"/>
                </a:lnTo>
                <a:lnTo>
                  <a:pt x="23551" y="102869"/>
                </a:lnTo>
                <a:lnTo>
                  <a:pt x="23390" y="101599"/>
                </a:lnTo>
                <a:lnTo>
                  <a:pt x="23390" y="100329"/>
                </a:lnTo>
                <a:lnTo>
                  <a:pt x="23585" y="100329"/>
                </a:lnTo>
                <a:lnTo>
                  <a:pt x="23746" y="99059"/>
                </a:lnTo>
                <a:lnTo>
                  <a:pt x="24367" y="97789"/>
                </a:lnTo>
                <a:lnTo>
                  <a:pt x="24839" y="96519"/>
                </a:lnTo>
                <a:lnTo>
                  <a:pt x="25862" y="95249"/>
                </a:lnTo>
                <a:lnTo>
                  <a:pt x="26299" y="93979"/>
                </a:lnTo>
                <a:lnTo>
                  <a:pt x="26656" y="93979"/>
                </a:lnTo>
                <a:lnTo>
                  <a:pt x="27990" y="90169"/>
                </a:lnTo>
                <a:lnTo>
                  <a:pt x="28542" y="87629"/>
                </a:lnTo>
                <a:lnTo>
                  <a:pt x="29013" y="86359"/>
                </a:lnTo>
                <a:lnTo>
                  <a:pt x="29404" y="83819"/>
                </a:lnTo>
                <a:lnTo>
                  <a:pt x="30117" y="80009"/>
                </a:lnTo>
                <a:lnTo>
                  <a:pt x="30247" y="77469"/>
                </a:lnTo>
                <a:lnTo>
                  <a:pt x="30163" y="67309"/>
                </a:lnTo>
                <a:lnTo>
                  <a:pt x="29910" y="62229"/>
                </a:lnTo>
                <a:close/>
              </a:path>
              <a:path w="172720" h="132079">
                <a:moveTo>
                  <a:pt x="159615" y="107950"/>
                </a:moveTo>
                <a:lnTo>
                  <a:pt x="143734" y="107950"/>
                </a:lnTo>
                <a:lnTo>
                  <a:pt x="145390" y="110490"/>
                </a:lnTo>
                <a:lnTo>
                  <a:pt x="147667" y="111760"/>
                </a:lnTo>
                <a:lnTo>
                  <a:pt x="148414" y="113030"/>
                </a:lnTo>
                <a:lnTo>
                  <a:pt x="149829" y="115570"/>
                </a:lnTo>
                <a:lnTo>
                  <a:pt x="150495" y="115570"/>
                </a:lnTo>
                <a:lnTo>
                  <a:pt x="151829" y="118110"/>
                </a:lnTo>
                <a:lnTo>
                  <a:pt x="157303" y="129540"/>
                </a:lnTo>
                <a:lnTo>
                  <a:pt x="157775" y="130810"/>
                </a:lnTo>
                <a:lnTo>
                  <a:pt x="157775" y="132080"/>
                </a:lnTo>
                <a:lnTo>
                  <a:pt x="166652" y="132080"/>
                </a:lnTo>
                <a:lnTo>
                  <a:pt x="166423" y="129540"/>
                </a:lnTo>
                <a:lnTo>
                  <a:pt x="166101" y="128270"/>
                </a:lnTo>
                <a:lnTo>
                  <a:pt x="165629" y="127000"/>
                </a:lnTo>
                <a:lnTo>
                  <a:pt x="168423" y="127000"/>
                </a:lnTo>
                <a:lnTo>
                  <a:pt x="170194" y="125730"/>
                </a:lnTo>
                <a:lnTo>
                  <a:pt x="172667" y="125730"/>
                </a:lnTo>
                <a:lnTo>
                  <a:pt x="171057" y="121920"/>
                </a:lnTo>
                <a:lnTo>
                  <a:pt x="169355" y="119380"/>
                </a:lnTo>
                <a:lnTo>
                  <a:pt x="161696" y="119380"/>
                </a:lnTo>
                <a:lnTo>
                  <a:pt x="161466" y="118110"/>
                </a:lnTo>
                <a:lnTo>
                  <a:pt x="160362" y="118110"/>
                </a:lnTo>
                <a:lnTo>
                  <a:pt x="159891" y="116840"/>
                </a:lnTo>
                <a:lnTo>
                  <a:pt x="159028" y="115570"/>
                </a:lnTo>
                <a:lnTo>
                  <a:pt x="158120" y="114300"/>
                </a:lnTo>
                <a:lnTo>
                  <a:pt x="156751" y="111760"/>
                </a:lnTo>
                <a:lnTo>
                  <a:pt x="156038" y="111760"/>
                </a:lnTo>
                <a:lnTo>
                  <a:pt x="155567" y="110490"/>
                </a:lnTo>
                <a:lnTo>
                  <a:pt x="163318" y="110490"/>
                </a:lnTo>
                <a:lnTo>
                  <a:pt x="162053" y="109220"/>
                </a:lnTo>
                <a:lnTo>
                  <a:pt x="160638" y="109220"/>
                </a:lnTo>
                <a:lnTo>
                  <a:pt x="159615" y="107950"/>
                </a:lnTo>
                <a:close/>
              </a:path>
              <a:path w="172720" h="132079">
                <a:moveTo>
                  <a:pt x="165089" y="111760"/>
                </a:moveTo>
                <a:lnTo>
                  <a:pt x="159063" y="111760"/>
                </a:lnTo>
                <a:lnTo>
                  <a:pt x="159534" y="113030"/>
                </a:lnTo>
                <a:lnTo>
                  <a:pt x="160408" y="113030"/>
                </a:lnTo>
                <a:lnTo>
                  <a:pt x="160799" y="114300"/>
                </a:lnTo>
                <a:lnTo>
                  <a:pt x="161190" y="114300"/>
                </a:lnTo>
                <a:lnTo>
                  <a:pt x="161547" y="115570"/>
                </a:lnTo>
                <a:lnTo>
                  <a:pt x="162248" y="115570"/>
                </a:lnTo>
                <a:lnTo>
                  <a:pt x="162915" y="118110"/>
                </a:lnTo>
                <a:lnTo>
                  <a:pt x="162605" y="118110"/>
                </a:lnTo>
                <a:lnTo>
                  <a:pt x="162133" y="119380"/>
                </a:lnTo>
                <a:lnTo>
                  <a:pt x="169355" y="119380"/>
                </a:lnTo>
                <a:lnTo>
                  <a:pt x="168504" y="118110"/>
                </a:lnTo>
                <a:lnTo>
                  <a:pt x="167561" y="115570"/>
                </a:lnTo>
                <a:lnTo>
                  <a:pt x="166618" y="114300"/>
                </a:lnTo>
                <a:lnTo>
                  <a:pt x="165629" y="113030"/>
                </a:lnTo>
                <a:lnTo>
                  <a:pt x="165089" y="111760"/>
                </a:lnTo>
                <a:close/>
              </a:path>
              <a:path w="172720" h="132079">
                <a:moveTo>
                  <a:pt x="163318" y="110490"/>
                </a:moveTo>
                <a:lnTo>
                  <a:pt x="156751" y="110490"/>
                </a:lnTo>
                <a:lnTo>
                  <a:pt x="157372" y="111760"/>
                </a:lnTo>
                <a:lnTo>
                  <a:pt x="164065" y="111760"/>
                </a:lnTo>
                <a:lnTo>
                  <a:pt x="163318" y="110490"/>
                </a:lnTo>
                <a:close/>
              </a:path>
              <a:path w="172720" h="132079">
                <a:moveTo>
                  <a:pt x="137719" y="97790"/>
                </a:moveTo>
                <a:lnTo>
                  <a:pt x="128991" y="97790"/>
                </a:lnTo>
                <a:lnTo>
                  <a:pt x="130843" y="99060"/>
                </a:lnTo>
                <a:lnTo>
                  <a:pt x="131705" y="100330"/>
                </a:lnTo>
                <a:lnTo>
                  <a:pt x="142906" y="107950"/>
                </a:lnTo>
                <a:lnTo>
                  <a:pt x="151760" y="107950"/>
                </a:lnTo>
                <a:lnTo>
                  <a:pt x="151358" y="106680"/>
                </a:lnTo>
                <a:lnTo>
                  <a:pt x="150610" y="106680"/>
                </a:lnTo>
                <a:lnTo>
                  <a:pt x="148368" y="104140"/>
                </a:lnTo>
                <a:lnTo>
                  <a:pt x="147632" y="104140"/>
                </a:lnTo>
                <a:lnTo>
                  <a:pt x="146885" y="102870"/>
                </a:lnTo>
                <a:lnTo>
                  <a:pt x="144757" y="101600"/>
                </a:lnTo>
                <a:lnTo>
                  <a:pt x="143619" y="101600"/>
                </a:lnTo>
                <a:lnTo>
                  <a:pt x="142480" y="100330"/>
                </a:lnTo>
                <a:lnTo>
                  <a:pt x="138938" y="99060"/>
                </a:lnTo>
                <a:lnTo>
                  <a:pt x="137719" y="97790"/>
                </a:lnTo>
                <a:close/>
              </a:path>
              <a:path w="172720" h="132079">
                <a:moveTo>
                  <a:pt x="100288" y="100330"/>
                </a:moveTo>
                <a:lnTo>
                  <a:pt x="90502" y="100330"/>
                </a:lnTo>
                <a:lnTo>
                  <a:pt x="93055" y="101600"/>
                </a:lnTo>
                <a:lnTo>
                  <a:pt x="98874" y="101600"/>
                </a:lnTo>
                <a:lnTo>
                  <a:pt x="100288" y="100330"/>
                </a:lnTo>
                <a:close/>
              </a:path>
              <a:path w="172720" h="132079">
                <a:moveTo>
                  <a:pt x="88179" y="97790"/>
                </a:moveTo>
                <a:lnTo>
                  <a:pt x="79451" y="97790"/>
                </a:lnTo>
                <a:lnTo>
                  <a:pt x="83429" y="99060"/>
                </a:lnTo>
                <a:lnTo>
                  <a:pt x="85430" y="100330"/>
                </a:lnTo>
                <a:lnTo>
                  <a:pt x="106969" y="100330"/>
                </a:lnTo>
                <a:lnTo>
                  <a:pt x="110868" y="99060"/>
                </a:lnTo>
                <a:lnTo>
                  <a:pt x="89720" y="99060"/>
                </a:lnTo>
                <a:lnTo>
                  <a:pt x="88179" y="97790"/>
                </a:lnTo>
                <a:close/>
              </a:path>
              <a:path w="172720" h="132079">
                <a:moveTo>
                  <a:pt x="114755" y="97790"/>
                </a:moveTo>
                <a:lnTo>
                  <a:pt x="107291" y="97790"/>
                </a:lnTo>
                <a:lnTo>
                  <a:pt x="103554" y="99060"/>
                </a:lnTo>
                <a:lnTo>
                  <a:pt x="113501" y="99060"/>
                </a:lnTo>
                <a:lnTo>
                  <a:pt x="114755" y="97790"/>
                </a:lnTo>
                <a:close/>
              </a:path>
              <a:path w="172720" h="132079">
                <a:moveTo>
                  <a:pt x="79221" y="95250"/>
                </a:moveTo>
                <a:lnTo>
                  <a:pt x="67537" y="95250"/>
                </a:lnTo>
                <a:lnTo>
                  <a:pt x="69584" y="96520"/>
                </a:lnTo>
                <a:lnTo>
                  <a:pt x="71550" y="96520"/>
                </a:lnTo>
                <a:lnTo>
                  <a:pt x="75518" y="97790"/>
                </a:lnTo>
                <a:lnTo>
                  <a:pt x="85120" y="97790"/>
                </a:lnTo>
                <a:lnTo>
                  <a:pt x="82130" y="96520"/>
                </a:lnTo>
                <a:lnTo>
                  <a:pt x="79221" y="95250"/>
                </a:lnTo>
                <a:close/>
              </a:path>
              <a:path w="172720" h="132079">
                <a:moveTo>
                  <a:pt x="118963" y="96520"/>
                </a:moveTo>
                <a:lnTo>
                  <a:pt x="110983" y="96520"/>
                </a:lnTo>
                <a:lnTo>
                  <a:pt x="109131" y="97790"/>
                </a:lnTo>
                <a:lnTo>
                  <a:pt x="118377" y="97790"/>
                </a:lnTo>
                <a:lnTo>
                  <a:pt x="118963" y="96520"/>
                </a:lnTo>
                <a:close/>
              </a:path>
              <a:path w="172720" h="132079">
                <a:moveTo>
                  <a:pt x="133867" y="96520"/>
                </a:moveTo>
                <a:lnTo>
                  <a:pt x="126047" y="96520"/>
                </a:lnTo>
                <a:lnTo>
                  <a:pt x="127059" y="97790"/>
                </a:lnTo>
                <a:lnTo>
                  <a:pt x="135166" y="97790"/>
                </a:lnTo>
                <a:lnTo>
                  <a:pt x="133867" y="96520"/>
                </a:lnTo>
                <a:close/>
              </a:path>
              <a:path w="172720" h="132079">
                <a:moveTo>
                  <a:pt x="128485" y="95250"/>
                </a:moveTo>
                <a:lnTo>
                  <a:pt x="116411" y="95250"/>
                </a:lnTo>
                <a:lnTo>
                  <a:pt x="114605" y="96520"/>
                </a:lnTo>
                <a:lnTo>
                  <a:pt x="131234" y="96520"/>
                </a:lnTo>
                <a:lnTo>
                  <a:pt x="128485" y="95250"/>
                </a:lnTo>
                <a:close/>
              </a:path>
              <a:path w="172720" h="132079">
                <a:moveTo>
                  <a:pt x="76392" y="93980"/>
                </a:moveTo>
                <a:lnTo>
                  <a:pt x="58579" y="93980"/>
                </a:lnTo>
                <a:lnTo>
                  <a:pt x="58889" y="95250"/>
                </a:lnTo>
                <a:lnTo>
                  <a:pt x="77806" y="95250"/>
                </a:lnTo>
                <a:lnTo>
                  <a:pt x="76392" y="93980"/>
                </a:lnTo>
                <a:close/>
              </a:path>
              <a:path w="172720" h="132079">
                <a:moveTo>
                  <a:pt x="50828" y="33020"/>
                </a:moveTo>
                <a:lnTo>
                  <a:pt x="44423" y="33020"/>
                </a:lnTo>
                <a:lnTo>
                  <a:pt x="45055" y="34290"/>
                </a:lnTo>
                <a:lnTo>
                  <a:pt x="45722" y="35560"/>
                </a:lnTo>
                <a:lnTo>
                  <a:pt x="46355" y="35560"/>
                </a:lnTo>
                <a:lnTo>
                  <a:pt x="48114" y="39370"/>
                </a:lnTo>
                <a:lnTo>
                  <a:pt x="53392" y="58420"/>
                </a:lnTo>
                <a:lnTo>
                  <a:pt x="53898" y="63500"/>
                </a:lnTo>
                <a:lnTo>
                  <a:pt x="54094" y="67310"/>
                </a:lnTo>
                <a:lnTo>
                  <a:pt x="54565" y="72390"/>
                </a:lnTo>
                <a:lnTo>
                  <a:pt x="54841" y="76200"/>
                </a:lnTo>
                <a:lnTo>
                  <a:pt x="55428" y="80010"/>
                </a:lnTo>
                <a:lnTo>
                  <a:pt x="55669" y="81280"/>
                </a:lnTo>
                <a:lnTo>
                  <a:pt x="55945" y="82550"/>
                </a:lnTo>
                <a:lnTo>
                  <a:pt x="56256" y="83820"/>
                </a:lnTo>
                <a:lnTo>
                  <a:pt x="56842" y="87630"/>
                </a:lnTo>
                <a:lnTo>
                  <a:pt x="57084" y="88900"/>
                </a:lnTo>
                <a:lnTo>
                  <a:pt x="57360" y="90170"/>
                </a:lnTo>
                <a:lnTo>
                  <a:pt x="57831" y="91440"/>
                </a:lnTo>
                <a:lnTo>
                  <a:pt x="58303" y="93980"/>
                </a:lnTo>
                <a:lnTo>
                  <a:pt x="72574" y="93980"/>
                </a:lnTo>
                <a:lnTo>
                  <a:pt x="70055" y="92710"/>
                </a:lnTo>
                <a:lnTo>
                  <a:pt x="65226" y="92710"/>
                </a:lnTo>
                <a:lnTo>
                  <a:pt x="64789" y="91440"/>
                </a:lnTo>
                <a:lnTo>
                  <a:pt x="64007" y="91440"/>
                </a:lnTo>
                <a:lnTo>
                  <a:pt x="63650" y="90170"/>
                </a:lnTo>
                <a:lnTo>
                  <a:pt x="62512" y="86360"/>
                </a:lnTo>
                <a:lnTo>
                  <a:pt x="61799" y="82550"/>
                </a:lnTo>
                <a:lnTo>
                  <a:pt x="61488" y="81280"/>
                </a:lnTo>
                <a:lnTo>
                  <a:pt x="60902" y="77470"/>
                </a:lnTo>
                <a:lnTo>
                  <a:pt x="60384" y="73660"/>
                </a:lnTo>
                <a:lnTo>
                  <a:pt x="59993" y="71120"/>
                </a:lnTo>
                <a:lnTo>
                  <a:pt x="58889" y="58420"/>
                </a:lnTo>
                <a:lnTo>
                  <a:pt x="58303" y="53340"/>
                </a:lnTo>
                <a:lnTo>
                  <a:pt x="57751" y="49530"/>
                </a:lnTo>
                <a:lnTo>
                  <a:pt x="57440" y="48260"/>
                </a:lnTo>
                <a:lnTo>
                  <a:pt x="57084" y="45720"/>
                </a:lnTo>
                <a:lnTo>
                  <a:pt x="51426" y="34290"/>
                </a:lnTo>
                <a:lnTo>
                  <a:pt x="50828" y="33020"/>
                </a:lnTo>
                <a:close/>
              </a:path>
              <a:path w="172720" h="132079">
                <a:moveTo>
                  <a:pt x="8728" y="63499"/>
                </a:moveTo>
                <a:lnTo>
                  <a:pt x="7348" y="63499"/>
                </a:lnTo>
                <a:lnTo>
                  <a:pt x="8015" y="66039"/>
                </a:lnTo>
                <a:lnTo>
                  <a:pt x="8923" y="66039"/>
                </a:lnTo>
                <a:lnTo>
                  <a:pt x="9544" y="67309"/>
                </a:lnTo>
                <a:lnTo>
                  <a:pt x="15685" y="67309"/>
                </a:lnTo>
                <a:lnTo>
                  <a:pt x="17099" y="66039"/>
                </a:lnTo>
                <a:lnTo>
                  <a:pt x="18951" y="64769"/>
                </a:lnTo>
                <a:lnTo>
                  <a:pt x="9038" y="64769"/>
                </a:lnTo>
                <a:lnTo>
                  <a:pt x="8728" y="63499"/>
                </a:lnTo>
                <a:close/>
              </a:path>
              <a:path w="172720" h="132079">
                <a:moveTo>
                  <a:pt x="19894" y="55879"/>
                </a:moveTo>
                <a:lnTo>
                  <a:pt x="15881" y="55879"/>
                </a:lnTo>
                <a:lnTo>
                  <a:pt x="15214" y="57149"/>
                </a:lnTo>
                <a:lnTo>
                  <a:pt x="14547" y="57149"/>
                </a:lnTo>
                <a:lnTo>
                  <a:pt x="12615" y="58419"/>
                </a:lnTo>
                <a:lnTo>
                  <a:pt x="15524" y="58419"/>
                </a:lnTo>
                <a:lnTo>
                  <a:pt x="15685" y="59689"/>
                </a:lnTo>
                <a:lnTo>
                  <a:pt x="15685" y="60959"/>
                </a:lnTo>
                <a:lnTo>
                  <a:pt x="15444" y="60959"/>
                </a:lnTo>
                <a:lnTo>
                  <a:pt x="15168" y="62229"/>
                </a:lnTo>
                <a:lnTo>
                  <a:pt x="14466" y="62229"/>
                </a:lnTo>
                <a:lnTo>
                  <a:pt x="13638" y="63499"/>
                </a:lnTo>
                <a:lnTo>
                  <a:pt x="13132" y="63499"/>
                </a:lnTo>
                <a:lnTo>
                  <a:pt x="12339" y="64769"/>
                </a:lnTo>
                <a:lnTo>
                  <a:pt x="13523" y="64769"/>
                </a:lnTo>
                <a:lnTo>
                  <a:pt x="14627" y="63499"/>
                </a:lnTo>
                <a:lnTo>
                  <a:pt x="15639" y="62229"/>
                </a:lnTo>
                <a:lnTo>
                  <a:pt x="16111" y="60959"/>
                </a:lnTo>
                <a:lnTo>
                  <a:pt x="17456" y="59689"/>
                </a:lnTo>
                <a:lnTo>
                  <a:pt x="19066" y="57149"/>
                </a:lnTo>
                <a:lnTo>
                  <a:pt x="19894" y="55879"/>
                </a:lnTo>
                <a:close/>
              </a:path>
              <a:path w="172720" h="132079">
                <a:moveTo>
                  <a:pt x="20365" y="63499"/>
                </a:moveTo>
                <a:lnTo>
                  <a:pt x="16433" y="63499"/>
                </a:lnTo>
                <a:lnTo>
                  <a:pt x="15409" y="64769"/>
                </a:lnTo>
                <a:lnTo>
                  <a:pt x="18951" y="64769"/>
                </a:lnTo>
                <a:lnTo>
                  <a:pt x="20365" y="63499"/>
                </a:lnTo>
                <a:close/>
              </a:path>
              <a:path w="172720" h="132079">
                <a:moveTo>
                  <a:pt x="8015" y="60959"/>
                </a:moveTo>
                <a:lnTo>
                  <a:pt x="3495" y="60959"/>
                </a:lnTo>
                <a:lnTo>
                  <a:pt x="4829" y="62229"/>
                </a:lnTo>
                <a:lnTo>
                  <a:pt x="6324" y="62229"/>
                </a:lnTo>
                <a:lnTo>
                  <a:pt x="6566" y="63499"/>
                </a:lnTo>
                <a:lnTo>
                  <a:pt x="8291" y="63499"/>
                </a:lnTo>
                <a:lnTo>
                  <a:pt x="8130" y="62229"/>
                </a:lnTo>
                <a:lnTo>
                  <a:pt x="8015" y="60959"/>
                </a:lnTo>
                <a:close/>
              </a:path>
              <a:path w="172720" h="132079">
                <a:moveTo>
                  <a:pt x="32785" y="60959"/>
                </a:moveTo>
                <a:lnTo>
                  <a:pt x="19227" y="60959"/>
                </a:lnTo>
                <a:lnTo>
                  <a:pt x="17019" y="63499"/>
                </a:lnTo>
                <a:lnTo>
                  <a:pt x="22447" y="63499"/>
                </a:lnTo>
                <a:lnTo>
                  <a:pt x="23033" y="62229"/>
                </a:lnTo>
                <a:lnTo>
                  <a:pt x="31405" y="62229"/>
                </a:lnTo>
                <a:lnTo>
                  <a:pt x="32785" y="60959"/>
                </a:lnTo>
                <a:close/>
              </a:path>
              <a:path w="172720" h="132079">
                <a:moveTo>
                  <a:pt x="10476" y="59689"/>
                </a:moveTo>
                <a:lnTo>
                  <a:pt x="471" y="59689"/>
                </a:lnTo>
                <a:lnTo>
                  <a:pt x="747" y="60959"/>
                </a:lnTo>
                <a:lnTo>
                  <a:pt x="8256" y="60959"/>
                </a:lnTo>
                <a:lnTo>
                  <a:pt x="10476" y="59689"/>
                </a:lnTo>
                <a:close/>
              </a:path>
              <a:path w="172720" h="132079">
                <a:moveTo>
                  <a:pt x="36361" y="59690"/>
                </a:moveTo>
                <a:lnTo>
                  <a:pt x="20400" y="59689"/>
                </a:lnTo>
                <a:lnTo>
                  <a:pt x="20089" y="60959"/>
                </a:lnTo>
                <a:lnTo>
                  <a:pt x="35027" y="60960"/>
                </a:lnTo>
                <a:lnTo>
                  <a:pt x="36361" y="59690"/>
                </a:lnTo>
                <a:close/>
              </a:path>
              <a:path w="172720" h="132079">
                <a:moveTo>
                  <a:pt x="3806" y="55879"/>
                </a:moveTo>
                <a:lnTo>
                  <a:pt x="114" y="55879"/>
                </a:lnTo>
                <a:lnTo>
                  <a:pt x="195" y="57149"/>
                </a:lnTo>
                <a:lnTo>
                  <a:pt x="344" y="57149"/>
                </a:lnTo>
                <a:lnTo>
                  <a:pt x="0" y="58419"/>
                </a:lnTo>
                <a:lnTo>
                  <a:pt x="0" y="59689"/>
                </a:lnTo>
                <a:lnTo>
                  <a:pt x="2909" y="59689"/>
                </a:lnTo>
                <a:lnTo>
                  <a:pt x="2748" y="58419"/>
                </a:lnTo>
                <a:lnTo>
                  <a:pt x="2989" y="57149"/>
                </a:lnTo>
                <a:lnTo>
                  <a:pt x="3806" y="55879"/>
                </a:lnTo>
                <a:close/>
              </a:path>
              <a:path w="172720" h="132079">
                <a:moveTo>
                  <a:pt x="10611" y="59612"/>
                </a:moveTo>
                <a:lnTo>
                  <a:pt x="10476" y="59689"/>
                </a:lnTo>
                <a:lnTo>
                  <a:pt x="10611" y="59612"/>
                </a:lnTo>
                <a:close/>
              </a:path>
              <a:path w="172720" h="132079">
                <a:moveTo>
                  <a:pt x="38604" y="57150"/>
                </a:moveTo>
                <a:lnTo>
                  <a:pt x="28818" y="57149"/>
                </a:lnTo>
                <a:lnTo>
                  <a:pt x="25943" y="58419"/>
                </a:lnTo>
                <a:lnTo>
                  <a:pt x="23114" y="58419"/>
                </a:lnTo>
                <a:lnTo>
                  <a:pt x="22205" y="59689"/>
                </a:lnTo>
                <a:lnTo>
                  <a:pt x="37109" y="59690"/>
                </a:lnTo>
                <a:lnTo>
                  <a:pt x="38098" y="58420"/>
                </a:lnTo>
                <a:lnTo>
                  <a:pt x="38604" y="57150"/>
                </a:lnTo>
                <a:close/>
              </a:path>
              <a:path w="172720" h="132079">
                <a:moveTo>
                  <a:pt x="12695" y="58419"/>
                </a:moveTo>
                <a:lnTo>
                  <a:pt x="11281" y="58419"/>
                </a:lnTo>
                <a:lnTo>
                  <a:pt x="10611" y="59612"/>
                </a:lnTo>
                <a:lnTo>
                  <a:pt x="12695" y="58419"/>
                </a:lnTo>
                <a:close/>
              </a:path>
              <a:path w="172720" h="132079">
                <a:moveTo>
                  <a:pt x="41042" y="49530"/>
                </a:moveTo>
                <a:lnTo>
                  <a:pt x="40329" y="50800"/>
                </a:lnTo>
                <a:lnTo>
                  <a:pt x="38293" y="50800"/>
                </a:lnTo>
                <a:lnTo>
                  <a:pt x="37661" y="52070"/>
                </a:lnTo>
                <a:lnTo>
                  <a:pt x="37385" y="52070"/>
                </a:lnTo>
                <a:lnTo>
                  <a:pt x="36913" y="53340"/>
                </a:lnTo>
                <a:lnTo>
                  <a:pt x="36166" y="53340"/>
                </a:lnTo>
                <a:lnTo>
                  <a:pt x="35499" y="54610"/>
                </a:lnTo>
                <a:lnTo>
                  <a:pt x="35062" y="54610"/>
                </a:lnTo>
                <a:lnTo>
                  <a:pt x="34245" y="55880"/>
                </a:lnTo>
                <a:lnTo>
                  <a:pt x="32509" y="55880"/>
                </a:lnTo>
                <a:lnTo>
                  <a:pt x="31601" y="57149"/>
                </a:lnTo>
                <a:lnTo>
                  <a:pt x="39075" y="57150"/>
                </a:lnTo>
                <a:lnTo>
                  <a:pt x="39466" y="55880"/>
                </a:lnTo>
                <a:lnTo>
                  <a:pt x="39823" y="54610"/>
                </a:lnTo>
                <a:lnTo>
                  <a:pt x="40766" y="50800"/>
                </a:lnTo>
                <a:lnTo>
                  <a:pt x="41042" y="49530"/>
                </a:lnTo>
                <a:close/>
              </a:path>
              <a:path w="172720" h="132079">
                <a:moveTo>
                  <a:pt x="8762" y="50799"/>
                </a:moveTo>
                <a:lnTo>
                  <a:pt x="747" y="50799"/>
                </a:lnTo>
                <a:lnTo>
                  <a:pt x="505" y="52069"/>
                </a:lnTo>
                <a:lnTo>
                  <a:pt x="344" y="52069"/>
                </a:lnTo>
                <a:lnTo>
                  <a:pt x="229" y="54609"/>
                </a:lnTo>
                <a:lnTo>
                  <a:pt x="310" y="55879"/>
                </a:lnTo>
                <a:lnTo>
                  <a:pt x="4358" y="55879"/>
                </a:lnTo>
                <a:lnTo>
                  <a:pt x="5496" y="54609"/>
                </a:lnTo>
                <a:lnTo>
                  <a:pt x="7739" y="53339"/>
                </a:lnTo>
                <a:lnTo>
                  <a:pt x="8486" y="53339"/>
                </a:lnTo>
                <a:lnTo>
                  <a:pt x="8682" y="52069"/>
                </a:lnTo>
                <a:lnTo>
                  <a:pt x="8762" y="50799"/>
                </a:lnTo>
                <a:close/>
              </a:path>
              <a:path w="172720" h="132079">
                <a:moveTo>
                  <a:pt x="17732" y="27939"/>
                </a:moveTo>
                <a:lnTo>
                  <a:pt x="16076" y="27939"/>
                </a:lnTo>
                <a:lnTo>
                  <a:pt x="15329" y="29209"/>
                </a:lnTo>
                <a:lnTo>
                  <a:pt x="14777" y="30479"/>
                </a:lnTo>
                <a:lnTo>
                  <a:pt x="13328" y="34289"/>
                </a:lnTo>
                <a:lnTo>
                  <a:pt x="13006" y="35559"/>
                </a:lnTo>
                <a:lnTo>
                  <a:pt x="9073" y="35559"/>
                </a:lnTo>
                <a:lnTo>
                  <a:pt x="9073" y="36829"/>
                </a:lnTo>
                <a:lnTo>
                  <a:pt x="11982" y="36829"/>
                </a:lnTo>
                <a:lnTo>
                  <a:pt x="11557" y="38099"/>
                </a:lnTo>
                <a:lnTo>
                  <a:pt x="11085" y="39369"/>
                </a:lnTo>
                <a:lnTo>
                  <a:pt x="10499" y="40639"/>
                </a:lnTo>
                <a:lnTo>
                  <a:pt x="9234" y="41909"/>
                </a:lnTo>
                <a:lnTo>
                  <a:pt x="8532" y="41909"/>
                </a:lnTo>
                <a:lnTo>
                  <a:pt x="7072" y="44449"/>
                </a:lnTo>
                <a:lnTo>
                  <a:pt x="4047" y="46989"/>
                </a:lnTo>
                <a:lnTo>
                  <a:pt x="3334" y="48259"/>
                </a:lnTo>
                <a:lnTo>
                  <a:pt x="2000" y="49529"/>
                </a:lnTo>
                <a:lnTo>
                  <a:pt x="1414" y="49529"/>
                </a:lnTo>
                <a:lnTo>
                  <a:pt x="1057" y="50799"/>
                </a:lnTo>
                <a:lnTo>
                  <a:pt x="2782" y="50799"/>
                </a:lnTo>
                <a:lnTo>
                  <a:pt x="4001" y="49529"/>
                </a:lnTo>
                <a:lnTo>
                  <a:pt x="5381" y="48259"/>
                </a:lnTo>
                <a:lnTo>
                  <a:pt x="8256" y="44449"/>
                </a:lnTo>
                <a:lnTo>
                  <a:pt x="10970" y="41909"/>
                </a:lnTo>
                <a:lnTo>
                  <a:pt x="11557" y="40639"/>
                </a:lnTo>
                <a:lnTo>
                  <a:pt x="12971" y="39369"/>
                </a:lnTo>
                <a:lnTo>
                  <a:pt x="14351" y="36829"/>
                </a:lnTo>
                <a:lnTo>
                  <a:pt x="15168" y="34289"/>
                </a:lnTo>
                <a:lnTo>
                  <a:pt x="15685" y="33019"/>
                </a:lnTo>
                <a:lnTo>
                  <a:pt x="16387" y="30479"/>
                </a:lnTo>
                <a:lnTo>
                  <a:pt x="16743" y="30479"/>
                </a:lnTo>
                <a:lnTo>
                  <a:pt x="16938" y="29209"/>
                </a:lnTo>
                <a:lnTo>
                  <a:pt x="17732" y="27939"/>
                </a:lnTo>
                <a:close/>
              </a:path>
              <a:path w="172720" h="132079">
                <a:moveTo>
                  <a:pt x="64754" y="24130"/>
                </a:moveTo>
                <a:lnTo>
                  <a:pt x="60223" y="24130"/>
                </a:lnTo>
                <a:lnTo>
                  <a:pt x="59211" y="25400"/>
                </a:lnTo>
                <a:lnTo>
                  <a:pt x="58107" y="25400"/>
                </a:lnTo>
                <a:lnTo>
                  <a:pt x="50552" y="29210"/>
                </a:lnTo>
                <a:lnTo>
                  <a:pt x="48747" y="29210"/>
                </a:lnTo>
                <a:lnTo>
                  <a:pt x="47884" y="30480"/>
                </a:lnTo>
                <a:lnTo>
                  <a:pt x="47022" y="30480"/>
                </a:lnTo>
                <a:lnTo>
                  <a:pt x="45331" y="31750"/>
                </a:lnTo>
                <a:lnTo>
                  <a:pt x="43756" y="33020"/>
                </a:lnTo>
                <a:lnTo>
                  <a:pt x="51656" y="33020"/>
                </a:lnTo>
                <a:lnTo>
                  <a:pt x="53542" y="31750"/>
                </a:lnTo>
                <a:lnTo>
                  <a:pt x="56612" y="29210"/>
                </a:lnTo>
                <a:lnTo>
                  <a:pt x="59752" y="27940"/>
                </a:lnTo>
                <a:lnTo>
                  <a:pt x="61718" y="26670"/>
                </a:lnTo>
                <a:lnTo>
                  <a:pt x="62661" y="26670"/>
                </a:lnTo>
                <a:lnTo>
                  <a:pt x="63535" y="25400"/>
                </a:lnTo>
                <a:lnTo>
                  <a:pt x="64754" y="24130"/>
                </a:lnTo>
                <a:close/>
              </a:path>
              <a:path w="172720" h="132079">
                <a:moveTo>
                  <a:pt x="44618" y="26670"/>
                </a:moveTo>
                <a:lnTo>
                  <a:pt x="40570" y="26670"/>
                </a:lnTo>
                <a:lnTo>
                  <a:pt x="41042" y="27940"/>
                </a:lnTo>
                <a:lnTo>
                  <a:pt x="41789" y="27940"/>
                </a:lnTo>
                <a:lnTo>
                  <a:pt x="42422" y="29210"/>
                </a:lnTo>
                <a:lnTo>
                  <a:pt x="44618" y="26670"/>
                </a:lnTo>
                <a:close/>
              </a:path>
              <a:path w="172720" h="132079">
                <a:moveTo>
                  <a:pt x="19848" y="26669"/>
                </a:moveTo>
                <a:lnTo>
                  <a:pt x="17134" y="26669"/>
                </a:lnTo>
                <a:lnTo>
                  <a:pt x="16858" y="27939"/>
                </a:lnTo>
                <a:lnTo>
                  <a:pt x="18433" y="27939"/>
                </a:lnTo>
                <a:lnTo>
                  <a:pt x="19848" y="26669"/>
                </a:lnTo>
                <a:close/>
              </a:path>
              <a:path w="172720" h="132079">
                <a:moveTo>
                  <a:pt x="15524" y="0"/>
                </a:moveTo>
                <a:lnTo>
                  <a:pt x="14857" y="1269"/>
                </a:lnTo>
                <a:lnTo>
                  <a:pt x="13799" y="5079"/>
                </a:lnTo>
                <a:lnTo>
                  <a:pt x="13247" y="6349"/>
                </a:lnTo>
                <a:lnTo>
                  <a:pt x="13092" y="7619"/>
                </a:lnTo>
                <a:lnTo>
                  <a:pt x="13006" y="12699"/>
                </a:lnTo>
                <a:lnTo>
                  <a:pt x="13282" y="15239"/>
                </a:lnTo>
                <a:lnTo>
                  <a:pt x="13914" y="16509"/>
                </a:lnTo>
                <a:lnTo>
                  <a:pt x="14305" y="17779"/>
                </a:lnTo>
                <a:lnTo>
                  <a:pt x="14742" y="19049"/>
                </a:lnTo>
                <a:lnTo>
                  <a:pt x="15214" y="20319"/>
                </a:lnTo>
                <a:lnTo>
                  <a:pt x="17260" y="24129"/>
                </a:lnTo>
                <a:lnTo>
                  <a:pt x="18238" y="26669"/>
                </a:lnTo>
                <a:lnTo>
                  <a:pt x="20446" y="26669"/>
                </a:lnTo>
                <a:lnTo>
                  <a:pt x="21780" y="25399"/>
                </a:lnTo>
                <a:lnTo>
                  <a:pt x="22090" y="25399"/>
                </a:lnTo>
                <a:lnTo>
                  <a:pt x="22723" y="24130"/>
                </a:lnTo>
                <a:lnTo>
                  <a:pt x="19652" y="24129"/>
                </a:lnTo>
                <a:lnTo>
                  <a:pt x="19020" y="22859"/>
                </a:lnTo>
                <a:lnTo>
                  <a:pt x="18399" y="22859"/>
                </a:lnTo>
                <a:lnTo>
                  <a:pt x="18077" y="21589"/>
                </a:lnTo>
                <a:lnTo>
                  <a:pt x="16858" y="19049"/>
                </a:lnTo>
                <a:lnTo>
                  <a:pt x="16042" y="17779"/>
                </a:lnTo>
                <a:lnTo>
                  <a:pt x="15570" y="15239"/>
                </a:lnTo>
                <a:lnTo>
                  <a:pt x="15168" y="13969"/>
                </a:lnTo>
                <a:lnTo>
                  <a:pt x="14892" y="12699"/>
                </a:lnTo>
                <a:lnTo>
                  <a:pt x="14662" y="11429"/>
                </a:lnTo>
                <a:lnTo>
                  <a:pt x="14581" y="8889"/>
                </a:lnTo>
                <a:lnTo>
                  <a:pt x="14742" y="7619"/>
                </a:lnTo>
                <a:lnTo>
                  <a:pt x="14972" y="6349"/>
                </a:lnTo>
                <a:lnTo>
                  <a:pt x="15214" y="6349"/>
                </a:lnTo>
                <a:lnTo>
                  <a:pt x="15409" y="5079"/>
                </a:lnTo>
                <a:lnTo>
                  <a:pt x="15915" y="3809"/>
                </a:lnTo>
                <a:lnTo>
                  <a:pt x="19537" y="3810"/>
                </a:lnTo>
                <a:lnTo>
                  <a:pt x="18514" y="2540"/>
                </a:lnTo>
                <a:lnTo>
                  <a:pt x="16513" y="1270"/>
                </a:lnTo>
                <a:lnTo>
                  <a:pt x="15524" y="0"/>
                </a:lnTo>
                <a:close/>
              </a:path>
              <a:path w="172720" h="132079">
                <a:moveTo>
                  <a:pt x="62270" y="10160"/>
                </a:moveTo>
                <a:lnTo>
                  <a:pt x="57555" y="10160"/>
                </a:lnTo>
                <a:lnTo>
                  <a:pt x="56566" y="11430"/>
                </a:lnTo>
                <a:lnTo>
                  <a:pt x="55669" y="11430"/>
                </a:lnTo>
                <a:lnTo>
                  <a:pt x="54807" y="12700"/>
                </a:lnTo>
                <a:lnTo>
                  <a:pt x="54013" y="12700"/>
                </a:lnTo>
                <a:lnTo>
                  <a:pt x="53266" y="13970"/>
                </a:lnTo>
                <a:lnTo>
                  <a:pt x="51702" y="16510"/>
                </a:lnTo>
                <a:lnTo>
                  <a:pt x="50126" y="17780"/>
                </a:lnTo>
                <a:lnTo>
                  <a:pt x="49333" y="19050"/>
                </a:lnTo>
                <a:lnTo>
                  <a:pt x="47643" y="20320"/>
                </a:lnTo>
                <a:lnTo>
                  <a:pt x="46746" y="21590"/>
                </a:lnTo>
                <a:lnTo>
                  <a:pt x="46079" y="21590"/>
                </a:lnTo>
                <a:lnTo>
                  <a:pt x="45173" y="22809"/>
                </a:lnTo>
                <a:lnTo>
                  <a:pt x="40329" y="22860"/>
                </a:lnTo>
                <a:lnTo>
                  <a:pt x="39823" y="24130"/>
                </a:lnTo>
                <a:lnTo>
                  <a:pt x="31727" y="24130"/>
                </a:lnTo>
                <a:lnTo>
                  <a:pt x="31877" y="25400"/>
                </a:lnTo>
                <a:lnTo>
                  <a:pt x="38017" y="25400"/>
                </a:lnTo>
                <a:lnTo>
                  <a:pt x="39110" y="26670"/>
                </a:lnTo>
                <a:lnTo>
                  <a:pt x="45331" y="26670"/>
                </a:lnTo>
                <a:lnTo>
                  <a:pt x="48160" y="24130"/>
                </a:lnTo>
                <a:lnTo>
                  <a:pt x="50954" y="20320"/>
                </a:lnTo>
                <a:lnTo>
                  <a:pt x="53737" y="17780"/>
                </a:lnTo>
                <a:lnTo>
                  <a:pt x="55198" y="16510"/>
                </a:lnTo>
                <a:lnTo>
                  <a:pt x="57440" y="13970"/>
                </a:lnTo>
                <a:lnTo>
                  <a:pt x="58222" y="13970"/>
                </a:lnTo>
                <a:lnTo>
                  <a:pt x="59798" y="12700"/>
                </a:lnTo>
                <a:lnTo>
                  <a:pt x="62270" y="10160"/>
                </a:lnTo>
                <a:close/>
              </a:path>
              <a:path w="172720" h="132079">
                <a:moveTo>
                  <a:pt x="23896" y="22860"/>
                </a:moveTo>
                <a:lnTo>
                  <a:pt x="21262" y="22859"/>
                </a:lnTo>
                <a:lnTo>
                  <a:pt x="21032" y="24129"/>
                </a:lnTo>
                <a:lnTo>
                  <a:pt x="23033" y="24130"/>
                </a:lnTo>
                <a:lnTo>
                  <a:pt x="23896" y="22860"/>
                </a:lnTo>
                <a:close/>
              </a:path>
              <a:path w="172720" h="132079">
                <a:moveTo>
                  <a:pt x="34314" y="22860"/>
                </a:moveTo>
                <a:lnTo>
                  <a:pt x="32348" y="22860"/>
                </a:lnTo>
                <a:lnTo>
                  <a:pt x="32153" y="24130"/>
                </a:lnTo>
                <a:lnTo>
                  <a:pt x="34832" y="24130"/>
                </a:lnTo>
                <a:lnTo>
                  <a:pt x="34314" y="22860"/>
                </a:lnTo>
                <a:close/>
              </a:path>
              <a:path w="172720" h="132079">
                <a:moveTo>
                  <a:pt x="66042" y="22860"/>
                </a:moveTo>
                <a:lnTo>
                  <a:pt x="62431" y="22860"/>
                </a:lnTo>
                <a:lnTo>
                  <a:pt x="61166" y="24130"/>
                </a:lnTo>
                <a:lnTo>
                  <a:pt x="65421" y="24130"/>
                </a:lnTo>
                <a:lnTo>
                  <a:pt x="66042" y="22860"/>
                </a:lnTo>
                <a:close/>
              </a:path>
              <a:path w="172720" h="132079">
                <a:moveTo>
                  <a:pt x="34590" y="21590"/>
                </a:moveTo>
                <a:lnTo>
                  <a:pt x="22286" y="21590"/>
                </a:lnTo>
                <a:lnTo>
                  <a:pt x="21895" y="22859"/>
                </a:lnTo>
                <a:lnTo>
                  <a:pt x="34199" y="22860"/>
                </a:lnTo>
                <a:lnTo>
                  <a:pt x="34590" y="21590"/>
                </a:lnTo>
                <a:close/>
              </a:path>
              <a:path w="172720" h="132079">
                <a:moveTo>
                  <a:pt x="45251" y="21590"/>
                </a:moveTo>
                <a:lnTo>
                  <a:pt x="43089" y="21590"/>
                </a:lnTo>
                <a:lnTo>
                  <a:pt x="42617" y="22860"/>
                </a:lnTo>
                <a:lnTo>
                  <a:pt x="45136" y="22860"/>
                </a:lnTo>
                <a:lnTo>
                  <a:pt x="45251" y="21590"/>
                </a:lnTo>
                <a:close/>
              </a:path>
              <a:path w="172720" h="132079">
                <a:moveTo>
                  <a:pt x="67341" y="20320"/>
                </a:moveTo>
                <a:lnTo>
                  <a:pt x="64628" y="20320"/>
                </a:lnTo>
                <a:lnTo>
                  <a:pt x="64076" y="21590"/>
                </a:lnTo>
                <a:lnTo>
                  <a:pt x="63765" y="21590"/>
                </a:lnTo>
                <a:lnTo>
                  <a:pt x="63133" y="22860"/>
                </a:lnTo>
                <a:lnTo>
                  <a:pt x="66594" y="22860"/>
                </a:lnTo>
                <a:lnTo>
                  <a:pt x="66870" y="21590"/>
                </a:lnTo>
                <a:lnTo>
                  <a:pt x="67341" y="20320"/>
                </a:lnTo>
                <a:close/>
              </a:path>
              <a:path w="172720" h="132079">
                <a:moveTo>
                  <a:pt x="24804" y="10160"/>
                </a:moveTo>
                <a:lnTo>
                  <a:pt x="21228" y="10160"/>
                </a:lnTo>
                <a:lnTo>
                  <a:pt x="21780" y="11430"/>
                </a:lnTo>
                <a:lnTo>
                  <a:pt x="22447" y="12700"/>
                </a:lnTo>
                <a:lnTo>
                  <a:pt x="23033" y="13970"/>
                </a:lnTo>
                <a:lnTo>
                  <a:pt x="23470" y="15240"/>
                </a:lnTo>
                <a:lnTo>
                  <a:pt x="23942" y="16510"/>
                </a:lnTo>
                <a:lnTo>
                  <a:pt x="24137" y="17780"/>
                </a:lnTo>
                <a:lnTo>
                  <a:pt x="23781" y="19050"/>
                </a:lnTo>
                <a:lnTo>
                  <a:pt x="23620" y="20320"/>
                </a:lnTo>
                <a:lnTo>
                  <a:pt x="23355" y="21590"/>
                </a:lnTo>
                <a:lnTo>
                  <a:pt x="24298" y="21590"/>
                </a:lnTo>
                <a:lnTo>
                  <a:pt x="24333" y="17780"/>
                </a:lnTo>
                <a:lnTo>
                  <a:pt x="24770" y="16510"/>
                </a:lnTo>
                <a:lnTo>
                  <a:pt x="25080" y="15240"/>
                </a:lnTo>
                <a:lnTo>
                  <a:pt x="25310" y="12700"/>
                </a:lnTo>
                <a:lnTo>
                  <a:pt x="25471" y="11430"/>
                </a:lnTo>
                <a:lnTo>
                  <a:pt x="24804" y="10160"/>
                </a:lnTo>
                <a:close/>
              </a:path>
              <a:path w="172720" h="132079">
                <a:moveTo>
                  <a:pt x="35257" y="19050"/>
                </a:moveTo>
                <a:lnTo>
                  <a:pt x="35188" y="20320"/>
                </a:lnTo>
                <a:lnTo>
                  <a:pt x="30865" y="20320"/>
                </a:lnTo>
                <a:lnTo>
                  <a:pt x="30508" y="21590"/>
                </a:lnTo>
                <a:lnTo>
                  <a:pt x="34866" y="21590"/>
                </a:lnTo>
                <a:lnTo>
                  <a:pt x="35694" y="20320"/>
                </a:lnTo>
                <a:lnTo>
                  <a:pt x="35257" y="19050"/>
                </a:lnTo>
                <a:close/>
              </a:path>
              <a:path w="172720" h="132079">
                <a:moveTo>
                  <a:pt x="31451" y="17780"/>
                </a:moveTo>
                <a:lnTo>
                  <a:pt x="31095" y="20320"/>
                </a:lnTo>
                <a:lnTo>
                  <a:pt x="33923" y="20320"/>
                </a:lnTo>
                <a:lnTo>
                  <a:pt x="33176" y="19050"/>
                </a:lnTo>
                <a:lnTo>
                  <a:pt x="31451" y="17780"/>
                </a:lnTo>
                <a:close/>
              </a:path>
              <a:path w="172720" h="132079">
                <a:moveTo>
                  <a:pt x="69877" y="8890"/>
                </a:moveTo>
                <a:lnTo>
                  <a:pt x="67387" y="8890"/>
                </a:lnTo>
                <a:lnTo>
                  <a:pt x="67422" y="10160"/>
                </a:lnTo>
                <a:lnTo>
                  <a:pt x="67261" y="10160"/>
                </a:lnTo>
                <a:lnTo>
                  <a:pt x="66916" y="13970"/>
                </a:lnTo>
                <a:lnTo>
                  <a:pt x="66720" y="15240"/>
                </a:lnTo>
                <a:lnTo>
                  <a:pt x="66479" y="16510"/>
                </a:lnTo>
                <a:lnTo>
                  <a:pt x="66203" y="16510"/>
                </a:lnTo>
                <a:lnTo>
                  <a:pt x="65893" y="17780"/>
                </a:lnTo>
                <a:lnTo>
                  <a:pt x="65536" y="19050"/>
                </a:lnTo>
                <a:lnTo>
                  <a:pt x="65295" y="19050"/>
                </a:lnTo>
                <a:lnTo>
                  <a:pt x="65099" y="20320"/>
                </a:lnTo>
                <a:lnTo>
                  <a:pt x="69779" y="10160"/>
                </a:lnTo>
                <a:lnTo>
                  <a:pt x="69877" y="8890"/>
                </a:lnTo>
                <a:close/>
              </a:path>
              <a:path w="172720" h="132079">
                <a:moveTo>
                  <a:pt x="19537" y="3810"/>
                </a:moveTo>
                <a:lnTo>
                  <a:pt x="16743" y="3810"/>
                </a:lnTo>
                <a:lnTo>
                  <a:pt x="17605" y="5080"/>
                </a:lnTo>
                <a:lnTo>
                  <a:pt x="19894" y="7620"/>
                </a:lnTo>
                <a:lnTo>
                  <a:pt x="20285" y="8890"/>
                </a:lnTo>
                <a:lnTo>
                  <a:pt x="20952" y="10160"/>
                </a:lnTo>
                <a:lnTo>
                  <a:pt x="24563" y="10160"/>
                </a:lnTo>
                <a:lnTo>
                  <a:pt x="22481" y="7620"/>
                </a:lnTo>
                <a:lnTo>
                  <a:pt x="19537" y="3810"/>
                </a:lnTo>
                <a:close/>
              </a:path>
              <a:path w="172720" h="132079">
                <a:moveTo>
                  <a:pt x="70101" y="5080"/>
                </a:moveTo>
                <a:lnTo>
                  <a:pt x="67663" y="6350"/>
                </a:lnTo>
                <a:lnTo>
                  <a:pt x="65260" y="6350"/>
                </a:lnTo>
                <a:lnTo>
                  <a:pt x="62903" y="7620"/>
                </a:lnTo>
                <a:lnTo>
                  <a:pt x="60660" y="8890"/>
                </a:lnTo>
                <a:lnTo>
                  <a:pt x="58533" y="10160"/>
                </a:lnTo>
                <a:lnTo>
                  <a:pt x="64041" y="10160"/>
                </a:lnTo>
                <a:lnTo>
                  <a:pt x="64950" y="8890"/>
                </a:lnTo>
                <a:lnTo>
                  <a:pt x="69877" y="8890"/>
                </a:lnTo>
                <a:lnTo>
                  <a:pt x="69975" y="7620"/>
                </a:lnTo>
                <a:lnTo>
                  <a:pt x="70101" y="508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34944" y="30311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494" y="0"/>
                </a:moveTo>
                <a:lnTo>
                  <a:pt x="1138" y="389"/>
                </a:lnTo>
                <a:lnTo>
                  <a:pt x="782" y="1133"/>
                </a:lnTo>
                <a:lnTo>
                  <a:pt x="0" y="3092"/>
                </a:lnTo>
                <a:lnTo>
                  <a:pt x="517" y="3172"/>
                </a:lnTo>
                <a:lnTo>
                  <a:pt x="988" y="3206"/>
                </a:lnTo>
                <a:lnTo>
                  <a:pt x="1460" y="3206"/>
                </a:lnTo>
                <a:lnTo>
                  <a:pt x="1885" y="3172"/>
                </a:lnTo>
                <a:lnTo>
                  <a:pt x="3150" y="2473"/>
                </a:lnTo>
                <a:lnTo>
                  <a:pt x="3104" y="1454"/>
                </a:lnTo>
                <a:lnTo>
                  <a:pt x="2874" y="1133"/>
                </a:lnTo>
                <a:lnTo>
                  <a:pt x="2518" y="744"/>
                </a:lnTo>
                <a:lnTo>
                  <a:pt x="2081" y="389"/>
                </a:lnTo>
                <a:lnTo>
                  <a:pt x="1494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72790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90" y="148"/>
                </a:lnTo>
                <a:lnTo>
                  <a:pt x="551" y="148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72790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16" y="309"/>
                </a:lnTo>
                <a:lnTo>
                  <a:pt x="1057" y="309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73181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60" y="0"/>
                </a:moveTo>
                <a:lnTo>
                  <a:pt x="0" y="0"/>
                </a:lnTo>
                <a:lnTo>
                  <a:pt x="425" y="194"/>
                </a:lnTo>
                <a:lnTo>
                  <a:pt x="862" y="320"/>
                </a:lnTo>
                <a:lnTo>
                  <a:pt x="1218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67753" y="21071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6094" y="0"/>
                </a:moveTo>
                <a:lnTo>
                  <a:pt x="5853" y="0"/>
                </a:lnTo>
                <a:lnTo>
                  <a:pt x="6290" y="194"/>
                </a:lnTo>
                <a:lnTo>
                  <a:pt x="6761" y="355"/>
                </a:lnTo>
                <a:lnTo>
                  <a:pt x="7152" y="355"/>
                </a:lnTo>
                <a:lnTo>
                  <a:pt x="6094" y="0"/>
                </a:lnTo>
                <a:close/>
              </a:path>
              <a:path w="7620" h="635">
                <a:moveTo>
                  <a:pt x="34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67673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6727" y="0"/>
                </a:moveTo>
                <a:lnTo>
                  <a:pt x="6370" y="0"/>
                </a:lnTo>
                <a:lnTo>
                  <a:pt x="6842" y="194"/>
                </a:lnTo>
                <a:lnTo>
                  <a:pt x="7313" y="343"/>
                </a:lnTo>
                <a:lnTo>
                  <a:pt x="7750" y="343"/>
                </a:lnTo>
                <a:lnTo>
                  <a:pt x="6727" y="0"/>
                </a:lnTo>
                <a:close/>
              </a:path>
              <a:path w="8254" h="635">
                <a:moveTo>
                  <a:pt x="114" y="114"/>
                </a:moveTo>
                <a:lnTo>
                  <a:pt x="0" y="343"/>
                </a:lnTo>
                <a:lnTo>
                  <a:pt x="436" y="343"/>
                </a:lnTo>
                <a:lnTo>
                  <a:pt x="11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67592" y="211073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275" y="0"/>
                </a:moveTo>
                <a:lnTo>
                  <a:pt x="0" y="309"/>
                </a:lnTo>
                <a:lnTo>
                  <a:pt x="793" y="309"/>
                </a:lnTo>
                <a:lnTo>
                  <a:pt x="275" y="0"/>
                </a:lnTo>
                <a:close/>
              </a:path>
              <a:path w="8890" h="635">
                <a:moveTo>
                  <a:pt x="7313" y="0"/>
                </a:moveTo>
                <a:lnTo>
                  <a:pt x="6922" y="0"/>
                </a:lnTo>
                <a:lnTo>
                  <a:pt x="7946" y="309"/>
                </a:lnTo>
                <a:lnTo>
                  <a:pt x="8383" y="309"/>
                </a:lnTo>
                <a:lnTo>
                  <a:pt x="731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67477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632" y="0"/>
                </a:moveTo>
                <a:lnTo>
                  <a:pt x="195" y="0"/>
                </a:lnTo>
                <a:lnTo>
                  <a:pt x="114" y="160"/>
                </a:lnTo>
                <a:lnTo>
                  <a:pt x="0" y="320"/>
                </a:lnTo>
                <a:lnTo>
                  <a:pt x="1184" y="320"/>
                </a:lnTo>
                <a:lnTo>
                  <a:pt x="632" y="0"/>
                </a:lnTo>
                <a:close/>
              </a:path>
              <a:path w="9525" h="635">
                <a:moveTo>
                  <a:pt x="7946" y="0"/>
                </a:moveTo>
                <a:lnTo>
                  <a:pt x="7509" y="0"/>
                </a:lnTo>
                <a:lnTo>
                  <a:pt x="8613" y="320"/>
                </a:lnTo>
                <a:lnTo>
                  <a:pt x="9004" y="320"/>
                </a:lnTo>
                <a:lnTo>
                  <a:pt x="7946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67397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59" h="635">
                <a:moveTo>
                  <a:pt x="988" y="0"/>
                </a:moveTo>
                <a:lnTo>
                  <a:pt x="195" y="0"/>
                </a:lnTo>
                <a:lnTo>
                  <a:pt x="0" y="309"/>
                </a:lnTo>
                <a:lnTo>
                  <a:pt x="1540" y="309"/>
                </a:lnTo>
                <a:lnTo>
                  <a:pt x="988" y="0"/>
                </a:lnTo>
                <a:close/>
              </a:path>
              <a:path w="10159" h="635">
                <a:moveTo>
                  <a:pt x="8578" y="0"/>
                </a:moveTo>
                <a:lnTo>
                  <a:pt x="8141" y="0"/>
                </a:lnTo>
                <a:lnTo>
                  <a:pt x="9326" y="309"/>
                </a:lnTo>
                <a:lnTo>
                  <a:pt x="9602" y="309"/>
                </a:lnTo>
                <a:lnTo>
                  <a:pt x="857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67316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345" y="0"/>
                </a:moveTo>
                <a:lnTo>
                  <a:pt x="160" y="0"/>
                </a:lnTo>
                <a:lnTo>
                  <a:pt x="0" y="309"/>
                </a:lnTo>
                <a:lnTo>
                  <a:pt x="1897" y="309"/>
                </a:lnTo>
                <a:lnTo>
                  <a:pt x="1345" y="0"/>
                </a:lnTo>
                <a:close/>
              </a:path>
              <a:path w="10795" h="635">
                <a:moveTo>
                  <a:pt x="9165" y="0"/>
                </a:moveTo>
                <a:lnTo>
                  <a:pt x="8774" y="0"/>
                </a:lnTo>
                <a:lnTo>
                  <a:pt x="10108" y="309"/>
                </a:lnTo>
                <a:lnTo>
                  <a:pt x="916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67247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690" y="0"/>
                </a:moveTo>
                <a:lnTo>
                  <a:pt x="149" y="0"/>
                </a:lnTo>
                <a:lnTo>
                  <a:pt x="0" y="320"/>
                </a:lnTo>
                <a:lnTo>
                  <a:pt x="2242" y="320"/>
                </a:lnTo>
                <a:lnTo>
                  <a:pt x="1690" y="0"/>
                </a:lnTo>
                <a:close/>
              </a:path>
              <a:path w="10795" h="635">
                <a:moveTo>
                  <a:pt x="9751" y="0"/>
                </a:moveTo>
                <a:lnTo>
                  <a:pt x="9475" y="0"/>
                </a:lnTo>
                <a:lnTo>
                  <a:pt x="10568" y="240"/>
                </a:lnTo>
                <a:lnTo>
                  <a:pt x="9751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67167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2046" y="0"/>
                </a:moveTo>
                <a:lnTo>
                  <a:pt x="149" y="0"/>
                </a:lnTo>
                <a:lnTo>
                  <a:pt x="0" y="309"/>
                </a:lnTo>
                <a:lnTo>
                  <a:pt x="2633" y="309"/>
                </a:lnTo>
                <a:lnTo>
                  <a:pt x="2322" y="160"/>
                </a:lnTo>
                <a:lnTo>
                  <a:pt x="2046" y="0"/>
                </a:lnTo>
                <a:close/>
              </a:path>
              <a:path w="10795" h="635">
                <a:moveTo>
                  <a:pt x="10372" y="0"/>
                </a:moveTo>
                <a:lnTo>
                  <a:pt x="10648" y="80"/>
                </a:lnTo>
                <a:lnTo>
                  <a:pt x="10372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67086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160" y="0"/>
                </a:moveTo>
                <a:lnTo>
                  <a:pt x="2403" y="0"/>
                </a:lnTo>
                <a:lnTo>
                  <a:pt x="302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67006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160" y="0"/>
                </a:moveTo>
                <a:lnTo>
                  <a:pt x="2794" y="0"/>
                </a:lnTo>
                <a:lnTo>
                  <a:pt x="3426" y="320"/>
                </a:lnTo>
                <a:lnTo>
                  <a:pt x="0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6692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185" y="0"/>
                </a:lnTo>
                <a:lnTo>
                  <a:pt x="3852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66845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587" y="0"/>
                </a:lnTo>
                <a:lnTo>
                  <a:pt x="425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66810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3967" y="0"/>
                </a:moveTo>
                <a:lnTo>
                  <a:pt x="114" y="0"/>
                </a:lnTo>
                <a:lnTo>
                  <a:pt x="0" y="320"/>
                </a:lnTo>
                <a:lnTo>
                  <a:pt x="4680" y="320"/>
                </a:lnTo>
                <a:lnTo>
                  <a:pt x="3967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66730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369" y="0"/>
                </a:moveTo>
                <a:lnTo>
                  <a:pt x="114" y="0"/>
                </a:lnTo>
                <a:lnTo>
                  <a:pt x="0" y="309"/>
                </a:lnTo>
                <a:lnTo>
                  <a:pt x="5117" y="309"/>
                </a:lnTo>
                <a:lnTo>
                  <a:pt x="4369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66649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841" y="0"/>
                </a:moveTo>
                <a:lnTo>
                  <a:pt x="160" y="0"/>
                </a:lnTo>
                <a:lnTo>
                  <a:pt x="0" y="355"/>
                </a:lnTo>
                <a:lnTo>
                  <a:pt x="5588" y="355"/>
                </a:lnTo>
                <a:lnTo>
                  <a:pt x="5197" y="194"/>
                </a:lnTo>
                <a:lnTo>
                  <a:pt x="4841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66615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232" y="0"/>
                </a:moveTo>
                <a:lnTo>
                  <a:pt x="114" y="0"/>
                </a:lnTo>
                <a:lnTo>
                  <a:pt x="0" y="355"/>
                </a:lnTo>
                <a:lnTo>
                  <a:pt x="6048" y="355"/>
                </a:lnTo>
                <a:lnTo>
                  <a:pt x="5657" y="206"/>
                </a:lnTo>
                <a:lnTo>
                  <a:pt x="5232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66534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4" h="635">
                <a:moveTo>
                  <a:pt x="5703" y="0"/>
                </a:moveTo>
                <a:lnTo>
                  <a:pt x="114" y="0"/>
                </a:lnTo>
                <a:lnTo>
                  <a:pt x="0" y="309"/>
                </a:lnTo>
                <a:lnTo>
                  <a:pt x="6566" y="309"/>
                </a:lnTo>
                <a:lnTo>
                  <a:pt x="5703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66500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163" y="0"/>
                </a:moveTo>
                <a:lnTo>
                  <a:pt x="114" y="0"/>
                </a:lnTo>
                <a:lnTo>
                  <a:pt x="0" y="320"/>
                </a:lnTo>
                <a:lnTo>
                  <a:pt x="7037" y="320"/>
                </a:lnTo>
                <a:lnTo>
                  <a:pt x="6163" y="0"/>
                </a:lnTo>
                <a:close/>
              </a:path>
              <a:path w="30479" h="635">
                <a:moveTo>
                  <a:pt x="30347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66419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681" y="0"/>
                </a:moveTo>
                <a:lnTo>
                  <a:pt x="114" y="0"/>
                </a:lnTo>
                <a:lnTo>
                  <a:pt x="0" y="309"/>
                </a:lnTo>
                <a:lnTo>
                  <a:pt x="7624" y="309"/>
                </a:lnTo>
                <a:lnTo>
                  <a:pt x="6681" y="0"/>
                </a:lnTo>
                <a:close/>
              </a:path>
              <a:path w="30479" h="635">
                <a:moveTo>
                  <a:pt x="30462" y="114"/>
                </a:moveTo>
                <a:lnTo>
                  <a:pt x="29715" y="309"/>
                </a:lnTo>
                <a:lnTo>
                  <a:pt x="30232" y="309"/>
                </a:lnTo>
                <a:lnTo>
                  <a:pt x="30462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66373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164" y="0"/>
                </a:moveTo>
                <a:lnTo>
                  <a:pt x="126" y="0"/>
                </a:lnTo>
                <a:lnTo>
                  <a:pt x="0" y="309"/>
                </a:lnTo>
                <a:lnTo>
                  <a:pt x="8187" y="309"/>
                </a:lnTo>
                <a:lnTo>
                  <a:pt x="7164" y="0"/>
                </a:lnTo>
                <a:close/>
              </a:path>
              <a:path w="30479" h="635">
                <a:moveTo>
                  <a:pt x="30474" y="0"/>
                </a:moveTo>
                <a:lnTo>
                  <a:pt x="29025" y="309"/>
                </a:lnTo>
                <a:lnTo>
                  <a:pt x="30083" y="309"/>
                </a:lnTo>
                <a:lnTo>
                  <a:pt x="30474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66304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739" y="0"/>
                </a:moveTo>
                <a:lnTo>
                  <a:pt x="114" y="0"/>
                </a:lnTo>
                <a:lnTo>
                  <a:pt x="0" y="320"/>
                </a:lnTo>
                <a:lnTo>
                  <a:pt x="8797" y="320"/>
                </a:lnTo>
                <a:lnTo>
                  <a:pt x="7739" y="0"/>
                </a:lnTo>
                <a:close/>
              </a:path>
              <a:path w="30479" h="635">
                <a:moveTo>
                  <a:pt x="30347" y="0"/>
                </a:moveTo>
                <a:lnTo>
                  <a:pt x="29830" y="0"/>
                </a:lnTo>
                <a:lnTo>
                  <a:pt x="28139" y="320"/>
                </a:lnTo>
                <a:lnTo>
                  <a:pt x="29956" y="320"/>
                </a:lnTo>
                <a:lnTo>
                  <a:pt x="30347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6625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302" y="0"/>
                </a:moveTo>
                <a:lnTo>
                  <a:pt x="114" y="0"/>
                </a:lnTo>
                <a:lnTo>
                  <a:pt x="0" y="309"/>
                </a:lnTo>
                <a:lnTo>
                  <a:pt x="9441" y="309"/>
                </a:lnTo>
                <a:lnTo>
                  <a:pt x="8843" y="160"/>
                </a:lnTo>
                <a:lnTo>
                  <a:pt x="8302" y="0"/>
                </a:lnTo>
                <a:close/>
              </a:path>
              <a:path w="30479" h="635">
                <a:moveTo>
                  <a:pt x="30198" y="0"/>
                </a:moveTo>
                <a:lnTo>
                  <a:pt x="29140" y="0"/>
                </a:lnTo>
                <a:lnTo>
                  <a:pt x="28174" y="160"/>
                </a:lnTo>
                <a:lnTo>
                  <a:pt x="27564" y="309"/>
                </a:lnTo>
                <a:lnTo>
                  <a:pt x="29761" y="309"/>
                </a:lnTo>
                <a:lnTo>
                  <a:pt x="30058" y="114"/>
                </a:lnTo>
                <a:lnTo>
                  <a:pt x="30198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66224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877" y="0"/>
                </a:moveTo>
                <a:lnTo>
                  <a:pt x="80" y="0"/>
                </a:lnTo>
                <a:lnTo>
                  <a:pt x="0" y="309"/>
                </a:lnTo>
                <a:lnTo>
                  <a:pt x="10096" y="309"/>
                </a:lnTo>
                <a:lnTo>
                  <a:pt x="8877" y="0"/>
                </a:lnTo>
                <a:close/>
              </a:path>
              <a:path w="30479" h="635">
                <a:moveTo>
                  <a:pt x="30037" y="0"/>
                </a:moveTo>
                <a:lnTo>
                  <a:pt x="28220" y="0"/>
                </a:lnTo>
                <a:lnTo>
                  <a:pt x="27990" y="34"/>
                </a:lnTo>
                <a:lnTo>
                  <a:pt x="26886" y="309"/>
                </a:lnTo>
                <a:lnTo>
                  <a:pt x="29600" y="309"/>
                </a:lnTo>
                <a:lnTo>
                  <a:pt x="29795" y="148"/>
                </a:lnTo>
                <a:lnTo>
                  <a:pt x="30037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66178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9521" y="0"/>
                </a:moveTo>
                <a:lnTo>
                  <a:pt x="80" y="0"/>
                </a:lnTo>
                <a:lnTo>
                  <a:pt x="0" y="320"/>
                </a:lnTo>
                <a:lnTo>
                  <a:pt x="10890" y="320"/>
                </a:lnTo>
                <a:lnTo>
                  <a:pt x="9521" y="0"/>
                </a:lnTo>
                <a:close/>
              </a:path>
              <a:path w="29845" h="635">
                <a:moveTo>
                  <a:pt x="29841" y="0"/>
                </a:moveTo>
                <a:lnTo>
                  <a:pt x="27645" y="0"/>
                </a:lnTo>
                <a:lnTo>
                  <a:pt x="27323" y="80"/>
                </a:lnTo>
                <a:lnTo>
                  <a:pt x="26104" y="320"/>
                </a:lnTo>
                <a:lnTo>
                  <a:pt x="29416" y="320"/>
                </a:lnTo>
                <a:lnTo>
                  <a:pt x="2984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66097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0223" y="0"/>
                </a:moveTo>
                <a:lnTo>
                  <a:pt x="126" y="0"/>
                </a:lnTo>
                <a:lnTo>
                  <a:pt x="0" y="309"/>
                </a:lnTo>
                <a:lnTo>
                  <a:pt x="11764" y="309"/>
                </a:lnTo>
                <a:lnTo>
                  <a:pt x="10223" y="0"/>
                </a:lnTo>
                <a:close/>
              </a:path>
              <a:path w="29845" h="635">
                <a:moveTo>
                  <a:pt x="29726" y="0"/>
                </a:moveTo>
                <a:lnTo>
                  <a:pt x="27012" y="0"/>
                </a:lnTo>
                <a:lnTo>
                  <a:pt x="25322" y="309"/>
                </a:lnTo>
                <a:lnTo>
                  <a:pt x="29301" y="309"/>
                </a:lnTo>
                <a:lnTo>
                  <a:pt x="29726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66063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005" y="0"/>
                </a:moveTo>
                <a:lnTo>
                  <a:pt x="114" y="0"/>
                </a:lnTo>
                <a:lnTo>
                  <a:pt x="0" y="309"/>
                </a:lnTo>
                <a:lnTo>
                  <a:pt x="12776" y="309"/>
                </a:lnTo>
                <a:lnTo>
                  <a:pt x="12304" y="229"/>
                </a:lnTo>
                <a:lnTo>
                  <a:pt x="11879" y="194"/>
                </a:lnTo>
                <a:lnTo>
                  <a:pt x="11442" y="68"/>
                </a:lnTo>
                <a:lnTo>
                  <a:pt x="11005" y="0"/>
                </a:lnTo>
                <a:close/>
              </a:path>
              <a:path w="29845" h="635">
                <a:moveTo>
                  <a:pt x="29531" y="0"/>
                </a:moveTo>
                <a:lnTo>
                  <a:pt x="26219" y="0"/>
                </a:lnTo>
                <a:lnTo>
                  <a:pt x="24298" y="309"/>
                </a:lnTo>
                <a:lnTo>
                  <a:pt x="29094" y="309"/>
                </a:lnTo>
                <a:lnTo>
                  <a:pt x="29531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66028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833" y="0"/>
                </a:moveTo>
                <a:lnTo>
                  <a:pt x="68" y="0"/>
                </a:lnTo>
                <a:lnTo>
                  <a:pt x="0" y="320"/>
                </a:lnTo>
                <a:lnTo>
                  <a:pt x="13949" y="320"/>
                </a:lnTo>
                <a:lnTo>
                  <a:pt x="13443" y="274"/>
                </a:lnTo>
                <a:lnTo>
                  <a:pt x="12385" y="125"/>
                </a:lnTo>
                <a:lnTo>
                  <a:pt x="11833" y="0"/>
                </a:lnTo>
                <a:close/>
              </a:path>
              <a:path w="29845" h="635">
                <a:moveTo>
                  <a:pt x="29370" y="0"/>
                </a:moveTo>
                <a:lnTo>
                  <a:pt x="25391" y="0"/>
                </a:lnTo>
                <a:lnTo>
                  <a:pt x="23079" y="320"/>
                </a:lnTo>
                <a:lnTo>
                  <a:pt x="28898" y="320"/>
                </a:lnTo>
                <a:lnTo>
                  <a:pt x="29370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65982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2856" y="0"/>
                </a:moveTo>
                <a:lnTo>
                  <a:pt x="80" y="0"/>
                </a:lnTo>
                <a:lnTo>
                  <a:pt x="0" y="309"/>
                </a:lnTo>
                <a:lnTo>
                  <a:pt x="15685" y="309"/>
                </a:lnTo>
                <a:lnTo>
                  <a:pt x="14984" y="274"/>
                </a:lnTo>
                <a:lnTo>
                  <a:pt x="13569" y="114"/>
                </a:lnTo>
                <a:lnTo>
                  <a:pt x="12856" y="0"/>
                </a:lnTo>
                <a:close/>
              </a:path>
              <a:path w="29209" h="635">
                <a:moveTo>
                  <a:pt x="29174" y="0"/>
                </a:moveTo>
                <a:lnTo>
                  <a:pt x="24379" y="0"/>
                </a:lnTo>
                <a:lnTo>
                  <a:pt x="23666" y="114"/>
                </a:lnTo>
                <a:lnTo>
                  <a:pt x="22136" y="274"/>
                </a:lnTo>
                <a:lnTo>
                  <a:pt x="21308" y="309"/>
                </a:lnTo>
                <a:lnTo>
                  <a:pt x="28703" y="309"/>
                </a:lnTo>
                <a:lnTo>
                  <a:pt x="2917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65982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3995" y="0"/>
                </a:moveTo>
                <a:lnTo>
                  <a:pt x="45" y="0"/>
                </a:lnTo>
                <a:lnTo>
                  <a:pt x="0" y="309"/>
                </a:lnTo>
                <a:lnTo>
                  <a:pt x="28461" y="309"/>
                </a:lnTo>
                <a:lnTo>
                  <a:pt x="17732" y="274"/>
                </a:lnTo>
                <a:lnTo>
                  <a:pt x="16513" y="229"/>
                </a:lnTo>
                <a:lnTo>
                  <a:pt x="15260" y="148"/>
                </a:lnTo>
                <a:lnTo>
                  <a:pt x="13995" y="0"/>
                </a:lnTo>
                <a:close/>
              </a:path>
              <a:path w="29209" h="635">
                <a:moveTo>
                  <a:pt x="28944" y="0"/>
                </a:moveTo>
                <a:lnTo>
                  <a:pt x="23125" y="0"/>
                </a:lnTo>
                <a:lnTo>
                  <a:pt x="22136" y="114"/>
                </a:lnTo>
                <a:lnTo>
                  <a:pt x="21113" y="194"/>
                </a:lnTo>
                <a:lnTo>
                  <a:pt x="18870" y="274"/>
                </a:lnTo>
                <a:lnTo>
                  <a:pt x="28515" y="274"/>
                </a:lnTo>
                <a:lnTo>
                  <a:pt x="28944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65948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5720" y="0"/>
                </a:moveTo>
                <a:lnTo>
                  <a:pt x="34" y="0"/>
                </a:lnTo>
                <a:lnTo>
                  <a:pt x="0" y="355"/>
                </a:lnTo>
                <a:lnTo>
                  <a:pt x="28266" y="355"/>
                </a:lnTo>
                <a:lnTo>
                  <a:pt x="28547" y="125"/>
                </a:lnTo>
                <a:lnTo>
                  <a:pt x="18675" y="125"/>
                </a:lnTo>
                <a:lnTo>
                  <a:pt x="17214" y="80"/>
                </a:lnTo>
                <a:lnTo>
                  <a:pt x="15720" y="0"/>
                </a:lnTo>
                <a:close/>
              </a:path>
              <a:path w="29209" h="635">
                <a:moveTo>
                  <a:pt x="28737" y="0"/>
                </a:moveTo>
                <a:lnTo>
                  <a:pt x="21343" y="0"/>
                </a:lnTo>
                <a:lnTo>
                  <a:pt x="20043" y="80"/>
                </a:lnTo>
                <a:lnTo>
                  <a:pt x="18675" y="125"/>
                </a:lnTo>
                <a:lnTo>
                  <a:pt x="28547" y="125"/>
                </a:lnTo>
                <a:lnTo>
                  <a:pt x="28737" y="0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65902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542" y="0"/>
                </a:moveTo>
                <a:lnTo>
                  <a:pt x="80" y="0"/>
                </a:lnTo>
                <a:lnTo>
                  <a:pt x="0" y="355"/>
                </a:lnTo>
                <a:lnTo>
                  <a:pt x="28036" y="355"/>
                </a:lnTo>
                <a:lnTo>
                  <a:pt x="28312" y="194"/>
                </a:lnTo>
                <a:lnTo>
                  <a:pt x="28542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65867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80" y="0"/>
                </a:moveTo>
                <a:lnTo>
                  <a:pt x="28346" y="0"/>
                </a:lnTo>
                <a:lnTo>
                  <a:pt x="27840" y="309"/>
                </a:lnTo>
                <a:lnTo>
                  <a:pt x="0" y="309"/>
                </a:lnTo>
                <a:lnTo>
                  <a:pt x="8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65867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70" y="0"/>
                </a:moveTo>
                <a:lnTo>
                  <a:pt x="34" y="0"/>
                </a:lnTo>
                <a:lnTo>
                  <a:pt x="0" y="309"/>
                </a:lnTo>
                <a:lnTo>
                  <a:pt x="27564" y="309"/>
                </a:lnTo>
                <a:lnTo>
                  <a:pt x="28070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65833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875" y="0"/>
                </a:moveTo>
                <a:lnTo>
                  <a:pt x="34" y="0"/>
                </a:lnTo>
                <a:lnTo>
                  <a:pt x="0" y="320"/>
                </a:lnTo>
                <a:lnTo>
                  <a:pt x="27323" y="320"/>
                </a:lnTo>
                <a:lnTo>
                  <a:pt x="27875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65833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599" y="0"/>
                </a:moveTo>
                <a:lnTo>
                  <a:pt x="34" y="0"/>
                </a:lnTo>
                <a:lnTo>
                  <a:pt x="0" y="309"/>
                </a:lnTo>
                <a:lnTo>
                  <a:pt x="27047" y="309"/>
                </a:lnTo>
                <a:lnTo>
                  <a:pt x="27599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65833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0" y="0"/>
                </a:moveTo>
                <a:lnTo>
                  <a:pt x="27323" y="0"/>
                </a:lnTo>
                <a:lnTo>
                  <a:pt x="26771" y="309"/>
                </a:ln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65833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0" y="274"/>
                </a:lnTo>
                <a:lnTo>
                  <a:pt x="26575" y="274"/>
                </a:lnTo>
                <a:lnTo>
                  <a:pt x="26805" y="125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65833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26575" y="114"/>
                </a:lnTo>
                <a:lnTo>
                  <a:pt x="26771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15375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90" h="28575">
                <a:moveTo>
                  <a:pt x="20238" y="0"/>
                </a:moveTo>
                <a:lnTo>
                  <a:pt x="19927" y="0"/>
                </a:lnTo>
                <a:lnTo>
                  <a:pt x="19525" y="34"/>
                </a:lnTo>
                <a:lnTo>
                  <a:pt x="18984" y="148"/>
                </a:lnTo>
                <a:lnTo>
                  <a:pt x="18789" y="148"/>
                </a:lnTo>
                <a:lnTo>
                  <a:pt x="18547" y="194"/>
                </a:lnTo>
                <a:lnTo>
                  <a:pt x="18317" y="229"/>
                </a:lnTo>
                <a:lnTo>
                  <a:pt x="18110" y="274"/>
                </a:lnTo>
                <a:lnTo>
                  <a:pt x="5966" y="6150"/>
                </a:lnTo>
                <a:lnTo>
                  <a:pt x="5414" y="6619"/>
                </a:lnTo>
                <a:lnTo>
                  <a:pt x="815" y="13548"/>
                </a:lnTo>
                <a:lnTo>
                  <a:pt x="114" y="15037"/>
                </a:lnTo>
                <a:lnTo>
                  <a:pt x="16972" y="28425"/>
                </a:lnTo>
                <a:lnTo>
                  <a:pt x="18237" y="27600"/>
                </a:lnTo>
                <a:lnTo>
                  <a:pt x="19490" y="26821"/>
                </a:lnTo>
                <a:lnTo>
                  <a:pt x="34198" y="19767"/>
                </a:lnTo>
                <a:lnTo>
                  <a:pt x="33600" y="19686"/>
                </a:lnTo>
                <a:lnTo>
                  <a:pt x="32312" y="19343"/>
                </a:lnTo>
                <a:lnTo>
                  <a:pt x="31714" y="19102"/>
                </a:lnTo>
                <a:lnTo>
                  <a:pt x="31369" y="18942"/>
                </a:lnTo>
                <a:lnTo>
                  <a:pt x="21227" y="274"/>
                </a:lnTo>
                <a:lnTo>
                  <a:pt x="20951" y="114"/>
                </a:lnTo>
                <a:lnTo>
                  <a:pt x="20238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6778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1494" y="43560"/>
                </a:moveTo>
                <a:lnTo>
                  <a:pt x="1345" y="43941"/>
                </a:lnTo>
                <a:lnTo>
                  <a:pt x="1184" y="44068"/>
                </a:lnTo>
                <a:lnTo>
                  <a:pt x="402" y="44068"/>
                </a:lnTo>
                <a:lnTo>
                  <a:pt x="954" y="44449"/>
                </a:lnTo>
                <a:lnTo>
                  <a:pt x="19307" y="50418"/>
                </a:lnTo>
                <a:lnTo>
                  <a:pt x="21044" y="50291"/>
                </a:lnTo>
                <a:lnTo>
                  <a:pt x="22573" y="50037"/>
                </a:lnTo>
                <a:lnTo>
                  <a:pt x="23907" y="49910"/>
                </a:lnTo>
                <a:lnTo>
                  <a:pt x="25920" y="49402"/>
                </a:lnTo>
                <a:lnTo>
                  <a:pt x="26782" y="49275"/>
                </a:lnTo>
                <a:lnTo>
                  <a:pt x="26587" y="49275"/>
                </a:lnTo>
                <a:lnTo>
                  <a:pt x="29094" y="48767"/>
                </a:lnTo>
                <a:lnTo>
                  <a:pt x="30313" y="48386"/>
                </a:lnTo>
                <a:lnTo>
                  <a:pt x="31969" y="47624"/>
                </a:lnTo>
                <a:lnTo>
                  <a:pt x="16836" y="47620"/>
                </a:lnTo>
                <a:lnTo>
                  <a:pt x="14512" y="47497"/>
                </a:lnTo>
                <a:lnTo>
                  <a:pt x="13569" y="47497"/>
                </a:lnTo>
                <a:lnTo>
                  <a:pt x="12316" y="47370"/>
                </a:lnTo>
                <a:lnTo>
                  <a:pt x="11435" y="47193"/>
                </a:lnTo>
                <a:lnTo>
                  <a:pt x="10660" y="47116"/>
                </a:lnTo>
                <a:lnTo>
                  <a:pt x="9793" y="46862"/>
                </a:lnTo>
                <a:lnTo>
                  <a:pt x="8532" y="46608"/>
                </a:lnTo>
                <a:lnTo>
                  <a:pt x="8249" y="46524"/>
                </a:lnTo>
                <a:lnTo>
                  <a:pt x="8026" y="46481"/>
                </a:lnTo>
                <a:lnTo>
                  <a:pt x="6692" y="46100"/>
                </a:lnTo>
                <a:lnTo>
                  <a:pt x="6221" y="45919"/>
                </a:lnTo>
                <a:lnTo>
                  <a:pt x="5979" y="45846"/>
                </a:lnTo>
                <a:lnTo>
                  <a:pt x="4059" y="45084"/>
                </a:lnTo>
                <a:lnTo>
                  <a:pt x="2840" y="44449"/>
                </a:lnTo>
                <a:lnTo>
                  <a:pt x="2553" y="44277"/>
                </a:lnTo>
                <a:lnTo>
                  <a:pt x="2127" y="44068"/>
                </a:lnTo>
                <a:lnTo>
                  <a:pt x="1494" y="43560"/>
                </a:lnTo>
                <a:close/>
              </a:path>
              <a:path w="90170" h="50800">
                <a:moveTo>
                  <a:pt x="16989" y="47620"/>
                </a:moveTo>
                <a:close/>
              </a:path>
              <a:path w="90170" h="50800">
                <a:moveTo>
                  <a:pt x="32521" y="47370"/>
                </a:moveTo>
                <a:lnTo>
                  <a:pt x="21159" y="47370"/>
                </a:lnTo>
                <a:lnTo>
                  <a:pt x="20250" y="47497"/>
                </a:lnTo>
                <a:lnTo>
                  <a:pt x="19227" y="47497"/>
                </a:lnTo>
                <a:lnTo>
                  <a:pt x="17065" y="47624"/>
                </a:lnTo>
                <a:lnTo>
                  <a:pt x="31978" y="47620"/>
                </a:lnTo>
                <a:lnTo>
                  <a:pt x="32521" y="47370"/>
                </a:lnTo>
                <a:close/>
              </a:path>
              <a:path w="90170" h="50800">
                <a:moveTo>
                  <a:pt x="19146" y="47497"/>
                </a:moveTo>
                <a:lnTo>
                  <a:pt x="14754" y="47497"/>
                </a:lnTo>
                <a:lnTo>
                  <a:pt x="16989" y="47620"/>
                </a:lnTo>
                <a:lnTo>
                  <a:pt x="19146" y="47497"/>
                </a:lnTo>
                <a:close/>
              </a:path>
              <a:path w="90170" h="50800">
                <a:moveTo>
                  <a:pt x="47769" y="0"/>
                </a:moveTo>
                <a:lnTo>
                  <a:pt x="46550" y="0"/>
                </a:lnTo>
                <a:lnTo>
                  <a:pt x="45964" y="253"/>
                </a:lnTo>
                <a:lnTo>
                  <a:pt x="44193" y="761"/>
                </a:lnTo>
                <a:lnTo>
                  <a:pt x="41007" y="1904"/>
                </a:lnTo>
                <a:lnTo>
                  <a:pt x="39558" y="2539"/>
                </a:lnTo>
                <a:lnTo>
                  <a:pt x="38178" y="3174"/>
                </a:lnTo>
                <a:lnTo>
                  <a:pt x="36925" y="3936"/>
                </a:lnTo>
                <a:lnTo>
                  <a:pt x="35740" y="4571"/>
                </a:lnTo>
                <a:lnTo>
                  <a:pt x="25798" y="18160"/>
                </a:lnTo>
                <a:lnTo>
                  <a:pt x="25675" y="18668"/>
                </a:lnTo>
                <a:lnTo>
                  <a:pt x="16364" y="36067"/>
                </a:lnTo>
                <a:lnTo>
                  <a:pt x="14708" y="37845"/>
                </a:lnTo>
                <a:lnTo>
                  <a:pt x="6094" y="43179"/>
                </a:lnTo>
                <a:lnTo>
                  <a:pt x="5473" y="43433"/>
                </a:lnTo>
                <a:lnTo>
                  <a:pt x="3150" y="43941"/>
                </a:lnTo>
                <a:lnTo>
                  <a:pt x="2207" y="44068"/>
                </a:lnTo>
                <a:lnTo>
                  <a:pt x="2553" y="44277"/>
                </a:lnTo>
                <a:lnTo>
                  <a:pt x="3426" y="44703"/>
                </a:lnTo>
                <a:lnTo>
                  <a:pt x="4059" y="45084"/>
                </a:lnTo>
                <a:lnTo>
                  <a:pt x="6221" y="45919"/>
                </a:lnTo>
                <a:lnTo>
                  <a:pt x="8249" y="46524"/>
                </a:lnTo>
                <a:lnTo>
                  <a:pt x="9360" y="46735"/>
                </a:lnTo>
                <a:lnTo>
                  <a:pt x="9793" y="46862"/>
                </a:lnTo>
                <a:lnTo>
                  <a:pt x="11435" y="47193"/>
                </a:lnTo>
                <a:lnTo>
                  <a:pt x="14512" y="47497"/>
                </a:lnTo>
                <a:lnTo>
                  <a:pt x="20216" y="47497"/>
                </a:lnTo>
                <a:lnTo>
                  <a:pt x="21159" y="47370"/>
                </a:lnTo>
                <a:lnTo>
                  <a:pt x="32521" y="47370"/>
                </a:lnTo>
                <a:lnTo>
                  <a:pt x="33544" y="46862"/>
                </a:lnTo>
                <a:lnTo>
                  <a:pt x="35510" y="45592"/>
                </a:lnTo>
                <a:lnTo>
                  <a:pt x="36407" y="44830"/>
                </a:lnTo>
                <a:lnTo>
                  <a:pt x="37235" y="44195"/>
                </a:lnTo>
                <a:lnTo>
                  <a:pt x="38188" y="43179"/>
                </a:lnTo>
                <a:lnTo>
                  <a:pt x="39558" y="41782"/>
                </a:lnTo>
                <a:lnTo>
                  <a:pt x="40858" y="40131"/>
                </a:lnTo>
                <a:lnTo>
                  <a:pt x="41444" y="39242"/>
                </a:lnTo>
                <a:lnTo>
                  <a:pt x="42031" y="38480"/>
                </a:lnTo>
                <a:lnTo>
                  <a:pt x="42548" y="37591"/>
                </a:lnTo>
                <a:lnTo>
                  <a:pt x="46306" y="28574"/>
                </a:lnTo>
                <a:lnTo>
                  <a:pt x="46596" y="27431"/>
                </a:lnTo>
                <a:lnTo>
                  <a:pt x="47344" y="25145"/>
                </a:lnTo>
                <a:lnTo>
                  <a:pt x="47697" y="25145"/>
                </a:lnTo>
                <a:lnTo>
                  <a:pt x="49224" y="21716"/>
                </a:lnTo>
                <a:lnTo>
                  <a:pt x="67709" y="10160"/>
                </a:lnTo>
                <a:lnTo>
                  <a:pt x="71716" y="10160"/>
                </a:lnTo>
                <a:lnTo>
                  <a:pt x="71642" y="9779"/>
                </a:lnTo>
                <a:lnTo>
                  <a:pt x="71516" y="9525"/>
                </a:lnTo>
                <a:lnTo>
                  <a:pt x="71366" y="9144"/>
                </a:lnTo>
                <a:lnTo>
                  <a:pt x="70895" y="8509"/>
                </a:lnTo>
                <a:lnTo>
                  <a:pt x="69986" y="7747"/>
                </a:lnTo>
                <a:lnTo>
                  <a:pt x="64478" y="7747"/>
                </a:lnTo>
                <a:lnTo>
                  <a:pt x="61454" y="6731"/>
                </a:lnTo>
                <a:lnTo>
                  <a:pt x="58625" y="5588"/>
                </a:lnTo>
                <a:lnTo>
                  <a:pt x="53829" y="3429"/>
                </a:lnTo>
                <a:lnTo>
                  <a:pt x="49425" y="889"/>
                </a:lnTo>
                <a:lnTo>
                  <a:pt x="48712" y="381"/>
                </a:lnTo>
                <a:lnTo>
                  <a:pt x="47769" y="0"/>
                </a:lnTo>
                <a:close/>
              </a:path>
              <a:path w="90170" h="50800">
                <a:moveTo>
                  <a:pt x="71716" y="10160"/>
                </a:moveTo>
                <a:lnTo>
                  <a:pt x="68066" y="10160"/>
                </a:lnTo>
                <a:lnTo>
                  <a:pt x="68537" y="10287"/>
                </a:lnTo>
                <a:lnTo>
                  <a:pt x="68813" y="10414"/>
                </a:lnTo>
                <a:lnTo>
                  <a:pt x="68911" y="10668"/>
                </a:lnTo>
                <a:lnTo>
                  <a:pt x="68946" y="15240"/>
                </a:lnTo>
                <a:lnTo>
                  <a:pt x="69033" y="15871"/>
                </a:lnTo>
                <a:lnTo>
                  <a:pt x="79382" y="29210"/>
                </a:lnTo>
                <a:lnTo>
                  <a:pt x="80175" y="29591"/>
                </a:lnTo>
                <a:lnTo>
                  <a:pt x="80923" y="29718"/>
                </a:lnTo>
                <a:lnTo>
                  <a:pt x="81314" y="29845"/>
                </a:lnTo>
                <a:lnTo>
                  <a:pt x="82061" y="29972"/>
                </a:lnTo>
                <a:lnTo>
                  <a:pt x="87698" y="27051"/>
                </a:lnTo>
                <a:lnTo>
                  <a:pt x="81866" y="27051"/>
                </a:lnTo>
                <a:lnTo>
                  <a:pt x="80923" y="26797"/>
                </a:lnTo>
                <a:lnTo>
                  <a:pt x="79934" y="26416"/>
                </a:lnTo>
                <a:lnTo>
                  <a:pt x="78876" y="25908"/>
                </a:lnTo>
                <a:lnTo>
                  <a:pt x="78163" y="25400"/>
                </a:lnTo>
                <a:lnTo>
                  <a:pt x="77024" y="24638"/>
                </a:lnTo>
                <a:lnTo>
                  <a:pt x="76633" y="24257"/>
                </a:lnTo>
                <a:lnTo>
                  <a:pt x="76196" y="23876"/>
                </a:lnTo>
                <a:lnTo>
                  <a:pt x="74977" y="22733"/>
                </a:lnTo>
                <a:lnTo>
                  <a:pt x="71642" y="12827"/>
                </a:lnTo>
                <a:lnTo>
                  <a:pt x="71792" y="11811"/>
                </a:lnTo>
                <a:lnTo>
                  <a:pt x="71716" y="10160"/>
                </a:lnTo>
                <a:close/>
              </a:path>
              <a:path w="90170" h="50800">
                <a:moveTo>
                  <a:pt x="47697" y="25145"/>
                </a:moveTo>
                <a:lnTo>
                  <a:pt x="47344" y="25145"/>
                </a:lnTo>
                <a:lnTo>
                  <a:pt x="46677" y="27177"/>
                </a:lnTo>
                <a:lnTo>
                  <a:pt x="47697" y="25145"/>
                </a:lnTo>
                <a:close/>
              </a:path>
              <a:path w="90170" h="50800">
                <a:moveTo>
                  <a:pt x="88885" y="15494"/>
                </a:moveTo>
                <a:lnTo>
                  <a:pt x="84499" y="15494"/>
                </a:lnTo>
                <a:lnTo>
                  <a:pt x="85005" y="15621"/>
                </a:lnTo>
                <a:lnTo>
                  <a:pt x="85833" y="16129"/>
                </a:lnTo>
                <a:lnTo>
                  <a:pt x="86908" y="21082"/>
                </a:lnTo>
                <a:lnTo>
                  <a:pt x="86656" y="22479"/>
                </a:lnTo>
                <a:lnTo>
                  <a:pt x="83119" y="27051"/>
                </a:lnTo>
                <a:lnTo>
                  <a:pt x="87698" y="27051"/>
                </a:lnTo>
                <a:lnTo>
                  <a:pt x="89784" y="20828"/>
                </a:lnTo>
                <a:lnTo>
                  <a:pt x="89720" y="17907"/>
                </a:lnTo>
                <a:lnTo>
                  <a:pt x="89605" y="17272"/>
                </a:lnTo>
                <a:lnTo>
                  <a:pt x="89375" y="16510"/>
                </a:lnTo>
                <a:lnTo>
                  <a:pt x="88885" y="15494"/>
                </a:lnTo>
                <a:close/>
              </a:path>
              <a:path w="90170" h="50800">
                <a:moveTo>
                  <a:pt x="83625" y="12573"/>
                </a:moveTo>
                <a:lnTo>
                  <a:pt x="82995" y="12587"/>
                </a:lnTo>
                <a:lnTo>
                  <a:pt x="82061" y="12700"/>
                </a:lnTo>
                <a:lnTo>
                  <a:pt x="81509" y="12827"/>
                </a:lnTo>
                <a:lnTo>
                  <a:pt x="81348" y="12827"/>
                </a:lnTo>
                <a:lnTo>
                  <a:pt x="80762" y="12954"/>
                </a:lnTo>
                <a:lnTo>
                  <a:pt x="79738" y="13462"/>
                </a:lnTo>
                <a:lnTo>
                  <a:pt x="79106" y="13716"/>
                </a:lnTo>
                <a:lnTo>
                  <a:pt x="78128" y="14478"/>
                </a:lnTo>
                <a:lnTo>
                  <a:pt x="77772" y="14605"/>
                </a:lnTo>
                <a:lnTo>
                  <a:pt x="77461" y="14859"/>
                </a:lnTo>
                <a:lnTo>
                  <a:pt x="77139" y="15240"/>
                </a:lnTo>
                <a:lnTo>
                  <a:pt x="75966" y="15367"/>
                </a:lnTo>
                <a:lnTo>
                  <a:pt x="74667" y="15621"/>
                </a:lnTo>
                <a:lnTo>
                  <a:pt x="71906" y="15871"/>
                </a:lnTo>
                <a:lnTo>
                  <a:pt x="72153" y="17145"/>
                </a:lnTo>
                <a:lnTo>
                  <a:pt x="72696" y="18796"/>
                </a:lnTo>
                <a:lnTo>
                  <a:pt x="73482" y="20447"/>
                </a:lnTo>
                <a:lnTo>
                  <a:pt x="73713" y="20857"/>
                </a:lnTo>
                <a:lnTo>
                  <a:pt x="74621" y="22225"/>
                </a:lnTo>
                <a:lnTo>
                  <a:pt x="75138" y="22860"/>
                </a:lnTo>
                <a:lnTo>
                  <a:pt x="78830" y="22479"/>
                </a:lnTo>
                <a:lnTo>
                  <a:pt x="78209" y="21717"/>
                </a:lnTo>
                <a:lnTo>
                  <a:pt x="79186" y="21082"/>
                </a:lnTo>
                <a:lnTo>
                  <a:pt x="78910" y="20701"/>
                </a:lnTo>
                <a:lnTo>
                  <a:pt x="78607" y="20066"/>
                </a:lnTo>
                <a:lnTo>
                  <a:pt x="78515" y="19812"/>
                </a:lnTo>
                <a:lnTo>
                  <a:pt x="78598" y="18034"/>
                </a:lnTo>
                <a:lnTo>
                  <a:pt x="78991" y="17399"/>
                </a:lnTo>
                <a:lnTo>
                  <a:pt x="79704" y="16764"/>
                </a:lnTo>
                <a:lnTo>
                  <a:pt x="80762" y="16002"/>
                </a:lnTo>
                <a:lnTo>
                  <a:pt x="82096" y="15494"/>
                </a:lnTo>
                <a:lnTo>
                  <a:pt x="88885" y="15494"/>
                </a:lnTo>
                <a:lnTo>
                  <a:pt x="88742" y="15240"/>
                </a:lnTo>
                <a:lnTo>
                  <a:pt x="88271" y="14605"/>
                </a:lnTo>
                <a:lnTo>
                  <a:pt x="87052" y="13462"/>
                </a:lnTo>
                <a:lnTo>
                  <a:pt x="86661" y="13335"/>
                </a:lnTo>
                <a:lnTo>
                  <a:pt x="85913" y="12954"/>
                </a:lnTo>
                <a:lnTo>
                  <a:pt x="85039" y="12827"/>
                </a:lnTo>
                <a:lnTo>
                  <a:pt x="84614" y="12700"/>
                </a:lnTo>
                <a:lnTo>
                  <a:pt x="83625" y="12573"/>
                </a:lnTo>
                <a:close/>
              </a:path>
              <a:path w="90170" h="50800">
                <a:moveTo>
                  <a:pt x="71642" y="12587"/>
                </a:moveTo>
                <a:lnTo>
                  <a:pt x="71596" y="12827"/>
                </a:lnTo>
                <a:lnTo>
                  <a:pt x="71642" y="12587"/>
                </a:lnTo>
                <a:close/>
              </a:path>
              <a:path w="90170" h="50800">
                <a:moveTo>
                  <a:pt x="71670" y="12446"/>
                </a:moveTo>
                <a:lnTo>
                  <a:pt x="71642" y="12587"/>
                </a:lnTo>
                <a:lnTo>
                  <a:pt x="71670" y="12446"/>
                </a:lnTo>
                <a:close/>
              </a:path>
              <a:path w="90170" h="50800">
                <a:moveTo>
                  <a:pt x="67859" y="7239"/>
                </a:moveTo>
                <a:lnTo>
                  <a:pt x="67514" y="7239"/>
                </a:lnTo>
                <a:lnTo>
                  <a:pt x="65939" y="7493"/>
                </a:lnTo>
                <a:lnTo>
                  <a:pt x="65548" y="7620"/>
                </a:lnTo>
                <a:lnTo>
                  <a:pt x="65076" y="7747"/>
                </a:lnTo>
                <a:lnTo>
                  <a:pt x="69986" y="7747"/>
                </a:lnTo>
                <a:lnTo>
                  <a:pt x="69434" y="7620"/>
                </a:lnTo>
                <a:lnTo>
                  <a:pt x="68848" y="7366"/>
                </a:lnTo>
                <a:lnTo>
                  <a:pt x="67859" y="7239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40604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0"/>
                </a:moveTo>
                <a:lnTo>
                  <a:pt x="632" y="778"/>
                </a:lnTo>
                <a:lnTo>
                  <a:pt x="1851" y="2107"/>
                </a:lnTo>
                <a:lnTo>
                  <a:pt x="2794" y="3012"/>
                </a:lnTo>
                <a:lnTo>
                  <a:pt x="3399" y="3447"/>
                </a:lnTo>
                <a:lnTo>
                  <a:pt x="3852" y="3836"/>
                </a:lnTo>
                <a:lnTo>
                  <a:pt x="8222" y="5359"/>
                </a:lnTo>
                <a:lnTo>
                  <a:pt x="7428" y="5165"/>
                </a:lnTo>
                <a:lnTo>
                  <a:pt x="6471" y="4810"/>
                </a:lnTo>
                <a:lnTo>
                  <a:pt x="551" y="618"/>
                </a:lnTo>
                <a:lnTo>
                  <a:pt x="0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42846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655" y="7089"/>
                </a:moveTo>
                <a:lnTo>
                  <a:pt x="0" y="7283"/>
                </a:lnTo>
                <a:lnTo>
                  <a:pt x="436" y="7787"/>
                </a:lnTo>
                <a:lnTo>
                  <a:pt x="995" y="8337"/>
                </a:lnTo>
                <a:lnTo>
                  <a:pt x="7670" y="11670"/>
                </a:lnTo>
                <a:lnTo>
                  <a:pt x="8061" y="11624"/>
                </a:lnTo>
                <a:lnTo>
                  <a:pt x="8417" y="11509"/>
                </a:lnTo>
                <a:lnTo>
                  <a:pt x="9084" y="11200"/>
                </a:lnTo>
                <a:lnTo>
                  <a:pt x="9434" y="10925"/>
                </a:lnTo>
                <a:lnTo>
                  <a:pt x="9693" y="10685"/>
                </a:lnTo>
                <a:lnTo>
                  <a:pt x="5864" y="10685"/>
                </a:lnTo>
                <a:lnTo>
                  <a:pt x="3125" y="7203"/>
                </a:lnTo>
                <a:lnTo>
                  <a:pt x="1736" y="7203"/>
                </a:lnTo>
                <a:close/>
              </a:path>
              <a:path w="12065" h="12064">
                <a:moveTo>
                  <a:pt x="8256" y="0"/>
                </a:moveTo>
                <a:lnTo>
                  <a:pt x="3380" y="4065"/>
                </a:lnTo>
                <a:lnTo>
                  <a:pt x="3510" y="4500"/>
                </a:lnTo>
                <a:lnTo>
                  <a:pt x="3656" y="4855"/>
                </a:lnTo>
                <a:lnTo>
                  <a:pt x="3852" y="5245"/>
                </a:lnTo>
                <a:lnTo>
                  <a:pt x="4128" y="5669"/>
                </a:lnTo>
                <a:lnTo>
                  <a:pt x="2679" y="6619"/>
                </a:lnTo>
                <a:lnTo>
                  <a:pt x="5864" y="10685"/>
                </a:lnTo>
                <a:lnTo>
                  <a:pt x="9693" y="10685"/>
                </a:lnTo>
                <a:lnTo>
                  <a:pt x="9866" y="10524"/>
                </a:lnTo>
                <a:lnTo>
                  <a:pt x="11879" y="5405"/>
                </a:lnTo>
                <a:lnTo>
                  <a:pt x="11752" y="2267"/>
                </a:lnTo>
                <a:lnTo>
                  <a:pt x="8889" y="34"/>
                </a:lnTo>
                <a:lnTo>
                  <a:pt x="8256" y="0"/>
                </a:lnTo>
                <a:close/>
              </a:path>
              <a:path w="12065" h="12064">
                <a:moveTo>
                  <a:pt x="2909" y="6928"/>
                </a:moveTo>
                <a:lnTo>
                  <a:pt x="1966" y="7043"/>
                </a:lnTo>
                <a:lnTo>
                  <a:pt x="1736" y="7203"/>
                </a:lnTo>
                <a:lnTo>
                  <a:pt x="3125" y="7203"/>
                </a:lnTo>
                <a:lnTo>
                  <a:pt x="2909" y="69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60665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14" y="0"/>
                </a:moveTo>
                <a:lnTo>
                  <a:pt x="0" y="1339"/>
                </a:lnTo>
                <a:lnTo>
                  <a:pt x="114" y="1534"/>
                </a:lnTo>
                <a:lnTo>
                  <a:pt x="114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06577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356" y="0"/>
                </a:moveTo>
                <a:lnTo>
                  <a:pt x="80" y="858"/>
                </a:lnTo>
                <a:lnTo>
                  <a:pt x="0" y="1569"/>
                </a:lnTo>
                <a:lnTo>
                  <a:pt x="160" y="1958"/>
                </a:lnTo>
                <a:lnTo>
                  <a:pt x="356" y="2267"/>
                </a:lnTo>
                <a:lnTo>
                  <a:pt x="356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06773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356" y="0"/>
                </a:moveTo>
                <a:lnTo>
                  <a:pt x="114" y="435"/>
                </a:lnTo>
                <a:lnTo>
                  <a:pt x="0" y="2313"/>
                </a:lnTo>
                <a:lnTo>
                  <a:pt x="160" y="2622"/>
                </a:lnTo>
                <a:lnTo>
                  <a:pt x="356" y="2897"/>
                </a:lnTo>
                <a:lnTo>
                  <a:pt x="356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06934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160" y="274"/>
                </a:lnTo>
                <a:lnTo>
                  <a:pt x="0" y="584"/>
                </a:lnTo>
                <a:lnTo>
                  <a:pt x="0" y="2851"/>
                </a:lnTo>
                <a:lnTo>
                  <a:pt x="160" y="3126"/>
                </a:lnTo>
                <a:lnTo>
                  <a:pt x="356" y="3367"/>
                </a:lnTo>
                <a:lnTo>
                  <a:pt x="356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07129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0" y="469"/>
                </a:lnTo>
                <a:lnTo>
                  <a:pt x="0" y="3367"/>
                </a:lnTo>
                <a:lnTo>
                  <a:pt x="160" y="3607"/>
                </a:lnTo>
                <a:lnTo>
                  <a:pt x="356" y="3802"/>
                </a:lnTo>
                <a:lnTo>
                  <a:pt x="356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07290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344" y="0"/>
                </a:moveTo>
                <a:lnTo>
                  <a:pt x="149" y="194"/>
                </a:lnTo>
                <a:lnTo>
                  <a:pt x="0" y="435"/>
                </a:lnTo>
                <a:lnTo>
                  <a:pt x="0" y="3802"/>
                </a:lnTo>
                <a:lnTo>
                  <a:pt x="149" y="3996"/>
                </a:lnTo>
                <a:lnTo>
                  <a:pt x="344" y="4145"/>
                </a:lnTo>
                <a:lnTo>
                  <a:pt x="344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0748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10" y="0"/>
                </a:moveTo>
                <a:lnTo>
                  <a:pt x="149" y="160"/>
                </a:lnTo>
                <a:lnTo>
                  <a:pt x="0" y="355"/>
                </a:lnTo>
                <a:lnTo>
                  <a:pt x="0" y="4157"/>
                </a:lnTo>
                <a:lnTo>
                  <a:pt x="310" y="4466"/>
                </a:lnTo>
                <a:lnTo>
                  <a:pt x="31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07635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60" y="148"/>
                </a:lnTo>
                <a:lnTo>
                  <a:pt x="0" y="309"/>
                </a:lnTo>
                <a:lnTo>
                  <a:pt x="0" y="4455"/>
                </a:lnTo>
                <a:lnTo>
                  <a:pt x="160" y="4615"/>
                </a:lnTo>
                <a:lnTo>
                  <a:pt x="356" y="4729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07796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95" y="160"/>
                </a:lnTo>
                <a:lnTo>
                  <a:pt x="0" y="274"/>
                </a:lnTo>
                <a:lnTo>
                  <a:pt x="0" y="4741"/>
                </a:lnTo>
                <a:lnTo>
                  <a:pt x="195" y="4855"/>
                </a:lnTo>
                <a:lnTo>
                  <a:pt x="356" y="4981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07992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68"/>
                </a:lnTo>
                <a:lnTo>
                  <a:pt x="0" y="194"/>
                </a:lnTo>
                <a:lnTo>
                  <a:pt x="0" y="4924"/>
                </a:lnTo>
                <a:lnTo>
                  <a:pt x="160" y="5050"/>
                </a:lnTo>
                <a:lnTo>
                  <a:pt x="356" y="5165"/>
                </a:lnTo>
                <a:lnTo>
                  <a:pt x="356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08153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95" y="125"/>
                </a:lnTo>
                <a:lnTo>
                  <a:pt x="0" y="194"/>
                </a:lnTo>
                <a:lnTo>
                  <a:pt x="0" y="5176"/>
                </a:lnTo>
                <a:lnTo>
                  <a:pt x="356" y="5371"/>
                </a:lnTo>
                <a:lnTo>
                  <a:pt x="356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08348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80"/>
                </a:lnTo>
                <a:lnTo>
                  <a:pt x="0" y="206"/>
                </a:lnTo>
                <a:lnTo>
                  <a:pt x="0" y="5371"/>
                </a:lnTo>
                <a:lnTo>
                  <a:pt x="356" y="5520"/>
                </a:lnTo>
                <a:lnTo>
                  <a:pt x="356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08509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20"/>
                </a:moveTo>
                <a:lnTo>
                  <a:pt x="0" y="148"/>
                </a:lnTo>
                <a:lnTo>
                  <a:pt x="344" y="0"/>
                </a:lnTo>
                <a:lnTo>
                  <a:pt x="344" y="5634"/>
                </a:lnTo>
                <a:lnTo>
                  <a:pt x="0" y="5520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08705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669"/>
                </a:moveTo>
                <a:lnTo>
                  <a:pt x="0" y="148"/>
                </a:lnTo>
                <a:lnTo>
                  <a:pt x="344" y="0"/>
                </a:lnTo>
                <a:lnTo>
                  <a:pt x="344" y="5794"/>
                </a:lnTo>
                <a:lnTo>
                  <a:pt x="0" y="5669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08854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45"/>
                </a:lnTo>
                <a:lnTo>
                  <a:pt x="0" y="125"/>
                </a:lnTo>
                <a:lnTo>
                  <a:pt x="0" y="5760"/>
                </a:lnTo>
                <a:lnTo>
                  <a:pt x="195" y="5840"/>
                </a:lnTo>
                <a:lnTo>
                  <a:pt x="356" y="5875"/>
                </a:lnTo>
                <a:lnTo>
                  <a:pt x="356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09050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875"/>
                </a:moveTo>
                <a:lnTo>
                  <a:pt x="0" y="80"/>
                </a:lnTo>
                <a:lnTo>
                  <a:pt x="321" y="0"/>
                </a:lnTo>
                <a:lnTo>
                  <a:pt x="321" y="5955"/>
                </a:lnTo>
                <a:lnTo>
                  <a:pt x="0" y="5875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09211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80"/>
                </a:lnTo>
                <a:lnTo>
                  <a:pt x="0" y="114"/>
                </a:lnTo>
                <a:lnTo>
                  <a:pt x="0" y="5989"/>
                </a:lnTo>
                <a:lnTo>
                  <a:pt x="356" y="6069"/>
                </a:lnTo>
                <a:lnTo>
                  <a:pt x="356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09372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035"/>
                </a:moveTo>
                <a:lnTo>
                  <a:pt x="0" y="80"/>
                </a:lnTo>
                <a:lnTo>
                  <a:pt x="356" y="0"/>
                </a:lnTo>
                <a:lnTo>
                  <a:pt x="356" y="6104"/>
                </a:lnTo>
                <a:lnTo>
                  <a:pt x="0" y="603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09567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34"/>
                </a:lnTo>
                <a:lnTo>
                  <a:pt x="0" y="34"/>
                </a:lnTo>
                <a:lnTo>
                  <a:pt x="0" y="6104"/>
                </a:lnTo>
                <a:lnTo>
                  <a:pt x="160" y="6138"/>
                </a:lnTo>
                <a:lnTo>
                  <a:pt x="356" y="6138"/>
                </a:lnTo>
                <a:lnTo>
                  <a:pt x="356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09728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10" y="0"/>
                </a:moveTo>
                <a:lnTo>
                  <a:pt x="0" y="80"/>
                </a:lnTo>
                <a:lnTo>
                  <a:pt x="0" y="6184"/>
                </a:lnTo>
                <a:lnTo>
                  <a:pt x="195" y="6184"/>
                </a:lnTo>
                <a:lnTo>
                  <a:pt x="344" y="6230"/>
                </a:lnTo>
                <a:lnTo>
                  <a:pt x="310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09924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114" y="0"/>
                </a:moveTo>
                <a:lnTo>
                  <a:pt x="0" y="6184"/>
                </a:lnTo>
                <a:lnTo>
                  <a:pt x="149" y="6230"/>
                </a:lnTo>
                <a:lnTo>
                  <a:pt x="344" y="6230"/>
                </a:lnTo>
                <a:lnTo>
                  <a:pt x="344" y="125"/>
                </a:lnTo>
                <a:lnTo>
                  <a:pt x="114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0073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184"/>
                </a:moveTo>
                <a:lnTo>
                  <a:pt x="0" y="0"/>
                </a:lnTo>
                <a:lnTo>
                  <a:pt x="356" y="148"/>
                </a:lnTo>
                <a:lnTo>
                  <a:pt x="356" y="6184"/>
                </a:lnTo>
                <a:lnTo>
                  <a:pt x="0" y="618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0269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0"/>
                </a:moveTo>
                <a:lnTo>
                  <a:pt x="0" y="6104"/>
                </a:lnTo>
                <a:lnTo>
                  <a:pt x="356" y="6104"/>
                </a:lnTo>
                <a:lnTo>
                  <a:pt x="356" y="309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0430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989"/>
                </a:moveTo>
                <a:lnTo>
                  <a:pt x="0" y="0"/>
                </a:lnTo>
                <a:lnTo>
                  <a:pt x="356" y="423"/>
                </a:lnTo>
                <a:lnTo>
                  <a:pt x="356" y="5989"/>
                </a:lnTo>
                <a:lnTo>
                  <a:pt x="0" y="5989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0625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794"/>
                </a:moveTo>
                <a:lnTo>
                  <a:pt x="0" y="0"/>
                </a:lnTo>
                <a:lnTo>
                  <a:pt x="356" y="423"/>
                </a:lnTo>
                <a:lnTo>
                  <a:pt x="356" y="5794"/>
                </a:lnTo>
                <a:lnTo>
                  <a:pt x="0" y="5794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0786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65"/>
                </a:moveTo>
                <a:lnTo>
                  <a:pt x="0" y="0"/>
                </a:lnTo>
                <a:lnTo>
                  <a:pt x="356" y="400"/>
                </a:lnTo>
                <a:lnTo>
                  <a:pt x="356" y="5565"/>
                </a:lnTo>
                <a:lnTo>
                  <a:pt x="0" y="5565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0982" y="19019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371"/>
                </a:lnTo>
                <a:lnTo>
                  <a:pt x="160" y="5371"/>
                </a:lnTo>
                <a:lnTo>
                  <a:pt x="310" y="5325"/>
                </a:lnTo>
                <a:lnTo>
                  <a:pt x="310" y="400"/>
                </a:lnTo>
                <a:lnTo>
                  <a:pt x="0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11143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165"/>
                </a:lnTo>
                <a:lnTo>
                  <a:pt x="149" y="5119"/>
                </a:lnTo>
                <a:lnTo>
                  <a:pt x="344" y="5119"/>
                </a:lnTo>
                <a:lnTo>
                  <a:pt x="344" y="389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112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924"/>
                </a:lnTo>
                <a:lnTo>
                  <a:pt x="195" y="4924"/>
                </a:lnTo>
                <a:lnTo>
                  <a:pt x="356" y="4890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11488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729"/>
                </a:lnTo>
                <a:lnTo>
                  <a:pt x="160" y="4695"/>
                </a:lnTo>
                <a:lnTo>
                  <a:pt x="356" y="4695"/>
                </a:lnTo>
                <a:lnTo>
                  <a:pt x="356" y="389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11649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500"/>
                </a:lnTo>
                <a:lnTo>
                  <a:pt x="195" y="4500"/>
                </a:lnTo>
                <a:lnTo>
                  <a:pt x="356" y="4466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11844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306"/>
                </a:lnTo>
                <a:lnTo>
                  <a:pt x="356" y="4225"/>
                </a:lnTo>
                <a:lnTo>
                  <a:pt x="356" y="355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1200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077"/>
                </a:lnTo>
                <a:lnTo>
                  <a:pt x="356" y="3996"/>
                </a:lnTo>
                <a:lnTo>
                  <a:pt x="356" y="355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612201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3870"/>
                </a:lnTo>
                <a:lnTo>
                  <a:pt x="356" y="3790"/>
                </a:lnTo>
                <a:lnTo>
                  <a:pt x="356" y="343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12362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641"/>
                </a:lnTo>
                <a:lnTo>
                  <a:pt x="344" y="3561"/>
                </a:lnTo>
                <a:lnTo>
                  <a:pt x="344" y="355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12557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447"/>
                </a:lnTo>
                <a:lnTo>
                  <a:pt x="356" y="3367"/>
                </a:lnTo>
                <a:lnTo>
                  <a:pt x="356" y="355"/>
                </a:lnTo>
                <a:lnTo>
                  <a:pt x="149" y="206"/>
                </a:lnTo>
                <a:lnTo>
                  <a:pt x="0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12707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206"/>
                </a:lnTo>
                <a:lnTo>
                  <a:pt x="356" y="3126"/>
                </a:lnTo>
                <a:lnTo>
                  <a:pt x="356" y="343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12914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12"/>
                </a:lnTo>
                <a:lnTo>
                  <a:pt x="310" y="2943"/>
                </a:lnTo>
                <a:lnTo>
                  <a:pt x="310" y="355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306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782"/>
                </a:lnTo>
                <a:lnTo>
                  <a:pt x="195" y="2748"/>
                </a:lnTo>
                <a:lnTo>
                  <a:pt x="356" y="2668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3224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588"/>
                </a:moveTo>
                <a:lnTo>
                  <a:pt x="0" y="0"/>
                </a:lnTo>
                <a:lnTo>
                  <a:pt x="356" y="309"/>
                </a:lnTo>
                <a:lnTo>
                  <a:pt x="356" y="2462"/>
                </a:lnTo>
                <a:lnTo>
                  <a:pt x="0" y="2588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3420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47"/>
                </a:moveTo>
                <a:lnTo>
                  <a:pt x="0" y="0"/>
                </a:lnTo>
                <a:lnTo>
                  <a:pt x="356" y="309"/>
                </a:lnTo>
                <a:lnTo>
                  <a:pt x="356" y="2233"/>
                </a:lnTo>
                <a:lnTo>
                  <a:pt x="0" y="2347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3581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2153"/>
                </a:lnTo>
                <a:lnTo>
                  <a:pt x="344" y="2038"/>
                </a:lnTo>
                <a:lnTo>
                  <a:pt x="344" y="320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13776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1924"/>
                </a:lnTo>
                <a:lnTo>
                  <a:pt x="344" y="1798"/>
                </a:lnTo>
                <a:lnTo>
                  <a:pt x="344" y="309"/>
                </a:lnTo>
                <a:lnTo>
                  <a:pt x="149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13926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717"/>
                </a:lnTo>
                <a:lnTo>
                  <a:pt x="356" y="1557"/>
                </a:lnTo>
                <a:lnTo>
                  <a:pt x="356" y="309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4121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488"/>
                </a:lnTo>
                <a:lnTo>
                  <a:pt x="160" y="1408"/>
                </a:lnTo>
                <a:lnTo>
                  <a:pt x="356" y="1374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14282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0"/>
                </a:moveTo>
                <a:lnTo>
                  <a:pt x="0" y="1248"/>
                </a:lnTo>
                <a:lnTo>
                  <a:pt x="195" y="1213"/>
                </a:lnTo>
                <a:lnTo>
                  <a:pt x="356" y="1133"/>
                </a:lnTo>
                <a:lnTo>
                  <a:pt x="35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14477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1053"/>
                </a:moveTo>
                <a:lnTo>
                  <a:pt x="0" y="0"/>
                </a:lnTo>
                <a:lnTo>
                  <a:pt x="356" y="274"/>
                </a:lnTo>
                <a:lnTo>
                  <a:pt x="356" y="893"/>
                </a:lnTo>
                <a:lnTo>
                  <a:pt x="0" y="105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614639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858"/>
                </a:moveTo>
                <a:lnTo>
                  <a:pt x="0" y="0"/>
                </a:lnTo>
                <a:lnTo>
                  <a:pt x="356" y="274"/>
                </a:lnTo>
                <a:lnTo>
                  <a:pt x="356" y="710"/>
                </a:lnTo>
                <a:lnTo>
                  <a:pt x="0" y="858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614834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618"/>
                </a:lnTo>
                <a:lnTo>
                  <a:pt x="195" y="549"/>
                </a:lnTo>
                <a:lnTo>
                  <a:pt x="310" y="27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14995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435"/>
                </a:moveTo>
                <a:lnTo>
                  <a:pt x="0" y="0"/>
                </a:lnTo>
                <a:lnTo>
                  <a:pt x="149" y="160"/>
                </a:lnTo>
                <a:lnTo>
                  <a:pt x="344" y="274"/>
                </a:lnTo>
                <a:lnTo>
                  <a:pt x="0" y="435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15145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9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12235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45" y="0"/>
                </a:moveTo>
                <a:lnTo>
                  <a:pt x="45" y="1294"/>
                </a:lnTo>
                <a:lnTo>
                  <a:pt x="45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12201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60" y="0"/>
                </a:moveTo>
                <a:lnTo>
                  <a:pt x="160" y="1717"/>
                </a:lnTo>
                <a:lnTo>
                  <a:pt x="34" y="1053"/>
                </a:lnTo>
                <a:lnTo>
                  <a:pt x="0" y="68"/>
                </a:lnTo>
                <a:lnTo>
                  <a:pt x="16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1231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14" y="0"/>
                </a:moveTo>
                <a:lnTo>
                  <a:pt x="0" y="1637"/>
                </a:lnTo>
                <a:lnTo>
                  <a:pt x="114" y="1946"/>
                </a:lnTo>
                <a:lnTo>
                  <a:pt x="114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12362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49" y="45"/>
                </a:moveTo>
                <a:lnTo>
                  <a:pt x="0" y="45"/>
                </a:lnTo>
                <a:lnTo>
                  <a:pt x="0" y="1763"/>
                </a:lnTo>
                <a:lnTo>
                  <a:pt x="149" y="2198"/>
                </a:lnTo>
                <a:lnTo>
                  <a:pt x="149" y="45"/>
                </a:lnTo>
                <a:close/>
              </a:path>
              <a:path w="634" h="2539">
                <a:moveTo>
                  <a:pt x="149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12431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60" y="0"/>
                </a:moveTo>
                <a:lnTo>
                  <a:pt x="0" y="1992"/>
                </a:lnTo>
                <a:lnTo>
                  <a:pt x="160" y="2347"/>
                </a:lnTo>
                <a:lnTo>
                  <a:pt x="16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1251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95" y="34"/>
                </a:moveTo>
                <a:lnTo>
                  <a:pt x="0" y="34"/>
                </a:lnTo>
                <a:lnTo>
                  <a:pt x="0" y="2233"/>
                </a:lnTo>
                <a:lnTo>
                  <a:pt x="195" y="2542"/>
                </a:lnTo>
                <a:lnTo>
                  <a:pt x="195" y="34"/>
                </a:lnTo>
                <a:close/>
              </a:path>
              <a:path w="634" h="2539">
                <a:moveTo>
                  <a:pt x="195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1267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14" y="0"/>
                </a:moveTo>
                <a:lnTo>
                  <a:pt x="0" y="2588"/>
                </a:lnTo>
                <a:lnTo>
                  <a:pt x="114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12707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588"/>
                </a:lnTo>
                <a:lnTo>
                  <a:pt x="160" y="2782"/>
                </a:lnTo>
                <a:lnTo>
                  <a:pt x="16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1278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34"/>
                </a:moveTo>
                <a:lnTo>
                  <a:pt x="0" y="34"/>
                </a:lnTo>
                <a:lnTo>
                  <a:pt x="0" y="2737"/>
                </a:lnTo>
                <a:lnTo>
                  <a:pt x="160" y="2897"/>
                </a:lnTo>
                <a:lnTo>
                  <a:pt x="160" y="34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12868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817"/>
                </a:lnTo>
                <a:lnTo>
                  <a:pt x="160" y="2977"/>
                </a:lnTo>
                <a:lnTo>
                  <a:pt x="16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12948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45"/>
                </a:moveTo>
                <a:lnTo>
                  <a:pt x="0" y="45"/>
                </a:lnTo>
                <a:lnTo>
                  <a:pt x="0" y="2943"/>
                </a:lnTo>
                <a:lnTo>
                  <a:pt x="160" y="3103"/>
                </a:lnTo>
                <a:lnTo>
                  <a:pt x="160" y="45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1302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0" y="3023"/>
                </a:lnTo>
                <a:lnTo>
                  <a:pt x="149" y="3172"/>
                </a:lnTo>
                <a:lnTo>
                  <a:pt x="149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13109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138"/>
                </a:moveTo>
                <a:lnTo>
                  <a:pt x="0" y="34"/>
                </a:lnTo>
                <a:lnTo>
                  <a:pt x="195" y="0"/>
                </a:lnTo>
                <a:lnTo>
                  <a:pt x="195" y="3252"/>
                </a:lnTo>
                <a:lnTo>
                  <a:pt x="0" y="313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13178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06"/>
                </a:moveTo>
                <a:lnTo>
                  <a:pt x="0" y="34"/>
                </a:lnTo>
                <a:lnTo>
                  <a:pt x="206" y="0"/>
                </a:lnTo>
                <a:lnTo>
                  <a:pt x="206" y="3286"/>
                </a:lnTo>
                <a:lnTo>
                  <a:pt x="0" y="3206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13305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52"/>
                </a:moveTo>
                <a:lnTo>
                  <a:pt x="0" y="0"/>
                </a:lnTo>
                <a:lnTo>
                  <a:pt x="149" y="0"/>
                </a:lnTo>
                <a:lnTo>
                  <a:pt x="149" y="3332"/>
                </a:lnTo>
                <a:lnTo>
                  <a:pt x="0" y="3252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1338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21"/>
                </a:moveTo>
                <a:lnTo>
                  <a:pt x="0" y="34"/>
                </a:lnTo>
                <a:lnTo>
                  <a:pt x="149" y="0"/>
                </a:lnTo>
                <a:lnTo>
                  <a:pt x="149" y="3401"/>
                </a:lnTo>
                <a:lnTo>
                  <a:pt x="0" y="3321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13454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67"/>
                </a:moveTo>
                <a:lnTo>
                  <a:pt x="0" y="34"/>
                </a:lnTo>
                <a:lnTo>
                  <a:pt x="160" y="0"/>
                </a:lnTo>
                <a:lnTo>
                  <a:pt x="160" y="3435"/>
                </a:lnTo>
                <a:lnTo>
                  <a:pt x="0" y="3367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1353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47"/>
                </a:moveTo>
                <a:lnTo>
                  <a:pt x="0" y="45"/>
                </a:lnTo>
                <a:lnTo>
                  <a:pt x="160" y="0"/>
                </a:lnTo>
                <a:lnTo>
                  <a:pt x="160" y="3527"/>
                </a:lnTo>
                <a:lnTo>
                  <a:pt x="0" y="3447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1361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45"/>
                </a:lnTo>
                <a:lnTo>
                  <a:pt x="195" y="0"/>
                </a:lnTo>
                <a:lnTo>
                  <a:pt x="195" y="3527"/>
                </a:lnTo>
                <a:lnTo>
                  <a:pt x="0" y="3481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1369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0"/>
                </a:lnTo>
                <a:lnTo>
                  <a:pt x="195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1381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60" y="0"/>
                </a:lnTo>
                <a:lnTo>
                  <a:pt x="160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1389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60" y="0"/>
                </a:lnTo>
                <a:lnTo>
                  <a:pt x="160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139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49" y="0"/>
                </a:lnTo>
                <a:lnTo>
                  <a:pt x="149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1405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0"/>
                </a:lnTo>
                <a:lnTo>
                  <a:pt x="149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1412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1420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1428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1439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1447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145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1463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471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480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491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1499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76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514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0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522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45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530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80"/>
                </a:lnTo>
                <a:lnTo>
                  <a:pt x="195" y="3481"/>
                </a:lnTo>
                <a:lnTo>
                  <a:pt x="0" y="3527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5386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0"/>
                </a:lnTo>
                <a:lnTo>
                  <a:pt x="195" y="34"/>
                </a:lnTo>
                <a:lnTo>
                  <a:pt x="195" y="3435"/>
                </a:lnTo>
                <a:lnTo>
                  <a:pt x="0" y="3481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550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34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558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80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662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32"/>
                </a:moveTo>
                <a:lnTo>
                  <a:pt x="0" y="0"/>
                </a:lnTo>
                <a:lnTo>
                  <a:pt x="160" y="125"/>
                </a:lnTo>
                <a:lnTo>
                  <a:pt x="160" y="3298"/>
                </a:lnTo>
                <a:lnTo>
                  <a:pt x="0" y="3332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5742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86"/>
                </a:moveTo>
                <a:lnTo>
                  <a:pt x="0" y="0"/>
                </a:lnTo>
                <a:lnTo>
                  <a:pt x="149" y="114"/>
                </a:lnTo>
                <a:lnTo>
                  <a:pt x="149" y="3252"/>
                </a:lnTo>
                <a:lnTo>
                  <a:pt x="0" y="3286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5823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172"/>
                </a:lnTo>
                <a:lnTo>
                  <a:pt x="195" y="2977"/>
                </a:lnTo>
                <a:lnTo>
                  <a:pt x="195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5892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92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16018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863"/>
                </a:moveTo>
                <a:lnTo>
                  <a:pt x="0" y="0"/>
                </a:lnTo>
                <a:lnTo>
                  <a:pt x="149" y="160"/>
                </a:lnTo>
                <a:lnTo>
                  <a:pt x="149" y="2462"/>
                </a:lnTo>
                <a:lnTo>
                  <a:pt x="0" y="286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16087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576"/>
                </a:lnTo>
                <a:lnTo>
                  <a:pt x="80" y="2382"/>
                </a:lnTo>
                <a:lnTo>
                  <a:pt x="160" y="229"/>
                </a:lnTo>
                <a:lnTo>
                  <a:pt x="0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16168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01"/>
                </a:moveTo>
                <a:lnTo>
                  <a:pt x="0" y="0"/>
                </a:lnTo>
                <a:lnTo>
                  <a:pt x="160" y="309"/>
                </a:lnTo>
                <a:lnTo>
                  <a:pt x="160" y="1752"/>
                </a:lnTo>
                <a:lnTo>
                  <a:pt x="0" y="2301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6248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878"/>
                </a:lnTo>
                <a:lnTo>
                  <a:pt x="114" y="1534"/>
                </a:lnTo>
                <a:lnTo>
                  <a:pt x="0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41397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5" h="128270">
                <a:moveTo>
                  <a:pt x="50908" y="123189"/>
                </a:moveTo>
                <a:lnTo>
                  <a:pt x="38719" y="123189"/>
                </a:lnTo>
                <a:lnTo>
                  <a:pt x="39432" y="124459"/>
                </a:lnTo>
                <a:lnTo>
                  <a:pt x="40053" y="125729"/>
                </a:lnTo>
                <a:lnTo>
                  <a:pt x="41237" y="126999"/>
                </a:lnTo>
                <a:lnTo>
                  <a:pt x="42422" y="126999"/>
                </a:lnTo>
                <a:lnTo>
                  <a:pt x="43560" y="128269"/>
                </a:lnTo>
                <a:lnTo>
                  <a:pt x="48942" y="128269"/>
                </a:lnTo>
                <a:lnTo>
                  <a:pt x="49333" y="126999"/>
                </a:lnTo>
                <a:lnTo>
                  <a:pt x="49575" y="125729"/>
                </a:lnTo>
                <a:lnTo>
                  <a:pt x="49851" y="125729"/>
                </a:lnTo>
                <a:lnTo>
                  <a:pt x="50437" y="124459"/>
                </a:lnTo>
                <a:lnTo>
                  <a:pt x="50908" y="123189"/>
                </a:lnTo>
                <a:close/>
              </a:path>
              <a:path w="107315" h="128270">
                <a:moveTo>
                  <a:pt x="64743" y="119379"/>
                </a:moveTo>
                <a:lnTo>
                  <a:pt x="36603" y="119379"/>
                </a:lnTo>
                <a:lnTo>
                  <a:pt x="37304" y="120649"/>
                </a:lnTo>
                <a:lnTo>
                  <a:pt x="38052" y="121919"/>
                </a:lnTo>
                <a:lnTo>
                  <a:pt x="38408" y="123189"/>
                </a:lnTo>
                <a:lnTo>
                  <a:pt x="51771" y="123189"/>
                </a:lnTo>
                <a:lnTo>
                  <a:pt x="52127" y="121919"/>
                </a:lnTo>
                <a:lnTo>
                  <a:pt x="54209" y="121919"/>
                </a:lnTo>
                <a:lnTo>
                  <a:pt x="55278" y="120649"/>
                </a:lnTo>
                <a:lnTo>
                  <a:pt x="63880" y="120649"/>
                </a:lnTo>
                <a:lnTo>
                  <a:pt x="64743" y="119379"/>
                </a:lnTo>
                <a:close/>
              </a:path>
              <a:path w="107315" h="128270">
                <a:moveTo>
                  <a:pt x="66433" y="118110"/>
                </a:moveTo>
                <a:lnTo>
                  <a:pt x="35223" y="118109"/>
                </a:lnTo>
                <a:lnTo>
                  <a:pt x="35890" y="119379"/>
                </a:lnTo>
                <a:lnTo>
                  <a:pt x="65617" y="119379"/>
                </a:lnTo>
                <a:lnTo>
                  <a:pt x="66433" y="118110"/>
                </a:lnTo>
                <a:close/>
              </a:path>
              <a:path w="107315" h="128270">
                <a:moveTo>
                  <a:pt x="68204" y="116840"/>
                </a:moveTo>
                <a:lnTo>
                  <a:pt x="33923" y="116839"/>
                </a:lnTo>
                <a:lnTo>
                  <a:pt x="34556" y="118109"/>
                </a:lnTo>
                <a:lnTo>
                  <a:pt x="67031" y="118110"/>
                </a:lnTo>
                <a:lnTo>
                  <a:pt x="68204" y="116840"/>
                </a:lnTo>
                <a:close/>
              </a:path>
              <a:path w="107315" h="128270">
                <a:moveTo>
                  <a:pt x="84798" y="115570"/>
                </a:moveTo>
                <a:lnTo>
                  <a:pt x="32394" y="115569"/>
                </a:lnTo>
                <a:lnTo>
                  <a:pt x="32820" y="116839"/>
                </a:lnTo>
                <a:lnTo>
                  <a:pt x="84246" y="116840"/>
                </a:lnTo>
                <a:lnTo>
                  <a:pt x="84798" y="115570"/>
                </a:lnTo>
                <a:close/>
              </a:path>
              <a:path w="107315" h="128270">
                <a:moveTo>
                  <a:pt x="86258" y="114300"/>
                </a:moveTo>
                <a:lnTo>
                  <a:pt x="27196" y="114299"/>
                </a:lnTo>
                <a:lnTo>
                  <a:pt x="29243" y="115569"/>
                </a:lnTo>
                <a:lnTo>
                  <a:pt x="85821" y="115570"/>
                </a:lnTo>
                <a:lnTo>
                  <a:pt x="86258" y="114300"/>
                </a:lnTo>
                <a:close/>
              </a:path>
              <a:path w="107315" h="128270">
                <a:moveTo>
                  <a:pt x="86960" y="113030"/>
                </a:moveTo>
                <a:lnTo>
                  <a:pt x="17847" y="113029"/>
                </a:lnTo>
                <a:lnTo>
                  <a:pt x="18594" y="114299"/>
                </a:lnTo>
                <a:lnTo>
                  <a:pt x="86649" y="114300"/>
                </a:lnTo>
                <a:lnTo>
                  <a:pt x="86960" y="113030"/>
                </a:lnTo>
                <a:close/>
              </a:path>
              <a:path w="107315" h="128270">
                <a:moveTo>
                  <a:pt x="45527" y="100329"/>
                </a:moveTo>
                <a:lnTo>
                  <a:pt x="10809" y="100329"/>
                </a:lnTo>
                <a:lnTo>
                  <a:pt x="11913" y="101599"/>
                </a:lnTo>
                <a:lnTo>
                  <a:pt x="15685" y="101599"/>
                </a:lnTo>
                <a:lnTo>
                  <a:pt x="15444" y="102869"/>
                </a:lnTo>
                <a:lnTo>
                  <a:pt x="14938" y="104139"/>
                </a:lnTo>
                <a:lnTo>
                  <a:pt x="14696" y="104139"/>
                </a:lnTo>
                <a:lnTo>
                  <a:pt x="14466" y="105409"/>
                </a:lnTo>
                <a:lnTo>
                  <a:pt x="14305" y="106679"/>
                </a:lnTo>
                <a:lnTo>
                  <a:pt x="14305" y="109219"/>
                </a:lnTo>
                <a:lnTo>
                  <a:pt x="14547" y="110489"/>
                </a:lnTo>
                <a:lnTo>
                  <a:pt x="14972" y="110489"/>
                </a:lnTo>
                <a:lnTo>
                  <a:pt x="15294" y="111759"/>
                </a:lnTo>
                <a:lnTo>
                  <a:pt x="15685" y="111759"/>
                </a:lnTo>
                <a:lnTo>
                  <a:pt x="16111" y="113029"/>
                </a:lnTo>
                <a:lnTo>
                  <a:pt x="87236" y="113030"/>
                </a:lnTo>
                <a:lnTo>
                  <a:pt x="87477" y="111760"/>
                </a:lnTo>
                <a:lnTo>
                  <a:pt x="87627" y="110490"/>
                </a:lnTo>
                <a:lnTo>
                  <a:pt x="87707" y="107950"/>
                </a:lnTo>
                <a:lnTo>
                  <a:pt x="44423" y="107949"/>
                </a:lnTo>
                <a:lnTo>
                  <a:pt x="44377" y="106679"/>
                </a:lnTo>
                <a:lnTo>
                  <a:pt x="44423" y="104139"/>
                </a:lnTo>
                <a:lnTo>
                  <a:pt x="44699" y="102869"/>
                </a:lnTo>
                <a:lnTo>
                  <a:pt x="45205" y="101599"/>
                </a:lnTo>
                <a:lnTo>
                  <a:pt x="45527" y="100329"/>
                </a:lnTo>
                <a:close/>
              </a:path>
              <a:path w="107315" h="128270">
                <a:moveTo>
                  <a:pt x="97655" y="106680"/>
                </a:moveTo>
                <a:lnTo>
                  <a:pt x="44894" y="106679"/>
                </a:lnTo>
                <a:lnTo>
                  <a:pt x="44423" y="107949"/>
                </a:lnTo>
                <a:lnTo>
                  <a:pt x="95964" y="107950"/>
                </a:lnTo>
                <a:lnTo>
                  <a:pt x="97655" y="106680"/>
                </a:lnTo>
                <a:close/>
              </a:path>
              <a:path w="107315" h="128270">
                <a:moveTo>
                  <a:pt x="102887" y="101600"/>
                </a:moveTo>
                <a:lnTo>
                  <a:pt x="47413" y="101599"/>
                </a:lnTo>
                <a:lnTo>
                  <a:pt x="46700" y="104139"/>
                </a:lnTo>
                <a:lnTo>
                  <a:pt x="46079" y="105409"/>
                </a:lnTo>
                <a:lnTo>
                  <a:pt x="45331" y="106679"/>
                </a:lnTo>
                <a:lnTo>
                  <a:pt x="99230" y="106680"/>
                </a:lnTo>
                <a:lnTo>
                  <a:pt x="99978" y="105410"/>
                </a:lnTo>
                <a:lnTo>
                  <a:pt x="101277" y="105410"/>
                </a:lnTo>
                <a:lnTo>
                  <a:pt x="101817" y="104140"/>
                </a:lnTo>
                <a:lnTo>
                  <a:pt x="102254" y="104140"/>
                </a:lnTo>
                <a:lnTo>
                  <a:pt x="102611" y="102870"/>
                </a:lnTo>
                <a:lnTo>
                  <a:pt x="102887" y="101600"/>
                </a:lnTo>
                <a:close/>
              </a:path>
              <a:path w="107315" h="128270">
                <a:moveTo>
                  <a:pt x="56141" y="82550"/>
                </a:moveTo>
                <a:lnTo>
                  <a:pt x="48505" y="82549"/>
                </a:lnTo>
                <a:lnTo>
                  <a:pt x="48471" y="83819"/>
                </a:lnTo>
                <a:lnTo>
                  <a:pt x="48080" y="83819"/>
                </a:lnTo>
                <a:lnTo>
                  <a:pt x="47769" y="85089"/>
                </a:lnTo>
                <a:lnTo>
                  <a:pt x="47643" y="90169"/>
                </a:lnTo>
                <a:lnTo>
                  <a:pt x="47919" y="92709"/>
                </a:lnTo>
                <a:lnTo>
                  <a:pt x="48160" y="93979"/>
                </a:lnTo>
                <a:lnTo>
                  <a:pt x="48241" y="99059"/>
                </a:lnTo>
                <a:lnTo>
                  <a:pt x="47769" y="101599"/>
                </a:lnTo>
                <a:lnTo>
                  <a:pt x="103036" y="101600"/>
                </a:lnTo>
                <a:lnTo>
                  <a:pt x="55945" y="95249"/>
                </a:lnTo>
                <a:lnTo>
                  <a:pt x="55278" y="93979"/>
                </a:lnTo>
                <a:lnTo>
                  <a:pt x="54876" y="92709"/>
                </a:lnTo>
                <a:lnTo>
                  <a:pt x="54565" y="91439"/>
                </a:lnTo>
                <a:lnTo>
                  <a:pt x="54324" y="88899"/>
                </a:lnTo>
                <a:lnTo>
                  <a:pt x="54404" y="86359"/>
                </a:lnTo>
                <a:lnTo>
                  <a:pt x="54600" y="85089"/>
                </a:lnTo>
                <a:lnTo>
                  <a:pt x="55071" y="85089"/>
                </a:lnTo>
                <a:lnTo>
                  <a:pt x="55393" y="83819"/>
                </a:lnTo>
                <a:lnTo>
                  <a:pt x="56141" y="82550"/>
                </a:lnTo>
                <a:close/>
              </a:path>
              <a:path w="107315" h="128270">
                <a:moveTo>
                  <a:pt x="37028" y="78739"/>
                </a:moveTo>
                <a:lnTo>
                  <a:pt x="540" y="78739"/>
                </a:lnTo>
                <a:lnTo>
                  <a:pt x="310" y="80009"/>
                </a:lnTo>
                <a:lnTo>
                  <a:pt x="0" y="82549"/>
                </a:lnTo>
                <a:lnTo>
                  <a:pt x="2311" y="82549"/>
                </a:lnTo>
                <a:lnTo>
                  <a:pt x="2311" y="95249"/>
                </a:lnTo>
                <a:lnTo>
                  <a:pt x="3185" y="96519"/>
                </a:lnTo>
                <a:lnTo>
                  <a:pt x="3691" y="96519"/>
                </a:lnTo>
                <a:lnTo>
                  <a:pt x="4277" y="97789"/>
                </a:lnTo>
                <a:lnTo>
                  <a:pt x="4875" y="97789"/>
                </a:lnTo>
                <a:lnTo>
                  <a:pt x="5542" y="99059"/>
                </a:lnTo>
                <a:lnTo>
                  <a:pt x="7037" y="99059"/>
                </a:lnTo>
                <a:lnTo>
                  <a:pt x="7900" y="100329"/>
                </a:lnTo>
                <a:lnTo>
                  <a:pt x="45952" y="100329"/>
                </a:lnTo>
                <a:lnTo>
                  <a:pt x="46194" y="99059"/>
                </a:lnTo>
                <a:lnTo>
                  <a:pt x="46746" y="97789"/>
                </a:lnTo>
                <a:lnTo>
                  <a:pt x="47091" y="96519"/>
                </a:lnTo>
                <a:lnTo>
                  <a:pt x="47252" y="95249"/>
                </a:lnTo>
                <a:lnTo>
                  <a:pt x="47171" y="92709"/>
                </a:lnTo>
                <a:lnTo>
                  <a:pt x="47022" y="91439"/>
                </a:lnTo>
                <a:lnTo>
                  <a:pt x="46815" y="90169"/>
                </a:lnTo>
                <a:lnTo>
                  <a:pt x="46585" y="90169"/>
                </a:lnTo>
                <a:lnTo>
                  <a:pt x="46228" y="88899"/>
                </a:lnTo>
                <a:lnTo>
                  <a:pt x="45837" y="88899"/>
                </a:lnTo>
                <a:lnTo>
                  <a:pt x="45366" y="87629"/>
                </a:lnTo>
                <a:lnTo>
                  <a:pt x="44814" y="87629"/>
                </a:lnTo>
                <a:lnTo>
                  <a:pt x="44181" y="86359"/>
                </a:lnTo>
                <a:lnTo>
                  <a:pt x="42571" y="86359"/>
                </a:lnTo>
                <a:lnTo>
                  <a:pt x="41628" y="85089"/>
                </a:lnTo>
                <a:lnTo>
                  <a:pt x="39432" y="85089"/>
                </a:lnTo>
                <a:lnTo>
                  <a:pt x="38132" y="83819"/>
                </a:lnTo>
                <a:lnTo>
                  <a:pt x="36833" y="83819"/>
                </a:lnTo>
                <a:lnTo>
                  <a:pt x="37028" y="82549"/>
                </a:lnTo>
                <a:lnTo>
                  <a:pt x="37028" y="78739"/>
                </a:lnTo>
                <a:close/>
              </a:path>
              <a:path w="107315" h="128270">
                <a:moveTo>
                  <a:pt x="94550" y="63500"/>
                </a:moveTo>
                <a:lnTo>
                  <a:pt x="80785" y="63500"/>
                </a:lnTo>
                <a:lnTo>
                  <a:pt x="80244" y="64770"/>
                </a:lnTo>
                <a:lnTo>
                  <a:pt x="79807" y="67310"/>
                </a:lnTo>
                <a:lnTo>
                  <a:pt x="79807" y="69850"/>
                </a:lnTo>
                <a:lnTo>
                  <a:pt x="71550" y="69850"/>
                </a:lnTo>
                <a:lnTo>
                  <a:pt x="71079" y="71120"/>
                </a:lnTo>
                <a:lnTo>
                  <a:pt x="70607" y="71120"/>
                </a:lnTo>
                <a:lnTo>
                  <a:pt x="70136" y="72390"/>
                </a:lnTo>
                <a:lnTo>
                  <a:pt x="69342" y="74930"/>
                </a:lnTo>
                <a:lnTo>
                  <a:pt x="68997" y="74930"/>
                </a:lnTo>
                <a:lnTo>
                  <a:pt x="68675" y="76200"/>
                </a:lnTo>
                <a:lnTo>
                  <a:pt x="68399" y="77470"/>
                </a:lnTo>
                <a:lnTo>
                  <a:pt x="68169" y="80010"/>
                </a:lnTo>
                <a:lnTo>
                  <a:pt x="68008" y="81280"/>
                </a:lnTo>
                <a:lnTo>
                  <a:pt x="67893" y="82550"/>
                </a:lnTo>
                <a:lnTo>
                  <a:pt x="59798" y="82550"/>
                </a:lnTo>
                <a:lnTo>
                  <a:pt x="58855" y="83820"/>
                </a:lnTo>
                <a:lnTo>
                  <a:pt x="58383" y="85090"/>
                </a:lnTo>
                <a:lnTo>
                  <a:pt x="57946" y="85090"/>
                </a:lnTo>
                <a:lnTo>
                  <a:pt x="57555" y="86360"/>
                </a:lnTo>
                <a:lnTo>
                  <a:pt x="56842" y="88899"/>
                </a:lnTo>
                <a:lnTo>
                  <a:pt x="56290" y="91439"/>
                </a:lnTo>
                <a:lnTo>
                  <a:pt x="56095" y="93979"/>
                </a:lnTo>
                <a:lnTo>
                  <a:pt x="55945" y="95249"/>
                </a:lnTo>
                <a:lnTo>
                  <a:pt x="101702" y="95250"/>
                </a:lnTo>
                <a:lnTo>
                  <a:pt x="100955" y="93980"/>
                </a:lnTo>
                <a:lnTo>
                  <a:pt x="101116" y="93980"/>
                </a:lnTo>
                <a:lnTo>
                  <a:pt x="102967" y="92710"/>
                </a:lnTo>
                <a:lnTo>
                  <a:pt x="104221" y="91440"/>
                </a:lnTo>
                <a:lnTo>
                  <a:pt x="105003" y="90170"/>
                </a:lnTo>
                <a:lnTo>
                  <a:pt x="105359" y="90170"/>
                </a:lnTo>
                <a:lnTo>
                  <a:pt x="105681" y="88900"/>
                </a:lnTo>
                <a:lnTo>
                  <a:pt x="106026" y="88900"/>
                </a:lnTo>
                <a:lnTo>
                  <a:pt x="106187" y="87630"/>
                </a:lnTo>
                <a:lnTo>
                  <a:pt x="106578" y="85090"/>
                </a:lnTo>
                <a:lnTo>
                  <a:pt x="106820" y="83820"/>
                </a:lnTo>
                <a:lnTo>
                  <a:pt x="106774" y="81280"/>
                </a:lnTo>
                <a:lnTo>
                  <a:pt x="106693" y="80010"/>
                </a:lnTo>
                <a:lnTo>
                  <a:pt x="106578" y="78740"/>
                </a:lnTo>
                <a:lnTo>
                  <a:pt x="106417" y="78740"/>
                </a:lnTo>
                <a:lnTo>
                  <a:pt x="106153" y="77470"/>
                </a:lnTo>
                <a:lnTo>
                  <a:pt x="105877" y="77470"/>
                </a:lnTo>
                <a:lnTo>
                  <a:pt x="105474" y="76200"/>
                </a:lnTo>
                <a:lnTo>
                  <a:pt x="93641" y="76200"/>
                </a:lnTo>
                <a:lnTo>
                  <a:pt x="93883" y="74930"/>
                </a:lnTo>
                <a:lnTo>
                  <a:pt x="94469" y="73660"/>
                </a:lnTo>
                <a:lnTo>
                  <a:pt x="94780" y="73660"/>
                </a:lnTo>
                <a:lnTo>
                  <a:pt x="95056" y="72390"/>
                </a:lnTo>
                <a:lnTo>
                  <a:pt x="95297" y="71120"/>
                </a:lnTo>
                <a:lnTo>
                  <a:pt x="95458" y="69850"/>
                </a:lnTo>
                <a:lnTo>
                  <a:pt x="95378" y="67310"/>
                </a:lnTo>
                <a:lnTo>
                  <a:pt x="95263" y="66040"/>
                </a:lnTo>
                <a:lnTo>
                  <a:pt x="95056" y="64770"/>
                </a:lnTo>
                <a:lnTo>
                  <a:pt x="94826" y="64770"/>
                </a:lnTo>
                <a:lnTo>
                  <a:pt x="94550" y="63500"/>
                </a:lnTo>
                <a:close/>
              </a:path>
              <a:path w="107315" h="128270">
                <a:moveTo>
                  <a:pt x="57590" y="78740"/>
                </a:moveTo>
                <a:lnTo>
                  <a:pt x="47056" y="78739"/>
                </a:lnTo>
                <a:lnTo>
                  <a:pt x="47413" y="80009"/>
                </a:lnTo>
                <a:lnTo>
                  <a:pt x="48310" y="80009"/>
                </a:lnTo>
                <a:lnTo>
                  <a:pt x="48551" y="81279"/>
                </a:lnTo>
                <a:lnTo>
                  <a:pt x="48586" y="82549"/>
                </a:lnTo>
                <a:lnTo>
                  <a:pt x="56532" y="82550"/>
                </a:lnTo>
                <a:lnTo>
                  <a:pt x="57590" y="78740"/>
                </a:lnTo>
                <a:close/>
              </a:path>
              <a:path w="107315" h="128270">
                <a:moveTo>
                  <a:pt x="64950" y="81280"/>
                </a:moveTo>
                <a:lnTo>
                  <a:pt x="61879" y="81280"/>
                </a:lnTo>
                <a:lnTo>
                  <a:pt x="61362" y="82550"/>
                </a:lnTo>
                <a:lnTo>
                  <a:pt x="65812" y="82550"/>
                </a:lnTo>
                <a:lnTo>
                  <a:pt x="64950" y="81280"/>
                </a:lnTo>
                <a:close/>
              </a:path>
              <a:path w="107315" h="128270">
                <a:moveTo>
                  <a:pt x="43560" y="80009"/>
                </a:moveTo>
                <a:lnTo>
                  <a:pt x="39466" y="80009"/>
                </a:lnTo>
                <a:lnTo>
                  <a:pt x="39823" y="81279"/>
                </a:lnTo>
                <a:lnTo>
                  <a:pt x="42928" y="81279"/>
                </a:lnTo>
                <a:lnTo>
                  <a:pt x="43560" y="80009"/>
                </a:lnTo>
                <a:close/>
              </a:path>
              <a:path w="107315" h="128270">
                <a:moveTo>
                  <a:pt x="68365" y="64770"/>
                </a:moveTo>
                <a:lnTo>
                  <a:pt x="43365" y="64769"/>
                </a:lnTo>
                <a:lnTo>
                  <a:pt x="43986" y="66039"/>
                </a:lnTo>
                <a:lnTo>
                  <a:pt x="44814" y="66039"/>
                </a:lnTo>
                <a:lnTo>
                  <a:pt x="45285" y="67309"/>
                </a:lnTo>
                <a:lnTo>
                  <a:pt x="45837" y="67309"/>
                </a:lnTo>
                <a:lnTo>
                  <a:pt x="46424" y="68579"/>
                </a:lnTo>
                <a:lnTo>
                  <a:pt x="47056" y="69849"/>
                </a:lnTo>
                <a:lnTo>
                  <a:pt x="47723" y="71119"/>
                </a:lnTo>
                <a:lnTo>
                  <a:pt x="48471" y="72389"/>
                </a:lnTo>
                <a:lnTo>
                  <a:pt x="48844" y="73659"/>
                </a:lnTo>
                <a:lnTo>
                  <a:pt x="49138" y="73659"/>
                </a:lnTo>
                <a:lnTo>
                  <a:pt x="49218" y="74929"/>
                </a:lnTo>
                <a:lnTo>
                  <a:pt x="35924" y="74929"/>
                </a:lnTo>
                <a:lnTo>
                  <a:pt x="36442" y="76199"/>
                </a:lnTo>
                <a:lnTo>
                  <a:pt x="36672" y="77469"/>
                </a:lnTo>
                <a:lnTo>
                  <a:pt x="37028" y="77469"/>
                </a:lnTo>
                <a:lnTo>
                  <a:pt x="38362" y="78739"/>
                </a:lnTo>
                <a:lnTo>
                  <a:pt x="39156" y="80009"/>
                </a:lnTo>
                <a:lnTo>
                  <a:pt x="44227" y="80009"/>
                </a:lnTo>
                <a:lnTo>
                  <a:pt x="44894" y="78739"/>
                </a:lnTo>
                <a:lnTo>
                  <a:pt x="57590" y="78740"/>
                </a:lnTo>
                <a:lnTo>
                  <a:pt x="57866" y="77470"/>
                </a:lnTo>
                <a:lnTo>
                  <a:pt x="58107" y="76200"/>
                </a:lnTo>
                <a:lnTo>
                  <a:pt x="58188" y="74930"/>
                </a:lnTo>
                <a:lnTo>
                  <a:pt x="58257" y="71120"/>
                </a:lnTo>
                <a:lnTo>
                  <a:pt x="61603" y="71120"/>
                </a:lnTo>
                <a:lnTo>
                  <a:pt x="62385" y="69850"/>
                </a:lnTo>
                <a:lnTo>
                  <a:pt x="63650" y="69850"/>
                </a:lnTo>
                <a:lnTo>
                  <a:pt x="64547" y="68580"/>
                </a:lnTo>
                <a:lnTo>
                  <a:pt x="65456" y="68580"/>
                </a:lnTo>
                <a:lnTo>
                  <a:pt x="66916" y="67310"/>
                </a:lnTo>
                <a:lnTo>
                  <a:pt x="68365" y="64770"/>
                </a:lnTo>
                <a:close/>
              </a:path>
              <a:path w="107315" h="128270">
                <a:moveTo>
                  <a:pt x="36833" y="77469"/>
                </a:moveTo>
                <a:lnTo>
                  <a:pt x="1092" y="77469"/>
                </a:lnTo>
                <a:lnTo>
                  <a:pt x="816" y="78739"/>
                </a:lnTo>
                <a:lnTo>
                  <a:pt x="36948" y="78739"/>
                </a:lnTo>
                <a:lnTo>
                  <a:pt x="36833" y="77469"/>
                </a:lnTo>
                <a:close/>
              </a:path>
              <a:path w="107315" h="128270">
                <a:moveTo>
                  <a:pt x="36051" y="76199"/>
                </a:moveTo>
                <a:lnTo>
                  <a:pt x="1839" y="76199"/>
                </a:lnTo>
                <a:lnTo>
                  <a:pt x="1448" y="77469"/>
                </a:lnTo>
                <a:lnTo>
                  <a:pt x="36476" y="77469"/>
                </a:lnTo>
                <a:lnTo>
                  <a:pt x="36051" y="76199"/>
                </a:lnTo>
                <a:close/>
              </a:path>
              <a:path w="107315" h="128270">
                <a:moveTo>
                  <a:pt x="35142" y="74929"/>
                </a:moveTo>
                <a:lnTo>
                  <a:pt x="2667" y="74929"/>
                </a:lnTo>
                <a:lnTo>
                  <a:pt x="2230" y="76199"/>
                </a:lnTo>
                <a:lnTo>
                  <a:pt x="35384" y="76199"/>
                </a:lnTo>
                <a:lnTo>
                  <a:pt x="35142" y="74929"/>
                </a:lnTo>
                <a:close/>
              </a:path>
              <a:path w="107315" h="128270">
                <a:moveTo>
                  <a:pt x="104531" y="74930"/>
                </a:moveTo>
                <a:lnTo>
                  <a:pt x="95297" y="74930"/>
                </a:lnTo>
                <a:lnTo>
                  <a:pt x="93641" y="76200"/>
                </a:lnTo>
                <a:lnTo>
                  <a:pt x="105049" y="76200"/>
                </a:lnTo>
                <a:lnTo>
                  <a:pt x="104531" y="74930"/>
                </a:lnTo>
                <a:close/>
              </a:path>
              <a:path w="107315" h="128270">
                <a:moveTo>
                  <a:pt x="7624" y="73659"/>
                </a:moveTo>
                <a:lnTo>
                  <a:pt x="5105" y="73659"/>
                </a:lnTo>
                <a:lnTo>
                  <a:pt x="4599" y="74929"/>
                </a:lnTo>
                <a:lnTo>
                  <a:pt x="9004" y="74929"/>
                </a:lnTo>
                <a:lnTo>
                  <a:pt x="7624" y="73659"/>
                </a:lnTo>
                <a:close/>
              </a:path>
              <a:path w="107315" h="128270">
                <a:moveTo>
                  <a:pt x="26299" y="67309"/>
                </a:moveTo>
                <a:lnTo>
                  <a:pt x="13052" y="67309"/>
                </a:lnTo>
                <a:lnTo>
                  <a:pt x="12730" y="68579"/>
                </a:lnTo>
                <a:lnTo>
                  <a:pt x="12454" y="68579"/>
                </a:lnTo>
                <a:lnTo>
                  <a:pt x="12178" y="69849"/>
                </a:lnTo>
                <a:lnTo>
                  <a:pt x="11948" y="71119"/>
                </a:lnTo>
                <a:lnTo>
                  <a:pt x="11637" y="72389"/>
                </a:lnTo>
                <a:lnTo>
                  <a:pt x="11511" y="73659"/>
                </a:lnTo>
                <a:lnTo>
                  <a:pt x="11430" y="74929"/>
                </a:lnTo>
                <a:lnTo>
                  <a:pt x="34866" y="74929"/>
                </a:lnTo>
                <a:lnTo>
                  <a:pt x="34832" y="73659"/>
                </a:lnTo>
                <a:lnTo>
                  <a:pt x="34199" y="73659"/>
                </a:lnTo>
                <a:lnTo>
                  <a:pt x="33613" y="72389"/>
                </a:lnTo>
                <a:lnTo>
                  <a:pt x="32981" y="72389"/>
                </a:lnTo>
                <a:lnTo>
                  <a:pt x="32233" y="71119"/>
                </a:lnTo>
                <a:lnTo>
                  <a:pt x="29600" y="71119"/>
                </a:lnTo>
                <a:lnTo>
                  <a:pt x="28542" y="69849"/>
                </a:lnTo>
                <a:lnTo>
                  <a:pt x="27242" y="69849"/>
                </a:lnTo>
                <a:lnTo>
                  <a:pt x="26690" y="68579"/>
                </a:lnTo>
                <a:lnTo>
                  <a:pt x="26299" y="67309"/>
                </a:lnTo>
                <a:close/>
              </a:path>
              <a:path w="107315" h="128270">
                <a:moveTo>
                  <a:pt x="48844" y="73659"/>
                </a:moveTo>
                <a:lnTo>
                  <a:pt x="35177" y="73659"/>
                </a:lnTo>
                <a:lnTo>
                  <a:pt x="35579" y="74929"/>
                </a:lnTo>
                <a:lnTo>
                  <a:pt x="49218" y="74929"/>
                </a:lnTo>
                <a:lnTo>
                  <a:pt x="48844" y="73659"/>
                </a:lnTo>
                <a:close/>
              </a:path>
              <a:path w="107315" h="128270">
                <a:moveTo>
                  <a:pt x="101507" y="73660"/>
                </a:moveTo>
                <a:lnTo>
                  <a:pt x="99380" y="73660"/>
                </a:lnTo>
                <a:lnTo>
                  <a:pt x="98126" y="74930"/>
                </a:lnTo>
                <a:lnTo>
                  <a:pt x="102415" y="74930"/>
                </a:lnTo>
                <a:lnTo>
                  <a:pt x="101507" y="73660"/>
                </a:lnTo>
                <a:close/>
              </a:path>
              <a:path w="107315" h="128270">
                <a:moveTo>
                  <a:pt x="44814" y="69849"/>
                </a:moveTo>
                <a:lnTo>
                  <a:pt x="37615" y="69849"/>
                </a:lnTo>
                <a:lnTo>
                  <a:pt x="37074" y="71119"/>
                </a:lnTo>
                <a:lnTo>
                  <a:pt x="36246" y="71119"/>
                </a:lnTo>
                <a:lnTo>
                  <a:pt x="35533" y="72389"/>
                </a:lnTo>
                <a:lnTo>
                  <a:pt x="35142" y="72389"/>
                </a:lnTo>
                <a:lnTo>
                  <a:pt x="34912" y="73659"/>
                </a:lnTo>
                <a:lnTo>
                  <a:pt x="45170" y="73659"/>
                </a:lnTo>
                <a:lnTo>
                  <a:pt x="45055" y="71119"/>
                </a:lnTo>
                <a:lnTo>
                  <a:pt x="44814" y="69849"/>
                </a:lnTo>
                <a:close/>
              </a:path>
              <a:path w="107315" h="128270">
                <a:moveTo>
                  <a:pt x="44308" y="68579"/>
                </a:moveTo>
                <a:lnTo>
                  <a:pt x="39386" y="68579"/>
                </a:lnTo>
                <a:lnTo>
                  <a:pt x="38834" y="69849"/>
                </a:lnTo>
                <a:lnTo>
                  <a:pt x="44584" y="69849"/>
                </a:lnTo>
                <a:lnTo>
                  <a:pt x="44308" y="68579"/>
                </a:lnTo>
                <a:close/>
              </a:path>
              <a:path w="107315" h="128270">
                <a:moveTo>
                  <a:pt x="78784" y="68580"/>
                </a:moveTo>
                <a:lnTo>
                  <a:pt x="73678" y="68580"/>
                </a:lnTo>
                <a:lnTo>
                  <a:pt x="73126" y="69850"/>
                </a:lnTo>
                <a:lnTo>
                  <a:pt x="79336" y="69850"/>
                </a:lnTo>
                <a:lnTo>
                  <a:pt x="78784" y="68580"/>
                </a:lnTo>
                <a:close/>
              </a:path>
              <a:path w="107315" h="128270">
                <a:moveTo>
                  <a:pt x="43043" y="67309"/>
                </a:moveTo>
                <a:lnTo>
                  <a:pt x="41318" y="67309"/>
                </a:lnTo>
                <a:lnTo>
                  <a:pt x="40881" y="68579"/>
                </a:lnTo>
                <a:lnTo>
                  <a:pt x="43560" y="68579"/>
                </a:lnTo>
                <a:lnTo>
                  <a:pt x="43043" y="67309"/>
                </a:lnTo>
                <a:close/>
              </a:path>
              <a:path w="107315" h="128270">
                <a:moveTo>
                  <a:pt x="25080" y="66039"/>
                </a:moveTo>
                <a:lnTo>
                  <a:pt x="13753" y="66039"/>
                </a:lnTo>
                <a:lnTo>
                  <a:pt x="13397" y="67309"/>
                </a:lnTo>
                <a:lnTo>
                  <a:pt x="25747" y="67309"/>
                </a:lnTo>
                <a:lnTo>
                  <a:pt x="25080" y="66039"/>
                </a:lnTo>
                <a:close/>
              </a:path>
              <a:path w="107315" h="128270">
                <a:moveTo>
                  <a:pt x="23896" y="64769"/>
                </a:moveTo>
                <a:lnTo>
                  <a:pt x="15444" y="64769"/>
                </a:lnTo>
                <a:lnTo>
                  <a:pt x="14581" y="66039"/>
                </a:lnTo>
                <a:lnTo>
                  <a:pt x="24333" y="66039"/>
                </a:lnTo>
                <a:lnTo>
                  <a:pt x="23896" y="64769"/>
                </a:lnTo>
                <a:close/>
              </a:path>
              <a:path w="107315" h="128270">
                <a:moveTo>
                  <a:pt x="20480" y="63499"/>
                </a:moveTo>
                <a:lnTo>
                  <a:pt x="17375" y="63499"/>
                </a:lnTo>
                <a:lnTo>
                  <a:pt x="16387" y="64769"/>
                </a:lnTo>
                <a:lnTo>
                  <a:pt x="21504" y="64769"/>
                </a:lnTo>
                <a:lnTo>
                  <a:pt x="20480" y="63499"/>
                </a:lnTo>
                <a:close/>
              </a:path>
              <a:path w="107315" h="128270">
                <a:moveTo>
                  <a:pt x="62627" y="52070"/>
                </a:moveTo>
                <a:lnTo>
                  <a:pt x="24367" y="52069"/>
                </a:lnTo>
                <a:lnTo>
                  <a:pt x="23896" y="54609"/>
                </a:lnTo>
                <a:lnTo>
                  <a:pt x="23861" y="57149"/>
                </a:lnTo>
                <a:lnTo>
                  <a:pt x="24172" y="58419"/>
                </a:lnTo>
                <a:lnTo>
                  <a:pt x="24448" y="58419"/>
                </a:lnTo>
                <a:lnTo>
                  <a:pt x="24839" y="59689"/>
                </a:lnTo>
                <a:lnTo>
                  <a:pt x="25276" y="59689"/>
                </a:lnTo>
                <a:lnTo>
                  <a:pt x="25828" y="60959"/>
                </a:lnTo>
                <a:lnTo>
                  <a:pt x="26460" y="60959"/>
                </a:lnTo>
                <a:lnTo>
                  <a:pt x="27242" y="62229"/>
                </a:lnTo>
                <a:lnTo>
                  <a:pt x="29094" y="62229"/>
                </a:lnTo>
                <a:lnTo>
                  <a:pt x="30232" y="63499"/>
                </a:lnTo>
                <a:lnTo>
                  <a:pt x="32866" y="63499"/>
                </a:lnTo>
                <a:lnTo>
                  <a:pt x="34395" y="64769"/>
                </a:lnTo>
                <a:lnTo>
                  <a:pt x="59671" y="64770"/>
                </a:lnTo>
                <a:lnTo>
                  <a:pt x="60304" y="63500"/>
                </a:lnTo>
                <a:lnTo>
                  <a:pt x="61132" y="62230"/>
                </a:lnTo>
                <a:lnTo>
                  <a:pt x="61569" y="60960"/>
                </a:lnTo>
                <a:lnTo>
                  <a:pt x="62155" y="59690"/>
                </a:lnTo>
                <a:lnTo>
                  <a:pt x="62466" y="58420"/>
                </a:lnTo>
                <a:lnTo>
                  <a:pt x="62707" y="57150"/>
                </a:lnTo>
                <a:lnTo>
                  <a:pt x="62822" y="55880"/>
                </a:lnTo>
                <a:lnTo>
                  <a:pt x="62742" y="53340"/>
                </a:lnTo>
                <a:lnTo>
                  <a:pt x="62627" y="52070"/>
                </a:lnTo>
                <a:close/>
              </a:path>
              <a:path w="107315" h="128270">
                <a:moveTo>
                  <a:pt x="73126" y="63500"/>
                </a:moveTo>
                <a:lnTo>
                  <a:pt x="63098" y="63500"/>
                </a:lnTo>
                <a:lnTo>
                  <a:pt x="62109" y="64770"/>
                </a:lnTo>
                <a:lnTo>
                  <a:pt x="71355" y="64770"/>
                </a:lnTo>
                <a:lnTo>
                  <a:pt x="73126" y="63500"/>
                </a:lnTo>
                <a:close/>
              </a:path>
              <a:path w="107315" h="128270">
                <a:moveTo>
                  <a:pt x="75713" y="62230"/>
                </a:moveTo>
                <a:lnTo>
                  <a:pt x="64202" y="62230"/>
                </a:lnTo>
                <a:lnTo>
                  <a:pt x="63524" y="63500"/>
                </a:lnTo>
                <a:lnTo>
                  <a:pt x="74931" y="63500"/>
                </a:lnTo>
                <a:lnTo>
                  <a:pt x="75713" y="62230"/>
                </a:lnTo>
                <a:close/>
              </a:path>
              <a:path w="107315" h="128270">
                <a:moveTo>
                  <a:pt x="93768" y="62230"/>
                </a:moveTo>
                <a:lnTo>
                  <a:pt x="81452" y="62230"/>
                </a:lnTo>
                <a:lnTo>
                  <a:pt x="81107" y="63500"/>
                </a:lnTo>
                <a:lnTo>
                  <a:pt x="94193" y="63500"/>
                </a:lnTo>
                <a:lnTo>
                  <a:pt x="93768" y="62230"/>
                </a:lnTo>
                <a:close/>
              </a:path>
              <a:path w="107315" h="128270">
                <a:moveTo>
                  <a:pt x="76978" y="60960"/>
                </a:moveTo>
                <a:lnTo>
                  <a:pt x="65180" y="60960"/>
                </a:lnTo>
                <a:lnTo>
                  <a:pt x="64869" y="62230"/>
                </a:lnTo>
                <a:lnTo>
                  <a:pt x="76426" y="62230"/>
                </a:lnTo>
                <a:lnTo>
                  <a:pt x="76978" y="60960"/>
                </a:lnTo>
                <a:close/>
              </a:path>
              <a:path w="107315" h="128270">
                <a:moveTo>
                  <a:pt x="92698" y="60960"/>
                </a:moveTo>
                <a:lnTo>
                  <a:pt x="82636" y="60960"/>
                </a:lnTo>
                <a:lnTo>
                  <a:pt x="82245" y="62230"/>
                </a:lnTo>
                <a:lnTo>
                  <a:pt x="93296" y="62230"/>
                </a:lnTo>
                <a:lnTo>
                  <a:pt x="92698" y="60960"/>
                </a:lnTo>
                <a:close/>
              </a:path>
              <a:path w="107315" h="128270">
                <a:moveTo>
                  <a:pt x="76311" y="53340"/>
                </a:moveTo>
                <a:lnTo>
                  <a:pt x="65617" y="53340"/>
                </a:lnTo>
                <a:lnTo>
                  <a:pt x="64984" y="54610"/>
                </a:lnTo>
                <a:lnTo>
                  <a:pt x="64432" y="54610"/>
                </a:lnTo>
                <a:lnTo>
                  <a:pt x="64041" y="55880"/>
                </a:lnTo>
                <a:lnTo>
                  <a:pt x="63800" y="55880"/>
                </a:lnTo>
                <a:lnTo>
                  <a:pt x="63800" y="58420"/>
                </a:lnTo>
                <a:lnTo>
                  <a:pt x="64156" y="59690"/>
                </a:lnTo>
                <a:lnTo>
                  <a:pt x="64743" y="60960"/>
                </a:lnTo>
                <a:lnTo>
                  <a:pt x="77335" y="60960"/>
                </a:lnTo>
                <a:lnTo>
                  <a:pt x="77450" y="59690"/>
                </a:lnTo>
                <a:lnTo>
                  <a:pt x="77335" y="58420"/>
                </a:lnTo>
                <a:lnTo>
                  <a:pt x="77174" y="57150"/>
                </a:lnTo>
                <a:lnTo>
                  <a:pt x="76932" y="57150"/>
                </a:lnTo>
                <a:lnTo>
                  <a:pt x="76311" y="53340"/>
                </a:lnTo>
                <a:close/>
              </a:path>
              <a:path w="107315" h="128270">
                <a:moveTo>
                  <a:pt x="91330" y="59690"/>
                </a:moveTo>
                <a:lnTo>
                  <a:pt x="84016" y="59690"/>
                </a:lnTo>
                <a:lnTo>
                  <a:pt x="83108" y="60960"/>
                </a:lnTo>
                <a:lnTo>
                  <a:pt x="92077" y="60960"/>
                </a:lnTo>
                <a:lnTo>
                  <a:pt x="91330" y="59690"/>
                </a:lnTo>
                <a:close/>
              </a:path>
              <a:path w="107315" h="128270">
                <a:moveTo>
                  <a:pt x="89593" y="58420"/>
                </a:moveTo>
                <a:lnTo>
                  <a:pt x="87236" y="58420"/>
                </a:lnTo>
                <a:lnTo>
                  <a:pt x="86373" y="59690"/>
                </a:lnTo>
                <a:lnTo>
                  <a:pt x="90536" y="59690"/>
                </a:lnTo>
                <a:lnTo>
                  <a:pt x="89593" y="58420"/>
                </a:lnTo>
                <a:close/>
              </a:path>
              <a:path w="107315" h="128270">
                <a:moveTo>
                  <a:pt x="75679" y="52070"/>
                </a:moveTo>
                <a:lnTo>
                  <a:pt x="67732" y="52070"/>
                </a:lnTo>
                <a:lnTo>
                  <a:pt x="67031" y="53340"/>
                </a:lnTo>
                <a:lnTo>
                  <a:pt x="76035" y="53340"/>
                </a:lnTo>
                <a:lnTo>
                  <a:pt x="75679" y="52070"/>
                </a:lnTo>
                <a:close/>
              </a:path>
              <a:path w="107315" h="128270">
                <a:moveTo>
                  <a:pt x="62040" y="49530"/>
                </a:moveTo>
                <a:lnTo>
                  <a:pt x="25782" y="49529"/>
                </a:lnTo>
                <a:lnTo>
                  <a:pt x="25000" y="50799"/>
                </a:lnTo>
                <a:lnTo>
                  <a:pt x="24563" y="52069"/>
                </a:lnTo>
                <a:lnTo>
                  <a:pt x="62466" y="52070"/>
                </a:lnTo>
                <a:lnTo>
                  <a:pt x="62270" y="50800"/>
                </a:lnTo>
                <a:lnTo>
                  <a:pt x="62040" y="49530"/>
                </a:lnTo>
                <a:close/>
              </a:path>
              <a:path w="107315" h="128270">
                <a:moveTo>
                  <a:pt x="75012" y="50800"/>
                </a:moveTo>
                <a:lnTo>
                  <a:pt x="70883" y="50800"/>
                </a:lnTo>
                <a:lnTo>
                  <a:pt x="70366" y="52070"/>
                </a:lnTo>
                <a:lnTo>
                  <a:pt x="75483" y="52070"/>
                </a:lnTo>
                <a:lnTo>
                  <a:pt x="75012" y="50800"/>
                </a:lnTo>
                <a:close/>
              </a:path>
              <a:path w="107315" h="128270">
                <a:moveTo>
                  <a:pt x="64984" y="40640"/>
                </a:moveTo>
                <a:lnTo>
                  <a:pt x="15996" y="40639"/>
                </a:lnTo>
                <a:lnTo>
                  <a:pt x="16467" y="41909"/>
                </a:lnTo>
                <a:lnTo>
                  <a:pt x="17099" y="43179"/>
                </a:lnTo>
                <a:lnTo>
                  <a:pt x="17847" y="43179"/>
                </a:lnTo>
                <a:lnTo>
                  <a:pt x="18790" y="44449"/>
                </a:lnTo>
                <a:lnTo>
                  <a:pt x="19848" y="45719"/>
                </a:lnTo>
                <a:lnTo>
                  <a:pt x="21147" y="45719"/>
                </a:lnTo>
                <a:lnTo>
                  <a:pt x="22596" y="46989"/>
                </a:lnTo>
                <a:lnTo>
                  <a:pt x="24252" y="48259"/>
                </a:lnTo>
                <a:lnTo>
                  <a:pt x="26138" y="49529"/>
                </a:lnTo>
                <a:lnTo>
                  <a:pt x="61718" y="49530"/>
                </a:lnTo>
                <a:lnTo>
                  <a:pt x="61327" y="48260"/>
                </a:lnTo>
                <a:lnTo>
                  <a:pt x="61833" y="46990"/>
                </a:lnTo>
                <a:lnTo>
                  <a:pt x="63328" y="44450"/>
                </a:lnTo>
                <a:lnTo>
                  <a:pt x="64041" y="43180"/>
                </a:lnTo>
                <a:lnTo>
                  <a:pt x="64984" y="40640"/>
                </a:lnTo>
                <a:close/>
              </a:path>
              <a:path w="107315" h="128270">
                <a:moveTo>
                  <a:pt x="65847" y="35560"/>
                </a:moveTo>
                <a:lnTo>
                  <a:pt x="15800" y="35559"/>
                </a:lnTo>
                <a:lnTo>
                  <a:pt x="15559" y="36829"/>
                </a:lnTo>
                <a:lnTo>
                  <a:pt x="15444" y="39369"/>
                </a:lnTo>
                <a:lnTo>
                  <a:pt x="15639" y="40639"/>
                </a:lnTo>
                <a:lnTo>
                  <a:pt x="65260" y="40640"/>
                </a:lnTo>
                <a:lnTo>
                  <a:pt x="65490" y="39370"/>
                </a:lnTo>
                <a:lnTo>
                  <a:pt x="65812" y="38100"/>
                </a:lnTo>
                <a:lnTo>
                  <a:pt x="65847" y="35560"/>
                </a:lnTo>
                <a:close/>
              </a:path>
              <a:path w="107315" h="128270">
                <a:moveTo>
                  <a:pt x="65065" y="31750"/>
                </a:moveTo>
                <a:lnTo>
                  <a:pt x="19100" y="31749"/>
                </a:lnTo>
                <a:lnTo>
                  <a:pt x="18203" y="33019"/>
                </a:lnTo>
                <a:lnTo>
                  <a:pt x="17732" y="33019"/>
                </a:lnTo>
                <a:lnTo>
                  <a:pt x="16858" y="34289"/>
                </a:lnTo>
                <a:lnTo>
                  <a:pt x="16467" y="34289"/>
                </a:lnTo>
                <a:lnTo>
                  <a:pt x="16111" y="35559"/>
                </a:lnTo>
                <a:lnTo>
                  <a:pt x="65812" y="35560"/>
                </a:lnTo>
                <a:lnTo>
                  <a:pt x="65651" y="34290"/>
                </a:lnTo>
                <a:lnTo>
                  <a:pt x="65421" y="33020"/>
                </a:lnTo>
                <a:lnTo>
                  <a:pt x="65065" y="31750"/>
                </a:lnTo>
                <a:close/>
              </a:path>
              <a:path w="107315" h="128270">
                <a:moveTo>
                  <a:pt x="57440" y="15240"/>
                </a:moveTo>
                <a:lnTo>
                  <a:pt x="17605" y="15239"/>
                </a:lnTo>
                <a:lnTo>
                  <a:pt x="17053" y="16509"/>
                </a:lnTo>
                <a:lnTo>
                  <a:pt x="16111" y="16509"/>
                </a:lnTo>
                <a:lnTo>
                  <a:pt x="15720" y="17779"/>
                </a:lnTo>
                <a:lnTo>
                  <a:pt x="15444" y="17779"/>
                </a:lnTo>
                <a:lnTo>
                  <a:pt x="15214" y="19049"/>
                </a:lnTo>
                <a:lnTo>
                  <a:pt x="15214" y="21589"/>
                </a:lnTo>
                <a:lnTo>
                  <a:pt x="15409" y="21589"/>
                </a:lnTo>
                <a:lnTo>
                  <a:pt x="15800" y="22859"/>
                </a:lnTo>
                <a:lnTo>
                  <a:pt x="21343" y="30479"/>
                </a:lnTo>
                <a:lnTo>
                  <a:pt x="21147" y="30479"/>
                </a:lnTo>
                <a:lnTo>
                  <a:pt x="19963" y="31749"/>
                </a:lnTo>
                <a:lnTo>
                  <a:pt x="64628" y="31750"/>
                </a:lnTo>
                <a:lnTo>
                  <a:pt x="64076" y="30480"/>
                </a:lnTo>
                <a:lnTo>
                  <a:pt x="63409" y="29210"/>
                </a:lnTo>
                <a:lnTo>
                  <a:pt x="62627" y="29210"/>
                </a:lnTo>
                <a:lnTo>
                  <a:pt x="61718" y="27940"/>
                </a:lnTo>
                <a:lnTo>
                  <a:pt x="60660" y="27940"/>
                </a:lnTo>
                <a:lnTo>
                  <a:pt x="59441" y="26670"/>
                </a:lnTo>
                <a:lnTo>
                  <a:pt x="58061" y="26670"/>
                </a:lnTo>
                <a:lnTo>
                  <a:pt x="58182" y="24130"/>
                </a:lnTo>
                <a:lnTo>
                  <a:pt x="58061" y="19050"/>
                </a:lnTo>
                <a:lnTo>
                  <a:pt x="57831" y="17780"/>
                </a:lnTo>
                <a:lnTo>
                  <a:pt x="57440" y="15240"/>
                </a:lnTo>
                <a:close/>
              </a:path>
              <a:path w="107315" h="128270">
                <a:moveTo>
                  <a:pt x="44377" y="5080"/>
                </a:moveTo>
                <a:lnTo>
                  <a:pt x="25356" y="5079"/>
                </a:lnTo>
                <a:lnTo>
                  <a:pt x="25080" y="6349"/>
                </a:lnTo>
                <a:lnTo>
                  <a:pt x="24839" y="7619"/>
                </a:lnTo>
                <a:lnTo>
                  <a:pt x="24528" y="8889"/>
                </a:lnTo>
                <a:lnTo>
                  <a:pt x="24494" y="12699"/>
                </a:lnTo>
                <a:lnTo>
                  <a:pt x="24609" y="13969"/>
                </a:lnTo>
                <a:lnTo>
                  <a:pt x="20043" y="13969"/>
                </a:lnTo>
                <a:lnTo>
                  <a:pt x="19422" y="15239"/>
                </a:lnTo>
                <a:lnTo>
                  <a:pt x="57199" y="15240"/>
                </a:lnTo>
                <a:lnTo>
                  <a:pt x="56888" y="13970"/>
                </a:lnTo>
                <a:lnTo>
                  <a:pt x="56175" y="12700"/>
                </a:lnTo>
                <a:lnTo>
                  <a:pt x="55704" y="11430"/>
                </a:lnTo>
                <a:lnTo>
                  <a:pt x="54680" y="11430"/>
                </a:lnTo>
                <a:lnTo>
                  <a:pt x="54059" y="10160"/>
                </a:lnTo>
                <a:lnTo>
                  <a:pt x="47562" y="10160"/>
                </a:lnTo>
                <a:lnTo>
                  <a:pt x="47171" y="8890"/>
                </a:lnTo>
                <a:lnTo>
                  <a:pt x="45009" y="6350"/>
                </a:lnTo>
                <a:lnTo>
                  <a:pt x="44377" y="5080"/>
                </a:lnTo>
                <a:close/>
              </a:path>
              <a:path w="107315" h="128270">
                <a:moveTo>
                  <a:pt x="42928" y="3810"/>
                </a:moveTo>
                <a:lnTo>
                  <a:pt x="26023" y="3809"/>
                </a:lnTo>
                <a:lnTo>
                  <a:pt x="25667" y="5079"/>
                </a:lnTo>
                <a:lnTo>
                  <a:pt x="43675" y="5080"/>
                </a:lnTo>
                <a:lnTo>
                  <a:pt x="42928" y="3810"/>
                </a:lnTo>
                <a:close/>
              </a:path>
              <a:path w="107315" h="128270">
                <a:moveTo>
                  <a:pt x="41203" y="2540"/>
                </a:moveTo>
                <a:lnTo>
                  <a:pt x="26851" y="2539"/>
                </a:lnTo>
                <a:lnTo>
                  <a:pt x="26414" y="3809"/>
                </a:lnTo>
                <a:lnTo>
                  <a:pt x="42100" y="3810"/>
                </a:lnTo>
                <a:lnTo>
                  <a:pt x="41203" y="2540"/>
                </a:lnTo>
                <a:close/>
              </a:path>
              <a:path w="107315" h="128270">
                <a:moveTo>
                  <a:pt x="39236" y="1270"/>
                </a:moveTo>
                <a:lnTo>
                  <a:pt x="28346" y="1269"/>
                </a:lnTo>
                <a:lnTo>
                  <a:pt x="27323" y="2539"/>
                </a:lnTo>
                <a:lnTo>
                  <a:pt x="40260" y="2540"/>
                </a:lnTo>
                <a:lnTo>
                  <a:pt x="39236" y="1270"/>
                </a:lnTo>
                <a:close/>
              </a:path>
              <a:path w="107315" h="128270">
                <a:moveTo>
                  <a:pt x="34636" y="0"/>
                </a:moveTo>
                <a:lnTo>
                  <a:pt x="31325" y="0"/>
                </a:lnTo>
                <a:lnTo>
                  <a:pt x="30704" y="1269"/>
                </a:lnTo>
                <a:lnTo>
                  <a:pt x="35970" y="1270"/>
                </a:lnTo>
                <a:lnTo>
                  <a:pt x="3463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67892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2276" y="0"/>
                </a:moveTo>
                <a:lnTo>
                  <a:pt x="1920" y="761"/>
                </a:lnTo>
                <a:lnTo>
                  <a:pt x="1414" y="2285"/>
                </a:lnTo>
                <a:lnTo>
                  <a:pt x="1103" y="3682"/>
                </a:lnTo>
                <a:lnTo>
                  <a:pt x="977" y="6349"/>
                </a:lnTo>
                <a:lnTo>
                  <a:pt x="1165" y="7619"/>
                </a:lnTo>
                <a:lnTo>
                  <a:pt x="4438" y="14223"/>
                </a:lnTo>
                <a:lnTo>
                  <a:pt x="3932" y="14604"/>
                </a:lnTo>
                <a:lnTo>
                  <a:pt x="3380" y="15112"/>
                </a:lnTo>
                <a:lnTo>
                  <a:pt x="2357" y="16128"/>
                </a:lnTo>
                <a:lnTo>
                  <a:pt x="1537" y="17144"/>
                </a:lnTo>
                <a:lnTo>
                  <a:pt x="1299" y="17398"/>
                </a:lnTo>
                <a:lnTo>
                  <a:pt x="436" y="19049"/>
                </a:lnTo>
                <a:lnTo>
                  <a:pt x="163" y="19811"/>
                </a:lnTo>
                <a:lnTo>
                  <a:pt x="34" y="20319"/>
                </a:lnTo>
                <a:lnTo>
                  <a:pt x="0" y="23113"/>
                </a:lnTo>
                <a:lnTo>
                  <a:pt x="195" y="23875"/>
                </a:lnTo>
                <a:lnTo>
                  <a:pt x="9280" y="32130"/>
                </a:lnTo>
                <a:lnTo>
                  <a:pt x="10027" y="32384"/>
                </a:lnTo>
                <a:lnTo>
                  <a:pt x="10303" y="32511"/>
                </a:lnTo>
                <a:lnTo>
                  <a:pt x="10499" y="32638"/>
                </a:lnTo>
                <a:lnTo>
                  <a:pt x="10694" y="32892"/>
                </a:lnTo>
                <a:lnTo>
                  <a:pt x="10775" y="34289"/>
                </a:lnTo>
                <a:lnTo>
                  <a:pt x="10223" y="35178"/>
                </a:lnTo>
                <a:lnTo>
                  <a:pt x="10062" y="35305"/>
                </a:lnTo>
                <a:lnTo>
                  <a:pt x="8682" y="36829"/>
                </a:lnTo>
                <a:lnTo>
                  <a:pt x="7037" y="42290"/>
                </a:lnTo>
                <a:lnTo>
                  <a:pt x="7152" y="43052"/>
                </a:lnTo>
                <a:lnTo>
                  <a:pt x="12028" y="49148"/>
                </a:lnTo>
                <a:lnTo>
                  <a:pt x="13213" y="50037"/>
                </a:lnTo>
                <a:lnTo>
                  <a:pt x="14581" y="50799"/>
                </a:lnTo>
                <a:lnTo>
                  <a:pt x="16122" y="51561"/>
                </a:lnTo>
                <a:lnTo>
                  <a:pt x="19733" y="53213"/>
                </a:lnTo>
                <a:lnTo>
                  <a:pt x="20089" y="53340"/>
                </a:lnTo>
                <a:lnTo>
                  <a:pt x="21032" y="53975"/>
                </a:lnTo>
                <a:lnTo>
                  <a:pt x="25437" y="66167"/>
                </a:lnTo>
                <a:lnTo>
                  <a:pt x="25276" y="67310"/>
                </a:lnTo>
                <a:lnTo>
                  <a:pt x="25080" y="68326"/>
                </a:lnTo>
                <a:lnTo>
                  <a:pt x="24494" y="70866"/>
                </a:lnTo>
                <a:lnTo>
                  <a:pt x="23505" y="74802"/>
                </a:lnTo>
                <a:lnTo>
                  <a:pt x="21757" y="97154"/>
                </a:lnTo>
                <a:lnTo>
                  <a:pt x="21876" y="99059"/>
                </a:lnTo>
                <a:lnTo>
                  <a:pt x="22136" y="101726"/>
                </a:lnTo>
                <a:lnTo>
                  <a:pt x="22332" y="103250"/>
                </a:lnTo>
                <a:lnTo>
                  <a:pt x="22723" y="103123"/>
                </a:lnTo>
                <a:lnTo>
                  <a:pt x="22884" y="102869"/>
                </a:lnTo>
                <a:lnTo>
                  <a:pt x="23079" y="102742"/>
                </a:lnTo>
                <a:lnTo>
                  <a:pt x="23666" y="101599"/>
                </a:lnTo>
                <a:lnTo>
                  <a:pt x="23827" y="101091"/>
                </a:lnTo>
                <a:lnTo>
                  <a:pt x="23942" y="100456"/>
                </a:lnTo>
                <a:lnTo>
                  <a:pt x="23898" y="96900"/>
                </a:lnTo>
                <a:lnTo>
                  <a:pt x="23746" y="96011"/>
                </a:lnTo>
                <a:lnTo>
                  <a:pt x="23627" y="93852"/>
                </a:lnTo>
                <a:lnTo>
                  <a:pt x="26299" y="77978"/>
                </a:lnTo>
                <a:lnTo>
                  <a:pt x="27242" y="76200"/>
                </a:lnTo>
                <a:lnTo>
                  <a:pt x="31862" y="58928"/>
                </a:lnTo>
                <a:lnTo>
                  <a:pt x="27357" y="58928"/>
                </a:lnTo>
                <a:lnTo>
                  <a:pt x="25908" y="53340"/>
                </a:lnTo>
                <a:lnTo>
                  <a:pt x="24404" y="48387"/>
                </a:lnTo>
                <a:lnTo>
                  <a:pt x="23700" y="46355"/>
                </a:lnTo>
                <a:lnTo>
                  <a:pt x="23033" y="44196"/>
                </a:lnTo>
                <a:lnTo>
                  <a:pt x="15375" y="28575"/>
                </a:lnTo>
                <a:lnTo>
                  <a:pt x="14938" y="27940"/>
                </a:lnTo>
                <a:lnTo>
                  <a:pt x="14501" y="27559"/>
                </a:lnTo>
                <a:lnTo>
                  <a:pt x="14156" y="27178"/>
                </a:lnTo>
                <a:lnTo>
                  <a:pt x="13489" y="26543"/>
                </a:lnTo>
                <a:lnTo>
                  <a:pt x="12546" y="25908"/>
                </a:lnTo>
                <a:lnTo>
                  <a:pt x="12224" y="25781"/>
                </a:lnTo>
                <a:lnTo>
                  <a:pt x="13489" y="25400"/>
                </a:lnTo>
                <a:lnTo>
                  <a:pt x="14627" y="25273"/>
                </a:lnTo>
                <a:lnTo>
                  <a:pt x="17531" y="25273"/>
                </a:lnTo>
                <a:lnTo>
                  <a:pt x="15214" y="19558"/>
                </a:lnTo>
                <a:lnTo>
                  <a:pt x="3737" y="1397"/>
                </a:lnTo>
                <a:lnTo>
                  <a:pt x="2276" y="0"/>
                </a:lnTo>
                <a:close/>
              </a:path>
              <a:path w="36195" h="103504">
                <a:moveTo>
                  <a:pt x="36091" y="33909"/>
                </a:moveTo>
                <a:lnTo>
                  <a:pt x="27357" y="58928"/>
                </a:lnTo>
                <a:lnTo>
                  <a:pt x="31862" y="58928"/>
                </a:lnTo>
                <a:lnTo>
                  <a:pt x="31687" y="44196"/>
                </a:lnTo>
                <a:lnTo>
                  <a:pt x="31659" y="43053"/>
                </a:lnTo>
                <a:lnTo>
                  <a:pt x="35953" y="34671"/>
                </a:lnTo>
                <a:lnTo>
                  <a:pt x="36091" y="33909"/>
                </a:lnTo>
                <a:close/>
              </a:path>
              <a:path w="36195" h="103504">
                <a:moveTo>
                  <a:pt x="30140" y="12827"/>
                </a:moveTo>
                <a:lnTo>
                  <a:pt x="24494" y="12827"/>
                </a:lnTo>
                <a:lnTo>
                  <a:pt x="24919" y="13716"/>
                </a:lnTo>
                <a:lnTo>
                  <a:pt x="25908" y="16383"/>
                </a:lnTo>
                <a:lnTo>
                  <a:pt x="26460" y="18923"/>
                </a:lnTo>
                <a:lnTo>
                  <a:pt x="26561" y="23876"/>
                </a:lnTo>
                <a:lnTo>
                  <a:pt x="26315" y="25654"/>
                </a:lnTo>
                <a:lnTo>
                  <a:pt x="25828" y="27559"/>
                </a:lnTo>
                <a:lnTo>
                  <a:pt x="25471" y="28575"/>
                </a:lnTo>
                <a:lnTo>
                  <a:pt x="24689" y="30353"/>
                </a:lnTo>
                <a:lnTo>
                  <a:pt x="24494" y="30734"/>
                </a:lnTo>
                <a:lnTo>
                  <a:pt x="23820" y="32766"/>
                </a:lnTo>
                <a:lnTo>
                  <a:pt x="23390" y="34671"/>
                </a:lnTo>
                <a:lnTo>
                  <a:pt x="23275" y="37084"/>
                </a:lnTo>
                <a:lnTo>
                  <a:pt x="23390" y="38227"/>
                </a:lnTo>
                <a:lnTo>
                  <a:pt x="23746" y="39243"/>
                </a:lnTo>
                <a:lnTo>
                  <a:pt x="23976" y="39751"/>
                </a:lnTo>
                <a:lnTo>
                  <a:pt x="24413" y="40259"/>
                </a:lnTo>
                <a:lnTo>
                  <a:pt x="24919" y="40640"/>
                </a:lnTo>
                <a:lnTo>
                  <a:pt x="25400" y="39751"/>
                </a:lnTo>
                <a:lnTo>
                  <a:pt x="26453" y="38100"/>
                </a:lnTo>
                <a:lnTo>
                  <a:pt x="27208" y="37084"/>
                </a:lnTo>
                <a:lnTo>
                  <a:pt x="28151" y="36068"/>
                </a:lnTo>
                <a:lnTo>
                  <a:pt x="30669" y="33909"/>
                </a:lnTo>
                <a:lnTo>
                  <a:pt x="36091" y="33909"/>
                </a:lnTo>
                <a:lnTo>
                  <a:pt x="35979" y="30607"/>
                </a:lnTo>
                <a:lnTo>
                  <a:pt x="29795" y="24130"/>
                </a:lnTo>
                <a:lnTo>
                  <a:pt x="29922" y="23876"/>
                </a:lnTo>
                <a:lnTo>
                  <a:pt x="30089" y="23114"/>
                </a:lnTo>
                <a:lnTo>
                  <a:pt x="30464" y="20955"/>
                </a:lnTo>
                <a:lnTo>
                  <a:pt x="30669" y="19304"/>
                </a:lnTo>
                <a:lnTo>
                  <a:pt x="30543" y="14732"/>
                </a:lnTo>
                <a:lnTo>
                  <a:pt x="30347" y="13589"/>
                </a:lnTo>
                <a:lnTo>
                  <a:pt x="30140" y="12827"/>
                </a:lnTo>
                <a:close/>
              </a:path>
              <a:path w="36195" h="103504">
                <a:moveTo>
                  <a:pt x="17531" y="25273"/>
                </a:moveTo>
                <a:lnTo>
                  <a:pt x="15133" y="25273"/>
                </a:lnTo>
                <a:lnTo>
                  <a:pt x="15996" y="25400"/>
                </a:lnTo>
                <a:lnTo>
                  <a:pt x="16398" y="25527"/>
                </a:lnTo>
                <a:lnTo>
                  <a:pt x="17019" y="25654"/>
                </a:lnTo>
                <a:lnTo>
                  <a:pt x="17766" y="26162"/>
                </a:lnTo>
                <a:lnTo>
                  <a:pt x="17531" y="25273"/>
                </a:lnTo>
                <a:close/>
              </a:path>
              <a:path w="36195" h="103504">
                <a:moveTo>
                  <a:pt x="24609" y="8128"/>
                </a:moveTo>
                <a:lnTo>
                  <a:pt x="18476" y="15367"/>
                </a:lnTo>
                <a:lnTo>
                  <a:pt x="18586" y="17018"/>
                </a:lnTo>
                <a:lnTo>
                  <a:pt x="18951" y="19812"/>
                </a:lnTo>
                <a:lnTo>
                  <a:pt x="19181" y="21209"/>
                </a:lnTo>
                <a:lnTo>
                  <a:pt x="19848" y="24257"/>
                </a:lnTo>
                <a:lnTo>
                  <a:pt x="20285" y="23876"/>
                </a:lnTo>
                <a:lnTo>
                  <a:pt x="24494" y="12827"/>
                </a:lnTo>
                <a:lnTo>
                  <a:pt x="30140" y="12827"/>
                </a:lnTo>
                <a:lnTo>
                  <a:pt x="27760" y="9271"/>
                </a:lnTo>
                <a:lnTo>
                  <a:pt x="27484" y="9017"/>
                </a:lnTo>
                <a:lnTo>
                  <a:pt x="27162" y="8890"/>
                </a:lnTo>
                <a:lnTo>
                  <a:pt x="26817" y="8636"/>
                </a:lnTo>
                <a:lnTo>
                  <a:pt x="25598" y="8255"/>
                </a:lnTo>
                <a:lnTo>
                  <a:pt x="25126" y="8255"/>
                </a:lnTo>
                <a:lnTo>
                  <a:pt x="24609" y="812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52301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9738" y="4825"/>
                </a:moveTo>
                <a:lnTo>
                  <a:pt x="6472" y="6730"/>
                </a:lnTo>
                <a:lnTo>
                  <a:pt x="6115" y="6984"/>
                </a:lnTo>
                <a:lnTo>
                  <a:pt x="3505" y="14223"/>
                </a:lnTo>
                <a:lnTo>
                  <a:pt x="3627" y="15239"/>
                </a:lnTo>
                <a:lnTo>
                  <a:pt x="3741" y="15874"/>
                </a:lnTo>
                <a:lnTo>
                  <a:pt x="4183" y="17779"/>
                </a:lnTo>
                <a:lnTo>
                  <a:pt x="5011" y="19811"/>
                </a:lnTo>
                <a:lnTo>
                  <a:pt x="3010" y="20319"/>
                </a:lnTo>
                <a:lnTo>
                  <a:pt x="0" y="24891"/>
                </a:lnTo>
                <a:lnTo>
                  <a:pt x="237" y="25907"/>
                </a:lnTo>
                <a:lnTo>
                  <a:pt x="7886" y="34670"/>
                </a:lnTo>
                <a:lnTo>
                  <a:pt x="9611" y="35940"/>
                </a:lnTo>
                <a:lnTo>
                  <a:pt x="12647" y="37718"/>
                </a:lnTo>
                <a:lnTo>
                  <a:pt x="15005" y="38861"/>
                </a:lnTo>
                <a:lnTo>
                  <a:pt x="16258" y="39496"/>
                </a:lnTo>
                <a:lnTo>
                  <a:pt x="15235" y="40639"/>
                </a:lnTo>
                <a:lnTo>
                  <a:pt x="14822" y="41528"/>
                </a:lnTo>
                <a:lnTo>
                  <a:pt x="14711" y="43433"/>
                </a:lnTo>
                <a:lnTo>
                  <a:pt x="14878" y="44195"/>
                </a:lnTo>
                <a:lnTo>
                  <a:pt x="15591" y="45465"/>
                </a:lnTo>
                <a:lnTo>
                  <a:pt x="15948" y="45846"/>
                </a:lnTo>
                <a:lnTo>
                  <a:pt x="16810" y="46862"/>
                </a:lnTo>
                <a:lnTo>
                  <a:pt x="20697" y="49529"/>
                </a:lnTo>
                <a:lnTo>
                  <a:pt x="21720" y="50164"/>
                </a:lnTo>
                <a:lnTo>
                  <a:pt x="30690" y="65023"/>
                </a:lnTo>
                <a:lnTo>
                  <a:pt x="31668" y="65531"/>
                </a:lnTo>
                <a:lnTo>
                  <a:pt x="32300" y="65785"/>
                </a:lnTo>
                <a:lnTo>
                  <a:pt x="33048" y="65912"/>
                </a:lnTo>
                <a:lnTo>
                  <a:pt x="33473" y="66039"/>
                </a:lnTo>
                <a:lnTo>
                  <a:pt x="34543" y="66166"/>
                </a:lnTo>
                <a:lnTo>
                  <a:pt x="35129" y="66166"/>
                </a:lnTo>
                <a:lnTo>
                  <a:pt x="35911" y="63753"/>
                </a:lnTo>
                <a:lnTo>
                  <a:pt x="36313" y="62864"/>
                </a:lnTo>
                <a:lnTo>
                  <a:pt x="37337" y="60959"/>
                </a:lnTo>
                <a:lnTo>
                  <a:pt x="37647" y="60451"/>
                </a:lnTo>
                <a:lnTo>
                  <a:pt x="38261" y="59562"/>
                </a:lnTo>
                <a:lnTo>
                  <a:pt x="34462" y="59562"/>
                </a:lnTo>
                <a:lnTo>
                  <a:pt x="34623" y="58419"/>
                </a:lnTo>
                <a:lnTo>
                  <a:pt x="34599" y="52958"/>
                </a:lnTo>
                <a:lnTo>
                  <a:pt x="30414" y="52958"/>
                </a:lnTo>
                <a:lnTo>
                  <a:pt x="26194" y="43941"/>
                </a:lnTo>
                <a:lnTo>
                  <a:pt x="24967" y="41528"/>
                </a:lnTo>
                <a:lnTo>
                  <a:pt x="20404" y="33654"/>
                </a:lnTo>
                <a:lnTo>
                  <a:pt x="18305" y="30479"/>
                </a:lnTo>
                <a:lnTo>
                  <a:pt x="17104" y="29209"/>
                </a:lnTo>
                <a:lnTo>
                  <a:pt x="16534" y="28574"/>
                </a:lnTo>
                <a:lnTo>
                  <a:pt x="9335" y="11683"/>
                </a:lnTo>
                <a:lnTo>
                  <a:pt x="9432" y="6730"/>
                </a:lnTo>
                <a:lnTo>
                  <a:pt x="9738" y="4825"/>
                </a:lnTo>
                <a:close/>
              </a:path>
              <a:path w="82550" h="66675">
                <a:moveTo>
                  <a:pt x="53022" y="22224"/>
                </a:moveTo>
                <a:lnTo>
                  <a:pt x="47095" y="34543"/>
                </a:lnTo>
                <a:lnTo>
                  <a:pt x="46973" y="35686"/>
                </a:lnTo>
                <a:lnTo>
                  <a:pt x="42914" y="46735"/>
                </a:lnTo>
                <a:lnTo>
                  <a:pt x="42132" y="47497"/>
                </a:lnTo>
                <a:lnTo>
                  <a:pt x="34462" y="59562"/>
                </a:lnTo>
                <a:lnTo>
                  <a:pt x="38261" y="59562"/>
                </a:lnTo>
                <a:lnTo>
                  <a:pt x="39249" y="58292"/>
                </a:lnTo>
                <a:lnTo>
                  <a:pt x="39568" y="57911"/>
                </a:lnTo>
                <a:lnTo>
                  <a:pt x="44881" y="54736"/>
                </a:lnTo>
                <a:lnTo>
                  <a:pt x="45594" y="54482"/>
                </a:lnTo>
                <a:lnTo>
                  <a:pt x="48457" y="54482"/>
                </a:lnTo>
                <a:lnTo>
                  <a:pt x="49009" y="54228"/>
                </a:lnTo>
                <a:lnTo>
                  <a:pt x="49481" y="53974"/>
                </a:lnTo>
                <a:lnTo>
                  <a:pt x="49952" y="53593"/>
                </a:lnTo>
                <a:lnTo>
                  <a:pt x="50194" y="53466"/>
                </a:lnTo>
                <a:lnTo>
                  <a:pt x="50585" y="53085"/>
                </a:lnTo>
                <a:lnTo>
                  <a:pt x="50895" y="52577"/>
                </a:lnTo>
                <a:lnTo>
                  <a:pt x="51332" y="50926"/>
                </a:lnTo>
                <a:lnTo>
                  <a:pt x="51482" y="50545"/>
                </a:lnTo>
                <a:lnTo>
                  <a:pt x="51677" y="50291"/>
                </a:lnTo>
                <a:lnTo>
                  <a:pt x="51953" y="49783"/>
                </a:lnTo>
                <a:lnTo>
                  <a:pt x="52861" y="48894"/>
                </a:lnTo>
                <a:lnTo>
                  <a:pt x="53494" y="48386"/>
                </a:lnTo>
                <a:lnTo>
                  <a:pt x="54276" y="47878"/>
                </a:lnTo>
                <a:lnTo>
                  <a:pt x="46261" y="47878"/>
                </a:lnTo>
                <a:lnTo>
                  <a:pt x="53494" y="25272"/>
                </a:lnTo>
                <a:lnTo>
                  <a:pt x="58089" y="25272"/>
                </a:lnTo>
                <a:lnTo>
                  <a:pt x="54356" y="22478"/>
                </a:lnTo>
                <a:lnTo>
                  <a:pt x="53022" y="22224"/>
                </a:lnTo>
                <a:close/>
              </a:path>
              <a:path w="82550" h="66675">
                <a:moveTo>
                  <a:pt x="48457" y="54482"/>
                </a:moveTo>
                <a:lnTo>
                  <a:pt x="45594" y="54482"/>
                </a:lnTo>
                <a:lnTo>
                  <a:pt x="45237" y="54736"/>
                </a:lnTo>
                <a:lnTo>
                  <a:pt x="47434" y="54736"/>
                </a:lnTo>
                <a:lnTo>
                  <a:pt x="48457" y="54482"/>
                </a:lnTo>
                <a:close/>
              </a:path>
              <a:path w="82550" h="66675">
                <a:moveTo>
                  <a:pt x="33519" y="31241"/>
                </a:moveTo>
                <a:lnTo>
                  <a:pt x="28287" y="31241"/>
                </a:lnTo>
                <a:lnTo>
                  <a:pt x="28212" y="31876"/>
                </a:lnTo>
                <a:lnTo>
                  <a:pt x="28091" y="32638"/>
                </a:lnTo>
                <a:lnTo>
                  <a:pt x="34599" y="52958"/>
                </a:lnTo>
                <a:lnTo>
                  <a:pt x="34428" y="51688"/>
                </a:lnTo>
                <a:lnTo>
                  <a:pt x="33910" y="49783"/>
                </a:lnTo>
                <a:lnTo>
                  <a:pt x="33715" y="49402"/>
                </a:lnTo>
                <a:lnTo>
                  <a:pt x="33554" y="48894"/>
                </a:lnTo>
                <a:lnTo>
                  <a:pt x="31900" y="43433"/>
                </a:lnTo>
                <a:lnTo>
                  <a:pt x="31997" y="39369"/>
                </a:lnTo>
                <a:lnTo>
                  <a:pt x="32059" y="38607"/>
                </a:lnTo>
                <a:lnTo>
                  <a:pt x="32461" y="37464"/>
                </a:lnTo>
                <a:lnTo>
                  <a:pt x="32813" y="36321"/>
                </a:lnTo>
                <a:lnTo>
                  <a:pt x="33209" y="34543"/>
                </a:lnTo>
                <a:lnTo>
                  <a:pt x="33315" y="33908"/>
                </a:lnTo>
                <a:lnTo>
                  <a:pt x="33416" y="33019"/>
                </a:lnTo>
                <a:lnTo>
                  <a:pt x="33519" y="31241"/>
                </a:lnTo>
                <a:close/>
              </a:path>
              <a:path w="82550" h="66675">
                <a:moveTo>
                  <a:pt x="82344" y="20827"/>
                </a:moveTo>
                <a:lnTo>
                  <a:pt x="75700" y="20827"/>
                </a:lnTo>
                <a:lnTo>
                  <a:pt x="77114" y="20954"/>
                </a:lnTo>
                <a:lnTo>
                  <a:pt x="78299" y="21208"/>
                </a:lnTo>
                <a:lnTo>
                  <a:pt x="79679" y="21716"/>
                </a:lnTo>
                <a:lnTo>
                  <a:pt x="80461" y="22097"/>
                </a:lnTo>
                <a:lnTo>
                  <a:pt x="80622" y="22224"/>
                </a:lnTo>
                <a:lnTo>
                  <a:pt x="79046" y="22859"/>
                </a:lnTo>
                <a:lnTo>
                  <a:pt x="75976" y="24510"/>
                </a:lnTo>
                <a:lnTo>
                  <a:pt x="72871" y="26288"/>
                </a:lnTo>
                <a:lnTo>
                  <a:pt x="69812" y="28193"/>
                </a:lnTo>
                <a:lnTo>
                  <a:pt x="68317" y="29209"/>
                </a:lnTo>
                <a:lnTo>
                  <a:pt x="66822" y="30352"/>
                </a:lnTo>
                <a:lnTo>
                  <a:pt x="63913" y="32384"/>
                </a:lnTo>
                <a:lnTo>
                  <a:pt x="59819" y="35686"/>
                </a:lnTo>
                <a:lnTo>
                  <a:pt x="57266" y="37718"/>
                </a:lnTo>
                <a:lnTo>
                  <a:pt x="52781" y="41655"/>
                </a:lnTo>
                <a:lnTo>
                  <a:pt x="49320" y="44830"/>
                </a:lnTo>
                <a:lnTo>
                  <a:pt x="46491" y="47624"/>
                </a:lnTo>
                <a:lnTo>
                  <a:pt x="46261" y="47878"/>
                </a:lnTo>
                <a:lnTo>
                  <a:pt x="54276" y="47878"/>
                </a:lnTo>
                <a:lnTo>
                  <a:pt x="55184" y="47370"/>
                </a:lnTo>
                <a:lnTo>
                  <a:pt x="56909" y="46608"/>
                </a:lnTo>
                <a:lnTo>
                  <a:pt x="58243" y="46100"/>
                </a:lnTo>
                <a:lnTo>
                  <a:pt x="60681" y="45338"/>
                </a:lnTo>
                <a:lnTo>
                  <a:pt x="61153" y="45338"/>
                </a:lnTo>
                <a:lnTo>
                  <a:pt x="62303" y="45084"/>
                </a:lnTo>
                <a:lnTo>
                  <a:pt x="63039" y="44957"/>
                </a:lnTo>
                <a:lnTo>
                  <a:pt x="64304" y="44449"/>
                </a:lnTo>
                <a:lnTo>
                  <a:pt x="65132" y="44195"/>
                </a:lnTo>
                <a:lnTo>
                  <a:pt x="65523" y="43941"/>
                </a:lnTo>
                <a:lnTo>
                  <a:pt x="66305" y="43306"/>
                </a:lnTo>
                <a:lnTo>
                  <a:pt x="67018" y="42798"/>
                </a:lnTo>
                <a:lnTo>
                  <a:pt x="67604" y="41909"/>
                </a:lnTo>
                <a:lnTo>
                  <a:pt x="67995" y="41020"/>
                </a:lnTo>
                <a:lnTo>
                  <a:pt x="68116" y="40639"/>
                </a:lnTo>
                <a:lnTo>
                  <a:pt x="68002" y="37718"/>
                </a:lnTo>
                <a:lnTo>
                  <a:pt x="67634" y="36575"/>
                </a:lnTo>
                <a:lnTo>
                  <a:pt x="67328" y="35813"/>
                </a:lnTo>
                <a:lnTo>
                  <a:pt x="67248" y="35051"/>
                </a:lnTo>
                <a:lnTo>
                  <a:pt x="74642" y="30225"/>
                </a:lnTo>
                <a:lnTo>
                  <a:pt x="76137" y="29463"/>
                </a:lnTo>
                <a:lnTo>
                  <a:pt x="78609" y="27812"/>
                </a:lnTo>
                <a:lnTo>
                  <a:pt x="79081" y="27431"/>
                </a:lnTo>
                <a:lnTo>
                  <a:pt x="79598" y="26923"/>
                </a:lnTo>
                <a:lnTo>
                  <a:pt x="80070" y="26542"/>
                </a:lnTo>
                <a:lnTo>
                  <a:pt x="80932" y="25526"/>
                </a:lnTo>
                <a:lnTo>
                  <a:pt x="81645" y="24383"/>
                </a:lnTo>
                <a:lnTo>
                  <a:pt x="82105" y="23240"/>
                </a:lnTo>
                <a:lnTo>
                  <a:pt x="82332" y="22351"/>
                </a:lnTo>
                <a:lnTo>
                  <a:pt x="82344" y="20827"/>
                </a:lnTo>
                <a:close/>
              </a:path>
              <a:path w="82550" h="66675">
                <a:moveTo>
                  <a:pt x="23931" y="14350"/>
                </a:moveTo>
                <a:lnTo>
                  <a:pt x="19569" y="22224"/>
                </a:lnTo>
                <a:lnTo>
                  <a:pt x="19689" y="23240"/>
                </a:lnTo>
                <a:lnTo>
                  <a:pt x="24630" y="36321"/>
                </a:lnTo>
                <a:lnTo>
                  <a:pt x="24756" y="35813"/>
                </a:lnTo>
                <a:lnTo>
                  <a:pt x="24952" y="35305"/>
                </a:lnTo>
                <a:lnTo>
                  <a:pt x="26044" y="33400"/>
                </a:lnTo>
                <a:lnTo>
                  <a:pt x="27229" y="32130"/>
                </a:lnTo>
                <a:lnTo>
                  <a:pt x="27735" y="31749"/>
                </a:lnTo>
                <a:lnTo>
                  <a:pt x="28287" y="31241"/>
                </a:lnTo>
                <a:lnTo>
                  <a:pt x="33519" y="31241"/>
                </a:lnTo>
                <a:lnTo>
                  <a:pt x="33398" y="29590"/>
                </a:lnTo>
                <a:lnTo>
                  <a:pt x="33326" y="29209"/>
                </a:lnTo>
                <a:lnTo>
                  <a:pt x="33002" y="27939"/>
                </a:lnTo>
                <a:lnTo>
                  <a:pt x="32530" y="26796"/>
                </a:lnTo>
                <a:lnTo>
                  <a:pt x="32395" y="26542"/>
                </a:lnTo>
                <a:lnTo>
                  <a:pt x="23066" y="26542"/>
                </a:lnTo>
                <a:lnTo>
                  <a:pt x="22663" y="26288"/>
                </a:lnTo>
                <a:lnTo>
                  <a:pt x="22474" y="26034"/>
                </a:lnTo>
                <a:lnTo>
                  <a:pt x="22548" y="25018"/>
                </a:lnTo>
                <a:lnTo>
                  <a:pt x="23882" y="21716"/>
                </a:lnTo>
                <a:lnTo>
                  <a:pt x="24317" y="19811"/>
                </a:lnTo>
                <a:lnTo>
                  <a:pt x="24427" y="19176"/>
                </a:lnTo>
                <a:lnTo>
                  <a:pt x="24314" y="15620"/>
                </a:lnTo>
                <a:lnTo>
                  <a:pt x="24239" y="15239"/>
                </a:lnTo>
                <a:lnTo>
                  <a:pt x="23931" y="14350"/>
                </a:lnTo>
                <a:close/>
              </a:path>
              <a:path w="82550" h="66675">
                <a:moveTo>
                  <a:pt x="58089" y="25272"/>
                </a:moveTo>
                <a:lnTo>
                  <a:pt x="53494" y="25272"/>
                </a:lnTo>
                <a:lnTo>
                  <a:pt x="54241" y="26034"/>
                </a:lnTo>
                <a:lnTo>
                  <a:pt x="54552" y="26288"/>
                </a:lnTo>
                <a:lnTo>
                  <a:pt x="55932" y="28066"/>
                </a:lnTo>
                <a:lnTo>
                  <a:pt x="56748" y="29590"/>
                </a:lnTo>
                <a:lnTo>
                  <a:pt x="57300" y="30987"/>
                </a:lnTo>
                <a:lnTo>
                  <a:pt x="57898" y="33146"/>
                </a:lnTo>
                <a:lnTo>
                  <a:pt x="58013" y="34035"/>
                </a:lnTo>
                <a:lnTo>
                  <a:pt x="60403" y="31495"/>
                </a:lnTo>
                <a:lnTo>
                  <a:pt x="62330" y="29209"/>
                </a:lnTo>
                <a:lnTo>
                  <a:pt x="64695" y="26034"/>
                </a:lnTo>
                <a:lnTo>
                  <a:pt x="59117" y="26034"/>
                </a:lnTo>
                <a:lnTo>
                  <a:pt x="58922" y="25907"/>
                </a:lnTo>
                <a:lnTo>
                  <a:pt x="58715" y="25907"/>
                </a:lnTo>
                <a:lnTo>
                  <a:pt x="58089" y="25272"/>
                </a:lnTo>
                <a:close/>
              </a:path>
              <a:path w="82550" h="66675">
                <a:moveTo>
                  <a:pt x="29356" y="24256"/>
                </a:moveTo>
                <a:lnTo>
                  <a:pt x="29000" y="24256"/>
                </a:lnTo>
                <a:lnTo>
                  <a:pt x="28609" y="24383"/>
                </a:lnTo>
                <a:lnTo>
                  <a:pt x="28206" y="24383"/>
                </a:lnTo>
                <a:lnTo>
                  <a:pt x="27309" y="24637"/>
                </a:lnTo>
                <a:lnTo>
                  <a:pt x="26320" y="25145"/>
                </a:lnTo>
                <a:lnTo>
                  <a:pt x="25768" y="25399"/>
                </a:lnTo>
                <a:lnTo>
                  <a:pt x="24480" y="26288"/>
                </a:lnTo>
                <a:lnTo>
                  <a:pt x="23606" y="26542"/>
                </a:lnTo>
                <a:lnTo>
                  <a:pt x="32395" y="26542"/>
                </a:lnTo>
                <a:lnTo>
                  <a:pt x="32059" y="25907"/>
                </a:lnTo>
                <a:lnTo>
                  <a:pt x="31472" y="25145"/>
                </a:lnTo>
                <a:lnTo>
                  <a:pt x="30805" y="24764"/>
                </a:lnTo>
                <a:lnTo>
                  <a:pt x="30575" y="24510"/>
                </a:lnTo>
                <a:lnTo>
                  <a:pt x="29667" y="24383"/>
                </a:lnTo>
                <a:lnTo>
                  <a:pt x="29356" y="24256"/>
                </a:lnTo>
                <a:close/>
              </a:path>
              <a:path w="82550" h="66675">
                <a:moveTo>
                  <a:pt x="69766" y="9016"/>
                </a:moveTo>
                <a:lnTo>
                  <a:pt x="59713" y="24891"/>
                </a:lnTo>
                <a:lnTo>
                  <a:pt x="59589" y="25526"/>
                </a:lnTo>
                <a:lnTo>
                  <a:pt x="59462" y="25780"/>
                </a:lnTo>
                <a:lnTo>
                  <a:pt x="59313" y="25907"/>
                </a:lnTo>
                <a:lnTo>
                  <a:pt x="59117" y="26034"/>
                </a:lnTo>
                <a:lnTo>
                  <a:pt x="64695" y="26034"/>
                </a:lnTo>
                <a:lnTo>
                  <a:pt x="71571" y="10032"/>
                </a:lnTo>
                <a:lnTo>
                  <a:pt x="71146" y="9778"/>
                </a:lnTo>
                <a:lnTo>
                  <a:pt x="70674" y="9397"/>
                </a:lnTo>
                <a:lnTo>
                  <a:pt x="70237" y="9270"/>
                </a:lnTo>
                <a:lnTo>
                  <a:pt x="69766" y="9016"/>
                </a:lnTo>
                <a:close/>
              </a:path>
              <a:path w="82550" h="66675">
                <a:moveTo>
                  <a:pt x="21766" y="11556"/>
                </a:moveTo>
                <a:lnTo>
                  <a:pt x="21364" y="11683"/>
                </a:lnTo>
                <a:lnTo>
                  <a:pt x="20352" y="11810"/>
                </a:lnTo>
                <a:lnTo>
                  <a:pt x="18616" y="12445"/>
                </a:lnTo>
                <a:lnTo>
                  <a:pt x="14844" y="19938"/>
                </a:lnTo>
                <a:lnTo>
                  <a:pt x="14967" y="21081"/>
                </a:lnTo>
                <a:lnTo>
                  <a:pt x="15074" y="21716"/>
                </a:lnTo>
                <a:lnTo>
                  <a:pt x="15315" y="22732"/>
                </a:lnTo>
                <a:lnTo>
                  <a:pt x="15430" y="20954"/>
                </a:lnTo>
                <a:lnTo>
                  <a:pt x="15752" y="19811"/>
                </a:lnTo>
                <a:lnTo>
                  <a:pt x="18938" y="15366"/>
                </a:lnTo>
                <a:lnTo>
                  <a:pt x="19800" y="14604"/>
                </a:lnTo>
                <a:lnTo>
                  <a:pt x="20306" y="14350"/>
                </a:lnTo>
                <a:lnTo>
                  <a:pt x="23931" y="14350"/>
                </a:lnTo>
                <a:lnTo>
                  <a:pt x="23652" y="13715"/>
                </a:lnTo>
                <a:lnTo>
                  <a:pt x="23275" y="13207"/>
                </a:lnTo>
                <a:lnTo>
                  <a:pt x="22663" y="12445"/>
                </a:lnTo>
                <a:lnTo>
                  <a:pt x="22238" y="12064"/>
                </a:lnTo>
                <a:lnTo>
                  <a:pt x="21766" y="11556"/>
                </a:lnTo>
                <a:close/>
              </a:path>
              <a:path w="82550" h="66675">
                <a:moveTo>
                  <a:pt x="78494" y="0"/>
                </a:moveTo>
                <a:lnTo>
                  <a:pt x="72319" y="21208"/>
                </a:lnTo>
                <a:lnTo>
                  <a:pt x="74090" y="20827"/>
                </a:lnTo>
                <a:lnTo>
                  <a:pt x="82344" y="20827"/>
                </a:lnTo>
                <a:lnTo>
                  <a:pt x="82151" y="19811"/>
                </a:lnTo>
                <a:lnTo>
                  <a:pt x="81921" y="19176"/>
                </a:lnTo>
                <a:lnTo>
                  <a:pt x="81406" y="18160"/>
                </a:lnTo>
                <a:lnTo>
                  <a:pt x="81013" y="17525"/>
                </a:lnTo>
                <a:lnTo>
                  <a:pt x="80006" y="16382"/>
                </a:lnTo>
                <a:lnTo>
                  <a:pt x="79633" y="16001"/>
                </a:lnTo>
                <a:lnTo>
                  <a:pt x="80070" y="14477"/>
                </a:lnTo>
                <a:lnTo>
                  <a:pt x="80514" y="12445"/>
                </a:lnTo>
                <a:lnTo>
                  <a:pt x="80741" y="10921"/>
                </a:lnTo>
                <a:lnTo>
                  <a:pt x="80865" y="9651"/>
                </a:lnTo>
                <a:lnTo>
                  <a:pt x="80785" y="6223"/>
                </a:lnTo>
                <a:lnTo>
                  <a:pt x="79276" y="1270"/>
                </a:lnTo>
                <a:lnTo>
                  <a:pt x="7849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10154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29" h="69850">
                <a:moveTo>
                  <a:pt x="10142" y="23729"/>
                </a:moveTo>
                <a:lnTo>
                  <a:pt x="0" y="31643"/>
                </a:lnTo>
                <a:lnTo>
                  <a:pt x="356" y="33441"/>
                </a:lnTo>
                <a:lnTo>
                  <a:pt x="586" y="34815"/>
                </a:lnTo>
                <a:lnTo>
                  <a:pt x="724" y="36338"/>
                </a:lnTo>
                <a:lnTo>
                  <a:pt x="768" y="42294"/>
                </a:lnTo>
                <a:lnTo>
                  <a:pt x="1023" y="42878"/>
                </a:lnTo>
                <a:lnTo>
                  <a:pt x="1269" y="43542"/>
                </a:lnTo>
                <a:lnTo>
                  <a:pt x="1460" y="43977"/>
                </a:lnTo>
                <a:lnTo>
                  <a:pt x="1960" y="46795"/>
                </a:lnTo>
                <a:lnTo>
                  <a:pt x="3346" y="69230"/>
                </a:lnTo>
                <a:lnTo>
                  <a:pt x="3852" y="68520"/>
                </a:lnTo>
                <a:lnTo>
                  <a:pt x="6451" y="63046"/>
                </a:lnTo>
                <a:lnTo>
                  <a:pt x="7003" y="62336"/>
                </a:lnTo>
                <a:lnTo>
                  <a:pt x="16869" y="57755"/>
                </a:lnTo>
                <a:lnTo>
                  <a:pt x="30221" y="57755"/>
                </a:lnTo>
                <a:lnTo>
                  <a:pt x="31451" y="57125"/>
                </a:lnTo>
                <a:lnTo>
                  <a:pt x="35269" y="52899"/>
                </a:lnTo>
                <a:lnTo>
                  <a:pt x="37350" y="52784"/>
                </a:lnTo>
                <a:lnTo>
                  <a:pt x="51823" y="44092"/>
                </a:lnTo>
                <a:lnTo>
                  <a:pt x="51764" y="42168"/>
                </a:lnTo>
                <a:lnTo>
                  <a:pt x="51621" y="41194"/>
                </a:lnTo>
                <a:lnTo>
                  <a:pt x="51196" y="39786"/>
                </a:lnTo>
                <a:lnTo>
                  <a:pt x="50954" y="39121"/>
                </a:lnTo>
                <a:lnTo>
                  <a:pt x="50678" y="38537"/>
                </a:lnTo>
                <a:lnTo>
                  <a:pt x="52449" y="37438"/>
                </a:lnTo>
                <a:lnTo>
                  <a:pt x="62121" y="23775"/>
                </a:lnTo>
                <a:lnTo>
                  <a:pt x="11442" y="23775"/>
                </a:lnTo>
                <a:lnTo>
                  <a:pt x="10142" y="23729"/>
                </a:lnTo>
                <a:close/>
              </a:path>
              <a:path w="62229" h="69850">
                <a:moveTo>
                  <a:pt x="30221" y="57755"/>
                </a:moveTo>
                <a:lnTo>
                  <a:pt x="16869" y="57755"/>
                </a:lnTo>
                <a:lnTo>
                  <a:pt x="18675" y="57915"/>
                </a:lnTo>
                <a:lnTo>
                  <a:pt x="19422" y="58030"/>
                </a:lnTo>
                <a:lnTo>
                  <a:pt x="25598" y="58854"/>
                </a:lnTo>
                <a:lnTo>
                  <a:pt x="26380" y="58774"/>
                </a:lnTo>
                <a:lnTo>
                  <a:pt x="27921" y="58534"/>
                </a:lnTo>
                <a:lnTo>
                  <a:pt x="28588" y="58385"/>
                </a:lnTo>
                <a:lnTo>
                  <a:pt x="29908" y="57915"/>
                </a:lnTo>
                <a:lnTo>
                  <a:pt x="30221" y="57755"/>
                </a:lnTo>
                <a:close/>
              </a:path>
              <a:path w="62229" h="69850">
                <a:moveTo>
                  <a:pt x="16950" y="7993"/>
                </a:moveTo>
                <a:lnTo>
                  <a:pt x="16042" y="8074"/>
                </a:lnTo>
                <a:lnTo>
                  <a:pt x="15260" y="8303"/>
                </a:lnTo>
                <a:lnTo>
                  <a:pt x="14903" y="8497"/>
                </a:lnTo>
                <a:lnTo>
                  <a:pt x="14547" y="8658"/>
                </a:lnTo>
                <a:lnTo>
                  <a:pt x="10616" y="19938"/>
                </a:lnTo>
                <a:lnTo>
                  <a:pt x="10740" y="21152"/>
                </a:lnTo>
                <a:lnTo>
                  <a:pt x="10970" y="22401"/>
                </a:lnTo>
                <a:lnTo>
                  <a:pt x="11327" y="23535"/>
                </a:lnTo>
                <a:lnTo>
                  <a:pt x="11442" y="23775"/>
                </a:lnTo>
                <a:lnTo>
                  <a:pt x="62121" y="23775"/>
                </a:lnTo>
                <a:lnTo>
                  <a:pt x="62040" y="22366"/>
                </a:lnTo>
                <a:lnTo>
                  <a:pt x="61925" y="21542"/>
                </a:lnTo>
                <a:lnTo>
                  <a:pt x="61509" y="19938"/>
                </a:lnTo>
                <a:lnTo>
                  <a:pt x="44906" y="19938"/>
                </a:lnTo>
                <a:lnTo>
                  <a:pt x="44584" y="18839"/>
                </a:lnTo>
                <a:lnTo>
                  <a:pt x="37983" y="15357"/>
                </a:lnTo>
                <a:lnTo>
                  <a:pt x="38260" y="13158"/>
                </a:lnTo>
                <a:lnTo>
                  <a:pt x="38373" y="11910"/>
                </a:lnTo>
                <a:lnTo>
                  <a:pt x="38408" y="10181"/>
                </a:lnTo>
                <a:lnTo>
                  <a:pt x="22412" y="10181"/>
                </a:lnTo>
                <a:lnTo>
                  <a:pt x="20998" y="9242"/>
                </a:lnTo>
                <a:lnTo>
                  <a:pt x="19698" y="8577"/>
                </a:lnTo>
                <a:lnTo>
                  <a:pt x="19066" y="8348"/>
                </a:lnTo>
                <a:lnTo>
                  <a:pt x="18514" y="8188"/>
                </a:lnTo>
                <a:lnTo>
                  <a:pt x="17973" y="8074"/>
                </a:lnTo>
                <a:lnTo>
                  <a:pt x="16950" y="7993"/>
                </a:lnTo>
                <a:close/>
              </a:path>
              <a:path w="62229" h="69850">
                <a:moveTo>
                  <a:pt x="54968" y="13869"/>
                </a:moveTo>
                <a:lnTo>
                  <a:pt x="44906" y="19938"/>
                </a:lnTo>
                <a:lnTo>
                  <a:pt x="61509" y="19938"/>
                </a:lnTo>
                <a:lnTo>
                  <a:pt x="54968" y="13869"/>
                </a:lnTo>
                <a:close/>
              </a:path>
              <a:path w="62229" h="69850">
                <a:moveTo>
                  <a:pt x="39754" y="15117"/>
                </a:moveTo>
                <a:lnTo>
                  <a:pt x="39282" y="15117"/>
                </a:lnTo>
                <a:lnTo>
                  <a:pt x="38845" y="15163"/>
                </a:lnTo>
                <a:lnTo>
                  <a:pt x="38213" y="15277"/>
                </a:lnTo>
                <a:lnTo>
                  <a:pt x="37983" y="15357"/>
                </a:lnTo>
                <a:lnTo>
                  <a:pt x="41147" y="15357"/>
                </a:lnTo>
                <a:lnTo>
                  <a:pt x="40306" y="15163"/>
                </a:lnTo>
                <a:lnTo>
                  <a:pt x="39754" y="15117"/>
                </a:lnTo>
                <a:close/>
              </a:path>
              <a:path w="62229" h="69850">
                <a:moveTo>
                  <a:pt x="30899" y="0"/>
                </a:moveTo>
                <a:lnTo>
                  <a:pt x="22412" y="10181"/>
                </a:lnTo>
                <a:lnTo>
                  <a:pt x="38408" y="10181"/>
                </a:lnTo>
                <a:lnTo>
                  <a:pt x="308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13385" y="333340"/>
            <a:ext cx="55244" cy="44450"/>
          </a:xfrm>
          <a:custGeom>
            <a:avLst/>
            <a:gdLst/>
            <a:ahLst/>
            <a:cxnLst/>
            <a:rect l="l" t="t" r="r" b="b"/>
            <a:pathLst>
              <a:path w="55245" h="44450">
                <a:moveTo>
                  <a:pt x="19181" y="8818"/>
                </a:moveTo>
                <a:lnTo>
                  <a:pt x="10338" y="20992"/>
                </a:lnTo>
                <a:lnTo>
                  <a:pt x="9199" y="21771"/>
                </a:lnTo>
                <a:lnTo>
                  <a:pt x="0" y="43977"/>
                </a:lnTo>
                <a:lnTo>
                  <a:pt x="310" y="43382"/>
                </a:lnTo>
                <a:lnTo>
                  <a:pt x="701" y="42718"/>
                </a:lnTo>
                <a:lnTo>
                  <a:pt x="7509" y="37907"/>
                </a:lnTo>
                <a:lnTo>
                  <a:pt x="8095" y="37747"/>
                </a:lnTo>
                <a:lnTo>
                  <a:pt x="8728" y="37633"/>
                </a:lnTo>
                <a:lnTo>
                  <a:pt x="9349" y="37552"/>
                </a:lnTo>
                <a:lnTo>
                  <a:pt x="10683" y="37472"/>
                </a:lnTo>
                <a:lnTo>
                  <a:pt x="27438" y="37472"/>
                </a:lnTo>
                <a:lnTo>
                  <a:pt x="28381" y="36842"/>
                </a:lnTo>
                <a:lnTo>
                  <a:pt x="28933" y="36338"/>
                </a:lnTo>
                <a:lnTo>
                  <a:pt x="29519" y="35709"/>
                </a:lnTo>
                <a:lnTo>
                  <a:pt x="29956" y="35124"/>
                </a:lnTo>
                <a:lnTo>
                  <a:pt x="30423" y="34300"/>
                </a:lnTo>
                <a:lnTo>
                  <a:pt x="5071" y="34300"/>
                </a:lnTo>
                <a:lnTo>
                  <a:pt x="5391" y="33246"/>
                </a:lnTo>
                <a:lnTo>
                  <a:pt x="9866" y="27142"/>
                </a:lnTo>
                <a:lnTo>
                  <a:pt x="11022" y="26398"/>
                </a:lnTo>
                <a:lnTo>
                  <a:pt x="17651" y="18518"/>
                </a:lnTo>
                <a:lnTo>
                  <a:pt x="25264" y="18518"/>
                </a:lnTo>
                <a:lnTo>
                  <a:pt x="31102" y="11784"/>
                </a:lnTo>
                <a:lnTo>
                  <a:pt x="24689" y="11784"/>
                </a:lnTo>
                <a:lnTo>
                  <a:pt x="23621" y="10696"/>
                </a:lnTo>
                <a:lnTo>
                  <a:pt x="22419" y="9837"/>
                </a:lnTo>
                <a:lnTo>
                  <a:pt x="21780" y="9482"/>
                </a:lnTo>
                <a:lnTo>
                  <a:pt x="20986" y="9127"/>
                </a:lnTo>
                <a:lnTo>
                  <a:pt x="20124" y="8887"/>
                </a:lnTo>
                <a:lnTo>
                  <a:pt x="19181" y="8818"/>
                </a:lnTo>
                <a:close/>
              </a:path>
              <a:path w="55245" h="44450">
                <a:moveTo>
                  <a:pt x="27438" y="37472"/>
                </a:moveTo>
                <a:lnTo>
                  <a:pt x="10683" y="37472"/>
                </a:lnTo>
                <a:lnTo>
                  <a:pt x="12925" y="37587"/>
                </a:lnTo>
                <a:lnTo>
                  <a:pt x="14581" y="37862"/>
                </a:lnTo>
                <a:lnTo>
                  <a:pt x="17996" y="38652"/>
                </a:lnTo>
                <a:lnTo>
                  <a:pt x="19296" y="38801"/>
                </a:lnTo>
                <a:lnTo>
                  <a:pt x="20676" y="38881"/>
                </a:lnTo>
                <a:lnTo>
                  <a:pt x="22125" y="38881"/>
                </a:lnTo>
                <a:lnTo>
                  <a:pt x="22838" y="38847"/>
                </a:lnTo>
                <a:lnTo>
                  <a:pt x="23585" y="38766"/>
                </a:lnTo>
                <a:lnTo>
                  <a:pt x="25034" y="38457"/>
                </a:lnTo>
                <a:lnTo>
                  <a:pt x="25747" y="38262"/>
                </a:lnTo>
                <a:lnTo>
                  <a:pt x="26715" y="37862"/>
                </a:lnTo>
                <a:lnTo>
                  <a:pt x="27438" y="37472"/>
                </a:lnTo>
                <a:close/>
              </a:path>
              <a:path w="55245" h="44450">
                <a:moveTo>
                  <a:pt x="54013" y="206"/>
                </a:moveTo>
                <a:lnTo>
                  <a:pt x="39386" y="16445"/>
                </a:lnTo>
                <a:lnTo>
                  <a:pt x="38408" y="17190"/>
                </a:lnTo>
                <a:lnTo>
                  <a:pt x="22918" y="25264"/>
                </a:lnTo>
                <a:lnTo>
                  <a:pt x="20239" y="26398"/>
                </a:lnTo>
                <a:lnTo>
                  <a:pt x="5071" y="34300"/>
                </a:lnTo>
                <a:lnTo>
                  <a:pt x="30423" y="34300"/>
                </a:lnTo>
                <a:lnTo>
                  <a:pt x="30784" y="33601"/>
                </a:lnTo>
                <a:lnTo>
                  <a:pt x="31325" y="31723"/>
                </a:lnTo>
                <a:lnTo>
                  <a:pt x="39529" y="31723"/>
                </a:lnTo>
                <a:lnTo>
                  <a:pt x="45858" y="26741"/>
                </a:lnTo>
                <a:lnTo>
                  <a:pt x="45738" y="23924"/>
                </a:lnTo>
                <a:lnTo>
                  <a:pt x="45481" y="22836"/>
                </a:lnTo>
                <a:lnTo>
                  <a:pt x="44423" y="20167"/>
                </a:lnTo>
                <a:lnTo>
                  <a:pt x="43629" y="18679"/>
                </a:lnTo>
                <a:lnTo>
                  <a:pt x="44308" y="18289"/>
                </a:lnTo>
                <a:lnTo>
                  <a:pt x="47252" y="16365"/>
                </a:lnTo>
                <a:lnTo>
                  <a:pt x="48471" y="15392"/>
                </a:lnTo>
                <a:lnTo>
                  <a:pt x="49138" y="14888"/>
                </a:lnTo>
                <a:lnTo>
                  <a:pt x="49770" y="14292"/>
                </a:lnTo>
                <a:lnTo>
                  <a:pt x="50437" y="13708"/>
                </a:lnTo>
                <a:lnTo>
                  <a:pt x="51069" y="13078"/>
                </a:lnTo>
                <a:lnTo>
                  <a:pt x="55229" y="5726"/>
                </a:lnTo>
                <a:lnTo>
                  <a:pt x="55117" y="2897"/>
                </a:lnTo>
                <a:lnTo>
                  <a:pt x="54876" y="2004"/>
                </a:lnTo>
                <a:lnTo>
                  <a:pt x="54485" y="1099"/>
                </a:lnTo>
                <a:lnTo>
                  <a:pt x="54013" y="206"/>
                </a:lnTo>
                <a:close/>
              </a:path>
              <a:path w="55245" h="44450">
                <a:moveTo>
                  <a:pt x="39529" y="31723"/>
                </a:moveTo>
                <a:lnTo>
                  <a:pt x="31325" y="31723"/>
                </a:lnTo>
                <a:lnTo>
                  <a:pt x="32233" y="31838"/>
                </a:lnTo>
                <a:lnTo>
                  <a:pt x="35257" y="32032"/>
                </a:lnTo>
                <a:lnTo>
                  <a:pt x="36051" y="32032"/>
                </a:lnTo>
                <a:lnTo>
                  <a:pt x="37661" y="31952"/>
                </a:lnTo>
                <a:lnTo>
                  <a:pt x="38489" y="31872"/>
                </a:lnTo>
                <a:lnTo>
                  <a:pt x="39529" y="31723"/>
                </a:lnTo>
                <a:close/>
              </a:path>
              <a:path w="55245" h="44450">
                <a:moveTo>
                  <a:pt x="25264" y="18518"/>
                </a:moveTo>
                <a:lnTo>
                  <a:pt x="17651" y="18518"/>
                </a:lnTo>
                <a:lnTo>
                  <a:pt x="17847" y="19194"/>
                </a:lnTo>
                <a:lnTo>
                  <a:pt x="17883" y="19389"/>
                </a:lnTo>
                <a:lnTo>
                  <a:pt x="17990" y="22481"/>
                </a:lnTo>
                <a:lnTo>
                  <a:pt x="17881" y="23145"/>
                </a:lnTo>
                <a:lnTo>
                  <a:pt x="17660" y="24004"/>
                </a:lnTo>
                <a:lnTo>
                  <a:pt x="17295" y="25023"/>
                </a:lnTo>
                <a:lnTo>
                  <a:pt x="19882" y="23145"/>
                </a:lnTo>
                <a:lnTo>
                  <a:pt x="21122" y="22160"/>
                </a:lnTo>
                <a:lnTo>
                  <a:pt x="23275" y="20362"/>
                </a:lnTo>
                <a:lnTo>
                  <a:pt x="25264" y="18518"/>
                </a:lnTo>
                <a:close/>
              </a:path>
              <a:path w="55245" h="44450">
                <a:moveTo>
                  <a:pt x="42360" y="5875"/>
                </a:moveTo>
                <a:lnTo>
                  <a:pt x="34199" y="5875"/>
                </a:lnTo>
                <a:lnTo>
                  <a:pt x="34244" y="6264"/>
                </a:lnTo>
                <a:lnTo>
                  <a:pt x="34371" y="10307"/>
                </a:lnTo>
                <a:lnTo>
                  <a:pt x="32475" y="18679"/>
                </a:lnTo>
                <a:lnTo>
                  <a:pt x="33417" y="17980"/>
                </a:lnTo>
                <a:lnTo>
                  <a:pt x="42295" y="6470"/>
                </a:lnTo>
                <a:lnTo>
                  <a:pt x="42360" y="5875"/>
                </a:lnTo>
                <a:close/>
              </a:path>
              <a:path w="55245" h="44450">
                <a:moveTo>
                  <a:pt x="37615" y="0"/>
                </a:moveTo>
                <a:lnTo>
                  <a:pt x="24689" y="11784"/>
                </a:lnTo>
                <a:lnTo>
                  <a:pt x="31102" y="11784"/>
                </a:lnTo>
                <a:lnTo>
                  <a:pt x="32678" y="9288"/>
                </a:lnTo>
                <a:lnTo>
                  <a:pt x="33613" y="7444"/>
                </a:lnTo>
                <a:lnTo>
                  <a:pt x="34084" y="6264"/>
                </a:lnTo>
                <a:lnTo>
                  <a:pt x="34199" y="5875"/>
                </a:lnTo>
                <a:lnTo>
                  <a:pt x="42360" y="5875"/>
                </a:lnTo>
                <a:lnTo>
                  <a:pt x="38489" y="125"/>
                </a:lnTo>
                <a:lnTo>
                  <a:pt x="3761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36985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5" h="17145">
                <a:moveTo>
                  <a:pt x="3561" y="0"/>
                </a:moveTo>
                <a:lnTo>
                  <a:pt x="0" y="15506"/>
                </a:lnTo>
                <a:lnTo>
                  <a:pt x="100" y="16881"/>
                </a:lnTo>
                <a:lnTo>
                  <a:pt x="5608" y="7913"/>
                </a:lnTo>
                <a:lnTo>
                  <a:pt x="5482" y="4111"/>
                </a:lnTo>
                <a:lnTo>
                  <a:pt x="35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3206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4760" y="0"/>
                </a:moveTo>
                <a:lnTo>
                  <a:pt x="0" y="9162"/>
                </a:lnTo>
                <a:lnTo>
                  <a:pt x="241" y="11360"/>
                </a:lnTo>
                <a:lnTo>
                  <a:pt x="436" y="11441"/>
                </a:lnTo>
                <a:lnTo>
                  <a:pt x="942" y="11555"/>
                </a:lnTo>
                <a:lnTo>
                  <a:pt x="1299" y="11555"/>
                </a:lnTo>
                <a:lnTo>
                  <a:pt x="1690" y="11509"/>
                </a:lnTo>
                <a:lnTo>
                  <a:pt x="4849" y="790"/>
                </a:lnTo>
                <a:lnTo>
                  <a:pt x="5036" y="45"/>
                </a:lnTo>
                <a:lnTo>
                  <a:pt x="476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77207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333" y="5794"/>
                </a:moveTo>
                <a:lnTo>
                  <a:pt x="1023" y="6230"/>
                </a:lnTo>
                <a:lnTo>
                  <a:pt x="666" y="6665"/>
                </a:lnTo>
                <a:lnTo>
                  <a:pt x="0" y="7638"/>
                </a:lnTo>
                <a:lnTo>
                  <a:pt x="4323" y="12884"/>
                </a:lnTo>
                <a:lnTo>
                  <a:pt x="4174" y="13124"/>
                </a:lnTo>
                <a:lnTo>
                  <a:pt x="3852" y="13903"/>
                </a:lnTo>
                <a:lnTo>
                  <a:pt x="3702" y="14453"/>
                </a:lnTo>
                <a:lnTo>
                  <a:pt x="3702" y="17190"/>
                </a:lnTo>
                <a:lnTo>
                  <a:pt x="3932" y="18175"/>
                </a:lnTo>
                <a:lnTo>
                  <a:pt x="10660" y="26432"/>
                </a:lnTo>
                <a:lnTo>
                  <a:pt x="11603" y="27062"/>
                </a:lnTo>
                <a:lnTo>
                  <a:pt x="12385" y="27680"/>
                </a:lnTo>
                <a:lnTo>
                  <a:pt x="14386" y="27680"/>
                </a:lnTo>
                <a:lnTo>
                  <a:pt x="16088" y="29639"/>
                </a:lnTo>
                <a:lnTo>
                  <a:pt x="16674" y="30383"/>
                </a:lnTo>
                <a:lnTo>
                  <a:pt x="16559" y="28826"/>
                </a:lnTo>
                <a:lnTo>
                  <a:pt x="16237" y="26203"/>
                </a:lnTo>
                <a:lnTo>
                  <a:pt x="11798" y="10971"/>
                </a:lnTo>
                <a:lnTo>
                  <a:pt x="11476" y="9952"/>
                </a:lnTo>
                <a:lnTo>
                  <a:pt x="10464" y="7329"/>
                </a:lnTo>
                <a:lnTo>
                  <a:pt x="10142" y="6585"/>
                </a:lnTo>
                <a:lnTo>
                  <a:pt x="2046" y="6585"/>
                </a:lnTo>
                <a:lnTo>
                  <a:pt x="1333" y="5794"/>
                </a:lnTo>
                <a:close/>
              </a:path>
              <a:path w="17145" h="30479">
                <a:moveTo>
                  <a:pt x="5864" y="0"/>
                </a:moveTo>
                <a:lnTo>
                  <a:pt x="5669" y="400"/>
                </a:lnTo>
                <a:lnTo>
                  <a:pt x="5186" y="1099"/>
                </a:lnTo>
                <a:lnTo>
                  <a:pt x="4956" y="1488"/>
                </a:lnTo>
                <a:lnTo>
                  <a:pt x="6175" y="2782"/>
                </a:lnTo>
                <a:lnTo>
                  <a:pt x="2046" y="6585"/>
                </a:lnTo>
                <a:lnTo>
                  <a:pt x="10142" y="6585"/>
                </a:lnTo>
                <a:lnTo>
                  <a:pt x="6646" y="939"/>
                </a:lnTo>
                <a:lnTo>
                  <a:pt x="58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70445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299" y="2267"/>
                </a:moveTo>
                <a:lnTo>
                  <a:pt x="15329" y="14246"/>
                </a:lnTo>
                <a:lnTo>
                  <a:pt x="14466" y="13433"/>
                </a:lnTo>
                <a:lnTo>
                  <a:pt x="12776" y="11704"/>
                </a:lnTo>
                <a:lnTo>
                  <a:pt x="12155" y="11005"/>
                </a:lnTo>
                <a:lnTo>
                  <a:pt x="10775" y="9242"/>
                </a:lnTo>
                <a:lnTo>
                  <a:pt x="9521" y="7444"/>
                </a:lnTo>
                <a:lnTo>
                  <a:pt x="8709" y="6069"/>
                </a:lnTo>
                <a:lnTo>
                  <a:pt x="4875" y="6069"/>
                </a:lnTo>
                <a:lnTo>
                  <a:pt x="3817" y="5210"/>
                </a:lnTo>
                <a:lnTo>
                  <a:pt x="3300" y="4695"/>
                </a:lnTo>
                <a:lnTo>
                  <a:pt x="2679" y="4031"/>
                </a:lnTo>
                <a:lnTo>
                  <a:pt x="2012" y="3252"/>
                </a:lnTo>
                <a:lnTo>
                  <a:pt x="1299" y="2267"/>
                </a:lnTo>
                <a:close/>
              </a:path>
              <a:path w="15875" h="14604">
                <a:moveTo>
                  <a:pt x="5899" y="0"/>
                </a:moveTo>
                <a:lnTo>
                  <a:pt x="4875" y="6069"/>
                </a:lnTo>
                <a:lnTo>
                  <a:pt x="8709" y="6069"/>
                </a:lnTo>
                <a:lnTo>
                  <a:pt x="8102" y="5016"/>
                </a:lnTo>
                <a:lnTo>
                  <a:pt x="7500" y="3836"/>
                </a:lnTo>
                <a:lnTo>
                  <a:pt x="6405" y="1454"/>
                </a:lnTo>
                <a:lnTo>
                  <a:pt x="5899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64742" y="43268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40">
                <a:moveTo>
                  <a:pt x="3346" y="0"/>
                </a:moveTo>
                <a:lnTo>
                  <a:pt x="1966" y="469"/>
                </a:lnTo>
                <a:lnTo>
                  <a:pt x="908" y="664"/>
                </a:lnTo>
                <a:lnTo>
                  <a:pt x="0" y="2301"/>
                </a:lnTo>
                <a:lnTo>
                  <a:pt x="3656" y="2301"/>
                </a:lnTo>
                <a:lnTo>
                  <a:pt x="3346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55364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2696" y="1328"/>
                </a:moveTo>
                <a:lnTo>
                  <a:pt x="3555" y="2233"/>
                </a:lnTo>
                <a:lnTo>
                  <a:pt x="3666" y="2542"/>
                </a:lnTo>
                <a:lnTo>
                  <a:pt x="0" y="18472"/>
                </a:lnTo>
                <a:lnTo>
                  <a:pt x="118" y="19538"/>
                </a:lnTo>
                <a:lnTo>
                  <a:pt x="12609" y="42168"/>
                </a:lnTo>
                <a:lnTo>
                  <a:pt x="12839" y="40599"/>
                </a:lnTo>
                <a:lnTo>
                  <a:pt x="13000" y="39820"/>
                </a:lnTo>
                <a:lnTo>
                  <a:pt x="34147" y="12643"/>
                </a:lnTo>
                <a:lnTo>
                  <a:pt x="35251" y="11864"/>
                </a:lnTo>
                <a:lnTo>
                  <a:pt x="37218" y="10250"/>
                </a:lnTo>
                <a:lnTo>
                  <a:pt x="39104" y="8417"/>
                </a:lnTo>
                <a:lnTo>
                  <a:pt x="41018" y="6264"/>
                </a:lnTo>
                <a:lnTo>
                  <a:pt x="17875" y="6264"/>
                </a:lnTo>
                <a:lnTo>
                  <a:pt x="16611" y="6104"/>
                </a:lnTo>
                <a:lnTo>
                  <a:pt x="11685" y="1557"/>
                </a:lnTo>
                <a:lnTo>
                  <a:pt x="4858" y="1557"/>
                </a:lnTo>
                <a:lnTo>
                  <a:pt x="3409" y="1488"/>
                </a:lnTo>
                <a:lnTo>
                  <a:pt x="2696" y="1328"/>
                </a:lnTo>
                <a:close/>
              </a:path>
              <a:path w="41275" h="42545">
                <a:moveTo>
                  <a:pt x="33366" y="1523"/>
                </a:moveTo>
                <a:lnTo>
                  <a:pt x="25419" y="4111"/>
                </a:lnTo>
                <a:lnTo>
                  <a:pt x="24085" y="4810"/>
                </a:lnTo>
                <a:lnTo>
                  <a:pt x="18508" y="6264"/>
                </a:lnTo>
                <a:lnTo>
                  <a:pt x="41018" y="6264"/>
                </a:lnTo>
                <a:lnTo>
                  <a:pt x="41160" y="6104"/>
                </a:lnTo>
                <a:lnTo>
                  <a:pt x="41091" y="5875"/>
                </a:lnTo>
                <a:lnTo>
                  <a:pt x="40622" y="5394"/>
                </a:lnTo>
                <a:lnTo>
                  <a:pt x="33998" y="1557"/>
                </a:lnTo>
                <a:lnTo>
                  <a:pt x="33366" y="1523"/>
                </a:lnTo>
                <a:close/>
              </a:path>
              <a:path w="41275" h="42545">
                <a:moveTo>
                  <a:pt x="11114" y="0"/>
                </a:moveTo>
                <a:lnTo>
                  <a:pt x="4858" y="1557"/>
                </a:lnTo>
                <a:lnTo>
                  <a:pt x="11685" y="1557"/>
                </a:lnTo>
                <a:lnTo>
                  <a:pt x="1111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83470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21420" y="21565"/>
                </a:moveTo>
                <a:lnTo>
                  <a:pt x="14850" y="21565"/>
                </a:lnTo>
                <a:lnTo>
                  <a:pt x="15045" y="21725"/>
                </a:lnTo>
                <a:lnTo>
                  <a:pt x="15168" y="22000"/>
                </a:lnTo>
                <a:lnTo>
                  <a:pt x="15954" y="24348"/>
                </a:lnTo>
                <a:lnTo>
                  <a:pt x="15367" y="25172"/>
                </a:lnTo>
                <a:lnTo>
                  <a:pt x="14378" y="26776"/>
                </a:lnTo>
                <a:lnTo>
                  <a:pt x="12181" y="36957"/>
                </a:lnTo>
                <a:lnTo>
                  <a:pt x="12289" y="37930"/>
                </a:lnTo>
                <a:lnTo>
                  <a:pt x="12547" y="39545"/>
                </a:lnTo>
                <a:lnTo>
                  <a:pt x="13044" y="41343"/>
                </a:lnTo>
                <a:lnTo>
                  <a:pt x="13254" y="41813"/>
                </a:lnTo>
                <a:lnTo>
                  <a:pt x="13702" y="42557"/>
                </a:lnTo>
                <a:lnTo>
                  <a:pt x="14157" y="43416"/>
                </a:lnTo>
                <a:lnTo>
                  <a:pt x="16478" y="53437"/>
                </a:lnTo>
                <a:lnTo>
                  <a:pt x="16394" y="54262"/>
                </a:lnTo>
                <a:lnTo>
                  <a:pt x="16240" y="55201"/>
                </a:lnTo>
                <a:lnTo>
                  <a:pt x="15954" y="56140"/>
                </a:lnTo>
                <a:lnTo>
                  <a:pt x="15958" y="58808"/>
                </a:lnTo>
                <a:lnTo>
                  <a:pt x="17955" y="63779"/>
                </a:lnTo>
                <a:lnTo>
                  <a:pt x="18507" y="62989"/>
                </a:lnTo>
                <a:lnTo>
                  <a:pt x="21612" y="55201"/>
                </a:lnTo>
                <a:lnTo>
                  <a:pt x="21531" y="53437"/>
                </a:lnTo>
                <a:lnTo>
                  <a:pt x="20979" y="51673"/>
                </a:lnTo>
                <a:lnTo>
                  <a:pt x="20554" y="50230"/>
                </a:lnTo>
                <a:lnTo>
                  <a:pt x="20243" y="48856"/>
                </a:lnTo>
                <a:lnTo>
                  <a:pt x="20002" y="47562"/>
                </a:lnTo>
                <a:lnTo>
                  <a:pt x="19841" y="46394"/>
                </a:lnTo>
                <a:lnTo>
                  <a:pt x="19976" y="42511"/>
                </a:lnTo>
                <a:lnTo>
                  <a:pt x="26097" y="37312"/>
                </a:lnTo>
                <a:lnTo>
                  <a:pt x="27120" y="37312"/>
                </a:lnTo>
                <a:lnTo>
                  <a:pt x="26649" y="37266"/>
                </a:lnTo>
                <a:lnTo>
                  <a:pt x="26925" y="32880"/>
                </a:lnTo>
                <a:lnTo>
                  <a:pt x="25982" y="30532"/>
                </a:lnTo>
                <a:lnTo>
                  <a:pt x="24399" y="27050"/>
                </a:lnTo>
                <a:lnTo>
                  <a:pt x="22670" y="23718"/>
                </a:lnTo>
                <a:lnTo>
                  <a:pt x="21420" y="21565"/>
                </a:lnTo>
                <a:close/>
              </a:path>
              <a:path w="27304" h="64134">
                <a:moveTo>
                  <a:pt x="27120" y="37312"/>
                </a:moveTo>
                <a:close/>
              </a:path>
              <a:path w="27304" h="64134">
                <a:moveTo>
                  <a:pt x="6754" y="13273"/>
                </a:moveTo>
                <a:lnTo>
                  <a:pt x="1683" y="13273"/>
                </a:lnTo>
                <a:lnTo>
                  <a:pt x="2074" y="14957"/>
                </a:lnTo>
                <a:lnTo>
                  <a:pt x="2189" y="15735"/>
                </a:lnTo>
                <a:lnTo>
                  <a:pt x="2259" y="19492"/>
                </a:lnTo>
                <a:lnTo>
                  <a:pt x="2108" y="20820"/>
                </a:lnTo>
                <a:lnTo>
                  <a:pt x="1959" y="21450"/>
                </a:lnTo>
                <a:lnTo>
                  <a:pt x="1882" y="25172"/>
                </a:lnTo>
                <a:lnTo>
                  <a:pt x="1993" y="25997"/>
                </a:lnTo>
                <a:lnTo>
                  <a:pt x="2189" y="26581"/>
                </a:lnTo>
                <a:lnTo>
                  <a:pt x="2465" y="27050"/>
                </a:lnTo>
                <a:lnTo>
                  <a:pt x="2626" y="27165"/>
                </a:lnTo>
                <a:lnTo>
                  <a:pt x="3097" y="27955"/>
                </a:lnTo>
                <a:lnTo>
                  <a:pt x="3293" y="28150"/>
                </a:lnTo>
                <a:lnTo>
                  <a:pt x="3569" y="28184"/>
                </a:lnTo>
                <a:lnTo>
                  <a:pt x="3764" y="27955"/>
                </a:lnTo>
                <a:lnTo>
                  <a:pt x="3873" y="27440"/>
                </a:lnTo>
                <a:lnTo>
                  <a:pt x="4121" y="23718"/>
                </a:lnTo>
                <a:lnTo>
                  <a:pt x="4466" y="21450"/>
                </a:lnTo>
                <a:lnTo>
                  <a:pt x="6432" y="16285"/>
                </a:lnTo>
                <a:lnTo>
                  <a:pt x="6643" y="14876"/>
                </a:lnTo>
                <a:lnTo>
                  <a:pt x="6754" y="13273"/>
                </a:lnTo>
                <a:close/>
              </a:path>
              <a:path w="27304" h="64134">
                <a:moveTo>
                  <a:pt x="10628" y="7089"/>
                </a:moveTo>
                <a:lnTo>
                  <a:pt x="5846" y="7089"/>
                </a:lnTo>
                <a:lnTo>
                  <a:pt x="6674" y="7902"/>
                </a:lnTo>
                <a:lnTo>
                  <a:pt x="8123" y="9436"/>
                </a:lnTo>
                <a:lnTo>
                  <a:pt x="12416" y="19492"/>
                </a:lnTo>
                <a:lnTo>
                  <a:pt x="12293" y="20820"/>
                </a:lnTo>
                <a:lnTo>
                  <a:pt x="12174" y="21771"/>
                </a:lnTo>
                <a:lnTo>
                  <a:pt x="11906" y="23374"/>
                </a:lnTo>
                <a:lnTo>
                  <a:pt x="11779" y="23921"/>
                </a:lnTo>
                <a:lnTo>
                  <a:pt x="12331" y="23328"/>
                </a:lnTo>
                <a:lnTo>
                  <a:pt x="13159" y="22504"/>
                </a:lnTo>
                <a:lnTo>
                  <a:pt x="13516" y="22240"/>
                </a:lnTo>
                <a:lnTo>
                  <a:pt x="13792" y="22000"/>
                </a:lnTo>
                <a:lnTo>
                  <a:pt x="14459" y="21610"/>
                </a:lnTo>
                <a:lnTo>
                  <a:pt x="14620" y="21565"/>
                </a:lnTo>
                <a:lnTo>
                  <a:pt x="21420" y="21565"/>
                </a:lnTo>
                <a:lnTo>
                  <a:pt x="19140" y="17888"/>
                </a:lnTo>
                <a:lnTo>
                  <a:pt x="11032" y="7512"/>
                </a:lnTo>
                <a:lnTo>
                  <a:pt x="10628" y="7089"/>
                </a:lnTo>
                <a:close/>
              </a:path>
              <a:path w="27304" h="64134">
                <a:moveTo>
                  <a:pt x="3293" y="0"/>
                </a:moveTo>
                <a:lnTo>
                  <a:pt x="3017" y="148"/>
                </a:lnTo>
                <a:lnTo>
                  <a:pt x="2626" y="1362"/>
                </a:lnTo>
                <a:lnTo>
                  <a:pt x="2189" y="2542"/>
                </a:lnTo>
                <a:lnTo>
                  <a:pt x="1292" y="4581"/>
                </a:lnTo>
                <a:lnTo>
                  <a:pt x="544" y="5989"/>
                </a:lnTo>
                <a:lnTo>
                  <a:pt x="222" y="6539"/>
                </a:lnTo>
                <a:lnTo>
                  <a:pt x="118" y="7512"/>
                </a:lnTo>
                <a:lnTo>
                  <a:pt x="1292" y="13353"/>
                </a:lnTo>
                <a:lnTo>
                  <a:pt x="1683" y="13273"/>
                </a:lnTo>
                <a:lnTo>
                  <a:pt x="6754" y="13273"/>
                </a:lnTo>
                <a:lnTo>
                  <a:pt x="6663" y="10960"/>
                </a:lnTo>
                <a:lnTo>
                  <a:pt x="6472" y="9436"/>
                </a:lnTo>
                <a:lnTo>
                  <a:pt x="6317" y="8566"/>
                </a:lnTo>
                <a:lnTo>
                  <a:pt x="5846" y="7089"/>
                </a:lnTo>
                <a:lnTo>
                  <a:pt x="10628" y="7089"/>
                </a:lnTo>
                <a:lnTo>
                  <a:pt x="8640" y="5004"/>
                </a:lnTo>
                <a:lnTo>
                  <a:pt x="7387" y="3756"/>
                </a:lnTo>
                <a:lnTo>
                  <a:pt x="6087" y="2508"/>
                </a:lnTo>
                <a:lnTo>
                  <a:pt x="4707" y="1248"/>
                </a:lnTo>
                <a:lnTo>
                  <a:pt x="329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68088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6922" y="0"/>
                </a:moveTo>
                <a:lnTo>
                  <a:pt x="6405" y="160"/>
                </a:lnTo>
                <a:lnTo>
                  <a:pt x="6957" y="1374"/>
                </a:lnTo>
                <a:lnTo>
                  <a:pt x="5818" y="1924"/>
                </a:lnTo>
                <a:lnTo>
                  <a:pt x="0" y="14602"/>
                </a:lnTo>
                <a:lnTo>
                  <a:pt x="160" y="16915"/>
                </a:lnTo>
                <a:lnTo>
                  <a:pt x="4484" y="31322"/>
                </a:lnTo>
                <a:lnTo>
                  <a:pt x="5657" y="33991"/>
                </a:lnTo>
                <a:lnTo>
                  <a:pt x="6060" y="30028"/>
                </a:lnTo>
                <a:lnTo>
                  <a:pt x="6255" y="27291"/>
                </a:lnTo>
                <a:lnTo>
                  <a:pt x="6370" y="24084"/>
                </a:lnTo>
                <a:lnTo>
                  <a:pt x="6255" y="14327"/>
                </a:lnTo>
                <a:lnTo>
                  <a:pt x="5903" y="9517"/>
                </a:lnTo>
                <a:lnTo>
                  <a:pt x="5703" y="7478"/>
                </a:lnTo>
                <a:lnTo>
                  <a:pt x="8486" y="6653"/>
                </a:lnTo>
                <a:lnTo>
                  <a:pt x="12106" y="6653"/>
                </a:lnTo>
                <a:lnTo>
                  <a:pt x="11722" y="5909"/>
                </a:lnTo>
                <a:lnTo>
                  <a:pt x="10924" y="4581"/>
                </a:lnTo>
                <a:lnTo>
                  <a:pt x="9671" y="2782"/>
                </a:lnTo>
                <a:lnTo>
                  <a:pt x="9234" y="2267"/>
                </a:lnTo>
                <a:lnTo>
                  <a:pt x="8417" y="1374"/>
                </a:lnTo>
                <a:lnTo>
                  <a:pt x="6922" y="0"/>
                </a:lnTo>
                <a:close/>
              </a:path>
              <a:path w="36195" h="34289">
                <a:moveTo>
                  <a:pt x="12106" y="6653"/>
                </a:moveTo>
                <a:lnTo>
                  <a:pt x="8486" y="6653"/>
                </a:lnTo>
                <a:lnTo>
                  <a:pt x="10970" y="8257"/>
                </a:lnTo>
                <a:lnTo>
                  <a:pt x="12258" y="8967"/>
                </a:lnTo>
                <a:lnTo>
                  <a:pt x="13362" y="9517"/>
                </a:lnTo>
                <a:lnTo>
                  <a:pt x="13017" y="8577"/>
                </a:lnTo>
                <a:lnTo>
                  <a:pt x="12518" y="7478"/>
                </a:lnTo>
                <a:lnTo>
                  <a:pt x="12106" y="6653"/>
                </a:lnTo>
                <a:close/>
              </a:path>
              <a:path w="36195" h="34289">
                <a:moveTo>
                  <a:pt x="29761" y="4157"/>
                </a:moveTo>
                <a:lnTo>
                  <a:pt x="25437" y="5600"/>
                </a:lnTo>
                <a:lnTo>
                  <a:pt x="25080" y="5840"/>
                </a:lnTo>
                <a:lnTo>
                  <a:pt x="24218" y="6734"/>
                </a:lnTo>
                <a:lnTo>
                  <a:pt x="23925" y="7169"/>
                </a:lnTo>
                <a:lnTo>
                  <a:pt x="23746" y="7398"/>
                </a:lnTo>
                <a:lnTo>
                  <a:pt x="23160" y="8383"/>
                </a:lnTo>
                <a:lnTo>
                  <a:pt x="22642" y="9711"/>
                </a:lnTo>
                <a:lnTo>
                  <a:pt x="22262" y="11315"/>
                </a:lnTo>
                <a:lnTo>
                  <a:pt x="22171" y="12105"/>
                </a:lnTo>
                <a:lnTo>
                  <a:pt x="23160" y="12219"/>
                </a:lnTo>
                <a:lnTo>
                  <a:pt x="24103" y="12300"/>
                </a:lnTo>
                <a:lnTo>
                  <a:pt x="25000" y="12334"/>
                </a:lnTo>
                <a:lnTo>
                  <a:pt x="27403" y="12300"/>
                </a:lnTo>
                <a:lnTo>
                  <a:pt x="29841" y="12059"/>
                </a:lnTo>
                <a:lnTo>
                  <a:pt x="31336" y="11750"/>
                </a:lnTo>
                <a:lnTo>
                  <a:pt x="32590" y="11429"/>
                </a:lnTo>
                <a:lnTo>
                  <a:pt x="33142" y="11315"/>
                </a:lnTo>
                <a:lnTo>
                  <a:pt x="35694" y="9711"/>
                </a:lnTo>
                <a:lnTo>
                  <a:pt x="35660" y="8692"/>
                </a:lnTo>
                <a:lnTo>
                  <a:pt x="33417" y="5840"/>
                </a:lnTo>
                <a:lnTo>
                  <a:pt x="33222" y="4890"/>
                </a:lnTo>
                <a:lnTo>
                  <a:pt x="34368" y="4351"/>
                </a:lnTo>
                <a:lnTo>
                  <a:pt x="31888" y="4351"/>
                </a:lnTo>
                <a:lnTo>
                  <a:pt x="31175" y="4306"/>
                </a:lnTo>
                <a:lnTo>
                  <a:pt x="29761" y="4157"/>
                </a:lnTo>
                <a:close/>
              </a:path>
              <a:path w="36195" h="34289">
                <a:moveTo>
                  <a:pt x="34556" y="4157"/>
                </a:moveTo>
                <a:lnTo>
                  <a:pt x="33613" y="4271"/>
                </a:lnTo>
                <a:lnTo>
                  <a:pt x="32716" y="4351"/>
                </a:lnTo>
                <a:lnTo>
                  <a:pt x="34368" y="4351"/>
                </a:lnTo>
                <a:lnTo>
                  <a:pt x="34539" y="4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77644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5" y="148"/>
                </a:moveTo>
                <a:lnTo>
                  <a:pt x="149" y="0"/>
                </a:lnTo>
                <a:lnTo>
                  <a:pt x="0" y="34"/>
                </a:lnTo>
                <a:lnTo>
                  <a:pt x="0" y="263"/>
                </a:lnTo>
                <a:lnTo>
                  <a:pt x="195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8629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3746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15011" y="37438"/>
                </a:moveTo>
                <a:lnTo>
                  <a:pt x="9360" y="37438"/>
                </a:lnTo>
                <a:lnTo>
                  <a:pt x="9280" y="37907"/>
                </a:lnTo>
                <a:lnTo>
                  <a:pt x="10223" y="38022"/>
                </a:lnTo>
                <a:lnTo>
                  <a:pt x="11051" y="38056"/>
                </a:lnTo>
                <a:lnTo>
                  <a:pt x="11764" y="38056"/>
                </a:lnTo>
                <a:lnTo>
                  <a:pt x="12385" y="38022"/>
                </a:lnTo>
                <a:lnTo>
                  <a:pt x="13293" y="37907"/>
                </a:lnTo>
                <a:lnTo>
                  <a:pt x="14351" y="37667"/>
                </a:lnTo>
                <a:lnTo>
                  <a:pt x="15011" y="37438"/>
                </a:lnTo>
                <a:close/>
              </a:path>
              <a:path w="33654" h="38100">
                <a:moveTo>
                  <a:pt x="2828" y="3092"/>
                </a:moveTo>
                <a:lnTo>
                  <a:pt x="161" y="3882"/>
                </a:lnTo>
                <a:lnTo>
                  <a:pt x="164" y="5130"/>
                </a:lnTo>
                <a:lnTo>
                  <a:pt x="264" y="6150"/>
                </a:lnTo>
                <a:lnTo>
                  <a:pt x="508" y="9517"/>
                </a:lnTo>
                <a:lnTo>
                  <a:pt x="630" y="22824"/>
                </a:lnTo>
                <a:lnTo>
                  <a:pt x="513" y="24909"/>
                </a:lnTo>
                <a:lnTo>
                  <a:pt x="387" y="26627"/>
                </a:lnTo>
                <a:lnTo>
                  <a:pt x="0" y="30429"/>
                </a:lnTo>
                <a:lnTo>
                  <a:pt x="712" y="32181"/>
                </a:lnTo>
                <a:lnTo>
                  <a:pt x="9130" y="37472"/>
                </a:lnTo>
                <a:lnTo>
                  <a:pt x="9360" y="37438"/>
                </a:lnTo>
                <a:lnTo>
                  <a:pt x="15011" y="37438"/>
                </a:lnTo>
                <a:lnTo>
                  <a:pt x="16479" y="36293"/>
                </a:lnTo>
                <a:lnTo>
                  <a:pt x="16381" y="35239"/>
                </a:lnTo>
                <a:lnTo>
                  <a:pt x="16283" y="35044"/>
                </a:lnTo>
                <a:lnTo>
                  <a:pt x="16254" y="34815"/>
                </a:lnTo>
                <a:lnTo>
                  <a:pt x="17260" y="31918"/>
                </a:lnTo>
                <a:lnTo>
                  <a:pt x="17651" y="30933"/>
                </a:lnTo>
                <a:lnTo>
                  <a:pt x="17536" y="29994"/>
                </a:lnTo>
                <a:lnTo>
                  <a:pt x="17421" y="29249"/>
                </a:lnTo>
                <a:lnTo>
                  <a:pt x="17260" y="28619"/>
                </a:lnTo>
                <a:lnTo>
                  <a:pt x="17694" y="26466"/>
                </a:lnTo>
                <a:lnTo>
                  <a:pt x="23045" y="19652"/>
                </a:lnTo>
                <a:lnTo>
                  <a:pt x="23827" y="18324"/>
                </a:lnTo>
                <a:lnTo>
                  <a:pt x="26851" y="13662"/>
                </a:lnTo>
                <a:lnTo>
                  <a:pt x="28231" y="11784"/>
                </a:lnTo>
                <a:lnTo>
                  <a:pt x="28864" y="10960"/>
                </a:lnTo>
                <a:lnTo>
                  <a:pt x="29437" y="10765"/>
                </a:lnTo>
                <a:lnTo>
                  <a:pt x="30635" y="10227"/>
                </a:lnTo>
                <a:lnTo>
                  <a:pt x="31382" y="9757"/>
                </a:lnTo>
                <a:lnTo>
                  <a:pt x="31693" y="9517"/>
                </a:lnTo>
                <a:lnTo>
                  <a:pt x="32279" y="9013"/>
                </a:lnTo>
                <a:lnTo>
                  <a:pt x="32485" y="8772"/>
                </a:lnTo>
                <a:lnTo>
                  <a:pt x="19273" y="8772"/>
                </a:lnTo>
                <a:lnTo>
                  <a:pt x="18364" y="8738"/>
                </a:lnTo>
                <a:lnTo>
                  <a:pt x="17375" y="8658"/>
                </a:lnTo>
                <a:lnTo>
                  <a:pt x="16398" y="8543"/>
                </a:lnTo>
                <a:lnTo>
                  <a:pt x="16157" y="8497"/>
                </a:lnTo>
                <a:lnTo>
                  <a:pt x="15927" y="8463"/>
                </a:lnTo>
                <a:lnTo>
                  <a:pt x="15570" y="8417"/>
                </a:lnTo>
                <a:lnTo>
                  <a:pt x="15375" y="8383"/>
                </a:lnTo>
                <a:lnTo>
                  <a:pt x="15179" y="8337"/>
                </a:lnTo>
                <a:lnTo>
                  <a:pt x="15018" y="8303"/>
                </a:lnTo>
                <a:lnTo>
                  <a:pt x="14708" y="8222"/>
                </a:lnTo>
                <a:lnTo>
                  <a:pt x="14547" y="8222"/>
                </a:lnTo>
                <a:lnTo>
                  <a:pt x="14317" y="8188"/>
                </a:lnTo>
                <a:lnTo>
                  <a:pt x="14075" y="8108"/>
                </a:lnTo>
                <a:lnTo>
                  <a:pt x="13730" y="8028"/>
                </a:lnTo>
                <a:lnTo>
                  <a:pt x="13489" y="7993"/>
                </a:lnTo>
                <a:lnTo>
                  <a:pt x="13247" y="7913"/>
                </a:lnTo>
                <a:lnTo>
                  <a:pt x="12741" y="7799"/>
                </a:lnTo>
                <a:lnTo>
                  <a:pt x="12511" y="7719"/>
                </a:lnTo>
                <a:lnTo>
                  <a:pt x="10694" y="7169"/>
                </a:lnTo>
                <a:lnTo>
                  <a:pt x="10545" y="7089"/>
                </a:lnTo>
                <a:lnTo>
                  <a:pt x="10384" y="7054"/>
                </a:lnTo>
                <a:lnTo>
                  <a:pt x="10188" y="7008"/>
                </a:lnTo>
                <a:lnTo>
                  <a:pt x="9671" y="6779"/>
                </a:lnTo>
                <a:lnTo>
                  <a:pt x="8969" y="6505"/>
                </a:lnTo>
                <a:lnTo>
                  <a:pt x="8808" y="6424"/>
                </a:lnTo>
                <a:lnTo>
                  <a:pt x="8107" y="6150"/>
                </a:lnTo>
                <a:lnTo>
                  <a:pt x="7511" y="5840"/>
                </a:lnTo>
                <a:lnTo>
                  <a:pt x="6531" y="5371"/>
                </a:lnTo>
                <a:lnTo>
                  <a:pt x="5206" y="4626"/>
                </a:lnTo>
                <a:lnTo>
                  <a:pt x="2828" y="3092"/>
                </a:lnTo>
                <a:close/>
              </a:path>
              <a:path w="33654" h="38100">
                <a:moveTo>
                  <a:pt x="30474" y="45"/>
                </a:moveTo>
                <a:lnTo>
                  <a:pt x="30340" y="45"/>
                </a:lnTo>
                <a:lnTo>
                  <a:pt x="27564" y="1328"/>
                </a:lnTo>
                <a:lnTo>
                  <a:pt x="27760" y="2279"/>
                </a:lnTo>
                <a:lnTo>
                  <a:pt x="28197" y="2668"/>
                </a:lnTo>
                <a:lnTo>
                  <a:pt x="28622" y="3092"/>
                </a:lnTo>
                <a:lnTo>
                  <a:pt x="29450" y="4111"/>
                </a:lnTo>
                <a:lnTo>
                  <a:pt x="29794" y="4695"/>
                </a:lnTo>
                <a:lnTo>
                  <a:pt x="30002" y="5130"/>
                </a:lnTo>
                <a:lnTo>
                  <a:pt x="30083" y="6035"/>
                </a:lnTo>
                <a:lnTo>
                  <a:pt x="29962" y="6264"/>
                </a:lnTo>
                <a:lnTo>
                  <a:pt x="26932" y="7867"/>
                </a:lnTo>
                <a:lnTo>
                  <a:pt x="25678" y="8188"/>
                </a:lnTo>
                <a:lnTo>
                  <a:pt x="24149" y="8497"/>
                </a:lnTo>
                <a:lnTo>
                  <a:pt x="22412" y="8692"/>
                </a:lnTo>
                <a:lnTo>
                  <a:pt x="20963" y="8772"/>
                </a:lnTo>
                <a:lnTo>
                  <a:pt x="32485" y="8772"/>
                </a:lnTo>
                <a:lnTo>
                  <a:pt x="32800" y="8383"/>
                </a:lnTo>
                <a:lnTo>
                  <a:pt x="33303" y="7524"/>
                </a:lnTo>
                <a:lnTo>
                  <a:pt x="33426" y="7169"/>
                </a:lnTo>
                <a:lnTo>
                  <a:pt x="33551" y="6653"/>
                </a:lnTo>
                <a:lnTo>
                  <a:pt x="33445" y="4111"/>
                </a:lnTo>
                <a:lnTo>
                  <a:pt x="30508" y="114"/>
                </a:lnTo>
                <a:close/>
              </a:path>
              <a:path w="33654" h="38100">
                <a:moveTo>
                  <a:pt x="30439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51931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58544" y="154939"/>
                </a:moveTo>
                <a:lnTo>
                  <a:pt x="58303" y="157479"/>
                </a:lnTo>
                <a:lnTo>
                  <a:pt x="58222" y="158749"/>
                </a:lnTo>
                <a:lnTo>
                  <a:pt x="58659" y="158749"/>
                </a:lnTo>
                <a:lnTo>
                  <a:pt x="58544" y="154939"/>
                </a:lnTo>
                <a:close/>
              </a:path>
              <a:path w="61595" h="158750">
                <a:moveTo>
                  <a:pt x="58425" y="154827"/>
                </a:moveTo>
                <a:close/>
              </a:path>
              <a:path w="61595" h="158750">
                <a:moveTo>
                  <a:pt x="58889" y="152399"/>
                </a:moveTo>
                <a:lnTo>
                  <a:pt x="58579" y="152399"/>
                </a:lnTo>
                <a:lnTo>
                  <a:pt x="58464" y="154939"/>
                </a:lnTo>
                <a:lnTo>
                  <a:pt x="58613" y="154939"/>
                </a:lnTo>
                <a:lnTo>
                  <a:pt x="58889" y="152399"/>
                </a:lnTo>
                <a:close/>
              </a:path>
              <a:path w="61595" h="158750">
                <a:moveTo>
                  <a:pt x="54209" y="97790"/>
                </a:moveTo>
                <a:lnTo>
                  <a:pt x="26771" y="97789"/>
                </a:lnTo>
                <a:lnTo>
                  <a:pt x="27288" y="99059"/>
                </a:lnTo>
                <a:lnTo>
                  <a:pt x="27714" y="99059"/>
                </a:lnTo>
                <a:lnTo>
                  <a:pt x="28070" y="100329"/>
                </a:lnTo>
                <a:lnTo>
                  <a:pt x="28346" y="100329"/>
                </a:lnTo>
                <a:lnTo>
                  <a:pt x="28737" y="102869"/>
                </a:lnTo>
                <a:lnTo>
                  <a:pt x="28898" y="104139"/>
                </a:lnTo>
                <a:lnTo>
                  <a:pt x="28898" y="106679"/>
                </a:lnTo>
                <a:lnTo>
                  <a:pt x="28461" y="110489"/>
                </a:lnTo>
                <a:lnTo>
                  <a:pt x="27955" y="113029"/>
                </a:lnTo>
                <a:lnTo>
                  <a:pt x="27794" y="114299"/>
                </a:lnTo>
                <a:lnTo>
                  <a:pt x="33107" y="114299"/>
                </a:lnTo>
                <a:lnTo>
                  <a:pt x="33417" y="115569"/>
                </a:lnTo>
                <a:lnTo>
                  <a:pt x="34441" y="115569"/>
                </a:lnTo>
                <a:lnTo>
                  <a:pt x="34751" y="116839"/>
                </a:lnTo>
                <a:lnTo>
                  <a:pt x="34993" y="116839"/>
                </a:lnTo>
                <a:lnTo>
                  <a:pt x="35027" y="118109"/>
                </a:lnTo>
                <a:lnTo>
                  <a:pt x="35142" y="119379"/>
                </a:lnTo>
                <a:lnTo>
                  <a:pt x="34751" y="121919"/>
                </a:lnTo>
                <a:lnTo>
                  <a:pt x="37626" y="124459"/>
                </a:lnTo>
                <a:lnTo>
                  <a:pt x="50989" y="140969"/>
                </a:lnTo>
                <a:lnTo>
                  <a:pt x="51702" y="140969"/>
                </a:lnTo>
                <a:lnTo>
                  <a:pt x="53036" y="143509"/>
                </a:lnTo>
                <a:lnTo>
                  <a:pt x="54209" y="146049"/>
                </a:lnTo>
                <a:lnTo>
                  <a:pt x="56141" y="149859"/>
                </a:lnTo>
                <a:lnTo>
                  <a:pt x="57521" y="152399"/>
                </a:lnTo>
                <a:lnTo>
                  <a:pt x="58027" y="153669"/>
                </a:lnTo>
                <a:lnTo>
                  <a:pt x="58425" y="154827"/>
                </a:lnTo>
                <a:lnTo>
                  <a:pt x="58464" y="153669"/>
                </a:lnTo>
                <a:lnTo>
                  <a:pt x="58579" y="152399"/>
                </a:lnTo>
                <a:lnTo>
                  <a:pt x="58889" y="152399"/>
                </a:lnTo>
                <a:lnTo>
                  <a:pt x="59085" y="151129"/>
                </a:lnTo>
                <a:lnTo>
                  <a:pt x="59556" y="149859"/>
                </a:lnTo>
                <a:lnTo>
                  <a:pt x="59993" y="148589"/>
                </a:lnTo>
                <a:lnTo>
                  <a:pt x="60465" y="148589"/>
                </a:lnTo>
                <a:lnTo>
                  <a:pt x="61408" y="147319"/>
                </a:lnTo>
                <a:lnTo>
                  <a:pt x="61508" y="143509"/>
                </a:lnTo>
                <a:lnTo>
                  <a:pt x="61413" y="127000"/>
                </a:lnTo>
                <a:lnTo>
                  <a:pt x="60384" y="114300"/>
                </a:lnTo>
                <a:lnTo>
                  <a:pt x="60074" y="111760"/>
                </a:lnTo>
                <a:lnTo>
                  <a:pt x="59717" y="109220"/>
                </a:lnTo>
                <a:lnTo>
                  <a:pt x="57866" y="105410"/>
                </a:lnTo>
                <a:lnTo>
                  <a:pt x="56302" y="101600"/>
                </a:lnTo>
                <a:lnTo>
                  <a:pt x="54209" y="97790"/>
                </a:lnTo>
                <a:close/>
              </a:path>
              <a:path w="61595" h="158750">
                <a:moveTo>
                  <a:pt x="49494" y="90170"/>
                </a:moveTo>
                <a:lnTo>
                  <a:pt x="14156" y="90169"/>
                </a:lnTo>
                <a:lnTo>
                  <a:pt x="15179" y="91439"/>
                </a:lnTo>
                <a:lnTo>
                  <a:pt x="15685" y="92709"/>
                </a:lnTo>
                <a:lnTo>
                  <a:pt x="16122" y="92709"/>
                </a:lnTo>
                <a:lnTo>
                  <a:pt x="16467" y="93979"/>
                </a:lnTo>
                <a:lnTo>
                  <a:pt x="16823" y="93979"/>
                </a:lnTo>
                <a:lnTo>
                  <a:pt x="17295" y="95249"/>
                </a:lnTo>
                <a:lnTo>
                  <a:pt x="17490" y="96519"/>
                </a:lnTo>
                <a:lnTo>
                  <a:pt x="17812" y="97789"/>
                </a:lnTo>
                <a:lnTo>
                  <a:pt x="17927" y="100329"/>
                </a:lnTo>
                <a:lnTo>
                  <a:pt x="19342" y="99059"/>
                </a:lnTo>
                <a:lnTo>
                  <a:pt x="20676" y="97789"/>
                </a:lnTo>
                <a:lnTo>
                  <a:pt x="54209" y="97790"/>
                </a:lnTo>
                <a:lnTo>
                  <a:pt x="53036" y="96520"/>
                </a:lnTo>
                <a:lnTo>
                  <a:pt x="51702" y="93980"/>
                </a:lnTo>
                <a:lnTo>
                  <a:pt x="50287" y="91440"/>
                </a:lnTo>
                <a:lnTo>
                  <a:pt x="49494" y="90170"/>
                </a:lnTo>
                <a:close/>
              </a:path>
              <a:path w="61595" h="158750">
                <a:moveTo>
                  <a:pt x="5979" y="91439"/>
                </a:moveTo>
                <a:lnTo>
                  <a:pt x="4484" y="91439"/>
                </a:lnTo>
                <a:lnTo>
                  <a:pt x="4956" y="92709"/>
                </a:lnTo>
                <a:lnTo>
                  <a:pt x="5427" y="92709"/>
                </a:lnTo>
                <a:lnTo>
                  <a:pt x="5979" y="91439"/>
                </a:lnTo>
                <a:close/>
              </a:path>
              <a:path w="61595" h="158750">
                <a:moveTo>
                  <a:pt x="7509" y="90169"/>
                </a:moveTo>
                <a:lnTo>
                  <a:pt x="3415" y="90169"/>
                </a:lnTo>
                <a:lnTo>
                  <a:pt x="4162" y="91439"/>
                </a:lnTo>
                <a:lnTo>
                  <a:pt x="6876" y="91439"/>
                </a:lnTo>
                <a:lnTo>
                  <a:pt x="7509" y="90169"/>
                </a:lnTo>
                <a:close/>
              </a:path>
              <a:path w="61595" h="158750">
                <a:moveTo>
                  <a:pt x="13558" y="12699"/>
                </a:moveTo>
                <a:lnTo>
                  <a:pt x="12661" y="13969"/>
                </a:lnTo>
                <a:lnTo>
                  <a:pt x="11085" y="16509"/>
                </a:lnTo>
                <a:lnTo>
                  <a:pt x="9786" y="19049"/>
                </a:lnTo>
                <a:lnTo>
                  <a:pt x="8337" y="21589"/>
                </a:lnTo>
                <a:lnTo>
                  <a:pt x="7198" y="21589"/>
                </a:lnTo>
                <a:lnTo>
                  <a:pt x="6876" y="22859"/>
                </a:lnTo>
                <a:lnTo>
                  <a:pt x="6014" y="22859"/>
                </a:lnTo>
                <a:lnTo>
                  <a:pt x="2196" y="31749"/>
                </a:lnTo>
                <a:lnTo>
                  <a:pt x="1920" y="31749"/>
                </a:lnTo>
                <a:lnTo>
                  <a:pt x="1690" y="33019"/>
                </a:lnTo>
                <a:lnTo>
                  <a:pt x="1529" y="34289"/>
                </a:lnTo>
                <a:lnTo>
                  <a:pt x="1414" y="35559"/>
                </a:lnTo>
                <a:lnTo>
                  <a:pt x="1379" y="41909"/>
                </a:lnTo>
                <a:lnTo>
                  <a:pt x="1575" y="43179"/>
                </a:lnTo>
                <a:lnTo>
                  <a:pt x="2115" y="45719"/>
                </a:lnTo>
                <a:lnTo>
                  <a:pt x="2598" y="46989"/>
                </a:lnTo>
                <a:lnTo>
                  <a:pt x="2828" y="48259"/>
                </a:lnTo>
                <a:lnTo>
                  <a:pt x="0" y="73659"/>
                </a:lnTo>
                <a:lnTo>
                  <a:pt x="195" y="77469"/>
                </a:lnTo>
                <a:lnTo>
                  <a:pt x="666" y="82549"/>
                </a:lnTo>
                <a:lnTo>
                  <a:pt x="977" y="83819"/>
                </a:lnTo>
                <a:lnTo>
                  <a:pt x="1172" y="85089"/>
                </a:lnTo>
                <a:lnTo>
                  <a:pt x="1724" y="86359"/>
                </a:lnTo>
                <a:lnTo>
                  <a:pt x="2161" y="87629"/>
                </a:lnTo>
                <a:lnTo>
                  <a:pt x="2989" y="90169"/>
                </a:lnTo>
                <a:lnTo>
                  <a:pt x="9429" y="90169"/>
                </a:lnTo>
                <a:lnTo>
                  <a:pt x="10418" y="88899"/>
                </a:lnTo>
                <a:lnTo>
                  <a:pt x="47924" y="88899"/>
                </a:lnTo>
                <a:lnTo>
                  <a:pt x="47102" y="87629"/>
                </a:lnTo>
                <a:lnTo>
                  <a:pt x="46194" y="86359"/>
                </a:lnTo>
                <a:lnTo>
                  <a:pt x="45331" y="85089"/>
                </a:lnTo>
                <a:lnTo>
                  <a:pt x="44388" y="85089"/>
                </a:lnTo>
                <a:lnTo>
                  <a:pt x="43365" y="83819"/>
                </a:lnTo>
                <a:lnTo>
                  <a:pt x="43054" y="83819"/>
                </a:lnTo>
                <a:lnTo>
                  <a:pt x="41433" y="82549"/>
                </a:lnTo>
                <a:lnTo>
                  <a:pt x="40214" y="81279"/>
                </a:lnTo>
                <a:lnTo>
                  <a:pt x="38765" y="80009"/>
                </a:lnTo>
                <a:lnTo>
                  <a:pt x="36281" y="77469"/>
                </a:lnTo>
                <a:lnTo>
                  <a:pt x="34556" y="76199"/>
                </a:lnTo>
                <a:lnTo>
                  <a:pt x="31957" y="72389"/>
                </a:lnTo>
                <a:lnTo>
                  <a:pt x="30313" y="71119"/>
                </a:lnTo>
                <a:lnTo>
                  <a:pt x="25356" y="58419"/>
                </a:lnTo>
                <a:lnTo>
                  <a:pt x="25391" y="54609"/>
                </a:lnTo>
                <a:lnTo>
                  <a:pt x="25598" y="53339"/>
                </a:lnTo>
                <a:lnTo>
                  <a:pt x="25713" y="52069"/>
                </a:lnTo>
                <a:lnTo>
                  <a:pt x="25552" y="48259"/>
                </a:lnTo>
                <a:lnTo>
                  <a:pt x="25356" y="46989"/>
                </a:lnTo>
                <a:lnTo>
                  <a:pt x="25000" y="45719"/>
                </a:lnTo>
                <a:lnTo>
                  <a:pt x="24528" y="43179"/>
                </a:lnTo>
                <a:lnTo>
                  <a:pt x="19227" y="30479"/>
                </a:lnTo>
                <a:lnTo>
                  <a:pt x="18008" y="26669"/>
                </a:lnTo>
                <a:lnTo>
                  <a:pt x="17490" y="24129"/>
                </a:lnTo>
                <a:lnTo>
                  <a:pt x="17019" y="22859"/>
                </a:lnTo>
                <a:lnTo>
                  <a:pt x="16628" y="20319"/>
                </a:lnTo>
                <a:lnTo>
                  <a:pt x="16157" y="16509"/>
                </a:lnTo>
                <a:lnTo>
                  <a:pt x="16157" y="15239"/>
                </a:lnTo>
                <a:lnTo>
                  <a:pt x="13443" y="15239"/>
                </a:lnTo>
                <a:lnTo>
                  <a:pt x="13558" y="12699"/>
                </a:lnTo>
                <a:close/>
              </a:path>
              <a:path w="61595" h="158750">
                <a:moveTo>
                  <a:pt x="47924" y="88899"/>
                </a:moveTo>
                <a:lnTo>
                  <a:pt x="10418" y="88899"/>
                </a:lnTo>
                <a:lnTo>
                  <a:pt x="11085" y="90169"/>
                </a:lnTo>
                <a:lnTo>
                  <a:pt x="48747" y="90170"/>
                </a:lnTo>
                <a:lnTo>
                  <a:pt x="47924" y="88899"/>
                </a:lnTo>
                <a:close/>
              </a:path>
              <a:path w="61595" h="158750">
                <a:moveTo>
                  <a:pt x="25391" y="54609"/>
                </a:moveTo>
                <a:lnTo>
                  <a:pt x="25241" y="55879"/>
                </a:lnTo>
                <a:lnTo>
                  <a:pt x="25391" y="54609"/>
                </a:lnTo>
                <a:close/>
              </a:path>
              <a:path w="61595" h="158750">
                <a:moveTo>
                  <a:pt x="17065" y="8889"/>
                </a:moveTo>
                <a:lnTo>
                  <a:pt x="13443" y="15239"/>
                </a:lnTo>
                <a:lnTo>
                  <a:pt x="16157" y="15239"/>
                </a:lnTo>
                <a:lnTo>
                  <a:pt x="16219" y="13715"/>
                </a:lnTo>
                <a:lnTo>
                  <a:pt x="16467" y="11429"/>
                </a:lnTo>
                <a:lnTo>
                  <a:pt x="16743" y="10159"/>
                </a:lnTo>
                <a:lnTo>
                  <a:pt x="17065" y="8889"/>
                </a:lnTo>
                <a:close/>
              </a:path>
              <a:path w="61595" h="158750">
                <a:moveTo>
                  <a:pt x="20952" y="3809"/>
                </a:moveTo>
                <a:lnTo>
                  <a:pt x="16743" y="3809"/>
                </a:lnTo>
                <a:lnTo>
                  <a:pt x="15800" y="5079"/>
                </a:lnTo>
                <a:lnTo>
                  <a:pt x="15570" y="6349"/>
                </a:lnTo>
                <a:lnTo>
                  <a:pt x="15294" y="6349"/>
                </a:lnTo>
                <a:lnTo>
                  <a:pt x="14857" y="7619"/>
                </a:lnTo>
                <a:lnTo>
                  <a:pt x="14466" y="8889"/>
                </a:lnTo>
                <a:lnTo>
                  <a:pt x="17456" y="8889"/>
                </a:lnTo>
                <a:lnTo>
                  <a:pt x="17962" y="7619"/>
                </a:lnTo>
                <a:lnTo>
                  <a:pt x="18560" y="6349"/>
                </a:lnTo>
                <a:lnTo>
                  <a:pt x="19227" y="5079"/>
                </a:lnTo>
                <a:lnTo>
                  <a:pt x="20043" y="5079"/>
                </a:lnTo>
                <a:lnTo>
                  <a:pt x="20952" y="3809"/>
                </a:lnTo>
                <a:close/>
              </a:path>
              <a:path w="61595" h="158750">
                <a:moveTo>
                  <a:pt x="22010" y="0"/>
                </a:moveTo>
                <a:lnTo>
                  <a:pt x="21780" y="0"/>
                </a:lnTo>
                <a:lnTo>
                  <a:pt x="20641" y="1269"/>
                </a:lnTo>
                <a:lnTo>
                  <a:pt x="19146" y="2539"/>
                </a:lnTo>
                <a:lnTo>
                  <a:pt x="17847" y="2539"/>
                </a:lnTo>
                <a:lnTo>
                  <a:pt x="17456" y="3809"/>
                </a:lnTo>
                <a:lnTo>
                  <a:pt x="21975" y="3809"/>
                </a:lnTo>
                <a:lnTo>
                  <a:pt x="23114" y="2540"/>
                </a:lnTo>
                <a:lnTo>
                  <a:pt x="22251" y="1270"/>
                </a:lnTo>
                <a:lnTo>
                  <a:pt x="2201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50827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4" h="147320">
                <a:moveTo>
                  <a:pt x="59205" y="123765"/>
                </a:moveTo>
                <a:lnTo>
                  <a:pt x="50839" y="123765"/>
                </a:lnTo>
                <a:lnTo>
                  <a:pt x="49770" y="124744"/>
                </a:lnTo>
                <a:lnTo>
                  <a:pt x="46861" y="127210"/>
                </a:lnTo>
                <a:lnTo>
                  <a:pt x="35901" y="135354"/>
                </a:lnTo>
                <a:lnTo>
                  <a:pt x="36649" y="135550"/>
                </a:lnTo>
                <a:lnTo>
                  <a:pt x="39558" y="138878"/>
                </a:lnTo>
                <a:lnTo>
                  <a:pt x="39673" y="139465"/>
                </a:lnTo>
                <a:lnTo>
                  <a:pt x="39788" y="139896"/>
                </a:lnTo>
                <a:lnTo>
                  <a:pt x="39869" y="140327"/>
                </a:lnTo>
                <a:lnTo>
                  <a:pt x="39949" y="141932"/>
                </a:lnTo>
                <a:lnTo>
                  <a:pt x="39788" y="142950"/>
                </a:lnTo>
                <a:lnTo>
                  <a:pt x="37465" y="146748"/>
                </a:lnTo>
                <a:lnTo>
                  <a:pt x="39156" y="146670"/>
                </a:lnTo>
                <a:lnTo>
                  <a:pt x="42192" y="146591"/>
                </a:lnTo>
                <a:lnTo>
                  <a:pt x="48440" y="146591"/>
                </a:lnTo>
                <a:lnTo>
                  <a:pt x="50172" y="143381"/>
                </a:lnTo>
                <a:lnTo>
                  <a:pt x="58383" y="125997"/>
                </a:lnTo>
                <a:lnTo>
                  <a:pt x="59205" y="123765"/>
                </a:lnTo>
                <a:close/>
              </a:path>
              <a:path w="64134" h="147320">
                <a:moveTo>
                  <a:pt x="48440" y="146591"/>
                </a:moveTo>
                <a:lnTo>
                  <a:pt x="43606" y="146591"/>
                </a:lnTo>
                <a:lnTo>
                  <a:pt x="44894" y="146630"/>
                </a:lnTo>
                <a:lnTo>
                  <a:pt x="46159" y="146630"/>
                </a:lnTo>
                <a:lnTo>
                  <a:pt x="47298" y="146709"/>
                </a:lnTo>
                <a:lnTo>
                  <a:pt x="48356" y="146748"/>
                </a:lnTo>
                <a:lnTo>
                  <a:pt x="48440" y="146591"/>
                </a:lnTo>
                <a:close/>
              </a:path>
              <a:path w="64134" h="147320">
                <a:moveTo>
                  <a:pt x="2483" y="23809"/>
                </a:moveTo>
                <a:lnTo>
                  <a:pt x="2518" y="24004"/>
                </a:lnTo>
                <a:lnTo>
                  <a:pt x="2679" y="24588"/>
                </a:lnTo>
                <a:lnTo>
                  <a:pt x="2978" y="26191"/>
                </a:lnTo>
                <a:lnTo>
                  <a:pt x="3414" y="28860"/>
                </a:lnTo>
                <a:lnTo>
                  <a:pt x="3622" y="30543"/>
                </a:lnTo>
                <a:lnTo>
                  <a:pt x="3852" y="32845"/>
                </a:lnTo>
                <a:lnTo>
                  <a:pt x="4074" y="36487"/>
                </a:lnTo>
                <a:lnTo>
                  <a:pt x="4015" y="44642"/>
                </a:lnTo>
                <a:lnTo>
                  <a:pt x="793" y="64214"/>
                </a:lnTo>
                <a:lnTo>
                  <a:pt x="436" y="64878"/>
                </a:lnTo>
                <a:lnTo>
                  <a:pt x="241" y="65382"/>
                </a:lnTo>
                <a:lnTo>
                  <a:pt x="80" y="66058"/>
                </a:lnTo>
                <a:lnTo>
                  <a:pt x="0" y="68280"/>
                </a:lnTo>
                <a:lnTo>
                  <a:pt x="160" y="69425"/>
                </a:lnTo>
                <a:lnTo>
                  <a:pt x="6060" y="81324"/>
                </a:lnTo>
                <a:lnTo>
                  <a:pt x="7348" y="82653"/>
                </a:lnTo>
                <a:lnTo>
                  <a:pt x="25552" y="104619"/>
                </a:lnTo>
                <a:lnTo>
                  <a:pt x="26265" y="105168"/>
                </a:lnTo>
                <a:lnTo>
                  <a:pt x="35625" y="126819"/>
                </a:lnTo>
                <a:lnTo>
                  <a:pt x="35330" y="128659"/>
                </a:lnTo>
                <a:lnTo>
                  <a:pt x="35073" y="129952"/>
                </a:lnTo>
                <a:lnTo>
                  <a:pt x="34602" y="131595"/>
                </a:lnTo>
                <a:lnTo>
                  <a:pt x="33969" y="133240"/>
                </a:lnTo>
                <a:lnTo>
                  <a:pt x="33257" y="134963"/>
                </a:lnTo>
                <a:lnTo>
                  <a:pt x="34682" y="135119"/>
                </a:lnTo>
                <a:lnTo>
                  <a:pt x="50839" y="123765"/>
                </a:lnTo>
                <a:lnTo>
                  <a:pt x="59205" y="123765"/>
                </a:lnTo>
                <a:lnTo>
                  <a:pt x="59522" y="122904"/>
                </a:lnTo>
                <a:lnTo>
                  <a:pt x="60108" y="121063"/>
                </a:lnTo>
                <a:lnTo>
                  <a:pt x="60496" y="119771"/>
                </a:lnTo>
                <a:lnTo>
                  <a:pt x="60706" y="119145"/>
                </a:lnTo>
                <a:lnTo>
                  <a:pt x="61204" y="117266"/>
                </a:lnTo>
                <a:lnTo>
                  <a:pt x="61925" y="114054"/>
                </a:lnTo>
                <a:lnTo>
                  <a:pt x="62327" y="112880"/>
                </a:lnTo>
                <a:lnTo>
                  <a:pt x="63930" y="104619"/>
                </a:lnTo>
                <a:lnTo>
                  <a:pt x="63832" y="97060"/>
                </a:lnTo>
                <a:lnTo>
                  <a:pt x="62397" y="89112"/>
                </a:lnTo>
                <a:lnTo>
                  <a:pt x="62155" y="87818"/>
                </a:lnTo>
                <a:lnTo>
                  <a:pt x="34682" y="58373"/>
                </a:lnTo>
                <a:lnTo>
                  <a:pt x="32866" y="57365"/>
                </a:lnTo>
                <a:lnTo>
                  <a:pt x="31141" y="56220"/>
                </a:lnTo>
                <a:lnTo>
                  <a:pt x="7152" y="25218"/>
                </a:lnTo>
                <a:lnTo>
                  <a:pt x="3219" y="25218"/>
                </a:lnTo>
                <a:lnTo>
                  <a:pt x="3024" y="24863"/>
                </a:lnTo>
                <a:lnTo>
                  <a:pt x="2874" y="24508"/>
                </a:lnTo>
                <a:lnTo>
                  <a:pt x="2483" y="23809"/>
                </a:lnTo>
                <a:close/>
              </a:path>
              <a:path w="64134" h="147320">
                <a:moveTo>
                  <a:pt x="62373" y="88987"/>
                </a:moveTo>
                <a:close/>
              </a:path>
              <a:path w="64134" h="147320">
                <a:moveTo>
                  <a:pt x="62339" y="88803"/>
                </a:moveTo>
                <a:lnTo>
                  <a:pt x="62373" y="88987"/>
                </a:lnTo>
                <a:lnTo>
                  <a:pt x="62339" y="88803"/>
                </a:lnTo>
                <a:close/>
              </a:path>
              <a:path w="64134" h="147320">
                <a:moveTo>
                  <a:pt x="5738" y="0"/>
                </a:moveTo>
                <a:lnTo>
                  <a:pt x="1057" y="19812"/>
                </a:lnTo>
                <a:lnTo>
                  <a:pt x="1333" y="20752"/>
                </a:lnTo>
                <a:lnTo>
                  <a:pt x="3219" y="25218"/>
                </a:lnTo>
                <a:lnTo>
                  <a:pt x="7152" y="25218"/>
                </a:lnTo>
                <a:lnTo>
                  <a:pt x="6470" y="23809"/>
                </a:lnTo>
                <a:lnTo>
                  <a:pt x="4632" y="19503"/>
                </a:lnTo>
                <a:lnTo>
                  <a:pt x="8302" y="2393"/>
                </a:lnTo>
                <a:lnTo>
                  <a:pt x="5738" y="0"/>
                </a:lnTo>
                <a:close/>
              </a:path>
              <a:path w="64134" h="147320">
                <a:moveTo>
                  <a:pt x="4565" y="19317"/>
                </a:moveTo>
                <a:lnTo>
                  <a:pt x="4565" y="19503"/>
                </a:lnTo>
                <a:lnTo>
                  <a:pt x="4565" y="19317"/>
                </a:lnTo>
                <a:close/>
              </a:path>
              <a:path w="64134" h="147320">
                <a:moveTo>
                  <a:pt x="4565" y="19068"/>
                </a:moveTo>
                <a:lnTo>
                  <a:pt x="4565" y="19317"/>
                </a:lnTo>
                <a:lnTo>
                  <a:pt x="4565" y="1906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5367" y="260284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09" h="59054">
                <a:moveTo>
                  <a:pt x="52390" y="53048"/>
                </a:moveTo>
                <a:lnTo>
                  <a:pt x="14777" y="53048"/>
                </a:lnTo>
                <a:lnTo>
                  <a:pt x="15524" y="53128"/>
                </a:lnTo>
                <a:lnTo>
                  <a:pt x="16973" y="53368"/>
                </a:lnTo>
                <a:lnTo>
                  <a:pt x="23033" y="56495"/>
                </a:lnTo>
                <a:lnTo>
                  <a:pt x="23861" y="56965"/>
                </a:lnTo>
                <a:lnTo>
                  <a:pt x="30106" y="58843"/>
                </a:lnTo>
                <a:lnTo>
                  <a:pt x="30623" y="58808"/>
                </a:lnTo>
                <a:lnTo>
                  <a:pt x="34280" y="55602"/>
                </a:lnTo>
                <a:lnTo>
                  <a:pt x="50825" y="55602"/>
                </a:lnTo>
                <a:lnTo>
                  <a:pt x="51338" y="54937"/>
                </a:lnTo>
                <a:lnTo>
                  <a:pt x="51736" y="54342"/>
                </a:lnTo>
                <a:lnTo>
                  <a:pt x="52242" y="53403"/>
                </a:lnTo>
                <a:lnTo>
                  <a:pt x="52390" y="53048"/>
                </a:lnTo>
                <a:close/>
              </a:path>
              <a:path w="67309" h="59054">
                <a:moveTo>
                  <a:pt x="50825" y="55602"/>
                </a:moveTo>
                <a:lnTo>
                  <a:pt x="34280" y="55602"/>
                </a:lnTo>
                <a:lnTo>
                  <a:pt x="34981" y="55945"/>
                </a:lnTo>
                <a:lnTo>
                  <a:pt x="36867" y="56770"/>
                </a:lnTo>
                <a:lnTo>
                  <a:pt x="44457" y="58304"/>
                </a:lnTo>
                <a:lnTo>
                  <a:pt x="45285" y="58259"/>
                </a:lnTo>
                <a:lnTo>
                  <a:pt x="50825" y="55602"/>
                </a:lnTo>
                <a:close/>
              </a:path>
              <a:path w="67309" h="59054">
                <a:moveTo>
                  <a:pt x="66251" y="41149"/>
                </a:moveTo>
                <a:lnTo>
                  <a:pt x="2748" y="41149"/>
                </a:lnTo>
                <a:lnTo>
                  <a:pt x="2276" y="41458"/>
                </a:lnTo>
                <a:lnTo>
                  <a:pt x="2205" y="42752"/>
                </a:lnTo>
                <a:lnTo>
                  <a:pt x="2107" y="43496"/>
                </a:lnTo>
                <a:lnTo>
                  <a:pt x="1885" y="44630"/>
                </a:lnTo>
                <a:lnTo>
                  <a:pt x="1853" y="47413"/>
                </a:lnTo>
                <a:lnTo>
                  <a:pt x="1949" y="48432"/>
                </a:lnTo>
                <a:lnTo>
                  <a:pt x="4473" y="55796"/>
                </a:lnTo>
                <a:lnTo>
                  <a:pt x="6048" y="54937"/>
                </a:lnTo>
                <a:lnTo>
                  <a:pt x="7819" y="54193"/>
                </a:lnTo>
                <a:lnTo>
                  <a:pt x="13362" y="53048"/>
                </a:lnTo>
                <a:lnTo>
                  <a:pt x="52390" y="53048"/>
                </a:lnTo>
                <a:lnTo>
                  <a:pt x="52679" y="52349"/>
                </a:lnTo>
                <a:lnTo>
                  <a:pt x="53081" y="50975"/>
                </a:lnTo>
                <a:lnTo>
                  <a:pt x="53346" y="49841"/>
                </a:lnTo>
                <a:lnTo>
                  <a:pt x="54048" y="49727"/>
                </a:lnTo>
                <a:lnTo>
                  <a:pt x="56486" y="49142"/>
                </a:lnTo>
                <a:lnTo>
                  <a:pt x="57118" y="48902"/>
                </a:lnTo>
                <a:lnTo>
                  <a:pt x="57751" y="48707"/>
                </a:lnTo>
                <a:lnTo>
                  <a:pt x="65927" y="41939"/>
                </a:lnTo>
                <a:lnTo>
                  <a:pt x="66251" y="41149"/>
                </a:lnTo>
                <a:close/>
              </a:path>
              <a:path w="67309" h="59054">
                <a:moveTo>
                  <a:pt x="0" y="29249"/>
                </a:moveTo>
                <a:lnTo>
                  <a:pt x="1138" y="33040"/>
                </a:lnTo>
                <a:lnTo>
                  <a:pt x="1792" y="36098"/>
                </a:lnTo>
                <a:lnTo>
                  <a:pt x="2160" y="38766"/>
                </a:lnTo>
                <a:lnTo>
                  <a:pt x="2276" y="41229"/>
                </a:lnTo>
                <a:lnTo>
                  <a:pt x="2748" y="41149"/>
                </a:lnTo>
                <a:lnTo>
                  <a:pt x="66251" y="41149"/>
                </a:lnTo>
                <a:lnTo>
                  <a:pt x="66560" y="40129"/>
                </a:lnTo>
                <a:lnTo>
                  <a:pt x="66689" y="39580"/>
                </a:lnTo>
                <a:lnTo>
                  <a:pt x="5140" y="39580"/>
                </a:lnTo>
                <a:lnTo>
                  <a:pt x="5462" y="39041"/>
                </a:lnTo>
                <a:lnTo>
                  <a:pt x="7733" y="32067"/>
                </a:lnTo>
                <a:lnTo>
                  <a:pt x="6600" y="32067"/>
                </a:lnTo>
                <a:lnTo>
                  <a:pt x="5692" y="31906"/>
                </a:lnTo>
                <a:lnTo>
                  <a:pt x="4599" y="31631"/>
                </a:lnTo>
                <a:lnTo>
                  <a:pt x="3254" y="31128"/>
                </a:lnTo>
                <a:lnTo>
                  <a:pt x="2211" y="30612"/>
                </a:lnTo>
                <a:lnTo>
                  <a:pt x="1724" y="30349"/>
                </a:lnTo>
                <a:lnTo>
                  <a:pt x="0" y="29249"/>
                </a:lnTo>
                <a:close/>
              </a:path>
              <a:path w="67309" h="59054">
                <a:moveTo>
                  <a:pt x="24091" y="13937"/>
                </a:moveTo>
                <a:lnTo>
                  <a:pt x="15754" y="23649"/>
                </a:lnTo>
                <a:lnTo>
                  <a:pt x="15961" y="24863"/>
                </a:lnTo>
                <a:lnTo>
                  <a:pt x="16040" y="27955"/>
                </a:lnTo>
                <a:lnTo>
                  <a:pt x="9314" y="37426"/>
                </a:lnTo>
                <a:lnTo>
                  <a:pt x="8923" y="37552"/>
                </a:lnTo>
                <a:lnTo>
                  <a:pt x="8325" y="37781"/>
                </a:lnTo>
                <a:lnTo>
                  <a:pt x="7543" y="38171"/>
                </a:lnTo>
                <a:lnTo>
                  <a:pt x="6485" y="38766"/>
                </a:lnTo>
                <a:lnTo>
                  <a:pt x="5140" y="39580"/>
                </a:lnTo>
                <a:lnTo>
                  <a:pt x="66689" y="39580"/>
                </a:lnTo>
                <a:lnTo>
                  <a:pt x="66802" y="39041"/>
                </a:lnTo>
                <a:lnTo>
                  <a:pt x="66926" y="37552"/>
                </a:lnTo>
                <a:lnTo>
                  <a:pt x="66845" y="35594"/>
                </a:lnTo>
                <a:lnTo>
                  <a:pt x="66709" y="34529"/>
                </a:lnTo>
                <a:lnTo>
                  <a:pt x="66399" y="33200"/>
                </a:lnTo>
                <a:lnTo>
                  <a:pt x="66062" y="32616"/>
                </a:lnTo>
                <a:lnTo>
                  <a:pt x="52162" y="32616"/>
                </a:lnTo>
                <a:lnTo>
                  <a:pt x="52323" y="32456"/>
                </a:lnTo>
                <a:lnTo>
                  <a:pt x="54128" y="27955"/>
                </a:lnTo>
                <a:lnTo>
                  <a:pt x="54013" y="23924"/>
                </a:lnTo>
                <a:lnTo>
                  <a:pt x="53898" y="23214"/>
                </a:lnTo>
                <a:lnTo>
                  <a:pt x="53737" y="22469"/>
                </a:lnTo>
                <a:lnTo>
                  <a:pt x="53346" y="20946"/>
                </a:lnTo>
                <a:lnTo>
                  <a:pt x="54761" y="19973"/>
                </a:lnTo>
                <a:lnTo>
                  <a:pt x="58654" y="15186"/>
                </a:lnTo>
                <a:lnTo>
                  <a:pt x="28737" y="15186"/>
                </a:lnTo>
                <a:lnTo>
                  <a:pt x="28220" y="14957"/>
                </a:lnTo>
                <a:lnTo>
                  <a:pt x="26966" y="14487"/>
                </a:lnTo>
                <a:lnTo>
                  <a:pt x="26104" y="14246"/>
                </a:lnTo>
                <a:lnTo>
                  <a:pt x="25161" y="14052"/>
                </a:lnTo>
                <a:lnTo>
                  <a:pt x="24091" y="13937"/>
                </a:lnTo>
                <a:close/>
              </a:path>
              <a:path w="67309" h="59054">
                <a:moveTo>
                  <a:pt x="60338" y="29604"/>
                </a:moveTo>
                <a:lnTo>
                  <a:pt x="52162" y="32616"/>
                </a:lnTo>
                <a:lnTo>
                  <a:pt x="66062" y="32616"/>
                </a:lnTo>
                <a:lnTo>
                  <a:pt x="60338" y="29604"/>
                </a:lnTo>
                <a:close/>
              </a:path>
              <a:path w="67309" h="59054">
                <a:moveTo>
                  <a:pt x="7739" y="32032"/>
                </a:moveTo>
                <a:close/>
              </a:path>
              <a:path w="67309" h="59054">
                <a:moveTo>
                  <a:pt x="40294" y="6035"/>
                </a:moveTo>
                <a:lnTo>
                  <a:pt x="28737" y="15186"/>
                </a:lnTo>
                <a:lnTo>
                  <a:pt x="58654" y="15186"/>
                </a:lnTo>
                <a:lnTo>
                  <a:pt x="59963" y="7913"/>
                </a:lnTo>
                <a:lnTo>
                  <a:pt x="44699" y="7913"/>
                </a:lnTo>
                <a:lnTo>
                  <a:pt x="44342" y="7593"/>
                </a:lnTo>
                <a:lnTo>
                  <a:pt x="43319" y="6974"/>
                </a:lnTo>
                <a:lnTo>
                  <a:pt x="42962" y="6814"/>
                </a:lnTo>
                <a:lnTo>
                  <a:pt x="42617" y="6619"/>
                </a:lnTo>
                <a:lnTo>
                  <a:pt x="41743" y="6298"/>
                </a:lnTo>
                <a:lnTo>
                  <a:pt x="41272" y="6184"/>
                </a:lnTo>
                <a:lnTo>
                  <a:pt x="40294" y="6035"/>
                </a:lnTo>
                <a:close/>
              </a:path>
              <a:path w="67309" h="59054">
                <a:moveTo>
                  <a:pt x="55589" y="0"/>
                </a:moveTo>
                <a:lnTo>
                  <a:pt x="44699" y="7913"/>
                </a:lnTo>
                <a:lnTo>
                  <a:pt x="59963" y="7913"/>
                </a:lnTo>
                <a:lnTo>
                  <a:pt x="5558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82945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2518" y="2118"/>
                </a:moveTo>
                <a:lnTo>
                  <a:pt x="2092" y="2118"/>
                </a:lnTo>
                <a:lnTo>
                  <a:pt x="1103" y="2267"/>
                </a:lnTo>
                <a:lnTo>
                  <a:pt x="597" y="2427"/>
                </a:lnTo>
                <a:lnTo>
                  <a:pt x="0" y="2668"/>
                </a:lnTo>
                <a:lnTo>
                  <a:pt x="908" y="3836"/>
                </a:lnTo>
                <a:lnTo>
                  <a:pt x="12074" y="14602"/>
                </a:lnTo>
                <a:lnTo>
                  <a:pt x="12661" y="14292"/>
                </a:lnTo>
                <a:lnTo>
                  <a:pt x="13529" y="14292"/>
                </a:lnTo>
                <a:lnTo>
                  <a:pt x="18721" y="10456"/>
                </a:lnTo>
                <a:lnTo>
                  <a:pt x="18640" y="8383"/>
                </a:lnTo>
                <a:lnTo>
                  <a:pt x="18479" y="7753"/>
                </a:lnTo>
                <a:lnTo>
                  <a:pt x="17893" y="6424"/>
                </a:lnTo>
                <a:lnTo>
                  <a:pt x="17502" y="5680"/>
                </a:lnTo>
                <a:lnTo>
                  <a:pt x="16904" y="4145"/>
                </a:lnTo>
                <a:lnTo>
                  <a:pt x="16559" y="3447"/>
                </a:lnTo>
                <a:lnTo>
                  <a:pt x="16304" y="3012"/>
                </a:lnTo>
                <a:lnTo>
                  <a:pt x="5002" y="3012"/>
                </a:lnTo>
                <a:lnTo>
                  <a:pt x="4645" y="2737"/>
                </a:lnTo>
                <a:lnTo>
                  <a:pt x="3656" y="2313"/>
                </a:lnTo>
                <a:lnTo>
                  <a:pt x="2955" y="2153"/>
                </a:lnTo>
                <a:lnTo>
                  <a:pt x="2518" y="2118"/>
                </a:lnTo>
                <a:close/>
              </a:path>
              <a:path w="19050" h="14604">
                <a:moveTo>
                  <a:pt x="13529" y="14292"/>
                </a:moveTo>
                <a:lnTo>
                  <a:pt x="12707" y="14292"/>
                </a:lnTo>
                <a:lnTo>
                  <a:pt x="12304" y="14487"/>
                </a:lnTo>
                <a:lnTo>
                  <a:pt x="12736" y="14447"/>
                </a:lnTo>
                <a:lnTo>
                  <a:pt x="13529" y="14292"/>
                </a:lnTo>
                <a:close/>
              </a:path>
              <a:path w="19050" h="14604">
                <a:moveTo>
                  <a:pt x="11683" y="0"/>
                </a:moveTo>
                <a:lnTo>
                  <a:pt x="5002" y="3012"/>
                </a:lnTo>
                <a:lnTo>
                  <a:pt x="16304" y="3012"/>
                </a:lnTo>
                <a:lnTo>
                  <a:pt x="116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43709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5" h="187959">
                <a:moveTo>
                  <a:pt x="95585" y="186690"/>
                </a:moveTo>
                <a:lnTo>
                  <a:pt x="86971" y="186690"/>
                </a:lnTo>
                <a:lnTo>
                  <a:pt x="87834" y="187960"/>
                </a:lnTo>
                <a:lnTo>
                  <a:pt x="95067" y="187960"/>
                </a:lnTo>
                <a:lnTo>
                  <a:pt x="95585" y="186690"/>
                </a:lnTo>
                <a:close/>
              </a:path>
              <a:path w="120015" h="187959">
                <a:moveTo>
                  <a:pt x="96804" y="185420"/>
                </a:moveTo>
                <a:lnTo>
                  <a:pt x="85200" y="185420"/>
                </a:lnTo>
                <a:lnTo>
                  <a:pt x="86063" y="186690"/>
                </a:lnTo>
                <a:lnTo>
                  <a:pt x="96447" y="186690"/>
                </a:lnTo>
                <a:lnTo>
                  <a:pt x="96804" y="185420"/>
                </a:lnTo>
                <a:close/>
              </a:path>
              <a:path w="120015" h="187959">
                <a:moveTo>
                  <a:pt x="115238" y="180340"/>
                </a:moveTo>
                <a:lnTo>
                  <a:pt x="80095" y="180340"/>
                </a:lnTo>
                <a:lnTo>
                  <a:pt x="80877" y="181610"/>
                </a:lnTo>
                <a:lnTo>
                  <a:pt x="81705" y="182880"/>
                </a:lnTo>
                <a:lnTo>
                  <a:pt x="82567" y="184150"/>
                </a:lnTo>
                <a:lnTo>
                  <a:pt x="83429" y="184150"/>
                </a:lnTo>
                <a:lnTo>
                  <a:pt x="84292" y="185420"/>
                </a:lnTo>
                <a:lnTo>
                  <a:pt x="97425" y="185420"/>
                </a:lnTo>
                <a:lnTo>
                  <a:pt x="97862" y="184150"/>
                </a:lnTo>
                <a:lnTo>
                  <a:pt x="98218" y="182880"/>
                </a:lnTo>
                <a:lnTo>
                  <a:pt x="112052" y="182880"/>
                </a:lnTo>
                <a:lnTo>
                  <a:pt x="112995" y="181610"/>
                </a:lnTo>
                <a:lnTo>
                  <a:pt x="114571" y="181610"/>
                </a:lnTo>
                <a:lnTo>
                  <a:pt x="115238" y="180340"/>
                </a:lnTo>
                <a:close/>
              </a:path>
              <a:path w="120015" h="187959">
                <a:moveTo>
                  <a:pt x="108556" y="182880"/>
                </a:moveTo>
                <a:lnTo>
                  <a:pt x="98218" y="182880"/>
                </a:lnTo>
                <a:lnTo>
                  <a:pt x="102266" y="184150"/>
                </a:lnTo>
                <a:lnTo>
                  <a:pt x="107176" y="184150"/>
                </a:lnTo>
                <a:lnTo>
                  <a:pt x="108556" y="182880"/>
                </a:lnTo>
                <a:close/>
              </a:path>
              <a:path w="120015" h="187959">
                <a:moveTo>
                  <a:pt x="78197" y="181610"/>
                </a:moveTo>
                <a:lnTo>
                  <a:pt x="72654" y="181610"/>
                </a:lnTo>
                <a:lnTo>
                  <a:pt x="73678" y="182880"/>
                </a:lnTo>
                <a:lnTo>
                  <a:pt x="77024" y="182880"/>
                </a:lnTo>
                <a:lnTo>
                  <a:pt x="78197" y="181610"/>
                </a:lnTo>
                <a:close/>
              </a:path>
              <a:path w="120015" h="187959">
                <a:moveTo>
                  <a:pt x="80095" y="180340"/>
                </a:moveTo>
                <a:lnTo>
                  <a:pt x="70492" y="180340"/>
                </a:lnTo>
                <a:lnTo>
                  <a:pt x="71562" y="181610"/>
                </a:lnTo>
                <a:lnTo>
                  <a:pt x="79773" y="181610"/>
                </a:lnTo>
                <a:lnTo>
                  <a:pt x="80095" y="180340"/>
                </a:lnTo>
                <a:close/>
              </a:path>
              <a:path w="120015" h="187959">
                <a:moveTo>
                  <a:pt x="116342" y="179070"/>
                </a:moveTo>
                <a:lnTo>
                  <a:pt x="69434" y="179070"/>
                </a:lnTo>
                <a:lnTo>
                  <a:pt x="69940" y="180340"/>
                </a:lnTo>
                <a:lnTo>
                  <a:pt x="115824" y="180340"/>
                </a:lnTo>
                <a:lnTo>
                  <a:pt x="116342" y="179070"/>
                </a:lnTo>
                <a:close/>
              </a:path>
              <a:path w="120015" h="187959">
                <a:moveTo>
                  <a:pt x="118308" y="172720"/>
                </a:moveTo>
                <a:lnTo>
                  <a:pt x="67111" y="172720"/>
                </a:lnTo>
                <a:lnTo>
                  <a:pt x="67238" y="173990"/>
                </a:lnTo>
                <a:lnTo>
                  <a:pt x="67387" y="173990"/>
                </a:lnTo>
                <a:lnTo>
                  <a:pt x="67387" y="175260"/>
                </a:lnTo>
                <a:lnTo>
                  <a:pt x="68928" y="179070"/>
                </a:lnTo>
                <a:lnTo>
                  <a:pt x="116767" y="179070"/>
                </a:lnTo>
                <a:lnTo>
                  <a:pt x="117123" y="177800"/>
                </a:lnTo>
                <a:lnTo>
                  <a:pt x="117434" y="177800"/>
                </a:lnTo>
                <a:lnTo>
                  <a:pt x="117675" y="176530"/>
                </a:lnTo>
                <a:lnTo>
                  <a:pt x="117871" y="176530"/>
                </a:lnTo>
                <a:lnTo>
                  <a:pt x="118032" y="175260"/>
                </a:lnTo>
                <a:lnTo>
                  <a:pt x="118308" y="172720"/>
                </a:lnTo>
                <a:close/>
              </a:path>
              <a:path w="120015" h="187959">
                <a:moveTo>
                  <a:pt x="118181" y="171450"/>
                </a:moveTo>
                <a:lnTo>
                  <a:pt x="66560" y="171450"/>
                </a:lnTo>
                <a:lnTo>
                  <a:pt x="66686" y="172720"/>
                </a:lnTo>
                <a:lnTo>
                  <a:pt x="118262" y="172720"/>
                </a:lnTo>
                <a:lnTo>
                  <a:pt x="118181" y="171450"/>
                </a:lnTo>
                <a:close/>
              </a:path>
              <a:path w="120015" h="187959">
                <a:moveTo>
                  <a:pt x="63731" y="170179"/>
                </a:moveTo>
                <a:lnTo>
                  <a:pt x="60430" y="170179"/>
                </a:lnTo>
                <a:lnTo>
                  <a:pt x="60982" y="171449"/>
                </a:lnTo>
                <a:lnTo>
                  <a:pt x="63581" y="171449"/>
                </a:lnTo>
                <a:lnTo>
                  <a:pt x="63731" y="170179"/>
                </a:lnTo>
                <a:close/>
              </a:path>
              <a:path w="120015" h="187959">
                <a:moveTo>
                  <a:pt x="117399" y="168910"/>
                </a:moveTo>
                <a:lnTo>
                  <a:pt x="58544" y="168909"/>
                </a:lnTo>
                <a:lnTo>
                  <a:pt x="59211" y="170179"/>
                </a:lnTo>
                <a:lnTo>
                  <a:pt x="64444" y="170179"/>
                </a:lnTo>
                <a:lnTo>
                  <a:pt x="64754" y="171449"/>
                </a:lnTo>
                <a:lnTo>
                  <a:pt x="117951" y="171450"/>
                </a:lnTo>
                <a:lnTo>
                  <a:pt x="117399" y="168910"/>
                </a:lnTo>
                <a:close/>
              </a:path>
              <a:path w="120015" h="187959">
                <a:moveTo>
                  <a:pt x="55048" y="165099"/>
                </a:moveTo>
                <a:lnTo>
                  <a:pt x="43917" y="165099"/>
                </a:lnTo>
                <a:lnTo>
                  <a:pt x="44860" y="166369"/>
                </a:lnTo>
                <a:lnTo>
                  <a:pt x="47217" y="167639"/>
                </a:lnTo>
                <a:lnTo>
                  <a:pt x="48517" y="168909"/>
                </a:lnTo>
                <a:lnTo>
                  <a:pt x="49621" y="167639"/>
                </a:lnTo>
                <a:lnTo>
                  <a:pt x="50529" y="167639"/>
                </a:lnTo>
                <a:lnTo>
                  <a:pt x="51817" y="166369"/>
                </a:lnTo>
                <a:lnTo>
                  <a:pt x="54577" y="166369"/>
                </a:lnTo>
                <a:lnTo>
                  <a:pt x="55048" y="165099"/>
                </a:lnTo>
                <a:close/>
              </a:path>
              <a:path w="120015" h="187959">
                <a:moveTo>
                  <a:pt x="116296" y="167640"/>
                </a:moveTo>
                <a:lnTo>
                  <a:pt x="57210" y="167639"/>
                </a:lnTo>
                <a:lnTo>
                  <a:pt x="57877" y="168909"/>
                </a:lnTo>
                <a:lnTo>
                  <a:pt x="116686" y="168910"/>
                </a:lnTo>
                <a:lnTo>
                  <a:pt x="116296" y="167640"/>
                </a:lnTo>
                <a:close/>
              </a:path>
              <a:path w="120015" h="187959">
                <a:moveTo>
                  <a:pt x="107015" y="166370"/>
                </a:moveTo>
                <a:lnTo>
                  <a:pt x="56497" y="166369"/>
                </a:lnTo>
                <a:lnTo>
                  <a:pt x="56497" y="167639"/>
                </a:lnTo>
                <a:lnTo>
                  <a:pt x="106785" y="167640"/>
                </a:lnTo>
                <a:lnTo>
                  <a:pt x="107015" y="166370"/>
                </a:lnTo>
                <a:close/>
              </a:path>
              <a:path w="120015" h="187959">
                <a:moveTo>
                  <a:pt x="114571" y="166370"/>
                </a:moveTo>
                <a:lnTo>
                  <a:pt x="110247" y="166370"/>
                </a:lnTo>
                <a:lnTo>
                  <a:pt x="108234" y="167640"/>
                </a:lnTo>
                <a:lnTo>
                  <a:pt x="115042" y="167640"/>
                </a:lnTo>
                <a:lnTo>
                  <a:pt x="114571" y="166370"/>
                </a:lnTo>
                <a:close/>
              </a:path>
              <a:path w="120015" h="187959">
                <a:moveTo>
                  <a:pt x="107096" y="163830"/>
                </a:moveTo>
                <a:lnTo>
                  <a:pt x="41801" y="163829"/>
                </a:lnTo>
                <a:lnTo>
                  <a:pt x="43089" y="165099"/>
                </a:lnTo>
                <a:lnTo>
                  <a:pt x="55048" y="165099"/>
                </a:lnTo>
                <a:lnTo>
                  <a:pt x="55439" y="166369"/>
                </a:lnTo>
                <a:lnTo>
                  <a:pt x="107176" y="166370"/>
                </a:lnTo>
                <a:lnTo>
                  <a:pt x="107096" y="163830"/>
                </a:lnTo>
                <a:close/>
              </a:path>
              <a:path w="120015" h="187959">
                <a:moveTo>
                  <a:pt x="106590" y="162560"/>
                </a:moveTo>
                <a:lnTo>
                  <a:pt x="39673" y="162559"/>
                </a:lnTo>
                <a:lnTo>
                  <a:pt x="41249" y="163829"/>
                </a:lnTo>
                <a:lnTo>
                  <a:pt x="106866" y="163830"/>
                </a:lnTo>
                <a:lnTo>
                  <a:pt x="106590" y="162560"/>
                </a:lnTo>
                <a:close/>
              </a:path>
              <a:path w="120015" h="187959">
                <a:moveTo>
                  <a:pt x="104577" y="160020"/>
                </a:moveTo>
                <a:lnTo>
                  <a:pt x="41329" y="160019"/>
                </a:lnTo>
                <a:lnTo>
                  <a:pt x="40973" y="161289"/>
                </a:lnTo>
                <a:lnTo>
                  <a:pt x="40260" y="162559"/>
                </a:lnTo>
                <a:lnTo>
                  <a:pt x="106199" y="162560"/>
                </a:lnTo>
                <a:lnTo>
                  <a:pt x="105727" y="161290"/>
                </a:lnTo>
                <a:lnTo>
                  <a:pt x="105210" y="161290"/>
                </a:lnTo>
                <a:lnTo>
                  <a:pt x="104577" y="160020"/>
                </a:lnTo>
                <a:close/>
              </a:path>
              <a:path w="120015" h="187959">
                <a:moveTo>
                  <a:pt x="100886" y="158750"/>
                </a:moveTo>
                <a:lnTo>
                  <a:pt x="42031" y="158749"/>
                </a:lnTo>
                <a:lnTo>
                  <a:pt x="41720" y="160019"/>
                </a:lnTo>
                <a:lnTo>
                  <a:pt x="101714" y="160020"/>
                </a:lnTo>
                <a:lnTo>
                  <a:pt x="100886" y="158750"/>
                </a:lnTo>
                <a:close/>
              </a:path>
              <a:path w="120015" h="187959">
                <a:moveTo>
                  <a:pt x="63926" y="157480"/>
                </a:moveTo>
                <a:lnTo>
                  <a:pt x="42387" y="157479"/>
                </a:lnTo>
                <a:lnTo>
                  <a:pt x="42387" y="158749"/>
                </a:lnTo>
                <a:lnTo>
                  <a:pt x="64915" y="158750"/>
                </a:lnTo>
                <a:lnTo>
                  <a:pt x="63926" y="157480"/>
                </a:lnTo>
                <a:close/>
              </a:path>
              <a:path w="120015" h="187959">
                <a:moveTo>
                  <a:pt x="90548" y="157480"/>
                </a:moveTo>
                <a:lnTo>
                  <a:pt x="67824" y="157480"/>
                </a:lnTo>
                <a:lnTo>
                  <a:pt x="66962" y="158750"/>
                </a:lnTo>
                <a:lnTo>
                  <a:pt x="90778" y="158750"/>
                </a:lnTo>
                <a:lnTo>
                  <a:pt x="90548" y="157480"/>
                </a:lnTo>
                <a:close/>
              </a:path>
              <a:path w="120015" h="187959">
                <a:moveTo>
                  <a:pt x="58544" y="149859"/>
                </a:moveTo>
                <a:lnTo>
                  <a:pt x="45412" y="149859"/>
                </a:lnTo>
                <a:lnTo>
                  <a:pt x="44469" y="151129"/>
                </a:lnTo>
                <a:lnTo>
                  <a:pt x="43767" y="153669"/>
                </a:lnTo>
                <a:lnTo>
                  <a:pt x="43250" y="154939"/>
                </a:lnTo>
                <a:lnTo>
                  <a:pt x="42468" y="157479"/>
                </a:lnTo>
                <a:lnTo>
                  <a:pt x="62638" y="157480"/>
                </a:lnTo>
                <a:lnTo>
                  <a:pt x="61615" y="156209"/>
                </a:lnTo>
                <a:lnTo>
                  <a:pt x="54726" y="156209"/>
                </a:lnTo>
                <a:lnTo>
                  <a:pt x="54853" y="154939"/>
                </a:lnTo>
                <a:lnTo>
                  <a:pt x="55278" y="153669"/>
                </a:lnTo>
                <a:lnTo>
                  <a:pt x="55750" y="153669"/>
                </a:lnTo>
                <a:lnTo>
                  <a:pt x="55991" y="152399"/>
                </a:lnTo>
                <a:lnTo>
                  <a:pt x="56578" y="152399"/>
                </a:lnTo>
                <a:lnTo>
                  <a:pt x="57210" y="151129"/>
                </a:lnTo>
                <a:lnTo>
                  <a:pt x="57877" y="151129"/>
                </a:lnTo>
                <a:lnTo>
                  <a:pt x="58544" y="149859"/>
                </a:lnTo>
                <a:close/>
              </a:path>
              <a:path w="120015" h="187959">
                <a:moveTo>
                  <a:pt x="89087" y="154940"/>
                </a:moveTo>
                <a:lnTo>
                  <a:pt x="74310" y="154940"/>
                </a:lnTo>
                <a:lnTo>
                  <a:pt x="71711" y="156210"/>
                </a:lnTo>
                <a:lnTo>
                  <a:pt x="70814" y="157480"/>
                </a:lnTo>
                <a:lnTo>
                  <a:pt x="90306" y="157480"/>
                </a:lnTo>
                <a:lnTo>
                  <a:pt x="89961" y="156210"/>
                </a:lnTo>
                <a:lnTo>
                  <a:pt x="89559" y="156210"/>
                </a:lnTo>
                <a:lnTo>
                  <a:pt x="89087" y="154940"/>
                </a:lnTo>
                <a:close/>
              </a:path>
              <a:path w="120015" h="187959">
                <a:moveTo>
                  <a:pt x="88075" y="153670"/>
                </a:moveTo>
                <a:lnTo>
                  <a:pt x="77772" y="153670"/>
                </a:lnTo>
                <a:lnTo>
                  <a:pt x="76633" y="154940"/>
                </a:lnTo>
                <a:lnTo>
                  <a:pt x="88616" y="154940"/>
                </a:lnTo>
                <a:lnTo>
                  <a:pt x="88075" y="153670"/>
                </a:lnTo>
                <a:close/>
              </a:path>
              <a:path w="120015" h="187959">
                <a:moveTo>
                  <a:pt x="85511" y="152400"/>
                </a:moveTo>
                <a:lnTo>
                  <a:pt x="82602" y="152400"/>
                </a:lnTo>
                <a:lnTo>
                  <a:pt x="80440" y="153670"/>
                </a:lnTo>
                <a:lnTo>
                  <a:pt x="86178" y="153670"/>
                </a:lnTo>
                <a:lnTo>
                  <a:pt x="85511" y="152400"/>
                </a:lnTo>
                <a:close/>
              </a:path>
              <a:path w="120015" h="187959">
                <a:moveTo>
                  <a:pt x="84016" y="151130"/>
                </a:moveTo>
                <a:lnTo>
                  <a:pt x="80486" y="151130"/>
                </a:lnTo>
                <a:lnTo>
                  <a:pt x="81463" y="152400"/>
                </a:lnTo>
                <a:lnTo>
                  <a:pt x="83234" y="152400"/>
                </a:lnTo>
                <a:lnTo>
                  <a:pt x="84016" y="151130"/>
                </a:lnTo>
                <a:close/>
              </a:path>
              <a:path w="120015" h="187959">
                <a:moveTo>
                  <a:pt x="88581" y="148590"/>
                </a:moveTo>
                <a:lnTo>
                  <a:pt x="71872" y="148590"/>
                </a:lnTo>
                <a:lnTo>
                  <a:pt x="73287" y="149860"/>
                </a:lnTo>
                <a:lnTo>
                  <a:pt x="74667" y="149860"/>
                </a:lnTo>
                <a:lnTo>
                  <a:pt x="75966" y="151130"/>
                </a:lnTo>
                <a:lnTo>
                  <a:pt x="86649" y="151130"/>
                </a:lnTo>
                <a:lnTo>
                  <a:pt x="87719" y="149860"/>
                </a:lnTo>
                <a:lnTo>
                  <a:pt x="88581" y="148590"/>
                </a:lnTo>
                <a:close/>
              </a:path>
              <a:path w="120015" h="187959">
                <a:moveTo>
                  <a:pt x="90582" y="146050"/>
                </a:moveTo>
                <a:lnTo>
                  <a:pt x="42617" y="146049"/>
                </a:lnTo>
                <a:lnTo>
                  <a:pt x="43365" y="147319"/>
                </a:lnTo>
                <a:lnTo>
                  <a:pt x="44032" y="148589"/>
                </a:lnTo>
                <a:lnTo>
                  <a:pt x="45021" y="149859"/>
                </a:lnTo>
                <a:lnTo>
                  <a:pt x="59257" y="149859"/>
                </a:lnTo>
                <a:lnTo>
                  <a:pt x="60511" y="148590"/>
                </a:lnTo>
                <a:lnTo>
                  <a:pt x="61891" y="148590"/>
                </a:lnTo>
                <a:lnTo>
                  <a:pt x="62753" y="147320"/>
                </a:lnTo>
                <a:lnTo>
                  <a:pt x="90042" y="147320"/>
                </a:lnTo>
                <a:lnTo>
                  <a:pt x="90582" y="146050"/>
                </a:lnTo>
                <a:close/>
              </a:path>
              <a:path w="120015" h="187959">
                <a:moveTo>
                  <a:pt x="90042" y="147320"/>
                </a:moveTo>
                <a:lnTo>
                  <a:pt x="70849" y="147320"/>
                </a:lnTo>
                <a:lnTo>
                  <a:pt x="71711" y="148590"/>
                </a:lnTo>
                <a:lnTo>
                  <a:pt x="89559" y="148590"/>
                </a:lnTo>
                <a:lnTo>
                  <a:pt x="90042" y="147320"/>
                </a:lnTo>
                <a:close/>
              </a:path>
              <a:path w="120015" h="187959">
                <a:moveTo>
                  <a:pt x="46677" y="143509"/>
                </a:moveTo>
                <a:lnTo>
                  <a:pt x="41088" y="143509"/>
                </a:lnTo>
                <a:lnTo>
                  <a:pt x="41479" y="144779"/>
                </a:lnTo>
                <a:lnTo>
                  <a:pt x="42226" y="146049"/>
                </a:lnTo>
                <a:lnTo>
                  <a:pt x="105325" y="146050"/>
                </a:lnTo>
                <a:lnTo>
                  <a:pt x="106072" y="144780"/>
                </a:lnTo>
                <a:lnTo>
                  <a:pt x="47378" y="144779"/>
                </a:lnTo>
                <a:lnTo>
                  <a:pt x="46677" y="143509"/>
                </a:lnTo>
                <a:close/>
              </a:path>
              <a:path w="120015" h="187959">
                <a:moveTo>
                  <a:pt x="108361" y="142240"/>
                </a:moveTo>
                <a:lnTo>
                  <a:pt x="53116" y="142239"/>
                </a:lnTo>
                <a:lnTo>
                  <a:pt x="51391" y="143509"/>
                </a:lnTo>
                <a:lnTo>
                  <a:pt x="50483" y="143509"/>
                </a:lnTo>
                <a:lnTo>
                  <a:pt x="49782" y="144779"/>
                </a:lnTo>
                <a:lnTo>
                  <a:pt x="107257" y="144780"/>
                </a:lnTo>
                <a:lnTo>
                  <a:pt x="107694" y="143510"/>
                </a:lnTo>
                <a:lnTo>
                  <a:pt x="108361" y="142240"/>
                </a:lnTo>
                <a:close/>
              </a:path>
              <a:path w="120015" h="187959">
                <a:moveTo>
                  <a:pt x="45883" y="142239"/>
                </a:moveTo>
                <a:lnTo>
                  <a:pt x="36879" y="142239"/>
                </a:lnTo>
                <a:lnTo>
                  <a:pt x="37741" y="143509"/>
                </a:lnTo>
                <a:lnTo>
                  <a:pt x="46079" y="143509"/>
                </a:lnTo>
                <a:lnTo>
                  <a:pt x="45883" y="142239"/>
                </a:lnTo>
                <a:close/>
              </a:path>
              <a:path w="120015" h="187959">
                <a:moveTo>
                  <a:pt x="46550" y="140969"/>
                </a:moveTo>
                <a:lnTo>
                  <a:pt x="34245" y="140969"/>
                </a:lnTo>
                <a:lnTo>
                  <a:pt x="34878" y="142239"/>
                </a:lnTo>
                <a:lnTo>
                  <a:pt x="45849" y="142239"/>
                </a:lnTo>
                <a:lnTo>
                  <a:pt x="46550" y="140969"/>
                </a:lnTo>
                <a:close/>
              </a:path>
              <a:path w="120015" h="187959">
                <a:moveTo>
                  <a:pt x="111420" y="134620"/>
                </a:moveTo>
                <a:lnTo>
                  <a:pt x="57095" y="134620"/>
                </a:lnTo>
                <a:lnTo>
                  <a:pt x="56773" y="135890"/>
                </a:lnTo>
                <a:lnTo>
                  <a:pt x="56267" y="137160"/>
                </a:lnTo>
                <a:lnTo>
                  <a:pt x="55876" y="138429"/>
                </a:lnTo>
                <a:lnTo>
                  <a:pt x="55600" y="139699"/>
                </a:lnTo>
                <a:lnTo>
                  <a:pt x="55439" y="140969"/>
                </a:lnTo>
                <a:lnTo>
                  <a:pt x="54611" y="140969"/>
                </a:lnTo>
                <a:lnTo>
                  <a:pt x="53829" y="142239"/>
                </a:lnTo>
                <a:lnTo>
                  <a:pt x="108556" y="142240"/>
                </a:lnTo>
                <a:lnTo>
                  <a:pt x="108832" y="140970"/>
                </a:lnTo>
                <a:lnTo>
                  <a:pt x="108867" y="139700"/>
                </a:lnTo>
                <a:lnTo>
                  <a:pt x="108706" y="138430"/>
                </a:lnTo>
                <a:lnTo>
                  <a:pt x="108315" y="135890"/>
                </a:lnTo>
                <a:lnTo>
                  <a:pt x="110396" y="135890"/>
                </a:lnTo>
                <a:lnTo>
                  <a:pt x="111420" y="134620"/>
                </a:lnTo>
                <a:close/>
              </a:path>
              <a:path w="120015" h="187959">
                <a:moveTo>
                  <a:pt x="47654" y="139699"/>
                </a:moveTo>
                <a:lnTo>
                  <a:pt x="33613" y="139699"/>
                </a:lnTo>
                <a:lnTo>
                  <a:pt x="33774" y="140969"/>
                </a:lnTo>
                <a:lnTo>
                  <a:pt x="47148" y="140969"/>
                </a:lnTo>
                <a:lnTo>
                  <a:pt x="47654" y="139699"/>
                </a:lnTo>
                <a:close/>
              </a:path>
              <a:path w="120015" h="187959">
                <a:moveTo>
                  <a:pt x="42813" y="130809"/>
                </a:moveTo>
                <a:lnTo>
                  <a:pt x="35706" y="130809"/>
                </a:lnTo>
                <a:lnTo>
                  <a:pt x="35234" y="132079"/>
                </a:lnTo>
                <a:lnTo>
                  <a:pt x="35039" y="133349"/>
                </a:lnTo>
                <a:lnTo>
                  <a:pt x="34717" y="135889"/>
                </a:lnTo>
                <a:lnTo>
                  <a:pt x="34291" y="137159"/>
                </a:lnTo>
                <a:lnTo>
                  <a:pt x="33969" y="137159"/>
                </a:lnTo>
                <a:lnTo>
                  <a:pt x="33739" y="138429"/>
                </a:lnTo>
                <a:lnTo>
                  <a:pt x="33463" y="138429"/>
                </a:lnTo>
                <a:lnTo>
                  <a:pt x="33463" y="139699"/>
                </a:lnTo>
                <a:lnTo>
                  <a:pt x="48091" y="139699"/>
                </a:lnTo>
                <a:lnTo>
                  <a:pt x="48402" y="138429"/>
                </a:lnTo>
                <a:lnTo>
                  <a:pt x="48839" y="137159"/>
                </a:lnTo>
                <a:lnTo>
                  <a:pt x="48839" y="135889"/>
                </a:lnTo>
                <a:lnTo>
                  <a:pt x="48712" y="134619"/>
                </a:lnTo>
                <a:lnTo>
                  <a:pt x="48045" y="134619"/>
                </a:lnTo>
                <a:lnTo>
                  <a:pt x="47459" y="133349"/>
                </a:lnTo>
                <a:lnTo>
                  <a:pt x="46792" y="133349"/>
                </a:lnTo>
                <a:lnTo>
                  <a:pt x="45768" y="132079"/>
                </a:lnTo>
                <a:lnTo>
                  <a:pt x="43606" y="132079"/>
                </a:lnTo>
                <a:lnTo>
                  <a:pt x="42813" y="130809"/>
                </a:lnTo>
                <a:close/>
              </a:path>
              <a:path w="120015" h="187959">
                <a:moveTo>
                  <a:pt x="117123" y="132080"/>
                </a:moveTo>
                <a:lnTo>
                  <a:pt x="58268" y="132080"/>
                </a:lnTo>
                <a:lnTo>
                  <a:pt x="57831" y="133350"/>
                </a:lnTo>
                <a:lnTo>
                  <a:pt x="57440" y="134620"/>
                </a:lnTo>
                <a:lnTo>
                  <a:pt x="113271" y="134620"/>
                </a:lnTo>
                <a:lnTo>
                  <a:pt x="114801" y="133350"/>
                </a:lnTo>
                <a:lnTo>
                  <a:pt x="116100" y="133350"/>
                </a:lnTo>
                <a:lnTo>
                  <a:pt x="117123" y="132080"/>
                </a:lnTo>
                <a:close/>
              </a:path>
              <a:path w="120015" h="187959">
                <a:moveTo>
                  <a:pt x="57686" y="106680"/>
                </a:moveTo>
                <a:lnTo>
                  <a:pt x="45653" y="106679"/>
                </a:lnTo>
                <a:lnTo>
                  <a:pt x="46677" y="107949"/>
                </a:lnTo>
                <a:lnTo>
                  <a:pt x="49034" y="107950"/>
                </a:lnTo>
                <a:lnTo>
                  <a:pt x="51276" y="110490"/>
                </a:lnTo>
                <a:lnTo>
                  <a:pt x="52254" y="110490"/>
                </a:lnTo>
                <a:lnTo>
                  <a:pt x="53162" y="111760"/>
                </a:lnTo>
                <a:lnTo>
                  <a:pt x="53979" y="113030"/>
                </a:lnTo>
                <a:lnTo>
                  <a:pt x="54726" y="114300"/>
                </a:lnTo>
                <a:lnTo>
                  <a:pt x="55393" y="114300"/>
                </a:lnTo>
                <a:lnTo>
                  <a:pt x="56026" y="115570"/>
                </a:lnTo>
                <a:lnTo>
                  <a:pt x="56578" y="116840"/>
                </a:lnTo>
                <a:lnTo>
                  <a:pt x="57486" y="118110"/>
                </a:lnTo>
                <a:lnTo>
                  <a:pt x="57877" y="119380"/>
                </a:lnTo>
                <a:lnTo>
                  <a:pt x="58188" y="120650"/>
                </a:lnTo>
                <a:lnTo>
                  <a:pt x="58705" y="121920"/>
                </a:lnTo>
                <a:lnTo>
                  <a:pt x="58901" y="123190"/>
                </a:lnTo>
                <a:lnTo>
                  <a:pt x="59177" y="124460"/>
                </a:lnTo>
                <a:lnTo>
                  <a:pt x="59274" y="125730"/>
                </a:lnTo>
                <a:lnTo>
                  <a:pt x="59332" y="129540"/>
                </a:lnTo>
                <a:lnTo>
                  <a:pt x="59257" y="130810"/>
                </a:lnTo>
                <a:lnTo>
                  <a:pt x="58740" y="132080"/>
                </a:lnTo>
                <a:lnTo>
                  <a:pt x="117560" y="132080"/>
                </a:lnTo>
                <a:lnTo>
                  <a:pt x="117951" y="130810"/>
                </a:lnTo>
                <a:lnTo>
                  <a:pt x="118584" y="129540"/>
                </a:lnTo>
                <a:lnTo>
                  <a:pt x="119055" y="129540"/>
                </a:lnTo>
                <a:lnTo>
                  <a:pt x="119366" y="128270"/>
                </a:lnTo>
                <a:lnTo>
                  <a:pt x="119596" y="127000"/>
                </a:lnTo>
                <a:lnTo>
                  <a:pt x="61615" y="127000"/>
                </a:lnTo>
                <a:lnTo>
                  <a:pt x="60821" y="123190"/>
                </a:lnTo>
                <a:lnTo>
                  <a:pt x="59487" y="118110"/>
                </a:lnTo>
                <a:lnTo>
                  <a:pt x="58935" y="115570"/>
                </a:lnTo>
                <a:lnTo>
                  <a:pt x="58107" y="110490"/>
                </a:lnTo>
                <a:lnTo>
                  <a:pt x="57686" y="106680"/>
                </a:lnTo>
                <a:close/>
              </a:path>
              <a:path w="120015" h="187959">
                <a:moveTo>
                  <a:pt x="41364" y="129539"/>
                </a:moveTo>
                <a:lnTo>
                  <a:pt x="36683" y="129539"/>
                </a:lnTo>
                <a:lnTo>
                  <a:pt x="36131" y="130809"/>
                </a:lnTo>
                <a:lnTo>
                  <a:pt x="42065" y="130809"/>
                </a:lnTo>
                <a:lnTo>
                  <a:pt x="41364" y="129539"/>
                </a:lnTo>
                <a:close/>
              </a:path>
              <a:path w="120015" h="187959">
                <a:moveTo>
                  <a:pt x="78197" y="100330"/>
                </a:moveTo>
                <a:lnTo>
                  <a:pt x="64122" y="110490"/>
                </a:lnTo>
                <a:lnTo>
                  <a:pt x="63616" y="111760"/>
                </a:lnTo>
                <a:lnTo>
                  <a:pt x="63420" y="113030"/>
                </a:lnTo>
                <a:lnTo>
                  <a:pt x="63259" y="114300"/>
                </a:lnTo>
                <a:lnTo>
                  <a:pt x="63144" y="115570"/>
                </a:lnTo>
                <a:lnTo>
                  <a:pt x="63110" y="120650"/>
                </a:lnTo>
                <a:lnTo>
                  <a:pt x="63225" y="123190"/>
                </a:lnTo>
                <a:lnTo>
                  <a:pt x="63501" y="124460"/>
                </a:lnTo>
                <a:lnTo>
                  <a:pt x="61615" y="127000"/>
                </a:lnTo>
                <a:lnTo>
                  <a:pt x="119596" y="127000"/>
                </a:lnTo>
                <a:lnTo>
                  <a:pt x="119596" y="124460"/>
                </a:lnTo>
                <a:lnTo>
                  <a:pt x="119481" y="123190"/>
                </a:lnTo>
                <a:lnTo>
                  <a:pt x="119331" y="121920"/>
                </a:lnTo>
                <a:lnTo>
                  <a:pt x="119090" y="121920"/>
                </a:lnTo>
                <a:lnTo>
                  <a:pt x="118814" y="120650"/>
                </a:lnTo>
                <a:lnTo>
                  <a:pt x="118503" y="119380"/>
                </a:lnTo>
                <a:lnTo>
                  <a:pt x="117675" y="119380"/>
                </a:lnTo>
                <a:lnTo>
                  <a:pt x="117238" y="118110"/>
                </a:lnTo>
                <a:lnTo>
                  <a:pt x="106785" y="118110"/>
                </a:lnTo>
                <a:lnTo>
                  <a:pt x="107061" y="116840"/>
                </a:lnTo>
                <a:lnTo>
                  <a:pt x="67548" y="116840"/>
                </a:lnTo>
                <a:lnTo>
                  <a:pt x="67031" y="115570"/>
                </a:lnTo>
                <a:lnTo>
                  <a:pt x="66835" y="114300"/>
                </a:lnTo>
                <a:lnTo>
                  <a:pt x="66525" y="113030"/>
                </a:lnTo>
                <a:lnTo>
                  <a:pt x="66525" y="110490"/>
                </a:lnTo>
                <a:lnTo>
                  <a:pt x="67353" y="109220"/>
                </a:lnTo>
                <a:lnTo>
                  <a:pt x="68997" y="107950"/>
                </a:lnTo>
                <a:lnTo>
                  <a:pt x="70734" y="105410"/>
                </a:lnTo>
                <a:lnTo>
                  <a:pt x="71596" y="105410"/>
                </a:lnTo>
                <a:lnTo>
                  <a:pt x="72424" y="104140"/>
                </a:lnTo>
                <a:lnTo>
                  <a:pt x="73287" y="102870"/>
                </a:lnTo>
                <a:lnTo>
                  <a:pt x="74149" y="102870"/>
                </a:lnTo>
                <a:lnTo>
                  <a:pt x="75805" y="101600"/>
                </a:lnTo>
                <a:lnTo>
                  <a:pt x="76633" y="101600"/>
                </a:lnTo>
                <a:lnTo>
                  <a:pt x="78197" y="100330"/>
                </a:lnTo>
                <a:close/>
              </a:path>
              <a:path w="120015" h="187959">
                <a:moveTo>
                  <a:pt x="116261" y="116840"/>
                </a:moveTo>
                <a:lnTo>
                  <a:pt x="107291" y="116840"/>
                </a:lnTo>
                <a:lnTo>
                  <a:pt x="106785" y="118110"/>
                </a:lnTo>
                <a:lnTo>
                  <a:pt x="116767" y="118110"/>
                </a:lnTo>
                <a:lnTo>
                  <a:pt x="116261" y="116840"/>
                </a:lnTo>
                <a:close/>
              </a:path>
              <a:path w="120015" h="187959">
                <a:moveTo>
                  <a:pt x="108039" y="105410"/>
                </a:moveTo>
                <a:lnTo>
                  <a:pt x="95619" y="105410"/>
                </a:lnTo>
                <a:lnTo>
                  <a:pt x="94515" y="106680"/>
                </a:lnTo>
                <a:lnTo>
                  <a:pt x="93733" y="107950"/>
                </a:lnTo>
                <a:lnTo>
                  <a:pt x="80486" y="107950"/>
                </a:lnTo>
                <a:lnTo>
                  <a:pt x="79819" y="109220"/>
                </a:lnTo>
                <a:lnTo>
                  <a:pt x="79221" y="110490"/>
                </a:lnTo>
                <a:lnTo>
                  <a:pt x="78473" y="110490"/>
                </a:lnTo>
                <a:lnTo>
                  <a:pt x="78197" y="111760"/>
                </a:lnTo>
                <a:lnTo>
                  <a:pt x="72815" y="111760"/>
                </a:lnTo>
                <a:lnTo>
                  <a:pt x="71907" y="113030"/>
                </a:lnTo>
                <a:lnTo>
                  <a:pt x="71125" y="113030"/>
                </a:lnTo>
                <a:lnTo>
                  <a:pt x="70377" y="114300"/>
                </a:lnTo>
                <a:lnTo>
                  <a:pt x="69158" y="114300"/>
                </a:lnTo>
                <a:lnTo>
                  <a:pt x="68687" y="115570"/>
                </a:lnTo>
                <a:lnTo>
                  <a:pt x="68296" y="115570"/>
                </a:lnTo>
                <a:lnTo>
                  <a:pt x="67548" y="116840"/>
                </a:lnTo>
                <a:lnTo>
                  <a:pt x="107061" y="116840"/>
                </a:lnTo>
                <a:lnTo>
                  <a:pt x="107613" y="114300"/>
                </a:lnTo>
                <a:lnTo>
                  <a:pt x="107924" y="113030"/>
                </a:lnTo>
                <a:lnTo>
                  <a:pt x="108280" y="110490"/>
                </a:lnTo>
                <a:lnTo>
                  <a:pt x="108395" y="109220"/>
                </a:lnTo>
                <a:lnTo>
                  <a:pt x="108315" y="106680"/>
                </a:lnTo>
                <a:lnTo>
                  <a:pt x="108039" y="105410"/>
                </a:lnTo>
                <a:close/>
              </a:path>
              <a:path w="120015" h="187959">
                <a:moveTo>
                  <a:pt x="37074" y="109219"/>
                </a:moveTo>
                <a:lnTo>
                  <a:pt x="24850" y="109219"/>
                </a:lnTo>
                <a:lnTo>
                  <a:pt x="25356" y="110489"/>
                </a:lnTo>
                <a:lnTo>
                  <a:pt x="26460" y="110489"/>
                </a:lnTo>
                <a:lnTo>
                  <a:pt x="27047" y="111759"/>
                </a:lnTo>
                <a:lnTo>
                  <a:pt x="33774" y="111759"/>
                </a:lnTo>
                <a:lnTo>
                  <a:pt x="35740" y="110489"/>
                </a:lnTo>
                <a:lnTo>
                  <a:pt x="37074" y="109219"/>
                </a:lnTo>
                <a:close/>
              </a:path>
              <a:path w="120015" h="187959">
                <a:moveTo>
                  <a:pt x="39834" y="107949"/>
                </a:moveTo>
                <a:lnTo>
                  <a:pt x="23907" y="107949"/>
                </a:lnTo>
                <a:lnTo>
                  <a:pt x="24344" y="109219"/>
                </a:lnTo>
                <a:lnTo>
                  <a:pt x="38730" y="109219"/>
                </a:lnTo>
                <a:lnTo>
                  <a:pt x="39834" y="107949"/>
                </a:lnTo>
                <a:close/>
              </a:path>
              <a:path w="120015" h="187959">
                <a:moveTo>
                  <a:pt x="53036" y="60960"/>
                </a:moveTo>
                <a:lnTo>
                  <a:pt x="29174" y="60959"/>
                </a:lnTo>
                <a:lnTo>
                  <a:pt x="29726" y="62229"/>
                </a:lnTo>
                <a:lnTo>
                  <a:pt x="33027" y="62229"/>
                </a:lnTo>
                <a:lnTo>
                  <a:pt x="33935" y="63499"/>
                </a:lnTo>
                <a:lnTo>
                  <a:pt x="35625" y="63500"/>
                </a:lnTo>
                <a:lnTo>
                  <a:pt x="36453" y="64770"/>
                </a:lnTo>
                <a:lnTo>
                  <a:pt x="37201" y="64770"/>
                </a:lnTo>
                <a:lnTo>
                  <a:pt x="37902" y="66040"/>
                </a:lnTo>
                <a:lnTo>
                  <a:pt x="39202" y="67310"/>
                </a:lnTo>
                <a:lnTo>
                  <a:pt x="40375" y="68580"/>
                </a:lnTo>
                <a:lnTo>
                  <a:pt x="45297" y="78740"/>
                </a:lnTo>
                <a:lnTo>
                  <a:pt x="45849" y="80010"/>
                </a:lnTo>
                <a:lnTo>
                  <a:pt x="46792" y="82550"/>
                </a:lnTo>
                <a:lnTo>
                  <a:pt x="47620" y="85090"/>
                </a:lnTo>
                <a:lnTo>
                  <a:pt x="48597" y="87630"/>
                </a:lnTo>
                <a:lnTo>
                  <a:pt x="49069" y="90170"/>
                </a:lnTo>
                <a:lnTo>
                  <a:pt x="49460" y="91440"/>
                </a:lnTo>
                <a:lnTo>
                  <a:pt x="49736" y="93980"/>
                </a:lnTo>
                <a:lnTo>
                  <a:pt x="49931" y="95250"/>
                </a:lnTo>
                <a:lnTo>
                  <a:pt x="50172" y="97790"/>
                </a:lnTo>
                <a:lnTo>
                  <a:pt x="9797" y="97789"/>
                </a:lnTo>
                <a:lnTo>
                  <a:pt x="9832" y="100329"/>
                </a:lnTo>
                <a:lnTo>
                  <a:pt x="10188" y="102869"/>
                </a:lnTo>
                <a:lnTo>
                  <a:pt x="10545" y="104139"/>
                </a:lnTo>
                <a:lnTo>
                  <a:pt x="10775" y="104139"/>
                </a:lnTo>
                <a:lnTo>
                  <a:pt x="11246" y="105409"/>
                </a:lnTo>
                <a:lnTo>
                  <a:pt x="22769" y="105409"/>
                </a:lnTo>
                <a:lnTo>
                  <a:pt x="23470" y="107949"/>
                </a:lnTo>
                <a:lnTo>
                  <a:pt x="42698" y="107949"/>
                </a:lnTo>
                <a:lnTo>
                  <a:pt x="43560" y="106679"/>
                </a:lnTo>
                <a:lnTo>
                  <a:pt x="57686" y="106680"/>
                </a:lnTo>
                <a:lnTo>
                  <a:pt x="57406" y="104140"/>
                </a:lnTo>
                <a:lnTo>
                  <a:pt x="57325" y="102870"/>
                </a:lnTo>
                <a:lnTo>
                  <a:pt x="57360" y="97790"/>
                </a:lnTo>
                <a:lnTo>
                  <a:pt x="57682" y="95250"/>
                </a:lnTo>
                <a:lnTo>
                  <a:pt x="56739" y="95250"/>
                </a:lnTo>
                <a:lnTo>
                  <a:pt x="56463" y="93980"/>
                </a:lnTo>
                <a:lnTo>
                  <a:pt x="56221" y="93980"/>
                </a:lnTo>
                <a:lnTo>
                  <a:pt x="55750" y="91440"/>
                </a:lnTo>
                <a:lnTo>
                  <a:pt x="55715" y="87630"/>
                </a:lnTo>
                <a:lnTo>
                  <a:pt x="56026" y="87630"/>
                </a:lnTo>
                <a:lnTo>
                  <a:pt x="56221" y="86360"/>
                </a:lnTo>
                <a:lnTo>
                  <a:pt x="56221" y="83820"/>
                </a:lnTo>
                <a:lnTo>
                  <a:pt x="56026" y="81280"/>
                </a:lnTo>
                <a:lnTo>
                  <a:pt x="55600" y="80010"/>
                </a:lnTo>
                <a:lnTo>
                  <a:pt x="55163" y="78740"/>
                </a:lnTo>
                <a:lnTo>
                  <a:pt x="54577" y="77470"/>
                </a:lnTo>
                <a:lnTo>
                  <a:pt x="53864" y="74930"/>
                </a:lnTo>
                <a:lnTo>
                  <a:pt x="53438" y="74930"/>
                </a:lnTo>
                <a:lnTo>
                  <a:pt x="52967" y="73660"/>
                </a:lnTo>
                <a:lnTo>
                  <a:pt x="52806" y="73660"/>
                </a:lnTo>
                <a:lnTo>
                  <a:pt x="52484" y="72390"/>
                </a:lnTo>
                <a:lnTo>
                  <a:pt x="52288" y="71120"/>
                </a:lnTo>
                <a:lnTo>
                  <a:pt x="51978" y="69850"/>
                </a:lnTo>
                <a:lnTo>
                  <a:pt x="51978" y="66040"/>
                </a:lnTo>
                <a:lnTo>
                  <a:pt x="52219" y="64770"/>
                </a:lnTo>
                <a:lnTo>
                  <a:pt x="52530" y="63500"/>
                </a:lnTo>
                <a:lnTo>
                  <a:pt x="52760" y="62230"/>
                </a:lnTo>
                <a:lnTo>
                  <a:pt x="53036" y="60960"/>
                </a:lnTo>
                <a:close/>
              </a:path>
              <a:path w="120015" h="187959">
                <a:moveTo>
                  <a:pt x="92204" y="106680"/>
                </a:moveTo>
                <a:lnTo>
                  <a:pt x="81705" y="106680"/>
                </a:lnTo>
                <a:lnTo>
                  <a:pt x="81268" y="107950"/>
                </a:lnTo>
                <a:lnTo>
                  <a:pt x="93066" y="107950"/>
                </a:lnTo>
                <a:lnTo>
                  <a:pt x="92204" y="106680"/>
                </a:lnTo>
                <a:close/>
              </a:path>
              <a:path w="120015" h="187959">
                <a:moveTo>
                  <a:pt x="12661" y="105409"/>
                </a:moveTo>
                <a:lnTo>
                  <a:pt x="11833" y="105409"/>
                </a:lnTo>
                <a:lnTo>
                  <a:pt x="12465" y="106679"/>
                </a:lnTo>
                <a:lnTo>
                  <a:pt x="12661" y="105409"/>
                </a:lnTo>
                <a:close/>
              </a:path>
              <a:path w="120015" h="187959">
                <a:moveTo>
                  <a:pt x="21975" y="105409"/>
                </a:moveTo>
                <a:lnTo>
                  <a:pt x="12856" y="105409"/>
                </a:lnTo>
                <a:lnTo>
                  <a:pt x="14156" y="106679"/>
                </a:lnTo>
                <a:lnTo>
                  <a:pt x="21032" y="106679"/>
                </a:lnTo>
                <a:lnTo>
                  <a:pt x="21975" y="105409"/>
                </a:lnTo>
                <a:close/>
              </a:path>
              <a:path w="120015" h="187959">
                <a:moveTo>
                  <a:pt x="89800" y="105410"/>
                </a:moveTo>
                <a:lnTo>
                  <a:pt x="83740" y="105410"/>
                </a:lnTo>
                <a:lnTo>
                  <a:pt x="83200" y="106680"/>
                </a:lnTo>
                <a:lnTo>
                  <a:pt x="90582" y="106680"/>
                </a:lnTo>
                <a:lnTo>
                  <a:pt x="89800" y="105410"/>
                </a:lnTo>
                <a:close/>
              </a:path>
              <a:path w="120015" h="187959">
                <a:moveTo>
                  <a:pt x="107061" y="104140"/>
                </a:moveTo>
                <a:lnTo>
                  <a:pt x="97816" y="104140"/>
                </a:lnTo>
                <a:lnTo>
                  <a:pt x="96286" y="105410"/>
                </a:lnTo>
                <a:lnTo>
                  <a:pt x="107613" y="105410"/>
                </a:lnTo>
                <a:lnTo>
                  <a:pt x="107061" y="104140"/>
                </a:lnTo>
                <a:close/>
              </a:path>
              <a:path w="120015" h="187959">
                <a:moveTo>
                  <a:pt x="106118" y="102870"/>
                </a:moveTo>
                <a:lnTo>
                  <a:pt x="101633" y="102870"/>
                </a:lnTo>
                <a:lnTo>
                  <a:pt x="100575" y="104140"/>
                </a:lnTo>
                <a:lnTo>
                  <a:pt x="106429" y="104140"/>
                </a:lnTo>
                <a:lnTo>
                  <a:pt x="106118" y="102870"/>
                </a:lnTo>
                <a:close/>
              </a:path>
              <a:path w="120015" h="187959">
                <a:moveTo>
                  <a:pt x="64618" y="100056"/>
                </a:moveTo>
                <a:lnTo>
                  <a:pt x="64478" y="100330"/>
                </a:lnTo>
                <a:lnTo>
                  <a:pt x="64618" y="100056"/>
                </a:lnTo>
                <a:close/>
              </a:path>
              <a:path w="120015" h="187959">
                <a:moveTo>
                  <a:pt x="98057" y="96520"/>
                </a:moveTo>
                <a:lnTo>
                  <a:pt x="73252" y="96520"/>
                </a:lnTo>
                <a:lnTo>
                  <a:pt x="71987" y="97790"/>
                </a:lnTo>
                <a:lnTo>
                  <a:pt x="70849" y="99060"/>
                </a:lnTo>
                <a:lnTo>
                  <a:pt x="69825" y="100330"/>
                </a:lnTo>
                <a:lnTo>
                  <a:pt x="81785" y="100330"/>
                </a:lnTo>
                <a:lnTo>
                  <a:pt x="83544" y="99060"/>
                </a:lnTo>
                <a:lnTo>
                  <a:pt x="92790" y="99060"/>
                </a:lnTo>
                <a:lnTo>
                  <a:pt x="94676" y="97790"/>
                </a:lnTo>
                <a:lnTo>
                  <a:pt x="96252" y="97790"/>
                </a:lnTo>
                <a:lnTo>
                  <a:pt x="98057" y="96520"/>
                </a:lnTo>
                <a:close/>
              </a:path>
              <a:path w="120015" h="187959">
                <a:moveTo>
                  <a:pt x="94320" y="41910"/>
                </a:moveTo>
                <a:lnTo>
                  <a:pt x="89881" y="41910"/>
                </a:lnTo>
                <a:lnTo>
                  <a:pt x="89961" y="45720"/>
                </a:lnTo>
                <a:lnTo>
                  <a:pt x="89800" y="48260"/>
                </a:lnTo>
                <a:lnTo>
                  <a:pt x="89294" y="50800"/>
                </a:lnTo>
                <a:lnTo>
                  <a:pt x="88938" y="53340"/>
                </a:lnTo>
                <a:lnTo>
                  <a:pt x="88547" y="54610"/>
                </a:lnTo>
                <a:lnTo>
                  <a:pt x="83475" y="66040"/>
                </a:lnTo>
                <a:lnTo>
                  <a:pt x="82211" y="68580"/>
                </a:lnTo>
                <a:lnTo>
                  <a:pt x="80957" y="69850"/>
                </a:lnTo>
                <a:lnTo>
                  <a:pt x="79819" y="71120"/>
                </a:lnTo>
                <a:lnTo>
                  <a:pt x="77887" y="73660"/>
                </a:lnTo>
                <a:lnTo>
                  <a:pt x="76633" y="76200"/>
                </a:lnTo>
                <a:lnTo>
                  <a:pt x="75610" y="77470"/>
                </a:lnTo>
                <a:lnTo>
                  <a:pt x="73804" y="80010"/>
                </a:lnTo>
                <a:lnTo>
                  <a:pt x="72976" y="81280"/>
                </a:lnTo>
                <a:lnTo>
                  <a:pt x="71481" y="83820"/>
                </a:lnTo>
                <a:lnTo>
                  <a:pt x="70147" y="85090"/>
                </a:lnTo>
                <a:lnTo>
                  <a:pt x="68997" y="87630"/>
                </a:lnTo>
                <a:lnTo>
                  <a:pt x="68020" y="90170"/>
                </a:lnTo>
                <a:lnTo>
                  <a:pt x="67192" y="91440"/>
                </a:lnTo>
                <a:lnTo>
                  <a:pt x="66491" y="92710"/>
                </a:lnTo>
                <a:lnTo>
                  <a:pt x="65111" y="97790"/>
                </a:lnTo>
                <a:lnTo>
                  <a:pt x="64618" y="100056"/>
                </a:lnTo>
                <a:lnTo>
                  <a:pt x="65778" y="97790"/>
                </a:lnTo>
                <a:lnTo>
                  <a:pt x="67031" y="96520"/>
                </a:lnTo>
                <a:lnTo>
                  <a:pt x="67629" y="95250"/>
                </a:lnTo>
                <a:lnTo>
                  <a:pt x="68250" y="95250"/>
                </a:lnTo>
                <a:lnTo>
                  <a:pt x="68802" y="93980"/>
                </a:lnTo>
                <a:lnTo>
                  <a:pt x="70492" y="92710"/>
                </a:lnTo>
                <a:lnTo>
                  <a:pt x="72539" y="90170"/>
                </a:lnTo>
                <a:lnTo>
                  <a:pt x="73448" y="88900"/>
                </a:lnTo>
                <a:lnTo>
                  <a:pt x="74276" y="88900"/>
                </a:lnTo>
                <a:lnTo>
                  <a:pt x="75644" y="87630"/>
                </a:lnTo>
                <a:lnTo>
                  <a:pt x="77185" y="87630"/>
                </a:lnTo>
                <a:lnTo>
                  <a:pt x="76587" y="86360"/>
                </a:lnTo>
                <a:lnTo>
                  <a:pt x="71987" y="86360"/>
                </a:lnTo>
                <a:lnTo>
                  <a:pt x="72735" y="85090"/>
                </a:lnTo>
                <a:lnTo>
                  <a:pt x="73528" y="85090"/>
                </a:lnTo>
                <a:lnTo>
                  <a:pt x="75173" y="82550"/>
                </a:lnTo>
                <a:lnTo>
                  <a:pt x="76035" y="81280"/>
                </a:lnTo>
                <a:lnTo>
                  <a:pt x="76909" y="81280"/>
                </a:lnTo>
                <a:lnTo>
                  <a:pt x="78634" y="78740"/>
                </a:lnTo>
                <a:lnTo>
                  <a:pt x="79497" y="78740"/>
                </a:lnTo>
                <a:lnTo>
                  <a:pt x="80405" y="77470"/>
                </a:lnTo>
                <a:lnTo>
                  <a:pt x="81268" y="77470"/>
                </a:lnTo>
                <a:lnTo>
                  <a:pt x="82130" y="76200"/>
                </a:lnTo>
                <a:lnTo>
                  <a:pt x="83866" y="74930"/>
                </a:lnTo>
                <a:lnTo>
                  <a:pt x="85511" y="73660"/>
                </a:lnTo>
                <a:lnTo>
                  <a:pt x="87052" y="73660"/>
                </a:lnTo>
                <a:lnTo>
                  <a:pt x="89766" y="72390"/>
                </a:lnTo>
                <a:lnTo>
                  <a:pt x="90904" y="71120"/>
                </a:lnTo>
                <a:lnTo>
                  <a:pt x="93066" y="71120"/>
                </a:lnTo>
                <a:lnTo>
                  <a:pt x="91249" y="69850"/>
                </a:lnTo>
                <a:lnTo>
                  <a:pt x="84844" y="69850"/>
                </a:lnTo>
                <a:lnTo>
                  <a:pt x="85511" y="68580"/>
                </a:lnTo>
                <a:lnTo>
                  <a:pt x="86143" y="67310"/>
                </a:lnTo>
                <a:lnTo>
                  <a:pt x="87362" y="66040"/>
                </a:lnTo>
                <a:lnTo>
                  <a:pt x="88466" y="64770"/>
                </a:lnTo>
                <a:lnTo>
                  <a:pt x="88972" y="63500"/>
                </a:lnTo>
                <a:lnTo>
                  <a:pt x="90548" y="63500"/>
                </a:lnTo>
                <a:lnTo>
                  <a:pt x="90824" y="62230"/>
                </a:lnTo>
                <a:lnTo>
                  <a:pt x="115123" y="62230"/>
                </a:lnTo>
                <a:lnTo>
                  <a:pt x="115548" y="60960"/>
                </a:lnTo>
                <a:lnTo>
                  <a:pt x="115905" y="60960"/>
                </a:lnTo>
                <a:lnTo>
                  <a:pt x="116181" y="59690"/>
                </a:lnTo>
                <a:lnTo>
                  <a:pt x="116376" y="58420"/>
                </a:lnTo>
                <a:lnTo>
                  <a:pt x="101438" y="58420"/>
                </a:lnTo>
                <a:lnTo>
                  <a:pt x="100690" y="57150"/>
                </a:lnTo>
                <a:lnTo>
                  <a:pt x="97310" y="57150"/>
                </a:lnTo>
                <a:lnTo>
                  <a:pt x="97551" y="54610"/>
                </a:lnTo>
                <a:lnTo>
                  <a:pt x="97701" y="53340"/>
                </a:lnTo>
                <a:lnTo>
                  <a:pt x="97666" y="49530"/>
                </a:lnTo>
                <a:lnTo>
                  <a:pt x="97505" y="48260"/>
                </a:lnTo>
                <a:lnTo>
                  <a:pt x="97310" y="46990"/>
                </a:lnTo>
                <a:lnTo>
                  <a:pt x="97034" y="45720"/>
                </a:lnTo>
                <a:lnTo>
                  <a:pt x="96758" y="45720"/>
                </a:lnTo>
                <a:lnTo>
                  <a:pt x="96401" y="44450"/>
                </a:lnTo>
                <a:lnTo>
                  <a:pt x="96056" y="44450"/>
                </a:lnTo>
                <a:lnTo>
                  <a:pt x="95654" y="43180"/>
                </a:lnTo>
                <a:lnTo>
                  <a:pt x="94791" y="43180"/>
                </a:lnTo>
                <a:lnTo>
                  <a:pt x="94320" y="41910"/>
                </a:lnTo>
                <a:close/>
              </a:path>
              <a:path w="120015" h="187959">
                <a:moveTo>
                  <a:pt x="9004" y="97789"/>
                </a:moveTo>
                <a:lnTo>
                  <a:pt x="6140" y="97789"/>
                </a:lnTo>
                <a:lnTo>
                  <a:pt x="7313" y="99059"/>
                </a:lnTo>
                <a:lnTo>
                  <a:pt x="8256" y="99059"/>
                </a:lnTo>
                <a:lnTo>
                  <a:pt x="9004" y="97789"/>
                </a:lnTo>
                <a:close/>
              </a:path>
              <a:path w="120015" h="187959">
                <a:moveTo>
                  <a:pt x="11051" y="59689"/>
                </a:moveTo>
                <a:lnTo>
                  <a:pt x="3346" y="59689"/>
                </a:lnTo>
                <a:lnTo>
                  <a:pt x="2161" y="60959"/>
                </a:lnTo>
                <a:lnTo>
                  <a:pt x="1460" y="62229"/>
                </a:lnTo>
                <a:lnTo>
                  <a:pt x="1218" y="62229"/>
                </a:lnTo>
                <a:lnTo>
                  <a:pt x="0" y="68579"/>
                </a:lnTo>
                <a:lnTo>
                  <a:pt x="0" y="92709"/>
                </a:lnTo>
                <a:lnTo>
                  <a:pt x="1218" y="93979"/>
                </a:lnTo>
                <a:lnTo>
                  <a:pt x="2242" y="95249"/>
                </a:lnTo>
                <a:lnTo>
                  <a:pt x="3150" y="96519"/>
                </a:lnTo>
                <a:lnTo>
                  <a:pt x="3576" y="96519"/>
                </a:lnTo>
                <a:lnTo>
                  <a:pt x="4726" y="97789"/>
                </a:lnTo>
                <a:lnTo>
                  <a:pt x="50172" y="97790"/>
                </a:lnTo>
                <a:lnTo>
                  <a:pt x="49586" y="96520"/>
                </a:lnTo>
                <a:lnTo>
                  <a:pt x="47884" y="95250"/>
                </a:lnTo>
                <a:lnTo>
                  <a:pt x="46596" y="93980"/>
                </a:lnTo>
                <a:lnTo>
                  <a:pt x="44630" y="91440"/>
                </a:lnTo>
                <a:lnTo>
                  <a:pt x="43882" y="91440"/>
                </a:lnTo>
                <a:lnTo>
                  <a:pt x="42974" y="90170"/>
                </a:lnTo>
                <a:lnTo>
                  <a:pt x="42698" y="90170"/>
                </a:lnTo>
                <a:lnTo>
                  <a:pt x="42307" y="88900"/>
                </a:lnTo>
                <a:lnTo>
                  <a:pt x="41916" y="86360"/>
                </a:lnTo>
                <a:lnTo>
                  <a:pt x="41525" y="85090"/>
                </a:lnTo>
                <a:lnTo>
                  <a:pt x="41088" y="83820"/>
                </a:lnTo>
                <a:lnTo>
                  <a:pt x="39639" y="80010"/>
                </a:lnTo>
                <a:lnTo>
                  <a:pt x="39087" y="78740"/>
                </a:lnTo>
                <a:lnTo>
                  <a:pt x="38569" y="78739"/>
                </a:lnTo>
                <a:lnTo>
                  <a:pt x="37465" y="76199"/>
                </a:lnTo>
                <a:lnTo>
                  <a:pt x="36373" y="74929"/>
                </a:lnTo>
                <a:lnTo>
                  <a:pt x="35303" y="74929"/>
                </a:lnTo>
                <a:lnTo>
                  <a:pt x="34763" y="73659"/>
                </a:lnTo>
                <a:lnTo>
                  <a:pt x="29611" y="73659"/>
                </a:lnTo>
                <a:lnTo>
                  <a:pt x="29335" y="72389"/>
                </a:lnTo>
                <a:lnTo>
                  <a:pt x="28622" y="69849"/>
                </a:lnTo>
                <a:lnTo>
                  <a:pt x="28231" y="68579"/>
                </a:lnTo>
                <a:lnTo>
                  <a:pt x="27794" y="67309"/>
                </a:lnTo>
                <a:lnTo>
                  <a:pt x="27323" y="67309"/>
                </a:lnTo>
                <a:lnTo>
                  <a:pt x="26817" y="66039"/>
                </a:lnTo>
                <a:lnTo>
                  <a:pt x="26311" y="66039"/>
                </a:lnTo>
                <a:lnTo>
                  <a:pt x="25759" y="64769"/>
                </a:lnTo>
                <a:lnTo>
                  <a:pt x="16042" y="64769"/>
                </a:lnTo>
                <a:lnTo>
                  <a:pt x="15145" y="63499"/>
                </a:lnTo>
                <a:lnTo>
                  <a:pt x="13454" y="62229"/>
                </a:lnTo>
                <a:lnTo>
                  <a:pt x="12626" y="60959"/>
                </a:lnTo>
                <a:lnTo>
                  <a:pt x="11833" y="60959"/>
                </a:lnTo>
                <a:lnTo>
                  <a:pt x="11051" y="59689"/>
                </a:lnTo>
                <a:close/>
              </a:path>
              <a:path w="120015" h="187959">
                <a:moveTo>
                  <a:pt x="99587" y="95250"/>
                </a:moveTo>
                <a:lnTo>
                  <a:pt x="76783" y="95250"/>
                </a:lnTo>
                <a:lnTo>
                  <a:pt x="75219" y="96520"/>
                </a:lnTo>
                <a:lnTo>
                  <a:pt x="98529" y="96520"/>
                </a:lnTo>
                <a:lnTo>
                  <a:pt x="99587" y="95250"/>
                </a:lnTo>
                <a:close/>
              </a:path>
              <a:path w="120015" h="187959">
                <a:moveTo>
                  <a:pt x="100219" y="93980"/>
                </a:moveTo>
                <a:lnTo>
                  <a:pt x="78991" y="93980"/>
                </a:lnTo>
                <a:lnTo>
                  <a:pt x="77852" y="95250"/>
                </a:lnTo>
                <a:lnTo>
                  <a:pt x="99943" y="95250"/>
                </a:lnTo>
                <a:lnTo>
                  <a:pt x="100219" y="93980"/>
                </a:lnTo>
                <a:close/>
              </a:path>
              <a:path w="120015" h="187959">
                <a:moveTo>
                  <a:pt x="100771" y="87630"/>
                </a:moveTo>
                <a:lnTo>
                  <a:pt x="85315" y="87630"/>
                </a:lnTo>
                <a:lnTo>
                  <a:pt x="84959" y="88900"/>
                </a:lnTo>
                <a:lnTo>
                  <a:pt x="84533" y="90170"/>
                </a:lnTo>
                <a:lnTo>
                  <a:pt x="83625" y="90170"/>
                </a:lnTo>
                <a:lnTo>
                  <a:pt x="82533" y="91440"/>
                </a:lnTo>
                <a:lnTo>
                  <a:pt x="81981" y="92710"/>
                </a:lnTo>
                <a:lnTo>
                  <a:pt x="81383" y="92710"/>
                </a:lnTo>
                <a:lnTo>
                  <a:pt x="80164" y="93980"/>
                </a:lnTo>
                <a:lnTo>
                  <a:pt x="100575" y="93980"/>
                </a:lnTo>
                <a:lnTo>
                  <a:pt x="101047" y="91440"/>
                </a:lnTo>
                <a:lnTo>
                  <a:pt x="101081" y="88900"/>
                </a:lnTo>
                <a:lnTo>
                  <a:pt x="100932" y="88900"/>
                </a:lnTo>
                <a:lnTo>
                  <a:pt x="100771" y="87630"/>
                </a:lnTo>
                <a:close/>
              </a:path>
              <a:path w="120015" h="187959">
                <a:moveTo>
                  <a:pt x="62121" y="74930"/>
                </a:moveTo>
                <a:lnTo>
                  <a:pt x="59602" y="74930"/>
                </a:lnTo>
                <a:lnTo>
                  <a:pt x="59602" y="78740"/>
                </a:lnTo>
                <a:lnTo>
                  <a:pt x="59763" y="80010"/>
                </a:lnTo>
                <a:lnTo>
                  <a:pt x="60005" y="81280"/>
                </a:lnTo>
                <a:lnTo>
                  <a:pt x="60315" y="82550"/>
                </a:lnTo>
                <a:lnTo>
                  <a:pt x="60741" y="83820"/>
                </a:lnTo>
                <a:lnTo>
                  <a:pt x="61293" y="85090"/>
                </a:lnTo>
                <a:lnTo>
                  <a:pt x="61373" y="86360"/>
                </a:lnTo>
                <a:lnTo>
                  <a:pt x="61339" y="87630"/>
                </a:lnTo>
                <a:lnTo>
                  <a:pt x="61178" y="88900"/>
                </a:lnTo>
                <a:lnTo>
                  <a:pt x="61017" y="88900"/>
                </a:lnTo>
                <a:lnTo>
                  <a:pt x="60545" y="90170"/>
                </a:lnTo>
                <a:lnTo>
                  <a:pt x="60235" y="91440"/>
                </a:lnTo>
                <a:lnTo>
                  <a:pt x="59844" y="92710"/>
                </a:lnTo>
                <a:lnTo>
                  <a:pt x="61615" y="92710"/>
                </a:lnTo>
                <a:lnTo>
                  <a:pt x="62282" y="91440"/>
                </a:lnTo>
                <a:lnTo>
                  <a:pt x="62558" y="90170"/>
                </a:lnTo>
                <a:lnTo>
                  <a:pt x="62788" y="90170"/>
                </a:lnTo>
                <a:lnTo>
                  <a:pt x="63501" y="87630"/>
                </a:lnTo>
                <a:lnTo>
                  <a:pt x="63777" y="85090"/>
                </a:lnTo>
                <a:lnTo>
                  <a:pt x="63731" y="82550"/>
                </a:lnTo>
                <a:lnTo>
                  <a:pt x="63501" y="82550"/>
                </a:lnTo>
                <a:lnTo>
                  <a:pt x="63386" y="81280"/>
                </a:lnTo>
                <a:lnTo>
                  <a:pt x="62753" y="80010"/>
                </a:lnTo>
                <a:lnTo>
                  <a:pt x="62477" y="78740"/>
                </a:lnTo>
                <a:lnTo>
                  <a:pt x="62282" y="78740"/>
                </a:lnTo>
                <a:lnTo>
                  <a:pt x="62040" y="77470"/>
                </a:lnTo>
                <a:lnTo>
                  <a:pt x="61960" y="76200"/>
                </a:lnTo>
                <a:lnTo>
                  <a:pt x="62121" y="74930"/>
                </a:lnTo>
                <a:close/>
              </a:path>
              <a:path w="120015" h="187959">
                <a:moveTo>
                  <a:pt x="104347" y="86360"/>
                </a:moveTo>
                <a:lnTo>
                  <a:pt x="85833" y="86360"/>
                </a:lnTo>
                <a:lnTo>
                  <a:pt x="85591" y="87630"/>
                </a:lnTo>
                <a:lnTo>
                  <a:pt x="101909" y="87630"/>
                </a:lnTo>
                <a:lnTo>
                  <a:pt x="104347" y="86360"/>
                </a:lnTo>
                <a:close/>
              </a:path>
              <a:path w="120015" h="187959">
                <a:moveTo>
                  <a:pt x="108982" y="83820"/>
                </a:moveTo>
                <a:lnTo>
                  <a:pt x="86063" y="83820"/>
                </a:lnTo>
                <a:lnTo>
                  <a:pt x="85982" y="86360"/>
                </a:lnTo>
                <a:lnTo>
                  <a:pt x="105405" y="86360"/>
                </a:lnTo>
                <a:lnTo>
                  <a:pt x="106429" y="85090"/>
                </a:lnTo>
                <a:lnTo>
                  <a:pt x="107337" y="85090"/>
                </a:lnTo>
                <a:lnTo>
                  <a:pt x="108982" y="83820"/>
                </a:lnTo>
                <a:close/>
              </a:path>
              <a:path w="120015" h="187959">
                <a:moveTo>
                  <a:pt x="113708" y="78740"/>
                </a:moveTo>
                <a:lnTo>
                  <a:pt x="89363" y="78740"/>
                </a:lnTo>
                <a:lnTo>
                  <a:pt x="85557" y="81280"/>
                </a:lnTo>
                <a:lnTo>
                  <a:pt x="85833" y="82550"/>
                </a:lnTo>
                <a:lnTo>
                  <a:pt x="85982" y="83820"/>
                </a:lnTo>
                <a:lnTo>
                  <a:pt x="109695" y="83820"/>
                </a:lnTo>
                <a:lnTo>
                  <a:pt x="110914" y="82550"/>
                </a:lnTo>
                <a:lnTo>
                  <a:pt x="112328" y="81280"/>
                </a:lnTo>
                <a:lnTo>
                  <a:pt x="112995" y="80010"/>
                </a:lnTo>
                <a:lnTo>
                  <a:pt x="113513" y="80010"/>
                </a:lnTo>
                <a:lnTo>
                  <a:pt x="113708" y="78740"/>
                </a:lnTo>
                <a:close/>
              </a:path>
              <a:path w="120015" h="187959">
                <a:moveTo>
                  <a:pt x="113467" y="71120"/>
                </a:moveTo>
                <a:lnTo>
                  <a:pt x="96723" y="71120"/>
                </a:lnTo>
                <a:lnTo>
                  <a:pt x="96401" y="72390"/>
                </a:lnTo>
                <a:lnTo>
                  <a:pt x="96010" y="72390"/>
                </a:lnTo>
                <a:lnTo>
                  <a:pt x="95504" y="73660"/>
                </a:lnTo>
                <a:lnTo>
                  <a:pt x="94952" y="74930"/>
                </a:lnTo>
                <a:lnTo>
                  <a:pt x="93687" y="76200"/>
                </a:lnTo>
                <a:lnTo>
                  <a:pt x="92986" y="76200"/>
                </a:lnTo>
                <a:lnTo>
                  <a:pt x="90778" y="78740"/>
                </a:lnTo>
                <a:lnTo>
                  <a:pt x="114099" y="78740"/>
                </a:lnTo>
                <a:lnTo>
                  <a:pt x="114214" y="77470"/>
                </a:lnTo>
                <a:lnTo>
                  <a:pt x="114260" y="74930"/>
                </a:lnTo>
                <a:lnTo>
                  <a:pt x="113789" y="72390"/>
                </a:lnTo>
                <a:lnTo>
                  <a:pt x="113467" y="71120"/>
                </a:lnTo>
                <a:close/>
              </a:path>
              <a:path w="120015" h="187959">
                <a:moveTo>
                  <a:pt x="64996" y="71120"/>
                </a:moveTo>
                <a:lnTo>
                  <a:pt x="61017" y="71120"/>
                </a:lnTo>
                <a:lnTo>
                  <a:pt x="60396" y="72390"/>
                </a:lnTo>
                <a:lnTo>
                  <a:pt x="60120" y="73660"/>
                </a:lnTo>
                <a:lnTo>
                  <a:pt x="59878" y="73660"/>
                </a:lnTo>
                <a:lnTo>
                  <a:pt x="59729" y="74930"/>
                </a:lnTo>
                <a:lnTo>
                  <a:pt x="62236" y="74930"/>
                </a:lnTo>
                <a:lnTo>
                  <a:pt x="62707" y="73660"/>
                </a:lnTo>
                <a:lnTo>
                  <a:pt x="63144" y="72390"/>
                </a:lnTo>
                <a:lnTo>
                  <a:pt x="64087" y="72390"/>
                </a:lnTo>
                <a:lnTo>
                  <a:pt x="64996" y="71120"/>
                </a:lnTo>
                <a:close/>
              </a:path>
              <a:path w="120015" h="187959">
                <a:moveTo>
                  <a:pt x="69791" y="71120"/>
                </a:moveTo>
                <a:lnTo>
                  <a:pt x="68215" y="71120"/>
                </a:lnTo>
                <a:lnTo>
                  <a:pt x="68411" y="72390"/>
                </a:lnTo>
                <a:lnTo>
                  <a:pt x="69549" y="72390"/>
                </a:lnTo>
                <a:lnTo>
                  <a:pt x="69791" y="71120"/>
                </a:lnTo>
                <a:close/>
              </a:path>
              <a:path w="120015" h="187959">
                <a:moveTo>
                  <a:pt x="70768" y="59690"/>
                </a:moveTo>
                <a:lnTo>
                  <a:pt x="67905" y="59690"/>
                </a:lnTo>
                <a:lnTo>
                  <a:pt x="67663" y="60960"/>
                </a:lnTo>
                <a:lnTo>
                  <a:pt x="67468" y="60960"/>
                </a:lnTo>
                <a:lnTo>
                  <a:pt x="67157" y="62230"/>
                </a:lnTo>
                <a:lnTo>
                  <a:pt x="67031" y="63500"/>
                </a:lnTo>
                <a:lnTo>
                  <a:pt x="66881" y="63500"/>
                </a:lnTo>
                <a:lnTo>
                  <a:pt x="66881" y="69850"/>
                </a:lnTo>
                <a:lnTo>
                  <a:pt x="63064" y="69850"/>
                </a:lnTo>
                <a:lnTo>
                  <a:pt x="62201" y="71120"/>
                </a:lnTo>
                <a:lnTo>
                  <a:pt x="69825" y="71120"/>
                </a:lnTo>
                <a:lnTo>
                  <a:pt x="69946" y="66040"/>
                </a:lnTo>
                <a:lnTo>
                  <a:pt x="70021" y="64770"/>
                </a:lnTo>
                <a:lnTo>
                  <a:pt x="70343" y="62230"/>
                </a:lnTo>
                <a:lnTo>
                  <a:pt x="70768" y="59690"/>
                </a:lnTo>
                <a:close/>
              </a:path>
              <a:path w="120015" h="187959">
                <a:moveTo>
                  <a:pt x="115123" y="62230"/>
                </a:moveTo>
                <a:lnTo>
                  <a:pt x="91330" y="62230"/>
                </a:lnTo>
                <a:lnTo>
                  <a:pt x="92710" y="63500"/>
                </a:lnTo>
                <a:lnTo>
                  <a:pt x="93848" y="64770"/>
                </a:lnTo>
                <a:lnTo>
                  <a:pt x="94837" y="64770"/>
                </a:lnTo>
                <a:lnTo>
                  <a:pt x="95585" y="66040"/>
                </a:lnTo>
                <a:lnTo>
                  <a:pt x="96206" y="67310"/>
                </a:lnTo>
                <a:lnTo>
                  <a:pt x="96643" y="67310"/>
                </a:lnTo>
                <a:lnTo>
                  <a:pt x="96919" y="68580"/>
                </a:lnTo>
                <a:lnTo>
                  <a:pt x="96953" y="71120"/>
                </a:lnTo>
                <a:lnTo>
                  <a:pt x="112765" y="71120"/>
                </a:lnTo>
                <a:lnTo>
                  <a:pt x="112363" y="69850"/>
                </a:lnTo>
                <a:lnTo>
                  <a:pt x="110247" y="69850"/>
                </a:lnTo>
                <a:lnTo>
                  <a:pt x="111351" y="68580"/>
                </a:lnTo>
                <a:lnTo>
                  <a:pt x="112328" y="67310"/>
                </a:lnTo>
                <a:lnTo>
                  <a:pt x="113191" y="66040"/>
                </a:lnTo>
                <a:lnTo>
                  <a:pt x="113938" y="64770"/>
                </a:lnTo>
                <a:lnTo>
                  <a:pt x="114571" y="63500"/>
                </a:lnTo>
                <a:lnTo>
                  <a:pt x="115123" y="62230"/>
                </a:lnTo>
                <a:close/>
              </a:path>
              <a:path w="120015" h="187959">
                <a:moveTo>
                  <a:pt x="24103" y="63499"/>
                </a:moveTo>
                <a:lnTo>
                  <a:pt x="17778" y="63499"/>
                </a:lnTo>
                <a:lnTo>
                  <a:pt x="16513" y="64769"/>
                </a:lnTo>
                <a:lnTo>
                  <a:pt x="25207" y="64769"/>
                </a:lnTo>
                <a:lnTo>
                  <a:pt x="24103" y="63499"/>
                </a:lnTo>
                <a:close/>
              </a:path>
              <a:path w="120015" h="187959">
                <a:moveTo>
                  <a:pt x="43054" y="59690"/>
                </a:moveTo>
                <a:lnTo>
                  <a:pt x="26265" y="59689"/>
                </a:lnTo>
                <a:lnTo>
                  <a:pt x="27093" y="60959"/>
                </a:lnTo>
                <a:lnTo>
                  <a:pt x="43169" y="60960"/>
                </a:lnTo>
                <a:lnTo>
                  <a:pt x="43054" y="59690"/>
                </a:lnTo>
                <a:close/>
              </a:path>
              <a:path w="120015" h="187959">
                <a:moveTo>
                  <a:pt x="52254" y="46990"/>
                </a:moveTo>
                <a:lnTo>
                  <a:pt x="46355" y="46990"/>
                </a:lnTo>
                <a:lnTo>
                  <a:pt x="46194" y="48260"/>
                </a:lnTo>
                <a:lnTo>
                  <a:pt x="45653" y="49530"/>
                </a:lnTo>
                <a:lnTo>
                  <a:pt x="45251" y="49530"/>
                </a:lnTo>
                <a:lnTo>
                  <a:pt x="44779" y="50800"/>
                </a:lnTo>
                <a:lnTo>
                  <a:pt x="44388" y="53340"/>
                </a:lnTo>
                <a:lnTo>
                  <a:pt x="44193" y="53340"/>
                </a:lnTo>
                <a:lnTo>
                  <a:pt x="43882" y="55880"/>
                </a:lnTo>
                <a:lnTo>
                  <a:pt x="43802" y="57150"/>
                </a:lnTo>
                <a:lnTo>
                  <a:pt x="43687" y="59690"/>
                </a:lnTo>
                <a:lnTo>
                  <a:pt x="43330" y="59690"/>
                </a:lnTo>
                <a:lnTo>
                  <a:pt x="43169" y="60960"/>
                </a:lnTo>
                <a:lnTo>
                  <a:pt x="53358" y="60960"/>
                </a:lnTo>
                <a:lnTo>
                  <a:pt x="54140" y="58420"/>
                </a:lnTo>
                <a:lnTo>
                  <a:pt x="55129" y="57150"/>
                </a:lnTo>
                <a:lnTo>
                  <a:pt x="50920" y="57150"/>
                </a:lnTo>
                <a:lnTo>
                  <a:pt x="51541" y="55880"/>
                </a:lnTo>
                <a:lnTo>
                  <a:pt x="52219" y="50800"/>
                </a:lnTo>
                <a:lnTo>
                  <a:pt x="52254" y="46990"/>
                </a:lnTo>
                <a:close/>
              </a:path>
              <a:path w="120015" h="187959">
                <a:moveTo>
                  <a:pt x="8302" y="58419"/>
                </a:moveTo>
                <a:lnTo>
                  <a:pt x="5979" y="58419"/>
                </a:lnTo>
                <a:lnTo>
                  <a:pt x="5473" y="59689"/>
                </a:lnTo>
                <a:lnTo>
                  <a:pt x="8969" y="59689"/>
                </a:lnTo>
                <a:lnTo>
                  <a:pt x="8302" y="58419"/>
                </a:lnTo>
                <a:close/>
              </a:path>
              <a:path w="120015" h="187959">
                <a:moveTo>
                  <a:pt x="41950" y="58420"/>
                </a:moveTo>
                <a:lnTo>
                  <a:pt x="24459" y="58419"/>
                </a:lnTo>
                <a:lnTo>
                  <a:pt x="25402" y="59689"/>
                </a:lnTo>
                <a:lnTo>
                  <a:pt x="42226" y="59690"/>
                </a:lnTo>
                <a:lnTo>
                  <a:pt x="41950" y="58420"/>
                </a:lnTo>
                <a:close/>
              </a:path>
              <a:path w="120015" h="187959">
                <a:moveTo>
                  <a:pt x="72148" y="55880"/>
                </a:moveTo>
                <a:lnTo>
                  <a:pt x="70573" y="55880"/>
                </a:lnTo>
                <a:lnTo>
                  <a:pt x="69595" y="57150"/>
                </a:lnTo>
                <a:lnTo>
                  <a:pt x="68802" y="58420"/>
                </a:lnTo>
                <a:lnTo>
                  <a:pt x="68491" y="58420"/>
                </a:lnTo>
                <a:lnTo>
                  <a:pt x="68181" y="59690"/>
                </a:lnTo>
                <a:lnTo>
                  <a:pt x="71010" y="59690"/>
                </a:lnTo>
                <a:lnTo>
                  <a:pt x="71562" y="57150"/>
                </a:lnTo>
                <a:lnTo>
                  <a:pt x="72148" y="55880"/>
                </a:lnTo>
                <a:close/>
              </a:path>
              <a:path w="120015" h="187959">
                <a:moveTo>
                  <a:pt x="41720" y="53340"/>
                </a:moveTo>
                <a:lnTo>
                  <a:pt x="20365" y="53339"/>
                </a:lnTo>
                <a:lnTo>
                  <a:pt x="20917" y="54609"/>
                </a:lnTo>
                <a:lnTo>
                  <a:pt x="21435" y="54609"/>
                </a:lnTo>
                <a:lnTo>
                  <a:pt x="22493" y="55879"/>
                </a:lnTo>
                <a:lnTo>
                  <a:pt x="22999" y="57149"/>
                </a:lnTo>
                <a:lnTo>
                  <a:pt x="23988" y="58419"/>
                </a:lnTo>
                <a:lnTo>
                  <a:pt x="41755" y="58420"/>
                </a:lnTo>
                <a:lnTo>
                  <a:pt x="41674" y="57150"/>
                </a:lnTo>
                <a:lnTo>
                  <a:pt x="41720" y="53340"/>
                </a:lnTo>
                <a:close/>
              </a:path>
              <a:path w="120015" h="187959">
                <a:moveTo>
                  <a:pt x="115985" y="53340"/>
                </a:moveTo>
                <a:lnTo>
                  <a:pt x="103876" y="53340"/>
                </a:lnTo>
                <a:lnTo>
                  <a:pt x="103243" y="54610"/>
                </a:lnTo>
                <a:lnTo>
                  <a:pt x="102691" y="55880"/>
                </a:lnTo>
                <a:lnTo>
                  <a:pt x="101633" y="57150"/>
                </a:lnTo>
                <a:lnTo>
                  <a:pt x="101438" y="58420"/>
                </a:lnTo>
                <a:lnTo>
                  <a:pt x="116491" y="58420"/>
                </a:lnTo>
                <a:lnTo>
                  <a:pt x="116457" y="55880"/>
                </a:lnTo>
                <a:lnTo>
                  <a:pt x="116342" y="54610"/>
                </a:lnTo>
                <a:lnTo>
                  <a:pt x="116181" y="54610"/>
                </a:lnTo>
                <a:lnTo>
                  <a:pt x="115985" y="53340"/>
                </a:lnTo>
                <a:close/>
              </a:path>
              <a:path w="120015" h="187959">
                <a:moveTo>
                  <a:pt x="54853" y="53340"/>
                </a:moveTo>
                <a:lnTo>
                  <a:pt x="53829" y="53340"/>
                </a:lnTo>
                <a:lnTo>
                  <a:pt x="53553" y="54610"/>
                </a:lnTo>
                <a:lnTo>
                  <a:pt x="52921" y="54610"/>
                </a:lnTo>
                <a:lnTo>
                  <a:pt x="52093" y="55880"/>
                </a:lnTo>
                <a:lnTo>
                  <a:pt x="50920" y="57150"/>
                </a:lnTo>
                <a:lnTo>
                  <a:pt x="55129" y="57150"/>
                </a:lnTo>
                <a:lnTo>
                  <a:pt x="55715" y="55880"/>
                </a:lnTo>
                <a:lnTo>
                  <a:pt x="54853" y="53340"/>
                </a:lnTo>
                <a:close/>
              </a:path>
              <a:path w="120015" h="187959">
                <a:moveTo>
                  <a:pt x="81785" y="55880"/>
                </a:moveTo>
                <a:lnTo>
                  <a:pt x="81348" y="55880"/>
                </a:lnTo>
                <a:lnTo>
                  <a:pt x="81509" y="57150"/>
                </a:lnTo>
                <a:lnTo>
                  <a:pt x="81659" y="57150"/>
                </a:lnTo>
                <a:lnTo>
                  <a:pt x="81785" y="55880"/>
                </a:lnTo>
                <a:close/>
              </a:path>
              <a:path w="120015" h="187959">
                <a:moveTo>
                  <a:pt x="98609" y="55880"/>
                </a:moveTo>
                <a:lnTo>
                  <a:pt x="98092" y="55880"/>
                </a:lnTo>
                <a:lnTo>
                  <a:pt x="97666" y="57150"/>
                </a:lnTo>
                <a:lnTo>
                  <a:pt x="98920" y="57150"/>
                </a:lnTo>
                <a:lnTo>
                  <a:pt x="98609" y="55880"/>
                </a:lnTo>
                <a:close/>
              </a:path>
              <a:path w="120015" h="187959">
                <a:moveTo>
                  <a:pt x="73091" y="54610"/>
                </a:moveTo>
                <a:lnTo>
                  <a:pt x="72378" y="54610"/>
                </a:lnTo>
                <a:lnTo>
                  <a:pt x="71711" y="55880"/>
                </a:lnTo>
                <a:lnTo>
                  <a:pt x="72781" y="55880"/>
                </a:lnTo>
                <a:lnTo>
                  <a:pt x="73091" y="54610"/>
                </a:lnTo>
                <a:close/>
              </a:path>
              <a:path w="120015" h="187959">
                <a:moveTo>
                  <a:pt x="82326" y="54610"/>
                </a:moveTo>
                <a:lnTo>
                  <a:pt x="80290" y="54610"/>
                </a:lnTo>
                <a:lnTo>
                  <a:pt x="80681" y="55880"/>
                </a:lnTo>
                <a:lnTo>
                  <a:pt x="82096" y="55880"/>
                </a:lnTo>
                <a:lnTo>
                  <a:pt x="82326" y="54610"/>
                </a:lnTo>
                <a:close/>
              </a:path>
              <a:path w="120015" h="187959">
                <a:moveTo>
                  <a:pt x="82326" y="46990"/>
                </a:moveTo>
                <a:lnTo>
                  <a:pt x="80405" y="46990"/>
                </a:lnTo>
                <a:lnTo>
                  <a:pt x="79968" y="49530"/>
                </a:lnTo>
                <a:lnTo>
                  <a:pt x="79773" y="50800"/>
                </a:lnTo>
                <a:lnTo>
                  <a:pt x="79692" y="54610"/>
                </a:lnTo>
                <a:lnTo>
                  <a:pt x="82372" y="54610"/>
                </a:lnTo>
                <a:lnTo>
                  <a:pt x="82211" y="53340"/>
                </a:lnTo>
                <a:lnTo>
                  <a:pt x="82326" y="46990"/>
                </a:lnTo>
                <a:close/>
              </a:path>
              <a:path w="120015" h="187959">
                <a:moveTo>
                  <a:pt x="42031" y="48260"/>
                </a:moveTo>
                <a:lnTo>
                  <a:pt x="11879" y="48259"/>
                </a:lnTo>
                <a:lnTo>
                  <a:pt x="12304" y="49529"/>
                </a:lnTo>
                <a:lnTo>
                  <a:pt x="12776" y="49529"/>
                </a:lnTo>
                <a:lnTo>
                  <a:pt x="13213" y="50799"/>
                </a:lnTo>
                <a:lnTo>
                  <a:pt x="13730" y="50799"/>
                </a:lnTo>
                <a:lnTo>
                  <a:pt x="14673" y="52069"/>
                </a:lnTo>
                <a:lnTo>
                  <a:pt x="15179" y="52069"/>
                </a:lnTo>
                <a:lnTo>
                  <a:pt x="16628" y="53339"/>
                </a:lnTo>
                <a:lnTo>
                  <a:pt x="41870" y="53340"/>
                </a:lnTo>
                <a:lnTo>
                  <a:pt x="42065" y="50800"/>
                </a:lnTo>
                <a:lnTo>
                  <a:pt x="42031" y="48260"/>
                </a:lnTo>
                <a:close/>
              </a:path>
              <a:path w="120015" h="187959">
                <a:moveTo>
                  <a:pt x="113547" y="50800"/>
                </a:moveTo>
                <a:lnTo>
                  <a:pt x="106199" y="50800"/>
                </a:lnTo>
                <a:lnTo>
                  <a:pt x="105762" y="52070"/>
                </a:lnTo>
                <a:lnTo>
                  <a:pt x="104577" y="53340"/>
                </a:lnTo>
                <a:lnTo>
                  <a:pt x="115514" y="53340"/>
                </a:lnTo>
                <a:lnTo>
                  <a:pt x="115238" y="52070"/>
                </a:lnTo>
                <a:lnTo>
                  <a:pt x="114375" y="52070"/>
                </a:lnTo>
                <a:lnTo>
                  <a:pt x="113547" y="50800"/>
                </a:lnTo>
                <a:close/>
              </a:path>
              <a:path w="120015" h="187959">
                <a:moveTo>
                  <a:pt x="112087" y="49530"/>
                </a:moveTo>
                <a:lnTo>
                  <a:pt x="108671" y="49530"/>
                </a:lnTo>
                <a:lnTo>
                  <a:pt x="108119" y="50800"/>
                </a:lnTo>
                <a:lnTo>
                  <a:pt x="112800" y="50800"/>
                </a:lnTo>
                <a:lnTo>
                  <a:pt x="112087" y="49530"/>
                </a:lnTo>
                <a:close/>
              </a:path>
              <a:path w="120015" h="187959">
                <a:moveTo>
                  <a:pt x="36568" y="10160"/>
                </a:moveTo>
                <a:lnTo>
                  <a:pt x="3622" y="10159"/>
                </a:lnTo>
                <a:lnTo>
                  <a:pt x="2483" y="11429"/>
                </a:lnTo>
                <a:lnTo>
                  <a:pt x="0" y="11429"/>
                </a:lnTo>
                <a:lnTo>
                  <a:pt x="0" y="34289"/>
                </a:lnTo>
                <a:lnTo>
                  <a:pt x="402" y="35559"/>
                </a:lnTo>
                <a:lnTo>
                  <a:pt x="747" y="35559"/>
                </a:lnTo>
                <a:lnTo>
                  <a:pt x="1540" y="36829"/>
                </a:lnTo>
                <a:lnTo>
                  <a:pt x="2357" y="36829"/>
                </a:lnTo>
                <a:lnTo>
                  <a:pt x="3150" y="38099"/>
                </a:lnTo>
                <a:lnTo>
                  <a:pt x="4760" y="38099"/>
                </a:lnTo>
                <a:lnTo>
                  <a:pt x="5508" y="39369"/>
                </a:lnTo>
                <a:lnTo>
                  <a:pt x="9556" y="39369"/>
                </a:lnTo>
                <a:lnTo>
                  <a:pt x="9636" y="40639"/>
                </a:lnTo>
                <a:lnTo>
                  <a:pt x="11131" y="46989"/>
                </a:lnTo>
                <a:lnTo>
                  <a:pt x="11488" y="48259"/>
                </a:lnTo>
                <a:lnTo>
                  <a:pt x="41950" y="48260"/>
                </a:lnTo>
                <a:lnTo>
                  <a:pt x="41835" y="46990"/>
                </a:lnTo>
                <a:lnTo>
                  <a:pt x="41444" y="45720"/>
                </a:lnTo>
                <a:lnTo>
                  <a:pt x="40455" y="45720"/>
                </a:lnTo>
                <a:lnTo>
                  <a:pt x="40260" y="44450"/>
                </a:lnTo>
                <a:lnTo>
                  <a:pt x="39949" y="44450"/>
                </a:lnTo>
                <a:lnTo>
                  <a:pt x="39708" y="43180"/>
                </a:lnTo>
                <a:lnTo>
                  <a:pt x="39790" y="39882"/>
                </a:lnTo>
                <a:lnTo>
                  <a:pt x="39984" y="38100"/>
                </a:lnTo>
                <a:lnTo>
                  <a:pt x="41329" y="35560"/>
                </a:lnTo>
                <a:lnTo>
                  <a:pt x="42341" y="33020"/>
                </a:lnTo>
                <a:lnTo>
                  <a:pt x="42813" y="31750"/>
                </a:lnTo>
                <a:lnTo>
                  <a:pt x="43020" y="31750"/>
                </a:lnTo>
                <a:lnTo>
                  <a:pt x="43169" y="30480"/>
                </a:lnTo>
                <a:lnTo>
                  <a:pt x="43215" y="27940"/>
                </a:lnTo>
                <a:lnTo>
                  <a:pt x="43020" y="26670"/>
                </a:lnTo>
                <a:lnTo>
                  <a:pt x="42778" y="26670"/>
                </a:lnTo>
                <a:lnTo>
                  <a:pt x="42422" y="25400"/>
                </a:lnTo>
                <a:lnTo>
                  <a:pt x="41479" y="25400"/>
                </a:lnTo>
                <a:lnTo>
                  <a:pt x="40858" y="24130"/>
                </a:lnTo>
                <a:lnTo>
                  <a:pt x="36016" y="24130"/>
                </a:lnTo>
                <a:lnTo>
                  <a:pt x="36407" y="21590"/>
                </a:lnTo>
                <a:lnTo>
                  <a:pt x="36683" y="20320"/>
                </a:lnTo>
                <a:lnTo>
                  <a:pt x="37074" y="16510"/>
                </a:lnTo>
                <a:lnTo>
                  <a:pt x="37120" y="13970"/>
                </a:lnTo>
                <a:lnTo>
                  <a:pt x="36959" y="12700"/>
                </a:lnTo>
                <a:lnTo>
                  <a:pt x="36568" y="10160"/>
                </a:lnTo>
                <a:close/>
              </a:path>
              <a:path w="120015" h="187959">
                <a:moveTo>
                  <a:pt x="45942" y="39882"/>
                </a:moveTo>
                <a:lnTo>
                  <a:pt x="46079" y="40640"/>
                </a:lnTo>
                <a:lnTo>
                  <a:pt x="46274" y="41910"/>
                </a:lnTo>
                <a:lnTo>
                  <a:pt x="46395" y="43180"/>
                </a:lnTo>
                <a:lnTo>
                  <a:pt x="46470" y="46990"/>
                </a:lnTo>
                <a:lnTo>
                  <a:pt x="51863" y="46990"/>
                </a:lnTo>
                <a:lnTo>
                  <a:pt x="51311" y="45720"/>
                </a:lnTo>
                <a:lnTo>
                  <a:pt x="50598" y="44450"/>
                </a:lnTo>
                <a:lnTo>
                  <a:pt x="49701" y="43180"/>
                </a:lnTo>
                <a:lnTo>
                  <a:pt x="47884" y="41910"/>
                </a:lnTo>
                <a:lnTo>
                  <a:pt x="46435" y="40640"/>
                </a:lnTo>
                <a:lnTo>
                  <a:pt x="45942" y="39882"/>
                </a:lnTo>
                <a:close/>
              </a:path>
              <a:path w="120015" h="187959">
                <a:moveTo>
                  <a:pt x="82682" y="45720"/>
                </a:moveTo>
                <a:lnTo>
                  <a:pt x="80831" y="45720"/>
                </a:lnTo>
                <a:lnTo>
                  <a:pt x="80601" y="46990"/>
                </a:lnTo>
                <a:lnTo>
                  <a:pt x="82487" y="46990"/>
                </a:lnTo>
                <a:lnTo>
                  <a:pt x="82682" y="45720"/>
                </a:lnTo>
                <a:close/>
              </a:path>
              <a:path w="120015" h="187959">
                <a:moveTo>
                  <a:pt x="83866" y="43180"/>
                </a:moveTo>
                <a:lnTo>
                  <a:pt x="82487" y="43180"/>
                </a:lnTo>
                <a:lnTo>
                  <a:pt x="82096" y="44450"/>
                </a:lnTo>
                <a:lnTo>
                  <a:pt x="81383" y="45720"/>
                </a:lnTo>
                <a:lnTo>
                  <a:pt x="82958" y="45720"/>
                </a:lnTo>
                <a:lnTo>
                  <a:pt x="83234" y="44450"/>
                </a:lnTo>
                <a:lnTo>
                  <a:pt x="83544" y="44450"/>
                </a:lnTo>
                <a:lnTo>
                  <a:pt x="83866" y="43180"/>
                </a:lnTo>
                <a:close/>
              </a:path>
              <a:path w="120015" h="187959">
                <a:moveTo>
                  <a:pt x="84959" y="41910"/>
                </a:moveTo>
                <a:lnTo>
                  <a:pt x="83947" y="41910"/>
                </a:lnTo>
                <a:lnTo>
                  <a:pt x="83429" y="43180"/>
                </a:lnTo>
                <a:lnTo>
                  <a:pt x="84223" y="43180"/>
                </a:lnTo>
                <a:lnTo>
                  <a:pt x="84959" y="41910"/>
                </a:lnTo>
                <a:close/>
              </a:path>
              <a:path w="120015" h="187959">
                <a:moveTo>
                  <a:pt x="92468" y="40640"/>
                </a:moveTo>
                <a:lnTo>
                  <a:pt x="85833" y="40640"/>
                </a:lnTo>
                <a:lnTo>
                  <a:pt x="85166" y="41910"/>
                </a:lnTo>
                <a:lnTo>
                  <a:pt x="92905" y="41910"/>
                </a:lnTo>
                <a:lnTo>
                  <a:pt x="92468" y="40640"/>
                </a:lnTo>
                <a:close/>
              </a:path>
              <a:path w="120015" h="187959">
                <a:moveTo>
                  <a:pt x="45849" y="39370"/>
                </a:moveTo>
                <a:lnTo>
                  <a:pt x="45607" y="39370"/>
                </a:lnTo>
                <a:lnTo>
                  <a:pt x="45942" y="39882"/>
                </a:lnTo>
                <a:lnTo>
                  <a:pt x="45849" y="39370"/>
                </a:lnTo>
                <a:close/>
              </a:path>
              <a:path w="120015" h="187959">
                <a:moveTo>
                  <a:pt x="25046" y="3810"/>
                </a:moveTo>
                <a:lnTo>
                  <a:pt x="12661" y="3809"/>
                </a:lnTo>
                <a:lnTo>
                  <a:pt x="12350" y="5079"/>
                </a:lnTo>
                <a:lnTo>
                  <a:pt x="11798" y="6349"/>
                </a:lnTo>
                <a:lnTo>
                  <a:pt x="11327" y="8889"/>
                </a:lnTo>
                <a:lnTo>
                  <a:pt x="11131" y="10159"/>
                </a:lnTo>
                <a:lnTo>
                  <a:pt x="26150" y="10160"/>
                </a:lnTo>
                <a:lnTo>
                  <a:pt x="26035" y="7620"/>
                </a:lnTo>
                <a:lnTo>
                  <a:pt x="25713" y="6350"/>
                </a:lnTo>
                <a:lnTo>
                  <a:pt x="25517" y="5080"/>
                </a:lnTo>
                <a:lnTo>
                  <a:pt x="25046" y="3810"/>
                </a:lnTo>
                <a:close/>
              </a:path>
              <a:path w="120015" h="187959">
                <a:moveTo>
                  <a:pt x="35936" y="8890"/>
                </a:moveTo>
                <a:lnTo>
                  <a:pt x="27564" y="8890"/>
                </a:lnTo>
                <a:lnTo>
                  <a:pt x="26150" y="10160"/>
                </a:lnTo>
                <a:lnTo>
                  <a:pt x="36292" y="10160"/>
                </a:lnTo>
                <a:lnTo>
                  <a:pt x="35936" y="8890"/>
                </a:lnTo>
                <a:close/>
              </a:path>
              <a:path w="120015" h="187959">
                <a:moveTo>
                  <a:pt x="34441" y="7620"/>
                </a:moveTo>
                <a:lnTo>
                  <a:pt x="30083" y="7620"/>
                </a:lnTo>
                <a:lnTo>
                  <a:pt x="28898" y="8890"/>
                </a:lnTo>
                <a:lnTo>
                  <a:pt x="34993" y="8890"/>
                </a:lnTo>
                <a:lnTo>
                  <a:pt x="34441" y="7620"/>
                </a:lnTo>
                <a:close/>
              </a:path>
              <a:path w="120015" h="187959">
                <a:moveTo>
                  <a:pt x="23401" y="1270"/>
                </a:moveTo>
                <a:lnTo>
                  <a:pt x="14512" y="1269"/>
                </a:lnTo>
                <a:lnTo>
                  <a:pt x="13730" y="2539"/>
                </a:lnTo>
                <a:lnTo>
                  <a:pt x="13017" y="3809"/>
                </a:lnTo>
                <a:lnTo>
                  <a:pt x="24689" y="3810"/>
                </a:lnTo>
                <a:lnTo>
                  <a:pt x="24344" y="2540"/>
                </a:lnTo>
                <a:lnTo>
                  <a:pt x="23666" y="2540"/>
                </a:lnTo>
                <a:lnTo>
                  <a:pt x="23401" y="1270"/>
                </a:lnTo>
                <a:close/>
              </a:path>
              <a:path w="120015" h="187959">
                <a:moveTo>
                  <a:pt x="21941" y="0"/>
                </a:moveTo>
                <a:lnTo>
                  <a:pt x="15766" y="0"/>
                </a:lnTo>
                <a:lnTo>
                  <a:pt x="15340" y="1269"/>
                </a:lnTo>
                <a:lnTo>
                  <a:pt x="22688" y="1270"/>
                </a:lnTo>
                <a:lnTo>
                  <a:pt x="2194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80669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40" h="42545">
                <a:moveTo>
                  <a:pt x="21699" y="12219"/>
                </a:moveTo>
                <a:lnTo>
                  <a:pt x="12695" y="27016"/>
                </a:lnTo>
                <a:lnTo>
                  <a:pt x="12304" y="27176"/>
                </a:lnTo>
                <a:lnTo>
                  <a:pt x="0" y="41939"/>
                </a:lnTo>
                <a:lnTo>
                  <a:pt x="471" y="41698"/>
                </a:lnTo>
                <a:lnTo>
                  <a:pt x="1931" y="41034"/>
                </a:lnTo>
                <a:lnTo>
                  <a:pt x="19583" y="37518"/>
                </a:lnTo>
                <a:lnTo>
                  <a:pt x="30365" y="37518"/>
                </a:lnTo>
                <a:lnTo>
                  <a:pt x="31060" y="37243"/>
                </a:lnTo>
                <a:lnTo>
                  <a:pt x="33921" y="33326"/>
                </a:lnTo>
                <a:lnTo>
                  <a:pt x="12385" y="33326"/>
                </a:lnTo>
                <a:lnTo>
                  <a:pt x="12971" y="32857"/>
                </a:lnTo>
                <a:lnTo>
                  <a:pt x="21343" y="24634"/>
                </a:lnTo>
                <a:lnTo>
                  <a:pt x="22136" y="23729"/>
                </a:lnTo>
                <a:lnTo>
                  <a:pt x="29013" y="13468"/>
                </a:lnTo>
                <a:lnTo>
                  <a:pt x="25402" y="13468"/>
                </a:lnTo>
                <a:lnTo>
                  <a:pt x="25126" y="13433"/>
                </a:lnTo>
                <a:lnTo>
                  <a:pt x="24770" y="13273"/>
                </a:lnTo>
                <a:lnTo>
                  <a:pt x="23942" y="12655"/>
                </a:lnTo>
                <a:lnTo>
                  <a:pt x="23436" y="12494"/>
                </a:lnTo>
                <a:lnTo>
                  <a:pt x="22136" y="12254"/>
                </a:lnTo>
                <a:lnTo>
                  <a:pt x="21699" y="12219"/>
                </a:lnTo>
                <a:close/>
              </a:path>
              <a:path w="53340" h="42545">
                <a:moveTo>
                  <a:pt x="30365" y="37518"/>
                </a:moveTo>
                <a:lnTo>
                  <a:pt x="20917" y="37518"/>
                </a:lnTo>
                <a:lnTo>
                  <a:pt x="22251" y="37552"/>
                </a:lnTo>
                <a:lnTo>
                  <a:pt x="23666" y="37633"/>
                </a:lnTo>
                <a:lnTo>
                  <a:pt x="25080" y="37747"/>
                </a:lnTo>
                <a:lnTo>
                  <a:pt x="26541" y="37942"/>
                </a:lnTo>
                <a:lnTo>
                  <a:pt x="28036" y="37942"/>
                </a:lnTo>
                <a:lnTo>
                  <a:pt x="28703" y="37907"/>
                </a:lnTo>
                <a:lnTo>
                  <a:pt x="29996" y="37633"/>
                </a:lnTo>
                <a:lnTo>
                  <a:pt x="30365" y="37518"/>
                </a:lnTo>
                <a:close/>
              </a:path>
              <a:path w="53340" h="42545">
                <a:moveTo>
                  <a:pt x="50759" y="0"/>
                </a:moveTo>
                <a:lnTo>
                  <a:pt x="49600" y="1809"/>
                </a:lnTo>
                <a:lnTo>
                  <a:pt x="47504" y="4661"/>
                </a:lnTo>
                <a:lnTo>
                  <a:pt x="46168" y="6310"/>
                </a:lnTo>
                <a:lnTo>
                  <a:pt x="45260" y="7329"/>
                </a:lnTo>
                <a:lnTo>
                  <a:pt x="44469" y="8268"/>
                </a:lnTo>
                <a:lnTo>
                  <a:pt x="12385" y="33326"/>
                </a:lnTo>
                <a:lnTo>
                  <a:pt x="33921" y="33326"/>
                </a:lnTo>
                <a:lnTo>
                  <a:pt x="33804" y="30509"/>
                </a:lnTo>
                <a:lnTo>
                  <a:pt x="33693" y="29914"/>
                </a:lnTo>
                <a:lnTo>
                  <a:pt x="33452" y="29020"/>
                </a:lnTo>
                <a:lnTo>
                  <a:pt x="39359" y="29020"/>
                </a:lnTo>
                <a:lnTo>
                  <a:pt x="47804" y="23065"/>
                </a:lnTo>
                <a:lnTo>
                  <a:pt x="47930" y="22595"/>
                </a:lnTo>
                <a:lnTo>
                  <a:pt x="46221" y="15037"/>
                </a:lnTo>
                <a:lnTo>
                  <a:pt x="46276" y="14808"/>
                </a:lnTo>
                <a:lnTo>
                  <a:pt x="53029" y="5016"/>
                </a:lnTo>
                <a:lnTo>
                  <a:pt x="52921" y="2347"/>
                </a:lnTo>
                <a:lnTo>
                  <a:pt x="52679" y="1809"/>
                </a:lnTo>
                <a:lnTo>
                  <a:pt x="52369" y="1339"/>
                </a:lnTo>
                <a:lnTo>
                  <a:pt x="51932" y="824"/>
                </a:lnTo>
                <a:lnTo>
                  <a:pt x="51391" y="400"/>
                </a:lnTo>
                <a:lnTo>
                  <a:pt x="50759" y="0"/>
                </a:lnTo>
                <a:close/>
              </a:path>
              <a:path w="53340" h="42545">
                <a:moveTo>
                  <a:pt x="39359" y="29020"/>
                </a:moveTo>
                <a:lnTo>
                  <a:pt x="33452" y="29020"/>
                </a:lnTo>
                <a:lnTo>
                  <a:pt x="34912" y="29215"/>
                </a:lnTo>
                <a:lnTo>
                  <a:pt x="35545" y="29215"/>
                </a:lnTo>
                <a:lnTo>
                  <a:pt x="36246" y="29249"/>
                </a:lnTo>
                <a:lnTo>
                  <a:pt x="37040" y="29249"/>
                </a:lnTo>
                <a:lnTo>
                  <a:pt x="39359" y="29020"/>
                </a:lnTo>
                <a:close/>
              </a:path>
              <a:path w="53340" h="42545">
                <a:moveTo>
                  <a:pt x="37071" y="8612"/>
                </a:moveTo>
                <a:lnTo>
                  <a:pt x="31141" y="8612"/>
                </a:lnTo>
                <a:lnTo>
                  <a:pt x="31417" y="9162"/>
                </a:lnTo>
                <a:lnTo>
                  <a:pt x="31693" y="9872"/>
                </a:lnTo>
                <a:lnTo>
                  <a:pt x="32108" y="11280"/>
                </a:lnTo>
                <a:lnTo>
                  <a:pt x="32350" y="12334"/>
                </a:lnTo>
                <a:lnTo>
                  <a:pt x="32470" y="13193"/>
                </a:lnTo>
                <a:lnTo>
                  <a:pt x="32590" y="16365"/>
                </a:lnTo>
                <a:lnTo>
                  <a:pt x="37071" y="8612"/>
                </a:lnTo>
                <a:close/>
              </a:path>
              <a:path w="53340" h="42545">
                <a:moveTo>
                  <a:pt x="34360" y="2393"/>
                </a:moveTo>
                <a:lnTo>
                  <a:pt x="26194" y="12609"/>
                </a:lnTo>
                <a:lnTo>
                  <a:pt x="26069" y="13078"/>
                </a:lnTo>
                <a:lnTo>
                  <a:pt x="25793" y="13399"/>
                </a:lnTo>
                <a:lnTo>
                  <a:pt x="25632" y="13468"/>
                </a:lnTo>
                <a:lnTo>
                  <a:pt x="29013" y="13468"/>
                </a:lnTo>
                <a:lnTo>
                  <a:pt x="30071" y="11280"/>
                </a:lnTo>
                <a:lnTo>
                  <a:pt x="31141" y="8612"/>
                </a:lnTo>
                <a:lnTo>
                  <a:pt x="37071" y="8612"/>
                </a:lnTo>
                <a:lnTo>
                  <a:pt x="38063" y="6894"/>
                </a:lnTo>
                <a:lnTo>
                  <a:pt x="38454" y="6310"/>
                </a:lnTo>
                <a:lnTo>
                  <a:pt x="38567" y="5920"/>
                </a:lnTo>
                <a:lnTo>
                  <a:pt x="35154" y="2508"/>
                </a:lnTo>
                <a:lnTo>
                  <a:pt x="34360" y="239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0163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9832" y="0"/>
                </a:moveTo>
                <a:lnTo>
                  <a:pt x="0" y="10376"/>
                </a:lnTo>
                <a:lnTo>
                  <a:pt x="517" y="10501"/>
                </a:lnTo>
                <a:lnTo>
                  <a:pt x="1770" y="10731"/>
                </a:lnTo>
                <a:lnTo>
                  <a:pt x="2598" y="10811"/>
                </a:lnTo>
                <a:lnTo>
                  <a:pt x="4013" y="10811"/>
                </a:lnTo>
                <a:lnTo>
                  <a:pt x="5002" y="10650"/>
                </a:lnTo>
                <a:lnTo>
                  <a:pt x="9832" y="4546"/>
                </a:lnTo>
                <a:lnTo>
                  <a:pt x="983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12281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3477" y="0"/>
                </a:moveTo>
                <a:lnTo>
                  <a:pt x="6520" y="3012"/>
                </a:lnTo>
                <a:lnTo>
                  <a:pt x="2633" y="4615"/>
                </a:lnTo>
                <a:lnTo>
                  <a:pt x="0" y="5749"/>
                </a:lnTo>
                <a:lnTo>
                  <a:pt x="4749" y="8807"/>
                </a:lnTo>
                <a:lnTo>
                  <a:pt x="5347" y="8772"/>
                </a:lnTo>
                <a:lnTo>
                  <a:pt x="10648" y="5634"/>
                </a:lnTo>
                <a:lnTo>
                  <a:pt x="11085" y="5210"/>
                </a:lnTo>
                <a:lnTo>
                  <a:pt x="11867" y="4260"/>
                </a:lnTo>
                <a:lnTo>
                  <a:pt x="12580" y="3447"/>
                </a:lnTo>
                <a:lnTo>
                  <a:pt x="13880" y="1523"/>
                </a:lnTo>
                <a:lnTo>
                  <a:pt x="1347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91559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713" y="0"/>
                </a:moveTo>
                <a:lnTo>
                  <a:pt x="0" y="5634"/>
                </a:lnTo>
                <a:lnTo>
                  <a:pt x="114" y="6298"/>
                </a:lnTo>
                <a:lnTo>
                  <a:pt x="275" y="6963"/>
                </a:lnTo>
                <a:lnTo>
                  <a:pt x="712" y="8337"/>
                </a:lnTo>
                <a:lnTo>
                  <a:pt x="862" y="8612"/>
                </a:lnTo>
                <a:lnTo>
                  <a:pt x="1655" y="7707"/>
                </a:lnTo>
                <a:lnTo>
                  <a:pt x="2518" y="6848"/>
                </a:lnTo>
                <a:lnTo>
                  <a:pt x="3380" y="6069"/>
                </a:lnTo>
                <a:lnTo>
                  <a:pt x="5462" y="4386"/>
                </a:lnTo>
                <a:lnTo>
                  <a:pt x="5979" y="4031"/>
                </a:lnTo>
                <a:lnTo>
                  <a:pt x="5991" y="2702"/>
                </a:lnTo>
                <a:lnTo>
                  <a:pt x="3219" y="80"/>
                </a:lnTo>
                <a:lnTo>
                  <a:pt x="271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97002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3319" y="34"/>
                </a:moveTo>
                <a:lnTo>
                  <a:pt x="0" y="3012"/>
                </a:lnTo>
                <a:lnTo>
                  <a:pt x="99" y="3515"/>
                </a:lnTo>
                <a:lnTo>
                  <a:pt x="812" y="3870"/>
                </a:lnTo>
                <a:lnTo>
                  <a:pt x="1514" y="4100"/>
                </a:lnTo>
                <a:lnTo>
                  <a:pt x="1905" y="4180"/>
                </a:lnTo>
                <a:lnTo>
                  <a:pt x="2307" y="4180"/>
                </a:lnTo>
                <a:lnTo>
                  <a:pt x="2652" y="4100"/>
                </a:lnTo>
                <a:lnTo>
                  <a:pt x="3561" y="3012"/>
                </a:lnTo>
                <a:lnTo>
                  <a:pt x="3480" y="584"/>
                </a:lnTo>
                <a:lnTo>
                  <a:pt x="3319" y="34"/>
                </a:lnTo>
                <a:close/>
              </a:path>
              <a:path w="3809" h="4445">
                <a:moveTo>
                  <a:pt x="2457" y="0"/>
                </a:moveTo>
                <a:lnTo>
                  <a:pt x="2100" y="34"/>
                </a:lnTo>
                <a:lnTo>
                  <a:pt x="2618" y="34"/>
                </a:lnTo>
                <a:lnTo>
                  <a:pt x="24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2238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7670" y="0"/>
                </a:moveTo>
                <a:lnTo>
                  <a:pt x="0" y="8887"/>
                </a:lnTo>
                <a:lnTo>
                  <a:pt x="781" y="8257"/>
                </a:lnTo>
                <a:lnTo>
                  <a:pt x="2046" y="7512"/>
                </a:lnTo>
                <a:lnTo>
                  <a:pt x="3346" y="6928"/>
                </a:lnTo>
                <a:lnTo>
                  <a:pt x="5071" y="6264"/>
                </a:lnTo>
                <a:lnTo>
                  <a:pt x="6094" y="5909"/>
                </a:lnTo>
                <a:lnTo>
                  <a:pt x="8532" y="5165"/>
                </a:lnTo>
                <a:lnTo>
                  <a:pt x="8417" y="1878"/>
                </a:lnTo>
                <a:lnTo>
                  <a:pt x="8208" y="1019"/>
                </a:lnTo>
                <a:lnTo>
                  <a:pt x="8061" y="664"/>
                </a:lnTo>
                <a:lnTo>
                  <a:pt x="767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2434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8256" y="0"/>
                </a:moveTo>
                <a:lnTo>
                  <a:pt x="0" y="13617"/>
                </a:lnTo>
                <a:lnTo>
                  <a:pt x="1770" y="11933"/>
                </a:lnTo>
                <a:lnTo>
                  <a:pt x="5151" y="8887"/>
                </a:lnTo>
                <a:lnTo>
                  <a:pt x="6646" y="7593"/>
                </a:lnTo>
                <a:lnTo>
                  <a:pt x="7946" y="6539"/>
                </a:lnTo>
                <a:lnTo>
                  <a:pt x="8923" y="5714"/>
                </a:lnTo>
                <a:lnTo>
                  <a:pt x="9832" y="5004"/>
                </a:lnTo>
                <a:lnTo>
                  <a:pt x="9832" y="4306"/>
                </a:lnTo>
                <a:lnTo>
                  <a:pt x="9508" y="2622"/>
                </a:lnTo>
                <a:lnTo>
                  <a:pt x="8383" y="3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93640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18790" y="12953"/>
                </a:moveTo>
                <a:lnTo>
                  <a:pt x="15536" y="14096"/>
                </a:lnTo>
                <a:lnTo>
                  <a:pt x="14984" y="14477"/>
                </a:lnTo>
                <a:lnTo>
                  <a:pt x="14271" y="15239"/>
                </a:lnTo>
                <a:lnTo>
                  <a:pt x="13765" y="15747"/>
                </a:lnTo>
                <a:lnTo>
                  <a:pt x="13132" y="16509"/>
                </a:lnTo>
                <a:lnTo>
                  <a:pt x="0" y="35686"/>
                </a:lnTo>
                <a:lnTo>
                  <a:pt x="1138" y="34543"/>
                </a:lnTo>
                <a:lnTo>
                  <a:pt x="2693" y="32511"/>
                </a:lnTo>
                <a:lnTo>
                  <a:pt x="4956" y="29463"/>
                </a:lnTo>
                <a:lnTo>
                  <a:pt x="9521" y="25780"/>
                </a:lnTo>
                <a:lnTo>
                  <a:pt x="11488" y="24129"/>
                </a:lnTo>
                <a:lnTo>
                  <a:pt x="13765" y="22478"/>
                </a:lnTo>
                <a:lnTo>
                  <a:pt x="16283" y="20573"/>
                </a:lnTo>
                <a:lnTo>
                  <a:pt x="22056" y="16636"/>
                </a:lnTo>
                <a:lnTo>
                  <a:pt x="25287" y="14477"/>
                </a:lnTo>
                <a:lnTo>
                  <a:pt x="26932" y="13461"/>
                </a:lnTo>
                <a:lnTo>
                  <a:pt x="27587" y="13080"/>
                </a:lnTo>
                <a:lnTo>
                  <a:pt x="18870" y="13080"/>
                </a:lnTo>
                <a:lnTo>
                  <a:pt x="18790" y="12953"/>
                </a:lnTo>
                <a:close/>
              </a:path>
              <a:path w="67945" h="36195">
                <a:moveTo>
                  <a:pt x="38259" y="27431"/>
                </a:moveTo>
                <a:lnTo>
                  <a:pt x="14742" y="27431"/>
                </a:lnTo>
                <a:lnTo>
                  <a:pt x="17375" y="27558"/>
                </a:lnTo>
                <a:lnTo>
                  <a:pt x="18364" y="27558"/>
                </a:lnTo>
                <a:lnTo>
                  <a:pt x="20411" y="27812"/>
                </a:lnTo>
                <a:lnTo>
                  <a:pt x="23827" y="28447"/>
                </a:lnTo>
                <a:lnTo>
                  <a:pt x="25046" y="28574"/>
                </a:lnTo>
                <a:lnTo>
                  <a:pt x="27564" y="29209"/>
                </a:lnTo>
                <a:lnTo>
                  <a:pt x="30750" y="30098"/>
                </a:lnTo>
                <a:lnTo>
                  <a:pt x="31888" y="30479"/>
                </a:lnTo>
                <a:lnTo>
                  <a:pt x="32670" y="30606"/>
                </a:lnTo>
                <a:lnTo>
                  <a:pt x="33935" y="30733"/>
                </a:lnTo>
                <a:lnTo>
                  <a:pt x="34797" y="30733"/>
                </a:lnTo>
                <a:lnTo>
                  <a:pt x="35625" y="30606"/>
                </a:lnTo>
                <a:lnTo>
                  <a:pt x="38121" y="28193"/>
                </a:lnTo>
                <a:lnTo>
                  <a:pt x="38259" y="27431"/>
                </a:lnTo>
                <a:close/>
              </a:path>
              <a:path w="67945" h="36195">
                <a:moveTo>
                  <a:pt x="23390" y="23875"/>
                </a:moveTo>
                <a:lnTo>
                  <a:pt x="19503" y="23875"/>
                </a:lnTo>
                <a:lnTo>
                  <a:pt x="17456" y="24129"/>
                </a:lnTo>
                <a:lnTo>
                  <a:pt x="15375" y="24510"/>
                </a:lnTo>
                <a:lnTo>
                  <a:pt x="13293" y="25145"/>
                </a:lnTo>
                <a:lnTo>
                  <a:pt x="12235" y="25399"/>
                </a:lnTo>
                <a:lnTo>
                  <a:pt x="9165" y="26923"/>
                </a:lnTo>
                <a:lnTo>
                  <a:pt x="8176" y="27558"/>
                </a:lnTo>
                <a:lnTo>
                  <a:pt x="7198" y="28320"/>
                </a:lnTo>
                <a:lnTo>
                  <a:pt x="7589" y="28193"/>
                </a:lnTo>
                <a:lnTo>
                  <a:pt x="8728" y="27939"/>
                </a:lnTo>
                <a:lnTo>
                  <a:pt x="9556" y="27812"/>
                </a:lnTo>
                <a:lnTo>
                  <a:pt x="11798" y="27558"/>
                </a:lnTo>
                <a:lnTo>
                  <a:pt x="13178" y="27431"/>
                </a:lnTo>
                <a:lnTo>
                  <a:pt x="38259" y="27431"/>
                </a:lnTo>
                <a:lnTo>
                  <a:pt x="38293" y="26796"/>
                </a:lnTo>
                <a:lnTo>
                  <a:pt x="38130" y="25526"/>
                </a:lnTo>
                <a:lnTo>
                  <a:pt x="31888" y="25526"/>
                </a:lnTo>
                <a:lnTo>
                  <a:pt x="29450" y="24891"/>
                </a:lnTo>
                <a:lnTo>
                  <a:pt x="28231" y="24637"/>
                </a:lnTo>
                <a:lnTo>
                  <a:pt x="26782" y="24383"/>
                </a:lnTo>
                <a:lnTo>
                  <a:pt x="23390" y="23875"/>
                </a:lnTo>
                <a:close/>
              </a:path>
              <a:path w="67945" h="36195">
                <a:moveTo>
                  <a:pt x="67246" y="7112"/>
                </a:moveTo>
                <a:lnTo>
                  <a:pt x="57797" y="7112"/>
                </a:lnTo>
                <a:lnTo>
                  <a:pt x="60120" y="7239"/>
                </a:lnTo>
                <a:lnTo>
                  <a:pt x="61258" y="7493"/>
                </a:lnTo>
                <a:lnTo>
                  <a:pt x="62431" y="7620"/>
                </a:lnTo>
                <a:lnTo>
                  <a:pt x="63616" y="8001"/>
                </a:lnTo>
                <a:lnTo>
                  <a:pt x="64754" y="8255"/>
                </a:lnTo>
                <a:lnTo>
                  <a:pt x="64593" y="8255"/>
                </a:lnTo>
                <a:lnTo>
                  <a:pt x="64087" y="8382"/>
                </a:lnTo>
                <a:lnTo>
                  <a:pt x="60626" y="8890"/>
                </a:lnTo>
                <a:lnTo>
                  <a:pt x="22378" y="19557"/>
                </a:lnTo>
                <a:lnTo>
                  <a:pt x="24218" y="19557"/>
                </a:lnTo>
                <a:lnTo>
                  <a:pt x="25483" y="19938"/>
                </a:lnTo>
                <a:lnTo>
                  <a:pt x="31888" y="25526"/>
                </a:lnTo>
                <a:lnTo>
                  <a:pt x="38130" y="25526"/>
                </a:lnTo>
                <a:lnTo>
                  <a:pt x="37902" y="24383"/>
                </a:lnTo>
                <a:lnTo>
                  <a:pt x="37626" y="23367"/>
                </a:lnTo>
                <a:lnTo>
                  <a:pt x="37329" y="22732"/>
                </a:lnTo>
                <a:lnTo>
                  <a:pt x="37040" y="21843"/>
                </a:lnTo>
                <a:lnTo>
                  <a:pt x="37074" y="20573"/>
                </a:lnTo>
                <a:lnTo>
                  <a:pt x="37316" y="20446"/>
                </a:lnTo>
                <a:lnTo>
                  <a:pt x="37672" y="20319"/>
                </a:lnTo>
                <a:lnTo>
                  <a:pt x="55438" y="20320"/>
                </a:lnTo>
                <a:lnTo>
                  <a:pt x="55746" y="19304"/>
                </a:lnTo>
                <a:lnTo>
                  <a:pt x="56026" y="18161"/>
                </a:lnTo>
                <a:lnTo>
                  <a:pt x="56204" y="16891"/>
                </a:lnTo>
                <a:lnTo>
                  <a:pt x="56382" y="15240"/>
                </a:lnTo>
                <a:lnTo>
                  <a:pt x="57130" y="15113"/>
                </a:lnTo>
                <a:lnTo>
                  <a:pt x="67395" y="9144"/>
                </a:lnTo>
                <a:lnTo>
                  <a:pt x="67272" y="7239"/>
                </a:lnTo>
                <a:close/>
              </a:path>
              <a:path w="67945" h="36195">
                <a:moveTo>
                  <a:pt x="55438" y="20320"/>
                </a:moveTo>
                <a:lnTo>
                  <a:pt x="37902" y="20319"/>
                </a:lnTo>
                <a:lnTo>
                  <a:pt x="38454" y="20446"/>
                </a:lnTo>
                <a:lnTo>
                  <a:pt x="38811" y="20573"/>
                </a:lnTo>
                <a:lnTo>
                  <a:pt x="39627" y="20954"/>
                </a:lnTo>
                <a:lnTo>
                  <a:pt x="41249" y="21843"/>
                </a:lnTo>
                <a:lnTo>
                  <a:pt x="42537" y="22732"/>
                </a:lnTo>
                <a:lnTo>
                  <a:pt x="43963" y="23494"/>
                </a:lnTo>
                <a:lnTo>
                  <a:pt x="50368" y="25146"/>
                </a:lnTo>
                <a:lnTo>
                  <a:pt x="51035" y="25019"/>
                </a:lnTo>
                <a:lnTo>
                  <a:pt x="55303" y="20701"/>
                </a:lnTo>
                <a:lnTo>
                  <a:pt x="55438" y="20320"/>
                </a:lnTo>
                <a:close/>
              </a:path>
              <a:path w="67945" h="36195">
                <a:moveTo>
                  <a:pt x="27288" y="3428"/>
                </a:moveTo>
                <a:lnTo>
                  <a:pt x="25954" y="3428"/>
                </a:lnTo>
                <a:lnTo>
                  <a:pt x="25092" y="3809"/>
                </a:lnTo>
                <a:lnTo>
                  <a:pt x="24735" y="3936"/>
                </a:lnTo>
                <a:lnTo>
                  <a:pt x="18870" y="13080"/>
                </a:lnTo>
                <a:lnTo>
                  <a:pt x="27587" y="13080"/>
                </a:lnTo>
                <a:lnTo>
                  <a:pt x="30428" y="11429"/>
                </a:lnTo>
                <a:lnTo>
                  <a:pt x="32245" y="10540"/>
                </a:lnTo>
                <a:lnTo>
                  <a:pt x="34084" y="9524"/>
                </a:lnTo>
                <a:lnTo>
                  <a:pt x="37822" y="7619"/>
                </a:lnTo>
                <a:lnTo>
                  <a:pt x="38379" y="7365"/>
                </a:lnTo>
                <a:lnTo>
                  <a:pt x="32279" y="7365"/>
                </a:lnTo>
                <a:lnTo>
                  <a:pt x="32084" y="7238"/>
                </a:lnTo>
                <a:lnTo>
                  <a:pt x="31141" y="5968"/>
                </a:lnTo>
                <a:lnTo>
                  <a:pt x="30589" y="5587"/>
                </a:lnTo>
                <a:lnTo>
                  <a:pt x="29887" y="4952"/>
                </a:lnTo>
                <a:lnTo>
                  <a:pt x="29013" y="4444"/>
                </a:lnTo>
                <a:lnTo>
                  <a:pt x="27794" y="3682"/>
                </a:lnTo>
                <a:lnTo>
                  <a:pt x="27288" y="3428"/>
                </a:lnTo>
                <a:close/>
              </a:path>
              <a:path w="67945" h="36195">
                <a:moveTo>
                  <a:pt x="46536" y="4953"/>
                </a:moveTo>
                <a:lnTo>
                  <a:pt x="43721" y="4953"/>
                </a:lnTo>
                <a:lnTo>
                  <a:pt x="43491" y="5080"/>
                </a:lnTo>
                <a:lnTo>
                  <a:pt x="42065" y="5714"/>
                </a:lnTo>
                <a:lnTo>
                  <a:pt x="39236" y="11937"/>
                </a:lnTo>
                <a:lnTo>
                  <a:pt x="39834" y="11556"/>
                </a:lnTo>
                <a:lnTo>
                  <a:pt x="41479" y="10794"/>
                </a:lnTo>
                <a:lnTo>
                  <a:pt x="42663" y="10286"/>
                </a:lnTo>
                <a:lnTo>
                  <a:pt x="44032" y="9651"/>
                </a:lnTo>
                <a:lnTo>
                  <a:pt x="45607" y="9144"/>
                </a:lnTo>
                <a:lnTo>
                  <a:pt x="47344" y="8636"/>
                </a:lnTo>
                <a:lnTo>
                  <a:pt x="50207" y="7874"/>
                </a:lnTo>
                <a:lnTo>
                  <a:pt x="52288" y="7493"/>
                </a:lnTo>
                <a:lnTo>
                  <a:pt x="55554" y="7112"/>
                </a:lnTo>
                <a:lnTo>
                  <a:pt x="67246" y="7112"/>
                </a:lnTo>
                <a:lnTo>
                  <a:pt x="66998" y="6223"/>
                </a:lnTo>
                <a:lnTo>
                  <a:pt x="47298" y="6223"/>
                </a:lnTo>
                <a:lnTo>
                  <a:pt x="47022" y="6096"/>
                </a:lnTo>
                <a:lnTo>
                  <a:pt x="46826" y="5969"/>
                </a:lnTo>
                <a:lnTo>
                  <a:pt x="46596" y="5334"/>
                </a:lnTo>
                <a:lnTo>
                  <a:pt x="46536" y="4953"/>
                </a:lnTo>
                <a:close/>
              </a:path>
              <a:path w="67945" h="36195">
                <a:moveTo>
                  <a:pt x="43054" y="0"/>
                </a:moveTo>
                <a:lnTo>
                  <a:pt x="38454" y="1523"/>
                </a:lnTo>
                <a:lnTo>
                  <a:pt x="37707" y="2031"/>
                </a:lnTo>
                <a:lnTo>
                  <a:pt x="36925" y="2793"/>
                </a:lnTo>
                <a:lnTo>
                  <a:pt x="36097" y="3555"/>
                </a:lnTo>
                <a:lnTo>
                  <a:pt x="35188" y="4571"/>
                </a:lnTo>
                <a:lnTo>
                  <a:pt x="34832" y="5079"/>
                </a:lnTo>
                <a:lnTo>
                  <a:pt x="33935" y="6222"/>
                </a:lnTo>
                <a:lnTo>
                  <a:pt x="33142" y="6984"/>
                </a:lnTo>
                <a:lnTo>
                  <a:pt x="32394" y="7365"/>
                </a:lnTo>
                <a:lnTo>
                  <a:pt x="38379" y="7365"/>
                </a:lnTo>
                <a:lnTo>
                  <a:pt x="41720" y="5841"/>
                </a:lnTo>
                <a:lnTo>
                  <a:pt x="43721" y="4953"/>
                </a:lnTo>
                <a:lnTo>
                  <a:pt x="46536" y="4953"/>
                </a:lnTo>
                <a:lnTo>
                  <a:pt x="46021" y="3302"/>
                </a:lnTo>
                <a:lnTo>
                  <a:pt x="45883" y="2921"/>
                </a:lnTo>
                <a:lnTo>
                  <a:pt x="45527" y="2286"/>
                </a:lnTo>
                <a:lnTo>
                  <a:pt x="45297" y="1778"/>
                </a:lnTo>
                <a:lnTo>
                  <a:pt x="45055" y="1524"/>
                </a:lnTo>
                <a:lnTo>
                  <a:pt x="44825" y="1143"/>
                </a:lnTo>
                <a:lnTo>
                  <a:pt x="44193" y="635"/>
                </a:lnTo>
                <a:lnTo>
                  <a:pt x="43836" y="381"/>
                </a:lnTo>
                <a:lnTo>
                  <a:pt x="43445" y="254"/>
                </a:lnTo>
                <a:lnTo>
                  <a:pt x="43054" y="0"/>
                </a:lnTo>
                <a:close/>
              </a:path>
              <a:path w="67945" h="36195">
                <a:moveTo>
                  <a:pt x="60396" y="762"/>
                </a:moveTo>
                <a:lnTo>
                  <a:pt x="58579" y="762"/>
                </a:lnTo>
                <a:lnTo>
                  <a:pt x="57164" y="1143"/>
                </a:lnTo>
                <a:lnTo>
                  <a:pt x="56417" y="1270"/>
                </a:lnTo>
                <a:lnTo>
                  <a:pt x="55635" y="1524"/>
                </a:lnTo>
                <a:lnTo>
                  <a:pt x="53979" y="2286"/>
                </a:lnTo>
                <a:lnTo>
                  <a:pt x="53082" y="2667"/>
                </a:lnTo>
                <a:lnTo>
                  <a:pt x="52173" y="3302"/>
                </a:lnTo>
                <a:lnTo>
                  <a:pt x="51230" y="3810"/>
                </a:lnTo>
                <a:lnTo>
                  <a:pt x="50253" y="4445"/>
                </a:lnTo>
                <a:lnTo>
                  <a:pt x="49230" y="5334"/>
                </a:lnTo>
                <a:lnTo>
                  <a:pt x="48160" y="6096"/>
                </a:lnTo>
                <a:lnTo>
                  <a:pt x="47930" y="6223"/>
                </a:lnTo>
                <a:lnTo>
                  <a:pt x="66998" y="6223"/>
                </a:lnTo>
                <a:lnTo>
                  <a:pt x="61960" y="1016"/>
                </a:lnTo>
                <a:lnTo>
                  <a:pt x="60396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81450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6336" y="0"/>
                </a:moveTo>
                <a:lnTo>
                  <a:pt x="3541" y="1328"/>
                </a:lnTo>
                <a:lnTo>
                  <a:pt x="2437" y="1992"/>
                </a:lnTo>
                <a:lnTo>
                  <a:pt x="2012" y="2347"/>
                </a:lnTo>
                <a:lnTo>
                  <a:pt x="1494" y="2737"/>
                </a:lnTo>
                <a:lnTo>
                  <a:pt x="1023" y="3172"/>
                </a:lnTo>
                <a:lnTo>
                  <a:pt x="597" y="3641"/>
                </a:lnTo>
                <a:lnTo>
                  <a:pt x="232" y="4191"/>
                </a:lnTo>
                <a:lnTo>
                  <a:pt x="0" y="4615"/>
                </a:lnTo>
                <a:lnTo>
                  <a:pt x="0" y="5634"/>
                </a:lnTo>
                <a:lnTo>
                  <a:pt x="2679" y="7512"/>
                </a:lnTo>
                <a:lnTo>
                  <a:pt x="2989" y="7478"/>
                </a:lnTo>
                <a:lnTo>
                  <a:pt x="8022" y="3641"/>
                </a:lnTo>
                <a:lnTo>
                  <a:pt x="7956" y="1992"/>
                </a:lnTo>
                <a:lnTo>
                  <a:pt x="7625" y="939"/>
                </a:lnTo>
                <a:lnTo>
                  <a:pt x="7440" y="469"/>
                </a:lnTo>
                <a:lnTo>
                  <a:pt x="7164" y="274"/>
                </a:lnTo>
                <a:lnTo>
                  <a:pt x="7003" y="194"/>
                </a:lnTo>
                <a:lnTo>
                  <a:pt x="6566" y="34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80784" y="47069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242" y="0"/>
                </a:moveTo>
                <a:lnTo>
                  <a:pt x="195" y="1339"/>
                </a:lnTo>
                <a:lnTo>
                  <a:pt x="80" y="1649"/>
                </a:lnTo>
                <a:lnTo>
                  <a:pt x="0" y="3493"/>
                </a:lnTo>
                <a:lnTo>
                  <a:pt x="321" y="3218"/>
                </a:lnTo>
                <a:lnTo>
                  <a:pt x="1218" y="2553"/>
                </a:lnTo>
                <a:lnTo>
                  <a:pt x="1885" y="2153"/>
                </a:lnTo>
                <a:lnTo>
                  <a:pt x="2679" y="1729"/>
                </a:lnTo>
                <a:lnTo>
                  <a:pt x="3779" y="1339"/>
                </a:lnTo>
                <a:lnTo>
                  <a:pt x="4760" y="1065"/>
                </a:lnTo>
                <a:lnTo>
                  <a:pt x="4565" y="904"/>
                </a:lnTo>
                <a:lnTo>
                  <a:pt x="3576" y="400"/>
                </a:lnTo>
                <a:lnTo>
                  <a:pt x="3150" y="240"/>
                </a:lnTo>
                <a:lnTo>
                  <a:pt x="224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91053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5" h="28575">
                <a:moveTo>
                  <a:pt x="67119" y="20752"/>
                </a:moveTo>
                <a:lnTo>
                  <a:pt x="32314" y="20752"/>
                </a:lnTo>
                <a:lnTo>
                  <a:pt x="33167" y="22275"/>
                </a:lnTo>
                <a:lnTo>
                  <a:pt x="33671" y="23053"/>
                </a:lnTo>
                <a:lnTo>
                  <a:pt x="42962" y="28184"/>
                </a:lnTo>
                <a:lnTo>
                  <a:pt x="44066" y="28104"/>
                </a:lnTo>
                <a:lnTo>
                  <a:pt x="50126" y="26421"/>
                </a:lnTo>
                <a:lnTo>
                  <a:pt x="50517" y="26226"/>
                </a:lnTo>
                <a:lnTo>
                  <a:pt x="51184" y="25756"/>
                </a:lnTo>
                <a:lnTo>
                  <a:pt x="56469" y="25756"/>
                </a:lnTo>
                <a:lnTo>
                  <a:pt x="57590" y="25562"/>
                </a:lnTo>
                <a:lnTo>
                  <a:pt x="66146" y="21530"/>
                </a:lnTo>
                <a:lnTo>
                  <a:pt x="67119" y="20752"/>
                </a:lnTo>
                <a:close/>
              </a:path>
              <a:path w="69215" h="28575">
                <a:moveTo>
                  <a:pt x="56469" y="25756"/>
                </a:moveTo>
                <a:lnTo>
                  <a:pt x="51184" y="25756"/>
                </a:lnTo>
                <a:lnTo>
                  <a:pt x="52162" y="25882"/>
                </a:lnTo>
                <a:lnTo>
                  <a:pt x="53116" y="25951"/>
                </a:lnTo>
                <a:lnTo>
                  <a:pt x="54059" y="25951"/>
                </a:lnTo>
                <a:lnTo>
                  <a:pt x="55002" y="25917"/>
                </a:lnTo>
                <a:lnTo>
                  <a:pt x="55865" y="25836"/>
                </a:lnTo>
                <a:lnTo>
                  <a:pt x="56469" y="25756"/>
                </a:lnTo>
                <a:close/>
              </a:path>
              <a:path w="69215" h="28575">
                <a:moveTo>
                  <a:pt x="19291" y="8337"/>
                </a:moveTo>
                <a:lnTo>
                  <a:pt x="4990" y="8337"/>
                </a:lnTo>
                <a:lnTo>
                  <a:pt x="5657" y="8371"/>
                </a:lnTo>
                <a:lnTo>
                  <a:pt x="7463" y="8612"/>
                </a:lnTo>
                <a:lnTo>
                  <a:pt x="12534" y="12093"/>
                </a:lnTo>
                <a:lnTo>
                  <a:pt x="12974" y="12609"/>
                </a:lnTo>
                <a:lnTo>
                  <a:pt x="19296" y="14567"/>
                </a:lnTo>
                <a:lnTo>
                  <a:pt x="20871" y="17064"/>
                </a:lnTo>
                <a:lnTo>
                  <a:pt x="28737" y="24897"/>
                </a:lnTo>
                <a:lnTo>
                  <a:pt x="29013" y="24863"/>
                </a:lnTo>
                <a:lnTo>
                  <a:pt x="32199" y="20981"/>
                </a:lnTo>
                <a:lnTo>
                  <a:pt x="32314" y="20752"/>
                </a:lnTo>
                <a:lnTo>
                  <a:pt x="67119" y="20752"/>
                </a:lnTo>
                <a:lnTo>
                  <a:pt x="67737" y="20202"/>
                </a:lnTo>
                <a:lnTo>
                  <a:pt x="58889" y="20202"/>
                </a:lnTo>
                <a:lnTo>
                  <a:pt x="57199" y="20156"/>
                </a:lnTo>
                <a:lnTo>
                  <a:pt x="31290" y="12254"/>
                </a:lnTo>
                <a:lnTo>
                  <a:pt x="29876" y="11624"/>
                </a:lnTo>
                <a:lnTo>
                  <a:pt x="26897" y="10490"/>
                </a:lnTo>
                <a:lnTo>
                  <a:pt x="23938" y="9551"/>
                </a:lnTo>
                <a:lnTo>
                  <a:pt x="21619" y="8887"/>
                </a:lnTo>
                <a:lnTo>
                  <a:pt x="19291" y="8337"/>
                </a:lnTo>
                <a:close/>
              </a:path>
              <a:path w="69215" h="28575">
                <a:moveTo>
                  <a:pt x="68951" y="19022"/>
                </a:moveTo>
                <a:lnTo>
                  <a:pt x="60545" y="20202"/>
                </a:lnTo>
                <a:lnTo>
                  <a:pt x="67737" y="20202"/>
                </a:lnTo>
                <a:lnTo>
                  <a:pt x="68640" y="19343"/>
                </a:lnTo>
                <a:lnTo>
                  <a:pt x="68951" y="19022"/>
                </a:lnTo>
                <a:close/>
              </a:path>
              <a:path w="69215" h="28575">
                <a:moveTo>
                  <a:pt x="57656" y="8222"/>
                </a:moveTo>
                <a:lnTo>
                  <a:pt x="53507" y="8222"/>
                </a:lnTo>
                <a:lnTo>
                  <a:pt x="52413" y="10055"/>
                </a:lnTo>
                <a:lnTo>
                  <a:pt x="51665" y="11074"/>
                </a:lnTo>
                <a:lnTo>
                  <a:pt x="45561" y="16285"/>
                </a:lnTo>
                <a:lnTo>
                  <a:pt x="46861" y="16445"/>
                </a:lnTo>
                <a:lnTo>
                  <a:pt x="48034" y="16560"/>
                </a:lnTo>
                <a:lnTo>
                  <a:pt x="49138" y="16594"/>
                </a:lnTo>
                <a:lnTo>
                  <a:pt x="50161" y="16594"/>
                </a:lnTo>
                <a:lnTo>
                  <a:pt x="51104" y="16560"/>
                </a:lnTo>
                <a:lnTo>
                  <a:pt x="57795" y="12093"/>
                </a:lnTo>
                <a:lnTo>
                  <a:pt x="57686" y="8337"/>
                </a:lnTo>
                <a:close/>
              </a:path>
              <a:path w="69215" h="28575">
                <a:moveTo>
                  <a:pt x="50943" y="4936"/>
                </a:moveTo>
                <a:lnTo>
                  <a:pt x="43560" y="5794"/>
                </a:lnTo>
                <a:lnTo>
                  <a:pt x="35027" y="5794"/>
                </a:lnTo>
                <a:lnTo>
                  <a:pt x="30428" y="9826"/>
                </a:lnTo>
                <a:lnTo>
                  <a:pt x="31532" y="10101"/>
                </a:lnTo>
                <a:lnTo>
                  <a:pt x="33762" y="10524"/>
                </a:lnTo>
                <a:lnTo>
                  <a:pt x="35924" y="10765"/>
                </a:lnTo>
                <a:lnTo>
                  <a:pt x="36994" y="10845"/>
                </a:lnTo>
                <a:lnTo>
                  <a:pt x="39075" y="10925"/>
                </a:lnTo>
                <a:lnTo>
                  <a:pt x="42065" y="10799"/>
                </a:lnTo>
                <a:lnTo>
                  <a:pt x="53507" y="8222"/>
                </a:lnTo>
                <a:lnTo>
                  <a:pt x="57656" y="8222"/>
                </a:lnTo>
                <a:lnTo>
                  <a:pt x="52323" y="5004"/>
                </a:lnTo>
                <a:lnTo>
                  <a:pt x="50943" y="4936"/>
                </a:lnTo>
                <a:close/>
              </a:path>
              <a:path w="69215" h="28575">
                <a:moveTo>
                  <a:pt x="12810" y="3756"/>
                </a:moveTo>
                <a:lnTo>
                  <a:pt x="0" y="8807"/>
                </a:lnTo>
                <a:lnTo>
                  <a:pt x="942" y="8646"/>
                </a:lnTo>
                <a:lnTo>
                  <a:pt x="2713" y="8417"/>
                </a:lnTo>
                <a:lnTo>
                  <a:pt x="4277" y="8337"/>
                </a:lnTo>
                <a:lnTo>
                  <a:pt x="19291" y="8337"/>
                </a:lnTo>
                <a:lnTo>
                  <a:pt x="18272" y="8096"/>
                </a:lnTo>
                <a:lnTo>
                  <a:pt x="15133" y="7512"/>
                </a:lnTo>
                <a:lnTo>
                  <a:pt x="23741" y="7512"/>
                </a:lnTo>
                <a:lnTo>
                  <a:pt x="24839" y="7432"/>
                </a:lnTo>
                <a:lnTo>
                  <a:pt x="35027" y="5794"/>
                </a:lnTo>
                <a:lnTo>
                  <a:pt x="43560" y="5794"/>
                </a:lnTo>
                <a:lnTo>
                  <a:pt x="42426" y="4225"/>
                </a:lnTo>
                <a:lnTo>
                  <a:pt x="17571" y="4225"/>
                </a:lnTo>
                <a:lnTo>
                  <a:pt x="16777" y="4191"/>
                </a:lnTo>
                <a:lnTo>
                  <a:pt x="15168" y="3996"/>
                </a:lnTo>
                <a:lnTo>
                  <a:pt x="14857" y="3916"/>
                </a:lnTo>
                <a:lnTo>
                  <a:pt x="12810" y="3756"/>
                </a:lnTo>
                <a:close/>
              </a:path>
              <a:path w="69215" h="28575">
                <a:moveTo>
                  <a:pt x="23741" y="7512"/>
                </a:moveTo>
                <a:lnTo>
                  <a:pt x="15133" y="7512"/>
                </a:lnTo>
                <a:lnTo>
                  <a:pt x="17260" y="7627"/>
                </a:lnTo>
                <a:lnTo>
                  <a:pt x="19296" y="7673"/>
                </a:lnTo>
                <a:lnTo>
                  <a:pt x="21262" y="7627"/>
                </a:lnTo>
                <a:lnTo>
                  <a:pt x="23114" y="7558"/>
                </a:lnTo>
                <a:lnTo>
                  <a:pt x="23741" y="7512"/>
                </a:lnTo>
                <a:close/>
              </a:path>
              <a:path w="69215" h="28575">
                <a:moveTo>
                  <a:pt x="35257" y="0"/>
                </a:moveTo>
                <a:lnTo>
                  <a:pt x="30428" y="1328"/>
                </a:lnTo>
                <a:lnTo>
                  <a:pt x="29565" y="1717"/>
                </a:lnTo>
                <a:lnTo>
                  <a:pt x="18514" y="4225"/>
                </a:lnTo>
                <a:lnTo>
                  <a:pt x="42426" y="4225"/>
                </a:lnTo>
                <a:lnTo>
                  <a:pt x="35694" y="34"/>
                </a:lnTo>
                <a:lnTo>
                  <a:pt x="352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46308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9327" y="29476"/>
                </a:moveTo>
                <a:lnTo>
                  <a:pt x="15570" y="36575"/>
                </a:lnTo>
                <a:lnTo>
                  <a:pt x="15800" y="36703"/>
                </a:lnTo>
                <a:lnTo>
                  <a:pt x="18560" y="38862"/>
                </a:lnTo>
                <a:lnTo>
                  <a:pt x="21619" y="41148"/>
                </a:lnTo>
                <a:lnTo>
                  <a:pt x="30347" y="47244"/>
                </a:lnTo>
                <a:lnTo>
                  <a:pt x="34441" y="50038"/>
                </a:lnTo>
                <a:lnTo>
                  <a:pt x="35464" y="51054"/>
                </a:lnTo>
                <a:lnTo>
                  <a:pt x="39432" y="58928"/>
                </a:lnTo>
                <a:lnTo>
                  <a:pt x="39844" y="59944"/>
                </a:lnTo>
                <a:lnTo>
                  <a:pt x="42778" y="63754"/>
                </a:lnTo>
                <a:lnTo>
                  <a:pt x="43560" y="64389"/>
                </a:lnTo>
                <a:lnTo>
                  <a:pt x="44227" y="64643"/>
                </a:lnTo>
                <a:lnTo>
                  <a:pt x="44664" y="64897"/>
                </a:lnTo>
                <a:lnTo>
                  <a:pt x="44814" y="64897"/>
                </a:lnTo>
                <a:lnTo>
                  <a:pt x="51541" y="83820"/>
                </a:lnTo>
                <a:lnTo>
                  <a:pt x="51460" y="81534"/>
                </a:lnTo>
                <a:lnTo>
                  <a:pt x="43480" y="56515"/>
                </a:lnTo>
                <a:lnTo>
                  <a:pt x="42111" y="54991"/>
                </a:lnTo>
                <a:lnTo>
                  <a:pt x="37511" y="46863"/>
                </a:lnTo>
                <a:lnTo>
                  <a:pt x="37626" y="44831"/>
                </a:lnTo>
                <a:lnTo>
                  <a:pt x="37580" y="42672"/>
                </a:lnTo>
                <a:lnTo>
                  <a:pt x="31566" y="42672"/>
                </a:lnTo>
                <a:lnTo>
                  <a:pt x="30152" y="41148"/>
                </a:lnTo>
                <a:lnTo>
                  <a:pt x="29450" y="40513"/>
                </a:lnTo>
                <a:lnTo>
                  <a:pt x="28105" y="39370"/>
                </a:lnTo>
                <a:lnTo>
                  <a:pt x="26817" y="38354"/>
                </a:lnTo>
                <a:lnTo>
                  <a:pt x="25552" y="37465"/>
                </a:lnTo>
                <a:lnTo>
                  <a:pt x="23861" y="36576"/>
                </a:lnTo>
                <a:lnTo>
                  <a:pt x="22803" y="35941"/>
                </a:lnTo>
                <a:lnTo>
                  <a:pt x="21860" y="35560"/>
                </a:lnTo>
                <a:lnTo>
                  <a:pt x="20952" y="35306"/>
                </a:lnTo>
                <a:lnTo>
                  <a:pt x="20204" y="35052"/>
                </a:lnTo>
                <a:lnTo>
                  <a:pt x="18951" y="34925"/>
                </a:lnTo>
                <a:lnTo>
                  <a:pt x="18157" y="34798"/>
                </a:lnTo>
                <a:lnTo>
                  <a:pt x="17893" y="34798"/>
                </a:lnTo>
                <a:lnTo>
                  <a:pt x="16628" y="34290"/>
                </a:lnTo>
                <a:lnTo>
                  <a:pt x="14466" y="33273"/>
                </a:lnTo>
                <a:lnTo>
                  <a:pt x="12741" y="32257"/>
                </a:lnTo>
                <a:lnTo>
                  <a:pt x="12028" y="31876"/>
                </a:lnTo>
                <a:lnTo>
                  <a:pt x="10890" y="30987"/>
                </a:lnTo>
                <a:lnTo>
                  <a:pt x="9327" y="29476"/>
                </a:lnTo>
                <a:close/>
              </a:path>
              <a:path w="52070" h="83820">
                <a:moveTo>
                  <a:pt x="47137" y="34798"/>
                </a:moveTo>
                <a:lnTo>
                  <a:pt x="43054" y="53594"/>
                </a:lnTo>
                <a:lnTo>
                  <a:pt x="43365" y="56007"/>
                </a:lnTo>
                <a:lnTo>
                  <a:pt x="43480" y="56515"/>
                </a:lnTo>
                <a:lnTo>
                  <a:pt x="48483" y="56515"/>
                </a:lnTo>
                <a:lnTo>
                  <a:pt x="48366" y="56007"/>
                </a:lnTo>
                <a:lnTo>
                  <a:pt x="47378" y="52578"/>
                </a:lnTo>
                <a:lnTo>
                  <a:pt x="46746" y="51181"/>
                </a:lnTo>
                <a:lnTo>
                  <a:pt x="46355" y="49022"/>
                </a:lnTo>
                <a:lnTo>
                  <a:pt x="46245" y="48006"/>
                </a:lnTo>
                <a:lnTo>
                  <a:pt x="46123" y="46228"/>
                </a:lnTo>
                <a:lnTo>
                  <a:pt x="46233" y="41148"/>
                </a:lnTo>
                <a:lnTo>
                  <a:pt x="46524" y="38354"/>
                </a:lnTo>
                <a:lnTo>
                  <a:pt x="46852" y="36195"/>
                </a:lnTo>
                <a:lnTo>
                  <a:pt x="47137" y="34798"/>
                </a:lnTo>
                <a:close/>
              </a:path>
              <a:path w="52070" h="83820">
                <a:moveTo>
                  <a:pt x="34326" y="25654"/>
                </a:moveTo>
                <a:lnTo>
                  <a:pt x="27714" y="25654"/>
                </a:lnTo>
                <a:lnTo>
                  <a:pt x="27673" y="30099"/>
                </a:lnTo>
                <a:lnTo>
                  <a:pt x="27794" y="31242"/>
                </a:lnTo>
                <a:lnTo>
                  <a:pt x="37580" y="42672"/>
                </a:lnTo>
                <a:lnTo>
                  <a:pt x="37511" y="41910"/>
                </a:lnTo>
                <a:lnTo>
                  <a:pt x="34245" y="35052"/>
                </a:lnTo>
                <a:lnTo>
                  <a:pt x="33827" y="34290"/>
                </a:lnTo>
                <a:lnTo>
                  <a:pt x="33107" y="32639"/>
                </a:lnTo>
                <a:lnTo>
                  <a:pt x="32986" y="32258"/>
                </a:lnTo>
                <a:lnTo>
                  <a:pt x="32758" y="31242"/>
                </a:lnTo>
                <a:lnTo>
                  <a:pt x="32843" y="28321"/>
                </a:lnTo>
                <a:lnTo>
                  <a:pt x="33107" y="27432"/>
                </a:lnTo>
                <a:lnTo>
                  <a:pt x="33693" y="26416"/>
                </a:lnTo>
                <a:lnTo>
                  <a:pt x="34326" y="25654"/>
                </a:lnTo>
                <a:close/>
              </a:path>
              <a:path w="52070" h="83820">
                <a:moveTo>
                  <a:pt x="25534" y="9779"/>
                </a:moveTo>
                <a:lnTo>
                  <a:pt x="20009" y="9779"/>
                </a:lnTo>
                <a:lnTo>
                  <a:pt x="21020" y="14732"/>
                </a:lnTo>
                <a:lnTo>
                  <a:pt x="21150" y="15494"/>
                </a:lnTo>
                <a:lnTo>
                  <a:pt x="21274" y="16637"/>
                </a:lnTo>
                <a:lnTo>
                  <a:pt x="21389" y="20955"/>
                </a:lnTo>
                <a:lnTo>
                  <a:pt x="20952" y="22352"/>
                </a:lnTo>
                <a:lnTo>
                  <a:pt x="20595" y="23749"/>
                </a:lnTo>
                <a:lnTo>
                  <a:pt x="23275" y="32004"/>
                </a:lnTo>
                <a:lnTo>
                  <a:pt x="23976" y="29845"/>
                </a:lnTo>
                <a:lnTo>
                  <a:pt x="24689" y="28321"/>
                </a:lnTo>
                <a:lnTo>
                  <a:pt x="27047" y="25781"/>
                </a:lnTo>
                <a:lnTo>
                  <a:pt x="27242" y="25781"/>
                </a:lnTo>
                <a:lnTo>
                  <a:pt x="27599" y="25654"/>
                </a:lnTo>
                <a:lnTo>
                  <a:pt x="36223" y="21590"/>
                </a:lnTo>
                <a:lnTo>
                  <a:pt x="36127" y="19431"/>
                </a:lnTo>
                <a:lnTo>
                  <a:pt x="33222" y="16637"/>
                </a:lnTo>
                <a:lnTo>
                  <a:pt x="32670" y="16383"/>
                </a:lnTo>
                <a:lnTo>
                  <a:pt x="31566" y="16129"/>
                </a:lnTo>
                <a:lnTo>
                  <a:pt x="26184" y="16129"/>
                </a:lnTo>
                <a:lnTo>
                  <a:pt x="26129" y="14097"/>
                </a:lnTo>
                <a:lnTo>
                  <a:pt x="25874" y="11430"/>
                </a:lnTo>
                <a:lnTo>
                  <a:pt x="25667" y="10287"/>
                </a:lnTo>
                <a:lnTo>
                  <a:pt x="25534" y="9779"/>
                </a:lnTo>
                <a:close/>
              </a:path>
              <a:path w="52070" h="83820">
                <a:moveTo>
                  <a:pt x="4910" y="0"/>
                </a:moveTo>
                <a:lnTo>
                  <a:pt x="3024" y="253"/>
                </a:lnTo>
                <a:lnTo>
                  <a:pt x="2242" y="634"/>
                </a:lnTo>
                <a:lnTo>
                  <a:pt x="1575" y="1015"/>
                </a:lnTo>
                <a:lnTo>
                  <a:pt x="1023" y="1269"/>
                </a:lnTo>
                <a:lnTo>
                  <a:pt x="275" y="2031"/>
                </a:lnTo>
                <a:lnTo>
                  <a:pt x="0" y="2285"/>
                </a:lnTo>
                <a:lnTo>
                  <a:pt x="1138" y="3174"/>
                </a:lnTo>
                <a:lnTo>
                  <a:pt x="3185" y="4952"/>
                </a:lnTo>
                <a:lnTo>
                  <a:pt x="5933" y="7492"/>
                </a:lnTo>
                <a:lnTo>
                  <a:pt x="6761" y="8381"/>
                </a:lnTo>
                <a:lnTo>
                  <a:pt x="7543" y="9270"/>
                </a:lnTo>
                <a:lnTo>
                  <a:pt x="8256" y="10033"/>
                </a:lnTo>
                <a:lnTo>
                  <a:pt x="15409" y="21590"/>
                </a:lnTo>
                <a:lnTo>
                  <a:pt x="16042" y="20701"/>
                </a:lnTo>
                <a:lnTo>
                  <a:pt x="20009" y="9779"/>
                </a:lnTo>
                <a:lnTo>
                  <a:pt x="25534" y="9779"/>
                </a:lnTo>
                <a:lnTo>
                  <a:pt x="14432" y="6858"/>
                </a:lnTo>
                <a:lnTo>
                  <a:pt x="13604" y="5842"/>
                </a:lnTo>
                <a:lnTo>
                  <a:pt x="12822" y="4826"/>
                </a:lnTo>
                <a:lnTo>
                  <a:pt x="12028" y="4064"/>
                </a:lnTo>
                <a:lnTo>
                  <a:pt x="11281" y="3302"/>
                </a:lnTo>
                <a:lnTo>
                  <a:pt x="10533" y="2667"/>
                </a:lnTo>
                <a:lnTo>
                  <a:pt x="9832" y="2032"/>
                </a:lnTo>
                <a:lnTo>
                  <a:pt x="9119" y="1524"/>
                </a:lnTo>
                <a:lnTo>
                  <a:pt x="7785" y="762"/>
                </a:lnTo>
                <a:lnTo>
                  <a:pt x="7152" y="508"/>
                </a:lnTo>
                <a:lnTo>
                  <a:pt x="4910" y="0"/>
                </a:lnTo>
                <a:close/>
              </a:path>
              <a:path w="52070" h="83820">
                <a:moveTo>
                  <a:pt x="29324" y="15875"/>
                </a:moveTo>
                <a:lnTo>
                  <a:pt x="28346" y="15875"/>
                </a:lnTo>
                <a:lnTo>
                  <a:pt x="26771" y="16002"/>
                </a:lnTo>
                <a:lnTo>
                  <a:pt x="26184" y="16129"/>
                </a:lnTo>
                <a:lnTo>
                  <a:pt x="31566" y="16129"/>
                </a:lnTo>
                <a:lnTo>
                  <a:pt x="29324" y="15875"/>
                </a:lnTo>
                <a:close/>
              </a:path>
              <a:path w="52070" h="83820">
                <a:moveTo>
                  <a:pt x="20837" y="4445"/>
                </a:moveTo>
                <a:lnTo>
                  <a:pt x="14432" y="6858"/>
                </a:lnTo>
                <a:lnTo>
                  <a:pt x="24411" y="6858"/>
                </a:lnTo>
                <a:lnTo>
                  <a:pt x="20837" y="444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43709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0" y="0"/>
                </a:moveTo>
                <a:lnTo>
                  <a:pt x="16984" y="9986"/>
                </a:lnTo>
                <a:lnTo>
                  <a:pt x="18560" y="9906"/>
                </a:lnTo>
                <a:lnTo>
                  <a:pt x="15294" y="8612"/>
                </a:lnTo>
                <a:lnTo>
                  <a:pt x="13178" y="7673"/>
                </a:lnTo>
                <a:lnTo>
                  <a:pt x="10775" y="6539"/>
                </a:lnTo>
                <a:lnTo>
                  <a:pt x="8256" y="5210"/>
                </a:lnTo>
                <a:lnTo>
                  <a:pt x="5818" y="3790"/>
                </a:lnTo>
                <a:lnTo>
                  <a:pt x="3503" y="2187"/>
                </a:lnTo>
                <a:lnTo>
                  <a:pt x="0" y="0"/>
                </a:lnTo>
                <a:close/>
              </a:path>
              <a:path w="19050" h="10160">
                <a:moveTo>
                  <a:pt x="1138" y="389"/>
                </a:moveTo>
                <a:lnTo>
                  <a:pt x="2075" y="1133"/>
                </a:lnTo>
                <a:lnTo>
                  <a:pt x="3576" y="2233"/>
                </a:lnTo>
                <a:lnTo>
                  <a:pt x="1990" y="1053"/>
                </a:lnTo>
                <a:lnTo>
                  <a:pt x="1138" y="38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46538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40" h="49529">
                <a:moveTo>
                  <a:pt x="47468" y="38735"/>
                </a:moveTo>
                <a:lnTo>
                  <a:pt x="35936" y="38735"/>
                </a:lnTo>
                <a:lnTo>
                  <a:pt x="38063" y="38989"/>
                </a:lnTo>
                <a:lnTo>
                  <a:pt x="40110" y="39497"/>
                </a:lnTo>
                <a:lnTo>
                  <a:pt x="50448" y="46355"/>
                </a:lnTo>
                <a:lnTo>
                  <a:pt x="51311" y="47244"/>
                </a:lnTo>
                <a:lnTo>
                  <a:pt x="52886" y="49149"/>
                </a:lnTo>
                <a:lnTo>
                  <a:pt x="50805" y="44450"/>
                </a:lnTo>
                <a:lnTo>
                  <a:pt x="50287" y="43434"/>
                </a:lnTo>
                <a:lnTo>
                  <a:pt x="49230" y="41529"/>
                </a:lnTo>
                <a:lnTo>
                  <a:pt x="47468" y="38735"/>
                </a:lnTo>
                <a:close/>
              </a:path>
              <a:path w="53340" h="49529">
                <a:moveTo>
                  <a:pt x="34899" y="31369"/>
                </a:moveTo>
                <a:lnTo>
                  <a:pt x="21550" y="31369"/>
                </a:lnTo>
                <a:lnTo>
                  <a:pt x="21860" y="33655"/>
                </a:lnTo>
                <a:lnTo>
                  <a:pt x="22056" y="34671"/>
                </a:lnTo>
                <a:lnTo>
                  <a:pt x="26897" y="40132"/>
                </a:lnTo>
                <a:lnTo>
                  <a:pt x="27334" y="40259"/>
                </a:lnTo>
                <a:lnTo>
                  <a:pt x="28151" y="40259"/>
                </a:lnTo>
                <a:lnTo>
                  <a:pt x="29335" y="40005"/>
                </a:lnTo>
                <a:lnTo>
                  <a:pt x="30991" y="39370"/>
                </a:lnTo>
                <a:lnTo>
                  <a:pt x="31382" y="39116"/>
                </a:lnTo>
                <a:lnTo>
                  <a:pt x="32555" y="38862"/>
                </a:lnTo>
                <a:lnTo>
                  <a:pt x="33693" y="38862"/>
                </a:lnTo>
                <a:lnTo>
                  <a:pt x="34843" y="38735"/>
                </a:lnTo>
                <a:lnTo>
                  <a:pt x="47468" y="38735"/>
                </a:lnTo>
                <a:lnTo>
                  <a:pt x="40306" y="34544"/>
                </a:lnTo>
                <a:lnTo>
                  <a:pt x="35510" y="31750"/>
                </a:lnTo>
                <a:lnTo>
                  <a:pt x="34899" y="31369"/>
                </a:lnTo>
                <a:close/>
              </a:path>
              <a:path w="53340" h="49529">
                <a:moveTo>
                  <a:pt x="34736" y="19431"/>
                </a:moveTo>
                <a:lnTo>
                  <a:pt x="29807" y="19431"/>
                </a:lnTo>
                <a:lnTo>
                  <a:pt x="30117" y="20447"/>
                </a:lnTo>
                <a:lnTo>
                  <a:pt x="31256" y="23114"/>
                </a:lnTo>
                <a:lnTo>
                  <a:pt x="43959" y="34544"/>
                </a:lnTo>
                <a:lnTo>
                  <a:pt x="43445" y="34036"/>
                </a:lnTo>
                <a:lnTo>
                  <a:pt x="42226" y="33020"/>
                </a:lnTo>
                <a:lnTo>
                  <a:pt x="41444" y="32512"/>
                </a:lnTo>
                <a:lnTo>
                  <a:pt x="41168" y="32385"/>
                </a:lnTo>
                <a:lnTo>
                  <a:pt x="40260" y="31623"/>
                </a:lnTo>
                <a:lnTo>
                  <a:pt x="39443" y="30988"/>
                </a:lnTo>
                <a:lnTo>
                  <a:pt x="38696" y="30226"/>
                </a:lnTo>
                <a:lnTo>
                  <a:pt x="37396" y="28956"/>
                </a:lnTo>
                <a:lnTo>
                  <a:pt x="34336" y="22987"/>
                </a:lnTo>
                <a:lnTo>
                  <a:pt x="34372" y="20447"/>
                </a:lnTo>
                <a:lnTo>
                  <a:pt x="34521" y="19939"/>
                </a:lnTo>
                <a:lnTo>
                  <a:pt x="34736" y="19431"/>
                </a:lnTo>
                <a:close/>
              </a:path>
              <a:path w="53340" h="49529">
                <a:moveTo>
                  <a:pt x="4875" y="0"/>
                </a:moveTo>
                <a:lnTo>
                  <a:pt x="0" y="8254"/>
                </a:lnTo>
                <a:lnTo>
                  <a:pt x="356" y="10032"/>
                </a:lnTo>
                <a:lnTo>
                  <a:pt x="4645" y="17271"/>
                </a:lnTo>
                <a:lnTo>
                  <a:pt x="5036" y="17652"/>
                </a:lnTo>
                <a:lnTo>
                  <a:pt x="6531" y="18795"/>
                </a:lnTo>
                <a:lnTo>
                  <a:pt x="7589" y="19430"/>
                </a:lnTo>
                <a:lnTo>
                  <a:pt x="8026" y="19557"/>
                </a:lnTo>
                <a:lnTo>
                  <a:pt x="6807" y="21208"/>
                </a:lnTo>
                <a:lnTo>
                  <a:pt x="5215" y="27050"/>
                </a:lnTo>
                <a:lnTo>
                  <a:pt x="5588" y="28193"/>
                </a:lnTo>
                <a:lnTo>
                  <a:pt x="16950" y="32258"/>
                </a:lnTo>
                <a:lnTo>
                  <a:pt x="19307" y="32131"/>
                </a:lnTo>
                <a:lnTo>
                  <a:pt x="19894" y="32004"/>
                </a:lnTo>
                <a:lnTo>
                  <a:pt x="20837" y="31623"/>
                </a:lnTo>
                <a:lnTo>
                  <a:pt x="21389" y="31496"/>
                </a:lnTo>
                <a:lnTo>
                  <a:pt x="21550" y="31369"/>
                </a:lnTo>
                <a:lnTo>
                  <a:pt x="34899" y="31369"/>
                </a:lnTo>
                <a:lnTo>
                  <a:pt x="33268" y="30353"/>
                </a:lnTo>
                <a:lnTo>
                  <a:pt x="31106" y="28956"/>
                </a:lnTo>
                <a:lnTo>
                  <a:pt x="29025" y="27432"/>
                </a:lnTo>
                <a:lnTo>
                  <a:pt x="27058" y="26162"/>
                </a:lnTo>
                <a:lnTo>
                  <a:pt x="12155" y="13716"/>
                </a:lnTo>
                <a:lnTo>
                  <a:pt x="10726" y="12319"/>
                </a:lnTo>
                <a:lnTo>
                  <a:pt x="9245" y="10795"/>
                </a:lnTo>
                <a:lnTo>
                  <a:pt x="7003" y="8382"/>
                </a:lnTo>
                <a:lnTo>
                  <a:pt x="5036" y="5841"/>
                </a:lnTo>
                <a:lnTo>
                  <a:pt x="4093" y="4571"/>
                </a:lnTo>
                <a:lnTo>
                  <a:pt x="3978" y="4444"/>
                </a:lnTo>
                <a:lnTo>
                  <a:pt x="3702" y="3682"/>
                </a:lnTo>
                <a:lnTo>
                  <a:pt x="3541" y="3047"/>
                </a:lnTo>
                <a:lnTo>
                  <a:pt x="3461" y="2031"/>
                </a:lnTo>
                <a:lnTo>
                  <a:pt x="3622" y="1269"/>
                </a:lnTo>
                <a:lnTo>
                  <a:pt x="3932" y="762"/>
                </a:lnTo>
                <a:lnTo>
                  <a:pt x="4128" y="508"/>
                </a:lnTo>
                <a:lnTo>
                  <a:pt x="4530" y="254"/>
                </a:lnTo>
                <a:lnTo>
                  <a:pt x="4726" y="254"/>
                </a:lnTo>
                <a:lnTo>
                  <a:pt x="5117" y="127"/>
                </a:lnTo>
                <a:lnTo>
                  <a:pt x="4875" y="0"/>
                </a:lnTo>
                <a:close/>
              </a:path>
              <a:path w="53340" h="49529">
                <a:moveTo>
                  <a:pt x="24085" y="9652"/>
                </a:moveTo>
                <a:lnTo>
                  <a:pt x="19825" y="9652"/>
                </a:lnTo>
                <a:lnTo>
                  <a:pt x="20446" y="11811"/>
                </a:lnTo>
                <a:lnTo>
                  <a:pt x="21113" y="13843"/>
                </a:lnTo>
                <a:lnTo>
                  <a:pt x="28783" y="25527"/>
                </a:lnTo>
                <a:lnTo>
                  <a:pt x="28904" y="20828"/>
                </a:lnTo>
                <a:lnTo>
                  <a:pt x="29002" y="20447"/>
                </a:lnTo>
                <a:lnTo>
                  <a:pt x="29174" y="20066"/>
                </a:lnTo>
                <a:lnTo>
                  <a:pt x="29531" y="19558"/>
                </a:lnTo>
                <a:lnTo>
                  <a:pt x="29807" y="19431"/>
                </a:lnTo>
                <a:lnTo>
                  <a:pt x="34736" y="19431"/>
                </a:lnTo>
                <a:lnTo>
                  <a:pt x="34843" y="19177"/>
                </a:lnTo>
                <a:lnTo>
                  <a:pt x="32636" y="14859"/>
                </a:lnTo>
                <a:lnTo>
                  <a:pt x="32245" y="14478"/>
                </a:lnTo>
                <a:lnTo>
                  <a:pt x="31463" y="13970"/>
                </a:lnTo>
                <a:lnTo>
                  <a:pt x="30635" y="13716"/>
                </a:lnTo>
                <a:lnTo>
                  <a:pt x="30416" y="13589"/>
                </a:lnTo>
                <a:lnTo>
                  <a:pt x="25322" y="13589"/>
                </a:lnTo>
                <a:lnTo>
                  <a:pt x="24691" y="11176"/>
                </a:lnTo>
                <a:lnTo>
                  <a:pt x="24425" y="10414"/>
                </a:lnTo>
                <a:lnTo>
                  <a:pt x="24085" y="9652"/>
                </a:lnTo>
                <a:close/>
              </a:path>
              <a:path w="53340" h="49529">
                <a:moveTo>
                  <a:pt x="17111" y="4445"/>
                </a:moveTo>
                <a:lnTo>
                  <a:pt x="16640" y="4445"/>
                </a:lnTo>
                <a:lnTo>
                  <a:pt x="14478" y="4826"/>
                </a:lnTo>
                <a:lnTo>
                  <a:pt x="13328" y="5207"/>
                </a:lnTo>
                <a:lnTo>
                  <a:pt x="12902" y="5461"/>
                </a:lnTo>
                <a:lnTo>
                  <a:pt x="13035" y="7366"/>
                </a:lnTo>
                <a:lnTo>
                  <a:pt x="17663" y="17907"/>
                </a:lnTo>
                <a:lnTo>
                  <a:pt x="17536" y="16510"/>
                </a:lnTo>
                <a:lnTo>
                  <a:pt x="17647" y="12827"/>
                </a:lnTo>
                <a:lnTo>
                  <a:pt x="19698" y="9652"/>
                </a:lnTo>
                <a:lnTo>
                  <a:pt x="24085" y="9652"/>
                </a:lnTo>
                <a:lnTo>
                  <a:pt x="23631" y="8636"/>
                </a:lnTo>
                <a:lnTo>
                  <a:pt x="18134" y="4572"/>
                </a:lnTo>
                <a:lnTo>
                  <a:pt x="17111" y="4445"/>
                </a:lnTo>
                <a:close/>
              </a:path>
              <a:path w="53340" h="49529">
                <a:moveTo>
                  <a:pt x="28588" y="13208"/>
                </a:moveTo>
                <a:lnTo>
                  <a:pt x="27840" y="13208"/>
                </a:lnTo>
                <a:lnTo>
                  <a:pt x="26541" y="13335"/>
                </a:lnTo>
                <a:lnTo>
                  <a:pt x="25322" y="13589"/>
                </a:lnTo>
                <a:lnTo>
                  <a:pt x="30416" y="13589"/>
                </a:lnTo>
                <a:lnTo>
                  <a:pt x="30198" y="13462"/>
                </a:lnTo>
                <a:lnTo>
                  <a:pt x="28588" y="1320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685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4093" y="0"/>
                </a:moveTo>
                <a:lnTo>
                  <a:pt x="0" y="3790"/>
                </a:lnTo>
                <a:lnTo>
                  <a:pt x="2403" y="6379"/>
                </a:lnTo>
                <a:lnTo>
                  <a:pt x="6531" y="2576"/>
                </a:lnTo>
                <a:lnTo>
                  <a:pt x="4093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01028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4" h="85090">
                <a:moveTo>
                  <a:pt x="3467" y="50418"/>
                </a:moveTo>
                <a:lnTo>
                  <a:pt x="0" y="61213"/>
                </a:lnTo>
                <a:lnTo>
                  <a:pt x="362" y="65150"/>
                </a:lnTo>
                <a:lnTo>
                  <a:pt x="4295" y="85089"/>
                </a:lnTo>
                <a:lnTo>
                  <a:pt x="6181" y="82803"/>
                </a:lnTo>
                <a:lnTo>
                  <a:pt x="6020" y="81914"/>
                </a:lnTo>
                <a:lnTo>
                  <a:pt x="5905" y="80898"/>
                </a:lnTo>
                <a:lnTo>
                  <a:pt x="5790" y="79501"/>
                </a:lnTo>
                <a:lnTo>
                  <a:pt x="5825" y="73913"/>
                </a:lnTo>
                <a:lnTo>
                  <a:pt x="6101" y="71754"/>
                </a:lnTo>
                <a:lnTo>
                  <a:pt x="12139" y="58546"/>
                </a:lnTo>
                <a:lnTo>
                  <a:pt x="7158" y="58546"/>
                </a:lnTo>
                <a:lnTo>
                  <a:pt x="7791" y="55752"/>
                </a:lnTo>
                <a:lnTo>
                  <a:pt x="9171" y="51688"/>
                </a:lnTo>
                <a:lnTo>
                  <a:pt x="9572" y="50672"/>
                </a:lnTo>
                <a:lnTo>
                  <a:pt x="4295" y="50672"/>
                </a:lnTo>
                <a:lnTo>
                  <a:pt x="3467" y="50418"/>
                </a:lnTo>
                <a:close/>
              </a:path>
              <a:path w="40004" h="85090">
                <a:moveTo>
                  <a:pt x="28588" y="44703"/>
                </a:moveTo>
                <a:lnTo>
                  <a:pt x="16830" y="44703"/>
                </a:lnTo>
                <a:lnTo>
                  <a:pt x="17738" y="44830"/>
                </a:lnTo>
                <a:lnTo>
                  <a:pt x="18210" y="44957"/>
                </a:lnTo>
                <a:lnTo>
                  <a:pt x="19268" y="45084"/>
                </a:lnTo>
                <a:lnTo>
                  <a:pt x="19866" y="45338"/>
                </a:lnTo>
                <a:lnTo>
                  <a:pt x="18877" y="45846"/>
                </a:lnTo>
                <a:lnTo>
                  <a:pt x="18325" y="46100"/>
                </a:lnTo>
                <a:lnTo>
                  <a:pt x="16956" y="47116"/>
                </a:lnTo>
                <a:lnTo>
                  <a:pt x="16128" y="47624"/>
                </a:lnTo>
                <a:lnTo>
                  <a:pt x="15220" y="48513"/>
                </a:lnTo>
                <a:lnTo>
                  <a:pt x="13173" y="50418"/>
                </a:lnTo>
                <a:lnTo>
                  <a:pt x="10309" y="53847"/>
                </a:lnTo>
                <a:lnTo>
                  <a:pt x="9622" y="54863"/>
                </a:lnTo>
                <a:lnTo>
                  <a:pt x="8458" y="56514"/>
                </a:lnTo>
                <a:lnTo>
                  <a:pt x="7158" y="58546"/>
                </a:lnTo>
                <a:lnTo>
                  <a:pt x="12139" y="58546"/>
                </a:lnTo>
                <a:lnTo>
                  <a:pt x="13529" y="57149"/>
                </a:lnTo>
                <a:lnTo>
                  <a:pt x="14668" y="56260"/>
                </a:lnTo>
                <a:lnTo>
                  <a:pt x="15933" y="55371"/>
                </a:lnTo>
                <a:lnTo>
                  <a:pt x="17267" y="54482"/>
                </a:lnTo>
                <a:lnTo>
                  <a:pt x="17899" y="54355"/>
                </a:lnTo>
                <a:lnTo>
                  <a:pt x="19463" y="53720"/>
                </a:lnTo>
                <a:lnTo>
                  <a:pt x="20533" y="53212"/>
                </a:lnTo>
                <a:lnTo>
                  <a:pt x="21671" y="52704"/>
                </a:lnTo>
                <a:lnTo>
                  <a:pt x="24063" y="51180"/>
                </a:lnTo>
                <a:lnTo>
                  <a:pt x="28433" y="45338"/>
                </a:lnTo>
                <a:lnTo>
                  <a:pt x="28588" y="44703"/>
                </a:lnTo>
                <a:close/>
              </a:path>
              <a:path w="40004" h="85090">
                <a:moveTo>
                  <a:pt x="9562" y="29082"/>
                </a:moveTo>
                <a:lnTo>
                  <a:pt x="4656" y="35178"/>
                </a:lnTo>
                <a:lnTo>
                  <a:pt x="4769" y="35940"/>
                </a:lnTo>
                <a:lnTo>
                  <a:pt x="4962" y="36956"/>
                </a:lnTo>
                <a:lnTo>
                  <a:pt x="5125" y="37591"/>
                </a:lnTo>
                <a:lnTo>
                  <a:pt x="5211" y="37845"/>
                </a:lnTo>
                <a:lnTo>
                  <a:pt x="6066" y="39877"/>
                </a:lnTo>
                <a:lnTo>
                  <a:pt x="6296" y="40893"/>
                </a:lnTo>
                <a:lnTo>
                  <a:pt x="4295" y="50672"/>
                </a:lnTo>
                <a:lnTo>
                  <a:pt x="9572" y="50672"/>
                </a:lnTo>
                <a:lnTo>
                  <a:pt x="21482" y="31241"/>
                </a:lnTo>
                <a:lnTo>
                  <a:pt x="11724" y="31241"/>
                </a:lnTo>
                <a:lnTo>
                  <a:pt x="11643" y="31114"/>
                </a:lnTo>
                <a:lnTo>
                  <a:pt x="11402" y="30860"/>
                </a:lnTo>
                <a:lnTo>
                  <a:pt x="11091" y="30225"/>
                </a:lnTo>
                <a:lnTo>
                  <a:pt x="10896" y="29971"/>
                </a:lnTo>
                <a:lnTo>
                  <a:pt x="10620" y="29717"/>
                </a:lnTo>
                <a:lnTo>
                  <a:pt x="10263" y="29336"/>
                </a:lnTo>
                <a:lnTo>
                  <a:pt x="10068" y="29209"/>
                </a:lnTo>
                <a:lnTo>
                  <a:pt x="9562" y="29082"/>
                </a:lnTo>
                <a:close/>
              </a:path>
              <a:path w="40004" h="85090">
                <a:moveTo>
                  <a:pt x="39748" y="27813"/>
                </a:moveTo>
                <a:lnTo>
                  <a:pt x="31572" y="27812"/>
                </a:lnTo>
                <a:lnTo>
                  <a:pt x="33113" y="28066"/>
                </a:lnTo>
                <a:lnTo>
                  <a:pt x="33930" y="28320"/>
                </a:lnTo>
                <a:lnTo>
                  <a:pt x="35747" y="28955"/>
                </a:lnTo>
                <a:lnTo>
                  <a:pt x="35149" y="29209"/>
                </a:lnTo>
                <a:lnTo>
                  <a:pt x="33585" y="29717"/>
                </a:lnTo>
                <a:lnTo>
                  <a:pt x="32446" y="30225"/>
                </a:lnTo>
                <a:lnTo>
                  <a:pt x="23085" y="35940"/>
                </a:lnTo>
                <a:lnTo>
                  <a:pt x="22177" y="36702"/>
                </a:lnTo>
                <a:lnTo>
                  <a:pt x="14668" y="45084"/>
                </a:lnTo>
                <a:lnTo>
                  <a:pt x="15024" y="44957"/>
                </a:lnTo>
                <a:lnTo>
                  <a:pt x="15496" y="44830"/>
                </a:lnTo>
                <a:lnTo>
                  <a:pt x="16439" y="44703"/>
                </a:lnTo>
                <a:lnTo>
                  <a:pt x="28588" y="44703"/>
                </a:lnTo>
                <a:lnTo>
                  <a:pt x="28709" y="43814"/>
                </a:lnTo>
                <a:lnTo>
                  <a:pt x="28620" y="41401"/>
                </a:lnTo>
                <a:lnTo>
                  <a:pt x="28513" y="40766"/>
                </a:lnTo>
                <a:lnTo>
                  <a:pt x="28237" y="39750"/>
                </a:lnTo>
                <a:lnTo>
                  <a:pt x="30123" y="38734"/>
                </a:lnTo>
                <a:lnTo>
                  <a:pt x="38185" y="32003"/>
                </a:lnTo>
                <a:lnTo>
                  <a:pt x="38691" y="31368"/>
                </a:lnTo>
                <a:lnTo>
                  <a:pt x="39135" y="30480"/>
                </a:lnTo>
                <a:lnTo>
                  <a:pt x="39350" y="29972"/>
                </a:lnTo>
                <a:lnTo>
                  <a:pt x="39634" y="28956"/>
                </a:lnTo>
                <a:lnTo>
                  <a:pt x="39748" y="27813"/>
                </a:lnTo>
                <a:close/>
              </a:path>
              <a:path w="40004" h="85090">
                <a:moveTo>
                  <a:pt x="18716" y="11302"/>
                </a:moveTo>
                <a:lnTo>
                  <a:pt x="12411" y="29717"/>
                </a:lnTo>
                <a:lnTo>
                  <a:pt x="12080" y="30987"/>
                </a:lnTo>
                <a:lnTo>
                  <a:pt x="11839" y="31241"/>
                </a:lnTo>
                <a:lnTo>
                  <a:pt x="21482" y="31241"/>
                </a:lnTo>
                <a:lnTo>
                  <a:pt x="24055" y="27812"/>
                </a:lnTo>
                <a:lnTo>
                  <a:pt x="30535" y="14858"/>
                </a:lnTo>
                <a:lnTo>
                  <a:pt x="24028" y="14858"/>
                </a:lnTo>
                <a:lnTo>
                  <a:pt x="23557" y="14223"/>
                </a:lnTo>
                <a:lnTo>
                  <a:pt x="20096" y="11810"/>
                </a:lnTo>
                <a:lnTo>
                  <a:pt x="18716" y="11302"/>
                </a:lnTo>
                <a:close/>
              </a:path>
              <a:path w="40004" h="85090">
                <a:moveTo>
                  <a:pt x="34010" y="21081"/>
                </a:moveTo>
                <a:lnTo>
                  <a:pt x="27524" y="28320"/>
                </a:lnTo>
                <a:lnTo>
                  <a:pt x="28387" y="27939"/>
                </a:lnTo>
                <a:lnTo>
                  <a:pt x="29215" y="27812"/>
                </a:lnTo>
                <a:lnTo>
                  <a:pt x="39748" y="27813"/>
                </a:lnTo>
                <a:lnTo>
                  <a:pt x="39649" y="26924"/>
                </a:lnTo>
                <a:lnTo>
                  <a:pt x="35390" y="21843"/>
                </a:lnTo>
                <a:lnTo>
                  <a:pt x="34010" y="21081"/>
                </a:lnTo>
                <a:close/>
              </a:path>
              <a:path w="40004" h="85090">
                <a:moveTo>
                  <a:pt x="31101" y="0"/>
                </a:moveTo>
                <a:lnTo>
                  <a:pt x="29652" y="0"/>
                </a:lnTo>
                <a:lnTo>
                  <a:pt x="28467" y="380"/>
                </a:lnTo>
                <a:lnTo>
                  <a:pt x="28042" y="634"/>
                </a:lnTo>
                <a:lnTo>
                  <a:pt x="27639" y="761"/>
                </a:lnTo>
                <a:lnTo>
                  <a:pt x="26903" y="1396"/>
                </a:lnTo>
                <a:lnTo>
                  <a:pt x="26547" y="1904"/>
                </a:lnTo>
                <a:lnTo>
                  <a:pt x="26225" y="2285"/>
                </a:lnTo>
                <a:lnTo>
                  <a:pt x="25914" y="2920"/>
                </a:lnTo>
                <a:lnTo>
                  <a:pt x="25638" y="3428"/>
                </a:lnTo>
                <a:lnTo>
                  <a:pt x="25362" y="4190"/>
                </a:lnTo>
                <a:lnTo>
                  <a:pt x="25167" y="4952"/>
                </a:lnTo>
                <a:lnTo>
                  <a:pt x="25006" y="5841"/>
                </a:lnTo>
                <a:lnTo>
                  <a:pt x="24891" y="6730"/>
                </a:lnTo>
                <a:lnTo>
                  <a:pt x="24810" y="10032"/>
                </a:lnTo>
                <a:lnTo>
                  <a:pt x="25029" y="13080"/>
                </a:lnTo>
                <a:lnTo>
                  <a:pt x="24902" y="13715"/>
                </a:lnTo>
                <a:lnTo>
                  <a:pt x="24695" y="14477"/>
                </a:lnTo>
                <a:lnTo>
                  <a:pt x="24465" y="14858"/>
                </a:lnTo>
                <a:lnTo>
                  <a:pt x="30535" y="14858"/>
                </a:lnTo>
                <a:lnTo>
                  <a:pt x="32642" y="4572"/>
                </a:lnTo>
                <a:lnTo>
                  <a:pt x="32561" y="254"/>
                </a:lnTo>
                <a:lnTo>
                  <a:pt x="32170" y="127"/>
                </a:lnTo>
                <a:lnTo>
                  <a:pt x="3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6633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90" h="16509">
                <a:moveTo>
                  <a:pt x="7081" y="0"/>
                </a:moveTo>
                <a:lnTo>
                  <a:pt x="1504" y="2198"/>
                </a:lnTo>
                <a:lnTo>
                  <a:pt x="1228" y="2473"/>
                </a:lnTo>
                <a:lnTo>
                  <a:pt x="0" y="6310"/>
                </a:lnTo>
                <a:lnTo>
                  <a:pt x="285" y="7089"/>
                </a:lnTo>
                <a:lnTo>
                  <a:pt x="561" y="8028"/>
                </a:lnTo>
                <a:lnTo>
                  <a:pt x="986" y="9906"/>
                </a:lnTo>
                <a:lnTo>
                  <a:pt x="1113" y="10811"/>
                </a:lnTo>
                <a:lnTo>
                  <a:pt x="1202" y="15426"/>
                </a:lnTo>
                <a:lnTo>
                  <a:pt x="1113" y="16445"/>
                </a:lnTo>
                <a:lnTo>
                  <a:pt x="1895" y="15426"/>
                </a:lnTo>
                <a:lnTo>
                  <a:pt x="8576" y="80"/>
                </a:lnTo>
                <a:lnTo>
                  <a:pt x="708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741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120265" y="113665"/>
                </a:moveTo>
                <a:lnTo>
                  <a:pt x="99748" y="113665"/>
                </a:lnTo>
                <a:lnTo>
                  <a:pt x="99748" y="113919"/>
                </a:lnTo>
                <a:lnTo>
                  <a:pt x="99989" y="114808"/>
                </a:lnTo>
                <a:lnTo>
                  <a:pt x="100184" y="115316"/>
                </a:lnTo>
                <a:lnTo>
                  <a:pt x="100690" y="116332"/>
                </a:lnTo>
                <a:lnTo>
                  <a:pt x="100932" y="116586"/>
                </a:lnTo>
                <a:lnTo>
                  <a:pt x="101162" y="116967"/>
                </a:lnTo>
                <a:lnTo>
                  <a:pt x="101472" y="117348"/>
                </a:lnTo>
                <a:lnTo>
                  <a:pt x="101794" y="117856"/>
                </a:lnTo>
                <a:lnTo>
                  <a:pt x="102151" y="118237"/>
                </a:lnTo>
                <a:lnTo>
                  <a:pt x="103013" y="118999"/>
                </a:lnTo>
                <a:lnTo>
                  <a:pt x="103519" y="119507"/>
                </a:lnTo>
                <a:lnTo>
                  <a:pt x="104658" y="120269"/>
                </a:lnTo>
                <a:lnTo>
                  <a:pt x="107613" y="121920"/>
                </a:lnTo>
                <a:lnTo>
                  <a:pt x="109453" y="122682"/>
                </a:lnTo>
                <a:lnTo>
                  <a:pt x="111546" y="123317"/>
                </a:lnTo>
                <a:lnTo>
                  <a:pt x="112719" y="123698"/>
                </a:lnTo>
                <a:lnTo>
                  <a:pt x="114329" y="123698"/>
                </a:lnTo>
                <a:lnTo>
                  <a:pt x="115077" y="123571"/>
                </a:lnTo>
                <a:lnTo>
                  <a:pt x="115870" y="123190"/>
                </a:lnTo>
                <a:lnTo>
                  <a:pt x="116296" y="123063"/>
                </a:lnTo>
                <a:lnTo>
                  <a:pt x="116732" y="122682"/>
                </a:lnTo>
                <a:lnTo>
                  <a:pt x="117560" y="122174"/>
                </a:lnTo>
                <a:lnTo>
                  <a:pt x="118342" y="121158"/>
                </a:lnTo>
                <a:lnTo>
                  <a:pt x="120148" y="115824"/>
                </a:lnTo>
                <a:lnTo>
                  <a:pt x="120265" y="113665"/>
                </a:lnTo>
                <a:close/>
              </a:path>
              <a:path w="148590" h="123825">
                <a:moveTo>
                  <a:pt x="146951" y="95250"/>
                </a:moveTo>
                <a:lnTo>
                  <a:pt x="89915" y="95249"/>
                </a:lnTo>
                <a:lnTo>
                  <a:pt x="88930" y="100964"/>
                </a:lnTo>
                <a:lnTo>
                  <a:pt x="88817" y="104012"/>
                </a:lnTo>
                <a:lnTo>
                  <a:pt x="88909" y="104901"/>
                </a:lnTo>
                <a:lnTo>
                  <a:pt x="97666" y="113918"/>
                </a:lnTo>
                <a:lnTo>
                  <a:pt x="99748" y="113665"/>
                </a:lnTo>
                <a:lnTo>
                  <a:pt x="120265" y="113665"/>
                </a:lnTo>
                <a:lnTo>
                  <a:pt x="120152" y="111125"/>
                </a:lnTo>
                <a:lnTo>
                  <a:pt x="119952" y="109093"/>
                </a:lnTo>
                <a:lnTo>
                  <a:pt x="119366" y="105664"/>
                </a:lnTo>
                <a:lnTo>
                  <a:pt x="120665" y="105410"/>
                </a:lnTo>
                <a:lnTo>
                  <a:pt x="121171" y="105283"/>
                </a:lnTo>
                <a:lnTo>
                  <a:pt x="122310" y="104902"/>
                </a:lnTo>
                <a:lnTo>
                  <a:pt x="123529" y="104267"/>
                </a:lnTo>
                <a:lnTo>
                  <a:pt x="123805" y="104013"/>
                </a:lnTo>
                <a:lnTo>
                  <a:pt x="124713" y="103251"/>
                </a:lnTo>
                <a:lnTo>
                  <a:pt x="125265" y="102489"/>
                </a:lnTo>
                <a:lnTo>
                  <a:pt x="126141" y="100965"/>
                </a:lnTo>
                <a:lnTo>
                  <a:pt x="126404" y="100330"/>
                </a:lnTo>
                <a:lnTo>
                  <a:pt x="126565" y="99822"/>
                </a:lnTo>
                <a:lnTo>
                  <a:pt x="142446" y="99822"/>
                </a:lnTo>
                <a:lnTo>
                  <a:pt x="143895" y="98679"/>
                </a:lnTo>
                <a:lnTo>
                  <a:pt x="144803" y="97790"/>
                </a:lnTo>
                <a:lnTo>
                  <a:pt x="145275" y="97282"/>
                </a:lnTo>
                <a:lnTo>
                  <a:pt x="146218" y="96139"/>
                </a:lnTo>
                <a:lnTo>
                  <a:pt x="146689" y="95631"/>
                </a:lnTo>
                <a:lnTo>
                  <a:pt x="146951" y="95250"/>
                </a:lnTo>
                <a:close/>
              </a:path>
              <a:path w="148590" h="123825">
                <a:moveTo>
                  <a:pt x="142446" y="99822"/>
                </a:moveTo>
                <a:lnTo>
                  <a:pt x="126565" y="99822"/>
                </a:lnTo>
                <a:lnTo>
                  <a:pt x="127623" y="100457"/>
                </a:lnTo>
                <a:lnTo>
                  <a:pt x="128209" y="100711"/>
                </a:lnTo>
                <a:lnTo>
                  <a:pt x="128922" y="100965"/>
                </a:lnTo>
                <a:lnTo>
                  <a:pt x="129750" y="101219"/>
                </a:lnTo>
                <a:lnTo>
                  <a:pt x="130693" y="101346"/>
                </a:lnTo>
                <a:lnTo>
                  <a:pt x="131786" y="101600"/>
                </a:lnTo>
                <a:lnTo>
                  <a:pt x="140594" y="100584"/>
                </a:lnTo>
                <a:lnTo>
                  <a:pt x="142446" y="99822"/>
                </a:lnTo>
                <a:close/>
              </a:path>
              <a:path w="148590" h="123825">
                <a:moveTo>
                  <a:pt x="116296" y="69088"/>
                </a:moveTo>
                <a:lnTo>
                  <a:pt x="71987" y="69087"/>
                </a:lnTo>
                <a:lnTo>
                  <a:pt x="73448" y="69341"/>
                </a:lnTo>
                <a:lnTo>
                  <a:pt x="74391" y="69468"/>
                </a:lnTo>
                <a:lnTo>
                  <a:pt x="75414" y="69722"/>
                </a:lnTo>
                <a:lnTo>
                  <a:pt x="77024" y="70484"/>
                </a:lnTo>
                <a:lnTo>
                  <a:pt x="78082" y="71119"/>
                </a:lnTo>
                <a:lnTo>
                  <a:pt x="79106" y="71881"/>
                </a:lnTo>
                <a:lnTo>
                  <a:pt x="79543" y="72389"/>
                </a:lnTo>
                <a:lnTo>
                  <a:pt x="80014" y="72897"/>
                </a:lnTo>
                <a:lnTo>
                  <a:pt x="81642" y="80644"/>
                </a:lnTo>
                <a:lnTo>
                  <a:pt x="81526" y="81533"/>
                </a:lnTo>
                <a:lnTo>
                  <a:pt x="81316" y="82676"/>
                </a:lnTo>
                <a:lnTo>
                  <a:pt x="81105" y="83565"/>
                </a:lnTo>
                <a:lnTo>
                  <a:pt x="80760" y="85470"/>
                </a:lnTo>
                <a:lnTo>
                  <a:pt x="80550" y="87248"/>
                </a:lnTo>
                <a:lnTo>
                  <a:pt x="80434" y="90423"/>
                </a:lnTo>
                <a:lnTo>
                  <a:pt x="80557" y="91566"/>
                </a:lnTo>
                <a:lnTo>
                  <a:pt x="85672" y="96392"/>
                </a:lnTo>
                <a:lnTo>
                  <a:pt x="87604" y="96138"/>
                </a:lnTo>
                <a:lnTo>
                  <a:pt x="88696" y="95757"/>
                </a:lnTo>
                <a:lnTo>
                  <a:pt x="89915" y="95249"/>
                </a:lnTo>
                <a:lnTo>
                  <a:pt x="146951" y="95250"/>
                </a:lnTo>
                <a:lnTo>
                  <a:pt x="147126" y="94996"/>
                </a:lnTo>
                <a:lnTo>
                  <a:pt x="147483" y="94361"/>
                </a:lnTo>
                <a:lnTo>
                  <a:pt x="148069" y="92964"/>
                </a:lnTo>
                <a:lnTo>
                  <a:pt x="148219" y="92202"/>
                </a:lnTo>
                <a:lnTo>
                  <a:pt x="148092" y="89916"/>
                </a:lnTo>
                <a:lnTo>
                  <a:pt x="143193" y="85598"/>
                </a:lnTo>
                <a:lnTo>
                  <a:pt x="141779" y="84963"/>
                </a:lnTo>
                <a:lnTo>
                  <a:pt x="140123" y="84455"/>
                </a:lnTo>
                <a:lnTo>
                  <a:pt x="138237" y="84074"/>
                </a:lnTo>
                <a:lnTo>
                  <a:pt x="136109" y="83566"/>
                </a:lnTo>
                <a:lnTo>
                  <a:pt x="133752" y="83185"/>
                </a:lnTo>
                <a:lnTo>
                  <a:pt x="134189" y="82804"/>
                </a:lnTo>
                <a:lnTo>
                  <a:pt x="134350" y="82677"/>
                </a:lnTo>
                <a:lnTo>
                  <a:pt x="134545" y="82296"/>
                </a:lnTo>
                <a:lnTo>
                  <a:pt x="134796" y="81534"/>
                </a:lnTo>
                <a:lnTo>
                  <a:pt x="134916" y="80772"/>
                </a:lnTo>
                <a:lnTo>
                  <a:pt x="134821" y="77597"/>
                </a:lnTo>
                <a:lnTo>
                  <a:pt x="134699" y="76962"/>
                </a:lnTo>
                <a:lnTo>
                  <a:pt x="134545" y="75311"/>
                </a:lnTo>
                <a:lnTo>
                  <a:pt x="134419" y="75184"/>
                </a:lnTo>
                <a:lnTo>
                  <a:pt x="134028" y="74676"/>
                </a:lnTo>
                <a:lnTo>
                  <a:pt x="133441" y="74168"/>
                </a:lnTo>
                <a:lnTo>
                  <a:pt x="133051" y="74041"/>
                </a:lnTo>
                <a:lnTo>
                  <a:pt x="132062" y="73533"/>
                </a:lnTo>
                <a:lnTo>
                  <a:pt x="130762" y="73152"/>
                </a:lnTo>
                <a:lnTo>
                  <a:pt x="114134" y="72263"/>
                </a:lnTo>
                <a:lnTo>
                  <a:pt x="114732" y="71755"/>
                </a:lnTo>
                <a:lnTo>
                  <a:pt x="115548" y="70739"/>
                </a:lnTo>
                <a:lnTo>
                  <a:pt x="116066" y="69723"/>
                </a:lnTo>
                <a:lnTo>
                  <a:pt x="116296" y="69088"/>
                </a:lnTo>
                <a:close/>
              </a:path>
              <a:path w="148590" h="123825">
                <a:moveTo>
                  <a:pt x="72852" y="71373"/>
                </a:moveTo>
                <a:lnTo>
                  <a:pt x="66560" y="71373"/>
                </a:lnTo>
                <a:lnTo>
                  <a:pt x="67175" y="72389"/>
                </a:lnTo>
                <a:lnTo>
                  <a:pt x="67744" y="73532"/>
                </a:lnTo>
                <a:lnTo>
                  <a:pt x="67945" y="74167"/>
                </a:lnTo>
                <a:lnTo>
                  <a:pt x="68054" y="74675"/>
                </a:lnTo>
                <a:lnTo>
                  <a:pt x="68149" y="76199"/>
                </a:lnTo>
                <a:lnTo>
                  <a:pt x="68031" y="76961"/>
                </a:lnTo>
                <a:lnTo>
                  <a:pt x="65306" y="79755"/>
                </a:lnTo>
                <a:lnTo>
                  <a:pt x="64639" y="80009"/>
                </a:lnTo>
                <a:lnTo>
                  <a:pt x="63501" y="80517"/>
                </a:lnTo>
                <a:lnTo>
                  <a:pt x="63029" y="80771"/>
                </a:lnTo>
                <a:lnTo>
                  <a:pt x="62236" y="81533"/>
                </a:lnTo>
                <a:lnTo>
                  <a:pt x="61925" y="81787"/>
                </a:lnTo>
                <a:lnTo>
                  <a:pt x="61258" y="82930"/>
                </a:lnTo>
                <a:lnTo>
                  <a:pt x="61017" y="83692"/>
                </a:lnTo>
                <a:lnTo>
                  <a:pt x="60921" y="85724"/>
                </a:lnTo>
                <a:lnTo>
                  <a:pt x="61040" y="86486"/>
                </a:lnTo>
                <a:lnTo>
                  <a:pt x="68181" y="91185"/>
                </a:lnTo>
                <a:lnTo>
                  <a:pt x="69434" y="91058"/>
                </a:lnTo>
                <a:lnTo>
                  <a:pt x="77415" y="86867"/>
                </a:lnTo>
                <a:lnTo>
                  <a:pt x="77296" y="84581"/>
                </a:lnTo>
                <a:lnTo>
                  <a:pt x="73172" y="79120"/>
                </a:lnTo>
                <a:lnTo>
                  <a:pt x="73356" y="78485"/>
                </a:lnTo>
                <a:lnTo>
                  <a:pt x="73471" y="77850"/>
                </a:lnTo>
                <a:lnTo>
                  <a:pt x="73592" y="76961"/>
                </a:lnTo>
                <a:lnTo>
                  <a:pt x="73482" y="73532"/>
                </a:lnTo>
                <a:lnTo>
                  <a:pt x="73168" y="72262"/>
                </a:lnTo>
                <a:lnTo>
                  <a:pt x="72976" y="71627"/>
                </a:lnTo>
                <a:lnTo>
                  <a:pt x="72852" y="71373"/>
                </a:lnTo>
                <a:close/>
              </a:path>
              <a:path w="148590" h="123825">
                <a:moveTo>
                  <a:pt x="0" y="76961"/>
                </a:moveTo>
                <a:lnTo>
                  <a:pt x="2895" y="84454"/>
                </a:lnTo>
                <a:lnTo>
                  <a:pt x="2322" y="86486"/>
                </a:lnTo>
                <a:lnTo>
                  <a:pt x="5669" y="86232"/>
                </a:lnTo>
                <a:lnTo>
                  <a:pt x="9050" y="86105"/>
                </a:lnTo>
                <a:lnTo>
                  <a:pt x="12431" y="85724"/>
                </a:lnTo>
                <a:lnTo>
                  <a:pt x="15812" y="85470"/>
                </a:lnTo>
                <a:lnTo>
                  <a:pt x="19066" y="85089"/>
                </a:lnTo>
                <a:lnTo>
                  <a:pt x="25287" y="84200"/>
                </a:lnTo>
                <a:lnTo>
                  <a:pt x="28151" y="83692"/>
                </a:lnTo>
                <a:lnTo>
                  <a:pt x="30784" y="83311"/>
                </a:lnTo>
                <a:lnTo>
                  <a:pt x="35349" y="82549"/>
                </a:lnTo>
                <a:lnTo>
                  <a:pt x="37201" y="82168"/>
                </a:lnTo>
                <a:lnTo>
                  <a:pt x="40697" y="81533"/>
                </a:lnTo>
                <a:lnTo>
                  <a:pt x="46677" y="78993"/>
                </a:lnTo>
                <a:lnTo>
                  <a:pt x="50867" y="77342"/>
                </a:lnTo>
                <a:lnTo>
                  <a:pt x="5818" y="77342"/>
                </a:lnTo>
                <a:lnTo>
                  <a:pt x="0" y="76961"/>
                </a:lnTo>
                <a:close/>
              </a:path>
              <a:path w="148590" h="123825">
                <a:moveTo>
                  <a:pt x="64202" y="0"/>
                </a:moveTo>
                <a:lnTo>
                  <a:pt x="61373" y="3428"/>
                </a:lnTo>
                <a:lnTo>
                  <a:pt x="60350" y="4825"/>
                </a:lnTo>
                <a:lnTo>
                  <a:pt x="58234" y="7619"/>
                </a:lnTo>
                <a:lnTo>
                  <a:pt x="55945" y="10159"/>
                </a:lnTo>
                <a:lnTo>
                  <a:pt x="54772" y="11429"/>
                </a:lnTo>
                <a:lnTo>
                  <a:pt x="52334" y="13715"/>
                </a:lnTo>
                <a:lnTo>
                  <a:pt x="47815" y="18541"/>
                </a:lnTo>
                <a:lnTo>
                  <a:pt x="39984" y="21970"/>
                </a:lnTo>
                <a:lnTo>
                  <a:pt x="38845" y="22605"/>
                </a:lnTo>
                <a:lnTo>
                  <a:pt x="33188" y="25145"/>
                </a:lnTo>
                <a:lnTo>
                  <a:pt x="30980" y="25907"/>
                </a:lnTo>
                <a:lnTo>
                  <a:pt x="22803" y="35051"/>
                </a:lnTo>
                <a:lnTo>
                  <a:pt x="28001" y="41782"/>
                </a:lnTo>
                <a:lnTo>
                  <a:pt x="28898" y="42163"/>
                </a:lnTo>
                <a:lnTo>
                  <a:pt x="30678" y="45719"/>
                </a:lnTo>
                <a:lnTo>
                  <a:pt x="30590" y="46354"/>
                </a:lnTo>
                <a:lnTo>
                  <a:pt x="30514" y="46735"/>
                </a:lnTo>
                <a:lnTo>
                  <a:pt x="30037" y="48132"/>
                </a:lnTo>
                <a:lnTo>
                  <a:pt x="29692" y="49529"/>
                </a:lnTo>
                <a:lnTo>
                  <a:pt x="29359" y="51942"/>
                </a:lnTo>
                <a:lnTo>
                  <a:pt x="29284" y="56387"/>
                </a:lnTo>
                <a:lnTo>
                  <a:pt x="29485" y="58419"/>
                </a:lnTo>
                <a:lnTo>
                  <a:pt x="34521" y="72262"/>
                </a:lnTo>
                <a:lnTo>
                  <a:pt x="33935" y="72643"/>
                </a:lnTo>
                <a:lnTo>
                  <a:pt x="11212" y="77342"/>
                </a:lnTo>
                <a:lnTo>
                  <a:pt x="50867" y="77342"/>
                </a:lnTo>
                <a:lnTo>
                  <a:pt x="62868" y="72643"/>
                </a:lnTo>
                <a:lnTo>
                  <a:pt x="66560" y="71373"/>
                </a:lnTo>
                <a:lnTo>
                  <a:pt x="72852" y="71373"/>
                </a:lnTo>
                <a:lnTo>
                  <a:pt x="72291" y="70230"/>
                </a:lnTo>
                <a:lnTo>
                  <a:pt x="42893" y="70230"/>
                </a:lnTo>
                <a:lnTo>
                  <a:pt x="43799" y="68452"/>
                </a:lnTo>
                <a:lnTo>
                  <a:pt x="45136" y="66420"/>
                </a:lnTo>
                <a:lnTo>
                  <a:pt x="53714" y="58800"/>
                </a:lnTo>
                <a:lnTo>
                  <a:pt x="55474" y="58038"/>
                </a:lnTo>
                <a:lnTo>
                  <a:pt x="64288" y="49148"/>
                </a:lnTo>
                <a:lnTo>
                  <a:pt x="64168" y="47370"/>
                </a:lnTo>
                <a:lnTo>
                  <a:pt x="63926" y="46608"/>
                </a:lnTo>
                <a:lnTo>
                  <a:pt x="63581" y="45719"/>
                </a:lnTo>
                <a:lnTo>
                  <a:pt x="62512" y="44068"/>
                </a:lnTo>
                <a:lnTo>
                  <a:pt x="63305" y="43433"/>
                </a:lnTo>
                <a:lnTo>
                  <a:pt x="72321" y="29971"/>
                </a:lnTo>
                <a:lnTo>
                  <a:pt x="72281" y="27558"/>
                </a:lnTo>
                <a:lnTo>
                  <a:pt x="69204" y="23113"/>
                </a:lnTo>
                <a:lnTo>
                  <a:pt x="68135" y="22351"/>
                </a:lnTo>
                <a:lnTo>
                  <a:pt x="66835" y="21716"/>
                </a:lnTo>
                <a:lnTo>
                  <a:pt x="67130" y="21081"/>
                </a:lnTo>
                <a:lnTo>
                  <a:pt x="67663" y="19811"/>
                </a:lnTo>
                <a:lnTo>
                  <a:pt x="67985" y="18922"/>
                </a:lnTo>
                <a:lnTo>
                  <a:pt x="68330" y="17779"/>
                </a:lnTo>
                <a:lnTo>
                  <a:pt x="68733" y="15874"/>
                </a:lnTo>
                <a:lnTo>
                  <a:pt x="68963" y="13716"/>
                </a:lnTo>
                <a:lnTo>
                  <a:pt x="68863" y="11430"/>
                </a:lnTo>
                <a:lnTo>
                  <a:pt x="64524" y="3936"/>
                </a:lnTo>
                <a:lnTo>
                  <a:pt x="64202" y="0"/>
                </a:lnTo>
                <a:close/>
              </a:path>
              <a:path w="148590" h="123825">
                <a:moveTo>
                  <a:pt x="123218" y="72136"/>
                </a:moveTo>
                <a:lnTo>
                  <a:pt x="116261" y="72136"/>
                </a:lnTo>
                <a:lnTo>
                  <a:pt x="114134" y="72263"/>
                </a:lnTo>
                <a:lnTo>
                  <a:pt x="124558" y="72263"/>
                </a:lnTo>
                <a:lnTo>
                  <a:pt x="123218" y="72136"/>
                </a:lnTo>
                <a:close/>
              </a:path>
              <a:path w="148590" h="123825">
                <a:moveTo>
                  <a:pt x="75759" y="32639"/>
                </a:moveTo>
                <a:lnTo>
                  <a:pt x="75690" y="32893"/>
                </a:lnTo>
                <a:lnTo>
                  <a:pt x="75368" y="33401"/>
                </a:lnTo>
                <a:lnTo>
                  <a:pt x="74196" y="36575"/>
                </a:lnTo>
                <a:lnTo>
                  <a:pt x="72629" y="45719"/>
                </a:lnTo>
                <a:lnTo>
                  <a:pt x="72525" y="45973"/>
                </a:lnTo>
                <a:lnTo>
                  <a:pt x="66525" y="62229"/>
                </a:lnTo>
                <a:lnTo>
                  <a:pt x="64168" y="62737"/>
                </a:lnTo>
                <a:lnTo>
                  <a:pt x="61649" y="63499"/>
                </a:lnTo>
                <a:lnTo>
                  <a:pt x="58981" y="64261"/>
                </a:lnTo>
                <a:lnTo>
                  <a:pt x="56106" y="65150"/>
                </a:lnTo>
                <a:lnTo>
                  <a:pt x="53082" y="66166"/>
                </a:lnTo>
                <a:lnTo>
                  <a:pt x="49851" y="67436"/>
                </a:lnTo>
                <a:lnTo>
                  <a:pt x="46470" y="68706"/>
                </a:lnTo>
                <a:lnTo>
                  <a:pt x="42893" y="70230"/>
                </a:lnTo>
                <a:lnTo>
                  <a:pt x="72291" y="70230"/>
                </a:lnTo>
                <a:lnTo>
                  <a:pt x="71987" y="69722"/>
                </a:lnTo>
                <a:lnTo>
                  <a:pt x="71596" y="69341"/>
                </a:lnTo>
                <a:lnTo>
                  <a:pt x="71435" y="69087"/>
                </a:lnTo>
                <a:lnTo>
                  <a:pt x="116296" y="69088"/>
                </a:lnTo>
                <a:lnTo>
                  <a:pt x="116457" y="68453"/>
                </a:lnTo>
                <a:lnTo>
                  <a:pt x="116537" y="67945"/>
                </a:lnTo>
                <a:lnTo>
                  <a:pt x="116457" y="65405"/>
                </a:lnTo>
                <a:lnTo>
                  <a:pt x="116220" y="64643"/>
                </a:lnTo>
                <a:lnTo>
                  <a:pt x="116181" y="62992"/>
                </a:lnTo>
                <a:lnTo>
                  <a:pt x="99437" y="60833"/>
                </a:lnTo>
                <a:lnTo>
                  <a:pt x="99161" y="60579"/>
                </a:lnTo>
                <a:lnTo>
                  <a:pt x="76587" y="60578"/>
                </a:lnTo>
                <a:lnTo>
                  <a:pt x="78176" y="57911"/>
                </a:lnTo>
                <a:lnTo>
                  <a:pt x="79152" y="56387"/>
                </a:lnTo>
                <a:lnTo>
                  <a:pt x="102967" y="44577"/>
                </a:lnTo>
                <a:lnTo>
                  <a:pt x="111783" y="44577"/>
                </a:lnTo>
                <a:lnTo>
                  <a:pt x="111500" y="43434"/>
                </a:lnTo>
                <a:lnTo>
                  <a:pt x="110769" y="41402"/>
                </a:lnTo>
                <a:lnTo>
                  <a:pt x="110166" y="40005"/>
                </a:lnTo>
                <a:lnTo>
                  <a:pt x="109775" y="39243"/>
                </a:lnTo>
                <a:lnTo>
                  <a:pt x="105566" y="39243"/>
                </a:lnTo>
                <a:lnTo>
                  <a:pt x="103370" y="38989"/>
                </a:lnTo>
                <a:lnTo>
                  <a:pt x="101001" y="38608"/>
                </a:lnTo>
                <a:lnTo>
                  <a:pt x="99805" y="38354"/>
                </a:lnTo>
                <a:lnTo>
                  <a:pt x="78945" y="38354"/>
                </a:lnTo>
                <a:lnTo>
                  <a:pt x="78768" y="37719"/>
                </a:lnTo>
                <a:lnTo>
                  <a:pt x="78547" y="36703"/>
                </a:lnTo>
                <a:lnTo>
                  <a:pt x="78519" y="34417"/>
                </a:lnTo>
                <a:lnTo>
                  <a:pt x="78749" y="33655"/>
                </a:lnTo>
                <a:lnTo>
                  <a:pt x="78945" y="33147"/>
                </a:lnTo>
                <a:lnTo>
                  <a:pt x="75759" y="32639"/>
                </a:lnTo>
                <a:close/>
              </a:path>
              <a:path w="148590" h="123825">
                <a:moveTo>
                  <a:pt x="107096" y="60325"/>
                </a:moveTo>
                <a:lnTo>
                  <a:pt x="105808" y="60325"/>
                </a:lnTo>
                <a:lnTo>
                  <a:pt x="104382" y="60452"/>
                </a:lnTo>
                <a:lnTo>
                  <a:pt x="102852" y="60452"/>
                </a:lnTo>
                <a:lnTo>
                  <a:pt x="99437" y="60833"/>
                </a:lnTo>
                <a:lnTo>
                  <a:pt x="112462" y="60833"/>
                </a:lnTo>
                <a:lnTo>
                  <a:pt x="112018" y="60706"/>
                </a:lnTo>
                <a:lnTo>
                  <a:pt x="110327" y="60579"/>
                </a:lnTo>
                <a:lnTo>
                  <a:pt x="109338" y="60452"/>
                </a:lnTo>
                <a:lnTo>
                  <a:pt x="107096" y="60325"/>
                </a:lnTo>
                <a:close/>
              </a:path>
              <a:path w="148590" h="123825">
                <a:moveTo>
                  <a:pt x="92204" y="57912"/>
                </a:moveTo>
                <a:lnTo>
                  <a:pt x="89766" y="57912"/>
                </a:lnTo>
                <a:lnTo>
                  <a:pt x="86925" y="58293"/>
                </a:lnTo>
                <a:lnTo>
                  <a:pt x="84844" y="58801"/>
                </a:lnTo>
                <a:lnTo>
                  <a:pt x="82567" y="59563"/>
                </a:lnTo>
                <a:lnTo>
                  <a:pt x="81348" y="59943"/>
                </a:lnTo>
                <a:lnTo>
                  <a:pt x="80129" y="60451"/>
                </a:lnTo>
                <a:lnTo>
                  <a:pt x="79221" y="60451"/>
                </a:lnTo>
                <a:lnTo>
                  <a:pt x="76587" y="60578"/>
                </a:lnTo>
                <a:lnTo>
                  <a:pt x="99161" y="60579"/>
                </a:lnTo>
                <a:lnTo>
                  <a:pt x="98333" y="59944"/>
                </a:lnTo>
                <a:lnTo>
                  <a:pt x="97701" y="59563"/>
                </a:lnTo>
                <a:lnTo>
                  <a:pt x="96919" y="59182"/>
                </a:lnTo>
                <a:lnTo>
                  <a:pt x="95976" y="58674"/>
                </a:lnTo>
                <a:lnTo>
                  <a:pt x="94239" y="58293"/>
                </a:lnTo>
                <a:lnTo>
                  <a:pt x="93618" y="58039"/>
                </a:lnTo>
                <a:lnTo>
                  <a:pt x="92204" y="57912"/>
                </a:lnTo>
                <a:close/>
              </a:path>
              <a:path w="148590" h="123825">
                <a:moveTo>
                  <a:pt x="111783" y="44577"/>
                </a:moveTo>
                <a:lnTo>
                  <a:pt x="105727" y="44577"/>
                </a:lnTo>
                <a:lnTo>
                  <a:pt x="107452" y="44704"/>
                </a:lnTo>
                <a:lnTo>
                  <a:pt x="109143" y="45085"/>
                </a:lnTo>
                <a:lnTo>
                  <a:pt x="109971" y="45339"/>
                </a:lnTo>
                <a:lnTo>
                  <a:pt x="111466" y="45974"/>
                </a:lnTo>
                <a:lnTo>
                  <a:pt x="112133" y="46355"/>
                </a:lnTo>
                <a:lnTo>
                  <a:pt x="111909" y="45085"/>
                </a:lnTo>
                <a:lnTo>
                  <a:pt x="111783" y="44577"/>
                </a:lnTo>
                <a:close/>
              </a:path>
              <a:path w="148590" h="123825">
                <a:moveTo>
                  <a:pt x="89329" y="15367"/>
                </a:moveTo>
                <a:lnTo>
                  <a:pt x="86178" y="34417"/>
                </a:lnTo>
                <a:lnTo>
                  <a:pt x="85005" y="34417"/>
                </a:lnTo>
                <a:lnTo>
                  <a:pt x="83544" y="34798"/>
                </a:lnTo>
                <a:lnTo>
                  <a:pt x="82958" y="34925"/>
                </a:lnTo>
                <a:lnTo>
                  <a:pt x="82372" y="35179"/>
                </a:lnTo>
                <a:lnTo>
                  <a:pt x="81187" y="35941"/>
                </a:lnTo>
                <a:lnTo>
                  <a:pt x="80014" y="36957"/>
                </a:lnTo>
                <a:lnTo>
                  <a:pt x="79738" y="37338"/>
                </a:lnTo>
                <a:lnTo>
                  <a:pt x="79462" y="37592"/>
                </a:lnTo>
                <a:lnTo>
                  <a:pt x="78945" y="38354"/>
                </a:lnTo>
                <a:lnTo>
                  <a:pt x="99805" y="38354"/>
                </a:lnTo>
                <a:lnTo>
                  <a:pt x="98609" y="38100"/>
                </a:lnTo>
                <a:lnTo>
                  <a:pt x="97425" y="37719"/>
                </a:lnTo>
                <a:lnTo>
                  <a:pt x="94711" y="36449"/>
                </a:lnTo>
                <a:lnTo>
                  <a:pt x="94239" y="36068"/>
                </a:lnTo>
                <a:lnTo>
                  <a:pt x="94117" y="34925"/>
                </a:lnTo>
                <a:lnTo>
                  <a:pt x="94159" y="29718"/>
                </a:lnTo>
                <a:lnTo>
                  <a:pt x="94459" y="27559"/>
                </a:lnTo>
                <a:lnTo>
                  <a:pt x="94987" y="25019"/>
                </a:lnTo>
                <a:lnTo>
                  <a:pt x="95343" y="23622"/>
                </a:lnTo>
                <a:lnTo>
                  <a:pt x="95815" y="22225"/>
                </a:lnTo>
                <a:lnTo>
                  <a:pt x="94906" y="21082"/>
                </a:lnTo>
                <a:lnTo>
                  <a:pt x="94642" y="20701"/>
                </a:lnTo>
                <a:lnTo>
                  <a:pt x="93618" y="19939"/>
                </a:lnTo>
                <a:lnTo>
                  <a:pt x="92353" y="18669"/>
                </a:lnTo>
                <a:lnTo>
                  <a:pt x="91652" y="18034"/>
                </a:lnTo>
                <a:lnTo>
                  <a:pt x="90157" y="16383"/>
                </a:lnTo>
                <a:lnTo>
                  <a:pt x="89329" y="1536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139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33809" y="19615"/>
                </a:moveTo>
                <a:lnTo>
                  <a:pt x="17019" y="19615"/>
                </a:lnTo>
                <a:lnTo>
                  <a:pt x="18709" y="19772"/>
                </a:lnTo>
                <a:lnTo>
                  <a:pt x="20365" y="19890"/>
                </a:lnTo>
                <a:lnTo>
                  <a:pt x="23551" y="20046"/>
                </a:lnTo>
                <a:lnTo>
                  <a:pt x="26575" y="20046"/>
                </a:lnTo>
                <a:lnTo>
                  <a:pt x="29485" y="19968"/>
                </a:lnTo>
                <a:lnTo>
                  <a:pt x="30865" y="19890"/>
                </a:lnTo>
                <a:lnTo>
                  <a:pt x="33809" y="19615"/>
                </a:lnTo>
                <a:close/>
              </a:path>
              <a:path w="40004" h="20320">
                <a:moveTo>
                  <a:pt x="25878" y="11942"/>
                </a:moveTo>
                <a:lnTo>
                  <a:pt x="6485" y="11942"/>
                </a:lnTo>
                <a:lnTo>
                  <a:pt x="7624" y="12529"/>
                </a:lnTo>
                <a:lnTo>
                  <a:pt x="10418" y="14212"/>
                </a:lnTo>
                <a:lnTo>
                  <a:pt x="17295" y="19929"/>
                </a:lnTo>
                <a:lnTo>
                  <a:pt x="17019" y="19615"/>
                </a:lnTo>
                <a:lnTo>
                  <a:pt x="33809" y="19615"/>
                </a:lnTo>
                <a:lnTo>
                  <a:pt x="37155" y="19185"/>
                </a:lnTo>
                <a:lnTo>
                  <a:pt x="39397" y="18793"/>
                </a:lnTo>
                <a:lnTo>
                  <a:pt x="39041" y="18285"/>
                </a:lnTo>
                <a:lnTo>
                  <a:pt x="29646" y="16209"/>
                </a:lnTo>
                <a:lnTo>
                  <a:pt x="29174" y="16171"/>
                </a:lnTo>
                <a:lnTo>
                  <a:pt x="25896" y="12493"/>
                </a:lnTo>
                <a:lnTo>
                  <a:pt x="25878" y="11942"/>
                </a:lnTo>
                <a:close/>
              </a:path>
              <a:path w="40004" h="20320">
                <a:moveTo>
                  <a:pt x="34165" y="15191"/>
                </a:moveTo>
                <a:lnTo>
                  <a:pt x="30152" y="16209"/>
                </a:lnTo>
                <a:lnTo>
                  <a:pt x="36545" y="16209"/>
                </a:lnTo>
                <a:lnTo>
                  <a:pt x="36043" y="15936"/>
                </a:lnTo>
                <a:lnTo>
                  <a:pt x="34717" y="15348"/>
                </a:lnTo>
                <a:lnTo>
                  <a:pt x="34165" y="15191"/>
                </a:lnTo>
                <a:close/>
              </a:path>
              <a:path w="40004" h="20320">
                <a:moveTo>
                  <a:pt x="6852" y="12493"/>
                </a:moveTo>
                <a:lnTo>
                  <a:pt x="7152" y="12685"/>
                </a:lnTo>
                <a:lnTo>
                  <a:pt x="6852" y="12493"/>
                </a:lnTo>
                <a:close/>
              </a:path>
              <a:path w="40004" h="20320">
                <a:moveTo>
                  <a:pt x="12935" y="2271"/>
                </a:moveTo>
                <a:lnTo>
                  <a:pt x="471" y="4660"/>
                </a:lnTo>
                <a:lnTo>
                  <a:pt x="834" y="5833"/>
                </a:lnTo>
                <a:lnTo>
                  <a:pt x="6852" y="12493"/>
                </a:lnTo>
                <a:lnTo>
                  <a:pt x="6485" y="11942"/>
                </a:lnTo>
                <a:lnTo>
                  <a:pt x="25878" y="11942"/>
                </a:lnTo>
                <a:lnTo>
                  <a:pt x="25195" y="10806"/>
                </a:lnTo>
                <a:lnTo>
                  <a:pt x="24689" y="9906"/>
                </a:lnTo>
                <a:lnTo>
                  <a:pt x="23631" y="5833"/>
                </a:lnTo>
                <a:lnTo>
                  <a:pt x="22056" y="5521"/>
                </a:lnTo>
                <a:lnTo>
                  <a:pt x="19537" y="4855"/>
                </a:lnTo>
                <a:lnTo>
                  <a:pt x="17671" y="4268"/>
                </a:lnTo>
                <a:lnTo>
                  <a:pt x="16904" y="3954"/>
                </a:lnTo>
                <a:lnTo>
                  <a:pt x="15053" y="3250"/>
                </a:lnTo>
                <a:lnTo>
                  <a:pt x="12935" y="2271"/>
                </a:lnTo>
                <a:close/>
              </a:path>
              <a:path w="40004" h="20320">
                <a:moveTo>
                  <a:pt x="7704" y="0"/>
                </a:moveTo>
                <a:lnTo>
                  <a:pt x="0" y="2193"/>
                </a:lnTo>
                <a:lnTo>
                  <a:pt x="471" y="4660"/>
                </a:lnTo>
                <a:lnTo>
                  <a:pt x="977" y="4268"/>
                </a:lnTo>
                <a:lnTo>
                  <a:pt x="1494" y="3954"/>
                </a:lnTo>
                <a:lnTo>
                  <a:pt x="6681" y="2271"/>
                </a:lnTo>
                <a:lnTo>
                  <a:pt x="12935" y="2271"/>
                </a:lnTo>
                <a:lnTo>
                  <a:pt x="11246" y="1409"/>
                </a:lnTo>
                <a:lnTo>
                  <a:pt x="10257" y="862"/>
                </a:lnTo>
                <a:lnTo>
                  <a:pt x="9280" y="274"/>
                </a:lnTo>
                <a:lnTo>
                  <a:pt x="9119" y="156"/>
                </a:lnTo>
                <a:lnTo>
                  <a:pt x="8693" y="79"/>
                </a:lnTo>
                <a:lnTo>
                  <a:pt x="770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74435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89070" y="23296"/>
                </a:moveTo>
                <a:lnTo>
                  <a:pt x="29956" y="23296"/>
                </a:lnTo>
                <a:lnTo>
                  <a:pt x="31693" y="23374"/>
                </a:lnTo>
                <a:lnTo>
                  <a:pt x="32601" y="23453"/>
                </a:lnTo>
                <a:lnTo>
                  <a:pt x="43249" y="31793"/>
                </a:lnTo>
                <a:lnTo>
                  <a:pt x="43131" y="32654"/>
                </a:lnTo>
                <a:lnTo>
                  <a:pt x="42893" y="33632"/>
                </a:lnTo>
                <a:lnTo>
                  <a:pt x="44549" y="33750"/>
                </a:lnTo>
                <a:lnTo>
                  <a:pt x="47965" y="33828"/>
                </a:lnTo>
                <a:lnTo>
                  <a:pt x="49736" y="33789"/>
                </a:lnTo>
                <a:lnTo>
                  <a:pt x="51506" y="33711"/>
                </a:lnTo>
                <a:lnTo>
                  <a:pt x="84694" y="27994"/>
                </a:lnTo>
                <a:lnTo>
                  <a:pt x="85557" y="27798"/>
                </a:lnTo>
                <a:lnTo>
                  <a:pt x="88501" y="26585"/>
                </a:lnTo>
                <a:lnTo>
                  <a:pt x="89070" y="23296"/>
                </a:lnTo>
                <a:close/>
              </a:path>
              <a:path w="90170" h="34290">
                <a:moveTo>
                  <a:pt x="63090" y="14643"/>
                </a:moveTo>
                <a:lnTo>
                  <a:pt x="16237" y="14643"/>
                </a:lnTo>
                <a:lnTo>
                  <a:pt x="16950" y="14722"/>
                </a:lnTo>
                <a:lnTo>
                  <a:pt x="17306" y="14722"/>
                </a:lnTo>
                <a:lnTo>
                  <a:pt x="18249" y="14839"/>
                </a:lnTo>
                <a:lnTo>
                  <a:pt x="25161" y="23453"/>
                </a:lnTo>
                <a:lnTo>
                  <a:pt x="28427" y="23296"/>
                </a:lnTo>
                <a:lnTo>
                  <a:pt x="89070" y="23296"/>
                </a:lnTo>
                <a:lnTo>
                  <a:pt x="89443" y="21143"/>
                </a:lnTo>
                <a:lnTo>
                  <a:pt x="84568" y="21143"/>
                </a:lnTo>
                <a:lnTo>
                  <a:pt x="83820" y="21025"/>
                </a:lnTo>
                <a:lnTo>
                  <a:pt x="80238" y="15936"/>
                </a:lnTo>
                <a:lnTo>
                  <a:pt x="67272" y="15936"/>
                </a:lnTo>
                <a:lnTo>
                  <a:pt x="66640" y="15896"/>
                </a:lnTo>
                <a:lnTo>
                  <a:pt x="65421" y="15661"/>
                </a:lnTo>
                <a:lnTo>
                  <a:pt x="64001" y="15152"/>
                </a:lnTo>
                <a:lnTo>
                  <a:pt x="63581" y="14957"/>
                </a:lnTo>
                <a:lnTo>
                  <a:pt x="63090" y="14643"/>
                </a:lnTo>
                <a:close/>
              </a:path>
              <a:path w="90170" h="34290">
                <a:moveTo>
                  <a:pt x="89639" y="20007"/>
                </a:moveTo>
                <a:lnTo>
                  <a:pt x="88296" y="20517"/>
                </a:lnTo>
                <a:lnTo>
                  <a:pt x="87328" y="20829"/>
                </a:lnTo>
                <a:lnTo>
                  <a:pt x="86304" y="21064"/>
                </a:lnTo>
                <a:lnTo>
                  <a:pt x="85396" y="21143"/>
                </a:lnTo>
                <a:lnTo>
                  <a:pt x="89443" y="21143"/>
                </a:lnTo>
                <a:lnTo>
                  <a:pt x="89639" y="20007"/>
                </a:lnTo>
                <a:close/>
              </a:path>
              <a:path w="90170" h="34290">
                <a:moveTo>
                  <a:pt x="43687" y="4855"/>
                </a:moveTo>
                <a:lnTo>
                  <a:pt x="41974" y="5560"/>
                </a:lnTo>
                <a:lnTo>
                  <a:pt x="40421" y="6225"/>
                </a:lnTo>
                <a:lnTo>
                  <a:pt x="38374" y="6656"/>
                </a:lnTo>
                <a:lnTo>
                  <a:pt x="36925" y="6929"/>
                </a:lnTo>
                <a:lnTo>
                  <a:pt x="35073" y="7243"/>
                </a:lnTo>
                <a:lnTo>
                  <a:pt x="30508" y="8066"/>
                </a:lnTo>
                <a:lnTo>
                  <a:pt x="2046" y="11237"/>
                </a:lnTo>
                <a:lnTo>
                  <a:pt x="1023" y="13781"/>
                </a:lnTo>
                <a:lnTo>
                  <a:pt x="5588" y="17501"/>
                </a:lnTo>
                <a:lnTo>
                  <a:pt x="6209" y="17462"/>
                </a:lnTo>
                <a:lnTo>
                  <a:pt x="9280" y="16287"/>
                </a:lnTo>
                <a:lnTo>
                  <a:pt x="10245" y="15857"/>
                </a:lnTo>
                <a:lnTo>
                  <a:pt x="15536" y="14643"/>
                </a:lnTo>
                <a:lnTo>
                  <a:pt x="63090" y="14643"/>
                </a:lnTo>
                <a:lnTo>
                  <a:pt x="62431" y="14173"/>
                </a:lnTo>
                <a:lnTo>
                  <a:pt x="60614" y="10180"/>
                </a:lnTo>
                <a:lnTo>
                  <a:pt x="60733" y="8496"/>
                </a:lnTo>
                <a:lnTo>
                  <a:pt x="62956" y="5442"/>
                </a:lnTo>
                <a:lnTo>
                  <a:pt x="49034" y="5442"/>
                </a:lnTo>
                <a:lnTo>
                  <a:pt x="47769" y="5403"/>
                </a:lnTo>
                <a:lnTo>
                  <a:pt x="46435" y="5286"/>
                </a:lnTo>
                <a:lnTo>
                  <a:pt x="45101" y="5090"/>
                </a:lnTo>
                <a:lnTo>
                  <a:pt x="43687" y="4855"/>
                </a:lnTo>
                <a:close/>
              </a:path>
              <a:path w="90170" h="34290">
                <a:moveTo>
                  <a:pt x="80957" y="0"/>
                </a:moveTo>
                <a:lnTo>
                  <a:pt x="79071" y="79"/>
                </a:lnTo>
                <a:lnTo>
                  <a:pt x="78082" y="156"/>
                </a:lnTo>
                <a:lnTo>
                  <a:pt x="76196" y="234"/>
                </a:lnTo>
                <a:lnTo>
                  <a:pt x="74310" y="391"/>
                </a:lnTo>
                <a:lnTo>
                  <a:pt x="73402" y="430"/>
                </a:lnTo>
                <a:lnTo>
                  <a:pt x="73244" y="2193"/>
                </a:lnTo>
                <a:lnTo>
                  <a:pt x="72999" y="3993"/>
                </a:lnTo>
                <a:lnTo>
                  <a:pt x="73291" y="4229"/>
                </a:lnTo>
                <a:lnTo>
                  <a:pt x="74862" y="5794"/>
                </a:lnTo>
                <a:lnTo>
                  <a:pt x="77139" y="11589"/>
                </a:lnTo>
                <a:lnTo>
                  <a:pt x="77024" y="11981"/>
                </a:lnTo>
                <a:lnTo>
                  <a:pt x="67905" y="15936"/>
                </a:lnTo>
                <a:lnTo>
                  <a:pt x="80238" y="15936"/>
                </a:lnTo>
                <a:lnTo>
                  <a:pt x="80349" y="11198"/>
                </a:lnTo>
                <a:lnTo>
                  <a:pt x="80447" y="10376"/>
                </a:lnTo>
                <a:lnTo>
                  <a:pt x="80782" y="8496"/>
                </a:lnTo>
                <a:lnTo>
                  <a:pt x="80992" y="7674"/>
                </a:lnTo>
                <a:lnTo>
                  <a:pt x="81261" y="6225"/>
                </a:lnTo>
                <a:lnTo>
                  <a:pt x="81388" y="5403"/>
                </a:lnTo>
                <a:lnTo>
                  <a:pt x="81268" y="1097"/>
                </a:lnTo>
                <a:lnTo>
                  <a:pt x="80957" y="0"/>
                </a:lnTo>
                <a:close/>
              </a:path>
              <a:path w="90170" h="34290">
                <a:moveTo>
                  <a:pt x="48045" y="3054"/>
                </a:moveTo>
                <a:lnTo>
                  <a:pt x="43687" y="4855"/>
                </a:lnTo>
                <a:lnTo>
                  <a:pt x="45101" y="5090"/>
                </a:lnTo>
                <a:lnTo>
                  <a:pt x="46435" y="5286"/>
                </a:lnTo>
                <a:lnTo>
                  <a:pt x="47769" y="5403"/>
                </a:lnTo>
                <a:lnTo>
                  <a:pt x="49034" y="5442"/>
                </a:lnTo>
                <a:lnTo>
                  <a:pt x="50253" y="5442"/>
                </a:lnTo>
                <a:lnTo>
                  <a:pt x="51391" y="5403"/>
                </a:lnTo>
                <a:lnTo>
                  <a:pt x="53473" y="5246"/>
                </a:lnTo>
                <a:lnTo>
                  <a:pt x="63305" y="5246"/>
                </a:lnTo>
                <a:lnTo>
                  <a:pt x="63777" y="5011"/>
                </a:lnTo>
                <a:lnTo>
                  <a:pt x="64363" y="4776"/>
                </a:lnTo>
                <a:lnTo>
                  <a:pt x="65030" y="4542"/>
                </a:lnTo>
                <a:lnTo>
                  <a:pt x="66560" y="4229"/>
                </a:lnTo>
                <a:lnTo>
                  <a:pt x="66816" y="3915"/>
                </a:lnTo>
                <a:lnTo>
                  <a:pt x="67192" y="3328"/>
                </a:lnTo>
                <a:lnTo>
                  <a:pt x="67273" y="3132"/>
                </a:lnTo>
                <a:lnTo>
                  <a:pt x="49977" y="3132"/>
                </a:lnTo>
                <a:lnTo>
                  <a:pt x="48045" y="3054"/>
                </a:lnTo>
                <a:close/>
              </a:path>
              <a:path w="90170" h="34290">
                <a:moveTo>
                  <a:pt x="63305" y="5246"/>
                </a:moveTo>
                <a:lnTo>
                  <a:pt x="53473" y="5246"/>
                </a:lnTo>
                <a:lnTo>
                  <a:pt x="51391" y="5403"/>
                </a:lnTo>
                <a:lnTo>
                  <a:pt x="50253" y="5442"/>
                </a:lnTo>
                <a:lnTo>
                  <a:pt x="62956" y="5442"/>
                </a:lnTo>
                <a:lnTo>
                  <a:pt x="63305" y="5246"/>
                </a:lnTo>
                <a:close/>
              </a:path>
              <a:path w="90170" h="34290">
                <a:moveTo>
                  <a:pt x="67859" y="940"/>
                </a:moveTo>
                <a:lnTo>
                  <a:pt x="66134" y="1097"/>
                </a:lnTo>
                <a:lnTo>
                  <a:pt x="64524" y="1291"/>
                </a:lnTo>
                <a:lnTo>
                  <a:pt x="62983" y="1448"/>
                </a:lnTo>
                <a:lnTo>
                  <a:pt x="57440" y="2193"/>
                </a:lnTo>
                <a:lnTo>
                  <a:pt x="57245" y="2232"/>
                </a:lnTo>
                <a:lnTo>
                  <a:pt x="49977" y="3132"/>
                </a:lnTo>
                <a:lnTo>
                  <a:pt x="67273" y="3132"/>
                </a:lnTo>
                <a:lnTo>
                  <a:pt x="67648" y="2193"/>
                </a:lnTo>
                <a:lnTo>
                  <a:pt x="67778" y="1644"/>
                </a:lnTo>
                <a:lnTo>
                  <a:pt x="67859" y="94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95123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620" y="0"/>
                </a:moveTo>
                <a:lnTo>
                  <a:pt x="540" y="1252"/>
                </a:lnTo>
                <a:lnTo>
                  <a:pt x="423" y="2114"/>
                </a:lnTo>
                <a:lnTo>
                  <a:pt x="0" y="4346"/>
                </a:lnTo>
                <a:lnTo>
                  <a:pt x="701" y="4619"/>
                </a:lnTo>
                <a:lnTo>
                  <a:pt x="5624" y="9474"/>
                </a:lnTo>
                <a:lnTo>
                  <a:pt x="5933" y="10062"/>
                </a:lnTo>
                <a:lnTo>
                  <a:pt x="6163" y="10649"/>
                </a:lnTo>
                <a:lnTo>
                  <a:pt x="7233" y="10376"/>
                </a:lnTo>
                <a:lnTo>
                  <a:pt x="9981" y="9474"/>
                </a:lnTo>
                <a:lnTo>
                  <a:pt x="11913" y="8731"/>
                </a:lnTo>
                <a:lnTo>
                  <a:pt x="12385" y="8496"/>
                </a:lnTo>
                <a:lnTo>
                  <a:pt x="11839" y="8066"/>
                </a:lnTo>
                <a:lnTo>
                  <a:pt x="11701" y="7980"/>
                </a:lnTo>
                <a:lnTo>
                  <a:pt x="1839" y="430"/>
                </a:lnTo>
                <a:lnTo>
                  <a:pt x="620" y="0"/>
                </a:lnTo>
                <a:close/>
              </a:path>
              <a:path w="12700" h="10795">
                <a:moveTo>
                  <a:pt x="11731" y="7980"/>
                </a:moveTo>
                <a:close/>
              </a:path>
              <a:path w="12700" h="10795">
                <a:moveTo>
                  <a:pt x="11659" y="7870"/>
                </a:move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95514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34" y="0"/>
                </a:moveTo>
                <a:close/>
              </a:path>
            </a:pathLst>
          </a:custGeom>
          <a:solidFill>
            <a:srgbClr val="005C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00837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59" h="36829">
                <a:moveTo>
                  <a:pt x="36292" y="0"/>
                </a:moveTo>
                <a:lnTo>
                  <a:pt x="36131" y="196"/>
                </a:lnTo>
                <a:lnTo>
                  <a:pt x="36373" y="117"/>
                </a:lnTo>
                <a:close/>
              </a:path>
              <a:path w="86359" h="36829">
                <a:moveTo>
                  <a:pt x="0" y="2311"/>
                </a:moveTo>
                <a:lnTo>
                  <a:pt x="20285" y="11667"/>
                </a:lnTo>
                <a:lnTo>
                  <a:pt x="21443" y="12098"/>
                </a:lnTo>
                <a:lnTo>
                  <a:pt x="36327" y="26468"/>
                </a:lnTo>
                <a:lnTo>
                  <a:pt x="36959" y="27525"/>
                </a:lnTo>
                <a:lnTo>
                  <a:pt x="47183" y="36217"/>
                </a:lnTo>
                <a:lnTo>
                  <a:pt x="47769" y="36178"/>
                </a:lnTo>
                <a:lnTo>
                  <a:pt x="50920" y="35160"/>
                </a:lnTo>
                <a:lnTo>
                  <a:pt x="53749" y="34377"/>
                </a:lnTo>
                <a:lnTo>
                  <a:pt x="75414" y="31088"/>
                </a:lnTo>
                <a:lnTo>
                  <a:pt x="76702" y="31088"/>
                </a:lnTo>
                <a:lnTo>
                  <a:pt x="78439" y="31049"/>
                </a:lnTo>
                <a:lnTo>
                  <a:pt x="86224" y="28504"/>
                </a:lnTo>
                <a:lnTo>
                  <a:pt x="84763" y="27956"/>
                </a:lnTo>
                <a:lnTo>
                  <a:pt x="80635" y="26272"/>
                </a:lnTo>
                <a:lnTo>
                  <a:pt x="63305" y="15857"/>
                </a:lnTo>
                <a:lnTo>
                  <a:pt x="61845" y="14840"/>
                </a:lnTo>
                <a:lnTo>
                  <a:pt x="49851" y="10689"/>
                </a:lnTo>
                <a:lnTo>
                  <a:pt x="48988" y="10298"/>
                </a:lnTo>
                <a:lnTo>
                  <a:pt x="48126" y="9945"/>
                </a:lnTo>
                <a:lnTo>
                  <a:pt x="46516" y="9123"/>
                </a:lnTo>
                <a:lnTo>
                  <a:pt x="44197" y="7753"/>
                </a:lnTo>
                <a:lnTo>
                  <a:pt x="36683" y="7753"/>
                </a:lnTo>
                <a:lnTo>
                  <a:pt x="19813" y="5325"/>
                </a:lnTo>
                <a:lnTo>
                  <a:pt x="18514" y="5012"/>
                </a:lnTo>
                <a:lnTo>
                  <a:pt x="16122" y="4268"/>
                </a:lnTo>
                <a:lnTo>
                  <a:pt x="13960" y="3564"/>
                </a:lnTo>
                <a:lnTo>
                  <a:pt x="12074" y="2897"/>
                </a:lnTo>
                <a:lnTo>
                  <a:pt x="11386" y="2623"/>
                </a:lnTo>
                <a:lnTo>
                  <a:pt x="2127" y="2623"/>
                </a:lnTo>
                <a:lnTo>
                  <a:pt x="1414" y="2584"/>
                </a:lnTo>
                <a:lnTo>
                  <a:pt x="712" y="2506"/>
                </a:lnTo>
                <a:lnTo>
                  <a:pt x="0" y="2311"/>
                </a:lnTo>
                <a:close/>
              </a:path>
              <a:path w="86359" h="36829">
                <a:moveTo>
                  <a:pt x="50126" y="10650"/>
                </a:moveTo>
                <a:lnTo>
                  <a:pt x="49851" y="10689"/>
                </a:lnTo>
                <a:lnTo>
                  <a:pt x="50759" y="10689"/>
                </a:lnTo>
                <a:lnTo>
                  <a:pt x="50126" y="10650"/>
                </a:lnTo>
                <a:close/>
              </a:path>
              <a:path w="86359" h="36829">
                <a:moveTo>
                  <a:pt x="43641" y="7361"/>
                </a:moveTo>
                <a:lnTo>
                  <a:pt x="41870" y="7557"/>
                </a:lnTo>
                <a:lnTo>
                  <a:pt x="40145" y="7674"/>
                </a:lnTo>
                <a:lnTo>
                  <a:pt x="36683" y="7753"/>
                </a:lnTo>
                <a:lnTo>
                  <a:pt x="44197" y="7753"/>
                </a:lnTo>
                <a:lnTo>
                  <a:pt x="43641" y="7361"/>
                </a:lnTo>
                <a:close/>
              </a:path>
              <a:path w="86359" h="36829">
                <a:moveTo>
                  <a:pt x="7474" y="940"/>
                </a:moveTo>
                <a:lnTo>
                  <a:pt x="2794" y="2623"/>
                </a:lnTo>
                <a:lnTo>
                  <a:pt x="11386" y="2623"/>
                </a:lnTo>
                <a:lnTo>
                  <a:pt x="8256" y="1331"/>
                </a:lnTo>
                <a:lnTo>
                  <a:pt x="7670" y="1058"/>
                </a:lnTo>
                <a:lnTo>
                  <a:pt x="7474" y="94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8873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37860" y="42598"/>
                </a:moveTo>
                <a:lnTo>
                  <a:pt x="16504" y="42598"/>
                </a:lnTo>
                <a:lnTo>
                  <a:pt x="17884" y="44165"/>
                </a:lnTo>
                <a:lnTo>
                  <a:pt x="19264" y="45575"/>
                </a:lnTo>
                <a:lnTo>
                  <a:pt x="30821" y="51800"/>
                </a:lnTo>
                <a:lnTo>
                  <a:pt x="31603" y="51722"/>
                </a:lnTo>
                <a:lnTo>
                  <a:pt x="38169" y="46045"/>
                </a:lnTo>
                <a:lnTo>
                  <a:pt x="38135" y="43500"/>
                </a:lnTo>
                <a:lnTo>
                  <a:pt x="37860" y="42598"/>
                </a:lnTo>
                <a:close/>
              </a:path>
              <a:path w="68579" h="52070">
                <a:moveTo>
                  <a:pt x="68525" y="26506"/>
                </a:moveTo>
                <a:lnTo>
                  <a:pt x="6557" y="26506"/>
                </a:lnTo>
                <a:lnTo>
                  <a:pt x="6327" y="28230"/>
                </a:lnTo>
                <a:lnTo>
                  <a:pt x="6214" y="33593"/>
                </a:lnTo>
                <a:lnTo>
                  <a:pt x="6407" y="35081"/>
                </a:lnTo>
                <a:lnTo>
                  <a:pt x="15331" y="42755"/>
                </a:lnTo>
                <a:lnTo>
                  <a:pt x="15952" y="42677"/>
                </a:lnTo>
                <a:lnTo>
                  <a:pt x="16355" y="42598"/>
                </a:lnTo>
                <a:lnTo>
                  <a:pt x="37860" y="42598"/>
                </a:lnTo>
                <a:lnTo>
                  <a:pt x="37422" y="41581"/>
                </a:lnTo>
                <a:lnTo>
                  <a:pt x="36997" y="40915"/>
                </a:lnTo>
                <a:lnTo>
                  <a:pt x="36399" y="40133"/>
                </a:lnTo>
                <a:lnTo>
                  <a:pt x="37894" y="40133"/>
                </a:lnTo>
                <a:lnTo>
                  <a:pt x="38606" y="40054"/>
                </a:lnTo>
                <a:lnTo>
                  <a:pt x="39227" y="40015"/>
                </a:lnTo>
                <a:lnTo>
                  <a:pt x="39860" y="39897"/>
                </a:lnTo>
                <a:lnTo>
                  <a:pt x="40446" y="39819"/>
                </a:lnTo>
                <a:lnTo>
                  <a:pt x="40998" y="39662"/>
                </a:lnTo>
                <a:lnTo>
                  <a:pt x="41516" y="39545"/>
                </a:lnTo>
                <a:lnTo>
                  <a:pt x="46668" y="35825"/>
                </a:lnTo>
                <a:lnTo>
                  <a:pt x="61773" y="35825"/>
                </a:lnTo>
                <a:lnTo>
                  <a:pt x="68563" y="28269"/>
                </a:lnTo>
                <a:lnTo>
                  <a:pt x="68525" y="26506"/>
                </a:lnTo>
                <a:close/>
              </a:path>
              <a:path w="68579" h="52070">
                <a:moveTo>
                  <a:pt x="61773" y="35825"/>
                </a:moveTo>
                <a:lnTo>
                  <a:pt x="46668" y="35825"/>
                </a:lnTo>
                <a:lnTo>
                  <a:pt x="48784" y="36178"/>
                </a:lnTo>
                <a:lnTo>
                  <a:pt x="50750" y="36452"/>
                </a:lnTo>
                <a:lnTo>
                  <a:pt x="52602" y="36609"/>
                </a:lnTo>
                <a:lnTo>
                  <a:pt x="54327" y="36687"/>
                </a:lnTo>
                <a:lnTo>
                  <a:pt x="55936" y="36687"/>
                </a:lnTo>
                <a:lnTo>
                  <a:pt x="57397" y="36609"/>
                </a:lnTo>
                <a:lnTo>
                  <a:pt x="58731" y="36491"/>
                </a:lnTo>
                <a:lnTo>
                  <a:pt x="59996" y="36295"/>
                </a:lnTo>
                <a:lnTo>
                  <a:pt x="61134" y="36021"/>
                </a:lnTo>
                <a:lnTo>
                  <a:pt x="61773" y="35825"/>
                </a:lnTo>
                <a:close/>
              </a:path>
              <a:path w="68579" h="52070">
                <a:moveTo>
                  <a:pt x="15561" y="1018"/>
                </a:moveTo>
                <a:lnTo>
                  <a:pt x="11870" y="5482"/>
                </a:lnTo>
                <a:lnTo>
                  <a:pt x="11433" y="5874"/>
                </a:lnTo>
                <a:lnTo>
                  <a:pt x="10490" y="6578"/>
                </a:lnTo>
                <a:lnTo>
                  <a:pt x="9075" y="7439"/>
                </a:lnTo>
                <a:lnTo>
                  <a:pt x="8132" y="8143"/>
                </a:lnTo>
                <a:lnTo>
                  <a:pt x="0" y="24119"/>
                </a:lnTo>
                <a:lnTo>
                  <a:pt x="512" y="24627"/>
                </a:lnTo>
                <a:lnTo>
                  <a:pt x="5890" y="26547"/>
                </a:lnTo>
                <a:lnTo>
                  <a:pt x="6361" y="26506"/>
                </a:lnTo>
                <a:lnTo>
                  <a:pt x="68525" y="26506"/>
                </a:lnTo>
                <a:lnTo>
                  <a:pt x="58179" y="19890"/>
                </a:lnTo>
                <a:lnTo>
                  <a:pt x="58535" y="18676"/>
                </a:lnTo>
                <a:lnTo>
                  <a:pt x="58777" y="17540"/>
                </a:lnTo>
                <a:lnTo>
                  <a:pt x="58811" y="15544"/>
                </a:lnTo>
                <a:lnTo>
                  <a:pt x="58616" y="14644"/>
                </a:lnTo>
                <a:lnTo>
                  <a:pt x="40722" y="8810"/>
                </a:lnTo>
                <a:lnTo>
                  <a:pt x="40662" y="7439"/>
                </a:lnTo>
                <a:lnTo>
                  <a:pt x="21150" y="2858"/>
                </a:lnTo>
                <a:lnTo>
                  <a:pt x="20483" y="2819"/>
                </a:lnTo>
                <a:lnTo>
                  <a:pt x="19218" y="2584"/>
                </a:lnTo>
                <a:lnTo>
                  <a:pt x="17493" y="1997"/>
                </a:lnTo>
                <a:lnTo>
                  <a:pt x="15561" y="1018"/>
                </a:lnTo>
                <a:close/>
              </a:path>
              <a:path w="68579" h="52070">
                <a:moveTo>
                  <a:pt x="44103" y="8653"/>
                </a:moveTo>
                <a:lnTo>
                  <a:pt x="41665" y="8731"/>
                </a:lnTo>
                <a:lnTo>
                  <a:pt x="40722" y="8810"/>
                </a:lnTo>
                <a:lnTo>
                  <a:pt x="47963" y="8810"/>
                </a:lnTo>
                <a:lnTo>
                  <a:pt x="47484" y="8770"/>
                </a:lnTo>
                <a:lnTo>
                  <a:pt x="45725" y="8692"/>
                </a:lnTo>
                <a:lnTo>
                  <a:pt x="44103" y="8653"/>
                </a:lnTo>
                <a:close/>
              </a:path>
              <a:path w="68579" h="52070">
                <a:moveTo>
                  <a:pt x="31799" y="0"/>
                </a:moveTo>
                <a:lnTo>
                  <a:pt x="24565" y="1879"/>
                </a:lnTo>
                <a:lnTo>
                  <a:pt x="23979" y="2232"/>
                </a:lnTo>
                <a:lnTo>
                  <a:pt x="21150" y="2858"/>
                </a:lnTo>
                <a:lnTo>
                  <a:pt x="38847" y="2858"/>
                </a:lnTo>
                <a:lnTo>
                  <a:pt x="32512" y="79"/>
                </a:lnTo>
                <a:lnTo>
                  <a:pt x="317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80771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19234" y="13702"/>
                </a:moveTo>
                <a:lnTo>
                  <a:pt x="10533" y="13702"/>
                </a:lnTo>
                <a:lnTo>
                  <a:pt x="11120" y="13859"/>
                </a:lnTo>
                <a:lnTo>
                  <a:pt x="12601" y="14525"/>
                </a:lnTo>
                <a:lnTo>
                  <a:pt x="12937" y="14721"/>
                </a:lnTo>
                <a:lnTo>
                  <a:pt x="14271" y="15621"/>
                </a:lnTo>
                <a:lnTo>
                  <a:pt x="14662" y="16012"/>
                </a:lnTo>
                <a:lnTo>
                  <a:pt x="15099" y="16404"/>
                </a:lnTo>
                <a:lnTo>
                  <a:pt x="15800" y="17344"/>
                </a:lnTo>
                <a:lnTo>
                  <a:pt x="17065" y="17031"/>
                </a:lnTo>
                <a:lnTo>
                  <a:pt x="18594" y="16796"/>
                </a:lnTo>
                <a:lnTo>
                  <a:pt x="19572" y="16718"/>
                </a:lnTo>
                <a:lnTo>
                  <a:pt x="20676" y="16718"/>
                </a:lnTo>
                <a:lnTo>
                  <a:pt x="20400" y="15856"/>
                </a:lnTo>
                <a:lnTo>
                  <a:pt x="19733" y="14447"/>
                </a:lnTo>
                <a:lnTo>
                  <a:pt x="19234" y="13702"/>
                </a:lnTo>
                <a:close/>
              </a:path>
              <a:path w="20954" h="17779">
                <a:moveTo>
                  <a:pt x="7589" y="782"/>
                </a:moveTo>
                <a:lnTo>
                  <a:pt x="0" y="5442"/>
                </a:lnTo>
                <a:lnTo>
                  <a:pt x="344" y="6811"/>
                </a:lnTo>
                <a:lnTo>
                  <a:pt x="666" y="7595"/>
                </a:lnTo>
                <a:lnTo>
                  <a:pt x="1057" y="8417"/>
                </a:lnTo>
                <a:lnTo>
                  <a:pt x="1563" y="9356"/>
                </a:lnTo>
                <a:lnTo>
                  <a:pt x="2160" y="10217"/>
                </a:lnTo>
                <a:lnTo>
                  <a:pt x="2266" y="11119"/>
                </a:lnTo>
                <a:lnTo>
                  <a:pt x="6520" y="14721"/>
                </a:lnTo>
                <a:lnTo>
                  <a:pt x="7072" y="14682"/>
                </a:lnTo>
                <a:lnTo>
                  <a:pt x="8291" y="14447"/>
                </a:lnTo>
                <a:lnTo>
                  <a:pt x="9751" y="14016"/>
                </a:lnTo>
                <a:lnTo>
                  <a:pt x="10533" y="13702"/>
                </a:lnTo>
                <a:lnTo>
                  <a:pt x="19234" y="13702"/>
                </a:lnTo>
                <a:lnTo>
                  <a:pt x="14777" y="10062"/>
                </a:lnTo>
                <a:lnTo>
                  <a:pt x="14351" y="9866"/>
                </a:lnTo>
                <a:lnTo>
                  <a:pt x="14742" y="7869"/>
                </a:lnTo>
                <a:lnTo>
                  <a:pt x="14866" y="6811"/>
                </a:lnTo>
                <a:lnTo>
                  <a:pt x="14823" y="3249"/>
                </a:lnTo>
                <a:lnTo>
                  <a:pt x="14563" y="2230"/>
                </a:lnTo>
                <a:lnTo>
                  <a:pt x="14190" y="1408"/>
                </a:lnTo>
                <a:lnTo>
                  <a:pt x="13681" y="821"/>
                </a:lnTo>
                <a:lnTo>
                  <a:pt x="8130" y="821"/>
                </a:lnTo>
                <a:lnTo>
                  <a:pt x="7589" y="782"/>
                </a:lnTo>
                <a:close/>
              </a:path>
              <a:path w="20954" h="17779">
                <a:moveTo>
                  <a:pt x="11833" y="0"/>
                </a:moveTo>
                <a:lnTo>
                  <a:pt x="8130" y="821"/>
                </a:lnTo>
                <a:lnTo>
                  <a:pt x="13681" y="821"/>
                </a:lnTo>
                <a:lnTo>
                  <a:pt x="13247" y="469"/>
                </a:lnTo>
                <a:lnTo>
                  <a:pt x="12810" y="234"/>
                </a:lnTo>
                <a:lnTo>
                  <a:pt x="12339" y="77"/>
                </a:lnTo>
                <a:lnTo>
                  <a:pt x="1183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75815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90" h="24765">
                <a:moveTo>
                  <a:pt x="0" y="20321"/>
                </a:moveTo>
                <a:lnTo>
                  <a:pt x="1333" y="24745"/>
                </a:lnTo>
                <a:lnTo>
                  <a:pt x="4128" y="24588"/>
                </a:lnTo>
                <a:lnTo>
                  <a:pt x="33434" y="20399"/>
                </a:lnTo>
                <a:lnTo>
                  <a:pt x="2598" y="20399"/>
                </a:lnTo>
                <a:lnTo>
                  <a:pt x="0" y="20321"/>
                </a:lnTo>
                <a:close/>
              </a:path>
              <a:path w="72390" h="24765">
                <a:moveTo>
                  <a:pt x="72102" y="0"/>
                </a:moveTo>
                <a:lnTo>
                  <a:pt x="51897" y="10493"/>
                </a:lnTo>
                <a:lnTo>
                  <a:pt x="49931" y="11316"/>
                </a:lnTo>
                <a:lnTo>
                  <a:pt x="8371" y="20360"/>
                </a:lnTo>
                <a:lnTo>
                  <a:pt x="5381" y="20399"/>
                </a:lnTo>
                <a:lnTo>
                  <a:pt x="33434" y="20399"/>
                </a:lnTo>
                <a:lnTo>
                  <a:pt x="54968" y="14683"/>
                </a:lnTo>
                <a:lnTo>
                  <a:pt x="56106" y="14330"/>
                </a:lnTo>
                <a:lnTo>
                  <a:pt x="72068" y="234"/>
                </a:lnTo>
                <a:lnTo>
                  <a:pt x="721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8493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36" y="0"/>
                </a:moveTo>
                <a:lnTo>
                  <a:pt x="5703" y="0"/>
                </a:lnTo>
                <a:lnTo>
                  <a:pt x="4990" y="117"/>
                </a:lnTo>
                <a:lnTo>
                  <a:pt x="4841" y="195"/>
                </a:lnTo>
                <a:lnTo>
                  <a:pt x="4651" y="1331"/>
                </a:lnTo>
                <a:lnTo>
                  <a:pt x="4438" y="2193"/>
                </a:lnTo>
                <a:lnTo>
                  <a:pt x="390" y="8457"/>
                </a:lnTo>
                <a:lnTo>
                  <a:pt x="80" y="9162"/>
                </a:lnTo>
                <a:lnTo>
                  <a:pt x="1655" y="11315"/>
                </a:lnTo>
                <a:lnTo>
                  <a:pt x="2483" y="11237"/>
                </a:lnTo>
                <a:lnTo>
                  <a:pt x="8404" y="3876"/>
                </a:lnTo>
                <a:lnTo>
                  <a:pt x="8292" y="2193"/>
                </a:lnTo>
                <a:lnTo>
                  <a:pt x="8222" y="1879"/>
                </a:lnTo>
                <a:lnTo>
                  <a:pt x="8061" y="1331"/>
                </a:lnTo>
                <a:lnTo>
                  <a:pt x="7946" y="1097"/>
                </a:lnTo>
                <a:lnTo>
                  <a:pt x="7785" y="901"/>
                </a:lnTo>
                <a:lnTo>
                  <a:pt x="7670" y="705"/>
                </a:lnTo>
                <a:lnTo>
                  <a:pt x="7348" y="391"/>
                </a:lnTo>
                <a:lnTo>
                  <a:pt x="7037" y="195"/>
                </a:lnTo>
                <a:lnTo>
                  <a:pt x="6681" y="79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69754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0"/>
                </a:moveTo>
                <a:lnTo>
                  <a:pt x="5542" y="15974"/>
                </a:lnTo>
                <a:lnTo>
                  <a:pt x="5899" y="15896"/>
                </a:lnTo>
                <a:lnTo>
                  <a:pt x="6140" y="15739"/>
                </a:lnTo>
                <a:lnTo>
                  <a:pt x="6336" y="15465"/>
                </a:lnTo>
                <a:lnTo>
                  <a:pt x="6566" y="14760"/>
                </a:lnTo>
                <a:lnTo>
                  <a:pt x="6504" y="1241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81001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0" y="0"/>
                </a:moveTo>
                <a:lnTo>
                  <a:pt x="11246" y="11197"/>
                </a:lnTo>
                <a:lnTo>
                  <a:pt x="12062" y="10845"/>
                </a:lnTo>
                <a:lnTo>
                  <a:pt x="12546" y="10570"/>
                </a:lnTo>
                <a:lnTo>
                  <a:pt x="12767" y="10335"/>
                </a:lnTo>
                <a:lnTo>
                  <a:pt x="12971" y="10023"/>
                </a:lnTo>
                <a:lnTo>
                  <a:pt x="12939" y="8848"/>
                </a:lnTo>
                <a:lnTo>
                  <a:pt x="10384" y="6303"/>
                </a:lnTo>
                <a:lnTo>
                  <a:pt x="9280" y="5363"/>
                </a:lnTo>
                <a:lnTo>
                  <a:pt x="195" y="38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66730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4" h="33020">
                <a:moveTo>
                  <a:pt x="6175" y="1142"/>
                </a:moveTo>
                <a:lnTo>
                  <a:pt x="5232" y="2285"/>
                </a:lnTo>
                <a:lnTo>
                  <a:pt x="4174" y="3301"/>
                </a:lnTo>
                <a:lnTo>
                  <a:pt x="2955" y="4317"/>
                </a:lnTo>
                <a:lnTo>
                  <a:pt x="1414" y="5206"/>
                </a:lnTo>
                <a:lnTo>
                  <a:pt x="862" y="5587"/>
                </a:lnTo>
                <a:lnTo>
                  <a:pt x="793" y="7619"/>
                </a:lnTo>
                <a:lnTo>
                  <a:pt x="275" y="9016"/>
                </a:lnTo>
                <a:lnTo>
                  <a:pt x="114" y="9270"/>
                </a:lnTo>
                <a:lnTo>
                  <a:pt x="0" y="11302"/>
                </a:lnTo>
                <a:lnTo>
                  <a:pt x="114" y="11556"/>
                </a:lnTo>
                <a:lnTo>
                  <a:pt x="436" y="12064"/>
                </a:lnTo>
                <a:lnTo>
                  <a:pt x="632" y="12191"/>
                </a:lnTo>
                <a:lnTo>
                  <a:pt x="1057" y="12572"/>
                </a:lnTo>
                <a:lnTo>
                  <a:pt x="2127" y="13080"/>
                </a:lnTo>
                <a:lnTo>
                  <a:pt x="3265" y="13334"/>
                </a:lnTo>
                <a:lnTo>
                  <a:pt x="4289" y="13461"/>
                </a:lnTo>
                <a:lnTo>
                  <a:pt x="5312" y="13461"/>
                </a:lnTo>
                <a:lnTo>
                  <a:pt x="5404" y="15112"/>
                </a:lnTo>
                <a:lnTo>
                  <a:pt x="18445" y="25145"/>
                </a:lnTo>
                <a:lnTo>
                  <a:pt x="20204" y="25399"/>
                </a:lnTo>
                <a:lnTo>
                  <a:pt x="20917" y="25399"/>
                </a:lnTo>
                <a:lnTo>
                  <a:pt x="21413" y="26669"/>
                </a:lnTo>
                <a:lnTo>
                  <a:pt x="21826" y="27558"/>
                </a:lnTo>
                <a:lnTo>
                  <a:pt x="31578" y="32893"/>
                </a:lnTo>
                <a:lnTo>
                  <a:pt x="33027" y="32766"/>
                </a:lnTo>
                <a:lnTo>
                  <a:pt x="34406" y="32385"/>
                </a:lnTo>
                <a:lnTo>
                  <a:pt x="35660" y="32131"/>
                </a:lnTo>
                <a:lnTo>
                  <a:pt x="36718" y="31750"/>
                </a:lnTo>
                <a:lnTo>
                  <a:pt x="38339" y="30988"/>
                </a:lnTo>
                <a:lnTo>
                  <a:pt x="38926" y="30734"/>
                </a:lnTo>
                <a:lnTo>
                  <a:pt x="53902" y="30734"/>
                </a:lnTo>
                <a:lnTo>
                  <a:pt x="54772" y="30226"/>
                </a:lnTo>
                <a:lnTo>
                  <a:pt x="55324" y="29845"/>
                </a:lnTo>
                <a:lnTo>
                  <a:pt x="55796" y="29337"/>
                </a:lnTo>
                <a:lnTo>
                  <a:pt x="56187" y="28956"/>
                </a:lnTo>
                <a:lnTo>
                  <a:pt x="56543" y="28448"/>
                </a:lnTo>
                <a:lnTo>
                  <a:pt x="57245" y="27051"/>
                </a:lnTo>
                <a:lnTo>
                  <a:pt x="47068" y="27051"/>
                </a:lnTo>
                <a:lnTo>
                  <a:pt x="46355" y="26924"/>
                </a:lnTo>
                <a:lnTo>
                  <a:pt x="29726" y="21844"/>
                </a:lnTo>
                <a:lnTo>
                  <a:pt x="27679" y="20955"/>
                </a:lnTo>
                <a:lnTo>
                  <a:pt x="25793" y="19938"/>
                </a:lnTo>
                <a:lnTo>
                  <a:pt x="24068" y="18922"/>
                </a:lnTo>
                <a:lnTo>
                  <a:pt x="22493" y="17906"/>
                </a:lnTo>
                <a:lnTo>
                  <a:pt x="19859" y="16255"/>
                </a:lnTo>
                <a:lnTo>
                  <a:pt x="17812" y="14731"/>
                </a:lnTo>
                <a:lnTo>
                  <a:pt x="16042" y="13334"/>
                </a:lnTo>
                <a:lnTo>
                  <a:pt x="12822" y="11048"/>
                </a:lnTo>
                <a:lnTo>
                  <a:pt x="6566" y="6476"/>
                </a:lnTo>
                <a:lnTo>
                  <a:pt x="5266" y="5460"/>
                </a:lnTo>
                <a:lnTo>
                  <a:pt x="3576" y="4190"/>
                </a:lnTo>
                <a:lnTo>
                  <a:pt x="8371" y="3936"/>
                </a:lnTo>
                <a:lnTo>
                  <a:pt x="30255" y="3937"/>
                </a:lnTo>
                <a:lnTo>
                  <a:pt x="29841" y="3175"/>
                </a:lnTo>
                <a:lnTo>
                  <a:pt x="29404" y="2540"/>
                </a:lnTo>
                <a:lnTo>
                  <a:pt x="29286" y="2413"/>
                </a:lnTo>
                <a:lnTo>
                  <a:pt x="9717" y="2412"/>
                </a:lnTo>
                <a:lnTo>
                  <a:pt x="7785" y="1904"/>
                </a:lnTo>
                <a:lnTo>
                  <a:pt x="6922" y="1523"/>
                </a:lnTo>
                <a:lnTo>
                  <a:pt x="6175" y="1142"/>
                </a:lnTo>
                <a:close/>
              </a:path>
              <a:path w="57784" h="33020">
                <a:moveTo>
                  <a:pt x="53902" y="30734"/>
                </a:moveTo>
                <a:lnTo>
                  <a:pt x="38926" y="30734"/>
                </a:lnTo>
                <a:lnTo>
                  <a:pt x="40846" y="31115"/>
                </a:lnTo>
                <a:lnTo>
                  <a:pt x="42617" y="31496"/>
                </a:lnTo>
                <a:lnTo>
                  <a:pt x="44273" y="31750"/>
                </a:lnTo>
                <a:lnTo>
                  <a:pt x="47217" y="32004"/>
                </a:lnTo>
                <a:lnTo>
                  <a:pt x="48517" y="32004"/>
                </a:lnTo>
                <a:lnTo>
                  <a:pt x="50793" y="31750"/>
                </a:lnTo>
                <a:lnTo>
                  <a:pt x="52645" y="31242"/>
                </a:lnTo>
                <a:lnTo>
                  <a:pt x="53427" y="30988"/>
                </a:lnTo>
                <a:lnTo>
                  <a:pt x="53902" y="30734"/>
                </a:lnTo>
                <a:close/>
              </a:path>
              <a:path w="57784" h="33020">
                <a:moveTo>
                  <a:pt x="52921" y="19558"/>
                </a:moveTo>
                <a:lnTo>
                  <a:pt x="51736" y="19558"/>
                </a:lnTo>
                <a:lnTo>
                  <a:pt x="50793" y="19685"/>
                </a:lnTo>
                <a:lnTo>
                  <a:pt x="50126" y="19939"/>
                </a:lnTo>
                <a:lnTo>
                  <a:pt x="49897" y="19939"/>
                </a:lnTo>
                <a:lnTo>
                  <a:pt x="50793" y="20447"/>
                </a:lnTo>
                <a:lnTo>
                  <a:pt x="51587" y="20828"/>
                </a:lnTo>
                <a:lnTo>
                  <a:pt x="52760" y="21717"/>
                </a:lnTo>
                <a:lnTo>
                  <a:pt x="53507" y="22606"/>
                </a:lnTo>
                <a:lnTo>
                  <a:pt x="53749" y="23114"/>
                </a:lnTo>
                <a:lnTo>
                  <a:pt x="53841" y="23368"/>
                </a:lnTo>
                <a:lnTo>
                  <a:pt x="53944" y="25273"/>
                </a:lnTo>
                <a:lnTo>
                  <a:pt x="53427" y="25654"/>
                </a:lnTo>
                <a:lnTo>
                  <a:pt x="52369" y="26162"/>
                </a:lnTo>
                <a:lnTo>
                  <a:pt x="51150" y="26670"/>
                </a:lnTo>
                <a:lnTo>
                  <a:pt x="49851" y="26924"/>
                </a:lnTo>
                <a:lnTo>
                  <a:pt x="49184" y="26924"/>
                </a:lnTo>
                <a:lnTo>
                  <a:pt x="48482" y="27051"/>
                </a:lnTo>
                <a:lnTo>
                  <a:pt x="57245" y="27051"/>
                </a:lnTo>
                <a:lnTo>
                  <a:pt x="57366" y="26670"/>
                </a:lnTo>
                <a:lnTo>
                  <a:pt x="57470" y="26162"/>
                </a:lnTo>
                <a:lnTo>
                  <a:pt x="57590" y="25273"/>
                </a:lnTo>
                <a:lnTo>
                  <a:pt x="57472" y="23114"/>
                </a:lnTo>
                <a:lnTo>
                  <a:pt x="54174" y="19812"/>
                </a:lnTo>
                <a:lnTo>
                  <a:pt x="52921" y="19558"/>
                </a:lnTo>
                <a:close/>
              </a:path>
              <a:path w="57784" h="33020">
                <a:moveTo>
                  <a:pt x="49655" y="12319"/>
                </a:moveTo>
                <a:lnTo>
                  <a:pt x="37350" y="12319"/>
                </a:lnTo>
                <a:lnTo>
                  <a:pt x="39593" y="12700"/>
                </a:lnTo>
                <a:lnTo>
                  <a:pt x="41283" y="13081"/>
                </a:lnTo>
                <a:lnTo>
                  <a:pt x="42307" y="13335"/>
                </a:lnTo>
                <a:lnTo>
                  <a:pt x="42698" y="13462"/>
                </a:lnTo>
                <a:lnTo>
                  <a:pt x="42192" y="14097"/>
                </a:lnTo>
                <a:lnTo>
                  <a:pt x="41168" y="14986"/>
                </a:lnTo>
                <a:lnTo>
                  <a:pt x="40616" y="15494"/>
                </a:lnTo>
                <a:lnTo>
                  <a:pt x="30865" y="19431"/>
                </a:lnTo>
                <a:lnTo>
                  <a:pt x="30554" y="19431"/>
                </a:lnTo>
                <a:lnTo>
                  <a:pt x="33774" y="19812"/>
                </a:lnTo>
                <a:lnTo>
                  <a:pt x="35740" y="19939"/>
                </a:lnTo>
                <a:lnTo>
                  <a:pt x="36683" y="19939"/>
                </a:lnTo>
                <a:lnTo>
                  <a:pt x="37592" y="20066"/>
                </a:lnTo>
                <a:lnTo>
                  <a:pt x="40064" y="19939"/>
                </a:lnTo>
                <a:lnTo>
                  <a:pt x="40812" y="19812"/>
                </a:lnTo>
                <a:lnTo>
                  <a:pt x="42859" y="19558"/>
                </a:lnTo>
                <a:lnTo>
                  <a:pt x="44078" y="19304"/>
                </a:lnTo>
                <a:lnTo>
                  <a:pt x="45136" y="18923"/>
                </a:lnTo>
                <a:lnTo>
                  <a:pt x="46826" y="18415"/>
                </a:lnTo>
                <a:lnTo>
                  <a:pt x="47459" y="18161"/>
                </a:lnTo>
                <a:lnTo>
                  <a:pt x="48321" y="17653"/>
                </a:lnTo>
                <a:lnTo>
                  <a:pt x="48597" y="17526"/>
                </a:lnTo>
                <a:lnTo>
                  <a:pt x="50563" y="15113"/>
                </a:lnTo>
                <a:lnTo>
                  <a:pt x="50483" y="13716"/>
                </a:lnTo>
                <a:lnTo>
                  <a:pt x="50126" y="12954"/>
                </a:lnTo>
                <a:lnTo>
                  <a:pt x="49655" y="12319"/>
                </a:lnTo>
                <a:close/>
              </a:path>
              <a:path w="57784" h="33020">
                <a:moveTo>
                  <a:pt x="30255" y="3937"/>
                </a:moveTo>
                <a:lnTo>
                  <a:pt x="10614" y="3936"/>
                </a:lnTo>
                <a:lnTo>
                  <a:pt x="14662" y="4190"/>
                </a:lnTo>
                <a:lnTo>
                  <a:pt x="19733" y="4571"/>
                </a:lnTo>
                <a:lnTo>
                  <a:pt x="21113" y="4825"/>
                </a:lnTo>
                <a:lnTo>
                  <a:pt x="24218" y="5334"/>
                </a:lnTo>
                <a:lnTo>
                  <a:pt x="25402" y="5588"/>
                </a:lnTo>
                <a:lnTo>
                  <a:pt x="25793" y="5715"/>
                </a:lnTo>
                <a:lnTo>
                  <a:pt x="24609" y="6096"/>
                </a:lnTo>
                <a:lnTo>
                  <a:pt x="23516" y="6350"/>
                </a:lnTo>
                <a:lnTo>
                  <a:pt x="22527" y="6730"/>
                </a:lnTo>
                <a:lnTo>
                  <a:pt x="18042" y="10032"/>
                </a:lnTo>
                <a:lnTo>
                  <a:pt x="17812" y="10286"/>
                </a:lnTo>
                <a:lnTo>
                  <a:pt x="23355" y="14477"/>
                </a:lnTo>
                <a:lnTo>
                  <a:pt x="25483" y="13716"/>
                </a:lnTo>
                <a:lnTo>
                  <a:pt x="28461" y="12954"/>
                </a:lnTo>
                <a:lnTo>
                  <a:pt x="29404" y="12827"/>
                </a:lnTo>
                <a:lnTo>
                  <a:pt x="30359" y="12573"/>
                </a:lnTo>
                <a:lnTo>
                  <a:pt x="31256" y="12573"/>
                </a:lnTo>
                <a:lnTo>
                  <a:pt x="32946" y="12319"/>
                </a:lnTo>
                <a:lnTo>
                  <a:pt x="49655" y="12319"/>
                </a:lnTo>
                <a:lnTo>
                  <a:pt x="49345" y="12065"/>
                </a:lnTo>
                <a:lnTo>
                  <a:pt x="49034" y="11684"/>
                </a:lnTo>
                <a:lnTo>
                  <a:pt x="48356" y="11176"/>
                </a:lnTo>
                <a:lnTo>
                  <a:pt x="46320" y="10033"/>
                </a:lnTo>
                <a:lnTo>
                  <a:pt x="45251" y="9525"/>
                </a:lnTo>
                <a:lnTo>
                  <a:pt x="44860" y="9271"/>
                </a:lnTo>
                <a:lnTo>
                  <a:pt x="44368" y="9144"/>
                </a:lnTo>
                <a:lnTo>
                  <a:pt x="30278" y="9144"/>
                </a:lnTo>
                <a:lnTo>
                  <a:pt x="30425" y="8763"/>
                </a:lnTo>
                <a:lnTo>
                  <a:pt x="30750" y="7620"/>
                </a:lnTo>
                <a:lnTo>
                  <a:pt x="30710" y="5207"/>
                </a:lnTo>
                <a:lnTo>
                  <a:pt x="30393" y="4191"/>
                </a:lnTo>
                <a:lnTo>
                  <a:pt x="30255" y="3937"/>
                </a:lnTo>
                <a:close/>
              </a:path>
              <a:path w="57784" h="33020">
                <a:moveTo>
                  <a:pt x="36683" y="7874"/>
                </a:moveTo>
                <a:lnTo>
                  <a:pt x="35464" y="7874"/>
                </a:lnTo>
                <a:lnTo>
                  <a:pt x="33498" y="8001"/>
                </a:lnTo>
                <a:lnTo>
                  <a:pt x="32716" y="8255"/>
                </a:lnTo>
                <a:lnTo>
                  <a:pt x="31497" y="8509"/>
                </a:lnTo>
                <a:lnTo>
                  <a:pt x="30278" y="9144"/>
                </a:lnTo>
                <a:lnTo>
                  <a:pt x="44368" y="9144"/>
                </a:lnTo>
                <a:lnTo>
                  <a:pt x="42893" y="8763"/>
                </a:lnTo>
                <a:lnTo>
                  <a:pt x="41122" y="8382"/>
                </a:lnTo>
                <a:lnTo>
                  <a:pt x="39478" y="8128"/>
                </a:lnTo>
                <a:lnTo>
                  <a:pt x="36683" y="7874"/>
                </a:lnTo>
                <a:close/>
              </a:path>
              <a:path w="57784" h="33020">
                <a:moveTo>
                  <a:pt x="25161" y="0"/>
                </a:moveTo>
                <a:lnTo>
                  <a:pt x="21308" y="0"/>
                </a:lnTo>
                <a:lnTo>
                  <a:pt x="20204" y="126"/>
                </a:lnTo>
                <a:lnTo>
                  <a:pt x="18318" y="507"/>
                </a:lnTo>
                <a:lnTo>
                  <a:pt x="17536" y="634"/>
                </a:lnTo>
                <a:lnTo>
                  <a:pt x="16203" y="1142"/>
                </a:lnTo>
                <a:lnTo>
                  <a:pt x="15685" y="1269"/>
                </a:lnTo>
                <a:lnTo>
                  <a:pt x="14742" y="1777"/>
                </a:lnTo>
                <a:lnTo>
                  <a:pt x="14547" y="1904"/>
                </a:lnTo>
                <a:lnTo>
                  <a:pt x="11994" y="2412"/>
                </a:lnTo>
                <a:lnTo>
                  <a:pt x="29286" y="2413"/>
                </a:lnTo>
                <a:lnTo>
                  <a:pt x="28461" y="1524"/>
                </a:lnTo>
                <a:lnTo>
                  <a:pt x="27564" y="762"/>
                </a:lnTo>
                <a:lnTo>
                  <a:pt x="26932" y="254"/>
                </a:lnTo>
                <a:lnTo>
                  <a:pt x="26656" y="127"/>
                </a:lnTo>
                <a:lnTo>
                  <a:pt x="251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05483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90" h="31750">
                <a:moveTo>
                  <a:pt x="2276" y="0"/>
                </a:moveTo>
                <a:lnTo>
                  <a:pt x="1287" y="508"/>
                </a:lnTo>
                <a:lnTo>
                  <a:pt x="0" y="978"/>
                </a:lnTo>
                <a:lnTo>
                  <a:pt x="2000" y="1879"/>
                </a:lnTo>
                <a:lnTo>
                  <a:pt x="19848" y="6929"/>
                </a:lnTo>
                <a:lnTo>
                  <a:pt x="20837" y="7360"/>
                </a:lnTo>
                <a:lnTo>
                  <a:pt x="35343" y="22082"/>
                </a:lnTo>
                <a:lnTo>
                  <a:pt x="36833" y="25057"/>
                </a:lnTo>
                <a:lnTo>
                  <a:pt x="41479" y="31635"/>
                </a:lnTo>
                <a:lnTo>
                  <a:pt x="41237" y="30735"/>
                </a:lnTo>
                <a:lnTo>
                  <a:pt x="40927" y="29129"/>
                </a:lnTo>
                <a:lnTo>
                  <a:pt x="44699" y="21885"/>
                </a:lnTo>
                <a:lnTo>
                  <a:pt x="66149" y="21885"/>
                </a:lnTo>
                <a:lnTo>
                  <a:pt x="64743" y="21064"/>
                </a:lnTo>
                <a:lnTo>
                  <a:pt x="45676" y="14251"/>
                </a:lnTo>
                <a:lnTo>
                  <a:pt x="43123" y="12645"/>
                </a:lnTo>
                <a:lnTo>
                  <a:pt x="27403" y="6225"/>
                </a:lnTo>
                <a:lnTo>
                  <a:pt x="24643" y="5911"/>
                </a:lnTo>
                <a:lnTo>
                  <a:pt x="10614" y="2701"/>
                </a:lnTo>
                <a:lnTo>
                  <a:pt x="8256" y="2075"/>
                </a:lnTo>
                <a:lnTo>
                  <a:pt x="6048" y="1369"/>
                </a:lnTo>
                <a:lnTo>
                  <a:pt x="3104" y="351"/>
                </a:lnTo>
                <a:lnTo>
                  <a:pt x="2276" y="0"/>
                </a:lnTo>
                <a:close/>
              </a:path>
              <a:path w="72390" h="31750">
                <a:moveTo>
                  <a:pt x="66149" y="21885"/>
                </a:moveTo>
                <a:lnTo>
                  <a:pt x="44929" y="21885"/>
                </a:lnTo>
                <a:lnTo>
                  <a:pt x="47919" y="22082"/>
                </a:lnTo>
                <a:lnTo>
                  <a:pt x="53461" y="22630"/>
                </a:lnTo>
                <a:lnTo>
                  <a:pt x="72332" y="26036"/>
                </a:lnTo>
                <a:lnTo>
                  <a:pt x="69779" y="24196"/>
                </a:lnTo>
                <a:lnTo>
                  <a:pt x="68417" y="23295"/>
                </a:lnTo>
                <a:lnTo>
                  <a:pt x="66149" y="2188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114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241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24503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126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2463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56"/>
                </a:moveTo>
                <a:lnTo>
                  <a:pt x="0" y="0"/>
                </a:lnTo>
                <a:lnTo>
                  <a:pt x="229" y="0"/>
                </a:lnTo>
                <a:lnTo>
                  <a:pt x="229" y="273"/>
                </a:lnTo>
                <a:lnTo>
                  <a:pt x="0" y="156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2474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95"/>
                </a:moveTo>
                <a:lnTo>
                  <a:pt x="0" y="0"/>
                </a:lnTo>
                <a:lnTo>
                  <a:pt x="229" y="0"/>
                </a:lnTo>
                <a:lnTo>
                  <a:pt x="229" y="352"/>
                </a:lnTo>
                <a:lnTo>
                  <a:pt x="0" y="195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2486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273"/>
                </a:moveTo>
                <a:lnTo>
                  <a:pt x="0" y="0"/>
                </a:lnTo>
                <a:lnTo>
                  <a:pt x="241" y="0"/>
                </a:lnTo>
                <a:lnTo>
                  <a:pt x="241" y="430"/>
                </a:lnTo>
                <a:lnTo>
                  <a:pt x="0" y="273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2497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352"/>
                </a:moveTo>
                <a:lnTo>
                  <a:pt x="0" y="0"/>
                </a:lnTo>
                <a:lnTo>
                  <a:pt x="241" y="0"/>
                </a:lnTo>
                <a:lnTo>
                  <a:pt x="241" y="508"/>
                </a:lnTo>
                <a:lnTo>
                  <a:pt x="0" y="352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25101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275" y="0"/>
                </a:lnTo>
                <a:lnTo>
                  <a:pt x="275" y="548"/>
                </a:lnTo>
                <a:lnTo>
                  <a:pt x="114" y="469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25216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08"/>
                </a:moveTo>
                <a:lnTo>
                  <a:pt x="0" y="0"/>
                </a:lnTo>
                <a:lnTo>
                  <a:pt x="160" y="0"/>
                </a:lnTo>
                <a:lnTo>
                  <a:pt x="275" y="587"/>
                </a:lnTo>
                <a:lnTo>
                  <a:pt x="80" y="548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25377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48"/>
                </a:moveTo>
                <a:lnTo>
                  <a:pt x="0" y="0"/>
                </a:lnTo>
                <a:lnTo>
                  <a:pt x="229" y="0"/>
                </a:lnTo>
                <a:lnTo>
                  <a:pt x="229" y="626"/>
                </a:lnTo>
                <a:lnTo>
                  <a:pt x="0" y="548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25492" y="61732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587"/>
                </a:moveTo>
                <a:lnTo>
                  <a:pt x="0" y="0"/>
                </a:lnTo>
                <a:lnTo>
                  <a:pt x="229" y="0"/>
                </a:lnTo>
                <a:lnTo>
                  <a:pt x="229" y="665"/>
                </a:lnTo>
                <a:lnTo>
                  <a:pt x="0" y="587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25607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665"/>
                </a:moveTo>
                <a:lnTo>
                  <a:pt x="0" y="38"/>
                </a:lnTo>
                <a:lnTo>
                  <a:pt x="241" y="0"/>
                </a:lnTo>
                <a:lnTo>
                  <a:pt x="241" y="743"/>
                </a:lnTo>
                <a:lnTo>
                  <a:pt x="0" y="665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25722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04"/>
                </a:moveTo>
                <a:lnTo>
                  <a:pt x="0" y="38"/>
                </a:lnTo>
                <a:lnTo>
                  <a:pt x="241" y="0"/>
                </a:lnTo>
                <a:lnTo>
                  <a:pt x="241" y="783"/>
                </a:lnTo>
                <a:lnTo>
                  <a:pt x="0" y="704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2584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43"/>
                </a:moveTo>
                <a:lnTo>
                  <a:pt x="0" y="0"/>
                </a:lnTo>
                <a:lnTo>
                  <a:pt x="229" y="0"/>
                </a:lnTo>
                <a:lnTo>
                  <a:pt x="229" y="822"/>
                </a:lnTo>
                <a:lnTo>
                  <a:pt x="0" y="743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2596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83"/>
                </a:moveTo>
                <a:lnTo>
                  <a:pt x="0" y="0"/>
                </a:lnTo>
                <a:lnTo>
                  <a:pt x="229" y="0"/>
                </a:lnTo>
                <a:lnTo>
                  <a:pt x="229" y="861"/>
                </a:lnTo>
                <a:lnTo>
                  <a:pt x="0" y="783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2607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22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22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2619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61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61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632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275" y="0"/>
                </a:lnTo>
                <a:lnTo>
                  <a:pt x="275" y="939"/>
                </a:lnTo>
                <a:lnTo>
                  <a:pt x="114" y="90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2643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160" y="0"/>
                </a:lnTo>
                <a:lnTo>
                  <a:pt x="275" y="979"/>
                </a:lnTo>
                <a:lnTo>
                  <a:pt x="0" y="90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2659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78"/>
                </a:moveTo>
                <a:lnTo>
                  <a:pt x="0" y="38"/>
                </a:lnTo>
                <a:lnTo>
                  <a:pt x="229" y="0"/>
                </a:lnTo>
                <a:lnTo>
                  <a:pt x="229" y="1057"/>
                </a:lnTo>
                <a:lnTo>
                  <a:pt x="0" y="97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2671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18"/>
                </a:moveTo>
                <a:lnTo>
                  <a:pt x="0" y="38"/>
                </a:lnTo>
                <a:lnTo>
                  <a:pt x="229" y="0"/>
                </a:lnTo>
                <a:lnTo>
                  <a:pt x="229" y="1096"/>
                </a:lnTo>
                <a:lnTo>
                  <a:pt x="0" y="101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2682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57"/>
                </a:moveTo>
                <a:lnTo>
                  <a:pt x="0" y="0"/>
                </a:lnTo>
                <a:lnTo>
                  <a:pt x="241" y="0"/>
                </a:lnTo>
                <a:lnTo>
                  <a:pt x="241" y="1134"/>
                </a:lnTo>
                <a:lnTo>
                  <a:pt x="0" y="1057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2694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96"/>
                </a:moveTo>
                <a:lnTo>
                  <a:pt x="0" y="0"/>
                </a:lnTo>
                <a:lnTo>
                  <a:pt x="241" y="0"/>
                </a:lnTo>
                <a:lnTo>
                  <a:pt x="241" y="1173"/>
                </a:lnTo>
                <a:lnTo>
                  <a:pt x="0" y="1096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2706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34"/>
                </a:moveTo>
                <a:lnTo>
                  <a:pt x="0" y="0"/>
                </a:lnTo>
                <a:lnTo>
                  <a:pt x="229" y="0"/>
                </a:lnTo>
                <a:lnTo>
                  <a:pt x="229" y="1212"/>
                </a:lnTo>
                <a:lnTo>
                  <a:pt x="0" y="1134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2718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29" y="0"/>
                </a:lnTo>
                <a:lnTo>
                  <a:pt x="229" y="1252"/>
                </a:lnTo>
                <a:lnTo>
                  <a:pt x="0" y="1173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27298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52"/>
                </a:moveTo>
                <a:lnTo>
                  <a:pt x="0" y="40"/>
                </a:lnTo>
                <a:lnTo>
                  <a:pt x="241" y="0"/>
                </a:lnTo>
                <a:lnTo>
                  <a:pt x="241" y="1331"/>
                </a:lnTo>
                <a:lnTo>
                  <a:pt x="0" y="1252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27413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92"/>
                </a:moveTo>
                <a:lnTo>
                  <a:pt x="0" y="40"/>
                </a:lnTo>
                <a:lnTo>
                  <a:pt x="275" y="0"/>
                </a:lnTo>
                <a:lnTo>
                  <a:pt x="275" y="1370"/>
                </a:lnTo>
                <a:lnTo>
                  <a:pt x="126" y="1331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2753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31"/>
                </a:moveTo>
                <a:lnTo>
                  <a:pt x="0" y="0"/>
                </a:lnTo>
                <a:lnTo>
                  <a:pt x="149" y="0"/>
                </a:lnTo>
                <a:lnTo>
                  <a:pt x="275" y="1409"/>
                </a:lnTo>
                <a:lnTo>
                  <a:pt x="0" y="1331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2768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70"/>
                </a:moveTo>
                <a:lnTo>
                  <a:pt x="0" y="0"/>
                </a:lnTo>
                <a:lnTo>
                  <a:pt x="241" y="0"/>
                </a:lnTo>
                <a:lnTo>
                  <a:pt x="241" y="1448"/>
                </a:lnTo>
                <a:lnTo>
                  <a:pt x="0" y="137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2781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09"/>
                </a:moveTo>
                <a:lnTo>
                  <a:pt x="0" y="0"/>
                </a:lnTo>
                <a:lnTo>
                  <a:pt x="229" y="0"/>
                </a:lnTo>
                <a:lnTo>
                  <a:pt x="229" y="1488"/>
                </a:lnTo>
                <a:lnTo>
                  <a:pt x="0" y="1409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27930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48"/>
                </a:moveTo>
                <a:lnTo>
                  <a:pt x="0" y="0"/>
                </a:lnTo>
                <a:lnTo>
                  <a:pt x="229" y="0"/>
                </a:lnTo>
                <a:lnTo>
                  <a:pt x="229" y="1527"/>
                </a:lnTo>
                <a:lnTo>
                  <a:pt x="0" y="1448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28045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27"/>
                </a:moveTo>
                <a:lnTo>
                  <a:pt x="0" y="38"/>
                </a:lnTo>
                <a:lnTo>
                  <a:pt x="241" y="0"/>
                </a:lnTo>
                <a:lnTo>
                  <a:pt x="241" y="1644"/>
                </a:lnTo>
                <a:lnTo>
                  <a:pt x="0" y="1527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28160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66"/>
                </a:moveTo>
                <a:lnTo>
                  <a:pt x="0" y="38"/>
                </a:lnTo>
                <a:lnTo>
                  <a:pt x="241" y="0"/>
                </a:lnTo>
                <a:lnTo>
                  <a:pt x="241" y="1683"/>
                </a:lnTo>
                <a:lnTo>
                  <a:pt x="0" y="1566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28287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44"/>
                </a:moveTo>
                <a:lnTo>
                  <a:pt x="0" y="0"/>
                </a:lnTo>
                <a:lnTo>
                  <a:pt x="229" y="0"/>
                </a:lnTo>
                <a:lnTo>
                  <a:pt x="229" y="1723"/>
                </a:lnTo>
                <a:lnTo>
                  <a:pt x="0" y="1644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28402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83"/>
                </a:moveTo>
                <a:lnTo>
                  <a:pt x="0" y="0"/>
                </a:lnTo>
                <a:lnTo>
                  <a:pt x="229" y="0"/>
                </a:lnTo>
                <a:lnTo>
                  <a:pt x="229" y="1762"/>
                </a:lnTo>
                <a:lnTo>
                  <a:pt x="0" y="1683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2851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762"/>
                </a:moveTo>
                <a:lnTo>
                  <a:pt x="0" y="38"/>
                </a:lnTo>
                <a:lnTo>
                  <a:pt x="241" y="0"/>
                </a:lnTo>
                <a:lnTo>
                  <a:pt x="241" y="1840"/>
                </a:lnTo>
                <a:lnTo>
                  <a:pt x="0" y="1762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28632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801"/>
                </a:moveTo>
                <a:lnTo>
                  <a:pt x="0" y="38"/>
                </a:lnTo>
                <a:lnTo>
                  <a:pt x="275" y="0"/>
                </a:lnTo>
                <a:lnTo>
                  <a:pt x="275" y="1879"/>
                </a:lnTo>
                <a:lnTo>
                  <a:pt x="126" y="184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2875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40"/>
                </a:moveTo>
                <a:lnTo>
                  <a:pt x="0" y="0"/>
                </a:lnTo>
                <a:lnTo>
                  <a:pt x="149" y="0"/>
                </a:lnTo>
                <a:lnTo>
                  <a:pt x="264" y="1918"/>
                </a:lnTo>
                <a:lnTo>
                  <a:pt x="0" y="184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2890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79"/>
                </a:moveTo>
                <a:lnTo>
                  <a:pt x="0" y="0"/>
                </a:lnTo>
                <a:lnTo>
                  <a:pt x="241" y="0"/>
                </a:lnTo>
                <a:lnTo>
                  <a:pt x="241" y="1957"/>
                </a:lnTo>
                <a:lnTo>
                  <a:pt x="0" y="1879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29023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57"/>
                </a:moveTo>
                <a:lnTo>
                  <a:pt x="0" y="38"/>
                </a:lnTo>
                <a:lnTo>
                  <a:pt x="241" y="0"/>
                </a:lnTo>
                <a:lnTo>
                  <a:pt x="241" y="2036"/>
                </a:lnTo>
                <a:lnTo>
                  <a:pt x="0" y="1957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2914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96"/>
                </a:moveTo>
                <a:lnTo>
                  <a:pt x="0" y="38"/>
                </a:lnTo>
                <a:lnTo>
                  <a:pt x="229" y="0"/>
                </a:lnTo>
                <a:lnTo>
                  <a:pt x="229" y="2075"/>
                </a:lnTo>
                <a:lnTo>
                  <a:pt x="0" y="1996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2926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36"/>
                </a:moveTo>
                <a:lnTo>
                  <a:pt x="0" y="0"/>
                </a:lnTo>
                <a:lnTo>
                  <a:pt x="241" y="0"/>
                </a:lnTo>
                <a:lnTo>
                  <a:pt x="241" y="2114"/>
                </a:lnTo>
                <a:lnTo>
                  <a:pt x="0" y="2036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2937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75"/>
                </a:moveTo>
                <a:lnTo>
                  <a:pt x="0" y="0"/>
                </a:lnTo>
                <a:lnTo>
                  <a:pt x="241" y="0"/>
                </a:lnTo>
                <a:lnTo>
                  <a:pt x="241" y="2192"/>
                </a:lnTo>
                <a:lnTo>
                  <a:pt x="0" y="2075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2950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53"/>
                </a:moveTo>
                <a:lnTo>
                  <a:pt x="0" y="38"/>
                </a:lnTo>
                <a:lnTo>
                  <a:pt x="229" y="0"/>
                </a:lnTo>
                <a:lnTo>
                  <a:pt x="229" y="2271"/>
                </a:lnTo>
                <a:lnTo>
                  <a:pt x="0" y="2153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14" y="0"/>
                </a:moveTo>
                <a:lnTo>
                  <a:pt x="0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275" y="0"/>
                </a:moveTo>
                <a:lnTo>
                  <a:pt x="0" y="0"/>
                </a:lnTo>
                <a:lnTo>
                  <a:pt x="0" y="2271"/>
                </a:lnTo>
                <a:lnTo>
                  <a:pt x="160" y="1996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29851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14"/>
                </a:moveTo>
                <a:lnTo>
                  <a:pt x="0" y="0"/>
                </a:lnTo>
                <a:lnTo>
                  <a:pt x="275" y="0"/>
                </a:lnTo>
                <a:lnTo>
                  <a:pt x="275" y="1291"/>
                </a:lnTo>
                <a:lnTo>
                  <a:pt x="0" y="2114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30012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29" y="38"/>
                </a:moveTo>
                <a:lnTo>
                  <a:pt x="0" y="38"/>
                </a:lnTo>
                <a:lnTo>
                  <a:pt x="0" y="1761"/>
                </a:lnTo>
                <a:lnTo>
                  <a:pt x="229" y="900"/>
                </a:lnTo>
                <a:lnTo>
                  <a:pt x="229" y="38"/>
                </a:lnTo>
                <a:close/>
              </a:path>
              <a:path w="634" h="1904">
                <a:moveTo>
                  <a:pt x="229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30127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41" y="0"/>
                </a:moveTo>
                <a:lnTo>
                  <a:pt x="0" y="1330"/>
                </a:lnTo>
                <a:lnTo>
                  <a:pt x="241" y="430"/>
                </a:lnTo>
                <a:lnTo>
                  <a:pt x="241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30242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41" y="0"/>
                </a:moveTo>
                <a:lnTo>
                  <a:pt x="0" y="0"/>
                </a:lnTo>
                <a:lnTo>
                  <a:pt x="0" y="900"/>
                </a:lnTo>
                <a:lnTo>
                  <a:pt x="241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30368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34" y="234"/>
                </a:lnTo>
                <a:lnTo>
                  <a:pt x="0" y="43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16994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4" h="46354">
                <a:moveTo>
                  <a:pt x="15812" y="27054"/>
                </a:moveTo>
                <a:lnTo>
                  <a:pt x="15616" y="27719"/>
                </a:lnTo>
                <a:lnTo>
                  <a:pt x="15490" y="27954"/>
                </a:lnTo>
                <a:lnTo>
                  <a:pt x="15294" y="28542"/>
                </a:lnTo>
                <a:lnTo>
                  <a:pt x="15179" y="28776"/>
                </a:lnTo>
                <a:lnTo>
                  <a:pt x="15064" y="29129"/>
                </a:lnTo>
                <a:lnTo>
                  <a:pt x="14938" y="29364"/>
                </a:lnTo>
                <a:lnTo>
                  <a:pt x="14869" y="29560"/>
                </a:lnTo>
                <a:lnTo>
                  <a:pt x="14512" y="30225"/>
                </a:lnTo>
                <a:lnTo>
                  <a:pt x="14153" y="31008"/>
                </a:lnTo>
                <a:lnTo>
                  <a:pt x="13684" y="31753"/>
                </a:lnTo>
                <a:lnTo>
                  <a:pt x="13569" y="32027"/>
                </a:lnTo>
                <a:lnTo>
                  <a:pt x="13440" y="32183"/>
                </a:lnTo>
                <a:lnTo>
                  <a:pt x="12822" y="33162"/>
                </a:lnTo>
                <a:lnTo>
                  <a:pt x="12661" y="33357"/>
                </a:lnTo>
                <a:lnTo>
                  <a:pt x="6761" y="38213"/>
                </a:lnTo>
                <a:lnTo>
                  <a:pt x="6612" y="38487"/>
                </a:lnTo>
                <a:lnTo>
                  <a:pt x="5738" y="38800"/>
                </a:lnTo>
                <a:lnTo>
                  <a:pt x="3035" y="40287"/>
                </a:lnTo>
                <a:lnTo>
                  <a:pt x="1540" y="40993"/>
                </a:lnTo>
                <a:lnTo>
                  <a:pt x="95" y="41580"/>
                </a:lnTo>
                <a:lnTo>
                  <a:pt x="0" y="44672"/>
                </a:lnTo>
                <a:lnTo>
                  <a:pt x="1264" y="44908"/>
                </a:lnTo>
                <a:lnTo>
                  <a:pt x="3576" y="45378"/>
                </a:lnTo>
                <a:lnTo>
                  <a:pt x="6336" y="46043"/>
                </a:lnTo>
                <a:lnTo>
                  <a:pt x="8222" y="46043"/>
                </a:lnTo>
                <a:lnTo>
                  <a:pt x="10108" y="45965"/>
                </a:lnTo>
                <a:lnTo>
                  <a:pt x="24689" y="43890"/>
                </a:lnTo>
                <a:lnTo>
                  <a:pt x="26380" y="43538"/>
                </a:lnTo>
                <a:lnTo>
                  <a:pt x="28001" y="43146"/>
                </a:lnTo>
                <a:lnTo>
                  <a:pt x="30980" y="42363"/>
                </a:lnTo>
                <a:lnTo>
                  <a:pt x="33693" y="41580"/>
                </a:lnTo>
                <a:lnTo>
                  <a:pt x="1023" y="41540"/>
                </a:lnTo>
                <a:lnTo>
                  <a:pt x="1736" y="41384"/>
                </a:lnTo>
                <a:lnTo>
                  <a:pt x="14547" y="31165"/>
                </a:lnTo>
                <a:lnTo>
                  <a:pt x="17260" y="31008"/>
                </a:lnTo>
                <a:lnTo>
                  <a:pt x="22378" y="30774"/>
                </a:lnTo>
                <a:lnTo>
                  <a:pt x="29174" y="30578"/>
                </a:lnTo>
                <a:lnTo>
                  <a:pt x="29761" y="30578"/>
                </a:lnTo>
                <a:lnTo>
                  <a:pt x="28312" y="27680"/>
                </a:lnTo>
                <a:lnTo>
                  <a:pt x="28172" y="27289"/>
                </a:lnTo>
                <a:lnTo>
                  <a:pt x="19273" y="27289"/>
                </a:lnTo>
                <a:lnTo>
                  <a:pt x="17893" y="27250"/>
                </a:lnTo>
                <a:lnTo>
                  <a:pt x="16708" y="27172"/>
                </a:lnTo>
                <a:lnTo>
                  <a:pt x="15812" y="27054"/>
                </a:lnTo>
                <a:close/>
              </a:path>
              <a:path w="38734" h="46354">
                <a:moveTo>
                  <a:pt x="30037" y="31008"/>
                </a:moveTo>
                <a:lnTo>
                  <a:pt x="34291" y="35824"/>
                </a:lnTo>
                <a:lnTo>
                  <a:pt x="33027" y="36216"/>
                </a:lnTo>
                <a:lnTo>
                  <a:pt x="31727" y="36569"/>
                </a:lnTo>
                <a:lnTo>
                  <a:pt x="30393" y="36881"/>
                </a:lnTo>
                <a:lnTo>
                  <a:pt x="29059" y="37234"/>
                </a:lnTo>
                <a:lnTo>
                  <a:pt x="1931" y="41462"/>
                </a:lnTo>
                <a:lnTo>
                  <a:pt x="1264" y="41540"/>
                </a:lnTo>
                <a:lnTo>
                  <a:pt x="33724" y="41540"/>
                </a:lnTo>
                <a:lnTo>
                  <a:pt x="34165" y="40954"/>
                </a:lnTo>
                <a:lnTo>
                  <a:pt x="34682" y="40444"/>
                </a:lnTo>
                <a:lnTo>
                  <a:pt x="34796" y="40287"/>
                </a:lnTo>
                <a:lnTo>
                  <a:pt x="35073" y="40053"/>
                </a:lnTo>
                <a:lnTo>
                  <a:pt x="35234" y="39857"/>
                </a:lnTo>
                <a:lnTo>
                  <a:pt x="35464" y="39622"/>
                </a:lnTo>
                <a:lnTo>
                  <a:pt x="35625" y="39505"/>
                </a:lnTo>
                <a:lnTo>
                  <a:pt x="35821" y="39309"/>
                </a:lnTo>
                <a:lnTo>
                  <a:pt x="36097" y="39113"/>
                </a:lnTo>
                <a:lnTo>
                  <a:pt x="36327" y="38957"/>
                </a:lnTo>
                <a:lnTo>
                  <a:pt x="36522" y="38761"/>
                </a:lnTo>
                <a:lnTo>
                  <a:pt x="37120" y="38369"/>
                </a:lnTo>
                <a:lnTo>
                  <a:pt x="37592" y="38095"/>
                </a:lnTo>
                <a:lnTo>
                  <a:pt x="37868" y="37938"/>
                </a:lnTo>
                <a:lnTo>
                  <a:pt x="38098" y="37781"/>
                </a:lnTo>
                <a:lnTo>
                  <a:pt x="31512" y="32927"/>
                </a:lnTo>
                <a:lnTo>
                  <a:pt x="30037" y="31008"/>
                </a:lnTo>
                <a:close/>
              </a:path>
              <a:path w="38734" h="46354">
                <a:moveTo>
                  <a:pt x="15651" y="27484"/>
                </a:moveTo>
                <a:close/>
              </a:path>
              <a:path w="38734" h="46354">
                <a:moveTo>
                  <a:pt x="18330" y="0"/>
                </a:moveTo>
                <a:lnTo>
                  <a:pt x="12661" y="7321"/>
                </a:lnTo>
                <a:lnTo>
                  <a:pt x="12776" y="8338"/>
                </a:lnTo>
                <a:lnTo>
                  <a:pt x="15260" y="15661"/>
                </a:lnTo>
                <a:lnTo>
                  <a:pt x="15846" y="17108"/>
                </a:lnTo>
                <a:lnTo>
                  <a:pt x="16080" y="17971"/>
                </a:lnTo>
                <a:lnTo>
                  <a:pt x="16318" y="18988"/>
                </a:lnTo>
                <a:lnTo>
                  <a:pt x="16433" y="19810"/>
                </a:lnTo>
                <a:lnTo>
                  <a:pt x="16527" y="23256"/>
                </a:lnTo>
                <a:lnTo>
                  <a:pt x="16364" y="24705"/>
                </a:lnTo>
                <a:lnTo>
                  <a:pt x="16122" y="25879"/>
                </a:lnTo>
                <a:lnTo>
                  <a:pt x="15812" y="27054"/>
                </a:lnTo>
                <a:lnTo>
                  <a:pt x="16708" y="27172"/>
                </a:lnTo>
                <a:lnTo>
                  <a:pt x="17893" y="27250"/>
                </a:lnTo>
                <a:lnTo>
                  <a:pt x="19273" y="27289"/>
                </a:lnTo>
                <a:lnTo>
                  <a:pt x="20802" y="27289"/>
                </a:lnTo>
                <a:lnTo>
                  <a:pt x="22447" y="27250"/>
                </a:lnTo>
                <a:lnTo>
                  <a:pt x="25126" y="27054"/>
                </a:lnTo>
                <a:lnTo>
                  <a:pt x="26069" y="26937"/>
                </a:lnTo>
                <a:lnTo>
                  <a:pt x="26978" y="26780"/>
                </a:lnTo>
                <a:lnTo>
                  <a:pt x="27921" y="26584"/>
                </a:lnTo>
                <a:lnTo>
                  <a:pt x="27599" y="25527"/>
                </a:lnTo>
                <a:lnTo>
                  <a:pt x="27323" y="24431"/>
                </a:lnTo>
                <a:lnTo>
                  <a:pt x="27093" y="23256"/>
                </a:lnTo>
                <a:lnTo>
                  <a:pt x="26782" y="20750"/>
                </a:lnTo>
                <a:lnTo>
                  <a:pt x="26879" y="15661"/>
                </a:lnTo>
                <a:lnTo>
                  <a:pt x="30183" y="2114"/>
                </a:lnTo>
                <a:lnTo>
                  <a:pt x="28427" y="2114"/>
                </a:lnTo>
                <a:lnTo>
                  <a:pt x="21469" y="586"/>
                </a:lnTo>
                <a:lnTo>
                  <a:pt x="20411" y="273"/>
                </a:lnTo>
                <a:lnTo>
                  <a:pt x="19066" y="38"/>
                </a:lnTo>
                <a:lnTo>
                  <a:pt x="18330" y="0"/>
                </a:lnTo>
                <a:close/>
              </a:path>
              <a:path w="38734" h="46354">
                <a:moveTo>
                  <a:pt x="27921" y="26584"/>
                </a:moveTo>
                <a:lnTo>
                  <a:pt x="20802" y="27289"/>
                </a:lnTo>
                <a:lnTo>
                  <a:pt x="28172" y="27289"/>
                </a:lnTo>
                <a:lnTo>
                  <a:pt x="27921" y="26584"/>
                </a:lnTo>
                <a:close/>
              </a:path>
              <a:path w="38734" h="46354">
                <a:moveTo>
                  <a:pt x="30198" y="2074"/>
                </a:moveTo>
                <a:lnTo>
                  <a:pt x="29370" y="2114"/>
                </a:lnTo>
                <a:lnTo>
                  <a:pt x="30183" y="211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10784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59" h="71754">
                <a:moveTo>
                  <a:pt x="6060" y="51561"/>
                </a:moveTo>
                <a:lnTo>
                  <a:pt x="2081" y="63753"/>
                </a:lnTo>
                <a:lnTo>
                  <a:pt x="1805" y="64261"/>
                </a:lnTo>
                <a:lnTo>
                  <a:pt x="1057" y="65150"/>
                </a:lnTo>
                <a:lnTo>
                  <a:pt x="793" y="65531"/>
                </a:lnTo>
                <a:lnTo>
                  <a:pt x="275" y="66166"/>
                </a:lnTo>
                <a:lnTo>
                  <a:pt x="862" y="66928"/>
                </a:lnTo>
                <a:lnTo>
                  <a:pt x="1057" y="67055"/>
                </a:lnTo>
                <a:lnTo>
                  <a:pt x="4875" y="68325"/>
                </a:lnTo>
                <a:lnTo>
                  <a:pt x="6531" y="69087"/>
                </a:lnTo>
                <a:lnTo>
                  <a:pt x="7946" y="69595"/>
                </a:lnTo>
                <a:lnTo>
                  <a:pt x="8808" y="69849"/>
                </a:lnTo>
                <a:lnTo>
                  <a:pt x="9004" y="69976"/>
                </a:lnTo>
                <a:lnTo>
                  <a:pt x="9165" y="69976"/>
                </a:lnTo>
                <a:lnTo>
                  <a:pt x="11131" y="70484"/>
                </a:lnTo>
                <a:lnTo>
                  <a:pt x="13489" y="70865"/>
                </a:lnTo>
                <a:lnTo>
                  <a:pt x="17571" y="71246"/>
                </a:lnTo>
                <a:lnTo>
                  <a:pt x="18786" y="71143"/>
                </a:lnTo>
                <a:lnTo>
                  <a:pt x="18479" y="71119"/>
                </a:lnTo>
                <a:lnTo>
                  <a:pt x="18318" y="70992"/>
                </a:lnTo>
                <a:lnTo>
                  <a:pt x="22803" y="70992"/>
                </a:lnTo>
                <a:lnTo>
                  <a:pt x="23792" y="70611"/>
                </a:lnTo>
                <a:lnTo>
                  <a:pt x="24333" y="70484"/>
                </a:lnTo>
                <a:lnTo>
                  <a:pt x="25483" y="69976"/>
                </a:lnTo>
                <a:lnTo>
                  <a:pt x="26069" y="69595"/>
                </a:lnTo>
                <a:lnTo>
                  <a:pt x="27369" y="68833"/>
                </a:lnTo>
                <a:lnTo>
                  <a:pt x="28920" y="67817"/>
                </a:lnTo>
                <a:lnTo>
                  <a:pt x="19859" y="67817"/>
                </a:lnTo>
                <a:lnTo>
                  <a:pt x="19618" y="67690"/>
                </a:lnTo>
                <a:lnTo>
                  <a:pt x="30002" y="62356"/>
                </a:lnTo>
                <a:lnTo>
                  <a:pt x="29531" y="61721"/>
                </a:lnTo>
                <a:lnTo>
                  <a:pt x="29013" y="61213"/>
                </a:lnTo>
                <a:lnTo>
                  <a:pt x="28461" y="60578"/>
                </a:lnTo>
                <a:lnTo>
                  <a:pt x="8371" y="51942"/>
                </a:lnTo>
                <a:lnTo>
                  <a:pt x="6060" y="51561"/>
                </a:lnTo>
                <a:close/>
              </a:path>
              <a:path w="60959" h="71754">
                <a:moveTo>
                  <a:pt x="22803" y="70992"/>
                </a:moveTo>
                <a:lnTo>
                  <a:pt x="18318" y="70992"/>
                </a:lnTo>
                <a:lnTo>
                  <a:pt x="19066" y="71119"/>
                </a:lnTo>
                <a:lnTo>
                  <a:pt x="18786" y="71143"/>
                </a:lnTo>
                <a:lnTo>
                  <a:pt x="19066" y="71246"/>
                </a:lnTo>
                <a:lnTo>
                  <a:pt x="21469" y="71246"/>
                </a:lnTo>
                <a:lnTo>
                  <a:pt x="22332" y="71119"/>
                </a:lnTo>
                <a:lnTo>
                  <a:pt x="22803" y="70992"/>
                </a:lnTo>
                <a:close/>
              </a:path>
              <a:path w="60959" h="71754">
                <a:moveTo>
                  <a:pt x="21228" y="67690"/>
                </a:moveTo>
                <a:lnTo>
                  <a:pt x="19618" y="67690"/>
                </a:lnTo>
                <a:lnTo>
                  <a:pt x="19859" y="67817"/>
                </a:lnTo>
                <a:lnTo>
                  <a:pt x="20411" y="67817"/>
                </a:lnTo>
                <a:lnTo>
                  <a:pt x="21228" y="67690"/>
                </a:lnTo>
                <a:close/>
              </a:path>
              <a:path w="60959" h="71754">
                <a:moveTo>
                  <a:pt x="53749" y="41656"/>
                </a:moveTo>
                <a:lnTo>
                  <a:pt x="44388" y="41656"/>
                </a:lnTo>
                <a:lnTo>
                  <a:pt x="44181" y="41783"/>
                </a:lnTo>
                <a:lnTo>
                  <a:pt x="43560" y="42164"/>
                </a:lnTo>
                <a:lnTo>
                  <a:pt x="42813" y="42672"/>
                </a:lnTo>
                <a:lnTo>
                  <a:pt x="42111" y="43180"/>
                </a:lnTo>
                <a:lnTo>
                  <a:pt x="41479" y="43815"/>
                </a:lnTo>
                <a:lnTo>
                  <a:pt x="40892" y="44323"/>
                </a:lnTo>
                <a:lnTo>
                  <a:pt x="39478" y="46101"/>
                </a:lnTo>
                <a:lnTo>
                  <a:pt x="38778" y="47244"/>
                </a:lnTo>
                <a:lnTo>
                  <a:pt x="37937" y="48895"/>
                </a:lnTo>
                <a:lnTo>
                  <a:pt x="36798" y="52450"/>
                </a:lnTo>
                <a:lnTo>
                  <a:pt x="36120" y="54101"/>
                </a:lnTo>
                <a:lnTo>
                  <a:pt x="30508" y="61975"/>
                </a:lnTo>
                <a:lnTo>
                  <a:pt x="28783" y="63499"/>
                </a:lnTo>
                <a:lnTo>
                  <a:pt x="27645" y="64388"/>
                </a:lnTo>
                <a:lnTo>
                  <a:pt x="27346" y="64595"/>
                </a:lnTo>
                <a:lnTo>
                  <a:pt x="26656" y="65150"/>
                </a:lnTo>
                <a:lnTo>
                  <a:pt x="26046" y="65531"/>
                </a:lnTo>
                <a:lnTo>
                  <a:pt x="25552" y="65912"/>
                </a:lnTo>
                <a:lnTo>
                  <a:pt x="24655" y="66420"/>
                </a:lnTo>
                <a:lnTo>
                  <a:pt x="24110" y="66659"/>
                </a:lnTo>
                <a:lnTo>
                  <a:pt x="23861" y="66801"/>
                </a:lnTo>
                <a:lnTo>
                  <a:pt x="23079" y="67182"/>
                </a:lnTo>
                <a:lnTo>
                  <a:pt x="22573" y="67331"/>
                </a:lnTo>
                <a:lnTo>
                  <a:pt x="22332" y="67436"/>
                </a:lnTo>
                <a:lnTo>
                  <a:pt x="20756" y="67817"/>
                </a:lnTo>
                <a:lnTo>
                  <a:pt x="28920" y="67817"/>
                </a:lnTo>
                <a:lnTo>
                  <a:pt x="30198" y="66928"/>
                </a:lnTo>
                <a:lnTo>
                  <a:pt x="31788" y="65517"/>
                </a:lnTo>
                <a:lnTo>
                  <a:pt x="32294" y="65023"/>
                </a:lnTo>
                <a:lnTo>
                  <a:pt x="32555" y="64769"/>
                </a:lnTo>
                <a:lnTo>
                  <a:pt x="32785" y="64769"/>
                </a:lnTo>
                <a:lnTo>
                  <a:pt x="33383" y="64261"/>
                </a:lnTo>
                <a:lnTo>
                  <a:pt x="33889" y="63880"/>
                </a:lnTo>
                <a:lnTo>
                  <a:pt x="34567" y="63118"/>
                </a:lnTo>
                <a:lnTo>
                  <a:pt x="35073" y="62610"/>
                </a:lnTo>
                <a:lnTo>
                  <a:pt x="36407" y="60959"/>
                </a:lnTo>
                <a:lnTo>
                  <a:pt x="41398" y="49657"/>
                </a:lnTo>
                <a:lnTo>
                  <a:pt x="42261" y="48260"/>
                </a:lnTo>
                <a:lnTo>
                  <a:pt x="49149" y="43815"/>
                </a:lnTo>
                <a:lnTo>
                  <a:pt x="50046" y="43434"/>
                </a:lnTo>
                <a:lnTo>
                  <a:pt x="51345" y="42926"/>
                </a:lnTo>
                <a:lnTo>
                  <a:pt x="52093" y="42672"/>
                </a:lnTo>
                <a:lnTo>
                  <a:pt x="52886" y="42164"/>
                </a:lnTo>
                <a:lnTo>
                  <a:pt x="53533" y="41783"/>
                </a:lnTo>
                <a:lnTo>
                  <a:pt x="44354" y="41783"/>
                </a:lnTo>
                <a:lnTo>
                  <a:pt x="53615" y="41734"/>
                </a:lnTo>
                <a:lnTo>
                  <a:pt x="53749" y="41656"/>
                </a:lnTo>
                <a:close/>
              </a:path>
              <a:path w="60959" h="71754">
                <a:moveTo>
                  <a:pt x="32335" y="64984"/>
                </a:moveTo>
                <a:lnTo>
                  <a:pt x="32199" y="65023"/>
                </a:lnTo>
                <a:lnTo>
                  <a:pt x="32335" y="64984"/>
                </a:lnTo>
                <a:close/>
              </a:path>
              <a:path w="60959" h="71754">
                <a:moveTo>
                  <a:pt x="32785" y="64769"/>
                </a:moveTo>
                <a:lnTo>
                  <a:pt x="32555" y="64769"/>
                </a:lnTo>
                <a:lnTo>
                  <a:pt x="32335" y="64984"/>
                </a:lnTo>
                <a:lnTo>
                  <a:pt x="32636" y="64896"/>
                </a:lnTo>
                <a:lnTo>
                  <a:pt x="32785" y="64769"/>
                </a:lnTo>
                <a:close/>
              </a:path>
              <a:path w="60959" h="71754">
                <a:moveTo>
                  <a:pt x="21891" y="20700"/>
                </a:moveTo>
                <a:lnTo>
                  <a:pt x="793" y="20700"/>
                </a:lnTo>
                <a:lnTo>
                  <a:pt x="1037" y="21462"/>
                </a:lnTo>
                <a:lnTo>
                  <a:pt x="2161" y="24637"/>
                </a:lnTo>
                <a:lnTo>
                  <a:pt x="3024" y="27304"/>
                </a:lnTo>
                <a:lnTo>
                  <a:pt x="6209" y="45592"/>
                </a:lnTo>
                <a:lnTo>
                  <a:pt x="7394" y="45084"/>
                </a:lnTo>
                <a:lnTo>
                  <a:pt x="10660" y="43560"/>
                </a:lnTo>
                <a:lnTo>
                  <a:pt x="11637" y="42925"/>
                </a:lnTo>
                <a:lnTo>
                  <a:pt x="13708" y="41655"/>
                </a:lnTo>
                <a:lnTo>
                  <a:pt x="15927" y="40131"/>
                </a:lnTo>
                <a:lnTo>
                  <a:pt x="17180" y="39115"/>
                </a:lnTo>
                <a:lnTo>
                  <a:pt x="17697" y="38734"/>
                </a:lnTo>
                <a:lnTo>
                  <a:pt x="18479" y="37972"/>
                </a:lnTo>
                <a:lnTo>
                  <a:pt x="19342" y="36702"/>
                </a:lnTo>
                <a:lnTo>
                  <a:pt x="19959" y="35686"/>
                </a:lnTo>
                <a:lnTo>
                  <a:pt x="20482" y="34670"/>
                </a:lnTo>
                <a:lnTo>
                  <a:pt x="20837" y="34035"/>
                </a:lnTo>
                <a:lnTo>
                  <a:pt x="22729" y="27304"/>
                </a:lnTo>
                <a:lnTo>
                  <a:pt x="22610" y="23494"/>
                </a:lnTo>
                <a:lnTo>
                  <a:pt x="22297" y="21970"/>
                </a:lnTo>
                <a:lnTo>
                  <a:pt x="22102" y="21208"/>
                </a:lnTo>
                <a:lnTo>
                  <a:pt x="21891" y="20700"/>
                </a:lnTo>
                <a:close/>
              </a:path>
              <a:path w="60959" h="71754">
                <a:moveTo>
                  <a:pt x="43192" y="3937"/>
                </a:moveTo>
                <a:lnTo>
                  <a:pt x="24540" y="3936"/>
                </a:lnTo>
                <a:lnTo>
                  <a:pt x="25276" y="4064"/>
                </a:lnTo>
                <a:lnTo>
                  <a:pt x="26621" y="4191"/>
                </a:lnTo>
                <a:lnTo>
                  <a:pt x="27679" y="4572"/>
                </a:lnTo>
                <a:lnTo>
                  <a:pt x="36407" y="6096"/>
                </a:lnTo>
                <a:lnTo>
                  <a:pt x="35540" y="8509"/>
                </a:lnTo>
                <a:lnTo>
                  <a:pt x="32994" y="24384"/>
                </a:lnTo>
                <a:lnTo>
                  <a:pt x="33105" y="25654"/>
                </a:lnTo>
                <a:lnTo>
                  <a:pt x="37822" y="36957"/>
                </a:lnTo>
                <a:lnTo>
                  <a:pt x="38454" y="37719"/>
                </a:lnTo>
                <a:lnTo>
                  <a:pt x="44260" y="41734"/>
                </a:lnTo>
                <a:lnTo>
                  <a:pt x="53749" y="41656"/>
                </a:lnTo>
                <a:lnTo>
                  <a:pt x="60465" y="33274"/>
                </a:lnTo>
                <a:lnTo>
                  <a:pt x="60421" y="29845"/>
                </a:lnTo>
                <a:lnTo>
                  <a:pt x="55313" y="23495"/>
                </a:lnTo>
                <a:lnTo>
                  <a:pt x="55163" y="23368"/>
                </a:lnTo>
                <a:lnTo>
                  <a:pt x="46142" y="10287"/>
                </a:lnTo>
                <a:lnTo>
                  <a:pt x="46044" y="9652"/>
                </a:lnTo>
                <a:lnTo>
                  <a:pt x="43330" y="4064"/>
                </a:lnTo>
                <a:lnTo>
                  <a:pt x="43192" y="3937"/>
                </a:lnTo>
                <a:close/>
              </a:path>
              <a:path w="60959" h="71754">
                <a:moveTo>
                  <a:pt x="23436" y="0"/>
                </a:moveTo>
                <a:lnTo>
                  <a:pt x="0" y="20827"/>
                </a:lnTo>
                <a:lnTo>
                  <a:pt x="793" y="20700"/>
                </a:lnTo>
                <a:lnTo>
                  <a:pt x="21891" y="20700"/>
                </a:lnTo>
                <a:lnTo>
                  <a:pt x="21469" y="19684"/>
                </a:lnTo>
                <a:lnTo>
                  <a:pt x="20756" y="18287"/>
                </a:lnTo>
                <a:lnTo>
                  <a:pt x="20204" y="17017"/>
                </a:lnTo>
                <a:lnTo>
                  <a:pt x="19856" y="16001"/>
                </a:lnTo>
                <a:lnTo>
                  <a:pt x="19422" y="14604"/>
                </a:lnTo>
                <a:lnTo>
                  <a:pt x="19146" y="13461"/>
                </a:lnTo>
                <a:lnTo>
                  <a:pt x="18957" y="12064"/>
                </a:lnTo>
                <a:lnTo>
                  <a:pt x="19023" y="7238"/>
                </a:lnTo>
                <a:lnTo>
                  <a:pt x="24540" y="3936"/>
                </a:lnTo>
                <a:lnTo>
                  <a:pt x="43192" y="3937"/>
                </a:lnTo>
                <a:lnTo>
                  <a:pt x="42778" y="3556"/>
                </a:lnTo>
                <a:lnTo>
                  <a:pt x="42468" y="3429"/>
                </a:lnTo>
                <a:lnTo>
                  <a:pt x="41479" y="2794"/>
                </a:lnTo>
                <a:lnTo>
                  <a:pt x="40731" y="2540"/>
                </a:lnTo>
                <a:lnTo>
                  <a:pt x="29680" y="1524"/>
                </a:lnTo>
                <a:lnTo>
                  <a:pt x="28933" y="1270"/>
                </a:lnTo>
                <a:lnTo>
                  <a:pt x="28070" y="1016"/>
                </a:lnTo>
                <a:lnTo>
                  <a:pt x="26150" y="508"/>
                </a:lnTo>
                <a:lnTo>
                  <a:pt x="22918" y="507"/>
                </a:lnTo>
                <a:lnTo>
                  <a:pt x="23436" y="0"/>
                </a:lnTo>
                <a:close/>
              </a:path>
              <a:path w="60959" h="71754">
                <a:moveTo>
                  <a:pt x="39984" y="2286"/>
                </a:moveTo>
                <a:lnTo>
                  <a:pt x="38684" y="2286"/>
                </a:lnTo>
                <a:lnTo>
                  <a:pt x="37546" y="2413"/>
                </a:lnTo>
                <a:lnTo>
                  <a:pt x="35660" y="2540"/>
                </a:lnTo>
                <a:lnTo>
                  <a:pt x="40731" y="2540"/>
                </a:lnTo>
                <a:lnTo>
                  <a:pt x="39984" y="2286"/>
                </a:lnTo>
                <a:close/>
              </a:path>
              <a:path w="60959" h="71754">
                <a:moveTo>
                  <a:pt x="24540" y="381"/>
                </a:moveTo>
                <a:lnTo>
                  <a:pt x="23988" y="381"/>
                </a:lnTo>
                <a:lnTo>
                  <a:pt x="23436" y="507"/>
                </a:lnTo>
                <a:lnTo>
                  <a:pt x="26150" y="508"/>
                </a:lnTo>
                <a:lnTo>
                  <a:pt x="24540" y="381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08312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5" h="53975">
                <a:moveTo>
                  <a:pt x="2748" y="44243"/>
                </a:moveTo>
                <a:lnTo>
                  <a:pt x="1958" y="45104"/>
                </a:lnTo>
                <a:lnTo>
                  <a:pt x="1448" y="45613"/>
                </a:lnTo>
                <a:lnTo>
                  <a:pt x="0" y="46866"/>
                </a:lnTo>
                <a:lnTo>
                  <a:pt x="2046" y="47806"/>
                </a:lnTo>
                <a:lnTo>
                  <a:pt x="29761" y="53679"/>
                </a:lnTo>
                <a:lnTo>
                  <a:pt x="31612" y="53639"/>
                </a:lnTo>
                <a:lnTo>
                  <a:pt x="41203" y="52426"/>
                </a:lnTo>
                <a:lnTo>
                  <a:pt x="41628" y="52386"/>
                </a:lnTo>
                <a:lnTo>
                  <a:pt x="42767" y="52191"/>
                </a:lnTo>
                <a:lnTo>
                  <a:pt x="43514" y="51995"/>
                </a:lnTo>
                <a:lnTo>
                  <a:pt x="44779" y="51565"/>
                </a:lnTo>
                <a:lnTo>
                  <a:pt x="45251" y="51329"/>
                </a:lnTo>
                <a:lnTo>
                  <a:pt x="45722" y="51133"/>
                </a:lnTo>
                <a:lnTo>
                  <a:pt x="46631" y="50585"/>
                </a:lnTo>
                <a:lnTo>
                  <a:pt x="47537" y="49880"/>
                </a:lnTo>
                <a:lnTo>
                  <a:pt x="48097" y="49371"/>
                </a:lnTo>
                <a:lnTo>
                  <a:pt x="22562" y="49371"/>
                </a:lnTo>
                <a:lnTo>
                  <a:pt x="21538" y="49294"/>
                </a:lnTo>
                <a:lnTo>
                  <a:pt x="21363" y="49254"/>
                </a:lnTo>
                <a:lnTo>
                  <a:pt x="19974" y="49254"/>
                </a:lnTo>
                <a:lnTo>
                  <a:pt x="18479" y="49176"/>
                </a:lnTo>
                <a:lnTo>
                  <a:pt x="7348" y="46357"/>
                </a:lnTo>
                <a:lnTo>
                  <a:pt x="3530" y="45104"/>
                </a:lnTo>
                <a:lnTo>
                  <a:pt x="3334" y="44947"/>
                </a:lnTo>
                <a:lnTo>
                  <a:pt x="3139" y="44752"/>
                </a:lnTo>
                <a:lnTo>
                  <a:pt x="2748" y="44243"/>
                </a:lnTo>
                <a:close/>
              </a:path>
              <a:path w="69215" h="53975">
                <a:moveTo>
                  <a:pt x="55313" y="0"/>
                </a:moveTo>
                <a:lnTo>
                  <a:pt x="55704" y="586"/>
                </a:lnTo>
                <a:lnTo>
                  <a:pt x="56532" y="1016"/>
                </a:lnTo>
                <a:lnTo>
                  <a:pt x="57199" y="1291"/>
                </a:lnTo>
                <a:lnTo>
                  <a:pt x="57636" y="1448"/>
                </a:lnTo>
                <a:lnTo>
                  <a:pt x="57785" y="1526"/>
                </a:lnTo>
                <a:lnTo>
                  <a:pt x="63018" y="10570"/>
                </a:lnTo>
                <a:lnTo>
                  <a:pt x="62912" y="11431"/>
                </a:lnTo>
                <a:lnTo>
                  <a:pt x="50241" y="22160"/>
                </a:lnTo>
                <a:lnTo>
                  <a:pt x="49333" y="22473"/>
                </a:lnTo>
                <a:lnTo>
                  <a:pt x="43790" y="28033"/>
                </a:lnTo>
                <a:lnTo>
                  <a:pt x="43675" y="28307"/>
                </a:lnTo>
                <a:lnTo>
                  <a:pt x="34858" y="43034"/>
                </a:lnTo>
                <a:lnTo>
                  <a:pt x="34245" y="43617"/>
                </a:lnTo>
                <a:lnTo>
                  <a:pt x="23194" y="49371"/>
                </a:lnTo>
                <a:lnTo>
                  <a:pt x="48097" y="49371"/>
                </a:lnTo>
                <a:lnTo>
                  <a:pt x="50669" y="41384"/>
                </a:lnTo>
                <a:lnTo>
                  <a:pt x="50884" y="40014"/>
                </a:lnTo>
                <a:lnTo>
                  <a:pt x="60660" y="27446"/>
                </a:lnTo>
                <a:lnTo>
                  <a:pt x="61799" y="26662"/>
                </a:lnTo>
                <a:lnTo>
                  <a:pt x="62351" y="26232"/>
                </a:lnTo>
                <a:lnTo>
                  <a:pt x="62822" y="25762"/>
                </a:lnTo>
                <a:lnTo>
                  <a:pt x="63340" y="25292"/>
                </a:lnTo>
                <a:lnTo>
                  <a:pt x="68756" y="15073"/>
                </a:lnTo>
                <a:lnTo>
                  <a:pt x="68704" y="12684"/>
                </a:lnTo>
                <a:lnTo>
                  <a:pt x="55980" y="351"/>
                </a:lnTo>
                <a:lnTo>
                  <a:pt x="55313" y="0"/>
                </a:lnTo>
                <a:close/>
              </a:path>
              <a:path w="69215" h="53975">
                <a:moveTo>
                  <a:pt x="21227" y="49222"/>
                </a:moveTo>
                <a:lnTo>
                  <a:pt x="19974" y="49254"/>
                </a:lnTo>
                <a:lnTo>
                  <a:pt x="21363" y="49254"/>
                </a:lnTo>
                <a:lnTo>
                  <a:pt x="21227" y="49222"/>
                </a:lnTo>
                <a:close/>
              </a:path>
              <a:path w="69215" h="53975">
                <a:moveTo>
                  <a:pt x="20791" y="49059"/>
                </a:moveTo>
                <a:lnTo>
                  <a:pt x="21227" y="49222"/>
                </a:lnTo>
                <a:lnTo>
                  <a:pt x="21538" y="49215"/>
                </a:lnTo>
                <a:lnTo>
                  <a:pt x="20791" y="49059"/>
                </a:lnTo>
                <a:close/>
              </a:path>
              <a:path w="69215" h="53975">
                <a:moveTo>
                  <a:pt x="35027" y="42872"/>
                </a:moveTo>
                <a:lnTo>
                  <a:pt x="34671" y="43146"/>
                </a:lnTo>
                <a:lnTo>
                  <a:pt x="34858" y="43034"/>
                </a:lnTo>
                <a:lnTo>
                  <a:pt x="35027" y="42872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1684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505" y="79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16844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1057" y="3054"/>
                </a:lnTo>
                <a:lnTo>
                  <a:pt x="1057" y="156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1735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551" y="2975"/>
                </a:lnTo>
                <a:lnTo>
                  <a:pt x="1103" y="3053"/>
                </a:lnTo>
                <a:lnTo>
                  <a:pt x="1103" y="195"/>
                </a:lnTo>
                <a:lnTo>
                  <a:pt x="551" y="77"/>
                </a:lnTo>
                <a:lnTo>
                  <a:pt x="0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17902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05" y="2975"/>
                </a:lnTo>
                <a:lnTo>
                  <a:pt x="1057" y="3093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18454" y="61622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7"/>
                </a:lnTo>
                <a:lnTo>
                  <a:pt x="1057" y="3093"/>
                </a:lnTo>
                <a:lnTo>
                  <a:pt x="1057" y="195"/>
                </a:lnTo>
                <a:lnTo>
                  <a:pt x="505" y="116"/>
                </a:lnTo>
                <a:lnTo>
                  <a:pt x="0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1896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1103" y="3093"/>
                </a:lnTo>
                <a:lnTo>
                  <a:pt x="1103" y="195"/>
                </a:lnTo>
                <a:lnTo>
                  <a:pt x="551" y="79"/>
                </a:lnTo>
                <a:lnTo>
                  <a:pt x="0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1951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20064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2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14"/>
                </a:lnTo>
                <a:lnTo>
                  <a:pt x="1103" y="3171"/>
                </a:lnTo>
                <a:lnTo>
                  <a:pt x="1103" y="273"/>
                </a:lnTo>
                <a:lnTo>
                  <a:pt x="551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2112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54"/>
                </a:lnTo>
                <a:lnTo>
                  <a:pt x="1069" y="3172"/>
                </a:lnTo>
                <a:lnTo>
                  <a:pt x="1069" y="274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21674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17" y="3015"/>
                </a:lnTo>
                <a:lnTo>
                  <a:pt x="1057" y="3171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22192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40" y="3053"/>
                </a:lnTo>
                <a:lnTo>
                  <a:pt x="1092" y="3171"/>
                </a:lnTo>
                <a:lnTo>
                  <a:pt x="1092" y="273"/>
                </a:lnTo>
                <a:lnTo>
                  <a:pt x="540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2273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54"/>
                </a:lnTo>
                <a:lnTo>
                  <a:pt x="1069" y="3211"/>
                </a:lnTo>
                <a:lnTo>
                  <a:pt x="1069" y="274"/>
                </a:lnTo>
                <a:lnTo>
                  <a:pt x="517" y="156"/>
                </a:lnTo>
                <a:lnTo>
                  <a:pt x="0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23284" y="6173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897"/>
                </a:lnTo>
                <a:lnTo>
                  <a:pt x="1069" y="3210"/>
                </a:lnTo>
                <a:lnTo>
                  <a:pt x="1069" y="273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23802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24354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24906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425412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25964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92"/>
                </a:lnTo>
                <a:lnTo>
                  <a:pt x="1057" y="3288"/>
                </a:lnTo>
                <a:lnTo>
                  <a:pt x="1057" y="312"/>
                </a:lnTo>
                <a:lnTo>
                  <a:pt x="0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26516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05" y="3132"/>
                </a:lnTo>
                <a:lnTo>
                  <a:pt x="1057" y="3289"/>
                </a:lnTo>
                <a:lnTo>
                  <a:pt x="1057" y="313"/>
                </a:lnTo>
                <a:lnTo>
                  <a:pt x="0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27022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551" y="3132"/>
                </a:lnTo>
                <a:lnTo>
                  <a:pt x="1103" y="3328"/>
                </a:lnTo>
                <a:lnTo>
                  <a:pt x="1103" y="352"/>
                </a:lnTo>
                <a:lnTo>
                  <a:pt x="551" y="156"/>
                </a:lnTo>
                <a:lnTo>
                  <a:pt x="0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27574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75"/>
                </a:moveTo>
                <a:lnTo>
                  <a:pt x="0" y="0"/>
                </a:lnTo>
                <a:lnTo>
                  <a:pt x="1057" y="391"/>
                </a:lnTo>
                <a:lnTo>
                  <a:pt x="1057" y="3367"/>
                </a:lnTo>
                <a:lnTo>
                  <a:pt x="0" y="2975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28126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57" y="3367"/>
                </a:lnTo>
                <a:lnTo>
                  <a:pt x="1057" y="351"/>
                </a:lnTo>
                <a:lnTo>
                  <a:pt x="505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28632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69" y="3367"/>
                </a:lnTo>
                <a:lnTo>
                  <a:pt x="1069" y="351"/>
                </a:lnTo>
                <a:lnTo>
                  <a:pt x="551" y="155"/>
                </a:lnTo>
                <a:lnTo>
                  <a:pt x="0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29184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17" y="3211"/>
                </a:lnTo>
                <a:lnTo>
                  <a:pt x="1057" y="3446"/>
                </a:lnTo>
                <a:lnTo>
                  <a:pt x="1057" y="431"/>
                </a:lnTo>
                <a:lnTo>
                  <a:pt x="517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29701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40" y="3250"/>
                </a:lnTo>
                <a:lnTo>
                  <a:pt x="1092" y="3446"/>
                </a:lnTo>
                <a:lnTo>
                  <a:pt x="1092" y="430"/>
                </a:lnTo>
                <a:lnTo>
                  <a:pt x="540" y="235"/>
                </a:lnTo>
                <a:lnTo>
                  <a:pt x="0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30242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4"/>
                </a:lnTo>
                <a:lnTo>
                  <a:pt x="551" y="3210"/>
                </a:lnTo>
                <a:lnTo>
                  <a:pt x="1069" y="3444"/>
                </a:lnTo>
                <a:lnTo>
                  <a:pt x="1069" y="390"/>
                </a:lnTo>
                <a:lnTo>
                  <a:pt x="0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30794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15"/>
                </a:moveTo>
                <a:lnTo>
                  <a:pt x="0" y="0"/>
                </a:lnTo>
                <a:lnTo>
                  <a:pt x="1069" y="431"/>
                </a:lnTo>
                <a:lnTo>
                  <a:pt x="1069" y="3485"/>
                </a:lnTo>
                <a:lnTo>
                  <a:pt x="0" y="3015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31311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54"/>
                </a:moveTo>
                <a:lnTo>
                  <a:pt x="0" y="0"/>
                </a:lnTo>
                <a:lnTo>
                  <a:pt x="1103" y="470"/>
                </a:lnTo>
                <a:lnTo>
                  <a:pt x="1103" y="3523"/>
                </a:lnTo>
                <a:lnTo>
                  <a:pt x="0" y="3054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3186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51" y="328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32415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05" y="332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32921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28"/>
                </a:lnTo>
                <a:lnTo>
                  <a:pt x="1103" y="3601"/>
                </a:lnTo>
                <a:lnTo>
                  <a:pt x="1103" y="469"/>
                </a:lnTo>
                <a:lnTo>
                  <a:pt x="0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3347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67"/>
                </a:lnTo>
                <a:lnTo>
                  <a:pt x="1057" y="3680"/>
                </a:lnTo>
                <a:lnTo>
                  <a:pt x="1057" y="508"/>
                </a:lnTo>
                <a:lnTo>
                  <a:pt x="551" y="234"/>
                </a:lnTo>
                <a:lnTo>
                  <a:pt x="0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34025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132"/>
                </a:lnTo>
                <a:lnTo>
                  <a:pt x="505" y="3446"/>
                </a:lnTo>
                <a:lnTo>
                  <a:pt x="1057" y="3719"/>
                </a:lnTo>
                <a:lnTo>
                  <a:pt x="1057" y="548"/>
                </a:lnTo>
                <a:lnTo>
                  <a:pt x="0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34531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172"/>
                </a:moveTo>
                <a:lnTo>
                  <a:pt x="0" y="0"/>
                </a:lnTo>
                <a:lnTo>
                  <a:pt x="1103" y="548"/>
                </a:lnTo>
                <a:lnTo>
                  <a:pt x="1103" y="3798"/>
                </a:lnTo>
                <a:lnTo>
                  <a:pt x="0" y="3172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3508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171"/>
                </a:lnTo>
                <a:lnTo>
                  <a:pt x="1057" y="3836"/>
                </a:lnTo>
                <a:lnTo>
                  <a:pt x="1057" y="586"/>
                </a:lnTo>
                <a:lnTo>
                  <a:pt x="551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35635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250"/>
                </a:moveTo>
                <a:lnTo>
                  <a:pt x="0" y="0"/>
                </a:lnTo>
                <a:lnTo>
                  <a:pt x="1057" y="626"/>
                </a:lnTo>
                <a:lnTo>
                  <a:pt x="1057" y="3915"/>
                </a:lnTo>
                <a:lnTo>
                  <a:pt x="0" y="325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36141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50"/>
                </a:lnTo>
                <a:lnTo>
                  <a:pt x="551" y="3602"/>
                </a:lnTo>
                <a:lnTo>
                  <a:pt x="1103" y="3994"/>
                </a:lnTo>
                <a:lnTo>
                  <a:pt x="1103" y="626"/>
                </a:lnTo>
                <a:lnTo>
                  <a:pt x="0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36693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89"/>
                </a:lnTo>
                <a:lnTo>
                  <a:pt x="551" y="3680"/>
                </a:lnTo>
                <a:lnTo>
                  <a:pt x="1057" y="4071"/>
                </a:lnTo>
                <a:lnTo>
                  <a:pt x="1057" y="665"/>
                </a:lnTo>
                <a:lnTo>
                  <a:pt x="551" y="312"/>
                </a:lnTo>
                <a:lnTo>
                  <a:pt x="0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37245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368"/>
                </a:lnTo>
                <a:lnTo>
                  <a:pt x="551" y="3758"/>
                </a:lnTo>
                <a:lnTo>
                  <a:pt x="1057" y="4190"/>
                </a:lnTo>
                <a:lnTo>
                  <a:pt x="1057" y="705"/>
                </a:lnTo>
                <a:lnTo>
                  <a:pt x="505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37751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405"/>
                </a:lnTo>
                <a:lnTo>
                  <a:pt x="551" y="3837"/>
                </a:lnTo>
                <a:lnTo>
                  <a:pt x="1103" y="4307"/>
                </a:lnTo>
                <a:lnTo>
                  <a:pt x="1103" y="705"/>
                </a:lnTo>
                <a:lnTo>
                  <a:pt x="0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38303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485"/>
                </a:lnTo>
                <a:lnTo>
                  <a:pt x="551" y="3954"/>
                </a:lnTo>
                <a:lnTo>
                  <a:pt x="1069" y="4463"/>
                </a:lnTo>
                <a:lnTo>
                  <a:pt x="1069" y="743"/>
                </a:lnTo>
                <a:lnTo>
                  <a:pt x="551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38855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601"/>
                </a:lnTo>
                <a:lnTo>
                  <a:pt x="551" y="4149"/>
                </a:lnTo>
                <a:lnTo>
                  <a:pt x="1069" y="4697"/>
                </a:lnTo>
                <a:lnTo>
                  <a:pt x="1069" y="821"/>
                </a:lnTo>
                <a:lnTo>
                  <a:pt x="517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39372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719"/>
                </a:lnTo>
                <a:lnTo>
                  <a:pt x="586" y="4307"/>
                </a:lnTo>
                <a:lnTo>
                  <a:pt x="816" y="4621"/>
                </a:lnTo>
                <a:lnTo>
                  <a:pt x="1092" y="4933"/>
                </a:lnTo>
                <a:lnTo>
                  <a:pt x="1092" y="901"/>
                </a:lnTo>
                <a:lnTo>
                  <a:pt x="551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39924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3876"/>
                </a:lnTo>
                <a:lnTo>
                  <a:pt x="816" y="4894"/>
                </a:lnTo>
                <a:lnTo>
                  <a:pt x="1057" y="5286"/>
                </a:lnTo>
                <a:lnTo>
                  <a:pt x="1057" y="940"/>
                </a:lnTo>
                <a:lnTo>
                  <a:pt x="0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40465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4032"/>
                </a:lnTo>
                <a:lnTo>
                  <a:pt x="747" y="5167"/>
                </a:lnTo>
                <a:lnTo>
                  <a:pt x="1069" y="5011"/>
                </a:lnTo>
                <a:lnTo>
                  <a:pt x="1069" y="1018"/>
                </a:lnTo>
                <a:lnTo>
                  <a:pt x="551" y="469"/>
                </a:lnTo>
                <a:lnTo>
                  <a:pt x="0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40982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4346"/>
                </a:lnTo>
                <a:lnTo>
                  <a:pt x="229" y="4697"/>
                </a:lnTo>
                <a:lnTo>
                  <a:pt x="1057" y="4228"/>
                </a:lnTo>
                <a:lnTo>
                  <a:pt x="1057" y="1096"/>
                </a:lnTo>
                <a:lnTo>
                  <a:pt x="551" y="548"/>
                </a:lnTo>
                <a:lnTo>
                  <a:pt x="0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41534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993"/>
                </a:lnTo>
                <a:lnTo>
                  <a:pt x="1057" y="3367"/>
                </a:lnTo>
                <a:lnTo>
                  <a:pt x="1057" y="1212"/>
                </a:lnTo>
                <a:lnTo>
                  <a:pt x="816" y="900"/>
                </a:lnTo>
                <a:lnTo>
                  <a:pt x="275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4204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3132"/>
                </a:lnTo>
                <a:lnTo>
                  <a:pt x="1103" y="2544"/>
                </a:lnTo>
                <a:lnTo>
                  <a:pt x="1103" y="1370"/>
                </a:lnTo>
                <a:lnTo>
                  <a:pt x="827" y="1018"/>
                </a:lnTo>
                <a:lnTo>
                  <a:pt x="586" y="665"/>
                </a:lnTo>
                <a:lnTo>
                  <a:pt x="0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42592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0" y="2154"/>
                </a:lnTo>
                <a:lnTo>
                  <a:pt x="1057" y="1566"/>
                </a:lnTo>
                <a:lnTo>
                  <a:pt x="827" y="1136"/>
                </a:lnTo>
                <a:lnTo>
                  <a:pt x="586" y="744"/>
                </a:lnTo>
                <a:lnTo>
                  <a:pt x="310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4314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75" y="430"/>
                </a:lnTo>
                <a:lnTo>
                  <a:pt x="505" y="861"/>
                </a:lnTo>
                <a:lnTo>
                  <a:pt x="0" y="1173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18017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28864" y="0"/>
                </a:moveTo>
                <a:lnTo>
                  <a:pt x="27564" y="0"/>
                </a:lnTo>
                <a:lnTo>
                  <a:pt x="26069" y="77"/>
                </a:lnTo>
                <a:lnTo>
                  <a:pt x="24103" y="117"/>
                </a:lnTo>
                <a:lnTo>
                  <a:pt x="16433" y="430"/>
                </a:lnTo>
                <a:lnTo>
                  <a:pt x="13523" y="587"/>
                </a:lnTo>
                <a:lnTo>
                  <a:pt x="12465" y="1957"/>
                </a:lnTo>
                <a:lnTo>
                  <a:pt x="11212" y="3405"/>
                </a:lnTo>
                <a:lnTo>
                  <a:pt x="0" y="10962"/>
                </a:lnTo>
                <a:lnTo>
                  <a:pt x="241" y="10962"/>
                </a:lnTo>
                <a:lnTo>
                  <a:pt x="908" y="10884"/>
                </a:lnTo>
                <a:lnTo>
                  <a:pt x="1931" y="10806"/>
                </a:lnTo>
                <a:lnTo>
                  <a:pt x="9245" y="9945"/>
                </a:lnTo>
                <a:lnTo>
                  <a:pt x="29370" y="6303"/>
                </a:lnTo>
                <a:lnTo>
                  <a:pt x="30704" y="5990"/>
                </a:lnTo>
                <a:lnTo>
                  <a:pt x="32003" y="5638"/>
                </a:lnTo>
                <a:lnTo>
                  <a:pt x="33268" y="5246"/>
                </a:lnTo>
                <a:lnTo>
                  <a:pt x="32797" y="4972"/>
                </a:lnTo>
                <a:lnTo>
                  <a:pt x="32245" y="4542"/>
                </a:lnTo>
                <a:lnTo>
                  <a:pt x="29140" y="665"/>
                </a:lnTo>
                <a:lnTo>
                  <a:pt x="28864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23480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4" h="7620">
                <a:moveTo>
                  <a:pt x="23827" y="0"/>
                </a:moveTo>
                <a:lnTo>
                  <a:pt x="6451" y="1605"/>
                </a:lnTo>
                <a:lnTo>
                  <a:pt x="0" y="7321"/>
                </a:lnTo>
                <a:lnTo>
                  <a:pt x="2840" y="6891"/>
                </a:lnTo>
                <a:lnTo>
                  <a:pt x="5899" y="6381"/>
                </a:lnTo>
                <a:lnTo>
                  <a:pt x="18249" y="4189"/>
                </a:lnTo>
                <a:lnTo>
                  <a:pt x="22378" y="3328"/>
                </a:lnTo>
                <a:lnTo>
                  <a:pt x="26035" y="2505"/>
                </a:lnTo>
                <a:lnTo>
                  <a:pt x="2382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08737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18228" y="9143"/>
                </a:moveTo>
                <a:lnTo>
                  <a:pt x="6751" y="18668"/>
                </a:lnTo>
                <a:lnTo>
                  <a:pt x="5877" y="19176"/>
                </a:lnTo>
                <a:lnTo>
                  <a:pt x="4118" y="20065"/>
                </a:lnTo>
                <a:lnTo>
                  <a:pt x="2221" y="20827"/>
                </a:lnTo>
                <a:lnTo>
                  <a:pt x="1209" y="21208"/>
                </a:lnTo>
                <a:lnTo>
                  <a:pt x="967" y="22097"/>
                </a:lnTo>
                <a:lnTo>
                  <a:pt x="6119" y="34670"/>
                </a:lnTo>
                <a:lnTo>
                  <a:pt x="4659" y="35051"/>
                </a:lnTo>
                <a:lnTo>
                  <a:pt x="4348" y="35051"/>
                </a:lnTo>
                <a:lnTo>
                  <a:pt x="3635" y="35432"/>
                </a:lnTo>
                <a:lnTo>
                  <a:pt x="3290" y="35559"/>
                </a:lnTo>
                <a:lnTo>
                  <a:pt x="0" y="42163"/>
                </a:lnTo>
                <a:lnTo>
                  <a:pt x="125" y="44068"/>
                </a:lnTo>
                <a:lnTo>
                  <a:pt x="415" y="45719"/>
                </a:lnTo>
                <a:lnTo>
                  <a:pt x="1048" y="48132"/>
                </a:lnTo>
                <a:lnTo>
                  <a:pt x="1519" y="49402"/>
                </a:lnTo>
                <a:lnTo>
                  <a:pt x="1876" y="49402"/>
                </a:lnTo>
                <a:lnTo>
                  <a:pt x="2382" y="49783"/>
                </a:lnTo>
                <a:lnTo>
                  <a:pt x="2497" y="49910"/>
                </a:lnTo>
                <a:lnTo>
                  <a:pt x="2658" y="50164"/>
                </a:lnTo>
                <a:lnTo>
                  <a:pt x="2773" y="50291"/>
                </a:lnTo>
                <a:lnTo>
                  <a:pt x="3084" y="51180"/>
                </a:lnTo>
                <a:lnTo>
                  <a:pt x="3189" y="51688"/>
                </a:lnTo>
                <a:lnTo>
                  <a:pt x="3290" y="52323"/>
                </a:lnTo>
                <a:lnTo>
                  <a:pt x="3330" y="56514"/>
                </a:lnTo>
                <a:lnTo>
                  <a:pt x="3244" y="57530"/>
                </a:lnTo>
                <a:lnTo>
                  <a:pt x="3129" y="58546"/>
                </a:lnTo>
                <a:lnTo>
                  <a:pt x="2221" y="63753"/>
                </a:lnTo>
                <a:lnTo>
                  <a:pt x="1519" y="66801"/>
                </a:lnTo>
                <a:lnTo>
                  <a:pt x="2382" y="65023"/>
                </a:lnTo>
                <a:lnTo>
                  <a:pt x="8557" y="56006"/>
                </a:lnTo>
                <a:lnTo>
                  <a:pt x="9109" y="55371"/>
                </a:lnTo>
                <a:lnTo>
                  <a:pt x="10247" y="54355"/>
                </a:lnTo>
                <a:lnTo>
                  <a:pt x="10849" y="53974"/>
                </a:lnTo>
                <a:lnTo>
                  <a:pt x="7844" y="53974"/>
                </a:lnTo>
                <a:lnTo>
                  <a:pt x="10443" y="38734"/>
                </a:lnTo>
                <a:lnTo>
                  <a:pt x="9810" y="38099"/>
                </a:lnTo>
                <a:lnTo>
                  <a:pt x="6981" y="30733"/>
                </a:lnTo>
                <a:lnTo>
                  <a:pt x="12290" y="30733"/>
                </a:lnTo>
                <a:lnTo>
                  <a:pt x="10471" y="23113"/>
                </a:lnTo>
                <a:lnTo>
                  <a:pt x="9891" y="20319"/>
                </a:lnTo>
                <a:lnTo>
                  <a:pt x="19758" y="20319"/>
                </a:lnTo>
                <a:lnTo>
                  <a:pt x="19634" y="16509"/>
                </a:lnTo>
                <a:lnTo>
                  <a:pt x="19429" y="14731"/>
                </a:lnTo>
                <a:lnTo>
                  <a:pt x="19261" y="13588"/>
                </a:lnTo>
                <a:lnTo>
                  <a:pt x="18861" y="11556"/>
                </a:lnTo>
                <a:lnTo>
                  <a:pt x="18585" y="10413"/>
                </a:lnTo>
                <a:lnTo>
                  <a:pt x="18228" y="9143"/>
                </a:lnTo>
                <a:close/>
              </a:path>
              <a:path w="33654" h="67309">
                <a:moveTo>
                  <a:pt x="25964" y="41909"/>
                </a:moveTo>
                <a:lnTo>
                  <a:pt x="19643" y="41909"/>
                </a:lnTo>
                <a:lnTo>
                  <a:pt x="21414" y="42163"/>
                </a:lnTo>
                <a:lnTo>
                  <a:pt x="21057" y="42417"/>
                </a:lnTo>
                <a:lnTo>
                  <a:pt x="12294" y="48640"/>
                </a:lnTo>
                <a:lnTo>
                  <a:pt x="11696" y="49148"/>
                </a:lnTo>
                <a:lnTo>
                  <a:pt x="9812" y="51307"/>
                </a:lnTo>
                <a:lnTo>
                  <a:pt x="8361" y="53212"/>
                </a:lnTo>
                <a:lnTo>
                  <a:pt x="7844" y="53974"/>
                </a:lnTo>
                <a:lnTo>
                  <a:pt x="10849" y="53974"/>
                </a:lnTo>
                <a:lnTo>
                  <a:pt x="12053" y="53212"/>
                </a:lnTo>
                <a:lnTo>
                  <a:pt x="13352" y="52450"/>
                </a:lnTo>
                <a:lnTo>
                  <a:pt x="24599" y="45465"/>
                </a:lnTo>
                <a:lnTo>
                  <a:pt x="25024" y="44830"/>
                </a:lnTo>
                <a:lnTo>
                  <a:pt x="25381" y="44068"/>
                </a:lnTo>
                <a:lnTo>
                  <a:pt x="25898" y="42417"/>
                </a:lnTo>
                <a:lnTo>
                  <a:pt x="25964" y="41909"/>
                </a:lnTo>
                <a:close/>
              </a:path>
              <a:path w="33654" h="67309">
                <a:moveTo>
                  <a:pt x="33112" y="23495"/>
                </a:moveTo>
                <a:lnTo>
                  <a:pt x="30924" y="23494"/>
                </a:lnTo>
                <a:lnTo>
                  <a:pt x="29946" y="24891"/>
                </a:lnTo>
                <a:lnTo>
                  <a:pt x="26324" y="29336"/>
                </a:lnTo>
                <a:lnTo>
                  <a:pt x="22713" y="33527"/>
                </a:lnTo>
                <a:lnTo>
                  <a:pt x="20844" y="35559"/>
                </a:lnTo>
                <a:lnTo>
                  <a:pt x="15353" y="41147"/>
                </a:lnTo>
                <a:lnTo>
                  <a:pt x="13042" y="43306"/>
                </a:lnTo>
                <a:lnTo>
                  <a:pt x="13191" y="43179"/>
                </a:lnTo>
                <a:lnTo>
                  <a:pt x="13663" y="43052"/>
                </a:lnTo>
                <a:lnTo>
                  <a:pt x="14410" y="42798"/>
                </a:lnTo>
                <a:lnTo>
                  <a:pt x="15399" y="42417"/>
                </a:lnTo>
                <a:lnTo>
                  <a:pt x="17285" y="42036"/>
                </a:lnTo>
                <a:lnTo>
                  <a:pt x="18815" y="41909"/>
                </a:lnTo>
                <a:lnTo>
                  <a:pt x="25964" y="41909"/>
                </a:lnTo>
                <a:lnTo>
                  <a:pt x="26013" y="39623"/>
                </a:lnTo>
                <a:lnTo>
                  <a:pt x="25818" y="38480"/>
                </a:lnTo>
                <a:lnTo>
                  <a:pt x="25529" y="37464"/>
                </a:lnTo>
                <a:lnTo>
                  <a:pt x="25151" y="36448"/>
                </a:lnTo>
                <a:lnTo>
                  <a:pt x="25346" y="36321"/>
                </a:lnTo>
                <a:lnTo>
                  <a:pt x="33092" y="23876"/>
                </a:lnTo>
                <a:lnTo>
                  <a:pt x="33112" y="23495"/>
                </a:lnTo>
                <a:close/>
              </a:path>
              <a:path w="33654" h="67309">
                <a:moveTo>
                  <a:pt x="12290" y="30733"/>
                </a:moveTo>
                <a:lnTo>
                  <a:pt x="7096" y="30733"/>
                </a:lnTo>
                <a:lnTo>
                  <a:pt x="7890" y="30987"/>
                </a:lnTo>
                <a:lnTo>
                  <a:pt x="8591" y="31368"/>
                </a:lnTo>
                <a:lnTo>
                  <a:pt x="9500" y="32003"/>
                </a:lnTo>
                <a:lnTo>
                  <a:pt x="10052" y="32511"/>
                </a:lnTo>
                <a:lnTo>
                  <a:pt x="11305" y="33527"/>
                </a:lnTo>
                <a:lnTo>
                  <a:pt x="12018" y="34162"/>
                </a:lnTo>
                <a:lnTo>
                  <a:pt x="13628" y="35813"/>
                </a:lnTo>
                <a:lnTo>
                  <a:pt x="12850" y="33019"/>
                </a:lnTo>
                <a:lnTo>
                  <a:pt x="12290" y="30733"/>
                </a:lnTo>
                <a:close/>
              </a:path>
              <a:path w="33654" h="67309">
                <a:moveTo>
                  <a:pt x="25461" y="0"/>
                </a:moveTo>
                <a:lnTo>
                  <a:pt x="25224" y="3301"/>
                </a:lnTo>
                <a:lnTo>
                  <a:pt x="25105" y="7365"/>
                </a:lnTo>
                <a:lnTo>
                  <a:pt x="24990" y="8762"/>
                </a:lnTo>
                <a:lnTo>
                  <a:pt x="19091" y="30098"/>
                </a:lnTo>
                <a:lnTo>
                  <a:pt x="19332" y="29971"/>
                </a:lnTo>
                <a:lnTo>
                  <a:pt x="30924" y="23494"/>
                </a:lnTo>
                <a:lnTo>
                  <a:pt x="33112" y="23495"/>
                </a:lnTo>
                <a:lnTo>
                  <a:pt x="28336" y="16890"/>
                </a:lnTo>
                <a:lnTo>
                  <a:pt x="28647" y="16509"/>
                </a:lnTo>
                <a:lnTo>
                  <a:pt x="31112" y="10414"/>
                </a:lnTo>
                <a:lnTo>
                  <a:pt x="31084" y="8763"/>
                </a:lnTo>
                <a:lnTo>
                  <a:pt x="27658" y="1778"/>
                </a:lnTo>
                <a:lnTo>
                  <a:pt x="25461" y="0"/>
                </a:lnTo>
                <a:close/>
              </a:path>
              <a:path w="33654" h="67309">
                <a:moveTo>
                  <a:pt x="19758" y="20319"/>
                </a:moveTo>
                <a:lnTo>
                  <a:pt x="9891" y="20319"/>
                </a:lnTo>
                <a:lnTo>
                  <a:pt x="10914" y="20700"/>
                </a:lnTo>
                <a:lnTo>
                  <a:pt x="11823" y="21208"/>
                </a:lnTo>
                <a:lnTo>
                  <a:pt x="12363" y="21716"/>
                </a:lnTo>
                <a:lnTo>
                  <a:pt x="12915" y="22097"/>
                </a:lnTo>
                <a:lnTo>
                  <a:pt x="13548" y="22732"/>
                </a:lnTo>
                <a:lnTo>
                  <a:pt x="15549" y="25272"/>
                </a:lnTo>
                <a:lnTo>
                  <a:pt x="16262" y="26415"/>
                </a:lnTo>
                <a:lnTo>
                  <a:pt x="16963" y="27685"/>
                </a:lnTo>
                <a:lnTo>
                  <a:pt x="17676" y="29209"/>
                </a:lnTo>
                <a:lnTo>
                  <a:pt x="17837" y="28955"/>
                </a:lnTo>
                <a:lnTo>
                  <a:pt x="19638" y="22097"/>
                </a:lnTo>
                <a:lnTo>
                  <a:pt x="19758" y="203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76575" y="624020"/>
            <a:ext cx="13335" cy="17145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0" y="0"/>
                </a:moveTo>
                <a:lnTo>
                  <a:pt x="8107" y="16797"/>
                </a:lnTo>
                <a:lnTo>
                  <a:pt x="8808" y="16640"/>
                </a:lnTo>
                <a:lnTo>
                  <a:pt x="12707" y="13508"/>
                </a:lnTo>
                <a:lnTo>
                  <a:pt x="12074" y="13273"/>
                </a:lnTo>
                <a:lnTo>
                  <a:pt x="11442" y="12998"/>
                </a:lnTo>
                <a:lnTo>
                  <a:pt x="1023" y="180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13972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8061" y="1099"/>
                </a:moveTo>
                <a:lnTo>
                  <a:pt x="3922" y="6928"/>
                </a:lnTo>
                <a:lnTo>
                  <a:pt x="4047" y="7867"/>
                </a:lnTo>
                <a:lnTo>
                  <a:pt x="4106" y="8852"/>
                </a:lnTo>
                <a:lnTo>
                  <a:pt x="781" y="12529"/>
                </a:lnTo>
                <a:lnTo>
                  <a:pt x="628" y="14178"/>
                </a:lnTo>
                <a:lnTo>
                  <a:pt x="505" y="15197"/>
                </a:lnTo>
                <a:lnTo>
                  <a:pt x="0" y="17934"/>
                </a:lnTo>
                <a:lnTo>
                  <a:pt x="666" y="17820"/>
                </a:lnTo>
                <a:lnTo>
                  <a:pt x="7233" y="13158"/>
                </a:lnTo>
                <a:lnTo>
                  <a:pt x="17216" y="13158"/>
                </a:lnTo>
                <a:lnTo>
                  <a:pt x="17456" y="12574"/>
                </a:lnTo>
                <a:lnTo>
                  <a:pt x="17571" y="11979"/>
                </a:lnTo>
                <a:lnTo>
                  <a:pt x="17528" y="10066"/>
                </a:lnTo>
                <a:lnTo>
                  <a:pt x="17341" y="8852"/>
                </a:lnTo>
                <a:lnTo>
                  <a:pt x="17699" y="7089"/>
                </a:lnTo>
                <a:lnTo>
                  <a:pt x="17803" y="6379"/>
                </a:lnTo>
                <a:lnTo>
                  <a:pt x="17766" y="3092"/>
                </a:lnTo>
                <a:lnTo>
                  <a:pt x="17651" y="2622"/>
                </a:lnTo>
                <a:lnTo>
                  <a:pt x="17433" y="2038"/>
                </a:lnTo>
                <a:lnTo>
                  <a:pt x="17295" y="1763"/>
                </a:lnTo>
                <a:lnTo>
                  <a:pt x="16887" y="1213"/>
                </a:lnTo>
                <a:lnTo>
                  <a:pt x="9119" y="1213"/>
                </a:lnTo>
                <a:lnTo>
                  <a:pt x="8061" y="1099"/>
                </a:lnTo>
                <a:close/>
              </a:path>
              <a:path w="18415" h="18415">
                <a:moveTo>
                  <a:pt x="17216" y="13158"/>
                </a:moveTo>
                <a:lnTo>
                  <a:pt x="7233" y="13158"/>
                </a:lnTo>
                <a:lnTo>
                  <a:pt x="7739" y="13388"/>
                </a:lnTo>
                <a:lnTo>
                  <a:pt x="9119" y="13937"/>
                </a:lnTo>
                <a:lnTo>
                  <a:pt x="10027" y="14212"/>
                </a:lnTo>
                <a:lnTo>
                  <a:pt x="11051" y="14487"/>
                </a:lnTo>
                <a:lnTo>
                  <a:pt x="11557" y="14647"/>
                </a:lnTo>
                <a:lnTo>
                  <a:pt x="13132" y="14876"/>
                </a:lnTo>
                <a:lnTo>
                  <a:pt x="14190" y="14876"/>
                </a:lnTo>
                <a:lnTo>
                  <a:pt x="14662" y="14842"/>
                </a:lnTo>
                <a:lnTo>
                  <a:pt x="15605" y="14602"/>
                </a:lnTo>
                <a:lnTo>
                  <a:pt x="16387" y="14178"/>
                </a:lnTo>
                <a:lnTo>
                  <a:pt x="17019" y="13514"/>
                </a:lnTo>
                <a:lnTo>
                  <a:pt x="17216" y="13158"/>
                </a:lnTo>
                <a:close/>
              </a:path>
              <a:path w="18415" h="18415">
                <a:moveTo>
                  <a:pt x="14351" y="0"/>
                </a:moveTo>
                <a:lnTo>
                  <a:pt x="13684" y="0"/>
                </a:lnTo>
                <a:lnTo>
                  <a:pt x="12109" y="194"/>
                </a:lnTo>
                <a:lnTo>
                  <a:pt x="10177" y="778"/>
                </a:lnTo>
                <a:lnTo>
                  <a:pt x="9119" y="1213"/>
                </a:lnTo>
                <a:lnTo>
                  <a:pt x="16887" y="1213"/>
                </a:lnTo>
                <a:lnTo>
                  <a:pt x="1435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20653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598" y="0"/>
                </a:moveTo>
                <a:lnTo>
                  <a:pt x="0" y="5359"/>
                </a:lnTo>
                <a:lnTo>
                  <a:pt x="241" y="6264"/>
                </a:lnTo>
                <a:lnTo>
                  <a:pt x="4634" y="10410"/>
                </a:lnTo>
                <a:lnTo>
                  <a:pt x="5542" y="10295"/>
                </a:lnTo>
                <a:lnTo>
                  <a:pt x="9119" y="8177"/>
                </a:lnTo>
                <a:lnTo>
                  <a:pt x="9038" y="7157"/>
                </a:lnTo>
                <a:lnTo>
                  <a:pt x="8923" y="6814"/>
                </a:lnTo>
                <a:lnTo>
                  <a:pt x="8728" y="6459"/>
                </a:lnTo>
                <a:lnTo>
                  <a:pt x="8438" y="6264"/>
                </a:lnTo>
                <a:lnTo>
                  <a:pt x="7819" y="5909"/>
                </a:lnTo>
                <a:lnTo>
                  <a:pt x="6876" y="5245"/>
                </a:lnTo>
                <a:lnTo>
                  <a:pt x="2828" y="893"/>
                </a:lnTo>
                <a:lnTo>
                  <a:pt x="259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25445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1773" y="0"/>
                </a:moveTo>
                <a:lnTo>
                  <a:pt x="0" y="1408"/>
                </a:lnTo>
                <a:lnTo>
                  <a:pt x="164" y="2153"/>
                </a:lnTo>
                <a:lnTo>
                  <a:pt x="5039" y="5680"/>
                </a:lnTo>
                <a:lnTo>
                  <a:pt x="5157" y="4661"/>
                </a:lnTo>
                <a:lnTo>
                  <a:pt x="177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7170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4" h="20320">
                <a:moveTo>
                  <a:pt x="34521" y="0"/>
                </a:moveTo>
                <a:lnTo>
                  <a:pt x="862" y="17971"/>
                </a:lnTo>
                <a:lnTo>
                  <a:pt x="0" y="19811"/>
                </a:lnTo>
                <a:lnTo>
                  <a:pt x="195" y="19576"/>
                </a:lnTo>
                <a:lnTo>
                  <a:pt x="1851" y="17854"/>
                </a:lnTo>
                <a:lnTo>
                  <a:pt x="3231" y="16562"/>
                </a:lnTo>
                <a:lnTo>
                  <a:pt x="4013" y="15779"/>
                </a:lnTo>
                <a:lnTo>
                  <a:pt x="5864" y="14173"/>
                </a:lnTo>
                <a:lnTo>
                  <a:pt x="31175" y="3015"/>
                </a:lnTo>
                <a:lnTo>
                  <a:pt x="38317" y="3015"/>
                </a:lnTo>
                <a:lnTo>
                  <a:pt x="37887" y="1801"/>
                </a:lnTo>
                <a:lnTo>
                  <a:pt x="37155" y="79"/>
                </a:lnTo>
                <a:lnTo>
                  <a:pt x="34521" y="0"/>
                </a:lnTo>
                <a:close/>
              </a:path>
              <a:path w="38734" h="20320">
                <a:moveTo>
                  <a:pt x="38317" y="3015"/>
                </a:moveTo>
                <a:lnTo>
                  <a:pt x="31175" y="3015"/>
                </a:lnTo>
                <a:lnTo>
                  <a:pt x="33027" y="3054"/>
                </a:lnTo>
                <a:lnTo>
                  <a:pt x="34878" y="3211"/>
                </a:lnTo>
                <a:lnTo>
                  <a:pt x="36718" y="3485"/>
                </a:lnTo>
                <a:lnTo>
                  <a:pt x="38604" y="3954"/>
                </a:lnTo>
                <a:lnTo>
                  <a:pt x="38317" y="301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36916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11924" y="4228"/>
                </a:moveTo>
                <a:lnTo>
                  <a:pt x="2549" y="4228"/>
                </a:lnTo>
                <a:lnTo>
                  <a:pt x="3458" y="4267"/>
                </a:lnTo>
                <a:lnTo>
                  <a:pt x="4355" y="4385"/>
                </a:lnTo>
                <a:lnTo>
                  <a:pt x="9587" y="6656"/>
                </a:lnTo>
                <a:lnTo>
                  <a:pt x="10024" y="6773"/>
                </a:lnTo>
                <a:lnTo>
                  <a:pt x="10369" y="6811"/>
                </a:lnTo>
                <a:lnTo>
                  <a:pt x="11001" y="6811"/>
                </a:lnTo>
                <a:lnTo>
                  <a:pt x="11438" y="6734"/>
                </a:lnTo>
                <a:lnTo>
                  <a:pt x="11634" y="6656"/>
                </a:lnTo>
                <a:lnTo>
                  <a:pt x="11795" y="6538"/>
                </a:lnTo>
                <a:lnTo>
                  <a:pt x="12025" y="6303"/>
                </a:lnTo>
                <a:lnTo>
                  <a:pt x="12105" y="6146"/>
                </a:lnTo>
                <a:lnTo>
                  <a:pt x="12093" y="4776"/>
                </a:lnTo>
                <a:lnTo>
                  <a:pt x="11924" y="4228"/>
                </a:lnTo>
                <a:close/>
              </a:path>
              <a:path w="12700" h="6984">
                <a:moveTo>
                  <a:pt x="3262" y="0"/>
                </a:moveTo>
                <a:lnTo>
                  <a:pt x="0" y="2936"/>
                </a:lnTo>
                <a:lnTo>
                  <a:pt x="111" y="3523"/>
                </a:lnTo>
                <a:lnTo>
                  <a:pt x="502" y="4306"/>
                </a:lnTo>
                <a:lnTo>
                  <a:pt x="1572" y="4228"/>
                </a:lnTo>
                <a:lnTo>
                  <a:pt x="11924" y="4228"/>
                </a:lnTo>
                <a:lnTo>
                  <a:pt x="4286" y="38"/>
                </a:lnTo>
                <a:lnTo>
                  <a:pt x="326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38442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1333" y="0"/>
                </a:moveTo>
                <a:lnTo>
                  <a:pt x="632" y="0"/>
                </a:lnTo>
                <a:lnTo>
                  <a:pt x="0" y="38"/>
                </a:lnTo>
                <a:lnTo>
                  <a:pt x="471" y="861"/>
                </a:lnTo>
                <a:lnTo>
                  <a:pt x="3656" y="2740"/>
                </a:lnTo>
                <a:lnTo>
                  <a:pt x="4174" y="2701"/>
                </a:lnTo>
                <a:lnTo>
                  <a:pt x="4680" y="2622"/>
                </a:lnTo>
                <a:lnTo>
                  <a:pt x="5542" y="2348"/>
                </a:lnTo>
                <a:lnTo>
                  <a:pt x="6646" y="1761"/>
                </a:lnTo>
                <a:lnTo>
                  <a:pt x="6094" y="1369"/>
                </a:lnTo>
                <a:lnTo>
                  <a:pt x="4956" y="782"/>
                </a:lnTo>
                <a:lnTo>
                  <a:pt x="4369" y="547"/>
                </a:lnTo>
                <a:lnTo>
                  <a:pt x="2759" y="116"/>
                </a:lnTo>
                <a:lnTo>
                  <a:pt x="133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6659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3380" y="0"/>
                </a:moveTo>
                <a:lnTo>
                  <a:pt x="0" y="10962"/>
                </a:lnTo>
                <a:lnTo>
                  <a:pt x="141" y="11549"/>
                </a:lnTo>
                <a:lnTo>
                  <a:pt x="2794" y="15778"/>
                </a:lnTo>
                <a:lnTo>
                  <a:pt x="3091" y="14839"/>
                </a:lnTo>
                <a:lnTo>
                  <a:pt x="3426" y="13664"/>
                </a:lnTo>
                <a:lnTo>
                  <a:pt x="3589" y="12880"/>
                </a:lnTo>
                <a:lnTo>
                  <a:pt x="3817" y="11549"/>
                </a:lnTo>
                <a:lnTo>
                  <a:pt x="4058" y="9160"/>
                </a:lnTo>
                <a:lnTo>
                  <a:pt x="3946" y="3797"/>
                </a:lnTo>
                <a:lnTo>
                  <a:pt x="3741" y="1957"/>
                </a:lnTo>
                <a:lnTo>
                  <a:pt x="338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7757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4" h="41909">
                <a:moveTo>
                  <a:pt x="44239" y="27940"/>
                </a:moveTo>
                <a:lnTo>
                  <a:pt x="34602" y="27940"/>
                </a:lnTo>
                <a:lnTo>
                  <a:pt x="36318" y="32385"/>
                </a:lnTo>
                <a:lnTo>
                  <a:pt x="37040" y="33909"/>
                </a:lnTo>
                <a:lnTo>
                  <a:pt x="37477" y="34671"/>
                </a:lnTo>
                <a:lnTo>
                  <a:pt x="38420" y="36449"/>
                </a:lnTo>
                <a:lnTo>
                  <a:pt x="39512" y="38100"/>
                </a:lnTo>
                <a:lnTo>
                  <a:pt x="40110" y="38735"/>
                </a:lnTo>
                <a:lnTo>
                  <a:pt x="40697" y="39497"/>
                </a:lnTo>
                <a:lnTo>
                  <a:pt x="45607" y="41656"/>
                </a:lnTo>
                <a:lnTo>
                  <a:pt x="46355" y="41529"/>
                </a:lnTo>
                <a:lnTo>
                  <a:pt x="51345" y="36449"/>
                </a:lnTo>
                <a:lnTo>
                  <a:pt x="66144" y="36449"/>
                </a:lnTo>
                <a:lnTo>
                  <a:pt x="66525" y="36195"/>
                </a:lnTo>
                <a:lnTo>
                  <a:pt x="68181" y="34925"/>
                </a:lnTo>
                <a:lnTo>
                  <a:pt x="68963" y="34163"/>
                </a:lnTo>
                <a:lnTo>
                  <a:pt x="69529" y="33401"/>
                </a:lnTo>
                <a:lnTo>
                  <a:pt x="58510" y="33401"/>
                </a:lnTo>
                <a:lnTo>
                  <a:pt x="56302" y="33274"/>
                </a:lnTo>
                <a:lnTo>
                  <a:pt x="45734" y="29083"/>
                </a:lnTo>
                <a:lnTo>
                  <a:pt x="44239" y="27940"/>
                </a:lnTo>
                <a:close/>
              </a:path>
              <a:path w="70484" h="41909">
                <a:moveTo>
                  <a:pt x="66144" y="36449"/>
                </a:moveTo>
                <a:lnTo>
                  <a:pt x="51345" y="36449"/>
                </a:lnTo>
                <a:lnTo>
                  <a:pt x="51426" y="36703"/>
                </a:lnTo>
                <a:lnTo>
                  <a:pt x="51748" y="37084"/>
                </a:lnTo>
                <a:lnTo>
                  <a:pt x="52024" y="37338"/>
                </a:lnTo>
                <a:lnTo>
                  <a:pt x="52921" y="37846"/>
                </a:lnTo>
                <a:lnTo>
                  <a:pt x="53553" y="38100"/>
                </a:lnTo>
                <a:lnTo>
                  <a:pt x="53910" y="38100"/>
                </a:lnTo>
                <a:lnTo>
                  <a:pt x="54738" y="38354"/>
                </a:lnTo>
                <a:lnTo>
                  <a:pt x="55209" y="38354"/>
                </a:lnTo>
                <a:lnTo>
                  <a:pt x="55715" y="38481"/>
                </a:lnTo>
                <a:lnTo>
                  <a:pt x="58234" y="38481"/>
                </a:lnTo>
                <a:lnTo>
                  <a:pt x="59809" y="38227"/>
                </a:lnTo>
                <a:lnTo>
                  <a:pt x="61534" y="38100"/>
                </a:lnTo>
                <a:lnTo>
                  <a:pt x="64605" y="37338"/>
                </a:lnTo>
                <a:lnTo>
                  <a:pt x="65191" y="37084"/>
                </a:lnTo>
                <a:lnTo>
                  <a:pt x="66144" y="36449"/>
                </a:lnTo>
                <a:close/>
              </a:path>
              <a:path w="70484" h="41909">
                <a:moveTo>
                  <a:pt x="63190" y="26162"/>
                </a:moveTo>
                <a:lnTo>
                  <a:pt x="63777" y="27178"/>
                </a:lnTo>
                <a:lnTo>
                  <a:pt x="64112" y="27940"/>
                </a:lnTo>
                <a:lnTo>
                  <a:pt x="64200" y="28194"/>
                </a:lnTo>
                <a:lnTo>
                  <a:pt x="64299" y="30226"/>
                </a:lnTo>
                <a:lnTo>
                  <a:pt x="64202" y="30607"/>
                </a:lnTo>
                <a:lnTo>
                  <a:pt x="60867" y="33401"/>
                </a:lnTo>
                <a:lnTo>
                  <a:pt x="69529" y="33401"/>
                </a:lnTo>
                <a:lnTo>
                  <a:pt x="69906" y="32893"/>
                </a:lnTo>
                <a:lnTo>
                  <a:pt x="70262" y="31877"/>
                </a:lnTo>
                <a:lnTo>
                  <a:pt x="70142" y="30226"/>
                </a:lnTo>
                <a:lnTo>
                  <a:pt x="66720" y="27432"/>
                </a:lnTo>
                <a:lnTo>
                  <a:pt x="65697" y="26924"/>
                </a:lnTo>
                <a:lnTo>
                  <a:pt x="64524" y="26543"/>
                </a:lnTo>
                <a:lnTo>
                  <a:pt x="63190" y="26162"/>
                </a:lnTo>
                <a:close/>
              </a:path>
              <a:path w="70484" h="41909">
                <a:moveTo>
                  <a:pt x="28223" y="13462"/>
                </a:moveTo>
                <a:lnTo>
                  <a:pt x="15766" y="13461"/>
                </a:lnTo>
                <a:lnTo>
                  <a:pt x="16237" y="13588"/>
                </a:lnTo>
                <a:lnTo>
                  <a:pt x="16984" y="13843"/>
                </a:lnTo>
                <a:lnTo>
                  <a:pt x="17260" y="14097"/>
                </a:lnTo>
                <a:lnTo>
                  <a:pt x="17536" y="14224"/>
                </a:lnTo>
                <a:lnTo>
                  <a:pt x="17812" y="14478"/>
                </a:lnTo>
                <a:lnTo>
                  <a:pt x="21860" y="21209"/>
                </a:lnTo>
                <a:lnTo>
                  <a:pt x="22189" y="22225"/>
                </a:lnTo>
                <a:lnTo>
                  <a:pt x="29887" y="31369"/>
                </a:lnTo>
                <a:lnTo>
                  <a:pt x="31141" y="31115"/>
                </a:lnTo>
                <a:lnTo>
                  <a:pt x="34602" y="27940"/>
                </a:lnTo>
                <a:lnTo>
                  <a:pt x="44239" y="27940"/>
                </a:lnTo>
                <a:lnTo>
                  <a:pt x="43411" y="27178"/>
                </a:lnTo>
                <a:lnTo>
                  <a:pt x="41835" y="25400"/>
                </a:lnTo>
                <a:lnTo>
                  <a:pt x="41525" y="25019"/>
                </a:lnTo>
                <a:lnTo>
                  <a:pt x="38098" y="21590"/>
                </a:lnTo>
                <a:lnTo>
                  <a:pt x="35786" y="19431"/>
                </a:lnTo>
                <a:lnTo>
                  <a:pt x="34602" y="18415"/>
                </a:lnTo>
                <a:lnTo>
                  <a:pt x="33463" y="17526"/>
                </a:lnTo>
                <a:lnTo>
                  <a:pt x="32325" y="16510"/>
                </a:lnTo>
                <a:lnTo>
                  <a:pt x="30083" y="14859"/>
                </a:lnTo>
                <a:lnTo>
                  <a:pt x="28979" y="14097"/>
                </a:lnTo>
                <a:lnTo>
                  <a:pt x="28223" y="13462"/>
                </a:lnTo>
                <a:close/>
              </a:path>
              <a:path w="70484" h="41909">
                <a:moveTo>
                  <a:pt x="59035" y="18923"/>
                </a:moveTo>
                <a:lnTo>
                  <a:pt x="50678" y="18923"/>
                </a:lnTo>
                <a:lnTo>
                  <a:pt x="51748" y="19177"/>
                </a:lnTo>
                <a:lnTo>
                  <a:pt x="53047" y="19431"/>
                </a:lnTo>
                <a:lnTo>
                  <a:pt x="54025" y="19939"/>
                </a:lnTo>
                <a:lnTo>
                  <a:pt x="55244" y="20828"/>
                </a:lnTo>
                <a:lnTo>
                  <a:pt x="55554" y="21336"/>
                </a:lnTo>
                <a:lnTo>
                  <a:pt x="55681" y="21590"/>
                </a:lnTo>
                <a:lnTo>
                  <a:pt x="52806" y="21590"/>
                </a:lnTo>
                <a:lnTo>
                  <a:pt x="51552" y="21844"/>
                </a:lnTo>
                <a:lnTo>
                  <a:pt x="44710" y="25019"/>
                </a:lnTo>
                <a:lnTo>
                  <a:pt x="45653" y="25527"/>
                </a:lnTo>
                <a:lnTo>
                  <a:pt x="53243" y="27305"/>
                </a:lnTo>
                <a:lnTo>
                  <a:pt x="54611" y="27178"/>
                </a:lnTo>
                <a:lnTo>
                  <a:pt x="57759" y="25400"/>
                </a:lnTo>
                <a:lnTo>
                  <a:pt x="57992" y="25019"/>
                </a:lnTo>
                <a:lnTo>
                  <a:pt x="58590" y="23368"/>
                </a:lnTo>
                <a:lnTo>
                  <a:pt x="58740" y="22733"/>
                </a:lnTo>
                <a:lnTo>
                  <a:pt x="58981" y="21463"/>
                </a:lnTo>
                <a:lnTo>
                  <a:pt x="59035" y="18923"/>
                </a:lnTo>
                <a:close/>
              </a:path>
              <a:path w="70484" h="41909">
                <a:moveTo>
                  <a:pt x="40158" y="5334"/>
                </a:moveTo>
                <a:lnTo>
                  <a:pt x="28507" y="5334"/>
                </a:lnTo>
                <a:lnTo>
                  <a:pt x="32279" y="5588"/>
                </a:lnTo>
                <a:lnTo>
                  <a:pt x="33188" y="5715"/>
                </a:lnTo>
                <a:lnTo>
                  <a:pt x="34521" y="5842"/>
                </a:lnTo>
                <a:lnTo>
                  <a:pt x="35464" y="6096"/>
                </a:lnTo>
                <a:lnTo>
                  <a:pt x="34050" y="6477"/>
                </a:lnTo>
                <a:lnTo>
                  <a:pt x="33417" y="6604"/>
                </a:lnTo>
                <a:lnTo>
                  <a:pt x="32360" y="6985"/>
                </a:lnTo>
                <a:lnTo>
                  <a:pt x="29868" y="9525"/>
                </a:lnTo>
                <a:lnTo>
                  <a:pt x="29982" y="9906"/>
                </a:lnTo>
                <a:lnTo>
                  <a:pt x="30163" y="10287"/>
                </a:lnTo>
                <a:lnTo>
                  <a:pt x="30554" y="10668"/>
                </a:lnTo>
                <a:lnTo>
                  <a:pt x="31808" y="12573"/>
                </a:lnTo>
                <a:lnTo>
                  <a:pt x="42698" y="19812"/>
                </a:lnTo>
                <a:lnTo>
                  <a:pt x="43721" y="19558"/>
                </a:lnTo>
                <a:lnTo>
                  <a:pt x="46481" y="19050"/>
                </a:lnTo>
                <a:lnTo>
                  <a:pt x="48045" y="18923"/>
                </a:lnTo>
                <a:lnTo>
                  <a:pt x="59035" y="18923"/>
                </a:lnTo>
                <a:lnTo>
                  <a:pt x="58855" y="17526"/>
                </a:lnTo>
                <a:lnTo>
                  <a:pt x="58747" y="16002"/>
                </a:lnTo>
                <a:lnTo>
                  <a:pt x="58708" y="15875"/>
                </a:lnTo>
                <a:lnTo>
                  <a:pt x="40662" y="15875"/>
                </a:lnTo>
                <a:lnTo>
                  <a:pt x="40340" y="15748"/>
                </a:lnTo>
                <a:lnTo>
                  <a:pt x="37787" y="11557"/>
                </a:lnTo>
                <a:lnTo>
                  <a:pt x="38063" y="11303"/>
                </a:lnTo>
                <a:lnTo>
                  <a:pt x="38730" y="10795"/>
                </a:lnTo>
                <a:lnTo>
                  <a:pt x="39231" y="10287"/>
                </a:lnTo>
                <a:lnTo>
                  <a:pt x="39558" y="9906"/>
                </a:lnTo>
                <a:lnTo>
                  <a:pt x="39754" y="9525"/>
                </a:lnTo>
                <a:lnTo>
                  <a:pt x="40110" y="9017"/>
                </a:lnTo>
                <a:lnTo>
                  <a:pt x="40455" y="7874"/>
                </a:lnTo>
                <a:lnTo>
                  <a:pt x="40333" y="5715"/>
                </a:lnTo>
                <a:lnTo>
                  <a:pt x="40158" y="5334"/>
                </a:lnTo>
                <a:close/>
              </a:path>
              <a:path w="70484" h="41909">
                <a:moveTo>
                  <a:pt x="54220" y="12827"/>
                </a:moveTo>
                <a:lnTo>
                  <a:pt x="46125" y="14224"/>
                </a:lnTo>
                <a:lnTo>
                  <a:pt x="44710" y="14605"/>
                </a:lnTo>
                <a:lnTo>
                  <a:pt x="44434" y="14859"/>
                </a:lnTo>
                <a:lnTo>
                  <a:pt x="43296" y="15494"/>
                </a:lnTo>
                <a:lnTo>
                  <a:pt x="41559" y="15875"/>
                </a:lnTo>
                <a:lnTo>
                  <a:pt x="58708" y="15875"/>
                </a:lnTo>
                <a:lnTo>
                  <a:pt x="54887" y="12954"/>
                </a:lnTo>
                <a:lnTo>
                  <a:pt x="54220" y="12827"/>
                </a:lnTo>
                <a:close/>
              </a:path>
              <a:path w="70484" h="41909">
                <a:moveTo>
                  <a:pt x="15731" y="0"/>
                </a:moveTo>
                <a:lnTo>
                  <a:pt x="12385" y="0"/>
                </a:lnTo>
                <a:lnTo>
                  <a:pt x="11407" y="126"/>
                </a:lnTo>
                <a:lnTo>
                  <a:pt x="9360" y="507"/>
                </a:lnTo>
                <a:lnTo>
                  <a:pt x="8256" y="888"/>
                </a:lnTo>
                <a:lnTo>
                  <a:pt x="5899" y="1523"/>
                </a:lnTo>
                <a:lnTo>
                  <a:pt x="3346" y="2539"/>
                </a:lnTo>
                <a:lnTo>
                  <a:pt x="908" y="3682"/>
                </a:lnTo>
                <a:lnTo>
                  <a:pt x="551" y="3809"/>
                </a:lnTo>
                <a:lnTo>
                  <a:pt x="0" y="3809"/>
                </a:lnTo>
                <a:lnTo>
                  <a:pt x="1851" y="4063"/>
                </a:lnTo>
                <a:lnTo>
                  <a:pt x="2564" y="4190"/>
                </a:lnTo>
                <a:lnTo>
                  <a:pt x="10936" y="8889"/>
                </a:lnTo>
                <a:lnTo>
                  <a:pt x="10690" y="9397"/>
                </a:lnTo>
                <a:lnTo>
                  <a:pt x="12626" y="12826"/>
                </a:lnTo>
                <a:lnTo>
                  <a:pt x="12983" y="13080"/>
                </a:lnTo>
                <a:lnTo>
                  <a:pt x="13880" y="13334"/>
                </a:lnTo>
                <a:lnTo>
                  <a:pt x="14432" y="13588"/>
                </a:lnTo>
                <a:lnTo>
                  <a:pt x="15064" y="13461"/>
                </a:lnTo>
                <a:lnTo>
                  <a:pt x="28223" y="13462"/>
                </a:lnTo>
                <a:lnTo>
                  <a:pt x="27921" y="13208"/>
                </a:lnTo>
                <a:lnTo>
                  <a:pt x="25839" y="11811"/>
                </a:lnTo>
                <a:lnTo>
                  <a:pt x="22056" y="9398"/>
                </a:lnTo>
                <a:lnTo>
                  <a:pt x="20411" y="8382"/>
                </a:lnTo>
                <a:lnTo>
                  <a:pt x="17697" y="6985"/>
                </a:lnTo>
                <a:lnTo>
                  <a:pt x="15294" y="5715"/>
                </a:lnTo>
                <a:lnTo>
                  <a:pt x="22930" y="5334"/>
                </a:lnTo>
                <a:lnTo>
                  <a:pt x="40158" y="5334"/>
                </a:lnTo>
                <a:lnTo>
                  <a:pt x="39754" y="4572"/>
                </a:lnTo>
                <a:lnTo>
                  <a:pt x="39006" y="3556"/>
                </a:lnTo>
                <a:lnTo>
                  <a:pt x="38535" y="3048"/>
                </a:lnTo>
                <a:lnTo>
                  <a:pt x="38121" y="2667"/>
                </a:lnTo>
                <a:lnTo>
                  <a:pt x="22493" y="2667"/>
                </a:lnTo>
                <a:lnTo>
                  <a:pt x="22217" y="2413"/>
                </a:lnTo>
                <a:lnTo>
                  <a:pt x="17145" y="127"/>
                </a:lnTo>
                <a:lnTo>
                  <a:pt x="15731" y="0"/>
                </a:lnTo>
                <a:close/>
              </a:path>
              <a:path w="70484" h="41909">
                <a:moveTo>
                  <a:pt x="34993" y="762"/>
                </a:moveTo>
                <a:lnTo>
                  <a:pt x="31382" y="762"/>
                </a:lnTo>
                <a:lnTo>
                  <a:pt x="30037" y="1016"/>
                </a:lnTo>
                <a:lnTo>
                  <a:pt x="28507" y="1270"/>
                </a:lnTo>
                <a:lnTo>
                  <a:pt x="26736" y="1524"/>
                </a:lnTo>
                <a:lnTo>
                  <a:pt x="24735" y="2032"/>
                </a:lnTo>
                <a:lnTo>
                  <a:pt x="22493" y="2667"/>
                </a:lnTo>
                <a:lnTo>
                  <a:pt x="38121" y="2667"/>
                </a:lnTo>
                <a:lnTo>
                  <a:pt x="37983" y="2540"/>
                </a:lnTo>
                <a:lnTo>
                  <a:pt x="36212" y="1143"/>
                </a:lnTo>
                <a:lnTo>
                  <a:pt x="35901" y="1016"/>
                </a:lnTo>
                <a:lnTo>
                  <a:pt x="35510" y="889"/>
                </a:lnTo>
                <a:lnTo>
                  <a:pt x="34993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11764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4" h="36195">
                <a:moveTo>
                  <a:pt x="6761" y="14604"/>
                </a:moveTo>
                <a:lnTo>
                  <a:pt x="4013" y="14604"/>
                </a:lnTo>
                <a:lnTo>
                  <a:pt x="1966" y="14731"/>
                </a:lnTo>
                <a:lnTo>
                  <a:pt x="1184" y="14731"/>
                </a:lnTo>
                <a:lnTo>
                  <a:pt x="0" y="18414"/>
                </a:lnTo>
                <a:lnTo>
                  <a:pt x="160" y="18541"/>
                </a:lnTo>
                <a:lnTo>
                  <a:pt x="4599" y="21589"/>
                </a:lnTo>
                <a:lnTo>
                  <a:pt x="7946" y="23748"/>
                </a:lnTo>
                <a:lnTo>
                  <a:pt x="12074" y="26288"/>
                </a:lnTo>
                <a:lnTo>
                  <a:pt x="16904" y="28955"/>
                </a:lnTo>
                <a:lnTo>
                  <a:pt x="19549" y="30225"/>
                </a:lnTo>
                <a:lnTo>
                  <a:pt x="22332" y="31622"/>
                </a:lnTo>
                <a:lnTo>
                  <a:pt x="23746" y="32384"/>
                </a:lnTo>
                <a:lnTo>
                  <a:pt x="28277" y="34289"/>
                </a:lnTo>
                <a:lnTo>
                  <a:pt x="30002" y="35178"/>
                </a:lnTo>
                <a:lnTo>
                  <a:pt x="31808" y="35686"/>
                </a:lnTo>
                <a:lnTo>
                  <a:pt x="32831" y="35940"/>
                </a:lnTo>
                <a:lnTo>
                  <a:pt x="34441" y="35940"/>
                </a:lnTo>
                <a:lnTo>
                  <a:pt x="35510" y="35813"/>
                </a:lnTo>
                <a:lnTo>
                  <a:pt x="36016" y="35559"/>
                </a:lnTo>
                <a:lnTo>
                  <a:pt x="36522" y="35432"/>
                </a:lnTo>
                <a:lnTo>
                  <a:pt x="37005" y="35051"/>
                </a:lnTo>
                <a:lnTo>
                  <a:pt x="37511" y="34797"/>
                </a:lnTo>
                <a:lnTo>
                  <a:pt x="38374" y="33781"/>
                </a:lnTo>
                <a:lnTo>
                  <a:pt x="38765" y="33273"/>
                </a:lnTo>
                <a:lnTo>
                  <a:pt x="39432" y="31749"/>
                </a:lnTo>
                <a:lnTo>
                  <a:pt x="39668" y="30987"/>
                </a:lnTo>
                <a:lnTo>
                  <a:pt x="40035" y="29209"/>
                </a:lnTo>
                <a:lnTo>
                  <a:pt x="34441" y="29209"/>
                </a:lnTo>
                <a:lnTo>
                  <a:pt x="31727" y="28320"/>
                </a:lnTo>
                <a:lnTo>
                  <a:pt x="29289" y="27431"/>
                </a:lnTo>
                <a:lnTo>
                  <a:pt x="27840" y="26669"/>
                </a:lnTo>
                <a:lnTo>
                  <a:pt x="26460" y="26034"/>
                </a:lnTo>
                <a:lnTo>
                  <a:pt x="19342" y="20827"/>
                </a:lnTo>
                <a:lnTo>
                  <a:pt x="15018" y="20446"/>
                </a:lnTo>
                <a:lnTo>
                  <a:pt x="12661" y="20065"/>
                </a:lnTo>
                <a:lnTo>
                  <a:pt x="10740" y="19684"/>
                </a:lnTo>
                <a:lnTo>
                  <a:pt x="9947" y="19430"/>
                </a:lnTo>
                <a:lnTo>
                  <a:pt x="7670" y="18795"/>
                </a:lnTo>
                <a:lnTo>
                  <a:pt x="6922" y="18414"/>
                </a:lnTo>
                <a:lnTo>
                  <a:pt x="13765" y="18033"/>
                </a:lnTo>
                <a:lnTo>
                  <a:pt x="17732" y="17398"/>
                </a:lnTo>
                <a:lnTo>
                  <a:pt x="19549" y="17144"/>
                </a:lnTo>
                <a:lnTo>
                  <a:pt x="26380" y="15493"/>
                </a:lnTo>
                <a:lnTo>
                  <a:pt x="26671" y="15366"/>
                </a:lnTo>
                <a:lnTo>
                  <a:pt x="12235" y="15366"/>
                </a:lnTo>
                <a:lnTo>
                  <a:pt x="11166" y="15239"/>
                </a:lnTo>
                <a:lnTo>
                  <a:pt x="8923" y="14858"/>
                </a:lnTo>
                <a:lnTo>
                  <a:pt x="7474" y="14731"/>
                </a:lnTo>
                <a:lnTo>
                  <a:pt x="6761" y="14604"/>
                </a:lnTo>
                <a:close/>
              </a:path>
              <a:path w="70484" h="36195">
                <a:moveTo>
                  <a:pt x="59527" y="26543"/>
                </a:moveTo>
                <a:lnTo>
                  <a:pt x="41835" y="26542"/>
                </a:lnTo>
                <a:lnTo>
                  <a:pt x="42146" y="26669"/>
                </a:lnTo>
                <a:lnTo>
                  <a:pt x="42502" y="26669"/>
                </a:lnTo>
                <a:lnTo>
                  <a:pt x="42859" y="26796"/>
                </a:lnTo>
                <a:lnTo>
                  <a:pt x="43296" y="27050"/>
                </a:lnTo>
                <a:lnTo>
                  <a:pt x="43963" y="28066"/>
                </a:lnTo>
                <a:lnTo>
                  <a:pt x="44860" y="28955"/>
                </a:lnTo>
                <a:lnTo>
                  <a:pt x="45458" y="29463"/>
                </a:lnTo>
                <a:lnTo>
                  <a:pt x="46159" y="30098"/>
                </a:lnTo>
                <a:lnTo>
                  <a:pt x="46987" y="30606"/>
                </a:lnTo>
                <a:lnTo>
                  <a:pt x="51391" y="31876"/>
                </a:lnTo>
                <a:lnTo>
                  <a:pt x="52058" y="32003"/>
                </a:lnTo>
                <a:lnTo>
                  <a:pt x="53553" y="32003"/>
                </a:lnTo>
                <a:lnTo>
                  <a:pt x="55129" y="31749"/>
                </a:lnTo>
                <a:lnTo>
                  <a:pt x="56221" y="31622"/>
                </a:lnTo>
                <a:lnTo>
                  <a:pt x="59367" y="27686"/>
                </a:lnTo>
                <a:lnTo>
                  <a:pt x="59527" y="26543"/>
                </a:lnTo>
                <a:close/>
              </a:path>
              <a:path w="70484" h="36195">
                <a:moveTo>
                  <a:pt x="70021" y="3302"/>
                </a:moveTo>
                <a:lnTo>
                  <a:pt x="37074" y="20700"/>
                </a:lnTo>
                <a:lnTo>
                  <a:pt x="34567" y="21335"/>
                </a:lnTo>
                <a:lnTo>
                  <a:pt x="30635" y="21970"/>
                </a:lnTo>
                <a:lnTo>
                  <a:pt x="28473" y="22097"/>
                </a:lnTo>
                <a:lnTo>
                  <a:pt x="28197" y="22097"/>
                </a:lnTo>
                <a:lnTo>
                  <a:pt x="29761" y="24129"/>
                </a:lnTo>
                <a:lnTo>
                  <a:pt x="31106" y="25780"/>
                </a:lnTo>
                <a:lnTo>
                  <a:pt x="33027" y="27812"/>
                </a:lnTo>
                <a:lnTo>
                  <a:pt x="34441" y="29209"/>
                </a:lnTo>
                <a:lnTo>
                  <a:pt x="40035" y="29209"/>
                </a:lnTo>
                <a:lnTo>
                  <a:pt x="40260" y="27558"/>
                </a:lnTo>
                <a:lnTo>
                  <a:pt x="40386" y="27304"/>
                </a:lnTo>
                <a:lnTo>
                  <a:pt x="40582" y="27050"/>
                </a:lnTo>
                <a:lnTo>
                  <a:pt x="40892" y="26796"/>
                </a:lnTo>
                <a:lnTo>
                  <a:pt x="41088" y="26669"/>
                </a:lnTo>
                <a:lnTo>
                  <a:pt x="41283" y="26669"/>
                </a:lnTo>
                <a:lnTo>
                  <a:pt x="41559" y="26542"/>
                </a:lnTo>
                <a:lnTo>
                  <a:pt x="59527" y="26543"/>
                </a:lnTo>
                <a:lnTo>
                  <a:pt x="59403" y="21336"/>
                </a:lnTo>
                <a:lnTo>
                  <a:pt x="59198" y="20066"/>
                </a:lnTo>
                <a:lnTo>
                  <a:pt x="58659" y="17399"/>
                </a:lnTo>
                <a:lnTo>
                  <a:pt x="59292" y="17399"/>
                </a:lnTo>
                <a:lnTo>
                  <a:pt x="60867" y="17272"/>
                </a:lnTo>
                <a:lnTo>
                  <a:pt x="61891" y="17018"/>
                </a:lnTo>
                <a:lnTo>
                  <a:pt x="63029" y="16764"/>
                </a:lnTo>
                <a:lnTo>
                  <a:pt x="70389" y="7747"/>
                </a:lnTo>
                <a:lnTo>
                  <a:pt x="70262" y="4572"/>
                </a:lnTo>
                <a:lnTo>
                  <a:pt x="70021" y="3302"/>
                </a:lnTo>
                <a:close/>
              </a:path>
              <a:path w="70484" h="36195">
                <a:moveTo>
                  <a:pt x="38484" y="14604"/>
                </a:moveTo>
                <a:lnTo>
                  <a:pt x="28864" y="14604"/>
                </a:lnTo>
                <a:lnTo>
                  <a:pt x="28231" y="16001"/>
                </a:lnTo>
                <a:lnTo>
                  <a:pt x="27369" y="17271"/>
                </a:lnTo>
                <a:lnTo>
                  <a:pt x="26782" y="17906"/>
                </a:lnTo>
                <a:lnTo>
                  <a:pt x="25759" y="18922"/>
                </a:lnTo>
                <a:lnTo>
                  <a:pt x="25322" y="19303"/>
                </a:lnTo>
                <a:lnTo>
                  <a:pt x="28473" y="18541"/>
                </a:lnTo>
                <a:lnTo>
                  <a:pt x="31336" y="17779"/>
                </a:lnTo>
                <a:lnTo>
                  <a:pt x="32636" y="17271"/>
                </a:lnTo>
                <a:lnTo>
                  <a:pt x="35039" y="16382"/>
                </a:lnTo>
                <a:lnTo>
                  <a:pt x="36131" y="15874"/>
                </a:lnTo>
                <a:lnTo>
                  <a:pt x="37155" y="15366"/>
                </a:lnTo>
                <a:lnTo>
                  <a:pt x="38098" y="14858"/>
                </a:lnTo>
                <a:lnTo>
                  <a:pt x="38484" y="14604"/>
                </a:lnTo>
                <a:close/>
              </a:path>
              <a:path w="70484" h="36195">
                <a:moveTo>
                  <a:pt x="54966" y="6604"/>
                </a:moveTo>
                <a:lnTo>
                  <a:pt x="46470" y="6603"/>
                </a:lnTo>
                <a:lnTo>
                  <a:pt x="46495" y="8254"/>
                </a:lnTo>
                <a:lnTo>
                  <a:pt x="46369" y="9778"/>
                </a:lnTo>
                <a:lnTo>
                  <a:pt x="43963" y="16890"/>
                </a:lnTo>
                <a:lnTo>
                  <a:pt x="45849" y="16128"/>
                </a:lnTo>
                <a:lnTo>
                  <a:pt x="53588" y="11556"/>
                </a:lnTo>
                <a:lnTo>
                  <a:pt x="53749" y="11429"/>
                </a:lnTo>
                <a:lnTo>
                  <a:pt x="53864" y="10794"/>
                </a:lnTo>
                <a:lnTo>
                  <a:pt x="54496" y="8636"/>
                </a:lnTo>
                <a:lnTo>
                  <a:pt x="54871" y="7112"/>
                </a:lnTo>
                <a:lnTo>
                  <a:pt x="54966" y="6604"/>
                </a:lnTo>
                <a:close/>
              </a:path>
              <a:path w="70484" h="36195">
                <a:moveTo>
                  <a:pt x="31658" y="4063"/>
                </a:moveTo>
                <a:lnTo>
                  <a:pt x="30002" y="4063"/>
                </a:lnTo>
                <a:lnTo>
                  <a:pt x="28898" y="4444"/>
                </a:lnTo>
                <a:lnTo>
                  <a:pt x="28668" y="4571"/>
                </a:lnTo>
                <a:lnTo>
                  <a:pt x="27093" y="5079"/>
                </a:lnTo>
                <a:lnTo>
                  <a:pt x="21389" y="8762"/>
                </a:lnTo>
                <a:lnTo>
                  <a:pt x="20607" y="9524"/>
                </a:lnTo>
                <a:lnTo>
                  <a:pt x="19388" y="11048"/>
                </a:lnTo>
                <a:lnTo>
                  <a:pt x="18560" y="12445"/>
                </a:lnTo>
                <a:lnTo>
                  <a:pt x="17927" y="13842"/>
                </a:lnTo>
                <a:lnTo>
                  <a:pt x="17812" y="14223"/>
                </a:lnTo>
                <a:lnTo>
                  <a:pt x="17065" y="14604"/>
                </a:lnTo>
                <a:lnTo>
                  <a:pt x="15570" y="15112"/>
                </a:lnTo>
                <a:lnTo>
                  <a:pt x="14869" y="15239"/>
                </a:lnTo>
                <a:lnTo>
                  <a:pt x="13489" y="15366"/>
                </a:lnTo>
                <a:lnTo>
                  <a:pt x="26671" y="15366"/>
                </a:lnTo>
                <a:lnTo>
                  <a:pt x="27254" y="15112"/>
                </a:lnTo>
                <a:lnTo>
                  <a:pt x="28864" y="14604"/>
                </a:lnTo>
                <a:lnTo>
                  <a:pt x="38484" y="14604"/>
                </a:lnTo>
                <a:lnTo>
                  <a:pt x="39834" y="13715"/>
                </a:lnTo>
                <a:lnTo>
                  <a:pt x="44564" y="9651"/>
                </a:lnTo>
                <a:lnTo>
                  <a:pt x="36177" y="9651"/>
                </a:lnTo>
                <a:lnTo>
                  <a:pt x="35269" y="7111"/>
                </a:lnTo>
                <a:lnTo>
                  <a:pt x="32912" y="4571"/>
                </a:lnTo>
                <a:lnTo>
                  <a:pt x="32601" y="4317"/>
                </a:lnTo>
                <a:lnTo>
                  <a:pt x="32279" y="4190"/>
                </a:lnTo>
                <a:lnTo>
                  <a:pt x="31658" y="4063"/>
                </a:lnTo>
                <a:close/>
              </a:path>
              <a:path w="70484" h="36195">
                <a:moveTo>
                  <a:pt x="51702" y="0"/>
                </a:moveTo>
                <a:lnTo>
                  <a:pt x="50920" y="0"/>
                </a:lnTo>
                <a:lnTo>
                  <a:pt x="50598" y="126"/>
                </a:lnTo>
                <a:lnTo>
                  <a:pt x="49506" y="253"/>
                </a:lnTo>
                <a:lnTo>
                  <a:pt x="48482" y="507"/>
                </a:lnTo>
                <a:lnTo>
                  <a:pt x="47574" y="761"/>
                </a:lnTo>
                <a:lnTo>
                  <a:pt x="46792" y="1142"/>
                </a:lnTo>
                <a:lnTo>
                  <a:pt x="46079" y="1396"/>
                </a:lnTo>
                <a:lnTo>
                  <a:pt x="44940" y="2031"/>
                </a:lnTo>
                <a:lnTo>
                  <a:pt x="44112" y="2666"/>
                </a:lnTo>
                <a:lnTo>
                  <a:pt x="43560" y="3174"/>
                </a:lnTo>
                <a:lnTo>
                  <a:pt x="42422" y="4952"/>
                </a:lnTo>
                <a:lnTo>
                  <a:pt x="41122" y="6603"/>
                </a:lnTo>
                <a:lnTo>
                  <a:pt x="39363" y="8254"/>
                </a:lnTo>
                <a:lnTo>
                  <a:pt x="38811" y="8635"/>
                </a:lnTo>
                <a:lnTo>
                  <a:pt x="38293" y="8889"/>
                </a:lnTo>
                <a:lnTo>
                  <a:pt x="37431" y="9397"/>
                </a:lnTo>
                <a:lnTo>
                  <a:pt x="37074" y="9524"/>
                </a:lnTo>
                <a:lnTo>
                  <a:pt x="36327" y="9651"/>
                </a:lnTo>
                <a:lnTo>
                  <a:pt x="44564" y="9651"/>
                </a:lnTo>
                <a:lnTo>
                  <a:pt x="45653" y="8127"/>
                </a:lnTo>
                <a:lnTo>
                  <a:pt x="46470" y="6603"/>
                </a:lnTo>
                <a:lnTo>
                  <a:pt x="54966" y="6604"/>
                </a:lnTo>
                <a:lnTo>
                  <a:pt x="55092" y="5207"/>
                </a:lnTo>
                <a:lnTo>
                  <a:pt x="55018" y="3175"/>
                </a:lnTo>
                <a:lnTo>
                  <a:pt x="54807" y="2286"/>
                </a:lnTo>
                <a:lnTo>
                  <a:pt x="52173" y="127"/>
                </a:lnTo>
                <a:lnTo>
                  <a:pt x="51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08141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60323" y="44068"/>
                </a:moveTo>
                <a:lnTo>
                  <a:pt x="34567" y="44068"/>
                </a:lnTo>
                <a:lnTo>
                  <a:pt x="34728" y="44322"/>
                </a:lnTo>
                <a:lnTo>
                  <a:pt x="35867" y="45465"/>
                </a:lnTo>
                <a:lnTo>
                  <a:pt x="37362" y="46735"/>
                </a:lnTo>
                <a:lnTo>
                  <a:pt x="39282" y="48132"/>
                </a:lnTo>
                <a:lnTo>
                  <a:pt x="40030" y="48640"/>
                </a:lnTo>
                <a:lnTo>
                  <a:pt x="40777" y="49021"/>
                </a:lnTo>
                <a:lnTo>
                  <a:pt x="41571" y="49529"/>
                </a:lnTo>
                <a:lnTo>
                  <a:pt x="48528" y="50926"/>
                </a:lnTo>
                <a:lnTo>
                  <a:pt x="50299" y="50418"/>
                </a:lnTo>
                <a:lnTo>
                  <a:pt x="51161" y="50037"/>
                </a:lnTo>
                <a:lnTo>
                  <a:pt x="52886" y="48767"/>
                </a:lnTo>
                <a:lnTo>
                  <a:pt x="54542" y="46989"/>
                </a:lnTo>
                <a:lnTo>
                  <a:pt x="56037" y="44576"/>
                </a:lnTo>
                <a:lnTo>
                  <a:pt x="56739" y="44449"/>
                </a:lnTo>
                <a:lnTo>
                  <a:pt x="58590" y="44322"/>
                </a:lnTo>
                <a:lnTo>
                  <a:pt x="60323" y="44068"/>
                </a:lnTo>
                <a:close/>
              </a:path>
              <a:path w="76200" h="51434">
                <a:moveTo>
                  <a:pt x="10269" y="15620"/>
                </a:moveTo>
                <a:lnTo>
                  <a:pt x="8107" y="15620"/>
                </a:lnTo>
                <a:lnTo>
                  <a:pt x="5634" y="15874"/>
                </a:lnTo>
                <a:lnTo>
                  <a:pt x="4254" y="16128"/>
                </a:lnTo>
                <a:lnTo>
                  <a:pt x="4084" y="17271"/>
                </a:lnTo>
                <a:lnTo>
                  <a:pt x="3392" y="20446"/>
                </a:lnTo>
                <a:lnTo>
                  <a:pt x="1603" y="25526"/>
                </a:lnTo>
                <a:lnTo>
                  <a:pt x="1116" y="26669"/>
                </a:lnTo>
                <a:lnTo>
                  <a:pt x="643" y="27558"/>
                </a:lnTo>
                <a:lnTo>
                  <a:pt x="793" y="27558"/>
                </a:lnTo>
                <a:lnTo>
                  <a:pt x="1115" y="27812"/>
                </a:lnTo>
                <a:lnTo>
                  <a:pt x="1379" y="27812"/>
                </a:lnTo>
                <a:lnTo>
                  <a:pt x="1977" y="28193"/>
                </a:lnTo>
                <a:lnTo>
                  <a:pt x="2288" y="28447"/>
                </a:lnTo>
                <a:lnTo>
                  <a:pt x="2644" y="28701"/>
                </a:lnTo>
                <a:lnTo>
                  <a:pt x="3748" y="29971"/>
                </a:lnTo>
                <a:lnTo>
                  <a:pt x="4496" y="31241"/>
                </a:lnTo>
                <a:lnTo>
                  <a:pt x="5117" y="32765"/>
                </a:lnTo>
                <a:lnTo>
                  <a:pt x="3748" y="33654"/>
                </a:lnTo>
                <a:lnTo>
                  <a:pt x="2449" y="34670"/>
                </a:lnTo>
                <a:lnTo>
                  <a:pt x="1662" y="35432"/>
                </a:lnTo>
                <a:lnTo>
                  <a:pt x="1184" y="35940"/>
                </a:lnTo>
                <a:lnTo>
                  <a:pt x="643" y="36702"/>
                </a:lnTo>
                <a:lnTo>
                  <a:pt x="436" y="36956"/>
                </a:lnTo>
                <a:lnTo>
                  <a:pt x="91" y="37845"/>
                </a:lnTo>
                <a:lnTo>
                  <a:pt x="0" y="39369"/>
                </a:lnTo>
                <a:lnTo>
                  <a:pt x="126" y="39877"/>
                </a:lnTo>
                <a:lnTo>
                  <a:pt x="321" y="40385"/>
                </a:lnTo>
                <a:lnTo>
                  <a:pt x="954" y="41274"/>
                </a:lnTo>
                <a:lnTo>
                  <a:pt x="1379" y="41655"/>
                </a:lnTo>
                <a:lnTo>
                  <a:pt x="1897" y="42163"/>
                </a:lnTo>
                <a:lnTo>
                  <a:pt x="2529" y="42544"/>
                </a:lnTo>
                <a:lnTo>
                  <a:pt x="3486" y="44068"/>
                </a:lnTo>
                <a:lnTo>
                  <a:pt x="4691" y="45592"/>
                </a:lnTo>
                <a:lnTo>
                  <a:pt x="5358" y="46227"/>
                </a:lnTo>
                <a:lnTo>
                  <a:pt x="6106" y="46735"/>
                </a:lnTo>
                <a:lnTo>
                  <a:pt x="7750" y="47243"/>
                </a:lnTo>
                <a:lnTo>
                  <a:pt x="8693" y="47243"/>
                </a:lnTo>
                <a:lnTo>
                  <a:pt x="9165" y="47116"/>
                </a:lnTo>
                <a:lnTo>
                  <a:pt x="10660" y="46354"/>
                </a:lnTo>
                <a:lnTo>
                  <a:pt x="11729" y="45338"/>
                </a:lnTo>
                <a:lnTo>
                  <a:pt x="13339" y="43179"/>
                </a:lnTo>
                <a:lnTo>
                  <a:pt x="15501" y="43179"/>
                </a:lnTo>
                <a:lnTo>
                  <a:pt x="15777" y="42798"/>
                </a:lnTo>
                <a:lnTo>
                  <a:pt x="16108" y="42036"/>
                </a:lnTo>
                <a:lnTo>
                  <a:pt x="16228" y="41274"/>
                </a:lnTo>
                <a:lnTo>
                  <a:pt x="16144" y="39115"/>
                </a:lnTo>
                <a:lnTo>
                  <a:pt x="15927" y="37972"/>
                </a:lnTo>
                <a:lnTo>
                  <a:pt x="31900" y="37972"/>
                </a:lnTo>
                <a:lnTo>
                  <a:pt x="25954" y="35305"/>
                </a:lnTo>
                <a:lnTo>
                  <a:pt x="23171" y="33908"/>
                </a:lnTo>
                <a:lnTo>
                  <a:pt x="20526" y="32638"/>
                </a:lnTo>
                <a:lnTo>
                  <a:pt x="15697" y="29971"/>
                </a:lnTo>
                <a:lnTo>
                  <a:pt x="11568" y="27431"/>
                </a:lnTo>
                <a:lnTo>
                  <a:pt x="8222" y="25272"/>
                </a:lnTo>
                <a:lnTo>
                  <a:pt x="3783" y="22224"/>
                </a:lnTo>
                <a:lnTo>
                  <a:pt x="3908" y="21208"/>
                </a:lnTo>
                <a:lnTo>
                  <a:pt x="4806" y="18414"/>
                </a:lnTo>
                <a:lnTo>
                  <a:pt x="5588" y="18414"/>
                </a:lnTo>
                <a:lnTo>
                  <a:pt x="7635" y="18287"/>
                </a:lnTo>
                <a:lnTo>
                  <a:pt x="20438" y="18287"/>
                </a:lnTo>
                <a:lnTo>
                  <a:pt x="20687" y="18160"/>
                </a:lnTo>
                <a:lnTo>
                  <a:pt x="21435" y="17906"/>
                </a:lnTo>
                <a:lnTo>
                  <a:pt x="21550" y="17525"/>
                </a:lnTo>
                <a:lnTo>
                  <a:pt x="21780" y="17017"/>
                </a:lnTo>
                <a:lnTo>
                  <a:pt x="15812" y="17017"/>
                </a:lnTo>
                <a:lnTo>
                  <a:pt x="15616" y="16890"/>
                </a:lnTo>
                <a:lnTo>
                  <a:pt x="14639" y="16509"/>
                </a:lnTo>
                <a:lnTo>
                  <a:pt x="13535" y="16128"/>
                </a:lnTo>
                <a:lnTo>
                  <a:pt x="11212" y="15747"/>
                </a:lnTo>
                <a:lnTo>
                  <a:pt x="10269" y="15620"/>
                </a:lnTo>
                <a:close/>
              </a:path>
              <a:path w="76200" h="51434">
                <a:moveTo>
                  <a:pt x="31900" y="37972"/>
                </a:moveTo>
                <a:lnTo>
                  <a:pt x="15927" y="37972"/>
                </a:lnTo>
                <a:lnTo>
                  <a:pt x="18134" y="41020"/>
                </a:lnTo>
                <a:lnTo>
                  <a:pt x="19169" y="42163"/>
                </a:lnTo>
                <a:lnTo>
                  <a:pt x="27219" y="46481"/>
                </a:lnTo>
                <a:lnTo>
                  <a:pt x="28036" y="46608"/>
                </a:lnTo>
                <a:lnTo>
                  <a:pt x="30715" y="46227"/>
                </a:lnTo>
                <a:lnTo>
                  <a:pt x="31658" y="45846"/>
                </a:lnTo>
                <a:lnTo>
                  <a:pt x="33590" y="44830"/>
                </a:lnTo>
                <a:lnTo>
                  <a:pt x="34567" y="44068"/>
                </a:lnTo>
                <a:lnTo>
                  <a:pt x="60323" y="44068"/>
                </a:lnTo>
                <a:lnTo>
                  <a:pt x="67985" y="42036"/>
                </a:lnTo>
                <a:lnTo>
                  <a:pt x="69365" y="41401"/>
                </a:lnTo>
                <a:lnTo>
                  <a:pt x="69986" y="41020"/>
                </a:lnTo>
                <a:lnTo>
                  <a:pt x="70584" y="40512"/>
                </a:lnTo>
                <a:lnTo>
                  <a:pt x="71090" y="40131"/>
                </a:lnTo>
                <a:lnTo>
                  <a:pt x="71562" y="39623"/>
                </a:lnTo>
                <a:lnTo>
                  <a:pt x="36453" y="39623"/>
                </a:lnTo>
                <a:lnTo>
                  <a:pt x="35430" y="39369"/>
                </a:lnTo>
                <a:lnTo>
                  <a:pt x="33624" y="38861"/>
                </a:lnTo>
                <a:lnTo>
                  <a:pt x="31900" y="37972"/>
                </a:lnTo>
                <a:close/>
              </a:path>
              <a:path w="76200" h="51434">
                <a:moveTo>
                  <a:pt x="15501" y="43179"/>
                </a:moveTo>
                <a:lnTo>
                  <a:pt x="13339" y="43179"/>
                </a:lnTo>
                <a:lnTo>
                  <a:pt x="14558" y="43433"/>
                </a:lnTo>
                <a:lnTo>
                  <a:pt x="14869" y="43433"/>
                </a:lnTo>
                <a:lnTo>
                  <a:pt x="15501" y="43179"/>
                </a:lnTo>
                <a:close/>
              </a:path>
              <a:path w="76200" h="51434">
                <a:moveTo>
                  <a:pt x="45768" y="30225"/>
                </a:moveTo>
                <a:lnTo>
                  <a:pt x="43882" y="31241"/>
                </a:lnTo>
                <a:lnTo>
                  <a:pt x="38063" y="39623"/>
                </a:lnTo>
                <a:lnTo>
                  <a:pt x="71562" y="39623"/>
                </a:lnTo>
                <a:lnTo>
                  <a:pt x="71999" y="39115"/>
                </a:lnTo>
                <a:lnTo>
                  <a:pt x="72620" y="37972"/>
                </a:lnTo>
                <a:lnTo>
                  <a:pt x="72785" y="37464"/>
                </a:lnTo>
                <a:lnTo>
                  <a:pt x="72942" y="36702"/>
                </a:lnTo>
                <a:lnTo>
                  <a:pt x="73202" y="35686"/>
                </a:lnTo>
                <a:lnTo>
                  <a:pt x="55681" y="35686"/>
                </a:lnTo>
                <a:lnTo>
                  <a:pt x="54347" y="35432"/>
                </a:lnTo>
                <a:lnTo>
                  <a:pt x="53714" y="35432"/>
                </a:lnTo>
                <a:lnTo>
                  <a:pt x="49080" y="33146"/>
                </a:lnTo>
                <a:lnTo>
                  <a:pt x="48482" y="32638"/>
                </a:lnTo>
                <a:lnTo>
                  <a:pt x="47585" y="31749"/>
                </a:lnTo>
                <a:lnTo>
                  <a:pt x="47068" y="30987"/>
                </a:lnTo>
                <a:lnTo>
                  <a:pt x="46918" y="30733"/>
                </a:lnTo>
                <a:lnTo>
                  <a:pt x="46481" y="30479"/>
                </a:lnTo>
                <a:lnTo>
                  <a:pt x="45768" y="30225"/>
                </a:lnTo>
                <a:close/>
              </a:path>
              <a:path w="76200" h="51434">
                <a:moveTo>
                  <a:pt x="75986" y="6985"/>
                </a:moveTo>
                <a:lnTo>
                  <a:pt x="73643" y="6985"/>
                </a:lnTo>
                <a:lnTo>
                  <a:pt x="73812" y="7874"/>
                </a:lnTo>
                <a:lnTo>
                  <a:pt x="73919" y="8636"/>
                </a:lnTo>
                <a:lnTo>
                  <a:pt x="68457" y="19684"/>
                </a:lnTo>
                <a:lnTo>
                  <a:pt x="67824" y="20065"/>
                </a:lnTo>
                <a:lnTo>
                  <a:pt x="66652" y="20446"/>
                </a:lnTo>
                <a:lnTo>
                  <a:pt x="65513" y="20700"/>
                </a:lnTo>
                <a:lnTo>
                  <a:pt x="64490" y="20954"/>
                </a:lnTo>
                <a:lnTo>
                  <a:pt x="62914" y="21081"/>
                </a:lnTo>
                <a:lnTo>
                  <a:pt x="62282" y="21081"/>
                </a:lnTo>
                <a:lnTo>
                  <a:pt x="62821" y="23748"/>
                </a:lnTo>
                <a:lnTo>
                  <a:pt x="63056" y="25272"/>
                </a:lnTo>
                <a:lnTo>
                  <a:pt x="63180" y="29971"/>
                </a:lnTo>
                <a:lnTo>
                  <a:pt x="63059" y="30987"/>
                </a:lnTo>
                <a:lnTo>
                  <a:pt x="58751" y="35432"/>
                </a:lnTo>
                <a:lnTo>
                  <a:pt x="57176" y="35686"/>
                </a:lnTo>
                <a:lnTo>
                  <a:pt x="73202" y="35686"/>
                </a:lnTo>
                <a:lnTo>
                  <a:pt x="73300" y="35305"/>
                </a:lnTo>
                <a:lnTo>
                  <a:pt x="73409" y="34670"/>
                </a:lnTo>
                <a:lnTo>
                  <a:pt x="73293" y="31114"/>
                </a:lnTo>
                <a:lnTo>
                  <a:pt x="66134" y="25018"/>
                </a:lnTo>
                <a:lnTo>
                  <a:pt x="66010" y="23748"/>
                </a:lnTo>
                <a:lnTo>
                  <a:pt x="65789" y="23240"/>
                </a:lnTo>
                <a:lnTo>
                  <a:pt x="65272" y="22605"/>
                </a:lnTo>
                <a:lnTo>
                  <a:pt x="65985" y="22224"/>
                </a:lnTo>
                <a:lnTo>
                  <a:pt x="67709" y="21208"/>
                </a:lnTo>
                <a:lnTo>
                  <a:pt x="68848" y="20573"/>
                </a:lnTo>
                <a:lnTo>
                  <a:pt x="70067" y="19684"/>
                </a:lnTo>
                <a:lnTo>
                  <a:pt x="76091" y="10668"/>
                </a:lnTo>
                <a:lnTo>
                  <a:pt x="75986" y="6985"/>
                </a:lnTo>
                <a:close/>
              </a:path>
              <a:path w="76200" h="51434">
                <a:moveTo>
                  <a:pt x="32486" y="18287"/>
                </a:moveTo>
                <a:lnTo>
                  <a:pt x="30876" y="18795"/>
                </a:lnTo>
                <a:lnTo>
                  <a:pt x="30002" y="19176"/>
                </a:lnTo>
                <a:lnTo>
                  <a:pt x="23171" y="20827"/>
                </a:lnTo>
                <a:lnTo>
                  <a:pt x="21354" y="21081"/>
                </a:lnTo>
                <a:lnTo>
                  <a:pt x="17387" y="21716"/>
                </a:lnTo>
                <a:lnTo>
                  <a:pt x="10545" y="22097"/>
                </a:lnTo>
                <a:lnTo>
                  <a:pt x="11292" y="22351"/>
                </a:lnTo>
                <a:lnTo>
                  <a:pt x="12235" y="22732"/>
                </a:lnTo>
                <a:lnTo>
                  <a:pt x="13569" y="23113"/>
                </a:lnTo>
                <a:lnTo>
                  <a:pt x="14363" y="23367"/>
                </a:lnTo>
                <a:lnTo>
                  <a:pt x="16283" y="23748"/>
                </a:lnTo>
                <a:lnTo>
                  <a:pt x="18640" y="24129"/>
                </a:lnTo>
                <a:lnTo>
                  <a:pt x="22964" y="24510"/>
                </a:lnTo>
                <a:lnTo>
                  <a:pt x="24425" y="25907"/>
                </a:lnTo>
                <a:lnTo>
                  <a:pt x="31463" y="30352"/>
                </a:lnTo>
                <a:lnTo>
                  <a:pt x="32912" y="31114"/>
                </a:lnTo>
                <a:lnTo>
                  <a:pt x="35349" y="32003"/>
                </a:lnTo>
                <a:lnTo>
                  <a:pt x="38063" y="32765"/>
                </a:lnTo>
                <a:lnTo>
                  <a:pt x="36649" y="31495"/>
                </a:lnTo>
                <a:lnTo>
                  <a:pt x="34418" y="29082"/>
                </a:lnTo>
                <a:lnTo>
                  <a:pt x="33090" y="27431"/>
                </a:lnTo>
                <a:lnTo>
                  <a:pt x="31819" y="25780"/>
                </a:lnTo>
                <a:lnTo>
                  <a:pt x="32095" y="25780"/>
                </a:lnTo>
                <a:lnTo>
                  <a:pt x="34257" y="25526"/>
                </a:lnTo>
                <a:lnTo>
                  <a:pt x="46176" y="22986"/>
                </a:lnTo>
                <a:lnTo>
                  <a:pt x="28944" y="22986"/>
                </a:lnTo>
                <a:lnTo>
                  <a:pt x="29381" y="22605"/>
                </a:lnTo>
                <a:lnTo>
                  <a:pt x="30405" y="21589"/>
                </a:lnTo>
                <a:lnTo>
                  <a:pt x="31854" y="19684"/>
                </a:lnTo>
                <a:lnTo>
                  <a:pt x="32486" y="18287"/>
                </a:lnTo>
                <a:close/>
              </a:path>
              <a:path w="76200" h="51434">
                <a:moveTo>
                  <a:pt x="50092" y="10286"/>
                </a:moveTo>
                <a:lnTo>
                  <a:pt x="36258" y="20954"/>
                </a:lnTo>
                <a:lnTo>
                  <a:pt x="34958" y="21462"/>
                </a:lnTo>
                <a:lnTo>
                  <a:pt x="32095" y="22224"/>
                </a:lnTo>
                <a:lnTo>
                  <a:pt x="28944" y="22986"/>
                </a:lnTo>
                <a:lnTo>
                  <a:pt x="46176" y="22986"/>
                </a:lnTo>
                <a:lnTo>
                  <a:pt x="49747" y="21843"/>
                </a:lnTo>
                <a:lnTo>
                  <a:pt x="51437" y="21208"/>
                </a:lnTo>
                <a:lnTo>
                  <a:pt x="52990" y="20573"/>
                </a:lnTo>
                <a:lnTo>
                  <a:pt x="47585" y="20573"/>
                </a:lnTo>
                <a:lnTo>
                  <a:pt x="48252" y="19430"/>
                </a:lnTo>
                <a:lnTo>
                  <a:pt x="49000" y="17779"/>
                </a:lnTo>
                <a:lnTo>
                  <a:pt x="49428" y="16509"/>
                </a:lnTo>
                <a:lnTo>
                  <a:pt x="49834" y="14731"/>
                </a:lnTo>
                <a:lnTo>
                  <a:pt x="50049" y="12953"/>
                </a:lnTo>
                <a:lnTo>
                  <a:pt x="50092" y="10286"/>
                </a:lnTo>
                <a:close/>
              </a:path>
              <a:path w="76200" h="51434">
                <a:moveTo>
                  <a:pt x="59346" y="3682"/>
                </a:moveTo>
                <a:lnTo>
                  <a:pt x="55324" y="3682"/>
                </a:lnTo>
                <a:lnTo>
                  <a:pt x="55796" y="3809"/>
                </a:lnTo>
                <a:lnTo>
                  <a:pt x="56624" y="3936"/>
                </a:lnTo>
                <a:lnTo>
                  <a:pt x="56900" y="4063"/>
                </a:lnTo>
                <a:lnTo>
                  <a:pt x="58685" y="9397"/>
                </a:lnTo>
                <a:lnTo>
                  <a:pt x="58575" y="10286"/>
                </a:lnTo>
                <a:lnTo>
                  <a:pt x="58050" y="12572"/>
                </a:lnTo>
                <a:lnTo>
                  <a:pt x="57526" y="14350"/>
                </a:lnTo>
                <a:lnTo>
                  <a:pt x="57452" y="14858"/>
                </a:lnTo>
                <a:lnTo>
                  <a:pt x="47585" y="20573"/>
                </a:lnTo>
                <a:lnTo>
                  <a:pt x="52990" y="20573"/>
                </a:lnTo>
                <a:lnTo>
                  <a:pt x="54853" y="19811"/>
                </a:lnTo>
                <a:lnTo>
                  <a:pt x="56624" y="19049"/>
                </a:lnTo>
                <a:lnTo>
                  <a:pt x="58349" y="18160"/>
                </a:lnTo>
                <a:lnTo>
                  <a:pt x="60120" y="17144"/>
                </a:lnTo>
                <a:lnTo>
                  <a:pt x="61891" y="16255"/>
                </a:lnTo>
                <a:lnTo>
                  <a:pt x="73643" y="6985"/>
                </a:lnTo>
                <a:lnTo>
                  <a:pt x="75986" y="6985"/>
                </a:lnTo>
                <a:lnTo>
                  <a:pt x="75835" y="6350"/>
                </a:lnTo>
                <a:lnTo>
                  <a:pt x="60361" y="6349"/>
                </a:lnTo>
                <a:lnTo>
                  <a:pt x="60246" y="5841"/>
                </a:lnTo>
                <a:lnTo>
                  <a:pt x="59890" y="4698"/>
                </a:lnTo>
                <a:lnTo>
                  <a:pt x="59346" y="3682"/>
                </a:lnTo>
                <a:close/>
              </a:path>
              <a:path w="76200" h="51434">
                <a:moveTo>
                  <a:pt x="20438" y="18287"/>
                </a:moveTo>
                <a:lnTo>
                  <a:pt x="10384" y="18287"/>
                </a:lnTo>
                <a:lnTo>
                  <a:pt x="11097" y="18414"/>
                </a:lnTo>
                <a:lnTo>
                  <a:pt x="12546" y="18541"/>
                </a:lnTo>
                <a:lnTo>
                  <a:pt x="14788" y="18922"/>
                </a:lnTo>
                <a:lnTo>
                  <a:pt x="15858" y="19049"/>
                </a:lnTo>
                <a:lnTo>
                  <a:pt x="17111" y="19049"/>
                </a:lnTo>
                <a:lnTo>
                  <a:pt x="18491" y="18922"/>
                </a:lnTo>
                <a:lnTo>
                  <a:pt x="19192" y="18668"/>
                </a:lnTo>
                <a:lnTo>
                  <a:pt x="19940" y="18541"/>
                </a:lnTo>
                <a:lnTo>
                  <a:pt x="20438" y="18287"/>
                </a:lnTo>
                <a:close/>
              </a:path>
              <a:path w="76200" h="51434">
                <a:moveTo>
                  <a:pt x="33854" y="4952"/>
                </a:moveTo>
                <a:lnTo>
                  <a:pt x="33073" y="4952"/>
                </a:lnTo>
                <a:lnTo>
                  <a:pt x="32521" y="5079"/>
                </a:lnTo>
                <a:lnTo>
                  <a:pt x="31900" y="5079"/>
                </a:lnTo>
                <a:lnTo>
                  <a:pt x="31187" y="5206"/>
                </a:lnTo>
                <a:lnTo>
                  <a:pt x="30405" y="5460"/>
                </a:lnTo>
                <a:lnTo>
                  <a:pt x="29968" y="5714"/>
                </a:lnTo>
                <a:lnTo>
                  <a:pt x="29059" y="6095"/>
                </a:lnTo>
                <a:lnTo>
                  <a:pt x="28588" y="6222"/>
                </a:lnTo>
                <a:lnTo>
                  <a:pt x="28116" y="6603"/>
                </a:lnTo>
                <a:lnTo>
                  <a:pt x="26621" y="7619"/>
                </a:lnTo>
                <a:lnTo>
                  <a:pt x="26115" y="8000"/>
                </a:lnTo>
                <a:lnTo>
                  <a:pt x="25609" y="8508"/>
                </a:lnTo>
                <a:lnTo>
                  <a:pt x="24540" y="9524"/>
                </a:lnTo>
                <a:lnTo>
                  <a:pt x="23482" y="10794"/>
                </a:lnTo>
                <a:lnTo>
                  <a:pt x="22424" y="12191"/>
                </a:lnTo>
                <a:lnTo>
                  <a:pt x="22148" y="12699"/>
                </a:lnTo>
                <a:lnTo>
                  <a:pt x="19825" y="15874"/>
                </a:lnTo>
                <a:lnTo>
                  <a:pt x="19158" y="16255"/>
                </a:lnTo>
                <a:lnTo>
                  <a:pt x="18410" y="16763"/>
                </a:lnTo>
                <a:lnTo>
                  <a:pt x="18215" y="16763"/>
                </a:lnTo>
                <a:lnTo>
                  <a:pt x="17663" y="17017"/>
                </a:lnTo>
                <a:lnTo>
                  <a:pt x="21780" y="17017"/>
                </a:lnTo>
                <a:lnTo>
                  <a:pt x="22182" y="16128"/>
                </a:lnTo>
                <a:lnTo>
                  <a:pt x="23010" y="14731"/>
                </a:lnTo>
                <a:lnTo>
                  <a:pt x="32291" y="8254"/>
                </a:lnTo>
                <a:lnTo>
                  <a:pt x="32521" y="8127"/>
                </a:lnTo>
                <a:lnTo>
                  <a:pt x="33624" y="7746"/>
                </a:lnTo>
                <a:lnTo>
                  <a:pt x="34682" y="7619"/>
                </a:lnTo>
                <a:lnTo>
                  <a:pt x="38233" y="7619"/>
                </a:lnTo>
                <a:lnTo>
                  <a:pt x="37983" y="7111"/>
                </a:lnTo>
                <a:lnTo>
                  <a:pt x="34924" y="5206"/>
                </a:lnTo>
                <a:lnTo>
                  <a:pt x="33854" y="4952"/>
                </a:lnTo>
                <a:close/>
              </a:path>
              <a:path w="76200" h="51434">
                <a:moveTo>
                  <a:pt x="38233" y="7619"/>
                </a:moveTo>
                <a:lnTo>
                  <a:pt x="34682" y="7619"/>
                </a:lnTo>
                <a:lnTo>
                  <a:pt x="35901" y="7873"/>
                </a:lnTo>
                <a:lnTo>
                  <a:pt x="36223" y="8000"/>
                </a:lnTo>
                <a:lnTo>
                  <a:pt x="36534" y="8254"/>
                </a:lnTo>
                <a:lnTo>
                  <a:pt x="37166" y="8635"/>
                </a:lnTo>
                <a:lnTo>
                  <a:pt x="37477" y="8889"/>
                </a:lnTo>
                <a:lnTo>
                  <a:pt x="38063" y="9524"/>
                </a:lnTo>
                <a:lnTo>
                  <a:pt x="38891" y="10794"/>
                </a:lnTo>
                <a:lnTo>
                  <a:pt x="39557" y="12572"/>
                </a:lnTo>
                <a:lnTo>
                  <a:pt x="39800" y="13334"/>
                </a:lnTo>
                <a:lnTo>
                  <a:pt x="39949" y="13334"/>
                </a:lnTo>
                <a:lnTo>
                  <a:pt x="40697" y="13207"/>
                </a:lnTo>
                <a:lnTo>
                  <a:pt x="41053" y="12953"/>
                </a:lnTo>
                <a:lnTo>
                  <a:pt x="41916" y="12572"/>
                </a:lnTo>
                <a:lnTo>
                  <a:pt x="42433" y="12318"/>
                </a:lnTo>
                <a:lnTo>
                  <a:pt x="42985" y="11937"/>
                </a:lnTo>
                <a:lnTo>
                  <a:pt x="44745" y="10286"/>
                </a:lnTo>
                <a:lnTo>
                  <a:pt x="45229" y="9651"/>
                </a:lnTo>
                <a:lnTo>
                  <a:pt x="38891" y="9651"/>
                </a:lnTo>
                <a:lnTo>
                  <a:pt x="38776" y="9016"/>
                </a:lnTo>
                <a:lnTo>
                  <a:pt x="38581" y="8254"/>
                </a:lnTo>
                <a:lnTo>
                  <a:pt x="38420" y="8000"/>
                </a:lnTo>
                <a:lnTo>
                  <a:pt x="38233" y="7619"/>
                </a:lnTo>
                <a:close/>
              </a:path>
              <a:path w="76200" h="51434">
                <a:moveTo>
                  <a:pt x="54692" y="380"/>
                </a:moveTo>
                <a:lnTo>
                  <a:pt x="48643" y="2285"/>
                </a:lnTo>
                <a:lnTo>
                  <a:pt x="47654" y="2920"/>
                </a:lnTo>
                <a:lnTo>
                  <a:pt x="47585" y="3301"/>
                </a:lnTo>
                <a:lnTo>
                  <a:pt x="47424" y="3428"/>
                </a:lnTo>
                <a:lnTo>
                  <a:pt x="46642" y="4444"/>
                </a:lnTo>
                <a:lnTo>
                  <a:pt x="46171" y="4825"/>
                </a:lnTo>
                <a:lnTo>
                  <a:pt x="44871" y="5968"/>
                </a:lnTo>
                <a:lnTo>
                  <a:pt x="44043" y="6476"/>
                </a:lnTo>
                <a:lnTo>
                  <a:pt x="43020" y="7238"/>
                </a:lnTo>
                <a:lnTo>
                  <a:pt x="41835" y="8000"/>
                </a:lnTo>
                <a:lnTo>
                  <a:pt x="38891" y="9651"/>
                </a:lnTo>
                <a:lnTo>
                  <a:pt x="45229" y="9651"/>
                </a:lnTo>
                <a:lnTo>
                  <a:pt x="46044" y="8635"/>
                </a:lnTo>
                <a:lnTo>
                  <a:pt x="47183" y="6857"/>
                </a:lnTo>
                <a:lnTo>
                  <a:pt x="47735" y="6349"/>
                </a:lnTo>
                <a:lnTo>
                  <a:pt x="54220" y="3809"/>
                </a:lnTo>
                <a:lnTo>
                  <a:pt x="54542" y="3682"/>
                </a:lnTo>
                <a:lnTo>
                  <a:pt x="59346" y="3682"/>
                </a:lnTo>
                <a:lnTo>
                  <a:pt x="59142" y="3301"/>
                </a:lnTo>
                <a:lnTo>
                  <a:pt x="58625" y="2539"/>
                </a:lnTo>
                <a:lnTo>
                  <a:pt x="57958" y="1904"/>
                </a:lnTo>
                <a:lnTo>
                  <a:pt x="57210" y="1269"/>
                </a:lnTo>
                <a:lnTo>
                  <a:pt x="55842" y="507"/>
                </a:lnTo>
                <a:lnTo>
                  <a:pt x="55290" y="507"/>
                </a:lnTo>
                <a:lnTo>
                  <a:pt x="54692" y="380"/>
                </a:lnTo>
                <a:close/>
              </a:path>
              <a:path w="76200" h="51434">
                <a:moveTo>
                  <a:pt x="69871" y="127"/>
                </a:moveTo>
                <a:lnTo>
                  <a:pt x="67157" y="126"/>
                </a:lnTo>
                <a:lnTo>
                  <a:pt x="66571" y="380"/>
                </a:lnTo>
                <a:lnTo>
                  <a:pt x="65985" y="507"/>
                </a:lnTo>
                <a:lnTo>
                  <a:pt x="60361" y="6349"/>
                </a:lnTo>
                <a:lnTo>
                  <a:pt x="75835" y="6350"/>
                </a:lnTo>
                <a:lnTo>
                  <a:pt x="71251" y="635"/>
                </a:lnTo>
                <a:lnTo>
                  <a:pt x="70343" y="254"/>
                </a:lnTo>
                <a:lnTo>
                  <a:pt x="69871" y="127"/>
                </a:lnTo>
                <a:close/>
              </a:path>
              <a:path w="76200" h="51434">
                <a:moveTo>
                  <a:pt x="68813" y="0"/>
                </a:moveTo>
                <a:lnTo>
                  <a:pt x="68261" y="0"/>
                </a:lnTo>
                <a:lnTo>
                  <a:pt x="67709" y="126"/>
                </a:lnTo>
                <a:lnTo>
                  <a:pt x="69365" y="127"/>
                </a:lnTo>
                <a:lnTo>
                  <a:pt x="6881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96122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12189" y="48041"/>
                </a:moveTo>
                <a:lnTo>
                  <a:pt x="2196" y="48041"/>
                </a:lnTo>
                <a:lnTo>
                  <a:pt x="2698" y="48432"/>
                </a:lnTo>
                <a:lnTo>
                  <a:pt x="3541" y="48941"/>
                </a:lnTo>
                <a:lnTo>
                  <a:pt x="4438" y="49333"/>
                </a:lnTo>
                <a:lnTo>
                  <a:pt x="5301" y="49567"/>
                </a:lnTo>
                <a:lnTo>
                  <a:pt x="6175" y="49724"/>
                </a:lnTo>
                <a:lnTo>
                  <a:pt x="7428" y="49724"/>
                </a:lnTo>
                <a:lnTo>
                  <a:pt x="8210" y="49646"/>
                </a:lnTo>
                <a:lnTo>
                  <a:pt x="12189" y="48041"/>
                </a:lnTo>
                <a:close/>
              </a:path>
              <a:path w="20954" h="50165">
                <a:moveTo>
                  <a:pt x="7624" y="1096"/>
                </a:moveTo>
                <a:lnTo>
                  <a:pt x="0" y="48510"/>
                </a:lnTo>
                <a:lnTo>
                  <a:pt x="908" y="48510"/>
                </a:lnTo>
                <a:lnTo>
                  <a:pt x="1366" y="48393"/>
                </a:lnTo>
                <a:lnTo>
                  <a:pt x="2046" y="48159"/>
                </a:lnTo>
                <a:lnTo>
                  <a:pt x="2196" y="48041"/>
                </a:lnTo>
                <a:lnTo>
                  <a:pt x="12189" y="48041"/>
                </a:lnTo>
                <a:lnTo>
                  <a:pt x="20871" y="28739"/>
                </a:lnTo>
                <a:lnTo>
                  <a:pt x="20791" y="22709"/>
                </a:lnTo>
                <a:lnTo>
                  <a:pt x="11327" y="2036"/>
                </a:lnTo>
                <a:lnTo>
                  <a:pt x="10970" y="1840"/>
                </a:lnTo>
                <a:lnTo>
                  <a:pt x="10303" y="1526"/>
                </a:lnTo>
                <a:lnTo>
                  <a:pt x="9901" y="1409"/>
                </a:lnTo>
                <a:lnTo>
                  <a:pt x="8808" y="1175"/>
                </a:lnTo>
                <a:lnTo>
                  <a:pt x="8417" y="1134"/>
                </a:lnTo>
                <a:lnTo>
                  <a:pt x="7624" y="1096"/>
                </a:lnTo>
                <a:close/>
              </a:path>
              <a:path w="20954" h="50165">
                <a:moveTo>
                  <a:pt x="15455" y="0"/>
                </a:moveTo>
                <a:lnTo>
                  <a:pt x="11327" y="2036"/>
                </a:lnTo>
                <a:lnTo>
                  <a:pt x="16190" y="2036"/>
                </a:lnTo>
                <a:lnTo>
                  <a:pt x="1545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18902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1" y="0"/>
                </a:moveTo>
                <a:lnTo>
                  <a:pt x="0" y="148"/>
                </a:lnTo>
                <a:lnTo>
                  <a:pt x="160" y="148"/>
                </a:lnTo>
                <a:lnTo>
                  <a:pt x="551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18396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57" y="0"/>
                </a:moveTo>
                <a:lnTo>
                  <a:pt x="0" y="309"/>
                </a:lnTo>
                <a:lnTo>
                  <a:pt x="229" y="309"/>
                </a:lnTo>
                <a:lnTo>
                  <a:pt x="1057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17844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8" y="0"/>
                </a:moveTo>
                <a:lnTo>
                  <a:pt x="1057" y="0"/>
                </a:lnTo>
                <a:lnTo>
                  <a:pt x="0" y="320"/>
                </a:lnTo>
                <a:lnTo>
                  <a:pt x="356" y="320"/>
                </a:lnTo>
                <a:lnTo>
                  <a:pt x="781" y="194"/>
                </a:lnTo>
                <a:lnTo>
                  <a:pt x="121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17338" y="210717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1287" y="0"/>
                </a:moveTo>
                <a:lnTo>
                  <a:pt x="1057" y="0"/>
                </a:lnTo>
                <a:lnTo>
                  <a:pt x="0" y="355"/>
                </a:lnTo>
                <a:lnTo>
                  <a:pt x="390" y="355"/>
                </a:lnTo>
                <a:lnTo>
                  <a:pt x="862" y="194"/>
                </a:lnTo>
                <a:lnTo>
                  <a:pt x="1287" y="0"/>
                </a:lnTo>
                <a:close/>
              </a:path>
              <a:path w="7620" h="635">
                <a:moveTo>
                  <a:pt x="7106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16820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1379" y="0"/>
                </a:moveTo>
                <a:lnTo>
                  <a:pt x="1023" y="0"/>
                </a:lnTo>
                <a:lnTo>
                  <a:pt x="0" y="343"/>
                </a:lnTo>
                <a:lnTo>
                  <a:pt x="436" y="343"/>
                </a:lnTo>
                <a:lnTo>
                  <a:pt x="908" y="194"/>
                </a:lnTo>
                <a:lnTo>
                  <a:pt x="1379" y="0"/>
                </a:lnTo>
                <a:close/>
              </a:path>
              <a:path w="8254" h="635">
                <a:moveTo>
                  <a:pt x="7624" y="114"/>
                </a:moveTo>
                <a:lnTo>
                  <a:pt x="7313" y="343"/>
                </a:lnTo>
                <a:lnTo>
                  <a:pt x="7750" y="343"/>
                </a:lnTo>
                <a:lnTo>
                  <a:pt x="762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16268" y="211072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436" y="309"/>
                </a:lnTo>
                <a:lnTo>
                  <a:pt x="1460" y="0"/>
                </a:lnTo>
                <a:close/>
              </a:path>
              <a:path w="8889" h="635">
                <a:moveTo>
                  <a:pt x="8222" y="0"/>
                </a:moveTo>
                <a:lnTo>
                  <a:pt x="7589" y="309"/>
                </a:lnTo>
                <a:lnTo>
                  <a:pt x="8371" y="309"/>
                </a:lnTo>
                <a:lnTo>
                  <a:pt x="8222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15762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1494" y="0"/>
                </a:moveTo>
                <a:lnTo>
                  <a:pt x="1057" y="0"/>
                </a:lnTo>
                <a:lnTo>
                  <a:pt x="0" y="320"/>
                </a:lnTo>
                <a:lnTo>
                  <a:pt x="390" y="320"/>
                </a:lnTo>
                <a:lnTo>
                  <a:pt x="1494" y="0"/>
                </a:lnTo>
                <a:close/>
              </a:path>
              <a:path w="9525" h="635">
                <a:moveTo>
                  <a:pt x="8808" y="0"/>
                </a:moveTo>
                <a:lnTo>
                  <a:pt x="8371" y="0"/>
                </a:lnTo>
                <a:lnTo>
                  <a:pt x="7819" y="320"/>
                </a:lnTo>
                <a:lnTo>
                  <a:pt x="9004" y="320"/>
                </a:lnTo>
                <a:lnTo>
                  <a:pt x="8877" y="160"/>
                </a:lnTo>
                <a:lnTo>
                  <a:pt x="880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15245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1460" y="0"/>
                </a:moveTo>
                <a:lnTo>
                  <a:pt x="1023" y="0"/>
                </a:lnTo>
                <a:lnTo>
                  <a:pt x="0" y="309"/>
                </a:lnTo>
                <a:lnTo>
                  <a:pt x="275" y="309"/>
                </a:lnTo>
                <a:lnTo>
                  <a:pt x="597" y="240"/>
                </a:lnTo>
                <a:lnTo>
                  <a:pt x="1460" y="0"/>
                </a:lnTo>
                <a:close/>
              </a:path>
              <a:path w="10160" h="635">
                <a:moveTo>
                  <a:pt x="9395" y="0"/>
                </a:moveTo>
                <a:lnTo>
                  <a:pt x="8613" y="0"/>
                </a:lnTo>
                <a:lnTo>
                  <a:pt x="8061" y="309"/>
                </a:lnTo>
                <a:lnTo>
                  <a:pt x="9602" y="309"/>
                </a:lnTo>
                <a:lnTo>
                  <a:pt x="9521" y="160"/>
                </a:lnTo>
                <a:lnTo>
                  <a:pt x="939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14693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1460" y="0"/>
                </a:lnTo>
                <a:close/>
              </a:path>
              <a:path w="10795" h="635">
                <a:moveTo>
                  <a:pt x="10073" y="0"/>
                </a:moveTo>
                <a:lnTo>
                  <a:pt x="8889" y="0"/>
                </a:lnTo>
                <a:lnTo>
                  <a:pt x="8337" y="309"/>
                </a:lnTo>
                <a:lnTo>
                  <a:pt x="10223" y="309"/>
                </a:lnTo>
                <a:lnTo>
                  <a:pt x="1007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14429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092" y="0"/>
                </a:moveTo>
                <a:lnTo>
                  <a:pt x="816" y="0"/>
                </a:lnTo>
                <a:lnTo>
                  <a:pt x="0" y="240"/>
                </a:lnTo>
                <a:lnTo>
                  <a:pt x="1092" y="0"/>
                </a:lnTo>
                <a:close/>
              </a:path>
              <a:path w="10795" h="635">
                <a:moveTo>
                  <a:pt x="10418" y="0"/>
                </a:moveTo>
                <a:lnTo>
                  <a:pt x="8877" y="0"/>
                </a:lnTo>
                <a:lnTo>
                  <a:pt x="8325" y="320"/>
                </a:lnTo>
                <a:lnTo>
                  <a:pt x="10568" y="320"/>
                </a:lnTo>
                <a:lnTo>
                  <a:pt x="10418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14429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390" y="0"/>
                </a:moveTo>
                <a:lnTo>
                  <a:pt x="0" y="80"/>
                </a:lnTo>
                <a:lnTo>
                  <a:pt x="390" y="0"/>
                </a:lnTo>
                <a:close/>
              </a:path>
              <a:path w="10795" h="635">
                <a:moveTo>
                  <a:pt x="10487" y="0"/>
                </a:moveTo>
                <a:lnTo>
                  <a:pt x="8601" y="0"/>
                </a:lnTo>
                <a:lnTo>
                  <a:pt x="8325" y="160"/>
                </a:lnTo>
                <a:lnTo>
                  <a:pt x="8015" y="309"/>
                </a:lnTo>
                <a:lnTo>
                  <a:pt x="10648" y="309"/>
                </a:lnTo>
                <a:lnTo>
                  <a:pt x="10487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22133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620" y="0"/>
                </a:moveTo>
                <a:lnTo>
                  <a:pt x="2863" y="0"/>
                </a:lnTo>
                <a:lnTo>
                  <a:pt x="3024" y="309"/>
                </a:lnTo>
                <a:lnTo>
                  <a:pt x="0" y="309"/>
                </a:lnTo>
                <a:lnTo>
                  <a:pt x="62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21811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632" y="0"/>
                </a:moveTo>
                <a:lnTo>
                  <a:pt x="3265" y="0"/>
                </a:lnTo>
                <a:lnTo>
                  <a:pt x="3426" y="320"/>
                </a:lnTo>
                <a:lnTo>
                  <a:pt x="0" y="320"/>
                </a:lnTo>
                <a:lnTo>
                  <a:pt x="632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32145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678" y="0"/>
                </a:moveTo>
                <a:lnTo>
                  <a:pt x="3702" y="0"/>
                </a:lnTo>
                <a:lnTo>
                  <a:pt x="3863" y="309"/>
                </a:lnTo>
                <a:lnTo>
                  <a:pt x="0" y="309"/>
                </a:lnTo>
                <a:lnTo>
                  <a:pt x="678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321144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093" y="0"/>
                </a:moveTo>
                <a:lnTo>
                  <a:pt x="666" y="0"/>
                </a:lnTo>
                <a:lnTo>
                  <a:pt x="310" y="148"/>
                </a:lnTo>
                <a:lnTo>
                  <a:pt x="0" y="309"/>
                </a:lnTo>
                <a:lnTo>
                  <a:pt x="4243" y="309"/>
                </a:lnTo>
                <a:lnTo>
                  <a:pt x="4093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20753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701" y="0"/>
                </a:moveTo>
                <a:lnTo>
                  <a:pt x="4565" y="0"/>
                </a:lnTo>
                <a:lnTo>
                  <a:pt x="4680" y="320"/>
                </a:lnTo>
                <a:lnTo>
                  <a:pt x="0" y="320"/>
                </a:lnTo>
                <a:lnTo>
                  <a:pt x="701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20397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4990" y="0"/>
                </a:moveTo>
                <a:lnTo>
                  <a:pt x="747" y="0"/>
                </a:lnTo>
                <a:lnTo>
                  <a:pt x="0" y="309"/>
                </a:lnTo>
                <a:lnTo>
                  <a:pt x="5117" y="309"/>
                </a:lnTo>
                <a:lnTo>
                  <a:pt x="4990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20006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427" y="0"/>
                </a:moveTo>
                <a:lnTo>
                  <a:pt x="747" y="0"/>
                </a:lnTo>
                <a:lnTo>
                  <a:pt x="0" y="355"/>
                </a:lnTo>
                <a:lnTo>
                  <a:pt x="5577" y="355"/>
                </a:lnTo>
                <a:lnTo>
                  <a:pt x="5508" y="148"/>
                </a:lnTo>
                <a:lnTo>
                  <a:pt x="5427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19569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945" y="0"/>
                </a:moveTo>
                <a:lnTo>
                  <a:pt x="827" y="0"/>
                </a:lnTo>
                <a:lnTo>
                  <a:pt x="402" y="206"/>
                </a:lnTo>
                <a:lnTo>
                  <a:pt x="0" y="355"/>
                </a:lnTo>
                <a:lnTo>
                  <a:pt x="6060" y="355"/>
                </a:lnTo>
                <a:lnTo>
                  <a:pt x="5945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19143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5" h="635">
                <a:moveTo>
                  <a:pt x="6439" y="0"/>
                </a:moveTo>
                <a:lnTo>
                  <a:pt x="862" y="0"/>
                </a:lnTo>
                <a:lnTo>
                  <a:pt x="0" y="309"/>
                </a:lnTo>
                <a:lnTo>
                  <a:pt x="6566" y="309"/>
                </a:lnTo>
                <a:lnTo>
                  <a:pt x="6439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95397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232" y="0"/>
                </a:moveTo>
                <a:lnTo>
                  <a:pt x="24172" y="0"/>
                </a:lnTo>
                <a:lnTo>
                  <a:pt x="23309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  <a:path w="30479" h="635">
                <a:moveTo>
                  <a:pt x="0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95351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359" y="0"/>
                </a:moveTo>
                <a:lnTo>
                  <a:pt x="23792" y="0"/>
                </a:lnTo>
                <a:lnTo>
                  <a:pt x="22849" y="309"/>
                </a:lnTo>
                <a:lnTo>
                  <a:pt x="30474" y="309"/>
                </a:lnTo>
                <a:lnTo>
                  <a:pt x="30359" y="0"/>
                </a:lnTo>
                <a:close/>
              </a:path>
              <a:path w="30479" h="635">
                <a:moveTo>
                  <a:pt x="0" y="114"/>
                </a:moveTo>
                <a:lnTo>
                  <a:pt x="241" y="309"/>
                </a:lnTo>
                <a:lnTo>
                  <a:pt x="747" y="309"/>
                </a:lnTo>
                <a:lnTo>
                  <a:pt x="0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95397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0" y="0"/>
                </a:moveTo>
                <a:lnTo>
                  <a:pt x="390" y="309"/>
                </a:lnTo>
                <a:lnTo>
                  <a:pt x="1448" y="309"/>
                </a:lnTo>
                <a:lnTo>
                  <a:pt x="80" y="0"/>
                </a:lnTo>
                <a:close/>
              </a:path>
              <a:path w="30479" h="635">
                <a:moveTo>
                  <a:pt x="30347" y="0"/>
                </a:moveTo>
                <a:lnTo>
                  <a:pt x="23309" y="0"/>
                </a:lnTo>
                <a:lnTo>
                  <a:pt x="22286" y="309"/>
                </a:lnTo>
                <a:lnTo>
                  <a:pt x="30462" y="309"/>
                </a:lnTo>
                <a:lnTo>
                  <a:pt x="30347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95592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505" y="0"/>
                </a:moveTo>
                <a:lnTo>
                  <a:pt x="0" y="0"/>
                </a:lnTo>
                <a:lnTo>
                  <a:pt x="390" y="320"/>
                </a:lnTo>
                <a:lnTo>
                  <a:pt x="2196" y="320"/>
                </a:lnTo>
                <a:lnTo>
                  <a:pt x="505" y="0"/>
                </a:lnTo>
                <a:close/>
              </a:path>
              <a:path w="30479" h="635">
                <a:moveTo>
                  <a:pt x="2127" y="274"/>
                </a:moveTo>
                <a:close/>
              </a:path>
              <a:path w="30479" h="635">
                <a:moveTo>
                  <a:pt x="30232" y="0"/>
                </a:moveTo>
                <a:lnTo>
                  <a:pt x="22608" y="0"/>
                </a:lnTo>
                <a:lnTo>
                  <a:pt x="21538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9578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057" y="0"/>
                </a:moveTo>
                <a:lnTo>
                  <a:pt x="0" y="0"/>
                </a:lnTo>
                <a:lnTo>
                  <a:pt x="251" y="194"/>
                </a:lnTo>
                <a:lnTo>
                  <a:pt x="436" y="309"/>
                </a:lnTo>
                <a:lnTo>
                  <a:pt x="2633" y="309"/>
                </a:lnTo>
                <a:lnTo>
                  <a:pt x="1972" y="143"/>
                </a:lnTo>
                <a:lnTo>
                  <a:pt x="1057" y="0"/>
                </a:lnTo>
                <a:close/>
              </a:path>
              <a:path w="30479" h="635">
                <a:moveTo>
                  <a:pt x="30071" y="0"/>
                </a:moveTo>
                <a:lnTo>
                  <a:pt x="21895" y="0"/>
                </a:lnTo>
                <a:lnTo>
                  <a:pt x="20756" y="309"/>
                </a:lnTo>
                <a:lnTo>
                  <a:pt x="30198" y="309"/>
                </a:lnTo>
                <a:lnTo>
                  <a:pt x="30071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95983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805" y="0"/>
                </a:moveTo>
                <a:lnTo>
                  <a:pt x="0" y="0"/>
                </a:lnTo>
                <a:lnTo>
                  <a:pt x="297" y="194"/>
                </a:lnTo>
                <a:lnTo>
                  <a:pt x="436" y="309"/>
                </a:lnTo>
                <a:lnTo>
                  <a:pt x="3150" y="309"/>
                </a:lnTo>
                <a:lnTo>
                  <a:pt x="2713" y="194"/>
                </a:lnTo>
                <a:lnTo>
                  <a:pt x="1805" y="0"/>
                </a:lnTo>
                <a:close/>
              </a:path>
              <a:path w="30479" h="635">
                <a:moveTo>
                  <a:pt x="29956" y="0"/>
                </a:moveTo>
                <a:lnTo>
                  <a:pt x="21147" y="0"/>
                </a:lnTo>
                <a:lnTo>
                  <a:pt x="19928" y="309"/>
                </a:lnTo>
                <a:lnTo>
                  <a:pt x="30037" y="309"/>
                </a:lnTo>
                <a:lnTo>
                  <a:pt x="29956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96225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196" y="0"/>
                </a:moveTo>
                <a:lnTo>
                  <a:pt x="0" y="0"/>
                </a:lnTo>
                <a:lnTo>
                  <a:pt x="425" y="320"/>
                </a:lnTo>
                <a:lnTo>
                  <a:pt x="3725" y="320"/>
                </a:lnTo>
                <a:lnTo>
                  <a:pt x="3254" y="240"/>
                </a:lnTo>
                <a:lnTo>
                  <a:pt x="2196" y="0"/>
                </a:lnTo>
                <a:close/>
              </a:path>
              <a:path w="29845" h="635">
                <a:moveTo>
                  <a:pt x="29761" y="0"/>
                </a:moveTo>
                <a:lnTo>
                  <a:pt x="20319" y="0"/>
                </a:lnTo>
                <a:lnTo>
                  <a:pt x="18939" y="320"/>
                </a:lnTo>
                <a:lnTo>
                  <a:pt x="29830" y="320"/>
                </a:lnTo>
                <a:lnTo>
                  <a:pt x="2976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96420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713" y="0"/>
                </a:moveTo>
                <a:lnTo>
                  <a:pt x="0" y="0"/>
                </a:lnTo>
                <a:lnTo>
                  <a:pt x="425" y="309"/>
                </a:lnTo>
                <a:lnTo>
                  <a:pt x="4404" y="309"/>
                </a:lnTo>
                <a:lnTo>
                  <a:pt x="3495" y="160"/>
                </a:lnTo>
                <a:lnTo>
                  <a:pt x="2713" y="0"/>
                </a:lnTo>
                <a:close/>
              </a:path>
              <a:path w="29845" h="635">
                <a:moveTo>
                  <a:pt x="29600" y="0"/>
                </a:moveTo>
                <a:lnTo>
                  <a:pt x="19491" y="0"/>
                </a:lnTo>
                <a:lnTo>
                  <a:pt x="17962" y="309"/>
                </a:lnTo>
                <a:lnTo>
                  <a:pt x="29715" y="309"/>
                </a:lnTo>
                <a:lnTo>
                  <a:pt x="29600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96650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300" y="0"/>
                </a:moveTo>
                <a:lnTo>
                  <a:pt x="0" y="0"/>
                </a:lnTo>
                <a:lnTo>
                  <a:pt x="436" y="309"/>
                </a:lnTo>
                <a:lnTo>
                  <a:pt x="5232" y="309"/>
                </a:lnTo>
                <a:lnTo>
                  <a:pt x="3300" y="0"/>
                </a:lnTo>
                <a:close/>
              </a:path>
              <a:path w="29845" h="635">
                <a:moveTo>
                  <a:pt x="29404" y="0"/>
                </a:moveTo>
                <a:lnTo>
                  <a:pt x="18514" y="0"/>
                </a:lnTo>
                <a:lnTo>
                  <a:pt x="18088" y="68"/>
                </a:lnTo>
                <a:lnTo>
                  <a:pt x="17651" y="194"/>
                </a:lnTo>
                <a:lnTo>
                  <a:pt x="17226" y="229"/>
                </a:lnTo>
                <a:lnTo>
                  <a:pt x="16754" y="309"/>
                </a:lnTo>
                <a:lnTo>
                  <a:pt x="29531" y="309"/>
                </a:lnTo>
                <a:lnTo>
                  <a:pt x="29404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96846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978" y="0"/>
                </a:moveTo>
                <a:lnTo>
                  <a:pt x="0" y="0"/>
                </a:lnTo>
                <a:lnTo>
                  <a:pt x="471" y="320"/>
                </a:lnTo>
                <a:lnTo>
                  <a:pt x="6290" y="320"/>
                </a:lnTo>
                <a:lnTo>
                  <a:pt x="3978" y="0"/>
                </a:lnTo>
                <a:close/>
              </a:path>
              <a:path w="29845" h="635">
                <a:moveTo>
                  <a:pt x="29289" y="0"/>
                </a:moveTo>
                <a:lnTo>
                  <a:pt x="17536" y="0"/>
                </a:lnTo>
                <a:lnTo>
                  <a:pt x="16984" y="125"/>
                </a:lnTo>
                <a:lnTo>
                  <a:pt x="15927" y="274"/>
                </a:lnTo>
                <a:lnTo>
                  <a:pt x="15409" y="320"/>
                </a:lnTo>
                <a:lnTo>
                  <a:pt x="29370" y="320"/>
                </a:lnTo>
                <a:lnTo>
                  <a:pt x="29289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97087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4795" y="0"/>
                </a:moveTo>
                <a:lnTo>
                  <a:pt x="0" y="0"/>
                </a:lnTo>
                <a:lnTo>
                  <a:pt x="471" y="309"/>
                </a:lnTo>
                <a:lnTo>
                  <a:pt x="7865" y="309"/>
                </a:lnTo>
                <a:lnTo>
                  <a:pt x="7037" y="274"/>
                </a:lnTo>
                <a:lnTo>
                  <a:pt x="5496" y="114"/>
                </a:lnTo>
                <a:lnTo>
                  <a:pt x="4795" y="0"/>
                </a:lnTo>
                <a:close/>
              </a:path>
              <a:path w="29210" h="635">
                <a:moveTo>
                  <a:pt x="29094" y="0"/>
                </a:moveTo>
                <a:lnTo>
                  <a:pt x="16318" y="0"/>
                </a:lnTo>
                <a:lnTo>
                  <a:pt x="15605" y="114"/>
                </a:lnTo>
                <a:lnTo>
                  <a:pt x="14190" y="274"/>
                </a:lnTo>
                <a:lnTo>
                  <a:pt x="13477" y="309"/>
                </a:lnTo>
                <a:lnTo>
                  <a:pt x="29174" y="309"/>
                </a:lnTo>
                <a:lnTo>
                  <a:pt x="2909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97317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5818" y="0"/>
                </a:moveTo>
                <a:lnTo>
                  <a:pt x="0" y="0"/>
                </a:lnTo>
                <a:lnTo>
                  <a:pt x="471" y="309"/>
                </a:lnTo>
                <a:lnTo>
                  <a:pt x="28944" y="309"/>
                </a:lnTo>
                <a:lnTo>
                  <a:pt x="10073" y="274"/>
                </a:lnTo>
                <a:lnTo>
                  <a:pt x="7831" y="194"/>
                </a:lnTo>
                <a:lnTo>
                  <a:pt x="6807" y="114"/>
                </a:lnTo>
                <a:lnTo>
                  <a:pt x="5818" y="0"/>
                </a:lnTo>
                <a:close/>
              </a:path>
              <a:path w="29210" h="635">
                <a:moveTo>
                  <a:pt x="28898" y="0"/>
                </a:moveTo>
                <a:lnTo>
                  <a:pt x="14938" y="0"/>
                </a:lnTo>
                <a:lnTo>
                  <a:pt x="13684" y="148"/>
                </a:lnTo>
                <a:lnTo>
                  <a:pt x="12431" y="229"/>
                </a:lnTo>
                <a:lnTo>
                  <a:pt x="11212" y="274"/>
                </a:lnTo>
                <a:lnTo>
                  <a:pt x="28944" y="274"/>
                </a:lnTo>
                <a:lnTo>
                  <a:pt x="28898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97559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7394" y="0"/>
                </a:moveTo>
                <a:lnTo>
                  <a:pt x="0" y="0"/>
                </a:lnTo>
                <a:lnTo>
                  <a:pt x="471" y="355"/>
                </a:lnTo>
                <a:lnTo>
                  <a:pt x="28737" y="355"/>
                </a:lnTo>
                <a:lnTo>
                  <a:pt x="28703" y="125"/>
                </a:lnTo>
                <a:lnTo>
                  <a:pt x="10062" y="125"/>
                </a:lnTo>
                <a:lnTo>
                  <a:pt x="8682" y="80"/>
                </a:lnTo>
                <a:lnTo>
                  <a:pt x="7394" y="0"/>
                </a:lnTo>
                <a:close/>
              </a:path>
              <a:path w="29210" h="635">
                <a:moveTo>
                  <a:pt x="28703" y="0"/>
                </a:moveTo>
                <a:lnTo>
                  <a:pt x="13006" y="0"/>
                </a:lnTo>
                <a:lnTo>
                  <a:pt x="11522" y="80"/>
                </a:lnTo>
                <a:lnTo>
                  <a:pt x="10062" y="125"/>
                </a:lnTo>
                <a:lnTo>
                  <a:pt x="28703" y="125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97789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473" y="0"/>
                </a:moveTo>
                <a:lnTo>
                  <a:pt x="0" y="0"/>
                </a:lnTo>
                <a:lnTo>
                  <a:pt x="241" y="194"/>
                </a:lnTo>
                <a:lnTo>
                  <a:pt x="517" y="355"/>
                </a:lnTo>
                <a:lnTo>
                  <a:pt x="28542" y="355"/>
                </a:lnTo>
                <a:lnTo>
                  <a:pt x="28473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98030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0" y="0"/>
                </a:moveTo>
                <a:lnTo>
                  <a:pt x="28266" y="0"/>
                </a:lnTo>
                <a:lnTo>
                  <a:pt x="28346" y="309"/>
                </a:lnTo>
                <a:lnTo>
                  <a:pt x="505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98306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24" y="0"/>
                </a:moveTo>
                <a:lnTo>
                  <a:pt x="0" y="0"/>
                </a:lnTo>
                <a:lnTo>
                  <a:pt x="505" y="309"/>
                </a:lnTo>
                <a:lnTo>
                  <a:pt x="28070" y="309"/>
                </a:lnTo>
                <a:lnTo>
                  <a:pt x="28024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98536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840" y="0"/>
                </a:moveTo>
                <a:lnTo>
                  <a:pt x="0" y="0"/>
                </a:lnTo>
                <a:lnTo>
                  <a:pt x="551" y="320"/>
                </a:lnTo>
                <a:lnTo>
                  <a:pt x="27875" y="320"/>
                </a:lnTo>
                <a:lnTo>
                  <a:pt x="27840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98812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564" y="0"/>
                </a:moveTo>
                <a:lnTo>
                  <a:pt x="0" y="0"/>
                </a:lnTo>
                <a:lnTo>
                  <a:pt x="551" y="309"/>
                </a:lnTo>
                <a:lnTo>
                  <a:pt x="27599" y="309"/>
                </a:lnTo>
                <a:lnTo>
                  <a:pt x="27564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99088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0" y="0"/>
                </a:moveTo>
                <a:lnTo>
                  <a:pt x="27323" y="0"/>
                </a:lnTo>
                <a:lnTo>
                  <a:pt x="27323" y="309"/>
                </a:lnTo>
                <a:lnTo>
                  <a:pt x="551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99364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241" y="125"/>
                </a:lnTo>
                <a:lnTo>
                  <a:pt x="471" y="274"/>
                </a:lnTo>
                <a:lnTo>
                  <a:pt x="27047" y="274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99640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195" y="114"/>
                </a:lnTo>
                <a:lnTo>
                  <a:pt x="26771" y="114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42671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89" h="28575">
                <a:moveTo>
                  <a:pt x="14271" y="0"/>
                </a:moveTo>
                <a:lnTo>
                  <a:pt x="13960" y="0"/>
                </a:lnTo>
                <a:lnTo>
                  <a:pt x="13247" y="114"/>
                </a:lnTo>
                <a:lnTo>
                  <a:pt x="12971" y="274"/>
                </a:lnTo>
                <a:lnTo>
                  <a:pt x="12891" y="4466"/>
                </a:lnTo>
                <a:lnTo>
                  <a:pt x="12776" y="5474"/>
                </a:lnTo>
                <a:lnTo>
                  <a:pt x="0" y="19767"/>
                </a:lnTo>
                <a:lnTo>
                  <a:pt x="1253" y="20282"/>
                </a:lnTo>
                <a:lnTo>
                  <a:pt x="17226" y="28425"/>
                </a:lnTo>
                <a:lnTo>
                  <a:pt x="18836" y="28104"/>
                </a:lnTo>
                <a:lnTo>
                  <a:pt x="34245" y="15380"/>
                </a:lnTo>
                <a:lnTo>
                  <a:pt x="33317" y="13388"/>
                </a:lnTo>
                <a:lnTo>
                  <a:pt x="32199" y="10685"/>
                </a:lnTo>
                <a:lnTo>
                  <a:pt x="15881" y="274"/>
                </a:lnTo>
                <a:lnTo>
                  <a:pt x="15685" y="229"/>
                </a:lnTo>
                <a:lnTo>
                  <a:pt x="15409" y="194"/>
                </a:lnTo>
                <a:lnTo>
                  <a:pt x="15214" y="148"/>
                </a:lnTo>
                <a:lnTo>
                  <a:pt x="14662" y="34"/>
                </a:lnTo>
                <a:lnTo>
                  <a:pt x="14271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3462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66623" y="25146"/>
                </a:moveTo>
                <a:lnTo>
                  <a:pt x="42484" y="25145"/>
                </a:lnTo>
                <a:lnTo>
                  <a:pt x="43231" y="27431"/>
                </a:lnTo>
                <a:lnTo>
                  <a:pt x="43542" y="28701"/>
                </a:lnTo>
                <a:lnTo>
                  <a:pt x="48467" y="39369"/>
                </a:lnTo>
                <a:lnTo>
                  <a:pt x="48970" y="40131"/>
                </a:lnTo>
                <a:lnTo>
                  <a:pt x="50269" y="41782"/>
                </a:lnTo>
                <a:lnTo>
                  <a:pt x="52592" y="44195"/>
                </a:lnTo>
                <a:lnTo>
                  <a:pt x="53408" y="44830"/>
                </a:lnTo>
                <a:lnTo>
                  <a:pt x="54317" y="45592"/>
                </a:lnTo>
                <a:lnTo>
                  <a:pt x="56249" y="46863"/>
                </a:lnTo>
                <a:lnTo>
                  <a:pt x="59503" y="48387"/>
                </a:lnTo>
                <a:lnTo>
                  <a:pt x="60722" y="48768"/>
                </a:lnTo>
                <a:lnTo>
                  <a:pt x="63241" y="49276"/>
                </a:lnTo>
                <a:lnTo>
                  <a:pt x="63045" y="49276"/>
                </a:lnTo>
                <a:lnTo>
                  <a:pt x="63908" y="49403"/>
                </a:lnTo>
                <a:lnTo>
                  <a:pt x="65920" y="49911"/>
                </a:lnTo>
                <a:lnTo>
                  <a:pt x="67254" y="50038"/>
                </a:lnTo>
                <a:lnTo>
                  <a:pt x="68784" y="50292"/>
                </a:lnTo>
                <a:lnTo>
                  <a:pt x="70520" y="50419"/>
                </a:lnTo>
                <a:lnTo>
                  <a:pt x="75430" y="50419"/>
                </a:lnTo>
                <a:lnTo>
                  <a:pt x="79800" y="49911"/>
                </a:lnTo>
                <a:lnTo>
                  <a:pt x="82031" y="49403"/>
                </a:lnTo>
                <a:lnTo>
                  <a:pt x="84274" y="48768"/>
                </a:lnTo>
                <a:lnTo>
                  <a:pt x="86796" y="47625"/>
                </a:lnTo>
                <a:lnTo>
                  <a:pt x="72691" y="47620"/>
                </a:lnTo>
                <a:lnTo>
                  <a:pt x="70600" y="47498"/>
                </a:lnTo>
                <a:lnTo>
                  <a:pt x="69577" y="47498"/>
                </a:lnTo>
                <a:lnTo>
                  <a:pt x="68669" y="47371"/>
                </a:lnTo>
                <a:lnTo>
                  <a:pt x="76599" y="47371"/>
                </a:lnTo>
                <a:lnTo>
                  <a:pt x="78387" y="47194"/>
                </a:lnTo>
                <a:lnTo>
                  <a:pt x="80051" y="46858"/>
                </a:lnTo>
                <a:lnTo>
                  <a:pt x="80467" y="46736"/>
                </a:lnTo>
                <a:lnTo>
                  <a:pt x="81550" y="46529"/>
                </a:lnTo>
                <a:lnTo>
                  <a:pt x="83610" y="45917"/>
                </a:lnTo>
                <a:lnTo>
                  <a:pt x="85769" y="45085"/>
                </a:lnTo>
                <a:lnTo>
                  <a:pt x="86401" y="44704"/>
                </a:lnTo>
                <a:lnTo>
                  <a:pt x="87274" y="44277"/>
                </a:lnTo>
                <a:lnTo>
                  <a:pt x="87620" y="44069"/>
                </a:lnTo>
                <a:lnTo>
                  <a:pt x="86677" y="43942"/>
                </a:lnTo>
                <a:lnTo>
                  <a:pt x="84354" y="43434"/>
                </a:lnTo>
                <a:lnTo>
                  <a:pt x="83722" y="43180"/>
                </a:lnTo>
                <a:lnTo>
                  <a:pt x="81560" y="42418"/>
                </a:lnTo>
                <a:lnTo>
                  <a:pt x="80030" y="41529"/>
                </a:lnTo>
                <a:lnTo>
                  <a:pt x="78455" y="40513"/>
                </a:lnTo>
                <a:lnTo>
                  <a:pt x="76810" y="39370"/>
                </a:lnTo>
                <a:lnTo>
                  <a:pt x="75120" y="37846"/>
                </a:lnTo>
                <a:lnTo>
                  <a:pt x="73464" y="36068"/>
                </a:lnTo>
                <a:lnTo>
                  <a:pt x="72601" y="35179"/>
                </a:lnTo>
                <a:lnTo>
                  <a:pt x="70945" y="32893"/>
                </a:lnTo>
                <a:lnTo>
                  <a:pt x="68473" y="28956"/>
                </a:lnTo>
                <a:lnTo>
                  <a:pt x="66944" y="25908"/>
                </a:lnTo>
                <a:lnTo>
                  <a:pt x="66623" y="25146"/>
                </a:lnTo>
                <a:close/>
              </a:path>
              <a:path w="90170" h="50800">
                <a:moveTo>
                  <a:pt x="72838" y="47620"/>
                </a:moveTo>
                <a:close/>
              </a:path>
              <a:path w="90170" h="50800">
                <a:moveTo>
                  <a:pt x="88321" y="43561"/>
                </a:moveTo>
                <a:lnTo>
                  <a:pt x="87700" y="44069"/>
                </a:lnTo>
                <a:lnTo>
                  <a:pt x="87274" y="44277"/>
                </a:lnTo>
                <a:lnTo>
                  <a:pt x="86987" y="44450"/>
                </a:lnTo>
                <a:lnTo>
                  <a:pt x="85769" y="45085"/>
                </a:lnTo>
                <a:lnTo>
                  <a:pt x="83848" y="45847"/>
                </a:lnTo>
                <a:lnTo>
                  <a:pt x="83610" y="45917"/>
                </a:lnTo>
                <a:lnTo>
                  <a:pt x="83135" y="46101"/>
                </a:lnTo>
                <a:lnTo>
                  <a:pt x="81801" y="46482"/>
                </a:lnTo>
                <a:lnTo>
                  <a:pt x="81550" y="46529"/>
                </a:lnTo>
                <a:lnTo>
                  <a:pt x="81284" y="46609"/>
                </a:lnTo>
                <a:lnTo>
                  <a:pt x="80034" y="46863"/>
                </a:lnTo>
                <a:lnTo>
                  <a:pt x="79168" y="47117"/>
                </a:lnTo>
                <a:lnTo>
                  <a:pt x="78387" y="47194"/>
                </a:lnTo>
                <a:lnTo>
                  <a:pt x="77512" y="47371"/>
                </a:lnTo>
                <a:lnTo>
                  <a:pt x="76258" y="47498"/>
                </a:lnTo>
                <a:lnTo>
                  <a:pt x="75315" y="47498"/>
                </a:lnTo>
                <a:lnTo>
                  <a:pt x="72912" y="47625"/>
                </a:lnTo>
                <a:lnTo>
                  <a:pt x="86806" y="47620"/>
                </a:lnTo>
                <a:lnTo>
                  <a:pt x="88758" y="46736"/>
                </a:lnTo>
                <a:lnTo>
                  <a:pt x="89816" y="45974"/>
                </a:lnTo>
                <a:lnTo>
                  <a:pt x="88873" y="44450"/>
                </a:lnTo>
                <a:lnTo>
                  <a:pt x="89425" y="44069"/>
                </a:lnTo>
                <a:lnTo>
                  <a:pt x="88643" y="44069"/>
                </a:lnTo>
                <a:lnTo>
                  <a:pt x="88321" y="43688"/>
                </a:lnTo>
                <a:close/>
              </a:path>
              <a:path w="90170" h="50800">
                <a:moveTo>
                  <a:pt x="75039" y="47498"/>
                </a:moveTo>
                <a:lnTo>
                  <a:pt x="70669" y="47498"/>
                </a:lnTo>
                <a:lnTo>
                  <a:pt x="72838" y="47620"/>
                </a:lnTo>
                <a:lnTo>
                  <a:pt x="75039" y="47498"/>
                </a:lnTo>
                <a:close/>
              </a:path>
              <a:path w="90170" h="50800">
                <a:moveTo>
                  <a:pt x="76599" y="47371"/>
                </a:moveTo>
                <a:lnTo>
                  <a:pt x="68669" y="47371"/>
                </a:lnTo>
                <a:lnTo>
                  <a:pt x="69612" y="47498"/>
                </a:lnTo>
                <a:lnTo>
                  <a:pt x="75315" y="47498"/>
                </a:lnTo>
                <a:lnTo>
                  <a:pt x="76599" y="47371"/>
                </a:lnTo>
                <a:close/>
              </a:path>
              <a:path w="90170" h="50800">
                <a:moveTo>
                  <a:pt x="6708" y="12572"/>
                </a:moveTo>
                <a:lnTo>
                  <a:pt x="6191" y="12572"/>
                </a:lnTo>
                <a:lnTo>
                  <a:pt x="5213" y="12699"/>
                </a:lnTo>
                <a:lnTo>
                  <a:pt x="4776" y="12826"/>
                </a:lnTo>
                <a:lnTo>
                  <a:pt x="3914" y="12953"/>
                </a:lnTo>
                <a:lnTo>
                  <a:pt x="3132" y="13334"/>
                </a:lnTo>
                <a:lnTo>
                  <a:pt x="2776" y="13461"/>
                </a:lnTo>
                <a:lnTo>
                  <a:pt x="1557" y="14604"/>
                </a:lnTo>
                <a:lnTo>
                  <a:pt x="0" y="20319"/>
                </a:lnTo>
                <a:lnTo>
                  <a:pt x="241" y="22351"/>
                </a:lnTo>
                <a:lnTo>
                  <a:pt x="7766" y="29971"/>
                </a:lnTo>
                <a:lnTo>
                  <a:pt x="8514" y="29844"/>
                </a:lnTo>
                <a:lnTo>
                  <a:pt x="8905" y="29717"/>
                </a:lnTo>
                <a:lnTo>
                  <a:pt x="9652" y="29590"/>
                </a:lnTo>
                <a:lnTo>
                  <a:pt x="10446" y="29209"/>
                </a:lnTo>
                <a:lnTo>
                  <a:pt x="10917" y="29082"/>
                </a:lnTo>
                <a:lnTo>
                  <a:pt x="12136" y="28447"/>
                </a:lnTo>
                <a:lnTo>
                  <a:pt x="12953" y="27939"/>
                </a:lnTo>
                <a:lnTo>
                  <a:pt x="13861" y="27304"/>
                </a:lnTo>
                <a:lnTo>
                  <a:pt x="14191" y="27050"/>
                </a:lnTo>
                <a:lnTo>
                  <a:pt x="6708" y="27050"/>
                </a:lnTo>
                <a:lnTo>
                  <a:pt x="5685" y="26669"/>
                </a:lnTo>
                <a:lnTo>
                  <a:pt x="2877" y="20827"/>
                </a:lnTo>
                <a:lnTo>
                  <a:pt x="2971" y="17906"/>
                </a:lnTo>
                <a:lnTo>
                  <a:pt x="5328" y="15493"/>
                </a:lnTo>
                <a:lnTo>
                  <a:pt x="14511" y="15493"/>
                </a:lnTo>
                <a:lnTo>
                  <a:pt x="13861" y="15366"/>
                </a:lnTo>
                <a:lnTo>
                  <a:pt x="12688" y="15239"/>
                </a:lnTo>
                <a:lnTo>
                  <a:pt x="12366" y="14858"/>
                </a:lnTo>
                <a:lnTo>
                  <a:pt x="12056" y="14604"/>
                </a:lnTo>
                <a:lnTo>
                  <a:pt x="11699" y="14477"/>
                </a:lnTo>
                <a:lnTo>
                  <a:pt x="10722" y="13715"/>
                </a:lnTo>
                <a:lnTo>
                  <a:pt x="10089" y="13461"/>
                </a:lnTo>
                <a:lnTo>
                  <a:pt x="9066" y="12953"/>
                </a:lnTo>
                <a:lnTo>
                  <a:pt x="8479" y="12826"/>
                </a:lnTo>
                <a:lnTo>
                  <a:pt x="8318" y="12826"/>
                </a:lnTo>
                <a:lnTo>
                  <a:pt x="7766" y="12699"/>
                </a:lnTo>
                <a:lnTo>
                  <a:pt x="6708" y="12572"/>
                </a:lnTo>
                <a:close/>
              </a:path>
              <a:path w="90170" h="50800">
                <a:moveTo>
                  <a:pt x="60281" y="10160"/>
                </a:moveTo>
                <a:lnTo>
                  <a:pt x="22118" y="10159"/>
                </a:lnTo>
                <a:lnTo>
                  <a:pt x="23417" y="10286"/>
                </a:lnTo>
                <a:lnTo>
                  <a:pt x="25499" y="10667"/>
                </a:lnTo>
                <a:lnTo>
                  <a:pt x="28650" y="11683"/>
                </a:lnTo>
                <a:lnTo>
                  <a:pt x="30490" y="12445"/>
                </a:lnTo>
                <a:lnTo>
                  <a:pt x="33204" y="13969"/>
                </a:lnTo>
                <a:lnTo>
                  <a:pt x="33871" y="14477"/>
                </a:lnTo>
                <a:lnTo>
                  <a:pt x="35251" y="15366"/>
                </a:lnTo>
                <a:lnTo>
                  <a:pt x="42507" y="25952"/>
                </a:lnTo>
                <a:lnTo>
                  <a:pt x="43151" y="27177"/>
                </a:lnTo>
                <a:lnTo>
                  <a:pt x="42484" y="25145"/>
                </a:lnTo>
                <a:lnTo>
                  <a:pt x="66623" y="25146"/>
                </a:lnTo>
                <a:lnTo>
                  <a:pt x="64736" y="20447"/>
                </a:lnTo>
                <a:lnTo>
                  <a:pt x="64152" y="18669"/>
                </a:lnTo>
                <a:lnTo>
                  <a:pt x="63632" y="16383"/>
                </a:lnTo>
                <a:lnTo>
                  <a:pt x="63287" y="15240"/>
                </a:lnTo>
                <a:lnTo>
                  <a:pt x="62387" y="13335"/>
                </a:lnTo>
                <a:lnTo>
                  <a:pt x="61194" y="11303"/>
                </a:lnTo>
                <a:lnTo>
                  <a:pt x="60281" y="10160"/>
                </a:lnTo>
                <a:close/>
              </a:path>
              <a:path w="90170" h="50800">
                <a:moveTo>
                  <a:pt x="20979" y="12445"/>
                </a:moveTo>
                <a:lnTo>
                  <a:pt x="18185" y="12445"/>
                </a:lnTo>
                <a:lnTo>
                  <a:pt x="18231" y="12826"/>
                </a:lnTo>
                <a:lnTo>
                  <a:pt x="18024" y="15239"/>
                </a:lnTo>
                <a:lnTo>
                  <a:pt x="7962" y="27050"/>
                </a:lnTo>
                <a:lnTo>
                  <a:pt x="14191" y="27050"/>
                </a:lnTo>
                <a:lnTo>
                  <a:pt x="20919" y="14858"/>
                </a:lnTo>
                <a:lnTo>
                  <a:pt x="20979" y="12445"/>
                </a:lnTo>
                <a:close/>
              </a:path>
              <a:path w="90170" h="50800">
                <a:moveTo>
                  <a:pt x="14511" y="15493"/>
                </a:moveTo>
                <a:lnTo>
                  <a:pt x="7732" y="15493"/>
                </a:lnTo>
                <a:lnTo>
                  <a:pt x="9066" y="16001"/>
                </a:lnTo>
                <a:lnTo>
                  <a:pt x="10124" y="16763"/>
                </a:lnTo>
                <a:lnTo>
                  <a:pt x="10837" y="17398"/>
                </a:lnTo>
                <a:lnTo>
                  <a:pt x="11230" y="18033"/>
                </a:lnTo>
                <a:lnTo>
                  <a:pt x="11297" y="19811"/>
                </a:lnTo>
                <a:lnTo>
                  <a:pt x="11113" y="20319"/>
                </a:lnTo>
                <a:lnTo>
                  <a:pt x="10917" y="20700"/>
                </a:lnTo>
                <a:lnTo>
                  <a:pt x="10641" y="21081"/>
                </a:lnTo>
                <a:lnTo>
                  <a:pt x="11619" y="21716"/>
                </a:lnTo>
                <a:lnTo>
                  <a:pt x="10998" y="22478"/>
                </a:lnTo>
                <a:lnTo>
                  <a:pt x="14689" y="22859"/>
                </a:lnTo>
                <a:lnTo>
                  <a:pt x="15713" y="21462"/>
                </a:lnTo>
                <a:lnTo>
                  <a:pt x="17914" y="15871"/>
                </a:lnTo>
                <a:lnTo>
                  <a:pt x="15161" y="15620"/>
                </a:lnTo>
                <a:lnTo>
                  <a:pt x="14511" y="15493"/>
                </a:lnTo>
                <a:close/>
              </a:path>
              <a:path w="90170" h="50800">
                <a:moveTo>
                  <a:pt x="18185" y="12601"/>
                </a:moveTo>
                <a:lnTo>
                  <a:pt x="18185" y="12826"/>
                </a:lnTo>
                <a:lnTo>
                  <a:pt x="18185" y="12601"/>
                </a:lnTo>
                <a:close/>
              </a:path>
              <a:path w="90170" h="50800">
                <a:moveTo>
                  <a:pt x="22313" y="7238"/>
                </a:moveTo>
                <a:lnTo>
                  <a:pt x="21957" y="7238"/>
                </a:lnTo>
                <a:lnTo>
                  <a:pt x="20979" y="7365"/>
                </a:lnTo>
                <a:lnTo>
                  <a:pt x="20393" y="7619"/>
                </a:lnTo>
                <a:lnTo>
                  <a:pt x="19841" y="7746"/>
                </a:lnTo>
                <a:lnTo>
                  <a:pt x="18933" y="8508"/>
                </a:lnTo>
                <a:lnTo>
                  <a:pt x="18461" y="9143"/>
                </a:lnTo>
                <a:lnTo>
                  <a:pt x="18185" y="9778"/>
                </a:lnTo>
                <a:lnTo>
                  <a:pt x="18102" y="12191"/>
                </a:lnTo>
                <a:lnTo>
                  <a:pt x="18185" y="12601"/>
                </a:lnTo>
                <a:lnTo>
                  <a:pt x="18185" y="12445"/>
                </a:lnTo>
                <a:lnTo>
                  <a:pt x="20979" y="12445"/>
                </a:lnTo>
                <a:lnTo>
                  <a:pt x="20864" y="11683"/>
                </a:lnTo>
                <a:lnTo>
                  <a:pt x="20933" y="10540"/>
                </a:lnTo>
                <a:lnTo>
                  <a:pt x="21290" y="10286"/>
                </a:lnTo>
                <a:lnTo>
                  <a:pt x="21761" y="10159"/>
                </a:lnTo>
                <a:lnTo>
                  <a:pt x="60281" y="10160"/>
                </a:lnTo>
                <a:lnTo>
                  <a:pt x="59469" y="9144"/>
                </a:lnTo>
                <a:lnTo>
                  <a:pt x="58756" y="8382"/>
                </a:lnTo>
                <a:lnTo>
                  <a:pt x="58104" y="7747"/>
                </a:lnTo>
                <a:lnTo>
                  <a:pt x="25338" y="7746"/>
                </a:lnTo>
                <a:lnTo>
                  <a:pt x="24004" y="7492"/>
                </a:lnTo>
                <a:lnTo>
                  <a:pt x="22313" y="7238"/>
                </a:lnTo>
                <a:close/>
              </a:path>
              <a:path w="90170" h="50800">
                <a:moveTo>
                  <a:pt x="43266" y="0"/>
                </a:moveTo>
                <a:lnTo>
                  <a:pt x="42047" y="0"/>
                </a:lnTo>
                <a:lnTo>
                  <a:pt x="41104" y="380"/>
                </a:lnTo>
                <a:lnTo>
                  <a:pt x="40080" y="1142"/>
                </a:lnTo>
                <a:lnTo>
                  <a:pt x="39218" y="1650"/>
                </a:lnTo>
                <a:lnTo>
                  <a:pt x="35998" y="3428"/>
                </a:lnTo>
                <a:lnTo>
                  <a:pt x="31203" y="5587"/>
                </a:lnTo>
                <a:lnTo>
                  <a:pt x="28374" y="6730"/>
                </a:lnTo>
                <a:lnTo>
                  <a:pt x="25338" y="7746"/>
                </a:lnTo>
                <a:lnTo>
                  <a:pt x="58104" y="7747"/>
                </a:lnTo>
                <a:lnTo>
                  <a:pt x="52903" y="3937"/>
                </a:lnTo>
                <a:lnTo>
                  <a:pt x="51649" y="3175"/>
                </a:lnTo>
                <a:lnTo>
                  <a:pt x="43864" y="254"/>
                </a:lnTo>
                <a:lnTo>
                  <a:pt x="4326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43418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8222" y="0"/>
                </a:moveTo>
                <a:lnTo>
                  <a:pt x="0" y="5359"/>
                </a:lnTo>
                <a:lnTo>
                  <a:pt x="666" y="5325"/>
                </a:lnTo>
                <a:lnTo>
                  <a:pt x="4875" y="3401"/>
                </a:lnTo>
                <a:lnTo>
                  <a:pt x="5427" y="3012"/>
                </a:lnTo>
                <a:lnTo>
                  <a:pt x="6370" y="2107"/>
                </a:lnTo>
                <a:lnTo>
                  <a:pt x="7589" y="778"/>
                </a:lnTo>
                <a:lnTo>
                  <a:pt x="8222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37519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3622" y="0"/>
                </a:moveTo>
                <a:lnTo>
                  <a:pt x="0" y="5405"/>
                </a:lnTo>
                <a:lnTo>
                  <a:pt x="114" y="6218"/>
                </a:lnTo>
                <a:lnTo>
                  <a:pt x="4645" y="11670"/>
                </a:lnTo>
                <a:lnTo>
                  <a:pt x="5071" y="11624"/>
                </a:lnTo>
                <a:lnTo>
                  <a:pt x="6014" y="11395"/>
                </a:lnTo>
                <a:lnTo>
                  <a:pt x="6681" y="11120"/>
                </a:lnTo>
                <a:lnTo>
                  <a:pt x="7597" y="10685"/>
                </a:lnTo>
                <a:lnTo>
                  <a:pt x="6014" y="10685"/>
                </a:lnTo>
                <a:lnTo>
                  <a:pt x="9199" y="6619"/>
                </a:lnTo>
                <a:lnTo>
                  <a:pt x="7750" y="5669"/>
                </a:lnTo>
                <a:lnTo>
                  <a:pt x="8026" y="5245"/>
                </a:lnTo>
                <a:lnTo>
                  <a:pt x="8222" y="4855"/>
                </a:lnTo>
                <a:lnTo>
                  <a:pt x="8371" y="4466"/>
                </a:lnTo>
                <a:lnTo>
                  <a:pt x="8498" y="4065"/>
                </a:lnTo>
                <a:lnTo>
                  <a:pt x="8417" y="2737"/>
                </a:lnTo>
                <a:lnTo>
                  <a:pt x="4289" y="34"/>
                </a:lnTo>
                <a:lnTo>
                  <a:pt x="3622" y="0"/>
                </a:lnTo>
                <a:close/>
              </a:path>
              <a:path w="12064" h="12064">
                <a:moveTo>
                  <a:pt x="8969" y="6928"/>
                </a:moveTo>
                <a:lnTo>
                  <a:pt x="6014" y="10685"/>
                </a:lnTo>
                <a:lnTo>
                  <a:pt x="7597" y="10685"/>
                </a:lnTo>
                <a:lnTo>
                  <a:pt x="9199" y="9746"/>
                </a:lnTo>
                <a:lnTo>
                  <a:pt x="10062" y="9081"/>
                </a:lnTo>
                <a:lnTo>
                  <a:pt x="10970" y="8257"/>
                </a:lnTo>
                <a:lnTo>
                  <a:pt x="11442" y="7787"/>
                </a:lnTo>
                <a:lnTo>
                  <a:pt x="11879" y="7283"/>
                </a:lnTo>
                <a:lnTo>
                  <a:pt x="11197" y="7203"/>
                </a:lnTo>
                <a:lnTo>
                  <a:pt x="10142" y="7203"/>
                </a:lnTo>
                <a:lnTo>
                  <a:pt x="9912" y="7043"/>
                </a:lnTo>
                <a:lnTo>
                  <a:pt x="8969" y="6928"/>
                </a:lnTo>
                <a:close/>
              </a:path>
              <a:path w="12064" h="12064">
                <a:moveTo>
                  <a:pt x="10223" y="7089"/>
                </a:moveTo>
                <a:lnTo>
                  <a:pt x="11197" y="7203"/>
                </a:lnTo>
                <a:lnTo>
                  <a:pt x="10223" y="7089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8546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534"/>
                </a:lnTo>
                <a:lnTo>
                  <a:pt x="117" y="1339"/>
                </a:lnTo>
                <a:lnTo>
                  <a:pt x="156" y="629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85310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0" y="2267"/>
                </a:lnTo>
                <a:lnTo>
                  <a:pt x="196" y="1958"/>
                </a:lnTo>
                <a:lnTo>
                  <a:pt x="353" y="1569"/>
                </a:lnTo>
                <a:lnTo>
                  <a:pt x="274" y="85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85114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897"/>
                </a:lnTo>
                <a:lnTo>
                  <a:pt x="196" y="2622"/>
                </a:lnTo>
                <a:lnTo>
                  <a:pt x="354" y="2313"/>
                </a:lnTo>
                <a:lnTo>
                  <a:pt x="235" y="435"/>
                </a:lnTo>
                <a:lnTo>
                  <a:pt x="0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84956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367"/>
                </a:lnTo>
                <a:lnTo>
                  <a:pt x="196" y="3126"/>
                </a:lnTo>
                <a:lnTo>
                  <a:pt x="354" y="2851"/>
                </a:lnTo>
                <a:lnTo>
                  <a:pt x="354" y="584"/>
                </a:lnTo>
                <a:lnTo>
                  <a:pt x="19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84760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802"/>
                </a:lnTo>
                <a:lnTo>
                  <a:pt x="196" y="3607"/>
                </a:lnTo>
                <a:lnTo>
                  <a:pt x="354" y="3367"/>
                </a:lnTo>
                <a:lnTo>
                  <a:pt x="354" y="469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84602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0"/>
                </a:moveTo>
                <a:lnTo>
                  <a:pt x="0" y="4145"/>
                </a:lnTo>
                <a:lnTo>
                  <a:pt x="196" y="3996"/>
                </a:lnTo>
                <a:lnTo>
                  <a:pt x="354" y="3802"/>
                </a:lnTo>
                <a:lnTo>
                  <a:pt x="354" y="435"/>
                </a:lnTo>
                <a:lnTo>
                  <a:pt x="196" y="194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8444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13" y="355"/>
                </a:moveTo>
                <a:lnTo>
                  <a:pt x="313" y="4157"/>
                </a:lnTo>
                <a:lnTo>
                  <a:pt x="0" y="4466"/>
                </a:lnTo>
                <a:lnTo>
                  <a:pt x="0" y="0"/>
                </a:lnTo>
                <a:lnTo>
                  <a:pt x="313" y="355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84249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729"/>
                </a:lnTo>
                <a:lnTo>
                  <a:pt x="196" y="4615"/>
                </a:lnTo>
                <a:lnTo>
                  <a:pt x="353" y="4455"/>
                </a:lnTo>
                <a:lnTo>
                  <a:pt x="353" y="309"/>
                </a:lnTo>
                <a:lnTo>
                  <a:pt x="19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84091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981"/>
                </a:lnTo>
                <a:lnTo>
                  <a:pt x="157" y="4855"/>
                </a:lnTo>
                <a:lnTo>
                  <a:pt x="354" y="4741"/>
                </a:lnTo>
                <a:lnTo>
                  <a:pt x="354" y="274"/>
                </a:lnTo>
                <a:lnTo>
                  <a:pt x="15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83895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165"/>
                </a:lnTo>
                <a:lnTo>
                  <a:pt x="196" y="5050"/>
                </a:lnTo>
                <a:lnTo>
                  <a:pt x="354" y="4924"/>
                </a:lnTo>
                <a:lnTo>
                  <a:pt x="354" y="194"/>
                </a:lnTo>
                <a:lnTo>
                  <a:pt x="19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83737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371"/>
                </a:lnTo>
                <a:lnTo>
                  <a:pt x="354" y="5176"/>
                </a:lnTo>
                <a:lnTo>
                  <a:pt x="354" y="194"/>
                </a:lnTo>
                <a:lnTo>
                  <a:pt x="157" y="125"/>
                </a:lnTo>
                <a:lnTo>
                  <a:pt x="0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83541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520"/>
                </a:lnTo>
                <a:lnTo>
                  <a:pt x="196" y="5451"/>
                </a:lnTo>
                <a:lnTo>
                  <a:pt x="354" y="5371"/>
                </a:lnTo>
                <a:lnTo>
                  <a:pt x="354" y="206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83384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148"/>
                </a:moveTo>
                <a:lnTo>
                  <a:pt x="353" y="5520"/>
                </a:lnTo>
                <a:lnTo>
                  <a:pt x="0" y="563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83188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3" y="148"/>
                </a:moveTo>
                <a:lnTo>
                  <a:pt x="353" y="5669"/>
                </a:lnTo>
                <a:lnTo>
                  <a:pt x="0" y="579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83030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5875"/>
                </a:lnTo>
                <a:lnTo>
                  <a:pt x="157" y="5840"/>
                </a:lnTo>
                <a:lnTo>
                  <a:pt x="354" y="5760"/>
                </a:lnTo>
                <a:lnTo>
                  <a:pt x="354" y="125"/>
                </a:lnTo>
                <a:lnTo>
                  <a:pt x="196" y="45"/>
                </a:lnTo>
                <a:lnTo>
                  <a:pt x="0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82872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5" y="80"/>
                </a:moveTo>
                <a:lnTo>
                  <a:pt x="315" y="5875"/>
                </a:lnTo>
                <a:lnTo>
                  <a:pt x="0" y="5955"/>
                </a:lnTo>
                <a:lnTo>
                  <a:pt x="0" y="0"/>
                </a:lnTo>
                <a:lnTo>
                  <a:pt x="315" y="8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82676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069"/>
                </a:lnTo>
                <a:lnTo>
                  <a:pt x="354" y="5989"/>
                </a:lnTo>
                <a:lnTo>
                  <a:pt x="354" y="114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82518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80"/>
                </a:moveTo>
                <a:lnTo>
                  <a:pt x="354" y="6035"/>
                </a:lnTo>
                <a:lnTo>
                  <a:pt x="0" y="6104"/>
                </a:lnTo>
                <a:lnTo>
                  <a:pt x="0" y="0"/>
                </a:lnTo>
                <a:lnTo>
                  <a:pt x="354" y="80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82322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138"/>
                </a:lnTo>
                <a:lnTo>
                  <a:pt x="196" y="6138"/>
                </a:lnTo>
                <a:lnTo>
                  <a:pt x="354" y="6104"/>
                </a:lnTo>
                <a:lnTo>
                  <a:pt x="354" y="34"/>
                </a:lnTo>
                <a:lnTo>
                  <a:pt x="196" y="34"/>
                </a:lnTo>
                <a:lnTo>
                  <a:pt x="0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82165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9" y="0"/>
                </a:moveTo>
                <a:lnTo>
                  <a:pt x="0" y="6230"/>
                </a:lnTo>
                <a:lnTo>
                  <a:pt x="156" y="6184"/>
                </a:lnTo>
                <a:lnTo>
                  <a:pt x="353" y="6184"/>
                </a:lnTo>
                <a:lnTo>
                  <a:pt x="353" y="80"/>
                </a:lnTo>
                <a:lnTo>
                  <a:pt x="39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81969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3" y="0"/>
                </a:moveTo>
                <a:lnTo>
                  <a:pt x="0" y="125"/>
                </a:lnTo>
                <a:lnTo>
                  <a:pt x="0" y="6230"/>
                </a:lnTo>
                <a:lnTo>
                  <a:pt x="196" y="6230"/>
                </a:lnTo>
                <a:lnTo>
                  <a:pt x="353" y="6184"/>
                </a:lnTo>
                <a:lnTo>
                  <a:pt x="313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81811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6184"/>
                </a:lnTo>
                <a:lnTo>
                  <a:pt x="0" y="6184"/>
                </a:lnTo>
                <a:lnTo>
                  <a:pt x="0" y="148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81614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196" y="68"/>
                </a:lnTo>
                <a:lnTo>
                  <a:pt x="0" y="309"/>
                </a:lnTo>
                <a:lnTo>
                  <a:pt x="0" y="6104"/>
                </a:lnTo>
                <a:lnTo>
                  <a:pt x="354" y="6104"/>
                </a:lnTo>
                <a:lnTo>
                  <a:pt x="354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81457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989"/>
                </a:lnTo>
                <a:lnTo>
                  <a:pt x="0" y="5989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81260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794"/>
                </a:lnTo>
                <a:lnTo>
                  <a:pt x="0" y="5794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81104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0"/>
                </a:moveTo>
                <a:lnTo>
                  <a:pt x="353" y="5565"/>
                </a:lnTo>
                <a:lnTo>
                  <a:pt x="0" y="5565"/>
                </a:lnTo>
                <a:lnTo>
                  <a:pt x="0" y="400"/>
                </a:lnTo>
                <a:lnTo>
                  <a:pt x="353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80946" y="190194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13" y="0"/>
                </a:moveTo>
                <a:lnTo>
                  <a:pt x="0" y="400"/>
                </a:lnTo>
                <a:lnTo>
                  <a:pt x="0" y="5325"/>
                </a:lnTo>
                <a:lnTo>
                  <a:pt x="157" y="5371"/>
                </a:lnTo>
                <a:lnTo>
                  <a:pt x="313" y="5371"/>
                </a:lnTo>
                <a:lnTo>
                  <a:pt x="313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80750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5119"/>
                </a:lnTo>
                <a:lnTo>
                  <a:pt x="196" y="5119"/>
                </a:lnTo>
                <a:lnTo>
                  <a:pt x="354" y="5165"/>
                </a:lnTo>
                <a:lnTo>
                  <a:pt x="354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805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890"/>
                </a:lnTo>
                <a:lnTo>
                  <a:pt x="157" y="4924"/>
                </a:lnTo>
                <a:lnTo>
                  <a:pt x="354" y="4924"/>
                </a:lnTo>
                <a:lnTo>
                  <a:pt x="354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80395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4695"/>
                </a:lnTo>
                <a:lnTo>
                  <a:pt x="196" y="4695"/>
                </a:lnTo>
                <a:lnTo>
                  <a:pt x="354" y="4729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80238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466"/>
                </a:lnTo>
                <a:lnTo>
                  <a:pt x="157" y="4500"/>
                </a:lnTo>
                <a:lnTo>
                  <a:pt x="354" y="4500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80041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4" y="0"/>
                </a:moveTo>
                <a:lnTo>
                  <a:pt x="196" y="194"/>
                </a:lnTo>
                <a:lnTo>
                  <a:pt x="0" y="355"/>
                </a:lnTo>
                <a:lnTo>
                  <a:pt x="0" y="4225"/>
                </a:lnTo>
                <a:lnTo>
                  <a:pt x="354" y="4306"/>
                </a:lnTo>
                <a:lnTo>
                  <a:pt x="354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7988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56" y="160"/>
                </a:lnTo>
                <a:lnTo>
                  <a:pt x="0" y="355"/>
                </a:lnTo>
                <a:lnTo>
                  <a:pt x="0" y="3996"/>
                </a:lnTo>
                <a:lnTo>
                  <a:pt x="353" y="4077"/>
                </a:lnTo>
                <a:lnTo>
                  <a:pt x="353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79688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96" y="194"/>
                </a:lnTo>
                <a:lnTo>
                  <a:pt x="0" y="343"/>
                </a:lnTo>
                <a:lnTo>
                  <a:pt x="0" y="3790"/>
                </a:lnTo>
                <a:lnTo>
                  <a:pt x="353" y="3870"/>
                </a:lnTo>
                <a:lnTo>
                  <a:pt x="353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79531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55"/>
                </a:lnTo>
                <a:lnTo>
                  <a:pt x="0" y="3561"/>
                </a:lnTo>
                <a:lnTo>
                  <a:pt x="354" y="3641"/>
                </a:lnTo>
                <a:lnTo>
                  <a:pt x="354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79334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96" y="206"/>
                </a:lnTo>
                <a:lnTo>
                  <a:pt x="0" y="355"/>
                </a:lnTo>
                <a:lnTo>
                  <a:pt x="0" y="3367"/>
                </a:lnTo>
                <a:lnTo>
                  <a:pt x="354" y="3447"/>
                </a:lnTo>
                <a:lnTo>
                  <a:pt x="354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79176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43"/>
                </a:lnTo>
                <a:lnTo>
                  <a:pt x="0" y="3126"/>
                </a:lnTo>
                <a:lnTo>
                  <a:pt x="354" y="3206"/>
                </a:lnTo>
                <a:lnTo>
                  <a:pt x="354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79020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13" y="0"/>
                </a:moveTo>
                <a:lnTo>
                  <a:pt x="313" y="3012"/>
                </a:lnTo>
                <a:lnTo>
                  <a:pt x="0" y="2943"/>
                </a:lnTo>
                <a:lnTo>
                  <a:pt x="0" y="355"/>
                </a:lnTo>
                <a:lnTo>
                  <a:pt x="313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7882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3" y="0"/>
                </a:moveTo>
                <a:lnTo>
                  <a:pt x="196" y="160"/>
                </a:lnTo>
                <a:lnTo>
                  <a:pt x="0" y="320"/>
                </a:lnTo>
                <a:lnTo>
                  <a:pt x="0" y="2668"/>
                </a:lnTo>
                <a:lnTo>
                  <a:pt x="156" y="2748"/>
                </a:lnTo>
                <a:lnTo>
                  <a:pt x="353" y="2782"/>
                </a:lnTo>
                <a:lnTo>
                  <a:pt x="353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78666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4" y="0"/>
                </a:moveTo>
                <a:lnTo>
                  <a:pt x="354" y="2588"/>
                </a:lnTo>
                <a:lnTo>
                  <a:pt x="0" y="2462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78469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354" y="2347"/>
                </a:lnTo>
                <a:lnTo>
                  <a:pt x="0" y="2233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78312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57" y="160"/>
                </a:lnTo>
                <a:lnTo>
                  <a:pt x="0" y="320"/>
                </a:lnTo>
                <a:lnTo>
                  <a:pt x="0" y="2038"/>
                </a:lnTo>
                <a:lnTo>
                  <a:pt x="354" y="2153"/>
                </a:lnTo>
                <a:lnTo>
                  <a:pt x="354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78115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96" y="160"/>
                </a:lnTo>
                <a:lnTo>
                  <a:pt x="0" y="309"/>
                </a:lnTo>
                <a:lnTo>
                  <a:pt x="0" y="1798"/>
                </a:lnTo>
                <a:lnTo>
                  <a:pt x="354" y="1924"/>
                </a:lnTo>
                <a:lnTo>
                  <a:pt x="354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77958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4" y="0"/>
                </a:moveTo>
                <a:lnTo>
                  <a:pt x="157" y="148"/>
                </a:lnTo>
                <a:lnTo>
                  <a:pt x="0" y="309"/>
                </a:lnTo>
                <a:lnTo>
                  <a:pt x="0" y="1557"/>
                </a:lnTo>
                <a:lnTo>
                  <a:pt x="354" y="1717"/>
                </a:lnTo>
                <a:lnTo>
                  <a:pt x="354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77762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3" y="0"/>
                </a:moveTo>
                <a:lnTo>
                  <a:pt x="195" y="160"/>
                </a:lnTo>
                <a:lnTo>
                  <a:pt x="0" y="320"/>
                </a:lnTo>
                <a:lnTo>
                  <a:pt x="0" y="1374"/>
                </a:lnTo>
                <a:lnTo>
                  <a:pt x="195" y="1408"/>
                </a:lnTo>
                <a:lnTo>
                  <a:pt x="353" y="1488"/>
                </a:lnTo>
                <a:lnTo>
                  <a:pt x="353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77604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3" y="0"/>
                </a:moveTo>
                <a:lnTo>
                  <a:pt x="0" y="274"/>
                </a:lnTo>
                <a:lnTo>
                  <a:pt x="0" y="1133"/>
                </a:lnTo>
                <a:lnTo>
                  <a:pt x="157" y="1213"/>
                </a:lnTo>
                <a:lnTo>
                  <a:pt x="353" y="1248"/>
                </a:lnTo>
                <a:lnTo>
                  <a:pt x="353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77408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1053"/>
                </a:lnTo>
                <a:lnTo>
                  <a:pt x="0" y="893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77250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858"/>
                </a:lnTo>
                <a:lnTo>
                  <a:pt x="0" y="710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77211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39" y="114"/>
                </a:lnTo>
                <a:lnTo>
                  <a:pt x="0" y="549"/>
                </a:lnTo>
                <a:lnTo>
                  <a:pt x="196" y="618"/>
                </a:lnTo>
                <a:lnTo>
                  <a:pt x="19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76896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4" y="0"/>
                </a:moveTo>
                <a:lnTo>
                  <a:pt x="354" y="435"/>
                </a:lnTo>
                <a:lnTo>
                  <a:pt x="0" y="274"/>
                </a:lnTo>
                <a:lnTo>
                  <a:pt x="196" y="160"/>
                </a:lnTo>
                <a:lnTo>
                  <a:pt x="354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76896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0" y="114"/>
                </a:lnTo>
                <a:lnTo>
                  <a:pt x="196" y="194"/>
                </a:lnTo>
                <a:lnTo>
                  <a:pt x="196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79963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294"/>
                </a:moveTo>
                <a:lnTo>
                  <a:pt x="0" y="0"/>
                </a:lnTo>
                <a:lnTo>
                  <a:pt x="0" y="1294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79885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717"/>
                </a:lnTo>
                <a:lnTo>
                  <a:pt x="117" y="778"/>
                </a:lnTo>
                <a:lnTo>
                  <a:pt x="15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7980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9" y="0"/>
                </a:moveTo>
                <a:lnTo>
                  <a:pt x="0" y="1946"/>
                </a:lnTo>
                <a:lnTo>
                  <a:pt x="118" y="1637"/>
                </a:lnTo>
                <a:lnTo>
                  <a:pt x="79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79727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7" y="45"/>
                </a:moveTo>
                <a:lnTo>
                  <a:pt x="0" y="45"/>
                </a:lnTo>
                <a:lnTo>
                  <a:pt x="0" y="2198"/>
                </a:lnTo>
                <a:lnTo>
                  <a:pt x="157" y="1763"/>
                </a:lnTo>
                <a:lnTo>
                  <a:pt x="157" y="45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79649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8" y="0"/>
                </a:moveTo>
                <a:lnTo>
                  <a:pt x="0" y="2347"/>
                </a:lnTo>
                <a:lnTo>
                  <a:pt x="156" y="1992"/>
                </a:lnTo>
                <a:lnTo>
                  <a:pt x="78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7953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96" y="34"/>
                </a:moveTo>
                <a:lnTo>
                  <a:pt x="0" y="34"/>
                </a:lnTo>
                <a:lnTo>
                  <a:pt x="0" y="2542"/>
                </a:lnTo>
                <a:lnTo>
                  <a:pt x="118" y="2382"/>
                </a:lnTo>
                <a:lnTo>
                  <a:pt x="196" y="34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7945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702"/>
                </a:lnTo>
                <a:lnTo>
                  <a:pt x="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79373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782"/>
                </a:lnTo>
                <a:lnTo>
                  <a:pt x="157" y="2588"/>
                </a:lnTo>
                <a:lnTo>
                  <a:pt x="79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79295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34"/>
                </a:moveTo>
                <a:lnTo>
                  <a:pt x="0" y="34"/>
                </a:lnTo>
                <a:lnTo>
                  <a:pt x="0" y="2897"/>
                </a:lnTo>
                <a:lnTo>
                  <a:pt x="157" y="2737"/>
                </a:lnTo>
                <a:lnTo>
                  <a:pt x="157" y="34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7921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977"/>
                </a:lnTo>
                <a:lnTo>
                  <a:pt x="156" y="2817"/>
                </a:lnTo>
                <a:lnTo>
                  <a:pt x="78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79137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45"/>
                </a:moveTo>
                <a:lnTo>
                  <a:pt x="0" y="45"/>
                </a:lnTo>
                <a:lnTo>
                  <a:pt x="0" y="3103"/>
                </a:lnTo>
                <a:lnTo>
                  <a:pt x="157" y="2943"/>
                </a:lnTo>
                <a:lnTo>
                  <a:pt x="157" y="45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7905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3172"/>
                </a:lnTo>
                <a:lnTo>
                  <a:pt x="157" y="3023"/>
                </a:lnTo>
                <a:lnTo>
                  <a:pt x="78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7894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138"/>
                </a:lnTo>
                <a:lnTo>
                  <a:pt x="0" y="3252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7886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206"/>
                </a:lnTo>
                <a:lnTo>
                  <a:pt x="0" y="3286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7878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252"/>
                </a:lnTo>
                <a:lnTo>
                  <a:pt x="0" y="3332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7870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321"/>
                </a:lnTo>
                <a:lnTo>
                  <a:pt x="0" y="340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78627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367"/>
                </a:lnTo>
                <a:lnTo>
                  <a:pt x="0" y="3435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7854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45"/>
                </a:moveTo>
                <a:lnTo>
                  <a:pt x="157" y="3447"/>
                </a:lnTo>
                <a:lnTo>
                  <a:pt x="0" y="3527"/>
                </a:lnTo>
                <a:lnTo>
                  <a:pt x="0" y="0"/>
                </a:lnTo>
                <a:lnTo>
                  <a:pt x="157" y="4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7843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45"/>
                </a:moveTo>
                <a:lnTo>
                  <a:pt x="196" y="3481"/>
                </a:lnTo>
                <a:lnTo>
                  <a:pt x="0" y="3527"/>
                </a:lnTo>
                <a:lnTo>
                  <a:pt x="0" y="0"/>
                </a:lnTo>
                <a:lnTo>
                  <a:pt x="196" y="45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7835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56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78273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27"/>
                </a:lnTo>
                <a:lnTo>
                  <a:pt x="0" y="356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7819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596"/>
                </a:lnTo>
                <a:lnTo>
                  <a:pt x="0" y="3641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781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596"/>
                </a:lnTo>
                <a:lnTo>
                  <a:pt x="0" y="364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7803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779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7784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76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7776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5" y="0"/>
                </a:moveTo>
                <a:lnTo>
                  <a:pt x="195" y="3676"/>
                </a:lnTo>
                <a:lnTo>
                  <a:pt x="0" y="3676"/>
                </a:lnTo>
                <a:lnTo>
                  <a:pt x="0" y="0"/>
                </a:lnTo>
                <a:lnTo>
                  <a:pt x="195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7768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7760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7752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7744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7732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7725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771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641"/>
                </a:lnTo>
                <a:lnTo>
                  <a:pt x="0" y="3641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7709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770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7693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561"/>
                </a:lnTo>
                <a:lnTo>
                  <a:pt x="0" y="3527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7685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61"/>
                </a:lnTo>
                <a:lnTo>
                  <a:pt x="0" y="3527"/>
                </a:lnTo>
                <a:lnTo>
                  <a:pt x="0" y="45"/>
                </a:lnTo>
                <a:lnTo>
                  <a:pt x="157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7674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481"/>
                </a:lnTo>
                <a:lnTo>
                  <a:pt x="0" y="80"/>
                </a:lnTo>
                <a:lnTo>
                  <a:pt x="196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76660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481"/>
                </a:lnTo>
                <a:lnTo>
                  <a:pt x="0" y="3435"/>
                </a:lnTo>
                <a:lnTo>
                  <a:pt x="0" y="34"/>
                </a:lnTo>
                <a:lnTo>
                  <a:pt x="196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76582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7650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80"/>
                </a:lnTo>
                <a:lnTo>
                  <a:pt x="157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76425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332"/>
                </a:lnTo>
                <a:lnTo>
                  <a:pt x="0" y="3298"/>
                </a:lnTo>
                <a:lnTo>
                  <a:pt x="0" y="125"/>
                </a:lnTo>
                <a:lnTo>
                  <a:pt x="157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76346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286"/>
                </a:lnTo>
                <a:lnTo>
                  <a:pt x="0" y="3252"/>
                </a:lnTo>
                <a:lnTo>
                  <a:pt x="0" y="114"/>
                </a:lnTo>
                <a:lnTo>
                  <a:pt x="156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76228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96" y="0"/>
                </a:moveTo>
                <a:lnTo>
                  <a:pt x="0" y="114"/>
                </a:lnTo>
                <a:lnTo>
                  <a:pt x="0" y="2977"/>
                </a:lnTo>
                <a:lnTo>
                  <a:pt x="157" y="3172"/>
                </a:lnTo>
                <a:lnTo>
                  <a:pt x="196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76267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3012"/>
                </a:lnTo>
                <a:lnTo>
                  <a:pt x="79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76150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702"/>
                </a:lnTo>
                <a:lnTo>
                  <a:pt x="78" y="2863"/>
                </a:lnTo>
                <a:lnTo>
                  <a:pt x="78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76070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382"/>
                </a:lnTo>
                <a:lnTo>
                  <a:pt x="79" y="2576"/>
                </a:lnTo>
                <a:lnTo>
                  <a:pt x="79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75914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6" y="0"/>
                </a:moveTo>
                <a:lnTo>
                  <a:pt x="156" y="2301"/>
                </a:lnTo>
                <a:lnTo>
                  <a:pt x="0" y="1752"/>
                </a:lnTo>
                <a:lnTo>
                  <a:pt x="0" y="309"/>
                </a:lnTo>
                <a:lnTo>
                  <a:pt x="15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75874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18" y="0"/>
                </a:moveTo>
                <a:lnTo>
                  <a:pt x="0" y="1534"/>
                </a:lnTo>
                <a:lnTo>
                  <a:pt x="118" y="1878"/>
                </a:lnTo>
                <a:lnTo>
                  <a:pt x="118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44029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4" h="128270">
                <a:moveTo>
                  <a:pt x="64399" y="126999"/>
                </a:moveTo>
                <a:lnTo>
                  <a:pt x="57636" y="126999"/>
                </a:lnTo>
                <a:lnTo>
                  <a:pt x="57872" y="128269"/>
                </a:lnTo>
                <a:lnTo>
                  <a:pt x="63258" y="128269"/>
                </a:lnTo>
                <a:lnTo>
                  <a:pt x="64399" y="126999"/>
                </a:lnTo>
                <a:close/>
              </a:path>
              <a:path w="107314" h="128270">
                <a:moveTo>
                  <a:pt x="70218" y="119379"/>
                </a:moveTo>
                <a:lnTo>
                  <a:pt x="42068" y="119379"/>
                </a:lnTo>
                <a:lnTo>
                  <a:pt x="42932" y="120649"/>
                </a:lnTo>
                <a:lnTo>
                  <a:pt x="51542" y="120649"/>
                </a:lnTo>
                <a:lnTo>
                  <a:pt x="52604" y="121919"/>
                </a:lnTo>
                <a:lnTo>
                  <a:pt x="54687" y="121919"/>
                </a:lnTo>
                <a:lnTo>
                  <a:pt x="55041" y="123189"/>
                </a:lnTo>
                <a:lnTo>
                  <a:pt x="55906" y="123189"/>
                </a:lnTo>
                <a:lnTo>
                  <a:pt x="56378" y="124459"/>
                </a:lnTo>
                <a:lnTo>
                  <a:pt x="56968" y="125729"/>
                </a:lnTo>
                <a:lnTo>
                  <a:pt x="57242" y="125729"/>
                </a:lnTo>
                <a:lnTo>
                  <a:pt x="57478" y="126999"/>
                </a:lnTo>
                <a:lnTo>
                  <a:pt x="65577" y="126999"/>
                </a:lnTo>
                <a:lnTo>
                  <a:pt x="66757" y="125729"/>
                </a:lnTo>
                <a:lnTo>
                  <a:pt x="67386" y="124459"/>
                </a:lnTo>
                <a:lnTo>
                  <a:pt x="67741" y="124459"/>
                </a:lnTo>
                <a:lnTo>
                  <a:pt x="68054" y="123189"/>
                </a:lnTo>
                <a:lnTo>
                  <a:pt x="68763" y="121919"/>
                </a:lnTo>
                <a:lnTo>
                  <a:pt x="69509" y="120649"/>
                </a:lnTo>
                <a:lnTo>
                  <a:pt x="70218" y="119379"/>
                </a:lnTo>
                <a:close/>
              </a:path>
              <a:path w="107314" h="128270">
                <a:moveTo>
                  <a:pt x="71593" y="118109"/>
                </a:moveTo>
                <a:lnTo>
                  <a:pt x="40376" y="118109"/>
                </a:lnTo>
                <a:lnTo>
                  <a:pt x="41202" y="119379"/>
                </a:lnTo>
                <a:lnTo>
                  <a:pt x="70925" y="119379"/>
                </a:lnTo>
                <a:lnTo>
                  <a:pt x="71593" y="118109"/>
                </a:lnTo>
                <a:close/>
              </a:path>
              <a:path w="107314" h="128270">
                <a:moveTo>
                  <a:pt x="72890" y="116839"/>
                </a:moveTo>
                <a:lnTo>
                  <a:pt x="38607" y="116839"/>
                </a:lnTo>
                <a:lnTo>
                  <a:pt x="39433" y="118109"/>
                </a:lnTo>
                <a:lnTo>
                  <a:pt x="72261" y="118109"/>
                </a:lnTo>
                <a:lnTo>
                  <a:pt x="72890" y="116839"/>
                </a:lnTo>
                <a:close/>
              </a:path>
              <a:path w="107314" h="128270">
                <a:moveTo>
                  <a:pt x="74424" y="115569"/>
                </a:moveTo>
                <a:lnTo>
                  <a:pt x="22016" y="115569"/>
                </a:lnTo>
                <a:lnTo>
                  <a:pt x="22566" y="116839"/>
                </a:lnTo>
                <a:lnTo>
                  <a:pt x="73992" y="116839"/>
                </a:lnTo>
                <a:lnTo>
                  <a:pt x="74424" y="115569"/>
                </a:lnTo>
                <a:close/>
              </a:path>
              <a:path w="107314" h="128270">
                <a:moveTo>
                  <a:pt x="79609" y="114299"/>
                </a:moveTo>
                <a:lnTo>
                  <a:pt x="20561" y="114299"/>
                </a:lnTo>
                <a:lnTo>
                  <a:pt x="20993" y="115569"/>
                </a:lnTo>
                <a:lnTo>
                  <a:pt x="77569" y="115569"/>
                </a:lnTo>
                <a:lnTo>
                  <a:pt x="79609" y="114299"/>
                </a:lnTo>
                <a:close/>
              </a:path>
              <a:path w="107314" h="128270">
                <a:moveTo>
                  <a:pt x="88970" y="113029"/>
                </a:moveTo>
                <a:lnTo>
                  <a:pt x="19854" y="113029"/>
                </a:lnTo>
                <a:lnTo>
                  <a:pt x="20168" y="114299"/>
                </a:lnTo>
                <a:lnTo>
                  <a:pt x="88223" y="114299"/>
                </a:lnTo>
                <a:lnTo>
                  <a:pt x="88970" y="113029"/>
                </a:lnTo>
                <a:close/>
              </a:path>
              <a:path w="107314" h="128270">
                <a:moveTo>
                  <a:pt x="96008" y="100329"/>
                </a:moveTo>
                <a:lnTo>
                  <a:pt x="61293" y="100329"/>
                </a:lnTo>
                <a:lnTo>
                  <a:pt x="61607" y="101599"/>
                </a:lnTo>
                <a:lnTo>
                  <a:pt x="62118" y="102869"/>
                </a:lnTo>
                <a:lnTo>
                  <a:pt x="62393" y="104139"/>
                </a:lnTo>
                <a:lnTo>
                  <a:pt x="62551" y="106679"/>
                </a:lnTo>
                <a:lnTo>
                  <a:pt x="62393" y="107949"/>
                </a:lnTo>
                <a:lnTo>
                  <a:pt x="19106" y="107949"/>
                </a:lnTo>
                <a:lnTo>
                  <a:pt x="19186" y="110489"/>
                </a:lnTo>
                <a:lnTo>
                  <a:pt x="19342" y="111759"/>
                </a:lnTo>
                <a:lnTo>
                  <a:pt x="19579" y="113029"/>
                </a:lnTo>
                <a:lnTo>
                  <a:pt x="90695" y="113029"/>
                </a:lnTo>
                <a:lnTo>
                  <a:pt x="91132" y="111759"/>
                </a:lnTo>
                <a:lnTo>
                  <a:pt x="91523" y="111759"/>
                </a:lnTo>
                <a:lnTo>
                  <a:pt x="91845" y="110489"/>
                </a:lnTo>
                <a:lnTo>
                  <a:pt x="92270" y="110489"/>
                </a:lnTo>
                <a:lnTo>
                  <a:pt x="92512" y="109219"/>
                </a:lnTo>
                <a:lnTo>
                  <a:pt x="92512" y="106679"/>
                </a:lnTo>
                <a:lnTo>
                  <a:pt x="92351" y="105409"/>
                </a:lnTo>
                <a:lnTo>
                  <a:pt x="92121" y="104139"/>
                </a:lnTo>
                <a:lnTo>
                  <a:pt x="91879" y="104139"/>
                </a:lnTo>
                <a:lnTo>
                  <a:pt x="91373" y="102869"/>
                </a:lnTo>
                <a:lnTo>
                  <a:pt x="91132" y="101599"/>
                </a:lnTo>
                <a:lnTo>
                  <a:pt x="94904" y="101599"/>
                </a:lnTo>
                <a:lnTo>
                  <a:pt x="96008" y="100329"/>
                </a:lnTo>
                <a:close/>
              </a:path>
              <a:path w="107314" h="128270">
                <a:moveTo>
                  <a:pt x="61922" y="106679"/>
                </a:moveTo>
                <a:lnTo>
                  <a:pt x="9160" y="106679"/>
                </a:lnTo>
                <a:lnTo>
                  <a:pt x="10851" y="107949"/>
                </a:lnTo>
                <a:lnTo>
                  <a:pt x="62393" y="107949"/>
                </a:lnTo>
                <a:lnTo>
                  <a:pt x="61922" y="106679"/>
                </a:lnTo>
                <a:close/>
              </a:path>
              <a:path w="107314" h="128270">
                <a:moveTo>
                  <a:pt x="60428" y="104139"/>
                </a:moveTo>
                <a:lnTo>
                  <a:pt x="4993" y="104139"/>
                </a:lnTo>
                <a:lnTo>
                  <a:pt x="5542" y="105409"/>
                </a:lnTo>
                <a:lnTo>
                  <a:pt x="6841" y="105409"/>
                </a:lnTo>
                <a:lnTo>
                  <a:pt x="7587" y="106679"/>
                </a:lnTo>
                <a:lnTo>
                  <a:pt x="61489" y="106679"/>
                </a:lnTo>
                <a:lnTo>
                  <a:pt x="61096" y="105409"/>
                </a:lnTo>
                <a:lnTo>
                  <a:pt x="60428" y="104139"/>
                </a:lnTo>
                <a:close/>
              </a:path>
              <a:path w="107314" h="128270">
                <a:moveTo>
                  <a:pt x="59209" y="101599"/>
                </a:moveTo>
                <a:lnTo>
                  <a:pt x="3931" y="101599"/>
                </a:lnTo>
                <a:lnTo>
                  <a:pt x="4206" y="102869"/>
                </a:lnTo>
                <a:lnTo>
                  <a:pt x="4560" y="104139"/>
                </a:lnTo>
                <a:lnTo>
                  <a:pt x="60113" y="104139"/>
                </a:lnTo>
                <a:lnTo>
                  <a:pt x="59877" y="102869"/>
                </a:lnTo>
                <a:lnTo>
                  <a:pt x="59602" y="102869"/>
                </a:lnTo>
                <a:lnTo>
                  <a:pt x="59209" y="101599"/>
                </a:lnTo>
                <a:close/>
              </a:path>
              <a:path w="107314" h="128270">
                <a:moveTo>
                  <a:pt x="27009" y="67309"/>
                </a:moveTo>
                <a:lnTo>
                  <a:pt x="11361" y="67309"/>
                </a:lnTo>
                <a:lnTo>
                  <a:pt x="11361" y="69849"/>
                </a:lnTo>
                <a:lnTo>
                  <a:pt x="11519" y="71119"/>
                </a:lnTo>
                <a:lnTo>
                  <a:pt x="11754" y="72389"/>
                </a:lnTo>
                <a:lnTo>
                  <a:pt x="12029" y="73659"/>
                </a:lnTo>
                <a:lnTo>
                  <a:pt x="12344" y="73659"/>
                </a:lnTo>
                <a:lnTo>
                  <a:pt x="12934" y="74929"/>
                </a:lnTo>
                <a:lnTo>
                  <a:pt x="13170" y="76199"/>
                </a:lnTo>
                <a:lnTo>
                  <a:pt x="1336" y="76199"/>
                </a:lnTo>
                <a:lnTo>
                  <a:pt x="942" y="77469"/>
                </a:lnTo>
                <a:lnTo>
                  <a:pt x="629" y="77469"/>
                </a:lnTo>
                <a:lnTo>
                  <a:pt x="393" y="78739"/>
                </a:lnTo>
                <a:lnTo>
                  <a:pt x="235" y="78739"/>
                </a:lnTo>
                <a:lnTo>
                  <a:pt x="117" y="80009"/>
                </a:lnTo>
                <a:lnTo>
                  <a:pt x="39" y="81279"/>
                </a:lnTo>
                <a:lnTo>
                  <a:pt x="0" y="83819"/>
                </a:lnTo>
                <a:lnTo>
                  <a:pt x="235" y="85089"/>
                </a:lnTo>
                <a:lnTo>
                  <a:pt x="629" y="87629"/>
                </a:lnTo>
                <a:lnTo>
                  <a:pt x="785" y="88899"/>
                </a:lnTo>
                <a:lnTo>
                  <a:pt x="1139" y="88899"/>
                </a:lnTo>
                <a:lnTo>
                  <a:pt x="1454" y="90169"/>
                </a:lnTo>
                <a:lnTo>
                  <a:pt x="1807" y="90169"/>
                </a:lnTo>
                <a:lnTo>
                  <a:pt x="2594" y="91439"/>
                </a:lnTo>
                <a:lnTo>
                  <a:pt x="3852" y="92709"/>
                </a:lnTo>
                <a:lnTo>
                  <a:pt x="5700" y="93979"/>
                </a:lnTo>
                <a:lnTo>
                  <a:pt x="5857" y="93979"/>
                </a:lnTo>
                <a:lnTo>
                  <a:pt x="5110" y="95249"/>
                </a:lnTo>
                <a:lnTo>
                  <a:pt x="4560" y="96519"/>
                </a:lnTo>
                <a:lnTo>
                  <a:pt x="4128" y="97789"/>
                </a:lnTo>
                <a:lnTo>
                  <a:pt x="3891" y="99059"/>
                </a:lnTo>
                <a:lnTo>
                  <a:pt x="3774" y="101599"/>
                </a:lnTo>
                <a:lnTo>
                  <a:pt x="59051" y="101599"/>
                </a:lnTo>
                <a:lnTo>
                  <a:pt x="58697" y="99059"/>
                </a:lnTo>
                <a:lnTo>
                  <a:pt x="58580" y="95249"/>
                </a:lnTo>
                <a:lnTo>
                  <a:pt x="50874" y="95249"/>
                </a:lnTo>
                <a:lnTo>
                  <a:pt x="50716" y="93979"/>
                </a:lnTo>
                <a:lnTo>
                  <a:pt x="50520" y="91439"/>
                </a:lnTo>
                <a:lnTo>
                  <a:pt x="49969" y="88899"/>
                </a:lnTo>
                <a:lnTo>
                  <a:pt x="49262" y="86359"/>
                </a:lnTo>
                <a:lnTo>
                  <a:pt x="48868" y="85089"/>
                </a:lnTo>
                <a:lnTo>
                  <a:pt x="48436" y="85089"/>
                </a:lnTo>
                <a:lnTo>
                  <a:pt x="47965" y="83819"/>
                </a:lnTo>
                <a:lnTo>
                  <a:pt x="47020" y="82549"/>
                </a:lnTo>
                <a:lnTo>
                  <a:pt x="38921" y="82549"/>
                </a:lnTo>
                <a:lnTo>
                  <a:pt x="38804" y="81279"/>
                </a:lnTo>
                <a:lnTo>
                  <a:pt x="38646" y="80009"/>
                </a:lnTo>
                <a:lnTo>
                  <a:pt x="38411" y="77469"/>
                </a:lnTo>
                <a:lnTo>
                  <a:pt x="38136" y="76199"/>
                </a:lnTo>
                <a:lnTo>
                  <a:pt x="37821" y="74929"/>
                </a:lnTo>
                <a:lnTo>
                  <a:pt x="37467" y="74929"/>
                </a:lnTo>
                <a:lnTo>
                  <a:pt x="36681" y="72389"/>
                </a:lnTo>
                <a:lnTo>
                  <a:pt x="36208" y="71119"/>
                </a:lnTo>
                <a:lnTo>
                  <a:pt x="35737" y="71119"/>
                </a:lnTo>
                <a:lnTo>
                  <a:pt x="35265" y="69849"/>
                </a:lnTo>
                <a:lnTo>
                  <a:pt x="27009" y="69849"/>
                </a:lnTo>
                <a:lnTo>
                  <a:pt x="27009" y="67309"/>
                </a:lnTo>
                <a:close/>
              </a:path>
              <a:path w="107314" h="128270">
                <a:moveTo>
                  <a:pt x="106266" y="78740"/>
                </a:moveTo>
                <a:lnTo>
                  <a:pt x="69784" y="78739"/>
                </a:lnTo>
                <a:lnTo>
                  <a:pt x="69745" y="82549"/>
                </a:lnTo>
                <a:lnTo>
                  <a:pt x="69981" y="83819"/>
                </a:lnTo>
                <a:lnTo>
                  <a:pt x="68683" y="83819"/>
                </a:lnTo>
                <a:lnTo>
                  <a:pt x="67386" y="85089"/>
                </a:lnTo>
                <a:lnTo>
                  <a:pt x="65184" y="85089"/>
                </a:lnTo>
                <a:lnTo>
                  <a:pt x="64241" y="86359"/>
                </a:lnTo>
                <a:lnTo>
                  <a:pt x="62629" y="86359"/>
                </a:lnTo>
                <a:lnTo>
                  <a:pt x="62000" y="87629"/>
                </a:lnTo>
                <a:lnTo>
                  <a:pt x="61450" y="87629"/>
                </a:lnTo>
                <a:lnTo>
                  <a:pt x="60978" y="88899"/>
                </a:lnTo>
                <a:lnTo>
                  <a:pt x="60545" y="88899"/>
                </a:lnTo>
                <a:lnTo>
                  <a:pt x="60231" y="90169"/>
                </a:lnTo>
                <a:lnTo>
                  <a:pt x="59995" y="90169"/>
                </a:lnTo>
                <a:lnTo>
                  <a:pt x="59799" y="91439"/>
                </a:lnTo>
                <a:lnTo>
                  <a:pt x="59641" y="92709"/>
                </a:lnTo>
                <a:lnTo>
                  <a:pt x="59562" y="95249"/>
                </a:lnTo>
                <a:lnTo>
                  <a:pt x="59720" y="96519"/>
                </a:lnTo>
                <a:lnTo>
                  <a:pt x="60074" y="97789"/>
                </a:lnTo>
                <a:lnTo>
                  <a:pt x="60625" y="99059"/>
                </a:lnTo>
                <a:lnTo>
                  <a:pt x="60860" y="100329"/>
                </a:lnTo>
                <a:lnTo>
                  <a:pt x="98917" y="100329"/>
                </a:lnTo>
                <a:lnTo>
                  <a:pt x="99780" y="99059"/>
                </a:lnTo>
                <a:lnTo>
                  <a:pt x="101275" y="99059"/>
                </a:lnTo>
                <a:lnTo>
                  <a:pt x="101942" y="97790"/>
                </a:lnTo>
                <a:lnTo>
                  <a:pt x="102540" y="97790"/>
                </a:lnTo>
                <a:lnTo>
                  <a:pt x="103126" y="96520"/>
                </a:lnTo>
                <a:lnTo>
                  <a:pt x="103632" y="96520"/>
                </a:lnTo>
                <a:lnTo>
                  <a:pt x="104506" y="95250"/>
                </a:lnTo>
                <a:lnTo>
                  <a:pt x="104506" y="82550"/>
                </a:lnTo>
                <a:lnTo>
                  <a:pt x="106817" y="82550"/>
                </a:lnTo>
                <a:lnTo>
                  <a:pt x="106507" y="80010"/>
                </a:lnTo>
                <a:lnTo>
                  <a:pt x="106266" y="78740"/>
                </a:lnTo>
                <a:close/>
              </a:path>
              <a:path w="107314" h="128270">
                <a:moveTo>
                  <a:pt x="58304" y="82549"/>
                </a:moveTo>
                <a:lnTo>
                  <a:pt x="50677" y="82549"/>
                </a:lnTo>
                <a:lnTo>
                  <a:pt x="51424" y="83819"/>
                </a:lnTo>
                <a:lnTo>
                  <a:pt x="51739" y="85089"/>
                </a:lnTo>
                <a:lnTo>
                  <a:pt x="52210" y="85089"/>
                </a:lnTo>
                <a:lnTo>
                  <a:pt x="52407" y="86359"/>
                </a:lnTo>
                <a:lnTo>
                  <a:pt x="52485" y="88899"/>
                </a:lnTo>
                <a:lnTo>
                  <a:pt x="52249" y="91439"/>
                </a:lnTo>
                <a:lnTo>
                  <a:pt x="51935" y="92709"/>
                </a:lnTo>
                <a:lnTo>
                  <a:pt x="51542" y="93979"/>
                </a:lnTo>
                <a:lnTo>
                  <a:pt x="50874" y="95249"/>
                </a:lnTo>
                <a:lnTo>
                  <a:pt x="58580" y="95249"/>
                </a:lnTo>
                <a:lnTo>
                  <a:pt x="58658" y="93979"/>
                </a:lnTo>
                <a:lnTo>
                  <a:pt x="58894" y="92709"/>
                </a:lnTo>
                <a:lnTo>
                  <a:pt x="59051" y="91439"/>
                </a:lnTo>
                <a:lnTo>
                  <a:pt x="59170" y="90169"/>
                </a:lnTo>
                <a:lnTo>
                  <a:pt x="59209" y="86359"/>
                </a:lnTo>
                <a:lnTo>
                  <a:pt x="59051" y="85089"/>
                </a:lnTo>
                <a:lnTo>
                  <a:pt x="58816" y="83819"/>
                </a:lnTo>
                <a:lnTo>
                  <a:pt x="58344" y="83819"/>
                </a:lnTo>
                <a:lnTo>
                  <a:pt x="58304" y="82549"/>
                </a:lnTo>
                <a:close/>
              </a:path>
              <a:path w="107314" h="128270">
                <a:moveTo>
                  <a:pt x="44937" y="81279"/>
                </a:moveTo>
                <a:lnTo>
                  <a:pt x="41871" y="81279"/>
                </a:lnTo>
                <a:lnTo>
                  <a:pt x="41005" y="82549"/>
                </a:lnTo>
                <a:lnTo>
                  <a:pt x="45448" y="82549"/>
                </a:lnTo>
                <a:lnTo>
                  <a:pt x="44937" y="81279"/>
                </a:lnTo>
                <a:close/>
              </a:path>
              <a:path w="107314" h="128270">
                <a:moveTo>
                  <a:pt x="70886" y="74929"/>
                </a:moveTo>
                <a:lnTo>
                  <a:pt x="48633" y="74929"/>
                </a:lnTo>
                <a:lnTo>
                  <a:pt x="48711" y="76199"/>
                </a:lnTo>
                <a:lnTo>
                  <a:pt x="48948" y="77469"/>
                </a:lnTo>
                <a:lnTo>
                  <a:pt x="49223" y="78739"/>
                </a:lnTo>
                <a:lnTo>
                  <a:pt x="49537" y="80009"/>
                </a:lnTo>
                <a:lnTo>
                  <a:pt x="50284" y="82549"/>
                </a:lnTo>
                <a:lnTo>
                  <a:pt x="58226" y="82549"/>
                </a:lnTo>
                <a:lnTo>
                  <a:pt x="58265" y="81279"/>
                </a:lnTo>
                <a:lnTo>
                  <a:pt x="58501" y="80009"/>
                </a:lnTo>
                <a:lnTo>
                  <a:pt x="59406" y="80009"/>
                </a:lnTo>
                <a:lnTo>
                  <a:pt x="59759" y="78739"/>
                </a:lnTo>
                <a:lnTo>
                  <a:pt x="68448" y="78739"/>
                </a:lnTo>
                <a:lnTo>
                  <a:pt x="69784" y="77469"/>
                </a:lnTo>
                <a:lnTo>
                  <a:pt x="70138" y="77469"/>
                </a:lnTo>
                <a:lnTo>
                  <a:pt x="70335" y="76199"/>
                </a:lnTo>
                <a:lnTo>
                  <a:pt x="70886" y="74929"/>
                </a:lnTo>
                <a:close/>
              </a:path>
              <a:path w="107314" h="128270">
                <a:moveTo>
                  <a:pt x="67347" y="80009"/>
                </a:moveTo>
                <a:lnTo>
                  <a:pt x="63258" y="80009"/>
                </a:lnTo>
                <a:lnTo>
                  <a:pt x="63573" y="81279"/>
                </a:lnTo>
                <a:lnTo>
                  <a:pt x="66993" y="81279"/>
                </a:lnTo>
                <a:lnTo>
                  <a:pt x="67347" y="80009"/>
                </a:lnTo>
                <a:close/>
              </a:path>
              <a:path w="107314" h="128270">
                <a:moveTo>
                  <a:pt x="68330" y="78739"/>
                </a:moveTo>
                <a:lnTo>
                  <a:pt x="61922" y="78739"/>
                </a:lnTo>
                <a:lnTo>
                  <a:pt x="62590" y="80009"/>
                </a:lnTo>
                <a:lnTo>
                  <a:pt x="67661" y="80009"/>
                </a:lnTo>
                <a:lnTo>
                  <a:pt x="68330" y="78739"/>
                </a:lnTo>
                <a:close/>
              </a:path>
              <a:path w="107314" h="128270">
                <a:moveTo>
                  <a:pt x="105714" y="77470"/>
                </a:moveTo>
                <a:lnTo>
                  <a:pt x="69981" y="77469"/>
                </a:lnTo>
                <a:lnTo>
                  <a:pt x="69863" y="78739"/>
                </a:lnTo>
                <a:lnTo>
                  <a:pt x="105990" y="78740"/>
                </a:lnTo>
                <a:lnTo>
                  <a:pt x="105714" y="77470"/>
                </a:lnTo>
                <a:close/>
              </a:path>
              <a:path w="107314" h="128270">
                <a:moveTo>
                  <a:pt x="104978" y="76200"/>
                </a:moveTo>
                <a:lnTo>
                  <a:pt x="70767" y="76199"/>
                </a:lnTo>
                <a:lnTo>
                  <a:pt x="70335" y="77469"/>
                </a:lnTo>
                <a:lnTo>
                  <a:pt x="105369" y="77470"/>
                </a:lnTo>
                <a:lnTo>
                  <a:pt x="104978" y="76200"/>
                </a:lnTo>
                <a:close/>
              </a:path>
              <a:path w="107314" h="128270">
                <a:moveTo>
                  <a:pt x="11519" y="74929"/>
                </a:moveTo>
                <a:lnTo>
                  <a:pt x="2280" y="74929"/>
                </a:lnTo>
                <a:lnTo>
                  <a:pt x="1768" y="76199"/>
                </a:lnTo>
                <a:lnTo>
                  <a:pt x="13170" y="76199"/>
                </a:lnTo>
                <a:lnTo>
                  <a:pt x="11519" y="74929"/>
                </a:lnTo>
                <a:close/>
              </a:path>
              <a:path w="107314" h="128270">
                <a:moveTo>
                  <a:pt x="104150" y="74930"/>
                </a:moveTo>
                <a:lnTo>
                  <a:pt x="71672" y="74929"/>
                </a:lnTo>
                <a:lnTo>
                  <a:pt x="71435" y="76199"/>
                </a:lnTo>
                <a:lnTo>
                  <a:pt x="104575" y="76200"/>
                </a:lnTo>
                <a:lnTo>
                  <a:pt x="104150" y="74930"/>
                </a:lnTo>
                <a:close/>
              </a:path>
              <a:path w="107314" h="128270">
                <a:moveTo>
                  <a:pt x="7429" y="73659"/>
                </a:moveTo>
                <a:lnTo>
                  <a:pt x="5307" y="73659"/>
                </a:lnTo>
                <a:lnTo>
                  <a:pt x="4403" y="74929"/>
                </a:lnTo>
                <a:lnTo>
                  <a:pt x="8687" y="74929"/>
                </a:lnTo>
                <a:lnTo>
                  <a:pt x="7429" y="73659"/>
                </a:lnTo>
                <a:close/>
              </a:path>
              <a:path w="107314" h="128270">
                <a:moveTo>
                  <a:pt x="60978" y="67309"/>
                </a:moveTo>
                <a:lnTo>
                  <a:pt x="40888" y="67309"/>
                </a:lnTo>
                <a:lnTo>
                  <a:pt x="41359" y="68579"/>
                </a:lnTo>
                <a:lnTo>
                  <a:pt x="42263" y="68579"/>
                </a:lnTo>
                <a:lnTo>
                  <a:pt x="43168" y="69849"/>
                </a:lnTo>
                <a:lnTo>
                  <a:pt x="44426" y="69849"/>
                </a:lnTo>
                <a:lnTo>
                  <a:pt x="45213" y="71119"/>
                </a:lnTo>
                <a:lnTo>
                  <a:pt x="48554" y="71119"/>
                </a:lnTo>
                <a:lnTo>
                  <a:pt x="48594" y="74929"/>
                </a:lnTo>
                <a:lnTo>
                  <a:pt x="57597" y="74929"/>
                </a:lnTo>
                <a:lnTo>
                  <a:pt x="57675" y="73659"/>
                </a:lnTo>
                <a:lnTo>
                  <a:pt x="57970" y="73659"/>
                </a:lnTo>
                <a:lnTo>
                  <a:pt x="58344" y="72389"/>
                </a:lnTo>
                <a:lnTo>
                  <a:pt x="59090" y="71119"/>
                </a:lnTo>
                <a:lnTo>
                  <a:pt x="59759" y="69849"/>
                </a:lnTo>
                <a:lnTo>
                  <a:pt x="60388" y="68579"/>
                </a:lnTo>
                <a:lnTo>
                  <a:pt x="60978" y="67309"/>
                </a:lnTo>
                <a:close/>
              </a:path>
              <a:path w="107314" h="128270">
                <a:moveTo>
                  <a:pt x="71632" y="73659"/>
                </a:moveTo>
                <a:lnTo>
                  <a:pt x="57970" y="73659"/>
                </a:lnTo>
                <a:lnTo>
                  <a:pt x="57597" y="74929"/>
                </a:lnTo>
                <a:lnTo>
                  <a:pt x="71239" y="74929"/>
                </a:lnTo>
                <a:lnTo>
                  <a:pt x="71632" y="73659"/>
                </a:lnTo>
                <a:close/>
              </a:path>
              <a:path w="107314" h="128270">
                <a:moveTo>
                  <a:pt x="93064" y="66040"/>
                </a:moveTo>
                <a:lnTo>
                  <a:pt x="81737" y="66039"/>
                </a:lnTo>
                <a:lnTo>
                  <a:pt x="81070" y="67309"/>
                </a:lnTo>
                <a:lnTo>
                  <a:pt x="80518" y="67309"/>
                </a:lnTo>
                <a:lnTo>
                  <a:pt x="80127" y="68579"/>
                </a:lnTo>
                <a:lnTo>
                  <a:pt x="79575" y="69849"/>
                </a:lnTo>
                <a:lnTo>
                  <a:pt x="78277" y="69849"/>
                </a:lnTo>
                <a:lnTo>
                  <a:pt x="77215" y="71119"/>
                </a:lnTo>
                <a:lnTo>
                  <a:pt x="74582" y="71119"/>
                </a:lnTo>
                <a:lnTo>
                  <a:pt x="73834" y="72389"/>
                </a:lnTo>
                <a:lnTo>
                  <a:pt x="73205" y="72389"/>
                </a:lnTo>
                <a:lnTo>
                  <a:pt x="72615" y="73659"/>
                </a:lnTo>
                <a:lnTo>
                  <a:pt x="71947" y="73659"/>
                </a:lnTo>
                <a:lnTo>
                  <a:pt x="71908" y="74929"/>
                </a:lnTo>
                <a:lnTo>
                  <a:pt x="95375" y="74930"/>
                </a:lnTo>
                <a:lnTo>
                  <a:pt x="95295" y="73660"/>
                </a:lnTo>
                <a:lnTo>
                  <a:pt x="95180" y="72390"/>
                </a:lnTo>
                <a:lnTo>
                  <a:pt x="94869" y="71120"/>
                </a:lnTo>
                <a:lnTo>
                  <a:pt x="94628" y="69850"/>
                </a:lnTo>
                <a:lnTo>
                  <a:pt x="94087" y="68580"/>
                </a:lnTo>
                <a:lnTo>
                  <a:pt x="93765" y="67310"/>
                </a:lnTo>
                <a:lnTo>
                  <a:pt x="93064" y="66040"/>
                </a:lnTo>
                <a:close/>
              </a:path>
              <a:path w="107314" h="128270">
                <a:moveTo>
                  <a:pt x="101712" y="73660"/>
                </a:moveTo>
                <a:lnTo>
                  <a:pt x="99193" y="73660"/>
                </a:lnTo>
                <a:lnTo>
                  <a:pt x="97813" y="74930"/>
                </a:lnTo>
                <a:lnTo>
                  <a:pt x="102218" y="74930"/>
                </a:lnTo>
                <a:lnTo>
                  <a:pt x="101712" y="73660"/>
                </a:lnTo>
                <a:close/>
              </a:path>
              <a:path w="107314" h="128270">
                <a:moveTo>
                  <a:pt x="69195" y="69849"/>
                </a:moveTo>
                <a:lnTo>
                  <a:pt x="62000" y="69849"/>
                </a:lnTo>
                <a:lnTo>
                  <a:pt x="61842" y="71119"/>
                </a:lnTo>
                <a:lnTo>
                  <a:pt x="61646" y="72389"/>
                </a:lnTo>
                <a:lnTo>
                  <a:pt x="61646" y="73659"/>
                </a:lnTo>
                <a:lnTo>
                  <a:pt x="71908" y="73659"/>
                </a:lnTo>
                <a:lnTo>
                  <a:pt x="71672" y="72389"/>
                </a:lnTo>
                <a:lnTo>
                  <a:pt x="71279" y="72389"/>
                </a:lnTo>
                <a:lnTo>
                  <a:pt x="71043" y="71119"/>
                </a:lnTo>
                <a:lnTo>
                  <a:pt x="69745" y="71119"/>
                </a:lnTo>
                <a:lnTo>
                  <a:pt x="69195" y="69849"/>
                </a:lnTo>
                <a:close/>
              </a:path>
              <a:path w="107314" h="128270">
                <a:moveTo>
                  <a:pt x="33143" y="68579"/>
                </a:moveTo>
                <a:lnTo>
                  <a:pt x="28031" y="68579"/>
                </a:lnTo>
                <a:lnTo>
                  <a:pt x="27481" y="69849"/>
                </a:lnTo>
                <a:lnTo>
                  <a:pt x="33692" y="69849"/>
                </a:lnTo>
                <a:lnTo>
                  <a:pt x="33143" y="68579"/>
                </a:lnTo>
                <a:close/>
              </a:path>
              <a:path w="107314" h="128270">
                <a:moveTo>
                  <a:pt x="67425" y="68579"/>
                </a:moveTo>
                <a:lnTo>
                  <a:pt x="62512" y="68579"/>
                </a:lnTo>
                <a:lnTo>
                  <a:pt x="62236" y="69849"/>
                </a:lnTo>
                <a:lnTo>
                  <a:pt x="67976" y="69849"/>
                </a:lnTo>
                <a:lnTo>
                  <a:pt x="67425" y="68579"/>
                </a:lnTo>
                <a:close/>
              </a:path>
              <a:path w="107314" h="128270">
                <a:moveTo>
                  <a:pt x="65499" y="67309"/>
                </a:moveTo>
                <a:lnTo>
                  <a:pt x="63770" y="67309"/>
                </a:lnTo>
                <a:lnTo>
                  <a:pt x="63258" y="68579"/>
                </a:lnTo>
                <a:lnTo>
                  <a:pt x="65932" y="68579"/>
                </a:lnTo>
                <a:lnTo>
                  <a:pt x="65499" y="67309"/>
                </a:lnTo>
                <a:close/>
              </a:path>
              <a:path w="107314" h="128270">
                <a:moveTo>
                  <a:pt x="26027" y="63499"/>
                </a:moveTo>
                <a:lnTo>
                  <a:pt x="12266" y="63499"/>
                </a:lnTo>
                <a:lnTo>
                  <a:pt x="11990" y="64769"/>
                </a:lnTo>
                <a:lnTo>
                  <a:pt x="11754" y="64769"/>
                </a:lnTo>
                <a:lnTo>
                  <a:pt x="11558" y="66039"/>
                </a:lnTo>
                <a:lnTo>
                  <a:pt x="11441" y="67309"/>
                </a:lnTo>
                <a:lnTo>
                  <a:pt x="26891" y="67309"/>
                </a:lnTo>
                <a:lnTo>
                  <a:pt x="26576" y="64769"/>
                </a:lnTo>
                <a:lnTo>
                  <a:pt x="26027" y="63499"/>
                </a:lnTo>
                <a:close/>
              </a:path>
              <a:path w="107314" h="128270">
                <a:moveTo>
                  <a:pt x="63455" y="64769"/>
                </a:moveTo>
                <a:lnTo>
                  <a:pt x="38450" y="64769"/>
                </a:lnTo>
                <a:lnTo>
                  <a:pt x="39904" y="67309"/>
                </a:lnTo>
                <a:lnTo>
                  <a:pt x="61528" y="67309"/>
                </a:lnTo>
                <a:lnTo>
                  <a:pt x="62000" y="66039"/>
                </a:lnTo>
                <a:lnTo>
                  <a:pt x="62826" y="66039"/>
                </a:lnTo>
                <a:lnTo>
                  <a:pt x="63455" y="64769"/>
                </a:lnTo>
                <a:close/>
              </a:path>
              <a:path w="107314" h="128270">
                <a:moveTo>
                  <a:pt x="91373" y="64770"/>
                </a:moveTo>
                <a:lnTo>
                  <a:pt x="82921" y="64769"/>
                </a:lnTo>
                <a:lnTo>
                  <a:pt x="82484" y="66039"/>
                </a:lnTo>
                <a:lnTo>
                  <a:pt x="92236" y="66040"/>
                </a:lnTo>
                <a:lnTo>
                  <a:pt x="91373" y="64770"/>
                </a:lnTo>
                <a:close/>
              </a:path>
              <a:path w="107314" h="128270">
                <a:moveTo>
                  <a:pt x="43718" y="63499"/>
                </a:moveTo>
                <a:lnTo>
                  <a:pt x="34597" y="63499"/>
                </a:lnTo>
                <a:lnTo>
                  <a:pt x="35462" y="64769"/>
                </a:lnTo>
                <a:lnTo>
                  <a:pt x="44701" y="64769"/>
                </a:lnTo>
                <a:lnTo>
                  <a:pt x="43718" y="63499"/>
                </a:lnTo>
                <a:close/>
              </a:path>
              <a:path w="107314" h="128270">
                <a:moveTo>
                  <a:pt x="73951" y="63499"/>
                </a:moveTo>
                <a:lnTo>
                  <a:pt x="46510" y="63499"/>
                </a:lnTo>
                <a:lnTo>
                  <a:pt x="47139" y="64769"/>
                </a:lnTo>
                <a:lnTo>
                  <a:pt x="72419" y="64769"/>
                </a:lnTo>
                <a:lnTo>
                  <a:pt x="73951" y="63499"/>
                </a:lnTo>
                <a:close/>
              </a:path>
              <a:path w="107314" h="128270">
                <a:moveTo>
                  <a:pt x="89442" y="63499"/>
                </a:moveTo>
                <a:lnTo>
                  <a:pt x="86337" y="63499"/>
                </a:lnTo>
                <a:lnTo>
                  <a:pt x="85313" y="64769"/>
                </a:lnTo>
                <a:lnTo>
                  <a:pt x="90430" y="64769"/>
                </a:lnTo>
                <a:lnTo>
                  <a:pt x="89442" y="63499"/>
                </a:lnTo>
                <a:close/>
              </a:path>
              <a:path w="107314" h="128270">
                <a:moveTo>
                  <a:pt x="25357" y="62229"/>
                </a:moveTo>
                <a:lnTo>
                  <a:pt x="13052" y="62229"/>
                </a:lnTo>
                <a:lnTo>
                  <a:pt x="12619" y="63499"/>
                </a:lnTo>
                <a:lnTo>
                  <a:pt x="25712" y="63499"/>
                </a:lnTo>
                <a:lnTo>
                  <a:pt x="25357" y="62229"/>
                </a:lnTo>
                <a:close/>
              </a:path>
              <a:path w="107314" h="128270">
                <a:moveTo>
                  <a:pt x="42617" y="62229"/>
                </a:moveTo>
                <a:lnTo>
                  <a:pt x="31098" y="62229"/>
                </a:lnTo>
                <a:lnTo>
                  <a:pt x="31885" y="63499"/>
                </a:lnTo>
                <a:lnTo>
                  <a:pt x="42932" y="63499"/>
                </a:lnTo>
                <a:lnTo>
                  <a:pt x="42617" y="62229"/>
                </a:lnTo>
                <a:close/>
              </a:path>
              <a:path w="107314" h="128270">
                <a:moveTo>
                  <a:pt x="82450" y="52069"/>
                </a:moveTo>
                <a:lnTo>
                  <a:pt x="44190" y="52069"/>
                </a:lnTo>
                <a:lnTo>
                  <a:pt x="44072" y="53339"/>
                </a:lnTo>
                <a:lnTo>
                  <a:pt x="43994" y="55879"/>
                </a:lnTo>
                <a:lnTo>
                  <a:pt x="44111" y="57149"/>
                </a:lnTo>
                <a:lnTo>
                  <a:pt x="44347" y="58419"/>
                </a:lnTo>
                <a:lnTo>
                  <a:pt x="44662" y="59689"/>
                </a:lnTo>
                <a:lnTo>
                  <a:pt x="45252" y="60959"/>
                </a:lnTo>
                <a:lnTo>
                  <a:pt x="46117" y="63499"/>
                </a:lnTo>
                <a:lnTo>
                  <a:pt x="76586" y="63499"/>
                </a:lnTo>
                <a:lnTo>
                  <a:pt x="77727" y="62229"/>
                </a:lnTo>
                <a:lnTo>
                  <a:pt x="79575" y="62229"/>
                </a:lnTo>
                <a:lnTo>
                  <a:pt x="80357" y="60959"/>
                </a:lnTo>
                <a:lnTo>
                  <a:pt x="80989" y="60959"/>
                </a:lnTo>
                <a:lnTo>
                  <a:pt x="81541" y="59689"/>
                </a:lnTo>
                <a:lnTo>
                  <a:pt x="81967" y="59689"/>
                </a:lnTo>
                <a:lnTo>
                  <a:pt x="82369" y="58419"/>
                </a:lnTo>
                <a:lnTo>
                  <a:pt x="82645" y="58419"/>
                </a:lnTo>
                <a:lnTo>
                  <a:pt x="82841" y="57149"/>
                </a:lnTo>
                <a:lnTo>
                  <a:pt x="82921" y="54609"/>
                </a:lnTo>
                <a:lnTo>
                  <a:pt x="82450" y="52069"/>
                </a:lnTo>
                <a:close/>
              </a:path>
              <a:path w="107314" h="128270">
                <a:moveTo>
                  <a:pt x="24179" y="60959"/>
                </a:moveTo>
                <a:lnTo>
                  <a:pt x="14113" y="60959"/>
                </a:lnTo>
                <a:lnTo>
                  <a:pt x="13524" y="62229"/>
                </a:lnTo>
                <a:lnTo>
                  <a:pt x="24572" y="62229"/>
                </a:lnTo>
                <a:lnTo>
                  <a:pt x="24179" y="60959"/>
                </a:lnTo>
                <a:close/>
              </a:path>
              <a:path w="107314" h="128270">
                <a:moveTo>
                  <a:pt x="41634" y="60959"/>
                </a:moveTo>
                <a:lnTo>
                  <a:pt x="29840" y="60959"/>
                </a:lnTo>
                <a:lnTo>
                  <a:pt x="30390" y="62229"/>
                </a:lnTo>
                <a:lnTo>
                  <a:pt x="42107" y="62229"/>
                </a:lnTo>
                <a:lnTo>
                  <a:pt x="41634" y="60959"/>
                </a:lnTo>
                <a:close/>
              </a:path>
              <a:path w="107314" h="128270">
                <a:moveTo>
                  <a:pt x="22802" y="59689"/>
                </a:moveTo>
                <a:lnTo>
                  <a:pt x="15490" y="59689"/>
                </a:lnTo>
                <a:lnTo>
                  <a:pt x="14742" y="60959"/>
                </a:lnTo>
                <a:lnTo>
                  <a:pt x="23706" y="60959"/>
                </a:lnTo>
                <a:lnTo>
                  <a:pt x="22802" y="59689"/>
                </a:lnTo>
                <a:close/>
              </a:path>
              <a:path w="107314" h="128270">
                <a:moveTo>
                  <a:pt x="41202" y="53339"/>
                </a:moveTo>
                <a:lnTo>
                  <a:pt x="30508" y="53339"/>
                </a:lnTo>
                <a:lnTo>
                  <a:pt x="30311" y="54609"/>
                </a:lnTo>
                <a:lnTo>
                  <a:pt x="30154" y="55879"/>
                </a:lnTo>
                <a:lnTo>
                  <a:pt x="29879" y="57149"/>
                </a:lnTo>
                <a:lnTo>
                  <a:pt x="29643" y="57149"/>
                </a:lnTo>
                <a:lnTo>
                  <a:pt x="29368" y="58419"/>
                </a:lnTo>
                <a:lnTo>
                  <a:pt x="29368" y="59689"/>
                </a:lnTo>
                <a:lnTo>
                  <a:pt x="29486" y="60959"/>
                </a:lnTo>
                <a:lnTo>
                  <a:pt x="42068" y="60959"/>
                </a:lnTo>
                <a:lnTo>
                  <a:pt x="42656" y="59689"/>
                </a:lnTo>
                <a:lnTo>
                  <a:pt x="43011" y="58419"/>
                </a:lnTo>
                <a:lnTo>
                  <a:pt x="43011" y="55879"/>
                </a:lnTo>
                <a:lnTo>
                  <a:pt x="42775" y="55879"/>
                </a:lnTo>
                <a:lnTo>
                  <a:pt x="42381" y="54609"/>
                </a:lnTo>
                <a:lnTo>
                  <a:pt x="41831" y="54609"/>
                </a:lnTo>
                <a:lnTo>
                  <a:pt x="41202" y="53339"/>
                </a:lnTo>
                <a:close/>
              </a:path>
              <a:path w="107314" h="128270">
                <a:moveTo>
                  <a:pt x="19579" y="58419"/>
                </a:moveTo>
                <a:lnTo>
                  <a:pt x="17219" y="58419"/>
                </a:lnTo>
                <a:lnTo>
                  <a:pt x="16276" y="59689"/>
                </a:lnTo>
                <a:lnTo>
                  <a:pt x="20444" y="59689"/>
                </a:lnTo>
                <a:lnTo>
                  <a:pt x="19579" y="58419"/>
                </a:lnTo>
                <a:close/>
              </a:path>
              <a:path w="107314" h="128270">
                <a:moveTo>
                  <a:pt x="39079" y="52069"/>
                </a:moveTo>
                <a:lnTo>
                  <a:pt x="31137" y="52069"/>
                </a:lnTo>
                <a:lnTo>
                  <a:pt x="30783" y="53339"/>
                </a:lnTo>
                <a:lnTo>
                  <a:pt x="39787" y="53339"/>
                </a:lnTo>
                <a:lnTo>
                  <a:pt x="39079" y="52069"/>
                </a:lnTo>
                <a:close/>
              </a:path>
              <a:path w="107314" h="128270">
                <a:moveTo>
                  <a:pt x="35934" y="50799"/>
                </a:moveTo>
                <a:lnTo>
                  <a:pt x="32041" y="50799"/>
                </a:lnTo>
                <a:lnTo>
                  <a:pt x="31334" y="52069"/>
                </a:lnTo>
                <a:lnTo>
                  <a:pt x="36445" y="52069"/>
                </a:lnTo>
                <a:lnTo>
                  <a:pt x="35934" y="50799"/>
                </a:lnTo>
                <a:close/>
              </a:path>
              <a:path w="107314" h="128270">
                <a:moveTo>
                  <a:pt x="81024" y="49529"/>
                </a:moveTo>
                <a:lnTo>
                  <a:pt x="44780" y="49529"/>
                </a:lnTo>
                <a:lnTo>
                  <a:pt x="44543" y="50799"/>
                </a:lnTo>
                <a:lnTo>
                  <a:pt x="44347" y="52069"/>
                </a:lnTo>
                <a:lnTo>
                  <a:pt x="82243" y="52069"/>
                </a:lnTo>
                <a:lnTo>
                  <a:pt x="81817" y="50799"/>
                </a:lnTo>
                <a:lnTo>
                  <a:pt x="81024" y="49529"/>
                </a:lnTo>
                <a:close/>
              </a:path>
              <a:path w="107314" h="128270">
                <a:moveTo>
                  <a:pt x="90821" y="40640"/>
                </a:moveTo>
                <a:lnTo>
                  <a:pt x="41831" y="40639"/>
                </a:lnTo>
                <a:lnTo>
                  <a:pt x="42775" y="43179"/>
                </a:lnTo>
                <a:lnTo>
                  <a:pt x="43482" y="44449"/>
                </a:lnTo>
                <a:lnTo>
                  <a:pt x="44976" y="46989"/>
                </a:lnTo>
                <a:lnTo>
                  <a:pt x="45488" y="48259"/>
                </a:lnTo>
                <a:lnTo>
                  <a:pt x="45094" y="49529"/>
                </a:lnTo>
                <a:lnTo>
                  <a:pt x="80679" y="49529"/>
                </a:lnTo>
                <a:lnTo>
                  <a:pt x="82565" y="48259"/>
                </a:lnTo>
                <a:lnTo>
                  <a:pt x="84209" y="46989"/>
                </a:lnTo>
                <a:lnTo>
                  <a:pt x="85670" y="45720"/>
                </a:lnTo>
                <a:lnTo>
                  <a:pt x="86969" y="45720"/>
                </a:lnTo>
                <a:lnTo>
                  <a:pt x="88027" y="44450"/>
                </a:lnTo>
                <a:lnTo>
                  <a:pt x="88970" y="43180"/>
                </a:lnTo>
                <a:lnTo>
                  <a:pt x="89718" y="43180"/>
                </a:lnTo>
                <a:lnTo>
                  <a:pt x="90350" y="41910"/>
                </a:lnTo>
                <a:lnTo>
                  <a:pt x="90821" y="40640"/>
                </a:lnTo>
                <a:close/>
              </a:path>
              <a:path w="107314" h="128270">
                <a:moveTo>
                  <a:pt x="91017" y="35560"/>
                </a:moveTo>
                <a:lnTo>
                  <a:pt x="40966" y="35559"/>
                </a:lnTo>
                <a:lnTo>
                  <a:pt x="41005" y="38099"/>
                </a:lnTo>
                <a:lnTo>
                  <a:pt x="41320" y="39369"/>
                </a:lnTo>
                <a:lnTo>
                  <a:pt x="41556" y="40639"/>
                </a:lnTo>
                <a:lnTo>
                  <a:pt x="91178" y="40640"/>
                </a:lnTo>
                <a:lnTo>
                  <a:pt x="91373" y="39370"/>
                </a:lnTo>
                <a:lnTo>
                  <a:pt x="91408" y="36830"/>
                </a:lnTo>
                <a:lnTo>
                  <a:pt x="91247" y="36830"/>
                </a:lnTo>
                <a:lnTo>
                  <a:pt x="91017" y="35560"/>
                </a:lnTo>
                <a:close/>
              </a:path>
              <a:path w="107314" h="128270">
                <a:moveTo>
                  <a:pt x="87717" y="31750"/>
                </a:moveTo>
                <a:lnTo>
                  <a:pt x="41752" y="31749"/>
                </a:lnTo>
                <a:lnTo>
                  <a:pt x="41398" y="33019"/>
                </a:lnTo>
                <a:lnTo>
                  <a:pt x="41163" y="34289"/>
                </a:lnTo>
                <a:lnTo>
                  <a:pt x="41005" y="35559"/>
                </a:lnTo>
                <a:lnTo>
                  <a:pt x="90695" y="35560"/>
                </a:lnTo>
                <a:lnTo>
                  <a:pt x="90350" y="34290"/>
                </a:lnTo>
                <a:lnTo>
                  <a:pt x="89959" y="34290"/>
                </a:lnTo>
                <a:lnTo>
                  <a:pt x="89085" y="33020"/>
                </a:lnTo>
                <a:lnTo>
                  <a:pt x="88614" y="33020"/>
                </a:lnTo>
                <a:lnTo>
                  <a:pt x="87717" y="31750"/>
                </a:lnTo>
                <a:close/>
              </a:path>
              <a:path w="107314" h="128270">
                <a:moveTo>
                  <a:pt x="89212" y="15240"/>
                </a:moveTo>
                <a:lnTo>
                  <a:pt x="49380" y="15239"/>
                </a:lnTo>
                <a:lnTo>
                  <a:pt x="48987" y="17779"/>
                </a:lnTo>
                <a:lnTo>
                  <a:pt x="48751" y="19049"/>
                </a:lnTo>
                <a:lnTo>
                  <a:pt x="48633" y="24129"/>
                </a:lnTo>
                <a:lnTo>
                  <a:pt x="48751" y="26669"/>
                </a:lnTo>
                <a:lnTo>
                  <a:pt x="47375" y="26669"/>
                </a:lnTo>
                <a:lnTo>
                  <a:pt x="46156" y="27939"/>
                </a:lnTo>
                <a:lnTo>
                  <a:pt x="45094" y="27939"/>
                </a:lnTo>
                <a:lnTo>
                  <a:pt x="44190" y="29209"/>
                </a:lnTo>
                <a:lnTo>
                  <a:pt x="43404" y="29209"/>
                </a:lnTo>
                <a:lnTo>
                  <a:pt x="42736" y="30479"/>
                </a:lnTo>
                <a:lnTo>
                  <a:pt x="42185" y="31749"/>
                </a:lnTo>
                <a:lnTo>
                  <a:pt x="86843" y="31750"/>
                </a:lnTo>
                <a:lnTo>
                  <a:pt x="85670" y="30480"/>
                </a:lnTo>
                <a:lnTo>
                  <a:pt x="85474" y="30480"/>
                </a:lnTo>
                <a:lnTo>
                  <a:pt x="86843" y="29210"/>
                </a:lnTo>
                <a:lnTo>
                  <a:pt x="91408" y="21590"/>
                </a:lnTo>
                <a:lnTo>
                  <a:pt x="91603" y="21590"/>
                </a:lnTo>
                <a:lnTo>
                  <a:pt x="91603" y="19050"/>
                </a:lnTo>
                <a:lnTo>
                  <a:pt x="91373" y="17780"/>
                </a:lnTo>
                <a:lnTo>
                  <a:pt x="91051" y="17780"/>
                </a:lnTo>
                <a:lnTo>
                  <a:pt x="90695" y="16510"/>
                </a:lnTo>
                <a:lnTo>
                  <a:pt x="89752" y="16510"/>
                </a:lnTo>
                <a:lnTo>
                  <a:pt x="89212" y="15240"/>
                </a:lnTo>
                <a:close/>
              </a:path>
              <a:path w="107314" h="128270">
                <a:moveTo>
                  <a:pt x="81461" y="5080"/>
                </a:moveTo>
                <a:lnTo>
                  <a:pt x="62432" y="5079"/>
                </a:lnTo>
                <a:lnTo>
                  <a:pt x="61803" y="6349"/>
                </a:lnTo>
                <a:lnTo>
                  <a:pt x="60742" y="7619"/>
                </a:lnTo>
                <a:lnTo>
                  <a:pt x="59641" y="8889"/>
                </a:lnTo>
                <a:lnTo>
                  <a:pt x="59248" y="10159"/>
                </a:lnTo>
                <a:lnTo>
                  <a:pt x="52761" y="10159"/>
                </a:lnTo>
                <a:lnTo>
                  <a:pt x="52132" y="11429"/>
                </a:lnTo>
                <a:lnTo>
                  <a:pt x="51110" y="11429"/>
                </a:lnTo>
                <a:lnTo>
                  <a:pt x="50638" y="12699"/>
                </a:lnTo>
                <a:lnTo>
                  <a:pt x="50245" y="12699"/>
                </a:lnTo>
                <a:lnTo>
                  <a:pt x="49616" y="15239"/>
                </a:lnTo>
                <a:lnTo>
                  <a:pt x="87395" y="15240"/>
                </a:lnTo>
                <a:lnTo>
                  <a:pt x="86774" y="13970"/>
                </a:lnTo>
                <a:lnTo>
                  <a:pt x="82208" y="13970"/>
                </a:lnTo>
                <a:lnTo>
                  <a:pt x="82323" y="12700"/>
                </a:lnTo>
                <a:lnTo>
                  <a:pt x="82243" y="8890"/>
                </a:lnTo>
                <a:lnTo>
                  <a:pt x="82128" y="7620"/>
                </a:lnTo>
                <a:lnTo>
                  <a:pt x="81967" y="7620"/>
                </a:lnTo>
                <a:lnTo>
                  <a:pt x="81737" y="6350"/>
                </a:lnTo>
                <a:lnTo>
                  <a:pt x="81461" y="5080"/>
                </a:lnTo>
                <a:close/>
              </a:path>
              <a:path w="107314" h="128270">
                <a:moveTo>
                  <a:pt x="80794" y="3810"/>
                </a:moveTo>
                <a:lnTo>
                  <a:pt x="63887" y="3809"/>
                </a:lnTo>
                <a:lnTo>
                  <a:pt x="63141" y="5079"/>
                </a:lnTo>
                <a:lnTo>
                  <a:pt x="81150" y="5080"/>
                </a:lnTo>
                <a:lnTo>
                  <a:pt x="80794" y="3810"/>
                </a:lnTo>
                <a:close/>
              </a:path>
              <a:path w="107314" h="128270">
                <a:moveTo>
                  <a:pt x="79966" y="2540"/>
                </a:moveTo>
                <a:lnTo>
                  <a:pt x="65617" y="2539"/>
                </a:lnTo>
                <a:lnTo>
                  <a:pt x="64713" y="3809"/>
                </a:lnTo>
                <a:lnTo>
                  <a:pt x="80403" y="3810"/>
                </a:lnTo>
                <a:lnTo>
                  <a:pt x="79966" y="2540"/>
                </a:lnTo>
                <a:close/>
              </a:path>
              <a:path w="107314" h="128270">
                <a:moveTo>
                  <a:pt x="78471" y="1270"/>
                </a:moveTo>
                <a:lnTo>
                  <a:pt x="67583" y="1269"/>
                </a:lnTo>
                <a:lnTo>
                  <a:pt x="66561" y="2539"/>
                </a:lnTo>
                <a:lnTo>
                  <a:pt x="79494" y="2540"/>
                </a:lnTo>
                <a:lnTo>
                  <a:pt x="78471" y="1270"/>
                </a:lnTo>
                <a:close/>
              </a:path>
              <a:path w="107314" h="128270">
                <a:moveTo>
                  <a:pt x="75486" y="0"/>
                </a:moveTo>
                <a:lnTo>
                  <a:pt x="72183" y="0"/>
                </a:lnTo>
                <a:lnTo>
                  <a:pt x="70847" y="1269"/>
                </a:lnTo>
                <a:lnTo>
                  <a:pt x="76115" y="1270"/>
                </a:lnTo>
                <a:lnTo>
                  <a:pt x="7548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88154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12685" y="8127"/>
                </a:moveTo>
                <a:lnTo>
                  <a:pt x="11585" y="8127"/>
                </a:lnTo>
                <a:lnTo>
                  <a:pt x="11074" y="8254"/>
                </a:lnTo>
                <a:lnTo>
                  <a:pt x="10602" y="8254"/>
                </a:lnTo>
                <a:lnTo>
                  <a:pt x="9383" y="8635"/>
                </a:lnTo>
                <a:lnTo>
                  <a:pt x="8715" y="9016"/>
                </a:lnTo>
                <a:lnTo>
                  <a:pt x="8440" y="9270"/>
                </a:lnTo>
                <a:lnTo>
                  <a:pt x="8165" y="9397"/>
                </a:lnTo>
                <a:lnTo>
                  <a:pt x="5962" y="13207"/>
                </a:lnTo>
                <a:lnTo>
                  <a:pt x="5844" y="13588"/>
                </a:lnTo>
                <a:lnTo>
                  <a:pt x="5648" y="14731"/>
                </a:lnTo>
                <a:lnTo>
                  <a:pt x="5525" y="19303"/>
                </a:lnTo>
                <a:lnTo>
                  <a:pt x="5733" y="20954"/>
                </a:lnTo>
                <a:lnTo>
                  <a:pt x="6278" y="23875"/>
                </a:lnTo>
                <a:lnTo>
                  <a:pt x="6395" y="24129"/>
                </a:lnTo>
                <a:lnTo>
                  <a:pt x="5215" y="24764"/>
                </a:lnTo>
                <a:lnTo>
                  <a:pt x="0" y="32892"/>
                </a:lnTo>
                <a:lnTo>
                  <a:pt x="118" y="34035"/>
                </a:lnTo>
                <a:lnTo>
                  <a:pt x="4534" y="43052"/>
                </a:lnTo>
                <a:lnTo>
                  <a:pt x="4508" y="44195"/>
                </a:lnTo>
                <a:lnTo>
                  <a:pt x="4194" y="47243"/>
                </a:lnTo>
                <a:lnTo>
                  <a:pt x="4070" y="55498"/>
                </a:lnTo>
                <a:lnTo>
                  <a:pt x="4179" y="57403"/>
                </a:lnTo>
                <a:lnTo>
                  <a:pt x="4390" y="59816"/>
                </a:lnTo>
                <a:lnTo>
                  <a:pt x="4626" y="61340"/>
                </a:lnTo>
                <a:lnTo>
                  <a:pt x="4823" y="62864"/>
                </a:lnTo>
                <a:lnTo>
                  <a:pt x="10288" y="78612"/>
                </a:lnTo>
                <a:lnTo>
                  <a:pt x="10563" y="79374"/>
                </a:lnTo>
                <a:lnTo>
                  <a:pt x="10798" y="80263"/>
                </a:lnTo>
                <a:lnTo>
                  <a:pt x="11074" y="81025"/>
                </a:lnTo>
                <a:lnTo>
                  <a:pt x="11663" y="83438"/>
                </a:lnTo>
                <a:lnTo>
                  <a:pt x="11998" y="85343"/>
                </a:lnTo>
                <a:lnTo>
                  <a:pt x="12189" y="86613"/>
                </a:lnTo>
                <a:lnTo>
                  <a:pt x="12332" y="87883"/>
                </a:lnTo>
                <a:lnTo>
                  <a:pt x="12450" y="96011"/>
                </a:lnTo>
                <a:lnTo>
                  <a:pt x="12297" y="96900"/>
                </a:lnTo>
                <a:lnTo>
                  <a:pt x="12253" y="100456"/>
                </a:lnTo>
                <a:lnTo>
                  <a:pt x="12371" y="101091"/>
                </a:lnTo>
                <a:lnTo>
                  <a:pt x="12528" y="101599"/>
                </a:lnTo>
                <a:lnTo>
                  <a:pt x="13118" y="102742"/>
                </a:lnTo>
                <a:lnTo>
                  <a:pt x="13314" y="102869"/>
                </a:lnTo>
                <a:lnTo>
                  <a:pt x="13472" y="103123"/>
                </a:lnTo>
                <a:lnTo>
                  <a:pt x="13865" y="103250"/>
                </a:lnTo>
                <a:lnTo>
                  <a:pt x="14062" y="101726"/>
                </a:lnTo>
                <a:lnTo>
                  <a:pt x="14361" y="98170"/>
                </a:lnTo>
                <a:lnTo>
                  <a:pt x="14488" y="95630"/>
                </a:lnTo>
                <a:lnTo>
                  <a:pt x="14405" y="87883"/>
                </a:lnTo>
                <a:lnTo>
                  <a:pt x="11742" y="70992"/>
                </a:lnTo>
                <a:lnTo>
                  <a:pt x="11332" y="69341"/>
                </a:lnTo>
                <a:lnTo>
                  <a:pt x="10878" y="67309"/>
                </a:lnTo>
                <a:lnTo>
                  <a:pt x="10759" y="66166"/>
                </a:lnTo>
                <a:lnTo>
                  <a:pt x="10759" y="62229"/>
                </a:lnTo>
                <a:lnTo>
                  <a:pt x="11034" y="60578"/>
                </a:lnTo>
                <a:lnTo>
                  <a:pt x="11427" y="59181"/>
                </a:lnTo>
                <a:lnTo>
                  <a:pt x="11538" y="58927"/>
                </a:lnTo>
                <a:lnTo>
                  <a:pt x="8833" y="58927"/>
                </a:lnTo>
                <a:lnTo>
                  <a:pt x="5530" y="33908"/>
                </a:lnTo>
                <a:lnTo>
                  <a:pt x="12647" y="33908"/>
                </a:lnTo>
                <a:lnTo>
                  <a:pt x="12369" y="32765"/>
                </a:lnTo>
                <a:lnTo>
                  <a:pt x="11703" y="30733"/>
                </a:lnTo>
                <a:lnTo>
                  <a:pt x="11507" y="30352"/>
                </a:lnTo>
                <a:lnTo>
                  <a:pt x="10720" y="28574"/>
                </a:lnTo>
                <a:lnTo>
                  <a:pt x="10371" y="27558"/>
                </a:lnTo>
                <a:lnTo>
                  <a:pt x="9886" y="25653"/>
                </a:lnTo>
                <a:lnTo>
                  <a:pt x="9651" y="24129"/>
                </a:lnTo>
                <a:lnTo>
                  <a:pt x="9737" y="18922"/>
                </a:lnTo>
                <a:lnTo>
                  <a:pt x="10288" y="16382"/>
                </a:lnTo>
                <a:lnTo>
                  <a:pt x="11270" y="13715"/>
                </a:lnTo>
                <a:lnTo>
                  <a:pt x="11703" y="12826"/>
                </a:lnTo>
                <a:lnTo>
                  <a:pt x="17797" y="12826"/>
                </a:lnTo>
                <a:lnTo>
                  <a:pt x="17679" y="9905"/>
                </a:lnTo>
                <a:lnTo>
                  <a:pt x="17639" y="9651"/>
                </a:lnTo>
                <a:lnTo>
                  <a:pt x="16814" y="9270"/>
                </a:lnTo>
                <a:lnTo>
                  <a:pt x="15281" y="8762"/>
                </a:lnTo>
                <a:lnTo>
                  <a:pt x="13904" y="8381"/>
                </a:lnTo>
                <a:lnTo>
                  <a:pt x="12685" y="8127"/>
                </a:lnTo>
                <a:close/>
              </a:path>
              <a:path w="36195" h="103504">
                <a:moveTo>
                  <a:pt x="35354" y="25272"/>
                </a:moveTo>
                <a:lnTo>
                  <a:pt x="21571" y="25272"/>
                </a:lnTo>
                <a:lnTo>
                  <a:pt x="22711" y="25399"/>
                </a:lnTo>
                <a:lnTo>
                  <a:pt x="23969" y="25780"/>
                </a:lnTo>
                <a:lnTo>
                  <a:pt x="23262" y="26161"/>
                </a:lnTo>
                <a:lnTo>
                  <a:pt x="22711" y="26542"/>
                </a:lnTo>
                <a:lnTo>
                  <a:pt x="22043" y="27177"/>
                </a:lnTo>
                <a:lnTo>
                  <a:pt x="21689" y="27558"/>
                </a:lnTo>
                <a:lnTo>
                  <a:pt x="21256" y="27939"/>
                </a:lnTo>
                <a:lnTo>
                  <a:pt x="20635" y="28828"/>
                </a:lnTo>
                <a:lnTo>
                  <a:pt x="19881" y="29844"/>
                </a:lnTo>
                <a:lnTo>
                  <a:pt x="19290" y="30733"/>
                </a:lnTo>
                <a:lnTo>
                  <a:pt x="8833" y="58927"/>
                </a:lnTo>
                <a:lnTo>
                  <a:pt x="11538" y="58927"/>
                </a:lnTo>
                <a:lnTo>
                  <a:pt x="11978" y="57911"/>
                </a:lnTo>
                <a:lnTo>
                  <a:pt x="12253" y="57403"/>
                </a:lnTo>
                <a:lnTo>
                  <a:pt x="16460" y="53212"/>
                </a:lnTo>
                <a:lnTo>
                  <a:pt x="20077" y="51561"/>
                </a:lnTo>
                <a:lnTo>
                  <a:pt x="21610" y="50799"/>
                </a:lnTo>
                <a:lnTo>
                  <a:pt x="22987" y="50037"/>
                </a:lnTo>
                <a:lnTo>
                  <a:pt x="24166" y="49148"/>
                </a:lnTo>
                <a:lnTo>
                  <a:pt x="25227" y="48386"/>
                </a:lnTo>
                <a:lnTo>
                  <a:pt x="29133" y="42417"/>
                </a:lnTo>
                <a:lnTo>
                  <a:pt x="29085" y="40258"/>
                </a:lnTo>
                <a:lnTo>
                  <a:pt x="25974" y="35178"/>
                </a:lnTo>
                <a:lnTo>
                  <a:pt x="25424" y="34289"/>
                </a:lnTo>
                <a:lnTo>
                  <a:pt x="27429" y="32003"/>
                </a:lnTo>
                <a:lnTo>
                  <a:pt x="28962" y="31241"/>
                </a:lnTo>
                <a:lnTo>
                  <a:pt x="30299" y="30352"/>
                </a:lnTo>
                <a:lnTo>
                  <a:pt x="32500" y="28701"/>
                </a:lnTo>
                <a:lnTo>
                  <a:pt x="34152" y="27050"/>
                </a:lnTo>
                <a:lnTo>
                  <a:pt x="35289" y="25399"/>
                </a:lnTo>
                <a:close/>
              </a:path>
              <a:path w="36195" h="103504">
                <a:moveTo>
                  <a:pt x="12647" y="33908"/>
                </a:moveTo>
                <a:lnTo>
                  <a:pt x="5530" y="33908"/>
                </a:lnTo>
                <a:lnTo>
                  <a:pt x="8046" y="36067"/>
                </a:lnTo>
                <a:lnTo>
                  <a:pt x="8991" y="37083"/>
                </a:lnTo>
                <a:lnTo>
                  <a:pt x="9934" y="38353"/>
                </a:lnTo>
                <a:lnTo>
                  <a:pt x="10878" y="39877"/>
                </a:lnTo>
                <a:lnTo>
                  <a:pt x="11270" y="40639"/>
                </a:lnTo>
                <a:lnTo>
                  <a:pt x="11782" y="40258"/>
                </a:lnTo>
                <a:lnTo>
                  <a:pt x="12921" y="37083"/>
                </a:lnTo>
                <a:lnTo>
                  <a:pt x="12804" y="34670"/>
                </a:lnTo>
                <a:lnTo>
                  <a:pt x="12647" y="33908"/>
                </a:lnTo>
                <a:close/>
              </a:path>
              <a:path w="36195" h="103504">
                <a:moveTo>
                  <a:pt x="33916" y="0"/>
                </a:moveTo>
                <a:lnTo>
                  <a:pt x="18347" y="26161"/>
                </a:lnTo>
                <a:lnTo>
                  <a:pt x="18701" y="25907"/>
                </a:lnTo>
                <a:lnTo>
                  <a:pt x="19172" y="25653"/>
                </a:lnTo>
                <a:lnTo>
                  <a:pt x="19801" y="25526"/>
                </a:lnTo>
                <a:lnTo>
                  <a:pt x="20195" y="25399"/>
                </a:lnTo>
                <a:lnTo>
                  <a:pt x="21059" y="25272"/>
                </a:lnTo>
                <a:lnTo>
                  <a:pt x="35354" y="25272"/>
                </a:lnTo>
                <a:lnTo>
                  <a:pt x="35680" y="24637"/>
                </a:lnTo>
                <a:lnTo>
                  <a:pt x="36002" y="23875"/>
                </a:lnTo>
                <a:lnTo>
                  <a:pt x="36198" y="23113"/>
                </a:lnTo>
                <a:lnTo>
                  <a:pt x="36140" y="20319"/>
                </a:lnTo>
                <a:lnTo>
                  <a:pt x="36030" y="19811"/>
                </a:lnTo>
                <a:lnTo>
                  <a:pt x="35761" y="19049"/>
                </a:lnTo>
                <a:lnTo>
                  <a:pt x="34898" y="17398"/>
                </a:lnTo>
                <a:lnTo>
                  <a:pt x="34542" y="17017"/>
                </a:lnTo>
                <a:lnTo>
                  <a:pt x="33838" y="16128"/>
                </a:lnTo>
                <a:lnTo>
                  <a:pt x="32816" y="15112"/>
                </a:lnTo>
                <a:lnTo>
                  <a:pt x="32265" y="14604"/>
                </a:lnTo>
                <a:lnTo>
                  <a:pt x="31754" y="14223"/>
                </a:lnTo>
                <a:lnTo>
                  <a:pt x="32029" y="13969"/>
                </a:lnTo>
                <a:lnTo>
                  <a:pt x="32658" y="13207"/>
                </a:lnTo>
                <a:lnTo>
                  <a:pt x="33051" y="12572"/>
                </a:lnTo>
                <a:lnTo>
                  <a:pt x="33484" y="11937"/>
                </a:lnTo>
                <a:lnTo>
                  <a:pt x="35209" y="6349"/>
                </a:lnTo>
                <a:lnTo>
                  <a:pt x="35094" y="3683"/>
                </a:lnTo>
                <a:lnTo>
                  <a:pt x="34783" y="2286"/>
                </a:lnTo>
                <a:lnTo>
                  <a:pt x="34270" y="762"/>
                </a:lnTo>
                <a:lnTo>
                  <a:pt x="33916" y="0"/>
                </a:lnTo>
                <a:close/>
              </a:path>
              <a:path w="36195" h="103504">
                <a:moveTo>
                  <a:pt x="17797" y="12826"/>
                </a:moveTo>
                <a:lnTo>
                  <a:pt x="11703" y="12826"/>
                </a:lnTo>
                <a:lnTo>
                  <a:pt x="11762" y="13588"/>
                </a:lnTo>
                <a:lnTo>
                  <a:pt x="11880" y="14604"/>
                </a:lnTo>
                <a:lnTo>
                  <a:pt x="16342" y="24256"/>
                </a:lnTo>
                <a:lnTo>
                  <a:pt x="17010" y="21208"/>
                </a:lnTo>
                <a:lnTo>
                  <a:pt x="17443" y="18414"/>
                </a:lnTo>
                <a:lnTo>
                  <a:pt x="17569" y="17398"/>
                </a:lnTo>
                <a:lnTo>
                  <a:pt x="17692" y="15747"/>
                </a:lnTo>
                <a:lnTo>
                  <a:pt x="17797" y="1282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57612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45314" y="54483"/>
                </a:moveTo>
                <a:lnTo>
                  <a:pt x="36740" y="54483"/>
                </a:lnTo>
                <a:lnTo>
                  <a:pt x="37448" y="54737"/>
                </a:lnTo>
                <a:lnTo>
                  <a:pt x="38863" y="55118"/>
                </a:lnTo>
                <a:lnTo>
                  <a:pt x="40121" y="55753"/>
                </a:lnTo>
                <a:lnTo>
                  <a:pt x="47198" y="66167"/>
                </a:lnTo>
                <a:lnTo>
                  <a:pt x="47787" y="66167"/>
                </a:lnTo>
                <a:lnTo>
                  <a:pt x="50029" y="65786"/>
                </a:lnTo>
                <a:lnTo>
                  <a:pt x="50658" y="65532"/>
                </a:lnTo>
                <a:lnTo>
                  <a:pt x="51641" y="65024"/>
                </a:lnTo>
                <a:lnTo>
                  <a:pt x="51822" y="63754"/>
                </a:lnTo>
                <a:lnTo>
                  <a:pt x="51994" y="62865"/>
                </a:lnTo>
                <a:lnTo>
                  <a:pt x="52230" y="61849"/>
                </a:lnTo>
                <a:lnTo>
                  <a:pt x="52820" y="59944"/>
                </a:lnTo>
                <a:lnTo>
                  <a:pt x="52983" y="59563"/>
                </a:lnTo>
                <a:lnTo>
                  <a:pt x="47867" y="59563"/>
                </a:lnTo>
                <a:lnTo>
                  <a:pt x="45800" y="55372"/>
                </a:lnTo>
                <a:lnTo>
                  <a:pt x="45314" y="54483"/>
                </a:lnTo>
                <a:close/>
              </a:path>
              <a:path w="82550" h="66675">
                <a:moveTo>
                  <a:pt x="53331" y="24257"/>
                </a:moveTo>
                <a:lnTo>
                  <a:pt x="52977" y="24257"/>
                </a:lnTo>
                <a:lnTo>
                  <a:pt x="52663" y="24384"/>
                </a:lnTo>
                <a:lnTo>
                  <a:pt x="51758" y="24511"/>
                </a:lnTo>
                <a:lnTo>
                  <a:pt x="51523" y="24765"/>
                </a:lnTo>
                <a:lnTo>
                  <a:pt x="50854" y="25146"/>
                </a:lnTo>
                <a:lnTo>
                  <a:pt x="50029" y="26289"/>
                </a:lnTo>
                <a:lnTo>
                  <a:pt x="49320" y="27940"/>
                </a:lnTo>
                <a:lnTo>
                  <a:pt x="48947" y="29464"/>
                </a:lnTo>
                <a:lnTo>
                  <a:pt x="48832" y="32131"/>
                </a:lnTo>
                <a:lnTo>
                  <a:pt x="48956" y="33528"/>
                </a:lnTo>
                <a:lnTo>
                  <a:pt x="49179" y="34798"/>
                </a:lnTo>
                <a:lnTo>
                  <a:pt x="49519" y="36322"/>
                </a:lnTo>
                <a:lnTo>
                  <a:pt x="50264" y="38608"/>
                </a:lnTo>
                <a:lnTo>
                  <a:pt x="50336" y="39370"/>
                </a:lnTo>
                <a:lnTo>
                  <a:pt x="48771" y="48895"/>
                </a:lnTo>
                <a:lnTo>
                  <a:pt x="48416" y="49784"/>
                </a:lnTo>
                <a:lnTo>
                  <a:pt x="47906" y="51689"/>
                </a:lnTo>
                <a:lnTo>
                  <a:pt x="47827" y="52197"/>
                </a:lnTo>
                <a:lnTo>
                  <a:pt x="47709" y="58420"/>
                </a:lnTo>
                <a:lnTo>
                  <a:pt x="47867" y="59563"/>
                </a:lnTo>
                <a:lnTo>
                  <a:pt x="52983" y="59563"/>
                </a:lnTo>
                <a:lnTo>
                  <a:pt x="53528" y="58293"/>
                </a:lnTo>
                <a:lnTo>
                  <a:pt x="54314" y="56769"/>
                </a:lnTo>
                <a:lnTo>
                  <a:pt x="55139" y="55372"/>
                </a:lnTo>
                <a:lnTo>
                  <a:pt x="56718" y="53467"/>
                </a:lnTo>
                <a:lnTo>
                  <a:pt x="57200" y="52959"/>
                </a:lnTo>
                <a:lnTo>
                  <a:pt x="51916" y="52959"/>
                </a:lnTo>
                <a:lnTo>
                  <a:pt x="54364" y="37719"/>
                </a:lnTo>
                <a:lnTo>
                  <a:pt x="54274" y="33020"/>
                </a:lnTo>
                <a:lnTo>
                  <a:pt x="54039" y="31242"/>
                </a:lnTo>
                <a:lnTo>
                  <a:pt x="60369" y="31242"/>
                </a:lnTo>
                <a:lnTo>
                  <a:pt x="61470" y="28321"/>
                </a:lnTo>
                <a:lnTo>
                  <a:pt x="61986" y="26543"/>
                </a:lnTo>
                <a:lnTo>
                  <a:pt x="58718" y="26543"/>
                </a:lnTo>
                <a:lnTo>
                  <a:pt x="57852" y="26289"/>
                </a:lnTo>
                <a:lnTo>
                  <a:pt x="57696" y="26162"/>
                </a:lnTo>
                <a:lnTo>
                  <a:pt x="56555" y="25400"/>
                </a:lnTo>
                <a:lnTo>
                  <a:pt x="56005" y="25146"/>
                </a:lnTo>
                <a:lnTo>
                  <a:pt x="55022" y="24638"/>
                </a:lnTo>
                <a:lnTo>
                  <a:pt x="54550" y="24511"/>
                </a:lnTo>
                <a:lnTo>
                  <a:pt x="53725" y="24384"/>
                </a:lnTo>
                <a:lnTo>
                  <a:pt x="53331" y="24257"/>
                </a:lnTo>
                <a:close/>
              </a:path>
              <a:path w="82550" h="66675">
                <a:moveTo>
                  <a:pt x="3832" y="0"/>
                </a:moveTo>
                <a:lnTo>
                  <a:pt x="1466" y="9651"/>
                </a:lnTo>
                <a:lnTo>
                  <a:pt x="1587" y="10921"/>
                </a:lnTo>
                <a:lnTo>
                  <a:pt x="1809" y="12445"/>
                </a:lnTo>
                <a:lnTo>
                  <a:pt x="2258" y="14477"/>
                </a:lnTo>
                <a:lnTo>
                  <a:pt x="2693" y="16001"/>
                </a:lnTo>
                <a:lnTo>
                  <a:pt x="1945" y="16763"/>
                </a:lnTo>
                <a:lnTo>
                  <a:pt x="0" y="22351"/>
                </a:lnTo>
                <a:lnTo>
                  <a:pt x="114" y="22859"/>
                </a:lnTo>
                <a:lnTo>
                  <a:pt x="2732" y="26923"/>
                </a:lnTo>
                <a:lnTo>
                  <a:pt x="3242" y="27431"/>
                </a:lnTo>
                <a:lnTo>
                  <a:pt x="3715" y="27812"/>
                </a:lnTo>
                <a:lnTo>
                  <a:pt x="6192" y="29463"/>
                </a:lnTo>
                <a:lnTo>
                  <a:pt x="7686" y="30225"/>
                </a:lnTo>
                <a:lnTo>
                  <a:pt x="8276" y="30479"/>
                </a:lnTo>
                <a:lnTo>
                  <a:pt x="11067" y="32003"/>
                </a:lnTo>
                <a:lnTo>
                  <a:pt x="15077" y="35814"/>
                </a:lnTo>
                <a:lnTo>
                  <a:pt x="14644" y="36703"/>
                </a:lnTo>
                <a:lnTo>
                  <a:pt x="14330" y="37718"/>
                </a:lnTo>
                <a:lnTo>
                  <a:pt x="14212" y="40639"/>
                </a:lnTo>
                <a:lnTo>
                  <a:pt x="14330" y="41020"/>
                </a:lnTo>
                <a:lnTo>
                  <a:pt x="14723" y="41909"/>
                </a:lnTo>
                <a:lnTo>
                  <a:pt x="15312" y="42798"/>
                </a:lnTo>
                <a:lnTo>
                  <a:pt x="16021" y="43306"/>
                </a:lnTo>
                <a:lnTo>
                  <a:pt x="16806" y="43942"/>
                </a:lnTo>
                <a:lnTo>
                  <a:pt x="17200" y="44196"/>
                </a:lnTo>
                <a:lnTo>
                  <a:pt x="17632" y="44323"/>
                </a:lnTo>
                <a:lnTo>
                  <a:pt x="18458" y="44704"/>
                </a:lnTo>
                <a:lnTo>
                  <a:pt x="19283" y="44958"/>
                </a:lnTo>
                <a:lnTo>
                  <a:pt x="20031" y="45085"/>
                </a:lnTo>
                <a:lnTo>
                  <a:pt x="21170" y="45339"/>
                </a:lnTo>
                <a:lnTo>
                  <a:pt x="29939" y="49403"/>
                </a:lnTo>
                <a:lnTo>
                  <a:pt x="30331" y="49784"/>
                </a:lnTo>
                <a:lnTo>
                  <a:pt x="30646" y="50292"/>
                </a:lnTo>
                <a:lnTo>
                  <a:pt x="30843" y="50546"/>
                </a:lnTo>
                <a:lnTo>
                  <a:pt x="30948" y="50800"/>
                </a:lnTo>
                <a:lnTo>
                  <a:pt x="32376" y="53594"/>
                </a:lnTo>
                <a:lnTo>
                  <a:pt x="32847" y="53975"/>
                </a:lnTo>
                <a:lnTo>
                  <a:pt x="33320" y="54229"/>
                </a:lnTo>
                <a:lnTo>
                  <a:pt x="33869" y="54483"/>
                </a:lnTo>
                <a:lnTo>
                  <a:pt x="34892" y="54737"/>
                </a:lnTo>
                <a:lnTo>
                  <a:pt x="37094" y="54737"/>
                </a:lnTo>
                <a:lnTo>
                  <a:pt x="36740" y="54483"/>
                </a:lnTo>
                <a:lnTo>
                  <a:pt x="45314" y="54483"/>
                </a:lnTo>
                <a:lnTo>
                  <a:pt x="36072" y="47879"/>
                </a:lnTo>
                <a:lnTo>
                  <a:pt x="35836" y="47625"/>
                </a:lnTo>
                <a:lnTo>
                  <a:pt x="33005" y="44831"/>
                </a:lnTo>
                <a:lnTo>
                  <a:pt x="27382" y="39751"/>
                </a:lnTo>
                <a:lnTo>
                  <a:pt x="25063" y="37719"/>
                </a:lnTo>
                <a:lnTo>
                  <a:pt x="19795" y="33528"/>
                </a:lnTo>
                <a:lnTo>
                  <a:pt x="18418" y="32385"/>
                </a:lnTo>
                <a:lnTo>
                  <a:pt x="15509" y="30353"/>
                </a:lnTo>
                <a:lnTo>
                  <a:pt x="14015" y="29210"/>
                </a:lnTo>
                <a:lnTo>
                  <a:pt x="12521" y="28194"/>
                </a:lnTo>
                <a:lnTo>
                  <a:pt x="9455" y="26288"/>
                </a:lnTo>
                <a:lnTo>
                  <a:pt x="6348" y="24510"/>
                </a:lnTo>
                <a:lnTo>
                  <a:pt x="3283" y="22859"/>
                </a:lnTo>
                <a:lnTo>
                  <a:pt x="1709" y="22224"/>
                </a:lnTo>
                <a:lnTo>
                  <a:pt x="1867" y="22097"/>
                </a:lnTo>
                <a:lnTo>
                  <a:pt x="2654" y="21716"/>
                </a:lnTo>
                <a:lnTo>
                  <a:pt x="4029" y="21208"/>
                </a:lnTo>
                <a:lnTo>
                  <a:pt x="5209" y="20954"/>
                </a:lnTo>
                <a:lnTo>
                  <a:pt x="6624" y="20827"/>
                </a:lnTo>
                <a:lnTo>
                  <a:pt x="9796" y="20827"/>
                </a:lnTo>
                <a:lnTo>
                  <a:pt x="9254" y="19811"/>
                </a:lnTo>
                <a:lnTo>
                  <a:pt x="3864" y="1904"/>
                </a:lnTo>
                <a:lnTo>
                  <a:pt x="3832" y="0"/>
                </a:lnTo>
                <a:close/>
              </a:path>
              <a:path w="82550" h="66675">
                <a:moveTo>
                  <a:pt x="72592" y="4826"/>
                </a:moveTo>
                <a:lnTo>
                  <a:pt x="72834" y="6223"/>
                </a:lnTo>
                <a:lnTo>
                  <a:pt x="72898" y="6731"/>
                </a:lnTo>
                <a:lnTo>
                  <a:pt x="72995" y="11684"/>
                </a:lnTo>
                <a:lnTo>
                  <a:pt x="72878" y="12827"/>
                </a:lnTo>
                <a:lnTo>
                  <a:pt x="64025" y="30480"/>
                </a:lnTo>
                <a:lnTo>
                  <a:pt x="61215" y="34798"/>
                </a:lnTo>
                <a:lnTo>
                  <a:pt x="57082" y="42037"/>
                </a:lnTo>
                <a:lnTo>
                  <a:pt x="52767" y="50927"/>
                </a:lnTo>
                <a:lnTo>
                  <a:pt x="51916" y="52959"/>
                </a:lnTo>
                <a:lnTo>
                  <a:pt x="57200" y="52959"/>
                </a:lnTo>
                <a:lnTo>
                  <a:pt x="58284" y="51816"/>
                </a:lnTo>
                <a:lnTo>
                  <a:pt x="59150" y="51181"/>
                </a:lnTo>
                <a:lnTo>
                  <a:pt x="60605" y="50165"/>
                </a:lnTo>
                <a:lnTo>
                  <a:pt x="61627" y="49530"/>
                </a:lnTo>
                <a:lnTo>
                  <a:pt x="62019" y="49403"/>
                </a:lnTo>
                <a:lnTo>
                  <a:pt x="62885" y="48895"/>
                </a:lnTo>
                <a:lnTo>
                  <a:pt x="67618" y="43434"/>
                </a:lnTo>
                <a:lnTo>
                  <a:pt x="67508" y="41529"/>
                </a:lnTo>
                <a:lnTo>
                  <a:pt x="67095" y="40640"/>
                </a:lnTo>
                <a:lnTo>
                  <a:pt x="66072" y="39497"/>
                </a:lnTo>
                <a:lnTo>
                  <a:pt x="67325" y="38862"/>
                </a:lnTo>
                <a:lnTo>
                  <a:pt x="82331" y="24892"/>
                </a:lnTo>
                <a:lnTo>
                  <a:pt x="82263" y="22987"/>
                </a:lnTo>
                <a:lnTo>
                  <a:pt x="77319" y="19812"/>
                </a:lnTo>
                <a:lnTo>
                  <a:pt x="78135" y="17780"/>
                </a:lnTo>
                <a:lnTo>
                  <a:pt x="78577" y="15875"/>
                </a:lnTo>
                <a:lnTo>
                  <a:pt x="78699" y="15240"/>
                </a:lnTo>
                <a:lnTo>
                  <a:pt x="78825" y="14224"/>
                </a:lnTo>
                <a:lnTo>
                  <a:pt x="78739" y="12065"/>
                </a:lnTo>
                <a:lnTo>
                  <a:pt x="76916" y="7874"/>
                </a:lnTo>
                <a:lnTo>
                  <a:pt x="76215" y="6985"/>
                </a:lnTo>
                <a:lnTo>
                  <a:pt x="75858" y="6731"/>
                </a:lnTo>
                <a:lnTo>
                  <a:pt x="75467" y="6350"/>
                </a:lnTo>
                <a:lnTo>
                  <a:pt x="74754" y="5842"/>
                </a:lnTo>
                <a:lnTo>
                  <a:pt x="74087" y="5461"/>
                </a:lnTo>
                <a:lnTo>
                  <a:pt x="73029" y="4953"/>
                </a:lnTo>
                <a:lnTo>
                  <a:pt x="72592" y="4826"/>
                </a:lnTo>
                <a:close/>
              </a:path>
              <a:path w="82550" h="66675">
                <a:moveTo>
                  <a:pt x="33806" y="25273"/>
                </a:moveTo>
                <a:lnTo>
                  <a:pt x="28837" y="25273"/>
                </a:lnTo>
                <a:lnTo>
                  <a:pt x="28877" y="26289"/>
                </a:lnTo>
                <a:lnTo>
                  <a:pt x="28995" y="27813"/>
                </a:lnTo>
                <a:lnTo>
                  <a:pt x="40613" y="47879"/>
                </a:lnTo>
                <a:lnTo>
                  <a:pt x="39413" y="46736"/>
                </a:lnTo>
                <a:lnTo>
                  <a:pt x="38902" y="46482"/>
                </a:lnTo>
                <a:lnTo>
                  <a:pt x="38745" y="46355"/>
                </a:lnTo>
                <a:lnTo>
                  <a:pt x="35140" y="29591"/>
                </a:lnTo>
                <a:lnTo>
                  <a:pt x="34841" y="28194"/>
                </a:lnTo>
                <a:lnTo>
                  <a:pt x="34229" y="26289"/>
                </a:lnTo>
                <a:lnTo>
                  <a:pt x="33806" y="25273"/>
                </a:lnTo>
                <a:close/>
              </a:path>
              <a:path w="82550" h="66675">
                <a:moveTo>
                  <a:pt x="60369" y="31242"/>
                </a:moveTo>
                <a:lnTo>
                  <a:pt x="54039" y="31242"/>
                </a:lnTo>
                <a:lnTo>
                  <a:pt x="54590" y="31750"/>
                </a:lnTo>
                <a:lnTo>
                  <a:pt x="55100" y="32131"/>
                </a:lnTo>
                <a:lnTo>
                  <a:pt x="56280" y="33401"/>
                </a:lnTo>
                <a:lnTo>
                  <a:pt x="57129" y="34798"/>
                </a:lnTo>
                <a:lnTo>
                  <a:pt x="57430" y="35433"/>
                </a:lnTo>
                <a:lnTo>
                  <a:pt x="57577" y="35814"/>
                </a:lnTo>
                <a:lnTo>
                  <a:pt x="57696" y="36322"/>
                </a:lnTo>
                <a:lnTo>
                  <a:pt x="59071" y="33909"/>
                </a:lnTo>
                <a:lnTo>
                  <a:pt x="60264" y="31496"/>
                </a:lnTo>
                <a:lnTo>
                  <a:pt x="60369" y="31242"/>
                </a:lnTo>
                <a:close/>
              </a:path>
              <a:path w="82550" h="66675">
                <a:moveTo>
                  <a:pt x="13898" y="9017"/>
                </a:moveTo>
                <a:lnTo>
                  <a:pt x="12561" y="9017"/>
                </a:lnTo>
                <a:lnTo>
                  <a:pt x="12089" y="9271"/>
                </a:lnTo>
                <a:lnTo>
                  <a:pt x="11657" y="9398"/>
                </a:lnTo>
                <a:lnTo>
                  <a:pt x="11185" y="9779"/>
                </a:lnTo>
                <a:lnTo>
                  <a:pt x="10752" y="10033"/>
                </a:lnTo>
                <a:lnTo>
                  <a:pt x="10799" y="10414"/>
                </a:lnTo>
                <a:lnTo>
                  <a:pt x="24317" y="34036"/>
                </a:lnTo>
                <a:lnTo>
                  <a:pt x="24434" y="33147"/>
                </a:lnTo>
                <a:lnTo>
                  <a:pt x="24827" y="31623"/>
                </a:lnTo>
                <a:lnTo>
                  <a:pt x="28091" y="26035"/>
                </a:lnTo>
                <a:lnTo>
                  <a:pt x="23137" y="26035"/>
                </a:lnTo>
                <a:lnTo>
                  <a:pt x="23018" y="25908"/>
                </a:lnTo>
                <a:lnTo>
                  <a:pt x="22862" y="25781"/>
                </a:lnTo>
                <a:lnTo>
                  <a:pt x="22744" y="25527"/>
                </a:lnTo>
                <a:lnTo>
                  <a:pt x="22638" y="25019"/>
                </a:lnTo>
                <a:lnTo>
                  <a:pt x="22522" y="22225"/>
                </a:lnTo>
                <a:lnTo>
                  <a:pt x="22275" y="19812"/>
                </a:lnTo>
                <a:lnTo>
                  <a:pt x="16611" y="10287"/>
                </a:lnTo>
                <a:lnTo>
                  <a:pt x="16177" y="9906"/>
                </a:lnTo>
                <a:lnTo>
                  <a:pt x="15745" y="9652"/>
                </a:lnTo>
                <a:lnTo>
                  <a:pt x="14841" y="9271"/>
                </a:lnTo>
                <a:lnTo>
                  <a:pt x="13898" y="9017"/>
                </a:lnTo>
                <a:close/>
              </a:path>
              <a:path w="82550" h="66675">
                <a:moveTo>
                  <a:pt x="60565" y="11557"/>
                </a:moveTo>
                <a:lnTo>
                  <a:pt x="60093" y="12065"/>
                </a:lnTo>
                <a:lnTo>
                  <a:pt x="59661" y="12446"/>
                </a:lnTo>
                <a:lnTo>
                  <a:pt x="58954" y="13335"/>
                </a:lnTo>
                <a:lnTo>
                  <a:pt x="57899" y="19177"/>
                </a:lnTo>
                <a:lnTo>
                  <a:pt x="58109" y="20320"/>
                </a:lnTo>
                <a:lnTo>
                  <a:pt x="58442" y="21717"/>
                </a:lnTo>
                <a:lnTo>
                  <a:pt x="59727" y="24892"/>
                </a:lnTo>
                <a:lnTo>
                  <a:pt x="59818" y="26162"/>
                </a:lnTo>
                <a:lnTo>
                  <a:pt x="59268" y="26543"/>
                </a:lnTo>
                <a:lnTo>
                  <a:pt x="61986" y="26543"/>
                </a:lnTo>
                <a:lnTo>
                  <a:pt x="62426" y="24511"/>
                </a:lnTo>
                <a:lnTo>
                  <a:pt x="62640" y="23241"/>
                </a:lnTo>
                <a:lnTo>
                  <a:pt x="62761" y="22225"/>
                </a:lnTo>
                <a:lnTo>
                  <a:pt x="62648" y="16764"/>
                </a:lnTo>
                <a:lnTo>
                  <a:pt x="62457" y="15748"/>
                </a:lnTo>
                <a:lnTo>
                  <a:pt x="62212" y="14859"/>
                </a:lnTo>
                <a:lnTo>
                  <a:pt x="62019" y="14351"/>
                </a:lnTo>
                <a:lnTo>
                  <a:pt x="66078" y="14351"/>
                </a:lnTo>
                <a:lnTo>
                  <a:pt x="60958" y="11684"/>
                </a:lnTo>
                <a:lnTo>
                  <a:pt x="60565" y="11557"/>
                </a:lnTo>
                <a:close/>
              </a:path>
              <a:path w="82550" h="66675">
                <a:moveTo>
                  <a:pt x="30449" y="22225"/>
                </a:moveTo>
                <a:lnTo>
                  <a:pt x="24002" y="25527"/>
                </a:lnTo>
                <a:lnTo>
                  <a:pt x="23608" y="25908"/>
                </a:lnTo>
                <a:lnTo>
                  <a:pt x="23412" y="25908"/>
                </a:lnTo>
                <a:lnTo>
                  <a:pt x="23215" y="26035"/>
                </a:lnTo>
                <a:lnTo>
                  <a:pt x="28091" y="26035"/>
                </a:lnTo>
                <a:lnTo>
                  <a:pt x="28444" y="25654"/>
                </a:lnTo>
                <a:lnTo>
                  <a:pt x="28837" y="25273"/>
                </a:lnTo>
                <a:lnTo>
                  <a:pt x="33806" y="25273"/>
                </a:lnTo>
                <a:lnTo>
                  <a:pt x="33201" y="24257"/>
                </a:lnTo>
                <a:lnTo>
                  <a:pt x="32926" y="23749"/>
                </a:lnTo>
                <a:lnTo>
                  <a:pt x="32572" y="23241"/>
                </a:lnTo>
                <a:lnTo>
                  <a:pt x="32455" y="23114"/>
                </a:lnTo>
                <a:lnTo>
                  <a:pt x="31747" y="22606"/>
                </a:lnTo>
                <a:lnTo>
                  <a:pt x="30449" y="22225"/>
                </a:lnTo>
                <a:close/>
              </a:path>
              <a:path w="82550" h="66675">
                <a:moveTo>
                  <a:pt x="66078" y="14351"/>
                </a:moveTo>
                <a:lnTo>
                  <a:pt x="62019" y="14351"/>
                </a:lnTo>
                <a:lnTo>
                  <a:pt x="62531" y="14605"/>
                </a:lnTo>
                <a:lnTo>
                  <a:pt x="63396" y="15367"/>
                </a:lnTo>
                <a:lnTo>
                  <a:pt x="67015" y="22733"/>
                </a:lnTo>
                <a:lnTo>
                  <a:pt x="67245" y="21717"/>
                </a:lnTo>
                <a:lnTo>
                  <a:pt x="67360" y="21082"/>
                </a:lnTo>
                <a:lnTo>
                  <a:pt x="67486" y="19939"/>
                </a:lnTo>
                <a:lnTo>
                  <a:pt x="67371" y="17272"/>
                </a:lnTo>
                <a:lnTo>
                  <a:pt x="67176" y="16383"/>
                </a:lnTo>
                <a:lnTo>
                  <a:pt x="66497" y="14859"/>
                </a:lnTo>
                <a:lnTo>
                  <a:pt x="66078" y="14351"/>
                </a:lnTo>
                <a:close/>
              </a:path>
              <a:path w="82550" h="66675">
                <a:moveTo>
                  <a:pt x="9796" y="20827"/>
                </a:moveTo>
                <a:lnTo>
                  <a:pt x="8236" y="20827"/>
                </a:lnTo>
                <a:lnTo>
                  <a:pt x="9101" y="20954"/>
                </a:lnTo>
                <a:lnTo>
                  <a:pt x="10005" y="21208"/>
                </a:lnTo>
                <a:lnTo>
                  <a:pt x="9796" y="2082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20008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30" h="69850">
                <a:moveTo>
                  <a:pt x="59056" y="57755"/>
                </a:moveTo>
                <a:lnTo>
                  <a:pt x="45211" y="57755"/>
                </a:lnTo>
                <a:lnTo>
                  <a:pt x="46823" y="57835"/>
                </a:lnTo>
                <a:lnTo>
                  <a:pt x="47964" y="57995"/>
                </a:lnTo>
                <a:lnTo>
                  <a:pt x="53939" y="61122"/>
                </a:lnTo>
                <a:lnTo>
                  <a:pt x="54529" y="61672"/>
                </a:lnTo>
                <a:lnTo>
                  <a:pt x="55080" y="62336"/>
                </a:lnTo>
                <a:lnTo>
                  <a:pt x="55629" y="63046"/>
                </a:lnTo>
                <a:lnTo>
                  <a:pt x="55709" y="63470"/>
                </a:lnTo>
                <a:lnTo>
                  <a:pt x="56102" y="64684"/>
                </a:lnTo>
                <a:lnTo>
                  <a:pt x="58735" y="69230"/>
                </a:lnTo>
                <a:lnTo>
                  <a:pt x="58861" y="62336"/>
                </a:lnTo>
                <a:lnTo>
                  <a:pt x="58971" y="59163"/>
                </a:lnTo>
                <a:lnTo>
                  <a:pt x="59056" y="57755"/>
                </a:lnTo>
                <a:close/>
              </a:path>
              <a:path w="62230" h="69850">
                <a:moveTo>
                  <a:pt x="8451" y="13869"/>
                </a:moveTo>
                <a:lnTo>
                  <a:pt x="0" y="24554"/>
                </a:lnTo>
                <a:lnTo>
                  <a:pt x="108" y="25413"/>
                </a:lnTo>
                <a:lnTo>
                  <a:pt x="11399" y="38537"/>
                </a:lnTo>
                <a:lnTo>
                  <a:pt x="11124" y="39121"/>
                </a:lnTo>
                <a:lnTo>
                  <a:pt x="10850" y="39786"/>
                </a:lnTo>
                <a:lnTo>
                  <a:pt x="10613" y="40690"/>
                </a:lnTo>
                <a:lnTo>
                  <a:pt x="10456" y="41194"/>
                </a:lnTo>
                <a:lnTo>
                  <a:pt x="10317" y="42168"/>
                </a:lnTo>
                <a:lnTo>
                  <a:pt x="10255" y="44092"/>
                </a:lnTo>
                <a:lnTo>
                  <a:pt x="10377" y="44836"/>
                </a:lnTo>
                <a:lnTo>
                  <a:pt x="26811" y="52899"/>
                </a:lnTo>
                <a:lnTo>
                  <a:pt x="27440" y="54078"/>
                </a:lnTo>
                <a:lnTo>
                  <a:pt x="32866" y="58144"/>
                </a:lnTo>
                <a:lnTo>
                  <a:pt x="33495" y="58385"/>
                </a:lnTo>
                <a:lnTo>
                  <a:pt x="34163" y="58534"/>
                </a:lnTo>
                <a:lnTo>
                  <a:pt x="35658" y="58774"/>
                </a:lnTo>
                <a:lnTo>
                  <a:pt x="36482" y="58854"/>
                </a:lnTo>
                <a:lnTo>
                  <a:pt x="37348" y="58854"/>
                </a:lnTo>
                <a:lnTo>
                  <a:pt x="39195" y="58740"/>
                </a:lnTo>
                <a:lnTo>
                  <a:pt x="40178" y="58614"/>
                </a:lnTo>
                <a:lnTo>
                  <a:pt x="41240" y="58419"/>
                </a:lnTo>
                <a:lnTo>
                  <a:pt x="41594" y="58304"/>
                </a:lnTo>
                <a:lnTo>
                  <a:pt x="42655" y="58030"/>
                </a:lnTo>
                <a:lnTo>
                  <a:pt x="43403" y="57915"/>
                </a:lnTo>
                <a:lnTo>
                  <a:pt x="45211" y="57755"/>
                </a:lnTo>
                <a:lnTo>
                  <a:pt x="59056" y="57755"/>
                </a:lnTo>
                <a:lnTo>
                  <a:pt x="59412" y="52624"/>
                </a:lnTo>
                <a:lnTo>
                  <a:pt x="59772" y="49303"/>
                </a:lnTo>
                <a:lnTo>
                  <a:pt x="60118" y="46795"/>
                </a:lnTo>
                <a:lnTo>
                  <a:pt x="60622" y="43977"/>
                </a:lnTo>
                <a:lnTo>
                  <a:pt x="60858" y="43428"/>
                </a:lnTo>
                <a:lnTo>
                  <a:pt x="61055" y="42878"/>
                </a:lnTo>
                <a:lnTo>
                  <a:pt x="61314" y="42294"/>
                </a:lnTo>
                <a:lnTo>
                  <a:pt x="61352" y="36338"/>
                </a:lnTo>
                <a:lnTo>
                  <a:pt x="61487" y="34815"/>
                </a:lnTo>
                <a:lnTo>
                  <a:pt x="62077" y="31643"/>
                </a:lnTo>
                <a:lnTo>
                  <a:pt x="62038" y="28860"/>
                </a:lnTo>
                <a:lnTo>
                  <a:pt x="61921" y="28471"/>
                </a:lnTo>
                <a:lnTo>
                  <a:pt x="50636" y="23775"/>
                </a:lnTo>
                <a:lnTo>
                  <a:pt x="50755" y="23535"/>
                </a:lnTo>
                <a:lnTo>
                  <a:pt x="51115" y="22366"/>
                </a:lnTo>
                <a:lnTo>
                  <a:pt x="51345" y="21152"/>
                </a:lnTo>
                <a:lnTo>
                  <a:pt x="51466" y="19938"/>
                </a:lnTo>
                <a:lnTo>
                  <a:pt x="17179" y="19938"/>
                </a:lnTo>
                <a:lnTo>
                  <a:pt x="16943" y="19538"/>
                </a:lnTo>
                <a:lnTo>
                  <a:pt x="9080" y="13949"/>
                </a:lnTo>
                <a:lnTo>
                  <a:pt x="8451" y="13869"/>
                </a:lnTo>
                <a:close/>
              </a:path>
              <a:path w="62230" h="69850">
                <a:moveTo>
                  <a:pt x="51894" y="23729"/>
                </a:moveTo>
                <a:lnTo>
                  <a:pt x="50636" y="23775"/>
                </a:lnTo>
                <a:lnTo>
                  <a:pt x="53074" y="23775"/>
                </a:lnTo>
                <a:lnTo>
                  <a:pt x="51894" y="23729"/>
                </a:lnTo>
                <a:close/>
              </a:path>
              <a:path w="62230" h="69850">
                <a:moveTo>
                  <a:pt x="22801" y="15117"/>
                </a:moveTo>
                <a:lnTo>
                  <a:pt x="17179" y="19938"/>
                </a:lnTo>
                <a:lnTo>
                  <a:pt x="51466" y="19938"/>
                </a:lnTo>
                <a:lnTo>
                  <a:pt x="51371" y="16571"/>
                </a:lnTo>
                <a:lnTo>
                  <a:pt x="51142" y="15357"/>
                </a:lnTo>
                <a:lnTo>
                  <a:pt x="24098" y="15357"/>
                </a:lnTo>
                <a:lnTo>
                  <a:pt x="23863" y="15277"/>
                </a:lnTo>
                <a:lnTo>
                  <a:pt x="23234" y="15163"/>
                </a:lnTo>
                <a:lnTo>
                  <a:pt x="22801" y="15117"/>
                </a:lnTo>
                <a:close/>
              </a:path>
              <a:path w="62230" h="69850">
                <a:moveTo>
                  <a:pt x="31608" y="0"/>
                </a:moveTo>
                <a:lnTo>
                  <a:pt x="23707" y="11910"/>
                </a:lnTo>
                <a:lnTo>
                  <a:pt x="23823" y="13158"/>
                </a:lnTo>
                <a:lnTo>
                  <a:pt x="24098" y="15357"/>
                </a:lnTo>
                <a:lnTo>
                  <a:pt x="51142" y="15357"/>
                </a:lnTo>
                <a:lnTo>
                  <a:pt x="50765" y="13869"/>
                </a:lnTo>
                <a:lnTo>
                  <a:pt x="39668" y="10181"/>
                </a:lnTo>
                <a:lnTo>
                  <a:pt x="39629" y="7913"/>
                </a:lnTo>
                <a:lnTo>
                  <a:pt x="32389" y="320"/>
                </a:lnTo>
                <a:lnTo>
                  <a:pt x="31608" y="0"/>
                </a:lnTo>
                <a:close/>
              </a:path>
              <a:path w="62230" h="69850">
                <a:moveTo>
                  <a:pt x="45132" y="7993"/>
                </a:moveTo>
                <a:lnTo>
                  <a:pt x="39668" y="10181"/>
                </a:lnTo>
                <a:lnTo>
                  <a:pt x="49136" y="10181"/>
                </a:lnTo>
                <a:lnTo>
                  <a:pt x="47177" y="8497"/>
                </a:lnTo>
                <a:lnTo>
                  <a:pt x="46823" y="8303"/>
                </a:lnTo>
                <a:lnTo>
                  <a:pt x="46036" y="8074"/>
                </a:lnTo>
                <a:lnTo>
                  <a:pt x="45132" y="7993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23652" y="333340"/>
            <a:ext cx="55880" cy="44450"/>
          </a:xfrm>
          <a:custGeom>
            <a:avLst/>
            <a:gdLst/>
            <a:ahLst/>
            <a:cxnLst/>
            <a:rect l="l" t="t" r="r" b="b"/>
            <a:pathLst>
              <a:path w="55880" h="44450">
                <a:moveTo>
                  <a:pt x="54369" y="37472"/>
                </a:moveTo>
                <a:lnTo>
                  <a:pt x="44516" y="37472"/>
                </a:lnTo>
                <a:lnTo>
                  <a:pt x="45853" y="37552"/>
                </a:lnTo>
                <a:lnTo>
                  <a:pt x="46482" y="37633"/>
                </a:lnTo>
                <a:lnTo>
                  <a:pt x="47111" y="37747"/>
                </a:lnTo>
                <a:lnTo>
                  <a:pt x="47701" y="37907"/>
                </a:lnTo>
                <a:lnTo>
                  <a:pt x="48250" y="38022"/>
                </a:lnTo>
                <a:lnTo>
                  <a:pt x="55210" y="43977"/>
                </a:lnTo>
                <a:lnTo>
                  <a:pt x="55319" y="41469"/>
                </a:lnTo>
                <a:lnTo>
                  <a:pt x="54369" y="37472"/>
                </a:lnTo>
                <a:close/>
              </a:path>
              <a:path w="55880" h="44450">
                <a:moveTo>
                  <a:pt x="45895" y="31723"/>
                </a:moveTo>
                <a:lnTo>
                  <a:pt x="23874" y="31723"/>
                </a:lnTo>
                <a:lnTo>
                  <a:pt x="24425" y="33601"/>
                </a:lnTo>
                <a:lnTo>
                  <a:pt x="24865" y="34460"/>
                </a:lnTo>
                <a:lnTo>
                  <a:pt x="34530" y="38881"/>
                </a:lnTo>
                <a:lnTo>
                  <a:pt x="35905" y="38801"/>
                </a:lnTo>
                <a:lnTo>
                  <a:pt x="37203" y="38652"/>
                </a:lnTo>
                <a:lnTo>
                  <a:pt x="38304" y="38411"/>
                </a:lnTo>
                <a:lnTo>
                  <a:pt x="40624" y="37862"/>
                </a:lnTo>
                <a:lnTo>
                  <a:pt x="42275" y="37587"/>
                </a:lnTo>
                <a:lnTo>
                  <a:pt x="44516" y="37472"/>
                </a:lnTo>
                <a:lnTo>
                  <a:pt x="54369" y="37472"/>
                </a:lnTo>
                <a:lnTo>
                  <a:pt x="53872" y="35709"/>
                </a:lnTo>
                <a:lnTo>
                  <a:pt x="53388" y="34300"/>
                </a:lnTo>
                <a:lnTo>
                  <a:pt x="50137" y="34300"/>
                </a:lnTo>
                <a:lnTo>
                  <a:pt x="48920" y="33475"/>
                </a:lnTo>
                <a:lnTo>
                  <a:pt x="47268" y="32468"/>
                </a:lnTo>
                <a:lnTo>
                  <a:pt x="45895" y="31723"/>
                </a:lnTo>
                <a:close/>
              </a:path>
              <a:path w="55880" h="44450">
                <a:moveTo>
                  <a:pt x="44183" y="18518"/>
                </a:moveTo>
                <a:lnTo>
                  <a:pt x="37557" y="18518"/>
                </a:lnTo>
                <a:lnTo>
                  <a:pt x="37950" y="19389"/>
                </a:lnTo>
                <a:lnTo>
                  <a:pt x="38679" y="20637"/>
                </a:lnTo>
                <a:lnTo>
                  <a:pt x="45498" y="27211"/>
                </a:lnTo>
                <a:lnTo>
                  <a:pt x="45892" y="27486"/>
                </a:lnTo>
                <a:lnTo>
                  <a:pt x="50137" y="34300"/>
                </a:lnTo>
                <a:lnTo>
                  <a:pt x="53388" y="34300"/>
                </a:lnTo>
                <a:lnTo>
                  <a:pt x="44869" y="20992"/>
                </a:lnTo>
                <a:lnTo>
                  <a:pt x="44555" y="19732"/>
                </a:lnTo>
                <a:lnTo>
                  <a:pt x="44183" y="18518"/>
                </a:lnTo>
                <a:close/>
              </a:path>
              <a:path w="55880" h="44450">
                <a:moveTo>
                  <a:pt x="1190" y="206"/>
                </a:moveTo>
                <a:lnTo>
                  <a:pt x="648" y="1259"/>
                </a:lnTo>
                <a:lnTo>
                  <a:pt x="325" y="2004"/>
                </a:lnTo>
                <a:lnTo>
                  <a:pt x="119" y="2782"/>
                </a:lnTo>
                <a:lnTo>
                  <a:pt x="0" y="5875"/>
                </a:lnTo>
                <a:lnTo>
                  <a:pt x="285" y="7169"/>
                </a:lnTo>
                <a:lnTo>
                  <a:pt x="11431" y="18598"/>
                </a:lnTo>
                <a:lnTo>
                  <a:pt x="9347" y="26741"/>
                </a:lnTo>
                <a:lnTo>
                  <a:pt x="9564" y="27680"/>
                </a:lnTo>
                <a:lnTo>
                  <a:pt x="19944" y="32032"/>
                </a:lnTo>
                <a:lnTo>
                  <a:pt x="22971" y="31838"/>
                </a:lnTo>
                <a:lnTo>
                  <a:pt x="23874" y="31723"/>
                </a:lnTo>
                <a:lnTo>
                  <a:pt x="45895" y="31723"/>
                </a:lnTo>
                <a:lnTo>
                  <a:pt x="26116" y="22836"/>
                </a:lnTo>
                <a:lnTo>
                  <a:pt x="25369" y="22481"/>
                </a:lnTo>
                <a:lnTo>
                  <a:pt x="2842" y="2977"/>
                </a:lnTo>
                <a:lnTo>
                  <a:pt x="1190" y="206"/>
                </a:lnTo>
                <a:close/>
              </a:path>
              <a:path w="55880" h="44450">
                <a:moveTo>
                  <a:pt x="26912" y="5875"/>
                </a:moveTo>
                <a:lnTo>
                  <a:pt x="21005" y="5875"/>
                </a:lnTo>
                <a:lnTo>
                  <a:pt x="21123" y="6264"/>
                </a:lnTo>
                <a:lnTo>
                  <a:pt x="21688" y="7638"/>
                </a:lnTo>
                <a:lnTo>
                  <a:pt x="37911" y="25023"/>
                </a:lnTo>
                <a:lnTo>
                  <a:pt x="37544" y="24004"/>
                </a:lnTo>
                <a:lnTo>
                  <a:pt x="37203" y="22676"/>
                </a:lnTo>
                <a:lnTo>
                  <a:pt x="37323" y="19389"/>
                </a:lnTo>
                <a:lnTo>
                  <a:pt x="37360" y="19194"/>
                </a:lnTo>
                <a:lnTo>
                  <a:pt x="37557" y="18518"/>
                </a:lnTo>
                <a:lnTo>
                  <a:pt x="44183" y="18518"/>
                </a:lnTo>
                <a:lnTo>
                  <a:pt x="42874" y="14888"/>
                </a:lnTo>
                <a:lnTo>
                  <a:pt x="42252" y="13399"/>
                </a:lnTo>
                <a:lnTo>
                  <a:pt x="41173" y="11864"/>
                </a:lnTo>
                <a:lnTo>
                  <a:pt x="30519" y="11784"/>
                </a:lnTo>
                <a:lnTo>
                  <a:pt x="27861" y="7169"/>
                </a:lnTo>
                <a:lnTo>
                  <a:pt x="27217" y="6264"/>
                </a:lnTo>
                <a:lnTo>
                  <a:pt x="26912" y="5875"/>
                </a:lnTo>
                <a:close/>
              </a:path>
              <a:path w="55880" h="44450">
                <a:moveTo>
                  <a:pt x="17584" y="0"/>
                </a:moveTo>
                <a:lnTo>
                  <a:pt x="12906" y="6470"/>
                </a:lnTo>
                <a:lnTo>
                  <a:pt x="13023" y="7008"/>
                </a:lnTo>
                <a:lnTo>
                  <a:pt x="22735" y="18679"/>
                </a:lnTo>
                <a:lnTo>
                  <a:pt x="22616" y="18484"/>
                </a:lnTo>
                <a:lnTo>
                  <a:pt x="21713" y="16022"/>
                </a:lnTo>
                <a:lnTo>
                  <a:pt x="21189" y="13708"/>
                </a:lnTo>
                <a:lnTo>
                  <a:pt x="21075" y="13078"/>
                </a:lnTo>
                <a:lnTo>
                  <a:pt x="20956" y="12185"/>
                </a:lnTo>
                <a:lnTo>
                  <a:pt x="20832" y="10307"/>
                </a:lnTo>
                <a:lnTo>
                  <a:pt x="20953" y="6344"/>
                </a:lnTo>
                <a:lnTo>
                  <a:pt x="21005" y="5875"/>
                </a:lnTo>
                <a:lnTo>
                  <a:pt x="26912" y="5875"/>
                </a:lnTo>
                <a:lnTo>
                  <a:pt x="25958" y="4661"/>
                </a:lnTo>
                <a:lnTo>
                  <a:pt x="18253" y="45"/>
                </a:lnTo>
                <a:lnTo>
                  <a:pt x="17584" y="0"/>
                </a:lnTo>
                <a:close/>
              </a:path>
              <a:path w="55880" h="44450">
                <a:moveTo>
                  <a:pt x="36024" y="8818"/>
                </a:moveTo>
                <a:lnTo>
                  <a:pt x="30519" y="11784"/>
                </a:lnTo>
                <a:lnTo>
                  <a:pt x="41101" y="11784"/>
                </a:lnTo>
                <a:lnTo>
                  <a:pt x="36024" y="881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49651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5">
                <a:moveTo>
                  <a:pt x="2043" y="0"/>
                </a:moveTo>
                <a:lnTo>
                  <a:pt x="0" y="7913"/>
                </a:lnTo>
                <a:lnTo>
                  <a:pt x="313" y="9288"/>
                </a:lnTo>
                <a:lnTo>
                  <a:pt x="5503" y="16881"/>
                </a:lnTo>
                <a:lnTo>
                  <a:pt x="5601" y="15506"/>
                </a:lnTo>
                <a:lnTo>
                  <a:pt x="204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64002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80" h="12064">
                <a:moveTo>
                  <a:pt x="274" y="0"/>
                </a:moveTo>
                <a:lnTo>
                  <a:pt x="0" y="45"/>
                </a:lnTo>
                <a:lnTo>
                  <a:pt x="186" y="790"/>
                </a:lnTo>
                <a:lnTo>
                  <a:pt x="260" y="3722"/>
                </a:lnTo>
                <a:lnTo>
                  <a:pt x="4088" y="11555"/>
                </a:lnTo>
                <a:lnTo>
                  <a:pt x="4599" y="11441"/>
                </a:lnTo>
                <a:lnTo>
                  <a:pt x="4796" y="11360"/>
                </a:lnTo>
                <a:lnTo>
                  <a:pt x="5033" y="9127"/>
                </a:lnTo>
                <a:lnTo>
                  <a:pt x="4913" y="4981"/>
                </a:lnTo>
                <a:lnTo>
                  <a:pt x="982" y="45"/>
                </a:lnTo>
                <a:lnTo>
                  <a:pt x="27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98363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0811" y="0"/>
                </a:moveTo>
                <a:lnTo>
                  <a:pt x="4875" y="10971"/>
                </a:lnTo>
                <a:lnTo>
                  <a:pt x="4325" y="12219"/>
                </a:lnTo>
                <a:lnTo>
                  <a:pt x="0" y="30383"/>
                </a:lnTo>
                <a:lnTo>
                  <a:pt x="589" y="29639"/>
                </a:lnTo>
                <a:lnTo>
                  <a:pt x="2280" y="27680"/>
                </a:lnTo>
                <a:lnTo>
                  <a:pt x="4285" y="27680"/>
                </a:lnTo>
                <a:lnTo>
                  <a:pt x="5072" y="27062"/>
                </a:lnTo>
                <a:lnTo>
                  <a:pt x="6015" y="26432"/>
                </a:lnTo>
                <a:lnTo>
                  <a:pt x="12975" y="17190"/>
                </a:lnTo>
                <a:lnTo>
                  <a:pt x="12975" y="14453"/>
                </a:lnTo>
                <a:lnTo>
                  <a:pt x="12817" y="13903"/>
                </a:lnTo>
                <a:lnTo>
                  <a:pt x="12502" y="13124"/>
                </a:lnTo>
                <a:lnTo>
                  <a:pt x="12346" y="12884"/>
                </a:lnTo>
                <a:lnTo>
                  <a:pt x="12699" y="11784"/>
                </a:lnTo>
                <a:lnTo>
                  <a:pt x="16669" y="7638"/>
                </a:lnTo>
                <a:lnTo>
                  <a:pt x="15906" y="6585"/>
                </a:lnTo>
                <a:lnTo>
                  <a:pt x="14626" y="6585"/>
                </a:lnTo>
                <a:lnTo>
                  <a:pt x="10498" y="2782"/>
                </a:lnTo>
                <a:lnTo>
                  <a:pt x="11716" y="1488"/>
                </a:lnTo>
                <a:lnTo>
                  <a:pt x="11008" y="400"/>
                </a:lnTo>
                <a:lnTo>
                  <a:pt x="10811" y="0"/>
                </a:lnTo>
                <a:close/>
              </a:path>
              <a:path w="17145" h="30479">
                <a:moveTo>
                  <a:pt x="15333" y="5794"/>
                </a:moveTo>
                <a:lnTo>
                  <a:pt x="14626" y="6585"/>
                </a:lnTo>
                <a:lnTo>
                  <a:pt x="15906" y="6585"/>
                </a:lnTo>
                <a:lnTo>
                  <a:pt x="15333" y="579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06462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9435" y="0"/>
                </a:moveTo>
                <a:lnTo>
                  <a:pt x="0" y="14246"/>
                </a:lnTo>
                <a:lnTo>
                  <a:pt x="432" y="14246"/>
                </a:lnTo>
                <a:lnTo>
                  <a:pt x="4599" y="11704"/>
                </a:lnTo>
                <a:lnTo>
                  <a:pt x="8453" y="9242"/>
                </a:lnTo>
                <a:lnTo>
                  <a:pt x="12030" y="6779"/>
                </a:lnTo>
                <a:lnTo>
                  <a:pt x="13010" y="6069"/>
                </a:lnTo>
                <a:lnTo>
                  <a:pt x="10457" y="6069"/>
                </a:lnTo>
                <a:lnTo>
                  <a:pt x="10359" y="1454"/>
                </a:lnTo>
                <a:lnTo>
                  <a:pt x="10301" y="1133"/>
                </a:lnTo>
                <a:lnTo>
                  <a:pt x="10182" y="824"/>
                </a:lnTo>
                <a:lnTo>
                  <a:pt x="10065" y="584"/>
                </a:lnTo>
                <a:lnTo>
                  <a:pt x="9789" y="240"/>
                </a:lnTo>
                <a:lnTo>
                  <a:pt x="9435" y="0"/>
                </a:lnTo>
                <a:close/>
              </a:path>
              <a:path w="15875" h="14604">
                <a:moveTo>
                  <a:pt x="14036" y="2267"/>
                </a:moveTo>
                <a:lnTo>
                  <a:pt x="13298" y="3286"/>
                </a:lnTo>
                <a:lnTo>
                  <a:pt x="12582" y="4111"/>
                </a:lnTo>
                <a:lnTo>
                  <a:pt x="11475" y="5245"/>
                </a:lnTo>
                <a:lnTo>
                  <a:pt x="10733" y="5829"/>
                </a:lnTo>
                <a:lnTo>
                  <a:pt x="10457" y="6069"/>
                </a:lnTo>
                <a:lnTo>
                  <a:pt x="13010" y="6069"/>
                </a:lnTo>
                <a:lnTo>
                  <a:pt x="15333" y="4386"/>
                </a:lnTo>
                <a:lnTo>
                  <a:pt x="14036" y="226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23834" y="432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21" y="0"/>
                </a:moveTo>
                <a:lnTo>
                  <a:pt x="0" y="2301"/>
                </a:lnTo>
                <a:lnTo>
                  <a:pt x="3656" y="2301"/>
                </a:lnTo>
                <a:lnTo>
                  <a:pt x="3426" y="1878"/>
                </a:lnTo>
                <a:lnTo>
                  <a:pt x="3185" y="1488"/>
                </a:lnTo>
                <a:lnTo>
                  <a:pt x="2759" y="664"/>
                </a:lnTo>
                <a:lnTo>
                  <a:pt x="1690" y="469"/>
                </a:lnTo>
                <a:lnTo>
                  <a:pt x="436" y="8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95721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8499" y="1523"/>
                </a:moveTo>
                <a:lnTo>
                  <a:pt x="0" y="6104"/>
                </a:lnTo>
                <a:lnTo>
                  <a:pt x="2052" y="8417"/>
                </a:lnTo>
                <a:lnTo>
                  <a:pt x="3939" y="10250"/>
                </a:lnTo>
                <a:lnTo>
                  <a:pt x="5905" y="11864"/>
                </a:lnTo>
                <a:lnTo>
                  <a:pt x="7005" y="12643"/>
                </a:lnTo>
                <a:lnTo>
                  <a:pt x="7282" y="12803"/>
                </a:lnTo>
                <a:lnTo>
                  <a:pt x="9954" y="14602"/>
                </a:lnTo>
                <a:lnTo>
                  <a:pt x="28550" y="42168"/>
                </a:lnTo>
                <a:lnTo>
                  <a:pt x="30045" y="40049"/>
                </a:lnTo>
                <a:lnTo>
                  <a:pt x="41159" y="18472"/>
                </a:lnTo>
                <a:lnTo>
                  <a:pt x="41130" y="14132"/>
                </a:lnTo>
                <a:lnTo>
                  <a:pt x="22653" y="6264"/>
                </a:lnTo>
                <a:lnTo>
                  <a:pt x="21395" y="6184"/>
                </a:lnTo>
                <a:lnTo>
                  <a:pt x="15223" y="3790"/>
                </a:lnTo>
                <a:lnTo>
                  <a:pt x="14082" y="3172"/>
                </a:lnTo>
                <a:lnTo>
                  <a:pt x="12982" y="2622"/>
                </a:lnTo>
                <a:lnTo>
                  <a:pt x="11959" y="2233"/>
                </a:lnTo>
                <a:lnTo>
                  <a:pt x="11016" y="1912"/>
                </a:lnTo>
                <a:lnTo>
                  <a:pt x="9247" y="1557"/>
                </a:lnTo>
                <a:lnTo>
                  <a:pt x="8499" y="1523"/>
                </a:lnTo>
                <a:close/>
              </a:path>
              <a:path w="41275" h="42545">
                <a:moveTo>
                  <a:pt x="30045" y="0"/>
                </a:moveTo>
                <a:lnTo>
                  <a:pt x="23282" y="6264"/>
                </a:lnTo>
                <a:lnTo>
                  <a:pt x="39624" y="6264"/>
                </a:lnTo>
                <a:lnTo>
                  <a:pt x="37393" y="2427"/>
                </a:lnTo>
                <a:lnTo>
                  <a:pt x="38336" y="1557"/>
                </a:lnTo>
                <a:lnTo>
                  <a:pt x="31701" y="664"/>
                </a:lnTo>
                <a:lnTo>
                  <a:pt x="30045" y="0"/>
                </a:lnTo>
                <a:close/>
              </a:path>
              <a:path w="41275" h="42545">
                <a:moveTo>
                  <a:pt x="38463" y="1328"/>
                </a:moveTo>
                <a:lnTo>
                  <a:pt x="37750" y="1488"/>
                </a:lnTo>
                <a:lnTo>
                  <a:pt x="36301" y="1557"/>
                </a:lnTo>
                <a:lnTo>
                  <a:pt x="38336" y="1557"/>
                </a:lnTo>
                <a:lnTo>
                  <a:pt x="38463" y="13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81654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14911" y="37312"/>
                </a:moveTo>
                <a:lnTo>
                  <a:pt x="1022" y="37312"/>
                </a:lnTo>
                <a:lnTo>
                  <a:pt x="1730" y="37346"/>
                </a:lnTo>
                <a:lnTo>
                  <a:pt x="2516" y="37507"/>
                </a:lnTo>
                <a:lnTo>
                  <a:pt x="7284" y="46233"/>
                </a:lnTo>
                <a:lnTo>
                  <a:pt x="7115" y="47562"/>
                </a:lnTo>
                <a:lnTo>
                  <a:pt x="6880" y="48856"/>
                </a:lnTo>
                <a:lnTo>
                  <a:pt x="6566" y="50230"/>
                </a:lnTo>
                <a:lnTo>
                  <a:pt x="5583" y="53437"/>
                </a:lnTo>
                <a:lnTo>
                  <a:pt x="5504" y="55201"/>
                </a:lnTo>
                <a:lnTo>
                  <a:pt x="9160" y="63779"/>
                </a:lnTo>
                <a:lnTo>
                  <a:pt x="9357" y="63584"/>
                </a:lnTo>
                <a:lnTo>
                  <a:pt x="11166" y="56140"/>
                </a:lnTo>
                <a:lnTo>
                  <a:pt x="10875" y="55201"/>
                </a:lnTo>
                <a:lnTo>
                  <a:pt x="10720" y="54262"/>
                </a:lnTo>
                <a:lnTo>
                  <a:pt x="13918" y="41733"/>
                </a:lnTo>
                <a:lnTo>
                  <a:pt x="14075" y="41343"/>
                </a:lnTo>
                <a:lnTo>
                  <a:pt x="14389" y="40244"/>
                </a:lnTo>
                <a:lnTo>
                  <a:pt x="14565" y="39545"/>
                </a:lnTo>
                <a:lnTo>
                  <a:pt x="14911" y="37312"/>
                </a:lnTo>
                <a:close/>
              </a:path>
              <a:path w="27304" h="64134">
                <a:moveTo>
                  <a:pt x="23826" y="0"/>
                </a:moveTo>
                <a:lnTo>
                  <a:pt x="1044" y="30773"/>
                </a:lnTo>
                <a:lnTo>
                  <a:pt x="196" y="32880"/>
                </a:lnTo>
                <a:lnTo>
                  <a:pt x="471" y="37266"/>
                </a:lnTo>
                <a:lnTo>
                  <a:pt x="0" y="37312"/>
                </a:lnTo>
                <a:lnTo>
                  <a:pt x="14911" y="37312"/>
                </a:lnTo>
                <a:lnTo>
                  <a:pt x="11166" y="24348"/>
                </a:lnTo>
                <a:lnTo>
                  <a:pt x="12064" y="21691"/>
                </a:lnTo>
                <a:lnTo>
                  <a:pt x="12266" y="21565"/>
                </a:lnTo>
                <a:lnTo>
                  <a:pt x="14919" y="21565"/>
                </a:lnTo>
                <a:lnTo>
                  <a:pt x="14782" y="20511"/>
                </a:lnTo>
                <a:lnTo>
                  <a:pt x="14665" y="18988"/>
                </a:lnTo>
                <a:lnTo>
                  <a:pt x="14762" y="14957"/>
                </a:lnTo>
                <a:lnTo>
                  <a:pt x="15018" y="14487"/>
                </a:lnTo>
                <a:lnTo>
                  <a:pt x="21269" y="7089"/>
                </a:lnTo>
                <a:lnTo>
                  <a:pt x="26950" y="7089"/>
                </a:lnTo>
                <a:lnTo>
                  <a:pt x="26891" y="6539"/>
                </a:lnTo>
                <a:lnTo>
                  <a:pt x="24100" y="148"/>
                </a:lnTo>
                <a:lnTo>
                  <a:pt x="23826" y="0"/>
                </a:lnTo>
                <a:close/>
              </a:path>
              <a:path w="27304" h="64134">
                <a:moveTo>
                  <a:pt x="26950" y="7089"/>
                </a:moveTo>
                <a:lnTo>
                  <a:pt x="21269" y="7089"/>
                </a:lnTo>
                <a:lnTo>
                  <a:pt x="20798" y="8566"/>
                </a:lnTo>
                <a:lnTo>
                  <a:pt x="20504" y="10181"/>
                </a:lnTo>
                <a:lnTo>
                  <a:pt x="20471" y="14876"/>
                </a:lnTo>
                <a:lnTo>
                  <a:pt x="20679" y="16285"/>
                </a:lnTo>
                <a:lnTo>
                  <a:pt x="21271" y="17224"/>
                </a:lnTo>
                <a:lnTo>
                  <a:pt x="21427" y="17533"/>
                </a:lnTo>
                <a:lnTo>
                  <a:pt x="23245" y="27440"/>
                </a:lnTo>
                <a:lnTo>
                  <a:pt x="23353" y="27955"/>
                </a:lnTo>
                <a:lnTo>
                  <a:pt x="23520" y="28150"/>
                </a:lnTo>
                <a:lnTo>
                  <a:pt x="23668" y="28230"/>
                </a:lnTo>
                <a:lnTo>
                  <a:pt x="23826" y="28150"/>
                </a:lnTo>
                <a:lnTo>
                  <a:pt x="24021" y="27955"/>
                </a:lnTo>
                <a:lnTo>
                  <a:pt x="24494" y="27165"/>
                </a:lnTo>
                <a:lnTo>
                  <a:pt x="24730" y="26936"/>
                </a:lnTo>
                <a:lnTo>
                  <a:pt x="24926" y="26581"/>
                </a:lnTo>
                <a:lnTo>
                  <a:pt x="25123" y="25997"/>
                </a:lnTo>
                <a:lnTo>
                  <a:pt x="25232" y="25172"/>
                </a:lnTo>
                <a:lnTo>
                  <a:pt x="25162" y="21450"/>
                </a:lnTo>
                <a:lnTo>
                  <a:pt x="25004" y="20820"/>
                </a:lnTo>
                <a:lnTo>
                  <a:pt x="24817" y="19183"/>
                </a:lnTo>
                <a:lnTo>
                  <a:pt x="24926" y="15735"/>
                </a:lnTo>
                <a:lnTo>
                  <a:pt x="25043" y="14957"/>
                </a:lnTo>
                <a:lnTo>
                  <a:pt x="25437" y="13273"/>
                </a:lnTo>
                <a:lnTo>
                  <a:pt x="26223" y="13273"/>
                </a:lnTo>
                <a:lnTo>
                  <a:pt x="26420" y="13113"/>
                </a:lnTo>
                <a:lnTo>
                  <a:pt x="26617" y="12918"/>
                </a:lnTo>
                <a:lnTo>
                  <a:pt x="26774" y="12609"/>
                </a:lnTo>
                <a:lnTo>
                  <a:pt x="26931" y="12208"/>
                </a:lnTo>
                <a:lnTo>
                  <a:pt x="27049" y="11670"/>
                </a:lnTo>
                <a:lnTo>
                  <a:pt x="26950" y="7089"/>
                </a:lnTo>
                <a:close/>
              </a:path>
              <a:path w="27304" h="64134">
                <a:moveTo>
                  <a:pt x="14919" y="21565"/>
                </a:moveTo>
                <a:lnTo>
                  <a:pt x="12502" y="21565"/>
                </a:lnTo>
                <a:lnTo>
                  <a:pt x="13053" y="21805"/>
                </a:lnTo>
                <a:lnTo>
                  <a:pt x="13328" y="22000"/>
                </a:lnTo>
                <a:lnTo>
                  <a:pt x="13602" y="22240"/>
                </a:lnTo>
                <a:lnTo>
                  <a:pt x="13957" y="22504"/>
                </a:lnTo>
                <a:lnTo>
                  <a:pt x="14782" y="23328"/>
                </a:lnTo>
                <a:lnTo>
                  <a:pt x="15331" y="23915"/>
                </a:lnTo>
                <a:lnTo>
                  <a:pt x="15097" y="22710"/>
                </a:lnTo>
                <a:lnTo>
                  <a:pt x="14919" y="21565"/>
                </a:lnTo>
                <a:close/>
              </a:path>
              <a:path w="27304" h="64134">
                <a:moveTo>
                  <a:pt x="26223" y="13273"/>
                </a:moveTo>
                <a:lnTo>
                  <a:pt x="25437" y="13273"/>
                </a:lnTo>
                <a:lnTo>
                  <a:pt x="25830" y="13353"/>
                </a:lnTo>
                <a:lnTo>
                  <a:pt x="26027" y="13353"/>
                </a:lnTo>
                <a:lnTo>
                  <a:pt x="26223" y="13273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88456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34276" y="6653"/>
                </a:moveTo>
                <a:lnTo>
                  <a:pt x="27205" y="6653"/>
                </a:lnTo>
                <a:lnTo>
                  <a:pt x="29997" y="7478"/>
                </a:lnTo>
                <a:lnTo>
                  <a:pt x="29793" y="9517"/>
                </a:lnTo>
                <a:lnTo>
                  <a:pt x="29447" y="14327"/>
                </a:lnTo>
                <a:lnTo>
                  <a:pt x="29329" y="24084"/>
                </a:lnTo>
                <a:lnTo>
                  <a:pt x="29447" y="27291"/>
                </a:lnTo>
                <a:lnTo>
                  <a:pt x="29643" y="30028"/>
                </a:lnTo>
                <a:lnTo>
                  <a:pt x="29840" y="32261"/>
                </a:lnTo>
                <a:lnTo>
                  <a:pt x="30037" y="33991"/>
                </a:lnTo>
                <a:lnTo>
                  <a:pt x="31216" y="31322"/>
                </a:lnTo>
                <a:lnTo>
                  <a:pt x="32631" y="28471"/>
                </a:lnTo>
                <a:lnTo>
                  <a:pt x="35700" y="14602"/>
                </a:lnTo>
                <a:lnTo>
                  <a:pt x="35654" y="12334"/>
                </a:lnTo>
                <a:lnTo>
                  <a:pt x="35539" y="11154"/>
                </a:lnTo>
                <a:lnTo>
                  <a:pt x="35103" y="8932"/>
                </a:lnTo>
                <a:lnTo>
                  <a:pt x="34792" y="7913"/>
                </a:lnTo>
                <a:lnTo>
                  <a:pt x="34401" y="6894"/>
                </a:lnTo>
                <a:lnTo>
                  <a:pt x="34276" y="6653"/>
                </a:lnTo>
                <a:close/>
              </a:path>
              <a:path w="36195" h="34289">
                <a:moveTo>
                  <a:pt x="28779" y="0"/>
                </a:moveTo>
                <a:lnTo>
                  <a:pt x="22331" y="9517"/>
                </a:lnTo>
                <a:lnTo>
                  <a:pt x="23511" y="8932"/>
                </a:lnTo>
                <a:lnTo>
                  <a:pt x="24728" y="8257"/>
                </a:lnTo>
                <a:lnTo>
                  <a:pt x="27205" y="6653"/>
                </a:lnTo>
                <a:lnTo>
                  <a:pt x="34276" y="6653"/>
                </a:lnTo>
                <a:lnTo>
                  <a:pt x="28739" y="1374"/>
                </a:lnTo>
                <a:lnTo>
                  <a:pt x="29289" y="160"/>
                </a:lnTo>
                <a:lnTo>
                  <a:pt x="28779" y="0"/>
                </a:lnTo>
                <a:close/>
              </a:path>
              <a:path w="36195" h="34289">
                <a:moveTo>
                  <a:pt x="1139" y="4157"/>
                </a:moveTo>
                <a:lnTo>
                  <a:pt x="2477" y="4890"/>
                </a:lnTo>
                <a:lnTo>
                  <a:pt x="2280" y="5840"/>
                </a:lnTo>
                <a:lnTo>
                  <a:pt x="0" y="9711"/>
                </a:lnTo>
                <a:lnTo>
                  <a:pt x="157" y="9940"/>
                </a:lnTo>
                <a:lnTo>
                  <a:pt x="3106" y="11429"/>
                </a:lnTo>
                <a:lnTo>
                  <a:pt x="4364" y="11750"/>
                </a:lnTo>
                <a:lnTo>
                  <a:pt x="5857" y="12059"/>
                </a:lnTo>
                <a:lnTo>
                  <a:pt x="8295" y="12300"/>
                </a:lnTo>
                <a:lnTo>
                  <a:pt x="9828" y="12334"/>
                </a:lnTo>
                <a:lnTo>
                  <a:pt x="10693" y="12334"/>
                </a:lnTo>
                <a:lnTo>
                  <a:pt x="11597" y="12300"/>
                </a:lnTo>
                <a:lnTo>
                  <a:pt x="12541" y="12219"/>
                </a:lnTo>
                <a:lnTo>
                  <a:pt x="13524" y="12105"/>
                </a:lnTo>
                <a:lnTo>
                  <a:pt x="13435" y="11315"/>
                </a:lnTo>
                <a:lnTo>
                  <a:pt x="13052" y="9711"/>
                </a:lnTo>
                <a:lnTo>
                  <a:pt x="12541" y="8383"/>
                </a:lnTo>
                <a:lnTo>
                  <a:pt x="11951" y="7398"/>
                </a:lnTo>
                <a:lnTo>
                  <a:pt x="11715" y="7089"/>
                </a:lnTo>
                <a:lnTo>
                  <a:pt x="11480" y="6734"/>
                </a:lnTo>
                <a:lnTo>
                  <a:pt x="10615" y="5840"/>
                </a:lnTo>
                <a:lnTo>
                  <a:pt x="10261" y="5600"/>
                </a:lnTo>
                <a:lnTo>
                  <a:pt x="9906" y="5325"/>
                </a:lnTo>
                <a:lnTo>
                  <a:pt x="2987" y="4351"/>
                </a:lnTo>
                <a:lnTo>
                  <a:pt x="2083" y="4271"/>
                </a:lnTo>
                <a:lnTo>
                  <a:pt x="1139" y="4157"/>
                </a:lnTo>
                <a:close/>
              </a:path>
              <a:path w="36195" h="34289">
                <a:moveTo>
                  <a:pt x="5936" y="4157"/>
                </a:moveTo>
                <a:lnTo>
                  <a:pt x="4521" y="4306"/>
                </a:lnTo>
                <a:lnTo>
                  <a:pt x="3813" y="4351"/>
                </a:lnTo>
                <a:lnTo>
                  <a:pt x="7487" y="4351"/>
                </a:lnTo>
                <a:lnTo>
                  <a:pt x="7115" y="4271"/>
                </a:lnTo>
                <a:lnTo>
                  <a:pt x="6565" y="4191"/>
                </a:lnTo>
                <a:lnTo>
                  <a:pt x="5936" y="415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14403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48"/>
                </a:moveTo>
                <a:lnTo>
                  <a:pt x="40" y="0"/>
                </a:lnTo>
                <a:lnTo>
                  <a:pt x="196" y="34"/>
                </a:lnTo>
                <a:lnTo>
                  <a:pt x="196" y="263"/>
                </a:lnTo>
                <a:lnTo>
                  <a:pt x="0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0591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05833" y="3724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84944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3216" y="45"/>
                </a:moveTo>
                <a:lnTo>
                  <a:pt x="3078" y="45"/>
                </a:lnTo>
                <a:lnTo>
                  <a:pt x="0" y="6653"/>
                </a:lnTo>
                <a:lnTo>
                  <a:pt x="122" y="7169"/>
                </a:lnTo>
                <a:lnTo>
                  <a:pt x="4689" y="10960"/>
                </a:lnTo>
                <a:lnTo>
                  <a:pt x="5320" y="11784"/>
                </a:lnTo>
                <a:lnTo>
                  <a:pt x="6695" y="13662"/>
                </a:lnTo>
                <a:lnTo>
                  <a:pt x="7403" y="14727"/>
                </a:lnTo>
                <a:lnTo>
                  <a:pt x="9723" y="18324"/>
                </a:lnTo>
                <a:lnTo>
                  <a:pt x="10508" y="19652"/>
                </a:lnTo>
                <a:lnTo>
                  <a:pt x="11885" y="20282"/>
                </a:lnTo>
                <a:lnTo>
                  <a:pt x="16288" y="28619"/>
                </a:lnTo>
                <a:lnTo>
                  <a:pt x="16131" y="29249"/>
                </a:lnTo>
                <a:lnTo>
                  <a:pt x="16013" y="29994"/>
                </a:lnTo>
                <a:lnTo>
                  <a:pt x="15895" y="30933"/>
                </a:lnTo>
                <a:lnTo>
                  <a:pt x="16288" y="31918"/>
                </a:lnTo>
                <a:lnTo>
                  <a:pt x="17298" y="34815"/>
                </a:lnTo>
                <a:lnTo>
                  <a:pt x="17271" y="35044"/>
                </a:lnTo>
                <a:lnTo>
                  <a:pt x="17173" y="35239"/>
                </a:lnTo>
                <a:lnTo>
                  <a:pt x="17075" y="36293"/>
                </a:lnTo>
                <a:lnTo>
                  <a:pt x="22500" y="38056"/>
                </a:lnTo>
                <a:lnTo>
                  <a:pt x="23326" y="38022"/>
                </a:lnTo>
                <a:lnTo>
                  <a:pt x="24269" y="37907"/>
                </a:lnTo>
                <a:lnTo>
                  <a:pt x="24191" y="37438"/>
                </a:lnTo>
                <a:lnTo>
                  <a:pt x="25684" y="37438"/>
                </a:lnTo>
                <a:lnTo>
                  <a:pt x="31661" y="34334"/>
                </a:lnTo>
                <a:lnTo>
                  <a:pt x="32212" y="33865"/>
                </a:lnTo>
                <a:lnTo>
                  <a:pt x="32526" y="33006"/>
                </a:lnTo>
                <a:lnTo>
                  <a:pt x="33548" y="30429"/>
                </a:lnTo>
                <a:lnTo>
                  <a:pt x="33344" y="28619"/>
                </a:lnTo>
                <a:lnTo>
                  <a:pt x="33169" y="26627"/>
                </a:lnTo>
                <a:lnTo>
                  <a:pt x="33043" y="24909"/>
                </a:lnTo>
                <a:lnTo>
                  <a:pt x="32925" y="22824"/>
                </a:lnTo>
                <a:lnTo>
                  <a:pt x="33045" y="9517"/>
                </a:lnTo>
                <a:lnTo>
                  <a:pt x="33097" y="8772"/>
                </a:lnTo>
                <a:lnTo>
                  <a:pt x="12592" y="8772"/>
                </a:lnTo>
                <a:lnTo>
                  <a:pt x="11137" y="8692"/>
                </a:lnTo>
                <a:lnTo>
                  <a:pt x="9408" y="8497"/>
                </a:lnTo>
                <a:lnTo>
                  <a:pt x="7875" y="8188"/>
                </a:lnTo>
                <a:lnTo>
                  <a:pt x="6617" y="7867"/>
                </a:lnTo>
                <a:lnTo>
                  <a:pt x="6066" y="7753"/>
                </a:lnTo>
                <a:lnTo>
                  <a:pt x="4533" y="7089"/>
                </a:lnTo>
                <a:lnTo>
                  <a:pt x="3904" y="6653"/>
                </a:lnTo>
                <a:lnTo>
                  <a:pt x="3511" y="6150"/>
                </a:lnTo>
                <a:lnTo>
                  <a:pt x="3550" y="5130"/>
                </a:lnTo>
                <a:lnTo>
                  <a:pt x="3786" y="4626"/>
                </a:lnTo>
                <a:lnTo>
                  <a:pt x="4101" y="4111"/>
                </a:lnTo>
                <a:lnTo>
                  <a:pt x="4926" y="3092"/>
                </a:lnTo>
                <a:lnTo>
                  <a:pt x="5791" y="2279"/>
                </a:lnTo>
                <a:lnTo>
                  <a:pt x="5988" y="1328"/>
                </a:lnTo>
                <a:lnTo>
                  <a:pt x="3216" y="45"/>
                </a:lnTo>
                <a:close/>
              </a:path>
              <a:path w="33654" h="38100">
                <a:moveTo>
                  <a:pt x="25684" y="37438"/>
                </a:moveTo>
                <a:lnTo>
                  <a:pt x="24191" y="37438"/>
                </a:lnTo>
                <a:lnTo>
                  <a:pt x="24426" y="37472"/>
                </a:lnTo>
                <a:lnTo>
                  <a:pt x="25135" y="37472"/>
                </a:lnTo>
                <a:lnTo>
                  <a:pt x="25684" y="37438"/>
                </a:lnTo>
                <a:close/>
              </a:path>
              <a:path w="33654" h="38100">
                <a:moveTo>
                  <a:pt x="30717" y="3092"/>
                </a:moveTo>
                <a:lnTo>
                  <a:pt x="28240" y="4695"/>
                </a:lnTo>
                <a:lnTo>
                  <a:pt x="27022" y="5371"/>
                </a:lnTo>
                <a:lnTo>
                  <a:pt x="25803" y="5955"/>
                </a:lnTo>
                <a:lnTo>
                  <a:pt x="25449" y="6150"/>
                </a:lnTo>
                <a:lnTo>
                  <a:pt x="24820" y="6424"/>
                </a:lnTo>
                <a:lnTo>
                  <a:pt x="23365" y="7008"/>
                </a:lnTo>
                <a:lnTo>
                  <a:pt x="23168" y="7054"/>
                </a:lnTo>
                <a:lnTo>
                  <a:pt x="23011" y="7089"/>
                </a:lnTo>
                <a:lnTo>
                  <a:pt x="22749" y="7203"/>
                </a:lnTo>
                <a:lnTo>
                  <a:pt x="21164" y="7719"/>
                </a:lnTo>
                <a:lnTo>
                  <a:pt x="20888" y="7753"/>
                </a:lnTo>
                <a:lnTo>
                  <a:pt x="20416" y="7913"/>
                </a:lnTo>
                <a:lnTo>
                  <a:pt x="20062" y="7993"/>
                </a:lnTo>
                <a:lnTo>
                  <a:pt x="19826" y="8028"/>
                </a:lnTo>
                <a:lnTo>
                  <a:pt x="19591" y="8108"/>
                </a:lnTo>
                <a:lnTo>
                  <a:pt x="19237" y="8188"/>
                </a:lnTo>
                <a:lnTo>
                  <a:pt x="19001" y="8222"/>
                </a:lnTo>
                <a:lnTo>
                  <a:pt x="18843" y="8222"/>
                </a:lnTo>
                <a:lnTo>
                  <a:pt x="18647" y="8303"/>
                </a:lnTo>
                <a:lnTo>
                  <a:pt x="18372" y="8337"/>
                </a:lnTo>
                <a:lnTo>
                  <a:pt x="18214" y="8337"/>
                </a:lnTo>
                <a:lnTo>
                  <a:pt x="17978" y="8417"/>
                </a:lnTo>
                <a:lnTo>
                  <a:pt x="17743" y="8417"/>
                </a:lnTo>
                <a:lnTo>
                  <a:pt x="17507" y="8463"/>
                </a:lnTo>
                <a:lnTo>
                  <a:pt x="17271" y="8497"/>
                </a:lnTo>
                <a:lnTo>
                  <a:pt x="16171" y="8658"/>
                </a:lnTo>
                <a:lnTo>
                  <a:pt x="15188" y="8738"/>
                </a:lnTo>
                <a:lnTo>
                  <a:pt x="14284" y="8772"/>
                </a:lnTo>
                <a:lnTo>
                  <a:pt x="33097" y="8772"/>
                </a:lnTo>
                <a:lnTo>
                  <a:pt x="33340" y="5600"/>
                </a:lnTo>
                <a:lnTo>
                  <a:pt x="33437" y="4626"/>
                </a:lnTo>
                <a:lnTo>
                  <a:pt x="33392" y="3882"/>
                </a:lnTo>
                <a:lnTo>
                  <a:pt x="30717" y="3092"/>
                </a:lnTo>
                <a:close/>
              </a:path>
              <a:path w="33654" h="38100">
                <a:moveTo>
                  <a:pt x="3117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78804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3085" y="154939"/>
                </a:moveTo>
                <a:lnTo>
                  <a:pt x="2849" y="158749"/>
                </a:lnTo>
                <a:lnTo>
                  <a:pt x="3282" y="158749"/>
                </a:lnTo>
                <a:lnTo>
                  <a:pt x="3085" y="154939"/>
                </a:lnTo>
                <a:close/>
              </a:path>
              <a:path w="61595" h="158750">
                <a:moveTo>
                  <a:pt x="47353" y="90169"/>
                </a:moveTo>
                <a:lnTo>
                  <a:pt x="11971" y="90169"/>
                </a:lnTo>
                <a:lnTo>
                  <a:pt x="11223" y="91439"/>
                </a:lnTo>
                <a:lnTo>
                  <a:pt x="9809" y="93979"/>
                </a:lnTo>
                <a:lnTo>
                  <a:pt x="8472" y="96519"/>
                </a:lnTo>
                <a:lnTo>
                  <a:pt x="7293" y="97789"/>
                </a:lnTo>
                <a:lnTo>
                  <a:pt x="5209" y="101599"/>
                </a:lnTo>
                <a:lnTo>
                  <a:pt x="3636" y="105409"/>
                </a:lnTo>
                <a:lnTo>
                  <a:pt x="1827" y="109219"/>
                </a:lnTo>
                <a:lnTo>
                  <a:pt x="1434" y="111759"/>
                </a:lnTo>
                <a:lnTo>
                  <a:pt x="1120" y="114299"/>
                </a:lnTo>
                <a:lnTo>
                  <a:pt x="845" y="115569"/>
                </a:lnTo>
                <a:lnTo>
                  <a:pt x="608" y="118109"/>
                </a:lnTo>
                <a:lnTo>
                  <a:pt x="255" y="123189"/>
                </a:lnTo>
                <a:lnTo>
                  <a:pt x="97" y="126999"/>
                </a:lnTo>
                <a:lnTo>
                  <a:pt x="0" y="143509"/>
                </a:lnTo>
                <a:lnTo>
                  <a:pt x="98" y="147319"/>
                </a:lnTo>
                <a:lnTo>
                  <a:pt x="1042" y="148589"/>
                </a:lnTo>
                <a:lnTo>
                  <a:pt x="1749" y="149859"/>
                </a:lnTo>
                <a:lnTo>
                  <a:pt x="2889" y="154939"/>
                </a:lnTo>
                <a:lnTo>
                  <a:pt x="3046" y="154939"/>
                </a:lnTo>
                <a:lnTo>
                  <a:pt x="2929" y="152399"/>
                </a:lnTo>
                <a:lnTo>
                  <a:pt x="3990" y="152399"/>
                </a:lnTo>
                <a:lnTo>
                  <a:pt x="5366" y="149859"/>
                </a:lnTo>
                <a:lnTo>
                  <a:pt x="7293" y="146049"/>
                </a:lnTo>
                <a:lnTo>
                  <a:pt x="8472" y="143509"/>
                </a:lnTo>
                <a:lnTo>
                  <a:pt x="10516" y="140969"/>
                </a:lnTo>
                <a:lnTo>
                  <a:pt x="26676" y="121919"/>
                </a:lnTo>
                <a:lnTo>
                  <a:pt x="26439" y="119379"/>
                </a:lnTo>
                <a:lnTo>
                  <a:pt x="26479" y="118109"/>
                </a:lnTo>
                <a:lnTo>
                  <a:pt x="26518" y="116839"/>
                </a:lnTo>
                <a:lnTo>
                  <a:pt x="26754" y="116839"/>
                </a:lnTo>
                <a:lnTo>
                  <a:pt x="27068" y="115569"/>
                </a:lnTo>
                <a:lnTo>
                  <a:pt x="28090" y="115569"/>
                </a:lnTo>
                <a:lnTo>
                  <a:pt x="28405" y="114299"/>
                </a:lnTo>
                <a:lnTo>
                  <a:pt x="33712" y="114299"/>
                </a:lnTo>
                <a:lnTo>
                  <a:pt x="32808" y="109219"/>
                </a:lnTo>
                <a:lnTo>
                  <a:pt x="32651" y="106679"/>
                </a:lnTo>
                <a:lnTo>
                  <a:pt x="32612" y="104139"/>
                </a:lnTo>
                <a:lnTo>
                  <a:pt x="32769" y="102869"/>
                </a:lnTo>
                <a:lnTo>
                  <a:pt x="33162" y="100329"/>
                </a:lnTo>
                <a:lnTo>
                  <a:pt x="33437" y="100329"/>
                </a:lnTo>
                <a:lnTo>
                  <a:pt x="33792" y="99059"/>
                </a:lnTo>
                <a:lnTo>
                  <a:pt x="34224" y="99059"/>
                </a:lnTo>
                <a:lnTo>
                  <a:pt x="34734" y="97789"/>
                </a:lnTo>
                <a:lnTo>
                  <a:pt x="43696" y="97789"/>
                </a:lnTo>
                <a:lnTo>
                  <a:pt x="44018" y="96519"/>
                </a:lnTo>
                <a:lnTo>
                  <a:pt x="44214" y="95249"/>
                </a:lnTo>
                <a:lnTo>
                  <a:pt x="44685" y="93979"/>
                </a:lnTo>
                <a:lnTo>
                  <a:pt x="44996" y="93979"/>
                </a:lnTo>
                <a:lnTo>
                  <a:pt x="45582" y="92709"/>
                </a:lnTo>
                <a:lnTo>
                  <a:pt x="46054" y="91439"/>
                </a:lnTo>
                <a:lnTo>
                  <a:pt x="46330" y="91439"/>
                </a:lnTo>
                <a:lnTo>
                  <a:pt x="47353" y="90169"/>
                </a:lnTo>
                <a:close/>
              </a:path>
              <a:path w="61595" h="158750">
                <a:moveTo>
                  <a:pt x="3080" y="154849"/>
                </a:moveTo>
                <a:close/>
              </a:path>
              <a:path w="61595" h="158750">
                <a:moveTo>
                  <a:pt x="3990" y="152399"/>
                </a:moveTo>
                <a:lnTo>
                  <a:pt x="2929" y="152399"/>
                </a:lnTo>
                <a:lnTo>
                  <a:pt x="3046" y="153669"/>
                </a:lnTo>
                <a:lnTo>
                  <a:pt x="3080" y="154849"/>
                </a:lnTo>
                <a:lnTo>
                  <a:pt x="3990" y="152399"/>
                </a:lnTo>
                <a:close/>
              </a:path>
              <a:path w="61595" h="158750">
                <a:moveTo>
                  <a:pt x="43696" y="97789"/>
                </a:moveTo>
                <a:lnTo>
                  <a:pt x="40828" y="97789"/>
                </a:lnTo>
                <a:lnTo>
                  <a:pt x="42166" y="99059"/>
                </a:lnTo>
                <a:lnTo>
                  <a:pt x="43581" y="100329"/>
                </a:lnTo>
                <a:lnTo>
                  <a:pt x="43696" y="97789"/>
                </a:lnTo>
                <a:close/>
              </a:path>
              <a:path w="61595" h="158750">
                <a:moveTo>
                  <a:pt x="57024" y="91439"/>
                </a:moveTo>
                <a:lnTo>
                  <a:pt x="55529" y="91439"/>
                </a:lnTo>
                <a:lnTo>
                  <a:pt x="56081" y="92709"/>
                </a:lnTo>
                <a:lnTo>
                  <a:pt x="56553" y="92709"/>
                </a:lnTo>
                <a:lnTo>
                  <a:pt x="57024" y="91439"/>
                </a:lnTo>
                <a:close/>
              </a:path>
              <a:path w="61595" h="158750">
                <a:moveTo>
                  <a:pt x="58094" y="90169"/>
                </a:moveTo>
                <a:lnTo>
                  <a:pt x="54000" y="90169"/>
                </a:lnTo>
                <a:lnTo>
                  <a:pt x="54632" y="91439"/>
                </a:lnTo>
                <a:lnTo>
                  <a:pt x="57346" y="91439"/>
                </a:lnTo>
                <a:lnTo>
                  <a:pt x="58094" y="90169"/>
                </a:lnTo>
                <a:close/>
              </a:path>
              <a:path w="61595" h="158750">
                <a:moveTo>
                  <a:pt x="60210" y="54610"/>
                </a:moveTo>
                <a:lnTo>
                  <a:pt x="36189" y="54609"/>
                </a:lnTo>
                <a:lnTo>
                  <a:pt x="36150" y="58419"/>
                </a:lnTo>
                <a:lnTo>
                  <a:pt x="36072" y="59689"/>
                </a:lnTo>
                <a:lnTo>
                  <a:pt x="29545" y="72389"/>
                </a:lnTo>
                <a:lnTo>
                  <a:pt x="26950" y="76199"/>
                </a:lnTo>
                <a:lnTo>
                  <a:pt x="25221" y="77469"/>
                </a:lnTo>
                <a:lnTo>
                  <a:pt x="22744" y="80009"/>
                </a:lnTo>
                <a:lnTo>
                  <a:pt x="21289" y="81279"/>
                </a:lnTo>
                <a:lnTo>
                  <a:pt x="20070" y="82549"/>
                </a:lnTo>
                <a:lnTo>
                  <a:pt x="18222" y="83819"/>
                </a:lnTo>
                <a:lnTo>
                  <a:pt x="17122" y="85089"/>
                </a:lnTo>
                <a:lnTo>
                  <a:pt x="16178" y="85089"/>
                </a:lnTo>
                <a:lnTo>
                  <a:pt x="14409" y="87629"/>
                </a:lnTo>
                <a:lnTo>
                  <a:pt x="12758" y="90169"/>
                </a:lnTo>
                <a:lnTo>
                  <a:pt x="50423" y="90169"/>
                </a:lnTo>
                <a:lnTo>
                  <a:pt x="51090" y="88899"/>
                </a:lnTo>
                <a:lnTo>
                  <a:pt x="58933" y="88899"/>
                </a:lnTo>
                <a:lnTo>
                  <a:pt x="61509" y="73660"/>
                </a:lnTo>
                <a:lnTo>
                  <a:pt x="61429" y="66040"/>
                </a:lnTo>
                <a:lnTo>
                  <a:pt x="61072" y="60960"/>
                </a:lnTo>
                <a:lnTo>
                  <a:pt x="60796" y="58420"/>
                </a:lnTo>
                <a:lnTo>
                  <a:pt x="60210" y="54610"/>
                </a:lnTo>
                <a:close/>
              </a:path>
              <a:path w="61595" h="158750">
                <a:moveTo>
                  <a:pt x="58933" y="88899"/>
                </a:moveTo>
                <a:lnTo>
                  <a:pt x="51090" y="88899"/>
                </a:lnTo>
                <a:lnTo>
                  <a:pt x="52068" y="90169"/>
                </a:lnTo>
                <a:lnTo>
                  <a:pt x="58519" y="90169"/>
                </a:lnTo>
                <a:lnTo>
                  <a:pt x="58933" y="88899"/>
                </a:lnTo>
                <a:close/>
              </a:path>
              <a:path w="61595" h="158750">
                <a:moveTo>
                  <a:pt x="44766" y="3810"/>
                </a:moveTo>
                <a:lnTo>
                  <a:pt x="40553" y="3809"/>
                </a:lnTo>
                <a:lnTo>
                  <a:pt x="41457" y="5080"/>
                </a:lnTo>
                <a:lnTo>
                  <a:pt x="42283" y="5080"/>
                </a:lnTo>
                <a:lnTo>
                  <a:pt x="42952" y="6350"/>
                </a:lnTo>
                <a:lnTo>
                  <a:pt x="43541" y="7620"/>
                </a:lnTo>
                <a:lnTo>
                  <a:pt x="44053" y="8890"/>
                </a:lnTo>
                <a:lnTo>
                  <a:pt x="44444" y="8890"/>
                </a:lnTo>
                <a:lnTo>
                  <a:pt x="45352" y="16510"/>
                </a:lnTo>
                <a:lnTo>
                  <a:pt x="44881" y="20319"/>
                </a:lnTo>
                <a:lnTo>
                  <a:pt x="44490" y="22859"/>
                </a:lnTo>
                <a:lnTo>
                  <a:pt x="44018" y="24129"/>
                </a:lnTo>
                <a:lnTo>
                  <a:pt x="43502" y="26669"/>
                </a:lnTo>
                <a:lnTo>
                  <a:pt x="42283" y="30479"/>
                </a:lnTo>
                <a:lnTo>
                  <a:pt x="41497" y="31749"/>
                </a:lnTo>
                <a:lnTo>
                  <a:pt x="39492" y="35559"/>
                </a:lnTo>
                <a:lnTo>
                  <a:pt x="36701" y="44449"/>
                </a:lnTo>
                <a:lnTo>
                  <a:pt x="36308" y="45719"/>
                </a:lnTo>
                <a:lnTo>
                  <a:pt x="36150" y="46989"/>
                </a:lnTo>
                <a:lnTo>
                  <a:pt x="36032" y="48259"/>
                </a:lnTo>
                <a:lnTo>
                  <a:pt x="35835" y="50799"/>
                </a:lnTo>
                <a:lnTo>
                  <a:pt x="35796" y="52069"/>
                </a:lnTo>
                <a:lnTo>
                  <a:pt x="35914" y="53339"/>
                </a:lnTo>
                <a:lnTo>
                  <a:pt x="36111" y="54609"/>
                </a:lnTo>
                <a:lnTo>
                  <a:pt x="36269" y="55879"/>
                </a:lnTo>
                <a:lnTo>
                  <a:pt x="36189" y="54609"/>
                </a:lnTo>
                <a:lnTo>
                  <a:pt x="60210" y="54610"/>
                </a:lnTo>
                <a:lnTo>
                  <a:pt x="59934" y="53340"/>
                </a:lnTo>
                <a:lnTo>
                  <a:pt x="59704" y="52070"/>
                </a:lnTo>
                <a:lnTo>
                  <a:pt x="59382" y="50800"/>
                </a:lnTo>
                <a:lnTo>
                  <a:pt x="58680" y="48260"/>
                </a:lnTo>
                <a:lnTo>
                  <a:pt x="58910" y="46990"/>
                </a:lnTo>
                <a:lnTo>
                  <a:pt x="59382" y="45720"/>
                </a:lnTo>
                <a:lnTo>
                  <a:pt x="59934" y="43180"/>
                </a:lnTo>
                <a:lnTo>
                  <a:pt x="60014" y="41910"/>
                </a:lnTo>
                <a:lnTo>
                  <a:pt x="60095" y="35560"/>
                </a:lnTo>
                <a:lnTo>
                  <a:pt x="59980" y="34290"/>
                </a:lnTo>
                <a:lnTo>
                  <a:pt x="59819" y="33020"/>
                </a:lnTo>
                <a:lnTo>
                  <a:pt x="59313" y="31750"/>
                </a:lnTo>
                <a:lnTo>
                  <a:pt x="58565" y="29210"/>
                </a:lnTo>
                <a:lnTo>
                  <a:pt x="54632" y="22860"/>
                </a:lnTo>
                <a:lnTo>
                  <a:pt x="54310" y="21590"/>
                </a:lnTo>
                <a:lnTo>
                  <a:pt x="53172" y="21590"/>
                </a:lnTo>
                <a:lnTo>
                  <a:pt x="51723" y="19050"/>
                </a:lnTo>
                <a:lnTo>
                  <a:pt x="50423" y="16510"/>
                </a:lnTo>
                <a:lnTo>
                  <a:pt x="49676" y="16510"/>
                </a:lnTo>
                <a:lnTo>
                  <a:pt x="49097" y="15240"/>
                </a:lnTo>
                <a:lnTo>
                  <a:pt x="48066" y="15240"/>
                </a:lnTo>
                <a:lnTo>
                  <a:pt x="48020" y="13970"/>
                </a:lnTo>
                <a:lnTo>
                  <a:pt x="47790" y="11430"/>
                </a:lnTo>
                <a:lnTo>
                  <a:pt x="47595" y="10160"/>
                </a:lnTo>
                <a:lnTo>
                  <a:pt x="47043" y="8890"/>
                </a:lnTo>
                <a:lnTo>
                  <a:pt x="46652" y="7620"/>
                </a:lnTo>
                <a:lnTo>
                  <a:pt x="46215" y="6350"/>
                </a:lnTo>
                <a:lnTo>
                  <a:pt x="45939" y="6350"/>
                </a:lnTo>
                <a:lnTo>
                  <a:pt x="45709" y="5080"/>
                </a:lnTo>
                <a:lnTo>
                  <a:pt x="44766" y="3810"/>
                </a:lnTo>
                <a:close/>
              </a:path>
              <a:path w="61595" h="158750">
                <a:moveTo>
                  <a:pt x="47940" y="12700"/>
                </a:moveTo>
                <a:lnTo>
                  <a:pt x="48066" y="15240"/>
                </a:lnTo>
                <a:lnTo>
                  <a:pt x="49097" y="15240"/>
                </a:lnTo>
                <a:lnTo>
                  <a:pt x="47940" y="12700"/>
                </a:lnTo>
                <a:close/>
              </a:path>
              <a:path w="61595" h="158750">
                <a:moveTo>
                  <a:pt x="39728" y="0"/>
                </a:moveTo>
                <a:lnTo>
                  <a:pt x="39492" y="0"/>
                </a:lnTo>
                <a:lnTo>
                  <a:pt x="39256" y="1269"/>
                </a:lnTo>
                <a:lnTo>
                  <a:pt x="38391" y="2539"/>
                </a:lnTo>
                <a:lnTo>
                  <a:pt x="39531" y="3809"/>
                </a:lnTo>
                <a:lnTo>
                  <a:pt x="44053" y="3810"/>
                </a:lnTo>
                <a:lnTo>
                  <a:pt x="43659" y="2540"/>
                </a:lnTo>
                <a:lnTo>
                  <a:pt x="42362" y="2540"/>
                </a:lnTo>
                <a:lnTo>
                  <a:pt x="40868" y="1270"/>
                </a:lnTo>
                <a:lnTo>
                  <a:pt x="39728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77488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5" h="147320">
                <a:moveTo>
                  <a:pt x="51263" y="88803"/>
                </a:moveTo>
                <a:lnTo>
                  <a:pt x="1610" y="88803"/>
                </a:lnTo>
                <a:lnTo>
                  <a:pt x="1532" y="89112"/>
                </a:lnTo>
                <a:lnTo>
                  <a:pt x="0" y="104619"/>
                </a:lnTo>
                <a:lnTo>
                  <a:pt x="113" y="105833"/>
                </a:lnTo>
                <a:lnTo>
                  <a:pt x="2003" y="114054"/>
                </a:lnTo>
                <a:lnTo>
                  <a:pt x="2790" y="117578"/>
                </a:lnTo>
                <a:lnTo>
                  <a:pt x="3379" y="119654"/>
                </a:lnTo>
                <a:lnTo>
                  <a:pt x="3497" y="119967"/>
                </a:lnTo>
                <a:lnTo>
                  <a:pt x="3930" y="121455"/>
                </a:lnTo>
                <a:lnTo>
                  <a:pt x="15567" y="146748"/>
                </a:lnTo>
                <a:lnTo>
                  <a:pt x="16629" y="146709"/>
                </a:lnTo>
                <a:lnTo>
                  <a:pt x="17768" y="146630"/>
                </a:lnTo>
                <a:lnTo>
                  <a:pt x="19026" y="146630"/>
                </a:lnTo>
                <a:lnTo>
                  <a:pt x="20325" y="146591"/>
                </a:lnTo>
                <a:lnTo>
                  <a:pt x="26257" y="146591"/>
                </a:lnTo>
                <a:lnTo>
                  <a:pt x="25867" y="146239"/>
                </a:lnTo>
                <a:lnTo>
                  <a:pt x="24019" y="142285"/>
                </a:lnTo>
                <a:lnTo>
                  <a:pt x="24138" y="139896"/>
                </a:lnTo>
                <a:lnTo>
                  <a:pt x="24413" y="138996"/>
                </a:lnTo>
                <a:lnTo>
                  <a:pt x="28031" y="135354"/>
                </a:lnTo>
                <a:lnTo>
                  <a:pt x="25474" y="133592"/>
                </a:lnTo>
                <a:lnTo>
                  <a:pt x="13090" y="123765"/>
                </a:lnTo>
                <a:lnTo>
                  <a:pt x="28152" y="123765"/>
                </a:lnTo>
                <a:lnTo>
                  <a:pt x="28227" y="122434"/>
                </a:lnTo>
                <a:lnTo>
                  <a:pt x="38370" y="104619"/>
                </a:lnTo>
                <a:lnTo>
                  <a:pt x="44465" y="97060"/>
                </a:lnTo>
                <a:lnTo>
                  <a:pt x="49140" y="91345"/>
                </a:lnTo>
                <a:lnTo>
                  <a:pt x="51263" y="88803"/>
                </a:lnTo>
                <a:close/>
              </a:path>
              <a:path w="64135" h="147320">
                <a:moveTo>
                  <a:pt x="26257" y="146591"/>
                </a:moveTo>
                <a:lnTo>
                  <a:pt x="21740" y="146591"/>
                </a:lnTo>
                <a:lnTo>
                  <a:pt x="24767" y="146670"/>
                </a:lnTo>
                <a:lnTo>
                  <a:pt x="26457" y="146748"/>
                </a:lnTo>
                <a:lnTo>
                  <a:pt x="26257" y="146591"/>
                </a:lnTo>
                <a:close/>
              </a:path>
              <a:path w="64135" h="147320">
                <a:moveTo>
                  <a:pt x="28152" y="123765"/>
                </a:moveTo>
                <a:lnTo>
                  <a:pt x="13090" y="123765"/>
                </a:lnTo>
                <a:lnTo>
                  <a:pt x="14152" y="124744"/>
                </a:lnTo>
                <a:lnTo>
                  <a:pt x="17061" y="127210"/>
                </a:lnTo>
                <a:lnTo>
                  <a:pt x="28031" y="135354"/>
                </a:lnTo>
                <a:lnTo>
                  <a:pt x="29249" y="135119"/>
                </a:lnTo>
                <a:lnTo>
                  <a:pt x="30664" y="134963"/>
                </a:lnTo>
                <a:lnTo>
                  <a:pt x="28187" y="125331"/>
                </a:lnTo>
                <a:lnTo>
                  <a:pt x="28152" y="123765"/>
                </a:lnTo>
                <a:close/>
              </a:path>
              <a:path w="64135" h="147320">
                <a:moveTo>
                  <a:pt x="1555" y="88984"/>
                </a:moveTo>
                <a:lnTo>
                  <a:pt x="1516" y="89112"/>
                </a:lnTo>
                <a:lnTo>
                  <a:pt x="1555" y="88984"/>
                </a:lnTo>
                <a:close/>
              </a:path>
              <a:path w="64135" h="147320">
                <a:moveTo>
                  <a:pt x="62898" y="19068"/>
                </a:moveTo>
                <a:lnTo>
                  <a:pt x="59444" y="19068"/>
                </a:lnTo>
                <a:lnTo>
                  <a:pt x="59364" y="19503"/>
                </a:lnTo>
                <a:lnTo>
                  <a:pt x="37702" y="52315"/>
                </a:lnTo>
                <a:lnTo>
                  <a:pt x="29249" y="58373"/>
                </a:lnTo>
                <a:lnTo>
                  <a:pt x="24689" y="61591"/>
                </a:lnTo>
                <a:lnTo>
                  <a:pt x="1555" y="88984"/>
                </a:lnTo>
                <a:lnTo>
                  <a:pt x="1610" y="88803"/>
                </a:lnTo>
                <a:lnTo>
                  <a:pt x="51263" y="88803"/>
                </a:lnTo>
                <a:lnTo>
                  <a:pt x="57984" y="81244"/>
                </a:lnTo>
                <a:lnTo>
                  <a:pt x="58887" y="79950"/>
                </a:lnTo>
                <a:lnTo>
                  <a:pt x="63929" y="68280"/>
                </a:lnTo>
                <a:lnTo>
                  <a:pt x="63848" y="66058"/>
                </a:lnTo>
                <a:lnTo>
                  <a:pt x="63687" y="65382"/>
                </a:lnTo>
                <a:lnTo>
                  <a:pt x="63492" y="64878"/>
                </a:lnTo>
                <a:lnTo>
                  <a:pt x="63136" y="64214"/>
                </a:lnTo>
                <a:lnTo>
                  <a:pt x="62986" y="64019"/>
                </a:lnTo>
                <a:lnTo>
                  <a:pt x="62364" y="61591"/>
                </a:lnTo>
                <a:lnTo>
                  <a:pt x="59855" y="36487"/>
                </a:lnTo>
                <a:lnTo>
                  <a:pt x="60077" y="32845"/>
                </a:lnTo>
                <a:lnTo>
                  <a:pt x="60340" y="30269"/>
                </a:lnTo>
                <a:lnTo>
                  <a:pt x="60548" y="28585"/>
                </a:lnTo>
                <a:lnTo>
                  <a:pt x="61125" y="25218"/>
                </a:lnTo>
                <a:lnTo>
                  <a:pt x="60698" y="25218"/>
                </a:lnTo>
                <a:lnTo>
                  <a:pt x="61526" y="23294"/>
                </a:lnTo>
                <a:lnTo>
                  <a:pt x="62584" y="20752"/>
                </a:lnTo>
                <a:lnTo>
                  <a:pt x="62860" y="19812"/>
                </a:lnTo>
                <a:lnTo>
                  <a:pt x="62898" y="19068"/>
                </a:lnTo>
                <a:close/>
              </a:path>
              <a:path w="64135" h="147320">
                <a:moveTo>
                  <a:pt x="61445" y="23809"/>
                </a:moveTo>
                <a:lnTo>
                  <a:pt x="61018" y="24588"/>
                </a:lnTo>
                <a:lnTo>
                  <a:pt x="60893" y="24863"/>
                </a:lnTo>
                <a:lnTo>
                  <a:pt x="60698" y="25218"/>
                </a:lnTo>
                <a:lnTo>
                  <a:pt x="61125" y="25218"/>
                </a:lnTo>
                <a:lnTo>
                  <a:pt x="61272" y="24508"/>
                </a:lnTo>
                <a:lnTo>
                  <a:pt x="61411" y="24004"/>
                </a:lnTo>
                <a:lnTo>
                  <a:pt x="61445" y="23809"/>
                </a:lnTo>
                <a:close/>
              </a:path>
              <a:path w="64135" h="147320">
                <a:moveTo>
                  <a:pt x="59364" y="19246"/>
                </a:moveTo>
                <a:lnTo>
                  <a:pt x="59254" y="19503"/>
                </a:lnTo>
                <a:lnTo>
                  <a:pt x="59364" y="19246"/>
                </a:lnTo>
                <a:close/>
              </a:path>
              <a:path w="64135" h="147320">
                <a:moveTo>
                  <a:pt x="58191" y="0"/>
                </a:moveTo>
                <a:lnTo>
                  <a:pt x="55626" y="2393"/>
                </a:lnTo>
                <a:lnTo>
                  <a:pt x="56063" y="2897"/>
                </a:lnTo>
                <a:lnTo>
                  <a:pt x="56454" y="3412"/>
                </a:lnTo>
                <a:lnTo>
                  <a:pt x="59364" y="19246"/>
                </a:lnTo>
                <a:lnTo>
                  <a:pt x="59444" y="19068"/>
                </a:lnTo>
                <a:lnTo>
                  <a:pt x="62898" y="19068"/>
                </a:lnTo>
                <a:lnTo>
                  <a:pt x="62787" y="12769"/>
                </a:lnTo>
                <a:lnTo>
                  <a:pt x="62515" y="10421"/>
                </a:lnTo>
                <a:lnTo>
                  <a:pt x="58731" y="584"/>
                </a:lnTo>
                <a:lnTo>
                  <a:pt x="58191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49965" y="260326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10" h="59054">
                <a:moveTo>
                  <a:pt x="45199" y="55626"/>
                </a:moveTo>
                <a:lnTo>
                  <a:pt x="32632" y="55626"/>
                </a:lnTo>
                <a:lnTo>
                  <a:pt x="32868" y="56261"/>
                </a:lnTo>
                <a:lnTo>
                  <a:pt x="33182" y="56896"/>
                </a:lnTo>
                <a:lnTo>
                  <a:pt x="33536" y="57404"/>
                </a:lnTo>
                <a:lnTo>
                  <a:pt x="33929" y="57785"/>
                </a:lnTo>
                <a:lnTo>
                  <a:pt x="34362" y="58039"/>
                </a:lnTo>
                <a:lnTo>
                  <a:pt x="34794" y="58420"/>
                </a:lnTo>
                <a:lnTo>
                  <a:pt x="35265" y="58547"/>
                </a:lnTo>
                <a:lnTo>
                  <a:pt x="35777" y="58801"/>
                </a:lnTo>
                <a:lnTo>
                  <a:pt x="38411" y="58801"/>
                </a:lnTo>
                <a:lnTo>
                  <a:pt x="39512" y="58547"/>
                </a:lnTo>
                <a:lnTo>
                  <a:pt x="41123" y="57912"/>
                </a:lnTo>
                <a:lnTo>
                  <a:pt x="42146" y="57404"/>
                </a:lnTo>
                <a:lnTo>
                  <a:pt x="43051" y="57023"/>
                </a:lnTo>
                <a:lnTo>
                  <a:pt x="43876" y="56515"/>
                </a:lnTo>
                <a:lnTo>
                  <a:pt x="45055" y="55753"/>
                </a:lnTo>
                <a:lnTo>
                  <a:pt x="45199" y="55626"/>
                </a:lnTo>
                <a:close/>
              </a:path>
              <a:path w="67310" h="59054">
                <a:moveTo>
                  <a:pt x="6566" y="29590"/>
                </a:moveTo>
                <a:lnTo>
                  <a:pt x="5386" y="29717"/>
                </a:lnTo>
                <a:lnTo>
                  <a:pt x="3499" y="30225"/>
                </a:lnTo>
                <a:lnTo>
                  <a:pt x="2751" y="30733"/>
                </a:lnTo>
                <a:lnTo>
                  <a:pt x="2398" y="30860"/>
                </a:lnTo>
                <a:lnTo>
                  <a:pt x="0" y="38099"/>
                </a:lnTo>
                <a:lnTo>
                  <a:pt x="118" y="39115"/>
                </a:lnTo>
                <a:lnTo>
                  <a:pt x="9789" y="48894"/>
                </a:lnTo>
                <a:lnTo>
                  <a:pt x="10418" y="49148"/>
                </a:lnTo>
                <a:lnTo>
                  <a:pt x="12856" y="49783"/>
                </a:lnTo>
                <a:lnTo>
                  <a:pt x="13563" y="49910"/>
                </a:lnTo>
                <a:lnTo>
                  <a:pt x="13878" y="51180"/>
                </a:lnTo>
                <a:lnTo>
                  <a:pt x="24100" y="58292"/>
                </a:lnTo>
                <a:lnTo>
                  <a:pt x="26537" y="57911"/>
                </a:lnTo>
                <a:lnTo>
                  <a:pt x="28032" y="57531"/>
                </a:lnTo>
                <a:lnTo>
                  <a:pt x="29408" y="57023"/>
                </a:lnTo>
                <a:lnTo>
                  <a:pt x="31924" y="56007"/>
                </a:lnTo>
                <a:lnTo>
                  <a:pt x="32632" y="55626"/>
                </a:lnTo>
                <a:lnTo>
                  <a:pt x="45199" y="55626"/>
                </a:lnTo>
                <a:lnTo>
                  <a:pt x="45488" y="55372"/>
                </a:lnTo>
                <a:lnTo>
                  <a:pt x="46942" y="54483"/>
                </a:lnTo>
                <a:lnTo>
                  <a:pt x="47690" y="54229"/>
                </a:lnTo>
                <a:lnTo>
                  <a:pt x="48437" y="53848"/>
                </a:lnTo>
                <a:lnTo>
                  <a:pt x="49931" y="53340"/>
                </a:lnTo>
                <a:lnTo>
                  <a:pt x="51386" y="53213"/>
                </a:lnTo>
                <a:lnTo>
                  <a:pt x="52132" y="53086"/>
                </a:lnTo>
                <a:lnTo>
                  <a:pt x="65058" y="47498"/>
                </a:lnTo>
                <a:lnTo>
                  <a:pt x="65048" y="44704"/>
                </a:lnTo>
                <a:lnTo>
                  <a:pt x="64870" y="43942"/>
                </a:lnTo>
                <a:lnTo>
                  <a:pt x="64714" y="42926"/>
                </a:lnTo>
                <a:lnTo>
                  <a:pt x="64634" y="41529"/>
                </a:lnTo>
                <a:lnTo>
                  <a:pt x="64163" y="41148"/>
                </a:lnTo>
                <a:lnTo>
                  <a:pt x="64639" y="41148"/>
                </a:lnTo>
                <a:lnTo>
                  <a:pt x="64695" y="39624"/>
                </a:lnTo>
                <a:lnTo>
                  <a:pt x="61764" y="39624"/>
                </a:lnTo>
                <a:lnTo>
                  <a:pt x="60428" y="38735"/>
                </a:lnTo>
                <a:lnTo>
                  <a:pt x="57990" y="37592"/>
                </a:lnTo>
                <a:lnTo>
                  <a:pt x="57598" y="37465"/>
                </a:lnTo>
                <a:lnTo>
                  <a:pt x="57244" y="37465"/>
                </a:lnTo>
                <a:lnTo>
                  <a:pt x="56418" y="37084"/>
                </a:lnTo>
                <a:lnTo>
                  <a:pt x="52089" y="32639"/>
                </a:lnTo>
                <a:lnTo>
                  <a:pt x="14743" y="32638"/>
                </a:lnTo>
                <a:lnTo>
                  <a:pt x="7195" y="29717"/>
                </a:lnTo>
                <a:lnTo>
                  <a:pt x="6566" y="29590"/>
                </a:lnTo>
                <a:close/>
              </a:path>
              <a:path w="67310" h="59054">
                <a:moveTo>
                  <a:pt x="63848" y="53086"/>
                </a:moveTo>
                <a:lnTo>
                  <a:pt x="54216" y="53086"/>
                </a:lnTo>
                <a:lnTo>
                  <a:pt x="55592" y="53213"/>
                </a:lnTo>
                <a:lnTo>
                  <a:pt x="56221" y="53340"/>
                </a:lnTo>
                <a:lnTo>
                  <a:pt x="56850" y="53594"/>
                </a:lnTo>
                <a:lnTo>
                  <a:pt x="58030" y="53848"/>
                </a:lnTo>
                <a:lnTo>
                  <a:pt x="59092" y="54229"/>
                </a:lnTo>
                <a:lnTo>
                  <a:pt x="60860" y="54991"/>
                </a:lnTo>
                <a:lnTo>
                  <a:pt x="62433" y="55880"/>
                </a:lnTo>
                <a:lnTo>
                  <a:pt x="63848" y="53086"/>
                </a:lnTo>
                <a:close/>
              </a:path>
              <a:path w="67310" h="59054">
                <a:moveTo>
                  <a:pt x="65048" y="44704"/>
                </a:moveTo>
                <a:lnTo>
                  <a:pt x="65107" y="44958"/>
                </a:lnTo>
                <a:lnTo>
                  <a:pt x="65048" y="44704"/>
                </a:lnTo>
                <a:close/>
              </a:path>
              <a:path w="67310" h="59054">
                <a:moveTo>
                  <a:pt x="64639" y="41148"/>
                </a:moveTo>
                <a:lnTo>
                  <a:pt x="64163" y="41148"/>
                </a:lnTo>
                <a:lnTo>
                  <a:pt x="64634" y="41275"/>
                </a:lnTo>
                <a:close/>
              </a:path>
              <a:path w="67310" h="59054">
                <a:moveTo>
                  <a:pt x="66915" y="29210"/>
                </a:moveTo>
                <a:lnTo>
                  <a:pt x="65185" y="30353"/>
                </a:lnTo>
                <a:lnTo>
                  <a:pt x="63652" y="31115"/>
                </a:lnTo>
                <a:lnTo>
                  <a:pt x="62315" y="31623"/>
                </a:lnTo>
                <a:lnTo>
                  <a:pt x="61214" y="31877"/>
                </a:lnTo>
                <a:lnTo>
                  <a:pt x="60311" y="32131"/>
                </a:lnTo>
                <a:lnTo>
                  <a:pt x="59191" y="32131"/>
                </a:lnTo>
                <a:lnTo>
                  <a:pt x="59406" y="33401"/>
                </a:lnTo>
                <a:lnTo>
                  <a:pt x="59680" y="34671"/>
                </a:lnTo>
                <a:lnTo>
                  <a:pt x="64695" y="39624"/>
                </a:lnTo>
                <a:lnTo>
                  <a:pt x="64794" y="38481"/>
                </a:lnTo>
                <a:lnTo>
                  <a:pt x="65067" y="36322"/>
                </a:lnTo>
                <a:lnTo>
                  <a:pt x="65812" y="32893"/>
                </a:lnTo>
                <a:lnTo>
                  <a:pt x="66915" y="29210"/>
                </a:lnTo>
                <a:close/>
              </a:path>
              <a:path w="67310" h="59054">
                <a:moveTo>
                  <a:pt x="12344" y="0"/>
                </a:moveTo>
                <a:lnTo>
                  <a:pt x="8531" y="1777"/>
                </a:lnTo>
                <a:lnTo>
                  <a:pt x="8334" y="2031"/>
                </a:lnTo>
                <a:lnTo>
                  <a:pt x="7785" y="3301"/>
                </a:lnTo>
                <a:lnTo>
                  <a:pt x="7470" y="4444"/>
                </a:lnTo>
                <a:lnTo>
                  <a:pt x="7061" y="6603"/>
                </a:lnTo>
                <a:lnTo>
                  <a:pt x="6959" y="10540"/>
                </a:lnTo>
                <a:lnTo>
                  <a:pt x="7104" y="11556"/>
                </a:lnTo>
                <a:lnTo>
                  <a:pt x="13563" y="20954"/>
                </a:lnTo>
                <a:lnTo>
                  <a:pt x="13170" y="22478"/>
                </a:lnTo>
                <a:lnTo>
                  <a:pt x="13014" y="23240"/>
                </a:lnTo>
                <a:lnTo>
                  <a:pt x="12895" y="24002"/>
                </a:lnTo>
                <a:lnTo>
                  <a:pt x="12777" y="27939"/>
                </a:lnTo>
                <a:lnTo>
                  <a:pt x="13014" y="29209"/>
                </a:lnTo>
                <a:lnTo>
                  <a:pt x="52089" y="32639"/>
                </a:lnTo>
                <a:lnTo>
                  <a:pt x="51722" y="31877"/>
                </a:lnTo>
                <a:lnTo>
                  <a:pt x="51267" y="30480"/>
                </a:lnTo>
                <a:lnTo>
                  <a:pt x="50913" y="28702"/>
                </a:lnTo>
                <a:lnTo>
                  <a:pt x="50953" y="24892"/>
                </a:lnTo>
                <a:lnTo>
                  <a:pt x="51150" y="23622"/>
                </a:lnTo>
                <a:lnTo>
                  <a:pt x="51267" y="23241"/>
                </a:lnTo>
                <a:lnTo>
                  <a:pt x="51032" y="21971"/>
                </a:lnTo>
                <a:lnTo>
                  <a:pt x="38175" y="15240"/>
                </a:lnTo>
                <a:lnTo>
                  <a:pt x="37429" y="13843"/>
                </a:lnTo>
                <a:lnTo>
                  <a:pt x="22213" y="7874"/>
                </a:lnTo>
                <a:lnTo>
                  <a:pt x="20640" y="6096"/>
                </a:lnTo>
                <a:lnTo>
                  <a:pt x="19068" y="4445"/>
                </a:lnTo>
                <a:lnTo>
                  <a:pt x="18124" y="3556"/>
                </a:lnTo>
                <a:lnTo>
                  <a:pt x="17220" y="2794"/>
                </a:lnTo>
                <a:lnTo>
                  <a:pt x="16395" y="2032"/>
                </a:lnTo>
                <a:lnTo>
                  <a:pt x="14861" y="1016"/>
                </a:lnTo>
                <a:lnTo>
                  <a:pt x="14153" y="635"/>
                </a:lnTo>
                <a:lnTo>
                  <a:pt x="13524" y="381"/>
                </a:lnTo>
                <a:lnTo>
                  <a:pt x="12344" y="0"/>
                </a:lnTo>
                <a:close/>
              </a:path>
              <a:path w="67310" h="59054">
                <a:moveTo>
                  <a:pt x="59170" y="32004"/>
                </a:moveTo>
                <a:lnTo>
                  <a:pt x="59288" y="32131"/>
                </a:lnTo>
                <a:lnTo>
                  <a:pt x="59170" y="32004"/>
                </a:lnTo>
                <a:close/>
              </a:path>
              <a:path w="67310" h="59054">
                <a:moveTo>
                  <a:pt x="43365" y="13970"/>
                </a:moveTo>
                <a:lnTo>
                  <a:pt x="38175" y="15240"/>
                </a:lnTo>
                <a:lnTo>
                  <a:pt x="47424" y="15240"/>
                </a:lnTo>
                <a:lnTo>
                  <a:pt x="47296" y="15113"/>
                </a:lnTo>
                <a:lnTo>
                  <a:pt x="45055" y="14097"/>
                </a:lnTo>
                <a:lnTo>
                  <a:pt x="44505" y="14097"/>
                </a:lnTo>
                <a:lnTo>
                  <a:pt x="43365" y="13970"/>
                </a:lnTo>
                <a:close/>
              </a:path>
              <a:path w="67310" h="59054">
                <a:moveTo>
                  <a:pt x="28346" y="6096"/>
                </a:moveTo>
                <a:lnTo>
                  <a:pt x="26617" y="6096"/>
                </a:lnTo>
                <a:lnTo>
                  <a:pt x="25633" y="6223"/>
                </a:lnTo>
                <a:lnTo>
                  <a:pt x="24297" y="6604"/>
                </a:lnTo>
                <a:lnTo>
                  <a:pt x="23943" y="6858"/>
                </a:lnTo>
                <a:lnTo>
                  <a:pt x="23589" y="6985"/>
                </a:lnTo>
                <a:lnTo>
                  <a:pt x="22566" y="7620"/>
                </a:lnTo>
                <a:lnTo>
                  <a:pt x="22331" y="7874"/>
                </a:lnTo>
                <a:lnTo>
                  <a:pt x="32297" y="7874"/>
                </a:lnTo>
                <a:lnTo>
                  <a:pt x="31610" y="7366"/>
                </a:lnTo>
                <a:lnTo>
                  <a:pt x="30901" y="6985"/>
                </a:lnTo>
                <a:lnTo>
                  <a:pt x="29604" y="6350"/>
                </a:lnTo>
                <a:lnTo>
                  <a:pt x="28346" y="6096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90578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7047" y="14292"/>
                </a:moveTo>
                <a:lnTo>
                  <a:pt x="6054" y="14292"/>
                </a:lnTo>
                <a:lnTo>
                  <a:pt x="6644" y="14602"/>
                </a:lnTo>
                <a:lnTo>
                  <a:pt x="7047" y="14292"/>
                </a:lnTo>
                <a:close/>
              </a:path>
              <a:path w="19050" h="14604">
                <a:moveTo>
                  <a:pt x="7037" y="0"/>
                </a:moveTo>
                <a:lnTo>
                  <a:pt x="1218" y="5680"/>
                </a:lnTo>
                <a:lnTo>
                  <a:pt x="825" y="6424"/>
                </a:lnTo>
                <a:lnTo>
                  <a:pt x="235" y="7753"/>
                </a:lnTo>
                <a:lnTo>
                  <a:pt x="78" y="8383"/>
                </a:lnTo>
                <a:lnTo>
                  <a:pt x="0" y="10456"/>
                </a:lnTo>
                <a:lnTo>
                  <a:pt x="118" y="10879"/>
                </a:lnTo>
                <a:lnTo>
                  <a:pt x="3145" y="13662"/>
                </a:lnTo>
                <a:lnTo>
                  <a:pt x="3499" y="13823"/>
                </a:lnTo>
                <a:lnTo>
                  <a:pt x="4954" y="14246"/>
                </a:lnTo>
                <a:lnTo>
                  <a:pt x="6015" y="14453"/>
                </a:lnTo>
                <a:lnTo>
                  <a:pt x="6408" y="14487"/>
                </a:lnTo>
                <a:lnTo>
                  <a:pt x="6206" y="14372"/>
                </a:lnTo>
                <a:lnTo>
                  <a:pt x="6015" y="14292"/>
                </a:lnTo>
                <a:lnTo>
                  <a:pt x="7047" y="14292"/>
                </a:lnTo>
                <a:lnTo>
                  <a:pt x="18448" y="3012"/>
                </a:lnTo>
                <a:lnTo>
                  <a:pt x="13721" y="3012"/>
                </a:lnTo>
                <a:lnTo>
                  <a:pt x="11879" y="1649"/>
                </a:lnTo>
                <a:lnTo>
                  <a:pt x="7627" y="34"/>
                </a:lnTo>
                <a:lnTo>
                  <a:pt x="7037" y="0"/>
                </a:lnTo>
                <a:close/>
              </a:path>
              <a:path w="19050" h="14604">
                <a:moveTo>
                  <a:pt x="16630" y="2118"/>
                </a:moveTo>
                <a:lnTo>
                  <a:pt x="13721" y="3012"/>
                </a:lnTo>
                <a:lnTo>
                  <a:pt x="18448" y="3012"/>
                </a:lnTo>
                <a:lnTo>
                  <a:pt x="18714" y="2668"/>
                </a:lnTo>
                <a:lnTo>
                  <a:pt x="18124" y="2427"/>
                </a:lnTo>
                <a:lnTo>
                  <a:pt x="17614" y="2267"/>
                </a:lnTo>
                <a:lnTo>
                  <a:pt x="16630" y="21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28931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4" h="187959">
                <a:moveTo>
                  <a:pt x="32632" y="186689"/>
                </a:moveTo>
                <a:lnTo>
                  <a:pt x="24022" y="186689"/>
                </a:lnTo>
                <a:lnTo>
                  <a:pt x="24533" y="187959"/>
                </a:lnTo>
                <a:lnTo>
                  <a:pt x="31767" y="187959"/>
                </a:lnTo>
                <a:lnTo>
                  <a:pt x="32632" y="186689"/>
                </a:lnTo>
                <a:close/>
              </a:path>
              <a:path w="120014" h="187959">
                <a:moveTo>
                  <a:pt x="34401" y="185419"/>
                </a:moveTo>
                <a:lnTo>
                  <a:pt x="22763" y="185419"/>
                </a:lnTo>
                <a:lnTo>
                  <a:pt x="23550" y="186689"/>
                </a:lnTo>
                <a:lnTo>
                  <a:pt x="33536" y="186689"/>
                </a:lnTo>
                <a:lnTo>
                  <a:pt x="34401" y="185419"/>
                </a:lnTo>
                <a:close/>
              </a:path>
              <a:path w="120014" h="187959">
                <a:moveTo>
                  <a:pt x="39512" y="180339"/>
                </a:moveTo>
                <a:lnTo>
                  <a:pt x="4364" y="180339"/>
                </a:lnTo>
                <a:lnTo>
                  <a:pt x="5032" y="181609"/>
                </a:lnTo>
                <a:lnTo>
                  <a:pt x="6605" y="181609"/>
                </a:lnTo>
                <a:lnTo>
                  <a:pt x="7548" y="182879"/>
                </a:lnTo>
                <a:lnTo>
                  <a:pt x="21388" y="182879"/>
                </a:lnTo>
                <a:lnTo>
                  <a:pt x="21742" y="184149"/>
                </a:lnTo>
                <a:lnTo>
                  <a:pt x="22174" y="185419"/>
                </a:lnTo>
                <a:lnTo>
                  <a:pt x="35306" y="185419"/>
                </a:lnTo>
                <a:lnTo>
                  <a:pt x="36171" y="184149"/>
                </a:lnTo>
                <a:lnTo>
                  <a:pt x="37035" y="184149"/>
                </a:lnTo>
                <a:lnTo>
                  <a:pt x="37900" y="182879"/>
                </a:lnTo>
                <a:lnTo>
                  <a:pt x="38726" y="181609"/>
                </a:lnTo>
                <a:lnTo>
                  <a:pt x="39512" y="180339"/>
                </a:lnTo>
                <a:close/>
              </a:path>
              <a:path w="120014" h="187959">
                <a:moveTo>
                  <a:pt x="21388" y="182879"/>
                </a:moveTo>
                <a:lnTo>
                  <a:pt x="11047" y="182879"/>
                </a:lnTo>
                <a:lnTo>
                  <a:pt x="12424" y="184149"/>
                </a:lnTo>
                <a:lnTo>
                  <a:pt x="17338" y="184149"/>
                </a:lnTo>
                <a:lnTo>
                  <a:pt x="21388" y="182879"/>
                </a:lnTo>
                <a:close/>
              </a:path>
              <a:path w="120014" h="187959">
                <a:moveTo>
                  <a:pt x="47493" y="181609"/>
                </a:moveTo>
                <a:lnTo>
                  <a:pt x="41399" y="181609"/>
                </a:lnTo>
                <a:lnTo>
                  <a:pt x="42579" y="182879"/>
                </a:lnTo>
                <a:lnTo>
                  <a:pt x="46432" y="182879"/>
                </a:lnTo>
                <a:lnTo>
                  <a:pt x="47493" y="181609"/>
                </a:lnTo>
                <a:close/>
              </a:path>
              <a:path w="120014" h="187959">
                <a:moveTo>
                  <a:pt x="49105" y="180339"/>
                </a:moveTo>
                <a:lnTo>
                  <a:pt x="39512" y="180339"/>
                </a:lnTo>
                <a:lnTo>
                  <a:pt x="39826" y="181609"/>
                </a:lnTo>
                <a:lnTo>
                  <a:pt x="48044" y="181609"/>
                </a:lnTo>
                <a:lnTo>
                  <a:pt x="49105" y="180339"/>
                </a:lnTo>
                <a:close/>
              </a:path>
              <a:path w="120014" h="187959">
                <a:moveTo>
                  <a:pt x="50167" y="179069"/>
                </a:moveTo>
                <a:lnTo>
                  <a:pt x="3263" y="179069"/>
                </a:lnTo>
                <a:lnTo>
                  <a:pt x="3774" y="180339"/>
                </a:lnTo>
                <a:lnTo>
                  <a:pt x="49655" y="180339"/>
                </a:lnTo>
                <a:lnTo>
                  <a:pt x="50167" y="179069"/>
                </a:lnTo>
                <a:close/>
              </a:path>
              <a:path w="120014" h="187959">
                <a:moveTo>
                  <a:pt x="52486" y="172719"/>
                </a:moveTo>
                <a:lnTo>
                  <a:pt x="1297" y="172719"/>
                </a:lnTo>
                <a:lnTo>
                  <a:pt x="1454" y="175259"/>
                </a:lnTo>
                <a:lnTo>
                  <a:pt x="1730" y="176529"/>
                </a:lnTo>
                <a:lnTo>
                  <a:pt x="1927" y="176529"/>
                </a:lnTo>
                <a:lnTo>
                  <a:pt x="2163" y="177799"/>
                </a:lnTo>
                <a:lnTo>
                  <a:pt x="2477" y="177799"/>
                </a:lnTo>
                <a:lnTo>
                  <a:pt x="2831" y="179069"/>
                </a:lnTo>
                <a:lnTo>
                  <a:pt x="50677" y="179069"/>
                </a:lnTo>
                <a:lnTo>
                  <a:pt x="52211" y="175259"/>
                </a:lnTo>
                <a:lnTo>
                  <a:pt x="52211" y="173989"/>
                </a:lnTo>
                <a:lnTo>
                  <a:pt x="52369" y="173989"/>
                </a:lnTo>
                <a:lnTo>
                  <a:pt x="52486" y="172719"/>
                </a:lnTo>
                <a:close/>
              </a:path>
              <a:path w="120014" h="187959">
                <a:moveTo>
                  <a:pt x="53037" y="171449"/>
                </a:moveTo>
                <a:lnTo>
                  <a:pt x="1415" y="171449"/>
                </a:lnTo>
                <a:lnTo>
                  <a:pt x="1337" y="172719"/>
                </a:lnTo>
                <a:lnTo>
                  <a:pt x="52683" y="172719"/>
                </a:lnTo>
                <a:lnTo>
                  <a:pt x="53037" y="171449"/>
                </a:lnTo>
                <a:close/>
              </a:path>
              <a:path w="120014" h="187959">
                <a:moveTo>
                  <a:pt x="61018" y="168909"/>
                </a:moveTo>
                <a:lnTo>
                  <a:pt x="2202" y="168909"/>
                </a:lnTo>
                <a:lnTo>
                  <a:pt x="1651" y="171449"/>
                </a:lnTo>
                <a:lnTo>
                  <a:pt x="54845" y="171449"/>
                </a:lnTo>
                <a:lnTo>
                  <a:pt x="55160" y="170179"/>
                </a:lnTo>
                <a:lnTo>
                  <a:pt x="60389" y="170179"/>
                </a:lnTo>
                <a:lnTo>
                  <a:pt x="61018" y="168909"/>
                </a:lnTo>
                <a:close/>
              </a:path>
              <a:path w="120014" h="187959">
                <a:moveTo>
                  <a:pt x="59170" y="170179"/>
                </a:moveTo>
                <a:lnTo>
                  <a:pt x="55867" y="170179"/>
                </a:lnTo>
                <a:lnTo>
                  <a:pt x="56025" y="171449"/>
                </a:lnTo>
                <a:lnTo>
                  <a:pt x="58620" y="171449"/>
                </a:lnTo>
                <a:lnTo>
                  <a:pt x="59170" y="170179"/>
                </a:lnTo>
                <a:close/>
              </a:path>
              <a:path w="120014" h="187959">
                <a:moveTo>
                  <a:pt x="62394" y="167639"/>
                </a:moveTo>
                <a:lnTo>
                  <a:pt x="3302" y="167639"/>
                </a:lnTo>
                <a:lnTo>
                  <a:pt x="2909" y="168909"/>
                </a:lnTo>
                <a:lnTo>
                  <a:pt x="61725" y="168909"/>
                </a:lnTo>
                <a:lnTo>
                  <a:pt x="62394" y="167639"/>
                </a:lnTo>
                <a:close/>
              </a:path>
              <a:path w="120014" h="187959">
                <a:moveTo>
                  <a:pt x="75682" y="165099"/>
                </a:moveTo>
                <a:lnTo>
                  <a:pt x="64556" y="165099"/>
                </a:lnTo>
                <a:lnTo>
                  <a:pt x="65028" y="166369"/>
                </a:lnTo>
                <a:lnTo>
                  <a:pt x="67780" y="166369"/>
                </a:lnTo>
                <a:lnTo>
                  <a:pt x="69078" y="167639"/>
                </a:lnTo>
                <a:lnTo>
                  <a:pt x="69982" y="167639"/>
                </a:lnTo>
                <a:lnTo>
                  <a:pt x="71082" y="168909"/>
                </a:lnTo>
                <a:lnTo>
                  <a:pt x="72381" y="167639"/>
                </a:lnTo>
                <a:lnTo>
                  <a:pt x="74739" y="166369"/>
                </a:lnTo>
                <a:lnTo>
                  <a:pt x="75682" y="165099"/>
                </a:lnTo>
                <a:close/>
              </a:path>
              <a:path w="120014" h="187959">
                <a:moveTo>
                  <a:pt x="9357" y="166369"/>
                </a:moveTo>
                <a:lnTo>
                  <a:pt x="5032" y="166369"/>
                </a:lnTo>
                <a:lnTo>
                  <a:pt x="4560" y="167639"/>
                </a:lnTo>
                <a:lnTo>
                  <a:pt x="11362" y="167639"/>
                </a:lnTo>
                <a:lnTo>
                  <a:pt x="9357" y="166369"/>
                </a:lnTo>
                <a:close/>
              </a:path>
              <a:path w="120014" h="187959">
                <a:moveTo>
                  <a:pt x="63102" y="166369"/>
                </a:moveTo>
                <a:lnTo>
                  <a:pt x="12581" y="166369"/>
                </a:lnTo>
                <a:lnTo>
                  <a:pt x="12817" y="167639"/>
                </a:lnTo>
                <a:lnTo>
                  <a:pt x="63102" y="167639"/>
                </a:lnTo>
                <a:lnTo>
                  <a:pt x="63102" y="166369"/>
                </a:lnTo>
                <a:close/>
              </a:path>
              <a:path w="120014" h="187959">
                <a:moveTo>
                  <a:pt x="77806" y="163829"/>
                </a:moveTo>
                <a:lnTo>
                  <a:pt x="12502" y="163829"/>
                </a:lnTo>
                <a:lnTo>
                  <a:pt x="12424" y="166369"/>
                </a:lnTo>
                <a:lnTo>
                  <a:pt x="64163" y="166369"/>
                </a:lnTo>
                <a:lnTo>
                  <a:pt x="64556" y="165099"/>
                </a:lnTo>
                <a:lnTo>
                  <a:pt x="76508" y="165099"/>
                </a:lnTo>
                <a:lnTo>
                  <a:pt x="77806" y="163829"/>
                </a:lnTo>
                <a:close/>
              </a:path>
              <a:path w="120014" h="187959">
                <a:moveTo>
                  <a:pt x="79929" y="162559"/>
                </a:moveTo>
                <a:lnTo>
                  <a:pt x="13014" y="162559"/>
                </a:lnTo>
                <a:lnTo>
                  <a:pt x="12738" y="163829"/>
                </a:lnTo>
                <a:lnTo>
                  <a:pt x="78868" y="163829"/>
                </a:lnTo>
                <a:lnTo>
                  <a:pt x="79929" y="162559"/>
                </a:lnTo>
                <a:close/>
              </a:path>
              <a:path w="120014" h="187959">
                <a:moveTo>
                  <a:pt x="78278" y="160019"/>
                </a:moveTo>
                <a:lnTo>
                  <a:pt x="15018" y="160019"/>
                </a:lnTo>
                <a:lnTo>
                  <a:pt x="14389" y="161289"/>
                </a:lnTo>
                <a:lnTo>
                  <a:pt x="13878" y="161289"/>
                </a:lnTo>
                <a:lnTo>
                  <a:pt x="13407" y="162559"/>
                </a:lnTo>
                <a:lnTo>
                  <a:pt x="79339" y="162559"/>
                </a:lnTo>
                <a:lnTo>
                  <a:pt x="78632" y="161289"/>
                </a:lnTo>
                <a:lnTo>
                  <a:pt x="78278" y="160019"/>
                </a:lnTo>
                <a:close/>
              </a:path>
              <a:path w="120014" h="187959">
                <a:moveTo>
                  <a:pt x="77216" y="157479"/>
                </a:moveTo>
                <a:lnTo>
                  <a:pt x="55670" y="157479"/>
                </a:lnTo>
                <a:lnTo>
                  <a:pt x="54688" y="158749"/>
                </a:lnTo>
                <a:lnTo>
                  <a:pt x="18714" y="158749"/>
                </a:lnTo>
                <a:lnTo>
                  <a:pt x="17888" y="160019"/>
                </a:lnTo>
                <a:lnTo>
                  <a:pt x="77884" y="160019"/>
                </a:lnTo>
                <a:lnTo>
                  <a:pt x="77216" y="158749"/>
                </a:lnTo>
                <a:lnTo>
                  <a:pt x="77216" y="157479"/>
                </a:lnTo>
                <a:close/>
              </a:path>
              <a:path w="120014" h="187959">
                <a:moveTo>
                  <a:pt x="51779" y="157479"/>
                </a:moveTo>
                <a:lnTo>
                  <a:pt x="29055" y="157479"/>
                </a:lnTo>
                <a:lnTo>
                  <a:pt x="28819" y="158749"/>
                </a:lnTo>
                <a:lnTo>
                  <a:pt x="52644" y="158749"/>
                </a:lnTo>
                <a:lnTo>
                  <a:pt x="51779" y="157479"/>
                </a:lnTo>
                <a:close/>
              </a:path>
              <a:path w="120014" h="187959">
                <a:moveTo>
                  <a:pt x="45292" y="154939"/>
                </a:moveTo>
                <a:lnTo>
                  <a:pt x="30509" y="154939"/>
                </a:lnTo>
                <a:lnTo>
                  <a:pt x="30037" y="156209"/>
                </a:lnTo>
                <a:lnTo>
                  <a:pt x="29643" y="156209"/>
                </a:lnTo>
                <a:lnTo>
                  <a:pt x="29290" y="157479"/>
                </a:lnTo>
                <a:lnTo>
                  <a:pt x="48790" y="157479"/>
                </a:lnTo>
                <a:lnTo>
                  <a:pt x="47886" y="156209"/>
                </a:lnTo>
                <a:lnTo>
                  <a:pt x="45292" y="154939"/>
                </a:lnTo>
                <a:close/>
              </a:path>
              <a:path w="120014" h="187959">
                <a:moveTo>
                  <a:pt x="75132" y="151129"/>
                </a:moveTo>
                <a:lnTo>
                  <a:pt x="62394" y="151129"/>
                </a:lnTo>
                <a:lnTo>
                  <a:pt x="63023" y="152399"/>
                </a:lnTo>
                <a:lnTo>
                  <a:pt x="63612" y="152399"/>
                </a:lnTo>
                <a:lnTo>
                  <a:pt x="63849" y="153669"/>
                </a:lnTo>
                <a:lnTo>
                  <a:pt x="64321" y="153669"/>
                </a:lnTo>
                <a:lnTo>
                  <a:pt x="64634" y="154939"/>
                </a:lnTo>
                <a:lnTo>
                  <a:pt x="64870" y="156209"/>
                </a:lnTo>
                <a:lnTo>
                  <a:pt x="57990" y="156209"/>
                </a:lnTo>
                <a:lnTo>
                  <a:pt x="56969" y="157479"/>
                </a:lnTo>
                <a:lnTo>
                  <a:pt x="77137" y="157479"/>
                </a:lnTo>
                <a:lnTo>
                  <a:pt x="76351" y="154939"/>
                </a:lnTo>
                <a:lnTo>
                  <a:pt x="75840" y="153669"/>
                </a:lnTo>
                <a:lnTo>
                  <a:pt x="75132" y="151129"/>
                </a:lnTo>
                <a:close/>
              </a:path>
              <a:path w="120014" h="187959">
                <a:moveTo>
                  <a:pt x="41832" y="153669"/>
                </a:moveTo>
                <a:lnTo>
                  <a:pt x="31532" y="153669"/>
                </a:lnTo>
                <a:lnTo>
                  <a:pt x="30981" y="154939"/>
                </a:lnTo>
                <a:lnTo>
                  <a:pt x="42971" y="154939"/>
                </a:lnTo>
                <a:lnTo>
                  <a:pt x="41832" y="153669"/>
                </a:lnTo>
                <a:close/>
              </a:path>
              <a:path w="120014" h="187959">
                <a:moveTo>
                  <a:pt x="36957" y="152399"/>
                </a:moveTo>
                <a:lnTo>
                  <a:pt x="34087" y="152399"/>
                </a:lnTo>
                <a:lnTo>
                  <a:pt x="33419" y="153669"/>
                </a:lnTo>
                <a:lnTo>
                  <a:pt x="39158" y="153669"/>
                </a:lnTo>
                <a:lnTo>
                  <a:pt x="36957" y="152399"/>
                </a:lnTo>
                <a:close/>
              </a:path>
              <a:path w="120014" h="187959">
                <a:moveTo>
                  <a:pt x="39119" y="151129"/>
                </a:moveTo>
                <a:lnTo>
                  <a:pt x="35581" y="151129"/>
                </a:lnTo>
                <a:lnTo>
                  <a:pt x="36367" y="152399"/>
                </a:lnTo>
                <a:lnTo>
                  <a:pt x="38136" y="152399"/>
                </a:lnTo>
                <a:lnTo>
                  <a:pt x="39119" y="151129"/>
                </a:lnTo>
                <a:close/>
              </a:path>
              <a:path w="120014" h="187959">
                <a:moveTo>
                  <a:pt x="47729" y="148589"/>
                </a:moveTo>
                <a:lnTo>
                  <a:pt x="31020" y="148589"/>
                </a:lnTo>
                <a:lnTo>
                  <a:pt x="31885" y="149859"/>
                </a:lnTo>
                <a:lnTo>
                  <a:pt x="32946" y="151129"/>
                </a:lnTo>
                <a:lnTo>
                  <a:pt x="43641" y="151129"/>
                </a:lnTo>
                <a:lnTo>
                  <a:pt x="44938" y="149859"/>
                </a:lnTo>
                <a:lnTo>
                  <a:pt x="46313" y="149859"/>
                </a:lnTo>
                <a:lnTo>
                  <a:pt x="47729" y="148589"/>
                </a:lnTo>
                <a:close/>
              </a:path>
              <a:path w="120014" h="187959">
                <a:moveTo>
                  <a:pt x="74188" y="149859"/>
                </a:moveTo>
                <a:lnTo>
                  <a:pt x="61057" y="149859"/>
                </a:lnTo>
                <a:lnTo>
                  <a:pt x="61725" y="151129"/>
                </a:lnTo>
                <a:lnTo>
                  <a:pt x="74700" y="151129"/>
                </a:lnTo>
                <a:lnTo>
                  <a:pt x="74188" y="149859"/>
                </a:lnTo>
                <a:close/>
              </a:path>
              <a:path w="120014" h="187959">
                <a:moveTo>
                  <a:pt x="76233" y="147319"/>
                </a:moveTo>
                <a:lnTo>
                  <a:pt x="56850" y="147319"/>
                </a:lnTo>
                <a:lnTo>
                  <a:pt x="57715" y="148589"/>
                </a:lnTo>
                <a:lnTo>
                  <a:pt x="59092" y="148589"/>
                </a:lnTo>
                <a:lnTo>
                  <a:pt x="60350" y="149859"/>
                </a:lnTo>
                <a:lnTo>
                  <a:pt x="74582" y="149859"/>
                </a:lnTo>
                <a:lnTo>
                  <a:pt x="75565" y="148589"/>
                </a:lnTo>
                <a:lnTo>
                  <a:pt x="76233" y="147319"/>
                </a:lnTo>
                <a:close/>
              </a:path>
              <a:path w="120014" h="187959">
                <a:moveTo>
                  <a:pt x="78513" y="143509"/>
                </a:moveTo>
                <a:lnTo>
                  <a:pt x="72930" y="143509"/>
                </a:lnTo>
                <a:lnTo>
                  <a:pt x="72223" y="144779"/>
                </a:lnTo>
                <a:lnTo>
                  <a:pt x="13524" y="144779"/>
                </a:lnTo>
                <a:lnTo>
                  <a:pt x="14272" y="146049"/>
                </a:lnTo>
                <a:lnTo>
                  <a:pt x="28819" y="146049"/>
                </a:lnTo>
                <a:lnTo>
                  <a:pt x="29565" y="147319"/>
                </a:lnTo>
                <a:lnTo>
                  <a:pt x="30037" y="148589"/>
                </a:lnTo>
                <a:lnTo>
                  <a:pt x="47886" y="148589"/>
                </a:lnTo>
                <a:lnTo>
                  <a:pt x="48751" y="147319"/>
                </a:lnTo>
                <a:lnTo>
                  <a:pt x="76233" y="147319"/>
                </a:lnTo>
                <a:lnTo>
                  <a:pt x="76980" y="146049"/>
                </a:lnTo>
                <a:lnTo>
                  <a:pt x="78120" y="144779"/>
                </a:lnTo>
                <a:lnTo>
                  <a:pt x="78513" y="143509"/>
                </a:lnTo>
                <a:close/>
              </a:path>
              <a:path w="120014" h="187959">
                <a:moveTo>
                  <a:pt x="69117" y="143509"/>
                </a:moveTo>
                <a:lnTo>
                  <a:pt x="11912" y="143509"/>
                </a:lnTo>
                <a:lnTo>
                  <a:pt x="12344" y="144779"/>
                </a:lnTo>
                <a:lnTo>
                  <a:pt x="69824" y="144779"/>
                </a:lnTo>
                <a:lnTo>
                  <a:pt x="69117" y="143509"/>
                </a:lnTo>
                <a:close/>
              </a:path>
              <a:path w="120014" h="187959">
                <a:moveTo>
                  <a:pt x="67111" y="142239"/>
                </a:moveTo>
                <a:lnTo>
                  <a:pt x="11244" y="142239"/>
                </a:lnTo>
                <a:lnTo>
                  <a:pt x="11559" y="143509"/>
                </a:lnTo>
                <a:lnTo>
                  <a:pt x="68213" y="143509"/>
                </a:lnTo>
                <a:lnTo>
                  <a:pt x="67111" y="142239"/>
                </a:lnTo>
                <a:close/>
              </a:path>
              <a:path w="120014" h="187959">
                <a:moveTo>
                  <a:pt x="82720" y="142239"/>
                </a:moveTo>
                <a:lnTo>
                  <a:pt x="73717" y="142239"/>
                </a:lnTo>
                <a:lnTo>
                  <a:pt x="73520" y="143509"/>
                </a:lnTo>
                <a:lnTo>
                  <a:pt x="81855" y="143509"/>
                </a:lnTo>
                <a:lnTo>
                  <a:pt x="82720" y="142239"/>
                </a:lnTo>
                <a:close/>
              </a:path>
              <a:path w="120014" h="187959">
                <a:moveTo>
                  <a:pt x="64989" y="140969"/>
                </a:moveTo>
                <a:lnTo>
                  <a:pt x="10891" y="140969"/>
                </a:lnTo>
                <a:lnTo>
                  <a:pt x="11047" y="142239"/>
                </a:lnTo>
                <a:lnTo>
                  <a:pt x="66443" y="142239"/>
                </a:lnTo>
                <a:lnTo>
                  <a:pt x="64989" y="140969"/>
                </a:lnTo>
                <a:close/>
              </a:path>
              <a:path w="120014" h="187959">
                <a:moveTo>
                  <a:pt x="85355" y="140969"/>
                </a:moveTo>
                <a:lnTo>
                  <a:pt x="73049" y="140969"/>
                </a:lnTo>
                <a:lnTo>
                  <a:pt x="73756" y="142239"/>
                </a:lnTo>
                <a:lnTo>
                  <a:pt x="84726" y="142239"/>
                </a:lnTo>
                <a:lnTo>
                  <a:pt x="85355" y="140969"/>
                </a:lnTo>
                <a:close/>
              </a:path>
              <a:path w="120014" h="187959">
                <a:moveTo>
                  <a:pt x="61333" y="132079"/>
                </a:moveTo>
                <a:lnTo>
                  <a:pt x="2477" y="132079"/>
                </a:lnTo>
                <a:lnTo>
                  <a:pt x="3499" y="133349"/>
                </a:lnTo>
                <a:lnTo>
                  <a:pt x="4796" y="133349"/>
                </a:lnTo>
                <a:lnTo>
                  <a:pt x="6330" y="134619"/>
                </a:lnTo>
                <a:lnTo>
                  <a:pt x="8177" y="134619"/>
                </a:lnTo>
                <a:lnTo>
                  <a:pt x="9199" y="135889"/>
                </a:lnTo>
                <a:lnTo>
                  <a:pt x="11283" y="135889"/>
                </a:lnTo>
                <a:lnTo>
                  <a:pt x="10891" y="138429"/>
                </a:lnTo>
                <a:lnTo>
                  <a:pt x="10772" y="140969"/>
                </a:lnTo>
                <a:lnTo>
                  <a:pt x="64124" y="140969"/>
                </a:lnTo>
                <a:lnTo>
                  <a:pt x="63731" y="138429"/>
                </a:lnTo>
                <a:lnTo>
                  <a:pt x="63337" y="137159"/>
                </a:lnTo>
                <a:lnTo>
                  <a:pt x="62827" y="135889"/>
                </a:lnTo>
                <a:lnTo>
                  <a:pt x="62512" y="134619"/>
                </a:lnTo>
                <a:lnTo>
                  <a:pt x="61765" y="133349"/>
                </a:lnTo>
                <a:lnTo>
                  <a:pt x="61333" y="132079"/>
                </a:lnTo>
                <a:close/>
              </a:path>
              <a:path w="120014" h="187959">
                <a:moveTo>
                  <a:pt x="85984" y="139699"/>
                </a:moveTo>
                <a:lnTo>
                  <a:pt x="71947" y="139699"/>
                </a:lnTo>
                <a:lnTo>
                  <a:pt x="72459" y="140969"/>
                </a:lnTo>
                <a:lnTo>
                  <a:pt x="85826" y="140969"/>
                </a:lnTo>
                <a:lnTo>
                  <a:pt x="85984" y="139699"/>
                </a:lnTo>
                <a:close/>
              </a:path>
              <a:path w="120014" h="187959">
                <a:moveTo>
                  <a:pt x="85629" y="137159"/>
                </a:moveTo>
                <a:lnTo>
                  <a:pt x="70768" y="137159"/>
                </a:lnTo>
                <a:lnTo>
                  <a:pt x="71201" y="138429"/>
                </a:lnTo>
                <a:lnTo>
                  <a:pt x="71515" y="139699"/>
                </a:lnTo>
                <a:lnTo>
                  <a:pt x="86141" y="139699"/>
                </a:lnTo>
                <a:lnTo>
                  <a:pt x="86101" y="138429"/>
                </a:lnTo>
                <a:lnTo>
                  <a:pt x="85865" y="138429"/>
                </a:lnTo>
                <a:lnTo>
                  <a:pt x="85629" y="137159"/>
                </a:lnTo>
                <a:close/>
              </a:path>
              <a:path w="120014" h="187959">
                <a:moveTo>
                  <a:pt x="83900" y="130809"/>
                </a:moveTo>
                <a:lnTo>
                  <a:pt x="76784" y="130809"/>
                </a:lnTo>
                <a:lnTo>
                  <a:pt x="75997" y="132079"/>
                </a:lnTo>
                <a:lnTo>
                  <a:pt x="73834" y="132079"/>
                </a:lnTo>
                <a:lnTo>
                  <a:pt x="72813" y="133349"/>
                </a:lnTo>
                <a:lnTo>
                  <a:pt x="71830" y="133349"/>
                </a:lnTo>
                <a:lnTo>
                  <a:pt x="71555" y="134619"/>
                </a:lnTo>
                <a:lnTo>
                  <a:pt x="70886" y="134619"/>
                </a:lnTo>
                <a:lnTo>
                  <a:pt x="70768" y="135889"/>
                </a:lnTo>
                <a:lnTo>
                  <a:pt x="70689" y="137159"/>
                </a:lnTo>
                <a:lnTo>
                  <a:pt x="85315" y="137159"/>
                </a:lnTo>
                <a:lnTo>
                  <a:pt x="84882" y="135889"/>
                </a:lnTo>
                <a:lnTo>
                  <a:pt x="84568" y="133349"/>
                </a:lnTo>
                <a:lnTo>
                  <a:pt x="84371" y="132079"/>
                </a:lnTo>
                <a:lnTo>
                  <a:pt x="83900" y="130809"/>
                </a:lnTo>
                <a:close/>
              </a:path>
              <a:path w="120014" h="187959">
                <a:moveTo>
                  <a:pt x="23982" y="105409"/>
                </a:moveTo>
                <a:lnTo>
                  <a:pt x="11559" y="105409"/>
                </a:lnTo>
                <a:lnTo>
                  <a:pt x="11401" y="106679"/>
                </a:lnTo>
                <a:lnTo>
                  <a:pt x="11166" y="109219"/>
                </a:lnTo>
                <a:lnTo>
                  <a:pt x="11323" y="110489"/>
                </a:lnTo>
                <a:lnTo>
                  <a:pt x="11676" y="113029"/>
                </a:lnTo>
                <a:lnTo>
                  <a:pt x="11991" y="114299"/>
                </a:lnTo>
                <a:lnTo>
                  <a:pt x="12817" y="118109"/>
                </a:lnTo>
                <a:lnTo>
                  <a:pt x="2359" y="118109"/>
                </a:lnTo>
                <a:lnTo>
                  <a:pt x="1927" y="119379"/>
                </a:lnTo>
                <a:lnTo>
                  <a:pt x="1101" y="119379"/>
                </a:lnTo>
                <a:lnTo>
                  <a:pt x="786" y="120649"/>
                </a:lnTo>
                <a:lnTo>
                  <a:pt x="511" y="121919"/>
                </a:lnTo>
                <a:lnTo>
                  <a:pt x="275" y="121919"/>
                </a:lnTo>
                <a:lnTo>
                  <a:pt x="118" y="123189"/>
                </a:lnTo>
                <a:lnTo>
                  <a:pt x="0" y="124459"/>
                </a:lnTo>
                <a:lnTo>
                  <a:pt x="0" y="126999"/>
                </a:lnTo>
                <a:lnTo>
                  <a:pt x="235" y="128269"/>
                </a:lnTo>
                <a:lnTo>
                  <a:pt x="550" y="129539"/>
                </a:lnTo>
                <a:lnTo>
                  <a:pt x="1022" y="129539"/>
                </a:lnTo>
                <a:lnTo>
                  <a:pt x="1651" y="130809"/>
                </a:lnTo>
                <a:lnTo>
                  <a:pt x="2044" y="132079"/>
                </a:lnTo>
                <a:lnTo>
                  <a:pt x="60860" y="132079"/>
                </a:lnTo>
                <a:lnTo>
                  <a:pt x="60350" y="130809"/>
                </a:lnTo>
                <a:lnTo>
                  <a:pt x="60271" y="129539"/>
                </a:lnTo>
                <a:lnTo>
                  <a:pt x="60231" y="126999"/>
                </a:lnTo>
                <a:lnTo>
                  <a:pt x="57990" y="126999"/>
                </a:lnTo>
                <a:lnTo>
                  <a:pt x="56103" y="124459"/>
                </a:lnTo>
                <a:lnTo>
                  <a:pt x="56260" y="123189"/>
                </a:lnTo>
                <a:lnTo>
                  <a:pt x="56496" y="120649"/>
                </a:lnTo>
                <a:lnTo>
                  <a:pt x="56496" y="116839"/>
                </a:lnTo>
                <a:lnTo>
                  <a:pt x="52054" y="116839"/>
                </a:lnTo>
                <a:lnTo>
                  <a:pt x="51306" y="115569"/>
                </a:lnTo>
                <a:lnTo>
                  <a:pt x="50914" y="115569"/>
                </a:lnTo>
                <a:lnTo>
                  <a:pt x="50442" y="114299"/>
                </a:lnTo>
                <a:lnTo>
                  <a:pt x="49223" y="114299"/>
                </a:lnTo>
                <a:lnTo>
                  <a:pt x="48476" y="113029"/>
                </a:lnTo>
                <a:lnTo>
                  <a:pt x="47690" y="113029"/>
                </a:lnTo>
                <a:lnTo>
                  <a:pt x="46353" y="111759"/>
                </a:lnTo>
                <a:lnTo>
                  <a:pt x="41399" y="111759"/>
                </a:lnTo>
                <a:lnTo>
                  <a:pt x="41125" y="110489"/>
                </a:lnTo>
                <a:lnTo>
                  <a:pt x="40377" y="110489"/>
                </a:lnTo>
                <a:lnTo>
                  <a:pt x="39787" y="109219"/>
                </a:lnTo>
                <a:lnTo>
                  <a:pt x="39119" y="107949"/>
                </a:lnTo>
                <a:lnTo>
                  <a:pt x="26381" y="107949"/>
                </a:lnTo>
                <a:lnTo>
                  <a:pt x="25084" y="106679"/>
                </a:lnTo>
                <a:lnTo>
                  <a:pt x="23982" y="105409"/>
                </a:lnTo>
                <a:close/>
              </a:path>
              <a:path w="120014" h="187959">
                <a:moveTo>
                  <a:pt x="82917" y="129539"/>
                </a:moveTo>
                <a:lnTo>
                  <a:pt x="78239" y="129539"/>
                </a:lnTo>
                <a:lnTo>
                  <a:pt x="77530" y="130809"/>
                </a:lnTo>
                <a:lnTo>
                  <a:pt x="83467" y="130809"/>
                </a:lnTo>
                <a:lnTo>
                  <a:pt x="82917" y="129539"/>
                </a:lnTo>
                <a:close/>
              </a:path>
              <a:path w="120014" h="187959">
                <a:moveTo>
                  <a:pt x="90426" y="60959"/>
                </a:moveTo>
                <a:lnTo>
                  <a:pt x="66562" y="60959"/>
                </a:lnTo>
                <a:lnTo>
                  <a:pt x="66837" y="62229"/>
                </a:lnTo>
                <a:lnTo>
                  <a:pt x="67072" y="63499"/>
                </a:lnTo>
                <a:lnTo>
                  <a:pt x="67387" y="64769"/>
                </a:lnTo>
                <a:lnTo>
                  <a:pt x="67623" y="66039"/>
                </a:lnTo>
                <a:lnTo>
                  <a:pt x="67623" y="69849"/>
                </a:lnTo>
                <a:lnTo>
                  <a:pt x="67308" y="71119"/>
                </a:lnTo>
                <a:lnTo>
                  <a:pt x="67111" y="72389"/>
                </a:lnTo>
                <a:lnTo>
                  <a:pt x="66798" y="73659"/>
                </a:lnTo>
                <a:lnTo>
                  <a:pt x="66640" y="73659"/>
                </a:lnTo>
                <a:lnTo>
                  <a:pt x="66169" y="74929"/>
                </a:lnTo>
                <a:lnTo>
                  <a:pt x="65343" y="76199"/>
                </a:lnTo>
                <a:lnTo>
                  <a:pt x="64438" y="78739"/>
                </a:lnTo>
                <a:lnTo>
                  <a:pt x="64202" y="78739"/>
                </a:lnTo>
                <a:lnTo>
                  <a:pt x="64005" y="80009"/>
                </a:lnTo>
                <a:lnTo>
                  <a:pt x="63691" y="81279"/>
                </a:lnTo>
                <a:lnTo>
                  <a:pt x="63376" y="83819"/>
                </a:lnTo>
                <a:lnTo>
                  <a:pt x="63376" y="86359"/>
                </a:lnTo>
                <a:lnTo>
                  <a:pt x="63573" y="87629"/>
                </a:lnTo>
                <a:lnTo>
                  <a:pt x="63888" y="87629"/>
                </a:lnTo>
                <a:lnTo>
                  <a:pt x="63849" y="91439"/>
                </a:lnTo>
                <a:lnTo>
                  <a:pt x="63376" y="93979"/>
                </a:lnTo>
                <a:lnTo>
                  <a:pt x="62866" y="95249"/>
                </a:lnTo>
                <a:lnTo>
                  <a:pt x="61922" y="95249"/>
                </a:lnTo>
                <a:lnTo>
                  <a:pt x="62237" y="97789"/>
                </a:lnTo>
                <a:lnTo>
                  <a:pt x="62276" y="102869"/>
                </a:lnTo>
                <a:lnTo>
                  <a:pt x="62157" y="104139"/>
                </a:lnTo>
                <a:lnTo>
                  <a:pt x="62001" y="106679"/>
                </a:lnTo>
                <a:lnTo>
                  <a:pt x="58777" y="123189"/>
                </a:lnTo>
                <a:lnTo>
                  <a:pt x="57990" y="126999"/>
                </a:lnTo>
                <a:lnTo>
                  <a:pt x="60231" y="126999"/>
                </a:lnTo>
                <a:lnTo>
                  <a:pt x="60428" y="124459"/>
                </a:lnTo>
                <a:lnTo>
                  <a:pt x="60703" y="123189"/>
                </a:lnTo>
                <a:lnTo>
                  <a:pt x="60899" y="121919"/>
                </a:lnTo>
                <a:lnTo>
                  <a:pt x="61136" y="121919"/>
                </a:lnTo>
                <a:lnTo>
                  <a:pt x="61411" y="120649"/>
                </a:lnTo>
                <a:lnTo>
                  <a:pt x="61725" y="119379"/>
                </a:lnTo>
                <a:lnTo>
                  <a:pt x="62118" y="118109"/>
                </a:lnTo>
                <a:lnTo>
                  <a:pt x="63023" y="116839"/>
                </a:lnTo>
                <a:lnTo>
                  <a:pt x="63573" y="115569"/>
                </a:lnTo>
                <a:lnTo>
                  <a:pt x="64202" y="114299"/>
                </a:lnTo>
                <a:lnTo>
                  <a:pt x="64870" y="114299"/>
                </a:lnTo>
                <a:lnTo>
                  <a:pt x="65618" y="113029"/>
                </a:lnTo>
                <a:lnTo>
                  <a:pt x="66443" y="111759"/>
                </a:lnTo>
                <a:lnTo>
                  <a:pt x="67347" y="110489"/>
                </a:lnTo>
                <a:lnTo>
                  <a:pt x="68330" y="110489"/>
                </a:lnTo>
                <a:lnTo>
                  <a:pt x="70572" y="107949"/>
                </a:lnTo>
                <a:lnTo>
                  <a:pt x="72930" y="107949"/>
                </a:lnTo>
                <a:lnTo>
                  <a:pt x="73953" y="106679"/>
                </a:lnTo>
                <a:lnTo>
                  <a:pt x="96478" y="106679"/>
                </a:lnTo>
                <a:lnTo>
                  <a:pt x="96835" y="105409"/>
                </a:lnTo>
                <a:lnTo>
                  <a:pt x="108357" y="105409"/>
                </a:lnTo>
                <a:lnTo>
                  <a:pt x="108829" y="104139"/>
                </a:lnTo>
                <a:lnTo>
                  <a:pt x="109059" y="104139"/>
                </a:lnTo>
                <a:lnTo>
                  <a:pt x="109415" y="102869"/>
                </a:lnTo>
                <a:lnTo>
                  <a:pt x="109772" y="100329"/>
                </a:lnTo>
                <a:lnTo>
                  <a:pt x="109806" y="97789"/>
                </a:lnTo>
                <a:lnTo>
                  <a:pt x="69431" y="97789"/>
                </a:lnTo>
                <a:lnTo>
                  <a:pt x="69667" y="95249"/>
                </a:lnTo>
                <a:lnTo>
                  <a:pt x="69863" y="93979"/>
                </a:lnTo>
                <a:lnTo>
                  <a:pt x="70139" y="91439"/>
                </a:lnTo>
                <a:lnTo>
                  <a:pt x="70533" y="90169"/>
                </a:lnTo>
                <a:lnTo>
                  <a:pt x="71004" y="87629"/>
                </a:lnTo>
                <a:lnTo>
                  <a:pt x="71987" y="85089"/>
                </a:lnTo>
                <a:lnTo>
                  <a:pt x="72381" y="83819"/>
                </a:lnTo>
                <a:lnTo>
                  <a:pt x="72813" y="82549"/>
                </a:lnTo>
                <a:lnTo>
                  <a:pt x="73756" y="80009"/>
                </a:lnTo>
                <a:lnTo>
                  <a:pt x="74307" y="78739"/>
                </a:lnTo>
                <a:lnTo>
                  <a:pt x="75014" y="76199"/>
                </a:lnTo>
                <a:lnTo>
                  <a:pt x="80400" y="67309"/>
                </a:lnTo>
                <a:lnTo>
                  <a:pt x="81030" y="66039"/>
                </a:lnTo>
                <a:lnTo>
                  <a:pt x="81698" y="66039"/>
                </a:lnTo>
                <a:lnTo>
                  <a:pt x="82406" y="64769"/>
                </a:lnTo>
                <a:lnTo>
                  <a:pt x="83152" y="64769"/>
                </a:lnTo>
                <a:lnTo>
                  <a:pt x="83978" y="63499"/>
                </a:lnTo>
                <a:lnTo>
                  <a:pt x="85668" y="63499"/>
                </a:lnTo>
                <a:lnTo>
                  <a:pt x="86574" y="62229"/>
                </a:lnTo>
                <a:lnTo>
                  <a:pt x="89875" y="62229"/>
                </a:lnTo>
                <a:lnTo>
                  <a:pt x="90426" y="60959"/>
                </a:lnTo>
                <a:close/>
              </a:path>
              <a:path w="120014" h="187959">
                <a:moveTo>
                  <a:pt x="12305" y="116839"/>
                </a:moveTo>
                <a:lnTo>
                  <a:pt x="3341" y="116839"/>
                </a:lnTo>
                <a:lnTo>
                  <a:pt x="2831" y="118109"/>
                </a:lnTo>
                <a:lnTo>
                  <a:pt x="12817" y="118109"/>
                </a:lnTo>
                <a:lnTo>
                  <a:pt x="12305" y="116839"/>
                </a:lnTo>
                <a:close/>
              </a:path>
              <a:path w="120014" h="187959">
                <a:moveTo>
                  <a:pt x="50757" y="100329"/>
                </a:moveTo>
                <a:lnTo>
                  <a:pt x="41360" y="100329"/>
                </a:lnTo>
                <a:lnTo>
                  <a:pt x="42971" y="101599"/>
                </a:lnTo>
                <a:lnTo>
                  <a:pt x="43797" y="101599"/>
                </a:lnTo>
                <a:lnTo>
                  <a:pt x="45448" y="102869"/>
                </a:lnTo>
                <a:lnTo>
                  <a:pt x="46313" y="102869"/>
                </a:lnTo>
                <a:lnTo>
                  <a:pt x="47179" y="104139"/>
                </a:lnTo>
                <a:lnTo>
                  <a:pt x="48005" y="105409"/>
                </a:lnTo>
                <a:lnTo>
                  <a:pt x="48870" y="105409"/>
                </a:lnTo>
                <a:lnTo>
                  <a:pt x="49734" y="106679"/>
                </a:lnTo>
                <a:lnTo>
                  <a:pt x="50560" y="107949"/>
                </a:lnTo>
                <a:lnTo>
                  <a:pt x="51425" y="109219"/>
                </a:lnTo>
                <a:lnTo>
                  <a:pt x="52250" y="109219"/>
                </a:lnTo>
                <a:lnTo>
                  <a:pt x="53076" y="110489"/>
                </a:lnTo>
                <a:lnTo>
                  <a:pt x="53154" y="113029"/>
                </a:lnTo>
                <a:lnTo>
                  <a:pt x="52761" y="114299"/>
                </a:lnTo>
                <a:lnTo>
                  <a:pt x="52564" y="115569"/>
                </a:lnTo>
                <a:lnTo>
                  <a:pt x="52054" y="116839"/>
                </a:lnTo>
                <a:lnTo>
                  <a:pt x="56496" y="116839"/>
                </a:lnTo>
                <a:lnTo>
                  <a:pt x="55750" y="111759"/>
                </a:lnTo>
                <a:lnTo>
                  <a:pt x="55474" y="110489"/>
                </a:lnTo>
                <a:lnTo>
                  <a:pt x="51621" y="101599"/>
                </a:lnTo>
                <a:lnTo>
                  <a:pt x="50757" y="100329"/>
                </a:lnTo>
                <a:close/>
              </a:path>
              <a:path w="120014" h="187959">
                <a:moveTo>
                  <a:pt x="94753" y="109219"/>
                </a:moveTo>
                <a:lnTo>
                  <a:pt x="82523" y="109219"/>
                </a:lnTo>
                <a:lnTo>
                  <a:pt x="83861" y="110489"/>
                </a:lnTo>
                <a:lnTo>
                  <a:pt x="85826" y="111759"/>
                </a:lnTo>
                <a:lnTo>
                  <a:pt x="92549" y="111759"/>
                </a:lnTo>
                <a:lnTo>
                  <a:pt x="93139" y="110489"/>
                </a:lnTo>
                <a:lnTo>
                  <a:pt x="94236" y="110489"/>
                </a:lnTo>
                <a:lnTo>
                  <a:pt x="94753" y="109219"/>
                </a:lnTo>
                <a:close/>
              </a:path>
              <a:path w="120014" h="187959">
                <a:moveTo>
                  <a:pt x="95696" y="107949"/>
                </a:moveTo>
                <a:lnTo>
                  <a:pt x="79771" y="107949"/>
                </a:lnTo>
                <a:lnTo>
                  <a:pt x="80872" y="109219"/>
                </a:lnTo>
                <a:lnTo>
                  <a:pt x="95259" y="109219"/>
                </a:lnTo>
                <a:lnTo>
                  <a:pt x="95696" y="107949"/>
                </a:lnTo>
                <a:close/>
              </a:path>
              <a:path w="120014" h="187959">
                <a:moveTo>
                  <a:pt x="37900" y="106679"/>
                </a:moveTo>
                <a:lnTo>
                  <a:pt x="27403" y="106679"/>
                </a:lnTo>
                <a:lnTo>
                  <a:pt x="26538" y="107949"/>
                </a:lnTo>
                <a:lnTo>
                  <a:pt x="38332" y="107949"/>
                </a:lnTo>
                <a:lnTo>
                  <a:pt x="37900" y="106679"/>
                </a:lnTo>
                <a:close/>
              </a:path>
              <a:path w="120014" h="187959">
                <a:moveTo>
                  <a:pt x="96478" y="106679"/>
                </a:moveTo>
                <a:lnTo>
                  <a:pt x="76036" y="106679"/>
                </a:lnTo>
                <a:lnTo>
                  <a:pt x="77806" y="107949"/>
                </a:lnTo>
                <a:lnTo>
                  <a:pt x="96122" y="107949"/>
                </a:lnTo>
                <a:lnTo>
                  <a:pt x="96478" y="106679"/>
                </a:lnTo>
                <a:close/>
              </a:path>
              <a:path w="120014" h="187959">
                <a:moveTo>
                  <a:pt x="35855" y="105409"/>
                </a:moveTo>
                <a:lnTo>
                  <a:pt x="29801" y="105409"/>
                </a:lnTo>
                <a:lnTo>
                  <a:pt x="29014" y="106679"/>
                </a:lnTo>
                <a:lnTo>
                  <a:pt x="36406" y="106679"/>
                </a:lnTo>
                <a:lnTo>
                  <a:pt x="35855" y="105409"/>
                </a:lnTo>
                <a:close/>
              </a:path>
              <a:path w="120014" h="187959">
                <a:moveTo>
                  <a:pt x="106747" y="105409"/>
                </a:moveTo>
                <a:lnTo>
                  <a:pt x="97617" y="105409"/>
                </a:lnTo>
                <a:lnTo>
                  <a:pt x="98560" y="106679"/>
                </a:lnTo>
                <a:lnTo>
                  <a:pt x="105448" y="106679"/>
                </a:lnTo>
                <a:lnTo>
                  <a:pt x="106747" y="105409"/>
                </a:lnTo>
                <a:close/>
              </a:path>
              <a:path w="120014" h="187959">
                <a:moveTo>
                  <a:pt x="107449" y="105409"/>
                </a:moveTo>
                <a:lnTo>
                  <a:pt x="106943" y="105409"/>
                </a:lnTo>
                <a:lnTo>
                  <a:pt x="107138" y="106679"/>
                </a:lnTo>
                <a:lnTo>
                  <a:pt x="107449" y="105409"/>
                </a:lnTo>
                <a:close/>
              </a:path>
              <a:path w="120014" h="187959">
                <a:moveTo>
                  <a:pt x="21781" y="104139"/>
                </a:moveTo>
                <a:lnTo>
                  <a:pt x="12541" y="104139"/>
                </a:lnTo>
                <a:lnTo>
                  <a:pt x="11991" y="105409"/>
                </a:lnTo>
                <a:lnTo>
                  <a:pt x="23314" y="105409"/>
                </a:lnTo>
                <a:lnTo>
                  <a:pt x="21781" y="104139"/>
                </a:lnTo>
                <a:close/>
              </a:path>
              <a:path w="120014" h="187959">
                <a:moveTo>
                  <a:pt x="17967" y="102869"/>
                </a:moveTo>
                <a:lnTo>
                  <a:pt x="13485" y="102869"/>
                </a:lnTo>
                <a:lnTo>
                  <a:pt x="13170" y="104139"/>
                </a:lnTo>
                <a:lnTo>
                  <a:pt x="19029" y="104139"/>
                </a:lnTo>
                <a:lnTo>
                  <a:pt x="17967" y="102869"/>
                </a:lnTo>
                <a:close/>
              </a:path>
              <a:path w="120014" h="187959">
                <a:moveTo>
                  <a:pt x="46353" y="96519"/>
                </a:moveTo>
                <a:lnTo>
                  <a:pt x="21545" y="96519"/>
                </a:lnTo>
                <a:lnTo>
                  <a:pt x="23353" y="97789"/>
                </a:lnTo>
                <a:lnTo>
                  <a:pt x="24926" y="97789"/>
                </a:lnTo>
                <a:lnTo>
                  <a:pt x="26813" y="99059"/>
                </a:lnTo>
                <a:lnTo>
                  <a:pt x="36052" y="99059"/>
                </a:lnTo>
                <a:lnTo>
                  <a:pt x="37822" y="100329"/>
                </a:lnTo>
                <a:lnTo>
                  <a:pt x="49773" y="100329"/>
                </a:lnTo>
                <a:lnTo>
                  <a:pt x="48751" y="99059"/>
                </a:lnTo>
                <a:lnTo>
                  <a:pt x="47612" y="97789"/>
                </a:lnTo>
                <a:lnTo>
                  <a:pt x="46353" y="96519"/>
                </a:lnTo>
                <a:close/>
              </a:path>
              <a:path w="120014" h="187959">
                <a:moveTo>
                  <a:pt x="54983" y="100060"/>
                </a:moveTo>
                <a:lnTo>
                  <a:pt x="55041" y="100329"/>
                </a:lnTo>
                <a:lnTo>
                  <a:pt x="54983" y="100060"/>
                </a:lnTo>
                <a:close/>
              </a:path>
              <a:path w="120014" h="187959">
                <a:moveTo>
                  <a:pt x="41713" y="73659"/>
                </a:moveTo>
                <a:lnTo>
                  <a:pt x="34087" y="73659"/>
                </a:lnTo>
                <a:lnTo>
                  <a:pt x="35738" y="74929"/>
                </a:lnTo>
                <a:lnTo>
                  <a:pt x="37468" y="76199"/>
                </a:lnTo>
                <a:lnTo>
                  <a:pt x="38332" y="77469"/>
                </a:lnTo>
                <a:lnTo>
                  <a:pt x="39197" y="77469"/>
                </a:lnTo>
                <a:lnTo>
                  <a:pt x="40102" y="78739"/>
                </a:lnTo>
                <a:lnTo>
                  <a:pt x="40967" y="78739"/>
                </a:lnTo>
                <a:lnTo>
                  <a:pt x="42697" y="81279"/>
                </a:lnTo>
                <a:lnTo>
                  <a:pt x="43561" y="81279"/>
                </a:lnTo>
                <a:lnTo>
                  <a:pt x="44426" y="82549"/>
                </a:lnTo>
                <a:lnTo>
                  <a:pt x="46077" y="85089"/>
                </a:lnTo>
                <a:lnTo>
                  <a:pt x="46864" y="85089"/>
                </a:lnTo>
                <a:lnTo>
                  <a:pt x="47612" y="86359"/>
                </a:lnTo>
                <a:lnTo>
                  <a:pt x="43012" y="86359"/>
                </a:lnTo>
                <a:lnTo>
                  <a:pt x="42422" y="87629"/>
                </a:lnTo>
                <a:lnTo>
                  <a:pt x="43955" y="87629"/>
                </a:lnTo>
                <a:lnTo>
                  <a:pt x="45331" y="88899"/>
                </a:lnTo>
                <a:lnTo>
                  <a:pt x="46157" y="88899"/>
                </a:lnTo>
                <a:lnTo>
                  <a:pt x="47061" y="90169"/>
                </a:lnTo>
                <a:lnTo>
                  <a:pt x="48044" y="91439"/>
                </a:lnTo>
                <a:lnTo>
                  <a:pt x="53822" y="97789"/>
                </a:lnTo>
                <a:lnTo>
                  <a:pt x="54983" y="100060"/>
                </a:lnTo>
                <a:lnTo>
                  <a:pt x="54492" y="97789"/>
                </a:lnTo>
                <a:lnTo>
                  <a:pt x="53115" y="92709"/>
                </a:lnTo>
                <a:lnTo>
                  <a:pt x="52408" y="91439"/>
                </a:lnTo>
                <a:lnTo>
                  <a:pt x="51582" y="90169"/>
                </a:lnTo>
                <a:lnTo>
                  <a:pt x="50599" y="87629"/>
                </a:lnTo>
                <a:lnTo>
                  <a:pt x="49460" y="85089"/>
                </a:lnTo>
                <a:lnTo>
                  <a:pt x="48122" y="83819"/>
                </a:lnTo>
                <a:lnTo>
                  <a:pt x="46628" y="81279"/>
                </a:lnTo>
                <a:lnTo>
                  <a:pt x="45803" y="80009"/>
                </a:lnTo>
                <a:lnTo>
                  <a:pt x="43994" y="77469"/>
                </a:lnTo>
                <a:lnTo>
                  <a:pt x="42971" y="76199"/>
                </a:lnTo>
                <a:lnTo>
                  <a:pt x="42815" y="74929"/>
                </a:lnTo>
                <a:lnTo>
                  <a:pt x="41713" y="73659"/>
                </a:lnTo>
                <a:close/>
              </a:path>
              <a:path w="120014" h="187959">
                <a:moveTo>
                  <a:pt x="113463" y="97789"/>
                </a:moveTo>
                <a:lnTo>
                  <a:pt x="110945" y="97789"/>
                </a:lnTo>
                <a:lnTo>
                  <a:pt x="111347" y="99059"/>
                </a:lnTo>
                <a:lnTo>
                  <a:pt x="112290" y="99059"/>
                </a:lnTo>
                <a:lnTo>
                  <a:pt x="113463" y="97789"/>
                </a:lnTo>
                <a:close/>
              </a:path>
              <a:path w="120014" h="187959">
                <a:moveTo>
                  <a:pt x="118385" y="62230"/>
                </a:moveTo>
                <a:lnTo>
                  <a:pt x="105321" y="62229"/>
                </a:lnTo>
                <a:lnTo>
                  <a:pt x="104459" y="63499"/>
                </a:lnTo>
                <a:lnTo>
                  <a:pt x="103562" y="64769"/>
                </a:lnTo>
                <a:lnTo>
                  <a:pt x="93845" y="64769"/>
                </a:lnTo>
                <a:lnTo>
                  <a:pt x="93296" y="66039"/>
                </a:lnTo>
                <a:lnTo>
                  <a:pt x="92784" y="66039"/>
                </a:lnTo>
                <a:lnTo>
                  <a:pt x="92274" y="67309"/>
                </a:lnTo>
                <a:lnTo>
                  <a:pt x="91802" y="67309"/>
                </a:lnTo>
                <a:lnTo>
                  <a:pt x="91370" y="68579"/>
                </a:lnTo>
                <a:lnTo>
                  <a:pt x="90977" y="69849"/>
                </a:lnTo>
                <a:lnTo>
                  <a:pt x="90268" y="72389"/>
                </a:lnTo>
                <a:lnTo>
                  <a:pt x="89993" y="73659"/>
                </a:lnTo>
                <a:lnTo>
                  <a:pt x="84843" y="73659"/>
                </a:lnTo>
                <a:lnTo>
                  <a:pt x="84293" y="74929"/>
                </a:lnTo>
                <a:lnTo>
                  <a:pt x="83191" y="74929"/>
                </a:lnTo>
                <a:lnTo>
                  <a:pt x="82130" y="76199"/>
                </a:lnTo>
                <a:lnTo>
                  <a:pt x="81030" y="78739"/>
                </a:lnTo>
                <a:lnTo>
                  <a:pt x="79968" y="80009"/>
                </a:lnTo>
                <a:lnTo>
                  <a:pt x="78513" y="83819"/>
                </a:lnTo>
                <a:lnTo>
                  <a:pt x="78081" y="85089"/>
                </a:lnTo>
                <a:lnTo>
                  <a:pt x="77688" y="86359"/>
                </a:lnTo>
                <a:lnTo>
                  <a:pt x="77294" y="88899"/>
                </a:lnTo>
                <a:lnTo>
                  <a:pt x="76901" y="90169"/>
                </a:lnTo>
                <a:lnTo>
                  <a:pt x="76626" y="90169"/>
                </a:lnTo>
                <a:lnTo>
                  <a:pt x="75722" y="91439"/>
                </a:lnTo>
                <a:lnTo>
                  <a:pt x="74975" y="91439"/>
                </a:lnTo>
                <a:lnTo>
                  <a:pt x="73010" y="93979"/>
                </a:lnTo>
                <a:lnTo>
                  <a:pt x="71711" y="95249"/>
                </a:lnTo>
                <a:lnTo>
                  <a:pt x="70021" y="96519"/>
                </a:lnTo>
                <a:lnTo>
                  <a:pt x="69431" y="97789"/>
                </a:lnTo>
                <a:lnTo>
                  <a:pt x="114878" y="97789"/>
                </a:lnTo>
                <a:lnTo>
                  <a:pt x="115625" y="96519"/>
                </a:lnTo>
                <a:lnTo>
                  <a:pt x="116453" y="96519"/>
                </a:lnTo>
                <a:lnTo>
                  <a:pt x="117316" y="95249"/>
                </a:lnTo>
                <a:lnTo>
                  <a:pt x="118385" y="93979"/>
                </a:lnTo>
                <a:lnTo>
                  <a:pt x="119604" y="92709"/>
                </a:lnTo>
                <a:lnTo>
                  <a:pt x="119604" y="68580"/>
                </a:lnTo>
                <a:lnTo>
                  <a:pt x="118385" y="62230"/>
                </a:lnTo>
                <a:close/>
              </a:path>
              <a:path w="120014" h="187959">
                <a:moveTo>
                  <a:pt x="42815" y="95249"/>
                </a:moveTo>
                <a:lnTo>
                  <a:pt x="20011" y="95249"/>
                </a:lnTo>
                <a:lnTo>
                  <a:pt x="21073" y="96519"/>
                </a:lnTo>
                <a:lnTo>
                  <a:pt x="44387" y="96519"/>
                </a:lnTo>
                <a:lnTo>
                  <a:pt x="42815" y="95249"/>
                </a:lnTo>
                <a:close/>
              </a:path>
              <a:path w="120014" h="187959">
                <a:moveTo>
                  <a:pt x="40613" y="93979"/>
                </a:moveTo>
                <a:lnTo>
                  <a:pt x="19382" y="93979"/>
                </a:lnTo>
                <a:lnTo>
                  <a:pt x="19658" y="95249"/>
                </a:lnTo>
                <a:lnTo>
                  <a:pt x="41754" y="95249"/>
                </a:lnTo>
                <a:lnTo>
                  <a:pt x="40613" y="93979"/>
                </a:lnTo>
                <a:close/>
              </a:path>
              <a:path w="120014" h="187959">
                <a:moveTo>
                  <a:pt x="34283" y="87629"/>
                </a:moveTo>
                <a:lnTo>
                  <a:pt x="18832" y="87629"/>
                </a:lnTo>
                <a:lnTo>
                  <a:pt x="18675" y="88899"/>
                </a:lnTo>
                <a:lnTo>
                  <a:pt x="18517" y="88899"/>
                </a:lnTo>
                <a:lnTo>
                  <a:pt x="18478" y="91439"/>
                </a:lnTo>
                <a:lnTo>
                  <a:pt x="19029" y="93979"/>
                </a:lnTo>
                <a:lnTo>
                  <a:pt x="39433" y="93979"/>
                </a:lnTo>
                <a:lnTo>
                  <a:pt x="38215" y="92709"/>
                </a:lnTo>
                <a:lnTo>
                  <a:pt x="37074" y="91439"/>
                </a:lnTo>
                <a:lnTo>
                  <a:pt x="35974" y="90169"/>
                </a:lnTo>
                <a:lnTo>
                  <a:pt x="35502" y="90169"/>
                </a:lnTo>
                <a:lnTo>
                  <a:pt x="34636" y="88899"/>
                </a:lnTo>
                <a:lnTo>
                  <a:pt x="34283" y="87629"/>
                </a:lnTo>
                <a:close/>
              </a:path>
              <a:path w="120014" h="187959">
                <a:moveTo>
                  <a:pt x="59995" y="74929"/>
                </a:moveTo>
                <a:lnTo>
                  <a:pt x="57479" y="74929"/>
                </a:lnTo>
                <a:lnTo>
                  <a:pt x="57558" y="77469"/>
                </a:lnTo>
                <a:lnTo>
                  <a:pt x="57322" y="78739"/>
                </a:lnTo>
                <a:lnTo>
                  <a:pt x="57125" y="78739"/>
                </a:lnTo>
                <a:lnTo>
                  <a:pt x="56850" y="80009"/>
                </a:lnTo>
                <a:lnTo>
                  <a:pt x="56221" y="81279"/>
                </a:lnTo>
                <a:lnTo>
                  <a:pt x="56103" y="82549"/>
                </a:lnTo>
                <a:lnTo>
                  <a:pt x="55867" y="82549"/>
                </a:lnTo>
                <a:lnTo>
                  <a:pt x="55789" y="85089"/>
                </a:lnTo>
                <a:lnTo>
                  <a:pt x="56103" y="87629"/>
                </a:lnTo>
                <a:lnTo>
                  <a:pt x="56418" y="88899"/>
                </a:lnTo>
                <a:lnTo>
                  <a:pt x="56811" y="90169"/>
                </a:lnTo>
                <a:lnTo>
                  <a:pt x="57047" y="90169"/>
                </a:lnTo>
                <a:lnTo>
                  <a:pt x="57322" y="91439"/>
                </a:lnTo>
                <a:lnTo>
                  <a:pt x="57990" y="92709"/>
                </a:lnTo>
                <a:lnTo>
                  <a:pt x="59760" y="92709"/>
                </a:lnTo>
                <a:lnTo>
                  <a:pt x="59366" y="91439"/>
                </a:lnTo>
                <a:lnTo>
                  <a:pt x="59053" y="90169"/>
                </a:lnTo>
                <a:lnTo>
                  <a:pt x="58580" y="88899"/>
                </a:lnTo>
                <a:lnTo>
                  <a:pt x="58423" y="88899"/>
                </a:lnTo>
                <a:lnTo>
                  <a:pt x="58266" y="87629"/>
                </a:lnTo>
                <a:lnTo>
                  <a:pt x="58227" y="86359"/>
                </a:lnTo>
                <a:lnTo>
                  <a:pt x="58305" y="85089"/>
                </a:lnTo>
                <a:lnTo>
                  <a:pt x="59288" y="82549"/>
                </a:lnTo>
                <a:lnTo>
                  <a:pt x="59602" y="81279"/>
                </a:lnTo>
                <a:lnTo>
                  <a:pt x="59838" y="80009"/>
                </a:lnTo>
                <a:lnTo>
                  <a:pt x="59995" y="78739"/>
                </a:lnTo>
                <a:lnTo>
                  <a:pt x="59995" y="74929"/>
                </a:lnTo>
                <a:close/>
              </a:path>
              <a:path w="120014" h="187959">
                <a:moveTo>
                  <a:pt x="33772" y="86359"/>
                </a:moveTo>
                <a:lnTo>
                  <a:pt x="15254" y="86359"/>
                </a:lnTo>
                <a:lnTo>
                  <a:pt x="17692" y="87629"/>
                </a:lnTo>
                <a:lnTo>
                  <a:pt x="34007" y="87629"/>
                </a:lnTo>
                <a:lnTo>
                  <a:pt x="33772" y="86359"/>
                </a:lnTo>
                <a:close/>
              </a:path>
              <a:path w="120014" h="187959">
                <a:moveTo>
                  <a:pt x="33497" y="83819"/>
                </a:moveTo>
                <a:lnTo>
                  <a:pt x="10615" y="83819"/>
                </a:lnTo>
                <a:lnTo>
                  <a:pt x="12227" y="85089"/>
                </a:lnTo>
                <a:lnTo>
                  <a:pt x="13170" y="85089"/>
                </a:lnTo>
                <a:lnTo>
                  <a:pt x="14192" y="86359"/>
                </a:lnTo>
                <a:lnTo>
                  <a:pt x="33615" y="86359"/>
                </a:lnTo>
                <a:lnTo>
                  <a:pt x="33497" y="83819"/>
                </a:lnTo>
                <a:close/>
              </a:path>
              <a:path w="120014" h="187959">
                <a:moveTo>
                  <a:pt x="30233" y="78739"/>
                </a:moveTo>
                <a:lnTo>
                  <a:pt x="5898" y="78739"/>
                </a:lnTo>
                <a:lnTo>
                  <a:pt x="6094" y="80009"/>
                </a:lnTo>
                <a:lnTo>
                  <a:pt x="6605" y="80009"/>
                </a:lnTo>
                <a:lnTo>
                  <a:pt x="7273" y="81279"/>
                </a:lnTo>
                <a:lnTo>
                  <a:pt x="8177" y="82549"/>
                </a:lnTo>
                <a:lnTo>
                  <a:pt x="8689" y="82549"/>
                </a:lnTo>
                <a:lnTo>
                  <a:pt x="9908" y="83819"/>
                </a:lnTo>
                <a:lnTo>
                  <a:pt x="33615" y="83819"/>
                </a:lnTo>
                <a:lnTo>
                  <a:pt x="33772" y="82549"/>
                </a:lnTo>
                <a:lnTo>
                  <a:pt x="34048" y="81279"/>
                </a:lnTo>
                <a:lnTo>
                  <a:pt x="30233" y="78739"/>
                </a:lnTo>
                <a:close/>
              </a:path>
              <a:path w="120014" h="187959">
                <a:moveTo>
                  <a:pt x="22882" y="71119"/>
                </a:moveTo>
                <a:lnTo>
                  <a:pt x="6133" y="71119"/>
                </a:lnTo>
                <a:lnTo>
                  <a:pt x="5818" y="72389"/>
                </a:lnTo>
                <a:lnTo>
                  <a:pt x="5347" y="74929"/>
                </a:lnTo>
                <a:lnTo>
                  <a:pt x="5386" y="77469"/>
                </a:lnTo>
                <a:lnTo>
                  <a:pt x="5504" y="78739"/>
                </a:lnTo>
                <a:lnTo>
                  <a:pt x="28819" y="78739"/>
                </a:lnTo>
                <a:lnTo>
                  <a:pt x="26617" y="76199"/>
                </a:lnTo>
                <a:lnTo>
                  <a:pt x="25909" y="76199"/>
                </a:lnTo>
                <a:lnTo>
                  <a:pt x="24651" y="74929"/>
                </a:lnTo>
                <a:lnTo>
                  <a:pt x="24100" y="73659"/>
                </a:lnTo>
                <a:lnTo>
                  <a:pt x="23589" y="72389"/>
                </a:lnTo>
                <a:lnTo>
                  <a:pt x="23197" y="72389"/>
                </a:lnTo>
                <a:lnTo>
                  <a:pt x="22882" y="71119"/>
                </a:lnTo>
                <a:close/>
              </a:path>
              <a:path w="120014" h="187959">
                <a:moveTo>
                  <a:pt x="58580" y="71119"/>
                </a:moveTo>
                <a:lnTo>
                  <a:pt x="54609" y="71119"/>
                </a:lnTo>
                <a:lnTo>
                  <a:pt x="55514" y="72389"/>
                </a:lnTo>
                <a:lnTo>
                  <a:pt x="56457" y="72389"/>
                </a:lnTo>
                <a:lnTo>
                  <a:pt x="56889" y="73659"/>
                </a:lnTo>
                <a:lnTo>
                  <a:pt x="57361" y="74929"/>
                </a:lnTo>
                <a:lnTo>
                  <a:pt x="59878" y="74929"/>
                </a:lnTo>
                <a:lnTo>
                  <a:pt x="59721" y="73659"/>
                </a:lnTo>
                <a:lnTo>
                  <a:pt x="59485" y="73659"/>
                </a:lnTo>
                <a:lnTo>
                  <a:pt x="59209" y="72389"/>
                </a:lnTo>
                <a:lnTo>
                  <a:pt x="58580" y="71119"/>
                </a:lnTo>
                <a:close/>
              </a:path>
              <a:path w="120014" h="187959">
                <a:moveTo>
                  <a:pt x="34244" y="62229"/>
                </a:moveTo>
                <a:lnTo>
                  <a:pt x="28779" y="62229"/>
                </a:lnTo>
                <a:lnTo>
                  <a:pt x="29055" y="63499"/>
                </a:lnTo>
                <a:lnTo>
                  <a:pt x="30627" y="63499"/>
                </a:lnTo>
                <a:lnTo>
                  <a:pt x="31138" y="64769"/>
                </a:lnTo>
                <a:lnTo>
                  <a:pt x="32239" y="66039"/>
                </a:lnTo>
                <a:lnTo>
                  <a:pt x="32829" y="66039"/>
                </a:lnTo>
                <a:lnTo>
                  <a:pt x="34087" y="68579"/>
                </a:lnTo>
                <a:lnTo>
                  <a:pt x="34755" y="69849"/>
                </a:lnTo>
                <a:lnTo>
                  <a:pt x="28346" y="69849"/>
                </a:lnTo>
                <a:lnTo>
                  <a:pt x="26538" y="71119"/>
                </a:lnTo>
                <a:lnTo>
                  <a:pt x="28700" y="71119"/>
                </a:lnTo>
                <a:lnTo>
                  <a:pt x="29840" y="72389"/>
                </a:lnTo>
                <a:lnTo>
                  <a:pt x="32553" y="73659"/>
                </a:lnTo>
                <a:lnTo>
                  <a:pt x="40849" y="73659"/>
                </a:lnTo>
                <a:lnTo>
                  <a:pt x="39787" y="71119"/>
                </a:lnTo>
                <a:lnTo>
                  <a:pt x="38019" y="69849"/>
                </a:lnTo>
                <a:lnTo>
                  <a:pt x="36131" y="66039"/>
                </a:lnTo>
                <a:lnTo>
                  <a:pt x="35462" y="64769"/>
                </a:lnTo>
                <a:lnTo>
                  <a:pt x="34833" y="63499"/>
                </a:lnTo>
                <a:lnTo>
                  <a:pt x="34244" y="62229"/>
                </a:lnTo>
                <a:close/>
              </a:path>
              <a:path w="120014" h="187959">
                <a:moveTo>
                  <a:pt x="51386" y="71119"/>
                </a:moveTo>
                <a:lnTo>
                  <a:pt x="49813" y="71119"/>
                </a:lnTo>
                <a:lnTo>
                  <a:pt x="50048" y="72389"/>
                </a:lnTo>
                <a:lnTo>
                  <a:pt x="51189" y="72389"/>
                </a:lnTo>
                <a:lnTo>
                  <a:pt x="51386" y="71119"/>
                </a:lnTo>
                <a:close/>
              </a:path>
              <a:path w="120014" h="187959">
                <a:moveTo>
                  <a:pt x="29723" y="41909"/>
                </a:moveTo>
                <a:lnTo>
                  <a:pt x="25280" y="41909"/>
                </a:lnTo>
                <a:lnTo>
                  <a:pt x="24808" y="43179"/>
                </a:lnTo>
                <a:lnTo>
                  <a:pt x="23943" y="43179"/>
                </a:lnTo>
                <a:lnTo>
                  <a:pt x="23550" y="44449"/>
                </a:lnTo>
                <a:lnTo>
                  <a:pt x="23197" y="44449"/>
                </a:lnTo>
                <a:lnTo>
                  <a:pt x="22842" y="45719"/>
                </a:lnTo>
                <a:lnTo>
                  <a:pt x="22568" y="45719"/>
                </a:lnTo>
                <a:lnTo>
                  <a:pt x="22292" y="46989"/>
                </a:lnTo>
                <a:lnTo>
                  <a:pt x="21898" y="49529"/>
                </a:lnTo>
                <a:lnTo>
                  <a:pt x="21898" y="53339"/>
                </a:lnTo>
                <a:lnTo>
                  <a:pt x="22056" y="54609"/>
                </a:lnTo>
                <a:lnTo>
                  <a:pt x="22292" y="57149"/>
                </a:lnTo>
                <a:lnTo>
                  <a:pt x="18911" y="57149"/>
                </a:lnTo>
                <a:lnTo>
                  <a:pt x="18163" y="58419"/>
                </a:lnTo>
                <a:lnTo>
                  <a:pt x="3224" y="58419"/>
                </a:lnTo>
                <a:lnTo>
                  <a:pt x="3421" y="59689"/>
                </a:lnTo>
                <a:lnTo>
                  <a:pt x="3695" y="60959"/>
                </a:lnTo>
                <a:lnTo>
                  <a:pt x="4050" y="60959"/>
                </a:lnTo>
                <a:lnTo>
                  <a:pt x="4482" y="62229"/>
                </a:lnTo>
                <a:lnTo>
                  <a:pt x="9357" y="69849"/>
                </a:lnTo>
                <a:lnTo>
                  <a:pt x="7234" y="69849"/>
                </a:lnTo>
                <a:lnTo>
                  <a:pt x="6841" y="71119"/>
                </a:lnTo>
                <a:lnTo>
                  <a:pt x="22646" y="71119"/>
                </a:lnTo>
                <a:lnTo>
                  <a:pt x="22527" y="68579"/>
                </a:lnTo>
                <a:lnTo>
                  <a:pt x="22685" y="68579"/>
                </a:lnTo>
                <a:lnTo>
                  <a:pt x="22960" y="67309"/>
                </a:lnTo>
                <a:lnTo>
                  <a:pt x="23392" y="67309"/>
                </a:lnTo>
                <a:lnTo>
                  <a:pt x="24022" y="66039"/>
                </a:lnTo>
                <a:lnTo>
                  <a:pt x="24769" y="64769"/>
                </a:lnTo>
                <a:lnTo>
                  <a:pt x="25752" y="64769"/>
                </a:lnTo>
                <a:lnTo>
                  <a:pt x="26891" y="63499"/>
                </a:lnTo>
                <a:lnTo>
                  <a:pt x="28268" y="62229"/>
                </a:lnTo>
                <a:lnTo>
                  <a:pt x="34244" y="62229"/>
                </a:lnTo>
                <a:lnTo>
                  <a:pt x="33615" y="60959"/>
                </a:lnTo>
                <a:lnTo>
                  <a:pt x="30313" y="50799"/>
                </a:lnTo>
                <a:lnTo>
                  <a:pt x="30037" y="49529"/>
                </a:lnTo>
                <a:lnTo>
                  <a:pt x="29801" y="48259"/>
                </a:lnTo>
                <a:lnTo>
                  <a:pt x="29644" y="45719"/>
                </a:lnTo>
                <a:lnTo>
                  <a:pt x="29565" y="43179"/>
                </a:lnTo>
                <a:lnTo>
                  <a:pt x="29723" y="41909"/>
                </a:lnTo>
                <a:close/>
              </a:path>
              <a:path w="120014" h="187959">
                <a:moveTo>
                  <a:pt x="51700" y="59689"/>
                </a:moveTo>
                <a:lnTo>
                  <a:pt x="48830" y="59689"/>
                </a:lnTo>
                <a:lnTo>
                  <a:pt x="49263" y="62229"/>
                </a:lnTo>
                <a:lnTo>
                  <a:pt x="49577" y="64769"/>
                </a:lnTo>
                <a:lnTo>
                  <a:pt x="49656" y="66039"/>
                </a:lnTo>
                <a:lnTo>
                  <a:pt x="49773" y="71119"/>
                </a:lnTo>
                <a:lnTo>
                  <a:pt x="57794" y="71119"/>
                </a:lnTo>
                <a:lnTo>
                  <a:pt x="56969" y="69849"/>
                </a:lnTo>
                <a:lnTo>
                  <a:pt x="52722" y="69849"/>
                </a:lnTo>
                <a:lnTo>
                  <a:pt x="52722" y="63499"/>
                </a:lnTo>
                <a:lnTo>
                  <a:pt x="52564" y="63499"/>
                </a:lnTo>
                <a:lnTo>
                  <a:pt x="52447" y="62229"/>
                </a:lnTo>
                <a:lnTo>
                  <a:pt x="52132" y="60959"/>
                </a:lnTo>
                <a:lnTo>
                  <a:pt x="51935" y="60959"/>
                </a:lnTo>
                <a:lnTo>
                  <a:pt x="51700" y="59689"/>
                </a:lnTo>
                <a:close/>
              </a:path>
              <a:path w="120014" h="187959">
                <a:moveTo>
                  <a:pt x="101825" y="63499"/>
                </a:moveTo>
                <a:lnTo>
                  <a:pt x="95501" y="63499"/>
                </a:lnTo>
                <a:lnTo>
                  <a:pt x="94397" y="64769"/>
                </a:lnTo>
                <a:lnTo>
                  <a:pt x="103090" y="64769"/>
                </a:lnTo>
                <a:lnTo>
                  <a:pt x="101825" y="63499"/>
                </a:lnTo>
                <a:close/>
              </a:path>
              <a:path w="120014" h="187959">
                <a:moveTo>
                  <a:pt x="116258" y="59690"/>
                </a:moveTo>
                <a:lnTo>
                  <a:pt x="108507" y="59689"/>
                </a:lnTo>
                <a:lnTo>
                  <a:pt x="107759" y="60959"/>
                </a:lnTo>
                <a:lnTo>
                  <a:pt x="106149" y="62229"/>
                </a:lnTo>
                <a:lnTo>
                  <a:pt x="118144" y="62230"/>
                </a:lnTo>
                <a:lnTo>
                  <a:pt x="117431" y="60960"/>
                </a:lnTo>
                <a:lnTo>
                  <a:pt x="117166" y="60960"/>
                </a:lnTo>
                <a:lnTo>
                  <a:pt x="116258" y="59690"/>
                </a:lnTo>
                <a:close/>
              </a:path>
              <a:path w="120014" h="187959">
                <a:moveTo>
                  <a:pt x="65775" y="53339"/>
                </a:moveTo>
                <a:lnTo>
                  <a:pt x="64753" y="53339"/>
                </a:lnTo>
                <a:lnTo>
                  <a:pt x="63888" y="55879"/>
                </a:lnTo>
                <a:lnTo>
                  <a:pt x="64478" y="57149"/>
                </a:lnTo>
                <a:lnTo>
                  <a:pt x="65460" y="58419"/>
                </a:lnTo>
                <a:lnTo>
                  <a:pt x="66247" y="60959"/>
                </a:lnTo>
                <a:lnTo>
                  <a:pt x="76351" y="60959"/>
                </a:lnTo>
                <a:lnTo>
                  <a:pt x="76272" y="59689"/>
                </a:lnTo>
                <a:lnTo>
                  <a:pt x="75918" y="59689"/>
                </a:lnTo>
                <a:lnTo>
                  <a:pt x="75801" y="57149"/>
                </a:lnTo>
                <a:lnTo>
                  <a:pt x="68685" y="57149"/>
                </a:lnTo>
                <a:lnTo>
                  <a:pt x="67505" y="55879"/>
                </a:lnTo>
                <a:lnTo>
                  <a:pt x="66679" y="54609"/>
                </a:lnTo>
                <a:lnTo>
                  <a:pt x="66050" y="54609"/>
                </a:lnTo>
                <a:lnTo>
                  <a:pt x="65775" y="53339"/>
                </a:lnTo>
                <a:close/>
              </a:path>
              <a:path w="120014" h="187959">
                <a:moveTo>
                  <a:pt x="93335" y="59689"/>
                </a:moveTo>
                <a:lnTo>
                  <a:pt x="76548" y="59689"/>
                </a:lnTo>
                <a:lnTo>
                  <a:pt x="76391" y="60959"/>
                </a:lnTo>
                <a:lnTo>
                  <a:pt x="92510" y="60959"/>
                </a:lnTo>
                <a:lnTo>
                  <a:pt x="93335" y="59689"/>
                </a:lnTo>
                <a:close/>
              </a:path>
              <a:path w="120014" h="187959">
                <a:moveTo>
                  <a:pt x="49026" y="55879"/>
                </a:moveTo>
                <a:lnTo>
                  <a:pt x="47454" y="55879"/>
                </a:lnTo>
                <a:lnTo>
                  <a:pt x="48044" y="57149"/>
                </a:lnTo>
                <a:lnTo>
                  <a:pt x="48594" y="59689"/>
                </a:lnTo>
                <a:lnTo>
                  <a:pt x="51425" y="59689"/>
                </a:lnTo>
                <a:lnTo>
                  <a:pt x="51110" y="58419"/>
                </a:lnTo>
                <a:lnTo>
                  <a:pt x="50796" y="58419"/>
                </a:lnTo>
                <a:lnTo>
                  <a:pt x="50009" y="57149"/>
                </a:lnTo>
                <a:lnTo>
                  <a:pt x="49538" y="57149"/>
                </a:lnTo>
                <a:lnTo>
                  <a:pt x="49026" y="55879"/>
                </a:lnTo>
                <a:close/>
              </a:path>
              <a:path w="120014" h="187959">
                <a:moveTo>
                  <a:pt x="95144" y="58419"/>
                </a:moveTo>
                <a:lnTo>
                  <a:pt x="77452" y="58419"/>
                </a:lnTo>
                <a:lnTo>
                  <a:pt x="77216" y="59689"/>
                </a:lnTo>
                <a:lnTo>
                  <a:pt x="94201" y="59689"/>
                </a:lnTo>
                <a:lnTo>
                  <a:pt x="95144" y="58419"/>
                </a:lnTo>
                <a:close/>
              </a:path>
              <a:path w="120014" h="187959">
                <a:moveTo>
                  <a:pt x="113624" y="58419"/>
                </a:moveTo>
                <a:lnTo>
                  <a:pt x="111301" y="58419"/>
                </a:lnTo>
                <a:lnTo>
                  <a:pt x="110634" y="59689"/>
                </a:lnTo>
                <a:lnTo>
                  <a:pt x="114130" y="59689"/>
                </a:lnTo>
                <a:lnTo>
                  <a:pt x="113624" y="58419"/>
                </a:lnTo>
                <a:close/>
              </a:path>
              <a:path w="120014" h="187959">
                <a:moveTo>
                  <a:pt x="15726" y="53339"/>
                </a:moveTo>
                <a:lnTo>
                  <a:pt x="3617" y="53339"/>
                </a:lnTo>
                <a:lnTo>
                  <a:pt x="3421" y="54609"/>
                </a:lnTo>
                <a:lnTo>
                  <a:pt x="3263" y="54609"/>
                </a:lnTo>
                <a:lnTo>
                  <a:pt x="3145" y="55879"/>
                </a:lnTo>
                <a:lnTo>
                  <a:pt x="3106" y="58419"/>
                </a:lnTo>
                <a:lnTo>
                  <a:pt x="18163" y="58419"/>
                </a:lnTo>
                <a:lnTo>
                  <a:pt x="17967" y="57149"/>
                </a:lnTo>
                <a:lnTo>
                  <a:pt x="16905" y="55879"/>
                </a:lnTo>
                <a:lnTo>
                  <a:pt x="16355" y="54609"/>
                </a:lnTo>
                <a:lnTo>
                  <a:pt x="15726" y="53339"/>
                </a:lnTo>
                <a:close/>
              </a:path>
              <a:path w="120014" h="187959">
                <a:moveTo>
                  <a:pt x="99238" y="53339"/>
                </a:moveTo>
                <a:lnTo>
                  <a:pt x="77884" y="53339"/>
                </a:lnTo>
                <a:lnTo>
                  <a:pt x="77923" y="57149"/>
                </a:lnTo>
                <a:lnTo>
                  <a:pt x="77845" y="58419"/>
                </a:lnTo>
                <a:lnTo>
                  <a:pt x="95616" y="58419"/>
                </a:lnTo>
                <a:lnTo>
                  <a:pt x="97111" y="55879"/>
                </a:lnTo>
                <a:lnTo>
                  <a:pt x="98169" y="54609"/>
                </a:lnTo>
                <a:lnTo>
                  <a:pt x="98686" y="54609"/>
                </a:lnTo>
                <a:lnTo>
                  <a:pt x="99238" y="53339"/>
                </a:lnTo>
                <a:close/>
              </a:path>
              <a:path w="120014" h="187959">
                <a:moveTo>
                  <a:pt x="21505" y="55879"/>
                </a:moveTo>
                <a:lnTo>
                  <a:pt x="20994" y="55879"/>
                </a:lnTo>
                <a:lnTo>
                  <a:pt x="20679" y="57149"/>
                </a:lnTo>
                <a:lnTo>
                  <a:pt x="21939" y="57149"/>
                </a:lnTo>
                <a:lnTo>
                  <a:pt x="21505" y="55879"/>
                </a:lnTo>
                <a:close/>
              </a:path>
              <a:path w="120014" h="187959">
                <a:moveTo>
                  <a:pt x="38254" y="55879"/>
                </a:moveTo>
                <a:lnTo>
                  <a:pt x="37822" y="55879"/>
                </a:lnTo>
                <a:lnTo>
                  <a:pt x="37939" y="57149"/>
                </a:lnTo>
                <a:lnTo>
                  <a:pt x="38097" y="57149"/>
                </a:lnTo>
                <a:lnTo>
                  <a:pt x="38254" y="55879"/>
                </a:lnTo>
                <a:close/>
              </a:path>
              <a:path w="120014" h="187959">
                <a:moveTo>
                  <a:pt x="73245" y="46989"/>
                </a:moveTo>
                <a:lnTo>
                  <a:pt x="67347" y="46989"/>
                </a:lnTo>
                <a:lnTo>
                  <a:pt x="67387" y="50799"/>
                </a:lnTo>
                <a:lnTo>
                  <a:pt x="67505" y="52069"/>
                </a:lnTo>
                <a:lnTo>
                  <a:pt x="67820" y="54609"/>
                </a:lnTo>
                <a:lnTo>
                  <a:pt x="68056" y="55879"/>
                </a:lnTo>
                <a:lnTo>
                  <a:pt x="68685" y="57149"/>
                </a:lnTo>
                <a:lnTo>
                  <a:pt x="75801" y="57149"/>
                </a:lnTo>
                <a:lnTo>
                  <a:pt x="75722" y="55879"/>
                </a:lnTo>
                <a:lnTo>
                  <a:pt x="75407" y="53339"/>
                </a:lnTo>
                <a:lnTo>
                  <a:pt x="75211" y="53339"/>
                </a:lnTo>
                <a:lnTo>
                  <a:pt x="74817" y="50799"/>
                </a:lnTo>
                <a:lnTo>
                  <a:pt x="74582" y="50799"/>
                </a:lnTo>
                <a:lnTo>
                  <a:pt x="74149" y="49529"/>
                </a:lnTo>
                <a:lnTo>
                  <a:pt x="73953" y="49529"/>
                </a:lnTo>
                <a:lnTo>
                  <a:pt x="73520" y="48259"/>
                </a:lnTo>
                <a:lnTo>
                  <a:pt x="73245" y="46989"/>
                </a:lnTo>
                <a:close/>
              </a:path>
              <a:path w="120014" h="187959">
                <a:moveTo>
                  <a:pt x="39316" y="54609"/>
                </a:moveTo>
                <a:lnTo>
                  <a:pt x="37271" y="54609"/>
                </a:lnTo>
                <a:lnTo>
                  <a:pt x="37507" y="55879"/>
                </a:lnTo>
                <a:lnTo>
                  <a:pt x="38922" y="55879"/>
                </a:lnTo>
                <a:lnTo>
                  <a:pt x="39316" y="54609"/>
                </a:lnTo>
                <a:close/>
              </a:path>
              <a:path w="120014" h="187959">
                <a:moveTo>
                  <a:pt x="47218" y="54609"/>
                </a:moveTo>
                <a:lnTo>
                  <a:pt x="46510" y="54609"/>
                </a:lnTo>
                <a:lnTo>
                  <a:pt x="46825" y="55879"/>
                </a:lnTo>
                <a:lnTo>
                  <a:pt x="47886" y="55879"/>
                </a:lnTo>
                <a:lnTo>
                  <a:pt x="47218" y="54609"/>
                </a:lnTo>
                <a:close/>
              </a:path>
              <a:path w="120014" h="187959">
                <a:moveTo>
                  <a:pt x="39197" y="46989"/>
                </a:moveTo>
                <a:lnTo>
                  <a:pt x="37271" y="46989"/>
                </a:lnTo>
                <a:lnTo>
                  <a:pt x="37389" y="53339"/>
                </a:lnTo>
                <a:lnTo>
                  <a:pt x="37232" y="54609"/>
                </a:lnTo>
                <a:lnTo>
                  <a:pt x="39906" y="54609"/>
                </a:lnTo>
                <a:lnTo>
                  <a:pt x="39826" y="50799"/>
                </a:lnTo>
                <a:lnTo>
                  <a:pt x="39630" y="49529"/>
                </a:lnTo>
                <a:lnTo>
                  <a:pt x="39512" y="48259"/>
                </a:lnTo>
                <a:lnTo>
                  <a:pt x="39197" y="46989"/>
                </a:lnTo>
                <a:close/>
              </a:path>
              <a:path w="120014" h="187959">
                <a:moveTo>
                  <a:pt x="14625" y="52069"/>
                </a:moveTo>
                <a:lnTo>
                  <a:pt x="4364" y="52069"/>
                </a:lnTo>
                <a:lnTo>
                  <a:pt x="4089" y="53339"/>
                </a:lnTo>
                <a:lnTo>
                  <a:pt x="15018" y="53339"/>
                </a:lnTo>
                <a:lnTo>
                  <a:pt x="14625" y="52069"/>
                </a:lnTo>
                <a:close/>
              </a:path>
              <a:path w="120014" h="187959">
                <a:moveTo>
                  <a:pt x="107725" y="48259"/>
                </a:moveTo>
                <a:lnTo>
                  <a:pt x="77569" y="48259"/>
                </a:lnTo>
                <a:lnTo>
                  <a:pt x="77530" y="50799"/>
                </a:lnTo>
                <a:lnTo>
                  <a:pt x="77727" y="53339"/>
                </a:lnTo>
                <a:lnTo>
                  <a:pt x="102964" y="53339"/>
                </a:lnTo>
                <a:lnTo>
                  <a:pt x="104424" y="52069"/>
                </a:lnTo>
                <a:lnTo>
                  <a:pt x="104930" y="52069"/>
                </a:lnTo>
                <a:lnTo>
                  <a:pt x="105873" y="50799"/>
                </a:lnTo>
                <a:lnTo>
                  <a:pt x="106391" y="50799"/>
                </a:lnTo>
                <a:lnTo>
                  <a:pt x="106816" y="49529"/>
                </a:lnTo>
                <a:lnTo>
                  <a:pt x="107288" y="49529"/>
                </a:lnTo>
                <a:lnTo>
                  <a:pt x="107725" y="48259"/>
                </a:lnTo>
                <a:close/>
              </a:path>
              <a:path w="120014" h="187959">
                <a:moveTo>
                  <a:pt x="13367" y="50799"/>
                </a:moveTo>
                <a:lnTo>
                  <a:pt x="6054" y="50799"/>
                </a:lnTo>
                <a:lnTo>
                  <a:pt x="5228" y="52069"/>
                </a:lnTo>
                <a:lnTo>
                  <a:pt x="13839" y="52069"/>
                </a:lnTo>
                <a:lnTo>
                  <a:pt x="13367" y="50799"/>
                </a:lnTo>
                <a:close/>
              </a:path>
              <a:path w="120014" h="187959">
                <a:moveTo>
                  <a:pt x="10930" y="49529"/>
                </a:moveTo>
                <a:lnTo>
                  <a:pt x="7509" y="49529"/>
                </a:lnTo>
                <a:lnTo>
                  <a:pt x="6802" y="50799"/>
                </a:lnTo>
                <a:lnTo>
                  <a:pt x="11480" y="50799"/>
                </a:lnTo>
                <a:lnTo>
                  <a:pt x="10930" y="49529"/>
                </a:lnTo>
                <a:close/>
              </a:path>
              <a:path w="120014" h="187959">
                <a:moveTo>
                  <a:pt x="114843" y="38100"/>
                </a:moveTo>
                <a:lnTo>
                  <a:pt x="79614" y="38099"/>
                </a:lnTo>
                <a:lnTo>
                  <a:pt x="79890" y="40639"/>
                </a:lnTo>
                <a:lnTo>
                  <a:pt x="79890" y="43179"/>
                </a:lnTo>
                <a:lnTo>
                  <a:pt x="79653" y="44449"/>
                </a:lnTo>
                <a:lnTo>
                  <a:pt x="79339" y="44449"/>
                </a:lnTo>
                <a:lnTo>
                  <a:pt x="79142" y="45719"/>
                </a:lnTo>
                <a:lnTo>
                  <a:pt x="78159" y="45719"/>
                </a:lnTo>
                <a:lnTo>
                  <a:pt x="77766" y="46989"/>
                </a:lnTo>
                <a:lnTo>
                  <a:pt x="77649" y="48259"/>
                </a:lnTo>
                <a:lnTo>
                  <a:pt x="108116" y="48259"/>
                </a:lnTo>
                <a:lnTo>
                  <a:pt x="108472" y="46989"/>
                </a:lnTo>
                <a:lnTo>
                  <a:pt x="108829" y="46989"/>
                </a:lnTo>
                <a:lnTo>
                  <a:pt x="110048" y="39370"/>
                </a:lnTo>
                <a:lnTo>
                  <a:pt x="113348" y="39370"/>
                </a:lnTo>
                <a:lnTo>
                  <a:pt x="114843" y="38100"/>
                </a:lnTo>
                <a:close/>
              </a:path>
              <a:path w="120014" h="187959">
                <a:moveTo>
                  <a:pt x="38765" y="45719"/>
                </a:moveTo>
                <a:lnTo>
                  <a:pt x="36917" y="45719"/>
                </a:lnTo>
                <a:lnTo>
                  <a:pt x="37113" y="46989"/>
                </a:lnTo>
                <a:lnTo>
                  <a:pt x="39001" y="46989"/>
                </a:lnTo>
                <a:lnTo>
                  <a:pt x="38765" y="45719"/>
                </a:lnTo>
                <a:close/>
              </a:path>
              <a:path w="120014" h="187959">
                <a:moveTo>
                  <a:pt x="73992" y="39369"/>
                </a:moveTo>
                <a:lnTo>
                  <a:pt x="73166" y="40639"/>
                </a:lnTo>
                <a:lnTo>
                  <a:pt x="71711" y="41909"/>
                </a:lnTo>
                <a:lnTo>
                  <a:pt x="71043" y="41909"/>
                </a:lnTo>
                <a:lnTo>
                  <a:pt x="69904" y="43179"/>
                </a:lnTo>
                <a:lnTo>
                  <a:pt x="68999" y="44449"/>
                </a:lnTo>
                <a:lnTo>
                  <a:pt x="68252" y="45719"/>
                </a:lnTo>
                <a:lnTo>
                  <a:pt x="67741" y="46989"/>
                </a:lnTo>
                <a:lnTo>
                  <a:pt x="73127" y="46989"/>
                </a:lnTo>
                <a:lnTo>
                  <a:pt x="73205" y="41909"/>
                </a:lnTo>
                <a:lnTo>
                  <a:pt x="73520" y="40639"/>
                </a:lnTo>
                <a:lnTo>
                  <a:pt x="73992" y="39369"/>
                </a:lnTo>
                <a:close/>
              </a:path>
              <a:path w="120014" h="187959">
                <a:moveTo>
                  <a:pt x="37113" y="43179"/>
                </a:moveTo>
                <a:lnTo>
                  <a:pt x="35738" y="43179"/>
                </a:lnTo>
                <a:lnTo>
                  <a:pt x="36052" y="44449"/>
                </a:lnTo>
                <a:lnTo>
                  <a:pt x="36367" y="44449"/>
                </a:lnTo>
                <a:lnTo>
                  <a:pt x="36642" y="45719"/>
                </a:lnTo>
                <a:lnTo>
                  <a:pt x="38215" y="45719"/>
                </a:lnTo>
                <a:lnTo>
                  <a:pt x="37507" y="44449"/>
                </a:lnTo>
                <a:lnTo>
                  <a:pt x="37113" y="43179"/>
                </a:lnTo>
                <a:close/>
              </a:path>
              <a:path w="120014" h="187959">
                <a:moveTo>
                  <a:pt x="35659" y="41909"/>
                </a:moveTo>
                <a:lnTo>
                  <a:pt x="34636" y="41909"/>
                </a:lnTo>
                <a:lnTo>
                  <a:pt x="35384" y="43179"/>
                </a:lnTo>
                <a:lnTo>
                  <a:pt x="36171" y="43179"/>
                </a:lnTo>
                <a:lnTo>
                  <a:pt x="35659" y="41909"/>
                </a:lnTo>
                <a:close/>
              </a:path>
              <a:path w="120014" h="187959">
                <a:moveTo>
                  <a:pt x="33772" y="40639"/>
                </a:moveTo>
                <a:lnTo>
                  <a:pt x="27127" y="40639"/>
                </a:lnTo>
                <a:lnTo>
                  <a:pt x="26695" y="41909"/>
                </a:lnTo>
                <a:lnTo>
                  <a:pt x="34440" y="41909"/>
                </a:lnTo>
                <a:lnTo>
                  <a:pt x="33772" y="40639"/>
                </a:lnTo>
                <a:close/>
              </a:path>
              <a:path w="120014" h="187959">
                <a:moveTo>
                  <a:pt x="115982" y="10160"/>
                </a:moveTo>
                <a:lnTo>
                  <a:pt x="83035" y="10159"/>
                </a:lnTo>
                <a:lnTo>
                  <a:pt x="82642" y="12699"/>
                </a:lnTo>
                <a:lnTo>
                  <a:pt x="82484" y="13969"/>
                </a:lnTo>
                <a:lnTo>
                  <a:pt x="82484" y="16509"/>
                </a:lnTo>
                <a:lnTo>
                  <a:pt x="82681" y="19049"/>
                </a:lnTo>
                <a:lnTo>
                  <a:pt x="82917" y="20319"/>
                </a:lnTo>
                <a:lnTo>
                  <a:pt x="83191" y="21589"/>
                </a:lnTo>
                <a:lnTo>
                  <a:pt x="83585" y="24129"/>
                </a:lnTo>
                <a:lnTo>
                  <a:pt x="78749" y="24129"/>
                </a:lnTo>
                <a:lnTo>
                  <a:pt x="78120" y="25399"/>
                </a:lnTo>
                <a:lnTo>
                  <a:pt x="77177" y="25399"/>
                </a:lnTo>
                <a:lnTo>
                  <a:pt x="76823" y="26669"/>
                </a:lnTo>
                <a:lnTo>
                  <a:pt x="76587" y="26669"/>
                </a:lnTo>
                <a:lnTo>
                  <a:pt x="76391" y="27939"/>
                </a:lnTo>
                <a:lnTo>
                  <a:pt x="76311" y="30479"/>
                </a:lnTo>
                <a:lnTo>
                  <a:pt x="76587" y="31749"/>
                </a:lnTo>
                <a:lnTo>
                  <a:pt x="76980" y="33019"/>
                </a:lnTo>
                <a:lnTo>
                  <a:pt x="77766" y="34289"/>
                </a:lnTo>
                <a:lnTo>
                  <a:pt x="78278" y="35559"/>
                </a:lnTo>
                <a:lnTo>
                  <a:pt x="79221" y="38099"/>
                </a:lnTo>
                <a:lnTo>
                  <a:pt x="116453" y="38100"/>
                </a:lnTo>
                <a:lnTo>
                  <a:pt x="117235" y="36830"/>
                </a:lnTo>
                <a:lnTo>
                  <a:pt x="118063" y="36830"/>
                </a:lnTo>
                <a:lnTo>
                  <a:pt x="118856" y="35560"/>
                </a:lnTo>
                <a:lnTo>
                  <a:pt x="119201" y="35560"/>
                </a:lnTo>
                <a:lnTo>
                  <a:pt x="119604" y="34290"/>
                </a:lnTo>
                <a:lnTo>
                  <a:pt x="119604" y="11430"/>
                </a:lnTo>
                <a:lnTo>
                  <a:pt x="117120" y="11430"/>
                </a:lnTo>
                <a:lnTo>
                  <a:pt x="115982" y="10160"/>
                </a:lnTo>
                <a:close/>
              </a:path>
              <a:path w="120014" h="187959">
                <a:moveTo>
                  <a:pt x="92038" y="8889"/>
                </a:moveTo>
                <a:lnTo>
                  <a:pt x="83664" y="8889"/>
                </a:lnTo>
                <a:lnTo>
                  <a:pt x="83310" y="10159"/>
                </a:lnTo>
                <a:lnTo>
                  <a:pt x="93454" y="10159"/>
                </a:lnTo>
                <a:lnTo>
                  <a:pt x="92038" y="8889"/>
                </a:lnTo>
                <a:close/>
              </a:path>
              <a:path w="120014" h="187959">
                <a:moveTo>
                  <a:pt x="106943" y="3810"/>
                </a:moveTo>
                <a:lnTo>
                  <a:pt x="94558" y="3809"/>
                </a:lnTo>
                <a:lnTo>
                  <a:pt x="94086" y="5079"/>
                </a:lnTo>
                <a:lnTo>
                  <a:pt x="93891" y="6349"/>
                </a:lnTo>
                <a:lnTo>
                  <a:pt x="93569" y="7619"/>
                </a:lnTo>
                <a:lnTo>
                  <a:pt x="93454" y="10159"/>
                </a:lnTo>
                <a:lnTo>
                  <a:pt x="108472" y="10160"/>
                </a:lnTo>
                <a:lnTo>
                  <a:pt x="108277" y="8890"/>
                </a:lnTo>
                <a:lnTo>
                  <a:pt x="107805" y="6350"/>
                </a:lnTo>
                <a:lnTo>
                  <a:pt x="107253" y="5080"/>
                </a:lnTo>
                <a:lnTo>
                  <a:pt x="106943" y="3810"/>
                </a:lnTo>
                <a:close/>
              </a:path>
              <a:path w="120014" h="187959">
                <a:moveTo>
                  <a:pt x="89522" y="7619"/>
                </a:moveTo>
                <a:lnTo>
                  <a:pt x="85158" y="7619"/>
                </a:lnTo>
                <a:lnTo>
                  <a:pt x="84607" y="8889"/>
                </a:lnTo>
                <a:lnTo>
                  <a:pt x="90701" y="8889"/>
                </a:lnTo>
                <a:lnTo>
                  <a:pt x="89522" y="7619"/>
                </a:lnTo>
                <a:close/>
              </a:path>
              <a:path w="120014" h="187959">
                <a:moveTo>
                  <a:pt x="103838" y="0"/>
                </a:moveTo>
                <a:lnTo>
                  <a:pt x="97663" y="0"/>
                </a:lnTo>
                <a:lnTo>
                  <a:pt x="96915" y="1269"/>
                </a:lnTo>
                <a:lnTo>
                  <a:pt x="95926" y="2539"/>
                </a:lnTo>
                <a:lnTo>
                  <a:pt x="95455" y="2539"/>
                </a:lnTo>
                <a:lnTo>
                  <a:pt x="94868" y="3809"/>
                </a:lnTo>
                <a:lnTo>
                  <a:pt x="106586" y="3810"/>
                </a:lnTo>
                <a:lnTo>
                  <a:pt x="105873" y="2540"/>
                </a:lnTo>
                <a:lnTo>
                  <a:pt x="105091" y="1270"/>
                </a:lnTo>
                <a:lnTo>
                  <a:pt x="104263" y="1270"/>
                </a:lnTo>
                <a:lnTo>
                  <a:pt x="10383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58421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39" h="42545">
                <a:moveTo>
                  <a:pt x="51151" y="37518"/>
                </a:moveTo>
                <a:lnTo>
                  <a:pt x="33573" y="37518"/>
                </a:lnTo>
                <a:lnTo>
                  <a:pt x="34870" y="37552"/>
                </a:lnTo>
                <a:lnTo>
                  <a:pt x="37347" y="37713"/>
                </a:lnTo>
                <a:lnTo>
                  <a:pt x="53152" y="41939"/>
                </a:lnTo>
                <a:lnTo>
                  <a:pt x="52326" y="39820"/>
                </a:lnTo>
                <a:lnTo>
                  <a:pt x="51399" y="37942"/>
                </a:lnTo>
                <a:lnTo>
                  <a:pt x="51151" y="37518"/>
                </a:lnTo>
                <a:close/>
              </a:path>
              <a:path w="53339" h="42545">
                <a:moveTo>
                  <a:pt x="33638" y="29020"/>
                </a:moveTo>
                <a:lnTo>
                  <a:pt x="19694" y="29020"/>
                </a:lnTo>
                <a:lnTo>
                  <a:pt x="19458" y="29914"/>
                </a:lnTo>
                <a:lnTo>
                  <a:pt x="19350" y="30509"/>
                </a:lnTo>
                <a:lnTo>
                  <a:pt x="19261" y="33555"/>
                </a:lnTo>
                <a:lnTo>
                  <a:pt x="19380" y="34151"/>
                </a:lnTo>
                <a:lnTo>
                  <a:pt x="26613" y="37942"/>
                </a:lnTo>
                <a:lnTo>
                  <a:pt x="28068" y="37747"/>
                </a:lnTo>
                <a:lnTo>
                  <a:pt x="29483" y="37633"/>
                </a:lnTo>
                <a:lnTo>
                  <a:pt x="30899" y="37552"/>
                </a:lnTo>
                <a:lnTo>
                  <a:pt x="32235" y="37518"/>
                </a:lnTo>
                <a:lnTo>
                  <a:pt x="51151" y="37518"/>
                </a:lnTo>
                <a:lnTo>
                  <a:pt x="50872" y="37049"/>
                </a:lnTo>
                <a:lnTo>
                  <a:pt x="50400" y="36178"/>
                </a:lnTo>
                <a:lnTo>
                  <a:pt x="49888" y="35399"/>
                </a:lnTo>
                <a:lnTo>
                  <a:pt x="48375" y="33326"/>
                </a:lnTo>
                <a:lnTo>
                  <a:pt x="40767" y="33326"/>
                </a:lnTo>
                <a:lnTo>
                  <a:pt x="38093" y="31792"/>
                </a:lnTo>
                <a:lnTo>
                  <a:pt x="35577" y="30269"/>
                </a:lnTo>
                <a:lnTo>
                  <a:pt x="33638" y="29020"/>
                </a:lnTo>
                <a:close/>
              </a:path>
              <a:path w="53339" h="42545">
                <a:moveTo>
                  <a:pt x="26049" y="8612"/>
                </a:moveTo>
                <a:lnTo>
                  <a:pt x="22013" y="8612"/>
                </a:lnTo>
                <a:lnTo>
                  <a:pt x="23091" y="11315"/>
                </a:lnTo>
                <a:lnTo>
                  <a:pt x="24373" y="13937"/>
                </a:lnTo>
                <a:lnTo>
                  <a:pt x="48375" y="33326"/>
                </a:lnTo>
                <a:lnTo>
                  <a:pt x="47254" y="32032"/>
                </a:lnTo>
                <a:lnTo>
                  <a:pt x="40453" y="27016"/>
                </a:lnTo>
                <a:lnTo>
                  <a:pt x="40351" y="23500"/>
                </a:lnTo>
                <a:lnTo>
                  <a:pt x="27518" y="13468"/>
                </a:lnTo>
                <a:lnTo>
                  <a:pt x="27361" y="13399"/>
                </a:lnTo>
                <a:lnTo>
                  <a:pt x="27170" y="13193"/>
                </a:lnTo>
                <a:lnTo>
                  <a:pt x="27053" y="12998"/>
                </a:lnTo>
                <a:lnTo>
                  <a:pt x="26928" y="12219"/>
                </a:lnTo>
                <a:lnTo>
                  <a:pt x="26815" y="11280"/>
                </a:lnTo>
                <a:lnTo>
                  <a:pt x="26634" y="10536"/>
                </a:lnTo>
                <a:lnTo>
                  <a:pt x="26049" y="8612"/>
                </a:lnTo>
                <a:close/>
              </a:path>
              <a:path w="53339" h="42545">
                <a:moveTo>
                  <a:pt x="2395" y="0"/>
                </a:moveTo>
                <a:lnTo>
                  <a:pt x="0" y="4111"/>
                </a:lnTo>
                <a:lnTo>
                  <a:pt x="125" y="5016"/>
                </a:lnTo>
                <a:lnTo>
                  <a:pt x="6878" y="14808"/>
                </a:lnTo>
                <a:lnTo>
                  <a:pt x="6933" y="15037"/>
                </a:lnTo>
                <a:lnTo>
                  <a:pt x="6220" y="16365"/>
                </a:lnTo>
                <a:lnTo>
                  <a:pt x="5698" y="17625"/>
                </a:lnTo>
                <a:lnTo>
                  <a:pt x="5343" y="18839"/>
                </a:lnTo>
                <a:lnTo>
                  <a:pt x="5226" y="22595"/>
                </a:lnTo>
                <a:lnTo>
                  <a:pt x="5343" y="23065"/>
                </a:lnTo>
                <a:lnTo>
                  <a:pt x="5423" y="23500"/>
                </a:lnTo>
                <a:lnTo>
                  <a:pt x="16903" y="29249"/>
                </a:lnTo>
                <a:lnTo>
                  <a:pt x="17610" y="29215"/>
                </a:lnTo>
                <a:lnTo>
                  <a:pt x="18239" y="29215"/>
                </a:lnTo>
                <a:lnTo>
                  <a:pt x="19694" y="29020"/>
                </a:lnTo>
                <a:lnTo>
                  <a:pt x="33638" y="29020"/>
                </a:lnTo>
                <a:lnTo>
                  <a:pt x="30821" y="27176"/>
                </a:lnTo>
                <a:lnTo>
                  <a:pt x="3456" y="1683"/>
                </a:lnTo>
                <a:lnTo>
                  <a:pt x="2395" y="0"/>
                </a:lnTo>
                <a:close/>
              </a:path>
              <a:path w="53339" h="42545">
                <a:moveTo>
                  <a:pt x="19341" y="2393"/>
                </a:moveTo>
                <a:lnTo>
                  <a:pt x="14582" y="5920"/>
                </a:lnTo>
                <a:lnTo>
                  <a:pt x="14701" y="6310"/>
                </a:lnTo>
                <a:lnTo>
                  <a:pt x="15094" y="6894"/>
                </a:lnTo>
                <a:lnTo>
                  <a:pt x="20559" y="16365"/>
                </a:lnTo>
                <a:lnTo>
                  <a:pt x="22013" y="8612"/>
                </a:lnTo>
                <a:lnTo>
                  <a:pt x="26049" y="8612"/>
                </a:lnTo>
                <a:lnTo>
                  <a:pt x="25867" y="8074"/>
                </a:lnTo>
                <a:lnTo>
                  <a:pt x="20323" y="2508"/>
                </a:lnTo>
                <a:lnTo>
                  <a:pt x="19341" y="2393"/>
                </a:lnTo>
                <a:close/>
              </a:path>
              <a:path w="53339" h="42545">
                <a:moveTo>
                  <a:pt x="32354" y="12219"/>
                </a:moveTo>
                <a:lnTo>
                  <a:pt x="28383" y="13273"/>
                </a:lnTo>
                <a:lnTo>
                  <a:pt x="28029" y="13433"/>
                </a:lnTo>
                <a:lnTo>
                  <a:pt x="27754" y="13468"/>
                </a:lnTo>
                <a:lnTo>
                  <a:pt x="36101" y="13468"/>
                </a:lnTo>
                <a:lnTo>
                  <a:pt x="35499" y="13078"/>
                </a:lnTo>
                <a:lnTo>
                  <a:pt x="34948" y="12803"/>
                </a:lnTo>
                <a:lnTo>
                  <a:pt x="34438" y="12609"/>
                </a:lnTo>
                <a:lnTo>
                  <a:pt x="33376" y="12334"/>
                </a:lnTo>
                <a:lnTo>
                  <a:pt x="32864" y="12254"/>
                </a:lnTo>
                <a:lnTo>
                  <a:pt x="32354" y="122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52245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0"/>
                </a:moveTo>
                <a:lnTo>
                  <a:pt x="7234" y="10811"/>
                </a:lnTo>
                <a:lnTo>
                  <a:pt x="8060" y="10731"/>
                </a:lnTo>
                <a:lnTo>
                  <a:pt x="9318" y="10501"/>
                </a:lnTo>
                <a:lnTo>
                  <a:pt x="9828" y="10376"/>
                </a:lnTo>
                <a:lnTo>
                  <a:pt x="8767" y="9757"/>
                </a:lnTo>
                <a:lnTo>
                  <a:pt x="7745" y="9093"/>
                </a:lnTo>
                <a:lnTo>
                  <a:pt x="747" y="1213"/>
                </a:lnTo>
                <a:lnTo>
                  <a:pt x="196" y="355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66085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392" y="0"/>
                </a:moveTo>
                <a:lnTo>
                  <a:pt x="0" y="1523"/>
                </a:lnTo>
                <a:lnTo>
                  <a:pt x="353" y="2072"/>
                </a:lnTo>
                <a:lnTo>
                  <a:pt x="1297" y="3447"/>
                </a:lnTo>
                <a:lnTo>
                  <a:pt x="2004" y="4260"/>
                </a:lnTo>
                <a:lnTo>
                  <a:pt x="2790" y="5210"/>
                </a:lnTo>
                <a:lnTo>
                  <a:pt x="9120" y="8807"/>
                </a:lnTo>
                <a:lnTo>
                  <a:pt x="9710" y="8772"/>
                </a:lnTo>
                <a:lnTo>
                  <a:pt x="13877" y="5749"/>
                </a:lnTo>
                <a:lnTo>
                  <a:pt x="11243" y="4615"/>
                </a:lnTo>
                <a:lnTo>
                  <a:pt x="7351" y="3012"/>
                </a:lnTo>
                <a:lnTo>
                  <a:pt x="39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94510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459" y="0"/>
                </a:moveTo>
                <a:lnTo>
                  <a:pt x="0" y="3676"/>
                </a:lnTo>
                <a:lnTo>
                  <a:pt x="196" y="4031"/>
                </a:lnTo>
                <a:lnTo>
                  <a:pt x="707" y="4386"/>
                </a:lnTo>
                <a:lnTo>
                  <a:pt x="2790" y="6069"/>
                </a:lnTo>
                <a:lnTo>
                  <a:pt x="3765" y="6963"/>
                </a:lnTo>
                <a:lnTo>
                  <a:pt x="4481" y="7707"/>
                </a:lnTo>
                <a:lnTo>
                  <a:pt x="5307" y="8612"/>
                </a:lnTo>
                <a:lnTo>
                  <a:pt x="5464" y="8337"/>
                </a:lnTo>
                <a:lnTo>
                  <a:pt x="5739" y="7512"/>
                </a:lnTo>
                <a:lnTo>
                  <a:pt x="6054" y="6298"/>
                </a:lnTo>
                <a:lnTo>
                  <a:pt x="6171" y="5634"/>
                </a:lnTo>
                <a:lnTo>
                  <a:pt x="6093" y="2702"/>
                </a:lnTo>
                <a:lnTo>
                  <a:pt x="3892" y="160"/>
                </a:lnTo>
                <a:lnTo>
                  <a:pt x="345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91679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1730" y="34"/>
                </a:moveTo>
                <a:lnTo>
                  <a:pt x="235" y="34"/>
                </a:lnTo>
                <a:lnTo>
                  <a:pt x="79" y="584"/>
                </a:lnTo>
                <a:lnTo>
                  <a:pt x="0" y="3012"/>
                </a:lnTo>
                <a:lnTo>
                  <a:pt x="79" y="3241"/>
                </a:lnTo>
                <a:lnTo>
                  <a:pt x="1651" y="4180"/>
                </a:lnTo>
                <a:lnTo>
                  <a:pt x="2044" y="4100"/>
                </a:lnTo>
                <a:lnTo>
                  <a:pt x="2825" y="3836"/>
                </a:lnTo>
                <a:lnTo>
                  <a:pt x="3263" y="3630"/>
                </a:lnTo>
                <a:lnTo>
                  <a:pt x="3460" y="3515"/>
                </a:lnTo>
                <a:lnTo>
                  <a:pt x="3557" y="3012"/>
                </a:lnTo>
                <a:lnTo>
                  <a:pt x="3538" y="1557"/>
                </a:lnTo>
                <a:lnTo>
                  <a:pt x="1730" y="34"/>
                </a:lnTo>
                <a:close/>
              </a:path>
              <a:path w="3810" h="4445">
                <a:moveTo>
                  <a:pt x="1101" y="0"/>
                </a:moveTo>
                <a:lnTo>
                  <a:pt x="944" y="34"/>
                </a:lnTo>
                <a:lnTo>
                  <a:pt x="1454" y="34"/>
                </a:lnTo>
                <a:lnTo>
                  <a:pt x="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41473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65" y="0"/>
                </a:moveTo>
                <a:lnTo>
                  <a:pt x="0" y="5165"/>
                </a:lnTo>
                <a:lnTo>
                  <a:pt x="2437" y="5909"/>
                </a:lnTo>
                <a:lnTo>
                  <a:pt x="3460" y="6264"/>
                </a:lnTo>
                <a:lnTo>
                  <a:pt x="8531" y="8887"/>
                </a:lnTo>
                <a:lnTo>
                  <a:pt x="7721" y="7512"/>
                </a:lnTo>
                <a:lnTo>
                  <a:pt x="1534" y="423"/>
                </a:lnTo>
                <a:lnTo>
                  <a:pt x="86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5806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1612" y="0"/>
                </a:moveTo>
                <a:lnTo>
                  <a:pt x="0" y="4306"/>
                </a:lnTo>
                <a:lnTo>
                  <a:pt x="0" y="5004"/>
                </a:lnTo>
                <a:lnTo>
                  <a:pt x="903" y="5714"/>
                </a:lnTo>
                <a:lnTo>
                  <a:pt x="3184" y="7593"/>
                </a:lnTo>
                <a:lnTo>
                  <a:pt x="4678" y="8887"/>
                </a:lnTo>
                <a:lnTo>
                  <a:pt x="8060" y="11933"/>
                </a:lnTo>
                <a:lnTo>
                  <a:pt x="9828" y="13617"/>
                </a:lnTo>
                <a:lnTo>
                  <a:pt x="9716" y="11933"/>
                </a:lnTo>
                <a:lnTo>
                  <a:pt x="2273" y="423"/>
                </a:lnTo>
                <a:lnTo>
                  <a:pt x="161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31235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32441" y="4953"/>
                </a:moveTo>
                <a:lnTo>
                  <a:pt x="23644" y="4952"/>
                </a:lnTo>
                <a:lnTo>
                  <a:pt x="25649" y="5841"/>
                </a:lnTo>
                <a:lnTo>
                  <a:pt x="29541" y="7620"/>
                </a:lnTo>
                <a:lnTo>
                  <a:pt x="53602" y="22479"/>
                </a:lnTo>
                <a:lnTo>
                  <a:pt x="55882" y="24130"/>
                </a:lnTo>
                <a:lnTo>
                  <a:pt x="57849" y="25781"/>
                </a:lnTo>
                <a:lnTo>
                  <a:pt x="62410" y="29464"/>
                </a:lnTo>
                <a:lnTo>
                  <a:pt x="65555" y="33655"/>
                </a:lnTo>
                <a:lnTo>
                  <a:pt x="66733" y="35052"/>
                </a:lnTo>
                <a:lnTo>
                  <a:pt x="67362" y="35687"/>
                </a:lnTo>
                <a:lnTo>
                  <a:pt x="65712" y="32512"/>
                </a:lnTo>
                <a:lnTo>
                  <a:pt x="54232" y="16510"/>
                </a:lnTo>
                <a:lnTo>
                  <a:pt x="53602" y="15748"/>
                </a:lnTo>
                <a:lnTo>
                  <a:pt x="48491" y="13081"/>
                </a:lnTo>
                <a:lnTo>
                  <a:pt x="47508" y="10795"/>
                </a:lnTo>
                <a:lnTo>
                  <a:pt x="46530" y="8890"/>
                </a:lnTo>
                <a:lnTo>
                  <a:pt x="45638" y="7366"/>
                </a:lnTo>
                <a:lnTo>
                  <a:pt x="34967" y="7366"/>
                </a:lnTo>
                <a:lnTo>
                  <a:pt x="34219" y="6985"/>
                </a:lnTo>
                <a:lnTo>
                  <a:pt x="33944" y="6731"/>
                </a:lnTo>
                <a:lnTo>
                  <a:pt x="33709" y="6477"/>
                </a:lnTo>
                <a:lnTo>
                  <a:pt x="33434" y="6223"/>
                </a:lnTo>
                <a:lnTo>
                  <a:pt x="32441" y="4953"/>
                </a:lnTo>
                <a:close/>
              </a:path>
              <a:path w="67945" h="36195">
                <a:moveTo>
                  <a:pt x="41179" y="20320"/>
                </a:moveTo>
                <a:lnTo>
                  <a:pt x="29699" y="20319"/>
                </a:lnTo>
                <a:lnTo>
                  <a:pt x="30052" y="20446"/>
                </a:lnTo>
                <a:lnTo>
                  <a:pt x="30170" y="20573"/>
                </a:lnTo>
                <a:lnTo>
                  <a:pt x="30249" y="20700"/>
                </a:lnTo>
                <a:lnTo>
                  <a:pt x="30328" y="21843"/>
                </a:lnTo>
                <a:lnTo>
                  <a:pt x="30131" y="22478"/>
                </a:lnTo>
                <a:lnTo>
                  <a:pt x="29703" y="23494"/>
                </a:lnTo>
                <a:lnTo>
                  <a:pt x="29463" y="24383"/>
                </a:lnTo>
                <a:lnTo>
                  <a:pt x="29250" y="25399"/>
                </a:lnTo>
                <a:lnTo>
                  <a:pt x="29128" y="27558"/>
                </a:lnTo>
                <a:lnTo>
                  <a:pt x="29246" y="28193"/>
                </a:lnTo>
                <a:lnTo>
                  <a:pt x="33434" y="30734"/>
                </a:lnTo>
                <a:lnTo>
                  <a:pt x="34692" y="30607"/>
                </a:lnTo>
                <a:lnTo>
                  <a:pt x="35478" y="30480"/>
                </a:lnTo>
                <a:lnTo>
                  <a:pt x="36618" y="30099"/>
                </a:lnTo>
                <a:lnTo>
                  <a:pt x="39802" y="29210"/>
                </a:lnTo>
                <a:lnTo>
                  <a:pt x="42318" y="28575"/>
                </a:lnTo>
                <a:lnTo>
                  <a:pt x="43537" y="28448"/>
                </a:lnTo>
                <a:lnTo>
                  <a:pt x="45857" y="27940"/>
                </a:lnTo>
                <a:lnTo>
                  <a:pt x="49002" y="27559"/>
                </a:lnTo>
                <a:lnTo>
                  <a:pt x="49985" y="27559"/>
                </a:lnTo>
                <a:lnTo>
                  <a:pt x="52620" y="27432"/>
                </a:lnTo>
                <a:lnTo>
                  <a:pt x="58989" y="27432"/>
                </a:lnTo>
                <a:lnTo>
                  <a:pt x="58203" y="26924"/>
                </a:lnTo>
                <a:lnTo>
                  <a:pt x="55392" y="25527"/>
                </a:lnTo>
                <a:lnTo>
                  <a:pt x="35478" y="25527"/>
                </a:lnTo>
                <a:lnTo>
                  <a:pt x="36303" y="24384"/>
                </a:lnTo>
                <a:lnTo>
                  <a:pt x="37129" y="23368"/>
                </a:lnTo>
                <a:lnTo>
                  <a:pt x="38387" y="22098"/>
                </a:lnTo>
                <a:lnTo>
                  <a:pt x="39212" y="21463"/>
                </a:lnTo>
                <a:lnTo>
                  <a:pt x="40392" y="20701"/>
                </a:lnTo>
                <a:lnTo>
                  <a:pt x="41179" y="20320"/>
                </a:lnTo>
                <a:close/>
              </a:path>
              <a:path w="67945" h="36195">
                <a:moveTo>
                  <a:pt x="58989" y="27432"/>
                </a:moveTo>
                <a:lnTo>
                  <a:pt x="54192" y="27432"/>
                </a:lnTo>
                <a:lnTo>
                  <a:pt x="55568" y="27559"/>
                </a:lnTo>
                <a:lnTo>
                  <a:pt x="57810" y="27813"/>
                </a:lnTo>
                <a:lnTo>
                  <a:pt x="58635" y="27940"/>
                </a:lnTo>
                <a:lnTo>
                  <a:pt x="59775" y="28194"/>
                </a:lnTo>
                <a:lnTo>
                  <a:pt x="60168" y="28321"/>
                </a:lnTo>
                <a:lnTo>
                  <a:pt x="59185" y="27559"/>
                </a:lnTo>
                <a:lnTo>
                  <a:pt x="58989" y="27432"/>
                </a:lnTo>
                <a:close/>
              </a:path>
              <a:path w="67945" h="36195">
                <a:moveTo>
                  <a:pt x="47862" y="23876"/>
                </a:moveTo>
                <a:lnTo>
                  <a:pt x="35478" y="25527"/>
                </a:lnTo>
                <a:lnTo>
                  <a:pt x="55392" y="25527"/>
                </a:lnTo>
                <a:lnTo>
                  <a:pt x="55136" y="25400"/>
                </a:lnTo>
                <a:lnTo>
                  <a:pt x="54075" y="25146"/>
                </a:lnTo>
                <a:lnTo>
                  <a:pt x="51991" y="24511"/>
                </a:lnTo>
                <a:lnTo>
                  <a:pt x="49907" y="24130"/>
                </a:lnTo>
                <a:lnTo>
                  <a:pt x="47862" y="23876"/>
                </a:lnTo>
                <a:close/>
              </a:path>
              <a:path w="67945" h="36195">
                <a:moveTo>
                  <a:pt x="8782" y="761"/>
                </a:moveTo>
                <a:lnTo>
                  <a:pt x="0" y="9524"/>
                </a:lnTo>
                <a:lnTo>
                  <a:pt x="291" y="10540"/>
                </a:lnTo>
                <a:lnTo>
                  <a:pt x="10237" y="15112"/>
                </a:lnTo>
                <a:lnTo>
                  <a:pt x="10984" y="15239"/>
                </a:lnTo>
                <a:lnTo>
                  <a:pt x="17668" y="25145"/>
                </a:lnTo>
                <a:lnTo>
                  <a:pt x="19044" y="25018"/>
                </a:lnTo>
                <a:lnTo>
                  <a:pt x="20381" y="24764"/>
                </a:lnTo>
                <a:lnTo>
                  <a:pt x="21678" y="24383"/>
                </a:lnTo>
                <a:lnTo>
                  <a:pt x="22268" y="24129"/>
                </a:lnTo>
                <a:lnTo>
                  <a:pt x="23408" y="23494"/>
                </a:lnTo>
                <a:lnTo>
                  <a:pt x="23919" y="23240"/>
                </a:lnTo>
                <a:lnTo>
                  <a:pt x="24823" y="22732"/>
                </a:lnTo>
                <a:lnTo>
                  <a:pt x="26710" y="21462"/>
                </a:lnTo>
                <a:lnTo>
                  <a:pt x="27732" y="20954"/>
                </a:lnTo>
                <a:lnTo>
                  <a:pt x="28558" y="20573"/>
                </a:lnTo>
                <a:lnTo>
                  <a:pt x="28912" y="20446"/>
                </a:lnTo>
                <a:lnTo>
                  <a:pt x="29463" y="20319"/>
                </a:lnTo>
                <a:lnTo>
                  <a:pt x="41179" y="20320"/>
                </a:lnTo>
                <a:lnTo>
                  <a:pt x="41886" y="19939"/>
                </a:lnTo>
                <a:lnTo>
                  <a:pt x="43144" y="19558"/>
                </a:lnTo>
                <a:lnTo>
                  <a:pt x="44992" y="19558"/>
                </a:lnTo>
                <a:lnTo>
                  <a:pt x="42398" y="18542"/>
                </a:lnTo>
                <a:lnTo>
                  <a:pt x="3278" y="8381"/>
                </a:lnTo>
                <a:lnTo>
                  <a:pt x="2768" y="8254"/>
                </a:lnTo>
                <a:lnTo>
                  <a:pt x="2610" y="8254"/>
                </a:lnTo>
                <a:lnTo>
                  <a:pt x="3750" y="8000"/>
                </a:lnTo>
                <a:lnTo>
                  <a:pt x="4930" y="7619"/>
                </a:lnTo>
                <a:lnTo>
                  <a:pt x="6109" y="7492"/>
                </a:lnTo>
                <a:lnTo>
                  <a:pt x="7249" y="7238"/>
                </a:lnTo>
                <a:lnTo>
                  <a:pt x="9569" y="7111"/>
                </a:lnTo>
                <a:lnTo>
                  <a:pt x="26887" y="7112"/>
                </a:lnTo>
                <a:lnTo>
                  <a:pt x="26238" y="6350"/>
                </a:lnTo>
                <a:lnTo>
                  <a:pt x="26081" y="6222"/>
                </a:lnTo>
                <a:lnTo>
                  <a:pt x="19438" y="6222"/>
                </a:lnTo>
                <a:lnTo>
                  <a:pt x="19201" y="6095"/>
                </a:lnTo>
                <a:lnTo>
                  <a:pt x="18139" y="5333"/>
                </a:lnTo>
                <a:lnTo>
                  <a:pt x="17117" y="4444"/>
                </a:lnTo>
                <a:lnTo>
                  <a:pt x="16135" y="3809"/>
                </a:lnTo>
                <a:lnTo>
                  <a:pt x="15191" y="3301"/>
                </a:lnTo>
                <a:lnTo>
                  <a:pt x="14287" y="2666"/>
                </a:lnTo>
                <a:lnTo>
                  <a:pt x="13383" y="2285"/>
                </a:lnTo>
                <a:lnTo>
                  <a:pt x="11732" y="1523"/>
                </a:lnTo>
                <a:lnTo>
                  <a:pt x="10945" y="1269"/>
                </a:lnTo>
                <a:lnTo>
                  <a:pt x="10198" y="1142"/>
                </a:lnTo>
                <a:lnTo>
                  <a:pt x="8782" y="761"/>
                </a:lnTo>
                <a:close/>
              </a:path>
              <a:path w="67945" h="36195">
                <a:moveTo>
                  <a:pt x="49671" y="12954"/>
                </a:moveTo>
                <a:lnTo>
                  <a:pt x="48570" y="12954"/>
                </a:lnTo>
                <a:lnTo>
                  <a:pt x="50045" y="13081"/>
                </a:lnTo>
                <a:lnTo>
                  <a:pt x="49671" y="12954"/>
                </a:lnTo>
                <a:close/>
              </a:path>
              <a:path w="67945" h="36195">
                <a:moveTo>
                  <a:pt x="26887" y="7112"/>
                </a:moveTo>
                <a:lnTo>
                  <a:pt x="11810" y="7111"/>
                </a:lnTo>
                <a:lnTo>
                  <a:pt x="15073" y="7492"/>
                </a:lnTo>
                <a:lnTo>
                  <a:pt x="17157" y="7873"/>
                </a:lnTo>
                <a:lnTo>
                  <a:pt x="20026" y="8635"/>
                </a:lnTo>
                <a:lnTo>
                  <a:pt x="21757" y="9143"/>
                </a:lnTo>
                <a:lnTo>
                  <a:pt x="23329" y="9651"/>
                </a:lnTo>
                <a:lnTo>
                  <a:pt x="24706" y="10286"/>
                </a:lnTo>
                <a:lnTo>
                  <a:pt x="25885" y="10794"/>
                </a:lnTo>
                <a:lnTo>
                  <a:pt x="27536" y="11556"/>
                </a:lnTo>
                <a:lnTo>
                  <a:pt x="28126" y="11938"/>
                </a:lnTo>
                <a:lnTo>
                  <a:pt x="28008" y="9144"/>
                </a:lnTo>
                <a:lnTo>
                  <a:pt x="27812" y="8509"/>
                </a:lnTo>
                <a:lnTo>
                  <a:pt x="27497" y="7874"/>
                </a:lnTo>
                <a:lnTo>
                  <a:pt x="26887" y="7112"/>
                </a:lnTo>
                <a:close/>
              </a:path>
              <a:path w="67945" h="36195">
                <a:moveTo>
                  <a:pt x="41415" y="3429"/>
                </a:moveTo>
                <a:lnTo>
                  <a:pt x="40078" y="3429"/>
                </a:lnTo>
                <a:lnTo>
                  <a:pt x="39567" y="3683"/>
                </a:lnTo>
                <a:lnTo>
                  <a:pt x="38348" y="4445"/>
                </a:lnTo>
                <a:lnTo>
                  <a:pt x="37483" y="4953"/>
                </a:lnTo>
                <a:lnTo>
                  <a:pt x="36776" y="5588"/>
                </a:lnTo>
                <a:lnTo>
                  <a:pt x="36225" y="5969"/>
                </a:lnTo>
                <a:lnTo>
                  <a:pt x="35360" y="7112"/>
                </a:lnTo>
                <a:lnTo>
                  <a:pt x="35085" y="7366"/>
                </a:lnTo>
                <a:lnTo>
                  <a:pt x="45638" y="7366"/>
                </a:lnTo>
                <a:lnTo>
                  <a:pt x="45267" y="6731"/>
                </a:lnTo>
                <a:lnTo>
                  <a:pt x="43695" y="4826"/>
                </a:lnTo>
                <a:lnTo>
                  <a:pt x="43302" y="4445"/>
                </a:lnTo>
                <a:lnTo>
                  <a:pt x="42634" y="3937"/>
                </a:lnTo>
                <a:lnTo>
                  <a:pt x="42279" y="3810"/>
                </a:lnTo>
                <a:lnTo>
                  <a:pt x="41415" y="3429"/>
                </a:lnTo>
                <a:close/>
              </a:path>
              <a:path w="67945" h="36195">
                <a:moveTo>
                  <a:pt x="25767" y="0"/>
                </a:moveTo>
                <a:lnTo>
                  <a:pt x="24312" y="0"/>
                </a:lnTo>
                <a:lnTo>
                  <a:pt x="23919" y="253"/>
                </a:lnTo>
                <a:lnTo>
                  <a:pt x="23526" y="380"/>
                </a:lnTo>
                <a:lnTo>
                  <a:pt x="23172" y="634"/>
                </a:lnTo>
                <a:lnTo>
                  <a:pt x="22543" y="1142"/>
                </a:lnTo>
                <a:lnTo>
                  <a:pt x="22307" y="1523"/>
                </a:lnTo>
                <a:lnTo>
                  <a:pt x="22032" y="1777"/>
                </a:lnTo>
                <a:lnTo>
                  <a:pt x="21481" y="2920"/>
                </a:lnTo>
                <a:lnTo>
                  <a:pt x="20852" y="4825"/>
                </a:lnTo>
                <a:lnTo>
                  <a:pt x="20774" y="5333"/>
                </a:lnTo>
                <a:lnTo>
                  <a:pt x="20538" y="5968"/>
                </a:lnTo>
                <a:lnTo>
                  <a:pt x="20341" y="6095"/>
                </a:lnTo>
                <a:lnTo>
                  <a:pt x="20067" y="6222"/>
                </a:lnTo>
                <a:lnTo>
                  <a:pt x="26081" y="6222"/>
                </a:lnTo>
                <a:lnTo>
                  <a:pt x="25767" y="5968"/>
                </a:lnTo>
                <a:lnTo>
                  <a:pt x="25296" y="5714"/>
                </a:lnTo>
                <a:lnTo>
                  <a:pt x="23880" y="5079"/>
                </a:lnTo>
                <a:lnTo>
                  <a:pt x="23644" y="4952"/>
                </a:lnTo>
                <a:lnTo>
                  <a:pt x="32441" y="4953"/>
                </a:lnTo>
                <a:lnTo>
                  <a:pt x="32176" y="4572"/>
                </a:lnTo>
                <a:lnTo>
                  <a:pt x="31271" y="3556"/>
                </a:lnTo>
                <a:lnTo>
                  <a:pt x="30445" y="2794"/>
                </a:lnTo>
                <a:lnTo>
                  <a:pt x="29660" y="2032"/>
                </a:lnTo>
                <a:lnTo>
                  <a:pt x="28205" y="1016"/>
                </a:lnTo>
                <a:lnTo>
                  <a:pt x="27536" y="635"/>
                </a:lnTo>
                <a:lnTo>
                  <a:pt x="26318" y="127"/>
                </a:lnTo>
                <a:lnTo>
                  <a:pt x="257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02768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2239" y="0"/>
                </a:moveTo>
                <a:lnTo>
                  <a:pt x="667" y="435"/>
                </a:lnTo>
                <a:lnTo>
                  <a:pt x="352" y="1053"/>
                </a:lnTo>
                <a:lnTo>
                  <a:pt x="62" y="1992"/>
                </a:lnTo>
                <a:lnTo>
                  <a:pt x="0" y="3641"/>
                </a:lnTo>
                <a:lnTo>
                  <a:pt x="116" y="4191"/>
                </a:lnTo>
                <a:lnTo>
                  <a:pt x="5345" y="7512"/>
                </a:lnTo>
                <a:lnTo>
                  <a:pt x="6011" y="7283"/>
                </a:lnTo>
                <a:lnTo>
                  <a:pt x="8018" y="4615"/>
                </a:lnTo>
                <a:lnTo>
                  <a:pt x="7744" y="4111"/>
                </a:lnTo>
                <a:lnTo>
                  <a:pt x="4480" y="1328"/>
                </a:lnTo>
                <a:lnTo>
                  <a:pt x="4087" y="939"/>
                </a:lnTo>
                <a:lnTo>
                  <a:pt x="3261" y="355"/>
                </a:lnTo>
                <a:lnTo>
                  <a:pt x="2907" y="194"/>
                </a:lnTo>
                <a:lnTo>
                  <a:pt x="223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06697" y="4706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988" y="0"/>
                </a:moveTo>
                <a:lnTo>
                  <a:pt x="0" y="1065"/>
                </a:lnTo>
                <a:lnTo>
                  <a:pt x="1101" y="1374"/>
                </a:lnTo>
                <a:lnTo>
                  <a:pt x="2083" y="1729"/>
                </a:lnTo>
                <a:lnTo>
                  <a:pt x="2870" y="2153"/>
                </a:lnTo>
                <a:lnTo>
                  <a:pt x="3538" y="2553"/>
                </a:lnTo>
                <a:lnTo>
                  <a:pt x="4443" y="3218"/>
                </a:lnTo>
                <a:lnTo>
                  <a:pt x="4757" y="3493"/>
                </a:lnTo>
                <a:lnTo>
                  <a:pt x="4679" y="1649"/>
                </a:lnTo>
                <a:lnTo>
                  <a:pt x="4560" y="1339"/>
                </a:lnTo>
                <a:lnTo>
                  <a:pt x="4482" y="1019"/>
                </a:lnTo>
                <a:lnTo>
                  <a:pt x="4011" y="400"/>
                </a:lnTo>
                <a:lnTo>
                  <a:pt x="3656" y="160"/>
                </a:lnTo>
                <a:lnTo>
                  <a:pt x="3421" y="80"/>
                </a:lnTo>
                <a:lnTo>
                  <a:pt x="298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32234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4" h="28575">
                <a:moveTo>
                  <a:pt x="33068" y="25756"/>
                </a:moveTo>
                <a:lnTo>
                  <a:pt x="17770" y="25756"/>
                </a:lnTo>
                <a:lnTo>
                  <a:pt x="18439" y="26226"/>
                </a:lnTo>
                <a:lnTo>
                  <a:pt x="18831" y="26421"/>
                </a:lnTo>
                <a:lnTo>
                  <a:pt x="19304" y="26695"/>
                </a:lnTo>
                <a:lnTo>
                  <a:pt x="25988" y="28184"/>
                </a:lnTo>
                <a:lnTo>
                  <a:pt x="27166" y="28150"/>
                </a:lnTo>
                <a:lnTo>
                  <a:pt x="32159" y="26581"/>
                </a:lnTo>
                <a:lnTo>
                  <a:pt x="33068" y="25756"/>
                </a:lnTo>
                <a:close/>
              </a:path>
              <a:path w="69214" h="28575">
                <a:moveTo>
                  <a:pt x="0" y="19022"/>
                </a:moveTo>
                <a:lnTo>
                  <a:pt x="15844" y="25951"/>
                </a:lnTo>
                <a:lnTo>
                  <a:pt x="16788" y="25882"/>
                </a:lnTo>
                <a:lnTo>
                  <a:pt x="17770" y="25756"/>
                </a:lnTo>
                <a:lnTo>
                  <a:pt x="33068" y="25756"/>
                </a:lnTo>
                <a:lnTo>
                  <a:pt x="33897" y="24897"/>
                </a:lnTo>
                <a:lnTo>
                  <a:pt x="35069" y="23374"/>
                </a:lnTo>
                <a:lnTo>
                  <a:pt x="35855" y="22160"/>
                </a:lnTo>
                <a:lnTo>
                  <a:pt x="36642" y="20752"/>
                </a:lnTo>
                <a:lnTo>
                  <a:pt x="45395" y="20752"/>
                </a:lnTo>
                <a:lnTo>
                  <a:pt x="45833" y="20202"/>
                </a:lnTo>
                <a:lnTo>
                  <a:pt x="8413" y="20202"/>
                </a:lnTo>
                <a:lnTo>
                  <a:pt x="6722" y="20122"/>
                </a:lnTo>
                <a:lnTo>
                  <a:pt x="5032" y="19961"/>
                </a:lnTo>
                <a:lnTo>
                  <a:pt x="3380" y="19732"/>
                </a:lnTo>
                <a:lnTo>
                  <a:pt x="1690" y="19412"/>
                </a:lnTo>
                <a:lnTo>
                  <a:pt x="0" y="19022"/>
                </a:lnTo>
                <a:close/>
              </a:path>
              <a:path w="69214" h="28575">
                <a:moveTo>
                  <a:pt x="45395" y="20752"/>
                </a:moveTo>
                <a:lnTo>
                  <a:pt x="36642" y="20752"/>
                </a:lnTo>
                <a:lnTo>
                  <a:pt x="36759" y="20981"/>
                </a:lnTo>
                <a:lnTo>
                  <a:pt x="36996" y="21645"/>
                </a:lnTo>
                <a:lnTo>
                  <a:pt x="40220" y="24897"/>
                </a:lnTo>
                <a:lnTo>
                  <a:pt x="40770" y="24817"/>
                </a:lnTo>
                <a:lnTo>
                  <a:pt x="44741" y="21530"/>
                </a:lnTo>
                <a:lnTo>
                  <a:pt x="45395" y="20752"/>
                </a:lnTo>
                <a:close/>
              </a:path>
              <a:path w="69214" h="28575">
                <a:moveTo>
                  <a:pt x="67899" y="7512"/>
                </a:moveTo>
                <a:lnTo>
                  <a:pt x="37429" y="12414"/>
                </a:lnTo>
                <a:lnTo>
                  <a:pt x="34283" y="14017"/>
                </a:lnTo>
                <a:lnTo>
                  <a:pt x="10064" y="20202"/>
                </a:lnTo>
                <a:lnTo>
                  <a:pt x="45833" y="20202"/>
                </a:lnTo>
                <a:lnTo>
                  <a:pt x="47336" y="18163"/>
                </a:lnTo>
                <a:lnTo>
                  <a:pt x="48105" y="17029"/>
                </a:lnTo>
                <a:lnTo>
                  <a:pt x="49655" y="14567"/>
                </a:lnTo>
                <a:lnTo>
                  <a:pt x="49852" y="14567"/>
                </a:lnTo>
                <a:lnTo>
                  <a:pt x="56654" y="11624"/>
                </a:lnTo>
                <a:lnTo>
                  <a:pt x="57047" y="11074"/>
                </a:lnTo>
                <a:lnTo>
                  <a:pt x="63966" y="8337"/>
                </a:lnTo>
                <a:lnTo>
                  <a:pt x="68641" y="8337"/>
                </a:lnTo>
                <a:lnTo>
                  <a:pt x="68252" y="7867"/>
                </a:lnTo>
                <a:lnTo>
                  <a:pt x="67899" y="7512"/>
                </a:lnTo>
                <a:close/>
              </a:path>
              <a:path w="69214" h="28575">
                <a:moveTo>
                  <a:pt x="18006" y="4936"/>
                </a:moveTo>
                <a:lnTo>
                  <a:pt x="11125" y="11945"/>
                </a:lnTo>
                <a:lnTo>
                  <a:pt x="11237" y="12414"/>
                </a:lnTo>
                <a:lnTo>
                  <a:pt x="19815" y="16594"/>
                </a:lnTo>
                <a:lnTo>
                  <a:pt x="20915" y="16560"/>
                </a:lnTo>
                <a:lnTo>
                  <a:pt x="22095" y="16445"/>
                </a:lnTo>
                <a:lnTo>
                  <a:pt x="23392" y="16285"/>
                </a:lnTo>
                <a:lnTo>
                  <a:pt x="23156" y="16125"/>
                </a:lnTo>
                <a:lnTo>
                  <a:pt x="22437" y="15701"/>
                </a:lnTo>
                <a:lnTo>
                  <a:pt x="21505" y="15071"/>
                </a:lnTo>
                <a:lnTo>
                  <a:pt x="15450" y="8222"/>
                </a:lnTo>
                <a:lnTo>
                  <a:pt x="36013" y="8222"/>
                </a:lnTo>
                <a:lnTo>
                  <a:pt x="35154" y="7432"/>
                </a:lnTo>
                <a:lnTo>
                  <a:pt x="34519" y="6734"/>
                </a:lnTo>
                <a:lnTo>
                  <a:pt x="33929" y="5794"/>
                </a:lnTo>
                <a:lnTo>
                  <a:pt x="25398" y="5794"/>
                </a:lnTo>
                <a:lnTo>
                  <a:pt x="19382" y="4970"/>
                </a:lnTo>
                <a:lnTo>
                  <a:pt x="18006" y="4936"/>
                </a:lnTo>
                <a:close/>
              </a:path>
              <a:path w="69214" h="28575">
                <a:moveTo>
                  <a:pt x="36013" y="8222"/>
                </a:moveTo>
                <a:lnTo>
                  <a:pt x="15450" y="8222"/>
                </a:lnTo>
                <a:lnTo>
                  <a:pt x="15962" y="8451"/>
                </a:lnTo>
                <a:lnTo>
                  <a:pt x="17377" y="8921"/>
                </a:lnTo>
                <a:lnTo>
                  <a:pt x="29879" y="10925"/>
                </a:lnTo>
                <a:lnTo>
                  <a:pt x="31963" y="10845"/>
                </a:lnTo>
                <a:lnTo>
                  <a:pt x="38529" y="9826"/>
                </a:lnTo>
                <a:lnTo>
                  <a:pt x="38019" y="9551"/>
                </a:lnTo>
                <a:lnTo>
                  <a:pt x="36013" y="8222"/>
                </a:lnTo>
                <a:close/>
              </a:path>
              <a:path w="69214" h="28575">
                <a:moveTo>
                  <a:pt x="68641" y="8337"/>
                </a:moveTo>
                <a:lnTo>
                  <a:pt x="64674" y="8337"/>
                </a:lnTo>
                <a:lnTo>
                  <a:pt x="66247" y="8417"/>
                </a:lnTo>
                <a:lnTo>
                  <a:pt x="68015" y="8646"/>
                </a:lnTo>
                <a:lnTo>
                  <a:pt x="68959" y="8807"/>
                </a:lnTo>
                <a:lnTo>
                  <a:pt x="68736" y="8451"/>
                </a:lnTo>
                <a:close/>
              </a:path>
              <a:path w="69214" h="28575">
                <a:moveTo>
                  <a:pt x="34126" y="0"/>
                </a:moveTo>
                <a:lnTo>
                  <a:pt x="25398" y="5794"/>
                </a:lnTo>
                <a:lnTo>
                  <a:pt x="33929" y="5794"/>
                </a:lnTo>
                <a:lnTo>
                  <a:pt x="34283" y="5909"/>
                </a:lnTo>
                <a:lnTo>
                  <a:pt x="49655" y="7673"/>
                </a:lnTo>
                <a:lnTo>
                  <a:pt x="51700" y="7627"/>
                </a:lnTo>
                <a:lnTo>
                  <a:pt x="53822" y="7512"/>
                </a:lnTo>
                <a:lnTo>
                  <a:pt x="67899" y="7512"/>
                </a:lnTo>
                <a:lnTo>
                  <a:pt x="50442" y="4225"/>
                </a:lnTo>
                <a:lnTo>
                  <a:pt x="49419" y="4191"/>
                </a:lnTo>
                <a:lnTo>
                  <a:pt x="37271" y="698"/>
                </a:lnTo>
                <a:lnTo>
                  <a:pt x="36564" y="423"/>
                </a:lnTo>
                <a:lnTo>
                  <a:pt x="35305" y="114"/>
                </a:lnTo>
                <a:lnTo>
                  <a:pt x="34126" y="0"/>
                </a:lnTo>
                <a:close/>
              </a:path>
              <a:path w="69214" h="28575">
                <a:moveTo>
                  <a:pt x="58030" y="3756"/>
                </a:moveTo>
                <a:lnTo>
                  <a:pt x="56142" y="3756"/>
                </a:lnTo>
                <a:lnTo>
                  <a:pt x="54098" y="3916"/>
                </a:lnTo>
                <a:lnTo>
                  <a:pt x="53783" y="3996"/>
                </a:lnTo>
                <a:lnTo>
                  <a:pt x="52171" y="4191"/>
                </a:lnTo>
                <a:lnTo>
                  <a:pt x="51386" y="4225"/>
                </a:lnTo>
                <a:lnTo>
                  <a:pt x="61607" y="4225"/>
                </a:lnTo>
                <a:lnTo>
                  <a:pt x="61254" y="4145"/>
                </a:lnTo>
                <a:lnTo>
                  <a:pt x="59721" y="3916"/>
                </a:lnTo>
                <a:lnTo>
                  <a:pt x="58030" y="375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94392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4403" y="34797"/>
                </a:moveTo>
                <a:lnTo>
                  <a:pt x="4692" y="36194"/>
                </a:lnTo>
                <a:lnTo>
                  <a:pt x="5019" y="38353"/>
                </a:lnTo>
                <a:lnTo>
                  <a:pt x="5307" y="41147"/>
                </a:lnTo>
                <a:lnTo>
                  <a:pt x="5422" y="46227"/>
                </a:lnTo>
                <a:lnTo>
                  <a:pt x="5298" y="48005"/>
                </a:lnTo>
                <a:lnTo>
                  <a:pt x="5189" y="49021"/>
                </a:lnTo>
                <a:lnTo>
                  <a:pt x="4954" y="50418"/>
                </a:lnTo>
                <a:lnTo>
                  <a:pt x="4796" y="51180"/>
                </a:lnTo>
                <a:lnTo>
                  <a:pt x="4167" y="52577"/>
                </a:lnTo>
                <a:lnTo>
                  <a:pt x="3145" y="56133"/>
                </a:lnTo>
                <a:lnTo>
                  <a:pt x="0" y="83819"/>
                </a:lnTo>
                <a:lnTo>
                  <a:pt x="825" y="80644"/>
                </a:lnTo>
                <a:lnTo>
                  <a:pt x="1966" y="76961"/>
                </a:lnTo>
                <a:lnTo>
                  <a:pt x="3617" y="72262"/>
                </a:lnTo>
                <a:lnTo>
                  <a:pt x="5032" y="68706"/>
                </a:lnTo>
                <a:lnTo>
                  <a:pt x="6723" y="64896"/>
                </a:lnTo>
                <a:lnTo>
                  <a:pt x="6880" y="64896"/>
                </a:lnTo>
                <a:lnTo>
                  <a:pt x="7312" y="64642"/>
                </a:lnTo>
                <a:lnTo>
                  <a:pt x="7627" y="64515"/>
                </a:lnTo>
                <a:lnTo>
                  <a:pt x="8334" y="64134"/>
                </a:lnTo>
                <a:lnTo>
                  <a:pt x="8767" y="63753"/>
                </a:lnTo>
                <a:lnTo>
                  <a:pt x="9633" y="63118"/>
                </a:lnTo>
                <a:lnTo>
                  <a:pt x="12149" y="57657"/>
                </a:lnTo>
                <a:lnTo>
                  <a:pt x="12471" y="56514"/>
                </a:lnTo>
                <a:lnTo>
                  <a:pt x="8060" y="56514"/>
                </a:lnTo>
                <a:lnTo>
                  <a:pt x="8178" y="56006"/>
                </a:lnTo>
                <a:lnTo>
                  <a:pt x="8374" y="54609"/>
                </a:lnTo>
                <a:lnTo>
                  <a:pt x="8492" y="53593"/>
                </a:lnTo>
                <a:lnTo>
                  <a:pt x="8419" y="46862"/>
                </a:lnTo>
                <a:lnTo>
                  <a:pt x="8217" y="45338"/>
                </a:lnTo>
                <a:lnTo>
                  <a:pt x="7693" y="42671"/>
                </a:lnTo>
                <a:lnTo>
                  <a:pt x="7066" y="40512"/>
                </a:lnTo>
                <a:lnTo>
                  <a:pt x="5976" y="37718"/>
                </a:lnTo>
                <a:lnTo>
                  <a:pt x="4845" y="35559"/>
                </a:lnTo>
                <a:lnTo>
                  <a:pt x="4403" y="34797"/>
                </a:lnTo>
                <a:close/>
              </a:path>
              <a:path w="52070" h="83820">
                <a:moveTo>
                  <a:pt x="23197" y="15874"/>
                </a:moveTo>
                <a:lnTo>
                  <a:pt x="22213" y="15874"/>
                </a:lnTo>
                <a:lnTo>
                  <a:pt x="19972" y="16128"/>
                </a:lnTo>
                <a:lnTo>
                  <a:pt x="18872" y="16382"/>
                </a:lnTo>
                <a:lnTo>
                  <a:pt x="18321" y="16636"/>
                </a:lnTo>
                <a:lnTo>
                  <a:pt x="17810" y="16763"/>
                </a:lnTo>
                <a:lnTo>
                  <a:pt x="15316" y="21589"/>
                </a:lnTo>
                <a:lnTo>
                  <a:pt x="15450" y="22351"/>
                </a:lnTo>
                <a:lnTo>
                  <a:pt x="15687" y="23113"/>
                </a:lnTo>
                <a:lnTo>
                  <a:pt x="16040" y="24129"/>
                </a:lnTo>
                <a:lnTo>
                  <a:pt x="16513" y="25145"/>
                </a:lnTo>
                <a:lnTo>
                  <a:pt x="17220" y="25653"/>
                </a:lnTo>
                <a:lnTo>
                  <a:pt x="17849" y="26415"/>
                </a:lnTo>
                <a:lnTo>
                  <a:pt x="18439" y="27431"/>
                </a:lnTo>
                <a:lnTo>
                  <a:pt x="18706" y="28320"/>
                </a:lnTo>
                <a:lnTo>
                  <a:pt x="18832" y="28828"/>
                </a:lnTo>
                <a:lnTo>
                  <a:pt x="18900" y="30225"/>
                </a:lnTo>
                <a:lnTo>
                  <a:pt x="18780" y="31241"/>
                </a:lnTo>
                <a:lnTo>
                  <a:pt x="18548" y="32257"/>
                </a:lnTo>
                <a:lnTo>
                  <a:pt x="17968" y="33781"/>
                </a:lnTo>
                <a:lnTo>
                  <a:pt x="17653" y="34416"/>
                </a:lnTo>
                <a:lnTo>
                  <a:pt x="17298" y="35051"/>
                </a:lnTo>
                <a:lnTo>
                  <a:pt x="17142" y="35051"/>
                </a:lnTo>
                <a:lnTo>
                  <a:pt x="16237" y="35940"/>
                </a:lnTo>
                <a:lnTo>
                  <a:pt x="13839" y="44576"/>
                </a:lnTo>
                <a:lnTo>
                  <a:pt x="14036" y="45338"/>
                </a:lnTo>
                <a:lnTo>
                  <a:pt x="14036" y="46862"/>
                </a:lnTo>
                <a:lnTo>
                  <a:pt x="8060" y="56514"/>
                </a:lnTo>
                <a:lnTo>
                  <a:pt x="12471" y="56514"/>
                </a:lnTo>
                <a:lnTo>
                  <a:pt x="21191" y="47243"/>
                </a:lnTo>
                <a:lnTo>
                  <a:pt x="27733" y="42671"/>
                </a:lnTo>
                <a:lnTo>
                  <a:pt x="19972" y="42671"/>
                </a:lnTo>
                <a:lnTo>
                  <a:pt x="20208" y="42290"/>
                </a:lnTo>
                <a:lnTo>
                  <a:pt x="21064" y="40512"/>
                </a:lnTo>
                <a:lnTo>
                  <a:pt x="23891" y="29844"/>
                </a:lnTo>
                <a:lnTo>
                  <a:pt x="23826" y="25653"/>
                </a:lnTo>
                <a:lnTo>
                  <a:pt x="31179" y="25653"/>
                </a:lnTo>
                <a:lnTo>
                  <a:pt x="31064" y="24510"/>
                </a:lnTo>
                <a:lnTo>
                  <a:pt x="30788" y="23113"/>
                </a:lnTo>
                <a:lnTo>
                  <a:pt x="30592" y="22351"/>
                </a:lnTo>
                <a:lnTo>
                  <a:pt x="30155" y="20954"/>
                </a:lnTo>
                <a:lnTo>
                  <a:pt x="30270" y="16636"/>
                </a:lnTo>
                <a:lnTo>
                  <a:pt x="30316" y="16128"/>
                </a:lnTo>
                <a:lnTo>
                  <a:pt x="25359" y="16128"/>
                </a:lnTo>
                <a:lnTo>
                  <a:pt x="24769" y="16001"/>
                </a:lnTo>
                <a:lnTo>
                  <a:pt x="23197" y="15874"/>
                </a:lnTo>
                <a:close/>
              </a:path>
              <a:path w="52070" h="83820">
                <a:moveTo>
                  <a:pt x="42204" y="29488"/>
                </a:moveTo>
                <a:lnTo>
                  <a:pt x="40654" y="30987"/>
                </a:lnTo>
                <a:lnTo>
                  <a:pt x="39516" y="31876"/>
                </a:lnTo>
                <a:lnTo>
                  <a:pt x="38803" y="32257"/>
                </a:lnTo>
                <a:lnTo>
                  <a:pt x="37078" y="33273"/>
                </a:lnTo>
                <a:lnTo>
                  <a:pt x="34916" y="34289"/>
                </a:lnTo>
                <a:lnTo>
                  <a:pt x="33651" y="34797"/>
                </a:lnTo>
                <a:lnTo>
                  <a:pt x="33375" y="34797"/>
                </a:lnTo>
                <a:lnTo>
                  <a:pt x="32593" y="34924"/>
                </a:lnTo>
                <a:lnTo>
                  <a:pt x="31340" y="35051"/>
                </a:lnTo>
                <a:lnTo>
                  <a:pt x="30592" y="35305"/>
                </a:lnTo>
                <a:lnTo>
                  <a:pt x="29684" y="35559"/>
                </a:lnTo>
                <a:lnTo>
                  <a:pt x="28741" y="35940"/>
                </a:lnTo>
                <a:lnTo>
                  <a:pt x="27678" y="36575"/>
                </a:lnTo>
                <a:lnTo>
                  <a:pt x="25988" y="37464"/>
                </a:lnTo>
                <a:lnTo>
                  <a:pt x="19972" y="42671"/>
                </a:lnTo>
                <a:lnTo>
                  <a:pt x="27733" y="42671"/>
                </a:lnTo>
                <a:lnTo>
                  <a:pt x="29914" y="41147"/>
                </a:lnTo>
                <a:lnTo>
                  <a:pt x="32984" y="38861"/>
                </a:lnTo>
                <a:lnTo>
                  <a:pt x="35732" y="36702"/>
                </a:lnTo>
                <a:lnTo>
                  <a:pt x="36526" y="36321"/>
                </a:lnTo>
                <a:lnTo>
                  <a:pt x="41954" y="30225"/>
                </a:lnTo>
                <a:lnTo>
                  <a:pt x="42204" y="29488"/>
                </a:lnTo>
                <a:close/>
              </a:path>
              <a:path w="52070" h="83820">
                <a:moveTo>
                  <a:pt x="31179" y="25653"/>
                </a:moveTo>
                <a:lnTo>
                  <a:pt x="23943" y="25653"/>
                </a:lnTo>
                <a:lnTo>
                  <a:pt x="24297" y="25780"/>
                </a:lnTo>
                <a:lnTo>
                  <a:pt x="24494" y="25780"/>
                </a:lnTo>
                <a:lnTo>
                  <a:pt x="25084" y="26161"/>
                </a:lnTo>
                <a:lnTo>
                  <a:pt x="28269" y="32003"/>
                </a:lnTo>
                <a:lnTo>
                  <a:pt x="28465" y="31876"/>
                </a:lnTo>
                <a:lnTo>
                  <a:pt x="31092" y="27431"/>
                </a:lnTo>
                <a:lnTo>
                  <a:pt x="31179" y="25653"/>
                </a:lnTo>
                <a:close/>
              </a:path>
              <a:path w="52070" h="83820">
                <a:moveTo>
                  <a:pt x="43554" y="9778"/>
                </a:moveTo>
                <a:lnTo>
                  <a:pt x="31535" y="9778"/>
                </a:lnTo>
                <a:lnTo>
                  <a:pt x="31765" y="10921"/>
                </a:lnTo>
                <a:lnTo>
                  <a:pt x="32512" y="13842"/>
                </a:lnTo>
                <a:lnTo>
                  <a:pt x="36135" y="21589"/>
                </a:lnTo>
                <a:lnTo>
                  <a:pt x="36836" y="19938"/>
                </a:lnTo>
                <a:lnTo>
                  <a:pt x="37341" y="18922"/>
                </a:lnTo>
                <a:lnTo>
                  <a:pt x="42575" y="10921"/>
                </a:lnTo>
                <a:lnTo>
                  <a:pt x="43554" y="9778"/>
                </a:lnTo>
                <a:close/>
              </a:path>
              <a:path w="52070" h="83820">
                <a:moveTo>
                  <a:pt x="31765" y="4444"/>
                </a:moveTo>
                <a:lnTo>
                  <a:pt x="25359" y="16128"/>
                </a:lnTo>
                <a:lnTo>
                  <a:pt x="30316" y="16128"/>
                </a:lnTo>
                <a:lnTo>
                  <a:pt x="30394" y="15493"/>
                </a:lnTo>
                <a:lnTo>
                  <a:pt x="31161" y="11429"/>
                </a:lnTo>
                <a:lnTo>
                  <a:pt x="31535" y="9778"/>
                </a:lnTo>
                <a:lnTo>
                  <a:pt x="43554" y="9778"/>
                </a:lnTo>
                <a:lnTo>
                  <a:pt x="43989" y="9270"/>
                </a:lnTo>
                <a:lnTo>
                  <a:pt x="45611" y="7492"/>
                </a:lnTo>
                <a:lnTo>
                  <a:pt x="46287" y="6857"/>
                </a:lnTo>
                <a:lnTo>
                  <a:pt x="37112" y="6857"/>
                </a:lnTo>
                <a:lnTo>
                  <a:pt x="36606" y="6476"/>
                </a:lnTo>
                <a:lnTo>
                  <a:pt x="34364" y="5206"/>
                </a:lnTo>
                <a:lnTo>
                  <a:pt x="33375" y="4825"/>
                </a:lnTo>
                <a:lnTo>
                  <a:pt x="31765" y="4444"/>
                </a:lnTo>
                <a:close/>
              </a:path>
              <a:path w="52070" h="83820">
                <a:moveTo>
                  <a:pt x="46634" y="0"/>
                </a:moveTo>
                <a:lnTo>
                  <a:pt x="41011" y="2666"/>
                </a:lnTo>
                <a:lnTo>
                  <a:pt x="40263" y="3301"/>
                </a:lnTo>
                <a:lnTo>
                  <a:pt x="39516" y="4063"/>
                </a:lnTo>
                <a:lnTo>
                  <a:pt x="38722" y="4825"/>
                </a:lnTo>
                <a:lnTo>
                  <a:pt x="37940" y="5841"/>
                </a:lnTo>
                <a:lnTo>
                  <a:pt x="37112" y="6857"/>
                </a:lnTo>
                <a:lnTo>
                  <a:pt x="46287" y="6857"/>
                </a:lnTo>
                <a:lnTo>
                  <a:pt x="47370" y="5841"/>
                </a:lnTo>
                <a:lnTo>
                  <a:pt x="48359" y="4953"/>
                </a:lnTo>
                <a:lnTo>
                  <a:pt x="50406" y="3175"/>
                </a:lnTo>
                <a:lnTo>
                  <a:pt x="51544" y="2286"/>
                </a:lnTo>
                <a:lnTo>
                  <a:pt x="51268" y="2032"/>
                </a:lnTo>
                <a:lnTo>
                  <a:pt x="50521" y="1270"/>
                </a:lnTo>
                <a:lnTo>
                  <a:pt x="49969" y="1016"/>
                </a:lnTo>
                <a:lnTo>
                  <a:pt x="49302" y="635"/>
                </a:lnTo>
                <a:lnTo>
                  <a:pt x="48520" y="254"/>
                </a:lnTo>
                <a:lnTo>
                  <a:pt x="4663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29975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8560" y="0"/>
                </a:moveTo>
                <a:lnTo>
                  <a:pt x="14972" y="2233"/>
                </a:lnTo>
                <a:lnTo>
                  <a:pt x="13880" y="3012"/>
                </a:lnTo>
                <a:lnTo>
                  <a:pt x="12741" y="3790"/>
                </a:lnTo>
                <a:lnTo>
                  <a:pt x="0" y="9906"/>
                </a:lnTo>
                <a:lnTo>
                  <a:pt x="1575" y="9986"/>
                </a:lnTo>
                <a:lnTo>
                  <a:pt x="18470" y="2233"/>
                </a:lnTo>
                <a:lnTo>
                  <a:pt x="18560" y="0"/>
                </a:lnTo>
                <a:close/>
              </a:path>
              <a:path w="19050" h="10160">
                <a:moveTo>
                  <a:pt x="17410" y="389"/>
                </a:moveTo>
                <a:lnTo>
                  <a:pt x="16467" y="1133"/>
                </a:lnTo>
                <a:lnTo>
                  <a:pt x="15466" y="1874"/>
                </a:lnTo>
                <a:lnTo>
                  <a:pt x="16594" y="1053"/>
                </a:lnTo>
                <a:lnTo>
                  <a:pt x="17341" y="46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92820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39" h="49529">
                <a:moveTo>
                  <a:pt x="25043" y="13207"/>
                </a:moveTo>
                <a:lnTo>
                  <a:pt x="24296" y="13207"/>
                </a:lnTo>
                <a:lnTo>
                  <a:pt x="22685" y="13461"/>
                </a:lnTo>
                <a:lnTo>
                  <a:pt x="22252" y="13715"/>
                </a:lnTo>
                <a:lnTo>
                  <a:pt x="21427" y="13969"/>
                </a:lnTo>
                <a:lnTo>
                  <a:pt x="20640" y="14477"/>
                </a:lnTo>
                <a:lnTo>
                  <a:pt x="20247" y="14858"/>
                </a:lnTo>
                <a:lnTo>
                  <a:pt x="19540" y="15493"/>
                </a:lnTo>
                <a:lnTo>
                  <a:pt x="18596" y="17017"/>
                </a:lnTo>
                <a:lnTo>
                  <a:pt x="18317" y="17652"/>
                </a:lnTo>
                <a:lnTo>
                  <a:pt x="17888" y="18922"/>
                </a:lnTo>
                <a:lnTo>
                  <a:pt x="18045" y="19176"/>
                </a:lnTo>
                <a:lnTo>
                  <a:pt x="18399" y="20065"/>
                </a:lnTo>
                <a:lnTo>
                  <a:pt x="18517" y="20446"/>
                </a:lnTo>
                <a:lnTo>
                  <a:pt x="18584" y="22732"/>
                </a:lnTo>
                <a:lnTo>
                  <a:pt x="18488" y="23367"/>
                </a:lnTo>
                <a:lnTo>
                  <a:pt x="11441" y="32511"/>
                </a:lnTo>
                <a:lnTo>
                  <a:pt x="10654" y="33019"/>
                </a:lnTo>
                <a:lnTo>
                  <a:pt x="0" y="49148"/>
                </a:lnTo>
                <a:lnTo>
                  <a:pt x="1572" y="47243"/>
                </a:lnTo>
                <a:lnTo>
                  <a:pt x="2436" y="46354"/>
                </a:lnTo>
                <a:lnTo>
                  <a:pt x="3459" y="45211"/>
                </a:lnTo>
                <a:lnTo>
                  <a:pt x="4638" y="44195"/>
                </a:lnTo>
                <a:lnTo>
                  <a:pt x="5307" y="43687"/>
                </a:lnTo>
                <a:lnTo>
                  <a:pt x="6722" y="42544"/>
                </a:lnTo>
                <a:lnTo>
                  <a:pt x="16944" y="38734"/>
                </a:lnTo>
                <a:lnTo>
                  <a:pt x="28805" y="38734"/>
                </a:lnTo>
                <a:lnTo>
                  <a:pt x="28936" y="38607"/>
                </a:lnTo>
                <a:lnTo>
                  <a:pt x="30843" y="34543"/>
                </a:lnTo>
                <a:lnTo>
                  <a:pt x="12580" y="34543"/>
                </a:lnTo>
                <a:lnTo>
                  <a:pt x="13721" y="33654"/>
                </a:lnTo>
                <a:lnTo>
                  <a:pt x="23077" y="19430"/>
                </a:lnTo>
                <a:lnTo>
                  <a:pt x="29157" y="19430"/>
                </a:lnTo>
                <a:lnTo>
                  <a:pt x="30313" y="17271"/>
                </a:lnTo>
                <a:lnTo>
                  <a:pt x="31361" y="14858"/>
                </a:lnTo>
                <a:lnTo>
                  <a:pt x="31846" y="13588"/>
                </a:lnTo>
                <a:lnTo>
                  <a:pt x="27560" y="13588"/>
                </a:lnTo>
                <a:lnTo>
                  <a:pt x="26341" y="13334"/>
                </a:lnTo>
                <a:lnTo>
                  <a:pt x="25043" y="13207"/>
                </a:lnTo>
                <a:close/>
              </a:path>
              <a:path w="53339" h="49529">
                <a:moveTo>
                  <a:pt x="28805" y="38734"/>
                </a:moveTo>
                <a:lnTo>
                  <a:pt x="18045" y="38734"/>
                </a:lnTo>
                <a:lnTo>
                  <a:pt x="19186" y="38861"/>
                </a:lnTo>
                <a:lnTo>
                  <a:pt x="20325" y="38861"/>
                </a:lnTo>
                <a:lnTo>
                  <a:pt x="21505" y="39115"/>
                </a:lnTo>
                <a:lnTo>
                  <a:pt x="21898" y="39369"/>
                </a:lnTo>
                <a:lnTo>
                  <a:pt x="23550" y="40004"/>
                </a:lnTo>
                <a:lnTo>
                  <a:pt x="24728" y="40258"/>
                </a:lnTo>
                <a:lnTo>
                  <a:pt x="25554" y="40258"/>
                </a:lnTo>
                <a:lnTo>
                  <a:pt x="25986" y="40131"/>
                </a:lnTo>
                <a:lnTo>
                  <a:pt x="26420" y="40131"/>
                </a:lnTo>
                <a:lnTo>
                  <a:pt x="27285" y="39877"/>
                </a:lnTo>
                <a:lnTo>
                  <a:pt x="27717" y="39623"/>
                </a:lnTo>
                <a:lnTo>
                  <a:pt x="28543" y="38988"/>
                </a:lnTo>
                <a:lnTo>
                  <a:pt x="28805" y="38734"/>
                </a:lnTo>
                <a:close/>
              </a:path>
              <a:path w="53339" h="49529">
                <a:moveTo>
                  <a:pt x="49264" y="0"/>
                </a:moveTo>
                <a:lnTo>
                  <a:pt x="47999" y="0"/>
                </a:lnTo>
                <a:lnTo>
                  <a:pt x="47769" y="126"/>
                </a:lnTo>
                <a:lnTo>
                  <a:pt x="48160" y="254"/>
                </a:lnTo>
                <a:lnTo>
                  <a:pt x="48356" y="254"/>
                </a:lnTo>
                <a:lnTo>
                  <a:pt x="48747" y="508"/>
                </a:lnTo>
                <a:lnTo>
                  <a:pt x="49023" y="889"/>
                </a:lnTo>
                <a:lnTo>
                  <a:pt x="49264" y="1270"/>
                </a:lnTo>
                <a:lnTo>
                  <a:pt x="49345" y="3048"/>
                </a:lnTo>
                <a:lnTo>
                  <a:pt x="49184" y="3683"/>
                </a:lnTo>
                <a:lnTo>
                  <a:pt x="40352" y="14096"/>
                </a:lnTo>
                <a:lnTo>
                  <a:pt x="38454" y="16001"/>
                </a:lnTo>
                <a:lnTo>
                  <a:pt x="32831" y="20827"/>
                </a:lnTo>
                <a:lnTo>
                  <a:pt x="31221" y="22097"/>
                </a:lnTo>
                <a:lnTo>
                  <a:pt x="29486" y="23367"/>
                </a:lnTo>
                <a:lnTo>
                  <a:pt x="27717" y="24764"/>
                </a:lnTo>
                <a:lnTo>
                  <a:pt x="25830" y="26161"/>
                </a:lnTo>
                <a:lnTo>
                  <a:pt x="23864" y="27431"/>
                </a:lnTo>
                <a:lnTo>
                  <a:pt x="21780" y="28955"/>
                </a:lnTo>
                <a:lnTo>
                  <a:pt x="19618" y="30352"/>
                </a:lnTo>
                <a:lnTo>
                  <a:pt x="17377" y="31749"/>
                </a:lnTo>
                <a:lnTo>
                  <a:pt x="12580" y="34543"/>
                </a:lnTo>
                <a:lnTo>
                  <a:pt x="30843" y="34543"/>
                </a:lnTo>
                <a:lnTo>
                  <a:pt x="31014" y="33654"/>
                </a:lnTo>
                <a:lnTo>
                  <a:pt x="31336" y="31368"/>
                </a:lnTo>
                <a:lnTo>
                  <a:pt x="43284" y="31368"/>
                </a:lnTo>
                <a:lnTo>
                  <a:pt x="47666" y="27050"/>
                </a:lnTo>
                <a:lnTo>
                  <a:pt x="47547" y="24510"/>
                </a:lnTo>
                <a:lnTo>
                  <a:pt x="47217" y="23367"/>
                </a:lnTo>
                <a:lnTo>
                  <a:pt x="46550" y="21970"/>
                </a:lnTo>
                <a:lnTo>
                  <a:pt x="45985" y="21081"/>
                </a:lnTo>
                <a:lnTo>
                  <a:pt x="44860" y="19557"/>
                </a:lnTo>
                <a:lnTo>
                  <a:pt x="45297" y="19430"/>
                </a:lnTo>
                <a:lnTo>
                  <a:pt x="46355" y="18795"/>
                </a:lnTo>
                <a:lnTo>
                  <a:pt x="47850" y="17652"/>
                </a:lnTo>
                <a:lnTo>
                  <a:pt x="48241" y="17271"/>
                </a:lnTo>
                <a:lnTo>
                  <a:pt x="48678" y="16890"/>
                </a:lnTo>
                <a:lnTo>
                  <a:pt x="52875" y="8255"/>
                </a:lnTo>
                <a:lnTo>
                  <a:pt x="52806" y="2921"/>
                </a:lnTo>
                <a:lnTo>
                  <a:pt x="49690" y="127"/>
                </a:lnTo>
                <a:lnTo>
                  <a:pt x="49264" y="0"/>
                </a:lnTo>
                <a:close/>
              </a:path>
              <a:path w="53339" h="49529">
                <a:moveTo>
                  <a:pt x="43284" y="31368"/>
                </a:moveTo>
                <a:lnTo>
                  <a:pt x="31336" y="31368"/>
                </a:lnTo>
                <a:lnTo>
                  <a:pt x="31486" y="31495"/>
                </a:lnTo>
                <a:lnTo>
                  <a:pt x="32038" y="31622"/>
                </a:lnTo>
                <a:lnTo>
                  <a:pt x="32981" y="32003"/>
                </a:lnTo>
                <a:lnTo>
                  <a:pt x="33578" y="32130"/>
                </a:lnTo>
                <a:lnTo>
                  <a:pt x="35936" y="32257"/>
                </a:lnTo>
                <a:lnTo>
                  <a:pt x="38017" y="32257"/>
                </a:lnTo>
                <a:lnTo>
                  <a:pt x="40455" y="32003"/>
                </a:lnTo>
                <a:lnTo>
                  <a:pt x="43284" y="31368"/>
                </a:lnTo>
                <a:close/>
              </a:path>
              <a:path w="53339" h="49529">
                <a:moveTo>
                  <a:pt x="29157" y="19430"/>
                </a:moveTo>
                <a:lnTo>
                  <a:pt x="23077" y="19430"/>
                </a:lnTo>
                <a:lnTo>
                  <a:pt x="23353" y="19557"/>
                </a:lnTo>
                <a:lnTo>
                  <a:pt x="23707" y="20065"/>
                </a:lnTo>
                <a:lnTo>
                  <a:pt x="23884" y="20446"/>
                </a:lnTo>
                <a:lnTo>
                  <a:pt x="23982" y="20827"/>
                </a:lnTo>
                <a:lnTo>
                  <a:pt x="24099" y="25526"/>
                </a:lnTo>
                <a:lnTo>
                  <a:pt x="25554" y="24256"/>
                </a:lnTo>
                <a:lnTo>
                  <a:pt x="26734" y="22986"/>
                </a:lnTo>
                <a:lnTo>
                  <a:pt x="27491" y="21970"/>
                </a:lnTo>
                <a:lnTo>
                  <a:pt x="28818" y="20065"/>
                </a:lnTo>
                <a:lnTo>
                  <a:pt x="29157" y="19430"/>
                </a:lnTo>
                <a:close/>
              </a:path>
              <a:path w="53339" h="49529">
                <a:moveTo>
                  <a:pt x="39530" y="9651"/>
                </a:moveTo>
                <a:lnTo>
                  <a:pt x="33176" y="9651"/>
                </a:lnTo>
                <a:lnTo>
                  <a:pt x="33532" y="9778"/>
                </a:lnTo>
                <a:lnTo>
                  <a:pt x="33774" y="9905"/>
                </a:lnTo>
                <a:lnTo>
                  <a:pt x="35349" y="16509"/>
                </a:lnTo>
                <a:lnTo>
                  <a:pt x="35223" y="17906"/>
                </a:lnTo>
                <a:lnTo>
                  <a:pt x="36246" y="17144"/>
                </a:lnTo>
                <a:lnTo>
                  <a:pt x="39484" y="9905"/>
                </a:lnTo>
                <a:lnTo>
                  <a:pt x="39530" y="9651"/>
                </a:lnTo>
                <a:close/>
              </a:path>
              <a:path w="53339" h="49529">
                <a:moveTo>
                  <a:pt x="36246" y="4444"/>
                </a:moveTo>
                <a:lnTo>
                  <a:pt x="35775" y="4444"/>
                </a:lnTo>
                <a:lnTo>
                  <a:pt x="34751" y="4571"/>
                </a:lnTo>
                <a:lnTo>
                  <a:pt x="33693" y="4825"/>
                </a:lnTo>
                <a:lnTo>
                  <a:pt x="33142" y="5079"/>
                </a:lnTo>
                <a:lnTo>
                  <a:pt x="32636" y="5206"/>
                </a:lnTo>
                <a:lnTo>
                  <a:pt x="27560" y="13588"/>
                </a:lnTo>
                <a:lnTo>
                  <a:pt x="31846" y="13588"/>
                </a:lnTo>
                <a:lnTo>
                  <a:pt x="32477" y="11683"/>
                </a:lnTo>
                <a:lnTo>
                  <a:pt x="33061" y="9651"/>
                </a:lnTo>
                <a:lnTo>
                  <a:pt x="39530" y="9651"/>
                </a:lnTo>
                <a:lnTo>
                  <a:pt x="39851" y="7365"/>
                </a:lnTo>
                <a:lnTo>
                  <a:pt x="39903" y="6349"/>
                </a:lnTo>
                <a:lnTo>
                  <a:pt x="39984" y="5460"/>
                </a:lnTo>
                <a:lnTo>
                  <a:pt x="39547" y="5206"/>
                </a:lnTo>
                <a:lnTo>
                  <a:pt x="38408" y="4825"/>
                </a:lnTo>
                <a:lnTo>
                  <a:pt x="36246" y="44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0886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4">
                <a:moveTo>
                  <a:pt x="2436" y="0"/>
                </a:moveTo>
                <a:lnTo>
                  <a:pt x="0" y="2576"/>
                </a:lnTo>
                <a:lnTo>
                  <a:pt x="4128" y="6379"/>
                </a:lnTo>
                <a:lnTo>
                  <a:pt x="6526" y="3790"/>
                </a:lnTo>
                <a:lnTo>
                  <a:pt x="2436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51577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5" h="85090">
                <a:moveTo>
                  <a:pt x="6132" y="21081"/>
                </a:moveTo>
                <a:lnTo>
                  <a:pt x="0" y="28955"/>
                </a:lnTo>
                <a:lnTo>
                  <a:pt x="202" y="29717"/>
                </a:lnTo>
                <a:lnTo>
                  <a:pt x="550" y="30606"/>
                </a:lnTo>
                <a:lnTo>
                  <a:pt x="942" y="31368"/>
                </a:lnTo>
                <a:lnTo>
                  <a:pt x="1454" y="32003"/>
                </a:lnTo>
                <a:lnTo>
                  <a:pt x="2005" y="32765"/>
                </a:lnTo>
                <a:lnTo>
                  <a:pt x="11401" y="39750"/>
                </a:lnTo>
                <a:lnTo>
                  <a:pt x="11125" y="40766"/>
                </a:lnTo>
                <a:lnTo>
                  <a:pt x="11014" y="41401"/>
                </a:lnTo>
                <a:lnTo>
                  <a:pt x="10924" y="43814"/>
                </a:lnTo>
                <a:lnTo>
                  <a:pt x="11047" y="44703"/>
                </a:lnTo>
                <a:lnTo>
                  <a:pt x="19107" y="53212"/>
                </a:lnTo>
                <a:lnTo>
                  <a:pt x="20169" y="53720"/>
                </a:lnTo>
                <a:lnTo>
                  <a:pt x="21741" y="54355"/>
                </a:lnTo>
                <a:lnTo>
                  <a:pt x="22370" y="54482"/>
                </a:lnTo>
                <a:lnTo>
                  <a:pt x="23707" y="55371"/>
                </a:lnTo>
                <a:lnTo>
                  <a:pt x="33850" y="79502"/>
                </a:lnTo>
                <a:lnTo>
                  <a:pt x="33733" y="80899"/>
                </a:lnTo>
                <a:lnTo>
                  <a:pt x="33614" y="81915"/>
                </a:lnTo>
                <a:lnTo>
                  <a:pt x="33457" y="82804"/>
                </a:lnTo>
                <a:lnTo>
                  <a:pt x="35344" y="85090"/>
                </a:lnTo>
                <a:lnTo>
                  <a:pt x="39708" y="58547"/>
                </a:lnTo>
                <a:lnTo>
                  <a:pt x="32475" y="58547"/>
                </a:lnTo>
                <a:lnTo>
                  <a:pt x="31176" y="56515"/>
                </a:lnTo>
                <a:lnTo>
                  <a:pt x="24414" y="48514"/>
                </a:lnTo>
                <a:lnTo>
                  <a:pt x="23511" y="47625"/>
                </a:lnTo>
                <a:lnTo>
                  <a:pt x="22685" y="47117"/>
                </a:lnTo>
                <a:lnTo>
                  <a:pt x="21308" y="46100"/>
                </a:lnTo>
                <a:lnTo>
                  <a:pt x="20758" y="45846"/>
                </a:lnTo>
                <a:lnTo>
                  <a:pt x="19775" y="45338"/>
                </a:lnTo>
                <a:lnTo>
                  <a:pt x="20365" y="45084"/>
                </a:lnTo>
                <a:lnTo>
                  <a:pt x="21427" y="44957"/>
                </a:lnTo>
                <a:lnTo>
                  <a:pt x="21898" y="44831"/>
                </a:lnTo>
                <a:lnTo>
                  <a:pt x="22802" y="44704"/>
                </a:lnTo>
                <a:lnTo>
                  <a:pt x="24716" y="44704"/>
                </a:lnTo>
                <a:lnTo>
                  <a:pt x="24021" y="43688"/>
                </a:lnTo>
                <a:lnTo>
                  <a:pt x="17456" y="36702"/>
                </a:lnTo>
                <a:lnTo>
                  <a:pt x="16551" y="35940"/>
                </a:lnTo>
                <a:lnTo>
                  <a:pt x="4481" y="29209"/>
                </a:lnTo>
                <a:lnTo>
                  <a:pt x="3892" y="28955"/>
                </a:lnTo>
                <a:lnTo>
                  <a:pt x="5700" y="28320"/>
                </a:lnTo>
                <a:lnTo>
                  <a:pt x="7312" y="27939"/>
                </a:lnTo>
                <a:lnTo>
                  <a:pt x="8060" y="27812"/>
                </a:lnTo>
                <a:lnTo>
                  <a:pt x="11866" y="27812"/>
                </a:lnTo>
                <a:lnTo>
                  <a:pt x="11441" y="26923"/>
                </a:lnTo>
                <a:lnTo>
                  <a:pt x="6408" y="21208"/>
                </a:lnTo>
                <a:lnTo>
                  <a:pt x="6132" y="21081"/>
                </a:lnTo>
                <a:close/>
              </a:path>
              <a:path w="40005" h="85090">
                <a:moveTo>
                  <a:pt x="9986" y="0"/>
                </a:moveTo>
                <a:lnTo>
                  <a:pt x="8531" y="0"/>
                </a:lnTo>
                <a:lnTo>
                  <a:pt x="7470" y="126"/>
                </a:lnTo>
                <a:lnTo>
                  <a:pt x="7076" y="253"/>
                </a:lnTo>
                <a:lnTo>
                  <a:pt x="6997" y="4571"/>
                </a:lnTo>
                <a:lnTo>
                  <a:pt x="7118" y="5841"/>
                </a:lnTo>
                <a:lnTo>
                  <a:pt x="20169" y="33655"/>
                </a:lnTo>
                <a:lnTo>
                  <a:pt x="20325" y="33909"/>
                </a:lnTo>
                <a:lnTo>
                  <a:pt x="32475" y="58547"/>
                </a:lnTo>
                <a:lnTo>
                  <a:pt x="39708" y="58547"/>
                </a:lnTo>
                <a:lnTo>
                  <a:pt x="35344" y="50673"/>
                </a:lnTo>
                <a:lnTo>
                  <a:pt x="34621" y="49149"/>
                </a:lnTo>
                <a:lnTo>
                  <a:pt x="34356" y="48514"/>
                </a:lnTo>
                <a:lnTo>
                  <a:pt x="33772" y="46863"/>
                </a:lnTo>
                <a:lnTo>
                  <a:pt x="33457" y="45720"/>
                </a:lnTo>
                <a:lnTo>
                  <a:pt x="33216" y="43942"/>
                </a:lnTo>
                <a:lnTo>
                  <a:pt x="33339" y="40894"/>
                </a:lnTo>
                <a:lnTo>
                  <a:pt x="33575" y="39878"/>
                </a:lnTo>
                <a:lnTo>
                  <a:pt x="34426" y="37846"/>
                </a:lnTo>
                <a:lnTo>
                  <a:pt x="34676" y="36957"/>
                </a:lnTo>
                <a:lnTo>
                  <a:pt x="34864" y="35941"/>
                </a:lnTo>
                <a:lnTo>
                  <a:pt x="34754" y="32766"/>
                </a:lnTo>
                <a:lnTo>
                  <a:pt x="34243" y="31496"/>
                </a:lnTo>
                <a:lnTo>
                  <a:pt x="34027" y="31242"/>
                </a:lnTo>
                <a:lnTo>
                  <a:pt x="27795" y="31242"/>
                </a:lnTo>
                <a:lnTo>
                  <a:pt x="27560" y="30988"/>
                </a:lnTo>
                <a:lnTo>
                  <a:pt x="27343" y="30226"/>
                </a:lnTo>
                <a:lnTo>
                  <a:pt x="27225" y="29718"/>
                </a:lnTo>
                <a:lnTo>
                  <a:pt x="27012" y="24003"/>
                </a:lnTo>
                <a:lnTo>
                  <a:pt x="26761" y="21590"/>
                </a:lnTo>
                <a:lnTo>
                  <a:pt x="15176" y="14859"/>
                </a:lnTo>
                <a:lnTo>
                  <a:pt x="15018" y="14605"/>
                </a:lnTo>
                <a:lnTo>
                  <a:pt x="14905" y="14351"/>
                </a:lnTo>
                <a:lnTo>
                  <a:pt x="14625" y="13335"/>
                </a:lnTo>
                <a:lnTo>
                  <a:pt x="14750" y="11303"/>
                </a:lnTo>
                <a:lnTo>
                  <a:pt x="14625" y="5842"/>
                </a:lnTo>
                <a:lnTo>
                  <a:pt x="13092" y="1905"/>
                </a:lnTo>
                <a:lnTo>
                  <a:pt x="12738" y="1397"/>
                </a:lnTo>
                <a:lnTo>
                  <a:pt x="11990" y="762"/>
                </a:lnTo>
                <a:lnTo>
                  <a:pt x="11598" y="635"/>
                </a:lnTo>
                <a:lnTo>
                  <a:pt x="11165" y="381"/>
                </a:lnTo>
                <a:lnTo>
                  <a:pt x="9986" y="0"/>
                </a:lnTo>
                <a:close/>
              </a:path>
              <a:path w="40005" h="85090">
                <a:moveTo>
                  <a:pt x="36445" y="50419"/>
                </a:moveTo>
                <a:lnTo>
                  <a:pt x="36169" y="50419"/>
                </a:lnTo>
                <a:lnTo>
                  <a:pt x="35344" y="50673"/>
                </a:lnTo>
                <a:lnTo>
                  <a:pt x="37035" y="50673"/>
                </a:lnTo>
                <a:lnTo>
                  <a:pt x="36445" y="50419"/>
                </a:lnTo>
                <a:close/>
              </a:path>
              <a:path w="40005" h="85090">
                <a:moveTo>
                  <a:pt x="24716" y="44704"/>
                </a:moveTo>
                <a:lnTo>
                  <a:pt x="23195" y="44704"/>
                </a:lnTo>
                <a:lnTo>
                  <a:pt x="24140" y="44831"/>
                </a:lnTo>
                <a:lnTo>
                  <a:pt x="24611" y="44958"/>
                </a:lnTo>
                <a:lnTo>
                  <a:pt x="24965" y="45085"/>
                </a:lnTo>
                <a:lnTo>
                  <a:pt x="24716" y="44704"/>
                </a:lnTo>
                <a:close/>
              </a:path>
              <a:path w="40005" h="85090">
                <a:moveTo>
                  <a:pt x="30666" y="29083"/>
                </a:moveTo>
                <a:lnTo>
                  <a:pt x="28228" y="30861"/>
                </a:lnTo>
                <a:lnTo>
                  <a:pt x="27992" y="31115"/>
                </a:lnTo>
                <a:lnTo>
                  <a:pt x="34027" y="31242"/>
                </a:lnTo>
                <a:lnTo>
                  <a:pt x="33339" y="30480"/>
                </a:lnTo>
                <a:lnTo>
                  <a:pt x="32868" y="30099"/>
                </a:lnTo>
                <a:lnTo>
                  <a:pt x="31963" y="29464"/>
                </a:lnTo>
                <a:lnTo>
                  <a:pt x="31295" y="29210"/>
                </a:lnTo>
                <a:lnTo>
                  <a:pt x="30666" y="29083"/>
                </a:lnTo>
                <a:close/>
              </a:path>
              <a:path w="40005" h="85090">
                <a:moveTo>
                  <a:pt x="11866" y="27812"/>
                </a:moveTo>
                <a:lnTo>
                  <a:pt x="10418" y="27812"/>
                </a:lnTo>
                <a:lnTo>
                  <a:pt x="11244" y="27939"/>
                </a:lnTo>
                <a:lnTo>
                  <a:pt x="11990" y="28193"/>
                </a:lnTo>
                <a:lnTo>
                  <a:pt x="12109" y="28320"/>
                </a:lnTo>
                <a:lnTo>
                  <a:pt x="11866" y="27812"/>
                </a:lnTo>
                <a:close/>
              </a:path>
              <a:path w="40005" h="85090">
                <a:moveTo>
                  <a:pt x="21191" y="11303"/>
                </a:moveTo>
                <a:lnTo>
                  <a:pt x="16001" y="14351"/>
                </a:lnTo>
                <a:lnTo>
                  <a:pt x="15608" y="14859"/>
                </a:lnTo>
                <a:lnTo>
                  <a:pt x="24867" y="14859"/>
                </a:lnTo>
                <a:lnTo>
                  <a:pt x="24140" y="13716"/>
                </a:lnTo>
                <a:lnTo>
                  <a:pt x="23550" y="12954"/>
                </a:lnTo>
                <a:lnTo>
                  <a:pt x="22960" y="12319"/>
                </a:lnTo>
                <a:lnTo>
                  <a:pt x="21937" y="11684"/>
                </a:lnTo>
                <a:lnTo>
                  <a:pt x="21191" y="1130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37030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09">
                <a:moveTo>
                  <a:pt x="1493" y="0"/>
                </a:moveTo>
                <a:lnTo>
                  <a:pt x="0" y="80"/>
                </a:lnTo>
                <a:lnTo>
                  <a:pt x="11" y="1878"/>
                </a:lnTo>
                <a:lnTo>
                  <a:pt x="235" y="3092"/>
                </a:lnTo>
                <a:lnTo>
                  <a:pt x="7470" y="16445"/>
                </a:lnTo>
                <a:lnTo>
                  <a:pt x="7374" y="15426"/>
                </a:lnTo>
                <a:lnTo>
                  <a:pt x="7470" y="10811"/>
                </a:lnTo>
                <a:lnTo>
                  <a:pt x="7588" y="9906"/>
                </a:lnTo>
                <a:lnTo>
                  <a:pt x="8021" y="8028"/>
                </a:lnTo>
                <a:lnTo>
                  <a:pt x="8295" y="7089"/>
                </a:lnTo>
                <a:lnTo>
                  <a:pt x="8650" y="6115"/>
                </a:lnTo>
                <a:lnTo>
                  <a:pt x="8499" y="5096"/>
                </a:lnTo>
                <a:lnTo>
                  <a:pt x="7076" y="2198"/>
                </a:lnTo>
                <a:lnTo>
                  <a:pt x="6841" y="1878"/>
                </a:lnTo>
                <a:lnTo>
                  <a:pt x="2831" y="80"/>
                </a:lnTo>
                <a:lnTo>
                  <a:pt x="149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698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59098" y="99821"/>
                </a:moveTo>
                <a:lnTo>
                  <a:pt x="21663" y="99821"/>
                </a:lnTo>
                <a:lnTo>
                  <a:pt x="21819" y="100329"/>
                </a:lnTo>
                <a:lnTo>
                  <a:pt x="21966" y="100710"/>
                </a:lnTo>
                <a:lnTo>
                  <a:pt x="22960" y="102488"/>
                </a:lnTo>
                <a:lnTo>
                  <a:pt x="23509" y="103250"/>
                </a:lnTo>
                <a:lnTo>
                  <a:pt x="23824" y="103504"/>
                </a:lnTo>
                <a:lnTo>
                  <a:pt x="24689" y="104266"/>
                </a:lnTo>
                <a:lnTo>
                  <a:pt x="25908" y="104901"/>
                </a:lnTo>
                <a:lnTo>
                  <a:pt x="27048" y="105282"/>
                </a:lnTo>
                <a:lnTo>
                  <a:pt x="27560" y="105409"/>
                </a:lnTo>
                <a:lnTo>
                  <a:pt x="28857" y="105663"/>
                </a:lnTo>
                <a:lnTo>
                  <a:pt x="28267" y="109092"/>
                </a:lnTo>
                <a:lnTo>
                  <a:pt x="28175" y="109981"/>
                </a:lnTo>
                <a:lnTo>
                  <a:pt x="28070" y="115823"/>
                </a:lnTo>
                <a:lnTo>
                  <a:pt x="28189" y="116839"/>
                </a:lnTo>
                <a:lnTo>
                  <a:pt x="31098" y="122427"/>
                </a:lnTo>
                <a:lnTo>
                  <a:pt x="31924" y="123062"/>
                </a:lnTo>
                <a:lnTo>
                  <a:pt x="32356" y="123189"/>
                </a:lnTo>
                <a:lnTo>
                  <a:pt x="33143" y="123570"/>
                </a:lnTo>
                <a:lnTo>
                  <a:pt x="33889" y="123697"/>
                </a:lnTo>
                <a:lnTo>
                  <a:pt x="35501" y="123697"/>
                </a:lnTo>
                <a:lnTo>
                  <a:pt x="36681" y="123316"/>
                </a:lnTo>
                <a:lnTo>
                  <a:pt x="38765" y="122681"/>
                </a:lnTo>
                <a:lnTo>
                  <a:pt x="40612" y="121919"/>
                </a:lnTo>
                <a:lnTo>
                  <a:pt x="43561" y="120268"/>
                </a:lnTo>
                <a:lnTo>
                  <a:pt x="44701" y="119506"/>
                </a:lnTo>
                <a:lnTo>
                  <a:pt x="45213" y="118998"/>
                </a:lnTo>
                <a:lnTo>
                  <a:pt x="46077" y="118236"/>
                </a:lnTo>
                <a:lnTo>
                  <a:pt x="46431" y="117855"/>
                </a:lnTo>
                <a:lnTo>
                  <a:pt x="46746" y="117347"/>
                </a:lnTo>
                <a:lnTo>
                  <a:pt x="47532" y="116331"/>
                </a:lnTo>
                <a:lnTo>
                  <a:pt x="48043" y="115315"/>
                </a:lnTo>
                <a:lnTo>
                  <a:pt x="48273" y="114680"/>
                </a:lnTo>
                <a:lnTo>
                  <a:pt x="48475" y="113918"/>
                </a:lnTo>
                <a:lnTo>
                  <a:pt x="48475" y="113664"/>
                </a:lnTo>
                <a:lnTo>
                  <a:pt x="53532" y="113664"/>
                </a:lnTo>
                <a:lnTo>
                  <a:pt x="59433" y="103504"/>
                </a:lnTo>
                <a:lnTo>
                  <a:pt x="59339" y="101218"/>
                </a:lnTo>
                <a:lnTo>
                  <a:pt x="59098" y="99821"/>
                </a:lnTo>
                <a:close/>
              </a:path>
              <a:path w="148590" h="123825">
                <a:moveTo>
                  <a:pt x="53532" y="113664"/>
                </a:moveTo>
                <a:lnTo>
                  <a:pt x="48475" y="113664"/>
                </a:lnTo>
                <a:lnTo>
                  <a:pt x="50559" y="113918"/>
                </a:lnTo>
                <a:lnTo>
                  <a:pt x="52368" y="113918"/>
                </a:lnTo>
                <a:lnTo>
                  <a:pt x="53158" y="113791"/>
                </a:lnTo>
                <a:lnTo>
                  <a:pt x="53532" y="113664"/>
                </a:lnTo>
                <a:close/>
              </a:path>
              <a:path w="148590" h="123825">
                <a:moveTo>
                  <a:pt x="31963" y="72135"/>
                </a:moveTo>
                <a:lnTo>
                  <a:pt x="25004" y="72135"/>
                </a:lnTo>
                <a:lnTo>
                  <a:pt x="21112" y="72516"/>
                </a:lnTo>
                <a:lnTo>
                  <a:pt x="18202" y="72897"/>
                </a:lnTo>
                <a:lnTo>
                  <a:pt x="17455" y="73151"/>
                </a:lnTo>
                <a:lnTo>
                  <a:pt x="16158" y="73532"/>
                </a:lnTo>
                <a:lnTo>
                  <a:pt x="15174" y="74040"/>
                </a:lnTo>
                <a:lnTo>
                  <a:pt x="14782" y="74167"/>
                </a:lnTo>
                <a:lnTo>
                  <a:pt x="14192" y="74675"/>
                </a:lnTo>
                <a:lnTo>
                  <a:pt x="13681" y="75310"/>
                </a:lnTo>
                <a:lnTo>
                  <a:pt x="13529" y="76961"/>
                </a:lnTo>
                <a:lnTo>
                  <a:pt x="13406" y="77596"/>
                </a:lnTo>
                <a:lnTo>
                  <a:pt x="14035" y="82803"/>
                </a:lnTo>
                <a:lnTo>
                  <a:pt x="14349" y="83184"/>
                </a:lnTo>
                <a:lnTo>
                  <a:pt x="12109" y="83565"/>
                </a:lnTo>
                <a:lnTo>
                  <a:pt x="9986" y="84073"/>
                </a:lnTo>
                <a:lnTo>
                  <a:pt x="8098" y="84454"/>
                </a:lnTo>
                <a:lnTo>
                  <a:pt x="6447" y="84962"/>
                </a:lnTo>
                <a:lnTo>
                  <a:pt x="5032" y="85597"/>
                </a:lnTo>
                <a:lnTo>
                  <a:pt x="3813" y="86105"/>
                </a:lnTo>
                <a:lnTo>
                  <a:pt x="0" y="92201"/>
                </a:lnTo>
                <a:lnTo>
                  <a:pt x="156" y="92963"/>
                </a:lnTo>
                <a:lnTo>
                  <a:pt x="9357" y="100964"/>
                </a:lnTo>
                <a:lnTo>
                  <a:pt x="11007" y="101345"/>
                </a:lnTo>
                <a:lnTo>
                  <a:pt x="11794" y="101472"/>
                </a:lnTo>
                <a:lnTo>
                  <a:pt x="13248" y="101599"/>
                </a:lnTo>
                <a:lnTo>
                  <a:pt x="16433" y="101599"/>
                </a:lnTo>
                <a:lnTo>
                  <a:pt x="17534" y="101345"/>
                </a:lnTo>
                <a:lnTo>
                  <a:pt x="18477" y="101218"/>
                </a:lnTo>
                <a:lnTo>
                  <a:pt x="19303" y="100964"/>
                </a:lnTo>
                <a:lnTo>
                  <a:pt x="20011" y="100710"/>
                </a:lnTo>
                <a:lnTo>
                  <a:pt x="21387" y="100075"/>
                </a:lnTo>
                <a:lnTo>
                  <a:pt x="21663" y="99821"/>
                </a:lnTo>
                <a:lnTo>
                  <a:pt x="59098" y="99821"/>
                </a:lnTo>
                <a:lnTo>
                  <a:pt x="58310" y="95249"/>
                </a:lnTo>
                <a:lnTo>
                  <a:pt x="66034" y="95249"/>
                </a:lnTo>
                <a:lnTo>
                  <a:pt x="66325" y="94995"/>
                </a:lnTo>
                <a:lnTo>
                  <a:pt x="66681" y="94487"/>
                </a:lnTo>
                <a:lnTo>
                  <a:pt x="66992" y="93852"/>
                </a:lnTo>
                <a:lnTo>
                  <a:pt x="67268" y="93344"/>
                </a:lnTo>
                <a:lnTo>
                  <a:pt x="67560" y="92201"/>
                </a:lnTo>
                <a:lnTo>
                  <a:pt x="67673" y="91566"/>
                </a:lnTo>
                <a:lnTo>
                  <a:pt x="67791" y="90169"/>
                </a:lnTo>
                <a:lnTo>
                  <a:pt x="67679" y="87248"/>
                </a:lnTo>
                <a:lnTo>
                  <a:pt x="67554" y="86105"/>
                </a:lnTo>
                <a:lnTo>
                  <a:pt x="67242" y="84200"/>
                </a:lnTo>
                <a:lnTo>
                  <a:pt x="67120" y="83565"/>
                </a:lnTo>
                <a:lnTo>
                  <a:pt x="66909" y="82676"/>
                </a:lnTo>
                <a:lnTo>
                  <a:pt x="66698" y="81533"/>
                </a:lnTo>
                <a:lnTo>
                  <a:pt x="66573" y="80644"/>
                </a:lnTo>
                <a:lnTo>
                  <a:pt x="66681" y="76453"/>
                </a:lnTo>
                <a:lnTo>
                  <a:pt x="66877" y="75564"/>
                </a:lnTo>
                <a:lnTo>
                  <a:pt x="67215" y="74675"/>
                </a:lnTo>
                <a:lnTo>
                  <a:pt x="67820" y="73532"/>
                </a:lnTo>
                <a:lnTo>
                  <a:pt x="68211" y="72897"/>
                </a:lnTo>
                <a:lnTo>
                  <a:pt x="68792" y="72262"/>
                </a:lnTo>
                <a:lnTo>
                  <a:pt x="34086" y="72262"/>
                </a:lnTo>
                <a:lnTo>
                  <a:pt x="31963" y="72135"/>
                </a:lnTo>
                <a:close/>
              </a:path>
              <a:path w="148590" h="123825">
                <a:moveTo>
                  <a:pt x="66034" y="95249"/>
                </a:moveTo>
                <a:lnTo>
                  <a:pt x="58310" y="95249"/>
                </a:lnTo>
                <a:lnTo>
                  <a:pt x="59529" y="95757"/>
                </a:lnTo>
                <a:lnTo>
                  <a:pt x="60621" y="96138"/>
                </a:lnTo>
                <a:lnTo>
                  <a:pt x="62553" y="96392"/>
                </a:lnTo>
                <a:lnTo>
                  <a:pt x="63381" y="96392"/>
                </a:lnTo>
                <a:lnTo>
                  <a:pt x="64795" y="96138"/>
                </a:lnTo>
                <a:lnTo>
                  <a:pt x="65382" y="95757"/>
                </a:lnTo>
                <a:lnTo>
                  <a:pt x="66034" y="95249"/>
                </a:lnTo>
                <a:close/>
              </a:path>
              <a:path w="148590" h="123825">
                <a:moveTo>
                  <a:pt x="102638" y="69087"/>
                </a:moveTo>
                <a:lnTo>
                  <a:pt x="74595" y="76453"/>
                </a:lnTo>
                <a:lnTo>
                  <a:pt x="74708" y="77596"/>
                </a:lnTo>
                <a:lnTo>
                  <a:pt x="74892" y="78612"/>
                </a:lnTo>
                <a:lnTo>
                  <a:pt x="75053" y="79120"/>
                </a:lnTo>
                <a:lnTo>
                  <a:pt x="74743" y="79374"/>
                </a:lnTo>
                <a:lnTo>
                  <a:pt x="70810" y="86867"/>
                </a:lnTo>
                <a:lnTo>
                  <a:pt x="70978" y="87375"/>
                </a:lnTo>
                <a:lnTo>
                  <a:pt x="81309" y="91185"/>
                </a:lnTo>
                <a:lnTo>
                  <a:pt x="82528" y="90931"/>
                </a:lnTo>
                <a:lnTo>
                  <a:pt x="87304" y="85724"/>
                </a:lnTo>
                <a:lnTo>
                  <a:pt x="87197" y="83692"/>
                </a:lnTo>
                <a:lnTo>
                  <a:pt x="86967" y="82930"/>
                </a:lnTo>
                <a:lnTo>
                  <a:pt x="86300" y="81787"/>
                </a:lnTo>
                <a:lnTo>
                  <a:pt x="85978" y="81533"/>
                </a:lnTo>
                <a:lnTo>
                  <a:pt x="85196" y="80771"/>
                </a:lnTo>
                <a:lnTo>
                  <a:pt x="84724" y="80517"/>
                </a:lnTo>
                <a:lnTo>
                  <a:pt x="83586" y="80009"/>
                </a:lnTo>
                <a:lnTo>
                  <a:pt x="82919" y="79755"/>
                </a:lnTo>
                <a:lnTo>
                  <a:pt x="81378" y="79501"/>
                </a:lnTo>
                <a:lnTo>
                  <a:pt x="80627" y="78231"/>
                </a:lnTo>
                <a:lnTo>
                  <a:pt x="80431" y="77850"/>
                </a:lnTo>
                <a:lnTo>
                  <a:pt x="80339" y="77596"/>
                </a:lnTo>
                <a:lnTo>
                  <a:pt x="80108" y="76453"/>
                </a:lnTo>
                <a:lnTo>
                  <a:pt x="80150" y="74675"/>
                </a:lnTo>
                <a:lnTo>
                  <a:pt x="80239" y="74294"/>
                </a:lnTo>
                <a:lnTo>
                  <a:pt x="80481" y="73532"/>
                </a:lnTo>
                <a:lnTo>
                  <a:pt x="81102" y="72262"/>
                </a:lnTo>
                <a:lnTo>
                  <a:pt x="81654" y="71373"/>
                </a:lnTo>
                <a:lnTo>
                  <a:pt x="114227" y="71374"/>
                </a:lnTo>
                <a:lnTo>
                  <a:pt x="114451" y="70993"/>
                </a:lnTo>
                <a:lnTo>
                  <a:pt x="114837" y="70231"/>
                </a:lnTo>
                <a:lnTo>
                  <a:pt x="105320" y="70231"/>
                </a:lnTo>
                <a:lnTo>
                  <a:pt x="102638" y="69087"/>
                </a:lnTo>
                <a:close/>
              </a:path>
              <a:path w="148590" h="123825">
                <a:moveTo>
                  <a:pt x="114227" y="71374"/>
                </a:moveTo>
                <a:lnTo>
                  <a:pt x="81654" y="71373"/>
                </a:lnTo>
                <a:lnTo>
                  <a:pt x="85357" y="72643"/>
                </a:lnTo>
                <a:lnTo>
                  <a:pt x="101548" y="78993"/>
                </a:lnTo>
                <a:lnTo>
                  <a:pt x="107528" y="81533"/>
                </a:lnTo>
                <a:lnTo>
                  <a:pt x="111024" y="82169"/>
                </a:lnTo>
                <a:lnTo>
                  <a:pt x="112876" y="82550"/>
                </a:lnTo>
                <a:lnTo>
                  <a:pt x="117441" y="83312"/>
                </a:lnTo>
                <a:lnTo>
                  <a:pt x="120074" y="83693"/>
                </a:lnTo>
                <a:lnTo>
                  <a:pt x="122938" y="84201"/>
                </a:lnTo>
                <a:lnTo>
                  <a:pt x="129148" y="85090"/>
                </a:lnTo>
                <a:lnTo>
                  <a:pt x="132413" y="85471"/>
                </a:lnTo>
                <a:lnTo>
                  <a:pt x="135794" y="85725"/>
                </a:lnTo>
                <a:lnTo>
                  <a:pt x="139175" y="86106"/>
                </a:lnTo>
                <a:lnTo>
                  <a:pt x="142556" y="86233"/>
                </a:lnTo>
                <a:lnTo>
                  <a:pt x="145903" y="86487"/>
                </a:lnTo>
                <a:lnTo>
                  <a:pt x="145424" y="84836"/>
                </a:lnTo>
                <a:lnTo>
                  <a:pt x="147879" y="77343"/>
                </a:lnTo>
                <a:lnTo>
                  <a:pt x="137013" y="77343"/>
                </a:lnTo>
                <a:lnTo>
                  <a:pt x="113703" y="72263"/>
                </a:lnTo>
                <a:lnTo>
                  <a:pt x="114227" y="71374"/>
                </a:lnTo>
                <a:close/>
              </a:path>
              <a:path w="148590" h="123825">
                <a:moveTo>
                  <a:pt x="148214" y="76962"/>
                </a:moveTo>
                <a:lnTo>
                  <a:pt x="142395" y="77343"/>
                </a:lnTo>
                <a:lnTo>
                  <a:pt x="147879" y="77343"/>
                </a:lnTo>
                <a:lnTo>
                  <a:pt x="148214" y="76962"/>
                </a:lnTo>
                <a:close/>
              </a:path>
              <a:path w="148590" h="123825">
                <a:moveTo>
                  <a:pt x="42421" y="60324"/>
                </a:moveTo>
                <a:lnTo>
                  <a:pt x="41123" y="60324"/>
                </a:lnTo>
                <a:lnTo>
                  <a:pt x="38882" y="60451"/>
                </a:lnTo>
                <a:lnTo>
                  <a:pt x="37899" y="60578"/>
                </a:lnTo>
                <a:lnTo>
                  <a:pt x="36208" y="60705"/>
                </a:lnTo>
                <a:lnTo>
                  <a:pt x="32002" y="64515"/>
                </a:lnTo>
                <a:lnTo>
                  <a:pt x="31923" y="64896"/>
                </a:lnTo>
                <a:lnTo>
                  <a:pt x="31766" y="65404"/>
                </a:lnTo>
                <a:lnTo>
                  <a:pt x="31671" y="67944"/>
                </a:lnTo>
                <a:lnTo>
                  <a:pt x="31798" y="68579"/>
                </a:lnTo>
                <a:lnTo>
                  <a:pt x="68792" y="72262"/>
                </a:lnTo>
                <a:lnTo>
                  <a:pt x="69119" y="71881"/>
                </a:lnTo>
                <a:lnTo>
                  <a:pt x="70143" y="71119"/>
                </a:lnTo>
                <a:lnTo>
                  <a:pt x="71201" y="70484"/>
                </a:lnTo>
                <a:lnTo>
                  <a:pt x="72811" y="69722"/>
                </a:lnTo>
                <a:lnTo>
                  <a:pt x="73834" y="69468"/>
                </a:lnTo>
                <a:lnTo>
                  <a:pt x="74777" y="69341"/>
                </a:lnTo>
                <a:lnTo>
                  <a:pt x="76238" y="69087"/>
                </a:lnTo>
                <a:lnTo>
                  <a:pt x="102638" y="69087"/>
                </a:lnTo>
                <a:lnTo>
                  <a:pt x="101744" y="68706"/>
                </a:lnTo>
                <a:lnTo>
                  <a:pt x="98363" y="67436"/>
                </a:lnTo>
                <a:lnTo>
                  <a:pt x="95143" y="66166"/>
                </a:lnTo>
                <a:lnTo>
                  <a:pt x="92119" y="65150"/>
                </a:lnTo>
                <a:lnTo>
                  <a:pt x="89244" y="64261"/>
                </a:lnTo>
                <a:lnTo>
                  <a:pt x="86576" y="63499"/>
                </a:lnTo>
                <a:lnTo>
                  <a:pt x="84057" y="62737"/>
                </a:lnTo>
                <a:lnTo>
                  <a:pt x="81700" y="62229"/>
                </a:lnTo>
                <a:lnTo>
                  <a:pt x="81431" y="60832"/>
                </a:lnTo>
                <a:lnTo>
                  <a:pt x="48790" y="60832"/>
                </a:lnTo>
                <a:lnTo>
                  <a:pt x="45369" y="60451"/>
                </a:lnTo>
                <a:lnTo>
                  <a:pt x="43836" y="60451"/>
                </a:lnTo>
                <a:lnTo>
                  <a:pt x="42421" y="60324"/>
                </a:lnTo>
                <a:close/>
              </a:path>
              <a:path w="148590" h="123825">
                <a:moveTo>
                  <a:pt x="84011" y="0"/>
                </a:moveTo>
                <a:lnTo>
                  <a:pt x="83701" y="3936"/>
                </a:lnTo>
                <a:lnTo>
                  <a:pt x="82953" y="4444"/>
                </a:lnTo>
                <a:lnTo>
                  <a:pt x="81700" y="5841"/>
                </a:lnTo>
                <a:lnTo>
                  <a:pt x="79262" y="13715"/>
                </a:lnTo>
                <a:lnTo>
                  <a:pt x="79492" y="15874"/>
                </a:lnTo>
                <a:lnTo>
                  <a:pt x="79883" y="17779"/>
                </a:lnTo>
                <a:lnTo>
                  <a:pt x="80239" y="18922"/>
                </a:lnTo>
                <a:lnTo>
                  <a:pt x="80616" y="19938"/>
                </a:lnTo>
                <a:lnTo>
                  <a:pt x="81378" y="21716"/>
                </a:lnTo>
                <a:lnTo>
                  <a:pt x="80090" y="22351"/>
                </a:lnTo>
                <a:lnTo>
                  <a:pt x="79021" y="23113"/>
                </a:lnTo>
                <a:lnTo>
                  <a:pt x="78078" y="23748"/>
                </a:lnTo>
                <a:lnTo>
                  <a:pt x="77330" y="24637"/>
                </a:lnTo>
                <a:lnTo>
                  <a:pt x="75902" y="29971"/>
                </a:lnTo>
                <a:lnTo>
                  <a:pt x="76031" y="30733"/>
                </a:lnTo>
                <a:lnTo>
                  <a:pt x="85545" y="43941"/>
                </a:lnTo>
                <a:lnTo>
                  <a:pt x="85618" y="44195"/>
                </a:lnTo>
                <a:lnTo>
                  <a:pt x="84644" y="45719"/>
                </a:lnTo>
                <a:lnTo>
                  <a:pt x="84249" y="46735"/>
                </a:lnTo>
                <a:lnTo>
                  <a:pt x="84057" y="47370"/>
                </a:lnTo>
                <a:lnTo>
                  <a:pt x="83937" y="49148"/>
                </a:lnTo>
                <a:lnTo>
                  <a:pt x="84057" y="49910"/>
                </a:lnTo>
                <a:lnTo>
                  <a:pt x="95224" y="59054"/>
                </a:lnTo>
                <a:lnTo>
                  <a:pt x="95925" y="59562"/>
                </a:lnTo>
                <a:lnTo>
                  <a:pt x="97224" y="60451"/>
                </a:lnTo>
                <a:lnTo>
                  <a:pt x="98961" y="61848"/>
                </a:lnTo>
                <a:lnTo>
                  <a:pt x="99984" y="62737"/>
                </a:lnTo>
                <a:lnTo>
                  <a:pt x="100881" y="63753"/>
                </a:lnTo>
                <a:lnTo>
                  <a:pt x="101709" y="64642"/>
                </a:lnTo>
                <a:lnTo>
                  <a:pt x="105320" y="70231"/>
                </a:lnTo>
                <a:lnTo>
                  <a:pt x="114837" y="70231"/>
                </a:lnTo>
                <a:lnTo>
                  <a:pt x="118970" y="55499"/>
                </a:lnTo>
                <a:lnTo>
                  <a:pt x="118855" y="51816"/>
                </a:lnTo>
                <a:lnTo>
                  <a:pt x="118533" y="49530"/>
                </a:lnTo>
                <a:lnTo>
                  <a:pt x="118027" y="47625"/>
                </a:lnTo>
                <a:lnTo>
                  <a:pt x="117832" y="47117"/>
                </a:lnTo>
                <a:lnTo>
                  <a:pt x="117625" y="46355"/>
                </a:lnTo>
                <a:lnTo>
                  <a:pt x="121489" y="41529"/>
                </a:lnTo>
                <a:lnTo>
                  <a:pt x="121880" y="41402"/>
                </a:lnTo>
                <a:lnTo>
                  <a:pt x="125537" y="35179"/>
                </a:lnTo>
                <a:lnTo>
                  <a:pt x="117234" y="26035"/>
                </a:lnTo>
                <a:lnTo>
                  <a:pt x="115037" y="25146"/>
                </a:lnTo>
                <a:lnTo>
                  <a:pt x="112795" y="24130"/>
                </a:lnTo>
                <a:lnTo>
                  <a:pt x="111691" y="23749"/>
                </a:lnTo>
                <a:lnTo>
                  <a:pt x="109380" y="22606"/>
                </a:lnTo>
                <a:lnTo>
                  <a:pt x="108230" y="21971"/>
                </a:lnTo>
                <a:lnTo>
                  <a:pt x="100410" y="18542"/>
                </a:lnTo>
                <a:lnTo>
                  <a:pt x="95891" y="13716"/>
                </a:lnTo>
                <a:lnTo>
                  <a:pt x="93453" y="11430"/>
                </a:lnTo>
                <a:lnTo>
                  <a:pt x="92268" y="10160"/>
                </a:lnTo>
                <a:lnTo>
                  <a:pt x="89991" y="7620"/>
                </a:lnTo>
                <a:lnTo>
                  <a:pt x="87875" y="4826"/>
                </a:lnTo>
                <a:lnTo>
                  <a:pt x="86852" y="3429"/>
                </a:lnTo>
                <a:lnTo>
                  <a:pt x="84011" y="0"/>
                </a:lnTo>
                <a:close/>
              </a:path>
              <a:path w="148590" h="123825">
                <a:moveTo>
                  <a:pt x="58459" y="57911"/>
                </a:moveTo>
                <a:lnTo>
                  <a:pt x="56021" y="57911"/>
                </a:lnTo>
                <a:lnTo>
                  <a:pt x="54607" y="58038"/>
                </a:lnTo>
                <a:lnTo>
                  <a:pt x="53974" y="58292"/>
                </a:lnTo>
                <a:lnTo>
                  <a:pt x="52249" y="58673"/>
                </a:lnTo>
                <a:lnTo>
                  <a:pt x="51306" y="59181"/>
                </a:lnTo>
                <a:lnTo>
                  <a:pt x="50520" y="59562"/>
                </a:lnTo>
                <a:lnTo>
                  <a:pt x="49891" y="59943"/>
                </a:lnTo>
                <a:lnTo>
                  <a:pt x="49065" y="60578"/>
                </a:lnTo>
                <a:lnTo>
                  <a:pt x="48790" y="60832"/>
                </a:lnTo>
                <a:lnTo>
                  <a:pt x="81431" y="60832"/>
                </a:lnTo>
                <a:lnTo>
                  <a:pt x="81382" y="60578"/>
                </a:lnTo>
                <a:lnTo>
                  <a:pt x="71638" y="60578"/>
                </a:lnTo>
                <a:lnTo>
                  <a:pt x="68993" y="60451"/>
                </a:lnTo>
                <a:lnTo>
                  <a:pt x="68096" y="60451"/>
                </a:lnTo>
                <a:lnTo>
                  <a:pt x="66877" y="59943"/>
                </a:lnTo>
                <a:lnTo>
                  <a:pt x="64519" y="59181"/>
                </a:lnTo>
                <a:lnTo>
                  <a:pt x="62312" y="58546"/>
                </a:lnTo>
                <a:lnTo>
                  <a:pt x="61288" y="58292"/>
                </a:lnTo>
                <a:lnTo>
                  <a:pt x="58459" y="57911"/>
                </a:lnTo>
                <a:close/>
              </a:path>
              <a:path w="148590" h="123825">
                <a:moveTo>
                  <a:pt x="75517" y="44576"/>
                </a:moveTo>
                <a:lnTo>
                  <a:pt x="45252" y="44576"/>
                </a:lnTo>
                <a:lnTo>
                  <a:pt x="49733" y="45211"/>
                </a:lnTo>
                <a:lnTo>
                  <a:pt x="52962" y="45973"/>
                </a:lnTo>
                <a:lnTo>
                  <a:pt x="62231" y="49529"/>
                </a:lnTo>
                <a:lnTo>
                  <a:pt x="62829" y="49910"/>
                </a:lnTo>
                <a:lnTo>
                  <a:pt x="63887" y="50672"/>
                </a:lnTo>
                <a:lnTo>
                  <a:pt x="64393" y="51180"/>
                </a:lnTo>
                <a:lnTo>
                  <a:pt x="64864" y="51561"/>
                </a:lnTo>
                <a:lnTo>
                  <a:pt x="71638" y="60578"/>
                </a:lnTo>
                <a:lnTo>
                  <a:pt x="81382" y="60578"/>
                </a:lnTo>
                <a:lnTo>
                  <a:pt x="75700" y="45973"/>
                </a:lnTo>
                <a:lnTo>
                  <a:pt x="75596" y="45719"/>
                </a:lnTo>
                <a:lnTo>
                  <a:pt x="75517" y="44576"/>
                </a:lnTo>
                <a:close/>
              </a:path>
              <a:path w="148590" h="123825">
                <a:moveTo>
                  <a:pt x="58896" y="15366"/>
                </a:moveTo>
                <a:lnTo>
                  <a:pt x="58068" y="16382"/>
                </a:lnTo>
                <a:lnTo>
                  <a:pt x="56573" y="18033"/>
                </a:lnTo>
                <a:lnTo>
                  <a:pt x="55872" y="18668"/>
                </a:lnTo>
                <a:lnTo>
                  <a:pt x="54607" y="19938"/>
                </a:lnTo>
                <a:lnTo>
                  <a:pt x="53583" y="20700"/>
                </a:lnTo>
                <a:lnTo>
                  <a:pt x="52407" y="22224"/>
                </a:lnTo>
                <a:lnTo>
                  <a:pt x="52914" y="23748"/>
                </a:lnTo>
                <a:lnTo>
                  <a:pt x="53549" y="26415"/>
                </a:lnTo>
                <a:lnTo>
                  <a:pt x="53815" y="27939"/>
                </a:lnTo>
                <a:lnTo>
                  <a:pt x="54065" y="29717"/>
                </a:lnTo>
                <a:lnTo>
                  <a:pt x="54101" y="34797"/>
                </a:lnTo>
                <a:lnTo>
                  <a:pt x="53974" y="36067"/>
                </a:lnTo>
                <a:lnTo>
                  <a:pt x="42656" y="39242"/>
                </a:lnTo>
                <a:lnTo>
                  <a:pt x="38450" y="39242"/>
                </a:lnTo>
                <a:lnTo>
                  <a:pt x="38002" y="40131"/>
                </a:lnTo>
                <a:lnTo>
                  <a:pt x="37304" y="41782"/>
                </a:lnTo>
                <a:lnTo>
                  <a:pt x="36720" y="43433"/>
                </a:lnTo>
                <a:lnTo>
                  <a:pt x="36312" y="45084"/>
                </a:lnTo>
                <a:lnTo>
                  <a:pt x="36091" y="46354"/>
                </a:lnTo>
                <a:lnTo>
                  <a:pt x="36759" y="45973"/>
                </a:lnTo>
                <a:lnTo>
                  <a:pt x="38253" y="45338"/>
                </a:lnTo>
                <a:lnTo>
                  <a:pt x="39079" y="45084"/>
                </a:lnTo>
                <a:lnTo>
                  <a:pt x="40769" y="44703"/>
                </a:lnTo>
                <a:lnTo>
                  <a:pt x="42500" y="44576"/>
                </a:lnTo>
                <a:lnTo>
                  <a:pt x="75517" y="44576"/>
                </a:lnTo>
                <a:lnTo>
                  <a:pt x="75307" y="42544"/>
                </a:lnTo>
                <a:lnTo>
                  <a:pt x="74777" y="39623"/>
                </a:lnTo>
                <a:lnTo>
                  <a:pt x="74493" y="38353"/>
                </a:lnTo>
                <a:lnTo>
                  <a:pt x="69269" y="38353"/>
                </a:lnTo>
                <a:lnTo>
                  <a:pt x="68763" y="37591"/>
                </a:lnTo>
                <a:lnTo>
                  <a:pt x="68487" y="37337"/>
                </a:lnTo>
                <a:lnTo>
                  <a:pt x="68211" y="36956"/>
                </a:lnTo>
                <a:lnTo>
                  <a:pt x="67038" y="35940"/>
                </a:lnTo>
                <a:lnTo>
                  <a:pt x="65853" y="35178"/>
                </a:lnTo>
                <a:lnTo>
                  <a:pt x="65267" y="34924"/>
                </a:lnTo>
                <a:lnTo>
                  <a:pt x="64669" y="34797"/>
                </a:lnTo>
                <a:lnTo>
                  <a:pt x="63220" y="34416"/>
                </a:lnTo>
                <a:lnTo>
                  <a:pt x="62036" y="34416"/>
                </a:lnTo>
                <a:lnTo>
                  <a:pt x="61824" y="31749"/>
                </a:lnTo>
                <a:lnTo>
                  <a:pt x="61279" y="27177"/>
                </a:lnTo>
                <a:lnTo>
                  <a:pt x="60817" y="24002"/>
                </a:lnTo>
                <a:lnTo>
                  <a:pt x="60035" y="19811"/>
                </a:lnTo>
                <a:lnTo>
                  <a:pt x="59530" y="17779"/>
                </a:lnTo>
                <a:lnTo>
                  <a:pt x="58896" y="15366"/>
                </a:lnTo>
                <a:close/>
              </a:path>
              <a:path w="148590" h="123825">
                <a:moveTo>
                  <a:pt x="72454" y="32638"/>
                </a:moveTo>
                <a:lnTo>
                  <a:pt x="69269" y="33146"/>
                </a:lnTo>
                <a:lnTo>
                  <a:pt x="69505" y="33781"/>
                </a:lnTo>
                <a:lnTo>
                  <a:pt x="69706" y="34416"/>
                </a:lnTo>
                <a:lnTo>
                  <a:pt x="69678" y="36702"/>
                </a:lnTo>
                <a:lnTo>
                  <a:pt x="69457" y="37718"/>
                </a:lnTo>
                <a:lnTo>
                  <a:pt x="69269" y="38353"/>
                </a:lnTo>
                <a:lnTo>
                  <a:pt x="74493" y="38353"/>
                </a:lnTo>
                <a:lnTo>
                  <a:pt x="73705" y="35686"/>
                </a:lnTo>
                <a:lnTo>
                  <a:pt x="72857" y="33400"/>
                </a:lnTo>
                <a:lnTo>
                  <a:pt x="72535" y="32892"/>
                </a:lnTo>
                <a:lnTo>
                  <a:pt x="72454" y="3263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95707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5232" y="15191"/>
                </a:moveTo>
                <a:lnTo>
                  <a:pt x="0" y="18793"/>
                </a:lnTo>
                <a:lnTo>
                  <a:pt x="2242" y="19185"/>
                </a:lnTo>
                <a:lnTo>
                  <a:pt x="15846" y="20046"/>
                </a:lnTo>
                <a:lnTo>
                  <a:pt x="19031" y="19890"/>
                </a:lnTo>
                <a:lnTo>
                  <a:pt x="20676" y="19772"/>
                </a:lnTo>
                <a:lnTo>
                  <a:pt x="22366" y="19615"/>
                </a:lnTo>
                <a:lnTo>
                  <a:pt x="22884" y="19068"/>
                </a:lnTo>
                <a:lnTo>
                  <a:pt x="24574" y="17501"/>
                </a:lnTo>
                <a:lnTo>
                  <a:pt x="26184" y="16209"/>
                </a:lnTo>
                <a:lnTo>
                  <a:pt x="9245" y="16209"/>
                </a:lnTo>
                <a:lnTo>
                  <a:pt x="8693" y="16171"/>
                </a:lnTo>
                <a:lnTo>
                  <a:pt x="7474" y="15936"/>
                </a:lnTo>
                <a:lnTo>
                  <a:pt x="6014" y="15505"/>
                </a:lnTo>
                <a:lnTo>
                  <a:pt x="5232" y="15191"/>
                </a:lnTo>
                <a:close/>
              </a:path>
              <a:path w="40004" h="20320">
                <a:moveTo>
                  <a:pt x="22387" y="19615"/>
                </a:moveTo>
                <a:close/>
              </a:path>
              <a:path w="40004" h="20320">
                <a:moveTo>
                  <a:pt x="32670" y="0"/>
                </a:moveTo>
                <a:lnTo>
                  <a:pt x="31693" y="0"/>
                </a:lnTo>
                <a:lnTo>
                  <a:pt x="30704" y="79"/>
                </a:lnTo>
                <a:lnTo>
                  <a:pt x="30278" y="156"/>
                </a:lnTo>
                <a:lnTo>
                  <a:pt x="30117" y="274"/>
                </a:lnTo>
                <a:lnTo>
                  <a:pt x="29069" y="901"/>
                </a:lnTo>
                <a:lnTo>
                  <a:pt x="15766" y="5833"/>
                </a:lnTo>
                <a:lnTo>
                  <a:pt x="15731" y="6970"/>
                </a:lnTo>
                <a:lnTo>
                  <a:pt x="13523" y="11824"/>
                </a:lnTo>
                <a:lnTo>
                  <a:pt x="13474" y="12500"/>
                </a:lnTo>
                <a:lnTo>
                  <a:pt x="9751" y="16209"/>
                </a:lnTo>
                <a:lnTo>
                  <a:pt x="26184" y="16209"/>
                </a:lnTo>
                <a:lnTo>
                  <a:pt x="27300" y="15348"/>
                </a:lnTo>
                <a:lnTo>
                  <a:pt x="28979" y="14212"/>
                </a:lnTo>
                <a:lnTo>
                  <a:pt x="31829" y="12500"/>
                </a:lnTo>
                <a:lnTo>
                  <a:pt x="32912" y="11942"/>
                </a:lnTo>
                <a:lnTo>
                  <a:pt x="33409" y="11942"/>
                </a:lnTo>
                <a:lnTo>
                  <a:pt x="34475" y="11159"/>
                </a:lnTo>
                <a:lnTo>
                  <a:pt x="38926" y="4660"/>
                </a:lnTo>
                <a:lnTo>
                  <a:pt x="38408" y="4268"/>
                </a:lnTo>
                <a:lnTo>
                  <a:pt x="32716" y="2271"/>
                </a:lnTo>
                <a:lnTo>
                  <a:pt x="39385" y="2271"/>
                </a:lnTo>
                <a:lnTo>
                  <a:pt x="33257" y="40"/>
                </a:lnTo>
                <a:lnTo>
                  <a:pt x="32670" y="0"/>
                </a:lnTo>
                <a:close/>
              </a:path>
              <a:path w="40004" h="20320">
                <a:moveTo>
                  <a:pt x="32540" y="12500"/>
                </a:moveTo>
                <a:lnTo>
                  <a:pt x="32245" y="12685"/>
                </a:lnTo>
                <a:lnTo>
                  <a:pt x="32521" y="12529"/>
                </a:lnTo>
                <a:close/>
              </a:path>
              <a:path w="40004" h="20320">
                <a:moveTo>
                  <a:pt x="33409" y="11942"/>
                </a:moveTo>
                <a:lnTo>
                  <a:pt x="32912" y="11942"/>
                </a:lnTo>
                <a:lnTo>
                  <a:pt x="32540" y="12500"/>
                </a:lnTo>
                <a:lnTo>
                  <a:pt x="33409" y="11942"/>
                </a:lnTo>
                <a:close/>
              </a:path>
              <a:path w="40004" h="20320">
                <a:moveTo>
                  <a:pt x="39385" y="2271"/>
                </a:moveTo>
                <a:lnTo>
                  <a:pt x="32716" y="2271"/>
                </a:lnTo>
                <a:lnTo>
                  <a:pt x="33417" y="2350"/>
                </a:lnTo>
                <a:lnTo>
                  <a:pt x="34165" y="2466"/>
                </a:lnTo>
                <a:lnTo>
                  <a:pt x="38926" y="4660"/>
                </a:lnTo>
                <a:lnTo>
                  <a:pt x="39295" y="2819"/>
                </a:lnTo>
                <a:lnTo>
                  <a:pt x="39385" y="2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28170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0" y="20007"/>
                </a:moveTo>
                <a:lnTo>
                  <a:pt x="1138" y="26585"/>
                </a:lnTo>
                <a:lnTo>
                  <a:pt x="4082" y="27798"/>
                </a:lnTo>
                <a:lnTo>
                  <a:pt x="4944" y="27994"/>
                </a:lnTo>
                <a:lnTo>
                  <a:pt x="6290" y="28386"/>
                </a:lnTo>
                <a:lnTo>
                  <a:pt x="41674" y="33828"/>
                </a:lnTo>
                <a:lnTo>
                  <a:pt x="45090" y="33750"/>
                </a:lnTo>
                <a:lnTo>
                  <a:pt x="46746" y="33632"/>
                </a:lnTo>
                <a:lnTo>
                  <a:pt x="46455" y="32379"/>
                </a:lnTo>
                <a:lnTo>
                  <a:pt x="46576" y="29365"/>
                </a:lnTo>
                <a:lnTo>
                  <a:pt x="59671" y="23296"/>
                </a:lnTo>
                <a:lnTo>
                  <a:pt x="64467" y="23296"/>
                </a:lnTo>
                <a:lnTo>
                  <a:pt x="64467" y="22670"/>
                </a:lnTo>
                <a:lnTo>
                  <a:pt x="64647" y="21143"/>
                </a:lnTo>
                <a:lnTo>
                  <a:pt x="4243" y="21143"/>
                </a:lnTo>
                <a:lnTo>
                  <a:pt x="3334" y="21064"/>
                </a:lnTo>
                <a:lnTo>
                  <a:pt x="2311" y="20829"/>
                </a:lnTo>
                <a:lnTo>
                  <a:pt x="1218" y="20477"/>
                </a:lnTo>
                <a:lnTo>
                  <a:pt x="0" y="20007"/>
                </a:lnTo>
                <a:close/>
              </a:path>
              <a:path w="90170" h="34290">
                <a:moveTo>
                  <a:pt x="64467" y="23296"/>
                </a:moveTo>
                <a:lnTo>
                  <a:pt x="61212" y="23296"/>
                </a:lnTo>
                <a:lnTo>
                  <a:pt x="64467" y="23453"/>
                </a:lnTo>
                <a:lnTo>
                  <a:pt x="64467" y="23296"/>
                </a:lnTo>
                <a:close/>
              </a:path>
              <a:path w="90170" h="34290">
                <a:moveTo>
                  <a:pt x="8682" y="0"/>
                </a:moveTo>
                <a:lnTo>
                  <a:pt x="8416" y="940"/>
                </a:lnTo>
                <a:lnTo>
                  <a:pt x="8301" y="1644"/>
                </a:lnTo>
                <a:lnTo>
                  <a:pt x="8190" y="4542"/>
                </a:lnTo>
                <a:lnTo>
                  <a:pt x="8312" y="5872"/>
                </a:lnTo>
                <a:lnTo>
                  <a:pt x="8647" y="7674"/>
                </a:lnTo>
                <a:lnTo>
                  <a:pt x="8857" y="8496"/>
                </a:lnTo>
                <a:lnTo>
                  <a:pt x="9213" y="10532"/>
                </a:lnTo>
                <a:lnTo>
                  <a:pt x="9335" y="11589"/>
                </a:lnTo>
                <a:lnTo>
                  <a:pt x="9448" y="15348"/>
                </a:lnTo>
                <a:lnTo>
                  <a:pt x="9323" y="16640"/>
                </a:lnTo>
                <a:lnTo>
                  <a:pt x="5071" y="21143"/>
                </a:lnTo>
                <a:lnTo>
                  <a:pt x="64647" y="21143"/>
                </a:lnTo>
                <a:lnTo>
                  <a:pt x="68280" y="15936"/>
                </a:lnTo>
                <a:lnTo>
                  <a:pt x="21734" y="15936"/>
                </a:lnTo>
                <a:lnTo>
                  <a:pt x="12500" y="11589"/>
                </a:lnTo>
                <a:lnTo>
                  <a:pt x="12534" y="9592"/>
                </a:lnTo>
                <a:lnTo>
                  <a:pt x="16640" y="3993"/>
                </a:lnTo>
                <a:lnTo>
                  <a:pt x="16521" y="3054"/>
                </a:lnTo>
                <a:lnTo>
                  <a:pt x="16431" y="2584"/>
                </a:lnTo>
                <a:lnTo>
                  <a:pt x="16305" y="1448"/>
                </a:lnTo>
                <a:lnTo>
                  <a:pt x="16237" y="430"/>
                </a:lnTo>
                <a:lnTo>
                  <a:pt x="15329" y="391"/>
                </a:lnTo>
                <a:lnTo>
                  <a:pt x="13443" y="234"/>
                </a:lnTo>
                <a:lnTo>
                  <a:pt x="11557" y="156"/>
                </a:lnTo>
                <a:lnTo>
                  <a:pt x="10568" y="79"/>
                </a:lnTo>
                <a:lnTo>
                  <a:pt x="8682" y="0"/>
                </a:lnTo>
                <a:close/>
              </a:path>
              <a:path w="90170" h="34290">
                <a:moveTo>
                  <a:pt x="89056" y="14643"/>
                </a:moveTo>
                <a:lnTo>
                  <a:pt x="74103" y="14643"/>
                </a:lnTo>
                <a:lnTo>
                  <a:pt x="74770" y="14683"/>
                </a:lnTo>
                <a:lnTo>
                  <a:pt x="75483" y="14761"/>
                </a:lnTo>
                <a:lnTo>
                  <a:pt x="80635" y="16522"/>
                </a:lnTo>
                <a:lnTo>
                  <a:pt x="81222" y="16875"/>
                </a:lnTo>
                <a:lnTo>
                  <a:pt x="84050" y="17501"/>
                </a:lnTo>
                <a:lnTo>
                  <a:pt x="84717" y="17462"/>
                </a:lnTo>
                <a:lnTo>
                  <a:pt x="85936" y="17228"/>
                </a:lnTo>
                <a:lnTo>
                  <a:pt x="87707" y="16640"/>
                </a:lnTo>
                <a:lnTo>
                  <a:pt x="89639" y="15661"/>
                </a:lnTo>
                <a:lnTo>
                  <a:pt x="89217" y="14957"/>
                </a:lnTo>
                <a:lnTo>
                  <a:pt x="89056" y="14643"/>
                </a:lnTo>
                <a:close/>
              </a:path>
              <a:path w="90170" h="34290">
                <a:moveTo>
                  <a:pt x="21780" y="940"/>
                </a:moveTo>
                <a:lnTo>
                  <a:pt x="24609" y="4542"/>
                </a:lnTo>
                <a:lnTo>
                  <a:pt x="25276" y="4776"/>
                </a:lnTo>
                <a:lnTo>
                  <a:pt x="29025" y="10180"/>
                </a:lnTo>
                <a:lnTo>
                  <a:pt x="28906" y="11041"/>
                </a:lnTo>
                <a:lnTo>
                  <a:pt x="22366" y="15936"/>
                </a:lnTo>
                <a:lnTo>
                  <a:pt x="68280" y="15936"/>
                </a:lnTo>
                <a:lnTo>
                  <a:pt x="69308" y="15426"/>
                </a:lnTo>
                <a:lnTo>
                  <a:pt x="70055" y="15152"/>
                </a:lnTo>
                <a:lnTo>
                  <a:pt x="71389" y="14839"/>
                </a:lnTo>
                <a:lnTo>
                  <a:pt x="72332" y="14722"/>
                </a:lnTo>
                <a:lnTo>
                  <a:pt x="72689" y="14722"/>
                </a:lnTo>
                <a:lnTo>
                  <a:pt x="73402" y="14643"/>
                </a:lnTo>
                <a:lnTo>
                  <a:pt x="89056" y="14643"/>
                </a:lnTo>
                <a:lnTo>
                  <a:pt x="88585" y="13704"/>
                </a:lnTo>
                <a:lnTo>
                  <a:pt x="87592" y="11237"/>
                </a:lnTo>
                <a:lnTo>
                  <a:pt x="54565" y="7243"/>
                </a:lnTo>
                <a:lnTo>
                  <a:pt x="52714" y="6929"/>
                </a:lnTo>
                <a:lnTo>
                  <a:pt x="51265" y="6656"/>
                </a:lnTo>
                <a:lnTo>
                  <a:pt x="49218" y="6225"/>
                </a:lnTo>
                <a:lnTo>
                  <a:pt x="47356" y="5442"/>
                </a:lnTo>
                <a:lnTo>
                  <a:pt x="39386" y="5442"/>
                </a:lnTo>
                <a:lnTo>
                  <a:pt x="38247" y="5403"/>
                </a:lnTo>
                <a:lnTo>
                  <a:pt x="36166" y="5246"/>
                </a:lnTo>
                <a:lnTo>
                  <a:pt x="43477" y="5246"/>
                </a:lnTo>
                <a:lnTo>
                  <a:pt x="45952" y="4855"/>
                </a:lnTo>
                <a:lnTo>
                  <a:pt x="43710" y="3915"/>
                </a:lnTo>
                <a:lnTo>
                  <a:pt x="41779" y="3132"/>
                </a:lnTo>
                <a:lnTo>
                  <a:pt x="39662" y="3132"/>
                </a:lnTo>
                <a:lnTo>
                  <a:pt x="37937" y="3054"/>
                </a:lnTo>
                <a:lnTo>
                  <a:pt x="32314" y="2193"/>
                </a:lnTo>
                <a:lnTo>
                  <a:pt x="26656" y="1448"/>
                </a:lnTo>
                <a:lnTo>
                  <a:pt x="25115" y="1291"/>
                </a:lnTo>
                <a:lnTo>
                  <a:pt x="23505" y="1097"/>
                </a:lnTo>
                <a:lnTo>
                  <a:pt x="21780" y="940"/>
                </a:lnTo>
                <a:close/>
              </a:path>
              <a:path w="90170" h="34290">
                <a:moveTo>
                  <a:pt x="43477" y="5246"/>
                </a:moveTo>
                <a:lnTo>
                  <a:pt x="36166" y="5246"/>
                </a:lnTo>
                <a:lnTo>
                  <a:pt x="38247" y="5403"/>
                </a:lnTo>
                <a:lnTo>
                  <a:pt x="39386" y="5442"/>
                </a:lnTo>
                <a:lnTo>
                  <a:pt x="40605" y="5442"/>
                </a:lnTo>
                <a:lnTo>
                  <a:pt x="41870" y="5403"/>
                </a:lnTo>
                <a:lnTo>
                  <a:pt x="43204" y="5286"/>
                </a:lnTo>
                <a:lnTo>
                  <a:pt x="43477" y="5246"/>
                </a:lnTo>
                <a:close/>
              </a:path>
              <a:path w="90170" h="34290">
                <a:moveTo>
                  <a:pt x="45952" y="4855"/>
                </a:moveTo>
                <a:lnTo>
                  <a:pt x="44538" y="5090"/>
                </a:lnTo>
                <a:lnTo>
                  <a:pt x="43204" y="5286"/>
                </a:lnTo>
                <a:lnTo>
                  <a:pt x="41870" y="5403"/>
                </a:lnTo>
                <a:lnTo>
                  <a:pt x="40605" y="5442"/>
                </a:lnTo>
                <a:lnTo>
                  <a:pt x="47356" y="5442"/>
                </a:lnTo>
                <a:lnTo>
                  <a:pt x="46746" y="5207"/>
                </a:lnTo>
                <a:lnTo>
                  <a:pt x="45952" y="4855"/>
                </a:lnTo>
                <a:close/>
              </a:path>
              <a:path w="90170" h="34290">
                <a:moveTo>
                  <a:pt x="41594" y="3054"/>
                </a:moveTo>
                <a:lnTo>
                  <a:pt x="39662" y="3132"/>
                </a:lnTo>
                <a:lnTo>
                  <a:pt x="41779" y="3132"/>
                </a:lnTo>
                <a:lnTo>
                  <a:pt x="41594" y="305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84736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7719" y="7870"/>
                </a:moveTo>
                <a:lnTo>
                  <a:pt x="793" y="7870"/>
                </a:lnTo>
                <a:lnTo>
                  <a:pt x="597" y="8066"/>
                </a:lnTo>
                <a:lnTo>
                  <a:pt x="0" y="8496"/>
                </a:lnTo>
                <a:lnTo>
                  <a:pt x="471" y="8731"/>
                </a:lnTo>
                <a:lnTo>
                  <a:pt x="1023" y="8927"/>
                </a:lnTo>
                <a:lnTo>
                  <a:pt x="2403" y="9474"/>
                </a:lnTo>
                <a:lnTo>
                  <a:pt x="5151" y="10376"/>
                </a:lnTo>
                <a:lnTo>
                  <a:pt x="6209" y="10649"/>
                </a:lnTo>
                <a:lnTo>
                  <a:pt x="6451" y="10062"/>
                </a:lnTo>
                <a:lnTo>
                  <a:pt x="7129" y="8731"/>
                </a:lnTo>
                <a:lnTo>
                  <a:pt x="7313" y="8417"/>
                </a:lnTo>
                <a:lnTo>
                  <a:pt x="7719" y="7870"/>
                </a:lnTo>
                <a:close/>
              </a:path>
              <a:path w="12700" h="10795">
                <a:moveTo>
                  <a:pt x="653" y="7980"/>
                </a:moveTo>
                <a:close/>
              </a:path>
              <a:path w="12700" h="10795">
                <a:moveTo>
                  <a:pt x="11764" y="0"/>
                </a:moveTo>
                <a:lnTo>
                  <a:pt x="653" y="7980"/>
                </a:lnTo>
                <a:lnTo>
                  <a:pt x="793" y="7870"/>
                </a:lnTo>
                <a:lnTo>
                  <a:pt x="7719" y="7870"/>
                </a:lnTo>
                <a:lnTo>
                  <a:pt x="12385" y="4346"/>
                </a:lnTo>
                <a:lnTo>
                  <a:pt x="11959" y="2114"/>
                </a:lnTo>
                <a:lnTo>
                  <a:pt x="11833" y="1252"/>
                </a:lnTo>
                <a:lnTo>
                  <a:pt x="117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96696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05183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60" h="36829">
                <a:moveTo>
                  <a:pt x="49931" y="0"/>
                </a:moveTo>
                <a:lnTo>
                  <a:pt x="50092" y="196"/>
                </a:lnTo>
                <a:lnTo>
                  <a:pt x="49931" y="0"/>
                </a:lnTo>
                <a:close/>
              </a:path>
              <a:path w="86360" h="36829">
                <a:moveTo>
                  <a:pt x="36097" y="10650"/>
                </a:moveTo>
                <a:lnTo>
                  <a:pt x="22559" y="16209"/>
                </a:lnTo>
                <a:lnTo>
                  <a:pt x="20837" y="17580"/>
                </a:lnTo>
                <a:lnTo>
                  <a:pt x="0" y="28504"/>
                </a:lnTo>
                <a:lnTo>
                  <a:pt x="80" y="28895"/>
                </a:lnTo>
                <a:lnTo>
                  <a:pt x="10809" y="31088"/>
                </a:lnTo>
                <a:lnTo>
                  <a:pt x="13017" y="31166"/>
                </a:lnTo>
                <a:lnTo>
                  <a:pt x="38454" y="36178"/>
                </a:lnTo>
                <a:lnTo>
                  <a:pt x="39041" y="36217"/>
                </a:lnTo>
                <a:lnTo>
                  <a:pt x="50126" y="25998"/>
                </a:lnTo>
                <a:lnTo>
                  <a:pt x="50839" y="24706"/>
                </a:lnTo>
                <a:lnTo>
                  <a:pt x="66364" y="11628"/>
                </a:lnTo>
                <a:lnTo>
                  <a:pt x="67583" y="11394"/>
                </a:lnTo>
                <a:lnTo>
                  <a:pt x="69549" y="10885"/>
                </a:lnTo>
                <a:lnTo>
                  <a:pt x="70207" y="10689"/>
                </a:lnTo>
                <a:lnTo>
                  <a:pt x="36373" y="10689"/>
                </a:lnTo>
                <a:lnTo>
                  <a:pt x="36097" y="10650"/>
                </a:lnTo>
                <a:close/>
              </a:path>
              <a:path w="86360" h="36829">
                <a:moveTo>
                  <a:pt x="42583" y="7361"/>
                </a:moveTo>
                <a:lnTo>
                  <a:pt x="41916" y="7831"/>
                </a:lnTo>
                <a:lnTo>
                  <a:pt x="39708" y="9123"/>
                </a:lnTo>
                <a:lnTo>
                  <a:pt x="38098" y="9945"/>
                </a:lnTo>
                <a:lnTo>
                  <a:pt x="37235" y="10298"/>
                </a:lnTo>
                <a:lnTo>
                  <a:pt x="36373" y="10689"/>
                </a:lnTo>
                <a:lnTo>
                  <a:pt x="75138" y="8888"/>
                </a:lnTo>
                <a:lnTo>
                  <a:pt x="77591" y="7753"/>
                </a:lnTo>
                <a:lnTo>
                  <a:pt x="49540" y="7753"/>
                </a:lnTo>
                <a:lnTo>
                  <a:pt x="46079" y="7674"/>
                </a:lnTo>
                <a:lnTo>
                  <a:pt x="44354" y="7557"/>
                </a:lnTo>
                <a:lnTo>
                  <a:pt x="42583" y="7361"/>
                </a:lnTo>
                <a:close/>
              </a:path>
              <a:path w="86360" h="36829">
                <a:moveTo>
                  <a:pt x="78749" y="940"/>
                </a:moveTo>
                <a:lnTo>
                  <a:pt x="49540" y="7753"/>
                </a:lnTo>
                <a:lnTo>
                  <a:pt x="77591" y="7753"/>
                </a:lnTo>
                <a:lnTo>
                  <a:pt x="85898" y="2623"/>
                </a:lnTo>
                <a:lnTo>
                  <a:pt x="83429" y="2623"/>
                </a:lnTo>
                <a:lnTo>
                  <a:pt x="82763" y="2545"/>
                </a:lnTo>
                <a:lnTo>
                  <a:pt x="79336" y="1331"/>
                </a:lnTo>
                <a:lnTo>
                  <a:pt x="78749" y="940"/>
                </a:lnTo>
                <a:close/>
              </a:path>
              <a:path w="86360" h="36829">
                <a:moveTo>
                  <a:pt x="86224" y="2311"/>
                </a:moveTo>
                <a:lnTo>
                  <a:pt x="85511" y="2506"/>
                </a:lnTo>
                <a:lnTo>
                  <a:pt x="84809" y="2584"/>
                </a:lnTo>
                <a:lnTo>
                  <a:pt x="84096" y="2623"/>
                </a:lnTo>
                <a:lnTo>
                  <a:pt x="85898" y="2623"/>
                </a:lnTo>
                <a:lnTo>
                  <a:pt x="86156" y="242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64808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62017" y="35825"/>
                </a:moveTo>
                <a:lnTo>
                  <a:pt x="21895" y="35825"/>
                </a:lnTo>
                <a:lnTo>
                  <a:pt x="22332" y="36530"/>
                </a:lnTo>
                <a:lnTo>
                  <a:pt x="22608" y="36882"/>
                </a:lnTo>
                <a:lnTo>
                  <a:pt x="27564" y="39662"/>
                </a:lnTo>
                <a:lnTo>
                  <a:pt x="28105" y="39819"/>
                </a:lnTo>
                <a:lnTo>
                  <a:pt x="28703" y="39897"/>
                </a:lnTo>
                <a:lnTo>
                  <a:pt x="29324" y="40015"/>
                </a:lnTo>
                <a:lnTo>
                  <a:pt x="29956" y="40054"/>
                </a:lnTo>
                <a:lnTo>
                  <a:pt x="30669" y="40133"/>
                </a:lnTo>
                <a:lnTo>
                  <a:pt x="32164" y="40133"/>
                </a:lnTo>
                <a:lnTo>
                  <a:pt x="31336" y="41229"/>
                </a:lnTo>
                <a:lnTo>
                  <a:pt x="31141" y="41581"/>
                </a:lnTo>
                <a:lnTo>
                  <a:pt x="30757" y="42403"/>
                </a:lnTo>
                <a:lnTo>
                  <a:pt x="30428" y="43500"/>
                </a:lnTo>
                <a:lnTo>
                  <a:pt x="30393" y="46045"/>
                </a:lnTo>
                <a:lnTo>
                  <a:pt x="30589" y="46749"/>
                </a:lnTo>
                <a:lnTo>
                  <a:pt x="38523" y="51800"/>
                </a:lnTo>
                <a:lnTo>
                  <a:pt x="39397" y="51683"/>
                </a:lnTo>
                <a:lnTo>
                  <a:pt x="52047" y="42598"/>
                </a:lnTo>
                <a:lnTo>
                  <a:pt x="55648" y="42598"/>
                </a:lnTo>
                <a:lnTo>
                  <a:pt x="61914" y="36295"/>
                </a:lnTo>
                <a:lnTo>
                  <a:pt x="62017" y="35825"/>
                </a:lnTo>
                <a:close/>
              </a:path>
              <a:path w="68579" h="52070">
                <a:moveTo>
                  <a:pt x="55648" y="42598"/>
                </a:moveTo>
                <a:lnTo>
                  <a:pt x="52208" y="42598"/>
                </a:lnTo>
                <a:lnTo>
                  <a:pt x="52599" y="42677"/>
                </a:lnTo>
                <a:lnTo>
                  <a:pt x="53231" y="42755"/>
                </a:lnTo>
                <a:lnTo>
                  <a:pt x="54485" y="42755"/>
                </a:lnTo>
                <a:lnTo>
                  <a:pt x="54956" y="42716"/>
                </a:lnTo>
                <a:lnTo>
                  <a:pt x="55648" y="42598"/>
                </a:lnTo>
                <a:close/>
              </a:path>
              <a:path w="68579" h="52070">
                <a:moveTo>
                  <a:pt x="24448" y="8653"/>
                </a:moveTo>
                <a:lnTo>
                  <a:pt x="9751" y="15544"/>
                </a:lnTo>
                <a:lnTo>
                  <a:pt x="9786" y="17540"/>
                </a:lnTo>
                <a:lnTo>
                  <a:pt x="10027" y="18676"/>
                </a:lnTo>
                <a:lnTo>
                  <a:pt x="10372" y="19890"/>
                </a:lnTo>
                <a:lnTo>
                  <a:pt x="9947" y="19890"/>
                </a:lnTo>
                <a:lnTo>
                  <a:pt x="0" y="28269"/>
                </a:lnTo>
                <a:lnTo>
                  <a:pt x="195" y="29483"/>
                </a:lnTo>
                <a:lnTo>
                  <a:pt x="14236" y="36687"/>
                </a:lnTo>
                <a:lnTo>
                  <a:pt x="15961" y="36609"/>
                </a:lnTo>
                <a:lnTo>
                  <a:pt x="17812" y="36452"/>
                </a:lnTo>
                <a:lnTo>
                  <a:pt x="19779" y="36178"/>
                </a:lnTo>
                <a:lnTo>
                  <a:pt x="21895" y="35825"/>
                </a:lnTo>
                <a:lnTo>
                  <a:pt x="62017" y="35825"/>
                </a:lnTo>
                <a:lnTo>
                  <a:pt x="62233" y="34534"/>
                </a:lnTo>
                <a:lnTo>
                  <a:pt x="62349" y="33593"/>
                </a:lnTo>
                <a:lnTo>
                  <a:pt x="62236" y="28230"/>
                </a:lnTo>
                <a:lnTo>
                  <a:pt x="61994" y="26506"/>
                </a:lnTo>
                <a:lnTo>
                  <a:pt x="63811" y="26506"/>
                </a:lnTo>
                <a:lnTo>
                  <a:pt x="68561" y="24119"/>
                </a:lnTo>
                <a:lnTo>
                  <a:pt x="68443" y="20673"/>
                </a:lnTo>
                <a:lnTo>
                  <a:pt x="27829" y="8810"/>
                </a:lnTo>
                <a:lnTo>
                  <a:pt x="26886" y="8731"/>
                </a:lnTo>
                <a:lnTo>
                  <a:pt x="24448" y="8653"/>
                </a:lnTo>
                <a:close/>
              </a:path>
              <a:path w="68579" h="52070">
                <a:moveTo>
                  <a:pt x="63811" y="26506"/>
                </a:moveTo>
                <a:lnTo>
                  <a:pt x="62201" y="26506"/>
                </a:lnTo>
                <a:lnTo>
                  <a:pt x="62673" y="26547"/>
                </a:lnTo>
                <a:lnTo>
                  <a:pt x="63374" y="26547"/>
                </a:lnTo>
                <a:lnTo>
                  <a:pt x="63811" y="26506"/>
                </a:lnTo>
                <a:close/>
              </a:path>
              <a:path w="68579" h="52070">
                <a:moveTo>
                  <a:pt x="37465" y="0"/>
                </a:moveTo>
                <a:lnTo>
                  <a:pt x="36764" y="0"/>
                </a:lnTo>
                <a:lnTo>
                  <a:pt x="36051" y="79"/>
                </a:lnTo>
                <a:lnTo>
                  <a:pt x="35694" y="79"/>
                </a:lnTo>
                <a:lnTo>
                  <a:pt x="27829" y="8810"/>
                </a:lnTo>
                <a:lnTo>
                  <a:pt x="61233" y="8810"/>
                </a:lnTo>
                <a:lnTo>
                  <a:pt x="60430" y="8143"/>
                </a:lnTo>
                <a:lnTo>
                  <a:pt x="59487" y="7439"/>
                </a:lnTo>
                <a:lnTo>
                  <a:pt x="58073" y="6578"/>
                </a:lnTo>
                <a:lnTo>
                  <a:pt x="57130" y="5874"/>
                </a:lnTo>
                <a:lnTo>
                  <a:pt x="56693" y="5482"/>
                </a:lnTo>
                <a:lnTo>
                  <a:pt x="56256" y="5129"/>
                </a:lnTo>
                <a:lnTo>
                  <a:pt x="55368" y="4229"/>
                </a:lnTo>
                <a:lnTo>
                  <a:pt x="54726" y="3523"/>
                </a:lnTo>
                <a:lnTo>
                  <a:pt x="54245" y="2858"/>
                </a:lnTo>
                <a:lnTo>
                  <a:pt x="47413" y="2858"/>
                </a:lnTo>
                <a:lnTo>
                  <a:pt x="43721" y="1644"/>
                </a:lnTo>
                <a:lnTo>
                  <a:pt x="43054" y="1331"/>
                </a:lnTo>
                <a:lnTo>
                  <a:pt x="38132" y="40"/>
                </a:lnTo>
                <a:lnTo>
                  <a:pt x="37465" y="0"/>
                </a:lnTo>
                <a:close/>
              </a:path>
              <a:path w="68579" h="52070">
                <a:moveTo>
                  <a:pt x="53001" y="1018"/>
                </a:moveTo>
                <a:lnTo>
                  <a:pt x="51069" y="1997"/>
                </a:lnTo>
                <a:lnTo>
                  <a:pt x="49299" y="2584"/>
                </a:lnTo>
                <a:lnTo>
                  <a:pt x="48080" y="2819"/>
                </a:lnTo>
                <a:lnTo>
                  <a:pt x="47413" y="2858"/>
                </a:lnTo>
                <a:lnTo>
                  <a:pt x="54245" y="2858"/>
                </a:lnTo>
                <a:lnTo>
                  <a:pt x="53507" y="1840"/>
                </a:lnTo>
                <a:lnTo>
                  <a:pt x="53001" y="10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90797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9475" y="0"/>
                </a:moveTo>
                <a:lnTo>
                  <a:pt x="5810" y="6811"/>
                </a:lnTo>
                <a:lnTo>
                  <a:pt x="5933" y="7869"/>
                </a:lnTo>
                <a:lnTo>
                  <a:pt x="6324" y="9866"/>
                </a:lnTo>
                <a:lnTo>
                  <a:pt x="5899" y="10062"/>
                </a:lnTo>
                <a:lnTo>
                  <a:pt x="0" y="16718"/>
                </a:lnTo>
                <a:lnTo>
                  <a:pt x="1103" y="16718"/>
                </a:lnTo>
                <a:lnTo>
                  <a:pt x="2081" y="16796"/>
                </a:lnTo>
                <a:lnTo>
                  <a:pt x="3610" y="17031"/>
                </a:lnTo>
                <a:lnTo>
                  <a:pt x="4875" y="17344"/>
                </a:lnTo>
                <a:lnTo>
                  <a:pt x="5577" y="16404"/>
                </a:lnTo>
                <a:lnTo>
                  <a:pt x="6014" y="16012"/>
                </a:lnTo>
                <a:lnTo>
                  <a:pt x="6405" y="15621"/>
                </a:lnTo>
                <a:lnTo>
                  <a:pt x="7804" y="14682"/>
                </a:lnTo>
                <a:lnTo>
                  <a:pt x="8218" y="14447"/>
                </a:lnTo>
                <a:lnTo>
                  <a:pt x="9556" y="13859"/>
                </a:lnTo>
                <a:lnTo>
                  <a:pt x="10142" y="13702"/>
                </a:lnTo>
                <a:lnTo>
                  <a:pt x="17248" y="13702"/>
                </a:lnTo>
                <a:lnTo>
                  <a:pt x="17375" y="13586"/>
                </a:lnTo>
                <a:lnTo>
                  <a:pt x="18433" y="10335"/>
                </a:lnTo>
                <a:lnTo>
                  <a:pt x="19100" y="9356"/>
                </a:lnTo>
                <a:lnTo>
                  <a:pt x="19618" y="8417"/>
                </a:lnTo>
                <a:lnTo>
                  <a:pt x="20009" y="7595"/>
                </a:lnTo>
                <a:lnTo>
                  <a:pt x="20319" y="6811"/>
                </a:lnTo>
                <a:lnTo>
                  <a:pt x="20676" y="5442"/>
                </a:lnTo>
                <a:lnTo>
                  <a:pt x="20561" y="3758"/>
                </a:lnTo>
                <a:lnTo>
                  <a:pt x="12534" y="821"/>
                </a:lnTo>
                <a:lnTo>
                  <a:pt x="11637" y="469"/>
                </a:lnTo>
                <a:lnTo>
                  <a:pt x="10844" y="234"/>
                </a:lnTo>
                <a:lnTo>
                  <a:pt x="10096" y="77"/>
                </a:lnTo>
                <a:lnTo>
                  <a:pt x="9475" y="0"/>
                </a:lnTo>
                <a:close/>
              </a:path>
              <a:path w="20954" h="17779">
                <a:moveTo>
                  <a:pt x="17248" y="13702"/>
                </a:moveTo>
                <a:lnTo>
                  <a:pt x="10142" y="13702"/>
                </a:lnTo>
                <a:lnTo>
                  <a:pt x="10924" y="14016"/>
                </a:lnTo>
                <a:lnTo>
                  <a:pt x="11672" y="14251"/>
                </a:lnTo>
                <a:lnTo>
                  <a:pt x="12385" y="14447"/>
                </a:lnTo>
                <a:lnTo>
                  <a:pt x="13604" y="14682"/>
                </a:lnTo>
                <a:lnTo>
                  <a:pt x="14156" y="14721"/>
                </a:lnTo>
                <a:lnTo>
                  <a:pt x="14662" y="14721"/>
                </a:lnTo>
                <a:lnTo>
                  <a:pt x="15133" y="14682"/>
                </a:lnTo>
                <a:lnTo>
                  <a:pt x="15915" y="14525"/>
                </a:lnTo>
                <a:lnTo>
                  <a:pt x="16594" y="14212"/>
                </a:lnTo>
                <a:lnTo>
                  <a:pt x="16904" y="14016"/>
                </a:lnTo>
                <a:lnTo>
                  <a:pt x="17248" y="13702"/>
                </a:lnTo>
                <a:close/>
              </a:path>
              <a:path w="20954" h="17779">
                <a:moveTo>
                  <a:pt x="14501" y="782"/>
                </a:moveTo>
                <a:lnTo>
                  <a:pt x="13086" y="782"/>
                </a:lnTo>
                <a:lnTo>
                  <a:pt x="12534" y="821"/>
                </a:lnTo>
                <a:lnTo>
                  <a:pt x="14948" y="821"/>
                </a:lnTo>
                <a:lnTo>
                  <a:pt x="14501" y="78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44327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89" h="24765">
                <a:moveTo>
                  <a:pt x="0" y="0"/>
                </a:moveTo>
                <a:lnTo>
                  <a:pt x="17134" y="14683"/>
                </a:lnTo>
                <a:lnTo>
                  <a:pt x="18479" y="15152"/>
                </a:lnTo>
                <a:lnTo>
                  <a:pt x="57164" y="23531"/>
                </a:lnTo>
                <a:lnTo>
                  <a:pt x="70768" y="24745"/>
                </a:lnTo>
                <a:lnTo>
                  <a:pt x="70819" y="23531"/>
                </a:lnTo>
                <a:lnTo>
                  <a:pt x="70918" y="23062"/>
                </a:lnTo>
                <a:lnTo>
                  <a:pt x="71079" y="22513"/>
                </a:lnTo>
                <a:lnTo>
                  <a:pt x="71274" y="21966"/>
                </a:lnTo>
                <a:lnTo>
                  <a:pt x="71858" y="20752"/>
                </a:lnTo>
                <a:lnTo>
                  <a:pt x="72058" y="20399"/>
                </a:lnTo>
                <a:lnTo>
                  <a:pt x="66709" y="20399"/>
                </a:lnTo>
                <a:lnTo>
                  <a:pt x="27990" y="13430"/>
                </a:lnTo>
                <a:lnTo>
                  <a:pt x="1966" y="1292"/>
                </a:lnTo>
                <a:lnTo>
                  <a:pt x="0" y="0"/>
                </a:lnTo>
                <a:close/>
              </a:path>
              <a:path w="72389" h="24765">
                <a:moveTo>
                  <a:pt x="72102" y="20321"/>
                </a:moveTo>
                <a:lnTo>
                  <a:pt x="69503" y="20399"/>
                </a:lnTo>
                <a:lnTo>
                  <a:pt x="72058" y="2039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9890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2702" y="0"/>
                </a:moveTo>
                <a:lnTo>
                  <a:pt x="620" y="901"/>
                </a:lnTo>
                <a:lnTo>
                  <a:pt x="459" y="1097"/>
                </a:lnTo>
                <a:lnTo>
                  <a:pt x="344" y="1331"/>
                </a:lnTo>
                <a:lnTo>
                  <a:pt x="115" y="2193"/>
                </a:lnTo>
                <a:lnTo>
                  <a:pt x="0" y="3876"/>
                </a:lnTo>
                <a:lnTo>
                  <a:pt x="298" y="4855"/>
                </a:lnTo>
                <a:lnTo>
                  <a:pt x="6749" y="11315"/>
                </a:lnTo>
                <a:lnTo>
                  <a:pt x="7186" y="11276"/>
                </a:lnTo>
                <a:lnTo>
                  <a:pt x="7531" y="11198"/>
                </a:lnTo>
                <a:lnTo>
                  <a:pt x="7888" y="11080"/>
                </a:lnTo>
                <a:lnTo>
                  <a:pt x="8049" y="11002"/>
                </a:lnTo>
                <a:lnTo>
                  <a:pt x="8359" y="10610"/>
                </a:lnTo>
                <a:lnTo>
                  <a:pt x="8239" y="8966"/>
                </a:lnTo>
                <a:lnTo>
                  <a:pt x="8014" y="8457"/>
                </a:lnTo>
                <a:lnTo>
                  <a:pt x="7853" y="8339"/>
                </a:lnTo>
                <a:lnTo>
                  <a:pt x="7106" y="7674"/>
                </a:lnTo>
                <a:lnTo>
                  <a:pt x="6439" y="6929"/>
                </a:lnTo>
                <a:lnTo>
                  <a:pt x="6048" y="6460"/>
                </a:lnTo>
                <a:lnTo>
                  <a:pt x="5623" y="5872"/>
                </a:lnTo>
                <a:lnTo>
                  <a:pt x="5300" y="5286"/>
                </a:lnTo>
                <a:lnTo>
                  <a:pt x="4898" y="4619"/>
                </a:lnTo>
                <a:lnTo>
                  <a:pt x="3564" y="195"/>
                </a:lnTo>
                <a:lnTo>
                  <a:pt x="3415" y="117"/>
                </a:lnTo>
                <a:lnTo>
                  <a:pt x="2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15912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6566" y="0"/>
                </a:moveTo>
                <a:lnTo>
                  <a:pt x="0" y="14760"/>
                </a:lnTo>
                <a:lnTo>
                  <a:pt x="80" y="15151"/>
                </a:lnTo>
                <a:lnTo>
                  <a:pt x="269" y="15504"/>
                </a:lnTo>
                <a:lnTo>
                  <a:pt x="436" y="15739"/>
                </a:lnTo>
                <a:lnTo>
                  <a:pt x="678" y="15896"/>
                </a:lnTo>
                <a:lnTo>
                  <a:pt x="1023" y="15974"/>
                </a:lnTo>
                <a:lnTo>
                  <a:pt x="1425" y="15896"/>
                </a:lnTo>
                <a:lnTo>
                  <a:pt x="656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98206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5" h="11429">
                <a:moveTo>
                  <a:pt x="13037" y="0"/>
                </a:moveTo>
                <a:lnTo>
                  <a:pt x="2653" y="6303"/>
                </a:lnTo>
                <a:lnTo>
                  <a:pt x="1871" y="6850"/>
                </a:lnTo>
                <a:lnTo>
                  <a:pt x="0" y="9866"/>
                </a:lnTo>
                <a:lnTo>
                  <a:pt x="134" y="10219"/>
                </a:lnTo>
                <a:lnTo>
                  <a:pt x="2147" y="11197"/>
                </a:lnTo>
                <a:lnTo>
                  <a:pt x="3837" y="11041"/>
                </a:lnTo>
                <a:lnTo>
                  <a:pt x="12761" y="1096"/>
                </a:lnTo>
                <a:lnTo>
                  <a:pt x="1303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67912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5" h="33020">
                <a:moveTo>
                  <a:pt x="33383" y="30733"/>
                </a:moveTo>
                <a:lnTo>
                  <a:pt x="18675" y="30733"/>
                </a:lnTo>
                <a:lnTo>
                  <a:pt x="19261" y="30987"/>
                </a:lnTo>
                <a:lnTo>
                  <a:pt x="20871" y="31749"/>
                </a:lnTo>
                <a:lnTo>
                  <a:pt x="21941" y="32130"/>
                </a:lnTo>
                <a:lnTo>
                  <a:pt x="23194" y="32384"/>
                </a:lnTo>
                <a:lnTo>
                  <a:pt x="24574" y="32765"/>
                </a:lnTo>
                <a:lnTo>
                  <a:pt x="26023" y="32892"/>
                </a:lnTo>
                <a:lnTo>
                  <a:pt x="27518" y="32892"/>
                </a:lnTo>
                <a:lnTo>
                  <a:pt x="29013" y="32765"/>
                </a:lnTo>
                <a:lnTo>
                  <a:pt x="29807" y="32638"/>
                </a:lnTo>
                <a:lnTo>
                  <a:pt x="31256" y="32130"/>
                </a:lnTo>
                <a:lnTo>
                  <a:pt x="32003" y="31749"/>
                </a:lnTo>
                <a:lnTo>
                  <a:pt x="33383" y="30733"/>
                </a:lnTo>
                <a:close/>
              </a:path>
              <a:path w="57785" h="33020">
                <a:moveTo>
                  <a:pt x="5853" y="19557"/>
                </a:moveTo>
                <a:lnTo>
                  <a:pt x="0" y="25018"/>
                </a:lnTo>
                <a:lnTo>
                  <a:pt x="126" y="26161"/>
                </a:lnTo>
                <a:lnTo>
                  <a:pt x="1805" y="29336"/>
                </a:lnTo>
                <a:lnTo>
                  <a:pt x="2276" y="29844"/>
                </a:lnTo>
                <a:lnTo>
                  <a:pt x="10384" y="32003"/>
                </a:lnTo>
                <a:lnTo>
                  <a:pt x="13328" y="31749"/>
                </a:lnTo>
                <a:lnTo>
                  <a:pt x="14984" y="31495"/>
                </a:lnTo>
                <a:lnTo>
                  <a:pt x="16743" y="31114"/>
                </a:lnTo>
                <a:lnTo>
                  <a:pt x="18675" y="30733"/>
                </a:lnTo>
                <a:lnTo>
                  <a:pt x="36011" y="27050"/>
                </a:lnTo>
                <a:lnTo>
                  <a:pt x="9119" y="27050"/>
                </a:lnTo>
                <a:lnTo>
                  <a:pt x="8417" y="26923"/>
                </a:lnTo>
                <a:lnTo>
                  <a:pt x="3656" y="25272"/>
                </a:lnTo>
                <a:lnTo>
                  <a:pt x="3748" y="23367"/>
                </a:lnTo>
                <a:lnTo>
                  <a:pt x="7704" y="19938"/>
                </a:lnTo>
                <a:lnTo>
                  <a:pt x="7474" y="19938"/>
                </a:lnTo>
                <a:lnTo>
                  <a:pt x="6796" y="19684"/>
                </a:lnTo>
                <a:lnTo>
                  <a:pt x="5853" y="19557"/>
                </a:lnTo>
                <a:close/>
              </a:path>
              <a:path w="57785" h="33020">
                <a:moveTo>
                  <a:pt x="54189" y="3937"/>
                </a:moveTo>
                <a:lnTo>
                  <a:pt x="49184" y="3937"/>
                </a:lnTo>
                <a:lnTo>
                  <a:pt x="54025" y="4191"/>
                </a:lnTo>
                <a:lnTo>
                  <a:pt x="52334" y="5461"/>
                </a:lnTo>
                <a:lnTo>
                  <a:pt x="51035" y="6477"/>
                </a:lnTo>
                <a:lnTo>
                  <a:pt x="44779" y="11049"/>
                </a:lnTo>
                <a:lnTo>
                  <a:pt x="41559" y="13335"/>
                </a:lnTo>
                <a:lnTo>
                  <a:pt x="39788" y="14732"/>
                </a:lnTo>
                <a:lnTo>
                  <a:pt x="37741" y="16256"/>
                </a:lnTo>
                <a:lnTo>
                  <a:pt x="35108" y="17906"/>
                </a:lnTo>
                <a:lnTo>
                  <a:pt x="33532" y="18922"/>
                </a:lnTo>
                <a:lnTo>
                  <a:pt x="31808" y="19938"/>
                </a:lnTo>
                <a:lnTo>
                  <a:pt x="29922" y="20954"/>
                </a:lnTo>
                <a:lnTo>
                  <a:pt x="27875" y="21843"/>
                </a:lnTo>
                <a:lnTo>
                  <a:pt x="25678" y="22859"/>
                </a:lnTo>
                <a:lnTo>
                  <a:pt x="11246" y="26923"/>
                </a:lnTo>
                <a:lnTo>
                  <a:pt x="10533" y="27050"/>
                </a:lnTo>
                <a:lnTo>
                  <a:pt x="36011" y="27050"/>
                </a:lnTo>
                <a:lnTo>
                  <a:pt x="36683" y="25399"/>
                </a:lnTo>
                <a:lnTo>
                  <a:pt x="37385" y="25399"/>
                </a:lnTo>
                <a:lnTo>
                  <a:pt x="39156" y="25145"/>
                </a:lnTo>
                <a:lnTo>
                  <a:pt x="40340" y="25019"/>
                </a:lnTo>
                <a:lnTo>
                  <a:pt x="42387" y="24638"/>
                </a:lnTo>
                <a:lnTo>
                  <a:pt x="52288" y="13462"/>
                </a:lnTo>
                <a:lnTo>
                  <a:pt x="53312" y="13462"/>
                </a:lnTo>
                <a:lnTo>
                  <a:pt x="54335" y="13335"/>
                </a:lnTo>
                <a:lnTo>
                  <a:pt x="55474" y="13081"/>
                </a:lnTo>
                <a:lnTo>
                  <a:pt x="56532" y="12573"/>
                </a:lnTo>
                <a:lnTo>
                  <a:pt x="56969" y="12192"/>
                </a:lnTo>
                <a:lnTo>
                  <a:pt x="57164" y="12065"/>
                </a:lnTo>
                <a:lnTo>
                  <a:pt x="57601" y="11303"/>
                </a:lnTo>
                <a:lnTo>
                  <a:pt x="57475" y="9271"/>
                </a:lnTo>
                <a:lnTo>
                  <a:pt x="57325" y="9017"/>
                </a:lnTo>
                <a:lnTo>
                  <a:pt x="56929" y="8001"/>
                </a:lnTo>
                <a:lnTo>
                  <a:pt x="56808" y="7620"/>
                </a:lnTo>
                <a:lnTo>
                  <a:pt x="56727" y="5588"/>
                </a:lnTo>
                <a:lnTo>
                  <a:pt x="56187" y="5207"/>
                </a:lnTo>
                <a:lnTo>
                  <a:pt x="54646" y="4318"/>
                </a:lnTo>
                <a:lnTo>
                  <a:pt x="54189" y="3937"/>
                </a:lnTo>
                <a:close/>
              </a:path>
              <a:path w="57785" h="33020">
                <a:moveTo>
                  <a:pt x="22136" y="7873"/>
                </a:moveTo>
                <a:lnTo>
                  <a:pt x="12350" y="9524"/>
                </a:lnTo>
                <a:lnTo>
                  <a:pt x="11281" y="10032"/>
                </a:lnTo>
                <a:lnTo>
                  <a:pt x="9947" y="10794"/>
                </a:lnTo>
                <a:lnTo>
                  <a:pt x="9234" y="11175"/>
                </a:lnTo>
                <a:lnTo>
                  <a:pt x="8567" y="11683"/>
                </a:lnTo>
                <a:lnTo>
                  <a:pt x="8256" y="12064"/>
                </a:lnTo>
                <a:lnTo>
                  <a:pt x="7946" y="12318"/>
                </a:lnTo>
                <a:lnTo>
                  <a:pt x="7474" y="12953"/>
                </a:lnTo>
                <a:lnTo>
                  <a:pt x="7267" y="13334"/>
                </a:lnTo>
                <a:lnTo>
                  <a:pt x="7118" y="13715"/>
                </a:lnTo>
                <a:lnTo>
                  <a:pt x="7037" y="15112"/>
                </a:lnTo>
                <a:lnTo>
                  <a:pt x="7394" y="15874"/>
                </a:lnTo>
                <a:lnTo>
                  <a:pt x="8015" y="16763"/>
                </a:lnTo>
                <a:lnTo>
                  <a:pt x="8452" y="17144"/>
                </a:lnTo>
                <a:lnTo>
                  <a:pt x="9004" y="17525"/>
                </a:lnTo>
                <a:lnTo>
                  <a:pt x="9280" y="17652"/>
                </a:lnTo>
                <a:lnTo>
                  <a:pt x="10142" y="18160"/>
                </a:lnTo>
                <a:lnTo>
                  <a:pt x="10775" y="18414"/>
                </a:lnTo>
                <a:lnTo>
                  <a:pt x="12465" y="18922"/>
                </a:lnTo>
                <a:lnTo>
                  <a:pt x="13523" y="19303"/>
                </a:lnTo>
                <a:lnTo>
                  <a:pt x="14742" y="19557"/>
                </a:lnTo>
                <a:lnTo>
                  <a:pt x="16789" y="19811"/>
                </a:lnTo>
                <a:lnTo>
                  <a:pt x="17536" y="19938"/>
                </a:lnTo>
                <a:lnTo>
                  <a:pt x="20009" y="20065"/>
                </a:lnTo>
                <a:lnTo>
                  <a:pt x="20917" y="19938"/>
                </a:lnTo>
                <a:lnTo>
                  <a:pt x="21860" y="19938"/>
                </a:lnTo>
                <a:lnTo>
                  <a:pt x="23827" y="19811"/>
                </a:lnTo>
                <a:lnTo>
                  <a:pt x="27047" y="19430"/>
                </a:lnTo>
                <a:lnTo>
                  <a:pt x="26736" y="19430"/>
                </a:lnTo>
                <a:lnTo>
                  <a:pt x="25908" y="19303"/>
                </a:lnTo>
                <a:lnTo>
                  <a:pt x="16433" y="14985"/>
                </a:lnTo>
                <a:lnTo>
                  <a:pt x="15409" y="14096"/>
                </a:lnTo>
                <a:lnTo>
                  <a:pt x="14903" y="13461"/>
                </a:lnTo>
                <a:lnTo>
                  <a:pt x="15294" y="13334"/>
                </a:lnTo>
                <a:lnTo>
                  <a:pt x="16318" y="13080"/>
                </a:lnTo>
                <a:lnTo>
                  <a:pt x="18008" y="12699"/>
                </a:lnTo>
                <a:lnTo>
                  <a:pt x="20250" y="12318"/>
                </a:lnTo>
                <a:lnTo>
                  <a:pt x="37983" y="12319"/>
                </a:lnTo>
                <a:lnTo>
                  <a:pt x="38454" y="11938"/>
                </a:lnTo>
                <a:lnTo>
                  <a:pt x="39397" y="11049"/>
                </a:lnTo>
                <a:lnTo>
                  <a:pt x="39869" y="10541"/>
                </a:lnTo>
                <a:lnTo>
                  <a:pt x="39788" y="10287"/>
                </a:lnTo>
                <a:lnTo>
                  <a:pt x="39121" y="9398"/>
                </a:lnTo>
                <a:lnTo>
                  <a:pt x="38872" y="9144"/>
                </a:lnTo>
                <a:lnTo>
                  <a:pt x="27323" y="9143"/>
                </a:lnTo>
                <a:lnTo>
                  <a:pt x="26104" y="8508"/>
                </a:lnTo>
                <a:lnTo>
                  <a:pt x="24885" y="8254"/>
                </a:lnTo>
                <a:lnTo>
                  <a:pt x="24103" y="8000"/>
                </a:lnTo>
                <a:lnTo>
                  <a:pt x="22136" y="7873"/>
                </a:lnTo>
                <a:close/>
              </a:path>
              <a:path w="57785" h="33020">
                <a:moveTo>
                  <a:pt x="37983" y="12319"/>
                </a:moveTo>
                <a:lnTo>
                  <a:pt x="24655" y="12318"/>
                </a:lnTo>
                <a:lnTo>
                  <a:pt x="26345" y="12572"/>
                </a:lnTo>
                <a:lnTo>
                  <a:pt x="27242" y="12572"/>
                </a:lnTo>
                <a:lnTo>
                  <a:pt x="28185" y="12826"/>
                </a:lnTo>
                <a:lnTo>
                  <a:pt x="29128" y="12953"/>
                </a:lnTo>
                <a:lnTo>
                  <a:pt x="32118" y="13715"/>
                </a:lnTo>
                <a:lnTo>
                  <a:pt x="34245" y="14477"/>
                </a:lnTo>
                <a:lnTo>
                  <a:pt x="35384" y="13969"/>
                </a:lnTo>
                <a:lnTo>
                  <a:pt x="36568" y="13335"/>
                </a:lnTo>
                <a:lnTo>
                  <a:pt x="37983" y="12319"/>
                </a:lnTo>
                <a:close/>
              </a:path>
              <a:path w="57785" h="33020">
                <a:moveTo>
                  <a:pt x="36292" y="0"/>
                </a:moveTo>
                <a:lnTo>
                  <a:pt x="27093" y="4571"/>
                </a:lnTo>
                <a:lnTo>
                  <a:pt x="26932" y="4952"/>
                </a:lnTo>
                <a:lnTo>
                  <a:pt x="26854" y="7619"/>
                </a:lnTo>
                <a:lnTo>
                  <a:pt x="26966" y="8127"/>
                </a:lnTo>
                <a:lnTo>
                  <a:pt x="27323" y="9143"/>
                </a:lnTo>
                <a:lnTo>
                  <a:pt x="38872" y="9144"/>
                </a:lnTo>
                <a:lnTo>
                  <a:pt x="38374" y="8636"/>
                </a:lnTo>
                <a:lnTo>
                  <a:pt x="37902" y="8382"/>
                </a:lnTo>
                <a:lnTo>
                  <a:pt x="37316" y="7874"/>
                </a:lnTo>
                <a:lnTo>
                  <a:pt x="32981" y="6095"/>
                </a:lnTo>
                <a:lnTo>
                  <a:pt x="31808" y="5714"/>
                </a:lnTo>
                <a:lnTo>
                  <a:pt x="32199" y="5587"/>
                </a:lnTo>
                <a:lnTo>
                  <a:pt x="33383" y="5333"/>
                </a:lnTo>
                <a:lnTo>
                  <a:pt x="36488" y="4826"/>
                </a:lnTo>
                <a:lnTo>
                  <a:pt x="37856" y="4572"/>
                </a:lnTo>
                <a:lnTo>
                  <a:pt x="42893" y="4191"/>
                </a:lnTo>
                <a:lnTo>
                  <a:pt x="46987" y="3937"/>
                </a:lnTo>
                <a:lnTo>
                  <a:pt x="54189" y="3937"/>
                </a:lnTo>
                <a:lnTo>
                  <a:pt x="53427" y="3302"/>
                </a:lnTo>
                <a:lnTo>
                  <a:pt x="52495" y="2413"/>
                </a:lnTo>
                <a:lnTo>
                  <a:pt x="45607" y="2413"/>
                </a:lnTo>
                <a:lnTo>
                  <a:pt x="43054" y="1905"/>
                </a:lnTo>
                <a:lnTo>
                  <a:pt x="42859" y="1778"/>
                </a:lnTo>
                <a:lnTo>
                  <a:pt x="41916" y="1270"/>
                </a:lnTo>
                <a:lnTo>
                  <a:pt x="41398" y="1143"/>
                </a:lnTo>
                <a:lnTo>
                  <a:pt x="40064" y="635"/>
                </a:lnTo>
                <a:lnTo>
                  <a:pt x="39271" y="508"/>
                </a:lnTo>
                <a:lnTo>
                  <a:pt x="37385" y="127"/>
                </a:lnTo>
                <a:lnTo>
                  <a:pt x="36292" y="0"/>
                </a:lnTo>
                <a:close/>
              </a:path>
              <a:path w="57785" h="33020">
                <a:moveTo>
                  <a:pt x="51426" y="1143"/>
                </a:moveTo>
                <a:lnTo>
                  <a:pt x="50678" y="1524"/>
                </a:lnTo>
                <a:lnTo>
                  <a:pt x="49816" y="1905"/>
                </a:lnTo>
                <a:lnTo>
                  <a:pt x="47884" y="2413"/>
                </a:lnTo>
                <a:lnTo>
                  <a:pt x="52495" y="2413"/>
                </a:lnTo>
                <a:lnTo>
                  <a:pt x="51426" y="114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14429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89" h="31750">
                <a:moveTo>
                  <a:pt x="37083" y="21885"/>
                </a:moveTo>
                <a:lnTo>
                  <a:pt x="27633" y="21885"/>
                </a:lnTo>
                <a:lnTo>
                  <a:pt x="28300" y="22003"/>
                </a:lnTo>
                <a:lnTo>
                  <a:pt x="29209" y="22356"/>
                </a:lnTo>
                <a:lnTo>
                  <a:pt x="31490" y="28307"/>
                </a:lnTo>
                <a:lnTo>
                  <a:pt x="31405" y="29129"/>
                </a:lnTo>
                <a:lnTo>
                  <a:pt x="31095" y="30735"/>
                </a:lnTo>
                <a:lnTo>
                  <a:pt x="30853" y="31635"/>
                </a:lnTo>
                <a:lnTo>
                  <a:pt x="31405" y="31283"/>
                </a:lnTo>
                <a:lnTo>
                  <a:pt x="31762" y="30930"/>
                </a:lnTo>
                <a:lnTo>
                  <a:pt x="32705" y="29717"/>
                </a:lnTo>
                <a:lnTo>
                  <a:pt x="33647" y="28307"/>
                </a:lnTo>
                <a:lnTo>
                  <a:pt x="35538" y="24979"/>
                </a:lnTo>
                <a:lnTo>
                  <a:pt x="37083" y="21885"/>
                </a:lnTo>
                <a:close/>
              </a:path>
              <a:path w="72389" h="31750">
                <a:moveTo>
                  <a:pt x="70055" y="0"/>
                </a:moveTo>
                <a:lnTo>
                  <a:pt x="69227" y="351"/>
                </a:lnTo>
                <a:lnTo>
                  <a:pt x="66284" y="1369"/>
                </a:lnTo>
                <a:lnTo>
                  <a:pt x="64076" y="2075"/>
                </a:lnTo>
                <a:lnTo>
                  <a:pt x="61718" y="2701"/>
                </a:lnTo>
                <a:lnTo>
                  <a:pt x="59752" y="3328"/>
                </a:lnTo>
                <a:lnTo>
                  <a:pt x="42100" y="6381"/>
                </a:lnTo>
                <a:lnTo>
                  <a:pt x="39547" y="7360"/>
                </a:lnTo>
                <a:lnTo>
                  <a:pt x="26656" y="14251"/>
                </a:lnTo>
                <a:lnTo>
                  <a:pt x="26104" y="14329"/>
                </a:lnTo>
                <a:lnTo>
                  <a:pt x="0" y="26036"/>
                </a:lnTo>
                <a:lnTo>
                  <a:pt x="2000" y="25527"/>
                </a:lnTo>
                <a:lnTo>
                  <a:pt x="4392" y="24979"/>
                </a:lnTo>
                <a:lnTo>
                  <a:pt x="27392" y="21885"/>
                </a:lnTo>
                <a:lnTo>
                  <a:pt x="37083" y="21885"/>
                </a:lnTo>
                <a:lnTo>
                  <a:pt x="38799" y="18167"/>
                </a:lnTo>
                <a:lnTo>
                  <a:pt x="52909" y="6891"/>
                </a:lnTo>
                <a:lnTo>
                  <a:pt x="54048" y="6734"/>
                </a:lnTo>
                <a:lnTo>
                  <a:pt x="72332" y="978"/>
                </a:lnTo>
                <a:lnTo>
                  <a:pt x="71033" y="508"/>
                </a:lnTo>
                <a:lnTo>
                  <a:pt x="7005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6772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26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6761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0" y="0"/>
                </a:lnTo>
                <a:lnTo>
                  <a:pt x="0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6749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0" y="0"/>
                </a:lnTo>
                <a:lnTo>
                  <a:pt x="0" y="195"/>
                </a:lnTo>
                <a:lnTo>
                  <a:pt x="229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6738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156"/>
                </a:lnTo>
                <a:lnTo>
                  <a:pt x="0" y="27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6725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195"/>
                </a:lnTo>
                <a:lnTo>
                  <a:pt x="0" y="3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67143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273"/>
                </a:lnTo>
                <a:lnTo>
                  <a:pt x="0" y="43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6702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352"/>
                </a:lnTo>
                <a:lnTo>
                  <a:pt x="0" y="50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6686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430"/>
                </a:lnTo>
                <a:lnTo>
                  <a:pt x="80" y="548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66752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508"/>
                </a:lnTo>
                <a:lnTo>
                  <a:pt x="114" y="548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6663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548"/>
                </a:lnTo>
                <a:lnTo>
                  <a:pt x="0" y="626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66522" y="61732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587"/>
                </a:lnTo>
                <a:lnTo>
                  <a:pt x="0" y="665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6639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665"/>
                </a:lnTo>
                <a:lnTo>
                  <a:pt x="0" y="74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6628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704"/>
                </a:lnTo>
                <a:lnTo>
                  <a:pt x="0" y="7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6616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743"/>
                </a:lnTo>
                <a:lnTo>
                  <a:pt x="0" y="82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6603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783"/>
                </a:lnTo>
                <a:lnTo>
                  <a:pt x="0" y="861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6592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822"/>
                </a:lnTo>
                <a:lnTo>
                  <a:pt x="0" y="90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6580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861"/>
                </a:lnTo>
                <a:lnTo>
                  <a:pt x="0" y="900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65648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0" y="939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65533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114" y="93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6541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978"/>
                </a:lnTo>
                <a:lnTo>
                  <a:pt x="0" y="1057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6530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1018"/>
                </a:lnTo>
                <a:lnTo>
                  <a:pt x="0" y="109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6517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57"/>
                </a:lnTo>
                <a:lnTo>
                  <a:pt x="0" y="113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6506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96"/>
                </a:lnTo>
                <a:lnTo>
                  <a:pt x="0" y="1173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6494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1134"/>
                </a:lnTo>
                <a:lnTo>
                  <a:pt x="0" y="121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64820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173"/>
                </a:lnTo>
                <a:lnTo>
                  <a:pt x="0" y="12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6470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40"/>
                </a:moveTo>
                <a:lnTo>
                  <a:pt x="241" y="1252"/>
                </a:lnTo>
                <a:lnTo>
                  <a:pt x="0" y="1331"/>
                </a:lnTo>
                <a:lnTo>
                  <a:pt x="0" y="0"/>
                </a:lnTo>
                <a:lnTo>
                  <a:pt x="241" y="4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64556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64" y="40"/>
                </a:moveTo>
                <a:lnTo>
                  <a:pt x="264" y="1292"/>
                </a:lnTo>
                <a:lnTo>
                  <a:pt x="0" y="1370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6442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0"/>
                </a:moveTo>
                <a:lnTo>
                  <a:pt x="275" y="1331"/>
                </a:lnTo>
                <a:lnTo>
                  <a:pt x="126" y="1370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6431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0"/>
                </a:moveTo>
                <a:lnTo>
                  <a:pt x="241" y="1370"/>
                </a:lnTo>
                <a:lnTo>
                  <a:pt x="0" y="1448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6419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09"/>
                </a:lnTo>
                <a:lnTo>
                  <a:pt x="0" y="148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6408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48"/>
                </a:lnTo>
                <a:lnTo>
                  <a:pt x="0" y="1527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6395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27"/>
                </a:lnTo>
                <a:lnTo>
                  <a:pt x="0" y="1644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6384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66"/>
                </a:lnTo>
                <a:lnTo>
                  <a:pt x="0" y="16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6372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44"/>
                </a:lnTo>
                <a:lnTo>
                  <a:pt x="0" y="172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6361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83"/>
                </a:lnTo>
                <a:lnTo>
                  <a:pt x="0" y="176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63486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762"/>
                </a:lnTo>
                <a:lnTo>
                  <a:pt x="0" y="1840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6333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38"/>
                </a:moveTo>
                <a:lnTo>
                  <a:pt x="275" y="1801"/>
                </a:lnTo>
                <a:lnTo>
                  <a:pt x="0" y="1879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63210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1840"/>
                </a:lnTo>
                <a:lnTo>
                  <a:pt x="126" y="187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63095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1879"/>
                </a:lnTo>
                <a:lnTo>
                  <a:pt x="0" y="1957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62980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57"/>
                </a:lnTo>
                <a:lnTo>
                  <a:pt x="0" y="203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62865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96"/>
                </a:lnTo>
                <a:lnTo>
                  <a:pt x="0" y="2075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6273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36"/>
                </a:lnTo>
                <a:lnTo>
                  <a:pt x="0" y="211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6262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75"/>
                </a:lnTo>
                <a:lnTo>
                  <a:pt x="0" y="219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62509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2153"/>
                </a:lnTo>
                <a:lnTo>
                  <a:pt x="0" y="2271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62394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114" y="0"/>
                </a:moveTo>
                <a:lnTo>
                  <a:pt x="34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62233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0" y="0"/>
                </a:lnTo>
                <a:lnTo>
                  <a:pt x="114" y="1996"/>
                </a:lnTo>
                <a:lnTo>
                  <a:pt x="195" y="2271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62118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2114"/>
                </a:lnTo>
                <a:lnTo>
                  <a:pt x="0" y="1291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61991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0" y="38"/>
                </a:lnTo>
                <a:lnTo>
                  <a:pt x="0" y="900"/>
                </a:lnTo>
                <a:lnTo>
                  <a:pt x="241" y="1761"/>
                </a:lnTo>
                <a:lnTo>
                  <a:pt x="241" y="38"/>
                </a:lnTo>
                <a:close/>
              </a:path>
              <a:path w="635" h="1904">
                <a:moveTo>
                  <a:pt x="0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61876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114" y="0"/>
                </a:moveTo>
                <a:lnTo>
                  <a:pt x="0" y="430"/>
                </a:lnTo>
                <a:lnTo>
                  <a:pt x="241" y="1330"/>
                </a:lnTo>
                <a:lnTo>
                  <a:pt x="114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61761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0" y="0"/>
                </a:lnTo>
                <a:lnTo>
                  <a:pt x="229" y="900"/>
                </a:lnTo>
                <a:lnTo>
                  <a:pt x="229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61761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14" y="0"/>
                </a:moveTo>
                <a:lnTo>
                  <a:pt x="114" y="430"/>
                </a:lnTo>
                <a:lnTo>
                  <a:pt x="80" y="234"/>
                </a:lnTo>
                <a:lnTo>
                  <a:pt x="0" y="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37106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5" h="46354">
                <a:moveTo>
                  <a:pt x="22648" y="39779"/>
                </a:moveTo>
                <a:lnTo>
                  <a:pt x="2794" y="39779"/>
                </a:lnTo>
                <a:lnTo>
                  <a:pt x="3070" y="40053"/>
                </a:lnTo>
                <a:lnTo>
                  <a:pt x="3231" y="40170"/>
                </a:lnTo>
                <a:lnTo>
                  <a:pt x="3461" y="40444"/>
                </a:lnTo>
                <a:lnTo>
                  <a:pt x="4005" y="40993"/>
                </a:lnTo>
                <a:lnTo>
                  <a:pt x="13443" y="43890"/>
                </a:lnTo>
                <a:lnTo>
                  <a:pt x="15133" y="44282"/>
                </a:lnTo>
                <a:lnTo>
                  <a:pt x="31808" y="46043"/>
                </a:lnTo>
                <a:lnTo>
                  <a:pt x="34556" y="45378"/>
                </a:lnTo>
                <a:lnTo>
                  <a:pt x="38132" y="44672"/>
                </a:lnTo>
                <a:lnTo>
                  <a:pt x="38037" y="41580"/>
                </a:lnTo>
                <a:lnTo>
                  <a:pt x="36879" y="41540"/>
                </a:lnTo>
                <a:lnTo>
                  <a:pt x="36212" y="41462"/>
                </a:lnTo>
                <a:lnTo>
                  <a:pt x="35188" y="41384"/>
                </a:lnTo>
                <a:lnTo>
                  <a:pt x="27875" y="40523"/>
                </a:lnTo>
                <a:lnTo>
                  <a:pt x="22648" y="39779"/>
                </a:lnTo>
                <a:close/>
              </a:path>
              <a:path w="38735" h="46354">
                <a:moveTo>
                  <a:pt x="10223" y="26584"/>
                </a:moveTo>
                <a:lnTo>
                  <a:pt x="9832" y="27680"/>
                </a:lnTo>
                <a:lnTo>
                  <a:pt x="8889" y="29678"/>
                </a:lnTo>
                <a:lnTo>
                  <a:pt x="8371" y="30578"/>
                </a:lnTo>
                <a:lnTo>
                  <a:pt x="8969" y="30578"/>
                </a:lnTo>
                <a:lnTo>
                  <a:pt x="15766" y="30774"/>
                </a:lnTo>
                <a:lnTo>
                  <a:pt x="20883" y="31008"/>
                </a:lnTo>
                <a:lnTo>
                  <a:pt x="23597" y="31165"/>
                </a:lnTo>
                <a:lnTo>
                  <a:pt x="24655" y="32535"/>
                </a:lnTo>
                <a:lnTo>
                  <a:pt x="26059" y="34141"/>
                </a:lnTo>
                <a:lnTo>
                  <a:pt x="37939" y="41540"/>
                </a:lnTo>
                <a:lnTo>
                  <a:pt x="36520" y="40954"/>
                </a:lnTo>
                <a:lnTo>
                  <a:pt x="35108" y="40287"/>
                </a:lnTo>
                <a:lnTo>
                  <a:pt x="32394" y="38800"/>
                </a:lnTo>
                <a:lnTo>
                  <a:pt x="31532" y="38487"/>
                </a:lnTo>
                <a:lnTo>
                  <a:pt x="31371" y="38213"/>
                </a:lnTo>
                <a:lnTo>
                  <a:pt x="25483" y="33357"/>
                </a:lnTo>
                <a:lnTo>
                  <a:pt x="25161" y="32927"/>
                </a:lnTo>
                <a:lnTo>
                  <a:pt x="24703" y="32183"/>
                </a:lnTo>
                <a:lnTo>
                  <a:pt x="24574" y="32027"/>
                </a:lnTo>
                <a:lnTo>
                  <a:pt x="24459" y="31753"/>
                </a:lnTo>
                <a:lnTo>
                  <a:pt x="23991" y="31008"/>
                </a:lnTo>
                <a:lnTo>
                  <a:pt x="23712" y="30421"/>
                </a:lnTo>
                <a:lnTo>
                  <a:pt x="23470" y="29990"/>
                </a:lnTo>
                <a:lnTo>
                  <a:pt x="23114" y="29207"/>
                </a:lnTo>
                <a:lnTo>
                  <a:pt x="23045" y="28972"/>
                </a:lnTo>
                <a:lnTo>
                  <a:pt x="22849" y="28542"/>
                </a:lnTo>
                <a:lnTo>
                  <a:pt x="22769" y="28268"/>
                </a:lnTo>
                <a:lnTo>
                  <a:pt x="22522" y="27680"/>
                </a:lnTo>
                <a:lnTo>
                  <a:pt x="22416" y="27289"/>
                </a:lnTo>
                <a:lnTo>
                  <a:pt x="11166" y="26780"/>
                </a:lnTo>
                <a:lnTo>
                  <a:pt x="10223" y="26584"/>
                </a:lnTo>
                <a:close/>
              </a:path>
              <a:path w="38735" h="46354">
                <a:moveTo>
                  <a:pt x="8095" y="31008"/>
                </a:moveTo>
                <a:lnTo>
                  <a:pt x="0" y="37781"/>
                </a:lnTo>
                <a:lnTo>
                  <a:pt x="275" y="37938"/>
                </a:lnTo>
                <a:lnTo>
                  <a:pt x="436" y="37977"/>
                </a:lnTo>
                <a:lnTo>
                  <a:pt x="1200" y="38487"/>
                </a:lnTo>
                <a:lnTo>
                  <a:pt x="1648" y="38800"/>
                </a:lnTo>
                <a:lnTo>
                  <a:pt x="1805" y="38957"/>
                </a:lnTo>
                <a:lnTo>
                  <a:pt x="2242" y="39270"/>
                </a:lnTo>
                <a:lnTo>
                  <a:pt x="2437" y="39466"/>
                </a:lnTo>
                <a:lnTo>
                  <a:pt x="2679" y="39622"/>
                </a:lnTo>
                <a:lnTo>
                  <a:pt x="2828" y="39818"/>
                </a:lnTo>
                <a:lnTo>
                  <a:pt x="22648" y="39779"/>
                </a:lnTo>
                <a:lnTo>
                  <a:pt x="17421" y="38918"/>
                </a:lnTo>
                <a:lnTo>
                  <a:pt x="14627" y="38408"/>
                </a:lnTo>
                <a:lnTo>
                  <a:pt x="9084" y="37234"/>
                </a:lnTo>
                <a:lnTo>
                  <a:pt x="7750" y="36881"/>
                </a:lnTo>
                <a:lnTo>
                  <a:pt x="6405" y="36569"/>
                </a:lnTo>
                <a:lnTo>
                  <a:pt x="5117" y="36216"/>
                </a:lnTo>
                <a:lnTo>
                  <a:pt x="3852" y="35824"/>
                </a:lnTo>
                <a:lnTo>
                  <a:pt x="4886" y="35120"/>
                </a:lnTo>
                <a:lnTo>
                  <a:pt x="7785" y="31635"/>
                </a:lnTo>
                <a:lnTo>
                  <a:pt x="8095" y="31008"/>
                </a:lnTo>
                <a:close/>
              </a:path>
              <a:path w="38735" h="46354">
                <a:moveTo>
                  <a:pt x="7946" y="2074"/>
                </a:moveTo>
                <a:lnTo>
                  <a:pt x="11365" y="20632"/>
                </a:lnTo>
                <a:lnTo>
                  <a:pt x="11051" y="23256"/>
                </a:lnTo>
                <a:lnTo>
                  <a:pt x="10740" y="24705"/>
                </a:lnTo>
                <a:lnTo>
                  <a:pt x="10223" y="26584"/>
                </a:lnTo>
                <a:lnTo>
                  <a:pt x="11166" y="26780"/>
                </a:lnTo>
                <a:lnTo>
                  <a:pt x="18870" y="27289"/>
                </a:lnTo>
                <a:lnTo>
                  <a:pt x="20250" y="27250"/>
                </a:lnTo>
                <a:lnTo>
                  <a:pt x="21423" y="27172"/>
                </a:lnTo>
                <a:lnTo>
                  <a:pt x="22332" y="27054"/>
                </a:lnTo>
                <a:lnTo>
                  <a:pt x="22021" y="25879"/>
                </a:lnTo>
                <a:lnTo>
                  <a:pt x="21780" y="24705"/>
                </a:lnTo>
                <a:lnTo>
                  <a:pt x="21616" y="23256"/>
                </a:lnTo>
                <a:lnTo>
                  <a:pt x="21584" y="20632"/>
                </a:lnTo>
                <a:lnTo>
                  <a:pt x="21826" y="18988"/>
                </a:lnTo>
                <a:lnTo>
                  <a:pt x="21975" y="18284"/>
                </a:lnTo>
                <a:lnTo>
                  <a:pt x="22297" y="17108"/>
                </a:lnTo>
                <a:lnTo>
                  <a:pt x="22884" y="15661"/>
                </a:lnTo>
                <a:lnTo>
                  <a:pt x="23294" y="14955"/>
                </a:lnTo>
                <a:lnTo>
                  <a:pt x="23597" y="14329"/>
                </a:lnTo>
                <a:lnTo>
                  <a:pt x="25437" y="4032"/>
                </a:lnTo>
                <a:lnTo>
                  <a:pt x="25241" y="2661"/>
                </a:lnTo>
                <a:lnTo>
                  <a:pt x="25161" y="2387"/>
                </a:lnTo>
                <a:lnTo>
                  <a:pt x="24920" y="2114"/>
                </a:lnTo>
                <a:lnTo>
                  <a:pt x="8774" y="2114"/>
                </a:lnTo>
                <a:lnTo>
                  <a:pt x="7946" y="2074"/>
                </a:lnTo>
                <a:close/>
              </a:path>
              <a:path w="38735" h="46354">
                <a:moveTo>
                  <a:pt x="22332" y="27054"/>
                </a:moveTo>
                <a:lnTo>
                  <a:pt x="21423" y="27172"/>
                </a:lnTo>
                <a:lnTo>
                  <a:pt x="20250" y="27250"/>
                </a:lnTo>
                <a:lnTo>
                  <a:pt x="18870" y="27289"/>
                </a:lnTo>
                <a:lnTo>
                  <a:pt x="22416" y="27289"/>
                </a:lnTo>
                <a:lnTo>
                  <a:pt x="22332" y="27054"/>
                </a:lnTo>
                <a:close/>
              </a:path>
              <a:path w="38735" h="46354">
                <a:moveTo>
                  <a:pt x="19813" y="0"/>
                </a:moveTo>
                <a:lnTo>
                  <a:pt x="15133" y="1252"/>
                </a:lnTo>
                <a:lnTo>
                  <a:pt x="14190" y="1565"/>
                </a:lnTo>
                <a:lnTo>
                  <a:pt x="13684" y="1683"/>
                </a:lnTo>
                <a:lnTo>
                  <a:pt x="12661" y="1879"/>
                </a:lnTo>
                <a:lnTo>
                  <a:pt x="11683" y="2035"/>
                </a:lnTo>
                <a:lnTo>
                  <a:pt x="9717" y="2114"/>
                </a:lnTo>
                <a:lnTo>
                  <a:pt x="24920" y="2114"/>
                </a:lnTo>
                <a:lnTo>
                  <a:pt x="20561" y="38"/>
                </a:lnTo>
                <a:lnTo>
                  <a:pt x="1981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20983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60" h="71754">
                <a:moveTo>
                  <a:pt x="33347" y="64769"/>
                </a:moveTo>
                <a:lnTo>
                  <a:pt x="27921" y="64769"/>
                </a:lnTo>
                <a:lnTo>
                  <a:pt x="28277" y="65023"/>
                </a:lnTo>
                <a:lnTo>
                  <a:pt x="34406" y="69595"/>
                </a:lnTo>
                <a:lnTo>
                  <a:pt x="34993" y="69976"/>
                </a:lnTo>
                <a:lnTo>
                  <a:pt x="36131" y="70484"/>
                </a:lnTo>
                <a:lnTo>
                  <a:pt x="36683" y="70611"/>
                </a:lnTo>
                <a:lnTo>
                  <a:pt x="37672" y="70992"/>
                </a:lnTo>
                <a:lnTo>
                  <a:pt x="38144" y="71119"/>
                </a:lnTo>
                <a:lnTo>
                  <a:pt x="39006" y="71246"/>
                </a:lnTo>
                <a:lnTo>
                  <a:pt x="41410" y="71246"/>
                </a:lnTo>
                <a:lnTo>
                  <a:pt x="41690" y="71143"/>
                </a:lnTo>
                <a:lnTo>
                  <a:pt x="41410" y="71119"/>
                </a:lnTo>
                <a:lnTo>
                  <a:pt x="42146" y="70992"/>
                </a:lnTo>
                <a:lnTo>
                  <a:pt x="45622" y="70992"/>
                </a:lnTo>
                <a:lnTo>
                  <a:pt x="46987" y="70865"/>
                </a:lnTo>
                <a:lnTo>
                  <a:pt x="49345" y="70484"/>
                </a:lnTo>
                <a:lnTo>
                  <a:pt x="51311" y="69976"/>
                </a:lnTo>
                <a:lnTo>
                  <a:pt x="51472" y="69976"/>
                </a:lnTo>
                <a:lnTo>
                  <a:pt x="51667" y="69849"/>
                </a:lnTo>
                <a:lnTo>
                  <a:pt x="52530" y="69595"/>
                </a:lnTo>
                <a:lnTo>
                  <a:pt x="53944" y="69087"/>
                </a:lnTo>
                <a:lnTo>
                  <a:pt x="55600" y="68325"/>
                </a:lnTo>
                <a:lnTo>
                  <a:pt x="57123" y="67818"/>
                </a:lnTo>
                <a:lnTo>
                  <a:pt x="39719" y="67817"/>
                </a:lnTo>
                <a:lnTo>
                  <a:pt x="38144" y="67436"/>
                </a:lnTo>
                <a:lnTo>
                  <a:pt x="37902" y="67331"/>
                </a:lnTo>
                <a:lnTo>
                  <a:pt x="37396" y="67182"/>
                </a:lnTo>
                <a:lnTo>
                  <a:pt x="36603" y="66801"/>
                </a:lnTo>
                <a:lnTo>
                  <a:pt x="36325" y="66641"/>
                </a:lnTo>
                <a:lnTo>
                  <a:pt x="35821" y="66420"/>
                </a:lnTo>
                <a:lnTo>
                  <a:pt x="34912" y="65912"/>
                </a:lnTo>
                <a:lnTo>
                  <a:pt x="34159" y="65361"/>
                </a:lnTo>
                <a:lnTo>
                  <a:pt x="33820" y="65150"/>
                </a:lnTo>
                <a:lnTo>
                  <a:pt x="33347" y="64769"/>
                </a:lnTo>
                <a:close/>
              </a:path>
              <a:path w="60960" h="71754">
                <a:moveTo>
                  <a:pt x="45622" y="70992"/>
                </a:moveTo>
                <a:lnTo>
                  <a:pt x="42146" y="70992"/>
                </a:lnTo>
                <a:lnTo>
                  <a:pt x="41996" y="71119"/>
                </a:lnTo>
                <a:lnTo>
                  <a:pt x="41755" y="71119"/>
                </a:lnTo>
                <a:lnTo>
                  <a:pt x="42893" y="71246"/>
                </a:lnTo>
                <a:lnTo>
                  <a:pt x="45622" y="70992"/>
                </a:lnTo>
                <a:close/>
              </a:path>
              <a:path w="60960" h="71754">
                <a:moveTo>
                  <a:pt x="54416" y="51562"/>
                </a:moveTo>
                <a:lnTo>
                  <a:pt x="30474" y="62356"/>
                </a:lnTo>
                <a:lnTo>
                  <a:pt x="31701" y="63499"/>
                </a:lnTo>
                <a:lnTo>
                  <a:pt x="40616" y="67817"/>
                </a:lnTo>
                <a:lnTo>
                  <a:pt x="40858" y="67690"/>
                </a:lnTo>
                <a:lnTo>
                  <a:pt x="57504" y="67691"/>
                </a:lnTo>
                <a:lnTo>
                  <a:pt x="59407" y="67056"/>
                </a:lnTo>
                <a:lnTo>
                  <a:pt x="59835" y="66641"/>
                </a:lnTo>
                <a:lnTo>
                  <a:pt x="60200" y="66167"/>
                </a:lnTo>
                <a:lnTo>
                  <a:pt x="58659" y="64262"/>
                </a:lnTo>
                <a:lnTo>
                  <a:pt x="58544" y="64008"/>
                </a:lnTo>
                <a:lnTo>
                  <a:pt x="54611" y="53086"/>
                </a:lnTo>
                <a:lnTo>
                  <a:pt x="54416" y="51562"/>
                </a:lnTo>
                <a:close/>
              </a:path>
              <a:path w="60960" h="71754">
                <a:moveTo>
                  <a:pt x="57504" y="67691"/>
                </a:moveTo>
                <a:lnTo>
                  <a:pt x="40858" y="67690"/>
                </a:lnTo>
                <a:lnTo>
                  <a:pt x="40616" y="67817"/>
                </a:lnTo>
                <a:lnTo>
                  <a:pt x="57123" y="67818"/>
                </a:lnTo>
                <a:lnTo>
                  <a:pt x="57504" y="67691"/>
                </a:lnTo>
                <a:close/>
              </a:path>
              <a:path w="60960" h="71754">
                <a:moveTo>
                  <a:pt x="28143" y="64984"/>
                </a:moveTo>
                <a:lnTo>
                  <a:pt x="28277" y="65023"/>
                </a:lnTo>
                <a:lnTo>
                  <a:pt x="28143" y="64984"/>
                </a:lnTo>
                <a:close/>
              </a:path>
              <a:path w="60960" h="71754">
                <a:moveTo>
                  <a:pt x="21791" y="2285"/>
                </a:moveTo>
                <a:lnTo>
                  <a:pt x="20492" y="2285"/>
                </a:lnTo>
                <a:lnTo>
                  <a:pt x="18997" y="2793"/>
                </a:lnTo>
                <a:lnTo>
                  <a:pt x="18008" y="3428"/>
                </a:lnTo>
                <a:lnTo>
                  <a:pt x="17697" y="3555"/>
                </a:lnTo>
                <a:lnTo>
                  <a:pt x="14156" y="12064"/>
                </a:lnTo>
                <a:lnTo>
                  <a:pt x="14006" y="12953"/>
                </a:lnTo>
                <a:lnTo>
                  <a:pt x="12109" y="18160"/>
                </a:lnTo>
                <a:lnTo>
                  <a:pt x="5312" y="23367"/>
                </a:lnTo>
                <a:lnTo>
                  <a:pt x="5151" y="23494"/>
                </a:lnTo>
                <a:lnTo>
                  <a:pt x="0" y="33273"/>
                </a:lnTo>
                <a:lnTo>
                  <a:pt x="356" y="34670"/>
                </a:lnTo>
                <a:lnTo>
                  <a:pt x="2403" y="37972"/>
                </a:lnTo>
                <a:lnTo>
                  <a:pt x="2794" y="38480"/>
                </a:lnTo>
                <a:lnTo>
                  <a:pt x="4093" y="39750"/>
                </a:lnTo>
                <a:lnTo>
                  <a:pt x="5002" y="40512"/>
                </a:lnTo>
                <a:lnTo>
                  <a:pt x="5864" y="41147"/>
                </a:lnTo>
                <a:lnTo>
                  <a:pt x="7589" y="42163"/>
                </a:lnTo>
                <a:lnTo>
                  <a:pt x="8383" y="42671"/>
                </a:lnTo>
                <a:lnTo>
                  <a:pt x="9130" y="42925"/>
                </a:lnTo>
                <a:lnTo>
                  <a:pt x="11327" y="43814"/>
                </a:lnTo>
                <a:lnTo>
                  <a:pt x="12707" y="44068"/>
                </a:lnTo>
                <a:lnTo>
                  <a:pt x="20135" y="53085"/>
                </a:lnTo>
                <a:lnTo>
                  <a:pt x="21193" y="55752"/>
                </a:lnTo>
                <a:lnTo>
                  <a:pt x="26256" y="63499"/>
                </a:lnTo>
                <a:lnTo>
                  <a:pt x="26587" y="63880"/>
                </a:lnTo>
                <a:lnTo>
                  <a:pt x="27093" y="64261"/>
                </a:lnTo>
                <a:lnTo>
                  <a:pt x="27840" y="64896"/>
                </a:lnTo>
                <a:lnTo>
                  <a:pt x="28143" y="64984"/>
                </a:lnTo>
                <a:lnTo>
                  <a:pt x="27921" y="64769"/>
                </a:lnTo>
                <a:lnTo>
                  <a:pt x="33347" y="64769"/>
                </a:lnTo>
                <a:lnTo>
                  <a:pt x="31532" y="63372"/>
                </a:lnTo>
                <a:lnTo>
                  <a:pt x="29968" y="61975"/>
                </a:lnTo>
                <a:lnTo>
                  <a:pt x="29726" y="61848"/>
                </a:lnTo>
                <a:lnTo>
                  <a:pt x="29174" y="61467"/>
                </a:lnTo>
                <a:lnTo>
                  <a:pt x="22412" y="48513"/>
                </a:lnTo>
                <a:lnTo>
                  <a:pt x="21630" y="47116"/>
                </a:lnTo>
                <a:lnTo>
                  <a:pt x="20963" y="46100"/>
                </a:lnTo>
                <a:lnTo>
                  <a:pt x="20101" y="44957"/>
                </a:lnTo>
                <a:lnTo>
                  <a:pt x="19583" y="44322"/>
                </a:lnTo>
                <a:lnTo>
                  <a:pt x="18997" y="43814"/>
                </a:lnTo>
                <a:lnTo>
                  <a:pt x="18364" y="43179"/>
                </a:lnTo>
                <a:lnTo>
                  <a:pt x="17663" y="42671"/>
                </a:lnTo>
                <a:lnTo>
                  <a:pt x="16915" y="42163"/>
                </a:lnTo>
                <a:lnTo>
                  <a:pt x="16295" y="41782"/>
                </a:lnTo>
                <a:lnTo>
                  <a:pt x="16122" y="41782"/>
                </a:lnTo>
                <a:lnTo>
                  <a:pt x="22654" y="36956"/>
                </a:lnTo>
                <a:lnTo>
                  <a:pt x="23275" y="36321"/>
                </a:lnTo>
                <a:lnTo>
                  <a:pt x="23873" y="35432"/>
                </a:lnTo>
                <a:lnTo>
                  <a:pt x="24425" y="34670"/>
                </a:lnTo>
                <a:lnTo>
                  <a:pt x="24965" y="33781"/>
                </a:lnTo>
                <a:lnTo>
                  <a:pt x="27477" y="24383"/>
                </a:lnTo>
                <a:lnTo>
                  <a:pt x="27380" y="19684"/>
                </a:lnTo>
                <a:lnTo>
                  <a:pt x="24068" y="6095"/>
                </a:lnTo>
                <a:lnTo>
                  <a:pt x="25839" y="6095"/>
                </a:lnTo>
                <a:lnTo>
                  <a:pt x="27806" y="5968"/>
                </a:lnTo>
                <a:lnTo>
                  <a:pt x="28783" y="5841"/>
                </a:lnTo>
                <a:lnTo>
                  <a:pt x="29807" y="5587"/>
                </a:lnTo>
                <a:lnTo>
                  <a:pt x="30313" y="5587"/>
                </a:lnTo>
                <a:lnTo>
                  <a:pt x="32797" y="4571"/>
                </a:lnTo>
                <a:lnTo>
                  <a:pt x="33268" y="4444"/>
                </a:lnTo>
                <a:lnTo>
                  <a:pt x="33854" y="4190"/>
                </a:lnTo>
                <a:lnTo>
                  <a:pt x="35188" y="4063"/>
                </a:lnTo>
                <a:lnTo>
                  <a:pt x="35936" y="3936"/>
                </a:lnTo>
                <a:lnTo>
                  <a:pt x="47795" y="3937"/>
                </a:lnTo>
                <a:lnTo>
                  <a:pt x="47148" y="3556"/>
                </a:lnTo>
                <a:lnTo>
                  <a:pt x="46205" y="3048"/>
                </a:lnTo>
                <a:lnTo>
                  <a:pt x="45101" y="2540"/>
                </a:lnTo>
                <a:lnTo>
                  <a:pt x="24816" y="2539"/>
                </a:lnTo>
                <a:lnTo>
                  <a:pt x="22930" y="2412"/>
                </a:lnTo>
                <a:lnTo>
                  <a:pt x="21791" y="2285"/>
                </a:lnTo>
                <a:close/>
              </a:path>
              <a:path w="60960" h="71754">
                <a:moveTo>
                  <a:pt x="47795" y="3937"/>
                </a:moveTo>
                <a:lnTo>
                  <a:pt x="35936" y="3936"/>
                </a:lnTo>
                <a:lnTo>
                  <a:pt x="37477" y="4063"/>
                </a:lnTo>
                <a:lnTo>
                  <a:pt x="39041" y="4572"/>
                </a:lnTo>
                <a:lnTo>
                  <a:pt x="41627" y="10668"/>
                </a:lnTo>
                <a:lnTo>
                  <a:pt x="41508" y="12065"/>
                </a:lnTo>
                <a:lnTo>
                  <a:pt x="38954" y="19811"/>
                </a:lnTo>
                <a:lnTo>
                  <a:pt x="38374" y="21208"/>
                </a:lnTo>
                <a:lnTo>
                  <a:pt x="38152" y="22097"/>
                </a:lnTo>
                <a:lnTo>
                  <a:pt x="37813" y="23748"/>
                </a:lnTo>
                <a:lnTo>
                  <a:pt x="37707" y="26923"/>
                </a:lnTo>
                <a:lnTo>
                  <a:pt x="37828" y="28066"/>
                </a:lnTo>
                <a:lnTo>
                  <a:pt x="43296" y="39115"/>
                </a:lnTo>
                <a:lnTo>
                  <a:pt x="44549" y="40131"/>
                </a:lnTo>
                <a:lnTo>
                  <a:pt x="46953" y="41782"/>
                </a:lnTo>
                <a:lnTo>
                  <a:pt x="48839" y="42925"/>
                </a:lnTo>
                <a:lnTo>
                  <a:pt x="49816" y="43560"/>
                </a:lnTo>
                <a:lnTo>
                  <a:pt x="53082" y="45085"/>
                </a:lnTo>
                <a:lnTo>
                  <a:pt x="54255" y="45593"/>
                </a:lnTo>
                <a:lnTo>
                  <a:pt x="54364" y="43180"/>
                </a:lnTo>
                <a:lnTo>
                  <a:pt x="54744" y="39751"/>
                </a:lnTo>
                <a:lnTo>
                  <a:pt x="59533" y="21209"/>
                </a:lnTo>
                <a:lnTo>
                  <a:pt x="59683" y="20701"/>
                </a:lnTo>
                <a:lnTo>
                  <a:pt x="48793" y="4572"/>
                </a:lnTo>
                <a:lnTo>
                  <a:pt x="47795" y="3937"/>
                </a:lnTo>
                <a:close/>
              </a:path>
              <a:path w="60960" h="71754">
                <a:moveTo>
                  <a:pt x="16216" y="41734"/>
                </a:moveTo>
                <a:close/>
              </a:path>
              <a:path w="60960" h="71754">
                <a:moveTo>
                  <a:pt x="16369" y="41655"/>
                </a:moveTo>
                <a:lnTo>
                  <a:pt x="16122" y="41655"/>
                </a:lnTo>
                <a:lnTo>
                  <a:pt x="16369" y="41655"/>
                </a:lnTo>
                <a:close/>
              </a:path>
              <a:path w="60960" h="71754">
                <a:moveTo>
                  <a:pt x="60402" y="20701"/>
                </a:moveTo>
                <a:lnTo>
                  <a:pt x="59683" y="20701"/>
                </a:lnTo>
                <a:lnTo>
                  <a:pt x="60476" y="20828"/>
                </a:lnTo>
                <a:lnTo>
                  <a:pt x="60402" y="20701"/>
                </a:lnTo>
                <a:close/>
              </a:path>
              <a:path w="60960" h="71754">
                <a:moveTo>
                  <a:pt x="36488" y="380"/>
                </a:moveTo>
                <a:lnTo>
                  <a:pt x="30117" y="1904"/>
                </a:lnTo>
                <a:lnTo>
                  <a:pt x="28703" y="2285"/>
                </a:lnTo>
                <a:lnTo>
                  <a:pt x="27058" y="2539"/>
                </a:lnTo>
                <a:lnTo>
                  <a:pt x="45101" y="2540"/>
                </a:lnTo>
                <a:lnTo>
                  <a:pt x="44273" y="2159"/>
                </a:lnTo>
                <a:lnTo>
                  <a:pt x="42307" y="1397"/>
                </a:lnTo>
                <a:lnTo>
                  <a:pt x="39185" y="508"/>
                </a:lnTo>
                <a:lnTo>
                  <a:pt x="37040" y="507"/>
                </a:lnTo>
                <a:lnTo>
                  <a:pt x="36488" y="380"/>
                </a:lnTo>
                <a:close/>
              </a:path>
              <a:path w="60960" h="71754">
                <a:moveTo>
                  <a:pt x="37040" y="0"/>
                </a:moveTo>
                <a:lnTo>
                  <a:pt x="37546" y="508"/>
                </a:lnTo>
                <a:lnTo>
                  <a:pt x="39185" y="508"/>
                </a:lnTo>
                <a:lnTo>
                  <a:pt x="38293" y="254"/>
                </a:lnTo>
                <a:lnTo>
                  <a:pt x="3704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15154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4" h="53975">
                <a:moveTo>
                  <a:pt x="10627" y="1617"/>
                </a:moveTo>
                <a:lnTo>
                  <a:pt x="0" y="14955"/>
                </a:lnTo>
                <a:lnTo>
                  <a:pt x="217" y="15817"/>
                </a:lnTo>
                <a:lnTo>
                  <a:pt x="286" y="16169"/>
                </a:lnTo>
                <a:lnTo>
                  <a:pt x="9141" y="28072"/>
                </a:lnTo>
                <a:lnTo>
                  <a:pt x="10084" y="28776"/>
                </a:lnTo>
                <a:lnTo>
                  <a:pt x="18214" y="44243"/>
                </a:lnTo>
                <a:lnTo>
                  <a:pt x="18536" y="45731"/>
                </a:lnTo>
                <a:lnTo>
                  <a:pt x="23527" y="51329"/>
                </a:lnTo>
                <a:lnTo>
                  <a:pt x="23964" y="51565"/>
                </a:lnTo>
                <a:lnTo>
                  <a:pt x="25252" y="51995"/>
                </a:lnTo>
                <a:lnTo>
                  <a:pt x="26000" y="52191"/>
                </a:lnTo>
                <a:lnTo>
                  <a:pt x="27138" y="52386"/>
                </a:lnTo>
                <a:lnTo>
                  <a:pt x="27575" y="52426"/>
                </a:lnTo>
                <a:lnTo>
                  <a:pt x="29507" y="52856"/>
                </a:lnTo>
                <a:lnTo>
                  <a:pt x="39017" y="53679"/>
                </a:lnTo>
                <a:lnTo>
                  <a:pt x="40869" y="53639"/>
                </a:lnTo>
                <a:lnTo>
                  <a:pt x="62582" y="49371"/>
                </a:lnTo>
                <a:lnTo>
                  <a:pt x="45584" y="49371"/>
                </a:lnTo>
                <a:lnTo>
                  <a:pt x="44836" y="49294"/>
                </a:lnTo>
                <a:lnTo>
                  <a:pt x="36855" y="45496"/>
                </a:lnTo>
                <a:lnTo>
                  <a:pt x="36108" y="44947"/>
                </a:lnTo>
                <a:lnTo>
                  <a:pt x="35238" y="44243"/>
                </a:lnTo>
                <a:lnTo>
                  <a:pt x="34532" y="43617"/>
                </a:lnTo>
                <a:lnTo>
                  <a:pt x="33929" y="43042"/>
                </a:lnTo>
                <a:lnTo>
                  <a:pt x="33649" y="42872"/>
                </a:lnTo>
                <a:lnTo>
                  <a:pt x="26161" y="31557"/>
                </a:lnTo>
                <a:lnTo>
                  <a:pt x="25804" y="30617"/>
                </a:lnTo>
                <a:lnTo>
                  <a:pt x="25183" y="28581"/>
                </a:lnTo>
                <a:lnTo>
                  <a:pt x="25057" y="28307"/>
                </a:lnTo>
                <a:lnTo>
                  <a:pt x="24907" y="27759"/>
                </a:lnTo>
                <a:lnTo>
                  <a:pt x="17156" y="21846"/>
                </a:lnTo>
                <a:lnTo>
                  <a:pt x="15627" y="21299"/>
                </a:lnTo>
                <a:lnTo>
                  <a:pt x="8233" y="15974"/>
                </a:lnTo>
                <a:lnTo>
                  <a:pt x="7796" y="15465"/>
                </a:lnTo>
                <a:lnTo>
                  <a:pt x="5760" y="10570"/>
                </a:lnTo>
                <a:lnTo>
                  <a:pt x="5860" y="7987"/>
                </a:lnTo>
                <a:lnTo>
                  <a:pt x="5990" y="7321"/>
                </a:lnTo>
                <a:lnTo>
                  <a:pt x="6151" y="6891"/>
                </a:lnTo>
                <a:lnTo>
                  <a:pt x="6266" y="6460"/>
                </a:lnTo>
                <a:lnTo>
                  <a:pt x="9417" y="2426"/>
                </a:lnTo>
                <a:lnTo>
                  <a:pt x="10627" y="1617"/>
                </a:lnTo>
                <a:close/>
              </a:path>
              <a:path w="69214" h="53975">
                <a:moveTo>
                  <a:pt x="47551" y="49222"/>
                </a:moveTo>
                <a:lnTo>
                  <a:pt x="47240" y="49294"/>
                </a:lnTo>
                <a:lnTo>
                  <a:pt x="46216" y="49371"/>
                </a:lnTo>
                <a:lnTo>
                  <a:pt x="62582" y="49371"/>
                </a:lnTo>
                <a:lnTo>
                  <a:pt x="62913" y="49254"/>
                </a:lnTo>
                <a:lnTo>
                  <a:pt x="48803" y="49254"/>
                </a:lnTo>
                <a:lnTo>
                  <a:pt x="47551" y="49222"/>
                </a:lnTo>
                <a:close/>
              </a:path>
              <a:path w="69214" h="53975">
                <a:moveTo>
                  <a:pt x="66030" y="44243"/>
                </a:moveTo>
                <a:lnTo>
                  <a:pt x="65639" y="44752"/>
                </a:lnTo>
                <a:lnTo>
                  <a:pt x="65236" y="45104"/>
                </a:lnTo>
                <a:lnTo>
                  <a:pt x="61430" y="46357"/>
                </a:lnTo>
                <a:lnTo>
                  <a:pt x="60235" y="46944"/>
                </a:lnTo>
                <a:lnTo>
                  <a:pt x="48803" y="49254"/>
                </a:lnTo>
                <a:lnTo>
                  <a:pt x="62913" y="49254"/>
                </a:lnTo>
                <a:lnTo>
                  <a:pt x="65236" y="48392"/>
                </a:lnTo>
                <a:lnTo>
                  <a:pt x="66731" y="47806"/>
                </a:lnTo>
                <a:lnTo>
                  <a:pt x="68778" y="46866"/>
                </a:lnTo>
                <a:lnTo>
                  <a:pt x="68031" y="46239"/>
                </a:lnTo>
                <a:lnTo>
                  <a:pt x="67210" y="45496"/>
                </a:lnTo>
                <a:lnTo>
                  <a:pt x="66651" y="44947"/>
                </a:lnTo>
                <a:lnTo>
                  <a:pt x="66030" y="44243"/>
                </a:lnTo>
                <a:close/>
              </a:path>
              <a:path w="69214" h="53975">
                <a:moveTo>
                  <a:pt x="47975" y="49059"/>
                </a:moveTo>
                <a:lnTo>
                  <a:pt x="47240" y="49215"/>
                </a:lnTo>
                <a:lnTo>
                  <a:pt x="47585" y="49215"/>
                </a:lnTo>
                <a:lnTo>
                  <a:pt x="47975" y="49059"/>
                </a:lnTo>
                <a:close/>
              </a:path>
              <a:path w="69214" h="53975">
                <a:moveTo>
                  <a:pt x="33750" y="42872"/>
                </a:moveTo>
                <a:lnTo>
                  <a:pt x="33929" y="43042"/>
                </a:lnTo>
                <a:lnTo>
                  <a:pt x="34107" y="43146"/>
                </a:lnTo>
                <a:lnTo>
                  <a:pt x="33750" y="42872"/>
                </a:lnTo>
                <a:close/>
              </a:path>
              <a:path w="69214" h="53975">
                <a:moveTo>
                  <a:pt x="13465" y="0"/>
                </a:moveTo>
                <a:lnTo>
                  <a:pt x="12798" y="351"/>
                </a:lnTo>
                <a:lnTo>
                  <a:pt x="10720" y="1563"/>
                </a:lnTo>
                <a:lnTo>
                  <a:pt x="10981" y="1526"/>
                </a:lnTo>
                <a:lnTo>
                  <a:pt x="11142" y="1448"/>
                </a:lnTo>
                <a:lnTo>
                  <a:pt x="11579" y="1291"/>
                </a:lnTo>
                <a:lnTo>
                  <a:pt x="12246" y="1016"/>
                </a:lnTo>
                <a:lnTo>
                  <a:pt x="13074" y="586"/>
                </a:lnTo>
                <a:lnTo>
                  <a:pt x="1346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7489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44" y="0"/>
                </a:moveTo>
                <a:lnTo>
                  <a:pt x="0" y="79"/>
                </a:lnTo>
                <a:lnTo>
                  <a:pt x="0" y="2937"/>
                </a:lnTo>
                <a:lnTo>
                  <a:pt x="505" y="2858"/>
                </a:lnTo>
                <a:lnTo>
                  <a:pt x="390" y="1409"/>
                </a:lnTo>
                <a:lnTo>
                  <a:pt x="344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74342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96" y="0"/>
                </a:moveTo>
                <a:lnTo>
                  <a:pt x="0" y="156"/>
                </a:lnTo>
                <a:lnTo>
                  <a:pt x="0" y="3054"/>
                </a:lnTo>
                <a:lnTo>
                  <a:pt x="551" y="2937"/>
                </a:lnTo>
                <a:lnTo>
                  <a:pt x="1057" y="2858"/>
                </a:lnTo>
                <a:lnTo>
                  <a:pt x="942" y="1409"/>
                </a:lnTo>
                <a:lnTo>
                  <a:pt x="89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7379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7"/>
                </a:lnTo>
                <a:lnTo>
                  <a:pt x="0" y="195"/>
                </a:lnTo>
                <a:lnTo>
                  <a:pt x="0" y="3053"/>
                </a:lnTo>
                <a:lnTo>
                  <a:pt x="551" y="2975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73284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0" y="234"/>
                </a:lnTo>
                <a:lnTo>
                  <a:pt x="0" y="3093"/>
                </a:lnTo>
                <a:lnTo>
                  <a:pt x="540" y="2975"/>
                </a:lnTo>
                <a:lnTo>
                  <a:pt x="1057" y="2897"/>
                </a:lnTo>
                <a:lnTo>
                  <a:pt x="1057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72732" y="61622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551" y="116"/>
                </a:lnTo>
                <a:lnTo>
                  <a:pt x="0" y="195"/>
                </a:lnTo>
                <a:lnTo>
                  <a:pt x="0" y="3093"/>
                </a:lnTo>
                <a:lnTo>
                  <a:pt x="1057" y="2857"/>
                </a:lnTo>
                <a:lnTo>
                  <a:pt x="1057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7218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9"/>
                </a:lnTo>
                <a:lnTo>
                  <a:pt x="0" y="195"/>
                </a:lnTo>
                <a:lnTo>
                  <a:pt x="0" y="3093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7166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1069" y="2897"/>
                </a:lnTo>
                <a:lnTo>
                  <a:pt x="0" y="3132"/>
                </a:lnTo>
                <a:lnTo>
                  <a:pt x="0" y="234"/>
                </a:lnTo>
                <a:lnTo>
                  <a:pt x="1069" y="0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71122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1057" y="2897"/>
                </a:lnTo>
                <a:lnTo>
                  <a:pt x="0" y="3132"/>
                </a:lnTo>
                <a:lnTo>
                  <a:pt x="0" y="234"/>
                </a:lnTo>
                <a:lnTo>
                  <a:pt x="1057" y="0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7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92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14"/>
                </a:lnTo>
                <a:lnTo>
                  <a:pt x="1092" y="2897"/>
                </a:lnTo>
                <a:lnTo>
                  <a:pt x="1092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7005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551" y="117"/>
                </a:lnTo>
                <a:lnTo>
                  <a:pt x="0" y="274"/>
                </a:lnTo>
                <a:lnTo>
                  <a:pt x="0" y="3172"/>
                </a:lnTo>
                <a:lnTo>
                  <a:pt x="517" y="3054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69500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0" y="234"/>
                </a:lnTo>
                <a:lnTo>
                  <a:pt x="0" y="3171"/>
                </a:lnTo>
                <a:lnTo>
                  <a:pt x="551" y="3015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68948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53"/>
                </a:lnTo>
                <a:lnTo>
                  <a:pt x="1103" y="2897"/>
                </a:lnTo>
                <a:lnTo>
                  <a:pt x="1103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6844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156"/>
                </a:lnTo>
                <a:lnTo>
                  <a:pt x="0" y="274"/>
                </a:lnTo>
                <a:lnTo>
                  <a:pt x="0" y="3211"/>
                </a:lnTo>
                <a:lnTo>
                  <a:pt x="505" y="3054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67890" y="61732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897"/>
                </a:lnTo>
                <a:lnTo>
                  <a:pt x="0" y="3210"/>
                </a:lnTo>
                <a:lnTo>
                  <a:pt x="0" y="273"/>
                </a:lnTo>
                <a:lnTo>
                  <a:pt x="1057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67338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66832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66280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65728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65223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2"/>
                </a:lnTo>
                <a:lnTo>
                  <a:pt x="0" y="3288"/>
                </a:lnTo>
                <a:lnTo>
                  <a:pt x="505" y="309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64671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3"/>
                </a:lnTo>
                <a:lnTo>
                  <a:pt x="0" y="3289"/>
                </a:lnTo>
                <a:lnTo>
                  <a:pt x="551" y="313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64119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156"/>
                </a:lnTo>
                <a:lnTo>
                  <a:pt x="0" y="352"/>
                </a:lnTo>
                <a:lnTo>
                  <a:pt x="0" y="3328"/>
                </a:lnTo>
                <a:lnTo>
                  <a:pt x="551" y="3132"/>
                </a:lnTo>
                <a:lnTo>
                  <a:pt x="1103" y="2975"/>
                </a:lnTo>
                <a:lnTo>
                  <a:pt x="1103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63613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75"/>
                </a:lnTo>
                <a:lnTo>
                  <a:pt x="0" y="3367"/>
                </a:lnTo>
                <a:lnTo>
                  <a:pt x="0" y="391"/>
                </a:lnTo>
                <a:lnTo>
                  <a:pt x="1057" y="0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63061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51" y="195"/>
                </a:lnTo>
                <a:lnTo>
                  <a:pt x="0" y="351"/>
                </a:lnTo>
                <a:lnTo>
                  <a:pt x="0" y="3367"/>
                </a:lnTo>
                <a:lnTo>
                  <a:pt x="1057" y="2975"/>
                </a:lnTo>
                <a:lnTo>
                  <a:pt x="1057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62543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517" y="155"/>
                </a:lnTo>
                <a:lnTo>
                  <a:pt x="0" y="351"/>
                </a:lnTo>
                <a:lnTo>
                  <a:pt x="0" y="3367"/>
                </a:lnTo>
                <a:lnTo>
                  <a:pt x="1069" y="2975"/>
                </a:lnTo>
                <a:lnTo>
                  <a:pt x="1069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61991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1069" y="3015"/>
                </a:lnTo>
                <a:lnTo>
                  <a:pt x="0" y="3446"/>
                </a:lnTo>
                <a:lnTo>
                  <a:pt x="0" y="431"/>
                </a:lnTo>
                <a:lnTo>
                  <a:pt x="1069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61439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235"/>
                </a:lnTo>
                <a:lnTo>
                  <a:pt x="0" y="430"/>
                </a:lnTo>
                <a:lnTo>
                  <a:pt x="0" y="3446"/>
                </a:lnTo>
                <a:lnTo>
                  <a:pt x="551" y="3250"/>
                </a:lnTo>
                <a:lnTo>
                  <a:pt x="1103" y="3015"/>
                </a:lnTo>
                <a:lnTo>
                  <a:pt x="1103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60933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90"/>
                </a:lnTo>
                <a:lnTo>
                  <a:pt x="0" y="3444"/>
                </a:lnTo>
                <a:lnTo>
                  <a:pt x="505" y="3210"/>
                </a:lnTo>
                <a:lnTo>
                  <a:pt x="1057" y="3014"/>
                </a:lnTo>
                <a:lnTo>
                  <a:pt x="1057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60381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3015"/>
                </a:lnTo>
                <a:lnTo>
                  <a:pt x="0" y="3485"/>
                </a:lnTo>
                <a:lnTo>
                  <a:pt x="0" y="431"/>
                </a:lnTo>
                <a:lnTo>
                  <a:pt x="1057" y="0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59829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054"/>
                </a:lnTo>
                <a:lnTo>
                  <a:pt x="0" y="3523"/>
                </a:lnTo>
                <a:lnTo>
                  <a:pt x="0" y="470"/>
                </a:lnTo>
                <a:lnTo>
                  <a:pt x="1103" y="0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5932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05" y="328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58771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51" y="332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58219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0" y="469"/>
                </a:lnTo>
                <a:lnTo>
                  <a:pt x="0" y="3601"/>
                </a:lnTo>
                <a:lnTo>
                  <a:pt x="551" y="3328"/>
                </a:lnTo>
                <a:lnTo>
                  <a:pt x="1103" y="3093"/>
                </a:lnTo>
                <a:lnTo>
                  <a:pt x="1103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5771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234"/>
                </a:lnTo>
                <a:lnTo>
                  <a:pt x="0" y="508"/>
                </a:lnTo>
                <a:lnTo>
                  <a:pt x="0" y="3680"/>
                </a:lnTo>
                <a:lnTo>
                  <a:pt x="505" y="3367"/>
                </a:lnTo>
                <a:lnTo>
                  <a:pt x="1057" y="3093"/>
                </a:lnTo>
                <a:lnTo>
                  <a:pt x="1057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57161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548"/>
                </a:lnTo>
                <a:lnTo>
                  <a:pt x="0" y="3719"/>
                </a:lnTo>
                <a:lnTo>
                  <a:pt x="551" y="3446"/>
                </a:lnTo>
                <a:lnTo>
                  <a:pt x="1057" y="3132"/>
                </a:lnTo>
                <a:lnTo>
                  <a:pt x="1057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56609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172"/>
                </a:lnTo>
                <a:lnTo>
                  <a:pt x="0" y="3798"/>
                </a:lnTo>
                <a:lnTo>
                  <a:pt x="0" y="548"/>
                </a:lnTo>
                <a:lnTo>
                  <a:pt x="1103" y="0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5610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505" y="273"/>
                </a:lnTo>
                <a:lnTo>
                  <a:pt x="0" y="586"/>
                </a:lnTo>
                <a:lnTo>
                  <a:pt x="0" y="3836"/>
                </a:lnTo>
                <a:lnTo>
                  <a:pt x="1057" y="3171"/>
                </a:lnTo>
                <a:lnTo>
                  <a:pt x="1057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55551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0" y="626"/>
                </a:lnTo>
                <a:lnTo>
                  <a:pt x="0" y="3915"/>
                </a:lnTo>
                <a:lnTo>
                  <a:pt x="505" y="3562"/>
                </a:lnTo>
                <a:lnTo>
                  <a:pt x="1057" y="3250"/>
                </a:lnTo>
                <a:lnTo>
                  <a:pt x="1057" y="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54999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103" y="0"/>
                </a:moveTo>
                <a:lnTo>
                  <a:pt x="0" y="626"/>
                </a:lnTo>
                <a:lnTo>
                  <a:pt x="0" y="3994"/>
                </a:lnTo>
                <a:lnTo>
                  <a:pt x="551" y="3602"/>
                </a:lnTo>
                <a:lnTo>
                  <a:pt x="1103" y="3250"/>
                </a:lnTo>
                <a:lnTo>
                  <a:pt x="1103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54482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517" y="312"/>
                </a:lnTo>
                <a:lnTo>
                  <a:pt x="0" y="665"/>
                </a:lnTo>
                <a:lnTo>
                  <a:pt x="0" y="4071"/>
                </a:lnTo>
                <a:lnTo>
                  <a:pt x="1069" y="3289"/>
                </a:lnTo>
                <a:lnTo>
                  <a:pt x="1069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53930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0" y="705"/>
                </a:lnTo>
                <a:lnTo>
                  <a:pt x="0" y="4190"/>
                </a:lnTo>
                <a:lnTo>
                  <a:pt x="517" y="3758"/>
                </a:lnTo>
                <a:lnTo>
                  <a:pt x="1069" y="3368"/>
                </a:lnTo>
                <a:lnTo>
                  <a:pt x="1069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53389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92" y="0"/>
                </a:moveTo>
                <a:lnTo>
                  <a:pt x="0" y="705"/>
                </a:lnTo>
                <a:lnTo>
                  <a:pt x="0" y="4307"/>
                </a:lnTo>
                <a:lnTo>
                  <a:pt x="540" y="3837"/>
                </a:lnTo>
                <a:lnTo>
                  <a:pt x="1092" y="3405"/>
                </a:lnTo>
                <a:lnTo>
                  <a:pt x="1092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52872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17" y="352"/>
                </a:lnTo>
                <a:lnTo>
                  <a:pt x="0" y="743"/>
                </a:lnTo>
                <a:lnTo>
                  <a:pt x="0" y="4463"/>
                </a:lnTo>
                <a:lnTo>
                  <a:pt x="517" y="3954"/>
                </a:lnTo>
                <a:lnTo>
                  <a:pt x="1057" y="3485"/>
                </a:lnTo>
                <a:lnTo>
                  <a:pt x="1057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52320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69" y="0"/>
                </a:moveTo>
                <a:lnTo>
                  <a:pt x="551" y="430"/>
                </a:lnTo>
                <a:lnTo>
                  <a:pt x="0" y="821"/>
                </a:lnTo>
                <a:lnTo>
                  <a:pt x="0" y="4697"/>
                </a:lnTo>
                <a:lnTo>
                  <a:pt x="517" y="4149"/>
                </a:lnTo>
                <a:lnTo>
                  <a:pt x="1069" y="3601"/>
                </a:lnTo>
                <a:lnTo>
                  <a:pt x="1069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51768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103" y="0"/>
                </a:moveTo>
                <a:lnTo>
                  <a:pt x="551" y="430"/>
                </a:lnTo>
                <a:lnTo>
                  <a:pt x="0" y="901"/>
                </a:lnTo>
                <a:lnTo>
                  <a:pt x="0" y="4933"/>
                </a:lnTo>
                <a:lnTo>
                  <a:pt x="275" y="4621"/>
                </a:lnTo>
                <a:lnTo>
                  <a:pt x="517" y="4307"/>
                </a:lnTo>
                <a:lnTo>
                  <a:pt x="1103" y="3719"/>
                </a:lnTo>
                <a:lnTo>
                  <a:pt x="1103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51262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05" y="470"/>
                </a:lnTo>
                <a:lnTo>
                  <a:pt x="0" y="940"/>
                </a:lnTo>
                <a:lnTo>
                  <a:pt x="0" y="5286"/>
                </a:lnTo>
                <a:lnTo>
                  <a:pt x="241" y="4894"/>
                </a:lnTo>
                <a:lnTo>
                  <a:pt x="505" y="4542"/>
                </a:lnTo>
                <a:lnTo>
                  <a:pt x="1057" y="3876"/>
                </a:lnTo>
                <a:lnTo>
                  <a:pt x="1057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50710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17" y="469"/>
                </a:lnTo>
                <a:lnTo>
                  <a:pt x="0" y="1018"/>
                </a:lnTo>
                <a:lnTo>
                  <a:pt x="0" y="5011"/>
                </a:lnTo>
                <a:lnTo>
                  <a:pt x="310" y="5167"/>
                </a:lnTo>
                <a:lnTo>
                  <a:pt x="1057" y="4032"/>
                </a:lnTo>
                <a:lnTo>
                  <a:pt x="1057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50204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05" y="548"/>
                </a:lnTo>
                <a:lnTo>
                  <a:pt x="0" y="1096"/>
                </a:lnTo>
                <a:lnTo>
                  <a:pt x="0" y="4228"/>
                </a:lnTo>
                <a:lnTo>
                  <a:pt x="816" y="4697"/>
                </a:lnTo>
                <a:lnTo>
                  <a:pt x="942" y="4542"/>
                </a:lnTo>
                <a:lnTo>
                  <a:pt x="1057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49652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781" y="273"/>
                </a:lnTo>
                <a:lnTo>
                  <a:pt x="229" y="900"/>
                </a:lnTo>
                <a:lnTo>
                  <a:pt x="0" y="1212"/>
                </a:lnTo>
                <a:lnTo>
                  <a:pt x="0" y="3367"/>
                </a:lnTo>
                <a:lnTo>
                  <a:pt x="1057" y="3993"/>
                </a:lnTo>
                <a:lnTo>
                  <a:pt x="1057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4910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05" y="665"/>
                </a:lnTo>
                <a:lnTo>
                  <a:pt x="275" y="1018"/>
                </a:lnTo>
                <a:lnTo>
                  <a:pt x="0" y="1370"/>
                </a:lnTo>
                <a:lnTo>
                  <a:pt x="0" y="2544"/>
                </a:lnTo>
                <a:lnTo>
                  <a:pt x="1103" y="3132"/>
                </a:lnTo>
                <a:lnTo>
                  <a:pt x="1103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48594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1057" y="0"/>
                </a:moveTo>
                <a:lnTo>
                  <a:pt x="735" y="352"/>
                </a:lnTo>
                <a:lnTo>
                  <a:pt x="229" y="1136"/>
                </a:lnTo>
                <a:lnTo>
                  <a:pt x="0" y="1566"/>
                </a:lnTo>
                <a:lnTo>
                  <a:pt x="1057" y="2154"/>
                </a:lnTo>
                <a:lnTo>
                  <a:pt x="1057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4859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505" y="0"/>
                </a:moveTo>
                <a:lnTo>
                  <a:pt x="505" y="1173"/>
                </a:lnTo>
                <a:lnTo>
                  <a:pt x="0" y="861"/>
                </a:lnTo>
                <a:lnTo>
                  <a:pt x="229" y="430"/>
                </a:lnTo>
                <a:lnTo>
                  <a:pt x="505" y="0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40958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5703" y="0"/>
                </a:moveTo>
                <a:lnTo>
                  <a:pt x="4404" y="0"/>
                </a:lnTo>
                <a:lnTo>
                  <a:pt x="4128" y="665"/>
                </a:lnTo>
                <a:lnTo>
                  <a:pt x="3817" y="1252"/>
                </a:lnTo>
                <a:lnTo>
                  <a:pt x="0" y="5246"/>
                </a:lnTo>
                <a:lnTo>
                  <a:pt x="1264" y="5638"/>
                </a:lnTo>
                <a:lnTo>
                  <a:pt x="2552" y="5990"/>
                </a:lnTo>
                <a:lnTo>
                  <a:pt x="3898" y="6303"/>
                </a:lnTo>
                <a:lnTo>
                  <a:pt x="5232" y="6656"/>
                </a:lnTo>
                <a:lnTo>
                  <a:pt x="32360" y="10884"/>
                </a:lnTo>
                <a:lnTo>
                  <a:pt x="33027" y="10962"/>
                </a:lnTo>
                <a:lnTo>
                  <a:pt x="33268" y="10962"/>
                </a:lnTo>
                <a:lnTo>
                  <a:pt x="32555" y="10806"/>
                </a:lnTo>
                <a:lnTo>
                  <a:pt x="31888" y="10571"/>
                </a:lnTo>
                <a:lnTo>
                  <a:pt x="19744" y="587"/>
                </a:lnTo>
                <a:lnTo>
                  <a:pt x="16835" y="430"/>
                </a:lnTo>
                <a:lnTo>
                  <a:pt x="9165" y="117"/>
                </a:lnTo>
                <a:lnTo>
                  <a:pt x="7198" y="77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42729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5" h="7620">
                <a:moveTo>
                  <a:pt x="2207" y="0"/>
                </a:moveTo>
                <a:lnTo>
                  <a:pt x="26023" y="7321"/>
                </a:lnTo>
                <a:lnTo>
                  <a:pt x="24609" y="6264"/>
                </a:lnTo>
                <a:lnTo>
                  <a:pt x="23355" y="5246"/>
                </a:lnTo>
                <a:lnTo>
                  <a:pt x="22132" y="4189"/>
                </a:lnTo>
                <a:lnTo>
                  <a:pt x="20009" y="2114"/>
                </a:lnTo>
                <a:lnTo>
                  <a:pt x="19698" y="1722"/>
                </a:lnTo>
                <a:lnTo>
                  <a:pt x="2633" y="77"/>
                </a:lnTo>
                <a:lnTo>
                  <a:pt x="220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50415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7630" y="0"/>
                </a:moveTo>
                <a:lnTo>
                  <a:pt x="1980" y="10413"/>
                </a:lnTo>
                <a:lnTo>
                  <a:pt x="2076" y="11175"/>
                </a:lnTo>
                <a:lnTo>
                  <a:pt x="4755" y="16890"/>
                </a:lnTo>
                <a:lnTo>
                  <a:pt x="3663" y="17398"/>
                </a:lnTo>
                <a:lnTo>
                  <a:pt x="0" y="23875"/>
                </a:lnTo>
                <a:lnTo>
                  <a:pt x="121" y="24764"/>
                </a:lnTo>
                <a:lnTo>
                  <a:pt x="7941" y="36448"/>
                </a:lnTo>
                <a:lnTo>
                  <a:pt x="7515" y="37591"/>
                </a:lnTo>
                <a:lnTo>
                  <a:pt x="7274" y="38480"/>
                </a:lnTo>
                <a:lnTo>
                  <a:pt x="7159" y="39115"/>
                </a:lnTo>
                <a:lnTo>
                  <a:pt x="7078" y="41528"/>
                </a:lnTo>
                <a:lnTo>
                  <a:pt x="7193" y="42417"/>
                </a:lnTo>
                <a:lnTo>
                  <a:pt x="19739" y="52450"/>
                </a:lnTo>
                <a:lnTo>
                  <a:pt x="21039" y="53212"/>
                </a:lnTo>
                <a:lnTo>
                  <a:pt x="22844" y="54355"/>
                </a:lnTo>
                <a:lnTo>
                  <a:pt x="23983" y="55372"/>
                </a:lnTo>
                <a:lnTo>
                  <a:pt x="24535" y="56007"/>
                </a:lnTo>
                <a:lnTo>
                  <a:pt x="26064" y="57658"/>
                </a:lnTo>
                <a:lnTo>
                  <a:pt x="28272" y="60706"/>
                </a:lnTo>
                <a:lnTo>
                  <a:pt x="29020" y="61976"/>
                </a:lnTo>
                <a:lnTo>
                  <a:pt x="29641" y="63119"/>
                </a:lnTo>
                <a:lnTo>
                  <a:pt x="30239" y="64135"/>
                </a:lnTo>
                <a:lnTo>
                  <a:pt x="30710" y="65024"/>
                </a:lnTo>
                <a:lnTo>
                  <a:pt x="31573" y="66802"/>
                </a:lnTo>
                <a:lnTo>
                  <a:pt x="30860" y="63754"/>
                </a:lnTo>
                <a:lnTo>
                  <a:pt x="29963" y="58547"/>
                </a:lnTo>
                <a:lnTo>
                  <a:pt x="29848" y="57531"/>
                </a:lnTo>
                <a:lnTo>
                  <a:pt x="29719" y="56007"/>
                </a:lnTo>
                <a:lnTo>
                  <a:pt x="29649" y="53975"/>
                </a:lnTo>
                <a:lnTo>
                  <a:pt x="25248" y="53975"/>
                </a:lnTo>
                <a:lnTo>
                  <a:pt x="24730" y="53213"/>
                </a:lnTo>
                <a:lnTo>
                  <a:pt x="23074" y="51054"/>
                </a:lnTo>
                <a:lnTo>
                  <a:pt x="21384" y="49148"/>
                </a:lnTo>
                <a:lnTo>
                  <a:pt x="20671" y="48513"/>
                </a:lnTo>
                <a:lnTo>
                  <a:pt x="19659" y="47497"/>
                </a:lnTo>
                <a:lnTo>
                  <a:pt x="12035" y="42417"/>
                </a:lnTo>
                <a:lnTo>
                  <a:pt x="11678" y="42163"/>
                </a:lnTo>
                <a:lnTo>
                  <a:pt x="13449" y="41909"/>
                </a:lnTo>
                <a:lnTo>
                  <a:pt x="18554" y="41909"/>
                </a:lnTo>
                <a:lnTo>
                  <a:pt x="17739" y="41147"/>
                </a:lnTo>
                <a:lnTo>
                  <a:pt x="2168" y="23494"/>
                </a:lnTo>
                <a:lnTo>
                  <a:pt x="11284" y="23494"/>
                </a:lnTo>
                <a:lnTo>
                  <a:pt x="10204" y="20065"/>
                </a:lnTo>
                <a:lnTo>
                  <a:pt x="7868" y="3301"/>
                </a:lnTo>
                <a:lnTo>
                  <a:pt x="7630" y="0"/>
                </a:lnTo>
                <a:close/>
              </a:path>
              <a:path w="33654" h="67309">
                <a:moveTo>
                  <a:pt x="29783" y="30734"/>
                </a:moveTo>
                <a:lnTo>
                  <a:pt x="26110" y="30734"/>
                </a:lnTo>
                <a:lnTo>
                  <a:pt x="25685" y="33020"/>
                </a:lnTo>
                <a:lnTo>
                  <a:pt x="25478" y="33782"/>
                </a:lnTo>
                <a:lnTo>
                  <a:pt x="22649" y="38735"/>
                </a:lnTo>
                <a:lnTo>
                  <a:pt x="23753" y="41656"/>
                </a:lnTo>
                <a:lnTo>
                  <a:pt x="25248" y="53975"/>
                </a:lnTo>
                <a:lnTo>
                  <a:pt x="29649" y="53975"/>
                </a:lnTo>
                <a:lnTo>
                  <a:pt x="31216" y="49403"/>
                </a:lnTo>
                <a:lnTo>
                  <a:pt x="31573" y="49403"/>
                </a:lnTo>
                <a:lnTo>
                  <a:pt x="32080" y="48006"/>
                </a:lnTo>
                <a:lnTo>
                  <a:pt x="32677" y="45720"/>
                </a:lnTo>
                <a:lnTo>
                  <a:pt x="32848" y="44831"/>
                </a:lnTo>
                <a:lnTo>
                  <a:pt x="32966" y="44069"/>
                </a:lnTo>
                <a:lnTo>
                  <a:pt x="33091" y="42164"/>
                </a:lnTo>
                <a:lnTo>
                  <a:pt x="32980" y="40640"/>
                </a:lnTo>
                <a:lnTo>
                  <a:pt x="26973" y="34671"/>
                </a:lnTo>
                <a:lnTo>
                  <a:pt x="28226" y="33147"/>
                </a:lnTo>
                <a:lnTo>
                  <a:pt x="29250" y="31623"/>
                </a:lnTo>
                <a:lnTo>
                  <a:pt x="29783" y="30734"/>
                </a:lnTo>
                <a:close/>
              </a:path>
              <a:path w="33654" h="67309">
                <a:moveTo>
                  <a:pt x="18554" y="41909"/>
                </a:moveTo>
                <a:lnTo>
                  <a:pt x="14277" y="41909"/>
                </a:lnTo>
                <a:lnTo>
                  <a:pt x="15807" y="42036"/>
                </a:lnTo>
                <a:lnTo>
                  <a:pt x="17693" y="42417"/>
                </a:lnTo>
                <a:lnTo>
                  <a:pt x="18682" y="42798"/>
                </a:lnTo>
                <a:lnTo>
                  <a:pt x="19429" y="43052"/>
                </a:lnTo>
                <a:lnTo>
                  <a:pt x="19900" y="43179"/>
                </a:lnTo>
                <a:lnTo>
                  <a:pt x="20050" y="43306"/>
                </a:lnTo>
                <a:lnTo>
                  <a:pt x="18554" y="41909"/>
                </a:lnTo>
                <a:close/>
              </a:path>
              <a:path w="33654" h="67309">
                <a:moveTo>
                  <a:pt x="29602" y="20320"/>
                </a:moveTo>
                <a:lnTo>
                  <a:pt x="23201" y="20320"/>
                </a:lnTo>
                <a:lnTo>
                  <a:pt x="22568" y="23368"/>
                </a:lnTo>
                <a:lnTo>
                  <a:pt x="20140" y="33401"/>
                </a:lnTo>
                <a:lnTo>
                  <a:pt x="19463" y="35814"/>
                </a:lnTo>
                <a:lnTo>
                  <a:pt x="21073" y="34163"/>
                </a:lnTo>
                <a:lnTo>
                  <a:pt x="21786" y="33528"/>
                </a:lnTo>
                <a:lnTo>
                  <a:pt x="23040" y="32512"/>
                </a:lnTo>
                <a:lnTo>
                  <a:pt x="24063" y="31750"/>
                </a:lnTo>
                <a:lnTo>
                  <a:pt x="24500" y="31369"/>
                </a:lnTo>
                <a:lnTo>
                  <a:pt x="25202" y="30988"/>
                </a:lnTo>
                <a:lnTo>
                  <a:pt x="25984" y="30734"/>
                </a:lnTo>
                <a:lnTo>
                  <a:pt x="29783" y="30734"/>
                </a:lnTo>
                <a:lnTo>
                  <a:pt x="30469" y="29591"/>
                </a:lnTo>
                <a:lnTo>
                  <a:pt x="32159" y="24384"/>
                </a:lnTo>
                <a:lnTo>
                  <a:pt x="32125" y="22098"/>
                </a:lnTo>
                <a:lnTo>
                  <a:pt x="31883" y="21209"/>
                </a:lnTo>
                <a:lnTo>
                  <a:pt x="30860" y="20828"/>
                </a:lnTo>
                <a:lnTo>
                  <a:pt x="29602" y="20320"/>
                </a:lnTo>
                <a:close/>
              </a:path>
              <a:path w="33654" h="67309">
                <a:moveTo>
                  <a:pt x="11284" y="23494"/>
                </a:moveTo>
                <a:lnTo>
                  <a:pt x="2168" y="23494"/>
                </a:lnTo>
                <a:lnTo>
                  <a:pt x="3421" y="24383"/>
                </a:lnTo>
                <a:lnTo>
                  <a:pt x="5825" y="25907"/>
                </a:lnTo>
                <a:lnTo>
                  <a:pt x="8930" y="27685"/>
                </a:lnTo>
                <a:lnTo>
                  <a:pt x="12069" y="29336"/>
                </a:lnTo>
                <a:lnTo>
                  <a:pt x="13760" y="29971"/>
                </a:lnTo>
                <a:lnTo>
                  <a:pt x="14001" y="30098"/>
                </a:lnTo>
                <a:lnTo>
                  <a:pt x="13369" y="28828"/>
                </a:lnTo>
                <a:lnTo>
                  <a:pt x="11368" y="23748"/>
                </a:lnTo>
                <a:lnTo>
                  <a:pt x="11284" y="23494"/>
                </a:lnTo>
                <a:close/>
              </a:path>
              <a:path w="33654" h="67309">
                <a:moveTo>
                  <a:pt x="14864" y="9144"/>
                </a:moveTo>
                <a:lnTo>
                  <a:pt x="14231" y="11557"/>
                </a:lnTo>
                <a:lnTo>
                  <a:pt x="13806" y="13716"/>
                </a:lnTo>
                <a:lnTo>
                  <a:pt x="13539" y="15748"/>
                </a:lnTo>
                <a:lnTo>
                  <a:pt x="13454" y="22097"/>
                </a:lnTo>
                <a:lnTo>
                  <a:pt x="13568" y="23113"/>
                </a:lnTo>
                <a:lnTo>
                  <a:pt x="15416" y="29209"/>
                </a:lnTo>
                <a:lnTo>
                  <a:pt x="16117" y="27686"/>
                </a:lnTo>
                <a:lnTo>
                  <a:pt x="16830" y="26416"/>
                </a:lnTo>
                <a:lnTo>
                  <a:pt x="20717" y="21717"/>
                </a:lnTo>
                <a:lnTo>
                  <a:pt x="21269" y="21209"/>
                </a:lnTo>
                <a:lnTo>
                  <a:pt x="22177" y="20701"/>
                </a:lnTo>
                <a:lnTo>
                  <a:pt x="23201" y="20320"/>
                </a:lnTo>
                <a:lnTo>
                  <a:pt x="29602" y="20320"/>
                </a:lnTo>
                <a:lnTo>
                  <a:pt x="28974" y="20066"/>
                </a:lnTo>
                <a:lnTo>
                  <a:pt x="15140" y="9525"/>
                </a:lnTo>
                <a:lnTo>
                  <a:pt x="14864" y="91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02962" y="624020"/>
            <a:ext cx="12700" cy="17145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12699" y="0"/>
                </a:moveTo>
                <a:lnTo>
                  <a:pt x="0" y="13508"/>
                </a:lnTo>
                <a:lnTo>
                  <a:pt x="157" y="13782"/>
                </a:lnTo>
                <a:lnTo>
                  <a:pt x="5347" y="16797"/>
                </a:lnTo>
                <a:lnTo>
                  <a:pt x="6133" y="16640"/>
                </a:lnTo>
                <a:lnTo>
                  <a:pt x="12612" y="1801"/>
                </a:lnTo>
                <a:lnTo>
                  <a:pt x="1269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60468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17073" y="13158"/>
                </a:moveTo>
                <a:lnTo>
                  <a:pt x="10569" y="13158"/>
                </a:lnTo>
                <a:lnTo>
                  <a:pt x="11395" y="14372"/>
                </a:lnTo>
                <a:lnTo>
                  <a:pt x="12339" y="15346"/>
                </a:lnTo>
                <a:lnTo>
                  <a:pt x="17804" y="17934"/>
                </a:lnTo>
                <a:lnTo>
                  <a:pt x="17293" y="15197"/>
                </a:lnTo>
                <a:lnTo>
                  <a:pt x="17073" y="13158"/>
                </a:lnTo>
                <a:close/>
              </a:path>
              <a:path w="18414" h="18415">
                <a:moveTo>
                  <a:pt x="4121" y="0"/>
                </a:moveTo>
                <a:lnTo>
                  <a:pt x="0" y="6379"/>
                </a:lnTo>
                <a:lnTo>
                  <a:pt x="105" y="7089"/>
                </a:lnTo>
                <a:lnTo>
                  <a:pt x="466" y="8852"/>
                </a:lnTo>
                <a:lnTo>
                  <a:pt x="308" y="9746"/>
                </a:lnTo>
                <a:lnTo>
                  <a:pt x="4672" y="14876"/>
                </a:lnTo>
                <a:lnTo>
                  <a:pt x="6245" y="14647"/>
                </a:lnTo>
                <a:lnTo>
                  <a:pt x="6756" y="14487"/>
                </a:lnTo>
                <a:lnTo>
                  <a:pt x="7891" y="14178"/>
                </a:lnTo>
                <a:lnTo>
                  <a:pt x="8682" y="13937"/>
                </a:lnTo>
                <a:lnTo>
                  <a:pt x="10059" y="13388"/>
                </a:lnTo>
                <a:lnTo>
                  <a:pt x="10569" y="13158"/>
                </a:lnTo>
                <a:lnTo>
                  <a:pt x="17073" y="13158"/>
                </a:lnTo>
                <a:lnTo>
                  <a:pt x="17017" y="12529"/>
                </a:lnTo>
                <a:lnTo>
                  <a:pt x="16585" y="12254"/>
                </a:lnTo>
                <a:lnTo>
                  <a:pt x="16231" y="11979"/>
                </a:lnTo>
                <a:lnTo>
                  <a:pt x="15483" y="11315"/>
                </a:lnTo>
                <a:lnTo>
                  <a:pt x="14846" y="10570"/>
                </a:lnTo>
                <a:lnTo>
                  <a:pt x="14462" y="10066"/>
                </a:lnTo>
                <a:lnTo>
                  <a:pt x="13597" y="8692"/>
                </a:lnTo>
                <a:lnTo>
                  <a:pt x="13755" y="7867"/>
                </a:lnTo>
                <a:lnTo>
                  <a:pt x="13881" y="6928"/>
                </a:lnTo>
                <a:lnTo>
                  <a:pt x="8682" y="1213"/>
                </a:lnTo>
                <a:lnTo>
                  <a:pt x="7621" y="778"/>
                </a:lnTo>
                <a:lnTo>
                  <a:pt x="5695" y="194"/>
                </a:lnTo>
                <a:lnTo>
                  <a:pt x="4121" y="0"/>
                </a:lnTo>
                <a:close/>
              </a:path>
              <a:path w="18414" h="18415">
                <a:moveTo>
                  <a:pt x="10216" y="1099"/>
                </a:moveTo>
                <a:lnTo>
                  <a:pt x="9744" y="1099"/>
                </a:lnTo>
                <a:lnTo>
                  <a:pt x="8682" y="1213"/>
                </a:lnTo>
                <a:lnTo>
                  <a:pt x="11002" y="1213"/>
                </a:lnTo>
                <a:lnTo>
                  <a:pt x="10216" y="10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62467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6526" y="0"/>
                </a:moveTo>
                <a:lnTo>
                  <a:pt x="629" y="6298"/>
                </a:lnTo>
                <a:lnTo>
                  <a:pt x="393" y="6459"/>
                </a:lnTo>
                <a:lnTo>
                  <a:pt x="196" y="6814"/>
                </a:lnTo>
                <a:lnTo>
                  <a:pt x="80" y="7157"/>
                </a:lnTo>
                <a:lnTo>
                  <a:pt x="0" y="8177"/>
                </a:lnTo>
                <a:lnTo>
                  <a:pt x="157" y="8612"/>
                </a:lnTo>
                <a:lnTo>
                  <a:pt x="4482" y="10410"/>
                </a:lnTo>
                <a:lnTo>
                  <a:pt x="5308" y="9940"/>
                </a:lnTo>
                <a:lnTo>
                  <a:pt x="9121" y="5359"/>
                </a:lnTo>
                <a:lnTo>
                  <a:pt x="9043" y="3722"/>
                </a:lnTo>
                <a:lnTo>
                  <a:pt x="8769" y="2897"/>
                </a:lnTo>
                <a:lnTo>
                  <a:pt x="8492" y="2301"/>
                </a:lnTo>
                <a:lnTo>
                  <a:pt x="7902" y="1408"/>
                </a:lnTo>
                <a:lnTo>
                  <a:pt x="6802" y="229"/>
                </a:lnTo>
                <a:lnTo>
                  <a:pt x="652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61642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050" y="0"/>
                </a:moveTo>
                <a:lnTo>
                  <a:pt x="0" y="5016"/>
                </a:lnTo>
                <a:lnTo>
                  <a:pt x="118" y="5680"/>
                </a:lnTo>
                <a:lnTo>
                  <a:pt x="5154" y="1408"/>
                </a:lnTo>
                <a:lnTo>
                  <a:pt x="5108" y="858"/>
                </a:lnTo>
                <a:lnTo>
                  <a:pt x="405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06462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5" h="20320">
                <a:moveTo>
                  <a:pt x="20806" y="3015"/>
                </a:moveTo>
                <a:lnTo>
                  <a:pt x="7431" y="3015"/>
                </a:lnTo>
                <a:lnTo>
                  <a:pt x="9239" y="3093"/>
                </a:lnTo>
                <a:lnTo>
                  <a:pt x="11047" y="3328"/>
                </a:lnTo>
                <a:lnTo>
                  <a:pt x="35380" y="16562"/>
                </a:lnTo>
                <a:lnTo>
                  <a:pt x="36873" y="17971"/>
                </a:lnTo>
                <a:lnTo>
                  <a:pt x="38416" y="19577"/>
                </a:lnTo>
                <a:lnTo>
                  <a:pt x="38612" y="19811"/>
                </a:lnTo>
                <a:lnTo>
                  <a:pt x="37674" y="17854"/>
                </a:lnTo>
                <a:lnTo>
                  <a:pt x="21328" y="3211"/>
                </a:lnTo>
                <a:lnTo>
                  <a:pt x="20806" y="3015"/>
                </a:lnTo>
                <a:close/>
              </a:path>
              <a:path w="38735" h="20320">
                <a:moveTo>
                  <a:pt x="4089" y="0"/>
                </a:moveTo>
                <a:lnTo>
                  <a:pt x="1454" y="79"/>
                </a:lnTo>
                <a:lnTo>
                  <a:pt x="668" y="1919"/>
                </a:lnTo>
                <a:lnTo>
                  <a:pt x="0" y="3954"/>
                </a:lnTo>
                <a:lnTo>
                  <a:pt x="1887" y="3485"/>
                </a:lnTo>
                <a:lnTo>
                  <a:pt x="3735" y="3211"/>
                </a:lnTo>
                <a:lnTo>
                  <a:pt x="5583" y="3054"/>
                </a:lnTo>
                <a:lnTo>
                  <a:pt x="7431" y="3015"/>
                </a:lnTo>
                <a:lnTo>
                  <a:pt x="20806" y="3015"/>
                </a:lnTo>
                <a:lnTo>
                  <a:pt x="19971" y="2701"/>
                </a:lnTo>
                <a:lnTo>
                  <a:pt x="5937" y="40"/>
                </a:lnTo>
                <a:lnTo>
                  <a:pt x="408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43223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8843" y="0"/>
                </a:moveTo>
                <a:lnTo>
                  <a:pt x="0" y="6146"/>
                </a:lnTo>
                <a:lnTo>
                  <a:pt x="80" y="6303"/>
                </a:lnTo>
                <a:lnTo>
                  <a:pt x="1724" y="6811"/>
                </a:lnTo>
                <a:lnTo>
                  <a:pt x="2081" y="6773"/>
                </a:lnTo>
                <a:lnTo>
                  <a:pt x="2518" y="6656"/>
                </a:lnTo>
                <a:lnTo>
                  <a:pt x="3230" y="6146"/>
                </a:lnTo>
                <a:lnTo>
                  <a:pt x="3852" y="5754"/>
                </a:lnTo>
                <a:lnTo>
                  <a:pt x="9556" y="4228"/>
                </a:lnTo>
                <a:lnTo>
                  <a:pt x="11642" y="4228"/>
                </a:lnTo>
                <a:lnTo>
                  <a:pt x="11994" y="3523"/>
                </a:lnTo>
                <a:lnTo>
                  <a:pt x="12101" y="2936"/>
                </a:lnTo>
                <a:lnTo>
                  <a:pt x="12074" y="2153"/>
                </a:lnTo>
                <a:lnTo>
                  <a:pt x="11867" y="1604"/>
                </a:lnTo>
                <a:lnTo>
                  <a:pt x="9314" y="77"/>
                </a:lnTo>
                <a:lnTo>
                  <a:pt x="8843" y="0"/>
                </a:lnTo>
                <a:close/>
              </a:path>
              <a:path w="12700" h="6984">
                <a:moveTo>
                  <a:pt x="11642" y="4228"/>
                </a:moveTo>
                <a:lnTo>
                  <a:pt x="10533" y="4228"/>
                </a:lnTo>
                <a:lnTo>
                  <a:pt x="11603" y="430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47156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014" y="0"/>
                </a:moveTo>
                <a:lnTo>
                  <a:pt x="0" y="1761"/>
                </a:lnTo>
                <a:lnTo>
                  <a:pt x="781" y="2192"/>
                </a:lnTo>
                <a:lnTo>
                  <a:pt x="1103" y="2348"/>
                </a:lnTo>
                <a:lnTo>
                  <a:pt x="1966" y="2622"/>
                </a:lnTo>
                <a:lnTo>
                  <a:pt x="2472" y="2701"/>
                </a:lnTo>
                <a:lnTo>
                  <a:pt x="2989" y="2740"/>
                </a:lnTo>
                <a:lnTo>
                  <a:pt x="3541" y="2701"/>
                </a:lnTo>
                <a:lnTo>
                  <a:pt x="6646" y="38"/>
                </a:lnTo>
                <a:lnTo>
                  <a:pt x="601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2164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623" y="0"/>
                </a:moveTo>
                <a:lnTo>
                  <a:pt x="264" y="1957"/>
                </a:lnTo>
                <a:lnTo>
                  <a:pt x="57" y="3797"/>
                </a:lnTo>
                <a:lnTo>
                  <a:pt x="0" y="9787"/>
                </a:lnTo>
                <a:lnTo>
                  <a:pt x="191" y="11549"/>
                </a:lnTo>
                <a:lnTo>
                  <a:pt x="413" y="12880"/>
                </a:lnTo>
                <a:lnTo>
                  <a:pt x="584" y="13664"/>
                </a:lnTo>
                <a:lnTo>
                  <a:pt x="971" y="15073"/>
                </a:lnTo>
                <a:lnTo>
                  <a:pt x="1213" y="15778"/>
                </a:lnTo>
                <a:lnTo>
                  <a:pt x="1489" y="15543"/>
                </a:lnTo>
                <a:lnTo>
                  <a:pt x="4007" y="10962"/>
                </a:lnTo>
                <a:lnTo>
                  <a:pt x="3957" y="7517"/>
                </a:lnTo>
                <a:lnTo>
                  <a:pt x="6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74224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5" h="41909">
                <a:moveTo>
                  <a:pt x="31844" y="36448"/>
                </a:moveTo>
                <a:lnTo>
                  <a:pt x="18910" y="36448"/>
                </a:lnTo>
                <a:lnTo>
                  <a:pt x="19774" y="37845"/>
                </a:lnTo>
                <a:lnTo>
                  <a:pt x="20640" y="38988"/>
                </a:lnTo>
                <a:lnTo>
                  <a:pt x="26183" y="41655"/>
                </a:lnTo>
                <a:lnTo>
                  <a:pt x="26891" y="41401"/>
                </a:lnTo>
                <a:lnTo>
                  <a:pt x="28267" y="40639"/>
                </a:lnTo>
                <a:lnTo>
                  <a:pt x="28935" y="40131"/>
                </a:lnTo>
                <a:lnTo>
                  <a:pt x="29564" y="39496"/>
                </a:lnTo>
                <a:lnTo>
                  <a:pt x="30154" y="38734"/>
                </a:lnTo>
                <a:lnTo>
                  <a:pt x="30744" y="38099"/>
                </a:lnTo>
                <a:lnTo>
                  <a:pt x="31844" y="36448"/>
                </a:lnTo>
                <a:close/>
              </a:path>
              <a:path w="70485" h="41909">
                <a:moveTo>
                  <a:pt x="7076" y="26161"/>
                </a:moveTo>
                <a:lnTo>
                  <a:pt x="5739" y="26542"/>
                </a:lnTo>
                <a:lnTo>
                  <a:pt x="4559" y="26923"/>
                </a:lnTo>
                <a:lnTo>
                  <a:pt x="3538" y="27431"/>
                </a:lnTo>
                <a:lnTo>
                  <a:pt x="2633" y="27812"/>
                </a:lnTo>
                <a:lnTo>
                  <a:pt x="0" y="31876"/>
                </a:lnTo>
                <a:lnTo>
                  <a:pt x="156" y="32384"/>
                </a:lnTo>
                <a:lnTo>
                  <a:pt x="6722" y="37591"/>
                </a:lnTo>
                <a:lnTo>
                  <a:pt x="8687" y="38099"/>
                </a:lnTo>
                <a:lnTo>
                  <a:pt x="10457" y="38226"/>
                </a:lnTo>
                <a:lnTo>
                  <a:pt x="12029" y="38480"/>
                </a:lnTo>
                <a:lnTo>
                  <a:pt x="14506" y="38480"/>
                </a:lnTo>
                <a:lnTo>
                  <a:pt x="15057" y="38353"/>
                </a:lnTo>
                <a:lnTo>
                  <a:pt x="15529" y="38353"/>
                </a:lnTo>
                <a:lnTo>
                  <a:pt x="16354" y="38099"/>
                </a:lnTo>
                <a:lnTo>
                  <a:pt x="18910" y="36448"/>
                </a:lnTo>
                <a:lnTo>
                  <a:pt x="31844" y="36448"/>
                </a:lnTo>
                <a:lnTo>
                  <a:pt x="32788" y="34670"/>
                </a:lnTo>
                <a:lnTo>
                  <a:pt x="33430" y="33400"/>
                </a:lnTo>
                <a:lnTo>
                  <a:pt x="9396" y="33400"/>
                </a:lnTo>
                <a:lnTo>
                  <a:pt x="9160" y="33273"/>
                </a:lnTo>
                <a:lnTo>
                  <a:pt x="8491" y="33019"/>
                </a:lnTo>
                <a:lnTo>
                  <a:pt x="8098" y="32765"/>
                </a:lnTo>
                <a:lnTo>
                  <a:pt x="7233" y="32257"/>
                </a:lnTo>
                <a:lnTo>
                  <a:pt x="6839" y="31876"/>
                </a:lnTo>
                <a:lnTo>
                  <a:pt x="6171" y="30860"/>
                </a:lnTo>
                <a:lnTo>
                  <a:pt x="6054" y="30606"/>
                </a:lnTo>
                <a:lnTo>
                  <a:pt x="5928" y="30098"/>
                </a:lnTo>
                <a:lnTo>
                  <a:pt x="6054" y="28193"/>
                </a:lnTo>
                <a:lnTo>
                  <a:pt x="6486" y="27177"/>
                </a:lnTo>
                <a:lnTo>
                  <a:pt x="7076" y="26161"/>
                </a:lnTo>
                <a:close/>
              </a:path>
              <a:path w="70485" h="41909">
                <a:moveTo>
                  <a:pt x="64284" y="5334"/>
                </a:moveTo>
                <a:lnTo>
                  <a:pt x="47336" y="5333"/>
                </a:lnTo>
                <a:lnTo>
                  <a:pt x="54958" y="5714"/>
                </a:lnTo>
                <a:lnTo>
                  <a:pt x="52566" y="6984"/>
                </a:lnTo>
                <a:lnTo>
                  <a:pt x="40179" y="14858"/>
                </a:lnTo>
                <a:lnTo>
                  <a:pt x="37939" y="16509"/>
                </a:lnTo>
                <a:lnTo>
                  <a:pt x="36798" y="17525"/>
                </a:lnTo>
                <a:lnTo>
                  <a:pt x="35659" y="18414"/>
                </a:lnTo>
                <a:lnTo>
                  <a:pt x="34479" y="19430"/>
                </a:lnTo>
                <a:lnTo>
                  <a:pt x="33339" y="20446"/>
                </a:lnTo>
                <a:lnTo>
                  <a:pt x="31779" y="21970"/>
                </a:lnTo>
                <a:lnTo>
                  <a:pt x="28738" y="25018"/>
                </a:lnTo>
                <a:lnTo>
                  <a:pt x="27271" y="26669"/>
                </a:lnTo>
                <a:lnTo>
                  <a:pt x="26026" y="27939"/>
                </a:lnTo>
                <a:lnTo>
                  <a:pt x="25043" y="28701"/>
                </a:lnTo>
                <a:lnTo>
                  <a:pt x="23942" y="29463"/>
                </a:lnTo>
                <a:lnTo>
                  <a:pt x="23313" y="29971"/>
                </a:lnTo>
                <a:lnTo>
                  <a:pt x="11754" y="33400"/>
                </a:lnTo>
                <a:lnTo>
                  <a:pt x="33430" y="33400"/>
                </a:lnTo>
                <a:lnTo>
                  <a:pt x="34058" y="32130"/>
                </a:lnTo>
                <a:lnTo>
                  <a:pt x="35579" y="28193"/>
                </a:lnTo>
                <a:lnTo>
                  <a:pt x="35659" y="27939"/>
                </a:lnTo>
                <a:lnTo>
                  <a:pt x="45295" y="27939"/>
                </a:lnTo>
                <a:lnTo>
                  <a:pt x="48608" y="20446"/>
                </a:lnTo>
                <a:lnTo>
                  <a:pt x="49932" y="17652"/>
                </a:lnTo>
                <a:lnTo>
                  <a:pt x="50910" y="16128"/>
                </a:lnTo>
                <a:lnTo>
                  <a:pt x="51542" y="15366"/>
                </a:lnTo>
                <a:lnTo>
                  <a:pt x="52129" y="14731"/>
                </a:lnTo>
                <a:lnTo>
                  <a:pt x="52991" y="14096"/>
                </a:lnTo>
                <a:lnTo>
                  <a:pt x="53267" y="13842"/>
                </a:lnTo>
                <a:lnTo>
                  <a:pt x="54015" y="13588"/>
                </a:lnTo>
                <a:lnTo>
                  <a:pt x="54486" y="13461"/>
                </a:lnTo>
                <a:lnTo>
                  <a:pt x="56107" y="13461"/>
                </a:lnTo>
                <a:lnTo>
                  <a:pt x="56383" y="13334"/>
                </a:lnTo>
                <a:lnTo>
                  <a:pt x="57280" y="13080"/>
                </a:lnTo>
                <a:lnTo>
                  <a:pt x="57637" y="12826"/>
                </a:lnTo>
                <a:lnTo>
                  <a:pt x="57993" y="12699"/>
                </a:lnTo>
                <a:lnTo>
                  <a:pt x="58580" y="12319"/>
                </a:lnTo>
                <a:lnTo>
                  <a:pt x="58810" y="12065"/>
                </a:lnTo>
                <a:lnTo>
                  <a:pt x="59212" y="11684"/>
                </a:lnTo>
                <a:lnTo>
                  <a:pt x="59488" y="11303"/>
                </a:lnTo>
                <a:lnTo>
                  <a:pt x="59718" y="10668"/>
                </a:lnTo>
                <a:lnTo>
                  <a:pt x="59684" y="9652"/>
                </a:lnTo>
                <a:lnTo>
                  <a:pt x="59408" y="9017"/>
                </a:lnTo>
                <a:lnTo>
                  <a:pt x="59431" y="8763"/>
                </a:lnTo>
                <a:lnTo>
                  <a:pt x="59994" y="8128"/>
                </a:lnTo>
                <a:lnTo>
                  <a:pt x="60776" y="7493"/>
                </a:lnTo>
                <a:lnTo>
                  <a:pt x="61179" y="7112"/>
                </a:lnTo>
                <a:lnTo>
                  <a:pt x="64284" y="5334"/>
                </a:lnTo>
                <a:close/>
              </a:path>
              <a:path w="70485" h="41909">
                <a:moveTo>
                  <a:pt x="45295" y="27939"/>
                </a:moveTo>
                <a:lnTo>
                  <a:pt x="35659" y="27939"/>
                </a:lnTo>
                <a:lnTo>
                  <a:pt x="36366" y="28828"/>
                </a:lnTo>
                <a:lnTo>
                  <a:pt x="37073" y="29590"/>
                </a:lnTo>
                <a:lnTo>
                  <a:pt x="40966" y="31368"/>
                </a:lnTo>
                <a:lnTo>
                  <a:pt x="41556" y="31241"/>
                </a:lnTo>
                <a:lnTo>
                  <a:pt x="42656" y="30733"/>
                </a:lnTo>
                <a:lnTo>
                  <a:pt x="43168" y="30352"/>
                </a:lnTo>
                <a:lnTo>
                  <a:pt x="44623" y="28828"/>
                </a:lnTo>
                <a:lnTo>
                  <a:pt x="45295" y="27939"/>
                </a:lnTo>
                <a:close/>
              </a:path>
              <a:path w="70485" h="41909">
                <a:moveTo>
                  <a:pt x="16787" y="12826"/>
                </a:moveTo>
                <a:lnTo>
                  <a:pt x="11307" y="21589"/>
                </a:lnTo>
                <a:lnTo>
                  <a:pt x="11519" y="22732"/>
                </a:lnTo>
                <a:lnTo>
                  <a:pt x="11722" y="23494"/>
                </a:lnTo>
                <a:lnTo>
                  <a:pt x="12265" y="25018"/>
                </a:lnTo>
                <a:lnTo>
                  <a:pt x="12580" y="25526"/>
                </a:lnTo>
                <a:lnTo>
                  <a:pt x="12697" y="25780"/>
                </a:lnTo>
                <a:lnTo>
                  <a:pt x="18635" y="27304"/>
                </a:lnTo>
                <a:lnTo>
                  <a:pt x="19264" y="27177"/>
                </a:lnTo>
                <a:lnTo>
                  <a:pt x="21347" y="26669"/>
                </a:lnTo>
                <a:lnTo>
                  <a:pt x="22880" y="26161"/>
                </a:lnTo>
                <a:lnTo>
                  <a:pt x="24611" y="25526"/>
                </a:lnTo>
                <a:lnTo>
                  <a:pt x="25554" y="25018"/>
                </a:lnTo>
                <a:lnTo>
                  <a:pt x="25437" y="24891"/>
                </a:lnTo>
                <a:lnTo>
                  <a:pt x="18713" y="21843"/>
                </a:lnTo>
                <a:lnTo>
                  <a:pt x="17455" y="21589"/>
                </a:lnTo>
                <a:lnTo>
                  <a:pt x="14586" y="21589"/>
                </a:lnTo>
                <a:lnTo>
                  <a:pt x="14782" y="21208"/>
                </a:lnTo>
                <a:lnTo>
                  <a:pt x="15018" y="20827"/>
                </a:lnTo>
                <a:lnTo>
                  <a:pt x="16236" y="19938"/>
                </a:lnTo>
                <a:lnTo>
                  <a:pt x="17219" y="19430"/>
                </a:lnTo>
                <a:lnTo>
                  <a:pt x="18516" y="19176"/>
                </a:lnTo>
                <a:lnTo>
                  <a:pt x="19578" y="18922"/>
                </a:lnTo>
                <a:lnTo>
                  <a:pt x="35248" y="15874"/>
                </a:lnTo>
                <a:lnTo>
                  <a:pt x="28699" y="15874"/>
                </a:lnTo>
                <a:lnTo>
                  <a:pt x="26970" y="15493"/>
                </a:lnTo>
                <a:lnTo>
                  <a:pt x="25829" y="14858"/>
                </a:lnTo>
                <a:lnTo>
                  <a:pt x="25554" y="14604"/>
                </a:lnTo>
                <a:lnTo>
                  <a:pt x="24138" y="14223"/>
                </a:lnTo>
                <a:lnTo>
                  <a:pt x="21622" y="13461"/>
                </a:lnTo>
                <a:lnTo>
                  <a:pt x="20483" y="13207"/>
                </a:lnTo>
                <a:lnTo>
                  <a:pt x="18477" y="12953"/>
                </a:lnTo>
                <a:lnTo>
                  <a:pt x="16787" y="12826"/>
                </a:lnTo>
                <a:close/>
              </a:path>
              <a:path w="70485" h="41909">
                <a:moveTo>
                  <a:pt x="30060" y="18922"/>
                </a:moveTo>
                <a:lnTo>
                  <a:pt x="22212" y="18922"/>
                </a:lnTo>
                <a:lnTo>
                  <a:pt x="23785" y="19049"/>
                </a:lnTo>
                <a:lnTo>
                  <a:pt x="26537" y="19557"/>
                </a:lnTo>
                <a:lnTo>
                  <a:pt x="27560" y="19811"/>
                </a:lnTo>
                <a:lnTo>
                  <a:pt x="27913" y="19811"/>
                </a:lnTo>
                <a:lnTo>
                  <a:pt x="28896" y="19430"/>
                </a:lnTo>
                <a:lnTo>
                  <a:pt x="30060" y="18922"/>
                </a:lnTo>
                <a:close/>
              </a:path>
              <a:path w="70485" h="41909">
                <a:moveTo>
                  <a:pt x="38882" y="761"/>
                </a:moveTo>
                <a:lnTo>
                  <a:pt x="29737" y="7365"/>
                </a:lnTo>
                <a:lnTo>
                  <a:pt x="29860" y="8127"/>
                </a:lnTo>
                <a:lnTo>
                  <a:pt x="29965" y="8508"/>
                </a:lnTo>
                <a:lnTo>
                  <a:pt x="30154" y="9016"/>
                </a:lnTo>
                <a:lnTo>
                  <a:pt x="31098" y="10413"/>
                </a:lnTo>
                <a:lnTo>
                  <a:pt x="32199" y="11302"/>
                </a:lnTo>
                <a:lnTo>
                  <a:pt x="32473" y="11556"/>
                </a:lnTo>
                <a:lnTo>
                  <a:pt x="31019" y="15112"/>
                </a:lnTo>
                <a:lnTo>
                  <a:pt x="30783" y="15366"/>
                </a:lnTo>
                <a:lnTo>
                  <a:pt x="30469" y="15620"/>
                </a:lnTo>
                <a:lnTo>
                  <a:pt x="29918" y="15747"/>
                </a:lnTo>
                <a:lnTo>
                  <a:pt x="29604" y="15874"/>
                </a:lnTo>
                <a:lnTo>
                  <a:pt x="39708" y="10667"/>
                </a:lnTo>
                <a:lnTo>
                  <a:pt x="40101" y="10286"/>
                </a:lnTo>
                <a:lnTo>
                  <a:pt x="40337" y="9778"/>
                </a:lnTo>
                <a:lnTo>
                  <a:pt x="40259" y="8762"/>
                </a:lnTo>
                <a:lnTo>
                  <a:pt x="40023" y="8381"/>
                </a:lnTo>
                <a:lnTo>
                  <a:pt x="39630" y="8000"/>
                </a:lnTo>
                <a:lnTo>
                  <a:pt x="39394" y="7873"/>
                </a:lnTo>
                <a:lnTo>
                  <a:pt x="38725" y="7365"/>
                </a:lnTo>
                <a:lnTo>
                  <a:pt x="37899" y="6984"/>
                </a:lnTo>
                <a:lnTo>
                  <a:pt x="37388" y="6857"/>
                </a:lnTo>
                <a:lnTo>
                  <a:pt x="36208" y="6476"/>
                </a:lnTo>
                <a:lnTo>
                  <a:pt x="34793" y="6095"/>
                </a:lnTo>
                <a:lnTo>
                  <a:pt x="35737" y="5841"/>
                </a:lnTo>
                <a:lnTo>
                  <a:pt x="37073" y="5714"/>
                </a:lnTo>
                <a:lnTo>
                  <a:pt x="37978" y="5587"/>
                </a:lnTo>
                <a:lnTo>
                  <a:pt x="41752" y="5333"/>
                </a:lnTo>
                <a:lnTo>
                  <a:pt x="64284" y="5334"/>
                </a:lnTo>
                <a:lnTo>
                  <a:pt x="65181" y="5080"/>
                </a:lnTo>
                <a:lnTo>
                  <a:pt x="66089" y="4699"/>
                </a:lnTo>
                <a:lnTo>
                  <a:pt x="67699" y="4191"/>
                </a:lnTo>
                <a:lnTo>
                  <a:pt x="68412" y="4064"/>
                </a:lnTo>
                <a:lnTo>
                  <a:pt x="70252" y="3810"/>
                </a:lnTo>
                <a:lnTo>
                  <a:pt x="69700" y="3810"/>
                </a:lnTo>
                <a:lnTo>
                  <a:pt x="69355" y="3683"/>
                </a:lnTo>
                <a:lnTo>
                  <a:pt x="67188" y="2667"/>
                </a:lnTo>
                <a:lnTo>
                  <a:pt x="47768" y="2666"/>
                </a:lnTo>
                <a:lnTo>
                  <a:pt x="45527" y="2031"/>
                </a:lnTo>
                <a:lnTo>
                  <a:pt x="43521" y="1523"/>
                </a:lnTo>
                <a:lnTo>
                  <a:pt x="41752" y="1269"/>
                </a:lnTo>
                <a:lnTo>
                  <a:pt x="40220" y="1015"/>
                </a:lnTo>
                <a:lnTo>
                  <a:pt x="38882" y="761"/>
                </a:lnTo>
                <a:close/>
              </a:path>
              <a:path w="70485" h="41909">
                <a:moveTo>
                  <a:pt x="56107" y="13461"/>
                </a:moveTo>
                <a:lnTo>
                  <a:pt x="55199" y="13461"/>
                </a:lnTo>
                <a:lnTo>
                  <a:pt x="55831" y="13588"/>
                </a:lnTo>
                <a:lnTo>
                  <a:pt x="56107" y="13461"/>
                </a:lnTo>
                <a:close/>
              </a:path>
              <a:path w="70485" h="41909">
                <a:moveTo>
                  <a:pt x="57867" y="0"/>
                </a:moveTo>
                <a:lnTo>
                  <a:pt x="47768" y="2666"/>
                </a:lnTo>
                <a:lnTo>
                  <a:pt x="67188" y="2667"/>
                </a:lnTo>
                <a:lnTo>
                  <a:pt x="66917" y="2540"/>
                </a:lnTo>
                <a:lnTo>
                  <a:pt x="64364" y="1524"/>
                </a:lnTo>
                <a:lnTo>
                  <a:pt x="61995" y="889"/>
                </a:lnTo>
                <a:lnTo>
                  <a:pt x="60903" y="508"/>
                </a:lnTo>
                <a:lnTo>
                  <a:pt x="58856" y="127"/>
                </a:lnTo>
                <a:lnTo>
                  <a:pt x="578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10065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5" h="36195">
                <a:moveTo>
                  <a:pt x="38588" y="26543"/>
                </a:moveTo>
                <a:lnTo>
                  <a:pt x="28852" y="26543"/>
                </a:lnTo>
                <a:lnTo>
                  <a:pt x="29127" y="26670"/>
                </a:lnTo>
                <a:lnTo>
                  <a:pt x="29324" y="26670"/>
                </a:lnTo>
                <a:lnTo>
                  <a:pt x="29520" y="26797"/>
                </a:lnTo>
                <a:lnTo>
                  <a:pt x="29835" y="27051"/>
                </a:lnTo>
                <a:lnTo>
                  <a:pt x="30032" y="27305"/>
                </a:lnTo>
                <a:lnTo>
                  <a:pt x="30137" y="27559"/>
                </a:lnTo>
                <a:lnTo>
                  <a:pt x="30381" y="29210"/>
                </a:lnTo>
                <a:lnTo>
                  <a:pt x="30739" y="30988"/>
                </a:lnTo>
                <a:lnTo>
                  <a:pt x="33374" y="35052"/>
                </a:lnTo>
                <a:lnTo>
                  <a:pt x="33884" y="35433"/>
                </a:lnTo>
                <a:lnTo>
                  <a:pt x="34396" y="35560"/>
                </a:lnTo>
                <a:lnTo>
                  <a:pt x="34907" y="35814"/>
                </a:lnTo>
                <a:lnTo>
                  <a:pt x="35968" y="35941"/>
                </a:lnTo>
                <a:lnTo>
                  <a:pt x="37580" y="35941"/>
                </a:lnTo>
                <a:lnTo>
                  <a:pt x="40412" y="35179"/>
                </a:lnTo>
                <a:lnTo>
                  <a:pt x="42141" y="34290"/>
                </a:lnTo>
                <a:lnTo>
                  <a:pt x="46663" y="32385"/>
                </a:lnTo>
                <a:lnTo>
                  <a:pt x="48077" y="31623"/>
                </a:lnTo>
                <a:lnTo>
                  <a:pt x="50869" y="30226"/>
                </a:lnTo>
                <a:lnTo>
                  <a:pt x="52832" y="29210"/>
                </a:lnTo>
                <a:lnTo>
                  <a:pt x="35968" y="29210"/>
                </a:lnTo>
                <a:lnTo>
                  <a:pt x="37865" y="27305"/>
                </a:lnTo>
                <a:lnTo>
                  <a:pt x="38588" y="26543"/>
                </a:lnTo>
                <a:close/>
              </a:path>
              <a:path w="70485" h="36195">
                <a:moveTo>
                  <a:pt x="388" y="3301"/>
                </a:moveTo>
                <a:lnTo>
                  <a:pt x="223" y="4190"/>
                </a:lnTo>
                <a:lnTo>
                  <a:pt x="117" y="4952"/>
                </a:lnTo>
                <a:lnTo>
                  <a:pt x="0" y="7111"/>
                </a:lnTo>
                <a:lnTo>
                  <a:pt x="122" y="8762"/>
                </a:lnTo>
                <a:lnTo>
                  <a:pt x="8526" y="17017"/>
                </a:lnTo>
                <a:lnTo>
                  <a:pt x="9549" y="17271"/>
                </a:lnTo>
                <a:lnTo>
                  <a:pt x="11121" y="17398"/>
                </a:lnTo>
                <a:lnTo>
                  <a:pt x="11750" y="17398"/>
                </a:lnTo>
                <a:lnTo>
                  <a:pt x="11043" y="21081"/>
                </a:lnTo>
                <a:lnTo>
                  <a:pt x="10933" y="21970"/>
                </a:lnTo>
                <a:lnTo>
                  <a:pt x="10826" y="26034"/>
                </a:lnTo>
                <a:lnTo>
                  <a:pt x="10944" y="27050"/>
                </a:lnTo>
                <a:lnTo>
                  <a:pt x="16075" y="31876"/>
                </a:lnTo>
                <a:lnTo>
                  <a:pt x="16861" y="32003"/>
                </a:lnTo>
                <a:lnTo>
                  <a:pt x="18355" y="32003"/>
                </a:lnTo>
                <a:lnTo>
                  <a:pt x="19023" y="31876"/>
                </a:lnTo>
                <a:lnTo>
                  <a:pt x="19692" y="31876"/>
                </a:lnTo>
                <a:lnTo>
                  <a:pt x="27123" y="27051"/>
                </a:lnTo>
                <a:lnTo>
                  <a:pt x="27555" y="26797"/>
                </a:lnTo>
                <a:lnTo>
                  <a:pt x="27909" y="26670"/>
                </a:lnTo>
                <a:lnTo>
                  <a:pt x="28262" y="26670"/>
                </a:lnTo>
                <a:lnTo>
                  <a:pt x="28577" y="26543"/>
                </a:lnTo>
                <a:lnTo>
                  <a:pt x="38588" y="26543"/>
                </a:lnTo>
                <a:lnTo>
                  <a:pt x="39310" y="25781"/>
                </a:lnTo>
                <a:lnTo>
                  <a:pt x="42219" y="22098"/>
                </a:lnTo>
                <a:lnTo>
                  <a:pt x="41945" y="22098"/>
                </a:lnTo>
                <a:lnTo>
                  <a:pt x="39783" y="21971"/>
                </a:lnTo>
                <a:lnTo>
                  <a:pt x="35851" y="21336"/>
                </a:lnTo>
                <a:lnTo>
                  <a:pt x="33335" y="20701"/>
                </a:lnTo>
                <a:lnTo>
                  <a:pt x="30543" y="20066"/>
                </a:lnTo>
                <a:lnTo>
                  <a:pt x="1960" y="4825"/>
                </a:lnTo>
                <a:lnTo>
                  <a:pt x="388" y="3301"/>
                </a:lnTo>
                <a:close/>
              </a:path>
              <a:path w="70485" h="36195">
                <a:moveTo>
                  <a:pt x="53346" y="14605"/>
                </a:moveTo>
                <a:lnTo>
                  <a:pt x="41551" y="14605"/>
                </a:lnTo>
                <a:lnTo>
                  <a:pt x="43163" y="15113"/>
                </a:lnTo>
                <a:lnTo>
                  <a:pt x="44028" y="15494"/>
                </a:lnTo>
                <a:lnTo>
                  <a:pt x="50869" y="17145"/>
                </a:lnTo>
                <a:lnTo>
                  <a:pt x="52677" y="17399"/>
                </a:lnTo>
                <a:lnTo>
                  <a:pt x="56649" y="18034"/>
                </a:lnTo>
                <a:lnTo>
                  <a:pt x="63489" y="18415"/>
                </a:lnTo>
                <a:lnTo>
                  <a:pt x="62743" y="18796"/>
                </a:lnTo>
                <a:lnTo>
                  <a:pt x="60462" y="19431"/>
                </a:lnTo>
                <a:lnTo>
                  <a:pt x="59676" y="19685"/>
                </a:lnTo>
                <a:lnTo>
                  <a:pt x="57750" y="20066"/>
                </a:lnTo>
                <a:lnTo>
                  <a:pt x="55390" y="20447"/>
                </a:lnTo>
                <a:lnTo>
                  <a:pt x="51066" y="20828"/>
                </a:lnTo>
                <a:lnTo>
                  <a:pt x="49611" y="22225"/>
                </a:lnTo>
                <a:lnTo>
                  <a:pt x="42574" y="26670"/>
                </a:lnTo>
                <a:lnTo>
                  <a:pt x="41119" y="27432"/>
                </a:lnTo>
                <a:lnTo>
                  <a:pt x="38681" y="28321"/>
                </a:lnTo>
                <a:lnTo>
                  <a:pt x="35968" y="29210"/>
                </a:lnTo>
                <a:lnTo>
                  <a:pt x="52832" y="29210"/>
                </a:lnTo>
                <a:lnTo>
                  <a:pt x="69859" y="18796"/>
                </a:lnTo>
                <a:lnTo>
                  <a:pt x="70252" y="18542"/>
                </a:lnTo>
                <a:lnTo>
                  <a:pt x="70206" y="17780"/>
                </a:lnTo>
                <a:lnTo>
                  <a:pt x="69433" y="15367"/>
                </a:lnTo>
                <a:lnTo>
                  <a:pt x="56924" y="15367"/>
                </a:lnTo>
                <a:lnTo>
                  <a:pt x="55547" y="15240"/>
                </a:lnTo>
                <a:lnTo>
                  <a:pt x="54840" y="15113"/>
                </a:lnTo>
                <a:lnTo>
                  <a:pt x="53346" y="14605"/>
                </a:lnTo>
                <a:close/>
              </a:path>
              <a:path w="70485" h="36195">
                <a:moveTo>
                  <a:pt x="29285" y="6604"/>
                </a:moveTo>
                <a:lnTo>
                  <a:pt x="23938" y="6604"/>
                </a:lnTo>
                <a:lnTo>
                  <a:pt x="24764" y="8128"/>
                </a:lnTo>
                <a:lnTo>
                  <a:pt x="25370" y="9017"/>
                </a:lnTo>
                <a:lnTo>
                  <a:pt x="37777" y="17272"/>
                </a:lnTo>
                <a:lnTo>
                  <a:pt x="39074" y="17780"/>
                </a:lnTo>
                <a:lnTo>
                  <a:pt x="41945" y="18542"/>
                </a:lnTo>
                <a:lnTo>
                  <a:pt x="45090" y="19304"/>
                </a:lnTo>
                <a:lnTo>
                  <a:pt x="43517" y="17780"/>
                </a:lnTo>
                <a:lnTo>
                  <a:pt x="43045" y="17272"/>
                </a:lnTo>
                <a:lnTo>
                  <a:pt x="42180" y="16002"/>
                </a:lnTo>
                <a:lnTo>
                  <a:pt x="41551" y="14605"/>
                </a:lnTo>
                <a:lnTo>
                  <a:pt x="53346" y="14605"/>
                </a:lnTo>
                <a:lnTo>
                  <a:pt x="52599" y="14224"/>
                </a:lnTo>
                <a:lnTo>
                  <a:pt x="34081" y="9652"/>
                </a:lnTo>
                <a:lnTo>
                  <a:pt x="33335" y="9525"/>
                </a:lnTo>
                <a:lnTo>
                  <a:pt x="32981" y="9398"/>
                </a:lnTo>
                <a:lnTo>
                  <a:pt x="32116" y="8890"/>
                </a:lnTo>
                <a:lnTo>
                  <a:pt x="31604" y="8636"/>
                </a:lnTo>
                <a:lnTo>
                  <a:pt x="31054" y="8255"/>
                </a:lnTo>
                <a:lnTo>
                  <a:pt x="29285" y="6604"/>
                </a:lnTo>
                <a:close/>
              </a:path>
              <a:path w="70485" h="36195">
                <a:moveTo>
                  <a:pt x="19495" y="0"/>
                </a:moveTo>
                <a:lnTo>
                  <a:pt x="18709" y="0"/>
                </a:lnTo>
                <a:lnTo>
                  <a:pt x="18237" y="126"/>
                </a:lnTo>
                <a:lnTo>
                  <a:pt x="17411" y="253"/>
                </a:lnTo>
                <a:lnTo>
                  <a:pt x="15331" y="5333"/>
                </a:lnTo>
                <a:lnTo>
                  <a:pt x="15451" y="6603"/>
                </a:lnTo>
                <a:lnTo>
                  <a:pt x="15547" y="7111"/>
                </a:lnTo>
                <a:lnTo>
                  <a:pt x="16158" y="9524"/>
                </a:lnTo>
                <a:lnTo>
                  <a:pt x="16546" y="10794"/>
                </a:lnTo>
                <a:lnTo>
                  <a:pt x="16665" y="11429"/>
                </a:lnTo>
                <a:lnTo>
                  <a:pt x="16821" y="11556"/>
                </a:lnTo>
                <a:lnTo>
                  <a:pt x="17097" y="11937"/>
                </a:lnTo>
                <a:lnTo>
                  <a:pt x="19378" y="13588"/>
                </a:lnTo>
                <a:lnTo>
                  <a:pt x="20360" y="14096"/>
                </a:lnTo>
                <a:lnTo>
                  <a:pt x="22916" y="15366"/>
                </a:lnTo>
                <a:lnTo>
                  <a:pt x="24567" y="16129"/>
                </a:lnTo>
                <a:lnTo>
                  <a:pt x="26454" y="16891"/>
                </a:lnTo>
                <a:lnTo>
                  <a:pt x="25785" y="15748"/>
                </a:lnTo>
                <a:lnTo>
                  <a:pt x="25039" y="14097"/>
                </a:lnTo>
                <a:lnTo>
                  <a:pt x="24511" y="12446"/>
                </a:lnTo>
                <a:lnTo>
                  <a:pt x="24174" y="10922"/>
                </a:lnTo>
                <a:lnTo>
                  <a:pt x="23929" y="8636"/>
                </a:lnTo>
                <a:lnTo>
                  <a:pt x="23938" y="6604"/>
                </a:lnTo>
                <a:lnTo>
                  <a:pt x="29285" y="6604"/>
                </a:lnTo>
                <a:lnTo>
                  <a:pt x="28616" y="5715"/>
                </a:lnTo>
                <a:lnTo>
                  <a:pt x="27987" y="4953"/>
                </a:lnTo>
                <a:lnTo>
                  <a:pt x="26848" y="3175"/>
                </a:lnTo>
                <a:lnTo>
                  <a:pt x="26297" y="2667"/>
                </a:lnTo>
                <a:lnTo>
                  <a:pt x="25471" y="2032"/>
                </a:lnTo>
                <a:lnTo>
                  <a:pt x="24330" y="1397"/>
                </a:lnTo>
                <a:lnTo>
                  <a:pt x="23623" y="1143"/>
                </a:lnTo>
                <a:lnTo>
                  <a:pt x="22837" y="762"/>
                </a:lnTo>
                <a:lnTo>
                  <a:pt x="21933" y="508"/>
                </a:lnTo>
                <a:lnTo>
                  <a:pt x="20911" y="254"/>
                </a:lnTo>
                <a:lnTo>
                  <a:pt x="19810" y="127"/>
                </a:lnTo>
                <a:lnTo>
                  <a:pt x="19495" y="0"/>
                </a:lnTo>
                <a:close/>
              </a:path>
              <a:path w="70485" h="36195">
                <a:moveTo>
                  <a:pt x="66399" y="14605"/>
                </a:moveTo>
                <a:lnTo>
                  <a:pt x="65062" y="14605"/>
                </a:lnTo>
                <a:lnTo>
                  <a:pt x="62900" y="14732"/>
                </a:lnTo>
                <a:lnTo>
                  <a:pt x="61485" y="14859"/>
                </a:lnTo>
                <a:lnTo>
                  <a:pt x="59243" y="15240"/>
                </a:lnTo>
                <a:lnTo>
                  <a:pt x="58182" y="15367"/>
                </a:lnTo>
                <a:lnTo>
                  <a:pt x="69433" y="15367"/>
                </a:lnTo>
                <a:lnTo>
                  <a:pt x="69230" y="14732"/>
                </a:lnTo>
                <a:lnTo>
                  <a:pt x="68443" y="14732"/>
                </a:lnTo>
                <a:lnTo>
                  <a:pt x="66399" y="14605"/>
                </a:lnTo>
                <a:close/>
              </a:path>
              <a:path w="70485" h="36195">
                <a:moveTo>
                  <a:pt x="40412" y="4064"/>
                </a:moveTo>
                <a:lnTo>
                  <a:pt x="38760" y="4064"/>
                </a:lnTo>
                <a:lnTo>
                  <a:pt x="38131" y="4191"/>
                </a:lnTo>
                <a:lnTo>
                  <a:pt x="37816" y="4318"/>
                </a:lnTo>
                <a:lnTo>
                  <a:pt x="37502" y="4572"/>
                </a:lnTo>
                <a:lnTo>
                  <a:pt x="36873" y="4953"/>
                </a:lnTo>
                <a:lnTo>
                  <a:pt x="34239" y="9652"/>
                </a:lnTo>
                <a:lnTo>
                  <a:pt x="49913" y="9652"/>
                </a:lnTo>
                <a:lnTo>
                  <a:pt x="41748" y="4572"/>
                </a:lnTo>
                <a:lnTo>
                  <a:pt x="41512" y="4445"/>
                </a:lnTo>
                <a:lnTo>
                  <a:pt x="40412" y="406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08010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8930" y="127"/>
                </a:moveTo>
                <a:lnTo>
                  <a:pt x="6217" y="126"/>
                </a:lnTo>
                <a:lnTo>
                  <a:pt x="5745" y="253"/>
                </a:lnTo>
                <a:lnTo>
                  <a:pt x="4841" y="634"/>
                </a:lnTo>
                <a:lnTo>
                  <a:pt x="4408" y="761"/>
                </a:lnTo>
                <a:lnTo>
                  <a:pt x="0" y="10667"/>
                </a:lnTo>
                <a:lnTo>
                  <a:pt x="117" y="11429"/>
                </a:lnTo>
                <a:lnTo>
                  <a:pt x="10817" y="22605"/>
                </a:lnTo>
                <a:lnTo>
                  <a:pt x="10306" y="23240"/>
                </a:lnTo>
                <a:lnTo>
                  <a:pt x="10031" y="23875"/>
                </a:lnTo>
                <a:lnTo>
                  <a:pt x="9952" y="25018"/>
                </a:lnTo>
                <a:lnTo>
                  <a:pt x="8144" y="25526"/>
                </a:lnTo>
                <a:lnTo>
                  <a:pt x="6689" y="26288"/>
                </a:lnTo>
                <a:lnTo>
                  <a:pt x="6020" y="26669"/>
                </a:lnTo>
                <a:lnTo>
                  <a:pt x="4959" y="27431"/>
                </a:lnTo>
                <a:lnTo>
                  <a:pt x="4487" y="27939"/>
                </a:lnTo>
                <a:lnTo>
                  <a:pt x="4094" y="28320"/>
                </a:lnTo>
                <a:lnTo>
                  <a:pt x="2626" y="34289"/>
                </a:lnTo>
                <a:lnTo>
                  <a:pt x="2738" y="35051"/>
                </a:lnTo>
                <a:lnTo>
                  <a:pt x="3150" y="36702"/>
                </a:lnTo>
                <a:lnTo>
                  <a:pt x="3308" y="37464"/>
                </a:lnTo>
                <a:lnTo>
                  <a:pt x="3465" y="37972"/>
                </a:lnTo>
                <a:lnTo>
                  <a:pt x="4094" y="39115"/>
                </a:lnTo>
                <a:lnTo>
                  <a:pt x="4998" y="40131"/>
                </a:lnTo>
                <a:lnTo>
                  <a:pt x="5509" y="40512"/>
                </a:lnTo>
                <a:lnTo>
                  <a:pt x="6099" y="41020"/>
                </a:lnTo>
                <a:lnTo>
                  <a:pt x="6728" y="41401"/>
                </a:lnTo>
                <a:lnTo>
                  <a:pt x="8104" y="42036"/>
                </a:lnTo>
                <a:lnTo>
                  <a:pt x="8812" y="42417"/>
                </a:lnTo>
                <a:lnTo>
                  <a:pt x="19349" y="44449"/>
                </a:lnTo>
                <a:lnTo>
                  <a:pt x="20056" y="44576"/>
                </a:lnTo>
                <a:lnTo>
                  <a:pt x="30278" y="50927"/>
                </a:lnTo>
                <a:lnTo>
                  <a:pt x="31143" y="50800"/>
                </a:lnTo>
                <a:lnTo>
                  <a:pt x="32008" y="50546"/>
                </a:lnTo>
                <a:lnTo>
                  <a:pt x="33699" y="49911"/>
                </a:lnTo>
                <a:lnTo>
                  <a:pt x="34525" y="49530"/>
                </a:lnTo>
                <a:lnTo>
                  <a:pt x="35310" y="49022"/>
                </a:lnTo>
                <a:lnTo>
                  <a:pt x="36058" y="48641"/>
                </a:lnTo>
                <a:lnTo>
                  <a:pt x="41522" y="44069"/>
                </a:lnTo>
                <a:lnTo>
                  <a:pt x="54772" y="44069"/>
                </a:lnTo>
                <a:lnTo>
                  <a:pt x="58969" y="39624"/>
                </a:lnTo>
                <a:lnTo>
                  <a:pt x="38023" y="39624"/>
                </a:lnTo>
                <a:lnTo>
                  <a:pt x="36962" y="39497"/>
                </a:lnTo>
                <a:lnTo>
                  <a:pt x="33135" y="35687"/>
                </a:lnTo>
                <a:lnTo>
                  <a:pt x="18916" y="35687"/>
                </a:lnTo>
                <a:lnTo>
                  <a:pt x="18130" y="35560"/>
                </a:lnTo>
                <a:lnTo>
                  <a:pt x="16243" y="35305"/>
                </a:lnTo>
                <a:lnTo>
                  <a:pt x="15614" y="35051"/>
                </a:lnTo>
                <a:lnTo>
                  <a:pt x="12910" y="29971"/>
                </a:lnTo>
                <a:lnTo>
                  <a:pt x="13003" y="25526"/>
                </a:lnTo>
                <a:lnTo>
                  <a:pt x="13098" y="24764"/>
                </a:lnTo>
                <a:lnTo>
                  <a:pt x="13805" y="21082"/>
                </a:lnTo>
                <a:lnTo>
                  <a:pt x="13176" y="21081"/>
                </a:lnTo>
                <a:lnTo>
                  <a:pt x="11604" y="20954"/>
                </a:lnTo>
                <a:lnTo>
                  <a:pt x="10581" y="20700"/>
                </a:lnTo>
                <a:lnTo>
                  <a:pt x="9441" y="20446"/>
                </a:lnTo>
                <a:lnTo>
                  <a:pt x="8261" y="20065"/>
                </a:lnTo>
                <a:lnTo>
                  <a:pt x="7632" y="19684"/>
                </a:lnTo>
                <a:lnTo>
                  <a:pt x="7043" y="19430"/>
                </a:lnTo>
                <a:lnTo>
                  <a:pt x="2054" y="10794"/>
                </a:lnTo>
                <a:lnTo>
                  <a:pt x="2171" y="8635"/>
                </a:lnTo>
                <a:lnTo>
                  <a:pt x="2278" y="7873"/>
                </a:lnTo>
                <a:lnTo>
                  <a:pt x="2443" y="6984"/>
                </a:lnTo>
                <a:lnTo>
                  <a:pt x="17421" y="6985"/>
                </a:lnTo>
                <a:lnTo>
                  <a:pt x="17569" y="6350"/>
                </a:lnTo>
                <a:lnTo>
                  <a:pt x="15731" y="6350"/>
                </a:lnTo>
                <a:lnTo>
                  <a:pt x="14473" y="4318"/>
                </a:lnTo>
                <a:lnTo>
                  <a:pt x="13215" y="2794"/>
                </a:lnTo>
                <a:lnTo>
                  <a:pt x="12586" y="2159"/>
                </a:lnTo>
                <a:lnTo>
                  <a:pt x="11957" y="1651"/>
                </a:lnTo>
                <a:lnTo>
                  <a:pt x="10109" y="508"/>
                </a:lnTo>
                <a:lnTo>
                  <a:pt x="9520" y="381"/>
                </a:lnTo>
                <a:lnTo>
                  <a:pt x="8930" y="127"/>
                </a:lnTo>
                <a:close/>
              </a:path>
              <a:path w="76200" h="51434">
                <a:moveTo>
                  <a:pt x="73172" y="43180"/>
                </a:moveTo>
                <a:lnTo>
                  <a:pt x="62753" y="43180"/>
                </a:lnTo>
                <a:lnTo>
                  <a:pt x="64058" y="44958"/>
                </a:lnTo>
                <a:lnTo>
                  <a:pt x="64365" y="45339"/>
                </a:lnTo>
                <a:lnTo>
                  <a:pt x="64915" y="45847"/>
                </a:lnTo>
                <a:lnTo>
                  <a:pt x="65427" y="46355"/>
                </a:lnTo>
                <a:lnTo>
                  <a:pt x="66921" y="47117"/>
                </a:lnTo>
                <a:lnTo>
                  <a:pt x="67392" y="47244"/>
                </a:lnTo>
                <a:lnTo>
                  <a:pt x="68336" y="47244"/>
                </a:lnTo>
                <a:lnTo>
                  <a:pt x="69988" y="46736"/>
                </a:lnTo>
                <a:lnTo>
                  <a:pt x="70734" y="46228"/>
                </a:lnTo>
                <a:lnTo>
                  <a:pt x="71402" y="45593"/>
                </a:lnTo>
                <a:lnTo>
                  <a:pt x="71678" y="45212"/>
                </a:lnTo>
                <a:lnTo>
                  <a:pt x="72417" y="44323"/>
                </a:lnTo>
                <a:lnTo>
                  <a:pt x="72700" y="43942"/>
                </a:lnTo>
                <a:lnTo>
                  <a:pt x="73172" y="43180"/>
                </a:lnTo>
                <a:close/>
              </a:path>
              <a:path w="76200" h="51434">
                <a:moveTo>
                  <a:pt x="54772" y="44069"/>
                </a:moveTo>
                <a:lnTo>
                  <a:pt x="41522" y="44069"/>
                </a:lnTo>
                <a:lnTo>
                  <a:pt x="42506" y="44831"/>
                </a:lnTo>
                <a:lnTo>
                  <a:pt x="44432" y="45847"/>
                </a:lnTo>
                <a:lnTo>
                  <a:pt x="45376" y="46228"/>
                </a:lnTo>
                <a:lnTo>
                  <a:pt x="48048" y="46609"/>
                </a:lnTo>
                <a:lnTo>
                  <a:pt x="48874" y="46482"/>
                </a:lnTo>
                <a:lnTo>
                  <a:pt x="49700" y="46482"/>
                </a:lnTo>
                <a:lnTo>
                  <a:pt x="52060" y="45720"/>
                </a:lnTo>
                <a:lnTo>
                  <a:pt x="53474" y="44958"/>
                </a:lnTo>
                <a:lnTo>
                  <a:pt x="54772" y="44069"/>
                </a:lnTo>
                <a:close/>
              </a:path>
              <a:path w="76200" h="51434">
                <a:moveTo>
                  <a:pt x="76029" y="37973"/>
                </a:moveTo>
                <a:lnTo>
                  <a:pt x="60159" y="37973"/>
                </a:lnTo>
                <a:lnTo>
                  <a:pt x="60064" y="38481"/>
                </a:lnTo>
                <a:lnTo>
                  <a:pt x="59968" y="42037"/>
                </a:lnTo>
                <a:lnTo>
                  <a:pt x="60198" y="42672"/>
                </a:lnTo>
                <a:lnTo>
                  <a:pt x="60315" y="42799"/>
                </a:lnTo>
                <a:lnTo>
                  <a:pt x="60473" y="43053"/>
                </a:lnTo>
                <a:lnTo>
                  <a:pt x="60591" y="43180"/>
                </a:lnTo>
                <a:lnTo>
                  <a:pt x="61220" y="43434"/>
                </a:lnTo>
                <a:lnTo>
                  <a:pt x="61534" y="43434"/>
                </a:lnTo>
                <a:lnTo>
                  <a:pt x="62753" y="43180"/>
                </a:lnTo>
                <a:lnTo>
                  <a:pt x="73172" y="43180"/>
                </a:lnTo>
                <a:lnTo>
                  <a:pt x="73565" y="42545"/>
                </a:lnTo>
                <a:lnTo>
                  <a:pt x="74705" y="41656"/>
                </a:lnTo>
                <a:lnTo>
                  <a:pt x="75137" y="41275"/>
                </a:lnTo>
                <a:lnTo>
                  <a:pt x="75766" y="40386"/>
                </a:lnTo>
                <a:lnTo>
                  <a:pt x="75963" y="39878"/>
                </a:lnTo>
                <a:lnTo>
                  <a:pt x="76081" y="39497"/>
                </a:lnTo>
                <a:lnTo>
                  <a:pt x="76029" y="37973"/>
                </a:lnTo>
                <a:close/>
              </a:path>
              <a:path w="76200" h="51434">
                <a:moveTo>
                  <a:pt x="72230" y="18288"/>
                </a:moveTo>
                <a:lnTo>
                  <a:pt x="68453" y="18288"/>
                </a:lnTo>
                <a:lnTo>
                  <a:pt x="70498" y="18415"/>
                </a:lnTo>
                <a:lnTo>
                  <a:pt x="71285" y="18415"/>
                </a:lnTo>
                <a:lnTo>
                  <a:pt x="72465" y="22098"/>
                </a:lnTo>
                <a:lnTo>
                  <a:pt x="72307" y="22225"/>
                </a:lnTo>
                <a:lnTo>
                  <a:pt x="71914" y="22479"/>
                </a:lnTo>
                <a:lnTo>
                  <a:pt x="70381" y="23622"/>
                </a:lnTo>
                <a:lnTo>
                  <a:pt x="44196" y="37973"/>
                </a:lnTo>
                <a:lnTo>
                  <a:pt x="42467" y="38862"/>
                </a:lnTo>
                <a:lnTo>
                  <a:pt x="39635" y="39624"/>
                </a:lnTo>
                <a:lnTo>
                  <a:pt x="58969" y="39624"/>
                </a:lnTo>
                <a:lnTo>
                  <a:pt x="59765" y="38481"/>
                </a:lnTo>
                <a:lnTo>
                  <a:pt x="60159" y="37973"/>
                </a:lnTo>
                <a:lnTo>
                  <a:pt x="76029" y="37973"/>
                </a:lnTo>
                <a:lnTo>
                  <a:pt x="75780" y="37338"/>
                </a:lnTo>
                <a:lnTo>
                  <a:pt x="70970" y="32766"/>
                </a:lnTo>
                <a:lnTo>
                  <a:pt x="71599" y="31242"/>
                </a:lnTo>
                <a:lnTo>
                  <a:pt x="72346" y="29972"/>
                </a:lnTo>
                <a:lnTo>
                  <a:pt x="73447" y="28702"/>
                </a:lnTo>
                <a:lnTo>
                  <a:pt x="74115" y="28194"/>
                </a:lnTo>
                <a:lnTo>
                  <a:pt x="74705" y="27813"/>
                </a:lnTo>
                <a:lnTo>
                  <a:pt x="74940" y="27813"/>
                </a:lnTo>
                <a:lnTo>
                  <a:pt x="75295" y="27559"/>
                </a:lnTo>
                <a:lnTo>
                  <a:pt x="75452" y="27559"/>
                </a:lnTo>
                <a:lnTo>
                  <a:pt x="74901" y="26543"/>
                </a:lnTo>
                <a:lnTo>
                  <a:pt x="73914" y="24130"/>
                </a:lnTo>
                <a:lnTo>
                  <a:pt x="72700" y="20447"/>
                </a:lnTo>
                <a:lnTo>
                  <a:pt x="72230" y="18288"/>
                </a:lnTo>
                <a:close/>
              </a:path>
              <a:path w="76200" h="51434">
                <a:moveTo>
                  <a:pt x="31182" y="30226"/>
                </a:moveTo>
                <a:lnTo>
                  <a:pt x="30317" y="30226"/>
                </a:lnTo>
                <a:lnTo>
                  <a:pt x="29610" y="30480"/>
                </a:lnTo>
                <a:lnTo>
                  <a:pt x="29178" y="30734"/>
                </a:lnTo>
                <a:lnTo>
                  <a:pt x="28509" y="31750"/>
                </a:lnTo>
                <a:lnTo>
                  <a:pt x="27604" y="32639"/>
                </a:lnTo>
                <a:lnTo>
                  <a:pt x="22375" y="35433"/>
                </a:lnTo>
                <a:lnTo>
                  <a:pt x="21746" y="35433"/>
                </a:lnTo>
                <a:lnTo>
                  <a:pt x="20410" y="35687"/>
                </a:lnTo>
                <a:lnTo>
                  <a:pt x="33135" y="35687"/>
                </a:lnTo>
                <a:lnTo>
                  <a:pt x="33030" y="35433"/>
                </a:lnTo>
                <a:lnTo>
                  <a:pt x="32794" y="34671"/>
                </a:lnTo>
                <a:lnTo>
                  <a:pt x="32411" y="32766"/>
                </a:lnTo>
                <a:lnTo>
                  <a:pt x="32291" y="31750"/>
                </a:lnTo>
                <a:lnTo>
                  <a:pt x="32204" y="31242"/>
                </a:lnTo>
                <a:lnTo>
                  <a:pt x="32087" y="30988"/>
                </a:lnTo>
                <a:lnTo>
                  <a:pt x="31890" y="30734"/>
                </a:lnTo>
                <a:lnTo>
                  <a:pt x="31575" y="30480"/>
                </a:lnTo>
                <a:lnTo>
                  <a:pt x="31182" y="30226"/>
                </a:lnTo>
                <a:close/>
              </a:path>
              <a:path w="76200" h="51434">
                <a:moveTo>
                  <a:pt x="17421" y="6985"/>
                </a:moveTo>
                <a:lnTo>
                  <a:pt x="2443" y="6984"/>
                </a:lnTo>
                <a:lnTo>
                  <a:pt x="4015" y="8508"/>
                </a:lnTo>
                <a:lnTo>
                  <a:pt x="5627" y="10032"/>
                </a:lnTo>
                <a:lnTo>
                  <a:pt x="7318" y="11429"/>
                </a:lnTo>
                <a:lnTo>
                  <a:pt x="10699" y="13969"/>
                </a:lnTo>
                <a:lnTo>
                  <a:pt x="14198" y="16256"/>
                </a:lnTo>
                <a:lnTo>
                  <a:pt x="15968" y="17145"/>
                </a:lnTo>
                <a:lnTo>
                  <a:pt x="17737" y="18161"/>
                </a:lnTo>
                <a:lnTo>
                  <a:pt x="44274" y="25781"/>
                </a:lnTo>
                <a:lnTo>
                  <a:pt x="41365" y="29464"/>
                </a:lnTo>
                <a:lnTo>
                  <a:pt x="39439" y="31496"/>
                </a:lnTo>
                <a:lnTo>
                  <a:pt x="38023" y="32766"/>
                </a:lnTo>
                <a:lnTo>
                  <a:pt x="40736" y="32004"/>
                </a:lnTo>
                <a:lnTo>
                  <a:pt x="43174" y="31115"/>
                </a:lnTo>
                <a:lnTo>
                  <a:pt x="44628" y="30353"/>
                </a:lnTo>
                <a:lnTo>
                  <a:pt x="46005" y="29718"/>
                </a:lnTo>
                <a:lnTo>
                  <a:pt x="53121" y="24511"/>
                </a:lnTo>
                <a:lnTo>
                  <a:pt x="57445" y="24130"/>
                </a:lnTo>
                <a:lnTo>
                  <a:pt x="59805" y="23749"/>
                </a:lnTo>
                <a:lnTo>
                  <a:pt x="61731" y="23368"/>
                </a:lnTo>
                <a:lnTo>
                  <a:pt x="62963" y="22987"/>
                </a:lnTo>
                <a:lnTo>
                  <a:pt x="47145" y="22987"/>
                </a:lnTo>
                <a:lnTo>
                  <a:pt x="43999" y="22225"/>
                </a:lnTo>
                <a:lnTo>
                  <a:pt x="41129" y="21463"/>
                </a:lnTo>
                <a:lnTo>
                  <a:pt x="38804" y="20574"/>
                </a:lnTo>
                <a:lnTo>
                  <a:pt x="28509" y="20574"/>
                </a:lnTo>
                <a:lnTo>
                  <a:pt x="18562" y="14351"/>
                </a:lnTo>
                <a:lnTo>
                  <a:pt x="17943" y="12192"/>
                </a:lnTo>
                <a:lnTo>
                  <a:pt x="17520" y="10287"/>
                </a:lnTo>
                <a:lnTo>
                  <a:pt x="17407" y="9398"/>
                </a:lnTo>
                <a:lnTo>
                  <a:pt x="17421" y="6985"/>
                </a:lnTo>
                <a:close/>
              </a:path>
              <a:path w="76200" h="51434">
                <a:moveTo>
                  <a:pt x="43606" y="18288"/>
                </a:moveTo>
                <a:lnTo>
                  <a:pt x="44235" y="19685"/>
                </a:lnTo>
                <a:lnTo>
                  <a:pt x="45690" y="21590"/>
                </a:lnTo>
                <a:lnTo>
                  <a:pt x="47145" y="22987"/>
                </a:lnTo>
                <a:lnTo>
                  <a:pt x="62963" y="22987"/>
                </a:lnTo>
                <a:lnTo>
                  <a:pt x="63854" y="22733"/>
                </a:lnTo>
                <a:lnTo>
                  <a:pt x="64798" y="22352"/>
                </a:lnTo>
                <a:lnTo>
                  <a:pt x="65544" y="22098"/>
                </a:lnTo>
                <a:lnTo>
                  <a:pt x="58704" y="21717"/>
                </a:lnTo>
                <a:lnTo>
                  <a:pt x="54732" y="21082"/>
                </a:lnTo>
                <a:lnTo>
                  <a:pt x="52924" y="20828"/>
                </a:lnTo>
                <a:lnTo>
                  <a:pt x="46083" y="19177"/>
                </a:lnTo>
                <a:lnTo>
                  <a:pt x="45218" y="18796"/>
                </a:lnTo>
                <a:lnTo>
                  <a:pt x="43606" y="18288"/>
                </a:lnTo>
                <a:close/>
              </a:path>
              <a:path w="76200" h="51434">
                <a:moveTo>
                  <a:pt x="25993" y="10287"/>
                </a:moveTo>
                <a:lnTo>
                  <a:pt x="38804" y="20574"/>
                </a:lnTo>
                <a:lnTo>
                  <a:pt x="37433" y="20066"/>
                </a:lnTo>
                <a:lnTo>
                  <a:pt x="36333" y="19558"/>
                </a:lnTo>
                <a:lnTo>
                  <a:pt x="26819" y="11811"/>
                </a:lnTo>
                <a:lnTo>
                  <a:pt x="25993" y="10287"/>
                </a:lnTo>
                <a:close/>
              </a:path>
              <a:path w="76200" h="51434">
                <a:moveTo>
                  <a:pt x="49464" y="7620"/>
                </a:moveTo>
                <a:lnTo>
                  <a:pt x="41405" y="7620"/>
                </a:lnTo>
                <a:lnTo>
                  <a:pt x="42467" y="7747"/>
                </a:lnTo>
                <a:lnTo>
                  <a:pt x="43567" y="8128"/>
                </a:lnTo>
                <a:lnTo>
                  <a:pt x="43803" y="8255"/>
                </a:lnTo>
                <a:lnTo>
                  <a:pt x="45376" y="8763"/>
                </a:lnTo>
                <a:lnTo>
                  <a:pt x="46083" y="9017"/>
                </a:lnTo>
                <a:lnTo>
                  <a:pt x="51076" y="12446"/>
                </a:lnTo>
                <a:lnTo>
                  <a:pt x="51863" y="13208"/>
                </a:lnTo>
                <a:lnTo>
                  <a:pt x="53082" y="14732"/>
                </a:lnTo>
                <a:lnTo>
                  <a:pt x="53908" y="16129"/>
                </a:lnTo>
                <a:lnTo>
                  <a:pt x="54537" y="17526"/>
                </a:lnTo>
                <a:lnTo>
                  <a:pt x="54654" y="17907"/>
                </a:lnTo>
                <a:lnTo>
                  <a:pt x="55401" y="18161"/>
                </a:lnTo>
                <a:lnTo>
                  <a:pt x="56148" y="18542"/>
                </a:lnTo>
                <a:lnTo>
                  <a:pt x="56895" y="18669"/>
                </a:lnTo>
                <a:lnTo>
                  <a:pt x="57602" y="18923"/>
                </a:lnTo>
                <a:lnTo>
                  <a:pt x="58979" y="19050"/>
                </a:lnTo>
                <a:lnTo>
                  <a:pt x="60237" y="19050"/>
                </a:lnTo>
                <a:lnTo>
                  <a:pt x="61298" y="18923"/>
                </a:lnTo>
                <a:lnTo>
                  <a:pt x="63540" y="18542"/>
                </a:lnTo>
                <a:lnTo>
                  <a:pt x="64955" y="18415"/>
                </a:lnTo>
                <a:lnTo>
                  <a:pt x="67117" y="18288"/>
                </a:lnTo>
                <a:lnTo>
                  <a:pt x="72230" y="18288"/>
                </a:lnTo>
                <a:lnTo>
                  <a:pt x="71953" y="17018"/>
                </a:lnTo>
                <a:lnTo>
                  <a:pt x="58389" y="17018"/>
                </a:lnTo>
                <a:lnTo>
                  <a:pt x="57878" y="16764"/>
                </a:lnTo>
                <a:lnTo>
                  <a:pt x="57682" y="16764"/>
                </a:lnTo>
                <a:lnTo>
                  <a:pt x="56934" y="16256"/>
                </a:lnTo>
                <a:lnTo>
                  <a:pt x="56266" y="15875"/>
                </a:lnTo>
                <a:lnTo>
                  <a:pt x="53947" y="12700"/>
                </a:lnTo>
                <a:lnTo>
                  <a:pt x="53671" y="12192"/>
                </a:lnTo>
                <a:lnTo>
                  <a:pt x="51548" y="9525"/>
                </a:lnTo>
                <a:lnTo>
                  <a:pt x="49976" y="8001"/>
                </a:lnTo>
                <a:lnTo>
                  <a:pt x="49464" y="7620"/>
                </a:lnTo>
                <a:close/>
              </a:path>
              <a:path w="76200" h="51434">
                <a:moveTo>
                  <a:pt x="67982" y="15621"/>
                </a:moveTo>
                <a:lnTo>
                  <a:pt x="65820" y="15621"/>
                </a:lnTo>
                <a:lnTo>
                  <a:pt x="64876" y="15748"/>
                </a:lnTo>
                <a:lnTo>
                  <a:pt x="62556" y="16129"/>
                </a:lnTo>
                <a:lnTo>
                  <a:pt x="61456" y="16510"/>
                </a:lnTo>
                <a:lnTo>
                  <a:pt x="61024" y="16637"/>
                </a:lnTo>
                <a:lnTo>
                  <a:pt x="60473" y="16891"/>
                </a:lnTo>
                <a:lnTo>
                  <a:pt x="60276" y="17018"/>
                </a:lnTo>
                <a:lnTo>
                  <a:pt x="71953" y="17018"/>
                </a:lnTo>
                <a:lnTo>
                  <a:pt x="71836" y="16129"/>
                </a:lnTo>
                <a:lnTo>
                  <a:pt x="70459" y="15875"/>
                </a:lnTo>
                <a:lnTo>
                  <a:pt x="67982" y="15621"/>
                </a:lnTo>
                <a:close/>
              </a:path>
              <a:path w="76200" h="51434">
                <a:moveTo>
                  <a:pt x="28823" y="3683"/>
                </a:moveTo>
                <a:lnTo>
                  <a:pt x="21550" y="3683"/>
                </a:lnTo>
                <a:lnTo>
                  <a:pt x="21865" y="3810"/>
                </a:lnTo>
                <a:lnTo>
                  <a:pt x="22965" y="3937"/>
                </a:lnTo>
                <a:lnTo>
                  <a:pt x="23988" y="4191"/>
                </a:lnTo>
                <a:lnTo>
                  <a:pt x="30042" y="8636"/>
                </a:lnTo>
                <a:lnTo>
                  <a:pt x="31339" y="10287"/>
                </a:lnTo>
                <a:lnTo>
                  <a:pt x="33109" y="11938"/>
                </a:lnTo>
                <a:lnTo>
                  <a:pt x="33659" y="12319"/>
                </a:lnTo>
                <a:lnTo>
                  <a:pt x="34171" y="12573"/>
                </a:lnTo>
                <a:lnTo>
                  <a:pt x="35035" y="12954"/>
                </a:lnTo>
                <a:lnTo>
                  <a:pt x="35390" y="13208"/>
                </a:lnTo>
                <a:lnTo>
                  <a:pt x="36136" y="13335"/>
                </a:lnTo>
                <a:lnTo>
                  <a:pt x="36294" y="13335"/>
                </a:lnTo>
                <a:lnTo>
                  <a:pt x="37197" y="10795"/>
                </a:lnTo>
                <a:lnTo>
                  <a:pt x="37748" y="9906"/>
                </a:lnTo>
                <a:lnTo>
                  <a:pt x="37931" y="9652"/>
                </a:lnTo>
                <a:lnTo>
                  <a:pt x="37197" y="9652"/>
                </a:lnTo>
                <a:lnTo>
                  <a:pt x="34249" y="8001"/>
                </a:lnTo>
                <a:lnTo>
                  <a:pt x="33070" y="7239"/>
                </a:lnTo>
                <a:lnTo>
                  <a:pt x="32048" y="6477"/>
                </a:lnTo>
                <a:lnTo>
                  <a:pt x="31222" y="5969"/>
                </a:lnTo>
                <a:lnTo>
                  <a:pt x="29924" y="4826"/>
                </a:lnTo>
                <a:lnTo>
                  <a:pt x="29452" y="4445"/>
                </a:lnTo>
                <a:lnTo>
                  <a:pt x="28823" y="3683"/>
                </a:lnTo>
                <a:close/>
              </a:path>
              <a:path w="76200" h="51434">
                <a:moveTo>
                  <a:pt x="43016" y="4953"/>
                </a:moveTo>
                <a:lnTo>
                  <a:pt x="37670" y="8001"/>
                </a:lnTo>
                <a:lnTo>
                  <a:pt x="37512" y="8255"/>
                </a:lnTo>
                <a:lnTo>
                  <a:pt x="37316" y="9017"/>
                </a:lnTo>
                <a:lnTo>
                  <a:pt x="37197" y="9652"/>
                </a:lnTo>
                <a:lnTo>
                  <a:pt x="37931" y="9652"/>
                </a:lnTo>
                <a:lnTo>
                  <a:pt x="38613" y="8890"/>
                </a:lnTo>
                <a:lnTo>
                  <a:pt x="38928" y="8636"/>
                </a:lnTo>
                <a:lnTo>
                  <a:pt x="39557" y="8255"/>
                </a:lnTo>
                <a:lnTo>
                  <a:pt x="39871" y="8001"/>
                </a:lnTo>
                <a:lnTo>
                  <a:pt x="40186" y="7874"/>
                </a:lnTo>
                <a:lnTo>
                  <a:pt x="41405" y="7620"/>
                </a:lnTo>
                <a:lnTo>
                  <a:pt x="49464" y="7620"/>
                </a:lnTo>
                <a:lnTo>
                  <a:pt x="47970" y="6604"/>
                </a:lnTo>
                <a:lnTo>
                  <a:pt x="47499" y="6223"/>
                </a:lnTo>
                <a:lnTo>
                  <a:pt x="47027" y="6096"/>
                </a:lnTo>
                <a:lnTo>
                  <a:pt x="46122" y="5715"/>
                </a:lnTo>
                <a:lnTo>
                  <a:pt x="45690" y="5461"/>
                </a:lnTo>
                <a:lnTo>
                  <a:pt x="44903" y="5207"/>
                </a:lnTo>
                <a:lnTo>
                  <a:pt x="44196" y="5080"/>
                </a:lnTo>
                <a:lnTo>
                  <a:pt x="43016" y="4953"/>
                </a:lnTo>
                <a:close/>
              </a:path>
              <a:path w="76200" h="51434">
                <a:moveTo>
                  <a:pt x="22651" y="381"/>
                </a:moveTo>
                <a:lnTo>
                  <a:pt x="21353" y="381"/>
                </a:lnTo>
                <a:lnTo>
                  <a:pt x="20803" y="508"/>
                </a:lnTo>
                <a:lnTo>
                  <a:pt x="20253" y="508"/>
                </a:lnTo>
                <a:lnTo>
                  <a:pt x="15731" y="6350"/>
                </a:lnTo>
                <a:lnTo>
                  <a:pt x="17569" y="6350"/>
                </a:lnTo>
                <a:lnTo>
                  <a:pt x="17658" y="5969"/>
                </a:lnTo>
                <a:lnTo>
                  <a:pt x="17815" y="5588"/>
                </a:lnTo>
                <a:lnTo>
                  <a:pt x="20292" y="3810"/>
                </a:lnTo>
                <a:lnTo>
                  <a:pt x="20764" y="3683"/>
                </a:lnTo>
                <a:lnTo>
                  <a:pt x="28823" y="3683"/>
                </a:lnTo>
                <a:lnTo>
                  <a:pt x="28666" y="3429"/>
                </a:lnTo>
                <a:lnTo>
                  <a:pt x="28509" y="3302"/>
                </a:lnTo>
                <a:lnTo>
                  <a:pt x="28430" y="2921"/>
                </a:lnTo>
                <a:lnTo>
                  <a:pt x="27448" y="2286"/>
                </a:lnTo>
                <a:lnTo>
                  <a:pt x="26543" y="1651"/>
                </a:lnTo>
                <a:lnTo>
                  <a:pt x="24853" y="889"/>
                </a:lnTo>
                <a:lnTo>
                  <a:pt x="24066" y="635"/>
                </a:lnTo>
                <a:lnTo>
                  <a:pt x="22651" y="381"/>
                </a:lnTo>
                <a:close/>
              </a:path>
              <a:path w="76200" h="51434">
                <a:moveTo>
                  <a:pt x="7829" y="0"/>
                </a:moveTo>
                <a:lnTo>
                  <a:pt x="7279" y="0"/>
                </a:lnTo>
                <a:lnTo>
                  <a:pt x="6728" y="126"/>
                </a:lnTo>
                <a:lnTo>
                  <a:pt x="8379" y="127"/>
                </a:lnTo>
                <a:lnTo>
                  <a:pt x="782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75239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5427" y="0"/>
                </a:moveTo>
                <a:lnTo>
                  <a:pt x="0" y="28739"/>
                </a:lnTo>
                <a:lnTo>
                  <a:pt x="160" y="30735"/>
                </a:lnTo>
                <a:lnTo>
                  <a:pt x="14708" y="49724"/>
                </a:lnTo>
                <a:lnTo>
                  <a:pt x="15570" y="49567"/>
                </a:lnTo>
                <a:lnTo>
                  <a:pt x="16444" y="49333"/>
                </a:lnTo>
                <a:lnTo>
                  <a:pt x="17341" y="48941"/>
                </a:lnTo>
                <a:lnTo>
                  <a:pt x="18249" y="48393"/>
                </a:lnTo>
                <a:lnTo>
                  <a:pt x="18675" y="48041"/>
                </a:lnTo>
                <a:lnTo>
                  <a:pt x="20883" y="48041"/>
                </a:lnTo>
                <a:lnTo>
                  <a:pt x="20837" y="3093"/>
                </a:lnTo>
                <a:lnTo>
                  <a:pt x="19825" y="2623"/>
                </a:lnTo>
                <a:lnTo>
                  <a:pt x="18273" y="2036"/>
                </a:lnTo>
                <a:lnTo>
                  <a:pt x="9556" y="2036"/>
                </a:lnTo>
                <a:lnTo>
                  <a:pt x="9441" y="1644"/>
                </a:lnTo>
                <a:lnTo>
                  <a:pt x="6807" y="156"/>
                </a:lnTo>
                <a:lnTo>
                  <a:pt x="5427" y="0"/>
                </a:lnTo>
                <a:close/>
              </a:path>
              <a:path w="20954" h="50165">
                <a:moveTo>
                  <a:pt x="20883" y="48041"/>
                </a:moveTo>
                <a:lnTo>
                  <a:pt x="18675" y="48041"/>
                </a:lnTo>
                <a:lnTo>
                  <a:pt x="18836" y="48159"/>
                </a:lnTo>
                <a:lnTo>
                  <a:pt x="19629" y="48432"/>
                </a:lnTo>
                <a:lnTo>
                  <a:pt x="19974" y="48510"/>
                </a:lnTo>
                <a:lnTo>
                  <a:pt x="20883" y="48510"/>
                </a:lnTo>
                <a:lnTo>
                  <a:pt x="20883" y="48041"/>
                </a:lnTo>
                <a:close/>
              </a:path>
              <a:path w="20954" h="50165">
                <a:moveTo>
                  <a:pt x="14041" y="1096"/>
                </a:moveTo>
                <a:lnTo>
                  <a:pt x="9556" y="2036"/>
                </a:lnTo>
                <a:lnTo>
                  <a:pt x="18273" y="2036"/>
                </a:lnTo>
                <a:lnTo>
                  <a:pt x="17858" y="1879"/>
                </a:lnTo>
                <a:lnTo>
                  <a:pt x="16364" y="1487"/>
                </a:lnTo>
                <a:lnTo>
                  <a:pt x="14823" y="1175"/>
                </a:lnTo>
                <a:lnTo>
                  <a:pt x="14041" y="1096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86646" y="7590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9947" y="18438"/>
                </a:moveTo>
                <a:lnTo>
                  <a:pt x="9004" y="18438"/>
                </a:lnTo>
                <a:lnTo>
                  <a:pt x="9475" y="18484"/>
                </a:lnTo>
                <a:lnTo>
                  <a:pt x="9947" y="18438"/>
                </a:lnTo>
                <a:close/>
              </a:path>
              <a:path w="19050" h="19050">
                <a:moveTo>
                  <a:pt x="9947" y="0"/>
                </a:moveTo>
                <a:lnTo>
                  <a:pt x="0" y="8303"/>
                </a:lnTo>
                <a:lnTo>
                  <a:pt x="0" y="10181"/>
                </a:lnTo>
                <a:lnTo>
                  <a:pt x="2437" y="15426"/>
                </a:lnTo>
                <a:lnTo>
                  <a:pt x="2748" y="15781"/>
                </a:lnTo>
                <a:lnTo>
                  <a:pt x="3415" y="16365"/>
                </a:lnTo>
                <a:lnTo>
                  <a:pt x="3771" y="16640"/>
                </a:lnTo>
                <a:lnTo>
                  <a:pt x="4565" y="17155"/>
                </a:lnTo>
                <a:lnTo>
                  <a:pt x="4956" y="17350"/>
                </a:lnTo>
                <a:lnTo>
                  <a:pt x="5347" y="17579"/>
                </a:lnTo>
                <a:lnTo>
                  <a:pt x="6646" y="18049"/>
                </a:lnTo>
                <a:lnTo>
                  <a:pt x="7543" y="18289"/>
                </a:lnTo>
                <a:lnTo>
                  <a:pt x="8486" y="18438"/>
                </a:lnTo>
                <a:lnTo>
                  <a:pt x="10453" y="18438"/>
                </a:lnTo>
                <a:lnTo>
                  <a:pt x="11396" y="18289"/>
                </a:lnTo>
                <a:lnTo>
                  <a:pt x="12304" y="18049"/>
                </a:lnTo>
                <a:lnTo>
                  <a:pt x="13604" y="17579"/>
                </a:lnTo>
                <a:lnTo>
                  <a:pt x="13995" y="17350"/>
                </a:lnTo>
                <a:lnTo>
                  <a:pt x="14386" y="17155"/>
                </a:lnTo>
                <a:lnTo>
                  <a:pt x="14777" y="16881"/>
                </a:lnTo>
                <a:lnTo>
                  <a:pt x="15179" y="16640"/>
                </a:lnTo>
                <a:lnTo>
                  <a:pt x="16203" y="15781"/>
                </a:lnTo>
                <a:lnTo>
                  <a:pt x="16513" y="15426"/>
                </a:lnTo>
                <a:lnTo>
                  <a:pt x="16823" y="15117"/>
                </a:lnTo>
                <a:lnTo>
                  <a:pt x="17375" y="14407"/>
                </a:lnTo>
                <a:lnTo>
                  <a:pt x="18951" y="10181"/>
                </a:lnTo>
                <a:lnTo>
                  <a:pt x="18951" y="8303"/>
                </a:lnTo>
                <a:lnTo>
                  <a:pt x="11396" y="194"/>
                </a:lnTo>
                <a:lnTo>
                  <a:pt x="10924" y="80"/>
                </a:lnTo>
                <a:lnTo>
                  <a:pt x="9947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91798" y="8084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4323" y="0"/>
                </a:moveTo>
                <a:lnTo>
                  <a:pt x="0" y="5165"/>
                </a:lnTo>
                <a:lnTo>
                  <a:pt x="114" y="5554"/>
                </a:lnTo>
                <a:lnTo>
                  <a:pt x="4760" y="8577"/>
                </a:lnTo>
                <a:lnTo>
                  <a:pt x="5232" y="8497"/>
                </a:lnTo>
                <a:lnTo>
                  <a:pt x="8647" y="5165"/>
                </a:lnTo>
                <a:lnTo>
                  <a:pt x="8532" y="3012"/>
                </a:lnTo>
                <a:lnTo>
                  <a:pt x="43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85679" y="140788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60" h="19050">
                <a:moveTo>
                  <a:pt x="6370" y="5359"/>
                </a:moveTo>
                <a:lnTo>
                  <a:pt x="22608" y="19034"/>
                </a:lnTo>
                <a:lnTo>
                  <a:pt x="20216" y="15231"/>
                </a:lnTo>
                <a:lnTo>
                  <a:pt x="19698" y="14327"/>
                </a:lnTo>
                <a:lnTo>
                  <a:pt x="19146" y="13433"/>
                </a:lnTo>
                <a:lnTo>
                  <a:pt x="18594" y="12448"/>
                </a:lnTo>
                <a:lnTo>
                  <a:pt x="17030" y="11750"/>
                </a:lnTo>
                <a:lnTo>
                  <a:pt x="7865" y="6424"/>
                </a:lnTo>
                <a:lnTo>
                  <a:pt x="6370" y="5359"/>
                </a:lnTo>
                <a:close/>
              </a:path>
              <a:path w="22860" h="19050">
                <a:moveTo>
                  <a:pt x="0" y="0"/>
                </a:moveTo>
                <a:lnTo>
                  <a:pt x="8969" y="17579"/>
                </a:lnTo>
                <a:lnTo>
                  <a:pt x="5623" y="4775"/>
                </a:lnTo>
                <a:lnTo>
                  <a:pt x="4174" y="3676"/>
                </a:lnTo>
                <a:lnTo>
                  <a:pt x="2759" y="2508"/>
                </a:lnTo>
                <a:lnTo>
                  <a:pt x="1379" y="1294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33381" y="29861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299" y="0"/>
                </a:moveTo>
                <a:lnTo>
                  <a:pt x="251" y="6104"/>
                </a:lnTo>
                <a:lnTo>
                  <a:pt x="125" y="6424"/>
                </a:lnTo>
                <a:lnTo>
                  <a:pt x="0" y="8177"/>
                </a:lnTo>
                <a:lnTo>
                  <a:pt x="113" y="8451"/>
                </a:lnTo>
                <a:lnTo>
                  <a:pt x="309" y="8772"/>
                </a:lnTo>
                <a:lnTo>
                  <a:pt x="2666" y="9517"/>
                </a:lnTo>
                <a:lnTo>
                  <a:pt x="3218" y="9471"/>
                </a:lnTo>
                <a:lnTo>
                  <a:pt x="7651" y="7707"/>
                </a:lnTo>
                <a:lnTo>
                  <a:pt x="2551" y="7707"/>
                </a:lnTo>
                <a:lnTo>
                  <a:pt x="2080" y="7673"/>
                </a:lnTo>
                <a:lnTo>
                  <a:pt x="1562" y="7593"/>
                </a:lnTo>
                <a:lnTo>
                  <a:pt x="2606" y="5050"/>
                </a:lnTo>
                <a:lnTo>
                  <a:pt x="2701" y="4890"/>
                </a:lnTo>
                <a:lnTo>
                  <a:pt x="3057" y="4500"/>
                </a:lnTo>
                <a:lnTo>
                  <a:pt x="9308" y="4500"/>
                </a:lnTo>
                <a:lnTo>
                  <a:pt x="9213" y="4145"/>
                </a:lnTo>
                <a:lnTo>
                  <a:pt x="3023" y="2702"/>
                </a:lnTo>
                <a:lnTo>
                  <a:pt x="3853" y="1683"/>
                </a:lnTo>
                <a:lnTo>
                  <a:pt x="4311" y="1053"/>
                </a:lnTo>
                <a:lnTo>
                  <a:pt x="4267" y="435"/>
                </a:lnTo>
                <a:lnTo>
                  <a:pt x="3966" y="194"/>
                </a:lnTo>
                <a:lnTo>
                  <a:pt x="3644" y="114"/>
                </a:lnTo>
                <a:lnTo>
                  <a:pt x="3299" y="0"/>
                </a:lnTo>
                <a:close/>
              </a:path>
              <a:path w="9525" h="9525">
                <a:moveTo>
                  <a:pt x="9308" y="4500"/>
                </a:moveTo>
                <a:lnTo>
                  <a:pt x="3057" y="4500"/>
                </a:lnTo>
                <a:lnTo>
                  <a:pt x="3644" y="4890"/>
                </a:lnTo>
                <a:lnTo>
                  <a:pt x="4081" y="5245"/>
                </a:lnTo>
                <a:lnTo>
                  <a:pt x="4437" y="5634"/>
                </a:lnTo>
                <a:lnTo>
                  <a:pt x="4667" y="5955"/>
                </a:lnTo>
                <a:lnTo>
                  <a:pt x="4713" y="6974"/>
                </a:lnTo>
                <a:lnTo>
                  <a:pt x="4437" y="7283"/>
                </a:lnTo>
                <a:lnTo>
                  <a:pt x="4161" y="7444"/>
                </a:lnTo>
                <a:lnTo>
                  <a:pt x="3805" y="7593"/>
                </a:lnTo>
                <a:lnTo>
                  <a:pt x="3448" y="7673"/>
                </a:lnTo>
                <a:lnTo>
                  <a:pt x="3023" y="7707"/>
                </a:lnTo>
                <a:lnTo>
                  <a:pt x="7651" y="7707"/>
                </a:lnTo>
                <a:lnTo>
                  <a:pt x="9271" y="5634"/>
                </a:lnTo>
                <a:lnTo>
                  <a:pt x="9308" y="4500"/>
                </a:lnTo>
                <a:close/>
              </a:path>
              <a:path w="9525" h="9525">
                <a:moveTo>
                  <a:pt x="6162" y="2153"/>
                </a:moveTo>
                <a:lnTo>
                  <a:pt x="5771" y="2153"/>
                </a:lnTo>
                <a:lnTo>
                  <a:pt x="4989" y="2233"/>
                </a:lnTo>
                <a:lnTo>
                  <a:pt x="3805" y="2462"/>
                </a:lnTo>
                <a:lnTo>
                  <a:pt x="3023" y="2702"/>
                </a:lnTo>
                <a:lnTo>
                  <a:pt x="8144" y="2702"/>
                </a:lnTo>
                <a:lnTo>
                  <a:pt x="7622" y="2427"/>
                </a:lnTo>
                <a:lnTo>
                  <a:pt x="7266" y="2313"/>
                </a:lnTo>
                <a:lnTo>
                  <a:pt x="6909" y="2233"/>
                </a:lnTo>
                <a:lnTo>
                  <a:pt x="6162" y="2153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27354" y="270191"/>
            <a:ext cx="8890" cy="18415"/>
          </a:xfrm>
          <a:custGeom>
            <a:avLst/>
            <a:gdLst/>
            <a:ahLst/>
            <a:cxnLst/>
            <a:rect l="l" t="t" r="r" b="b"/>
            <a:pathLst>
              <a:path w="8889" h="18414">
                <a:moveTo>
                  <a:pt x="942" y="0"/>
                </a:moveTo>
                <a:lnTo>
                  <a:pt x="471" y="939"/>
                </a:lnTo>
                <a:lnTo>
                  <a:pt x="0" y="2038"/>
                </a:lnTo>
                <a:lnTo>
                  <a:pt x="2046" y="5634"/>
                </a:lnTo>
                <a:lnTo>
                  <a:pt x="3166" y="7833"/>
                </a:lnTo>
                <a:lnTo>
                  <a:pt x="7509" y="17969"/>
                </a:lnTo>
                <a:lnTo>
                  <a:pt x="7704" y="17774"/>
                </a:lnTo>
                <a:lnTo>
                  <a:pt x="8578" y="14842"/>
                </a:lnTo>
                <a:lnTo>
                  <a:pt x="8498" y="12689"/>
                </a:lnTo>
                <a:lnTo>
                  <a:pt x="8026" y="11349"/>
                </a:lnTo>
                <a:lnTo>
                  <a:pt x="7589" y="10261"/>
                </a:lnTo>
                <a:lnTo>
                  <a:pt x="7003" y="9196"/>
                </a:lnTo>
                <a:lnTo>
                  <a:pt x="6247" y="7638"/>
                </a:lnTo>
                <a:lnTo>
                  <a:pt x="2161" y="1763"/>
                </a:lnTo>
                <a:lnTo>
                  <a:pt x="1299" y="584"/>
                </a:lnTo>
                <a:lnTo>
                  <a:pt x="942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88808" y="102101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0" y="125"/>
                </a:moveTo>
                <a:lnTo>
                  <a:pt x="91" y="2153"/>
                </a:lnTo>
                <a:lnTo>
                  <a:pt x="195" y="5291"/>
                </a:lnTo>
                <a:lnTo>
                  <a:pt x="310" y="7993"/>
                </a:lnTo>
                <a:lnTo>
                  <a:pt x="471" y="13353"/>
                </a:lnTo>
                <a:lnTo>
                  <a:pt x="680" y="18919"/>
                </a:lnTo>
                <a:lnTo>
                  <a:pt x="889" y="26398"/>
                </a:lnTo>
                <a:lnTo>
                  <a:pt x="1000" y="29490"/>
                </a:lnTo>
                <a:lnTo>
                  <a:pt x="1057" y="31872"/>
                </a:lnTo>
                <a:lnTo>
                  <a:pt x="2748" y="31712"/>
                </a:lnTo>
                <a:lnTo>
                  <a:pt x="2552" y="31093"/>
                </a:lnTo>
                <a:lnTo>
                  <a:pt x="2357" y="30818"/>
                </a:lnTo>
                <a:lnTo>
                  <a:pt x="2196" y="30773"/>
                </a:lnTo>
                <a:lnTo>
                  <a:pt x="3150" y="30383"/>
                </a:lnTo>
                <a:lnTo>
                  <a:pt x="4093" y="30074"/>
                </a:lnTo>
                <a:lnTo>
                  <a:pt x="4990" y="29833"/>
                </a:lnTo>
                <a:lnTo>
                  <a:pt x="6681" y="29559"/>
                </a:lnTo>
                <a:lnTo>
                  <a:pt x="8256" y="29490"/>
                </a:lnTo>
                <a:lnTo>
                  <a:pt x="13205" y="29490"/>
                </a:lnTo>
                <a:lnTo>
                  <a:pt x="13569" y="26398"/>
                </a:lnTo>
                <a:lnTo>
                  <a:pt x="14903" y="1534"/>
                </a:lnTo>
                <a:lnTo>
                  <a:pt x="7313" y="1534"/>
                </a:lnTo>
                <a:lnTo>
                  <a:pt x="5381" y="1454"/>
                </a:lnTo>
                <a:lnTo>
                  <a:pt x="4438" y="1339"/>
                </a:lnTo>
                <a:lnTo>
                  <a:pt x="3541" y="1179"/>
                </a:lnTo>
                <a:lnTo>
                  <a:pt x="1724" y="710"/>
                </a:lnTo>
                <a:lnTo>
                  <a:pt x="862" y="435"/>
                </a:lnTo>
                <a:lnTo>
                  <a:pt x="0" y="125"/>
                </a:lnTo>
                <a:close/>
              </a:path>
              <a:path w="15239" h="32385">
                <a:moveTo>
                  <a:pt x="2256" y="30748"/>
                </a:moveTo>
                <a:close/>
              </a:path>
              <a:path w="15239" h="32385">
                <a:moveTo>
                  <a:pt x="13205" y="29490"/>
                </a:moveTo>
                <a:lnTo>
                  <a:pt x="8256" y="29490"/>
                </a:lnTo>
                <a:lnTo>
                  <a:pt x="9004" y="29524"/>
                </a:lnTo>
                <a:lnTo>
                  <a:pt x="9671" y="29604"/>
                </a:lnTo>
                <a:lnTo>
                  <a:pt x="10924" y="29833"/>
                </a:lnTo>
                <a:lnTo>
                  <a:pt x="11476" y="29959"/>
                </a:lnTo>
                <a:lnTo>
                  <a:pt x="12419" y="30234"/>
                </a:lnTo>
                <a:lnTo>
                  <a:pt x="13086" y="30498"/>
                </a:lnTo>
                <a:lnTo>
                  <a:pt x="13205" y="29490"/>
                </a:lnTo>
                <a:close/>
              </a:path>
              <a:path w="15239" h="32385">
                <a:moveTo>
                  <a:pt x="14903" y="0"/>
                </a:moveTo>
                <a:lnTo>
                  <a:pt x="7313" y="1534"/>
                </a:lnTo>
                <a:lnTo>
                  <a:pt x="14903" y="1534"/>
                </a:lnTo>
                <a:lnTo>
                  <a:pt x="1490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93184" y="106877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3720" y="0"/>
                </a:moveTo>
                <a:lnTo>
                  <a:pt x="0" y="3962"/>
                </a:lnTo>
                <a:lnTo>
                  <a:pt x="144" y="4351"/>
                </a:lnTo>
                <a:lnTo>
                  <a:pt x="339" y="4707"/>
                </a:lnTo>
                <a:lnTo>
                  <a:pt x="339" y="6505"/>
                </a:lnTo>
                <a:lnTo>
                  <a:pt x="1914" y="8108"/>
                </a:lnTo>
                <a:lnTo>
                  <a:pt x="2547" y="7879"/>
                </a:lnTo>
                <a:lnTo>
                  <a:pt x="3214" y="7799"/>
                </a:lnTo>
                <a:lnTo>
                  <a:pt x="6403" y="5600"/>
                </a:lnTo>
                <a:lnTo>
                  <a:pt x="6353" y="4351"/>
                </a:lnTo>
                <a:lnTo>
                  <a:pt x="6179" y="3916"/>
                </a:lnTo>
                <a:lnTo>
                  <a:pt x="6008" y="3607"/>
                </a:lnTo>
                <a:lnTo>
                  <a:pt x="5962" y="1809"/>
                </a:lnTo>
                <a:lnTo>
                  <a:pt x="5801" y="1408"/>
                </a:lnTo>
                <a:lnTo>
                  <a:pt x="5571" y="1019"/>
                </a:lnTo>
                <a:lnTo>
                  <a:pt x="5215" y="710"/>
                </a:lnTo>
                <a:lnTo>
                  <a:pt x="5065" y="549"/>
                </a:lnTo>
                <a:lnTo>
                  <a:pt x="4511" y="240"/>
                </a:lnTo>
                <a:lnTo>
                  <a:pt x="4318" y="160"/>
                </a:lnTo>
                <a:lnTo>
                  <a:pt x="3720" y="0"/>
                </a:lnTo>
                <a:close/>
              </a:path>
              <a:path w="6985" h="8255">
                <a:moveTo>
                  <a:pt x="4858" y="7799"/>
                </a:moveTo>
                <a:lnTo>
                  <a:pt x="3524" y="7799"/>
                </a:lnTo>
                <a:lnTo>
                  <a:pt x="3846" y="7833"/>
                </a:lnTo>
                <a:lnTo>
                  <a:pt x="4467" y="7993"/>
                </a:lnTo>
                <a:lnTo>
                  <a:pt x="4858" y="77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93684" y="118433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80" y="1603"/>
                </a:moveTo>
                <a:lnTo>
                  <a:pt x="3104" y="5359"/>
                </a:lnTo>
                <a:lnTo>
                  <a:pt x="3415" y="5325"/>
                </a:lnTo>
                <a:lnTo>
                  <a:pt x="6465" y="2508"/>
                </a:lnTo>
                <a:lnTo>
                  <a:pt x="1805" y="2508"/>
                </a:lnTo>
                <a:lnTo>
                  <a:pt x="1494" y="2427"/>
                </a:lnTo>
                <a:lnTo>
                  <a:pt x="908" y="2233"/>
                </a:lnTo>
                <a:lnTo>
                  <a:pt x="632" y="2072"/>
                </a:lnTo>
                <a:lnTo>
                  <a:pt x="80" y="1603"/>
                </a:lnTo>
                <a:close/>
              </a:path>
              <a:path w="6985" h="5714">
                <a:moveTo>
                  <a:pt x="5703" y="0"/>
                </a:moveTo>
                <a:lnTo>
                  <a:pt x="2748" y="2508"/>
                </a:lnTo>
                <a:lnTo>
                  <a:pt x="6465" y="2508"/>
                </a:lnTo>
                <a:lnTo>
                  <a:pt x="6345" y="1019"/>
                </a:lnTo>
                <a:lnTo>
                  <a:pt x="6249" y="778"/>
                </a:lnTo>
                <a:lnTo>
                  <a:pt x="6048" y="389"/>
                </a:lnTo>
                <a:lnTo>
                  <a:pt x="5899" y="194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93052" y="114676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3622" y="0"/>
                </a:moveTo>
                <a:lnTo>
                  <a:pt x="0" y="4145"/>
                </a:lnTo>
                <a:lnTo>
                  <a:pt x="114" y="4455"/>
                </a:lnTo>
                <a:lnTo>
                  <a:pt x="3380" y="6264"/>
                </a:lnTo>
                <a:lnTo>
                  <a:pt x="4013" y="6104"/>
                </a:lnTo>
                <a:lnTo>
                  <a:pt x="6372" y="3596"/>
                </a:lnTo>
                <a:lnTo>
                  <a:pt x="6290" y="1832"/>
                </a:lnTo>
                <a:lnTo>
                  <a:pt x="3622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92902" y="124033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3806" y="0"/>
                </a:moveTo>
                <a:lnTo>
                  <a:pt x="0" y="4260"/>
                </a:lnTo>
                <a:lnTo>
                  <a:pt x="149" y="4695"/>
                </a:lnTo>
                <a:lnTo>
                  <a:pt x="344" y="5084"/>
                </a:lnTo>
                <a:lnTo>
                  <a:pt x="292" y="6493"/>
                </a:lnTo>
                <a:lnTo>
                  <a:pt x="390" y="6928"/>
                </a:lnTo>
                <a:lnTo>
                  <a:pt x="540" y="7283"/>
                </a:lnTo>
                <a:lnTo>
                  <a:pt x="977" y="7867"/>
                </a:lnTo>
                <a:lnTo>
                  <a:pt x="2391" y="7627"/>
                </a:lnTo>
                <a:lnTo>
                  <a:pt x="3771" y="7558"/>
                </a:lnTo>
                <a:lnTo>
                  <a:pt x="6290" y="7558"/>
                </a:lnTo>
                <a:lnTo>
                  <a:pt x="6715" y="6928"/>
                </a:lnTo>
                <a:lnTo>
                  <a:pt x="6911" y="6493"/>
                </a:lnTo>
                <a:lnTo>
                  <a:pt x="7037" y="6024"/>
                </a:lnTo>
                <a:lnTo>
                  <a:pt x="6911" y="4260"/>
                </a:lnTo>
                <a:lnTo>
                  <a:pt x="6715" y="3870"/>
                </a:lnTo>
                <a:lnTo>
                  <a:pt x="6761" y="2427"/>
                </a:lnTo>
                <a:lnTo>
                  <a:pt x="6600" y="1958"/>
                </a:lnTo>
                <a:lnTo>
                  <a:pt x="6405" y="1523"/>
                </a:lnTo>
                <a:lnTo>
                  <a:pt x="6129" y="1133"/>
                </a:lnTo>
                <a:lnTo>
                  <a:pt x="5968" y="973"/>
                </a:lnTo>
                <a:lnTo>
                  <a:pt x="5818" y="778"/>
                </a:lnTo>
                <a:lnTo>
                  <a:pt x="5611" y="618"/>
                </a:lnTo>
                <a:lnTo>
                  <a:pt x="5381" y="503"/>
                </a:lnTo>
                <a:lnTo>
                  <a:pt x="5105" y="309"/>
                </a:lnTo>
                <a:lnTo>
                  <a:pt x="4795" y="194"/>
                </a:lnTo>
                <a:lnTo>
                  <a:pt x="4162" y="34"/>
                </a:lnTo>
                <a:lnTo>
                  <a:pt x="3806" y="0"/>
                </a:lnTo>
                <a:close/>
              </a:path>
              <a:path w="7620" h="8255">
                <a:moveTo>
                  <a:pt x="6290" y="7558"/>
                </a:moveTo>
                <a:lnTo>
                  <a:pt x="3771" y="7558"/>
                </a:lnTo>
                <a:lnTo>
                  <a:pt x="5577" y="7673"/>
                </a:lnTo>
                <a:lnTo>
                  <a:pt x="6129" y="7753"/>
                </a:lnTo>
                <a:lnTo>
                  <a:pt x="6290" y="755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47271" y="213554"/>
            <a:ext cx="298450" cy="359410"/>
          </a:xfrm>
          <a:custGeom>
            <a:avLst/>
            <a:gdLst/>
            <a:ahLst/>
            <a:cxnLst/>
            <a:rect l="l" t="t" r="r" b="b"/>
            <a:pathLst>
              <a:path w="298450" h="359409">
                <a:moveTo>
                  <a:pt x="143975" y="340360"/>
                </a:moveTo>
                <a:lnTo>
                  <a:pt x="139134" y="340360"/>
                </a:lnTo>
                <a:lnTo>
                  <a:pt x="140238" y="341630"/>
                </a:lnTo>
                <a:lnTo>
                  <a:pt x="141227" y="341630"/>
                </a:lnTo>
                <a:lnTo>
                  <a:pt x="142998" y="344170"/>
                </a:lnTo>
                <a:lnTo>
                  <a:pt x="143780" y="345440"/>
                </a:lnTo>
                <a:lnTo>
                  <a:pt x="144481" y="345440"/>
                </a:lnTo>
                <a:lnTo>
                  <a:pt x="145114" y="346710"/>
                </a:lnTo>
                <a:lnTo>
                  <a:pt x="145700" y="347980"/>
                </a:lnTo>
                <a:lnTo>
                  <a:pt x="146689" y="350520"/>
                </a:lnTo>
                <a:lnTo>
                  <a:pt x="147115" y="350520"/>
                </a:lnTo>
                <a:lnTo>
                  <a:pt x="147828" y="353060"/>
                </a:lnTo>
                <a:lnTo>
                  <a:pt x="148104" y="354330"/>
                </a:lnTo>
                <a:lnTo>
                  <a:pt x="148541" y="355600"/>
                </a:lnTo>
                <a:lnTo>
                  <a:pt x="148851" y="356870"/>
                </a:lnTo>
                <a:lnTo>
                  <a:pt x="149127" y="359410"/>
                </a:lnTo>
                <a:lnTo>
                  <a:pt x="149323" y="358140"/>
                </a:lnTo>
                <a:lnTo>
                  <a:pt x="149518" y="356870"/>
                </a:lnTo>
                <a:lnTo>
                  <a:pt x="149829" y="355600"/>
                </a:lnTo>
                <a:lnTo>
                  <a:pt x="150024" y="354330"/>
                </a:lnTo>
                <a:lnTo>
                  <a:pt x="149162" y="354330"/>
                </a:lnTo>
                <a:lnTo>
                  <a:pt x="149047" y="353060"/>
                </a:lnTo>
                <a:lnTo>
                  <a:pt x="148851" y="351790"/>
                </a:lnTo>
                <a:lnTo>
                  <a:pt x="148541" y="350520"/>
                </a:lnTo>
                <a:lnTo>
                  <a:pt x="148138" y="349250"/>
                </a:lnTo>
                <a:lnTo>
                  <a:pt x="147552" y="346710"/>
                </a:lnTo>
                <a:lnTo>
                  <a:pt x="147195" y="346710"/>
                </a:lnTo>
                <a:lnTo>
                  <a:pt x="146804" y="345440"/>
                </a:lnTo>
                <a:lnTo>
                  <a:pt x="146333" y="344170"/>
                </a:lnTo>
                <a:lnTo>
                  <a:pt x="145827" y="342900"/>
                </a:lnTo>
                <a:lnTo>
                  <a:pt x="145275" y="342900"/>
                </a:lnTo>
                <a:lnTo>
                  <a:pt x="144642" y="341630"/>
                </a:lnTo>
                <a:lnTo>
                  <a:pt x="143975" y="340360"/>
                </a:lnTo>
                <a:close/>
              </a:path>
              <a:path w="298450" h="359409">
                <a:moveTo>
                  <a:pt x="159189" y="340360"/>
                </a:moveTo>
                <a:lnTo>
                  <a:pt x="154394" y="340360"/>
                </a:lnTo>
                <a:lnTo>
                  <a:pt x="153681" y="341630"/>
                </a:lnTo>
                <a:lnTo>
                  <a:pt x="153060" y="342900"/>
                </a:lnTo>
                <a:lnTo>
                  <a:pt x="152508" y="342900"/>
                </a:lnTo>
                <a:lnTo>
                  <a:pt x="151990" y="344170"/>
                </a:lnTo>
                <a:lnTo>
                  <a:pt x="150771" y="346710"/>
                </a:lnTo>
                <a:lnTo>
                  <a:pt x="150231" y="349250"/>
                </a:lnTo>
                <a:lnTo>
                  <a:pt x="149794" y="350520"/>
                </a:lnTo>
                <a:lnTo>
                  <a:pt x="149518" y="351790"/>
                </a:lnTo>
                <a:lnTo>
                  <a:pt x="149323" y="353060"/>
                </a:lnTo>
                <a:lnTo>
                  <a:pt x="149208" y="354330"/>
                </a:lnTo>
                <a:lnTo>
                  <a:pt x="150024" y="354330"/>
                </a:lnTo>
                <a:lnTo>
                  <a:pt x="150541" y="353060"/>
                </a:lnTo>
                <a:lnTo>
                  <a:pt x="150852" y="351790"/>
                </a:lnTo>
                <a:lnTo>
                  <a:pt x="151208" y="350520"/>
                </a:lnTo>
                <a:lnTo>
                  <a:pt x="151645" y="350520"/>
                </a:lnTo>
                <a:lnTo>
                  <a:pt x="152623" y="347980"/>
                </a:lnTo>
                <a:lnTo>
                  <a:pt x="153209" y="346710"/>
                </a:lnTo>
                <a:lnTo>
                  <a:pt x="153888" y="345440"/>
                </a:lnTo>
                <a:lnTo>
                  <a:pt x="154589" y="345440"/>
                </a:lnTo>
                <a:lnTo>
                  <a:pt x="155337" y="344170"/>
                </a:lnTo>
                <a:lnTo>
                  <a:pt x="156199" y="342900"/>
                </a:lnTo>
                <a:lnTo>
                  <a:pt x="157108" y="341630"/>
                </a:lnTo>
                <a:lnTo>
                  <a:pt x="158131" y="341630"/>
                </a:lnTo>
                <a:lnTo>
                  <a:pt x="159189" y="340360"/>
                </a:lnTo>
                <a:close/>
              </a:path>
              <a:path w="298450" h="359409">
                <a:moveTo>
                  <a:pt x="141503" y="337820"/>
                </a:moveTo>
                <a:lnTo>
                  <a:pt x="133947" y="337820"/>
                </a:lnTo>
                <a:lnTo>
                  <a:pt x="135408" y="339090"/>
                </a:lnTo>
                <a:lnTo>
                  <a:pt x="136742" y="339090"/>
                </a:lnTo>
                <a:lnTo>
                  <a:pt x="137995" y="340360"/>
                </a:lnTo>
                <a:lnTo>
                  <a:pt x="143228" y="340360"/>
                </a:lnTo>
                <a:lnTo>
                  <a:pt x="142400" y="339090"/>
                </a:lnTo>
                <a:lnTo>
                  <a:pt x="141503" y="337820"/>
                </a:lnTo>
                <a:close/>
              </a:path>
              <a:path w="298450" h="359409">
                <a:moveTo>
                  <a:pt x="164376" y="337820"/>
                </a:moveTo>
                <a:lnTo>
                  <a:pt x="156832" y="337820"/>
                </a:lnTo>
                <a:lnTo>
                  <a:pt x="155969" y="339090"/>
                </a:lnTo>
                <a:lnTo>
                  <a:pt x="155141" y="340360"/>
                </a:lnTo>
                <a:lnTo>
                  <a:pt x="160374" y="340360"/>
                </a:lnTo>
                <a:lnTo>
                  <a:pt x="161627" y="339090"/>
                </a:lnTo>
                <a:lnTo>
                  <a:pt x="162961" y="339090"/>
                </a:lnTo>
                <a:lnTo>
                  <a:pt x="164376" y="337820"/>
                </a:lnTo>
                <a:close/>
              </a:path>
              <a:path w="298450" h="359409">
                <a:moveTo>
                  <a:pt x="134499" y="334010"/>
                </a:moveTo>
                <a:lnTo>
                  <a:pt x="43365" y="334009"/>
                </a:lnTo>
                <a:lnTo>
                  <a:pt x="45492" y="335279"/>
                </a:lnTo>
                <a:lnTo>
                  <a:pt x="49230" y="336549"/>
                </a:lnTo>
                <a:lnTo>
                  <a:pt x="53473" y="336549"/>
                </a:lnTo>
                <a:lnTo>
                  <a:pt x="55750" y="337819"/>
                </a:lnTo>
                <a:lnTo>
                  <a:pt x="140560" y="337820"/>
                </a:lnTo>
                <a:lnTo>
                  <a:pt x="139490" y="336550"/>
                </a:lnTo>
                <a:lnTo>
                  <a:pt x="138386" y="335280"/>
                </a:lnTo>
                <a:lnTo>
                  <a:pt x="135879" y="335280"/>
                </a:lnTo>
                <a:lnTo>
                  <a:pt x="134499" y="334010"/>
                </a:lnTo>
                <a:close/>
              </a:path>
              <a:path w="298450" h="359409">
                <a:moveTo>
                  <a:pt x="250910" y="335280"/>
                </a:moveTo>
                <a:lnTo>
                  <a:pt x="159971" y="335280"/>
                </a:lnTo>
                <a:lnTo>
                  <a:pt x="158833" y="336550"/>
                </a:lnTo>
                <a:lnTo>
                  <a:pt x="157809" y="337820"/>
                </a:lnTo>
                <a:lnTo>
                  <a:pt x="242573" y="337820"/>
                </a:lnTo>
                <a:lnTo>
                  <a:pt x="243206" y="336550"/>
                </a:lnTo>
                <a:lnTo>
                  <a:pt x="249105" y="336550"/>
                </a:lnTo>
                <a:lnTo>
                  <a:pt x="250910" y="335280"/>
                </a:lnTo>
                <a:close/>
              </a:path>
              <a:path w="298450" h="359409">
                <a:moveTo>
                  <a:pt x="254958" y="334010"/>
                </a:moveTo>
                <a:lnTo>
                  <a:pt x="163824" y="334010"/>
                </a:lnTo>
                <a:lnTo>
                  <a:pt x="162455" y="335280"/>
                </a:lnTo>
                <a:lnTo>
                  <a:pt x="252877" y="335280"/>
                </a:lnTo>
                <a:lnTo>
                  <a:pt x="254958" y="334010"/>
                </a:lnTo>
                <a:close/>
              </a:path>
              <a:path w="298450" h="359409">
                <a:moveTo>
                  <a:pt x="51035" y="331469"/>
                </a:moveTo>
                <a:lnTo>
                  <a:pt x="36442" y="331469"/>
                </a:lnTo>
                <a:lnTo>
                  <a:pt x="38845" y="332739"/>
                </a:lnTo>
                <a:lnTo>
                  <a:pt x="41168" y="334009"/>
                </a:lnTo>
                <a:lnTo>
                  <a:pt x="59050" y="334009"/>
                </a:lnTo>
                <a:lnTo>
                  <a:pt x="55669" y="332739"/>
                </a:lnTo>
                <a:lnTo>
                  <a:pt x="54301" y="332739"/>
                </a:lnTo>
                <a:lnTo>
                  <a:pt x="51035" y="331469"/>
                </a:lnTo>
                <a:close/>
              </a:path>
              <a:path w="298450" h="359409">
                <a:moveTo>
                  <a:pt x="261881" y="331470"/>
                </a:moveTo>
                <a:lnTo>
                  <a:pt x="247334" y="331470"/>
                </a:lnTo>
                <a:lnTo>
                  <a:pt x="244034" y="332740"/>
                </a:lnTo>
                <a:lnTo>
                  <a:pt x="241515" y="332740"/>
                </a:lnTo>
                <a:lnTo>
                  <a:pt x="239319" y="334010"/>
                </a:lnTo>
                <a:lnTo>
                  <a:pt x="257166" y="334010"/>
                </a:lnTo>
                <a:lnTo>
                  <a:pt x="259489" y="332740"/>
                </a:lnTo>
                <a:lnTo>
                  <a:pt x="261881" y="331470"/>
                </a:lnTo>
                <a:close/>
              </a:path>
              <a:path w="298450" h="359409">
                <a:moveTo>
                  <a:pt x="298174" y="0"/>
                </a:moveTo>
                <a:lnTo>
                  <a:pt x="0" y="0"/>
                </a:lnTo>
                <a:lnTo>
                  <a:pt x="0" y="283209"/>
                </a:lnTo>
                <a:lnTo>
                  <a:pt x="390" y="288289"/>
                </a:lnTo>
                <a:lnTo>
                  <a:pt x="6175" y="306069"/>
                </a:lnTo>
                <a:lnTo>
                  <a:pt x="7980" y="309879"/>
                </a:lnTo>
                <a:lnTo>
                  <a:pt x="18870" y="321309"/>
                </a:lnTo>
                <a:lnTo>
                  <a:pt x="21354" y="323849"/>
                </a:lnTo>
                <a:lnTo>
                  <a:pt x="23827" y="325119"/>
                </a:lnTo>
                <a:lnTo>
                  <a:pt x="26380" y="326389"/>
                </a:lnTo>
                <a:lnTo>
                  <a:pt x="28933" y="328929"/>
                </a:lnTo>
                <a:lnTo>
                  <a:pt x="33969" y="331469"/>
                </a:lnTo>
                <a:lnTo>
                  <a:pt x="47102" y="331469"/>
                </a:lnTo>
                <a:lnTo>
                  <a:pt x="44975" y="330199"/>
                </a:lnTo>
                <a:lnTo>
                  <a:pt x="42732" y="328929"/>
                </a:lnTo>
                <a:lnTo>
                  <a:pt x="40421" y="328929"/>
                </a:lnTo>
                <a:lnTo>
                  <a:pt x="38063" y="327659"/>
                </a:lnTo>
                <a:lnTo>
                  <a:pt x="25828" y="321309"/>
                </a:lnTo>
                <a:lnTo>
                  <a:pt x="23470" y="318769"/>
                </a:lnTo>
                <a:lnTo>
                  <a:pt x="21147" y="317499"/>
                </a:lnTo>
                <a:lnTo>
                  <a:pt x="7198" y="294639"/>
                </a:lnTo>
                <a:lnTo>
                  <a:pt x="6290" y="292099"/>
                </a:lnTo>
                <a:lnTo>
                  <a:pt x="5657" y="287019"/>
                </a:lnTo>
                <a:lnTo>
                  <a:pt x="5266" y="283209"/>
                </a:lnTo>
                <a:lnTo>
                  <a:pt x="5266" y="5080"/>
                </a:lnTo>
                <a:lnTo>
                  <a:pt x="298174" y="5080"/>
                </a:lnTo>
                <a:lnTo>
                  <a:pt x="298174" y="0"/>
                </a:lnTo>
                <a:close/>
              </a:path>
              <a:path w="298450" h="359409">
                <a:moveTo>
                  <a:pt x="298174" y="5080"/>
                </a:moveTo>
                <a:lnTo>
                  <a:pt x="292942" y="5080"/>
                </a:lnTo>
                <a:lnTo>
                  <a:pt x="292942" y="275590"/>
                </a:lnTo>
                <a:lnTo>
                  <a:pt x="293103" y="283210"/>
                </a:lnTo>
                <a:lnTo>
                  <a:pt x="292712" y="288290"/>
                </a:lnTo>
                <a:lnTo>
                  <a:pt x="292033" y="292100"/>
                </a:lnTo>
                <a:lnTo>
                  <a:pt x="291136" y="294640"/>
                </a:lnTo>
                <a:lnTo>
                  <a:pt x="289998" y="298450"/>
                </a:lnTo>
                <a:lnTo>
                  <a:pt x="274899" y="318770"/>
                </a:lnTo>
                <a:lnTo>
                  <a:pt x="272495" y="321310"/>
                </a:lnTo>
                <a:lnTo>
                  <a:pt x="270103" y="322580"/>
                </a:lnTo>
                <a:lnTo>
                  <a:pt x="262709" y="326390"/>
                </a:lnTo>
                <a:lnTo>
                  <a:pt x="257914" y="328930"/>
                </a:lnTo>
                <a:lnTo>
                  <a:pt x="255591" y="328930"/>
                </a:lnTo>
                <a:lnTo>
                  <a:pt x="253348" y="330200"/>
                </a:lnTo>
                <a:lnTo>
                  <a:pt x="251232" y="331470"/>
                </a:lnTo>
                <a:lnTo>
                  <a:pt x="264365" y="331470"/>
                </a:lnTo>
                <a:lnTo>
                  <a:pt x="266872" y="330200"/>
                </a:lnTo>
                <a:lnTo>
                  <a:pt x="269436" y="328930"/>
                </a:lnTo>
                <a:lnTo>
                  <a:pt x="271943" y="326390"/>
                </a:lnTo>
                <a:lnTo>
                  <a:pt x="274508" y="325120"/>
                </a:lnTo>
                <a:lnTo>
                  <a:pt x="277015" y="323850"/>
                </a:lnTo>
                <a:lnTo>
                  <a:pt x="279453" y="321310"/>
                </a:lnTo>
                <a:lnTo>
                  <a:pt x="281856" y="320040"/>
                </a:lnTo>
                <a:lnTo>
                  <a:pt x="284179" y="317500"/>
                </a:lnTo>
                <a:lnTo>
                  <a:pt x="286375" y="314960"/>
                </a:lnTo>
                <a:lnTo>
                  <a:pt x="288457" y="312420"/>
                </a:lnTo>
                <a:lnTo>
                  <a:pt x="290389" y="309880"/>
                </a:lnTo>
                <a:lnTo>
                  <a:pt x="292160" y="306070"/>
                </a:lnTo>
                <a:lnTo>
                  <a:pt x="293724" y="303530"/>
                </a:lnTo>
                <a:lnTo>
                  <a:pt x="298324" y="283210"/>
                </a:lnTo>
                <a:lnTo>
                  <a:pt x="298255" y="275590"/>
                </a:lnTo>
                <a:lnTo>
                  <a:pt x="298174" y="508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 txBox="1">
            <a:spLocks noGrp="1"/>
          </p:cNvSpPr>
          <p:nvPr>
            <p:ph type="title"/>
          </p:nvPr>
        </p:nvSpPr>
        <p:spPr>
          <a:xfrm>
            <a:off x="1066800" y="85725"/>
            <a:ext cx="7391400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403860" algn="ctr">
              <a:lnSpc>
                <a:spcPct val="100000"/>
              </a:lnSpc>
              <a:spcBef>
                <a:spcPts val="95"/>
              </a:spcBef>
              <a:tabLst>
                <a:tab pos="2137410" algn="l"/>
                <a:tab pos="4521835" algn="l"/>
              </a:tabLst>
            </a:pPr>
            <a:r>
              <a:rPr spc="-10" dirty="0"/>
              <a:t>НАЦИОНАЛЬНЫЙ</a:t>
            </a:r>
            <a:r>
              <a:rPr spc="65" dirty="0"/>
              <a:t> </a:t>
            </a:r>
            <a:r>
              <a:rPr spc="-5" dirty="0" smtClean="0"/>
              <a:t>ПРОЕКТ</a:t>
            </a:r>
            <a:r>
              <a:rPr lang="ru-RU" spc="10" dirty="0"/>
              <a:t> </a:t>
            </a:r>
            <a:r>
              <a:rPr lang="ru-RU" spc="10" dirty="0" smtClean="0"/>
              <a:t>«</a:t>
            </a:r>
            <a:r>
              <a:rPr lang="ru-RU" spc="-10" dirty="0" smtClean="0">
                <a:uFill>
                  <a:solidFill>
                    <a:srgbClr val="FEFEFE"/>
                  </a:solidFill>
                </a:uFill>
              </a:rPr>
              <a:t>КУЛЬТУРА» </a:t>
            </a:r>
            <a:br>
              <a:rPr lang="ru-RU" spc="-10" dirty="0" smtClean="0">
                <a:uFill>
                  <a:solidFill>
                    <a:srgbClr val="FEFEFE"/>
                  </a:solidFill>
                </a:uFill>
              </a:rPr>
            </a:br>
            <a:r>
              <a:rPr lang="ru-RU" spc="-10" dirty="0" err="1" smtClean="0">
                <a:uFill>
                  <a:solidFill>
                    <a:srgbClr val="FEFEFE"/>
                  </a:solidFill>
                </a:uFill>
              </a:rPr>
              <a:t>м.р.Волжский</a:t>
            </a:r>
            <a:r>
              <a:rPr lang="ru-RU" spc="-10" dirty="0" smtClean="0">
                <a:uFill>
                  <a:solidFill>
                    <a:srgbClr val="FEFEFE"/>
                  </a:solidFill>
                </a:uFill>
              </a:rPr>
              <a:t> Самарской области</a:t>
            </a:r>
            <a:endParaRPr spc="-10" dirty="0"/>
          </a:p>
        </p:txBody>
      </p:sp>
      <p:sp>
        <p:nvSpPr>
          <p:cNvPr id="688" name="object 688"/>
          <p:cNvSpPr/>
          <p:nvPr/>
        </p:nvSpPr>
        <p:spPr>
          <a:xfrm>
            <a:off x="0" y="6525350"/>
            <a:ext cx="9144000" cy="9524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 txBox="1"/>
          <p:nvPr/>
        </p:nvSpPr>
        <p:spPr>
          <a:xfrm>
            <a:off x="2086482" y="1083309"/>
            <a:ext cx="479869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1. </a:t>
            </a:r>
            <a:r>
              <a:rPr sz="1200" b="1" spc="-10" dirty="0">
                <a:latin typeface="Arial"/>
                <a:cs typeface="Arial"/>
              </a:rPr>
              <a:t>ДОСТИЖЕНИЕ </a:t>
            </a:r>
            <a:r>
              <a:rPr sz="1200" b="1" spc="-5" dirty="0">
                <a:latin typeface="Arial"/>
                <a:cs typeface="Arial"/>
              </a:rPr>
              <a:t>ЦЕЛЕВЫХ </a:t>
            </a:r>
            <a:r>
              <a:rPr sz="1200" b="1" spc="-10" dirty="0">
                <a:latin typeface="Arial"/>
                <a:cs typeface="Arial"/>
              </a:rPr>
              <a:t>ПОКАЗАТЕЛЕЙ </a:t>
            </a:r>
            <a:r>
              <a:rPr sz="1200" b="1" dirty="0">
                <a:latin typeface="Arial"/>
                <a:cs typeface="Arial"/>
              </a:rPr>
              <a:t>В </a:t>
            </a:r>
            <a:r>
              <a:rPr sz="1200" b="1" spc="-5" dirty="0">
                <a:latin typeface="Arial"/>
                <a:cs typeface="Arial"/>
              </a:rPr>
              <a:t>2019-2020</a:t>
            </a:r>
            <a:r>
              <a:rPr sz="1200" b="1" spc="114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ГОДАХ</a:t>
            </a:r>
            <a:endParaRPr sz="1200" dirty="0">
              <a:latin typeface="Arial"/>
              <a:cs typeface="Arial"/>
            </a:endParaRPr>
          </a:p>
        </p:txBody>
      </p:sp>
      <p:sp>
        <p:nvSpPr>
          <p:cNvPr id="691" name="object 69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t>28</a:t>
            </a:fld>
            <a:endParaRPr spc="-5" dirty="0"/>
          </a:p>
        </p:txBody>
      </p:sp>
      <p:graphicFrame>
        <p:nvGraphicFramePr>
          <p:cNvPr id="692" name="Таблица 69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64864339"/>
              </p:ext>
            </p:extLst>
          </p:nvPr>
        </p:nvGraphicFramePr>
        <p:xfrm>
          <a:off x="152245" y="1412776"/>
          <a:ext cx="8784976" cy="418240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69735"/>
                <a:gridCol w="3473956"/>
                <a:gridCol w="576064"/>
                <a:gridCol w="720080"/>
                <a:gridCol w="648072"/>
                <a:gridCol w="792088"/>
                <a:gridCol w="767699"/>
                <a:gridCol w="718641"/>
                <a:gridCol w="718641"/>
              </a:tblGrid>
              <a:tr h="213021"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spc="-5" dirty="0">
                          <a:effectLst/>
                          <a:latin typeface="Arial" pitchFamily="34" charset="0"/>
                          <a:cs typeface="Arial" pitchFamily="34" charset="0"/>
                        </a:rPr>
                        <a:t>№  </a:t>
                      </a:r>
                      <a:r>
                        <a:rPr lang="ru-RU" sz="12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п/п</a:t>
                      </a:r>
                      <a:endParaRPr lang="ru-RU" sz="12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9289" marB="0" anchor="ctr"/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spc="-1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Наименование</a:t>
                      </a:r>
                      <a:r>
                        <a:rPr lang="ru-RU" sz="1200" spc="1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sz="1200" spc="-5" dirty="0">
                          <a:effectLst/>
                          <a:latin typeface="Arial" pitchFamily="34" charset="0"/>
                          <a:cs typeface="Arial" pitchFamily="34" charset="0"/>
                        </a:rPr>
                        <a:t>показателя</a:t>
                      </a:r>
                      <a:endParaRPr lang="ru-RU" sz="12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9289" marB="0" anchor="ctr"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  <a:endParaRPr lang="ru-RU" sz="12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8050" marB="0" anchor="ctr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endParaRPr lang="ru-RU" sz="12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8050" marB="0" anchor="ctr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01573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spc="-1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lang="ru-RU" sz="12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6192" marB="0" anchor="ctr"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spc="-1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lang="ru-RU" sz="12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6192" marB="0" anchor="ctr"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spc="-1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lang="ru-RU" sz="12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6192" marB="0" anchor="ctr"/>
                </a:tc>
                <a:tc grid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spc="-10">
                          <a:effectLst/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lang="ru-RU" sz="120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16100" marB="0" anchor="ctr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1086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spc="-1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На 01.04.</a:t>
                      </a:r>
                      <a:endParaRPr lang="ru-RU" sz="12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39632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spc="-1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На </a:t>
                      </a:r>
                      <a:r>
                        <a:rPr lang="ru-RU" sz="1200" spc="-5" dirty="0">
                          <a:effectLst/>
                          <a:latin typeface="Arial" pitchFamily="34" charset="0"/>
                          <a:cs typeface="Arial" pitchFamily="34" charset="0"/>
                        </a:rPr>
                        <a:t>01.07.</a:t>
                      </a:r>
                      <a:endParaRPr lang="ru-RU" sz="12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39632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spc="-10">
                          <a:effectLst/>
                          <a:latin typeface="Arial" pitchFamily="34" charset="0"/>
                          <a:cs typeface="Arial" pitchFamily="34" charset="0"/>
                        </a:rPr>
                        <a:t>На </a:t>
                      </a:r>
                      <a:r>
                        <a:rPr lang="ru-RU" sz="1200" spc="-5">
                          <a:effectLst/>
                          <a:latin typeface="Arial" pitchFamily="34" charset="0"/>
                          <a:cs typeface="Arial" pitchFamily="34" charset="0"/>
                        </a:rPr>
                        <a:t>01.10.</a:t>
                      </a:r>
                      <a:endParaRPr lang="ru-RU" sz="120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39632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На 01.12.</a:t>
                      </a:r>
                      <a:endParaRPr lang="ru-RU" sz="12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0" marR="0" marT="0" marB="0" anchor="ctr"/>
                </a:tc>
              </a:tr>
              <a:tr h="26008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effectLst/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lang="ru-RU" sz="120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48921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effectLst/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lang="ru-RU" sz="120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48921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effectLst/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lang="ru-RU" sz="120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48921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effectLst/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lang="ru-RU" sz="120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48921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effectLst/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lang="ru-RU" sz="120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48921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effectLst/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lang="ru-RU" sz="120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48921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lang="ru-RU" sz="12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48921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effectLst/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lang="ru-RU" sz="120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48921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effectLst/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  <a:endParaRPr lang="ru-RU" sz="120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0" marR="0" marT="0" marB="0"/>
                </a:tc>
              </a:tr>
              <a:tr h="26008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lang="ru-RU" sz="12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48921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Количество посещений библиотек, человек</a:t>
                      </a:r>
                      <a:endParaRPr lang="ru-RU" sz="12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48921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159681</a:t>
                      </a:r>
                      <a:endParaRPr lang="ru-RU" sz="12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48921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159682</a:t>
                      </a:r>
                      <a:endParaRPr lang="ru-RU" sz="12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48921" marB="0" anchor="ctr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161260</a:t>
                      </a:r>
                      <a:endParaRPr lang="ru-RU" sz="12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48921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32548</a:t>
                      </a:r>
                      <a:endParaRPr lang="ru-RU" sz="12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48921" marB="0" anchor="ctr"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  <a:r>
                        <a:rPr lang="ru-RU" sz="1200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36472</a:t>
                      </a:r>
                      <a:endParaRPr lang="ru-RU" sz="12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48921" marB="0" anchor="ctr"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  <a:r>
                        <a:rPr lang="en-US" sz="1200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68700</a:t>
                      </a:r>
                      <a:endParaRPr lang="ru-RU" sz="12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48921" marB="0" anchor="ctr"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100928</a:t>
                      </a:r>
                      <a:endParaRPr lang="ru-RU" sz="12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noFill/>
                  </a:tcPr>
                </a:tc>
              </a:tr>
              <a:tr h="26008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>
                          <a:effectLst/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lang="ru-RU" sz="120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48921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Количество посещений музеев, человек</a:t>
                      </a:r>
                      <a:endParaRPr lang="ru-RU" sz="12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48921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12220</a:t>
                      </a:r>
                      <a:endParaRPr lang="ru-RU" sz="12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48921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12243</a:t>
                      </a:r>
                      <a:endParaRPr lang="ru-RU" sz="12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48921" marB="0" anchor="ctr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12460</a:t>
                      </a:r>
                      <a:endParaRPr lang="ru-RU" sz="12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48921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2361</a:t>
                      </a:r>
                      <a:endParaRPr lang="ru-RU" sz="12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48921" marB="0" anchor="ctr"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  <a:r>
                        <a:rPr lang="ru-RU" sz="1200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2361</a:t>
                      </a:r>
                      <a:endParaRPr lang="ru-RU" sz="12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48921" marB="0" anchor="ctr"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  <a:r>
                        <a:rPr lang="en-US" sz="1200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3349</a:t>
                      </a:r>
                      <a:endParaRPr lang="ru-RU" sz="12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48921" marB="0" anchor="ctr"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4999</a:t>
                      </a:r>
                      <a:endParaRPr lang="ru-RU" sz="12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noFill/>
                  </a:tcPr>
                </a:tc>
              </a:tr>
              <a:tr h="34615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lang="ru-RU" sz="12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48921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Число посещений платных культурно-досуговых массовых мероприятий КДУ, человек</a:t>
                      </a:r>
                      <a:endParaRPr lang="ru-RU" sz="12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48921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73552</a:t>
                      </a:r>
                      <a:endParaRPr lang="ru-RU" sz="12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48921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73600</a:t>
                      </a:r>
                      <a:endParaRPr lang="ru-RU" sz="12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48921" marB="0" anchor="ctr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77040</a:t>
                      </a:r>
                      <a:endParaRPr lang="ru-RU" sz="12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48921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18337</a:t>
                      </a:r>
                      <a:endParaRPr lang="ru-RU" sz="12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48921" marB="0" anchor="ctr"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  <a:r>
                        <a:rPr lang="ru-RU" sz="1200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18337</a:t>
                      </a:r>
                      <a:endParaRPr lang="ru-RU" sz="12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48921" marB="0" anchor="ctr"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  <a:r>
                        <a:rPr lang="en-US" sz="1200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23580</a:t>
                      </a:r>
                      <a:endParaRPr lang="ru-RU" sz="12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48921" marB="0" anchor="ctr"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31444</a:t>
                      </a:r>
                      <a:endParaRPr lang="ru-RU" sz="12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noFill/>
                  </a:tcPr>
                </a:tc>
              </a:tr>
              <a:tr h="34615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lang="ru-RU" sz="12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48921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Количество участников клубных формирований КДУ, человек</a:t>
                      </a:r>
                      <a:endParaRPr lang="ru-RU" sz="12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48921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4556</a:t>
                      </a:r>
                      <a:endParaRPr lang="ru-RU" sz="12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48921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4556</a:t>
                      </a:r>
                      <a:endParaRPr lang="ru-RU" sz="12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48921" marB="0" anchor="ctr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4613</a:t>
                      </a:r>
                      <a:endParaRPr lang="ru-RU" sz="12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48921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4576</a:t>
                      </a:r>
                      <a:endParaRPr lang="ru-RU" sz="12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48921" marB="0" anchor="ctr"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  <a:r>
                        <a:rPr lang="ru-RU" sz="1200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4580</a:t>
                      </a:r>
                      <a:endParaRPr lang="ru-RU" sz="12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48921" marB="0" anchor="ctr"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  <a:r>
                        <a:rPr lang="en-US" sz="1200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4476</a:t>
                      </a:r>
                      <a:endParaRPr lang="ru-RU" sz="12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48921" marB="0" anchor="ctr"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4476</a:t>
                      </a:r>
                      <a:endParaRPr lang="ru-RU" sz="12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noFill/>
                  </a:tcPr>
                </a:tc>
              </a:tr>
              <a:tr h="26008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lang="ru-RU" sz="12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48921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Количество учащихся ДШИ, человек</a:t>
                      </a:r>
                      <a:endParaRPr lang="ru-RU" sz="12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48921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1031</a:t>
                      </a:r>
                      <a:endParaRPr lang="ru-RU" sz="12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48921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1052</a:t>
                      </a:r>
                      <a:endParaRPr lang="ru-RU" sz="12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48921" marB="0" anchor="ctr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1041</a:t>
                      </a:r>
                      <a:endParaRPr lang="ru-RU" sz="12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48921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1052</a:t>
                      </a:r>
                      <a:endParaRPr lang="ru-RU" sz="12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48921" marB="0" anchor="ctr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  <a:r>
                        <a:rPr lang="ru-RU" sz="1200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1052</a:t>
                      </a:r>
                      <a:endParaRPr lang="ru-RU" sz="12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48921" marB="0" anchor="ctr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  <a:r>
                        <a:rPr lang="en-US" sz="1200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1158</a:t>
                      </a:r>
                      <a:endParaRPr lang="ru-RU" sz="12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48921" marB="0" anchor="ctr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1158</a:t>
                      </a:r>
                      <a:endParaRPr lang="ru-RU" sz="12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noFill/>
                  </a:tcPr>
                </a:tc>
              </a:tr>
              <a:tr h="52268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lang="ru-RU" sz="12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48921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Количество посещений передвижных культурных центров (</a:t>
                      </a:r>
                      <a:r>
                        <a:rPr lang="ru-RU" sz="1200" dirty="0" err="1">
                          <a:effectLst/>
                          <a:latin typeface="Arial" pitchFamily="34" charset="0"/>
                          <a:cs typeface="Arial" pitchFamily="34" charset="0"/>
                        </a:rPr>
                        <a:t>библиобусов</a:t>
                      </a:r>
                      <a:r>
                        <a:rPr lang="ru-RU" sz="12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, автоклубов), </a:t>
                      </a:r>
                      <a:endParaRPr lang="ru-RU" sz="12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48921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600</a:t>
                      </a:r>
                      <a:endParaRPr lang="ru-RU" sz="12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48921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1212</a:t>
                      </a:r>
                      <a:endParaRPr lang="ru-RU" sz="12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48921" marB="0" anchor="ctr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5850</a:t>
                      </a:r>
                      <a:endParaRPr lang="ru-RU" sz="12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48921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2672</a:t>
                      </a:r>
                      <a:endParaRPr lang="ru-RU" sz="12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48921" marB="0" anchor="ctr"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  <a:r>
                        <a:rPr lang="ru-RU" sz="1200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2672</a:t>
                      </a:r>
                      <a:endParaRPr lang="ru-RU" sz="12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48921" marB="0" anchor="ctr"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  <a:r>
                        <a:rPr lang="en-US" sz="1200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4462</a:t>
                      </a:r>
                      <a:endParaRPr lang="ru-RU" sz="12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48921" marB="0" anchor="ctr"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5662</a:t>
                      </a:r>
                      <a:endParaRPr lang="ru-RU" sz="12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noFill/>
                  </a:tcPr>
                </a:tc>
              </a:tr>
              <a:tr h="346159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 smtClean="0">
                          <a:effectLst/>
                          <a:latin typeface="Arial" pitchFamily="34" charset="0"/>
                          <a:ea typeface="Arial"/>
                          <a:cs typeface="Arial" pitchFamily="34" charset="0"/>
                        </a:rPr>
                        <a:t>7</a:t>
                      </a:r>
                      <a:endParaRPr lang="ru-RU" sz="12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48921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200" b="0" dirty="0">
                          <a:solidFill>
                            <a:srgbClr val="000000"/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Количество специалистов, прошедших повышение квалификации на базе Центров непрерывного образования и повышения квалификации творческих и управленческих кадров в сфере культуры</a:t>
                      </a:r>
                      <a:endParaRPr lang="ru-RU" sz="1600" b="0" dirty="0"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525" marR="9525" marT="5016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0" dirty="0" smtClean="0"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2</a:t>
                      </a:r>
                      <a:endParaRPr lang="ru-RU" sz="1600" b="0" dirty="0"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525" marR="9525" marT="5016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0" dirty="0" smtClean="0"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2</a:t>
                      </a:r>
                      <a:endParaRPr lang="ru-RU" sz="1600" b="0" dirty="0"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525" marR="9525" marT="50165" marB="0" anchor="ctr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0" dirty="0" smtClean="0">
                          <a:solidFill>
                            <a:srgbClr val="000000"/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13</a:t>
                      </a:r>
                      <a:endParaRPr lang="ru-RU" sz="1600" b="0" dirty="0"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525" marR="9525" marT="5016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0" dirty="0" smtClean="0">
                          <a:solidFill>
                            <a:srgbClr val="000000"/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0</a:t>
                      </a:r>
                      <a:endParaRPr lang="ru-RU" sz="1600" b="0" dirty="0"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525" marR="9525" marT="50165" marB="0" anchor="ctr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dirty="0" smtClean="0">
                          <a:effectLst/>
                          <a:latin typeface="Arial" pitchFamily="34" charset="0"/>
                          <a:ea typeface="Arial"/>
                          <a:cs typeface="Arial" pitchFamily="34" charset="0"/>
                        </a:rPr>
                        <a:t>6</a:t>
                      </a:r>
                      <a:endParaRPr lang="ru-RU" sz="12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48921" marB="0" anchor="ctr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200" dirty="0" smtClean="0">
                          <a:effectLst/>
                          <a:latin typeface="Arial" pitchFamily="34" charset="0"/>
                          <a:ea typeface="Arial"/>
                          <a:cs typeface="Arial" pitchFamily="34" charset="0"/>
                        </a:rPr>
                        <a:t>6</a:t>
                      </a:r>
                      <a:endParaRPr lang="ru-RU" sz="12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9289" marR="9289" marT="48921" marB="0" anchor="ctr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13</a:t>
                      </a:r>
                      <a:endParaRPr lang="ru-RU" sz="12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noFill/>
                  </a:tcPr>
                </a:tc>
              </a:tr>
            </a:tbl>
          </a:graphicData>
        </a:graphic>
      </p:graphicFrame>
      <p:sp>
        <p:nvSpPr>
          <p:cNvPr id="693" name="Прямоугольник 692"/>
          <p:cNvSpPr/>
          <p:nvPr/>
        </p:nvSpPr>
        <p:spPr>
          <a:xfrm>
            <a:off x="201450" y="5755909"/>
            <a:ext cx="8763038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100" b="1" u="sng" dirty="0">
                <a:latin typeface="Arial" pitchFamily="34" charset="0"/>
                <a:cs typeface="Arial" pitchFamily="34" charset="0"/>
              </a:rPr>
              <a:t>Ответственный </a:t>
            </a:r>
            <a:r>
              <a:rPr lang="ru-RU" sz="1100" b="1" u="sng" dirty="0" smtClean="0">
                <a:latin typeface="Arial" pitchFamily="34" charset="0"/>
                <a:cs typeface="Arial" pitchFamily="34" charset="0"/>
              </a:rPr>
              <a:t>исполнитель</a:t>
            </a:r>
            <a:r>
              <a:rPr lang="ru-RU" sz="1100" b="1" u="sng" dirty="0">
                <a:latin typeface="Arial" pitchFamily="34" charset="0"/>
                <a:cs typeface="Arial" pitchFamily="34" charset="0"/>
              </a:rPr>
              <a:t>:</a:t>
            </a:r>
            <a:endParaRPr lang="ru-RU" sz="1100" u="sng" dirty="0">
              <a:latin typeface="Arial" pitchFamily="34" charset="0"/>
              <a:cs typeface="Arial" pitchFamily="34" charset="0"/>
            </a:endParaRPr>
          </a:p>
          <a:p>
            <a:r>
              <a:rPr lang="ru-RU" sz="1100" dirty="0" smtClean="0">
                <a:latin typeface="Arial" pitchFamily="34" charset="0"/>
                <a:cs typeface="Arial" pitchFamily="34" charset="0"/>
              </a:rPr>
              <a:t>Ростова </a:t>
            </a:r>
            <a:r>
              <a:rPr lang="ru-RU" sz="1100" dirty="0">
                <a:latin typeface="Arial" pitchFamily="34" charset="0"/>
                <a:cs typeface="Arial" pitchFamily="34" charset="0"/>
              </a:rPr>
              <a:t>Оксана </a:t>
            </a:r>
            <a:r>
              <a:rPr lang="ru-RU" sz="1100" dirty="0" smtClean="0">
                <a:latin typeface="Arial" pitchFamily="34" charset="0"/>
                <a:cs typeface="Arial" pitchFamily="34" charset="0"/>
              </a:rPr>
              <a:t>Ивановна - начальник </a:t>
            </a:r>
            <a:r>
              <a:rPr lang="ru-RU" sz="1100" dirty="0">
                <a:latin typeface="Arial" pitchFamily="34" charset="0"/>
                <a:cs typeface="Arial" pitchFamily="34" charset="0"/>
              </a:rPr>
              <a:t>отдела </a:t>
            </a:r>
            <a:r>
              <a:rPr lang="ru-RU" sz="1100" dirty="0" smtClean="0">
                <a:latin typeface="Arial" pitchFamily="34" charset="0"/>
                <a:cs typeface="Arial" pitchFamily="34" charset="0"/>
              </a:rPr>
              <a:t>культуры МКУ «Управление культуры, туризма и молодежной политики Администрации </a:t>
            </a:r>
            <a:r>
              <a:rPr lang="ru-RU" sz="1100" dirty="0" err="1" smtClean="0">
                <a:latin typeface="Arial" pitchFamily="34" charset="0"/>
                <a:cs typeface="Arial" pitchFamily="34" charset="0"/>
              </a:rPr>
              <a:t>м.р</a:t>
            </a:r>
            <a:r>
              <a:rPr lang="ru-RU" sz="1100" dirty="0" smtClean="0">
                <a:latin typeface="Arial" pitchFamily="34" charset="0"/>
                <a:cs typeface="Arial" pitchFamily="34" charset="0"/>
              </a:rPr>
              <a:t>. Волжский»</a:t>
            </a:r>
          </a:p>
          <a:p>
            <a:r>
              <a:rPr lang="ru-RU" sz="1100" dirty="0" smtClean="0">
                <a:latin typeface="Arial" pitchFamily="34" charset="0"/>
                <a:cs typeface="Arial" pitchFamily="34" charset="0"/>
              </a:rPr>
              <a:t>8 </a:t>
            </a:r>
            <a:r>
              <a:rPr lang="ru-RU" sz="1100" dirty="0">
                <a:latin typeface="Arial" pitchFamily="34" charset="0"/>
                <a:cs typeface="Arial" pitchFamily="34" charset="0"/>
              </a:rPr>
              <a:t>(846) 203-77-59 доб.220, </a:t>
            </a:r>
            <a:r>
              <a:rPr lang="en-US" sz="1100" dirty="0" err="1">
                <a:latin typeface="Arial" pitchFamily="34" charset="0"/>
                <a:cs typeface="Arial" pitchFamily="34" charset="0"/>
              </a:rPr>
              <a:t>otdelkultury</a:t>
            </a:r>
            <a:r>
              <a:rPr lang="ru-RU" sz="1100" dirty="0">
                <a:latin typeface="Arial" pitchFamily="34" charset="0"/>
                <a:cs typeface="Arial" pitchFamily="34" charset="0"/>
              </a:rPr>
              <a:t>-</a:t>
            </a:r>
            <a:r>
              <a:rPr lang="en-US" sz="1100" dirty="0" err="1">
                <a:latin typeface="Arial" pitchFamily="34" charset="0"/>
                <a:cs typeface="Arial" pitchFamily="34" charset="0"/>
              </a:rPr>
              <a:t>volg</a:t>
            </a:r>
            <a:r>
              <a:rPr lang="ru-RU" sz="1100" dirty="0">
                <a:latin typeface="Arial" pitchFamily="34" charset="0"/>
                <a:cs typeface="Arial" pitchFamily="34" charset="0"/>
              </a:rPr>
              <a:t>@</a:t>
            </a:r>
            <a:r>
              <a:rPr lang="en-US" sz="1100" dirty="0" err="1">
                <a:latin typeface="Arial" pitchFamily="34" charset="0"/>
                <a:cs typeface="Arial" pitchFamily="34" charset="0"/>
              </a:rPr>
              <a:t>yandex</a:t>
            </a:r>
            <a:r>
              <a:rPr lang="ru-RU" sz="1100" dirty="0">
                <a:latin typeface="Arial" pitchFamily="34" charset="0"/>
                <a:cs typeface="Arial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7269189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765175"/>
          </a:xfrm>
          <a:custGeom>
            <a:avLst/>
            <a:gdLst/>
            <a:ahLst/>
            <a:cxnLst/>
            <a:rect l="l" t="t" r="r" b="b"/>
            <a:pathLst>
              <a:path w="9144000" h="765175">
                <a:moveTo>
                  <a:pt x="0" y="764705"/>
                </a:moveTo>
                <a:lnTo>
                  <a:pt x="9144000" y="764705"/>
                </a:lnTo>
                <a:lnTo>
                  <a:pt x="9144000" y="0"/>
                </a:lnTo>
                <a:lnTo>
                  <a:pt x="0" y="0"/>
                </a:lnTo>
                <a:lnTo>
                  <a:pt x="0" y="764705"/>
                </a:lnTo>
                <a:close/>
              </a:path>
            </a:pathLst>
          </a:custGeom>
          <a:solidFill>
            <a:srgbClr val="006F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3644" y="44942"/>
            <a:ext cx="224530" cy="17497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2537" y="218276"/>
            <a:ext cx="288290" cy="349885"/>
          </a:xfrm>
          <a:custGeom>
            <a:avLst/>
            <a:gdLst/>
            <a:ahLst/>
            <a:cxnLst/>
            <a:rect l="l" t="t" r="r" b="b"/>
            <a:pathLst>
              <a:path w="288290" h="349884">
                <a:moveTo>
                  <a:pt x="165054" y="328104"/>
                </a:moveTo>
                <a:lnTo>
                  <a:pt x="122505" y="328104"/>
                </a:lnTo>
                <a:lnTo>
                  <a:pt x="124518" y="328138"/>
                </a:lnTo>
                <a:lnTo>
                  <a:pt x="126208" y="328333"/>
                </a:lnTo>
                <a:lnTo>
                  <a:pt x="143895" y="349323"/>
                </a:lnTo>
                <a:lnTo>
                  <a:pt x="143941" y="348736"/>
                </a:lnTo>
                <a:lnTo>
                  <a:pt x="163283" y="328138"/>
                </a:lnTo>
                <a:lnTo>
                  <a:pt x="165054" y="328104"/>
                </a:lnTo>
                <a:close/>
              </a:path>
              <a:path w="288290" h="349884">
                <a:moveTo>
                  <a:pt x="287675" y="0"/>
                </a:moveTo>
                <a:lnTo>
                  <a:pt x="0" y="0"/>
                </a:lnTo>
                <a:lnTo>
                  <a:pt x="0" y="278262"/>
                </a:lnTo>
                <a:lnTo>
                  <a:pt x="396" y="282328"/>
                </a:lnTo>
                <a:lnTo>
                  <a:pt x="20561" y="315380"/>
                </a:lnTo>
                <a:lnTo>
                  <a:pt x="70458" y="328413"/>
                </a:lnTo>
                <a:lnTo>
                  <a:pt x="96597" y="328573"/>
                </a:lnTo>
                <a:lnTo>
                  <a:pt x="110166" y="328459"/>
                </a:lnTo>
                <a:lnTo>
                  <a:pt x="116376" y="328299"/>
                </a:lnTo>
                <a:lnTo>
                  <a:pt x="118699" y="328264"/>
                </a:lnTo>
                <a:lnTo>
                  <a:pt x="122505" y="328104"/>
                </a:lnTo>
                <a:lnTo>
                  <a:pt x="234052" y="328104"/>
                </a:lnTo>
                <a:lnTo>
                  <a:pt x="236248" y="327783"/>
                </a:lnTo>
                <a:lnTo>
                  <a:pt x="271909" y="311658"/>
                </a:lnTo>
                <a:lnTo>
                  <a:pt x="287836" y="278262"/>
                </a:lnTo>
                <a:lnTo>
                  <a:pt x="287709" y="271013"/>
                </a:lnTo>
                <a:lnTo>
                  <a:pt x="287675" y="0"/>
                </a:lnTo>
                <a:close/>
              </a:path>
              <a:path w="288290" h="349884">
                <a:moveTo>
                  <a:pt x="234052" y="328104"/>
                </a:moveTo>
                <a:lnTo>
                  <a:pt x="165054" y="328104"/>
                </a:lnTo>
                <a:lnTo>
                  <a:pt x="169102" y="328264"/>
                </a:lnTo>
                <a:lnTo>
                  <a:pt x="171413" y="328299"/>
                </a:lnTo>
                <a:lnTo>
                  <a:pt x="177669" y="328459"/>
                </a:lnTo>
                <a:lnTo>
                  <a:pt x="191193" y="328573"/>
                </a:lnTo>
                <a:lnTo>
                  <a:pt x="196851" y="328573"/>
                </a:lnTo>
                <a:lnTo>
                  <a:pt x="217343" y="328413"/>
                </a:lnTo>
                <a:lnTo>
                  <a:pt x="234052" y="328104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14544" y="275468"/>
            <a:ext cx="192405" cy="245110"/>
          </a:xfrm>
          <a:custGeom>
            <a:avLst/>
            <a:gdLst/>
            <a:ahLst/>
            <a:cxnLst/>
            <a:rect l="l" t="t" r="r" b="b"/>
            <a:pathLst>
              <a:path w="192404" h="245109">
                <a:moveTo>
                  <a:pt x="65030" y="137159"/>
                </a:moveTo>
                <a:lnTo>
                  <a:pt x="63018" y="137159"/>
                </a:lnTo>
                <a:lnTo>
                  <a:pt x="62983" y="138429"/>
                </a:lnTo>
                <a:lnTo>
                  <a:pt x="62742" y="139699"/>
                </a:lnTo>
                <a:lnTo>
                  <a:pt x="62316" y="140969"/>
                </a:lnTo>
                <a:lnTo>
                  <a:pt x="61649" y="142239"/>
                </a:lnTo>
                <a:lnTo>
                  <a:pt x="61212" y="143509"/>
                </a:lnTo>
                <a:lnTo>
                  <a:pt x="60695" y="144779"/>
                </a:lnTo>
                <a:lnTo>
                  <a:pt x="60108" y="146049"/>
                </a:lnTo>
                <a:lnTo>
                  <a:pt x="59441" y="147319"/>
                </a:lnTo>
                <a:lnTo>
                  <a:pt x="58694" y="148589"/>
                </a:lnTo>
                <a:lnTo>
                  <a:pt x="57831" y="148589"/>
                </a:lnTo>
                <a:lnTo>
                  <a:pt x="56888" y="149859"/>
                </a:lnTo>
                <a:lnTo>
                  <a:pt x="55830" y="151129"/>
                </a:lnTo>
                <a:lnTo>
                  <a:pt x="56302" y="152399"/>
                </a:lnTo>
                <a:lnTo>
                  <a:pt x="56888" y="156209"/>
                </a:lnTo>
                <a:lnTo>
                  <a:pt x="57049" y="157479"/>
                </a:lnTo>
                <a:lnTo>
                  <a:pt x="57164" y="158749"/>
                </a:lnTo>
                <a:lnTo>
                  <a:pt x="57245" y="162559"/>
                </a:lnTo>
                <a:lnTo>
                  <a:pt x="57124" y="163829"/>
                </a:lnTo>
                <a:lnTo>
                  <a:pt x="57049" y="165099"/>
                </a:lnTo>
                <a:lnTo>
                  <a:pt x="56612" y="167639"/>
                </a:lnTo>
                <a:lnTo>
                  <a:pt x="56141" y="170179"/>
                </a:lnTo>
                <a:lnTo>
                  <a:pt x="55865" y="171449"/>
                </a:lnTo>
                <a:lnTo>
                  <a:pt x="55554" y="172719"/>
                </a:lnTo>
                <a:lnTo>
                  <a:pt x="55117" y="172719"/>
                </a:lnTo>
                <a:lnTo>
                  <a:pt x="54761" y="173989"/>
                </a:lnTo>
                <a:lnTo>
                  <a:pt x="54450" y="176529"/>
                </a:lnTo>
                <a:lnTo>
                  <a:pt x="54255" y="179069"/>
                </a:lnTo>
                <a:lnTo>
                  <a:pt x="55554" y="186689"/>
                </a:lnTo>
                <a:lnTo>
                  <a:pt x="53474" y="191307"/>
                </a:lnTo>
                <a:lnTo>
                  <a:pt x="53703" y="191769"/>
                </a:lnTo>
                <a:lnTo>
                  <a:pt x="54255" y="193039"/>
                </a:lnTo>
                <a:lnTo>
                  <a:pt x="54726" y="194309"/>
                </a:lnTo>
                <a:lnTo>
                  <a:pt x="54922" y="194309"/>
                </a:lnTo>
                <a:lnTo>
                  <a:pt x="55083" y="195579"/>
                </a:lnTo>
                <a:lnTo>
                  <a:pt x="55359" y="198119"/>
                </a:lnTo>
                <a:lnTo>
                  <a:pt x="55508" y="199389"/>
                </a:lnTo>
                <a:lnTo>
                  <a:pt x="55704" y="201929"/>
                </a:lnTo>
                <a:lnTo>
                  <a:pt x="56647" y="209549"/>
                </a:lnTo>
                <a:lnTo>
                  <a:pt x="58222" y="228599"/>
                </a:lnTo>
                <a:lnTo>
                  <a:pt x="57751" y="229869"/>
                </a:lnTo>
                <a:lnTo>
                  <a:pt x="56808" y="231139"/>
                </a:lnTo>
                <a:lnTo>
                  <a:pt x="56371" y="232409"/>
                </a:lnTo>
                <a:lnTo>
                  <a:pt x="54922" y="236219"/>
                </a:lnTo>
                <a:lnTo>
                  <a:pt x="54094" y="237489"/>
                </a:lnTo>
                <a:lnTo>
                  <a:pt x="53542" y="238759"/>
                </a:lnTo>
                <a:lnTo>
                  <a:pt x="52288" y="241299"/>
                </a:lnTo>
                <a:lnTo>
                  <a:pt x="52012" y="242569"/>
                </a:lnTo>
                <a:lnTo>
                  <a:pt x="51541" y="243839"/>
                </a:lnTo>
                <a:lnTo>
                  <a:pt x="51345" y="245109"/>
                </a:lnTo>
                <a:lnTo>
                  <a:pt x="55508" y="245109"/>
                </a:lnTo>
                <a:lnTo>
                  <a:pt x="55750" y="243839"/>
                </a:lnTo>
                <a:lnTo>
                  <a:pt x="56095" y="243839"/>
                </a:lnTo>
                <a:lnTo>
                  <a:pt x="56256" y="242569"/>
                </a:lnTo>
                <a:lnTo>
                  <a:pt x="56727" y="241299"/>
                </a:lnTo>
                <a:lnTo>
                  <a:pt x="57118" y="240029"/>
                </a:lnTo>
                <a:lnTo>
                  <a:pt x="57360" y="238759"/>
                </a:lnTo>
                <a:lnTo>
                  <a:pt x="57670" y="238759"/>
                </a:lnTo>
                <a:lnTo>
                  <a:pt x="58061" y="237489"/>
                </a:lnTo>
                <a:lnTo>
                  <a:pt x="58464" y="237489"/>
                </a:lnTo>
                <a:lnTo>
                  <a:pt x="59361" y="234949"/>
                </a:lnTo>
                <a:lnTo>
                  <a:pt x="60350" y="233679"/>
                </a:lnTo>
                <a:lnTo>
                  <a:pt x="61212" y="232409"/>
                </a:lnTo>
                <a:lnTo>
                  <a:pt x="61488" y="232409"/>
                </a:lnTo>
                <a:lnTo>
                  <a:pt x="61718" y="231139"/>
                </a:lnTo>
                <a:lnTo>
                  <a:pt x="61914" y="231139"/>
                </a:lnTo>
                <a:lnTo>
                  <a:pt x="62075" y="229869"/>
                </a:lnTo>
                <a:lnTo>
                  <a:pt x="62190" y="228599"/>
                </a:lnTo>
                <a:lnTo>
                  <a:pt x="62190" y="222249"/>
                </a:lnTo>
                <a:lnTo>
                  <a:pt x="61845" y="218439"/>
                </a:lnTo>
                <a:lnTo>
                  <a:pt x="61178" y="213359"/>
                </a:lnTo>
                <a:lnTo>
                  <a:pt x="60775" y="209549"/>
                </a:lnTo>
                <a:lnTo>
                  <a:pt x="59602" y="203199"/>
                </a:lnTo>
                <a:lnTo>
                  <a:pt x="59246" y="200659"/>
                </a:lnTo>
                <a:lnTo>
                  <a:pt x="58970" y="199389"/>
                </a:lnTo>
                <a:lnTo>
                  <a:pt x="58774" y="196849"/>
                </a:lnTo>
                <a:lnTo>
                  <a:pt x="58809" y="191769"/>
                </a:lnTo>
                <a:lnTo>
                  <a:pt x="59004" y="191769"/>
                </a:lnTo>
                <a:lnTo>
                  <a:pt x="59602" y="189229"/>
                </a:lnTo>
                <a:lnTo>
                  <a:pt x="59361" y="186689"/>
                </a:lnTo>
                <a:lnTo>
                  <a:pt x="59211" y="184149"/>
                </a:lnTo>
                <a:lnTo>
                  <a:pt x="59050" y="184149"/>
                </a:lnTo>
                <a:lnTo>
                  <a:pt x="58889" y="182879"/>
                </a:lnTo>
                <a:lnTo>
                  <a:pt x="58809" y="181609"/>
                </a:lnTo>
                <a:lnTo>
                  <a:pt x="58694" y="175259"/>
                </a:lnTo>
                <a:lnTo>
                  <a:pt x="58855" y="173989"/>
                </a:lnTo>
                <a:lnTo>
                  <a:pt x="59050" y="171449"/>
                </a:lnTo>
                <a:lnTo>
                  <a:pt x="59280" y="170179"/>
                </a:lnTo>
                <a:lnTo>
                  <a:pt x="59556" y="167639"/>
                </a:lnTo>
                <a:lnTo>
                  <a:pt x="60189" y="163829"/>
                </a:lnTo>
                <a:lnTo>
                  <a:pt x="61764" y="156209"/>
                </a:lnTo>
                <a:lnTo>
                  <a:pt x="62983" y="149859"/>
                </a:lnTo>
                <a:lnTo>
                  <a:pt x="63409" y="147319"/>
                </a:lnTo>
                <a:lnTo>
                  <a:pt x="63880" y="144779"/>
                </a:lnTo>
                <a:lnTo>
                  <a:pt x="65030" y="137159"/>
                </a:lnTo>
                <a:close/>
              </a:path>
              <a:path w="192404" h="245109">
                <a:moveTo>
                  <a:pt x="190721" y="226060"/>
                </a:moveTo>
                <a:lnTo>
                  <a:pt x="184822" y="226060"/>
                </a:lnTo>
                <a:lnTo>
                  <a:pt x="184109" y="227330"/>
                </a:lnTo>
                <a:lnTo>
                  <a:pt x="183798" y="228600"/>
                </a:lnTo>
                <a:lnTo>
                  <a:pt x="183212" y="229870"/>
                </a:lnTo>
                <a:lnTo>
                  <a:pt x="182545" y="231140"/>
                </a:lnTo>
                <a:lnTo>
                  <a:pt x="182074" y="232410"/>
                </a:lnTo>
                <a:lnTo>
                  <a:pt x="181119" y="233680"/>
                </a:lnTo>
                <a:lnTo>
                  <a:pt x="180648" y="234950"/>
                </a:lnTo>
                <a:lnTo>
                  <a:pt x="179866" y="236220"/>
                </a:lnTo>
                <a:lnTo>
                  <a:pt x="179429" y="236220"/>
                </a:lnTo>
                <a:lnTo>
                  <a:pt x="179394" y="237490"/>
                </a:lnTo>
                <a:lnTo>
                  <a:pt x="179751" y="237490"/>
                </a:lnTo>
                <a:lnTo>
                  <a:pt x="179946" y="238760"/>
                </a:lnTo>
                <a:lnTo>
                  <a:pt x="182189" y="238760"/>
                </a:lnTo>
                <a:lnTo>
                  <a:pt x="184155" y="240030"/>
                </a:lnTo>
                <a:lnTo>
                  <a:pt x="184856" y="237490"/>
                </a:lnTo>
                <a:lnTo>
                  <a:pt x="185569" y="236220"/>
                </a:lnTo>
                <a:lnTo>
                  <a:pt x="186317" y="234950"/>
                </a:lnTo>
                <a:lnTo>
                  <a:pt x="187892" y="231140"/>
                </a:lnTo>
                <a:lnTo>
                  <a:pt x="189537" y="228600"/>
                </a:lnTo>
                <a:lnTo>
                  <a:pt x="190399" y="227330"/>
                </a:lnTo>
                <a:lnTo>
                  <a:pt x="190721" y="226060"/>
                </a:lnTo>
                <a:close/>
              </a:path>
              <a:path w="192404" h="245109">
                <a:moveTo>
                  <a:pt x="7152" y="229869"/>
                </a:moveTo>
                <a:lnTo>
                  <a:pt x="1494" y="229869"/>
                </a:lnTo>
                <a:lnTo>
                  <a:pt x="2552" y="231139"/>
                </a:lnTo>
                <a:lnTo>
                  <a:pt x="6405" y="231139"/>
                </a:lnTo>
                <a:lnTo>
                  <a:pt x="7152" y="229869"/>
                </a:lnTo>
                <a:close/>
              </a:path>
              <a:path w="192404" h="245109">
                <a:moveTo>
                  <a:pt x="17732" y="213359"/>
                </a:moveTo>
                <a:lnTo>
                  <a:pt x="13328" y="213359"/>
                </a:lnTo>
                <a:lnTo>
                  <a:pt x="13167" y="214629"/>
                </a:lnTo>
                <a:lnTo>
                  <a:pt x="12615" y="214629"/>
                </a:lnTo>
                <a:lnTo>
                  <a:pt x="12615" y="215899"/>
                </a:lnTo>
                <a:lnTo>
                  <a:pt x="12109" y="215899"/>
                </a:lnTo>
                <a:lnTo>
                  <a:pt x="12063" y="217169"/>
                </a:lnTo>
                <a:lnTo>
                  <a:pt x="11718" y="218439"/>
                </a:lnTo>
                <a:lnTo>
                  <a:pt x="11246" y="218439"/>
                </a:lnTo>
                <a:lnTo>
                  <a:pt x="10694" y="219709"/>
                </a:lnTo>
                <a:lnTo>
                  <a:pt x="8728" y="222249"/>
                </a:lnTo>
                <a:lnTo>
                  <a:pt x="4243" y="227329"/>
                </a:lnTo>
                <a:lnTo>
                  <a:pt x="2909" y="228599"/>
                </a:lnTo>
                <a:lnTo>
                  <a:pt x="2311" y="228599"/>
                </a:lnTo>
                <a:lnTo>
                  <a:pt x="1770" y="229869"/>
                </a:lnTo>
                <a:lnTo>
                  <a:pt x="7980" y="229869"/>
                </a:lnTo>
                <a:lnTo>
                  <a:pt x="9705" y="227329"/>
                </a:lnTo>
                <a:lnTo>
                  <a:pt x="10614" y="226059"/>
                </a:lnTo>
                <a:lnTo>
                  <a:pt x="13443" y="223519"/>
                </a:lnTo>
                <a:lnTo>
                  <a:pt x="13684" y="223519"/>
                </a:lnTo>
                <a:lnTo>
                  <a:pt x="13880" y="222249"/>
                </a:lnTo>
                <a:lnTo>
                  <a:pt x="14581" y="220979"/>
                </a:lnTo>
                <a:lnTo>
                  <a:pt x="16042" y="220979"/>
                </a:lnTo>
                <a:lnTo>
                  <a:pt x="16157" y="219709"/>
                </a:lnTo>
                <a:lnTo>
                  <a:pt x="16594" y="219709"/>
                </a:lnTo>
                <a:lnTo>
                  <a:pt x="16743" y="218439"/>
                </a:lnTo>
                <a:lnTo>
                  <a:pt x="17099" y="217169"/>
                </a:lnTo>
                <a:lnTo>
                  <a:pt x="17295" y="215899"/>
                </a:lnTo>
                <a:lnTo>
                  <a:pt x="17605" y="214629"/>
                </a:lnTo>
                <a:lnTo>
                  <a:pt x="17732" y="213359"/>
                </a:lnTo>
                <a:close/>
              </a:path>
              <a:path w="192404" h="245109">
                <a:moveTo>
                  <a:pt x="175622" y="167640"/>
                </a:moveTo>
                <a:lnTo>
                  <a:pt x="157809" y="167640"/>
                </a:lnTo>
                <a:lnTo>
                  <a:pt x="159109" y="168910"/>
                </a:lnTo>
                <a:lnTo>
                  <a:pt x="164146" y="171450"/>
                </a:lnTo>
                <a:lnTo>
                  <a:pt x="165319" y="172720"/>
                </a:lnTo>
                <a:lnTo>
                  <a:pt x="166538" y="173990"/>
                </a:lnTo>
                <a:lnTo>
                  <a:pt x="167446" y="173990"/>
                </a:lnTo>
                <a:lnTo>
                  <a:pt x="167722" y="175260"/>
                </a:lnTo>
                <a:lnTo>
                  <a:pt x="168343" y="175260"/>
                </a:lnTo>
                <a:lnTo>
                  <a:pt x="168665" y="176530"/>
                </a:lnTo>
                <a:lnTo>
                  <a:pt x="170033" y="176530"/>
                </a:lnTo>
                <a:lnTo>
                  <a:pt x="171057" y="177800"/>
                </a:lnTo>
                <a:lnTo>
                  <a:pt x="173104" y="179070"/>
                </a:lnTo>
                <a:lnTo>
                  <a:pt x="174518" y="180340"/>
                </a:lnTo>
                <a:lnTo>
                  <a:pt x="174955" y="180340"/>
                </a:lnTo>
                <a:lnTo>
                  <a:pt x="175818" y="181610"/>
                </a:lnTo>
                <a:lnTo>
                  <a:pt x="176209" y="181610"/>
                </a:lnTo>
                <a:lnTo>
                  <a:pt x="176761" y="182880"/>
                </a:lnTo>
                <a:lnTo>
                  <a:pt x="177152" y="182880"/>
                </a:lnTo>
                <a:lnTo>
                  <a:pt x="177704" y="184150"/>
                </a:lnTo>
                <a:lnTo>
                  <a:pt x="178417" y="186690"/>
                </a:lnTo>
                <a:lnTo>
                  <a:pt x="178727" y="187960"/>
                </a:lnTo>
                <a:lnTo>
                  <a:pt x="182269" y="199390"/>
                </a:lnTo>
                <a:lnTo>
                  <a:pt x="185247" y="209550"/>
                </a:lnTo>
                <a:lnTo>
                  <a:pt x="187409" y="217170"/>
                </a:lnTo>
                <a:lnTo>
                  <a:pt x="188042" y="218440"/>
                </a:lnTo>
                <a:lnTo>
                  <a:pt x="188513" y="220980"/>
                </a:lnTo>
                <a:lnTo>
                  <a:pt x="188237" y="220980"/>
                </a:lnTo>
                <a:lnTo>
                  <a:pt x="188237" y="222250"/>
                </a:lnTo>
                <a:lnTo>
                  <a:pt x="188007" y="223520"/>
                </a:lnTo>
                <a:lnTo>
                  <a:pt x="187260" y="223520"/>
                </a:lnTo>
                <a:lnTo>
                  <a:pt x="185926" y="224790"/>
                </a:lnTo>
                <a:lnTo>
                  <a:pt x="185523" y="226060"/>
                </a:lnTo>
                <a:lnTo>
                  <a:pt x="191538" y="226060"/>
                </a:lnTo>
                <a:lnTo>
                  <a:pt x="191779" y="224790"/>
                </a:lnTo>
                <a:lnTo>
                  <a:pt x="191894" y="220980"/>
                </a:lnTo>
                <a:lnTo>
                  <a:pt x="191664" y="219710"/>
                </a:lnTo>
                <a:lnTo>
                  <a:pt x="191388" y="217170"/>
                </a:lnTo>
                <a:lnTo>
                  <a:pt x="191066" y="215900"/>
                </a:lnTo>
                <a:lnTo>
                  <a:pt x="190675" y="214630"/>
                </a:lnTo>
                <a:lnTo>
                  <a:pt x="190250" y="213360"/>
                </a:lnTo>
                <a:lnTo>
                  <a:pt x="189778" y="210820"/>
                </a:lnTo>
                <a:lnTo>
                  <a:pt x="188283" y="207010"/>
                </a:lnTo>
                <a:lnTo>
                  <a:pt x="186593" y="201930"/>
                </a:lnTo>
                <a:lnTo>
                  <a:pt x="186351" y="198120"/>
                </a:lnTo>
                <a:lnTo>
                  <a:pt x="185799" y="196850"/>
                </a:lnTo>
                <a:lnTo>
                  <a:pt x="185328" y="195580"/>
                </a:lnTo>
                <a:lnTo>
                  <a:pt x="184465" y="191770"/>
                </a:lnTo>
                <a:lnTo>
                  <a:pt x="184074" y="190500"/>
                </a:lnTo>
                <a:lnTo>
                  <a:pt x="183017" y="186690"/>
                </a:lnTo>
                <a:lnTo>
                  <a:pt x="182384" y="182880"/>
                </a:lnTo>
                <a:lnTo>
                  <a:pt x="181200" y="177800"/>
                </a:lnTo>
                <a:lnTo>
                  <a:pt x="180648" y="173990"/>
                </a:lnTo>
                <a:lnTo>
                  <a:pt x="180337" y="171450"/>
                </a:lnTo>
                <a:lnTo>
                  <a:pt x="179981" y="170180"/>
                </a:lnTo>
                <a:lnTo>
                  <a:pt x="179555" y="170180"/>
                </a:lnTo>
                <a:lnTo>
                  <a:pt x="178842" y="168910"/>
                </a:lnTo>
                <a:lnTo>
                  <a:pt x="176450" y="168910"/>
                </a:lnTo>
                <a:lnTo>
                  <a:pt x="175622" y="167640"/>
                </a:lnTo>
                <a:close/>
              </a:path>
              <a:path w="192404" h="245109">
                <a:moveTo>
                  <a:pt x="29174" y="173989"/>
                </a:moveTo>
                <a:lnTo>
                  <a:pt x="24218" y="173989"/>
                </a:lnTo>
                <a:lnTo>
                  <a:pt x="23666" y="175259"/>
                </a:lnTo>
                <a:lnTo>
                  <a:pt x="23585" y="180339"/>
                </a:lnTo>
                <a:lnTo>
                  <a:pt x="19400" y="184098"/>
                </a:lnTo>
                <a:lnTo>
                  <a:pt x="19974" y="185419"/>
                </a:lnTo>
                <a:lnTo>
                  <a:pt x="19767" y="185419"/>
                </a:lnTo>
                <a:lnTo>
                  <a:pt x="19767" y="186689"/>
                </a:lnTo>
                <a:lnTo>
                  <a:pt x="14547" y="208279"/>
                </a:lnTo>
                <a:lnTo>
                  <a:pt x="14466" y="209549"/>
                </a:lnTo>
                <a:lnTo>
                  <a:pt x="14271" y="209549"/>
                </a:lnTo>
                <a:lnTo>
                  <a:pt x="14156" y="210819"/>
                </a:lnTo>
                <a:lnTo>
                  <a:pt x="13880" y="210819"/>
                </a:lnTo>
                <a:lnTo>
                  <a:pt x="13443" y="213359"/>
                </a:lnTo>
                <a:lnTo>
                  <a:pt x="18042" y="213359"/>
                </a:lnTo>
                <a:lnTo>
                  <a:pt x="18985" y="210819"/>
                </a:lnTo>
                <a:lnTo>
                  <a:pt x="19376" y="209549"/>
                </a:lnTo>
                <a:lnTo>
                  <a:pt x="19813" y="208279"/>
                </a:lnTo>
                <a:lnTo>
                  <a:pt x="20561" y="204469"/>
                </a:lnTo>
                <a:lnTo>
                  <a:pt x="21262" y="201929"/>
                </a:lnTo>
                <a:lnTo>
                  <a:pt x="21929" y="199389"/>
                </a:lnTo>
                <a:lnTo>
                  <a:pt x="23746" y="191769"/>
                </a:lnTo>
                <a:lnTo>
                  <a:pt x="23666" y="190499"/>
                </a:lnTo>
                <a:lnTo>
                  <a:pt x="23746" y="189229"/>
                </a:lnTo>
                <a:lnTo>
                  <a:pt x="24172" y="187959"/>
                </a:lnTo>
                <a:lnTo>
                  <a:pt x="24724" y="187959"/>
                </a:lnTo>
                <a:lnTo>
                  <a:pt x="27107" y="184098"/>
                </a:lnTo>
                <a:lnTo>
                  <a:pt x="27714" y="182879"/>
                </a:lnTo>
                <a:lnTo>
                  <a:pt x="28070" y="181609"/>
                </a:lnTo>
                <a:lnTo>
                  <a:pt x="28576" y="177799"/>
                </a:lnTo>
                <a:lnTo>
                  <a:pt x="28818" y="175259"/>
                </a:lnTo>
                <a:lnTo>
                  <a:pt x="29174" y="173989"/>
                </a:lnTo>
                <a:close/>
              </a:path>
              <a:path w="192404" h="245109">
                <a:moveTo>
                  <a:pt x="52449" y="189229"/>
                </a:moveTo>
                <a:lnTo>
                  <a:pt x="52840" y="190499"/>
                </a:lnTo>
                <a:lnTo>
                  <a:pt x="53266" y="191769"/>
                </a:lnTo>
                <a:lnTo>
                  <a:pt x="53474" y="191307"/>
                </a:lnTo>
                <a:lnTo>
                  <a:pt x="52449" y="189229"/>
                </a:lnTo>
                <a:close/>
              </a:path>
              <a:path w="192404" h="245109">
                <a:moveTo>
                  <a:pt x="51978" y="187959"/>
                </a:moveTo>
                <a:lnTo>
                  <a:pt x="52173" y="189229"/>
                </a:lnTo>
                <a:lnTo>
                  <a:pt x="51978" y="187959"/>
                </a:lnTo>
                <a:close/>
              </a:path>
              <a:path w="192404" h="245109">
                <a:moveTo>
                  <a:pt x="19296" y="183858"/>
                </a:moveTo>
                <a:lnTo>
                  <a:pt x="19296" y="184149"/>
                </a:lnTo>
                <a:lnTo>
                  <a:pt x="19296" y="183858"/>
                </a:lnTo>
                <a:close/>
              </a:path>
              <a:path w="192404" h="245109">
                <a:moveTo>
                  <a:pt x="19296" y="182879"/>
                </a:moveTo>
                <a:lnTo>
                  <a:pt x="18870" y="182879"/>
                </a:lnTo>
                <a:lnTo>
                  <a:pt x="19296" y="183858"/>
                </a:lnTo>
                <a:lnTo>
                  <a:pt x="19296" y="182879"/>
                </a:lnTo>
                <a:close/>
              </a:path>
              <a:path w="192404" h="245109">
                <a:moveTo>
                  <a:pt x="33222" y="146049"/>
                </a:moveTo>
                <a:lnTo>
                  <a:pt x="26690" y="168909"/>
                </a:lnTo>
                <a:lnTo>
                  <a:pt x="26414" y="168909"/>
                </a:lnTo>
                <a:lnTo>
                  <a:pt x="25632" y="171449"/>
                </a:lnTo>
                <a:lnTo>
                  <a:pt x="25080" y="172719"/>
                </a:lnTo>
                <a:lnTo>
                  <a:pt x="24609" y="173989"/>
                </a:lnTo>
                <a:lnTo>
                  <a:pt x="29404" y="173989"/>
                </a:lnTo>
                <a:lnTo>
                  <a:pt x="29715" y="172719"/>
                </a:lnTo>
                <a:lnTo>
                  <a:pt x="30071" y="172719"/>
                </a:lnTo>
                <a:lnTo>
                  <a:pt x="31141" y="170179"/>
                </a:lnTo>
                <a:lnTo>
                  <a:pt x="31647" y="170179"/>
                </a:lnTo>
                <a:lnTo>
                  <a:pt x="33452" y="165099"/>
                </a:lnTo>
                <a:lnTo>
                  <a:pt x="38132" y="149859"/>
                </a:lnTo>
                <a:lnTo>
                  <a:pt x="36994" y="148589"/>
                </a:lnTo>
                <a:lnTo>
                  <a:pt x="35775" y="147319"/>
                </a:lnTo>
                <a:lnTo>
                  <a:pt x="33222" y="146049"/>
                </a:lnTo>
                <a:close/>
              </a:path>
              <a:path w="192404" h="245109">
                <a:moveTo>
                  <a:pt x="161662" y="156210"/>
                </a:moveTo>
                <a:lnTo>
                  <a:pt x="152036" y="156210"/>
                </a:lnTo>
                <a:lnTo>
                  <a:pt x="153370" y="157480"/>
                </a:lnTo>
                <a:lnTo>
                  <a:pt x="143377" y="157480"/>
                </a:lnTo>
                <a:lnTo>
                  <a:pt x="144872" y="158750"/>
                </a:lnTo>
                <a:lnTo>
                  <a:pt x="145620" y="158750"/>
                </a:lnTo>
                <a:lnTo>
                  <a:pt x="146804" y="160020"/>
                </a:lnTo>
                <a:lnTo>
                  <a:pt x="149392" y="161290"/>
                </a:lnTo>
                <a:lnTo>
                  <a:pt x="150737" y="162560"/>
                </a:lnTo>
                <a:lnTo>
                  <a:pt x="153566" y="165100"/>
                </a:lnTo>
                <a:lnTo>
                  <a:pt x="156475" y="167640"/>
                </a:lnTo>
                <a:lnTo>
                  <a:pt x="173299" y="167640"/>
                </a:lnTo>
                <a:lnTo>
                  <a:pt x="172241" y="166370"/>
                </a:lnTo>
                <a:lnTo>
                  <a:pt x="171218" y="166370"/>
                </a:lnTo>
                <a:lnTo>
                  <a:pt x="169090" y="165100"/>
                </a:lnTo>
                <a:lnTo>
                  <a:pt x="166066" y="161290"/>
                </a:lnTo>
                <a:lnTo>
                  <a:pt x="164180" y="160020"/>
                </a:lnTo>
                <a:lnTo>
                  <a:pt x="163272" y="158750"/>
                </a:lnTo>
                <a:lnTo>
                  <a:pt x="161662" y="156210"/>
                </a:lnTo>
                <a:close/>
              </a:path>
              <a:path w="192404" h="245109">
                <a:moveTo>
                  <a:pt x="149599" y="156210"/>
                </a:moveTo>
                <a:lnTo>
                  <a:pt x="141848" y="156210"/>
                </a:lnTo>
                <a:lnTo>
                  <a:pt x="142595" y="157480"/>
                </a:lnTo>
                <a:lnTo>
                  <a:pt x="151082" y="157480"/>
                </a:lnTo>
                <a:lnTo>
                  <a:pt x="149599" y="156210"/>
                </a:lnTo>
                <a:close/>
              </a:path>
              <a:path w="192404" h="245109">
                <a:moveTo>
                  <a:pt x="146609" y="154940"/>
                </a:moveTo>
                <a:lnTo>
                  <a:pt x="139525" y="154940"/>
                </a:lnTo>
                <a:lnTo>
                  <a:pt x="140353" y="156210"/>
                </a:lnTo>
                <a:lnTo>
                  <a:pt x="147701" y="156210"/>
                </a:lnTo>
                <a:lnTo>
                  <a:pt x="146609" y="154940"/>
                </a:lnTo>
                <a:close/>
              </a:path>
              <a:path w="192404" h="245109">
                <a:moveTo>
                  <a:pt x="159419" y="152400"/>
                </a:moveTo>
                <a:lnTo>
                  <a:pt x="149668" y="152400"/>
                </a:lnTo>
                <a:lnTo>
                  <a:pt x="149127" y="153670"/>
                </a:lnTo>
                <a:lnTo>
                  <a:pt x="149392" y="153670"/>
                </a:lnTo>
                <a:lnTo>
                  <a:pt x="149748" y="154940"/>
                </a:lnTo>
                <a:lnTo>
                  <a:pt x="150610" y="154940"/>
                </a:lnTo>
                <a:lnTo>
                  <a:pt x="151013" y="156210"/>
                </a:lnTo>
                <a:lnTo>
                  <a:pt x="160960" y="156210"/>
                </a:lnTo>
                <a:lnTo>
                  <a:pt x="160282" y="154940"/>
                </a:lnTo>
                <a:lnTo>
                  <a:pt x="159971" y="153670"/>
                </a:lnTo>
                <a:lnTo>
                  <a:pt x="159419" y="152400"/>
                </a:lnTo>
                <a:close/>
              </a:path>
              <a:path w="192404" h="245109">
                <a:moveTo>
                  <a:pt x="142710" y="152400"/>
                </a:moveTo>
                <a:lnTo>
                  <a:pt x="137995" y="152400"/>
                </a:lnTo>
                <a:lnTo>
                  <a:pt x="138938" y="153670"/>
                </a:lnTo>
                <a:lnTo>
                  <a:pt x="139410" y="154940"/>
                </a:lnTo>
                <a:lnTo>
                  <a:pt x="145424" y="154940"/>
                </a:lnTo>
                <a:lnTo>
                  <a:pt x="142710" y="152400"/>
                </a:lnTo>
                <a:close/>
              </a:path>
              <a:path w="192404" h="245109">
                <a:moveTo>
                  <a:pt x="114996" y="125730"/>
                </a:moveTo>
                <a:lnTo>
                  <a:pt x="107843" y="125730"/>
                </a:lnTo>
                <a:lnTo>
                  <a:pt x="107648" y="127000"/>
                </a:lnTo>
                <a:lnTo>
                  <a:pt x="107487" y="127000"/>
                </a:lnTo>
                <a:lnTo>
                  <a:pt x="107406" y="128270"/>
                </a:lnTo>
                <a:lnTo>
                  <a:pt x="113582" y="128270"/>
                </a:lnTo>
                <a:lnTo>
                  <a:pt x="116411" y="132080"/>
                </a:lnTo>
                <a:lnTo>
                  <a:pt x="118296" y="133350"/>
                </a:lnTo>
                <a:lnTo>
                  <a:pt x="121125" y="137160"/>
                </a:lnTo>
                <a:lnTo>
                  <a:pt x="123092" y="139700"/>
                </a:lnTo>
                <a:lnTo>
                  <a:pt x="125104" y="140970"/>
                </a:lnTo>
                <a:lnTo>
                  <a:pt x="129348" y="146050"/>
                </a:lnTo>
                <a:lnTo>
                  <a:pt x="129773" y="146050"/>
                </a:lnTo>
                <a:lnTo>
                  <a:pt x="130291" y="147320"/>
                </a:lnTo>
                <a:lnTo>
                  <a:pt x="130958" y="147320"/>
                </a:lnTo>
                <a:lnTo>
                  <a:pt x="131786" y="148590"/>
                </a:lnTo>
                <a:lnTo>
                  <a:pt x="132648" y="149860"/>
                </a:lnTo>
                <a:lnTo>
                  <a:pt x="134419" y="149860"/>
                </a:lnTo>
                <a:lnTo>
                  <a:pt x="135316" y="151130"/>
                </a:lnTo>
                <a:lnTo>
                  <a:pt x="137133" y="152400"/>
                </a:lnTo>
                <a:lnTo>
                  <a:pt x="141215" y="152400"/>
                </a:lnTo>
                <a:lnTo>
                  <a:pt x="140548" y="151130"/>
                </a:lnTo>
                <a:lnTo>
                  <a:pt x="138708" y="149860"/>
                </a:lnTo>
                <a:lnTo>
                  <a:pt x="135914" y="148590"/>
                </a:lnTo>
                <a:lnTo>
                  <a:pt x="134223" y="147320"/>
                </a:lnTo>
                <a:lnTo>
                  <a:pt x="132372" y="146050"/>
                </a:lnTo>
                <a:lnTo>
                  <a:pt x="130406" y="143510"/>
                </a:lnTo>
                <a:lnTo>
                  <a:pt x="128324" y="142240"/>
                </a:lnTo>
                <a:lnTo>
                  <a:pt x="126197" y="139700"/>
                </a:lnTo>
                <a:lnTo>
                  <a:pt x="124035" y="137160"/>
                </a:lnTo>
                <a:lnTo>
                  <a:pt x="120734" y="133350"/>
                </a:lnTo>
                <a:lnTo>
                  <a:pt x="117514" y="129540"/>
                </a:lnTo>
                <a:lnTo>
                  <a:pt x="115468" y="127000"/>
                </a:lnTo>
                <a:lnTo>
                  <a:pt x="114996" y="125730"/>
                </a:lnTo>
                <a:close/>
              </a:path>
              <a:path w="192404" h="245109">
                <a:moveTo>
                  <a:pt x="159109" y="149860"/>
                </a:moveTo>
                <a:lnTo>
                  <a:pt x="151013" y="149860"/>
                </a:lnTo>
                <a:lnTo>
                  <a:pt x="150737" y="151130"/>
                </a:lnTo>
                <a:lnTo>
                  <a:pt x="150495" y="151130"/>
                </a:lnTo>
                <a:lnTo>
                  <a:pt x="150139" y="152400"/>
                </a:lnTo>
                <a:lnTo>
                  <a:pt x="159189" y="152400"/>
                </a:lnTo>
                <a:lnTo>
                  <a:pt x="159109" y="149860"/>
                </a:lnTo>
                <a:close/>
              </a:path>
              <a:path w="192404" h="245109">
                <a:moveTo>
                  <a:pt x="158246" y="148590"/>
                </a:moveTo>
                <a:lnTo>
                  <a:pt x="147862" y="148590"/>
                </a:lnTo>
                <a:lnTo>
                  <a:pt x="148104" y="149860"/>
                </a:lnTo>
                <a:lnTo>
                  <a:pt x="158798" y="149860"/>
                </a:lnTo>
                <a:lnTo>
                  <a:pt x="158246" y="148590"/>
                </a:lnTo>
                <a:close/>
              </a:path>
              <a:path w="192404" h="245109">
                <a:moveTo>
                  <a:pt x="157533" y="146050"/>
                </a:moveTo>
                <a:lnTo>
                  <a:pt x="149909" y="146050"/>
                </a:lnTo>
                <a:lnTo>
                  <a:pt x="149633" y="147320"/>
                </a:lnTo>
                <a:lnTo>
                  <a:pt x="149392" y="147320"/>
                </a:lnTo>
                <a:lnTo>
                  <a:pt x="148771" y="148590"/>
                </a:lnTo>
                <a:lnTo>
                  <a:pt x="158120" y="148590"/>
                </a:lnTo>
                <a:lnTo>
                  <a:pt x="157924" y="147320"/>
                </a:lnTo>
                <a:lnTo>
                  <a:pt x="157533" y="146050"/>
                </a:lnTo>
                <a:close/>
              </a:path>
              <a:path w="192404" h="245109">
                <a:moveTo>
                  <a:pt x="157418" y="144780"/>
                </a:moveTo>
                <a:lnTo>
                  <a:pt x="147391" y="144780"/>
                </a:lnTo>
                <a:lnTo>
                  <a:pt x="147747" y="146050"/>
                </a:lnTo>
                <a:lnTo>
                  <a:pt x="157499" y="146050"/>
                </a:lnTo>
                <a:lnTo>
                  <a:pt x="157418" y="144780"/>
                </a:lnTo>
                <a:close/>
              </a:path>
              <a:path w="192404" h="245109">
                <a:moveTo>
                  <a:pt x="74299" y="143509"/>
                </a:moveTo>
                <a:lnTo>
                  <a:pt x="71711" y="143509"/>
                </a:lnTo>
                <a:lnTo>
                  <a:pt x="73436" y="144779"/>
                </a:lnTo>
                <a:lnTo>
                  <a:pt x="74299" y="143509"/>
                </a:lnTo>
                <a:close/>
              </a:path>
              <a:path w="192404" h="245109">
                <a:moveTo>
                  <a:pt x="156866" y="143510"/>
                </a:moveTo>
                <a:lnTo>
                  <a:pt x="146137" y="143510"/>
                </a:lnTo>
                <a:lnTo>
                  <a:pt x="146218" y="144780"/>
                </a:lnTo>
                <a:lnTo>
                  <a:pt x="156947" y="144780"/>
                </a:lnTo>
                <a:lnTo>
                  <a:pt x="156866" y="143510"/>
                </a:lnTo>
                <a:close/>
              </a:path>
              <a:path w="192404" h="245109">
                <a:moveTo>
                  <a:pt x="28461" y="142239"/>
                </a:moveTo>
                <a:lnTo>
                  <a:pt x="29094" y="143509"/>
                </a:lnTo>
                <a:lnTo>
                  <a:pt x="28461" y="142239"/>
                </a:lnTo>
                <a:close/>
              </a:path>
              <a:path w="192404" h="245109">
                <a:moveTo>
                  <a:pt x="91215" y="142239"/>
                </a:moveTo>
                <a:lnTo>
                  <a:pt x="69193" y="142239"/>
                </a:lnTo>
                <a:lnTo>
                  <a:pt x="69388" y="143509"/>
                </a:lnTo>
                <a:lnTo>
                  <a:pt x="89444" y="143509"/>
                </a:lnTo>
                <a:lnTo>
                  <a:pt x="91215" y="142239"/>
                </a:lnTo>
                <a:close/>
              </a:path>
              <a:path w="192404" h="245109">
                <a:moveTo>
                  <a:pt x="157027" y="142240"/>
                </a:moveTo>
                <a:lnTo>
                  <a:pt x="146448" y="142240"/>
                </a:lnTo>
                <a:lnTo>
                  <a:pt x="146333" y="143510"/>
                </a:lnTo>
                <a:lnTo>
                  <a:pt x="157108" y="143510"/>
                </a:lnTo>
                <a:lnTo>
                  <a:pt x="157027" y="142240"/>
                </a:lnTo>
                <a:close/>
              </a:path>
              <a:path w="192404" h="245109">
                <a:moveTo>
                  <a:pt x="36442" y="114299"/>
                </a:moveTo>
                <a:lnTo>
                  <a:pt x="21860" y="114299"/>
                </a:lnTo>
                <a:lnTo>
                  <a:pt x="22136" y="116839"/>
                </a:lnTo>
                <a:lnTo>
                  <a:pt x="22366" y="118109"/>
                </a:lnTo>
                <a:lnTo>
                  <a:pt x="22527" y="120649"/>
                </a:lnTo>
                <a:lnTo>
                  <a:pt x="22723" y="121919"/>
                </a:lnTo>
                <a:lnTo>
                  <a:pt x="22884" y="124459"/>
                </a:lnTo>
                <a:lnTo>
                  <a:pt x="23229" y="126999"/>
                </a:lnTo>
                <a:lnTo>
                  <a:pt x="23551" y="128269"/>
                </a:lnTo>
                <a:lnTo>
                  <a:pt x="23942" y="129539"/>
                </a:lnTo>
                <a:lnTo>
                  <a:pt x="25276" y="134619"/>
                </a:lnTo>
                <a:lnTo>
                  <a:pt x="25793" y="135889"/>
                </a:lnTo>
                <a:lnTo>
                  <a:pt x="25943" y="137159"/>
                </a:lnTo>
                <a:lnTo>
                  <a:pt x="25943" y="138429"/>
                </a:lnTo>
                <a:lnTo>
                  <a:pt x="25793" y="139699"/>
                </a:lnTo>
                <a:lnTo>
                  <a:pt x="26690" y="140969"/>
                </a:lnTo>
                <a:lnTo>
                  <a:pt x="27518" y="142239"/>
                </a:lnTo>
                <a:lnTo>
                  <a:pt x="27909" y="142239"/>
                </a:lnTo>
                <a:lnTo>
                  <a:pt x="27438" y="140969"/>
                </a:lnTo>
                <a:lnTo>
                  <a:pt x="29565" y="140969"/>
                </a:lnTo>
                <a:lnTo>
                  <a:pt x="29922" y="139699"/>
                </a:lnTo>
                <a:lnTo>
                  <a:pt x="31808" y="139699"/>
                </a:lnTo>
                <a:lnTo>
                  <a:pt x="32233" y="138429"/>
                </a:lnTo>
                <a:lnTo>
                  <a:pt x="40570" y="138429"/>
                </a:lnTo>
                <a:lnTo>
                  <a:pt x="40375" y="137159"/>
                </a:lnTo>
                <a:lnTo>
                  <a:pt x="39984" y="137159"/>
                </a:lnTo>
                <a:lnTo>
                  <a:pt x="39351" y="135889"/>
                </a:lnTo>
                <a:lnTo>
                  <a:pt x="38604" y="134619"/>
                </a:lnTo>
                <a:lnTo>
                  <a:pt x="37776" y="132079"/>
                </a:lnTo>
                <a:lnTo>
                  <a:pt x="37028" y="130809"/>
                </a:lnTo>
                <a:lnTo>
                  <a:pt x="36361" y="128269"/>
                </a:lnTo>
                <a:lnTo>
                  <a:pt x="36085" y="128269"/>
                </a:lnTo>
                <a:lnTo>
                  <a:pt x="35890" y="126999"/>
                </a:lnTo>
                <a:lnTo>
                  <a:pt x="35970" y="124459"/>
                </a:lnTo>
                <a:lnTo>
                  <a:pt x="36361" y="121919"/>
                </a:lnTo>
                <a:lnTo>
                  <a:pt x="36879" y="120649"/>
                </a:lnTo>
                <a:lnTo>
                  <a:pt x="37189" y="119379"/>
                </a:lnTo>
                <a:lnTo>
                  <a:pt x="33923" y="119379"/>
                </a:lnTo>
                <a:lnTo>
                  <a:pt x="34429" y="118853"/>
                </a:lnTo>
                <a:lnTo>
                  <a:pt x="34866" y="118109"/>
                </a:lnTo>
                <a:lnTo>
                  <a:pt x="35418" y="116839"/>
                </a:lnTo>
                <a:lnTo>
                  <a:pt x="36442" y="114299"/>
                </a:lnTo>
                <a:close/>
              </a:path>
              <a:path w="192404" h="245109">
                <a:moveTo>
                  <a:pt x="109568" y="137160"/>
                </a:moveTo>
                <a:lnTo>
                  <a:pt x="65030" y="137159"/>
                </a:lnTo>
                <a:lnTo>
                  <a:pt x="65571" y="138429"/>
                </a:lnTo>
                <a:lnTo>
                  <a:pt x="66560" y="138429"/>
                </a:lnTo>
                <a:lnTo>
                  <a:pt x="67341" y="139699"/>
                </a:lnTo>
                <a:lnTo>
                  <a:pt x="67698" y="139699"/>
                </a:lnTo>
                <a:lnTo>
                  <a:pt x="68008" y="140969"/>
                </a:lnTo>
                <a:lnTo>
                  <a:pt x="68802" y="142239"/>
                </a:lnTo>
                <a:lnTo>
                  <a:pt x="96240" y="142239"/>
                </a:lnTo>
                <a:lnTo>
                  <a:pt x="99391" y="140969"/>
                </a:lnTo>
                <a:lnTo>
                  <a:pt x="104577" y="139700"/>
                </a:lnTo>
                <a:lnTo>
                  <a:pt x="107245" y="138430"/>
                </a:lnTo>
                <a:lnTo>
                  <a:pt x="109568" y="137160"/>
                </a:lnTo>
                <a:close/>
              </a:path>
              <a:path w="192404" h="245109">
                <a:moveTo>
                  <a:pt x="156751" y="140970"/>
                </a:moveTo>
                <a:lnTo>
                  <a:pt x="148920" y="140970"/>
                </a:lnTo>
                <a:lnTo>
                  <a:pt x="148690" y="142240"/>
                </a:lnTo>
                <a:lnTo>
                  <a:pt x="156751" y="142240"/>
                </a:lnTo>
                <a:lnTo>
                  <a:pt x="156751" y="140970"/>
                </a:lnTo>
                <a:close/>
              </a:path>
              <a:path w="192404" h="245109">
                <a:moveTo>
                  <a:pt x="37661" y="139699"/>
                </a:moveTo>
                <a:lnTo>
                  <a:pt x="34786" y="139699"/>
                </a:lnTo>
                <a:lnTo>
                  <a:pt x="35464" y="140969"/>
                </a:lnTo>
                <a:lnTo>
                  <a:pt x="37465" y="140969"/>
                </a:lnTo>
                <a:lnTo>
                  <a:pt x="37661" y="139699"/>
                </a:lnTo>
                <a:close/>
              </a:path>
              <a:path w="192404" h="245109">
                <a:moveTo>
                  <a:pt x="156705" y="139700"/>
                </a:moveTo>
                <a:lnTo>
                  <a:pt x="148380" y="139700"/>
                </a:lnTo>
                <a:lnTo>
                  <a:pt x="148725" y="140970"/>
                </a:lnTo>
                <a:lnTo>
                  <a:pt x="156590" y="140970"/>
                </a:lnTo>
                <a:lnTo>
                  <a:pt x="156705" y="139700"/>
                </a:lnTo>
                <a:close/>
              </a:path>
              <a:path w="192404" h="245109">
                <a:moveTo>
                  <a:pt x="39041" y="138429"/>
                </a:moveTo>
                <a:lnTo>
                  <a:pt x="32624" y="138429"/>
                </a:lnTo>
                <a:lnTo>
                  <a:pt x="32981" y="139699"/>
                </a:lnTo>
                <a:lnTo>
                  <a:pt x="38604" y="139699"/>
                </a:lnTo>
                <a:lnTo>
                  <a:pt x="39041" y="138429"/>
                </a:lnTo>
                <a:close/>
              </a:path>
              <a:path w="192404" h="245109">
                <a:moveTo>
                  <a:pt x="40409" y="138429"/>
                </a:moveTo>
                <a:lnTo>
                  <a:pt x="40294" y="139699"/>
                </a:lnTo>
                <a:lnTo>
                  <a:pt x="40409" y="138429"/>
                </a:lnTo>
                <a:close/>
              </a:path>
              <a:path w="192404" h="245109">
                <a:moveTo>
                  <a:pt x="156510" y="138430"/>
                </a:moveTo>
                <a:lnTo>
                  <a:pt x="145666" y="138430"/>
                </a:lnTo>
                <a:lnTo>
                  <a:pt x="145781" y="139700"/>
                </a:lnTo>
                <a:lnTo>
                  <a:pt x="156510" y="139700"/>
                </a:lnTo>
                <a:lnTo>
                  <a:pt x="156510" y="138430"/>
                </a:lnTo>
                <a:close/>
              </a:path>
              <a:path w="192404" h="245109">
                <a:moveTo>
                  <a:pt x="140272" y="99060"/>
                </a:moveTo>
                <a:lnTo>
                  <a:pt x="135799" y="99060"/>
                </a:lnTo>
                <a:lnTo>
                  <a:pt x="136029" y="100330"/>
                </a:lnTo>
                <a:lnTo>
                  <a:pt x="136029" y="101600"/>
                </a:lnTo>
                <a:lnTo>
                  <a:pt x="134775" y="101600"/>
                </a:lnTo>
                <a:lnTo>
                  <a:pt x="134649" y="102870"/>
                </a:lnTo>
                <a:lnTo>
                  <a:pt x="137685" y="102870"/>
                </a:lnTo>
                <a:lnTo>
                  <a:pt x="138743" y="104140"/>
                </a:lnTo>
                <a:lnTo>
                  <a:pt x="140318" y="104140"/>
                </a:lnTo>
                <a:lnTo>
                  <a:pt x="140790" y="105410"/>
                </a:lnTo>
                <a:lnTo>
                  <a:pt x="141215" y="105410"/>
                </a:lnTo>
                <a:lnTo>
                  <a:pt x="141848" y="106680"/>
                </a:lnTo>
                <a:lnTo>
                  <a:pt x="142285" y="106680"/>
                </a:lnTo>
                <a:lnTo>
                  <a:pt x="142561" y="107950"/>
                </a:lnTo>
                <a:lnTo>
                  <a:pt x="140433" y="107950"/>
                </a:lnTo>
                <a:lnTo>
                  <a:pt x="140238" y="109220"/>
                </a:lnTo>
                <a:lnTo>
                  <a:pt x="140744" y="109220"/>
                </a:lnTo>
                <a:lnTo>
                  <a:pt x="142319" y="110490"/>
                </a:lnTo>
                <a:lnTo>
                  <a:pt x="142319" y="111760"/>
                </a:lnTo>
                <a:lnTo>
                  <a:pt x="142043" y="111760"/>
                </a:lnTo>
                <a:lnTo>
                  <a:pt x="142285" y="113030"/>
                </a:lnTo>
                <a:lnTo>
                  <a:pt x="144205" y="113030"/>
                </a:lnTo>
                <a:lnTo>
                  <a:pt x="144527" y="114300"/>
                </a:lnTo>
                <a:lnTo>
                  <a:pt x="143895" y="114300"/>
                </a:lnTo>
                <a:lnTo>
                  <a:pt x="143458" y="115570"/>
                </a:lnTo>
                <a:lnTo>
                  <a:pt x="144044" y="116840"/>
                </a:lnTo>
                <a:lnTo>
                  <a:pt x="145344" y="116840"/>
                </a:lnTo>
                <a:lnTo>
                  <a:pt x="145620" y="118110"/>
                </a:lnTo>
                <a:lnTo>
                  <a:pt x="146011" y="118110"/>
                </a:lnTo>
                <a:lnTo>
                  <a:pt x="145976" y="119380"/>
                </a:lnTo>
                <a:lnTo>
                  <a:pt x="144757" y="119380"/>
                </a:lnTo>
                <a:lnTo>
                  <a:pt x="144286" y="120650"/>
                </a:lnTo>
                <a:lnTo>
                  <a:pt x="145148" y="121920"/>
                </a:lnTo>
                <a:lnTo>
                  <a:pt x="145470" y="121920"/>
                </a:lnTo>
                <a:lnTo>
                  <a:pt x="145735" y="123190"/>
                </a:lnTo>
                <a:lnTo>
                  <a:pt x="145148" y="124460"/>
                </a:lnTo>
                <a:lnTo>
                  <a:pt x="144251" y="124460"/>
                </a:lnTo>
                <a:lnTo>
                  <a:pt x="144205" y="125730"/>
                </a:lnTo>
                <a:lnTo>
                  <a:pt x="144642" y="125730"/>
                </a:lnTo>
                <a:lnTo>
                  <a:pt x="145148" y="127000"/>
                </a:lnTo>
                <a:lnTo>
                  <a:pt x="146609" y="127000"/>
                </a:lnTo>
                <a:lnTo>
                  <a:pt x="146724" y="128270"/>
                </a:lnTo>
                <a:lnTo>
                  <a:pt x="146919" y="128270"/>
                </a:lnTo>
                <a:lnTo>
                  <a:pt x="146885" y="129540"/>
                </a:lnTo>
                <a:lnTo>
                  <a:pt x="146172" y="129540"/>
                </a:lnTo>
                <a:lnTo>
                  <a:pt x="145700" y="130810"/>
                </a:lnTo>
                <a:lnTo>
                  <a:pt x="144757" y="130810"/>
                </a:lnTo>
                <a:lnTo>
                  <a:pt x="144757" y="132080"/>
                </a:lnTo>
                <a:lnTo>
                  <a:pt x="144918" y="132080"/>
                </a:lnTo>
                <a:lnTo>
                  <a:pt x="145148" y="133350"/>
                </a:lnTo>
                <a:lnTo>
                  <a:pt x="147310" y="133350"/>
                </a:lnTo>
                <a:lnTo>
                  <a:pt x="147437" y="134620"/>
                </a:lnTo>
                <a:lnTo>
                  <a:pt x="147747" y="134620"/>
                </a:lnTo>
                <a:lnTo>
                  <a:pt x="147747" y="135890"/>
                </a:lnTo>
                <a:lnTo>
                  <a:pt x="147586" y="135890"/>
                </a:lnTo>
                <a:lnTo>
                  <a:pt x="147437" y="137160"/>
                </a:lnTo>
                <a:lnTo>
                  <a:pt x="146011" y="137160"/>
                </a:lnTo>
                <a:lnTo>
                  <a:pt x="145861" y="138430"/>
                </a:lnTo>
                <a:lnTo>
                  <a:pt x="156475" y="138430"/>
                </a:lnTo>
                <a:lnTo>
                  <a:pt x="156199" y="135890"/>
                </a:lnTo>
                <a:lnTo>
                  <a:pt x="155958" y="134620"/>
                </a:lnTo>
                <a:lnTo>
                  <a:pt x="155728" y="132080"/>
                </a:lnTo>
                <a:lnTo>
                  <a:pt x="155532" y="130810"/>
                </a:lnTo>
                <a:lnTo>
                  <a:pt x="155210" y="127000"/>
                </a:lnTo>
                <a:lnTo>
                  <a:pt x="155141" y="121920"/>
                </a:lnTo>
                <a:lnTo>
                  <a:pt x="154670" y="120650"/>
                </a:lnTo>
                <a:lnTo>
                  <a:pt x="154233" y="119380"/>
                </a:lnTo>
                <a:lnTo>
                  <a:pt x="153761" y="118110"/>
                </a:lnTo>
                <a:lnTo>
                  <a:pt x="152738" y="115570"/>
                </a:lnTo>
                <a:lnTo>
                  <a:pt x="151634" y="114300"/>
                </a:lnTo>
                <a:lnTo>
                  <a:pt x="150461" y="111760"/>
                </a:lnTo>
                <a:lnTo>
                  <a:pt x="149196" y="109220"/>
                </a:lnTo>
                <a:lnTo>
                  <a:pt x="147862" y="107950"/>
                </a:lnTo>
                <a:lnTo>
                  <a:pt x="147195" y="106680"/>
                </a:lnTo>
                <a:lnTo>
                  <a:pt x="145781" y="105410"/>
                </a:lnTo>
                <a:lnTo>
                  <a:pt x="145033" y="104140"/>
                </a:lnTo>
                <a:lnTo>
                  <a:pt x="142756" y="101600"/>
                </a:lnTo>
                <a:lnTo>
                  <a:pt x="141100" y="100330"/>
                </a:lnTo>
                <a:lnTo>
                  <a:pt x="140272" y="99060"/>
                </a:lnTo>
                <a:close/>
              </a:path>
              <a:path w="192404" h="245109">
                <a:moveTo>
                  <a:pt x="101978" y="128270"/>
                </a:moveTo>
                <a:lnTo>
                  <a:pt x="101277" y="128270"/>
                </a:lnTo>
                <a:lnTo>
                  <a:pt x="101231" y="130809"/>
                </a:lnTo>
                <a:lnTo>
                  <a:pt x="101392" y="132079"/>
                </a:lnTo>
                <a:lnTo>
                  <a:pt x="101898" y="134619"/>
                </a:lnTo>
                <a:lnTo>
                  <a:pt x="66318" y="134619"/>
                </a:lnTo>
                <a:lnTo>
                  <a:pt x="64398" y="137159"/>
                </a:lnTo>
                <a:lnTo>
                  <a:pt x="111339" y="137160"/>
                </a:lnTo>
                <a:lnTo>
                  <a:pt x="111926" y="135890"/>
                </a:lnTo>
                <a:lnTo>
                  <a:pt x="112443" y="135890"/>
                </a:lnTo>
                <a:lnTo>
                  <a:pt x="112719" y="134620"/>
                </a:lnTo>
                <a:lnTo>
                  <a:pt x="112869" y="133350"/>
                </a:lnTo>
                <a:lnTo>
                  <a:pt x="112869" y="130810"/>
                </a:lnTo>
                <a:lnTo>
                  <a:pt x="103945" y="130810"/>
                </a:lnTo>
                <a:lnTo>
                  <a:pt x="103358" y="129540"/>
                </a:lnTo>
                <a:lnTo>
                  <a:pt x="102496" y="129540"/>
                </a:lnTo>
                <a:lnTo>
                  <a:pt x="101978" y="128270"/>
                </a:lnTo>
                <a:close/>
              </a:path>
              <a:path w="192404" h="245109">
                <a:moveTo>
                  <a:pt x="94159" y="125729"/>
                </a:moveTo>
                <a:lnTo>
                  <a:pt x="64237" y="125729"/>
                </a:lnTo>
                <a:lnTo>
                  <a:pt x="63604" y="126999"/>
                </a:lnTo>
                <a:lnTo>
                  <a:pt x="64317" y="126999"/>
                </a:lnTo>
                <a:lnTo>
                  <a:pt x="64593" y="128269"/>
                </a:lnTo>
                <a:lnTo>
                  <a:pt x="67261" y="128269"/>
                </a:lnTo>
                <a:lnTo>
                  <a:pt x="66835" y="129539"/>
                </a:lnTo>
                <a:lnTo>
                  <a:pt x="66284" y="129539"/>
                </a:lnTo>
                <a:lnTo>
                  <a:pt x="65502" y="130809"/>
                </a:lnTo>
                <a:lnTo>
                  <a:pt x="64398" y="132079"/>
                </a:lnTo>
                <a:lnTo>
                  <a:pt x="67974" y="132079"/>
                </a:lnTo>
                <a:lnTo>
                  <a:pt x="67778" y="133349"/>
                </a:lnTo>
                <a:lnTo>
                  <a:pt x="66996" y="134619"/>
                </a:lnTo>
                <a:lnTo>
                  <a:pt x="101898" y="134619"/>
                </a:lnTo>
                <a:lnTo>
                  <a:pt x="99702" y="132079"/>
                </a:lnTo>
                <a:lnTo>
                  <a:pt x="98793" y="130809"/>
                </a:lnTo>
                <a:lnTo>
                  <a:pt x="96677" y="128269"/>
                </a:lnTo>
                <a:lnTo>
                  <a:pt x="95458" y="126999"/>
                </a:lnTo>
                <a:lnTo>
                  <a:pt x="94159" y="125729"/>
                </a:lnTo>
                <a:close/>
              </a:path>
              <a:path w="192404" h="245109">
                <a:moveTo>
                  <a:pt x="67974" y="132079"/>
                </a:moveTo>
                <a:lnTo>
                  <a:pt x="65571" y="132079"/>
                </a:lnTo>
                <a:lnTo>
                  <a:pt x="66674" y="133349"/>
                </a:lnTo>
                <a:lnTo>
                  <a:pt x="67537" y="133349"/>
                </a:lnTo>
                <a:lnTo>
                  <a:pt x="67974" y="132079"/>
                </a:lnTo>
                <a:close/>
              </a:path>
              <a:path w="192404" h="245109">
                <a:moveTo>
                  <a:pt x="112788" y="128270"/>
                </a:moveTo>
                <a:lnTo>
                  <a:pt x="107372" y="128270"/>
                </a:lnTo>
                <a:lnTo>
                  <a:pt x="107050" y="129540"/>
                </a:lnTo>
                <a:lnTo>
                  <a:pt x="104221" y="129540"/>
                </a:lnTo>
                <a:lnTo>
                  <a:pt x="104140" y="130810"/>
                </a:lnTo>
                <a:lnTo>
                  <a:pt x="112869" y="130810"/>
                </a:lnTo>
                <a:lnTo>
                  <a:pt x="112788" y="128270"/>
                </a:lnTo>
                <a:close/>
              </a:path>
              <a:path w="192404" h="245109">
                <a:moveTo>
                  <a:pt x="105279" y="128270"/>
                </a:moveTo>
                <a:lnTo>
                  <a:pt x="104888" y="128270"/>
                </a:lnTo>
                <a:lnTo>
                  <a:pt x="104658" y="129540"/>
                </a:lnTo>
                <a:lnTo>
                  <a:pt x="105796" y="129540"/>
                </a:lnTo>
                <a:lnTo>
                  <a:pt x="105279" y="128270"/>
                </a:lnTo>
                <a:close/>
              </a:path>
              <a:path w="192404" h="245109">
                <a:moveTo>
                  <a:pt x="89202" y="121919"/>
                </a:moveTo>
                <a:lnTo>
                  <a:pt x="63926" y="121919"/>
                </a:lnTo>
                <a:lnTo>
                  <a:pt x="63409" y="123189"/>
                </a:lnTo>
                <a:lnTo>
                  <a:pt x="67192" y="123189"/>
                </a:lnTo>
                <a:lnTo>
                  <a:pt x="66674" y="124459"/>
                </a:lnTo>
                <a:lnTo>
                  <a:pt x="65732" y="124459"/>
                </a:lnTo>
                <a:lnTo>
                  <a:pt x="65306" y="125729"/>
                </a:lnTo>
                <a:lnTo>
                  <a:pt x="93492" y="125729"/>
                </a:lnTo>
                <a:lnTo>
                  <a:pt x="92825" y="124459"/>
                </a:lnTo>
                <a:lnTo>
                  <a:pt x="90697" y="123189"/>
                </a:lnTo>
                <a:lnTo>
                  <a:pt x="89202" y="121919"/>
                </a:lnTo>
                <a:close/>
              </a:path>
              <a:path w="192404" h="245109">
                <a:moveTo>
                  <a:pt x="110868" y="120650"/>
                </a:moveTo>
                <a:lnTo>
                  <a:pt x="109844" y="120650"/>
                </a:lnTo>
                <a:lnTo>
                  <a:pt x="110235" y="123190"/>
                </a:lnTo>
                <a:lnTo>
                  <a:pt x="110511" y="123190"/>
                </a:lnTo>
                <a:lnTo>
                  <a:pt x="110431" y="124460"/>
                </a:lnTo>
                <a:lnTo>
                  <a:pt x="108395" y="124460"/>
                </a:lnTo>
                <a:lnTo>
                  <a:pt x="108039" y="125730"/>
                </a:lnTo>
                <a:lnTo>
                  <a:pt x="114444" y="125730"/>
                </a:lnTo>
                <a:lnTo>
                  <a:pt x="112834" y="123190"/>
                </a:lnTo>
                <a:lnTo>
                  <a:pt x="111891" y="121920"/>
                </a:lnTo>
                <a:lnTo>
                  <a:pt x="110868" y="120650"/>
                </a:lnTo>
                <a:close/>
              </a:path>
              <a:path w="192404" h="245109">
                <a:moveTo>
                  <a:pt x="65145" y="123189"/>
                </a:moveTo>
                <a:lnTo>
                  <a:pt x="62822" y="123189"/>
                </a:lnTo>
                <a:lnTo>
                  <a:pt x="62190" y="124459"/>
                </a:lnTo>
                <a:lnTo>
                  <a:pt x="64283" y="124459"/>
                </a:lnTo>
                <a:lnTo>
                  <a:pt x="65145" y="123189"/>
                </a:lnTo>
                <a:close/>
              </a:path>
              <a:path w="192404" h="245109">
                <a:moveTo>
                  <a:pt x="65367" y="110609"/>
                </a:moveTo>
                <a:lnTo>
                  <a:pt x="65617" y="111759"/>
                </a:lnTo>
                <a:lnTo>
                  <a:pt x="65893" y="111759"/>
                </a:lnTo>
                <a:lnTo>
                  <a:pt x="66123" y="113029"/>
                </a:lnTo>
                <a:lnTo>
                  <a:pt x="66249" y="116839"/>
                </a:lnTo>
                <a:lnTo>
                  <a:pt x="66042" y="118109"/>
                </a:lnTo>
                <a:lnTo>
                  <a:pt x="65651" y="119379"/>
                </a:lnTo>
                <a:lnTo>
                  <a:pt x="65421" y="119379"/>
                </a:lnTo>
                <a:lnTo>
                  <a:pt x="64754" y="120649"/>
                </a:lnTo>
                <a:lnTo>
                  <a:pt x="64352" y="121919"/>
                </a:lnTo>
                <a:lnTo>
                  <a:pt x="80279" y="121919"/>
                </a:lnTo>
                <a:lnTo>
                  <a:pt x="79888" y="120649"/>
                </a:lnTo>
                <a:lnTo>
                  <a:pt x="79416" y="119379"/>
                </a:lnTo>
                <a:lnTo>
                  <a:pt x="78784" y="118109"/>
                </a:lnTo>
                <a:lnTo>
                  <a:pt x="71792" y="118109"/>
                </a:lnTo>
                <a:lnTo>
                  <a:pt x="71596" y="116839"/>
                </a:lnTo>
                <a:lnTo>
                  <a:pt x="70918" y="115569"/>
                </a:lnTo>
                <a:lnTo>
                  <a:pt x="70492" y="114299"/>
                </a:lnTo>
                <a:lnTo>
                  <a:pt x="67537" y="114299"/>
                </a:lnTo>
                <a:lnTo>
                  <a:pt x="66720" y="111759"/>
                </a:lnTo>
                <a:lnTo>
                  <a:pt x="65367" y="110609"/>
                </a:lnTo>
                <a:close/>
              </a:path>
              <a:path w="192404" h="245109">
                <a:moveTo>
                  <a:pt x="87753" y="120649"/>
                </a:moveTo>
                <a:lnTo>
                  <a:pt x="81187" y="120649"/>
                </a:lnTo>
                <a:lnTo>
                  <a:pt x="80716" y="121919"/>
                </a:lnTo>
                <a:lnTo>
                  <a:pt x="88501" y="121919"/>
                </a:lnTo>
                <a:lnTo>
                  <a:pt x="87753" y="120649"/>
                </a:lnTo>
                <a:close/>
              </a:path>
              <a:path w="192404" h="245109">
                <a:moveTo>
                  <a:pt x="82406" y="118109"/>
                </a:moveTo>
                <a:lnTo>
                  <a:pt x="82084" y="119379"/>
                </a:lnTo>
                <a:lnTo>
                  <a:pt x="81854" y="120649"/>
                </a:lnTo>
                <a:lnTo>
                  <a:pt x="83544" y="120649"/>
                </a:lnTo>
                <a:lnTo>
                  <a:pt x="82406" y="118109"/>
                </a:lnTo>
                <a:close/>
              </a:path>
              <a:path w="192404" h="245109">
                <a:moveTo>
                  <a:pt x="39271" y="114299"/>
                </a:moveTo>
                <a:lnTo>
                  <a:pt x="38914" y="114299"/>
                </a:lnTo>
                <a:lnTo>
                  <a:pt x="37937" y="115569"/>
                </a:lnTo>
                <a:lnTo>
                  <a:pt x="37155" y="116839"/>
                </a:lnTo>
                <a:lnTo>
                  <a:pt x="35142" y="118109"/>
                </a:lnTo>
                <a:lnTo>
                  <a:pt x="34429" y="118853"/>
                </a:lnTo>
                <a:lnTo>
                  <a:pt x="34119" y="119379"/>
                </a:lnTo>
                <a:lnTo>
                  <a:pt x="37189" y="119379"/>
                </a:lnTo>
                <a:lnTo>
                  <a:pt x="37580" y="118109"/>
                </a:lnTo>
                <a:lnTo>
                  <a:pt x="38650" y="115569"/>
                </a:lnTo>
                <a:lnTo>
                  <a:pt x="39271" y="114299"/>
                </a:lnTo>
                <a:close/>
              </a:path>
              <a:path w="192404" h="245109">
                <a:moveTo>
                  <a:pt x="76461" y="114299"/>
                </a:moveTo>
                <a:lnTo>
                  <a:pt x="73712" y="114299"/>
                </a:lnTo>
                <a:lnTo>
                  <a:pt x="73241" y="115569"/>
                </a:lnTo>
                <a:lnTo>
                  <a:pt x="72654" y="116839"/>
                </a:lnTo>
                <a:lnTo>
                  <a:pt x="71941" y="118109"/>
                </a:lnTo>
                <a:lnTo>
                  <a:pt x="78784" y="118109"/>
                </a:lnTo>
                <a:lnTo>
                  <a:pt x="77956" y="116839"/>
                </a:lnTo>
                <a:lnTo>
                  <a:pt x="77484" y="115569"/>
                </a:lnTo>
                <a:lnTo>
                  <a:pt x="76461" y="114299"/>
                </a:lnTo>
                <a:close/>
              </a:path>
              <a:path w="192404" h="245109">
                <a:moveTo>
                  <a:pt x="47056" y="41909"/>
                </a:moveTo>
                <a:lnTo>
                  <a:pt x="38408" y="41909"/>
                </a:lnTo>
                <a:lnTo>
                  <a:pt x="38132" y="43179"/>
                </a:lnTo>
                <a:lnTo>
                  <a:pt x="37189" y="46989"/>
                </a:lnTo>
                <a:lnTo>
                  <a:pt x="36833" y="48259"/>
                </a:lnTo>
                <a:lnTo>
                  <a:pt x="36442" y="48259"/>
                </a:lnTo>
                <a:lnTo>
                  <a:pt x="35970" y="49529"/>
                </a:lnTo>
                <a:lnTo>
                  <a:pt x="35464" y="50799"/>
                </a:lnTo>
                <a:lnTo>
                  <a:pt x="34475" y="50799"/>
                </a:lnTo>
                <a:lnTo>
                  <a:pt x="33728" y="52069"/>
                </a:lnTo>
                <a:lnTo>
                  <a:pt x="32394" y="52069"/>
                </a:lnTo>
                <a:lnTo>
                  <a:pt x="30738" y="53339"/>
                </a:lnTo>
                <a:lnTo>
                  <a:pt x="27277" y="53339"/>
                </a:lnTo>
                <a:lnTo>
                  <a:pt x="27357" y="55879"/>
                </a:lnTo>
                <a:lnTo>
                  <a:pt x="27484" y="58419"/>
                </a:lnTo>
                <a:lnTo>
                  <a:pt x="27576" y="60959"/>
                </a:lnTo>
                <a:lnTo>
                  <a:pt x="27696" y="67309"/>
                </a:lnTo>
                <a:lnTo>
                  <a:pt x="27581" y="69849"/>
                </a:lnTo>
                <a:lnTo>
                  <a:pt x="27242" y="73659"/>
                </a:lnTo>
                <a:lnTo>
                  <a:pt x="26771" y="76199"/>
                </a:lnTo>
                <a:lnTo>
                  <a:pt x="26380" y="77469"/>
                </a:lnTo>
                <a:lnTo>
                  <a:pt x="25908" y="80009"/>
                </a:lnTo>
                <a:lnTo>
                  <a:pt x="25356" y="81279"/>
                </a:lnTo>
                <a:lnTo>
                  <a:pt x="24022" y="85089"/>
                </a:lnTo>
                <a:lnTo>
                  <a:pt x="23666" y="86359"/>
                </a:lnTo>
                <a:lnTo>
                  <a:pt x="23229" y="87629"/>
                </a:lnTo>
                <a:lnTo>
                  <a:pt x="22205" y="88899"/>
                </a:lnTo>
                <a:lnTo>
                  <a:pt x="21734" y="90169"/>
                </a:lnTo>
                <a:lnTo>
                  <a:pt x="21113" y="91439"/>
                </a:lnTo>
                <a:lnTo>
                  <a:pt x="20952" y="91439"/>
                </a:lnTo>
                <a:lnTo>
                  <a:pt x="20837" y="92709"/>
                </a:lnTo>
                <a:lnTo>
                  <a:pt x="20917" y="93979"/>
                </a:lnTo>
                <a:lnTo>
                  <a:pt x="21584" y="97789"/>
                </a:lnTo>
                <a:lnTo>
                  <a:pt x="21308" y="100329"/>
                </a:lnTo>
                <a:lnTo>
                  <a:pt x="21665" y="101599"/>
                </a:lnTo>
                <a:lnTo>
                  <a:pt x="21975" y="102869"/>
                </a:lnTo>
                <a:lnTo>
                  <a:pt x="23390" y="111759"/>
                </a:lnTo>
                <a:lnTo>
                  <a:pt x="23746" y="113029"/>
                </a:lnTo>
                <a:lnTo>
                  <a:pt x="23390" y="113029"/>
                </a:lnTo>
                <a:lnTo>
                  <a:pt x="22723" y="114299"/>
                </a:lnTo>
                <a:lnTo>
                  <a:pt x="36879" y="114299"/>
                </a:lnTo>
                <a:lnTo>
                  <a:pt x="37822" y="111759"/>
                </a:lnTo>
                <a:lnTo>
                  <a:pt x="38328" y="111759"/>
                </a:lnTo>
                <a:lnTo>
                  <a:pt x="38880" y="110489"/>
                </a:lnTo>
                <a:lnTo>
                  <a:pt x="39466" y="110489"/>
                </a:lnTo>
                <a:lnTo>
                  <a:pt x="40731" y="109219"/>
                </a:lnTo>
                <a:lnTo>
                  <a:pt x="42146" y="107949"/>
                </a:lnTo>
                <a:lnTo>
                  <a:pt x="43721" y="106679"/>
                </a:lnTo>
                <a:lnTo>
                  <a:pt x="38845" y="106679"/>
                </a:lnTo>
                <a:lnTo>
                  <a:pt x="38880" y="105409"/>
                </a:lnTo>
                <a:lnTo>
                  <a:pt x="39075" y="104139"/>
                </a:lnTo>
                <a:lnTo>
                  <a:pt x="39236" y="104139"/>
                </a:lnTo>
                <a:lnTo>
                  <a:pt x="39742" y="101599"/>
                </a:lnTo>
                <a:lnTo>
                  <a:pt x="40651" y="99059"/>
                </a:lnTo>
                <a:lnTo>
                  <a:pt x="41283" y="97789"/>
                </a:lnTo>
                <a:lnTo>
                  <a:pt x="41628" y="97789"/>
                </a:lnTo>
                <a:lnTo>
                  <a:pt x="42456" y="96519"/>
                </a:lnTo>
                <a:lnTo>
                  <a:pt x="42928" y="96519"/>
                </a:lnTo>
                <a:lnTo>
                  <a:pt x="43399" y="95249"/>
                </a:lnTo>
                <a:lnTo>
                  <a:pt x="41007" y="95249"/>
                </a:lnTo>
                <a:lnTo>
                  <a:pt x="40731" y="93979"/>
                </a:lnTo>
                <a:lnTo>
                  <a:pt x="40375" y="93979"/>
                </a:lnTo>
                <a:lnTo>
                  <a:pt x="39938" y="92709"/>
                </a:lnTo>
                <a:lnTo>
                  <a:pt x="39351" y="88899"/>
                </a:lnTo>
                <a:lnTo>
                  <a:pt x="39190" y="88899"/>
                </a:lnTo>
                <a:lnTo>
                  <a:pt x="39075" y="87629"/>
                </a:lnTo>
                <a:lnTo>
                  <a:pt x="38995" y="82549"/>
                </a:lnTo>
                <a:lnTo>
                  <a:pt x="39627" y="80009"/>
                </a:lnTo>
                <a:lnTo>
                  <a:pt x="39984" y="78739"/>
                </a:lnTo>
                <a:lnTo>
                  <a:pt x="40455" y="74929"/>
                </a:lnTo>
                <a:lnTo>
                  <a:pt x="40530" y="73659"/>
                </a:lnTo>
                <a:lnTo>
                  <a:pt x="40490" y="67309"/>
                </a:lnTo>
                <a:lnTo>
                  <a:pt x="40294" y="66039"/>
                </a:lnTo>
                <a:lnTo>
                  <a:pt x="40409" y="59689"/>
                </a:lnTo>
                <a:lnTo>
                  <a:pt x="40570" y="59689"/>
                </a:lnTo>
                <a:lnTo>
                  <a:pt x="41076" y="57149"/>
                </a:lnTo>
                <a:lnTo>
                  <a:pt x="41398" y="55879"/>
                </a:lnTo>
                <a:lnTo>
                  <a:pt x="42146" y="54609"/>
                </a:lnTo>
                <a:lnTo>
                  <a:pt x="42974" y="53339"/>
                </a:lnTo>
                <a:lnTo>
                  <a:pt x="43917" y="50799"/>
                </a:lnTo>
                <a:lnTo>
                  <a:pt x="46861" y="43179"/>
                </a:lnTo>
                <a:lnTo>
                  <a:pt x="47056" y="41909"/>
                </a:lnTo>
                <a:close/>
              </a:path>
              <a:path w="192404" h="245109">
                <a:moveTo>
                  <a:pt x="69388" y="110489"/>
                </a:moveTo>
                <a:lnTo>
                  <a:pt x="68951" y="111759"/>
                </a:lnTo>
                <a:lnTo>
                  <a:pt x="68721" y="111759"/>
                </a:lnTo>
                <a:lnTo>
                  <a:pt x="68480" y="113029"/>
                </a:lnTo>
                <a:lnTo>
                  <a:pt x="67974" y="114299"/>
                </a:lnTo>
                <a:lnTo>
                  <a:pt x="70492" y="114299"/>
                </a:lnTo>
                <a:lnTo>
                  <a:pt x="69975" y="113029"/>
                </a:lnTo>
                <a:lnTo>
                  <a:pt x="69388" y="110489"/>
                </a:lnTo>
                <a:close/>
              </a:path>
              <a:path w="192404" h="245109">
                <a:moveTo>
                  <a:pt x="75242" y="113029"/>
                </a:moveTo>
                <a:lnTo>
                  <a:pt x="74506" y="113029"/>
                </a:lnTo>
                <a:lnTo>
                  <a:pt x="74069" y="114299"/>
                </a:lnTo>
                <a:lnTo>
                  <a:pt x="75874" y="114299"/>
                </a:lnTo>
                <a:lnTo>
                  <a:pt x="75242" y="113029"/>
                </a:lnTo>
                <a:close/>
              </a:path>
              <a:path w="192404" h="245109">
                <a:moveTo>
                  <a:pt x="64237" y="107949"/>
                </a:moveTo>
                <a:lnTo>
                  <a:pt x="65226" y="110489"/>
                </a:lnTo>
                <a:lnTo>
                  <a:pt x="65367" y="110609"/>
                </a:lnTo>
                <a:lnTo>
                  <a:pt x="65030" y="109219"/>
                </a:lnTo>
                <a:lnTo>
                  <a:pt x="64237" y="107949"/>
                </a:lnTo>
                <a:close/>
              </a:path>
              <a:path w="192404" h="245109">
                <a:moveTo>
                  <a:pt x="48988" y="100329"/>
                </a:moveTo>
                <a:lnTo>
                  <a:pt x="43399" y="100329"/>
                </a:lnTo>
                <a:lnTo>
                  <a:pt x="42732" y="101599"/>
                </a:lnTo>
                <a:lnTo>
                  <a:pt x="41237" y="102869"/>
                </a:lnTo>
                <a:lnTo>
                  <a:pt x="39662" y="105409"/>
                </a:lnTo>
                <a:lnTo>
                  <a:pt x="38845" y="106679"/>
                </a:lnTo>
                <a:lnTo>
                  <a:pt x="44538" y="106679"/>
                </a:lnTo>
                <a:lnTo>
                  <a:pt x="45412" y="105409"/>
                </a:lnTo>
                <a:lnTo>
                  <a:pt x="50322" y="105409"/>
                </a:lnTo>
                <a:lnTo>
                  <a:pt x="49966" y="104139"/>
                </a:lnTo>
                <a:lnTo>
                  <a:pt x="49655" y="102869"/>
                </a:lnTo>
                <a:lnTo>
                  <a:pt x="49460" y="101599"/>
                </a:lnTo>
                <a:lnTo>
                  <a:pt x="48988" y="100329"/>
                </a:lnTo>
                <a:close/>
              </a:path>
              <a:path w="192404" h="245109">
                <a:moveTo>
                  <a:pt x="47171" y="97789"/>
                </a:moveTo>
                <a:lnTo>
                  <a:pt x="47022" y="97789"/>
                </a:lnTo>
                <a:lnTo>
                  <a:pt x="46504" y="99059"/>
                </a:lnTo>
                <a:lnTo>
                  <a:pt x="44664" y="100329"/>
                </a:lnTo>
                <a:lnTo>
                  <a:pt x="48712" y="100329"/>
                </a:lnTo>
                <a:lnTo>
                  <a:pt x="47999" y="99059"/>
                </a:lnTo>
                <a:lnTo>
                  <a:pt x="47608" y="99059"/>
                </a:lnTo>
                <a:lnTo>
                  <a:pt x="47171" y="97789"/>
                </a:lnTo>
                <a:close/>
              </a:path>
              <a:path w="192404" h="245109">
                <a:moveTo>
                  <a:pt x="130176" y="91440"/>
                </a:moveTo>
                <a:lnTo>
                  <a:pt x="126519" y="91440"/>
                </a:lnTo>
                <a:lnTo>
                  <a:pt x="126438" y="92710"/>
                </a:lnTo>
                <a:lnTo>
                  <a:pt x="126795" y="92710"/>
                </a:lnTo>
                <a:lnTo>
                  <a:pt x="126944" y="93980"/>
                </a:lnTo>
                <a:lnTo>
                  <a:pt x="129026" y="93980"/>
                </a:lnTo>
                <a:lnTo>
                  <a:pt x="129233" y="95250"/>
                </a:lnTo>
                <a:lnTo>
                  <a:pt x="130486" y="95250"/>
                </a:lnTo>
                <a:lnTo>
                  <a:pt x="131981" y="96520"/>
                </a:lnTo>
                <a:lnTo>
                  <a:pt x="132062" y="99060"/>
                </a:lnTo>
                <a:lnTo>
                  <a:pt x="139444" y="99060"/>
                </a:lnTo>
                <a:lnTo>
                  <a:pt x="135914" y="96520"/>
                </a:lnTo>
                <a:lnTo>
                  <a:pt x="132142" y="92710"/>
                </a:lnTo>
                <a:lnTo>
                  <a:pt x="130176" y="91440"/>
                </a:lnTo>
                <a:close/>
              </a:path>
              <a:path w="192404" h="245109">
                <a:moveTo>
                  <a:pt x="46976" y="90169"/>
                </a:moveTo>
                <a:lnTo>
                  <a:pt x="45090" y="90169"/>
                </a:lnTo>
                <a:lnTo>
                  <a:pt x="43319" y="92709"/>
                </a:lnTo>
                <a:lnTo>
                  <a:pt x="41122" y="95249"/>
                </a:lnTo>
                <a:lnTo>
                  <a:pt x="44503" y="95249"/>
                </a:lnTo>
                <a:lnTo>
                  <a:pt x="45136" y="93979"/>
                </a:lnTo>
                <a:lnTo>
                  <a:pt x="48045" y="93979"/>
                </a:lnTo>
                <a:lnTo>
                  <a:pt x="47413" y="91439"/>
                </a:lnTo>
                <a:lnTo>
                  <a:pt x="47171" y="91439"/>
                </a:lnTo>
                <a:lnTo>
                  <a:pt x="46976" y="90169"/>
                </a:lnTo>
                <a:close/>
              </a:path>
              <a:path w="192404" h="245109">
                <a:moveTo>
                  <a:pt x="107245" y="92710"/>
                </a:moveTo>
                <a:lnTo>
                  <a:pt x="80359" y="92709"/>
                </a:lnTo>
                <a:lnTo>
                  <a:pt x="83027" y="93979"/>
                </a:lnTo>
                <a:lnTo>
                  <a:pt x="105486" y="93980"/>
                </a:lnTo>
                <a:lnTo>
                  <a:pt x="107245" y="92710"/>
                </a:lnTo>
                <a:close/>
              </a:path>
              <a:path w="192404" h="245109">
                <a:moveTo>
                  <a:pt x="82797" y="91439"/>
                </a:moveTo>
                <a:lnTo>
                  <a:pt x="74299" y="91439"/>
                </a:lnTo>
                <a:lnTo>
                  <a:pt x="76817" y="92709"/>
                </a:lnTo>
                <a:lnTo>
                  <a:pt x="85821" y="92709"/>
                </a:lnTo>
                <a:lnTo>
                  <a:pt x="82797" y="91439"/>
                </a:lnTo>
                <a:close/>
              </a:path>
              <a:path w="192404" h="245109">
                <a:moveTo>
                  <a:pt x="114364" y="91440"/>
                </a:moveTo>
                <a:lnTo>
                  <a:pt x="104336" y="91440"/>
                </a:lnTo>
                <a:lnTo>
                  <a:pt x="103002" y="92710"/>
                </a:lnTo>
                <a:lnTo>
                  <a:pt x="112593" y="92710"/>
                </a:lnTo>
                <a:lnTo>
                  <a:pt x="114364" y="91440"/>
                </a:lnTo>
                <a:close/>
              </a:path>
              <a:path w="192404" h="245109">
                <a:moveTo>
                  <a:pt x="76817" y="90169"/>
                </a:moveTo>
                <a:lnTo>
                  <a:pt x="62868" y="90169"/>
                </a:lnTo>
                <a:lnTo>
                  <a:pt x="64904" y="91439"/>
                </a:lnTo>
                <a:lnTo>
                  <a:pt x="80796" y="91439"/>
                </a:lnTo>
                <a:lnTo>
                  <a:pt x="76817" y="90169"/>
                </a:lnTo>
                <a:close/>
              </a:path>
              <a:path w="192404" h="245109">
                <a:moveTo>
                  <a:pt x="117940" y="90170"/>
                </a:moveTo>
                <a:lnTo>
                  <a:pt x="110868" y="90170"/>
                </a:lnTo>
                <a:lnTo>
                  <a:pt x="108234" y="91440"/>
                </a:lnTo>
                <a:lnTo>
                  <a:pt x="116181" y="91440"/>
                </a:lnTo>
                <a:lnTo>
                  <a:pt x="117940" y="90170"/>
                </a:lnTo>
                <a:close/>
              </a:path>
              <a:path w="192404" h="245109">
                <a:moveTo>
                  <a:pt x="124426" y="88900"/>
                </a:moveTo>
                <a:lnTo>
                  <a:pt x="120504" y="88900"/>
                </a:lnTo>
                <a:lnTo>
                  <a:pt x="121321" y="90170"/>
                </a:lnTo>
                <a:lnTo>
                  <a:pt x="123011" y="90170"/>
                </a:lnTo>
                <a:lnTo>
                  <a:pt x="122942" y="91440"/>
                </a:lnTo>
                <a:lnTo>
                  <a:pt x="128209" y="91440"/>
                </a:lnTo>
                <a:lnTo>
                  <a:pt x="126358" y="90170"/>
                </a:lnTo>
                <a:lnTo>
                  <a:pt x="124426" y="88900"/>
                </a:lnTo>
                <a:close/>
              </a:path>
              <a:path w="192404" h="245109">
                <a:moveTo>
                  <a:pt x="46780" y="88899"/>
                </a:moveTo>
                <a:lnTo>
                  <a:pt x="46309" y="88899"/>
                </a:lnTo>
                <a:lnTo>
                  <a:pt x="45803" y="90169"/>
                </a:lnTo>
                <a:lnTo>
                  <a:pt x="46826" y="90169"/>
                </a:lnTo>
                <a:lnTo>
                  <a:pt x="46780" y="88899"/>
                </a:lnTo>
                <a:close/>
              </a:path>
              <a:path w="192404" h="245109">
                <a:moveTo>
                  <a:pt x="68917" y="87629"/>
                </a:moveTo>
                <a:lnTo>
                  <a:pt x="52323" y="87629"/>
                </a:lnTo>
                <a:lnTo>
                  <a:pt x="51656" y="88899"/>
                </a:lnTo>
                <a:lnTo>
                  <a:pt x="51932" y="90169"/>
                </a:lnTo>
                <a:lnTo>
                  <a:pt x="74851" y="90169"/>
                </a:lnTo>
                <a:lnTo>
                  <a:pt x="72884" y="88899"/>
                </a:lnTo>
                <a:lnTo>
                  <a:pt x="68917" y="87629"/>
                </a:lnTo>
                <a:close/>
              </a:path>
              <a:path w="192404" h="245109">
                <a:moveTo>
                  <a:pt x="120504" y="88900"/>
                </a:moveTo>
                <a:lnTo>
                  <a:pt x="115744" y="88900"/>
                </a:lnTo>
                <a:lnTo>
                  <a:pt x="112121" y="90170"/>
                </a:lnTo>
                <a:lnTo>
                  <a:pt x="120102" y="90170"/>
                </a:lnTo>
                <a:lnTo>
                  <a:pt x="120504" y="88900"/>
                </a:lnTo>
                <a:close/>
              </a:path>
              <a:path w="192404" h="245109">
                <a:moveTo>
                  <a:pt x="56256" y="86359"/>
                </a:moveTo>
                <a:lnTo>
                  <a:pt x="53231" y="86359"/>
                </a:lnTo>
                <a:lnTo>
                  <a:pt x="52840" y="87629"/>
                </a:lnTo>
                <a:lnTo>
                  <a:pt x="56612" y="87629"/>
                </a:lnTo>
                <a:lnTo>
                  <a:pt x="56256" y="86359"/>
                </a:lnTo>
                <a:close/>
              </a:path>
              <a:path w="192404" h="245109">
                <a:moveTo>
                  <a:pt x="50759" y="49529"/>
                </a:moveTo>
                <a:lnTo>
                  <a:pt x="49414" y="49529"/>
                </a:lnTo>
                <a:lnTo>
                  <a:pt x="49494" y="53339"/>
                </a:lnTo>
                <a:lnTo>
                  <a:pt x="49299" y="53339"/>
                </a:lnTo>
                <a:lnTo>
                  <a:pt x="48586" y="55879"/>
                </a:lnTo>
                <a:lnTo>
                  <a:pt x="48471" y="57149"/>
                </a:lnTo>
                <a:lnTo>
                  <a:pt x="48747" y="58419"/>
                </a:lnTo>
                <a:lnTo>
                  <a:pt x="50011" y="58419"/>
                </a:lnTo>
                <a:lnTo>
                  <a:pt x="50011" y="60959"/>
                </a:lnTo>
                <a:lnTo>
                  <a:pt x="49655" y="63499"/>
                </a:lnTo>
                <a:lnTo>
                  <a:pt x="49264" y="64769"/>
                </a:lnTo>
                <a:lnTo>
                  <a:pt x="48908" y="66039"/>
                </a:lnTo>
                <a:lnTo>
                  <a:pt x="48793" y="67309"/>
                </a:lnTo>
                <a:lnTo>
                  <a:pt x="49138" y="67309"/>
                </a:lnTo>
                <a:lnTo>
                  <a:pt x="49540" y="68579"/>
                </a:lnTo>
                <a:lnTo>
                  <a:pt x="50678" y="68579"/>
                </a:lnTo>
                <a:lnTo>
                  <a:pt x="50632" y="71119"/>
                </a:lnTo>
                <a:lnTo>
                  <a:pt x="50437" y="71119"/>
                </a:lnTo>
                <a:lnTo>
                  <a:pt x="50276" y="72389"/>
                </a:lnTo>
                <a:lnTo>
                  <a:pt x="49770" y="72389"/>
                </a:lnTo>
                <a:lnTo>
                  <a:pt x="49414" y="73659"/>
                </a:lnTo>
                <a:lnTo>
                  <a:pt x="48390" y="73659"/>
                </a:lnTo>
                <a:lnTo>
                  <a:pt x="48390" y="74929"/>
                </a:lnTo>
                <a:lnTo>
                  <a:pt x="48712" y="74929"/>
                </a:lnTo>
                <a:lnTo>
                  <a:pt x="48908" y="76199"/>
                </a:lnTo>
                <a:lnTo>
                  <a:pt x="51897" y="76199"/>
                </a:lnTo>
                <a:lnTo>
                  <a:pt x="51736" y="77469"/>
                </a:lnTo>
                <a:lnTo>
                  <a:pt x="51150" y="77469"/>
                </a:lnTo>
                <a:lnTo>
                  <a:pt x="50598" y="78739"/>
                </a:lnTo>
                <a:lnTo>
                  <a:pt x="50276" y="78739"/>
                </a:lnTo>
                <a:lnTo>
                  <a:pt x="49460" y="80009"/>
                </a:lnTo>
                <a:lnTo>
                  <a:pt x="49736" y="80009"/>
                </a:lnTo>
                <a:lnTo>
                  <a:pt x="50356" y="81279"/>
                </a:lnTo>
                <a:lnTo>
                  <a:pt x="51265" y="81279"/>
                </a:lnTo>
                <a:lnTo>
                  <a:pt x="52449" y="82549"/>
                </a:lnTo>
                <a:lnTo>
                  <a:pt x="51495" y="82549"/>
                </a:lnTo>
                <a:lnTo>
                  <a:pt x="51023" y="83819"/>
                </a:lnTo>
                <a:lnTo>
                  <a:pt x="50517" y="83819"/>
                </a:lnTo>
                <a:lnTo>
                  <a:pt x="49931" y="85089"/>
                </a:lnTo>
                <a:lnTo>
                  <a:pt x="53933" y="85089"/>
                </a:lnTo>
                <a:lnTo>
                  <a:pt x="53542" y="86359"/>
                </a:lnTo>
                <a:lnTo>
                  <a:pt x="55945" y="86359"/>
                </a:lnTo>
                <a:lnTo>
                  <a:pt x="55669" y="85089"/>
                </a:lnTo>
                <a:lnTo>
                  <a:pt x="55198" y="83819"/>
                </a:lnTo>
                <a:lnTo>
                  <a:pt x="54726" y="81279"/>
                </a:lnTo>
                <a:lnTo>
                  <a:pt x="54450" y="80009"/>
                </a:lnTo>
                <a:lnTo>
                  <a:pt x="54209" y="78739"/>
                </a:lnTo>
                <a:lnTo>
                  <a:pt x="53312" y="74929"/>
                </a:lnTo>
                <a:lnTo>
                  <a:pt x="53036" y="73659"/>
                </a:lnTo>
                <a:lnTo>
                  <a:pt x="52794" y="72389"/>
                </a:lnTo>
                <a:lnTo>
                  <a:pt x="51932" y="64769"/>
                </a:lnTo>
                <a:lnTo>
                  <a:pt x="51265" y="55879"/>
                </a:lnTo>
                <a:lnTo>
                  <a:pt x="51023" y="53339"/>
                </a:lnTo>
                <a:lnTo>
                  <a:pt x="50759" y="49529"/>
                </a:lnTo>
                <a:close/>
              </a:path>
              <a:path w="192404" h="245109">
                <a:moveTo>
                  <a:pt x="31612" y="46989"/>
                </a:moveTo>
                <a:lnTo>
                  <a:pt x="17260" y="46989"/>
                </a:lnTo>
                <a:lnTo>
                  <a:pt x="16433" y="49529"/>
                </a:lnTo>
                <a:lnTo>
                  <a:pt x="14823" y="52069"/>
                </a:lnTo>
                <a:lnTo>
                  <a:pt x="13477" y="53339"/>
                </a:lnTo>
                <a:lnTo>
                  <a:pt x="13006" y="53339"/>
                </a:lnTo>
                <a:lnTo>
                  <a:pt x="11994" y="54609"/>
                </a:lnTo>
                <a:lnTo>
                  <a:pt x="10890" y="55879"/>
                </a:lnTo>
                <a:lnTo>
                  <a:pt x="10257" y="57149"/>
                </a:lnTo>
                <a:lnTo>
                  <a:pt x="12385" y="57149"/>
                </a:lnTo>
                <a:lnTo>
                  <a:pt x="12776" y="55879"/>
                </a:lnTo>
                <a:lnTo>
                  <a:pt x="14386" y="55879"/>
                </a:lnTo>
                <a:lnTo>
                  <a:pt x="16594" y="53339"/>
                </a:lnTo>
                <a:lnTo>
                  <a:pt x="17456" y="52069"/>
                </a:lnTo>
                <a:lnTo>
                  <a:pt x="18675" y="52069"/>
                </a:lnTo>
                <a:lnTo>
                  <a:pt x="19572" y="50799"/>
                </a:lnTo>
                <a:lnTo>
                  <a:pt x="21423" y="50799"/>
                </a:lnTo>
                <a:lnTo>
                  <a:pt x="23309" y="49529"/>
                </a:lnTo>
                <a:lnTo>
                  <a:pt x="26184" y="49529"/>
                </a:lnTo>
                <a:lnTo>
                  <a:pt x="28070" y="48259"/>
                </a:lnTo>
                <a:lnTo>
                  <a:pt x="30784" y="48259"/>
                </a:lnTo>
                <a:lnTo>
                  <a:pt x="31612" y="46989"/>
                </a:lnTo>
                <a:close/>
              </a:path>
              <a:path w="192404" h="245109">
                <a:moveTo>
                  <a:pt x="7934" y="50799"/>
                </a:moveTo>
                <a:lnTo>
                  <a:pt x="701" y="50799"/>
                </a:lnTo>
                <a:lnTo>
                  <a:pt x="1218" y="52069"/>
                </a:lnTo>
                <a:lnTo>
                  <a:pt x="7233" y="52069"/>
                </a:lnTo>
                <a:lnTo>
                  <a:pt x="7934" y="50799"/>
                </a:lnTo>
                <a:close/>
              </a:path>
              <a:path w="192404" h="245109">
                <a:moveTo>
                  <a:pt x="11913" y="48259"/>
                </a:moveTo>
                <a:lnTo>
                  <a:pt x="1172" y="48259"/>
                </a:lnTo>
                <a:lnTo>
                  <a:pt x="356" y="49529"/>
                </a:lnTo>
                <a:lnTo>
                  <a:pt x="34" y="49529"/>
                </a:lnTo>
                <a:lnTo>
                  <a:pt x="0" y="50799"/>
                </a:lnTo>
                <a:lnTo>
                  <a:pt x="8647" y="50799"/>
                </a:lnTo>
                <a:lnTo>
                  <a:pt x="9981" y="49529"/>
                </a:lnTo>
                <a:lnTo>
                  <a:pt x="11913" y="48259"/>
                </a:lnTo>
                <a:close/>
              </a:path>
              <a:path w="192404" h="245109">
                <a:moveTo>
                  <a:pt x="49494" y="41909"/>
                </a:moveTo>
                <a:lnTo>
                  <a:pt x="47378" y="41909"/>
                </a:lnTo>
                <a:lnTo>
                  <a:pt x="47608" y="43179"/>
                </a:lnTo>
                <a:lnTo>
                  <a:pt x="47804" y="43179"/>
                </a:lnTo>
                <a:lnTo>
                  <a:pt x="47965" y="44449"/>
                </a:lnTo>
                <a:lnTo>
                  <a:pt x="48080" y="45719"/>
                </a:lnTo>
                <a:lnTo>
                  <a:pt x="47884" y="46989"/>
                </a:lnTo>
                <a:lnTo>
                  <a:pt x="47689" y="46989"/>
                </a:lnTo>
                <a:lnTo>
                  <a:pt x="47447" y="48259"/>
                </a:lnTo>
                <a:lnTo>
                  <a:pt x="47137" y="48259"/>
                </a:lnTo>
                <a:lnTo>
                  <a:pt x="47137" y="50799"/>
                </a:lnTo>
                <a:lnTo>
                  <a:pt x="48793" y="50799"/>
                </a:lnTo>
                <a:lnTo>
                  <a:pt x="49264" y="49529"/>
                </a:lnTo>
                <a:lnTo>
                  <a:pt x="50759" y="49529"/>
                </a:lnTo>
                <a:lnTo>
                  <a:pt x="50437" y="46989"/>
                </a:lnTo>
                <a:lnTo>
                  <a:pt x="50241" y="45719"/>
                </a:lnTo>
                <a:lnTo>
                  <a:pt x="49770" y="43179"/>
                </a:lnTo>
                <a:lnTo>
                  <a:pt x="49494" y="41909"/>
                </a:lnTo>
                <a:close/>
              </a:path>
              <a:path w="192404" h="245109">
                <a:moveTo>
                  <a:pt x="35660" y="43179"/>
                </a:moveTo>
                <a:lnTo>
                  <a:pt x="6048" y="43179"/>
                </a:lnTo>
                <a:lnTo>
                  <a:pt x="5853" y="44449"/>
                </a:lnTo>
                <a:lnTo>
                  <a:pt x="5105" y="45719"/>
                </a:lnTo>
                <a:lnTo>
                  <a:pt x="2863" y="46989"/>
                </a:lnTo>
                <a:lnTo>
                  <a:pt x="1724" y="48259"/>
                </a:lnTo>
                <a:lnTo>
                  <a:pt x="14305" y="48259"/>
                </a:lnTo>
                <a:lnTo>
                  <a:pt x="15490" y="46989"/>
                </a:lnTo>
                <a:lnTo>
                  <a:pt x="32866" y="46989"/>
                </a:lnTo>
                <a:lnTo>
                  <a:pt x="33532" y="45719"/>
                </a:lnTo>
                <a:lnTo>
                  <a:pt x="33808" y="45719"/>
                </a:lnTo>
                <a:lnTo>
                  <a:pt x="34280" y="44449"/>
                </a:lnTo>
                <a:lnTo>
                  <a:pt x="35027" y="44449"/>
                </a:lnTo>
                <a:lnTo>
                  <a:pt x="35660" y="43179"/>
                </a:lnTo>
                <a:close/>
              </a:path>
              <a:path w="192404" h="245109">
                <a:moveTo>
                  <a:pt x="45251" y="21589"/>
                </a:moveTo>
                <a:lnTo>
                  <a:pt x="14110" y="21589"/>
                </a:lnTo>
                <a:lnTo>
                  <a:pt x="13753" y="22859"/>
                </a:lnTo>
                <a:lnTo>
                  <a:pt x="13052" y="24129"/>
                </a:lnTo>
                <a:lnTo>
                  <a:pt x="12534" y="26669"/>
                </a:lnTo>
                <a:lnTo>
                  <a:pt x="11718" y="27939"/>
                </a:lnTo>
                <a:lnTo>
                  <a:pt x="10338" y="30479"/>
                </a:lnTo>
                <a:lnTo>
                  <a:pt x="8923" y="33019"/>
                </a:lnTo>
                <a:lnTo>
                  <a:pt x="8337" y="34289"/>
                </a:lnTo>
                <a:lnTo>
                  <a:pt x="5623" y="36829"/>
                </a:lnTo>
                <a:lnTo>
                  <a:pt x="2748" y="39369"/>
                </a:lnTo>
                <a:lnTo>
                  <a:pt x="1368" y="41909"/>
                </a:lnTo>
                <a:lnTo>
                  <a:pt x="149" y="43179"/>
                </a:lnTo>
                <a:lnTo>
                  <a:pt x="36522" y="43179"/>
                </a:lnTo>
                <a:lnTo>
                  <a:pt x="37074" y="41909"/>
                </a:lnTo>
                <a:lnTo>
                  <a:pt x="49494" y="41909"/>
                </a:lnTo>
                <a:lnTo>
                  <a:pt x="49218" y="40639"/>
                </a:lnTo>
                <a:lnTo>
                  <a:pt x="48517" y="36829"/>
                </a:lnTo>
                <a:lnTo>
                  <a:pt x="47643" y="35559"/>
                </a:lnTo>
                <a:lnTo>
                  <a:pt x="47137" y="34289"/>
                </a:lnTo>
                <a:lnTo>
                  <a:pt x="45481" y="30479"/>
                </a:lnTo>
                <a:lnTo>
                  <a:pt x="43721" y="27939"/>
                </a:lnTo>
                <a:lnTo>
                  <a:pt x="43089" y="26669"/>
                </a:lnTo>
                <a:lnTo>
                  <a:pt x="42422" y="26669"/>
                </a:lnTo>
                <a:lnTo>
                  <a:pt x="41789" y="25399"/>
                </a:lnTo>
                <a:lnTo>
                  <a:pt x="41122" y="25399"/>
                </a:lnTo>
                <a:lnTo>
                  <a:pt x="42698" y="24129"/>
                </a:lnTo>
                <a:lnTo>
                  <a:pt x="44388" y="22859"/>
                </a:lnTo>
                <a:lnTo>
                  <a:pt x="45251" y="21589"/>
                </a:lnTo>
                <a:close/>
              </a:path>
              <a:path w="192404" h="245109">
                <a:moveTo>
                  <a:pt x="36476" y="17779"/>
                </a:moveTo>
                <a:lnTo>
                  <a:pt x="17812" y="17779"/>
                </a:lnTo>
                <a:lnTo>
                  <a:pt x="17214" y="19049"/>
                </a:lnTo>
                <a:lnTo>
                  <a:pt x="15800" y="20319"/>
                </a:lnTo>
                <a:lnTo>
                  <a:pt x="15099" y="20319"/>
                </a:lnTo>
                <a:lnTo>
                  <a:pt x="14305" y="21589"/>
                </a:lnTo>
                <a:lnTo>
                  <a:pt x="39788" y="21589"/>
                </a:lnTo>
                <a:lnTo>
                  <a:pt x="39156" y="20319"/>
                </a:lnTo>
                <a:lnTo>
                  <a:pt x="38799" y="19049"/>
                </a:lnTo>
                <a:lnTo>
                  <a:pt x="37500" y="19049"/>
                </a:lnTo>
                <a:lnTo>
                  <a:pt x="36476" y="17779"/>
                </a:lnTo>
                <a:close/>
              </a:path>
              <a:path w="192404" h="245109">
                <a:moveTo>
                  <a:pt x="64789" y="1270"/>
                </a:moveTo>
                <a:lnTo>
                  <a:pt x="61408" y="1269"/>
                </a:lnTo>
                <a:lnTo>
                  <a:pt x="59637" y="2539"/>
                </a:lnTo>
                <a:lnTo>
                  <a:pt x="57164" y="3809"/>
                </a:lnTo>
                <a:lnTo>
                  <a:pt x="55589" y="5079"/>
                </a:lnTo>
                <a:lnTo>
                  <a:pt x="54807" y="6349"/>
                </a:lnTo>
                <a:lnTo>
                  <a:pt x="52564" y="7619"/>
                </a:lnTo>
                <a:lnTo>
                  <a:pt x="51104" y="10159"/>
                </a:lnTo>
                <a:lnTo>
                  <a:pt x="44112" y="16509"/>
                </a:lnTo>
                <a:lnTo>
                  <a:pt x="42698" y="19049"/>
                </a:lnTo>
                <a:lnTo>
                  <a:pt x="41985" y="19049"/>
                </a:lnTo>
                <a:lnTo>
                  <a:pt x="39788" y="21589"/>
                </a:lnTo>
                <a:lnTo>
                  <a:pt x="46113" y="21589"/>
                </a:lnTo>
                <a:lnTo>
                  <a:pt x="47919" y="20319"/>
                </a:lnTo>
                <a:lnTo>
                  <a:pt x="55474" y="17779"/>
                </a:lnTo>
                <a:lnTo>
                  <a:pt x="56578" y="16509"/>
                </a:lnTo>
                <a:lnTo>
                  <a:pt x="58533" y="16509"/>
                </a:lnTo>
                <a:lnTo>
                  <a:pt x="59798" y="15239"/>
                </a:lnTo>
                <a:lnTo>
                  <a:pt x="60499" y="13969"/>
                </a:lnTo>
                <a:lnTo>
                  <a:pt x="61442" y="13969"/>
                </a:lnTo>
                <a:lnTo>
                  <a:pt x="61994" y="12699"/>
                </a:lnTo>
                <a:lnTo>
                  <a:pt x="62466" y="11429"/>
                </a:lnTo>
                <a:lnTo>
                  <a:pt x="62903" y="11429"/>
                </a:lnTo>
                <a:lnTo>
                  <a:pt x="63259" y="10159"/>
                </a:lnTo>
                <a:lnTo>
                  <a:pt x="63570" y="8889"/>
                </a:lnTo>
                <a:lnTo>
                  <a:pt x="63846" y="7619"/>
                </a:lnTo>
                <a:lnTo>
                  <a:pt x="64087" y="6349"/>
                </a:lnTo>
                <a:lnTo>
                  <a:pt x="64283" y="5079"/>
                </a:lnTo>
                <a:lnTo>
                  <a:pt x="64789" y="1270"/>
                </a:lnTo>
                <a:close/>
              </a:path>
              <a:path w="192404" h="245109">
                <a:moveTo>
                  <a:pt x="29795" y="16509"/>
                </a:moveTo>
                <a:lnTo>
                  <a:pt x="19457" y="16509"/>
                </a:lnTo>
                <a:lnTo>
                  <a:pt x="19146" y="17779"/>
                </a:lnTo>
                <a:lnTo>
                  <a:pt x="30738" y="17779"/>
                </a:lnTo>
                <a:lnTo>
                  <a:pt x="29795" y="16509"/>
                </a:lnTo>
                <a:close/>
              </a:path>
              <a:path w="192404" h="245109">
                <a:moveTo>
                  <a:pt x="29370" y="15239"/>
                </a:moveTo>
                <a:lnTo>
                  <a:pt x="21262" y="15239"/>
                </a:lnTo>
                <a:lnTo>
                  <a:pt x="20400" y="16509"/>
                </a:lnTo>
                <a:lnTo>
                  <a:pt x="29209" y="16509"/>
                </a:lnTo>
                <a:lnTo>
                  <a:pt x="29370" y="15239"/>
                </a:lnTo>
                <a:close/>
              </a:path>
              <a:path w="192404" h="245109">
                <a:moveTo>
                  <a:pt x="64513" y="0"/>
                </a:moveTo>
                <a:lnTo>
                  <a:pt x="63259" y="0"/>
                </a:lnTo>
                <a:lnTo>
                  <a:pt x="62316" y="1269"/>
                </a:lnTo>
                <a:lnTo>
                  <a:pt x="64674" y="1270"/>
                </a:lnTo>
                <a:lnTo>
                  <a:pt x="64513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4578" y="289729"/>
            <a:ext cx="36195" cy="37465"/>
          </a:xfrm>
          <a:custGeom>
            <a:avLst/>
            <a:gdLst/>
            <a:ahLst/>
            <a:cxnLst/>
            <a:rect l="l" t="t" r="r" b="b"/>
            <a:pathLst>
              <a:path w="36195" h="37464">
                <a:moveTo>
                  <a:pt x="23597" y="0"/>
                </a:moveTo>
                <a:lnTo>
                  <a:pt x="20055" y="1568"/>
                </a:lnTo>
                <a:lnTo>
                  <a:pt x="19376" y="2187"/>
                </a:lnTo>
                <a:lnTo>
                  <a:pt x="12500" y="11544"/>
                </a:lnTo>
                <a:lnTo>
                  <a:pt x="11683" y="13662"/>
                </a:lnTo>
                <a:lnTo>
                  <a:pt x="2653" y="25092"/>
                </a:lnTo>
                <a:lnTo>
                  <a:pt x="1333" y="26581"/>
                </a:lnTo>
                <a:lnTo>
                  <a:pt x="114" y="28070"/>
                </a:lnTo>
                <a:lnTo>
                  <a:pt x="6094" y="28070"/>
                </a:lnTo>
                <a:lnTo>
                  <a:pt x="5818" y="29719"/>
                </a:lnTo>
                <a:lnTo>
                  <a:pt x="4806" y="30498"/>
                </a:lnTo>
                <a:lnTo>
                  <a:pt x="2828" y="31952"/>
                </a:lnTo>
                <a:lnTo>
                  <a:pt x="1567" y="33040"/>
                </a:lnTo>
                <a:lnTo>
                  <a:pt x="1138" y="33441"/>
                </a:lnTo>
                <a:lnTo>
                  <a:pt x="321" y="34414"/>
                </a:lnTo>
                <a:lnTo>
                  <a:pt x="80" y="34884"/>
                </a:lnTo>
                <a:lnTo>
                  <a:pt x="0" y="35743"/>
                </a:lnTo>
                <a:lnTo>
                  <a:pt x="118" y="35983"/>
                </a:lnTo>
                <a:lnTo>
                  <a:pt x="4243" y="37152"/>
                </a:lnTo>
                <a:lnTo>
                  <a:pt x="5542" y="37003"/>
                </a:lnTo>
                <a:lnTo>
                  <a:pt x="11879" y="33945"/>
                </a:lnTo>
                <a:lnTo>
                  <a:pt x="12546" y="33590"/>
                </a:lnTo>
                <a:lnTo>
                  <a:pt x="13213" y="33281"/>
                </a:lnTo>
                <a:lnTo>
                  <a:pt x="14271" y="32891"/>
                </a:lnTo>
                <a:lnTo>
                  <a:pt x="15455" y="32651"/>
                </a:lnTo>
                <a:lnTo>
                  <a:pt x="15846" y="32651"/>
                </a:lnTo>
                <a:lnTo>
                  <a:pt x="16283" y="32616"/>
                </a:lnTo>
                <a:lnTo>
                  <a:pt x="19274" y="32616"/>
                </a:lnTo>
                <a:lnTo>
                  <a:pt x="18916" y="32342"/>
                </a:lnTo>
                <a:lnTo>
                  <a:pt x="18514" y="31906"/>
                </a:lnTo>
                <a:lnTo>
                  <a:pt x="18203" y="31517"/>
                </a:lnTo>
                <a:lnTo>
                  <a:pt x="17973" y="31162"/>
                </a:lnTo>
                <a:lnTo>
                  <a:pt x="17617" y="30383"/>
                </a:lnTo>
                <a:lnTo>
                  <a:pt x="21699" y="30383"/>
                </a:lnTo>
                <a:lnTo>
                  <a:pt x="22493" y="30188"/>
                </a:lnTo>
                <a:lnTo>
                  <a:pt x="22688" y="30108"/>
                </a:lnTo>
                <a:lnTo>
                  <a:pt x="22251" y="29089"/>
                </a:lnTo>
                <a:lnTo>
                  <a:pt x="22136" y="28654"/>
                </a:lnTo>
                <a:lnTo>
                  <a:pt x="22136" y="27566"/>
                </a:lnTo>
                <a:lnTo>
                  <a:pt x="23597" y="27211"/>
                </a:lnTo>
                <a:lnTo>
                  <a:pt x="24183" y="27016"/>
                </a:lnTo>
                <a:lnTo>
                  <a:pt x="25678" y="26432"/>
                </a:lnTo>
                <a:lnTo>
                  <a:pt x="25437" y="25962"/>
                </a:lnTo>
                <a:lnTo>
                  <a:pt x="25552" y="24978"/>
                </a:lnTo>
                <a:lnTo>
                  <a:pt x="25908" y="24703"/>
                </a:lnTo>
                <a:lnTo>
                  <a:pt x="26104" y="24588"/>
                </a:lnTo>
                <a:lnTo>
                  <a:pt x="26575" y="24542"/>
                </a:lnTo>
                <a:lnTo>
                  <a:pt x="26978" y="24474"/>
                </a:lnTo>
                <a:lnTo>
                  <a:pt x="27288" y="24393"/>
                </a:lnTo>
                <a:lnTo>
                  <a:pt x="27679" y="24199"/>
                </a:lnTo>
                <a:lnTo>
                  <a:pt x="27679" y="23489"/>
                </a:lnTo>
                <a:lnTo>
                  <a:pt x="27518" y="23328"/>
                </a:lnTo>
                <a:lnTo>
                  <a:pt x="28231" y="22905"/>
                </a:lnTo>
                <a:lnTo>
                  <a:pt x="34280" y="12334"/>
                </a:lnTo>
                <a:lnTo>
                  <a:pt x="34130" y="11819"/>
                </a:lnTo>
                <a:lnTo>
                  <a:pt x="30704" y="8028"/>
                </a:lnTo>
                <a:lnTo>
                  <a:pt x="29922" y="7593"/>
                </a:lnTo>
                <a:lnTo>
                  <a:pt x="29140" y="7283"/>
                </a:lnTo>
                <a:lnTo>
                  <a:pt x="28346" y="7008"/>
                </a:lnTo>
                <a:lnTo>
                  <a:pt x="27599" y="6814"/>
                </a:lnTo>
                <a:lnTo>
                  <a:pt x="26932" y="6699"/>
                </a:lnTo>
                <a:lnTo>
                  <a:pt x="26345" y="6573"/>
                </a:lnTo>
                <a:lnTo>
                  <a:pt x="25126" y="6424"/>
                </a:lnTo>
                <a:lnTo>
                  <a:pt x="26897" y="6150"/>
                </a:lnTo>
                <a:lnTo>
                  <a:pt x="29416" y="5680"/>
                </a:lnTo>
                <a:lnTo>
                  <a:pt x="30830" y="5359"/>
                </a:lnTo>
                <a:lnTo>
                  <a:pt x="31221" y="5245"/>
                </a:lnTo>
                <a:lnTo>
                  <a:pt x="31417" y="5210"/>
                </a:lnTo>
                <a:lnTo>
                  <a:pt x="30669" y="4936"/>
                </a:lnTo>
                <a:lnTo>
                  <a:pt x="29956" y="4661"/>
                </a:lnTo>
                <a:lnTo>
                  <a:pt x="29335" y="4386"/>
                </a:lnTo>
                <a:lnTo>
                  <a:pt x="28783" y="4111"/>
                </a:lnTo>
                <a:lnTo>
                  <a:pt x="28036" y="3676"/>
                </a:lnTo>
                <a:lnTo>
                  <a:pt x="27794" y="3481"/>
                </a:lnTo>
                <a:lnTo>
                  <a:pt x="35207" y="3481"/>
                </a:lnTo>
                <a:lnTo>
                  <a:pt x="33578" y="2931"/>
                </a:lnTo>
                <a:lnTo>
                  <a:pt x="31842" y="2427"/>
                </a:lnTo>
                <a:lnTo>
                  <a:pt x="31612" y="2382"/>
                </a:lnTo>
                <a:lnTo>
                  <a:pt x="29059" y="1683"/>
                </a:lnTo>
                <a:lnTo>
                  <a:pt x="29174" y="1099"/>
                </a:lnTo>
                <a:lnTo>
                  <a:pt x="29335" y="858"/>
                </a:lnTo>
                <a:lnTo>
                  <a:pt x="29533" y="469"/>
                </a:lnTo>
                <a:lnTo>
                  <a:pt x="29680" y="229"/>
                </a:lnTo>
                <a:lnTo>
                  <a:pt x="27714" y="80"/>
                </a:lnTo>
                <a:lnTo>
                  <a:pt x="23597" y="0"/>
                </a:lnTo>
                <a:close/>
              </a:path>
              <a:path w="36195" h="37464">
                <a:moveTo>
                  <a:pt x="19274" y="32616"/>
                </a:moveTo>
                <a:lnTo>
                  <a:pt x="16283" y="32616"/>
                </a:lnTo>
                <a:lnTo>
                  <a:pt x="17226" y="32697"/>
                </a:lnTo>
                <a:lnTo>
                  <a:pt x="17099" y="32845"/>
                </a:lnTo>
                <a:lnTo>
                  <a:pt x="16984" y="33040"/>
                </a:lnTo>
                <a:lnTo>
                  <a:pt x="19468" y="32765"/>
                </a:lnTo>
                <a:lnTo>
                  <a:pt x="19274" y="32616"/>
                </a:lnTo>
                <a:close/>
              </a:path>
              <a:path w="36195" h="37464">
                <a:moveTo>
                  <a:pt x="21699" y="30383"/>
                </a:moveTo>
                <a:lnTo>
                  <a:pt x="17617" y="30383"/>
                </a:lnTo>
                <a:lnTo>
                  <a:pt x="19031" y="30498"/>
                </a:lnTo>
                <a:lnTo>
                  <a:pt x="20135" y="30498"/>
                </a:lnTo>
                <a:lnTo>
                  <a:pt x="21032" y="30463"/>
                </a:lnTo>
                <a:lnTo>
                  <a:pt x="21699" y="30383"/>
                </a:lnTo>
                <a:close/>
              </a:path>
              <a:path w="36195" h="37464">
                <a:moveTo>
                  <a:pt x="6094" y="28070"/>
                </a:moveTo>
                <a:lnTo>
                  <a:pt x="2552" y="28070"/>
                </a:lnTo>
                <a:lnTo>
                  <a:pt x="3346" y="28116"/>
                </a:lnTo>
                <a:lnTo>
                  <a:pt x="5462" y="28116"/>
                </a:lnTo>
                <a:lnTo>
                  <a:pt x="6094" y="28070"/>
                </a:lnTo>
                <a:close/>
              </a:path>
              <a:path w="36195" h="37464">
                <a:moveTo>
                  <a:pt x="35579" y="3596"/>
                </a:moveTo>
                <a:close/>
              </a:path>
              <a:path w="36195" h="37464">
                <a:moveTo>
                  <a:pt x="35207" y="3481"/>
                </a:moveTo>
                <a:lnTo>
                  <a:pt x="29531" y="3481"/>
                </a:lnTo>
                <a:lnTo>
                  <a:pt x="31060" y="3527"/>
                </a:lnTo>
                <a:lnTo>
                  <a:pt x="32394" y="3527"/>
                </a:lnTo>
                <a:lnTo>
                  <a:pt x="33532" y="3561"/>
                </a:lnTo>
                <a:lnTo>
                  <a:pt x="34487" y="3561"/>
                </a:lnTo>
                <a:lnTo>
                  <a:pt x="35154" y="3596"/>
                </a:lnTo>
                <a:lnTo>
                  <a:pt x="35563" y="3596"/>
                </a:lnTo>
                <a:lnTo>
                  <a:pt x="35207" y="3481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38992" y="361891"/>
            <a:ext cx="8255" cy="20955"/>
          </a:xfrm>
          <a:custGeom>
            <a:avLst/>
            <a:gdLst/>
            <a:ahLst/>
            <a:cxnLst/>
            <a:rect l="l" t="t" r="r" b="b"/>
            <a:pathLst>
              <a:path w="8254" h="20954">
                <a:moveTo>
                  <a:pt x="471" y="0"/>
                </a:moveTo>
                <a:lnTo>
                  <a:pt x="275" y="194"/>
                </a:lnTo>
                <a:lnTo>
                  <a:pt x="80" y="939"/>
                </a:lnTo>
                <a:lnTo>
                  <a:pt x="0" y="3836"/>
                </a:lnTo>
                <a:lnTo>
                  <a:pt x="103" y="6344"/>
                </a:lnTo>
                <a:lnTo>
                  <a:pt x="4047" y="20671"/>
                </a:lnTo>
                <a:lnTo>
                  <a:pt x="4174" y="19572"/>
                </a:lnTo>
                <a:lnTo>
                  <a:pt x="4404" y="18747"/>
                </a:lnTo>
                <a:lnTo>
                  <a:pt x="7635" y="13273"/>
                </a:lnTo>
                <a:lnTo>
                  <a:pt x="7394" y="12952"/>
                </a:lnTo>
                <a:lnTo>
                  <a:pt x="1460" y="2851"/>
                </a:lnTo>
                <a:lnTo>
                  <a:pt x="1218" y="2267"/>
                </a:lnTo>
                <a:lnTo>
                  <a:pt x="1069" y="1637"/>
                </a:lnTo>
                <a:lnTo>
                  <a:pt x="873" y="1019"/>
                </a:lnTo>
                <a:lnTo>
                  <a:pt x="747" y="389"/>
                </a:lnTo>
                <a:lnTo>
                  <a:pt x="597" y="34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33886" y="414859"/>
            <a:ext cx="14604" cy="44450"/>
          </a:xfrm>
          <a:custGeom>
            <a:avLst/>
            <a:gdLst/>
            <a:ahLst/>
            <a:cxnLst/>
            <a:rect l="l" t="t" r="r" b="b"/>
            <a:pathLst>
              <a:path w="14604" h="44450">
                <a:moveTo>
                  <a:pt x="6209" y="0"/>
                </a:moveTo>
                <a:lnTo>
                  <a:pt x="3691" y="9826"/>
                </a:lnTo>
                <a:lnTo>
                  <a:pt x="3104" y="18014"/>
                </a:lnTo>
                <a:lnTo>
                  <a:pt x="2552" y="28425"/>
                </a:lnTo>
                <a:lnTo>
                  <a:pt x="1690" y="34884"/>
                </a:lnTo>
                <a:lnTo>
                  <a:pt x="1379" y="35354"/>
                </a:lnTo>
                <a:lnTo>
                  <a:pt x="1172" y="35628"/>
                </a:lnTo>
                <a:lnTo>
                  <a:pt x="1023" y="35983"/>
                </a:lnTo>
                <a:lnTo>
                  <a:pt x="0" y="43897"/>
                </a:lnTo>
                <a:lnTo>
                  <a:pt x="4243" y="40805"/>
                </a:lnTo>
                <a:lnTo>
                  <a:pt x="4323" y="34815"/>
                </a:lnTo>
                <a:lnTo>
                  <a:pt x="4875" y="34105"/>
                </a:lnTo>
                <a:lnTo>
                  <a:pt x="14156" y="5325"/>
                </a:lnTo>
                <a:lnTo>
                  <a:pt x="13604" y="5291"/>
                </a:lnTo>
                <a:lnTo>
                  <a:pt x="13328" y="5245"/>
                </a:lnTo>
                <a:lnTo>
                  <a:pt x="7152" y="984"/>
                </a:lnTo>
                <a:lnTo>
                  <a:pt x="6209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5245" y="495084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9050" y="0"/>
                </a:moveTo>
                <a:lnTo>
                  <a:pt x="0" y="10421"/>
                </a:lnTo>
                <a:lnTo>
                  <a:pt x="4519" y="11555"/>
                </a:lnTo>
                <a:lnTo>
                  <a:pt x="9050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4429" y="507774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70">
                <a:moveTo>
                  <a:pt x="5347" y="0"/>
                </a:moveTo>
                <a:lnTo>
                  <a:pt x="0" y="13227"/>
                </a:lnTo>
                <a:lnTo>
                  <a:pt x="5669" y="13502"/>
                </a:lnTo>
                <a:lnTo>
                  <a:pt x="5393" y="12093"/>
                </a:lnTo>
                <a:lnTo>
                  <a:pt x="5197" y="10570"/>
                </a:lnTo>
                <a:lnTo>
                  <a:pt x="4875" y="7593"/>
                </a:lnTo>
                <a:lnTo>
                  <a:pt x="4795" y="4225"/>
                </a:lnTo>
                <a:lnTo>
                  <a:pt x="4956" y="2038"/>
                </a:lnTo>
                <a:lnTo>
                  <a:pt x="5347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93904" y="498452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09">
                <a:moveTo>
                  <a:pt x="7348" y="0"/>
                </a:moveTo>
                <a:lnTo>
                  <a:pt x="0" y="14808"/>
                </a:lnTo>
                <a:lnTo>
                  <a:pt x="3691" y="16491"/>
                </a:lnTo>
                <a:lnTo>
                  <a:pt x="3725" y="14178"/>
                </a:lnTo>
                <a:lnTo>
                  <a:pt x="3967" y="11910"/>
                </a:lnTo>
                <a:lnTo>
                  <a:pt x="6761" y="1408"/>
                </a:lnTo>
                <a:lnTo>
                  <a:pt x="7348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7201" y="377272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3737" y="5325"/>
                </a:lnTo>
                <a:lnTo>
                  <a:pt x="4599" y="6699"/>
                </a:lnTo>
                <a:lnTo>
                  <a:pt x="6842" y="8303"/>
                </a:lnTo>
                <a:lnTo>
                  <a:pt x="7313" y="8142"/>
                </a:lnTo>
                <a:lnTo>
                  <a:pt x="7670" y="8142"/>
                </a:lnTo>
                <a:lnTo>
                  <a:pt x="8176" y="8108"/>
                </a:lnTo>
                <a:lnTo>
                  <a:pt x="7624" y="7054"/>
                </a:lnTo>
                <a:lnTo>
                  <a:pt x="6957" y="5646"/>
                </a:lnTo>
                <a:lnTo>
                  <a:pt x="74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48467" y="317509"/>
            <a:ext cx="120014" cy="149860"/>
          </a:xfrm>
          <a:custGeom>
            <a:avLst/>
            <a:gdLst/>
            <a:ahLst/>
            <a:cxnLst/>
            <a:rect l="l" t="t" r="r" b="b"/>
            <a:pathLst>
              <a:path w="120015" h="149859">
                <a:moveTo>
                  <a:pt x="28818" y="96519"/>
                </a:moveTo>
                <a:lnTo>
                  <a:pt x="6451" y="96519"/>
                </a:lnTo>
                <a:lnTo>
                  <a:pt x="6213" y="99059"/>
                </a:lnTo>
                <a:lnTo>
                  <a:pt x="6094" y="101599"/>
                </a:lnTo>
                <a:lnTo>
                  <a:pt x="6255" y="102869"/>
                </a:lnTo>
                <a:lnTo>
                  <a:pt x="6336" y="104139"/>
                </a:lnTo>
                <a:lnTo>
                  <a:pt x="7750" y="110489"/>
                </a:lnTo>
                <a:lnTo>
                  <a:pt x="10303" y="118109"/>
                </a:lnTo>
                <a:lnTo>
                  <a:pt x="13408" y="126999"/>
                </a:lnTo>
                <a:lnTo>
                  <a:pt x="16398" y="140969"/>
                </a:lnTo>
                <a:lnTo>
                  <a:pt x="17099" y="146049"/>
                </a:lnTo>
                <a:lnTo>
                  <a:pt x="18790" y="149859"/>
                </a:lnTo>
                <a:lnTo>
                  <a:pt x="21630" y="144779"/>
                </a:lnTo>
                <a:lnTo>
                  <a:pt x="20331" y="137159"/>
                </a:lnTo>
                <a:lnTo>
                  <a:pt x="20446" y="134619"/>
                </a:lnTo>
                <a:lnTo>
                  <a:pt x="20526" y="133349"/>
                </a:lnTo>
                <a:lnTo>
                  <a:pt x="20837" y="132079"/>
                </a:lnTo>
                <a:lnTo>
                  <a:pt x="21193" y="130809"/>
                </a:lnTo>
                <a:lnTo>
                  <a:pt x="21630" y="130809"/>
                </a:lnTo>
                <a:lnTo>
                  <a:pt x="21941" y="129539"/>
                </a:lnTo>
                <a:lnTo>
                  <a:pt x="22217" y="128269"/>
                </a:lnTo>
                <a:lnTo>
                  <a:pt x="22688" y="125729"/>
                </a:lnTo>
                <a:lnTo>
                  <a:pt x="22999" y="124459"/>
                </a:lnTo>
                <a:lnTo>
                  <a:pt x="23125" y="123189"/>
                </a:lnTo>
                <a:lnTo>
                  <a:pt x="23275" y="120649"/>
                </a:lnTo>
                <a:lnTo>
                  <a:pt x="21906" y="109219"/>
                </a:lnTo>
                <a:lnTo>
                  <a:pt x="22964" y="107949"/>
                </a:lnTo>
                <a:lnTo>
                  <a:pt x="23907" y="106679"/>
                </a:lnTo>
                <a:lnTo>
                  <a:pt x="24770" y="105409"/>
                </a:lnTo>
                <a:lnTo>
                  <a:pt x="25517" y="105409"/>
                </a:lnTo>
                <a:lnTo>
                  <a:pt x="26184" y="104139"/>
                </a:lnTo>
                <a:lnTo>
                  <a:pt x="26771" y="102869"/>
                </a:lnTo>
                <a:lnTo>
                  <a:pt x="27288" y="101599"/>
                </a:lnTo>
                <a:lnTo>
                  <a:pt x="27725" y="100329"/>
                </a:lnTo>
                <a:lnTo>
                  <a:pt x="28392" y="99059"/>
                </a:lnTo>
                <a:lnTo>
                  <a:pt x="28818" y="96519"/>
                </a:lnTo>
                <a:close/>
              </a:path>
              <a:path w="120015" h="149859">
                <a:moveTo>
                  <a:pt x="118112" y="114300"/>
                </a:moveTo>
                <a:lnTo>
                  <a:pt x="117158" y="114300"/>
                </a:lnTo>
                <a:lnTo>
                  <a:pt x="117790" y="115570"/>
                </a:lnTo>
                <a:lnTo>
                  <a:pt x="119446" y="115570"/>
                </a:lnTo>
                <a:lnTo>
                  <a:pt x="118112" y="114300"/>
                </a:lnTo>
                <a:close/>
              </a:path>
              <a:path w="120015" h="149859">
                <a:moveTo>
                  <a:pt x="116342" y="113030"/>
                </a:moveTo>
                <a:lnTo>
                  <a:pt x="113777" y="113030"/>
                </a:lnTo>
                <a:lnTo>
                  <a:pt x="115675" y="114300"/>
                </a:lnTo>
                <a:lnTo>
                  <a:pt x="117089" y="114300"/>
                </a:lnTo>
                <a:lnTo>
                  <a:pt x="116342" y="113030"/>
                </a:lnTo>
                <a:close/>
              </a:path>
              <a:path w="120015" h="149859">
                <a:moveTo>
                  <a:pt x="115203" y="110490"/>
                </a:moveTo>
                <a:lnTo>
                  <a:pt x="108786" y="110490"/>
                </a:lnTo>
                <a:lnTo>
                  <a:pt x="111500" y="113030"/>
                </a:lnTo>
                <a:lnTo>
                  <a:pt x="116066" y="113030"/>
                </a:lnTo>
                <a:lnTo>
                  <a:pt x="115824" y="111760"/>
                </a:lnTo>
                <a:lnTo>
                  <a:pt x="115203" y="111760"/>
                </a:lnTo>
                <a:lnTo>
                  <a:pt x="115203" y="110490"/>
                </a:lnTo>
                <a:close/>
              </a:path>
              <a:path w="120015" h="149859">
                <a:moveTo>
                  <a:pt x="110868" y="83820"/>
                </a:moveTo>
                <a:lnTo>
                  <a:pt x="81072" y="83820"/>
                </a:lnTo>
                <a:lnTo>
                  <a:pt x="81544" y="85090"/>
                </a:lnTo>
                <a:lnTo>
                  <a:pt x="83590" y="87630"/>
                </a:lnTo>
                <a:lnTo>
                  <a:pt x="86810" y="91440"/>
                </a:lnTo>
                <a:lnTo>
                  <a:pt x="90111" y="95250"/>
                </a:lnTo>
                <a:lnTo>
                  <a:pt x="94400" y="100330"/>
                </a:lnTo>
                <a:lnTo>
                  <a:pt x="96482" y="101600"/>
                </a:lnTo>
                <a:lnTo>
                  <a:pt x="98448" y="102870"/>
                </a:lnTo>
                <a:lnTo>
                  <a:pt x="100299" y="105410"/>
                </a:lnTo>
                <a:lnTo>
                  <a:pt x="101990" y="106680"/>
                </a:lnTo>
                <a:lnTo>
                  <a:pt x="104784" y="107950"/>
                </a:lnTo>
                <a:lnTo>
                  <a:pt x="106624" y="109220"/>
                </a:lnTo>
                <a:lnTo>
                  <a:pt x="107291" y="110490"/>
                </a:lnTo>
                <a:lnTo>
                  <a:pt x="116215" y="110490"/>
                </a:lnTo>
                <a:lnTo>
                  <a:pt x="116572" y="109220"/>
                </a:lnTo>
                <a:lnTo>
                  <a:pt x="116813" y="109220"/>
                </a:lnTo>
                <a:lnTo>
                  <a:pt x="117089" y="107950"/>
                </a:lnTo>
                <a:lnTo>
                  <a:pt x="114927" y="107950"/>
                </a:lnTo>
                <a:lnTo>
                  <a:pt x="114180" y="106680"/>
                </a:lnTo>
                <a:lnTo>
                  <a:pt x="114847" y="106680"/>
                </a:lnTo>
                <a:lnTo>
                  <a:pt x="115468" y="105410"/>
                </a:lnTo>
                <a:lnTo>
                  <a:pt x="115709" y="105410"/>
                </a:lnTo>
                <a:lnTo>
                  <a:pt x="115985" y="104140"/>
                </a:lnTo>
                <a:lnTo>
                  <a:pt x="114766" y="104140"/>
                </a:lnTo>
                <a:lnTo>
                  <a:pt x="113823" y="102870"/>
                </a:lnTo>
                <a:lnTo>
                  <a:pt x="112409" y="102870"/>
                </a:lnTo>
                <a:lnTo>
                  <a:pt x="112294" y="101600"/>
                </a:lnTo>
                <a:lnTo>
                  <a:pt x="112328" y="100330"/>
                </a:lnTo>
                <a:lnTo>
                  <a:pt x="114766" y="100330"/>
                </a:lnTo>
                <a:lnTo>
                  <a:pt x="114881" y="99060"/>
                </a:lnTo>
                <a:lnTo>
                  <a:pt x="114801" y="97790"/>
                </a:lnTo>
                <a:lnTo>
                  <a:pt x="111972" y="97790"/>
                </a:lnTo>
                <a:lnTo>
                  <a:pt x="111857" y="96520"/>
                </a:lnTo>
                <a:lnTo>
                  <a:pt x="111937" y="95250"/>
                </a:lnTo>
                <a:lnTo>
                  <a:pt x="113513" y="95250"/>
                </a:lnTo>
                <a:lnTo>
                  <a:pt x="113823" y="92710"/>
                </a:lnTo>
                <a:lnTo>
                  <a:pt x="113513" y="91440"/>
                </a:lnTo>
                <a:lnTo>
                  <a:pt x="111420" y="91440"/>
                </a:lnTo>
                <a:lnTo>
                  <a:pt x="111224" y="90170"/>
                </a:lnTo>
                <a:lnTo>
                  <a:pt x="110914" y="90170"/>
                </a:lnTo>
                <a:lnTo>
                  <a:pt x="110833" y="88900"/>
                </a:lnTo>
                <a:lnTo>
                  <a:pt x="111776" y="88900"/>
                </a:lnTo>
                <a:lnTo>
                  <a:pt x="112087" y="87630"/>
                </a:lnTo>
                <a:lnTo>
                  <a:pt x="112880" y="87630"/>
                </a:lnTo>
                <a:lnTo>
                  <a:pt x="112961" y="86360"/>
                </a:lnTo>
                <a:lnTo>
                  <a:pt x="112800" y="86360"/>
                </a:lnTo>
                <a:lnTo>
                  <a:pt x="112443" y="85090"/>
                </a:lnTo>
                <a:lnTo>
                  <a:pt x="111581" y="85090"/>
                </a:lnTo>
                <a:lnTo>
                  <a:pt x="110868" y="83820"/>
                </a:lnTo>
                <a:close/>
              </a:path>
              <a:path w="120015" h="149859">
                <a:moveTo>
                  <a:pt x="33337" y="86359"/>
                </a:moveTo>
                <a:lnTo>
                  <a:pt x="2437" y="86359"/>
                </a:lnTo>
                <a:lnTo>
                  <a:pt x="3104" y="88899"/>
                </a:lnTo>
                <a:lnTo>
                  <a:pt x="3852" y="90169"/>
                </a:lnTo>
                <a:lnTo>
                  <a:pt x="4680" y="92709"/>
                </a:lnTo>
                <a:lnTo>
                  <a:pt x="5427" y="93979"/>
                </a:lnTo>
                <a:lnTo>
                  <a:pt x="6060" y="95249"/>
                </a:lnTo>
                <a:lnTo>
                  <a:pt x="6451" y="95249"/>
                </a:lnTo>
                <a:lnTo>
                  <a:pt x="6646" y="96519"/>
                </a:lnTo>
                <a:lnTo>
                  <a:pt x="29059" y="96519"/>
                </a:lnTo>
                <a:lnTo>
                  <a:pt x="29094" y="95249"/>
                </a:lnTo>
                <a:lnTo>
                  <a:pt x="30474" y="93979"/>
                </a:lnTo>
                <a:lnTo>
                  <a:pt x="32394" y="92709"/>
                </a:lnTo>
                <a:lnTo>
                  <a:pt x="33073" y="91439"/>
                </a:lnTo>
                <a:lnTo>
                  <a:pt x="33854" y="91439"/>
                </a:lnTo>
                <a:lnTo>
                  <a:pt x="34050" y="90169"/>
                </a:lnTo>
                <a:lnTo>
                  <a:pt x="30474" y="90169"/>
                </a:lnTo>
                <a:lnTo>
                  <a:pt x="31578" y="88899"/>
                </a:lnTo>
                <a:lnTo>
                  <a:pt x="32360" y="87629"/>
                </a:lnTo>
                <a:lnTo>
                  <a:pt x="32912" y="87629"/>
                </a:lnTo>
                <a:lnTo>
                  <a:pt x="33337" y="86359"/>
                </a:lnTo>
                <a:close/>
              </a:path>
              <a:path w="120015" h="149859">
                <a:moveTo>
                  <a:pt x="74115" y="82550"/>
                </a:moveTo>
                <a:lnTo>
                  <a:pt x="59568" y="82550"/>
                </a:lnTo>
                <a:lnTo>
                  <a:pt x="60235" y="83820"/>
                </a:lnTo>
                <a:lnTo>
                  <a:pt x="61534" y="85090"/>
                </a:lnTo>
                <a:lnTo>
                  <a:pt x="62753" y="86360"/>
                </a:lnTo>
                <a:lnTo>
                  <a:pt x="64869" y="88900"/>
                </a:lnTo>
                <a:lnTo>
                  <a:pt x="65778" y="90170"/>
                </a:lnTo>
                <a:lnTo>
                  <a:pt x="67974" y="92710"/>
                </a:lnTo>
                <a:lnTo>
                  <a:pt x="67583" y="90170"/>
                </a:lnTo>
                <a:lnTo>
                  <a:pt x="67307" y="88900"/>
                </a:lnTo>
                <a:lnTo>
                  <a:pt x="67353" y="86360"/>
                </a:lnTo>
                <a:lnTo>
                  <a:pt x="73482" y="86360"/>
                </a:lnTo>
                <a:lnTo>
                  <a:pt x="73563" y="85090"/>
                </a:lnTo>
                <a:lnTo>
                  <a:pt x="73724" y="85090"/>
                </a:lnTo>
                <a:lnTo>
                  <a:pt x="74115" y="82550"/>
                </a:lnTo>
                <a:close/>
              </a:path>
              <a:path w="120015" h="149859">
                <a:moveTo>
                  <a:pt x="70297" y="87630"/>
                </a:moveTo>
                <a:lnTo>
                  <a:pt x="69434" y="87630"/>
                </a:lnTo>
                <a:lnTo>
                  <a:pt x="70021" y="88900"/>
                </a:lnTo>
                <a:lnTo>
                  <a:pt x="70216" y="88900"/>
                </a:lnTo>
                <a:lnTo>
                  <a:pt x="70297" y="87630"/>
                </a:lnTo>
                <a:close/>
              </a:path>
              <a:path w="120015" h="149859">
                <a:moveTo>
                  <a:pt x="70734" y="86360"/>
                </a:moveTo>
                <a:lnTo>
                  <a:pt x="68054" y="86360"/>
                </a:lnTo>
                <a:lnTo>
                  <a:pt x="68572" y="87630"/>
                </a:lnTo>
                <a:lnTo>
                  <a:pt x="70573" y="87630"/>
                </a:lnTo>
                <a:lnTo>
                  <a:pt x="70734" y="86360"/>
                </a:lnTo>
                <a:close/>
              </a:path>
              <a:path w="120015" h="149859">
                <a:moveTo>
                  <a:pt x="72850" y="86360"/>
                </a:moveTo>
                <a:lnTo>
                  <a:pt x="72102" y="86360"/>
                </a:lnTo>
                <a:lnTo>
                  <a:pt x="72344" y="87630"/>
                </a:lnTo>
                <a:lnTo>
                  <a:pt x="72700" y="87630"/>
                </a:lnTo>
                <a:lnTo>
                  <a:pt x="72850" y="86360"/>
                </a:lnTo>
                <a:close/>
              </a:path>
              <a:path w="120015" h="149859">
                <a:moveTo>
                  <a:pt x="32337" y="72389"/>
                </a:moveTo>
                <a:lnTo>
                  <a:pt x="5347" y="72389"/>
                </a:lnTo>
                <a:lnTo>
                  <a:pt x="4726" y="73659"/>
                </a:lnTo>
                <a:lnTo>
                  <a:pt x="3656" y="76199"/>
                </a:lnTo>
                <a:lnTo>
                  <a:pt x="3265" y="77469"/>
                </a:lnTo>
                <a:lnTo>
                  <a:pt x="2679" y="78739"/>
                </a:lnTo>
                <a:lnTo>
                  <a:pt x="2426" y="80084"/>
                </a:lnTo>
                <a:lnTo>
                  <a:pt x="2046" y="82549"/>
                </a:lnTo>
                <a:lnTo>
                  <a:pt x="1966" y="85089"/>
                </a:lnTo>
                <a:lnTo>
                  <a:pt x="2161" y="86359"/>
                </a:lnTo>
                <a:lnTo>
                  <a:pt x="31336" y="86359"/>
                </a:lnTo>
                <a:lnTo>
                  <a:pt x="30669" y="85089"/>
                </a:lnTo>
                <a:lnTo>
                  <a:pt x="29680" y="85089"/>
                </a:lnTo>
                <a:lnTo>
                  <a:pt x="30313" y="83819"/>
                </a:lnTo>
                <a:lnTo>
                  <a:pt x="31382" y="83819"/>
                </a:lnTo>
                <a:lnTo>
                  <a:pt x="31808" y="82549"/>
                </a:lnTo>
                <a:lnTo>
                  <a:pt x="28266" y="82549"/>
                </a:lnTo>
                <a:lnTo>
                  <a:pt x="28898" y="81279"/>
                </a:lnTo>
                <a:lnTo>
                  <a:pt x="29485" y="81279"/>
                </a:lnTo>
                <a:lnTo>
                  <a:pt x="30002" y="80009"/>
                </a:lnTo>
                <a:lnTo>
                  <a:pt x="30428" y="80009"/>
                </a:lnTo>
                <a:lnTo>
                  <a:pt x="30830" y="78739"/>
                </a:lnTo>
                <a:lnTo>
                  <a:pt x="31497" y="77469"/>
                </a:lnTo>
                <a:lnTo>
                  <a:pt x="31727" y="77469"/>
                </a:lnTo>
                <a:lnTo>
                  <a:pt x="32118" y="76199"/>
                </a:lnTo>
                <a:lnTo>
                  <a:pt x="32245" y="74929"/>
                </a:lnTo>
                <a:lnTo>
                  <a:pt x="32337" y="72389"/>
                </a:lnTo>
                <a:close/>
              </a:path>
              <a:path w="120015" h="149859">
                <a:moveTo>
                  <a:pt x="110327" y="78740"/>
                </a:moveTo>
                <a:lnTo>
                  <a:pt x="76944" y="78740"/>
                </a:lnTo>
                <a:lnTo>
                  <a:pt x="78023" y="80084"/>
                </a:lnTo>
                <a:lnTo>
                  <a:pt x="78910" y="81280"/>
                </a:lnTo>
                <a:lnTo>
                  <a:pt x="80520" y="83820"/>
                </a:lnTo>
                <a:lnTo>
                  <a:pt x="110281" y="83820"/>
                </a:lnTo>
                <a:lnTo>
                  <a:pt x="110327" y="82550"/>
                </a:lnTo>
                <a:lnTo>
                  <a:pt x="111224" y="82550"/>
                </a:lnTo>
                <a:lnTo>
                  <a:pt x="111811" y="81280"/>
                </a:lnTo>
                <a:lnTo>
                  <a:pt x="111546" y="80010"/>
                </a:lnTo>
                <a:lnTo>
                  <a:pt x="110327" y="78740"/>
                </a:lnTo>
                <a:close/>
              </a:path>
              <a:path w="120015" h="149859">
                <a:moveTo>
                  <a:pt x="33268" y="81279"/>
                </a:moveTo>
                <a:lnTo>
                  <a:pt x="31221" y="81279"/>
                </a:lnTo>
                <a:lnTo>
                  <a:pt x="30359" y="82549"/>
                </a:lnTo>
                <a:lnTo>
                  <a:pt x="32751" y="82549"/>
                </a:lnTo>
                <a:lnTo>
                  <a:pt x="33268" y="81279"/>
                </a:lnTo>
                <a:close/>
              </a:path>
              <a:path w="120015" h="149859">
                <a:moveTo>
                  <a:pt x="75920" y="78740"/>
                </a:moveTo>
                <a:lnTo>
                  <a:pt x="53829" y="78740"/>
                </a:lnTo>
                <a:lnTo>
                  <a:pt x="54577" y="80010"/>
                </a:lnTo>
                <a:lnTo>
                  <a:pt x="55278" y="80010"/>
                </a:lnTo>
                <a:lnTo>
                  <a:pt x="56773" y="81280"/>
                </a:lnTo>
                <a:lnTo>
                  <a:pt x="58188" y="82550"/>
                </a:lnTo>
                <a:lnTo>
                  <a:pt x="76231" y="82550"/>
                </a:lnTo>
                <a:lnTo>
                  <a:pt x="76507" y="81280"/>
                </a:lnTo>
                <a:lnTo>
                  <a:pt x="76311" y="81280"/>
                </a:lnTo>
                <a:lnTo>
                  <a:pt x="75920" y="78740"/>
                </a:lnTo>
                <a:close/>
              </a:path>
              <a:path w="120015" h="149859">
                <a:moveTo>
                  <a:pt x="33461" y="80084"/>
                </a:moveTo>
                <a:lnTo>
                  <a:pt x="32866" y="81279"/>
                </a:lnTo>
                <a:lnTo>
                  <a:pt x="33417" y="81279"/>
                </a:lnTo>
                <a:lnTo>
                  <a:pt x="33461" y="80084"/>
                </a:lnTo>
                <a:close/>
              </a:path>
              <a:path w="120015" h="149859">
                <a:moveTo>
                  <a:pt x="33498" y="80009"/>
                </a:moveTo>
                <a:close/>
              </a:path>
              <a:path w="120015" h="149859">
                <a:moveTo>
                  <a:pt x="48482" y="76200"/>
                </a:moveTo>
                <a:lnTo>
                  <a:pt x="44860" y="76200"/>
                </a:lnTo>
                <a:lnTo>
                  <a:pt x="45492" y="77470"/>
                </a:lnTo>
                <a:lnTo>
                  <a:pt x="45964" y="78740"/>
                </a:lnTo>
                <a:lnTo>
                  <a:pt x="46355" y="80010"/>
                </a:lnTo>
                <a:lnTo>
                  <a:pt x="46792" y="80010"/>
                </a:lnTo>
                <a:lnTo>
                  <a:pt x="47263" y="78740"/>
                </a:lnTo>
                <a:lnTo>
                  <a:pt x="47654" y="78740"/>
                </a:lnTo>
                <a:lnTo>
                  <a:pt x="47930" y="77470"/>
                </a:lnTo>
                <a:lnTo>
                  <a:pt x="48160" y="77470"/>
                </a:lnTo>
                <a:lnTo>
                  <a:pt x="48482" y="76200"/>
                </a:lnTo>
                <a:close/>
              </a:path>
              <a:path w="120015" h="149859">
                <a:moveTo>
                  <a:pt x="112052" y="76200"/>
                </a:moveTo>
                <a:lnTo>
                  <a:pt x="48482" y="76200"/>
                </a:lnTo>
                <a:lnTo>
                  <a:pt x="49621" y="78740"/>
                </a:lnTo>
                <a:lnTo>
                  <a:pt x="51069" y="78740"/>
                </a:lnTo>
                <a:lnTo>
                  <a:pt x="51587" y="77470"/>
                </a:lnTo>
                <a:lnTo>
                  <a:pt x="111972" y="77470"/>
                </a:lnTo>
                <a:lnTo>
                  <a:pt x="112052" y="76200"/>
                </a:lnTo>
                <a:close/>
              </a:path>
              <a:path w="120015" h="149859">
                <a:moveTo>
                  <a:pt x="110362" y="77470"/>
                </a:moveTo>
                <a:lnTo>
                  <a:pt x="51587" y="77470"/>
                </a:lnTo>
                <a:lnTo>
                  <a:pt x="52334" y="78740"/>
                </a:lnTo>
                <a:lnTo>
                  <a:pt x="110247" y="78740"/>
                </a:lnTo>
                <a:lnTo>
                  <a:pt x="110362" y="77470"/>
                </a:lnTo>
                <a:close/>
              </a:path>
              <a:path w="120015" h="149859">
                <a:moveTo>
                  <a:pt x="281" y="77176"/>
                </a:moveTo>
                <a:lnTo>
                  <a:pt x="0" y="77469"/>
                </a:lnTo>
                <a:lnTo>
                  <a:pt x="195" y="77469"/>
                </a:lnTo>
                <a:lnTo>
                  <a:pt x="281" y="77176"/>
                </a:lnTo>
                <a:close/>
              </a:path>
              <a:path w="120015" h="149859">
                <a:moveTo>
                  <a:pt x="31969" y="69849"/>
                </a:moveTo>
                <a:lnTo>
                  <a:pt x="3898" y="69849"/>
                </a:lnTo>
                <a:lnTo>
                  <a:pt x="2955" y="71119"/>
                </a:lnTo>
                <a:lnTo>
                  <a:pt x="2518" y="72389"/>
                </a:lnTo>
                <a:lnTo>
                  <a:pt x="1494" y="74929"/>
                </a:lnTo>
                <a:lnTo>
                  <a:pt x="942" y="74929"/>
                </a:lnTo>
                <a:lnTo>
                  <a:pt x="281" y="77176"/>
                </a:lnTo>
                <a:lnTo>
                  <a:pt x="1218" y="76199"/>
                </a:lnTo>
                <a:lnTo>
                  <a:pt x="3231" y="74929"/>
                </a:lnTo>
                <a:lnTo>
                  <a:pt x="4013" y="73659"/>
                </a:lnTo>
                <a:lnTo>
                  <a:pt x="4990" y="72389"/>
                </a:lnTo>
                <a:lnTo>
                  <a:pt x="32337" y="72389"/>
                </a:lnTo>
                <a:lnTo>
                  <a:pt x="32279" y="71119"/>
                </a:lnTo>
                <a:lnTo>
                  <a:pt x="31969" y="69849"/>
                </a:lnTo>
                <a:close/>
              </a:path>
              <a:path w="120015" h="149859">
                <a:moveTo>
                  <a:pt x="108395" y="68580"/>
                </a:moveTo>
                <a:lnTo>
                  <a:pt x="35464" y="68580"/>
                </a:lnTo>
                <a:lnTo>
                  <a:pt x="36051" y="71120"/>
                </a:lnTo>
                <a:lnTo>
                  <a:pt x="36568" y="72390"/>
                </a:lnTo>
                <a:lnTo>
                  <a:pt x="36994" y="73660"/>
                </a:lnTo>
                <a:lnTo>
                  <a:pt x="37672" y="74930"/>
                </a:lnTo>
                <a:lnTo>
                  <a:pt x="37868" y="76200"/>
                </a:lnTo>
                <a:lnTo>
                  <a:pt x="38017" y="76200"/>
                </a:lnTo>
                <a:lnTo>
                  <a:pt x="38730" y="74930"/>
                </a:lnTo>
                <a:lnTo>
                  <a:pt x="39317" y="73660"/>
                </a:lnTo>
                <a:lnTo>
                  <a:pt x="39788" y="72390"/>
                </a:lnTo>
                <a:lnTo>
                  <a:pt x="40145" y="72390"/>
                </a:lnTo>
                <a:lnTo>
                  <a:pt x="40582" y="71120"/>
                </a:lnTo>
                <a:lnTo>
                  <a:pt x="40697" y="69850"/>
                </a:lnTo>
                <a:lnTo>
                  <a:pt x="108234" y="69850"/>
                </a:lnTo>
                <a:lnTo>
                  <a:pt x="108395" y="68580"/>
                </a:lnTo>
                <a:close/>
              </a:path>
              <a:path w="120015" h="149859">
                <a:moveTo>
                  <a:pt x="110281" y="71120"/>
                </a:moveTo>
                <a:lnTo>
                  <a:pt x="41950" y="71120"/>
                </a:lnTo>
                <a:lnTo>
                  <a:pt x="42537" y="72390"/>
                </a:lnTo>
                <a:lnTo>
                  <a:pt x="43560" y="73660"/>
                </a:lnTo>
                <a:lnTo>
                  <a:pt x="44469" y="76200"/>
                </a:lnTo>
                <a:lnTo>
                  <a:pt x="111696" y="76200"/>
                </a:lnTo>
                <a:lnTo>
                  <a:pt x="111420" y="74930"/>
                </a:lnTo>
                <a:lnTo>
                  <a:pt x="110799" y="74930"/>
                </a:lnTo>
                <a:lnTo>
                  <a:pt x="110120" y="73660"/>
                </a:lnTo>
                <a:lnTo>
                  <a:pt x="109534" y="73660"/>
                </a:lnTo>
                <a:lnTo>
                  <a:pt x="109971" y="72390"/>
                </a:lnTo>
                <a:lnTo>
                  <a:pt x="110603" y="72390"/>
                </a:lnTo>
                <a:lnTo>
                  <a:pt x="110281" y="71120"/>
                </a:lnTo>
                <a:close/>
              </a:path>
              <a:path w="120015" h="149859">
                <a:moveTo>
                  <a:pt x="106314" y="66040"/>
                </a:moveTo>
                <a:lnTo>
                  <a:pt x="30313" y="66039"/>
                </a:lnTo>
                <a:lnTo>
                  <a:pt x="31302" y="67309"/>
                </a:lnTo>
                <a:lnTo>
                  <a:pt x="32797" y="69849"/>
                </a:lnTo>
                <a:lnTo>
                  <a:pt x="33613" y="71119"/>
                </a:lnTo>
                <a:lnTo>
                  <a:pt x="33889" y="72389"/>
                </a:lnTo>
                <a:lnTo>
                  <a:pt x="34050" y="72389"/>
                </a:lnTo>
                <a:lnTo>
                  <a:pt x="34556" y="71120"/>
                </a:lnTo>
                <a:lnTo>
                  <a:pt x="34797" y="69850"/>
                </a:lnTo>
                <a:lnTo>
                  <a:pt x="35027" y="69850"/>
                </a:lnTo>
                <a:lnTo>
                  <a:pt x="35349" y="68580"/>
                </a:lnTo>
                <a:lnTo>
                  <a:pt x="108395" y="68580"/>
                </a:lnTo>
                <a:lnTo>
                  <a:pt x="106670" y="67310"/>
                </a:lnTo>
                <a:lnTo>
                  <a:pt x="106268" y="67310"/>
                </a:lnTo>
                <a:lnTo>
                  <a:pt x="106314" y="66040"/>
                </a:lnTo>
                <a:close/>
              </a:path>
              <a:path w="120015" h="149859">
                <a:moveTo>
                  <a:pt x="108361" y="69850"/>
                </a:moveTo>
                <a:lnTo>
                  <a:pt x="40697" y="69850"/>
                </a:lnTo>
                <a:lnTo>
                  <a:pt x="41318" y="71120"/>
                </a:lnTo>
                <a:lnTo>
                  <a:pt x="108671" y="71120"/>
                </a:lnTo>
                <a:lnTo>
                  <a:pt x="108361" y="69850"/>
                </a:lnTo>
                <a:close/>
              </a:path>
              <a:path w="120015" h="149859">
                <a:moveTo>
                  <a:pt x="108637" y="64770"/>
                </a:moveTo>
                <a:lnTo>
                  <a:pt x="9797" y="64769"/>
                </a:lnTo>
                <a:lnTo>
                  <a:pt x="8222" y="66039"/>
                </a:lnTo>
                <a:lnTo>
                  <a:pt x="6807" y="67309"/>
                </a:lnTo>
                <a:lnTo>
                  <a:pt x="5542" y="68579"/>
                </a:lnTo>
                <a:lnTo>
                  <a:pt x="4956" y="68579"/>
                </a:lnTo>
                <a:lnTo>
                  <a:pt x="4404" y="69849"/>
                </a:lnTo>
                <a:lnTo>
                  <a:pt x="31693" y="69849"/>
                </a:lnTo>
                <a:lnTo>
                  <a:pt x="31417" y="68579"/>
                </a:lnTo>
                <a:lnTo>
                  <a:pt x="31106" y="67309"/>
                </a:lnTo>
                <a:lnTo>
                  <a:pt x="30313" y="66039"/>
                </a:lnTo>
                <a:lnTo>
                  <a:pt x="108671" y="66040"/>
                </a:lnTo>
                <a:lnTo>
                  <a:pt x="108637" y="64770"/>
                </a:lnTo>
                <a:close/>
              </a:path>
              <a:path w="120015" h="149859">
                <a:moveTo>
                  <a:pt x="12580" y="55879"/>
                </a:moveTo>
                <a:lnTo>
                  <a:pt x="7359" y="55879"/>
                </a:lnTo>
                <a:lnTo>
                  <a:pt x="6727" y="57149"/>
                </a:lnTo>
                <a:lnTo>
                  <a:pt x="5818" y="59689"/>
                </a:lnTo>
                <a:lnTo>
                  <a:pt x="5312" y="60959"/>
                </a:lnTo>
                <a:lnTo>
                  <a:pt x="5151" y="62229"/>
                </a:lnTo>
                <a:lnTo>
                  <a:pt x="4956" y="63499"/>
                </a:lnTo>
                <a:lnTo>
                  <a:pt x="4921" y="64769"/>
                </a:lnTo>
                <a:lnTo>
                  <a:pt x="6531" y="62229"/>
                </a:lnTo>
                <a:lnTo>
                  <a:pt x="7313" y="60959"/>
                </a:lnTo>
                <a:lnTo>
                  <a:pt x="8808" y="59689"/>
                </a:lnTo>
                <a:lnTo>
                  <a:pt x="9475" y="58419"/>
                </a:lnTo>
                <a:lnTo>
                  <a:pt x="10740" y="57149"/>
                </a:lnTo>
                <a:lnTo>
                  <a:pt x="12580" y="55879"/>
                </a:lnTo>
                <a:close/>
              </a:path>
              <a:path w="120015" h="149859">
                <a:moveTo>
                  <a:pt x="107924" y="63500"/>
                </a:moveTo>
                <a:lnTo>
                  <a:pt x="11488" y="63499"/>
                </a:lnTo>
                <a:lnTo>
                  <a:pt x="10614" y="64769"/>
                </a:lnTo>
                <a:lnTo>
                  <a:pt x="108361" y="64770"/>
                </a:lnTo>
                <a:lnTo>
                  <a:pt x="107924" y="63500"/>
                </a:lnTo>
                <a:close/>
              </a:path>
              <a:path w="120015" h="149859">
                <a:moveTo>
                  <a:pt x="103761" y="60960"/>
                </a:moveTo>
                <a:lnTo>
                  <a:pt x="16042" y="60959"/>
                </a:lnTo>
                <a:lnTo>
                  <a:pt x="16398" y="63499"/>
                </a:lnTo>
                <a:lnTo>
                  <a:pt x="106866" y="63500"/>
                </a:lnTo>
                <a:lnTo>
                  <a:pt x="106394" y="62230"/>
                </a:lnTo>
                <a:lnTo>
                  <a:pt x="104819" y="62230"/>
                </a:lnTo>
                <a:lnTo>
                  <a:pt x="103761" y="60960"/>
                </a:lnTo>
                <a:close/>
              </a:path>
              <a:path w="120015" h="149859">
                <a:moveTo>
                  <a:pt x="102139" y="58420"/>
                </a:moveTo>
                <a:lnTo>
                  <a:pt x="15064" y="58419"/>
                </a:lnTo>
                <a:lnTo>
                  <a:pt x="15536" y="59689"/>
                </a:lnTo>
                <a:lnTo>
                  <a:pt x="15731" y="60959"/>
                </a:lnTo>
                <a:lnTo>
                  <a:pt x="100725" y="60960"/>
                </a:lnTo>
                <a:lnTo>
                  <a:pt x="100851" y="59690"/>
                </a:lnTo>
                <a:lnTo>
                  <a:pt x="102105" y="59690"/>
                </a:lnTo>
                <a:lnTo>
                  <a:pt x="102139" y="58420"/>
                </a:lnTo>
                <a:close/>
              </a:path>
              <a:path w="120015" h="149859">
                <a:moveTo>
                  <a:pt x="101875" y="57150"/>
                </a:moveTo>
                <a:lnTo>
                  <a:pt x="14075" y="57149"/>
                </a:lnTo>
                <a:lnTo>
                  <a:pt x="14788" y="58419"/>
                </a:lnTo>
                <a:lnTo>
                  <a:pt x="102105" y="58420"/>
                </a:lnTo>
                <a:lnTo>
                  <a:pt x="101875" y="57150"/>
                </a:lnTo>
                <a:close/>
              </a:path>
              <a:path w="120015" h="149859">
                <a:moveTo>
                  <a:pt x="98138" y="55880"/>
                </a:moveTo>
                <a:lnTo>
                  <a:pt x="13247" y="55879"/>
                </a:lnTo>
                <a:lnTo>
                  <a:pt x="13684" y="57149"/>
                </a:lnTo>
                <a:lnTo>
                  <a:pt x="100299" y="57150"/>
                </a:lnTo>
                <a:lnTo>
                  <a:pt x="98138" y="55880"/>
                </a:lnTo>
                <a:close/>
              </a:path>
              <a:path w="120015" h="149859">
                <a:moveTo>
                  <a:pt x="96562" y="53340"/>
                </a:moveTo>
                <a:lnTo>
                  <a:pt x="9004" y="53339"/>
                </a:lnTo>
                <a:lnTo>
                  <a:pt x="8532" y="54609"/>
                </a:lnTo>
                <a:lnTo>
                  <a:pt x="7704" y="55879"/>
                </a:lnTo>
                <a:lnTo>
                  <a:pt x="98057" y="55880"/>
                </a:lnTo>
                <a:lnTo>
                  <a:pt x="98057" y="54610"/>
                </a:lnTo>
                <a:lnTo>
                  <a:pt x="96562" y="53340"/>
                </a:lnTo>
                <a:close/>
              </a:path>
              <a:path w="120015" h="149859">
                <a:moveTo>
                  <a:pt x="17732" y="45719"/>
                </a:moveTo>
                <a:lnTo>
                  <a:pt x="5266" y="45719"/>
                </a:lnTo>
                <a:lnTo>
                  <a:pt x="5427" y="46989"/>
                </a:lnTo>
                <a:lnTo>
                  <a:pt x="5818" y="49529"/>
                </a:lnTo>
                <a:lnTo>
                  <a:pt x="6014" y="49529"/>
                </a:lnTo>
                <a:lnTo>
                  <a:pt x="6646" y="52069"/>
                </a:lnTo>
                <a:lnTo>
                  <a:pt x="6807" y="52069"/>
                </a:lnTo>
                <a:lnTo>
                  <a:pt x="7083" y="53339"/>
                </a:lnTo>
                <a:lnTo>
                  <a:pt x="9395" y="50799"/>
                </a:lnTo>
                <a:lnTo>
                  <a:pt x="11166" y="48259"/>
                </a:lnTo>
                <a:lnTo>
                  <a:pt x="11879" y="48259"/>
                </a:lnTo>
                <a:lnTo>
                  <a:pt x="12385" y="46989"/>
                </a:lnTo>
                <a:lnTo>
                  <a:pt x="17732" y="46989"/>
                </a:lnTo>
                <a:lnTo>
                  <a:pt x="17732" y="45719"/>
                </a:lnTo>
                <a:close/>
              </a:path>
              <a:path w="120015" h="149859">
                <a:moveTo>
                  <a:pt x="95102" y="52070"/>
                </a:moveTo>
                <a:lnTo>
                  <a:pt x="10579" y="52069"/>
                </a:lnTo>
                <a:lnTo>
                  <a:pt x="10027" y="53339"/>
                </a:lnTo>
                <a:lnTo>
                  <a:pt x="95309" y="53340"/>
                </a:lnTo>
                <a:lnTo>
                  <a:pt x="95102" y="52070"/>
                </a:lnTo>
                <a:close/>
              </a:path>
              <a:path w="120015" h="149859">
                <a:moveTo>
                  <a:pt x="40375" y="49530"/>
                </a:moveTo>
                <a:lnTo>
                  <a:pt x="13489" y="49529"/>
                </a:lnTo>
                <a:lnTo>
                  <a:pt x="14121" y="52069"/>
                </a:lnTo>
                <a:lnTo>
                  <a:pt x="51035" y="52070"/>
                </a:lnTo>
                <a:lnTo>
                  <a:pt x="47574" y="50800"/>
                </a:lnTo>
                <a:lnTo>
                  <a:pt x="42893" y="50800"/>
                </a:lnTo>
                <a:lnTo>
                  <a:pt x="40375" y="49530"/>
                </a:lnTo>
                <a:close/>
              </a:path>
              <a:path w="120015" h="149859">
                <a:moveTo>
                  <a:pt x="93020" y="50800"/>
                </a:moveTo>
                <a:lnTo>
                  <a:pt x="73321" y="50800"/>
                </a:lnTo>
                <a:lnTo>
                  <a:pt x="71562" y="52070"/>
                </a:lnTo>
                <a:lnTo>
                  <a:pt x="93377" y="52070"/>
                </a:lnTo>
                <a:lnTo>
                  <a:pt x="93020" y="50800"/>
                </a:lnTo>
                <a:close/>
              </a:path>
              <a:path w="120015" h="149859">
                <a:moveTo>
                  <a:pt x="92595" y="49530"/>
                </a:moveTo>
                <a:lnTo>
                  <a:pt x="78669" y="49530"/>
                </a:lnTo>
                <a:lnTo>
                  <a:pt x="76863" y="50800"/>
                </a:lnTo>
                <a:lnTo>
                  <a:pt x="92514" y="50800"/>
                </a:lnTo>
                <a:lnTo>
                  <a:pt x="92595" y="49530"/>
                </a:lnTo>
                <a:close/>
              </a:path>
              <a:path w="120015" h="149859">
                <a:moveTo>
                  <a:pt x="17812" y="46989"/>
                </a:moveTo>
                <a:lnTo>
                  <a:pt x="12856" y="46989"/>
                </a:lnTo>
                <a:lnTo>
                  <a:pt x="13247" y="49529"/>
                </a:lnTo>
                <a:lnTo>
                  <a:pt x="33188" y="49530"/>
                </a:lnTo>
                <a:lnTo>
                  <a:pt x="30980" y="48260"/>
                </a:lnTo>
                <a:lnTo>
                  <a:pt x="18008" y="48259"/>
                </a:lnTo>
                <a:lnTo>
                  <a:pt x="17812" y="46989"/>
                </a:lnTo>
                <a:close/>
              </a:path>
              <a:path w="120015" h="149859">
                <a:moveTo>
                  <a:pt x="89018" y="48260"/>
                </a:moveTo>
                <a:lnTo>
                  <a:pt x="84016" y="48260"/>
                </a:lnTo>
                <a:lnTo>
                  <a:pt x="82257" y="49530"/>
                </a:lnTo>
                <a:lnTo>
                  <a:pt x="88892" y="49530"/>
                </a:lnTo>
                <a:lnTo>
                  <a:pt x="89018" y="48260"/>
                </a:lnTo>
                <a:close/>
              </a:path>
              <a:path w="120015" h="149859">
                <a:moveTo>
                  <a:pt x="87397" y="46990"/>
                </a:moveTo>
                <a:lnTo>
                  <a:pt x="86178" y="46990"/>
                </a:lnTo>
                <a:lnTo>
                  <a:pt x="85787" y="48260"/>
                </a:lnTo>
                <a:lnTo>
                  <a:pt x="87799" y="48260"/>
                </a:lnTo>
                <a:lnTo>
                  <a:pt x="87397" y="46990"/>
                </a:lnTo>
                <a:close/>
              </a:path>
              <a:path w="120015" h="149859">
                <a:moveTo>
                  <a:pt x="15616" y="25399"/>
                </a:moveTo>
                <a:lnTo>
                  <a:pt x="6646" y="25399"/>
                </a:lnTo>
                <a:lnTo>
                  <a:pt x="6606" y="31749"/>
                </a:lnTo>
                <a:lnTo>
                  <a:pt x="6531" y="33019"/>
                </a:lnTo>
                <a:lnTo>
                  <a:pt x="6060" y="36829"/>
                </a:lnTo>
                <a:lnTo>
                  <a:pt x="5703" y="38099"/>
                </a:lnTo>
                <a:lnTo>
                  <a:pt x="5071" y="40639"/>
                </a:lnTo>
                <a:lnTo>
                  <a:pt x="5151" y="45719"/>
                </a:lnTo>
                <a:lnTo>
                  <a:pt x="18916" y="45719"/>
                </a:lnTo>
                <a:lnTo>
                  <a:pt x="19307" y="44449"/>
                </a:lnTo>
                <a:lnTo>
                  <a:pt x="19618" y="44449"/>
                </a:lnTo>
                <a:lnTo>
                  <a:pt x="20009" y="43179"/>
                </a:lnTo>
                <a:lnTo>
                  <a:pt x="16007" y="43179"/>
                </a:lnTo>
                <a:lnTo>
                  <a:pt x="16594" y="41909"/>
                </a:lnTo>
                <a:lnTo>
                  <a:pt x="17099" y="41909"/>
                </a:lnTo>
                <a:lnTo>
                  <a:pt x="17571" y="40639"/>
                </a:lnTo>
                <a:lnTo>
                  <a:pt x="18525" y="39369"/>
                </a:lnTo>
                <a:lnTo>
                  <a:pt x="16433" y="39369"/>
                </a:lnTo>
                <a:lnTo>
                  <a:pt x="15812" y="38099"/>
                </a:lnTo>
                <a:lnTo>
                  <a:pt x="15018" y="38099"/>
                </a:lnTo>
                <a:lnTo>
                  <a:pt x="15536" y="36829"/>
                </a:lnTo>
                <a:lnTo>
                  <a:pt x="16674" y="36829"/>
                </a:lnTo>
                <a:lnTo>
                  <a:pt x="17226" y="35559"/>
                </a:lnTo>
                <a:lnTo>
                  <a:pt x="17421" y="35559"/>
                </a:lnTo>
                <a:lnTo>
                  <a:pt x="17812" y="34289"/>
                </a:lnTo>
                <a:lnTo>
                  <a:pt x="15260" y="34289"/>
                </a:lnTo>
                <a:lnTo>
                  <a:pt x="14984" y="33019"/>
                </a:lnTo>
                <a:lnTo>
                  <a:pt x="14466" y="33019"/>
                </a:lnTo>
                <a:lnTo>
                  <a:pt x="14466" y="31749"/>
                </a:lnTo>
                <a:lnTo>
                  <a:pt x="15064" y="31749"/>
                </a:lnTo>
                <a:lnTo>
                  <a:pt x="15490" y="30479"/>
                </a:lnTo>
                <a:lnTo>
                  <a:pt x="16352" y="30479"/>
                </a:lnTo>
                <a:lnTo>
                  <a:pt x="16513" y="29209"/>
                </a:lnTo>
                <a:lnTo>
                  <a:pt x="16708" y="29209"/>
                </a:lnTo>
                <a:lnTo>
                  <a:pt x="16754" y="26669"/>
                </a:lnTo>
                <a:lnTo>
                  <a:pt x="15812" y="26669"/>
                </a:lnTo>
                <a:lnTo>
                  <a:pt x="15616" y="25399"/>
                </a:lnTo>
                <a:close/>
              </a:path>
              <a:path w="120015" h="149859">
                <a:moveTo>
                  <a:pt x="16513" y="25399"/>
                </a:moveTo>
                <a:lnTo>
                  <a:pt x="16283" y="26669"/>
                </a:lnTo>
                <a:lnTo>
                  <a:pt x="16513" y="26669"/>
                </a:lnTo>
                <a:lnTo>
                  <a:pt x="16513" y="25399"/>
                </a:lnTo>
                <a:close/>
              </a:path>
              <a:path w="120015" h="149859">
                <a:moveTo>
                  <a:pt x="13213" y="6349"/>
                </a:moveTo>
                <a:lnTo>
                  <a:pt x="10970" y="6349"/>
                </a:lnTo>
                <a:lnTo>
                  <a:pt x="9993" y="8889"/>
                </a:lnTo>
                <a:lnTo>
                  <a:pt x="9050" y="11429"/>
                </a:lnTo>
                <a:lnTo>
                  <a:pt x="8222" y="12699"/>
                </a:lnTo>
                <a:lnTo>
                  <a:pt x="7474" y="13969"/>
                </a:lnTo>
                <a:lnTo>
                  <a:pt x="7152" y="15239"/>
                </a:lnTo>
                <a:lnTo>
                  <a:pt x="6646" y="16509"/>
                </a:lnTo>
                <a:lnTo>
                  <a:pt x="6485" y="17779"/>
                </a:lnTo>
                <a:lnTo>
                  <a:pt x="6382" y="22859"/>
                </a:lnTo>
                <a:lnTo>
                  <a:pt x="6566" y="25399"/>
                </a:lnTo>
                <a:lnTo>
                  <a:pt x="14869" y="25399"/>
                </a:lnTo>
                <a:lnTo>
                  <a:pt x="14984" y="24129"/>
                </a:lnTo>
                <a:lnTo>
                  <a:pt x="15340" y="22859"/>
                </a:lnTo>
                <a:lnTo>
                  <a:pt x="15616" y="21589"/>
                </a:lnTo>
                <a:lnTo>
                  <a:pt x="15961" y="20319"/>
                </a:lnTo>
                <a:lnTo>
                  <a:pt x="16088" y="19049"/>
                </a:lnTo>
                <a:lnTo>
                  <a:pt x="16088" y="16509"/>
                </a:lnTo>
                <a:lnTo>
                  <a:pt x="14823" y="16509"/>
                </a:lnTo>
                <a:lnTo>
                  <a:pt x="14593" y="15239"/>
                </a:lnTo>
                <a:lnTo>
                  <a:pt x="14593" y="13969"/>
                </a:lnTo>
                <a:lnTo>
                  <a:pt x="15375" y="11429"/>
                </a:lnTo>
                <a:lnTo>
                  <a:pt x="15530" y="8889"/>
                </a:lnTo>
                <a:lnTo>
                  <a:pt x="13213" y="8889"/>
                </a:lnTo>
                <a:lnTo>
                  <a:pt x="13213" y="6349"/>
                </a:lnTo>
                <a:close/>
              </a:path>
              <a:path w="120015" h="149859">
                <a:moveTo>
                  <a:pt x="15490" y="7620"/>
                </a:moveTo>
                <a:lnTo>
                  <a:pt x="15340" y="7619"/>
                </a:lnTo>
                <a:lnTo>
                  <a:pt x="14869" y="8889"/>
                </a:lnTo>
                <a:lnTo>
                  <a:pt x="15530" y="8889"/>
                </a:lnTo>
                <a:lnTo>
                  <a:pt x="15490" y="7620"/>
                </a:lnTo>
                <a:close/>
              </a:path>
              <a:path w="120015" h="149859">
                <a:moveTo>
                  <a:pt x="13454" y="0"/>
                </a:moveTo>
                <a:lnTo>
                  <a:pt x="13132" y="0"/>
                </a:lnTo>
                <a:lnTo>
                  <a:pt x="12937" y="1269"/>
                </a:lnTo>
                <a:lnTo>
                  <a:pt x="12661" y="2539"/>
                </a:lnTo>
                <a:lnTo>
                  <a:pt x="12304" y="3809"/>
                </a:lnTo>
                <a:lnTo>
                  <a:pt x="11442" y="6349"/>
                </a:lnTo>
                <a:lnTo>
                  <a:pt x="13523" y="6349"/>
                </a:lnTo>
                <a:lnTo>
                  <a:pt x="13765" y="5079"/>
                </a:lnTo>
                <a:lnTo>
                  <a:pt x="13960" y="5079"/>
                </a:lnTo>
                <a:lnTo>
                  <a:pt x="14075" y="3809"/>
                </a:lnTo>
                <a:lnTo>
                  <a:pt x="14121" y="2540"/>
                </a:lnTo>
                <a:lnTo>
                  <a:pt x="14041" y="1270"/>
                </a:lnTo>
                <a:lnTo>
                  <a:pt x="13684" y="1270"/>
                </a:lnTo>
                <a:lnTo>
                  <a:pt x="13454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8877" y="176188"/>
            <a:ext cx="132715" cy="20955"/>
          </a:xfrm>
          <a:custGeom>
            <a:avLst/>
            <a:gdLst/>
            <a:ahLst/>
            <a:cxnLst/>
            <a:rect l="l" t="t" r="r" b="b"/>
            <a:pathLst>
              <a:path w="132715" h="20955">
                <a:moveTo>
                  <a:pt x="126243" y="10879"/>
                </a:moveTo>
                <a:lnTo>
                  <a:pt x="124794" y="17499"/>
                </a:lnTo>
                <a:lnTo>
                  <a:pt x="124909" y="17728"/>
                </a:lnTo>
                <a:lnTo>
                  <a:pt x="126956" y="18828"/>
                </a:lnTo>
                <a:lnTo>
                  <a:pt x="129394" y="19767"/>
                </a:lnTo>
                <a:lnTo>
                  <a:pt x="130647" y="20271"/>
                </a:lnTo>
                <a:lnTo>
                  <a:pt x="131119" y="20397"/>
                </a:lnTo>
                <a:lnTo>
                  <a:pt x="131349" y="20351"/>
                </a:lnTo>
                <a:lnTo>
                  <a:pt x="132252" y="15460"/>
                </a:lnTo>
                <a:lnTo>
                  <a:pt x="132223" y="13743"/>
                </a:lnTo>
                <a:lnTo>
                  <a:pt x="127738" y="11383"/>
                </a:lnTo>
                <a:lnTo>
                  <a:pt x="126243" y="10879"/>
                </a:lnTo>
                <a:close/>
              </a:path>
              <a:path w="132715" h="20955">
                <a:moveTo>
                  <a:pt x="117353" y="8016"/>
                </a:moveTo>
                <a:lnTo>
                  <a:pt x="116069" y="10135"/>
                </a:lnTo>
                <a:lnTo>
                  <a:pt x="115594" y="13857"/>
                </a:lnTo>
                <a:lnTo>
                  <a:pt x="118066" y="15850"/>
                </a:lnTo>
                <a:lnTo>
                  <a:pt x="119400" y="16285"/>
                </a:lnTo>
                <a:lnTo>
                  <a:pt x="120802" y="16709"/>
                </a:lnTo>
                <a:lnTo>
                  <a:pt x="121999" y="17110"/>
                </a:lnTo>
                <a:lnTo>
                  <a:pt x="122505" y="17178"/>
                </a:lnTo>
                <a:lnTo>
                  <a:pt x="123920" y="11074"/>
                </a:lnTo>
                <a:lnTo>
                  <a:pt x="123805" y="10570"/>
                </a:lnTo>
                <a:lnTo>
                  <a:pt x="121562" y="9276"/>
                </a:lnTo>
                <a:lnTo>
                  <a:pt x="120263" y="8841"/>
                </a:lnTo>
                <a:lnTo>
                  <a:pt x="117629" y="8062"/>
                </a:lnTo>
                <a:lnTo>
                  <a:pt x="117353" y="8016"/>
                </a:lnTo>
                <a:close/>
              </a:path>
              <a:path w="132715" h="20955">
                <a:moveTo>
                  <a:pt x="108119" y="5588"/>
                </a:moveTo>
                <a:lnTo>
                  <a:pt x="106509" y="7787"/>
                </a:lnTo>
                <a:lnTo>
                  <a:pt x="106038" y="11429"/>
                </a:lnTo>
                <a:lnTo>
                  <a:pt x="111385" y="14006"/>
                </a:lnTo>
                <a:lnTo>
                  <a:pt x="112754" y="14361"/>
                </a:lnTo>
                <a:lnTo>
                  <a:pt x="113030" y="14407"/>
                </a:lnTo>
                <a:lnTo>
                  <a:pt x="113306" y="14407"/>
                </a:lnTo>
                <a:lnTo>
                  <a:pt x="113743" y="14246"/>
                </a:lnTo>
                <a:lnTo>
                  <a:pt x="114053" y="13937"/>
                </a:lnTo>
                <a:lnTo>
                  <a:pt x="114168" y="13697"/>
                </a:lnTo>
                <a:lnTo>
                  <a:pt x="114686" y="9780"/>
                </a:lnTo>
                <a:lnTo>
                  <a:pt x="114686" y="7787"/>
                </a:lnTo>
                <a:lnTo>
                  <a:pt x="114375" y="7352"/>
                </a:lnTo>
                <a:lnTo>
                  <a:pt x="113938" y="7043"/>
                </a:lnTo>
                <a:lnTo>
                  <a:pt x="112282" y="6608"/>
                </a:lnTo>
                <a:lnTo>
                  <a:pt x="110948" y="6298"/>
                </a:lnTo>
                <a:lnTo>
                  <a:pt x="108119" y="5588"/>
                </a:lnTo>
                <a:close/>
              </a:path>
              <a:path w="132715" h="20955">
                <a:moveTo>
                  <a:pt x="97862" y="3561"/>
                </a:moveTo>
                <a:lnTo>
                  <a:pt x="96430" y="6218"/>
                </a:lnTo>
                <a:lnTo>
                  <a:pt x="96321" y="7043"/>
                </a:lnTo>
                <a:lnTo>
                  <a:pt x="96206" y="8257"/>
                </a:lnTo>
                <a:lnTo>
                  <a:pt x="96091" y="10020"/>
                </a:lnTo>
                <a:lnTo>
                  <a:pt x="96321" y="10444"/>
                </a:lnTo>
                <a:lnTo>
                  <a:pt x="96712" y="10765"/>
                </a:lnTo>
                <a:lnTo>
                  <a:pt x="97310" y="10994"/>
                </a:lnTo>
                <a:lnTo>
                  <a:pt x="98759" y="11234"/>
                </a:lnTo>
                <a:lnTo>
                  <a:pt x="101633" y="11784"/>
                </a:lnTo>
                <a:lnTo>
                  <a:pt x="103082" y="12093"/>
                </a:lnTo>
                <a:lnTo>
                  <a:pt x="103358" y="12128"/>
                </a:lnTo>
                <a:lnTo>
                  <a:pt x="103876" y="12059"/>
                </a:lnTo>
                <a:lnTo>
                  <a:pt x="105070" y="7043"/>
                </a:lnTo>
                <a:lnTo>
                  <a:pt x="105049" y="5474"/>
                </a:lnTo>
                <a:lnTo>
                  <a:pt x="104738" y="5084"/>
                </a:lnTo>
                <a:lnTo>
                  <a:pt x="104267" y="4775"/>
                </a:lnTo>
                <a:lnTo>
                  <a:pt x="103956" y="4695"/>
                </a:lnTo>
                <a:lnTo>
                  <a:pt x="98172" y="3596"/>
                </a:lnTo>
                <a:lnTo>
                  <a:pt x="97862" y="3561"/>
                </a:lnTo>
                <a:close/>
              </a:path>
              <a:path w="132715" h="20955">
                <a:moveTo>
                  <a:pt x="87788" y="2027"/>
                </a:moveTo>
                <a:lnTo>
                  <a:pt x="85706" y="7982"/>
                </a:lnTo>
                <a:lnTo>
                  <a:pt x="85787" y="8486"/>
                </a:lnTo>
                <a:lnTo>
                  <a:pt x="87788" y="9505"/>
                </a:lnTo>
                <a:lnTo>
                  <a:pt x="89283" y="9746"/>
                </a:lnTo>
                <a:lnTo>
                  <a:pt x="89996" y="9826"/>
                </a:lnTo>
                <a:lnTo>
                  <a:pt x="90743" y="9940"/>
                </a:lnTo>
                <a:lnTo>
                  <a:pt x="91445" y="10020"/>
                </a:lnTo>
                <a:lnTo>
                  <a:pt x="92986" y="10250"/>
                </a:lnTo>
                <a:lnTo>
                  <a:pt x="93538" y="10250"/>
                </a:lnTo>
                <a:lnTo>
                  <a:pt x="93768" y="10169"/>
                </a:lnTo>
                <a:lnTo>
                  <a:pt x="95102" y="4340"/>
                </a:lnTo>
                <a:lnTo>
                  <a:pt x="95021" y="3836"/>
                </a:lnTo>
                <a:lnTo>
                  <a:pt x="90778" y="2462"/>
                </a:lnTo>
                <a:lnTo>
                  <a:pt x="88535" y="2153"/>
                </a:lnTo>
                <a:lnTo>
                  <a:pt x="87788" y="2027"/>
                </a:lnTo>
                <a:close/>
              </a:path>
              <a:path w="132715" h="20955">
                <a:moveTo>
                  <a:pt x="77093" y="939"/>
                </a:moveTo>
                <a:lnTo>
                  <a:pt x="75173" y="7432"/>
                </a:lnTo>
                <a:lnTo>
                  <a:pt x="75288" y="7673"/>
                </a:lnTo>
                <a:lnTo>
                  <a:pt x="78784" y="8486"/>
                </a:lnTo>
                <a:lnTo>
                  <a:pt x="82567" y="8887"/>
                </a:lnTo>
                <a:lnTo>
                  <a:pt x="84487" y="4145"/>
                </a:lnTo>
                <a:lnTo>
                  <a:pt x="84601" y="3286"/>
                </a:lnTo>
                <a:lnTo>
                  <a:pt x="77841" y="973"/>
                </a:lnTo>
                <a:lnTo>
                  <a:pt x="77093" y="939"/>
                </a:lnTo>
                <a:close/>
              </a:path>
              <a:path w="132715" h="20955">
                <a:moveTo>
                  <a:pt x="66169" y="229"/>
                </a:moveTo>
                <a:lnTo>
                  <a:pt x="64398" y="6848"/>
                </a:lnTo>
                <a:lnTo>
                  <a:pt x="64708" y="7238"/>
                </a:lnTo>
                <a:lnTo>
                  <a:pt x="71159" y="7902"/>
                </a:lnTo>
                <a:lnTo>
                  <a:pt x="71953" y="7982"/>
                </a:lnTo>
                <a:lnTo>
                  <a:pt x="73873" y="1912"/>
                </a:lnTo>
                <a:lnTo>
                  <a:pt x="73793" y="1443"/>
                </a:lnTo>
                <a:lnTo>
                  <a:pt x="70136" y="423"/>
                </a:lnTo>
                <a:lnTo>
                  <a:pt x="66169" y="229"/>
                </a:lnTo>
                <a:close/>
              </a:path>
              <a:path w="132715" h="20955">
                <a:moveTo>
                  <a:pt x="55911" y="0"/>
                </a:moveTo>
                <a:lnTo>
                  <a:pt x="53507" y="6688"/>
                </a:lnTo>
                <a:lnTo>
                  <a:pt x="53622" y="6882"/>
                </a:lnTo>
                <a:lnTo>
                  <a:pt x="57946" y="7432"/>
                </a:lnTo>
                <a:lnTo>
                  <a:pt x="58740" y="7478"/>
                </a:lnTo>
                <a:lnTo>
                  <a:pt x="60315" y="7478"/>
                </a:lnTo>
                <a:lnTo>
                  <a:pt x="61132" y="7512"/>
                </a:lnTo>
                <a:lnTo>
                  <a:pt x="61684" y="7432"/>
                </a:lnTo>
                <a:lnTo>
                  <a:pt x="62868" y="893"/>
                </a:lnTo>
                <a:lnTo>
                  <a:pt x="62707" y="664"/>
                </a:lnTo>
                <a:lnTo>
                  <a:pt x="62316" y="343"/>
                </a:lnTo>
                <a:lnTo>
                  <a:pt x="61764" y="114"/>
                </a:lnTo>
                <a:lnTo>
                  <a:pt x="61488" y="68"/>
                </a:lnTo>
                <a:lnTo>
                  <a:pt x="59844" y="68"/>
                </a:lnTo>
                <a:lnTo>
                  <a:pt x="59050" y="34"/>
                </a:lnTo>
                <a:lnTo>
                  <a:pt x="56693" y="34"/>
                </a:lnTo>
                <a:lnTo>
                  <a:pt x="55911" y="0"/>
                </a:lnTo>
                <a:close/>
              </a:path>
              <a:path w="132715" h="20955">
                <a:moveTo>
                  <a:pt x="50437" y="34"/>
                </a:moveTo>
                <a:lnTo>
                  <a:pt x="49621" y="68"/>
                </a:lnTo>
                <a:lnTo>
                  <a:pt x="48827" y="68"/>
                </a:lnTo>
                <a:lnTo>
                  <a:pt x="47999" y="114"/>
                </a:lnTo>
                <a:lnTo>
                  <a:pt x="47217" y="114"/>
                </a:lnTo>
                <a:lnTo>
                  <a:pt x="46389" y="148"/>
                </a:lnTo>
                <a:lnTo>
                  <a:pt x="45607" y="148"/>
                </a:lnTo>
                <a:lnTo>
                  <a:pt x="42617" y="6963"/>
                </a:lnTo>
                <a:lnTo>
                  <a:pt x="42732" y="7157"/>
                </a:lnTo>
                <a:lnTo>
                  <a:pt x="42928" y="7352"/>
                </a:lnTo>
                <a:lnTo>
                  <a:pt x="43214" y="7512"/>
                </a:lnTo>
                <a:lnTo>
                  <a:pt x="43399" y="7593"/>
                </a:lnTo>
                <a:lnTo>
                  <a:pt x="43997" y="7673"/>
                </a:lnTo>
                <a:lnTo>
                  <a:pt x="45527" y="7593"/>
                </a:lnTo>
                <a:lnTo>
                  <a:pt x="46309" y="7593"/>
                </a:lnTo>
                <a:lnTo>
                  <a:pt x="47884" y="7512"/>
                </a:lnTo>
                <a:lnTo>
                  <a:pt x="48678" y="7512"/>
                </a:lnTo>
                <a:lnTo>
                  <a:pt x="49460" y="7478"/>
                </a:lnTo>
                <a:lnTo>
                  <a:pt x="51817" y="4970"/>
                </a:lnTo>
                <a:lnTo>
                  <a:pt x="51702" y="584"/>
                </a:lnTo>
                <a:lnTo>
                  <a:pt x="51506" y="389"/>
                </a:lnTo>
                <a:lnTo>
                  <a:pt x="51228" y="229"/>
                </a:lnTo>
                <a:lnTo>
                  <a:pt x="50759" y="68"/>
                </a:lnTo>
                <a:lnTo>
                  <a:pt x="50437" y="34"/>
                </a:lnTo>
                <a:close/>
              </a:path>
              <a:path w="132715" h="20955">
                <a:moveTo>
                  <a:pt x="39673" y="469"/>
                </a:moveTo>
                <a:lnTo>
                  <a:pt x="37741" y="538"/>
                </a:lnTo>
                <a:lnTo>
                  <a:pt x="36959" y="584"/>
                </a:lnTo>
                <a:lnTo>
                  <a:pt x="36166" y="664"/>
                </a:lnTo>
                <a:lnTo>
                  <a:pt x="34636" y="744"/>
                </a:lnTo>
                <a:lnTo>
                  <a:pt x="31647" y="7203"/>
                </a:lnTo>
                <a:lnTo>
                  <a:pt x="31773" y="7627"/>
                </a:lnTo>
                <a:lnTo>
                  <a:pt x="31904" y="7867"/>
                </a:lnTo>
                <a:lnTo>
                  <a:pt x="32174" y="8096"/>
                </a:lnTo>
                <a:lnTo>
                  <a:pt x="32360" y="8211"/>
                </a:lnTo>
                <a:lnTo>
                  <a:pt x="32866" y="8337"/>
                </a:lnTo>
                <a:lnTo>
                  <a:pt x="33969" y="8291"/>
                </a:lnTo>
                <a:lnTo>
                  <a:pt x="34717" y="8211"/>
                </a:lnTo>
                <a:lnTo>
                  <a:pt x="35499" y="8177"/>
                </a:lnTo>
                <a:lnTo>
                  <a:pt x="36246" y="8096"/>
                </a:lnTo>
                <a:lnTo>
                  <a:pt x="37040" y="8062"/>
                </a:lnTo>
                <a:lnTo>
                  <a:pt x="37822" y="7982"/>
                </a:lnTo>
                <a:lnTo>
                  <a:pt x="40766" y="7043"/>
                </a:lnTo>
                <a:lnTo>
                  <a:pt x="40766" y="1133"/>
                </a:lnTo>
                <a:lnTo>
                  <a:pt x="40570" y="893"/>
                </a:lnTo>
                <a:lnTo>
                  <a:pt x="40421" y="744"/>
                </a:lnTo>
                <a:lnTo>
                  <a:pt x="39949" y="503"/>
                </a:lnTo>
                <a:lnTo>
                  <a:pt x="39673" y="469"/>
                </a:lnTo>
                <a:close/>
              </a:path>
              <a:path w="132715" h="20955">
                <a:moveTo>
                  <a:pt x="28703" y="1282"/>
                </a:moveTo>
                <a:lnTo>
                  <a:pt x="28381" y="1282"/>
                </a:lnTo>
                <a:lnTo>
                  <a:pt x="24459" y="1683"/>
                </a:lnTo>
                <a:lnTo>
                  <a:pt x="23712" y="1798"/>
                </a:lnTo>
                <a:lnTo>
                  <a:pt x="22918" y="1878"/>
                </a:lnTo>
                <a:lnTo>
                  <a:pt x="20837" y="5909"/>
                </a:lnTo>
                <a:lnTo>
                  <a:pt x="20892" y="7627"/>
                </a:lnTo>
                <a:lnTo>
                  <a:pt x="22447" y="9471"/>
                </a:lnTo>
                <a:lnTo>
                  <a:pt x="23240" y="9391"/>
                </a:lnTo>
                <a:lnTo>
                  <a:pt x="23988" y="9276"/>
                </a:lnTo>
                <a:lnTo>
                  <a:pt x="24735" y="9196"/>
                </a:lnTo>
                <a:lnTo>
                  <a:pt x="25517" y="9081"/>
                </a:lnTo>
                <a:lnTo>
                  <a:pt x="28898" y="8726"/>
                </a:lnTo>
                <a:lnTo>
                  <a:pt x="29209" y="8612"/>
                </a:lnTo>
                <a:lnTo>
                  <a:pt x="29646" y="8291"/>
                </a:lnTo>
                <a:lnTo>
                  <a:pt x="29841" y="8096"/>
                </a:lnTo>
                <a:lnTo>
                  <a:pt x="29956" y="7867"/>
                </a:lnTo>
                <a:lnTo>
                  <a:pt x="29830" y="1992"/>
                </a:lnTo>
                <a:lnTo>
                  <a:pt x="29013" y="1328"/>
                </a:lnTo>
                <a:lnTo>
                  <a:pt x="28703" y="1282"/>
                </a:lnTo>
                <a:close/>
              </a:path>
              <a:path w="132715" h="20955">
                <a:moveTo>
                  <a:pt x="17893" y="2542"/>
                </a:moveTo>
                <a:lnTo>
                  <a:pt x="10210" y="6138"/>
                </a:lnTo>
                <a:lnTo>
                  <a:pt x="10453" y="10020"/>
                </a:lnTo>
                <a:lnTo>
                  <a:pt x="11672" y="11074"/>
                </a:lnTo>
                <a:lnTo>
                  <a:pt x="17962" y="10101"/>
                </a:lnTo>
                <a:lnTo>
                  <a:pt x="19261" y="9116"/>
                </a:lnTo>
                <a:lnTo>
                  <a:pt x="19135" y="3596"/>
                </a:lnTo>
                <a:lnTo>
                  <a:pt x="17893" y="2542"/>
                </a:lnTo>
                <a:close/>
              </a:path>
              <a:path w="132715" h="20955">
                <a:moveTo>
                  <a:pt x="7394" y="4260"/>
                </a:moveTo>
                <a:lnTo>
                  <a:pt x="0" y="8371"/>
                </a:lnTo>
                <a:lnTo>
                  <a:pt x="202" y="11269"/>
                </a:lnTo>
                <a:lnTo>
                  <a:pt x="1460" y="13113"/>
                </a:lnTo>
                <a:lnTo>
                  <a:pt x="1724" y="13067"/>
                </a:lnTo>
                <a:lnTo>
                  <a:pt x="4634" y="12403"/>
                </a:lnTo>
                <a:lnTo>
                  <a:pt x="7589" y="11853"/>
                </a:lnTo>
                <a:lnTo>
                  <a:pt x="8843" y="10799"/>
                </a:lnTo>
                <a:lnTo>
                  <a:pt x="8723" y="7077"/>
                </a:lnTo>
                <a:lnTo>
                  <a:pt x="7670" y="4306"/>
                </a:lnTo>
                <a:lnTo>
                  <a:pt x="7394" y="426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23421" y="196585"/>
            <a:ext cx="144145" cy="20320"/>
          </a:xfrm>
          <a:custGeom>
            <a:avLst/>
            <a:gdLst/>
            <a:ahLst/>
            <a:cxnLst/>
            <a:rect l="l" t="t" r="r" b="b"/>
            <a:pathLst>
              <a:path w="144145" h="20320">
                <a:moveTo>
                  <a:pt x="139502" y="10994"/>
                </a:moveTo>
                <a:lnTo>
                  <a:pt x="138122" y="17384"/>
                </a:lnTo>
                <a:lnTo>
                  <a:pt x="138352" y="17854"/>
                </a:lnTo>
                <a:lnTo>
                  <a:pt x="138513" y="18083"/>
                </a:lnTo>
                <a:lnTo>
                  <a:pt x="138708" y="18278"/>
                </a:lnTo>
                <a:lnTo>
                  <a:pt x="138950" y="18438"/>
                </a:lnTo>
                <a:lnTo>
                  <a:pt x="141338" y="19343"/>
                </a:lnTo>
                <a:lnTo>
                  <a:pt x="142170" y="19686"/>
                </a:lnTo>
                <a:lnTo>
                  <a:pt x="142446" y="19767"/>
                </a:lnTo>
                <a:lnTo>
                  <a:pt x="142676" y="19732"/>
                </a:lnTo>
                <a:lnTo>
                  <a:pt x="142883" y="19652"/>
                </a:lnTo>
                <a:lnTo>
                  <a:pt x="143826" y="15105"/>
                </a:lnTo>
                <a:lnTo>
                  <a:pt x="143941" y="13891"/>
                </a:lnTo>
                <a:lnTo>
                  <a:pt x="144102" y="13147"/>
                </a:lnTo>
                <a:lnTo>
                  <a:pt x="142722" y="12529"/>
                </a:lnTo>
                <a:lnTo>
                  <a:pt x="142285" y="12288"/>
                </a:lnTo>
                <a:lnTo>
                  <a:pt x="141894" y="12013"/>
                </a:lnTo>
                <a:lnTo>
                  <a:pt x="141066" y="11544"/>
                </a:lnTo>
                <a:lnTo>
                  <a:pt x="140594" y="11349"/>
                </a:lnTo>
                <a:lnTo>
                  <a:pt x="140008" y="11074"/>
                </a:lnTo>
                <a:lnTo>
                  <a:pt x="139502" y="10994"/>
                </a:lnTo>
                <a:close/>
              </a:path>
              <a:path w="144145" h="20320">
                <a:moveTo>
                  <a:pt x="130567" y="8062"/>
                </a:moveTo>
                <a:lnTo>
                  <a:pt x="128922" y="14682"/>
                </a:lnTo>
                <a:lnTo>
                  <a:pt x="129083" y="14876"/>
                </a:lnTo>
                <a:lnTo>
                  <a:pt x="129233" y="15105"/>
                </a:lnTo>
                <a:lnTo>
                  <a:pt x="129428" y="15266"/>
                </a:lnTo>
                <a:lnTo>
                  <a:pt x="129704" y="15426"/>
                </a:lnTo>
                <a:lnTo>
                  <a:pt x="131360" y="15930"/>
                </a:lnTo>
                <a:lnTo>
                  <a:pt x="132694" y="16365"/>
                </a:lnTo>
                <a:lnTo>
                  <a:pt x="133993" y="16755"/>
                </a:lnTo>
                <a:lnTo>
                  <a:pt x="135327" y="17190"/>
                </a:lnTo>
                <a:lnTo>
                  <a:pt x="135603" y="17259"/>
                </a:lnTo>
                <a:lnTo>
                  <a:pt x="136863" y="15105"/>
                </a:lnTo>
                <a:lnTo>
                  <a:pt x="137018" y="13891"/>
                </a:lnTo>
                <a:lnTo>
                  <a:pt x="137133" y="12677"/>
                </a:lnTo>
                <a:lnTo>
                  <a:pt x="137294" y="11429"/>
                </a:lnTo>
                <a:lnTo>
                  <a:pt x="137259" y="10925"/>
                </a:lnTo>
                <a:lnTo>
                  <a:pt x="134856" y="9356"/>
                </a:lnTo>
                <a:lnTo>
                  <a:pt x="133556" y="8921"/>
                </a:lnTo>
                <a:lnTo>
                  <a:pt x="132223" y="8532"/>
                </a:lnTo>
                <a:lnTo>
                  <a:pt x="130843" y="8096"/>
                </a:lnTo>
                <a:lnTo>
                  <a:pt x="130567" y="8062"/>
                </a:lnTo>
                <a:close/>
              </a:path>
              <a:path w="144145" h="20320">
                <a:moveTo>
                  <a:pt x="121298" y="5554"/>
                </a:moveTo>
                <a:lnTo>
                  <a:pt x="119527" y="8967"/>
                </a:lnTo>
                <a:lnTo>
                  <a:pt x="119205" y="11395"/>
                </a:lnTo>
                <a:lnTo>
                  <a:pt x="126438" y="14407"/>
                </a:lnTo>
                <a:lnTo>
                  <a:pt x="126680" y="14361"/>
                </a:lnTo>
                <a:lnTo>
                  <a:pt x="127864" y="9826"/>
                </a:lnTo>
                <a:lnTo>
                  <a:pt x="127812" y="7753"/>
                </a:lnTo>
                <a:lnTo>
                  <a:pt x="127542" y="7398"/>
                </a:lnTo>
                <a:lnTo>
                  <a:pt x="127312" y="7203"/>
                </a:lnTo>
                <a:lnTo>
                  <a:pt x="126841" y="6963"/>
                </a:lnTo>
                <a:lnTo>
                  <a:pt x="121298" y="5554"/>
                </a:lnTo>
                <a:close/>
              </a:path>
              <a:path w="144145" h="20320">
                <a:moveTo>
                  <a:pt x="111155" y="3481"/>
                </a:moveTo>
                <a:lnTo>
                  <a:pt x="109499" y="10135"/>
                </a:lnTo>
                <a:lnTo>
                  <a:pt x="109660" y="10376"/>
                </a:lnTo>
                <a:lnTo>
                  <a:pt x="116813" y="12059"/>
                </a:lnTo>
                <a:lnTo>
                  <a:pt x="117043" y="12013"/>
                </a:lnTo>
                <a:lnTo>
                  <a:pt x="117284" y="11899"/>
                </a:lnTo>
                <a:lnTo>
                  <a:pt x="117445" y="11738"/>
                </a:lnTo>
                <a:lnTo>
                  <a:pt x="117721" y="11349"/>
                </a:lnTo>
                <a:lnTo>
                  <a:pt x="118227" y="7432"/>
                </a:lnTo>
                <a:lnTo>
                  <a:pt x="118227" y="5439"/>
                </a:lnTo>
                <a:lnTo>
                  <a:pt x="111155" y="3481"/>
                </a:lnTo>
                <a:close/>
              </a:path>
              <a:path w="144145" h="20320">
                <a:moveTo>
                  <a:pt x="101357" y="1958"/>
                </a:moveTo>
                <a:lnTo>
                  <a:pt x="99713" y="4260"/>
                </a:lnTo>
                <a:lnTo>
                  <a:pt x="99552" y="5439"/>
                </a:lnTo>
                <a:lnTo>
                  <a:pt x="102070" y="9505"/>
                </a:lnTo>
                <a:lnTo>
                  <a:pt x="103485" y="9746"/>
                </a:lnTo>
                <a:lnTo>
                  <a:pt x="104899" y="9940"/>
                </a:lnTo>
                <a:lnTo>
                  <a:pt x="106624" y="10215"/>
                </a:lnTo>
                <a:lnTo>
                  <a:pt x="106900" y="10181"/>
                </a:lnTo>
                <a:lnTo>
                  <a:pt x="108315" y="5520"/>
                </a:lnTo>
                <a:lnTo>
                  <a:pt x="108246" y="3515"/>
                </a:lnTo>
                <a:lnTo>
                  <a:pt x="104267" y="2347"/>
                </a:lnTo>
                <a:lnTo>
                  <a:pt x="101357" y="1958"/>
                </a:lnTo>
                <a:close/>
              </a:path>
              <a:path w="144145" h="20320">
                <a:moveTo>
                  <a:pt x="91065" y="824"/>
                </a:moveTo>
                <a:lnTo>
                  <a:pt x="89329" y="4420"/>
                </a:lnTo>
                <a:lnTo>
                  <a:pt x="89214" y="5634"/>
                </a:lnTo>
                <a:lnTo>
                  <a:pt x="91928" y="8337"/>
                </a:lnTo>
                <a:lnTo>
                  <a:pt x="96286" y="8807"/>
                </a:lnTo>
                <a:lnTo>
                  <a:pt x="98261" y="3206"/>
                </a:lnTo>
                <a:lnTo>
                  <a:pt x="98253" y="2347"/>
                </a:lnTo>
                <a:lnTo>
                  <a:pt x="93296" y="1053"/>
                </a:lnTo>
                <a:lnTo>
                  <a:pt x="91065" y="824"/>
                </a:lnTo>
                <a:close/>
              </a:path>
              <a:path w="144145" h="20320">
                <a:moveTo>
                  <a:pt x="80601" y="194"/>
                </a:moveTo>
                <a:lnTo>
                  <a:pt x="78910" y="6814"/>
                </a:lnTo>
                <a:lnTo>
                  <a:pt x="79025" y="7008"/>
                </a:lnTo>
                <a:lnTo>
                  <a:pt x="82452" y="7673"/>
                </a:lnTo>
                <a:lnTo>
                  <a:pt x="83901" y="7753"/>
                </a:lnTo>
                <a:lnTo>
                  <a:pt x="85361" y="7867"/>
                </a:lnTo>
                <a:lnTo>
                  <a:pt x="86109" y="7902"/>
                </a:lnTo>
                <a:lnTo>
                  <a:pt x="86661" y="7822"/>
                </a:lnTo>
                <a:lnTo>
                  <a:pt x="87880" y="3092"/>
                </a:lnTo>
                <a:lnTo>
                  <a:pt x="87799" y="1133"/>
                </a:lnTo>
                <a:lnTo>
                  <a:pt x="87583" y="893"/>
                </a:lnTo>
                <a:lnTo>
                  <a:pt x="87443" y="778"/>
                </a:lnTo>
                <a:lnTo>
                  <a:pt x="86937" y="549"/>
                </a:lnTo>
                <a:lnTo>
                  <a:pt x="86661" y="503"/>
                </a:lnTo>
                <a:lnTo>
                  <a:pt x="80601" y="194"/>
                </a:lnTo>
                <a:close/>
              </a:path>
              <a:path w="144145" h="20320">
                <a:moveTo>
                  <a:pt x="76392" y="7398"/>
                </a:moveTo>
                <a:lnTo>
                  <a:pt x="71320" y="7398"/>
                </a:lnTo>
                <a:lnTo>
                  <a:pt x="72068" y="7432"/>
                </a:lnTo>
                <a:lnTo>
                  <a:pt x="75058" y="7432"/>
                </a:lnTo>
                <a:lnTo>
                  <a:pt x="75805" y="7478"/>
                </a:lnTo>
                <a:lnTo>
                  <a:pt x="76392" y="7398"/>
                </a:lnTo>
                <a:close/>
              </a:path>
              <a:path w="144145" h="20320">
                <a:moveTo>
                  <a:pt x="73137" y="0"/>
                </a:moveTo>
                <a:lnTo>
                  <a:pt x="68572" y="6688"/>
                </a:lnTo>
                <a:lnTo>
                  <a:pt x="68848" y="7089"/>
                </a:lnTo>
                <a:lnTo>
                  <a:pt x="69273" y="7318"/>
                </a:lnTo>
                <a:lnTo>
                  <a:pt x="69549" y="7398"/>
                </a:lnTo>
                <a:lnTo>
                  <a:pt x="69871" y="7432"/>
                </a:lnTo>
                <a:lnTo>
                  <a:pt x="70573" y="7398"/>
                </a:lnTo>
                <a:lnTo>
                  <a:pt x="76392" y="7398"/>
                </a:lnTo>
                <a:lnTo>
                  <a:pt x="77335" y="5004"/>
                </a:lnTo>
                <a:lnTo>
                  <a:pt x="77496" y="2576"/>
                </a:lnTo>
                <a:lnTo>
                  <a:pt x="73873" y="34"/>
                </a:lnTo>
                <a:lnTo>
                  <a:pt x="73137" y="0"/>
                </a:lnTo>
                <a:close/>
              </a:path>
              <a:path w="144145" h="20320">
                <a:moveTo>
                  <a:pt x="65939" y="80"/>
                </a:moveTo>
                <a:lnTo>
                  <a:pt x="64881" y="80"/>
                </a:lnTo>
                <a:lnTo>
                  <a:pt x="64133" y="114"/>
                </a:lnTo>
                <a:lnTo>
                  <a:pt x="63386" y="114"/>
                </a:lnTo>
                <a:lnTo>
                  <a:pt x="61845" y="194"/>
                </a:lnTo>
                <a:lnTo>
                  <a:pt x="61097" y="194"/>
                </a:lnTo>
                <a:lnTo>
                  <a:pt x="59568" y="274"/>
                </a:lnTo>
                <a:lnTo>
                  <a:pt x="58168" y="6928"/>
                </a:lnTo>
                <a:lnTo>
                  <a:pt x="58251" y="7123"/>
                </a:lnTo>
                <a:lnTo>
                  <a:pt x="58357" y="7283"/>
                </a:lnTo>
                <a:lnTo>
                  <a:pt x="58659" y="7558"/>
                </a:lnTo>
                <a:lnTo>
                  <a:pt x="59211" y="7707"/>
                </a:lnTo>
                <a:lnTo>
                  <a:pt x="61730" y="7593"/>
                </a:lnTo>
                <a:lnTo>
                  <a:pt x="62477" y="7593"/>
                </a:lnTo>
                <a:lnTo>
                  <a:pt x="63972" y="7512"/>
                </a:lnTo>
                <a:lnTo>
                  <a:pt x="64720" y="7512"/>
                </a:lnTo>
                <a:lnTo>
                  <a:pt x="65467" y="7478"/>
                </a:lnTo>
                <a:lnTo>
                  <a:pt x="66916" y="6184"/>
                </a:lnTo>
                <a:lnTo>
                  <a:pt x="66812" y="549"/>
                </a:lnTo>
                <a:lnTo>
                  <a:pt x="66491" y="274"/>
                </a:lnTo>
                <a:lnTo>
                  <a:pt x="66215" y="148"/>
                </a:lnTo>
                <a:lnTo>
                  <a:pt x="65939" y="80"/>
                </a:lnTo>
                <a:close/>
              </a:path>
              <a:path w="144145" h="20320">
                <a:moveTo>
                  <a:pt x="55083" y="503"/>
                </a:moveTo>
                <a:lnTo>
                  <a:pt x="54301" y="584"/>
                </a:lnTo>
                <a:lnTo>
                  <a:pt x="53553" y="618"/>
                </a:lnTo>
                <a:lnTo>
                  <a:pt x="52806" y="698"/>
                </a:lnTo>
                <a:lnTo>
                  <a:pt x="52058" y="744"/>
                </a:lnTo>
                <a:lnTo>
                  <a:pt x="51311" y="824"/>
                </a:lnTo>
                <a:lnTo>
                  <a:pt x="50563" y="858"/>
                </a:lnTo>
                <a:lnTo>
                  <a:pt x="49816" y="939"/>
                </a:lnTo>
                <a:lnTo>
                  <a:pt x="49069" y="973"/>
                </a:lnTo>
                <a:lnTo>
                  <a:pt x="48758" y="1053"/>
                </a:lnTo>
                <a:lnTo>
                  <a:pt x="48241" y="1294"/>
                </a:lnTo>
                <a:lnTo>
                  <a:pt x="48045" y="1443"/>
                </a:lnTo>
                <a:lnTo>
                  <a:pt x="47850" y="1637"/>
                </a:lnTo>
                <a:lnTo>
                  <a:pt x="47735" y="6104"/>
                </a:lnTo>
                <a:lnTo>
                  <a:pt x="47850" y="7822"/>
                </a:lnTo>
                <a:lnTo>
                  <a:pt x="48011" y="8028"/>
                </a:lnTo>
                <a:lnTo>
                  <a:pt x="48367" y="8337"/>
                </a:lnTo>
                <a:lnTo>
                  <a:pt x="48643" y="8417"/>
                </a:lnTo>
                <a:lnTo>
                  <a:pt x="48873" y="8451"/>
                </a:lnTo>
                <a:lnTo>
                  <a:pt x="49931" y="8417"/>
                </a:lnTo>
                <a:lnTo>
                  <a:pt x="51391" y="8257"/>
                </a:lnTo>
                <a:lnTo>
                  <a:pt x="52139" y="8222"/>
                </a:lnTo>
                <a:lnTo>
                  <a:pt x="52840" y="8142"/>
                </a:lnTo>
                <a:lnTo>
                  <a:pt x="55129" y="7982"/>
                </a:lnTo>
                <a:lnTo>
                  <a:pt x="55681" y="7822"/>
                </a:lnTo>
                <a:lnTo>
                  <a:pt x="55911" y="7707"/>
                </a:lnTo>
                <a:lnTo>
                  <a:pt x="56106" y="7558"/>
                </a:lnTo>
                <a:lnTo>
                  <a:pt x="56302" y="7352"/>
                </a:lnTo>
                <a:lnTo>
                  <a:pt x="56428" y="7123"/>
                </a:lnTo>
                <a:lnTo>
                  <a:pt x="56321" y="1053"/>
                </a:lnTo>
                <a:lnTo>
                  <a:pt x="56106" y="824"/>
                </a:lnTo>
                <a:lnTo>
                  <a:pt x="55635" y="584"/>
                </a:lnTo>
                <a:lnTo>
                  <a:pt x="55083" y="503"/>
                </a:lnTo>
                <a:close/>
              </a:path>
              <a:path w="144145" h="20320">
                <a:moveTo>
                  <a:pt x="44940" y="1443"/>
                </a:moveTo>
                <a:lnTo>
                  <a:pt x="44630" y="1443"/>
                </a:lnTo>
                <a:lnTo>
                  <a:pt x="42387" y="1683"/>
                </a:lnTo>
                <a:lnTo>
                  <a:pt x="41640" y="1798"/>
                </a:lnTo>
                <a:lnTo>
                  <a:pt x="40110" y="1958"/>
                </a:lnTo>
                <a:lnTo>
                  <a:pt x="39363" y="2072"/>
                </a:lnTo>
                <a:lnTo>
                  <a:pt x="38650" y="2153"/>
                </a:lnTo>
                <a:lnTo>
                  <a:pt x="38257" y="2267"/>
                </a:lnTo>
                <a:lnTo>
                  <a:pt x="38063" y="2347"/>
                </a:lnTo>
                <a:lnTo>
                  <a:pt x="37626" y="2656"/>
                </a:lnTo>
                <a:lnTo>
                  <a:pt x="37350" y="3092"/>
                </a:lnTo>
                <a:lnTo>
                  <a:pt x="37396" y="6104"/>
                </a:lnTo>
                <a:lnTo>
                  <a:pt x="38926" y="9665"/>
                </a:lnTo>
                <a:lnTo>
                  <a:pt x="43365" y="9081"/>
                </a:lnTo>
                <a:lnTo>
                  <a:pt x="44825" y="8921"/>
                </a:lnTo>
                <a:lnTo>
                  <a:pt x="46125" y="7982"/>
                </a:lnTo>
                <a:lnTo>
                  <a:pt x="46029" y="2233"/>
                </a:lnTo>
                <a:lnTo>
                  <a:pt x="45905" y="1958"/>
                </a:lnTo>
                <a:lnTo>
                  <a:pt x="45800" y="1798"/>
                </a:lnTo>
                <a:lnTo>
                  <a:pt x="45458" y="1557"/>
                </a:lnTo>
                <a:lnTo>
                  <a:pt x="45216" y="1488"/>
                </a:lnTo>
                <a:lnTo>
                  <a:pt x="44940" y="1443"/>
                </a:lnTo>
                <a:close/>
              </a:path>
              <a:path w="144145" h="20320">
                <a:moveTo>
                  <a:pt x="34521" y="2771"/>
                </a:moveTo>
                <a:lnTo>
                  <a:pt x="27058" y="5325"/>
                </a:lnTo>
                <a:lnTo>
                  <a:pt x="27307" y="9310"/>
                </a:lnTo>
                <a:lnTo>
                  <a:pt x="28818" y="11315"/>
                </a:lnTo>
                <a:lnTo>
                  <a:pt x="30278" y="10994"/>
                </a:lnTo>
                <a:lnTo>
                  <a:pt x="34636" y="10295"/>
                </a:lnTo>
                <a:lnTo>
                  <a:pt x="35821" y="9310"/>
                </a:lnTo>
                <a:lnTo>
                  <a:pt x="35740" y="3836"/>
                </a:lnTo>
                <a:lnTo>
                  <a:pt x="35660" y="3596"/>
                </a:lnTo>
                <a:lnTo>
                  <a:pt x="35545" y="3367"/>
                </a:lnTo>
                <a:lnTo>
                  <a:pt x="35234" y="3012"/>
                </a:lnTo>
                <a:lnTo>
                  <a:pt x="34797" y="2817"/>
                </a:lnTo>
                <a:lnTo>
                  <a:pt x="34521" y="2771"/>
                </a:lnTo>
                <a:close/>
              </a:path>
              <a:path w="144145" h="20320">
                <a:moveTo>
                  <a:pt x="24379" y="4581"/>
                </a:moveTo>
                <a:lnTo>
                  <a:pt x="17145" y="8692"/>
                </a:lnTo>
                <a:lnTo>
                  <a:pt x="17387" y="12403"/>
                </a:lnTo>
                <a:lnTo>
                  <a:pt x="18560" y="13422"/>
                </a:lnTo>
                <a:lnTo>
                  <a:pt x="18836" y="13388"/>
                </a:lnTo>
                <a:lnTo>
                  <a:pt x="25793" y="11120"/>
                </a:lnTo>
                <a:lnTo>
                  <a:pt x="25678" y="7432"/>
                </a:lnTo>
                <a:lnTo>
                  <a:pt x="24379" y="4581"/>
                </a:lnTo>
                <a:close/>
              </a:path>
              <a:path w="144145" h="20320">
                <a:moveTo>
                  <a:pt x="14708" y="6814"/>
                </a:moveTo>
                <a:lnTo>
                  <a:pt x="7394" y="11234"/>
                </a:lnTo>
                <a:lnTo>
                  <a:pt x="7474" y="12483"/>
                </a:lnTo>
                <a:lnTo>
                  <a:pt x="8854" y="15930"/>
                </a:lnTo>
                <a:lnTo>
                  <a:pt x="9084" y="15896"/>
                </a:lnTo>
                <a:lnTo>
                  <a:pt x="11913" y="15105"/>
                </a:lnTo>
                <a:lnTo>
                  <a:pt x="14673" y="14407"/>
                </a:lnTo>
                <a:lnTo>
                  <a:pt x="14984" y="14292"/>
                </a:lnTo>
                <a:lnTo>
                  <a:pt x="15225" y="14166"/>
                </a:lnTo>
                <a:lnTo>
                  <a:pt x="15668" y="13743"/>
                </a:lnTo>
                <a:lnTo>
                  <a:pt x="15892" y="13307"/>
                </a:lnTo>
                <a:lnTo>
                  <a:pt x="15766" y="10295"/>
                </a:lnTo>
                <a:lnTo>
                  <a:pt x="15536" y="7512"/>
                </a:lnTo>
                <a:lnTo>
                  <a:pt x="15455" y="7318"/>
                </a:lnTo>
                <a:lnTo>
                  <a:pt x="15145" y="6963"/>
                </a:lnTo>
                <a:lnTo>
                  <a:pt x="14708" y="6814"/>
                </a:lnTo>
                <a:close/>
              </a:path>
              <a:path w="144145" h="20320">
                <a:moveTo>
                  <a:pt x="5002" y="9471"/>
                </a:moveTo>
                <a:lnTo>
                  <a:pt x="1494" y="10765"/>
                </a:lnTo>
                <a:lnTo>
                  <a:pt x="126" y="11269"/>
                </a:lnTo>
                <a:lnTo>
                  <a:pt x="3116" y="17339"/>
                </a:lnTo>
                <a:lnTo>
                  <a:pt x="4128" y="17144"/>
                </a:lnTo>
                <a:lnTo>
                  <a:pt x="4335" y="17110"/>
                </a:lnTo>
                <a:lnTo>
                  <a:pt x="5036" y="17110"/>
                </a:lnTo>
                <a:lnTo>
                  <a:pt x="5312" y="16984"/>
                </a:lnTo>
                <a:lnTo>
                  <a:pt x="5784" y="16674"/>
                </a:lnTo>
                <a:lnTo>
                  <a:pt x="6094" y="16205"/>
                </a:lnTo>
                <a:lnTo>
                  <a:pt x="6193" y="15896"/>
                </a:lnTo>
                <a:lnTo>
                  <a:pt x="6078" y="13113"/>
                </a:lnTo>
                <a:lnTo>
                  <a:pt x="5864" y="10410"/>
                </a:lnTo>
                <a:lnTo>
                  <a:pt x="5749" y="9940"/>
                </a:lnTo>
                <a:lnTo>
                  <a:pt x="5588" y="9746"/>
                </a:lnTo>
                <a:lnTo>
                  <a:pt x="5232" y="9505"/>
                </a:lnTo>
                <a:lnTo>
                  <a:pt x="5002" y="9471"/>
                </a:lnTo>
                <a:close/>
              </a:path>
              <a:path w="144145" h="20320">
                <a:moveTo>
                  <a:pt x="5036" y="17110"/>
                </a:moveTo>
                <a:lnTo>
                  <a:pt x="4335" y="17110"/>
                </a:lnTo>
                <a:lnTo>
                  <a:pt x="4254" y="17258"/>
                </a:lnTo>
                <a:lnTo>
                  <a:pt x="4530" y="17224"/>
                </a:lnTo>
                <a:lnTo>
                  <a:pt x="5036" y="1711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20638" y="184596"/>
            <a:ext cx="151130" cy="24130"/>
          </a:xfrm>
          <a:custGeom>
            <a:avLst/>
            <a:gdLst/>
            <a:ahLst/>
            <a:cxnLst/>
            <a:rect l="l" t="t" r="r" b="b"/>
            <a:pathLst>
              <a:path w="151129" h="24129">
                <a:moveTo>
                  <a:pt x="146413" y="19812"/>
                </a:moveTo>
                <a:lnTo>
                  <a:pt x="143182" y="19812"/>
                </a:lnTo>
                <a:lnTo>
                  <a:pt x="144205" y="21844"/>
                </a:lnTo>
                <a:lnTo>
                  <a:pt x="144677" y="22479"/>
                </a:lnTo>
                <a:lnTo>
                  <a:pt x="145263" y="22987"/>
                </a:lnTo>
                <a:lnTo>
                  <a:pt x="145620" y="23241"/>
                </a:lnTo>
                <a:lnTo>
                  <a:pt x="146057" y="23495"/>
                </a:lnTo>
                <a:lnTo>
                  <a:pt x="146528" y="23622"/>
                </a:lnTo>
                <a:lnTo>
                  <a:pt x="147667" y="24003"/>
                </a:lnTo>
                <a:lnTo>
                  <a:pt x="148334" y="24003"/>
                </a:lnTo>
                <a:lnTo>
                  <a:pt x="147862" y="23241"/>
                </a:lnTo>
                <a:lnTo>
                  <a:pt x="147498" y="22479"/>
                </a:lnTo>
                <a:lnTo>
                  <a:pt x="146413" y="19812"/>
                </a:lnTo>
                <a:close/>
              </a:path>
              <a:path w="151129" h="24129">
                <a:moveTo>
                  <a:pt x="11756" y="12699"/>
                </a:moveTo>
                <a:lnTo>
                  <a:pt x="2909" y="12699"/>
                </a:lnTo>
                <a:lnTo>
                  <a:pt x="3852" y="12826"/>
                </a:lnTo>
                <a:lnTo>
                  <a:pt x="5381" y="13207"/>
                </a:lnTo>
                <a:lnTo>
                  <a:pt x="6876" y="13969"/>
                </a:lnTo>
                <a:lnTo>
                  <a:pt x="7256" y="14350"/>
                </a:lnTo>
                <a:lnTo>
                  <a:pt x="7329" y="14604"/>
                </a:lnTo>
                <a:lnTo>
                  <a:pt x="6891" y="15620"/>
                </a:lnTo>
                <a:lnTo>
                  <a:pt x="5524" y="18033"/>
                </a:lnTo>
                <a:lnTo>
                  <a:pt x="4944" y="18922"/>
                </a:lnTo>
                <a:lnTo>
                  <a:pt x="2943" y="21208"/>
                </a:lnTo>
                <a:lnTo>
                  <a:pt x="2437" y="21589"/>
                </a:lnTo>
                <a:lnTo>
                  <a:pt x="3185" y="21462"/>
                </a:lnTo>
                <a:lnTo>
                  <a:pt x="7589" y="19684"/>
                </a:lnTo>
                <a:lnTo>
                  <a:pt x="7980" y="19430"/>
                </a:lnTo>
                <a:lnTo>
                  <a:pt x="9199" y="18033"/>
                </a:lnTo>
                <a:lnTo>
                  <a:pt x="9625" y="17271"/>
                </a:lnTo>
                <a:lnTo>
                  <a:pt x="16881" y="17271"/>
                </a:lnTo>
                <a:lnTo>
                  <a:pt x="16272" y="17144"/>
                </a:lnTo>
                <a:lnTo>
                  <a:pt x="15490" y="16763"/>
                </a:lnTo>
                <a:lnTo>
                  <a:pt x="14581" y="16255"/>
                </a:lnTo>
                <a:lnTo>
                  <a:pt x="14075" y="16001"/>
                </a:lnTo>
                <a:lnTo>
                  <a:pt x="13604" y="15620"/>
                </a:lnTo>
                <a:lnTo>
                  <a:pt x="13086" y="15239"/>
                </a:lnTo>
                <a:lnTo>
                  <a:pt x="12580" y="14731"/>
                </a:lnTo>
                <a:lnTo>
                  <a:pt x="11637" y="13461"/>
                </a:lnTo>
                <a:lnTo>
                  <a:pt x="11442" y="13334"/>
                </a:lnTo>
                <a:lnTo>
                  <a:pt x="11520" y="13080"/>
                </a:lnTo>
                <a:lnTo>
                  <a:pt x="11756" y="12699"/>
                </a:lnTo>
                <a:close/>
              </a:path>
              <a:path w="151129" h="24129">
                <a:moveTo>
                  <a:pt x="141204" y="10414"/>
                </a:moveTo>
                <a:lnTo>
                  <a:pt x="136063" y="10414"/>
                </a:lnTo>
                <a:lnTo>
                  <a:pt x="137248" y="10922"/>
                </a:lnTo>
                <a:lnTo>
                  <a:pt x="138743" y="11938"/>
                </a:lnTo>
                <a:lnTo>
                  <a:pt x="139916" y="13081"/>
                </a:lnTo>
                <a:lnTo>
                  <a:pt x="141020" y="14478"/>
                </a:lnTo>
                <a:lnTo>
                  <a:pt x="141652" y="15621"/>
                </a:lnTo>
                <a:lnTo>
                  <a:pt x="141100" y="16383"/>
                </a:lnTo>
                <a:lnTo>
                  <a:pt x="137052" y="19050"/>
                </a:lnTo>
                <a:lnTo>
                  <a:pt x="136466" y="19304"/>
                </a:lnTo>
                <a:lnTo>
                  <a:pt x="140859" y="20701"/>
                </a:lnTo>
                <a:lnTo>
                  <a:pt x="141652" y="20574"/>
                </a:lnTo>
                <a:lnTo>
                  <a:pt x="142009" y="20447"/>
                </a:lnTo>
                <a:lnTo>
                  <a:pt x="142630" y="20066"/>
                </a:lnTo>
                <a:lnTo>
                  <a:pt x="143182" y="19812"/>
                </a:lnTo>
                <a:lnTo>
                  <a:pt x="146413" y="19812"/>
                </a:lnTo>
                <a:lnTo>
                  <a:pt x="145585" y="17526"/>
                </a:lnTo>
                <a:lnTo>
                  <a:pt x="145505" y="17145"/>
                </a:lnTo>
                <a:lnTo>
                  <a:pt x="145390" y="17018"/>
                </a:lnTo>
                <a:lnTo>
                  <a:pt x="146758" y="15875"/>
                </a:lnTo>
                <a:lnTo>
                  <a:pt x="147391" y="15621"/>
                </a:lnTo>
                <a:lnTo>
                  <a:pt x="147667" y="15367"/>
                </a:lnTo>
                <a:lnTo>
                  <a:pt x="148219" y="15240"/>
                </a:lnTo>
                <a:lnTo>
                  <a:pt x="150104" y="15240"/>
                </a:lnTo>
                <a:lnTo>
                  <a:pt x="150541" y="15113"/>
                </a:lnTo>
                <a:lnTo>
                  <a:pt x="150438" y="14859"/>
                </a:lnTo>
                <a:lnTo>
                  <a:pt x="149443" y="13589"/>
                </a:lnTo>
                <a:lnTo>
                  <a:pt x="143814" y="13589"/>
                </a:lnTo>
                <a:lnTo>
                  <a:pt x="143228" y="12573"/>
                </a:lnTo>
                <a:lnTo>
                  <a:pt x="142871" y="12192"/>
                </a:lnTo>
                <a:lnTo>
                  <a:pt x="142158" y="11176"/>
                </a:lnTo>
                <a:lnTo>
                  <a:pt x="141204" y="10414"/>
                </a:lnTo>
                <a:close/>
              </a:path>
              <a:path w="151129" h="24129">
                <a:moveTo>
                  <a:pt x="128690" y="8001"/>
                </a:moveTo>
                <a:lnTo>
                  <a:pt x="127933" y="8001"/>
                </a:lnTo>
                <a:lnTo>
                  <a:pt x="127496" y="8255"/>
                </a:lnTo>
                <a:lnTo>
                  <a:pt x="127140" y="8382"/>
                </a:lnTo>
                <a:lnTo>
                  <a:pt x="126910" y="8763"/>
                </a:lnTo>
                <a:lnTo>
                  <a:pt x="126789" y="9271"/>
                </a:lnTo>
                <a:lnTo>
                  <a:pt x="126668" y="10033"/>
                </a:lnTo>
                <a:lnTo>
                  <a:pt x="126544" y="11303"/>
                </a:lnTo>
                <a:lnTo>
                  <a:pt x="126418" y="12065"/>
                </a:lnTo>
                <a:lnTo>
                  <a:pt x="126293" y="13208"/>
                </a:lnTo>
                <a:lnTo>
                  <a:pt x="126171" y="16002"/>
                </a:lnTo>
                <a:lnTo>
                  <a:pt x="126392" y="16510"/>
                </a:lnTo>
                <a:lnTo>
                  <a:pt x="126634" y="16764"/>
                </a:lnTo>
                <a:lnTo>
                  <a:pt x="126864" y="16891"/>
                </a:lnTo>
                <a:lnTo>
                  <a:pt x="127186" y="17145"/>
                </a:lnTo>
                <a:lnTo>
                  <a:pt x="127496" y="17272"/>
                </a:lnTo>
                <a:lnTo>
                  <a:pt x="129221" y="17653"/>
                </a:lnTo>
                <a:lnTo>
                  <a:pt x="134223" y="19050"/>
                </a:lnTo>
                <a:lnTo>
                  <a:pt x="134568" y="19177"/>
                </a:lnTo>
                <a:lnTo>
                  <a:pt x="134890" y="19177"/>
                </a:lnTo>
                <a:lnTo>
                  <a:pt x="135442" y="18923"/>
                </a:lnTo>
                <a:lnTo>
                  <a:pt x="135638" y="18796"/>
                </a:lnTo>
                <a:lnTo>
                  <a:pt x="135914" y="18288"/>
                </a:lnTo>
                <a:lnTo>
                  <a:pt x="136148" y="16764"/>
                </a:lnTo>
                <a:lnTo>
                  <a:pt x="136487" y="13589"/>
                </a:lnTo>
                <a:lnTo>
                  <a:pt x="136596" y="12827"/>
                </a:lnTo>
                <a:lnTo>
                  <a:pt x="136492" y="11049"/>
                </a:lnTo>
                <a:lnTo>
                  <a:pt x="136339" y="10668"/>
                </a:lnTo>
                <a:lnTo>
                  <a:pt x="136063" y="10414"/>
                </a:lnTo>
                <a:lnTo>
                  <a:pt x="141204" y="10414"/>
                </a:lnTo>
                <a:lnTo>
                  <a:pt x="140859" y="10160"/>
                </a:lnTo>
                <a:lnTo>
                  <a:pt x="135753" y="10160"/>
                </a:lnTo>
                <a:lnTo>
                  <a:pt x="135316" y="9906"/>
                </a:lnTo>
                <a:lnTo>
                  <a:pt x="133752" y="9525"/>
                </a:lnTo>
                <a:lnTo>
                  <a:pt x="132131" y="9017"/>
                </a:lnTo>
                <a:lnTo>
                  <a:pt x="129739" y="8382"/>
                </a:lnTo>
                <a:lnTo>
                  <a:pt x="128911" y="8128"/>
                </a:lnTo>
                <a:lnTo>
                  <a:pt x="128690" y="8001"/>
                </a:lnTo>
                <a:close/>
              </a:path>
              <a:path w="151129" h="24129">
                <a:moveTo>
                  <a:pt x="16881" y="17271"/>
                </a:moveTo>
                <a:lnTo>
                  <a:pt x="9625" y="17271"/>
                </a:lnTo>
                <a:lnTo>
                  <a:pt x="9901" y="17525"/>
                </a:lnTo>
                <a:lnTo>
                  <a:pt x="10499" y="17906"/>
                </a:lnTo>
                <a:lnTo>
                  <a:pt x="10844" y="18033"/>
                </a:lnTo>
                <a:lnTo>
                  <a:pt x="11200" y="18287"/>
                </a:lnTo>
                <a:lnTo>
                  <a:pt x="12028" y="18541"/>
                </a:lnTo>
                <a:lnTo>
                  <a:pt x="12500" y="18541"/>
                </a:lnTo>
                <a:lnTo>
                  <a:pt x="12971" y="18668"/>
                </a:lnTo>
                <a:lnTo>
                  <a:pt x="13523" y="18668"/>
                </a:lnTo>
                <a:lnTo>
                  <a:pt x="14662" y="18414"/>
                </a:lnTo>
                <a:lnTo>
                  <a:pt x="15996" y="18033"/>
                </a:lnTo>
                <a:lnTo>
                  <a:pt x="17490" y="17398"/>
                </a:lnTo>
                <a:lnTo>
                  <a:pt x="16881" y="17271"/>
                </a:lnTo>
                <a:close/>
              </a:path>
              <a:path w="151129" h="24129">
                <a:moveTo>
                  <a:pt x="26886" y="6222"/>
                </a:moveTo>
                <a:lnTo>
                  <a:pt x="17295" y="11175"/>
                </a:lnTo>
                <a:lnTo>
                  <a:pt x="17657" y="15874"/>
                </a:lnTo>
                <a:lnTo>
                  <a:pt x="19422" y="17017"/>
                </a:lnTo>
                <a:lnTo>
                  <a:pt x="25632" y="15620"/>
                </a:lnTo>
                <a:lnTo>
                  <a:pt x="26529" y="15493"/>
                </a:lnTo>
                <a:lnTo>
                  <a:pt x="27208" y="15239"/>
                </a:lnTo>
                <a:lnTo>
                  <a:pt x="27714" y="14731"/>
                </a:lnTo>
                <a:lnTo>
                  <a:pt x="27990" y="14350"/>
                </a:lnTo>
                <a:lnTo>
                  <a:pt x="28116" y="13969"/>
                </a:lnTo>
                <a:lnTo>
                  <a:pt x="27990" y="10540"/>
                </a:lnTo>
                <a:lnTo>
                  <a:pt x="27756" y="7238"/>
                </a:lnTo>
                <a:lnTo>
                  <a:pt x="27679" y="6984"/>
                </a:lnTo>
                <a:lnTo>
                  <a:pt x="27518" y="6730"/>
                </a:lnTo>
                <a:lnTo>
                  <a:pt x="27242" y="6476"/>
                </a:lnTo>
                <a:lnTo>
                  <a:pt x="26886" y="6222"/>
                </a:lnTo>
                <a:close/>
              </a:path>
              <a:path w="151129" h="24129">
                <a:moveTo>
                  <a:pt x="122913" y="13081"/>
                </a:moveTo>
                <a:lnTo>
                  <a:pt x="118929" y="13081"/>
                </a:lnTo>
                <a:lnTo>
                  <a:pt x="119906" y="14351"/>
                </a:lnTo>
                <a:lnTo>
                  <a:pt x="120573" y="14986"/>
                </a:lnTo>
                <a:lnTo>
                  <a:pt x="121401" y="15621"/>
                </a:lnTo>
                <a:lnTo>
                  <a:pt x="121873" y="15875"/>
                </a:lnTo>
                <a:lnTo>
                  <a:pt x="122931" y="16256"/>
                </a:lnTo>
                <a:lnTo>
                  <a:pt x="123529" y="16510"/>
                </a:lnTo>
                <a:lnTo>
                  <a:pt x="124150" y="16637"/>
                </a:lnTo>
                <a:lnTo>
                  <a:pt x="125610" y="16891"/>
                </a:lnTo>
                <a:lnTo>
                  <a:pt x="126392" y="16891"/>
                </a:lnTo>
                <a:lnTo>
                  <a:pt x="125300" y="16002"/>
                </a:lnTo>
                <a:lnTo>
                  <a:pt x="124230" y="14859"/>
                </a:lnTo>
                <a:lnTo>
                  <a:pt x="123839" y="14478"/>
                </a:lnTo>
                <a:lnTo>
                  <a:pt x="122913" y="13081"/>
                </a:lnTo>
                <a:close/>
              </a:path>
              <a:path w="151129" h="24129">
                <a:moveTo>
                  <a:pt x="31175" y="3555"/>
                </a:moveTo>
                <a:lnTo>
                  <a:pt x="27162" y="5714"/>
                </a:lnTo>
                <a:lnTo>
                  <a:pt x="26690" y="5841"/>
                </a:lnTo>
                <a:lnTo>
                  <a:pt x="26219" y="6222"/>
                </a:lnTo>
                <a:lnTo>
                  <a:pt x="27518" y="6222"/>
                </a:lnTo>
                <a:lnTo>
                  <a:pt x="28266" y="6349"/>
                </a:lnTo>
                <a:lnTo>
                  <a:pt x="32670" y="7746"/>
                </a:lnTo>
                <a:lnTo>
                  <a:pt x="33532" y="8381"/>
                </a:lnTo>
                <a:lnTo>
                  <a:pt x="33381" y="8762"/>
                </a:lnTo>
                <a:lnTo>
                  <a:pt x="31647" y="11556"/>
                </a:lnTo>
                <a:lnTo>
                  <a:pt x="29876" y="13461"/>
                </a:lnTo>
                <a:lnTo>
                  <a:pt x="29128" y="14096"/>
                </a:lnTo>
                <a:lnTo>
                  <a:pt x="28576" y="14604"/>
                </a:lnTo>
                <a:lnTo>
                  <a:pt x="28185" y="14858"/>
                </a:lnTo>
                <a:lnTo>
                  <a:pt x="28024" y="14858"/>
                </a:lnTo>
                <a:lnTo>
                  <a:pt x="28852" y="14985"/>
                </a:lnTo>
                <a:lnTo>
                  <a:pt x="35890" y="11556"/>
                </a:lnTo>
                <a:lnTo>
                  <a:pt x="41829" y="11556"/>
                </a:lnTo>
                <a:lnTo>
                  <a:pt x="41122" y="11175"/>
                </a:lnTo>
                <a:lnTo>
                  <a:pt x="40651" y="10794"/>
                </a:lnTo>
                <a:lnTo>
                  <a:pt x="40133" y="10286"/>
                </a:lnTo>
                <a:lnTo>
                  <a:pt x="39110" y="9397"/>
                </a:lnTo>
                <a:lnTo>
                  <a:pt x="38017" y="7873"/>
                </a:lnTo>
                <a:lnTo>
                  <a:pt x="38098" y="7492"/>
                </a:lnTo>
                <a:lnTo>
                  <a:pt x="38719" y="6730"/>
                </a:lnTo>
                <a:lnTo>
                  <a:pt x="39581" y="5841"/>
                </a:lnTo>
                <a:lnTo>
                  <a:pt x="40308" y="5333"/>
                </a:lnTo>
                <a:lnTo>
                  <a:pt x="35533" y="5333"/>
                </a:lnTo>
                <a:lnTo>
                  <a:pt x="35108" y="4952"/>
                </a:lnTo>
                <a:lnTo>
                  <a:pt x="34245" y="4444"/>
                </a:lnTo>
                <a:lnTo>
                  <a:pt x="33257" y="3936"/>
                </a:lnTo>
                <a:lnTo>
                  <a:pt x="32233" y="3682"/>
                </a:lnTo>
                <a:lnTo>
                  <a:pt x="31175" y="3555"/>
                </a:lnTo>
                <a:close/>
              </a:path>
              <a:path w="151129" h="24129">
                <a:moveTo>
                  <a:pt x="117750" y="4826"/>
                </a:moveTo>
                <a:lnTo>
                  <a:pt x="111420" y="4826"/>
                </a:lnTo>
                <a:lnTo>
                  <a:pt x="112754" y="5461"/>
                </a:lnTo>
                <a:lnTo>
                  <a:pt x="113501" y="5715"/>
                </a:lnTo>
                <a:lnTo>
                  <a:pt x="115077" y="6731"/>
                </a:lnTo>
                <a:lnTo>
                  <a:pt x="116215" y="7874"/>
                </a:lnTo>
                <a:lnTo>
                  <a:pt x="116916" y="8763"/>
                </a:lnTo>
                <a:lnTo>
                  <a:pt x="117238" y="9271"/>
                </a:lnTo>
                <a:lnTo>
                  <a:pt x="116606" y="10033"/>
                </a:lnTo>
                <a:lnTo>
                  <a:pt x="110948" y="13589"/>
                </a:lnTo>
                <a:lnTo>
                  <a:pt x="112443" y="14097"/>
                </a:lnTo>
                <a:lnTo>
                  <a:pt x="114364" y="14478"/>
                </a:lnTo>
                <a:lnTo>
                  <a:pt x="115468" y="14478"/>
                </a:lnTo>
                <a:lnTo>
                  <a:pt x="116916" y="14097"/>
                </a:lnTo>
                <a:lnTo>
                  <a:pt x="117710" y="13843"/>
                </a:lnTo>
                <a:lnTo>
                  <a:pt x="118377" y="13462"/>
                </a:lnTo>
                <a:lnTo>
                  <a:pt x="118653" y="13208"/>
                </a:lnTo>
                <a:lnTo>
                  <a:pt x="118929" y="13081"/>
                </a:lnTo>
                <a:lnTo>
                  <a:pt x="122913" y="13081"/>
                </a:lnTo>
                <a:lnTo>
                  <a:pt x="122264" y="11938"/>
                </a:lnTo>
                <a:lnTo>
                  <a:pt x="121597" y="10414"/>
                </a:lnTo>
                <a:lnTo>
                  <a:pt x="121482" y="10287"/>
                </a:lnTo>
                <a:lnTo>
                  <a:pt x="121447" y="10033"/>
                </a:lnTo>
                <a:lnTo>
                  <a:pt x="121838" y="9652"/>
                </a:lnTo>
                <a:lnTo>
                  <a:pt x="122264" y="9398"/>
                </a:lnTo>
                <a:lnTo>
                  <a:pt x="122701" y="9017"/>
                </a:lnTo>
                <a:lnTo>
                  <a:pt x="123609" y="8636"/>
                </a:lnTo>
                <a:lnTo>
                  <a:pt x="124035" y="8382"/>
                </a:lnTo>
                <a:lnTo>
                  <a:pt x="124506" y="8255"/>
                </a:lnTo>
                <a:lnTo>
                  <a:pt x="125771" y="8001"/>
                </a:lnTo>
                <a:lnTo>
                  <a:pt x="128690" y="8001"/>
                </a:lnTo>
                <a:lnTo>
                  <a:pt x="127807" y="7493"/>
                </a:lnTo>
                <a:lnTo>
                  <a:pt x="127266" y="6858"/>
                </a:lnTo>
                <a:lnTo>
                  <a:pt x="119676" y="6858"/>
                </a:lnTo>
                <a:lnTo>
                  <a:pt x="118963" y="5969"/>
                </a:lnTo>
                <a:lnTo>
                  <a:pt x="118181" y="5207"/>
                </a:lnTo>
                <a:lnTo>
                  <a:pt x="117750" y="4826"/>
                </a:lnTo>
                <a:close/>
              </a:path>
              <a:path w="151129" h="24129">
                <a:moveTo>
                  <a:pt x="103588" y="3556"/>
                </a:moveTo>
                <a:lnTo>
                  <a:pt x="102174" y="3556"/>
                </a:lnTo>
                <a:lnTo>
                  <a:pt x="101944" y="3683"/>
                </a:lnTo>
                <a:lnTo>
                  <a:pt x="101587" y="3937"/>
                </a:lnTo>
                <a:lnTo>
                  <a:pt x="101472" y="4191"/>
                </a:lnTo>
                <a:lnTo>
                  <a:pt x="101204" y="5080"/>
                </a:lnTo>
                <a:lnTo>
                  <a:pt x="100840" y="8509"/>
                </a:lnTo>
                <a:lnTo>
                  <a:pt x="100725" y="11430"/>
                </a:lnTo>
                <a:lnTo>
                  <a:pt x="100840" y="11684"/>
                </a:lnTo>
                <a:lnTo>
                  <a:pt x="110201" y="13589"/>
                </a:lnTo>
                <a:lnTo>
                  <a:pt x="110511" y="13462"/>
                </a:lnTo>
                <a:lnTo>
                  <a:pt x="111972" y="6985"/>
                </a:lnTo>
                <a:lnTo>
                  <a:pt x="111876" y="5461"/>
                </a:lnTo>
                <a:lnTo>
                  <a:pt x="111811" y="5334"/>
                </a:lnTo>
                <a:lnTo>
                  <a:pt x="111420" y="4826"/>
                </a:lnTo>
                <a:lnTo>
                  <a:pt x="117750" y="4826"/>
                </a:lnTo>
                <a:lnTo>
                  <a:pt x="117463" y="4572"/>
                </a:lnTo>
                <a:lnTo>
                  <a:pt x="110707" y="4572"/>
                </a:lnTo>
                <a:lnTo>
                  <a:pt x="110511" y="4445"/>
                </a:lnTo>
                <a:lnTo>
                  <a:pt x="103588" y="3556"/>
                </a:lnTo>
                <a:close/>
              </a:path>
              <a:path w="151129" h="24129">
                <a:moveTo>
                  <a:pt x="146919" y="12192"/>
                </a:moveTo>
                <a:lnTo>
                  <a:pt x="146137" y="12319"/>
                </a:lnTo>
                <a:lnTo>
                  <a:pt x="145344" y="12573"/>
                </a:lnTo>
                <a:lnTo>
                  <a:pt x="143814" y="13589"/>
                </a:lnTo>
                <a:lnTo>
                  <a:pt x="149443" y="13589"/>
                </a:lnTo>
                <a:lnTo>
                  <a:pt x="149116" y="13208"/>
                </a:lnTo>
                <a:lnTo>
                  <a:pt x="147782" y="12446"/>
                </a:lnTo>
                <a:lnTo>
                  <a:pt x="146919" y="12192"/>
                </a:lnTo>
                <a:close/>
              </a:path>
              <a:path w="151129" h="24129">
                <a:moveTo>
                  <a:pt x="41829" y="11556"/>
                </a:moveTo>
                <a:lnTo>
                  <a:pt x="35890" y="11556"/>
                </a:lnTo>
                <a:lnTo>
                  <a:pt x="36131" y="11810"/>
                </a:lnTo>
                <a:lnTo>
                  <a:pt x="36752" y="12191"/>
                </a:lnTo>
                <a:lnTo>
                  <a:pt x="37109" y="12445"/>
                </a:lnTo>
                <a:lnTo>
                  <a:pt x="37891" y="12826"/>
                </a:lnTo>
                <a:lnTo>
                  <a:pt x="38328" y="13080"/>
                </a:lnTo>
                <a:lnTo>
                  <a:pt x="38845" y="13080"/>
                </a:lnTo>
                <a:lnTo>
                  <a:pt x="39903" y="13334"/>
                </a:lnTo>
                <a:lnTo>
                  <a:pt x="40536" y="13334"/>
                </a:lnTo>
                <a:lnTo>
                  <a:pt x="41157" y="13207"/>
                </a:lnTo>
                <a:lnTo>
                  <a:pt x="41824" y="13207"/>
                </a:lnTo>
                <a:lnTo>
                  <a:pt x="43365" y="12826"/>
                </a:lnTo>
                <a:lnTo>
                  <a:pt x="44147" y="12572"/>
                </a:lnTo>
                <a:lnTo>
                  <a:pt x="43986" y="12572"/>
                </a:lnTo>
                <a:lnTo>
                  <a:pt x="42928" y="12191"/>
                </a:lnTo>
                <a:lnTo>
                  <a:pt x="41829" y="11556"/>
                </a:lnTo>
                <a:close/>
              </a:path>
              <a:path w="151129" h="24129">
                <a:moveTo>
                  <a:pt x="6094" y="9651"/>
                </a:moveTo>
                <a:lnTo>
                  <a:pt x="2552" y="11175"/>
                </a:lnTo>
                <a:lnTo>
                  <a:pt x="2035" y="11556"/>
                </a:lnTo>
                <a:lnTo>
                  <a:pt x="1494" y="12318"/>
                </a:lnTo>
                <a:lnTo>
                  <a:pt x="1023" y="12572"/>
                </a:lnTo>
                <a:lnTo>
                  <a:pt x="551" y="12699"/>
                </a:lnTo>
                <a:lnTo>
                  <a:pt x="0" y="12953"/>
                </a:lnTo>
                <a:lnTo>
                  <a:pt x="586" y="13080"/>
                </a:lnTo>
                <a:lnTo>
                  <a:pt x="2081" y="12826"/>
                </a:lnTo>
                <a:lnTo>
                  <a:pt x="2472" y="12826"/>
                </a:lnTo>
                <a:lnTo>
                  <a:pt x="2909" y="12699"/>
                </a:lnTo>
                <a:lnTo>
                  <a:pt x="11756" y="12699"/>
                </a:lnTo>
                <a:lnTo>
                  <a:pt x="12454" y="11683"/>
                </a:lnTo>
                <a:lnTo>
                  <a:pt x="13067" y="11048"/>
                </a:lnTo>
                <a:lnTo>
                  <a:pt x="9153" y="11048"/>
                </a:lnTo>
                <a:lnTo>
                  <a:pt x="8762" y="10667"/>
                </a:lnTo>
                <a:lnTo>
                  <a:pt x="7900" y="10286"/>
                </a:lnTo>
                <a:lnTo>
                  <a:pt x="7463" y="10032"/>
                </a:lnTo>
                <a:lnTo>
                  <a:pt x="6094" y="9651"/>
                </a:lnTo>
                <a:close/>
              </a:path>
              <a:path w="151129" h="24129">
                <a:moveTo>
                  <a:pt x="54525" y="3428"/>
                </a:moveTo>
                <a:lnTo>
                  <a:pt x="44584" y="3428"/>
                </a:lnTo>
                <a:lnTo>
                  <a:pt x="43951" y="3809"/>
                </a:lnTo>
                <a:lnTo>
                  <a:pt x="43652" y="4317"/>
                </a:lnTo>
                <a:lnTo>
                  <a:pt x="43553" y="8000"/>
                </a:lnTo>
                <a:lnTo>
                  <a:pt x="43678" y="11302"/>
                </a:lnTo>
                <a:lnTo>
                  <a:pt x="43790" y="11683"/>
                </a:lnTo>
                <a:lnTo>
                  <a:pt x="44181" y="12191"/>
                </a:lnTo>
                <a:lnTo>
                  <a:pt x="44779" y="12445"/>
                </a:lnTo>
                <a:lnTo>
                  <a:pt x="45481" y="12445"/>
                </a:lnTo>
                <a:lnTo>
                  <a:pt x="46424" y="12318"/>
                </a:lnTo>
                <a:lnTo>
                  <a:pt x="47367" y="12318"/>
                </a:lnTo>
                <a:lnTo>
                  <a:pt x="48275" y="12191"/>
                </a:lnTo>
                <a:lnTo>
                  <a:pt x="51069" y="11937"/>
                </a:lnTo>
                <a:lnTo>
                  <a:pt x="52012" y="11810"/>
                </a:lnTo>
                <a:lnTo>
                  <a:pt x="54640" y="10540"/>
                </a:lnTo>
                <a:lnTo>
                  <a:pt x="54525" y="3428"/>
                </a:lnTo>
                <a:close/>
              </a:path>
              <a:path w="151129" h="24129">
                <a:moveTo>
                  <a:pt x="97657" y="9398"/>
                </a:moveTo>
                <a:lnTo>
                  <a:pt x="93170" y="9398"/>
                </a:lnTo>
                <a:lnTo>
                  <a:pt x="94320" y="10668"/>
                </a:lnTo>
                <a:lnTo>
                  <a:pt x="94665" y="10922"/>
                </a:lnTo>
                <a:lnTo>
                  <a:pt x="99587" y="12446"/>
                </a:lnTo>
                <a:lnTo>
                  <a:pt x="101196" y="12319"/>
                </a:lnTo>
                <a:lnTo>
                  <a:pt x="100644" y="12065"/>
                </a:lnTo>
                <a:lnTo>
                  <a:pt x="100058" y="11557"/>
                </a:lnTo>
                <a:lnTo>
                  <a:pt x="99265" y="11049"/>
                </a:lnTo>
                <a:lnTo>
                  <a:pt x="97657" y="9398"/>
                </a:lnTo>
                <a:close/>
              </a:path>
              <a:path w="151129" h="24129">
                <a:moveTo>
                  <a:pt x="68641" y="0"/>
                </a:moveTo>
                <a:lnTo>
                  <a:pt x="68054" y="0"/>
                </a:lnTo>
                <a:lnTo>
                  <a:pt x="67456" y="126"/>
                </a:lnTo>
                <a:lnTo>
                  <a:pt x="66916" y="126"/>
                </a:lnTo>
                <a:lnTo>
                  <a:pt x="65295" y="888"/>
                </a:lnTo>
                <a:lnTo>
                  <a:pt x="64283" y="1523"/>
                </a:lnTo>
                <a:lnTo>
                  <a:pt x="63374" y="2285"/>
                </a:lnTo>
                <a:lnTo>
                  <a:pt x="62983" y="2666"/>
                </a:lnTo>
                <a:lnTo>
                  <a:pt x="54370" y="2666"/>
                </a:lnTo>
                <a:lnTo>
                  <a:pt x="56026" y="2920"/>
                </a:lnTo>
                <a:lnTo>
                  <a:pt x="56497" y="3047"/>
                </a:lnTo>
                <a:lnTo>
                  <a:pt x="57440" y="3428"/>
                </a:lnTo>
                <a:lnTo>
                  <a:pt x="57912" y="3555"/>
                </a:lnTo>
                <a:lnTo>
                  <a:pt x="58889" y="4063"/>
                </a:lnTo>
                <a:lnTo>
                  <a:pt x="60553" y="5460"/>
                </a:lnTo>
                <a:lnTo>
                  <a:pt x="60617" y="5714"/>
                </a:lnTo>
                <a:lnTo>
                  <a:pt x="59165" y="7873"/>
                </a:lnTo>
                <a:lnTo>
                  <a:pt x="57670" y="9397"/>
                </a:lnTo>
                <a:lnTo>
                  <a:pt x="57199" y="9778"/>
                </a:lnTo>
                <a:lnTo>
                  <a:pt x="55899" y="10667"/>
                </a:lnTo>
                <a:lnTo>
                  <a:pt x="54680" y="11302"/>
                </a:lnTo>
                <a:lnTo>
                  <a:pt x="56256" y="11556"/>
                </a:lnTo>
                <a:lnTo>
                  <a:pt x="56969" y="11556"/>
                </a:lnTo>
                <a:lnTo>
                  <a:pt x="57670" y="11429"/>
                </a:lnTo>
                <a:lnTo>
                  <a:pt x="58303" y="11429"/>
                </a:lnTo>
                <a:lnTo>
                  <a:pt x="62903" y="8889"/>
                </a:lnTo>
                <a:lnTo>
                  <a:pt x="68196" y="8889"/>
                </a:lnTo>
                <a:lnTo>
                  <a:pt x="67859" y="8635"/>
                </a:lnTo>
                <a:lnTo>
                  <a:pt x="66399" y="7111"/>
                </a:lnTo>
                <a:lnTo>
                  <a:pt x="65421" y="5714"/>
                </a:lnTo>
                <a:lnTo>
                  <a:pt x="65341" y="5460"/>
                </a:lnTo>
                <a:lnTo>
                  <a:pt x="65226" y="5333"/>
                </a:lnTo>
                <a:lnTo>
                  <a:pt x="66123" y="4444"/>
                </a:lnTo>
                <a:lnTo>
                  <a:pt x="67065" y="3682"/>
                </a:lnTo>
                <a:lnTo>
                  <a:pt x="67732" y="3174"/>
                </a:lnTo>
                <a:lnTo>
                  <a:pt x="69745" y="2413"/>
                </a:lnTo>
                <a:lnTo>
                  <a:pt x="70366" y="2159"/>
                </a:lnTo>
                <a:lnTo>
                  <a:pt x="71987" y="1778"/>
                </a:lnTo>
                <a:lnTo>
                  <a:pt x="73241" y="1778"/>
                </a:lnTo>
                <a:lnTo>
                  <a:pt x="71861" y="1270"/>
                </a:lnTo>
                <a:lnTo>
                  <a:pt x="71516" y="1016"/>
                </a:lnTo>
                <a:lnTo>
                  <a:pt x="70883" y="635"/>
                </a:lnTo>
                <a:lnTo>
                  <a:pt x="69894" y="254"/>
                </a:lnTo>
                <a:lnTo>
                  <a:pt x="68641" y="0"/>
                </a:lnTo>
                <a:close/>
              </a:path>
              <a:path w="151129" h="24129">
                <a:moveTo>
                  <a:pt x="88926" y="508"/>
                </a:moveTo>
                <a:lnTo>
                  <a:pt x="88340" y="508"/>
                </a:lnTo>
                <a:lnTo>
                  <a:pt x="87121" y="762"/>
                </a:lnTo>
                <a:lnTo>
                  <a:pt x="85821" y="1270"/>
                </a:lnTo>
                <a:lnTo>
                  <a:pt x="85154" y="1651"/>
                </a:lnTo>
                <a:lnTo>
                  <a:pt x="83740" y="2159"/>
                </a:lnTo>
                <a:lnTo>
                  <a:pt x="91159" y="5969"/>
                </a:lnTo>
                <a:lnTo>
                  <a:pt x="90111" y="7366"/>
                </a:lnTo>
                <a:lnTo>
                  <a:pt x="85039" y="10795"/>
                </a:lnTo>
                <a:lnTo>
                  <a:pt x="84878" y="10922"/>
                </a:lnTo>
                <a:lnTo>
                  <a:pt x="87201" y="11303"/>
                </a:lnTo>
                <a:lnTo>
                  <a:pt x="89087" y="11303"/>
                </a:lnTo>
                <a:lnTo>
                  <a:pt x="89674" y="11176"/>
                </a:lnTo>
                <a:lnTo>
                  <a:pt x="90191" y="11176"/>
                </a:lnTo>
                <a:lnTo>
                  <a:pt x="91134" y="10795"/>
                </a:lnTo>
                <a:lnTo>
                  <a:pt x="91951" y="10414"/>
                </a:lnTo>
                <a:lnTo>
                  <a:pt x="92629" y="9906"/>
                </a:lnTo>
                <a:lnTo>
                  <a:pt x="93170" y="9398"/>
                </a:lnTo>
                <a:lnTo>
                  <a:pt x="97657" y="9398"/>
                </a:lnTo>
                <a:lnTo>
                  <a:pt x="96275" y="7366"/>
                </a:lnTo>
                <a:lnTo>
                  <a:pt x="95802" y="6477"/>
                </a:lnTo>
                <a:lnTo>
                  <a:pt x="95688" y="6350"/>
                </a:lnTo>
                <a:lnTo>
                  <a:pt x="101702" y="3556"/>
                </a:lnTo>
                <a:lnTo>
                  <a:pt x="103588" y="3556"/>
                </a:lnTo>
                <a:lnTo>
                  <a:pt x="103197" y="3302"/>
                </a:lnTo>
                <a:lnTo>
                  <a:pt x="93687" y="3302"/>
                </a:lnTo>
                <a:lnTo>
                  <a:pt x="92894" y="2540"/>
                </a:lnTo>
                <a:lnTo>
                  <a:pt x="92031" y="1778"/>
                </a:lnTo>
                <a:lnTo>
                  <a:pt x="90582" y="1016"/>
                </a:lnTo>
                <a:lnTo>
                  <a:pt x="89513" y="635"/>
                </a:lnTo>
                <a:lnTo>
                  <a:pt x="88926" y="508"/>
                </a:lnTo>
                <a:close/>
              </a:path>
              <a:path w="151129" h="24129">
                <a:moveTo>
                  <a:pt x="68196" y="8889"/>
                </a:moveTo>
                <a:lnTo>
                  <a:pt x="62903" y="8889"/>
                </a:lnTo>
                <a:lnTo>
                  <a:pt x="63455" y="9397"/>
                </a:lnTo>
                <a:lnTo>
                  <a:pt x="64478" y="10159"/>
                </a:lnTo>
                <a:lnTo>
                  <a:pt x="64904" y="10413"/>
                </a:lnTo>
                <a:lnTo>
                  <a:pt x="65341" y="10540"/>
                </a:lnTo>
                <a:lnTo>
                  <a:pt x="66364" y="10921"/>
                </a:lnTo>
                <a:lnTo>
                  <a:pt x="67502" y="11175"/>
                </a:lnTo>
                <a:lnTo>
                  <a:pt x="68882" y="11175"/>
                </a:lnTo>
                <a:lnTo>
                  <a:pt x="71240" y="10795"/>
                </a:lnTo>
                <a:lnTo>
                  <a:pt x="70688" y="10540"/>
                </a:lnTo>
                <a:lnTo>
                  <a:pt x="70055" y="10159"/>
                </a:lnTo>
                <a:lnTo>
                  <a:pt x="69273" y="9778"/>
                </a:lnTo>
                <a:lnTo>
                  <a:pt x="68196" y="8889"/>
                </a:lnTo>
                <a:close/>
              </a:path>
              <a:path w="151129" h="24129">
                <a:moveTo>
                  <a:pt x="14857" y="6984"/>
                </a:moveTo>
                <a:lnTo>
                  <a:pt x="14581" y="6984"/>
                </a:lnTo>
                <a:lnTo>
                  <a:pt x="12937" y="7365"/>
                </a:lnTo>
                <a:lnTo>
                  <a:pt x="12419" y="7619"/>
                </a:lnTo>
                <a:lnTo>
                  <a:pt x="11913" y="8000"/>
                </a:lnTo>
                <a:lnTo>
                  <a:pt x="11442" y="8254"/>
                </a:lnTo>
                <a:lnTo>
                  <a:pt x="11005" y="8635"/>
                </a:lnTo>
                <a:lnTo>
                  <a:pt x="9820" y="10032"/>
                </a:lnTo>
                <a:lnTo>
                  <a:pt x="9153" y="11048"/>
                </a:lnTo>
                <a:lnTo>
                  <a:pt x="13067" y="11048"/>
                </a:lnTo>
                <a:lnTo>
                  <a:pt x="13558" y="10540"/>
                </a:lnTo>
                <a:lnTo>
                  <a:pt x="14144" y="10032"/>
                </a:lnTo>
                <a:lnTo>
                  <a:pt x="15294" y="9143"/>
                </a:lnTo>
                <a:lnTo>
                  <a:pt x="16858" y="8381"/>
                </a:lnTo>
                <a:lnTo>
                  <a:pt x="17295" y="8254"/>
                </a:lnTo>
                <a:lnTo>
                  <a:pt x="17651" y="8000"/>
                </a:lnTo>
                <a:lnTo>
                  <a:pt x="18203" y="7873"/>
                </a:lnTo>
                <a:lnTo>
                  <a:pt x="18042" y="7873"/>
                </a:lnTo>
                <a:lnTo>
                  <a:pt x="17410" y="7746"/>
                </a:lnTo>
                <a:lnTo>
                  <a:pt x="16076" y="7238"/>
                </a:lnTo>
                <a:lnTo>
                  <a:pt x="14857" y="6984"/>
                </a:lnTo>
                <a:close/>
              </a:path>
              <a:path w="151129" h="24129">
                <a:moveTo>
                  <a:pt x="79807" y="2286"/>
                </a:moveTo>
                <a:lnTo>
                  <a:pt x="69006" y="6730"/>
                </a:lnTo>
                <a:lnTo>
                  <a:pt x="69183" y="7238"/>
                </a:lnTo>
                <a:lnTo>
                  <a:pt x="69423" y="7746"/>
                </a:lnTo>
                <a:lnTo>
                  <a:pt x="70216" y="8635"/>
                </a:lnTo>
                <a:lnTo>
                  <a:pt x="70492" y="9016"/>
                </a:lnTo>
                <a:lnTo>
                  <a:pt x="70803" y="9144"/>
                </a:lnTo>
                <a:lnTo>
                  <a:pt x="71470" y="9652"/>
                </a:lnTo>
                <a:lnTo>
                  <a:pt x="72850" y="10160"/>
                </a:lnTo>
                <a:lnTo>
                  <a:pt x="73597" y="10414"/>
                </a:lnTo>
                <a:lnTo>
                  <a:pt x="75046" y="10668"/>
                </a:lnTo>
                <a:lnTo>
                  <a:pt x="78749" y="10668"/>
                </a:lnTo>
                <a:lnTo>
                  <a:pt x="79807" y="10795"/>
                </a:lnTo>
                <a:lnTo>
                  <a:pt x="87527" y="6985"/>
                </a:lnTo>
                <a:lnTo>
                  <a:pt x="87414" y="6477"/>
                </a:lnTo>
                <a:lnTo>
                  <a:pt x="87006" y="5715"/>
                </a:lnTo>
                <a:lnTo>
                  <a:pt x="86339" y="4953"/>
                </a:lnTo>
                <a:lnTo>
                  <a:pt x="85856" y="4572"/>
                </a:lnTo>
                <a:lnTo>
                  <a:pt x="85315" y="4064"/>
                </a:lnTo>
                <a:lnTo>
                  <a:pt x="84683" y="3683"/>
                </a:lnTo>
                <a:lnTo>
                  <a:pt x="84326" y="3429"/>
                </a:lnTo>
                <a:lnTo>
                  <a:pt x="83544" y="3175"/>
                </a:lnTo>
                <a:lnTo>
                  <a:pt x="82636" y="2794"/>
                </a:lnTo>
                <a:lnTo>
                  <a:pt x="81578" y="2540"/>
                </a:lnTo>
                <a:lnTo>
                  <a:pt x="79807" y="2286"/>
                </a:lnTo>
                <a:close/>
              </a:path>
              <a:path w="151129" h="24129">
                <a:moveTo>
                  <a:pt x="139525" y="9525"/>
                </a:moveTo>
                <a:lnTo>
                  <a:pt x="138743" y="9525"/>
                </a:lnTo>
                <a:lnTo>
                  <a:pt x="137915" y="9652"/>
                </a:lnTo>
                <a:lnTo>
                  <a:pt x="137328" y="9779"/>
                </a:lnTo>
                <a:lnTo>
                  <a:pt x="136696" y="10033"/>
                </a:lnTo>
                <a:lnTo>
                  <a:pt x="136224" y="10033"/>
                </a:lnTo>
                <a:lnTo>
                  <a:pt x="135753" y="10160"/>
                </a:lnTo>
                <a:lnTo>
                  <a:pt x="140859" y="10160"/>
                </a:lnTo>
                <a:lnTo>
                  <a:pt x="140514" y="9906"/>
                </a:lnTo>
                <a:lnTo>
                  <a:pt x="140042" y="9779"/>
                </a:lnTo>
                <a:lnTo>
                  <a:pt x="139525" y="9525"/>
                </a:lnTo>
                <a:close/>
              </a:path>
              <a:path w="151129" h="24129">
                <a:moveTo>
                  <a:pt x="124000" y="5207"/>
                </a:moveTo>
                <a:lnTo>
                  <a:pt x="123448" y="5207"/>
                </a:lnTo>
                <a:lnTo>
                  <a:pt x="121919" y="5588"/>
                </a:lnTo>
                <a:lnTo>
                  <a:pt x="121447" y="5842"/>
                </a:lnTo>
                <a:lnTo>
                  <a:pt x="120976" y="5969"/>
                </a:lnTo>
                <a:lnTo>
                  <a:pt x="119676" y="6858"/>
                </a:lnTo>
                <a:lnTo>
                  <a:pt x="127266" y="6858"/>
                </a:lnTo>
                <a:lnTo>
                  <a:pt x="126714" y="6350"/>
                </a:lnTo>
                <a:lnTo>
                  <a:pt x="126162" y="5969"/>
                </a:lnTo>
                <a:lnTo>
                  <a:pt x="125058" y="5461"/>
                </a:lnTo>
                <a:lnTo>
                  <a:pt x="124000" y="5207"/>
                </a:lnTo>
                <a:close/>
              </a:path>
              <a:path w="151129" h="24129">
                <a:moveTo>
                  <a:pt x="41513" y="2031"/>
                </a:moveTo>
                <a:lnTo>
                  <a:pt x="40294" y="2031"/>
                </a:lnTo>
                <a:lnTo>
                  <a:pt x="39742" y="2158"/>
                </a:lnTo>
                <a:lnTo>
                  <a:pt x="37626" y="3174"/>
                </a:lnTo>
                <a:lnTo>
                  <a:pt x="35533" y="5333"/>
                </a:lnTo>
                <a:lnTo>
                  <a:pt x="40308" y="5333"/>
                </a:lnTo>
                <a:lnTo>
                  <a:pt x="40961" y="4825"/>
                </a:lnTo>
                <a:lnTo>
                  <a:pt x="41433" y="4571"/>
                </a:lnTo>
                <a:lnTo>
                  <a:pt x="42341" y="4190"/>
                </a:lnTo>
                <a:lnTo>
                  <a:pt x="43169" y="3809"/>
                </a:lnTo>
                <a:lnTo>
                  <a:pt x="43951" y="3555"/>
                </a:lnTo>
                <a:lnTo>
                  <a:pt x="44584" y="3428"/>
                </a:lnTo>
                <a:lnTo>
                  <a:pt x="54525" y="3428"/>
                </a:lnTo>
                <a:lnTo>
                  <a:pt x="54485" y="3301"/>
                </a:lnTo>
                <a:lnTo>
                  <a:pt x="54370" y="3174"/>
                </a:lnTo>
                <a:lnTo>
                  <a:pt x="45400" y="3174"/>
                </a:lnTo>
                <a:lnTo>
                  <a:pt x="44147" y="2920"/>
                </a:lnTo>
                <a:lnTo>
                  <a:pt x="43480" y="2539"/>
                </a:lnTo>
                <a:lnTo>
                  <a:pt x="42813" y="2285"/>
                </a:lnTo>
                <a:lnTo>
                  <a:pt x="41513" y="2031"/>
                </a:lnTo>
                <a:close/>
              </a:path>
              <a:path w="151129" h="24129">
                <a:moveTo>
                  <a:pt x="114755" y="3556"/>
                </a:moveTo>
                <a:lnTo>
                  <a:pt x="114168" y="3556"/>
                </a:lnTo>
                <a:lnTo>
                  <a:pt x="112949" y="3810"/>
                </a:lnTo>
                <a:lnTo>
                  <a:pt x="111650" y="4318"/>
                </a:lnTo>
                <a:lnTo>
                  <a:pt x="110707" y="4572"/>
                </a:lnTo>
                <a:lnTo>
                  <a:pt x="117463" y="4572"/>
                </a:lnTo>
                <a:lnTo>
                  <a:pt x="117319" y="4445"/>
                </a:lnTo>
                <a:lnTo>
                  <a:pt x="116330" y="3937"/>
                </a:lnTo>
                <a:lnTo>
                  <a:pt x="114755" y="3556"/>
                </a:lnTo>
                <a:close/>
              </a:path>
              <a:path w="151129" h="24129">
                <a:moveTo>
                  <a:pt x="99391" y="1270"/>
                </a:moveTo>
                <a:lnTo>
                  <a:pt x="93687" y="3302"/>
                </a:lnTo>
                <a:lnTo>
                  <a:pt x="103197" y="3302"/>
                </a:lnTo>
                <a:lnTo>
                  <a:pt x="103002" y="3175"/>
                </a:lnTo>
                <a:lnTo>
                  <a:pt x="102415" y="2921"/>
                </a:lnTo>
                <a:lnTo>
                  <a:pt x="101507" y="2159"/>
                </a:lnTo>
                <a:lnTo>
                  <a:pt x="100920" y="1778"/>
                </a:lnTo>
                <a:lnTo>
                  <a:pt x="100012" y="1397"/>
                </a:lnTo>
                <a:lnTo>
                  <a:pt x="99391" y="1270"/>
                </a:lnTo>
                <a:close/>
              </a:path>
              <a:path w="151129" h="24129">
                <a:moveTo>
                  <a:pt x="58579" y="507"/>
                </a:moveTo>
                <a:lnTo>
                  <a:pt x="57992" y="507"/>
                </a:lnTo>
                <a:lnTo>
                  <a:pt x="56175" y="888"/>
                </a:lnTo>
                <a:lnTo>
                  <a:pt x="54922" y="1650"/>
                </a:lnTo>
                <a:lnTo>
                  <a:pt x="54289" y="2158"/>
                </a:lnTo>
                <a:lnTo>
                  <a:pt x="53231" y="2539"/>
                </a:lnTo>
                <a:lnTo>
                  <a:pt x="52794" y="2539"/>
                </a:lnTo>
                <a:lnTo>
                  <a:pt x="49103" y="2793"/>
                </a:lnTo>
                <a:lnTo>
                  <a:pt x="46355" y="3174"/>
                </a:lnTo>
                <a:lnTo>
                  <a:pt x="54370" y="3174"/>
                </a:lnTo>
                <a:lnTo>
                  <a:pt x="53898" y="2793"/>
                </a:lnTo>
                <a:lnTo>
                  <a:pt x="53703" y="2666"/>
                </a:lnTo>
                <a:lnTo>
                  <a:pt x="62983" y="2666"/>
                </a:lnTo>
                <a:lnTo>
                  <a:pt x="62109" y="2031"/>
                </a:lnTo>
                <a:lnTo>
                  <a:pt x="61684" y="1650"/>
                </a:lnTo>
                <a:lnTo>
                  <a:pt x="60741" y="1142"/>
                </a:lnTo>
                <a:lnTo>
                  <a:pt x="60223" y="888"/>
                </a:lnTo>
                <a:lnTo>
                  <a:pt x="58579" y="50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46052" y="9505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809" y="0"/>
                </a:moveTo>
                <a:lnTo>
                  <a:pt x="4547" y="3481"/>
                </a:lnTo>
                <a:lnTo>
                  <a:pt x="5175" y="4065"/>
                </a:lnTo>
                <a:lnTo>
                  <a:pt x="5486" y="4340"/>
                </a:lnTo>
                <a:lnTo>
                  <a:pt x="5762" y="4661"/>
                </a:lnTo>
                <a:lnTo>
                  <a:pt x="6314" y="4271"/>
                </a:lnTo>
                <a:lnTo>
                  <a:pt x="6977" y="3527"/>
                </a:lnTo>
                <a:lnTo>
                  <a:pt x="7567" y="2542"/>
                </a:lnTo>
                <a:lnTo>
                  <a:pt x="7693" y="2187"/>
                </a:lnTo>
                <a:lnTo>
                  <a:pt x="7815" y="1683"/>
                </a:lnTo>
                <a:lnTo>
                  <a:pt x="7809" y="0"/>
                </a:lnTo>
                <a:close/>
              </a:path>
              <a:path w="8254" h="5080">
                <a:moveTo>
                  <a:pt x="58" y="1248"/>
                </a:moveTo>
                <a:lnTo>
                  <a:pt x="0" y="2542"/>
                </a:lnTo>
                <a:lnTo>
                  <a:pt x="120" y="3206"/>
                </a:lnTo>
                <a:lnTo>
                  <a:pt x="449" y="3996"/>
                </a:lnTo>
                <a:lnTo>
                  <a:pt x="1242" y="3481"/>
                </a:lnTo>
                <a:lnTo>
                  <a:pt x="1553" y="3367"/>
                </a:lnTo>
                <a:lnTo>
                  <a:pt x="1116" y="2977"/>
                </a:lnTo>
                <a:lnTo>
                  <a:pt x="840" y="2702"/>
                </a:lnTo>
                <a:lnTo>
                  <a:pt x="575" y="2382"/>
                </a:lnTo>
                <a:lnTo>
                  <a:pt x="161" y="1637"/>
                </a:lnTo>
                <a:lnTo>
                  <a:pt x="58" y="1248"/>
                </a:lnTo>
                <a:close/>
              </a:path>
              <a:path w="8254" h="5080">
                <a:moveTo>
                  <a:pt x="2772" y="3172"/>
                </a:moveTo>
                <a:lnTo>
                  <a:pt x="2461" y="3172"/>
                </a:lnTo>
                <a:lnTo>
                  <a:pt x="2139" y="3206"/>
                </a:lnTo>
                <a:lnTo>
                  <a:pt x="1846" y="3286"/>
                </a:lnTo>
                <a:lnTo>
                  <a:pt x="2266" y="3561"/>
                </a:lnTo>
                <a:lnTo>
                  <a:pt x="2657" y="3641"/>
                </a:lnTo>
                <a:lnTo>
                  <a:pt x="3048" y="3676"/>
                </a:lnTo>
                <a:lnTo>
                  <a:pt x="3830" y="3676"/>
                </a:lnTo>
                <a:lnTo>
                  <a:pt x="4251" y="3561"/>
                </a:lnTo>
                <a:lnTo>
                  <a:pt x="4071" y="3401"/>
                </a:lnTo>
                <a:lnTo>
                  <a:pt x="3634" y="3286"/>
                </a:lnTo>
                <a:lnTo>
                  <a:pt x="3209" y="3206"/>
                </a:lnTo>
                <a:lnTo>
                  <a:pt x="2772" y="317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44977" y="103121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6656" y="3607"/>
                </a:moveTo>
                <a:lnTo>
                  <a:pt x="3214" y="3607"/>
                </a:lnTo>
                <a:lnTo>
                  <a:pt x="3880" y="3687"/>
                </a:lnTo>
                <a:lnTo>
                  <a:pt x="4202" y="3756"/>
                </a:lnTo>
                <a:lnTo>
                  <a:pt x="4789" y="3951"/>
                </a:lnTo>
                <a:lnTo>
                  <a:pt x="5341" y="4271"/>
                </a:lnTo>
                <a:lnTo>
                  <a:pt x="5571" y="4466"/>
                </a:lnTo>
                <a:lnTo>
                  <a:pt x="6042" y="4191"/>
                </a:lnTo>
                <a:lnTo>
                  <a:pt x="6445" y="3882"/>
                </a:lnTo>
                <a:lnTo>
                  <a:pt x="6656" y="3607"/>
                </a:lnTo>
                <a:close/>
              </a:path>
              <a:path w="7620" h="5080">
                <a:moveTo>
                  <a:pt x="109" y="0"/>
                </a:moveTo>
                <a:lnTo>
                  <a:pt x="1489" y="4077"/>
                </a:lnTo>
                <a:lnTo>
                  <a:pt x="1880" y="3882"/>
                </a:lnTo>
                <a:lnTo>
                  <a:pt x="2317" y="3722"/>
                </a:lnTo>
                <a:lnTo>
                  <a:pt x="2742" y="3641"/>
                </a:lnTo>
                <a:lnTo>
                  <a:pt x="3214" y="3607"/>
                </a:lnTo>
                <a:lnTo>
                  <a:pt x="6656" y="3607"/>
                </a:lnTo>
                <a:lnTo>
                  <a:pt x="6989" y="3172"/>
                </a:lnTo>
                <a:lnTo>
                  <a:pt x="220" y="435"/>
                </a:lnTo>
                <a:lnTo>
                  <a:pt x="109" y="0"/>
                </a:lnTo>
                <a:close/>
              </a:path>
              <a:path w="7620" h="5080">
                <a:moveTo>
                  <a:pt x="7583" y="0"/>
                </a:moveTo>
                <a:lnTo>
                  <a:pt x="3846" y="3172"/>
                </a:lnTo>
                <a:lnTo>
                  <a:pt x="6989" y="3172"/>
                </a:lnTo>
                <a:lnTo>
                  <a:pt x="7146" y="2943"/>
                </a:lnTo>
                <a:lnTo>
                  <a:pt x="7342" y="2542"/>
                </a:lnTo>
                <a:lnTo>
                  <a:pt x="7442" y="2267"/>
                </a:lnTo>
                <a:lnTo>
                  <a:pt x="7568" y="1798"/>
                </a:lnTo>
                <a:lnTo>
                  <a:pt x="75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4466" y="11165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081" y="4512"/>
                </a:lnTo>
                <a:lnTo>
                  <a:pt x="2357" y="4077"/>
                </a:lnTo>
                <a:lnTo>
                  <a:pt x="2667" y="3687"/>
                </a:lnTo>
                <a:lnTo>
                  <a:pt x="3024" y="3367"/>
                </a:lnTo>
                <a:lnTo>
                  <a:pt x="3330" y="3125"/>
                </a:lnTo>
                <a:lnTo>
                  <a:pt x="3058" y="3057"/>
                </a:lnTo>
                <a:lnTo>
                  <a:pt x="113" y="435"/>
                </a:lnTo>
                <a:lnTo>
                  <a:pt x="0" y="0"/>
                </a:lnTo>
                <a:close/>
              </a:path>
              <a:path w="7620" h="5080">
                <a:moveTo>
                  <a:pt x="5715" y="2553"/>
                </a:moveTo>
                <a:lnTo>
                  <a:pt x="4829" y="2553"/>
                </a:lnTo>
                <a:lnTo>
                  <a:pt x="4358" y="2668"/>
                </a:lnTo>
                <a:lnTo>
                  <a:pt x="3498" y="3023"/>
                </a:lnTo>
                <a:lnTo>
                  <a:pt x="4102" y="3125"/>
                </a:lnTo>
                <a:lnTo>
                  <a:pt x="4392" y="3057"/>
                </a:lnTo>
                <a:lnTo>
                  <a:pt x="4714" y="3023"/>
                </a:lnTo>
                <a:lnTo>
                  <a:pt x="5399" y="2748"/>
                </a:lnTo>
                <a:lnTo>
                  <a:pt x="5611" y="2634"/>
                </a:lnTo>
                <a:close/>
              </a:path>
              <a:path w="7620" h="5080">
                <a:moveTo>
                  <a:pt x="7463" y="0"/>
                </a:moveTo>
                <a:lnTo>
                  <a:pt x="5715" y="2553"/>
                </a:lnTo>
                <a:lnTo>
                  <a:pt x="6209" y="2634"/>
                </a:lnTo>
                <a:lnTo>
                  <a:pt x="6706" y="2782"/>
                </a:lnTo>
                <a:lnTo>
                  <a:pt x="7037" y="2943"/>
                </a:lnTo>
                <a:lnTo>
                  <a:pt x="7428" y="1958"/>
                </a:lnTo>
                <a:lnTo>
                  <a:pt x="746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46030" y="11909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45" y="0"/>
                </a:moveTo>
                <a:lnTo>
                  <a:pt x="1184" y="3802"/>
                </a:lnTo>
                <a:lnTo>
                  <a:pt x="1414" y="4031"/>
                </a:lnTo>
                <a:lnTo>
                  <a:pt x="1655" y="4225"/>
                </a:lnTo>
                <a:lnTo>
                  <a:pt x="2207" y="4546"/>
                </a:lnTo>
                <a:lnTo>
                  <a:pt x="2759" y="4775"/>
                </a:lnTo>
                <a:lnTo>
                  <a:pt x="3380" y="4031"/>
                </a:lnTo>
                <a:lnTo>
                  <a:pt x="3737" y="3722"/>
                </a:lnTo>
                <a:lnTo>
                  <a:pt x="4128" y="3481"/>
                </a:lnTo>
                <a:lnTo>
                  <a:pt x="4565" y="3252"/>
                </a:lnTo>
                <a:lnTo>
                  <a:pt x="4869" y="3138"/>
                </a:lnTo>
                <a:lnTo>
                  <a:pt x="3461" y="3138"/>
                </a:lnTo>
                <a:lnTo>
                  <a:pt x="241" y="664"/>
                </a:lnTo>
                <a:lnTo>
                  <a:pt x="45" y="0"/>
                </a:lnTo>
                <a:close/>
              </a:path>
              <a:path w="7620" h="5080">
                <a:moveTo>
                  <a:pt x="7509" y="0"/>
                </a:moveTo>
                <a:lnTo>
                  <a:pt x="4128" y="3138"/>
                </a:lnTo>
                <a:lnTo>
                  <a:pt x="4869" y="3138"/>
                </a:lnTo>
                <a:lnTo>
                  <a:pt x="5473" y="3012"/>
                </a:lnTo>
                <a:lnTo>
                  <a:pt x="5945" y="2977"/>
                </a:lnTo>
                <a:lnTo>
                  <a:pt x="7051" y="2977"/>
                </a:lnTo>
                <a:lnTo>
                  <a:pt x="7322" y="2427"/>
                </a:lnTo>
                <a:lnTo>
                  <a:pt x="7568" y="1569"/>
                </a:lnTo>
                <a:lnTo>
                  <a:pt x="7509" y="0"/>
                </a:lnTo>
                <a:close/>
              </a:path>
              <a:path w="7620" h="5080">
                <a:moveTo>
                  <a:pt x="7051" y="2977"/>
                </a:moveTo>
                <a:lnTo>
                  <a:pt x="5945" y="2977"/>
                </a:lnTo>
                <a:lnTo>
                  <a:pt x="6485" y="3012"/>
                </a:lnTo>
                <a:lnTo>
                  <a:pt x="6957" y="3138"/>
                </a:lnTo>
                <a:lnTo>
                  <a:pt x="7051" y="297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48237" y="126965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1" y="1798"/>
                </a:lnTo>
                <a:lnTo>
                  <a:pt x="142" y="2267"/>
                </a:lnTo>
                <a:lnTo>
                  <a:pt x="237" y="2542"/>
                </a:lnTo>
                <a:lnTo>
                  <a:pt x="356" y="2737"/>
                </a:lnTo>
                <a:lnTo>
                  <a:pt x="471" y="3012"/>
                </a:lnTo>
                <a:lnTo>
                  <a:pt x="666" y="3252"/>
                </a:lnTo>
                <a:lnTo>
                  <a:pt x="827" y="3527"/>
                </a:lnTo>
                <a:lnTo>
                  <a:pt x="1494" y="4157"/>
                </a:lnTo>
                <a:lnTo>
                  <a:pt x="1966" y="4466"/>
                </a:lnTo>
                <a:lnTo>
                  <a:pt x="2518" y="4695"/>
                </a:lnTo>
                <a:lnTo>
                  <a:pt x="2867" y="4157"/>
                </a:lnTo>
                <a:lnTo>
                  <a:pt x="3104" y="3836"/>
                </a:lnTo>
                <a:lnTo>
                  <a:pt x="3495" y="3481"/>
                </a:lnTo>
                <a:lnTo>
                  <a:pt x="3952" y="3172"/>
                </a:lnTo>
                <a:lnTo>
                  <a:pt x="3737" y="3172"/>
                </a:lnTo>
                <a:lnTo>
                  <a:pt x="3058" y="3092"/>
                </a:lnTo>
                <a:lnTo>
                  <a:pt x="2437" y="2943"/>
                </a:lnTo>
                <a:lnTo>
                  <a:pt x="2161" y="2782"/>
                </a:lnTo>
                <a:lnTo>
                  <a:pt x="1839" y="2668"/>
                </a:lnTo>
                <a:lnTo>
                  <a:pt x="80" y="355"/>
                </a:lnTo>
                <a:lnTo>
                  <a:pt x="0" y="0"/>
                </a:lnTo>
                <a:close/>
              </a:path>
              <a:path w="7620" h="5080">
                <a:moveTo>
                  <a:pt x="3998" y="3140"/>
                </a:moveTo>
                <a:lnTo>
                  <a:pt x="3737" y="3172"/>
                </a:lnTo>
                <a:lnTo>
                  <a:pt x="3952" y="3172"/>
                </a:lnTo>
                <a:close/>
              </a:path>
              <a:path w="7620" h="5080">
                <a:moveTo>
                  <a:pt x="5775" y="2555"/>
                </a:moveTo>
                <a:lnTo>
                  <a:pt x="5381" y="2588"/>
                </a:lnTo>
                <a:lnTo>
                  <a:pt x="4662" y="2782"/>
                </a:lnTo>
                <a:lnTo>
                  <a:pt x="4358" y="2897"/>
                </a:lnTo>
                <a:lnTo>
                  <a:pt x="3998" y="3140"/>
                </a:lnTo>
                <a:lnTo>
                  <a:pt x="4404" y="3092"/>
                </a:lnTo>
                <a:lnTo>
                  <a:pt x="5071" y="2943"/>
                </a:lnTo>
                <a:lnTo>
                  <a:pt x="5623" y="2668"/>
                </a:lnTo>
                <a:lnTo>
                  <a:pt x="5775" y="2555"/>
                </a:lnTo>
                <a:close/>
              </a:path>
              <a:path w="7620" h="5080">
                <a:moveTo>
                  <a:pt x="7235" y="2542"/>
                </a:moveTo>
                <a:lnTo>
                  <a:pt x="5933" y="2542"/>
                </a:lnTo>
                <a:lnTo>
                  <a:pt x="6842" y="2668"/>
                </a:lnTo>
                <a:lnTo>
                  <a:pt x="7152" y="2782"/>
                </a:lnTo>
                <a:lnTo>
                  <a:pt x="7235" y="2542"/>
                </a:lnTo>
                <a:close/>
              </a:path>
              <a:path w="7620" h="5080">
                <a:moveTo>
                  <a:pt x="7509" y="0"/>
                </a:moveTo>
                <a:lnTo>
                  <a:pt x="7382" y="355"/>
                </a:lnTo>
                <a:lnTo>
                  <a:pt x="7313" y="664"/>
                </a:lnTo>
                <a:lnTo>
                  <a:pt x="6842" y="1534"/>
                </a:lnTo>
                <a:lnTo>
                  <a:pt x="6405" y="2038"/>
                </a:lnTo>
                <a:lnTo>
                  <a:pt x="6163" y="2267"/>
                </a:lnTo>
                <a:lnTo>
                  <a:pt x="5775" y="2555"/>
                </a:lnTo>
                <a:lnTo>
                  <a:pt x="5933" y="2542"/>
                </a:lnTo>
                <a:lnTo>
                  <a:pt x="7235" y="2542"/>
                </a:lnTo>
                <a:lnTo>
                  <a:pt x="7408" y="2038"/>
                </a:lnTo>
                <a:lnTo>
                  <a:pt x="7522" y="1534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50399" y="13444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3806" y="4901"/>
                </a:lnTo>
                <a:lnTo>
                  <a:pt x="3852" y="4546"/>
                </a:lnTo>
                <a:lnTo>
                  <a:pt x="3985" y="4191"/>
                </a:lnTo>
                <a:lnTo>
                  <a:pt x="4128" y="3916"/>
                </a:lnTo>
                <a:lnTo>
                  <a:pt x="4243" y="3607"/>
                </a:lnTo>
                <a:lnTo>
                  <a:pt x="4577" y="3138"/>
                </a:lnTo>
                <a:lnTo>
                  <a:pt x="114" y="320"/>
                </a:lnTo>
                <a:lnTo>
                  <a:pt x="0" y="0"/>
                </a:lnTo>
                <a:close/>
              </a:path>
              <a:path w="7620" h="5080">
                <a:moveTo>
                  <a:pt x="4656" y="3036"/>
                </a:moveTo>
                <a:lnTo>
                  <a:pt x="4438" y="3092"/>
                </a:lnTo>
                <a:lnTo>
                  <a:pt x="4082" y="3138"/>
                </a:lnTo>
                <a:lnTo>
                  <a:pt x="4577" y="3138"/>
                </a:lnTo>
                <a:close/>
              </a:path>
              <a:path w="7620" h="5080">
                <a:moveTo>
                  <a:pt x="6628" y="1774"/>
                </a:moveTo>
                <a:lnTo>
                  <a:pt x="4656" y="3036"/>
                </a:lnTo>
                <a:lnTo>
                  <a:pt x="5347" y="2782"/>
                </a:lnTo>
                <a:lnTo>
                  <a:pt x="5701" y="2588"/>
                </a:lnTo>
                <a:lnTo>
                  <a:pt x="6405" y="2038"/>
                </a:lnTo>
                <a:lnTo>
                  <a:pt x="6628" y="1774"/>
                </a:lnTo>
                <a:close/>
              </a:path>
              <a:path w="7620" h="5080">
                <a:moveTo>
                  <a:pt x="7509" y="0"/>
                </a:moveTo>
                <a:lnTo>
                  <a:pt x="7428" y="320"/>
                </a:lnTo>
                <a:lnTo>
                  <a:pt x="7313" y="629"/>
                </a:lnTo>
                <a:lnTo>
                  <a:pt x="6842" y="1523"/>
                </a:lnTo>
                <a:lnTo>
                  <a:pt x="6628" y="1774"/>
                </a:lnTo>
                <a:lnTo>
                  <a:pt x="6842" y="1729"/>
                </a:lnTo>
                <a:lnTo>
                  <a:pt x="7509" y="1649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4187" y="14102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4032" y="4890"/>
                </a:lnTo>
                <a:lnTo>
                  <a:pt x="4308" y="4844"/>
                </a:lnTo>
                <a:lnTo>
                  <a:pt x="4504" y="4340"/>
                </a:lnTo>
                <a:lnTo>
                  <a:pt x="4780" y="3870"/>
                </a:lnTo>
                <a:lnTo>
                  <a:pt x="5090" y="3435"/>
                </a:lnTo>
                <a:lnTo>
                  <a:pt x="5410" y="3126"/>
                </a:lnTo>
                <a:lnTo>
                  <a:pt x="3400" y="3126"/>
                </a:lnTo>
                <a:lnTo>
                  <a:pt x="3089" y="3046"/>
                </a:lnTo>
                <a:lnTo>
                  <a:pt x="2779" y="3012"/>
                </a:lnTo>
                <a:lnTo>
                  <a:pt x="2082" y="2737"/>
                </a:lnTo>
                <a:lnTo>
                  <a:pt x="143" y="423"/>
                </a:lnTo>
                <a:lnTo>
                  <a:pt x="19" y="0"/>
                </a:lnTo>
                <a:close/>
              </a:path>
              <a:path w="7620" h="5080">
                <a:moveTo>
                  <a:pt x="7493" y="0"/>
                </a:moveTo>
                <a:lnTo>
                  <a:pt x="4423" y="3046"/>
                </a:lnTo>
                <a:lnTo>
                  <a:pt x="4113" y="3126"/>
                </a:lnTo>
                <a:lnTo>
                  <a:pt x="5410" y="3126"/>
                </a:lnTo>
                <a:lnTo>
                  <a:pt x="5883" y="2737"/>
                </a:lnTo>
                <a:lnTo>
                  <a:pt x="6355" y="2462"/>
                </a:lnTo>
                <a:lnTo>
                  <a:pt x="6631" y="2382"/>
                </a:lnTo>
                <a:lnTo>
                  <a:pt x="6861" y="2267"/>
                </a:lnTo>
                <a:lnTo>
                  <a:pt x="7137" y="2221"/>
                </a:lnTo>
                <a:lnTo>
                  <a:pt x="7378" y="2153"/>
                </a:lnTo>
                <a:lnTo>
                  <a:pt x="7503" y="1752"/>
                </a:lnTo>
                <a:lnTo>
                  <a:pt x="749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8360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3906" y="4890"/>
                </a:lnTo>
                <a:lnTo>
                  <a:pt x="4033" y="4145"/>
                </a:lnTo>
                <a:lnTo>
                  <a:pt x="4263" y="3481"/>
                </a:lnTo>
                <a:lnTo>
                  <a:pt x="4464" y="3126"/>
                </a:lnTo>
                <a:lnTo>
                  <a:pt x="3400" y="3126"/>
                </a:lnTo>
                <a:lnTo>
                  <a:pt x="2768" y="3012"/>
                </a:lnTo>
                <a:lnTo>
                  <a:pt x="142" y="423"/>
                </a:lnTo>
                <a:lnTo>
                  <a:pt x="19" y="0"/>
                </a:lnTo>
                <a:close/>
              </a:path>
              <a:path w="7620" h="5080">
                <a:moveTo>
                  <a:pt x="4506" y="3051"/>
                </a:moveTo>
                <a:lnTo>
                  <a:pt x="4067" y="3126"/>
                </a:lnTo>
                <a:lnTo>
                  <a:pt x="4464" y="3126"/>
                </a:lnTo>
                <a:close/>
              </a:path>
              <a:path w="7620" h="5080">
                <a:moveTo>
                  <a:pt x="6968" y="1305"/>
                </a:moveTo>
                <a:lnTo>
                  <a:pt x="4506" y="3051"/>
                </a:lnTo>
                <a:lnTo>
                  <a:pt x="4734" y="3012"/>
                </a:lnTo>
                <a:lnTo>
                  <a:pt x="5367" y="2782"/>
                </a:lnTo>
                <a:lnTo>
                  <a:pt x="5919" y="2427"/>
                </a:lnTo>
                <a:lnTo>
                  <a:pt x="6620" y="1763"/>
                </a:lnTo>
                <a:lnTo>
                  <a:pt x="6968" y="1305"/>
                </a:lnTo>
                <a:close/>
              </a:path>
              <a:path w="7620" h="5080">
                <a:moveTo>
                  <a:pt x="7483" y="0"/>
                </a:moveTo>
                <a:lnTo>
                  <a:pt x="7370" y="423"/>
                </a:lnTo>
                <a:lnTo>
                  <a:pt x="7172" y="939"/>
                </a:lnTo>
                <a:lnTo>
                  <a:pt x="6968" y="1305"/>
                </a:lnTo>
                <a:lnTo>
                  <a:pt x="7207" y="1248"/>
                </a:lnTo>
                <a:lnTo>
                  <a:pt x="7563" y="1213"/>
                </a:lnTo>
                <a:lnTo>
                  <a:pt x="74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3517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22325" y="54355"/>
                </a:moveTo>
                <a:lnTo>
                  <a:pt x="18600" y="54355"/>
                </a:lnTo>
                <a:lnTo>
                  <a:pt x="19382" y="54482"/>
                </a:lnTo>
                <a:lnTo>
                  <a:pt x="20095" y="54736"/>
                </a:lnTo>
                <a:lnTo>
                  <a:pt x="22407" y="60578"/>
                </a:lnTo>
                <a:lnTo>
                  <a:pt x="22924" y="60578"/>
                </a:lnTo>
                <a:lnTo>
                  <a:pt x="26339" y="63753"/>
                </a:lnTo>
                <a:lnTo>
                  <a:pt x="27524" y="64642"/>
                </a:lnTo>
                <a:lnTo>
                  <a:pt x="28467" y="65277"/>
                </a:lnTo>
                <a:lnTo>
                  <a:pt x="29249" y="65658"/>
                </a:lnTo>
                <a:lnTo>
                  <a:pt x="25908" y="60578"/>
                </a:lnTo>
                <a:lnTo>
                  <a:pt x="23911" y="57149"/>
                </a:lnTo>
                <a:lnTo>
                  <a:pt x="22325" y="54355"/>
                </a:lnTo>
                <a:close/>
              </a:path>
              <a:path w="29845" h="66039">
                <a:moveTo>
                  <a:pt x="14702" y="0"/>
                </a:moveTo>
                <a:lnTo>
                  <a:pt x="12931" y="253"/>
                </a:lnTo>
                <a:lnTo>
                  <a:pt x="11286" y="634"/>
                </a:lnTo>
                <a:lnTo>
                  <a:pt x="8101" y="1142"/>
                </a:lnTo>
                <a:lnTo>
                  <a:pt x="5111" y="1904"/>
                </a:lnTo>
                <a:lnTo>
                  <a:pt x="2397" y="2539"/>
                </a:lnTo>
                <a:lnTo>
                  <a:pt x="1669" y="5079"/>
                </a:lnTo>
                <a:lnTo>
                  <a:pt x="1178" y="7111"/>
                </a:lnTo>
                <a:lnTo>
                  <a:pt x="741" y="9397"/>
                </a:lnTo>
                <a:lnTo>
                  <a:pt x="120" y="13842"/>
                </a:lnTo>
                <a:lnTo>
                  <a:pt x="0" y="22986"/>
                </a:lnTo>
                <a:lnTo>
                  <a:pt x="110" y="24383"/>
                </a:lnTo>
                <a:lnTo>
                  <a:pt x="14000" y="59943"/>
                </a:lnTo>
                <a:lnTo>
                  <a:pt x="14863" y="61086"/>
                </a:lnTo>
                <a:lnTo>
                  <a:pt x="14943" y="57149"/>
                </a:lnTo>
                <a:lnTo>
                  <a:pt x="13644" y="57149"/>
                </a:lnTo>
                <a:lnTo>
                  <a:pt x="12931" y="56895"/>
                </a:lnTo>
                <a:lnTo>
                  <a:pt x="10644" y="53720"/>
                </a:lnTo>
                <a:lnTo>
                  <a:pt x="10688" y="50672"/>
                </a:lnTo>
                <a:lnTo>
                  <a:pt x="9872" y="50545"/>
                </a:lnTo>
                <a:lnTo>
                  <a:pt x="6842" y="46989"/>
                </a:lnTo>
                <a:lnTo>
                  <a:pt x="6945" y="43687"/>
                </a:lnTo>
                <a:lnTo>
                  <a:pt x="7032" y="43306"/>
                </a:lnTo>
                <a:lnTo>
                  <a:pt x="7239" y="42925"/>
                </a:lnTo>
                <a:lnTo>
                  <a:pt x="6687" y="42671"/>
                </a:lnTo>
                <a:lnTo>
                  <a:pt x="6215" y="42417"/>
                </a:lnTo>
                <a:lnTo>
                  <a:pt x="5548" y="41782"/>
                </a:lnTo>
                <a:lnTo>
                  <a:pt x="5387" y="41528"/>
                </a:lnTo>
                <a:lnTo>
                  <a:pt x="5192" y="41274"/>
                </a:lnTo>
                <a:lnTo>
                  <a:pt x="5077" y="41020"/>
                </a:lnTo>
                <a:lnTo>
                  <a:pt x="4916" y="40766"/>
                </a:lnTo>
                <a:lnTo>
                  <a:pt x="4765" y="40131"/>
                </a:lnTo>
                <a:lnTo>
                  <a:pt x="4801" y="36194"/>
                </a:lnTo>
                <a:lnTo>
                  <a:pt x="4916" y="35940"/>
                </a:lnTo>
                <a:lnTo>
                  <a:pt x="4996" y="35559"/>
                </a:lnTo>
                <a:lnTo>
                  <a:pt x="5146" y="35432"/>
                </a:lnTo>
                <a:lnTo>
                  <a:pt x="5272" y="35178"/>
                </a:lnTo>
                <a:lnTo>
                  <a:pt x="4674" y="34924"/>
                </a:lnTo>
                <a:lnTo>
                  <a:pt x="3892" y="34416"/>
                </a:lnTo>
                <a:lnTo>
                  <a:pt x="3260" y="33654"/>
                </a:lnTo>
                <a:lnTo>
                  <a:pt x="3110" y="33400"/>
                </a:lnTo>
                <a:lnTo>
                  <a:pt x="2903" y="33146"/>
                </a:lnTo>
                <a:lnTo>
                  <a:pt x="2673" y="32511"/>
                </a:lnTo>
                <a:lnTo>
                  <a:pt x="2512" y="31876"/>
                </a:lnTo>
                <a:lnTo>
                  <a:pt x="2593" y="28447"/>
                </a:lnTo>
                <a:lnTo>
                  <a:pt x="2849" y="27812"/>
                </a:lnTo>
                <a:lnTo>
                  <a:pt x="3030" y="27431"/>
                </a:lnTo>
                <a:lnTo>
                  <a:pt x="2558" y="27177"/>
                </a:lnTo>
                <a:lnTo>
                  <a:pt x="2121" y="26796"/>
                </a:lnTo>
                <a:lnTo>
                  <a:pt x="1765" y="26415"/>
                </a:lnTo>
                <a:lnTo>
                  <a:pt x="1454" y="25907"/>
                </a:lnTo>
                <a:lnTo>
                  <a:pt x="1178" y="25526"/>
                </a:lnTo>
                <a:lnTo>
                  <a:pt x="1061" y="25145"/>
                </a:lnTo>
                <a:lnTo>
                  <a:pt x="948" y="24637"/>
                </a:lnTo>
                <a:lnTo>
                  <a:pt x="1061" y="20700"/>
                </a:lnTo>
                <a:lnTo>
                  <a:pt x="1178" y="20319"/>
                </a:lnTo>
                <a:lnTo>
                  <a:pt x="1730" y="19430"/>
                </a:lnTo>
                <a:lnTo>
                  <a:pt x="2087" y="19049"/>
                </a:lnTo>
                <a:lnTo>
                  <a:pt x="2478" y="18795"/>
                </a:lnTo>
                <a:lnTo>
                  <a:pt x="2949" y="18414"/>
                </a:lnTo>
                <a:lnTo>
                  <a:pt x="1517" y="15874"/>
                </a:lnTo>
                <a:lnTo>
                  <a:pt x="1569" y="12572"/>
                </a:lnTo>
                <a:lnTo>
                  <a:pt x="1684" y="12064"/>
                </a:lnTo>
                <a:lnTo>
                  <a:pt x="2363" y="10921"/>
                </a:lnTo>
                <a:lnTo>
                  <a:pt x="2673" y="10540"/>
                </a:lnTo>
                <a:lnTo>
                  <a:pt x="2984" y="10286"/>
                </a:lnTo>
                <a:lnTo>
                  <a:pt x="2593" y="9397"/>
                </a:lnTo>
                <a:lnTo>
                  <a:pt x="2708" y="5333"/>
                </a:lnTo>
                <a:lnTo>
                  <a:pt x="2869" y="5079"/>
                </a:lnTo>
                <a:lnTo>
                  <a:pt x="3030" y="4698"/>
                </a:lnTo>
                <a:lnTo>
                  <a:pt x="6997" y="2158"/>
                </a:lnTo>
                <a:lnTo>
                  <a:pt x="13008" y="2158"/>
                </a:lnTo>
                <a:lnTo>
                  <a:pt x="13322" y="1650"/>
                </a:lnTo>
                <a:lnTo>
                  <a:pt x="13759" y="1142"/>
                </a:lnTo>
                <a:lnTo>
                  <a:pt x="14426" y="253"/>
                </a:lnTo>
                <a:lnTo>
                  <a:pt x="14702" y="0"/>
                </a:lnTo>
                <a:close/>
              </a:path>
              <a:path w="29845" h="66039">
                <a:moveTo>
                  <a:pt x="21214" y="52323"/>
                </a:moveTo>
                <a:lnTo>
                  <a:pt x="18163" y="52323"/>
                </a:lnTo>
                <a:lnTo>
                  <a:pt x="18163" y="54101"/>
                </a:lnTo>
                <a:lnTo>
                  <a:pt x="18048" y="54482"/>
                </a:lnTo>
                <a:lnTo>
                  <a:pt x="18324" y="54355"/>
                </a:lnTo>
                <a:lnTo>
                  <a:pt x="22325" y="54355"/>
                </a:lnTo>
                <a:lnTo>
                  <a:pt x="21214" y="52323"/>
                </a:lnTo>
                <a:close/>
              </a:path>
              <a:path w="29845" h="66039">
                <a:moveTo>
                  <a:pt x="17940" y="53042"/>
                </a:moveTo>
                <a:lnTo>
                  <a:pt x="17726" y="53466"/>
                </a:lnTo>
                <a:lnTo>
                  <a:pt x="17531" y="53720"/>
                </a:lnTo>
                <a:lnTo>
                  <a:pt x="17301" y="54101"/>
                </a:lnTo>
                <a:lnTo>
                  <a:pt x="17025" y="54355"/>
                </a:lnTo>
                <a:lnTo>
                  <a:pt x="17220" y="54228"/>
                </a:lnTo>
                <a:lnTo>
                  <a:pt x="17887" y="53212"/>
                </a:lnTo>
                <a:lnTo>
                  <a:pt x="17940" y="53042"/>
                </a:lnTo>
                <a:close/>
              </a:path>
              <a:path w="29845" h="66039">
                <a:moveTo>
                  <a:pt x="18136" y="52412"/>
                </a:moveTo>
                <a:lnTo>
                  <a:pt x="17940" y="53042"/>
                </a:lnTo>
                <a:lnTo>
                  <a:pt x="18083" y="52704"/>
                </a:lnTo>
                <a:lnTo>
                  <a:pt x="18136" y="52412"/>
                </a:lnTo>
                <a:close/>
              </a:path>
              <a:path w="29845" h="66039">
                <a:moveTo>
                  <a:pt x="13008" y="2158"/>
                </a:moveTo>
                <a:lnTo>
                  <a:pt x="7745" y="2158"/>
                </a:lnTo>
                <a:lnTo>
                  <a:pt x="8848" y="2539"/>
                </a:lnTo>
                <a:lnTo>
                  <a:pt x="9124" y="2793"/>
                </a:lnTo>
                <a:lnTo>
                  <a:pt x="10343" y="8000"/>
                </a:lnTo>
                <a:lnTo>
                  <a:pt x="10102" y="8889"/>
                </a:lnTo>
                <a:lnTo>
                  <a:pt x="9550" y="9778"/>
                </a:lnTo>
                <a:lnTo>
                  <a:pt x="8848" y="10540"/>
                </a:lnTo>
                <a:lnTo>
                  <a:pt x="8297" y="11048"/>
                </a:lnTo>
                <a:lnTo>
                  <a:pt x="8492" y="11302"/>
                </a:lnTo>
                <a:lnTo>
                  <a:pt x="8653" y="11556"/>
                </a:lnTo>
                <a:lnTo>
                  <a:pt x="8874" y="12064"/>
                </a:lnTo>
                <a:lnTo>
                  <a:pt x="8998" y="16382"/>
                </a:lnTo>
                <a:lnTo>
                  <a:pt x="8572" y="17398"/>
                </a:lnTo>
                <a:lnTo>
                  <a:pt x="8251" y="17779"/>
                </a:lnTo>
                <a:lnTo>
                  <a:pt x="7906" y="18287"/>
                </a:lnTo>
                <a:lnTo>
                  <a:pt x="7503" y="18541"/>
                </a:lnTo>
                <a:lnTo>
                  <a:pt x="7032" y="18795"/>
                </a:lnTo>
                <a:lnTo>
                  <a:pt x="7664" y="19430"/>
                </a:lnTo>
                <a:lnTo>
                  <a:pt x="8297" y="20700"/>
                </a:lnTo>
                <a:lnTo>
                  <a:pt x="8377" y="24891"/>
                </a:lnTo>
                <a:lnTo>
                  <a:pt x="7986" y="25907"/>
                </a:lnTo>
                <a:lnTo>
                  <a:pt x="8848" y="26415"/>
                </a:lnTo>
                <a:lnTo>
                  <a:pt x="9515" y="27304"/>
                </a:lnTo>
                <a:lnTo>
                  <a:pt x="9791" y="27812"/>
                </a:lnTo>
                <a:lnTo>
                  <a:pt x="9987" y="28320"/>
                </a:lnTo>
                <a:lnTo>
                  <a:pt x="10102" y="31876"/>
                </a:lnTo>
                <a:lnTo>
                  <a:pt x="9872" y="32765"/>
                </a:lnTo>
                <a:lnTo>
                  <a:pt x="9630" y="33273"/>
                </a:lnTo>
                <a:lnTo>
                  <a:pt x="9469" y="33527"/>
                </a:lnTo>
                <a:lnTo>
                  <a:pt x="9791" y="33527"/>
                </a:lnTo>
                <a:lnTo>
                  <a:pt x="10343" y="33908"/>
                </a:lnTo>
                <a:lnTo>
                  <a:pt x="10849" y="34162"/>
                </a:lnTo>
                <a:lnTo>
                  <a:pt x="11321" y="34670"/>
                </a:lnTo>
                <a:lnTo>
                  <a:pt x="12183" y="40131"/>
                </a:lnTo>
                <a:lnTo>
                  <a:pt x="12068" y="40639"/>
                </a:lnTo>
                <a:lnTo>
                  <a:pt x="11873" y="41020"/>
                </a:lnTo>
                <a:lnTo>
                  <a:pt x="12425" y="41274"/>
                </a:lnTo>
                <a:lnTo>
                  <a:pt x="12896" y="41528"/>
                </a:lnTo>
                <a:lnTo>
                  <a:pt x="13563" y="42163"/>
                </a:lnTo>
                <a:lnTo>
                  <a:pt x="13724" y="42417"/>
                </a:lnTo>
                <a:lnTo>
                  <a:pt x="13920" y="42671"/>
                </a:lnTo>
                <a:lnTo>
                  <a:pt x="14276" y="43560"/>
                </a:lnTo>
                <a:lnTo>
                  <a:pt x="14391" y="47370"/>
                </a:lnTo>
                <a:lnTo>
                  <a:pt x="15921" y="47624"/>
                </a:lnTo>
                <a:lnTo>
                  <a:pt x="16588" y="48005"/>
                </a:lnTo>
                <a:lnTo>
                  <a:pt x="17140" y="48513"/>
                </a:lnTo>
                <a:lnTo>
                  <a:pt x="17611" y="49148"/>
                </a:lnTo>
                <a:lnTo>
                  <a:pt x="17807" y="49529"/>
                </a:lnTo>
                <a:lnTo>
                  <a:pt x="17968" y="49783"/>
                </a:lnTo>
                <a:lnTo>
                  <a:pt x="18121" y="50291"/>
                </a:lnTo>
                <a:lnTo>
                  <a:pt x="18244" y="51815"/>
                </a:lnTo>
                <a:lnTo>
                  <a:pt x="18136" y="52412"/>
                </a:lnTo>
                <a:lnTo>
                  <a:pt x="21214" y="52323"/>
                </a:lnTo>
                <a:lnTo>
                  <a:pt x="19220" y="48513"/>
                </a:lnTo>
                <a:lnTo>
                  <a:pt x="15725" y="41020"/>
                </a:lnTo>
                <a:lnTo>
                  <a:pt x="9767" y="17779"/>
                </a:lnTo>
                <a:lnTo>
                  <a:pt x="9886" y="12572"/>
                </a:lnTo>
                <a:lnTo>
                  <a:pt x="12850" y="2412"/>
                </a:lnTo>
                <a:lnTo>
                  <a:pt x="13008" y="215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25377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578" y="0"/>
                </a:moveTo>
                <a:lnTo>
                  <a:pt x="7463" y="309"/>
                </a:lnTo>
                <a:lnTo>
                  <a:pt x="7382" y="629"/>
                </a:lnTo>
                <a:lnTo>
                  <a:pt x="6911" y="1523"/>
                </a:lnTo>
                <a:lnTo>
                  <a:pt x="4162" y="3126"/>
                </a:lnTo>
                <a:lnTo>
                  <a:pt x="3099" y="3126"/>
                </a:lnTo>
                <a:lnTo>
                  <a:pt x="3300" y="3481"/>
                </a:lnTo>
                <a:lnTo>
                  <a:pt x="3530" y="4145"/>
                </a:lnTo>
                <a:lnTo>
                  <a:pt x="3645" y="4890"/>
                </a:lnTo>
                <a:lnTo>
                  <a:pt x="4599" y="4810"/>
                </a:lnTo>
                <a:lnTo>
                  <a:pt x="6970" y="3126"/>
                </a:lnTo>
                <a:lnTo>
                  <a:pt x="3495" y="3126"/>
                </a:lnTo>
                <a:lnTo>
                  <a:pt x="3056" y="3051"/>
                </a:lnTo>
                <a:lnTo>
                  <a:pt x="7017" y="3051"/>
                </a:lnTo>
                <a:lnTo>
                  <a:pt x="7259" y="2622"/>
                </a:lnTo>
                <a:lnTo>
                  <a:pt x="7509" y="2072"/>
                </a:lnTo>
                <a:lnTo>
                  <a:pt x="7624" y="1213"/>
                </a:lnTo>
                <a:lnTo>
                  <a:pt x="7578" y="0"/>
                </a:lnTo>
                <a:close/>
              </a:path>
              <a:path w="7620" h="5080">
                <a:moveTo>
                  <a:pt x="634" y="1313"/>
                </a:moveTo>
                <a:lnTo>
                  <a:pt x="3056" y="3051"/>
                </a:lnTo>
                <a:lnTo>
                  <a:pt x="2748" y="2588"/>
                </a:lnTo>
                <a:lnTo>
                  <a:pt x="634" y="1313"/>
                </a:lnTo>
                <a:close/>
              </a:path>
              <a:path w="7620" h="5080">
                <a:moveTo>
                  <a:pt x="68" y="0"/>
                </a:moveTo>
                <a:lnTo>
                  <a:pt x="0" y="1213"/>
                </a:lnTo>
                <a:lnTo>
                  <a:pt x="344" y="1248"/>
                </a:lnTo>
                <a:lnTo>
                  <a:pt x="634" y="1313"/>
                </a:lnTo>
                <a:lnTo>
                  <a:pt x="264" y="629"/>
                </a:lnTo>
                <a:lnTo>
                  <a:pt x="149" y="309"/>
                </a:lnTo>
                <a:lnTo>
                  <a:pt x="6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8535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14581" y="0"/>
                </a:moveTo>
                <a:lnTo>
                  <a:pt x="19505" y="17017"/>
                </a:lnTo>
                <a:lnTo>
                  <a:pt x="19383" y="19430"/>
                </a:lnTo>
                <a:lnTo>
                  <a:pt x="3172" y="60832"/>
                </a:lnTo>
                <a:lnTo>
                  <a:pt x="0" y="65658"/>
                </a:lnTo>
                <a:lnTo>
                  <a:pt x="816" y="65277"/>
                </a:lnTo>
                <a:lnTo>
                  <a:pt x="2943" y="63753"/>
                </a:lnTo>
                <a:lnTo>
                  <a:pt x="3104" y="63118"/>
                </a:lnTo>
                <a:lnTo>
                  <a:pt x="3576" y="62229"/>
                </a:lnTo>
                <a:lnTo>
                  <a:pt x="4001" y="61721"/>
                </a:lnTo>
                <a:lnTo>
                  <a:pt x="4519" y="61213"/>
                </a:lnTo>
                <a:lnTo>
                  <a:pt x="5381" y="60832"/>
                </a:lnTo>
                <a:lnTo>
                  <a:pt x="6370" y="60578"/>
                </a:lnTo>
                <a:lnTo>
                  <a:pt x="6842" y="60578"/>
                </a:lnTo>
                <a:lnTo>
                  <a:pt x="6937" y="59308"/>
                </a:lnTo>
                <a:lnTo>
                  <a:pt x="10648" y="54355"/>
                </a:lnTo>
                <a:lnTo>
                  <a:pt x="11168" y="54355"/>
                </a:lnTo>
                <a:lnTo>
                  <a:pt x="11071" y="53974"/>
                </a:lnTo>
                <a:lnTo>
                  <a:pt x="14857" y="47370"/>
                </a:lnTo>
                <a:lnTo>
                  <a:pt x="14972" y="43560"/>
                </a:lnTo>
                <a:lnTo>
                  <a:pt x="17410" y="41020"/>
                </a:lnTo>
                <a:lnTo>
                  <a:pt x="17214" y="40639"/>
                </a:lnTo>
                <a:lnTo>
                  <a:pt x="17053" y="40131"/>
                </a:lnTo>
                <a:lnTo>
                  <a:pt x="17053" y="36321"/>
                </a:lnTo>
                <a:lnTo>
                  <a:pt x="17410" y="35432"/>
                </a:lnTo>
                <a:lnTo>
                  <a:pt x="18157" y="34416"/>
                </a:lnTo>
                <a:lnTo>
                  <a:pt x="18399" y="34162"/>
                </a:lnTo>
                <a:lnTo>
                  <a:pt x="18905" y="33908"/>
                </a:lnTo>
                <a:lnTo>
                  <a:pt x="19457" y="33527"/>
                </a:lnTo>
                <a:lnTo>
                  <a:pt x="19767" y="33527"/>
                </a:lnTo>
                <a:lnTo>
                  <a:pt x="19442" y="32892"/>
                </a:lnTo>
                <a:lnTo>
                  <a:pt x="19344" y="32638"/>
                </a:lnTo>
                <a:lnTo>
                  <a:pt x="19248" y="32257"/>
                </a:lnTo>
                <a:lnTo>
                  <a:pt x="19256" y="28447"/>
                </a:lnTo>
                <a:lnTo>
                  <a:pt x="19457" y="27812"/>
                </a:lnTo>
                <a:lnTo>
                  <a:pt x="19733" y="27304"/>
                </a:lnTo>
                <a:lnTo>
                  <a:pt x="20043" y="26923"/>
                </a:lnTo>
                <a:lnTo>
                  <a:pt x="20400" y="26415"/>
                </a:lnTo>
                <a:lnTo>
                  <a:pt x="21308" y="25907"/>
                </a:lnTo>
                <a:lnTo>
                  <a:pt x="21067" y="25399"/>
                </a:lnTo>
                <a:lnTo>
                  <a:pt x="20906" y="24891"/>
                </a:lnTo>
                <a:lnTo>
                  <a:pt x="21895" y="19177"/>
                </a:lnTo>
                <a:lnTo>
                  <a:pt x="22205" y="18796"/>
                </a:lnTo>
                <a:lnTo>
                  <a:pt x="20161" y="15748"/>
                </a:lnTo>
                <a:lnTo>
                  <a:pt x="20239" y="12446"/>
                </a:lnTo>
                <a:lnTo>
                  <a:pt x="20595" y="11557"/>
                </a:lnTo>
                <a:lnTo>
                  <a:pt x="20756" y="11303"/>
                </a:lnTo>
                <a:lnTo>
                  <a:pt x="20952" y="11049"/>
                </a:lnTo>
                <a:lnTo>
                  <a:pt x="20400" y="10541"/>
                </a:lnTo>
                <a:lnTo>
                  <a:pt x="19491" y="9525"/>
                </a:lnTo>
                <a:lnTo>
                  <a:pt x="19079" y="8636"/>
                </a:lnTo>
                <a:lnTo>
                  <a:pt x="18990" y="8382"/>
                </a:lnTo>
                <a:lnTo>
                  <a:pt x="18870" y="7874"/>
                </a:lnTo>
                <a:lnTo>
                  <a:pt x="18951" y="4445"/>
                </a:lnTo>
                <a:lnTo>
                  <a:pt x="19376" y="3556"/>
                </a:lnTo>
                <a:lnTo>
                  <a:pt x="19848" y="3048"/>
                </a:lnTo>
                <a:lnTo>
                  <a:pt x="20434" y="2540"/>
                </a:lnTo>
                <a:lnTo>
                  <a:pt x="21504" y="2159"/>
                </a:lnTo>
                <a:lnTo>
                  <a:pt x="25223" y="2159"/>
                </a:lnTo>
                <a:lnTo>
                  <a:pt x="24137" y="1905"/>
                </a:lnTo>
                <a:lnTo>
                  <a:pt x="21182" y="1143"/>
                </a:lnTo>
                <a:lnTo>
                  <a:pt x="18008" y="635"/>
                </a:lnTo>
                <a:lnTo>
                  <a:pt x="16306" y="254"/>
                </a:lnTo>
                <a:lnTo>
                  <a:pt x="14581" y="0"/>
                </a:lnTo>
                <a:close/>
              </a:path>
              <a:path w="29845" h="66039">
                <a:moveTo>
                  <a:pt x="25223" y="2159"/>
                </a:moveTo>
                <a:lnTo>
                  <a:pt x="22677" y="2159"/>
                </a:lnTo>
                <a:lnTo>
                  <a:pt x="23815" y="2540"/>
                </a:lnTo>
                <a:lnTo>
                  <a:pt x="24528" y="2921"/>
                </a:lnTo>
                <a:lnTo>
                  <a:pt x="26732" y="8890"/>
                </a:lnTo>
                <a:lnTo>
                  <a:pt x="26607" y="9525"/>
                </a:lnTo>
                <a:lnTo>
                  <a:pt x="26414" y="10033"/>
                </a:lnTo>
                <a:lnTo>
                  <a:pt x="26253" y="10287"/>
                </a:lnTo>
                <a:lnTo>
                  <a:pt x="26575" y="10541"/>
                </a:lnTo>
                <a:lnTo>
                  <a:pt x="27162" y="11303"/>
                </a:lnTo>
                <a:lnTo>
                  <a:pt x="27553" y="12065"/>
                </a:lnTo>
                <a:lnTo>
                  <a:pt x="27648" y="12446"/>
                </a:lnTo>
                <a:lnTo>
                  <a:pt x="27696" y="14351"/>
                </a:lnTo>
                <a:lnTo>
                  <a:pt x="27679" y="16129"/>
                </a:lnTo>
                <a:lnTo>
                  <a:pt x="26334" y="18415"/>
                </a:lnTo>
                <a:lnTo>
                  <a:pt x="27162" y="19050"/>
                </a:lnTo>
                <a:lnTo>
                  <a:pt x="27518" y="19431"/>
                </a:lnTo>
                <a:lnTo>
                  <a:pt x="28070" y="20320"/>
                </a:lnTo>
                <a:lnTo>
                  <a:pt x="28266" y="20955"/>
                </a:lnTo>
                <a:lnTo>
                  <a:pt x="28386" y="24384"/>
                </a:lnTo>
                <a:lnTo>
                  <a:pt x="28070" y="25527"/>
                </a:lnTo>
                <a:lnTo>
                  <a:pt x="27518" y="26416"/>
                </a:lnTo>
                <a:lnTo>
                  <a:pt x="26725" y="27178"/>
                </a:lnTo>
                <a:lnTo>
                  <a:pt x="26253" y="27432"/>
                </a:lnTo>
                <a:lnTo>
                  <a:pt x="26495" y="27940"/>
                </a:lnTo>
                <a:lnTo>
                  <a:pt x="26656" y="28448"/>
                </a:lnTo>
                <a:lnTo>
                  <a:pt x="26705" y="32131"/>
                </a:lnTo>
                <a:lnTo>
                  <a:pt x="26460" y="32893"/>
                </a:lnTo>
                <a:lnTo>
                  <a:pt x="26184" y="33401"/>
                </a:lnTo>
                <a:lnTo>
                  <a:pt x="25586" y="34163"/>
                </a:lnTo>
                <a:lnTo>
                  <a:pt x="25356" y="34417"/>
                </a:lnTo>
                <a:lnTo>
                  <a:pt x="25080" y="34544"/>
                </a:lnTo>
                <a:lnTo>
                  <a:pt x="24563" y="34924"/>
                </a:lnTo>
                <a:lnTo>
                  <a:pt x="23976" y="35178"/>
                </a:lnTo>
                <a:lnTo>
                  <a:pt x="24137" y="35432"/>
                </a:lnTo>
                <a:lnTo>
                  <a:pt x="24367" y="35940"/>
                </a:lnTo>
                <a:lnTo>
                  <a:pt x="24488" y="36321"/>
                </a:lnTo>
                <a:lnTo>
                  <a:pt x="24528" y="40131"/>
                </a:lnTo>
                <a:lnTo>
                  <a:pt x="24413" y="40385"/>
                </a:lnTo>
                <a:lnTo>
                  <a:pt x="24333" y="40766"/>
                </a:lnTo>
                <a:lnTo>
                  <a:pt x="24218" y="41020"/>
                </a:lnTo>
                <a:lnTo>
                  <a:pt x="23700" y="41782"/>
                </a:lnTo>
                <a:lnTo>
                  <a:pt x="23309" y="42163"/>
                </a:lnTo>
                <a:lnTo>
                  <a:pt x="23079" y="42417"/>
                </a:lnTo>
                <a:lnTo>
                  <a:pt x="22010" y="42925"/>
                </a:lnTo>
                <a:lnTo>
                  <a:pt x="22205" y="43306"/>
                </a:lnTo>
                <a:lnTo>
                  <a:pt x="22266" y="43560"/>
                </a:lnTo>
                <a:lnTo>
                  <a:pt x="22366" y="47370"/>
                </a:lnTo>
                <a:lnTo>
                  <a:pt x="22286" y="47751"/>
                </a:lnTo>
                <a:lnTo>
                  <a:pt x="22171" y="48132"/>
                </a:lnTo>
                <a:lnTo>
                  <a:pt x="18594" y="50672"/>
                </a:lnTo>
                <a:lnTo>
                  <a:pt x="18556" y="54101"/>
                </a:lnTo>
                <a:lnTo>
                  <a:pt x="15605" y="57149"/>
                </a:lnTo>
                <a:lnTo>
                  <a:pt x="14305" y="57149"/>
                </a:lnTo>
                <a:lnTo>
                  <a:pt x="14386" y="61086"/>
                </a:lnTo>
                <a:lnTo>
                  <a:pt x="29181" y="23749"/>
                </a:lnTo>
                <a:lnTo>
                  <a:pt x="29308" y="21971"/>
                </a:lnTo>
                <a:lnTo>
                  <a:pt x="29204" y="14859"/>
                </a:lnTo>
                <a:lnTo>
                  <a:pt x="26851" y="2540"/>
                </a:lnTo>
                <a:lnTo>
                  <a:pt x="25223" y="2159"/>
                </a:lnTo>
                <a:close/>
              </a:path>
              <a:path w="29845" h="66039">
                <a:moveTo>
                  <a:pt x="6937" y="59308"/>
                </a:moveTo>
                <a:lnTo>
                  <a:pt x="7037" y="59816"/>
                </a:lnTo>
                <a:lnTo>
                  <a:pt x="7233" y="60197"/>
                </a:lnTo>
                <a:lnTo>
                  <a:pt x="7072" y="59816"/>
                </a:lnTo>
                <a:lnTo>
                  <a:pt x="6957" y="59435"/>
                </a:lnTo>
                <a:close/>
              </a:path>
              <a:path w="29845" h="66039">
                <a:moveTo>
                  <a:pt x="11168" y="54355"/>
                </a:moveTo>
                <a:lnTo>
                  <a:pt x="10924" y="54355"/>
                </a:lnTo>
                <a:lnTo>
                  <a:pt x="11200" y="54482"/>
                </a:lnTo>
                <a:close/>
              </a:path>
              <a:path w="29845" h="66039">
                <a:moveTo>
                  <a:pt x="11543" y="53510"/>
                </a:moveTo>
                <a:lnTo>
                  <a:pt x="12028" y="54228"/>
                </a:lnTo>
                <a:lnTo>
                  <a:pt x="12258" y="54355"/>
                </a:lnTo>
                <a:lnTo>
                  <a:pt x="11982" y="54101"/>
                </a:lnTo>
                <a:lnTo>
                  <a:pt x="11543" y="53510"/>
                </a:lnTo>
                <a:close/>
              </a:path>
              <a:path w="29845" h="66039">
                <a:moveTo>
                  <a:pt x="11332" y="53118"/>
                </a:moveTo>
                <a:lnTo>
                  <a:pt x="11481" y="53408"/>
                </a:lnTo>
                <a:lnTo>
                  <a:pt x="11332" y="53118"/>
                </a:lnTo>
                <a:close/>
              </a:path>
              <a:path w="29845" h="66039">
                <a:moveTo>
                  <a:pt x="11129" y="52323"/>
                </a:moveTo>
                <a:lnTo>
                  <a:pt x="11291" y="52986"/>
                </a:lnTo>
                <a:lnTo>
                  <a:pt x="11129" y="52323"/>
                </a:lnTo>
                <a:close/>
              </a:path>
              <a:path w="29845" h="66039">
                <a:moveTo>
                  <a:pt x="27696" y="14351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0204" y="142277"/>
            <a:ext cx="43815" cy="33655"/>
          </a:xfrm>
          <a:custGeom>
            <a:avLst/>
            <a:gdLst/>
            <a:ahLst/>
            <a:cxnLst/>
            <a:rect l="l" t="t" r="r" b="b"/>
            <a:pathLst>
              <a:path w="43815" h="33655">
                <a:moveTo>
                  <a:pt x="31063" y="22859"/>
                </a:moveTo>
                <a:lnTo>
                  <a:pt x="26383" y="27371"/>
                </a:lnTo>
                <a:lnTo>
                  <a:pt x="26891" y="28035"/>
                </a:lnTo>
                <a:lnTo>
                  <a:pt x="35387" y="33636"/>
                </a:lnTo>
                <a:lnTo>
                  <a:pt x="36376" y="33006"/>
                </a:lnTo>
                <a:lnTo>
                  <a:pt x="39826" y="29868"/>
                </a:lnTo>
                <a:lnTo>
                  <a:pt x="40228" y="29444"/>
                </a:lnTo>
                <a:lnTo>
                  <a:pt x="41289" y="27955"/>
                </a:lnTo>
                <a:lnTo>
                  <a:pt x="41838" y="27050"/>
                </a:lnTo>
                <a:lnTo>
                  <a:pt x="39400" y="26627"/>
                </a:lnTo>
                <a:lnTo>
                  <a:pt x="38733" y="26466"/>
                </a:lnTo>
                <a:lnTo>
                  <a:pt x="31730" y="23374"/>
                </a:lnTo>
                <a:lnTo>
                  <a:pt x="31063" y="22859"/>
                </a:lnTo>
                <a:close/>
              </a:path>
              <a:path w="43815" h="33655">
                <a:moveTo>
                  <a:pt x="41171" y="10960"/>
                </a:moveTo>
                <a:lnTo>
                  <a:pt x="29844" y="14372"/>
                </a:lnTo>
                <a:lnTo>
                  <a:pt x="30281" y="14957"/>
                </a:lnTo>
                <a:lnTo>
                  <a:pt x="31650" y="20832"/>
                </a:lnTo>
                <a:lnTo>
                  <a:pt x="34088" y="21061"/>
                </a:lnTo>
                <a:lnTo>
                  <a:pt x="43678" y="20041"/>
                </a:lnTo>
                <a:lnTo>
                  <a:pt x="43563" y="17694"/>
                </a:lnTo>
                <a:lnTo>
                  <a:pt x="43253" y="15976"/>
                </a:lnTo>
                <a:lnTo>
                  <a:pt x="43092" y="15380"/>
                </a:lnTo>
                <a:lnTo>
                  <a:pt x="42775" y="14372"/>
                </a:lnTo>
                <a:lnTo>
                  <a:pt x="42310" y="13158"/>
                </a:lnTo>
                <a:lnTo>
                  <a:pt x="41171" y="10960"/>
                </a:lnTo>
                <a:close/>
              </a:path>
              <a:path w="43815" h="33655">
                <a:moveTo>
                  <a:pt x="24853" y="274"/>
                </a:moveTo>
                <a:lnTo>
                  <a:pt x="22806" y="11040"/>
                </a:lnTo>
                <a:lnTo>
                  <a:pt x="24186" y="11154"/>
                </a:lnTo>
                <a:lnTo>
                  <a:pt x="24612" y="11280"/>
                </a:lnTo>
                <a:lnTo>
                  <a:pt x="29131" y="13582"/>
                </a:lnTo>
                <a:lnTo>
                  <a:pt x="30621" y="10960"/>
                </a:lnTo>
                <a:lnTo>
                  <a:pt x="31374" y="9791"/>
                </a:lnTo>
                <a:lnTo>
                  <a:pt x="33030" y="7478"/>
                </a:lnTo>
                <a:lnTo>
                  <a:pt x="33812" y="6459"/>
                </a:lnTo>
                <a:lnTo>
                  <a:pt x="35306" y="4695"/>
                </a:lnTo>
                <a:lnTo>
                  <a:pt x="34525" y="4145"/>
                </a:lnTo>
                <a:lnTo>
                  <a:pt x="25716" y="435"/>
                </a:lnTo>
                <a:lnTo>
                  <a:pt x="24853" y="274"/>
                </a:lnTo>
                <a:close/>
              </a:path>
              <a:path w="43815" h="33655">
                <a:moveTo>
                  <a:pt x="118" y="14212"/>
                </a:moveTo>
                <a:lnTo>
                  <a:pt x="0" y="18988"/>
                </a:lnTo>
                <a:lnTo>
                  <a:pt x="83" y="19618"/>
                </a:lnTo>
                <a:lnTo>
                  <a:pt x="229" y="20316"/>
                </a:lnTo>
                <a:lnTo>
                  <a:pt x="6373" y="24004"/>
                </a:lnTo>
                <a:lnTo>
                  <a:pt x="7155" y="23958"/>
                </a:lnTo>
                <a:lnTo>
                  <a:pt x="13722" y="22355"/>
                </a:lnTo>
                <a:lnTo>
                  <a:pt x="13526" y="21691"/>
                </a:lnTo>
                <a:lnTo>
                  <a:pt x="13365" y="21026"/>
                </a:lnTo>
                <a:lnTo>
                  <a:pt x="13244" y="20202"/>
                </a:lnTo>
                <a:lnTo>
                  <a:pt x="13333" y="18404"/>
                </a:lnTo>
                <a:lnTo>
                  <a:pt x="13424" y="17808"/>
                </a:lnTo>
                <a:lnTo>
                  <a:pt x="13572" y="17270"/>
                </a:lnTo>
                <a:lnTo>
                  <a:pt x="13768" y="16720"/>
                </a:lnTo>
                <a:lnTo>
                  <a:pt x="13998" y="16205"/>
                </a:lnTo>
                <a:lnTo>
                  <a:pt x="8501" y="16205"/>
                </a:lnTo>
                <a:lnTo>
                  <a:pt x="7477" y="16125"/>
                </a:lnTo>
                <a:lnTo>
                  <a:pt x="6534" y="16010"/>
                </a:lnTo>
                <a:lnTo>
                  <a:pt x="4637" y="15701"/>
                </a:lnTo>
                <a:lnTo>
                  <a:pt x="2164" y="14991"/>
                </a:lnTo>
                <a:lnTo>
                  <a:pt x="118" y="14212"/>
                </a:lnTo>
                <a:close/>
              </a:path>
              <a:path w="43815" h="33655">
                <a:moveTo>
                  <a:pt x="14550" y="15186"/>
                </a:moveTo>
                <a:lnTo>
                  <a:pt x="9478" y="16205"/>
                </a:lnTo>
                <a:lnTo>
                  <a:pt x="13998" y="16205"/>
                </a:lnTo>
                <a:lnTo>
                  <a:pt x="14550" y="15186"/>
                </a:lnTo>
                <a:close/>
              </a:path>
              <a:path w="43815" h="33655">
                <a:moveTo>
                  <a:pt x="17264" y="0"/>
                </a:moveTo>
                <a:lnTo>
                  <a:pt x="6879" y="3836"/>
                </a:lnTo>
                <a:lnTo>
                  <a:pt x="7431" y="5016"/>
                </a:lnTo>
                <a:lnTo>
                  <a:pt x="14791" y="14842"/>
                </a:lnTo>
                <a:lnTo>
                  <a:pt x="15102" y="14407"/>
                </a:lnTo>
                <a:lnTo>
                  <a:pt x="15458" y="14017"/>
                </a:lnTo>
                <a:lnTo>
                  <a:pt x="21783" y="11040"/>
                </a:lnTo>
                <a:lnTo>
                  <a:pt x="22369" y="11040"/>
                </a:lnTo>
                <a:lnTo>
                  <a:pt x="21392" y="9791"/>
                </a:lnTo>
                <a:lnTo>
                  <a:pt x="20529" y="8451"/>
                </a:lnTo>
                <a:lnTo>
                  <a:pt x="19736" y="7008"/>
                </a:lnTo>
                <a:lnTo>
                  <a:pt x="19425" y="6264"/>
                </a:lnTo>
                <a:lnTo>
                  <a:pt x="19069" y="5520"/>
                </a:lnTo>
                <a:lnTo>
                  <a:pt x="18420" y="3836"/>
                </a:lnTo>
                <a:lnTo>
                  <a:pt x="17533" y="1053"/>
                </a:lnTo>
                <a:lnTo>
                  <a:pt x="1726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6602" y="270191"/>
            <a:ext cx="9525" cy="20955"/>
          </a:xfrm>
          <a:custGeom>
            <a:avLst/>
            <a:gdLst/>
            <a:ahLst/>
            <a:cxnLst/>
            <a:rect l="l" t="t" r="r" b="b"/>
            <a:pathLst>
              <a:path w="9525" h="20954">
                <a:moveTo>
                  <a:pt x="1694" y="0"/>
                </a:moveTo>
                <a:lnTo>
                  <a:pt x="1223" y="939"/>
                </a:lnTo>
                <a:lnTo>
                  <a:pt x="717" y="2072"/>
                </a:lnTo>
                <a:lnTo>
                  <a:pt x="521" y="2656"/>
                </a:lnTo>
                <a:lnTo>
                  <a:pt x="280" y="3286"/>
                </a:lnTo>
                <a:lnTo>
                  <a:pt x="130" y="3836"/>
                </a:lnTo>
                <a:lnTo>
                  <a:pt x="50" y="4386"/>
                </a:lnTo>
                <a:lnTo>
                  <a:pt x="0" y="7833"/>
                </a:lnTo>
                <a:lnTo>
                  <a:pt x="212" y="9196"/>
                </a:lnTo>
                <a:lnTo>
                  <a:pt x="5823" y="20397"/>
                </a:lnTo>
                <a:lnTo>
                  <a:pt x="6099" y="20316"/>
                </a:lnTo>
                <a:lnTo>
                  <a:pt x="6340" y="20122"/>
                </a:lnTo>
                <a:lnTo>
                  <a:pt x="6570" y="19893"/>
                </a:lnTo>
                <a:lnTo>
                  <a:pt x="7203" y="18908"/>
                </a:lnTo>
                <a:lnTo>
                  <a:pt x="7594" y="18518"/>
                </a:lnTo>
                <a:lnTo>
                  <a:pt x="8307" y="17969"/>
                </a:lnTo>
                <a:lnTo>
                  <a:pt x="8456" y="17740"/>
                </a:lnTo>
                <a:lnTo>
                  <a:pt x="8663" y="17499"/>
                </a:lnTo>
                <a:lnTo>
                  <a:pt x="8928" y="16755"/>
                </a:lnTo>
                <a:lnTo>
                  <a:pt x="9089" y="16205"/>
                </a:lnTo>
                <a:lnTo>
                  <a:pt x="9330" y="14796"/>
                </a:lnTo>
                <a:lnTo>
                  <a:pt x="9250" y="12689"/>
                </a:lnTo>
                <a:lnTo>
                  <a:pt x="8778" y="11349"/>
                </a:lnTo>
                <a:lnTo>
                  <a:pt x="8341" y="10261"/>
                </a:lnTo>
                <a:lnTo>
                  <a:pt x="7721" y="9127"/>
                </a:lnTo>
                <a:lnTo>
                  <a:pt x="6260" y="6069"/>
                </a:lnTo>
                <a:lnTo>
                  <a:pt x="5593" y="4936"/>
                </a:lnTo>
                <a:lnTo>
                  <a:pt x="5202" y="4386"/>
                </a:lnTo>
                <a:lnTo>
                  <a:pt x="2913" y="1763"/>
                </a:lnTo>
                <a:lnTo>
                  <a:pt x="2051" y="584"/>
                </a:lnTo>
                <a:lnTo>
                  <a:pt x="169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34692" y="146549"/>
            <a:ext cx="34925" cy="25400"/>
          </a:xfrm>
          <a:custGeom>
            <a:avLst/>
            <a:gdLst/>
            <a:ahLst/>
            <a:cxnLst/>
            <a:rect l="l" t="t" r="r" b="b"/>
            <a:pathLst>
              <a:path w="34925" h="25400">
                <a:moveTo>
                  <a:pt x="25586" y="20271"/>
                </a:moveTo>
                <a:lnTo>
                  <a:pt x="24528" y="21450"/>
                </a:lnTo>
                <a:lnTo>
                  <a:pt x="24137" y="21759"/>
                </a:lnTo>
                <a:lnTo>
                  <a:pt x="24574" y="22229"/>
                </a:lnTo>
                <a:lnTo>
                  <a:pt x="28818" y="25092"/>
                </a:lnTo>
                <a:lnTo>
                  <a:pt x="30117" y="23718"/>
                </a:lnTo>
                <a:lnTo>
                  <a:pt x="29680" y="23523"/>
                </a:lnTo>
                <a:lnTo>
                  <a:pt x="28576" y="22859"/>
                </a:lnTo>
                <a:lnTo>
                  <a:pt x="27829" y="22355"/>
                </a:lnTo>
                <a:lnTo>
                  <a:pt x="26690" y="21450"/>
                </a:lnTo>
                <a:lnTo>
                  <a:pt x="26334" y="21061"/>
                </a:lnTo>
                <a:lnTo>
                  <a:pt x="25943" y="20706"/>
                </a:lnTo>
                <a:lnTo>
                  <a:pt x="25586" y="20271"/>
                </a:lnTo>
                <a:close/>
              </a:path>
              <a:path w="34925" h="25400">
                <a:moveTo>
                  <a:pt x="34084" y="10250"/>
                </a:moveTo>
                <a:lnTo>
                  <a:pt x="26541" y="12013"/>
                </a:lnTo>
                <a:lnTo>
                  <a:pt x="26805" y="12643"/>
                </a:lnTo>
                <a:lnTo>
                  <a:pt x="27012" y="13307"/>
                </a:lnTo>
                <a:lnTo>
                  <a:pt x="27136" y="13857"/>
                </a:lnTo>
                <a:lnTo>
                  <a:pt x="27242" y="14682"/>
                </a:lnTo>
                <a:lnTo>
                  <a:pt x="27955" y="14716"/>
                </a:lnTo>
                <a:lnTo>
                  <a:pt x="30037" y="14716"/>
                </a:lnTo>
                <a:lnTo>
                  <a:pt x="31290" y="14636"/>
                </a:lnTo>
                <a:lnTo>
                  <a:pt x="33303" y="14407"/>
                </a:lnTo>
                <a:lnTo>
                  <a:pt x="34475" y="14212"/>
                </a:lnTo>
                <a:lnTo>
                  <a:pt x="34441" y="13857"/>
                </a:lnTo>
                <a:lnTo>
                  <a:pt x="34084" y="12838"/>
                </a:lnTo>
                <a:lnTo>
                  <a:pt x="34084" y="10250"/>
                </a:lnTo>
                <a:close/>
              </a:path>
              <a:path w="34925" h="25400">
                <a:moveTo>
                  <a:pt x="24137" y="0"/>
                </a:moveTo>
                <a:lnTo>
                  <a:pt x="20170" y="7008"/>
                </a:lnTo>
                <a:lnTo>
                  <a:pt x="21469" y="7352"/>
                </a:lnTo>
                <a:lnTo>
                  <a:pt x="22642" y="7902"/>
                </a:lnTo>
                <a:lnTo>
                  <a:pt x="23390" y="8337"/>
                </a:lnTo>
                <a:lnTo>
                  <a:pt x="23624" y="7352"/>
                </a:lnTo>
                <a:lnTo>
                  <a:pt x="23827" y="6688"/>
                </a:lnTo>
                <a:lnTo>
                  <a:pt x="26805" y="1282"/>
                </a:lnTo>
                <a:lnTo>
                  <a:pt x="26265" y="778"/>
                </a:lnTo>
                <a:lnTo>
                  <a:pt x="25552" y="343"/>
                </a:lnTo>
                <a:lnTo>
                  <a:pt x="25241" y="229"/>
                </a:lnTo>
                <a:lnTo>
                  <a:pt x="24137" y="0"/>
                </a:lnTo>
                <a:close/>
              </a:path>
              <a:path w="34925" h="25400">
                <a:moveTo>
                  <a:pt x="10257" y="309"/>
                </a:moveTo>
                <a:lnTo>
                  <a:pt x="7463" y="2027"/>
                </a:lnTo>
                <a:lnTo>
                  <a:pt x="7883" y="2966"/>
                </a:lnTo>
                <a:lnTo>
                  <a:pt x="11867" y="8921"/>
                </a:lnTo>
                <a:lnTo>
                  <a:pt x="12534" y="8417"/>
                </a:lnTo>
                <a:lnTo>
                  <a:pt x="13247" y="7982"/>
                </a:lnTo>
                <a:lnTo>
                  <a:pt x="13995" y="7593"/>
                </a:lnTo>
                <a:lnTo>
                  <a:pt x="14777" y="7272"/>
                </a:lnTo>
                <a:lnTo>
                  <a:pt x="13558" y="5989"/>
                </a:lnTo>
                <a:lnTo>
                  <a:pt x="13006" y="5325"/>
                </a:lnTo>
                <a:lnTo>
                  <a:pt x="12109" y="4111"/>
                </a:lnTo>
                <a:lnTo>
                  <a:pt x="11382" y="2851"/>
                </a:lnTo>
                <a:lnTo>
                  <a:pt x="10729" y="1603"/>
                </a:lnTo>
                <a:lnTo>
                  <a:pt x="10257" y="309"/>
                </a:lnTo>
                <a:close/>
              </a:path>
              <a:path w="34925" h="25400">
                <a:moveTo>
                  <a:pt x="195" y="14052"/>
                </a:moveTo>
                <a:lnTo>
                  <a:pt x="121" y="14281"/>
                </a:lnTo>
                <a:lnTo>
                  <a:pt x="0" y="16319"/>
                </a:lnTo>
                <a:lnTo>
                  <a:pt x="310" y="17110"/>
                </a:lnTo>
                <a:lnTo>
                  <a:pt x="1448" y="17144"/>
                </a:lnTo>
                <a:lnTo>
                  <a:pt x="2587" y="17144"/>
                </a:lnTo>
                <a:lnTo>
                  <a:pt x="4910" y="16984"/>
                </a:lnTo>
                <a:lnTo>
                  <a:pt x="7980" y="16640"/>
                </a:lnTo>
                <a:lnTo>
                  <a:pt x="8843" y="16480"/>
                </a:lnTo>
                <a:lnTo>
                  <a:pt x="8794" y="14361"/>
                </a:lnTo>
                <a:lnTo>
                  <a:pt x="2667" y="14361"/>
                </a:lnTo>
                <a:lnTo>
                  <a:pt x="1609" y="14281"/>
                </a:lnTo>
                <a:lnTo>
                  <a:pt x="195" y="14052"/>
                </a:lnTo>
                <a:close/>
              </a:path>
              <a:path w="34925" h="25400">
                <a:moveTo>
                  <a:pt x="8923" y="13697"/>
                </a:moveTo>
                <a:lnTo>
                  <a:pt x="7072" y="14086"/>
                </a:lnTo>
                <a:lnTo>
                  <a:pt x="6244" y="14212"/>
                </a:lnTo>
                <a:lnTo>
                  <a:pt x="5427" y="14281"/>
                </a:lnTo>
                <a:lnTo>
                  <a:pt x="3932" y="14361"/>
                </a:lnTo>
                <a:lnTo>
                  <a:pt x="8794" y="14361"/>
                </a:lnTo>
                <a:lnTo>
                  <a:pt x="8923" y="1369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06817" y="424296"/>
            <a:ext cx="45085" cy="78740"/>
          </a:xfrm>
          <a:custGeom>
            <a:avLst/>
            <a:gdLst/>
            <a:ahLst/>
            <a:cxnLst/>
            <a:rect l="l" t="t" r="r" b="b"/>
            <a:pathLst>
              <a:path w="45084" h="78740">
                <a:moveTo>
                  <a:pt x="33808" y="0"/>
                </a:moveTo>
                <a:lnTo>
                  <a:pt x="29013" y="1259"/>
                </a:lnTo>
                <a:lnTo>
                  <a:pt x="28105" y="1603"/>
                </a:lnTo>
                <a:lnTo>
                  <a:pt x="26690" y="2072"/>
                </a:lnTo>
                <a:lnTo>
                  <a:pt x="25276" y="2313"/>
                </a:lnTo>
                <a:lnTo>
                  <a:pt x="22286" y="2542"/>
                </a:lnTo>
                <a:lnTo>
                  <a:pt x="21343" y="2668"/>
                </a:lnTo>
                <a:lnTo>
                  <a:pt x="18912" y="5840"/>
                </a:lnTo>
                <a:lnTo>
                  <a:pt x="19146" y="7833"/>
                </a:lnTo>
                <a:lnTo>
                  <a:pt x="19126" y="11830"/>
                </a:lnTo>
                <a:lnTo>
                  <a:pt x="33027" y="39935"/>
                </a:lnTo>
                <a:lnTo>
                  <a:pt x="33923" y="40954"/>
                </a:lnTo>
                <a:lnTo>
                  <a:pt x="34360" y="41618"/>
                </a:lnTo>
                <a:lnTo>
                  <a:pt x="34280" y="42408"/>
                </a:lnTo>
                <a:lnTo>
                  <a:pt x="34084" y="42958"/>
                </a:lnTo>
                <a:lnTo>
                  <a:pt x="14501" y="70009"/>
                </a:lnTo>
                <a:lnTo>
                  <a:pt x="13604" y="70169"/>
                </a:lnTo>
                <a:lnTo>
                  <a:pt x="13167" y="70284"/>
                </a:lnTo>
                <a:lnTo>
                  <a:pt x="11396" y="71063"/>
                </a:lnTo>
                <a:lnTo>
                  <a:pt x="9625" y="72002"/>
                </a:lnTo>
                <a:lnTo>
                  <a:pt x="8762" y="72517"/>
                </a:lnTo>
                <a:lnTo>
                  <a:pt x="7865" y="72987"/>
                </a:lnTo>
                <a:lnTo>
                  <a:pt x="6034" y="73846"/>
                </a:lnTo>
                <a:lnTo>
                  <a:pt x="3139" y="74899"/>
                </a:lnTo>
                <a:lnTo>
                  <a:pt x="2437" y="75174"/>
                </a:lnTo>
                <a:lnTo>
                  <a:pt x="1728" y="75529"/>
                </a:lnTo>
                <a:lnTo>
                  <a:pt x="1218" y="75758"/>
                </a:lnTo>
                <a:lnTo>
                  <a:pt x="701" y="76079"/>
                </a:lnTo>
                <a:lnTo>
                  <a:pt x="269" y="76434"/>
                </a:lnTo>
                <a:lnTo>
                  <a:pt x="34" y="76697"/>
                </a:lnTo>
                <a:lnTo>
                  <a:pt x="0" y="77568"/>
                </a:lnTo>
                <a:lnTo>
                  <a:pt x="114" y="77717"/>
                </a:lnTo>
                <a:lnTo>
                  <a:pt x="551" y="78072"/>
                </a:lnTo>
                <a:lnTo>
                  <a:pt x="862" y="78232"/>
                </a:lnTo>
                <a:lnTo>
                  <a:pt x="1690" y="78587"/>
                </a:lnTo>
                <a:lnTo>
                  <a:pt x="2552" y="78701"/>
                </a:lnTo>
                <a:lnTo>
                  <a:pt x="3300" y="78587"/>
                </a:lnTo>
                <a:lnTo>
                  <a:pt x="3656" y="78461"/>
                </a:lnTo>
                <a:lnTo>
                  <a:pt x="4397" y="78072"/>
                </a:lnTo>
                <a:lnTo>
                  <a:pt x="5025" y="77682"/>
                </a:lnTo>
                <a:lnTo>
                  <a:pt x="6129" y="76903"/>
                </a:lnTo>
                <a:lnTo>
                  <a:pt x="7096" y="76388"/>
                </a:lnTo>
                <a:lnTo>
                  <a:pt x="7463" y="76228"/>
                </a:lnTo>
                <a:lnTo>
                  <a:pt x="8613" y="75838"/>
                </a:lnTo>
                <a:lnTo>
                  <a:pt x="9786" y="75529"/>
                </a:lnTo>
                <a:lnTo>
                  <a:pt x="12339" y="74979"/>
                </a:lnTo>
                <a:lnTo>
                  <a:pt x="13638" y="74670"/>
                </a:lnTo>
                <a:lnTo>
                  <a:pt x="18755" y="71452"/>
                </a:lnTo>
                <a:lnTo>
                  <a:pt x="19146" y="70834"/>
                </a:lnTo>
                <a:lnTo>
                  <a:pt x="19723" y="70169"/>
                </a:lnTo>
                <a:lnTo>
                  <a:pt x="20250" y="69654"/>
                </a:lnTo>
                <a:lnTo>
                  <a:pt x="22136" y="68016"/>
                </a:lnTo>
                <a:lnTo>
                  <a:pt x="22723" y="67467"/>
                </a:lnTo>
                <a:lnTo>
                  <a:pt x="25241" y="63355"/>
                </a:lnTo>
                <a:lnTo>
                  <a:pt x="25828" y="62221"/>
                </a:lnTo>
                <a:lnTo>
                  <a:pt x="34441" y="52509"/>
                </a:lnTo>
                <a:lnTo>
                  <a:pt x="35418" y="51376"/>
                </a:lnTo>
                <a:lnTo>
                  <a:pt x="36752" y="49761"/>
                </a:lnTo>
                <a:lnTo>
                  <a:pt x="37971" y="48123"/>
                </a:lnTo>
                <a:lnTo>
                  <a:pt x="39156" y="46474"/>
                </a:lnTo>
                <a:lnTo>
                  <a:pt x="40340" y="44871"/>
                </a:lnTo>
                <a:lnTo>
                  <a:pt x="41479" y="43267"/>
                </a:lnTo>
                <a:lnTo>
                  <a:pt x="43169" y="41114"/>
                </a:lnTo>
                <a:lnTo>
                  <a:pt x="44342" y="39786"/>
                </a:lnTo>
                <a:lnTo>
                  <a:pt x="44940" y="39190"/>
                </a:lnTo>
                <a:lnTo>
                  <a:pt x="44940" y="38721"/>
                </a:lnTo>
                <a:lnTo>
                  <a:pt x="44779" y="38331"/>
                </a:lnTo>
                <a:lnTo>
                  <a:pt x="44584" y="37942"/>
                </a:lnTo>
                <a:lnTo>
                  <a:pt x="43836" y="36762"/>
                </a:lnTo>
                <a:lnTo>
                  <a:pt x="42778" y="35354"/>
                </a:lnTo>
                <a:lnTo>
                  <a:pt x="41755" y="33796"/>
                </a:lnTo>
                <a:lnTo>
                  <a:pt x="37465" y="14762"/>
                </a:lnTo>
                <a:lnTo>
                  <a:pt x="37875" y="11475"/>
                </a:lnTo>
                <a:lnTo>
                  <a:pt x="38098" y="9986"/>
                </a:lnTo>
                <a:lnTo>
                  <a:pt x="38799" y="5840"/>
                </a:lnTo>
                <a:lnTo>
                  <a:pt x="38926" y="5291"/>
                </a:lnTo>
                <a:lnTo>
                  <a:pt x="38880" y="4111"/>
                </a:lnTo>
                <a:lnTo>
                  <a:pt x="38684" y="3756"/>
                </a:lnTo>
                <a:lnTo>
                  <a:pt x="37902" y="2977"/>
                </a:lnTo>
                <a:lnTo>
                  <a:pt x="37511" y="2668"/>
                </a:lnTo>
                <a:lnTo>
                  <a:pt x="36913" y="2072"/>
                </a:lnTo>
                <a:lnTo>
                  <a:pt x="34280" y="45"/>
                </a:lnTo>
                <a:lnTo>
                  <a:pt x="33808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20040" y="325277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6416" y="0"/>
                </a:moveTo>
                <a:lnTo>
                  <a:pt x="0" y="4031"/>
                </a:lnTo>
                <a:lnTo>
                  <a:pt x="160" y="4546"/>
                </a:lnTo>
                <a:lnTo>
                  <a:pt x="2759" y="6653"/>
                </a:lnTo>
                <a:lnTo>
                  <a:pt x="3150" y="6619"/>
                </a:lnTo>
                <a:lnTo>
                  <a:pt x="7555" y="1878"/>
                </a:lnTo>
                <a:lnTo>
                  <a:pt x="7555" y="629"/>
                </a:lnTo>
                <a:lnTo>
                  <a:pt x="7394" y="435"/>
                </a:lnTo>
                <a:lnTo>
                  <a:pt x="7037" y="160"/>
                </a:lnTo>
                <a:lnTo>
                  <a:pt x="6842" y="80"/>
                </a:lnTo>
                <a:lnTo>
                  <a:pt x="6416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6199" y="244663"/>
            <a:ext cx="40005" cy="46355"/>
          </a:xfrm>
          <a:custGeom>
            <a:avLst/>
            <a:gdLst/>
            <a:ahLst/>
            <a:cxnLst/>
            <a:rect l="l" t="t" r="r" b="b"/>
            <a:pathLst>
              <a:path w="40004" h="46354">
                <a:moveTo>
                  <a:pt x="12492" y="13113"/>
                </a:moveTo>
                <a:lnTo>
                  <a:pt x="11192" y="14212"/>
                </a:lnTo>
                <a:lnTo>
                  <a:pt x="10847" y="14212"/>
                </a:lnTo>
                <a:lnTo>
                  <a:pt x="8685" y="25962"/>
                </a:lnTo>
                <a:lnTo>
                  <a:pt x="8524" y="26902"/>
                </a:lnTo>
                <a:lnTo>
                  <a:pt x="5776" y="33979"/>
                </a:lnTo>
                <a:lnTo>
                  <a:pt x="5304" y="34804"/>
                </a:lnTo>
                <a:lnTo>
                  <a:pt x="4787" y="35628"/>
                </a:lnTo>
                <a:lnTo>
                  <a:pt x="4235" y="36453"/>
                </a:lnTo>
                <a:lnTo>
                  <a:pt x="3729" y="37312"/>
                </a:lnTo>
                <a:lnTo>
                  <a:pt x="3292" y="38171"/>
                </a:lnTo>
                <a:lnTo>
                  <a:pt x="2357" y="40129"/>
                </a:lnTo>
                <a:lnTo>
                  <a:pt x="2038" y="40839"/>
                </a:lnTo>
                <a:lnTo>
                  <a:pt x="302" y="43496"/>
                </a:lnTo>
                <a:lnTo>
                  <a:pt x="64" y="44046"/>
                </a:lnTo>
                <a:lnTo>
                  <a:pt x="0" y="45145"/>
                </a:lnTo>
                <a:lnTo>
                  <a:pt x="544" y="45649"/>
                </a:lnTo>
                <a:lnTo>
                  <a:pt x="854" y="45810"/>
                </a:lnTo>
                <a:lnTo>
                  <a:pt x="1130" y="45924"/>
                </a:lnTo>
                <a:lnTo>
                  <a:pt x="1762" y="46085"/>
                </a:lnTo>
                <a:lnTo>
                  <a:pt x="2429" y="46165"/>
                </a:lnTo>
                <a:lnTo>
                  <a:pt x="3809" y="46119"/>
                </a:lnTo>
                <a:lnTo>
                  <a:pt x="5143" y="46039"/>
                </a:lnTo>
                <a:lnTo>
                  <a:pt x="5339" y="45970"/>
                </a:lnTo>
                <a:lnTo>
                  <a:pt x="5891" y="45569"/>
                </a:lnTo>
                <a:lnTo>
                  <a:pt x="6040" y="45420"/>
                </a:lnTo>
                <a:lnTo>
                  <a:pt x="6397" y="45226"/>
                </a:lnTo>
                <a:lnTo>
                  <a:pt x="6558" y="45180"/>
                </a:lnTo>
                <a:lnTo>
                  <a:pt x="6834" y="45180"/>
                </a:lnTo>
                <a:lnTo>
                  <a:pt x="7144" y="45145"/>
                </a:lnTo>
                <a:lnTo>
                  <a:pt x="10100" y="40129"/>
                </a:lnTo>
                <a:lnTo>
                  <a:pt x="10376" y="39270"/>
                </a:lnTo>
                <a:lnTo>
                  <a:pt x="18195" y="31082"/>
                </a:lnTo>
                <a:lnTo>
                  <a:pt x="19253" y="30543"/>
                </a:lnTo>
                <a:lnTo>
                  <a:pt x="19771" y="30188"/>
                </a:lnTo>
                <a:lnTo>
                  <a:pt x="20242" y="29833"/>
                </a:lnTo>
                <a:lnTo>
                  <a:pt x="20875" y="29204"/>
                </a:lnTo>
                <a:lnTo>
                  <a:pt x="15206" y="29204"/>
                </a:lnTo>
                <a:lnTo>
                  <a:pt x="16389" y="26902"/>
                </a:lnTo>
                <a:lnTo>
                  <a:pt x="24647" y="19423"/>
                </a:lnTo>
                <a:lnTo>
                  <a:pt x="25187" y="19102"/>
                </a:lnTo>
                <a:lnTo>
                  <a:pt x="26096" y="18713"/>
                </a:lnTo>
                <a:lnTo>
                  <a:pt x="13906" y="18713"/>
                </a:lnTo>
                <a:lnTo>
                  <a:pt x="13711" y="18404"/>
                </a:lnTo>
                <a:lnTo>
                  <a:pt x="13588" y="18049"/>
                </a:lnTo>
                <a:lnTo>
                  <a:pt x="13468" y="17304"/>
                </a:lnTo>
                <a:lnTo>
                  <a:pt x="13361" y="14911"/>
                </a:lnTo>
                <a:lnTo>
                  <a:pt x="13285" y="14212"/>
                </a:lnTo>
                <a:lnTo>
                  <a:pt x="13205" y="13903"/>
                </a:lnTo>
                <a:lnTo>
                  <a:pt x="13078" y="13548"/>
                </a:lnTo>
                <a:lnTo>
                  <a:pt x="12883" y="13227"/>
                </a:lnTo>
                <a:lnTo>
                  <a:pt x="12733" y="13158"/>
                </a:lnTo>
                <a:lnTo>
                  <a:pt x="12492" y="13113"/>
                </a:lnTo>
                <a:close/>
              </a:path>
              <a:path w="40004" h="46354">
                <a:moveTo>
                  <a:pt x="21415" y="26970"/>
                </a:moveTo>
                <a:lnTo>
                  <a:pt x="21105" y="27050"/>
                </a:lnTo>
                <a:lnTo>
                  <a:pt x="19414" y="28035"/>
                </a:lnTo>
                <a:lnTo>
                  <a:pt x="18828" y="28345"/>
                </a:lnTo>
                <a:lnTo>
                  <a:pt x="18356" y="28539"/>
                </a:lnTo>
                <a:lnTo>
                  <a:pt x="17954" y="28654"/>
                </a:lnTo>
                <a:lnTo>
                  <a:pt x="17138" y="28814"/>
                </a:lnTo>
                <a:lnTo>
                  <a:pt x="16701" y="28860"/>
                </a:lnTo>
                <a:lnTo>
                  <a:pt x="15206" y="29204"/>
                </a:lnTo>
                <a:lnTo>
                  <a:pt x="20875" y="29204"/>
                </a:lnTo>
                <a:lnTo>
                  <a:pt x="21266" y="28619"/>
                </a:lnTo>
                <a:lnTo>
                  <a:pt x="21530" y="28035"/>
                </a:lnTo>
                <a:lnTo>
                  <a:pt x="21415" y="26970"/>
                </a:lnTo>
                <a:close/>
              </a:path>
              <a:path w="40004" h="46354">
                <a:moveTo>
                  <a:pt x="34939" y="0"/>
                </a:moveTo>
                <a:lnTo>
                  <a:pt x="32697" y="0"/>
                </a:lnTo>
                <a:lnTo>
                  <a:pt x="32306" y="160"/>
                </a:lnTo>
                <a:lnTo>
                  <a:pt x="31949" y="355"/>
                </a:lnTo>
                <a:lnTo>
                  <a:pt x="31282" y="858"/>
                </a:lnTo>
                <a:lnTo>
                  <a:pt x="30811" y="1133"/>
                </a:lnTo>
                <a:lnTo>
                  <a:pt x="26487" y="7203"/>
                </a:lnTo>
                <a:lnTo>
                  <a:pt x="26015" y="8028"/>
                </a:lnTo>
                <a:lnTo>
                  <a:pt x="25590" y="8887"/>
                </a:lnTo>
                <a:lnTo>
                  <a:pt x="24591" y="10650"/>
                </a:lnTo>
                <a:lnTo>
                  <a:pt x="24014" y="11475"/>
                </a:lnTo>
                <a:lnTo>
                  <a:pt x="23146" y="12494"/>
                </a:lnTo>
                <a:lnTo>
                  <a:pt x="21806" y="14212"/>
                </a:lnTo>
                <a:lnTo>
                  <a:pt x="15171" y="18713"/>
                </a:lnTo>
                <a:lnTo>
                  <a:pt x="26096" y="18713"/>
                </a:lnTo>
                <a:lnTo>
                  <a:pt x="27034" y="18324"/>
                </a:lnTo>
                <a:lnTo>
                  <a:pt x="28695" y="17808"/>
                </a:lnTo>
                <a:lnTo>
                  <a:pt x="31052" y="17304"/>
                </a:lnTo>
                <a:lnTo>
                  <a:pt x="32271" y="17190"/>
                </a:lnTo>
                <a:lnTo>
                  <a:pt x="32973" y="16640"/>
                </a:lnTo>
                <a:lnTo>
                  <a:pt x="33720" y="16171"/>
                </a:lnTo>
                <a:lnTo>
                  <a:pt x="34514" y="15735"/>
                </a:lnTo>
                <a:lnTo>
                  <a:pt x="36123" y="14911"/>
                </a:lnTo>
                <a:lnTo>
                  <a:pt x="37653" y="13972"/>
                </a:lnTo>
                <a:lnTo>
                  <a:pt x="38366" y="13388"/>
                </a:lnTo>
                <a:lnTo>
                  <a:pt x="38722" y="12998"/>
                </a:lnTo>
                <a:lnTo>
                  <a:pt x="39033" y="12494"/>
                </a:lnTo>
                <a:lnTo>
                  <a:pt x="39324" y="11704"/>
                </a:lnTo>
                <a:lnTo>
                  <a:pt x="30339" y="11704"/>
                </a:lnTo>
                <a:lnTo>
                  <a:pt x="29994" y="11624"/>
                </a:lnTo>
                <a:lnTo>
                  <a:pt x="29718" y="11429"/>
                </a:lnTo>
                <a:lnTo>
                  <a:pt x="29442" y="11005"/>
                </a:lnTo>
                <a:lnTo>
                  <a:pt x="29316" y="9906"/>
                </a:lnTo>
                <a:lnTo>
                  <a:pt x="29477" y="9127"/>
                </a:lnTo>
                <a:lnTo>
                  <a:pt x="32271" y="3802"/>
                </a:lnTo>
                <a:lnTo>
                  <a:pt x="34939" y="0"/>
                </a:lnTo>
                <a:close/>
              </a:path>
              <a:path w="40004" h="46354">
                <a:moveTo>
                  <a:pt x="37457" y="11120"/>
                </a:moveTo>
                <a:lnTo>
                  <a:pt x="31443" y="11670"/>
                </a:lnTo>
                <a:lnTo>
                  <a:pt x="30972" y="11704"/>
                </a:lnTo>
                <a:lnTo>
                  <a:pt x="39324" y="11704"/>
                </a:lnTo>
                <a:lnTo>
                  <a:pt x="39458" y="11280"/>
                </a:lnTo>
                <a:lnTo>
                  <a:pt x="37457" y="1112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2391" y="236474"/>
            <a:ext cx="25400" cy="52069"/>
          </a:xfrm>
          <a:custGeom>
            <a:avLst/>
            <a:gdLst/>
            <a:ahLst/>
            <a:cxnLst/>
            <a:rect l="l" t="t" r="r" b="b"/>
            <a:pathLst>
              <a:path w="25400" h="52070">
                <a:moveTo>
                  <a:pt x="551" y="15357"/>
                </a:moveTo>
                <a:lnTo>
                  <a:pt x="0" y="15357"/>
                </a:lnTo>
                <a:lnTo>
                  <a:pt x="40" y="16606"/>
                </a:lnTo>
                <a:lnTo>
                  <a:pt x="160" y="19034"/>
                </a:lnTo>
                <a:lnTo>
                  <a:pt x="2909" y="27486"/>
                </a:lnTo>
                <a:lnTo>
                  <a:pt x="3461" y="28780"/>
                </a:lnTo>
                <a:lnTo>
                  <a:pt x="5138" y="39946"/>
                </a:lnTo>
                <a:lnTo>
                  <a:pt x="5019" y="41584"/>
                </a:lnTo>
                <a:lnTo>
                  <a:pt x="4760" y="43932"/>
                </a:lnTo>
                <a:lnTo>
                  <a:pt x="4519" y="45340"/>
                </a:lnTo>
                <a:lnTo>
                  <a:pt x="3967" y="48158"/>
                </a:lnTo>
                <a:lnTo>
                  <a:pt x="3852" y="48639"/>
                </a:lnTo>
                <a:lnTo>
                  <a:pt x="3817" y="51845"/>
                </a:lnTo>
                <a:lnTo>
                  <a:pt x="4404" y="51960"/>
                </a:lnTo>
                <a:lnTo>
                  <a:pt x="4990" y="52006"/>
                </a:lnTo>
                <a:lnTo>
                  <a:pt x="5542" y="52006"/>
                </a:lnTo>
                <a:lnTo>
                  <a:pt x="7313" y="51845"/>
                </a:lnTo>
                <a:lnTo>
                  <a:pt x="8486" y="51685"/>
                </a:lnTo>
                <a:lnTo>
                  <a:pt x="8808" y="51685"/>
                </a:lnTo>
                <a:lnTo>
                  <a:pt x="11120" y="46325"/>
                </a:lnTo>
                <a:lnTo>
                  <a:pt x="11327" y="44916"/>
                </a:lnTo>
                <a:lnTo>
                  <a:pt x="11557" y="41584"/>
                </a:lnTo>
                <a:lnTo>
                  <a:pt x="11672" y="38297"/>
                </a:lnTo>
                <a:lnTo>
                  <a:pt x="12074" y="33361"/>
                </a:lnTo>
                <a:lnTo>
                  <a:pt x="12328" y="31448"/>
                </a:lnTo>
                <a:lnTo>
                  <a:pt x="12546" y="29329"/>
                </a:lnTo>
                <a:lnTo>
                  <a:pt x="12661" y="28551"/>
                </a:lnTo>
                <a:lnTo>
                  <a:pt x="15455" y="23260"/>
                </a:lnTo>
                <a:lnTo>
                  <a:pt x="5979" y="23260"/>
                </a:lnTo>
                <a:lnTo>
                  <a:pt x="2097" y="19034"/>
                </a:lnTo>
                <a:lnTo>
                  <a:pt x="1641" y="17820"/>
                </a:lnTo>
                <a:lnTo>
                  <a:pt x="1138" y="16606"/>
                </a:lnTo>
                <a:lnTo>
                  <a:pt x="551" y="15357"/>
                </a:lnTo>
                <a:close/>
              </a:path>
              <a:path w="25400" h="52070">
                <a:moveTo>
                  <a:pt x="13719" y="0"/>
                </a:moveTo>
                <a:lnTo>
                  <a:pt x="13719" y="1294"/>
                </a:lnTo>
                <a:lnTo>
                  <a:pt x="13443" y="1408"/>
                </a:lnTo>
                <a:lnTo>
                  <a:pt x="12971" y="1683"/>
                </a:lnTo>
                <a:lnTo>
                  <a:pt x="12419" y="2233"/>
                </a:lnTo>
                <a:lnTo>
                  <a:pt x="12143" y="2553"/>
                </a:lnTo>
                <a:lnTo>
                  <a:pt x="11718" y="3447"/>
                </a:lnTo>
                <a:lnTo>
                  <a:pt x="11281" y="4306"/>
                </a:lnTo>
                <a:lnTo>
                  <a:pt x="10192" y="16606"/>
                </a:lnTo>
                <a:lnTo>
                  <a:pt x="10027" y="18598"/>
                </a:lnTo>
                <a:lnTo>
                  <a:pt x="6957" y="23179"/>
                </a:lnTo>
                <a:lnTo>
                  <a:pt x="6646" y="23260"/>
                </a:lnTo>
                <a:lnTo>
                  <a:pt x="15455" y="23260"/>
                </a:lnTo>
                <a:lnTo>
                  <a:pt x="17020" y="21107"/>
                </a:lnTo>
                <a:lnTo>
                  <a:pt x="19581" y="17820"/>
                </a:lnTo>
                <a:lnTo>
                  <a:pt x="21308" y="15667"/>
                </a:lnTo>
                <a:lnTo>
                  <a:pt x="22493" y="14258"/>
                </a:lnTo>
                <a:lnTo>
                  <a:pt x="23599" y="13078"/>
                </a:lnTo>
                <a:lnTo>
                  <a:pt x="17410" y="13078"/>
                </a:lnTo>
                <a:lnTo>
                  <a:pt x="14153" y="5176"/>
                </a:lnTo>
                <a:lnTo>
                  <a:pt x="13805" y="1294"/>
                </a:lnTo>
                <a:lnTo>
                  <a:pt x="13719" y="0"/>
                </a:lnTo>
                <a:close/>
              </a:path>
              <a:path w="25400" h="52070">
                <a:moveTo>
                  <a:pt x="25161" y="8818"/>
                </a:moveTo>
                <a:lnTo>
                  <a:pt x="24609" y="8818"/>
                </a:lnTo>
                <a:lnTo>
                  <a:pt x="24218" y="8932"/>
                </a:lnTo>
                <a:lnTo>
                  <a:pt x="24022" y="9047"/>
                </a:lnTo>
                <a:lnTo>
                  <a:pt x="22731" y="10456"/>
                </a:lnTo>
                <a:lnTo>
                  <a:pt x="21895" y="11315"/>
                </a:lnTo>
                <a:lnTo>
                  <a:pt x="18203" y="13078"/>
                </a:lnTo>
                <a:lnTo>
                  <a:pt x="23599" y="13078"/>
                </a:lnTo>
                <a:lnTo>
                  <a:pt x="24689" y="11784"/>
                </a:lnTo>
                <a:lnTo>
                  <a:pt x="25112" y="11051"/>
                </a:lnTo>
                <a:lnTo>
                  <a:pt x="25241" y="10776"/>
                </a:lnTo>
                <a:lnTo>
                  <a:pt x="25356" y="10421"/>
                </a:lnTo>
                <a:lnTo>
                  <a:pt x="25276" y="885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06287" y="400638"/>
            <a:ext cx="207010" cy="132080"/>
          </a:xfrm>
          <a:custGeom>
            <a:avLst/>
            <a:gdLst/>
            <a:ahLst/>
            <a:cxnLst/>
            <a:rect l="l" t="t" r="r" b="b"/>
            <a:pathLst>
              <a:path w="207009" h="132079">
                <a:moveTo>
                  <a:pt x="61247" y="130809"/>
                </a:moveTo>
                <a:lnTo>
                  <a:pt x="53979" y="130809"/>
                </a:lnTo>
                <a:lnTo>
                  <a:pt x="53737" y="132079"/>
                </a:lnTo>
                <a:lnTo>
                  <a:pt x="60269" y="132079"/>
                </a:lnTo>
                <a:lnTo>
                  <a:pt x="61247" y="130809"/>
                </a:lnTo>
                <a:close/>
              </a:path>
              <a:path w="207009" h="132079">
                <a:moveTo>
                  <a:pt x="65375" y="129539"/>
                </a:moveTo>
                <a:lnTo>
                  <a:pt x="54094" y="129539"/>
                </a:lnTo>
                <a:lnTo>
                  <a:pt x="54094" y="130809"/>
                </a:lnTo>
                <a:lnTo>
                  <a:pt x="64674" y="130809"/>
                </a:lnTo>
                <a:lnTo>
                  <a:pt x="65375" y="129539"/>
                </a:lnTo>
                <a:close/>
              </a:path>
              <a:path w="207009" h="132079">
                <a:moveTo>
                  <a:pt x="60706" y="64770"/>
                </a:moveTo>
                <a:lnTo>
                  <a:pt x="58383" y="64770"/>
                </a:lnTo>
                <a:lnTo>
                  <a:pt x="59683" y="67310"/>
                </a:lnTo>
                <a:lnTo>
                  <a:pt x="59832" y="67310"/>
                </a:lnTo>
                <a:lnTo>
                  <a:pt x="60154" y="68580"/>
                </a:lnTo>
                <a:lnTo>
                  <a:pt x="60545" y="69850"/>
                </a:lnTo>
                <a:lnTo>
                  <a:pt x="61097" y="72390"/>
                </a:lnTo>
                <a:lnTo>
                  <a:pt x="61327" y="73660"/>
                </a:lnTo>
                <a:lnTo>
                  <a:pt x="61718" y="77470"/>
                </a:lnTo>
                <a:lnTo>
                  <a:pt x="62040" y="80010"/>
                </a:lnTo>
                <a:lnTo>
                  <a:pt x="62316" y="82550"/>
                </a:lnTo>
                <a:lnTo>
                  <a:pt x="62546" y="86360"/>
                </a:lnTo>
                <a:lnTo>
                  <a:pt x="62937" y="91440"/>
                </a:lnTo>
                <a:lnTo>
                  <a:pt x="63294" y="93980"/>
                </a:lnTo>
                <a:lnTo>
                  <a:pt x="63535" y="96520"/>
                </a:lnTo>
                <a:lnTo>
                  <a:pt x="63731" y="97790"/>
                </a:lnTo>
                <a:lnTo>
                  <a:pt x="63961" y="102870"/>
                </a:lnTo>
                <a:lnTo>
                  <a:pt x="63765" y="104140"/>
                </a:lnTo>
                <a:lnTo>
                  <a:pt x="63570" y="104140"/>
                </a:lnTo>
                <a:lnTo>
                  <a:pt x="62983" y="106680"/>
                </a:lnTo>
                <a:lnTo>
                  <a:pt x="62592" y="107950"/>
                </a:lnTo>
                <a:lnTo>
                  <a:pt x="61649" y="110490"/>
                </a:lnTo>
                <a:lnTo>
                  <a:pt x="59993" y="114299"/>
                </a:lnTo>
                <a:lnTo>
                  <a:pt x="58809" y="116839"/>
                </a:lnTo>
                <a:lnTo>
                  <a:pt x="57670" y="119379"/>
                </a:lnTo>
                <a:lnTo>
                  <a:pt x="56647" y="120649"/>
                </a:lnTo>
                <a:lnTo>
                  <a:pt x="56175" y="121919"/>
                </a:lnTo>
                <a:lnTo>
                  <a:pt x="55474" y="121919"/>
                </a:lnTo>
                <a:lnTo>
                  <a:pt x="54726" y="123189"/>
                </a:lnTo>
                <a:lnTo>
                  <a:pt x="53933" y="124459"/>
                </a:lnTo>
                <a:lnTo>
                  <a:pt x="52323" y="125729"/>
                </a:lnTo>
                <a:lnTo>
                  <a:pt x="51541" y="126999"/>
                </a:lnTo>
                <a:lnTo>
                  <a:pt x="50828" y="126999"/>
                </a:lnTo>
                <a:lnTo>
                  <a:pt x="50207" y="128269"/>
                </a:lnTo>
                <a:lnTo>
                  <a:pt x="51575" y="129539"/>
                </a:lnTo>
                <a:lnTo>
                  <a:pt x="66560" y="129539"/>
                </a:lnTo>
                <a:lnTo>
                  <a:pt x="67031" y="128270"/>
                </a:lnTo>
                <a:lnTo>
                  <a:pt x="67468" y="128270"/>
                </a:lnTo>
                <a:lnTo>
                  <a:pt x="67859" y="127000"/>
                </a:lnTo>
                <a:lnTo>
                  <a:pt x="68215" y="125730"/>
                </a:lnTo>
                <a:lnTo>
                  <a:pt x="68560" y="125730"/>
                </a:lnTo>
                <a:lnTo>
                  <a:pt x="69825" y="120650"/>
                </a:lnTo>
                <a:lnTo>
                  <a:pt x="59683" y="120649"/>
                </a:lnTo>
                <a:lnTo>
                  <a:pt x="59602" y="119379"/>
                </a:lnTo>
                <a:lnTo>
                  <a:pt x="59798" y="118109"/>
                </a:lnTo>
                <a:lnTo>
                  <a:pt x="60269" y="116839"/>
                </a:lnTo>
                <a:lnTo>
                  <a:pt x="60545" y="116839"/>
                </a:lnTo>
                <a:lnTo>
                  <a:pt x="61799" y="114299"/>
                </a:lnTo>
                <a:lnTo>
                  <a:pt x="62351" y="113030"/>
                </a:lnTo>
                <a:lnTo>
                  <a:pt x="63179" y="110490"/>
                </a:lnTo>
                <a:lnTo>
                  <a:pt x="64156" y="107950"/>
                </a:lnTo>
                <a:lnTo>
                  <a:pt x="64628" y="107950"/>
                </a:lnTo>
                <a:lnTo>
                  <a:pt x="65065" y="106680"/>
                </a:lnTo>
                <a:lnTo>
                  <a:pt x="66479" y="102870"/>
                </a:lnTo>
                <a:lnTo>
                  <a:pt x="64904" y="83820"/>
                </a:lnTo>
                <a:lnTo>
                  <a:pt x="63961" y="76200"/>
                </a:lnTo>
                <a:lnTo>
                  <a:pt x="63765" y="74930"/>
                </a:lnTo>
                <a:lnTo>
                  <a:pt x="63616" y="73660"/>
                </a:lnTo>
                <a:lnTo>
                  <a:pt x="63455" y="71120"/>
                </a:lnTo>
                <a:lnTo>
                  <a:pt x="63340" y="69850"/>
                </a:lnTo>
                <a:lnTo>
                  <a:pt x="62983" y="69850"/>
                </a:lnTo>
                <a:lnTo>
                  <a:pt x="62512" y="68580"/>
                </a:lnTo>
                <a:lnTo>
                  <a:pt x="61960" y="67310"/>
                </a:lnTo>
                <a:lnTo>
                  <a:pt x="60706" y="64770"/>
                </a:lnTo>
                <a:close/>
              </a:path>
              <a:path w="207009" h="132079">
                <a:moveTo>
                  <a:pt x="193711" y="123190"/>
                </a:moveTo>
                <a:lnTo>
                  <a:pt x="181913" y="123190"/>
                </a:lnTo>
                <a:lnTo>
                  <a:pt x="181280" y="125730"/>
                </a:lnTo>
                <a:lnTo>
                  <a:pt x="189146" y="125730"/>
                </a:lnTo>
                <a:lnTo>
                  <a:pt x="189974" y="124460"/>
                </a:lnTo>
                <a:lnTo>
                  <a:pt x="193033" y="124460"/>
                </a:lnTo>
                <a:lnTo>
                  <a:pt x="193711" y="123190"/>
                </a:lnTo>
                <a:close/>
              </a:path>
              <a:path w="207009" h="132079">
                <a:moveTo>
                  <a:pt x="195045" y="121920"/>
                </a:moveTo>
                <a:lnTo>
                  <a:pt x="181913" y="121920"/>
                </a:lnTo>
                <a:lnTo>
                  <a:pt x="181947" y="123190"/>
                </a:lnTo>
                <a:lnTo>
                  <a:pt x="194804" y="123190"/>
                </a:lnTo>
                <a:lnTo>
                  <a:pt x="195045" y="121920"/>
                </a:lnTo>
                <a:close/>
              </a:path>
              <a:path w="207009" h="132079">
                <a:moveTo>
                  <a:pt x="187651" y="111760"/>
                </a:moveTo>
                <a:lnTo>
                  <a:pt x="185523" y="111760"/>
                </a:lnTo>
                <a:lnTo>
                  <a:pt x="185098" y="113030"/>
                </a:lnTo>
                <a:lnTo>
                  <a:pt x="184155" y="114300"/>
                </a:lnTo>
                <a:lnTo>
                  <a:pt x="180774" y="118110"/>
                </a:lnTo>
                <a:lnTo>
                  <a:pt x="179590" y="119380"/>
                </a:lnTo>
                <a:lnTo>
                  <a:pt x="178486" y="119380"/>
                </a:lnTo>
                <a:lnTo>
                  <a:pt x="177508" y="120650"/>
                </a:lnTo>
                <a:lnTo>
                  <a:pt x="180579" y="121920"/>
                </a:lnTo>
                <a:lnTo>
                  <a:pt x="195275" y="121920"/>
                </a:lnTo>
                <a:lnTo>
                  <a:pt x="196264" y="120650"/>
                </a:lnTo>
                <a:lnTo>
                  <a:pt x="198150" y="115570"/>
                </a:lnTo>
                <a:lnTo>
                  <a:pt x="198662" y="114300"/>
                </a:lnTo>
                <a:lnTo>
                  <a:pt x="189456" y="114300"/>
                </a:lnTo>
                <a:lnTo>
                  <a:pt x="188709" y="113030"/>
                </a:lnTo>
                <a:lnTo>
                  <a:pt x="187731" y="113030"/>
                </a:lnTo>
                <a:lnTo>
                  <a:pt x="187651" y="111760"/>
                </a:lnTo>
                <a:close/>
              </a:path>
              <a:path w="207009" h="132079">
                <a:moveTo>
                  <a:pt x="72183" y="113030"/>
                </a:moveTo>
                <a:lnTo>
                  <a:pt x="65927" y="113030"/>
                </a:lnTo>
                <a:lnTo>
                  <a:pt x="65617" y="114300"/>
                </a:lnTo>
                <a:lnTo>
                  <a:pt x="65375" y="114300"/>
                </a:lnTo>
                <a:lnTo>
                  <a:pt x="64984" y="116840"/>
                </a:lnTo>
                <a:lnTo>
                  <a:pt x="64513" y="118110"/>
                </a:lnTo>
                <a:lnTo>
                  <a:pt x="64352" y="118110"/>
                </a:lnTo>
                <a:lnTo>
                  <a:pt x="64202" y="119380"/>
                </a:lnTo>
                <a:lnTo>
                  <a:pt x="63179" y="119379"/>
                </a:lnTo>
                <a:lnTo>
                  <a:pt x="62707" y="120649"/>
                </a:lnTo>
                <a:lnTo>
                  <a:pt x="69825" y="120650"/>
                </a:lnTo>
                <a:lnTo>
                  <a:pt x="70377" y="119380"/>
                </a:lnTo>
                <a:lnTo>
                  <a:pt x="71240" y="115570"/>
                </a:lnTo>
                <a:lnTo>
                  <a:pt x="71550" y="115570"/>
                </a:lnTo>
                <a:lnTo>
                  <a:pt x="72183" y="113030"/>
                </a:lnTo>
                <a:close/>
              </a:path>
              <a:path w="207009" h="132079">
                <a:moveTo>
                  <a:pt x="15915" y="114299"/>
                </a:moveTo>
                <a:lnTo>
                  <a:pt x="3058" y="114299"/>
                </a:lnTo>
                <a:lnTo>
                  <a:pt x="1333" y="116839"/>
                </a:lnTo>
                <a:lnTo>
                  <a:pt x="10096" y="116839"/>
                </a:lnTo>
                <a:lnTo>
                  <a:pt x="12063" y="115569"/>
                </a:lnTo>
                <a:lnTo>
                  <a:pt x="14777" y="115569"/>
                </a:lnTo>
                <a:lnTo>
                  <a:pt x="15915" y="114299"/>
                </a:lnTo>
                <a:close/>
              </a:path>
              <a:path w="207009" h="132079">
                <a:moveTo>
                  <a:pt x="74345" y="12700"/>
                </a:moveTo>
                <a:lnTo>
                  <a:pt x="73287" y="12700"/>
                </a:lnTo>
                <a:lnTo>
                  <a:pt x="72137" y="20320"/>
                </a:lnTo>
                <a:lnTo>
                  <a:pt x="71665" y="22860"/>
                </a:lnTo>
                <a:lnTo>
                  <a:pt x="71240" y="25400"/>
                </a:lnTo>
                <a:lnTo>
                  <a:pt x="70021" y="31750"/>
                </a:lnTo>
                <a:lnTo>
                  <a:pt x="68445" y="39370"/>
                </a:lnTo>
                <a:lnTo>
                  <a:pt x="67813" y="43180"/>
                </a:lnTo>
                <a:lnTo>
                  <a:pt x="67537" y="44450"/>
                </a:lnTo>
                <a:lnTo>
                  <a:pt x="67307" y="46990"/>
                </a:lnTo>
                <a:lnTo>
                  <a:pt x="67111" y="48260"/>
                </a:lnTo>
                <a:lnTo>
                  <a:pt x="66950" y="49530"/>
                </a:lnTo>
                <a:lnTo>
                  <a:pt x="66950" y="55880"/>
                </a:lnTo>
                <a:lnTo>
                  <a:pt x="67065" y="57150"/>
                </a:lnTo>
                <a:lnTo>
                  <a:pt x="67617" y="60960"/>
                </a:lnTo>
                <a:lnTo>
                  <a:pt x="67859" y="63500"/>
                </a:lnTo>
                <a:lnTo>
                  <a:pt x="67261" y="66040"/>
                </a:lnTo>
                <a:lnTo>
                  <a:pt x="67065" y="67310"/>
                </a:lnTo>
                <a:lnTo>
                  <a:pt x="66950" y="71120"/>
                </a:lnTo>
                <a:lnTo>
                  <a:pt x="67031" y="72390"/>
                </a:lnTo>
                <a:lnTo>
                  <a:pt x="67226" y="73660"/>
                </a:lnTo>
                <a:lnTo>
                  <a:pt x="67502" y="74930"/>
                </a:lnTo>
                <a:lnTo>
                  <a:pt x="67859" y="77470"/>
                </a:lnTo>
                <a:lnTo>
                  <a:pt x="69434" y="87630"/>
                </a:lnTo>
                <a:lnTo>
                  <a:pt x="70101" y="92710"/>
                </a:lnTo>
                <a:lnTo>
                  <a:pt x="70331" y="95250"/>
                </a:lnTo>
                <a:lnTo>
                  <a:pt x="70446" y="104140"/>
                </a:lnTo>
                <a:lnTo>
                  <a:pt x="70170" y="105410"/>
                </a:lnTo>
                <a:lnTo>
                  <a:pt x="69975" y="106680"/>
                </a:lnTo>
                <a:lnTo>
                  <a:pt x="69745" y="106680"/>
                </a:lnTo>
                <a:lnTo>
                  <a:pt x="69469" y="107950"/>
                </a:lnTo>
                <a:lnTo>
                  <a:pt x="68606" y="109220"/>
                </a:lnTo>
                <a:lnTo>
                  <a:pt x="67617" y="110490"/>
                </a:lnTo>
                <a:lnTo>
                  <a:pt x="66720" y="111760"/>
                </a:lnTo>
                <a:lnTo>
                  <a:pt x="66318" y="113030"/>
                </a:lnTo>
                <a:lnTo>
                  <a:pt x="72183" y="113030"/>
                </a:lnTo>
                <a:lnTo>
                  <a:pt x="73045" y="114300"/>
                </a:lnTo>
                <a:lnTo>
                  <a:pt x="74816" y="114300"/>
                </a:lnTo>
                <a:lnTo>
                  <a:pt x="75449" y="115570"/>
                </a:lnTo>
                <a:lnTo>
                  <a:pt x="75759" y="113030"/>
                </a:lnTo>
                <a:lnTo>
                  <a:pt x="72608" y="83820"/>
                </a:lnTo>
                <a:lnTo>
                  <a:pt x="72217" y="81280"/>
                </a:lnTo>
                <a:lnTo>
                  <a:pt x="71907" y="78740"/>
                </a:lnTo>
                <a:lnTo>
                  <a:pt x="71631" y="76200"/>
                </a:lnTo>
                <a:lnTo>
                  <a:pt x="71665" y="69850"/>
                </a:lnTo>
                <a:lnTo>
                  <a:pt x="71987" y="67310"/>
                </a:lnTo>
                <a:lnTo>
                  <a:pt x="72183" y="66040"/>
                </a:lnTo>
                <a:lnTo>
                  <a:pt x="72183" y="63500"/>
                </a:lnTo>
                <a:lnTo>
                  <a:pt x="72459" y="63500"/>
                </a:lnTo>
                <a:lnTo>
                  <a:pt x="72539" y="62230"/>
                </a:lnTo>
                <a:lnTo>
                  <a:pt x="72735" y="62230"/>
                </a:lnTo>
                <a:lnTo>
                  <a:pt x="71826" y="59690"/>
                </a:lnTo>
                <a:lnTo>
                  <a:pt x="71631" y="58420"/>
                </a:lnTo>
                <a:lnTo>
                  <a:pt x="71516" y="57150"/>
                </a:lnTo>
                <a:lnTo>
                  <a:pt x="71631" y="53340"/>
                </a:lnTo>
                <a:lnTo>
                  <a:pt x="71746" y="52070"/>
                </a:lnTo>
                <a:lnTo>
                  <a:pt x="71907" y="50800"/>
                </a:lnTo>
                <a:lnTo>
                  <a:pt x="72102" y="49530"/>
                </a:lnTo>
                <a:lnTo>
                  <a:pt x="72574" y="48260"/>
                </a:lnTo>
                <a:lnTo>
                  <a:pt x="73080" y="45720"/>
                </a:lnTo>
                <a:lnTo>
                  <a:pt x="73597" y="44450"/>
                </a:lnTo>
                <a:lnTo>
                  <a:pt x="74069" y="41910"/>
                </a:lnTo>
                <a:lnTo>
                  <a:pt x="74425" y="40640"/>
                </a:lnTo>
                <a:lnTo>
                  <a:pt x="74736" y="39370"/>
                </a:lnTo>
                <a:lnTo>
                  <a:pt x="75483" y="34290"/>
                </a:lnTo>
                <a:lnTo>
                  <a:pt x="75989" y="30480"/>
                </a:lnTo>
                <a:lnTo>
                  <a:pt x="76265" y="29210"/>
                </a:lnTo>
                <a:lnTo>
                  <a:pt x="88340" y="29210"/>
                </a:lnTo>
                <a:lnTo>
                  <a:pt x="93101" y="27940"/>
                </a:lnTo>
                <a:lnTo>
                  <a:pt x="98874" y="27940"/>
                </a:lnTo>
                <a:lnTo>
                  <a:pt x="100138" y="26670"/>
                </a:lnTo>
                <a:lnTo>
                  <a:pt x="127220" y="26670"/>
                </a:lnTo>
                <a:lnTo>
                  <a:pt x="128635" y="25400"/>
                </a:lnTo>
                <a:lnTo>
                  <a:pt x="131349" y="25400"/>
                </a:lnTo>
                <a:lnTo>
                  <a:pt x="132292" y="24130"/>
                </a:lnTo>
                <a:lnTo>
                  <a:pt x="140042" y="24130"/>
                </a:lnTo>
                <a:lnTo>
                  <a:pt x="139214" y="22860"/>
                </a:lnTo>
                <a:lnTo>
                  <a:pt x="138858" y="21590"/>
                </a:lnTo>
                <a:lnTo>
                  <a:pt x="138547" y="21590"/>
                </a:lnTo>
                <a:lnTo>
                  <a:pt x="138030" y="20320"/>
                </a:lnTo>
                <a:lnTo>
                  <a:pt x="137604" y="20320"/>
                </a:lnTo>
                <a:lnTo>
                  <a:pt x="136190" y="19050"/>
                </a:lnTo>
                <a:lnTo>
                  <a:pt x="78036" y="19050"/>
                </a:lnTo>
                <a:lnTo>
                  <a:pt x="77841" y="17780"/>
                </a:lnTo>
                <a:lnTo>
                  <a:pt x="77450" y="17780"/>
                </a:lnTo>
                <a:lnTo>
                  <a:pt x="77059" y="16510"/>
                </a:lnTo>
                <a:lnTo>
                  <a:pt x="76265" y="15240"/>
                </a:lnTo>
                <a:lnTo>
                  <a:pt x="75955" y="15240"/>
                </a:lnTo>
                <a:lnTo>
                  <a:pt x="75598" y="13970"/>
                </a:lnTo>
                <a:lnTo>
                  <a:pt x="74816" y="13970"/>
                </a:lnTo>
                <a:lnTo>
                  <a:pt x="74345" y="12700"/>
                </a:lnTo>
                <a:close/>
              </a:path>
              <a:path w="207009" h="132079">
                <a:moveTo>
                  <a:pt x="18008" y="111759"/>
                </a:moveTo>
                <a:lnTo>
                  <a:pt x="1414" y="111759"/>
                </a:lnTo>
                <a:lnTo>
                  <a:pt x="2472" y="113029"/>
                </a:lnTo>
                <a:lnTo>
                  <a:pt x="3495" y="113029"/>
                </a:lnTo>
                <a:lnTo>
                  <a:pt x="3300" y="114299"/>
                </a:lnTo>
                <a:lnTo>
                  <a:pt x="16663" y="114299"/>
                </a:lnTo>
                <a:lnTo>
                  <a:pt x="17065" y="113029"/>
                </a:lnTo>
                <a:lnTo>
                  <a:pt x="18008" y="111759"/>
                </a:lnTo>
                <a:close/>
              </a:path>
              <a:path w="207009" h="132079">
                <a:moveTo>
                  <a:pt x="192688" y="41910"/>
                </a:moveTo>
                <a:lnTo>
                  <a:pt x="182304" y="41910"/>
                </a:lnTo>
                <a:lnTo>
                  <a:pt x="183051" y="43180"/>
                </a:lnTo>
                <a:lnTo>
                  <a:pt x="184707" y="43180"/>
                </a:lnTo>
                <a:lnTo>
                  <a:pt x="186708" y="44450"/>
                </a:lnTo>
                <a:lnTo>
                  <a:pt x="188122" y="44450"/>
                </a:lnTo>
                <a:lnTo>
                  <a:pt x="188237" y="45720"/>
                </a:lnTo>
                <a:lnTo>
                  <a:pt x="188479" y="45720"/>
                </a:lnTo>
                <a:lnTo>
                  <a:pt x="188594" y="46990"/>
                </a:lnTo>
                <a:lnTo>
                  <a:pt x="188904" y="48260"/>
                </a:lnTo>
                <a:lnTo>
                  <a:pt x="189456" y="52070"/>
                </a:lnTo>
                <a:lnTo>
                  <a:pt x="190641" y="58420"/>
                </a:lnTo>
                <a:lnTo>
                  <a:pt x="191273" y="60960"/>
                </a:lnTo>
                <a:lnTo>
                  <a:pt x="192331" y="66040"/>
                </a:lnTo>
                <a:lnTo>
                  <a:pt x="192722" y="67310"/>
                </a:lnTo>
                <a:lnTo>
                  <a:pt x="193585" y="69850"/>
                </a:lnTo>
                <a:lnTo>
                  <a:pt x="194056" y="71120"/>
                </a:lnTo>
                <a:lnTo>
                  <a:pt x="194608" y="72390"/>
                </a:lnTo>
                <a:lnTo>
                  <a:pt x="194689" y="74930"/>
                </a:lnTo>
                <a:lnTo>
                  <a:pt x="194850" y="77470"/>
                </a:lnTo>
                <a:lnTo>
                  <a:pt x="196540" y="81280"/>
                </a:lnTo>
                <a:lnTo>
                  <a:pt x="198035" y="86360"/>
                </a:lnTo>
                <a:lnTo>
                  <a:pt x="198507" y="87630"/>
                </a:lnTo>
                <a:lnTo>
                  <a:pt x="198932" y="88900"/>
                </a:lnTo>
                <a:lnTo>
                  <a:pt x="199323" y="91440"/>
                </a:lnTo>
                <a:lnTo>
                  <a:pt x="199645" y="92710"/>
                </a:lnTo>
                <a:lnTo>
                  <a:pt x="199921" y="93980"/>
                </a:lnTo>
                <a:lnTo>
                  <a:pt x="200151" y="96520"/>
                </a:lnTo>
                <a:lnTo>
                  <a:pt x="200116" y="99060"/>
                </a:lnTo>
                <a:lnTo>
                  <a:pt x="200036" y="100330"/>
                </a:lnTo>
                <a:lnTo>
                  <a:pt x="199404" y="100330"/>
                </a:lnTo>
                <a:lnTo>
                  <a:pt x="198978" y="101600"/>
                </a:lnTo>
                <a:lnTo>
                  <a:pt x="198656" y="101600"/>
                </a:lnTo>
                <a:lnTo>
                  <a:pt x="197794" y="102870"/>
                </a:lnTo>
                <a:lnTo>
                  <a:pt x="196966" y="105410"/>
                </a:lnTo>
                <a:lnTo>
                  <a:pt x="196149" y="106680"/>
                </a:lnTo>
                <a:lnTo>
                  <a:pt x="194574" y="109220"/>
                </a:lnTo>
                <a:lnTo>
                  <a:pt x="193826" y="110490"/>
                </a:lnTo>
                <a:lnTo>
                  <a:pt x="193113" y="113030"/>
                </a:lnTo>
                <a:lnTo>
                  <a:pt x="192412" y="114300"/>
                </a:lnTo>
                <a:lnTo>
                  <a:pt x="198662" y="114300"/>
                </a:lnTo>
                <a:lnTo>
                  <a:pt x="199174" y="113030"/>
                </a:lnTo>
                <a:lnTo>
                  <a:pt x="200818" y="109220"/>
                </a:lnTo>
                <a:lnTo>
                  <a:pt x="201761" y="107950"/>
                </a:lnTo>
                <a:lnTo>
                  <a:pt x="202393" y="107950"/>
                </a:lnTo>
                <a:lnTo>
                  <a:pt x="202750" y="106680"/>
                </a:lnTo>
                <a:lnTo>
                  <a:pt x="206878" y="106680"/>
                </a:lnTo>
                <a:lnTo>
                  <a:pt x="206798" y="102870"/>
                </a:lnTo>
                <a:lnTo>
                  <a:pt x="206717" y="101600"/>
                </a:lnTo>
                <a:lnTo>
                  <a:pt x="206602" y="100330"/>
                </a:lnTo>
                <a:lnTo>
                  <a:pt x="206292" y="97790"/>
                </a:lnTo>
                <a:lnTo>
                  <a:pt x="205694" y="95250"/>
                </a:lnTo>
                <a:lnTo>
                  <a:pt x="205188" y="93980"/>
                </a:lnTo>
                <a:lnTo>
                  <a:pt x="204636" y="91440"/>
                </a:lnTo>
                <a:lnTo>
                  <a:pt x="204049" y="90170"/>
                </a:lnTo>
                <a:lnTo>
                  <a:pt x="200898" y="80010"/>
                </a:lnTo>
                <a:lnTo>
                  <a:pt x="200312" y="78740"/>
                </a:lnTo>
                <a:lnTo>
                  <a:pt x="199760" y="76200"/>
                </a:lnTo>
                <a:lnTo>
                  <a:pt x="199174" y="74930"/>
                </a:lnTo>
                <a:lnTo>
                  <a:pt x="198070" y="71120"/>
                </a:lnTo>
                <a:lnTo>
                  <a:pt x="197564" y="68580"/>
                </a:lnTo>
                <a:lnTo>
                  <a:pt x="197092" y="66040"/>
                </a:lnTo>
                <a:lnTo>
                  <a:pt x="196575" y="63500"/>
                </a:lnTo>
                <a:lnTo>
                  <a:pt x="196149" y="62230"/>
                </a:lnTo>
                <a:lnTo>
                  <a:pt x="195666" y="59690"/>
                </a:lnTo>
                <a:lnTo>
                  <a:pt x="195241" y="57150"/>
                </a:lnTo>
                <a:lnTo>
                  <a:pt x="194056" y="50800"/>
                </a:lnTo>
                <a:lnTo>
                  <a:pt x="192998" y="44450"/>
                </a:lnTo>
                <a:lnTo>
                  <a:pt x="192688" y="41910"/>
                </a:lnTo>
                <a:close/>
              </a:path>
              <a:path w="207009" h="132079">
                <a:moveTo>
                  <a:pt x="103278" y="110490"/>
                </a:moveTo>
                <a:lnTo>
                  <a:pt x="90778" y="110490"/>
                </a:lnTo>
                <a:lnTo>
                  <a:pt x="90306" y="111760"/>
                </a:lnTo>
                <a:lnTo>
                  <a:pt x="89559" y="113030"/>
                </a:lnTo>
                <a:lnTo>
                  <a:pt x="98517" y="113030"/>
                </a:lnTo>
                <a:lnTo>
                  <a:pt x="99311" y="111760"/>
                </a:lnTo>
                <a:lnTo>
                  <a:pt x="102059" y="111760"/>
                </a:lnTo>
                <a:lnTo>
                  <a:pt x="103278" y="110490"/>
                </a:lnTo>
                <a:close/>
              </a:path>
              <a:path w="207009" h="132079">
                <a:moveTo>
                  <a:pt x="36327" y="64769"/>
                </a:moveTo>
                <a:lnTo>
                  <a:pt x="31957" y="64769"/>
                </a:lnTo>
                <a:lnTo>
                  <a:pt x="31957" y="66039"/>
                </a:lnTo>
                <a:lnTo>
                  <a:pt x="31405" y="68579"/>
                </a:lnTo>
                <a:lnTo>
                  <a:pt x="27633" y="83819"/>
                </a:lnTo>
                <a:lnTo>
                  <a:pt x="27242" y="85089"/>
                </a:lnTo>
                <a:lnTo>
                  <a:pt x="26299" y="87629"/>
                </a:lnTo>
                <a:lnTo>
                  <a:pt x="26069" y="88899"/>
                </a:lnTo>
                <a:lnTo>
                  <a:pt x="25862" y="88899"/>
                </a:lnTo>
                <a:lnTo>
                  <a:pt x="25552" y="91439"/>
                </a:lnTo>
                <a:lnTo>
                  <a:pt x="25356" y="92709"/>
                </a:lnTo>
                <a:lnTo>
                  <a:pt x="25000" y="93979"/>
                </a:lnTo>
                <a:lnTo>
                  <a:pt x="24850" y="93979"/>
                </a:lnTo>
                <a:lnTo>
                  <a:pt x="24413" y="95249"/>
                </a:lnTo>
                <a:lnTo>
                  <a:pt x="23309" y="95249"/>
                </a:lnTo>
                <a:lnTo>
                  <a:pt x="22838" y="96519"/>
                </a:lnTo>
                <a:lnTo>
                  <a:pt x="22136" y="97789"/>
                </a:lnTo>
                <a:lnTo>
                  <a:pt x="21699" y="97789"/>
                </a:lnTo>
                <a:lnTo>
                  <a:pt x="18870" y="101599"/>
                </a:lnTo>
                <a:lnTo>
                  <a:pt x="17962" y="101599"/>
                </a:lnTo>
                <a:lnTo>
                  <a:pt x="16237" y="104139"/>
                </a:lnTo>
                <a:lnTo>
                  <a:pt x="15409" y="105409"/>
                </a:lnTo>
                <a:lnTo>
                  <a:pt x="14662" y="106679"/>
                </a:lnTo>
                <a:lnTo>
                  <a:pt x="4680" y="106679"/>
                </a:lnTo>
                <a:lnTo>
                  <a:pt x="1966" y="109219"/>
                </a:lnTo>
                <a:lnTo>
                  <a:pt x="0" y="111759"/>
                </a:lnTo>
                <a:lnTo>
                  <a:pt x="18514" y="111759"/>
                </a:lnTo>
                <a:lnTo>
                  <a:pt x="18790" y="110489"/>
                </a:lnTo>
                <a:lnTo>
                  <a:pt x="19652" y="109219"/>
                </a:lnTo>
                <a:lnTo>
                  <a:pt x="20515" y="106679"/>
                </a:lnTo>
                <a:lnTo>
                  <a:pt x="20986" y="105409"/>
                </a:lnTo>
                <a:lnTo>
                  <a:pt x="21538" y="105409"/>
                </a:lnTo>
                <a:lnTo>
                  <a:pt x="22171" y="104139"/>
                </a:lnTo>
                <a:lnTo>
                  <a:pt x="32831" y="78739"/>
                </a:lnTo>
                <a:lnTo>
                  <a:pt x="33061" y="77469"/>
                </a:lnTo>
                <a:lnTo>
                  <a:pt x="33923" y="73659"/>
                </a:lnTo>
                <a:lnTo>
                  <a:pt x="34751" y="69849"/>
                </a:lnTo>
                <a:lnTo>
                  <a:pt x="35223" y="68579"/>
                </a:lnTo>
                <a:lnTo>
                  <a:pt x="35740" y="67309"/>
                </a:lnTo>
                <a:lnTo>
                  <a:pt x="36005" y="66039"/>
                </a:lnTo>
                <a:lnTo>
                  <a:pt x="36327" y="64769"/>
                </a:lnTo>
                <a:close/>
              </a:path>
              <a:path w="207009" h="132079">
                <a:moveTo>
                  <a:pt x="196264" y="97790"/>
                </a:moveTo>
                <a:lnTo>
                  <a:pt x="193470" y="97790"/>
                </a:lnTo>
                <a:lnTo>
                  <a:pt x="192492" y="99060"/>
                </a:lnTo>
                <a:lnTo>
                  <a:pt x="191894" y="100330"/>
                </a:lnTo>
                <a:lnTo>
                  <a:pt x="190917" y="101600"/>
                </a:lnTo>
                <a:lnTo>
                  <a:pt x="187145" y="109220"/>
                </a:lnTo>
                <a:lnTo>
                  <a:pt x="185926" y="111760"/>
                </a:lnTo>
                <a:lnTo>
                  <a:pt x="187685" y="111760"/>
                </a:lnTo>
                <a:lnTo>
                  <a:pt x="187846" y="110490"/>
                </a:lnTo>
                <a:lnTo>
                  <a:pt x="188122" y="110490"/>
                </a:lnTo>
                <a:lnTo>
                  <a:pt x="188904" y="109220"/>
                </a:lnTo>
                <a:lnTo>
                  <a:pt x="189376" y="107950"/>
                </a:lnTo>
                <a:lnTo>
                  <a:pt x="190330" y="106680"/>
                </a:lnTo>
                <a:lnTo>
                  <a:pt x="190802" y="106680"/>
                </a:lnTo>
                <a:lnTo>
                  <a:pt x="191469" y="105410"/>
                </a:lnTo>
                <a:lnTo>
                  <a:pt x="192055" y="102870"/>
                </a:lnTo>
                <a:lnTo>
                  <a:pt x="192366" y="102870"/>
                </a:lnTo>
                <a:lnTo>
                  <a:pt x="193079" y="101600"/>
                </a:lnTo>
                <a:lnTo>
                  <a:pt x="193504" y="100330"/>
                </a:lnTo>
                <a:lnTo>
                  <a:pt x="194183" y="100330"/>
                </a:lnTo>
                <a:lnTo>
                  <a:pt x="195517" y="99060"/>
                </a:lnTo>
                <a:lnTo>
                  <a:pt x="196264" y="97790"/>
                </a:lnTo>
                <a:close/>
              </a:path>
              <a:path w="207009" h="132079">
                <a:moveTo>
                  <a:pt x="100840" y="100330"/>
                </a:moveTo>
                <a:lnTo>
                  <a:pt x="96401" y="100330"/>
                </a:lnTo>
                <a:lnTo>
                  <a:pt x="95493" y="101600"/>
                </a:lnTo>
                <a:lnTo>
                  <a:pt x="91169" y="105410"/>
                </a:lnTo>
                <a:lnTo>
                  <a:pt x="89444" y="106680"/>
                </a:lnTo>
                <a:lnTo>
                  <a:pt x="87673" y="107950"/>
                </a:lnTo>
                <a:lnTo>
                  <a:pt x="88972" y="109220"/>
                </a:lnTo>
                <a:lnTo>
                  <a:pt x="90973" y="109220"/>
                </a:lnTo>
                <a:lnTo>
                  <a:pt x="91054" y="110490"/>
                </a:lnTo>
                <a:lnTo>
                  <a:pt x="104462" y="110490"/>
                </a:lnTo>
                <a:lnTo>
                  <a:pt x="105601" y="109220"/>
                </a:lnTo>
                <a:lnTo>
                  <a:pt x="107843" y="107950"/>
                </a:lnTo>
                <a:lnTo>
                  <a:pt x="110201" y="106680"/>
                </a:lnTo>
                <a:lnTo>
                  <a:pt x="112915" y="104140"/>
                </a:lnTo>
                <a:lnTo>
                  <a:pt x="119515" y="104140"/>
                </a:lnTo>
                <a:lnTo>
                  <a:pt x="121367" y="102870"/>
                </a:lnTo>
                <a:lnTo>
                  <a:pt x="101081" y="102870"/>
                </a:lnTo>
                <a:lnTo>
                  <a:pt x="100644" y="101600"/>
                </a:lnTo>
                <a:lnTo>
                  <a:pt x="100840" y="100330"/>
                </a:lnTo>
                <a:close/>
              </a:path>
              <a:path w="207009" h="132079">
                <a:moveTo>
                  <a:pt x="206878" y="106680"/>
                </a:moveTo>
                <a:lnTo>
                  <a:pt x="203382" y="106680"/>
                </a:lnTo>
                <a:lnTo>
                  <a:pt x="203923" y="107950"/>
                </a:lnTo>
                <a:lnTo>
                  <a:pt x="206798" y="107950"/>
                </a:lnTo>
                <a:lnTo>
                  <a:pt x="206878" y="106680"/>
                </a:lnTo>
                <a:close/>
              </a:path>
              <a:path w="207009" h="132079">
                <a:moveTo>
                  <a:pt x="18951" y="93979"/>
                </a:moveTo>
                <a:lnTo>
                  <a:pt x="16387" y="93979"/>
                </a:lnTo>
                <a:lnTo>
                  <a:pt x="14627" y="95249"/>
                </a:lnTo>
                <a:lnTo>
                  <a:pt x="10372" y="100329"/>
                </a:lnTo>
                <a:lnTo>
                  <a:pt x="8808" y="102869"/>
                </a:lnTo>
                <a:lnTo>
                  <a:pt x="6370" y="105409"/>
                </a:lnTo>
                <a:lnTo>
                  <a:pt x="5496" y="106679"/>
                </a:lnTo>
                <a:lnTo>
                  <a:pt x="12500" y="106679"/>
                </a:lnTo>
                <a:lnTo>
                  <a:pt x="11913" y="105409"/>
                </a:lnTo>
                <a:lnTo>
                  <a:pt x="9751" y="105409"/>
                </a:lnTo>
                <a:lnTo>
                  <a:pt x="9786" y="104139"/>
                </a:lnTo>
                <a:lnTo>
                  <a:pt x="10568" y="104139"/>
                </a:lnTo>
                <a:lnTo>
                  <a:pt x="11166" y="102869"/>
                </a:lnTo>
                <a:lnTo>
                  <a:pt x="12500" y="101599"/>
                </a:lnTo>
                <a:lnTo>
                  <a:pt x="16984" y="96519"/>
                </a:lnTo>
                <a:lnTo>
                  <a:pt x="18951" y="93979"/>
                </a:lnTo>
                <a:close/>
              </a:path>
              <a:path w="207009" h="132079">
                <a:moveTo>
                  <a:pt x="119515" y="104140"/>
                </a:moveTo>
                <a:lnTo>
                  <a:pt x="115629" y="104140"/>
                </a:lnTo>
                <a:lnTo>
                  <a:pt x="116020" y="105410"/>
                </a:lnTo>
                <a:lnTo>
                  <a:pt x="118848" y="105410"/>
                </a:lnTo>
                <a:lnTo>
                  <a:pt x="119515" y="104140"/>
                </a:lnTo>
                <a:close/>
              </a:path>
              <a:path w="207009" h="132079">
                <a:moveTo>
                  <a:pt x="150380" y="63500"/>
                </a:moveTo>
                <a:lnTo>
                  <a:pt x="144872" y="63500"/>
                </a:lnTo>
                <a:lnTo>
                  <a:pt x="143699" y="66040"/>
                </a:lnTo>
                <a:lnTo>
                  <a:pt x="142009" y="67310"/>
                </a:lnTo>
                <a:lnTo>
                  <a:pt x="140870" y="68580"/>
                </a:lnTo>
                <a:lnTo>
                  <a:pt x="139686" y="71120"/>
                </a:lnTo>
                <a:lnTo>
                  <a:pt x="137282" y="73660"/>
                </a:lnTo>
                <a:lnTo>
                  <a:pt x="135948" y="76200"/>
                </a:lnTo>
                <a:lnTo>
                  <a:pt x="134971" y="76200"/>
                </a:lnTo>
                <a:lnTo>
                  <a:pt x="131349" y="80010"/>
                </a:lnTo>
                <a:lnTo>
                  <a:pt x="130095" y="81280"/>
                </a:lnTo>
                <a:lnTo>
                  <a:pt x="128290" y="83820"/>
                </a:lnTo>
                <a:lnTo>
                  <a:pt x="127738" y="85090"/>
                </a:lnTo>
                <a:lnTo>
                  <a:pt x="126749" y="86360"/>
                </a:lnTo>
                <a:lnTo>
                  <a:pt x="126358" y="86360"/>
                </a:lnTo>
                <a:lnTo>
                  <a:pt x="125771" y="87630"/>
                </a:lnTo>
                <a:lnTo>
                  <a:pt x="125530" y="87630"/>
                </a:lnTo>
                <a:lnTo>
                  <a:pt x="124978" y="88900"/>
                </a:lnTo>
                <a:lnTo>
                  <a:pt x="124667" y="90170"/>
                </a:lnTo>
                <a:lnTo>
                  <a:pt x="124311" y="90170"/>
                </a:lnTo>
                <a:lnTo>
                  <a:pt x="123805" y="91440"/>
                </a:lnTo>
                <a:lnTo>
                  <a:pt x="123253" y="91440"/>
                </a:lnTo>
                <a:lnTo>
                  <a:pt x="122666" y="92710"/>
                </a:lnTo>
                <a:lnTo>
                  <a:pt x="120780" y="93980"/>
                </a:lnTo>
                <a:lnTo>
                  <a:pt x="120182" y="93980"/>
                </a:lnTo>
                <a:lnTo>
                  <a:pt x="119676" y="95250"/>
                </a:lnTo>
                <a:lnTo>
                  <a:pt x="119285" y="95250"/>
                </a:lnTo>
                <a:lnTo>
                  <a:pt x="118814" y="96520"/>
                </a:lnTo>
                <a:lnTo>
                  <a:pt x="118618" y="96520"/>
                </a:lnTo>
                <a:lnTo>
                  <a:pt x="118492" y="97790"/>
                </a:lnTo>
                <a:lnTo>
                  <a:pt x="116801" y="97790"/>
                </a:lnTo>
                <a:lnTo>
                  <a:pt x="115502" y="99060"/>
                </a:lnTo>
                <a:lnTo>
                  <a:pt x="112869" y="99060"/>
                </a:lnTo>
                <a:lnTo>
                  <a:pt x="110316" y="100330"/>
                </a:lnTo>
                <a:lnTo>
                  <a:pt x="107521" y="100330"/>
                </a:lnTo>
                <a:lnTo>
                  <a:pt x="106659" y="101600"/>
                </a:lnTo>
                <a:lnTo>
                  <a:pt x="105555" y="101600"/>
                </a:lnTo>
                <a:lnTo>
                  <a:pt x="104853" y="102870"/>
                </a:lnTo>
                <a:lnTo>
                  <a:pt x="121367" y="102870"/>
                </a:lnTo>
                <a:lnTo>
                  <a:pt x="122505" y="100330"/>
                </a:lnTo>
                <a:lnTo>
                  <a:pt x="124633" y="97790"/>
                </a:lnTo>
                <a:lnTo>
                  <a:pt x="126599" y="95250"/>
                </a:lnTo>
                <a:lnTo>
                  <a:pt x="131314" y="87630"/>
                </a:lnTo>
                <a:lnTo>
                  <a:pt x="132292" y="85090"/>
                </a:lnTo>
                <a:lnTo>
                  <a:pt x="133281" y="83820"/>
                </a:lnTo>
                <a:lnTo>
                  <a:pt x="134338" y="82550"/>
                </a:lnTo>
                <a:lnTo>
                  <a:pt x="135442" y="81280"/>
                </a:lnTo>
                <a:lnTo>
                  <a:pt x="136270" y="80010"/>
                </a:lnTo>
                <a:lnTo>
                  <a:pt x="137167" y="78740"/>
                </a:lnTo>
                <a:lnTo>
                  <a:pt x="139053" y="77470"/>
                </a:lnTo>
                <a:lnTo>
                  <a:pt x="140985" y="74930"/>
                </a:lnTo>
                <a:lnTo>
                  <a:pt x="142986" y="72390"/>
                </a:lnTo>
                <a:lnTo>
                  <a:pt x="143975" y="72390"/>
                </a:lnTo>
                <a:lnTo>
                  <a:pt x="146804" y="68580"/>
                </a:lnTo>
                <a:lnTo>
                  <a:pt x="148529" y="66040"/>
                </a:lnTo>
                <a:lnTo>
                  <a:pt x="149323" y="66040"/>
                </a:lnTo>
                <a:lnTo>
                  <a:pt x="150070" y="64770"/>
                </a:lnTo>
                <a:lnTo>
                  <a:pt x="150380" y="63500"/>
                </a:lnTo>
                <a:close/>
              </a:path>
              <a:path w="207009" h="132079">
                <a:moveTo>
                  <a:pt x="102967" y="99060"/>
                </a:moveTo>
                <a:lnTo>
                  <a:pt x="98253" y="99060"/>
                </a:lnTo>
                <a:lnTo>
                  <a:pt x="97298" y="100330"/>
                </a:lnTo>
                <a:lnTo>
                  <a:pt x="102335" y="100330"/>
                </a:lnTo>
                <a:lnTo>
                  <a:pt x="102967" y="99060"/>
                </a:lnTo>
                <a:close/>
              </a:path>
              <a:path w="207009" h="132079">
                <a:moveTo>
                  <a:pt x="109292" y="96520"/>
                </a:moveTo>
                <a:lnTo>
                  <a:pt x="102300" y="96520"/>
                </a:lnTo>
                <a:lnTo>
                  <a:pt x="100207" y="97790"/>
                </a:lnTo>
                <a:lnTo>
                  <a:pt x="99196" y="99060"/>
                </a:lnTo>
                <a:lnTo>
                  <a:pt x="103669" y="99060"/>
                </a:lnTo>
                <a:lnTo>
                  <a:pt x="106659" y="97790"/>
                </a:lnTo>
                <a:lnTo>
                  <a:pt x="108395" y="97790"/>
                </a:lnTo>
                <a:lnTo>
                  <a:pt x="109292" y="96520"/>
                </a:lnTo>
                <a:close/>
              </a:path>
              <a:path w="207009" h="132079">
                <a:moveTo>
                  <a:pt x="196575" y="96520"/>
                </a:moveTo>
                <a:lnTo>
                  <a:pt x="193976" y="96520"/>
                </a:lnTo>
                <a:lnTo>
                  <a:pt x="193665" y="97790"/>
                </a:lnTo>
                <a:lnTo>
                  <a:pt x="196575" y="97790"/>
                </a:lnTo>
                <a:lnTo>
                  <a:pt x="196575" y="96520"/>
                </a:lnTo>
                <a:close/>
              </a:path>
              <a:path w="207009" h="132079">
                <a:moveTo>
                  <a:pt x="113697" y="93980"/>
                </a:moveTo>
                <a:lnTo>
                  <a:pt x="108786" y="93980"/>
                </a:lnTo>
                <a:lnTo>
                  <a:pt x="107096" y="95250"/>
                </a:lnTo>
                <a:lnTo>
                  <a:pt x="104612" y="96520"/>
                </a:lnTo>
                <a:lnTo>
                  <a:pt x="110155" y="96520"/>
                </a:lnTo>
                <a:lnTo>
                  <a:pt x="113697" y="93980"/>
                </a:lnTo>
                <a:close/>
              </a:path>
              <a:path w="207009" h="132079">
                <a:moveTo>
                  <a:pt x="153876" y="33020"/>
                </a:moveTo>
                <a:lnTo>
                  <a:pt x="145194" y="33020"/>
                </a:lnTo>
                <a:lnTo>
                  <a:pt x="148380" y="35560"/>
                </a:lnTo>
                <a:lnTo>
                  <a:pt x="151484" y="36830"/>
                </a:lnTo>
                <a:lnTo>
                  <a:pt x="154543" y="39370"/>
                </a:lnTo>
                <a:lnTo>
                  <a:pt x="157694" y="41910"/>
                </a:lnTo>
                <a:lnTo>
                  <a:pt x="159224" y="43180"/>
                </a:lnTo>
                <a:lnTo>
                  <a:pt x="160880" y="44450"/>
                </a:lnTo>
                <a:lnTo>
                  <a:pt x="168228" y="48260"/>
                </a:lnTo>
                <a:lnTo>
                  <a:pt x="172046" y="50800"/>
                </a:lnTo>
                <a:lnTo>
                  <a:pt x="173886" y="52070"/>
                </a:lnTo>
                <a:lnTo>
                  <a:pt x="176519" y="53340"/>
                </a:lnTo>
                <a:lnTo>
                  <a:pt x="177393" y="54610"/>
                </a:lnTo>
                <a:lnTo>
                  <a:pt x="178957" y="55880"/>
                </a:lnTo>
                <a:lnTo>
                  <a:pt x="179705" y="55880"/>
                </a:lnTo>
                <a:lnTo>
                  <a:pt x="180418" y="57150"/>
                </a:lnTo>
                <a:lnTo>
                  <a:pt x="181717" y="58420"/>
                </a:lnTo>
                <a:lnTo>
                  <a:pt x="182304" y="59690"/>
                </a:lnTo>
                <a:lnTo>
                  <a:pt x="182821" y="59690"/>
                </a:lnTo>
                <a:lnTo>
                  <a:pt x="183293" y="60960"/>
                </a:lnTo>
                <a:lnTo>
                  <a:pt x="183718" y="60960"/>
                </a:lnTo>
                <a:lnTo>
                  <a:pt x="184304" y="62230"/>
                </a:lnTo>
                <a:lnTo>
                  <a:pt x="189537" y="78740"/>
                </a:lnTo>
                <a:lnTo>
                  <a:pt x="190250" y="81280"/>
                </a:lnTo>
                <a:lnTo>
                  <a:pt x="190675" y="82550"/>
                </a:lnTo>
                <a:lnTo>
                  <a:pt x="192688" y="88900"/>
                </a:lnTo>
                <a:lnTo>
                  <a:pt x="193355" y="91440"/>
                </a:lnTo>
                <a:lnTo>
                  <a:pt x="193631" y="91440"/>
                </a:lnTo>
                <a:lnTo>
                  <a:pt x="193826" y="92710"/>
                </a:lnTo>
                <a:lnTo>
                  <a:pt x="194102" y="95250"/>
                </a:lnTo>
                <a:lnTo>
                  <a:pt x="194102" y="96520"/>
                </a:lnTo>
                <a:lnTo>
                  <a:pt x="196770" y="96520"/>
                </a:lnTo>
                <a:lnTo>
                  <a:pt x="196770" y="95250"/>
                </a:lnTo>
                <a:lnTo>
                  <a:pt x="196299" y="93980"/>
                </a:lnTo>
                <a:lnTo>
                  <a:pt x="195666" y="91440"/>
                </a:lnTo>
                <a:lnTo>
                  <a:pt x="193504" y="85090"/>
                </a:lnTo>
                <a:lnTo>
                  <a:pt x="190526" y="73660"/>
                </a:lnTo>
                <a:lnTo>
                  <a:pt x="188559" y="67310"/>
                </a:lnTo>
                <a:lnTo>
                  <a:pt x="186984" y="63500"/>
                </a:lnTo>
                <a:lnTo>
                  <a:pt x="186673" y="62230"/>
                </a:lnTo>
                <a:lnTo>
                  <a:pt x="185960" y="59690"/>
                </a:lnTo>
                <a:lnTo>
                  <a:pt x="185408" y="58420"/>
                </a:lnTo>
                <a:lnTo>
                  <a:pt x="185017" y="57150"/>
                </a:lnTo>
                <a:lnTo>
                  <a:pt x="184465" y="57150"/>
                </a:lnTo>
                <a:lnTo>
                  <a:pt x="184074" y="55880"/>
                </a:lnTo>
                <a:lnTo>
                  <a:pt x="183212" y="54610"/>
                </a:lnTo>
                <a:lnTo>
                  <a:pt x="182775" y="54610"/>
                </a:lnTo>
                <a:lnTo>
                  <a:pt x="181361" y="53340"/>
                </a:lnTo>
                <a:lnTo>
                  <a:pt x="179314" y="52070"/>
                </a:lnTo>
                <a:lnTo>
                  <a:pt x="178290" y="52070"/>
                </a:lnTo>
                <a:lnTo>
                  <a:pt x="177232" y="50800"/>
                </a:lnTo>
                <a:lnTo>
                  <a:pt x="176600" y="50800"/>
                </a:lnTo>
                <a:lnTo>
                  <a:pt x="175979" y="49530"/>
                </a:lnTo>
                <a:lnTo>
                  <a:pt x="175703" y="49530"/>
                </a:lnTo>
                <a:lnTo>
                  <a:pt x="175070" y="48260"/>
                </a:lnTo>
                <a:lnTo>
                  <a:pt x="174794" y="48260"/>
                </a:lnTo>
                <a:lnTo>
                  <a:pt x="173575" y="46990"/>
                </a:lnTo>
                <a:lnTo>
                  <a:pt x="172402" y="46990"/>
                </a:lnTo>
                <a:lnTo>
                  <a:pt x="167365" y="43180"/>
                </a:lnTo>
                <a:lnTo>
                  <a:pt x="166066" y="43180"/>
                </a:lnTo>
                <a:lnTo>
                  <a:pt x="164732" y="41910"/>
                </a:lnTo>
                <a:lnTo>
                  <a:pt x="163272" y="40640"/>
                </a:lnTo>
                <a:lnTo>
                  <a:pt x="161823" y="40640"/>
                </a:lnTo>
                <a:lnTo>
                  <a:pt x="158994" y="38100"/>
                </a:lnTo>
                <a:lnTo>
                  <a:pt x="157648" y="36830"/>
                </a:lnTo>
                <a:lnTo>
                  <a:pt x="155061" y="34290"/>
                </a:lnTo>
                <a:lnTo>
                  <a:pt x="153876" y="33020"/>
                </a:lnTo>
                <a:close/>
              </a:path>
              <a:path w="207009" h="132079">
                <a:moveTo>
                  <a:pt x="19974" y="92709"/>
                </a:moveTo>
                <a:lnTo>
                  <a:pt x="17456" y="92709"/>
                </a:lnTo>
                <a:lnTo>
                  <a:pt x="16938" y="93979"/>
                </a:lnTo>
                <a:lnTo>
                  <a:pt x="19503" y="93979"/>
                </a:lnTo>
                <a:lnTo>
                  <a:pt x="19974" y="92709"/>
                </a:lnTo>
                <a:close/>
              </a:path>
              <a:path w="207009" h="132079">
                <a:moveTo>
                  <a:pt x="134338" y="67310"/>
                </a:moveTo>
                <a:lnTo>
                  <a:pt x="131073" y="67310"/>
                </a:lnTo>
                <a:lnTo>
                  <a:pt x="130992" y="68580"/>
                </a:lnTo>
                <a:lnTo>
                  <a:pt x="130797" y="68580"/>
                </a:lnTo>
                <a:lnTo>
                  <a:pt x="119205" y="85090"/>
                </a:lnTo>
                <a:lnTo>
                  <a:pt x="117514" y="87630"/>
                </a:lnTo>
                <a:lnTo>
                  <a:pt x="116250" y="90170"/>
                </a:lnTo>
                <a:lnTo>
                  <a:pt x="115583" y="90170"/>
                </a:lnTo>
                <a:lnTo>
                  <a:pt x="115192" y="91440"/>
                </a:lnTo>
                <a:lnTo>
                  <a:pt x="114801" y="91440"/>
                </a:lnTo>
                <a:lnTo>
                  <a:pt x="114168" y="92710"/>
                </a:lnTo>
                <a:lnTo>
                  <a:pt x="112006" y="92710"/>
                </a:lnTo>
                <a:lnTo>
                  <a:pt x="111224" y="93980"/>
                </a:lnTo>
                <a:lnTo>
                  <a:pt x="117595" y="93980"/>
                </a:lnTo>
                <a:lnTo>
                  <a:pt x="119239" y="91440"/>
                </a:lnTo>
                <a:lnTo>
                  <a:pt x="121873" y="87630"/>
                </a:lnTo>
                <a:lnTo>
                  <a:pt x="128290" y="78740"/>
                </a:lnTo>
                <a:lnTo>
                  <a:pt x="131268" y="73660"/>
                </a:lnTo>
                <a:lnTo>
                  <a:pt x="132533" y="71120"/>
                </a:lnTo>
                <a:lnTo>
                  <a:pt x="133591" y="69850"/>
                </a:lnTo>
                <a:lnTo>
                  <a:pt x="134338" y="67310"/>
                </a:lnTo>
                <a:close/>
              </a:path>
              <a:path w="207009" h="132079">
                <a:moveTo>
                  <a:pt x="27955" y="52069"/>
                </a:moveTo>
                <a:lnTo>
                  <a:pt x="26414" y="52069"/>
                </a:lnTo>
                <a:lnTo>
                  <a:pt x="26023" y="53339"/>
                </a:lnTo>
                <a:lnTo>
                  <a:pt x="25586" y="54609"/>
                </a:lnTo>
                <a:lnTo>
                  <a:pt x="25517" y="59689"/>
                </a:lnTo>
                <a:lnTo>
                  <a:pt x="25747" y="60959"/>
                </a:lnTo>
                <a:lnTo>
                  <a:pt x="25793" y="66039"/>
                </a:lnTo>
                <a:lnTo>
                  <a:pt x="24919" y="69849"/>
                </a:lnTo>
                <a:lnTo>
                  <a:pt x="24528" y="71119"/>
                </a:lnTo>
                <a:lnTo>
                  <a:pt x="24172" y="73659"/>
                </a:lnTo>
                <a:lnTo>
                  <a:pt x="23390" y="76199"/>
                </a:lnTo>
                <a:lnTo>
                  <a:pt x="22562" y="80009"/>
                </a:lnTo>
                <a:lnTo>
                  <a:pt x="22136" y="81279"/>
                </a:lnTo>
                <a:lnTo>
                  <a:pt x="21665" y="83819"/>
                </a:lnTo>
                <a:lnTo>
                  <a:pt x="21147" y="85089"/>
                </a:lnTo>
                <a:lnTo>
                  <a:pt x="20595" y="86359"/>
                </a:lnTo>
                <a:lnTo>
                  <a:pt x="20009" y="87629"/>
                </a:lnTo>
                <a:lnTo>
                  <a:pt x="19376" y="90169"/>
                </a:lnTo>
                <a:lnTo>
                  <a:pt x="18675" y="91439"/>
                </a:lnTo>
                <a:lnTo>
                  <a:pt x="17881" y="92709"/>
                </a:lnTo>
                <a:lnTo>
                  <a:pt x="20400" y="92709"/>
                </a:lnTo>
                <a:lnTo>
                  <a:pt x="20400" y="91439"/>
                </a:lnTo>
                <a:lnTo>
                  <a:pt x="20871" y="91439"/>
                </a:lnTo>
                <a:lnTo>
                  <a:pt x="20871" y="90169"/>
                </a:lnTo>
                <a:lnTo>
                  <a:pt x="21423" y="88899"/>
                </a:lnTo>
                <a:lnTo>
                  <a:pt x="21584" y="88899"/>
                </a:lnTo>
                <a:lnTo>
                  <a:pt x="21699" y="87629"/>
                </a:lnTo>
                <a:lnTo>
                  <a:pt x="22136" y="86359"/>
                </a:lnTo>
                <a:lnTo>
                  <a:pt x="22251" y="85089"/>
                </a:lnTo>
                <a:lnTo>
                  <a:pt x="22527" y="85089"/>
                </a:lnTo>
                <a:lnTo>
                  <a:pt x="22642" y="83819"/>
                </a:lnTo>
                <a:lnTo>
                  <a:pt x="22999" y="83819"/>
                </a:lnTo>
                <a:lnTo>
                  <a:pt x="22999" y="82549"/>
                </a:lnTo>
                <a:lnTo>
                  <a:pt x="22803" y="82549"/>
                </a:lnTo>
                <a:lnTo>
                  <a:pt x="24413" y="78739"/>
                </a:lnTo>
                <a:lnTo>
                  <a:pt x="25161" y="76199"/>
                </a:lnTo>
                <a:lnTo>
                  <a:pt x="26219" y="72389"/>
                </a:lnTo>
                <a:lnTo>
                  <a:pt x="26541" y="71119"/>
                </a:lnTo>
                <a:lnTo>
                  <a:pt x="27081" y="67309"/>
                </a:lnTo>
                <a:lnTo>
                  <a:pt x="27553" y="64769"/>
                </a:lnTo>
                <a:lnTo>
                  <a:pt x="27955" y="62229"/>
                </a:lnTo>
                <a:lnTo>
                  <a:pt x="28105" y="62229"/>
                </a:lnTo>
                <a:lnTo>
                  <a:pt x="28024" y="60959"/>
                </a:lnTo>
                <a:lnTo>
                  <a:pt x="28231" y="60959"/>
                </a:lnTo>
                <a:lnTo>
                  <a:pt x="27127" y="58419"/>
                </a:lnTo>
                <a:lnTo>
                  <a:pt x="27242" y="57149"/>
                </a:lnTo>
                <a:lnTo>
                  <a:pt x="27518" y="57149"/>
                </a:lnTo>
                <a:lnTo>
                  <a:pt x="27553" y="55879"/>
                </a:lnTo>
                <a:lnTo>
                  <a:pt x="27714" y="53339"/>
                </a:lnTo>
                <a:lnTo>
                  <a:pt x="27955" y="52069"/>
                </a:lnTo>
                <a:close/>
              </a:path>
              <a:path w="207009" h="132079">
                <a:moveTo>
                  <a:pt x="119354" y="29210"/>
                </a:moveTo>
                <a:lnTo>
                  <a:pt x="113697" y="29210"/>
                </a:lnTo>
                <a:lnTo>
                  <a:pt x="113750" y="31750"/>
                </a:lnTo>
                <a:lnTo>
                  <a:pt x="113858" y="34290"/>
                </a:lnTo>
                <a:lnTo>
                  <a:pt x="117514" y="48260"/>
                </a:lnTo>
                <a:lnTo>
                  <a:pt x="119090" y="52070"/>
                </a:lnTo>
                <a:lnTo>
                  <a:pt x="120263" y="53340"/>
                </a:lnTo>
                <a:lnTo>
                  <a:pt x="122735" y="55880"/>
                </a:lnTo>
                <a:lnTo>
                  <a:pt x="124035" y="58420"/>
                </a:lnTo>
                <a:lnTo>
                  <a:pt x="126599" y="60960"/>
                </a:lnTo>
                <a:lnTo>
                  <a:pt x="127818" y="62230"/>
                </a:lnTo>
                <a:lnTo>
                  <a:pt x="128209" y="63500"/>
                </a:lnTo>
                <a:lnTo>
                  <a:pt x="128600" y="63500"/>
                </a:lnTo>
                <a:lnTo>
                  <a:pt x="129302" y="64770"/>
                </a:lnTo>
                <a:lnTo>
                  <a:pt x="129704" y="66040"/>
                </a:lnTo>
                <a:lnTo>
                  <a:pt x="130325" y="67310"/>
                </a:lnTo>
                <a:lnTo>
                  <a:pt x="134810" y="67310"/>
                </a:lnTo>
                <a:lnTo>
                  <a:pt x="134890" y="66040"/>
                </a:lnTo>
                <a:lnTo>
                  <a:pt x="134453" y="64770"/>
                </a:lnTo>
                <a:lnTo>
                  <a:pt x="133556" y="64770"/>
                </a:lnTo>
                <a:lnTo>
                  <a:pt x="132016" y="62230"/>
                </a:lnTo>
                <a:lnTo>
                  <a:pt x="130682" y="60960"/>
                </a:lnTo>
                <a:lnTo>
                  <a:pt x="130256" y="60960"/>
                </a:lnTo>
                <a:lnTo>
                  <a:pt x="129106" y="59690"/>
                </a:lnTo>
                <a:lnTo>
                  <a:pt x="126944" y="55880"/>
                </a:lnTo>
                <a:lnTo>
                  <a:pt x="125921" y="54610"/>
                </a:lnTo>
                <a:lnTo>
                  <a:pt x="124943" y="53340"/>
                </a:lnTo>
                <a:lnTo>
                  <a:pt x="124035" y="52070"/>
                </a:lnTo>
                <a:lnTo>
                  <a:pt x="123218" y="49530"/>
                </a:lnTo>
                <a:lnTo>
                  <a:pt x="122425" y="48260"/>
                </a:lnTo>
                <a:lnTo>
                  <a:pt x="122068" y="46990"/>
                </a:lnTo>
                <a:lnTo>
                  <a:pt x="121125" y="44450"/>
                </a:lnTo>
                <a:lnTo>
                  <a:pt x="120849" y="44450"/>
                </a:lnTo>
                <a:lnTo>
                  <a:pt x="120619" y="43180"/>
                </a:lnTo>
                <a:lnTo>
                  <a:pt x="120033" y="40640"/>
                </a:lnTo>
                <a:lnTo>
                  <a:pt x="119791" y="38100"/>
                </a:lnTo>
                <a:lnTo>
                  <a:pt x="119711" y="36830"/>
                </a:lnTo>
                <a:lnTo>
                  <a:pt x="119676" y="31750"/>
                </a:lnTo>
                <a:lnTo>
                  <a:pt x="119354" y="29210"/>
                </a:lnTo>
                <a:close/>
              </a:path>
              <a:path w="207009" h="132079">
                <a:moveTo>
                  <a:pt x="41088" y="57149"/>
                </a:moveTo>
                <a:lnTo>
                  <a:pt x="35970" y="57149"/>
                </a:lnTo>
                <a:lnTo>
                  <a:pt x="35338" y="58419"/>
                </a:lnTo>
                <a:lnTo>
                  <a:pt x="32981" y="62229"/>
                </a:lnTo>
                <a:lnTo>
                  <a:pt x="32429" y="63499"/>
                </a:lnTo>
                <a:lnTo>
                  <a:pt x="32003" y="64769"/>
                </a:lnTo>
                <a:lnTo>
                  <a:pt x="36603" y="64769"/>
                </a:lnTo>
                <a:lnTo>
                  <a:pt x="36913" y="63499"/>
                </a:lnTo>
                <a:lnTo>
                  <a:pt x="37304" y="63499"/>
                </a:lnTo>
                <a:lnTo>
                  <a:pt x="38914" y="60959"/>
                </a:lnTo>
                <a:lnTo>
                  <a:pt x="39512" y="60959"/>
                </a:lnTo>
                <a:lnTo>
                  <a:pt x="40018" y="59689"/>
                </a:lnTo>
                <a:lnTo>
                  <a:pt x="40570" y="59689"/>
                </a:lnTo>
                <a:lnTo>
                  <a:pt x="40846" y="58419"/>
                </a:lnTo>
                <a:lnTo>
                  <a:pt x="41088" y="57149"/>
                </a:lnTo>
                <a:close/>
              </a:path>
              <a:path w="207009" h="132079">
                <a:moveTo>
                  <a:pt x="54098" y="35560"/>
                </a:moveTo>
                <a:lnTo>
                  <a:pt x="51541" y="35560"/>
                </a:lnTo>
                <a:lnTo>
                  <a:pt x="52599" y="36830"/>
                </a:lnTo>
                <a:lnTo>
                  <a:pt x="55152" y="43180"/>
                </a:lnTo>
                <a:lnTo>
                  <a:pt x="55635" y="45720"/>
                </a:lnTo>
                <a:lnTo>
                  <a:pt x="56497" y="48260"/>
                </a:lnTo>
                <a:lnTo>
                  <a:pt x="56888" y="49530"/>
                </a:lnTo>
                <a:lnTo>
                  <a:pt x="57521" y="52070"/>
                </a:lnTo>
                <a:lnTo>
                  <a:pt x="57751" y="53340"/>
                </a:lnTo>
                <a:lnTo>
                  <a:pt x="57946" y="54610"/>
                </a:lnTo>
                <a:lnTo>
                  <a:pt x="58061" y="57150"/>
                </a:lnTo>
                <a:lnTo>
                  <a:pt x="57716" y="59690"/>
                </a:lnTo>
                <a:lnTo>
                  <a:pt x="57475" y="60960"/>
                </a:lnTo>
                <a:lnTo>
                  <a:pt x="57521" y="63500"/>
                </a:lnTo>
                <a:lnTo>
                  <a:pt x="57831" y="63500"/>
                </a:lnTo>
                <a:lnTo>
                  <a:pt x="57992" y="64770"/>
                </a:lnTo>
                <a:lnTo>
                  <a:pt x="60499" y="64770"/>
                </a:lnTo>
                <a:lnTo>
                  <a:pt x="60235" y="63500"/>
                </a:lnTo>
                <a:lnTo>
                  <a:pt x="59913" y="60960"/>
                </a:lnTo>
                <a:lnTo>
                  <a:pt x="59556" y="57150"/>
                </a:lnTo>
                <a:lnTo>
                  <a:pt x="59487" y="55880"/>
                </a:lnTo>
                <a:lnTo>
                  <a:pt x="59131" y="52070"/>
                </a:lnTo>
                <a:lnTo>
                  <a:pt x="58809" y="49530"/>
                </a:lnTo>
                <a:lnTo>
                  <a:pt x="58268" y="46990"/>
                </a:lnTo>
                <a:lnTo>
                  <a:pt x="57831" y="45720"/>
                </a:lnTo>
                <a:lnTo>
                  <a:pt x="57440" y="44450"/>
                </a:lnTo>
                <a:lnTo>
                  <a:pt x="57003" y="43180"/>
                </a:lnTo>
                <a:lnTo>
                  <a:pt x="56060" y="40640"/>
                </a:lnTo>
                <a:lnTo>
                  <a:pt x="54098" y="35560"/>
                </a:lnTo>
                <a:close/>
              </a:path>
              <a:path w="207009" h="132079">
                <a:moveTo>
                  <a:pt x="150461" y="62230"/>
                </a:moveTo>
                <a:lnTo>
                  <a:pt x="145309" y="62230"/>
                </a:lnTo>
                <a:lnTo>
                  <a:pt x="145470" y="63500"/>
                </a:lnTo>
                <a:lnTo>
                  <a:pt x="150541" y="63500"/>
                </a:lnTo>
                <a:lnTo>
                  <a:pt x="150461" y="62230"/>
                </a:lnTo>
                <a:close/>
              </a:path>
              <a:path w="207009" h="132079">
                <a:moveTo>
                  <a:pt x="143619" y="40640"/>
                </a:moveTo>
                <a:lnTo>
                  <a:pt x="137880" y="40640"/>
                </a:lnTo>
                <a:lnTo>
                  <a:pt x="137995" y="45720"/>
                </a:lnTo>
                <a:lnTo>
                  <a:pt x="138306" y="48260"/>
                </a:lnTo>
                <a:lnTo>
                  <a:pt x="138501" y="48260"/>
                </a:lnTo>
                <a:lnTo>
                  <a:pt x="138743" y="49530"/>
                </a:lnTo>
                <a:lnTo>
                  <a:pt x="139019" y="50800"/>
                </a:lnTo>
                <a:lnTo>
                  <a:pt x="139329" y="52070"/>
                </a:lnTo>
                <a:lnTo>
                  <a:pt x="140042" y="53340"/>
                </a:lnTo>
                <a:lnTo>
                  <a:pt x="140433" y="54610"/>
                </a:lnTo>
                <a:lnTo>
                  <a:pt x="140870" y="55880"/>
                </a:lnTo>
                <a:lnTo>
                  <a:pt x="142285" y="58420"/>
                </a:lnTo>
                <a:lnTo>
                  <a:pt x="143308" y="59690"/>
                </a:lnTo>
                <a:lnTo>
                  <a:pt x="144366" y="60960"/>
                </a:lnTo>
                <a:lnTo>
                  <a:pt x="145114" y="62230"/>
                </a:lnTo>
                <a:lnTo>
                  <a:pt x="150185" y="62230"/>
                </a:lnTo>
                <a:lnTo>
                  <a:pt x="149829" y="60960"/>
                </a:lnTo>
                <a:lnTo>
                  <a:pt x="148886" y="59690"/>
                </a:lnTo>
                <a:lnTo>
                  <a:pt x="147747" y="58420"/>
                </a:lnTo>
                <a:lnTo>
                  <a:pt x="145505" y="54610"/>
                </a:lnTo>
                <a:lnTo>
                  <a:pt x="145033" y="54610"/>
                </a:lnTo>
                <a:lnTo>
                  <a:pt x="144320" y="52070"/>
                </a:lnTo>
                <a:lnTo>
                  <a:pt x="143929" y="52070"/>
                </a:lnTo>
                <a:lnTo>
                  <a:pt x="143734" y="50800"/>
                </a:lnTo>
                <a:lnTo>
                  <a:pt x="143308" y="48260"/>
                </a:lnTo>
                <a:lnTo>
                  <a:pt x="143308" y="43180"/>
                </a:lnTo>
                <a:lnTo>
                  <a:pt x="143619" y="40640"/>
                </a:lnTo>
                <a:close/>
              </a:path>
              <a:path w="207009" h="132079">
                <a:moveTo>
                  <a:pt x="48551" y="12700"/>
                </a:moveTo>
                <a:lnTo>
                  <a:pt x="47919" y="12700"/>
                </a:lnTo>
                <a:lnTo>
                  <a:pt x="47493" y="13970"/>
                </a:lnTo>
                <a:lnTo>
                  <a:pt x="46861" y="13970"/>
                </a:lnTo>
                <a:lnTo>
                  <a:pt x="45918" y="15240"/>
                </a:lnTo>
                <a:lnTo>
                  <a:pt x="35464" y="15240"/>
                </a:lnTo>
                <a:lnTo>
                  <a:pt x="35694" y="16510"/>
                </a:lnTo>
                <a:lnTo>
                  <a:pt x="36166" y="16510"/>
                </a:lnTo>
                <a:lnTo>
                  <a:pt x="36718" y="17780"/>
                </a:lnTo>
                <a:lnTo>
                  <a:pt x="37350" y="17780"/>
                </a:lnTo>
                <a:lnTo>
                  <a:pt x="38328" y="19050"/>
                </a:lnTo>
                <a:lnTo>
                  <a:pt x="39236" y="19050"/>
                </a:lnTo>
                <a:lnTo>
                  <a:pt x="39984" y="20320"/>
                </a:lnTo>
                <a:lnTo>
                  <a:pt x="41755" y="20320"/>
                </a:lnTo>
                <a:lnTo>
                  <a:pt x="41479" y="21590"/>
                </a:lnTo>
                <a:lnTo>
                  <a:pt x="44032" y="22860"/>
                </a:lnTo>
                <a:lnTo>
                  <a:pt x="45251" y="22860"/>
                </a:lnTo>
                <a:lnTo>
                  <a:pt x="46389" y="24130"/>
                </a:lnTo>
                <a:lnTo>
                  <a:pt x="46194" y="25400"/>
                </a:lnTo>
                <a:lnTo>
                  <a:pt x="41709" y="39370"/>
                </a:lnTo>
                <a:lnTo>
                  <a:pt x="39903" y="44449"/>
                </a:lnTo>
                <a:lnTo>
                  <a:pt x="39397" y="45719"/>
                </a:lnTo>
                <a:lnTo>
                  <a:pt x="38328" y="46989"/>
                </a:lnTo>
                <a:lnTo>
                  <a:pt x="37971" y="48259"/>
                </a:lnTo>
                <a:lnTo>
                  <a:pt x="37431" y="48259"/>
                </a:lnTo>
                <a:lnTo>
                  <a:pt x="37074" y="50799"/>
                </a:lnTo>
                <a:lnTo>
                  <a:pt x="36833" y="52069"/>
                </a:lnTo>
                <a:lnTo>
                  <a:pt x="36488" y="55879"/>
                </a:lnTo>
                <a:lnTo>
                  <a:pt x="36327" y="55879"/>
                </a:lnTo>
                <a:lnTo>
                  <a:pt x="36085" y="57149"/>
                </a:lnTo>
                <a:lnTo>
                  <a:pt x="41122" y="57149"/>
                </a:lnTo>
                <a:lnTo>
                  <a:pt x="41237" y="55879"/>
                </a:lnTo>
                <a:lnTo>
                  <a:pt x="41352" y="53339"/>
                </a:lnTo>
                <a:lnTo>
                  <a:pt x="41513" y="52069"/>
                </a:lnTo>
                <a:lnTo>
                  <a:pt x="42146" y="50799"/>
                </a:lnTo>
                <a:lnTo>
                  <a:pt x="42571" y="49529"/>
                </a:lnTo>
                <a:lnTo>
                  <a:pt x="43595" y="46990"/>
                </a:lnTo>
                <a:lnTo>
                  <a:pt x="44193" y="45720"/>
                </a:lnTo>
                <a:lnTo>
                  <a:pt x="45446" y="44450"/>
                </a:lnTo>
                <a:lnTo>
                  <a:pt x="46113" y="43180"/>
                </a:lnTo>
                <a:lnTo>
                  <a:pt x="47493" y="40640"/>
                </a:lnTo>
                <a:lnTo>
                  <a:pt x="48908" y="39370"/>
                </a:lnTo>
                <a:lnTo>
                  <a:pt x="50287" y="36830"/>
                </a:lnTo>
                <a:lnTo>
                  <a:pt x="51541" y="35560"/>
                </a:lnTo>
                <a:lnTo>
                  <a:pt x="54098" y="35560"/>
                </a:lnTo>
                <a:lnTo>
                  <a:pt x="53116" y="33020"/>
                </a:lnTo>
                <a:lnTo>
                  <a:pt x="52173" y="30480"/>
                </a:lnTo>
                <a:lnTo>
                  <a:pt x="51299" y="26670"/>
                </a:lnTo>
                <a:lnTo>
                  <a:pt x="49851" y="22860"/>
                </a:lnTo>
                <a:lnTo>
                  <a:pt x="49264" y="20320"/>
                </a:lnTo>
                <a:lnTo>
                  <a:pt x="48942" y="19050"/>
                </a:lnTo>
                <a:lnTo>
                  <a:pt x="48712" y="17780"/>
                </a:lnTo>
                <a:lnTo>
                  <a:pt x="48591" y="15240"/>
                </a:lnTo>
                <a:lnTo>
                  <a:pt x="48551" y="12700"/>
                </a:lnTo>
                <a:close/>
              </a:path>
              <a:path w="207009" h="132079">
                <a:moveTo>
                  <a:pt x="31336" y="0"/>
                </a:moveTo>
                <a:lnTo>
                  <a:pt x="28461" y="0"/>
                </a:lnTo>
                <a:lnTo>
                  <a:pt x="28703" y="2539"/>
                </a:lnTo>
                <a:lnTo>
                  <a:pt x="29013" y="5079"/>
                </a:lnTo>
                <a:lnTo>
                  <a:pt x="29485" y="7619"/>
                </a:lnTo>
                <a:lnTo>
                  <a:pt x="30589" y="11429"/>
                </a:lnTo>
                <a:lnTo>
                  <a:pt x="30784" y="12699"/>
                </a:lnTo>
                <a:lnTo>
                  <a:pt x="30870" y="17779"/>
                </a:lnTo>
                <a:lnTo>
                  <a:pt x="30543" y="21589"/>
                </a:lnTo>
                <a:lnTo>
                  <a:pt x="30347" y="22859"/>
                </a:lnTo>
                <a:lnTo>
                  <a:pt x="30117" y="25399"/>
                </a:lnTo>
                <a:lnTo>
                  <a:pt x="30054" y="26669"/>
                </a:lnTo>
                <a:lnTo>
                  <a:pt x="29958" y="30479"/>
                </a:lnTo>
                <a:lnTo>
                  <a:pt x="29835" y="38099"/>
                </a:lnTo>
                <a:lnTo>
                  <a:pt x="29715" y="40639"/>
                </a:lnTo>
                <a:lnTo>
                  <a:pt x="29289" y="45719"/>
                </a:lnTo>
                <a:lnTo>
                  <a:pt x="29048" y="46989"/>
                </a:lnTo>
                <a:lnTo>
                  <a:pt x="28772" y="48259"/>
                </a:lnTo>
                <a:lnTo>
                  <a:pt x="28346" y="49529"/>
                </a:lnTo>
                <a:lnTo>
                  <a:pt x="27760" y="50799"/>
                </a:lnTo>
                <a:lnTo>
                  <a:pt x="26805" y="52069"/>
                </a:lnTo>
                <a:lnTo>
                  <a:pt x="28266" y="52069"/>
                </a:lnTo>
                <a:lnTo>
                  <a:pt x="28576" y="50799"/>
                </a:lnTo>
                <a:lnTo>
                  <a:pt x="28898" y="50799"/>
                </a:lnTo>
                <a:lnTo>
                  <a:pt x="29128" y="49529"/>
                </a:lnTo>
                <a:lnTo>
                  <a:pt x="29324" y="49529"/>
                </a:lnTo>
                <a:lnTo>
                  <a:pt x="30152" y="43179"/>
                </a:lnTo>
                <a:lnTo>
                  <a:pt x="30704" y="33019"/>
                </a:lnTo>
                <a:lnTo>
                  <a:pt x="31246" y="25399"/>
                </a:lnTo>
                <a:lnTo>
                  <a:pt x="31371" y="22859"/>
                </a:lnTo>
                <a:lnTo>
                  <a:pt x="31532" y="21589"/>
                </a:lnTo>
                <a:lnTo>
                  <a:pt x="31727" y="19049"/>
                </a:lnTo>
                <a:lnTo>
                  <a:pt x="32279" y="17779"/>
                </a:lnTo>
                <a:lnTo>
                  <a:pt x="33532" y="15240"/>
                </a:lnTo>
                <a:lnTo>
                  <a:pt x="34050" y="15240"/>
                </a:lnTo>
                <a:lnTo>
                  <a:pt x="34199" y="13970"/>
                </a:lnTo>
                <a:lnTo>
                  <a:pt x="34199" y="12700"/>
                </a:lnTo>
                <a:lnTo>
                  <a:pt x="34050" y="11430"/>
                </a:lnTo>
                <a:lnTo>
                  <a:pt x="33532" y="8890"/>
                </a:lnTo>
                <a:lnTo>
                  <a:pt x="32199" y="5080"/>
                </a:lnTo>
                <a:lnTo>
                  <a:pt x="32003" y="3810"/>
                </a:lnTo>
                <a:lnTo>
                  <a:pt x="31532" y="1270"/>
                </a:lnTo>
                <a:lnTo>
                  <a:pt x="31336" y="0"/>
                </a:lnTo>
                <a:close/>
              </a:path>
              <a:path w="207009" h="132079">
                <a:moveTo>
                  <a:pt x="184155" y="38100"/>
                </a:moveTo>
                <a:lnTo>
                  <a:pt x="176324" y="38100"/>
                </a:lnTo>
                <a:lnTo>
                  <a:pt x="177347" y="39370"/>
                </a:lnTo>
                <a:lnTo>
                  <a:pt x="179475" y="40640"/>
                </a:lnTo>
                <a:lnTo>
                  <a:pt x="180498" y="41910"/>
                </a:lnTo>
                <a:lnTo>
                  <a:pt x="189778" y="41910"/>
                </a:lnTo>
                <a:lnTo>
                  <a:pt x="186903" y="40640"/>
                </a:lnTo>
                <a:lnTo>
                  <a:pt x="184155" y="38100"/>
                </a:lnTo>
                <a:close/>
              </a:path>
              <a:path w="207009" h="132079">
                <a:moveTo>
                  <a:pt x="147667" y="29210"/>
                </a:moveTo>
                <a:lnTo>
                  <a:pt x="139456" y="29210"/>
                </a:lnTo>
                <a:lnTo>
                  <a:pt x="139329" y="30480"/>
                </a:lnTo>
                <a:lnTo>
                  <a:pt x="138628" y="34290"/>
                </a:lnTo>
                <a:lnTo>
                  <a:pt x="138352" y="35560"/>
                </a:lnTo>
                <a:lnTo>
                  <a:pt x="137995" y="39370"/>
                </a:lnTo>
                <a:lnTo>
                  <a:pt x="137915" y="40640"/>
                </a:lnTo>
                <a:lnTo>
                  <a:pt x="143814" y="40640"/>
                </a:lnTo>
                <a:lnTo>
                  <a:pt x="144757" y="35560"/>
                </a:lnTo>
                <a:lnTo>
                  <a:pt x="145194" y="33020"/>
                </a:lnTo>
                <a:lnTo>
                  <a:pt x="153129" y="33020"/>
                </a:lnTo>
                <a:lnTo>
                  <a:pt x="151634" y="31750"/>
                </a:lnTo>
                <a:lnTo>
                  <a:pt x="150104" y="31750"/>
                </a:lnTo>
                <a:lnTo>
                  <a:pt x="148610" y="30480"/>
                </a:lnTo>
                <a:lnTo>
                  <a:pt x="147782" y="30480"/>
                </a:lnTo>
                <a:lnTo>
                  <a:pt x="147667" y="29210"/>
                </a:lnTo>
                <a:close/>
              </a:path>
              <a:path w="207009" h="132079">
                <a:moveTo>
                  <a:pt x="172908" y="22860"/>
                </a:moveTo>
                <a:lnTo>
                  <a:pt x="166377" y="22860"/>
                </a:lnTo>
                <a:lnTo>
                  <a:pt x="166503" y="24130"/>
                </a:lnTo>
                <a:lnTo>
                  <a:pt x="167170" y="24130"/>
                </a:lnTo>
                <a:lnTo>
                  <a:pt x="167365" y="25400"/>
                </a:lnTo>
                <a:lnTo>
                  <a:pt x="167365" y="26670"/>
                </a:lnTo>
                <a:lnTo>
                  <a:pt x="167676" y="27940"/>
                </a:lnTo>
                <a:lnTo>
                  <a:pt x="168228" y="29210"/>
                </a:lnTo>
                <a:lnTo>
                  <a:pt x="168538" y="29210"/>
                </a:lnTo>
                <a:lnTo>
                  <a:pt x="169918" y="31750"/>
                </a:lnTo>
                <a:lnTo>
                  <a:pt x="171528" y="34290"/>
                </a:lnTo>
                <a:lnTo>
                  <a:pt x="172437" y="34290"/>
                </a:lnTo>
                <a:lnTo>
                  <a:pt x="174323" y="36830"/>
                </a:lnTo>
                <a:lnTo>
                  <a:pt x="175312" y="38100"/>
                </a:lnTo>
                <a:lnTo>
                  <a:pt x="182821" y="38100"/>
                </a:lnTo>
                <a:lnTo>
                  <a:pt x="180924" y="36830"/>
                </a:lnTo>
                <a:lnTo>
                  <a:pt x="179751" y="35560"/>
                </a:lnTo>
                <a:lnTo>
                  <a:pt x="178060" y="34290"/>
                </a:lnTo>
                <a:lnTo>
                  <a:pt x="177543" y="33020"/>
                </a:lnTo>
                <a:lnTo>
                  <a:pt x="176128" y="31750"/>
                </a:lnTo>
                <a:lnTo>
                  <a:pt x="175703" y="30480"/>
                </a:lnTo>
                <a:lnTo>
                  <a:pt x="174909" y="29210"/>
                </a:lnTo>
                <a:lnTo>
                  <a:pt x="174599" y="27940"/>
                </a:lnTo>
                <a:lnTo>
                  <a:pt x="174242" y="27940"/>
                </a:lnTo>
                <a:lnTo>
                  <a:pt x="173656" y="26670"/>
                </a:lnTo>
                <a:lnTo>
                  <a:pt x="173380" y="25400"/>
                </a:lnTo>
                <a:lnTo>
                  <a:pt x="172908" y="22860"/>
                </a:lnTo>
                <a:close/>
              </a:path>
              <a:path w="207009" h="132079">
                <a:moveTo>
                  <a:pt x="120619" y="26670"/>
                </a:moveTo>
                <a:lnTo>
                  <a:pt x="100138" y="26670"/>
                </a:lnTo>
                <a:lnTo>
                  <a:pt x="98368" y="31750"/>
                </a:lnTo>
                <a:lnTo>
                  <a:pt x="97896" y="33020"/>
                </a:lnTo>
                <a:lnTo>
                  <a:pt x="96597" y="35560"/>
                </a:lnTo>
                <a:lnTo>
                  <a:pt x="98759" y="34290"/>
                </a:lnTo>
                <a:lnTo>
                  <a:pt x="100840" y="34290"/>
                </a:lnTo>
                <a:lnTo>
                  <a:pt x="109258" y="30480"/>
                </a:lnTo>
                <a:lnTo>
                  <a:pt x="111454" y="30480"/>
                </a:lnTo>
                <a:lnTo>
                  <a:pt x="113697" y="29210"/>
                </a:lnTo>
                <a:lnTo>
                  <a:pt x="119354" y="29210"/>
                </a:lnTo>
                <a:lnTo>
                  <a:pt x="119435" y="27940"/>
                </a:lnTo>
                <a:lnTo>
                  <a:pt x="119952" y="27940"/>
                </a:lnTo>
                <a:lnTo>
                  <a:pt x="120619" y="26670"/>
                </a:lnTo>
                <a:close/>
              </a:path>
              <a:path w="207009" h="132079">
                <a:moveTo>
                  <a:pt x="147195" y="27940"/>
                </a:moveTo>
                <a:lnTo>
                  <a:pt x="139410" y="27940"/>
                </a:lnTo>
                <a:lnTo>
                  <a:pt x="139490" y="29210"/>
                </a:lnTo>
                <a:lnTo>
                  <a:pt x="147310" y="29210"/>
                </a:lnTo>
                <a:lnTo>
                  <a:pt x="147195" y="27940"/>
                </a:lnTo>
                <a:close/>
              </a:path>
              <a:path w="207009" h="132079">
                <a:moveTo>
                  <a:pt x="143573" y="25400"/>
                </a:moveTo>
                <a:lnTo>
                  <a:pt x="136891" y="25400"/>
                </a:lnTo>
                <a:lnTo>
                  <a:pt x="137443" y="26670"/>
                </a:lnTo>
                <a:lnTo>
                  <a:pt x="138432" y="26670"/>
                </a:lnTo>
                <a:lnTo>
                  <a:pt x="139214" y="27940"/>
                </a:lnTo>
                <a:lnTo>
                  <a:pt x="146252" y="27940"/>
                </a:lnTo>
                <a:lnTo>
                  <a:pt x="145390" y="26670"/>
                </a:lnTo>
                <a:lnTo>
                  <a:pt x="143573" y="25400"/>
                </a:lnTo>
                <a:close/>
              </a:path>
              <a:path w="207009" h="132079">
                <a:moveTo>
                  <a:pt x="140905" y="24130"/>
                </a:moveTo>
                <a:lnTo>
                  <a:pt x="135592" y="24130"/>
                </a:lnTo>
                <a:lnTo>
                  <a:pt x="135948" y="25400"/>
                </a:lnTo>
                <a:lnTo>
                  <a:pt x="142676" y="25400"/>
                </a:lnTo>
                <a:lnTo>
                  <a:pt x="140905" y="24130"/>
                </a:lnTo>
                <a:close/>
              </a:path>
              <a:path w="207009" h="132079">
                <a:moveTo>
                  <a:pt x="172402" y="20320"/>
                </a:moveTo>
                <a:lnTo>
                  <a:pt x="165756" y="20320"/>
                </a:lnTo>
                <a:lnTo>
                  <a:pt x="165790" y="21590"/>
                </a:lnTo>
                <a:lnTo>
                  <a:pt x="166181" y="22860"/>
                </a:lnTo>
                <a:lnTo>
                  <a:pt x="172713" y="22860"/>
                </a:lnTo>
                <a:lnTo>
                  <a:pt x="172402" y="20320"/>
                </a:lnTo>
                <a:close/>
              </a:path>
              <a:path w="207009" h="132079">
                <a:moveTo>
                  <a:pt x="172322" y="0"/>
                </a:moveTo>
                <a:lnTo>
                  <a:pt x="163398" y="0"/>
                </a:lnTo>
                <a:lnTo>
                  <a:pt x="163709" y="5080"/>
                </a:lnTo>
                <a:lnTo>
                  <a:pt x="163904" y="6350"/>
                </a:lnTo>
                <a:lnTo>
                  <a:pt x="164065" y="7620"/>
                </a:lnTo>
                <a:lnTo>
                  <a:pt x="164295" y="10160"/>
                </a:lnTo>
                <a:lnTo>
                  <a:pt x="164491" y="11430"/>
                </a:lnTo>
                <a:lnTo>
                  <a:pt x="164732" y="12700"/>
                </a:lnTo>
                <a:lnTo>
                  <a:pt x="164767" y="15240"/>
                </a:lnTo>
                <a:lnTo>
                  <a:pt x="165008" y="15240"/>
                </a:lnTo>
                <a:lnTo>
                  <a:pt x="165008" y="17780"/>
                </a:lnTo>
                <a:lnTo>
                  <a:pt x="165319" y="17780"/>
                </a:lnTo>
                <a:lnTo>
                  <a:pt x="165089" y="19050"/>
                </a:lnTo>
                <a:lnTo>
                  <a:pt x="165560" y="19050"/>
                </a:lnTo>
                <a:lnTo>
                  <a:pt x="165675" y="20320"/>
                </a:lnTo>
                <a:lnTo>
                  <a:pt x="172276" y="20320"/>
                </a:lnTo>
                <a:lnTo>
                  <a:pt x="172069" y="17780"/>
                </a:lnTo>
                <a:lnTo>
                  <a:pt x="171942" y="15240"/>
                </a:lnTo>
                <a:lnTo>
                  <a:pt x="172048" y="7620"/>
                </a:lnTo>
                <a:lnTo>
                  <a:pt x="172282" y="2540"/>
                </a:lnTo>
                <a:lnTo>
                  <a:pt x="172322" y="0"/>
                </a:lnTo>
                <a:close/>
              </a:path>
              <a:path w="207009" h="132079">
                <a:moveTo>
                  <a:pt x="121838" y="2540"/>
                </a:moveTo>
                <a:lnTo>
                  <a:pt x="121045" y="2540"/>
                </a:lnTo>
                <a:lnTo>
                  <a:pt x="121171" y="8890"/>
                </a:lnTo>
                <a:lnTo>
                  <a:pt x="120976" y="10160"/>
                </a:lnTo>
                <a:lnTo>
                  <a:pt x="120504" y="10160"/>
                </a:lnTo>
                <a:lnTo>
                  <a:pt x="120182" y="11430"/>
                </a:lnTo>
                <a:lnTo>
                  <a:pt x="118814" y="11430"/>
                </a:lnTo>
                <a:lnTo>
                  <a:pt x="117825" y="12700"/>
                </a:lnTo>
                <a:lnTo>
                  <a:pt x="115502" y="12700"/>
                </a:lnTo>
                <a:lnTo>
                  <a:pt x="112834" y="13970"/>
                </a:lnTo>
                <a:lnTo>
                  <a:pt x="107648" y="15240"/>
                </a:lnTo>
                <a:lnTo>
                  <a:pt x="104497" y="16510"/>
                </a:lnTo>
                <a:lnTo>
                  <a:pt x="103002" y="16510"/>
                </a:lnTo>
                <a:lnTo>
                  <a:pt x="101507" y="17780"/>
                </a:lnTo>
                <a:lnTo>
                  <a:pt x="91330" y="17780"/>
                </a:lnTo>
                <a:lnTo>
                  <a:pt x="87006" y="19050"/>
                </a:lnTo>
                <a:lnTo>
                  <a:pt x="136190" y="19050"/>
                </a:lnTo>
                <a:lnTo>
                  <a:pt x="133361" y="16510"/>
                </a:lnTo>
                <a:lnTo>
                  <a:pt x="131349" y="13970"/>
                </a:lnTo>
                <a:lnTo>
                  <a:pt x="129382" y="12700"/>
                </a:lnTo>
                <a:lnTo>
                  <a:pt x="121838" y="2540"/>
                </a:lnTo>
                <a:close/>
              </a:path>
              <a:path w="207009" h="132079">
                <a:moveTo>
                  <a:pt x="42180" y="13970"/>
                </a:moveTo>
                <a:lnTo>
                  <a:pt x="38650" y="13970"/>
                </a:lnTo>
                <a:lnTo>
                  <a:pt x="38178" y="15240"/>
                </a:lnTo>
                <a:lnTo>
                  <a:pt x="43043" y="15240"/>
                </a:lnTo>
                <a:lnTo>
                  <a:pt x="42180" y="1397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11910" y="267353"/>
            <a:ext cx="172720" cy="132080"/>
          </a:xfrm>
          <a:custGeom>
            <a:avLst/>
            <a:gdLst/>
            <a:ahLst/>
            <a:cxnLst/>
            <a:rect l="l" t="t" r="r" b="b"/>
            <a:pathLst>
              <a:path w="172720" h="132079">
                <a:moveTo>
                  <a:pt x="29910" y="62229"/>
                </a:moveTo>
                <a:lnTo>
                  <a:pt x="26932" y="62229"/>
                </a:lnTo>
                <a:lnTo>
                  <a:pt x="27277" y="64769"/>
                </a:lnTo>
                <a:lnTo>
                  <a:pt x="27875" y="71119"/>
                </a:lnTo>
                <a:lnTo>
                  <a:pt x="27949" y="72389"/>
                </a:lnTo>
                <a:lnTo>
                  <a:pt x="28070" y="77469"/>
                </a:lnTo>
                <a:lnTo>
                  <a:pt x="27748" y="82549"/>
                </a:lnTo>
                <a:lnTo>
                  <a:pt x="27553" y="83819"/>
                </a:lnTo>
                <a:lnTo>
                  <a:pt x="27277" y="85089"/>
                </a:lnTo>
                <a:lnTo>
                  <a:pt x="26932" y="87629"/>
                </a:lnTo>
                <a:lnTo>
                  <a:pt x="26690" y="87629"/>
                </a:lnTo>
                <a:lnTo>
                  <a:pt x="25989" y="90169"/>
                </a:lnTo>
                <a:lnTo>
                  <a:pt x="25552" y="90169"/>
                </a:lnTo>
                <a:lnTo>
                  <a:pt x="24609" y="92709"/>
                </a:lnTo>
                <a:lnTo>
                  <a:pt x="23585" y="93979"/>
                </a:lnTo>
                <a:lnTo>
                  <a:pt x="22642" y="96519"/>
                </a:lnTo>
                <a:lnTo>
                  <a:pt x="22205" y="97789"/>
                </a:lnTo>
                <a:lnTo>
                  <a:pt x="21814" y="97789"/>
                </a:lnTo>
                <a:lnTo>
                  <a:pt x="21504" y="99059"/>
                </a:lnTo>
                <a:lnTo>
                  <a:pt x="21228" y="100329"/>
                </a:lnTo>
                <a:lnTo>
                  <a:pt x="20986" y="101599"/>
                </a:lnTo>
                <a:lnTo>
                  <a:pt x="20983" y="105409"/>
                </a:lnTo>
                <a:lnTo>
                  <a:pt x="21113" y="107949"/>
                </a:lnTo>
                <a:lnTo>
                  <a:pt x="21262" y="109219"/>
                </a:lnTo>
                <a:lnTo>
                  <a:pt x="21458" y="110489"/>
                </a:lnTo>
                <a:lnTo>
                  <a:pt x="21699" y="111759"/>
                </a:lnTo>
                <a:lnTo>
                  <a:pt x="21895" y="114299"/>
                </a:lnTo>
                <a:lnTo>
                  <a:pt x="22056" y="115569"/>
                </a:lnTo>
                <a:lnTo>
                  <a:pt x="22382" y="121919"/>
                </a:lnTo>
                <a:lnTo>
                  <a:pt x="22481" y="124459"/>
                </a:lnTo>
                <a:lnTo>
                  <a:pt x="22577" y="128269"/>
                </a:lnTo>
                <a:lnTo>
                  <a:pt x="22677" y="130809"/>
                </a:lnTo>
                <a:lnTo>
                  <a:pt x="22838" y="132079"/>
                </a:lnTo>
                <a:lnTo>
                  <a:pt x="25586" y="132079"/>
                </a:lnTo>
                <a:lnTo>
                  <a:pt x="25310" y="130809"/>
                </a:lnTo>
                <a:lnTo>
                  <a:pt x="25241" y="129539"/>
                </a:lnTo>
                <a:lnTo>
                  <a:pt x="25000" y="126999"/>
                </a:lnTo>
                <a:lnTo>
                  <a:pt x="24689" y="124459"/>
                </a:lnTo>
                <a:lnTo>
                  <a:pt x="24494" y="121919"/>
                </a:lnTo>
                <a:lnTo>
                  <a:pt x="26023" y="121919"/>
                </a:lnTo>
                <a:lnTo>
                  <a:pt x="26380" y="120649"/>
                </a:lnTo>
                <a:lnTo>
                  <a:pt x="26023" y="119379"/>
                </a:lnTo>
                <a:lnTo>
                  <a:pt x="24609" y="111759"/>
                </a:lnTo>
                <a:lnTo>
                  <a:pt x="24298" y="109219"/>
                </a:lnTo>
                <a:lnTo>
                  <a:pt x="23942" y="107949"/>
                </a:lnTo>
                <a:lnTo>
                  <a:pt x="24218" y="105409"/>
                </a:lnTo>
                <a:lnTo>
                  <a:pt x="23551" y="102869"/>
                </a:lnTo>
                <a:lnTo>
                  <a:pt x="23390" y="101599"/>
                </a:lnTo>
                <a:lnTo>
                  <a:pt x="23390" y="100329"/>
                </a:lnTo>
                <a:lnTo>
                  <a:pt x="23585" y="100329"/>
                </a:lnTo>
                <a:lnTo>
                  <a:pt x="23746" y="99059"/>
                </a:lnTo>
                <a:lnTo>
                  <a:pt x="24367" y="97789"/>
                </a:lnTo>
                <a:lnTo>
                  <a:pt x="24839" y="96519"/>
                </a:lnTo>
                <a:lnTo>
                  <a:pt x="25862" y="95249"/>
                </a:lnTo>
                <a:lnTo>
                  <a:pt x="26299" y="93979"/>
                </a:lnTo>
                <a:lnTo>
                  <a:pt x="26656" y="93979"/>
                </a:lnTo>
                <a:lnTo>
                  <a:pt x="27990" y="90169"/>
                </a:lnTo>
                <a:lnTo>
                  <a:pt x="28542" y="87629"/>
                </a:lnTo>
                <a:lnTo>
                  <a:pt x="29013" y="86359"/>
                </a:lnTo>
                <a:lnTo>
                  <a:pt x="29404" y="83819"/>
                </a:lnTo>
                <a:lnTo>
                  <a:pt x="30117" y="80009"/>
                </a:lnTo>
                <a:lnTo>
                  <a:pt x="30247" y="77469"/>
                </a:lnTo>
                <a:lnTo>
                  <a:pt x="30163" y="67309"/>
                </a:lnTo>
                <a:lnTo>
                  <a:pt x="29910" y="62229"/>
                </a:lnTo>
                <a:close/>
              </a:path>
              <a:path w="172720" h="132079">
                <a:moveTo>
                  <a:pt x="159615" y="107950"/>
                </a:moveTo>
                <a:lnTo>
                  <a:pt x="143734" y="107950"/>
                </a:lnTo>
                <a:lnTo>
                  <a:pt x="145390" y="110490"/>
                </a:lnTo>
                <a:lnTo>
                  <a:pt x="147667" y="111760"/>
                </a:lnTo>
                <a:lnTo>
                  <a:pt x="148414" y="113030"/>
                </a:lnTo>
                <a:lnTo>
                  <a:pt x="149829" y="115570"/>
                </a:lnTo>
                <a:lnTo>
                  <a:pt x="150495" y="115570"/>
                </a:lnTo>
                <a:lnTo>
                  <a:pt x="151829" y="118110"/>
                </a:lnTo>
                <a:lnTo>
                  <a:pt x="157303" y="129540"/>
                </a:lnTo>
                <a:lnTo>
                  <a:pt x="157775" y="130810"/>
                </a:lnTo>
                <a:lnTo>
                  <a:pt x="157775" y="132080"/>
                </a:lnTo>
                <a:lnTo>
                  <a:pt x="166652" y="132080"/>
                </a:lnTo>
                <a:lnTo>
                  <a:pt x="166423" y="129540"/>
                </a:lnTo>
                <a:lnTo>
                  <a:pt x="166101" y="128270"/>
                </a:lnTo>
                <a:lnTo>
                  <a:pt x="165629" y="127000"/>
                </a:lnTo>
                <a:lnTo>
                  <a:pt x="168423" y="127000"/>
                </a:lnTo>
                <a:lnTo>
                  <a:pt x="170194" y="125730"/>
                </a:lnTo>
                <a:lnTo>
                  <a:pt x="172667" y="125730"/>
                </a:lnTo>
                <a:lnTo>
                  <a:pt x="171057" y="121920"/>
                </a:lnTo>
                <a:lnTo>
                  <a:pt x="169355" y="119380"/>
                </a:lnTo>
                <a:lnTo>
                  <a:pt x="161696" y="119380"/>
                </a:lnTo>
                <a:lnTo>
                  <a:pt x="161466" y="118110"/>
                </a:lnTo>
                <a:lnTo>
                  <a:pt x="160362" y="118110"/>
                </a:lnTo>
                <a:lnTo>
                  <a:pt x="159891" y="116840"/>
                </a:lnTo>
                <a:lnTo>
                  <a:pt x="159028" y="115570"/>
                </a:lnTo>
                <a:lnTo>
                  <a:pt x="158120" y="114300"/>
                </a:lnTo>
                <a:lnTo>
                  <a:pt x="156751" y="111760"/>
                </a:lnTo>
                <a:lnTo>
                  <a:pt x="156038" y="111760"/>
                </a:lnTo>
                <a:lnTo>
                  <a:pt x="155567" y="110490"/>
                </a:lnTo>
                <a:lnTo>
                  <a:pt x="163318" y="110490"/>
                </a:lnTo>
                <a:lnTo>
                  <a:pt x="162053" y="109220"/>
                </a:lnTo>
                <a:lnTo>
                  <a:pt x="160638" y="109220"/>
                </a:lnTo>
                <a:lnTo>
                  <a:pt x="159615" y="107950"/>
                </a:lnTo>
                <a:close/>
              </a:path>
              <a:path w="172720" h="132079">
                <a:moveTo>
                  <a:pt x="165089" y="111760"/>
                </a:moveTo>
                <a:lnTo>
                  <a:pt x="159063" y="111760"/>
                </a:lnTo>
                <a:lnTo>
                  <a:pt x="159534" y="113030"/>
                </a:lnTo>
                <a:lnTo>
                  <a:pt x="160408" y="113030"/>
                </a:lnTo>
                <a:lnTo>
                  <a:pt x="160799" y="114300"/>
                </a:lnTo>
                <a:lnTo>
                  <a:pt x="161190" y="114300"/>
                </a:lnTo>
                <a:lnTo>
                  <a:pt x="161547" y="115570"/>
                </a:lnTo>
                <a:lnTo>
                  <a:pt x="162248" y="115570"/>
                </a:lnTo>
                <a:lnTo>
                  <a:pt x="162915" y="118110"/>
                </a:lnTo>
                <a:lnTo>
                  <a:pt x="162605" y="118110"/>
                </a:lnTo>
                <a:lnTo>
                  <a:pt x="162133" y="119380"/>
                </a:lnTo>
                <a:lnTo>
                  <a:pt x="169355" y="119380"/>
                </a:lnTo>
                <a:lnTo>
                  <a:pt x="168504" y="118110"/>
                </a:lnTo>
                <a:lnTo>
                  <a:pt x="167561" y="115570"/>
                </a:lnTo>
                <a:lnTo>
                  <a:pt x="166618" y="114300"/>
                </a:lnTo>
                <a:lnTo>
                  <a:pt x="165629" y="113030"/>
                </a:lnTo>
                <a:lnTo>
                  <a:pt x="165089" y="111760"/>
                </a:lnTo>
                <a:close/>
              </a:path>
              <a:path w="172720" h="132079">
                <a:moveTo>
                  <a:pt x="163318" y="110490"/>
                </a:moveTo>
                <a:lnTo>
                  <a:pt x="156751" y="110490"/>
                </a:lnTo>
                <a:lnTo>
                  <a:pt x="157372" y="111760"/>
                </a:lnTo>
                <a:lnTo>
                  <a:pt x="164065" y="111760"/>
                </a:lnTo>
                <a:lnTo>
                  <a:pt x="163318" y="110490"/>
                </a:lnTo>
                <a:close/>
              </a:path>
              <a:path w="172720" h="132079">
                <a:moveTo>
                  <a:pt x="137719" y="97790"/>
                </a:moveTo>
                <a:lnTo>
                  <a:pt x="128991" y="97790"/>
                </a:lnTo>
                <a:lnTo>
                  <a:pt x="130843" y="99060"/>
                </a:lnTo>
                <a:lnTo>
                  <a:pt x="131705" y="100330"/>
                </a:lnTo>
                <a:lnTo>
                  <a:pt x="142906" y="107950"/>
                </a:lnTo>
                <a:lnTo>
                  <a:pt x="151760" y="107950"/>
                </a:lnTo>
                <a:lnTo>
                  <a:pt x="151358" y="106680"/>
                </a:lnTo>
                <a:lnTo>
                  <a:pt x="150610" y="106680"/>
                </a:lnTo>
                <a:lnTo>
                  <a:pt x="148368" y="104140"/>
                </a:lnTo>
                <a:lnTo>
                  <a:pt x="147632" y="104140"/>
                </a:lnTo>
                <a:lnTo>
                  <a:pt x="146885" y="102870"/>
                </a:lnTo>
                <a:lnTo>
                  <a:pt x="144757" y="101600"/>
                </a:lnTo>
                <a:lnTo>
                  <a:pt x="143619" y="101600"/>
                </a:lnTo>
                <a:lnTo>
                  <a:pt x="142480" y="100330"/>
                </a:lnTo>
                <a:lnTo>
                  <a:pt x="138938" y="99060"/>
                </a:lnTo>
                <a:lnTo>
                  <a:pt x="137719" y="97790"/>
                </a:lnTo>
                <a:close/>
              </a:path>
              <a:path w="172720" h="132079">
                <a:moveTo>
                  <a:pt x="100288" y="100330"/>
                </a:moveTo>
                <a:lnTo>
                  <a:pt x="90502" y="100330"/>
                </a:lnTo>
                <a:lnTo>
                  <a:pt x="93055" y="101600"/>
                </a:lnTo>
                <a:lnTo>
                  <a:pt x="98874" y="101600"/>
                </a:lnTo>
                <a:lnTo>
                  <a:pt x="100288" y="100330"/>
                </a:lnTo>
                <a:close/>
              </a:path>
              <a:path w="172720" h="132079">
                <a:moveTo>
                  <a:pt x="88179" y="97790"/>
                </a:moveTo>
                <a:lnTo>
                  <a:pt x="79451" y="97790"/>
                </a:lnTo>
                <a:lnTo>
                  <a:pt x="83429" y="99060"/>
                </a:lnTo>
                <a:lnTo>
                  <a:pt x="85430" y="100330"/>
                </a:lnTo>
                <a:lnTo>
                  <a:pt x="106969" y="100330"/>
                </a:lnTo>
                <a:lnTo>
                  <a:pt x="110868" y="99060"/>
                </a:lnTo>
                <a:lnTo>
                  <a:pt x="89720" y="99060"/>
                </a:lnTo>
                <a:lnTo>
                  <a:pt x="88179" y="97790"/>
                </a:lnTo>
                <a:close/>
              </a:path>
              <a:path w="172720" h="132079">
                <a:moveTo>
                  <a:pt x="114755" y="97790"/>
                </a:moveTo>
                <a:lnTo>
                  <a:pt x="107291" y="97790"/>
                </a:lnTo>
                <a:lnTo>
                  <a:pt x="103554" y="99060"/>
                </a:lnTo>
                <a:lnTo>
                  <a:pt x="113501" y="99060"/>
                </a:lnTo>
                <a:lnTo>
                  <a:pt x="114755" y="97790"/>
                </a:lnTo>
                <a:close/>
              </a:path>
              <a:path w="172720" h="132079">
                <a:moveTo>
                  <a:pt x="79221" y="95250"/>
                </a:moveTo>
                <a:lnTo>
                  <a:pt x="67537" y="95250"/>
                </a:lnTo>
                <a:lnTo>
                  <a:pt x="69584" y="96520"/>
                </a:lnTo>
                <a:lnTo>
                  <a:pt x="71550" y="96520"/>
                </a:lnTo>
                <a:lnTo>
                  <a:pt x="75518" y="97790"/>
                </a:lnTo>
                <a:lnTo>
                  <a:pt x="85120" y="97790"/>
                </a:lnTo>
                <a:lnTo>
                  <a:pt x="82130" y="96520"/>
                </a:lnTo>
                <a:lnTo>
                  <a:pt x="79221" y="95250"/>
                </a:lnTo>
                <a:close/>
              </a:path>
              <a:path w="172720" h="132079">
                <a:moveTo>
                  <a:pt x="118963" y="96520"/>
                </a:moveTo>
                <a:lnTo>
                  <a:pt x="110983" y="96520"/>
                </a:lnTo>
                <a:lnTo>
                  <a:pt x="109131" y="97790"/>
                </a:lnTo>
                <a:lnTo>
                  <a:pt x="118377" y="97790"/>
                </a:lnTo>
                <a:lnTo>
                  <a:pt x="118963" y="96520"/>
                </a:lnTo>
                <a:close/>
              </a:path>
              <a:path w="172720" h="132079">
                <a:moveTo>
                  <a:pt x="133867" y="96520"/>
                </a:moveTo>
                <a:lnTo>
                  <a:pt x="126047" y="96520"/>
                </a:lnTo>
                <a:lnTo>
                  <a:pt x="127059" y="97790"/>
                </a:lnTo>
                <a:lnTo>
                  <a:pt x="135166" y="97790"/>
                </a:lnTo>
                <a:lnTo>
                  <a:pt x="133867" y="96520"/>
                </a:lnTo>
                <a:close/>
              </a:path>
              <a:path w="172720" h="132079">
                <a:moveTo>
                  <a:pt x="128485" y="95250"/>
                </a:moveTo>
                <a:lnTo>
                  <a:pt x="116411" y="95250"/>
                </a:lnTo>
                <a:lnTo>
                  <a:pt x="114605" y="96520"/>
                </a:lnTo>
                <a:lnTo>
                  <a:pt x="131234" y="96520"/>
                </a:lnTo>
                <a:lnTo>
                  <a:pt x="128485" y="95250"/>
                </a:lnTo>
                <a:close/>
              </a:path>
              <a:path w="172720" h="132079">
                <a:moveTo>
                  <a:pt x="76392" y="93980"/>
                </a:moveTo>
                <a:lnTo>
                  <a:pt x="58579" y="93980"/>
                </a:lnTo>
                <a:lnTo>
                  <a:pt x="58889" y="95250"/>
                </a:lnTo>
                <a:lnTo>
                  <a:pt x="77806" y="95250"/>
                </a:lnTo>
                <a:lnTo>
                  <a:pt x="76392" y="93980"/>
                </a:lnTo>
                <a:close/>
              </a:path>
              <a:path w="172720" h="132079">
                <a:moveTo>
                  <a:pt x="50828" y="33020"/>
                </a:moveTo>
                <a:lnTo>
                  <a:pt x="44423" y="33020"/>
                </a:lnTo>
                <a:lnTo>
                  <a:pt x="45055" y="34290"/>
                </a:lnTo>
                <a:lnTo>
                  <a:pt x="45722" y="35560"/>
                </a:lnTo>
                <a:lnTo>
                  <a:pt x="46355" y="35560"/>
                </a:lnTo>
                <a:lnTo>
                  <a:pt x="48114" y="39370"/>
                </a:lnTo>
                <a:lnTo>
                  <a:pt x="53392" y="58420"/>
                </a:lnTo>
                <a:lnTo>
                  <a:pt x="53898" y="63500"/>
                </a:lnTo>
                <a:lnTo>
                  <a:pt x="54094" y="67310"/>
                </a:lnTo>
                <a:lnTo>
                  <a:pt x="54565" y="72390"/>
                </a:lnTo>
                <a:lnTo>
                  <a:pt x="54841" y="76200"/>
                </a:lnTo>
                <a:lnTo>
                  <a:pt x="55428" y="80010"/>
                </a:lnTo>
                <a:lnTo>
                  <a:pt x="55669" y="81280"/>
                </a:lnTo>
                <a:lnTo>
                  <a:pt x="55945" y="82550"/>
                </a:lnTo>
                <a:lnTo>
                  <a:pt x="56256" y="83820"/>
                </a:lnTo>
                <a:lnTo>
                  <a:pt x="56842" y="87630"/>
                </a:lnTo>
                <a:lnTo>
                  <a:pt x="57084" y="88900"/>
                </a:lnTo>
                <a:lnTo>
                  <a:pt x="57360" y="90170"/>
                </a:lnTo>
                <a:lnTo>
                  <a:pt x="57831" y="91440"/>
                </a:lnTo>
                <a:lnTo>
                  <a:pt x="58303" y="93980"/>
                </a:lnTo>
                <a:lnTo>
                  <a:pt x="72574" y="93980"/>
                </a:lnTo>
                <a:lnTo>
                  <a:pt x="70055" y="92710"/>
                </a:lnTo>
                <a:lnTo>
                  <a:pt x="65226" y="92710"/>
                </a:lnTo>
                <a:lnTo>
                  <a:pt x="64789" y="91440"/>
                </a:lnTo>
                <a:lnTo>
                  <a:pt x="64007" y="91440"/>
                </a:lnTo>
                <a:lnTo>
                  <a:pt x="63650" y="90170"/>
                </a:lnTo>
                <a:lnTo>
                  <a:pt x="62512" y="86360"/>
                </a:lnTo>
                <a:lnTo>
                  <a:pt x="61799" y="82550"/>
                </a:lnTo>
                <a:lnTo>
                  <a:pt x="61488" y="81280"/>
                </a:lnTo>
                <a:lnTo>
                  <a:pt x="60902" y="77470"/>
                </a:lnTo>
                <a:lnTo>
                  <a:pt x="60384" y="73660"/>
                </a:lnTo>
                <a:lnTo>
                  <a:pt x="59993" y="71120"/>
                </a:lnTo>
                <a:lnTo>
                  <a:pt x="58889" y="58420"/>
                </a:lnTo>
                <a:lnTo>
                  <a:pt x="58303" y="53340"/>
                </a:lnTo>
                <a:lnTo>
                  <a:pt x="57751" y="49530"/>
                </a:lnTo>
                <a:lnTo>
                  <a:pt x="57440" y="48260"/>
                </a:lnTo>
                <a:lnTo>
                  <a:pt x="57084" y="45720"/>
                </a:lnTo>
                <a:lnTo>
                  <a:pt x="51426" y="34290"/>
                </a:lnTo>
                <a:lnTo>
                  <a:pt x="50828" y="33020"/>
                </a:lnTo>
                <a:close/>
              </a:path>
              <a:path w="172720" h="132079">
                <a:moveTo>
                  <a:pt x="8728" y="63499"/>
                </a:moveTo>
                <a:lnTo>
                  <a:pt x="7348" y="63499"/>
                </a:lnTo>
                <a:lnTo>
                  <a:pt x="8015" y="66039"/>
                </a:lnTo>
                <a:lnTo>
                  <a:pt x="8923" y="66039"/>
                </a:lnTo>
                <a:lnTo>
                  <a:pt x="9544" y="67309"/>
                </a:lnTo>
                <a:lnTo>
                  <a:pt x="15685" y="67309"/>
                </a:lnTo>
                <a:lnTo>
                  <a:pt x="17099" y="66039"/>
                </a:lnTo>
                <a:lnTo>
                  <a:pt x="18951" y="64769"/>
                </a:lnTo>
                <a:lnTo>
                  <a:pt x="9038" y="64769"/>
                </a:lnTo>
                <a:lnTo>
                  <a:pt x="8728" y="63499"/>
                </a:lnTo>
                <a:close/>
              </a:path>
              <a:path w="172720" h="132079">
                <a:moveTo>
                  <a:pt x="19894" y="55879"/>
                </a:moveTo>
                <a:lnTo>
                  <a:pt x="15881" y="55879"/>
                </a:lnTo>
                <a:lnTo>
                  <a:pt x="15214" y="57149"/>
                </a:lnTo>
                <a:lnTo>
                  <a:pt x="14547" y="57149"/>
                </a:lnTo>
                <a:lnTo>
                  <a:pt x="12615" y="58419"/>
                </a:lnTo>
                <a:lnTo>
                  <a:pt x="15524" y="58419"/>
                </a:lnTo>
                <a:lnTo>
                  <a:pt x="15685" y="59689"/>
                </a:lnTo>
                <a:lnTo>
                  <a:pt x="15685" y="60959"/>
                </a:lnTo>
                <a:lnTo>
                  <a:pt x="15444" y="60959"/>
                </a:lnTo>
                <a:lnTo>
                  <a:pt x="15168" y="62229"/>
                </a:lnTo>
                <a:lnTo>
                  <a:pt x="14466" y="62229"/>
                </a:lnTo>
                <a:lnTo>
                  <a:pt x="13638" y="63499"/>
                </a:lnTo>
                <a:lnTo>
                  <a:pt x="13132" y="63499"/>
                </a:lnTo>
                <a:lnTo>
                  <a:pt x="12339" y="64769"/>
                </a:lnTo>
                <a:lnTo>
                  <a:pt x="13523" y="64769"/>
                </a:lnTo>
                <a:lnTo>
                  <a:pt x="14627" y="63499"/>
                </a:lnTo>
                <a:lnTo>
                  <a:pt x="15639" y="62229"/>
                </a:lnTo>
                <a:lnTo>
                  <a:pt x="16111" y="60959"/>
                </a:lnTo>
                <a:lnTo>
                  <a:pt x="17456" y="59689"/>
                </a:lnTo>
                <a:lnTo>
                  <a:pt x="19066" y="57149"/>
                </a:lnTo>
                <a:lnTo>
                  <a:pt x="19894" y="55879"/>
                </a:lnTo>
                <a:close/>
              </a:path>
              <a:path w="172720" h="132079">
                <a:moveTo>
                  <a:pt x="20365" y="63499"/>
                </a:moveTo>
                <a:lnTo>
                  <a:pt x="16433" y="63499"/>
                </a:lnTo>
                <a:lnTo>
                  <a:pt x="15409" y="64769"/>
                </a:lnTo>
                <a:lnTo>
                  <a:pt x="18951" y="64769"/>
                </a:lnTo>
                <a:lnTo>
                  <a:pt x="20365" y="63499"/>
                </a:lnTo>
                <a:close/>
              </a:path>
              <a:path w="172720" h="132079">
                <a:moveTo>
                  <a:pt x="8015" y="60959"/>
                </a:moveTo>
                <a:lnTo>
                  <a:pt x="3495" y="60959"/>
                </a:lnTo>
                <a:lnTo>
                  <a:pt x="4829" y="62229"/>
                </a:lnTo>
                <a:lnTo>
                  <a:pt x="6324" y="62229"/>
                </a:lnTo>
                <a:lnTo>
                  <a:pt x="6566" y="63499"/>
                </a:lnTo>
                <a:lnTo>
                  <a:pt x="8291" y="63499"/>
                </a:lnTo>
                <a:lnTo>
                  <a:pt x="8130" y="62229"/>
                </a:lnTo>
                <a:lnTo>
                  <a:pt x="8015" y="60959"/>
                </a:lnTo>
                <a:close/>
              </a:path>
              <a:path w="172720" h="132079">
                <a:moveTo>
                  <a:pt x="32785" y="60959"/>
                </a:moveTo>
                <a:lnTo>
                  <a:pt x="19227" y="60959"/>
                </a:lnTo>
                <a:lnTo>
                  <a:pt x="17019" y="63499"/>
                </a:lnTo>
                <a:lnTo>
                  <a:pt x="22447" y="63499"/>
                </a:lnTo>
                <a:lnTo>
                  <a:pt x="23033" y="62229"/>
                </a:lnTo>
                <a:lnTo>
                  <a:pt x="31405" y="62229"/>
                </a:lnTo>
                <a:lnTo>
                  <a:pt x="32785" y="60959"/>
                </a:lnTo>
                <a:close/>
              </a:path>
              <a:path w="172720" h="132079">
                <a:moveTo>
                  <a:pt x="10476" y="59689"/>
                </a:moveTo>
                <a:lnTo>
                  <a:pt x="471" y="59689"/>
                </a:lnTo>
                <a:lnTo>
                  <a:pt x="747" y="60959"/>
                </a:lnTo>
                <a:lnTo>
                  <a:pt x="8256" y="60959"/>
                </a:lnTo>
                <a:lnTo>
                  <a:pt x="10476" y="59689"/>
                </a:lnTo>
                <a:close/>
              </a:path>
              <a:path w="172720" h="132079">
                <a:moveTo>
                  <a:pt x="36361" y="59690"/>
                </a:moveTo>
                <a:lnTo>
                  <a:pt x="20400" y="59689"/>
                </a:lnTo>
                <a:lnTo>
                  <a:pt x="20089" y="60959"/>
                </a:lnTo>
                <a:lnTo>
                  <a:pt x="35027" y="60960"/>
                </a:lnTo>
                <a:lnTo>
                  <a:pt x="36361" y="59690"/>
                </a:lnTo>
                <a:close/>
              </a:path>
              <a:path w="172720" h="132079">
                <a:moveTo>
                  <a:pt x="3806" y="55879"/>
                </a:moveTo>
                <a:lnTo>
                  <a:pt x="114" y="55879"/>
                </a:lnTo>
                <a:lnTo>
                  <a:pt x="195" y="57149"/>
                </a:lnTo>
                <a:lnTo>
                  <a:pt x="344" y="57149"/>
                </a:lnTo>
                <a:lnTo>
                  <a:pt x="0" y="58419"/>
                </a:lnTo>
                <a:lnTo>
                  <a:pt x="0" y="59689"/>
                </a:lnTo>
                <a:lnTo>
                  <a:pt x="2909" y="59689"/>
                </a:lnTo>
                <a:lnTo>
                  <a:pt x="2748" y="58419"/>
                </a:lnTo>
                <a:lnTo>
                  <a:pt x="2989" y="57149"/>
                </a:lnTo>
                <a:lnTo>
                  <a:pt x="3806" y="55879"/>
                </a:lnTo>
                <a:close/>
              </a:path>
              <a:path w="172720" h="132079">
                <a:moveTo>
                  <a:pt x="10611" y="59612"/>
                </a:moveTo>
                <a:lnTo>
                  <a:pt x="10476" y="59689"/>
                </a:lnTo>
                <a:lnTo>
                  <a:pt x="10611" y="59612"/>
                </a:lnTo>
                <a:close/>
              </a:path>
              <a:path w="172720" h="132079">
                <a:moveTo>
                  <a:pt x="38604" y="57150"/>
                </a:moveTo>
                <a:lnTo>
                  <a:pt x="28818" y="57149"/>
                </a:lnTo>
                <a:lnTo>
                  <a:pt x="25943" y="58419"/>
                </a:lnTo>
                <a:lnTo>
                  <a:pt x="23114" y="58419"/>
                </a:lnTo>
                <a:lnTo>
                  <a:pt x="22205" y="59689"/>
                </a:lnTo>
                <a:lnTo>
                  <a:pt x="37109" y="59690"/>
                </a:lnTo>
                <a:lnTo>
                  <a:pt x="38098" y="58420"/>
                </a:lnTo>
                <a:lnTo>
                  <a:pt x="38604" y="57150"/>
                </a:lnTo>
                <a:close/>
              </a:path>
              <a:path w="172720" h="132079">
                <a:moveTo>
                  <a:pt x="12695" y="58419"/>
                </a:moveTo>
                <a:lnTo>
                  <a:pt x="11281" y="58419"/>
                </a:lnTo>
                <a:lnTo>
                  <a:pt x="10611" y="59612"/>
                </a:lnTo>
                <a:lnTo>
                  <a:pt x="12695" y="58419"/>
                </a:lnTo>
                <a:close/>
              </a:path>
              <a:path w="172720" h="132079">
                <a:moveTo>
                  <a:pt x="41042" y="49530"/>
                </a:moveTo>
                <a:lnTo>
                  <a:pt x="40329" y="50800"/>
                </a:lnTo>
                <a:lnTo>
                  <a:pt x="38293" y="50800"/>
                </a:lnTo>
                <a:lnTo>
                  <a:pt x="37661" y="52070"/>
                </a:lnTo>
                <a:lnTo>
                  <a:pt x="37385" y="52070"/>
                </a:lnTo>
                <a:lnTo>
                  <a:pt x="36913" y="53340"/>
                </a:lnTo>
                <a:lnTo>
                  <a:pt x="36166" y="53340"/>
                </a:lnTo>
                <a:lnTo>
                  <a:pt x="35499" y="54610"/>
                </a:lnTo>
                <a:lnTo>
                  <a:pt x="35062" y="54610"/>
                </a:lnTo>
                <a:lnTo>
                  <a:pt x="34245" y="55880"/>
                </a:lnTo>
                <a:lnTo>
                  <a:pt x="32509" y="55880"/>
                </a:lnTo>
                <a:lnTo>
                  <a:pt x="31601" y="57149"/>
                </a:lnTo>
                <a:lnTo>
                  <a:pt x="39075" y="57150"/>
                </a:lnTo>
                <a:lnTo>
                  <a:pt x="39466" y="55880"/>
                </a:lnTo>
                <a:lnTo>
                  <a:pt x="39823" y="54610"/>
                </a:lnTo>
                <a:lnTo>
                  <a:pt x="40766" y="50800"/>
                </a:lnTo>
                <a:lnTo>
                  <a:pt x="41042" y="49530"/>
                </a:lnTo>
                <a:close/>
              </a:path>
              <a:path w="172720" h="132079">
                <a:moveTo>
                  <a:pt x="8762" y="50799"/>
                </a:moveTo>
                <a:lnTo>
                  <a:pt x="747" y="50799"/>
                </a:lnTo>
                <a:lnTo>
                  <a:pt x="505" y="52069"/>
                </a:lnTo>
                <a:lnTo>
                  <a:pt x="344" y="52069"/>
                </a:lnTo>
                <a:lnTo>
                  <a:pt x="229" y="54609"/>
                </a:lnTo>
                <a:lnTo>
                  <a:pt x="310" y="55879"/>
                </a:lnTo>
                <a:lnTo>
                  <a:pt x="4358" y="55879"/>
                </a:lnTo>
                <a:lnTo>
                  <a:pt x="5496" y="54609"/>
                </a:lnTo>
                <a:lnTo>
                  <a:pt x="7739" y="53339"/>
                </a:lnTo>
                <a:lnTo>
                  <a:pt x="8486" y="53339"/>
                </a:lnTo>
                <a:lnTo>
                  <a:pt x="8682" y="52069"/>
                </a:lnTo>
                <a:lnTo>
                  <a:pt x="8762" y="50799"/>
                </a:lnTo>
                <a:close/>
              </a:path>
              <a:path w="172720" h="132079">
                <a:moveTo>
                  <a:pt x="17732" y="27939"/>
                </a:moveTo>
                <a:lnTo>
                  <a:pt x="16076" y="27939"/>
                </a:lnTo>
                <a:lnTo>
                  <a:pt x="15329" y="29209"/>
                </a:lnTo>
                <a:lnTo>
                  <a:pt x="14777" y="30479"/>
                </a:lnTo>
                <a:lnTo>
                  <a:pt x="13328" y="34289"/>
                </a:lnTo>
                <a:lnTo>
                  <a:pt x="13006" y="35559"/>
                </a:lnTo>
                <a:lnTo>
                  <a:pt x="9073" y="35559"/>
                </a:lnTo>
                <a:lnTo>
                  <a:pt x="9073" y="36829"/>
                </a:lnTo>
                <a:lnTo>
                  <a:pt x="11982" y="36829"/>
                </a:lnTo>
                <a:lnTo>
                  <a:pt x="11557" y="38099"/>
                </a:lnTo>
                <a:lnTo>
                  <a:pt x="11085" y="39369"/>
                </a:lnTo>
                <a:lnTo>
                  <a:pt x="10499" y="40639"/>
                </a:lnTo>
                <a:lnTo>
                  <a:pt x="9234" y="41909"/>
                </a:lnTo>
                <a:lnTo>
                  <a:pt x="8532" y="41909"/>
                </a:lnTo>
                <a:lnTo>
                  <a:pt x="7072" y="44449"/>
                </a:lnTo>
                <a:lnTo>
                  <a:pt x="4047" y="46989"/>
                </a:lnTo>
                <a:lnTo>
                  <a:pt x="3334" y="48259"/>
                </a:lnTo>
                <a:lnTo>
                  <a:pt x="2000" y="49529"/>
                </a:lnTo>
                <a:lnTo>
                  <a:pt x="1414" y="49529"/>
                </a:lnTo>
                <a:lnTo>
                  <a:pt x="1057" y="50799"/>
                </a:lnTo>
                <a:lnTo>
                  <a:pt x="2782" y="50799"/>
                </a:lnTo>
                <a:lnTo>
                  <a:pt x="4001" y="49529"/>
                </a:lnTo>
                <a:lnTo>
                  <a:pt x="5381" y="48259"/>
                </a:lnTo>
                <a:lnTo>
                  <a:pt x="8256" y="44449"/>
                </a:lnTo>
                <a:lnTo>
                  <a:pt x="10970" y="41909"/>
                </a:lnTo>
                <a:lnTo>
                  <a:pt x="11557" y="40639"/>
                </a:lnTo>
                <a:lnTo>
                  <a:pt x="12971" y="39369"/>
                </a:lnTo>
                <a:lnTo>
                  <a:pt x="14351" y="36829"/>
                </a:lnTo>
                <a:lnTo>
                  <a:pt x="15168" y="34289"/>
                </a:lnTo>
                <a:lnTo>
                  <a:pt x="15685" y="33019"/>
                </a:lnTo>
                <a:lnTo>
                  <a:pt x="16387" y="30479"/>
                </a:lnTo>
                <a:lnTo>
                  <a:pt x="16743" y="30479"/>
                </a:lnTo>
                <a:lnTo>
                  <a:pt x="16938" y="29209"/>
                </a:lnTo>
                <a:lnTo>
                  <a:pt x="17732" y="27939"/>
                </a:lnTo>
                <a:close/>
              </a:path>
              <a:path w="172720" h="132079">
                <a:moveTo>
                  <a:pt x="64754" y="24130"/>
                </a:moveTo>
                <a:lnTo>
                  <a:pt x="60223" y="24130"/>
                </a:lnTo>
                <a:lnTo>
                  <a:pt x="59211" y="25400"/>
                </a:lnTo>
                <a:lnTo>
                  <a:pt x="58107" y="25400"/>
                </a:lnTo>
                <a:lnTo>
                  <a:pt x="50552" y="29210"/>
                </a:lnTo>
                <a:lnTo>
                  <a:pt x="48747" y="29210"/>
                </a:lnTo>
                <a:lnTo>
                  <a:pt x="47884" y="30480"/>
                </a:lnTo>
                <a:lnTo>
                  <a:pt x="47022" y="30480"/>
                </a:lnTo>
                <a:lnTo>
                  <a:pt x="45331" y="31750"/>
                </a:lnTo>
                <a:lnTo>
                  <a:pt x="43756" y="33020"/>
                </a:lnTo>
                <a:lnTo>
                  <a:pt x="51656" y="33020"/>
                </a:lnTo>
                <a:lnTo>
                  <a:pt x="53542" y="31750"/>
                </a:lnTo>
                <a:lnTo>
                  <a:pt x="56612" y="29210"/>
                </a:lnTo>
                <a:lnTo>
                  <a:pt x="59752" y="27940"/>
                </a:lnTo>
                <a:lnTo>
                  <a:pt x="61718" y="26670"/>
                </a:lnTo>
                <a:lnTo>
                  <a:pt x="62661" y="26670"/>
                </a:lnTo>
                <a:lnTo>
                  <a:pt x="63535" y="25400"/>
                </a:lnTo>
                <a:lnTo>
                  <a:pt x="64754" y="24130"/>
                </a:lnTo>
                <a:close/>
              </a:path>
              <a:path w="172720" h="132079">
                <a:moveTo>
                  <a:pt x="44618" y="26670"/>
                </a:moveTo>
                <a:lnTo>
                  <a:pt x="40570" y="26670"/>
                </a:lnTo>
                <a:lnTo>
                  <a:pt x="41042" y="27940"/>
                </a:lnTo>
                <a:lnTo>
                  <a:pt x="41789" y="27940"/>
                </a:lnTo>
                <a:lnTo>
                  <a:pt x="42422" y="29210"/>
                </a:lnTo>
                <a:lnTo>
                  <a:pt x="44618" y="26670"/>
                </a:lnTo>
                <a:close/>
              </a:path>
              <a:path w="172720" h="132079">
                <a:moveTo>
                  <a:pt x="19848" y="26669"/>
                </a:moveTo>
                <a:lnTo>
                  <a:pt x="17134" y="26669"/>
                </a:lnTo>
                <a:lnTo>
                  <a:pt x="16858" y="27939"/>
                </a:lnTo>
                <a:lnTo>
                  <a:pt x="18433" y="27939"/>
                </a:lnTo>
                <a:lnTo>
                  <a:pt x="19848" y="26669"/>
                </a:lnTo>
                <a:close/>
              </a:path>
              <a:path w="172720" h="132079">
                <a:moveTo>
                  <a:pt x="15524" y="0"/>
                </a:moveTo>
                <a:lnTo>
                  <a:pt x="14857" y="1269"/>
                </a:lnTo>
                <a:lnTo>
                  <a:pt x="13799" y="5079"/>
                </a:lnTo>
                <a:lnTo>
                  <a:pt x="13247" y="6349"/>
                </a:lnTo>
                <a:lnTo>
                  <a:pt x="13092" y="7619"/>
                </a:lnTo>
                <a:lnTo>
                  <a:pt x="13006" y="12699"/>
                </a:lnTo>
                <a:lnTo>
                  <a:pt x="13282" y="15239"/>
                </a:lnTo>
                <a:lnTo>
                  <a:pt x="13914" y="16509"/>
                </a:lnTo>
                <a:lnTo>
                  <a:pt x="14305" y="17779"/>
                </a:lnTo>
                <a:lnTo>
                  <a:pt x="14742" y="19049"/>
                </a:lnTo>
                <a:lnTo>
                  <a:pt x="15214" y="20319"/>
                </a:lnTo>
                <a:lnTo>
                  <a:pt x="17260" y="24129"/>
                </a:lnTo>
                <a:lnTo>
                  <a:pt x="18238" y="26669"/>
                </a:lnTo>
                <a:lnTo>
                  <a:pt x="20446" y="26669"/>
                </a:lnTo>
                <a:lnTo>
                  <a:pt x="21780" y="25399"/>
                </a:lnTo>
                <a:lnTo>
                  <a:pt x="22090" y="25399"/>
                </a:lnTo>
                <a:lnTo>
                  <a:pt x="22723" y="24130"/>
                </a:lnTo>
                <a:lnTo>
                  <a:pt x="19652" y="24129"/>
                </a:lnTo>
                <a:lnTo>
                  <a:pt x="19020" y="22859"/>
                </a:lnTo>
                <a:lnTo>
                  <a:pt x="18399" y="22859"/>
                </a:lnTo>
                <a:lnTo>
                  <a:pt x="18077" y="21589"/>
                </a:lnTo>
                <a:lnTo>
                  <a:pt x="16858" y="19049"/>
                </a:lnTo>
                <a:lnTo>
                  <a:pt x="16042" y="17779"/>
                </a:lnTo>
                <a:lnTo>
                  <a:pt x="15570" y="15239"/>
                </a:lnTo>
                <a:lnTo>
                  <a:pt x="15168" y="13969"/>
                </a:lnTo>
                <a:lnTo>
                  <a:pt x="14892" y="12699"/>
                </a:lnTo>
                <a:lnTo>
                  <a:pt x="14662" y="11429"/>
                </a:lnTo>
                <a:lnTo>
                  <a:pt x="14581" y="8889"/>
                </a:lnTo>
                <a:lnTo>
                  <a:pt x="14742" y="7619"/>
                </a:lnTo>
                <a:lnTo>
                  <a:pt x="14972" y="6349"/>
                </a:lnTo>
                <a:lnTo>
                  <a:pt x="15214" y="6349"/>
                </a:lnTo>
                <a:lnTo>
                  <a:pt x="15409" y="5079"/>
                </a:lnTo>
                <a:lnTo>
                  <a:pt x="15915" y="3809"/>
                </a:lnTo>
                <a:lnTo>
                  <a:pt x="19537" y="3810"/>
                </a:lnTo>
                <a:lnTo>
                  <a:pt x="18514" y="2540"/>
                </a:lnTo>
                <a:lnTo>
                  <a:pt x="16513" y="1270"/>
                </a:lnTo>
                <a:lnTo>
                  <a:pt x="15524" y="0"/>
                </a:lnTo>
                <a:close/>
              </a:path>
              <a:path w="172720" h="132079">
                <a:moveTo>
                  <a:pt x="62270" y="10160"/>
                </a:moveTo>
                <a:lnTo>
                  <a:pt x="57555" y="10160"/>
                </a:lnTo>
                <a:lnTo>
                  <a:pt x="56566" y="11430"/>
                </a:lnTo>
                <a:lnTo>
                  <a:pt x="55669" y="11430"/>
                </a:lnTo>
                <a:lnTo>
                  <a:pt x="54807" y="12700"/>
                </a:lnTo>
                <a:lnTo>
                  <a:pt x="54013" y="12700"/>
                </a:lnTo>
                <a:lnTo>
                  <a:pt x="53266" y="13970"/>
                </a:lnTo>
                <a:lnTo>
                  <a:pt x="51702" y="16510"/>
                </a:lnTo>
                <a:lnTo>
                  <a:pt x="50126" y="17780"/>
                </a:lnTo>
                <a:lnTo>
                  <a:pt x="49333" y="19050"/>
                </a:lnTo>
                <a:lnTo>
                  <a:pt x="47643" y="20320"/>
                </a:lnTo>
                <a:lnTo>
                  <a:pt x="46746" y="21590"/>
                </a:lnTo>
                <a:lnTo>
                  <a:pt x="46079" y="21590"/>
                </a:lnTo>
                <a:lnTo>
                  <a:pt x="45173" y="22809"/>
                </a:lnTo>
                <a:lnTo>
                  <a:pt x="40329" y="22860"/>
                </a:lnTo>
                <a:lnTo>
                  <a:pt x="39823" y="24130"/>
                </a:lnTo>
                <a:lnTo>
                  <a:pt x="31727" y="24130"/>
                </a:lnTo>
                <a:lnTo>
                  <a:pt x="31877" y="25400"/>
                </a:lnTo>
                <a:lnTo>
                  <a:pt x="38017" y="25400"/>
                </a:lnTo>
                <a:lnTo>
                  <a:pt x="39110" y="26670"/>
                </a:lnTo>
                <a:lnTo>
                  <a:pt x="45331" y="26670"/>
                </a:lnTo>
                <a:lnTo>
                  <a:pt x="48160" y="24130"/>
                </a:lnTo>
                <a:lnTo>
                  <a:pt x="50954" y="20320"/>
                </a:lnTo>
                <a:lnTo>
                  <a:pt x="53737" y="17780"/>
                </a:lnTo>
                <a:lnTo>
                  <a:pt x="55198" y="16510"/>
                </a:lnTo>
                <a:lnTo>
                  <a:pt x="57440" y="13970"/>
                </a:lnTo>
                <a:lnTo>
                  <a:pt x="58222" y="13970"/>
                </a:lnTo>
                <a:lnTo>
                  <a:pt x="59798" y="12700"/>
                </a:lnTo>
                <a:lnTo>
                  <a:pt x="62270" y="10160"/>
                </a:lnTo>
                <a:close/>
              </a:path>
              <a:path w="172720" h="132079">
                <a:moveTo>
                  <a:pt x="23896" y="22860"/>
                </a:moveTo>
                <a:lnTo>
                  <a:pt x="21262" y="22859"/>
                </a:lnTo>
                <a:lnTo>
                  <a:pt x="21032" y="24129"/>
                </a:lnTo>
                <a:lnTo>
                  <a:pt x="23033" y="24130"/>
                </a:lnTo>
                <a:lnTo>
                  <a:pt x="23896" y="22860"/>
                </a:lnTo>
                <a:close/>
              </a:path>
              <a:path w="172720" h="132079">
                <a:moveTo>
                  <a:pt x="34314" y="22860"/>
                </a:moveTo>
                <a:lnTo>
                  <a:pt x="32348" y="22860"/>
                </a:lnTo>
                <a:lnTo>
                  <a:pt x="32153" y="24130"/>
                </a:lnTo>
                <a:lnTo>
                  <a:pt x="34832" y="24130"/>
                </a:lnTo>
                <a:lnTo>
                  <a:pt x="34314" y="22860"/>
                </a:lnTo>
                <a:close/>
              </a:path>
              <a:path w="172720" h="132079">
                <a:moveTo>
                  <a:pt x="66042" y="22860"/>
                </a:moveTo>
                <a:lnTo>
                  <a:pt x="62431" y="22860"/>
                </a:lnTo>
                <a:lnTo>
                  <a:pt x="61166" y="24130"/>
                </a:lnTo>
                <a:lnTo>
                  <a:pt x="65421" y="24130"/>
                </a:lnTo>
                <a:lnTo>
                  <a:pt x="66042" y="22860"/>
                </a:lnTo>
                <a:close/>
              </a:path>
              <a:path w="172720" h="132079">
                <a:moveTo>
                  <a:pt x="34590" y="21590"/>
                </a:moveTo>
                <a:lnTo>
                  <a:pt x="22286" y="21590"/>
                </a:lnTo>
                <a:lnTo>
                  <a:pt x="21895" y="22859"/>
                </a:lnTo>
                <a:lnTo>
                  <a:pt x="34199" y="22860"/>
                </a:lnTo>
                <a:lnTo>
                  <a:pt x="34590" y="21590"/>
                </a:lnTo>
                <a:close/>
              </a:path>
              <a:path w="172720" h="132079">
                <a:moveTo>
                  <a:pt x="45251" y="21590"/>
                </a:moveTo>
                <a:lnTo>
                  <a:pt x="43089" y="21590"/>
                </a:lnTo>
                <a:lnTo>
                  <a:pt x="42617" y="22860"/>
                </a:lnTo>
                <a:lnTo>
                  <a:pt x="45136" y="22860"/>
                </a:lnTo>
                <a:lnTo>
                  <a:pt x="45251" y="21590"/>
                </a:lnTo>
                <a:close/>
              </a:path>
              <a:path w="172720" h="132079">
                <a:moveTo>
                  <a:pt x="67341" y="20320"/>
                </a:moveTo>
                <a:lnTo>
                  <a:pt x="64628" y="20320"/>
                </a:lnTo>
                <a:lnTo>
                  <a:pt x="64076" y="21590"/>
                </a:lnTo>
                <a:lnTo>
                  <a:pt x="63765" y="21590"/>
                </a:lnTo>
                <a:lnTo>
                  <a:pt x="63133" y="22860"/>
                </a:lnTo>
                <a:lnTo>
                  <a:pt x="66594" y="22860"/>
                </a:lnTo>
                <a:lnTo>
                  <a:pt x="66870" y="21590"/>
                </a:lnTo>
                <a:lnTo>
                  <a:pt x="67341" y="20320"/>
                </a:lnTo>
                <a:close/>
              </a:path>
              <a:path w="172720" h="132079">
                <a:moveTo>
                  <a:pt x="24804" y="10160"/>
                </a:moveTo>
                <a:lnTo>
                  <a:pt x="21228" y="10160"/>
                </a:lnTo>
                <a:lnTo>
                  <a:pt x="21780" y="11430"/>
                </a:lnTo>
                <a:lnTo>
                  <a:pt x="22447" y="12700"/>
                </a:lnTo>
                <a:lnTo>
                  <a:pt x="23033" y="13970"/>
                </a:lnTo>
                <a:lnTo>
                  <a:pt x="23470" y="15240"/>
                </a:lnTo>
                <a:lnTo>
                  <a:pt x="23942" y="16510"/>
                </a:lnTo>
                <a:lnTo>
                  <a:pt x="24137" y="17780"/>
                </a:lnTo>
                <a:lnTo>
                  <a:pt x="23781" y="19050"/>
                </a:lnTo>
                <a:lnTo>
                  <a:pt x="23620" y="20320"/>
                </a:lnTo>
                <a:lnTo>
                  <a:pt x="23355" y="21590"/>
                </a:lnTo>
                <a:lnTo>
                  <a:pt x="24298" y="21590"/>
                </a:lnTo>
                <a:lnTo>
                  <a:pt x="24333" y="17780"/>
                </a:lnTo>
                <a:lnTo>
                  <a:pt x="24770" y="16510"/>
                </a:lnTo>
                <a:lnTo>
                  <a:pt x="25080" y="15240"/>
                </a:lnTo>
                <a:lnTo>
                  <a:pt x="25310" y="12700"/>
                </a:lnTo>
                <a:lnTo>
                  <a:pt x="25471" y="11430"/>
                </a:lnTo>
                <a:lnTo>
                  <a:pt x="24804" y="10160"/>
                </a:lnTo>
                <a:close/>
              </a:path>
              <a:path w="172720" h="132079">
                <a:moveTo>
                  <a:pt x="35257" y="19050"/>
                </a:moveTo>
                <a:lnTo>
                  <a:pt x="35188" y="20320"/>
                </a:lnTo>
                <a:lnTo>
                  <a:pt x="30865" y="20320"/>
                </a:lnTo>
                <a:lnTo>
                  <a:pt x="30508" y="21590"/>
                </a:lnTo>
                <a:lnTo>
                  <a:pt x="34866" y="21590"/>
                </a:lnTo>
                <a:lnTo>
                  <a:pt x="35694" y="20320"/>
                </a:lnTo>
                <a:lnTo>
                  <a:pt x="35257" y="19050"/>
                </a:lnTo>
                <a:close/>
              </a:path>
              <a:path w="172720" h="132079">
                <a:moveTo>
                  <a:pt x="31451" y="17780"/>
                </a:moveTo>
                <a:lnTo>
                  <a:pt x="31095" y="20320"/>
                </a:lnTo>
                <a:lnTo>
                  <a:pt x="33923" y="20320"/>
                </a:lnTo>
                <a:lnTo>
                  <a:pt x="33176" y="19050"/>
                </a:lnTo>
                <a:lnTo>
                  <a:pt x="31451" y="17780"/>
                </a:lnTo>
                <a:close/>
              </a:path>
              <a:path w="172720" h="132079">
                <a:moveTo>
                  <a:pt x="69877" y="8890"/>
                </a:moveTo>
                <a:lnTo>
                  <a:pt x="67387" y="8890"/>
                </a:lnTo>
                <a:lnTo>
                  <a:pt x="67422" y="10160"/>
                </a:lnTo>
                <a:lnTo>
                  <a:pt x="67261" y="10160"/>
                </a:lnTo>
                <a:lnTo>
                  <a:pt x="66916" y="13970"/>
                </a:lnTo>
                <a:lnTo>
                  <a:pt x="66720" y="15240"/>
                </a:lnTo>
                <a:lnTo>
                  <a:pt x="66479" y="16510"/>
                </a:lnTo>
                <a:lnTo>
                  <a:pt x="66203" y="16510"/>
                </a:lnTo>
                <a:lnTo>
                  <a:pt x="65893" y="17780"/>
                </a:lnTo>
                <a:lnTo>
                  <a:pt x="65536" y="19050"/>
                </a:lnTo>
                <a:lnTo>
                  <a:pt x="65295" y="19050"/>
                </a:lnTo>
                <a:lnTo>
                  <a:pt x="65099" y="20320"/>
                </a:lnTo>
                <a:lnTo>
                  <a:pt x="69779" y="10160"/>
                </a:lnTo>
                <a:lnTo>
                  <a:pt x="69877" y="8890"/>
                </a:lnTo>
                <a:close/>
              </a:path>
              <a:path w="172720" h="132079">
                <a:moveTo>
                  <a:pt x="19537" y="3810"/>
                </a:moveTo>
                <a:lnTo>
                  <a:pt x="16743" y="3810"/>
                </a:lnTo>
                <a:lnTo>
                  <a:pt x="17605" y="5080"/>
                </a:lnTo>
                <a:lnTo>
                  <a:pt x="19894" y="7620"/>
                </a:lnTo>
                <a:lnTo>
                  <a:pt x="20285" y="8890"/>
                </a:lnTo>
                <a:lnTo>
                  <a:pt x="20952" y="10160"/>
                </a:lnTo>
                <a:lnTo>
                  <a:pt x="24563" y="10160"/>
                </a:lnTo>
                <a:lnTo>
                  <a:pt x="22481" y="7620"/>
                </a:lnTo>
                <a:lnTo>
                  <a:pt x="19537" y="3810"/>
                </a:lnTo>
                <a:close/>
              </a:path>
              <a:path w="172720" h="132079">
                <a:moveTo>
                  <a:pt x="70101" y="5080"/>
                </a:moveTo>
                <a:lnTo>
                  <a:pt x="67663" y="6350"/>
                </a:lnTo>
                <a:lnTo>
                  <a:pt x="65260" y="6350"/>
                </a:lnTo>
                <a:lnTo>
                  <a:pt x="62903" y="7620"/>
                </a:lnTo>
                <a:lnTo>
                  <a:pt x="60660" y="8890"/>
                </a:lnTo>
                <a:lnTo>
                  <a:pt x="58533" y="10160"/>
                </a:lnTo>
                <a:lnTo>
                  <a:pt x="64041" y="10160"/>
                </a:lnTo>
                <a:lnTo>
                  <a:pt x="64950" y="8890"/>
                </a:lnTo>
                <a:lnTo>
                  <a:pt x="69877" y="8890"/>
                </a:lnTo>
                <a:lnTo>
                  <a:pt x="69975" y="7620"/>
                </a:lnTo>
                <a:lnTo>
                  <a:pt x="70101" y="508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34944" y="30311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494" y="0"/>
                </a:moveTo>
                <a:lnTo>
                  <a:pt x="1138" y="389"/>
                </a:lnTo>
                <a:lnTo>
                  <a:pt x="782" y="1133"/>
                </a:lnTo>
                <a:lnTo>
                  <a:pt x="0" y="3092"/>
                </a:lnTo>
                <a:lnTo>
                  <a:pt x="517" y="3172"/>
                </a:lnTo>
                <a:lnTo>
                  <a:pt x="988" y="3206"/>
                </a:lnTo>
                <a:lnTo>
                  <a:pt x="1460" y="3206"/>
                </a:lnTo>
                <a:lnTo>
                  <a:pt x="1885" y="3172"/>
                </a:lnTo>
                <a:lnTo>
                  <a:pt x="3150" y="2473"/>
                </a:lnTo>
                <a:lnTo>
                  <a:pt x="3104" y="1454"/>
                </a:lnTo>
                <a:lnTo>
                  <a:pt x="2874" y="1133"/>
                </a:lnTo>
                <a:lnTo>
                  <a:pt x="2518" y="744"/>
                </a:lnTo>
                <a:lnTo>
                  <a:pt x="2081" y="389"/>
                </a:lnTo>
                <a:lnTo>
                  <a:pt x="1494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72790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90" y="148"/>
                </a:lnTo>
                <a:lnTo>
                  <a:pt x="551" y="148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72790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16" y="309"/>
                </a:lnTo>
                <a:lnTo>
                  <a:pt x="1057" y="309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73181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60" y="0"/>
                </a:moveTo>
                <a:lnTo>
                  <a:pt x="0" y="0"/>
                </a:lnTo>
                <a:lnTo>
                  <a:pt x="425" y="194"/>
                </a:lnTo>
                <a:lnTo>
                  <a:pt x="862" y="320"/>
                </a:lnTo>
                <a:lnTo>
                  <a:pt x="1218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67753" y="21071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6094" y="0"/>
                </a:moveTo>
                <a:lnTo>
                  <a:pt x="5853" y="0"/>
                </a:lnTo>
                <a:lnTo>
                  <a:pt x="6290" y="194"/>
                </a:lnTo>
                <a:lnTo>
                  <a:pt x="6761" y="355"/>
                </a:lnTo>
                <a:lnTo>
                  <a:pt x="7152" y="355"/>
                </a:lnTo>
                <a:lnTo>
                  <a:pt x="6094" y="0"/>
                </a:lnTo>
                <a:close/>
              </a:path>
              <a:path w="7620" h="635">
                <a:moveTo>
                  <a:pt x="34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67673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6727" y="0"/>
                </a:moveTo>
                <a:lnTo>
                  <a:pt x="6370" y="0"/>
                </a:lnTo>
                <a:lnTo>
                  <a:pt x="6842" y="194"/>
                </a:lnTo>
                <a:lnTo>
                  <a:pt x="7313" y="343"/>
                </a:lnTo>
                <a:lnTo>
                  <a:pt x="7750" y="343"/>
                </a:lnTo>
                <a:lnTo>
                  <a:pt x="6727" y="0"/>
                </a:lnTo>
                <a:close/>
              </a:path>
              <a:path w="8254" h="635">
                <a:moveTo>
                  <a:pt x="114" y="114"/>
                </a:moveTo>
                <a:lnTo>
                  <a:pt x="0" y="343"/>
                </a:lnTo>
                <a:lnTo>
                  <a:pt x="436" y="343"/>
                </a:lnTo>
                <a:lnTo>
                  <a:pt x="11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67592" y="211073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275" y="0"/>
                </a:moveTo>
                <a:lnTo>
                  <a:pt x="0" y="309"/>
                </a:lnTo>
                <a:lnTo>
                  <a:pt x="793" y="309"/>
                </a:lnTo>
                <a:lnTo>
                  <a:pt x="275" y="0"/>
                </a:lnTo>
                <a:close/>
              </a:path>
              <a:path w="8890" h="635">
                <a:moveTo>
                  <a:pt x="7313" y="0"/>
                </a:moveTo>
                <a:lnTo>
                  <a:pt x="6922" y="0"/>
                </a:lnTo>
                <a:lnTo>
                  <a:pt x="7946" y="309"/>
                </a:lnTo>
                <a:lnTo>
                  <a:pt x="8383" y="309"/>
                </a:lnTo>
                <a:lnTo>
                  <a:pt x="731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67477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632" y="0"/>
                </a:moveTo>
                <a:lnTo>
                  <a:pt x="195" y="0"/>
                </a:lnTo>
                <a:lnTo>
                  <a:pt x="114" y="160"/>
                </a:lnTo>
                <a:lnTo>
                  <a:pt x="0" y="320"/>
                </a:lnTo>
                <a:lnTo>
                  <a:pt x="1184" y="320"/>
                </a:lnTo>
                <a:lnTo>
                  <a:pt x="632" y="0"/>
                </a:lnTo>
                <a:close/>
              </a:path>
              <a:path w="9525" h="635">
                <a:moveTo>
                  <a:pt x="7946" y="0"/>
                </a:moveTo>
                <a:lnTo>
                  <a:pt x="7509" y="0"/>
                </a:lnTo>
                <a:lnTo>
                  <a:pt x="8613" y="320"/>
                </a:lnTo>
                <a:lnTo>
                  <a:pt x="9004" y="320"/>
                </a:lnTo>
                <a:lnTo>
                  <a:pt x="7946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67397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59" h="635">
                <a:moveTo>
                  <a:pt x="988" y="0"/>
                </a:moveTo>
                <a:lnTo>
                  <a:pt x="195" y="0"/>
                </a:lnTo>
                <a:lnTo>
                  <a:pt x="0" y="309"/>
                </a:lnTo>
                <a:lnTo>
                  <a:pt x="1540" y="309"/>
                </a:lnTo>
                <a:lnTo>
                  <a:pt x="988" y="0"/>
                </a:lnTo>
                <a:close/>
              </a:path>
              <a:path w="10159" h="635">
                <a:moveTo>
                  <a:pt x="8578" y="0"/>
                </a:moveTo>
                <a:lnTo>
                  <a:pt x="8141" y="0"/>
                </a:lnTo>
                <a:lnTo>
                  <a:pt x="9326" y="309"/>
                </a:lnTo>
                <a:lnTo>
                  <a:pt x="9602" y="309"/>
                </a:lnTo>
                <a:lnTo>
                  <a:pt x="857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67316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345" y="0"/>
                </a:moveTo>
                <a:lnTo>
                  <a:pt x="160" y="0"/>
                </a:lnTo>
                <a:lnTo>
                  <a:pt x="0" y="309"/>
                </a:lnTo>
                <a:lnTo>
                  <a:pt x="1897" y="309"/>
                </a:lnTo>
                <a:lnTo>
                  <a:pt x="1345" y="0"/>
                </a:lnTo>
                <a:close/>
              </a:path>
              <a:path w="10795" h="635">
                <a:moveTo>
                  <a:pt x="9165" y="0"/>
                </a:moveTo>
                <a:lnTo>
                  <a:pt x="8774" y="0"/>
                </a:lnTo>
                <a:lnTo>
                  <a:pt x="10108" y="309"/>
                </a:lnTo>
                <a:lnTo>
                  <a:pt x="916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67247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690" y="0"/>
                </a:moveTo>
                <a:lnTo>
                  <a:pt x="149" y="0"/>
                </a:lnTo>
                <a:lnTo>
                  <a:pt x="0" y="320"/>
                </a:lnTo>
                <a:lnTo>
                  <a:pt x="2242" y="320"/>
                </a:lnTo>
                <a:lnTo>
                  <a:pt x="1690" y="0"/>
                </a:lnTo>
                <a:close/>
              </a:path>
              <a:path w="10795" h="635">
                <a:moveTo>
                  <a:pt x="9751" y="0"/>
                </a:moveTo>
                <a:lnTo>
                  <a:pt x="9475" y="0"/>
                </a:lnTo>
                <a:lnTo>
                  <a:pt x="10568" y="240"/>
                </a:lnTo>
                <a:lnTo>
                  <a:pt x="9751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67167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2046" y="0"/>
                </a:moveTo>
                <a:lnTo>
                  <a:pt x="149" y="0"/>
                </a:lnTo>
                <a:lnTo>
                  <a:pt x="0" y="309"/>
                </a:lnTo>
                <a:lnTo>
                  <a:pt x="2633" y="309"/>
                </a:lnTo>
                <a:lnTo>
                  <a:pt x="2322" y="160"/>
                </a:lnTo>
                <a:lnTo>
                  <a:pt x="2046" y="0"/>
                </a:lnTo>
                <a:close/>
              </a:path>
              <a:path w="10795" h="635">
                <a:moveTo>
                  <a:pt x="10372" y="0"/>
                </a:moveTo>
                <a:lnTo>
                  <a:pt x="10648" y="80"/>
                </a:lnTo>
                <a:lnTo>
                  <a:pt x="10372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67086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160" y="0"/>
                </a:moveTo>
                <a:lnTo>
                  <a:pt x="2403" y="0"/>
                </a:lnTo>
                <a:lnTo>
                  <a:pt x="302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67006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160" y="0"/>
                </a:moveTo>
                <a:lnTo>
                  <a:pt x="2794" y="0"/>
                </a:lnTo>
                <a:lnTo>
                  <a:pt x="3426" y="320"/>
                </a:lnTo>
                <a:lnTo>
                  <a:pt x="0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6692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185" y="0"/>
                </a:lnTo>
                <a:lnTo>
                  <a:pt x="3852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66845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587" y="0"/>
                </a:lnTo>
                <a:lnTo>
                  <a:pt x="425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66810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3967" y="0"/>
                </a:moveTo>
                <a:lnTo>
                  <a:pt x="114" y="0"/>
                </a:lnTo>
                <a:lnTo>
                  <a:pt x="0" y="320"/>
                </a:lnTo>
                <a:lnTo>
                  <a:pt x="4680" y="320"/>
                </a:lnTo>
                <a:lnTo>
                  <a:pt x="3967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66730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369" y="0"/>
                </a:moveTo>
                <a:lnTo>
                  <a:pt x="114" y="0"/>
                </a:lnTo>
                <a:lnTo>
                  <a:pt x="0" y="309"/>
                </a:lnTo>
                <a:lnTo>
                  <a:pt x="5117" y="309"/>
                </a:lnTo>
                <a:lnTo>
                  <a:pt x="4369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66649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841" y="0"/>
                </a:moveTo>
                <a:lnTo>
                  <a:pt x="160" y="0"/>
                </a:lnTo>
                <a:lnTo>
                  <a:pt x="0" y="355"/>
                </a:lnTo>
                <a:lnTo>
                  <a:pt x="5588" y="355"/>
                </a:lnTo>
                <a:lnTo>
                  <a:pt x="5197" y="194"/>
                </a:lnTo>
                <a:lnTo>
                  <a:pt x="4841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66615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232" y="0"/>
                </a:moveTo>
                <a:lnTo>
                  <a:pt x="114" y="0"/>
                </a:lnTo>
                <a:lnTo>
                  <a:pt x="0" y="355"/>
                </a:lnTo>
                <a:lnTo>
                  <a:pt x="6048" y="355"/>
                </a:lnTo>
                <a:lnTo>
                  <a:pt x="5657" y="206"/>
                </a:lnTo>
                <a:lnTo>
                  <a:pt x="5232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66534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4" h="635">
                <a:moveTo>
                  <a:pt x="5703" y="0"/>
                </a:moveTo>
                <a:lnTo>
                  <a:pt x="114" y="0"/>
                </a:lnTo>
                <a:lnTo>
                  <a:pt x="0" y="309"/>
                </a:lnTo>
                <a:lnTo>
                  <a:pt x="6566" y="309"/>
                </a:lnTo>
                <a:lnTo>
                  <a:pt x="5703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66500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163" y="0"/>
                </a:moveTo>
                <a:lnTo>
                  <a:pt x="114" y="0"/>
                </a:lnTo>
                <a:lnTo>
                  <a:pt x="0" y="320"/>
                </a:lnTo>
                <a:lnTo>
                  <a:pt x="7037" y="320"/>
                </a:lnTo>
                <a:lnTo>
                  <a:pt x="6163" y="0"/>
                </a:lnTo>
                <a:close/>
              </a:path>
              <a:path w="30479" h="635">
                <a:moveTo>
                  <a:pt x="30347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66419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681" y="0"/>
                </a:moveTo>
                <a:lnTo>
                  <a:pt x="114" y="0"/>
                </a:lnTo>
                <a:lnTo>
                  <a:pt x="0" y="309"/>
                </a:lnTo>
                <a:lnTo>
                  <a:pt x="7624" y="309"/>
                </a:lnTo>
                <a:lnTo>
                  <a:pt x="6681" y="0"/>
                </a:lnTo>
                <a:close/>
              </a:path>
              <a:path w="30479" h="635">
                <a:moveTo>
                  <a:pt x="30462" y="114"/>
                </a:moveTo>
                <a:lnTo>
                  <a:pt x="29715" y="309"/>
                </a:lnTo>
                <a:lnTo>
                  <a:pt x="30232" y="309"/>
                </a:lnTo>
                <a:lnTo>
                  <a:pt x="30462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66373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164" y="0"/>
                </a:moveTo>
                <a:lnTo>
                  <a:pt x="126" y="0"/>
                </a:lnTo>
                <a:lnTo>
                  <a:pt x="0" y="309"/>
                </a:lnTo>
                <a:lnTo>
                  <a:pt x="8187" y="309"/>
                </a:lnTo>
                <a:lnTo>
                  <a:pt x="7164" y="0"/>
                </a:lnTo>
                <a:close/>
              </a:path>
              <a:path w="30479" h="635">
                <a:moveTo>
                  <a:pt x="30474" y="0"/>
                </a:moveTo>
                <a:lnTo>
                  <a:pt x="29025" y="309"/>
                </a:lnTo>
                <a:lnTo>
                  <a:pt x="30083" y="309"/>
                </a:lnTo>
                <a:lnTo>
                  <a:pt x="30474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66304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739" y="0"/>
                </a:moveTo>
                <a:lnTo>
                  <a:pt x="114" y="0"/>
                </a:lnTo>
                <a:lnTo>
                  <a:pt x="0" y="320"/>
                </a:lnTo>
                <a:lnTo>
                  <a:pt x="8797" y="320"/>
                </a:lnTo>
                <a:lnTo>
                  <a:pt x="7739" y="0"/>
                </a:lnTo>
                <a:close/>
              </a:path>
              <a:path w="30479" h="635">
                <a:moveTo>
                  <a:pt x="30347" y="0"/>
                </a:moveTo>
                <a:lnTo>
                  <a:pt x="29830" y="0"/>
                </a:lnTo>
                <a:lnTo>
                  <a:pt x="28139" y="320"/>
                </a:lnTo>
                <a:lnTo>
                  <a:pt x="29956" y="320"/>
                </a:lnTo>
                <a:lnTo>
                  <a:pt x="30347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6625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302" y="0"/>
                </a:moveTo>
                <a:lnTo>
                  <a:pt x="114" y="0"/>
                </a:lnTo>
                <a:lnTo>
                  <a:pt x="0" y="309"/>
                </a:lnTo>
                <a:lnTo>
                  <a:pt x="9441" y="309"/>
                </a:lnTo>
                <a:lnTo>
                  <a:pt x="8843" y="160"/>
                </a:lnTo>
                <a:lnTo>
                  <a:pt x="8302" y="0"/>
                </a:lnTo>
                <a:close/>
              </a:path>
              <a:path w="30479" h="635">
                <a:moveTo>
                  <a:pt x="30198" y="0"/>
                </a:moveTo>
                <a:lnTo>
                  <a:pt x="29140" y="0"/>
                </a:lnTo>
                <a:lnTo>
                  <a:pt x="28174" y="160"/>
                </a:lnTo>
                <a:lnTo>
                  <a:pt x="27564" y="309"/>
                </a:lnTo>
                <a:lnTo>
                  <a:pt x="29761" y="309"/>
                </a:lnTo>
                <a:lnTo>
                  <a:pt x="30058" y="114"/>
                </a:lnTo>
                <a:lnTo>
                  <a:pt x="30198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66224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877" y="0"/>
                </a:moveTo>
                <a:lnTo>
                  <a:pt x="80" y="0"/>
                </a:lnTo>
                <a:lnTo>
                  <a:pt x="0" y="309"/>
                </a:lnTo>
                <a:lnTo>
                  <a:pt x="10096" y="309"/>
                </a:lnTo>
                <a:lnTo>
                  <a:pt x="8877" y="0"/>
                </a:lnTo>
                <a:close/>
              </a:path>
              <a:path w="30479" h="635">
                <a:moveTo>
                  <a:pt x="30037" y="0"/>
                </a:moveTo>
                <a:lnTo>
                  <a:pt x="28220" y="0"/>
                </a:lnTo>
                <a:lnTo>
                  <a:pt x="27990" y="34"/>
                </a:lnTo>
                <a:lnTo>
                  <a:pt x="26886" y="309"/>
                </a:lnTo>
                <a:lnTo>
                  <a:pt x="29600" y="309"/>
                </a:lnTo>
                <a:lnTo>
                  <a:pt x="29795" y="148"/>
                </a:lnTo>
                <a:lnTo>
                  <a:pt x="30037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66178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9521" y="0"/>
                </a:moveTo>
                <a:lnTo>
                  <a:pt x="80" y="0"/>
                </a:lnTo>
                <a:lnTo>
                  <a:pt x="0" y="320"/>
                </a:lnTo>
                <a:lnTo>
                  <a:pt x="10890" y="320"/>
                </a:lnTo>
                <a:lnTo>
                  <a:pt x="9521" y="0"/>
                </a:lnTo>
                <a:close/>
              </a:path>
              <a:path w="29845" h="635">
                <a:moveTo>
                  <a:pt x="29841" y="0"/>
                </a:moveTo>
                <a:lnTo>
                  <a:pt x="27645" y="0"/>
                </a:lnTo>
                <a:lnTo>
                  <a:pt x="27323" y="80"/>
                </a:lnTo>
                <a:lnTo>
                  <a:pt x="26104" y="320"/>
                </a:lnTo>
                <a:lnTo>
                  <a:pt x="29416" y="320"/>
                </a:lnTo>
                <a:lnTo>
                  <a:pt x="2984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66097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0223" y="0"/>
                </a:moveTo>
                <a:lnTo>
                  <a:pt x="126" y="0"/>
                </a:lnTo>
                <a:lnTo>
                  <a:pt x="0" y="309"/>
                </a:lnTo>
                <a:lnTo>
                  <a:pt x="11764" y="309"/>
                </a:lnTo>
                <a:lnTo>
                  <a:pt x="10223" y="0"/>
                </a:lnTo>
                <a:close/>
              </a:path>
              <a:path w="29845" h="635">
                <a:moveTo>
                  <a:pt x="29726" y="0"/>
                </a:moveTo>
                <a:lnTo>
                  <a:pt x="27012" y="0"/>
                </a:lnTo>
                <a:lnTo>
                  <a:pt x="25322" y="309"/>
                </a:lnTo>
                <a:lnTo>
                  <a:pt x="29301" y="309"/>
                </a:lnTo>
                <a:lnTo>
                  <a:pt x="29726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66063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005" y="0"/>
                </a:moveTo>
                <a:lnTo>
                  <a:pt x="114" y="0"/>
                </a:lnTo>
                <a:lnTo>
                  <a:pt x="0" y="309"/>
                </a:lnTo>
                <a:lnTo>
                  <a:pt x="12776" y="309"/>
                </a:lnTo>
                <a:lnTo>
                  <a:pt x="12304" y="229"/>
                </a:lnTo>
                <a:lnTo>
                  <a:pt x="11879" y="194"/>
                </a:lnTo>
                <a:lnTo>
                  <a:pt x="11442" y="68"/>
                </a:lnTo>
                <a:lnTo>
                  <a:pt x="11005" y="0"/>
                </a:lnTo>
                <a:close/>
              </a:path>
              <a:path w="29845" h="635">
                <a:moveTo>
                  <a:pt x="29531" y="0"/>
                </a:moveTo>
                <a:lnTo>
                  <a:pt x="26219" y="0"/>
                </a:lnTo>
                <a:lnTo>
                  <a:pt x="24298" y="309"/>
                </a:lnTo>
                <a:lnTo>
                  <a:pt x="29094" y="309"/>
                </a:lnTo>
                <a:lnTo>
                  <a:pt x="29531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66028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833" y="0"/>
                </a:moveTo>
                <a:lnTo>
                  <a:pt x="68" y="0"/>
                </a:lnTo>
                <a:lnTo>
                  <a:pt x="0" y="320"/>
                </a:lnTo>
                <a:lnTo>
                  <a:pt x="13949" y="320"/>
                </a:lnTo>
                <a:lnTo>
                  <a:pt x="13443" y="274"/>
                </a:lnTo>
                <a:lnTo>
                  <a:pt x="12385" y="125"/>
                </a:lnTo>
                <a:lnTo>
                  <a:pt x="11833" y="0"/>
                </a:lnTo>
                <a:close/>
              </a:path>
              <a:path w="29845" h="635">
                <a:moveTo>
                  <a:pt x="29370" y="0"/>
                </a:moveTo>
                <a:lnTo>
                  <a:pt x="25391" y="0"/>
                </a:lnTo>
                <a:lnTo>
                  <a:pt x="23079" y="320"/>
                </a:lnTo>
                <a:lnTo>
                  <a:pt x="28898" y="320"/>
                </a:lnTo>
                <a:lnTo>
                  <a:pt x="29370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65982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2856" y="0"/>
                </a:moveTo>
                <a:lnTo>
                  <a:pt x="80" y="0"/>
                </a:lnTo>
                <a:lnTo>
                  <a:pt x="0" y="309"/>
                </a:lnTo>
                <a:lnTo>
                  <a:pt x="15685" y="309"/>
                </a:lnTo>
                <a:lnTo>
                  <a:pt x="14984" y="274"/>
                </a:lnTo>
                <a:lnTo>
                  <a:pt x="13569" y="114"/>
                </a:lnTo>
                <a:lnTo>
                  <a:pt x="12856" y="0"/>
                </a:lnTo>
                <a:close/>
              </a:path>
              <a:path w="29209" h="635">
                <a:moveTo>
                  <a:pt x="29174" y="0"/>
                </a:moveTo>
                <a:lnTo>
                  <a:pt x="24379" y="0"/>
                </a:lnTo>
                <a:lnTo>
                  <a:pt x="23666" y="114"/>
                </a:lnTo>
                <a:lnTo>
                  <a:pt x="22136" y="274"/>
                </a:lnTo>
                <a:lnTo>
                  <a:pt x="21308" y="309"/>
                </a:lnTo>
                <a:lnTo>
                  <a:pt x="28703" y="309"/>
                </a:lnTo>
                <a:lnTo>
                  <a:pt x="2917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65982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3995" y="0"/>
                </a:moveTo>
                <a:lnTo>
                  <a:pt x="45" y="0"/>
                </a:lnTo>
                <a:lnTo>
                  <a:pt x="0" y="309"/>
                </a:lnTo>
                <a:lnTo>
                  <a:pt x="28461" y="309"/>
                </a:lnTo>
                <a:lnTo>
                  <a:pt x="17732" y="274"/>
                </a:lnTo>
                <a:lnTo>
                  <a:pt x="16513" y="229"/>
                </a:lnTo>
                <a:lnTo>
                  <a:pt x="15260" y="148"/>
                </a:lnTo>
                <a:lnTo>
                  <a:pt x="13995" y="0"/>
                </a:lnTo>
                <a:close/>
              </a:path>
              <a:path w="29209" h="635">
                <a:moveTo>
                  <a:pt x="28944" y="0"/>
                </a:moveTo>
                <a:lnTo>
                  <a:pt x="23125" y="0"/>
                </a:lnTo>
                <a:lnTo>
                  <a:pt x="22136" y="114"/>
                </a:lnTo>
                <a:lnTo>
                  <a:pt x="21113" y="194"/>
                </a:lnTo>
                <a:lnTo>
                  <a:pt x="18870" y="274"/>
                </a:lnTo>
                <a:lnTo>
                  <a:pt x="28515" y="274"/>
                </a:lnTo>
                <a:lnTo>
                  <a:pt x="28944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65948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5720" y="0"/>
                </a:moveTo>
                <a:lnTo>
                  <a:pt x="34" y="0"/>
                </a:lnTo>
                <a:lnTo>
                  <a:pt x="0" y="355"/>
                </a:lnTo>
                <a:lnTo>
                  <a:pt x="28266" y="355"/>
                </a:lnTo>
                <a:lnTo>
                  <a:pt x="28547" y="125"/>
                </a:lnTo>
                <a:lnTo>
                  <a:pt x="18675" y="125"/>
                </a:lnTo>
                <a:lnTo>
                  <a:pt x="17214" y="80"/>
                </a:lnTo>
                <a:lnTo>
                  <a:pt x="15720" y="0"/>
                </a:lnTo>
                <a:close/>
              </a:path>
              <a:path w="29209" h="635">
                <a:moveTo>
                  <a:pt x="28737" y="0"/>
                </a:moveTo>
                <a:lnTo>
                  <a:pt x="21343" y="0"/>
                </a:lnTo>
                <a:lnTo>
                  <a:pt x="20043" y="80"/>
                </a:lnTo>
                <a:lnTo>
                  <a:pt x="18675" y="125"/>
                </a:lnTo>
                <a:lnTo>
                  <a:pt x="28547" y="125"/>
                </a:lnTo>
                <a:lnTo>
                  <a:pt x="28737" y="0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65902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542" y="0"/>
                </a:moveTo>
                <a:lnTo>
                  <a:pt x="80" y="0"/>
                </a:lnTo>
                <a:lnTo>
                  <a:pt x="0" y="355"/>
                </a:lnTo>
                <a:lnTo>
                  <a:pt x="28036" y="355"/>
                </a:lnTo>
                <a:lnTo>
                  <a:pt x="28312" y="194"/>
                </a:lnTo>
                <a:lnTo>
                  <a:pt x="28542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65867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80" y="0"/>
                </a:moveTo>
                <a:lnTo>
                  <a:pt x="28346" y="0"/>
                </a:lnTo>
                <a:lnTo>
                  <a:pt x="27840" y="309"/>
                </a:lnTo>
                <a:lnTo>
                  <a:pt x="0" y="309"/>
                </a:lnTo>
                <a:lnTo>
                  <a:pt x="8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65867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70" y="0"/>
                </a:moveTo>
                <a:lnTo>
                  <a:pt x="34" y="0"/>
                </a:lnTo>
                <a:lnTo>
                  <a:pt x="0" y="309"/>
                </a:lnTo>
                <a:lnTo>
                  <a:pt x="27564" y="309"/>
                </a:lnTo>
                <a:lnTo>
                  <a:pt x="28070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65833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875" y="0"/>
                </a:moveTo>
                <a:lnTo>
                  <a:pt x="34" y="0"/>
                </a:lnTo>
                <a:lnTo>
                  <a:pt x="0" y="320"/>
                </a:lnTo>
                <a:lnTo>
                  <a:pt x="27323" y="320"/>
                </a:lnTo>
                <a:lnTo>
                  <a:pt x="27875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65833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599" y="0"/>
                </a:moveTo>
                <a:lnTo>
                  <a:pt x="34" y="0"/>
                </a:lnTo>
                <a:lnTo>
                  <a:pt x="0" y="309"/>
                </a:lnTo>
                <a:lnTo>
                  <a:pt x="27047" y="309"/>
                </a:lnTo>
                <a:lnTo>
                  <a:pt x="27599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65833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0" y="0"/>
                </a:moveTo>
                <a:lnTo>
                  <a:pt x="27323" y="0"/>
                </a:lnTo>
                <a:lnTo>
                  <a:pt x="26771" y="309"/>
                </a:ln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65833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0" y="274"/>
                </a:lnTo>
                <a:lnTo>
                  <a:pt x="26575" y="274"/>
                </a:lnTo>
                <a:lnTo>
                  <a:pt x="26805" y="125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65833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26575" y="114"/>
                </a:lnTo>
                <a:lnTo>
                  <a:pt x="26771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15375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90" h="28575">
                <a:moveTo>
                  <a:pt x="20238" y="0"/>
                </a:moveTo>
                <a:lnTo>
                  <a:pt x="19927" y="0"/>
                </a:lnTo>
                <a:lnTo>
                  <a:pt x="19525" y="34"/>
                </a:lnTo>
                <a:lnTo>
                  <a:pt x="18984" y="148"/>
                </a:lnTo>
                <a:lnTo>
                  <a:pt x="18789" y="148"/>
                </a:lnTo>
                <a:lnTo>
                  <a:pt x="18547" y="194"/>
                </a:lnTo>
                <a:lnTo>
                  <a:pt x="18317" y="229"/>
                </a:lnTo>
                <a:lnTo>
                  <a:pt x="18110" y="274"/>
                </a:lnTo>
                <a:lnTo>
                  <a:pt x="5966" y="6150"/>
                </a:lnTo>
                <a:lnTo>
                  <a:pt x="5414" y="6619"/>
                </a:lnTo>
                <a:lnTo>
                  <a:pt x="815" y="13548"/>
                </a:lnTo>
                <a:lnTo>
                  <a:pt x="114" y="15037"/>
                </a:lnTo>
                <a:lnTo>
                  <a:pt x="16972" y="28425"/>
                </a:lnTo>
                <a:lnTo>
                  <a:pt x="18237" y="27600"/>
                </a:lnTo>
                <a:lnTo>
                  <a:pt x="19490" y="26821"/>
                </a:lnTo>
                <a:lnTo>
                  <a:pt x="34198" y="19767"/>
                </a:lnTo>
                <a:lnTo>
                  <a:pt x="33600" y="19686"/>
                </a:lnTo>
                <a:lnTo>
                  <a:pt x="32312" y="19343"/>
                </a:lnTo>
                <a:lnTo>
                  <a:pt x="31714" y="19102"/>
                </a:lnTo>
                <a:lnTo>
                  <a:pt x="31369" y="18942"/>
                </a:lnTo>
                <a:lnTo>
                  <a:pt x="21227" y="274"/>
                </a:lnTo>
                <a:lnTo>
                  <a:pt x="20951" y="114"/>
                </a:lnTo>
                <a:lnTo>
                  <a:pt x="20238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6778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1494" y="43560"/>
                </a:moveTo>
                <a:lnTo>
                  <a:pt x="1345" y="43941"/>
                </a:lnTo>
                <a:lnTo>
                  <a:pt x="1184" y="44068"/>
                </a:lnTo>
                <a:lnTo>
                  <a:pt x="402" y="44068"/>
                </a:lnTo>
                <a:lnTo>
                  <a:pt x="954" y="44449"/>
                </a:lnTo>
                <a:lnTo>
                  <a:pt x="19307" y="50418"/>
                </a:lnTo>
                <a:lnTo>
                  <a:pt x="21044" y="50291"/>
                </a:lnTo>
                <a:lnTo>
                  <a:pt x="22573" y="50037"/>
                </a:lnTo>
                <a:lnTo>
                  <a:pt x="23907" y="49910"/>
                </a:lnTo>
                <a:lnTo>
                  <a:pt x="25920" y="49402"/>
                </a:lnTo>
                <a:lnTo>
                  <a:pt x="26782" y="49275"/>
                </a:lnTo>
                <a:lnTo>
                  <a:pt x="26587" y="49275"/>
                </a:lnTo>
                <a:lnTo>
                  <a:pt x="29094" y="48767"/>
                </a:lnTo>
                <a:lnTo>
                  <a:pt x="30313" y="48386"/>
                </a:lnTo>
                <a:lnTo>
                  <a:pt x="31969" y="47624"/>
                </a:lnTo>
                <a:lnTo>
                  <a:pt x="16836" y="47620"/>
                </a:lnTo>
                <a:lnTo>
                  <a:pt x="14512" y="47497"/>
                </a:lnTo>
                <a:lnTo>
                  <a:pt x="13569" y="47497"/>
                </a:lnTo>
                <a:lnTo>
                  <a:pt x="12316" y="47370"/>
                </a:lnTo>
                <a:lnTo>
                  <a:pt x="11435" y="47193"/>
                </a:lnTo>
                <a:lnTo>
                  <a:pt x="10660" y="47116"/>
                </a:lnTo>
                <a:lnTo>
                  <a:pt x="9793" y="46862"/>
                </a:lnTo>
                <a:lnTo>
                  <a:pt x="8532" y="46608"/>
                </a:lnTo>
                <a:lnTo>
                  <a:pt x="8249" y="46524"/>
                </a:lnTo>
                <a:lnTo>
                  <a:pt x="8026" y="46481"/>
                </a:lnTo>
                <a:lnTo>
                  <a:pt x="6692" y="46100"/>
                </a:lnTo>
                <a:lnTo>
                  <a:pt x="6221" y="45919"/>
                </a:lnTo>
                <a:lnTo>
                  <a:pt x="5979" y="45846"/>
                </a:lnTo>
                <a:lnTo>
                  <a:pt x="4059" y="45084"/>
                </a:lnTo>
                <a:lnTo>
                  <a:pt x="2840" y="44449"/>
                </a:lnTo>
                <a:lnTo>
                  <a:pt x="2553" y="44277"/>
                </a:lnTo>
                <a:lnTo>
                  <a:pt x="2127" y="44068"/>
                </a:lnTo>
                <a:lnTo>
                  <a:pt x="1494" y="43560"/>
                </a:lnTo>
                <a:close/>
              </a:path>
              <a:path w="90170" h="50800">
                <a:moveTo>
                  <a:pt x="16989" y="47620"/>
                </a:moveTo>
                <a:close/>
              </a:path>
              <a:path w="90170" h="50800">
                <a:moveTo>
                  <a:pt x="32521" y="47370"/>
                </a:moveTo>
                <a:lnTo>
                  <a:pt x="21159" y="47370"/>
                </a:lnTo>
                <a:lnTo>
                  <a:pt x="20250" y="47497"/>
                </a:lnTo>
                <a:lnTo>
                  <a:pt x="19227" y="47497"/>
                </a:lnTo>
                <a:lnTo>
                  <a:pt x="17065" y="47624"/>
                </a:lnTo>
                <a:lnTo>
                  <a:pt x="31978" y="47620"/>
                </a:lnTo>
                <a:lnTo>
                  <a:pt x="32521" y="47370"/>
                </a:lnTo>
                <a:close/>
              </a:path>
              <a:path w="90170" h="50800">
                <a:moveTo>
                  <a:pt x="19146" y="47497"/>
                </a:moveTo>
                <a:lnTo>
                  <a:pt x="14754" y="47497"/>
                </a:lnTo>
                <a:lnTo>
                  <a:pt x="16989" y="47620"/>
                </a:lnTo>
                <a:lnTo>
                  <a:pt x="19146" y="47497"/>
                </a:lnTo>
                <a:close/>
              </a:path>
              <a:path w="90170" h="50800">
                <a:moveTo>
                  <a:pt x="47769" y="0"/>
                </a:moveTo>
                <a:lnTo>
                  <a:pt x="46550" y="0"/>
                </a:lnTo>
                <a:lnTo>
                  <a:pt x="45964" y="253"/>
                </a:lnTo>
                <a:lnTo>
                  <a:pt x="44193" y="761"/>
                </a:lnTo>
                <a:lnTo>
                  <a:pt x="41007" y="1904"/>
                </a:lnTo>
                <a:lnTo>
                  <a:pt x="39558" y="2539"/>
                </a:lnTo>
                <a:lnTo>
                  <a:pt x="38178" y="3174"/>
                </a:lnTo>
                <a:lnTo>
                  <a:pt x="36925" y="3936"/>
                </a:lnTo>
                <a:lnTo>
                  <a:pt x="35740" y="4571"/>
                </a:lnTo>
                <a:lnTo>
                  <a:pt x="25798" y="18160"/>
                </a:lnTo>
                <a:lnTo>
                  <a:pt x="25675" y="18668"/>
                </a:lnTo>
                <a:lnTo>
                  <a:pt x="16364" y="36067"/>
                </a:lnTo>
                <a:lnTo>
                  <a:pt x="14708" y="37845"/>
                </a:lnTo>
                <a:lnTo>
                  <a:pt x="6094" y="43179"/>
                </a:lnTo>
                <a:lnTo>
                  <a:pt x="5473" y="43433"/>
                </a:lnTo>
                <a:lnTo>
                  <a:pt x="3150" y="43941"/>
                </a:lnTo>
                <a:lnTo>
                  <a:pt x="2207" y="44068"/>
                </a:lnTo>
                <a:lnTo>
                  <a:pt x="2553" y="44277"/>
                </a:lnTo>
                <a:lnTo>
                  <a:pt x="3426" y="44703"/>
                </a:lnTo>
                <a:lnTo>
                  <a:pt x="4059" y="45084"/>
                </a:lnTo>
                <a:lnTo>
                  <a:pt x="6221" y="45919"/>
                </a:lnTo>
                <a:lnTo>
                  <a:pt x="8249" y="46524"/>
                </a:lnTo>
                <a:lnTo>
                  <a:pt x="9360" y="46735"/>
                </a:lnTo>
                <a:lnTo>
                  <a:pt x="9793" y="46862"/>
                </a:lnTo>
                <a:lnTo>
                  <a:pt x="11435" y="47193"/>
                </a:lnTo>
                <a:lnTo>
                  <a:pt x="14512" y="47497"/>
                </a:lnTo>
                <a:lnTo>
                  <a:pt x="20216" y="47497"/>
                </a:lnTo>
                <a:lnTo>
                  <a:pt x="21159" y="47370"/>
                </a:lnTo>
                <a:lnTo>
                  <a:pt x="32521" y="47370"/>
                </a:lnTo>
                <a:lnTo>
                  <a:pt x="33544" y="46862"/>
                </a:lnTo>
                <a:lnTo>
                  <a:pt x="35510" y="45592"/>
                </a:lnTo>
                <a:lnTo>
                  <a:pt x="36407" y="44830"/>
                </a:lnTo>
                <a:lnTo>
                  <a:pt x="37235" y="44195"/>
                </a:lnTo>
                <a:lnTo>
                  <a:pt x="38188" y="43179"/>
                </a:lnTo>
                <a:lnTo>
                  <a:pt x="39558" y="41782"/>
                </a:lnTo>
                <a:lnTo>
                  <a:pt x="40858" y="40131"/>
                </a:lnTo>
                <a:lnTo>
                  <a:pt x="41444" y="39242"/>
                </a:lnTo>
                <a:lnTo>
                  <a:pt x="42031" y="38480"/>
                </a:lnTo>
                <a:lnTo>
                  <a:pt x="42548" y="37591"/>
                </a:lnTo>
                <a:lnTo>
                  <a:pt x="46306" y="28574"/>
                </a:lnTo>
                <a:lnTo>
                  <a:pt x="46596" y="27431"/>
                </a:lnTo>
                <a:lnTo>
                  <a:pt x="47344" y="25145"/>
                </a:lnTo>
                <a:lnTo>
                  <a:pt x="47697" y="25145"/>
                </a:lnTo>
                <a:lnTo>
                  <a:pt x="49224" y="21716"/>
                </a:lnTo>
                <a:lnTo>
                  <a:pt x="67709" y="10160"/>
                </a:lnTo>
                <a:lnTo>
                  <a:pt x="71716" y="10160"/>
                </a:lnTo>
                <a:lnTo>
                  <a:pt x="71642" y="9779"/>
                </a:lnTo>
                <a:lnTo>
                  <a:pt x="71516" y="9525"/>
                </a:lnTo>
                <a:lnTo>
                  <a:pt x="71366" y="9144"/>
                </a:lnTo>
                <a:lnTo>
                  <a:pt x="70895" y="8509"/>
                </a:lnTo>
                <a:lnTo>
                  <a:pt x="69986" y="7747"/>
                </a:lnTo>
                <a:lnTo>
                  <a:pt x="64478" y="7747"/>
                </a:lnTo>
                <a:lnTo>
                  <a:pt x="61454" y="6731"/>
                </a:lnTo>
                <a:lnTo>
                  <a:pt x="58625" y="5588"/>
                </a:lnTo>
                <a:lnTo>
                  <a:pt x="53829" y="3429"/>
                </a:lnTo>
                <a:lnTo>
                  <a:pt x="49425" y="889"/>
                </a:lnTo>
                <a:lnTo>
                  <a:pt x="48712" y="381"/>
                </a:lnTo>
                <a:lnTo>
                  <a:pt x="47769" y="0"/>
                </a:lnTo>
                <a:close/>
              </a:path>
              <a:path w="90170" h="50800">
                <a:moveTo>
                  <a:pt x="71716" y="10160"/>
                </a:moveTo>
                <a:lnTo>
                  <a:pt x="68066" y="10160"/>
                </a:lnTo>
                <a:lnTo>
                  <a:pt x="68537" y="10287"/>
                </a:lnTo>
                <a:lnTo>
                  <a:pt x="68813" y="10414"/>
                </a:lnTo>
                <a:lnTo>
                  <a:pt x="68911" y="10668"/>
                </a:lnTo>
                <a:lnTo>
                  <a:pt x="68946" y="15240"/>
                </a:lnTo>
                <a:lnTo>
                  <a:pt x="69033" y="15871"/>
                </a:lnTo>
                <a:lnTo>
                  <a:pt x="79382" y="29210"/>
                </a:lnTo>
                <a:lnTo>
                  <a:pt x="80175" y="29591"/>
                </a:lnTo>
                <a:lnTo>
                  <a:pt x="80923" y="29718"/>
                </a:lnTo>
                <a:lnTo>
                  <a:pt x="81314" y="29845"/>
                </a:lnTo>
                <a:lnTo>
                  <a:pt x="82061" y="29972"/>
                </a:lnTo>
                <a:lnTo>
                  <a:pt x="87698" y="27051"/>
                </a:lnTo>
                <a:lnTo>
                  <a:pt x="81866" y="27051"/>
                </a:lnTo>
                <a:lnTo>
                  <a:pt x="80923" y="26797"/>
                </a:lnTo>
                <a:lnTo>
                  <a:pt x="79934" y="26416"/>
                </a:lnTo>
                <a:lnTo>
                  <a:pt x="78876" y="25908"/>
                </a:lnTo>
                <a:lnTo>
                  <a:pt x="78163" y="25400"/>
                </a:lnTo>
                <a:lnTo>
                  <a:pt x="77024" y="24638"/>
                </a:lnTo>
                <a:lnTo>
                  <a:pt x="76633" y="24257"/>
                </a:lnTo>
                <a:lnTo>
                  <a:pt x="76196" y="23876"/>
                </a:lnTo>
                <a:lnTo>
                  <a:pt x="74977" y="22733"/>
                </a:lnTo>
                <a:lnTo>
                  <a:pt x="71642" y="12827"/>
                </a:lnTo>
                <a:lnTo>
                  <a:pt x="71792" y="11811"/>
                </a:lnTo>
                <a:lnTo>
                  <a:pt x="71716" y="10160"/>
                </a:lnTo>
                <a:close/>
              </a:path>
              <a:path w="90170" h="50800">
                <a:moveTo>
                  <a:pt x="47697" y="25145"/>
                </a:moveTo>
                <a:lnTo>
                  <a:pt x="47344" y="25145"/>
                </a:lnTo>
                <a:lnTo>
                  <a:pt x="46677" y="27177"/>
                </a:lnTo>
                <a:lnTo>
                  <a:pt x="47697" y="25145"/>
                </a:lnTo>
                <a:close/>
              </a:path>
              <a:path w="90170" h="50800">
                <a:moveTo>
                  <a:pt x="88885" y="15494"/>
                </a:moveTo>
                <a:lnTo>
                  <a:pt x="84499" y="15494"/>
                </a:lnTo>
                <a:lnTo>
                  <a:pt x="85005" y="15621"/>
                </a:lnTo>
                <a:lnTo>
                  <a:pt x="85833" y="16129"/>
                </a:lnTo>
                <a:lnTo>
                  <a:pt x="86908" y="21082"/>
                </a:lnTo>
                <a:lnTo>
                  <a:pt x="86656" y="22479"/>
                </a:lnTo>
                <a:lnTo>
                  <a:pt x="83119" y="27051"/>
                </a:lnTo>
                <a:lnTo>
                  <a:pt x="87698" y="27051"/>
                </a:lnTo>
                <a:lnTo>
                  <a:pt x="89784" y="20828"/>
                </a:lnTo>
                <a:lnTo>
                  <a:pt x="89720" y="17907"/>
                </a:lnTo>
                <a:lnTo>
                  <a:pt x="89605" y="17272"/>
                </a:lnTo>
                <a:lnTo>
                  <a:pt x="89375" y="16510"/>
                </a:lnTo>
                <a:lnTo>
                  <a:pt x="88885" y="15494"/>
                </a:lnTo>
                <a:close/>
              </a:path>
              <a:path w="90170" h="50800">
                <a:moveTo>
                  <a:pt x="83625" y="12573"/>
                </a:moveTo>
                <a:lnTo>
                  <a:pt x="82995" y="12587"/>
                </a:lnTo>
                <a:lnTo>
                  <a:pt x="82061" y="12700"/>
                </a:lnTo>
                <a:lnTo>
                  <a:pt x="81509" y="12827"/>
                </a:lnTo>
                <a:lnTo>
                  <a:pt x="81348" y="12827"/>
                </a:lnTo>
                <a:lnTo>
                  <a:pt x="80762" y="12954"/>
                </a:lnTo>
                <a:lnTo>
                  <a:pt x="79738" y="13462"/>
                </a:lnTo>
                <a:lnTo>
                  <a:pt x="79106" y="13716"/>
                </a:lnTo>
                <a:lnTo>
                  <a:pt x="78128" y="14478"/>
                </a:lnTo>
                <a:lnTo>
                  <a:pt x="77772" y="14605"/>
                </a:lnTo>
                <a:lnTo>
                  <a:pt x="77461" y="14859"/>
                </a:lnTo>
                <a:lnTo>
                  <a:pt x="77139" y="15240"/>
                </a:lnTo>
                <a:lnTo>
                  <a:pt x="75966" y="15367"/>
                </a:lnTo>
                <a:lnTo>
                  <a:pt x="74667" y="15621"/>
                </a:lnTo>
                <a:lnTo>
                  <a:pt x="71906" y="15871"/>
                </a:lnTo>
                <a:lnTo>
                  <a:pt x="72153" y="17145"/>
                </a:lnTo>
                <a:lnTo>
                  <a:pt x="72696" y="18796"/>
                </a:lnTo>
                <a:lnTo>
                  <a:pt x="73482" y="20447"/>
                </a:lnTo>
                <a:lnTo>
                  <a:pt x="73713" y="20857"/>
                </a:lnTo>
                <a:lnTo>
                  <a:pt x="74621" y="22225"/>
                </a:lnTo>
                <a:lnTo>
                  <a:pt x="75138" y="22860"/>
                </a:lnTo>
                <a:lnTo>
                  <a:pt x="78830" y="22479"/>
                </a:lnTo>
                <a:lnTo>
                  <a:pt x="78209" y="21717"/>
                </a:lnTo>
                <a:lnTo>
                  <a:pt x="79186" y="21082"/>
                </a:lnTo>
                <a:lnTo>
                  <a:pt x="78910" y="20701"/>
                </a:lnTo>
                <a:lnTo>
                  <a:pt x="78607" y="20066"/>
                </a:lnTo>
                <a:lnTo>
                  <a:pt x="78515" y="19812"/>
                </a:lnTo>
                <a:lnTo>
                  <a:pt x="78598" y="18034"/>
                </a:lnTo>
                <a:lnTo>
                  <a:pt x="78991" y="17399"/>
                </a:lnTo>
                <a:lnTo>
                  <a:pt x="79704" y="16764"/>
                </a:lnTo>
                <a:lnTo>
                  <a:pt x="80762" y="16002"/>
                </a:lnTo>
                <a:lnTo>
                  <a:pt x="82096" y="15494"/>
                </a:lnTo>
                <a:lnTo>
                  <a:pt x="88885" y="15494"/>
                </a:lnTo>
                <a:lnTo>
                  <a:pt x="88742" y="15240"/>
                </a:lnTo>
                <a:lnTo>
                  <a:pt x="88271" y="14605"/>
                </a:lnTo>
                <a:lnTo>
                  <a:pt x="87052" y="13462"/>
                </a:lnTo>
                <a:lnTo>
                  <a:pt x="86661" y="13335"/>
                </a:lnTo>
                <a:lnTo>
                  <a:pt x="85913" y="12954"/>
                </a:lnTo>
                <a:lnTo>
                  <a:pt x="85039" y="12827"/>
                </a:lnTo>
                <a:lnTo>
                  <a:pt x="84614" y="12700"/>
                </a:lnTo>
                <a:lnTo>
                  <a:pt x="83625" y="12573"/>
                </a:lnTo>
                <a:close/>
              </a:path>
              <a:path w="90170" h="50800">
                <a:moveTo>
                  <a:pt x="71642" y="12587"/>
                </a:moveTo>
                <a:lnTo>
                  <a:pt x="71596" y="12827"/>
                </a:lnTo>
                <a:lnTo>
                  <a:pt x="71642" y="12587"/>
                </a:lnTo>
                <a:close/>
              </a:path>
              <a:path w="90170" h="50800">
                <a:moveTo>
                  <a:pt x="71670" y="12446"/>
                </a:moveTo>
                <a:lnTo>
                  <a:pt x="71642" y="12587"/>
                </a:lnTo>
                <a:lnTo>
                  <a:pt x="71670" y="12446"/>
                </a:lnTo>
                <a:close/>
              </a:path>
              <a:path w="90170" h="50800">
                <a:moveTo>
                  <a:pt x="67859" y="7239"/>
                </a:moveTo>
                <a:lnTo>
                  <a:pt x="67514" y="7239"/>
                </a:lnTo>
                <a:lnTo>
                  <a:pt x="65939" y="7493"/>
                </a:lnTo>
                <a:lnTo>
                  <a:pt x="65548" y="7620"/>
                </a:lnTo>
                <a:lnTo>
                  <a:pt x="65076" y="7747"/>
                </a:lnTo>
                <a:lnTo>
                  <a:pt x="69986" y="7747"/>
                </a:lnTo>
                <a:lnTo>
                  <a:pt x="69434" y="7620"/>
                </a:lnTo>
                <a:lnTo>
                  <a:pt x="68848" y="7366"/>
                </a:lnTo>
                <a:lnTo>
                  <a:pt x="67859" y="7239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40604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0"/>
                </a:moveTo>
                <a:lnTo>
                  <a:pt x="632" y="778"/>
                </a:lnTo>
                <a:lnTo>
                  <a:pt x="1851" y="2107"/>
                </a:lnTo>
                <a:lnTo>
                  <a:pt x="2794" y="3012"/>
                </a:lnTo>
                <a:lnTo>
                  <a:pt x="3399" y="3447"/>
                </a:lnTo>
                <a:lnTo>
                  <a:pt x="3852" y="3836"/>
                </a:lnTo>
                <a:lnTo>
                  <a:pt x="8222" y="5359"/>
                </a:lnTo>
                <a:lnTo>
                  <a:pt x="7428" y="5165"/>
                </a:lnTo>
                <a:lnTo>
                  <a:pt x="6471" y="4810"/>
                </a:lnTo>
                <a:lnTo>
                  <a:pt x="551" y="618"/>
                </a:lnTo>
                <a:lnTo>
                  <a:pt x="0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42846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655" y="7089"/>
                </a:moveTo>
                <a:lnTo>
                  <a:pt x="0" y="7283"/>
                </a:lnTo>
                <a:lnTo>
                  <a:pt x="436" y="7787"/>
                </a:lnTo>
                <a:lnTo>
                  <a:pt x="995" y="8337"/>
                </a:lnTo>
                <a:lnTo>
                  <a:pt x="7670" y="11670"/>
                </a:lnTo>
                <a:lnTo>
                  <a:pt x="8061" y="11624"/>
                </a:lnTo>
                <a:lnTo>
                  <a:pt x="8417" y="11509"/>
                </a:lnTo>
                <a:lnTo>
                  <a:pt x="9084" y="11200"/>
                </a:lnTo>
                <a:lnTo>
                  <a:pt x="9434" y="10925"/>
                </a:lnTo>
                <a:lnTo>
                  <a:pt x="9693" y="10685"/>
                </a:lnTo>
                <a:lnTo>
                  <a:pt x="5864" y="10685"/>
                </a:lnTo>
                <a:lnTo>
                  <a:pt x="3125" y="7203"/>
                </a:lnTo>
                <a:lnTo>
                  <a:pt x="1736" y="7203"/>
                </a:lnTo>
                <a:close/>
              </a:path>
              <a:path w="12065" h="12064">
                <a:moveTo>
                  <a:pt x="8256" y="0"/>
                </a:moveTo>
                <a:lnTo>
                  <a:pt x="3380" y="4065"/>
                </a:lnTo>
                <a:lnTo>
                  <a:pt x="3510" y="4500"/>
                </a:lnTo>
                <a:lnTo>
                  <a:pt x="3656" y="4855"/>
                </a:lnTo>
                <a:lnTo>
                  <a:pt x="3852" y="5245"/>
                </a:lnTo>
                <a:lnTo>
                  <a:pt x="4128" y="5669"/>
                </a:lnTo>
                <a:lnTo>
                  <a:pt x="2679" y="6619"/>
                </a:lnTo>
                <a:lnTo>
                  <a:pt x="5864" y="10685"/>
                </a:lnTo>
                <a:lnTo>
                  <a:pt x="9693" y="10685"/>
                </a:lnTo>
                <a:lnTo>
                  <a:pt x="9866" y="10524"/>
                </a:lnTo>
                <a:lnTo>
                  <a:pt x="11879" y="5405"/>
                </a:lnTo>
                <a:lnTo>
                  <a:pt x="11752" y="2267"/>
                </a:lnTo>
                <a:lnTo>
                  <a:pt x="8889" y="34"/>
                </a:lnTo>
                <a:lnTo>
                  <a:pt x="8256" y="0"/>
                </a:lnTo>
                <a:close/>
              </a:path>
              <a:path w="12065" h="12064">
                <a:moveTo>
                  <a:pt x="2909" y="6928"/>
                </a:moveTo>
                <a:lnTo>
                  <a:pt x="1966" y="7043"/>
                </a:lnTo>
                <a:lnTo>
                  <a:pt x="1736" y="7203"/>
                </a:lnTo>
                <a:lnTo>
                  <a:pt x="3125" y="7203"/>
                </a:lnTo>
                <a:lnTo>
                  <a:pt x="2909" y="69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60665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14" y="0"/>
                </a:moveTo>
                <a:lnTo>
                  <a:pt x="0" y="1339"/>
                </a:lnTo>
                <a:lnTo>
                  <a:pt x="114" y="1534"/>
                </a:lnTo>
                <a:lnTo>
                  <a:pt x="114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06577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356" y="0"/>
                </a:moveTo>
                <a:lnTo>
                  <a:pt x="80" y="858"/>
                </a:lnTo>
                <a:lnTo>
                  <a:pt x="0" y="1569"/>
                </a:lnTo>
                <a:lnTo>
                  <a:pt x="160" y="1958"/>
                </a:lnTo>
                <a:lnTo>
                  <a:pt x="356" y="2267"/>
                </a:lnTo>
                <a:lnTo>
                  <a:pt x="356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06773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356" y="0"/>
                </a:moveTo>
                <a:lnTo>
                  <a:pt x="114" y="435"/>
                </a:lnTo>
                <a:lnTo>
                  <a:pt x="0" y="2313"/>
                </a:lnTo>
                <a:lnTo>
                  <a:pt x="160" y="2622"/>
                </a:lnTo>
                <a:lnTo>
                  <a:pt x="356" y="2897"/>
                </a:lnTo>
                <a:lnTo>
                  <a:pt x="356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06934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160" y="274"/>
                </a:lnTo>
                <a:lnTo>
                  <a:pt x="0" y="584"/>
                </a:lnTo>
                <a:lnTo>
                  <a:pt x="0" y="2851"/>
                </a:lnTo>
                <a:lnTo>
                  <a:pt x="160" y="3126"/>
                </a:lnTo>
                <a:lnTo>
                  <a:pt x="356" y="3367"/>
                </a:lnTo>
                <a:lnTo>
                  <a:pt x="356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07129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0" y="469"/>
                </a:lnTo>
                <a:lnTo>
                  <a:pt x="0" y="3367"/>
                </a:lnTo>
                <a:lnTo>
                  <a:pt x="160" y="3607"/>
                </a:lnTo>
                <a:lnTo>
                  <a:pt x="356" y="3802"/>
                </a:lnTo>
                <a:lnTo>
                  <a:pt x="356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07290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344" y="0"/>
                </a:moveTo>
                <a:lnTo>
                  <a:pt x="149" y="194"/>
                </a:lnTo>
                <a:lnTo>
                  <a:pt x="0" y="435"/>
                </a:lnTo>
                <a:lnTo>
                  <a:pt x="0" y="3802"/>
                </a:lnTo>
                <a:lnTo>
                  <a:pt x="149" y="3996"/>
                </a:lnTo>
                <a:lnTo>
                  <a:pt x="344" y="4145"/>
                </a:lnTo>
                <a:lnTo>
                  <a:pt x="344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0748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10" y="0"/>
                </a:moveTo>
                <a:lnTo>
                  <a:pt x="149" y="160"/>
                </a:lnTo>
                <a:lnTo>
                  <a:pt x="0" y="355"/>
                </a:lnTo>
                <a:lnTo>
                  <a:pt x="0" y="4157"/>
                </a:lnTo>
                <a:lnTo>
                  <a:pt x="310" y="4466"/>
                </a:lnTo>
                <a:lnTo>
                  <a:pt x="31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07635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60" y="148"/>
                </a:lnTo>
                <a:lnTo>
                  <a:pt x="0" y="309"/>
                </a:lnTo>
                <a:lnTo>
                  <a:pt x="0" y="4455"/>
                </a:lnTo>
                <a:lnTo>
                  <a:pt x="160" y="4615"/>
                </a:lnTo>
                <a:lnTo>
                  <a:pt x="356" y="4729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07796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95" y="160"/>
                </a:lnTo>
                <a:lnTo>
                  <a:pt x="0" y="274"/>
                </a:lnTo>
                <a:lnTo>
                  <a:pt x="0" y="4741"/>
                </a:lnTo>
                <a:lnTo>
                  <a:pt x="195" y="4855"/>
                </a:lnTo>
                <a:lnTo>
                  <a:pt x="356" y="4981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07992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68"/>
                </a:lnTo>
                <a:lnTo>
                  <a:pt x="0" y="194"/>
                </a:lnTo>
                <a:lnTo>
                  <a:pt x="0" y="4924"/>
                </a:lnTo>
                <a:lnTo>
                  <a:pt x="160" y="5050"/>
                </a:lnTo>
                <a:lnTo>
                  <a:pt x="356" y="5165"/>
                </a:lnTo>
                <a:lnTo>
                  <a:pt x="356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08153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95" y="125"/>
                </a:lnTo>
                <a:lnTo>
                  <a:pt x="0" y="194"/>
                </a:lnTo>
                <a:lnTo>
                  <a:pt x="0" y="5176"/>
                </a:lnTo>
                <a:lnTo>
                  <a:pt x="356" y="5371"/>
                </a:lnTo>
                <a:lnTo>
                  <a:pt x="356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08348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80"/>
                </a:lnTo>
                <a:lnTo>
                  <a:pt x="0" y="206"/>
                </a:lnTo>
                <a:lnTo>
                  <a:pt x="0" y="5371"/>
                </a:lnTo>
                <a:lnTo>
                  <a:pt x="356" y="5520"/>
                </a:lnTo>
                <a:lnTo>
                  <a:pt x="356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08509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20"/>
                </a:moveTo>
                <a:lnTo>
                  <a:pt x="0" y="148"/>
                </a:lnTo>
                <a:lnTo>
                  <a:pt x="344" y="0"/>
                </a:lnTo>
                <a:lnTo>
                  <a:pt x="344" y="5634"/>
                </a:lnTo>
                <a:lnTo>
                  <a:pt x="0" y="5520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08705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669"/>
                </a:moveTo>
                <a:lnTo>
                  <a:pt x="0" y="148"/>
                </a:lnTo>
                <a:lnTo>
                  <a:pt x="344" y="0"/>
                </a:lnTo>
                <a:lnTo>
                  <a:pt x="344" y="5794"/>
                </a:lnTo>
                <a:lnTo>
                  <a:pt x="0" y="5669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08854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45"/>
                </a:lnTo>
                <a:lnTo>
                  <a:pt x="0" y="125"/>
                </a:lnTo>
                <a:lnTo>
                  <a:pt x="0" y="5760"/>
                </a:lnTo>
                <a:lnTo>
                  <a:pt x="195" y="5840"/>
                </a:lnTo>
                <a:lnTo>
                  <a:pt x="356" y="5875"/>
                </a:lnTo>
                <a:lnTo>
                  <a:pt x="356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09050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875"/>
                </a:moveTo>
                <a:lnTo>
                  <a:pt x="0" y="80"/>
                </a:lnTo>
                <a:lnTo>
                  <a:pt x="321" y="0"/>
                </a:lnTo>
                <a:lnTo>
                  <a:pt x="321" y="5955"/>
                </a:lnTo>
                <a:lnTo>
                  <a:pt x="0" y="5875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09211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80"/>
                </a:lnTo>
                <a:lnTo>
                  <a:pt x="0" y="114"/>
                </a:lnTo>
                <a:lnTo>
                  <a:pt x="0" y="5989"/>
                </a:lnTo>
                <a:lnTo>
                  <a:pt x="356" y="6069"/>
                </a:lnTo>
                <a:lnTo>
                  <a:pt x="356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09372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035"/>
                </a:moveTo>
                <a:lnTo>
                  <a:pt x="0" y="80"/>
                </a:lnTo>
                <a:lnTo>
                  <a:pt x="356" y="0"/>
                </a:lnTo>
                <a:lnTo>
                  <a:pt x="356" y="6104"/>
                </a:lnTo>
                <a:lnTo>
                  <a:pt x="0" y="603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09567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34"/>
                </a:lnTo>
                <a:lnTo>
                  <a:pt x="0" y="34"/>
                </a:lnTo>
                <a:lnTo>
                  <a:pt x="0" y="6104"/>
                </a:lnTo>
                <a:lnTo>
                  <a:pt x="160" y="6138"/>
                </a:lnTo>
                <a:lnTo>
                  <a:pt x="356" y="6138"/>
                </a:lnTo>
                <a:lnTo>
                  <a:pt x="356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09728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10" y="0"/>
                </a:moveTo>
                <a:lnTo>
                  <a:pt x="0" y="80"/>
                </a:lnTo>
                <a:lnTo>
                  <a:pt x="0" y="6184"/>
                </a:lnTo>
                <a:lnTo>
                  <a:pt x="195" y="6184"/>
                </a:lnTo>
                <a:lnTo>
                  <a:pt x="344" y="6230"/>
                </a:lnTo>
                <a:lnTo>
                  <a:pt x="310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09924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114" y="0"/>
                </a:moveTo>
                <a:lnTo>
                  <a:pt x="0" y="6184"/>
                </a:lnTo>
                <a:lnTo>
                  <a:pt x="149" y="6230"/>
                </a:lnTo>
                <a:lnTo>
                  <a:pt x="344" y="6230"/>
                </a:lnTo>
                <a:lnTo>
                  <a:pt x="344" y="125"/>
                </a:lnTo>
                <a:lnTo>
                  <a:pt x="114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0073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184"/>
                </a:moveTo>
                <a:lnTo>
                  <a:pt x="0" y="0"/>
                </a:lnTo>
                <a:lnTo>
                  <a:pt x="356" y="148"/>
                </a:lnTo>
                <a:lnTo>
                  <a:pt x="356" y="6184"/>
                </a:lnTo>
                <a:lnTo>
                  <a:pt x="0" y="618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0269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0"/>
                </a:moveTo>
                <a:lnTo>
                  <a:pt x="0" y="6104"/>
                </a:lnTo>
                <a:lnTo>
                  <a:pt x="356" y="6104"/>
                </a:lnTo>
                <a:lnTo>
                  <a:pt x="356" y="309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0430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989"/>
                </a:moveTo>
                <a:lnTo>
                  <a:pt x="0" y="0"/>
                </a:lnTo>
                <a:lnTo>
                  <a:pt x="356" y="423"/>
                </a:lnTo>
                <a:lnTo>
                  <a:pt x="356" y="5989"/>
                </a:lnTo>
                <a:lnTo>
                  <a:pt x="0" y="5989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0625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794"/>
                </a:moveTo>
                <a:lnTo>
                  <a:pt x="0" y="0"/>
                </a:lnTo>
                <a:lnTo>
                  <a:pt x="356" y="423"/>
                </a:lnTo>
                <a:lnTo>
                  <a:pt x="356" y="5794"/>
                </a:lnTo>
                <a:lnTo>
                  <a:pt x="0" y="5794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0786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65"/>
                </a:moveTo>
                <a:lnTo>
                  <a:pt x="0" y="0"/>
                </a:lnTo>
                <a:lnTo>
                  <a:pt x="356" y="400"/>
                </a:lnTo>
                <a:lnTo>
                  <a:pt x="356" y="5565"/>
                </a:lnTo>
                <a:lnTo>
                  <a:pt x="0" y="5565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0982" y="19019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371"/>
                </a:lnTo>
                <a:lnTo>
                  <a:pt x="160" y="5371"/>
                </a:lnTo>
                <a:lnTo>
                  <a:pt x="310" y="5325"/>
                </a:lnTo>
                <a:lnTo>
                  <a:pt x="310" y="400"/>
                </a:lnTo>
                <a:lnTo>
                  <a:pt x="0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11143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165"/>
                </a:lnTo>
                <a:lnTo>
                  <a:pt x="149" y="5119"/>
                </a:lnTo>
                <a:lnTo>
                  <a:pt x="344" y="5119"/>
                </a:lnTo>
                <a:lnTo>
                  <a:pt x="344" y="389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112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924"/>
                </a:lnTo>
                <a:lnTo>
                  <a:pt x="195" y="4924"/>
                </a:lnTo>
                <a:lnTo>
                  <a:pt x="356" y="4890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11488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729"/>
                </a:lnTo>
                <a:lnTo>
                  <a:pt x="160" y="4695"/>
                </a:lnTo>
                <a:lnTo>
                  <a:pt x="356" y="4695"/>
                </a:lnTo>
                <a:lnTo>
                  <a:pt x="356" y="389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11649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500"/>
                </a:lnTo>
                <a:lnTo>
                  <a:pt x="195" y="4500"/>
                </a:lnTo>
                <a:lnTo>
                  <a:pt x="356" y="4466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11844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306"/>
                </a:lnTo>
                <a:lnTo>
                  <a:pt x="356" y="4225"/>
                </a:lnTo>
                <a:lnTo>
                  <a:pt x="356" y="355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1200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077"/>
                </a:lnTo>
                <a:lnTo>
                  <a:pt x="356" y="3996"/>
                </a:lnTo>
                <a:lnTo>
                  <a:pt x="356" y="355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612201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3870"/>
                </a:lnTo>
                <a:lnTo>
                  <a:pt x="356" y="3790"/>
                </a:lnTo>
                <a:lnTo>
                  <a:pt x="356" y="343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12362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641"/>
                </a:lnTo>
                <a:lnTo>
                  <a:pt x="344" y="3561"/>
                </a:lnTo>
                <a:lnTo>
                  <a:pt x="344" y="355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12557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447"/>
                </a:lnTo>
                <a:lnTo>
                  <a:pt x="356" y="3367"/>
                </a:lnTo>
                <a:lnTo>
                  <a:pt x="356" y="355"/>
                </a:lnTo>
                <a:lnTo>
                  <a:pt x="149" y="206"/>
                </a:lnTo>
                <a:lnTo>
                  <a:pt x="0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12707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206"/>
                </a:lnTo>
                <a:lnTo>
                  <a:pt x="356" y="3126"/>
                </a:lnTo>
                <a:lnTo>
                  <a:pt x="356" y="343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12914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12"/>
                </a:lnTo>
                <a:lnTo>
                  <a:pt x="310" y="2943"/>
                </a:lnTo>
                <a:lnTo>
                  <a:pt x="310" y="355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306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782"/>
                </a:lnTo>
                <a:lnTo>
                  <a:pt x="195" y="2748"/>
                </a:lnTo>
                <a:lnTo>
                  <a:pt x="356" y="2668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3224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588"/>
                </a:moveTo>
                <a:lnTo>
                  <a:pt x="0" y="0"/>
                </a:lnTo>
                <a:lnTo>
                  <a:pt x="356" y="309"/>
                </a:lnTo>
                <a:lnTo>
                  <a:pt x="356" y="2462"/>
                </a:lnTo>
                <a:lnTo>
                  <a:pt x="0" y="2588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3420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47"/>
                </a:moveTo>
                <a:lnTo>
                  <a:pt x="0" y="0"/>
                </a:lnTo>
                <a:lnTo>
                  <a:pt x="356" y="309"/>
                </a:lnTo>
                <a:lnTo>
                  <a:pt x="356" y="2233"/>
                </a:lnTo>
                <a:lnTo>
                  <a:pt x="0" y="2347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3581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2153"/>
                </a:lnTo>
                <a:lnTo>
                  <a:pt x="344" y="2038"/>
                </a:lnTo>
                <a:lnTo>
                  <a:pt x="344" y="320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13776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1924"/>
                </a:lnTo>
                <a:lnTo>
                  <a:pt x="344" y="1798"/>
                </a:lnTo>
                <a:lnTo>
                  <a:pt x="344" y="309"/>
                </a:lnTo>
                <a:lnTo>
                  <a:pt x="149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13926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717"/>
                </a:lnTo>
                <a:lnTo>
                  <a:pt x="356" y="1557"/>
                </a:lnTo>
                <a:lnTo>
                  <a:pt x="356" y="309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4121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488"/>
                </a:lnTo>
                <a:lnTo>
                  <a:pt x="160" y="1408"/>
                </a:lnTo>
                <a:lnTo>
                  <a:pt x="356" y="1374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14282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0"/>
                </a:moveTo>
                <a:lnTo>
                  <a:pt x="0" y="1248"/>
                </a:lnTo>
                <a:lnTo>
                  <a:pt x="195" y="1213"/>
                </a:lnTo>
                <a:lnTo>
                  <a:pt x="356" y="1133"/>
                </a:lnTo>
                <a:lnTo>
                  <a:pt x="35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14477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1053"/>
                </a:moveTo>
                <a:lnTo>
                  <a:pt x="0" y="0"/>
                </a:lnTo>
                <a:lnTo>
                  <a:pt x="356" y="274"/>
                </a:lnTo>
                <a:lnTo>
                  <a:pt x="356" y="893"/>
                </a:lnTo>
                <a:lnTo>
                  <a:pt x="0" y="105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614639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858"/>
                </a:moveTo>
                <a:lnTo>
                  <a:pt x="0" y="0"/>
                </a:lnTo>
                <a:lnTo>
                  <a:pt x="356" y="274"/>
                </a:lnTo>
                <a:lnTo>
                  <a:pt x="356" y="710"/>
                </a:lnTo>
                <a:lnTo>
                  <a:pt x="0" y="858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614834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618"/>
                </a:lnTo>
                <a:lnTo>
                  <a:pt x="195" y="549"/>
                </a:lnTo>
                <a:lnTo>
                  <a:pt x="310" y="27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14995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435"/>
                </a:moveTo>
                <a:lnTo>
                  <a:pt x="0" y="0"/>
                </a:lnTo>
                <a:lnTo>
                  <a:pt x="149" y="160"/>
                </a:lnTo>
                <a:lnTo>
                  <a:pt x="344" y="274"/>
                </a:lnTo>
                <a:lnTo>
                  <a:pt x="0" y="435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15145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9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12235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45" y="0"/>
                </a:moveTo>
                <a:lnTo>
                  <a:pt x="45" y="1294"/>
                </a:lnTo>
                <a:lnTo>
                  <a:pt x="45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12201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60" y="0"/>
                </a:moveTo>
                <a:lnTo>
                  <a:pt x="160" y="1717"/>
                </a:lnTo>
                <a:lnTo>
                  <a:pt x="34" y="1053"/>
                </a:lnTo>
                <a:lnTo>
                  <a:pt x="0" y="68"/>
                </a:lnTo>
                <a:lnTo>
                  <a:pt x="16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1231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14" y="0"/>
                </a:moveTo>
                <a:lnTo>
                  <a:pt x="0" y="1637"/>
                </a:lnTo>
                <a:lnTo>
                  <a:pt x="114" y="1946"/>
                </a:lnTo>
                <a:lnTo>
                  <a:pt x="114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12362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49" y="45"/>
                </a:moveTo>
                <a:lnTo>
                  <a:pt x="0" y="45"/>
                </a:lnTo>
                <a:lnTo>
                  <a:pt x="0" y="1763"/>
                </a:lnTo>
                <a:lnTo>
                  <a:pt x="149" y="2198"/>
                </a:lnTo>
                <a:lnTo>
                  <a:pt x="149" y="45"/>
                </a:lnTo>
                <a:close/>
              </a:path>
              <a:path w="634" h="2539">
                <a:moveTo>
                  <a:pt x="149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12431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60" y="0"/>
                </a:moveTo>
                <a:lnTo>
                  <a:pt x="0" y="1992"/>
                </a:lnTo>
                <a:lnTo>
                  <a:pt x="160" y="2347"/>
                </a:lnTo>
                <a:lnTo>
                  <a:pt x="16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1251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95" y="34"/>
                </a:moveTo>
                <a:lnTo>
                  <a:pt x="0" y="34"/>
                </a:lnTo>
                <a:lnTo>
                  <a:pt x="0" y="2233"/>
                </a:lnTo>
                <a:lnTo>
                  <a:pt x="195" y="2542"/>
                </a:lnTo>
                <a:lnTo>
                  <a:pt x="195" y="34"/>
                </a:lnTo>
                <a:close/>
              </a:path>
              <a:path w="634" h="2539">
                <a:moveTo>
                  <a:pt x="195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1267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14" y="0"/>
                </a:moveTo>
                <a:lnTo>
                  <a:pt x="0" y="2588"/>
                </a:lnTo>
                <a:lnTo>
                  <a:pt x="114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12707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588"/>
                </a:lnTo>
                <a:lnTo>
                  <a:pt x="160" y="2782"/>
                </a:lnTo>
                <a:lnTo>
                  <a:pt x="16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1278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34"/>
                </a:moveTo>
                <a:lnTo>
                  <a:pt x="0" y="34"/>
                </a:lnTo>
                <a:lnTo>
                  <a:pt x="0" y="2737"/>
                </a:lnTo>
                <a:lnTo>
                  <a:pt x="160" y="2897"/>
                </a:lnTo>
                <a:lnTo>
                  <a:pt x="160" y="34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12868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817"/>
                </a:lnTo>
                <a:lnTo>
                  <a:pt x="160" y="2977"/>
                </a:lnTo>
                <a:lnTo>
                  <a:pt x="16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12948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45"/>
                </a:moveTo>
                <a:lnTo>
                  <a:pt x="0" y="45"/>
                </a:lnTo>
                <a:lnTo>
                  <a:pt x="0" y="2943"/>
                </a:lnTo>
                <a:lnTo>
                  <a:pt x="160" y="3103"/>
                </a:lnTo>
                <a:lnTo>
                  <a:pt x="160" y="45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1302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0" y="3023"/>
                </a:lnTo>
                <a:lnTo>
                  <a:pt x="149" y="3172"/>
                </a:lnTo>
                <a:lnTo>
                  <a:pt x="149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13109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138"/>
                </a:moveTo>
                <a:lnTo>
                  <a:pt x="0" y="34"/>
                </a:lnTo>
                <a:lnTo>
                  <a:pt x="195" y="0"/>
                </a:lnTo>
                <a:lnTo>
                  <a:pt x="195" y="3252"/>
                </a:lnTo>
                <a:lnTo>
                  <a:pt x="0" y="313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13178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06"/>
                </a:moveTo>
                <a:lnTo>
                  <a:pt x="0" y="34"/>
                </a:lnTo>
                <a:lnTo>
                  <a:pt x="206" y="0"/>
                </a:lnTo>
                <a:lnTo>
                  <a:pt x="206" y="3286"/>
                </a:lnTo>
                <a:lnTo>
                  <a:pt x="0" y="3206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13305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52"/>
                </a:moveTo>
                <a:lnTo>
                  <a:pt x="0" y="0"/>
                </a:lnTo>
                <a:lnTo>
                  <a:pt x="149" y="0"/>
                </a:lnTo>
                <a:lnTo>
                  <a:pt x="149" y="3332"/>
                </a:lnTo>
                <a:lnTo>
                  <a:pt x="0" y="3252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1338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21"/>
                </a:moveTo>
                <a:lnTo>
                  <a:pt x="0" y="34"/>
                </a:lnTo>
                <a:lnTo>
                  <a:pt x="149" y="0"/>
                </a:lnTo>
                <a:lnTo>
                  <a:pt x="149" y="3401"/>
                </a:lnTo>
                <a:lnTo>
                  <a:pt x="0" y="3321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13454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67"/>
                </a:moveTo>
                <a:lnTo>
                  <a:pt x="0" y="34"/>
                </a:lnTo>
                <a:lnTo>
                  <a:pt x="160" y="0"/>
                </a:lnTo>
                <a:lnTo>
                  <a:pt x="160" y="3435"/>
                </a:lnTo>
                <a:lnTo>
                  <a:pt x="0" y="3367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1353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47"/>
                </a:moveTo>
                <a:lnTo>
                  <a:pt x="0" y="45"/>
                </a:lnTo>
                <a:lnTo>
                  <a:pt x="160" y="0"/>
                </a:lnTo>
                <a:lnTo>
                  <a:pt x="160" y="3527"/>
                </a:lnTo>
                <a:lnTo>
                  <a:pt x="0" y="3447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1361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45"/>
                </a:lnTo>
                <a:lnTo>
                  <a:pt x="195" y="0"/>
                </a:lnTo>
                <a:lnTo>
                  <a:pt x="195" y="3527"/>
                </a:lnTo>
                <a:lnTo>
                  <a:pt x="0" y="3481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1369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0"/>
                </a:lnTo>
                <a:lnTo>
                  <a:pt x="195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1381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60" y="0"/>
                </a:lnTo>
                <a:lnTo>
                  <a:pt x="160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1389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60" y="0"/>
                </a:lnTo>
                <a:lnTo>
                  <a:pt x="160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139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49" y="0"/>
                </a:lnTo>
                <a:lnTo>
                  <a:pt x="149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1405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0"/>
                </a:lnTo>
                <a:lnTo>
                  <a:pt x="149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1412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1420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1428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1439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1447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145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1463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471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480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491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1499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76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514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0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522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45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530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80"/>
                </a:lnTo>
                <a:lnTo>
                  <a:pt x="195" y="3481"/>
                </a:lnTo>
                <a:lnTo>
                  <a:pt x="0" y="3527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5386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0"/>
                </a:lnTo>
                <a:lnTo>
                  <a:pt x="195" y="34"/>
                </a:lnTo>
                <a:lnTo>
                  <a:pt x="195" y="3435"/>
                </a:lnTo>
                <a:lnTo>
                  <a:pt x="0" y="3481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550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34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558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80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662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32"/>
                </a:moveTo>
                <a:lnTo>
                  <a:pt x="0" y="0"/>
                </a:lnTo>
                <a:lnTo>
                  <a:pt x="160" y="125"/>
                </a:lnTo>
                <a:lnTo>
                  <a:pt x="160" y="3298"/>
                </a:lnTo>
                <a:lnTo>
                  <a:pt x="0" y="3332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5742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86"/>
                </a:moveTo>
                <a:lnTo>
                  <a:pt x="0" y="0"/>
                </a:lnTo>
                <a:lnTo>
                  <a:pt x="149" y="114"/>
                </a:lnTo>
                <a:lnTo>
                  <a:pt x="149" y="3252"/>
                </a:lnTo>
                <a:lnTo>
                  <a:pt x="0" y="3286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5823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172"/>
                </a:lnTo>
                <a:lnTo>
                  <a:pt x="195" y="2977"/>
                </a:lnTo>
                <a:lnTo>
                  <a:pt x="195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5892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92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16018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863"/>
                </a:moveTo>
                <a:lnTo>
                  <a:pt x="0" y="0"/>
                </a:lnTo>
                <a:lnTo>
                  <a:pt x="149" y="160"/>
                </a:lnTo>
                <a:lnTo>
                  <a:pt x="149" y="2462"/>
                </a:lnTo>
                <a:lnTo>
                  <a:pt x="0" y="286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16087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576"/>
                </a:lnTo>
                <a:lnTo>
                  <a:pt x="80" y="2382"/>
                </a:lnTo>
                <a:lnTo>
                  <a:pt x="160" y="229"/>
                </a:lnTo>
                <a:lnTo>
                  <a:pt x="0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16168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01"/>
                </a:moveTo>
                <a:lnTo>
                  <a:pt x="0" y="0"/>
                </a:lnTo>
                <a:lnTo>
                  <a:pt x="160" y="309"/>
                </a:lnTo>
                <a:lnTo>
                  <a:pt x="160" y="1752"/>
                </a:lnTo>
                <a:lnTo>
                  <a:pt x="0" y="2301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6248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878"/>
                </a:lnTo>
                <a:lnTo>
                  <a:pt x="114" y="1534"/>
                </a:lnTo>
                <a:lnTo>
                  <a:pt x="0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41397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5" h="128270">
                <a:moveTo>
                  <a:pt x="50908" y="123189"/>
                </a:moveTo>
                <a:lnTo>
                  <a:pt x="38719" y="123189"/>
                </a:lnTo>
                <a:lnTo>
                  <a:pt x="39432" y="124459"/>
                </a:lnTo>
                <a:lnTo>
                  <a:pt x="40053" y="125729"/>
                </a:lnTo>
                <a:lnTo>
                  <a:pt x="41237" y="126999"/>
                </a:lnTo>
                <a:lnTo>
                  <a:pt x="42422" y="126999"/>
                </a:lnTo>
                <a:lnTo>
                  <a:pt x="43560" y="128269"/>
                </a:lnTo>
                <a:lnTo>
                  <a:pt x="48942" y="128269"/>
                </a:lnTo>
                <a:lnTo>
                  <a:pt x="49333" y="126999"/>
                </a:lnTo>
                <a:lnTo>
                  <a:pt x="49575" y="125729"/>
                </a:lnTo>
                <a:lnTo>
                  <a:pt x="49851" y="125729"/>
                </a:lnTo>
                <a:lnTo>
                  <a:pt x="50437" y="124459"/>
                </a:lnTo>
                <a:lnTo>
                  <a:pt x="50908" y="123189"/>
                </a:lnTo>
                <a:close/>
              </a:path>
              <a:path w="107315" h="128270">
                <a:moveTo>
                  <a:pt x="64743" y="119379"/>
                </a:moveTo>
                <a:lnTo>
                  <a:pt x="36603" y="119379"/>
                </a:lnTo>
                <a:lnTo>
                  <a:pt x="37304" y="120649"/>
                </a:lnTo>
                <a:lnTo>
                  <a:pt x="38052" y="121919"/>
                </a:lnTo>
                <a:lnTo>
                  <a:pt x="38408" y="123189"/>
                </a:lnTo>
                <a:lnTo>
                  <a:pt x="51771" y="123189"/>
                </a:lnTo>
                <a:lnTo>
                  <a:pt x="52127" y="121919"/>
                </a:lnTo>
                <a:lnTo>
                  <a:pt x="54209" y="121919"/>
                </a:lnTo>
                <a:lnTo>
                  <a:pt x="55278" y="120649"/>
                </a:lnTo>
                <a:lnTo>
                  <a:pt x="63880" y="120649"/>
                </a:lnTo>
                <a:lnTo>
                  <a:pt x="64743" y="119379"/>
                </a:lnTo>
                <a:close/>
              </a:path>
              <a:path w="107315" h="128270">
                <a:moveTo>
                  <a:pt x="66433" y="118110"/>
                </a:moveTo>
                <a:lnTo>
                  <a:pt x="35223" y="118109"/>
                </a:lnTo>
                <a:lnTo>
                  <a:pt x="35890" y="119379"/>
                </a:lnTo>
                <a:lnTo>
                  <a:pt x="65617" y="119379"/>
                </a:lnTo>
                <a:lnTo>
                  <a:pt x="66433" y="118110"/>
                </a:lnTo>
                <a:close/>
              </a:path>
              <a:path w="107315" h="128270">
                <a:moveTo>
                  <a:pt x="68204" y="116840"/>
                </a:moveTo>
                <a:lnTo>
                  <a:pt x="33923" y="116839"/>
                </a:lnTo>
                <a:lnTo>
                  <a:pt x="34556" y="118109"/>
                </a:lnTo>
                <a:lnTo>
                  <a:pt x="67031" y="118110"/>
                </a:lnTo>
                <a:lnTo>
                  <a:pt x="68204" y="116840"/>
                </a:lnTo>
                <a:close/>
              </a:path>
              <a:path w="107315" h="128270">
                <a:moveTo>
                  <a:pt x="84798" y="115570"/>
                </a:moveTo>
                <a:lnTo>
                  <a:pt x="32394" y="115569"/>
                </a:lnTo>
                <a:lnTo>
                  <a:pt x="32820" y="116839"/>
                </a:lnTo>
                <a:lnTo>
                  <a:pt x="84246" y="116840"/>
                </a:lnTo>
                <a:lnTo>
                  <a:pt x="84798" y="115570"/>
                </a:lnTo>
                <a:close/>
              </a:path>
              <a:path w="107315" h="128270">
                <a:moveTo>
                  <a:pt x="86258" y="114300"/>
                </a:moveTo>
                <a:lnTo>
                  <a:pt x="27196" y="114299"/>
                </a:lnTo>
                <a:lnTo>
                  <a:pt x="29243" y="115569"/>
                </a:lnTo>
                <a:lnTo>
                  <a:pt x="85821" y="115570"/>
                </a:lnTo>
                <a:lnTo>
                  <a:pt x="86258" y="114300"/>
                </a:lnTo>
                <a:close/>
              </a:path>
              <a:path w="107315" h="128270">
                <a:moveTo>
                  <a:pt x="86960" y="113030"/>
                </a:moveTo>
                <a:lnTo>
                  <a:pt x="17847" y="113029"/>
                </a:lnTo>
                <a:lnTo>
                  <a:pt x="18594" y="114299"/>
                </a:lnTo>
                <a:lnTo>
                  <a:pt x="86649" y="114300"/>
                </a:lnTo>
                <a:lnTo>
                  <a:pt x="86960" y="113030"/>
                </a:lnTo>
                <a:close/>
              </a:path>
              <a:path w="107315" h="128270">
                <a:moveTo>
                  <a:pt x="45527" y="100329"/>
                </a:moveTo>
                <a:lnTo>
                  <a:pt x="10809" y="100329"/>
                </a:lnTo>
                <a:lnTo>
                  <a:pt x="11913" y="101599"/>
                </a:lnTo>
                <a:lnTo>
                  <a:pt x="15685" y="101599"/>
                </a:lnTo>
                <a:lnTo>
                  <a:pt x="15444" y="102869"/>
                </a:lnTo>
                <a:lnTo>
                  <a:pt x="14938" y="104139"/>
                </a:lnTo>
                <a:lnTo>
                  <a:pt x="14696" y="104139"/>
                </a:lnTo>
                <a:lnTo>
                  <a:pt x="14466" y="105409"/>
                </a:lnTo>
                <a:lnTo>
                  <a:pt x="14305" y="106679"/>
                </a:lnTo>
                <a:lnTo>
                  <a:pt x="14305" y="109219"/>
                </a:lnTo>
                <a:lnTo>
                  <a:pt x="14547" y="110489"/>
                </a:lnTo>
                <a:lnTo>
                  <a:pt x="14972" y="110489"/>
                </a:lnTo>
                <a:lnTo>
                  <a:pt x="15294" y="111759"/>
                </a:lnTo>
                <a:lnTo>
                  <a:pt x="15685" y="111759"/>
                </a:lnTo>
                <a:lnTo>
                  <a:pt x="16111" y="113029"/>
                </a:lnTo>
                <a:lnTo>
                  <a:pt x="87236" y="113030"/>
                </a:lnTo>
                <a:lnTo>
                  <a:pt x="87477" y="111760"/>
                </a:lnTo>
                <a:lnTo>
                  <a:pt x="87627" y="110490"/>
                </a:lnTo>
                <a:lnTo>
                  <a:pt x="87707" y="107950"/>
                </a:lnTo>
                <a:lnTo>
                  <a:pt x="44423" y="107949"/>
                </a:lnTo>
                <a:lnTo>
                  <a:pt x="44377" y="106679"/>
                </a:lnTo>
                <a:lnTo>
                  <a:pt x="44423" y="104139"/>
                </a:lnTo>
                <a:lnTo>
                  <a:pt x="44699" y="102869"/>
                </a:lnTo>
                <a:lnTo>
                  <a:pt x="45205" y="101599"/>
                </a:lnTo>
                <a:lnTo>
                  <a:pt x="45527" y="100329"/>
                </a:lnTo>
                <a:close/>
              </a:path>
              <a:path w="107315" h="128270">
                <a:moveTo>
                  <a:pt x="97655" y="106680"/>
                </a:moveTo>
                <a:lnTo>
                  <a:pt x="44894" y="106679"/>
                </a:lnTo>
                <a:lnTo>
                  <a:pt x="44423" y="107949"/>
                </a:lnTo>
                <a:lnTo>
                  <a:pt x="95964" y="107950"/>
                </a:lnTo>
                <a:lnTo>
                  <a:pt x="97655" y="106680"/>
                </a:lnTo>
                <a:close/>
              </a:path>
              <a:path w="107315" h="128270">
                <a:moveTo>
                  <a:pt x="102887" y="101600"/>
                </a:moveTo>
                <a:lnTo>
                  <a:pt x="47413" y="101599"/>
                </a:lnTo>
                <a:lnTo>
                  <a:pt x="46700" y="104139"/>
                </a:lnTo>
                <a:lnTo>
                  <a:pt x="46079" y="105409"/>
                </a:lnTo>
                <a:lnTo>
                  <a:pt x="45331" y="106679"/>
                </a:lnTo>
                <a:lnTo>
                  <a:pt x="99230" y="106680"/>
                </a:lnTo>
                <a:lnTo>
                  <a:pt x="99978" y="105410"/>
                </a:lnTo>
                <a:lnTo>
                  <a:pt x="101277" y="105410"/>
                </a:lnTo>
                <a:lnTo>
                  <a:pt x="101817" y="104140"/>
                </a:lnTo>
                <a:lnTo>
                  <a:pt x="102254" y="104140"/>
                </a:lnTo>
                <a:lnTo>
                  <a:pt x="102611" y="102870"/>
                </a:lnTo>
                <a:lnTo>
                  <a:pt x="102887" y="101600"/>
                </a:lnTo>
                <a:close/>
              </a:path>
              <a:path w="107315" h="128270">
                <a:moveTo>
                  <a:pt x="56141" y="82550"/>
                </a:moveTo>
                <a:lnTo>
                  <a:pt x="48505" y="82549"/>
                </a:lnTo>
                <a:lnTo>
                  <a:pt x="48471" y="83819"/>
                </a:lnTo>
                <a:lnTo>
                  <a:pt x="48080" y="83819"/>
                </a:lnTo>
                <a:lnTo>
                  <a:pt x="47769" y="85089"/>
                </a:lnTo>
                <a:lnTo>
                  <a:pt x="47643" y="90169"/>
                </a:lnTo>
                <a:lnTo>
                  <a:pt x="47919" y="92709"/>
                </a:lnTo>
                <a:lnTo>
                  <a:pt x="48160" y="93979"/>
                </a:lnTo>
                <a:lnTo>
                  <a:pt x="48241" y="99059"/>
                </a:lnTo>
                <a:lnTo>
                  <a:pt x="47769" y="101599"/>
                </a:lnTo>
                <a:lnTo>
                  <a:pt x="103036" y="101600"/>
                </a:lnTo>
                <a:lnTo>
                  <a:pt x="55945" y="95249"/>
                </a:lnTo>
                <a:lnTo>
                  <a:pt x="55278" y="93979"/>
                </a:lnTo>
                <a:lnTo>
                  <a:pt x="54876" y="92709"/>
                </a:lnTo>
                <a:lnTo>
                  <a:pt x="54565" y="91439"/>
                </a:lnTo>
                <a:lnTo>
                  <a:pt x="54324" y="88899"/>
                </a:lnTo>
                <a:lnTo>
                  <a:pt x="54404" y="86359"/>
                </a:lnTo>
                <a:lnTo>
                  <a:pt x="54600" y="85089"/>
                </a:lnTo>
                <a:lnTo>
                  <a:pt x="55071" y="85089"/>
                </a:lnTo>
                <a:lnTo>
                  <a:pt x="55393" y="83819"/>
                </a:lnTo>
                <a:lnTo>
                  <a:pt x="56141" y="82550"/>
                </a:lnTo>
                <a:close/>
              </a:path>
              <a:path w="107315" h="128270">
                <a:moveTo>
                  <a:pt x="37028" y="78739"/>
                </a:moveTo>
                <a:lnTo>
                  <a:pt x="540" y="78739"/>
                </a:lnTo>
                <a:lnTo>
                  <a:pt x="310" y="80009"/>
                </a:lnTo>
                <a:lnTo>
                  <a:pt x="0" y="82549"/>
                </a:lnTo>
                <a:lnTo>
                  <a:pt x="2311" y="82549"/>
                </a:lnTo>
                <a:lnTo>
                  <a:pt x="2311" y="95249"/>
                </a:lnTo>
                <a:lnTo>
                  <a:pt x="3185" y="96519"/>
                </a:lnTo>
                <a:lnTo>
                  <a:pt x="3691" y="96519"/>
                </a:lnTo>
                <a:lnTo>
                  <a:pt x="4277" y="97789"/>
                </a:lnTo>
                <a:lnTo>
                  <a:pt x="4875" y="97789"/>
                </a:lnTo>
                <a:lnTo>
                  <a:pt x="5542" y="99059"/>
                </a:lnTo>
                <a:lnTo>
                  <a:pt x="7037" y="99059"/>
                </a:lnTo>
                <a:lnTo>
                  <a:pt x="7900" y="100329"/>
                </a:lnTo>
                <a:lnTo>
                  <a:pt x="45952" y="100329"/>
                </a:lnTo>
                <a:lnTo>
                  <a:pt x="46194" y="99059"/>
                </a:lnTo>
                <a:lnTo>
                  <a:pt x="46746" y="97789"/>
                </a:lnTo>
                <a:lnTo>
                  <a:pt x="47091" y="96519"/>
                </a:lnTo>
                <a:lnTo>
                  <a:pt x="47252" y="95249"/>
                </a:lnTo>
                <a:lnTo>
                  <a:pt x="47171" y="92709"/>
                </a:lnTo>
                <a:lnTo>
                  <a:pt x="47022" y="91439"/>
                </a:lnTo>
                <a:lnTo>
                  <a:pt x="46815" y="90169"/>
                </a:lnTo>
                <a:lnTo>
                  <a:pt x="46585" y="90169"/>
                </a:lnTo>
                <a:lnTo>
                  <a:pt x="46228" y="88899"/>
                </a:lnTo>
                <a:lnTo>
                  <a:pt x="45837" y="88899"/>
                </a:lnTo>
                <a:lnTo>
                  <a:pt x="45366" y="87629"/>
                </a:lnTo>
                <a:lnTo>
                  <a:pt x="44814" y="87629"/>
                </a:lnTo>
                <a:lnTo>
                  <a:pt x="44181" y="86359"/>
                </a:lnTo>
                <a:lnTo>
                  <a:pt x="42571" y="86359"/>
                </a:lnTo>
                <a:lnTo>
                  <a:pt x="41628" y="85089"/>
                </a:lnTo>
                <a:lnTo>
                  <a:pt x="39432" y="85089"/>
                </a:lnTo>
                <a:lnTo>
                  <a:pt x="38132" y="83819"/>
                </a:lnTo>
                <a:lnTo>
                  <a:pt x="36833" y="83819"/>
                </a:lnTo>
                <a:lnTo>
                  <a:pt x="37028" y="82549"/>
                </a:lnTo>
                <a:lnTo>
                  <a:pt x="37028" y="78739"/>
                </a:lnTo>
                <a:close/>
              </a:path>
              <a:path w="107315" h="128270">
                <a:moveTo>
                  <a:pt x="94550" y="63500"/>
                </a:moveTo>
                <a:lnTo>
                  <a:pt x="80785" y="63500"/>
                </a:lnTo>
                <a:lnTo>
                  <a:pt x="80244" y="64770"/>
                </a:lnTo>
                <a:lnTo>
                  <a:pt x="79807" y="67310"/>
                </a:lnTo>
                <a:lnTo>
                  <a:pt x="79807" y="69850"/>
                </a:lnTo>
                <a:lnTo>
                  <a:pt x="71550" y="69850"/>
                </a:lnTo>
                <a:lnTo>
                  <a:pt x="71079" y="71120"/>
                </a:lnTo>
                <a:lnTo>
                  <a:pt x="70607" y="71120"/>
                </a:lnTo>
                <a:lnTo>
                  <a:pt x="70136" y="72390"/>
                </a:lnTo>
                <a:lnTo>
                  <a:pt x="69342" y="74930"/>
                </a:lnTo>
                <a:lnTo>
                  <a:pt x="68997" y="74930"/>
                </a:lnTo>
                <a:lnTo>
                  <a:pt x="68675" y="76200"/>
                </a:lnTo>
                <a:lnTo>
                  <a:pt x="68399" y="77470"/>
                </a:lnTo>
                <a:lnTo>
                  <a:pt x="68169" y="80010"/>
                </a:lnTo>
                <a:lnTo>
                  <a:pt x="68008" y="81280"/>
                </a:lnTo>
                <a:lnTo>
                  <a:pt x="67893" y="82550"/>
                </a:lnTo>
                <a:lnTo>
                  <a:pt x="59798" y="82550"/>
                </a:lnTo>
                <a:lnTo>
                  <a:pt x="58855" y="83820"/>
                </a:lnTo>
                <a:lnTo>
                  <a:pt x="58383" y="85090"/>
                </a:lnTo>
                <a:lnTo>
                  <a:pt x="57946" y="85090"/>
                </a:lnTo>
                <a:lnTo>
                  <a:pt x="57555" y="86360"/>
                </a:lnTo>
                <a:lnTo>
                  <a:pt x="56842" y="88899"/>
                </a:lnTo>
                <a:lnTo>
                  <a:pt x="56290" y="91439"/>
                </a:lnTo>
                <a:lnTo>
                  <a:pt x="56095" y="93979"/>
                </a:lnTo>
                <a:lnTo>
                  <a:pt x="55945" y="95249"/>
                </a:lnTo>
                <a:lnTo>
                  <a:pt x="101702" y="95250"/>
                </a:lnTo>
                <a:lnTo>
                  <a:pt x="100955" y="93980"/>
                </a:lnTo>
                <a:lnTo>
                  <a:pt x="101116" y="93980"/>
                </a:lnTo>
                <a:lnTo>
                  <a:pt x="102967" y="92710"/>
                </a:lnTo>
                <a:lnTo>
                  <a:pt x="104221" y="91440"/>
                </a:lnTo>
                <a:lnTo>
                  <a:pt x="105003" y="90170"/>
                </a:lnTo>
                <a:lnTo>
                  <a:pt x="105359" y="90170"/>
                </a:lnTo>
                <a:lnTo>
                  <a:pt x="105681" y="88900"/>
                </a:lnTo>
                <a:lnTo>
                  <a:pt x="106026" y="88900"/>
                </a:lnTo>
                <a:lnTo>
                  <a:pt x="106187" y="87630"/>
                </a:lnTo>
                <a:lnTo>
                  <a:pt x="106578" y="85090"/>
                </a:lnTo>
                <a:lnTo>
                  <a:pt x="106820" y="83820"/>
                </a:lnTo>
                <a:lnTo>
                  <a:pt x="106774" y="81280"/>
                </a:lnTo>
                <a:lnTo>
                  <a:pt x="106693" y="80010"/>
                </a:lnTo>
                <a:lnTo>
                  <a:pt x="106578" y="78740"/>
                </a:lnTo>
                <a:lnTo>
                  <a:pt x="106417" y="78740"/>
                </a:lnTo>
                <a:lnTo>
                  <a:pt x="106153" y="77470"/>
                </a:lnTo>
                <a:lnTo>
                  <a:pt x="105877" y="77470"/>
                </a:lnTo>
                <a:lnTo>
                  <a:pt x="105474" y="76200"/>
                </a:lnTo>
                <a:lnTo>
                  <a:pt x="93641" y="76200"/>
                </a:lnTo>
                <a:lnTo>
                  <a:pt x="93883" y="74930"/>
                </a:lnTo>
                <a:lnTo>
                  <a:pt x="94469" y="73660"/>
                </a:lnTo>
                <a:lnTo>
                  <a:pt x="94780" y="73660"/>
                </a:lnTo>
                <a:lnTo>
                  <a:pt x="95056" y="72390"/>
                </a:lnTo>
                <a:lnTo>
                  <a:pt x="95297" y="71120"/>
                </a:lnTo>
                <a:lnTo>
                  <a:pt x="95458" y="69850"/>
                </a:lnTo>
                <a:lnTo>
                  <a:pt x="95378" y="67310"/>
                </a:lnTo>
                <a:lnTo>
                  <a:pt x="95263" y="66040"/>
                </a:lnTo>
                <a:lnTo>
                  <a:pt x="95056" y="64770"/>
                </a:lnTo>
                <a:lnTo>
                  <a:pt x="94826" y="64770"/>
                </a:lnTo>
                <a:lnTo>
                  <a:pt x="94550" y="63500"/>
                </a:lnTo>
                <a:close/>
              </a:path>
              <a:path w="107315" h="128270">
                <a:moveTo>
                  <a:pt x="57590" y="78740"/>
                </a:moveTo>
                <a:lnTo>
                  <a:pt x="47056" y="78739"/>
                </a:lnTo>
                <a:lnTo>
                  <a:pt x="47413" y="80009"/>
                </a:lnTo>
                <a:lnTo>
                  <a:pt x="48310" y="80009"/>
                </a:lnTo>
                <a:lnTo>
                  <a:pt x="48551" y="81279"/>
                </a:lnTo>
                <a:lnTo>
                  <a:pt x="48586" y="82549"/>
                </a:lnTo>
                <a:lnTo>
                  <a:pt x="56532" y="82550"/>
                </a:lnTo>
                <a:lnTo>
                  <a:pt x="57590" y="78740"/>
                </a:lnTo>
                <a:close/>
              </a:path>
              <a:path w="107315" h="128270">
                <a:moveTo>
                  <a:pt x="64950" y="81280"/>
                </a:moveTo>
                <a:lnTo>
                  <a:pt x="61879" y="81280"/>
                </a:lnTo>
                <a:lnTo>
                  <a:pt x="61362" y="82550"/>
                </a:lnTo>
                <a:lnTo>
                  <a:pt x="65812" y="82550"/>
                </a:lnTo>
                <a:lnTo>
                  <a:pt x="64950" y="81280"/>
                </a:lnTo>
                <a:close/>
              </a:path>
              <a:path w="107315" h="128270">
                <a:moveTo>
                  <a:pt x="43560" y="80009"/>
                </a:moveTo>
                <a:lnTo>
                  <a:pt x="39466" y="80009"/>
                </a:lnTo>
                <a:lnTo>
                  <a:pt x="39823" y="81279"/>
                </a:lnTo>
                <a:lnTo>
                  <a:pt x="42928" y="81279"/>
                </a:lnTo>
                <a:lnTo>
                  <a:pt x="43560" y="80009"/>
                </a:lnTo>
                <a:close/>
              </a:path>
              <a:path w="107315" h="128270">
                <a:moveTo>
                  <a:pt x="68365" y="64770"/>
                </a:moveTo>
                <a:lnTo>
                  <a:pt x="43365" y="64769"/>
                </a:lnTo>
                <a:lnTo>
                  <a:pt x="43986" y="66039"/>
                </a:lnTo>
                <a:lnTo>
                  <a:pt x="44814" y="66039"/>
                </a:lnTo>
                <a:lnTo>
                  <a:pt x="45285" y="67309"/>
                </a:lnTo>
                <a:lnTo>
                  <a:pt x="45837" y="67309"/>
                </a:lnTo>
                <a:lnTo>
                  <a:pt x="46424" y="68579"/>
                </a:lnTo>
                <a:lnTo>
                  <a:pt x="47056" y="69849"/>
                </a:lnTo>
                <a:lnTo>
                  <a:pt x="47723" y="71119"/>
                </a:lnTo>
                <a:lnTo>
                  <a:pt x="48471" y="72389"/>
                </a:lnTo>
                <a:lnTo>
                  <a:pt x="48844" y="73659"/>
                </a:lnTo>
                <a:lnTo>
                  <a:pt x="49138" y="73659"/>
                </a:lnTo>
                <a:lnTo>
                  <a:pt x="49218" y="74929"/>
                </a:lnTo>
                <a:lnTo>
                  <a:pt x="35924" y="74929"/>
                </a:lnTo>
                <a:lnTo>
                  <a:pt x="36442" y="76199"/>
                </a:lnTo>
                <a:lnTo>
                  <a:pt x="36672" y="77469"/>
                </a:lnTo>
                <a:lnTo>
                  <a:pt x="37028" y="77469"/>
                </a:lnTo>
                <a:lnTo>
                  <a:pt x="38362" y="78739"/>
                </a:lnTo>
                <a:lnTo>
                  <a:pt x="39156" y="80009"/>
                </a:lnTo>
                <a:lnTo>
                  <a:pt x="44227" y="80009"/>
                </a:lnTo>
                <a:lnTo>
                  <a:pt x="44894" y="78739"/>
                </a:lnTo>
                <a:lnTo>
                  <a:pt x="57590" y="78740"/>
                </a:lnTo>
                <a:lnTo>
                  <a:pt x="57866" y="77470"/>
                </a:lnTo>
                <a:lnTo>
                  <a:pt x="58107" y="76200"/>
                </a:lnTo>
                <a:lnTo>
                  <a:pt x="58188" y="74930"/>
                </a:lnTo>
                <a:lnTo>
                  <a:pt x="58257" y="71120"/>
                </a:lnTo>
                <a:lnTo>
                  <a:pt x="61603" y="71120"/>
                </a:lnTo>
                <a:lnTo>
                  <a:pt x="62385" y="69850"/>
                </a:lnTo>
                <a:lnTo>
                  <a:pt x="63650" y="69850"/>
                </a:lnTo>
                <a:lnTo>
                  <a:pt x="64547" y="68580"/>
                </a:lnTo>
                <a:lnTo>
                  <a:pt x="65456" y="68580"/>
                </a:lnTo>
                <a:lnTo>
                  <a:pt x="66916" y="67310"/>
                </a:lnTo>
                <a:lnTo>
                  <a:pt x="68365" y="64770"/>
                </a:lnTo>
                <a:close/>
              </a:path>
              <a:path w="107315" h="128270">
                <a:moveTo>
                  <a:pt x="36833" y="77469"/>
                </a:moveTo>
                <a:lnTo>
                  <a:pt x="1092" y="77469"/>
                </a:lnTo>
                <a:lnTo>
                  <a:pt x="816" y="78739"/>
                </a:lnTo>
                <a:lnTo>
                  <a:pt x="36948" y="78739"/>
                </a:lnTo>
                <a:lnTo>
                  <a:pt x="36833" y="77469"/>
                </a:lnTo>
                <a:close/>
              </a:path>
              <a:path w="107315" h="128270">
                <a:moveTo>
                  <a:pt x="36051" y="76199"/>
                </a:moveTo>
                <a:lnTo>
                  <a:pt x="1839" y="76199"/>
                </a:lnTo>
                <a:lnTo>
                  <a:pt x="1448" y="77469"/>
                </a:lnTo>
                <a:lnTo>
                  <a:pt x="36476" y="77469"/>
                </a:lnTo>
                <a:lnTo>
                  <a:pt x="36051" y="76199"/>
                </a:lnTo>
                <a:close/>
              </a:path>
              <a:path w="107315" h="128270">
                <a:moveTo>
                  <a:pt x="35142" y="74929"/>
                </a:moveTo>
                <a:lnTo>
                  <a:pt x="2667" y="74929"/>
                </a:lnTo>
                <a:lnTo>
                  <a:pt x="2230" y="76199"/>
                </a:lnTo>
                <a:lnTo>
                  <a:pt x="35384" y="76199"/>
                </a:lnTo>
                <a:lnTo>
                  <a:pt x="35142" y="74929"/>
                </a:lnTo>
                <a:close/>
              </a:path>
              <a:path w="107315" h="128270">
                <a:moveTo>
                  <a:pt x="104531" y="74930"/>
                </a:moveTo>
                <a:lnTo>
                  <a:pt x="95297" y="74930"/>
                </a:lnTo>
                <a:lnTo>
                  <a:pt x="93641" y="76200"/>
                </a:lnTo>
                <a:lnTo>
                  <a:pt x="105049" y="76200"/>
                </a:lnTo>
                <a:lnTo>
                  <a:pt x="104531" y="74930"/>
                </a:lnTo>
                <a:close/>
              </a:path>
              <a:path w="107315" h="128270">
                <a:moveTo>
                  <a:pt x="7624" y="73659"/>
                </a:moveTo>
                <a:lnTo>
                  <a:pt x="5105" y="73659"/>
                </a:lnTo>
                <a:lnTo>
                  <a:pt x="4599" y="74929"/>
                </a:lnTo>
                <a:lnTo>
                  <a:pt x="9004" y="74929"/>
                </a:lnTo>
                <a:lnTo>
                  <a:pt x="7624" y="73659"/>
                </a:lnTo>
                <a:close/>
              </a:path>
              <a:path w="107315" h="128270">
                <a:moveTo>
                  <a:pt x="26299" y="67309"/>
                </a:moveTo>
                <a:lnTo>
                  <a:pt x="13052" y="67309"/>
                </a:lnTo>
                <a:lnTo>
                  <a:pt x="12730" y="68579"/>
                </a:lnTo>
                <a:lnTo>
                  <a:pt x="12454" y="68579"/>
                </a:lnTo>
                <a:lnTo>
                  <a:pt x="12178" y="69849"/>
                </a:lnTo>
                <a:lnTo>
                  <a:pt x="11948" y="71119"/>
                </a:lnTo>
                <a:lnTo>
                  <a:pt x="11637" y="72389"/>
                </a:lnTo>
                <a:lnTo>
                  <a:pt x="11511" y="73659"/>
                </a:lnTo>
                <a:lnTo>
                  <a:pt x="11430" y="74929"/>
                </a:lnTo>
                <a:lnTo>
                  <a:pt x="34866" y="74929"/>
                </a:lnTo>
                <a:lnTo>
                  <a:pt x="34832" y="73659"/>
                </a:lnTo>
                <a:lnTo>
                  <a:pt x="34199" y="73659"/>
                </a:lnTo>
                <a:lnTo>
                  <a:pt x="33613" y="72389"/>
                </a:lnTo>
                <a:lnTo>
                  <a:pt x="32981" y="72389"/>
                </a:lnTo>
                <a:lnTo>
                  <a:pt x="32233" y="71119"/>
                </a:lnTo>
                <a:lnTo>
                  <a:pt x="29600" y="71119"/>
                </a:lnTo>
                <a:lnTo>
                  <a:pt x="28542" y="69849"/>
                </a:lnTo>
                <a:lnTo>
                  <a:pt x="27242" y="69849"/>
                </a:lnTo>
                <a:lnTo>
                  <a:pt x="26690" y="68579"/>
                </a:lnTo>
                <a:lnTo>
                  <a:pt x="26299" y="67309"/>
                </a:lnTo>
                <a:close/>
              </a:path>
              <a:path w="107315" h="128270">
                <a:moveTo>
                  <a:pt x="48844" y="73659"/>
                </a:moveTo>
                <a:lnTo>
                  <a:pt x="35177" y="73659"/>
                </a:lnTo>
                <a:lnTo>
                  <a:pt x="35579" y="74929"/>
                </a:lnTo>
                <a:lnTo>
                  <a:pt x="49218" y="74929"/>
                </a:lnTo>
                <a:lnTo>
                  <a:pt x="48844" y="73659"/>
                </a:lnTo>
                <a:close/>
              </a:path>
              <a:path w="107315" h="128270">
                <a:moveTo>
                  <a:pt x="101507" y="73660"/>
                </a:moveTo>
                <a:lnTo>
                  <a:pt x="99380" y="73660"/>
                </a:lnTo>
                <a:lnTo>
                  <a:pt x="98126" y="74930"/>
                </a:lnTo>
                <a:lnTo>
                  <a:pt x="102415" y="74930"/>
                </a:lnTo>
                <a:lnTo>
                  <a:pt x="101507" y="73660"/>
                </a:lnTo>
                <a:close/>
              </a:path>
              <a:path w="107315" h="128270">
                <a:moveTo>
                  <a:pt x="44814" y="69849"/>
                </a:moveTo>
                <a:lnTo>
                  <a:pt x="37615" y="69849"/>
                </a:lnTo>
                <a:lnTo>
                  <a:pt x="37074" y="71119"/>
                </a:lnTo>
                <a:lnTo>
                  <a:pt x="36246" y="71119"/>
                </a:lnTo>
                <a:lnTo>
                  <a:pt x="35533" y="72389"/>
                </a:lnTo>
                <a:lnTo>
                  <a:pt x="35142" y="72389"/>
                </a:lnTo>
                <a:lnTo>
                  <a:pt x="34912" y="73659"/>
                </a:lnTo>
                <a:lnTo>
                  <a:pt x="45170" y="73659"/>
                </a:lnTo>
                <a:lnTo>
                  <a:pt x="45055" y="71119"/>
                </a:lnTo>
                <a:lnTo>
                  <a:pt x="44814" y="69849"/>
                </a:lnTo>
                <a:close/>
              </a:path>
              <a:path w="107315" h="128270">
                <a:moveTo>
                  <a:pt x="44308" y="68579"/>
                </a:moveTo>
                <a:lnTo>
                  <a:pt x="39386" y="68579"/>
                </a:lnTo>
                <a:lnTo>
                  <a:pt x="38834" y="69849"/>
                </a:lnTo>
                <a:lnTo>
                  <a:pt x="44584" y="69849"/>
                </a:lnTo>
                <a:lnTo>
                  <a:pt x="44308" y="68579"/>
                </a:lnTo>
                <a:close/>
              </a:path>
              <a:path w="107315" h="128270">
                <a:moveTo>
                  <a:pt x="78784" y="68580"/>
                </a:moveTo>
                <a:lnTo>
                  <a:pt x="73678" y="68580"/>
                </a:lnTo>
                <a:lnTo>
                  <a:pt x="73126" y="69850"/>
                </a:lnTo>
                <a:lnTo>
                  <a:pt x="79336" y="69850"/>
                </a:lnTo>
                <a:lnTo>
                  <a:pt x="78784" y="68580"/>
                </a:lnTo>
                <a:close/>
              </a:path>
              <a:path w="107315" h="128270">
                <a:moveTo>
                  <a:pt x="43043" y="67309"/>
                </a:moveTo>
                <a:lnTo>
                  <a:pt x="41318" y="67309"/>
                </a:lnTo>
                <a:lnTo>
                  <a:pt x="40881" y="68579"/>
                </a:lnTo>
                <a:lnTo>
                  <a:pt x="43560" y="68579"/>
                </a:lnTo>
                <a:lnTo>
                  <a:pt x="43043" y="67309"/>
                </a:lnTo>
                <a:close/>
              </a:path>
              <a:path w="107315" h="128270">
                <a:moveTo>
                  <a:pt x="25080" y="66039"/>
                </a:moveTo>
                <a:lnTo>
                  <a:pt x="13753" y="66039"/>
                </a:lnTo>
                <a:lnTo>
                  <a:pt x="13397" y="67309"/>
                </a:lnTo>
                <a:lnTo>
                  <a:pt x="25747" y="67309"/>
                </a:lnTo>
                <a:lnTo>
                  <a:pt x="25080" y="66039"/>
                </a:lnTo>
                <a:close/>
              </a:path>
              <a:path w="107315" h="128270">
                <a:moveTo>
                  <a:pt x="23896" y="64769"/>
                </a:moveTo>
                <a:lnTo>
                  <a:pt x="15444" y="64769"/>
                </a:lnTo>
                <a:lnTo>
                  <a:pt x="14581" y="66039"/>
                </a:lnTo>
                <a:lnTo>
                  <a:pt x="24333" y="66039"/>
                </a:lnTo>
                <a:lnTo>
                  <a:pt x="23896" y="64769"/>
                </a:lnTo>
                <a:close/>
              </a:path>
              <a:path w="107315" h="128270">
                <a:moveTo>
                  <a:pt x="20480" y="63499"/>
                </a:moveTo>
                <a:lnTo>
                  <a:pt x="17375" y="63499"/>
                </a:lnTo>
                <a:lnTo>
                  <a:pt x="16387" y="64769"/>
                </a:lnTo>
                <a:lnTo>
                  <a:pt x="21504" y="64769"/>
                </a:lnTo>
                <a:lnTo>
                  <a:pt x="20480" y="63499"/>
                </a:lnTo>
                <a:close/>
              </a:path>
              <a:path w="107315" h="128270">
                <a:moveTo>
                  <a:pt x="62627" y="52070"/>
                </a:moveTo>
                <a:lnTo>
                  <a:pt x="24367" y="52069"/>
                </a:lnTo>
                <a:lnTo>
                  <a:pt x="23896" y="54609"/>
                </a:lnTo>
                <a:lnTo>
                  <a:pt x="23861" y="57149"/>
                </a:lnTo>
                <a:lnTo>
                  <a:pt x="24172" y="58419"/>
                </a:lnTo>
                <a:lnTo>
                  <a:pt x="24448" y="58419"/>
                </a:lnTo>
                <a:lnTo>
                  <a:pt x="24839" y="59689"/>
                </a:lnTo>
                <a:lnTo>
                  <a:pt x="25276" y="59689"/>
                </a:lnTo>
                <a:lnTo>
                  <a:pt x="25828" y="60959"/>
                </a:lnTo>
                <a:lnTo>
                  <a:pt x="26460" y="60959"/>
                </a:lnTo>
                <a:lnTo>
                  <a:pt x="27242" y="62229"/>
                </a:lnTo>
                <a:lnTo>
                  <a:pt x="29094" y="62229"/>
                </a:lnTo>
                <a:lnTo>
                  <a:pt x="30232" y="63499"/>
                </a:lnTo>
                <a:lnTo>
                  <a:pt x="32866" y="63499"/>
                </a:lnTo>
                <a:lnTo>
                  <a:pt x="34395" y="64769"/>
                </a:lnTo>
                <a:lnTo>
                  <a:pt x="59671" y="64770"/>
                </a:lnTo>
                <a:lnTo>
                  <a:pt x="60304" y="63500"/>
                </a:lnTo>
                <a:lnTo>
                  <a:pt x="61132" y="62230"/>
                </a:lnTo>
                <a:lnTo>
                  <a:pt x="61569" y="60960"/>
                </a:lnTo>
                <a:lnTo>
                  <a:pt x="62155" y="59690"/>
                </a:lnTo>
                <a:lnTo>
                  <a:pt x="62466" y="58420"/>
                </a:lnTo>
                <a:lnTo>
                  <a:pt x="62707" y="57150"/>
                </a:lnTo>
                <a:lnTo>
                  <a:pt x="62822" y="55880"/>
                </a:lnTo>
                <a:lnTo>
                  <a:pt x="62742" y="53340"/>
                </a:lnTo>
                <a:lnTo>
                  <a:pt x="62627" y="52070"/>
                </a:lnTo>
                <a:close/>
              </a:path>
              <a:path w="107315" h="128270">
                <a:moveTo>
                  <a:pt x="73126" y="63500"/>
                </a:moveTo>
                <a:lnTo>
                  <a:pt x="63098" y="63500"/>
                </a:lnTo>
                <a:lnTo>
                  <a:pt x="62109" y="64770"/>
                </a:lnTo>
                <a:lnTo>
                  <a:pt x="71355" y="64770"/>
                </a:lnTo>
                <a:lnTo>
                  <a:pt x="73126" y="63500"/>
                </a:lnTo>
                <a:close/>
              </a:path>
              <a:path w="107315" h="128270">
                <a:moveTo>
                  <a:pt x="75713" y="62230"/>
                </a:moveTo>
                <a:lnTo>
                  <a:pt x="64202" y="62230"/>
                </a:lnTo>
                <a:lnTo>
                  <a:pt x="63524" y="63500"/>
                </a:lnTo>
                <a:lnTo>
                  <a:pt x="74931" y="63500"/>
                </a:lnTo>
                <a:lnTo>
                  <a:pt x="75713" y="62230"/>
                </a:lnTo>
                <a:close/>
              </a:path>
              <a:path w="107315" h="128270">
                <a:moveTo>
                  <a:pt x="93768" y="62230"/>
                </a:moveTo>
                <a:lnTo>
                  <a:pt x="81452" y="62230"/>
                </a:lnTo>
                <a:lnTo>
                  <a:pt x="81107" y="63500"/>
                </a:lnTo>
                <a:lnTo>
                  <a:pt x="94193" y="63500"/>
                </a:lnTo>
                <a:lnTo>
                  <a:pt x="93768" y="62230"/>
                </a:lnTo>
                <a:close/>
              </a:path>
              <a:path w="107315" h="128270">
                <a:moveTo>
                  <a:pt x="76978" y="60960"/>
                </a:moveTo>
                <a:lnTo>
                  <a:pt x="65180" y="60960"/>
                </a:lnTo>
                <a:lnTo>
                  <a:pt x="64869" y="62230"/>
                </a:lnTo>
                <a:lnTo>
                  <a:pt x="76426" y="62230"/>
                </a:lnTo>
                <a:lnTo>
                  <a:pt x="76978" y="60960"/>
                </a:lnTo>
                <a:close/>
              </a:path>
              <a:path w="107315" h="128270">
                <a:moveTo>
                  <a:pt x="92698" y="60960"/>
                </a:moveTo>
                <a:lnTo>
                  <a:pt x="82636" y="60960"/>
                </a:lnTo>
                <a:lnTo>
                  <a:pt x="82245" y="62230"/>
                </a:lnTo>
                <a:lnTo>
                  <a:pt x="93296" y="62230"/>
                </a:lnTo>
                <a:lnTo>
                  <a:pt x="92698" y="60960"/>
                </a:lnTo>
                <a:close/>
              </a:path>
              <a:path w="107315" h="128270">
                <a:moveTo>
                  <a:pt x="76311" y="53340"/>
                </a:moveTo>
                <a:lnTo>
                  <a:pt x="65617" y="53340"/>
                </a:lnTo>
                <a:lnTo>
                  <a:pt x="64984" y="54610"/>
                </a:lnTo>
                <a:lnTo>
                  <a:pt x="64432" y="54610"/>
                </a:lnTo>
                <a:lnTo>
                  <a:pt x="64041" y="55880"/>
                </a:lnTo>
                <a:lnTo>
                  <a:pt x="63800" y="55880"/>
                </a:lnTo>
                <a:lnTo>
                  <a:pt x="63800" y="58420"/>
                </a:lnTo>
                <a:lnTo>
                  <a:pt x="64156" y="59690"/>
                </a:lnTo>
                <a:lnTo>
                  <a:pt x="64743" y="60960"/>
                </a:lnTo>
                <a:lnTo>
                  <a:pt x="77335" y="60960"/>
                </a:lnTo>
                <a:lnTo>
                  <a:pt x="77450" y="59690"/>
                </a:lnTo>
                <a:lnTo>
                  <a:pt x="77335" y="58420"/>
                </a:lnTo>
                <a:lnTo>
                  <a:pt x="77174" y="57150"/>
                </a:lnTo>
                <a:lnTo>
                  <a:pt x="76932" y="57150"/>
                </a:lnTo>
                <a:lnTo>
                  <a:pt x="76311" y="53340"/>
                </a:lnTo>
                <a:close/>
              </a:path>
              <a:path w="107315" h="128270">
                <a:moveTo>
                  <a:pt x="91330" y="59690"/>
                </a:moveTo>
                <a:lnTo>
                  <a:pt x="84016" y="59690"/>
                </a:lnTo>
                <a:lnTo>
                  <a:pt x="83108" y="60960"/>
                </a:lnTo>
                <a:lnTo>
                  <a:pt x="92077" y="60960"/>
                </a:lnTo>
                <a:lnTo>
                  <a:pt x="91330" y="59690"/>
                </a:lnTo>
                <a:close/>
              </a:path>
              <a:path w="107315" h="128270">
                <a:moveTo>
                  <a:pt x="89593" y="58420"/>
                </a:moveTo>
                <a:lnTo>
                  <a:pt x="87236" y="58420"/>
                </a:lnTo>
                <a:lnTo>
                  <a:pt x="86373" y="59690"/>
                </a:lnTo>
                <a:lnTo>
                  <a:pt x="90536" y="59690"/>
                </a:lnTo>
                <a:lnTo>
                  <a:pt x="89593" y="58420"/>
                </a:lnTo>
                <a:close/>
              </a:path>
              <a:path w="107315" h="128270">
                <a:moveTo>
                  <a:pt x="75679" y="52070"/>
                </a:moveTo>
                <a:lnTo>
                  <a:pt x="67732" y="52070"/>
                </a:lnTo>
                <a:lnTo>
                  <a:pt x="67031" y="53340"/>
                </a:lnTo>
                <a:lnTo>
                  <a:pt x="76035" y="53340"/>
                </a:lnTo>
                <a:lnTo>
                  <a:pt x="75679" y="52070"/>
                </a:lnTo>
                <a:close/>
              </a:path>
              <a:path w="107315" h="128270">
                <a:moveTo>
                  <a:pt x="62040" y="49530"/>
                </a:moveTo>
                <a:lnTo>
                  <a:pt x="25782" y="49529"/>
                </a:lnTo>
                <a:lnTo>
                  <a:pt x="25000" y="50799"/>
                </a:lnTo>
                <a:lnTo>
                  <a:pt x="24563" y="52069"/>
                </a:lnTo>
                <a:lnTo>
                  <a:pt x="62466" y="52070"/>
                </a:lnTo>
                <a:lnTo>
                  <a:pt x="62270" y="50800"/>
                </a:lnTo>
                <a:lnTo>
                  <a:pt x="62040" y="49530"/>
                </a:lnTo>
                <a:close/>
              </a:path>
              <a:path w="107315" h="128270">
                <a:moveTo>
                  <a:pt x="75012" y="50800"/>
                </a:moveTo>
                <a:lnTo>
                  <a:pt x="70883" y="50800"/>
                </a:lnTo>
                <a:lnTo>
                  <a:pt x="70366" y="52070"/>
                </a:lnTo>
                <a:lnTo>
                  <a:pt x="75483" y="52070"/>
                </a:lnTo>
                <a:lnTo>
                  <a:pt x="75012" y="50800"/>
                </a:lnTo>
                <a:close/>
              </a:path>
              <a:path w="107315" h="128270">
                <a:moveTo>
                  <a:pt x="64984" y="40640"/>
                </a:moveTo>
                <a:lnTo>
                  <a:pt x="15996" y="40639"/>
                </a:lnTo>
                <a:lnTo>
                  <a:pt x="16467" y="41909"/>
                </a:lnTo>
                <a:lnTo>
                  <a:pt x="17099" y="43179"/>
                </a:lnTo>
                <a:lnTo>
                  <a:pt x="17847" y="43179"/>
                </a:lnTo>
                <a:lnTo>
                  <a:pt x="18790" y="44449"/>
                </a:lnTo>
                <a:lnTo>
                  <a:pt x="19848" y="45719"/>
                </a:lnTo>
                <a:lnTo>
                  <a:pt x="21147" y="45719"/>
                </a:lnTo>
                <a:lnTo>
                  <a:pt x="22596" y="46989"/>
                </a:lnTo>
                <a:lnTo>
                  <a:pt x="24252" y="48259"/>
                </a:lnTo>
                <a:lnTo>
                  <a:pt x="26138" y="49529"/>
                </a:lnTo>
                <a:lnTo>
                  <a:pt x="61718" y="49530"/>
                </a:lnTo>
                <a:lnTo>
                  <a:pt x="61327" y="48260"/>
                </a:lnTo>
                <a:lnTo>
                  <a:pt x="61833" y="46990"/>
                </a:lnTo>
                <a:lnTo>
                  <a:pt x="63328" y="44450"/>
                </a:lnTo>
                <a:lnTo>
                  <a:pt x="64041" y="43180"/>
                </a:lnTo>
                <a:lnTo>
                  <a:pt x="64984" y="40640"/>
                </a:lnTo>
                <a:close/>
              </a:path>
              <a:path w="107315" h="128270">
                <a:moveTo>
                  <a:pt x="65847" y="35560"/>
                </a:moveTo>
                <a:lnTo>
                  <a:pt x="15800" y="35559"/>
                </a:lnTo>
                <a:lnTo>
                  <a:pt x="15559" y="36829"/>
                </a:lnTo>
                <a:lnTo>
                  <a:pt x="15444" y="39369"/>
                </a:lnTo>
                <a:lnTo>
                  <a:pt x="15639" y="40639"/>
                </a:lnTo>
                <a:lnTo>
                  <a:pt x="65260" y="40640"/>
                </a:lnTo>
                <a:lnTo>
                  <a:pt x="65490" y="39370"/>
                </a:lnTo>
                <a:lnTo>
                  <a:pt x="65812" y="38100"/>
                </a:lnTo>
                <a:lnTo>
                  <a:pt x="65847" y="35560"/>
                </a:lnTo>
                <a:close/>
              </a:path>
              <a:path w="107315" h="128270">
                <a:moveTo>
                  <a:pt x="65065" y="31750"/>
                </a:moveTo>
                <a:lnTo>
                  <a:pt x="19100" y="31749"/>
                </a:lnTo>
                <a:lnTo>
                  <a:pt x="18203" y="33019"/>
                </a:lnTo>
                <a:lnTo>
                  <a:pt x="17732" y="33019"/>
                </a:lnTo>
                <a:lnTo>
                  <a:pt x="16858" y="34289"/>
                </a:lnTo>
                <a:lnTo>
                  <a:pt x="16467" y="34289"/>
                </a:lnTo>
                <a:lnTo>
                  <a:pt x="16111" y="35559"/>
                </a:lnTo>
                <a:lnTo>
                  <a:pt x="65812" y="35560"/>
                </a:lnTo>
                <a:lnTo>
                  <a:pt x="65651" y="34290"/>
                </a:lnTo>
                <a:lnTo>
                  <a:pt x="65421" y="33020"/>
                </a:lnTo>
                <a:lnTo>
                  <a:pt x="65065" y="31750"/>
                </a:lnTo>
                <a:close/>
              </a:path>
              <a:path w="107315" h="128270">
                <a:moveTo>
                  <a:pt x="57440" y="15240"/>
                </a:moveTo>
                <a:lnTo>
                  <a:pt x="17605" y="15239"/>
                </a:lnTo>
                <a:lnTo>
                  <a:pt x="17053" y="16509"/>
                </a:lnTo>
                <a:lnTo>
                  <a:pt x="16111" y="16509"/>
                </a:lnTo>
                <a:lnTo>
                  <a:pt x="15720" y="17779"/>
                </a:lnTo>
                <a:lnTo>
                  <a:pt x="15444" y="17779"/>
                </a:lnTo>
                <a:lnTo>
                  <a:pt x="15214" y="19049"/>
                </a:lnTo>
                <a:lnTo>
                  <a:pt x="15214" y="21589"/>
                </a:lnTo>
                <a:lnTo>
                  <a:pt x="15409" y="21589"/>
                </a:lnTo>
                <a:lnTo>
                  <a:pt x="15800" y="22859"/>
                </a:lnTo>
                <a:lnTo>
                  <a:pt x="21343" y="30479"/>
                </a:lnTo>
                <a:lnTo>
                  <a:pt x="21147" y="30479"/>
                </a:lnTo>
                <a:lnTo>
                  <a:pt x="19963" y="31749"/>
                </a:lnTo>
                <a:lnTo>
                  <a:pt x="64628" y="31750"/>
                </a:lnTo>
                <a:lnTo>
                  <a:pt x="64076" y="30480"/>
                </a:lnTo>
                <a:lnTo>
                  <a:pt x="63409" y="29210"/>
                </a:lnTo>
                <a:lnTo>
                  <a:pt x="62627" y="29210"/>
                </a:lnTo>
                <a:lnTo>
                  <a:pt x="61718" y="27940"/>
                </a:lnTo>
                <a:lnTo>
                  <a:pt x="60660" y="27940"/>
                </a:lnTo>
                <a:lnTo>
                  <a:pt x="59441" y="26670"/>
                </a:lnTo>
                <a:lnTo>
                  <a:pt x="58061" y="26670"/>
                </a:lnTo>
                <a:lnTo>
                  <a:pt x="58182" y="24130"/>
                </a:lnTo>
                <a:lnTo>
                  <a:pt x="58061" y="19050"/>
                </a:lnTo>
                <a:lnTo>
                  <a:pt x="57831" y="17780"/>
                </a:lnTo>
                <a:lnTo>
                  <a:pt x="57440" y="15240"/>
                </a:lnTo>
                <a:close/>
              </a:path>
              <a:path w="107315" h="128270">
                <a:moveTo>
                  <a:pt x="44377" y="5080"/>
                </a:moveTo>
                <a:lnTo>
                  <a:pt x="25356" y="5079"/>
                </a:lnTo>
                <a:lnTo>
                  <a:pt x="25080" y="6349"/>
                </a:lnTo>
                <a:lnTo>
                  <a:pt x="24839" y="7619"/>
                </a:lnTo>
                <a:lnTo>
                  <a:pt x="24528" y="8889"/>
                </a:lnTo>
                <a:lnTo>
                  <a:pt x="24494" y="12699"/>
                </a:lnTo>
                <a:lnTo>
                  <a:pt x="24609" y="13969"/>
                </a:lnTo>
                <a:lnTo>
                  <a:pt x="20043" y="13969"/>
                </a:lnTo>
                <a:lnTo>
                  <a:pt x="19422" y="15239"/>
                </a:lnTo>
                <a:lnTo>
                  <a:pt x="57199" y="15240"/>
                </a:lnTo>
                <a:lnTo>
                  <a:pt x="56888" y="13970"/>
                </a:lnTo>
                <a:lnTo>
                  <a:pt x="56175" y="12700"/>
                </a:lnTo>
                <a:lnTo>
                  <a:pt x="55704" y="11430"/>
                </a:lnTo>
                <a:lnTo>
                  <a:pt x="54680" y="11430"/>
                </a:lnTo>
                <a:lnTo>
                  <a:pt x="54059" y="10160"/>
                </a:lnTo>
                <a:lnTo>
                  <a:pt x="47562" y="10160"/>
                </a:lnTo>
                <a:lnTo>
                  <a:pt x="47171" y="8890"/>
                </a:lnTo>
                <a:lnTo>
                  <a:pt x="45009" y="6350"/>
                </a:lnTo>
                <a:lnTo>
                  <a:pt x="44377" y="5080"/>
                </a:lnTo>
                <a:close/>
              </a:path>
              <a:path w="107315" h="128270">
                <a:moveTo>
                  <a:pt x="42928" y="3810"/>
                </a:moveTo>
                <a:lnTo>
                  <a:pt x="26023" y="3809"/>
                </a:lnTo>
                <a:lnTo>
                  <a:pt x="25667" y="5079"/>
                </a:lnTo>
                <a:lnTo>
                  <a:pt x="43675" y="5080"/>
                </a:lnTo>
                <a:lnTo>
                  <a:pt x="42928" y="3810"/>
                </a:lnTo>
                <a:close/>
              </a:path>
              <a:path w="107315" h="128270">
                <a:moveTo>
                  <a:pt x="41203" y="2540"/>
                </a:moveTo>
                <a:lnTo>
                  <a:pt x="26851" y="2539"/>
                </a:lnTo>
                <a:lnTo>
                  <a:pt x="26414" y="3809"/>
                </a:lnTo>
                <a:lnTo>
                  <a:pt x="42100" y="3810"/>
                </a:lnTo>
                <a:lnTo>
                  <a:pt x="41203" y="2540"/>
                </a:lnTo>
                <a:close/>
              </a:path>
              <a:path w="107315" h="128270">
                <a:moveTo>
                  <a:pt x="39236" y="1270"/>
                </a:moveTo>
                <a:lnTo>
                  <a:pt x="28346" y="1269"/>
                </a:lnTo>
                <a:lnTo>
                  <a:pt x="27323" y="2539"/>
                </a:lnTo>
                <a:lnTo>
                  <a:pt x="40260" y="2540"/>
                </a:lnTo>
                <a:lnTo>
                  <a:pt x="39236" y="1270"/>
                </a:lnTo>
                <a:close/>
              </a:path>
              <a:path w="107315" h="128270">
                <a:moveTo>
                  <a:pt x="34636" y="0"/>
                </a:moveTo>
                <a:lnTo>
                  <a:pt x="31325" y="0"/>
                </a:lnTo>
                <a:lnTo>
                  <a:pt x="30704" y="1269"/>
                </a:lnTo>
                <a:lnTo>
                  <a:pt x="35970" y="1270"/>
                </a:lnTo>
                <a:lnTo>
                  <a:pt x="3463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67892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2276" y="0"/>
                </a:moveTo>
                <a:lnTo>
                  <a:pt x="1920" y="761"/>
                </a:lnTo>
                <a:lnTo>
                  <a:pt x="1414" y="2285"/>
                </a:lnTo>
                <a:lnTo>
                  <a:pt x="1103" y="3682"/>
                </a:lnTo>
                <a:lnTo>
                  <a:pt x="977" y="6349"/>
                </a:lnTo>
                <a:lnTo>
                  <a:pt x="1165" y="7619"/>
                </a:lnTo>
                <a:lnTo>
                  <a:pt x="4438" y="14223"/>
                </a:lnTo>
                <a:lnTo>
                  <a:pt x="3932" y="14604"/>
                </a:lnTo>
                <a:lnTo>
                  <a:pt x="3380" y="15112"/>
                </a:lnTo>
                <a:lnTo>
                  <a:pt x="2357" y="16128"/>
                </a:lnTo>
                <a:lnTo>
                  <a:pt x="1537" y="17144"/>
                </a:lnTo>
                <a:lnTo>
                  <a:pt x="1299" y="17398"/>
                </a:lnTo>
                <a:lnTo>
                  <a:pt x="436" y="19049"/>
                </a:lnTo>
                <a:lnTo>
                  <a:pt x="163" y="19811"/>
                </a:lnTo>
                <a:lnTo>
                  <a:pt x="34" y="20319"/>
                </a:lnTo>
                <a:lnTo>
                  <a:pt x="0" y="23113"/>
                </a:lnTo>
                <a:lnTo>
                  <a:pt x="195" y="23875"/>
                </a:lnTo>
                <a:lnTo>
                  <a:pt x="9280" y="32130"/>
                </a:lnTo>
                <a:lnTo>
                  <a:pt x="10027" y="32384"/>
                </a:lnTo>
                <a:lnTo>
                  <a:pt x="10303" y="32511"/>
                </a:lnTo>
                <a:lnTo>
                  <a:pt x="10499" y="32638"/>
                </a:lnTo>
                <a:lnTo>
                  <a:pt x="10694" y="32892"/>
                </a:lnTo>
                <a:lnTo>
                  <a:pt x="10775" y="34289"/>
                </a:lnTo>
                <a:lnTo>
                  <a:pt x="10223" y="35178"/>
                </a:lnTo>
                <a:lnTo>
                  <a:pt x="10062" y="35305"/>
                </a:lnTo>
                <a:lnTo>
                  <a:pt x="8682" y="36829"/>
                </a:lnTo>
                <a:lnTo>
                  <a:pt x="7037" y="42290"/>
                </a:lnTo>
                <a:lnTo>
                  <a:pt x="7152" y="43052"/>
                </a:lnTo>
                <a:lnTo>
                  <a:pt x="12028" y="49148"/>
                </a:lnTo>
                <a:lnTo>
                  <a:pt x="13213" y="50037"/>
                </a:lnTo>
                <a:lnTo>
                  <a:pt x="14581" y="50799"/>
                </a:lnTo>
                <a:lnTo>
                  <a:pt x="16122" y="51561"/>
                </a:lnTo>
                <a:lnTo>
                  <a:pt x="19733" y="53213"/>
                </a:lnTo>
                <a:lnTo>
                  <a:pt x="20089" y="53340"/>
                </a:lnTo>
                <a:lnTo>
                  <a:pt x="21032" y="53975"/>
                </a:lnTo>
                <a:lnTo>
                  <a:pt x="25437" y="66167"/>
                </a:lnTo>
                <a:lnTo>
                  <a:pt x="25276" y="67310"/>
                </a:lnTo>
                <a:lnTo>
                  <a:pt x="25080" y="68326"/>
                </a:lnTo>
                <a:lnTo>
                  <a:pt x="24494" y="70866"/>
                </a:lnTo>
                <a:lnTo>
                  <a:pt x="23505" y="74802"/>
                </a:lnTo>
                <a:lnTo>
                  <a:pt x="21757" y="97154"/>
                </a:lnTo>
                <a:lnTo>
                  <a:pt x="21876" y="99059"/>
                </a:lnTo>
                <a:lnTo>
                  <a:pt x="22136" y="101726"/>
                </a:lnTo>
                <a:lnTo>
                  <a:pt x="22332" y="103250"/>
                </a:lnTo>
                <a:lnTo>
                  <a:pt x="22723" y="103123"/>
                </a:lnTo>
                <a:lnTo>
                  <a:pt x="22884" y="102869"/>
                </a:lnTo>
                <a:lnTo>
                  <a:pt x="23079" y="102742"/>
                </a:lnTo>
                <a:lnTo>
                  <a:pt x="23666" y="101599"/>
                </a:lnTo>
                <a:lnTo>
                  <a:pt x="23827" y="101091"/>
                </a:lnTo>
                <a:lnTo>
                  <a:pt x="23942" y="100456"/>
                </a:lnTo>
                <a:lnTo>
                  <a:pt x="23898" y="96900"/>
                </a:lnTo>
                <a:lnTo>
                  <a:pt x="23746" y="96011"/>
                </a:lnTo>
                <a:lnTo>
                  <a:pt x="23627" y="93852"/>
                </a:lnTo>
                <a:lnTo>
                  <a:pt x="26299" y="77978"/>
                </a:lnTo>
                <a:lnTo>
                  <a:pt x="27242" y="76200"/>
                </a:lnTo>
                <a:lnTo>
                  <a:pt x="31862" y="58928"/>
                </a:lnTo>
                <a:lnTo>
                  <a:pt x="27357" y="58928"/>
                </a:lnTo>
                <a:lnTo>
                  <a:pt x="25908" y="53340"/>
                </a:lnTo>
                <a:lnTo>
                  <a:pt x="24404" y="48387"/>
                </a:lnTo>
                <a:lnTo>
                  <a:pt x="23700" y="46355"/>
                </a:lnTo>
                <a:lnTo>
                  <a:pt x="23033" y="44196"/>
                </a:lnTo>
                <a:lnTo>
                  <a:pt x="15375" y="28575"/>
                </a:lnTo>
                <a:lnTo>
                  <a:pt x="14938" y="27940"/>
                </a:lnTo>
                <a:lnTo>
                  <a:pt x="14501" y="27559"/>
                </a:lnTo>
                <a:lnTo>
                  <a:pt x="14156" y="27178"/>
                </a:lnTo>
                <a:lnTo>
                  <a:pt x="13489" y="26543"/>
                </a:lnTo>
                <a:lnTo>
                  <a:pt x="12546" y="25908"/>
                </a:lnTo>
                <a:lnTo>
                  <a:pt x="12224" y="25781"/>
                </a:lnTo>
                <a:lnTo>
                  <a:pt x="13489" y="25400"/>
                </a:lnTo>
                <a:lnTo>
                  <a:pt x="14627" y="25273"/>
                </a:lnTo>
                <a:lnTo>
                  <a:pt x="17531" y="25273"/>
                </a:lnTo>
                <a:lnTo>
                  <a:pt x="15214" y="19558"/>
                </a:lnTo>
                <a:lnTo>
                  <a:pt x="3737" y="1397"/>
                </a:lnTo>
                <a:lnTo>
                  <a:pt x="2276" y="0"/>
                </a:lnTo>
                <a:close/>
              </a:path>
              <a:path w="36195" h="103504">
                <a:moveTo>
                  <a:pt x="36091" y="33909"/>
                </a:moveTo>
                <a:lnTo>
                  <a:pt x="27357" y="58928"/>
                </a:lnTo>
                <a:lnTo>
                  <a:pt x="31862" y="58928"/>
                </a:lnTo>
                <a:lnTo>
                  <a:pt x="31687" y="44196"/>
                </a:lnTo>
                <a:lnTo>
                  <a:pt x="31659" y="43053"/>
                </a:lnTo>
                <a:lnTo>
                  <a:pt x="35953" y="34671"/>
                </a:lnTo>
                <a:lnTo>
                  <a:pt x="36091" y="33909"/>
                </a:lnTo>
                <a:close/>
              </a:path>
              <a:path w="36195" h="103504">
                <a:moveTo>
                  <a:pt x="30140" y="12827"/>
                </a:moveTo>
                <a:lnTo>
                  <a:pt x="24494" y="12827"/>
                </a:lnTo>
                <a:lnTo>
                  <a:pt x="24919" y="13716"/>
                </a:lnTo>
                <a:lnTo>
                  <a:pt x="25908" y="16383"/>
                </a:lnTo>
                <a:lnTo>
                  <a:pt x="26460" y="18923"/>
                </a:lnTo>
                <a:lnTo>
                  <a:pt x="26561" y="23876"/>
                </a:lnTo>
                <a:lnTo>
                  <a:pt x="26315" y="25654"/>
                </a:lnTo>
                <a:lnTo>
                  <a:pt x="25828" y="27559"/>
                </a:lnTo>
                <a:lnTo>
                  <a:pt x="25471" y="28575"/>
                </a:lnTo>
                <a:lnTo>
                  <a:pt x="24689" y="30353"/>
                </a:lnTo>
                <a:lnTo>
                  <a:pt x="24494" y="30734"/>
                </a:lnTo>
                <a:lnTo>
                  <a:pt x="23820" y="32766"/>
                </a:lnTo>
                <a:lnTo>
                  <a:pt x="23390" y="34671"/>
                </a:lnTo>
                <a:lnTo>
                  <a:pt x="23275" y="37084"/>
                </a:lnTo>
                <a:lnTo>
                  <a:pt x="23390" y="38227"/>
                </a:lnTo>
                <a:lnTo>
                  <a:pt x="23746" y="39243"/>
                </a:lnTo>
                <a:lnTo>
                  <a:pt x="23976" y="39751"/>
                </a:lnTo>
                <a:lnTo>
                  <a:pt x="24413" y="40259"/>
                </a:lnTo>
                <a:lnTo>
                  <a:pt x="24919" y="40640"/>
                </a:lnTo>
                <a:lnTo>
                  <a:pt x="25400" y="39751"/>
                </a:lnTo>
                <a:lnTo>
                  <a:pt x="26453" y="38100"/>
                </a:lnTo>
                <a:lnTo>
                  <a:pt x="27208" y="37084"/>
                </a:lnTo>
                <a:lnTo>
                  <a:pt x="28151" y="36068"/>
                </a:lnTo>
                <a:lnTo>
                  <a:pt x="30669" y="33909"/>
                </a:lnTo>
                <a:lnTo>
                  <a:pt x="36091" y="33909"/>
                </a:lnTo>
                <a:lnTo>
                  <a:pt x="35979" y="30607"/>
                </a:lnTo>
                <a:lnTo>
                  <a:pt x="29795" y="24130"/>
                </a:lnTo>
                <a:lnTo>
                  <a:pt x="29922" y="23876"/>
                </a:lnTo>
                <a:lnTo>
                  <a:pt x="30089" y="23114"/>
                </a:lnTo>
                <a:lnTo>
                  <a:pt x="30464" y="20955"/>
                </a:lnTo>
                <a:lnTo>
                  <a:pt x="30669" y="19304"/>
                </a:lnTo>
                <a:lnTo>
                  <a:pt x="30543" y="14732"/>
                </a:lnTo>
                <a:lnTo>
                  <a:pt x="30347" y="13589"/>
                </a:lnTo>
                <a:lnTo>
                  <a:pt x="30140" y="12827"/>
                </a:lnTo>
                <a:close/>
              </a:path>
              <a:path w="36195" h="103504">
                <a:moveTo>
                  <a:pt x="17531" y="25273"/>
                </a:moveTo>
                <a:lnTo>
                  <a:pt x="15133" y="25273"/>
                </a:lnTo>
                <a:lnTo>
                  <a:pt x="15996" y="25400"/>
                </a:lnTo>
                <a:lnTo>
                  <a:pt x="16398" y="25527"/>
                </a:lnTo>
                <a:lnTo>
                  <a:pt x="17019" y="25654"/>
                </a:lnTo>
                <a:lnTo>
                  <a:pt x="17766" y="26162"/>
                </a:lnTo>
                <a:lnTo>
                  <a:pt x="17531" y="25273"/>
                </a:lnTo>
                <a:close/>
              </a:path>
              <a:path w="36195" h="103504">
                <a:moveTo>
                  <a:pt x="24609" y="8128"/>
                </a:moveTo>
                <a:lnTo>
                  <a:pt x="18476" y="15367"/>
                </a:lnTo>
                <a:lnTo>
                  <a:pt x="18586" y="17018"/>
                </a:lnTo>
                <a:lnTo>
                  <a:pt x="18951" y="19812"/>
                </a:lnTo>
                <a:lnTo>
                  <a:pt x="19181" y="21209"/>
                </a:lnTo>
                <a:lnTo>
                  <a:pt x="19848" y="24257"/>
                </a:lnTo>
                <a:lnTo>
                  <a:pt x="20285" y="23876"/>
                </a:lnTo>
                <a:lnTo>
                  <a:pt x="24494" y="12827"/>
                </a:lnTo>
                <a:lnTo>
                  <a:pt x="30140" y="12827"/>
                </a:lnTo>
                <a:lnTo>
                  <a:pt x="27760" y="9271"/>
                </a:lnTo>
                <a:lnTo>
                  <a:pt x="27484" y="9017"/>
                </a:lnTo>
                <a:lnTo>
                  <a:pt x="27162" y="8890"/>
                </a:lnTo>
                <a:lnTo>
                  <a:pt x="26817" y="8636"/>
                </a:lnTo>
                <a:lnTo>
                  <a:pt x="25598" y="8255"/>
                </a:lnTo>
                <a:lnTo>
                  <a:pt x="25126" y="8255"/>
                </a:lnTo>
                <a:lnTo>
                  <a:pt x="24609" y="812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52301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9738" y="4825"/>
                </a:moveTo>
                <a:lnTo>
                  <a:pt x="6472" y="6730"/>
                </a:lnTo>
                <a:lnTo>
                  <a:pt x="6115" y="6984"/>
                </a:lnTo>
                <a:lnTo>
                  <a:pt x="3505" y="14223"/>
                </a:lnTo>
                <a:lnTo>
                  <a:pt x="3627" y="15239"/>
                </a:lnTo>
                <a:lnTo>
                  <a:pt x="3741" y="15874"/>
                </a:lnTo>
                <a:lnTo>
                  <a:pt x="4183" y="17779"/>
                </a:lnTo>
                <a:lnTo>
                  <a:pt x="5011" y="19811"/>
                </a:lnTo>
                <a:lnTo>
                  <a:pt x="3010" y="20319"/>
                </a:lnTo>
                <a:lnTo>
                  <a:pt x="0" y="24891"/>
                </a:lnTo>
                <a:lnTo>
                  <a:pt x="237" y="25907"/>
                </a:lnTo>
                <a:lnTo>
                  <a:pt x="7886" y="34670"/>
                </a:lnTo>
                <a:lnTo>
                  <a:pt x="9611" y="35940"/>
                </a:lnTo>
                <a:lnTo>
                  <a:pt x="12647" y="37718"/>
                </a:lnTo>
                <a:lnTo>
                  <a:pt x="15005" y="38861"/>
                </a:lnTo>
                <a:lnTo>
                  <a:pt x="16258" y="39496"/>
                </a:lnTo>
                <a:lnTo>
                  <a:pt x="15235" y="40639"/>
                </a:lnTo>
                <a:lnTo>
                  <a:pt x="14822" y="41528"/>
                </a:lnTo>
                <a:lnTo>
                  <a:pt x="14711" y="43433"/>
                </a:lnTo>
                <a:lnTo>
                  <a:pt x="14878" y="44195"/>
                </a:lnTo>
                <a:lnTo>
                  <a:pt x="15591" y="45465"/>
                </a:lnTo>
                <a:lnTo>
                  <a:pt x="15948" y="45846"/>
                </a:lnTo>
                <a:lnTo>
                  <a:pt x="16810" y="46862"/>
                </a:lnTo>
                <a:lnTo>
                  <a:pt x="20697" y="49529"/>
                </a:lnTo>
                <a:lnTo>
                  <a:pt x="21720" y="50164"/>
                </a:lnTo>
                <a:lnTo>
                  <a:pt x="30690" y="65023"/>
                </a:lnTo>
                <a:lnTo>
                  <a:pt x="31668" y="65531"/>
                </a:lnTo>
                <a:lnTo>
                  <a:pt x="32300" y="65785"/>
                </a:lnTo>
                <a:lnTo>
                  <a:pt x="33048" y="65912"/>
                </a:lnTo>
                <a:lnTo>
                  <a:pt x="33473" y="66039"/>
                </a:lnTo>
                <a:lnTo>
                  <a:pt x="34543" y="66166"/>
                </a:lnTo>
                <a:lnTo>
                  <a:pt x="35129" y="66166"/>
                </a:lnTo>
                <a:lnTo>
                  <a:pt x="35911" y="63753"/>
                </a:lnTo>
                <a:lnTo>
                  <a:pt x="36313" y="62864"/>
                </a:lnTo>
                <a:lnTo>
                  <a:pt x="37337" y="60959"/>
                </a:lnTo>
                <a:lnTo>
                  <a:pt x="37647" y="60451"/>
                </a:lnTo>
                <a:lnTo>
                  <a:pt x="38261" y="59562"/>
                </a:lnTo>
                <a:lnTo>
                  <a:pt x="34462" y="59562"/>
                </a:lnTo>
                <a:lnTo>
                  <a:pt x="34623" y="58419"/>
                </a:lnTo>
                <a:lnTo>
                  <a:pt x="34599" y="52958"/>
                </a:lnTo>
                <a:lnTo>
                  <a:pt x="30414" y="52958"/>
                </a:lnTo>
                <a:lnTo>
                  <a:pt x="26194" y="43941"/>
                </a:lnTo>
                <a:lnTo>
                  <a:pt x="24967" y="41528"/>
                </a:lnTo>
                <a:lnTo>
                  <a:pt x="20404" y="33654"/>
                </a:lnTo>
                <a:lnTo>
                  <a:pt x="18305" y="30479"/>
                </a:lnTo>
                <a:lnTo>
                  <a:pt x="17104" y="29209"/>
                </a:lnTo>
                <a:lnTo>
                  <a:pt x="16534" y="28574"/>
                </a:lnTo>
                <a:lnTo>
                  <a:pt x="9335" y="11683"/>
                </a:lnTo>
                <a:lnTo>
                  <a:pt x="9432" y="6730"/>
                </a:lnTo>
                <a:lnTo>
                  <a:pt x="9738" y="4825"/>
                </a:lnTo>
                <a:close/>
              </a:path>
              <a:path w="82550" h="66675">
                <a:moveTo>
                  <a:pt x="53022" y="22224"/>
                </a:moveTo>
                <a:lnTo>
                  <a:pt x="47095" y="34543"/>
                </a:lnTo>
                <a:lnTo>
                  <a:pt x="46973" y="35686"/>
                </a:lnTo>
                <a:lnTo>
                  <a:pt x="42914" y="46735"/>
                </a:lnTo>
                <a:lnTo>
                  <a:pt x="42132" y="47497"/>
                </a:lnTo>
                <a:lnTo>
                  <a:pt x="34462" y="59562"/>
                </a:lnTo>
                <a:lnTo>
                  <a:pt x="38261" y="59562"/>
                </a:lnTo>
                <a:lnTo>
                  <a:pt x="39249" y="58292"/>
                </a:lnTo>
                <a:lnTo>
                  <a:pt x="39568" y="57911"/>
                </a:lnTo>
                <a:lnTo>
                  <a:pt x="44881" y="54736"/>
                </a:lnTo>
                <a:lnTo>
                  <a:pt x="45594" y="54482"/>
                </a:lnTo>
                <a:lnTo>
                  <a:pt x="48457" y="54482"/>
                </a:lnTo>
                <a:lnTo>
                  <a:pt x="49009" y="54228"/>
                </a:lnTo>
                <a:lnTo>
                  <a:pt x="49481" y="53974"/>
                </a:lnTo>
                <a:lnTo>
                  <a:pt x="49952" y="53593"/>
                </a:lnTo>
                <a:lnTo>
                  <a:pt x="50194" y="53466"/>
                </a:lnTo>
                <a:lnTo>
                  <a:pt x="50585" y="53085"/>
                </a:lnTo>
                <a:lnTo>
                  <a:pt x="50895" y="52577"/>
                </a:lnTo>
                <a:lnTo>
                  <a:pt x="51332" y="50926"/>
                </a:lnTo>
                <a:lnTo>
                  <a:pt x="51482" y="50545"/>
                </a:lnTo>
                <a:lnTo>
                  <a:pt x="51677" y="50291"/>
                </a:lnTo>
                <a:lnTo>
                  <a:pt x="51953" y="49783"/>
                </a:lnTo>
                <a:lnTo>
                  <a:pt x="52861" y="48894"/>
                </a:lnTo>
                <a:lnTo>
                  <a:pt x="53494" y="48386"/>
                </a:lnTo>
                <a:lnTo>
                  <a:pt x="54276" y="47878"/>
                </a:lnTo>
                <a:lnTo>
                  <a:pt x="46261" y="47878"/>
                </a:lnTo>
                <a:lnTo>
                  <a:pt x="53494" y="25272"/>
                </a:lnTo>
                <a:lnTo>
                  <a:pt x="58089" y="25272"/>
                </a:lnTo>
                <a:lnTo>
                  <a:pt x="54356" y="22478"/>
                </a:lnTo>
                <a:lnTo>
                  <a:pt x="53022" y="22224"/>
                </a:lnTo>
                <a:close/>
              </a:path>
              <a:path w="82550" h="66675">
                <a:moveTo>
                  <a:pt x="48457" y="54482"/>
                </a:moveTo>
                <a:lnTo>
                  <a:pt x="45594" y="54482"/>
                </a:lnTo>
                <a:lnTo>
                  <a:pt x="45237" y="54736"/>
                </a:lnTo>
                <a:lnTo>
                  <a:pt x="47434" y="54736"/>
                </a:lnTo>
                <a:lnTo>
                  <a:pt x="48457" y="54482"/>
                </a:lnTo>
                <a:close/>
              </a:path>
              <a:path w="82550" h="66675">
                <a:moveTo>
                  <a:pt x="33519" y="31241"/>
                </a:moveTo>
                <a:lnTo>
                  <a:pt x="28287" y="31241"/>
                </a:lnTo>
                <a:lnTo>
                  <a:pt x="28212" y="31876"/>
                </a:lnTo>
                <a:lnTo>
                  <a:pt x="28091" y="32638"/>
                </a:lnTo>
                <a:lnTo>
                  <a:pt x="34599" y="52958"/>
                </a:lnTo>
                <a:lnTo>
                  <a:pt x="34428" y="51688"/>
                </a:lnTo>
                <a:lnTo>
                  <a:pt x="33910" y="49783"/>
                </a:lnTo>
                <a:lnTo>
                  <a:pt x="33715" y="49402"/>
                </a:lnTo>
                <a:lnTo>
                  <a:pt x="33554" y="48894"/>
                </a:lnTo>
                <a:lnTo>
                  <a:pt x="31900" y="43433"/>
                </a:lnTo>
                <a:lnTo>
                  <a:pt x="31997" y="39369"/>
                </a:lnTo>
                <a:lnTo>
                  <a:pt x="32059" y="38607"/>
                </a:lnTo>
                <a:lnTo>
                  <a:pt x="32461" y="37464"/>
                </a:lnTo>
                <a:lnTo>
                  <a:pt x="32813" y="36321"/>
                </a:lnTo>
                <a:lnTo>
                  <a:pt x="33209" y="34543"/>
                </a:lnTo>
                <a:lnTo>
                  <a:pt x="33315" y="33908"/>
                </a:lnTo>
                <a:lnTo>
                  <a:pt x="33416" y="33019"/>
                </a:lnTo>
                <a:lnTo>
                  <a:pt x="33519" y="31241"/>
                </a:lnTo>
                <a:close/>
              </a:path>
              <a:path w="82550" h="66675">
                <a:moveTo>
                  <a:pt x="82344" y="20827"/>
                </a:moveTo>
                <a:lnTo>
                  <a:pt x="75700" y="20827"/>
                </a:lnTo>
                <a:lnTo>
                  <a:pt x="77114" y="20954"/>
                </a:lnTo>
                <a:lnTo>
                  <a:pt x="78299" y="21208"/>
                </a:lnTo>
                <a:lnTo>
                  <a:pt x="79679" y="21716"/>
                </a:lnTo>
                <a:lnTo>
                  <a:pt x="80461" y="22097"/>
                </a:lnTo>
                <a:lnTo>
                  <a:pt x="80622" y="22224"/>
                </a:lnTo>
                <a:lnTo>
                  <a:pt x="79046" y="22859"/>
                </a:lnTo>
                <a:lnTo>
                  <a:pt x="75976" y="24510"/>
                </a:lnTo>
                <a:lnTo>
                  <a:pt x="72871" y="26288"/>
                </a:lnTo>
                <a:lnTo>
                  <a:pt x="69812" y="28193"/>
                </a:lnTo>
                <a:lnTo>
                  <a:pt x="68317" y="29209"/>
                </a:lnTo>
                <a:lnTo>
                  <a:pt x="66822" y="30352"/>
                </a:lnTo>
                <a:lnTo>
                  <a:pt x="63913" y="32384"/>
                </a:lnTo>
                <a:lnTo>
                  <a:pt x="59819" y="35686"/>
                </a:lnTo>
                <a:lnTo>
                  <a:pt x="57266" y="37718"/>
                </a:lnTo>
                <a:lnTo>
                  <a:pt x="52781" y="41655"/>
                </a:lnTo>
                <a:lnTo>
                  <a:pt x="49320" y="44830"/>
                </a:lnTo>
                <a:lnTo>
                  <a:pt x="46491" y="47624"/>
                </a:lnTo>
                <a:lnTo>
                  <a:pt x="46261" y="47878"/>
                </a:lnTo>
                <a:lnTo>
                  <a:pt x="54276" y="47878"/>
                </a:lnTo>
                <a:lnTo>
                  <a:pt x="55184" y="47370"/>
                </a:lnTo>
                <a:lnTo>
                  <a:pt x="56909" y="46608"/>
                </a:lnTo>
                <a:lnTo>
                  <a:pt x="58243" y="46100"/>
                </a:lnTo>
                <a:lnTo>
                  <a:pt x="60681" y="45338"/>
                </a:lnTo>
                <a:lnTo>
                  <a:pt x="61153" y="45338"/>
                </a:lnTo>
                <a:lnTo>
                  <a:pt x="62303" y="45084"/>
                </a:lnTo>
                <a:lnTo>
                  <a:pt x="63039" y="44957"/>
                </a:lnTo>
                <a:lnTo>
                  <a:pt x="64304" y="44449"/>
                </a:lnTo>
                <a:lnTo>
                  <a:pt x="65132" y="44195"/>
                </a:lnTo>
                <a:lnTo>
                  <a:pt x="65523" y="43941"/>
                </a:lnTo>
                <a:lnTo>
                  <a:pt x="66305" y="43306"/>
                </a:lnTo>
                <a:lnTo>
                  <a:pt x="67018" y="42798"/>
                </a:lnTo>
                <a:lnTo>
                  <a:pt x="67604" y="41909"/>
                </a:lnTo>
                <a:lnTo>
                  <a:pt x="67995" y="41020"/>
                </a:lnTo>
                <a:lnTo>
                  <a:pt x="68116" y="40639"/>
                </a:lnTo>
                <a:lnTo>
                  <a:pt x="68002" y="37718"/>
                </a:lnTo>
                <a:lnTo>
                  <a:pt x="67634" y="36575"/>
                </a:lnTo>
                <a:lnTo>
                  <a:pt x="67328" y="35813"/>
                </a:lnTo>
                <a:lnTo>
                  <a:pt x="67248" y="35051"/>
                </a:lnTo>
                <a:lnTo>
                  <a:pt x="74642" y="30225"/>
                </a:lnTo>
                <a:lnTo>
                  <a:pt x="76137" y="29463"/>
                </a:lnTo>
                <a:lnTo>
                  <a:pt x="78609" y="27812"/>
                </a:lnTo>
                <a:lnTo>
                  <a:pt x="79081" y="27431"/>
                </a:lnTo>
                <a:lnTo>
                  <a:pt x="79598" y="26923"/>
                </a:lnTo>
                <a:lnTo>
                  <a:pt x="80070" y="26542"/>
                </a:lnTo>
                <a:lnTo>
                  <a:pt x="80932" y="25526"/>
                </a:lnTo>
                <a:lnTo>
                  <a:pt x="81645" y="24383"/>
                </a:lnTo>
                <a:lnTo>
                  <a:pt x="82105" y="23240"/>
                </a:lnTo>
                <a:lnTo>
                  <a:pt x="82332" y="22351"/>
                </a:lnTo>
                <a:lnTo>
                  <a:pt x="82344" y="20827"/>
                </a:lnTo>
                <a:close/>
              </a:path>
              <a:path w="82550" h="66675">
                <a:moveTo>
                  <a:pt x="23931" y="14350"/>
                </a:moveTo>
                <a:lnTo>
                  <a:pt x="19569" y="22224"/>
                </a:lnTo>
                <a:lnTo>
                  <a:pt x="19689" y="23240"/>
                </a:lnTo>
                <a:lnTo>
                  <a:pt x="24630" y="36321"/>
                </a:lnTo>
                <a:lnTo>
                  <a:pt x="24756" y="35813"/>
                </a:lnTo>
                <a:lnTo>
                  <a:pt x="24952" y="35305"/>
                </a:lnTo>
                <a:lnTo>
                  <a:pt x="26044" y="33400"/>
                </a:lnTo>
                <a:lnTo>
                  <a:pt x="27229" y="32130"/>
                </a:lnTo>
                <a:lnTo>
                  <a:pt x="27735" y="31749"/>
                </a:lnTo>
                <a:lnTo>
                  <a:pt x="28287" y="31241"/>
                </a:lnTo>
                <a:lnTo>
                  <a:pt x="33519" y="31241"/>
                </a:lnTo>
                <a:lnTo>
                  <a:pt x="33398" y="29590"/>
                </a:lnTo>
                <a:lnTo>
                  <a:pt x="33326" y="29209"/>
                </a:lnTo>
                <a:lnTo>
                  <a:pt x="33002" y="27939"/>
                </a:lnTo>
                <a:lnTo>
                  <a:pt x="32530" y="26796"/>
                </a:lnTo>
                <a:lnTo>
                  <a:pt x="32395" y="26542"/>
                </a:lnTo>
                <a:lnTo>
                  <a:pt x="23066" y="26542"/>
                </a:lnTo>
                <a:lnTo>
                  <a:pt x="22663" y="26288"/>
                </a:lnTo>
                <a:lnTo>
                  <a:pt x="22474" y="26034"/>
                </a:lnTo>
                <a:lnTo>
                  <a:pt x="22548" y="25018"/>
                </a:lnTo>
                <a:lnTo>
                  <a:pt x="23882" y="21716"/>
                </a:lnTo>
                <a:lnTo>
                  <a:pt x="24317" y="19811"/>
                </a:lnTo>
                <a:lnTo>
                  <a:pt x="24427" y="19176"/>
                </a:lnTo>
                <a:lnTo>
                  <a:pt x="24314" y="15620"/>
                </a:lnTo>
                <a:lnTo>
                  <a:pt x="24239" y="15239"/>
                </a:lnTo>
                <a:lnTo>
                  <a:pt x="23931" y="14350"/>
                </a:lnTo>
                <a:close/>
              </a:path>
              <a:path w="82550" h="66675">
                <a:moveTo>
                  <a:pt x="58089" y="25272"/>
                </a:moveTo>
                <a:lnTo>
                  <a:pt x="53494" y="25272"/>
                </a:lnTo>
                <a:lnTo>
                  <a:pt x="54241" y="26034"/>
                </a:lnTo>
                <a:lnTo>
                  <a:pt x="54552" y="26288"/>
                </a:lnTo>
                <a:lnTo>
                  <a:pt x="55932" y="28066"/>
                </a:lnTo>
                <a:lnTo>
                  <a:pt x="56748" y="29590"/>
                </a:lnTo>
                <a:lnTo>
                  <a:pt x="57300" y="30987"/>
                </a:lnTo>
                <a:lnTo>
                  <a:pt x="57898" y="33146"/>
                </a:lnTo>
                <a:lnTo>
                  <a:pt x="58013" y="34035"/>
                </a:lnTo>
                <a:lnTo>
                  <a:pt x="60403" y="31495"/>
                </a:lnTo>
                <a:lnTo>
                  <a:pt x="62330" y="29209"/>
                </a:lnTo>
                <a:lnTo>
                  <a:pt x="64695" y="26034"/>
                </a:lnTo>
                <a:lnTo>
                  <a:pt x="59117" y="26034"/>
                </a:lnTo>
                <a:lnTo>
                  <a:pt x="58922" y="25907"/>
                </a:lnTo>
                <a:lnTo>
                  <a:pt x="58715" y="25907"/>
                </a:lnTo>
                <a:lnTo>
                  <a:pt x="58089" y="25272"/>
                </a:lnTo>
                <a:close/>
              </a:path>
              <a:path w="82550" h="66675">
                <a:moveTo>
                  <a:pt x="29356" y="24256"/>
                </a:moveTo>
                <a:lnTo>
                  <a:pt x="29000" y="24256"/>
                </a:lnTo>
                <a:lnTo>
                  <a:pt x="28609" y="24383"/>
                </a:lnTo>
                <a:lnTo>
                  <a:pt x="28206" y="24383"/>
                </a:lnTo>
                <a:lnTo>
                  <a:pt x="27309" y="24637"/>
                </a:lnTo>
                <a:lnTo>
                  <a:pt x="26320" y="25145"/>
                </a:lnTo>
                <a:lnTo>
                  <a:pt x="25768" y="25399"/>
                </a:lnTo>
                <a:lnTo>
                  <a:pt x="24480" y="26288"/>
                </a:lnTo>
                <a:lnTo>
                  <a:pt x="23606" y="26542"/>
                </a:lnTo>
                <a:lnTo>
                  <a:pt x="32395" y="26542"/>
                </a:lnTo>
                <a:lnTo>
                  <a:pt x="32059" y="25907"/>
                </a:lnTo>
                <a:lnTo>
                  <a:pt x="31472" y="25145"/>
                </a:lnTo>
                <a:lnTo>
                  <a:pt x="30805" y="24764"/>
                </a:lnTo>
                <a:lnTo>
                  <a:pt x="30575" y="24510"/>
                </a:lnTo>
                <a:lnTo>
                  <a:pt x="29667" y="24383"/>
                </a:lnTo>
                <a:lnTo>
                  <a:pt x="29356" y="24256"/>
                </a:lnTo>
                <a:close/>
              </a:path>
              <a:path w="82550" h="66675">
                <a:moveTo>
                  <a:pt x="69766" y="9016"/>
                </a:moveTo>
                <a:lnTo>
                  <a:pt x="59713" y="24891"/>
                </a:lnTo>
                <a:lnTo>
                  <a:pt x="59589" y="25526"/>
                </a:lnTo>
                <a:lnTo>
                  <a:pt x="59462" y="25780"/>
                </a:lnTo>
                <a:lnTo>
                  <a:pt x="59313" y="25907"/>
                </a:lnTo>
                <a:lnTo>
                  <a:pt x="59117" y="26034"/>
                </a:lnTo>
                <a:lnTo>
                  <a:pt x="64695" y="26034"/>
                </a:lnTo>
                <a:lnTo>
                  <a:pt x="71571" y="10032"/>
                </a:lnTo>
                <a:lnTo>
                  <a:pt x="71146" y="9778"/>
                </a:lnTo>
                <a:lnTo>
                  <a:pt x="70674" y="9397"/>
                </a:lnTo>
                <a:lnTo>
                  <a:pt x="70237" y="9270"/>
                </a:lnTo>
                <a:lnTo>
                  <a:pt x="69766" y="9016"/>
                </a:lnTo>
                <a:close/>
              </a:path>
              <a:path w="82550" h="66675">
                <a:moveTo>
                  <a:pt x="21766" y="11556"/>
                </a:moveTo>
                <a:lnTo>
                  <a:pt x="21364" y="11683"/>
                </a:lnTo>
                <a:lnTo>
                  <a:pt x="20352" y="11810"/>
                </a:lnTo>
                <a:lnTo>
                  <a:pt x="18616" y="12445"/>
                </a:lnTo>
                <a:lnTo>
                  <a:pt x="14844" y="19938"/>
                </a:lnTo>
                <a:lnTo>
                  <a:pt x="14967" y="21081"/>
                </a:lnTo>
                <a:lnTo>
                  <a:pt x="15074" y="21716"/>
                </a:lnTo>
                <a:lnTo>
                  <a:pt x="15315" y="22732"/>
                </a:lnTo>
                <a:lnTo>
                  <a:pt x="15430" y="20954"/>
                </a:lnTo>
                <a:lnTo>
                  <a:pt x="15752" y="19811"/>
                </a:lnTo>
                <a:lnTo>
                  <a:pt x="18938" y="15366"/>
                </a:lnTo>
                <a:lnTo>
                  <a:pt x="19800" y="14604"/>
                </a:lnTo>
                <a:lnTo>
                  <a:pt x="20306" y="14350"/>
                </a:lnTo>
                <a:lnTo>
                  <a:pt x="23931" y="14350"/>
                </a:lnTo>
                <a:lnTo>
                  <a:pt x="23652" y="13715"/>
                </a:lnTo>
                <a:lnTo>
                  <a:pt x="23275" y="13207"/>
                </a:lnTo>
                <a:lnTo>
                  <a:pt x="22663" y="12445"/>
                </a:lnTo>
                <a:lnTo>
                  <a:pt x="22238" y="12064"/>
                </a:lnTo>
                <a:lnTo>
                  <a:pt x="21766" y="11556"/>
                </a:lnTo>
                <a:close/>
              </a:path>
              <a:path w="82550" h="66675">
                <a:moveTo>
                  <a:pt x="78494" y="0"/>
                </a:moveTo>
                <a:lnTo>
                  <a:pt x="72319" y="21208"/>
                </a:lnTo>
                <a:lnTo>
                  <a:pt x="74090" y="20827"/>
                </a:lnTo>
                <a:lnTo>
                  <a:pt x="82344" y="20827"/>
                </a:lnTo>
                <a:lnTo>
                  <a:pt x="82151" y="19811"/>
                </a:lnTo>
                <a:lnTo>
                  <a:pt x="81921" y="19176"/>
                </a:lnTo>
                <a:lnTo>
                  <a:pt x="81406" y="18160"/>
                </a:lnTo>
                <a:lnTo>
                  <a:pt x="81013" y="17525"/>
                </a:lnTo>
                <a:lnTo>
                  <a:pt x="80006" y="16382"/>
                </a:lnTo>
                <a:lnTo>
                  <a:pt x="79633" y="16001"/>
                </a:lnTo>
                <a:lnTo>
                  <a:pt x="80070" y="14477"/>
                </a:lnTo>
                <a:lnTo>
                  <a:pt x="80514" y="12445"/>
                </a:lnTo>
                <a:lnTo>
                  <a:pt x="80741" y="10921"/>
                </a:lnTo>
                <a:lnTo>
                  <a:pt x="80865" y="9651"/>
                </a:lnTo>
                <a:lnTo>
                  <a:pt x="80785" y="6223"/>
                </a:lnTo>
                <a:lnTo>
                  <a:pt x="79276" y="1270"/>
                </a:lnTo>
                <a:lnTo>
                  <a:pt x="7849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10154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29" h="69850">
                <a:moveTo>
                  <a:pt x="10142" y="23729"/>
                </a:moveTo>
                <a:lnTo>
                  <a:pt x="0" y="31643"/>
                </a:lnTo>
                <a:lnTo>
                  <a:pt x="356" y="33441"/>
                </a:lnTo>
                <a:lnTo>
                  <a:pt x="586" y="34815"/>
                </a:lnTo>
                <a:lnTo>
                  <a:pt x="724" y="36338"/>
                </a:lnTo>
                <a:lnTo>
                  <a:pt x="768" y="42294"/>
                </a:lnTo>
                <a:lnTo>
                  <a:pt x="1023" y="42878"/>
                </a:lnTo>
                <a:lnTo>
                  <a:pt x="1269" y="43542"/>
                </a:lnTo>
                <a:lnTo>
                  <a:pt x="1460" y="43977"/>
                </a:lnTo>
                <a:lnTo>
                  <a:pt x="1960" y="46795"/>
                </a:lnTo>
                <a:lnTo>
                  <a:pt x="3346" y="69230"/>
                </a:lnTo>
                <a:lnTo>
                  <a:pt x="3852" y="68520"/>
                </a:lnTo>
                <a:lnTo>
                  <a:pt x="6451" y="63046"/>
                </a:lnTo>
                <a:lnTo>
                  <a:pt x="7003" y="62336"/>
                </a:lnTo>
                <a:lnTo>
                  <a:pt x="16869" y="57755"/>
                </a:lnTo>
                <a:lnTo>
                  <a:pt x="30221" y="57755"/>
                </a:lnTo>
                <a:lnTo>
                  <a:pt x="31451" y="57125"/>
                </a:lnTo>
                <a:lnTo>
                  <a:pt x="35269" y="52899"/>
                </a:lnTo>
                <a:lnTo>
                  <a:pt x="37350" y="52784"/>
                </a:lnTo>
                <a:lnTo>
                  <a:pt x="51823" y="44092"/>
                </a:lnTo>
                <a:lnTo>
                  <a:pt x="51764" y="42168"/>
                </a:lnTo>
                <a:lnTo>
                  <a:pt x="51621" y="41194"/>
                </a:lnTo>
                <a:lnTo>
                  <a:pt x="51196" y="39786"/>
                </a:lnTo>
                <a:lnTo>
                  <a:pt x="50954" y="39121"/>
                </a:lnTo>
                <a:lnTo>
                  <a:pt x="50678" y="38537"/>
                </a:lnTo>
                <a:lnTo>
                  <a:pt x="52449" y="37438"/>
                </a:lnTo>
                <a:lnTo>
                  <a:pt x="62121" y="23775"/>
                </a:lnTo>
                <a:lnTo>
                  <a:pt x="11442" y="23775"/>
                </a:lnTo>
                <a:lnTo>
                  <a:pt x="10142" y="23729"/>
                </a:lnTo>
                <a:close/>
              </a:path>
              <a:path w="62229" h="69850">
                <a:moveTo>
                  <a:pt x="30221" y="57755"/>
                </a:moveTo>
                <a:lnTo>
                  <a:pt x="16869" y="57755"/>
                </a:lnTo>
                <a:lnTo>
                  <a:pt x="18675" y="57915"/>
                </a:lnTo>
                <a:lnTo>
                  <a:pt x="19422" y="58030"/>
                </a:lnTo>
                <a:lnTo>
                  <a:pt x="25598" y="58854"/>
                </a:lnTo>
                <a:lnTo>
                  <a:pt x="26380" y="58774"/>
                </a:lnTo>
                <a:lnTo>
                  <a:pt x="27921" y="58534"/>
                </a:lnTo>
                <a:lnTo>
                  <a:pt x="28588" y="58385"/>
                </a:lnTo>
                <a:lnTo>
                  <a:pt x="29908" y="57915"/>
                </a:lnTo>
                <a:lnTo>
                  <a:pt x="30221" y="57755"/>
                </a:lnTo>
                <a:close/>
              </a:path>
              <a:path w="62229" h="69850">
                <a:moveTo>
                  <a:pt x="16950" y="7993"/>
                </a:moveTo>
                <a:lnTo>
                  <a:pt x="16042" y="8074"/>
                </a:lnTo>
                <a:lnTo>
                  <a:pt x="15260" y="8303"/>
                </a:lnTo>
                <a:lnTo>
                  <a:pt x="14903" y="8497"/>
                </a:lnTo>
                <a:lnTo>
                  <a:pt x="14547" y="8658"/>
                </a:lnTo>
                <a:lnTo>
                  <a:pt x="10616" y="19938"/>
                </a:lnTo>
                <a:lnTo>
                  <a:pt x="10740" y="21152"/>
                </a:lnTo>
                <a:lnTo>
                  <a:pt x="10970" y="22401"/>
                </a:lnTo>
                <a:lnTo>
                  <a:pt x="11327" y="23535"/>
                </a:lnTo>
                <a:lnTo>
                  <a:pt x="11442" y="23775"/>
                </a:lnTo>
                <a:lnTo>
                  <a:pt x="62121" y="23775"/>
                </a:lnTo>
                <a:lnTo>
                  <a:pt x="62040" y="22366"/>
                </a:lnTo>
                <a:lnTo>
                  <a:pt x="61925" y="21542"/>
                </a:lnTo>
                <a:lnTo>
                  <a:pt x="61509" y="19938"/>
                </a:lnTo>
                <a:lnTo>
                  <a:pt x="44906" y="19938"/>
                </a:lnTo>
                <a:lnTo>
                  <a:pt x="44584" y="18839"/>
                </a:lnTo>
                <a:lnTo>
                  <a:pt x="37983" y="15357"/>
                </a:lnTo>
                <a:lnTo>
                  <a:pt x="38260" y="13158"/>
                </a:lnTo>
                <a:lnTo>
                  <a:pt x="38373" y="11910"/>
                </a:lnTo>
                <a:lnTo>
                  <a:pt x="38408" y="10181"/>
                </a:lnTo>
                <a:lnTo>
                  <a:pt x="22412" y="10181"/>
                </a:lnTo>
                <a:lnTo>
                  <a:pt x="20998" y="9242"/>
                </a:lnTo>
                <a:lnTo>
                  <a:pt x="19698" y="8577"/>
                </a:lnTo>
                <a:lnTo>
                  <a:pt x="19066" y="8348"/>
                </a:lnTo>
                <a:lnTo>
                  <a:pt x="18514" y="8188"/>
                </a:lnTo>
                <a:lnTo>
                  <a:pt x="17973" y="8074"/>
                </a:lnTo>
                <a:lnTo>
                  <a:pt x="16950" y="7993"/>
                </a:lnTo>
                <a:close/>
              </a:path>
              <a:path w="62229" h="69850">
                <a:moveTo>
                  <a:pt x="54968" y="13869"/>
                </a:moveTo>
                <a:lnTo>
                  <a:pt x="44906" y="19938"/>
                </a:lnTo>
                <a:lnTo>
                  <a:pt x="61509" y="19938"/>
                </a:lnTo>
                <a:lnTo>
                  <a:pt x="54968" y="13869"/>
                </a:lnTo>
                <a:close/>
              </a:path>
              <a:path w="62229" h="69850">
                <a:moveTo>
                  <a:pt x="39754" y="15117"/>
                </a:moveTo>
                <a:lnTo>
                  <a:pt x="39282" y="15117"/>
                </a:lnTo>
                <a:lnTo>
                  <a:pt x="38845" y="15163"/>
                </a:lnTo>
                <a:lnTo>
                  <a:pt x="38213" y="15277"/>
                </a:lnTo>
                <a:lnTo>
                  <a:pt x="37983" y="15357"/>
                </a:lnTo>
                <a:lnTo>
                  <a:pt x="41147" y="15357"/>
                </a:lnTo>
                <a:lnTo>
                  <a:pt x="40306" y="15163"/>
                </a:lnTo>
                <a:lnTo>
                  <a:pt x="39754" y="15117"/>
                </a:lnTo>
                <a:close/>
              </a:path>
              <a:path w="62229" h="69850">
                <a:moveTo>
                  <a:pt x="30899" y="0"/>
                </a:moveTo>
                <a:lnTo>
                  <a:pt x="22412" y="10181"/>
                </a:lnTo>
                <a:lnTo>
                  <a:pt x="38408" y="10181"/>
                </a:lnTo>
                <a:lnTo>
                  <a:pt x="308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13385" y="333340"/>
            <a:ext cx="55244" cy="44450"/>
          </a:xfrm>
          <a:custGeom>
            <a:avLst/>
            <a:gdLst/>
            <a:ahLst/>
            <a:cxnLst/>
            <a:rect l="l" t="t" r="r" b="b"/>
            <a:pathLst>
              <a:path w="55245" h="44450">
                <a:moveTo>
                  <a:pt x="19181" y="8818"/>
                </a:moveTo>
                <a:lnTo>
                  <a:pt x="10338" y="20992"/>
                </a:lnTo>
                <a:lnTo>
                  <a:pt x="9199" y="21771"/>
                </a:lnTo>
                <a:lnTo>
                  <a:pt x="0" y="43977"/>
                </a:lnTo>
                <a:lnTo>
                  <a:pt x="310" y="43382"/>
                </a:lnTo>
                <a:lnTo>
                  <a:pt x="701" y="42718"/>
                </a:lnTo>
                <a:lnTo>
                  <a:pt x="7509" y="37907"/>
                </a:lnTo>
                <a:lnTo>
                  <a:pt x="8095" y="37747"/>
                </a:lnTo>
                <a:lnTo>
                  <a:pt x="8728" y="37633"/>
                </a:lnTo>
                <a:lnTo>
                  <a:pt x="9349" y="37552"/>
                </a:lnTo>
                <a:lnTo>
                  <a:pt x="10683" y="37472"/>
                </a:lnTo>
                <a:lnTo>
                  <a:pt x="27438" y="37472"/>
                </a:lnTo>
                <a:lnTo>
                  <a:pt x="28381" y="36842"/>
                </a:lnTo>
                <a:lnTo>
                  <a:pt x="28933" y="36338"/>
                </a:lnTo>
                <a:lnTo>
                  <a:pt x="29519" y="35709"/>
                </a:lnTo>
                <a:lnTo>
                  <a:pt x="29956" y="35124"/>
                </a:lnTo>
                <a:lnTo>
                  <a:pt x="30423" y="34300"/>
                </a:lnTo>
                <a:lnTo>
                  <a:pt x="5071" y="34300"/>
                </a:lnTo>
                <a:lnTo>
                  <a:pt x="5391" y="33246"/>
                </a:lnTo>
                <a:lnTo>
                  <a:pt x="9866" y="27142"/>
                </a:lnTo>
                <a:lnTo>
                  <a:pt x="11022" y="26398"/>
                </a:lnTo>
                <a:lnTo>
                  <a:pt x="17651" y="18518"/>
                </a:lnTo>
                <a:lnTo>
                  <a:pt x="25264" y="18518"/>
                </a:lnTo>
                <a:lnTo>
                  <a:pt x="31102" y="11784"/>
                </a:lnTo>
                <a:lnTo>
                  <a:pt x="24689" y="11784"/>
                </a:lnTo>
                <a:lnTo>
                  <a:pt x="23621" y="10696"/>
                </a:lnTo>
                <a:lnTo>
                  <a:pt x="22419" y="9837"/>
                </a:lnTo>
                <a:lnTo>
                  <a:pt x="21780" y="9482"/>
                </a:lnTo>
                <a:lnTo>
                  <a:pt x="20986" y="9127"/>
                </a:lnTo>
                <a:lnTo>
                  <a:pt x="20124" y="8887"/>
                </a:lnTo>
                <a:lnTo>
                  <a:pt x="19181" y="8818"/>
                </a:lnTo>
                <a:close/>
              </a:path>
              <a:path w="55245" h="44450">
                <a:moveTo>
                  <a:pt x="27438" y="37472"/>
                </a:moveTo>
                <a:lnTo>
                  <a:pt x="10683" y="37472"/>
                </a:lnTo>
                <a:lnTo>
                  <a:pt x="12925" y="37587"/>
                </a:lnTo>
                <a:lnTo>
                  <a:pt x="14581" y="37862"/>
                </a:lnTo>
                <a:lnTo>
                  <a:pt x="17996" y="38652"/>
                </a:lnTo>
                <a:lnTo>
                  <a:pt x="19296" y="38801"/>
                </a:lnTo>
                <a:lnTo>
                  <a:pt x="20676" y="38881"/>
                </a:lnTo>
                <a:lnTo>
                  <a:pt x="22125" y="38881"/>
                </a:lnTo>
                <a:lnTo>
                  <a:pt x="22838" y="38847"/>
                </a:lnTo>
                <a:lnTo>
                  <a:pt x="23585" y="38766"/>
                </a:lnTo>
                <a:lnTo>
                  <a:pt x="25034" y="38457"/>
                </a:lnTo>
                <a:lnTo>
                  <a:pt x="25747" y="38262"/>
                </a:lnTo>
                <a:lnTo>
                  <a:pt x="26715" y="37862"/>
                </a:lnTo>
                <a:lnTo>
                  <a:pt x="27438" y="37472"/>
                </a:lnTo>
                <a:close/>
              </a:path>
              <a:path w="55245" h="44450">
                <a:moveTo>
                  <a:pt x="54013" y="206"/>
                </a:moveTo>
                <a:lnTo>
                  <a:pt x="39386" y="16445"/>
                </a:lnTo>
                <a:lnTo>
                  <a:pt x="38408" y="17190"/>
                </a:lnTo>
                <a:lnTo>
                  <a:pt x="22918" y="25264"/>
                </a:lnTo>
                <a:lnTo>
                  <a:pt x="20239" y="26398"/>
                </a:lnTo>
                <a:lnTo>
                  <a:pt x="5071" y="34300"/>
                </a:lnTo>
                <a:lnTo>
                  <a:pt x="30423" y="34300"/>
                </a:lnTo>
                <a:lnTo>
                  <a:pt x="30784" y="33601"/>
                </a:lnTo>
                <a:lnTo>
                  <a:pt x="31325" y="31723"/>
                </a:lnTo>
                <a:lnTo>
                  <a:pt x="39529" y="31723"/>
                </a:lnTo>
                <a:lnTo>
                  <a:pt x="45858" y="26741"/>
                </a:lnTo>
                <a:lnTo>
                  <a:pt x="45738" y="23924"/>
                </a:lnTo>
                <a:lnTo>
                  <a:pt x="45481" y="22836"/>
                </a:lnTo>
                <a:lnTo>
                  <a:pt x="44423" y="20167"/>
                </a:lnTo>
                <a:lnTo>
                  <a:pt x="43629" y="18679"/>
                </a:lnTo>
                <a:lnTo>
                  <a:pt x="44308" y="18289"/>
                </a:lnTo>
                <a:lnTo>
                  <a:pt x="47252" y="16365"/>
                </a:lnTo>
                <a:lnTo>
                  <a:pt x="48471" y="15392"/>
                </a:lnTo>
                <a:lnTo>
                  <a:pt x="49138" y="14888"/>
                </a:lnTo>
                <a:lnTo>
                  <a:pt x="49770" y="14292"/>
                </a:lnTo>
                <a:lnTo>
                  <a:pt x="50437" y="13708"/>
                </a:lnTo>
                <a:lnTo>
                  <a:pt x="51069" y="13078"/>
                </a:lnTo>
                <a:lnTo>
                  <a:pt x="55229" y="5726"/>
                </a:lnTo>
                <a:lnTo>
                  <a:pt x="55117" y="2897"/>
                </a:lnTo>
                <a:lnTo>
                  <a:pt x="54876" y="2004"/>
                </a:lnTo>
                <a:lnTo>
                  <a:pt x="54485" y="1099"/>
                </a:lnTo>
                <a:lnTo>
                  <a:pt x="54013" y="206"/>
                </a:lnTo>
                <a:close/>
              </a:path>
              <a:path w="55245" h="44450">
                <a:moveTo>
                  <a:pt x="39529" y="31723"/>
                </a:moveTo>
                <a:lnTo>
                  <a:pt x="31325" y="31723"/>
                </a:lnTo>
                <a:lnTo>
                  <a:pt x="32233" y="31838"/>
                </a:lnTo>
                <a:lnTo>
                  <a:pt x="35257" y="32032"/>
                </a:lnTo>
                <a:lnTo>
                  <a:pt x="36051" y="32032"/>
                </a:lnTo>
                <a:lnTo>
                  <a:pt x="37661" y="31952"/>
                </a:lnTo>
                <a:lnTo>
                  <a:pt x="38489" y="31872"/>
                </a:lnTo>
                <a:lnTo>
                  <a:pt x="39529" y="31723"/>
                </a:lnTo>
                <a:close/>
              </a:path>
              <a:path w="55245" h="44450">
                <a:moveTo>
                  <a:pt x="25264" y="18518"/>
                </a:moveTo>
                <a:lnTo>
                  <a:pt x="17651" y="18518"/>
                </a:lnTo>
                <a:lnTo>
                  <a:pt x="17847" y="19194"/>
                </a:lnTo>
                <a:lnTo>
                  <a:pt x="17883" y="19389"/>
                </a:lnTo>
                <a:lnTo>
                  <a:pt x="17990" y="22481"/>
                </a:lnTo>
                <a:lnTo>
                  <a:pt x="17881" y="23145"/>
                </a:lnTo>
                <a:lnTo>
                  <a:pt x="17660" y="24004"/>
                </a:lnTo>
                <a:lnTo>
                  <a:pt x="17295" y="25023"/>
                </a:lnTo>
                <a:lnTo>
                  <a:pt x="19882" y="23145"/>
                </a:lnTo>
                <a:lnTo>
                  <a:pt x="21122" y="22160"/>
                </a:lnTo>
                <a:lnTo>
                  <a:pt x="23275" y="20362"/>
                </a:lnTo>
                <a:lnTo>
                  <a:pt x="25264" y="18518"/>
                </a:lnTo>
                <a:close/>
              </a:path>
              <a:path w="55245" h="44450">
                <a:moveTo>
                  <a:pt x="42360" y="5875"/>
                </a:moveTo>
                <a:lnTo>
                  <a:pt x="34199" y="5875"/>
                </a:lnTo>
                <a:lnTo>
                  <a:pt x="34244" y="6264"/>
                </a:lnTo>
                <a:lnTo>
                  <a:pt x="34371" y="10307"/>
                </a:lnTo>
                <a:lnTo>
                  <a:pt x="32475" y="18679"/>
                </a:lnTo>
                <a:lnTo>
                  <a:pt x="33417" y="17980"/>
                </a:lnTo>
                <a:lnTo>
                  <a:pt x="42295" y="6470"/>
                </a:lnTo>
                <a:lnTo>
                  <a:pt x="42360" y="5875"/>
                </a:lnTo>
                <a:close/>
              </a:path>
              <a:path w="55245" h="44450">
                <a:moveTo>
                  <a:pt x="37615" y="0"/>
                </a:moveTo>
                <a:lnTo>
                  <a:pt x="24689" y="11784"/>
                </a:lnTo>
                <a:lnTo>
                  <a:pt x="31102" y="11784"/>
                </a:lnTo>
                <a:lnTo>
                  <a:pt x="32678" y="9288"/>
                </a:lnTo>
                <a:lnTo>
                  <a:pt x="33613" y="7444"/>
                </a:lnTo>
                <a:lnTo>
                  <a:pt x="34084" y="6264"/>
                </a:lnTo>
                <a:lnTo>
                  <a:pt x="34199" y="5875"/>
                </a:lnTo>
                <a:lnTo>
                  <a:pt x="42360" y="5875"/>
                </a:lnTo>
                <a:lnTo>
                  <a:pt x="38489" y="125"/>
                </a:lnTo>
                <a:lnTo>
                  <a:pt x="3761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36985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5" h="17145">
                <a:moveTo>
                  <a:pt x="3561" y="0"/>
                </a:moveTo>
                <a:lnTo>
                  <a:pt x="0" y="15506"/>
                </a:lnTo>
                <a:lnTo>
                  <a:pt x="100" y="16881"/>
                </a:lnTo>
                <a:lnTo>
                  <a:pt x="5608" y="7913"/>
                </a:lnTo>
                <a:lnTo>
                  <a:pt x="5482" y="4111"/>
                </a:lnTo>
                <a:lnTo>
                  <a:pt x="35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3206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4760" y="0"/>
                </a:moveTo>
                <a:lnTo>
                  <a:pt x="0" y="9162"/>
                </a:lnTo>
                <a:lnTo>
                  <a:pt x="241" y="11360"/>
                </a:lnTo>
                <a:lnTo>
                  <a:pt x="436" y="11441"/>
                </a:lnTo>
                <a:lnTo>
                  <a:pt x="942" y="11555"/>
                </a:lnTo>
                <a:lnTo>
                  <a:pt x="1299" y="11555"/>
                </a:lnTo>
                <a:lnTo>
                  <a:pt x="1690" y="11509"/>
                </a:lnTo>
                <a:lnTo>
                  <a:pt x="4849" y="790"/>
                </a:lnTo>
                <a:lnTo>
                  <a:pt x="5036" y="45"/>
                </a:lnTo>
                <a:lnTo>
                  <a:pt x="476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77207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333" y="5794"/>
                </a:moveTo>
                <a:lnTo>
                  <a:pt x="1023" y="6230"/>
                </a:lnTo>
                <a:lnTo>
                  <a:pt x="666" y="6665"/>
                </a:lnTo>
                <a:lnTo>
                  <a:pt x="0" y="7638"/>
                </a:lnTo>
                <a:lnTo>
                  <a:pt x="4323" y="12884"/>
                </a:lnTo>
                <a:lnTo>
                  <a:pt x="4174" y="13124"/>
                </a:lnTo>
                <a:lnTo>
                  <a:pt x="3852" y="13903"/>
                </a:lnTo>
                <a:lnTo>
                  <a:pt x="3702" y="14453"/>
                </a:lnTo>
                <a:lnTo>
                  <a:pt x="3702" y="17190"/>
                </a:lnTo>
                <a:lnTo>
                  <a:pt x="3932" y="18175"/>
                </a:lnTo>
                <a:lnTo>
                  <a:pt x="10660" y="26432"/>
                </a:lnTo>
                <a:lnTo>
                  <a:pt x="11603" y="27062"/>
                </a:lnTo>
                <a:lnTo>
                  <a:pt x="12385" y="27680"/>
                </a:lnTo>
                <a:lnTo>
                  <a:pt x="14386" y="27680"/>
                </a:lnTo>
                <a:lnTo>
                  <a:pt x="16088" y="29639"/>
                </a:lnTo>
                <a:lnTo>
                  <a:pt x="16674" y="30383"/>
                </a:lnTo>
                <a:lnTo>
                  <a:pt x="16559" y="28826"/>
                </a:lnTo>
                <a:lnTo>
                  <a:pt x="16237" y="26203"/>
                </a:lnTo>
                <a:lnTo>
                  <a:pt x="11798" y="10971"/>
                </a:lnTo>
                <a:lnTo>
                  <a:pt x="11476" y="9952"/>
                </a:lnTo>
                <a:lnTo>
                  <a:pt x="10464" y="7329"/>
                </a:lnTo>
                <a:lnTo>
                  <a:pt x="10142" y="6585"/>
                </a:lnTo>
                <a:lnTo>
                  <a:pt x="2046" y="6585"/>
                </a:lnTo>
                <a:lnTo>
                  <a:pt x="1333" y="5794"/>
                </a:lnTo>
                <a:close/>
              </a:path>
              <a:path w="17145" h="30479">
                <a:moveTo>
                  <a:pt x="5864" y="0"/>
                </a:moveTo>
                <a:lnTo>
                  <a:pt x="5669" y="400"/>
                </a:lnTo>
                <a:lnTo>
                  <a:pt x="5186" y="1099"/>
                </a:lnTo>
                <a:lnTo>
                  <a:pt x="4956" y="1488"/>
                </a:lnTo>
                <a:lnTo>
                  <a:pt x="6175" y="2782"/>
                </a:lnTo>
                <a:lnTo>
                  <a:pt x="2046" y="6585"/>
                </a:lnTo>
                <a:lnTo>
                  <a:pt x="10142" y="6585"/>
                </a:lnTo>
                <a:lnTo>
                  <a:pt x="6646" y="939"/>
                </a:lnTo>
                <a:lnTo>
                  <a:pt x="58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70445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299" y="2267"/>
                </a:moveTo>
                <a:lnTo>
                  <a:pt x="15329" y="14246"/>
                </a:lnTo>
                <a:lnTo>
                  <a:pt x="14466" y="13433"/>
                </a:lnTo>
                <a:lnTo>
                  <a:pt x="12776" y="11704"/>
                </a:lnTo>
                <a:lnTo>
                  <a:pt x="12155" y="11005"/>
                </a:lnTo>
                <a:lnTo>
                  <a:pt x="10775" y="9242"/>
                </a:lnTo>
                <a:lnTo>
                  <a:pt x="9521" y="7444"/>
                </a:lnTo>
                <a:lnTo>
                  <a:pt x="8709" y="6069"/>
                </a:lnTo>
                <a:lnTo>
                  <a:pt x="4875" y="6069"/>
                </a:lnTo>
                <a:lnTo>
                  <a:pt x="3817" y="5210"/>
                </a:lnTo>
                <a:lnTo>
                  <a:pt x="3300" y="4695"/>
                </a:lnTo>
                <a:lnTo>
                  <a:pt x="2679" y="4031"/>
                </a:lnTo>
                <a:lnTo>
                  <a:pt x="2012" y="3252"/>
                </a:lnTo>
                <a:lnTo>
                  <a:pt x="1299" y="2267"/>
                </a:lnTo>
                <a:close/>
              </a:path>
              <a:path w="15875" h="14604">
                <a:moveTo>
                  <a:pt x="5899" y="0"/>
                </a:moveTo>
                <a:lnTo>
                  <a:pt x="4875" y="6069"/>
                </a:lnTo>
                <a:lnTo>
                  <a:pt x="8709" y="6069"/>
                </a:lnTo>
                <a:lnTo>
                  <a:pt x="8102" y="5016"/>
                </a:lnTo>
                <a:lnTo>
                  <a:pt x="7500" y="3836"/>
                </a:lnTo>
                <a:lnTo>
                  <a:pt x="6405" y="1454"/>
                </a:lnTo>
                <a:lnTo>
                  <a:pt x="5899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64742" y="43268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40">
                <a:moveTo>
                  <a:pt x="3346" y="0"/>
                </a:moveTo>
                <a:lnTo>
                  <a:pt x="1966" y="469"/>
                </a:lnTo>
                <a:lnTo>
                  <a:pt x="908" y="664"/>
                </a:lnTo>
                <a:lnTo>
                  <a:pt x="0" y="2301"/>
                </a:lnTo>
                <a:lnTo>
                  <a:pt x="3656" y="2301"/>
                </a:lnTo>
                <a:lnTo>
                  <a:pt x="3346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55364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2696" y="1328"/>
                </a:moveTo>
                <a:lnTo>
                  <a:pt x="3555" y="2233"/>
                </a:lnTo>
                <a:lnTo>
                  <a:pt x="3666" y="2542"/>
                </a:lnTo>
                <a:lnTo>
                  <a:pt x="0" y="18472"/>
                </a:lnTo>
                <a:lnTo>
                  <a:pt x="118" y="19538"/>
                </a:lnTo>
                <a:lnTo>
                  <a:pt x="12609" y="42168"/>
                </a:lnTo>
                <a:lnTo>
                  <a:pt x="12839" y="40599"/>
                </a:lnTo>
                <a:lnTo>
                  <a:pt x="13000" y="39820"/>
                </a:lnTo>
                <a:lnTo>
                  <a:pt x="34147" y="12643"/>
                </a:lnTo>
                <a:lnTo>
                  <a:pt x="35251" y="11864"/>
                </a:lnTo>
                <a:lnTo>
                  <a:pt x="37218" y="10250"/>
                </a:lnTo>
                <a:lnTo>
                  <a:pt x="39104" y="8417"/>
                </a:lnTo>
                <a:lnTo>
                  <a:pt x="41018" y="6264"/>
                </a:lnTo>
                <a:lnTo>
                  <a:pt x="17875" y="6264"/>
                </a:lnTo>
                <a:lnTo>
                  <a:pt x="16611" y="6104"/>
                </a:lnTo>
                <a:lnTo>
                  <a:pt x="11685" y="1557"/>
                </a:lnTo>
                <a:lnTo>
                  <a:pt x="4858" y="1557"/>
                </a:lnTo>
                <a:lnTo>
                  <a:pt x="3409" y="1488"/>
                </a:lnTo>
                <a:lnTo>
                  <a:pt x="2696" y="1328"/>
                </a:lnTo>
                <a:close/>
              </a:path>
              <a:path w="41275" h="42545">
                <a:moveTo>
                  <a:pt x="33366" y="1523"/>
                </a:moveTo>
                <a:lnTo>
                  <a:pt x="25419" y="4111"/>
                </a:lnTo>
                <a:lnTo>
                  <a:pt x="24085" y="4810"/>
                </a:lnTo>
                <a:lnTo>
                  <a:pt x="18508" y="6264"/>
                </a:lnTo>
                <a:lnTo>
                  <a:pt x="41018" y="6264"/>
                </a:lnTo>
                <a:lnTo>
                  <a:pt x="41160" y="6104"/>
                </a:lnTo>
                <a:lnTo>
                  <a:pt x="41091" y="5875"/>
                </a:lnTo>
                <a:lnTo>
                  <a:pt x="40622" y="5394"/>
                </a:lnTo>
                <a:lnTo>
                  <a:pt x="33998" y="1557"/>
                </a:lnTo>
                <a:lnTo>
                  <a:pt x="33366" y="1523"/>
                </a:lnTo>
                <a:close/>
              </a:path>
              <a:path w="41275" h="42545">
                <a:moveTo>
                  <a:pt x="11114" y="0"/>
                </a:moveTo>
                <a:lnTo>
                  <a:pt x="4858" y="1557"/>
                </a:lnTo>
                <a:lnTo>
                  <a:pt x="11685" y="1557"/>
                </a:lnTo>
                <a:lnTo>
                  <a:pt x="1111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83470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21420" y="21565"/>
                </a:moveTo>
                <a:lnTo>
                  <a:pt x="14850" y="21565"/>
                </a:lnTo>
                <a:lnTo>
                  <a:pt x="15045" y="21725"/>
                </a:lnTo>
                <a:lnTo>
                  <a:pt x="15168" y="22000"/>
                </a:lnTo>
                <a:lnTo>
                  <a:pt x="15954" y="24348"/>
                </a:lnTo>
                <a:lnTo>
                  <a:pt x="15367" y="25172"/>
                </a:lnTo>
                <a:lnTo>
                  <a:pt x="14378" y="26776"/>
                </a:lnTo>
                <a:lnTo>
                  <a:pt x="12181" y="36957"/>
                </a:lnTo>
                <a:lnTo>
                  <a:pt x="12289" y="37930"/>
                </a:lnTo>
                <a:lnTo>
                  <a:pt x="12547" y="39545"/>
                </a:lnTo>
                <a:lnTo>
                  <a:pt x="13044" y="41343"/>
                </a:lnTo>
                <a:lnTo>
                  <a:pt x="13254" y="41813"/>
                </a:lnTo>
                <a:lnTo>
                  <a:pt x="13702" y="42557"/>
                </a:lnTo>
                <a:lnTo>
                  <a:pt x="14157" y="43416"/>
                </a:lnTo>
                <a:lnTo>
                  <a:pt x="16478" y="53437"/>
                </a:lnTo>
                <a:lnTo>
                  <a:pt x="16394" y="54262"/>
                </a:lnTo>
                <a:lnTo>
                  <a:pt x="16240" y="55201"/>
                </a:lnTo>
                <a:lnTo>
                  <a:pt x="15954" y="56140"/>
                </a:lnTo>
                <a:lnTo>
                  <a:pt x="15958" y="58808"/>
                </a:lnTo>
                <a:lnTo>
                  <a:pt x="17955" y="63779"/>
                </a:lnTo>
                <a:lnTo>
                  <a:pt x="18507" y="62989"/>
                </a:lnTo>
                <a:lnTo>
                  <a:pt x="21612" y="55201"/>
                </a:lnTo>
                <a:lnTo>
                  <a:pt x="21531" y="53437"/>
                </a:lnTo>
                <a:lnTo>
                  <a:pt x="20979" y="51673"/>
                </a:lnTo>
                <a:lnTo>
                  <a:pt x="20554" y="50230"/>
                </a:lnTo>
                <a:lnTo>
                  <a:pt x="20243" y="48856"/>
                </a:lnTo>
                <a:lnTo>
                  <a:pt x="20002" y="47562"/>
                </a:lnTo>
                <a:lnTo>
                  <a:pt x="19841" y="46394"/>
                </a:lnTo>
                <a:lnTo>
                  <a:pt x="19976" y="42511"/>
                </a:lnTo>
                <a:lnTo>
                  <a:pt x="26097" y="37312"/>
                </a:lnTo>
                <a:lnTo>
                  <a:pt x="27120" y="37312"/>
                </a:lnTo>
                <a:lnTo>
                  <a:pt x="26649" y="37266"/>
                </a:lnTo>
                <a:lnTo>
                  <a:pt x="26925" y="32880"/>
                </a:lnTo>
                <a:lnTo>
                  <a:pt x="25982" y="30532"/>
                </a:lnTo>
                <a:lnTo>
                  <a:pt x="24399" y="27050"/>
                </a:lnTo>
                <a:lnTo>
                  <a:pt x="22670" y="23718"/>
                </a:lnTo>
                <a:lnTo>
                  <a:pt x="21420" y="21565"/>
                </a:lnTo>
                <a:close/>
              </a:path>
              <a:path w="27304" h="64134">
                <a:moveTo>
                  <a:pt x="27120" y="37312"/>
                </a:moveTo>
                <a:close/>
              </a:path>
              <a:path w="27304" h="64134">
                <a:moveTo>
                  <a:pt x="6754" y="13273"/>
                </a:moveTo>
                <a:lnTo>
                  <a:pt x="1683" y="13273"/>
                </a:lnTo>
                <a:lnTo>
                  <a:pt x="2074" y="14957"/>
                </a:lnTo>
                <a:lnTo>
                  <a:pt x="2189" y="15735"/>
                </a:lnTo>
                <a:lnTo>
                  <a:pt x="2259" y="19492"/>
                </a:lnTo>
                <a:lnTo>
                  <a:pt x="2108" y="20820"/>
                </a:lnTo>
                <a:lnTo>
                  <a:pt x="1959" y="21450"/>
                </a:lnTo>
                <a:lnTo>
                  <a:pt x="1882" y="25172"/>
                </a:lnTo>
                <a:lnTo>
                  <a:pt x="1993" y="25997"/>
                </a:lnTo>
                <a:lnTo>
                  <a:pt x="2189" y="26581"/>
                </a:lnTo>
                <a:lnTo>
                  <a:pt x="2465" y="27050"/>
                </a:lnTo>
                <a:lnTo>
                  <a:pt x="2626" y="27165"/>
                </a:lnTo>
                <a:lnTo>
                  <a:pt x="3097" y="27955"/>
                </a:lnTo>
                <a:lnTo>
                  <a:pt x="3293" y="28150"/>
                </a:lnTo>
                <a:lnTo>
                  <a:pt x="3569" y="28184"/>
                </a:lnTo>
                <a:lnTo>
                  <a:pt x="3764" y="27955"/>
                </a:lnTo>
                <a:lnTo>
                  <a:pt x="3873" y="27440"/>
                </a:lnTo>
                <a:lnTo>
                  <a:pt x="4121" y="23718"/>
                </a:lnTo>
                <a:lnTo>
                  <a:pt x="4466" y="21450"/>
                </a:lnTo>
                <a:lnTo>
                  <a:pt x="6432" y="16285"/>
                </a:lnTo>
                <a:lnTo>
                  <a:pt x="6643" y="14876"/>
                </a:lnTo>
                <a:lnTo>
                  <a:pt x="6754" y="13273"/>
                </a:lnTo>
                <a:close/>
              </a:path>
              <a:path w="27304" h="64134">
                <a:moveTo>
                  <a:pt x="10628" y="7089"/>
                </a:moveTo>
                <a:lnTo>
                  <a:pt x="5846" y="7089"/>
                </a:lnTo>
                <a:lnTo>
                  <a:pt x="6674" y="7902"/>
                </a:lnTo>
                <a:lnTo>
                  <a:pt x="8123" y="9436"/>
                </a:lnTo>
                <a:lnTo>
                  <a:pt x="12416" y="19492"/>
                </a:lnTo>
                <a:lnTo>
                  <a:pt x="12293" y="20820"/>
                </a:lnTo>
                <a:lnTo>
                  <a:pt x="12174" y="21771"/>
                </a:lnTo>
                <a:lnTo>
                  <a:pt x="11906" y="23374"/>
                </a:lnTo>
                <a:lnTo>
                  <a:pt x="11779" y="23921"/>
                </a:lnTo>
                <a:lnTo>
                  <a:pt x="12331" y="23328"/>
                </a:lnTo>
                <a:lnTo>
                  <a:pt x="13159" y="22504"/>
                </a:lnTo>
                <a:lnTo>
                  <a:pt x="13516" y="22240"/>
                </a:lnTo>
                <a:lnTo>
                  <a:pt x="13792" y="22000"/>
                </a:lnTo>
                <a:lnTo>
                  <a:pt x="14459" y="21610"/>
                </a:lnTo>
                <a:lnTo>
                  <a:pt x="14620" y="21565"/>
                </a:lnTo>
                <a:lnTo>
                  <a:pt x="21420" y="21565"/>
                </a:lnTo>
                <a:lnTo>
                  <a:pt x="19140" y="17888"/>
                </a:lnTo>
                <a:lnTo>
                  <a:pt x="11032" y="7512"/>
                </a:lnTo>
                <a:lnTo>
                  <a:pt x="10628" y="7089"/>
                </a:lnTo>
                <a:close/>
              </a:path>
              <a:path w="27304" h="64134">
                <a:moveTo>
                  <a:pt x="3293" y="0"/>
                </a:moveTo>
                <a:lnTo>
                  <a:pt x="3017" y="148"/>
                </a:lnTo>
                <a:lnTo>
                  <a:pt x="2626" y="1362"/>
                </a:lnTo>
                <a:lnTo>
                  <a:pt x="2189" y="2542"/>
                </a:lnTo>
                <a:lnTo>
                  <a:pt x="1292" y="4581"/>
                </a:lnTo>
                <a:lnTo>
                  <a:pt x="544" y="5989"/>
                </a:lnTo>
                <a:lnTo>
                  <a:pt x="222" y="6539"/>
                </a:lnTo>
                <a:lnTo>
                  <a:pt x="118" y="7512"/>
                </a:lnTo>
                <a:lnTo>
                  <a:pt x="1292" y="13353"/>
                </a:lnTo>
                <a:lnTo>
                  <a:pt x="1683" y="13273"/>
                </a:lnTo>
                <a:lnTo>
                  <a:pt x="6754" y="13273"/>
                </a:lnTo>
                <a:lnTo>
                  <a:pt x="6663" y="10960"/>
                </a:lnTo>
                <a:lnTo>
                  <a:pt x="6472" y="9436"/>
                </a:lnTo>
                <a:lnTo>
                  <a:pt x="6317" y="8566"/>
                </a:lnTo>
                <a:lnTo>
                  <a:pt x="5846" y="7089"/>
                </a:lnTo>
                <a:lnTo>
                  <a:pt x="10628" y="7089"/>
                </a:lnTo>
                <a:lnTo>
                  <a:pt x="8640" y="5004"/>
                </a:lnTo>
                <a:lnTo>
                  <a:pt x="7387" y="3756"/>
                </a:lnTo>
                <a:lnTo>
                  <a:pt x="6087" y="2508"/>
                </a:lnTo>
                <a:lnTo>
                  <a:pt x="4707" y="1248"/>
                </a:lnTo>
                <a:lnTo>
                  <a:pt x="329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68088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6922" y="0"/>
                </a:moveTo>
                <a:lnTo>
                  <a:pt x="6405" y="160"/>
                </a:lnTo>
                <a:lnTo>
                  <a:pt x="6957" y="1374"/>
                </a:lnTo>
                <a:lnTo>
                  <a:pt x="5818" y="1924"/>
                </a:lnTo>
                <a:lnTo>
                  <a:pt x="0" y="14602"/>
                </a:lnTo>
                <a:lnTo>
                  <a:pt x="160" y="16915"/>
                </a:lnTo>
                <a:lnTo>
                  <a:pt x="4484" y="31322"/>
                </a:lnTo>
                <a:lnTo>
                  <a:pt x="5657" y="33991"/>
                </a:lnTo>
                <a:lnTo>
                  <a:pt x="6060" y="30028"/>
                </a:lnTo>
                <a:lnTo>
                  <a:pt x="6255" y="27291"/>
                </a:lnTo>
                <a:lnTo>
                  <a:pt x="6370" y="24084"/>
                </a:lnTo>
                <a:lnTo>
                  <a:pt x="6255" y="14327"/>
                </a:lnTo>
                <a:lnTo>
                  <a:pt x="5903" y="9517"/>
                </a:lnTo>
                <a:lnTo>
                  <a:pt x="5703" y="7478"/>
                </a:lnTo>
                <a:lnTo>
                  <a:pt x="8486" y="6653"/>
                </a:lnTo>
                <a:lnTo>
                  <a:pt x="12106" y="6653"/>
                </a:lnTo>
                <a:lnTo>
                  <a:pt x="11722" y="5909"/>
                </a:lnTo>
                <a:lnTo>
                  <a:pt x="10924" y="4581"/>
                </a:lnTo>
                <a:lnTo>
                  <a:pt x="9671" y="2782"/>
                </a:lnTo>
                <a:lnTo>
                  <a:pt x="9234" y="2267"/>
                </a:lnTo>
                <a:lnTo>
                  <a:pt x="8417" y="1374"/>
                </a:lnTo>
                <a:lnTo>
                  <a:pt x="6922" y="0"/>
                </a:lnTo>
                <a:close/>
              </a:path>
              <a:path w="36195" h="34289">
                <a:moveTo>
                  <a:pt x="12106" y="6653"/>
                </a:moveTo>
                <a:lnTo>
                  <a:pt x="8486" y="6653"/>
                </a:lnTo>
                <a:lnTo>
                  <a:pt x="10970" y="8257"/>
                </a:lnTo>
                <a:lnTo>
                  <a:pt x="12258" y="8967"/>
                </a:lnTo>
                <a:lnTo>
                  <a:pt x="13362" y="9517"/>
                </a:lnTo>
                <a:lnTo>
                  <a:pt x="13017" y="8577"/>
                </a:lnTo>
                <a:lnTo>
                  <a:pt x="12518" y="7478"/>
                </a:lnTo>
                <a:lnTo>
                  <a:pt x="12106" y="6653"/>
                </a:lnTo>
                <a:close/>
              </a:path>
              <a:path w="36195" h="34289">
                <a:moveTo>
                  <a:pt x="29761" y="4157"/>
                </a:moveTo>
                <a:lnTo>
                  <a:pt x="25437" y="5600"/>
                </a:lnTo>
                <a:lnTo>
                  <a:pt x="25080" y="5840"/>
                </a:lnTo>
                <a:lnTo>
                  <a:pt x="24218" y="6734"/>
                </a:lnTo>
                <a:lnTo>
                  <a:pt x="23925" y="7169"/>
                </a:lnTo>
                <a:lnTo>
                  <a:pt x="23746" y="7398"/>
                </a:lnTo>
                <a:lnTo>
                  <a:pt x="23160" y="8383"/>
                </a:lnTo>
                <a:lnTo>
                  <a:pt x="22642" y="9711"/>
                </a:lnTo>
                <a:lnTo>
                  <a:pt x="22262" y="11315"/>
                </a:lnTo>
                <a:lnTo>
                  <a:pt x="22171" y="12105"/>
                </a:lnTo>
                <a:lnTo>
                  <a:pt x="23160" y="12219"/>
                </a:lnTo>
                <a:lnTo>
                  <a:pt x="24103" y="12300"/>
                </a:lnTo>
                <a:lnTo>
                  <a:pt x="25000" y="12334"/>
                </a:lnTo>
                <a:lnTo>
                  <a:pt x="27403" y="12300"/>
                </a:lnTo>
                <a:lnTo>
                  <a:pt x="29841" y="12059"/>
                </a:lnTo>
                <a:lnTo>
                  <a:pt x="31336" y="11750"/>
                </a:lnTo>
                <a:lnTo>
                  <a:pt x="32590" y="11429"/>
                </a:lnTo>
                <a:lnTo>
                  <a:pt x="33142" y="11315"/>
                </a:lnTo>
                <a:lnTo>
                  <a:pt x="35694" y="9711"/>
                </a:lnTo>
                <a:lnTo>
                  <a:pt x="35660" y="8692"/>
                </a:lnTo>
                <a:lnTo>
                  <a:pt x="33417" y="5840"/>
                </a:lnTo>
                <a:lnTo>
                  <a:pt x="33222" y="4890"/>
                </a:lnTo>
                <a:lnTo>
                  <a:pt x="34368" y="4351"/>
                </a:lnTo>
                <a:lnTo>
                  <a:pt x="31888" y="4351"/>
                </a:lnTo>
                <a:lnTo>
                  <a:pt x="31175" y="4306"/>
                </a:lnTo>
                <a:lnTo>
                  <a:pt x="29761" y="4157"/>
                </a:lnTo>
                <a:close/>
              </a:path>
              <a:path w="36195" h="34289">
                <a:moveTo>
                  <a:pt x="34556" y="4157"/>
                </a:moveTo>
                <a:lnTo>
                  <a:pt x="33613" y="4271"/>
                </a:lnTo>
                <a:lnTo>
                  <a:pt x="32716" y="4351"/>
                </a:lnTo>
                <a:lnTo>
                  <a:pt x="34368" y="4351"/>
                </a:lnTo>
                <a:lnTo>
                  <a:pt x="34539" y="4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77644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5" y="148"/>
                </a:moveTo>
                <a:lnTo>
                  <a:pt x="149" y="0"/>
                </a:lnTo>
                <a:lnTo>
                  <a:pt x="0" y="34"/>
                </a:lnTo>
                <a:lnTo>
                  <a:pt x="0" y="263"/>
                </a:lnTo>
                <a:lnTo>
                  <a:pt x="195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8629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3746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15011" y="37438"/>
                </a:moveTo>
                <a:lnTo>
                  <a:pt x="9360" y="37438"/>
                </a:lnTo>
                <a:lnTo>
                  <a:pt x="9280" y="37907"/>
                </a:lnTo>
                <a:lnTo>
                  <a:pt x="10223" y="38022"/>
                </a:lnTo>
                <a:lnTo>
                  <a:pt x="11051" y="38056"/>
                </a:lnTo>
                <a:lnTo>
                  <a:pt x="11764" y="38056"/>
                </a:lnTo>
                <a:lnTo>
                  <a:pt x="12385" y="38022"/>
                </a:lnTo>
                <a:lnTo>
                  <a:pt x="13293" y="37907"/>
                </a:lnTo>
                <a:lnTo>
                  <a:pt x="14351" y="37667"/>
                </a:lnTo>
                <a:lnTo>
                  <a:pt x="15011" y="37438"/>
                </a:lnTo>
                <a:close/>
              </a:path>
              <a:path w="33654" h="38100">
                <a:moveTo>
                  <a:pt x="2828" y="3092"/>
                </a:moveTo>
                <a:lnTo>
                  <a:pt x="161" y="3882"/>
                </a:lnTo>
                <a:lnTo>
                  <a:pt x="164" y="5130"/>
                </a:lnTo>
                <a:lnTo>
                  <a:pt x="264" y="6150"/>
                </a:lnTo>
                <a:lnTo>
                  <a:pt x="508" y="9517"/>
                </a:lnTo>
                <a:lnTo>
                  <a:pt x="630" y="22824"/>
                </a:lnTo>
                <a:lnTo>
                  <a:pt x="513" y="24909"/>
                </a:lnTo>
                <a:lnTo>
                  <a:pt x="387" y="26627"/>
                </a:lnTo>
                <a:lnTo>
                  <a:pt x="0" y="30429"/>
                </a:lnTo>
                <a:lnTo>
                  <a:pt x="712" y="32181"/>
                </a:lnTo>
                <a:lnTo>
                  <a:pt x="9130" y="37472"/>
                </a:lnTo>
                <a:lnTo>
                  <a:pt x="9360" y="37438"/>
                </a:lnTo>
                <a:lnTo>
                  <a:pt x="15011" y="37438"/>
                </a:lnTo>
                <a:lnTo>
                  <a:pt x="16479" y="36293"/>
                </a:lnTo>
                <a:lnTo>
                  <a:pt x="16381" y="35239"/>
                </a:lnTo>
                <a:lnTo>
                  <a:pt x="16283" y="35044"/>
                </a:lnTo>
                <a:lnTo>
                  <a:pt x="16254" y="34815"/>
                </a:lnTo>
                <a:lnTo>
                  <a:pt x="17260" y="31918"/>
                </a:lnTo>
                <a:lnTo>
                  <a:pt x="17651" y="30933"/>
                </a:lnTo>
                <a:lnTo>
                  <a:pt x="17536" y="29994"/>
                </a:lnTo>
                <a:lnTo>
                  <a:pt x="17421" y="29249"/>
                </a:lnTo>
                <a:lnTo>
                  <a:pt x="17260" y="28619"/>
                </a:lnTo>
                <a:lnTo>
                  <a:pt x="17694" y="26466"/>
                </a:lnTo>
                <a:lnTo>
                  <a:pt x="23045" y="19652"/>
                </a:lnTo>
                <a:lnTo>
                  <a:pt x="23827" y="18324"/>
                </a:lnTo>
                <a:lnTo>
                  <a:pt x="26851" y="13662"/>
                </a:lnTo>
                <a:lnTo>
                  <a:pt x="28231" y="11784"/>
                </a:lnTo>
                <a:lnTo>
                  <a:pt x="28864" y="10960"/>
                </a:lnTo>
                <a:lnTo>
                  <a:pt x="29437" y="10765"/>
                </a:lnTo>
                <a:lnTo>
                  <a:pt x="30635" y="10227"/>
                </a:lnTo>
                <a:lnTo>
                  <a:pt x="31382" y="9757"/>
                </a:lnTo>
                <a:lnTo>
                  <a:pt x="31693" y="9517"/>
                </a:lnTo>
                <a:lnTo>
                  <a:pt x="32279" y="9013"/>
                </a:lnTo>
                <a:lnTo>
                  <a:pt x="32485" y="8772"/>
                </a:lnTo>
                <a:lnTo>
                  <a:pt x="19273" y="8772"/>
                </a:lnTo>
                <a:lnTo>
                  <a:pt x="18364" y="8738"/>
                </a:lnTo>
                <a:lnTo>
                  <a:pt x="17375" y="8658"/>
                </a:lnTo>
                <a:lnTo>
                  <a:pt x="16398" y="8543"/>
                </a:lnTo>
                <a:lnTo>
                  <a:pt x="16157" y="8497"/>
                </a:lnTo>
                <a:lnTo>
                  <a:pt x="15927" y="8463"/>
                </a:lnTo>
                <a:lnTo>
                  <a:pt x="15570" y="8417"/>
                </a:lnTo>
                <a:lnTo>
                  <a:pt x="15375" y="8383"/>
                </a:lnTo>
                <a:lnTo>
                  <a:pt x="15179" y="8337"/>
                </a:lnTo>
                <a:lnTo>
                  <a:pt x="15018" y="8303"/>
                </a:lnTo>
                <a:lnTo>
                  <a:pt x="14708" y="8222"/>
                </a:lnTo>
                <a:lnTo>
                  <a:pt x="14547" y="8222"/>
                </a:lnTo>
                <a:lnTo>
                  <a:pt x="14317" y="8188"/>
                </a:lnTo>
                <a:lnTo>
                  <a:pt x="14075" y="8108"/>
                </a:lnTo>
                <a:lnTo>
                  <a:pt x="13730" y="8028"/>
                </a:lnTo>
                <a:lnTo>
                  <a:pt x="13489" y="7993"/>
                </a:lnTo>
                <a:lnTo>
                  <a:pt x="13247" y="7913"/>
                </a:lnTo>
                <a:lnTo>
                  <a:pt x="12741" y="7799"/>
                </a:lnTo>
                <a:lnTo>
                  <a:pt x="12511" y="7719"/>
                </a:lnTo>
                <a:lnTo>
                  <a:pt x="10694" y="7169"/>
                </a:lnTo>
                <a:lnTo>
                  <a:pt x="10545" y="7089"/>
                </a:lnTo>
                <a:lnTo>
                  <a:pt x="10384" y="7054"/>
                </a:lnTo>
                <a:lnTo>
                  <a:pt x="10188" y="7008"/>
                </a:lnTo>
                <a:lnTo>
                  <a:pt x="9671" y="6779"/>
                </a:lnTo>
                <a:lnTo>
                  <a:pt x="8969" y="6505"/>
                </a:lnTo>
                <a:lnTo>
                  <a:pt x="8808" y="6424"/>
                </a:lnTo>
                <a:lnTo>
                  <a:pt x="8107" y="6150"/>
                </a:lnTo>
                <a:lnTo>
                  <a:pt x="7511" y="5840"/>
                </a:lnTo>
                <a:lnTo>
                  <a:pt x="6531" y="5371"/>
                </a:lnTo>
                <a:lnTo>
                  <a:pt x="5206" y="4626"/>
                </a:lnTo>
                <a:lnTo>
                  <a:pt x="2828" y="3092"/>
                </a:lnTo>
                <a:close/>
              </a:path>
              <a:path w="33654" h="38100">
                <a:moveTo>
                  <a:pt x="30474" y="45"/>
                </a:moveTo>
                <a:lnTo>
                  <a:pt x="30340" y="45"/>
                </a:lnTo>
                <a:lnTo>
                  <a:pt x="27564" y="1328"/>
                </a:lnTo>
                <a:lnTo>
                  <a:pt x="27760" y="2279"/>
                </a:lnTo>
                <a:lnTo>
                  <a:pt x="28197" y="2668"/>
                </a:lnTo>
                <a:lnTo>
                  <a:pt x="28622" y="3092"/>
                </a:lnTo>
                <a:lnTo>
                  <a:pt x="29450" y="4111"/>
                </a:lnTo>
                <a:lnTo>
                  <a:pt x="29794" y="4695"/>
                </a:lnTo>
                <a:lnTo>
                  <a:pt x="30002" y="5130"/>
                </a:lnTo>
                <a:lnTo>
                  <a:pt x="30083" y="6035"/>
                </a:lnTo>
                <a:lnTo>
                  <a:pt x="29962" y="6264"/>
                </a:lnTo>
                <a:lnTo>
                  <a:pt x="26932" y="7867"/>
                </a:lnTo>
                <a:lnTo>
                  <a:pt x="25678" y="8188"/>
                </a:lnTo>
                <a:lnTo>
                  <a:pt x="24149" y="8497"/>
                </a:lnTo>
                <a:lnTo>
                  <a:pt x="22412" y="8692"/>
                </a:lnTo>
                <a:lnTo>
                  <a:pt x="20963" y="8772"/>
                </a:lnTo>
                <a:lnTo>
                  <a:pt x="32485" y="8772"/>
                </a:lnTo>
                <a:lnTo>
                  <a:pt x="32800" y="8383"/>
                </a:lnTo>
                <a:lnTo>
                  <a:pt x="33303" y="7524"/>
                </a:lnTo>
                <a:lnTo>
                  <a:pt x="33426" y="7169"/>
                </a:lnTo>
                <a:lnTo>
                  <a:pt x="33551" y="6653"/>
                </a:lnTo>
                <a:lnTo>
                  <a:pt x="33445" y="4111"/>
                </a:lnTo>
                <a:lnTo>
                  <a:pt x="30508" y="114"/>
                </a:lnTo>
                <a:close/>
              </a:path>
              <a:path w="33654" h="38100">
                <a:moveTo>
                  <a:pt x="30439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51931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58544" y="154939"/>
                </a:moveTo>
                <a:lnTo>
                  <a:pt x="58303" y="157479"/>
                </a:lnTo>
                <a:lnTo>
                  <a:pt x="58222" y="158749"/>
                </a:lnTo>
                <a:lnTo>
                  <a:pt x="58659" y="158749"/>
                </a:lnTo>
                <a:lnTo>
                  <a:pt x="58544" y="154939"/>
                </a:lnTo>
                <a:close/>
              </a:path>
              <a:path w="61595" h="158750">
                <a:moveTo>
                  <a:pt x="58425" y="154827"/>
                </a:moveTo>
                <a:close/>
              </a:path>
              <a:path w="61595" h="158750">
                <a:moveTo>
                  <a:pt x="58889" y="152399"/>
                </a:moveTo>
                <a:lnTo>
                  <a:pt x="58579" y="152399"/>
                </a:lnTo>
                <a:lnTo>
                  <a:pt x="58464" y="154939"/>
                </a:lnTo>
                <a:lnTo>
                  <a:pt x="58613" y="154939"/>
                </a:lnTo>
                <a:lnTo>
                  <a:pt x="58889" y="152399"/>
                </a:lnTo>
                <a:close/>
              </a:path>
              <a:path w="61595" h="158750">
                <a:moveTo>
                  <a:pt x="54209" y="97790"/>
                </a:moveTo>
                <a:lnTo>
                  <a:pt x="26771" y="97789"/>
                </a:lnTo>
                <a:lnTo>
                  <a:pt x="27288" y="99059"/>
                </a:lnTo>
                <a:lnTo>
                  <a:pt x="27714" y="99059"/>
                </a:lnTo>
                <a:lnTo>
                  <a:pt x="28070" y="100329"/>
                </a:lnTo>
                <a:lnTo>
                  <a:pt x="28346" y="100329"/>
                </a:lnTo>
                <a:lnTo>
                  <a:pt x="28737" y="102869"/>
                </a:lnTo>
                <a:lnTo>
                  <a:pt x="28898" y="104139"/>
                </a:lnTo>
                <a:lnTo>
                  <a:pt x="28898" y="106679"/>
                </a:lnTo>
                <a:lnTo>
                  <a:pt x="28461" y="110489"/>
                </a:lnTo>
                <a:lnTo>
                  <a:pt x="27955" y="113029"/>
                </a:lnTo>
                <a:lnTo>
                  <a:pt x="27794" y="114299"/>
                </a:lnTo>
                <a:lnTo>
                  <a:pt x="33107" y="114299"/>
                </a:lnTo>
                <a:lnTo>
                  <a:pt x="33417" y="115569"/>
                </a:lnTo>
                <a:lnTo>
                  <a:pt x="34441" y="115569"/>
                </a:lnTo>
                <a:lnTo>
                  <a:pt x="34751" y="116839"/>
                </a:lnTo>
                <a:lnTo>
                  <a:pt x="34993" y="116839"/>
                </a:lnTo>
                <a:lnTo>
                  <a:pt x="35027" y="118109"/>
                </a:lnTo>
                <a:lnTo>
                  <a:pt x="35142" y="119379"/>
                </a:lnTo>
                <a:lnTo>
                  <a:pt x="34751" y="121919"/>
                </a:lnTo>
                <a:lnTo>
                  <a:pt x="37626" y="124459"/>
                </a:lnTo>
                <a:lnTo>
                  <a:pt x="50989" y="140969"/>
                </a:lnTo>
                <a:lnTo>
                  <a:pt x="51702" y="140969"/>
                </a:lnTo>
                <a:lnTo>
                  <a:pt x="53036" y="143509"/>
                </a:lnTo>
                <a:lnTo>
                  <a:pt x="54209" y="146049"/>
                </a:lnTo>
                <a:lnTo>
                  <a:pt x="56141" y="149859"/>
                </a:lnTo>
                <a:lnTo>
                  <a:pt x="57521" y="152399"/>
                </a:lnTo>
                <a:lnTo>
                  <a:pt x="58027" y="153669"/>
                </a:lnTo>
                <a:lnTo>
                  <a:pt x="58425" y="154827"/>
                </a:lnTo>
                <a:lnTo>
                  <a:pt x="58464" y="153669"/>
                </a:lnTo>
                <a:lnTo>
                  <a:pt x="58579" y="152399"/>
                </a:lnTo>
                <a:lnTo>
                  <a:pt x="58889" y="152399"/>
                </a:lnTo>
                <a:lnTo>
                  <a:pt x="59085" y="151129"/>
                </a:lnTo>
                <a:lnTo>
                  <a:pt x="59556" y="149859"/>
                </a:lnTo>
                <a:lnTo>
                  <a:pt x="59993" y="148589"/>
                </a:lnTo>
                <a:lnTo>
                  <a:pt x="60465" y="148589"/>
                </a:lnTo>
                <a:lnTo>
                  <a:pt x="61408" y="147319"/>
                </a:lnTo>
                <a:lnTo>
                  <a:pt x="61508" y="143509"/>
                </a:lnTo>
                <a:lnTo>
                  <a:pt x="61413" y="127000"/>
                </a:lnTo>
                <a:lnTo>
                  <a:pt x="60384" y="114300"/>
                </a:lnTo>
                <a:lnTo>
                  <a:pt x="60074" y="111760"/>
                </a:lnTo>
                <a:lnTo>
                  <a:pt x="59717" y="109220"/>
                </a:lnTo>
                <a:lnTo>
                  <a:pt x="57866" y="105410"/>
                </a:lnTo>
                <a:lnTo>
                  <a:pt x="56302" y="101600"/>
                </a:lnTo>
                <a:lnTo>
                  <a:pt x="54209" y="97790"/>
                </a:lnTo>
                <a:close/>
              </a:path>
              <a:path w="61595" h="158750">
                <a:moveTo>
                  <a:pt x="49494" y="90170"/>
                </a:moveTo>
                <a:lnTo>
                  <a:pt x="14156" y="90169"/>
                </a:lnTo>
                <a:lnTo>
                  <a:pt x="15179" y="91439"/>
                </a:lnTo>
                <a:lnTo>
                  <a:pt x="15685" y="92709"/>
                </a:lnTo>
                <a:lnTo>
                  <a:pt x="16122" y="92709"/>
                </a:lnTo>
                <a:lnTo>
                  <a:pt x="16467" y="93979"/>
                </a:lnTo>
                <a:lnTo>
                  <a:pt x="16823" y="93979"/>
                </a:lnTo>
                <a:lnTo>
                  <a:pt x="17295" y="95249"/>
                </a:lnTo>
                <a:lnTo>
                  <a:pt x="17490" y="96519"/>
                </a:lnTo>
                <a:lnTo>
                  <a:pt x="17812" y="97789"/>
                </a:lnTo>
                <a:lnTo>
                  <a:pt x="17927" y="100329"/>
                </a:lnTo>
                <a:lnTo>
                  <a:pt x="19342" y="99059"/>
                </a:lnTo>
                <a:lnTo>
                  <a:pt x="20676" y="97789"/>
                </a:lnTo>
                <a:lnTo>
                  <a:pt x="54209" y="97790"/>
                </a:lnTo>
                <a:lnTo>
                  <a:pt x="53036" y="96520"/>
                </a:lnTo>
                <a:lnTo>
                  <a:pt x="51702" y="93980"/>
                </a:lnTo>
                <a:lnTo>
                  <a:pt x="50287" y="91440"/>
                </a:lnTo>
                <a:lnTo>
                  <a:pt x="49494" y="90170"/>
                </a:lnTo>
                <a:close/>
              </a:path>
              <a:path w="61595" h="158750">
                <a:moveTo>
                  <a:pt x="5979" y="91439"/>
                </a:moveTo>
                <a:lnTo>
                  <a:pt x="4484" y="91439"/>
                </a:lnTo>
                <a:lnTo>
                  <a:pt x="4956" y="92709"/>
                </a:lnTo>
                <a:lnTo>
                  <a:pt x="5427" y="92709"/>
                </a:lnTo>
                <a:lnTo>
                  <a:pt x="5979" y="91439"/>
                </a:lnTo>
                <a:close/>
              </a:path>
              <a:path w="61595" h="158750">
                <a:moveTo>
                  <a:pt x="7509" y="90169"/>
                </a:moveTo>
                <a:lnTo>
                  <a:pt x="3415" y="90169"/>
                </a:lnTo>
                <a:lnTo>
                  <a:pt x="4162" y="91439"/>
                </a:lnTo>
                <a:lnTo>
                  <a:pt x="6876" y="91439"/>
                </a:lnTo>
                <a:lnTo>
                  <a:pt x="7509" y="90169"/>
                </a:lnTo>
                <a:close/>
              </a:path>
              <a:path w="61595" h="158750">
                <a:moveTo>
                  <a:pt x="13558" y="12699"/>
                </a:moveTo>
                <a:lnTo>
                  <a:pt x="12661" y="13969"/>
                </a:lnTo>
                <a:lnTo>
                  <a:pt x="11085" y="16509"/>
                </a:lnTo>
                <a:lnTo>
                  <a:pt x="9786" y="19049"/>
                </a:lnTo>
                <a:lnTo>
                  <a:pt x="8337" y="21589"/>
                </a:lnTo>
                <a:lnTo>
                  <a:pt x="7198" y="21589"/>
                </a:lnTo>
                <a:lnTo>
                  <a:pt x="6876" y="22859"/>
                </a:lnTo>
                <a:lnTo>
                  <a:pt x="6014" y="22859"/>
                </a:lnTo>
                <a:lnTo>
                  <a:pt x="2196" y="31749"/>
                </a:lnTo>
                <a:lnTo>
                  <a:pt x="1920" y="31749"/>
                </a:lnTo>
                <a:lnTo>
                  <a:pt x="1690" y="33019"/>
                </a:lnTo>
                <a:lnTo>
                  <a:pt x="1529" y="34289"/>
                </a:lnTo>
                <a:lnTo>
                  <a:pt x="1414" y="35559"/>
                </a:lnTo>
                <a:lnTo>
                  <a:pt x="1379" y="41909"/>
                </a:lnTo>
                <a:lnTo>
                  <a:pt x="1575" y="43179"/>
                </a:lnTo>
                <a:lnTo>
                  <a:pt x="2115" y="45719"/>
                </a:lnTo>
                <a:lnTo>
                  <a:pt x="2598" y="46989"/>
                </a:lnTo>
                <a:lnTo>
                  <a:pt x="2828" y="48259"/>
                </a:lnTo>
                <a:lnTo>
                  <a:pt x="0" y="73659"/>
                </a:lnTo>
                <a:lnTo>
                  <a:pt x="195" y="77469"/>
                </a:lnTo>
                <a:lnTo>
                  <a:pt x="666" y="82549"/>
                </a:lnTo>
                <a:lnTo>
                  <a:pt x="977" y="83819"/>
                </a:lnTo>
                <a:lnTo>
                  <a:pt x="1172" y="85089"/>
                </a:lnTo>
                <a:lnTo>
                  <a:pt x="1724" y="86359"/>
                </a:lnTo>
                <a:lnTo>
                  <a:pt x="2161" y="87629"/>
                </a:lnTo>
                <a:lnTo>
                  <a:pt x="2989" y="90169"/>
                </a:lnTo>
                <a:lnTo>
                  <a:pt x="9429" y="90169"/>
                </a:lnTo>
                <a:lnTo>
                  <a:pt x="10418" y="88899"/>
                </a:lnTo>
                <a:lnTo>
                  <a:pt x="47924" y="88899"/>
                </a:lnTo>
                <a:lnTo>
                  <a:pt x="47102" y="87629"/>
                </a:lnTo>
                <a:lnTo>
                  <a:pt x="46194" y="86359"/>
                </a:lnTo>
                <a:lnTo>
                  <a:pt x="45331" y="85089"/>
                </a:lnTo>
                <a:lnTo>
                  <a:pt x="44388" y="85089"/>
                </a:lnTo>
                <a:lnTo>
                  <a:pt x="43365" y="83819"/>
                </a:lnTo>
                <a:lnTo>
                  <a:pt x="43054" y="83819"/>
                </a:lnTo>
                <a:lnTo>
                  <a:pt x="41433" y="82549"/>
                </a:lnTo>
                <a:lnTo>
                  <a:pt x="40214" y="81279"/>
                </a:lnTo>
                <a:lnTo>
                  <a:pt x="38765" y="80009"/>
                </a:lnTo>
                <a:lnTo>
                  <a:pt x="36281" y="77469"/>
                </a:lnTo>
                <a:lnTo>
                  <a:pt x="34556" y="76199"/>
                </a:lnTo>
                <a:lnTo>
                  <a:pt x="31957" y="72389"/>
                </a:lnTo>
                <a:lnTo>
                  <a:pt x="30313" y="71119"/>
                </a:lnTo>
                <a:lnTo>
                  <a:pt x="25356" y="58419"/>
                </a:lnTo>
                <a:lnTo>
                  <a:pt x="25391" y="54609"/>
                </a:lnTo>
                <a:lnTo>
                  <a:pt x="25598" y="53339"/>
                </a:lnTo>
                <a:lnTo>
                  <a:pt x="25713" y="52069"/>
                </a:lnTo>
                <a:lnTo>
                  <a:pt x="25552" y="48259"/>
                </a:lnTo>
                <a:lnTo>
                  <a:pt x="25356" y="46989"/>
                </a:lnTo>
                <a:lnTo>
                  <a:pt x="25000" y="45719"/>
                </a:lnTo>
                <a:lnTo>
                  <a:pt x="24528" y="43179"/>
                </a:lnTo>
                <a:lnTo>
                  <a:pt x="19227" y="30479"/>
                </a:lnTo>
                <a:lnTo>
                  <a:pt x="18008" y="26669"/>
                </a:lnTo>
                <a:lnTo>
                  <a:pt x="17490" y="24129"/>
                </a:lnTo>
                <a:lnTo>
                  <a:pt x="17019" y="22859"/>
                </a:lnTo>
                <a:lnTo>
                  <a:pt x="16628" y="20319"/>
                </a:lnTo>
                <a:lnTo>
                  <a:pt x="16157" y="16509"/>
                </a:lnTo>
                <a:lnTo>
                  <a:pt x="16157" y="15239"/>
                </a:lnTo>
                <a:lnTo>
                  <a:pt x="13443" y="15239"/>
                </a:lnTo>
                <a:lnTo>
                  <a:pt x="13558" y="12699"/>
                </a:lnTo>
                <a:close/>
              </a:path>
              <a:path w="61595" h="158750">
                <a:moveTo>
                  <a:pt x="47924" y="88899"/>
                </a:moveTo>
                <a:lnTo>
                  <a:pt x="10418" y="88899"/>
                </a:lnTo>
                <a:lnTo>
                  <a:pt x="11085" y="90169"/>
                </a:lnTo>
                <a:lnTo>
                  <a:pt x="48747" y="90170"/>
                </a:lnTo>
                <a:lnTo>
                  <a:pt x="47924" y="88899"/>
                </a:lnTo>
                <a:close/>
              </a:path>
              <a:path w="61595" h="158750">
                <a:moveTo>
                  <a:pt x="25391" y="54609"/>
                </a:moveTo>
                <a:lnTo>
                  <a:pt x="25241" y="55879"/>
                </a:lnTo>
                <a:lnTo>
                  <a:pt x="25391" y="54609"/>
                </a:lnTo>
                <a:close/>
              </a:path>
              <a:path w="61595" h="158750">
                <a:moveTo>
                  <a:pt x="17065" y="8889"/>
                </a:moveTo>
                <a:lnTo>
                  <a:pt x="13443" y="15239"/>
                </a:lnTo>
                <a:lnTo>
                  <a:pt x="16157" y="15239"/>
                </a:lnTo>
                <a:lnTo>
                  <a:pt x="16219" y="13715"/>
                </a:lnTo>
                <a:lnTo>
                  <a:pt x="16467" y="11429"/>
                </a:lnTo>
                <a:lnTo>
                  <a:pt x="16743" y="10159"/>
                </a:lnTo>
                <a:lnTo>
                  <a:pt x="17065" y="8889"/>
                </a:lnTo>
                <a:close/>
              </a:path>
              <a:path w="61595" h="158750">
                <a:moveTo>
                  <a:pt x="20952" y="3809"/>
                </a:moveTo>
                <a:lnTo>
                  <a:pt x="16743" y="3809"/>
                </a:lnTo>
                <a:lnTo>
                  <a:pt x="15800" y="5079"/>
                </a:lnTo>
                <a:lnTo>
                  <a:pt x="15570" y="6349"/>
                </a:lnTo>
                <a:lnTo>
                  <a:pt x="15294" y="6349"/>
                </a:lnTo>
                <a:lnTo>
                  <a:pt x="14857" y="7619"/>
                </a:lnTo>
                <a:lnTo>
                  <a:pt x="14466" y="8889"/>
                </a:lnTo>
                <a:lnTo>
                  <a:pt x="17456" y="8889"/>
                </a:lnTo>
                <a:lnTo>
                  <a:pt x="17962" y="7619"/>
                </a:lnTo>
                <a:lnTo>
                  <a:pt x="18560" y="6349"/>
                </a:lnTo>
                <a:lnTo>
                  <a:pt x="19227" y="5079"/>
                </a:lnTo>
                <a:lnTo>
                  <a:pt x="20043" y="5079"/>
                </a:lnTo>
                <a:lnTo>
                  <a:pt x="20952" y="3809"/>
                </a:lnTo>
                <a:close/>
              </a:path>
              <a:path w="61595" h="158750">
                <a:moveTo>
                  <a:pt x="22010" y="0"/>
                </a:moveTo>
                <a:lnTo>
                  <a:pt x="21780" y="0"/>
                </a:lnTo>
                <a:lnTo>
                  <a:pt x="20641" y="1269"/>
                </a:lnTo>
                <a:lnTo>
                  <a:pt x="19146" y="2539"/>
                </a:lnTo>
                <a:lnTo>
                  <a:pt x="17847" y="2539"/>
                </a:lnTo>
                <a:lnTo>
                  <a:pt x="17456" y="3809"/>
                </a:lnTo>
                <a:lnTo>
                  <a:pt x="21975" y="3809"/>
                </a:lnTo>
                <a:lnTo>
                  <a:pt x="23114" y="2540"/>
                </a:lnTo>
                <a:lnTo>
                  <a:pt x="22251" y="1270"/>
                </a:lnTo>
                <a:lnTo>
                  <a:pt x="2201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50827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4" h="147320">
                <a:moveTo>
                  <a:pt x="59205" y="123765"/>
                </a:moveTo>
                <a:lnTo>
                  <a:pt x="50839" y="123765"/>
                </a:lnTo>
                <a:lnTo>
                  <a:pt x="49770" y="124744"/>
                </a:lnTo>
                <a:lnTo>
                  <a:pt x="46861" y="127210"/>
                </a:lnTo>
                <a:lnTo>
                  <a:pt x="35901" y="135354"/>
                </a:lnTo>
                <a:lnTo>
                  <a:pt x="36649" y="135550"/>
                </a:lnTo>
                <a:lnTo>
                  <a:pt x="39558" y="138878"/>
                </a:lnTo>
                <a:lnTo>
                  <a:pt x="39673" y="139465"/>
                </a:lnTo>
                <a:lnTo>
                  <a:pt x="39788" y="139896"/>
                </a:lnTo>
                <a:lnTo>
                  <a:pt x="39869" y="140327"/>
                </a:lnTo>
                <a:lnTo>
                  <a:pt x="39949" y="141932"/>
                </a:lnTo>
                <a:lnTo>
                  <a:pt x="39788" y="142950"/>
                </a:lnTo>
                <a:lnTo>
                  <a:pt x="37465" y="146748"/>
                </a:lnTo>
                <a:lnTo>
                  <a:pt x="39156" y="146670"/>
                </a:lnTo>
                <a:lnTo>
                  <a:pt x="42192" y="146591"/>
                </a:lnTo>
                <a:lnTo>
                  <a:pt x="48440" y="146591"/>
                </a:lnTo>
                <a:lnTo>
                  <a:pt x="50172" y="143381"/>
                </a:lnTo>
                <a:lnTo>
                  <a:pt x="58383" y="125997"/>
                </a:lnTo>
                <a:lnTo>
                  <a:pt x="59205" y="123765"/>
                </a:lnTo>
                <a:close/>
              </a:path>
              <a:path w="64134" h="147320">
                <a:moveTo>
                  <a:pt x="48440" y="146591"/>
                </a:moveTo>
                <a:lnTo>
                  <a:pt x="43606" y="146591"/>
                </a:lnTo>
                <a:lnTo>
                  <a:pt x="44894" y="146630"/>
                </a:lnTo>
                <a:lnTo>
                  <a:pt x="46159" y="146630"/>
                </a:lnTo>
                <a:lnTo>
                  <a:pt x="47298" y="146709"/>
                </a:lnTo>
                <a:lnTo>
                  <a:pt x="48356" y="146748"/>
                </a:lnTo>
                <a:lnTo>
                  <a:pt x="48440" y="146591"/>
                </a:lnTo>
                <a:close/>
              </a:path>
              <a:path w="64134" h="147320">
                <a:moveTo>
                  <a:pt x="2483" y="23809"/>
                </a:moveTo>
                <a:lnTo>
                  <a:pt x="2518" y="24004"/>
                </a:lnTo>
                <a:lnTo>
                  <a:pt x="2679" y="24588"/>
                </a:lnTo>
                <a:lnTo>
                  <a:pt x="2978" y="26191"/>
                </a:lnTo>
                <a:lnTo>
                  <a:pt x="3414" y="28860"/>
                </a:lnTo>
                <a:lnTo>
                  <a:pt x="3622" y="30543"/>
                </a:lnTo>
                <a:lnTo>
                  <a:pt x="3852" y="32845"/>
                </a:lnTo>
                <a:lnTo>
                  <a:pt x="4074" y="36487"/>
                </a:lnTo>
                <a:lnTo>
                  <a:pt x="4015" y="44642"/>
                </a:lnTo>
                <a:lnTo>
                  <a:pt x="793" y="64214"/>
                </a:lnTo>
                <a:lnTo>
                  <a:pt x="436" y="64878"/>
                </a:lnTo>
                <a:lnTo>
                  <a:pt x="241" y="65382"/>
                </a:lnTo>
                <a:lnTo>
                  <a:pt x="80" y="66058"/>
                </a:lnTo>
                <a:lnTo>
                  <a:pt x="0" y="68280"/>
                </a:lnTo>
                <a:lnTo>
                  <a:pt x="160" y="69425"/>
                </a:lnTo>
                <a:lnTo>
                  <a:pt x="6060" y="81324"/>
                </a:lnTo>
                <a:lnTo>
                  <a:pt x="7348" y="82653"/>
                </a:lnTo>
                <a:lnTo>
                  <a:pt x="25552" y="104619"/>
                </a:lnTo>
                <a:lnTo>
                  <a:pt x="26265" y="105168"/>
                </a:lnTo>
                <a:lnTo>
                  <a:pt x="35625" y="126819"/>
                </a:lnTo>
                <a:lnTo>
                  <a:pt x="35330" y="128659"/>
                </a:lnTo>
                <a:lnTo>
                  <a:pt x="35073" y="129952"/>
                </a:lnTo>
                <a:lnTo>
                  <a:pt x="34602" y="131595"/>
                </a:lnTo>
                <a:lnTo>
                  <a:pt x="33969" y="133240"/>
                </a:lnTo>
                <a:lnTo>
                  <a:pt x="33257" y="134963"/>
                </a:lnTo>
                <a:lnTo>
                  <a:pt x="34682" y="135119"/>
                </a:lnTo>
                <a:lnTo>
                  <a:pt x="50839" y="123765"/>
                </a:lnTo>
                <a:lnTo>
                  <a:pt x="59205" y="123765"/>
                </a:lnTo>
                <a:lnTo>
                  <a:pt x="59522" y="122904"/>
                </a:lnTo>
                <a:lnTo>
                  <a:pt x="60108" y="121063"/>
                </a:lnTo>
                <a:lnTo>
                  <a:pt x="60496" y="119771"/>
                </a:lnTo>
                <a:lnTo>
                  <a:pt x="60706" y="119145"/>
                </a:lnTo>
                <a:lnTo>
                  <a:pt x="61204" y="117266"/>
                </a:lnTo>
                <a:lnTo>
                  <a:pt x="61925" y="114054"/>
                </a:lnTo>
                <a:lnTo>
                  <a:pt x="62327" y="112880"/>
                </a:lnTo>
                <a:lnTo>
                  <a:pt x="63930" y="104619"/>
                </a:lnTo>
                <a:lnTo>
                  <a:pt x="63832" y="97060"/>
                </a:lnTo>
                <a:lnTo>
                  <a:pt x="62397" y="89112"/>
                </a:lnTo>
                <a:lnTo>
                  <a:pt x="62155" y="87818"/>
                </a:lnTo>
                <a:lnTo>
                  <a:pt x="34682" y="58373"/>
                </a:lnTo>
                <a:lnTo>
                  <a:pt x="32866" y="57365"/>
                </a:lnTo>
                <a:lnTo>
                  <a:pt x="31141" y="56220"/>
                </a:lnTo>
                <a:lnTo>
                  <a:pt x="7152" y="25218"/>
                </a:lnTo>
                <a:lnTo>
                  <a:pt x="3219" y="25218"/>
                </a:lnTo>
                <a:lnTo>
                  <a:pt x="3024" y="24863"/>
                </a:lnTo>
                <a:lnTo>
                  <a:pt x="2874" y="24508"/>
                </a:lnTo>
                <a:lnTo>
                  <a:pt x="2483" y="23809"/>
                </a:lnTo>
                <a:close/>
              </a:path>
              <a:path w="64134" h="147320">
                <a:moveTo>
                  <a:pt x="62373" y="88987"/>
                </a:moveTo>
                <a:close/>
              </a:path>
              <a:path w="64134" h="147320">
                <a:moveTo>
                  <a:pt x="62339" y="88803"/>
                </a:moveTo>
                <a:lnTo>
                  <a:pt x="62373" y="88987"/>
                </a:lnTo>
                <a:lnTo>
                  <a:pt x="62339" y="88803"/>
                </a:lnTo>
                <a:close/>
              </a:path>
              <a:path w="64134" h="147320">
                <a:moveTo>
                  <a:pt x="5738" y="0"/>
                </a:moveTo>
                <a:lnTo>
                  <a:pt x="1057" y="19812"/>
                </a:lnTo>
                <a:lnTo>
                  <a:pt x="1333" y="20752"/>
                </a:lnTo>
                <a:lnTo>
                  <a:pt x="3219" y="25218"/>
                </a:lnTo>
                <a:lnTo>
                  <a:pt x="7152" y="25218"/>
                </a:lnTo>
                <a:lnTo>
                  <a:pt x="6470" y="23809"/>
                </a:lnTo>
                <a:lnTo>
                  <a:pt x="4632" y="19503"/>
                </a:lnTo>
                <a:lnTo>
                  <a:pt x="8302" y="2393"/>
                </a:lnTo>
                <a:lnTo>
                  <a:pt x="5738" y="0"/>
                </a:lnTo>
                <a:close/>
              </a:path>
              <a:path w="64134" h="147320">
                <a:moveTo>
                  <a:pt x="4565" y="19317"/>
                </a:moveTo>
                <a:lnTo>
                  <a:pt x="4565" y="19503"/>
                </a:lnTo>
                <a:lnTo>
                  <a:pt x="4565" y="19317"/>
                </a:lnTo>
                <a:close/>
              </a:path>
              <a:path w="64134" h="147320">
                <a:moveTo>
                  <a:pt x="4565" y="19068"/>
                </a:moveTo>
                <a:lnTo>
                  <a:pt x="4565" y="19317"/>
                </a:lnTo>
                <a:lnTo>
                  <a:pt x="4565" y="1906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5367" y="260284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09" h="59054">
                <a:moveTo>
                  <a:pt x="52390" y="53048"/>
                </a:moveTo>
                <a:lnTo>
                  <a:pt x="14777" y="53048"/>
                </a:lnTo>
                <a:lnTo>
                  <a:pt x="15524" y="53128"/>
                </a:lnTo>
                <a:lnTo>
                  <a:pt x="16973" y="53368"/>
                </a:lnTo>
                <a:lnTo>
                  <a:pt x="23033" y="56495"/>
                </a:lnTo>
                <a:lnTo>
                  <a:pt x="23861" y="56965"/>
                </a:lnTo>
                <a:lnTo>
                  <a:pt x="30106" y="58843"/>
                </a:lnTo>
                <a:lnTo>
                  <a:pt x="30623" y="58808"/>
                </a:lnTo>
                <a:lnTo>
                  <a:pt x="34280" y="55602"/>
                </a:lnTo>
                <a:lnTo>
                  <a:pt x="50825" y="55602"/>
                </a:lnTo>
                <a:lnTo>
                  <a:pt x="51338" y="54937"/>
                </a:lnTo>
                <a:lnTo>
                  <a:pt x="51736" y="54342"/>
                </a:lnTo>
                <a:lnTo>
                  <a:pt x="52242" y="53403"/>
                </a:lnTo>
                <a:lnTo>
                  <a:pt x="52390" y="53048"/>
                </a:lnTo>
                <a:close/>
              </a:path>
              <a:path w="67309" h="59054">
                <a:moveTo>
                  <a:pt x="50825" y="55602"/>
                </a:moveTo>
                <a:lnTo>
                  <a:pt x="34280" y="55602"/>
                </a:lnTo>
                <a:lnTo>
                  <a:pt x="34981" y="55945"/>
                </a:lnTo>
                <a:lnTo>
                  <a:pt x="36867" y="56770"/>
                </a:lnTo>
                <a:lnTo>
                  <a:pt x="44457" y="58304"/>
                </a:lnTo>
                <a:lnTo>
                  <a:pt x="45285" y="58259"/>
                </a:lnTo>
                <a:lnTo>
                  <a:pt x="50825" y="55602"/>
                </a:lnTo>
                <a:close/>
              </a:path>
              <a:path w="67309" h="59054">
                <a:moveTo>
                  <a:pt x="66251" y="41149"/>
                </a:moveTo>
                <a:lnTo>
                  <a:pt x="2748" y="41149"/>
                </a:lnTo>
                <a:lnTo>
                  <a:pt x="2276" y="41458"/>
                </a:lnTo>
                <a:lnTo>
                  <a:pt x="2205" y="42752"/>
                </a:lnTo>
                <a:lnTo>
                  <a:pt x="2107" y="43496"/>
                </a:lnTo>
                <a:lnTo>
                  <a:pt x="1885" y="44630"/>
                </a:lnTo>
                <a:lnTo>
                  <a:pt x="1853" y="47413"/>
                </a:lnTo>
                <a:lnTo>
                  <a:pt x="1949" y="48432"/>
                </a:lnTo>
                <a:lnTo>
                  <a:pt x="4473" y="55796"/>
                </a:lnTo>
                <a:lnTo>
                  <a:pt x="6048" y="54937"/>
                </a:lnTo>
                <a:lnTo>
                  <a:pt x="7819" y="54193"/>
                </a:lnTo>
                <a:lnTo>
                  <a:pt x="13362" y="53048"/>
                </a:lnTo>
                <a:lnTo>
                  <a:pt x="52390" y="53048"/>
                </a:lnTo>
                <a:lnTo>
                  <a:pt x="52679" y="52349"/>
                </a:lnTo>
                <a:lnTo>
                  <a:pt x="53081" y="50975"/>
                </a:lnTo>
                <a:lnTo>
                  <a:pt x="53346" y="49841"/>
                </a:lnTo>
                <a:lnTo>
                  <a:pt x="54048" y="49727"/>
                </a:lnTo>
                <a:lnTo>
                  <a:pt x="56486" y="49142"/>
                </a:lnTo>
                <a:lnTo>
                  <a:pt x="57118" y="48902"/>
                </a:lnTo>
                <a:lnTo>
                  <a:pt x="57751" y="48707"/>
                </a:lnTo>
                <a:lnTo>
                  <a:pt x="65927" y="41939"/>
                </a:lnTo>
                <a:lnTo>
                  <a:pt x="66251" y="41149"/>
                </a:lnTo>
                <a:close/>
              </a:path>
              <a:path w="67309" h="59054">
                <a:moveTo>
                  <a:pt x="0" y="29249"/>
                </a:moveTo>
                <a:lnTo>
                  <a:pt x="1138" y="33040"/>
                </a:lnTo>
                <a:lnTo>
                  <a:pt x="1792" y="36098"/>
                </a:lnTo>
                <a:lnTo>
                  <a:pt x="2160" y="38766"/>
                </a:lnTo>
                <a:lnTo>
                  <a:pt x="2276" y="41229"/>
                </a:lnTo>
                <a:lnTo>
                  <a:pt x="2748" y="41149"/>
                </a:lnTo>
                <a:lnTo>
                  <a:pt x="66251" y="41149"/>
                </a:lnTo>
                <a:lnTo>
                  <a:pt x="66560" y="40129"/>
                </a:lnTo>
                <a:lnTo>
                  <a:pt x="66689" y="39580"/>
                </a:lnTo>
                <a:lnTo>
                  <a:pt x="5140" y="39580"/>
                </a:lnTo>
                <a:lnTo>
                  <a:pt x="5462" y="39041"/>
                </a:lnTo>
                <a:lnTo>
                  <a:pt x="7733" y="32067"/>
                </a:lnTo>
                <a:lnTo>
                  <a:pt x="6600" y="32067"/>
                </a:lnTo>
                <a:lnTo>
                  <a:pt x="5692" y="31906"/>
                </a:lnTo>
                <a:lnTo>
                  <a:pt x="4599" y="31631"/>
                </a:lnTo>
                <a:lnTo>
                  <a:pt x="3254" y="31128"/>
                </a:lnTo>
                <a:lnTo>
                  <a:pt x="2211" y="30612"/>
                </a:lnTo>
                <a:lnTo>
                  <a:pt x="1724" y="30349"/>
                </a:lnTo>
                <a:lnTo>
                  <a:pt x="0" y="29249"/>
                </a:lnTo>
                <a:close/>
              </a:path>
              <a:path w="67309" h="59054">
                <a:moveTo>
                  <a:pt x="24091" y="13937"/>
                </a:moveTo>
                <a:lnTo>
                  <a:pt x="15754" y="23649"/>
                </a:lnTo>
                <a:lnTo>
                  <a:pt x="15961" y="24863"/>
                </a:lnTo>
                <a:lnTo>
                  <a:pt x="16040" y="27955"/>
                </a:lnTo>
                <a:lnTo>
                  <a:pt x="9314" y="37426"/>
                </a:lnTo>
                <a:lnTo>
                  <a:pt x="8923" y="37552"/>
                </a:lnTo>
                <a:lnTo>
                  <a:pt x="8325" y="37781"/>
                </a:lnTo>
                <a:lnTo>
                  <a:pt x="7543" y="38171"/>
                </a:lnTo>
                <a:lnTo>
                  <a:pt x="6485" y="38766"/>
                </a:lnTo>
                <a:lnTo>
                  <a:pt x="5140" y="39580"/>
                </a:lnTo>
                <a:lnTo>
                  <a:pt x="66689" y="39580"/>
                </a:lnTo>
                <a:lnTo>
                  <a:pt x="66802" y="39041"/>
                </a:lnTo>
                <a:lnTo>
                  <a:pt x="66926" y="37552"/>
                </a:lnTo>
                <a:lnTo>
                  <a:pt x="66845" y="35594"/>
                </a:lnTo>
                <a:lnTo>
                  <a:pt x="66709" y="34529"/>
                </a:lnTo>
                <a:lnTo>
                  <a:pt x="66399" y="33200"/>
                </a:lnTo>
                <a:lnTo>
                  <a:pt x="66062" y="32616"/>
                </a:lnTo>
                <a:lnTo>
                  <a:pt x="52162" y="32616"/>
                </a:lnTo>
                <a:lnTo>
                  <a:pt x="52323" y="32456"/>
                </a:lnTo>
                <a:lnTo>
                  <a:pt x="54128" y="27955"/>
                </a:lnTo>
                <a:lnTo>
                  <a:pt x="54013" y="23924"/>
                </a:lnTo>
                <a:lnTo>
                  <a:pt x="53898" y="23214"/>
                </a:lnTo>
                <a:lnTo>
                  <a:pt x="53737" y="22469"/>
                </a:lnTo>
                <a:lnTo>
                  <a:pt x="53346" y="20946"/>
                </a:lnTo>
                <a:lnTo>
                  <a:pt x="54761" y="19973"/>
                </a:lnTo>
                <a:lnTo>
                  <a:pt x="58654" y="15186"/>
                </a:lnTo>
                <a:lnTo>
                  <a:pt x="28737" y="15186"/>
                </a:lnTo>
                <a:lnTo>
                  <a:pt x="28220" y="14957"/>
                </a:lnTo>
                <a:lnTo>
                  <a:pt x="26966" y="14487"/>
                </a:lnTo>
                <a:lnTo>
                  <a:pt x="26104" y="14246"/>
                </a:lnTo>
                <a:lnTo>
                  <a:pt x="25161" y="14052"/>
                </a:lnTo>
                <a:lnTo>
                  <a:pt x="24091" y="13937"/>
                </a:lnTo>
                <a:close/>
              </a:path>
              <a:path w="67309" h="59054">
                <a:moveTo>
                  <a:pt x="60338" y="29604"/>
                </a:moveTo>
                <a:lnTo>
                  <a:pt x="52162" y="32616"/>
                </a:lnTo>
                <a:lnTo>
                  <a:pt x="66062" y="32616"/>
                </a:lnTo>
                <a:lnTo>
                  <a:pt x="60338" y="29604"/>
                </a:lnTo>
                <a:close/>
              </a:path>
              <a:path w="67309" h="59054">
                <a:moveTo>
                  <a:pt x="7739" y="32032"/>
                </a:moveTo>
                <a:close/>
              </a:path>
              <a:path w="67309" h="59054">
                <a:moveTo>
                  <a:pt x="40294" y="6035"/>
                </a:moveTo>
                <a:lnTo>
                  <a:pt x="28737" y="15186"/>
                </a:lnTo>
                <a:lnTo>
                  <a:pt x="58654" y="15186"/>
                </a:lnTo>
                <a:lnTo>
                  <a:pt x="59963" y="7913"/>
                </a:lnTo>
                <a:lnTo>
                  <a:pt x="44699" y="7913"/>
                </a:lnTo>
                <a:lnTo>
                  <a:pt x="44342" y="7593"/>
                </a:lnTo>
                <a:lnTo>
                  <a:pt x="43319" y="6974"/>
                </a:lnTo>
                <a:lnTo>
                  <a:pt x="42962" y="6814"/>
                </a:lnTo>
                <a:lnTo>
                  <a:pt x="42617" y="6619"/>
                </a:lnTo>
                <a:lnTo>
                  <a:pt x="41743" y="6298"/>
                </a:lnTo>
                <a:lnTo>
                  <a:pt x="41272" y="6184"/>
                </a:lnTo>
                <a:lnTo>
                  <a:pt x="40294" y="6035"/>
                </a:lnTo>
                <a:close/>
              </a:path>
              <a:path w="67309" h="59054">
                <a:moveTo>
                  <a:pt x="55589" y="0"/>
                </a:moveTo>
                <a:lnTo>
                  <a:pt x="44699" y="7913"/>
                </a:lnTo>
                <a:lnTo>
                  <a:pt x="59963" y="7913"/>
                </a:lnTo>
                <a:lnTo>
                  <a:pt x="5558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82945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2518" y="2118"/>
                </a:moveTo>
                <a:lnTo>
                  <a:pt x="2092" y="2118"/>
                </a:lnTo>
                <a:lnTo>
                  <a:pt x="1103" y="2267"/>
                </a:lnTo>
                <a:lnTo>
                  <a:pt x="597" y="2427"/>
                </a:lnTo>
                <a:lnTo>
                  <a:pt x="0" y="2668"/>
                </a:lnTo>
                <a:lnTo>
                  <a:pt x="908" y="3836"/>
                </a:lnTo>
                <a:lnTo>
                  <a:pt x="12074" y="14602"/>
                </a:lnTo>
                <a:lnTo>
                  <a:pt x="12661" y="14292"/>
                </a:lnTo>
                <a:lnTo>
                  <a:pt x="13529" y="14292"/>
                </a:lnTo>
                <a:lnTo>
                  <a:pt x="18721" y="10456"/>
                </a:lnTo>
                <a:lnTo>
                  <a:pt x="18640" y="8383"/>
                </a:lnTo>
                <a:lnTo>
                  <a:pt x="18479" y="7753"/>
                </a:lnTo>
                <a:lnTo>
                  <a:pt x="17893" y="6424"/>
                </a:lnTo>
                <a:lnTo>
                  <a:pt x="17502" y="5680"/>
                </a:lnTo>
                <a:lnTo>
                  <a:pt x="16904" y="4145"/>
                </a:lnTo>
                <a:lnTo>
                  <a:pt x="16559" y="3447"/>
                </a:lnTo>
                <a:lnTo>
                  <a:pt x="16304" y="3012"/>
                </a:lnTo>
                <a:lnTo>
                  <a:pt x="5002" y="3012"/>
                </a:lnTo>
                <a:lnTo>
                  <a:pt x="4645" y="2737"/>
                </a:lnTo>
                <a:lnTo>
                  <a:pt x="3656" y="2313"/>
                </a:lnTo>
                <a:lnTo>
                  <a:pt x="2955" y="2153"/>
                </a:lnTo>
                <a:lnTo>
                  <a:pt x="2518" y="2118"/>
                </a:lnTo>
                <a:close/>
              </a:path>
              <a:path w="19050" h="14604">
                <a:moveTo>
                  <a:pt x="13529" y="14292"/>
                </a:moveTo>
                <a:lnTo>
                  <a:pt x="12707" y="14292"/>
                </a:lnTo>
                <a:lnTo>
                  <a:pt x="12304" y="14487"/>
                </a:lnTo>
                <a:lnTo>
                  <a:pt x="12736" y="14447"/>
                </a:lnTo>
                <a:lnTo>
                  <a:pt x="13529" y="14292"/>
                </a:lnTo>
                <a:close/>
              </a:path>
              <a:path w="19050" h="14604">
                <a:moveTo>
                  <a:pt x="11683" y="0"/>
                </a:moveTo>
                <a:lnTo>
                  <a:pt x="5002" y="3012"/>
                </a:lnTo>
                <a:lnTo>
                  <a:pt x="16304" y="3012"/>
                </a:lnTo>
                <a:lnTo>
                  <a:pt x="116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43709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5" h="187959">
                <a:moveTo>
                  <a:pt x="95585" y="186690"/>
                </a:moveTo>
                <a:lnTo>
                  <a:pt x="86971" y="186690"/>
                </a:lnTo>
                <a:lnTo>
                  <a:pt x="87834" y="187960"/>
                </a:lnTo>
                <a:lnTo>
                  <a:pt x="95067" y="187960"/>
                </a:lnTo>
                <a:lnTo>
                  <a:pt x="95585" y="186690"/>
                </a:lnTo>
                <a:close/>
              </a:path>
              <a:path w="120015" h="187959">
                <a:moveTo>
                  <a:pt x="96804" y="185420"/>
                </a:moveTo>
                <a:lnTo>
                  <a:pt x="85200" y="185420"/>
                </a:lnTo>
                <a:lnTo>
                  <a:pt x="86063" y="186690"/>
                </a:lnTo>
                <a:lnTo>
                  <a:pt x="96447" y="186690"/>
                </a:lnTo>
                <a:lnTo>
                  <a:pt x="96804" y="185420"/>
                </a:lnTo>
                <a:close/>
              </a:path>
              <a:path w="120015" h="187959">
                <a:moveTo>
                  <a:pt x="115238" y="180340"/>
                </a:moveTo>
                <a:lnTo>
                  <a:pt x="80095" y="180340"/>
                </a:lnTo>
                <a:lnTo>
                  <a:pt x="80877" y="181610"/>
                </a:lnTo>
                <a:lnTo>
                  <a:pt x="81705" y="182880"/>
                </a:lnTo>
                <a:lnTo>
                  <a:pt x="82567" y="184150"/>
                </a:lnTo>
                <a:lnTo>
                  <a:pt x="83429" y="184150"/>
                </a:lnTo>
                <a:lnTo>
                  <a:pt x="84292" y="185420"/>
                </a:lnTo>
                <a:lnTo>
                  <a:pt x="97425" y="185420"/>
                </a:lnTo>
                <a:lnTo>
                  <a:pt x="97862" y="184150"/>
                </a:lnTo>
                <a:lnTo>
                  <a:pt x="98218" y="182880"/>
                </a:lnTo>
                <a:lnTo>
                  <a:pt x="112052" y="182880"/>
                </a:lnTo>
                <a:lnTo>
                  <a:pt x="112995" y="181610"/>
                </a:lnTo>
                <a:lnTo>
                  <a:pt x="114571" y="181610"/>
                </a:lnTo>
                <a:lnTo>
                  <a:pt x="115238" y="180340"/>
                </a:lnTo>
                <a:close/>
              </a:path>
              <a:path w="120015" h="187959">
                <a:moveTo>
                  <a:pt x="108556" y="182880"/>
                </a:moveTo>
                <a:lnTo>
                  <a:pt x="98218" y="182880"/>
                </a:lnTo>
                <a:lnTo>
                  <a:pt x="102266" y="184150"/>
                </a:lnTo>
                <a:lnTo>
                  <a:pt x="107176" y="184150"/>
                </a:lnTo>
                <a:lnTo>
                  <a:pt x="108556" y="182880"/>
                </a:lnTo>
                <a:close/>
              </a:path>
              <a:path w="120015" h="187959">
                <a:moveTo>
                  <a:pt x="78197" y="181610"/>
                </a:moveTo>
                <a:lnTo>
                  <a:pt x="72654" y="181610"/>
                </a:lnTo>
                <a:lnTo>
                  <a:pt x="73678" y="182880"/>
                </a:lnTo>
                <a:lnTo>
                  <a:pt x="77024" y="182880"/>
                </a:lnTo>
                <a:lnTo>
                  <a:pt x="78197" y="181610"/>
                </a:lnTo>
                <a:close/>
              </a:path>
              <a:path w="120015" h="187959">
                <a:moveTo>
                  <a:pt x="80095" y="180340"/>
                </a:moveTo>
                <a:lnTo>
                  <a:pt x="70492" y="180340"/>
                </a:lnTo>
                <a:lnTo>
                  <a:pt x="71562" y="181610"/>
                </a:lnTo>
                <a:lnTo>
                  <a:pt x="79773" y="181610"/>
                </a:lnTo>
                <a:lnTo>
                  <a:pt x="80095" y="180340"/>
                </a:lnTo>
                <a:close/>
              </a:path>
              <a:path w="120015" h="187959">
                <a:moveTo>
                  <a:pt x="116342" y="179070"/>
                </a:moveTo>
                <a:lnTo>
                  <a:pt x="69434" y="179070"/>
                </a:lnTo>
                <a:lnTo>
                  <a:pt x="69940" y="180340"/>
                </a:lnTo>
                <a:lnTo>
                  <a:pt x="115824" y="180340"/>
                </a:lnTo>
                <a:lnTo>
                  <a:pt x="116342" y="179070"/>
                </a:lnTo>
                <a:close/>
              </a:path>
              <a:path w="120015" h="187959">
                <a:moveTo>
                  <a:pt x="118308" y="172720"/>
                </a:moveTo>
                <a:lnTo>
                  <a:pt x="67111" y="172720"/>
                </a:lnTo>
                <a:lnTo>
                  <a:pt x="67238" y="173990"/>
                </a:lnTo>
                <a:lnTo>
                  <a:pt x="67387" y="173990"/>
                </a:lnTo>
                <a:lnTo>
                  <a:pt x="67387" y="175260"/>
                </a:lnTo>
                <a:lnTo>
                  <a:pt x="68928" y="179070"/>
                </a:lnTo>
                <a:lnTo>
                  <a:pt x="116767" y="179070"/>
                </a:lnTo>
                <a:lnTo>
                  <a:pt x="117123" y="177800"/>
                </a:lnTo>
                <a:lnTo>
                  <a:pt x="117434" y="177800"/>
                </a:lnTo>
                <a:lnTo>
                  <a:pt x="117675" y="176530"/>
                </a:lnTo>
                <a:lnTo>
                  <a:pt x="117871" y="176530"/>
                </a:lnTo>
                <a:lnTo>
                  <a:pt x="118032" y="175260"/>
                </a:lnTo>
                <a:lnTo>
                  <a:pt x="118308" y="172720"/>
                </a:lnTo>
                <a:close/>
              </a:path>
              <a:path w="120015" h="187959">
                <a:moveTo>
                  <a:pt x="118181" y="171450"/>
                </a:moveTo>
                <a:lnTo>
                  <a:pt x="66560" y="171450"/>
                </a:lnTo>
                <a:lnTo>
                  <a:pt x="66686" y="172720"/>
                </a:lnTo>
                <a:lnTo>
                  <a:pt x="118262" y="172720"/>
                </a:lnTo>
                <a:lnTo>
                  <a:pt x="118181" y="171450"/>
                </a:lnTo>
                <a:close/>
              </a:path>
              <a:path w="120015" h="187959">
                <a:moveTo>
                  <a:pt x="63731" y="170179"/>
                </a:moveTo>
                <a:lnTo>
                  <a:pt x="60430" y="170179"/>
                </a:lnTo>
                <a:lnTo>
                  <a:pt x="60982" y="171449"/>
                </a:lnTo>
                <a:lnTo>
                  <a:pt x="63581" y="171449"/>
                </a:lnTo>
                <a:lnTo>
                  <a:pt x="63731" y="170179"/>
                </a:lnTo>
                <a:close/>
              </a:path>
              <a:path w="120015" h="187959">
                <a:moveTo>
                  <a:pt x="117399" y="168910"/>
                </a:moveTo>
                <a:lnTo>
                  <a:pt x="58544" y="168909"/>
                </a:lnTo>
                <a:lnTo>
                  <a:pt x="59211" y="170179"/>
                </a:lnTo>
                <a:lnTo>
                  <a:pt x="64444" y="170179"/>
                </a:lnTo>
                <a:lnTo>
                  <a:pt x="64754" y="171449"/>
                </a:lnTo>
                <a:lnTo>
                  <a:pt x="117951" y="171450"/>
                </a:lnTo>
                <a:lnTo>
                  <a:pt x="117399" y="168910"/>
                </a:lnTo>
                <a:close/>
              </a:path>
              <a:path w="120015" h="187959">
                <a:moveTo>
                  <a:pt x="55048" y="165099"/>
                </a:moveTo>
                <a:lnTo>
                  <a:pt x="43917" y="165099"/>
                </a:lnTo>
                <a:lnTo>
                  <a:pt x="44860" y="166369"/>
                </a:lnTo>
                <a:lnTo>
                  <a:pt x="47217" y="167639"/>
                </a:lnTo>
                <a:lnTo>
                  <a:pt x="48517" y="168909"/>
                </a:lnTo>
                <a:lnTo>
                  <a:pt x="49621" y="167639"/>
                </a:lnTo>
                <a:lnTo>
                  <a:pt x="50529" y="167639"/>
                </a:lnTo>
                <a:lnTo>
                  <a:pt x="51817" y="166369"/>
                </a:lnTo>
                <a:lnTo>
                  <a:pt x="54577" y="166369"/>
                </a:lnTo>
                <a:lnTo>
                  <a:pt x="55048" y="165099"/>
                </a:lnTo>
                <a:close/>
              </a:path>
              <a:path w="120015" h="187959">
                <a:moveTo>
                  <a:pt x="116296" y="167640"/>
                </a:moveTo>
                <a:lnTo>
                  <a:pt x="57210" y="167639"/>
                </a:lnTo>
                <a:lnTo>
                  <a:pt x="57877" y="168909"/>
                </a:lnTo>
                <a:lnTo>
                  <a:pt x="116686" y="168910"/>
                </a:lnTo>
                <a:lnTo>
                  <a:pt x="116296" y="167640"/>
                </a:lnTo>
                <a:close/>
              </a:path>
              <a:path w="120015" h="187959">
                <a:moveTo>
                  <a:pt x="107015" y="166370"/>
                </a:moveTo>
                <a:lnTo>
                  <a:pt x="56497" y="166369"/>
                </a:lnTo>
                <a:lnTo>
                  <a:pt x="56497" y="167639"/>
                </a:lnTo>
                <a:lnTo>
                  <a:pt x="106785" y="167640"/>
                </a:lnTo>
                <a:lnTo>
                  <a:pt x="107015" y="166370"/>
                </a:lnTo>
                <a:close/>
              </a:path>
              <a:path w="120015" h="187959">
                <a:moveTo>
                  <a:pt x="114571" y="166370"/>
                </a:moveTo>
                <a:lnTo>
                  <a:pt x="110247" y="166370"/>
                </a:lnTo>
                <a:lnTo>
                  <a:pt x="108234" y="167640"/>
                </a:lnTo>
                <a:lnTo>
                  <a:pt x="115042" y="167640"/>
                </a:lnTo>
                <a:lnTo>
                  <a:pt x="114571" y="166370"/>
                </a:lnTo>
                <a:close/>
              </a:path>
              <a:path w="120015" h="187959">
                <a:moveTo>
                  <a:pt x="107096" y="163830"/>
                </a:moveTo>
                <a:lnTo>
                  <a:pt x="41801" y="163829"/>
                </a:lnTo>
                <a:lnTo>
                  <a:pt x="43089" y="165099"/>
                </a:lnTo>
                <a:lnTo>
                  <a:pt x="55048" y="165099"/>
                </a:lnTo>
                <a:lnTo>
                  <a:pt x="55439" y="166369"/>
                </a:lnTo>
                <a:lnTo>
                  <a:pt x="107176" y="166370"/>
                </a:lnTo>
                <a:lnTo>
                  <a:pt x="107096" y="163830"/>
                </a:lnTo>
                <a:close/>
              </a:path>
              <a:path w="120015" h="187959">
                <a:moveTo>
                  <a:pt x="106590" y="162560"/>
                </a:moveTo>
                <a:lnTo>
                  <a:pt x="39673" y="162559"/>
                </a:lnTo>
                <a:lnTo>
                  <a:pt x="41249" y="163829"/>
                </a:lnTo>
                <a:lnTo>
                  <a:pt x="106866" y="163830"/>
                </a:lnTo>
                <a:lnTo>
                  <a:pt x="106590" y="162560"/>
                </a:lnTo>
                <a:close/>
              </a:path>
              <a:path w="120015" h="187959">
                <a:moveTo>
                  <a:pt x="104577" y="160020"/>
                </a:moveTo>
                <a:lnTo>
                  <a:pt x="41329" y="160019"/>
                </a:lnTo>
                <a:lnTo>
                  <a:pt x="40973" y="161289"/>
                </a:lnTo>
                <a:lnTo>
                  <a:pt x="40260" y="162559"/>
                </a:lnTo>
                <a:lnTo>
                  <a:pt x="106199" y="162560"/>
                </a:lnTo>
                <a:lnTo>
                  <a:pt x="105727" y="161290"/>
                </a:lnTo>
                <a:lnTo>
                  <a:pt x="105210" y="161290"/>
                </a:lnTo>
                <a:lnTo>
                  <a:pt x="104577" y="160020"/>
                </a:lnTo>
                <a:close/>
              </a:path>
              <a:path w="120015" h="187959">
                <a:moveTo>
                  <a:pt x="100886" y="158750"/>
                </a:moveTo>
                <a:lnTo>
                  <a:pt x="42031" y="158749"/>
                </a:lnTo>
                <a:lnTo>
                  <a:pt x="41720" y="160019"/>
                </a:lnTo>
                <a:lnTo>
                  <a:pt x="101714" y="160020"/>
                </a:lnTo>
                <a:lnTo>
                  <a:pt x="100886" y="158750"/>
                </a:lnTo>
                <a:close/>
              </a:path>
              <a:path w="120015" h="187959">
                <a:moveTo>
                  <a:pt x="63926" y="157480"/>
                </a:moveTo>
                <a:lnTo>
                  <a:pt x="42387" y="157479"/>
                </a:lnTo>
                <a:lnTo>
                  <a:pt x="42387" y="158749"/>
                </a:lnTo>
                <a:lnTo>
                  <a:pt x="64915" y="158750"/>
                </a:lnTo>
                <a:lnTo>
                  <a:pt x="63926" y="157480"/>
                </a:lnTo>
                <a:close/>
              </a:path>
              <a:path w="120015" h="187959">
                <a:moveTo>
                  <a:pt x="90548" y="157480"/>
                </a:moveTo>
                <a:lnTo>
                  <a:pt x="67824" y="157480"/>
                </a:lnTo>
                <a:lnTo>
                  <a:pt x="66962" y="158750"/>
                </a:lnTo>
                <a:lnTo>
                  <a:pt x="90778" y="158750"/>
                </a:lnTo>
                <a:lnTo>
                  <a:pt x="90548" y="157480"/>
                </a:lnTo>
                <a:close/>
              </a:path>
              <a:path w="120015" h="187959">
                <a:moveTo>
                  <a:pt x="58544" y="149859"/>
                </a:moveTo>
                <a:lnTo>
                  <a:pt x="45412" y="149859"/>
                </a:lnTo>
                <a:lnTo>
                  <a:pt x="44469" y="151129"/>
                </a:lnTo>
                <a:lnTo>
                  <a:pt x="43767" y="153669"/>
                </a:lnTo>
                <a:lnTo>
                  <a:pt x="43250" y="154939"/>
                </a:lnTo>
                <a:lnTo>
                  <a:pt x="42468" y="157479"/>
                </a:lnTo>
                <a:lnTo>
                  <a:pt x="62638" y="157480"/>
                </a:lnTo>
                <a:lnTo>
                  <a:pt x="61615" y="156209"/>
                </a:lnTo>
                <a:lnTo>
                  <a:pt x="54726" y="156209"/>
                </a:lnTo>
                <a:lnTo>
                  <a:pt x="54853" y="154939"/>
                </a:lnTo>
                <a:lnTo>
                  <a:pt x="55278" y="153669"/>
                </a:lnTo>
                <a:lnTo>
                  <a:pt x="55750" y="153669"/>
                </a:lnTo>
                <a:lnTo>
                  <a:pt x="55991" y="152399"/>
                </a:lnTo>
                <a:lnTo>
                  <a:pt x="56578" y="152399"/>
                </a:lnTo>
                <a:lnTo>
                  <a:pt x="57210" y="151129"/>
                </a:lnTo>
                <a:lnTo>
                  <a:pt x="57877" y="151129"/>
                </a:lnTo>
                <a:lnTo>
                  <a:pt x="58544" y="149859"/>
                </a:lnTo>
                <a:close/>
              </a:path>
              <a:path w="120015" h="187959">
                <a:moveTo>
                  <a:pt x="89087" y="154940"/>
                </a:moveTo>
                <a:lnTo>
                  <a:pt x="74310" y="154940"/>
                </a:lnTo>
                <a:lnTo>
                  <a:pt x="71711" y="156210"/>
                </a:lnTo>
                <a:lnTo>
                  <a:pt x="70814" y="157480"/>
                </a:lnTo>
                <a:lnTo>
                  <a:pt x="90306" y="157480"/>
                </a:lnTo>
                <a:lnTo>
                  <a:pt x="89961" y="156210"/>
                </a:lnTo>
                <a:lnTo>
                  <a:pt x="89559" y="156210"/>
                </a:lnTo>
                <a:lnTo>
                  <a:pt x="89087" y="154940"/>
                </a:lnTo>
                <a:close/>
              </a:path>
              <a:path w="120015" h="187959">
                <a:moveTo>
                  <a:pt x="88075" y="153670"/>
                </a:moveTo>
                <a:lnTo>
                  <a:pt x="77772" y="153670"/>
                </a:lnTo>
                <a:lnTo>
                  <a:pt x="76633" y="154940"/>
                </a:lnTo>
                <a:lnTo>
                  <a:pt x="88616" y="154940"/>
                </a:lnTo>
                <a:lnTo>
                  <a:pt x="88075" y="153670"/>
                </a:lnTo>
                <a:close/>
              </a:path>
              <a:path w="120015" h="187959">
                <a:moveTo>
                  <a:pt x="85511" y="152400"/>
                </a:moveTo>
                <a:lnTo>
                  <a:pt x="82602" y="152400"/>
                </a:lnTo>
                <a:lnTo>
                  <a:pt x="80440" y="153670"/>
                </a:lnTo>
                <a:lnTo>
                  <a:pt x="86178" y="153670"/>
                </a:lnTo>
                <a:lnTo>
                  <a:pt x="85511" y="152400"/>
                </a:lnTo>
                <a:close/>
              </a:path>
              <a:path w="120015" h="187959">
                <a:moveTo>
                  <a:pt x="84016" y="151130"/>
                </a:moveTo>
                <a:lnTo>
                  <a:pt x="80486" y="151130"/>
                </a:lnTo>
                <a:lnTo>
                  <a:pt x="81463" y="152400"/>
                </a:lnTo>
                <a:lnTo>
                  <a:pt x="83234" y="152400"/>
                </a:lnTo>
                <a:lnTo>
                  <a:pt x="84016" y="151130"/>
                </a:lnTo>
                <a:close/>
              </a:path>
              <a:path w="120015" h="187959">
                <a:moveTo>
                  <a:pt x="88581" y="148590"/>
                </a:moveTo>
                <a:lnTo>
                  <a:pt x="71872" y="148590"/>
                </a:lnTo>
                <a:lnTo>
                  <a:pt x="73287" y="149860"/>
                </a:lnTo>
                <a:lnTo>
                  <a:pt x="74667" y="149860"/>
                </a:lnTo>
                <a:lnTo>
                  <a:pt x="75966" y="151130"/>
                </a:lnTo>
                <a:lnTo>
                  <a:pt x="86649" y="151130"/>
                </a:lnTo>
                <a:lnTo>
                  <a:pt x="87719" y="149860"/>
                </a:lnTo>
                <a:lnTo>
                  <a:pt x="88581" y="148590"/>
                </a:lnTo>
                <a:close/>
              </a:path>
              <a:path w="120015" h="187959">
                <a:moveTo>
                  <a:pt x="90582" y="146050"/>
                </a:moveTo>
                <a:lnTo>
                  <a:pt x="42617" y="146049"/>
                </a:lnTo>
                <a:lnTo>
                  <a:pt x="43365" y="147319"/>
                </a:lnTo>
                <a:lnTo>
                  <a:pt x="44032" y="148589"/>
                </a:lnTo>
                <a:lnTo>
                  <a:pt x="45021" y="149859"/>
                </a:lnTo>
                <a:lnTo>
                  <a:pt x="59257" y="149859"/>
                </a:lnTo>
                <a:lnTo>
                  <a:pt x="60511" y="148590"/>
                </a:lnTo>
                <a:lnTo>
                  <a:pt x="61891" y="148590"/>
                </a:lnTo>
                <a:lnTo>
                  <a:pt x="62753" y="147320"/>
                </a:lnTo>
                <a:lnTo>
                  <a:pt x="90042" y="147320"/>
                </a:lnTo>
                <a:lnTo>
                  <a:pt x="90582" y="146050"/>
                </a:lnTo>
                <a:close/>
              </a:path>
              <a:path w="120015" h="187959">
                <a:moveTo>
                  <a:pt x="90042" y="147320"/>
                </a:moveTo>
                <a:lnTo>
                  <a:pt x="70849" y="147320"/>
                </a:lnTo>
                <a:lnTo>
                  <a:pt x="71711" y="148590"/>
                </a:lnTo>
                <a:lnTo>
                  <a:pt x="89559" y="148590"/>
                </a:lnTo>
                <a:lnTo>
                  <a:pt x="90042" y="147320"/>
                </a:lnTo>
                <a:close/>
              </a:path>
              <a:path w="120015" h="187959">
                <a:moveTo>
                  <a:pt x="46677" y="143509"/>
                </a:moveTo>
                <a:lnTo>
                  <a:pt x="41088" y="143509"/>
                </a:lnTo>
                <a:lnTo>
                  <a:pt x="41479" y="144779"/>
                </a:lnTo>
                <a:lnTo>
                  <a:pt x="42226" y="146049"/>
                </a:lnTo>
                <a:lnTo>
                  <a:pt x="105325" y="146050"/>
                </a:lnTo>
                <a:lnTo>
                  <a:pt x="106072" y="144780"/>
                </a:lnTo>
                <a:lnTo>
                  <a:pt x="47378" y="144779"/>
                </a:lnTo>
                <a:lnTo>
                  <a:pt x="46677" y="143509"/>
                </a:lnTo>
                <a:close/>
              </a:path>
              <a:path w="120015" h="187959">
                <a:moveTo>
                  <a:pt x="108361" y="142240"/>
                </a:moveTo>
                <a:lnTo>
                  <a:pt x="53116" y="142239"/>
                </a:lnTo>
                <a:lnTo>
                  <a:pt x="51391" y="143509"/>
                </a:lnTo>
                <a:lnTo>
                  <a:pt x="50483" y="143509"/>
                </a:lnTo>
                <a:lnTo>
                  <a:pt x="49782" y="144779"/>
                </a:lnTo>
                <a:lnTo>
                  <a:pt x="107257" y="144780"/>
                </a:lnTo>
                <a:lnTo>
                  <a:pt x="107694" y="143510"/>
                </a:lnTo>
                <a:lnTo>
                  <a:pt x="108361" y="142240"/>
                </a:lnTo>
                <a:close/>
              </a:path>
              <a:path w="120015" h="187959">
                <a:moveTo>
                  <a:pt x="45883" y="142239"/>
                </a:moveTo>
                <a:lnTo>
                  <a:pt x="36879" y="142239"/>
                </a:lnTo>
                <a:lnTo>
                  <a:pt x="37741" y="143509"/>
                </a:lnTo>
                <a:lnTo>
                  <a:pt x="46079" y="143509"/>
                </a:lnTo>
                <a:lnTo>
                  <a:pt x="45883" y="142239"/>
                </a:lnTo>
                <a:close/>
              </a:path>
              <a:path w="120015" h="187959">
                <a:moveTo>
                  <a:pt x="46550" y="140969"/>
                </a:moveTo>
                <a:lnTo>
                  <a:pt x="34245" y="140969"/>
                </a:lnTo>
                <a:lnTo>
                  <a:pt x="34878" y="142239"/>
                </a:lnTo>
                <a:lnTo>
                  <a:pt x="45849" y="142239"/>
                </a:lnTo>
                <a:lnTo>
                  <a:pt x="46550" y="140969"/>
                </a:lnTo>
                <a:close/>
              </a:path>
              <a:path w="120015" h="187959">
                <a:moveTo>
                  <a:pt x="111420" y="134620"/>
                </a:moveTo>
                <a:lnTo>
                  <a:pt x="57095" y="134620"/>
                </a:lnTo>
                <a:lnTo>
                  <a:pt x="56773" y="135890"/>
                </a:lnTo>
                <a:lnTo>
                  <a:pt x="56267" y="137160"/>
                </a:lnTo>
                <a:lnTo>
                  <a:pt x="55876" y="138429"/>
                </a:lnTo>
                <a:lnTo>
                  <a:pt x="55600" y="139699"/>
                </a:lnTo>
                <a:lnTo>
                  <a:pt x="55439" y="140969"/>
                </a:lnTo>
                <a:lnTo>
                  <a:pt x="54611" y="140969"/>
                </a:lnTo>
                <a:lnTo>
                  <a:pt x="53829" y="142239"/>
                </a:lnTo>
                <a:lnTo>
                  <a:pt x="108556" y="142240"/>
                </a:lnTo>
                <a:lnTo>
                  <a:pt x="108832" y="140970"/>
                </a:lnTo>
                <a:lnTo>
                  <a:pt x="108867" y="139700"/>
                </a:lnTo>
                <a:lnTo>
                  <a:pt x="108706" y="138430"/>
                </a:lnTo>
                <a:lnTo>
                  <a:pt x="108315" y="135890"/>
                </a:lnTo>
                <a:lnTo>
                  <a:pt x="110396" y="135890"/>
                </a:lnTo>
                <a:lnTo>
                  <a:pt x="111420" y="134620"/>
                </a:lnTo>
                <a:close/>
              </a:path>
              <a:path w="120015" h="187959">
                <a:moveTo>
                  <a:pt x="47654" y="139699"/>
                </a:moveTo>
                <a:lnTo>
                  <a:pt x="33613" y="139699"/>
                </a:lnTo>
                <a:lnTo>
                  <a:pt x="33774" y="140969"/>
                </a:lnTo>
                <a:lnTo>
                  <a:pt x="47148" y="140969"/>
                </a:lnTo>
                <a:lnTo>
                  <a:pt x="47654" y="139699"/>
                </a:lnTo>
                <a:close/>
              </a:path>
              <a:path w="120015" h="187959">
                <a:moveTo>
                  <a:pt x="42813" y="130809"/>
                </a:moveTo>
                <a:lnTo>
                  <a:pt x="35706" y="130809"/>
                </a:lnTo>
                <a:lnTo>
                  <a:pt x="35234" y="132079"/>
                </a:lnTo>
                <a:lnTo>
                  <a:pt x="35039" y="133349"/>
                </a:lnTo>
                <a:lnTo>
                  <a:pt x="34717" y="135889"/>
                </a:lnTo>
                <a:lnTo>
                  <a:pt x="34291" y="137159"/>
                </a:lnTo>
                <a:lnTo>
                  <a:pt x="33969" y="137159"/>
                </a:lnTo>
                <a:lnTo>
                  <a:pt x="33739" y="138429"/>
                </a:lnTo>
                <a:lnTo>
                  <a:pt x="33463" y="138429"/>
                </a:lnTo>
                <a:lnTo>
                  <a:pt x="33463" y="139699"/>
                </a:lnTo>
                <a:lnTo>
                  <a:pt x="48091" y="139699"/>
                </a:lnTo>
                <a:lnTo>
                  <a:pt x="48402" y="138429"/>
                </a:lnTo>
                <a:lnTo>
                  <a:pt x="48839" y="137159"/>
                </a:lnTo>
                <a:lnTo>
                  <a:pt x="48839" y="135889"/>
                </a:lnTo>
                <a:lnTo>
                  <a:pt x="48712" y="134619"/>
                </a:lnTo>
                <a:lnTo>
                  <a:pt x="48045" y="134619"/>
                </a:lnTo>
                <a:lnTo>
                  <a:pt x="47459" y="133349"/>
                </a:lnTo>
                <a:lnTo>
                  <a:pt x="46792" y="133349"/>
                </a:lnTo>
                <a:lnTo>
                  <a:pt x="45768" y="132079"/>
                </a:lnTo>
                <a:lnTo>
                  <a:pt x="43606" y="132079"/>
                </a:lnTo>
                <a:lnTo>
                  <a:pt x="42813" y="130809"/>
                </a:lnTo>
                <a:close/>
              </a:path>
              <a:path w="120015" h="187959">
                <a:moveTo>
                  <a:pt x="117123" y="132080"/>
                </a:moveTo>
                <a:lnTo>
                  <a:pt x="58268" y="132080"/>
                </a:lnTo>
                <a:lnTo>
                  <a:pt x="57831" y="133350"/>
                </a:lnTo>
                <a:lnTo>
                  <a:pt x="57440" y="134620"/>
                </a:lnTo>
                <a:lnTo>
                  <a:pt x="113271" y="134620"/>
                </a:lnTo>
                <a:lnTo>
                  <a:pt x="114801" y="133350"/>
                </a:lnTo>
                <a:lnTo>
                  <a:pt x="116100" y="133350"/>
                </a:lnTo>
                <a:lnTo>
                  <a:pt x="117123" y="132080"/>
                </a:lnTo>
                <a:close/>
              </a:path>
              <a:path w="120015" h="187959">
                <a:moveTo>
                  <a:pt x="57686" y="106680"/>
                </a:moveTo>
                <a:lnTo>
                  <a:pt x="45653" y="106679"/>
                </a:lnTo>
                <a:lnTo>
                  <a:pt x="46677" y="107949"/>
                </a:lnTo>
                <a:lnTo>
                  <a:pt x="49034" y="107950"/>
                </a:lnTo>
                <a:lnTo>
                  <a:pt x="51276" y="110490"/>
                </a:lnTo>
                <a:lnTo>
                  <a:pt x="52254" y="110490"/>
                </a:lnTo>
                <a:lnTo>
                  <a:pt x="53162" y="111760"/>
                </a:lnTo>
                <a:lnTo>
                  <a:pt x="53979" y="113030"/>
                </a:lnTo>
                <a:lnTo>
                  <a:pt x="54726" y="114300"/>
                </a:lnTo>
                <a:lnTo>
                  <a:pt x="55393" y="114300"/>
                </a:lnTo>
                <a:lnTo>
                  <a:pt x="56026" y="115570"/>
                </a:lnTo>
                <a:lnTo>
                  <a:pt x="56578" y="116840"/>
                </a:lnTo>
                <a:lnTo>
                  <a:pt x="57486" y="118110"/>
                </a:lnTo>
                <a:lnTo>
                  <a:pt x="57877" y="119380"/>
                </a:lnTo>
                <a:lnTo>
                  <a:pt x="58188" y="120650"/>
                </a:lnTo>
                <a:lnTo>
                  <a:pt x="58705" y="121920"/>
                </a:lnTo>
                <a:lnTo>
                  <a:pt x="58901" y="123190"/>
                </a:lnTo>
                <a:lnTo>
                  <a:pt x="59177" y="124460"/>
                </a:lnTo>
                <a:lnTo>
                  <a:pt x="59274" y="125730"/>
                </a:lnTo>
                <a:lnTo>
                  <a:pt x="59332" y="129540"/>
                </a:lnTo>
                <a:lnTo>
                  <a:pt x="59257" y="130810"/>
                </a:lnTo>
                <a:lnTo>
                  <a:pt x="58740" y="132080"/>
                </a:lnTo>
                <a:lnTo>
                  <a:pt x="117560" y="132080"/>
                </a:lnTo>
                <a:lnTo>
                  <a:pt x="117951" y="130810"/>
                </a:lnTo>
                <a:lnTo>
                  <a:pt x="118584" y="129540"/>
                </a:lnTo>
                <a:lnTo>
                  <a:pt x="119055" y="129540"/>
                </a:lnTo>
                <a:lnTo>
                  <a:pt x="119366" y="128270"/>
                </a:lnTo>
                <a:lnTo>
                  <a:pt x="119596" y="127000"/>
                </a:lnTo>
                <a:lnTo>
                  <a:pt x="61615" y="127000"/>
                </a:lnTo>
                <a:lnTo>
                  <a:pt x="60821" y="123190"/>
                </a:lnTo>
                <a:lnTo>
                  <a:pt x="59487" y="118110"/>
                </a:lnTo>
                <a:lnTo>
                  <a:pt x="58935" y="115570"/>
                </a:lnTo>
                <a:lnTo>
                  <a:pt x="58107" y="110490"/>
                </a:lnTo>
                <a:lnTo>
                  <a:pt x="57686" y="106680"/>
                </a:lnTo>
                <a:close/>
              </a:path>
              <a:path w="120015" h="187959">
                <a:moveTo>
                  <a:pt x="41364" y="129539"/>
                </a:moveTo>
                <a:lnTo>
                  <a:pt x="36683" y="129539"/>
                </a:lnTo>
                <a:lnTo>
                  <a:pt x="36131" y="130809"/>
                </a:lnTo>
                <a:lnTo>
                  <a:pt x="42065" y="130809"/>
                </a:lnTo>
                <a:lnTo>
                  <a:pt x="41364" y="129539"/>
                </a:lnTo>
                <a:close/>
              </a:path>
              <a:path w="120015" h="187959">
                <a:moveTo>
                  <a:pt x="78197" y="100330"/>
                </a:moveTo>
                <a:lnTo>
                  <a:pt x="64122" y="110490"/>
                </a:lnTo>
                <a:lnTo>
                  <a:pt x="63616" y="111760"/>
                </a:lnTo>
                <a:lnTo>
                  <a:pt x="63420" y="113030"/>
                </a:lnTo>
                <a:lnTo>
                  <a:pt x="63259" y="114300"/>
                </a:lnTo>
                <a:lnTo>
                  <a:pt x="63144" y="115570"/>
                </a:lnTo>
                <a:lnTo>
                  <a:pt x="63110" y="120650"/>
                </a:lnTo>
                <a:lnTo>
                  <a:pt x="63225" y="123190"/>
                </a:lnTo>
                <a:lnTo>
                  <a:pt x="63501" y="124460"/>
                </a:lnTo>
                <a:lnTo>
                  <a:pt x="61615" y="127000"/>
                </a:lnTo>
                <a:lnTo>
                  <a:pt x="119596" y="127000"/>
                </a:lnTo>
                <a:lnTo>
                  <a:pt x="119596" y="124460"/>
                </a:lnTo>
                <a:lnTo>
                  <a:pt x="119481" y="123190"/>
                </a:lnTo>
                <a:lnTo>
                  <a:pt x="119331" y="121920"/>
                </a:lnTo>
                <a:lnTo>
                  <a:pt x="119090" y="121920"/>
                </a:lnTo>
                <a:lnTo>
                  <a:pt x="118814" y="120650"/>
                </a:lnTo>
                <a:lnTo>
                  <a:pt x="118503" y="119380"/>
                </a:lnTo>
                <a:lnTo>
                  <a:pt x="117675" y="119380"/>
                </a:lnTo>
                <a:lnTo>
                  <a:pt x="117238" y="118110"/>
                </a:lnTo>
                <a:lnTo>
                  <a:pt x="106785" y="118110"/>
                </a:lnTo>
                <a:lnTo>
                  <a:pt x="107061" y="116840"/>
                </a:lnTo>
                <a:lnTo>
                  <a:pt x="67548" y="116840"/>
                </a:lnTo>
                <a:lnTo>
                  <a:pt x="67031" y="115570"/>
                </a:lnTo>
                <a:lnTo>
                  <a:pt x="66835" y="114300"/>
                </a:lnTo>
                <a:lnTo>
                  <a:pt x="66525" y="113030"/>
                </a:lnTo>
                <a:lnTo>
                  <a:pt x="66525" y="110490"/>
                </a:lnTo>
                <a:lnTo>
                  <a:pt x="67353" y="109220"/>
                </a:lnTo>
                <a:lnTo>
                  <a:pt x="68997" y="107950"/>
                </a:lnTo>
                <a:lnTo>
                  <a:pt x="70734" y="105410"/>
                </a:lnTo>
                <a:lnTo>
                  <a:pt x="71596" y="105410"/>
                </a:lnTo>
                <a:lnTo>
                  <a:pt x="72424" y="104140"/>
                </a:lnTo>
                <a:lnTo>
                  <a:pt x="73287" y="102870"/>
                </a:lnTo>
                <a:lnTo>
                  <a:pt x="74149" y="102870"/>
                </a:lnTo>
                <a:lnTo>
                  <a:pt x="75805" y="101600"/>
                </a:lnTo>
                <a:lnTo>
                  <a:pt x="76633" y="101600"/>
                </a:lnTo>
                <a:lnTo>
                  <a:pt x="78197" y="100330"/>
                </a:lnTo>
                <a:close/>
              </a:path>
              <a:path w="120015" h="187959">
                <a:moveTo>
                  <a:pt x="116261" y="116840"/>
                </a:moveTo>
                <a:lnTo>
                  <a:pt x="107291" y="116840"/>
                </a:lnTo>
                <a:lnTo>
                  <a:pt x="106785" y="118110"/>
                </a:lnTo>
                <a:lnTo>
                  <a:pt x="116767" y="118110"/>
                </a:lnTo>
                <a:lnTo>
                  <a:pt x="116261" y="116840"/>
                </a:lnTo>
                <a:close/>
              </a:path>
              <a:path w="120015" h="187959">
                <a:moveTo>
                  <a:pt x="108039" y="105410"/>
                </a:moveTo>
                <a:lnTo>
                  <a:pt x="95619" y="105410"/>
                </a:lnTo>
                <a:lnTo>
                  <a:pt x="94515" y="106680"/>
                </a:lnTo>
                <a:lnTo>
                  <a:pt x="93733" y="107950"/>
                </a:lnTo>
                <a:lnTo>
                  <a:pt x="80486" y="107950"/>
                </a:lnTo>
                <a:lnTo>
                  <a:pt x="79819" y="109220"/>
                </a:lnTo>
                <a:lnTo>
                  <a:pt x="79221" y="110490"/>
                </a:lnTo>
                <a:lnTo>
                  <a:pt x="78473" y="110490"/>
                </a:lnTo>
                <a:lnTo>
                  <a:pt x="78197" y="111760"/>
                </a:lnTo>
                <a:lnTo>
                  <a:pt x="72815" y="111760"/>
                </a:lnTo>
                <a:lnTo>
                  <a:pt x="71907" y="113030"/>
                </a:lnTo>
                <a:lnTo>
                  <a:pt x="71125" y="113030"/>
                </a:lnTo>
                <a:lnTo>
                  <a:pt x="70377" y="114300"/>
                </a:lnTo>
                <a:lnTo>
                  <a:pt x="69158" y="114300"/>
                </a:lnTo>
                <a:lnTo>
                  <a:pt x="68687" y="115570"/>
                </a:lnTo>
                <a:lnTo>
                  <a:pt x="68296" y="115570"/>
                </a:lnTo>
                <a:lnTo>
                  <a:pt x="67548" y="116840"/>
                </a:lnTo>
                <a:lnTo>
                  <a:pt x="107061" y="116840"/>
                </a:lnTo>
                <a:lnTo>
                  <a:pt x="107613" y="114300"/>
                </a:lnTo>
                <a:lnTo>
                  <a:pt x="107924" y="113030"/>
                </a:lnTo>
                <a:lnTo>
                  <a:pt x="108280" y="110490"/>
                </a:lnTo>
                <a:lnTo>
                  <a:pt x="108395" y="109220"/>
                </a:lnTo>
                <a:lnTo>
                  <a:pt x="108315" y="106680"/>
                </a:lnTo>
                <a:lnTo>
                  <a:pt x="108039" y="105410"/>
                </a:lnTo>
                <a:close/>
              </a:path>
              <a:path w="120015" h="187959">
                <a:moveTo>
                  <a:pt x="37074" y="109219"/>
                </a:moveTo>
                <a:lnTo>
                  <a:pt x="24850" y="109219"/>
                </a:lnTo>
                <a:lnTo>
                  <a:pt x="25356" y="110489"/>
                </a:lnTo>
                <a:lnTo>
                  <a:pt x="26460" y="110489"/>
                </a:lnTo>
                <a:lnTo>
                  <a:pt x="27047" y="111759"/>
                </a:lnTo>
                <a:lnTo>
                  <a:pt x="33774" y="111759"/>
                </a:lnTo>
                <a:lnTo>
                  <a:pt x="35740" y="110489"/>
                </a:lnTo>
                <a:lnTo>
                  <a:pt x="37074" y="109219"/>
                </a:lnTo>
                <a:close/>
              </a:path>
              <a:path w="120015" h="187959">
                <a:moveTo>
                  <a:pt x="39834" y="107949"/>
                </a:moveTo>
                <a:lnTo>
                  <a:pt x="23907" y="107949"/>
                </a:lnTo>
                <a:lnTo>
                  <a:pt x="24344" y="109219"/>
                </a:lnTo>
                <a:lnTo>
                  <a:pt x="38730" y="109219"/>
                </a:lnTo>
                <a:lnTo>
                  <a:pt x="39834" y="107949"/>
                </a:lnTo>
                <a:close/>
              </a:path>
              <a:path w="120015" h="187959">
                <a:moveTo>
                  <a:pt x="53036" y="60960"/>
                </a:moveTo>
                <a:lnTo>
                  <a:pt x="29174" y="60959"/>
                </a:lnTo>
                <a:lnTo>
                  <a:pt x="29726" y="62229"/>
                </a:lnTo>
                <a:lnTo>
                  <a:pt x="33027" y="62229"/>
                </a:lnTo>
                <a:lnTo>
                  <a:pt x="33935" y="63499"/>
                </a:lnTo>
                <a:lnTo>
                  <a:pt x="35625" y="63500"/>
                </a:lnTo>
                <a:lnTo>
                  <a:pt x="36453" y="64770"/>
                </a:lnTo>
                <a:lnTo>
                  <a:pt x="37201" y="64770"/>
                </a:lnTo>
                <a:lnTo>
                  <a:pt x="37902" y="66040"/>
                </a:lnTo>
                <a:lnTo>
                  <a:pt x="39202" y="67310"/>
                </a:lnTo>
                <a:lnTo>
                  <a:pt x="40375" y="68580"/>
                </a:lnTo>
                <a:lnTo>
                  <a:pt x="45297" y="78740"/>
                </a:lnTo>
                <a:lnTo>
                  <a:pt x="45849" y="80010"/>
                </a:lnTo>
                <a:lnTo>
                  <a:pt x="46792" y="82550"/>
                </a:lnTo>
                <a:lnTo>
                  <a:pt x="47620" y="85090"/>
                </a:lnTo>
                <a:lnTo>
                  <a:pt x="48597" y="87630"/>
                </a:lnTo>
                <a:lnTo>
                  <a:pt x="49069" y="90170"/>
                </a:lnTo>
                <a:lnTo>
                  <a:pt x="49460" y="91440"/>
                </a:lnTo>
                <a:lnTo>
                  <a:pt x="49736" y="93980"/>
                </a:lnTo>
                <a:lnTo>
                  <a:pt x="49931" y="95250"/>
                </a:lnTo>
                <a:lnTo>
                  <a:pt x="50172" y="97790"/>
                </a:lnTo>
                <a:lnTo>
                  <a:pt x="9797" y="97789"/>
                </a:lnTo>
                <a:lnTo>
                  <a:pt x="9832" y="100329"/>
                </a:lnTo>
                <a:lnTo>
                  <a:pt x="10188" y="102869"/>
                </a:lnTo>
                <a:lnTo>
                  <a:pt x="10545" y="104139"/>
                </a:lnTo>
                <a:lnTo>
                  <a:pt x="10775" y="104139"/>
                </a:lnTo>
                <a:lnTo>
                  <a:pt x="11246" y="105409"/>
                </a:lnTo>
                <a:lnTo>
                  <a:pt x="22769" y="105409"/>
                </a:lnTo>
                <a:lnTo>
                  <a:pt x="23470" y="107949"/>
                </a:lnTo>
                <a:lnTo>
                  <a:pt x="42698" y="107949"/>
                </a:lnTo>
                <a:lnTo>
                  <a:pt x="43560" y="106679"/>
                </a:lnTo>
                <a:lnTo>
                  <a:pt x="57686" y="106680"/>
                </a:lnTo>
                <a:lnTo>
                  <a:pt x="57406" y="104140"/>
                </a:lnTo>
                <a:lnTo>
                  <a:pt x="57325" y="102870"/>
                </a:lnTo>
                <a:lnTo>
                  <a:pt x="57360" y="97790"/>
                </a:lnTo>
                <a:lnTo>
                  <a:pt x="57682" y="95250"/>
                </a:lnTo>
                <a:lnTo>
                  <a:pt x="56739" y="95250"/>
                </a:lnTo>
                <a:lnTo>
                  <a:pt x="56463" y="93980"/>
                </a:lnTo>
                <a:lnTo>
                  <a:pt x="56221" y="93980"/>
                </a:lnTo>
                <a:lnTo>
                  <a:pt x="55750" y="91440"/>
                </a:lnTo>
                <a:lnTo>
                  <a:pt x="55715" y="87630"/>
                </a:lnTo>
                <a:lnTo>
                  <a:pt x="56026" y="87630"/>
                </a:lnTo>
                <a:lnTo>
                  <a:pt x="56221" y="86360"/>
                </a:lnTo>
                <a:lnTo>
                  <a:pt x="56221" y="83820"/>
                </a:lnTo>
                <a:lnTo>
                  <a:pt x="56026" y="81280"/>
                </a:lnTo>
                <a:lnTo>
                  <a:pt x="55600" y="80010"/>
                </a:lnTo>
                <a:lnTo>
                  <a:pt x="55163" y="78740"/>
                </a:lnTo>
                <a:lnTo>
                  <a:pt x="54577" y="77470"/>
                </a:lnTo>
                <a:lnTo>
                  <a:pt x="53864" y="74930"/>
                </a:lnTo>
                <a:lnTo>
                  <a:pt x="53438" y="74930"/>
                </a:lnTo>
                <a:lnTo>
                  <a:pt x="52967" y="73660"/>
                </a:lnTo>
                <a:lnTo>
                  <a:pt x="52806" y="73660"/>
                </a:lnTo>
                <a:lnTo>
                  <a:pt x="52484" y="72390"/>
                </a:lnTo>
                <a:lnTo>
                  <a:pt x="52288" y="71120"/>
                </a:lnTo>
                <a:lnTo>
                  <a:pt x="51978" y="69850"/>
                </a:lnTo>
                <a:lnTo>
                  <a:pt x="51978" y="66040"/>
                </a:lnTo>
                <a:lnTo>
                  <a:pt x="52219" y="64770"/>
                </a:lnTo>
                <a:lnTo>
                  <a:pt x="52530" y="63500"/>
                </a:lnTo>
                <a:lnTo>
                  <a:pt x="52760" y="62230"/>
                </a:lnTo>
                <a:lnTo>
                  <a:pt x="53036" y="60960"/>
                </a:lnTo>
                <a:close/>
              </a:path>
              <a:path w="120015" h="187959">
                <a:moveTo>
                  <a:pt x="92204" y="106680"/>
                </a:moveTo>
                <a:lnTo>
                  <a:pt x="81705" y="106680"/>
                </a:lnTo>
                <a:lnTo>
                  <a:pt x="81268" y="107950"/>
                </a:lnTo>
                <a:lnTo>
                  <a:pt x="93066" y="107950"/>
                </a:lnTo>
                <a:lnTo>
                  <a:pt x="92204" y="106680"/>
                </a:lnTo>
                <a:close/>
              </a:path>
              <a:path w="120015" h="187959">
                <a:moveTo>
                  <a:pt x="12661" y="105409"/>
                </a:moveTo>
                <a:lnTo>
                  <a:pt x="11833" y="105409"/>
                </a:lnTo>
                <a:lnTo>
                  <a:pt x="12465" y="106679"/>
                </a:lnTo>
                <a:lnTo>
                  <a:pt x="12661" y="105409"/>
                </a:lnTo>
                <a:close/>
              </a:path>
              <a:path w="120015" h="187959">
                <a:moveTo>
                  <a:pt x="21975" y="105409"/>
                </a:moveTo>
                <a:lnTo>
                  <a:pt x="12856" y="105409"/>
                </a:lnTo>
                <a:lnTo>
                  <a:pt x="14156" y="106679"/>
                </a:lnTo>
                <a:lnTo>
                  <a:pt x="21032" y="106679"/>
                </a:lnTo>
                <a:lnTo>
                  <a:pt x="21975" y="105409"/>
                </a:lnTo>
                <a:close/>
              </a:path>
              <a:path w="120015" h="187959">
                <a:moveTo>
                  <a:pt x="89800" y="105410"/>
                </a:moveTo>
                <a:lnTo>
                  <a:pt x="83740" y="105410"/>
                </a:lnTo>
                <a:lnTo>
                  <a:pt x="83200" y="106680"/>
                </a:lnTo>
                <a:lnTo>
                  <a:pt x="90582" y="106680"/>
                </a:lnTo>
                <a:lnTo>
                  <a:pt x="89800" y="105410"/>
                </a:lnTo>
                <a:close/>
              </a:path>
              <a:path w="120015" h="187959">
                <a:moveTo>
                  <a:pt x="107061" y="104140"/>
                </a:moveTo>
                <a:lnTo>
                  <a:pt x="97816" y="104140"/>
                </a:lnTo>
                <a:lnTo>
                  <a:pt x="96286" y="105410"/>
                </a:lnTo>
                <a:lnTo>
                  <a:pt x="107613" y="105410"/>
                </a:lnTo>
                <a:lnTo>
                  <a:pt x="107061" y="104140"/>
                </a:lnTo>
                <a:close/>
              </a:path>
              <a:path w="120015" h="187959">
                <a:moveTo>
                  <a:pt x="106118" y="102870"/>
                </a:moveTo>
                <a:lnTo>
                  <a:pt x="101633" y="102870"/>
                </a:lnTo>
                <a:lnTo>
                  <a:pt x="100575" y="104140"/>
                </a:lnTo>
                <a:lnTo>
                  <a:pt x="106429" y="104140"/>
                </a:lnTo>
                <a:lnTo>
                  <a:pt x="106118" y="102870"/>
                </a:lnTo>
                <a:close/>
              </a:path>
              <a:path w="120015" h="187959">
                <a:moveTo>
                  <a:pt x="64618" y="100056"/>
                </a:moveTo>
                <a:lnTo>
                  <a:pt x="64478" y="100330"/>
                </a:lnTo>
                <a:lnTo>
                  <a:pt x="64618" y="100056"/>
                </a:lnTo>
                <a:close/>
              </a:path>
              <a:path w="120015" h="187959">
                <a:moveTo>
                  <a:pt x="98057" y="96520"/>
                </a:moveTo>
                <a:lnTo>
                  <a:pt x="73252" y="96520"/>
                </a:lnTo>
                <a:lnTo>
                  <a:pt x="71987" y="97790"/>
                </a:lnTo>
                <a:lnTo>
                  <a:pt x="70849" y="99060"/>
                </a:lnTo>
                <a:lnTo>
                  <a:pt x="69825" y="100330"/>
                </a:lnTo>
                <a:lnTo>
                  <a:pt x="81785" y="100330"/>
                </a:lnTo>
                <a:lnTo>
                  <a:pt x="83544" y="99060"/>
                </a:lnTo>
                <a:lnTo>
                  <a:pt x="92790" y="99060"/>
                </a:lnTo>
                <a:lnTo>
                  <a:pt x="94676" y="97790"/>
                </a:lnTo>
                <a:lnTo>
                  <a:pt x="96252" y="97790"/>
                </a:lnTo>
                <a:lnTo>
                  <a:pt x="98057" y="96520"/>
                </a:lnTo>
                <a:close/>
              </a:path>
              <a:path w="120015" h="187959">
                <a:moveTo>
                  <a:pt x="94320" y="41910"/>
                </a:moveTo>
                <a:lnTo>
                  <a:pt x="89881" y="41910"/>
                </a:lnTo>
                <a:lnTo>
                  <a:pt x="89961" y="45720"/>
                </a:lnTo>
                <a:lnTo>
                  <a:pt x="89800" y="48260"/>
                </a:lnTo>
                <a:lnTo>
                  <a:pt x="89294" y="50800"/>
                </a:lnTo>
                <a:lnTo>
                  <a:pt x="88938" y="53340"/>
                </a:lnTo>
                <a:lnTo>
                  <a:pt x="88547" y="54610"/>
                </a:lnTo>
                <a:lnTo>
                  <a:pt x="83475" y="66040"/>
                </a:lnTo>
                <a:lnTo>
                  <a:pt x="82211" y="68580"/>
                </a:lnTo>
                <a:lnTo>
                  <a:pt x="80957" y="69850"/>
                </a:lnTo>
                <a:lnTo>
                  <a:pt x="79819" y="71120"/>
                </a:lnTo>
                <a:lnTo>
                  <a:pt x="77887" y="73660"/>
                </a:lnTo>
                <a:lnTo>
                  <a:pt x="76633" y="76200"/>
                </a:lnTo>
                <a:lnTo>
                  <a:pt x="75610" y="77470"/>
                </a:lnTo>
                <a:lnTo>
                  <a:pt x="73804" y="80010"/>
                </a:lnTo>
                <a:lnTo>
                  <a:pt x="72976" y="81280"/>
                </a:lnTo>
                <a:lnTo>
                  <a:pt x="71481" y="83820"/>
                </a:lnTo>
                <a:lnTo>
                  <a:pt x="70147" y="85090"/>
                </a:lnTo>
                <a:lnTo>
                  <a:pt x="68997" y="87630"/>
                </a:lnTo>
                <a:lnTo>
                  <a:pt x="68020" y="90170"/>
                </a:lnTo>
                <a:lnTo>
                  <a:pt x="67192" y="91440"/>
                </a:lnTo>
                <a:lnTo>
                  <a:pt x="66491" y="92710"/>
                </a:lnTo>
                <a:lnTo>
                  <a:pt x="65111" y="97790"/>
                </a:lnTo>
                <a:lnTo>
                  <a:pt x="64618" y="100056"/>
                </a:lnTo>
                <a:lnTo>
                  <a:pt x="65778" y="97790"/>
                </a:lnTo>
                <a:lnTo>
                  <a:pt x="67031" y="96520"/>
                </a:lnTo>
                <a:lnTo>
                  <a:pt x="67629" y="95250"/>
                </a:lnTo>
                <a:lnTo>
                  <a:pt x="68250" y="95250"/>
                </a:lnTo>
                <a:lnTo>
                  <a:pt x="68802" y="93980"/>
                </a:lnTo>
                <a:lnTo>
                  <a:pt x="70492" y="92710"/>
                </a:lnTo>
                <a:lnTo>
                  <a:pt x="72539" y="90170"/>
                </a:lnTo>
                <a:lnTo>
                  <a:pt x="73448" y="88900"/>
                </a:lnTo>
                <a:lnTo>
                  <a:pt x="74276" y="88900"/>
                </a:lnTo>
                <a:lnTo>
                  <a:pt x="75644" y="87630"/>
                </a:lnTo>
                <a:lnTo>
                  <a:pt x="77185" y="87630"/>
                </a:lnTo>
                <a:lnTo>
                  <a:pt x="76587" y="86360"/>
                </a:lnTo>
                <a:lnTo>
                  <a:pt x="71987" y="86360"/>
                </a:lnTo>
                <a:lnTo>
                  <a:pt x="72735" y="85090"/>
                </a:lnTo>
                <a:lnTo>
                  <a:pt x="73528" y="85090"/>
                </a:lnTo>
                <a:lnTo>
                  <a:pt x="75173" y="82550"/>
                </a:lnTo>
                <a:lnTo>
                  <a:pt x="76035" y="81280"/>
                </a:lnTo>
                <a:lnTo>
                  <a:pt x="76909" y="81280"/>
                </a:lnTo>
                <a:lnTo>
                  <a:pt x="78634" y="78740"/>
                </a:lnTo>
                <a:lnTo>
                  <a:pt x="79497" y="78740"/>
                </a:lnTo>
                <a:lnTo>
                  <a:pt x="80405" y="77470"/>
                </a:lnTo>
                <a:lnTo>
                  <a:pt x="81268" y="77470"/>
                </a:lnTo>
                <a:lnTo>
                  <a:pt x="82130" y="76200"/>
                </a:lnTo>
                <a:lnTo>
                  <a:pt x="83866" y="74930"/>
                </a:lnTo>
                <a:lnTo>
                  <a:pt x="85511" y="73660"/>
                </a:lnTo>
                <a:lnTo>
                  <a:pt x="87052" y="73660"/>
                </a:lnTo>
                <a:lnTo>
                  <a:pt x="89766" y="72390"/>
                </a:lnTo>
                <a:lnTo>
                  <a:pt x="90904" y="71120"/>
                </a:lnTo>
                <a:lnTo>
                  <a:pt x="93066" y="71120"/>
                </a:lnTo>
                <a:lnTo>
                  <a:pt x="91249" y="69850"/>
                </a:lnTo>
                <a:lnTo>
                  <a:pt x="84844" y="69850"/>
                </a:lnTo>
                <a:lnTo>
                  <a:pt x="85511" y="68580"/>
                </a:lnTo>
                <a:lnTo>
                  <a:pt x="86143" y="67310"/>
                </a:lnTo>
                <a:lnTo>
                  <a:pt x="87362" y="66040"/>
                </a:lnTo>
                <a:lnTo>
                  <a:pt x="88466" y="64770"/>
                </a:lnTo>
                <a:lnTo>
                  <a:pt x="88972" y="63500"/>
                </a:lnTo>
                <a:lnTo>
                  <a:pt x="90548" y="63500"/>
                </a:lnTo>
                <a:lnTo>
                  <a:pt x="90824" y="62230"/>
                </a:lnTo>
                <a:lnTo>
                  <a:pt x="115123" y="62230"/>
                </a:lnTo>
                <a:lnTo>
                  <a:pt x="115548" y="60960"/>
                </a:lnTo>
                <a:lnTo>
                  <a:pt x="115905" y="60960"/>
                </a:lnTo>
                <a:lnTo>
                  <a:pt x="116181" y="59690"/>
                </a:lnTo>
                <a:lnTo>
                  <a:pt x="116376" y="58420"/>
                </a:lnTo>
                <a:lnTo>
                  <a:pt x="101438" y="58420"/>
                </a:lnTo>
                <a:lnTo>
                  <a:pt x="100690" y="57150"/>
                </a:lnTo>
                <a:lnTo>
                  <a:pt x="97310" y="57150"/>
                </a:lnTo>
                <a:lnTo>
                  <a:pt x="97551" y="54610"/>
                </a:lnTo>
                <a:lnTo>
                  <a:pt x="97701" y="53340"/>
                </a:lnTo>
                <a:lnTo>
                  <a:pt x="97666" y="49530"/>
                </a:lnTo>
                <a:lnTo>
                  <a:pt x="97505" y="48260"/>
                </a:lnTo>
                <a:lnTo>
                  <a:pt x="97310" y="46990"/>
                </a:lnTo>
                <a:lnTo>
                  <a:pt x="97034" y="45720"/>
                </a:lnTo>
                <a:lnTo>
                  <a:pt x="96758" y="45720"/>
                </a:lnTo>
                <a:lnTo>
                  <a:pt x="96401" y="44450"/>
                </a:lnTo>
                <a:lnTo>
                  <a:pt x="96056" y="44450"/>
                </a:lnTo>
                <a:lnTo>
                  <a:pt x="95654" y="43180"/>
                </a:lnTo>
                <a:lnTo>
                  <a:pt x="94791" y="43180"/>
                </a:lnTo>
                <a:lnTo>
                  <a:pt x="94320" y="41910"/>
                </a:lnTo>
                <a:close/>
              </a:path>
              <a:path w="120015" h="187959">
                <a:moveTo>
                  <a:pt x="9004" y="97789"/>
                </a:moveTo>
                <a:lnTo>
                  <a:pt x="6140" y="97789"/>
                </a:lnTo>
                <a:lnTo>
                  <a:pt x="7313" y="99059"/>
                </a:lnTo>
                <a:lnTo>
                  <a:pt x="8256" y="99059"/>
                </a:lnTo>
                <a:lnTo>
                  <a:pt x="9004" y="97789"/>
                </a:lnTo>
                <a:close/>
              </a:path>
              <a:path w="120015" h="187959">
                <a:moveTo>
                  <a:pt x="11051" y="59689"/>
                </a:moveTo>
                <a:lnTo>
                  <a:pt x="3346" y="59689"/>
                </a:lnTo>
                <a:lnTo>
                  <a:pt x="2161" y="60959"/>
                </a:lnTo>
                <a:lnTo>
                  <a:pt x="1460" y="62229"/>
                </a:lnTo>
                <a:lnTo>
                  <a:pt x="1218" y="62229"/>
                </a:lnTo>
                <a:lnTo>
                  <a:pt x="0" y="68579"/>
                </a:lnTo>
                <a:lnTo>
                  <a:pt x="0" y="92709"/>
                </a:lnTo>
                <a:lnTo>
                  <a:pt x="1218" y="93979"/>
                </a:lnTo>
                <a:lnTo>
                  <a:pt x="2242" y="95249"/>
                </a:lnTo>
                <a:lnTo>
                  <a:pt x="3150" y="96519"/>
                </a:lnTo>
                <a:lnTo>
                  <a:pt x="3576" y="96519"/>
                </a:lnTo>
                <a:lnTo>
                  <a:pt x="4726" y="97789"/>
                </a:lnTo>
                <a:lnTo>
                  <a:pt x="50172" y="97790"/>
                </a:lnTo>
                <a:lnTo>
                  <a:pt x="49586" y="96520"/>
                </a:lnTo>
                <a:lnTo>
                  <a:pt x="47884" y="95250"/>
                </a:lnTo>
                <a:lnTo>
                  <a:pt x="46596" y="93980"/>
                </a:lnTo>
                <a:lnTo>
                  <a:pt x="44630" y="91440"/>
                </a:lnTo>
                <a:lnTo>
                  <a:pt x="43882" y="91440"/>
                </a:lnTo>
                <a:lnTo>
                  <a:pt x="42974" y="90170"/>
                </a:lnTo>
                <a:lnTo>
                  <a:pt x="42698" y="90170"/>
                </a:lnTo>
                <a:lnTo>
                  <a:pt x="42307" y="88900"/>
                </a:lnTo>
                <a:lnTo>
                  <a:pt x="41916" y="86360"/>
                </a:lnTo>
                <a:lnTo>
                  <a:pt x="41525" y="85090"/>
                </a:lnTo>
                <a:lnTo>
                  <a:pt x="41088" y="83820"/>
                </a:lnTo>
                <a:lnTo>
                  <a:pt x="39639" y="80010"/>
                </a:lnTo>
                <a:lnTo>
                  <a:pt x="39087" y="78740"/>
                </a:lnTo>
                <a:lnTo>
                  <a:pt x="38569" y="78739"/>
                </a:lnTo>
                <a:lnTo>
                  <a:pt x="37465" y="76199"/>
                </a:lnTo>
                <a:lnTo>
                  <a:pt x="36373" y="74929"/>
                </a:lnTo>
                <a:lnTo>
                  <a:pt x="35303" y="74929"/>
                </a:lnTo>
                <a:lnTo>
                  <a:pt x="34763" y="73659"/>
                </a:lnTo>
                <a:lnTo>
                  <a:pt x="29611" y="73659"/>
                </a:lnTo>
                <a:lnTo>
                  <a:pt x="29335" y="72389"/>
                </a:lnTo>
                <a:lnTo>
                  <a:pt x="28622" y="69849"/>
                </a:lnTo>
                <a:lnTo>
                  <a:pt x="28231" y="68579"/>
                </a:lnTo>
                <a:lnTo>
                  <a:pt x="27794" y="67309"/>
                </a:lnTo>
                <a:lnTo>
                  <a:pt x="27323" y="67309"/>
                </a:lnTo>
                <a:lnTo>
                  <a:pt x="26817" y="66039"/>
                </a:lnTo>
                <a:lnTo>
                  <a:pt x="26311" y="66039"/>
                </a:lnTo>
                <a:lnTo>
                  <a:pt x="25759" y="64769"/>
                </a:lnTo>
                <a:lnTo>
                  <a:pt x="16042" y="64769"/>
                </a:lnTo>
                <a:lnTo>
                  <a:pt x="15145" y="63499"/>
                </a:lnTo>
                <a:lnTo>
                  <a:pt x="13454" y="62229"/>
                </a:lnTo>
                <a:lnTo>
                  <a:pt x="12626" y="60959"/>
                </a:lnTo>
                <a:lnTo>
                  <a:pt x="11833" y="60959"/>
                </a:lnTo>
                <a:lnTo>
                  <a:pt x="11051" y="59689"/>
                </a:lnTo>
                <a:close/>
              </a:path>
              <a:path w="120015" h="187959">
                <a:moveTo>
                  <a:pt x="99587" y="95250"/>
                </a:moveTo>
                <a:lnTo>
                  <a:pt x="76783" y="95250"/>
                </a:lnTo>
                <a:lnTo>
                  <a:pt x="75219" y="96520"/>
                </a:lnTo>
                <a:lnTo>
                  <a:pt x="98529" y="96520"/>
                </a:lnTo>
                <a:lnTo>
                  <a:pt x="99587" y="95250"/>
                </a:lnTo>
                <a:close/>
              </a:path>
              <a:path w="120015" h="187959">
                <a:moveTo>
                  <a:pt x="100219" y="93980"/>
                </a:moveTo>
                <a:lnTo>
                  <a:pt x="78991" y="93980"/>
                </a:lnTo>
                <a:lnTo>
                  <a:pt x="77852" y="95250"/>
                </a:lnTo>
                <a:lnTo>
                  <a:pt x="99943" y="95250"/>
                </a:lnTo>
                <a:lnTo>
                  <a:pt x="100219" y="93980"/>
                </a:lnTo>
                <a:close/>
              </a:path>
              <a:path w="120015" h="187959">
                <a:moveTo>
                  <a:pt x="100771" y="87630"/>
                </a:moveTo>
                <a:lnTo>
                  <a:pt x="85315" y="87630"/>
                </a:lnTo>
                <a:lnTo>
                  <a:pt x="84959" y="88900"/>
                </a:lnTo>
                <a:lnTo>
                  <a:pt x="84533" y="90170"/>
                </a:lnTo>
                <a:lnTo>
                  <a:pt x="83625" y="90170"/>
                </a:lnTo>
                <a:lnTo>
                  <a:pt x="82533" y="91440"/>
                </a:lnTo>
                <a:lnTo>
                  <a:pt x="81981" y="92710"/>
                </a:lnTo>
                <a:lnTo>
                  <a:pt x="81383" y="92710"/>
                </a:lnTo>
                <a:lnTo>
                  <a:pt x="80164" y="93980"/>
                </a:lnTo>
                <a:lnTo>
                  <a:pt x="100575" y="93980"/>
                </a:lnTo>
                <a:lnTo>
                  <a:pt x="101047" y="91440"/>
                </a:lnTo>
                <a:lnTo>
                  <a:pt x="101081" y="88900"/>
                </a:lnTo>
                <a:lnTo>
                  <a:pt x="100932" y="88900"/>
                </a:lnTo>
                <a:lnTo>
                  <a:pt x="100771" y="87630"/>
                </a:lnTo>
                <a:close/>
              </a:path>
              <a:path w="120015" h="187959">
                <a:moveTo>
                  <a:pt x="62121" y="74930"/>
                </a:moveTo>
                <a:lnTo>
                  <a:pt x="59602" y="74930"/>
                </a:lnTo>
                <a:lnTo>
                  <a:pt x="59602" y="78740"/>
                </a:lnTo>
                <a:lnTo>
                  <a:pt x="59763" y="80010"/>
                </a:lnTo>
                <a:lnTo>
                  <a:pt x="60005" y="81280"/>
                </a:lnTo>
                <a:lnTo>
                  <a:pt x="60315" y="82550"/>
                </a:lnTo>
                <a:lnTo>
                  <a:pt x="60741" y="83820"/>
                </a:lnTo>
                <a:lnTo>
                  <a:pt x="61293" y="85090"/>
                </a:lnTo>
                <a:lnTo>
                  <a:pt x="61373" y="86360"/>
                </a:lnTo>
                <a:lnTo>
                  <a:pt x="61339" y="87630"/>
                </a:lnTo>
                <a:lnTo>
                  <a:pt x="61178" y="88900"/>
                </a:lnTo>
                <a:lnTo>
                  <a:pt x="61017" y="88900"/>
                </a:lnTo>
                <a:lnTo>
                  <a:pt x="60545" y="90170"/>
                </a:lnTo>
                <a:lnTo>
                  <a:pt x="60235" y="91440"/>
                </a:lnTo>
                <a:lnTo>
                  <a:pt x="59844" y="92710"/>
                </a:lnTo>
                <a:lnTo>
                  <a:pt x="61615" y="92710"/>
                </a:lnTo>
                <a:lnTo>
                  <a:pt x="62282" y="91440"/>
                </a:lnTo>
                <a:lnTo>
                  <a:pt x="62558" y="90170"/>
                </a:lnTo>
                <a:lnTo>
                  <a:pt x="62788" y="90170"/>
                </a:lnTo>
                <a:lnTo>
                  <a:pt x="63501" y="87630"/>
                </a:lnTo>
                <a:lnTo>
                  <a:pt x="63777" y="85090"/>
                </a:lnTo>
                <a:lnTo>
                  <a:pt x="63731" y="82550"/>
                </a:lnTo>
                <a:lnTo>
                  <a:pt x="63501" y="82550"/>
                </a:lnTo>
                <a:lnTo>
                  <a:pt x="63386" y="81280"/>
                </a:lnTo>
                <a:lnTo>
                  <a:pt x="62753" y="80010"/>
                </a:lnTo>
                <a:lnTo>
                  <a:pt x="62477" y="78740"/>
                </a:lnTo>
                <a:lnTo>
                  <a:pt x="62282" y="78740"/>
                </a:lnTo>
                <a:lnTo>
                  <a:pt x="62040" y="77470"/>
                </a:lnTo>
                <a:lnTo>
                  <a:pt x="61960" y="76200"/>
                </a:lnTo>
                <a:lnTo>
                  <a:pt x="62121" y="74930"/>
                </a:lnTo>
                <a:close/>
              </a:path>
              <a:path w="120015" h="187959">
                <a:moveTo>
                  <a:pt x="104347" y="86360"/>
                </a:moveTo>
                <a:lnTo>
                  <a:pt x="85833" y="86360"/>
                </a:lnTo>
                <a:lnTo>
                  <a:pt x="85591" y="87630"/>
                </a:lnTo>
                <a:lnTo>
                  <a:pt x="101909" y="87630"/>
                </a:lnTo>
                <a:lnTo>
                  <a:pt x="104347" y="86360"/>
                </a:lnTo>
                <a:close/>
              </a:path>
              <a:path w="120015" h="187959">
                <a:moveTo>
                  <a:pt x="108982" y="83820"/>
                </a:moveTo>
                <a:lnTo>
                  <a:pt x="86063" y="83820"/>
                </a:lnTo>
                <a:lnTo>
                  <a:pt x="85982" y="86360"/>
                </a:lnTo>
                <a:lnTo>
                  <a:pt x="105405" y="86360"/>
                </a:lnTo>
                <a:lnTo>
                  <a:pt x="106429" y="85090"/>
                </a:lnTo>
                <a:lnTo>
                  <a:pt x="107337" y="85090"/>
                </a:lnTo>
                <a:lnTo>
                  <a:pt x="108982" y="83820"/>
                </a:lnTo>
                <a:close/>
              </a:path>
              <a:path w="120015" h="187959">
                <a:moveTo>
                  <a:pt x="113708" y="78740"/>
                </a:moveTo>
                <a:lnTo>
                  <a:pt x="89363" y="78740"/>
                </a:lnTo>
                <a:lnTo>
                  <a:pt x="85557" y="81280"/>
                </a:lnTo>
                <a:lnTo>
                  <a:pt x="85833" y="82550"/>
                </a:lnTo>
                <a:lnTo>
                  <a:pt x="85982" y="83820"/>
                </a:lnTo>
                <a:lnTo>
                  <a:pt x="109695" y="83820"/>
                </a:lnTo>
                <a:lnTo>
                  <a:pt x="110914" y="82550"/>
                </a:lnTo>
                <a:lnTo>
                  <a:pt x="112328" y="81280"/>
                </a:lnTo>
                <a:lnTo>
                  <a:pt x="112995" y="80010"/>
                </a:lnTo>
                <a:lnTo>
                  <a:pt x="113513" y="80010"/>
                </a:lnTo>
                <a:lnTo>
                  <a:pt x="113708" y="78740"/>
                </a:lnTo>
                <a:close/>
              </a:path>
              <a:path w="120015" h="187959">
                <a:moveTo>
                  <a:pt x="113467" y="71120"/>
                </a:moveTo>
                <a:lnTo>
                  <a:pt x="96723" y="71120"/>
                </a:lnTo>
                <a:lnTo>
                  <a:pt x="96401" y="72390"/>
                </a:lnTo>
                <a:lnTo>
                  <a:pt x="96010" y="72390"/>
                </a:lnTo>
                <a:lnTo>
                  <a:pt x="95504" y="73660"/>
                </a:lnTo>
                <a:lnTo>
                  <a:pt x="94952" y="74930"/>
                </a:lnTo>
                <a:lnTo>
                  <a:pt x="93687" y="76200"/>
                </a:lnTo>
                <a:lnTo>
                  <a:pt x="92986" y="76200"/>
                </a:lnTo>
                <a:lnTo>
                  <a:pt x="90778" y="78740"/>
                </a:lnTo>
                <a:lnTo>
                  <a:pt x="114099" y="78740"/>
                </a:lnTo>
                <a:lnTo>
                  <a:pt x="114214" y="77470"/>
                </a:lnTo>
                <a:lnTo>
                  <a:pt x="114260" y="74930"/>
                </a:lnTo>
                <a:lnTo>
                  <a:pt x="113789" y="72390"/>
                </a:lnTo>
                <a:lnTo>
                  <a:pt x="113467" y="71120"/>
                </a:lnTo>
                <a:close/>
              </a:path>
              <a:path w="120015" h="187959">
                <a:moveTo>
                  <a:pt x="64996" y="71120"/>
                </a:moveTo>
                <a:lnTo>
                  <a:pt x="61017" y="71120"/>
                </a:lnTo>
                <a:lnTo>
                  <a:pt x="60396" y="72390"/>
                </a:lnTo>
                <a:lnTo>
                  <a:pt x="60120" y="73660"/>
                </a:lnTo>
                <a:lnTo>
                  <a:pt x="59878" y="73660"/>
                </a:lnTo>
                <a:lnTo>
                  <a:pt x="59729" y="74930"/>
                </a:lnTo>
                <a:lnTo>
                  <a:pt x="62236" y="74930"/>
                </a:lnTo>
                <a:lnTo>
                  <a:pt x="62707" y="73660"/>
                </a:lnTo>
                <a:lnTo>
                  <a:pt x="63144" y="72390"/>
                </a:lnTo>
                <a:lnTo>
                  <a:pt x="64087" y="72390"/>
                </a:lnTo>
                <a:lnTo>
                  <a:pt x="64996" y="71120"/>
                </a:lnTo>
                <a:close/>
              </a:path>
              <a:path w="120015" h="187959">
                <a:moveTo>
                  <a:pt x="69791" y="71120"/>
                </a:moveTo>
                <a:lnTo>
                  <a:pt x="68215" y="71120"/>
                </a:lnTo>
                <a:lnTo>
                  <a:pt x="68411" y="72390"/>
                </a:lnTo>
                <a:lnTo>
                  <a:pt x="69549" y="72390"/>
                </a:lnTo>
                <a:lnTo>
                  <a:pt x="69791" y="71120"/>
                </a:lnTo>
                <a:close/>
              </a:path>
              <a:path w="120015" h="187959">
                <a:moveTo>
                  <a:pt x="70768" y="59690"/>
                </a:moveTo>
                <a:lnTo>
                  <a:pt x="67905" y="59690"/>
                </a:lnTo>
                <a:lnTo>
                  <a:pt x="67663" y="60960"/>
                </a:lnTo>
                <a:lnTo>
                  <a:pt x="67468" y="60960"/>
                </a:lnTo>
                <a:lnTo>
                  <a:pt x="67157" y="62230"/>
                </a:lnTo>
                <a:lnTo>
                  <a:pt x="67031" y="63500"/>
                </a:lnTo>
                <a:lnTo>
                  <a:pt x="66881" y="63500"/>
                </a:lnTo>
                <a:lnTo>
                  <a:pt x="66881" y="69850"/>
                </a:lnTo>
                <a:lnTo>
                  <a:pt x="63064" y="69850"/>
                </a:lnTo>
                <a:lnTo>
                  <a:pt x="62201" y="71120"/>
                </a:lnTo>
                <a:lnTo>
                  <a:pt x="69825" y="71120"/>
                </a:lnTo>
                <a:lnTo>
                  <a:pt x="69946" y="66040"/>
                </a:lnTo>
                <a:lnTo>
                  <a:pt x="70021" y="64770"/>
                </a:lnTo>
                <a:lnTo>
                  <a:pt x="70343" y="62230"/>
                </a:lnTo>
                <a:lnTo>
                  <a:pt x="70768" y="59690"/>
                </a:lnTo>
                <a:close/>
              </a:path>
              <a:path w="120015" h="187959">
                <a:moveTo>
                  <a:pt x="115123" y="62230"/>
                </a:moveTo>
                <a:lnTo>
                  <a:pt x="91330" y="62230"/>
                </a:lnTo>
                <a:lnTo>
                  <a:pt x="92710" y="63500"/>
                </a:lnTo>
                <a:lnTo>
                  <a:pt x="93848" y="64770"/>
                </a:lnTo>
                <a:lnTo>
                  <a:pt x="94837" y="64770"/>
                </a:lnTo>
                <a:lnTo>
                  <a:pt x="95585" y="66040"/>
                </a:lnTo>
                <a:lnTo>
                  <a:pt x="96206" y="67310"/>
                </a:lnTo>
                <a:lnTo>
                  <a:pt x="96643" y="67310"/>
                </a:lnTo>
                <a:lnTo>
                  <a:pt x="96919" y="68580"/>
                </a:lnTo>
                <a:lnTo>
                  <a:pt x="96953" y="71120"/>
                </a:lnTo>
                <a:lnTo>
                  <a:pt x="112765" y="71120"/>
                </a:lnTo>
                <a:lnTo>
                  <a:pt x="112363" y="69850"/>
                </a:lnTo>
                <a:lnTo>
                  <a:pt x="110247" y="69850"/>
                </a:lnTo>
                <a:lnTo>
                  <a:pt x="111351" y="68580"/>
                </a:lnTo>
                <a:lnTo>
                  <a:pt x="112328" y="67310"/>
                </a:lnTo>
                <a:lnTo>
                  <a:pt x="113191" y="66040"/>
                </a:lnTo>
                <a:lnTo>
                  <a:pt x="113938" y="64770"/>
                </a:lnTo>
                <a:lnTo>
                  <a:pt x="114571" y="63500"/>
                </a:lnTo>
                <a:lnTo>
                  <a:pt x="115123" y="62230"/>
                </a:lnTo>
                <a:close/>
              </a:path>
              <a:path w="120015" h="187959">
                <a:moveTo>
                  <a:pt x="24103" y="63499"/>
                </a:moveTo>
                <a:lnTo>
                  <a:pt x="17778" y="63499"/>
                </a:lnTo>
                <a:lnTo>
                  <a:pt x="16513" y="64769"/>
                </a:lnTo>
                <a:lnTo>
                  <a:pt x="25207" y="64769"/>
                </a:lnTo>
                <a:lnTo>
                  <a:pt x="24103" y="63499"/>
                </a:lnTo>
                <a:close/>
              </a:path>
              <a:path w="120015" h="187959">
                <a:moveTo>
                  <a:pt x="43054" y="59690"/>
                </a:moveTo>
                <a:lnTo>
                  <a:pt x="26265" y="59689"/>
                </a:lnTo>
                <a:lnTo>
                  <a:pt x="27093" y="60959"/>
                </a:lnTo>
                <a:lnTo>
                  <a:pt x="43169" y="60960"/>
                </a:lnTo>
                <a:lnTo>
                  <a:pt x="43054" y="59690"/>
                </a:lnTo>
                <a:close/>
              </a:path>
              <a:path w="120015" h="187959">
                <a:moveTo>
                  <a:pt x="52254" y="46990"/>
                </a:moveTo>
                <a:lnTo>
                  <a:pt x="46355" y="46990"/>
                </a:lnTo>
                <a:lnTo>
                  <a:pt x="46194" y="48260"/>
                </a:lnTo>
                <a:lnTo>
                  <a:pt x="45653" y="49530"/>
                </a:lnTo>
                <a:lnTo>
                  <a:pt x="45251" y="49530"/>
                </a:lnTo>
                <a:lnTo>
                  <a:pt x="44779" y="50800"/>
                </a:lnTo>
                <a:lnTo>
                  <a:pt x="44388" y="53340"/>
                </a:lnTo>
                <a:lnTo>
                  <a:pt x="44193" y="53340"/>
                </a:lnTo>
                <a:lnTo>
                  <a:pt x="43882" y="55880"/>
                </a:lnTo>
                <a:lnTo>
                  <a:pt x="43802" y="57150"/>
                </a:lnTo>
                <a:lnTo>
                  <a:pt x="43687" y="59690"/>
                </a:lnTo>
                <a:lnTo>
                  <a:pt x="43330" y="59690"/>
                </a:lnTo>
                <a:lnTo>
                  <a:pt x="43169" y="60960"/>
                </a:lnTo>
                <a:lnTo>
                  <a:pt x="53358" y="60960"/>
                </a:lnTo>
                <a:lnTo>
                  <a:pt x="54140" y="58420"/>
                </a:lnTo>
                <a:lnTo>
                  <a:pt x="55129" y="57150"/>
                </a:lnTo>
                <a:lnTo>
                  <a:pt x="50920" y="57150"/>
                </a:lnTo>
                <a:lnTo>
                  <a:pt x="51541" y="55880"/>
                </a:lnTo>
                <a:lnTo>
                  <a:pt x="52219" y="50800"/>
                </a:lnTo>
                <a:lnTo>
                  <a:pt x="52254" y="46990"/>
                </a:lnTo>
                <a:close/>
              </a:path>
              <a:path w="120015" h="187959">
                <a:moveTo>
                  <a:pt x="8302" y="58419"/>
                </a:moveTo>
                <a:lnTo>
                  <a:pt x="5979" y="58419"/>
                </a:lnTo>
                <a:lnTo>
                  <a:pt x="5473" y="59689"/>
                </a:lnTo>
                <a:lnTo>
                  <a:pt x="8969" y="59689"/>
                </a:lnTo>
                <a:lnTo>
                  <a:pt x="8302" y="58419"/>
                </a:lnTo>
                <a:close/>
              </a:path>
              <a:path w="120015" h="187959">
                <a:moveTo>
                  <a:pt x="41950" y="58420"/>
                </a:moveTo>
                <a:lnTo>
                  <a:pt x="24459" y="58419"/>
                </a:lnTo>
                <a:lnTo>
                  <a:pt x="25402" y="59689"/>
                </a:lnTo>
                <a:lnTo>
                  <a:pt x="42226" y="59690"/>
                </a:lnTo>
                <a:lnTo>
                  <a:pt x="41950" y="58420"/>
                </a:lnTo>
                <a:close/>
              </a:path>
              <a:path w="120015" h="187959">
                <a:moveTo>
                  <a:pt x="72148" y="55880"/>
                </a:moveTo>
                <a:lnTo>
                  <a:pt x="70573" y="55880"/>
                </a:lnTo>
                <a:lnTo>
                  <a:pt x="69595" y="57150"/>
                </a:lnTo>
                <a:lnTo>
                  <a:pt x="68802" y="58420"/>
                </a:lnTo>
                <a:lnTo>
                  <a:pt x="68491" y="58420"/>
                </a:lnTo>
                <a:lnTo>
                  <a:pt x="68181" y="59690"/>
                </a:lnTo>
                <a:lnTo>
                  <a:pt x="71010" y="59690"/>
                </a:lnTo>
                <a:lnTo>
                  <a:pt x="71562" y="57150"/>
                </a:lnTo>
                <a:lnTo>
                  <a:pt x="72148" y="55880"/>
                </a:lnTo>
                <a:close/>
              </a:path>
              <a:path w="120015" h="187959">
                <a:moveTo>
                  <a:pt x="41720" y="53340"/>
                </a:moveTo>
                <a:lnTo>
                  <a:pt x="20365" y="53339"/>
                </a:lnTo>
                <a:lnTo>
                  <a:pt x="20917" y="54609"/>
                </a:lnTo>
                <a:lnTo>
                  <a:pt x="21435" y="54609"/>
                </a:lnTo>
                <a:lnTo>
                  <a:pt x="22493" y="55879"/>
                </a:lnTo>
                <a:lnTo>
                  <a:pt x="22999" y="57149"/>
                </a:lnTo>
                <a:lnTo>
                  <a:pt x="23988" y="58419"/>
                </a:lnTo>
                <a:lnTo>
                  <a:pt x="41755" y="58420"/>
                </a:lnTo>
                <a:lnTo>
                  <a:pt x="41674" y="57150"/>
                </a:lnTo>
                <a:lnTo>
                  <a:pt x="41720" y="53340"/>
                </a:lnTo>
                <a:close/>
              </a:path>
              <a:path w="120015" h="187959">
                <a:moveTo>
                  <a:pt x="115985" y="53340"/>
                </a:moveTo>
                <a:lnTo>
                  <a:pt x="103876" y="53340"/>
                </a:lnTo>
                <a:lnTo>
                  <a:pt x="103243" y="54610"/>
                </a:lnTo>
                <a:lnTo>
                  <a:pt x="102691" y="55880"/>
                </a:lnTo>
                <a:lnTo>
                  <a:pt x="101633" y="57150"/>
                </a:lnTo>
                <a:lnTo>
                  <a:pt x="101438" y="58420"/>
                </a:lnTo>
                <a:lnTo>
                  <a:pt x="116491" y="58420"/>
                </a:lnTo>
                <a:lnTo>
                  <a:pt x="116457" y="55880"/>
                </a:lnTo>
                <a:lnTo>
                  <a:pt x="116342" y="54610"/>
                </a:lnTo>
                <a:lnTo>
                  <a:pt x="116181" y="54610"/>
                </a:lnTo>
                <a:lnTo>
                  <a:pt x="115985" y="53340"/>
                </a:lnTo>
                <a:close/>
              </a:path>
              <a:path w="120015" h="187959">
                <a:moveTo>
                  <a:pt x="54853" y="53340"/>
                </a:moveTo>
                <a:lnTo>
                  <a:pt x="53829" y="53340"/>
                </a:lnTo>
                <a:lnTo>
                  <a:pt x="53553" y="54610"/>
                </a:lnTo>
                <a:lnTo>
                  <a:pt x="52921" y="54610"/>
                </a:lnTo>
                <a:lnTo>
                  <a:pt x="52093" y="55880"/>
                </a:lnTo>
                <a:lnTo>
                  <a:pt x="50920" y="57150"/>
                </a:lnTo>
                <a:lnTo>
                  <a:pt x="55129" y="57150"/>
                </a:lnTo>
                <a:lnTo>
                  <a:pt x="55715" y="55880"/>
                </a:lnTo>
                <a:lnTo>
                  <a:pt x="54853" y="53340"/>
                </a:lnTo>
                <a:close/>
              </a:path>
              <a:path w="120015" h="187959">
                <a:moveTo>
                  <a:pt x="81785" y="55880"/>
                </a:moveTo>
                <a:lnTo>
                  <a:pt x="81348" y="55880"/>
                </a:lnTo>
                <a:lnTo>
                  <a:pt x="81509" y="57150"/>
                </a:lnTo>
                <a:lnTo>
                  <a:pt x="81659" y="57150"/>
                </a:lnTo>
                <a:lnTo>
                  <a:pt x="81785" y="55880"/>
                </a:lnTo>
                <a:close/>
              </a:path>
              <a:path w="120015" h="187959">
                <a:moveTo>
                  <a:pt x="98609" y="55880"/>
                </a:moveTo>
                <a:lnTo>
                  <a:pt x="98092" y="55880"/>
                </a:lnTo>
                <a:lnTo>
                  <a:pt x="97666" y="57150"/>
                </a:lnTo>
                <a:lnTo>
                  <a:pt x="98920" y="57150"/>
                </a:lnTo>
                <a:lnTo>
                  <a:pt x="98609" y="55880"/>
                </a:lnTo>
                <a:close/>
              </a:path>
              <a:path w="120015" h="187959">
                <a:moveTo>
                  <a:pt x="73091" y="54610"/>
                </a:moveTo>
                <a:lnTo>
                  <a:pt x="72378" y="54610"/>
                </a:lnTo>
                <a:lnTo>
                  <a:pt x="71711" y="55880"/>
                </a:lnTo>
                <a:lnTo>
                  <a:pt x="72781" y="55880"/>
                </a:lnTo>
                <a:lnTo>
                  <a:pt x="73091" y="54610"/>
                </a:lnTo>
                <a:close/>
              </a:path>
              <a:path w="120015" h="187959">
                <a:moveTo>
                  <a:pt x="82326" y="54610"/>
                </a:moveTo>
                <a:lnTo>
                  <a:pt x="80290" y="54610"/>
                </a:lnTo>
                <a:lnTo>
                  <a:pt x="80681" y="55880"/>
                </a:lnTo>
                <a:lnTo>
                  <a:pt x="82096" y="55880"/>
                </a:lnTo>
                <a:lnTo>
                  <a:pt x="82326" y="54610"/>
                </a:lnTo>
                <a:close/>
              </a:path>
              <a:path w="120015" h="187959">
                <a:moveTo>
                  <a:pt x="82326" y="46990"/>
                </a:moveTo>
                <a:lnTo>
                  <a:pt x="80405" y="46990"/>
                </a:lnTo>
                <a:lnTo>
                  <a:pt x="79968" y="49530"/>
                </a:lnTo>
                <a:lnTo>
                  <a:pt x="79773" y="50800"/>
                </a:lnTo>
                <a:lnTo>
                  <a:pt x="79692" y="54610"/>
                </a:lnTo>
                <a:lnTo>
                  <a:pt x="82372" y="54610"/>
                </a:lnTo>
                <a:lnTo>
                  <a:pt x="82211" y="53340"/>
                </a:lnTo>
                <a:lnTo>
                  <a:pt x="82326" y="46990"/>
                </a:lnTo>
                <a:close/>
              </a:path>
              <a:path w="120015" h="187959">
                <a:moveTo>
                  <a:pt x="42031" y="48260"/>
                </a:moveTo>
                <a:lnTo>
                  <a:pt x="11879" y="48259"/>
                </a:lnTo>
                <a:lnTo>
                  <a:pt x="12304" y="49529"/>
                </a:lnTo>
                <a:lnTo>
                  <a:pt x="12776" y="49529"/>
                </a:lnTo>
                <a:lnTo>
                  <a:pt x="13213" y="50799"/>
                </a:lnTo>
                <a:lnTo>
                  <a:pt x="13730" y="50799"/>
                </a:lnTo>
                <a:lnTo>
                  <a:pt x="14673" y="52069"/>
                </a:lnTo>
                <a:lnTo>
                  <a:pt x="15179" y="52069"/>
                </a:lnTo>
                <a:lnTo>
                  <a:pt x="16628" y="53339"/>
                </a:lnTo>
                <a:lnTo>
                  <a:pt x="41870" y="53340"/>
                </a:lnTo>
                <a:lnTo>
                  <a:pt x="42065" y="50800"/>
                </a:lnTo>
                <a:lnTo>
                  <a:pt x="42031" y="48260"/>
                </a:lnTo>
                <a:close/>
              </a:path>
              <a:path w="120015" h="187959">
                <a:moveTo>
                  <a:pt x="113547" y="50800"/>
                </a:moveTo>
                <a:lnTo>
                  <a:pt x="106199" y="50800"/>
                </a:lnTo>
                <a:lnTo>
                  <a:pt x="105762" y="52070"/>
                </a:lnTo>
                <a:lnTo>
                  <a:pt x="104577" y="53340"/>
                </a:lnTo>
                <a:lnTo>
                  <a:pt x="115514" y="53340"/>
                </a:lnTo>
                <a:lnTo>
                  <a:pt x="115238" y="52070"/>
                </a:lnTo>
                <a:lnTo>
                  <a:pt x="114375" y="52070"/>
                </a:lnTo>
                <a:lnTo>
                  <a:pt x="113547" y="50800"/>
                </a:lnTo>
                <a:close/>
              </a:path>
              <a:path w="120015" h="187959">
                <a:moveTo>
                  <a:pt x="112087" y="49530"/>
                </a:moveTo>
                <a:lnTo>
                  <a:pt x="108671" y="49530"/>
                </a:lnTo>
                <a:lnTo>
                  <a:pt x="108119" y="50800"/>
                </a:lnTo>
                <a:lnTo>
                  <a:pt x="112800" y="50800"/>
                </a:lnTo>
                <a:lnTo>
                  <a:pt x="112087" y="49530"/>
                </a:lnTo>
                <a:close/>
              </a:path>
              <a:path w="120015" h="187959">
                <a:moveTo>
                  <a:pt x="36568" y="10160"/>
                </a:moveTo>
                <a:lnTo>
                  <a:pt x="3622" y="10159"/>
                </a:lnTo>
                <a:lnTo>
                  <a:pt x="2483" y="11429"/>
                </a:lnTo>
                <a:lnTo>
                  <a:pt x="0" y="11429"/>
                </a:lnTo>
                <a:lnTo>
                  <a:pt x="0" y="34289"/>
                </a:lnTo>
                <a:lnTo>
                  <a:pt x="402" y="35559"/>
                </a:lnTo>
                <a:lnTo>
                  <a:pt x="747" y="35559"/>
                </a:lnTo>
                <a:lnTo>
                  <a:pt x="1540" y="36829"/>
                </a:lnTo>
                <a:lnTo>
                  <a:pt x="2357" y="36829"/>
                </a:lnTo>
                <a:lnTo>
                  <a:pt x="3150" y="38099"/>
                </a:lnTo>
                <a:lnTo>
                  <a:pt x="4760" y="38099"/>
                </a:lnTo>
                <a:lnTo>
                  <a:pt x="5508" y="39369"/>
                </a:lnTo>
                <a:lnTo>
                  <a:pt x="9556" y="39369"/>
                </a:lnTo>
                <a:lnTo>
                  <a:pt x="9636" y="40639"/>
                </a:lnTo>
                <a:lnTo>
                  <a:pt x="11131" y="46989"/>
                </a:lnTo>
                <a:lnTo>
                  <a:pt x="11488" y="48259"/>
                </a:lnTo>
                <a:lnTo>
                  <a:pt x="41950" y="48260"/>
                </a:lnTo>
                <a:lnTo>
                  <a:pt x="41835" y="46990"/>
                </a:lnTo>
                <a:lnTo>
                  <a:pt x="41444" y="45720"/>
                </a:lnTo>
                <a:lnTo>
                  <a:pt x="40455" y="45720"/>
                </a:lnTo>
                <a:lnTo>
                  <a:pt x="40260" y="44450"/>
                </a:lnTo>
                <a:lnTo>
                  <a:pt x="39949" y="44450"/>
                </a:lnTo>
                <a:lnTo>
                  <a:pt x="39708" y="43180"/>
                </a:lnTo>
                <a:lnTo>
                  <a:pt x="39790" y="39882"/>
                </a:lnTo>
                <a:lnTo>
                  <a:pt x="39984" y="38100"/>
                </a:lnTo>
                <a:lnTo>
                  <a:pt x="41329" y="35560"/>
                </a:lnTo>
                <a:lnTo>
                  <a:pt x="42341" y="33020"/>
                </a:lnTo>
                <a:lnTo>
                  <a:pt x="42813" y="31750"/>
                </a:lnTo>
                <a:lnTo>
                  <a:pt x="43020" y="31750"/>
                </a:lnTo>
                <a:lnTo>
                  <a:pt x="43169" y="30480"/>
                </a:lnTo>
                <a:lnTo>
                  <a:pt x="43215" y="27940"/>
                </a:lnTo>
                <a:lnTo>
                  <a:pt x="43020" y="26670"/>
                </a:lnTo>
                <a:lnTo>
                  <a:pt x="42778" y="26670"/>
                </a:lnTo>
                <a:lnTo>
                  <a:pt x="42422" y="25400"/>
                </a:lnTo>
                <a:lnTo>
                  <a:pt x="41479" y="25400"/>
                </a:lnTo>
                <a:lnTo>
                  <a:pt x="40858" y="24130"/>
                </a:lnTo>
                <a:lnTo>
                  <a:pt x="36016" y="24130"/>
                </a:lnTo>
                <a:lnTo>
                  <a:pt x="36407" y="21590"/>
                </a:lnTo>
                <a:lnTo>
                  <a:pt x="36683" y="20320"/>
                </a:lnTo>
                <a:lnTo>
                  <a:pt x="37074" y="16510"/>
                </a:lnTo>
                <a:lnTo>
                  <a:pt x="37120" y="13970"/>
                </a:lnTo>
                <a:lnTo>
                  <a:pt x="36959" y="12700"/>
                </a:lnTo>
                <a:lnTo>
                  <a:pt x="36568" y="10160"/>
                </a:lnTo>
                <a:close/>
              </a:path>
              <a:path w="120015" h="187959">
                <a:moveTo>
                  <a:pt x="45942" y="39882"/>
                </a:moveTo>
                <a:lnTo>
                  <a:pt x="46079" y="40640"/>
                </a:lnTo>
                <a:lnTo>
                  <a:pt x="46274" y="41910"/>
                </a:lnTo>
                <a:lnTo>
                  <a:pt x="46395" y="43180"/>
                </a:lnTo>
                <a:lnTo>
                  <a:pt x="46470" y="46990"/>
                </a:lnTo>
                <a:lnTo>
                  <a:pt x="51863" y="46990"/>
                </a:lnTo>
                <a:lnTo>
                  <a:pt x="51311" y="45720"/>
                </a:lnTo>
                <a:lnTo>
                  <a:pt x="50598" y="44450"/>
                </a:lnTo>
                <a:lnTo>
                  <a:pt x="49701" y="43180"/>
                </a:lnTo>
                <a:lnTo>
                  <a:pt x="47884" y="41910"/>
                </a:lnTo>
                <a:lnTo>
                  <a:pt x="46435" y="40640"/>
                </a:lnTo>
                <a:lnTo>
                  <a:pt x="45942" y="39882"/>
                </a:lnTo>
                <a:close/>
              </a:path>
              <a:path w="120015" h="187959">
                <a:moveTo>
                  <a:pt x="82682" y="45720"/>
                </a:moveTo>
                <a:lnTo>
                  <a:pt x="80831" y="45720"/>
                </a:lnTo>
                <a:lnTo>
                  <a:pt x="80601" y="46990"/>
                </a:lnTo>
                <a:lnTo>
                  <a:pt x="82487" y="46990"/>
                </a:lnTo>
                <a:lnTo>
                  <a:pt x="82682" y="45720"/>
                </a:lnTo>
                <a:close/>
              </a:path>
              <a:path w="120015" h="187959">
                <a:moveTo>
                  <a:pt x="83866" y="43180"/>
                </a:moveTo>
                <a:lnTo>
                  <a:pt x="82487" y="43180"/>
                </a:lnTo>
                <a:lnTo>
                  <a:pt x="82096" y="44450"/>
                </a:lnTo>
                <a:lnTo>
                  <a:pt x="81383" y="45720"/>
                </a:lnTo>
                <a:lnTo>
                  <a:pt x="82958" y="45720"/>
                </a:lnTo>
                <a:lnTo>
                  <a:pt x="83234" y="44450"/>
                </a:lnTo>
                <a:lnTo>
                  <a:pt x="83544" y="44450"/>
                </a:lnTo>
                <a:lnTo>
                  <a:pt x="83866" y="43180"/>
                </a:lnTo>
                <a:close/>
              </a:path>
              <a:path w="120015" h="187959">
                <a:moveTo>
                  <a:pt x="84959" y="41910"/>
                </a:moveTo>
                <a:lnTo>
                  <a:pt x="83947" y="41910"/>
                </a:lnTo>
                <a:lnTo>
                  <a:pt x="83429" y="43180"/>
                </a:lnTo>
                <a:lnTo>
                  <a:pt x="84223" y="43180"/>
                </a:lnTo>
                <a:lnTo>
                  <a:pt x="84959" y="41910"/>
                </a:lnTo>
                <a:close/>
              </a:path>
              <a:path w="120015" h="187959">
                <a:moveTo>
                  <a:pt x="92468" y="40640"/>
                </a:moveTo>
                <a:lnTo>
                  <a:pt x="85833" y="40640"/>
                </a:lnTo>
                <a:lnTo>
                  <a:pt x="85166" y="41910"/>
                </a:lnTo>
                <a:lnTo>
                  <a:pt x="92905" y="41910"/>
                </a:lnTo>
                <a:lnTo>
                  <a:pt x="92468" y="40640"/>
                </a:lnTo>
                <a:close/>
              </a:path>
              <a:path w="120015" h="187959">
                <a:moveTo>
                  <a:pt x="45849" y="39370"/>
                </a:moveTo>
                <a:lnTo>
                  <a:pt x="45607" y="39370"/>
                </a:lnTo>
                <a:lnTo>
                  <a:pt x="45942" y="39882"/>
                </a:lnTo>
                <a:lnTo>
                  <a:pt x="45849" y="39370"/>
                </a:lnTo>
                <a:close/>
              </a:path>
              <a:path w="120015" h="187959">
                <a:moveTo>
                  <a:pt x="25046" y="3810"/>
                </a:moveTo>
                <a:lnTo>
                  <a:pt x="12661" y="3809"/>
                </a:lnTo>
                <a:lnTo>
                  <a:pt x="12350" y="5079"/>
                </a:lnTo>
                <a:lnTo>
                  <a:pt x="11798" y="6349"/>
                </a:lnTo>
                <a:lnTo>
                  <a:pt x="11327" y="8889"/>
                </a:lnTo>
                <a:lnTo>
                  <a:pt x="11131" y="10159"/>
                </a:lnTo>
                <a:lnTo>
                  <a:pt x="26150" y="10160"/>
                </a:lnTo>
                <a:lnTo>
                  <a:pt x="26035" y="7620"/>
                </a:lnTo>
                <a:lnTo>
                  <a:pt x="25713" y="6350"/>
                </a:lnTo>
                <a:lnTo>
                  <a:pt x="25517" y="5080"/>
                </a:lnTo>
                <a:lnTo>
                  <a:pt x="25046" y="3810"/>
                </a:lnTo>
                <a:close/>
              </a:path>
              <a:path w="120015" h="187959">
                <a:moveTo>
                  <a:pt x="35936" y="8890"/>
                </a:moveTo>
                <a:lnTo>
                  <a:pt x="27564" y="8890"/>
                </a:lnTo>
                <a:lnTo>
                  <a:pt x="26150" y="10160"/>
                </a:lnTo>
                <a:lnTo>
                  <a:pt x="36292" y="10160"/>
                </a:lnTo>
                <a:lnTo>
                  <a:pt x="35936" y="8890"/>
                </a:lnTo>
                <a:close/>
              </a:path>
              <a:path w="120015" h="187959">
                <a:moveTo>
                  <a:pt x="34441" y="7620"/>
                </a:moveTo>
                <a:lnTo>
                  <a:pt x="30083" y="7620"/>
                </a:lnTo>
                <a:lnTo>
                  <a:pt x="28898" y="8890"/>
                </a:lnTo>
                <a:lnTo>
                  <a:pt x="34993" y="8890"/>
                </a:lnTo>
                <a:lnTo>
                  <a:pt x="34441" y="7620"/>
                </a:lnTo>
                <a:close/>
              </a:path>
              <a:path w="120015" h="187959">
                <a:moveTo>
                  <a:pt x="23401" y="1270"/>
                </a:moveTo>
                <a:lnTo>
                  <a:pt x="14512" y="1269"/>
                </a:lnTo>
                <a:lnTo>
                  <a:pt x="13730" y="2539"/>
                </a:lnTo>
                <a:lnTo>
                  <a:pt x="13017" y="3809"/>
                </a:lnTo>
                <a:lnTo>
                  <a:pt x="24689" y="3810"/>
                </a:lnTo>
                <a:lnTo>
                  <a:pt x="24344" y="2540"/>
                </a:lnTo>
                <a:lnTo>
                  <a:pt x="23666" y="2540"/>
                </a:lnTo>
                <a:lnTo>
                  <a:pt x="23401" y="1270"/>
                </a:lnTo>
                <a:close/>
              </a:path>
              <a:path w="120015" h="187959">
                <a:moveTo>
                  <a:pt x="21941" y="0"/>
                </a:moveTo>
                <a:lnTo>
                  <a:pt x="15766" y="0"/>
                </a:lnTo>
                <a:lnTo>
                  <a:pt x="15340" y="1269"/>
                </a:lnTo>
                <a:lnTo>
                  <a:pt x="22688" y="1270"/>
                </a:lnTo>
                <a:lnTo>
                  <a:pt x="2194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80669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40" h="42545">
                <a:moveTo>
                  <a:pt x="21699" y="12219"/>
                </a:moveTo>
                <a:lnTo>
                  <a:pt x="12695" y="27016"/>
                </a:lnTo>
                <a:lnTo>
                  <a:pt x="12304" y="27176"/>
                </a:lnTo>
                <a:lnTo>
                  <a:pt x="0" y="41939"/>
                </a:lnTo>
                <a:lnTo>
                  <a:pt x="471" y="41698"/>
                </a:lnTo>
                <a:lnTo>
                  <a:pt x="1931" y="41034"/>
                </a:lnTo>
                <a:lnTo>
                  <a:pt x="19583" y="37518"/>
                </a:lnTo>
                <a:lnTo>
                  <a:pt x="30365" y="37518"/>
                </a:lnTo>
                <a:lnTo>
                  <a:pt x="31060" y="37243"/>
                </a:lnTo>
                <a:lnTo>
                  <a:pt x="33921" y="33326"/>
                </a:lnTo>
                <a:lnTo>
                  <a:pt x="12385" y="33326"/>
                </a:lnTo>
                <a:lnTo>
                  <a:pt x="12971" y="32857"/>
                </a:lnTo>
                <a:lnTo>
                  <a:pt x="21343" y="24634"/>
                </a:lnTo>
                <a:lnTo>
                  <a:pt x="22136" y="23729"/>
                </a:lnTo>
                <a:lnTo>
                  <a:pt x="29013" y="13468"/>
                </a:lnTo>
                <a:lnTo>
                  <a:pt x="25402" y="13468"/>
                </a:lnTo>
                <a:lnTo>
                  <a:pt x="25126" y="13433"/>
                </a:lnTo>
                <a:lnTo>
                  <a:pt x="24770" y="13273"/>
                </a:lnTo>
                <a:lnTo>
                  <a:pt x="23942" y="12655"/>
                </a:lnTo>
                <a:lnTo>
                  <a:pt x="23436" y="12494"/>
                </a:lnTo>
                <a:lnTo>
                  <a:pt x="22136" y="12254"/>
                </a:lnTo>
                <a:lnTo>
                  <a:pt x="21699" y="12219"/>
                </a:lnTo>
                <a:close/>
              </a:path>
              <a:path w="53340" h="42545">
                <a:moveTo>
                  <a:pt x="30365" y="37518"/>
                </a:moveTo>
                <a:lnTo>
                  <a:pt x="20917" y="37518"/>
                </a:lnTo>
                <a:lnTo>
                  <a:pt x="22251" y="37552"/>
                </a:lnTo>
                <a:lnTo>
                  <a:pt x="23666" y="37633"/>
                </a:lnTo>
                <a:lnTo>
                  <a:pt x="25080" y="37747"/>
                </a:lnTo>
                <a:lnTo>
                  <a:pt x="26541" y="37942"/>
                </a:lnTo>
                <a:lnTo>
                  <a:pt x="28036" y="37942"/>
                </a:lnTo>
                <a:lnTo>
                  <a:pt x="28703" y="37907"/>
                </a:lnTo>
                <a:lnTo>
                  <a:pt x="29996" y="37633"/>
                </a:lnTo>
                <a:lnTo>
                  <a:pt x="30365" y="37518"/>
                </a:lnTo>
                <a:close/>
              </a:path>
              <a:path w="53340" h="42545">
                <a:moveTo>
                  <a:pt x="50759" y="0"/>
                </a:moveTo>
                <a:lnTo>
                  <a:pt x="49600" y="1809"/>
                </a:lnTo>
                <a:lnTo>
                  <a:pt x="47504" y="4661"/>
                </a:lnTo>
                <a:lnTo>
                  <a:pt x="46168" y="6310"/>
                </a:lnTo>
                <a:lnTo>
                  <a:pt x="45260" y="7329"/>
                </a:lnTo>
                <a:lnTo>
                  <a:pt x="44469" y="8268"/>
                </a:lnTo>
                <a:lnTo>
                  <a:pt x="12385" y="33326"/>
                </a:lnTo>
                <a:lnTo>
                  <a:pt x="33921" y="33326"/>
                </a:lnTo>
                <a:lnTo>
                  <a:pt x="33804" y="30509"/>
                </a:lnTo>
                <a:lnTo>
                  <a:pt x="33693" y="29914"/>
                </a:lnTo>
                <a:lnTo>
                  <a:pt x="33452" y="29020"/>
                </a:lnTo>
                <a:lnTo>
                  <a:pt x="39359" y="29020"/>
                </a:lnTo>
                <a:lnTo>
                  <a:pt x="47804" y="23065"/>
                </a:lnTo>
                <a:lnTo>
                  <a:pt x="47930" y="22595"/>
                </a:lnTo>
                <a:lnTo>
                  <a:pt x="46221" y="15037"/>
                </a:lnTo>
                <a:lnTo>
                  <a:pt x="46276" y="14808"/>
                </a:lnTo>
                <a:lnTo>
                  <a:pt x="53029" y="5016"/>
                </a:lnTo>
                <a:lnTo>
                  <a:pt x="52921" y="2347"/>
                </a:lnTo>
                <a:lnTo>
                  <a:pt x="52679" y="1809"/>
                </a:lnTo>
                <a:lnTo>
                  <a:pt x="52369" y="1339"/>
                </a:lnTo>
                <a:lnTo>
                  <a:pt x="51932" y="824"/>
                </a:lnTo>
                <a:lnTo>
                  <a:pt x="51391" y="400"/>
                </a:lnTo>
                <a:lnTo>
                  <a:pt x="50759" y="0"/>
                </a:lnTo>
                <a:close/>
              </a:path>
              <a:path w="53340" h="42545">
                <a:moveTo>
                  <a:pt x="39359" y="29020"/>
                </a:moveTo>
                <a:lnTo>
                  <a:pt x="33452" y="29020"/>
                </a:lnTo>
                <a:lnTo>
                  <a:pt x="34912" y="29215"/>
                </a:lnTo>
                <a:lnTo>
                  <a:pt x="35545" y="29215"/>
                </a:lnTo>
                <a:lnTo>
                  <a:pt x="36246" y="29249"/>
                </a:lnTo>
                <a:lnTo>
                  <a:pt x="37040" y="29249"/>
                </a:lnTo>
                <a:lnTo>
                  <a:pt x="39359" y="29020"/>
                </a:lnTo>
                <a:close/>
              </a:path>
              <a:path w="53340" h="42545">
                <a:moveTo>
                  <a:pt x="37071" y="8612"/>
                </a:moveTo>
                <a:lnTo>
                  <a:pt x="31141" y="8612"/>
                </a:lnTo>
                <a:lnTo>
                  <a:pt x="31417" y="9162"/>
                </a:lnTo>
                <a:lnTo>
                  <a:pt x="31693" y="9872"/>
                </a:lnTo>
                <a:lnTo>
                  <a:pt x="32108" y="11280"/>
                </a:lnTo>
                <a:lnTo>
                  <a:pt x="32350" y="12334"/>
                </a:lnTo>
                <a:lnTo>
                  <a:pt x="32470" y="13193"/>
                </a:lnTo>
                <a:lnTo>
                  <a:pt x="32590" y="16365"/>
                </a:lnTo>
                <a:lnTo>
                  <a:pt x="37071" y="8612"/>
                </a:lnTo>
                <a:close/>
              </a:path>
              <a:path w="53340" h="42545">
                <a:moveTo>
                  <a:pt x="34360" y="2393"/>
                </a:moveTo>
                <a:lnTo>
                  <a:pt x="26194" y="12609"/>
                </a:lnTo>
                <a:lnTo>
                  <a:pt x="26069" y="13078"/>
                </a:lnTo>
                <a:lnTo>
                  <a:pt x="25793" y="13399"/>
                </a:lnTo>
                <a:lnTo>
                  <a:pt x="25632" y="13468"/>
                </a:lnTo>
                <a:lnTo>
                  <a:pt x="29013" y="13468"/>
                </a:lnTo>
                <a:lnTo>
                  <a:pt x="30071" y="11280"/>
                </a:lnTo>
                <a:lnTo>
                  <a:pt x="31141" y="8612"/>
                </a:lnTo>
                <a:lnTo>
                  <a:pt x="37071" y="8612"/>
                </a:lnTo>
                <a:lnTo>
                  <a:pt x="38063" y="6894"/>
                </a:lnTo>
                <a:lnTo>
                  <a:pt x="38454" y="6310"/>
                </a:lnTo>
                <a:lnTo>
                  <a:pt x="38567" y="5920"/>
                </a:lnTo>
                <a:lnTo>
                  <a:pt x="35154" y="2508"/>
                </a:lnTo>
                <a:lnTo>
                  <a:pt x="34360" y="239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0163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9832" y="0"/>
                </a:moveTo>
                <a:lnTo>
                  <a:pt x="0" y="10376"/>
                </a:lnTo>
                <a:lnTo>
                  <a:pt x="517" y="10501"/>
                </a:lnTo>
                <a:lnTo>
                  <a:pt x="1770" y="10731"/>
                </a:lnTo>
                <a:lnTo>
                  <a:pt x="2598" y="10811"/>
                </a:lnTo>
                <a:lnTo>
                  <a:pt x="4013" y="10811"/>
                </a:lnTo>
                <a:lnTo>
                  <a:pt x="5002" y="10650"/>
                </a:lnTo>
                <a:lnTo>
                  <a:pt x="9832" y="4546"/>
                </a:lnTo>
                <a:lnTo>
                  <a:pt x="983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12281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3477" y="0"/>
                </a:moveTo>
                <a:lnTo>
                  <a:pt x="6520" y="3012"/>
                </a:lnTo>
                <a:lnTo>
                  <a:pt x="2633" y="4615"/>
                </a:lnTo>
                <a:lnTo>
                  <a:pt x="0" y="5749"/>
                </a:lnTo>
                <a:lnTo>
                  <a:pt x="4749" y="8807"/>
                </a:lnTo>
                <a:lnTo>
                  <a:pt x="5347" y="8772"/>
                </a:lnTo>
                <a:lnTo>
                  <a:pt x="10648" y="5634"/>
                </a:lnTo>
                <a:lnTo>
                  <a:pt x="11085" y="5210"/>
                </a:lnTo>
                <a:lnTo>
                  <a:pt x="11867" y="4260"/>
                </a:lnTo>
                <a:lnTo>
                  <a:pt x="12580" y="3447"/>
                </a:lnTo>
                <a:lnTo>
                  <a:pt x="13880" y="1523"/>
                </a:lnTo>
                <a:lnTo>
                  <a:pt x="1347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91559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713" y="0"/>
                </a:moveTo>
                <a:lnTo>
                  <a:pt x="0" y="5634"/>
                </a:lnTo>
                <a:lnTo>
                  <a:pt x="114" y="6298"/>
                </a:lnTo>
                <a:lnTo>
                  <a:pt x="275" y="6963"/>
                </a:lnTo>
                <a:lnTo>
                  <a:pt x="712" y="8337"/>
                </a:lnTo>
                <a:lnTo>
                  <a:pt x="862" y="8612"/>
                </a:lnTo>
                <a:lnTo>
                  <a:pt x="1655" y="7707"/>
                </a:lnTo>
                <a:lnTo>
                  <a:pt x="2518" y="6848"/>
                </a:lnTo>
                <a:lnTo>
                  <a:pt x="3380" y="6069"/>
                </a:lnTo>
                <a:lnTo>
                  <a:pt x="5462" y="4386"/>
                </a:lnTo>
                <a:lnTo>
                  <a:pt x="5979" y="4031"/>
                </a:lnTo>
                <a:lnTo>
                  <a:pt x="5991" y="2702"/>
                </a:lnTo>
                <a:lnTo>
                  <a:pt x="3219" y="80"/>
                </a:lnTo>
                <a:lnTo>
                  <a:pt x="271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97002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3319" y="34"/>
                </a:moveTo>
                <a:lnTo>
                  <a:pt x="0" y="3012"/>
                </a:lnTo>
                <a:lnTo>
                  <a:pt x="99" y="3515"/>
                </a:lnTo>
                <a:lnTo>
                  <a:pt x="812" y="3870"/>
                </a:lnTo>
                <a:lnTo>
                  <a:pt x="1514" y="4100"/>
                </a:lnTo>
                <a:lnTo>
                  <a:pt x="1905" y="4180"/>
                </a:lnTo>
                <a:lnTo>
                  <a:pt x="2307" y="4180"/>
                </a:lnTo>
                <a:lnTo>
                  <a:pt x="2652" y="4100"/>
                </a:lnTo>
                <a:lnTo>
                  <a:pt x="3561" y="3012"/>
                </a:lnTo>
                <a:lnTo>
                  <a:pt x="3480" y="584"/>
                </a:lnTo>
                <a:lnTo>
                  <a:pt x="3319" y="34"/>
                </a:lnTo>
                <a:close/>
              </a:path>
              <a:path w="3809" h="4445">
                <a:moveTo>
                  <a:pt x="2457" y="0"/>
                </a:moveTo>
                <a:lnTo>
                  <a:pt x="2100" y="34"/>
                </a:lnTo>
                <a:lnTo>
                  <a:pt x="2618" y="34"/>
                </a:lnTo>
                <a:lnTo>
                  <a:pt x="24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2238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7670" y="0"/>
                </a:moveTo>
                <a:lnTo>
                  <a:pt x="0" y="8887"/>
                </a:lnTo>
                <a:lnTo>
                  <a:pt x="781" y="8257"/>
                </a:lnTo>
                <a:lnTo>
                  <a:pt x="2046" y="7512"/>
                </a:lnTo>
                <a:lnTo>
                  <a:pt x="3346" y="6928"/>
                </a:lnTo>
                <a:lnTo>
                  <a:pt x="5071" y="6264"/>
                </a:lnTo>
                <a:lnTo>
                  <a:pt x="6094" y="5909"/>
                </a:lnTo>
                <a:lnTo>
                  <a:pt x="8532" y="5165"/>
                </a:lnTo>
                <a:lnTo>
                  <a:pt x="8417" y="1878"/>
                </a:lnTo>
                <a:lnTo>
                  <a:pt x="8208" y="1019"/>
                </a:lnTo>
                <a:lnTo>
                  <a:pt x="8061" y="664"/>
                </a:lnTo>
                <a:lnTo>
                  <a:pt x="767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2434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8256" y="0"/>
                </a:moveTo>
                <a:lnTo>
                  <a:pt x="0" y="13617"/>
                </a:lnTo>
                <a:lnTo>
                  <a:pt x="1770" y="11933"/>
                </a:lnTo>
                <a:lnTo>
                  <a:pt x="5151" y="8887"/>
                </a:lnTo>
                <a:lnTo>
                  <a:pt x="6646" y="7593"/>
                </a:lnTo>
                <a:lnTo>
                  <a:pt x="7946" y="6539"/>
                </a:lnTo>
                <a:lnTo>
                  <a:pt x="8923" y="5714"/>
                </a:lnTo>
                <a:lnTo>
                  <a:pt x="9832" y="5004"/>
                </a:lnTo>
                <a:lnTo>
                  <a:pt x="9832" y="4306"/>
                </a:lnTo>
                <a:lnTo>
                  <a:pt x="9508" y="2622"/>
                </a:lnTo>
                <a:lnTo>
                  <a:pt x="8383" y="3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93640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18790" y="12953"/>
                </a:moveTo>
                <a:lnTo>
                  <a:pt x="15536" y="14096"/>
                </a:lnTo>
                <a:lnTo>
                  <a:pt x="14984" y="14477"/>
                </a:lnTo>
                <a:lnTo>
                  <a:pt x="14271" y="15239"/>
                </a:lnTo>
                <a:lnTo>
                  <a:pt x="13765" y="15747"/>
                </a:lnTo>
                <a:lnTo>
                  <a:pt x="13132" y="16509"/>
                </a:lnTo>
                <a:lnTo>
                  <a:pt x="0" y="35686"/>
                </a:lnTo>
                <a:lnTo>
                  <a:pt x="1138" y="34543"/>
                </a:lnTo>
                <a:lnTo>
                  <a:pt x="2693" y="32511"/>
                </a:lnTo>
                <a:lnTo>
                  <a:pt x="4956" y="29463"/>
                </a:lnTo>
                <a:lnTo>
                  <a:pt x="9521" y="25780"/>
                </a:lnTo>
                <a:lnTo>
                  <a:pt x="11488" y="24129"/>
                </a:lnTo>
                <a:lnTo>
                  <a:pt x="13765" y="22478"/>
                </a:lnTo>
                <a:lnTo>
                  <a:pt x="16283" y="20573"/>
                </a:lnTo>
                <a:lnTo>
                  <a:pt x="22056" y="16636"/>
                </a:lnTo>
                <a:lnTo>
                  <a:pt x="25287" y="14477"/>
                </a:lnTo>
                <a:lnTo>
                  <a:pt x="26932" y="13461"/>
                </a:lnTo>
                <a:lnTo>
                  <a:pt x="27587" y="13080"/>
                </a:lnTo>
                <a:lnTo>
                  <a:pt x="18870" y="13080"/>
                </a:lnTo>
                <a:lnTo>
                  <a:pt x="18790" y="12953"/>
                </a:lnTo>
                <a:close/>
              </a:path>
              <a:path w="67945" h="36195">
                <a:moveTo>
                  <a:pt x="38259" y="27431"/>
                </a:moveTo>
                <a:lnTo>
                  <a:pt x="14742" y="27431"/>
                </a:lnTo>
                <a:lnTo>
                  <a:pt x="17375" y="27558"/>
                </a:lnTo>
                <a:lnTo>
                  <a:pt x="18364" y="27558"/>
                </a:lnTo>
                <a:lnTo>
                  <a:pt x="20411" y="27812"/>
                </a:lnTo>
                <a:lnTo>
                  <a:pt x="23827" y="28447"/>
                </a:lnTo>
                <a:lnTo>
                  <a:pt x="25046" y="28574"/>
                </a:lnTo>
                <a:lnTo>
                  <a:pt x="27564" y="29209"/>
                </a:lnTo>
                <a:lnTo>
                  <a:pt x="30750" y="30098"/>
                </a:lnTo>
                <a:lnTo>
                  <a:pt x="31888" y="30479"/>
                </a:lnTo>
                <a:lnTo>
                  <a:pt x="32670" y="30606"/>
                </a:lnTo>
                <a:lnTo>
                  <a:pt x="33935" y="30733"/>
                </a:lnTo>
                <a:lnTo>
                  <a:pt x="34797" y="30733"/>
                </a:lnTo>
                <a:lnTo>
                  <a:pt x="35625" y="30606"/>
                </a:lnTo>
                <a:lnTo>
                  <a:pt x="38121" y="28193"/>
                </a:lnTo>
                <a:lnTo>
                  <a:pt x="38259" y="27431"/>
                </a:lnTo>
                <a:close/>
              </a:path>
              <a:path w="67945" h="36195">
                <a:moveTo>
                  <a:pt x="23390" y="23875"/>
                </a:moveTo>
                <a:lnTo>
                  <a:pt x="19503" y="23875"/>
                </a:lnTo>
                <a:lnTo>
                  <a:pt x="17456" y="24129"/>
                </a:lnTo>
                <a:lnTo>
                  <a:pt x="15375" y="24510"/>
                </a:lnTo>
                <a:lnTo>
                  <a:pt x="13293" y="25145"/>
                </a:lnTo>
                <a:lnTo>
                  <a:pt x="12235" y="25399"/>
                </a:lnTo>
                <a:lnTo>
                  <a:pt x="9165" y="26923"/>
                </a:lnTo>
                <a:lnTo>
                  <a:pt x="8176" y="27558"/>
                </a:lnTo>
                <a:lnTo>
                  <a:pt x="7198" y="28320"/>
                </a:lnTo>
                <a:lnTo>
                  <a:pt x="7589" y="28193"/>
                </a:lnTo>
                <a:lnTo>
                  <a:pt x="8728" y="27939"/>
                </a:lnTo>
                <a:lnTo>
                  <a:pt x="9556" y="27812"/>
                </a:lnTo>
                <a:lnTo>
                  <a:pt x="11798" y="27558"/>
                </a:lnTo>
                <a:lnTo>
                  <a:pt x="13178" y="27431"/>
                </a:lnTo>
                <a:lnTo>
                  <a:pt x="38259" y="27431"/>
                </a:lnTo>
                <a:lnTo>
                  <a:pt x="38293" y="26796"/>
                </a:lnTo>
                <a:lnTo>
                  <a:pt x="38130" y="25526"/>
                </a:lnTo>
                <a:lnTo>
                  <a:pt x="31888" y="25526"/>
                </a:lnTo>
                <a:lnTo>
                  <a:pt x="29450" y="24891"/>
                </a:lnTo>
                <a:lnTo>
                  <a:pt x="28231" y="24637"/>
                </a:lnTo>
                <a:lnTo>
                  <a:pt x="26782" y="24383"/>
                </a:lnTo>
                <a:lnTo>
                  <a:pt x="23390" y="23875"/>
                </a:lnTo>
                <a:close/>
              </a:path>
              <a:path w="67945" h="36195">
                <a:moveTo>
                  <a:pt x="67246" y="7112"/>
                </a:moveTo>
                <a:lnTo>
                  <a:pt x="57797" y="7112"/>
                </a:lnTo>
                <a:lnTo>
                  <a:pt x="60120" y="7239"/>
                </a:lnTo>
                <a:lnTo>
                  <a:pt x="61258" y="7493"/>
                </a:lnTo>
                <a:lnTo>
                  <a:pt x="62431" y="7620"/>
                </a:lnTo>
                <a:lnTo>
                  <a:pt x="63616" y="8001"/>
                </a:lnTo>
                <a:lnTo>
                  <a:pt x="64754" y="8255"/>
                </a:lnTo>
                <a:lnTo>
                  <a:pt x="64593" y="8255"/>
                </a:lnTo>
                <a:lnTo>
                  <a:pt x="64087" y="8382"/>
                </a:lnTo>
                <a:lnTo>
                  <a:pt x="60626" y="8890"/>
                </a:lnTo>
                <a:lnTo>
                  <a:pt x="22378" y="19557"/>
                </a:lnTo>
                <a:lnTo>
                  <a:pt x="24218" y="19557"/>
                </a:lnTo>
                <a:lnTo>
                  <a:pt x="25483" y="19938"/>
                </a:lnTo>
                <a:lnTo>
                  <a:pt x="31888" y="25526"/>
                </a:lnTo>
                <a:lnTo>
                  <a:pt x="38130" y="25526"/>
                </a:lnTo>
                <a:lnTo>
                  <a:pt x="37902" y="24383"/>
                </a:lnTo>
                <a:lnTo>
                  <a:pt x="37626" y="23367"/>
                </a:lnTo>
                <a:lnTo>
                  <a:pt x="37329" y="22732"/>
                </a:lnTo>
                <a:lnTo>
                  <a:pt x="37040" y="21843"/>
                </a:lnTo>
                <a:lnTo>
                  <a:pt x="37074" y="20573"/>
                </a:lnTo>
                <a:lnTo>
                  <a:pt x="37316" y="20446"/>
                </a:lnTo>
                <a:lnTo>
                  <a:pt x="37672" y="20319"/>
                </a:lnTo>
                <a:lnTo>
                  <a:pt x="55438" y="20320"/>
                </a:lnTo>
                <a:lnTo>
                  <a:pt x="55746" y="19304"/>
                </a:lnTo>
                <a:lnTo>
                  <a:pt x="56026" y="18161"/>
                </a:lnTo>
                <a:lnTo>
                  <a:pt x="56204" y="16891"/>
                </a:lnTo>
                <a:lnTo>
                  <a:pt x="56382" y="15240"/>
                </a:lnTo>
                <a:lnTo>
                  <a:pt x="57130" y="15113"/>
                </a:lnTo>
                <a:lnTo>
                  <a:pt x="67395" y="9144"/>
                </a:lnTo>
                <a:lnTo>
                  <a:pt x="67272" y="7239"/>
                </a:lnTo>
                <a:close/>
              </a:path>
              <a:path w="67945" h="36195">
                <a:moveTo>
                  <a:pt x="55438" y="20320"/>
                </a:moveTo>
                <a:lnTo>
                  <a:pt x="37902" y="20319"/>
                </a:lnTo>
                <a:lnTo>
                  <a:pt x="38454" y="20446"/>
                </a:lnTo>
                <a:lnTo>
                  <a:pt x="38811" y="20573"/>
                </a:lnTo>
                <a:lnTo>
                  <a:pt x="39627" y="20954"/>
                </a:lnTo>
                <a:lnTo>
                  <a:pt x="41249" y="21843"/>
                </a:lnTo>
                <a:lnTo>
                  <a:pt x="42537" y="22732"/>
                </a:lnTo>
                <a:lnTo>
                  <a:pt x="43963" y="23494"/>
                </a:lnTo>
                <a:lnTo>
                  <a:pt x="50368" y="25146"/>
                </a:lnTo>
                <a:lnTo>
                  <a:pt x="51035" y="25019"/>
                </a:lnTo>
                <a:lnTo>
                  <a:pt x="55303" y="20701"/>
                </a:lnTo>
                <a:lnTo>
                  <a:pt x="55438" y="20320"/>
                </a:lnTo>
                <a:close/>
              </a:path>
              <a:path w="67945" h="36195">
                <a:moveTo>
                  <a:pt x="27288" y="3428"/>
                </a:moveTo>
                <a:lnTo>
                  <a:pt x="25954" y="3428"/>
                </a:lnTo>
                <a:lnTo>
                  <a:pt x="25092" y="3809"/>
                </a:lnTo>
                <a:lnTo>
                  <a:pt x="24735" y="3936"/>
                </a:lnTo>
                <a:lnTo>
                  <a:pt x="18870" y="13080"/>
                </a:lnTo>
                <a:lnTo>
                  <a:pt x="27587" y="13080"/>
                </a:lnTo>
                <a:lnTo>
                  <a:pt x="30428" y="11429"/>
                </a:lnTo>
                <a:lnTo>
                  <a:pt x="32245" y="10540"/>
                </a:lnTo>
                <a:lnTo>
                  <a:pt x="34084" y="9524"/>
                </a:lnTo>
                <a:lnTo>
                  <a:pt x="37822" y="7619"/>
                </a:lnTo>
                <a:lnTo>
                  <a:pt x="38379" y="7365"/>
                </a:lnTo>
                <a:lnTo>
                  <a:pt x="32279" y="7365"/>
                </a:lnTo>
                <a:lnTo>
                  <a:pt x="32084" y="7238"/>
                </a:lnTo>
                <a:lnTo>
                  <a:pt x="31141" y="5968"/>
                </a:lnTo>
                <a:lnTo>
                  <a:pt x="30589" y="5587"/>
                </a:lnTo>
                <a:lnTo>
                  <a:pt x="29887" y="4952"/>
                </a:lnTo>
                <a:lnTo>
                  <a:pt x="29013" y="4444"/>
                </a:lnTo>
                <a:lnTo>
                  <a:pt x="27794" y="3682"/>
                </a:lnTo>
                <a:lnTo>
                  <a:pt x="27288" y="3428"/>
                </a:lnTo>
                <a:close/>
              </a:path>
              <a:path w="67945" h="36195">
                <a:moveTo>
                  <a:pt x="46536" y="4953"/>
                </a:moveTo>
                <a:lnTo>
                  <a:pt x="43721" y="4953"/>
                </a:lnTo>
                <a:lnTo>
                  <a:pt x="43491" y="5080"/>
                </a:lnTo>
                <a:lnTo>
                  <a:pt x="42065" y="5714"/>
                </a:lnTo>
                <a:lnTo>
                  <a:pt x="39236" y="11937"/>
                </a:lnTo>
                <a:lnTo>
                  <a:pt x="39834" y="11556"/>
                </a:lnTo>
                <a:lnTo>
                  <a:pt x="41479" y="10794"/>
                </a:lnTo>
                <a:lnTo>
                  <a:pt x="42663" y="10286"/>
                </a:lnTo>
                <a:lnTo>
                  <a:pt x="44032" y="9651"/>
                </a:lnTo>
                <a:lnTo>
                  <a:pt x="45607" y="9144"/>
                </a:lnTo>
                <a:lnTo>
                  <a:pt x="47344" y="8636"/>
                </a:lnTo>
                <a:lnTo>
                  <a:pt x="50207" y="7874"/>
                </a:lnTo>
                <a:lnTo>
                  <a:pt x="52288" y="7493"/>
                </a:lnTo>
                <a:lnTo>
                  <a:pt x="55554" y="7112"/>
                </a:lnTo>
                <a:lnTo>
                  <a:pt x="67246" y="7112"/>
                </a:lnTo>
                <a:lnTo>
                  <a:pt x="66998" y="6223"/>
                </a:lnTo>
                <a:lnTo>
                  <a:pt x="47298" y="6223"/>
                </a:lnTo>
                <a:lnTo>
                  <a:pt x="47022" y="6096"/>
                </a:lnTo>
                <a:lnTo>
                  <a:pt x="46826" y="5969"/>
                </a:lnTo>
                <a:lnTo>
                  <a:pt x="46596" y="5334"/>
                </a:lnTo>
                <a:lnTo>
                  <a:pt x="46536" y="4953"/>
                </a:lnTo>
                <a:close/>
              </a:path>
              <a:path w="67945" h="36195">
                <a:moveTo>
                  <a:pt x="43054" y="0"/>
                </a:moveTo>
                <a:lnTo>
                  <a:pt x="38454" y="1523"/>
                </a:lnTo>
                <a:lnTo>
                  <a:pt x="37707" y="2031"/>
                </a:lnTo>
                <a:lnTo>
                  <a:pt x="36925" y="2793"/>
                </a:lnTo>
                <a:lnTo>
                  <a:pt x="36097" y="3555"/>
                </a:lnTo>
                <a:lnTo>
                  <a:pt x="35188" y="4571"/>
                </a:lnTo>
                <a:lnTo>
                  <a:pt x="34832" y="5079"/>
                </a:lnTo>
                <a:lnTo>
                  <a:pt x="33935" y="6222"/>
                </a:lnTo>
                <a:lnTo>
                  <a:pt x="33142" y="6984"/>
                </a:lnTo>
                <a:lnTo>
                  <a:pt x="32394" y="7365"/>
                </a:lnTo>
                <a:lnTo>
                  <a:pt x="38379" y="7365"/>
                </a:lnTo>
                <a:lnTo>
                  <a:pt x="41720" y="5841"/>
                </a:lnTo>
                <a:lnTo>
                  <a:pt x="43721" y="4953"/>
                </a:lnTo>
                <a:lnTo>
                  <a:pt x="46536" y="4953"/>
                </a:lnTo>
                <a:lnTo>
                  <a:pt x="46021" y="3302"/>
                </a:lnTo>
                <a:lnTo>
                  <a:pt x="45883" y="2921"/>
                </a:lnTo>
                <a:lnTo>
                  <a:pt x="45527" y="2286"/>
                </a:lnTo>
                <a:lnTo>
                  <a:pt x="45297" y="1778"/>
                </a:lnTo>
                <a:lnTo>
                  <a:pt x="45055" y="1524"/>
                </a:lnTo>
                <a:lnTo>
                  <a:pt x="44825" y="1143"/>
                </a:lnTo>
                <a:lnTo>
                  <a:pt x="44193" y="635"/>
                </a:lnTo>
                <a:lnTo>
                  <a:pt x="43836" y="381"/>
                </a:lnTo>
                <a:lnTo>
                  <a:pt x="43445" y="254"/>
                </a:lnTo>
                <a:lnTo>
                  <a:pt x="43054" y="0"/>
                </a:lnTo>
                <a:close/>
              </a:path>
              <a:path w="67945" h="36195">
                <a:moveTo>
                  <a:pt x="60396" y="762"/>
                </a:moveTo>
                <a:lnTo>
                  <a:pt x="58579" y="762"/>
                </a:lnTo>
                <a:lnTo>
                  <a:pt x="57164" y="1143"/>
                </a:lnTo>
                <a:lnTo>
                  <a:pt x="56417" y="1270"/>
                </a:lnTo>
                <a:lnTo>
                  <a:pt x="55635" y="1524"/>
                </a:lnTo>
                <a:lnTo>
                  <a:pt x="53979" y="2286"/>
                </a:lnTo>
                <a:lnTo>
                  <a:pt x="53082" y="2667"/>
                </a:lnTo>
                <a:lnTo>
                  <a:pt x="52173" y="3302"/>
                </a:lnTo>
                <a:lnTo>
                  <a:pt x="51230" y="3810"/>
                </a:lnTo>
                <a:lnTo>
                  <a:pt x="50253" y="4445"/>
                </a:lnTo>
                <a:lnTo>
                  <a:pt x="49230" y="5334"/>
                </a:lnTo>
                <a:lnTo>
                  <a:pt x="48160" y="6096"/>
                </a:lnTo>
                <a:lnTo>
                  <a:pt x="47930" y="6223"/>
                </a:lnTo>
                <a:lnTo>
                  <a:pt x="66998" y="6223"/>
                </a:lnTo>
                <a:lnTo>
                  <a:pt x="61960" y="1016"/>
                </a:lnTo>
                <a:lnTo>
                  <a:pt x="60396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81450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6336" y="0"/>
                </a:moveTo>
                <a:lnTo>
                  <a:pt x="3541" y="1328"/>
                </a:lnTo>
                <a:lnTo>
                  <a:pt x="2437" y="1992"/>
                </a:lnTo>
                <a:lnTo>
                  <a:pt x="2012" y="2347"/>
                </a:lnTo>
                <a:lnTo>
                  <a:pt x="1494" y="2737"/>
                </a:lnTo>
                <a:lnTo>
                  <a:pt x="1023" y="3172"/>
                </a:lnTo>
                <a:lnTo>
                  <a:pt x="597" y="3641"/>
                </a:lnTo>
                <a:lnTo>
                  <a:pt x="232" y="4191"/>
                </a:lnTo>
                <a:lnTo>
                  <a:pt x="0" y="4615"/>
                </a:lnTo>
                <a:lnTo>
                  <a:pt x="0" y="5634"/>
                </a:lnTo>
                <a:lnTo>
                  <a:pt x="2679" y="7512"/>
                </a:lnTo>
                <a:lnTo>
                  <a:pt x="2989" y="7478"/>
                </a:lnTo>
                <a:lnTo>
                  <a:pt x="8022" y="3641"/>
                </a:lnTo>
                <a:lnTo>
                  <a:pt x="7956" y="1992"/>
                </a:lnTo>
                <a:lnTo>
                  <a:pt x="7625" y="939"/>
                </a:lnTo>
                <a:lnTo>
                  <a:pt x="7440" y="469"/>
                </a:lnTo>
                <a:lnTo>
                  <a:pt x="7164" y="274"/>
                </a:lnTo>
                <a:lnTo>
                  <a:pt x="7003" y="194"/>
                </a:lnTo>
                <a:lnTo>
                  <a:pt x="6566" y="34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80784" y="47069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242" y="0"/>
                </a:moveTo>
                <a:lnTo>
                  <a:pt x="195" y="1339"/>
                </a:lnTo>
                <a:lnTo>
                  <a:pt x="80" y="1649"/>
                </a:lnTo>
                <a:lnTo>
                  <a:pt x="0" y="3493"/>
                </a:lnTo>
                <a:lnTo>
                  <a:pt x="321" y="3218"/>
                </a:lnTo>
                <a:lnTo>
                  <a:pt x="1218" y="2553"/>
                </a:lnTo>
                <a:lnTo>
                  <a:pt x="1885" y="2153"/>
                </a:lnTo>
                <a:lnTo>
                  <a:pt x="2679" y="1729"/>
                </a:lnTo>
                <a:lnTo>
                  <a:pt x="3779" y="1339"/>
                </a:lnTo>
                <a:lnTo>
                  <a:pt x="4760" y="1065"/>
                </a:lnTo>
                <a:lnTo>
                  <a:pt x="4565" y="904"/>
                </a:lnTo>
                <a:lnTo>
                  <a:pt x="3576" y="400"/>
                </a:lnTo>
                <a:lnTo>
                  <a:pt x="3150" y="240"/>
                </a:lnTo>
                <a:lnTo>
                  <a:pt x="224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91053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5" h="28575">
                <a:moveTo>
                  <a:pt x="67119" y="20752"/>
                </a:moveTo>
                <a:lnTo>
                  <a:pt x="32314" y="20752"/>
                </a:lnTo>
                <a:lnTo>
                  <a:pt x="33167" y="22275"/>
                </a:lnTo>
                <a:lnTo>
                  <a:pt x="33671" y="23053"/>
                </a:lnTo>
                <a:lnTo>
                  <a:pt x="42962" y="28184"/>
                </a:lnTo>
                <a:lnTo>
                  <a:pt x="44066" y="28104"/>
                </a:lnTo>
                <a:lnTo>
                  <a:pt x="50126" y="26421"/>
                </a:lnTo>
                <a:lnTo>
                  <a:pt x="50517" y="26226"/>
                </a:lnTo>
                <a:lnTo>
                  <a:pt x="51184" y="25756"/>
                </a:lnTo>
                <a:lnTo>
                  <a:pt x="56469" y="25756"/>
                </a:lnTo>
                <a:lnTo>
                  <a:pt x="57590" y="25562"/>
                </a:lnTo>
                <a:lnTo>
                  <a:pt x="66146" y="21530"/>
                </a:lnTo>
                <a:lnTo>
                  <a:pt x="67119" y="20752"/>
                </a:lnTo>
                <a:close/>
              </a:path>
              <a:path w="69215" h="28575">
                <a:moveTo>
                  <a:pt x="56469" y="25756"/>
                </a:moveTo>
                <a:lnTo>
                  <a:pt x="51184" y="25756"/>
                </a:lnTo>
                <a:lnTo>
                  <a:pt x="52162" y="25882"/>
                </a:lnTo>
                <a:lnTo>
                  <a:pt x="53116" y="25951"/>
                </a:lnTo>
                <a:lnTo>
                  <a:pt x="54059" y="25951"/>
                </a:lnTo>
                <a:lnTo>
                  <a:pt x="55002" y="25917"/>
                </a:lnTo>
                <a:lnTo>
                  <a:pt x="55865" y="25836"/>
                </a:lnTo>
                <a:lnTo>
                  <a:pt x="56469" y="25756"/>
                </a:lnTo>
                <a:close/>
              </a:path>
              <a:path w="69215" h="28575">
                <a:moveTo>
                  <a:pt x="19291" y="8337"/>
                </a:moveTo>
                <a:lnTo>
                  <a:pt x="4990" y="8337"/>
                </a:lnTo>
                <a:lnTo>
                  <a:pt x="5657" y="8371"/>
                </a:lnTo>
                <a:lnTo>
                  <a:pt x="7463" y="8612"/>
                </a:lnTo>
                <a:lnTo>
                  <a:pt x="12534" y="12093"/>
                </a:lnTo>
                <a:lnTo>
                  <a:pt x="12974" y="12609"/>
                </a:lnTo>
                <a:lnTo>
                  <a:pt x="19296" y="14567"/>
                </a:lnTo>
                <a:lnTo>
                  <a:pt x="20871" y="17064"/>
                </a:lnTo>
                <a:lnTo>
                  <a:pt x="28737" y="24897"/>
                </a:lnTo>
                <a:lnTo>
                  <a:pt x="29013" y="24863"/>
                </a:lnTo>
                <a:lnTo>
                  <a:pt x="32199" y="20981"/>
                </a:lnTo>
                <a:lnTo>
                  <a:pt x="32314" y="20752"/>
                </a:lnTo>
                <a:lnTo>
                  <a:pt x="67119" y="20752"/>
                </a:lnTo>
                <a:lnTo>
                  <a:pt x="67737" y="20202"/>
                </a:lnTo>
                <a:lnTo>
                  <a:pt x="58889" y="20202"/>
                </a:lnTo>
                <a:lnTo>
                  <a:pt x="57199" y="20156"/>
                </a:lnTo>
                <a:lnTo>
                  <a:pt x="31290" y="12254"/>
                </a:lnTo>
                <a:lnTo>
                  <a:pt x="29876" y="11624"/>
                </a:lnTo>
                <a:lnTo>
                  <a:pt x="26897" y="10490"/>
                </a:lnTo>
                <a:lnTo>
                  <a:pt x="23938" y="9551"/>
                </a:lnTo>
                <a:lnTo>
                  <a:pt x="21619" y="8887"/>
                </a:lnTo>
                <a:lnTo>
                  <a:pt x="19291" y="8337"/>
                </a:lnTo>
                <a:close/>
              </a:path>
              <a:path w="69215" h="28575">
                <a:moveTo>
                  <a:pt x="68951" y="19022"/>
                </a:moveTo>
                <a:lnTo>
                  <a:pt x="60545" y="20202"/>
                </a:lnTo>
                <a:lnTo>
                  <a:pt x="67737" y="20202"/>
                </a:lnTo>
                <a:lnTo>
                  <a:pt x="68640" y="19343"/>
                </a:lnTo>
                <a:lnTo>
                  <a:pt x="68951" y="19022"/>
                </a:lnTo>
                <a:close/>
              </a:path>
              <a:path w="69215" h="28575">
                <a:moveTo>
                  <a:pt x="57656" y="8222"/>
                </a:moveTo>
                <a:lnTo>
                  <a:pt x="53507" y="8222"/>
                </a:lnTo>
                <a:lnTo>
                  <a:pt x="52413" y="10055"/>
                </a:lnTo>
                <a:lnTo>
                  <a:pt x="51665" y="11074"/>
                </a:lnTo>
                <a:lnTo>
                  <a:pt x="45561" y="16285"/>
                </a:lnTo>
                <a:lnTo>
                  <a:pt x="46861" y="16445"/>
                </a:lnTo>
                <a:lnTo>
                  <a:pt x="48034" y="16560"/>
                </a:lnTo>
                <a:lnTo>
                  <a:pt x="49138" y="16594"/>
                </a:lnTo>
                <a:lnTo>
                  <a:pt x="50161" y="16594"/>
                </a:lnTo>
                <a:lnTo>
                  <a:pt x="51104" y="16560"/>
                </a:lnTo>
                <a:lnTo>
                  <a:pt x="57795" y="12093"/>
                </a:lnTo>
                <a:lnTo>
                  <a:pt x="57686" y="8337"/>
                </a:lnTo>
                <a:close/>
              </a:path>
              <a:path w="69215" h="28575">
                <a:moveTo>
                  <a:pt x="50943" y="4936"/>
                </a:moveTo>
                <a:lnTo>
                  <a:pt x="43560" y="5794"/>
                </a:lnTo>
                <a:lnTo>
                  <a:pt x="35027" y="5794"/>
                </a:lnTo>
                <a:lnTo>
                  <a:pt x="30428" y="9826"/>
                </a:lnTo>
                <a:lnTo>
                  <a:pt x="31532" y="10101"/>
                </a:lnTo>
                <a:lnTo>
                  <a:pt x="33762" y="10524"/>
                </a:lnTo>
                <a:lnTo>
                  <a:pt x="35924" y="10765"/>
                </a:lnTo>
                <a:lnTo>
                  <a:pt x="36994" y="10845"/>
                </a:lnTo>
                <a:lnTo>
                  <a:pt x="39075" y="10925"/>
                </a:lnTo>
                <a:lnTo>
                  <a:pt x="42065" y="10799"/>
                </a:lnTo>
                <a:lnTo>
                  <a:pt x="53507" y="8222"/>
                </a:lnTo>
                <a:lnTo>
                  <a:pt x="57656" y="8222"/>
                </a:lnTo>
                <a:lnTo>
                  <a:pt x="52323" y="5004"/>
                </a:lnTo>
                <a:lnTo>
                  <a:pt x="50943" y="4936"/>
                </a:lnTo>
                <a:close/>
              </a:path>
              <a:path w="69215" h="28575">
                <a:moveTo>
                  <a:pt x="12810" y="3756"/>
                </a:moveTo>
                <a:lnTo>
                  <a:pt x="0" y="8807"/>
                </a:lnTo>
                <a:lnTo>
                  <a:pt x="942" y="8646"/>
                </a:lnTo>
                <a:lnTo>
                  <a:pt x="2713" y="8417"/>
                </a:lnTo>
                <a:lnTo>
                  <a:pt x="4277" y="8337"/>
                </a:lnTo>
                <a:lnTo>
                  <a:pt x="19291" y="8337"/>
                </a:lnTo>
                <a:lnTo>
                  <a:pt x="18272" y="8096"/>
                </a:lnTo>
                <a:lnTo>
                  <a:pt x="15133" y="7512"/>
                </a:lnTo>
                <a:lnTo>
                  <a:pt x="23741" y="7512"/>
                </a:lnTo>
                <a:lnTo>
                  <a:pt x="24839" y="7432"/>
                </a:lnTo>
                <a:lnTo>
                  <a:pt x="35027" y="5794"/>
                </a:lnTo>
                <a:lnTo>
                  <a:pt x="43560" y="5794"/>
                </a:lnTo>
                <a:lnTo>
                  <a:pt x="42426" y="4225"/>
                </a:lnTo>
                <a:lnTo>
                  <a:pt x="17571" y="4225"/>
                </a:lnTo>
                <a:lnTo>
                  <a:pt x="16777" y="4191"/>
                </a:lnTo>
                <a:lnTo>
                  <a:pt x="15168" y="3996"/>
                </a:lnTo>
                <a:lnTo>
                  <a:pt x="14857" y="3916"/>
                </a:lnTo>
                <a:lnTo>
                  <a:pt x="12810" y="3756"/>
                </a:lnTo>
                <a:close/>
              </a:path>
              <a:path w="69215" h="28575">
                <a:moveTo>
                  <a:pt x="23741" y="7512"/>
                </a:moveTo>
                <a:lnTo>
                  <a:pt x="15133" y="7512"/>
                </a:lnTo>
                <a:lnTo>
                  <a:pt x="17260" y="7627"/>
                </a:lnTo>
                <a:lnTo>
                  <a:pt x="19296" y="7673"/>
                </a:lnTo>
                <a:lnTo>
                  <a:pt x="21262" y="7627"/>
                </a:lnTo>
                <a:lnTo>
                  <a:pt x="23114" y="7558"/>
                </a:lnTo>
                <a:lnTo>
                  <a:pt x="23741" y="7512"/>
                </a:lnTo>
                <a:close/>
              </a:path>
              <a:path w="69215" h="28575">
                <a:moveTo>
                  <a:pt x="35257" y="0"/>
                </a:moveTo>
                <a:lnTo>
                  <a:pt x="30428" y="1328"/>
                </a:lnTo>
                <a:lnTo>
                  <a:pt x="29565" y="1717"/>
                </a:lnTo>
                <a:lnTo>
                  <a:pt x="18514" y="4225"/>
                </a:lnTo>
                <a:lnTo>
                  <a:pt x="42426" y="4225"/>
                </a:lnTo>
                <a:lnTo>
                  <a:pt x="35694" y="34"/>
                </a:lnTo>
                <a:lnTo>
                  <a:pt x="352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46308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9327" y="29476"/>
                </a:moveTo>
                <a:lnTo>
                  <a:pt x="15570" y="36575"/>
                </a:lnTo>
                <a:lnTo>
                  <a:pt x="15800" y="36703"/>
                </a:lnTo>
                <a:lnTo>
                  <a:pt x="18560" y="38862"/>
                </a:lnTo>
                <a:lnTo>
                  <a:pt x="21619" y="41148"/>
                </a:lnTo>
                <a:lnTo>
                  <a:pt x="30347" y="47244"/>
                </a:lnTo>
                <a:lnTo>
                  <a:pt x="34441" y="50038"/>
                </a:lnTo>
                <a:lnTo>
                  <a:pt x="35464" y="51054"/>
                </a:lnTo>
                <a:lnTo>
                  <a:pt x="39432" y="58928"/>
                </a:lnTo>
                <a:lnTo>
                  <a:pt x="39844" y="59944"/>
                </a:lnTo>
                <a:lnTo>
                  <a:pt x="42778" y="63754"/>
                </a:lnTo>
                <a:lnTo>
                  <a:pt x="43560" y="64389"/>
                </a:lnTo>
                <a:lnTo>
                  <a:pt x="44227" y="64643"/>
                </a:lnTo>
                <a:lnTo>
                  <a:pt x="44664" y="64897"/>
                </a:lnTo>
                <a:lnTo>
                  <a:pt x="44814" y="64897"/>
                </a:lnTo>
                <a:lnTo>
                  <a:pt x="51541" y="83820"/>
                </a:lnTo>
                <a:lnTo>
                  <a:pt x="51460" y="81534"/>
                </a:lnTo>
                <a:lnTo>
                  <a:pt x="43480" y="56515"/>
                </a:lnTo>
                <a:lnTo>
                  <a:pt x="42111" y="54991"/>
                </a:lnTo>
                <a:lnTo>
                  <a:pt x="37511" y="46863"/>
                </a:lnTo>
                <a:lnTo>
                  <a:pt x="37626" y="44831"/>
                </a:lnTo>
                <a:lnTo>
                  <a:pt x="37580" y="42672"/>
                </a:lnTo>
                <a:lnTo>
                  <a:pt x="31566" y="42672"/>
                </a:lnTo>
                <a:lnTo>
                  <a:pt x="30152" y="41148"/>
                </a:lnTo>
                <a:lnTo>
                  <a:pt x="29450" y="40513"/>
                </a:lnTo>
                <a:lnTo>
                  <a:pt x="28105" y="39370"/>
                </a:lnTo>
                <a:lnTo>
                  <a:pt x="26817" y="38354"/>
                </a:lnTo>
                <a:lnTo>
                  <a:pt x="25552" y="37465"/>
                </a:lnTo>
                <a:lnTo>
                  <a:pt x="23861" y="36576"/>
                </a:lnTo>
                <a:lnTo>
                  <a:pt x="22803" y="35941"/>
                </a:lnTo>
                <a:lnTo>
                  <a:pt x="21860" y="35560"/>
                </a:lnTo>
                <a:lnTo>
                  <a:pt x="20952" y="35306"/>
                </a:lnTo>
                <a:lnTo>
                  <a:pt x="20204" y="35052"/>
                </a:lnTo>
                <a:lnTo>
                  <a:pt x="18951" y="34925"/>
                </a:lnTo>
                <a:lnTo>
                  <a:pt x="18157" y="34798"/>
                </a:lnTo>
                <a:lnTo>
                  <a:pt x="17893" y="34798"/>
                </a:lnTo>
                <a:lnTo>
                  <a:pt x="16628" y="34290"/>
                </a:lnTo>
                <a:lnTo>
                  <a:pt x="14466" y="33273"/>
                </a:lnTo>
                <a:lnTo>
                  <a:pt x="12741" y="32257"/>
                </a:lnTo>
                <a:lnTo>
                  <a:pt x="12028" y="31876"/>
                </a:lnTo>
                <a:lnTo>
                  <a:pt x="10890" y="30987"/>
                </a:lnTo>
                <a:lnTo>
                  <a:pt x="9327" y="29476"/>
                </a:lnTo>
                <a:close/>
              </a:path>
              <a:path w="52070" h="83820">
                <a:moveTo>
                  <a:pt x="47137" y="34798"/>
                </a:moveTo>
                <a:lnTo>
                  <a:pt x="43054" y="53594"/>
                </a:lnTo>
                <a:lnTo>
                  <a:pt x="43365" y="56007"/>
                </a:lnTo>
                <a:lnTo>
                  <a:pt x="43480" y="56515"/>
                </a:lnTo>
                <a:lnTo>
                  <a:pt x="48483" y="56515"/>
                </a:lnTo>
                <a:lnTo>
                  <a:pt x="48366" y="56007"/>
                </a:lnTo>
                <a:lnTo>
                  <a:pt x="47378" y="52578"/>
                </a:lnTo>
                <a:lnTo>
                  <a:pt x="46746" y="51181"/>
                </a:lnTo>
                <a:lnTo>
                  <a:pt x="46355" y="49022"/>
                </a:lnTo>
                <a:lnTo>
                  <a:pt x="46245" y="48006"/>
                </a:lnTo>
                <a:lnTo>
                  <a:pt x="46123" y="46228"/>
                </a:lnTo>
                <a:lnTo>
                  <a:pt x="46233" y="41148"/>
                </a:lnTo>
                <a:lnTo>
                  <a:pt x="46524" y="38354"/>
                </a:lnTo>
                <a:lnTo>
                  <a:pt x="46852" y="36195"/>
                </a:lnTo>
                <a:lnTo>
                  <a:pt x="47137" y="34798"/>
                </a:lnTo>
                <a:close/>
              </a:path>
              <a:path w="52070" h="83820">
                <a:moveTo>
                  <a:pt x="34326" y="25654"/>
                </a:moveTo>
                <a:lnTo>
                  <a:pt x="27714" y="25654"/>
                </a:lnTo>
                <a:lnTo>
                  <a:pt x="27673" y="30099"/>
                </a:lnTo>
                <a:lnTo>
                  <a:pt x="27794" y="31242"/>
                </a:lnTo>
                <a:lnTo>
                  <a:pt x="37580" y="42672"/>
                </a:lnTo>
                <a:lnTo>
                  <a:pt x="37511" y="41910"/>
                </a:lnTo>
                <a:lnTo>
                  <a:pt x="34245" y="35052"/>
                </a:lnTo>
                <a:lnTo>
                  <a:pt x="33827" y="34290"/>
                </a:lnTo>
                <a:lnTo>
                  <a:pt x="33107" y="32639"/>
                </a:lnTo>
                <a:lnTo>
                  <a:pt x="32986" y="32258"/>
                </a:lnTo>
                <a:lnTo>
                  <a:pt x="32758" y="31242"/>
                </a:lnTo>
                <a:lnTo>
                  <a:pt x="32843" y="28321"/>
                </a:lnTo>
                <a:lnTo>
                  <a:pt x="33107" y="27432"/>
                </a:lnTo>
                <a:lnTo>
                  <a:pt x="33693" y="26416"/>
                </a:lnTo>
                <a:lnTo>
                  <a:pt x="34326" y="25654"/>
                </a:lnTo>
                <a:close/>
              </a:path>
              <a:path w="52070" h="83820">
                <a:moveTo>
                  <a:pt x="25534" y="9779"/>
                </a:moveTo>
                <a:lnTo>
                  <a:pt x="20009" y="9779"/>
                </a:lnTo>
                <a:lnTo>
                  <a:pt x="21020" y="14732"/>
                </a:lnTo>
                <a:lnTo>
                  <a:pt x="21150" y="15494"/>
                </a:lnTo>
                <a:lnTo>
                  <a:pt x="21274" y="16637"/>
                </a:lnTo>
                <a:lnTo>
                  <a:pt x="21389" y="20955"/>
                </a:lnTo>
                <a:lnTo>
                  <a:pt x="20952" y="22352"/>
                </a:lnTo>
                <a:lnTo>
                  <a:pt x="20595" y="23749"/>
                </a:lnTo>
                <a:lnTo>
                  <a:pt x="23275" y="32004"/>
                </a:lnTo>
                <a:lnTo>
                  <a:pt x="23976" y="29845"/>
                </a:lnTo>
                <a:lnTo>
                  <a:pt x="24689" y="28321"/>
                </a:lnTo>
                <a:lnTo>
                  <a:pt x="27047" y="25781"/>
                </a:lnTo>
                <a:lnTo>
                  <a:pt x="27242" y="25781"/>
                </a:lnTo>
                <a:lnTo>
                  <a:pt x="27599" y="25654"/>
                </a:lnTo>
                <a:lnTo>
                  <a:pt x="36223" y="21590"/>
                </a:lnTo>
                <a:lnTo>
                  <a:pt x="36127" y="19431"/>
                </a:lnTo>
                <a:lnTo>
                  <a:pt x="33222" y="16637"/>
                </a:lnTo>
                <a:lnTo>
                  <a:pt x="32670" y="16383"/>
                </a:lnTo>
                <a:lnTo>
                  <a:pt x="31566" y="16129"/>
                </a:lnTo>
                <a:lnTo>
                  <a:pt x="26184" y="16129"/>
                </a:lnTo>
                <a:lnTo>
                  <a:pt x="26129" y="14097"/>
                </a:lnTo>
                <a:lnTo>
                  <a:pt x="25874" y="11430"/>
                </a:lnTo>
                <a:lnTo>
                  <a:pt x="25667" y="10287"/>
                </a:lnTo>
                <a:lnTo>
                  <a:pt x="25534" y="9779"/>
                </a:lnTo>
                <a:close/>
              </a:path>
              <a:path w="52070" h="83820">
                <a:moveTo>
                  <a:pt x="4910" y="0"/>
                </a:moveTo>
                <a:lnTo>
                  <a:pt x="3024" y="253"/>
                </a:lnTo>
                <a:lnTo>
                  <a:pt x="2242" y="634"/>
                </a:lnTo>
                <a:lnTo>
                  <a:pt x="1575" y="1015"/>
                </a:lnTo>
                <a:lnTo>
                  <a:pt x="1023" y="1269"/>
                </a:lnTo>
                <a:lnTo>
                  <a:pt x="275" y="2031"/>
                </a:lnTo>
                <a:lnTo>
                  <a:pt x="0" y="2285"/>
                </a:lnTo>
                <a:lnTo>
                  <a:pt x="1138" y="3174"/>
                </a:lnTo>
                <a:lnTo>
                  <a:pt x="3185" y="4952"/>
                </a:lnTo>
                <a:lnTo>
                  <a:pt x="5933" y="7492"/>
                </a:lnTo>
                <a:lnTo>
                  <a:pt x="6761" y="8381"/>
                </a:lnTo>
                <a:lnTo>
                  <a:pt x="7543" y="9270"/>
                </a:lnTo>
                <a:lnTo>
                  <a:pt x="8256" y="10033"/>
                </a:lnTo>
                <a:lnTo>
                  <a:pt x="15409" y="21590"/>
                </a:lnTo>
                <a:lnTo>
                  <a:pt x="16042" y="20701"/>
                </a:lnTo>
                <a:lnTo>
                  <a:pt x="20009" y="9779"/>
                </a:lnTo>
                <a:lnTo>
                  <a:pt x="25534" y="9779"/>
                </a:lnTo>
                <a:lnTo>
                  <a:pt x="14432" y="6858"/>
                </a:lnTo>
                <a:lnTo>
                  <a:pt x="13604" y="5842"/>
                </a:lnTo>
                <a:lnTo>
                  <a:pt x="12822" y="4826"/>
                </a:lnTo>
                <a:lnTo>
                  <a:pt x="12028" y="4064"/>
                </a:lnTo>
                <a:lnTo>
                  <a:pt x="11281" y="3302"/>
                </a:lnTo>
                <a:lnTo>
                  <a:pt x="10533" y="2667"/>
                </a:lnTo>
                <a:lnTo>
                  <a:pt x="9832" y="2032"/>
                </a:lnTo>
                <a:lnTo>
                  <a:pt x="9119" y="1524"/>
                </a:lnTo>
                <a:lnTo>
                  <a:pt x="7785" y="762"/>
                </a:lnTo>
                <a:lnTo>
                  <a:pt x="7152" y="508"/>
                </a:lnTo>
                <a:lnTo>
                  <a:pt x="4910" y="0"/>
                </a:lnTo>
                <a:close/>
              </a:path>
              <a:path w="52070" h="83820">
                <a:moveTo>
                  <a:pt x="29324" y="15875"/>
                </a:moveTo>
                <a:lnTo>
                  <a:pt x="28346" y="15875"/>
                </a:lnTo>
                <a:lnTo>
                  <a:pt x="26771" y="16002"/>
                </a:lnTo>
                <a:lnTo>
                  <a:pt x="26184" y="16129"/>
                </a:lnTo>
                <a:lnTo>
                  <a:pt x="31566" y="16129"/>
                </a:lnTo>
                <a:lnTo>
                  <a:pt x="29324" y="15875"/>
                </a:lnTo>
                <a:close/>
              </a:path>
              <a:path w="52070" h="83820">
                <a:moveTo>
                  <a:pt x="20837" y="4445"/>
                </a:moveTo>
                <a:lnTo>
                  <a:pt x="14432" y="6858"/>
                </a:lnTo>
                <a:lnTo>
                  <a:pt x="24411" y="6858"/>
                </a:lnTo>
                <a:lnTo>
                  <a:pt x="20837" y="444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43709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0" y="0"/>
                </a:moveTo>
                <a:lnTo>
                  <a:pt x="16984" y="9986"/>
                </a:lnTo>
                <a:lnTo>
                  <a:pt x="18560" y="9906"/>
                </a:lnTo>
                <a:lnTo>
                  <a:pt x="15294" y="8612"/>
                </a:lnTo>
                <a:lnTo>
                  <a:pt x="13178" y="7673"/>
                </a:lnTo>
                <a:lnTo>
                  <a:pt x="10775" y="6539"/>
                </a:lnTo>
                <a:lnTo>
                  <a:pt x="8256" y="5210"/>
                </a:lnTo>
                <a:lnTo>
                  <a:pt x="5818" y="3790"/>
                </a:lnTo>
                <a:lnTo>
                  <a:pt x="3503" y="2187"/>
                </a:lnTo>
                <a:lnTo>
                  <a:pt x="0" y="0"/>
                </a:lnTo>
                <a:close/>
              </a:path>
              <a:path w="19050" h="10160">
                <a:moveTo>
                  <a:pt x="1138" y="389"/>
                </a:moveTo>
                <a:lnTo>
                  <a:pt x="2075" y="1133"/>
                </a:lnTo>
                <a:lnTo>
                  <a:pt x="3576" y="2233"/>
                </a:lnTo>
                <a:lnTo>
                  <a:pt x="1990" y="1053"/>
                </a:lnTo>
                <a:lnTo>
                  <a:pt x="1138" y="38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46538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40" h="49529">
                <a:moveTo>
                  <a:pt x="47468" y="38735"/>
                </a:moveTo>
                <a:lnTo>
                  <a:pt x="35936" y="38735"/>
                </a:lnTo>
                <a:lnTo>
                  <a:pt x="38063" y="38989"/>
                </a:lnTo>
                <a:lnTo>
                  <a:pt x="40110" y="39497"/>
                </a:lnTo>
                <a:lnTo>
                  <a:pt x="50448" y="46355"/>
                </a:lnTo>
                <a:lnTo>
                  <a:pt x="51311" y="47244"/>
                </a:lnTo>
                <a:lnTo>
                  <a:pt x="52886" y="49149"/>
                </a:lnTo>
                <a:lnTo>
                  <a:pt x="50805" y="44450"/>
                </a:lnTo>
                <a:lnTo>
                  <a:pt x="50287" y="43434"/>
                </a:lnTo>
                <a:lnTo>
                  <a:pt x="49230" y="41529"/>
                </a:lnTo>
                <a:lnTo>
                  <a:pt x="47468" y="38735"/>
                </a:lnTo>
                <a:close/>
              </a:path>
              <a:path w="53340" h="49529">
                <a:moveTo>
                  <a:pt x="34899" y="31369"/>
                </a:moveTo>
                <a:lnTo>
                  <a:pt x="21550" y="31369"/>
                </a:lnTo>
                <a:lnTo>
                  <a:pt x="21860" y="33655"/>
                </a:lnTo>
                <a:lnTo>
                  <a:pt x="22056" y="34671"/>
                </a:lnTo>
                <a:lnTo>
                  <a:pt x="26897" y="40132"/>
                </a:lnTo>
                <a:lnTo>
                  <a:pt x="27334" y="40259"/>
                </a:lnTo>
                <a:lnTo>
                  <a:pt x="28151" y="40259"/>
                </a:lnTo>
                <a:lnTo>
                  <a:pt x="29335" y="40005"/>
                </a:lnTo>
                <a:lnTo>
                  <a:pt x="30991" y="39370"/>
                </a:lnTo>
                <a:lnTo>
                  <a:pt x="31382" y="39116"/>
                </a:lnTo>
                <a:lnTo>
                  <a:pt x="32555" y="38862"/>
                </a:lnTo>
                <a:lnTo>
                  <a:pt x="33693" y="38862"/>
                </a:lnTo>
                <a:lnTo>
                  <a:pt x="34843" y="38735"/>
                </a:lnTo>
                <a:lnTo>
                  <a:pt x="47468" y="38735"/>
                </a:lnTo>
                <a:lnTo>
                  <a:pt x="40306" y="34544"/>
                </a:lnTo>
                <a:lnTo>
                  <a:pt x="35510" y="31750"/>
                </a:lnTo>
                <a:lnTo>
                  <a:pt x="34899" y="31369"/>
                </a:lnTo>
                <a:close/>
              </a:path>
              <a:path w="53340" h="49529">
                <a:moveTo>
                  <a:pt x="34736" y="19431"/>
                </a:moveTo>
                <a:lnTo>
                  <a:pt x="29807" y="19431"/>
                </a:lnTo>
                <a:lnTo>
                  <a:pt x="30117" y="20447"/>
                </a:lnTo>
                <a:lnTo>
                  <a:pt x="31256" y="23114"/>
                </a:lnTo>
                <a:lnTo>
                  <a:pt x="43959" y="34544"/>
                </a:lnTo>
                <a:lnTo>
                  <a:pt x="43445" y="34036"/>
                </a:lnTo>
                <a:lnTo>
                  <a:pt x="42226" y="33020"/>
                </a:lnTo>
                <a:lnTo>
                  <a:pt x="41444" y="32512"/>
                </a:lnTo>
                <a:lnTo>
                  <a:pt x="41168" y="32385"/>
                </a:lnTo>
                <a:lnTo>
                  <a:pt x="40260" y="31623"/>
                </a:lnTo>
                <a:lnTo>
                  <a:pt x="39443" y="30988"/>
                </a:lnTo>
                <a:lnTo>
                  <a:pt x="38696" y="30226"/>
                </a:lnTo>
                <a:lnTo>
                  <a:pt x="37396" y="28956"/>
                </a:lnTo>
                <a:lnTo>
                  <a:pt x="34336" y="22987"/>
                </a:lnTo>
                <a:lnTo>
                  <a:pt x="34372" y="20447"/>
                </a:lnTo>
                <a:lnTo>
                  <a:pt x="34521" y="19939"/>
                </a:lnTo>
                <a:lnTo>
                  <a:pt x="34736" y="19431"/>
                </a:lnTo>
                <a:close/>
              </a:path>
              <a:path w="53340" h="49529">
                <a:moveTo>
                  <a:pt x="4875" y="0"/>
                </a:moveTo>
                <a:lnTo>
                  <a:pt x="0" y="8254"/>
                </a:lnTo>
                <a:lnTo>
                  <a:pt x="356" y="10032"/>
                </a:lnTo>
                <a:lnTo>
                  <a:pt x="4645" y="17271"/>
                </a:lnTo>
                <a:lnTo>
                  <a:pt x="5036" y="17652"/>
                </a:lnTo>
                <a:lnTo>
                  <a:pt x="6531" y="18795"/>
                </a:lnTo>
                <a:lnTo>
                  <a:pt x="7589" y="19430"/>
                </a:lnTo>
                <a:lnTo>
                  <a:pt x="8026" y="19557"/>
                </a:lnTo>
                <a:lnTo>
                  <a:pt x="6807" y="21208"/>
                </a:lnTo>
                <a:lnTo>
                  <a:pt x="5215" y="27050"/>
                </a:lnTo>
                <a:lnTo>
                  <a:pt x="5588" y="28193"/>
                </a:lnTo>
                <a:lnTo>
                  <a:pt x="16950" y="32258"/>
                </a:lnTo>
                <a:lnTo>
                  <a:pt x="19307" y="32131"/>
                </a:lnTo>
                <a:lnTo>
                  <a:pt x="19894" y="32004"/>
                </a:lnTo>
                <a:lnTo>
                  <a:pt x="20837" y="31623"/>
                </a:lnTo>
                <a:lnTo>
                  <a:pt x="21389" y="31496"/>
                </a:lnTo>
                <a:lnTo>
                  <a:pt x="21550" y="31369"/>
                </a:lnTo>
                <a:lnTo>
                  <a:pt x="34899" y="31369"/>
                </a:lnTo>
                <a:lnTo>
                  <a:pt x="33268" y="30353"/>
                </a:lnTo>
                <a:lnTo>
                  <a:pt x="31106" y="28956"/>
                </a:lnTo>
                <a:lnTo>
                  <a:pt x="29025" y="27432"/>
                </a:lnTo>
                <a:lnTo>
                  <a:pt x="27058" y="26162"/>
                </a:lnTo>
                <a:lnTo>
                  <a:pt x="12155" y="13716"/>
                </a:lnTo>
                <a:lnTo>
                  <a:pt x="10726" y="12319"/>
                </a:lnTo>
                <a:lnTo>
                  <a:pt x="9245" y="10795"/>
                </a:lnTo>
                <a:lnTo>
                  <a:pt x="7003" y="8382"/>
                </a:lnTo>
                <a:lnTo>
                  <a:pt x="5036" y="5841"/>
                </a:lnTo>
                <a:lnTo>
                  <a:pt x="4093" y="4571"/>
                </a:lnTo>
                <a:lnTo>
                  <a:pt x="3978" y="4444"/>
                </a:lnTo>
                <a:lnTo>
                  <a:pt x="3702" y="3682"/>
                </a:lnTo>
                <a:lnTo>
                  <a:pt x="3541" y="3047"/>
                </a:lnTo>
                <a:lnTo>
                  <a:pt x="3461" y="2031"/>
                </a:lnTo>
                <a:lnTo>
                  <a:pt x="3622" y="1269"/>
                </a:lnTo>
                <a:lnTo>
                  <a:pt x="3932" y="762"/>
                </a:lnTo>
                <a:lnTo>
                  <a:pt x="4128" y="508"/>
                </a:lnTo>
                <a:lnTo>
                  <a:pt x="4530" y="254"/>
                </a:lnTo>
                <a:lnTo>
                  <a:pt x="4726" y="254"/>
                </a:lnTo>
                <a:lnTo>
                  <a:pt x="5117" y="127"/>
                </a:lnTo>
                <a:lnTo>
                  <a:pt x="4875" y="0"/>
                </a:lnTo>
                <a:close/>
              </a:path>
              <a:path w="53340" h="49529">
                <a:moveTo>
                  <a:pt x="24085" y="9652"/>
                </a:moveTo>
                <a:lnTo>
                  <a:pt x="19825" y="9652"/>
                </a:lnTo>
                <a:lnTo>
                  <a:pt x="20446" y="11811"/>
                </a:lnTo>
                <a:lnTo>
                  <a:pt x="21113" y="13843"/>
                </a:lnTo>
                <a:lnTo>
                  <a:pt x="28783" y="25527"/>
                </a:lnTo>
                <a:lnTo>
                  <a:pt x="28904" y="20828"/>
                </a:lnTo>
                <a:lnTo>
                  <a:pt x="29002" y="20447"/>
                </a:lnTo>
                <a:lnTo>
                  <a:pt x="29174" y="20066"/>
                </a:lnTo>
                <a:lnTo>
                  <a:pt x="29531" y="19558"/>
                </a:lnTo>
                <a:lnTo>
                  <a:pt x="29807" y="19431"/>
                </a:lnTo>
                <a:lnTo>
                  <a:pt x="34736" y="19431"/>
                </a:lnTo>
                <a:lnTo>
                  <a:pt x="34843" y="19177"/>
                </a:lnTo>
                <a:lnTo>
                  <a:pt x="32636" y="14859"/>
                </a:lnTo>
                <a:lnTo>
                  <a:pt x="32245" y="14478"/>
                </a:lnTo>
                <a:lnTo>
                  <a:pt x="31463" y="13970"/>
                </a:lnTo>
                <a:lnTo>
                  <a:pt x="30635" y="13716"/>
                </a:lnTo>
                <a:lnTo>
                  <a:pt x="30416" y="13589"/>
                </a:lnTo>
                <a:lnTo>
                  <a:pt x="25322" y="13589"/>
                </a:lnTo>
                <a:lnTo>
                  <a:pt x="24691" y="11176"/>
                </a:lnTo>
                <a:lnTo>
                  <a:pt x="24425" y="10414"/>
                </a:lnTo>
                <a:lnTo>
                  <a:pt x="24085" y="9652"/>
                </a:lnTo>
                <a:close/>
              </a:path>
              <a:path w="53340" h="49529">
                <a:moveTo>
                  <a:pt x="17111" y="4445"/>
                </a:moveTo>
                <a:lnTo>
                  <a:pt x="16640" y="4445"/>
                </a:lnTo>
                <a:lnTo>
                  <a:pt x="14478" y="4826"/>
                </a:lnTo>
                <a:lnTo>
                  <a:pt x="13328" y="5207"/>
                </a:lnTo>
                <a:lnTo>
                  <a:pt x="12902" y="5461"/>
                </a:lnTo>
                <a:lnTo>
                  <a:pt x="13035" y="7366"/>
                </a:lnTo>
                <a:lnTo>
                  <a:pt x="17663" y="17907"/>
                </a:lnTo>
                <a:lnTo>
                  <a:pt x="17536" y="16510"/>
                </a:lnTo>
                <a:lnTo>
                  <a:pt x="17647" y="12827"/>
                </a:lnTo>
                <a:lnTo>
                  <a:pt x="19698" y="9652"/>
                </a:lnTo>
                <a:lnTo>
                  <a:pt x="24085" y="9652"/>
                </a:lnTo>
                <a:lnTo>
                  <a:pt x="23631" y="8636"/>
                </a:lnTo>
                <a:lnTo>
                  <a:pt x="18134" y="4572"/>
                </a:lnTo>
                <a:lnTo>
                  <a:pt x="17111" y="4445"/>
                </a:lnTo>
                <a:close/>
              </a:path>
              <a:path w="53340" h="49529">
                <a:moveTo>
                  <a:pt x="28588" y="13208"/>
                </a:moveTo>
                <a:lnTo>
                  <a:pt x="27840" y="13208"/>
                </a:lnTo>
                <a:lnTo>
                  <a:pt x="26541" y="13335"/>
                </a:lnTo>
                <a:lnTo>
                  <a:pt x="25322" y="13589"/>
                </a:lnTo>
                <a:lnTo>
                  <a:pt x="30416" y="13589"/>
                </a:lnTo>
                <a:lnTo>
                  <a:pt x="30198" y="13462"/>
                </a:lnTo>
                <a:lnTo>
                  <a:pt x="28588" y="1320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685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4093" y="0"/>
                </a:moveTo>
                <a:lnTo>
                  <a:pt x="0" y="3790"/>
                </a:lnTo>
                <a:lnTo>
                  <a:pt x="2403" y="6379"/>
                </a:lnTo>
                <a:lnTo>
                  <a:pt x="6531" y="2576"/>
                </a:lnTo>
                <a:lnTo>
                  <a:pt x="4093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01028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4" h="85090">
                <a:moveTo>
                  <a:pt x="3467" y="50418"/>
                </a:moveTo>
                <a:lnTo>
                  <a:pt x="0" y="61213"/>
                </a:lnTo>
                <a:lnTo>
                  <a:pt x="362" y="65150"/>
                </a:lnTo>
                <a:lnTo>
                  <a:pt x="4295" y="85089"/>
                </a:lnTo>
                <a:lnTo>
                  <a:pt x="6181" y="82803"/>
                </a:lnTo>
                <a:lnTo>
                  <a:pt x="6020" y="81914"/>
                </a:lnTo>
                <a:lnTo>
                  <a:pt x="5905" y="80898"/>
                </a:lnTo>
                <a:lnTo>
                  <a:pt x="5790" y="79501"/>
                </a:lnTo>
                <a:lnTo>
                  <a:pt x="5825" y="73913"/>
                </a:lnTo>
                <a:lnTo>
                  <a:pt x="6101" y="71754"/>
                </a:lnTo>
                <a:lnTo>
                  <a:pt x="12139" y="58546"/>
                </a:lnTo>
                <a:lnTo>
                  <a:pt x="7158" y="58546"/>
                </a:lnTo>
                <a:lnTo>
                  <a:pt x="7791" y="55752"/>
                </a:lnTo>
                <a:lnTo>
                  <a:pt x="9171" y="51688"/>
                </a:lnTo>
                <a:lnTo>
                  <a:pt x="9572" y="50672"/>
                </a:lnTo>
                <a:lnTo>
                  <a:pt x="4295" y="50672"/>
                </a:lnTo>
                <a:lnTo>
                  <a:pt x="3467" y="50418"/>
                </a:lnTo>
                <a:close/>
              </a:path>
              <a:path w="40004" h="85090">
                <a:moveTo>
                  <a:pt x="28588" y="44703"/>
                </a:moveTo>
                <a:lnTo>
                  <a:pt x="16830" y="44703"/>
                </a:lnTo>
                <a:lnTo>
                  <a:pt x="17738" y="44830"/>
                </a:lnTo>
                <a:lnTo>
                  <a:pt x="18210" y="44957"/>
                </a:lnTo>
                <a:lnTo>
                  <a:pt x="19268" y="45084"/>
                </a:lnTo>
                <a:lnTo>
                  <a:pt x="19866" y="45338"/>
                </a:lnTo>
                <a:lnTo>
                  <a:pt x="18877" y="45846"/>
                </a:lnTo>
                <a:lnTo>
                  <a:pt x="18325" y="46100"/>
                </a:lnTo>
                <a:lnTo>
                  <a:pt x="16956" y="47116"/>
                </a:lnTo>
                <a:lnTo>
                  <a:pt x="16128" y="47624"/>
                </a:lnTo>
                <a:lnTo>
                  <a:pt x="15220" y="48513"/>
                </a:lnTo>
                <a:lnTo>
                  <a:pt x="13173" y="50418"/>
                </a:lnTo>
                <a:lnTo>
                  <a:pt x="10309" y="53847"/>
                </a:lnTo>
                <a:lnTo>
                  <a:pt x="9622" y="54863"/>
                </a:lnTo>
                <a:lnTo>
                  <a:pt x="8458" y="56514"/>
                </a:lnTo>
                <a:lnTo>
                  <a:pt x="7158" y="58546"/>
                </a:lnTo>
                <a:lnTo>
                  <a:pt x="12139" y="58546"/>
                </a:lnTo>
                <a:lnTo>
                  <a:pt x="13529" y="57149"/>
                </a:lnTo>
                <a:lnTo>
                  <a:pt x="14668" y="56260"/>
                </a:lnTo>
                <a:lnTo>
                  <a:pt x="15933" y="55371"/>
                </a:lnTo>
                <a:lnTo>
                  <a:pt x="17267" y="54482"/>
                </a:lnTo>
                <a:lnTo>
                  <a:pt x="17899" y="54355"/>
                </a:lnTo>
                <a:lnTo>
                  <a:pt x="19463" y="53720"/>
                </a:lnTo>
                <a:lnTo>
                  <a:pt x="20533" y="53212"/>
                </a:lnTo>
                <a:lnTo>
                  <a:pt x="21671" y="52704"/>
                </a:lnTo>
                <a:lnTo>
                  <a:pt x="24063" y="51180"/>
                </a:lnTo>
                <a:lnTo>
                  <a:pt x="28433" y="45338"/>
                </a:lnTo>
                <a:lnTo>
                  <a:pt x="28588" y="44703"/>
                </a:lnTo>
                <a:close/>
              </a:path>
              <a:path w="40004" h="85090">
                <a:moveTo>
                  <a:pt x="9562" y="29082"/>
                </a:moveTo>
                <a:lnTo>
                  <a:pt x="4656" y="35178"/>
                </a:lnTo>
                <a:lnTo>
                  <a:pt x="4769" y="35940"/>
                </a:lnTo>
                <a:lnTo>
                  <a:pt x="4962" y="36956"/>
                </a:lnTo>
                <a:lnTo>
                  <a:pt x="5125" y="37591"/>
                </a:lnTo>
                <a:lnTo>
                  <a:pt x="5211" y="37845"/>
                </a:lnTo>
                <a:lnTo>
                  <a:pt x="6066" y="39877"/>
                </a:lnTo>
                <a:lnTo>
                  <a:pt x="6296" y="40893"/>
                </a:lnTo>
                <a:lnTo>
                  <a:pt x="4295" y="50672"/>
                </a:lnTo>
                <a:lnTo>
                  <a:pt x="9572" y="50672"/>
                </a:lnTo>
                <a:lnTo>
                  <a:pt x="21482" y="31241"/>
                </a:lnTo>
                <a:lnTo>
                  <a:pt x="11724" y="31241"/>
                </a:lnTo>
                <a:lnTo>
                  <a:pt x="11643" y="31114"/>
                </a:lnTo>
                <a:lnTo>
                  <a:pt x="11402" y="30860"/>
                </a:lnTo>
                <a:lnTo>
                  <a:pt x="11091" y="30225"/>
                </a:lnTo>
                <a:lnTo>
                  <a:pt x="10896" y="29971"/>
                </a:lnTo>
                <a:lnTo>
                  <a:pt x="10620" y="29717"/>
                </a:lnTo>
                <a:lnTo>
                  <a:pt x="10263" y="29336"/>
                </a:lnTo>
                <a:lnTo>
                  <a:pt x="10068" y="29209"/>
                </a:lnTo>
                <a:lnTo>
                  <a:pt x="9562" y="29082"/>
                </a:lnTo>
                <a:close/>
              </a:path>
              <a:path w="40004" h="85090">
                <a:moveTo>
                  <a:pt x="39748" y="27813"/>
                </a:moveTo>
                <a:lnTo>
                  <a:pt x="31572" y="27812"/>
                </a:lnTo>
                <a:lnTo>
                  <a:pt x="33113" y="28066"/>
                </a:lnTo>
                <a:lnTo>
                  <a:pt x="33930" y="28320"/>
                </a:lnTo>
                <a:lnTo>
                  <a:pt x="35747" y="28955"/>
                </a:lnTo>
                <a:lnTo>
                  <a:pt x="35149" y="29209"/>
                </a:lnTo>
                <a:lnTo>
                  <a:pt x="33585" y="29717"/>
                </a:lnTo>
                <a:lnTo>
                  <a:pt x="32446" y="30225"/>
                </a:lnTo>
                <a:lnTo>
                  <a:pt x="23085" y="35940"/>
                </a:lnTo>
                <a:lnTo>
                  <a:pt x="22177" y="36702"/>
                </a:lnTo>
                <a:lnTo>
                  <a:pt x="14668" y="45084"/>
                </a:lnTo>
                <a:lnTo>
                  <a:pt x="15024" y="44957"/>
                </a:lnTo>
                <a:lnTo>
                  <a:pt x="15496" y="44830"/>
                </a:lnTo>
                <a:lnTo>
                  <a:pt x="16439" y="44703"/>
                </a:lnTo>
                <a:lnTo>
                  <a:pt x="28588" y="44703"/>
                </a:lnTo>
                <a:lnTo>
                  <a:pt x="28709" y="43814"/>
                </a:lnTo>
                <a:lnTo>
                  <a:pt x="28620" y="41401"/>
                </a:lnTo>
                <a:lnTo>
                  <a:pt x="28513" y="40766"/>
                </a:lnTo>
                <a:lnTo>
                  <a:pt x="28237" y="39750"/>
                </a:lnTo>
                <a:lnTo>
                  <a:pt x="30123" y="38734"/>
                </a:lnTo>
                <a:lnTo>
                  <a:pt x="38185" y="32003"/>
                </a:lnTo>
                <a:lnTo>
                  <a:pt x="38691" y="31368"/>
                </a:lnTo>
                <a:lnTo>
                  <a:pt x="39135" y="30480"/>
                </a:lnTo>
                <a:lnTo>
                  <a:pt x="39350" y="29972"/>
                </a:lnTo>
                <a:lnTo>
                  <a:pt x="39634" y="28956"/>
                </a:lnTo>
                <a:lnTo>
                  <a:pt x="39748" y="27813"/>
                </a:lnTo>
                <a:close/>
              </a:path>
              <a:path w="40004" h="85090">
                <a:moveTo>
                  <a:pt x="18716" y="11302"/>
                </a:moveTo>
                <a:lnTo>
                  <a:pt x="12411" y="29717"/>
                </a:lnTo>
                <a:lnTo>
                  <a:pt x="12080" y="30987"/>
                </a:lnTo>
                <a:lnTo>
                  <a:pt x="11839" y="31241"/>
                </a:lnTo>
                <a:lnTo>
                  <a:pt x="21482" y="31241"/>
                </a:lnTo>
                <a:lnTo>
                  <a:pt x="24055" y="27812"/>
                </a:lnTo>
                <a:lnTo>
                  <a:pt x="30535" y="14858"/>
                </a:lnTo>
                <a:lnTo>
                  <a:pt x="24028" y="14858"/>
                </a:lnTo>
                <a:lnTo>
                  <a:pt x="23557" y="14223"/>
                </a:lnTo>
                <a:lnTo>
                  <a:pt x="20096" y="11810"/>
                </a:lnTo>
                <a:lnTo>
                  <a:pt x="18716" y="11302"/>
                </a:lnTo>
                <a:close/>
              </a:path>
              <a:path w="40004" h="85090">
                <a:moveTo>
                  <a:pt x="34010" y="21081"/>
                </a:moveTo>
                <a:lnTo>
                  <a:pt x="27524" y="28320"/>
                </a:lnTo>
                <a:lnTo>
                  <a:pt x="28387" y="27939"/>
                </a:lnTo>
                <a:lnTo>
                  <a:pt x="29215" y="27812"/>
                </a:lnTo>
                <a:lnTo>
                  <a:pt x="39748" y="27813"/>
                </a:lnTo>
                <a:lnTo>
                  <a:pt x="39649" y="26924"/>
                </a:lnTo>
                <a:lnTo>
                  <a:pt x="35390" y="21843"/>
                </a:lnTo>
                <a:lnTo>
                  <a:pt x="34010" y="21081"/>
                </a:lnTo>
                <a:close/>
              </a:path>
              <a:path w="40004" h="85090">
                <a:moveTo>
                  <a:pt x="31101" y="0"/>
                </a:moveTo>
                <a:lnTo>
                  <a:pt x="29652" y="0"/>
                </a:lnTo>
                <a:lnTo>
                  <a:pt x="28467" y="380"/>
                </a:lnTo>
                <a:lnTo>
                  <a:pt x="28042" y="634"/>
                </a:lnTo>
                <a:lnTo>
                  <a:pt x="27639" y="761"/>
                </a:lnTo>
                <a:lnTo>
                  <a:pt x="26903" y="1396"/>
                </a:lnTo>
                <a:lnTo>
                  <a:pt x="26547" y="1904"/>
                </a:lnTo>
                <a:lnTo>
                  <a:pt x="26225" y="2285"/>
                </a:lnTo>
                <a:lnTo>
                  <a:pt x="25914" y="2920"/>
                </a:lnTo>
                <a:lnTo>
                  <a:pt x="25638" y="3428"/>
                </a:lnTo>
                <a:lnTo>
                  <a:pt x="25362" y="4190"/>
                </a:lnTo>
                <a:lnTo>
                  <a:pt x="25167" y="4952"/>
                </a:lnTo>
                <a:lnTo>
                  <a:pt x="25006" y="5841"/>
                </a:lnTo>
                <a:lnTo>
                  <a:pt x="24891" y="6730"/>
                </a:lnTo>
                <a:lnTo>
                  <a:pt x="24810" y="10032"/>
                </a:lnTo>
                <a:lnTo>
                  <a:pt x="25029" y="13080"/>
                </a:lnTo>
                <a:lnTo>
                  <a:pt x="24902" y="13715"/>
                </a:lnTo>
                <a:lnTo>
                  <a:pt x="24695" y="14477"/>
                </a:lnTo>
                <a:lnTo>
                  <a:pt x="24465" y="14858"/>
                </a:lnTo>
                <a:lnTo>
                  <a:pt x="30535" y="14858"/>
                </a:lnTo>
                <a:lnTo>
                  <a:pt x="32642" y="4572"/>
                </a:lnTo>
                <a:lnTo>
                  <a:pt x="32561" y="254"/>
                </a:lnTo>
                <a:lnTo>
                  <a:pt x="32170" y="127"/>
                </a:lnTo>
                <a:lnTo>
                  <a:pt x="3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6633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90" h="16509">
                <a:moveTo>
                  <a:pt x="7081" y="0"/>
                </a:moveTo>
                <a:lnTo>
                  <a:pt x="1504" y="2198"/>
                </a:lnTo>
                <a:lnTo>
                  <a:pt x="1228" y="2473"/>
                </a:lnTo>
                <a:lnTo>
                  <a:pt x="0" y="6310"/>
                </a:lnTo>
                <a:lnTo>
                  <a:pt x="285" y="7089"/>
                </a:lnTo>
                <a:lnTo>
                  <a:pt x="561" y="8028"/>
                </a:lnTo>
                <a:lnTo>
                  <a:pt x="986" y="9906"/>
                </a:lnTo>
                <a:lnTo>
                  <a:pt x="1113" y="10811"/>
                </a:lnTo>
                <a:lnTo>
                  <a:pt x="1202" y="15426"/>
                </a:lnTo>
                <a:lnTo>
                  <a:pt x="1113" y="16445"/>
                </a:lnTo>
                <a:lnTo>
                  <a:pt x="1895" y="15426"/>
                </a:lnTo>
                <a:lnTo>
                  <a:pt x="8576" y="80"/>
                </a:lnTo>
                <a:lnTo>
                  <a:pt x="708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741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120265" y="113665"/>
                </a:moveTo>
                <a:lnTo>
                  <a:pt x="99748" y="113665"/>
                </a:lnTo>
                <a:lnTo>
                  <a:pt x="99748" y="113919"/>
                </a:lnTo>
                <a:lnTo>
                  <a:pt x="99989" y="114808"/>
                </a:lnTo>
                <a:lnTo>
                  <a:pt x="100184" y="115316"/>
                </a:lnTo>
                <a:lnTo>
                  <a:pt x="100690" y="116332"/>
                </a:lnTo>
                <a:lnTo>
                  <a:pt x="100932" y="116586"/>
                </a:lnTo>
                <a:lnTo>
                  <a:pt x="101162" y="116967"/>
                </a:lnTo>
                <a:lnTo>
                  <a:pt x="101472" y="117348"/>
                </a:lnTo>
                <a:lnTo>
                  <a:pt x="101794" y="117856"/>
                </a:lnTo>
                <a:lnTo>
                  <a:pt x="102151" y="118237"/>
                </a:lnTo>
                <a:lnTo>
                  <a:pt x="103013" y="118999"/>
                </a:lnTo>
                <a:lnTo>
                  <a:pt x="103519" y="119507"/>
                </a:lnTo>
                <a:lnTo>
                  <a:pt x="104658" y="120269"/>
                </a:lnTo>
                <a:lnTo>
                  <a:pt x="107613" y="121920"/>
                </a:lnTo>
                <a:lnTo>
                  <a:pt x="109453" y="122682"/>
                </a:lnTo>
                <a:lnTo>
                  <a:pt x="111546" y="123317"/>
                </a:lnTo>
                <a:lnTo>
                  <a:pt x="112719" y="123698"/>
                </a:lnTo>
                <a:lnTo>
                  <a:pt x="114329" y="123698"/>
                </a:lnTo>
                <a:lnTo>
                  <a:pt x="115077" y="123571"/>
                </a:lnTo>
                <a:lnTo>
                  <a:pt x="115870" y="123190"/>
                </a:lnTo>
                <a:lnTo>
                  <a:pt x="116296" y="123063"/>
                </a:lnTo>
                <a:lnTo>
                  <a:pt x="116732" y="122682"/>
                </a:lnTo>
                <a:lnTo>
                  <a:pt x="117560" y="122174"/>
                </a:lnTo>
                <a:lnTo>
                  <a:pt x="118342" y="121158"/>
                </a:lnTo>
                <a:lnTo>
                  <a:pt x="120148" y="115824"/>
                </a:lnTo>
                <a:lnTo>
                  <a:pt x="120265" y="113665"/>
                </a:lnTo>
                <a:close/>
              </a:path>
              <a:path w="148590" h="123825">
                <a:moveTo>
                  <a:pt x="146951" y="95250"/>
                </a:moveTo>
                <a:lnTo>
                  <a:pt x="89915" y="95249"/>
                </a:lnTo>
                <a:lnTo>
                  <a:pt x="88930" y="100964"/>
                </a:lnTo>
                <a:lnTo>
                  <a:pt x="88817" y="104012"/>
                </a:lnTo>
                <a:lnTo>
                  <a:pt x="88909" y="104901"/>
                </a:lnTo>
                <a:lnTo>
                  <a:pt x="97666" y="113918"/>
                </a:lnTo>
                <a:lnTo>
                  <a:pt x="99748" y="113665"/>
                </a:lnTo>
                <a:lnTo>
                  <a:pt x="120265" y="113665"/>
                </a:lnTo>
                <a:lnTo>
                  <a:pt x="120152" y="111125"/>
                </a:lnTo>
                <a:lnTo>
                  <a:pt x="119952" y="109093"/>
                </a:lnTo>
                <a:lnTo>
                  <a:pt x="119366" y="105664"/>
                </a:lnTo>
                <a:lnTo>
                  <a:pt x="120665" y="105410"/>
                </a:lnTo>
                <a:lnTo>
                  <a:pt x="121171" y="105283"/>
                </a:lnTo>
                <a:lnTo>
                  <a:pt x="122310" y="104902"/>
                </a:lnTo>
                <a:lnTo>
                  <a:pt x="123529" y="104267"/>
                </a:lnTo>
                <a:lnTo>
                  <a:pt x="123805" y="104013"/>
                </a:lnTo>
                <a:lnTo>
                  <a:pt x="124713" y="103251"/>
                </a:lnTo>
                <a:lnTo>
                  <a:pt x="125265" y="102489"/>
                </a:lnTo>
                <a:lnTo>
                  <a:pt x="126141" y="100965"/>
                </a:lnTo>
                <a:lnTo>
                  <a:pt x="126404" y="100330"/>
                </a:lnTo>
                <a:lnTo>
                  <a:pt x="126565" y="99822"/>
                </a:lnTo>
                <a:lnTo>
                  <a:pt x="142446" y="99822"/>
                </a:lnTo>
                <a:lnTo>
                  <a:pt x="143895" y="98679"/>
                </a:lnTo>
                <a:lnTo>
                  <a:pt x="144803" y="97790"/>
                </a:lnTo>
                <a:lnTo>
                  <a:pt x="145275" y="97282"/>
                </a:lnTo>
                <a:lnTo>
                  <a:pt x="146218" y="96139"/>
                </a:lnTo>
                <a:lnTo>
                  <a:pt x="146689" y="95631"/>
                </a:lnTo>
                <a:lnTo>
                  <a:pt x="146951" y="95250"/>
                </a:lnTo>
                <a:close/>
              </a:path>
              <a:path w="148590" h="123825">
                <a:moveTo>
                  <a:pt x="142446" y="99822"/>
                </a:moveTo>
                <a:lnTo>
                  <a:pt x="126565" y="99822"/>
                </a:lnTo>
                <a:lnTo>
                  <a:pt x="127623" y="100457"/>
                </a:lnTo>
                <a:lnTo>
                  <a:pt x="128209" y="100711"/>
                </a:lnTo>
                <a:lnTo>
                  <a:pt x="128922" y="100965"/>
                </a:lnTo>
                <a:lnTo>
                  <a:pt x="129750" y="101219"/>
                </a:lnTo>
                <a:lnTo>
                  <a:pt x="130693" y="101346"/>
                </a:lnTo>
                <a:lnTo>
                  <a:pt x="131786" y="101600"/>
                </a:lnTo>
                <a:lnTo>
                  <a:pt x="140594" y="100584"/>
                </a:lnTo>
                <a:lnTo>
                  <a:pt x="142446" y="99822"/>
                </a:lnTo>
                <a:close/>
              </a:path>
              <a:path w="148590" h="123825">
                <a:moveTo>
                  <a:pt x="116296" y="69088"/>
                </a:moveTo>
                <a:lnTo>
                  <a:pt x="71987" y="69087"/>
                </a:lnTo>
                <a:lnTo>
                  <a:pt x="73448" y="69341"/>
                </a:lnTo>
                <a:lnTo>
                  <a:pt x="74391" y="69468"/>
                </a:lnTo>
                <a:lnTo>
                  <a:pt x="75414" y="69722"/>
                </a:lnTo>
                <a:lnTo>
                  <a:pt x="77024" y="70484"/>
                </a:lnTo>
                <a:lnTo>
                  <a:pt x="78082" y="71119"/>
                </a:lnTo>
                <a:lnTo>
                  <a:pt x="79106" y="71881"/>
                </a:lnTo>
                <a:lnTo>
                  <a:pt x="79543" y="72389"/>
                </a:lnTo>
                <a:lnTo>
                  <a:pt x="80014" y="72897"/>
                </a:lnTo>
                <a:lnTo>
                  <a:pt x="81642" y="80644"/>
                </a:lnTo>
                <a:lnTo>
                  <a:pt x="81526" y="81533"/>
                </a:lnTo>
                <a:lnTo>
                  <a:pt x="81316" y="82676"/>
                </a:lnTo>
                <a:lnTo>
                  <a:pt x="81105" y="83565"/>
                </a:lnTo>
                <a:lnTo>
                  <a:pt x="80760" y="85470"/>
                </a:lnTo>
                <a:lnTo>
                  <a:pt x="80550" y="87248"/>
                </a:lnTo>
                <a:lnTo>
                  <a:pt x="80434" y="90423"/>
                </a:lnTo>
                <a:lnTo>
                  <a:pt x="80557" y="91566"/>
                </a:lnTo>
                <a:lnTo>
                  <a:pt x="85672" y="96392"/>
                </a:lnTo>
                <a:lnTo>
                  <a:pt x="87604" y="96138"/>
                </a:lnTo>
                <a:lnTo>
                  <a:pt x="88696" y="95757"/>
                </a:lnTo>
                <a:lnTo>
                  <a:pt x="89915" y="95249"/>
                </a:lnTo>
                <a:lnTo>
                  <a:pt x="146951" y="95250"/>
                </a:lnTo>
                <a:lnTo>
                  <a:pt x="147126" y="94996"/>
                </a:lnTo>
                <a:lnTo>
                  <a:pt x="147483" y="94361"/>
                </a:lnTo>
                <a:lnTo>
                  <a:pt x="148069" y="92964"/>
                </a:lnTo>
                <a:lnTo>
                  <a:pt x="148219" y="92202"/>
                </a:lnTo>
                <a:lnTo>
                  <a:pt x="148092" y="89916"/>
                </a:lnTo>
                <a:lnTo>
                  <a:pt x="143193" y="85598"/>
                </a:lnTo>
                <a:lnTo>
                  <a:pt x="141779" y="84963"/>
                </a:lnTo>
                <a:lnTo>
                  <a:pt x="140123" y="84455"/>
                </a:lnTo>
                <a:lnTo>
                  <a:pt x="138237" y="84074"/>
                </a:lnTo>
                <a:lnTo>
                  <a:pt x="136109" y="83566"/>
                </a:lnTo>
                <a:lnTo>
                  <a:pt x="133752" y="83185"/>
                </a:lnTo>
                <a:lnTo>
                  <a:pt x="134189" y="82804"/>
                </a:lnTo>
                <a:lnTo>
                  <a:pt x="134350" y="82677"/>
                </a:lnTo>
                <a:lnTo>
                  <a:pt x="134545" y="82296"/>
                </a:lnTo>
                <a:lnTo>
                  <a:pt x="134796" y="81534"/>
                </a:lnTo>
                <a:lnTo>
                  <a:pt x="134916" y="80772"/>
                </a:lnTo>
                <a:lnTo>
                  <a:pt x="134821" y="77597"/>
                </a:lnTo>
                <a:lnTo>
                  <a:pt x="134699" y="76962"/>
                </a:lnTo>
                <a:lnTo>
                  <a:pt x="134545" y="75311"/>
                </a:lnTo>
                <a:lnTo>
                  <a:pt x="134419" y="75184"/>
                </a:lnTo>
                <a:lnTo>
                  <a:pt x="134028" y="74676"/>
                </a:lnTo>
                <a:lnTo>
                  <a:pt x="133441" y="74168"/>
                </a:lnTo>
                <a:lnTo>
                  <a:pt x="133051" y="74041"/>
                </a:lnTo>
                <a:lnTo>
                  <a:pt x="132062" y="73533"/>
                </a:lnTo>
                <a:lnTo>
                  <a:pt x="130762" y="73152"/>
                </a:lnTo>
                <a:lnTo>
                  <a:pt x="114134" y="72263"/>
                </a:lnTo>
                <a:lnTo>
                  <a:pt x="114732" y="71755"/>
                </a:lnTo>
                <a:lnTo>
                  <a:pt x="115548" y="70739"/>
                </a:lnTo>
                <a:lnTo>
                  <a:pt x="116066" y="69723"/>
                </a:lnTo>
                <a:lnTo>
                  <a:pt x="116296" y="69088"/>
                </a:lnTo>
                <a:close/>
              </a:path>
              <a:path w="148590" h="123825">
                <a:moveTo>
                  <a:pt x="72852" y="71373"/>
                </a:moveTo>
                <a:lnTo>
                  <a:pt x="66560" y="71373"/>
                </a:lnTo>
                <a:lnTo>
                  <a:pt x="67175" y="72389"/>
                </a:lnTo>
                <a:lnTo>
                  <a:pt x="67744" y="73532"/>
                </a:lnTo>
                <a:lnTo>
                  <a:pt x="67945" y="74167"/>
                </a:lnTo>
                <a:lnTo>
                  <a:pt x="68054" y="74675"/>
                </a:lnTo>
                <a:lnTo>
                  <a:pt x="68149" y="76199"/>
                </a:lnTo>
                <a:lnTo>
                  <a:pt x="68031" y="76961"/>
                </a:lnTo>
                <a:lnTo>
                  <a:pt x="65306" y="79755"/>
                </a:lnTo>
                <a:lnTo>
                  <a:pt x="64639" y="80009"/>
                </a:lnTo>
                <a:lnTo>
                  <a:pt x="63501" y="80517"/>
                </a:lnTo>
                <a:lnTo>
                  <a:pt x="63029" y="80771"/>
                </a:lnTo>
                <a:lnTo>
                  <a:pt x="62236" y="81533"/>
                </a:lnTo>
                <a:lnTo>
                  <a:pt x="61925" y="81787"/>
                </a:lnTo>
                <a:lnTo>
                  <a:pt x="61258" y="82930"/>
                </a:lnTo>
                <a:lnTo>
                  <a:pt x="61017" y="83692"/>
                </a:lnTo>
                <a:lnTo>
                  <a:pt x="60921" y="85724"/>
                </a:lnTo>
                <a:lnTo>
                  <a:pt x="61040" y="86486"/>
                </a:lnTo>
                <a:lnTo>
                  <a:pt x="68181" y="91185"/>
                </a:lnTo>
                <a:lnTo>
                  <a:pt x="69434" y="91058"/>
                </a:lnTo>
                <a:lnTo>
                  <a:pt x="77415" y="86867"/>
                </a:lnTo>
                <a:lnTo>
                  <a:pt x="77296" y="84581"/>
                </a:lnTo>
                <a:lnTo>
                  <a:pt x="73172" y="79120"/>
                </a:lnTo>
                <a:lnTo>
                  <a:pt x="73356" y="78485"/>
                </a:lnTo>
                <a:lnTo>
                  <a:pt x="73471" y="77850"/>
                </a:lnTo>
                <a:lnTo>
                  <a:pt x="73592" y="76961"/>
                </a:lnTo>
                <a:lnTo>
                  <a:pt x="73482" y="73532"/>
                </a:lnTo>
                <a:lnTo>
                  <a:pt x="73168" y="72262"/>
                </a:lnTo>
                <a:lnTo>
                  <a:pt x="72976" y="71627"/>
                </a:lnTo>
                <a:lnTo>
                  <a:pt x="72852" y="71373"/>
                </a:lnTo>
                <a:close/>
              </a:path>
              <a:path w="148590" h="123825">
                <a:moveTo>
                  <a:pt x="0" y="76961"/>
                </a:moveTo>
                <a:lnTo>
                  <a:pt x="2895" y="84454"/>
                </a:lnTo>
                <a:lnTo>
                  <a:pt x="2322" y="86486"/>
                </a:lnTo>
                <a:lnTo>
                  <a:pt x="5669" y="86232"/>
                </a:lnTo>
                <a:lnTo>
                  <a:pt x="9050" y="86105"/>
                </a:lnTo>
                <a:lnTo>
                  <a:pt x="12431" y="85724"/>
                </a:lnTo>
                <a:lnTo>
                  <a:pt x="15812" y="85470"/>
                </a:lnTo>
                <a:lnTo>
                  <a:pt x="19066" y="85089"/>
                </a:lnTo>
                <a:lnTo>
                  <a:pt x="25287" y="84200"/>
                </a:lnTo>
                <a:lnTo>
                  <a:pt x="28151" y="83692"/>
                </a:lnTo>
                <a:lnTo>
                  <a:pt x="30784" y="83311"/>
                </a:lnTo>
                <a:lnTo>
                  <a:pt x="35349" y="82549"/>
                </a:lnTo>
                <a:lnTo>
                  <a:pt x="37201" y="82168"/>
                </a:lnTo>
                <a:lnTo>
                  <a:pt x="40697" y="81533"/>
                </a:lnTo>
                <a:lnTo>
                  <a:pt x="46677" y="78993"/>
                </a:lnTo>
                <a:lnTo>
                  <a:pt x="50867" y="77342"/>
                </a:lnTo>
                <a:lnTo>
                  <a:pt x="5818" y="77342"/>
                </a:lnTo>
                <a:lnTo>
                  <a:pt x="0" y="76961"/>
                </a:lnTo>
                <a:close/>
              </a:path>
              <a:path w="148590" h="123825">
                <a:moveTo>
                  <a:pt x="64202" y="0"/>
                </a:moveTo>
                <a:lnTo>
                  <a:pt x="61373" y="3428"/>
                </a:lnTo>
                <a:lnTo>
                  <a:pt x="60350" y="4825"/>
                </a:lnTo>
                <a:lnTo>
                  <a:pt x="58234" y="7619"/>
                </a:lnTo>
                <a:lnTo>
                  <a:pt x="55945" y="10159"/>
                </a:lnTo>
                <a:lnTo>
                  <a:pt x="54772" y="11429"/>
                </a:lnTo>
                <a:lnTo>
                  <a:pt x="52334" y="13715"/>
                </a:lnTo>
                <a:lnTo>
                  <a:pt x="47815" y="18541"/>
                </a:lnTo>
                <a:lnTo>
                  <a:pt x="39984" y="21970"/>
                </a:lnTo>
                <a:lnTo>
                  <a:pt x="38845" y="22605"/>
                </a:lnTo>
                <a:lnTo>
                  <a:pt x="33188" y="25145"/>
                </a:lnTo>
                <a:lnTo>
                  <a:pt x="30980" y="25907"/>
                </a:lnTo>
                <a:lnTo>
                  <a:pt x="22803" y="35051"/>
                </a:lnTo>
                <a:lnTo>
                  <a:pt x="28001" y="41782"/>
                </a:lnTo>
                <a:lnTo>
                  <a:pt x="28898" y="42163"/>
                </a:lnTo>
                <a:lnTo>
                  <a:pt x="30678" y="45719"/>
                </a:lnTo>
                <a:lnTo>
                  <a:pt x="30590" y="46354"/>
                </a:lnTo>
                <a:lnTo>
                  <a:pt x="30514" y="46735"/>
                </a:lnTo>
                <a:lnTo>
                  <a:pt x="30037" y="48132"/>
                </a:lnTo>
                <a:lnTo>
                  <a:pt x="29692" y="49529"/>
                </a:lnTo>
                <a:lnTo>
                  <a:pt x="29359" y="51942"/>
                </a:lnTo>
                <a:lnTo>
                  <a:pt x="29284" y="56387"/>
                </a:lnTo>
                <a:lnTo>
                  <a:pt x="29485" y="58419"/>
                </a:lnTo>
                <a:lnTo>
                  <a:pt x="34521" y="72262"/>
                </a:lnTo>
                <a:lnTo>
                  <a:pt x="33935" y="72643"/>
                </a:lnTo>
                <a:lnTo>
                  <a:pt x="11212" y="77342"/>
                </a:lnTo>
                <a:lnTo>
                  <a:pt x="50867" y="77342"/>
                </a:lnTo>
                <a:lnTo>
                  <a:pt x="62868" y="72643"/>
                </a:lnTo>
                <a:lnTo>
                  <a:pt x="66560" y="71373"/>
                </a:lnTo>
                <a:lnTo>
                  <a:pt x="72852" y="71373"/>
                </a:lnTo>
                <a:lnTo>
                  <a:pt x="72291" y="70230"/>
                </a:lnTo>
                <a:lnTo>
                  <a:pt x="42893" y="70230"/>
                </a:lnTo>
                <a:lnTo>
                  <a:pt x="43799" y="68452"/>
                </a:lnTo>
                <a:lnTo>
                  <a:pt x="45136" y="66420"/>
                </a:lnTo>
                <a:lnTo>
                  <a:pt x="53714" y="58800"/>
                </a:lnTo>
                <a:lnTo>
                  <a:pt x="55474" y="58038"/>
                </a:lnTo>
                <a:lnTo>
                  <a:pt x="64288" y="49148"/>
                </a:lnTo>
                <a:lnTo>
                  <a:pt x="64168" y="47370"/>
                </a:lnTo>
                <a:lnTo>
                  <a:pt x="63926" y="46608"/>
                </a:lnTo>
                <a:lnTo>
                  <a:pt x="63581" y="45719"/>
                </a:lnTo>
                <a:lnTo>
                  <a:pt x="62512" y="44068"/>
                </a:lnTo>
                <a:lnTo>
                  <a:pt x="63305" y="43433"/>
                </a:lnTo>
                <a:lnTo>
                  <a:pt x="72321" y="29971"/>
                </a:lnTo>
                <a:lnTo>
                  <a:pt x="72281" y="27558"/>
                </a:lnTo>
                <a:lnTo>
                  <a:pt x="69204" y="23113"/>
                </a:lnTo>
                <a:lnTo>
                  <a:pt x="68135" y="22351"/>
                </a:lnTo>
                <a:lnTo>
                  <a:pt x="66835" y="21716"/>
                </a:lnTo>
                <a:lnTo>
                  <a:pt x="67130" y="21081"/>
                </a:lnTo>
                <a:lnTo>
                  <a:pt x="67663" y="19811"/>
                </a:lnTo>
                <a:lnTo>
                  <a:pt x="67985" y="18922"/>
                </a:lnTo>
                <a:lnTo>
                  <a:pt x="68330" y="17779"/>
                </a:lnTo>
                <a:lnTo>
                  <a:pt x="68733" y="15874"/>
                </a:lnTo>
                <a:lnTo>
                  <a:pt x="68963" y="13716"/>
                </a:lnTo>
                <a:lnTo>
                  <a:pt x="68863" y="11430"/>
                </a:lnTo>
                <a:lnTo>
                  <a:pt x="64524" y="3936"/>
                </a:lnTo>
                <a:lnTo>
                  <a:pt x="64202" y="0"/>
                </a:lnTo>
                <a:close/>
              </a:path>
              <a:path w="148590" h="123825">
                <a:moveTo>
                  <a:pt x="123218" y="72136"/>
                </a:moveTo>
                <a:lnTo>
                  <a:pt x="116261" y="72136"/>
                </a:lnTo>
                <a:lnTo>
                  <a:pt x="114134" y="72263"/>
                </a:lnTo>
                <a:lnTo>
                  <a:pt x="124558" y="72263"/>
                </a:lnTo>
                <a:lnTo>
                  <a:pt x="123218" y="72136"/>
                </a:lnTo>
                <a:close/>
              </a:path>
              <a:path w="148590" h="123825">
                <a:moveTo>
                  <a:pt x="75759" y="32639"/>
                </a:moveTo>
                <a:lnTo>
                  <a:pt x="75690" y="32893"/>
                </a:lnTo>
                <a:lnTo>
                  <a:pt x="75368" y="33401"/>
                </a:lnTo>
                <a:lnTo>
                  <a:pt x="74196" y="36575"/>
                </a:lnTo>
                <a:lnTo>
                  <a:pt x="72629" y="45719"/>
                </a:lnTo>
                <a:lnTo>
                  <a:pt x="72525" y="45973"/>
                </a:lnTo>
                <a:lnTo>
                  <a:pt x="66525" y="62229"/>
                </a:lnTo>
                <a:lnTo>
                  <a:pt x="64168" y="62737"/>
                </a:lnTo>
                <a:lnTo>
                  <a:pt x="61649" y="63499"/>
                </a:lnTo>
                <a:lnTo>
                  <a:pt x="58981" y="64261"/>
                </a:lnTo>
                <a:lnTo>
                  <a:pt x="56106" y="65150"/>
                </a:lnTo>
                <a:lnTo>
                  <a:pt x="53082" y="66166"/>
                </a:lnTo>
                <a:lnTo>
                  <a:pt x="49851" y="67436"/>
                </a:lnTo>
                <a:lnTo>
                  <a:pt x="46470" y="68706"/>
                </a:lnTo>
                <a:lnTo>
                  <a:pt x="42893" y="70230"/>
                </a:lnTo>
                <a:lnTo>
                  <a:pt x="72291" y="70230"/>
                </a:lnTo>
                <a:lnTo>
                  <a:pt x="71987" y="69722"/>
                </a:lnTo>
                <a:lnTo>
                  <a:pt x="71596" y="69341"/>
                </a:lnTo>
                <a:lnTo>
                  <a:pt x="71435" y="69087"/>
                </a:lnTo>
                <a:lnTo>
                  <a:pt x="116296" y="69088"/>
                </a:lnTo>
                <a:lnTo>
                  <a:pt x="116457" y="68453"/>
                </a:lnTo>
                <a:lnTo>
                  <a:pt x="116537" y="67945"/>
                </a:lnTo>
                <a:lnTo>
                  <a:pt x="116457" y="65405"/>
                </a:lnTo>
                <a:lnTo>
                  <a:pt x="116220" y="64643"/>
                </a:lnTo>
                <a:lnTo>
                  <a:pt x="116181" y="62992"/>
                </a:lnTo>
                <a:lnTo>
                  <a:pt x="99437" y="60833"/>
                </a:lnTo>
                <a:lnTo>
                  <a:pt x="99161" y="60579"/>
                </a:lnTo>
                <a:lnTo>
                  <a:pt x="76587" y="60578"/>
                </a:lnTo>
                <a:lnTo>
                  <a:pt x="78176" y="57911"/>
                </a:lnTo>
                <a:lnTo>
                  <a:pt x="79152" y="56387"/>
                </a:lnTo>
                <a:lnTo>
                  <a:pt x="102967" y="44577"/>
                </a:lnTo>
                <a:lnTo>
                  <a:pt x="111783" y="44577"/>
                </a:lnTo>
                <a:lnTo>
                  <a:pt x="111500" y="43434"/>
                </a:lnTo>
                <a:lnTo>
                  <a:pt x="110769" y="41402"/>
                </a:lnTo>
                <a:lnTo>
                  <a:pt x="110166" y="40005"/>
                </a:lnTo>
                <a:lnTo>
                  <a:pt x="109775" y="39243"/>
                </a:lnTo>
                <a:lnTo>
                  <a:pt x="105566" y="39243"/>
                </a:lnTo>
                <a:lnTo>
                  <a:pt x="103370" y="38989"/>
                </a:lnTo>
                <a:lnTo>
                  <a:pt x="101001" y="38608"/>
                </a:lnTo>
                <a:lnTo>
                  <a:pt x="99805" y="38354"/>
                </a:lnTo>
                <a:lnTo>
                  <a:pt x="78945" y="38354"/>
                </a:lnTo>
                <a:lnTo>
                  <a:pt x="78768" y="37719"/>
                </a:lnTo>
                <a:lnTo>
                  <a:pt x="78547" y="36703"/>
                </a:lnTo>
                <a:lnTo>
                  <a:pt x="78519" y="34417"/>
                </a:lnTo>
                <a:lnTo>
                  <a:pt x="78749" y="33655"/>
                </a:lnTo>
                <a:lnTo>
                  <a:pt x="78945" y="33147"/>
                </a:lnTo>
                <a:lnTo>
                  <a:pt x="75759" y="32639"/>
                </a:lnTo>
                <a:close/>
              </a:path>
              <a:path w="148590" h="123825">
                <a:moveTo>
                  <a:pt x="107096" y="60325"/>
                </a:moveTo>
                <a:lnTo>
                  <a:pt x="105808" y="60325"/>
                </a:lnTo>
                <a:lnTo>
                  <a:pt x="104382" y="60452"/>
                </a:lnTo>
                <a:lnTo>
                  <a:pt x="102852" y="60452"/>
                </a:lnTo>
                <a:lnTo>
                  <a:pt x="99437" y="60833"/>
                </a:lnTo>
                <a:lnTo>
                  <a:pt x="112462" y="60833"/>
                </a:lnTo>
                <a:lnTo>
                  <a:pt x="112018" y="60706"/>
                </a:lnTo>
                <a:lnTo>
                  <a:pt x="110327" y="60579"/>
                </a:lnTo>
                <a:lnTo>
                  <a:pt x="109338" y="60452"/>
                </a:lnTo>
                <a:lnTo>
                  <a:pt x="107096" y="60325"/>
                </a:lnTo>
                <a:close/>
              </a:path>
              <a:path w="148590" h="123825">
                <a:moveTo>
                  <a:pt x="92204" y="57912"/>
                </a:moveTo>
                <a:lnTo>
                  <a:pt x="89766" y="57912"/>
                </a:lnTo>
                <a:lnTo>
                  <a:pt x="86925" y="58293"/>
                </a:lnTo>
                <a:lnTo>
                  <a:pt x="84844" y="58801"/>
                </a:lnTo>
                <a:lnTo>
                  <a:pt x="82567" y="59563"/>
                </a:lnTo>
                <a:lnTo>
                  <a:pt x="81348" y="59943"/>
                </a:lnTo>
                <a:lnTo>
                  <a:pt x="80129" y="60451"/>
                </a:lnTo>
                <a:lnTo>
                  <a:pt x="79221" y="60451"/>
                </a:lnTo>
                <a:lnTo>
                  <a:pt x="76587" y="60578"/>
                </a:lnTo>
                <a:lnTo>
                  <a:pt x="99161" y="60579"/>
                </a:lnTo>
                <a:lnTo>
                  <a:pt x="98333" y="59944"/>
                </a:lnTo>
                <a:lnTo>
                  <a:pt x="97701" y="59563"/>
                </a:lnTo>
                <a:lnTo>
                  <a:pt x="96919" y="59182"/>
                </a:lnTo>
                <a:lnTo>
                  <a:pt x="95976" y="58674"/>
                </a:lnTo>
                <a:lnTo>
                  <a:pt x="94239" y="58293"/>
                </a:lnTo>
                <a:lnTo>
                  <a:pt x="93618" y="58039"/>
                </a:lnTo>
                <a:lnTo>
                  <a:pt x="92204" y="57912"/>
                </a:lnTo>
                <a:close/>
              </a:path>
              <a:path w="148590" h="123825">
                <a:moveTo>
                  <a:pt x="111783" y="44577"/>
                </a:moveTo>
                <a:lnTo>
                  <a:pt x="105727" y="44577"/>
                </a:lnTo>
                <a:lnTo>
                  <a:pt x="107452" y="44704"/>
                </a:lnTo>
                <a:lnTo>
                  <a:pt x="109143" y="45085"/>
                </a:lnTo>
                <a:lnTo>
                  <a:pt x="109971" y="45339"/>
                </a:lnTo>
                <a:lnTo>
                  <a:pt x="111466" y="45974"/>
                </a:lnTo>
                <a:lnTo>
                  <a:pt x="112133" y="46355"/>
                </a:lnTo>
                <a:lnTo>
                  <a:pt x="111909" y="45085"/>
                </a:lnTo>
                <a:lnTo>
                  <a:pt x="111783" y="44577"/>
                </a:lnTo>
                <a:close/>
              </a:path>
              <a:path w="148590" h="123825">
                <a:moveTo>
                  <a:pt x="89329" y="15367"/>
                </a:moveTo>
                <a:lnTo>
                  <a:pt x="86178" y="34417"/>
                </a:lnTo>
                <a:lnTo>
                  <a:pt x="85005" y="34417"/>
                </a:lnTo>
                <a:lnTo>
                  <a:pt x="83544" y="34798"/>
                </a:lnTo>
                <a:lnTo>
                  <a:pt x="82958" y="34925"/>
                </a:lnTo>
                <a:lnTo>
                  <a:pt x="82372" y="35179"/>
                </a:lnTo>
                <a:lnTo>
                  <a:pt x="81187" y="35941"/>
                </a:lnTo>
                <a:lnTo>
                  <a:pt x="80014" y="36957"/>
                </a:lnTo>
                <a:lnTo>
                  <a:pt x="79738" y="37338"/>
                </a:lnTo>
                <a:lnTo>
                  <a:pt x="79462" y="37592"/>
                </a:lnTo>
                <a:lnTo>
                  <a:pt x="78945" y="38354"/>
                </a:lnTo>
                <a:lnTo>
                  <a:pt x="99805" y="38354"/>
                </a:lnTo>
                <a:lnTo>
                  <a:pt x="98609" y="38100"/>
                </a:lnTo>
                <a:lnTo>
                  <a:pt x="97425" y="37719"/>
                </a:lnTo>
                <a:lnTo>
                  <a:pt x="94711" y="36449"/>
                </a:lnTo>
                <a:lnTo>
                  <a:pt x="94239" y="36068"/>
                </a:lnTo>
                <a:lnTo>
                  <a:pt x="94117" y="34925"/>
                </a:lnTo>
                <a:lnTo>
                  <a:pt x="94159" y="29718"/>
                </a:lnTo>
                <a:lnTo>
                  <a:pt x="94459" y="27559"/>
                </a:lnTo>
                <a:lnTo>
                  <a:pt x="94987" y="25019"/>
                </a:lnTo>
                <a:lnTo>
                  <a:pt x="95343" y="23622"/>
                </a:lnTo>
                <a:lnTo>
                  <a:pt x="95815" y="22225"/>
                </a:lnTo>
                <a:lnTo>
                  <a:pt x="94906" y="21082"/>
                </a:lnTo>
                <a:lnTo>
                  <a:pt x="94642" y="20701"/>
                </a:lnTo>
                <a:lnTo>
                  <a:pt x="93618" y="19939"/>
                </a:lnTo>
                <a:lnTo>
                  <a:pt x="92353" y="18669"/>
                </a:lnTo>
                <a:lnTo>
                  <a:pt x="91652" y="18034"/>
                </a:lnTo>
                <a:lnTo>
                  <a:pt x="90157" y="16383"/>
                </a:lnTo>
                <a:lnTo>
                  <a:pt x="89329" y="1536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139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33809" y="19615"/>
                </a:moveTo>
                <a:lnTo>
                  <a:pt x="17019" y="19615"/>
                </a:lnTo>
                <a:lnTo>
                  <a:pt x="18709" y="19772"/>
                </a:lnTo>
                <a:lnTo>
                  <a:pt x="20365" y="19890"/>
                </a:lnTo>
                <a:lnTo>
                  <a:pt x="23551" y="20046"/>
                </a:lnTo>
                <a:lnTo>
                  <a:pt x="26575" y="20046"/>
                </a:lnTo>
                <a:lnTo>
                  <a:pt x="29485" y="19968"/>
                </a:lnTo>
                <a:lnTo>
                  <a:pt x="30865" y="19890"/>
                </a:lnTo>
                <a:lnTo>
                  <a:pt x="33809" y="19615"/>
                </a:lnTo>
                <a:close/>
              </a:path>
              <a:path w="40004" h="20320">
                <a:moveTo>
                  <a:pt x="25878" y="11942"/>
                </a:moveTo>
                <a:lnTo>
                  <a:pt x="6485" y="11942"/>
                </a:lnTo>
                <a:lnTo>
                  <a:pt x="7624" y="12529"/>
                </a:lnTo>
                <a:lnTo>
                  <a:pt x="10418" y="14212"/>
                </a:lnTo>
                <a:lnTo>
                  <a:pt x="17295" y="19929"/>
                </a:lnTo>
                <a:lnTo>
                  <a:pt x="17019" y="19615"/>
                </a:lnTo>
                <a:lnTo>
                  <a:pt x="33809" y="19615"/>
                </a:lnTo>
                <a:lnTo>
                  <a:pt x="37155" y="19185"/>
                </a:lnTo>
                <a:lnTo>
                  <a:pt x="39397" y="18793"/>
                </a:lnTo>
                <a:lnTo>
                  <a:pt x="39041" y="18285"/>
                </a:lnTo>
                <a:lnTo>
                  <a:pt x="29646" y="16209"/>
                </a:lnTo>
                <a:lnTo>
                  <a:pt x="29174" y="16171"/>
                </a:lnTo>
                <a:lnTo>
                  <a:pt x="25896" y="12493"/>
                </a:lnTo>
                <a:lnTo>
                  <a:pt x="25878" y="11942"/>
                </a:lnTo>
                <a:close/>
              </a:path>
              <a:path w="40004" h="20320">
                <a:moveTo>
                  <a:pt x="34165" y="15191"/>
                </a:moveTo>
                <a:lnTo>
                  <a:pt x="30152" y="16209"/>
                </a:lnTo>
                <a:lnTo>
                  <a:pt x="36545" y="16209"/>
                </a:lnTo>
                <a:lnTo>
                  <a:pt x="36043" y="15936"/>
                </a:lnTo>
                <a:lnTo>
                  <a:pt x="34717" y="15348"/>
                </a:lnTo>
                <a:lnTo>
                  <a:pt x="34165" y="15191"/>
                </a:lnTo>
                <a:close/>
              </a:path>
              <a:path w="40004" h="20320">
                <a:moveTo>
                  <a:pt x="6852" y="12493"/>
                </a:moveTo>
                <a:lnTo>
                  <a:pt x="7152" y="12685"/>
                </a:lnTo>
                <a:lnTo>
                  <a:pt x="6852" y="12493"/>
                </a:lnTo>
                <a:close/>
              </a:path>
              <a:path w="40004" h="20320">
                <a:moveTo>
                  <a:pt x="12935" y="2271"/>
                </a:moveTo>
                <a:lnTo>
                  <a:pt x="471" y="4660"/>
                </a:lnTo>
                <a:lnTo>
                  <a:pt x="834" y="5833"/>
                </a:lnTo>
                <a:lnTo>
                  <a:pt x="6852" y="12493"/>
                </a:lnTo>
                <a:lnTo>
                  <a:pt x="6485" y="11942"/>
                </a:lnTo>
                <a:lnTo>
                  <a:pt x="25878" y="11942"/>
                </a:lnTo>
                <a:lnTo>
                  <a:pt x="25195" y="10806"/>
                </a:lnTo>
                <a:lnTo>
                  <a:pt x="24689" y="9906"/>
                </a:lnTo>
                <a:lnTo>
                  <a:pt x="23631" y="5833"/>
                </a:lnTo>
                <a:lnTo>
                  <a:pt x="22056" y="5521"/>
                </a:lnTo>
                <a:lnTo>
                  <a:pt x="19537" y="4855"/>
                </a:lnTo>
                <a:lnTo>
                  <a:pt x="17671" y="4268"/>
                </a:lnTo>
                <a:lnTo>
                  <a:pt x="16904" y="3954"/>
                </a:lnTo>
                <a:lnTo>
                  <a:pt x="15053" y="3250"/>
                </a:lnTo>
                <a:lnTo>
                  <a:pt x="12935" y="2271"/>
                </a:lnTo>
                <a:close/>
              </a:path>
              <a:path w="40004" h="20320">
                <a:moveTo>
                  <a:pt x="7704" y="0"/>
                </a:moveTo>
                <a:lnTo>
                  <a:pt x="0" y="2193"/>
                </a:lnTo>
                <a:lnTo>
                  <a:pt x="471" y="4660"/>
                </a:lnTo>
                <a:lnTo>
                  <a:pt x="977" y="4268"/>
                </a:lnTo>
                <a:lnTo>
                  <a:pt x="1494" y="3954"/>
                </a:lnTo>
                <a:lnTo>
                  <a:pt x="6681" y="2271"/>
                </a:lnTo>
                <a:lnTo>
                  <a:pt x="12935" y="2271"/>
                </a:lnTo>
                <a:lnTo>
                  <a:pt x="11246" y="1409"/>
                </a:lnTo>
                <a:lnTo>
                  <a:pt x="10257" y="862"/>
                </a:lnTo>
                <a:lnTo>
                  <a:pt x="9280" y="274"/>
                </a:lnTo>
                <a:lnTo>
                  <a:pt x="9119" y="156"/>
                </a:lnTo>
                <a:lnTo>
                  <a:pt x="8693" y="79"/>
                </a:lnTo>
                <a:lnTo>
                  <a:pt x="770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74435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89070" y="23296"/>
                </a:moveTo>
                <a:lnTo>
                  <a:pt x="29956" y="23296"/>
                </a:lnTo>
                <a:lnTo>
                  <a:pt x="31693" y="23374"/>
                </a:lnTo>
                <a:lnTo>
                  <a:pt x="32601" y="23453"/>
                </a:lnTo>
                <a:lnTo>
                  <a:pt x="43249" y="31793"/>
                </a:lnTo>
                <a:lnTo>
                  <a:pt x="43131" y="32654"/>
                </a:lnTo>
                <a:lnTo>
                  <a:pt x="42893" y="33632"/>
                </a:lnTo>
                <a:lnTo>
                  <a:pt x="44549" y="33750"/>
                </a:lnTo>
                <a:lnTo>
                  <a:pt x="47965" y="33828"/>
                </a:lnTo>
                <a:lnTo>
                  <a:pt x="49736" y="33789"/>
                </a:lnTo>
                <a:lnTo>
                  <a:pt x="51506" y="33711"/>
                </a:lnTo>
                <a:lnTo>
                  <a:pt x="84694" y="27994"/>
                </a:lnTo>
                <a:lnTo>
                  <a:pt x="85557" y="27798"/>
                </a:lnTo>
                <a:lnTo>
                  <a:pt x="88501" y="26585"/>
                </a:lnTo>
                <a:lnTo>
                  <a:pt x="89070" y="23296"/>
                </a:lnTo>
                <a:close/>
              </a:path>
              <a:path w="90170" h="34290">
                <a:moveTo>
                  <a:pt x="63090" y="14643"/>
                </a:moveTo>
                <a:lnTo>
                  <a:pt x="16237" y="14643"/>
                </a:lnTo>
                <a:lnTo>
                  <a:pt x="16950" y="14722"/>
                </a:lnTo>
                <a:lnTo>
                  <a:pt x="17306" y="14722"/>
                </a:lnTo>
                <a:lnTo>
                  <a:pt x="18249" y="14839"/>
                </a:lnTo>
                <a:lnTo>
                  <a:pt x="25161" y="23453"/>
                </a:lnTo>
                <a:lnTo>
                  <a:pt x="28427" y="23296"/>
                </a:lnTo>
                <a:lnTo>
                  <a:pt x="89070" y="23296"/>
                </a:lnTo>
                <a:lnTo>
                  <a:pt x="89443" y="21143"/>
                </a:lnTo>
                <a:lnTo>
                  <a:pt x="84568" y="21143"/>
                </a:lnTo>
                <a:lnTo>
                  <a:pt x="83820" y="21025"/>
                </a:lnTo>
                <a:lnTo>
                  <a:pt x="80238" y="15936"/>
                </a:lnTo>
                <a:lnTo>
                  <a:pt x="67272" y="15936"/>
                </a:lnTo>
                <a:lnTo>
                  <a:pt x="66640" y="15896"/>
                </a:lnTo>
                <a:lnTo>
                  <a:pt x="65421" y="15661"/>
                </a:lnTo>
                <a:lnTo>
                  <a:pt x="64001" y="15152"/>
                </a:lnTo>
                <a:lnTo>
                  <a:pt x="63581" y="14957"/>
                </a:lnTo>
                <a:lnTo>
                  <a:pt x="63090" y="14643"/>
                </a:lnTo>
                <a:close/>
              </a:path>
              <a:path w="90170" h="34290">
                <a:moveTo>
                  <a:pt x="89639" y="20007"/>
                </a:moveTo>
                <a:lnTo>
                  <a:pt x="88296" y="20517"/>
                </a:lnTo>
                <a:lnTo>
                  <a:pt x="87328" y="20829"/>
                </a:lnTo>
                <a:lnTo>
                  <a:pt x="86304" y="21064"/>
                </a:lnTo>
                <a:lnTo>
                  <a:pt x="85396" y="21143"/>
                </a:lnTo>
                <a:lnTo>
                  <a:pt x="89443" y="21143"/>
                </a:lnTo>
                <a:lnTo>
                  <a:pt x="89639" y="20007"/>
                </a:lnTo>
                <a:close/>
              </a:path>
              <a:path w="90170" h="34290">
                <a:moveTo>
                  <a:pt x="43687" y="4855"/>
                </a:moveTo>
                <a:lnTo>
                  <a:pt x="41974" y="5560"/>
                </a:lnTo>
                <a:lnTo>
                  <a:pt x="40421" y="6225"/>
                </a:lnTo>
                <a:lnTo>
                  <a:pt x="38374" y="6656"/>
                </a:lnTo>
                <a:lnTo>
                  <a:pt x="36925" y="6929"/>
                </a:lnTo>
                <a:lnTo>
                  <a:pt x="35073" y="7243"/>
                </a:lnTo>
                <a:lnTo>
                  <a:pt x="30508" y="8066"/>
                </a:lnTo>
                <a:lnTo>
                  <a:pt x="2046" y="11237"/>
                </a:lnTo>
                <a:lnTo>
                  <a:pt x="1023" y="13781"/>
                </a:lnTo>
                <a:lnTo>
                  <a:pt x="5588" y="17501"/>
                </a:lnTo>
                <a:lnTo>
                  <a:pt x="6209" y="17462"/>
                </a:lnTo>
                <a:lnTo>
                  <a:pt x="9280" y="16287"/>
                </a:lnTo>
                <a:lnTo>
                  <a:pt x="10245" y="15857"/>
                </a:lnTo>
                <a:lnTo>
                  <a:pt x="15536" y="14643"/>
                </a:lnTo>
                <a:lnTo>
                  <a:pt x="63090" y="14643"/>
                </a:lnTo>
                <a:lnTo>
                  <a:pt x="62431" y="14173"/>
                </a:lnTo>
                <a:lnTo>
                  <a:pt x="60614" y="10180"/>
                </a:lnTo>
                <a:lnTo>
                  <a:pt x="60733" y="8496"/>
                </a:lnTo>
                <a:lnTo>
                  <a:pt x="62956" y="5442"/>
                </a:lnTo>
                <a:lnTo>
                  <a:pt x="49034" y="5442"/>
                </a:lnTo>
                <a:lnTo>
                  <a:pt x="47769" y="5403"/>
                </a:lnTo>
                <a:lnTo>
                  <a:pt x="46435" y="5286"/>
                </a:lnTo>
                <a:lnTo>
                  <a:pt x="45101" y="5090"/>
                </a:lnTo>
                <a:lnTo>
                  <a:pt x="43687" y="4855"/>
                </a:lnTo>
                <a:close/>
              </a:path>
              <a:path w="90170" h="34290">
                <a:moveTo>
                  <a:pt x="80957" y="0"/>
                </a:moveTo>
                <a:lnTo>
                  <a:pt x="79071" y="79"/>
                </a:lnTo>
                <a:lnTo>
                  <a:pt x="78082" y="156"/>
                </a:lnTo>
                <a:lnTo>
                  <a:pt x="76196" y="234"/>
                </a:lnTo>
                <a:lnTo>
                  <a:pt x="74310" y="391"/>
                </a:lnTo>
                <a:lnTo>
                  <a:pt x="73402" y="430"/>
                </a:lnTo>
                <a:lnTo>
                  <a:pt x="73244" y="2193"/>
                </a:lnTo>
                <a:lnTo>
                  <a:pt x="72999" y="3993"/>
                </a:lnTo>
                <a:lnTo>
                  <a:pt x="73291" y="4229"/>
                </a:lnTo>
                <a:lnTo>
                  <a:pt x="74862" y="5794"/>
                </a:lnTo>
                <a:lnTo>
                  <a:pt x="77139" y="11589"/>
                </a:lnTo>
                <a:lnTo>
                  <a:pt x="77024" y="11981"/>
                </a:lnTo>
                <a:lnTo>
                  <a:pt x="67905" y="15936"/>
                </a:lnTo>
                <a:lnTo>
                  <a:pt x="80238" y="15936"/>
                </a:lnTo>
                <a:lnTo>
                  <a:pt x="80349" y="11198"/>
                </a:lnTo>
                <a:lnTo>
                  <a:pt x="80447" y="10376"/>
                </a:lnTo>
                <a:lnTo>
                  <a:pt x="80782" y="8496"/>
                </a:lnTo>
                <a:lnTo>
                  <a:pt x="80992" y="7674"/>
                </a:lnTo>
                <a:lnTo>
                  <a:pt x="81261" y="6225"/>
                </a:lnTo>
                <a:lnTo>
                  <a:pt x="81388" y="5403"/>
                </a:lnTo>
                <a:lnTo>
                  <a:pt x="81268" y="1097"/>
                </a:lnTo>
                <a:lnTo>
                  <a:pt x="80957" y="0"/>
                </a:lnTo>
                <a:close/>
              </a:path>
              <a:path w="90170" h="34290">
                <a:moveTo>
                  <a:pt x="48045" y="3054"/>
                </a:moveTo>
                <a:lnTo>
                  <a:pt x="43687" y="4855"/>
                </a:lnTo>
                <a:lnTo>
                  <a:pt x="45101" y="5090"/>
                </a:lnTo>
                <a:lnTo>
                  <a:pt x="46435" y="5286"/>
                </a:lnTo>
                <a:lnTo>
                  <a:pt x="47769" y="5403"/>
                </a:lnTo>
                <a:lnTo>
                  <a:pt x="49034" y="5442"/>
                </a:lnTo>
                <a:lnTo>
                  <a:pt x="50253" y="5442"/>
                </a:lnTo>
                <a:lnTo>
                  <a:pt x="51391" y="5403"/>
                </a:lnTo>
                <a:lnTo>
                  <a:pt x="53473" y="5246"/>
                </a:lnTo>
                <a:lnTo>
                  <a:pt x="63305" y="5246"/>
                </a:lnTo>
                <a:lnTo>
                  <a:pt x="63777" y="5011"/>
                </a:lnTo>
                <a:lnTo>
                  <a:pt x="64363" y="4776"/>
                </a:lnTo>
                <a:lnTo>
                  <a:pt x="65030" y="4542"/>
                </a:lnTo>
                <a:lnTo>
                  <a:pt x="66560" y="4229"/>
                </a:lnTo>
                <a:lnTo>
                  <a:pt x="66816" y="3915"/>
                </a:lnTo>
                <a:lnTo>
                  <a:pt x="67192" y="3328"/>
                </a:lnTo>
                <a:lnTo>
                  <a:pt x="67273" y="3132"/>
                </a:lnTo>
                <a:lnTo>
                  <a:pt x="49977" y="3132"/>
                </a:lnTo>
                <a:lnTo>
                  <a:pt x="48045" y="3054"/>
                </a:lnTo>
                <a:close/>
              </a:path>
              <a:path w="90170" h="34290">
                <a:moveTo>
                  <a:pt x="63305" y="5246"/>
                </a:moveTo>
                <a:lnTo>
                  <a:pt x="53473" y="5246"/>
                </a:lnTo>
                <a:lnTo>
                  <a:pt x="51391" y="5403"/>
                </a:lnTo>
                <a:lnTo>
                  <a:pt x="50253" y="5442"/>
                </a:lnTo>
                <a:lnTo>
                  <a:pt x="62956" y="5442"/>
                </a:lnTo>
                <a:lnTo>
                  <a:pt x="63305" y="5246"/>
                </a:lnTo>
                <a:close/>
              </a:path>
              <a:path w="90170" h="34290">
                <a:moveTo>
                  <a:pt x="67859" y="940"/>
                </a:moveTo>
                <a:lnTo>
                  <a:pt x="66134" y="1097"/>
                </a:lnTo>
                <a:lnTo>
                  <a:pt x="64524" y="1291"/>
                </a:lnTo>
                <a:lnTo>
                  <a:pt x="62983" y="1448"/>
                </a:lnTo>
                <a:lnTo>
                  <a:pt x="57440" y="2193"/>
                </a:lnTo>
                <a:lnTo>
                  <a:pt x="57245" y="2232"/>
                </a:lnTo>
                <a:lnTo>
                  <a:pt x="49977" y="3132"/>
                </a:lnTo>
                <a:lnTo>
                  <a:pt x="67273" y="3132"/>
                </a:lnTo>
                <a:lnTo>
                  <a:pt x="67648" y="2193"/>
                </a:lnTo>
                <a:lnTo>
                  <a:pt x="67778" y="1644"/>
                </a:lnTo>
                <a:lnTo>
                  <a:pt x="67859" y="94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95123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620" y="0"/>
                </a:moveTo>
                <a:lnTo>
                  <a:pt x="540" y="1252"/>
                </a:lnTo>
                <a:lnTo>
                  <a:pt x="423" y="2114"/>
                </a:lnTo>
                <a:lnTo>
                  <a:pt x="0" y="4346"/>
                </a:lnTo>
                <a:lnTo>
                  <a:pt x="701" y="4619"/>
                </a:lnTo>
                <a:lnTo>
                  <a:pt x="5624" y="9474"/>
                </a:lnTo>
                <a:lnTo>
                  <a:pt x="5933" y="10062"/>
                </a:lnTo>
                <a:lnTo>
                  <a:pt x="6163" y="10649"/>
                </a:lnTo>
                <a:lnTo>
                  <a:pt x="7233" y="10376"/>
                </a:lnTo>
                <a:lnTo>
                  <a:pt x="9981" y="9474"/>
                </a:lnTo>
                <a:lnTo>
                  <a:pt x="11913" y="8731"/>
                </a:lnTo>
                <a:lnTo>
                  <a:pt x="12385" y="8496"/>
                </a:lnTo>
                <a:lnTo>
                  <a:pt x="11839" y="8066"/>
                </a:lnTo>
                <a:lnTo>
                  <a:pt x="11701" y="7980"/>
                </a:lnTo>
                <a:lnTo>
                  <a:pt x="1839" y="430"/>
                </a:lnTo>
                <a:lnTo>
                  <a:pt x="620" y="0"/>
                </a:lnTo>
                <a:close/>
              </a:path>
              <a:path w="12700" h="10795">
                <a:moveTo>
                  <a:pt x="11731" y="7980"/>
                </a:moveTo>
                <a:close/>
              </a:path>
              <a:path w="12700" h="10795">
                <a:moveTo>
                  <a:pt x="11659" y="7870"/>
                </a:move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95514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34" y="0"/>
                </a:moveTo>
                <a:close/>
              </a:path>
            </a:pathLst>
          </a:custGeom>
          <a:solidFill>
            <a:srgbClr val="005C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00837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59" h="36829">
                <a:moveTo>
                  <a:pt x="36292" y="0"/>
                </a:moveTo>
                <a:lnTo>
                  <a:pt x="36131" y="196"/>
                </a:lnTo>
                <a:lnTo>
                  <a:pt x="36373" y="117"/>
                </a:lnTo>
                <a:close/>
              </a:path>
              <a:path w="86359" h="36829">
                <a:moveTo>
                  <a:pt x="0" y="2311"/>
                </a:moveTo>
                <a:lnTo>
                  <a:pt x="20285" y="11667"/>
                </a:lnTo>
                <a:lnTo>
                  <a:pt x="21443" y="12098"/>
                </a:lnTo>
                <a:lnTo>
                  <a:pt x="36327" y="26468"/>
                </a:lnTo>
                <a:lnTo>
                  <a:pt x="36959" y="27525"/>
                </a:lnTo>
                <a:lnTo>
                  <a:pt x="47183" y="36217"/>
                </a:lnTo>
                <a:lnTo>
                  <a:pt x="47769" y="36178"/>
                </a:lnTo>
                <a:lnTo>
                  <a:pt x="50920" y="35160"/>
                </a:lnTo>
                <a:lnTo>
                  <a:pt x="53749" y="34377"/>
                </a:lnTo>
                <a:lnTo>
                  <a:pt x="75414" y="31088"/>
                </a:lnTo>
                <a:lnTo>
                  <a:pt x="76702" y="31088"/>
                </a:lnTo>
                <a:lnTo>
                  <a:pt x="78439" y="31049"/>
                </a:lnTo>
                <a:lnTo>
                  <a:pt x="86224" y="28504"/>
                </a:lnTo>
                <a:lnTo>
                  <a:pt x="84763" y="27956"/>
                </a:lnTo>
                <a:lnTo>
                  <a:pt x="80635" y="26272"/>
                </a:lnTo>
                <a:lnTo>
                  <a:pt x="63305" y="15857"/>
                </a:lnTo>
                <a:lnTo>
                  <a:pt x="61845" y="14840"/>
                </a:lnTo>
                <a:lnTo>
                  <a:pt x="49851" y="10689"/>
                </a:lnTo>
                <a:lnTo>
                  <a:pt x="48988" y="10298"/>
                </a:lnTo>
                <a:lnTo>
                  <a:pt x="48126" y="9945"/>
                </a:lnTo>
                <a:lnTo>
                  <a:pt x="46516" y="9123"/>
                </a:lnTo>
                <a:lnTo>
                  <a:pt x="44197" y="7753"/>
                </a:lnTo>
                <a:lnTo>
                  <a:pt x="36683" y="7753"/>
                </a:lnTo>
                <a:lnTo>
                  <a:pt x="19813" y="5325"/>
                </a:lnTo>
                <a:lnTo>
                  <a:pt x="18514" y="5012"/>
                </a:lnTo>
                <a:lnTo>
                  <a:pt x="16122" y="4268"/>
                </a:lnTo>
                <a:lnTo>
                  <a:pt x="13960" y="3564"/>
                </a:lnTo>
                <a:lnTo>
                  <a:pt x="12074" y="2897"/>
                </a:lnTo>
                <a:lnTo>
                  <a:pt x="11386" y="2623"/>
                </a:lnTo>
                <a:lnTo>
                  <a:pt x="2127" y="2623"/>
                </a:lnTo>
                <a:lnTo>
                  <a:pt x="1414" y="2584"/>
                </a:lnTo>
                <a:lnTo>
                  <a:pt x="712" y="2506"/>
                </a:lnTo>
                <a:lnTo>
                  <a:pt x="0" y="2311"/>
                </a:lnTo>
                <a:close/>
              </a:path>
              <a:path w="86359" h="36829">
                <a:moveTo>
                  <a:pt x="50126" y="10650"/>
                </a:moveTo>
                <a:lnTo>
                  <a:pt x="49851" y="10689"/>
                </a:lnTo>
                <a:lnTo>
                  <a:pt x="50759" y="10689"/>
                </a:lnTo>
                <a:lnTo>
                  <a:pt x="50126" y="10650"/>
                </a:lnTo>
                <a:close/>
              </a:path>
              <a:path w="86359" h="36829">
                <a:moveTo>
                  <a:pt x="43641" y="7361"/>
                </a:moveTo>
                <a:lnTo>
                  <a:pt x="41870" y="7557"/>
                </a:lnTo>
                <a:lnTo>
                  <a:pt x="40145" y="7674"/>
                </a:lnTo>
                <a:lnTo>
                  <a:pt x="36683" y="7753"/>
                </a:lnTo>
                <a:lnTo>
                  <a:pt x="44197" y="7753"/>
                </a:lnTo>
                <a:lnTo>
                  <a:pt x="43641" y="7361"/>
                </a:lnTo>
                <a:close/>
              </a:path>
              <a:path w="86359" h="36829">
                <a:moveTo>
                  <a:pt x="7474" y="940"/>
                </a:moveTo>
                <a:lnTo>
                  <a:pt x="2794" y="2623"/>
                </a:lnTo>
                <a:lnTo>
                  <a:pt x="11386" y="2623"/>
                </a:lnTo>
                <a:lnTo>
                  <a:pt x="8256" y="1331"/>
                </a:lnTo>
                <a:lnTo>
                  <a:pt x="7670" y="1058"/>
                </a:lnTo>
                <a:lnTo>
                  <a:pt x="7474" y="94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8873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37860" y="42598"/>
                </a:moveTo>
                <a:lnTo>
                  <a:pt x="16504" y="42598"/>
                </a:lnTo>
                <a:lnTo>
                  <a:pt x="17884" y="44165"/>
                </a:lnTo>
                <a:lnTo>
                  <a:pt x="19264" y="45575"/>
                </a:lnTo>
                <a:lnTo>
                  <a:pt x="30821" y="51800"/>
                </a:lnTo>
                <a:lnTo>
                  <a:pt x="31603" y="51722"/>
                </a:lnTo>
                <a:lnTo>
                  <a:pt x="38169" y="46045"/>
                </a:lnTo>
                <a:lnTo>
                  <a:pt x="38135" y="43500"/>
                </a:lnTo>
                <a:lnTo>
                  <a:pt x="37860" y="42598"/>
                </a:lnTo>
                <a:close/>
              </a:path>
              <a:path w="68579" h="52070">
                <a:moveTo>
                  <a:pt x="68525" y="26506"/>
                </a:moveTo>
                <a:lnTo>
                  <a:pt x="6557" y="26506"/>
                </a:lnTo>
                <a:lnTo>
                  <a:pt x="6327" y="28230"/>
                </a:lnTo>
                <a:lnTo>
                  <a:pt x="6214" y="33593"/>
                </a:lnTo>
                <a:lnTo>
                  <a:pt x="6407" y="35081"/>
                </a:lnTo>
                <a:lnTo>
                  <a:pt x="15331" y="42755"/>
                </a:lnTo>
                <a:lnTo>
                  <a:pt x="15952" y="42677"/>
                </a:lnTo>
                <a:lnTo>
                  <a:pt x="16355" y="42598"/>
                </a:lnTo>
                <a:lnTo>
                  <a:pt x="37860" y="42598"/>
                </a:lnTo>
                <a:lnTo>
                  <a:pt x="37422" y="41581"/>
                </a:lnTo>
                <a:lnTo>
                  <a:pt x="36997" y="40915"/>
                </a:lnTo>
                <a:lnTo>
                  <a:pt x="36399" y="40133"/>
                </a:lnTo>
                <a:lnTo>
                  <a:pt x="37894" y="40133"/>
                </a:lnTo>
                <a:lnTo>
                  <a:pt x="38606" y="40054"/>
                </a:lnTo>
                <a:lnTo>
                  <a:pt x="39227" y="40015"/>
                </a:lnTo>
                <a:lnTo>
                  <a:pt x="39860" y="39897"/>
                </a:lnTo>
                <a:lnTo>
                  <a:pt x="40446" y="39819"/>
                </a:lnTo>
                <a:lnTo>
                  <a:pt x="40998" y="39662"/>
                </a:lnTo>
                <a:lnTo>
                  <a:pt x="41516" y="39545"/>
                </a:lnTo>
                <a:lnTo>
                  <a:pt x="46668" y="35825"/>
                </a:lnTo>
                <a:lnTo>
                  <a:pt x="61773" y="35825"/>
                </a:lnTo>
                <a:lnTo>
                  <a:pt x="68563" y="28269"/>
                </a:lnTo>
                <a:lnTo>
                  <a:pt x="68525" y="26506"/>
                </a:lnTo>
                <a:close/>
              </a:path>
              <a:path w="68579" h="52070">
                <a:moveTo>
                  <a:pt x="61773" y="35825"/>
                </a:moveTo>
                <a:lnTo>
                  <a:pt x="46668" y="35825"/>
                </a:lnTo>
                <a:lnTo>
                  <a:pt x="48784" y="36178"/>
                </a:lnTo>
                <a:lnTo>
                  <a:pt x="50750" y="36452"/>
                </a:lnTo>
                <a:lnTo>
                  <a:pt x="52602" y="36609"/>
                </a:lnTo>
                <a:lnTo>
                  <a:pt x="54327" y="36687"/>
                </a:lnTo>
                <a:lnTo>
                  <a:pt x="55936" y="36687"/>
                </a:lnTo>
                <a:lnTo>
                  <a:pt x="57397" y="36609"/>
                </a:lnTo>
                <a:lnTo>
                  <a:pt x="58731" y="36491"/>
                </a:lnTo>
                <a:lnTo>
                  <a:pt x="59996" y="36295"/>
                </a:lnTo>
                <a:lnTo>
                  <a:pt x="61134" y="36021"/>
                </a:lnTo>
                <a:lnTo>
                  <a:pt x="61773" y="35825"/>
                </a:lnTo>
                <a:close/>
              </a:path>
              <a:path w="68579" h="52070">
                <a:moveTo>
                  <a:pt x="15561" y="1018"/>
                </a:moveTo>
                <a:lnTo>
                  <a:pt x="11870" y="5482"/>
                </a:lnTo>
                <a:lnTo>
                  <a:pt x="11433" y="5874"/>
                </a:lnTo>
                <a:lnTo>
                  <a:pt x="10490" y="6578"/>
                </a:lnTo>
                <a:lnTo>
                  <a:pt x="9075" y="7439"/>
                </a:lnTo>
                <a:lnTo>
                  <a:pt x="8132" y="8143"/>
                </a:lnTo>
                <a:lnTo>
                  <a:pt x="0" y="24119"/>
                </a:lnTo>
                <a:lnTo>
                  <a:pt x="512" y="24627"/>
                </a:lnTo>
                <a:lnTo>
                  <a:pt x="5890" y="26547"/>
                </a:lnTo>
                <a:lnTo>
                  <a:pt x="6361" y="26506"/>
                </a:lnTo>
                <a:lnTo>
                  <a:pt x="68525" y="26506"/>
                </a:lnTo>
                <a:lnTo>
                  <a:pt x="58179" y="19890"/>
                </a:lnTo>
                <a:lnTo>
                  <a:pt x="58535" y="18676"/>
                </a:lnTo>
                <a:lnTo>
                  <a:pt x="58777" y="17540"/>
                </a:lnTo>
                <a:lnTo>
                  <a:pt x="58811" y="15544"/>
                </a:lnTo>
                <a:lnTo>
                  <a:pt x="58616" y="14644"/>
                </a:lnTo>
                <a:lnTo>
                  <a:pt x="40722" y="8810"/>
                </a:lnTo>
                <a:lnTo>
                  <a:pt x="40662" y="7439"/>
                </a:lnTo>
                <a:lnTo>
                  <a:pt x="21150" y="2858"/>
                </a:lnTo>
                <a:lnTo>
                  <a:pt x="20483" y="2819"/>
                </a:lnTo>
                <a:lnTo>
                  <a:pt x="19218" y="2584"/>
                </a:lnTo>
                <a:lnTo>
                  <a:pt x="17493" y="1997"/>
                </a:lnTo>
                <a:lnTo>
                  <a:pt x="15561" y="1018"/>
                </a:lnTo>
                <a:close/>
              </a:path>
              <a:path w="68579" h="52070">
                <a:moveTo>
                  <a:pt x="44103" y="8653"/>
                </a:moveTo>
                <a:lnTo>
                  <a:pt x="41665" y="8731"/>
                </a:lnTo>
                <a:lnTo>
                  <a:pt x="40722" y="8810"/>
                </a:lnTo>
                <a:lnTo>
                  <a:pt x="47963" y="8810"/>
                </a:lnTo>
                <a:lnTo>
                  <a:pt x="47484" y="8770"/>
                </a:lnTo>
                <a:lnTo>
                  <a:pt x="45725" y="8692"/>
                </a:lnTo>
                <a:lnTo>
                  <a:pt x="44103" y="8653"/>
                </a:lnTo>
                <a:close/>
              </a:path>
              <a:path w="68579" h="52070">
                <a:moveTo>
                  <a:pt x="31799" y="0"/>
                </a:moveTo>
                <a:lnTo>
                  <a:pt x="24565" y="1879"/>
                </a:lnTo>
                <a:lnTo>
                  <a:pt x="23979" y="2232"/>
                </a:lnTo>
                <a:lnTo>
                  <a:pt x="21150" y="2858"/>
                </a:lnTo>
                <a:lnTo>
                  <a:pt x="38847" y="2858"/>
                </a:lnTo>
                <a:lnTo>
                  <a:pt x="32512" y="79"/>
                </a:lnTo>
                <a:lnTo>
                  <a:pt x="317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80771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19234" y="13702"/>
                </a:moveTo>
                <a:lnTo>
                  <a:pt x="10533" y="13702"/>
                </a:lnTo>
                <a:lnTo>
                  <a:pt x="11120" y="13859"/>
                </a:lnTo>
                <a:lnTo>
                  <a:pt x="12601" y="14525"/>
                </a:lnTo>
                <a:lnTo>
                  <a:pt x="12937" y="14721"/>
                </a:lnTo>
                <a:lnTo>
                  <a:pt x="14271" y="15621"/>
                </a:lnTo>
                <a:lnTo>
                  <a:pt x="14662" y="16012"/>
                </a:lnTo>
                <a:lnTo>
                  <a:pt x="15099" y="16404"/>
                </a:lnTo>
                <a:lnTo>
                  <a:pt x="15800" y="17344"/>
                </a:lnTo>
                <a:lnTo>
                  <a:pt x="17065" y="17031"/>
                </a:lnTo>
                <a:lnTo>
                  <a:pt x="18594" y="16796"/>
                </a:lnTo>
                <a:lnTo>
                  <a:pt x="19572" y="16718"/>
                </a:lnTo>
                <a:lnTo>
                  <a:pt x="20676" y="16718"/>
                </a:lnTo>
                <a:lnTo>
                  <a:pt x="20400" y="15856"/>
                </a:lnTo>
                <a:lnTo>
                  <a:pt x="19733" y="14447"/>
                </a:lnTo>
                <a:lnTo>
                  <a:pt x="19234" y="13702"/>
                </a:lnTo>
                <a:close/>
              </a:path>
              <a:path w="20954" h="17779">
                <a:moveTo>
                  <a:pt x="7589" y="782"/>
                </a:moveTo>
                <a:lnTo>
                  <a:pt x="0" y="5442"/>
                </a:lnTo>
                <a:lnTo>
                  <a:pt x="344" y="6811"/>
                </a:lnTo>
                <a:lnTo>
                  <a:pt x="666" y="7595"/>
                </a:lnTo>
                <a:lnTo>
                  <a:pt x="1057" y="8417"/>
                </a:lnTo>
                <a:lnTo>
                  <a:pt x="1563" y="9356"/>
                </a:lnTo>
                <a:lnTo>
                  <a:pt x="2160" y="10217"/>
                </a:lnTo>
                <a:lnTo>
                  <a:pt x="2266" y="11119"/>
                </a:lnTo>
                <a:lnTo>
                  <a:pt x="6520" y="14721"/>
                </a:lnTo>
                <a:lnTo>
                  <a:pt x="7072" y="14682"/>
                </a:lnTo>
                <a:lnTo>
                  <a:pt x="8291" y="14447"/>
                </a:lnTo>
                <a:lnTo>
                  <a:pt x="9751" y="14016"/>
                </a:lnTo>
                <a:lnTo>
                  <a:pt x="10533" y="13702"/>
                </a:lnTo>
                <a:lnTo>
                  <a:pt x="19234" y="13702"/>
                </a:lnTo>
                <a:lnTo>
                  <a:pt x="14777" y="10062"/>
                </a:lnTo>
                <a:lnTo>
                  <a:pt x="14351" y="9866"/>
                </a:lnTo>
                <a:lnTo>
                  <a:pt x="14742" y="7869"/>
                </a:lnTo>
                <a:lnTo>
                  <a:pt x="14866" y="6811"/>
                </a:lnTo>
                <a:lnTo>
                  <a:pt x="14823" y="3249"/>
                </a:lnTo>
                <a:lnTo>
                  <a:pt x="14563" y="2230"/>
                </a:lnTo>
                <a:lnTo>
                  <a:pt x="14190" y="1408"/>
                </a:lnTo>
                <a:lnTo>
                  <a:pt x="13681" y="821"/>
                </a:lnTo>
                <a:lnTo>
                  <a:pt x="8130" y="821"/>
                </a:lnTo>
                <a:lnTo>
                  <a:pt x="7589" y="782"/>
                </a:lnTo>
                <a:close/>
              </a:path>
              <a:path w="20954" h="17779">
                <a:moveTo>
                  <a:pt x="11833" y="0"/>
                </a:moveTo>
                <a:lnTo>
                  <a:pt x="8130" y="821"/>
                </a:lnTo>
                <a:lnTo>
                  <a:pt x="13681" y="821"/>
                </a:lnTo>
                <a:lnTo>
                  <a:pt x="13247" y="469"/>
                </a:lnTo>
                <a:lnTo>
                  <a:pt x="12810" y="234"/>
                </a:lnTo>
                <a:lnTo>
                  <a:pt x="12339" y="77"/>
                </a:lnTo>
                <a:lnTo>
                  <a:pt x="1183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75815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90" h="24765">
                <a:moveTo>
                  <a:pt x="0" y="20321"/>
                </a:moveTo>
                <a:lnTo>
                  <a:pt x="1333" y="24745"/>
                </a:lnTo>
                <a:lnTo>
                  <a:pt x="4128" y="24588"/>
                </a:lnTo>
                <a:lnTo>
                  <a:pt x="33434" y="20399"/>
                </a:lnTo>
                <a:lnTo>
                  <a:pt x="2598" y="20399"/>
                </a:lnTo>
                <a:lnTo>
                  <a:pt x="0" y="20321"/>
                </a:lnTo>
                <a:close/>
              </a:path>
              <a:path w="72390" h="24765">
                <a:moveTo>
                  <a:pt x="72102" y="0"/>
                </a:moveTo>
                <a:lnTo>
                  <a:pt x="51897" y="10493"/>
                </a:lnTo>
                <a:lnTo>
                  <a:pt x="49931" y="11316"/>
                </a:lnTo>
                <a:lnTo>
                  <a:pt x="8371" y="20360"/>
                </a:lnTo>
                <a:lnTo>
                  <a:pt x="5381" y="20399"/>
                </a:lnTo>
                <a:lnTo>
                  <a:pt x="33434" y="20399"/>
                </a:lnTo>
                <a:lnTo>
                  <a:pt x="54968" y="14683"/>
                </a:lnTo>
                <a:lnTo>
                  <a:pt x="56106" y="14330"/>
                </a:lnTo>
                <a:lnTo>
                  <a:pt x="72068" y="234"/>
                </a:lnTo>
                <a:lnTo>
                  <a:pt x="721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8493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36" y="0"/>
                </a:moveTo>
                <a:lnTo>
                  <a:pt x="5703" y="0"/>
                </a:lnTo>
                <a:lnTo>
                  <a:pt x="4990" y="117"/>
                </a:lnTo>
                <a:lnTo>
                  <a:pt x="4841" y="195"/>
                </a:lnTo>
                <a:lnTo>
                  <a:pt x="4651" y="1331"/>
                </a:lnTo>
                <a:lnTo>
                  <a:pt x="4438" y="2193"/>
                </a:lnTo>
                <a:lnTo>
                  <a:pt x="390" y="8457"/>
                </a:lnTo>
                <a:lnTo>
                  <a:pt x="80" y="9162"/>
                </a:lnTo>
                <a:lnTo>
                  <a:pt x="1655" y="11315"/>
                </a:lnTo>
                <a:lnTo>
                  <a:pt x="2483" y="11237"/>
                </a:lnTo>
                <a:lnTo>
                  <a:pt x="8404" y="3876"/>
                </a:lnTo>
                <a:lnTo>
                  <a:pt x="8292" y="2193"/>
                </a:lnTo>
                <a:lnTo>
                  <a:pt x="8222" y="1879"/>
                </a:lnTo>
                <a:lnTo>
                  <a:pt x="8061" y="1331"/>
                </a:lnTo>
                <a:lnTo>
                  <a:pt x="7946" y="1097"/>
                </a:lnTo>
                <a:lnTo>
                  <a:pt x="7785" y="901"/>
                </a:lnTo>
                <a:lnTo>
                  <a:pt x="7670" y="705"/>
                </a:lnTo>
                <a:lnTo>
                  <a:pt x="7348" y="391"/>
                </a:lnTo>
                <a:lnTo>
                  <a:pt x="7037" y="195"/>
                </a:lnTo>
                <a:lnTo>
                  <a:pt x="6681" y="79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69754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0"/>
                </a:moveTo>
                <a:lnTo>
                  <a:pt x="5542" y="15974"/>
                </a:lnTo>
                <a:lnTo>
                  <a:pt x="5899" y="15896"/>
                </a:lnTo>
                <a:lnTo>
                  <a:pt x="6140" y="15739"/>
                </a:lnTo>
                <a:lnTo>
                  <a:pt x="6336" y="15465"/>
                </a:lnTo>
                <a:lnTo>
                  <a:pt x="6566" y="14760"/>
                </a:lnTo>
                <a:lnTo>
                  <a:pt x="6504" y="1241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81001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0" y="0"/>
                </a:moveTo>
                <a:lnTo>
                  <a:pt x="11246" y="11197"/>
                </a:lnTo>
                <a:lnTo>
                  <a:pt x="12062" y="10845"/>
                </a:lnTo>
                <a:lnTo>
                  <a:pt x="12546" y="10570"/>
                </a:lnTo>
                <a:lnTo>
                  <a:pt x="12767" y="10335"/>
                </a:lnTo>
                <a:lnTo>
                  <a:pt x="12971" y="10023"/>
                </a:lnTo>
                <a:lnTo>
                  <a:pt x="12939" y="8848"/>
                </a:lnTo>
                <a:lnTo>
                  <a:pt x="10384" y="6303"/>
                </a:lnTo>
                <a:lnTo>
                  <a:pt x="9280" y="5363"/>
                </a:lnTo>
                <a:lnTo>
                  <a:pt x="195" y="38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66730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4" h="33020">
                <a:moveTo>
                  <a:pt x="6175" y="1142"/>
                </a:moveTo>
                <a:lnTo>
                  <a:pt x="5232" y="2285"/>
                </a:lnTo>
                <a:lnTo>
                  <a:pt x="4174" y="3301"/>
                </a:lnTo>
                <a:lnTo>
                  <a:pt x="2955" y="4317"/>
                </a:lnTo>
                <a:lnTo>
                  <a:pt x="1414" y="5206"/>
                </a:lnTo>
                <a:lnTo>
                  <a:pt x="862" y="5587"/>
                </a:lnTo>
                <a:lnTo>
                  <a:pt x="793" y="7619"/>
                </a:lnTo>
                <a:lnTo>
                  <a:pt x="275" y="9016"/>
                </a:lnTo>
                <a:lnTo>
                  <a:pt x="114" y="9270"/>
                </a:lnTo>
                <a:lnTo>
                  <a:pt x="0" y="11302"/>
                </a:lnTo>
                <a:lnTo>
                  <a:pt x="114" y="11556"/>
                </a:lnTo>
                <a:lnTo>
                  <a:pt x="436" y="12064"/>
                </a:lnTo>
                <a:lnTo>
                  <a:pt x="632" y="12191"/>
                </a:lnTo>
                <a:lnTo>
                  <a:pt x="1057" y="12572"/>
                </a:lnTo>
                <a:lnTo>
                  <a:pt x="2127" y="13080"/>
                </a:lnTo>
                <a:lnTo>
                  <a:pt x="3265" y="13334"/>
                </a:lnTo>
                <a:lnTo>
                  <a:pt x="4289" y="13461"/>
                </a:lnTo>
                <a:lnTo>
                  <a:pt x="5312" y="13461"/>
                </a:lnTo>
                <a:lnTo>
                  <a:pt x="5404" y="15112"/>
                </a:lnTo>
                <a:lnTo>
                  <a:pt x="18445" y="25145"/>
                </a:lnTo>
                <a:lnTo>
                  <a:pt x="20204" y="25399"/>
                </a:lnTo>
                <a:lnTo>
                  <a:pt x="20917" y="25399"/>
                </a:lnTo>
                <a:lnTo>
                  <a:pt x="21413" y="26669"/>
                </a:lnTo>
                <a:lnTo>
                  <a:pt x="21826" y="27558"/>
                </a:lnTo>
                <a:lnTo>
                  <a:pt x="31578" y="32893"/>
                </a:lnTo>
                <a:lnTo>
                  <a:pt x="33027" y="32766"/>
                </a:lnTo>
                <a:lnTo>
                  <a:pt x="34406" y="32385"/>
                </a:lnTo>
                <a:lnTo>
                  <a:pt x="35660" y="32131"/>
                </a:lnTo>
                <a:lnTo>
                  <a:pt x="36718" y="31750"/>
                </a:lnTo>
                <a:lnTo>
                  <a:pt x="38339" y="30988"/>
                </a:lnTo>
                <a:lnTo>
                  <a:pt x="38926" y="30734"/>
                </a:lnTo>
                <a:lnTo>
                  <a:pt x="53902" y="30734"/>
                </a:lnTo>
                <a:lnTo>
                  <a:pt x="54772" y="30226"/>
                </a:lnTo>
                <a:lnTo>
                  <a:pt x="55324" y="29845"/>
                </a:lnTo>
                <a:lnTo>
                  <a:pt x="55796" y="29337"/>
                </a:lnTo>
                <a:lnTo>
                  <a:pt x="56187" y="28956"/>
                </a:lnTo>
                <a:lnTo>
                  <a:pt x="56543" y="28448"/>
                </a:lnTo>
                <a:lnTo>
                  <a:pt x="57245" y="27051"/>
                </a:lnTo>
                <a:lnTo>
                  <a:pt x="47068" y="27051"/>
                </a:lnTo>
                <a:lnTo>
                  <a:pt x="46355" y="26924"/>
                </a:lnTo>
                <a:lnTo>
                  <a:pt x="29726" y="21844"/>
                </a:lnTo>
                <a:lnTo>
                  <a:pt x="27679" y="20955"/>
                </a:lnTo>
                <a:lnTo>
                  <a:pt x="25793" y="19938"/>
                </a:lnTo>
                <a:lnTo>
                  <a:pt x="24068" y="18922"/>
                </a:lnTo>
                <a:lnTo>
                  <a:pt x="22493" y="17906"/>
                </a:lnTo>
                <a:lnTo>
                  <a:pt x="19859" y="16255"/>
                </a:lnTo>
                <a:lnTo>
                  <a:pt x="17812" y="14731"/>
                </a:lnTo>
                <a:lnTo>
                  <a:pt x="16042" y="13334"/>
                </a:lnTo>
                <a:lnTo>
                  <a:pt x="12822" y="11048"/>
                </a:lnTo>
                <a:lnTo>
                  <a:pt x="6566" y="6476"/>
                </a:lnTo>
                <a:lnTo>
                  <a:pt x="5266" y="5460"/>
                </a:lnTo>
                <a:lnTo>
                  <a:pt x="3576" y="4190"/>
                </a:lnTo>
                <a:lnTo>
                  <a:pt x="8371" y="3936"/>
                </a:lnTo>
                <a:lnTo>
                  <a:pt x="30255" y="3937"/>
                </a:lnTo>
                <a:lnTo>
                  <a:pt x="29841" y="3175"/>
                </a:lnTo>
                <a:lnTo>
                  <a:pt x="29404" y="2540"/>
                </a:lnTo>
                <a:lnTo>
                  <a:pt x="29286" y="2413"/>
                </a:lnTo>
                <a:lnTo>
                  <a:pt x="9717" y="2412"/>
                </a:lnTo>
                <a:lnTo>
                  <a:pt x="7785" y="1904"/>
                </a:lnTo>
                <a:lnTo>
                  <a:pt x="6922" y="1523"/>
                </a:lnTo>
                <a:lnTo>
                  <a:pt x="6175" y="1142"/>
                </a:lnTo>
                <a:close/>
              </a:path>
              <a:path w="57784" h="33020">
                <a:moveTo>
                  <a:pt x="53902" y="30734"/>
                </a:moveTo>
                <a:lnTo>
                  <a:pt x="38926" y="30734"/>
                </a:lnTo>
                <a:lnTo>
                  <a:pt x="40846" y="31115"/>
                </a:lnTo>
                <a:lnTo>
                  <a:pt x="42617" y="31496"/>
                </a:lnTo>
                <a:lnTo>
                  <a:pt x="44273" y="31750"/>
                </a:lnTo>
                <a:lnTo>
                  <a:pt x="47217" y="32004"/>
                </a:lnTo>
                <a:lnTo>
                  <a:pt x="48517" y="32004"/>
                </a:lnTo>
                <a:lnTo>
                  <a:pt x="50793" y="31750"/>
                </a:lnTo>
                <a:lnTo>
                  <a:pt x="52645" y="31242"/>
                </a:lnTo>
                <a:lnTo>
                  <a:pt x="53427" y="30988"/>
                </a:lnTo>
                <a:lnTo>
                  <a:pt x="53902" y="30734"/>
                </a:lnTo>
                <a:close/>
              </a:path>
              <a:path w="57784" h="33020">
                <a:moveTo>
                  <a:pt x="52921" y="19558"/>
                </a:moveTo>
                <a:lnTo>
                  <a:pt x="51736" y="19558"/>
                </a:lnTo>
                <a:lnTo>
                  <a:pt x="50793" y="19685"/>
                </a:lnTo>
                <a:lnTo>
                  <a:pt x="50126" y="19939"/>
                </a:lnTo>
                <a:lnTo>
                  <a:pt x="49897" y="19939"/>
                </a:lnTo>
                <a:lnTo>
                  <a:pt x="50793" y="20447"/>
                </a:lnTo>
                <a:lnTo>
                  <a:pt x="51587" y="20828"/>
                </a:lnTo>
                <a:lnTo>
                  <a:pt x="52760" y="21717"/>
                </a:lnTo>
                <a:lnTo>
                  <a:pt x="53507" y="22606"/>
                </a:lnTo>
                <a:lnTo>
                  <a:pt x="53749" y="23114"/>
                </a:lnTo>
                <a:lnTo>
                  <a:pt x="53841" y="23368"/>
                </a:lnTo>
                <a:lnTo>
                  <a:pt x="53944" y="25273"/>
                </a:lnTo>
                <a:lnTo>
                  <a:pt x="53427" y="25654"/>
                </a:lnTo>
                <a:lnTo>
                  <a:pt x="52369" y="26162"/>
                </a:lnTo>
                <a:lnTo>
                  <a:pt x="51150" y="26670"/>
                </a:lnTo>
                <a:lnTo>
                  <a:pt x="49851" y="26924"/>
                </a:lnTo>
                <a:lnTo>
                  <a:pt x="49184" y="26924"/>
                </a:lnTo>
                <a:lnTo>
                  <a:pt x="48482" y="27051"/>
                </a:lnTo>
                <a:lnTo>
                  <a:pt x="57245" y="27051"/>
                </a:lnTo>
                <a:lnTo>
                  <a:pt x="57366" y="26670"/>
                </a:lnTo>
                <a:lnTo>
                  <a:pt x="57470" y="26162"/>
                </a:lnTo>
                <a:lnTo>
                  <a:pt x="57590" y="25273"/>
                </a:lnTo>
                <a:lnTo>
                  <a:pt x="57472" y="23114"/>
                </a:lnTo>
                <a:lnTo>
                  <a:pt x="54174" y="19812"/>
                </a:lnTo>
                <a:lnTo>
                  <a:pt x="52921" y="19558"/>
                </a:lnTo>
                <a:close/>
              </a:path>
              <a:path w="57784" h="33020">
                <a:moveTo>
                  <a:pt x="49655" y="12319"/>
                </a:moveTo>
                <a:lnTo>
                  <a:pt x="37350" y="12319"/>
                </a:lnTo>
                <a:lnTo>
                  <a:pt x="39593" y="12700"/>
                </a:lnTo>
                <a:lnTo>
                  <a:pt x="41283" y="13081"/>
                </a:lnTo>
                <a:lnTo>
                  <a:pt x="42307" y="13335"/>
                </a:lnTo>
                <a:lnTo>
                  <a:pt x="42698" y="13462"/>
                </a:lnTo>
                <a:lnTo>
                  <a:pt x="42192" y="14097"/>
                </a:lnTo>
                <a:lnTo>
                  <a:pt x="41168" y="14986"/>
                </a:lnTo>
                <a:lnTo>
                  <a:pt x="40616" y="15494"/>
                </a:lnTo>
                <a:lnTo>
                  <a:pt x="30865" y="19431"/>
                </a:lnTo>
                <a:lnTo>
                  <a:pt x="30554" y="19431"/>
                </a:lnTo>
                <a:lnTo>
                  <a:pt x="33774" y="19812"/>
                </a:lnTo>
                <a:lnTo>
                  <a:pt x="35740" y="19939"/>
                </a:lnTo>
                <a:lnTo>
                  <a:pt x="36683" y="19939"/>
                </a:lnTo>
                <a:lnTo>
                  <a:pt x="37592" y="20066"/>
                </a:lnTo>
                <a:lnTo>
                  <a:pt x="40064" y="19939"/>
                </a:lnTo>
                <a:lnTo>
                  <a:pt x="40812" y="19812"/>
                </a:lnTo>
                <a:lnTo>
                  <a:pt x="42859" y="19558"/>
                </a:lnTo>
                <a:lnTo>
                  <a:pt x="44078" y="19304"/>
                </a:lnTo>
                <a:lnTo>
                  <a:pt x="45136" y="18923"/>
                </a:lnTo>
                <a:lnTo>
                  <a:pt x="46826" y="18415"/>
                </a:lnTo>
                <a:lnTo>
                  <a:pt x="47459" y="18161"/>
                </a:lnTo>
                <a:lnTo>
                  <a:pt x="48321" y="17653"/>
                </a:lnTo>
                <a:lnTo>
                  <a:pt x="48597" y="17526"/>
                </a:lnTo>
                <a:lnTo>
                  <a:pt x="50563" y="15113"/>
                </a:lnTo>
                <a:lnTo>
                  <a:pt x="50483" y="13716"/>
                </a:lnTo>
                <a:lnTo>
                  <a:pt x="50126" y="12954"/>
                </a:lnTo>
                <a:lnTo>
                  <a:pt x="49655" y="12319"/>
                </a:lnTo>
                <a:close/>
              </a:path>
              <a:path w="57784" h="33020">
                <a:moveTo>
                  <a:pt x="30255" y="3937"/>
                </a:moveTo>
                <a:lnTo>
                  <a:pt x="10614" y="3936"/>
                </a:lnTo>
                <a:lnTo>
                  <a:pt x="14662" y="4190"/>
                </a:lnTo>
                <a:lnTo>
                  <a:pt x="19733" y="4571"/>
                </a:lnTo>
                <a:lnTo>
                  <a:pt x="21113" y="4825"/>
                </a:lnTo>
                <a:lnTo>
                  <a:pt x="24218" y="5334"/>
                </a:lnTo>
                <a:lnTo>
                  <a:pt x="25402" y="5588"/>
                </a:lnTo>
                <a:lnTo>
                  <a:pt x="25793" y="5715"/>
                </a:lnTo>
                <a:lnTo>
                  <a:pt x="24609" y="6096"/>
                </a:lnTo>
                <a:lnTo>
                  <a:pt x="23516" y="6350"/>
                </a:lnTo>
                <a:lnTo>
                  <a:pt x="22527" y="6730"/>
                </a:lnTo>
                <a:lnTo>
                  <a:pt x="18042" y="10032"/>
                </a:lnTo>
                <a:lnTo>
                  <a:pt x="17812" y="10286"/>
                </a:lnTo>
                <a:lnTo>
                  <a:pt x="23355" y="14477"/>
                </a:lnTo>
                <a:lnTo>
                  <a:pt x="25483" y="13716"/>
                </a:lnTo>
                <a:lnTo>
                  <a:pt x="28461" y="12954"/>
                </a:lnTo>
                <a:lnTo>
                  <a:pt x="29404" y="12827"/>
                </a:lnTo>
                <a:lnTo>
                  <a:pt x="30359" y="12573"/>
                </a:lnTo>
                <a:lnTo>
                  <a:pt x="31256" y="12573"/>
                </a:lnTo>
                <a:lnTo>
                  <a:pt x="32946" y="12319"/>
                </a:lnTo>
                <a:lnTo>
                  <a:pt x="49655" y="12319"/>
                </a:lnTo>
                <a:lnTo>
                  <a:pt x="49345" y="12065"/>
                </a:lnTo>
                <a:lnTo>
                  <a:pt x="49034" y="11684"/>
                </a:lnTo>
                <a:lnTo>
                  <a:pt x="48356" y="11176"/>
                </a:lnTo>
                <a:lnTo>
                  <a:pt x="46320" y="10033"/>
                </a:lnTo>
                <a:lnTo>
                  <a:pt x="45251" y="9525"/>
                </a:lnTo>
                <a:lnTo>
                  <a:pt x="44860" y="9271"/>
                </a:lnTo>
                <a:lnTo>
                  <a:pt x="44368" y="9144"/>
                </a:lnTo>
                <a:lnTo>
                  <a:pt x="30278" y="9144"/>
                </a:lnTo>
                <a:lnTo>
                  <a:pt x="30425" y="8763"/>
                </a:lnTo>
                <a:lnTo>
                  <a:pt x="30750" y="7620"/>
                </a:lnTo>
                <a:lnTo>
                  <a:pt x="30710" y="5207"/>
                </a:lnTo>
                <a:lnTo>
                  <a:pt x="30393" y="4191"/>
                </a:lnTo>
                <a:lnTo>
                  <a:pt x="30255" y="3937"/>
                </a:lnTo>
                <a:close/>
              </a:path>
              <a:path w="57784" h="33020">
                <a:moveTo>
                  <a:pt x="36683" y="7874"/>
                </a:moveTo>
                <a:lnTo>
                  <a:pt x="35464" y="7874"/>
                </a:lnTo>
                <a:lnTo>
                  <a:pt x="33498" y="8001"/>
                </a:lnTo>
                <a:lnTo>
                  <a:pt x="32716" y="8255"/>
                </a:lnTo>
                <a:lnTo>
                  <a:pt x="31497" y="8509"/>
                </a:lnTo>
                <a:lnTo>
                  <a:pt x="30278" y="9144"/>
                </a:lnTo>
                <a:lnTo>
                  <a:pt x="44368" y="9144"/>
                </a:lnTo>
                <a:lnTo>
                  <a:pt x="42893" y="8763"/>
                </a:lnTo>
                <a:lnTo>
                  <a:pt x="41122" y="8382"/>
                </a:lnTo>
                <a:lnTo>
                  <a:pt x="39478" y="8128"/>
                </a:lnTo>
                <a:lnTo>
                  <a:pt x="36683" y="7874"/>
                </a:lnTo>
                <a:close/>
              </a:path>
              <a:path w="57784" h="33020">
                <a:moveTo>
                  <a:pt x="25161" y="0"/>
                </a:moveTo>
                <a:lnTo>
                  <a:pt x="21308" y="0"/>
                </a:lnTo>
                <a:lnTo>
                  <a:pt x="20204" y="126"/>
                </a:lnTo>
                <a:lnTo>
                  <a:pt x="18318" y="507"/>
                </a:lnTo>
                <a:lnTo>
                  <a:pt x="17536" y="634"/>
                </a:lnTo>
                <a:lnTo>
                  <a:pt x="16203" y="1142"/>
                </a:lnTo>
                <a:lnTo>
                  <a:pt x="15685" y="1269"/>
                </a:lnTo>
                <a:lnTo>
                  <a:pt x="14742" y="1777"/>
                </a:lnTo>
                <a:lnTo>
                  <a:pt x="14547" y="1904"/>
                </a:lnTo>
                <a:lnTo>
                  <a:pt x="11994" y="2412"/>
                </a:lnTo>
                <a:lnTo>
                  <a:pt x="29286" y="2413"/>
                </a:lnTo>
                <a:lnTo>
                  <a:pt x="28461" y="1524"/>
                </a:lnTo>
                <a:lnTo>
                  <a:pt x="27564" y="762"/>
                </a:lnTo>
                <a:lnTo>
                  <a:pt x="26932" y="254"/>
                </a:lnTo>
                <a:lnTo>
                  <a:pt x="26656" y="127"/>
                </a:lnTo>
                <a:lnTo>
                  <a:pt x="251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05483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90" h="31750">
                <a:moveTo>
                  <a:pt x="2276" y="0"/>
                </a:moveTo>
                <a:lnTo>
                  <a:pt x="1287" y="508"/>
                </a:lnTo>
                <a:lnTo>
                  <a:pt x="0" y="978"/>
                </a:lnTo>
                <a:lnTo>
                  <a:pt x="2000" y="1879"/>
                </a:lnTo>
                <a:lnTo>
                  <a:pt x="19848" y="6929"/>
                </a:lnTo>
                <a:lnTo>
                  <a:pt x="20837" y="7360"/>
                </a:lnTo>
                <a:lnTo>
                  <a:pt x="35343" y="22082"/>
                </a:lnTo>
                <a:lnTo>
                  <a:pt x="36833" y="25057"/>
                </a:lnTo>
                <a:lnTo>
                  <a:pt x="41479" y="31635"/>
                </a:lnTo>
                <a:lnTo>
                  <a:pt x="41237" y="30735"/>
                </a:lnTo>
                <a:lnTo>
                  <a:pt x="40927" y="29129"/>
                </a:lnTo>
                <a:lnTo>
                  <a:pt x="44699" y="21885"/>
                </a:lnTo>
                <a:lnTo>
                  <a:pt x="66149" y="21885"/>
                </a:lnTo>
                <a:lnTo>
                  <a:pt x="64743" y="21064"/>
                </a:lnTo>
                <a:lnTo>
                  <a:pt x="45676" y="14251"/>
                </a:lnTo>
                <a:lnTo>
                  <a:pt x="43123" y="12645"/>
                </a:lnTo>
                <a:lnTo>
                  <a:pt x="27403" y="6225"/>
                </a:lnTo>
                <a:lnTo>
                  <a:pt x="24643" y="5911"/>
                </a:lnTo>
                <a:lnTo>
                  <a:pt x="10614" y="2701"/>
                </a:lnTo>
                <a:lnTo>
                  <a:pt x="8256" y="2075"/>
                </a:lnTo>
                <a:lnTo>
                  <a:pt x="6048" y="1369"/>
                </a:lnTo>
                <a:lnTo>
                  <a:pt x="3104" y="351"/>
                </a:lnTo>
                <a:lnTo>
                  <a:pt x="2276" y="0"/>
                </a:lnTo>
                <a:close/>
              </a:path>
              <a:path w="72390" h="31750">
                <a:moveTo>
                  <a:pt x="66149" y="21885"/>
                </a:moveTo>
                <a:lnTo>
                  <a:pt x="44929" y="21885"/>
                </a:lnTo>
                <a:lnTo>
                  <a:pt x="47919" y="22082"/>
                </a:lnTo>
                <a:lnTo>
                  <a:pt x="53461" y="22630"/>
                </a:lnTo>
                <a:lnTo>
                  <a:pt x="72332" y="26036"/>
                </a:lnTo>
                <a:lnTo>
                  <a:pt x="69779" y="24196"/>
                </a:lnTo>
                <a:lnTo>
                  <a:pt x="68417" y="23295"/>
                </a:lnTo>
                <a:lnTo>
                  <a:pt x="66149" y="2188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114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241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24503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126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2463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56"/>
                </a:moveTo>
                <a:lnTo>
                  <a:pt x="0" y="0"/>
                </a:lnTo>
                <a:lnTo>
                  <a:pt x="229" y="0"/>
                </a:lnTo>
                <a:lnTo>
                  <a:pt x="229" y="273"/>
                </a:lnTo>
                <a:lnTo>
                  <a:pt x="0" y="156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2474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95"/>
                </a:moveTo>
                <a:lnTo>
                  <a:pt x="0" y="0"/>
                </a:lnTo>
                <a:lnTo>
                  <a:pt x="229" y="0"/>
                </a:lnTo>
                <a:lnTo>
                  <a:pt x="229" y="352"/>
                </a:lnTo>
                <a:lnTo>
                  <a:pt x="0" y="195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2486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273"/>
                </a:moveTo>
                <a:lnTo>
                  <a:pt x="0" y="0"/>
                </a:lnTo>
                <a:lnTo>
                  <a:pt x="241" y="0"/>
                </a:lnTo>
                <a:lnTo>
                  <a:pt x="241" y="430"/>
                </a:lnTo>
                <a:lnTo>
                  <a:pt x="0" y="273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2497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352"/>
                </a:moveTo>
                <a:lnTo>
                  <a:pt x="0" y="0"/>
                </a:lnTo>
                <a:lnTo>
                  <a:pt x="241" y="0"/>
                </a:lnTo>
                <a:lnTo>
                  <a:pt x="241" y="508"/>
                </a:lnTo>
                <a:lnTo>
                  <a:pt x="0" y="352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25101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275" y="0"/>
                </a:lnTo>
                <a:lnTo>
                  <a:pt x="275" y="548"/>
                </a:lnTo>
                <a:lnTo>
                  <a:pt x="114" y="469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25216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08"/>
                </a:moveTo>
                <a:lnTo>
                  <a:pt x="0" y="0"/>
                </a:lnTo>
                <a:lnTo>
                  <a:pt x="160" y="0"/>
                </a:lnTo>
                <a:lnTo>
                  <a:pt x="275" y="587"/>
                </a:lnTo>
                <a:lnTo>
                  <a:pt x="80" y="548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25377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48"/>
                </a:moveTo>
                <a:lnTo>
                  <a:pt x="0" y="0"/>
                </a:lnTo>
                <a:lnTo>
                  <a:pt x="229" y="0"/>
                </a:lnTo>
                <a:lnTo>
                  <a:pt x="229" y="626"/>
                </a:lnTo>
                <a:lnTo>
                  <a:pt x="0" y="548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25492" y="61732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587"/>
                </a:moveTo>
                <a:lnTo>
                  <a:pt x="0" y="0"/>
                </a:lnTo>
                <a:lnTo>
                  <a:pt x="229" y="0"/>
                </a:lnTo>
                <a:lnTo>
                  <a:pt x="229" y="665"/>
                </a:lnTo>
                <a:lnTo>
                  <a:pt x="0" y="587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25607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665"/>
                </a:moveTo>
                <a:lnTo>
                  <a:pt x="0" y="38"/>
                </a:lnTo>
                <a:lnTo>
                  <a:pt x="241" y="0"/>
                </a:lnTo>
                <a:lnTo>
                  <a:pt x="241" y="743"/>
                </a:lnTo>
                <a:lnTo>
                  <a:pt x="0" y="665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25722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04"/>
                </a:moveTo>
                <a:lnTo>
                  <a:pt x="0" y="38"/>
                </a:lnTo>
                <a:lnTo>
                  <a:pt x="241" y="0"/>
                </a:lnTo>
                <a:lnTo>
                  <a:pt x="241" y="783"/>
                </a:lnTo>
                <a:lnTo>
                  <a:pt x="0" y="704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2584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43"/>
                </a:moveTo>
                <a:lnTo>
                  <a:pt x="0" y="0"/>
                </a:lnTo>
                <a:lnTo>
                  <a:pt x="229" y="0"/>
                </a:lnTo>
                <a:lnTo>
                  <a:pt x="229" y="822"/>
                </a:lnTo>
                <a:lnTo>
                  <a:pt x="0" y="743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2596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83"/>
                </a:moveTo>
                <a:lnTo>
                  <a:pt x="0" y="0"/>
                </a:lnTo>
                <a:lnTo>
                  <a:pt x="229" y="0"/>
                </a:lnTo>
                <a:lnTo>
                  <a:pt x="229" y="861"/>
                </a:lnTo>
                <a:lnTo>
                  <a:pt x="0" y="783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2607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22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22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2619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61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61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632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275" y="0"/>
                </a:lnTo>
                <a:lnTo>
                  <a:pt x="275" y="939"/>
                </a:lnTo>
                <a:lnTo>
                  <a:pt x="114" y="90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2643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160" y="0"/>
                </a:lnTo>
                <a:lnTo>
                  <a:pt x="275" y="979"/>
                </a:lnTo>
                <a:lnTo>
                  <a:pt x="0" y="90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2659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78"/>
                </a:moveTo>
                <a:lnTo>
                  <a:pt x="0" y="38"/>
                </a:lnTo>
                <a:lnTo>
                  <a:pt x="229" y="0"/>
                </a:lnTo>
                <a:lnTo>
                  <a:pt x="229" y="1057"/>
                </a:lnTo>
                <a:lnTo>
                  <a:pt x="0" y="97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2671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18"/>
                </a:moveTo>
                <a:lnTo>
                  <a:pt x="0" y="38"/>
                </a:lnTo>
                <a:lnTo>
                  <a:pt x="229" y="0"/>
                </a:lnTo>
                <a:lnTo>
                  <a:pt x="229" y="1096"/>
                </a:lnTo>
                <a:lnTo>
                  <a:pt x="0" y="101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2682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57"/>
                </a:moveTo>
                <a:lnTo>
                  <a:pt x="0" y="0"/>
                </a:lnTo>
                <a:lnTo>
                  <a:pt x="241" y="0"/>
                </a:lnTo>
                <a:lnTo>
                  <a:pt x="241" y="1134"/>
                </a:lnTo>
                <a:lnTo>
                  <a:pt x="0" y="1057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2694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96"/>
                </a:moveTo>
                <a:lnTo>
                  <a:pt x="0" y="0"/>
                </a:lnTo>
                <a:lnTo>
                  <a:pt x="241" y="0"/>
                </a:lnTo>
                <a:lnTo>
                  <a:pt x="241" y="1173"/>
                </a:lnTo>
                <a:lnTo>
                  <a:pt x="0" y="1096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2706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34"/>
                </a:moveTo>
                <a:lnTo>
                  <a:pt x="0" y="0"/>
                </a:lnTo>
                <a:lnTo>
                  <a:pt x="229" y="0"/>
                </a:lnTo>
                <a:lnTo>
                  <a:pt x="229" y="1212"/>
                </a:lnTo>
                <a:lnTo>
                  <a:pt x="0" y="1134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2718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29" y="0"/>
                </a:lnTo>
                <a:lnTo>
                  <a:pt x="229" y="1252"/>
                </a:lnTo>
                <a:lnTo>
                  <a:pt x="0" y="1173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27298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52"/>
                </a:moveTo>
                <a:lnTo>
                  <a:pt x="0" y="40"/>
                </a:lnTo>
                <a:lnTo>
                  <a:pt x="241" y="0"/>
                </a:lnTo>
                <a:lnTo>
                  <a:pt x="241" y="1331"/>
                </a:lnTo>
                <a:lnTo>
                  <a:pt x="0" y="1252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27413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92"/>
                </a:moveTo>
                <a:lnTo>
                  <a:pt x="0" y="40"/>
                </a:lnTo>
                <a:lnTo>
                  <a:pt x="275" y="0"/>
                </a:lnTo>
                <a:lnTo>
                  <a:pt x="275" y="1370"/>
                </a:lnTo>
                <a:lnTo>
                  <a:pt x="126" y="1331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2753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31"/>
                </a:moveTo>
                <a:lnTo>
                  <a:pt x="0" y="0"/>
                </a:lnTo>
                <a:lnTo>
                  <a:pt x="149" y="0"/>
                </a:lnTo>
                <a:lnTo>
                  <a:pt x="275" y="1409"/>
                </a:lnTo>
                <a:lnTo>
                  <a:pt x="0" y="1331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2768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70"/>
                </a:moveTo>
                <a:lnTo>
                  <a:pt x="0" y="0"/>
                </a:lnTo>
                <a:lnTo>
                  <a:pt x="241" y="0"/>
                </a:lnTo>
                <a:lnTo>
                  <a:pt x="241" y="1448"/>
                </a:lnTo>
                <a:lnTo>
                  <a:pt x="0" y="137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2781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09"/>
                </a:moveTo>
                <a:lnTo>
                  <a:pt x="0" y="0"/>
                </a:lnTo>
                <a:lnTo>
                  <a:pt x="229" y="0"/>
                </a:lnTo>
                <a:lnTo>
                  <a:pt x="229" y="1488"/>
                </a:lnTo>
                <a:lnTo>
                  <a:pt x="0" y="1409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27930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48"/>
                </a:moveTo>
                <a:lnTo>
                  <a:pt x="0" y="0"/>
                </a:lnTo>
                <a:lnTo>
                  <a:pt x="229" y="0"/>
                </a:lnTo>
                <a:lnTo>
                  <a:pt x="229" y="1527"/>
                </a:lnTo>
                <a:lnTo>
                  <a:pt x="0" y="1448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28045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27"/>
                </a:moveTo>
                <a:lnTo>
                  <a:pt x="0" y="38"/>
                </a:lnTo>
                <a:lnTo>
                  <a:pt x="241" y="0"/>
                </a:lnTo>
                <a:lnTo>
                  <a:pt x="241" y="1644"/>
                </a:lnTo>
                <a:lnTo>
                  <a:pt x="0" y="1527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28160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66"/>
                </a:moveTo>
                <a:lnTo>
                  <a:pt x="0" y="38"/>
                </a:lnTo>
                <a:lnTo>
                  <a:pt x="241" y="0"/>
                </a:lnTo>
                <a:lnTo>
                  <a:pt x="241" y="1683"/>
                </a:lnTo>
                <a:lnTo>
                  <a:pt x="0" y="1566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28287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44"/>
                </a:moveTo>
                <a:lnTo>
                  <a:pt x="0" y="0"/>
                </a:lnTo>
                <a:lnTo>
                  <a:pt x="229" y="0"/>
                </a:lnTo>
                <a:lnTo>
                  <a:pt x="229" y="1723"/>
                </a:lnTo>
                <a:lnTo>
                  <a:pt x="0" y="1644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28402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83"/>
                </a:moveTo>
                <a:lnTo>
                  <a:pt x="0" y="0"/>
                </a:lnTo>
                <a:lnTo>
                  <a:pt x="229" y="0"/>
                </a:lnTo>
                <a:lnTo>
                  <a:pt x="229" y="1762"/>
                </a:lnTo>
                <a:lnTo>
                  <a:pt x="0" y="1683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2851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762"/>
                </a:moveTo>
                <a:lnTo>
                  <a:pt x="0" y="38"/>
                </a:lnTo>
                <a:lnTo>
                  <a:pt x="241" y="0"/>
                </a:lnTo>
                <a:lnTo>
                  <a:pt x="241" y="1840"/>
                </a:lnTo>
                <a:lnTo>
                  <a:pt x="0" y="1762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28632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801"/>
                </a:moveTo>
                <a:lnTo>
                  <a:pt x="0" y="38"/>
                </a:lnTo>
                <a:lnTo>
                  <a:pt x="275" y="0"/>
                </a:lnTo>
                <a:lnTo>
                  <a:pt x="275" y="1879"/>
                </a:lnTo>
                <a:lnTo>
                  <a:pt x="126" y="184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2875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40"/>
                </a:moveTo>
                <a:lnTo>
                  <a:pt x="0" y="0"/>
                </a:lnTo>
                <a:lnTo>
                  <a:pt x="149" y="0"/>
                </a:lnTo>
                <a:lnTo>
                  <a:pt x="264" y="1918"/>
                </a:lnTo>
                <a:lnTo>
                  <a:pt x="0" y="184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2890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79"/>
                </a:moveTo>
                <a:lnTo>
                  <a:pt x="0" y="0"/>
                </a:lnTo>
                <a:lnTo>
                  <a:pt x="241" y="0"/>
                </a:lnTo>
                <a:lnTo>
                  <a:pt x="241" y="1957"/>
                </a:lnTo>
                <a:lnTo>
                  <a:pt x="0" y="1879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29023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57"/>
                </a:moveTo>
                <a:lnTo>
                  <a:pt x="0" y="38"/>
                </a:lnTo>
                <a:lnTo>
                  <a:pt x="241" y="0"/>
                </a:lnTo>
                <a:lnTo>
                  <a:pt x="241" y="2036"/>
                </a:lnTo>
                <a:lnTo>
                  <a:pt x="0" y="1957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2914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96"/>
                </a:moveTo>
                <a:lnTo>
                  <a:pt x="0" y="38"/>
                </a:lnTo>
                <a:lnTo>
                  <a:pt x="229" y="0"/>
                </a:lnTo>
                <a:lnTo>
                  <a:pt x="229" y="2075"/>
                </a:lnTo>
                <a:lnTo>
                  <a:pt x="0" y="1996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2926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36"/>
                </a:moveTo>
                <a:lnTo>
                  <a:pt x="0" y="0"/>
                </a:lnTo>
                <a:lnTo>
                  <a:pt x="241" y="0"/>
                </a:lnTo>
                <a:lnTo>
                  <a:pt x="241" y="2114"/>
                </a:lnTo>
                <a:lnTo>
                  <a:pt x="0" y="2036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2937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75"/>
                </a:moveTo>
                <a:lnTo>
                  <a:pt x="0" y="0"/>
                </a:lnTo>
                <a:lnTo>
                  <a:pt x="241" y="0"/>
                </a:lnTo>
                <a:lnTo>
                  <a:pt x="241" y="2192"/>
                </a:lnTo>
                <a:lnTo>
                  <a:pt x="0" y="2075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2950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53"/>
                </a:moveTo>
                <a:lnTo>
                  <a:pt x="0" y="38"/>
                </a:lnTo>
                <a:lnTo>
                  <a:pt x="229" y="0"/>
                </a:lnTo>
                <a:lnTo>
                  <a:pt x="229" y="2271"/>
                </a:lnTo>
                <a:lnTo>
                  <a:pt x="0" y="2153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14" y="0"/>
                </a:moveTo>
                <a:lnTo>
                  <a:pt x="0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275" y="0"/>
                </a:moveTo>
                <a:lnTo>
                  <a:pt x="0" y="0"/>
                </a:lnTo>
                <a:lnTo>
                  <a:pt x="0" y="2271"/>
                </a:lnTo>
                <a:lnTo>
                  <a:pt x="160" y="1996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29851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14"/>
                </a:moveTo>
                <a:lnTo>
                  <a:pt x="0" y="0"/>
                </a:lnTo>
                <a:lnTo>
                  <a:pt x="275" y="0"/>
                </a:lnTo>
                <a:lnTo>
                  <a:pt x="275" y="1291"/>
                </a:lnTo>
                <a:lnTo>
                  <a:pt x="0" y="2114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30012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29" y="38"/>
                </a:moveTo>
                <a:lnTo>
                  <a:pt x="0" y="38"/>
                </a:lnTo>
                <a:lnTo>
                  <a:pt x="0" y="1761"/>
                </a:lnTo>
                <a:lnTo>
                  <a:pt x="229" y="900"/>
                </a:lnTo>
                <a:lnTo>
                  <a:pt x="229" y="38"/>
                </a:lnTo>
                <a:close/>
              </a:path>
              <a:path w="634" h="1904">
                <a:moveTo>
                  <a:pt x="229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30127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41" y="0"/>
                </a:moveTo>
                <a:lnTo>
                  <a:pt x="0" y="1330"/>
                </a:lnTo>
                <a:lnTo>
                  <a:pt x="241" y="430"/>
                </a:lnTo>
                <a:lnTo>
                  <a:pt x="241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30242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41" y="0"/>
                </a:moveTo>
                <a:lnTo>
                  <a:pt x="0" y="0"/>
                </a:lnTo>
                <a:lnTo>
                  <a:pt x="0" y="900"/>
                </a:lnTo>
                <a:lnTo>
                  <a:pt x="241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30368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34" y="234"/>
                </a:lnTo>
                <a:lnTo>
                  <a:pt x="0" y="43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16994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4" h="46354">
                <a:moveTo>
                  <a:pt x="15812" y="27054"/>
                </a:moveTo>
                <a:lnTo>
                  <a:pt x="15616" y="27719"/>
                </a:lnTo>
                <a:lnTo>
                  <a:pt x="15490" y="27954"/>
                </a:lnTo>
                <a:lnTo>
                  <a:pt x="15294" y="28542"/>
                </a:lnTo>
                <a:lnTo>
                  <a:pt x="15179" y="28776"/>
                </a:lnTo>
                <a:lnTo>
                  <a:pt x="15064" y="29129"/>
                </a:lnTo>
                <a:lnTo>
                  <a:pt x="14938" y="29364"/>
                </a:lnTo>
                <a:lnTo>
                  <a:pt x="14869" y="29560"/>
                </a:lnTo>
                <a:lnTo>
                  <a:pt x="14512" y="30225"/>
                </a:lnTo>
                <a:lnTo>
                  <a:pt x="14153" y="31008"/>
                </a:lnTo>
                <a:lnTo>
                  <a:pt x="13684" y="31753"/>
                </a:lnTo>
                <a:lnTo>
                  <a:pt x="13569" y="32027"/>
                </a:lnTo>
                <a:lnTo>
                  <a:pt x="13440" y="32183"/>
                </a:lnTo>
                <a:lnTo>
                  <a:pt x="12822" y="33162"/>
                </a:lnTo>
                <a:lnTo>
                  <a:pt x="12661" y="33357"/>
                </a:lnTo>
                <a:lnTo>
                  <a:pt x="6761" y="38213"/>
                </a:lnTo>
                <a:lnTo>
                  <a:pt x="6612" y="38487"/>
                </a:lnTo>
                <a:lnTo>
                  <a:pt x="5738" y="38800"/>
                </a:lnTo>
                <a:lnTo>
                  <a:pt x="3035" y="40287"/>
                </a:lnTo>
                <a:lnTo>
                  <a:pt x="1540" y="40993"/>
                </a:lnTo>
                <a:lnTo>
                  <a:pt x="95" y="41580"/>
                </a:lnTo>
                <a:lnTo>
                  <a:pt x="0" y="44672"/>
                </a:lnTo>
                <a:lnTo>
                  <a:pt x="1264" y="44908"/>
                </a:lnTo>
                <a:lnTo>
                  <a:pt x="3576" y="45378"/>
                </a:lnTo>
                <a:lnTo>
                  <a:pt x="6336" y="46043"/>
                </a:lnTo>
                <a:lnTo>
                  <a:pt x="8222" y="46043"/>
                </a:lnTo>
                <a:lnTo>
                  <a:pt x="10108" y="45965"/>
                </a:lnTo>
                <a:lnTo>
                  <a:pt x="24689" y="43890"/>
                </a:lnTo>
                <a:lnTo>
                  <a:pt x="26380" y="43538"/>
                </a:lnTo>
                <a:lnTo>
                  <a:pt x="28001" y="43146"/>
                </a:lnTo>
                <a:lnTo>
                  <a:pt x="30980" y="42363"/>
                </a:lnTo>
                <a:lnTo>
                  <a:pt x="33693" y="41580"/>
                </a:lnTo>
                <a:lnTo>
                  <a:pt x="1023" y="41540"/>
                </a:lnTo>
                <a:lnTo>
                  <a:pt x="1736" y="41384"/>
                </a:lnTo>
                <a:lnTo>
                  <a:pt x="14547" y="31165"/>
                </a:lnTo>
                <a:lnTo>
                  <a:pt x="17260" y="31008"/>
                </a:lnTo>
                <a:lnTo>
                  <a:pt x="22378" y="30774"/>
                </a:lnTo>
                <a:lnTo>
                  <a:pt x="29174" y="30578"/>
                </a:lnTo>
                <a:lnTo>
                  <a:pt x="29761" y="30578"/>
                </a:lnTo>
                <a:lnTo>
                  <a:pt x="28312" y="27680"/>
                </a:lnTo>
                <a:lnTo>
                  <a:pt x="28172" y="27289"/>
                </a:lnTo>
                <a:lnTo>
                  <a:pt x="19273" y="27289"/>
                </a:lnTo>
                <a:lnTo>
                  <a:pt x="17893" y="27250"/>
                </a:lnTo>
                <a:lnTo>
                  <a:pt x="16708" y="27172"/>
                </a:lnTo>
                <a:lnTo>
                  <a:pt x="15812" y="27054"/>
                </a:lnTo>
                <a:close/>
              </a:path>
              <a:path w="38734" h="46354">
                <a:moveTo>
                  <a:pt x="30037" y="31008"/>
                </a:moveTo>
                <a:lnTo>
                  <a:pt x="34291" y="35824"/>
                </a:lnTo>
                <a:lnTo>
                  <a:pt x="33027" y="36216"/>
                </a:lnTo>
                <a:lnTo>
                  <a:pt x="31727" y="36569"/>
                </a:lnTo>
                <a:lnTo>
                  <a:pt x="30393" y="36881"/>
                </a:lnTo>
                <a:lnTo>
                  <a:pt x="29059" y="37234"/>
                </a:lnTo>
                <a:lnTo>
                  <a:pt x="1931" y="41462"/>
                </a:lnTo>
                <a:lnTo>
                  <a:pt x="1264" y="41540"/>
                </a:lnTo>
                <a:lnTo>
                  <a:pt x="33724" y="41540"/>
                </a:lnTo>
                <a:lnTo>
                  <a:pt x="34165" y="40954"/>
                </a:lnTo>
                <a:lnTo>
                  <a:pt x="34682" y="40444"/>
                </a:lnTo>
                <a:lnTo>
                  <a:pt x="34796" y="40287"/>
                </a:lnTo>
                <a:lnTo>
                  <a:pt x="35073" y="40053"/>
                </a:lnTo>
                <a:lnTo>
                  <a:pt x="35234" y="39857"/>
                </a:lnTo>
                <a:lnTo>
                  <a:pt x="35464" y="39622"/>
                </a:lnTo>
                <a:lnTo>
                  <a:pt x="35625" y="39505"/>
                </a:lnTo>
                <a:lnTo>
                  <a:pt x="35821" y="39309"/>
                </a:lnTo>
                <a:lnTo>
                  <a:pt x="36097" y="39113"/>
                </a:lnTo>
                <a:lnTo>
                  <a:pt x="36327" y="38957"/>
                </a:lnTo>
                <a:lnTo>
                  <a:pt x="36522" y="38761"/>
                </a:lnTo>
                <a:lnTo>
                  <a:pt x="37120" y="38369"/>
                </a:lnTo>
                <a:lnTo>
                  <a:pt x="37592" y="38095"/>
                </a:lnTo>
                <a:lnTo>
                  <a:pt x="37868" y="37938"/>
                </a:lnTo>
                <a:lnTo>
                  <a:pt x="38098" y="37781"/>
                </a:lnTo>
                <a:lnTo>
                  <a:pt x="31512" y="32927"/>
                </a:lnTo>
                <a:lnTo>
                  <a:pt x="30037" y="31008"/>
                </a:lnTo>
                <a:close/>
              </a:path>
              <a:path w="38734" h="46354">
                <a:moveTo>
                  <a:pt x="15651" y="27484"/>
                </a:moveTo>
                <a:close/>
              </a:path>
              <a:path w="38734" h="46354">
                <a:moveTo>
                  <a:pt x="18330" y="0"/>
                </a:moveTo>
                <a:lnTo>
                  <a:pt x="12661" y="7321"/>
                </a:lnTo>
                <a:lnTo>
                  <a:pt x="12776" y="8338"/>
                </a:lnTo>
                <a:lnTo>
                  <a:pt x="15260" y="15661"/>
                </a:lnTo>
                <a:lnTo>
                  <a:pt x="15846" y="17108"/>
                </a:lnTo>
                <a:lnTo>
                  <a:pt x="16080" y="17971"/>
                </a:lnTo>
                <a:lnTo>
                  <a:pt x="16318" y="18988"/>
                </a:lnTo>
                <a:lnTo>
                  <a:pt x="16433" y="19810"/>
                </a:lnTo>
                <a:lnTo>
                  <a:pt x="16527" y="23256"/>
                </a:lnTo>
                <a:lnTo>
                  <a:pt x="16364" y="24705"/>
                </a:lnTo>
                <a:lnTo>
                  <a:pt x="16122" y="25879"/>
                </a:lnTo>
                <a:lnTo>
                  <a:pt x="15812" y="27054"/>
                </a:lnTo>
                <a:lnTo>
                  <a:pt x="16708" y="27172"/>
                </a:lnTo>
                <a:lnTo>
                  <a:pt x="17893" y="27250"/>
                </a:lnTo>
                <a:lnTo>
                  <a:pt x="19273" y="27289"/>
                </a:lnTo>
                <a:lnTo>
                  <a:pt x="20802" y="27289"/>
                </a:lnTo>
                <a:lnTo>
                  <a:pt x="22447" y="27250"/>
                </a:lnTo>
                <a:lnTo>
                  <a:pt x="25126" y="27054"/>
                </a:lnTo>
                <a:lnTo>
                  <a:pt x="26069" y="26937"/>
                </a:lnTo>
                <a:lnTo>
                  <a:pt x="26978" y="26780"/>
                </a:lnTo>
                <a:lnTo>
                  <a:pt x="27921" y="26584"/>
                </a:lnTo>
                <a:lnTo>
                  <a:pt x="27599" y="25527"/>
                </a:lnTo>
                <a:lnTo>
                  <a:pt x="27323" y="24431"/>
                </a:lnTo>
                <a:lnTo>
                  <a:pt x="27093" y="23256"/>
                </a:lnTo>
                <a:lnTo>
                  <a:pt x="26782" y="20750"/>
                </a:lnTo>
                <a:lnTo>
                  <a:pt x="26879" y="15661"/>
                </a:lnTo>
                <a:lnTo>
                  <a:pt x="30183" y="2114"/>
                </a:lnTo>
                <a:lnTo>
                  <a:pt x="28427" y="2114"/>
                </a:lnTo>
                <a:lnTo>
                  <a:pt x="21469" y="586"/>
                </a:lnTo>
                <a:lnTo>
                  <a:pt x="20411" y="273"/>
                </a:lnTo>
                <a:lnTo>
                  <a:pt x="19066" y="38"/>
                </a:lnTo>
                <a:lnTo>
                  <a:pt x="18330" y="0"/>
                </a:lnTo>
                <a:close/>
              </a:path>
              <a:path w="38734" h="46354">
                <a:moveTo>
                  <a:pt x="27921" y="26584"/>
                </a:moveTo>
                <a:lnTo>
                  <a:pt x="20802" y="27289"/>
                </a:lnTo>
                <a:lnTo>
                  <a:pt x="28172" y="27289"/>
                </a:lnTo>
                <a:lnTo>
                  <a:pt x="27921" y="26584"/>
                </a:lnTo>
                <a:close/>
              </a:path>
              <a:path w="38734" h="46354">
                <a:moveTo>
                  <a:pt x="30198" y="2074"/>
                </a:moveTo>
                <a:lnTo>
                  <a:pt x="29370" y="2114"/>
                </a:lnTo>
                <a:lnTo>
                  <a:pt x="30183" y="211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10784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59" h="71754">
                <a:moveTo>
                  <a:pt x="6060" y="51561"/>
                </a:moveTo>
                <a:lnTo>
                  <a:pt x="2081" y="63753"/>
                </a:lnTo>
                <a:lnTo>
                  <a:pt x="1805" y="64261"/>
                </a:lnTo>
                <a:lnTo>
                  <a:pt x="1057" y="65150"/>
                </a:lnTo>
                <a:lnTo>
                  <a:pt x="793" y="65531"/>
                </a:lnTo>
                <a:lnTo>
                  <a:pt x="275" y="66166"/>
                </a:lnTo>
                <a:lnTo>
                  <a:pt x="862" y="66928"/>
                </a:lnTo>
                <a:lnTo>
                  <a:pt x="1057" y="67055"/>
                </a:lnTo>
                <a:lnTo>
                  <a:pt x="4875" y="68325"/>
                </a:lnTo>
                <a:lnTo>
                  <a:pt x="6531" y="69087"/>
                </a:lnTo>
                <a:lnTo>
                  <a:pt x="7946" y="69595"/>
                </a:lnTo>
                <a:lnTo>
                  <a:pt x="8808" y="69849"/>
                </a:lnTo>
                <a:lnTo>
                  <a:pt x="9004" y="69976"/>
                </a:lnTo>
                <a:lnTo>
                  <a:pt x="9165" y="69976"/>
                </a:lnTo>
                <a:lnTo>
                  <a:pt x="11131" y="70484"/>
                </a:lnTo>
                <a:lnTo>
                  <a:pt x="13489" y="70865"/>
                </a:lnTo>
                <a:lnTo>
                  <a:pt x="17571" y="71246"/>
                </a:lnTo>
                <a:lnTo>
                  <a:pt x="18786" y="71143"/>
                </a:lnTo>
                <a:lnTo>
                  <a:pt x="18479" y="71119"/>
                </a:lnTo>
                <a:lnTo>
                  <a:pt x="18318" y="70992"/>
                </a:lnTo>
                <a:lnTo>
                  <a:pt x="22803" y="70992"/>
                </a:lnTo>
                <a:lnTo>
                  <a:pt x="23792" y="70611"/>
                </a:lnTo>
                <a:lnTo>
                  <a:pt x="24333" y="70484"/>
                </a:lnTo>
                <a:lnTo>
                  <a:pt x="25483" y="69976"/>
                </a:lnTo>
                <a:lnTo>
                  <a:pt x="26069" y="69595"/>
                </a:lnTo>
                <a:lnTo>
                  <a:pt x="27369" y="68833"/>
                </a:lnTo>
                <a:lnTo>
                  <a:pt x="28920" y="67817"/>
                </a:lnTo>
                <a:lnTo>
                  <a:pt x="19859" y="67817"/>
                </a:lnTo>
                <a:lnTo>
                  <a:pt x="19618" y="67690"/>
                </a:lnTo>
                <a:lnTo>
                  <a:pt x="30002" y="62356"/>
                </a:lnTo>
                <a:lnTo>
                  <a:pt x="29531" y="61721"/>
                </a:lnTo>
                <a:lnTo>
                  <a:pt x="29013" y="61213"/>
                </a:lnTo>
                <a:lnTo>
                  <a:pt x="28461" y="60578"/>
                </a:lnTo>
                <a:lnTo>
                  <a:pt x="8371" y="51942"/>
                </a:lnTo>
                <a:lnTo>
                  <a:pt x="6060" y="51561"/>
                </a:lnTo>
                <a:close/>
              </a:path>
              <a:path w="60959" h="71754">
                <a:moveTo>
                  <a:pt x="22803" y="70992"/>
                </a:moveTo>
                <a:lnTo>
                  <a:pt x="18318" y="70992"/>
                </a:lnTo>
                <a:lnTo>
                  <a:pt x="19066" y="71119"/>
                </a:lnTo>
                <a:lnTo>
                  <a:pt x="18786" y="71143"/>
                </a:lnTo>
                <a:lnTo>
                  <a:pt x="19066" y="71246"/>
                </a:lnTo>
                <a:lnTo>
                  <a:pt x="21469" y="71246"/>
                </a:lnTo>
                <a:lnTo>
                  <a:pt x="22332" y="71119"/>
                </a:lnTo>
                <a:lnTo>
                  <a:pt x="22803" y="70992"/>
                </a:lnTo>
                <a:close/>
              </a:path>
              <a:path w="60959" h="71754">
                <a:moveTo>
                  <a:pt x="21228" y="67690"/>
                </a:moveTo>
                <a:lnTo>
                  <a:pt x="19618" y="67690"/>
                </a:lnTo>
                <a:lnTo>
                  <a:pt x="19859" y="67817"/>
                </a:lnTo>
                <a:lnTo>
                  <a:pt x="20411" y="67817"/>
                </a:lnTo>
                <a:lnTo>
                  <a:pt x="21228" y="67690"/>
                </a:lnTo>
                <a:close/>
              </a:path>
              <a:path w="60959" h="71754">
                <a:moveTo>
                  <a:pt x="53749" y="41656"/>
                </a:moveTo>
                <a:lnTo>
                  <a:pt x="44388" y="41656"/>
                </a:lnTo>
                <a:lnTo>
                  <a:pt x="44181" y="41783"/>
                </a:lnTo>
                <a:lnTo>
                  <a:pt x="43560" y="42164"/>
                </a:lnTo>
                <a:lnTo>
                  <a:pt x="42813" y="42672"/>
                </a:lnTo>
                <a:lnTo>
                  <a:pt x="42111" y="43180"/>
                </a:lnTo>
                <a:lnTo>
                  <a:pt x="41479" y="43815"/>
                </a:lnTo>
                <a:lnTo>
                  <a:pt x="40892" y="44323"/>
                </a:lnTo>
                <a:lnTo>
                  <a:pt x="39478" y="46101"/>
                </a:lnTo>
                <a:lnTo>
                  <a:pt x="38778" y="47244"/>
                </a:lnTo>
                <a:lnTo>
                  <a:pt x="37937" y="48895"/>
                </a:lnTo>
                <a:lnTo>
                  <a:pt x="36798" y="52450"/>
                </a:lnTo>
                <a:lnTo>
                  <a:pt x="36120" y="54101"/>
                </a:lnTo>
                <a:lnTo>
                  <a:pt x="30508" y="61975"/>
                </a:lnTo>
                <a:lnTo>
                  <a:pt x="28783" y="63499"/>
                </a:lnTo>
                <a:lnTo>
                  <a:pt x="27645" y="64388"/>
                </a:lnTo>
                <a:lnTo>
                  <a:pt x="27346" y="64595"/>
                </a:lnTo>
                <a:lnTo>
                  <a:pt x="26656" y="65150"/>
                </a:lnTo>
                <a:lnTo>
                  <a:pt x="26046" y="65531"/>
                </a:lnTo>
                <a:lnTo>
                  <a:pt x="25552" y="65912"/>
                </a:lnTo>
                <a:lnTo>
                  <a:pt x="24655" y="66420"/>
                </a:lnTo>
                <a:lnTo>
                  <a:pt x="24110" y="66659"/>
                </a:lnTo>
                <a:lnTo>
                  <a:pt x="23861" y="66801"/>
                </a:lnTo>
                <a:lnTo>
                  <a:pt x="23079" y="67182"/>
                </a:lnTo>
                <a:lnTo>
                  <a:pt x="22573" y="67331"/>
                </a:lnTo>
                <a:lnTo>
                  <a:pt x="22332" y="67436"/>
                </a:lnTo>
                <a:lnTo>
                  <a:pt x="20756" y="67817"/>
                </a:lnTo>
                <a:lnTo>
                  <a:pt x="28920" y="67817"/>
                </a:lnTo>
                <a:lnTo>
                  <a:pt x="30198" y="66928"/>
                </a:lnTo>
                <a:lnTo>
                  <a:pt x="31788" y="65517"/>
                </a:lnTo>
                <a:lnTo>
                  <a:pt x="32294" y="65023"/>
                </a:lnTo>
                <a:lnTo>
                  <a:pt x="32555" y="64769"/>
                </a:lnTo>
                <a:lnTo>
                  <a:pt x="32785" y="64769"/>
                </a:lnTo>
                <a:lnTo>
                  <a:pt x="33383" y="64261"/>
                </a:lnTo>
                <a:lnTo>
                  <a:pt x="33889" y="63880"/>
                </a:lnTo>
                <a:lnTo>
                  <a:pt x="34567" y="63118"/>
                </a:lnTo>
                <a:lnTo>
                  <a:pt x="35073" y="62610"/>
                </a:lnTo>
                <a:lnTo>
                  <a:pt x="36407" y="60959"/>
                </a:lnTo>
                <a:lnTo>
                  <a:pt x="41398" y="49657"/>
                </a:lnTo>
                <a:lnTo>
                  <a:pt x="42261" y="48260"/>
                </a:lnTo>
                <a:lnTo>
                  <a:pt x="49149" y="43815"/>
                </a:lnTo>
                <a:lnTo>
                  <a:pt x="50046" y="43434"/>
                </a:lnTo>
                <a:lnTo>
                  <a:pt x="51345" y="42926"/>
                </a:lnTo>
                <a:lnTo>
                  <a:pt x="52093" y="42672"/>
                </a:lnTo>
                <a:lnTo>
                  <a:pt x="52886" y="42164"/>
                </a:lnTo>
                <a:lnTo>
                  <a:pt x="53533" y="41783"/>
                </a:lnTo>
                <a:lnTo>
                  <a:pt x="44354" y="41783"/>
                </a:lnTo>
                <a:lnTo>
                  <a:pt x="53615" y="41734"/>
                </a:lnTo>
                <a:lnTo>
                  <a:pt x="53749" y="41656"/>
                </a:lnTo>
                <a:close/>
              </a:path>
              <a:path w="60959" h="71754">
                <a:moveTo>
                  <a:pt x="32335" y="64984"/>
                </a:moveTo>
                <a:lnTo>
                  <a:pt x="32199" y="65023"/>
                </a:lnTo>
                <a:lnTo>
                  <a:pt x="32335" y="64984"/>
                </a:lnTo>
                <a:close/>
              </a:path>
              <a:path w="60959" h="71754">
                <a:moveTo>
                  <a:pt x="32785" y="64769"/>
                </a:moveTo>
                <a:lnTo>
                  <a:pt x="32555" y="64769"/>
                </a:lnTo>
                <a:lnTo>
                  <a:pt x="32335" y="64984"/>
                </a:lnTo>
                <a:lnTo>
                  <a:pt x="32636" y="64896"/>
                </a:lnTo>
                <a:lnTo>
                  <a:pt x="32785" y="64769"/>
                </a:lnTo>
                <a:close/>
              </a:path>
              <a:path w="60959" h="71754">
                <a:moveTo>
                  <a:pt x="21891" y="20700"/>
                </a:moveTo>
                <a:lnTo>
                  <a:pt x="793" y="20700"/>
                </a:lnTo>
                <a:lnTo>
                  <a:pt x="1037" y="21462"/>
                </a:lnTo>
                <a:lnTo>
                  <a:pt x="2161" y="24637"/>
                </a:lnTo>
                <a:lnTo>
                  <a:pt x="3024" y="27304"/>
                </a:lnTo>
                <a:lnTo>
                  <a:pt x="6209" y="45592"/>
                </a:lnTo>
                <a:lnTo>
                  <a:pt x="7394" y="45084"/>
                </a:lnTo>
                <a:lnTo>
                  <a:pt x="10660" y="43560"/>
                </a:lnTo>
                <a:lnTo>
                  <a:pt x="11637" y="42925"/>
                </a:lnTo>
                <a:lnTo>
                  <a:pt x="13708" y="41655"/>
                </a:lnTo>
                <a:lnTo>
                  <a:pt x="15927" y="40131"/>
                </a:lnTo>
                <a:lnTo>
                  <a:pt x="17180" y="39115"/>
                </a:lnTo>
                <a:lnTo>
                  <a:pt x="17697" y="38734"/>
                </a:lnTo>
                <a:lnTo>
                  <a:pt x="18479" y="37972"/>
                </a:lnTo>
                <a:lnTo>
                  <a:pt x="19342" y="36702"/>
                </a:lnTo>
                <a:lnTo>
                  <a:pt x="19959" y="35686"/>
                </a:lnTo>
                <a:lnTo>
                  <a:pt x="20482" y="34670"/>
                </a:lnTo>
                <a:lnTo>
                  <a:pt x="20837" y="34035"/>
                </a:lnTo>
                <a:lnTo>
                  <a:pt x="22729" y="27304"/>
                </a:lnTo>
                <a:lnTo>
                  <a:pt x="22610" y="23494"/>
                </a:lnTo>
                <a:lnTo>
                  <a:pt x="22297" y="21970"/>
                </a:lnTo>
                <a:lnTo>
                  <a:pt x="22102" y="21208"/>
                </a:lnTo>
                <a:lnTo>
                  <a:pt x="21891" y="20700"/>
                </a:lnTo>
                <a:close/>
              </a:path>
              <a:path w="60959" h="71754">
                <a:moveTo>
                  <a:pt x="43192" y="3937"/>
                </a:moveTo>
                <a:lnTo>
                  <a:pt x="24540" y="3936"/>
                </a:lnTo>
                <a:lnTo>
                  <a:pt x="25276" y="4064"/>
                </a:lnTo>
                <a:lnTo>
                  <a:pt x="26621" y="4191"/>
                </a:lnTo>
                <a:lnTo>
                  <a:pt x="27679" y="4572"/>
                </a:lnTo>
                <a:lnTo>
                  <a:pt x="36407" y="6096"/>
                </a:lnTo>
                <a:lnTo>
                  <a:pt x="35540" y="8509"/>
                </a:lnTo>
                <a:lnTo>
                  <a:pt x="32994" y="24384"/>
                </a:lnTo>
                <a:lnTo>
                  <a:pt x="33105" y="25654"/>
                </a:lnTo>
                <a:lnTo>
                  <a:pt x="37822" y="36957"/>
                </a:lnTo>
                <a:lnTo>
                  <a:pt x="38454" y="37719"/>
                </a:lnTo>
                <a:lnTo>
                  <a:pt x="44260" y="41734"/>
                </a:lnTo>
                <a:lnTo>
                  <a:pt x="53749" y="41656"/>
                </a:lnTo>
                <a:lnTo>
                  <a:pt x="60465" y="33274"/>
                </a:lnTo>
                <a:lnTo>
                  <a:pt x="60421" y="29845"/>
                </a:lnTo>
                <a:lnTo>
                  <a:pt x="55313" y="23495"/>
                </a:lnTo>
                <a:lnTo>
                  <a:pt x="55163" y="23368"/>
                </a:lnTo>
                <a:lnTo>
                  <a:pt x="46142" y="10287"/>
                </a:lnTo>
                <a:lnTo>
                  <a:pt x="46044" y="9652"/>
                </a:lnTo>
                <a:lnTo>
                  <a:pt x="43330" y="4064"/>
                </a:lnTo>
                <a:lnTo>
                  <a:pt x="43192" y="3937"/>
                </a:lnTo>
                <a:close/>
              </a:path>
              <a:path w="60959" h="71754">
                <a:moveTo>
                  <a:pt x="23436" y="0"/>
                </a:moveTo>
                <a:lnTo>
                  <a:pt x="0" y="20827"/>
                </a:lnTo>
                <a:lnTo>
                  <a:pt x="793" y="20700"/>
                </a:lnTo>
                <a:lnTo>
                  <a:pt x="21891" y="20700"/>
                </a:lnTo>
                <a:lnTo>
                  <a:pt x="21469" y="19684"/>
                </a:lnTo>
                <a:lnTo>
                  <a:pt x="20756" y="18287"/>
                </a:lnTo>
                <a:lnTo>
                  <a:pt x="20204" y="17017"/>
                </a:lnTo>
                <a:lnTo>
                  <a:pt x="19856" y="16001"/>
                </a:lnTo>
                <a:lnTo>
                  <a:pt x="19422" y="14604"/>
                </a:lnTo>
                <a:lnTo>
                  <a:pt x="19146" y="13461"/>
                </a:lnTo>
                <a:lnTo>
                  <a:pt x="18957" y="12064"/>
                </a:lnTo>
                <a:lnTo>
                  <a:pt x="19023" y="7238"/>
                </a:lnTo>
                <a:lnTo>
                  <a:pt x="24540" y="3936"/>
                </a:lnTo>
                <a:lnTo>
                  <a:pt x="43192" y="3937"/>
                </a:lnTo>
                <a:lnTo>
                  <a:pt x="42778" y="3556"/>
                </a:lnTo>
                <a:lnTo>
                  <a:pt x="42468" y="3429"/>
                </a:lnTo>
                <a:lnTo>
                  <a:pt x="41479" y="2794"/>
                </a:lnTo>
                <a:lnTo>
                  <a:pt x="40731" y="2540"/>
                </a:lnTo>
                <a:lnTo>
                  <a:pt x="29680" y="1524"/>
                </a:lnTo>
                <a:lnTo>
                  <a:pt x="28933" y="1270"/>
                </a:lnTo>
                <a:lnTo>
                  <a:pt x="28070" y="1016"/>
                </a:lnTo>
                <a:lnTo>
                  <a:pt x="26150" y="508"/>
                </a:lnTo>
                <a:lnTo>
                  <a:pt x="22918" y="507"/>
                </a:lnTo>
                <a:lnTo>
                  <a:pt x="23436" y="0"/>
                </a:lnTo>
                <a:close/>
              </a:path>
              <a:path w="60959" h="71754">
                <a:moveTo>
                  <a:pt x="39984" y="2286"/>
                </a:moveTo>
                <a:lnTo>
                  <a:pt x="38684" y="2286"/>
                </a:lnTo>
                <a:lnTo>
                  <a:pt x="37546" y="2413"/>
                </a:lnTo>
                <a:lnTo>
                  <a:pt x="35660" y="2540"/>
                </a:lnTo>
                <a:lnTo>
                  <a:pt x="40731" y="2540"/>
                </a:lnTo>
                <a:lnTo>
                  <a:pt x="39984" y="2286"/>
                </a:lnTo>
                <a:close/>
              </a:path>
              <a:path w="60959" h="71754">
                <a:moveTo>
                  <a:pt x="24540" y="381"/>
                </a:moveTo>
                <a:lnTo>
                  <a:pt x="23988" y="381"/>
                </a:lnTo>
                <a:lnTo>
                  <a:pt x="23436" y="507"/>
                </a:lnTo>
                <a:lnTo>
                  <a:pt x="26150" y="508"/>
                </a:lnTo>
                <a:lnTo>
                  <a:pt x="24540" y="381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08312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5" h="53975">
                <a:moveTo>
                  <a:pt x="2748" y="44243"/>
                </a:moveTo>
                <a:lnTo>
                  <a:pt x="1958" y="45104"/>
                </a:lnTo>
                <a:lnTo>
                  <a:pt x="1448" y="45613"/>
                </a:lnTo>
                <a:lnTo>
                  <a:pt x="0" y="46866"/>
                </a:lnTo>
                <a:lnTo>
                  <a:pt x="2046" y="47806"/>
                </a:lnTo>
                <a:lnTo>
                  <a:pt x="29761" y="53679"/>
                </a:lnTo>
                <a:lnTo>
                  <a:pt x="31612" y="53639"/>
                </a:lnTo>
                <a:lnTo>
                  <a:pt x="41203" y="52426"/>
                </a:lnTo>
                <a:lnTo>
                  <a:pt x="41628" y="52386"/>
                </a:lnTo>
                <a:lnTo>
                  <a:pt x="42767" y="52191"/>
                </a:lnTo>
                <a:lnTo>
                  <a:pt x="43514" y="51995"/>
                </a:lnTo>
                <a:lnTo>
                  <a:pt x="44779" y="51565"/>
                </a:lnTo>
                <a:lnTo>
                  <a:pt x="45251" y="51329"/>
                </a:lnTo>
                <a:lnTo>
                  <a:pt x="45722" y="51133"/>
                </a:lnTo>
                <a:lnTo>
                  <a:pt x="46631" y="50585"/>
                </a:lnTo>
                <a:lnTo>
                  <a:pt x="47537" y="49880"/>
                </a:lnTo>
                <a:lnTo>
                  <a:pt x="48097" y="49371"/>
                </a:lnTo>
                <a:lnTo>
                  <a:pt x="22562" y="49371"/>
                </a:lnTo>
                <a:lnTo>
                  <a:pt x="21538" y="49294"/>
                </a:lnTo>
                <a:lnTo>
                  <a:pt x="21363" y="49254"/>
                </a:lnTo>
                <a:lnTo>
                  <a:pt x="19974" y="49254"/>
                </a:lnTo>
                <a:lnTo>
                  <a:pt x="18479" y="49176"/>
                </a:lnTo>
                <a:lnTo>
                  <a:pt x="7348" y="46357"/>
                </a:lnTo>
                <a:lnTo>
                  <a:pt x="3530" y="45104"/>
                </a:lnTo>
                <a:lnTo>
                  <a:pt x="3334" y="44947"/>
                </a:lnTo>
                <a:lnTo>
                  <a:pt x="3139" y="44752"/>
                </a:lnTo>
                <a:lnTo>
                  <a:pt x="2748" y="44243"/>
                </a:lnTo>
                <a:close/>
              </a:path>
              <a:path w="69215" h="53975">
                <a:moveTo>
                  <a:pt x="55313" y="0"/>
                </a:moveTo>
                <a:lnTo>
                  <a:pt x="55704" y="586"/>
                </a:lnTo>
                <a:lnTo>
                  <a:pt x="56532" y="1016"/>
                </a:lnTo>
                <a:lnTo>
                  <a:pt x="57199" y="1291"/>
                </a:lnTo>
                <a:lnTo>
                  <a:pt x="57636" y="1448"/>
                </a:lnTo>
                <a:lnTo>
                  <a:pt x="57785" y="1526"/>
                </a:lnTo>
                <a:lnTo>
                  <a:pt x="63018" y="10570"/>
                </a:lnTo>
                <a:lnTo>
                  <a:pt x="62912" y="11431"/>
                </a:lnTo>
                <a:lnTo>
                  <a:pt x="50241" y="22160"/>
                </a:lnTo>
                <a:lnTo>
                  <a:pt x="49333" y="22473"/>
                </a:lnTo>
                <a:lnTo>
                  <a:pt x="43790" y="28033"/>
                </a:lnTo>
                <a:lnTo>
                  <a:pt x="43675" y="28307"/>
                </a:lnTo>
                <a:lnTo>
                  <a:pt x="34858" y="43034"/>
                </a:lnTo>
                <a:lnTo>
                  <a:pt x="34245" y="43617"/>
                </a:lnTo>
                <a:lnTo>
                  <a:pt x="23194" y="49371"/>
                </a:lnTo>
                <a:lnTo>
                  <a:pt x="48097" y="49371"/>
                </a:lnTo>
                <a:lnTo>
                  <a:pt x="50669" y="41384"/>
                </a:lnTo>
                <a:lnTo>
                  <a:pt x="50884" y="40014"/>
                </a:lnTo>
                <a:lnTo>
                  <a:pt x="60660" y="27446"/>
                </a:lnTo>
                <a:lnTo>
                  <a:pt x="61799" y="26662"/>
                </a:lnTo>
                <a:lnTo>
                  <a:pt x="62351" y="26232"/>
                </a:lnTo>
                <a:lnTo>
                  <a:pt x="62822" y="25762"/>
                </a:lnTo>
                <a:lnTo>
                  <a:pt x="63340" y="25292"/>
                </a:lnTo>
                <a:lnTo>
                  <a:pt x="68756" y="15073"/>
                </a:lnTo>
                <a:lnTo>
                  <a:pt x="68704" y="12684"/>
                </a:lnTo>
                <a:lnTo>
                  <a:pt x="55980" y="351"/>
                </a:lnTo>
                <a:lnTo>
                  <a:pt x="55313" y="0"/>
                </a:lnTo>
                <a:close/>
              </a:path>
              <a:path w="69215" h="53975">
                <a:moveTo>
                  <a:pt x="21227" y="49222"/>
                </a:moveTo>
                <a:lnTo>
                  <a:pt x="19974" y="49254"/>
                </a:lnTo>
                <a:lnTo>
                  <a:pt x="21363" y="49254"/>
                </a:lnTo>
                <a:lnTo>
                  <a:pt x="21227" y="49222"/>
                </a:lnTo>
                <a:close/>
              </a:path>
              <a:path w="69215" h="53975">
                <a:moveTo>
                  <a:pt x="20791" y="49059"/>
                </a:moveTo>
                <a:lnTo>
                  <a:pt x="21227" y="49222"/>
                </a:lnTo>
                <a:lnTo>
                  <a:pt x="21538" y="49215"/>
                </a:lnTo>
                <a:lnTo>
                  <a:pt x="20791" y="49059"/>
                </a:lnTo>
                <a:close/>
              </a:path>
              <a:path w="69215" h="53975">
                <a:moveTo>
                  <a:pt x="35027" y="42872"/>
                </a:moveTo>
                <a:lnTo>
                  <a:pt x="34671" y="43146"/>
                </a:lnTo>
                <a:lnTo>
                  <a:pt x="34858" y="43034"/>
                </a:lnTo>
                <a:lnTo>
                  <a:pt x="35027" y="42872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1684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505" y="79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16844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1057" y="3054"/>
                </a:lnTo>
                <a:lnTo>
                  <a:pt x="1057" y="156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1735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551" y="2975"/>
                </a:lnTo>
                <a:lnTo>
                  <a:pt x="1103" y="3053"/>
                </a:lnTo>
                <a:lnTo>
                  <a:pt x="1103" y="195"/>
                </a:lnTo>
                <a:lnTo>
                  <a:pt x="551" y="77"/>
                </a:lnTo>
                <a:lnTo>
                  <a:pt x="0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17902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05" y="2975"/>
                </a:lnTo>
                <a:lnTo>
                  <a:pt x="1057" y="3093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18454" y="61622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7"/>
                </a:lnTo>
                <a:lnTo>
                  <a:pt x="1057" y="3093"/>
                </a:lnTo>
                <a:lnTo>
                  <a:pt x="1057" y="195"/>
                </a:lnTo>
                <a:lnTo>
                  <a:pt x="505" y="116"/>
                </a:lnTo>
                <a:lnTo>
                  <a:pt x="0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1896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1103" y="3093"/>
                </a:lnTo>
                <a:lnTo>
                  <a:pt x="1103" y="195"/>
                </a:lnTo>
                <a:lnTo>
                  <a:pt x="551" y="79"/>
                </a:lnTo>
                <a:lnTo>
                  <a:pt x="0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1951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20064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2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14"/>
                </a:lnTo>
                <a:lnTo>
                  <a:pt x="1103" y="3171"/>
                </a:lnTo>
                <a:lnTo>
                  <a:pt x="1103" y="273"/>
                </a:lnTo>
                <a:lnTo>
                  <a:pt x="551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2112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54"/>
                </a:lnTo>
                <a:lnTo>
                  <a:pt x="1069" y="3172"/>
                </a:lnTo>
                <a:lnTo>
                  <a:pt x="1069" y="274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21674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17" y="3015"/>
                </a:lnTo>
                <a:lnTo>
                  <a:pt x="1057" y="3171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22192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40" y="3053"/>
                </a:lnTo>
                <a:lnTo>
                  <a:pt x="1092" y="3171"/>
                </a:lnTo>
                <a:lnTo>
                  <a:pt x="1092" y="273"/>
                </a:lnTo>
                <a:lnTo>
                  <a:pt x="540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2273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54"/>
                </a:lnTo>
                <a:lnTo>
                  <a:pt x="1069" y="3211"/>
                </a:lnTo>
                <a:lnTo>
                  <a:pt x="1069" y="274"/>
                </a:lnTo>
                <a:lnTo>
                  <a:pt x="517" y="156"/>
                </a:lnTo>
                <a:lnTo>
                  <a:pt x="0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23284" y="6173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897"/>
                </a:lnTo>
                <a:lnTo>
                  <a:pt x="1069" y="3210"/>
                </a:lnTo>
                <a:lnTo>
                  <a:pt x="1069" y="273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23802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24354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24906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425412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25964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92"/>
                </a:lnTo>
                <a:lnTo>
                  <a:pt x="1057" y="3288"/>
                </a:lnTo>
                <a:lnTo>
                  <a:pt x="1057" y="312"/>
                </a:lnTo>
                <a:lnTo>
                  <a:pt x="0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26516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05" y="3132"/>
                </a:lnTo>
                <a:lnTo>
                  <a:pt x="1057" y="3289"/>
                </a:lnTo>
                <a:lnTo>
                  <a:pt x="1057" y="313"/>
                </a:lnTo>
                <a:lnTo>
                  <a:pt x="0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27022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551" y="3132"/>
                </a:lnTo>
                <a:lnTo>
                  <a:pt x="1103" y="3328"/>
                </a:lnTo>
                <a:lnTo>
                  <a:pt x="1103" y="352"/>
                </a:lnTo>
                <a:lnTo>
                  <a:pt x="551" y="156"/>
                </a:lnTo>
                <a:lnTo>
                  <a:pt x="0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27574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75"/>
                </a:moveTo>
                <a:lnTo>
                  <a:pt x="0" y="0"/>
                </a:lnTo>
                <a:lnTo>
                  <a:pt x="1057" y="391"/>
                </a:lnTo>
                <a:lnTo>
                  <a:pt x="1057" y="3367"/>
                </a:lnTo>
                <a:lnTo>
                  <a:pt x="0" y="2975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28126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57" y="3367"/>
                </a:lnTo>
                <a:lnTo>
                  <a:pt x="1057" y="351"/>
                </a:lnTo>
                <a:lnTo>
                  <a:pt x="505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28632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69" y="3367"/>
                </a:lnTo>
                <a:lnTo>
                  <a:pt x="1069" y="351"/>
                </a:lnTo>
                <a:lnTo>
                  <a:pt x="551" y="155"/>
                </a:lnTo>
                <a:lnTo>
                  <a:pt x="0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29184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17" y="3211"/>
                </a:lnTo>
                <a:lnTo>
                  <a:pt x="1057" y="3446"/>
                </a:lnTo>
                <a:lnTo>
                  <a:pt x="1057" y="431"/>
                </a:lnTo>
                <a:lnTo>
                  <a:pt x="517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29701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40" y="3250"/>
                </a:lnTo>
                <a:lnTo>
                  <a:pt x="1092" y="3446"/>
                </a:lnTo>
                <a:lnTo>
                  <a:pt x="1092" y="430"/>
                </a:lnTo>
                <a:lnTo>
                  <a:pt x="540" y="235"/>
                </a:lnTo>
                <a:lnTo>
                  <a:pt x="0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30242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4"/>
                </a:lnTo>
                <a:lnTo>
                  <a:pt x="551" y="3210"/>
                </a:lnTo>
                <a:lnTo>
                  <a:pt x="1069" y="3444"/>
                </a:lnTo>
                <a:lnTo>
                  <a:pt x="1069" y="390"/>
                </a:lnTo>
                <a:lnTo>
                  <a:pt x="0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30794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15"/>
                </a:moveTo>
                <a:lnTo>
                  <a:pt x="0" y="0"/>
                </a:lnTo>
                <a:lnTo>
                  <a:pt x="1069" y="431"/>
                </a:lnTo>
                <a:lnTo>
                  <a:pt x="1069" y="3485"/>
                </a:lnTo>
                <a:lnTo>
                  <a:pt x="0" y="3015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31311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54"/>
                </a:moveTo>
                <a:lnTo>
                  <a:pt x="0" y="0"/>
                </a:lnTo>
                <a:lnTo>
                  <a:pt x="1103" y="470"/>
                </a:lnTo>
                <a:lnTo>
                  <a:pt x="1103" y="3523"/>
                </a:lnTo>
                <a:lnTo>
                  <a:pt x="0" y="3054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3186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51" y="328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32415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05" y="332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32921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28"/>
                </a:lnTo>
                <a:lnTo>
                  <a:pt x="1103" y="3601"/>
                </a:lnTo>
                <a:lnTo>
                  <a:pt x="1103" y="469"/>
                </a:lnTo>
                <a:lnTo>
                  <a:pt x="0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3347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67"/>
                </a:lnTo>
                <a:lnTo>
                  <a:pt x="1057" y="3680"/>
                </a:lnTo>
                <a:lnTo>
                  <a:pt x="1057" y="508"/>
                </a:lnTo>
                <a:lnTo>
                  <a:pt x="551" y="234"/>
                </a:lnTo>
                <a:lnTo>
                  <a:pt x="0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34025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132"/>
                </a:lnTo>
                <a:lnTo>
                  <a:pt x="505" y="3446"/>
                </a:lnTo>
                <a:lnTo>
                  <a:pt x="1057" y="3719"/>
                </a:lnTo>
                <a:lnTo>
                  <a:pt x="1057" y="548"/>
                </a:lnTo>
                <a:lnTo>
                  <a:pt x="0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34531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172"/>
                </a:moveTo>
                <a:lnTo>
                  <a:pt x="0" y="0"/>
                </a:lnTo>
                <a:lnTo>
                  <a:pt x="1103" y="548"/>
                </a:lnTo>
                <a:lnTo>
                  <a:pt x="1103" y="3798"/>
                </a:lnTo>
                <a:lnTo>
                  <a:pt x="0" y="3172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3508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171"/>
                </a:lnTo>
                <a:lnTo>
                  <a:pt x="1057" y="3836"/>
                </a:lnTo>
                <a:lnTo>
                  <a:pt x="1057" y="586"/>
                </a:lnTo>
                <a:lnTo>
                  <a:pt x="551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35635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250"/>
                </a:moveTo>
                <a:lnTo>
                  <a:pt x="0" y="0"/>
                </a:lnTo>
                <a:lnTo>
                  <a:pt x="1057" y="626"/>
                </a:lnTo>
                <a:lnTo>
                  <a:pt x="1057" y="3915"/>
                </a:lnTo>
                <a:lnTo>
                  <a:pt x="0" y="325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36141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50"/>
                </a:lnTo>
                <a:lnTo>
                  <a:pt x="551" y="3602"/>
                </a:lnTo>
                <a:lnTo>
                  <a:pt x="1103" y="3994"/>
                </a:lnTo>
                <a:lnTo>
                  <a:pt x="1103" y="626"/>
                </a:lnTo>
                <a:lnTo>
                  <a:pt x="0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36693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89"/>
                </a:lnTo>
                <a:lnTo>
                  <a:pt x="551" y="3680"/>
                </a:lnTo>
                <a:lnTo>
                  <a:pt x="1057" y="4071"/>
                </a:lnTo>
                <a:lnTo>
                  <a:pt x="1057" y="665"/>
                </a:lnTo>
                <a:lnTo>
                  <a:pt x="551" y="312"/>
                </a:lnTo>
                <a:lnTo>
                  <a:pt x="0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37245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368"/>
                </a:lnTo>
                <a:lnTo>
                  <a:pt x="551" y="3758"/>
                </a:lnTo>
                <a:lnTo>
                  <a:pt x="1057" y="4190"/>
                </a:lnTo>
                <a:lnTo>
                  <a:pt x="1057" y="705"/>
                </a:lnTo>
                <a:lnTo>
                  <a:pt x="505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37751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405"/>
                </a:lnTo>
                <a:lnTo>
                  <a:pt x="551" y="3837"/>
                </a:lnTo>
                <a:lnTo>
                  <a:pt x="1103" y="4307"/>
                </a:lnTo>
                <a:lnTo>
                  <a:pt x="1103" y="705"/>
                </a:lnTo>
                <a:lnTo>
                  <a:pt x="0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38303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485"/>
                </a:lnTo>
                <a:lnTo>
                  <a:pt x="551" y="3954"/>
                </a:lnTo>
                <a:lnTo>
                  <a:pt x="1069" y="4463"/>
                </a:lnTo>
                <a:lnTo>
                  <a:pt x="1069" y="743"/>
                </a:lnTo>
                <a:lnTo>
                  <a:pt x="551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38855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601"/>
                </a:lnTo>
                <a:lnTo>
                  <a:pt x="551" y="4149"/>
                </a:lnTo>
                <a:lnTo>
                  <a:pt x="1069" y="4697"/>
                </a:lnTo>
                <a:lnTo>
                  <a:pt x="1069" y="821"/>
                </a:lnTo>
                <a:lnTo>
                  <a:pt x="517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39372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719"/>
                </a:lnTo>
                <a:lnTo>
                  <a:pt x="586" y="4307"/>
                </a:lnTo>
                <a:lnTo>
                  <a:pt x="816" y="4621"/>
                </a:lnTo>
                <a:lnTo>
                  <a:pt x="1092" y="4933"/>
                </a:lnTo>
                <a:lnTo>
                  <a:pt x="1092" y="901"/>
                </a:lnTo>
                <a:lnTo>
                  <a:pt x="551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39924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3876"/>
                </a:lnTo>
                <a:lnTo>
                  <a:pt x="816" y="4894"/>
                </a:lnTo>
                <a:lnTo>
                  <a:pt x="1057" y="5286"/>
                </a:lnTo>
                <a:lnTo>
                  <a:pt x="1057" y="940"/>
                </a:lnTo>
                <a:lnTo>
                  <a:pt x="0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40465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4032"/>
                </a:lnTo>
                <a:lnTo>
                  <a:pt x="747" y="5167"/>
                </a:lnTo>
                <a:lnTo>
                  <a:pt x="1069" y="5011"/>
                </a:lnTo>
                <a:lnTo>
                  <a:pt x="1069" y="1018"/>
                </a:lnTo>
                <a:lnTo>
                  <a:pt x="551" y="469"/>
                </a:lnTo>
                <a:lnTo>
                  <a:pt x="0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40982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4346"/>
                </a:lnTo>
                <a:lnTo>
                  <a:pt x="229" y="4697"/>
                </a:lnTo>
                <a:lnTo>
                  <a:pt x="1057" y="4228"/>
                </a:lnTo>
                <a:lnTo>
                  <a:pt x="1057" y="1096"/>
                </a:lnTo>
                <a:lnTo>
                  <a:pt x="551" y="548"/>
                </a:lnTo>
                <a:lnTo>
                  <a:pt x="0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41534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993"/>
                </a:lnTo>
                <a:lnTo>
                  <a:pt x="1057" y="3367"/>
                </a:lnTo>
                <a:lnTo>
                  <a:pt x="1057" y="1212"/>
                </a:lnTo>
                <a:lnTo>
                  <a:pt x="816" y="900"/>
                </a:lnTo>
                <a:lnTo>
                  <a:pt x="275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4204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3132"/>
                </a:lnTo>
                <a:lnTo>
                  <a:pt x="1103" y="2544"/>
                </a:lnTo>
                <a:lnTo>
                  <a:pt x="1103" y="1370"/>
                </a:lnTo>
                <a:lnTo>
                  <a:pt x="827" y="1018"/>
                </a:lnTo>
                <a:lnTo>
                  <a:pt x="586" y="665"/>
                </a:lnTo>
                <a:lnTo>
                  <a:pt x="0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42592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0" y="2154"/>
                </a:lnTo>
                <a:lnTo>
                  <a:pt x="1057" y="1566"/>
                </a:lnTo>
                <a:lnTo>
                  <a:pt x="827" y="1136"/>
                </a:lnTo>
                <a:lnTo>
                  <a:pt x="586" y="744"/>
                </a:lnTo>
                <a:lnTo>
                  <a:pt x="310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4314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75" y="430"/>
                </a:lnTo>
                <a:lnTo>
                  <a:pt x="505" y="861"/>
                </a:lnTo>
                <a:lnTo>
                  <a:pt x="0" y="1173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18017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28864" y="0"/>
                </a:moveTo>
                <a:lnTo>
                  <a:pt x="27564" y="0"/>
                </a:lnTo>
                <a:lnTo>
                  <a:pt x="26069" y="77"/>
                </a:lnTo>
                <a:lnTo>
                  <a:pt x="24103" y="117"/>
                </a:lnTo>
                <a:lnTo>
                  <a:pt x="16433" y="430"/>
                </a:lnTo>
                <a:lnTo>
                  <a:pt x="13523" y="587"/>
                </a:lnTo>
                <a:lnTo>
                  <a:pt x="12465" y="1957"/>
                </a:lnTo>
                <a:lnTo>
                  <a:pt x="11212" y="3405"/>
                </a:lnTo>
                <a:lnTo>
                  <a:pt x="0" y="10962"/>
                </a:lnTo>
                <a:lnTo>
                  <a:pt x="241" y="10962"/>
                </a:lnTo>
                <a:lnTo>
                  <a:pt x="908" y="10884"/>
                </a:lnTo>
                <a:lnTo>
                  <a:pt x="1931" y="10806"/>
                </a:lnTo>
                <a:lnTo>
                  <a:pt x="9245" y="9945"/>
                </a:lnTo>
                <a:lnTo>
                  <a:pt x="29370" y="6303"/>
                </a:lnTo>
                <a:lnTo>
                  <a:pt x="30704" y="5990"/>
                </a:lnTo>
                <a:lnTo>
                  <a:pt x="32003" y="5638"/>
                </a:lnTo>
                <a:lnTo>
                  <a:pt x="33268" y="5246"/>
                </a:lnTo>
                <a:lnTo>
                  <a:pt x="32797" y="4972"/>
                </a:lnTo>
                <a:lnTo>
                  <a:pt x="32245" y="4542"/>
                </a:lnTo>
                <a:lnTo>
                  <a:pt x="29140" y="665"/>
                </a:lnTo>
                <a:lnTo>
                  <a:pt x="28864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23480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4" h="7620">
                <a:moveTo>
                  <a:pt x="23827" y="0"/>
                </a:moveTo>
                <a:lnTo>
                  <a:pt x="6451" y="1605"/>
                </a:lnTo>
                <a:lnTo>
                  <a:pt x="0" y="7321"/>
                </a:lnTo>
                <a:lnTo>
                  <a:pt x="2840" y="6891"/>
                </a:lnTo>
                <a:lnTo>
                  <a:pt x="5899" y="6381"/>
                </a:lnTo>
                <a:lnTo>
                  <a:pt x="18249" y="4189"/>
                </a:lnTo>
                <a:lnTo>
                  <a:pt x="22378" y="3328"/>
                </a:lnTo>
                <a:lnTo>
                  <a:pt x="26035" y="2505"/>
                </a:lnTo>
                <a:lnTo>
                  <a:pt x="2382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08737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18228" y="9143"/>
                </a:moveTo>
                <a:lnTo>
                  <a:pt x="6751" y="18668"/>
                </a:lnTo>
                <a:lnTo>
                  <a:pt x="5877" y="19176"/>
                </a:lnTo>
                <a:lnTo>
                  <a:pt x="4118" y="20065"/>
                </a:lnTo>
                <a:lnTo>
                  <a:pt x="2221" y="20827"/>
                </a:lnTo>
                <a:lnTo>
                  <a:pt x="1209" y="21208"/>
                </a:lnTo>
                <a:lnTo>
                  <a:pt x="967" y="22097"/>
                </a:lnTo>
                <a:lnTo>
                  <a:pt x="6119" y="34670"/>
                </a:lnTo>
                <a:lnTo>
                  <a:pt x="4659" y="35051"/>
                </a:lnTo>
                <a:lnTo>
                  <a:pt x="4348" y="35051"/>
                </a:lnTo>
                <a:lnTo>
                  <a:pt x="3635" y="35432"/>
                </a:lnTo>
                <a:lnTo>
                  <a:pt x="3290" y="35559"/>
                </a:lnTo>
                <a:lnTo>
                  <a:pt x="0" y="42163"/>
                </a:lnTo>
                <a:lnTo>
                  <a:pt x="125" y="44068"/>
                </a:lnTo>
                <a:lnTo>
                  <a:pt x="415" y="45719"/>
                </a:lnTo>
                <a:lnTo>
                  <a:pt x="1048" y="48132"/>
                </a:lnTo>
                <a:lnTo>
                  <a:pt x="1519" y="49402"/>
                </a:lnTo>
                <a:lnTo>
                  <a:pt x="1876" y="49402"/>
                </a:lnTo>
                <a:lnTo>
                  <a:pt x="2382" y="49783"/>
                </a:lnTo>
                <a:lnTo>
                  <a:pt x="2497" y="49910"/>
                </a:lnTo>
                <a:lnTo>
                  <a:pt x="2658" y="50164"/>
                </a:lnTo>
                <a:lnTo>
                  <a:pt x="2773" y="50291"/>
                </a:lnTo>
                <a:lnTo>
                  <a:pt x="3084" y="51180"/>
                </a:lnTo>
                <a:lnTo>
                  <a:pt x="3189" y="51688"/>
                </a:lnTo>
                <a:lnTo>
                  <a:pt x="3290" y="52323"/>
                </a:lnTo>
                <a:lnTo>
                  <a:pt x="3330" y="56514"/>
                </a:lnTo>
                <a:lnTo>
                  <a:pt x="3244" y="57530"/>
                </a:lnTo>
                <a:lnTo>
                  <a:pt x="3129" y="58546"/>
                </a:lnTo>
                <a:lnTo>
                  <a:pt x="2221" y="63753"/>
                </a:lnTo>
                <a:lnTo>
                  <a:pt x="1519" y="66801"/>
                </a:lnTo>
                <a:lnTo>
                  <a:pt x="2382" y="65023"/>
                </a:lnTo>
                <a:lnTo>
                  <a:pt x="8557" y="56006"/>
                </a:lnTo>
                <a:lnTo>
                  <a:pt x="9109" y="55371"/>
                </a:lnTo>
                <a:lnTo>
                  <a:pt x="10247" y="54355"/>
                </a:lnTo>
                <a:lnTo>
                  <a:pt x="10849" y="53974"/>
                </a:lnTo>
                <a:lnTo>
                  <a:pt x="7844" y="53974"/>
                </a:lnTo>
                <a:lnTo>
                  <a:pt x="10443" y="38734"/>
                </a:lnTo>
                <a:lnTo>
                  <a:pt x="9810" y="38099"/>
                </a:lnTo>
                <a:lnTo>
                  <a:pt x="6981" y="30733"/>
                </a:lnTo>
                <a:lnTo>
                  <a:pt x="12290" y="30733"/>
                </a:lnTo>
                <a:lnTo>
                  <a:pt x="10471" y="23113"/>
                </a:lnTo>
                <a:lnTo>
                  <a:pt x="9891" y="20319"/>
                </a:lnTo>
                <a:lnTo>
                  <a:pt x="19758" y="20319"/>
                </a:lnTo>
                <a:lnTo>
                  <a:pt x="19634" y="16509"/>
                </a:lnTo>
                <a:lnTo>
                  <a:pt x="19429" y="14731"/>
                </a:lnTo>
                <a:lnTo>
                  <a:pt x="19261" y="13588"/>
                </a:lnTo>
                <a:lnTo>
                  <a:pt x="18861" y="11556"/>
                </a:lnTo>
                <a:lnTo>
                  <a:pt x="18585" y="10413"/>
                </a:lnTo>
                <a:lnTo>
                  <a:pt x="18228" y="9143"/>
                </a:lnTo>
                <a:close/>
              </a:path>
              <a:path w="33654" h="67309">
                <a:moveTo>
                  <a:pt x="25964" y="41909"/>
                </a:moveTo>
                <a:lnTo>
                  <a:pt x="19643" y="41909"/>
                </a:lnTo>
                <a:lnTo>
                  <a:pt x="21414" y="42163"/>
                </a:lnTo>
                <a:lnTo>
                  <a:pt x="21057" y="42417"/>
                </a:lnTo>
                <a:lnTo>
                  <a:pt x="12294" y="48640"/>
                </a:lnTo>
                <a:lnTo>
                  <a:pt x="11696" y="49148"/>
                </a:lnTo>
                <a:lnTo>
                  <a:pt x="9812" y="51307"/>
                </a:lnTo>
                <a:lnTo>
                  <a:pt x="8361" y="53212"/>
                </a:lnTo>
                <a:lnTo>
                  <a:pt x="7844" y="53974"/>
                </a:lnTo>
                <a:lnTo>
                  <a:pt x="10849" y="53974"/>
                </a:lnTo>
                <a:lnTo>
                  <a:pt x="12053" y="53212"/>
                </a:lnTo>
                <a:lnTo>
                  <a:pt x="13352" y="52450"/>
                </a:lnTo>
                <a:lnTo>
                  <a:pt x="24599" y="45465"/>
                </a:lnTo>
                <a:lnTo>
                  <a:pt x="25024" y="44830"/>
                </a:lnTo>
                <a:lnTo>
                  <a:pt x="25381" y="44068"/>
                </a:lnTo>
                <a:lnTo>
                  <a:pt x="25898" y="42417"/>
                </a:lnTo>
                <a:lnTo>
                  <a:pt x="25964" y="41909"/>
                </a:lnTo>
                <a:close/>
              </a:path>
              <a:path w="33654" h="67309">
                <a:moveTo>
                  <a:pt x="33112" y="23495"/>
                </a:moveTo>
                <a:lnTo>
                  <a:pt x="30924" y="23494"/>
                </a:lnTo>
                <a:lnTo>
                  <a:pt x="29946" y="24891"/>
                </a:lnTo>
                <a:lnTo>
                  <a:pt x="26324" y="29336"/>
                </a:lnTo>
                <a:lnTo>
                  <a:pt x="22713" y="33527"/>
                </a:lnTo>
                <a:lnTo>
                  <a:pt x="20844" y="35559"/>
                </a:lnTo>
                <a:lnTo>
                  <a:pt x="15353" y="41147"/>
                </a:lnTo>
                <a:lnTo>
                  <a:pt x="13042" y="43306"/>
                </a:lnTo>
                <a:lnTo>
                  <a:pt x="13191" y="43179"/>
                </a:lnTo>
                <a:lnTo>
                  <a:pt x="13663" y="43052"/>
                </a:lnTo>
                <a:lnTo>
                  <a:pt x="14410" y="42798"/>
                </a:lnTo>
                <a:lnTo>
                  <a:pt x="15399" y="42417"/>
                </a:lnTo>
                <a:lnTo>
                  <a:pt x="17285" y="42036"/>
                </a:lnTo>
                <a:lnTo>
                  <a:pt x="18815" y="41909"/>
                </a:lnTo>
                <a:lnTo>
                  <a:pt x="25964" y="41909"/>
                </a:lnTo>
                <a:lnTo>
                  <a:pt x="26013" y="39623"/>
                </a:lnTo>
                <a:lnTo>
                  <a:pt x="25818" y="38480"/>
                </a:lnTo>
                <a:lnTo>
                  <a:pt x="25529" y="37464"/>
                </a:lnTo>
                <a:lnTo>
                  <a:pt x="25151" y="36448"/>
                </a:lnTo>
                <a:lnTo>
                  <a:pt x="25346" y="36321"/>
                </a:lnTo>
                <a:lnTo>
                  <a:pt x="33092" y="23876"/>
                </a:lnTo>
                <a:lnTo>
                  <a:pt x="33112" y="23495"/>
                </a:lnTo>
                <a:close/>
              </a:path>
              <a:path w="33654" h="67309">
                <a:moveTo>
                  <a:pt x="12290" y="30733"/>
                </a:moveTo>
                <a:lnTo>
                  <a:pt x="7096" y="30733"/>
                </a:lnTo>
                <a:lnTo>
                  <a:pt x="7890" y="30987"/>
                </a:lnTo>
                <a:lnTo>
                  <a:pt x="8591" y="31368"/>
                </a:lnTo>
                <a:lnTo>
                  <a:pt x="9500" y="32003"/>
                </a:lnTo>
                <a:lnTo>
                  <a:pt x="10052" y="32511"/>
                </a:lnTo>
                <a:lnTo>
                  <a:pt x="11305" y="33527"/>
                </a:lnTo>
                <a:lnTo>
                  <a:pt x="12018" y="34162"/>
                </a:lnTo>
                <a:lnTo>
                  <a:pt x="13628" y="35813"/>
                </a:lnTo>
                <a:lnTo>
                  <a:pt x="12850" y="33019"/>
                </a:lnTo>
                <a:lnTo>
                  <a:pt x="12290" y="30733"/>
                </a:lnTo>
                <a:close/>
              </a:path>
              <a:path w="33654" h="67309">
                <a:moveTo>
                  <a:pt x="25461" y="0"/>
                </a:moveTo>
                <a:lnTo>
                  <a:pt x="25224" y="3301"/>
                </a:lnTo>
                <a:lnTo>
                  <a:pt x="25105" y="7365"/>
                </a:lnTo>
                <a:lnTo>
                  <a:pt x="24990" y="8762"/>
                </a:lnTo>
                <a:lnTo>
                  <a:pt x="19091" y="30098"/>
                </a:lnTo>
                <a:lnTo>
                  <a:pt x="19332" y="29971"/>
                </a:lnTo>
                <a:lnTo>
                  <a:pt x="30924" y="23494"/>
                </a:lnTo>
                <a:lnTo>
                  <a:pt x="33112" y="23495"/>
                </a:lnTo>
                <a:lnTo>
                  <a:pt x="28336" y="16890"/>
                </a:lnTo>
                <a:lnTo>
                  <a:pt x="28647" y="16509"/>
                </a:lnTo>
                <a:lnTo>
                  <a:pt x="31112" y="10414"/>
                </a:lnTo>
                <a:lnTo>
                  <a:pt x="31084" y="8763"/>
                </a:lnTo>
                <a:lnTo>
                  <a:pt x="27658" y="1778"/>
                </a:lnTo>
                <a:lnTo>
                  <a:pt x="25461" y="0"/>
                </a:lnTo>
                <a:close/>
              </a:path>
              <a:path w="33654" h="67309">
                <a:moveTo>
                  <a:pt x="19758" y="20319"/>
                </a:moveTo>
                <a:lnTo>
                  <a:pt x="9891" y="20319"/>
                </a:lnTo>
                <a:lnTo>
                  <a:pt x="10914" y="20700"/>
                </a:lnTo>
                <a:lnTo>
                  <a:pt x="11823" y="21208"/>
                </a:lnTo>
                <a:lnTo>
                  <a:pt x="12363" y="21716"/>
                </a:lnTo>
                <a:lnTo>
                  <a:pt x="12915" y="22097"/>
                </a:lnTo>
                <a:lnTo>
                  <a:pt x="13548" y="22732"/>
                </a:lnTo>
                <a:lnTo>
                  <a:pt x="15549" y="25272"/>
                </a:lnTo>
                <a:lnTo>
                  <a:pt x="16262" y="26415"/>
                </a:lnTo>
                <a:lnTo>
                  <a:pt x="16963" y="27685"/>
                </a:lnTo>
                <a:lnTo>
                  <a:pt x="17676" y="29209"/>
                </a:lnTo>
                <a:lnTo>
                  <a:pt x="17837" y="28955"/>
                </a:lnTo>
                <a:lnTo>
                  <a:pt x="19638" y="22097"/>
                </a:lnTo>
                <a:lnTo>
                  <a:pt x="19758" y="203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76575" y="624020"/>
            <a:ext cx="13335" cy="17145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0" y="0"/>
                </a:moveTo>
                <a:lnTo>
                  <a:pt x="8107" y="16797"/>
                </a:lnTo>
                <a:lnTo>
                  <a:pt x="8808" y="16640"/>
                </a:lnTo>
                <a:lnTo>
                  <a:pt x="12707" y="13508"/>
                </a:lnTo>
                <a:lnTo>
                  <a:pt x="12074" y="13273"/>
                </a:lnTo>
                <a:lnTo>
                  <a:pt x="11442" y="12998"/>
                </a:lnTo>
                <a:lnTo>
                  <a:pt x="1023" y="180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13972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8061" y="1099"/>
                </a:moveTo>
                <a:lnTo>
                  <a:pt x="3922" y="6928"/>
                </a:lnTo>
                <a:lnTo>
                  <a:pt x="4047" y="7867"/>
                </a:lnTo>
                <a:lnTo>
                  <a:pt x="4106" y="8852"/>
                </a:lnTo>
                <a:lnTo>
                  <a:pt x="781" y="12529"/>
                </a:lnTo>
                <a:lnTo>
                  <a:pt x="628" y="14178"/>
                </a:lnTo>
                <a:lnTo>
                  <a:pt x="505" y="15197"/>
                </a:lnTo>
                <a:lnTo>
                  <a:pt x="0" y="17934"/>
                </a:lnTo>
                <a:lnTo>
                  <a:pt x="666" y="17820"/>
                </a:lnTo>
                <a:lnTo>
                  <a:pt x="7233" y="13158"/>
                </a:lnTo>
                <a:lnTo>
                  <a:pt x="17216" y="13158"/>
                </a:lnTo>
                <a:lnTo>
                  <a:pt x="17456" y="12574"/>
                </a:lnTo>
                <a:lnTo>
                  <a:pt x="17571" y="11979"/>
                </a:lnTo>
                <a:lnTo>
                  <a:pt x="17528" y="10066"/>
                </a:lnTo>
                <a:lnTo>
                  <a:pt x="17341" y="8852"/>
                </a:lnTo>
                <a:lnTo>
                  <a:pt x="17699" y="7089"/>
                </a:lnTo>
                <a:lnTo>
                  <a:pt x="17803" y="6379"/>
                </a:lnTo>
                <a:lnTo>
                  <a:pt x="17766" y="3092"/>
                </a:lnTo>
                <a:lnTo>
                  <a:pt x="17651" y="2622"/>
                </a:lnTo>
                <a:lnTo>
                  <a:pt x="17433" y="2038"/>
                </a:lnTo>
                <a:lnTo>
                  <a:pt x="17295" y="1763"/>
                </a:lnTo>
                <a:lnTo>
                  <a:pt x="16887" y="1213"/>
                </a:lnTo>
                <a:lnTo>
                  <a:pt x="9119" y="1213"/>
                </a:lnTo>
                <a:lnTo>
                  <a:pt x="8061" y="1099"/>
                </a:lnTo>
                <a:close/>
              </a:path>
              <a:path w="18415" h="18415">
                <a:moveTo>
                  <a:pt x="17216" y="13158"/>
                </a:moveTo>
                <a:lnTo>
                  <a:pt x="7233" y="13158"/>
                </a:lnTo>
                <a:lnTo>
                  <a:pt x="7739" y="13388"/>
                </a:lnTo>
                <a:lnTo>
                  <a:pt x="9119" y="13937"/>
                </a:lnTo>
                <a:lnTo>
                  <a:pt x="10027" y="14212"/>
                </a:lnTo>
                <a:lnTo>
                  <a:pt x="11051" y="14487"/>
                </a:lnTo>
                <a:lnTo>
                  <a:pt x="11557" y="14647"/>
                </a:lnTo>
                <a:lnTo>
                  <a:pt x="13132" y="14876"/>
                </a:lnTo>
                <a:lnTo>
                  <a:pt x="14190" y="14876"/>
                </a:lnTo>
                <a:lnTo>
                  <a:pt x="14662" y="14842"/>
                </a:lnTo>
                <a:lnTo>
                  <a:pt x="15605" y="14602"/>
                </a:lnTo>
                <a:lnTo>
                  <a:pt x="16387" y="14178"/>
                </a:lnTo>
                <a:lnTo>
                  <a:pt x="17019" y="13514"/>
                </a:lnTo>
                <a:lnTo>
                  <a:pt x="17216" y="13158"/>
                </a:lnTo>
                <a:close/>
              </a:path>
              <a:path w="18415" h="18415">
                <a:moveTo>
                  <a:pt x="14351" y="0"/>
                </a:moveTo>
                <a:lnTo>
                  <a:pt x="13684" y="0"/>
                </a:lnTo>
                <a:lnTo>
                  <a:pt x="12109" y="194"/>
                </a:lnTo>
                <a:lnTo>
                  <a:pt x="10177" y="778"/>
                </a:lnTo>
                <a:lnTo>
                  <a:pt x="9119" y="1213"/>
                </a:lnTo>
                <a:lnTo>
                  <a:pt x="16887" y="1213"/>
                </a:lnTo>
                <a:lnTo>
                  <a:pt x="1435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20653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598" y="0"/>
                </a:moveTo>
                <a:lnTo>
                  <a:pt x="0" y="5359"/>
                </a:lnTo>
                <a:lnTo>
                  <a:pt x="241" y="6264"/>
                </a:lnTo>
                <a:lnTo>
                  <a:pt x="4634" y="10410"/>
                </a:lnTo>
                <a:lnTo>
                  <a:pt x="5542" y="10295"/>
                </a:lnTo>
                <a:lnTo>
                  <a:pt x="9119" y="8177"/>
                </a:lnTo>
                <a:lnTo>
                  <a:pt x="9038" y="7157"/>
                </a:lnTo>
                <a:lnTo>
                  <a:pt x="8923" y="6814"/>
                </a:lnTo>
                <a:lnTo>
                  <a:pt x="8728" y="6459"/>
                </a:lnTo>
                <a:lnTo>
                  <a:pt x="8438" y="6264"/>
                </a:lnTo>
                <a:lnTo>
                  <a:pt x="7819" y="5909"/>
                </a:lnTo>
                <a:lnTo>
                  <a:pt x="6876" y="5245"/>
                </a:lnTo>
                <a:lnTo>
                  <a:pt x="2828" y="893"/>
                </a:lnTo>
                <a:lnTo>
                  <a:pt x="259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25445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1773" y="0"/>
                </a:moveTo>
                <a:lnTo>
                  <a:pt x="0" y="1408"/>
                </a:lnTo>
                <a:lnTo>
                  <a:pt x="164" y="2153"/>
                </a:lnTo>
                <a:lnTo>
                  <a:pt x="5039" y="5680"/>
                </a:lnTo>
                <a:lnTo>
                  <a:pt x="5157" y="4661"/>
                </a:lnTo>
                <a:lnTo>
                  <a:pt x="177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7170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4" h="20320">
                <a:moveTo>
                  <a:pt x="34521" y="0"/>
                </a:moveTo>
                <a:lnTo>
                  <a:pt x="862" y="17971"/>
                </a:lnTo>
                <a:lnTo>
                  <a:pt x="0" y="19811"/>
                </a:lnTo>
                <a:lnTo>
                  <a:pt x="195" y="19576"/>
                </a:lnTo>
                <a:lnTo>
                  <a:pt x="1851" y="17854"/>
                </a:lnTo>
                <a:lnTo>
                  <a:pt x="3231" y="16562"/>
                </a:lnTo>
                <a:lnTo>
                  <a:pt x="4013" y="15779"/>
                </a:lnTo>
                <a:lnTo>
                  <a:pt x="5864" y="14173"/>
                </a:lnTo>
                <a:lnTo>
                  <a:pt x="31175" y="3015"/>
                </a:lnTo>
                <a:lnTo>
                  <a:pt x="38317" y="3015"/>
                </a:lnTo>
                <a:lnTo>
                  <a:pt x="37887" y="1801"/>
                </a:lnTo>
                <a:lnTo>
                  <a:pt x="37155" y="79"/>
                </a:lnTo>
                <a:lnTo>
                  <a:pt x="34521" y="0"/>
                </a:lnTo>
                <a:close/>
              </a:path>
              <a:path w="38734" h="20320">
                <a:moveTo>
                  <a:pt x="38317" y="3015"/>
                </a:moveTo>
                <a:lnTo>
                  <a:pt x="31175" y="3015"/>
                </a:lnTo>
                <a:lnTo>
                  <a:pt x="33027" y="3054"/>
                </a:lnTo>
                <a:lnTo>
                  <a:pt x="34878" y="3211"/>
                </a:lnTo>
                <a:lnTo>
                  <a:pt x="36718" y="3485"/>
                </a:lnTo>
                <a:lnTo>
                  <a:pt x="38604" y="3954"/>
                </a:lnTo>
                <a:lnTo>
                  <a:pt x="38317" y="301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36916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11924" y="4228"/>
                </a:moveTo>
                <a:lnTo>
                  <a:pt x="2549" y="4228"/>
                </a:lnTo>
                <a:lnTo>
                  <a:pt x="3458" y="4267"/>
                </a:lnTo>
                <a:lnTo>
                  <a:pt x="4355" y="4385"/>
                </a:lnTo>
                <a:lnTo>
                  <a:pt x="9587" y="6656"/>
                </a:lnTo>
                <a:lnTo>
                  <a:pt x="10024" y="6773"/>
                </a:lnTo>
                <a:lnTo>
                  <a:pt x="10369" y="6811"/>
                </a:lnTo>
                <a:lnTo>
                  <a:pt x="11001" y="6811"/>
                </a:lnTo>
                <a:lnTo>
                  <a:pt x="11438" y="6734"/>
                </a:lnTo>
                <a:lnTo>
                  <a:pt x="11634" y="6656"/>
                </a:lnTo>
                <a:lnTo>
                  <a:pt x="11795" y="6538"/>
                </a:lnTo>
                <a:lnTo>
                  <a:pt x="12025" y="6303"/>
                </a:lnTo>
                <a:lnTo>
                  <a:pt x="12105" y="6146"/>
                </a:lnTo>
                <a:lnTo>
                  <a:pt x="12093" y="4776"/>
                </a:lnTo>
                <a:lnTo>
                  <a:pt x="11924" y="4228"/>
                </a:lnTo>
                <a:close/>
              </a:path>
              <a:path w="12700" h="6984">
                <a:moveTo>
                  <a:pt x="3262" y="0"/>
                </a:moveTo>
                <a:lnTo>
                  <a:pt x="0" y="2936"/>
                </a:lnTo>
                <a:lnTo>
                  <a:pt x="111" y="3523"/>
                </a:lnTo>
                <a:lnTo>
                  <a:pt x="502" y="4306"/>
                </a:lnTo>
                <a:lnTo>
                  <a:pt x="1572" y="4228"/>
                </a:lnTo>
                <a:lnTo>
                  <a:pt x="11924" y="4228"/>
                </a:lnTo>
                <a:lnTo>
                  <a:pt x="4286" y="38"/>
                </a:lnTo>
                <a:lnTo>
                  <a:pt x="326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38442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1333" y="0"/>
                </a:moveTo>
                <a:lnTo>
                  <a:pt x="632" y="0"/>
                </a:lnTo>
                <a:lnTo>
                  <a:pt x="0" y="38"/>
                </a:lnTo>
                <a:lnTo>
                  <a:pt x="471" y="861"/>
                </a:lnTo>
                <a:lnTo>
                  <a:pt x="3656" y="2740"/>
                </a:lnTo>
                <a:lnTo>
                  <a:pt x="4174" y="2701"/>
                </a:lnTo>
                <a:lnTo>
                  <a:pt x="4680" y="2622"/>
                </a:lnTo>
                <a:lnTo>
                  <a:pt x="5542" y="2348"/>
                </a:lnTo>
                <a:lnTo>
                  <a:pt x="6646" y="1761"/>
                </a:lnTo>
                <a:lnTo>
                  <a:pt x="6094" y="1369"/>
                </a:lnTo>
                <a:lnTo>
                  <a:pt x="4956" y="782"/>
                </a:lnTo>
                <a:lnTo>
                  <a:pt x="4369" y="547"/>
                </a:lnTo>
                <a:lnTo>
                  <a:pt x="2759" y="116"/>
                </a:lnTo>
                <a:lnTo>
                  <a:pt x="133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6659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3380" y="0"/>
                </a:moveTo>
                <a:lnTo>
                  <a:pt x="0" y="10962"/>
                </a:lnTo>
                <a:lnTo>
                  <a:pt x="141" y="11549"/>
                </a:lnTo>
                <a:lnTo>
                  <a:pt x="2794" y="15778"/>
                </a:lnTo>
                <a:lnTo>
                  <a:pt x="3091" y="14839"/>
                </a:lnTo>
                <a:lnTo>
                  <a:pt x="3426" y="13664"/>
                </a:lnTo>
                <a:lnTo>
                  <a:pt x="3589" y="12880"/>
                </a:lnTo>
                <a:lnTo>
                  <a:pt x="3817" y="11549"/>
                </a:lnTo>
                <a:lnTo>
                  <a:pt x="4058" y="9160"/>
                </a:lnTo>
                <a:lnTo>
                  <a:pt x="3946" y="3797"/>
                </a:lnTo>
                <a:lnTo>
                  <a:pt x="3741" y="1957"/>
                </a:lnTo>
                <a:lnTo>
                  <a:pt x="338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7757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4" h="41909">
                <a:moveTo>
                  <a:pt x="44239" y="27940"/>
                </a:moveTo>
                <a:lnTo>
                  <a:pt x="34602" y="27940"/>
                </a:lnTo>
                <a:lnTo>
                  <a:pt x="36318" y="32385"/>
                </a:lnTo>
                <a:lnTo>
                  <a:pt x="37040" y="33909"/>
                </a:lnTo>
                <a:lnTo>
                  <a:pt x="37477" y="34671"/>
                </a:lnTo>
                <a:lnTo>
                  <a:pt x="38420" y="36449"/>
                </a:lnTo>
                <a:lnTo>
                  <a:pt x="39512" y="38100"/>
                </a:lnTo>
                <a:lnTo>
                  <a:pt x="40110" y="38735"/>
                </a:lnTo>
                <a:lnTo>
                  <a:pt x="40697" y="39497"/>
                </a:lnTo>
                <a:lnTo>
                  <a:pt x="45607" y="41656"/>
                </a:lnTo>
                <a:lnTo>
                  <a:pt x="46355" y="41529"/>
                </a:lnTo>
                <a:lnTo>
                  <a:pt x="51345" y="36449"/>
                </a:lnTo>
                <a:lnTo>
                  <a:pt x="66144" y="36449"/>
                </a:lnTo>
                <a:lnTo>
                  <a:pt x="66525" y="36195"/>
                </a:lnTo>
                <a:lnTo>
                  <a:pt x="68181" y="34925"/>
                </a:lnTo>
                <a:lnTo>
                  <a:pt x="68963" y="34163"/>
                </a:lnTo>
                <a:lnTo>
                  <a:pt x="69529" y="33401"/>
                </a:lnTo>
                <a:lnTo>
                  <a:pt x="58510" y="33401"/>
                </a:lnTo>
                <a:lnTo>
                  <a:pt x="56302" y="33274"/>
                </a:lnTo>
                <a:lnTo>
                  <a:pt x="45734" y="29083"/>
                </a:lnTo>
                <a:lnTo>
                  <a:pt x="44239" y="27940"/>
                </a:lnTo>
                <a:close/>
              </a:path>
              <a:path w="70484" h="41909">
                <a:moveTo>
                  <a:pt x="66144" y="36449"/>
                </a:moveTo>
                <a:lnTo>
                  <a:pt x="51345" y="36449"/>
                </a:lnTo>
                <a:lnTo>
                  <a:pt x="51426" y="36703"/>
                </a:lnTo>
                <a:lnTo>
                  <a:pt x="51748" y="37084"/>
                </a:lnTo>
                <a:lnTo>
                  <a:pt x="52024" y="37338"/>
                </a:lnTo>
                <a:lnTo>
                  <a:pt x="52921" y="37846"/>
                </a:lnTo>
                <a:lnTo>
                  <a:pt x="53553" y="38100"/>
                </a:lnTo>
                <a:lnTo>
                  <a:pt x="53910" y="38100"/>
                </a:lnTo>
                <a:lnTo>
                  <a:pt x="54738" y="38354"/>
                </a:lnTo>
                <a:lnTo>
                  <a:pt x="55209" y="38354"/>
                </a:lnTo>
                <a:lnTo>
                  <a:pt x="55715" y="38481"/>
                </a:lnTo>
                <a:lnTo>
                  <a:pt x="58234" y="38481"/>
                </a:lnTo>
                <a:lnTo>
                  <a:pt x="59809" y="38227"/>
                </a:lnTo>
                <a:lnTo>
                  <a:pt x="61534" y="38100"/>
                </a:lnTo>
                <a:lnTo>
                  <a:pt x="64605" y="37338"/>
                </a:lnTo>
                <a:lnTo>
                  <a:pt x="65191" y="37084"/>
                </a:lnTo>
                <a:lnTo>
                  <a:pt x="66144" y="36449"/>
                </a:lnTo>
                <a:close/>
              </a:path>
              <a:path w="70484" h="41909">
                <a:moveTo>
                  <a:pt x="63190" y="26162"/>
                </a:moveTo>
                <a:lnTo>
                  <a:pt x="63777" y="27178"/>
                </a:lnTo>
                <a:lnTo>
                  <a:pt x="64112" y="27940"/>
                </a:lnTo>
                <a:lnTo>
                  <a:pt x="64200" y="28194"/>
                </a:lnTo>
                <a:lnTo>
                  <a:pt x="64299" y="30226"/>
                </a:lnTo>
                <a:lnTo>
                  <a:pt x="64202" y="30607"/>
                </a:lnTo>
                <a:lnTo>
                  <a:pt x="60867" y="33401"/>
                </a:lnTo>
                <a:lnTo>
                  <a:pt x="69529" y="33401"/>
                </a:lnTo>
                <a:lnTo>
                  <a:pt x="69906" y="32893"/>
                </a:lnTo>
                <a:lnTo>
                  <a:pt x="70262" y="31877"/>
                </a:lnTo>
                <a:lnTo>
                  <a:pt x="70142" y="30226"/>
                </a:lnTo>
                <a:lnTo>
                  <a:pt x="66720" y="27432"/>
                </a:lnTo>
                <a:lnTo>
                  <a:pt x="65697" y="26924"/>
                </a:lnTo>
                <a:lnTo>
                  <a:pt x="64524" y="26543"/>
                </a:lnTo>
                <a:lnTo>
                  <a:pt x="63190" y="26162"/>
                </a:lnTo>
                <a:close/>
              </a:path>
              <a:path w="70484" h="41909">
                <a:moveTo>
                  <a:pt x="28223" y="13462"/>
                </a:moveTo>
                <a:lnTo>
                  <a:pt x="15766" y="13461"/>
                </a:lnTo>
                <a:lnTo>
                  <a:pt x="16237" y="13588"/>
                </a:lnTo>
                <a:lnTo>
                  <a:pt x="16984" y="13843"/>
                </a:lnTo>
                <a:lnTo>
                  <a:pt x="17260" y="14097"/>
                </a:lnTo>
                <a:lnTo>
                  <a:pt x="17536" y="14224"/>
                </a:lnTo>
                <a:lnTo>
                  <a:pt x="17812" y="14478"/>
                </a:lnTo>
                <a:lnTo>
                  <a:pt x="21860" y="21209"/>
                </a:lnTo>
                <a:lnTo>
                  <a:pt x="22189" y="22225"/>
                </a:lnTo>
                <a:lnTo>
                  <a:pt x="29887" y="31369"/>
                </a:lnTo>
                <a:lnTo>
                  <a:pt x="31141" y="31115"/>
                </a:lnTo>
                <a:lnTo>
                  <a:pt x="34602" y="27940"/>
                </a:lnTo>
                <a:lnTo>
                  <a:pt x="44239" y="27940"/>
                </a:lnTo>
                <a:lnTo>
                  <a:pt x="43411" y="27178"/>
                </a:lnTo>
                <a:lnTo>
                  <a:pt x="41835" y="25400"/>
                </a:lnTo>
                <a:lnTo>
                  <a:pt x="41525" y="25019"/>
                </a:lnTo>
                <a:lnTo>
                  <a:pt x="38098" y="21590"/>
                </a:lnTo>
                <a:lnTo>
                  <a:pt x="35786" y="19431"/>
                </a:lnTo>
                <a:lnTo>
                  <a:pt x="34602" y="18415"/>
                </a:lnTo>
                <a:lnTo>
                  <a:pt x="33463" y="17526"/>
                </a:lnTo>
                <a:lnTo>
                  <a:pt x="32325" y="16510"/>
                </a:lnTo>
                <a:lnTo>
                  <a:pt x="30083" y="14859"/>
                </a:lnTo>
                <a:lnTo>
                  <a:pt x="28979" y="14097"/>
                </a:lnTo>
                <a:lnTo>
                  <a:pt x="28223" y="13462"/>
                </a:lnTo>
                <a:close/>
              </a:path>
              <a:path w="70484" h="41909">
                <a:moveTo>
                  <a:pt x="59035" y="18923"/>
                </a:moveTo>
                <a:lnTo>
                  <a:pt x="50678" y="18923"/>
                </a:lnTo>
                <a:lnTo>
                  <a:pt x="51748" y="19177"/>
                </a:lnTo>
                <a:lnTo>
                  <a:pt x="53047" y="19431"/>
                </a:lnTo>
                <a:lnTo>
                  <a:pt x="54025" y="19939"/>
                </a:lnTo>
                <a:lnTo>
                  <a:pt x="55244" y="20828"/>
                </a:lnTo>
                <a:lnTo>
                  <a:pt x="55554" y="21336"/>
                </a:lnTo>
                <a:lnTo>
                  <a:pt x="55681" y="21590"/>
                </a:lnTo>
                <a:lnTo>
                  <a:pt x="52806" y="21590"/>
                </a:lnTo>
                <a:lnTo>
                  <a:pt x="51552" y="21844"/>
                </a:lnTo>
                <a:lnTo>
                  <a:pt x="44710" y="25019"/>
                </a:lnTo>
                <a:lnTo>
                  <a:pt x="45653" y="25527"/>
                </a:lnTo>
                <a:lnTo>
                  <a:pt x="53243" y="27305"/>
                </a:lnTo>
                <a:lnTo>
                  <a:pt x="54611" y="27178"/>
                </a:lnTo>
                <a:lnTo>
                  <a:pt x="57759" y="25400"/>
                </a:lnTo>
                <a:lnTo>
                  <a:pt x="57992" y="25019"/>
                </a:lnTo>
                <a:lnTo>
                  <a:pt x="58590" y="23368"/>
                </a:lnTo>
                <a:lnTo>
                  <a:pt x="58740" y="22733"/>
                </a:lnTo>
                <a:lnTo>
                  <a:pt x="58981" y="21463"/>
                </a:lnTo>
                <a:lnTo>
                  <a:pt x="59035" y="18923"/>
                </a:lnTo>
                <a:close/>
              </a:path>
              <a:path w="70484" h="41909">
                <a:moveTo>
                  <a:pt x="40158" y="5334"/>
                </a:moveTo>
                <a:lnTo>
                  <a:pt x="28507" y="5334"/>
                </a:lnTo>
                <a:lnTo>
                  <a:pt x="32279" y="5588"/>
                </a:lnTo>
                <a:lnTo>
                  <a:pt x="33188" y="5715"/>
                </a:lnTo>
                <a:lnTo>
                  <a:pt x="34521" y="5842"/>
                </a:lnTo>
                <a:lnTo>
                  <a:pt x="35464" y="6096"/>
                </a:lnTo>
                <a:lnTo>
                  <a:pt x="34050" y="6477"/>
                </a:lnTo>
                <a:lnTo>
                  <a:pt x="33417" y="6604"/>
                </a:lnTo>
                <a:lnTo>
                  <a:pt x="32360" y="6985"/>
                </a:lnTo>
                <a:lnTo>
                  <a:pt x="29868" y="9525"/>
                </a:lnTo>
                <a:lnTo>
                  <a:pt x="29982" y="9906"/>
                </a:lnTo>
                <a:lnTo>
                  <a:pt x="30163" y="10287"/>
                </a:lnTo>
                <a:lnTo>
                  <a:pt x="30554" y="10668"/>
                </a:lnTo>
                <a:lnTo>
                  <a:pt x="31808" y="12573"/>
                </a:lnTo>
                <a:lnTo>
                  <a:pt x="42698" y="19812"/>
                </a:lnTo>
                <a:lnTo>
                  <a:pt x="43721" y="19558"/>
                </a:lnTo>
                <a:lnTo>
                  <a:pt x="46481" y="19050"/>
                </a:lnTo>
                <a:lnTo>
                  <a:pt x="48045" y="18923"/>
                </a:lnTo>
                <a:lnTo>
                  <a:pt x="59035" y="18923"/>
                </a:lnTo>
                <a:lnTo>
                  <a:pt x="58855" y="17526"/>
                </a:lnTo>
                <a:lnTo>
                  <a:pt x="58747" y="16002"/>
                </a:lnTo>
                <a:lnTo>
                  <a:pt x="58708" y="15875"/>
                </a:lnTo>
                <a:lnTo>
                  <a:pt x="40662" y="15875"/>
                </a:lnTo>
                <a:lnTo>
                  <a:pt x="40340" y="15748"/>
                </a:lnTo>
                <a:lnTo>
                  <a:pt x="37787" y="11557"/>
                </a:lnTo>
                <a:lnTo>
                  <a:pt x="38063" y="11303"/>
                </a:lnTo>
                <a:lnTo>
                  <a:pt x="38730" y="10795"/>
                </a:lnTo>
                <a:lnTo>
                  <a:pt x="39231" y="10287"/>
                </a:lnTo>
                <a:lnTo>
                  <a:pt x="39558" y="9906"/>
                </a:lnTo>
                <a:lnTo>
                  <a:pt x="39754" y="9525"/>
                </a:lnTo>
                <a:lnTo>
                  <a:pt x="40110" y="9017"/>
                </a:lnTo>
                <a:lnTo>
                  <a:pt x="40455" y="7874"/>
                </a:lnTo>
                <a:lnTo>
                  <a:pt x="40333" y="5715"/>
                </a:lnTo>
                <a:lnTo>
                  <a:pt x="40158" y="5334"/>
                </a:lnTo>
                <a:close/>
              </a:path>
              <a:path w="70484" h="41909">
                <a:moveTo>
                  <a:pt x="54220" y="12827"/>
                </a:moveTo>
                <a:lnTo>
                  <a:pt x="46125" y="14224"/>
                </a:lnTo>
                <a:lnTo>
                  <a:pt x="44710" y="14605"/>
                </a:lnTo>
                <a:lnTo>
                  <a:pt x="44434" y="14859"/>
                </a:lnTo>
                <a:lnTo>
                  <a:pt x="43296" y="15494"/>
                </a:lnTo>
                <a:lnTo>
                  <a:pt x="41559" y="15875"/>
                </a:lnTo>
                <a:lnTo>
                  <a:pt x="58708" y="15875"/>
                </a:lnTo>
                <a:lnTo>
                  <a:pt x="54887" y="12954"/>
                </a:lnTo>
                <a:lnTo>
                  <a:pt x="54220" y="12827"/>
                </a:lnTo>
                <a:close/>
              </a:path>
              <a:path w="70484" h="41909">
                <a:moveTo>
                  <a:pt x="15731" y="0"/>
                </a:moveTo>
                <a:lnTo>
                  <a:pt x="12385" y="0"/>
                </a:lnTo>
                <a:lnTo>
                  <a:pt x="11407" y="126"/>
                </a:lnTo>
                <a:lnTo>
                  <a:pt x="9360" y="507"/>
                </a:lnTo>
                <a:lnTo>
                  <a:pt x="8256" y="888"/>
                </a:lnTo>
                <a:lnTo>
                  <a:pt x="5899" y="1523"/>
                </a:lnTo>
                <a:lnTo>
                  <a:pt x="3346" y="2539"/>
                </a:lnTo>
                <a:lnTo>
                  <a:pt x="908" y="3682"/>
                </a:lnTo>
                <a:lnTo>
                  <a:pt x="551" y="3809"/>
                </a:lnTo>
                <a:lnTo>
                  <a:pt x="0" y="3809"/>
                </a:lnTo>
                <a:lnTo>
                  <a:pt x="1851" y="4063"/>
                </a:lnTo>
                <a:lnTo>
                  <a:pt x="2564" y="4190"/>
                </a:lnTo>
                <a:lnTo>
                  <a:pt x="10936" y="8889"/>
                </a:lnTo>
                <a:lnTo>
                  <a:pt x="10690" y="9397"/>
                </a:lnTo>
                <a:lnTo>
                  <a:pt x="12626" y="12826"/>
                </a:lnTo>
                <a:lnTo>
                  <a:pt x="12983" y="13080"/>
                </a:lnTo>
                <a:lnTo>
                  <a:pt x="13880" y="13334"/>
                </a:lnTo>
                <a:lnTo>
                  <a:pt x="14432" y="13588"/>
                </a:lnTo>
                <a:lnTo>
                  <a:pt x="15064" y="13461"/>
                </a:lnTo>
                <a:lnTo>
                  <a:pt x="28223" y="13462"/>
                </a:lnTo>
                <a:lnTo>
                  <a:pt x="27921" y="13208"/>
                </a:lnTo>
                <a:lnTo>
                  <a:pt x="25839" y="11811"/>
                </a:lnTo>
                <a:lnTo>
                  <a:pt x="22056" y="9398"/>
                </a:lnTo>
                <a:lnTo>
                  <a:pt x="20411" y="8382"/>
                </a:lnTo>
                <a:lnTo>
                  <a:pt x="17697" y="6985"/>
                </a:lnTo>
                <a:lnTo>
                  <a:pt x="15294" y="5715"/>
                </a:lnTo>
                <a:lnTo>
                  <a:pt x="22930" y="5334"/>
                </a:lnTo>
                <a:lnTo>
                  <a:pt x="40158" y="5334"/>
                </a:lnTo>
                <a:lnTo>
                  <a:pt x="39754" y="4572"/>
                </a:lnTo>
                <a:lnTo>
                  <a:pt x="39006" y="3556"/>
                </a:lnTo>
                <a:lnTo>
                  <a:pt x="38535" y="3048"/>
                </a:lnTo>
                <a:lnTo>
                  <a:pt x="38121" y="2667"/>
                </a:lnTo>
                <a:lnTo>
                  <a:pt x="22493" y="2667"/>
                </a:lnTo>
                <a:lnTo>
                  <a:pt x="22217" y="2413"/>
                </a:lnTo>
                <a:lnTo>
                  <a:pt x="17145" y="127"/>
                </a:lnTo>
                <a:lnTo>
                  <a:pt x="15731" y="0"/>
                </a:lnTo>
                <a:close/>
              </a:path>
              <a:path w="70484" h="41909">
                <a:moveTo>
                  <a:pt x="34993" y="762"/>
                </a:moveTo>
                <a:lnTo>
                  <a:pt x="31382" y="762"/>
                </a:lnTo>
                <a:lnTo>
                  <a:pt x="30037" y="1016"/>
                </a:lnTo>
                <a:lnTo>
                  <a:pt x="28507" y="1270"/>
                </a:lnTo>
                <a:lnTo>
                  <a:pt x="26736" y="1524"/>
                </a:lnTo>
                <a:lnTo>
                  <a:pt x="24735" y="2032"/>
                </a:lnTo>
                <a:lnTo>
                  <a:pt x="22493" y="2667"/>
                </a:lnTo>
                <a:lnTo>
                  <a:pt x="38121" y="2667"/>
                </a:lnTo>
                <a:lnTo>
                  <a:pt x="37983" y="2540"/>
                </a:lnTo>
                <a:lnTo>
                  <a:pt x="36212" y="1143"/>
                </a:lnTo>
                <a:lnTo>
                  <a:pt x="35901" y="1016"/>
                </a:lnTo>
                <a:lnTo>
                  <a:pt x="35510" y="889"/>
                </a:lnTo>
                <a:lnTo>
                  <a:pt x="34993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11764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4" h="36195">
                <a:moveTo>
                  <a:pt x="6761" y="14604"/>
                </a:moveTo>
                <a:lnTo>
                  <a:pt x="4013" y="14604"/>
                </a:lnTo>
                <a:lnTo>
                  <a:pt x="1966" y="14731"/>
                </a:lnTo>
                <a:lnTo>
                  <a:pt x="1184" y="14731"/>
                </a:lnTo>
                <a:lnTo>
                  <a:pt x="0" y="18414"/>
                </a:lnTo>
                <a:lnTo>
                  <a:pt x="160" y="18541"/>
                </a:lnTo>
                <a:lnTo>
                  <a:pt x="4599" y="21589"/>
                </a:lnTo>
                <a:lnTo>
                  <a:pt x="7946" y="23748"/>
                </a:lnTo>
                <a:lnTo>
                  <a:pt x="12074" y="26288"/>
                </a:lnTo>
                <a:lnTo>
                  <a:pt x="16904" y="28955"/>
                </a:lnTo>
                <a:lnTo>
                  <a:pt x="19549" y="30225"/>
                </a:lnTo>
                <a:lnTo>
                  <a:pt x="22332" y="31622"/>
                </a:lnTo>
                <a:lnTo>
                  <a:pt x="23746" y="32384"/>
                </a:lnTo>
                <a:lnTo>
                  <a:pt x="28277" y="34289"/>
                </a:lnTo>
                <a:lnTo>
                  <a:pt x="30002" y="35178"/>
                </a:lnTo>
                <a:lnTo>
                  <a:pt x="31808" y="35686"/>
                </a:lnTo>
                <a:lnTo>
                  <a:pt x="32831" y="35940"/>
                </a:lnTo>
                <a:lnTo>
                  <a:pt x="34441" y="35940"/>
                </a:lnTo>
                <a:lnTo>
                  <a:pt x="35510" y="35813"/>
                </a:lnTo>
                <a:lnTo>
                  <a:pt x="36016" y="35559"/>
                </a:lnTo>
                <a:lnTo>
                  <a:pt x="36522" y="35432"/>
                </a:lnTo>
                <a:lnTo>
                  <a:pt x="37005" y="35051"/>
                </a:lnTo>
                <a:lnTo>
                  <a:pt x="37511" y="34797"/>
                </a:lnTo>
                <a:lnTo>
                  <a:pt x="38374" y="33781"/>
                </a:lnTo>
                <a:lnTo>
                  <a:pt x="38765" y="33273"/>
                </a:lnTo>
                <a:lnTo>
                  <a:pt x="39432" y="31749"/>
                </a:lnTo>
                <a:lnTo>
                  <a:pt x="39668" y="30987"/>
                </a:lnTo>
                <a:lnTo>
                  <a:pt x="40035" y="29209"/>
                </a:lnTo>
                <a:lnTo>
                  <a:pt x="34441" y="29209"/>
                </a:lnTo>
                <a:lnTo>
                  <a:pt x="31727" y="28320"/>
                </a:lnTo>
                <a:lnTo>
                  <a:pt x="29289" y="27431"/>
                </a:lnTo>
                <a:lnTo>
                  <a:pt x="27840" y="26669"/>
                </a:lnTo>
                <a:lnTo>
                  <a:pt x="26460" y="26034"/>
                </a:lnTo>
                <a:lnTo>
                  <a:pt x="19342" y="20827"/>
                </a:lnTo>
                <a:lnTo>
                  <a:pt x="15018" y="20446"/>
                </a:lnTo>
                <a:lnTo>
                  <a:pt x="12661" y="20065"/>
                </a:lnTo>
                <a:lnTo>
                  <a:pt x="10740" y="19684"/>
                </a:lnTo>
                <a:lnTo>
                  <a:pt x="9947" y="19430"/>
                </a:lnTo>
                <a:lnTo>
                  <a:pt x="7670" y="18795"/>
                </a:lnTo>
                <a:lnTo>
                  <a:pt x="6922" y="18414"/>
                </a:lnTo>
                <a:lnTo>
                  <a:pt x="13765" y="18033"/>
                </a:lnTo>
                <a:lnTo>
                  <a:pt x="17732" y="17398"/>
                </a:lnTo>
                <a:lnTo>
                  <a:pt x="19549" y="17144"/>
                </a:lnTo>
                <a:lnTo>
                  <a:pt x="26380" y="15493"/>
                </a:lnTo>
                <a:lnTo>
                  <a:pt x="26671" y="15366"/>
                </a:lnTo>
                <a:lnTo>
                  <a:pt x="12235" y="15366"/>
                </a:lnTo>
                <a:lnTo>
                  <a:pt x="11166" y="15239"/>
                </a:lnTo>
                <a:lnTo>
                  <a:pt x="8923" y="14858"/>
                </a:lnTo>
                <a:lnTo>
                  <a:pt x="7474" y="14731"/>
                </a:lnTo>
                <a:lnTo>
                  <a:pt x="6761" y="14604"/>
                </a:lnTo>
                <a:close/>
              </a:path>
              <a:path w="70484" h="36195">
                <a:moveTo>
                  <a:pt x="59527" y="26543"/>
                </a:moveTo>
                <a:lnTo>
                  <a:pt x="41835" y="26542"/>
                </a:lnTo>
                <a:lnTo>
                  <a:pt x="42146" y="26669"/>
                </a:lnTo>
                <a:lnTo>
                  <a:pt x="42502" y="26669"/>
                </a:lnTo>
                <a:lnTo>
                  <a:pt x="42859" y="26796"/>
                </a:lnTo>
                <a:lnTo>
                  <a:pt x="43296" y="27050"/>
                </a:lnTo>
                <a:lnTo>
                  <a:pt x="43963" y="28066"/>
                </a:lnTo>
                <a:lnTo>
                  <a:pt x="44860" y="28955"/>
                </a:lnTo>
                <a:lnTo>
                  <a:pt x="45458" y="29463"/>
                </a:lnTo>
                <a:lnTo>
                  <a:pt x="46159" y="30098"/>
                </a:lnTo>
                <a:lnTo>
                  <a:pt x="46987" y="30606"/>
                </a:lnTo>
                <a:lnTo>
                  <a:pt x="51391" y="31876"/>
                </a:lnTo>
                <a:lnTo>
                  <a:pt x="52058" y="32003"/>
                </a:lnTo>
                <a:lnTo>
                  <a:pt x="53553" y="32003"/>
                </a:lnTo>
                <a:lnTo>
                  <a:pt x="55129" y="31749"/>
                </a:lnTo>
                <a:lnTo>
                  <a:pt x="56221" y="31622"/>
                </a:lnTo>
                <a:lnTo>
                  <a:pt x="59367" y="27686"/>
                </a:lnTo>
                <a:lnTo>
                  <a:pt x="59527" y="26543"/>
                </a:lnTo>
                <a:close/>
              </a:path>
              <a:path w="70484" h="36195">
                <a:moveTo>
                  <a:pt x="70021" y="3302"/>
                </a:moveTo>
                <a:lnTo>
                  <a:pt x="37074" y="20700"/>
                </a:lnTo>
                <a:lnTo>
                  <a:pt x="34567" y="21335"/>
                </a:lnTo>
                <a:lnTo>
                  <a:pt x="30635" y="21970"/>
                </a:lnTo>
                <a:lnTo>
                  <a:pt x="28473" y="22097"/>
                </a:lnTo>
                <a:lnTo>
                  <a:pt x="28197" y="22097"/>
                </a:lnTo>
                <a:lnTo>
                  <a:pt x="29761" y="24129"/>
                </a:lnTo>
                <a:lnTo>
                  <a:pt x="31106" y="25780"/>
                </a:lnTo>
                <a:lnTo>
                  <a:pt x="33027" y="27812"/>
                </a:lnTo>
                <a:lnTo>
                  <a:pt x="34441" y="29209"/>
                </a:lnTo>
                <a:lnTo>
                  <a:pt x="40035" y="29209"/>
                </a:lnTo>
                <a:lnTo>
                  <a:pt x="40260" y="27558"/>
                </a:lnTo>
                <a:lnTo>
                  <a:pt x="40386" y="27304"/>
                </a:lnTo>
                <a:lnTo>
                  <a:pt x="40582" y="27050"/>
                </a:lnTo>
                <a:lnTo>
                  <a:pt x="40892" y="26796"/>
                </a:lnTo>
                <a:lnTo>
                  <a:pt x="41088" y="26669"/>
                </a:lnTo>
                <a:lnTo>
                  <a:pt x="41283" y="26669"/>
                </a:lnTo>
                <a:lnTo>
                  <a:pt x="41559" y="26542"/>
                </a:lnTo>
                <a:lnTo>
                  <a:pt x="59527" y="26543"/>
                </a:lnTo>
                <a:lnTo>
                  <a:pt x="59403" y="21336"/>
                </a:lnTo>
                <a:lnTo>
                  <a:pt x="59198" y="20066"/>
                </a:lnTo>
                <a:lnTo>
                  <a:pt x="58659" y="17399"/>
                </a:lnTo>
                <a:lnTo>
                  <a:pt x="59292" y="17399"/>
                </a:lnTo>
                <a:lnTo>
                  <a:pt x="60867" y="17272"/>
                </a:lnTo>
                <a:lnTo>
                  <a:pt x="61891" y="17018"/>
                </a:lnTo>
                <a:lnTo>
                  <a:pt x="63029" y="16764"/>
                </a:lnTo>
                <a:lnTo>
                  <a:pt x="70389" y="7747"/>
                </a:lnTo>
                <a:lnTo>
                  <a:pt x="70262" y="4572"/>
                </a:lnTo>
                <a:lnTo>
                  <a:pt x="70021" y="3302"/>
                </a:lnTo>
                <a:close/>
              </a:path>
              <a:path w="70484" h="36195">
                <a:moveTo>
                  <a:pt x="38484" y="14604"/>
                </a:moveTo>
                <a:lnTo>
                  <a:pt x="28864" y="14604"/>
                </a:lnTo>
                <a:lnTo>
                  <a:pt x="28231" y="16001"/>
                </a:lnTo>
                <a:lnTo>
                  <a:pt x="27369" y="17271"/>
                </a:lnTo>
                <a:lnTo>
                  <a:pt x="26782" y="17906"/>
                </a:lnTo>
                <a:lnTo>
                  <a:pt x="25759" y="18922"/>
                </a:lnTo>
                <a:lnTo>
                  <a:pt x="25322" y="19303"/>
                </a:lnTo>
                <a:lnTo>
                  <a:pt x="28473" y="18541"/>
                </a:lnTo>
                <a:lnTo>
                  <a:pt x="31336" y="17779"/>
                </a:lnTo>
                <a:lnTo>
                  <a:pt x="32636" y="17271"/>
                </a:lnTo>
                <a:lnTo>
                  <a:pt x="35039" y="16382"/>
                </a:lnTo>
                <a:lnTo>
                  <a:pt x="36131" y="15874"/>
                </a:lnTo>
                <a:lnTo>
                  <a:pt x="37155" y="15366"/>
                </a:lnTo>
                <a:lnTo>
                  <a:pt x="38098" y="14858"/>
                </a:lnTo>
                <a:lnTo>
                  <a:pt x="38484" y="14604"/>
                </a:lnTo>
                <a:close/>
              </a:path>
              <a:path w="70484" h="36195">
                <a:moveTo>
                  <a:pt x="54966" y="6604"/>
                </a:moveTo>
                <a:lnTo>
                  <a:pt x="46470" y="6603"/>
                </a:lnTo>
                <a:lnTo>
                  <a:pt x="46495" y="8254"/>
                </a:lnTo>
                <a:lnTo>
                  <a:pt x="46369" y="9778"/>
                </a:lnTo>
                <a:lnTo>
                  <a:pt x="43963" y="16890"/>
                </a:lnTo>
                <a:lnTo>
                  <a:pt x="45849" y="16128"/>
                </a:lnTo>
                <a:lnTo>
                  <a:pt x="53588" y="11556"/>
                </a:lnTo>
                <a:lnTo>
                  <a:pt x="53749" y="11429"/>
                </a:lnTo>
                <a:lnTo>
                  <a:pt x="53864" y="10794"/>
                </a:lnTo>
                <a:lnTo>
                  <a:pt x="54496" y="8636"/>
                </a:lnTo>
                <a:lnTo>
                  <a:pt x="54871" y="7112"/>
                </a:lnTo>
                <a:lnTo>
                  <a:pt x="54966" y="6604"/>
                </a:lnTo>
                <a:close/>
              </a:path>
              <a:path w="70484" h="36195">
                <a:moveTo>
                  <a:pt x="31658" y="4063"/>
                </a:moveTo>
                <a:lnTo>
                  <a:pt x="30002" y="4063"/>
                </a:lnTo>
                <a:lnTo>
                  <a:pt x="28898" y="4444"/>
                </a:lnTo>
                <a:lnTo>
                  <a:pt x="28668" y="4571"/>
                </a:lnTo>
                <a:lnTo>
                  <a:pt x="27093" y="5079"/>
                </a:lnTo>
                <a:lnTo>
                  <a:pt x="21389" y="8762"/>
                </a:lnTo>
                <a:lnTo>
                  <a:pt x="20607" y="9524"/>
                </a:lnTo>
                <a:lnTo>
                  <a:pt x="19388" y="11048"/>
                </a:lnTo>
                <a:lnTo>
                  <a:pt x="18560" y="12445"/>
                </a:lnTo>
                <a:lnTo>
                  <a:pt x="17927" y="13842"/>
                </a:lnTo>
                <a:lnTo>
                  <a:pt x="17812" y="14223"/>
                </a:lnTo>
                <a:lnTo>
                  <a:pt x="17065" y="14604"/>
                </a:lnTo>
                <a:lnTo>
                  <a:pt x="15570" y="15112"/>
                </a:lnTo>
                <a:lnTo>
                  <a:pt x="14869" y="15239"/>
                </a:lnTo>
                <a:lnTo>
                  <a:pt x="13489" y="15366"/>
                </a:lnTo>
                <a:lnTo>
                  <a:pt x="26671" y="15366"/>
                </a:lnTo>
                <a:lnTo>
                  <a:pt x="27254" y="15112"/>
                </a:lnTo>
                <a:lnTo>
                  <a:pt x="28864" y="14604"/>
                </a:lnTo>
                <a:lnTo>
                  <a:pt x="38484" y="14604"/>
                </a:lnTo>
                <a:lnTo>
                  <a:pt x="39834" y="13715"/>
                </a:lnTo>
                <a:lnTo>
                  <a:pt x="44564" y="9651"/>
                </a:lnTo>
                <a:lnTo>
                  <a:pt x="36177" y="9651"/>
                </a:lnTo>
                <a:lnTo>
                  <a:pt x="35269" y="7111"/>
                </a:lnTo>
                <a:lnTo>
                  <a:pt x="32912" y="4571"/>
                </a:lnTo>
                <a:lnTo>
                  <a:pt x="32601" y="4317"/>
                </a:lnTo>
                <a:lnTo>
                  <a:pt x="32279" y="4190"/>
                </a:lnTo>
                <a:lnTo>
                  <a:pt x="31658" y="4063"/>
                </a:lnTo>
                <a:close/>
              </a:path>
              <a:path w="70484" h="36195">
                <a:moveTo>
                  <a:pt x="51702" y="0"/>
                </a:moveTo>
                <a:lnTo>
                  <a:pt x="50920" y="0"/>
                </a:lnTo>
                <a:lnTo>
                  <a:pt x="50598" y="126"/>
                </a:lnTo>
                <a:lnTo>
                  <a:pt x="49506" y="253"/>
                </a:lnTo>
                <a:lnTo>
                  <a:pt x="48482" y="507"/>
                </a:lnTo>
                <a:lnTo>
                  <a:pt x="47574" y="761"/>
                </a:lnTo>
                <a:lnTo>
                  <a:pt x="46792" y="1142"/>
                </a:lnTo>
                <a:lnTo>
                  <a:pt x="46079" y="1396"/>
                </a:lnTo>
                <a:lnTo>
                  <a:pt x="44940" y="2031"/>
                </a:lnTo>
                <a:lnTo>
                  <a:pt x="44112" y="2666"/>
                </a:lnTo>
                <a:lnTo>
                  <a:pt x="43560" y="3174"/>
                </a:lnTo>
                <a:lnTo>
                  <a:pt x="42422" y="4952"/>
                </a:lnTo>
                <a:lnTo>
                  <a:pt x="41122" y="6603"/>
                </a:lnTo>
                <a:lnTo>
                  <a:pt x="39363" y="8254"/>
                </a:lnTo>
                <a:lnTo>
                  <a:pt x="38811" y="8635"/>
                </a:lnTo>
                <a:lnTo>
                  <a:pt x="38293" y="8889"/>
                </a:lnTo>
                <a:lnTo>
                  <a:pt x="37431" y="9397"/>
                </a:lnTo>
                <a:lnTo>
                  <a:pt x="37074" y="9524"/>
                </a:lnTo>
                <a:lnTo>
                  <a:pt x="36327" y="9651"/>
                </a:lnTo>
                <a:lnTo>
                  <a:pt x="44564" y="9651"/>
                </a:lnTo>
                <a:lnTo>
                  <a:pt x="45653" y="8127"/>
                </a:lnTo>
                <a:lnTo>
                  <a:pt x="46470" y="6603"/>
                </a:lnTo>
                <a:lnTo>
                  <a:pt x="54966" y="6604"/>
                </a:lnTo>
                <a:lnTo>
                  <a:pt x="55092" y="5207"/>
                </a:lnTo>
                <a:lnTo>
                  <a:pt x="55018" y="3175"/>
                </a:lnTo>
                <a:lnTo>
                  <a:pt x="54807" y="2286"/>
                </a:lnTo>
                <a:lnTo>
                  <a:pt x="52173" y="127"/>
                </a:lnTo>
                <a:lnTo>
                  <a:pt x="51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08141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60323" y="44068"/>
                </a:moveTo>
                <a:lnTo>
                  <a:pt x="34567" y="44068"/>
                </a:lnTo>
                <a:lnTo>
                  <a:pt x="34728" y="44322"/>
                </a:lnTo>
                <a:lnTo>
                  <a:pt x="35867" y="45465"/>
                </a:lnTo>
                <a:lnTo>
                  <a:pt x="37362" y="46735"/>
                </a:lnTo>
                <a:lnTo>
                  <a:pt x="39282" y="48132"/>
                </a:lnTo>
                <a:lnTo>
                  <a:pt x="40030" y="48640"/>
                </a:lnTo>
                <a:lnTo>
                  <a:pt x="40777" y="49021"/>
                </a:lnTo>
                <a:lnTo>
                  <a:pt x="41571" y="49529"/>
                </a:lnTo>
                <a:lnTo>
                  <a:pt x="48528" y="50926"/>
                </a:lnTo>
                <a:lnTo>
                  <a:pt x="50299" y="50418"/>
                </a:lnTo>
                <a:lnTo>
                  <a:pt x="51161" y="50037"/>
                </a:lnTo>
                <a:lnTo>
                  <a:pt x="52886" y="48767"/>
                </a:lnTo>
                <a:lnTo>
                  <a:pt x="54542" y="46989"/>
                </a:lnTo>
                <a:lnTo>
                  <a:pt x="56037" y="44576"/>
                </a:lnTo>
                <a:lnTo>
                  <a:pt x="56739" y="44449"/>
                </a:lnTo>
                <a:lnTo>
                  <a:pt x="58590" y="44322"/>
                </a:lnTo>
                <a:lnTo>
                  <a:pt x="60323" y="44068"/>
                </a:lnTo>
                <a:close/>
              </a:path>
              <a:path w="76200" h="51434">
                <a:moveTo>
                  <a:pt x="10269" y="15620"/>
                </a:moveTo>
                <a:lnTo>
                  <a:pt x="8107" y="15620"/>
                </a:lnTo>
                <a:lnTo>
                  <a:pt x="5634" y="15874"/>
                </a:lnTo>
                <a:lnTo>
                  <a:pt x="4254" y="16128"/>
                </a:lnTo>
                <a:lnTo>
                  <a:pt x="4084" y="17271"/>
                </a:lnTo>
                <a:lnTo>
                  <a:pt x="3392" y="20446"/>
                </a:lnTo>
                <a:lnTo>
                  <a:pt x="1603" y="25526"/>
                </a:lnTo>
                <a:lnTo>
                  <a:pt x="1116" y="26669"/>
                </a:lnTo>
                <a:lnTo>
                  <a:pt x="643" y="27558"/>
                </a:lnTo>
                <a:lnTo>
                  <a:pt x="793" y="27558"/>
                </a:lnTo>
                <a:lnTo>
                  <a:pt x="1115" y="27812"/>
                </a:lnTo>
                <a:lnTo>
                  <a:pt x="1379" y="27812"/>
                </a:lnTo>
                <a:lnTo>
                  <a:pt x="1977" y="28193"/>
                </a:lnTo>
                <a:lnTo>
                  <a:pt x="2288" y="28447"/>
                </a:lnTo>
                <a:lnTo>
                  <a:pt x="2644" y="28701"/>
                </a:lnTo>
                <a:lnTo>
                  <a:pt x="3748" y="29971"/>
                </a:lnTo>
                <a:lnTo>
                  <a:pt x="4496" y="31241"/>
                </a:lnTo>
                <a:lnTo>
                  <a:pt x="5117" y="32765"/>
                </a:lnTo>
                <a:lnTo>
                  <a:pt x="3748" y="33654"/>
                </a:lnTo>
                <a:lnTo>
                  <a:pt x="2449" y="34670"/>
                </a:lnTo>
                <a:lnTo>
                  <a:pt x="1662" y="35432"/>
                </a:lnTo>
                <a:lnTo>
                  <a:pt x="1184" y="35940"/>
                </a:lnTo>
                <a:lnTo>
                  <a:pt x="643" y="36702"/>
                </a:lnTo>
                <a:lnTo>
                  <a:pt x="436" y="36956"/>
                </a:lnTo>
                <a:lnTo>
                  <a:pt x="91" y="37845"/>
                </a:lnTo>
                <a:lnTo>
                  <a:pt x="0" y="39369"/>
                </a:lnTo>
                <a:lnTo>
                  <a:pt x="126" y="39877"/>
                </a:lnTo>
                <a:lnTo>
                  <a:pt x="321" y="40385"/>
                </a:lnTo>
                <a:lnTo>
                  <a:pt x="954" y="41274"/>
                </a:lnTo>
                <a:lnTo>
                  <a:pt x="1379" y="41655"/>
                </a:lnTo>
                <a:lnTo>
                  <a:pt x="1897" y="42163"/>
                </a:lnTo>
                <a:lnTo>
                  <a:pt x="2529" y="42544"/>
                </a:lnTo>
                <a:lnTo>
                  <a:pt x="3486" y="44068"/>
                </a:lnTo>
                <a:lnTo>
                  <a:pt x="4691" y="45592"/>
                </a:lnTo>
                <a:lnTo>
                  <a:pt x="5358" y="46227"/>
                </a:lnTo>
                <a:lnTo>
                  <a:pt x="6106" y="46735"/>
                </a:lnTo>
                <a:lnTo>
                  <a:pt x="7750" y="47243"/>
                </a:lnTo>
                <a:lnTo>
                  <a:pt x="8693" y="47243"/>
                </a:lnTo>
                <a:lnTo>
                  <a:pt x="9165" y="47116"/>
                </a:lnTo>
                <a:lnTo>
                  <a:pt x="10660" y="46354"/>
                </a:lnTo>
                <a:lnTo>
                  <a:pt x="11729" y="45338"/>
                </a:lnTo>
                <a:lnTo>
                  <a:pt x="13339" y="43179"/>
                </a:lnTo>
                <a:lnTo>
                  <a:pt x="15501" y="43179"/>
                </a:lnTo>
                <a:lnTo>
                  <a:pt x="15777" y="42798"/>
                </a:lnTo>
                <a:lnTo>
                  <a:pt x="16108" y="42036"/>
                </a:lnTo>
                <a:lnTo>
                  <a:pt x="16228" y="41274"/>
                </a:lnTo>
                <a:lnTo>
                  <a:pt x="16144" y="39115"/>
                </a:lnTo>
                <a:lnTo>
                  <a:pt x="15927" y="37972"/>
                </a:lnTo>
                <a:lnTo>
                  <a:pt x="31900" y="37972"/>
                </a:lnTo>
                <a:lnTo>
                  <a:pt x="25954" y="35305"/>
                </a:lnTo>
                <a:lnTo>
                  <a:pt x="23171" y="33908"/>
                </a:lnTo>
                <a:lnTo>
                  <a:pt x="20526" y="32638"/>
                </a:lnTo>
                <a:lnTo>
                  <a:pt x="15697" y="29971"/>
                </a:lnTo>
                <a:lnTo>
                  <a:pt x="11568" y="27431"/>
                </a:lnTo>
                <a:lnTo>
                  <a:pt x="8222" y="25272"/>
                </a:lnTo>
                <a:lnTo>
                  <a:pt x="3783" y="22224"/>
                </a:lnTo>
                <a:lnTo>
                  <a:pt x="3908" y="21208"/>
                </a:lnTo>
                <a:lnTo>
                  <a:pt x="4806" y="18414"/>
                </a:lnTo>
                <a:lnTo>
                  <a:pt x="5588" y="18414"/>
                </a:lnTo>
                <a:lnTo>
                  <a:pt x="7635" y="18287"/>
                </a:lnTo>
                <a:lnTo>
                  <a:pt x="20438" y="18287"/>
                </a:lnTo>
                <a:lnTo>
                  <a:pt x="20687" y="18160"/>
                </a:lnTo>
                <a:lnTo>
                  <a:pt x="21435" y="17906"/>
                </a:lnTo>
                <a:lnTo>
                  <a:pt x="21550" y="17525"/>
                </a:lnTo>
                <a:lnTo>
                  <a:pt x="21780" y="17017"/>
                </a:lnTo>
                <a:lnTo>
                  <a:pt x="15812" y="17017"/>
                </a:lnTo>
                <a:lnTo>
                  <a:pt x="15616" y="16890"/>
                </a:lnTo>
                <a:lnTo>
                  <a:pt x="14639" y="16509"/>
                </a:lnTo>
                <a:lnTo>
                  <a:pt x="13535" y="16128"/>
                </a:lnTo>
                <a:lnTo>
                  <a:pt x="11212" y="15747"/>
                </a:lnTo>
                <a:lnTo>
                  <a:pt x="10269" y="15620"/>
                </a:lnTo>
                <a:close/>
              </a:path>
              <a:path w="76200" h="51434">
                <a:moveTo>
                  <a:pt x="31900" y="37972"/>
                </a:moveTo>
                <a:lnTo>
                  <a:pt x="15927" y="37972"/>
                </a:lnTo>
                <a:lnTo>
                  <a:pt x="18134" y="41020"/>
                </a:lnTo>
                <a:lnTo>
                  <a:pt x="19169" y="42163"/>
                </a:lnTo>
                <a:lnTo>
                  <a:pt x="27219" y="46481"/>
                </a:lnTo>
                <a:lnTo>
                  <a:pt x="28036" y="46608"/>
                </a:lnTo>
                <a:lnTo>
                  <a:pt x="30715" y="46227"/>
                </a:lnTo>
                <a:lnTo>
                  <a:pt x="31658" y="45846"/>
                </a:lnTo>
                <a:lnTo>
                  <a:pt x="33590" y="44830"/>
                </a:lnTo>
                <a:lnTo>
                  <a:pt x="34567" y="44068"/>
                </a:lnTo>
                <a:lnTo>
                  <a:pt x="60323" y="44068"/>
                </a:lnTo>
                <a:lnTo>
                  <a:pt x="67985" y="42036"/>
                </a:lnTo>
                <a:lnTo>
                  <a:pt x="69365" y="41401"/>
                </a:lnTo>
                <a:lnTo>
                  <a:pt x="69986" y="41020"/>
                </a:lnTo>
                <a:lnTo>
                  <a:pt x="70584" y="40512"/>
                </a:lnTo>
                <a:lnTo>
                  <a:pt x="71090" y="40131"/>
                </a:lnTo>
                <a:lnTo>
                  <a:pt x="71562" y="39623"/>
                </a:lnTo>
                <a:lnTo>
                  <a:pt x="36453" y="39623"/>
                </a:lnTo>
                <a:lnTo>
                  <a:pt x="35430" y="39369"/>
                </a:lnTo>
                <a:lnTo>
                  <a:pt x="33624" y="38861"/>
                </a:lnTo>
                <a:lnTo>
                  <a:pt x="31900" y="37972"/>
                </a:lnTo>
                <a:close/>
              </a:path>
              <a:path w="76200" h="51434">
                <a:moveTo>
                  <a:pt x="15501" y="43179"/>
                </a:moveTo>
                <a:lnTo>
                  <a:pt x="13339" y="43179"/>
                </a:lnTo>
                <a:lnTo>
                  <a:pt x="14558" y="43433"/>
                </a:lnTo>
                <a:lnTo>
                  <a:pt x="14869" y="43433"/>
                </a:lnTo>
                <a:lnTo>
                  <a:pt x="15501" y="43179"/>
                </a:lnTo>
                <a:close/>
              </a:path>
              <a:path w="76200" h="51434">
                <a:moveTo>
                  <a:pt x="45768" y="30225"/>
                </a:moveTo>
                <a:lnTo>
                  <a:pt x="43882" y="31241"/>
                </a:lnTo>
                <a:lnTo>
                  <a:pt x="38063" y="39623"/>
                </a:lnTo>
                <a:lnTo>
                  <a:pt x="71562" y="39623"/>
                </a:lnTo>
                <a:lnTo>
                  <a:pt x="71999" y="39115"/>
                </a:lnTo>
                <a:lnTo>
                  <a:pt x="72620" y="37972"/>
                </a:lnTo>
                <a:lnTo>
                  <a:pt x="72785" y="37464"/>
                </a:lnTo>
                <a:lnTo>
                  <a:pt x="72942" y="36702"/>
                </a:lnTo>
                <a:lnTo>
                  <a:pt x="73202" y="35686"/>
                </a:lnTo>
                <a:lnTo>
                  <a:pt x="55681" y="35686"/>
                </a:lnTo>
                <a:lnTo>
                  <a:pt x="54347" y="35432"/>
                </a:lnTo>
                <a:lnTo>
                  <a:pt x="53714" y="35432"/>
                </a:lnTo>
                <a:lnTo>
                  <a:pt x="49080" y="33146"/>
                </a:lnTo>
                <a:lnTo>
                  <a:pt x="48482" y="32638"/>
                </a:lnTo>
                <a:lnTo>
                  <a:pt x="47585" y="31749"/>
                </a:lnTo>
                <a:lnTo>
                  <a:pt x="47068" y="30987"/>
                </a:lnTo>
                <a:lnTo>
                  <a:pt x="46918" y="30733"/>
                </a:lnTo>
                <a:lnTo>
                  <a:pt x="46481" y="30479"/>
                </a:lnTo>
                <a:lnTo>
                  <a:pt x="45768" y="30225"/>
                </a:lnTo>
                <a:close/>
              </a:path>
              <a:path w="76200" h="51434">
                <a:moveTo>
                  <a:pt x="75986" y="6985"/>
                </a:moveTo>
                <a:lnTo>
                  <a:pt x="73643" y="6985"/>
                </a:lnTo>
                <a:lnTo>
                  <a:pt x="73812" y="7874"/>
                </a:lnTo>
                <a:lnTo>
                  <a:pt x="73919" y="8636"/>
                </a:lnTo>
                <a:lnTo>
                  <a:pt x="68457" y="19684"/>
                </a:lnTo>
                <a:lnTo>
                  <a:pt x="67824" y="20065"/>
                </a:lnTo>
                <a:lnTo>
                  <a:pt x="66652" y="20446"/>
                </a:lnTo>
                <a:lnTo>
                  <a:pt x="65513" y="20700"/>
                </a:lnTo>
                <a:lnTo>
                  <a:pt x="64490" y="20954"/>
                </a:lnTo>
                <a:lnTo>
                  <a:pt x="62914" y="21081"/>
                </a:lnTo>
                <a:lnTo>
                  <a:pt x="62282" y="21081"/>
                </a:lnTo>
                <a:lnTo>
                  <a:pt x="62821" y="23748"/>
                </a:lnTo>
                <a:lnTo>
                  <a:pt x="63056" y="25272"/>
                </a:lnTo>
                <a:lnTo>
                  <a:pt x="63180" y="29971"/>
                </a:lnTo>
                <a:lnTo>
                  <a:pt x="63059" y="30987"/>
                </a:lnTo>
                <a:lnTo>
                  <a:pt x="58751" y="35432"/>
                </a:lnTo>
                <a:lnTo>
                  <a:pt x="57176" y="35686"/>
                </a:lnTo>
                <a:lnTo>
                  <a:pt x="73202" y="35686"/>
                </a:lnTo>
                <a:lnTo>
                  <a:pt x="73300" y="35305"/>
                </a:lnTo>
                <a:lnTo>
                  <a:pt x="73409" y="34670"/>
                </a:lnTo>
                <a:lnTo>
                  <a:pt x="73293" y="31114"/>
                </a:lnTo>
                <a:lnTo>
                  <a:pt x="66134" y="25018"/>
                </a:lnTo>
                <a:lnTo>
                  <a:pt x="66010" y="23748"/>
                </a:lnTo>
                <a:lnTo>
                  <a:pt x="65789" y="23240"/>
                </a:lnTo>
                <a:lnTo>
                  <a:pt x="65272" y="22605"/>
                </a:lnTo>
                <a:lnTo>
                  <a:pt x="65985" y="22224"/>
                </a:lnTo>
                <a:lnTo>
                  <a:pt x="67709" y="21208"/>
                </a:lnTo>
                <a:lnTo>
                  <a:pt x="68848" y="20573"/>
                </a:lnTo>
                <a:lnTo>
                  <a:pt x="70067" y="19684"/>
                </a:lnTo>
                <a:lnTo>
                  <a:pt x="76091" y="10668"/>
                </a:lnTo>
                <a:lnTo>
                  <a:pt x="75986" y="6985"/>
                </a:lnTo>
                <a:close/>
              </a:path>
              <a:path w="76200" h="51434">
                <a:moveTo>
                  <a:pt x="32486" y="18287"/>
                </a:moveTo>
                <a:lnTo>
                  <a:pt x="30876" y="18795"/>
                </a:lnTo>
                <a:lnTo>
                  <a:pt x="30002" y="19176"/>
                </a:lnTo>
                <a:lnTo>
                  <a:pt x="23171" y="20827"/>
                </a:lnTo>
                <a:lnTo>
                  <a:pt x="21354" y="21081"/>
                </a:lnTo>
                <a:lnTo>
                  <a:pt x="17387" y="21716"/>
                </a:lnTo>
                <a:lnTo>
                  <a:pt x="10545" y="22097"/>
                </a:lnTo>
                <a:lnTo>
                  <a:pt x="11292" y="22351"/>
                </a:lnTo>
                <a:lnTo>
                  <a:pt x="12235" y="22732"/>
                </a:lnTo>
                <a:lnTo>
                  <a:pt x="13569" y="23113"/>
                </a:lnTo>
                <a:lnTo>
                  <a:pt x="14363" y="23367"/>
                </a:lnTo>
                <a:lnTo>
                  <a:pt x="16283" y="23748"/>
                </a:lnTo>
                <a:lnTo>
                  <a:pt x="18640" y="24129"/>
                </a:lnTo>
                <a:lnTo>
                  <a:pt x="22964" y="24510"/>
                </a:lnTo>
                <a:lnTo>
                  <a:pt x="24425" y="25907"/>
                </a:lnTo>
                <a:lnTo>
                  <a:pt x="31463" y="30352"/>
                </a:lnTo>
                <a:lnTo>
                  <a:pt x="32912" y="31114"/>
                </a:lnTo>
                <a:lnTo>
                  <a:pt x="35349" y="32003"/>
                </a:lnTo>
                <a:lnTo>
                  <a:pt x="38063" y="32765"/>
                </a:lnTo>
                <a:lnTo>
                  <a:pt x="36649" y="31495"/>
                </a:lnTo>
                <a:lnTo>
                  <a:pt x="34418" y="29082"/>
                </a:lnTo>
                <a:lnTo>
                  <a:pt x="33090" y="27431"/>
                </a:lnTo>
                <a:lnTo>
                  <a:pt x="31819" y="25780"/>
                </a:lnTo>
                <a:lnTo>
                  <a:pt x="32095" y="25780"/>
                </a:lnTo>
                <a:lnTo>
                  <a:pt x="34257" y="25526"/>
                </a:lnTo>
                <a:lnTo>
                  <a:pt x="46176" y="22986"/>
                </a:lnTo>
                <a:lnTo>
                  <a:pt x="28944" y="22986"/>
                </a:lnTo>
                <a:lnTo>
                  <a:pt x="29381" y="22605"/>
                </a:lnTo>
                <a:lnTo>
                  <a:pt x="30405" y="21589"/>
                </a:lnTo>
                <a:lnTo>
                  <a:pt x="31854" y="19684"/>
                </a:lnTo>
                <a:lnTo>
                  <a:pt x="32486" y="18287"/>
                </a:lnTo>
                <a:close/>
              </a:path>
              <a:path w="76200" h="51434">
                <a:moveTo>
                  <a:pt x="50092" y="10286"/>
                </a:moveTo>
                <a:lnTo>
                  <a:pt x="36258" y="20954"/>
                </a:lnTo>
                <a:lnTo>
                  <a:pt x="34958" y="21462"/>
                </a:lnTo>
                <a:lnTo>
                  <a:pt x="32095" y="22224"/>
                </a:lnTo>
                <a:lnTo>
                  <a:pt x="28944" y="22986"/>
                </a:lnTo>
                <a:lnTo>
                  <a:pt x="46176" y="22986"/>
                </a:lnTo>
                <a:lnTo>
                  <a:pt x="49747" y="21843"/>
                </a:lnTo>
                <a:lnTo>
                  <a:pt x="51437" y="21208"/>
                </a:lnTo>
                <a:lnTo>
                  <a:pt x="52990" y="20573"/>
                </a:lnTo>
                <a:lnTo>
                  <a:pt x="47585" y="20573"/>
                </a:lnTo>
                <a:lnTo>
                  <a:pt x="48252" y="19430"/>
                </a:lnTo>
                <a:lnTo>
                  <a:pt x="49000" y="17779"/>
                </a:lnTo>
                <a:lnTo>
                  <a:pt x="49428" y="16509"/>
                </a:lnTo>
                <a:lnTo>
                  <a:pt x="49834" y="14731"/>
                </a:lnTo>
                <a:lnTo>
                  <a:pt x="50049" y="12953"/>
                </a:lnTo>
                <a:lnTo>
                  <a:pt x="50092" y="10286"/>
                </a:lnTo>
                <a:close/>
              </a:path>
              <a:path w="76200" h="51434">
                <a:moveTo>
                  <a:pt x="59346" y="3682"/>
                </a:moveTo>
                <a:lnTo>
                  <a:pt x="55324" y="3682"/>
                </a:lnTo>
                <a:lnTo>
                  <a:pt x="55796" y="3809"/>
                </a:lnTo>
                <a:lnTo>
                  <a:pt x="56624" y="3936"/>
                </a:lnTo>
                <a:lnTo>
                  <a:pt x="56900" y="4063"/>
                </a:lnTo>
                <a:lnTo>
                  <a:pt x="58685" y="9397"/>
                </a:lnTo>
                <a:lnTo>
                  <a:pt x="58575" y="10286"/>
                </a:lnTo>
                <a:lnTo>
                  <a:pt x="58050" y="12572"/>
                </a:lnTo>
                <a:lnTo>
                  <a:pt x="57526" y="14350"/>
                </a:lnTo>
                <a:lnTo>
                  <a:pt x="57452" y="14858"/>
                </a:lnTo>
                <a:lnTo>
                  <a:pt x="47585" y="20573"/>
                </a:lnTo>
                <a:lnTo>
                  <a:pt x="52990" y="20573"/>
                </a:lnTo>
                <a:lnTo>
                  <a:pt x="54853" y="19811"/>
                </a:lnTo>
                <a:lnTo>
                  <a:pt x="56624" y="19049"/>
                </a:lnTo>
                <a:lnTo>
                  <a:pt x="58349" y="18160"/>
                </a:lnTo>
                <a:lnTo>
                  <a:pt x="60120" y="17144"/>
                </a:lnTo>
                <a:lnTo>
                  <a:pt x="61891" y="16255"/>
                </a:lnTo>
                <a:lnTo>
                  <a:pt x="73643" y="6985"/>
                </a:lnTo>
                <a:lnTo>
                  <a:pt x="75986" y="6985"/>
                </a:lnTo>
                <a:lnTo>
                  <a:pt x="75835" y="6350"/>
                </a:lnTo>
                <a:lnTo>
                  <a:pt x="60361" y="6349"/>
                </a:lnTo>
                <a:lnTo>
                  <a:pt x="60246" y="5841"/>
                </a:lnTo>
                <a:lnTo>
                  <a:pt x="59890" y="4698"/>
                </a:lnTo>
                <a:lnTo>
                  <a:pt x="59346" y="3682"/>
                </a:lnTo>
                <a:close/>
              </a:path>
              <a:path w="76200" h="51434">
                <a:moveTo>
                  <a:pt x="20438" y="18287"/>
                </a:moveTo>
                <a:lnTo>
                  <a:pt x="10384" y="18287"/>
                </a:lnTo>
                <a:lnTo>
                  <a:pt x="11097" y="18414"/>
                </a:lnTo>
                <a:lnTo>
                  <a:pt x="12546" y="18541"/>
                </a:lnTo>
                <a:lnTo>
                  <a:pt x="14788" y="18922"/>
                </a:lnTo>
                <a:lnTo>
                  <a:pt x="15858" y="19049"/>
                </a:lnTo>
                <a:lnTo>
                  <a:pt x="17111" y="19049"/>
                </a:lnTo>
                <a:lnTo>
                  <a:pt x="18491" y="18922"/>
                </a:lnTo>
                <a:lnTo>
                  <a:pt x="19192" y="18668"/>
                </a:lnTo>
                <a:lnTo>
                  <a:pt x="19940" y="18541"/>
                </a:lnTo>
                <a:lnTo>
                  <a:pt x="20438" y="18287"/>
                </a:lnTo>
                <a:close/>
              </a:path>
              <a:path w="76200" h="51434">
                <a:moveTo>
                  <a:pt x="33854" y="4952"/>
                </a:moveTo>
                <a:lnTo>
                  <a:pt x="33073" y="4952"/>
                </a:lnTo>
                <a:lnTo>
                  <a:pt x="32521" y="5079"/>
                </a:lnTo>
                <a:lnTo>
                  <a:pt x="31900" y="5079"/>
                </a:lnTo>
                <a:lnTo>
                  <a:pt x="31187" y="5206"/>
                </a:lnTo>
                <a:lnTo>
                  <a:pt x="30405" y="5460"/>
                </a:lnTo>
                <a:lnTo>
                  <a:pt x="29968" y="5714"/>
                </a:lnTo>
                <a:lnTo>
                  <a:pt x="29059" y="6095"/>
                </a:lnTo>
                <a:lnTo>
                  <a:pt x="28588" y="6222"/>
                </a:lnTo>
                <a:lnTo>
                  <a:pt x="28116" y="6603"/>
                </a:lnTo>
                <a:lnTo>
                  <a:pt x="26621" y="7619"/>
                </a:lnTo>
                <a:lnTo>
                  <a:pt x="26115" y="8000"/>
                </a:lnTo>
                <a:lnTo>
                  <a:pt x="25609" y="8508"/>
                </a:lnTo>
                <a:lnTo>
                  <a:pt x="24540" y="9524"/>
                </a:lnTo>
                <a:lnTo>
                  <a:pt x="23482" y="10794"/>
                </a:lnTo>
                <a:lnTo>
                  <a:pt x="22424" y="12191"/>
                </a:lnTo>
                <a:lnTo>
                  <a:pt x="22148" y="12699"/>
                </a:lnTo>
                <a:lnTo>
                  <a:pt x="19825" y="15874"/>
                </a:lnTo>
                <a:lnTo>
                  <a:pt x="19158" y="16255"/>
                </a:lnTo>
                <a:lnTo>
                  <a:pt x="18410" y="16763"/>
                </a:lnTo>
                <a:lnTo>
                  <a:pt x="18215" y="16763"/>
                </a:lnTo>
                <a:lnTo>
                  <a:pt x="17663" y="17017"/>
                </a:lnTo>
                <a:lnTo>
                  <a:pt x="21780" y="17017"/>
                </a:lnTo>
                <a:lnTo>
                  <a:pt x="22182" y="16128"/>
                </a:lnTo>
                <a:lnTo>
                  <a:pt x="23010" y="14731"/>
                </a:lnTo>
                <a:lnTo>
                  <a:pt x="32291" y="8254"/>
                </a:lnTo>
                <a:lnTo>
                  <a:pt x="32521" y="8127"/>
                </a:lnTo>
                <a:lnTo>
                  <a:pt x="33624" y="7746"/>
                </a:lnTo>
                <a:lnTo>
                  <a:pt x="34682" y="7619"/>
                </a:lnTo>
                <a:lnTo>
                  <a:pt x="38233" y="7619"/>
                </a:lnTo>
                <a:lnTo>
                  <a:pt x="37983" y="7111"/>
                </a:lnTo>
                <a:lnTo>
                  <a:pt x="34924" y="5206"/>
                </a:lnTo>
                <a:lnTo>
                  <a:pt x="33854" y="4952"/>
                </a:lnTo>
                <a:close/>
              </a:path>
              <a:path w="76200" h="51434">
                <a:moveTo>
                  <a:pt x="38233" y="7619"/>
                </a:moveTo>
                <a:lnTo>
                  <a:pt x="34682" y="7619"/>
                </a:lnTo>
                <a:lnTo>
                  <a:pt x="35901" y="7873"/>
                </a:lnTo>
                <a:lnTo>
                  <a:pt x="36223" y="8000"/>
                </a:lnTo>
                <a:lnTo>
                  <a:pt x="36534" y="8254"/>
                </a:lnTo>
                <a:lnTo>
                  <a:pt x="37166" y="8635"/>
                </a:lnTo>
                <a:lnTo>
                  <a:pt x="37477" y="8889"/>
                </a:lnTo>
                <a:lnTo>
                  <a:pt x="38063" y="9524"/>
                </a:lnTo>
                <a:lnTo>
                  <a:pt x="38891" y="10794"/>
                </a:lnTo>
                <a:lnTo>
                  <a:pt x="39557" y="12572"/>
                </a:lnTo>
                <a:lnTo>
                  <a:pt x="39800" y="13334"/>
                </a:lnTo>
                <a:lnTo>
                  <a:pt x="39949" y="13334"/>
                </a:lnTo>
                <a:lnTo>
                  <a:pt x="40697" y="13207"/>
                </a:lnTo>
                <a:lnTo>
                  <a:pt x="41053" y="12953"/>
                </a:lnTo>
                <a:lnTo>
                  <a:pt x="41916" y="12572"/>
                </a:lnTo>
                <a:lnTo>
                  <a:pt x="42433" y="12318"/>
                </a:lnTo>
                <a:lnTo>
                  <a:pt x="42985" y="11937"/>
                </a:lnTo>
                <a:lnTo>
                  <a:pt x="44745" y="10286"/>
                </a:lnTo>
                <a:lnTo>
                  <a:pt x="45229" y="9651"/>
                </a:lnTo>
                <a:lnTo>
                  <a:pt x="38891" y="9651"/>
                </a:lnTo>
                <a:lnTo>
                  <a:pt x="38776" y="9016"/>
                </a:lnTo>
                <a:lnTo>
                  <a:pt x="38581" y="8254"/>
                </a:lnTo>
                <a:lnTo>
                  <a:pt x="38420" y="8000"/>
                </a:lnTo>
                <a:lnTo>
                  <a:pt x="38233" y="7619"/>
                </a:lnTo>
                <a:close/>
              </a:path>
              <a:path w="76200" h="51434">
                <a:moveTo>
                  <a:pt x="54692" y="380"/>
                </a:moveTo>
                <a:lnTo>
                  <a:pt x="48643" y="2285"/>
                </a:lnTo>
                <a:lnTo>
                  <a:pt x="47654" y="2920"/>
                </a:lnTo>
                <a:lnTo>
                  <a:pt x="47585" y="3301"/>
                </a:lnTo>
                <a:lnTo>
                  <a:pt x="47424" y="3428"/>
                </a:lnTo>
                <a:lnTo>
                  <a:pt x="46642" y="4444"/>
                </a:lnTo>
                <a:lnTo>
                  <a:pt x="46171" y="4825"/>
                </a:lnTo>
                <a:lnTo>
                  <a:pt x="44871" y="5968"/>
                </a:lnTo>
                <a:lnTo>
                  <a:pt x="44043" y="6476"/>
                </a:lnTo>
                <a:lnTo>
                  <a:pt x="43020" y="7238"/>
                </a:lnTo>
                <a:lnTo>
                  <a:pt x="41835" y="8000"/>
                </a:lnTo>
                <a:lnTo>
                  <a:pt x="38891" y="9651"/>
                </a:lnTo>
                <a:lnTo>
                  <a:pt x="45229" y="9651"/>
                </a:lnTo>
                <a:lnTo>
                  <a:pt x="46044" y="8635"/>
                </a:lnTo>
                <a:lnTo>
                  <a:pt x="47183" y="6857"/>
                </a:lnTo>
                <a:lnTo>
                  <a:pt x="47735" y="6349"/>
                </a:lnTo>
                <a:lnTo>
                  <a:pt x="54220" y="3809"/>
                </a:lnTo>
                <a:lnTo>
                  <a:pt x="54542" y="3682"/>
                </a:lnTo>
                <a:lnTo>
                  <a:pt x="59346" y="3682"/>
                </a:lnTo>
                <a:lnTo>
                  <a:pt x="59142" y="3301"/>
                </a:lnTo>
                <a:lnTo>
                  <a:pt x="58625" y="2539"/>
                </a:lnTo>
                <a:lnTo>
                  <a:pt x="57958" y="1904"/>
                </a:lnTo>
                <a:lnTo>
                  <a:pt x="57210" y="1269"/>
                </a:lnTo>
                <a:lnTo>
                  <a:pt x="55842" y="507"/>
                </a:lnTo>
                <a:lnTo>
                  <a:pt x="55290" y="507"/>
                </a:lnTo>
                <a:lnTo>
                  <a:pt x="54692" y="380"/>
                </a:lnTo>
                <a:close/>
              </a:path>
              <a:path w="76200" h="51434">
                <a:moveTo>
                  <a:pt x="69871" y="127"/>
                </a:moveTo>
                <a:lnTo>
                  <a:pt x="67157" y="126"/>
                </a:lnTo>
                <a:lnTo>
                  <a:pt x="66571" y="380"/>
                </a:lnTo>
                <a:lnTo>
                  <a:pt x="65985" y="507"/>
                </a:lnTo>
                <a:lnTo>
                  <a:pt x="60361" y="6349"/>
                </a:lnTo>
                <a:lnTo>
                  <a:pt x="75835" y="6350"/>
                </a:lnTo>
                <a:lnTo>
                  <a:pt x="71251" y="635"/>
                </a:lnTo>
                <a:lnTo>
                  <a:pt x="70343" y="254"/>
                </a:lnTo>
                <a:lnTo>
                  <a:pt x="69871" y="127"/>
                </a:lnTo>
                <a:close/>
              </a:path>
              <a:path w="76200" h="51434">
                <a:moveTo>
                  <a:pt x="68813" y="0"/>
                </a:moveTo>
                <a:lnTo>
                  <a:pt x="68261" y="0"/>
                </a:lnTo>
                <a:lnTo>
                  <a:pt x="67709" y="126"/>
                </a:lnTo>
                <a:lnTo>
                  <a:pt x="69365" y="127"/>
                </a:lnTo>
                <a:lnTo>
                  <a:pt x="6881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96122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12189" y="48041"/>
                </a:moveTo>
                <a:lnTo>
                  <a:pt x="2196" y="48041"/>
                </a:lnTo>
                <a:lnTo>
                  <a:pt x="2698" y="48432"/>
                </a:lnTo>
                <a:lnTo>
                  <a:pt x="3541" y="48941"/>
                </a:lnTo>
                <a:lnTo>
                  <a:pt x="4438" y="49333"/>
                </a:lnTo>
                <a:lnTo>
                  <a:pt x="5301" y="49567"/>
                </a:lnTo>
                <a:lnTo>
                  <a:pt x="6175" y="49724"/>
                </a:lnTo>
                <a:lnTo>
                  <a:pt x="7428" y="49724"/>
                </a:lnTo>
                <a:lnTo>
                  <a:pt x="8210" y="49646"/>
                </a:lnTo>
                <a:lnTo>
                  <a:pt x="12189" y="48041"/>
                </a:lnTo>
                <a:close/>
              </a:path>
              <a:path w="20954" h="50165">
                <a:moveTo>
                  <a:pt x="7624" y="1096"/>
                </a:moveTo>
                <a:lnTo>
                  <a:pt x="0" y="48510"/>
                </a:lnTo>
                <a:lnTo>
                  <a:pt x="908" y="48510"/>
                </a:lnTo>
                <a:lnTo>
                  <a:pt x="1366" y="48393"/>
                </a:lnTo>
                <a:lnTo>
                  <a:pt x="2046" y="48159"/>
                </a:lnTo>
                <a:lnTo>
                  <a:pt x="2196" y="48041"/>
                </a:lnTo>
                <a:lnTo>
                  <a:pt x="12189" y="48041"/>
                </a:lnTo>
                <a:lnTo>
                  <a:pt x="20871" y="28739"/>
                </a:lnTo>
                <a:lnTo>
                  <a:pt x="20791" y="22709"/>
                </a:lnTo>
                <a:lnTo>
                  <a:pt x="11327" y="2036"/>
                </a:lnTo>
                <a:lnTo>
                  <a:pt x="10970" y="1840"/>
                </a:lnTo>
                <a:lnTo>
                  <a:pt x="10303" y="1526"/>
                </a:lnTo>
                <a:lnTo>
                  <a:pt x="9901" y="1409"/>
                </a:lnTo>
                <a:lnTo>
                  <a:pt x="8808" y="1175"/>
                </a:lnTo>
                <a:lnTo>
                  <a:pt x="8417" y="1134"/>
                </a:lnTo>
                <a:lnTo>
                  <a:pt x="7624" y="1096"/>
                </a:lnTo>
                <a:close/>
              </a:path>
              <a:path w="20954" h="50165">
                <a:moveTo>
                  <a:pt x="15455" y="0"/>
                </a:moveTo>
                <a:lnTo>
                  <a:pt x="11327" y="2036"/>
                </a:lnTo>
                <a:lnTo>
                  <a:pt x="16190" y="2036"/>
                </a:lnTo>
                <a:lnTo>
                  <a:pt x="1545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18902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1" y="0"/>
                </a:moveTo>
                <a:lnTo>
                  <a:pt x="0" y="148"/>
                </a:lnTo>
                <a:lnTo>
                  <a:pt x="160" y="148"/>
                </a:lnTo>
                <a:lnTo>
                  <a:pt x="551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18396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57" y="0"/>
                </a:moveTo>
                <a:lnTo>
                  <a:pt x="0" y="309"/>
                </a:lnTo>
                <a:lnTo>
                  <a:pt x="229" y="309"/>
                </a:lnTo>
                <a:lnTo>
                  <a:pt x="1057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17844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8" y="0"/>
                </a:moveTo>
                <a:lnTo>
                  <a:pt x="1057" y="0"/>
                </a:lnTo>
                <a:lnTo>
                  <a:pt x="0" y="320"/>
                </a:lnTo>
                <a:lnTo>
                  <a:pt x="356" y="320"/>
                </a:lnTo>
                <a:lnTo>
                  <a:pt x="781" y="194"/>
                </a:lnTo>
                <a:lnTo>
                  <a:pt x="121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17338" y="210717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1287" y="0"/>
                </a:moveTo>
                <a:lnTo>
                  <a:pt x="1057" y="0"/>
                </a:lnTo>
                <a:lnTo>
                  <a:pt x="0" y="355"/>
                </a:lnTo>
                <a:lnTo>
                  <a:pt x="390" y="355"/>
                </a:lnTo>
                <a:lnTo>
                  <a:pt x="862" y="194"/>
                </a:lnTo>
                <a:lnTo>
                  <a:pt x="1287" y="0"/>
                </a:lnTo>
                <a:close/>
              </a:path>
              <a:path w="7620" h="635">
                <a:moveTo>
                  <a:pt x="7106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16820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1379" y="0"/>
                </a:moveTo>
                <a:lnTo>
                  <a:pt x="1023" y="0"/>
                </a:lnTo>
                <a:lnTo>
                  <a:pt x="0" y="343"/>
                </a:lnTo>
                <a:lnTo>
                  <a:pt x="436" y="343"/>
                </a:lnTo>
                <a:lnTo>
                  <a:pt x="908" y="194"/>
                </a:lnTo>
                <a:lnTo>
                  <a:pt x="1379" y="0"/>
                </a:lnTo>
                <a:close/>
              </a:path>
              <a:path w="8254" h="635">
                <a:moveTo>
                  <a:pt x="7624" y="114"/>
                </a:moveTo>
                <a:lnTo>
                  <a:pt x="7313" y="343"/>
                </a:lnTo>
                <a:lnTo>
                  <a:pt x="7750" y="343"/>
                </a:lnTo>
                <a:lnTo>
                  <a:pt x="762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16268" y="211072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436" y="309"/>
                </a:lnTo>
                <a:lnTo>
                  <a:pt x="1460" y="0"/>
                </a:lnTo>
                <a:close/>
              </a:path>
              <a:path w="8889" h="635">
                <a:moveTo>
                  <a:pt x="8222" y="0"/>
                </a:moveTo>
                <a:lnTo>
                  <a:pt x="7589" y="309"/>
                </a:lnTo>
                <a:lnTo>
                  <a:pt x="8371" y="309"/>
                </a:lnTo>
                <a:lnTo>
                  <a:pt x="8222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15762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1494" y="0"/>
                </a:moveTo>
                <a:lnTo>
                  <a:pt x="1057" y="0"/>
                </a:lnTo>
                <a:lnTo>
                  <a:pt x="0" y="320"/>
                </a:lnTo>
                <a:lnTo>
                  <a:pt x="390" y="320"/>
                </a:lnTo>
                <a:lnTo>
                  <a:pt x="1494" y="0"/>
                </a:lnTo>
                <a:close/>
              </a:path>
              <a:path w="9525" h="635">
                <a:moveTo>
                  <a:pt x="8808" y="0"/>
                </a:moveTo>
                <a:lnTo>
                  <a:pt x="8371" y="0"/>
                </a:lnTo>
                <a:lnTo>
                  <a:pt x="7819" y="320"/>
                </a:lnTo>
                <a:lnTo>
                  <a:pt x="9004" y="320"/>
                </a:lnTo>
                <a:lnTo>
                  <a:pt x="8877" y="160"/>
                </a:lnTo>
                <a:lnTo>
                  <a:pt x="880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15245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1460" y="0"/>
                </a:moveTo>
                <a:lnTo>
                  <a:pt x="1023" y="0"/>
                </a:lnTo>
                <a:lnTo>
                  <a:pt x="0" y="309"/>
                </a:lnTo>
                <a:lnTo>
                  <a:pt x="275" y="309"/>
                </a:lnTo>
                <a:lnTo>
                  <a:pt x="597" y="240"/>
                </a:lnTo>
                <a:lnTo>
                  <a:pt x="1460" y="0"/>
                </a:lnTo>
                <a:close/>
              </a:path>
              <a:path w="10160" h="635">
                <a:moveTo>
                  <a:pt x="9395" y="0"/>
                </a:moveTo>
                <a:lnTo>
                  <a:pt x="8613" y="0"/>
                </a:lnTo>
                <a:lnTo>
                  <a:pt x="8061" y="309"/>
                </a:lnTo>
                <a:lnTo>
                  <a:pt x="9602" y="309"/>
                </a:lnTo>
                <a:lnTo>
                  <a:pt x="9521" y="160"/>
                </a:lnTo>
                <a:lnTo>
                  <a:pt x="939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14693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1460" y="0"/>
                </a:lnTo>
                <a:close/>
              </a:path>
              <a:path w="10795" h="635">
                <a:moveTo>
                  <a:pt x="10073" y="0"/>
                </a:moveTo>
                <a:lnTo>
                  <a:pt x="8889" y="0"/>
                </a:lnTo>
                <a:lnTo>
                  <a:pt x="8337" y="309"/>
                </a:lnTo>
                <a:lnTo>
                  <a:pt x="10223" y="309"/>
                </a:lnTo>
                <a:lnTo>
                  <a:pt x="1007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14429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092" y="0"/>
                </a:moveTo>
                <a:lnTo>
                  <a:pt x="816" y="0"/>
                </a:lnTo>
                <a:lnTo>
                  <a:pt x="0" y="240"/>
                </a:lnTo>
                <a:lnTo>
                  <a:pt x="1092" y="0"/>
                </a:lnTo>
                <a:close/>
              </a:path>
              <a:path w="10795" h="635">
                <a:moveTo>
                  <a:pt x="10418" y="0"/>
                </a:moveTo>
                <a:lnTo>
                  <a:pt x="8877" y="0"/>
                </a:lnTo>
                <a:lnTo>
                  <a:pt x="8325" y="320"/>
                </a:lnTo>
                <a:lnTo>
                  <a:pt x="10568" y="320"/>
                </a:lnTo>
                <a:lnTo>
                  <a:pt x="10418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14429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390" y="0"/>
                </a:moveTo>
                <a:lnTo>
                  <a:pt x="0" y="80"/>
                </a:lnTo>
                <a:lnTo>
                  <a:pt x="390" y="0"/>
                </a:lnTo>
                <a:close/>
              </a:path>
              <a:path w="10795" h="635">
                <a:moveTo>
                  <a:pt x="10487" y="0"/>
                </a:moveTo>
                <a:lnTo>
                  <a:pt x="8601" y="0"/>
                </a:lnTo>
                <a:lnTo>
                  <a:pt x="8325" y="160"/>
                </a:lnTo>
                <a:lnTo>
                  <a:pt x="8015" y="309"/>
                </a:lnTo>
                <a:lnTo>
                  <a:pt x="10648" y="309"/>
                </a:lnTo>
                <a:lnTo>
                  <a:pt x="10487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22133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620" y="0"/>
                </a:moveTo>
                <a:lnTo>
                  <a:pt x="2863" y="0"/>
                </a:lnTo>
                <a:lnTo>
                  <a:pt x="3024" y="309"/>
                </a:lnTo>
                <a:lnTo>
                  <a:pt x="0" y="309"/>
                </a:lnTo>
                <a:lnTo>
                  <a:pt x="62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21811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632" y="0"/>
                </a:moveTo>
                <a:lnTo>
                  <a:pt x="3265" y="0"/>
                </a:lnTo>
                <a:lnTo>
                  <a:pt x="3426" y="320"/>
                </a:lnTo>
                <a:lnTo>
                  <a:pt x="0" y="320"/>
                </a:lnTo>
                <a:lnTo>
                  <a:pt x="632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32145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678" y="0"/>
                </a:moveTo>
                <a:lnTo>
                  <a:pt x="3702" y="0"/>
                </a:lnTo>
                <a:lnTo>
                  <a:pt x="3863" y="309"/>
                </a:lnTo>
                <a:lnTo>
                  <a:pt x="0" y="309"/>
                </a:lnTo>
                <a:lnTo>
                  <a:pt x="678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321144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093" y="0"/>
                </a:moveTo>
                <a:lnTo>
                  <a:pt x="666" y="0"/>
                </a:lnTo>
                <a:lnTo>
                  <a:pt x="310" y="148"/>
                </a:lnTo>
                <a:lnTo>
                  <a:pt x="0" y="309"/>
                </a:lnTo>
                <a:lnTo>
                  <a:pt x="4243" y="309"/>
                </a:lnTo>
                <a:lnTo>
                  <a:pt x="4093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20753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701" y="0"/>
                </a:moveTo>
                <a:lnTo>
                  <a:pt x="4565" y="0"/>
                </a:lnTo>
                <a:lnTo>
                  <a:pt x="4680" y="320"/>
                </a:lnTo>
                <a:lnTo>
                  <a:pt x="0" y="320"/>
                </a:lnTo>
                <a:lnTo>
                  <a:pt x="701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20397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4990" y="0"/>
                </a:moveTo>
                <a:lnTo>
                  <a:pt x="747" y="0"/>
                </a:lnTo>
                <a:lnTo>
                  <a:pt x="0" y="309"/>
                </a:lnTo>
                <a:lnTo>
                  <a:pt x="5117" y="309"/>
                </a:lnTo>
                <a:lnTo>
                  <a:pt x="4990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20006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427" y="0"/>
                </a:moveTo>
                <a:lnTo>
                  <a:pt x="747" y="0"/>
                </a:lnTo>
                <a:lnTo>
                  <a:pt x="0" y="355"/>
                </a:lnTo>
                <a:lnTo>
                  <a:pt x="5577" y="355"/>
                </a:lnTo>
                <a:lnTo>
                  <a:pt x="5508" y="148"/>
                </a:lnTo>
                <a:lnTo>
                  <a:pt x="5427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19569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945" y="0"/>
                </a:moveTo>
                <a:lnTo>
                  <a:pt x="827" y="0"/>
                </a:lnTo>
                <a:lnTo>
                  <a:pt x="402" y="206"/>
                </a:lnTo>
                <a:lnTo>
                  <a:pt x="0" y="355"/>
                </a:lnTo>
                <a:lnTo>
                  <a:pt x="6060" y="355"/>
                </a:lnTo>
                <a:lnTo>
                  <a:pt x="5945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19143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5" h="635">
                <a:moveTo>
                  <a:pt x="6439" y="0"/>
                </a:moveTo>
                <a:lnTo>
                  <a:pt x="862" y="0"/>
                </a:lnTo>
                <a:lnTo>
                  <a:pt x="0" y="309"/>
                </a:lnTo>
                <a:lnTo>
                  <a:pt x="6566" y="309"/>
                </a:lnTo>
                <a:lnTo>
                  <a:pt x="6439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95397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232" y="0"/>
                </a:moveTo>
                <a:lnTo>
                  <a:pt x="24172" y="0"/>
                </a:lnTo>
                <a:lnTo>
                  <a:pt x="23309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  <a:path w="30479" h="635">
                <a:moveTo>
                  <a:pt x="0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95351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359" y="0"/>
                </a:moveTo>
                <a:lnTo>
                  <a:pt x="23792" y="0"/>
                </a:lnTo>
                <a:lnTo>
                  <a:pt x="22849" y="309"/>
                </a:lnTo>
                <a:lnTo>
                  <a:pt x="30474" y="309"/>
                </a:lnTo>
                <a:lnTo>
                  <a:pt x="30359" y="0"/>
                </a:lnTo>
                <a:close/>
              </a:path>
              <a:path w="30479" h="635">
                <a:moveTo>
                  <a:pt x="0" y="114"/>
                </a:moveTo>
                <a:lnTo>
                  <a:pt x="241" y="309"/>
                </a:lnTo>
                <a:lnTo>
                  <a:pt x="747" y="309"/>
                </a:lnTo>
                <a:lnTo>
                  <a:pt x="0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95397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0" y="0"/>
                </a:moveTo>
                <a:lnTo>
                  <a:pt x="390" y="309"/>
                </a:lnTo>
                <a:lnTo>
                  <a:pt x="1448" y="309"/>
                </a:lnTo>
                <a:lnTo>
                  <a:pt x="80" y="0"/>
                </a:lnTo>
                <a:close/>
              </a:path>
              <a:path w="30479" h="635">
                <a:moveTo>
                  <a:pt x="30347" y="0"/>
                </a:moveTo>
                <a:lnTo>
                  <a:pt x="23309" y="0"/>
                </a:lnTo>
                <a:lnTo>
                  <a:pt x="22286" y="309"/>
                </a:lnTo>
                <a:lnTo>
                  <a:pt x="30462" y="309"/>
                </a:lnTo>
                <a:lnTo>
                  <a:pt x="30347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95592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505" y="0"/>
                </a:moveTo>
                <a:lnTo>
                  <a:pt x="0" y="0"/>
                </a:lnTo>
                <a:lnTo>
                  <a:pt x="390" y="320"/>
                </a:lnTo>
                <a:lnTo>
                  <a:pt x="2196" y="320"/>
                </a:lnTo>
                <a:lnTo>
                  <a:pt x="505" y="0"/>
                </a:lnTo>
                <a:close/>
              </a:path>
              <a:path w="30479" h="635">
                <a:moveTo>
                  <a:pt x="2127" y="274"/>
                </a:moveTo>
                <a:close/>
              </a:path>
              <a:path w="30479" h="635">
                <a:moveTo>
                  <a:pt x="30232" y="0"/>
                </a:moveTo>
                <a:lnTo>
                  <a:pt x="22608" y="0"/>
                </a:lnTo>
                <a:lnTo>
                  <a:pt x="21538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9578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057" y="0"/>
                </a:moveTo>
                <a:lnTo>
                  <a:pt x="0" y="0"/>
                </a:lnTo>
                <a:lnTo>
                  <a:pt x="251" y="194"/>
                </a:lnTo>
                <a:lnTo>
                  <a:pt x="436" y="309"/>
                </a:lnTo>
                <a:lnTo>
                  <a:pt x="2633" y="309"/>
                </a:lnTo>
                <a:lnTo>
                  <a:pt x="1972" y="143"/>
                </a:lnTo>
                <a:lnTo>
                  <a:pt x="1057" y="0"/>
                </a:lnTo>
                <a:close/>
              </a:path>
              <a:path w="30479" h="635">
                <a:moveTo>
                  <a:pt x="30071" y="0"/>
                </a:moveTo>
                <a:lnTo>
                  <a:pt x="21895" y="0"/>
                </a:lnTo>
                <a:lnTo>
                  <a:pt x="20756" y="309"/>
                </a:lnTo>
                <a:lnTo>
                  <a:pt x="30198" y="309"/>
                </a:lnTo>
                <a:lnTo>
                  <a:pt x="30071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95983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805" y="0"/>
                </a:moveTo>
                <a:lnTo>
                  <a:pt x="0" y="0"/>
                </a:lnTo>
                <a:lnTo>
                  <a:pt x="297" y="194"/>
                </a:lnTo>
                <a:lnTo>
                  <a:pt x="436" y="309"/>
                </a:lnTo>
                <a:lnTo>
                  <a:pt x="3150" y="309"/>
                </a:lnTo>
                <a:lnTo>
                  <a:pt x="2713" y="194"/>
                </a:lnTo>
                <a:lnTo>
                  <a:pt x="1805" y="0"/>
                </a:lnTo>
                <a:close/>
              </a:path>
              <a:path w="30479" h="635">
                <a:moveTo>
                  <a:pt x="29956" y="0"/>
                </a:moveTo>
                <a:lnTo>
                  <a:pt x="21147" y="0"/>
                </a:lnTo>
                <a:lnTo>
                  <a:pt x="19928" y="309"/>
                </a:lnTo>
                <a:lnTo>
                  <a:pt x="30037" y="309"/>
                </a:lnTo>
                <a:lnTo>
                  <a:pt x="29956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96225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196" y="0"/>
                </a:moveTo>
                <a:lnTo>
                  <a:pt x="0" y="0"/>
                </a:lnTo>
                <a:lnTo>
                  <a:pt x="425" y="320"/>
                </a:lnTo>
                <a:lnTo>
                  <a:pt x="3725" y="320"/>
                </a:lnTo>
                <a:lnTo>
                  <a:pt x="3254" y="240"/>
                </a:lnTo>
                <a:lnTo>
                  <a:pt x="2196" y="0"/>
                </a:lnTo>
                <a:close/>
              </a:path>
              <a:path w="29845" h="635">
                <a:moveTo>
                  <a:pt x="29761" y="0"/>
                </a:moveTo>
                <a:lnTo>
                  <a:pt x="20319" y="0"/>
                </a:lnTo>
                <a:lnTo>
                  <a:pt x="18939" y="320"/>
                </a:lnTo>
                <a:lnTo>
                  <a:pt x="29830" y="320"/>
                </a:lnTo>
                <a:lnTo>
                  <a:pt x="2976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96420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713" y="0"/>
                </a:moveTo>
                <a:lnTo>
                  <a:pt x="0" y="0"/>
                </a:lnTo>
                <a:lnTo>
                  <a:pt x="425" y="309"/>
                </a:lnTo>
                <a:lnTo>
                  <a:pt x="4404" y="309"/>
                </a:lnTo>
                <a:lnTo>
                  <a:pt x="3495" y="160"/>
                </a:lnTo>
                <a:lnTo>
                  <a:pt x="2713" y="0"/>
                </a:lnTo>
                <a:close/>
              </a:path>
              <a:path w="29845" h="635">
                <a:moveTo>
                  <a:pt x="29600" y="0"/>
                </a:moveTo>
                <a:lnTo>
                  <a:pt x="19491" y="0"/>
                </a:lnTo>
                <a:lnTo>
                  <a:pt x="17962" y="309"/>
                </a:lnTo>
                <a:lnTo>
                  <a:pt x="29715" y="309"/>
                </a:lnTo>
                <a:lnTo>
                  <a:pt x="29600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96650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300" y="0"/>
                </a:moveTo>
                <a:lnTo>
                  <a:pt x="0" y="0"/>
                </a:lnTo>
                <a:lnTo>
                  <a:pt x="436" y="309"/>
                </a:lnTo>
                <a:lnTo>
                  <a:pt x="5232" y="309"/>
                </a:lnTo>
                <a:lnTo>
                  <a:pt x="3300" y="0"/>
                </a:lnTo>
                <a:close/>
              </a:path>
              <a:path w="29845" h="635">
                <a:moveTo>
                  <a:pt x="29404" y="0"/>
                </a:moveTo>
                <a:lnTo>
                  <a:pt x="18514" y="0"/>
                </a:lnTo>
                <a:lnTo>
                  <a:pt x="18088" y="68"/>
                </a:lnTo>
                <a:lnTo>
                  <a:pt x="17651" y="194"/>
                </a:lnTo>
                <a:lnTo>
                  <a:pt x="17226" y="229"/>
                </a:lnTo>
                <a:lnTo>
                  <a:pt x="16754" y="309"/>
                </a:lnTo>
                <a:lnTo>
                  <a:pt x="29531" y="309"/>
                </a:lnTo>
                <a:lnTo>
                  <a:pt x="29404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96846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978" y="0"/>
                </a:moveTo>
                <a:lnTo>
                  <a:pt x="0" y="0"/>
                </a:lnTo>
                <a:lnTo>
                  <a:pt x="471" y="320"/>
                </a:lnTo>
                <a:lnTo>
                  <a:pt x="6290" y="320"/>
                </a:lnTo>
                <a:lnTo>
                  <a:pt x="3978" y="0"/>
                </a:lnTo>
                <a:close/>
              </a:path>
              <a:path w="29845" h="635">
                <a:moveTo>
                  <a:pt x="29289" y="0"/>
                </a:moveTo>
                <a:lnTo>
                  <a:pt x="17536" y="0"/>
                </a:lnTo>
                <a:lnTo>
                  <a:pt x="16984" y="125"/>
                </a:lnTo>
                <a:lnTo>
                  <a:pt x="15927" y="274"/>
                </a:lnTo>
                <a:lnTo>
                  <a:pt x="15409" y="320"/>
                </a:lnTo>
                <a:lnTo>
                  <a:pt x="29370" y="320"/>
                </a:lnTo>
                <a:lnTo>
                  <a:pt x="29289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97087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4795" y="0"/>
                </a:moveTo>
                <a:lnTo>
                  <a:pt x="0" y="0"/>
                </a:lnTo>
                <a:lnTo>
                  <a:pt x="471" y="309"/>
                </a:lnTo>
                <a:lnTo>
                  <a:pt x="7865" y="309"/>
                </a:lnTo>
                <a:lnTo>
                  <a:pt x="7037" y="274"/>
                </a:lnTo>
                <a:lnTo>
                  <a:pt x="5496" y="114"/>
                </a:lnTo>
                <a:lnTo>
                  <a:pt x="4795" y="0"/>
                </a:lnTo>
                <a:close/>
              </a:path>
              <a:path w="29210" h="635">
                <a:moveTo>
                  <a:pt x="29094" y="0"/>
                </a:moveTo>
                <a:lnTo>
                  <a:pt x="16318" y="0"/>
                </a:lnTo>
                <a:lnTo>
                  <a:pt x="15605" y="114"/>
                </a:lnTo>
                <a:lnTo>
                  <a:pt x="14190" y="274"/>
                </a:lnTo>
                <a:lnTo>
                  <a:pt x="13477" y="309"/>
                </a:lnTo>
                <a:lnTo>
                  <a:pt x="29174" y="309"/>
                </a:lnTo>
                <a:lnTo>
                  <a:pt x="2909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97317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5818" y="0"/>
                </a:moveTo>
                <a:lnTo>
                  <a:pt x="0" y="0"/>
                </a:lnTo>
                <a:lnTo>
                  <a:pt x="471" y="309"/>
                </a:lnTo>
                <a:lnTo>
                  <a:pt x="28944" y="309"/>
                </a:lnTo>
                <a:lnTo>
                  <a:pt x="10073" y="274"/>
                </a:lnTo>
                <a:lnTo>
                  <a:pt x="7831" y="194"/>
                </a:lnTo>
                <a:lnTo>
                  <a:pt x="6807" y="114"/>
                </a:lnTo>
                <a:lnTo>
                  <a:pt x="5818" y="0"/>
                </a:lnTo>
                <a:close/>
              </a:path>
              <a:path w="29210" h="635">
                <a:moveTo>
                  <a:pt x="28898" y="0"/>
                </a:moveTo>
                <a:lnTo>
                  <a:pt x="14938" y="0"/>
                </a:lnTo>
                <a:lnTo>
                  <a:pt x="13684" y="148"/>
                </a:lnTo>
                <a:lnTo>
                  <a:pt x="12431" y="229"/>
                </a:lnTo>
                <a:lnTo>
                  <a:pt x="11212" y="274"/>
                </a:lnTo>
                <a:lnTo>
                  <a:pt x="28944" y="274"/>
                </a:lnTo>
                <a:lnTo>
                  <a:pt x="28898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97559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7394" y="0"/>
                </a:moveTo>
                <a:lnTo>
                  <a:pt x="0" y="0"/>
                </a:lnTo>
                <a:lnTo>
                  <a:pt x="471" y="355"/>
                </a:lnTo>
                <a:lnTo>
                  <a:pt x="28737" y="355"/>
                </a:lnTo>
                <a:lnTo>
                  <a:pt x="28703" y="125"/>
                </a:lnTo>
                <a:lnTo>
                  <a:pt x="10062" y="125"/>
                </a:lnTo>
                <a:lnTo>
                  <a:pt x="8682" y="80"/>
                </a:lnTo>
                <a:lnTo>
                  <a:pt x="7394" y="0"/>
                </a:lnTo>
                <a:close/>
              </a:path>
              <a:path w="29210" h="635">
                <a:moveTo>
                  <a:pt x="28703" y="0"/>
                </a:moveTo>
                <a:lnTo>
                  <a:pt x="13006" y="0"/>
                </a:lnTo>
                <a:lnTo>
                  <a:pt x="11522" y="80"/>
                </a:lnTo>
                <a:lnTo>
                  <a:pt x="10062" y="125"/>
                </a:lnTo>
                <a:lnTo>
                  <a:pt x="28703" y="125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97789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473" y="0"/>
                </a:moveTo>
                <a:lnTo>
                  <a:pt x="0" y="0"/>
                </a:lnTo>
                <a:lnTo>
                  <a:pt x="241" y="194"/>
                </a:lnTo>
                <a:lnTo>
                  <a:pt x="517" y="355"/>
                </a:lnTo>
                <a:lnTo>
                  <a:pt x="28542" y="355"/>
                </a:lnTo>
                <a:lnTo>
                  <a:pt x="28473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98030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0" y="0"/>
                </a:moveTo>
                <a:lnTo>
                  <a:pt x="28266" y="0"/>
                </a:lnTo>
                <a:lnTo>
                  <a:pt x="28346" y="309"/>
                </a:lnTo>
                <a:lnTo>
                  <a:pt x="505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98306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24" y="0"/>
                </a:moveTo>
                <a:lnTo>
                  <a:pt x="0" y="0"/>
                </a:lnTo>
                <a:lnTo>
                  <a:pt x="505" y="309"/>
                </a:lnTo>
                <a:lnTo>
                  <a:pt x="28070" y="309"/>
                </a:lnTo>
                <a:lnTo>
                  <a:pt x="28024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98536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840" y="0"/>
                </a:moveTo>
                <a:lnTo>
                  <a:pt x="0" y="0"/>
                </a:lnTo>
                <a:lnTo>
                  <a:pt x="551" y="320"/>
                </a:lnTo>
                <a:lnTo>
                  <a:pt x="27875" y="320"/>
                </a:lnTo>
                <a:lnTo>
                  <a:pt x="27840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98812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564" y="0"/>
                </a:moveTo>
                <a:lnTo>
                  <a:pt x="0" y="0"/>
                </a:lnTo>
                <a:lnTo>
                  <a:pt x="551" y="309"/>
                </a:lnTo>
                <a:lnTo>
                  <a:pt x="27599" y="309"/>
                </a:lnTo>
                <a:lnTo>
                  <a:pt x="27564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99088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0" y="0"/>
                </a:moveTo>
                <a:lnTo>
                  <a:pt x="27323" y="0"/>
                </a:lnTo>
                <a:lnTo>
                  <a:pt x="27323" y="309"/>
                </a:lnTo>
                <a:lnTo>
                  <a:pt x="551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99364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241" y="125"/>
                </a:lnTo>
                <a:lnTo>
                  <a:pt x="471" y="274"/>
                </a:lnTo>
                <a:lnTo>
                  <a:pt x="27047" y="274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99640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195" y="114"/>
                </a:lnTo>
                <a:lnTo>
                  <a:pt x="26771" y="114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42671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89" h="28575">
                <a:moveTo>
                  <a:pt x="14271" y="0"/>
                </a:moveTo>
                <a:lnTo>
                  <a:pt x="13960" y="0"/>
                </a:lnTo>
                <a:lnTo>
                  <a:pt x="13247" y="114"/>
                </a:lnTo>
                <a:lnTo>
                  <a:pt x="12971" y="274"/>
                </a:lnTo>
                <a:lnTo>
                  <a:pt x="12891" y="4466"/>
                </a:lnTo>
                <a:lnTo>
                  <a:pt x="12776" y="5474"/>
                </a:lnTo>
                <a:lnTo>
                  <a:pt x="0" y="19767"/>
                </a:lnTo>
                <a:lnTo>
                  <a:pt x="1253" y="20282"/>
                </a:lnTo>
                <a:lnTo>
                  <a:pt x="17226" y="28425"/>
                </a:lnTo>
                <a:lnTo>
                  <a:pt x="18836" y="28104"/>
                </a:lnTo>
                <a:lnTo>
                  <a:pt x="34245" y="15380"/>
                </a:lnTo>
                <a:lnTo>
                  <a:pt x="33317" y="13388"/>
                </a:lnTo>
                <a:lnTo>
                  <a:pt x="32199" y="10685"/>
                </a:lnTo>
                <a:lnTo>
                  <a:pt x="15881" y="274"/>
                </a:lnTo>
                <a:lnTo>
                  <a:pt x="15685" y="229"/>
                </a:lnTo>
                <a:lnTo>
                  <a:pt x="15409" y="194"/>
                </a:lnTo>
                <a:lnTo>
                  <a:pt x="15214" y="148"/>
                </a:lnTo>
                <a:lnTo>
                  <a:pt x="14662" y="34"/>
                </a:lnTo>
                <a:lnTo>
                  <a:pt x="14271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3462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66623" y="25146"/>
                </a:moveTo>
                <a:lnTo>
                  <a:pt x="42484" y="25145"/>
                </a:lnTo>
                <a:lnTo>
                  <a:pt x="43231" y="27431"/>
                </a:lnTo>
                <a:lnTo>
                  <a:pt x="43542" y="28701"/>
                </a:lnTo>
                <a:lnTo>
                  <a:pt x="48467" y="39369"/>
                </a:lnTo>
                <a:lnTo>
                  <a:pt x="48970" y="40131"/>
                </a:lnTo>
                <a:lnTo>
                  <a:pt x="50269" y="41782"/>
                </a:lnTo>
                <a:lnTo>
                  <a:pt x="52592" y="44195"/>
                </a:lnTo>
                <a:lnTo>
                  <a:pt x="53408" y="44830"/>
                </a:lnTo>
                <a:lnTo>
                  <a:pt x="54317" y="45592"/>
                </a:lnTo>
                <a:lnTo>
                  <a:pt x="56249" y="46863"/>
                </a:lnTo>
                <a:lnTo>
                  <a:pt x="59503" y="48387"/>
                </a:lnTo>
                <a:lnTo>
                  <a:pt x="60722" y="48768"/>
                </a:lnTo>
                <a:lnTo>
                  <a:pt x="63241" y="49276"/>
                </a:lnTo>
                <a:lnTo>
                  <a:pt x="63045" y="49276"/>
                </a:lnTo>
                <a:lnTo>
                  <a:pt x="63908" y="49403"/>
                </a:lnTo>
                <a:lnTo>
                  <a:pt x="65920" y="49911"/>
                </a:lnTo>
                <a:lnTo>
                  <a:pt x="67254" y="50038"/>
                </a:lnTo>
                <a:lnTo>
                  <a:pt x="68784" y="50292"/>
                </a:lnTo>
                <a:lnTo>
                  <a:pt x="70520" y="50419"/>
                </a:lnTo>
                <a:lnTo>
                  <a:pt x="75430" y="50419"/>
                </a:lnTo>
                <a:lnTo>
                  <a:pt x="79800" y="49911"/>
                </a:lnTo>
                <a:lnTo>
                  <a:pt x="82031" y="49403"/>
                </a:lnTo>
                <a:lnTo>
                  <a:pt x="84274" y="48768"/>
                </a:lnTo>
                <a:lnTo>
                  <a:pt x="86796" y="47625"/>
                </a:lnTo>
                <a:lnTo>
                  <a:pt x="72691" y="47620"/>
                </a:lnTo>
                <a:lnTo>
                  <a:pt x="70600" y="47498"/>
                </a:lnTo>
                <a:lnTo>
                  <a:pt x="69577" y="47498"/>
                </a:lnTo>
                <a:lnTo>
                  <a:pt x="68669" y="47371"/>
                </a:lnTo>
                <a:lnTo>
                  <a:pt x="76599" y="47371"/>
                </a:lnTo>
                <a:lnTo>
                  <a:pt x="78387" y="47194"/>
                </a:lnTo>
                <a:lnTo>
                  <a:pt x="80051" y="46858"/>
                </a:lnTo>
                <a:lnTo>
                  <a:pt x="80467" y="46736"/>
                </a:lnTo>
                <a:lnTo>
                  <a:pt x="81550" y="46529"/>
                </a:lnTo>
                <a:lnTo>
                  <a:pt x="83610" y="45917"/>
                </a:lnTo>
                <a:lnTo>
                  <a:pt x="85769" y="45085"/>
                </a:lnTo>
                <a:lnTo>
                  <a:pt x="86401" y="44704"/>
                </a:lnTo>
                <a:lnTo>
                  <a:pt x="87274" y="44277"/>
                </a:lnTo>
                <a:lnTo>
                  <a:pt x="87620" y="44069"/>
                </a:lnTo>
                <a:lnTo>
                  <a:pt x="86677" y="43942"/>
                </a:lnTo>
                <a:lnTo>
                  <a:pt x="84354" y="43434"/>
                </a:lnTo>
                <a:lnTo>
                  <a:pt x="83722" y="43180"/>
                </a:lnTo>
                <a:lnTo>
                  <a:pt x="81560" y="42418"/>
                </a:lnTo>
                <a:lnTo>
                  <a:pt x="80030" y="41529"/>
                </a:lnTo>
                <a:lnTo>
                  <a:pt x="78455" y="40513"/>
                </a:lnTo>
                <a:lnTo>
                  <a:pt x="76810" y="39370"/>
                </a:lnTo>
                <a:lnTo>
                  <a:pt x="75120" y="37846"/>
                </a:lnTo>
                <a:lnTo>
                  <a:pt x="73464" y="36068"/>
                </a:lnTo>
                <a:lnTo>
                  <a:pt x="72601" y="35179"/>
                </a:lnTo>
                <a:lnTo>
                  <a:pt x="70945" y="32893"/>
                </a:lnTo>
                <a:lnTo>
                  <a:pt x="68473" y="28956"/>
                </a:lnTo>
                <a:lnTo>
                  <a:pt x="66944" y="25908"/>
                </a:lnTo>
                <a:lnTo>
                  <a:pt x="66623" y="25146"/>
                </a:lnTo>
                <a:close/>
              </a:path>
              <a:path w="90170" h="50800">
                <a:moveTo>
                  <a:pt x="72838" y="47620"/>
                </a:moveTo>
                <a:close/>
              </a:path>
              <a:path w="90170" h="50800">
                <a:moveTo>
                  <a:pt x="88321" y="43561"/>
                </a:moveTo>
                <a:lnTo>
                  <a:pt x="87700" y="44069"/>
                </a:lnTo>
                <a:lnTo>
                  <a:pt x="87274" y="44277"/>
                </a:lnTo>
                <a:lnTo>
                  <a:pt x="86987" y="44450"/>
                </a:lnTo>
                <a:lnTo>
                  <a:pt x="85769" y="45085"/>
                </a:lnTo>
                <a:lnTo>
                  <a:pt x="83848" y="45847"/>
                </a:lnTo>
                <a:lnTo>
                  <a:pt x="83610" y="45917"/>
                </a:lnTo>
                <a:lnTo>
                  <a:pt x="83135" y="46101"/>
                </a:lnTo>
                <a:lnTo>
                  <a:pt x="81801" y="46482"/>
                </a:lnTo>
                <a:lnTo>
                  <a:pt x="81550" y="46529"/>
                </a:lnTo>
                <a:lnTo>
                  <a:pt x="81284" y="46609"/>
                </a:lnTo>
                <a:lnTo>
                  <a:pt x="80034" y="46863"/>
                </a:lnTo>
                <a:lnTo>
                  <a:pt x="79168" y="47117"/>
                </a:lnTo>
                <a:lnTo>
                  <a:pt x="78387" y="47194"/>
                </a:lnTo>
                <a:lnTo>
                  <a:pt x="77512" y="47371"/>
                </a:lnTo>
                <a:lnTo>
                  <a:pt x="76258" y="47498"/>
                </a:lnTo>
                <a:lnTo>
                  <a:pt x="75315" y="47498"/>
                </a:lnTo>
                <a:lnTo>
                  <a:pt x="72912" y="47625"/>
                </a:lnTo>
                <a:lnTo>
                  <a:pt x="86806" y="47620"/>
                </a:lnTo>
                <a:lnTo>
                  <a:pt x="88758" y="46736"/>
                </a:lnTo>
                <a:lnTo>
                  <a:pt x="89816" y="45974"/>
                </a:lnTo>
                <a:lnTo>
                  <a:pt x="88873" y="44450"/>
                </a:lnTo>
                <a:lnTo>
                  <a:pt x="89425" y="44069"/>
                </a:lnTo>
                <a:lnTo>
                  <a:pt x="88643" y="44069"/>
                </a:lnTo>
                <a:lnTo>
                  <a:pt x="88321" y="43688"/>
                </a:lnTo>
                <a:close/>
              </a:path>
              <a:path w="90170" h="50800">
                <a:moveTo>
                  <a:pt x="75039" y="47498"/>
                </a:moveTo>
                <a:lnTo>
                  <a:pt x="70669" y="47498"/>
                </a:lnTo>
                <a:lnTo>
                  <a:pt x="72838" y="47620"/>
                </a:lnTo>
                <a:lnTo>
                  <a:pt x="75039" y="47498"/>
                </a:lnTo>
                <a:close/>
              </a:path>
              <a:path w="90170" h="50800">
                <a:moveTo>
                  <a:pt x="76599" y="47371"/>
                </a:moveTo>
                <a:lnTo>
                  <a:pt x="68669" y="47371"/>
                </a:lnTo>
                <a:lnTo>
                  <a:pt x="69612" y="47498"/>
                </a:lnTo>
                <a:lnTo>
                  <a:pt x="75315" y="47498"/>
                </a:lnTo>
                <a:lnTo>
                  <a:pt x="76599" y="47371"/>
                </a:lnTo>
                <a:close/>
              </a:path>
              <a:path w="90170" h="50800">
                <a:moveTo>
                  <a:pt x="6708" y="12572"/>
                </a:moveTo>
                <a:lnTo>
                  <a:pt x="6191" y="12572"/>
                </a:lnTo>
                <a:lnTo>
                  <a:pt x="5213" y="12699"/>
                </a:lnTo>
                <a:lnTo>
                  <a:pt x="4776" y="12826"/>
                </a:lnTo>
                <a:lnTo>
                  <a:pt x="3914" y="12953"/>
                </a:lnTo>
                <a:lnTo>
                  <a:pt x="3132" y="13334"/>
                </a:lnTo>
                <a:lnTo>
                  <a:pt x="2776" y="13461"/>
                </a:lnTo>
                <a:lnTo>
                  <a:pt x="1557" y="14604"/>
                </a:lnTo>
                <a:lnTo>
                  <a:pt x="0" y="20319"/>
                </a:lnTo>
                <a:lnTo>
                  <a:pt x="241" y="22351"/>
                </a:lnTo>
                <a:lnTo>
                  <a:pt x="7766" y="29971"/>
                </a:lnTo>
                <a:lnTo>
                  <a:pt x="8514" y="29844"/>
                </a:lnTo>
                <a:lnTo>
                  <a:pt x="8905" y="29717"/>
                </a:lnTo>
                <a:lnTo>
                  <a:pt x="9652" y="29590"/>
                </a:lnTo>
                <a:lnTo>
                  <a:pt x="10446" y="29209"/>
                </a:lnTo>
                <a:lnTo>
                  <a:pt x="10917" y="29082"/>
                </a:lnTo>
                <a:lnTo>
                  <a:pt x="12136" y="28447"/>
                </a:lnTo>
                <a:lnTo>
                  <a:pt x="12953" y="27939"/>
                </a:lnTo>
                <a:lnTo>
                  <a:pt x="13861" y="27304"/>
                </a:lnTo>
                <a:lnTo>
                  <a:pt x="14191" y="27050"/>
                </a:lnTo>
                <a:lnTo>
                  <a:pt x="6708" y="27050"/>
                </a:lnTo>
                <a:lnTo>
                  <a:pt x="5685" y="26669"/>
                </a:lnTo>
                <a:lnTo>
                  <a:pt x="2877" y="20827"/>
                </a:lnTo>
                <a:lnTo>
                  <a:pt x="2971" y="17906"/>
                </a:lnTo>
                <a:lnTo>
                  <a:pt x="5328" y="15493"/>
                </a:lnTo>
                <a:lnTo>
                  <a:pt x="14511" y="15493"/>
                </a:lnTo>
                <a:lnTo>
                  <a:pt x="13861" y="15366"/>
                </a:lnTo>
                <a:lnTo>
                  <a:pt x="12688" y="15239"/>
                </a:lnTo>
                <a:lnTo>
                  <a:pt x="12366" y="14858"/>
                </a:lnTo>
                <a:lnTo>
                  <a:pt x="12056" y="14604"/>
                </a:lnTo>
                <a:lnTo>
                  <a:pt x="11699" y="14477"/>
                </a:lnTo>
                <a:lnTo>
                  <a:pt x="10722" y="13715"/>
                </a:lnTo>
                <a:lnTo>
                  <a:pt x="10089" y="13461"/>
                </a:lnTo>
                <a:lnTo>
                  <a:pt x="9066" y="12953"/>
                </a:lnTo>
                <a:lnTo>
                  <a:pt x="8479" y="12826"/>
                </a:lnTo>
                <a:lnTo>
                  <a:pt x="8318" y="12826"/>
                </a:lnTo>
                <a:lnTo>
                  <a:pt x="7766" y="12699"/>
                </a:lnTo>
                <a:lnTo>
                  <a:pt x="6708" y="12572"/>
                </a:lnTo>
                <a:close/>
              </a:path>
              <a:path w="90170" h="50800">
                <a:moveTo>
                  <a:pt x="60281" y="10160"/>
                </a:moveTo>
                <a:lnTo>
                  <a:pt x="22118" y="10159"/>
                </a:lnTo>
                <a:lnTo>
                  <a:pt x="23417" y="10286"/>
                </a:lnTo>
                <a:lnTo>
                  <a:pt x="25499" y="10667"/>
                </a:lnTo>
                <a:lnTo>
                  <a:pt x="28650" y="11683"/>
                </a:lnTo>
                <a:lnTo>
                  <a:pt x="30490" y="12445"/>
                </a:lnTo>
                <a:lnTo>
                  <a:pt x="33204" y="13969"/>
                </a:lnTo>
                <a:lnTo>
                  <a:pt x="33871" y="14477"/>
                </a:lnTo>
                <a:lnTo>
                  <a:pt x="35251" y="15366"/>
                </a:lnTo>
                <a:lnTo>
                  <a:pt x="42507" y="25952"/>
                </a:lnTo>
                <a:lnTo>
                  <a:pt x="43151" y="27177"/>
                </a:lnTo>
                <a:lnTo>
                  <a:pt x="42484" y="25145"/>
                </a:lnTo>
                <a:lnTo>
                  <a:pt x="66623" y="25146"/>
                </a:lnTo>
                <a:lnTo>
                  <a:pt x="64736" y="20447"/>
                </a:lnTo>
                <a:lnTo>
                  <a:pt x="64152" y="18669"/>
                </a:lnTo>
                <a:lnTo>
                  <a:pt x="63632" y="16383"/>
                </a:lnTo>
                <a:lnTo>
                  <a:pt x="63287" y="15240"/>
                </a:lnTo>
                <a:lnTo>
                  <a:pt x="62387" y="13335"/>
                </a:lnTo>
                <a:lnTo>
                  <a:pt x="61194" y="11303"/>
                </a:lnTo>
                <a:lnTo>
                  <a:pt x="60281" y="10160"/>
                </a:lnTo>
                <a:close/>
              </a:path>
              <a:path w="90170" h="50800">
                <a:moveTo>
                  <a:pt x="20979" y="12445"/>
                </a:moveTo>
                <a:lnTo>
                  <a:pt x="18185" y="12445"/>
                </a:lnTo>
                <a:lnTo>
                  <a:pt x="18231" y="12826"/>
                </a:lnTo>
                <a:lnTo>
                  <a:pt x="18024" y="15239"/>
                </a:lnTo>
                <a:lnTo>
                  <a:pt x="7962" y="27050"/>
                </a:lnTo>
                <a:lnTo>
                  <a:pt x="14191" y="27050"/>
                </a:lnTo>
                <a:lnTo>
                  <a:pt x="20919" y="14858"/>
                </a:lnTo>
                <a:lnTo>
                  <a:pt x="20979" y="12445"/>
                </a:lnTo>
                <a:close/>
              </a:path>
              <a:path w="90170" h="50800">
                <a:moveTo>
                  <a:pt x="14511" y="15493"/>
                </a:moveTo>
                <a:lnTo>
                  <a:pt x="7732" y="15493"/>
                </a:lnTo>
                <a:lnTo>
                  <a:pt x="9066" y="16001"/>
                </a:lnTo>
                <a:lnTo>
                  <a:pt x="10124" y="16763"/>
                </a:lnTo>
                <a:lnTo>
                  <a:pt x="10837" y="17398"/>
                </a:lnTo>
                <a:lnTo>
                  <a:pt x="11230" y="18033"/>
                </a:lnTo>
                <a:lnTo>
                  <a:pt x="11297" y="19811"/>
                </a:lnTo>
                <a:lnTo>
                  <a:pt x="11113" y="20319"/>
                </a:lnTo>
                <a:lnTo>
                  <a:pt x="10917" y="20700"/>
                </a:lnTo>
                <a:lnTo>
                  <a:pt x="10641" y="21081"/>
                </a:lnTo>
                <a:lnTo>
                  <a:pt x="11619" y="21716"/>
                </a:lnTo>
                <a:lnTo>
                  <a:pt x="10998" y="22478"/>
                </a:lnTo>
                <a:lnTo>
                  <a:pt x="14689" y="22859"/>
                </a:lnTo>
                <a:lnTo>
                  <a:pt x="15713" y="21462"/>
                </a:lnTo>
                <a:lnTo>
                  <a:pt x="17914" y="15871"/>
                </a:lnTo>
                <a:lnTo>
                  <a:pt x="15161" y="15620"/>
                </a:lnTo>
                <a:lnTo>
                  <a:pt x="14511" y="15493"/>
                </a:lnTo>
                <a:close/>
              </a:path>
              <a:path w="90170" h="50800">
                <a:moveTo>
                  <a:pt x="18185" y="12601"/>
                </a:moveTo>
                <a:lnTo>
                  <a:pt x="18185" y="12826"/>
                </a:lnTo>
                <a:lnTo>
                  <a:pt x="18185" y="12601"/>
                </a:lnTo>
                <a:close/>
              </a:path>
              <a:path w="90170" h="50800">
                <a:moveTo>
                  <a:pt x="22313" y="7238"/>
                </a:moveTo>
                <a:lnTo>
                  <a:pt x="21957" y="7238"/>
                </a:lnTo>
                <a:lnTo>
                  <a:pt x="20979" y="7365"/>
                </a:lnTo>
                <a:lnTo>
                  <a:pt x="20393" y="7619"/>
                </a:lnTo>
                <a:lnTo>
                  <a:pt x="19841" y="7746"/>
                </a:lnTo>
                <a:lnTo>
                  <a:pt x="18933" y="8508"/>
                </a:lnTo>
                <a:lnTo>
                  <a:pt x="18461" y="9143"/>
                </a:lnTo>
                <a:lnTo>
                  <a:pt x="18185" y="9778"/>
                </a:lnTo>
                <a:lnTo>
                  <a:pt x="18102" y="12191"/>
                </a:lnTo>
                <a:lnTo>
                  <a:pt x="18185" y="12601"/>
                </a:lnTo>
                <a:lnTo>
                  <a:pt x="18185" y="12445"/>
                </a:lnTo>
                <a:lnTo>
                  <a:pt x="20979" y="12445"/>
                </a:lnTo>
                <a:lnTo>
                  <a:pt x="20864" y="11683"/>
                </a:lnTo>
                <a:lnTo>
                  <a:pt x="20933" y="10540"/>
                </a:lnTo>
                <a:lnTo>
                  <a:pt x="21290" y="10286"/>
                </a:lnTo>
                <a:lnTo>
                  <a:pt x="21761" y="10159"/>
                </a:lnTo>
                <a:lnTo>
                  <a:pt x="60281" y="10160"/>
                </a:lnTo>
                <a:lnTo>
                  <a:pt x="59469" y="9144"/>
                </a:lnTo>
                <a:lnTo>
                  <a:pt x="58756" y="8382"/>
                </a:lnTo>
                <a:lnTo>
                  <a:pt x="58104" y="7747"/>
                </a:lnTo>
                <a:lnTo>
                  <a:pt x="25338" y="7746"/>
                </a:lnTo>
                <a:lnTo>
                  <a:pt x="24004" y="7492"/>
                </a:lnTo>
                <a:lnTo>
                  <a:pt x="22313" y="7238"/>
                </a:lnTo>
                <a:close/>
              </a:path>
              <a:path w="90170" h="50800">
                <a:moveTo>
                  <a:pt x="43266" y="0"/>
                </a:moveTo>
                <a:lnTo>
                  <a:pt x="42047" y="0"/>
                </a:lnTo>
                <a:lnTo>
                  <a:pt x="41104" y="380"/>
                </a:lnTo>
                <a:lnTo>
                  <a:pt x="40080" y="1142"/>
                </a:lnTo>
                <a:lnTo>
                  <a:pt x="39218" y="1650"/>
                </a:lnTo>
                <a:lnTo>
                  <a:pt x="35998" y="3428"/>
                </a:lnTo>
                <a:lnTo>
                  <a:pt x="31203" y="5587"/>
                </a:lnTo>
                <a:lnTo>
                  <a:pt x="28374" y="6730"/>
                </a:lnTo>
                <a:lnTo>
                  <a:pt x="25338" y="7746"/>
                </a:lnTo>
                <a:lnTo>
                  <a:pt x="58104" y="7747"/>
                </a:lnTo>
                <a:lnTo>
                  <a:pt x="52903" y="3937"/>
                </a:lnTo>
                <a:lnTo>
                  <a:pt x="51649" y="3175"/>
                </a:lnTo>
                <a:lnTo>
                  <a:pt x="43864" y="254"/>
                </a:lnTo>
                <a:lnTo>
                  <a:pt x="4326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43418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8222" y="0"/>
                </a:moveTo>
                <a:lnTo>
                  <a:pt x="0" y="5359"/>
                </a:lnTo>
                <a:lnTo>
                  <a:pt x="666" y="5325"/>
                </a:lnTo>
                <a:lnTo>
                  <a:pt x="4875" y="3401"/>
                </a:lnTo>
                <a:lnTo>
                  <a:pt x="5427" y="3012"/>
                </a:lnTo>
                <a:lnTo>
                  <a:pt x="6370" y="2107"/>
                </a:lnTo>
                <a:lnTo>
                  <a:pt x="7589" y="778"/>
                </a:lnTo>
                <a:lnTo>
                  <a:pt x="8222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37519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3622" y="0"/>
                </a:moveTo>
                <a:lnTo>
                  <a:pt x="0" y="5405"/>
                </a:lnTo>
                <a:lnTo>
                  <a:pt x="114" y="6218"/>
                </a:lnTo>
                <a:lnTo>
                  <a:pt x="4645" y="11670"/>
                </a:lnTo>
                <a:lnTo>
                  <a:pt x="5071" y="11624"/>
                </a:lnTo>
                <a:lnTo>
                  <a:pt x="6014" y="11395"/>
                </a:lnTo>
                <a:lnTo>
                  <a:pt x="6681" y="11120"/>
                </a:lnTo>
                <a:lnTo>
                  <a:pt x="7597" y="10685"/>
                </a:lnTo>
                <a:lnTo>
                  <a:pt x="6014" y="10685"/>
                </a:lnTo>
                <a:lnTo>
                  <a:pt x="9199" y="6619"/>
                </a:lnTo>
                <a:lnTo>
                  <a:pt x="7750" y="5669"/>
                </a:lnTo>
                <a:lnTo>
                  <a:pt x="8026" y="5245"/>
                </a:lnTo>
                <a:lnTo>
                  <a:pt x="8222" y="4855"/>
                </a:lnTo>
                <a:lnTo>
                  <a:pt x="8371" y="4466"/>
                </a:lnTo>
                <a:lnTo>
                  <a:pt x="8498" y="4065"/>
                </a:lnTo>
                <a:lnTo>
                  <a:pt x="8417" y="2737"/>
                </a:lnTo>
                <a:lnTo>
                  <a:pt x="4289" y="34"/>
                </a:lnTo>
                <a:lnTo>
                  <a:pt x="3622" y="0"/>
                </a:lnTo>
                <a:close/>
              </a:path>
              <a:path w="12064" h="12064">
                <a:moveTo>
                  <a:pt x="8969" y="6928"/>
                </a:moveTo>
                <a:lnTo>
                  <a:pt x="6014" y="10685"/>
                </a:lnTo>
                <a:lnTo>
                  <a:pt x="7597" y="10685"/>
                </a:lnTo>
                <a:lnTo>
                  <a:pt x="9199" y="9746"/>
                </a:lnTo>
                <a:lnTo>
                  <a:pt x="10062" y="9081"/>
                </a:lnTo>
                <a:lnTo>
                  <a:pt x="10970" y="8257"/>
                </a:lnTo>
                <a:lnTo>
                  <a:pt x="11442" y="7787"/>
                </a:lnTo>
                <a:lnTo>
                  <a:pt x="11879" y="7283"/>
                </a:lnTo>
                <a:lnTo>
                  <a:pt x="11197" y="7203"/>
                </a:lnTo>
                <a:lnTo>
                  <a:pt x="10142" y="7203"/>
                </a:lnTo>
                <a:lnTo>
                  <a:pt x="9912" y="7043"/>
                </a:lnTo>
                <a:lnTo>
                  <a:pt x="8969" y="6928"/>
                </a:lnTo>
                <a:close/>
              </a:path>
              <a:path w="12064" h="12064">
                <a:moveTo>
                  <a:pt x="10223" y="7089"/>
                </a:moveTo>
                <a:lnTo>
                  <a:pt x="11197" y="7203"/>
                </a:lnTo>
                <a:lnTo>
                  <a:pt x="10223" y="7089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8546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534"/>
                </a:lnTo>
                <a:lnTo>
                  <a:pt x="117" y="1339"/>
                </a:lnTo>
                <a:lnTo>
                  <a:pt x="156" y="629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85310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0" y="2267"/>
                </a:lnTo>
                <a:lnTo>
                  <a:pt x="196" y="1958"/>
                </a:lnTo>
                <a:lnTo>
                  <a:pt x="353" y="1569"/>
                </a:lnTo>
                <a:lnTo>
                  <a:pt x="274" y="85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85114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897"/>
                </a:lnTo>
                <a:lnTo>
                  <a:pt x="196" y="2622"/>
                </a:lnTo>
                <a:lnTo>
                  <a:pt x="354" y="2313"/>
                </a:lnTo>
                <a:lnTo>
                  <a:pt x="235" y="435"/>
                </a:lnTo>
                <a:lnTo>
                  <a:pt x="0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84956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367"/>
                </a:lnTo>
                <a:lnTo>
                  <a:pt x="196" y="3126"/>
                </a:lnTo>
                <a:lnTo>
                  <a:pt x="354" y="2851"/>
                </a:lnTo>
                <a:lnTo>
                  <a:pt x="354" y="584"/>
                </a:lnTo>
                <a:lnTo>
                  <a:pt x="19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84760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802"/>
                </a:lnTo>
                <a:lnTo>
                  <a:pt x="196" y="3607"/>
                </a:lnTo>
                <a:lnTo>
                  <a:pt x="354" y="3367"/>
                </a:lnTo>
                <a:lnTo>
                  <a:pt x="354" y="469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84602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0"/>
                </a:moveTo>
                <a:lnTo>
                  <a:pt x="0" y="4145"/>
                </a:lnTo>
                <a:lnTo>
                  <a:pt x="196" y="3996"/>
                </a:lnTo>
                <a:lnTo>
                  <a:pt x="354" y="3802"/>
                </a:lnTo>
                <a:lnTo>
                  <a:pt x="354" y="435"/>
                </a:lnTo>
                <a:lnTo>
                  <a:pt x="196" y="194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8444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13" y="355"/>
                </a:moveTo>
                <a:lnTo>
                  <a:pt x="313" y="4157"/>
                </a:lnTo>
                <a:lnTo>
                  <a:pt x="0" y="4466"/>
                </a:lnTo>
                <a:lnTo>
                  <a:pt x="0" y="0"/>
                </a:lnTo>
                <a:lnTo>
                  <a:pt x="313" y="355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84249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729"/>
                </a:lnTo>
                <a:lnTo>
                  <a:pt x="196" y="4615"/>
                </a:lnTo>
                <a:lnTo>
                  <a:pt x="353" y="4455"/>
                </a:lnTo>
                <a:lnTo>
                  <a:pt x="353" y="309"/>
                </a:lnTo>
                <a:lnTo>
                  <a:pt x="19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84091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981"/>
                </a:lnTo>
                <a:lnTo>
                  <a:pt x="157" y="4855"/>
                </a:lnTo>
                <a:lnTo>
                  <a:pt x="354" y="4741"/>
                </a:lnTo>
                <a:lnTo>
                  <a:pt x="354" y="274"/>
                </a:lnTo>
                <a:lnTo>
                  <a:pt x="15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83895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165"/>
                </a:lnTo>
                <a:lnTo>
                  <a:pt x="196" y="5050"/>
                </a:lnTo>
                <a:lnTo>
                  <a:pt x="354" y="4924"/>
                </a:lnTo>
                <a:lnTo>
                  <a:pt x="354" y="194"/>
                </a:lnTo>
                <a:lnTo>
                  <a:pt x="19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83737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371"/>
                </a:lnTo>
                <a:lnTo>
                  <a:pt x="354" y="5176"/>
                </a:lnTo>
                <a:lnTo>
                  <a:pt x="354" y="194"/>
                </a:lnTo>
                <a:lnTo>
                  <a:pt x="157" y="125"/>
                </a:lnTo>
                <a:lnTo>
                  <a:pt x="0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83541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520"/>
                </a:lnTo>
                <a:lnTo>
                  <a:pt x="196" y="5451"/>
                </a:lnTo>
                <a:lnTo>
                  <a:pt x="354" y="5371"/>
                </a:lnTo>
                <a:lnTo>
                  <a:pt x="354" y="206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83384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148"/>
                </a:moveTo>
                <a:lnTo>
                  <a:pt x="353" y="5520"/>
                </a:lnTo>
                <a:lnTo>
                  <a:pt x="0" y="563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83188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3" y="148"/>
                </a:moveTo>
                <a:lnTo>
                  <a:pt x="353" y="5669"/>
                </a:lnTo>
                <a:lnTo>
                  <a:pt x="0" y="579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83030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5875"/>
                </a:lnTo>
                <a:lnTo>
                  <a:pt x="157" y="5840"/>
                </a:lnTo>
                <a:lnTo>
                  <a:pt x="354" y="5760"/>
                </a:lnTo>
                <a:lnTo>
                  <a:pt x="354" y="125"/>
                </a:lnTo>
                <a:lnTo>
                  <a:pt x="196" y="45"/>
                </a:lnTo>
                <a:lnTo>
                  <a:pt x="0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82872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5" y="80"/>
                </a:moveTo>
                <a:lnTo>
                  <a:pt x="315" y="5875"/>
                </a:lnTo>
                <a:lnTo>
                  <a:pt x="0" y="5955"/>
                </a:lnTo>
                <a:lnTo>
                  <a:pt x="0" y="0"/>
                </a:lnTo>
                <a:lnTo>
                  <a:pt x="315" y="8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82676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069"/>
                </a:lnTo>
                <a:lnTo>
                  <a:pt x="354" y="5989"/>
                </a:lnTo>
                <a:lnTo>
                  <a:pt x="354" y="114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82518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80"/>
                </a:moveTo>
                <a:lnTo>
                  <a:pt x="354" y="6035"/>
                </a:lnTo>
                <a:lnTo>
                  <a:pt x="0" y="6104"/>
                </a:lnTo>
                <a:lnTo>
                  <a:pt x="0" y="0"/>
                </a:lnTo>
                <a:lnTo>
                  <a:pt x="354" y="80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82322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138"/>
                </a:lnTo>
                <a:lnTo>
                  <a:pt x="196" y="6138"/>
                </a:lnTo>
                <a:lnTo>
                  <a:pt x="354" y="6104"/>
                </a:lnTo>
                <a:lnTo>
                  <a:pt x="354" y="34"/>
                </a:lnTo>
                <a:lnTo>
                  <a:pt x="196" y="34"/>
                </a:lnTo>
                <a:lnTo>
                  <a:pt x="0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82165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9" y="0"/>
                </a:moveTo>
                <a:lnTo>
                  <a:pt x="0" y="6230"/>
                </a:lnTo>
                <a:lnTo>
                  <a:pt x="156" y="6184"/>
                </a:lnTo>
                <a:lnTo>
                  <a:pt x="353" y="6184"/>
                </a:lnTo>
                <a:lnTo>
                  <a:pt x="353" y="80"/>
                </a:lnTo>
                <a:lnTo>
                  <a:pt x="39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81969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3" y="0"/>
                </a:moveTo>
                <a:lnTo>
                  <a:pt x="0" y="125"/>
                </a:lnTo>
                <a:lnTo>
                  <a:pt x="0" y="6230"/>
                </a:lnTo>
                <a:lnTo>
                  <a:pt x="196" y="6230"/>
                </a:lnTo>
                <a:lnTo>
                  <a:pt x="353" y="6184"/>
                </a:lnTo>
                <a:lnTo>
                  <a:pt x="313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81811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6184"/>
                </a:lnTo>
                <a:lnTo>
                  <a:pt x="0" y="6184"/>
                </a:lnTo>
                <a:lnTo>
                  <a:pt x="0" y="148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81614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196" y="68"/>
                </a:lnTo>
                <a:lnTo>
                  <a:pt x="0" y="309"/>
                </a:lnTo>
                <a:lnTo>
                  <a:pt x="0" y="6104"/>
                </a:lnTo>
                <a:lnTo>
                  <a:pt x="354" y="6104"/>
                </a:lnTo>
                <a:lnTo>
                  <a:pt x="354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81457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989"/>
                </a:lnTo>
                <a:lnTo>
                  <a:pt x="0" y="5989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81260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794"/>
                </a:lnTo>
                <a:lnTo>
                  <a:pt x="0" y="5794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81104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0"/>
                </a:moveTo>
                <a:lnTo>
                  <a:pt x="353" y="5565"/>
                </a:lnTo>
                <a:lnTo>
                  <a:pt x="0" y="5565"/>
                </a:lnTo>
                <a:lnTo>
                  <a:pt x="0" y="400"/>
                </a:lnTo>
                <a:lnTo>
                  <a:pt x="353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80946" y="190194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13" y="0"/>
                </a:moveTo>
                <a:lnTo>
                  <a:pt x="0" y="400"/>
                </a:lnTo>
                <a:lnTo>
                  <a:pt x="0" y="5325"/>
                </a:lnTo>
                <a:lnTo>
                  <a:pt x="157" y="5371"/>
                </a:lnTo>
                <a:lnTo>
                  <a:pt x="313" y="5371"/>
                </a:lnTo>
                <a:lnTo>
                  <a:pt x="313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80750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5119"/>
                </a:lnTo>
                <a:lnTo>
                  <a:pt x="196" y="5119"/>
                </a:lnTo>
                <a:lnTo>
                  <a:pt x="354" y="5165"/>
                </a:lnTo>
                <a:lnTo>
                  <a:pt x="354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805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890"/>
                </a:lnTo>
                <a:lnTo>
                  <a:pt x="157" y="4924"/>
                </a:lnTo>
                <a:lnTo>
                  <a:pt x="354" y="4924"/>
                </a:lnTo>
                <a:lnTo>
                  <a:pt x="354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80395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4695"/>
                </a:lnTo>
                <a:lnTo>
                  <a:pt x="196" y="4695"/>
                </a:lnTo>
                <a:lnTo>
                  <a:pt x="354" y="4729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80238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466"/>
                </a:lnTo>
                <a:lnTo>
                  <a:pt x="157" y="4500"/>
                </a:lnTo>
                <a:lnTo>
                  <a:pt x="354" y="4500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80041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4" y="0"/>
                </a:moveTo>
                <a:lnTo>
                  <a:pt x="196" y="194"/>
                </a:lnTo>
                <a:lnTo>
                  <a:pt x="0" y="355"/>
                </a:lnTo>
                <a:lnTo>
                  <a:pt x="0" y="4225"/>
                </a:lnTo>
                <a:lnTo>
                  <a:pt x="354" y="4306"/>
                </a:lnTo>
                <a:lnTo>
                  <a:pt x="354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7988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56" y="160"/>
                </a:lnTo>
                <a:lnTo>
                  <a:pt x="0" y="355"/>
                </a:lnTo>
                <a:lnTo>
                  <a:pt x="0" y="3996"/>
                </a:lnTo>
                <a:lnTo>
                  <a:pt x="353" y="4077"/>
                </a:lnTo>
                <a:lnTo>
                  <a:pt x="353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79688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96" y="194"/>
                </a:lnTo>
                <a:lnTo>
                  <a:pt x="0" y="343"/>
                </a:lnTo>
                <a:lnTo>
                  <a:pt x="0" y="3790"/>
                </a:lnTo>
                <a:lnTo>
                  <a:pt x="353" y="3870"/>
                </a:lnTo>
                <a:lnTo>
                  <a:pt x="353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79531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55"/>
                </a:lnTo>
                <a:lnTo>
                  <a:pt x="0" y="3561"/>
                </a:lnTo>
                <a:lnTo>
                  <a:pt x="354" y="3641"/>
                </a:lnTo>
                <a:lnTo>
                  <a:pt x="354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79334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96" y="206"/>
                </a:lnTo>
                <a:lnTo>
                  <a:pt x="0" y="355"/>
                </a:lnTo>
                <a:lnTo>
                  <a:pt x="0" y="3367"/>
                </a:lnTo>
                <a:lnTo>
                  <a:pt x="354" y="3447"/>
                </a:lnTo>
                <a:lnTo>
                  <a:pt x="354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79176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43"/>
                </a:lnTo>
                <a:lnTo>
                  <a:pt x="0" y="3126"/>
                </a:lnTo>
                <a:lnTo>
                  <a:pt x="354" y="3206"/>
                </a:lnTo>
                <a:lnTo>
                  <a:pt x="354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79020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13" y="0"/>
                </a:moveTo>
                <a:lnTo>
                  <a:pt x="313" y="3012"/>
                </a:lnTo>
                <a:lnTo>
                  <a:pt x="0" y="2943"/>
                </a:lnTo>
                <a:lnTo>
                  <a:pt x="0" y="355"/>
                </a:lnTo>
                <a:lnTo>
                  <a:pt x="313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7882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3" y="0"/>
                </a:moveTo>
                <a:lnTo>
                  <a:pt x="196" y="160"/>
                </a:lnTo>
                <a:lnTo>
                  <a:pt x="0" y="320"/>
                </a:lnTo>
                <a:lnTo>
                  <a:pt x="0" y="2668"/>
                </a:lnTo>
                <a:lnTo>
                  <a:pt x="156" y="2748"/>
                </a:lnTo>
                <a:lnTo>
                  <a:pt x="353" y="2782"/>
                </a:lnTo>
                <a:lnTo>
                  <a:pt x="353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78666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4" y="0"/>
                </a:moveTo>
                <a:lnTo>
                  <a:pt x="354" y="2588"/>
                </a:lnTo>
                <a:lnTo>
                  <a:pt x="0" y="2462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78469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354" y="2347"/>
                </a:lnTo>
                <a:lnTo>
                  <a:pt x="0" y="2233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78312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57" y="160"/>
                </a:lnTo>
                <a:lnTo>
                  <a:pt x="0" y="320"/>
                </a:lnTo>
                <a:lnTo>
                  <a:pt x="0" y="2038"/>
                </a:lnTo>
                <a:lnTo>
                  <a:pt x="354" y="2153"/>
                </a:lnTo>
                <a:lnTo>
                  <a:pt x="354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78115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96" y="160"/>
                </a:lnTo>
                <a:lnTo>
                  <a:pt x="0" y="309"/>
                </a:lnTo>
                <a:lnTo>
                  <a:pt x="0" y="1798"/>
                </a:lnTo>
                <a:lnTo>
                  <a:pt x="354" y="1924"/>
                </a:lnTo>
                <a:lnTo>
                  <a:pt x="354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77958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4" y="0"/>
                </a:moveTo>
                <a:lnTo>
                  <a:pt x="157" y="148"/>
                </a:lnTo>
                <a:lnTo>
                  <a:pt x="0" y="309"/>
                </a:lnTo>
                <a:lnTo>
                  <a:pt x="0" y="1557"/>
                </a:lnTo>
                <a:lnTo>
                  <a:pt x="354" y="1717"/>
                </a:lnTo>
                <a:lnTo>
                  <a:pt x="354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77762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3" y="0"/>
                </a:moveTo>
                <a:lnTo>
                  <a:pt x="195" y="160"/>
                </a:lnTo>
                <a:lnTo>
                  <a:pt x="0" y="320"/>
                </a:lnTo>
                <a:lnTo>
                  <a:pt x="0" y="1374"/>
                </a:lnTo>
                <a:lnTo>
                  <a:pt x="195" y="1408"/>
                </a:lnTo>
                <a:lnTo>
                  <a:pt x="353" y="1488"/>
                </a:lnTo>
                <a:lnTo>
                  <a:pt x="353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77604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3" y="0"/>
                </a:moveTo>
                <a:lnTo>
                  <a:pt x="0" y="274"/>
                </a:lnTo>
                <a:lnTo>
                  <a:pt x="0" y="1133"/>
                </a:lnTo>
                <a:lnTo>
                  <a:pt x="157" y="1213"/>
                </a:lnTo>
                <a:lnTo>
                  <a:pt x="353" y="1248"/>
                </a:lnTo>
                <a:lnTo>
                  <a:pt x="353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77408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1053"/>
                </a:lnTo>
                <a:lnTo>
                  <a:pt x="0" y="893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77250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858"/>
                </a:lnTo>
                <a:lnTo>
                  <a:pt x="0" y="710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77211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39" y="114"/>
                </a:lnTo>
                <a:lnTo>
                  <a:pt x="0" y="549"/>
                </a:lnTo>
                <a:lnTo>
                  <a:pt x="196" y="618"/>
                </a:lnTo>
                <a:lnTo>
                  <a:pt x="19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76896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4" y="0"/>
                </a:moveTo>
                <a:lnTo>
                  <a:pt x="354" y="435"/>
                </a:lnTo>
                <a:lnTo>
                  <a:pt x="0" y="274"/>
                </a:lnTo>
                <a:lnTo>
                  <a:pt x="196" y="160"/>
                </a:lnTo>
                <a:lnTo>
                  <a:pt x="354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76896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0" y="114"/>
                </a:lnTo>
                <a:lnTo>
                  <a:pt x="196" y="194"/>
                </a:lnTo>
                <a:lnTo>
                  <a:pt x="196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79963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294"/>
                </a:moveTo>
                <a:lnTo>
                  <a:pt x="0" y="0"/>
                </a:lnTo>
                <a:lnTo>
                  <a:pt x="0" y="1294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79885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717"/>
                </a:lnTo>
                <a:lnTo>
                  <a:pt x="117" y="778"/>
                </a:lnTo>
                <a:lnTo>
                  <a:pt x="15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7980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9" y="0"/>
                </a:moveTo>
                <a:lnTo>
                  <a:pt x="0" y="1946"/>
                </a:lnTo>
                <a:lnTo>
                  <a:pt x="118" y="1637"/>
                </a:lnTo>
                <a:lnTo>
                  <a:pt x="79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79727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7" y="45"/>
                </a:moveTo>
                <a:lnTo>
                  <a:pt x="0" y="45"/>
                </a:lnTo>
                <a:lnTo>
                  <a:pt x="0" y="2198"/>
                </a:lnTo>
                <a:lnTo>
                  <a:pt x="157" y="1763"/>
                </a:lnTo>
                <a:lnTo>
                  <a:pt x="157" y="45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79649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8" y="0"/>
                </a:moveTo>
                <a:lnTo>
                  <a:pt x="0" y="2347"/>
                </a:lnTo>
                <a:lnTo>
                  <a:pt x="156" y="1992"/>
                </a:lnTo>
                <a:lnTo>
                  <a:pt x="78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7953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96" y="34"/>
                </a:moveTo>
                <a:lnTo>
                  <a:pt x="0" y="34"/>
                </a:lnTo>
                <a:lnTo>
                  <a:pt x="0" y="2542"/>
                </a:lnTo>
                <a:lnTo>
                  <a:pt x="118" y="2382"/>
                </a:lnTo>
                <a:lnTo>
                  <a:pt x="196" y="34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7945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702"/>
                </a:lnTo>
                <a:lnTo>
                  <a:pt x="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79373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782"/>
                </a:lnTo>
                <a:lnTo>
                  <a:pt x="157" y="2588"/>
                </a:lnTo>
                <a:lnTo>
                  <a:pt x="79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79295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34"/>
                </a:moveTo>
                <a:lnTo>
                  <a:pt x="0" y="34"/>
                </a:lnTo>
                <a:lnTo>
                  <a:pt x="0" y="2897"/>
                </a:lnTo>
                <a:lnTo>
                  <a:pt x="157" y="2737"/>
                </a:lnTo>
                <a:lnTo>
                  <a:pt x="157" y="34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7921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977"/>
                </a:lnTo>
                <a:lnTo>
                  <a:pt x="156" y="2817"/>
                </a:lnTo>
                <a:lnTo>
                  <a:pt x="78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79137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45"/>
                </a:moveTo>
                <a:lnTo>
                  <a:pt x="0" y="45"/>
                </a:lnTo>
                <a:lnTo>
                  <a:pt x="0" y="3103"/>
                </a:lnTo>
                <a:lnTo>
                  <a:pt x="157" y="2943"/>
                </a:lnTo>
                <a:lnTo>
                  <a:pt x="157" y="45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7905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3172"/>
                </a:lnTo>
                <a:lnTo>
                  <a:pt x="157" y="3023"/>
                </a:lnTo>
                <a:lnTo>
                  <a:pt x="78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7894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138"/>
                </a:lnTo>
                <a:lnTo>
                  <a:pt x="0" y="3252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7886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206"/>
                </a:lnTo>
                <a:lnTo>
                  <a:pt x="0" y="3286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7878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252"/>
                </a:lnTo>
                <a:lnTo>
                  <a:pt x="0" y="3332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7870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321"/>
                </a:lnTo>
                <a:lnTo>
                  <a:pt x="0" y="340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78627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367"/>
                </a:lnTo>
                <a:lnTo>
                  <a:pt x="0" y="3435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7854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45"/>
                </a:moveTo>
                <a:lnTo>
                  <a:pt x="157" y="3447"/>
                </a:lnTo>
                <a:lnTo>
                  <a:pt x="0" y="3527"/>
                </a:lnTo>
                <a:lnTo>
                  <a:pt x="0" y="0"/>
                </a:lnTo>
                <a:lnTo>
                  <a:pt x="157" y="4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7843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45"/>
                </a:moveTo>
                <a:lnTo>
                  <a:pt x="196" y="3481"/>
                </a:lnTo>
                <a:lnTo>
                  <a:pt x="0" y="3527"/>
                </a:lnTo>
                <a:lnTo>
                  <a:pt x="0" y="0"/>
                </a:lnTo>
                <a:lnTo>
                  <a:pt x="196" y="45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7835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56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78273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27"/>
                </a:lnTo>
                <a:lnTo>
                  <a:pt x="0" y="356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7819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596"/>
                </a:lnTo>
                <a:lnTo>
                  <a:pt x="0" y="3641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781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596"/>
                </a:lnTo>
                <a:lnTo>
                  <a:pt x="0" y="364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7803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779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7784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76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7776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5" y="0"/>
                </a:moveTo>
                <a:lnTo>
                  <a:pt x="195" y="3676"/>
                </a:lnTo>
                <a:lnTo>
                  <a:pt x="0" y="3676"/>
                </a:lnTo>
                <a:lnTo>
                  <a:pt x="0" y="0"/>
                </a:lnTo>
                <a:lnTo>
                  <a:pt x="195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7768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7760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7752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7744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7732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7725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771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641"/>
                </a:lnTo>
                <a:lnTo>
                  <a:pt x="0" y="3641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7709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770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7693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561"/>
                </a:lnTo>
                <a:lnTo>
                  <a:pt x="0" y="3527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7685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61"/>
                </a:lnTo>
                <a:lnTo>
                  <a:pt x="0" y="3527"/>
                </a:lnTo>
                <a:lnTo>
                  <a:pt x="0" y="45"/>
                </a:lnTo>
                <a:lnTo>
                  <a:pt x="157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7674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481"/>
                </a:lnTo>
                <a:lnTo>
                  <a:pt x="0" y="80"/>
                </a:lnTo>
                <a:lnTo>
                  <a:pt x="196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76660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481"/>
                </a:lnTo>
                <a:lnTo>
                  <a:pt x="0" y="3435"/>
                </a:lnTo>
                <a:lnTo>
                  <a:pt x="0" y="34"/>
                </a:lnTo>
                <a:lnTo>
                  <a:pt x="196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76582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7650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80"/>
                </a:lnTo>
                <a:lnTo>
                  <a:pt x="157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76425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332"/>
                </a:lnTo>
                <a:lnTo>
                  <a:pt x="0" y="3298"/>
                </a:lnTo>
                <a:lnTo>
                  <a:pt x="0" y="125"/>
                </a:lnTo>
                <a:lnTo>
                  <a:pt x="157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76346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286"/>
                </a:lnTo>
                <a:lnTo>
                  <a:pt x="0" y="3252"/>
                </a:lnTo>
                <a:lnTo>
                  <a:pt x="0" y="114"/>
                </a:lnTo>
                <a:lnTo>
                  <a:pt x="156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76228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96" y="0"/>
                </a:moveTo>
                <a:lnTo>
                  <a:pt x="0" y="114"/>
                </a:lnTo>
                <a:lnTo>
                  <a:pt x="0" y="2977"/>
                </a:lnTo>
                <a:lnTo>
                  <a:pt x="157" y="3172"/>
                </a:lnTo>
                <a:lnTo>
                  <a:pt x="196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76267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3012"/>
                </a:lnTo>
                <a:lnTo>
                  <a:pt x="79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76150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702"/>
                </a:lnTo>
                <a:lnTo>
                  <a:pt x="78" y="2863"/>
                </a:lnTo>
                <a:lnTo>
                  <a:pt x="78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76070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382"/>
                </a:lnTo>
                <a:lnTo>
                  <a:pt x="79" y="2576"/>
                </a:lnTo>
                <a:lnTo>
                  <a:pt x="79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75914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6" y="0"/>
                </a:moveTo>
                <a:lnTo>
                  <a:pt x="156" y="2301"/>
                </a:lnTo>
                <a:lnTo>
                  <a:pt x="0" y="1752"/>
                </a:lnTo>
                <a:lnTo>
                  <a:pt x="0" y="309"/>
                </a:lnTo>
                <a:lnTo>
                  <a:pt x="15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75874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18" y="0"/>
                </a:moveTo>
                <a:lnTo>
                  <a:pt x="0" y="1534"/>
                </a:lnTo>
                <a:lnTo>
                  <a:pt x="118" y="1878"/>
                </a:lnTo>
                <a:lnTo>
                  <a:pt x="118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44029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4" h="128270">
                <a:moveTo>
                  <a:pt x="64399" y="126999"/>
                </a:moveTo>
                <a:lnTo>
                  <a:pt x="57636" y="126999"/>
                </a:lnTo>
                <a:lnTo>
                  <a:pt x="57872" y="128269"/>
                </a:lnTo>
                <a:lnTo>
                  <a:pt x="63258" y="128269"/>
                </a:lnTo>
                <a:lnTo>
                  <a:pt x="64399" y="126999"/>
                </a:lnTo>
                <a:close/>
              </a:path>
              <a:path w="107314" h="128270">
                <a:moveTo>
                  <a:pt x="70218" y="119379"/>
                </a:moveTo>
                <a:lnTo>
                  <a:pt x="42068" y="119379"/>
                </a:lnTo>
                <a:lnTo>
                  <a:pt x="42932" y="120649"/>
                </a:lnTo>
                <a:lnTo>
                  <a:pt x="51542" y="120649"/>
                </a:lnTo>
                <a:lnTo>
                  <a:pt x="52604" y="121919"/>
                </a:lnTo>
                <a:lnTo>
                  <a:pt x="54687" y="121919"/>
                </a:lnTo>
                <a:lnTo>
                  <a:pt x="55041" y="123189"/>
                </a:lnTo>
                <a:lnTo>
                  <a:pt x="55906" y="123189"/>
                </a:lnTo>
                <a:lnTo>
                  <a:pt x="56378" y="124459"/>
                </a:lnTo>
                <a:lnTo>
                  <a:pt x="56968" y="125729"/>
                </a:lnTo>
                <a:lnTo>
                  <a:pt x="57242" y="125729"/>
                </a:lnTo>
                <a:lnTo>
                  <a:pt x="57478" y="126999"/>
                </a:lnTo>
                <a:lnTo>
                  <a:pt x="65577" y="126999"/>
                </a:lnTo>
                <a:lnTo>
                  <a:pt x="66757" y="125729"/>
                </a:lnTo>
                <a:lnTo>
                  <a:pt x="67386" y="124459"/>
                </a:lnTo>
                <a:lnTo>
                  <a:pt x="67741" y="124459"/>
                </a:lnTo>
                <a:lnTo>
                  <a:pt x="68054" y="123189"/>
                </a:lnTo>
                <a:lnTo>
                  <a:pt x="68763" y="121919"/>
                </a:lnTo>
                <a:lnTo>
                  <a:pt x="69509" y="120649"/>
                </a:lnTo>
                <a:lnTo>
                  <a:pt x="70218" y="119379"/>
                </a:lnTo>
                <a:close/>
              </a:path>
              <a:path w="107314" h="128270">
                <a:moveTo>
                  <a:pt x="71593" y="118109"/>
                </a:moveTo>
                <a:lnTo>
                  <a:pt x="40376" y="118109"/>
                </a:lnTo>
                <a:lnTo>
                  <a:pt x="41202" y="119379"/>
                </a:lnTo>
                <a:lnTo>
                  <a:pt x="70925" y="119379"/>
                </a:lnTo>
                <a:lnTo>
                  <a:pt x="71593" y="118109"/>
                </a:lnTo>
                <a:close/>
              </a:path>
              <a:path w="107314" h="128270">
                <a:moveTo>
                  <a:pt x="72890" y="116839"/>
                </a:moveTo>
                <a:lnTo>
                  <a:pt x="38607" y="116839"/>
                </a:lnTo>
                <a:lnTo>
                  <a:pt x="39433" y="118109"/>
                </a:lnTo>
                <a:lnTo>
                  <a:pt x="72261" y="118109"/>
                </a:lnTo>
                <a:lnTo>
                  <a:pt x="72890" y="116839"/>
                </a:lnTo>
                <a:close/>
              </a:path>
              <a:path w="107314" h="128270">
                <a:moveTo>
                  <a:pt x="74424" y="115569"/>
                </a:moveTo>
                <a:lnTo>
                  <a:pt x="22016" y="115569"/>
                </a:lnTo>
                <a:lnTo>
                  <a:pt x="22566" y="116839"/>
                </a:lnTo>
                <a:lnTo>
                  <a:pt x="73992" y="116839"/>
                </a:lnTo>
                <a:lnTo>
                  <a:pt x="74424" y="115569"/>
                </a:lnTo>
                <a:close/>
              </a:path>
              <a:path w="107314" h="128270">
                <a:moveTo>
                  <a:pt x="79609" y="114299"/>
                </a:moveTo>
                <a:lnTo>
                  <a:pt x="20561" y="114299"/>
                </a:lnTo>
                <a:lnTo>
                  <a:pt x="20993" y="115569"/>
                </a:lnTo>
                <a:lnTo>
                  <a:pt x="77569" y="115569"/>
                </a:lnTo>
                <a:lnTo>
                  <a:pt x="79609" y="114299"/>
                </a:lnTo>
                <a:close/>
              </a:path>
              <a:path w="107314" h="128270">
                <a:moveTo>
                  <a:pt x="88970" y="113029"/>
                </a:moveTo>
                <a:lnTo>
                  <a:pt x="19854" y="113029"/>
                </a:lnTo>
                <a:lnTo>
                  <a:pt x="20168" y="114299"/>
                </a:lnTo>
                <a:lnTo>
                  <a:pt x="88223" y="114299"/>
                </a:lnTo>
                <a:lnTo>
                  <a:pt x="88970" y="113029"/>
                </a:lnTo>
                <a:close/>
              </a:path>
              <a:path w="107314" h="128270">
                <a:moveTo>
                  <a:pt x="96008" y="100329"/>
                </a:moveTo>
                <a:lnTo>
                  <a:pt x="61293" y="100329"/>
                </a:lnTo>
                <a:lnTo>
                  <a:pt x="61607" y="101599"/>
                </a:lnTo>
                <a:lnTo>
                  <a:pt x="62118" y="102869"/>
                </a:lnTo>
                <a:lnTo>
                  <a:pt x="62393" y="104139"/>
                </a:lnTo>
                <a:lnTo>
                  <a:pt x="62551" y="106679"/>
                </a:lnTo>
                <a:lnTo>
                  <a:pt x="62393" y="107949"/>
                </a:lnTo>
                <a:lnTo>
                  <a:pt x="19106" y="107949"/>
                </a:lnTo>
                <a:lnTo>
                  <a:pt x="19186" y="110489"/>
                </a:lnTo>
                <a:lnTo>
                  <a:pt x="19342" y="111759"/>
                </a:lnTo>
                <a:lnTo>
                  <a:pt x="19579" y="113029"/>
                </a:lnTo>
                <a:lnTo>
                  <a:pt x="90695" y="113029"/>
                </a:lnTo>
                <a:lnTo>
                  <a:pt x="91132" y="111759"/>
                </a:lnTo>
                <a:lnTo>
                  <a:pt x="91523" y="111759"/>
                </a:lnTo>
                <a:lnTo>
                  <a:pt x="91845" y="110489"/>
                </a:lnTo>
                <a:lnTo>
                  <a:pt x="92270" y="110489"/>
                </a:lnTo>
                <a:lnTo>
                  <a:pt x="92512" y="109219"/>
                </a:lnTo>
                <a:lnTo>
                  <a:pt x="92512" y="106679"/>
                </a:lnTo>
                <a:lnTo>
                  <a:pt x="92351" y="105409"/>
                </a:lnTo>
                <a:lnTo>
                  <a:pt x="92121" y="104139"/>
                </a:lnTo>
                <a:lnTo>
                  <a:pt x="91879" y="104139"/>
                </a:lnTo>
                <a:lnTo>
                  <a:pt x="91373" y="102869"/>
                </a:lnTo>
                <a:lnTo>
                  <a:pt x="91132" y="101599"/>
                </a:lnTo>
                <a:lnTo>
                  <a:pt x="94904" y="101599"/>
                </a:lnTo>
                <a:lnTo>
                  <a:pt x="96008" y="100329"/>
                </a:lnTo>
                <a:close/>
              </a:path>
              <a:path w="107314" h="128270">
                <a:moveTo>
                  <a:pt x="61922" y="106679"/>
                </a:moveTo>
                <a:lnTo>
                  <a:pt x="9160" y="106679"/>
                </a:lnTo>
                <a:lnTo>
                  <a:pt x="10851" y="107949"/>
                </a:lnTo>
                <a:lnTo>
                  <a:pt x="62393" y="107949"/>
                </a:lnTo>
                <a:lnTo>
                  <a:pt x="61922" y="106679"/>
                </a:lnTo>
                <a:close/>
              </a:path>
              <a:path w="107314" h="128270">
                <a:moveTo>
                  <a:pt x="60428" y="104139"/>
                </a:moveTo>
                <a:lnTo>
                  <a:pt x="4993" y="104139"/>
                </a:lnTo>
                <a:lnTo>
                  <a:pt x="5542" y="105409"/>
                </a:lnTo>
                <a:lnTo>
                  <a:pt x="6841" y="105409"/>
                </a:lnTo>
                <a:lnTo>
                  <a:pt x="7587" y="106679"/>
                </a:lnTo>
                <a:lnTo>
                  <a:pt x="61489" y="106679"/>
                </a:lnTo>
                <a:lnTo>
                  <a:pt x="61096" y="105409"/>
                </a:lnTo>
                <a:lnTo>
                  <a:pt x="60428" y="104139"/>
                </a:lnTo>
                <a:close/>
              </a:path>
              <a:path w="107314" h="128270">
                <a:moveTo>
                  <a:pt x="59209" y="101599"/>
                </a:moveTo>
                <a:lnTo>
                  <a:pt x="3931" y="101599"/>
                </a:lnTo>
                <a:lnTo>
                  <a:pt x="4206" y="102869"/>
                </a:lnTo>
                <a:lnTo>
                  <a:pt x="4560" y="104139"/>
                </a:lnTo>
                <a:lnTo>
                  <a:pt x="60113" y="104139"/>
                </a:lnTo>
                <a:lnTo>
                  <a:pt x="59877" y="102869"/>
                </a:lnTo>
                <a:lnTo>
                  <a:pt x="59602" y="102869"/>
                </a:lnTo>
                <a:lnTo>
                  <a:pt x="59209" y="101599"/>
                </a:lnTo>
                <a:close/>
              </a:path>
              <a:path w="107314" h="128270">
                <a:moveTo>
                  <a:pt x="27009" y="67309"/>
                </a:moveTo>
                <a:lnTo>
                  <a:pt x="11361" y="67309"/>
                </a:lnTo>
                <a:lnTo>
                  <a:pt x="11361" y="69849"/>
                </a:lnTo>
                <a:lnTo>
                  <a:pt x="11519" y="71119"/>
                </a:lnTo>
                <a:lnTo>
                  <a:pt x="11754" y="72389"/>
                </a:lnTo>
                <a:lnTo>
                  <a:pt x="12029" y="73659"/>
                </a:lnTo>
                <a:lnTo>
                  <a:pt x="12344" y="73659"/>
                </a:lnTo>
                <a:lnTo>
                  <a:pt x="12934" y="74929"/>
                </a:lnTo>
                <a:lnTo>
                  <a:pt x="13170" y="76199"/>
                </a:lnTo>
                <a:lnTo>
                  <a:pt x="1336" y="76199"/>
                </a:lnTo>
                <a:lnTo>
                  <a:pt x="942" y="77469"/>
                </a:lnTo>
                <a:lnTo>
                  <a:pt x="629" y="77469"/>
                </a:lnTo>
                <a:lnTo>
                  <a:pt x="393" y="78739"/>
                </a:lnTo>
                <a:lnTo>
                  <a:pt x="235" y="78739"/>
                </a:lnTo>
                <a:lnTo>
                  <a:pt x="117" y="80009"/>
                </a:lnTo>
                <a:lnTo>
                  <a:pt x="39" y="81279"/>
                </a:lnTo>
                <a:lnTo>
                  <a:pt x="0" y="83819"/>
                </a:lnTo>
                <a:lnTo>
                  <a:pt x="235" y="85089"/>
                </a:lnTo>
                <a:lnTo>
                  <a:pt x="629" y="87629"/>
                </a:lnTo>
                <a:lnTo>
                  <a:pt x="785" y="88899"/>
                </a:lnTo>
                <a:lnTo>
                  <a:pt x="1139" y="88899"/>
                </a:lnTo>
                <a:lnTo>
                  <a:pt x="1454" y="90169"/>
                </a:lnTo>
                <a:lnTo>
                  <a:pt x="1807" y="90169"/>
                </a:lnTo>
                <a:lnTo>
                  <a:pt x="2594" y="91439"/>
                </a:lnTo>
                <a:lnTo>
                  <a:pt x="3852" y="92709"/>
                </a:lnTo>
                <a:lnTo>
                  <a:pt x="5700" y="93979"/>
                </a:lnTo>
                <a:lnTo>
                  <a:pt x="5857" y="93979"/>
                </a:lnTo>
                <a:lnTo>
                  <a:pt x="5110" y="95249"/>
                </a:lnTo>
                <a:lnTo>
                  <a:pt x="4560" y="96519"/>
                </a:lnTo>
                <a:lnTo>
                  <a:pt x="4128" y="97789"/>
                </a:lnTo>
                <a:lnTo>
                  <a:pt x="3891" y="99059"/>
                </a:lnTo>
                <a:lnTo>
                  <a:pt x="3774" y="101599"/>
                </a:lnTo>
                <a:lnTo>
                  <a:pt x="59051" y="101599"/>
                </a:lnTo>
                <a:lnTo>
                  <a:pt x="58697" y="99059"/>
                </a:lnTo>
                <a:lnTo>
                  <a:pt x="58580" y="95249"/>
                </a:lnTo>
                <a:lnTo>
                  <a:pt x="50874" y="95249"/>
                </a:lnTo>
                <a:lnTo>
                  <a:pt x="50716" y="93979"/>
                </a:lnTo>
                <a:lnTo>
                  <a:pt x="50520" y="91439"/>
                </a:lnTo>
                <a:lnTo>
                  <a:pt x="49969" y="88899"/>
                </a:lnTo>
                <a:lnTo>
                  <a:pt x="49262" y="86359"/>
                </a:lnTo>
                <a:lnTo>
                  <a:pt x="48868" y="85089"/>
                </a:lnTo>
                <a:lnTo>
                  <a:pt x="48436" y="85089"/>
                </a:lnTo>
                <a:lnTo>
                  <a:pt x="47965" y="83819"/>
                </a:lnTo>
                <a:lnTo>
                  <a:pt x="47020" y="82549"/>
                </a:lnTo>
                <a:lnTo>
                  <a:pt x="38921" y="82549"/>
                </a:lnTo>
                <a:lnTo>
                  <a:pt x="38804" y="81279"/>
                </a:lnTo>
                <a:lnTo>
                  <a:pt x="38646" y="80009"/>
                </a:lnTo>
                <a:lnTo>
                  <a:pt x="38411" y="77469"/>
                </a:lnTo>
                <a:lnTo>
                  <a:pt x="38136" y="76199"/>
                </a:lnTo>
                <a:lnTo>
                  <a:pt x="37821" y="74929"/>
                </a:lnTo>
                <a:lnTo>
                  <a:pt x="37467" y="74929"/>
                </a:lnTo>
                <a:lnTo>
                  <a:pt x="36681" y="72389"/>
                </a:lnTo>
                <a:lnTo>
                  <a:pt x="36208" y="71119"/>
                </a:lnTo>
                <a:lnTo>
                  <a:pt x="35737" y="71119"/>
                </a:lnTo>
                <a:lnTo>
                  <a:pt x="35265" y="69849"/>
                </a:lnTo>
                <a:lnTo>
                  <a:pt x="27009" y="69849"/>
                </a:lnTo>
                <a:lnTo>
                  <a:pt x="27009" y="67309"/>
                </a:lnTo>
                <a:close/>
              </a:path>
              <a:path w="107314" h="128270">
                <a:moveTo>
                  <a:pt x="106266" y="78740"/>
                </a:moveTo>
                <a:lnTo>
                  <a:pt x="69784" y="78739"/>
                </a:lnTo>
                <a:lnTo>
                  <a:pt x="69745" y="82549"/>
                </a:lnTo>
                <a:lnTo>
                  <a:pt x="69981" y="83819"/>
                </a:lnTo>
                <a:lnTo>
                  <a:pt x="68683" y="83819"/>
                </a:lnTo>
                <a:lnTo>
                  <a:pt x="67386" y="85089"/>
                </a:lnTo>
                <a:lnTo>
                  <a:pt x="65184" y="85089"/>
                </a:lnTo>
                <a:lnTo>
                  <a:pt x="64241" y="86359"/>
                </a:lnTo>
                <a:lnTo>
                  <a:pt x="62629" y="86359"/>
                </a:lnTo>
                <a:lnTo>
                  <a:pt x="62000" y="87629"/>
                </a:lnTo>
                <a:lnTo>
                  <a:pt x="61450" y="87629"/>
                </a:lnTo>
                <a:lnTo>
                  <a:pt x="60978" y="88899"/>
                </a:lnTo>
                <a:lnTo>
                  <a:pt x="60545" y="88899"/>
                </a:lnTo>
                <a:lnTo>
                  <a:pt x="60231" y="90169"/>
                </a:lnTo>
                <a:lnTo>
                  <a:pt x="59995" y="90169"/>
                </a:lnTo>
                <a:lnTo>
                  <a:pt x="59799" y="91439"/>
                </a:lnTo>
                <a:lnTo>
                  <a:pt x="59641" y="92709"/>
                </a:lnTo>
                <a:lnTo>
                  <a:pt x="59562" y="95249"/>
                </a:lnTo>
                <a:lnTo>
                  <a:pt x="59720" y="96519"/>
                </a:lnTo>
                <a:lnTo>
                  <a:pt x="60074" y="97789"/>
                </a:lnTo>
                <a:lnTo>
                  <a:pt x="60625" y="99059"/>
                </a:lnTo>
                <a:lnTo>
                  <a:pt x="60860" y="100329"/>
                </a:lnTo>
                <a:lnTo>
                  <a:pt x="98917" y="100329"/>
                </a:lnTo>
                <a:lnTo>
                  <a:pt x="99780" y="99059"/>
                </a:lnTo>
                <a:lnTo>
                  <a:pt x="101275" y="99059"/>
                </a:lnTo>
                <a:lnTo>
                  <a:pt x="101942" y="97790"/>
                </a:lnTo>
                <a:lnTo>
                  <a:pt x="102540" y="97790"/>
                </a:lnTo>
                <a:lnTo>
                  <a:pt x="103126" y="96520"/>
                </a:lnTo>
                <a:lnTo>
                  <a:pt x="103632" y="96520"/>
                </a:lnTo>
                <a:lnTo>
                  <a:pt x="104506" y="95250"/>
                </a:lnTo>
                <a:lnTo>
                  <a:pt x="104506" y="82550"/>
                </a:lnTo>
                <a:lnTo>
                  <a:pt x="106817" y="82550"/>
                </a:lnTo>
                <a:lnTo>
                  <a:pt x="106507" y="80010"/>
                </a:lnTo>
                <a:lnTo>
                  <a:pt x="106266" y="78740"/>
                </a:lnTo>
                <a:close/>
              </a:path>
              <a:path w="107314" h="128270">
                <a:moveTo>
                  <a:pt x="58304" y="82549"/>
                </a:moveTo>
                <a:lnTo>
                  <a:pt x="50677" y="82549"/>
                </a:lnTo>
                <a:lnTo>
                  <a:pt x="51424" y="83819"/>
                </a:lnTo>
                <a:lnTo>
                  <a:pt x="51739" y="85089"/>
                </a:lnTo>
                <a:lnTo>
                  <a:pt x="52210" y="85089"/>
                </a:lnTo>
                <a:lnTo>
                  <a:pt x="52407" y="86359"/>
                </a:lnTo>
                <a:lnTo>
                  <a:pt x="52485" y="88899"/>
                </a:lnTo>
                <a:lnTo>
                  <a:pt x="52249" y="91439"/>
                </a:lnTo>
                <a:lnTo>
                  <a:pt x="51935" y="92709"/>
                </a:lnTo>
                <a:lnTo>
                  <a:pt x="51542" y="93979"/>
                </a:lnTo>
                <a:lnTo>
                  <a:pt x="50874" y="95249"/>
                </a:lnTo>
                <a:lnTo>
                  <a:pt x="58580" y="95249"/>
                </a:lnTo>
                <a:lnTo>
                  <a:pt x="58658" y="93979"/>
                </a:lnTo>
                <a:lnTo>
                  <a:pt x="58894" y="92709"/>
                </a:lnTo>
                <a:lnTo>
                  <a:pt x="59051" y="91439"/>
                </a:lnTo>
                <a:lnTo>
                  <a:pt x="59170" y="90169"/>
                </a:lnTo>
                <a:lnTo>
                  <a:pt x="59209" y="86359"/>
                </a:lnTo>
                <a:lnTo>
                  <a:pt x="59051" y="85089"/>
                </a:lnTo>
                <a:lnTo>
                  <a:pt x="58816" y="83819"/>
                </a:lnTo>
                <a:lnTo>
                  <a:pt x="58344" y="83819"/>
                </a:lnTo>
                <a:lnTo>
                  <a:pt x="58304" y="82549"/>
                </a:lnTo>
                <a:close/>
              </a:path>
              <a:path w="107314" h="128270">
                <a:moveTo>
                  <a:pt x="44937" y="81279"/>
                </a:moveTo>
                <a:lnTo>
                  <a:pt x="41871" y="81279"/>
                </a:lnTo>
                <a:lnTo>
                  <a:pt x="41005" y="82549"/>
                </a:lnTo>
                <a:lnTo>
                  <a:pt x="45448" y="82549"/>
                </a:lnTo>
                <a:lnTo>
                  <a:pt x="44937" y="81279"/>
                </a:lnTo>
                <a:close/>
              </a:path>
              <a:path w="107314" h="128270">
                <a:moveTo>
                  <a:pt x="70886" y="74929"/>
                </a:moveTo>
                <a:lnTo>
                  <a:pt x="48633" y="74929"/>
                </a:lnTo>
                <a:lnTo>
                  <a:pt x="48711" y="76199"/>
                </a:lnTo>
                <a:lnTo>
                  <a:pt x="48948" y="77469"/>
                </a:lnTo>
                <a:lnTo>
                  <a:pt x="49223" y="78739"/>
                </a:lnTo>
                <a:lnTo>
                  <a:pt x="49537" y="80009"/>
                </a:lnTo>
                <a:lnTo>
                  <a:pt x="50284" y="82549"/>
                </a:lnTo>
                <a:lnTo>
                  <a:pt x="58226" y="82549"/>
                </a:lnTo>
                <a:lnTo>
                  <a:pt x="58265" y="81279"/>
                </a:lnTo>
                <a:lnTo>
                  <a:pt x="58501" y="80009"/>
                </a:lnTo>
                <a:lnTo>
                  <a:pt x="59406" y="80009"/>
                </a:lnTo>
                <a:lnTo>
                  <a:pt x="59759" y="78739"/>
                </a:lnTo>
                <a:lnTo>
                  <a:pt x="68448" y="78739"/>
                </a:lnTo>
                <a:lnTo>
                  <a:pt x="69784" y="77469"/>
                </a:lnTo>
                <a:lnTo>
                  <a:pt x="70138" y="77469"/>
                </a:lnTo>
                <a:lnTo>
                  <a:pt x="70335" y="76199"/>
                </a:lnTo>
                <a:lnTo>
                  <a:pt x="70886" y="74929"/>
                </a:lnTo>
                <a:close/>
              </a:path>
              <a:path w="107314" h="128270">
                <a:moveTo>
                  <a:pt x="67347" y="80009"/>
                </a:moveTo>
                <a:lnTo>
                  <a:pt x="63258" y="80009"/>
                </a:lnTo>
                <a:lnTo>
                  <a:pt x="63573" y="81279"/>
                </a:lnTo>
                <a:lnTo>
                  <a:pt x="66993" y="81279"/>
                </a:lnTo>
                <a:lnTo>
                  <a:pt x="67347" y="80009"/>
                </a:lnTo>
                <a:close/>
              </a:path>
              <a:path w="107314" h="128270">
                <a:moveTo>
                  <a:pt x="68330" y="78739"/>
                </a:moveTo>
                <a:lnTo>
                  <a:pt x="61922" y="78739"/>
                </a:lnTo>
                <a:lnTo>
                  <a:pt x="62590" y="80009"/>
                </a:lnTo>
                <a:lnTo>
                  <a:pt x="67661" y="80009"/>
                </a:lnTo>
                <a:lnTo>
                  <a:pt x="68330" y="78739"/>
                </a:lnTo>
                <a:close/>
              </a:path>
              <a:path w="107314" h="128270">
                <a:moveTo>
                  <a:pt x="105714" y="77470"/>
                </a:moveTo>
                <a:lnTo>
                  <a:pt x="69981" y="77469"/>
                </a:lnTo>
                <a:lnTo>
                  <a:pt x="69863" y="78739"/>
                </a:lnTo>
                <a:lnTo>
                  <a:pt x="105990" y="78740"/>
                </a:lnTo>
                <a:lnTo>
                  <a:pt x="105714" y="77470"/>
                </a:lnTo>
                <a:close/>
              </a:path>
              <a:path w="107314" h="128270">
                <a:moveTo>
                  <a:pt x="104978" y="76200"/>
                </a:moveTo>
                <a:lnTo>
                  <a:pt x="70767" y="76199"/>
                </a:lnTo>
                <a:lnTo>
                  <a:pt x="70335" y="77469"/>
                </a:lnTo>
                <a:lnTo>
                  <a:pt x="105369" y="77470"/>
                </a:lnTo>
                <a:lnTo>
                  <a:pt x="104978" y="76200"/>
                </a:lnTo>
                <a:close/>
              </a:path>
              <a:path w="107314" h="128270">
                <a:moveTo>
                  <a:pt x="11519" y="74929"/>
                </a:moveTo>
                <a:lnTo>
                  <a:pt x="2280" y="74929"/>
                </a:lnTo>
                <a:lnTo>
                  <a:pt x="1768" y="76199"/>
                </a:lnTo>
                <a:lnTo>
                  <a:pt x="13170" y="76199"/>
                </a:lnTo>
                <a:lnTo>
                  <a:pt x="11519" y="74929"/>
                </a:lnTo>
                <a:close/>
              </a:path>
              <a:path w="107314" h="128270">
                <a:moveTo>
                  <a:pt x="104150" y="74930"/>
                </a:moveTo>
                <a:lnTo>
                  <a:pt x="71672" y="74929"/>
                </a:lnTo>
                <a:lnTo>
                  <a:pt x="71435" y="76199"/>
                </a:lnTo>
                <a:lnTo>
                  <a:pt x="104575" y="76200"/>
                </a:lnTo>
                <a:lnTo>
                  <a:pt x="104150" y="74930"/>
                </a:lnTo>
                <a:close/>
              </a:path>
              <a:path w="107314" h="128270">
                <a:moveTo>
                  <a:pt x="7429" y="73659"/>
                </a:moveTo>
                <a:lnTo>
                  <a:pt x="5307" y="73659"/>
                </a:lnTo>
                <a:lnTo>
                  <a:pt x="4403" y="74929"/>
                </a:lnTo>
                <a:lnTo>
                  <a:pt x="8687" y="74929"/>
                </a:lnTo>
                <a:lnTo>
                  <a:pt x="7429" y="73659"/>
                </a:lnTo>
                <a:close/>
              </a:path>
              <a:path w="107314" h="128270">
                <a:moveTo>
                  <a:pt x="60978" y="67309"/>
                </a:moveTo>
                <a:lnTo>
                  <a:pt x="40888" y="67309"/>
                </a:lnTo>
                <a:lnTo>
                  <a:pt x="41359" y="68579"/>
                </a:lnTo>
                <a:lnTo>
                  <a:pt x="42263" y="68579"/>
                </a:lnTo>
                <a:lnTo>
                  <a:pt x="43168" y="69849"/>
                </a:lnTo>
                <a:lnTo>
                  <a:pt x="44426" y="69849"/>
                </a:lnTo>
                <a:lnTo>
                  <a:pt x="45213" y="71119"/>
                </a:lnTo>
                <a:lnTo>
                  <a:pt x="48554" y="71119"/>
                </a:lnTo>
                <a:lnTo>
                  <a:pt x="48594" y="74929"/>
                </a:lnTo>
                <a:lnTo>
                  <a:pt x="57597" y="74929"/>
                </a:lnTo>
                <a:lnTo>
                  <a:pt x="57675" y="73659"/>
                </a:lnTo>
                <a:lnTo>
                  <a:pt x="57970" y="73659"/>
                </a:lnTo>
                <a:lnTo>
                  <a:pt x="58344" y="72389"/>
                </a:lnTo>
                <a:lnTo>
                  <a:pt x="59090" y="71119"/>
                </a:lnTo>
                <a:lnTo>
                  <a:pt x="59759" y="69849"/>
                </a:lnTo>
                <a:lnTo>
                  <a:pt x="60388" y="68579"/>
                </a:lnTo>
                <a:lnTo>
                  <a:pt x="60978" y="67309"/>
                </a:lnTo>
                <a:close/>
              </a:path>
              <a:path w="107314" h="128270">
                <a:moveTo>
                  <a:pt x="71632" y="73659"/>
                </a:moveTo>
                <a:lnTo>
                  <a:pt x="57970" y="73659"/>
                </a:lnTo>
                <a:lnTo>
                  <a:pt x="57597" y="74929"/>
                </a:lnTo>
                <a:lnTo>
                  <a:pt x="71239" y="74929"/>
                </a:lnTo>
                <a:lnTo>
                  <a:pt x="71632" y="73659"/>
                </a:lnTo>
                <a:close/>
              </a:path>
              <a:path w="107314" h="128270">
                <a:moveTo>
                  <a:pt x="93064" y="66040"/>
                </a:moveTo>
                <a:lnTo>
                  <a:pt x="81737" y="66039"/>
                </a:lnTo>
                <a:lnTo>
                  <a:pt x="81070" y="67309"/>
                </a:lnTo>
                <a:lnTo>
                  <a:pt x="80518" y="67309"/>
                </a:lnTo>
                <a:lnTo>
                  <a:pt x="80127" y="68579"/>
                </a:lnTo>
                <a:lnTo>
                  <a:pt x="79575" y="69849"/>
                </a:lnTo>
                <a:lnTo>
                  <a:pt x="78277" y="69849"/>
                </a:lnTo>
                <a:lnTo>
                  <a:pt x="77215" y="71119"/>
                </a:lnTo>
                <a:lnTo>
                  <a:pt x="74582" y="71119"/>
                </a:lnTo>
                <a:lnTo>
                  <a:pt x="73834" y="72389"/>
                </a:lnTo>
                <a:lnTo>
                  <a:pt x="73205" y="72389"/>
                </a:lnTo>
                <a:lnTo>
                  <a:pt x="72615" y="73659"/>
                </a:lnTo>
                <a:lnTo>
                  <a:pt x="71947" y="73659"/>
                </a:lnTo>
                <a:lnTo>
                  <a:pt x="71908" y="74929"/>
                </a:lnTo>
                <a:lnTo>
                  <a:pt x="95375" y="74930"/>
                </a:lnTo>
                <a:lnTo>
                  <a:pt x="95295" y="73660"/>
                </a:lnTo>
                <a:lnTo>
                  <a:pt x="95180" y="72390"/>
                </a:lnTo>
                <a:lnTo>
                  <a:pt x="94869" y="71120"/>
                </a:lnTo>
                <a:lnTo>
                  <a:pt x="94628" y="69850"/>
                </a:lnTo>
                <a:lnTo>
                  <a:pt x="94087" y="68580"/>
                </a:lnTo>
                <a:lnTo>
                  <a:pt x="93765" y="67310"/>
                </a:lnTo>
                <a:lnTo>
                  <a:pt x="93064" y="66040"/>
                </a:lnTo>
                <a:close/>
              </a:path>
              <a:path w="107314" h="128270">
                <a:moveTo>
                  <a:pt x="101712" y="73660"/>
                </a:moveTo>
                <a:lnTo>
                  <a:pt x="99193" y="73660"/>
                </a:lnTo>
                <a:lnTo>
                  <a:pt x="97813" y="74930"/>
                </a:lnTo>
                <a:lnTo>
                  <a:pt x="102218" y="74930"/>
                </a:lnTo>
                <a:lnTo>
                  <a:pt x="101712" y="73660"/>
                </a:lnTo>
                <a:close/>
              </a:path>
              <a:path w="107314" h="128270">
                <a:moveTo>
                  <a:pt x="69195" y="69849"/>
                </a:moveTo>
                <a:lnTo>
                  <a:pt x="62000" y="69849"/>
                </a:lnTo>
                <a:lnTo>
                  <a:pt x="61842" y="71119"/>
                </a:lnTo>
                <a:lnTo>
                  <a:pt x="61646" y="72389"/>
                </a:lnTo>
                <a:lnTo>
                  <a:pt x="61646" y="73659"/>
                </a:lnTo>
                <a:lnTo>
                  <a:pt x="71908" y="73659"/>
                </a:lnTo>
                <a:lnTo>
                  <a:pt x="71672" y="72389"/>
                </a:lnTo>
                <a:lnTo>
                  <a:pt x="71279" y="72389"/>
                </a:lnTo>
                <a:lnTo>
                  <a:pt x="71043" y="71119"/>
                </a:lnTo>
                <a:lnTo>
                  <a:pt x="69745" y="71119"/>
                </a:lnTo>
                <a:lnTo>
                  <a:pt x="69195" y="69849"/>
                </a:lnTo>
                <a:close/>
              </a:path>
              <a:path w="107314" h="128270">
                <a:moveTo>
                  <a:pt x="33143" y="68579"/>
                </a:moveTo>
                <a:lnTo>
                  <a:pt x="28031" y="68579"/>
                </a:lnTo>
                <a:lnTo>
                  <a:pt x="27481" y="69849"/>
                </a:lnTo>
                <a:lnTo>
                  <a:pt x="33692" y="69849"/>
                </a:lnTo>
                <a:lnTo>
                  <a:pt x="33143" y="68579"/>
                </a:lnTo>
                <a:close/>
              </a:path>
              <a:path w="107314" h="128270">
                <a:moveTo>
                  <a:pt x="67425" y="68579"/>
                </a:moveTo>
                <a:lnTo>
                  <a:pt x="62512" y="68579"/>
                </a:lnTo>
                <a:lnTo>
                  <a:pt x="62236" y="69849"/>
                </a:lnTo>
                <a:lnTo>
                  <a:pt x="67976" y="69849"/>
                </a:lnTo>
                <a:lnTo>
                  <a:pt x="67425" y="68579"/>
                </a:lnTo>
                <a:close/>
              </a:path>
              <a:path w="107314" h="128270">
                <a:moveTo>
                  <a:pt x="65499" y="67309"/>
                </a:moveTo>
                <a:lnTo>
                  <a:pt x="63770" y="67309"/>
                </a:lnTo>
                <a:lnTo>
                  <a:pt x="63258" y="68579"/>
                </a:lnTo>
                <a:lnTo>
                  <a:pt x="65932" y="68579"/>
                </a:lnTo>
                <a:lnTo>
                  <a:pt x="65499" y="67309"/>
                </a:lnTo>
                <a:close/>
              </a:path>
              <a:path w="107314" h="128270">
                <a:moveTo>
                  <a:pt x="26027" y="63499"/>
                </a:moveTo>
                <a:lnTo>
                  <a:pt x="12266" y="63499"/>
                </a:lnTo>
                <a:lnTo>
                  <a:pt x="11990" y="64769"/>
                </a:lnTo>
                <a:lnTo>
                  <a:pt x="11754" y="64769"/>
                </a:lnTo>
                <a:lnTo>
                  <a:pt x="11558" y="66039"/>
                </a:lnTo>
                <a:lnTo>
                  <a:pt x="11441" y="67309"/>
                </a:lnTo>
                <a:lnTo>
                  <a:pt x="26891" y="67309"/>
                </a:lnTo>
                <a:lnTo>
                  <a:pt x="26576" y="64769"/>
                </a:lnTo>
                <a:lnTo>
                  <a:pt x="26027" y="63499"/>
                </a:lnTo>
                <a:close/>
              </a:path>
              <a:path w="107314" h="128270">
                <a:moveTo>
                  <a:pt x="63455" y="64769"/>
                </a:moveTo>
                <a:lnTo>
                  <a:pt x="38450" y="64769"/>
                </a:lnTo>
                <a:lnTo>
                  <a:pt x="39904" y="67309"/>
                </a:lnTo>
                <a:lnTo>
                  <a:pt x="61528" y="67309"/>
                </a:lnTo>
                <a:lnTo>
                  <a:pt x="62000" y="66039"/>
                </a:lnTo>
                <a:lnTo>
                  <a:pt x="62826" y="66039"/>
                </a:lnTo>
                <a:lnTo>
                  <a:pt x="63455" y="64769"/>
                </a:lnTo>
                <a:close/>
              </a:path>
              <a:path w="107314" h="128270">
                <a:moveTo>
                  <a:pt x="91373" y="64770"/>
                </a:moveTo>
                <a:lnTo>
                  <a:pt x="82921" y="64769"/>
                </a:lnTo>
                <a:lnTo>
                  <a:pt x="82484" y="66039"/>
                </a:lnTo>
                <a:lnTo>
                  <a:pt x="92236" y="66040"/>
                </a:lnTo>
                <a:lnTo>
                  <a:pt x="91373" y="64770"/>
                </a:lnTo>
                <a:close/>
              </a:path>
              <a:path w="107314" h="128270">
                <a:moveTo>
                  <a:pt x="43718" y="63499"/>
                </a:moveTo>
                <a:lnTo>
                  <a:pt x="34597" y="63499"/>
                </a:lnTo>
                <a:lnTo>
                  <a:pt x="35462" y="64769"/>
                </a:lnTo>
                <a:lnTo>
                  <a:pt x="44701" y="64769"/>
                </a:lnTo>
                <a:lnTo>
                  <a:pt x="43718" y="63499"/>
                </a:lnTo>
                <a:close/>
              </a:path>
              <a:path w="107314" h="128270">
                <a:moveTo>
                  <a:pt x="73951" y="63499"/>
                </a:moveTo>
                <a:lnTo>
                  <a:pt x="46510" y="63499"/>
                </a:lnTo>
                <a:lnTo>
                  <a:pt x="47139" y="64769"/>
                </a:lnTo>
                <a:lnTo>
                  <a:pt x="72419" y="64769"/>
                </a:lnTo>
                <a:lnTo>
                  <a:pt x="73951" y="63499"/>
                </a:lnTo>
                <a:close/>
              </a:path>
              <a:path w="107314" h="128270">
                <a:moveTo>
                  <a:pt x="89442" y="63499"/>
                </a:moveTo>
                <a:lnTo>
                  <a:pt x="86337" y="63499"/>
                </a:lnTo>
                <a:lnTo>
                  <a:pt x="85313" y="64769"/>
                </a:lnTo>
                <a:lnTo>
                  <a:pt x="90430" y="64769"/>
                </a:lnTo>
                <a:lnTo>
                  <a:pt x="89442" y="63499"/>
                </a:lnTo>
                <a:close/>
              </a:path>
              <a:path w="107314" h="128270">
                <a:moveTo>
                  <a:pt x="25357" y="62229"/>
                </a:moveTo>
                <a:lnTo>
                  <a:pt x="13052" y="62229"/>
                </a:lnTo>
                <a:lnTo>
                  <a:pt x="12619" y="63499"/>
                </a:lnTo>
                <a:lnTo>
                  <a:pt x="25712" y="63499"/>
                </a:lnTo>
                <a:lnTo>
                  <a:pt x="25357" y="62229"/>
                </a:lnTo>
                <a:close/>
              </a:path>
              <a:path w="107314" h="128270">
                <a:moveTo>
                  <a:pt x="42617" y="62229"/>
                </a:moveTo>
                <a:lnTo>
                  <a:pt x="31098" y="62229"/>
                </a:lnTo>
                <a:lnTo>
                  <a:pt x="31885" y="63499"/>
                </a:lnTo>
                <a:lnTo>
                  <a:pt x="42932" y="63499"/>
                </a:lnTo>
                <a:lnTo>
                  <a:pt x="42617" y="62229"/>
                </a:lnTo>
                <a:close/>
              </a:path>
              <a:path w="107314" h="128270">
                <a:moveTo>
                  <a:pt x="82450" y="52069"/>
                </a:moveTo>
                <a:lnTo>
                  <a:pt x="44190" y="52069"/>
                </a:lnTo>
                <a:lnTo>
                  <a:pt x="44072" y="53339"/>
                </a:lnTo>
                <a:lnTo>
                  <a:pt x="43994" y="55879"/>
                </a:lnTo>
                <a:lnTo>
                  <a:pt x="44111" y="57149"/>
                </a:lnTo>
                <a:lnTo>
                  <a:pt x="44347" y="58419"/>
                </a:lnTo>
                <a:lnTo>
                  <a:pt x="44662" y="59689"/>
                </a:lnTo>
                <a:lnTo>
                  <a:pt x="45252" y="60959"/>
                </a:lnTo>
                <a:lnTo>
                  <a:pt x="46117" y="63499"/>
                </a:lnTo>
                <a:lnTo>
                  <a:pt x="76586" y="63499"/>
                </a:lnTo>
                <a:lnTo>
                  <a:pt x="77727" y="62229"/>
                </a:lnTo>
                <a:lnTo>
                  <a:pt x="79575" y="62229"/>
                </a:lnTo>
                <a:lnTo>
                  <a:pt x="80357" y="60959"/>
                </a:lnTo>
                <a:lnTo>
                  <a:pt x="80989" y="60959"/>
                </a:lnTo>
                <a:lnTo>
                  <a:pt x="81541" y="59689"/>
                </a:lnTo>
                <a:lnTo>
                  <a:pt x="81967" y="59689"/>
                </a:lnTo>
                <a:lnTo>
                  <a:pt x="82369" y="58419"/>
                </a:lnTo>
                <a:lnTo>
                  <a:pt x="82645" y="58419"/>
                </a:lnTo>
                <a:lnTo>
                  <a:pt x="82841" y="57149"/>
                </a:lnTo>
                <a:lnTo>
                  <a:pt x="82921" y="54609"/>
                </a:lnTo>
                <a:lnTo>
                  <a:pt x="82450" y="52069"/>
                </a:lnTo>
                <a:close/>
              </a:path>
              <a:path w="107314" h="128270">
                <a:moveTo>
                  <a:pt x="24179" y="60959"/>
                </a:moveTo>
                <a:lnTo>
                  <a:pt x="14113" y="60959"/>
                </a:lnTo>
                <a:lnTo>
                  <a:pt x="13524" y="62229"/>
                </a:lnTo>
                <a:lnTo>
                  <a:pt x="24572" y="62229"/>
                </a:lnTo>
                <a:lnTo>
                  <a:pt x="24179" y="60959"/>
                </a:lnTo>
                <a:close/>
              </a:path>
              <a:path w="107314" h="128270">
                <a:moveTo>
                  <a:pt x="41634" y="60959"/>
                </a:moveTo>
                <a:lnTo>
                  <a:pt x="29840" y="60959"/>
                </a:lnTo>
                <a:lnTo>
                  <a:pt x="30390" y="62229"/>
                </a:lnTo>
                <a:lnTo>
                  <a:pt x="42107" y="62229"/>
                </a:lnTo>
                <a:lnTo>
                  <a:pt x="41634" y="60959"/>
                </a:lnTo>
                <a:close/>
              </a:path>
              <a:path w="107314" h="128270">
                <a:moveTo>
                  <a:pt x="22802" y="59689"/>
                </a:moveTo>
                <a:lnTo>
                  <a:pt x="15490" y="59689"/>
                </a:lnTo>
                <a:lnTo>
                  <a:pt x="14742" y="60959"/>
                </a:lnTo>
                <a:lnTo>
                  <a:pt x="23706" y="60959"/>
                </a:lnTo>
                <a:lnTo>
                  <a:pt x="22802" y="59689"/>
                </a:lnTo>
                <a:close/>
              </a:path>
              <a:path w="107314" h="128270">
                <a:moveTo>
                  <a:pt x="41202" y="53339"/>
                </a:moveTo>
                <a:lnTo>
                  <a:pt x="30508" y="53339"/>
                </a:lnTo>
                <a:lnTo>
                  <a:pt x="30311" y="54609"/>
                </a:lnTo>
                <a:lnTo>
                  <a:pt x="30154" y="55879"/>
                </a:lnTo>
                <a:lnTo>
                  <a:pt x="29879" y="57149"/>
                </a:lnTo>
                <a:lnTo>
                  <a:pt x="29643" y="57149"/>
                </a:lnTo>
                <a:lnTo>
                  <a:pt x="29368" y="58419"/>
                </a:lnTo>
                <a:lnTo>
                  <a:pt x="29368" y="59689"/>
                </a:lnTo>
                <a:lnTo>
                  <a:pt x="29486" y="60959"/>
                </a:lnTo>
                <a:lnTo>
                  <a:pt x="42068" y="60959"/>
                </a:lnTo>
                <a:lnTo>
                  <a:pt x="42656" y="59689"/>
                </a:lnTo>
                <a:lnTo>
                  <a:pt x="43011" y="58419"/>
                </a:lnTo>
                <a:lnTo>
                  <a:pt x="43011" y="55879"/>
                </a:lnTo>
                <a:lnTo>
                  <a:pt x="42775" y="55879"/>
                </a:lnTo>
                <a:lnTo>
                  <a:pt x="42381" y="54609"/>
                </a:lnTo>
                <a:lnTo>
                  <a:pt x="41831" y="54609"/>
                </a:lnTo>
                <a:lnTo>
                  <a:pt x="41202" y="53339"/>
                </a:lnTo>
                <a:close/>
              </a:path>
              <a:path w="107314" h="128270">
                <a:moveTo>
                  <a:pt x="19579" y="58419"/>
                </a:moveTo>
                <a:lnTo>
                  <a:pt x="17219" y="58419"/>
                </a:lnTo>
                <a:lnTo>
                  <a:pt x="16276" y="59689"/>
                </a:lnTo>
                <a:lnTo>
                  <a:pt x="20444" y="59689"/>
                </a:lnTo>
                <a:lnTo>
                  <a:pt x="19579" y="58419"/>
                </a:lnTo>
                <a:close/>
              </a:path>
              <a:path w="107314" h="128270">
                <a:moveTo>
                  <a:pt x="39079" y="52069"/>
                </a:moveTo>
                <a:lnTo>
                  <a:pt x="31137" y="52069"/>
                </a:lnTo>
                <a:lnTo>
                  <a:pt x="30783" y="53339"/>
                </a:lnTo>
                <a:lnTo>
                  <a:pt x="39787" y="53339"/>
                </a:lnTo>
                <a:lnTo>
                  <a:pt x="39079" y="52069"/>
                </a:lnTo>
                <a:close/>
              </a:path>
              <a:path w="107314" h="128270">
                <a:moveTo>
                  <a:pt x="35934" y="50799"/>
                </a:moveTo>
                <a:lnTo>
                  <a:pt x="32041" y="50799"/>
                </a:lnTo>
                <a:lnTo>
                  <a:pt x="31334" y="52069"/>
                </a:lnTo>
                <a:lnTo>
                  <a:pt x="36445" y="52069"/>
                </a:lnTo>
                <a:lnTo>
                  <a:pt x="35934" y="50799"/>
                </a:lnTo>
                <a:close/>
              </a:path>
              <a:path w="107314" h="128270">
                <a:moveTo>
                  <a:pt x="81024" y="49529"/>
                </a:moveTo>
                <a:lnTo>
                  <a:pt x="44780" y="49529"/>
                </a:lnTo>
                <a:lnTo>
                  <a:pt x="44543" y="50799"/>
                </a:lnTo>
                <a:lnTo>
                  <a:pt x="44347" y="52069"/>
                </a:lnTo>
                <a:lnTo>
                  <a:pt x="82243" y="52069"/>
                </a:lnTo>
                <a:lnTo>
                  <a:pt x="81817" y="50799"/>
                </a:lnTo>
                <a:lnTo>
                  <a:pt x="81024" y="49529"/>
                </a:lnTo>
                <a:close/>
              </a:path>
              <a:path w="107314" h="128270">
                <a:moveTo>
                  <a:pt x="90821" y="40640"/>
                </a:moveTo>
                <a:lnTo>
                  <a:pt x="41831" y="40639"/>
                </a:lnTo>
                <a:lnTo>
                  <a:pt x="42775" y="43179"/>
                </a:lnTo>
                <a:lnTo>
                  <a:pt x="43482" y="44449"/>
                </a:lnTo>
                <a:lnTo>
                  <a:pt x="44976" y="46989"/>
                </a:lnTo>
                <a:lnTo>
                  <a:pt x="45488" y="48259"/>
                </a:lnTo>
                <a:lnTo>
                  <a:pt x="45094" y="49529"/>
                </a:lnTo>
                <a:lnTo>
                  <a:pt x="80679" y="49529"/>
                </a:lnTo>
                <a:lnTo>
                  <a:pt x="82565" y="48259"/>
                </a:lnTo>
                <a:lnTo>
                  <a:pt x="84209" y="46989"/>
                </a:lnTo>
                <a:lnTo>
                  <a:pt x="85670" y="45720"/>
                </a:lnTo>
                <a:lnTo>
                  <a:pt x="86969" y="45720"/>
                </a:lnTo>
                <a:lnTo>
                  <a:pt x="88027" y="44450"/>
                </a:lnTo>
                <a:lnTo>
                  <a:pt x="88970" y="43180"/>
                </a:lnTo>
                <a:lnTo>
                  <a:pt x="89718" y="43180"/>
                </a:lnTo>
                <a:lnTo>
                  <a:pt x="90350" y="41910"/>
                </a:lnTo>
                <a:lnTo>
                  <a:pt x="90821" y="40640"/>
                </a:lnTo>
                <a:close/>
              </a:path>
              <a:path w="107314" h="128270">
                <a:moveTo>
                  <a:pt x="91017" y="35560"/>
                </a:moveTo>
                <a:lnTo>
                  <a:pt x="40966" y="35559"/>
                </a:lnTo>
                <a:lnTo>
                  <a:pt x="41005" y="38099"/>
                </a:lnTo>
                <a:lnTo>
                  <a:pt x="41320" y="39369"/>
                </a:lnTo>
                <a:lnTo>
                  <a:pt x="41556" y="40639"/>
                </a:lnTo>
                <a:lnTo>
                  <a:pt x="91178" y="40640"/>
                </a:lnTo>
                <a:lnTo>
                  <a:pt x="91373" y="39370"/>
                </a:lnTo>
                <a:lnTo>
                  <a:pt x="91408" y="36830"/>
                </a:lnTo>
                <a:lnTo>
                  <a:pt x="91247" y="36830"/>
                </a:lnTo>
                <a:lnTo>
                  <a:pt x="91017" y="35560"/>
                </a:lnTo>
                <a:close/>
              </a:path>
              <a:path w="107314" h="128270">
                <a:moveTo>
                  <a:pt x="87717" y="31750"/>
                </a:moveTo>
                <a:lnTo>
                  <a:pt x="41752" y="31749"/>
                </a:lnTo>
                <a:lnTo>
                  <a:pt x="41398" y="33019"/>
                </a:lnTo>
                <a:lnTo>
                  <a:pt x="41163" y="34289"/>
                </a:lnTo>
                <a:lnTo>
                  <a:pt x="41005" y="35559"/>
                </a:lnTo>
                <a:lnTo>
                  <a:pt x="90695" y="35560"/>
                </a:lnTo>
                <a:lnTo>
                  <a:pt x="90350" y="34290"/>
                </a:lnTo>
                <a:lnTo>
                  <a:pt x="89959" y="34290"/>
                </a:lnTo>
                <a:lnTo>
                  <a:pt x="89085" y="33020"/>
                </a:lnTo>
                <a:lnTo>
                  <a:pt x="88614" y="33020"/>
                </a:lnTo>
                <a:lnTo>
                  <a:pt x="87717" y="31750"/>
                </a:lnTo>
                <a:close/>
              </a:path>
              <a:path w="107314" h="128270">
                <a:moveTo>
                  <a:pt x="89212" y="15240"/>
                </a:moveTo>
                <a:lnTo>
                  <a:pt x="49380" y="15239"/>
                </a:lnTo>
                <a:lnTo>
                  <a:pt x="48987" y="17779"/>
                </a:lnTo>
                <a:lnTo>
                  <a:pt x="48751" y="19049"/>
                </a:lnTo>
                <a:lnTo>
                  <a:pt x="48633" y="24129"/>
                </a:lnTo>
                <a:lnTo>
                  <a:pt x="48751" y="26669"/>
                </a:lnTo>
                <a:lnTo>
                  <a:pt x="47375" y="26669"/>
                </a:lnTo>
                <a:lnTo>
                  <a:pt x="46156" y="27939"/>
                </a:lnTo>
                <a:lnTo>
                  <a:pt x="45094" y="27939"/>
                </a:lnTo>
                <a:lnTo>
                  <a:pt x="44190" y="29209"/>
                </a:lnTo>
                <a:lnTo>
                  <a:pt x="43404" y="29209"/>
                </a:lnTo>
                <a:lnTo>
                  <a:pt x="42736" y="30479"/>
                </a:lnTo>
                <a:lnTo>
                  <a:pt x="42185" y="31749"/>
                </a:lnTo>
                <a:lnTo>
                  <a:pt x="86843" y="31750"/>
                </a:lnTo>
                <a:lnTo>
                  <a:pt x="85670" y="30480"/>
                </a:lnTo>
                <a:lnTo>
                  <a:pt x="85474" y="30480"/>
                </a:lnTo>
                <a:lnTo>
                  <a:pt x="86843" y="29210"/>
                </a:lnTo>
                <a:lnTo>
                  <a:pt x="91408" y="21590"/>
                </a:lnTo>
                <a:lnTo>
                  <a:pt x="91603" y="21590"/>
                </a:lnTo>
                <a:lnTo>
                  <a:pt x="91603" y="19050"/>
                </a:lnTo>
                <a:lnTo>
                  <a:pt x="91373" y="17780"/>
                </a:lnTo>
                <a:lnTo>
                  <a:pt x="91051" y="17780"/>
                </a:lnTo>
                <a:lnTo>
                  <a:pt x="90695" y="16510"/>
                </a:lnTo>
                <a:lnTo>
                  <a:pt x="89752" y="16510"/>
                </a:lnTo>
                <a:lnTo>
                  <a:pt x="89212" y="15240"/>
                </a:lnTo>
                <a:close/>
              </a:path>
              <a:path w="107314" h="128270">
                <a:moveTo>
                  <a:pt x="81461" y="5080"/>
                </a:moveTo>
                <a:lnTo>
                  <a:pt x="62432" y="5079"/>
                </a:lnTo>
                <a:lnTo>
                  <a:pt x="61803" y="6349"/>
                </a:lnTo>
                <a:lnTo>
                  <a:pt x="60742" y="7619"/>
                </a:lnTo>
                <a:lnTo>
                  <a:pt x="59641" y="8889"/>
                </a:lnTo>
                <a:lnTo>
                  <a:pt x="59248" y="10159"/>
                </a:lnTo>
                <a:lnTo>
                  <a:pt x="52761" y="10159"/>
                </a:lnTo>
                <a:lnTo>
                  <a:pt x="52132" y="11429"/>
                </a:lnTo>
                <a:lnTo>
                  <a:pt x="51110" y="11429"/>
                </a:lnTo>
                <a:lnTo>
                  <a:pt x="50638" y="12699"/>
                </a:lnTo>
                <a:lnTo>
                  <a:pt x="50245" y="12699"/>
                </a:lnTo>
                <a:lnTo>
                  <a:pt x="49616" y="15239"/>
                </a:lnTo>
                <a:lnTo>
                  <a:pt x="87395" y="15240"/>
                </a:lnTo>
                <a:lnTo>
                  <a:pt x="86774" y="13970"/>
                </a:lnTo>
                <a:lnTo>
                  <a:pt x="82208" y="13970"/>
                </a:lnTo>
                <a:lnTo>
                  <a:pt x="82323" y="12700"/>
                </a:lnTo>
                <a:lnTo>
                  <a:pt x="82243" y="8890"/>
                </a:lnTo>
                <a:lnTo>
                  <a:pt x="82128" y="7620"/>
                </a:lnTo>
                <a:lnTo>
                  <a:pt x="81967" y="7620"/>
                </a:lnTo>
                <a:lnTo>
                  <a:pt x="81737" y="6350"/>
                </a:lnTo>
                <a:lnTo>
                  <a:pt x="81461" y="5080"/>
                </a:lnTo>
                <a:close/>
              </a:path>
              <a:path w="107314" h="128270">
                <a:moveTo>
                  <a:pt x="80794" y="3810"/>
                </a:moveTo>
                <a:lnTo>
                  <a:pt x="63887" y="3809"/>
                </a:lnTo>
                <a:lnTo>
                  <a:pt x="63141" y="5079"/>
                </a:lnTo>
                <a:lnTo>
                  <a:pt x="81150" y="5080"/>
                </a:lnTo>
                <a:lnTo>
                  <a:pt x="80794" y="3810"/>
                </a:lnTo>
                <a:close/>
              </a:path>
              <a:path w="107314" h="128270">
                <a:moveTo>
                  <a:pt x="79966" y="2540"/>
                </a:moveTo>
                <a:lnTo>
                  <a:pt x="65617" y="2539"/>
                </a:lnTo>
                <a:lnTo>
                  <a:pt x="64713" y="3809"/>
                </a:lnTo>
                <a:lnTo>
                  <a:pt x="80403" y="3810"/>
                </a:lnTo>
                <a:lnTo>
                  <a:pt x="79966" y="2540"/>
                </a:lnTo>
                <a:close/>
              </a:path>
              <a:path w="107314" h="128270">
                <a:moveTo>
                  <a:pt x="78471" y="1270"/>
                </a:moveTo>
                <a:lnTo>
                  <a:pt x="67583" y="1269"/>
                </a:lnTo>
                <a:lnTo>
                  <a:pt x="66561" y="2539"/>
                </a:lnTo>
                <a:lnTo>
                  <a:pt x="79494" y="2540"/>
                </a:lnTo>
                <a:lnTo>
                  <a:pt x="78471" y="1270"/>
                </a:lnTo>
                <a:close/>
              </a:path>
              <a:path w="107314" h="128270">
                <a:moveTo>
                  <a:pt x="75486" y="0"/>
                </a:moveTo>
                <a:lnTo>
                  <a:pt x="72183" y="0"/>
                </a:lnTo>
                <a:lnTo>
                  <a:pt x="70847" y="1269"/>
                </a:lnTo>
                <a:lnTo>
                  <a:pt x="76115" y="1270"/>
                </a:lnTo>
                <a:lnTo>
                  <a:pt x="7548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88154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12685" y="8127"/>
                </a:moveTo>
                <a:lnTo>
                  <a:pt x="11585" y="8127"/>
                </a:lnTo>
                <a:lnTo>
                  <a:pt x="11074" y="8254"/>
                </a:lnTo>
                <a:lnTo>
                  <a:pt x="10602" y="8254"/>
                </a:lnTo>
                <a:lnTo>
                  <a:pt x="9383" y="8635"/>
                </a:lnTo>
                <a:lnTo>
                  <a:pt x="8715" y="9016"/>
                </a:lnTo>
                <a:lnTo>
                  <a:pt x="8440" y="9270"/>
                </a:lnTo>
                <a:lnTo>
                  <a:pt x="8165" y="9397"/>
                </a:lnTo>
                <a:lnTo>
                  <a:pt x="5962" y="13207"/>
                </a:lnTo>
                <a:lnTo>
                  <a:pt x="5844" y="13588"/>
                </a:lnTo>
                <a:lnTo>
                  <a:pt x="5648" y="14731"/>
                </a:lnTo>
                <a:lnTo>
                  <a:pt x="5525" y="19303"/>
                </a:lnTo>
                <a:lnTo>
                  <a:pt x="5733" y="20954"/>
                </a:lnTo>
                <a:lnTo>
                  <a:pt x="6278" y="23875"/>
                </a:lnTo>
                <a:lnTo>
                  <a:pt x="6395" y="24129"/>
                </a:lnTo>
                <a:lnTo>
                  <a:pt x="5215" y="24764"/>
                </a:lnTo>
                <a:lnTo>
                  <a:pt x="0" y="32892"/>
                </a:lnTo>
                <a:lnTo>
                  <a:pt x="118" y="34035"/>
                </a:lnTo>
                <a:lnTo>
                  <a:pt x="4534" y="43052"/>
                </a:lnTo>
                <a:lnTo>
                  <a:pt x="4508" y="44195"/>
                </a:lnTo>
                <a:lnTo>
                  <a:pt x="4194" y="47243"/>
                </a:lnTo>
                <a:lnTo>
                  <a:pt x="4070" y="55498"/>
                </a:lnTo>
                <a:lnTo>
                  <a:pt x="4179" y="57403"/>
                </a:lnTo>
                <a:lnTo>
                  <a:pt x="4390" y="59816"/>
                </a:lnTo>
                <a:lnTo>
                  <a:pt x="4626" y="61340"/>
                </a:lnTo>
                <a:lnTo>
                  <a:pt x="4823" y="62864"/>
                </a:lnTo>
                <a:lnTo>
                  <a:pt x="10288" y="78612"/>
                </a:lnTo>
                <a:lnTo>
                  <a:pt x="10563" y="79374"/>
                </a:lnTo>
                <a:lnTo>
                  <a:pt x="10798" y="80263"/>
                </a:lnTo>
                <a:lnTo>
                  <a:pt x="11074" y="81025"/>
                </a:lnTo>
                <a:lnTo>
                  <a:pt x="11663" y="83438"/>
                </a:lnTo>
                <a:lnTo>
                  <a:pt x="11998" y="85343"/>
                </a:lnTo>
                <a:lnTo>
                  <a:pt x="12189" y="86613"/>
                </a:lnTo>
                <a:lnTo>
                  <a:pt x="12332" y="87883"/>
                </a:lnTo>
                <a:lnTo>
                  <a:pt x="12450" y="96011"/>
                </a:lnTo>
                <a:lnTo>
                  <a:pt x="12297" y="96900"/>
                </a:lnTo>
                <a:lnTo>
                  <a:pt x="12253" y="100456"/>
                </a:lnTo>
                <a:lnTo>
                  <a:pt x="12371" y="101091"/>
                </a:lnTo>
                <a:lnTo>
                  <a:pt x="12528" y="101599"/>
                </a:lnTo>
                <a:lnTo>
                  <a:pt x="13118" y="102742"/>
                </a:lnTo>
                <a:lnTo>
                  <a:pt x="13314" y="102869"/>
                </a:lnTo>
                <a:lnTo>
                  <a:pt x="13472" y="103123"/>
                </a:lnTo>
                <a:lnTo>
                  <a:pt x="13865" y="103250"/>
                </a:lnTo>
                <a:lnTo>
                  <a:pt x="14062" y="101726"/>
                </a:lnTo>
                <a:lnTo>
                  <a:pt x="14361" y="98170"/>
                </a:lnTo>
                <a:lnTo>
                  <a:pt x="14488" y="95630"/>
                </a:lnTo>
                <a:lnTo>
                  <a:pt x="14405" y="87883"/>
                </a:lnTo>
                <a:lnTo>
                  <a:pt x="11742" y="70992"/>
                </a:lnTo>
                <a:lnTo>
                  <a:pt x="11332" y="69341"/>
                </a:lnTo>
                <a:lnTo>
                  <a:pt x="10878" y="67309"/>
                </a:lnTo>
                <a:lnTo>
                  <a:pt x="10759" y="66166"/>
                </a:lnTo>
                <a:lnTo>
                  <a:pt x="10759" y="62229"/>
                </a:lnTo>
                <a:lnTo>
                  <a:pt x="11034" y="60578"/>
                </a:lnTo>
                <a:lnTo>
                  <a:pt x="11427" y="59181"/>
                </a:lnTo>
                <a:lnTo>
                  <a:pt x="11538" y="58927"/>
                </a:lnTo>
                <a:lnTo>
                  <a:pt x="8833" y="58927"/>
                </a:lnTo>
                <a:lnTo>
                  <a:pt x="5530" y="33908"/>
                </a:lnTo>
                <a:lnTo>
                  <a:pt x="12647" y="33908"/>
                </a:lnTo>
                <a:lnTo>
                  <a:pt x="12369" y="32765"/>
                </a:lnTo>
                <a:lnTo>
                  <a:pt x="11703" y="30733"/>
                </a:lnTo>
                <a:lnTo>
                  <a:pt x="11507" y="30352"/>
                </a:lnTo>
                <a:lnTo>
                  <a:pt x="10720" y="28574"/>
                </a:lnTo>
                <a:lnTo>
                  <a:pt x="10371" y="27558"/>
                </a:lnTo>
                <a:lnTo>
                  <a:pt x="9886" y="25653"/>
                </a:lnTo>
                <a:lnTo>
                  <a:pt x="9651" y="24129"/>
                </a:lnTo>
                <a:lnTo>
                  <a:pt x="9737" y="18922"/>
                </a:lnTo>
                <a:lnTo>
                  <a:pt x="10288" y="16382"/>
                </a:lnTo>
                <a:lnTo>
                  <a:pt x="11270" y="13715"/>
                </a:lnTo>
                <a:lnTo>
                  <a:pt x="11703" y="12826"/>
                </a:lnTo>
                <a:lnTo>
                  <a:pt x="17797" y="12826"/>
                </a:lnTo>
                <a:lnTo>
                  <a:pt x="17679" y="9905"/>
                </a:lnTo>
                <a:lnTo>
                  <a:pt x="17639" y="9651"/>
                </a:lnTo>
                <a:lnTo>
                  <a:pt x="16814" y="9270"/>
                </a:lnTo>
                <a:lnTo>
                  <a:pt x="15281" y="8762"/>
                </a:lnTo>
                <a:lnTo>
                  <a:pt x="13904" y="8381"/>
                </a:lnTo>
                <a:lnTo>
                  <a:pt x="12685" y="8127"/>
                </a:lnTo>
                <a:close/>
              </a:path>
              <a:path w="36195" h="103504">
                <a:moveTo>
                  <a:pt x="35354" y="25272"/>
                </a:moveTo>
                <a:lnTo>
                  <a:pt x="21571" y="25272"/>
                </a:lnTo>
                <a:lnTo>
                  <a:pt x="22711" y="25399"/>
                </a:lnTo>
                <a:lnTo>
                  <a:pt x="23969" y="25780"/>
                </a:lnTo>
                <a:lnTo>
                  <a:pt x="23262" y="26161"/>
                </a:lnTo>
                <a:lnTo>
                  <a:pt x="22711" y="26542"/>
                </a:lnTo>
                <a:lnTo>
                  <a:pt x="22043" y="27177"/>
                </a:lnTo>
                <a:lnTo>
                  <a:pt x="21689" y="27558"/>
                </a:lnTo>
                <a:lnTo>
                  <a:pt x="21256" y="27939"/>
                </a:lnTo>
                <a:lnTo>
                  <a:pt x="20635" y="28828"/>
                </a:lnTo>
                <a:lnTo>
                  <a:pt x="19881" y="29844"/>
                </a:lnTo>
                <a:lnTo>
                  <a:pt x="19290" y="30733"/>
                </a:lnTo>
                <a:lnTo>
                  <a:pt x="8833" y="58927"/>
                </a:lnTo>
                <a:lnTo>
                  <a:pt x="11538" y="58927"/>
                </a:lnTo>
                <a:lnTo>
                  <a:pt x="11978" y="57911"/>
                </a:lnTo>
                <a:lnTo>
                  <a:pt x="12253" y="57403"/>
                </a:lnTo>
                <a:lnTo>
                  <a:pt x="16460" y="53212"/>
                </a:lnTo>
                <a:lnTo>
                  <a:pt x="20077" y="51561"/>
                </a:lnTo>
                <a:lnTo>
                  <a:pt x="21610" y="50799"/>
                </a:lnTo>
                <a:lnTo>
                  <a:pt x="22987" y="50037"/>
                </a:lnTo>
                <a:lnTo>
                  <a:pt x="24166" y="49148"/>
                </a:lnTo>
                <a:lnTo>
                  <a:pt x="25227" y="48386"/>
                </a:lnTo>
                <a:lnTo>
                  <a:pt x="29133" y="42417"/>
                </a:lnTo>
                <a:lnTo>
                  <a:pt x="29085" y="40258"/>
                </a:lnTo>
                <a:lnTo>
                  <a:pt x="25974" y="35178"/>
                </a:lnTo>
                <a:lnTo>
                  <a:pt x="25424" y="34289"/>
                </a:lnTo>
                <a:lnTo>
                  <a:pt x="27429" y="32003"/>
                </a:lnTo>
                <a:lnTo>
                  <a:pt x="28962" y="31241"/>
                </a:lnTo>
                <a:lnTo>
                  <a:pt x="30299" y="30352"/>
                </a:lnTo>
                <a:lnTo>
                  <a:pt x="32500" y="28701"/>
                </a:lnTo>
                <a:lnTo>
                  <a:pt x="34152" y="27050"/>
                </a:lnTo>
                <a:lnTo>
                  <a:pt x="35289" y="25399"/>
                </a:lnTo>
                <a:close/>
              </a:path>
              <a:path w="36195" h="103504">
                <a:moveTo>
                  <a:pt x="12647" y="33908"/>
                </a:moveTo>
                <a:lnTo>
                  <a:pt x="5530" y="33908"/>
                </a:lnTo>
                <a:lnTo>
                  <a:pt x="8046" y="36067"/>
                </a:lnTo>
                <a:lnTo>
                  <a:pt x="8991" y="37083"/>
                </a:lnTo>
                <a:lnTo>
                  <a:pt x="9934" y="38353"/>
                </a:lnTo>
                <a:lnTo>
                  <a:pt x="10878" y="39877"/>
                </a:lnTo>
                <a:lnTo>
                  <a:pt x="11270" y="40639"/>
                </a:lnTo>
                <a:lnTo>
                  <a:pt x="11782" y="40258"/>
                </a:lnTo>
                <a:lnTo>
                  <a:pt x="12921" y="37083"/>
                </a:lnTo>
                <a:lnTo>
                  <a:pt x="12804" y="34670"/>
                </a:lnTo>
                <a:lnTo>
                  <a:pt x="12647" y="33908"/>
                </a:lnTo>
                <a:close/>
              </a:path>
              <a:path w="36195" h="103504">
                <a:moveTo>
                  <a:pt x="33916" y="0"/>
                </a:moveTo>
                <a:lnTo>
                  <a:pt x="18347" y="26161"/>
                </a:lnTo>
                <a:lnTo>
                  <a:pt x="18701" y="25907"/>
                </a:lnTo>
                <a:lnTo>
                  <a:pt x="19172" y="25653"/>
                </a:lnTo>
                <a:lnTo>
                  <a:pt x="19801" y="25526"/>
                </a:lnTo>
                <a:lnTo>
                  <a:pt x="20195" y="25399"/>
                </a:lnTo>
                <a:lnTo>
                  <a:pt x="21059" y="25272"/>
                </a:lnTo>
                <a:lnTo>
                  <a:pt x="35354" y="25272"/>
                </a:lnTo>
                <a:lnTo>
                  <a:pt x="35680" y="24637"/>
                </a:lnTo>
                <a:lnTo>
                  <a:pt x="36002" y="23875"/>
                </a:lnTo>
                <a:lnTo>
                  <a:pt x="36198" y="23113"/>
                </a:lnTo>
                <a:lnTo>
                  <a:pt x="36140" y="20319"/>
                </a:lnTo>
                <a:lnTo>
                  <a:pt x="36030" y="19811"/>
                </a:lnTo>
                <a:lnTo>
                  <a:pt x="35761" y="19049"/>
                </a:lnTo>
                <a:lnTo>
                  <a:pt x="34898" y="17398"/>
                </a:lnTo>
                <a:lnTo>
                  <a:pt x="34542" y="17017"/>
                </a:lnTo>
                <a:lnTo>
                  <a:pt x="33838" y="16128"/>
                </a:lnTo>
                <a:lnTo>
                  <a:pt x="32816" y="15112"/>
                </a:lnTo>
                <a:lnTo>
                  <a:pt x="32265" y="14604"/>
                </a:lnTo>
                <a:lnTo>
                  <a:pt x="31754" y="14223"/>
                </a:lnTo>
                <a:lnTo>
                  <a:pt x="32029" y="13969"/>
                </a:lnTo>
                <a:lnTo>
                  <a:pt x="32658" y="13207"/>
                </a:lnTo>
                <a:lnTo>
                  <a:pt x="33051" y="12572"/>
                </a:lnTo>
                <a:lnTo>
                  <a:pt x="33484" y="11937"/>
                </a:lnTo>
                <a:lnTo>
                  <a:pt x="35209" y="6349"/>
                </a:lnTo>
                <a:lnTo>
                  <a:pt x="35094" y="3683"/>
                </a:lnTo>
                <a:lnTo>
                  <a:pt x="34783" y="2286"/>
                </a:lnTo>
                <a:lnTo>
                  <a:pt x="34270" y="762"/>
                </a:lnTo>
                <a:lnTo>
                  <a:pt x="33916" y="0"/>
                </a:lnTo>
                <a:close/>
              </a:path>
              <a:path w="36195" h="103504">
                <a:moveTo>
                  <a:pt x="17797" y="12826"/>
                </a:moveTo>
                <a:lnTo>
                  <a:pt x="11703" y="12826"/>
                </a:lnTo>
                <a:lnTo>
                  <a:pt x="11762" y="13588"/>
                </a:lnTo>
                <a:lnTo>
                  <a:pt x="11880" y="14604"/>
                </a:lnTo>
                <a:lnTo>
                  <a:pt x="16342" y="24256"/>
                </a:lnTo>
                <a:lnTo>
                  <a:pt x="17010" y="21208"/>
                </a:lnTo>
                <a:lnTo>
                  <a:pt x="17443" y="18414"/>
                </a:lnTo>
                <a:lnTo>
                  <a:pt x="17569" y="17398"/>
                </a:lnTo>
                <a:lnTo>
                  <a:pt x="17692" y="15747"/>
                </a:lnTo>
                <a:lnTo>
                  <a:pt x="17797" y="1282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57612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45314" y="54483"/>
                </a:moveTo>
                <a:lnTo>
                  <a:pt x="36740" y="54483"/>
                </a:lnTo>
                <a:lnTo>
                  <a:pt x="37448" y="54737"/>
                </a:lnTo>
                <a:lnTo>
                  <a:pt x="38863" y="55118"/>
                </a:lnTo>
                <a:lnTo>
                  <a:pt x="40121" y="55753"/>
                </a:lnTo>
                <a:lnTo>
                  <a:pt x="47198" y="66167"/>
                </a:lnTo>
                <a:lnTo>
                  <a:pt x="47787" y="66167"/>
                </a:lnTo>
                <a:lnTo>
                  <a:pt x="50029" y="65786"/>
                </a:lnTo>
                <a:lnTo>
                  <a:pt x="50658" y="65532"/>
                </a:lnTo>
                <a:lnTo>
                  <a:pt x="51641" y="65024"/>
                </a:lnTo>
                <a:lnTo>
                  <a:pt x="51822" y="63754"/>
                </a:lnTo>
                <a:lnTo>
                  <a:pt x="51994" y="62865"/>
                </a:lnTo>
                <a:lnTo>
                  <a:pt x="52230" y="61849"/>
                </a:lnTo>
                <a:lnTo>
                  <a:pt x="52820" y="59944"/>
                </a:lnTo>
                <a:lnTo>
                  <a:pt x="52983" y="59563"/>
                </a:lnTo>
                <a:lnTo>
                  <a:pt x="47867" y="59563"/>
                </a:lnTo>
                <a:lnTo>
                  <a:pt x="45800" y="55372"/>
                </a:lnTo>
                <a:lnTo>
                  <a:pt x="45314" y="54483"/>
                </a:lnTo>
                <a:close/>
              </a:path>
              <a:path w="82550" h="66675">
                <a:moveTo>
                  <a:pt x="53331" y="24257"/>
                </a:moveTo>
                <a:lnTo>
                  <a:pt x="52977" y="24257"/>
                </a:lnTo>
                <a:lnTo>
                  <a:pt x="52663" y="24384"/>
                </a:lnTo>
                <a:lnTo>
                  <a:pt x="51758" y="24511"/>
                </a:lnTo>
                <a:lnTo>
                  <a:pt x="51523" y="24765"/>
                </a:lnTo>
                <a:lnTo>
                  <a:pt x="50854" y="25146"/>
                </a:lnTo>
                <a:lnTo>
                  <a:pt x="50029" y="26289"/>
                </a:lnTo>
                <a:lnTo>
                  <a:pt x="49320" y="27940"/>
                </a:lnTo>
                <a:lnTo>
                  <a:pt x="48947" y="29464"/>
                </a:lnTo>
                <a:lnTo>
                  <a:pt x="48832" y="32131"/>
                </a:lnTo>
                <a:lnTo>
                  <a:pt x="48956" y="33528"/>
                </a:lnTo>
                <a:lnTo>
                  <a:pt x="49179" y="34798"/>
                </a:lnTo>
                <a:lnTo>
                  <a:pt x="49519" y="36322"/>
                </a:lnTo>
                <a:lnTo>
                  <a:pt x="50264" y="38608"/>
                </a:lnTo>
                <a:lnTo>
                  <a:pt x="50336" y="39370"/>
                </a:lnTo>
                <a:lnTo>
                  <a:pt x="48771" y="48895"/>
                </a:lnTo>
                <a:lnTo>
                  <a:pt x="48416" y="49784"/>
                </a:lnTo>
                <a:lnTo>
                  <a:pt x="47906" y="51689"/>
                </a:lnTo>
                <a:lnTo>
                  <a:pt x="47827" y="52197"/>
                </a:lnTo>
                <a:lnTo>
                  <a:pt x="47709" y="58420"/>
                </a:lnTo>
                <a:lnTo>
                  <a:pt x="47867" y="59563"/>
                </a:lnTo>
                <a:lnTo>
                  <a:pt x="52983" y="59563"/>
                </a:lnTo>
                <a:lnTo>
                  <a:pt x="53528" y="58293"/>
                </a:lnTo>
                <a:lnTo>
                  <a:pt x="54314" y="56769"/>
                </a:lnTo>
                <a:lnTo>
                  <a:pt x="55139" y="55372"/>
                </a:lnTo>
                <a:lnTo>
                  <a:pt x="56718" y="53467"/>
                </a:lnTo>
                <a:lnTo>
                  <a:pt x="57200" y="52959"/>
                </a:lnTo>
                <a:lnTo>
                  <a:pt x="51916" y="52959"/>
                </a:lnTo>
                <a:lnTo>
                  <a:pt x="54364" y="37719"/>
                </a:lnTo>
                <a:lnTo>
                  <a:pt x="54274" y="33020"/>
                </a:lnTo>
                <a:lnTo>
                  <a:pt x="54039" y="31242"/>
                </a:lnTo>
                <a:lnTo>
                  <a:pt x="60369" y="31242"/>
                </a:lnTo>
                <a:lnTo>
                  <a:pt x="61470" y="28321"/>
                </a:lnTo>
                <a:lnTo>
                  <a:pt x="61986" y="26543"/>
                </a:lnTo>
                <a:lnTo>
                  <a:pt x="58718" y="26543"/>
                </a:lnTo>
                <a:lnTo>
                  <a:pt x="57852" y="26289"/>
                </a:lnTo>
                <a:lnTo>
                  <a:pt x="57696" y="26162"/>
                </a:lnTo>
                <a:lnTo>
                  <a:pt x="56555" y="25400"/>
                </a:lnTo>
                <a:lnTo>
                  <a:pt x="56005" y="25146"/>
                </a:lnTo>
                <a:lnTo>
                  <a:pt x="55022" y="24638"/>
                </a:lnTo>
                <a:lnTo>
                  <a:pt x="54550" y="24511"/>
                </a:lnTo>
                <a:lnTo>
                  <a:pt x="53725" y="24384"/>
                </a:lnTo>
                <a:lnTo>
                  <a:pt x="53331" y="24257"/>
                </a:lnTo>
                <a:close/>
              </a:path>
              <a:path w="82550" h="66675">
                <a:moveTo>
                  <a:pt x="3832" y="0"/>
                </a:moveTo>
                <a:lnTo>
                  <a:pt x="1466" y="9651"/>
                </a:lnTo>
                <a:lnTo>
                  <a:pt x="1587" y="10921"/>
                </a:lnTo>
                <a:lnTo>
                  <a:pt x="1809" y="12445"/>
                </a:lnTo>
                <a:lnTo>
                  <a:pt x="2258" y="14477"/>
                </a:lnTo>
                <a:lnTo>
                  <a:pt x="2693" y="16001"/>
                </a:lnTo>
                <a:lnTo>
                  <a:pt x="1945" y="16763"/>
                </a:lnTo>
                <a:lnTo>
                  <a:pt x="0" y="22351"/>
                </a:lnTo>
                <a:lnTo>
                  <a:pt x="114" y="22859"/>
                </a:lnTo>
                <a:lnTo>
                  <a:pt x="2732" y="26923"/>
                </a:lnTo>
                <a:lnTo>
                  <a:pt x="3242" y="27431"/>
                </a:lnTo>
                <a:lnTo>
                  <a:pt x="3715" y="27812"/>
                </a:lnTo>
                <a:lnTo>
                  <a:pt x="6192" y="29463"/>
                </a:lnTo>
                <a:lnTo>
                  <a:pt x="7686" y="30225"/>
                </a:lnTo>
                <a:lnTo>
                  <a:pt x="8276" y="30479"/>
                </a:lnTo>
                <a:lnTo>
                  <a:pt x="11067" y="32003"/>
                </a:lnTo>
                <a:lnTo>
                  <a:pt x="15077" y="35814"/>
                </a:lnTo>
                <a:lnTo>
                  <a:pt x="14644" y="36703"/>
                </a:lnTo>
                <a:lnTo>
                  <a:pt x="14330" y="37718"/>
                </a:lnTo>
                <a:lnTo>
                  <a:pt x="14212" y="40639"/>
                </a:lnTo>
                <a:lnTo>
                  <a:pt x="14330" y="41020"/>
                </a:lnTo>
                <a:lnTo>
                  <a:pt x="14723" y="41909"/>
                </a:lnTo>
                <a:lnTo>
                  <a:pt x="15312" y="42798"/>
                </a:lnTo>
                <a:lnTo>
                  <a:pt x="16021" y="43306"/>
                </a:lnTo>
                <a:lnTo>
                  <a:pt x="16806" y="43942"/>
                </a:lnTo>
                <a:lnTo>
                  <a:pt x="17200" y="44196"/>
                </a:lnTo>
                <a:lnTo>
                  <a:pt x="17632" y="44323"/>
                </a:lnTo>
                <a:lnTo>
                  <a:pt x="18458" y="44704"/>
                </a:lnTo>
                <a:lnTo>
                  <a:pt x="19283" y="44958"/>
                </a:lnTo>
                <a:lnTo>
                  <a:pt x="20031" y="45085"/>
                </a:lnTo>
                <a:lnTo>
                  <a:pt x="21170" y="45339"/>
                </a:lnTo>
                <a:lnTo>
                  <a:pt x="29939" y="49403"/>
                </a:lnTo>
                <a:lnTo>
                  <a:pt x="30331" y="49784"/>
                </a:lnTo>
                <a:lnTo>
                  <a:pt x="30646" y="50292"/>
                </a:lnTo>
                <a:lnTo>
                  <a:pt x="30843" y="50546"/>
                </a:lnTo>
                <a:lnTo>
                  <a:pt x="30948" y="50800"/>
                </a:lnTo>
                <a:lnTo>
                  <a:pt x="32376" y="53594"/>
                </a:lnTo>
                <a:lnTo>
                  <a:pt x="32847" y="53975"/>
                </a:lnTo>
                <a:lnTo>
                  <a:pt x="33320" y="54229"/>
                </a:lnTo>
                <a:lnTo>
                  <a:pt x="33869" y="54483"/>
                </a:lnTo>
                <a:lnTo>
                  <a:pt x="34892" y="54737"/>
                </a:lnTo>
                <a:lnTo>
                  <a:pt x="37094" y="54737"/>
                </a:lnTo>
                <a:lnTo>
                  <a:pt x="36740" y="54483"/>
                </a:lnTo>
                <a:lnTo>
                  <a:pt x="45314" y="54483"/>
                </a:lnTo>
                <a:lnTo>
                  <a:pt x="36072" y="47879"/>
                </a:lnTo>
                <a:lnTo>
                  <a:pt x="35836" y="47625"/>
                </a:lnTo>
                <a:lnTo>
                  <a:pt x="33005" y="44831"/>
                </a:lnTo>
                <a:lnTo>
                  <a:pt x="27382" y="39751"/>
                </a:lnTo>
                <a:lnTo>
                  <a:pt x="25063" y="37719"/>
                </a:lnTo>
                <a:lnTo>
                  <a:pt x="19795" y="33528"/>
                </a:lnTo>
                <a:lnTo>
                  <a:pt x="18418" y="32385"/>
                </a:lnTo>
                <a:lnTo>
                  <a:pt x="15509" y="30353"/>
                </a:lnTo>
                <a:lnTo>
                  <a:pt x="14015" y="29210"/>
                </a:lnTo>
                <a:lnTo>
                  <a:pt x="12521" y="28194"/>
                </a:lnTo>
                <a:lnTo>
                  <a:pt x="9455" y="26288"/>
                </a:lnTo>
                <a:lnTo>
                  <a:pt x="6348" y="24510"/>
                </a:lnTo>
                <a:lnTo>
                  <a:pt x="3283" y="22859"/>
                </a:lnTo>
                <a:lnTo>
                  <a:pt x="1709" y="22224"/>
                </a:lnTo>
                <a:lnTo>
                  <a:pt x="1867" y="22097"/>
                </a:lnTo>
                <a:lnTo>
                  <a:pt x="2654" y="21716"/>
                </a:lnTo>
                <a:lnTo>
                  <a:pt x="4029" y="21208"/>
                </a:lnTo>
                <a:lnTo>
                  <a:pt x="5209" y="20954"/>
                </a:lnTo>
                <a:lnTo>
                  <a:pt x="6624" y="20827"/>
                </a:lnTo>
                <a:lnTo>
                  <a:pt x="9796" y="20827"/>
                </a:lnTo>
                <a:lnTo>
                  <a:pt x="9254" y="19811"/>
                </a:lnTo>
                <a:lnTo>
                  <a:pt x="3864" y="1904"/>
                </a:lnTo>
                <a:lnTo>
                  <a:pt x="3832" y="0"/>
                </a:lnTo>
                <a:close/>
              </a:path>
              <a:path w="82550" h="66675">
                <a:moveTo>
                  <a:pt x="72592" y="4826"/>
                </a:moveTo>
                <a:lnTo>
                  <a:pt x="72834" y="6223"/>
                </a:lnTo>
                <a:lnTo>
                  <a:pt x="72898" y="6731"/>
                </a:lnTo>
                <a:lnTo>
                  <a:pt x="72995" y="11684"/>
                </a:lnTo>
                <a:lnTo>
                  <a:pt x="72878" y="12827"/>
                </a:lnTo>
                <a:lnTo>
                  <a:pt x="64025" y="30480"/>
                </a:lnTo>
                <a:lnTo>
                  <a:pt x="61215" y="34798"/>
                </a:lnTo>
                <a:lnTo>
                  <a:pt x="57082" y="42037"/>
                </a:lnTo>
                <a:lnTo>
                  <a:pt x="52767" y="50927"/>
                </a:lnTo>
                <a:lnTo>
                  <a:pt x="51916" y="52959"/>
                </a:lnTo>
                <a:lnTo>
                  <a:pt x="57200" y="52959"/>
                </a:lnTo>
                <a:lnTo>
                  <a:pt x="58284" y="51816"/>
                </a:lnTo>
                <a:lnTo>
                  <a:pt x="59150" y="51181"/>
                </a:lnTo>
                <a:lnTo>
                  <a:pt x="60605" y="50165"/>
                </a:lnTo>
                <a:lnTo>
                  <a:pt x="61627" y="49530"/>
                </a:lnTo>
                <a:lnTo>
                  <a:pt x="62019" y="49403"/>
                </a:lnTo>
                <a:lnTo>
                  <a:pt x="62885" y="48895"/>
                </a:lnTo>
                <a:lnTo>
                  <a:pt x="67618" y="43434"/>
                </a:lnTo>
                <a:lnTo>
                  <a:pt x="67508" y="41529"/>
                </a:lnTo>
                <a:lnTo>
                  <a:pt x="67095" y="40640"/>
                </a:lnTo>
                <a:lnTo>
                  <a:pt x="66072" y="39497"/>
                </a:lnTo>
                <a:lnTo>
                  <a:pt x="67325" y="38862"/>
                </a:lnTo>
                <a:lnTo>
                  <a:pt x="82331" y="24892"/>
                </a:lnTo>
                <a:lnTo>
                  <a:pt x="82263" y="22987"/>
                </a:lnTo>
                <a:lnTo>
                  <a:pt x="77319" y="19812"/>
                </a:lnTo>
                <a:lnTo>
                  <a:pt x="78135" y="17780"/>
                </a:lnTo>
                <a:lnTo>
                  <a:pt x="78577" y="15875"/>
                </a:lnTo>
                <a:lnTo>
                  <a:pt x="78699" y="15240"/>
                </a:lnTo>
                <a:lnTo>
                  <a:pt x="78825" y="14224"/>
                </a:lnTo>
                <a:lnTo>
                  <a:pt x="78739" y="12065"/>
                </a:lnTo>
                <a:lnTo>
                  <a:pt x="76916" y="7874"/>
                </a:lnTo>
                <a:lnTo>
                  <a:pt x="76215" y="6985"/>
                </a:lnTo>
                <a:lnTo>
                  <a:pt x="75858" y="6731"/>
                </a:lnTo>
                <a:lnTo>
                  <a:pt x="75467" y="6350"/>
                </a:lnTo>
                <a:lnTo>
                  <a:pt x="74754" y="5842"/>
                </a:lnTo>
                <a:lnTo>
                  <a:pt x="74087" y="5461"/>
                </a:lnTo>
                <a:lnTo>
                  <a:pt x="73029" y="4953"/>
                </a:lnTo>
                <a:lnTo>
                  <a:pt x="72592" y="4826"/>
                </a:lnTo>
                <a:close/>
              </a:path>
              <a:path w="82550" h="66675">
                <a:moveTo>
                  <a:pt x="33806" y="25273"/>
                </a:moveTo>
                <a:lnTo>
                  <a:pt x="28837" y="25273"/>
                </a:lnTo>
                <a:lnTo>
                  <a:pt x="28877" y="26289"/>
                </a:lnTo>
                <a:lnTo>
                  <a:pt x="28995" y="27813"/>
                </a:lnTo>
                <a:lnTo>
                  <a:pt x="40613" y="47879"/>
                </a:lnTo>
                <a:lnTo>
                  <a:pt x="39413" y="46736"/>
                </a:lnTo>
                <a:lnTo>
                  <a:pt x="38902" y="46482"/>
                </a:lnTo>
                <a:lnTo>
                  <a:pt x="38745" y="46355"/>
                </a:lnTo>
                <a:lnTo>
                  <a:pt x="35140" y="29591"/>
                </a:lnTo>
                <a:lnTo>
                  <a:pt x="34841" y="28194"/>
                </a:lnTo>
                <a:lnTo>
                  <a:pt x="34229" y="26289"/>
                </a:lnTo>
                <a:lnTo>
                  <a:pt x="33806" y="25273"/>
                </a:lnTo>
                <a:close/>
              </a:path>
              <a:path w="82550" h="66675">
                <a:moveTo>
                  <a:pt x="60369" y="31242"/>
                </a:moveTo>
                <a:lnTo>
                  <a:pt x="54039" y="31242"/>
                </a:lnTo>
                <a:lnTo>
                  <a:pt x="54590" y="31750"/>
                </a:lnTo>
                <a:lnTo>
                  <a:pt x="55100" y="32131"/>
                </a:lnTo>
                <a:lnTo>
                  <a:pt x="56280" y="33401"/>
                </a:lnTo>
                <a:lnTo>
                  <a:pt x="57129" y="34798"/>
                </a:lnTo>
                <a:lnTo>
                  <a:pt x="57430" y="35433"/>
                </a:lnTo>
                <a:lnTo>
                  <a:pt x="57577" y="35814"/>
                </a:lnTo>
                <a:lnTo>
                  <a:pt x="57696" y="36322"/>
                </a:lnTo>
                <a:lnTo>
                  <a:pt x="59071" y="33909"/>
                </a:lnTo>
                <a:lnTo>
                  <a:pt x="60264" y="31496"/>
                </a:lnTo>
                <a:lnTo>
                  <a:pt x="60369" y="31242"/>
                </a:lnTo>
                <a:close/>
              </a:path>
              <a:path w="82550" h="66675">
                <a:moveTo>
                  <a:pt x="13898" y="9017"/>
                </a:moveTo>
                <a:lnTo>
                  <a:pt x="12561" y="9017"/>
                </a:lnTo>
                <a:lnTo>
                  <a:pt x="12089" y="9271"/>
                </a:lnTo>
                <a:lnTo>
                  <a:pt x="11657" y="9398"/>
                </a:lnTo>
                <a:lnTo>
                  <a:pt x="11185" y="9779"/>
                </a:lnTo>
                <a:lnTo>
                  <a:pt x="10752" y="10033"/>
                </a:lnTo>
                <a:lnTo>
                  <a:pt x="10799" y="10414"/>
                </a:lnTo>
                <a:lnTo>
                  <a:pt x="24317" y="34036"/>
                </a:lnTo>
                <a:lnTo>
                  <a:pt x="24434" y="33147"/>
                </a:lnTo>
                <a:lnTo>
                  <a:pt x="24827" y="31623"/>
                </a:lnTo>
                <a:lnTo>
                  <a:pt x="28091" y="26035"/>
                </a:lnTo>
                <a:lnTo>
                  <a:pt x="23137" y="26035"/>
                </a:lnTo>
                <a:lnTo>
                  <a:pt x="23018" y="25908"/>
                </a:lnTo>
                <a:lnTo>
                  <a:pt x="22862" y="25781"/>
                </a:lnTo>
                <a:lnTo>
                  <a:pt x="22744" y="25527"/>
                </a:lnTo>
                <a:lnTo>
                  <a:pt x="22638" y="25019"/>
                </a:lnTo>
                <a:lnTo>
                  <a:pt x="22522" y="22225"/>
                </a:lnTo>
                <a:lnTo>
                  <a:pt x="22275" y="19812"/>
                </a:lnTo>
                <a:lnTo>
                  <a:pt x="16611" y="10287"/>
                </a:lnTo>
                <a:lnTo>
                  <a:pt x="16177" y="9906"/>
                </a:lnTo>
                <a:lnTo>
                  <a:pt x="15745" y="9652"/>
                </a:lnTo>
                <a:lnTo>
                  <a:pt x="14841" y="9271"/>
                </a:lnTo>
                <a:lnTo>
                  <a:pt x="13898" y="9017"/>
                </a:lnTo>
                <a:close/>
              </a:path>
              <a:path w="82550" h="66675">
                <a:moveTo>
                  <a:pt x="60565" y="11557"/>
                </a:moveTo>
                <a:lnTo>
                  <a:pt x="60093" y="12065"/>
                </a:lnTo>
                <a:lnTo>
                  <a:pt x="59661" y="12446"/>
                </a:lnTo>
                <a:lnTo>
                  <a:pt x="58954" y="13335"/>
                </a:lnTo>
                <a:lnTo>
                  <a:pt x="57899" y="19177"/>
                </a:lnTo>
                <a:lnTo>
                  <a:pt x="58109" y="20320"/>
                </a:lnTo>
                <a:lnTo>
                  <a:pt x="58442" y="21717"/>
                </a:lnTo>
                <a:lnTo>
                  <a:pt x="59727" y="24892"/>
                </a:lnTo>
                <a:lnTo>
                  <a:pt x="59818" y="26162"/>
                </a:lnTo>
                <a:lnTo>
                  <a:pt x="59268" y="26543"/>
                </a:lnTo>
                <a:lnTo>
                  <a:pt x="61986" y="26543"/>
                </a:lnTo>
                <a:lnTo>
                  <a:pt x="62426" y="24511"/>
                </a:lnTo>
                <a:lnTo>
                  <a:pt x="62640" y="23241"/>
                </a:lnTo>
                <a:lnTo>
                  <a:pt x="62761" y="22225"/>
                </a:lnTo>
                <a:lnTo>
                  <a:pt x="62648" y="16764"/>
                </a:lnTo>
                <a:lnTo>
                  <a:pt x="62457" y="15748"/>
                </a:lnTo>
                <a:lnTo>
                  <a:pt x="62212" y="14859"/>
                </a:lnTo>
                <a:lnTo>
                  <a:pt x="62019" y="14351"/>
                </a:lnTo>
                <a:lnTo>
                  <a:pt x="66078" y="14351"/>
                </a:lnTo>
                <a:lnTo>
                  <a:pt x="60958" y="11684"/>
                </a:lnTo>
                <a:lnTo>
                  <a:pt x="60565" y="11557"/>
                </a:lnTo>
                <a:close/>
              </a:path>
              <a:path w="82550" h="66675">
                <a:moveTo>
                  <a:pt x="30449" y="22225"/>
                </a:moveTo>
                <a:lnTo>
                  <a:pt x="24002" y="25527"/>
                </a:lnTo>
                <a:lnTo>
                  <a:pt x="23608" y="25908"/>
                </a:lnTo>
                <a:lnTo>
                  <a:pt x="23412" y="25908"/>
                </a:lnTo>
                <a:lnTo>
                  <a:pt x="23215" y="26035"/>
                </a:lnTo>
                <a:lnTo>
                  <a:pt x="28091" y="26035"/>
                </a:lnTo>
                <a:lnTo>
                  <a:pt x="28444" y="25654"/>
                </a:lnTo>
                <a:lnTo>
                  <a:pt x="28837" y="25273"/>
                </a:lnTo>
                <a:lnTo>
                  <a:pt x="33806" y="25273"/>
                </a:lnTo>
                <a:lnTo>
                  <a:pt x="33201" y="24257"/>
                </a:lnTo>
                <a:lnTo>
                  <a:pt x="32926" y="23749"/>
                </a:lnTo>
                <a:lnTo>
                  <a:pt x="32572" y="23241"/>
                </a:lnTo>
                <a:lnTo>
                  <a:pt x="32455" y="23114"/>
                </a:lnTo>
                <a:lnTo>
                  <a:pt x="31747" y="22606"/>
                </a:lnTo>
                <a:lnTo>
                  <a:pt x="30449" y="22225"/>
                </a:lnTo>
                <a:close/>
              </a:path>
              <a:path w="82550" h="66675">
                <a:moveTo>
                  <a:pt x="66078" y="14351"/>
                </a:moveTo>
                <a:lnTo>
                  <a:pt x="62019" y="14351"/>
                </a:lnTo>
                <a:lnTo>
                  <a:pt x="62531" y="14605"/>
                </a:lnTo>
                <a:lnTo>
                  <a:pt x="63396" y="15367"/>
                </a:lnTo>
                <a:lnTo>
                  <a:pt x="67015" y="22733"/>
                </a:lnTo>
                <a:lnTo>
                  <a:pt x="67245" y="21717"/>
                </a:lnTo>
                <a:lnTo>
                  <a:pt x="67360" y="21082"/>
                </a:lnTo>
                <a:lnTo>
                  <a:pt x="67486" y="19939"/>
                </a:lnTo>
                <a:lnTo>
                  <a:pt x="67371" y="17272"/>
                </a:lnTo>
                <a:lnTo>
                  <a:pt x="67176" y="16383"/>
                </a:lnTo>
                <a:lnTo>
                  <a:pt x="66497" y="14859"/>
                </a:lnTo>
                <a:lnTo>
                  <a:pt x="66078" y="14351"/>
                </a:lnTo>
                <a:close/>
              </a:path>
              <a:path w="82550" h="66675">
                <a:moveTo>
                  <a:pt x="9796" y="20827"/>
                </a:moveTo>
                <a:lnTo>
                  <a:pt x="8236" y="20827"/>
                </a:lnTo>
                <a:lnTo>
                  <a:pt x="9101" y="20954"/>
                </a:lnTo>
                <a:lnTo>
                  <a:pt x="10005" y="21208"/>
                </a:lnTo>
                <a:lnTo>
                  <a:pt x="9796" y="2082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20008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30" h="69850">
                <a:moveTo>
                  <a:pt x="59056" y="57755"/>
                </a:moveTo>
                <a:lnTo>
                  <a:pt x="45211" y="57755"/>
                </a:lnTo>
                <a:lnTo>
                  <a:pt x="46823" y="57835"/>
                </a:lnTo>
                <a:lnTo>
                  <a:pt x="47964" y="57995"/>
                </a:lnTo>
                <a:lnTo>
                  <a:pt x="53939" y="61122"/>
                </a:lnTo>
                <a:lnTo>
                  <a:pt x="54529" y="61672"/>
                </a:lnTo>
                <a:lnTo>
                  <a:pt x="55080" y="62336"/>
                </a:lnTo>
                <a:lnTo>
                  <a:pt x="55629" y="63046"/>
                </a:lnTo>
                <a:lnTo>
                  <a:pt x="55709" y="63470"/>
                </a:lnTo>
                <a:lnTo>
                  <a:pt x="56102" y="64684"/>
                </a:lnTo>
                <a:lnTo>
                  <a:pt x="58735" y="69230"/>
                </a:lnTo>
                <a:lnTo>
                  <a:pt x="58861" y="62336"/>
                </a:lnTo>
                <a:lnTo>
                  <a:pt x="58971" y="59163"/>
                </a:lnTo>
                <a:lnTo>
                  <a:pt x="59056" y="57755"/>
                </a:lnTo>
                <a:close/>
              </a:path>
              <a:path w="62230" h="69850">
                <a:moveTo>
                  <a:pt x="8451" y="13869"/>
                </a:moveTo>
                <a:lnTo>
                  <a:pt x="0" y="24554"/>
                </a:lnTo>
                <a:lnTo>
                  <a:pt x="108" y="25413"/>
                </a:lnTo>
                <a:lnTo>
                  <a:pt x="11399" y="38537"/>
                </a:lnTo>
                <a:lnTo>
                  <a:pt x="11124" y="39121"/>
                </a:lnTo>
                <a:lnTo>
                  <a:pt x="10850" y="39786"/>
                </a:lnTo>
                <a:lnTo>
                  <a:pt x="10613" y="40690"/>
                </a:lnTo>
                <a:lnTo>
                  <a:pt x="10456" y="41194"/>
                </a:lnTo>
                <a:lnTo>
                  <a:pt x="10317" y="42168"/>
                </a:lnTo>
                <a:lnTo>
                  <a:pt x="10255" y="44092"/>
                </a:lnTo>
                <a:lnTo>
                  <a:pt x="10377" y="44836"/>
                </a:lnTo>
                <a:lnTo>
                  <a:pt x="26811" y="52899"/>
                </a:lnTo>
                <a:lnTo>
                  <a:pt x="27440" y="54078"/>
                </a:lnTo>
                <a:lnTo>
                  <a:pt x="32866" y="58144"/>
                </a:lnTo>
                <a:lnTo>
                  <a:pt x="33495" y="58385"/>
                </a:lnTo>
                <a:lnTo>
                  <a:pt x="34163" y="58534"/>
                </a:lnTo>
                <a:lnTo>
                  <a:pt x="35658" y="58774"/>
                </a:lnTo>
                <a:lnTo>
                  <a:pt x="36482" y="58854"/>
                </a:lnTo>
                <a:lnTo>
                  <a:pt x="37348" y="58854"/>
                </a:lnTo>
                <a:lnTo>
                  <a:pt x="39195" y="58740"/>
                </a:lnTo>
                <a:lnTo>
                  <a:pt x="40178" y="58614"/>
                </a:lnTo>
                <a:lnTo>
                  <a:pt x="41240" y="58419"/>
                </a:lnTo>
                <a:lnTo>
                  <a:pt x="41594" y="58304"/>
                </a:lnTo>
                <a:lnTo>
                  <a:pt x="42655" y="58030"/>
                </a:lnTo>
                <a:lnTo>
                  <a:pt x="43403" y="57915"/>
                </a:lnTo>
                <a:lnTo>
                  <a:pt x="45211" y="57755"/>
                </a:lnTo>
                <a:lnTo>
                  <a:pt x="59056" y="57755"/>
                </a:lnTo>
                <a:lnTo>
                  <a:pt x="59412" y="52624"/>
                </a:lnTo>
                <a:lnTo>
                  <a:pt x="59772" y="49303"/>
                </a:lnTo>
                <a:lnTo>
                  <a:pt x="60118" y="46795"/>
                </a:lnTo>
                <a:lnTo>
                  <a:pt x="60622" y="43977"/>
                </a:lnTo>
                <a:lnTo>
                  <a:pt x="60858" y="43428"/>
                </a:lnTo>
                <a:lnTo>
                  <a:pt x="61055" y="42878"/>
                </a:lnTo>
                <a:lnTo>
                  <a:pt x="61314" y="42294"/>
                </a:lnTo>
                <a:lnTo>
                  <a:pt x="61352" y="36338"/>
                </a:lnTo>
                <a:lnTo>
                  <a:pt x="61487" y="34815"/>
                </a:lnTo>
                <a:lnTo>
                  <a:pt x="62077" y="31643"/>
                </a:lnTo>
                <a:lnTo>
                  <a:pt x="62038" y="28860"/>
                </a:lnTo>
                <a:lnTo>
                  <a:pt x="61921" y="28471"/>
                </a:lnTo>
                <a:lnTo>
                  <a:pt x="50636" y="23775"/>
                </a:lnTo>
                <a:lnTo>
                  <a:pt x="50755" y="23535"/>
                </a:lnTo>
                <a:lnTo>
                  <a:pt x="51115" y="22366"/>
                </a:lnTo>
                <a:lnTo>
                  <a:pt x="51345" y="21152"/>
                </a:lnTo>
                <a:lnTo>
                  <a:pt x="51466" y="19938"/>
                </a:lnTo>
                <a:lnTo>
                  <a:pt x="17179" y="19938"/>
                </a:lnTo>
                <a:lnTo>
                  <a:pt x="16943" y="19538"/>
                </a:lnTo>
                <a:lnTo>
                  <a:pt x="9080" y="13949"/>
                </a:lnTo>
                <a:lnTo>
                  <a:pt x="8451" y="13869"/>
                </a:lnTo>
                <a:close/>
              </a:path>
              <a:path w="62230" h="69850">
                <a:moveTo>
                  <a:pt x="51894" y="23729"/>
                </a:moveTo>
                <a:lnTo>
                  <a:pt x="50636" y="23775"/>
                </a:lnTo>
                <a:lnTo>
                  <a:pt x="53074" y="23775"/>
                </a:lnTo>
                <a:lnTo>
                  <a:pt x="51894" y="23729"/>
                </a:lnTo>
                <a:close/>
              </a:path>
              <a:path w="62230" h="69850">
                <a:moveTo>
                  <a:pt x="22801" y="15117"/>
                </a:moveTo>
                <a:lnTo>
                  <a:pt x="17179" y="19938"/>
                </a:lnTo>
                <a:lnTo>
                  <a:pt x="51466" y="19938"/>
                </a:lnTo>
                <a:lnTo>
                  <a:pt x="51371" y="16571"/>
                </a:lnTo>
                <a:lnTo>
                  <a:pt x="51142" y="15357"/>
                </a:lnTo>
                <a:lnTo>
                  <a:pt x="24098" y="15357"/>
                </a:lnTo>
                <a:lnTo>
                  <a:pt x="23863" y="15277"/>
                </a:lnTo>
                <a:lnTo>
                  <a:pt x="23234" y="15163"/>
                </a:lnTo>
                <a:lnTo>
                  <a:pt x="22801" y="15117"/>
                </a:lnTo>
                <a:close/>
              </a:path>
              <a:path w="62230" h="69850">
                <a:moveTo>
                  <a:pt x="31608" y="0"/>
                </a:moveTo>
                <a:lnTo>
                  <a:pt x="23707" y="11910"/>
                </a:lnTo>
                <a:lnTo>
                  <a:pt x="23823" y="13158"/>
                </a:lnTo>
                <a:lnTo>
                  <a:pt x="24098" y="15357"/>
                </a:lnTo>
                <a:lnTo>
                  <a:pt x="51142" y="15357"/>
                </a:lnTo>
                <a:lnTo>
                  <a:pt x="50765" y="13869"/>
                </a:lnTo>
                <a:lnTo>
                  <a:pt x="39668" y="10181"/>
                </a:lnTo>
                <a:lnTo>
                  <a:pt x="39629" y="7913"/>
                </a:lnTo>
                <a:lnTo>
                  <a:pt x="32389" y="320"/>
                </a:lnTo>
                <a:lnTo>
                  <a:pt x="31608" y="0"/>
                </a:lnTo>
                <a:close/>
              </a:path>
              <a:path w="62230" h="69850">
                <a:moveTo>
                  <a:pt x="45132" y="7993"/>
                </a:moveTo>
                <a:lnTo>
                  <a:pt x="39668" y="10181"/>
                </a:lnTo>
                <a:lnTo>
                  <a:pt x="49136" y="10181"/>
                </a:lnTo>
                <a:lnTo>
                  <a:pt x="47177" y="8497"/>
                </a:lnTo>
                <a:lnTo>
                  <a:pt x="46823" y="8303"/>
                </a:lnTo>
                <a:lnTo>
                  <a:pt x="46036" y="8074"/>
                </a:lnTo>
                <a:lnTo>
                  <a:pt x="45132" y="7993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23652" y="333340"/>
            <a:ext cx="55880" cy="44450"/>
          </a:xfrm>
          <a:custGeom>
            <a:avLst/>
            <a:gdLst/>
            <a:ahLst/>
            <a:cxnLst/>
            <a:rect l="l" t="t" r="r" b="b"/>
            <a:pathLst>
              <a:path w="55880" h="44450">
                <a:moveTo>
                  <a:pt x="54369" y="37472"/>
                </a:moveTo>
                <a:lnTo>
                  <a:pt x="44516" y="37472"/>
                </a:lnTo>
                <a:lnTo>
                  <a:pt x="45853" y="37552"/>
                </a:lnTo>
                <a:lnTo>
                  <a:pt x="46482" y="37633"/>
                </a:lnTo>
                <a:lnTo>
                  <a:pt x="47111" y="37747"/>
                </a:lnTo>
                <a:lnTo>
                  <a:pt x="47701" y="37907"/>
                </a:lnTo>
                <a:lnTo>
                  <a:pt x="48250" y="38022"/>
                </a:lnTo>
                <a:lnTo>
                  <a:pt x="55210" y="43977"/>
                </a:lnTo>
                <a:lnTo>
                  <a:pt x="55319" y="41469"/>
                </a:lnTo>
                <a:lnTo>
                  <a:pt x="54369" y="37472"/>
                </a:lnTo>
                <a:close/>
              </a:path>
              <a:path w="55880" h="44450">
                <a:moveTo>
                  <a:pt x="45895" y="31723"/>
                </a:moveTo>
                <a:lnTo>
                  <a:pt x="23874" y="31723"/>
                </a:lnTo>
                <a:lnTo>
                  <a:pt x="24425" y="33601"/>
                </a:lnTo>
                <a:lnTo>
                  <a:pt x="24865" y="34460"/>
                </a:lnTo>
                <a:lnTo>
                  <a:pt x="34530" y="38881"/>
                </a:lnTo>
                <a:lnTo>
                  <a:pt x="35905" y="38801"/>
                </a:lnTo>
                <a:lnTo>
                  <a:pt x="37203" y="38652"/>
                </a:lnTo>
                <a:lnTo>
                  <a:pt x="38304" y="38411"/>
                </a:lnTo>
                <a:lnTo>
                  <a:pt x="40624" y="37862"/>
                </a:lnTo>
                <a:lnTo>
                  <a:pt x="42275" y="37587"/>
                </a:lnTo>
                <a:lnTo>
                  <a:pt x="44516" y="37472"/>
                </a:lnTo>
                <a:lnTo>
                  <a:pt x="54369" y="37472"/>
                </a:lnTo>
                <a:lnTo>
                  <a:pt x="53872" y="35709"/>
                </a:lnTo>
                <a:lnTo>
                  <a:pt x="53388" y="34300"/>
                </a:lnTo>
                <a:lnTo>
                  <a:pt x="50137" y="34300"/>
                </a:lnTo>
                <a:lnTo>
                  <a:pt x="48920" y="33475"/>
                </a:lnTo>
                <a:lnTo>
                  <a:pt x="47268" y="32468"/>
                </a:lnTo>
                <a:lnTo>
                  <a:pt x="45895" y="31723"/>
                </a:lnTo>
                <a:close/>
              </a:path>
              <a:path w="55880" h="44450">
                <a:moveTo>
                  <a:pt x="44183" y="18518"/>
                </a:moveTo>
                <a:lnTo>
                  <a:pt x="37557" y="18518"/>
                </a:lnTo>
                <a:lnTo>
                  <a:pt x="37950" y="19389"/>
                </a:lnTo>
                <a:lnTo>
                  <a:pt x="38679" y="20637"/>
                </a:lnTo>
                <a:lnTo>
                  <a:pt x="45498" y="27211"/>
                </a:lnTo>
                <a:lnTo>
                  <a:pt x="45892" y="27486"/>
                </a:lnTo>
                <a:lnTo>
                  <a:pt x="50137" y="34300"/>
                </a:lnTo>
                <a:lnTo>
                  <a:pt x="53388" y="34300"/>
                </a:lnTo>
                <a:lnTo>
                  <a:pt x="44869" y="20992"/>
                </a:lnTo>
                <a:lnTo>
                  <a:pt x="44555" y="19732"/>
                </a:lnTo>
                <a:lnTo>
                  <a:pt x="44183" y="18518"/>
                </a:lnTo>
                <a:close/>
              </a:path>
              <a:path w="55880" h="44450">
                <a:moveTo>
                  <a:pt x="1190" y="206"/>
                </a:moveTo>
                <a:lnTo>
                  <a:pt x="648" y="1259"/>
                </a:lnTo>
                <a:lnTo>
                  <a:pt x="325" y="2004"/>
                </a:lnTo>
                <a:lnTo>
                  <a:pt x="119" y="2782"/>
                </a:lnTo>
                <a:lnTo>
                  <a:pt x="0" y="5875"/>
                </a:lnTo>
                <a:lnTo>
                  <a:pt x="285" y="7169"/>
                </a:lnTo>
                <a:lnTo>
                  <a:pt x="11431" y="18598"/>
                </a:lnTo>
                <a:lnTo>
                  <a:pt x="9347" y="26741"/>
                </a:lnTo>
                <a:lnTo>
                  <a:pt x="9564" y="27680"/>
                </a:lnTo>
                <a:lnTo>
                  <a:pt x="19944" y="32032"/>
                </a:lnTo>
                <a:lnTo>
                  <a:pt x="22971" y="31838"/>
                </a:lnTo>
                <a:lnTo>
                  <a:pt x="23874" y="31723"/>
                </a:lnTo>
                <a:lnTo>
                  <a:pt x="45895" y="31723"/>
                </a:lnTo>
                <a:lnTo>
                  <a:pt x="26116" y="22836"/>
                </a:lnTo>
                <a:lnTo>
                  <a:pt x="25369" y="22481"/>
                </a:lnTo>
                <a:lnTo>
                  <a:pt x="2842" y="2977"/>
                </a:lnTo>
                <a:lnTo>
                  <a:pt x="1190" y="206"/>
                </a:lnTo>
                <a:close/>
              </a:path>
              <a:path w="55880" h="44450">
                <a:moveTo>
                  <a:pt x="26912" y="5875"/>
                </a:moveTo>
                <a:lnTo>
                  <a:pt x="21005" y="5875"/>
                </a:lnTo>
                <a:lnTo>
                  <a:pt x="21123" y="6264"/>
                </a:lnTo>
                <a:lnTo>
                  <a:pt x="21688" y="7638"/>
                </a:lnTo>
                <a:lnTo>
                  <a:pt x="37911" y="25023"/>
                </a:lnTo>
                <a:lnTo>
                  <a:pt x="37544" y="24004"/>
                </a:lnTo>
                <a:lnTo>
                  <a:pt x="37203" y="22676"/>
                </a:lnTo>
                <a:lnTo>
                  <a:pt x="37323" y="19389"/>
                </a:lnTo>
                <a:lnTo>
                  <a:pt x="37360" y="19194"/>
                </a:lnTo>
                <a:lnTo>
                  <a:pt x="37557" y="18518"/>
                </a:lnTo>
                <a:lnTo>
                  <a:pt x="44183" y="18518"/>
                </a:lnTo>
                <a:lnTo>
                  <a:pt x="42874" y="14888"/>
                </a:lnTo>
                <a:lnTo>
                  <a:pt x="42252" y="13399"/>
                </a:lnTo>
                <a:lnTo>
                  <a:pt x="41173" y="11864"/>
                </a:lnTo>
                <a:lnTo>
                  <a:pt x="30519" y="11784"/>
                </a:lnTo>
                <a:lnTo>
                  <a:pt x="27861" y="7169"/>
                </a:lnTo>
                <a:lnTo>
                  <a:pt x="27217" y="6264"/>
                </a:lnTo>
                <a:lnTo>
                  <a:pt x="26912" y="5875"/>
                </a:lnTo>
                <a:close/>
              </a:path>
              <a:path w="55880" h="44450">
                <a:moveTo>
                  <a:pt x="17584" y="0"/>
                </a:moveTo>
                <a:lnTo>
                  <a:pt x="12906" y="6470"/>
                </a:lnTo>
                <a:lnTo>
                  <a:pt x="13023" y="7008"/>
                </a:lnTo>
                <a:lnTo>
                  <a:pt x="22735" y="18679"/>
                </a:lnTo>
                <a:lnTo>
                  <a:pt x="22616" y="18484"/>
                </a:lnTo>
                <a:lnTo>
                  <a:pt x="21713" y="16022"/>
                </a:lnTo>
                <a:lnTo>
                  <a:pt x="21189" y="13708"/>
                </a:lnTo>
                <a:lnTo>
                  <a:pt x="21075" y="13078"/>
                </a:lnTo>
                <a:lnTo>
                  <a:pt x="20956" y="12185"/>
                </a:lnTo>
                <a:lnTo>
                  <a:pt x="20832" y="10307"/>
                </a:lnTo>
                <a:lnTo>
                  <a:pt x="20953" y="6344"/>
                </a:lnTo>
                <a:lnTo>
                  <a:pt x="21005" y="5875"/>
                </a:lnTo>
                <a:lnTo>
                  <a:pt x="26912" y="5875"/>
                </a:lnTo>
                <a:lnTo>
                  <a:pt x="25958" y="4661"/>
                </a:lnTo>
                <a:lnTo>
                  <a:pt x="18253" y="45"/>
                </a:lnTo>
                <a:lnTo>
                  <a:pt x="17584" y="0"/>
                </a:lnTo>
                <a:close/>
              </a:path>
              <a:path w="55880" h="44450">
                <a:moveTo>
                  <a:pt x="36024" y="8818"/>
                </a:moveTo>
                <a:lnTo>
                  <a:pt x="30519" y="11784"/>
                </a:lnTo>
                <a:lnTo>
                  <a:pt x="41101" y="11784"/>
                </a:lnTo>
                <a:lnTo>
                  <a:pt x="36024" y="881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49651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5">
                <a:moveTo>
                  <a:pt x="2043" y="0"/>
                </a:moveTo>
                <a:lnTo>
                  <a:pt x="0" y="7913"/>
                </a:lnTo>
                <a:lnTo>
                  <a:pt x="313" y="9288"/>
                </a:lnTo>
                <a:lnTo>
                  <a:pt x="5503" y="16881"/>
                </a:lnTo>
                <a:lnTo>
                  <a:pt x="5601" y="15506"/>
                </a:lnTo>
                <a:lnTo>
                  <a:pt x="204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64002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80" h="12064">
                <a:moveTo>
                  <a:pt x="274" y="0"/>
                </a:moveTo>
                <a:lnTo>
                  <a:pt x="0" y="45"/>
                </a:lnTo>
                <a:lnTo>
                  <a:pt x="186" y="790"/>
                </a:lnTo>
                <a:lnTo>
                  <a:pt x="260" y="3722"/>
                </a:lnTo>
                <a:lnTo>
                  <a:pt x="4088" y="11555"/>
                </a:lnTo>
                <a:lnTo>
                  <a:pt x="4599" y="11441"/>
                </a:lnTo>
                <a:lnTo>
                  <a:pt x="4796" y="11360"/>
                </a:lnTo>
                <a:lnTo>
                  <a:pt x="5033" y="9127"/>
                </a:lnTo>
                <a:lnTo>
                  <a:pt x="4913" y="4981"/>
                </a:lnTo>
                <a:lnTo>
                  <a:pt x="982" y="45"/>
                </a:lnTo>
                <a:lnTo>
                  <a:pt x="27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98363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0811" y="0"/>
                </a:moveTo>
                <a:lnTo>
                  <a:pt x="4875" y="10971"/>
                </a:lnTo>
                <a:lnTo>
                  <a:pt x="4325" y="12219"/>
                </a:lnTo>
                <a:lnTo>
                  <a:pt x="0" y="30383"/>
                </a:lnTo>
                <a:lnTo>
                  <a:pt x="589" y="29639"/>
                </a:lnTo>
                <a:lnTo>
                  <a:pt x="2280" y="27680"/>
                </a:lnTo>
                <a:lnTo>
                  <a:pt x="4285" y="27680"/>
                </a:lnTo>
                <a:lnTo>
                  <a:pt x="5072" y="27062"/>
                </a:lnTo>
                <a:lnTo>
                  <a:pt x="6015" y="26432"/>
                </a:lnTo>
                <a:lnTo>
                  <a:pt x="12975" y="17190"/>
                </a:lnTo>
                <a:lnTo>
                  <a:pt x="12975" y="14453"/>
                </a:lnTo>
                <a:lnTo>
                  <a:pt x="12817" y="13903"/>
                </a:lnTo>
                <a:lnTo>
                  <a:pt x="12502" y="13124"/>
                </a:lnTo>
                <a:lnTo>
                  <a:pt x="12346" y="12884"/>
                </a:lnTo>
                <a:lnTo>
                  <a:pt x="12699" y="11784"/>
                </a:lnTo>
                <a:lnTo>
                  <a:pt x="16669" y="7638"/>
                </a:lnTo>
                <a:lnTo>
                  <a:pt x="15906" y="6585"/>
                </a:lnTo>
                <a:lnTo>
                  <a:pt x="14626" y="6585"/>
                </a:lnTo>
                <a:lnTo>
                  <a:pt x="10498" y="2782"/>
                </a:lnTo>
                <a:lnTo>
                  <a:pt x="11716" y="1488"/>
                </a:lnTo>
                <a:lnTo>
                  <a:pt x="11008" y="400"/>
                </a:lnTo>
                <a:lnTo>
                  <a:pt x="10811" y="0"/>
                </a:lnTo>
                <a:close/>
              </a:path>
              <a:path w="17145" h="30479">
                <a:moveTo>
                  <a:pt x="15333" y="5794"/>
                </a:moveTo>
                <a:lnTo>
                  <a:pt x="14626" y="6585"/>
                </a:lnTo>
                <a:lnTo>
                  <a:pt x="15906" y="6585"/>
                </a:lnTo>
                <a:lnTo>
                  <a:pt x="15333" y="579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06462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9435" y="0"/>
                </a:moveTo>
                <a:lnTo>
                  <a:pt x="0" y="14246"/>
                </a:lnTo>
                <a:lnTo>
                  <a:pt x="432" y="14246"/>
                </a:lnTo>
                <a:lnTo>
                  <a:pt x="4599" y="11704"/>
                </a:lnTo>
                <a:lnTo>
                  <a:pt x="8453" y="9242"/>
                </a:lnTo>
                <a:lnTo>
                  <a:pt x="12030" y="6779"/>
                </a:lnTo>
                <a:lnTo>
                  <a:pt x="13010" y="6069"/>
                </a:lnTo>
                <a:lnTo>
                  <a:pt x="10457" y="6069"/>
                </a:lnTo>
                <a:lnTo>
                  <a:pt x="10359" y="1454"/>
                </a:lnTo>
                <a:lnTo>
                  <a:pt x="10301" y="1133"/>
                </a:lnTo>
                <a:lnTo>
                  <a:pt x="10182" y="824"/>
                </a:lnTo>
                <a:lnTo>
                  <a:pt x="10065" y="584"/>
                </a:lnTo>
                <a:lnTo>
                  <a:pt x="9789" y="240"/>
                </a:lnTo>
                <a:lnTo>
                  <a:pt x="9435" y="0"/>
                </a:lnTo>
                <a:close/>
              </a:path>
              <a:path w="15875" h="14604">
                <a:moveTo>
                  <a:pt x="14036" y="2267"/>
                </a:moveTo>
                <a:lnTo>
                  <a:pt x="13298" y="3286"/>
                </a:lnTo>
                <a:lnTo>
                  <a:pt x="12582" y="4111"/>
                </a:lnTo>
                <a:lnTo>
                  <a:pt x="11475" y="5245"/>
                </a:lnTo>
                <a:lnTo>
                  <a:pt x="10733" y="5829"/>
                </a:lnTo>
                <a:lnTo>
                  <a:pt x="10457" y="6069"/>
                </a:lnTo>
                <a:lnTo>
                  <a:pt x="13010" y="6069"/>
                </a:lnTo>
                <a:lnTo>
                  <a:pt x="15333" y="4386"/>
                </a:lnTo>
                <a:lnTo>
                  <a:pt x="14036" y="226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23834" y="432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21" y="0"/>
                </a:moveTo>
                <a:lnTo>
                  <a:pt x="0" y="2301"/>
                </a:lnTo>
                <a:lnTo>
                  <a:pt x="3656" y="2301"/>
                </a:lnTo>
                <a:lnTo>
                  <a:pt x="3426" y="1878"/>
                </a:lnTo>
                <a:lnTo>
                  <a:pt x="3185" y="1488"/>
                </a:lnTo>
                <a:lnTo>
                  <a:pt x="2759" y="664"/>
                </a:lnTo>
                <a:lnTo>
                  <a:pt x="1690" y="469"/>
                </a:lnTo>
                <a:lnTo>
                  <a:pt x="436" y="8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95721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8499" y="1523"/>
                </a:moveTo>
                <a:lnTo>
                  <a:pt x="0" y="6104"/>
                </a:lnTo>
                <a:lnTo>
                  <a:pt x="2052" y="8417"/>
                </a:lnTo>
                <a:lnTo>
                  <a:pt x="3939" y="10250"/>
                </a:lnTo>
                <a:lnTo>
                  <a:pt x="5905" y="11864"/>
                </a:lnTo>
                <a:lnTo>
                  <a:pt x="7005" y="12643"/>
                </a:lnTo>
                <a:lnTo>
                  <a:pt x="7282" y="12803"/>
                </a:lnTo>
                <a:lnTo>
                  <a:pt x="9954" y="14602"/>
                </a:lnTo>
                <a:lnTo>
                  <a:pt x="28550" y="42168"/>
                </a:lnTo>
                <a:lnTo>
                  <a:pt x="30045" y="40049"/>
                </a:lnTo>
                <a:lnTo>
                  <a:pt x="41159" y="18472"/>
                </a:lnTo>
                <a:lnTo>
                  <a:pt x="41130" y="14132"/>
                </a:lnTo>
                <a:lnTo>
                  <a:pt x="22653" y="6264"/>
                </a:lnTo>
                <a:lnTo>
                  <a:pt x="21395" y="6184"/>
                </a:lnTo>
                <a:lnTo>
                  <a:pt x="15223" y="3790"/>
                </a:lnTo>
                <a:lnTo>
                  <a:pt x="14082" y="3172"/>
                </a:lnTo>
                <a:lnTo>
                  <a:pt x="12982" y="2622"/>
                </a:lnTo>
                <a:lnTo>
                  <a:pt x="11959" y="2233"/>
                </a:lnTo>
                <a:lnTo>
                  <a:pt x="11016" y="1912"/>
                </a:lnTo>
                <a:lnTo>
                  <a:pt x="9247" y="1557"/>
                </a:lnTo>
                <a:lnTo>
                  <a:pt x="8499" y="1523"/>
                </a:lnTo>
                <a:close/>
              </a:path>
              <a:path w="41275" h="42545">
                <a:moveTo>
                  <a:pt x="30045" y="0"/>
                </a:moveTo>
                <a:lnTo>
                  <a:pt x="23282" y="6264"/>
                </a:lnTo>
                <a:lnTo>
                  <a:pt x="39624" y="6264"/>
                </a:lnTo>
                <a:lnTo>
                  <a:pt x="37393" y="2427"/>
                </a:lnTo>
                <a:lnTo>
                  <a:pt x="38336" y="1557"/>
                </a:lnTo>
                <a:lnTo>
                  <a:pt x="31701" y="664"/>
                </a:lnTo>
                <a:lnTo>
                  <a:pt x="30045" y="0"/>
                </a:lnTo>
                <a:close/>
              </a:path>
              <a:path w="41275" h="42545">
                <a:moveTo>
                  <a:pt x="38463" y="1328"/>
                </a:moveTo>
                <a:lnTo>
                  <a:pt x="37750" y="1488"/>
                </a:lnTo>
                <a:lnTo>
                  <a:pt x="36301" y="1557"/>
                </a:lnTo>
                <a:lnTo>
                  <a:pt x="38336" y="1557"/>
                </a:lnTo>
                <a:lnTo>
                  <a:pt x="38463" y="13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81654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14911" y="37312"/>
                </a:moveTo>
                <a:lnTo>
                  <a:pt x="1022" y="37312"/>
                </a:lnTo>
                <a:lnTo>
                  <a:pt x="1730" y="37346"/>
                </a:lnTo>
                <a:lnTo>
                  <a:pt x="2516" y="37507"/>
                </a:lnTo>
                <a:lnTo>
                  <a:pt x="7284" y="46233"/>
                </a:lnTo>
                <a:lnTo>
                  <a:pt x="7115" y="47562"/>
                </a:lnTo>
                <a:lnTo>
                  <a:pt x="6880" y="48856"/>
                </a:lnTo>
                <a:lnTo>
                  <a:pt x="6566" y="50230"/>
                </a:lnTo>
                <a:lnTo>
                  <a:pt x="5583" y="53437"/>
                </a:lnTo>
                <a:lnTo>
                  <a:pt x="5504" y="55201"/>
                </a:lnTo>
                <a:lnTo>
                  <a:pt x="9160" y="63779"/>
                </a:lnTo>
                <a:lnTo>
                  <a:pt x="9357" y="63584"/>
                </a:lnTo>
                <a:lnTo>
                  <a:pt x="11166" y="56140"/>
                </a:lnTo>
                <a:lnTo>
                  <a:pt x="10875" y="55201"/>
                </a:lnTo>
                <a:lnTo>
                  <a:pt x="10720" y="54262"/>
                </a:lnTo>
                <a:lnTo>
                  <a:pt x="13918" y="41733"/>
                </a:lnTo>
                <a:lnTo>
                  <a:pt x="14075" y="41343"/>
                </a:lnTo>
                <a:lnTo>
                  <a:pt x="14389" y="40244"/>
                </a:lnTo>
                <a:lnTo>
                  <a:pt x="14565" y="39545"/>
                </a:lnTo>
                <a:lnTo>
                  <a:pt x="14911" y="37312"/>
                </a:lnTo>
                <a:close/>
              </a:path>
              <a:path w="27304" h="64134">
                <a:moveTo>
                  <a:pt x="23826" y="0"/>
                </a:moveTo>
                <a:lnTo>
                  <a:pt x="1044" y="30773"/>
                </a:lnTo>
                <a:lnTo>
                  <a:pt x="196" y="32880"/>
                </a:lnTo>
                <a:lnTo>
                  <a:pt x="471" y="37266"/>
                </a:lnTo>
                <a:lnTo>
                  <a:pt x="0" y="37312"/>
                </a:lnTo>
                <a:lnTo>
                  <a:pt x="14911" y="37312"/>
                </a:lnTo>
                <a:lnTo>
                  <a:pt x="11166" y="24348"/>
                </a:lnTo>
                <a:lnTo>
                  <a:pt x="12064" y="21691"/>
                </a:lnTo>
                <a:lnTo>
                  <a:pt x="12266" y="21565"/>
                </a:lnTo>
                <a:lnTo>
                  <a:pt x="14919" y="21565"/>
                </a:lnTo>
                <a:lnTo>
                  <a:pt x="14782" y="20511"/>
                </a:lnTo>
                <a:lnTo>
                  <a:pt x="14665" y="18988"/>
                </a:lnTo>
                <a:lnTo>
                  <a:pt x="14762" y="14957"/>
                </a:lnTo>
                <a:lnTo>
                  <a:pt x="15018" y="14487"/>
                </a:lnTo>
                <a:lnTo>
                  <a:pt x="21269" y="7089"/>
                </a:lnTo>
                <a:lnTo>
                  <a:pt x="26950" y="7089"/>
                </a:lnTo>
                <a:lnTo>
                  <a:pt x="26891" y="6539"/>
                </a:lnTo>
                <a:lnTo>
                  <a:pt x="24100" y="148"/>
                </a:lnTo>
                <a:lnTo>
                  <a:pt x="23826" y="0"/>
                </a:lnTo>
                <a:close/>
              </a:path>
              <a:path w="27304" h="64134">
                <a:moveTo>
                  <a:pt x="26950" y="7089"/>
                </a:moveTo>
                <a:lnTo>
                  <a:pt x="21269" y="7089"/>
                </a:lnTo>
                <a:lnTo>
                  <a:pt x="20798" y="8566"/>
                </a:lnTo>
                <a:lnTo>
                  <a:pt x="20504" y="10181"/>
                </a:lnTo>
                <a:lnTo>
                  <a:pt x="20471" y="14876"/>
                </a:lnTo>
                <a:lnTo>
                  <a:pt x="20679" y="16285"/>
                </a:lnTo>
                <a:lnTo>
                  <a:pt x="21271" y="17224"/>
                </a:lnTo>
                <a:lnTo>
                  <a:pt x="21427" y="17533"/>
                </a:lnTo>
                <a:lnTo>
                  <a:pt x="23245" y="27440"/>
                </a:lnTo>
                <a:lnTo>
                  <a:pt x="23353" y="27955"/>
                </a:lnTo>
                <a:lnTo>
                  <a:pt x="23520" y="28150"/>
                </a:lnTo>
                <a:lnTo>
                  <a:pt x="23668" y="28230"/>
                </a:lnTo>
                <a:lnTo>
                  <a:pt x="23826" y="28150"/>
                </a:lnTo>
                <a:lnTo>
                  <a:pt x="24021" y="27955"/>
                </a:lnTo>
                <a:lnTo>
                  <a:pt x="24494" y="27165"/>
                </a:lnTo>
                <a:lnTo>
                  <a:pt x="24730" y="26936"/>
                </a:lnTo>
                <a:lnTo>
                  <a:pt x="24926" y="26581"/>
                </a:lnTo>
                <a:lnTo>
                  <a:pt x="25123" y="25997"/>
                </a:lnTo>
                <a:lnTo>
                  <a:pt x="25232" y="25172"/>
                </a:lnTo>
                <a:lnTo>
                  <a:pt x="25162" y="21450"/>
                </a:lnTo>
                <a:lnTo>
                  <a:pt x="25004" y="20820"/>
                </a:lnTo>
                <a:lnTo>
                  <a:pt x="24817" y="19183"/>
                </a:lnTo>
                <a:lnTo>
                  <a:pt x="24926" y="15735"/>
                </a:lnTo>
                <a:lnTo>
                  <a:pt x="25043" y="14957"/>
                </a:lnTo>
                <a:lnTo>
                  <a:pt x="25437" y="13273"/>
                </a:lnTo>
                <a:lnTo>
                  <a:pt x="26223" y="13273"/>
                </a:lnTo>
                <a:lnTo>
                  <a:pt x="26420" y="13113"/>
                </a:lnTo>
                <a:lnTo>
                  <a:pt x="26617" y="12918"/>
                </a:lnTo>
                <a:lnTo>
                  <a:pt x="26774" y="12609"/>
                </a:lnTo>
                <a:lnTo>
                  <a:pt x="26931" y="12208"/>
                </a:lnTo>
                <a:lnTo>
                  <a:pt x="27049" y="11670"/>
                </a:lnTo>
                <a:lnTo>
                  <a:pt x="26950" y="7089"/>
                </a:lnTo>
                <a:close/>
              </a:path>
              <a:path w="27304" h="64134">
                <a:moveTo>
                  <a:pt x="14919" y="21565"/>
                </a:moveTo>
                <a:lnTo>
                  <a:pt x="12502" y="21565"/>
                </a:lnTo>
                <a:lnTo>
                  <a:pt x="13053" y="21805"/>
                </a:lnTo>
                <a:lnTo>
                  <a:pt x="13328" y="22000"/>
                </a:lnTo>
                <a:lnTo>
                  <a:pt x="13602" y="22240"/>
                </a:lnTo>
                <a:lnTo>
                  <a:pt x="13957" y="22504"/>
                </a:lnTo>
                <a:lnTo>
                  <a:pt x="14782" y="23328"/>
                </a:lnTo>
                <a:lnTo>
                  <a:pt x="15331" y="23915"/>
                </a:lnTo>
                <a:lnTo>
                  <a:pt x="15097" y="22710"/>
                </a:lnTo>
                <a:lnTo>
                  <a:pt x="14919" y="21565"/>
                </a:lnTo>
                <a:close/>
              </a:path>
              <a:path w="27304" h="64134">
                <a:moveTo>
                  <a:pt x="26223" y="13273"/>
                </a:moveTo>
                <a:lnTo>
                  <a:pt x="25437" y="13273"/>
                </a:lnTo>
                <a:lnTo>
                  <a:pt x="25830" y="13353"/>
                </a:lnTo>
                <a:lnTo>
                  <a:pt x="26027" y="13353"/>
                </a:lnTo>
                <a:lnTo>
                  <a:pt x="26223" y="13273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88456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34276" y="6653"/>
                </a:moveTo>
                <a:lnTo>
                  <a:pt x="27205" y="6653"/>
                </a:lnTo>
                <a:lnTo>
                  <a:pt x="29997" y="7478"/>
                </a:lnTo>
                <a:lnTo>
                  <a:pt x="29793" y="9517"/>
                </a:lnTo>
                <a:lnTo>
                  <a:pt x="29447" y="14327"/>
                </a:lnTo>
                <a:lnTo>
                  <a:pt x="29329" y="24084"/>
                </a:lnTo>
                <a:lnTo>
                  <a:pt x="29447" y="27291"/>
                </a:lnTo>
                <a:lnTo>
                  <a:pt x="29643" y="30028"/>
                </a:lnTo>
                <a:lnTo>
                  <a:pt x="29840" y="32261"/>
                </a:lnTo>
                <a:lnTo>
                  <a:pt x="30037" y="33991"/>
                </a:lnTo>
                <a:lnTo>
                  <a:pt x="31216" y="31322"/>
                </a:lnTo>
                <a:lnTo>
                  <a:pt x="32631" y="28471"/>
                </a:lnTo>
                <a:lnTo>
                  <a:pt x="35700" y="14602"/>
                </a:lnTo>
                <a:lnTo>
                  <a:pt x="35654" y="12334"/>
                </a:lnTo>
                <a:lnTo>
                  <a:pt x="35539" y="11154"/>
                </a:lnTo>
                <a:lnTo>
                  <a:pt x="35103" y="8932"/>
                </a:lnTo>
                <a:lnTo>
                  <a:pt x="34792" y="7913"/>
                </a:lnTo>
                <a:lnTo>
                  <a:pt x="34401" y="6894"/>
                </a:lnTo>
                <a:lnTo>
                  <a:pt x="34276" y="6653"/>
                </a:lnTo>
                <a:close/>
              </a:path>
              <a:path w="36195" h="34289">
                <a:moveTo>
                  <a:pt x="28779" y="0"/>
                </a:moveTo>
                <a:lnTo>
                  <a:pt x="22331" y="9517"/>
                </a:lnTo>
                <a:lnTo>
                  <a:pt x="23511" y="8932"/>
                </a:lnTo>
                <a:lnTo>
                  <a:pt x="24728" y="8257"/>
                </a:lnTo>
                <a:lnTo>
                  <a:pt x="27205" y="6653"/>
                </a:lnTo>
                <a:lnTo>
                  <a:pt x="34276" y="6653"/>
                </a:lnTo>
                <a:lnTo>
                  <a:pt x="28739" y="1374"/>
                </a:lnTo>
                <a:lnTo>
                  <a:pt x="29289" y="160"/>
                </a:lnTo>
                <a:lnTo>
                  <a:pt x="28779" y="0"/>
                </a:lnTo>
                <a:close/>
              </a:path>
              <a:path w="36195" h="34289">
                <a:moveTo>
                  <a:pt x="1139" y="4157"/>
                </a:moveTo>
                <a:lnTo>
                  <a:pt x="2477" y="4890"/>
                </a:lnTo>
                <a:lnTo>
                  <a:pt x="2280" y="5840"/>
                </a:lnTo>
                <a:lnTo>
                  <a:pt x="0" y="9711"/>
                </a:lnTo>
                <a:lnTo>
                  <a:pt x="157" y="9940"/>
                </a:lnTo>
                <a:lnTo>
                  <a:pt x="3106" y="11429"/>
                </a:lnTo>
                <a:lnTo>
                  <a:pt x="4364" y="11750"/>
                </a:lnTo>
                <a:lnTo>
                  <a:pt x="5857" y="12059"/>
                </a:lnTo>
                <a:lnTo>
                  <a:pt x="8295" y="12300"/>
                </a:lnTo>
                <a:lnTo>
                  <a:pt x="9828" y="12334"/>
                </a:lnTo>
                <a:lnTo>
                  <a:pt x="10693" y="12334"/>
                </a:lnTo>
                <a:lnTo>
                  <a:pt x="11597" y="12300"/>
                </a:lnTo>
                <a:lnTo>
                  <a:pt x="12541" y="12219"/>
                </a:lnTo>
                <a:lnTo>
                  <a:pt x="13524" y="12105"/>
                </a:lnTo>
                <a:lnTo>
                  <a:pt x="13435" y="11315"/>
                </a:lnTo>
                <a:lnTo>
                  <a:pt x="13052" y="9711"/>
                </a:lnTo>
                <a:lnTo>
                  <a:pt x="12541" y="8383"/>
                </a:lnTo>
                <a:lnTo>
                  <a:pt x="11951" y="7398"/>
                </a:lnTo>
                <a:lnTo>
                  <a:pt x="11715" y="7089"/>
                </a:lnTo>
                <a:lnTo>
                  <a:pt x="11480" y="6734"/>
                </a:lnTo>
                <a:lnTo>
                  <a:pt x="10615" y="5840"/>
                </a:lnTo>
                <a:lnTo>
                  <a:pt x="10261" y="5600"/>
                </a:lnTo>
                <a:lnTo>
                  <a:pt x="9906" y="5325"/>
                </a:lnTo>
                <a:lnTo>
                  <a:pt x="2987" y="4351"/>
                </a:lnTo>
                <a:lnTo>
                  <a:pt x="2083" y="4271"/>
                </a:lnTo>
                <a:lnTo>
                  <a:pt x="1139" y="4157"/>
                </a:lnTo>
                <a:close/>
              </a:path>
              <a:path w="36195" h="34289">
                <a:moveTo>
                  <a:pt x="5936" y="4157"/>
                </a:moveTo>
                <a:lnTo>
                  <a:pt x="4521" y="4306"/>
                </a:lnTo>
                <a:lnTo>
                  <a:pt x="3813" y="4351"/>
                </a:lnTo>
                <a:lnTo>
                  <a:pt x="7487" y="4351"/>
                </a:lnTo>
                <a:lnTo>
                  <a:pt x="7115" y="4271"/>
                </a:lnTo>
                <a:lnTo>
                  <a:pt x="6565" y="4191"/>
                </a:lnTo>
                <a:lnTo>
                  <a:pt x="5936" y="415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14403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48"/>
                </a:moveTo>
                <a:lnTo>
                  <a:pt x="40" y="0"/>
                </a:lnTo>
                <a:lnTo>
                  <a:pt x="196" y="34"/>
                </a:lnTo>
                <a:lnTo>
                  <a:pt x="196" y="263"/>
                </a:lnTo>
                <a:lnTo>
                  <a:pt x="0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0591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05833" y="3724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84944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3216" y="45"/>
                </a:moveTo>
                <a:lnTo>
                  <a:pt x="3078" y="45"/>
                </a:lnTo>
                <a:lnTo>
                  <a:pt x="0" y="6653"/>
                </a:lnTo>
                <a:lnTo>
                  <a:pt x="122" y="7169"/>
                </a:lnTo>
                <a:lnTo>
                  <a:pt x="4689" y="10960"/>
                </a:lnTo>
                <a:lnTo>
                  <a:pt x="5320" y="11784"/>
                </a:lnTo>
                <a:lnTo>
                  <a:pt x="6695" y="13662"/>
                </a:lnTo>
                <a:lnTo>
                  <a:pt x="7403" y="14727"/>
                </a:lnTo>
                <a:lnTo>
                  <a:pt x="9723" y="18324"/>
                </a:lnTo>
                <a:lnTo>
                  <a:pt x="10508" y="19652"/>
                </a:lnTo>
                <a:lnTo>
                  <a:pt x="11885" y="20282"/>
                </a:lnTo>
                <a:lnTo>
                  <a:pt x="16288" y="28619"/>
                </a:lnTo>
                <a:lnTo>
                  <a:pt x="16131" y="29249"/>
                </a:lnTo>
                <a:lnTo>
                  <a:pt x="16013" y="29994"/>
                </a:lnTo>
                <a:lnTo>
                  <a:pt x="15895" y="30933"/>
                </a:lnTo>
                <a:lnTo>
                  <a:pt x="16288" y="31918"/>
                </a:lnTo>
                <a:lnTo>
                  <a:pt x="17298" y="34815"/>
                </a:lnTo>
                <a:lnTo>
                  <a:pt x="17271" y="35044"/>
                </a:lnTo>
                <a:lnTo>
                  <a:pt x="17173" y="35239"/>
                </a:lnTo>
                <a:lnTo>
                  <a:pt x="17075" y="36293"/>
                </a:lnTo>
                <a:lnTo>
                  <a:pt x="22500" y="38056"/>
                </a:lnTo>
                <a:lnTo>
                  <a:pt x="23326" y="38022"/>
                </a:lnTo>
                <a:lnTo>
                  <a:pt x="24269" y="37907"/>
                </a:lnTo>
                <a:lnTo>
                  <a:pt x="24191" y="37438"/>
                </a:lnTo>
                <a:lnTo>
                  <a:pt x="25684" y="37438"/>
                </a:lnTo>
                <a:lnTo>
                  <a:pt x="31661" y="34334"/>
                </a:lnTo>
                <a:lnTo>
                  <a:pt x="32212" y="33865"/>
                </a:lnTo>
                <a:lnTo>
                  <a:pt x="32526" y="33006"/>
                </a:lnTo>
                <a:lnTo>
                  <a:pt x="33548" y="30429"/>
                </a:lnTo>
                <a:lnTo>
                  <a:pt x="33344" y="28619"/>
                </a:lnTo>
                <a:lnTo>
                  <a:pt x="33169" y="26627"/>
                </a:lnTo>
                <a:lnTo>
                  <a:pt x="33043" y="24909"/>
                </a:lnTo>
                <a:lnTo>
                  <a:pt x="32925" y="22824"/>
                </a:lnTo>
                <a:lnTo>
                  <a:pt x="33045" y="9517"/>
                </a:lnTo>
                <a:lnTo>
                  <a:pt x="33097" y="8772"/>
                </a:lnTo>
                <a:lnTo>
                  <a:pt x="12592" y="8772"/>
                </a:lnTo>
                <a:lnTo>
                  <a:pt x="11137" y="8692"/>
                </a:lnTo>
                <a:lnTo>
                  <a:pt x="9408" y="8497"/>
                </a:lnTo>
                <a:lnTo>
                  <a:pt x="7875" y="8188"/>
                </a:lnTo>
                <a:lnTo>
                  <a:pt x="6617" y="7867"/>
                </a:lnTo>
                <a:lnTo>
                  <a:pt x="6066" y="7753"/>
                </a:lnTo>
                <a:lnTo>
                  <a:pt x="4533" y="7089"/>
                </a:lnTo>
                <a:lnTo>
                  <a:pt x="3904" y="6653"/>
                </a:lnTo>
                <a:lnTo>
                  <a:pt x="3511" y="6150"/>
                </a:lnTo>
                <a:lnTo>
                  <a:pt x="3550" y="5130"/>
                </a:lnTo>
                <a:lnTo>
                  <a:pt x="3786" y="4626"/>
                </a:lnTo>
                <a:lnTo>
                  <a:pt x="4101" y="4111"/>
                </a:lnTo>
                <a:lnTo>
                  <a:pt x="4926" y="3092"/>
                </a:lnTo>
                <a:lnTo>
                  <a:pt x="5791" y="2279"/>
                </a:lnTo>
                <a:lnTo>
                  <a:pt x="5988" y="1328"/>
                </a:lnTo>
                <a:lnTo>
                  <a:pt x="3216" y="45"/>
                </a:lnTo>
                <a:close/>
              </a:path>
              <a:path w="33654" h="38100">
                <a:moveTo>
                  <a:pt x="25684" y="37438"/>
                </a:moveTo>
                <a:lnTo>
                  <a:pt x="24191" y="37438"/>
                </a:lnTo>
                <a:lnTo>
                  <a:pt x="24426" y="37472"/>
                </a:lnTo>
                <a:lnTo>
                  <a:pt x="25135" y="37472"/>
                </a:lnTo>
                <a:lnTo>
                  <a:pt x="25684" y="37438"/>
                </a:lnTo>
                <a:close/>
              </a:path>
              <a:path w="33654" h="38100">
                <a:moveTo>
                  <a:pt x="30717" y="3092"/>
                </a:moveTo>
                <a:lnTo>
                  <a:pt x="28240" y="4695"/>
                </a:lnTo>
                <a:lnTo>
                  <a:pt x="27022" y="5371"/>
                </a:lnTo>
                <a:lnTo>
                  <a:pt x="25803" y="5955"/>
                </a:lnTo>
                <a:lnTo>
                  <a:pt x="25449" y="6150"/>
                </a:lnTo>
                <a:lnTo>
                  <a:pt x="24820" y="6424"/>
                </a:lnTo>
                <a:lnTo>
                  <a:pt x="23365" y="7008"/>
                </a:lnTo>
                <a:lnTo>
                  <a:pt x="23168" y="7054"/>
                </a:lnTo>
                <a:lnTo>
                  <a:pt x="23011" y="7089"/>
                </a:lnTo>
                <a:lnTo>
                  <a:pt x="22749" y="7203"/>
                </a:lnTo>
                <a:lnTo>
                  <a:pt x="21164" y="7719"/>
                </a:lnTo>
                <a:lnTo>
                  <a:pt x="20888" y="7753"/>
                </a:lnTo>
                <a:lnTo>
                  <a:pt x="20416" y="7913"/>
                </a:lnTo>
                <a:lnTo>
                  <a:pt x="20062" y="7993"/>
                </a:lnTo>
                <a:lnTo>
                  <a:pt x="19826" y="8028"/>
                </a:lnTo>
                <a:lnTo>
                  <a:pt x="19591" y="8108"/>
                </a:lnTo>
                <a:lnTo>
                  <a:pt x="19237" y="8188"/>
                </a:lnTo>
                <a:lnTo>
                  <a:pt x="19001" y="8222"/>
                </a:lnTo>
                <a:lnTo>
                  <a:pt x="18843" y="8222"/>
                </a:lnTo>
                <a:lnTo>
                  <a:pt x="18647" y="8303"/>
                </a:lnTo>
                <a:lnTo>
                  <a:pt x="18372" y="8337"/>
                </a:lnTo>
                <a:lnTo>
                  <a:pt x="18214" y="8337"/>
                </a:lnTo>
                <a:lnTo>
                  <a:pt x="17978" y="8417"/>
                </a:lnTo>
                <a:lnTo>
                  <a:pt x="17743" y="8417"/>
                </a:lnTo>
                <a:lnTo>
                  <a:pt x="17507" y="8463"/>
                </a:lnTo>
                <a:lnTo>
                  <a:pt x="17271" y="8497"/>
                </a:lnTo>
                <a:lnTo>
                  <a:pt x="16171" y="8658"/>
                </a:lnTo>
                <a:lnTo>
                  <a:pt x="15188" y="8738"/>
                </a:lnTo>
                <a:lnTo>
                  <a:pt x="14284" y="8772"/>
                </a:lnTo>
                <a:lnTo>
                  <a:pt x="33097" y="8772"/>
                </a:lnTo>
                <a:lnTo>
                  <a:pt x="33340" y="5600"/>
                </a:lnTo>
                <a:lnTo>
                  <a:pt x="33437" y="4626"/>
                </a:lnTo>
                <a:lnTo>
                  <a:pt x="33392" y="3882"/>
                </a:lnTo>
                <a:lnTo>
                  <a:pt x="30717" y="3092"/>
                </a:lnTo>
                <a:close/>
              </a:path>
              <a:path w="33654" h="38100">
                <a:moveTo>
                  <a:pt x="3117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78804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3085" y="154939"/>
                </a:moveTo>
                <a:lnTo>
                  <a:pt x="2849" y="158749"/>
                </a:lnTo>
                <a:lnTo>
                  <a:pt x="3282" y="158749"/>
                </a:lnTo>
                <a:lnTo>
                  <a:pt x="3085" y="154939"/>
                </a:lnTo>
                <a:close/>
              </a:path>
              <a:path w="61595" h="158750">
                <a:moveTo>
                  <a:pt x="47353" y="90169"/>
                </a:moveTo>
                <a:lnTo>
                  <a:pt x="11971" y="90169"/>
                </a:lnTo>
                <a:lnTo>
                  <a:pt x="11223" y="91439"/>
                </a:lnTo>
                <a:lnTo>
                  <a:pt x="9809" y="93979"/>
                </a:lnTo>
                <a:lnTo>
                  <a:pt x="8472" y="96519"/>
                </a:lnTo>
                <a:lnTo>
                  <a:pt x="7293" y="97789"/>
                </a:lnTo>
                <a:lnTo>
                  <a:pt x="5209" y="101599"/>
                </a:lnTo>
                <a:lnTo>
                  <a:pt x="3636" y="105409"/>
                </a:lnTo>
                <a:lnTo>
                  <a:pt x="1827" y="109219"/>
                </a:lnTo>
                <a:lnTo>
                  <a:pt x="1434" y="111759"/>
                </a:lnTo>
                <a:lnTo>
                  <a:pt x="1120" y="114299"/>
                </a:lnTo>
                <a:lnTo>
                  <a:pt x="845" y="115569"/>
                </a:lnTo>
                <a:lnTo>
                  <a:pt x="608" y="118109"/>
                </a:lnTo>
                <a:lnTo>
                  <a:pt x="255" y="123189"/>
                </a:lnTo>
                <a:lnTo>
                  <a:pt x="97" y="126999"/>
                </a:lnTo>
                <a:lnTo>
                  <a:pt x="0" y="143509"/>
                </a:lnTo>
                <a:lnTo>
                  <a:pt x="98" y="147319"/>
                </a:lnTo>
                <a:lnTo>
                  <a:pt x="1042" y="148589"/>
                </a:lnTo>
                <a:lnTo>
                  <a:pt x="1749" y="149859"/>
                </a:lnTo>
                <a:lnTo>
                  <a:pt x="2889" y="154939"/>
                </a:lnTo>
                <a:lnTo>
                  <a:pt x="3046" y="154939"/>
                </a:lnTo>
                <a:lnTo>
                  <a:pt x="2929" y="152399"/>
                </a:lnTo>
                <a:lnTo>
                  <a:pt x="3990" y="152399"/>
                </a:lnTo>
                <a:lnTo>
                  <a:pt x="5366" y="149859"/>
                </a:lnTo>
                <a:lnTo>
                  <a:pt x="7293" y="146049"/>
                </a:lnTo>
                <a:lnTo>
                  <a:pt x="8472" y="143509"/>
                </a:lnTo>
                <a:lnTo>
                  <a:pt x="10516" y="140969"/>
                </a:lnTo>
                <a:lnTo>
                  <a:pt x="26676" y="121919"/>
                </a:lnTo>
                <a:lnTo>
                  <a:pt x="26439" y="119379"/>
                </a:lnTo>
                <a:lnTo>
                  <a:pt x="26479" y="118109"/>
                </a:lnTo>
                <a:lnTo>
                  <a:pt x="26518" y="116839"/>
                </a:lnTo>
                <a:lnTo>
                  <a:pt x="26754" y="116839"/>
                </a:lnTo>
                <a:lnTo>
                  <a:pt x="27068" y="115569"/>
                </a:lnTo>
                <a:lnTo>
                  <a:pt x="28090" y="115569"/>
                </a:lnTo>
                <a:lnTo>
                  <a:pt x="28405" y="114299"/>
                </a:lnTo>
                <a:lnTo>
                  <a:pt x="33712" y="114299"/>
                </a:lnTo>
                <a:lnTo>
                  <a:pt x="32808" y="109219"/>
                </a:lnTo>
                <a:lnTo>
                  <a:pt x="32651" y="106679"/>
                </a:lnTo>
                <a:lnTo>
                  <a:pt x="32612" y="104139"/>
                </a:lnTo>
                <a:lnTo>
                  <a:pt x="32769" y="102869"/>
                </a:lnTo>
                <a:lnTo>
                  <a:pt x="33162" y="100329"/>
                </a:lnTo>
                <a:lnTo>
                  <a:pt x="33437" y="100329"/>
                </a:lnTo>
                <a:lnTo>
                  <a:pt x="33792" y="99059"/>
                </a:lnTo>
                <a:lnTo>
                  <a:pt x="34224" y="99059"/>
                </a:lnTo>
                <a:lnTo>
                  <a:pt x="34734" y="97789"/>
                </a:lnTo>
                <a:lnTo>
                  <a:pt x="43696" y="97789"/>
                </a:lnTo>
                <a:lnTo>
                  <a:pt x="44018" y="96519"/>
                </a:lnTo>
                <a:lnTo>
                  <a:pt x="44214" y="95249"/>
                </a:lnTo>
                <a:lnTo>
                  <a:pt x="44685" y="93979"/>
                </a:lnTo>
                <a:lnTo>
                  <a:pt x="44996" y="93979"/>
                </a:lnTo>
                <a:lnTo>
                  <a:pt x="45582" y="92709"/>
                </a:lnTo>
                <a:lnTo>
                  <a:pt x="46054" y="91439"/>
                </a:lnTo>
                <a:lnTo>
                  <a:pt x="46330" y="91439"/>
                </a:lnTo>
                <a:lnTo>
                  <a:pt x="47353" y="90169"/>
                </a:lnTo>
                <a:close/>
              </a:path>
              <a:path w="61595" h="158750">
                <a:moveTo>
                  <a:pt x="3080" y="154849"/>
                </a:moveTo>
                <a:close/>
              </a:path>
              <a:path w="61595" h="158750">
                <a:moveTo>
                  <a:pt x="3990" y="152399"/>
                </a:moveTo>
                <a:lnTo>
                  <a:pt x="2929" y="152399"/>
                </a:lnTo>
                <a:lnTo>
                  <a:pt x="3046" y="153669"/>
                </a:lnTo>
                <a:lnTo>
                  <a:pt x="3080" y="154849"/>
                </a:lnTo>
                <a:lnTo>
                  <a:pt x="3990" y="152399"/>
                </a:lnTo>
                <a:close/>
              </a:path>
              <a:path w="61595" h="158750">
                <a:moveTo>
                  <a:pt x="43696" y="97789"/>
                </a:moveTo>
                <a:lnTo>
                  <a:pt x="40828" y="97789"/>
                </a:lnTo>
                <a:lnTo>
                  <a:pt x="42166" y="99059"/>
                </a:lnTo>
                <a:lnTo>
                  <a:pt x="43581" y="100329"/>
                </a:lnTo>
                <a:lnTo>
                  <a:pt x="43696" y="97789"/>
                </a:lnTo>
                <a:close/>
              </a:path>
              <a:path w="61595" h="158750">
                <a:moveTo>
                  <a:pt x="57024" y="91439"/>
                </a:moveTo>
                <a:lnTo>
                  <a:pt x="55529" y="91439"/>
                </a:lnTo>
                <a:lnTo>
                  <a:pt x="56081" y="92709"/>
                </a:lnTo>
                <a:lnTo>
                  <a:pt x="56553" y="92709"/>
                </a:lnTo>
                <a:lnTo>
                  <a:pt x="57024" y="91439"/>
                </a:lnTo>
                <a:close/>
              </a:path>
              <a:path w="61595" h="158750">
                <a:moveTo>
                  <a:pt x="58094" y="90169"/>
                </a:moveTo>
                <a:lnTo>
                  <a:pt x="54000" y="90169"/>
                </a:lnTo>
                <a:lnTo>
                  <a:pt x="54632" y="91439"/>
                </a:lnTo>
                <a:lnTo>
                  <a:pt x="57346" y="91439"/>
                </a:lnTo>
                <a:lnTo>
                  <a:pt x="58094" y="90169"/>
                </a:lnTo>
                <a:close/>
              </a:path>
              <a:path w="61595" h="158750">
                <a:moveTo>
                  <a:pt x="60210" y="54610"/>
                </a:moveTo>
                <a:lnTo>
                  <a:pt x="36189" y="54609"/>
                </a:lnTo>
                <a:lnTo>
                  <a:pt x="36150" y="58419"/>
                </a:lnTo>
                <a:lnTo>
                  <a:pt x="36072" y="59689"/>
                </a:lnTo>
                <a:lnTo>
                  <a:pt x="29545" y="72389"/>
                </a:lnTo>
                <a:lnTo>
                  <a:pt x="26950" y="76199"/>
                </a:lnTo>
                <a:lnTo>
                  <a:pt x="25221" y="77469"/>
                </a:lnTo>
                <a:lnTo>
                  <a:pt x="22744" y="80009"/>
                </a:lnTo>
                <a:lnTo>
                  <a:pt x="21289" y="81279"/>
                </a:lnTo>
                <a:lnTo>
                  <a:pt x="20070" y="82549"/>
                </a:lnTo>
                <a:lnTo>
                  <a:pt x="18222" y="83819"/>
                </a:lnTo>
                <a:lnTo>
                  <a:pt x="17122" y="85089"/>
                </a:lnTo>
                <a:lnTo>
                  <a:pt x="16178" y="85089"/>
                </a:lnTo>
                <a:lnTo>
                  <a:pt x="14409" y="87629"/>
                </a:lnTo>
                <a:lnTo>
                  <a:pt x="12758" y="90169"/>
                </a:lnTo>
                <a:lnTo>
                  <a:pt x="50423" y="90169"/>
                </a:lnTo>
                <a:lnTo>
                  <a:pt x="51090" y="88899"/>
                </a:lnTo>
                <a:lnTo>
                  <a:pt x="58933" y="88899"/>
                </a:lnTo>
                <a:lnTo>
                  <a:pt x="61509" y="73660"/>
                </a:lnTo>
                <a:lnTo>
                  <a:pt x="61429" y="66040"/>
                </a:lnTo>
                <a:lnTo>
                  <a:pt x="61072" y="60960"/>
                </a:lnTo>
                <a:lnTo>
                  <a:pt x="60796" y="58420"/>
                </a:lnTo>
                <a:lnTo>
                  <a:pt x="60210" y="54610"/>
                </a:lnTo>
                <a:close/>
              </a:path>
              <a:path w="61595" h="158750">
                <a:moveTo>
                  <a:pt x="58933" y="88899"/>
                </a:moveTo>
                <a:lnTo>
                  <a:pt x="51090" y="88899"/>
                </a:lnTo>
                <a:lnTo>
                  <a:pt x="52068" y="90169"/>
                </a:lnTo>
                <a:lnTo>
                  <a:pt x="58519" y="90169"/>
                </a:lnTo>
                <a:lnTo>
                  <a:pt x="58933" y="88899"/>
                </a:lnTo>
                <a:close/>
              </a:path>
              <a:path w="61595" h="158750">
                <a:moveTo>
                  <a:pt x="44766" y="3810"/>
                </a:moveTo>
                <a:lnTo>
                  <a:pt x="40553" y="3809"/>
                </a:lnTo>
                <a:lnTo>
                  <a:pt x="41457" y="5080"/>
                </a:lnTo>
                <a:lnTo>
                  <a:pt x="42283" y="5080"/>
                </a:lnTo>
                <a:lnTo>
                  <a:pt x="42952" y="6350"/>
                </a:lnTo>
                <a:lnTo>
                  <a:pt x="43541" y="7620"/>
                </a:lnTo>
                <a:lnTo>
                  <a:pt x="44053" y="8890"/>
                </a:lnTo>
                <a:lnTo>
                  <a:pt x="44444" y="8890"/>
                </a:lnTo>
                <a:lnTo>
                  <a:pt x="45352" y="16510"/>
                </a:lnTo>
                <a:lnTo>
                  <a:pt x="44881" y="20319"/>
                </a:lnTo>
                <a:lnTo>
                  <a:pt x="44490" y="22859"/>
                </a:lnTo>
                <a:lnTo>
                  <a:pt x="44018" y="24129"/>
                </a:lnTo>
                <a:lnTo>
                  <a:pt x="43502" y="26669"/>
                </a:lnTo>
                <a:lnTo>
                  <a:pt x="42283" y="30479"/>
                </a:lnTo>
                <a:lnTo>
                  <a:pt x="41497" y="31749"/>
                </a:lnTo>
                <a:lnTo>
                  <a:pt x="39492" y="35559"/>
                </a:lnTo>
                <a:lnTo>
                  <a:pt x="36701" y="44449"/>
                </a:lnTo>
                <a:lnTo>
                  <a:pt x="36308" y="45719"/>
                </a:lnTo>
                <a:lnTo>
                  <a:pt x="36150" y="46989"/>
                </a:lnTo>
                <a:lnTo>
                  <a:pt x="36032" y="48259"/>
                </a:lnTo>
                <a:lnTo>
                  <a:pt x="35835" y="50799"/>
                </a:lnTo>
                <a:lnTo>
                  <a:pt x="35796" y="52069"/>
                </a:lnTo>
                <a:lnTo>
                  <a:pt x="35914" y="53339"/>
                </a:lnTo>
                <a:lnTo>
                  <a:pt x="36111" y="54609"/>
                </a:lnTo>
                <a:lnTo>
                  <a:pt x="36269" y="55879"/>
                </a:lnTo>
                <a:lnTo>
                  <a:pt x="36189" y="54609"/>
                </a:lnTo>
                <a:lnTo>
                  <a:pt x="60210" y="54610"/>
                </a:lnTo>
                <a:lnTo>
                  <a:pt x="59934" y="53340"/>
                </a:lnTo>
                <a:lnTo>
                  <a:pt x="59704" y="52070"/>
                </a:lnTo>
                <a:lnTo>
                  <a:pt x="59382" y="50800"/>
                </a:lnTo>
                <a:lnTo>
                  <a:pt x="58680" y="48260"/>
                </a:lnTo>
                <a:lnTo>
                  <a:pt x="58910" y="46990"/>
                </a:lnTo>
                <a:lnTo>
                  <a:pt x="59382" y="45720"/>
                </a:lnTo>
                <a:lnTo>
                  <a:pt x="59934" y="43180"/>
                </a:lnTo>
                <a:lnTo>
                  <a:pt x="60014" y="41910"/>
                </a:lnTo>
                <a:lnTo>
                  <a:pt x="60095" y="35560"/>
                </a:lnTo>
                <a:lnTo>
                  <a:pt x="59980" y="34290"/>
                </a:lnTo>
                <a:lnTo>
                  <a:pt x="59819" y="33020"/>
                </a:lnTo>
                <a:lnTo>
                  <a:pt x="59313" y="31750"/>
                </a:lnTo>
                <a:lnTo>
                  <a:pt x="58565" y="29210"/>
                </a:lnTo>
                <a:lnTo>
                  <a:pt x="54632" y="22860"/>
                </a:lnTo>
                <a:lnTo>
                  <a:pt x="54310" y="21590"/>
                </a:lnTo>
                <a:lnTo>
                  <a:pt x="53172" y="21590"/>
                </a:lnTo>
                <a:lnTo>
                  <a:pt x="51723" y="19050"/>
                </a:lnTo>
                <a:lnTo>
                  <a:pt x="50423" y="16510"/>
                </a:lnTo>
                <a:lnTo>
                  <a:pt x="49676" y="16510"/>
                </a:lnTo>
                <a:lnTo>
                  <a:pt x="49097" y="15240"/>
                </a:lnTo>
                <a:lnTo>
                  <a:pt x="48066" y="15240"/>
                </a:lnTo>
                <a:lnTo>
                  <a:pt x="48020" y="13970"/>
                </a:lnTo>
                <a:lnTo>
                  <a:pt x="47790" y="11430"/>
                </a:lnTo>
                <a:lnTo>
                  <a:pt x="47595" y="10160"/>
                </a:lnTo>
                <a:lnTo>
                  <a:pt x="47043" y="8890"/>
                </a:lnTo>
                <a:lnTo>
                  <a:pt x="46652" y="7620"/>
                </a:lnTo>
                <a:lnTo>
                  <a:pt x="46215" y="6350"/>
                </a:lnTo>
                <a:lnTo>
                  <a:pt x="45939" y="6350"/>
                </a:lnTo>
                <a:lnTo>
                  <a:pt x="45709" y="5080"/>
                </a:lnTo>
                <a:lnTo>
                  <a:pt x="44766" y="3810"/>
                </a:lnTo>
                <a:close/>
              </a:path>
              <a:path w="61595" h="158750">
                <a:moveTo>
                  <a:pt x="47940" y="12700"/>
                </a:moveTo>
                <a:lnTo>
                  <a:pt x="48066" y="15240"/>
                </a:lnTo>
                <a:lnTo>
                  <a:pt x="49097" y="15240"/>
                </a:lnTo>
                <a:lnTo>
                  <a:pt x="47940" y="12700"/>
                </a:lnTo>
                <a:close/>
              </a:path>
              <a:path w="61595" h="158750">
                <a:moveTo>
                  <a:pt x="39728" y="0"/>
                </a:moveTo>
                <a:lnTo>
                  <a:pt x="39492" y="0"/>
                </a:lnTo>
                <a:lnTo>
                  <a:pt x="39256" y="1269"/>
                </a:lnTo>
                <a:lnTo>
                  <a:pt x="38391" y="2539"/>
                </a:lnTo>
                <a:lnTo>
                  <a:pt x="39531" y="3809"/>
                </a:lnTo>
                <a:lnTo>
                  <a:pt x="44053" y="3810"/>
                </a:lnTo>
                <a:lnTo>
                  <a:pt x="43659" y="2540"/>
                </a:lnTo>
                <a:lnTo>
                  <a:pt x="42362" y="2540"/>
                </a:lnTo>
                <a:lnTo>
                  <a:pt x="40868" y="1270"/>
                </a:lnTo>
                <a:lnTo>
                  <a:pt x="39728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77488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5" h="147320">
                <a:moveTo>
                  <a:pt x="51263" y="88803"/>
                </a:moveTo>
                <a:lnTo>
                  <a:pt x="1610" y="88803"/>
                </a:lnTo>
                <a:lnTo>
                  <a:pt x="1532" y="89112"/>
                </a:lnTo>
                <a:lnTo>
                  <a:pt x="0" y="104619"/>
                </a:lnTo>
                <a:lnTo>
                  <a:pt x="113" y="105833"/>
                </a:lnTo>
                <a:lnTo>
                  <a:pt x="2003" y="114054"/>
                </a:lnTo>
                <a:lnTo>
                  <a:pt x="2790" y="117578"/>
                </a:lnTo>
                <a:lnTo>
                  <a:pt x="3379" y="119654"/>
                </a:lnTo>
                <a:lnTo>
                  <a:pt x="3497" y="119967"/>
                </a:lnTo>
                <a:lnTo>
                  <a:pt x="3930" y="121455"/>
                </a:lnTo>
                <a:lnTo>
                  <a:pt x="15567" y="146748"/>
                </a:lnTo>
                <a:lnTo>
                  <a:pt x="16629" y="146709"/>
                </a:lnTo>
                <a:lnTo>
                  <a:pt x="17768" y="146630"/>
                </a:lnTo>
                <a:lnTo>
                  <a:pt x="19026" y="146630"/>
                </a:lnTo>
                <a:lnTo>
                  <a:pt x="20325" y="146591"/>
                </a:lnTo>
                <a:lnTo>
                  <a:pt x="26257" y="146591"/>
                </a:lnTo>
                <a:lnTo>
                  <a:pt x="25867" y="146239"/>
                </a:lnTo>
                <a:lnTo>
                  <a:pt x="24019" y="142285"/>
                </a:lnTo>
                <a:lnTo>
                  <a:pt x="24138" y="139896"/>
                </a:lnTo>
                <a:lnTo>
                  <a:pt x="24413" y="138996"/>
                </a:lnTo>
                <a:lnTo>
                  <a:pt x="28031" y="135354"/>
                </a:lnTo>
                <a:lnTo>
                  <a:pt x="25474" y="133592"/>
                </a:lnTo>
                <a:lnTo>
                  <a:pt x="13090" y="123765"/>
                </a:lnTo>
                <a:lnTo>
                  <a:pt x="28152" y="123765"/>
                </a:lnTo>
                <a:lnTo>
                  <a:pt x="28227" y="122434"/>
                </a:lnTo>
                <a:lnTo>
                  <a:pt x="38370" y="104619"/>
                </a:lnTo>
                <a:lnTo>
                  <a:pt x="44465" y="97060"/>
                </a:lnTo>
                <a:lnTo>
                  <a:pt x="49140" y="91345"/>
                </a:lnTo>
                <a:lnTo>
                  <a:pt x="51263" y="88803"/>
                </a:lnTo>
                <a:close/>
              </a:path>
              <a:path w="64135" h="147320">
                <a:moveTo>
                  <a:pt x="26257" y="146591"/>
                </a:moveTo>
                <a:lnTo>
                  <a:pt x="21740" y="146591"/>
                </a:lnTo>
                <a:lnTo>
                  <a:pt x="24767" y="146670"/>
                </a:lnTo>
                <a:lnTo>
                  <a:pt x="26457" y="146748"/>
                </a:lnTo>
                <a:lnTo>
                  <a:pt x="26257" y="146591"/>
                </a:lnTo>
                <a:close/>
              </a:path>
              <a:path w="64135" h="147320">
                <a:moveTo>
                  <a:pt x="28152" y="123765"/>
                </a:moveTo>
                <a:lnTo>
                  <a:pt x="13090" y="123765"/>
                </a:lnTo>
                <a:lnTo>
                  <a:pt x="14152" y="124744"/>
                </a:lnTo>
                <a:lnTo>
                  <a:pt x="17061" y="127210"/>
                </a:lnTo>
                <a:lnTo>
                  <a:pt x="28031" y="135354"/>
                </a:lnTo>
                <a:lnTo>
                  <a:pt x="29249" y="135119"/>
                </a:lnTo>
                <a:lnTo>
                  <a:pt x="30664" y="134963"/>
                </a:lnTo>
                <a:lnTo>
                  <a:pt x="28187" y="125331"/>
                </a:lnTo>
                <a:lnTo>
                  <a:pt x="28152" y="123765"/>
                </a:lnTo>
                <a:close/>
              </a:path>
              <a:path w="64135" h="147320">
                <a:moveTo>
                  <a:pt x="1555" y="88984"/>
                </a:moveTo>
                <a:lnTo>
                  <a:pt x="1516" y="89112"/>
                </a:lnTo>
                <a:lnTo>
                  <a:pt x="1555" y="88984"/>
                </a:lnTo>
                <a:close/>
              </a:path>
              <a:path w="64135" h="147320">
                <a:moveTo>
                  <a:pt x="62898" y="19068"/>
                </a:moveTo>
                <a:lnTo>
                  <a:pt x="59444" y="19068"/>
                </a:lnTo>
                <a:lnTo>
                  <a:pt x="59364" y="19503"/>
                </a:lnTo>
                <a:lnTo>
                  <a:pt x="37702" y="52315"/>
                </a:lnTo>
                <a:lnTo>
                  <a:pt x="29249" y="58373"/>
                </a:lnTo>
                <a:lnTo>
                  <a:pt x="24689" y="61591"/>
                </a:lnTo>
                <a:lnTo>
                  <a:pt x="1555" y="88984"/>
                </a:lnTo>
                <a:lnTo>
                  <a:pt x="1610" y="88803"/>
                </a:lnTo>
                <a:lnTo>
                  <a:pt x="51263" y="88803"/>
                </a:lnTo>
                <a:lnTo>
                  <a:pt x="57984" y="81244"/>
                </a:lnTo>
                <a:lnTo>
                  <a:pt x="58887" y="79950"/>
                </a:lnTo>
                <a:lnTo>
                  <a:pt x="63929" y="68280"/>
                </a:lnTo>
                <a:lnTo>
                  <a:pt x="63848" y="66058"/>
                </a:lnTo>
                <a:lnTo>
                  <a:pt x="63687" y="65382"/>
                </a:lnTo>
                <a:lnTo>
                  <a:pt x="63492" y="64878"/>
                </a:lnTo>
                <a:lnTo>
                  <a:pt x="63136" y="64214"/>
                </a:lnTo>
                <a:lnTo>
                  <a:pt x="62986" y="64019"/>
                </a:lnTo>
                <a:lnTo>
                  <a:pt x="62364" y="61591"/>
                </a:lnTo>
                <a:lnTo>
                  <a:pt x="59855" y="36487"/>
                </a:lnTo>
                <a:lnTo>
                  <a:pt x="60077" y="32845"/>
                </a:lnTo>
                <a:lnTo>
                  <a:pt x="60340" y="30269"/>
                </a:lnTo>
                <a:lnTo>
                  <a:pt x="60548" y="28585"/>
                </a:lnTo>
                <a:lnTo>
                  <a:pt x="61125" y="25218"/>
                </a:lnTo>
                <a:lnTo>
                  <a:pt x="60698" y="25218"/>
                </a:lnTo>
                <a:lnTo>
                  <a:pt x="61526" y="23294"/>
                </a:lnTo>
                <a:lnTo>
                  <a:pt x="62584" y="20752"/>
                </a:lnTo>
                <a:lnTo>
                  <a:pt x="62860" y="19812"/>
                </a:lnTo>
                <a:lnTo>
                  <a:pt x="62898" y="19068"/>
                </a:lnTo>
                <a:close/>
              </a:path>
              <a:path w="64135" h="147320">
                <a:moveTo>
                  <a:pt x="61445" y="23809"/>
                </a:moveTo>
                <a:lnTo>
                  <a:pt x="61018" y="24588"/>
                </a:lnTo>
                <a:lnTo>
                  <a:pt x="60893" y="24863"/>
                </a:lnTo>
                <a:lnTo>
                  <a:pt x="60698" y="25218"/>
                </a:lnTo>
                <a:lnTo>
                  <a:pt x="61125" y="25218"/>
                </a:lnTo>
                <a:lnTo>
                  <a:pt x="61272" y="24508"/>
                </a:lnTo>
                <a:lnTo>
                  <a:pt x="61411" y="24004"/>
                </a:lnTo>
                <a:lnTo>
                  <a:pt x="61445" y="23809"/>
                </a:lnTo>
                <a:close/>
              </a:path>
              <a:path w="64135" h="147320">
                <a:moveTo>
                  <a:pt x="59364" y="19246"/>
                </a:moveTo>
                <a:lnTo>
                  <a:pt x="59254" y="19503"/>
                </a:lnTo>
                <a:lnTo>
                  <a:pt x="59364" y="19246"/>
                </a:lnTo>
                <a:close/>
              </a:path>
              <a:path w="64135" h="147320">
                <a:moveTo>
                  <a:pt x="58191" y="0"/>
                </a:moveTo>
                <a:lnTo>
                  <a:pt x="55626" y="2393"/>
                </a:lnTo>
                <a:lnTo>
                  <a:pt x="56063" y="2897"/>
                </a:lnTo>
                <a:lnTo>
                  <a:pt x="56454" y="3412"/>
                </a:lnTo>
                <a:lnTo>
                  <a:pt x="59364" y="19246"/>
                </a:lnTo>
                <a:lnTo>
                  <a:pt x="59444" y="19068"/>
                </a:lnTo>
                <a:lnTo>
                  <a:pt x="62898" y="19068"/>
                </a:lnTo>
                <a:lnTo>
                  <a:pt x="62787" y="12769"/>
                </a:lnTo>
                <a:lnTo>
                  <a:pt x="62515" y="10421"/>
                </a:lnTo>
                <a:lnTo>
                  <a:pt x="58731" y="584"/>
                </a:lnTo>
                <a:lnTo>
                  <a:pt x="58191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49965" y="260326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10" h="59054">
                <a:moveTo>
                  <a:pt x="45199" y="55626"/>
                </a:moveTo>
                <a:lnTo>
                  <a:pt x="32632" y="55626"/>
                </a:lnTo>
                <a:lnTo>
                  <a:pt x="32868" y="56261"/>
                </a:lnTo>
                <a:lnTo>
                  <a:pt x="33182" y="56896"/>
                </a:lnTo>
                <a:lnTo>
                  <a:pt x="33536" y="57404"/>
                </a:lnTo>
                <a:lnTo>
                  <a:pt x="33929" y="57785"/>
                </a:lnTo>
                <a:lnTo>
                  <a:pt x="34362" y="58039"/>
                </a:lnTo>
                <a:lnTo>
                  <a:pt x="34794" y="58420"/>
                </a:lnTo>
                <a:lnTo>
                  <a:pt x="35265" y="58547"/>
                </a:lnTo>
                <a:lnTo>
                  <a:pt x="35777" y="58801"/>
                </a:lnTo>
                <a:lnTo>
                  <a:pt x="38411" y="58801"/>
                </a:lnTo>
                <a:lnTo>
                  <a:pt x="39512" y="58547"/>
                </a:lnTo>
                <a:lnTo>
                  <a:pt x="41123" y="57912"/>
                </a:lnTo>
                <a:lnTo>
                  <a:pt x="42146" y="57404"/>
                </a:lnTo>
                <a:lnTo>
                  <a:pt x="43051" y="57023"/>
                </a:lnTo>
                <a:lnTo>
                  <a:pt x="43876" y="56515"/>
                </a:lnTo>
                <a:lnTo>
                  <a:pt x="45055" y="55753"/>
                </a:lnTo>
                <a:lnTo>
                  <a:pt x="45199" y="55626"/>
                </a:lnTo>
                <a:close/>
              </a:path>
              <a:path w="67310" h="59054">
                <a:moveTo>
                  <a:pt x="6566" y="29590"/>
                </a:moveTo>
                <a:lnTo>
                  <a:pt x="5386" y="29717"/>
                </a:lnTo>
                <a:lnTo>
                  <a:pt x="3499" y="30225"/>
                </a:lnTo>
                <a:lnTo>
                  <a:pt x="2751" y="30733"/>
                </a:lnTo>
                <a:lnTo>
                  <a:pt x="2398" y="30860"/>
                </a:lnTo>
                <a:lnTo>
                  <a:pt x="0" y="38099"/>
                </a:lnTo>
                <a:lnTo>
                  <a:pt x="118" y="39115"/>
                </a:lnTo>
                <a:lnTo>
                  <a:pt x="9789" y="48894"/>
                </a:lnTo>
                <a:lnTo>
                  <a:pt x="10418" y="49148"/>
                </a:lnTo>
                <a:lnTo>
                  <a:pt x="12856" y="49783"/>
                </a:lnTo>
                <a:lnTo>
                  <a:pt x="13563" y="49910"/>
                </a:lnTo>
                <a:lnTo>
                  <a:pt x="13878" y="51180"/>
                </a:lnTo>
                <a:lnTo>
                  <a:pt x="24100" y="58292"/>
                </a:lnTo>
                <a:lnTo>
                  <a:pt x="26537" y="57911"/>
                </a:lnTo>
                <a:lnTo>
                  <a:pt x="28032" y="57531"/>
                </a:lnTo>
                <a:lnTo>
                  <a:pt x="29408" y="57023"/>
                </a:lnTo>
                <a:lnTo>
                  <a:pt x="31924" y="56007"/>
                </a:lnTo>
                <a:lnTo>
                  <a:pt x="32632" y="55626"/>
                </a:lnTo>
                <a:lnTo>
                  <a:pt x="45199" y="55626"/>
                </a:lnTo>
                <a:lnTo>
                  <a:pt x="45488" y="55372"/>
                </a:lnTo>
                <a:lnTo>
                  <a:pt x="46942" y="54483"/>
                </a:lnTo>
                <a:lnTo>
                  <a:pt x="47690" y="54229"/>
                </a:lnTo>
                <a:lnTo>
                  <a:pt x="48437" y="53848"/>
                </a:lnTo>
                <a:lnTo>
                  <a:pt x="49931" y="53340"/>
                </a:lnTo>
                <a:lnTo>
                  <a:pt x="51386" y="53213"/>
                </a:lnTo>
                <a:lnTo>
                  <a:pt x="52132" y="53086"/>
                </a:lnTo>
                <a:lnTo>
                  <a:pt x="65058" y="47498"/>
                </a:lnTo>
                <a:lnTo>
                  <a:pt x="65048" y="44704"/>
                </a:lnTo>
                <a:lnTo>
                  <a:pt x="64870" y="43942"/>
                </a:lnTo>
                <a:lnTo>
                  <a:pt x="64714" y="42926"/>
                </a:lnTo>
                <a:lnTo>
                  <a:pt x="64634" y="41529"/>
                </a:lnTo>
                <a:lnTo>
                  <a:pt x="64163" y="41148"/>
                </a:lnTo>
                <a:lnTo>
                  <a:pt x="64639" y="41148"/>
                </a:lnTo>
                <a:lnTo>
                  <a:pt x="64695" y="39624"/>
                </a:lnTo>
                <a:lnTo>
                  <a:pt x="61764" y="39624"/>
                </a:lnTo>
                <a:lnTo>
                  <a:pt x="60428" y="38735"/>
                </a:lnTo>
                <a:lnTo>
                  <a:pt x="57990" y="37592"/>
                </a:lnTo>
                <a:lnTo>
                  <a:pt x="57598" y="37465"/>
                </a:lnTo>
                <a:lnTo>
                  <a:pt x="57244" y="37465"/>
                </a:lnTo>
                <a:lnTo>
                  <a:pt x="56418" y="37084"/>
                </a:lnTo>
                <a:lnTo>
                  <a:pt x="52089" y="32639"/>
                </a:lnTo>
                <a:lnTo>
                  <a:pt x="14743" y="32638"/>
                </a:lnTo>
                <a:lnTo>
                  <a:pt x="7195" y="29717"/>
                </a:lnTo>
                <a:lnTo>
                  <a:pt x="6566" y="29590"/>
                </a:lnTo>
                <a:close/>
              </a:path>
              <a:path w="67310" h="59054">
                <a:moveTo>
                  <a:pt x="63848" y="53086"/>
                </a:moveTo>
                <a:lnTo>
                  <a:pt x="54216" y="53086"/>
                </a:lnTo>
                <a:lnTo>
                  <a:pt x="55592" y="53213"/>
                </a:lnTo>
                <a:lnTo>
                  <a:pt x="56221" y="53340"/>
                </a:lnTo>
                <a:lnTo>
                  <a:pt x="56850" y="53594"/>
                </a:lnTo>
                <a:lnTo>
                  <a:pt x="58030" y="53848"/>
                </a:lnTo>
                <a:lnTo>
                  <a:pt x="59092" y="54229"/>
                </a:lnTo>
                <a:lnTo>
                  <a:pt x="60860" y="54991"/>
                </a:lnTo>
                <a:lnTo>
                  <a:pt x="62433" y="55880"/>
                </a:lnTo>
                <a:lnTo>
                  <a:pt x="63848" y="53086"/>
                </a:lnTo>
                <a:close/>
              </a:path>
              <a:path w="67310" h="59054">
                <a:moveTo>
                  <a:pt x="65048" y="44704"/>
                </a:moveTo>
                <a:lnTo>
                  <a:pt x="65107" y="44958"/>
                </a:lnTo>
                <a:lnTo>
                  <a:pt x="65048" y="44704"/>
                </a:lnTo>
                <a:close/>
              </a:path>
              <a:path w="67310" h="59054">
                <a:moveTo>
                  <a:pt x="64639" y="41148"/>
                </a:moveTo>
                <a:lnTo>
                  <a:pt x="64163" y="41148"/>
                </a:lnTo>
                <a:lnTo>
                  <a:pt x="64634" y="41275"/>
                </a:lnTo>
                <a:close/>
              </a:path>
              <a:path w="67310" h="59054">
                <a:moveTo>
                  <a:pt x="66915" y="29210"/>
                </a:moveTo>
                <a:lnTo>
                  <a:pt x="65185" y="30353"/>
                </a:lnTo>
                <a:lnTo>
                  <a:pt x="63652" y="31115"/>
                </a:lnTo>
                <a:lnTo>
                  <a:pt x="62315" y="31623"/>
                </a:lnTo>
                <a:lnTo>
                  <a:pt x="61214" y="31877"/>
                </a:lnTo>
                <a:lnTo>
                  <a:pt x="60311" y="32131"/>
                </a:lnTo>
                <a:lnTo>
                  <a:pt x="59191" y="32131"/>
                </a:lnTo>
                <a:lnTo>
                  <a:pt x="59406" y="33401"/>
                </a:lnTo>
                <a:lnTo>
                  <a:pt x="59680" y="34671"/>
                </a:lnTo>
                <a:lnTo>
                  <a:pt x="64695" y="39624"/>
                </a:lnTo>
                <a:lnTo>
                  <a:pt x="64794" y="38481"/>
                </a:lnTo>
                <a:lnTo>
                  <a:pt x="65067" y="36322"/>
                </a:lnTo>
                <a:lnTo>
                  <a:pt x="65812" y="32893"/>
                </a:lnTo>
                <a:lnTo>
                  <a:pt x="66915" y="29210"/>
                </a:lnTo>
                <a:close/>
              </a:path>
              <a:path w="67310" h="59054">
                <a:moveTo>
                  <a:pt x="12344" y="0"/>
                </a:moveTo>
                <a:lnTo>
                  <a:pt x="8531" y="1777"/>
                </a:lnTo>
                <a:lnTo>
                  <a:pt x="8334" y="2031"/>
                </a:lnTo>
                <a:lnTo>
                  <a:pt x="7785" y="3301"/>
                </a:lnTo>
                <a:lnTo>
                  <a:pt x="7470" y="4444"/>
                </a:lnTo>
                <a:lnTo>
                  <a:pt x="7061" y="6603"/>
                </a:lnTo>
                <a:lnTo>
                  <a:pt x="6959" y="10540"/>
                </a:lnTo>
                <a:lnTo>
                  <a:pt x="7104" y="11556"/>
                </a:lnTo>
                <a:lnTo>
                  <a:pt x="13563" y="20954"/>
                </a:lnTo>
                <a:lnTo>
                  <a:pt x="13170" y="22478"/>
                </a:lnTo>
                <a:lnTo>
                  <a:pt x="13014" y="23240"/>
                </a:lnTo>
                <a:lnTo>
                  <a:pt x="12895" y="24002"/>
                </a:lnTo>
                <a:lnTo>
                  <a:pt x="12777" y="27939"/>
                </a:lnTo>
                <a:lnTo>
                  <a:pt x="13014" y="29209"/>
                </a:lnTo>
                <a:lnTo>
                  <a:pt x="52089" y="32639"/>
                </a:lnTo>
                <a:lnTo>
                  <a:pt x="51722" y="31877"/>
                </a:lnTo>
                <a:lnTo>
                  <a:pt x="51267" y="30480"/>
                </a:lnTo>
                <a:lnTo>
                  <a:pt x="50913" y="28702"/>
                </a:lnTo>
                <a:lnTo>
                  <a:pt x="50953" y="24892"/>
                </a:lnTo>
                <a:lnTo>
                  <a:pt x="51150" y="23622"/>
                </a:lnTo>
                <a:lnTo>
                  <a:pt x="51267" y="23241"/>
                </a:lnTo>
                <a:lnTo>
                  <a:pt x="51032" y="21971"/>
                </a:lnTo>
                <a:lnTo>
                  <a:pt x="38175" y="15240"/>
                </a:lnTo>
                <a:lnTo>
                  <a:pt x="37429" y="13843"/>
                </a:lnTo>
                <a:lnTo>
                  <a:pt x="22213" y="7874"/>
                </a:lnTo>
                <a:lnTo>
                  <a:pt x="20640" y="6096"/>
                </a:lnTo>
                <a:lnTo>
                  <a:pt x="19068" y="4445"/>
                </a:lnTo>
                <a:lnTo>
                  <a:pt x="18124" y="3556"/>
                </a:lnTo>
                <a:lnTo>
                  <a:pt x="17220" y="2794"/>
                </a:lnTo>
                <a:lnTo>
                  <a:pt x="16395" y="2032"/>
                </a:lnTo>
                <a:lnTo>
                  <a:pt x="14861" y="1016"/>
                </a:lnTo>
                <a:lnTo>
                  <a:pt x="14153" y="635"/>
                </a:lnTo>
                <a:lnTo>
                  <a:pt x="13524" y="381"/>
                </a:lnTo>
                <a:lnTo>
                  <a:pt x="12344" y="0"/>
                </a:lnTo>
                <a:close/>
              </a:path>
              <a:path w="67310" h="59054">
                <a:moveTo>
                  <a:pt x="59170" y="32004"/>
                </a:moveTo>
                <a:lnTo>
                  <a:pt x="59288" y="32131"/>
                </a:lnTo>
                <a:lnTo>
                  <a:pt x="59170" y="32004"/>
                </a:lnTo>
                <a:close/>
              </a:path>
              <a:path w="67310" h="59054">
                <a:moveTo>
                  <a:pt x="43365" y="13970"/>
                </a:moveTo>
                <a:lnTo>
                  <a:pt x="38175" y="15240"/>
                </a:lnTo>
                <a:lnTo>
                  <a:pt x="47424" y="15240"/>
                </a:lnTo>
                <a:lnTo>
                  <a:pt x="47296" y="15113"/>
                </a:lnTo>
                <a:lnTo>
                  <a:pt x="45055" y="14097"/>
                </a:lnTo>
                <a:lnTo>
                  <a:pt x="44505" y="14097"/>
                </a:lnTo>
                <a:lnTo>
                  <a:pt x="43365" y="13970"/>
                </a:lnTo>
                <a:close/>
              </a:path>
              <a:path w="67310" h="59054">
                <a:moveTo>
                  <a:pt x="28346" y="6096"/>
                </a:moveTo>
                <a:lnTo>
                  <a:pt x="26617" y="6096"/>
                </a:lnTo>
                <a:lnTo>
                  <a:pt x="25633" y="6223"/>
                </a:lnTo>
                <a:lnTo>
                  <a:pt x="24297" y="6604"/>
                </a:lnTo>
                <a:lnTo>
                  <a:pt x="23943" y="6858"/>
                </a:lnTo>
                <a:lnTo>
                  <a:pt x="23589" y="6985"/>
                </a:lnTo>
                <a:lnTo>
                  <a:pt x="22566" y="7620"/>
                </a:lnTo>
                <a:lnTo>
                  <a:pt x="22331" y="7874"/>
                </a:lnTo>
                <a:lnTo>
                  <a:pt x="32297" y="7874"/>
                </a:lnTo>
                <a:lnTo>
                  <a:pt x="31610" y="7366"/>
                </a:lnTo>
                <a:lnTo>
                  <a:pt x="30901" y="6985"/>
                </a:lnTo>
                <a:lnTo>
                  <a:pt x="29604" y="6350"/>
                </a:lnTo>
                <a:lnTo>
                  <a:pt x="28346" y="6096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90578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7047" y="14292"/>
                </a:moveTo>
                <a:lnTo>
                  <a:pt x="6054" y="14292"/>
                </a:lnTo>
                <a:lnTo>
                  <a:pt x="6644" y="14602"/>
                </a:lnTo>
                <a:lnTo>
                  <a:pt x="7047" y="14292"/>
                </a:lnTo>
                <a:close/>
              </a:path>
              <a:path w="19050" h="14604">
                <a:moveTo>
                  <a:pt x="7037" y="0"/>
                </a:moveTo>
                <a:lnTo>
                  <a:pt x="1218" y="5680"/>
                </a:lnTo>
                <a:lnTo>
                  <a:pt x="825" y="6424"/>
                </a:lnTo>
                <a:lnTo>
                  <a:pt x="235" y="7753"/>
                </a:lnTo>
                <a:lnTo>
                  <a:pt x="78" y="8383"/>
                </a:lnTo>
                <a:lnTo>
                  <a:pt x="0" y="10456"/>
                </a:lnTo>
                <a:lnTo>
                  <a:pt x="118" y="10879"/>
                </a:lnTo>
                <a:lnTo>
                  <a:pt x="3145" y="13662"/>
                </a:lnTo>
                <a:lnTo>
                  <a:pt x="3499" y="13823"/>
                </a:lnTo>
                <a:lnTo>
                  <a:pt x="4954" y="14246"/>
                </a:lnTo>
                <a:lnTo>
                  <a:pt x="6015" y="14453"/>
                </a:lnTo>
                <a:lnTo>
                  <a:pt x="6408" y="14487"/>
                </a:lnTo>
                <a:lnTo>
                  <a:pt x="6206" y="14372"/>
                </a:lnTo>
                <a:lnTo>
                  <a:pt x="6015" y="14292"/>
                </a:lnTo>
                <a:lnTo>
                  <a:pt x="7047" y="14292"/>
                </a:lnTo>
                <a:lnTo>
                  <a:pt x="18448" y="3012"/>
                </a:lnTo>
                <a:lnTo>
                  <a:pt x="13721" y="3012"/>
                </a:lnTo>
                <a:lnTo>
                  <a:pt x="11879" y="1649"/>
                </a:lnTo>
                <a:lnTo>
                  <a:pt x="7627" y="34"/>
                </a:lnTo>
                <a:lnTo>
                  <a:pt x="7037" y="0"/>
                </a:lnTo>
                <a:close/>
              </a:path>
              <a:path w="19050" h="14604">
                <a:moveTo>
                  <a:pt x="16630" y="2118"/>
                </a:moveTo>
                <a:lnTo>
                  <a:pt x="13721" y="3012"/>
                </a:lnTo>
                <a:lnTo>
                  <a:pt x="18448" y="3012"/>
                </a:lnTo>
                <a:lnTo>
                  <a:pt x="18714" y="2668"/>
                </a:lnTo>
                <a:lnTo>
                  <a:pt x="18124" y="2427"/>
                </a:lnTo>
                <a:lnTo>
                  <a:pt x="17614" y="2267"/>
                </a:lnTo>
                <a:lnTo>
                  <a:pt x="16630" y="21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28931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4" h="187959">
                <a:moveTo>
                  <a:pt x="32632" y="186689"/>
                </a:moveTo>
                <a:lnTo>
                  <a:pt x="24022" y="186689"/>
                </a:lnTo>
                <a:lnTo>
                  <a:pt x="24533" y="187959"/>
                </a:lnTo>
                <a:lnTo>
                  <a:pt x="31767" y="187959"/>
                </a:lnTo>
                <a:lnTo>
                  <a:pt x="32632" y="186689"/>
                </a:lnTo>
                <a:close/>
              </a:path>
              <a:path w="120014" h="187959">
                <a:moveTo>
                  <a:pt x="34401" y="185419"/>
                </a:moveTo>
                <a:lnTo>
                  <a:pt x="22763" y="185419"/>
                </a:lnTo>
                <a:lnTo>
                  <a:pt x="23550" y="186689"/>
                </a:lnTo>
                <a:lnTo>
                  <a:pt x="33536" y="186689"/>
                </a:lnTo>
                <a:lnTo>
                  <a:pt x="34401" y="185419"/>
                </a:lnTo>
                <a:close/>
              </a:path>
              <a:path w="120014" h="187959">
                <a:moveTo>
                  <a:pt x="39512" y="180339"/>
                </a:moveTo>
                <a:lnTo>
                  <a:pt x="4364" y="180339"/>
                </a:lnTo>
                <a:lnTo>
                  <a:pt x="5032" y="181609"/>
                </a:lnTo>
                <a:lnTo>
                  <a:pt x="6605" y="181609"/>
                </a:lnTo>
                <a:lnTo>
                  <a:pt x="7548" y="182879"/>
                </a:lnTo>
                <a:lnTo>
                  <a:pt x="21388" y="182879"/>
                </a:lnTo>
                <a:lnTo>
                  <a:pt x="21742" y="184149"/>
                </a:lnTo>
                <a:lnTo>
                  <a:pt x="22174" y="185419"/>
                </a:lnTo>
                <a:lnTo>
                  <a:pt x="35306" y="185419"/>
                </a:lnTo>
                <a:lnTo>
                  <a:pt x="36171" y="184149"/>
                </a:lnTo>
                <a:lnTo>
                  <a:pt x="37035" y="184149"/>
                </a:lnTo>
                <a:lnTo>
                  <a:pt x="37900" y="182879"/>
                </a:lnTo>
                <a:lnTo>
                  <a:pt x="38726" y="181609"/>
                </a:lnTo>
                <a:lnTo>
                  <a:pt x="39512" y="180339"/>
                </a:lnTo>
                <a:close/>
              </a:path>
              <a:path w="120014" h="187959">
                <a:moveTo>
                  <a:pt x="21388" y="182879"/>
                </a:moveTo>
                <a:lnTo>
                  <a:pt x="11047" y="182879"/>
                </a:lnTo>
                <a:lnTo>
                  <a:pt x="12424" y="184149"/>
                </a:lnTo>
                <a:lnTo>
                  <a:pt x="17338" y="184149"/>
                </a:lnTo>
                <a:lnTo>
                  <a:pt x="21388" y="182879"/>
                </a:lnTo>
                <a:close/>
              </a:path>
              <a:path w="120014" h="187959">
                <a:moveTo>
                  <a:pt x="47493" y="181609"/>
                </a:moveTo>
                <a:lnTo>
                  <a:pt x="41399" y="181609"/>
                </a:lnTo>
                <a:lnTo>
                  <a:pt x="42579" y="182879"/>
                </a:lnTo>
                <a:lnTo>
                  <a:pt x="46432" y="182879"/>
                </a:lnTo>
                <a:lnTo>
                  <a:pt x="47493" y="181609"/>
                </a:lnTo>
                <a:close/>
              </a:path>
              <a:path w="120014" h="187959">
                <a:moveTo>
                  <a:pt x="49105" y="180339"/>
                </a:moveTo>
                <a:lnTo>
                  <a:pt x="39512" y="180339"/>
                </a:lnTo>
                <a:lnTo>
                  <a:pt x="39826" y="181609"/>
                </a:lnTo>
                <a:lnTo>
                  <a:pt x="48044" y="181609"/>
                </a:lnTo>
                <a:lnTo>
                  <a:pt x="49105" y="180339"/>
                </a:lnTo>
                <a:close/>
              </a:path>
              <a:path w="120014" h="187959">
                <a:moveTo>
                  <a:pt x="50167" y="179069"/>
                </a:moveTo>
                <a:lnTo>
                  <a:pt x="3263" y="179069"/>
                </a:lnTo>
                <a:lnTo>
                  <a:pt x="3774" y="180339"/>
                </a:lnTo>
                <a:lnTo>
                  <a:pt x="49655" y="180339"/>
                </a:lnTo>
                <a:lnTo>
                  <a:pt x="50167" y="179069"/>
                </a:lnTo>
                <a:close/>
              </a:path>
              <a:path w="120014" h="187959">
                <a:moveTo>
                  <a:pt x="52486" y="172719"/>
                </a:moveTo>
                <a:lnTo>
                  <a:pt x="1297" y="172719"/>
                </a:lnTo>
                <a:lnTo>
                  <a:pt x="1454" y="175259"/>
                </a:lnTo>
                <a:lnTo>
                  <a:pt x="1730" y="176529"/>
                </a:lnTo>
                <a:lnTo>
                  <a:pt x="1927" y="176529"/>
                </a:lnTo>
                <a:lnTo>
                  <a:pt x="2163" y="177799"/>
                </a:lnTo>
                <a:lnTo>
                  <a:pt x="2477" y="177799"/>
                </a:lnTo>
                <a:lnTo>
                  <a:pt x="2831" y="179069"/>
                </a:lnTo>
                <a:lnTo>
                  <a:pt x="50677" y="179069"/>
                </a:lnTo>
                <a:lnTo>
                  <a:pt x="52211" y="175259"/>
                </a:lnTo>
                <a:lnTo>
                  <a:pt x="52211" y="173989"/>
                </a:lnTo>
                <a:lnTo>
                  <a:pt x="52369" y="173989"/>
                </a:lnTo>
                <a:lnTo>
                  <a:pt x="52486" y="172719"/>
                </a:lnTo>
                <a:close/>
              </a:path>
              <a:path w="120014" h="187959">
                <a:moveTo>
                  <a:pt x="53037" y="171449"/>
                </a:moveTo>
                <a:lnTo>
                  <a:pt x="1415" y="171449"/>
                </a:lnTo>
                <a:lnTo>
                  <a:pt x="1337" y="172719"/>
                </a:lnTo>
                <a:lnTo>
                  <a:pt x="52683" y="172719"/>
                </a:lnTo>
                <a:lnTo>
                  <a:pt x="53037" y="171449"/>
                </a:lnTo>
                <a:close/>
              </a:path>
              <a:path w="120014" h="187959">
                <a:moveTo>
                  <a:pt x="61018" y="168909"/>
                </a:moveTo>
                <a:lnTo>
                  <a:pt x="2202" y="168909"/>
                </a:lnTo>
                <a:lnTo>
                  <a:pt x="1651" y="171449"/>
                </a:lnTo>
                <a:lnTo>
                  <a:pt x="54845" y="171449"/>
                </a:lnTo>
                <a:lnTo>
                  <a:pt x="55160" y="170179"/>
                </a:lnTo>
                <a:lnTo>
                  <a:pt x="60389" y="170179"/>
                </a:lnTo>
                <a:lnTo>
                  <a:pt x="61018" y="168909"/>
                </a:lnTo>
                <a:close/>
              </a:path>
              <a:path w="120014" h="187959">
                <a:moveTo>
                  <a:pt x="59170" y="170179"/>
                </a:moveTo>
                <a:lnTo>
                  <a:pt x="55867" y="170179"/>
                </a:lnTo>
                <a:lnTo>
                  <a:pt x="56025" y="171449"/>
                </a:lnTo>
                <a:lnTo>
                  <a:pt x="58620" y="171449"/>
                </a:lnTo>
                <a:lnTo>
                  <a:pt x="59170" y="170179"/>
                </a:lnTo>
                <a:close/>
              </a:path>
              <a:path w="120014" h="187959">
                <a:moveTo>
                  <a:pt x="62394" y="167639"/>
                </a:moveTo>
                <a:lnTo>
                  <a:pt x="3302" y="167639"/>
                </a:lnTo>
                <a:lnTo>
                  <a:pt x="2909" y="168909"/>
                </a:lnTo>
                <a:lnTo>
                  <a:pt x="61725" y="168909"/>
                </a:lnTo>
                <a:lnTo>
                  <a:pt x="62394" y="167639"/>
                </a:lnTo>
                <a:close/>
              </a:path>
              <a:path w="120014" h="187959">
                <a:moveTo>
                  <a:pt x="75682" y="165099"/>
                </a:moveTo>
                <a:lnTo>
                  <a:pt x="64556" y="165099"/>
                </a:lnTo>
                <a:lnTo>
                  <a:pt x="65028" y="166369"/>
                </a:lnTo>
                <a:lnTo>
                  <a:pt x="67780" y="166369"/>
                </a:lnTo>
                <a:lnTo>
                  <a:pt x="69078" y="167639"/>
                </a:lnTo>
                <a:lnTo>
                  <a:pt x="69982" y="167639"/>
                </a:lnTo>
                <a:lnTo>
                  <a:pt x="71082" y="168909"/>
                </a:lnTo>
                <a:lnTo>
                  <a:pt x="72381" y="167639"/>
                </a:lnTo>
                <a:lnTo>
                  <a:pt x="74739" y="166369"/>
                </a:lnTo>
                <a:lnTo>
                  <a:pt x="75682" y="165099"/>
                </a:lnTo>
                <a:close/>
              </a:path>
              <a:path w="120014" h="187959">
                <a:moveTo>
                  <a:pt x="9357" y="166369"/>
                </a:moveTo>
                <a:lnTo>
                  <a:pt x="5032" y="166369"/>
                </a:lnTo>
                <a:lnTo>
                  <a:pt x="4560" y="167639"/>
                </a:lnTo>
                <a:lnTo>
                  <a:pt x="11362" y="167639"/>
                </a:lnTo>
                <a:lnTo>
                  <a:pt x="9357" y="166369"/>
                </a:lnTo>
                <a:close/>
              </a:path>
              <a:path w="120014" h="187959">
                <a:moveTo>
                  <a:pt x="63102" y="166369"/>
                </a:moveTo>
                <a:lnTo>
                  <a:pt x="12581" y="166369"/>
                </a:lnTo>
                <a:lnTo>
                  <a:pt x="12817" y="167639"/>
                </a:lnTo>
                <a:lnTo>
                  <a:pt x="63102" y="167639"/>
                </a:lnTo>
                <a:lnTo>
                  <a:pt x="63102" y="166369"/>
                </a:lnTo>
                <a:close/>
              </a:path>
              <a:path w="120014" h="187959">
                <a:moveTo>
                  <a:pt x="77806" y="163829"/>
                </a:moveTo>
                <a:lnTo>
                  <a:pt x="12502" y="163829"/>
                </a:lnTo>
                <a:lnTo>
                  <a:pt x="12424" y="166369"/>
                </a:lnTo>
                <a:lnTo>
                  <a:pt x="64163" y="166369"/>
                </a:lnTo>
                <a:lnTo>
                  <a:pt x="64556" y="165099"/>
                </a:lnTo>
                <a:lnTo>
                  <a:pt x="76508" y="165099"/>
                </a:lnTo>
                <a:lnTo>
                  <a:pt x="77806" y="163829"/>
                </a:lnTo>
                <a:close/>
              </a:path>
              <a:path w="120014" h="187959">
                <a:moveTo>
                  <a:pt x="79929" y="162559"/>
                </a:moveTo>
                <a:lnTo>
                  <a:pt x="13014" y="162559"/>
                </a:lnTo>
                <a:lnTo>
                  <a:pt x="12738" y="163829"/>
                </a:lnTo>
                <a:lnTo>
                  <a:pt x="78868" y="163829"/>
                </a:lnTo>
                <a:lnTo>
                  <a:pt x="79929" y="162559"/>
                </a:lnTo>
                <a:close/>
              </a:path>
              <a:path w="120014" h="187959">
                <a:moveTo>
                  <a:pt x="78278" y="160019"/>
                </a:moveTo>
                <a:lnTo>
                  <a:pt x="15018" y="160019"/>
                </a:lnTo>
                <a:lnTo>
                  <a:pt x="14389" y="161289"/>
                </a:lnTo>
                <a:lnTo>
                  <a:pt x="13878" y="161289"/>
                </a:lnTo>
                <a:lnTo>
                  <a:pt x="13407" y="162559"/>
                </a:lnTo>
                <a:lnTo>
                  <a:pt x="79339" y="162559"/>
                </a:lnTo>
                <a:lnTo>
                  <a:pt x="78632" y="161289"/>
                </a:lnTo>
                <a:lnTo>
                  <a:pt x="78278" y="160019"/>
                </a:lnTo>
                <a:close/>
              </a:path>
              <a:path w="120014" h="187959">
                <a:moveTo>
                  <a:pt x="77216" y="157479"/>
                </a:moveTo>
                <a:lnTo>
                  <a:pt x="55670" y="157479"/>
                </a:lnTo>
                <a:lnTo>
                  <a:pt x="54688" y="158749"/>
                </a:lnTo>
                <a:lnTo>
                  <a:pt x="18714" y="158749"/>
                </a:lnTo>
                <a:lnTo>
                  <a:pt x="17888" y="160019"/>
                </a:lnTo>
                <a:lnTo>
                  <a:pt x="77884" y="160019"/>
                </a:lnTo>
                <a:lnTo>
                  <a:pt x="77216" y="158749"/>
                </a:lnTo>
                <a:lnTo>
                  <a:pt x="77216" y="157479"/>
                </a:lnTo>
                <a:close/>
              </a:path>
              <a:path w="120014" h="187959">
                <a:moveTo>
                  <a:pt x="51779" y="157479"/>
                </a:moveTo>
                <a:lnTo>
                  <a:pt x="29055" y="157479"/>
                </a:lnTo>
                <a:lnTo>
                  <a:pt x="28819" y="158749"/>
                </a:lnTo>
                <a:lnTo>
                  <a:pt x="52644" y="158749"/>
                </a:lnTo>
                <a:lnTo>
                  <a:pt x="51779" y="157479"/>
                </a:lnTo>
                <a:close/>
              </a:path>
              <a:path w="120014" h="187959">
                <a:moveTo>
                  <a:pt x="45292" y="154939"/>
                </a:moveTo>
                <a:lnTo>
                  <a:pt x="30509" y="154939"/>
                </a:lnTo>
                <a:lnTo>
                  <a:pt x="30037" y="156209"/>
                </a:lnTo>
                <a:lnTo>
                  <a:pt x="29643" y="156209"/>
                </a:lnTo>
                <a:lnTo>
                  <a:pt x="29290" y="157479"/>
                </a:lnTo>
                <a:lnTo>
                  <a:pt x="48790" y="157479"/>
                </a:lnTo>
                <a:lnTo>
                  <a:pt x="47886" y="156209"/>
                </a:lnTo>
                <a:lnTo>
                  <a:pt x="45292" y="154939"/>
                </a:lnTo>
                <a:close/>
              </a:path>
              <a:path w="120014" h="187959">
                <a:moveTo>
                  <a:pt x="75132" y="151129"/>
                </a:moveTo>
                <a:lnTo>
                  <a:pt x="62394" y="151129"/>
                </a:lnTo>
                <a:lnTo>
                  <a:pt x="63023" y="152399"/>
                </a:lnTo>
                <a:lnTo>
                  <a:pt x="63612" y="152399"/>
                </a:lnTo>
                <a:lnTo>
                  <a:pt x="63849" y="153669"/>
                </a:lnTo>
                <a:lnTo>
                  <a:pt x="64321" y="153669"/>
                </a:lnTo>
                <a:lnTo>
                  <a:pt x="64634" y="154939"/>
                </a:lnTo>
                <a:lnTo>
                  <a:pt x="64870" y="156209"/>
                </a:lnTo>
                <a:lnTo>
                  <a:pt x="57990" y="156209"/>
                </a:lnTo>
                <a:lnTo>
                  <a:pt x="56969" y="157479"/>
                </a:lnTo>
                <a:lnTo>
                  <a:pt x="77137" y="157479"/>
                </a:lnTo>
                <a:lnTo>
                  <a:pt x="76351" y="154939"/>
                </a:lnTo>
                <a:lnTo>
                  <a:pt x="75840" y="153669"/>
                </a:lnTo>
                <a:lnTo>
                  <a:pt x="75132" y="151129"/>
                </a:lnTo>
                <a:close/>
              </a:path>
              <a:path w="120014" h="187959">
                <a:moveTo>
                  <a:pt x="41832" y="153669"/>
                </a:moveTo>
                <a:lnTo>
                  <a:pt x="31532" y="153669"/>
                </a:lnTo>
                <a:lnTo>
                  <a:pt x="30981" y="154939"/>
                </a:lnTo>
                <a:lnTo>
                  <a:pt x="42971" y="154939"/>
                </a:lnTo>
                <a:lnTo>
                  <a:pt x="41832" y="153669"/>
                </a:lnTo>
                <a:close/>
              </a:path>
              <a:path w="120014" h="187959">
                <a:moveTo>
                  <a:pt x="36957" y="152399"/>
                </a:moveTo>
                <a:lnTo>
                  <a:pt x="34087" y="152399"/>
                </a:lnTo>
                <a:lnTo>
                  <a:pt x="33419" y="153669"/>
                </a:lnTo>
                <a:lnTo>
                  <a:pt x="39158" y="153669"/>
                </a:lnTo>
                <a:lnTo>
                  <a:pt x="36957" y="152399"/>
                </a:lnTo>
                <a:close/>
              </a:path>
              <a:path w="120014" h="187959">
                <a:moveTo>
                  <a:pt x="39119" y="151129"/>
                </a:moveTo>
                <a:lnTo>
                  <a:pt x="35581" y="151129"/>
                </a:lnTo>
                <a:lnTo>
                  <a:pt x="36367" y="152399"/>
                </a:lnTo>
                <a:lnTo>
                  <a:pt x="38136" y="152399"/>
                </a:lnTo>
                <a:lnTo>
                  <a:pt x="39119" y="151129"/>
                </a:lnTo>
                <a:close/>
              </a:path>
              <a:path w="120014" h="187959">
                <a:moveTo>
                  <a:pt x="47729" y="148589"/>
                </a:moveTo>
                <a:lnTo>
                  <a:pt x="31020" y="148589"/>
                </a:lnTo>
                <a:lnTo>
                  <a:pt x="31885" y="149859"/>
                </a:lnTo>
                <a:lnTo>
                  <a:pt x="32946" y="151129"/>
                </a:lnTo>
                <a:lnTo>
                  <a:pt x="43641" y="151129"/>
                </a:lnTo>
                <a:lnTo>
                  <a:pt x="44938" y="149859"/>
                </a:lnTo>
                <a:lnTo>
                  <a:pt x="46313" y="149859"/>
                </a:lnTo>
                <a:lnTo>
                  <a:pt x="47729" y="148589"/>
                </a:lnTo>
                <a:close/>
              </a:path>
              <a:path w="120014" h="187959">
                <a:moveTo>
                  <a:pt x="74188" y="149859"/>
                </a:moveTo>
                <a:lnTo>
                  <a:pt x="61057" y="149859"/>
                </a:lnTo>
                <a:lnTo>
                  <a:pt x="61725" y="151129"/>
                </a:lnTo>
                <a:lnTo>
                  <a:pt x="74700" y="151129"/>
                </a:lnTo>
                <a:lnTo>
                  <a:pt x="74188" y="149859"/>
                </a:lnTo>
                <a:close/>
              </a:path>
              <a:path w="120014" h="187959">
                <a:moveTo>
                  <a:pt x="76233" y="147319"/>
                </a:moveTo>
                <a:lnTo>
                  <a:pt x="56850" y="147319"/>
                </a:lnTo>
                <a:lnTo>
                  <a:pt x="57715" y="148589"/>
                </a:lnTo>
                <a:lnTo>
                  <a:pt x="59092" y="148589"/>
                </a:lnTo>
                <a:lnTo>
                  <a:pt x="60350" y="149859"/>
                </a:lnTo>
                <a:lnTo>
                  <a:pt x="74582" y="149859"/>
                </a:lnTo>
                <a:lnTo>
                  <a:pt x="75565" y="148589"/>
                </a:lnTo>
                <a:lnTo>
                  <a:pt x="76233" y="147319"/>
                </a:lnTo>
                <a:close/>
              </a:path>
              <a:path w="120014" h="187959">
                <a:moveTo>
                  <a:pt x="78513" y="143509"/>
                </a:moveTo>
                <a:lnTo>
                  <a:pt x="72930" y="143509"/>
                </a:lnTo>
                <a:lnTo>
                  <a:pt x="72223" y="144779"/>
                </a:lnTo>
                <a:lnTo>
                  <a:pt x="13524" y="144779"/>
                </a:lnTo>
                <a:lnTo>
                  <a:pt x="14272" y="146049"/>
                </a:lnTo>
                <a:lnTo>
                  <a:pt x="28819" y="146049"/>
                </a:lnTo>
                <a:lnTo>
                  <a:pt x="29565" y="147319"/>
                </a:lnTo>
                <a:lnTo>
                  <a:pt x="30037" y="148589"/>
                </a:lnTo>
                <a:lnTo>
                  <a:pt x="47886" y="148589"/>
                </a:lnTo>
                <a:lnTo>
                  <a:pt x="48751" y="147319"/>
                </a:lnTo>
                <a:lnTo>
                  <a:pt x="76233" y="147319"/>
                </a:lnTo>
                <a:lnTo>
                  <a:pt x="76980" y="146049"/>
                </a:lnTo>
                <a:lnTo>
                  <a:pt x="78120" y="144779"/>
                </a:lnTo>
                <a:lnTo>
                  <a:pt x="78513" y="143509"/>
                </a:lnTo>
                <a:close/>
              </a:path>
              <a:path w="120014" h="187959">
                <a:moveTo>
                  <a:pt x="69117" y="143509"/>
                </a:moveTo>
                <a:lnTo>
                  <a:pt x="11912" y="143509"/>
                </a:lnTo>
                <a:lnTo>
                  <a:pt x="12344" y="144779"/>
                </a:lnTo>
                <a:lnTo>
                  <a:pt x="69824" y="144779"/>
                </a:lnTo>
                <a:lnTo>
                  <a:pt x="69117" y="143509"/>
                </a:lnTo>
                <a:close/>
              </a:path>
              <a:path w="120014" h="187959">
                <a:moveTo>
                  <a:pt x="67111" y="142239"/>
                </a:moveTo>
                <a:lnTo>
                  <a:pt x="11244" y="142239"/>
                </a:lnTo>
                <a:lnTo>
                  <a:pt x="11559" y="143509"/>
                </a:lnTo>
                <a:lnTo>
                  <a:pt x="68213" y="143509"/>
                </a:lnTo>
                <a:lnTo>
                  <a:pt x="67111" y="142239"/>
                </a:lnTo>
                <a:close/>
              </a:path>
              <a:path w="120014" h="187959">
                <a:moveTo>
                  <a:pt x="82720" y="142239"/>
                </a:moveTo>
                <a:lnTo>
                  <a:pt x="73717" y="142239"/>
                </a:lnTo>
                <a:lnTo>
                  <a:pt x="73520" y="143509"/>
                </a:lnTo>
                <a:lnTo>
                  <a:pt x="81855" y="143509"/>
                </a:lnTo>
                <a:lnTo>
                  <a:pt x="82720" y="142239"/>
                </a:lnTo>
                <a:close/>
              </a:path>
              <a:path w="120014" h="187959">
                <a:moveTo>
                  <a:pt x="64989" y="140969"/>
                </a:moveTo>
                <a:lnTo>
                  <a:pt x="10891" y="140969"/>
                </a:lnTo>
                <a:lnTo>
                  <a:pt x="11047" y="142239"/>
                </a:lnTo>
                <a:lnTo>
                  <a:pt x="66443" y="142239"/>
                </a:lnTo>
                <a:lnTo>
                  <a:pt x="64989" y="140969"/>
                </a:lnTo>
                <a:close/>
              </a:path>
              <a:path w="120014" h="187959">
                <a:moveTo>
                  <a:pt x="85355" y="140969"/>
                </a:moveTo>
                <a:lnTo>
                  <a:pt x="73049" y="140969"/>
                </a:lnTo>
                <a:lnTo>
                  <a:pt x="73756" y="142239"/>
                </a:lnTo>
                <a:lnTo>
                  <a:pt x="84726" y="142239"/>
                </a:lnTo>
                <a:lnTo>
                  <a:pt x="85355" y="140969"/>
                </a:lnTo>
                <a:close/>
              </a:path>
              <a:path w="120014" h="187959">
                <a:moveTo>
                  <a:pt x="61333" y="132079"/>
                </a:moveTo>
                <a:lnTo>
                  <a:pt x="2477" y="132079"/>
                </a:lnTo>
                <a:lnTo>
                  <a:pt x="3499" y="133349"/>
                </a:lnTo>
                <a:lnTo>
                  <a:pt x="4796" y="133349"/>
                </a:lnTo>
                <a:lnTo>
                  <a:pt x="6330" y="134619"/>
                </a:lnTo>
                <a:lnTo>
                  <a:pt x="8177" y="134619"/>
                </a:lnTo>
                <a:lnTo>
                  <a:pt x="9199" y="135889"/>
                </a:lnTo>
                <a:lnTo>
                  <a:pt x="11283" y="135889"/>
                </a:lnTo>
                <a:lnTo>
                  <a:pt x="10891" y="138429"/>
                </a:lnTo>
                <a:lnTo>
                  <a:pt x="10772" y="140969"/>
                </a:lnTo>
                <a:lnTo>
                  <a:pt x="64124" y="140969"/>
                </a:lnTo>
                <a:lnTo>
                  <a:pt x="63731" y="138429"/>
                </a:lnTo>
                <a:lnTo>
                  <a:pt x="63337" y="137159"/>
                </a:lnTo>
                <a:lnTo>
                  <a:pt x="62827" y="135889"/>
                </a:lnTo>
                <a:lnTo>
                  <a:pt x="62512" y="134619"/>
                </a:lnTo>
                <a:lnTo>
                  <a:pt x="61765" y="133349"/>
                </a:lnTo>
                <a:lnTo>
                  <a:pt x="61333" y="132079"/>
                </a:lnTo>
                <a:close/>
              </a:path>
              <a:path w="120014" h="187959">
                <a:moveTo>
                  <a:pt x="85984" y="139699"/>
                </a:moveTo>
                <a:lnTo>
                  <a:pt x="71947" y="139699"/>
                </a:lnTo>
                <a:lnTo>
                  <a:pt x="72459" y="140969"/>
                </a:lnTo>
                <a:lnTo>
                  <a:pt x="85826" y="140969"/>
                </a:lnTo>
                <a:lnTo>
                  <a:pt x="85984" y="139699"/>
                </a:lnTo>
                <a:close/>
              </a:path>
              <a:path w="120014" h="187959">
                <a:moveTo>
                  <a:pt x="85629" y="137159"/>
                </a:moveTo>
                <a:lnTo>
                  <a:pt x="70768" y="137159"/>
                </a:lnTo>
                <a:lnTo>
                  <a:pt x="71201" y="138429"/>
                </a:lnTo>
                <a:lnTo>
                  <a:pt x="71515" y="139699"/>
                </a:lnTo>
                <a:lnTo>
                  <a:pt x="86141" y="139699"/>
                </a:lnTo>
                <a:lnTo>
                  <a:pt x="86101" y="138429"/>
                </a:lnTo>
                <a:lnTo>
                  <a:pt x="85865" y="138429"/>
                </a:lnTo>
                <a:lnTo>
                  <a:pt x="85629" y="137159"/>
                </a:lnTo>
                <a:close/>
              </a:path>
              <a:path w="120014" h="187959">
                <a:moveTo>
                  <a:pt x="83900" y="130809"/>
                </a:moveTo>
                <a:lnTo>
                  <a:pt x="76784" y="130809"/>
                </a:lnTo>
                <a:lnTo>
                  <a:pt x="75997" y="132079"/>
                </a:lnTo>
                <a:lnTo>
                  <a:pt x="73834" y="132079"/>
                </a:lnTo>
                <a:lnTo>
                  <a:pt x="72813" y="133349"/>
                </a:lnTo>
                <a:lnTo>
                  <a:pt x="71830" y="133349"/>
                </a:lnTo>
                <a:lnTo>
                  <a:pt x="71555" y="134619"/>
                </a:lnTo>
                <a:lnTo>
                  <a:pt x="70886" y="134619"/>
                </a:lnTo>
                <a:lnTo>
                  <a:pt x="70768" y="135889"/>
                </a:lnTo>
                <a:lnTo>
                  <a:pt x="70689" y="137159"/>
                </a:lnTo>
                <a:lnTo>
                  <a:pt x="85315" y="137159"/>
                </a:lnTo>
                <a:lnTo>
                  <a:pt x="84882" y="135889"/>
                </a:lnTo>
                <a:lnTo>
                  <a:pt x="84568" y="133349"/>
                </a:lnTo>
                <a:lnTo>
                  <a:pt x="84371" y="132079"/>
                </a:lnTo>
                <a:lnTo>
                  <a:pt x="83900" y="130809"/>
                </a:lnTo>
                <a:close/>
              </a:path>
              <a:path w="120014" h="187959">
                <a:moveTo>
                  <a:pt x="23982" y="105409"/>
                </a:moveTo>
                <a:lnTo>
                  <a:pt x="11559" y="105409"/>
                </a:lnTo>
                <a:lnTo>
                  <a:pt x="11401" y="106679"/>
                </a:lnTo>
                <a:lnTo>
                  <a:pt x="11166" y="109219"/>
                </a:lnTo>
                <a:lnTo>
                  <a:pt x="11323" y="110489"/>
                </a:lnTo>
                <a:lnTo>
                  <a:pt x="11676" y="113029"/>
                </a:lnTo>
                <a:lnTo>
                  <a:pt x="11991" y="114299"/>
                </a:lnTo>
                <a:lnTo>
                  <a:pt x="12817" y="118109"/>
                </a:lnTo>
                <a:lnTo>
                  <a:pt x="2359" y="118109"/>
                </a:lnTo>
                <a:lnTo>
                  <a:pt x="1927" y="119379"/>
                </a:lnTo>
                <a:lnTo>
                  <a:pt x="1101" y="119379"/>
                </a:lnTo>
                <a:lnTo>
                  <a:pt x="786" y="120649"/>
                </a:lnTo>
                <a:lnTo>
                  <a:pt x="511" y="121919"/>
                </a:lnTo>
                <a:lnTo>
                  <a:pt x="275" y="121919"/>
                </a:lnTo>
                <a:lnTo>
                  <a:pt x="118" y="123189"/>
                </a:lnTo>
                <a:lnTo>
                  <a:pt x="0" y="124459"/>
                </a:lnTo>
                <a:lnTo>
                  <a:pt x="0" y="126999"/>
                </a:lnTo>
                <a:lnTo>
                  <a:pt x="235" y="128269"/>
                </a:lnTo>
                <a:lnTo>
                  <a:pt x="550" y="129539"/>
                </a:lnTo>
                <a:lnTo>
                  <a:pt x="1022" y="129539"/>
                </a:lnTo>
                <a:lnTo>
                  <a:pt x="1651" y="130809"/>
                </a:lnTo>
                <a:lnTo>
                  <a:pt x="2044" y="132079"/>
                </a:lnTo>
                <a:lnTo>
                  <a:pt x="60860" y="132079"/>
                </a:lnTo>
                <a:lnTo>
                  <a:pt x="60350" y="130809"/>
                </a:lnTo>
                <a:lnTo>
                  <a:pt x="60271" y="129539"/>
                </a:lnTo>
                <a:lnTo>
                  <a:pt x="60231" y="126999"/>
                </a:lnTo>
                <a:lnTo>
                  <a:pt x="57990" y="126999"/>
                </a:lnTo>
                <a:lnTo>
                  <a:pt x="56103" y="124459"/>
                </a:lnTo>
                <a:lnTo>
                  <a:pt x="56260" y="123189"/>
                </a:lnTo>
                <a:lnTo>
                  <a:pt x="56496" y="120649"/>
                </a:lnTo>
                <a:lnTo>
                  <a:pt x="56496" y="116839"/>
                </a:lnTo>
                <a:lnTo>
                  <a:pt x="52054" y="116839"/>
                </a:lnTo>
                <a:lnTo>
                  <a:pt x="51306" y="115569"/>
                </a:lnTo>
                <a:lnTo>
                  <a:pt x="50914" y="115569"/>
                </a:lnTo>
                <a:lnTo>
                  <a:pt x="50442" y="114299"/>
                </a:lnTo>
                <a:lnTo>
                  <a:pt x="49223" y="114299"/>
                </a:lnTo>
                <a:lnTo>
                  <a:pt x="48476" y="113029"/>
                </a:lnTo>
                <a:lnTo>
                  <a:pt x="47690" y="113029"/>
                </a:lnTo>
                <a:lnTo>
                  <a:pt x="46353" y="111759"/>
                </a:lnTo>
                <a:lnTo>
                  <a:pt x="41399" y="111759"/>
                </a:lnTo>
                <a:lnTo>
                  <a:pt x="41125" y="110489"/>
                </a:lnTo>
                <a:lnTo>
                  <a:pt x="40377" y="110489"/>
                </a:lnTo>
                <a:lnTo>
                  <a:pt x="39787" y="109219"/>
                </a:lnTo>
                <a:lnTo>
                  <a:pt x="39119" y="107949"/>
                </a:lnTo>
                <a:lnTo>
                  <a:pt x="26381" y="107949"/>
                </a:lnTo>
                <a:lnTo>
                  <a:pt x="25084" y="106679"/>
                </a:lnTo>
                <a:lnTo>
                  <a:pt x="23982" y="105409"/>
                </a:lnTo>
                <a:close/>
              </a:path>
              <a:path w="120014" h="187959">
                <a:moveTo>
                  <a:pt x="82917" y="129539"/>
                </a:moveTo>
                <a:lnTo>
                  <a:pt x="78239" y="129539"/>
                </a:lnTo>
                <a:lnTo>
                  <a:pt x="77530" y="130809"/>
                </a:lnTo>
                <a:lnTo>
                  <a:pt x="83467" y="130809"/>
                </a:lnTo>
                <a:lnTo>
                  <a:pt x="82917" y="129539"/>
                </a:lnTo>
                <a:close/>
              </a:path>
              <a:path w="120014" h="187959">
                <a:moveTo>
                  <a:pt x="90426" y="60959"/>
                </a:moveTo>
                <a:lnTo>
                  <a:pt x="66562" y="60959"/>
                </a:lnTo>
                <a:lnTo>
                  <a:pt x="66837" y="62229"/>
                </a:lnTo>
                <a:lnTo>
                  <a:pt x="67072" y="63499"/>
                </a:lnTo>
                <a:lnTo>
                  <a:pt x="67387" y="64769"/>
                </a:lnTo>
                <a:lnTo>
                  <a:pt x="67623" y="66039"/>
                </a:lnTo>
                <a:lnTo>
                  <a:pt x="67623" y="69849"/>
                </a:lnTo>
                <a:lnTo>
                  <a:pt x="67308" y="71119"/>
                </a:lnTo>
                <a:lnTo>
                  <a:pt x="67111" y="72389"/>
                </a:lnTo>
                <a:lnTo>
                  <a:pt x="66798" y="73659"/>
                </a:lnTo>
                <a:lnTo>
                  <a:pt x="66640" y="73659"/>
                </a:lnTo>
                <a:lnTo>
                  <a:pt x="66169" y="74929"/>
                </a:lnTo>
                <a:lnTo>
                  <a:pt x="65343" y="76199"/>
                </a:lnTo>
                <a:lnTo>
                  <a:pt x="64438" y="78739"/>
                </a:lnTo>
                <a:lnTo>
                  <a:pt x="64202" y="78739"/>
                </a:lnTo>
                <a:lnTo>
                  <a:pt x="64005" y="80009"/>
                </a:lnTo>
                <a:lnTo>
                  <a:pt x="63691" y="81279"/>
                </a:lnTo>
                <a:lnTo>
                  <a:pt x="63376" y="83819"/>
                </a:lnTo>
                <a:lnTo>
                  <a:pt x="63376" y="86359"/>
                </a:lnTo>
                <a:lnTo>
                  <a:pt x="63573" y="87629"/>
                </a:lnTo>
                <a:lnTo>
                  <a:pt x="63888" y="87629"/>
                </a:lnTo>
                <a:lnTo>
                  <a:pt x="63849" y="91439"/>
                </a:lnTo>
                <a:lnTo>
                  <a:pt x="63376" y="93979"/>
                </a:lnTo>
                <a:lnTo>
                  <a:pt x="62866" y="95249"/>
                </a:lnTo>
                <a:lnTo>
                  <a:pt x="61922" y="95249"/>
                </a:lnTo>
                <a:lnTo>
                  <a:pt x="62237" y="97789"/>
                </a:lnTo>
                <a:lnTo>
                  <a:pt x="62276" y="102869"/>
                </a:lnTo>
                <a:lnTo>
                  <a:pt x="62157" y="104139"/>
                </a:lnTo>
                <a:lnTo>
                  <a:pt x="62001" y="106679"/>
                </a:lnTo>
                <a:lnTo>
                  <a:pt x="58777" y="123189"/>
                </a:lnTo>
                <a:lnTo>
                  <a:pt x="57990" y="126999"/>
                </a:lnTo>
                <a:lnTo>
                  <a:pt x="60231" y="126999"/>
                </a:lnTo>
                <a:lnTo>
                  <a:pt x="60428" y="124459"/>
                </a:lnTo>
                <a:lnTo>
                  <a:pt x="60703" y="123189"/>
                </a:lnTo>
                <a:lnTo>
                  <a:pt x="60899" y="121919"/>
                </a:lnTo>
                <a:lnTo>
                  <a:pt x="61136" y="121919"/>
                </a:lnTo>
                <a:lnTo>
                  <a:pt x="61411" y="120649"/>
                </a:lnTo>
                <a:lnTo>
                  <a:pt x="61725" y="119379"/>
                </a:lnTo>
                <a:lnTo>
                  <a:pt x="62118" y="118109"/>
                </a:lnTo>
                <a:lnTo>
                  <a:pt x="63023" y="116839"/>
                </a:lnTo>
                <a:lnTo>
                  <a:pt x="63573" y="115569"/>
                </a:lnTo>
                <a:lnTo>
                  <a:pt x="64202" y="114299"/>
                </a:lnTo>
                <a:lnTo>
                  <a:pt x="64870" y="114299"/>
                </a:lnTo>
                <a:lnTo>
                  <a:pt x="65618" y="113029"/>
                </a:lnTo>
                <a:lnTo>
                  <a:pt x="66443" y="111759"/>
                </a:lnTo>
                <a:lnTo>
                  <a:pt x="67347" y="110489"/>
                </a:lnTo>
                <a:lnTo>
                  <a:pt x="68330" y="110489"/>
                </a:lnTo>
                <a:lnTo>
                  <a:pt x="70572" y="107949"/>
                </a:lnTo>
                <a:lnTo>
                  <a:pt x="72930" y="107949"/>
                </a:lnTo>
                <a:lnTo>
                  <a:pt x="73953" y="106679"/>
                </a:lnTo>
                <a:lnTo>
                  <a:pt x="96478" y="106679"/>
                </a:lnTo>
                <a:lnTo>
                  <a:pt x="96835" y="105409"/>
                </a:lnTo>
                <a:lnTo>
                  <a:pt x="108357" y="105409"/>
                </a:lnTo>
                <a:lnTo>
                  <a:pt x="108829" y="104139"/>
                </a:lnTo>
                <a:lnTo>
                  <a:pt x="109059" y="104139"/>
                </a:lnTo>
                <a:lnTo>
                  <a:pt x="109415" y="102869"/>
                </a:lnTo>
                <a:lnTo>
                  <a:pt x="109772" y="100329"/>
                </a:lnTo>
                <a:lnTo>
                  <a:pt x="109806" y="97789"/>
                </a:lnTo>
                <a:lnTo>
                  <a:pt x="69431" y="97789"/>
                </a:lnTo>
                <a:lnTo>
                  <a:pt x="69667" y="95249"/>
                </a:lnTo>
                <a:lnTo>
                  <a:pt x="69863" y="93979"/>
                </a:lnTo>
                <a:lnTo>
                  <a:pt x="70139" y="91439"/>
                </a:lnTo>
                <a:lnTo>
                  <a:pt x="70533" y="90169"/>
                </a:lnTo>
                <a:lnTo>
                  <a:pt x="71004" y="87629"/>
                </a:lnTo>
                <a:lnTo>
                  <a:pt x="71987" y="85089"/>
                </a:lnTo>
                <a:lnTo>
                  <a:pt x="72381" y="83819"/>
                </a:lnTo>
                <a:lnTo>
                  <a:pt x="72813" y="82549"/>
                </a:lnTo>
                <a:lnTo>
                  <a:pt x="73756" y="80009"/>
                </a:lnTo>
                <a:lnTo>
                  <a:pt x="74307" y="78739"/>
                </a:lnTo>
                <a:lnTo>
                  <a:pt x="75014" y="76199"/>
                </a:lnTo>
                <a:lnTo>
                  <a:pt x="80400" y="67309"/>
                </a:lnTo>
                <a:lnTo>
                  <a:pt x="81030" y="66039"/>
                </a:lnTo>
                <a:lnTo>
                  <a:pt x="81698" y="66039"/>
                </a:lnTo>
                <a:lnTo>
                  <a:pt x="82406" y="64769"/>
                </a:lnTo>
                <a:lnTo>
                  <a:pt x="83152" y="64769"/>
                </a:lnTo>
                <a:lnTo>
                  <a:pt x="83978" y="63499"/>
                </a:lnTo>
                <a:lnTo>
                  <a:pt x="85668" y="63499"/>
                </a:lnTo>
                <a:lnTo>
                  <a:pt x="86574" y="62229"/>
                </a:lnTo>
                <a:lnTo>
                  <a:pt x="89875" y="62229"/>
                </a:lnTo>
                <a:lnTo>
                  <a:pt x="90426" y="60959"/>
                </a:lnTo>
                <a:close/>
              </a:path>
              <a:path w="120014" h="187959">
                <a:moveTo>
                  <a:pt x="12305" y="116839"/>
                </a:moveTo>
                <a:lnTo>
                  <a:pt x="3341" y="116839"/>
                </a:lnTo>
                <a:lnTo>
                  <a:pt x="2831" y="118109"/>
                </a:lnTo>
                <a:lnTo>
                  <a:pt x="12817" y="118109"/>
                </a:lnTo>
                <a:lnTo>
                  <a:pt x="12305" y="116839"/>
                </a:lnTo>
                <a:close/>
              </a:path>
              <a:path w="120014" h="187959">
                <a:moveTo>
                  <a:pt x="50757" y="100329"/>
                </a:moveTo>
                <a:lnTo>
                  <a:pt x="41360" y="100329"/>
                </a:lnTo>
                <a:lnTo>
                  <a:pt x="42971" y="101599"/>
                </a:lnTo>
                <a:lnTo>
                  <a:pt x="43797" y="101599"/>
                </a:lnTo>
                <a:lnTo>
                  <a:pt x="45448" y="102869"/>
                </a:lnTo>
                <a:lnTo>
                  <a:pt x="46313" y="102869"/>
                </a:lnTo>
                <a:lnTo>
                  <a:pt x="47179" y="104139"/>
                </a:lnTo>
                <a:lnTo>
                  <a:pt x="48005" y="105409"/>
                </a:lnTo>
                <a:lnTo>
                  <a:pt x="48870" y="105409"/>
                </a:lnTo>
                <a:lnTo>
                  <a:pt x="49734" y="106679"/>
                </a:lnTo>
                <a:lnTo>
                  <a:pt x="50560" y="107949"/>
                </a:lnTo>
                <a:lnTo>
                  <a:pt x="51425" y="109219"/>
                </a:lnTo>
                <a:lnTo>
                  <a:pt x="52250" y="109219"/>
                </a:lnTo>
                <a:lnTo>
                  <a:pt x="53076" y="110489"/>
                </a:lnTo>
                <a:lnTo>
                  <a:pt x="53154" y="113029"/>
                </a:lnTo>
                <a:lnTo>
                  <a:pt x="52761" y="114299"/>
                </a:lnTo>
                <a:lnTo>
                  <a:pt x="52564" y="115569"/>
                </a:lnTo>
                <a:lnTo>
                  <a:pt x="52054" y="116839"/>
                </a:lnTo>
                <a:lnTo>
                  <a:pt x="56496" y="116839"/>
                </a:lnTo>
                <a:lnTo>
                  <a:pt x="55750" y="111759"/>
                </a:lnTo>
                <a:lnTo>
                  <a:pt x="55474" y="110489"/>
                </a:lnTo>
                <a:lnTo>
                  <a:pt x="51621" y="101599"/>
                </a:lnTo>
                <a:lnTo>
                  <a:pt x="50757" y="100329"/>
                </a:lnTo>
                <a:close/>
              </a:path>
              <a:path w="120014" h="187959">
                <a:moveTo>
                  <a:pt x="94753" y="109219"/>
                </a:moveTo>
                <a:lnTo>
                  <a:pt x="82523" y="109219"/>
                </a:lnTo>
                <a:lnTo>
                  <a:pt x="83861" y="110489"/>
                </a:lnTo>
                <a:lnTo>
                  <a:pt x="85826" y="111759"/>
                </a:lnTo>
                <a:lnTo>
                  <a:pt x="92549" y="111759"/>
                </a:lnTo>
                <a:lnTo>
                  <a:pt x="93139" y="110489"/>
                </a:lnTo>
                <a:lnTo>
                  <a:pt x="94236" y="110489"/>
                </a:lnTo>
                <a:lnTo>
                  <a:pt x="94753" y="109219"/>
                </a:lnTo>
                <a:close/>
              </a:path>
              <a:path w="120014" h="187959">
                <a:moveTo>
                  <a:pt x="95696" y="107949"/>
                </a:moveTo>
                <a:lnTo>
                  <a:pt x="79771" y="107949"/>
                </a:lnTo>
                <a:lnTo>
                  <a:pt x="80872" y="109219"/>
                </a:lnTo>
                <a:lnTo>
                  <a:pt x="95259" y="109219"/>
                </a:lnTo>
                <a:lnTo>
                  <a:pt x="95696" y="107949"/>
                </a:lnTo>
                <a:close/>
              </a:path>
              <a:path w="120014" h="187959">
                <a:moveTo>
                  <a:pt x="37900" y="106679"/>
                </a:moveTo>
                <a:lnTo>
                  <a:pt x="27403" y="106679"/>
                </a:lnTo>
                <a:lnTo>
                  <a:pt x="26538" y="107949"/>
                </a:lnTo>
                <a:lnTo>
                  <a:pt x="38332" y="107949"/>
                </a:lnTo>
                <a:lnTo>
                  <a:pt x="37900" y="106679"/>
                </a:lnTo>
                <a:close/>
              </a:path>
              <a:path w="120014" h="187959">
                <a:moveTo>
                  <a:pt x="96478" y="106679"/>
                </a:moveTo>
                <a:lnTo>
                  <a:pt x="76036" y="106679"/>
                </a:lnTo>
                <a:lnTo>
                  <a:pt x="77806" y="107949"/>
                </a:lnTo>
                <a:lnTo>
                  <a:pt x="96122" y="107949"/>
                </a:lnTo>
                <a:lnTo>
                  <a:pt x="96478" y="106679"/>
                </a:lnTo>
                <a:close/>
              </a:path>
              <a:path w="120014" h="187959">
                <a:moveTo>
                  <a:pt x="35855" y="105409"/>
                </a:moveTo>
                <a:lnTo>
                  <a:pt x="29801" y="105409"/>
                </a:lnTo>
                <a:lnTo>
                  <a:pt x="29014" y="106679"/>
                </a:lnTo>
                <a:lnTo>
                  <a:pt x="36406" y="106679"/>
                </a:lnTo>
                <a:lnTo>
                  <a:pt x="35855" y="105409"/>
                </a:lnTo>
                <a:close/>
              </a:path>
              <a:path w="120014" h="187959">
                <a:moveTo>
                  <a:pt x="106747" y="105409"/>
                </a:moveTo>
                <a:lnTo>
                  <a:pt x="97617" y="105409"/>
                </a:lnTo>
                <a:lnTo>
                  <a:pt x="98560" y="106679"/>
                </a:lnTo>
                <a:lnTo>
                  <a:pt x="105448" y="106679"/>
                </a:lnTo>
                <a:lnTo>
                  <a:pt x="106747" y="105409"/>
                </a:lnTo>
                <a:close/>
              </a:path>
              <a:path w="120014" h="187959">
                <a:moveTo>
                  <a:pt x="107449" y="105409"/>
                </a:moveTo>
                <a:lnTo>
                  <a:pt x="106943" y="105409"/>
                </a:lnTo>
                <a:lnTo>
                  <a:pt x="107138" y="106679"/>
                </a:lnTo>
                <a:lnTo>
                  <a:pt x="107449" y="105409"/>
                </a:lnTo>
                <a:close/>
              </a:path>
              <a:path w="120014" h="187959">
                <a:moveTo>
                  <a:pt x="21781" y="104139"/>
                </a:moveTo>
                <a:lnTo>
                  <a:pt x="12541" y="104139"/>
                </a:lnTo>
                <a:lnTo>
                  <a:pt x="11991" y="105409"/>
                </a:lnTo>
                <a:lnTo>
                  <a:pt x="23314" y="105409"/>
                </a:lnTo>
                <a:lnTo>
                  <a:pt x="21781" y="104139"/>
                </a:lnTo>
                <a:close/>
              </a:path>
              <a:path w="120014" h="187959">
                <a:moveTo>
                  <a:pt x="17967" y="102869"/>
                </a:moveTo>
                <a:lnTo>
                  <a:pt x="13485" y="102869"/>
                </a:lnTo>
                <a:lnTo>
                  <a:pt x="13170" y="104139"/>
                </a:lnTo>
                <a:lnTo>
                  <a:pt x="19029" y="104139"/>
                </a:lnTo>
                <a:lnTo>
                  <a:pt x="17967" y="102869"/>
                </a:lnTo>
                <a:close/>
              </a:path>
              <a:path w="120014" h="187959">
                <a:moveTo>
                  <a:pt x="46353" y="96519"/>
                </a:moveTo>
                <a:lnTo>
                  <a:pt x="21545" y="96519"/>
                </a:lnTo>
                <a:lnTo>
                  <a:pt x="23353" y="97789"/>
                </a:lnTo>
                <a:lnTo>
                  <a:pt x="24926" y="97789"/>
                </a:lnTo>
                <a:lnTo>
                  <a:pt x="26813" y="99059"/>
                </a:lnTo>
                <a:lnTo>
                  <a:pt x="36052" y="99059"/>
                </a:lnTo>
                <a:lnTo>
                  <a:pt x="37822" y="100329"/>
                </a:lnTo>
                <a:lnTo>
                  <a:pt x="49773" y="100329"/>
                </a:lnTo>
                <a:lnTo>
                  <a:pt x="48751" y="99059"/>
                </a:lnTo>
                <a:lnTo>
                  <a:pt x="47612" y="97789"/>
                </a:lnTo>
                <a:lnTo>
                  <a:pt x="46353" y="96519"/>
                </a:lnTo>
                <a:close/>
              </a:path>
              <a:path w="120014" h="187959">
                <a:moveTo>
                  <a:pt x="54983" y="100060"/>
                </a:moveTo>
                <a:lnTo>
                  <a:pt x="55041" y="100329"/>
                </a:lnTo>
                <a:lnTo>
                  <a:pt x="54983" y="100060"/>
                </a:lnTo>
                <a:close/>
              </a:path>
              <a:path w="120014" h="187959">
                <a:moveTo>
                  <a:pt x="41713" y="73659"/>
                </a:moveTo>
                <a:lnTo>
                  <a:pt x="34087" y="73659"/>
                </a:lnTo>
                <a:lnTo>
                  <a:pt x="35738" y="74929"/>
                </a:lnTo>
                <a:lnTo>
                  <a:pt x="37468" y="76199"/>
                </a:lnTo>
                <a:lnTo>
                  <a:pt x="38332" y="77469"/>
                </a:lnTo>
                <a:lnTo>
                  <a:pt x="39197" y="77469"/>
                </a:lnTo>
                <a:lnTo>
                  <a:pt x="40102" y="78739"/>
                </a:lnTo>
                <a:lnTo>
                  <a:pt x="40967" y="78739"/>
                </a:lnTo>
                <a:lnTo>
                  <a:pt x="42697" y="81279"/>
                </a:lnTo>
                <a:lnTo>
                  <a:pt x="43561" y="81279"/>
                </a:lnTo>
                <a:lnTo>
                  <a:pt x="44426" y="82549"/>
                </a:lnTo>
                <a:lnTo>
                  <a:pt x="46077" y="85089"/>
                </a:lnTo>
                <a:lnTo>
                  <a:pt x="46864" y="85089"/>
                </a:lnTo>
                <a:lnTo>
                  <a:pt x="47612" y="86359"/>
                </a:lnTo>
                <a:lnTo>
                  <a:pt x="43012" y="86359"/>
                </a:lnTo>
                <a:lnTo>
                  <a:pt x="42422" y="87629"/>
                </a:lnTo>
                <a:lnTo>
                  <a:pt x="43955" y="87629"/>
                </a:lnTo>
                <a:lnTo>
                  <a:pt x="45331" y="88899"/>
                </a:lnTo>
                <a:lnTo>
                  <a:pt x="46157" y="88899"/>
                </a:lnTo>
                <a:lnTo>
                  <a:pt x="47061" y="90169"/>
                </a:lnTo>
                <a:lnTo>
                  <a:pt x="48044" y="91439"/>
                </a:lnTo>
                <a:lnTo>
                  <a:pt x="53822" y="97789"/>
                </a:lnTo>
                <a:lnTo>
                  <a:pt x="54983" y="100060"/>
                </a:lnTo>
                <a:lnTo>
                  <a:pt x="54492" y="97789"/>
                </a:lnTo>
                <a:lnTo>
                  <a:pt x="53115" y="92709"/>
                </a:lnTo>
                <a:lnTo>
                  <a:pt x="52408" y="91439"/>
                </a:lnTo>
                <a:lnTo>
                  <a:pt x="51582" y="90169"/>
                </a:lnTo>
                <a:lnTo>
                  <a:pt x="50599" y="87629"/>
                </a:lnTo>
                <a:lnTo>
                  <a:pt x="49460" y="85089"/>
                </a:lnTo>
                <a:lnTo>
                  <a:pt x="48122" y="83819"/>
                </a:lnTo>
                <a:lnTo>
                  <a:pt x="46628" y="81279"/>
                </a:lnTo>
                <a:lnTo>
                  <a:pt x="45803" y="80009"/>
                </a:lnTo>
                <a:lnTo>
                  <a:pt x="43994" y="77469"/>
                </a:lnTo>
                <a:lnTo>
                  <a:pt x="42971" y="76199"/>
                </a:lnTo>
                <a:lnTo>
                  <a:pt x="42815" y="74929"/>
                </a:lnTo>
                <a:lnTo>
                  <a:pt x="41713" y="73659"/>
                </a:lnTo>
                <a:close/>
              </a:path>
              <a:path w="120014" h="187959">
                <a:moveTo>
                  <a:pt x="113463" y="97789"/>
                </a:moveTo>
                <a:lnTo>
                  <a:pt x="110945" y="97789"/>
                </a:lnTo>
                <a:lnTo>
                  <a:pt x="111347" y="99059"/>
                </a:lnTo>
                <a:lnTo>
                  <a:pt x="112290" y="99059"/>
                </a:lnTo>
                <a:lnTo>
                  <a:pt x="113463" y="97789"/>
                </a:lnTo>
                <a:close/>
              </a:path>
              <a:path w="120014" h="187959">
                <a:moveTo>
                  <a:pt x="118385" y="62230"/>
                </a:moveTo>
                <a:lnTo>
                  <a:pt x="105321" y="62229"/>
                </a:lnTo>
                <a:lnTo>
                  <a:pt x="104459" y="63499"/>
                </a:lnTo>
                <a:lnTo>
                  <a:pt x="103562" y="64769"/>
                </a:lnTo>
                <a:lnTo>
                  <a:pt x="93845" y="64769"/>
                </a:lnTo>
                <a:lnTo>
                  <a:pt x="93296" y="66039"/>
                </a:lnTo>
                <a:lnTo>
                  <a:pt x="92784" y="66039"/>
                </a:lnTo>
                <a:lnTo>
                  <a:pt x="92274" y="67309"/>
                </a:lnTo>
                <a:lnTo>
                  <a:pt x="91802" y="67309"/>
                </a:lnTo>
                <a:lnTo>
                  <a:pt x="91370" y="68579"/>
                </a:lnTo>
                <a:lnTo>
                  <a:pt x="90977" y="69849"/>
                </a:lnTo>
                <a:lnTo>
                  <a:pt x="90268" y="72389"/>
                </a:lnTo>
                <a:lnTo>
                  <a:pt x="89993" y="73659"/>
                </a:lnTo>
                <a:lnTo>
                  <a:pt x="84843" y="73659"/>
                </a:lnTo>
                <a:lnTo>
                  <a:pt x="84293" y="74929"/>
                </a:lnTo>
                <a:lnTo>
                  <a:pt x="83191" y="74929"/>
                </a:lnTo>
                <a:lnTo>
                  <a:pt x="82130" y="76199"/>
                </a:lnTo>
                <a:lnTo>
                  <a:pt x="81030" y="78739"/>
                </a:lnTo>
                <a:lnTo>
                  <a:pt x="79968" y="80009"/>
                </a:lnTo>
                <a:lnTo>
                  <a:pt x="78513" y="83819"/>
                </a:lnTo>
                <a:lnTo>
                  <a:pt x="78081" y="85089"/>
                </a:lnTo>
                <a:lnTo>
                  <a:pt x="77688" y="86359"/>
                </a:lnTo>
                <a:lnTo>
                  <a:pt x="77294" y="88899"/>
                </a:lnTo>
                <a:lnTo>
                  <a:pt x="76901" y="90169"/>
                </a:lnTo>
                <a:lnTo>
                  <a:pt x="76626" y="90169"/>
                </a:lnTo>
                <a:lnTo>
                  <a:pt x="75722" y="91439"/>
                </a:lnTo>
                <a:lnTo>
                  <a:pt x="74975" y="91439"/>
                </a:lnTo>
                <a:lnTo>
                  <a:pt x="73010" y="93979"/>
                </a:lnTo>
                <a:lnTo>
                  <a:pt x="71711" y="95249"/>
                </a:lnTo>
                <a:lnTo>
                  <a:pt x="70021" y="96519"/>
                </a:lnTo>
                <a:lnTo>
                  <a:pt x="69431" y="97789"/>
                </a:lnTo>
                <a:lnTo>
                  <a:pt x="114878" y="97789"/>
                </a:lnTo>
                <a:lnTo>
                  <a:pt x="115625" y="96519"/>
                </a:lnTo>
                <a:lnTo>
                  <a:pt x="116453" y="96519"/>
                </a:lnTo>
                <a:lnTo>
                  <a:pt x="117316" y="95249"/>
                </a:lnTo>
                <a:lnTo>
                  <a:pt x="118385" y="93979"/>
                </a:lnTo>
                <a:lnTo>
                  <a:pt x="119604" y="92709"/>
                </a:lnTo>
                <a:lnTo>
                  <a:pt x="119604" y="68580"/>
                </a:lnTo>
                <a:lnTo>
                  <a:pt x="118385" y="62230"/>
                </a:lnTo>
                <a:close/>
              </a:path>
              <a:path w="120014" h="187959">
                <a:moveTo>
                  <a:pt x="42815" y="95249"/>
                </a:moveTo>
                <a:lnTo>
                  <a:pt x="20011" y="95249"/>
                </a:lnTo>
                <a:lnTo>
                  <a:pt x="21073" y="96519"/>
                </a:lnTo>
                <a:lnTo>
                  <a:pt x="44387" y="96519"/>
                </a:lnTo>
                <a:lnTo>
                  <a:pt x="42815" y="95249"/>
                </a:lnTo>
                <a:close/>
              </a:path>
              <a:path w="120014" h="187959">
                <a:moveTo>
                  <a:pt x="40613" y="93979"/>
                </a:moveTo>
                <a:lnTo>
                  <a:pt x="19382" y="93979"/>
                </a:lnTo>
                <a:lnTo>
                  <a:pt x="19658" y="95249"/>
                </a:lnTo>
                <a:lnTo>
                  <a:pt x="41754" y="95249"/>
                </a:lnTo>
                <a:lnTo>
                  <a:pt x="40613" y="93979"/>
                </a:lnTo>
                <a:close/>
              </a:path>
              <a:path w="120014" h="187959">
                <a:moveTo>
                  <a:pt x="34283" y="87629"/>
                </a:moveTo>
                <a:lnTo>
                  <a:pt x="18832" y="87629"/>
                </a:lnTo>
                <a:lnTo>
                  <a:pt x="18675" y="88899"/>
                </a:lnTo>
                <a:lnTo>
                  <a:pt x="18517" y="88899"/>
                </a:lnTo>
                <a:lnTo>
                  <a:pt x="18478" y="91439"/>
                </a:lnTo>
                <a:lnTo>
                  <a:pt x="19029" y="93979"/>
                </a:lnTo>
                <a:lnTo>
                  <a:pt x="39433" y="93979"/>
                </a:lnTo>
                <a:lnTo>
                  <a:pt x="38215" y="92709"/>
                </a:lnTo>
                <a:lnTo>
                  <a:pt x="37074" y="91439"/>
                </a:lnTo>
                <a:lnTo>
                  <a:pt x="35974" y="90169"/>
                </a:lnTo>
                <a:lnTo>
                  <a:pt x="35502" y="90169"/>
                </a:lnTo>
                <a:lnTo>
                  <a:pt x="34636" y="88899"/>
                </a:lnTo>
                <a:lnTo>
                  <a:pt x="34283" y="87629"/>
                </a:lnTo>
                <a:close/>
              </a:path>
              <a:path w="120014" h="187959">
                <a:moveTo>
                  <a:pt x="59995" y="74929"/>
                </a:moveTo>
                <a:lnTo>
                  <a:pt x="57479" y="74929"/>
                </a:lnTo>
                <a:lnTo>
                  <a:pt x="57558" y="77469"/>
                </a:lnTo>
                <a:lnTo>
                  <a:pt x="57322" y="78739"/>
                </a:lnTo>
                <a:lnTo>
                  <a:pt x="57125" y="78739"/>
                </a:lnTo>
                <a:lnTo>
                  <a:pt x="56850" y="80009"/>
                </a:lnTo>
                <a:lnTo>
                  <a:pt x="56221" y="81279"/>
                </a:lnTo>
                <a:lnTo>
                  <a:pt x="56103" y="82549"/>
                </a:lnTo>
                <a:lnTo>
                  <a:pt x="55867" y="82549"/>
                </a:lnTo>
                <a:lnTo>
                  <a:pt x="55789" y="85089"/>
                </a:lnTo>
                <a:lnTo>
                  <a:pt x="56103" y="87629"/>
                </a:lnTo>
                <a:lnTo>
                  <a:pt x="56418" y="88899"/>
                </a:lnTo>
                <a:lnTo>
                  <a:pt x="56811" y="90169"/>
                </a:lnTo>
                <a:lnTo>
                  <a:pt x="57047" y="90169"/>
                </a:lnTo>
                <a:lnTo>
                  <a:pt x="57322" y="91439"/>
                </a:lnTo>
                <a:lnTo>
                  <a:pt x="57990" y="92709"/>
                </a:lnTo>
                <a:lnTo>
                  <a:pt x="59760" y="92709"/>
                </a:lnTo>
                <a:lnTo>
                  <a:pt x="59366" y="91439"/>
                </a:lnTo>
                <a:lnTo>
                  <a:pt x="59053" y="90169"/>
                </a:lnTo>
                <a:lnTo>
                  <a:pt x="58580" y="88899"/>
                </a:lnTo>
                <a:lnTo>
                  <a:pt x="58423" y="88899"/>
                </a:lnTo>
                <a:lnTo>
                  <a:pt x="58266" y="87629"/>
                </a:lnTo>
                <a:lnTo>
                  <a:pt x="58227" y="86359"/>
                </a:lnTo>
                <a:lnTo>
                  <a:pt x="58305" y="85089"/>
                </a:lnTo>
                <a:lnTo>
                  <a:pt x="59288" y="82549"/>
                </a:lnTo>
                <a:lnTo>
                  <a:pt x="59602" y="81279"/>
                </a:lnTo>
                <a:lnTo>
                  <a:pt x="59838" y="80009"/>
                </a:lnTo>
                <a:lnTo>
                  <a:pt x="59995" y="78739"/>
                </a:lnTo>
                <a:lnTo>
                  <a:pt x="59995" y="74929"/>
                </a:lnTo>
                <a:close/>
              </a:path>
              <a:path w="120014" h="187959">
                <a:moveTo>
                  <a:pt x="33772" y="86359"/>
                </a:moveTo>
                <a:lnTo>
                  <a:pt x="15254" y="86359"/>
                </a:lnTo>
                <a:lnTo>
                  <a:pt x="17692" y="87629"/>
                </a:lnTo>
                <a:lnTo>
                  <a:pt x="34007" y="87629"/>
                </a:lnTo>
                <a:lnTo>
                  <a:pt x="33772" y="86359"/>
                </a:lnTo>
                <a:close/>
              </a:path>
              <a:path w="120014" h="187959">
                <a:moveTo>
                  <a:pt x="33497" y="83819"/>
                </a:moveTo>
                <a:lnTo>
                  <a:pt x="10615" y="83819"/>
                </a:lnTo>
                <a:lnTo>
                  <a:pt x="12227" y="85089"/>
                </a:lnTo>
                <a:lnTo>
                  <a:pt x="13170" y="85089"/>
                </a:lnTo>
                <a:lnTo>
                  <a:pt x="14192" y="86359"/>
                </a:lnTo>
                <a:lnTo>
                  <a:pt x="33615" y="86359"/>
                </a:lnTo>
                <a:lnTo>
                  <a:pt x="33497" y="83819"/>
                </a:lnTo>
                <a:close/>
              </a:path>
              <a:path w="120014" h="187959">
                <a:moveTo>
                  <a:pt x="30233" y="78739"/>
                </a:moveTo>
                <a:lnTo>
                  <a:pt x="5898" y="78739"/>
                </a:lnTo>
                <a:lnTo>
                  <a:pt x="6094" y="80009"/>
                </a:lnTo>
                <a:lnTo>
                  <a:pt x="6605" y="80009"/>
                </a:lnTo>
                <a:lnTo>
                  <a:pt x="7273" y="81279"/>
                </a:lnTo>
                <a:lnTo>
                  <a:pt x="8177" y="82549"/>
                </a:lnTo>
                <a:lnTo>
                  <a:pt x="8689" y="82549"/>
                </a:lnTo>
                <a:lnTo>
                  <a:pt x="9908" y="83819"/>
                </a:lnTo>
                <a:lnTo>
                  <a:pt x="33615" y="83819"/>
                </a:lnTo>
                <a:lnTo>
                  <a:pt x="33772" y="82549"/>
                </a:lnTo>
                <a:lnTo>
                  <a:pt x="34048" y="81279"/>
                </a:lnTo>
                <a:lnTo>
                  <a:pt x="30233" y="78739"/>
                </a:lnTo>
                <a:close/>
              </a:path>
              <a:path w="120014" h="187959">
                <a:moveTo>
                  <a:pt x="22882" y="71119"/>
                </a:moveTo>
                <a:lnTo>
                  <a:pt x="6133" y="71119"/>
                </a:lnTo>
                <a:lnTo>
                  <a:pt x="5818" y="72389"/>
                </a:lnTo>
                <a:lnTo>
                  <a:pt x="5347" y="74929"/>
                </a:lnTo>
                <a:lnTo>
                  <a:pt x="5386" y="77469"/>
                </a:lnTo>
                <a:lnTo>
                  <a:pt x="5504" y="78739"/>
                </a:lnTo>
                <a:lnTo>
                  <a:pt x="28819" y="78739"/>
                </a:lnTo>
                <a:lnTo>
                  <a:pt x="26617" y="76199"/>
                </a:lnTo>
                <a:lnTo>
                  <a:pt x="25909" y="76199"/>
                </a:lnTo>
                <a:lnTo>
                  <a:pt x="24651" y="74929"/>
                </a:lnTo>
                <a:lnTo>
                  <a:pt x="24100" y="73659"/>
                </a:lnTo>
                <a:lnTo>
                  <a:pt x="23589" y="72389"/>
                </a:lnTo>
                <a:lnTo>
                  <a:pt x="23197" y="72389"/>
                </a:lnTo>
                <a:lnTo>
                  <a:pt x="22882" y="71119"/>
                </a:lnTo>
                <a:close/>
              </a:path>
              <a:path w="120014" h="187959">
                <a:moveTo>
                  <a:pt x="58580" y="71119"/>
                </a:moveTo>
                <a:lnTo>
                  <a:pt x="54609" y="71119"/>
                </a:lnTo>
                <a:lnTo>
                  <a:pt x="55514" y="72389"/>
                </a:lnTo>
                <a:lnTo>
                  <a:pt x="56457" y="72389"/>
                </a:lnTo>
                <a:lnTo>
                  <a:pt x="56889" y="73659"/>
                </a:lnTo>
                <a:lnTo>
                  <a:pt x="57361" y="74929"/>
                </a:lnTo>
                <a:lnTo>
                  <a:pt x="59878" y="74929"/>
                </a:lnTo>
                <a:lnTo>
                  <a:pt x="59721" y="73659"/>
                </a:lnTo>
                <a:lnTo>
                  <a:pt x="59485" y="73659"/>
                </a:lnTo>
                <a:lnTo>
                  <a:pt x="59209" y="72389"/>
                </a:lnTo>
                <a:lnTo>
                  <a:pt x="58580" y="71119"/>
                </a:lnTo>
                <a:close/>
              </a:path>
              <a:path w="120014" h="187959">
                <a:moveTo>
                  <a:pt x="34244" y="62229"/>
                </a:moveTo>
                <a:lnTo>
                  <a:pt x="28779" y="62229"/>
                </a:lnTo>
                <a:lnTo>
                  <a:pt x="29055" y="63499"/>
                </a:lnTo>
                <a:lnTo>
                  <a:pt x="30627" y="63499"/>
                </a:lnTo>
                <a:lnTo>
                  <a:pt x="31138" y="64769"/>
                </a:lnTo>
                <a:lnTo>
                  <a:pt x="32239" y="66039"/>
                </a:lnTo>
                <a:lnTo>
                  <a:pt x="32829" y="66039"/>
                </a:lnTo>
                <a:lnTo>
                  <a:pt x="34087" y="68579"/>
                </a:lnTo>
                <a:lnTo>
                  <a:pt x="34755" y="69849"/>
                </a:lnTo>
                <a:lnTo>
                  <a:pt x="28346" y="69849"/>
                </a:lnTo>
                <a:lnTo>
                  <a:pt x="26538" y="71119"/>
                </a:lnTo>
                <a:lnTo>
                  <a:pt x="28700" y="71119"/>
                </a:lnTo>
                <a:lnTo>
                  <a:pt x="29840" y="72389"/>
                </a:lnTo>
                <a:lnTo>
                  <a:pt x="32553" y="73659"/>
                </a:lnTo>
                <a:lnTo>
                  <a:pt x="40849" y="73659"/>
                </a:lnTo>
                <a:lnTo>
                  <a:pt x="39787" y="71119"/>
                </a:lnTo>
                <a:lnTo>
                  <a:pt x="38019" y="69849"/>
                </a:lnTo>
                <a:lnTo>
                  <a:pt x="36131" y="66039"/>
                </a:lnTo>
                <a:lnTo>
                  <a:pt x="35462" y="64769"/>
                </a:lnTo>
                <a:lnTo>
                  <a:pt x="34833" y="63499"/>
                </a:lnTo>
                <a:lnTo>
                  <a:pt x="34244" y="62229"/>
                </a:lnTo>
                <a:close/>
              </a:path>
              <a:path w="120014" h="187959">
                <a:moveTo>
                  <a:pt x="51386" y="71119"/>
                </a:moveTo>
                <a:lnTo>
                  <a:pt x="49813" y="71119"/>
                </a:lnTo>
                <a:lnTo>
                  <a:pt x="50048" y="72389"/>
                </a:lnTo>
                <a:lnTo>
                  <a:pt x="51189" y="72389"/>
                </a:lnTo>
                <a:lnTo>
                  <a:pt x="51386" y="71119"/>
                </a:lnTo>
                <a:close/>
              </a:path>
              <a:path w="120014" h="187959">
                <a:moveTo>
                  <a:pt x="29723" y="41909"/>
                </a:moveTo>
                <a:lnTo>
                  <a:pt x="25280" y="41909"/>
                </a:lnTo>
                <a:lnTo>
                  <a:pt x="24808" y="43179"/>
                </a:lnTo>
                <a:lnTo>
                  <a:pt x="23943" y="43179"/>
                </a:lnTo>
                <a:lnTo>
                  <a:pt x="23550" y="44449"/>
                </a:lnTo>
                <a:lnTo>
                  <a:pt x="23197" y="44449"/>
                </a:lnTo>
                <a:lnTo>
                  <a:pt x="22842" y="45719"/>
                </a:lnTo>
                <a:lnTo>
                  <a:pt x="22568" y="45719"/>
                </a:lnTo>
                <a:lnTo>
                  <a:pt x="22292" y="46989"/>
                </a:lnTo>
                <a:lnTo>
                  <a:pt x="21898" y="49529"/>
                </a:lnTo>
                <a:lnTo>
                  <a:pt x="21898" y="53339"/>
                </a:lnTo>
                <a:lnTo>
                  <a:pt x="22056" y="54609"/>
                </a:lnTo>
                <a:lnTo>
                  <a:pt x="22292" y="57149"/>
                </a:lnTo>
                <a:lnTo>
                  <a:pt x="18911" y="57149"/>
                </a:lnTo>
                <a:lnTo>
                  <a:pt x="18163" y="58419"/>
                </a:lnTo>
                <a:lnTo>
                  <a:pt x="3224" y="58419"/>
                </a:lnTo>
                <a:lnTo>
                  <a:pt x="3421" y="59689"/>
                </a:lnTo>
                <a:lnTo>
                  <a:pt x="3695" y="60959"/>
                </a:lnTo>
                <a:lnTo>
                  <a:pt x="4050" y="60959"/>
                </a:lnTo>
                <a:lnTo>
                  <a:pt x="4482" y="62229"/>
                </a:lnTo>
                <a:lnTo>
                  <a:pt x="9357" y="69849"/>
                </a:lnTo>
                <a:lnTo>
                  <a:pt x="7234" y="69849"/>
                </a:lnTo>
                <a:lnTo>
                  <a:pt x="6841" y="71119"/>
                </a:lnTo>
                <a:lnTo>
                  <a:pt x="22646" y="71119"/>
                </a:lnTo>
                <a:lnTo>
                  <a:pt x="22527" y="68579"/>
                </a:lnTo>
                <a:lnTo>
                  <a:pt x="22685" y="68579"/>
                </a:lnTo>
                <a:lnTo>
                  <a:pt x="22960" y="67309"/>
                </a:lnTo>
                <a:lnTo>
                  <a:pt x="23392" y="67309"/>
                </a:lnTo>
                <a:lnTo>
                  <a:pt x="24022" y="66039"/>
                </a:lnTo>
                <a:lnTo>
                  <a:pt x="24769" y="64769"/>
                </a:lnTo>
                <a:lnTo>
                  <a:pt x="25752" y="64769"/>
                </a:lnTo>
                <a:lnTo>
                  <a:pt x="26891" y="63499"/>
                </a:lnTo>
                <a:lnTo>
                  <a:pt x="28268" y="62229"/>
                </a:lnTo>
                <a:lnTo>
                  <a:pt x="34244" y="62229"/>
                </a:lnTo>
                <a:lnTo>
                  <a:pt x="33615" y="60959"/>
                </a:lnTo>
                <a:lnTo>
                  <a:pt x="30313" y="50799"/>
                </a:lnTo>
                <a:lnTo>
                  <a:pt x="30037" y="49529"/>
                </a:lnTo>
                <a:lnTo>
                  <a:pt x="29801" y="48259"/>
                </a:lnTo>
                <a:lnTo>
                  <a:pt x="29644" y="45719"/>
                </a:lnTo>
                <a:lnTo>
                  <a:pt x="29565" y="43179"/>
                </a:lnTo>
                <a:lnTo>
                  <a:pt x="29723" y="41909"/>
                </a:lnTo>
                <a:close/>
              </a:path>
              <a:path w="120014" h="187959">
                <a:moveTo>
                  <a:pt x="51700" y="59689"/>
                </a:moveTo>
                <a:lnTo>
                  <a:pt x="48830" y="59689"/>
                </a:lnTo>
                <a:lnTo>
                  <a:pt x="49263" y="62229"/>
                </a:lnTo>
                <a:lnTo>
                  <a:pt x="49577" y="64769"/>
                </a:lnTo>
                <a:lnTo>
                  <a:pt x="49656" y="66039"/>
                </a:lnTo>
                <a:lnTo>
                  <a:pt x="49773" y="71119"/>
                </a:lnTo>
                <a:lnTo>
                  <a:pt x="57794" y="71119"/>
                </a:lnTo>
                <a:lnTo>
                  <a:pt x="56969" y="69849"/>
                </a:lnTo>
                <a:lnTo>
                  <a:pt x="52722" y="69849"/>
                </a:lnTo>
                <a:lnTo>
                  <a:pt x="52722" y="63499"/>
                </a:lnTo>
                <a:lnTo>
                  <a:pt x="52564" y="63499"/>
                </a:lnTo>
                <a:lnTo>
                  <a:pt x="52447" y="62229"/>
                </a:lnTo>
                <a:lnTo>
                  <a:pt x="52132" y="60959"/>
                </a:lnTo>
                <a:lnTo>
                  <a:pt x="51935" y="60959"/>
                </a:lnTo>
                <a:lnTo>
                  <a:pt x="51700" y="59689"/>
                </a:lnTo>
                <a:close/>
              </a:path>
              <a:path w="120014" h="187959">
                <a:moveTo>
                  <a:pt x="101825" y="63499"/>
                </a:moveTo>
                <a:lnTo>
                  <a:pt x="95501" y="63499"/>
                </a:lnTo>
                <a:lnTo>
                  <a:pt x="94397" y="64769"/>
                </a:lnTo>
                <a:lnTo>
                  <a:pt x="103090" y="64769"/>
                </a:lnTo>
                <a:lnTo>
                  <a:pt x="101825" y="63499"/>
                </a:lnTo>
                <a:close/>
              </a:path>
              <a:path w="120014" h="187959">
                <a:moveTo>
                  <a:pt x="116258" y="59690"/>
                </a:moveTo>
                <a:lnTo>
                  <a:pt x="108507" y="59689"/>
                </a:lnTo>
                <a:lnTo>
                  <a:pt x="107759" y="60959"/>
                </a:lnTo>
                <a:lnTo>
                  <a:pt x="106149" y="62229"/>
                </a:lnTo>
                <a:lnTo>
                  <a:pt x="118144" y="62230"/>
                </a:lnTo>
                <a:lnTo>
                  <a:pt x="117431" y="60960"/>
                </a:lnTo>
                <a:lnTo>
                  <a:pt x="117166" y="60960"/>
                </a:lnTo>
                <a:lnTo>
                  <a:pt x="116258" y="59690"/>
                </a:lnTo>
                <a:close/>
              </a:path>
              <a:path w="120014" h="187959">
                <a:moveTo>
                  <a:pt x="65775" y="53339"/>
                </a:moveTo>
                <a:lnTo>
                  <a:pt x="64753" y="53339"/>
                </a:lnTo>
                <a:lnTo>
                  <a:pt x="63888" y="55879"/>
                </a:lnTo>
                <a:lnTo>
                  <a:pt x="64478" y="57149"/>
                </a:lnTo>
                <a:lnTo>
                  <a:pt x="65460" y="58419"/>
                </a:lnTo>
                <a:lnTo>
                  <a:pt x="66247" y="60959"/>
                </a:lnTo>
                <a:lnTo>
                  <a:pt x="76351" y="60959"/>
                </a:lnTo>
                <a:lnTo>
                  <a:pt x="76272" y="59689"/>
                </a:lnTo>
                <a:lnTo>
                  <a:pt x="75918" y="59689"/>
                </a:lnTo>
                <a:lnTo>
                  <a:pt x="75801" y="57149"/>
                </a:lnTo>
                <a:lnTo>
                  <a:pt x="68685" y="57149"/>
                </a:lnTo>
                <a:lnTo>
                  <a:pt x="67505" y="55879"/>
                </a:lnTo>
                <a:lnTo>
                  <a:pt x="66679" y="54609"/>
                </a:lnTo>
                <a:lnTo>
                  <a:pt x="66050" y="54609"/>
                </a:lnTo>
                <a:lnTo>
                  <a:pt x="65775" y="53339"/>
                </a:lnTo>
                <a:close/>
              </a:path>
              <a:path w="120014" h="187959">
                <a:moveTo>
                  <a:pt x="93335" y="59689"/>
                </a:moveTo>
                <a:lnTo>
                  <a:pt x="76548" y="59689"/>
                </a:lnTo>
                <a:lnTo>
                  <a:pt x="76391" y="60959"/>
                </a:lnTo>
                <a:lnTo>
                  <a:pt x="92510" y="60959"/>
                </a:lnTo>
                <a:lnTo>
                  <a:pt x="93335" y="59689"/>
                </a:lnTo>
                <a:close/>
              </a:path>
              <a:path w="120014" h="187959">
                <a:moveTo>
                  <a:pt x="49026" y="55879"/>
                </a:moveTo>
                <a:lnTo>
                  <a:pt x="47454" y="55879"/>
                </a:lnTo>
                <a:lnTo>
                  <a:pt x="48044" y="57149"/>
                </a:lnTo>
                <a:lnTo>
                  <a:pt x="48594" y="59689"/>
                </a:lnTo>
                <a:lnTo>
                  <a:pt x="51425" y="59689"/>
                </a:lnTo>
                <a:lnTo>
                  <a:pt x="51110" y="58419"/>
                </a:lnTo>
                <a:lnTo>
                  <a:pt x="50796" y="58419"/>
                </a:lnTo>
                <a:lnTo>
                  <a:pt x="50009" y="57149"/>
                </a:lnTo>
                <a:lnTo>
                  <a:pt x="49538" y="57149"/>
                </a:lnTo>
                <a:lnTo>
                  <a:pt x="49026" y="55879"/>
                </a:lnTo>
                <a:close/>
              </a:path>
              <a:path w="120014" h="187959">
                <a:moveTo>
                  <a:pt x="95144" y="58419"/>
                </a:moveTo>
                <a:lnTo>
                  <a:pt x="77452" y="58419"/>
                </a:lnTo>
                <a:lnTo>
                  <a:pt x="77216" y="59689"/>
                </a:lnTo>
                <a:lnTo>
                  <a:pt x="94201" y="59689"/>
                </a:lnTo>
                <a:lnTo>
                  <a:pt x="95144" y="58419"/>
                </a:lnTo>
                <a:close/>
              </a:path>
              <a:path w="120014" h="187959">
                <a:moveTo>
                  <a:pt x="113624" y="58419"/>
                </a:moveTo>
                <a:lnTo>
                  <a:pt x="111301" y="58419"/>
                </a:lnTo>
                <a:lnTo>
                  <a:pt x="110634" y="59689"/>
                </a:lnTo>
                <a:lnTo>
                  <a:pt x="114130" y="59689"/>
                </a:lnTo>
                <a:lnTo>
                  <a:pt x="113624" y="58419"/>
                </a:lnTo>
                <a:close/>
              </a:path>
              <a:path w="120014" h="187959">
                <a:moveTo>
                  <a:pt x="15726" y="53339"/>
                </a:moveTo>
                <a:lnTo>
                  <a:pt x="3617" y="53339"/>
                </a:lnTo>
                <a:lnTo>
                  <a:pt x="3421" y="54609"/>
                </a:lnTo>
                <a:lnTo>
                  <a:pt x="3263" y="54609"/>
                </a:lnTo>
                <a:lnTo>
                  <a:pt x="3145" y="55879"/>
                </a:lnTo>
                <a:lnTo>
                  <a:pt x="3106" y="58419"/>
                </a:lnTo>
                <a:lnTo>
                  <a:pt x="18163" y="58419"/>
                </a:lnTo>
                <a:lnTo>
                  <a:pt x="17967" y="57149"/>
                </a:lnTo>
                <a:lnTo>
                  <a:pt x="16905" y="55879"/>
                </a:lnTo>
                <a:lnTo>
                  <a:pt x="16355" y="54609"/>
                </a:lnTo>
                <a:lnTo>
                  <a:pt x="15726" y="53339"/>
                </a:lnTo>
                <a:close/>
              </a:path>
              <a:path w="120014" h="187959">
                <a:moveTo>
                  <a:pt x="99238" y="53339"/>
                </a:moveTo>
                <a:lnTo>
                  <a:pt x="77884" y="53339"/>
                </a:lnTo>
                <a:lnTo>
                  <a:pt x="77923" y="57149"/>
                </a:lnTo>
                <a:lnTo>
                  <a:pt x="77845" y="58419"/>
                </a:lnTo>
                <a:lnTo>
                  <a:pt x="95616" y="58419"/>
                </a:lnTo>
                <a:lnTo>
                  <a:pt x="97111" y="55879"/>
                </a:lnTo>
                <a:lnTo>
                  <a:pt x="98169" y="54609"/>
                </a:lnTo>
                <a:lnTo>
                  <a:pt x="98686" y="54609"/>
                </a:lnTo>
                <a:lnTo>
                  <a:pt x="99238" y="53339"/>
                </a:lnTo>
                <a:close/>
              </a:path>
              <a:path w="120014" h="187959">
                <a:moveTo>
                  <a:pt x="21505" y="55879"/>
                </a:moveTo>
                <a:lnTo>
                  <a:pt x="20994" y="55879"/>
                </a:lnTo>
                <a:lnTo>
                  <a:pt x="20679" y="57149"/>
                </a:lnTo>
                <a:lnTo>
                  <a:pt x="21939" y="57149"/>
                </a:lnTo>
                <a:lnTo>
                  <a:pt x="21505" y="55879"/>
                </a:lnTo>
                <a:close/>
              </a:path>
              <a:path w="120014" h="187959">
                <a:moveTo>
                  <a:pt x="38254" y="55879"/>
                </a:moveTo>
                <a:lnTo>
                  <a:pt x="37822" y="55879"/>
                </a:lnTo>
                <a:lnTo>
                  <a:pt x="37939" y="57149"/>
                </a:lnTo>
                <a:lnTo>
                  <a:pt x="38097" y="57149"/>
                </a:lnTo>
                <a:lnTo>
                  <a:pt x="38254" y="55879"/>
                </a:lnTo>
                <a:close/>
              </a:path>
              <a:path w="120014" h="187959">
                <a:moveTo>
                  <a:pt x="73245" y="46989"/>
                </a:moveTo>
                <a:lnTo>
                  <a:pt x="67347" y="46989"/>
                </a:lnTo>
                <a:lnTo>
                  <a:pt x="67387" y="50799"/>
                </a:lnTo>
                <a:lnTo>
                  <a:pt x="67505" y="52069"/>
                </a:lnTo>
                <a:lnTo>
                  <a:pt x="67820" y="54609"/>
                </a:lnTo>
                <a:lnTo>
                  <a:pt x="68056" y="55879"/>
                </a:lnTo>
                <a:lnTo>
                  <a:pt x="68685" y="57149"/>
                </a:lnTo>
                <a:lnTo>
                  <a:pt x="75801" y="57149"/>
                </a:lnTo>
                <a:lnTo>
                  <a:pt x="75722" y="55879"/>
                </a:lnTo>
                <a:lnTo>
                  <a:pt x="75407" y="53339"/>
                </a:lnTo>
                <a:lnTo>
                  <a:pt x="75211" y="53339"/>
                </a:lnTo>
                <a:lnTo>
                  <a:pt x="74817" y="50799"/>
                </a:lnTo>
                <a:lnTo>
                  <a:pt x="74582" y="50799"/>
                </a:lnTo>
                <a:lnTo>
                  <a:pt x="74149" y="49529"/>
                </a:lnTo>
                <a:lnTo>
                  <a:pt x="73953" y="49529"/>
                </a:lnTo>
                <a:lnTo>
                  <a:pt x="73520" y="48259"/>
                </a:lnTo>
                <a:lnTo>
                  <a:pt x="73245" y="46989"/>
                </a:lnTo>
                <a:close/>
              </a:path>
              <a:path w="120014" h="187959">
                <a:moveTo>
                  <a:pt x="39316" y="54609"/>
                </a:moveTo>
                <a:lnTo>
                  <a:pt x="37271" y="54609"/>
                </a:lnTo>
                <a:lnTo>
                  <a:pt x="37507" y="55879"/>
                </a:lnTo>
                <a:lnTo>
                  <a:pt x="38922" y="55879"/>
                </a:lnTo>
                <a:lnTo>
                  <a:pt x="39316" y="54609"/>
                </a:lnTo>
                <a:close/>
              </a:path>
              <a:path w="120014" h="187959">
                <a:moveTo>
                  <a:pt x="47218" y="54609"/>
                </a:moveTo>
                <a:lnTo>
                  <a:pt x="46510" y="54609"/>
                </a:lnTo>
                <a:lnTo>
                  <a:pt x="46825" y="55879"/>
                </a:lnTo>
                <a:lnTo>
                  <a:pt x="47886" y="55879"/>
                </a:lnTo>
                <a:lnTo>
                  <a:pt x="47218" y="54609"/>
                </a:lnTo>
                <a:close/>
              </a:path>
              <a:path w="120014" h="187959">
                <a:moveTo>
                  <a:pt x="39197" y="46989"/>
                </a:moveTo>
                <a:lnTo>
                  <a:pt x="37271" y="46989"/>
                </a:lnTo>
                <a:lnTo>
                  <a:pt x="37389" y="53339"/>
                </a:lnTo>
                <a:lnTo>
                  <a:pt x="37232" y="54609"/>
                </a:lnTo>
                <a:lnTo>
                  <a:pt x="39906" y="54609"/>
                </a:lnTo>
                <a:lnTo>
                  <a:pt x="39826" y="50799"/>
                </a:lnTo>
                <a:lnTo>
                  <a:pt x="39630" y="49529"/>
                </a:lnTo>
                <a:lnTo>
                  <a:pt x="39512" y="48259"/>
                </a:lnTo>
                <a:lnTo>
                  <a:pt x="39197" y="46989"/>
                </a:lnTo>
                <a:close/>
              </a:path>
              <a:path w="120014" h="187959">
                <a:moveTo>
                  <a:pt x="14625" y="52069"/>
                </a:moveTo>
                <a:lnTo>
                  <a:pt x="4364" y="52069"/>
                </a:lnTo>
                <a:lnTo>
                  <a:pt x="4089" y="53339"/>
                </a:lnTo>
                <a:lnTo>
                  <a:pt x="15018" y="53339"/>
                </a:lnTo>
                <a:lnTo>
                  <a:pt x="14625" y="52069"/>
                </a:lnTo>
                <a:close/>
              </a:path>
              <a:path w="120014" h="187959">
                <a:moveTo>
                  <a:pt x="107725" y="48259"/>
                </a:moveTo>
                <a:lnTo>
                  <a:pt x="77569" y="48259"/>
                </a:lnTo>
                <a:lnTo>
                  <a:pt x="77530" y="50799"/>
                </a:lnTo>
                <a:lnTo>
                  <a:pt x="77727" y="53339"/>
                </a:lnTo>
                <a:lnTo>
                  <a:pt x="102964" y="53339"/>
                </a:lnTo>
                <a:lnTo>
                  <a:pt x="104424" y="52069"/>
                </a:lnTo>
                <a:lnTo>
                  <a:pt x="104930" y="52069"/>
                </a:lnTo>
                <a:lnTo>
                  <a:pt x="105873" y="50799"/>
                </a:lnTo>
                <a:lnTo>
                  <a:pt x="106391" y="50799"/>
                </a:lnTo>
                <a:lnTo>
                  <a:pt x="106816" y="49529"/>
                </a:lnTo>
                <a:lnTo>
                  <a:pt x="107288" y="49529"/>
                </a:lnTo>
                <a:lnTo>
                  <a:pt x="107725" y="48259"/>
                </a:lnTo>
                <a:close/>
              </a:path>
              <a:path w="120014" h="187959">
                <a:moveTo>
                  <a:pt x="13367" y="50799"/>
                </a:moveTo>
                <a:lnTo>
                  <a:pt x="6054" y="50799"/>
                </a:lnTo>
                <a:lnTo>
                  <a:pt x="5228" y="52069"/>
                </a:lnTo>
                <a:lnTo>
                  <a:pt x="13839" y="52069"/>
                </a:lnTo>
                <a:lnTo>
                  <a:pt x="13367" y="50799"/>
                </a:lnTo>
                <a:close/>
              </a:path>
              <a:path w="120014" h="187959">
                <a:moveTo>
                  <a:pt x="10930" y="49529"/>
                </a:moveTo>
                <a:lnTo>
                  <a:pt x="7509" y="49529"/>
                </a:lnTo>
                <a:lnTo>
                  <a:pt x="6802" y="50799"/>
                </a:lnTo>
                <a:lnTo>
                  <a:pt x="11480" y="50799"/>
                </a:lnTo>
                <a:lnTo>
                  <a:pt x="10930" y="49529"/>
                </a:lnTo>
                <a:close/>
              </a:path>
              <a:path w="120014" h="187959">
                <a:moveTo>
                  <a:pt x="114843" y="38100"/>
                </a:moveTo>
                <a:lnTo>
                  <a:pt x="79614" y="38099"/>
                </a:lnTo>
                <a:lnTo>
                  <a:pt x="79890" y="40639"/>
                </a:lnTo>
                <a:lnTo>
                  <a:pt x="79890" y="43179"/>
                </a:lnTo>
                <a:lnTo>
                  <a:pt x="79653" y="44449"/>
                </a:lnTo>
                <a:lnTo>
                  <a:pt x="79339" y="44449"/>
                </a:lnTo>
                <a:lnTo>
                  <a:pt x="79142" y="45719"/>
                </a:lnTo>
                <a:lnTo>
                  <a:pt x="78159" y="45719"/>
                </a:lnTo>
                <a:lnTo>
                  <a:pt x="77766" y="46989"/>
                </a:lnTo>
                <a:lnTo>
                  <a:pt x="77649" y="48259"/>
                </a:lnTo>
                <a:lnTo>
                  <a:pt x="108116" y="48259"/>
                </a:lnTo>
                <a:lnTo>
                  <a:pt x="108472" y="46989"/>
                </a:lnTo>
                <a:lnTo>
                  <a:pt x="108829" y="46989"/>
                </a:lnTo>
                <a:lnTo>
                  <a:pt x="110048" y="39370"/>
                </a:lnTo>
                <a:lnTo>
                  <a:pt x="113348" y="39370"/>
                </a:lnTo>
                <a:lnTo>
                  <a:pt x="114843" y="38100"/>
                </a:lnTo>
                <a:close/>
              </a:path>
              <a:path w="120014" h="187959">
                <a:moveTo>
                  <a:pt x="38765" y="45719"/>
                </a:moveTo>
                <a:lnTo>
                  <a:pt x="36917" y="45719"/>
                </a:lnTo>
                <a:lnTo>
                  <a:pt x="37113" y="46989"/>
                </a:lnTo>
                <a:lnTo>
                  <a:pt x="39001" y="46989"/>
                </a:lnTo>
                <a:lnTo>
                  <a:pt x="38765" y="45719"/>
                </a:lnTo>
                <a:close/>
              </a:path>
              <a:path w="120014" h="187959">
                <a:moveTo>
                  <a:pt x="73992" y="39369"/>
                </a:moveTo>
                <a:lnTo>
                  <a:pt x="73166" y="40639"/>
                </a:lnTo>
                <a:lnTo>
                  <a:pt x="71711" y="41909"/>
                </a:lnTo>
                <a:lnTo>
                  <a:pt x="71043" y="41909"/>
                </a:lnTo>
                <a:lnTo>
                  <a:pt x="69904" y="43179"/>
                </a:lnTo>
                <a:lnTo>
                  <a:pt x="68999" y="44449"/>
                </a:lnTo>
                <a:lnTo>
                  <a:pt x="68252" y="45719"/>
                </a:lnTo>
                <a:lnTo>
                  <a:pt x="67741" y="46989"/>
                </a:lnTo>
                <a:lnTo>
                  <a:pt x="73127" y="46989"/>
                </a:lnTo>
                <a:lnTo>
                  <a:pt x="73205" y="41909"/>
                </a:lnTo>
                <a:lnTo>
                  <a:pt x="73520" y="40639"/>
                </a:lnTo>
                <a:lnTo>
                  <a:pt x="73992" y="39369"/>
                </a:lnTo>
                <a:close/>
              </a:path>
              <a:path w="120014" h="187959">
                <a:moveTo>
                  <a:pt x="37113" y="43179"/>
                </a:moveTo>
                <a:lnTo>
                  <a:pt x="35738" y="43179"/>
                </a:lnTo>
                <a:lnTo>
                  <a:pt x="36052" y="44449"/>
                </a:lnTo>
                <a:lnTo>
                  <a:pt x="36367" y="44449"/>
                </a:lnTo>
                <a:lnTo>
                  <a:pt x="36642" y="45719"/>
                </a:lnTo>
                <a:lnTo>
                  <a:pt x="38215" y="45719"/>
                </a:lnTo>
                <a:lnTo>
                  <a:pt x="37507" y="44449"/>
                </a:lnTo>
                <a:lnTo>
                  <a:pt x="37113" y="43179"/>
                </a:lnTo>
                <a:close/>
              </a:path>
              <a:path w="120014" h="187959">
                <a:moveTo>
                  <a:pt x="35659" y="41909"/>
                </a:moveTo>
                <a:lnTo>
                  <a:pt x="34636" y="41909"/>
                </a:lnTo>
                <a:lnTo>
                  <a:pt x="35384" y="43179"/>
                </a:lnTo>
                <a:lnTo>
                  <a:pt x="36171" y="43179"/>
                </a:lnTo>
                <a:lnTo>
                  <a:pt x="35659" y="41909"/>
                </a:lnTo>
                <a:close/>
              </a:path>
              <a:path w="120014" h="187959">
                <a:moveTo>
                  <a:pt x="33772" y="40639"/>
                </a:moveTo>
                <a:lnTo>
                  <a:pt x="27127" y="40639"/>
                </a:lnTo>
                <a:lnTo>
                  <a:pt x="26695" y="41909"/>
                </a:lnTo>
                <a:lnTo>
                  <a:pt x="34440" y="41909"/>
                </a:lnTo>
                <a:lnTo>
                  <a:pt x="33772" y="40639"/>
                </a:lnTo>
                <a:close/>
              </a:path>
              <a:path w="120014" h="187959">
                <a:moveTo>
                  <a:pt x="115982" y="10160"/>
                </a:moveTo>
                <a:lnTo>
                  <a:pt x="83035" y="10159"/>
                </a:lnTo>
                <a:lnTo>
                  <a:pt x="82642" y="12699"/>
                </a:lnTo>
                <a:lnTo>
                  <a:pt x="82484" y="13969"/>
                </a:lnTo>
                <a:lnTo>
                  <a:pt x="82484" y="16509"/>
                </a:lnTo>
                <a:lnTo>
                  <a:pt x="82681" y="19049"/>
                </a:lnTo>
                <a:lnTo>
                  <a:pt x="82917" y="20319"/>
                </a:lnTo>
                <a:lnTo>
                  <a:pt x="83191" y="21589"/>
                </a:lnTo>
                <a:lnTo>
                  <a:pt x="83585" y="24129"/>
                </a:lnTo>
                <a:lnTo>
                  <a:pt x="78749" y="24129"/>
                </a:lnTo>
                <a:lnTo>
                  <a:pt x="78120" y="25399"/>
                </a:lnTo>
                <a:lnTo>
                  <a:pt x="77177" y="25399"/>
                </a:lnTo>
                <a:lnTo>
                  <a:pt x="76823" y="26669"/>
                </a:lnTo>
                <a:lnTo>
                  <a:pt x="76587" y="26669"/>
                </a:lnTo>
                <a:lnTo>
                  <a:pt x="76391" y="27939"/>
                </a:lnTo>
                <a:lnTo>
                  <a:pt x="76311" y="30479"/>
                </a:lnTo>
                <a:lnTo>
                  <a:pt x="76587" y="31749"/>
                </a:lnTo>
                <a:lnTo>
                  <a:pt x="76980" y="33019"/>
                </a:lnTo>
                <a:lnTo>
                  <a:pt x="77766" y="34289"/>
                </a:lnTo>
                <a:lnTo>
                  <a:pt x="78278" y="35559"/>
                </a:lnTo>
                <a:lnTo>
                  <a:pt x="79221" y="38099"/>
                </a:lnTo>
                <a:lnTo>
                  <a:pt x="116453" y="38100"/>
                </a:lnTo>
                <a:lnTo>
                  <a:pt x="117235" y="36830"/>
                </a:lnTo>
                <a:lnTo>
                  <a:pt x="118063" y="36830"/>
                </a:lnTo>
                <a:lnTo>
                  <a:pt x="118856" y="35560"/>
                </a:lnTo>
                <a:lnTo>
                  <a:pt x="119201" y="35560"/>
                </a:lnTo>
                <a:lnTo>
                  <a:pt x="119604" y="34290"/>
                </a:lnTo>
                <a:lnTo>
                  <a:pt x="119604" y="11430"/>
                </a:lnTo>
                <a:lnTo>
                  <a:pt x="117120" y="11430"/>
                </a:lnTo>
                <a:lnTo>
                  <a:pt x="115982" y="10160"/>
                </a:lnTo>
                <a:close/>
              </a:path>
              <a:path w="120014" h="187959">
                <a:moveTo>
                  <a:pt x="92038" y="8889"/>
                </a:moveTo>
                <a:lnTo>
                  <a:pt x="83664" y="8889"/>
                </a:lnTo>
                <a:lnTo>
                  <a:pt x="83310" y="10159"/>
                </a:lnTo>
                <a:lnTo>
                  <a:pt x="93454" y="10159"/>
                </a:lnTo>
                <a:lnTo>
                  <a:pt x="92038" y="8889"/>
                </a:lnTo>
                <a:close/>
              </a:path>
              <a:path w="120014" h="187959">
                <a:moveTo>
                  <a:pt x="106943" y="3810"/>
                </a:moveTo>
                <a:lnTo>
                  <a:pt x="94558" y="3809"/>
                </a:lnTo>
                <a:lnTo>
                  <a:pt x="94086" y="5079"/>
                </a:lnTo>
                <a:lnTo>
                  <a:pt x="93891" y="6349"/>
                </a:lnTo>
                <a:lnTo>
                  <a:pt x="93569" y="7619"/>
                </a:lnTo>
                <a:lnTo>
                  <a:pt x="93454" y="10159"/>
                </a:lnTo>
                <a:lnTo>
                  <a:pt x="108472" y="10160"/>
                </a:lnTo>
                <a:lnTo>
                  <a:pt x="108277" y="8890"/>
                </a:lnTo>
                <a:lnTo>
                  <a:pt x="107805" y="6350"/>
                </a:lnTo>
                <a:lnTo>
                  <a:pt x="107253" y="5080"/>
                </a:lnTo>
                <a:lnTo>
                  <a:pt x="106943" y="3810"/>
                </a:lnTo>
                <a:close/>
              </a:path>
              <a:path w="120014" h="187959">
                <a:moveTo>
                  <a:pt x="89522" y="7619"/>
                </a:moveTo>
                <a:lnTo>
                  <a:pt x="85158" y="7619"/>
                </a:lnTo>
                <a:lnTo>
                  <a:pt x="84607" y="8889"/>
                </a:lnTo>
                <a:lnTo>
                  <a:pt x="90701" y="8889"/>
                </a:lnTo>
                <a:lnTo>
                  <a:pt x="89522" y="7619"/>
                </a:lnTo>
                <a:close/>
              </a:path>
              <a:path w="120014" h="187959">
                <a:moveTo>
                  <a:pt x="103838" y="0"/>
                </a:moveTo>
                <a:lnTo>
                  <a:pt x="97663" y="0"/>
                </a:lnTo>
                <a:lnTo>
                  <a:pt x="96915" y="1269"/>
                </a:lnTo>
                <a:lnTo>
                  <a:pt x="95926" y="2539"/>
                </a:lnTo>
                <a:lnTo>
                  <a:pt x="95455" y="2539"/>
                </a:lnTo>
                <a:lnTo>
                  <a:pt x="94868" y="3809"/>
                </a:lnTo>
                <a:lnTo>
                  <a:pt x="106586" y="3810"/>
                </a:lnTo>
                <a:lnTo>
                  <a:pt x="105873" y="2540"/>
                </a:lnTo>
                <a:lnTo>
                  <a:pt x="105091" y="1270"/>
                </a:lnTo>
                <a:lnTo>
                  <a:pt x="104263" y="1270"/>
                </a:lnTo>
                <a:lnTo>
                  <a:pt x="10383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58421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39" h="42545">
                <a:moveTo>
                  <a:pt x="51151" y="37518"/>
                </a:moveTo>
                <a:lnTo>
                  <a:pt x="33573" y="37518"/>
                </a:lnTo>
                <a:lnTo>
                  <a:pt x="34870" y="37552"/>
                </a:lnTo>
                <a:lnTo>
                  <a:pt x="37347" y="37713"/>
                </a:lnTo>
                <a:lnTo>
                  <a:pt x="53152" y="41939"/>
                </a:lnTo>
                <a:lnTo>
                  <a:pt x="52326" y="39820"/>
                </a:lnTo>
                <a:lnTo>
                  <a:pt x="51399" y="37942"/>
                </a:lnTo>
                <a:lnTo>
                  <a:pt x="51151" y="37518"/>
                </a:lnTo>
                <a:close/>
              </a:path>
              <a:path w="53339" h="42545">
                <a:moveTo>
                  <a:pt x="33638" y="29020"/>
                </a:moveTo>
                <a:lnTo>
                  <a:pt x="19694" y="29020"/>
                </a:lnTo>
                <a:lnTo>
                  <a:pt x="19458" y="29914"/>
                </a:lnTo>
                <a:lnTo>
                  <a:pt x="19350" y="30509"/>
                </a:lnTo>
                <a:lnTo>
                  <a:pt x="19261" y="33555"/>
                </a:lnTo>
                <a:lnTo>
                  <a:pt x="19380" y="34151"/>
                </a:lnTo>
                <a:lnTo>
                  <a:pt x="26613" y="37942"/>
                </a:lnTo>
                <a:lnTo>
                  <a:pt x="28068" y="37747"/>
                </a:lnTo>
                <a:lnTo>
                  <a:pt x="29483" y="37633"/>
                </a:lnTo>
                <a:lnTo>
                  <a:pt x="30899" y="37552"/>
                </a:lnTo>
                <a:lnTo>
                  <a:pt x="32235" y="37518"/>
                </a:lnTo>
                <a:lnTo>
                  <a:pt x="51151" y="37518"/>
                </a:lnTo>
                <a:lnTo>
                  <a:pt x="50872" y="37049"/>
                </a:lnTo>
                <a:lnTo>
                  <a:pt x="50400" y="36178"/>
                </a:lnTo>
                <a:lnTo>
                  <a:pt x="49888" y="35399"/>
                </a:lnTo>
                <a:lnTo>
                  <a:pt x="48375" y="33326"/>
                </a:lnTo>
                <a:lnTo>
                  <a:pt x="40767" y="33326"/>
                </a:lnTo>
                <a:lnTo>
                  <a:pt x="38093" y="31792"/>
                </a:lnTo>
                <a:lnTo>
                  <a:pt x="35577" y="30269"/>
                </a:lnTo>
                <a:lnTo>
                  <a:pt x="33638" y="29020"/>
                </a:lnTo>
                <a:close/>
              </a:path>
              <a:path w="53339" h="42545">
                <a:moveTo>
                  <a:pt x="26049" y="8612"/>
                </a:moveTo>
                <a:lnTo>
                  <a:pt x="22013" y="8612"/>
                </a:lnTo>
                <a:lnTo>
                  <a:pt x="23091" y="11315"/>
                </a:lnTo>
                <a:lnTo>
                  <a:pt x="24373" y="13937"/>
                </a:lnTo>
                <a:lnTo>
                  <a:pt x="48375" y="33326"/>
                </a:lnTo>
                <a:lnTo>
                  <a:pt x="47254" y="32032"/>
                </a:lnTo>
                <a:lnTo>
                  <a:pt x="40453" y="27016"/>
                </a:lnTo>
                <a:lnTo>
                  <a:pt x="40351" y="23500"/>
                </a:lnTo>
                <a:lnTo>
                  <a:pt x="27518" y="13468"/>
                </a:lnTo>
                <a:lnTo>
                  <a:pt x="27361" y="13399"/>
                </a:lnTo>
                <a:lnTo>
                  <a:pt x="27170" y="13193"/>
                </a:lnTo>
                <a:lnTo>
                  <a:pt x="27053" y="12998"/>
                </a:lnTo>
                <a:lnTo>
                  <a:pt x="26928" y="12219"/>
                </a:lnTo>
                <a:lnTo>
                  <a:pt x="26815" y="11280"/>
                </a:lnTo>
                <a:lnTo>
                  <a:pt x="26634" y="10536"/>
                </a:lnTo>
                <a:lnTo>
                  <a:pt x="26049" y="8612"/>
                </a:lnTo>
                <a:close/>
              </a:path>
              <a:path w="53339" h="42545">
                <a:moveTo>
                  <a:pt x="2395" y="0"/>
                </a:moveTo>
                <a:lnTo>
                  <a:pt x="0" y="4111"/>
                </a:lnTo>
                <a:lnTo>
                  <a:pt x="125" y="5016"/>
                </a:lnTo>
                <a:lnTo>
                  <a:pt x="6878" y="14808"/>
                </a:lnTo>
                <a:lnTo>
                  <a:pt x="6933" y="15037"/>
                </a:lnTo>
                <a:lnTo>
                  <a:pt x="6220" y="16365"/>
                </a:lnTo>
                <a:lnTo>
                  <a:pt x="5698" y="17625"/>
                </a:lnTo>
                <a:lnTo>
                  <a:pt x="5343" y="18839"/>
                </a:lnTo>
                <a:lnTo>
                  <a:pt x="5226" y="22595"/>
                </a:lnTo>
                <a:lnTo>
                  <a:pt x="5343" y="23065"/>
                </a:lnTo>
                <a:lnTo>
                  <a:pt x="5423" y="23500"/>
                </a:lnTo>
                <a:lnTo>
                  <a:pt x="16903" y="29249"/>
                </a:lnTo>
                <a:lnTo>
                  <a:pt x="17610" y="29215"/>
                </a:lnTo>
                <a:lnTo>
                  <a:pt x="18239" y="29215"/>
                </a:lnTo>
                <a:lnTo>
                  <a:pt x="19694" y="29020"/>
                </a:lnTo>
                <a:lnTo>
                  <a:pt x="33638" y="29020"/>
                </a:lnTo>
                <a:lnTo>
                  <a:pt x="30821" y="27176"/>
                </a:lnTo>
                <a:lnTo>
                  <a:pt x="3456" y="1683"/>
                </a:lnTo>
                <a:lnTo>
                  <a:pt x="2395" y="0"/>
                </a:lnTo>
                <a:close/>
              </a:path>
              <a:path w="53339" h="42545">
                <a:moveTo>
                  <a:pt x="19341" y="2393"/>
                </a:moveTo>
                <a:lnTo>
                  <a:pt x="14582" y="5920"/>
                </a:lnTo>
                <a:lnTo>
                  <a:pt x="14701" y="6310"/>
                </a:lnTo>
                <a:lnTo>
                  <a:pt x="15094" y="6894"/>
                </a:lnTo>
                <a:lnTo>
                  <a:pt x="20559" y="16365"/>
                </a:lnTo>
                <a:lnTo>
                  <a:pt x="22013" y="8612"/>
                </a:lnTo>
                <a:lnTo>
                  <a:pt x="26049" y="8612"/>
                </a:lnTo>
                <a:lnTo>
                  <a:pt x="25867" y="8074"/>
                </a:lnTo>
                <a:lnTo>
                  <a:pt x="20323" y="2508"/>
                </a:lnTo>
                <a:lnTo>
                  <a:pt x="19341" y="2393"/>
                </a:lnTo>
                <a:close/>
              </a:path>
              <a:path w="53339" h="42545">
                <a:moveTo>
                  <a:pt x="32354" y="12219"/>
                </a:moveTo>
                <a:lnTo>
                  <a:pt x="28383" y="13273"/>
                </a:lnTo>
                <a:lnTo>
                  <a:pt x="28029" y="13433"/>
                </a:lnTo>
                <a:lnTo>
                  <a:pt x="27754" y="13468"/>
                </a:lnTo>
                <a:lnTo>
                  <a:pt x="36101" y="13468"/>
                </a:lnTo>
                <a:lnTo>
                  <a:pt x="35499" y="13078"/>
                </a:lnTo>
                <a:lnTo>
                  <a:pt x="34948" y="12803"/>
                </a:lnTo>
                <a:lnTo>
                  <a:pt x="34438" y="12609"/>
                </a:lnTo>
                <a:lnTo>
                  <a:pt x="33376" y="12334"/>
                </a:lnTo>
                <a:lnTo>
                  <a:pt x="32864" y="12254"/>
                </a:lnTo>
                <a:lnTo>
                  <a:pt x="32354" y="122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52245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0"/>
                </a:moveTo>
                <a:lnTo>
                  <a:pt x="7234" y="10811"/>
                </a:lnTo>
                <a:lnTo>
                  <a:pt x="8060" y="10731"/>
                </a:lnTo>
                <a:lnTo>
                  <a:pt x="9318" y="10501"/>
                </a:lnTo>
                <a:lnTo>
                  <a:pt x="9828" y="10376"/>
                </a:lnTo>
                <a:lnTo>
                  <a:pt x="8767" y="9757"/>
                </a:lnTo>
                <a:lnTo>
                  <a:pt x="7745" y="9093"/>
                </a:lnTo>
                <a:lnTo>
                  <a:pt x="747" y="1213"/>
                </a:lnTo>
                <a:lnTo>
                  <a:pt x="196" y="355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66085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392" y="0"/>
                </a:moveTo>
                <a:lnTo>
                  <a:pt x="0" y="1523"/>
                </a:lnTo>
                <a:lnTo>
                  <a:pt x="353" y="2072"/>
                </a:lnTo>
                <a:lnTo>
                  <a:pt x="1297" y="3447"/>
                </a:lnTo>
                <a:lnTo>
                  <a:pt x="2004" y="4260"/>
                </a:lnTo>
                <a:lnTo>
                  <a:pt x="2790" y="5210"/>
                </a:lnTo>
                <a:lnTo>
                  <a:pt x="9120" y="8807"/>
                </a:lnTo>
                <a:lnTo>
                  <a:pt x="9710" y="8772"/>
                </a:lnTo>
                <a:lnTo>
                  <a:pt x="13877" y="5749"/>
                </a:lnTo>
                <a:lnTo>
                  <a:pt x="11243" y="4615"/>
                </a:lnTo>
                <a:lnTo>
                  <a:pt x="7351" y="3012"/>
                </a:lnTo>
                <a:lnTo>
                  <a:pt x="39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94510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459" y="0"/>
                </a:moveTo>
                <a:lnTo>
                  <a:pt x="0" y="3676"/>
                </a:lnTo>
                <a:lnTo>
                  <a:pt x="196" y="4031"/>
                </a:lnTo>
                <a:lnTo>
                  <a:pt x="707" y="4386"/>
                </a:lnTo>
                <a:lnTo>
                  <a:pt x="2790" y="6069"/>
                </a:lnTo>
                <a:lnTo>
                  <a:pt x="3765" y="6963"/>
                </a:lnTo>
                <a:lnTo>
                  <a:pt x="4481" y="7707"/>
                </a:lnTo>
                <a:lnTo>
                  <a:pt x="5307" y="8612"/>
                </a:lnTo>
                <a:lnTo>
                  <a:pt x="5464" y="8337"/>
                </a:lnTo>
                <a:lnTo>
                  <a:pt x="5739" y="7512"/>
                </a:lnTo>
                <a:lnTo>
                  <a:pt x="6054" y="6298"/>
                </a:lnTo>
                <a:lnTo>
                  <a:pt x="6171" y="5634"/>
                </a:lnTo>
                <a:lnTo>
                  <a:pt x="6093" y="2702"/>
                </a:lnTo>
                <a:lnTo>
                  <a:pt x="3892" y="160"/>
                </a:lnTo>
                <a:lnTo>
                  <a:pt x="345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91679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1730" y="34"/>
                </a:moveTo>
                <a:lnTo>
                  <a:pt x="235" y="34"/>
                </a:lnTo>
                <a:lnTo>
                  <a:pt x="79" y="584"/>
                </a:lnTo>
                <a:lnTo>
                  <a:pt x="0" y="3012"/>
                </a:lnTo>
                <a:lnTo>
                  <a:pt x="79" y="3241"/>
                </a:lnTo>
                <a:lnTo>
                  <a:pt x="1651" y="4180"/>
                </a:lnTo>
                <a:lnTo>
                  <a:pt x="2044" y="4100"/>
                </a:lnTo>
                <a:lnTo>
                  <a:pt x="2825" y="3836"/>
                </a:lnTo>
                <a:lnTo>
                  <a:pt x="3263" y="3630"/>
                </a:lnTo>
                <a:lnTo>
                  <a:pt x="3460" y="3515"/>
                </a:lnTo>
                <a:lnTo>
                  <a:pt x="3557" y="3012"/>
                </a:lnTo>
                <a:lnTo>
                  <a:pt x="3538" y="1557"/>
                </a:lnTo>
                <a:lnTo>
                  <a:pt x="1730" y="34"/>
                </a:lnTo>
                <a:close/>
              </a:path>
              <a:path w="3810" h="4445">
                <a:moveTo>
                  <a:pt x="1101" y="0"/>
                </a:moveTo>
                <a:lnTo>
                  <a:pt x="944" y="34"/>
                </a:lnTo>
                <a:lnTo>
                  <a:pt x="1454" y="34"/>
                </a:lnTo>
                <a:lnTo>
                  <a:pt x="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41473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65" y="0"/>
                </a:moveTo>
                <a:lnTo>
                  <a:pt x="0" y="5165"/>
                </a:lnTo>
                <a:lnTo>
                  <a:pt x="2437" y="5909"/>
                </a:lnTo>
                <a:lnTo>
                  <a:pt x="3460" y="6264"/>
                </a:lnTo>
                <a:lnTo>
                  <a:pt x="8531" y="8887"/>
                </a:lnTo>
                <a:lnTo>
                  <a:pt x="7721" y="7512"/>
                </a:lnTo>
                <a:lnTo>
                  <a:pt x="1534" y="423"/>
                </a:lnTo>
                <a:lnTo>
                  <a:pt x="86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5806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1612" y="0"/>
                </a:moveTo>
                <a:lnTo>
                  <a:pt x="0" y="4306"/>
                </a:lnTo>
                <a:lnTo>
                  <a:pt x="0" y="5004"/>
                </a:lnTo>
                <a:lnTo>
                  <a:pt x="903" y="5714"/>
                </a:lnTo>
                <a:lnTo>
                  <a:pt x="3184" y="7593"/>
                </a:lnTo>
                <a:lnTo>
                  <a:pt x="4678" y="8887"/>
                </a:lnTo>
                <a:lnTo>
                  <a:pt x="8060" y="11933"/>
                </a:lnTo>
                <a:lnTo>
                  <a:pt x="9828" y="13617"/>
                </a:lnTo>
                <a:lnTo>
                  <a:pt x="9716" y="11933"/>
                </a:lnTo>
                <a:lnTo>
                  <a:pt x="2273" y="423"/>
                </a:lnTo>
                <a:lnTo>
                  <a:pt x="161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31235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32441" y="4953"/>
                </a:moveTo>
                <a:lnTo>
                  <a:pt x="23644" y="4952"/>
                </a:lnTo>
                <a:lnTo>
                  <a:pt x="25649" y="5841"/>
                </a:lnTo>
                <a:lnTo>
                  <a:pt x="29541" y="7620"/>
                </a:lnTo>
                <a:lnTo>
                  <a:pt x="53602" y="22479"/>
                </a:lnTo>
                <a:lnTo>
                  <a:pt x="55882" y="24130"/>
                </a:lnTo>
                <a:lnTo>
                  <a:pt x="57849" y="25781"/>
                </a:lnTo>
                <a:lnTo>
                  <a:pt x="62410" y="29464"/>
                </a:lnTo>
                <a:lnTo>
                  <a:pt x="65555" y="33655"/>
                </a:lnTo>
                <a:lnTo>
                  <a:pt x="66733" y="35052"/>
                </a:lnTo>
                <a:lnTo>
                  <a:pt x="67362" y="35687"/>
                </a:lnTo>
                <a:lnTo>
                  <a:pt x="65712" y="32512"/>
                </a:lnTo>
                <a:lnTo>
                  <a:pt x="54232" y="16510"/>
                </a:lnTo>
                <a:lnTo>
                  <a:pt x="53602" y="15748"/>
                </a:lnTo>
                <a:lnTo>
                  <a:pt x="48491" y="13081"/>
                </a:lnTo>
                <a:lnTo>
                  <a:pt x="47508" y="10795"/>
                </a:lnTo>
                <a:lnTo>
                  <a:pt x="46530" y="8890"/>
                </a:lnTo>
                <a:lnTo>
                  <a:pt x="45638" y="7366"/>
                </a:lnTo>
                <a:lnTo>
                  <a:pt x="34967" y="7366"/>
                </a:lnTo>
                <a:lnTo>
                  <a:pt x="34219" y="6985"/>
                </a:lnTo>
                <a:lnTo>
                  <a:pt x="33944" y="6731"/>
                </a:lnTo>
                <a:lnTo>
                  <a:pt x="33709" y="6477"/>
                </a:lnTo>
                <a:lnTo>
                  <a:pt x="33434" y="6223"/>
                </a:lnTo>
                <a:lnTo>
                  <a:pt x="32441" y="4953"/>
                </a:lnTo>
                <a:close/>
              </a:path>
              <a:path w="67945" h="36195">
                <a:moveTo>
                  <a:pt x="41179" y="20320"/>
                </a:moveTo>
                <a:lnTo>
                  <a:pt x="29699" y="20319"/>
                </a:lnTo>
                <a:lnTo>
                  <a:pt x="30052" y="20446"/>
                </a:lnTo>
                <a:lnTo>
                  <a:pt x="30170" y="20573"/>
                </a:lnTo>
                <a:lnTo>
                  <a:pt x="30249" y="20700"/>
                </a:lnTo>
                <a:lnTo>
                  <a:pt x="30328" y="21843"/>
                </a:lnTo>
                <a:lnTo>
                  <a:pt x="30131" y="22478"/>
                </a:lnTo>
                <a:lnTo>
                  <a:pt x="29703" y="23494"/>
                </a:lnTo>
                <a:lnTo>
                  <a:pt x="29463" y="24383"/>
                </a:lnTo>
                <a:lnTo>
                  <a:pt x="29250" y="25399"/>
                </a:lnTo>
                <a:lnTo>
                  <a:pt x="29128" y="27558"/>
                </a:lnTo>
                <a:lnTo>
                  <a:pt x="29246" y="28193"/>
                </a:lnTo>
                <a:lnTo>
                  <a:pt x="33434" y="30734"/>
                </a:lnTo>
                <a:lnTo>
                  <a:pt x="34692" y="30607"/>
                </a:lnTo>
                <a:lnTo>
                  <a:pt x="35478" y="30480"/>
                </a:lnTo>
                <a:lnTo>
                  <a:pt x="36618" y="30099"/>
                </a:lnTo>
                <a:lnTo>
                  <a:pt x="39802" y="29210"/>
                </a:lnTo>
                <a:lnTo>
                  <a:pt x="42318" y="28575"/>
                </a:lnTo>
                <a:lnTo>
                  <a:pt x="43537" y="28448"/>
                </a:lnTo>
                <a:lnTo>
                  <a:pt x="45857" y="27940"/>
                </a:lnTo>
                <a:lnTo>
                  <a:pt x="49002" y="27559"/>
                </a:lnTo>
                <a:lnTo>
                  <a:pt x="49985" y="27559"/>
                </a:lnTo>
                <a:lnTo>
                  <a:pt x="52620" y="27432"/>
                </a:lnTo>
                <a:lnTo>
                  <a:pt x="58989" y="27432"/>
                </a:lnTo>
                <a:lnTo>
                  <a:pt x="58203" y="26924"/>
                </a:lnTo>
                <a:lnTo>
                  <a:pt x="55392" y="25527"/>
                </a:lnTo>
                <a:lnTo>
                  <a:pt x="35478" y="25527"/>
                </a:lnTo>
                <a:lnTo>
                  <a:pt x="36303" y="24384"/>
                </a:lnTo>
                <a:lnTo>
                  <a:pt x="37129" y="23368"/>
                </a:lnTo>
                <a:lnTo>
                  <a:pt x="38387" y="22098"/>
                </a:lnTo>
                <a:lnTo>
                  <a:pt x="39212" y="21463"/>
                </a:lnTo>
                <a:lnTo>
                  <a:pt x="40392" y="20701"/>
                </a:lnTo>
                <a:lnTo>
                  <a:pt x="41179" y="20320"/>
                </a:lnTo>
                <a:close/>
              </a:path>
              <a:path w="67945" h="36195">
                <a:moveTo>
                  <a:pt x="58989" y="27432"/>
                </a:moveTo>
                <a:lnTo>
                  <a:pt x="54192" y="27432"/>
                </a:lnTo>
                <a:lnTo>
                  <a:pt x="55568" y="27559"/>
                </a:lnTo>
                <a:lnTo>
                  <a:pt x="57810" y="27813"/>
                </a:lnTo>
                <a:lnTo>
                  <a:pt x="58635" y="27940"/>
                </a:lnTo>
                <a:lnTo>
                  <a:pt x="59775" y="28194"/>
                </a:lnTo>
                <a:lnTo>
                  <a:pt x="60168" y="28321"/>
                </a:lnTo>
                <a:lnTo>
                  <a:pt x="59185" y="27559"/>
                </a:lnTo>
                <a:lnTo>
                  <a:pt x="58989" y="27432"/>
                </a:lnTo>
                <a:close/>
              </a:path>
              <a:path w="67945" h="36195">
                <a:moveTo>
                  <a:pt x="47862" y="23876"/>
                </a:moveTo>
                <a:lnTo>
                  <a:pt x="35478" y="25527"/>
                </a:lnTo>
                <a:lnTo>
                  <a:pt x="55392" y="25527"/>
                </a:lnTo>
                <a:lnTo>
                  <a:pt x="55136" y="25400"/>
                </a:lnTo>
                <a:lnTo>
                  <a:pt x="54075" y="25146"/>
                </a:lnTo>
                <a:lnTo>
                  <a:pt x="51991" y="24511"/>
                </a:lnTo>
                <a:lnTo>
                  <a:pt x="49907" y="24130"/>
                </a:lnTo>
                <a:lnTo>
                  <a:pt x="47862" y="23876"/>
                </a:lnTo>
                <a:close/>
              </a:path>
              <a:path w="67945" h="36195">
                <a:moveTo>
                  <a:pt x="8782" y="761"/>
                </a:moveTo>
                <a:lnTo>
                  <a:pt x="0" y="9524"/>
                </a:lnTo>
                <a:lnTo>
                  <a:pt x="291" y="10540"/>
                </a:lnTo>
                <a:lnTo>
                  <a:pt x="10237" y="15112"/>
                </a:lnTo>
                <a:lnTo>
                  <a:pt x="10984" y="15239"/>
                </a:lnTo>
                <a:lnTo>
                  <a:pt x="17668" y="25145"/>
                </a:lnTo>
                <a:lnTo>
                  <a:pt x="19044" y="25018"/>
                </a:lnTo>
                <a:lnTo>
                  <a:pt x="20381" y="24764"/>
                </a:lnTo>
                <a:lnTo>
                  <a:pt x="21678" y="24383"/>
                </a:lnTo>
                <a:lnTo>
                  <a:pt x="22268" y="24129"/>
                </a:lnTo>
                <a:lnTo>
                  <a:pt x="23408" y="23494"/>
                </a:lnTo>
                <a:lnTo>
                  <a:pt x="23919" y="23240"/>
                </a:lnTo>
                <a:lnTo>
                  <a:pt x="24823" y="22732"/>
                </a:lnTo>
                <a:lnTo>
                  <a:pt x="26710" y="21462"/>
                </a:lnTo>
                <a:lnTo>
                  <a:pt x="27732" y="20954"/>
                </a:lnTo>
                <a:lnTo>
                  <a:pt x="28558" y="20573"/>
                </a:lnTo>
                <a:lnTo>
                  <a:pt x="28912" y="20446"/>
                </a:lnTo>
                <a:lnTo>
                  <a:pt x="29463" y="20319"/>
                </a:lnTo>
                <a:lnTo>
                  <a:pt x="41179" y="20320"/>
                </a:lnTo>
                <a:lnTo>
                  <a:pt x="41886" y="19939"/>
                </a:lnTo>
                <a:lnTo>
                  <a:pt x="43144" y="19558"/>
                </a:lnTo>
                <a:lnTo>
                  <a:pt x="44992" y="19558"/>
                </a:lnTo>
                <a:lnTo>
                  <a:pt x="42398" y="18542"/>
                </a:lnTo>
                <a:lnTo>
                  <a:pt x="3278" y="8381"/>
                </a:lnTo>
                <a:lnTo>
                  <a:pt x="2768" y="8254"/>
                </a:lnTo>
                <a:lnTo>
                  <a:pt x="2610" y="8254"/>
                </a:lnTo>
                <a:lnTo>
                  <a:pt x="3750" y="8000"/>
                </a:lnTo>
                <a:lnTo>
                  <a:pt x="4930" y="7619"/>
                </a:lnTo>
                <a:lnTo>
                  <a:pt x="6109" y="7492"/>
                </a:lnTo>
                <a:lnTo>
                  <a:pt x="7249" y="7238"/>
                </a:lnTo>
                <a:lnTo>
                  <a:pt x="9569" y="7111"/>
                </a:lnTo>
                <a:lnTo>
                  <a:pt x="26887" y="7112"/>
                </a:lnTo>
                <a:lnTo>
                  <a:pt x="26238" y="6350"/>
                </a:lnTo>
                <a:lnTo>
                  <a:pt x="26081" y="6222"/>
                </a:lnTo>
                <a:lnTo>
                  <a:pt x="19438" y="6222"/>
                </a:lnTo>
                <a:lnTo>
                  <a:pt x="19201" y="6095"/>
                </a:lnTo>
                <a:lnTo>
                  <a:pt x="18139" y="5333"/>
                </a:lnTo>
                <a:lnTo>
                  <a:pt x="17117" y="4444"/>
                </a:lnTo>
                <a:lnTo>
                  <a:pt x="16135" y="3809"/>
                </a:lnTo>
                <a:lnTo>
                  <a:pt x="15191" y="3301"/>
                </a:lnTo>
                <a:lnTo>
                  <a:pt x="14287" y="2666"/>
                </a:lnTo>
                <a:lnTo>
                  <a:pt x="13383" y="2285"/>
                </a:lnTo>
                <a:lnTo>
                  <a:pt x="11732" y="1523"/>
                </a:lnTo>
                <a:lnTo>
                  <a:pt x="10945" y="1269"/>
                </a:lnTo>
                <a:lnTo>
                  <a:pt x="10198" y="1142"/>
                </a:lnTo>
                <a:lnTo>
                  <a:pt x="8782" y="761"/>
                </a:lnTo>
                <a:close/>
              </a:path>
              <a:path w="67945" h="36195">
                <a:moveTo>
                  <a:pt x="49671" y="12954"/>
                </a:moveTo>
                <a:lnTo>
                  <a:pt x="48570" y="12954"/>
                </a:lnTo>
                <a:lnTo>
                  <a:pt x="50045" y="13081"/>
                </a:lnTo>
                <a:lnTo>
                  <a:pt x="49671" y="12954"/>
                </a:lnTo>
                <a:close/>
              </a:path>
              <a:path w="67945" h="36195">
                <a:moveTo>
                  <a:pt x="26887" y="7112"/>
                </a:moveTo>
                <a:lnTo>
                  <a:pt x="11810" y="7111"/>
                </a:lnTo>
                <a:lnTo>
                  <a:pt x="15073" y="7492"/>
                </a:lnTo>
                <a:lnTo>
                  <a:pt x="17157" y="7873"/>
                </a:lnTo>
                <a:lnTo>
                  <a:pt x="20026" y="8635"/>
                </a:lnTo>
                <a:lnTo>
                  <a:pt x="21757" y="9143"/>
                </a:lnTo>
                <a:lnTo>
                  <a:pt x="23329" y="9651"/>
                </a:lnTo>
                <a:lnTo>
                  <a:pt x="24706" y="10286"/>
                </a:lnTo>
                <a:lnTo>
                  <a:pt x="25885" y="10794"/>
                </a:lnTo>
                <a:lnTo>
                  <a:pt x="27536" y="11556"/>
                </a:lnTo>
                <a:lnTo>
                  <a:pt x="28126" y="11938"/>
                </a:lnTo>
                <a:lnTo>
                  <a:pt x="28008" y="9144"/>
                </a:lnTo>
                <a:lnTo>
                  <a:pt x="27812" y="8509"/>
                </a:lnTo>
                <a:lnTo>
                  <a:pt x="27497" y="7874"/>
                </a:lnTo>
                <a:lnTo>
                  <a:pt x="26887" y="7112"/>
                </a:lnTo>
                <a:close/>
              </a:path>
              <a:path w="67945" h="36195">
                <a:moveTo>
                  <a:pt x="41415" y="3429"/>
                </a:moveTo>
                <a:lnTo>
                  <a:pt x="40078" y="3429"/>
                </a:lnTo>
                <a:lnTo>
                  <a:pt x="39567" y="3683"/>
                </a:lnTo>
                <a:lnTo>
                  <a:pt x="38348" y="4445"/>
                </a:lnTo>
                <a:lnTo>
                  <a:pt x="37483" y="4953"/>
                </a:lnTo>
                <a:lnTo>
                  <a:pt x="36776" y="5588"/>
                </a:lnTo>
                <a:lnTo>
                  <a:pt x="36225" y="5969"/>
                </a:lnTo>
                <a:lnTo>
                  <a:pt x="35360" y="7112"/>
                </a:lnTo>
                <a:lnTo>
                  <a:pt x="35085" y="7366"/>
                </a:lnTo>
                <a:lnTo>
                  <a:pt x="45638" y="7366"/>
                </a:lnTo>
                <a:lnTo>
                  <a:pt x="45267" y="6731"/>
                </a:lnTo>
                <a:lnTo>
                  <a:pt x="43695" y="4826"/>
                </a:lnTo>
                <a:lnTo>
                  <a:pt x="43302" y="4445"/>
                </a:lnTo>
                <a:lnTo>
                  <a:pt x="42634" y="3937"/>
                </a:lnTo>
                <a:lnTo>
                  <a:pt x="42279" y="3810"/>
                </a:lnTo>
                <a:lnTo>
                  <a:pt x="41415" y="3429"/>
                </a:lnTo>
                <a:close/>
              </a:path>
              <a:path w="67945" h="36195">
                <a:moveTo>
                  <a:pt x="25767" y="0"/>
                </a:moveTo>
                <a:lnTo>
                  <a:pt x="24312" y="0"/>
                </a:lnTo>
                <a:lnTo>
                  <a:pt x="23919" y="253"/>
                </a:lnTo>
                <a:lnTo>
                  <a:pt x="23526" y="380"/>
                </a:lnTo>
                <a:lnTo>
                  <a:pt x="23172" y="634"/>
                </a:lnTo>
                <a:lnTo>
                  <a:pt x="22543" y="1142"/>
                </a:lnTo>
                <a:lnTo>
                  <a:pt x="22307" y="1523"/>
                </a:lnTo>
                <a:lnTo>
                  <a:pt x="22032" y="1777"/>
                </a:lnTo>
                <a:lnTo>
                  <a:pt x="21481" y="2920"/>
                </a:lnTo>
                <a:lnTo>
                  <a:pt x="20852" y="4825"/>
                </a:lnTo>
                <a:lnTo>
                  <a:pt x="20774" y="5333"/>
                </a:lnTo>
                <a:lnTo>
                  <a:pt x="20538" y="5968"/>
                </a:lnTo>
                <a:lnTo>
                  <a:pt x="20341" y="6095"/>
                </a:lnTo>
                <a:lnTo>
                  <a:pt x="20067" y="6222"/>
                </a:lnTo>
                <a:lnTo>
                  <a:pt x="26081" y="6222"/>
                </a:lnTo>
                <a:lnTo>
                  <a:pt x="25767" y="5968"/>
                </a:lnTo>
                <a:lnTo>
                  <a:pt x="25296" y="5714"/>
                </a:lnTo>
                <a:lnTo>
                  <a:pt x="23880" y="5079"/>
                </a:lnTo>
                <a:lnTo>
                  <a:pt x="23644" y="4952"/>
                </a:lnTo>
                <a:lnTo>
                  <a:pt x="32441" y="4953"/>
                </a:lnTo>
                <a:lnTo>
                  <a:pt x="32176" y="4572"/>
                </a:lnTo>
                <a:lnTo>
                  <a:pt x="31271" y="3556"/>
                </a:lnTo>
                <a:lnTo>
                  <a:pt x="30445" y="2794"/>
                </a:lnTo>
                <a:lnTo>
                  <a:pt x="29660" y="2032"/>
                </a:lnTo>
                <a:lnTo>
                  <a:pt x="28205" y="1016"/>
                </a:lnTo>
                <a:lnTo>
                  <a:pt x="27536" y="635"/>
                </a:lnTo>
                <a:lnTo>
                  <a:pt x="26318" y="127"/>
                </a:lnTo>
                <a:lnTo>
                  <a:pt x="257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02768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2239" y="0"/>
                </a:moveTo>
                <a:lnTo>
                  <a:pt x="667" y="435"/>
                </a:lnTo>
                <a:lnTo>
                  <a:pt x="352" y="1053"/>
                </a:lnTo>
                <a:lnTo>
                  <a:pt x="62" y="1992"/>
                </a:lnTo>
                <a:lnTo>
                  <a:pt x="0" y="3641"/>
                </a:lnTo>
                <a:lnTo>
                  <a:pt x="116" y="4191"/>
                </a:lnTo>
                <a:lnTo>
                  <a:pt x="5345" y="7512"/>
                </a:lnTo>
                <a:lnTo>
                  <a:pt x="6011" y="7283"/>
                </a:lnTo>
                <a:lnTo>
                  <a:pt x="8018" y="4615"/>
                </a:lnTo>
                <a:lnTo>
                  <a:pt x="7744" y="4111"/>
                </a:lnTo>
                <a:lnTo>
                  <a:pt x="4480" y="1328"/>
                </a:lnTo>
                <a:lnTo>
                  <a:pt x="4087" y="939"/>
                </a:lnTo>
                <a:lnTo>
                  <a:pt x="3261" y="355"/>
                </a:lnTo>
                <a:lnTo>
                  <a:pt x="2907" y="194"/>
                </a:lnTo>
                <a:lnTo>
                  <a:pt x="223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06697" y="4706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988" y="0"/>
                </a:moveTo>
                <a:lnTo>
                  <a:pt x="0" y="1065"/>
                </a:lnTo>
                <a:lnTo>
                  <a:pt x="1101" y="1374"/>
                </a:lnTo>
                <a:lnTo>
                  <a:pt x="2083" y="1729"/>
                </a:lnTo>
                <a:lnTo>
                  <a:pt x="2870" y="2153"/>
                </a:lnTo>
                <a:lnTo>
                  <a:pt x="3538" y="2553"/>
                </a:lnTo>
                <a:lnTo>
                  <a:pt x="4443" y="3218"/>
                </a:lnTo>
                <a:lnTo>
                  <a:pt x="4757" y="3493"/>
                </a:lnTo>
                <a:lnTo>
                  <a:pt x="4679" y="1649"/>
                </a:lnTo>
                <a:lnTo>
                  <a:pt x="4560" y="1339"/>
                </a:lnTo>
                <a:lnTo>
                  <a:pt x="4482" y="1019"/>
                </a:lnTo>
                <a:lnTo>
                  <a:pt x="4011" y="400"/>
                </a:lnTo>
                <a:lnTo>
                  <a:pt x="3656" y="160"/>
                </a:lnTo>
                <a:lnTo>
                  <a:pt x="3421" y="80"/>
                </a:lnTo>
                <a:lnTo>
                  <a:pt x="298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32234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4" h="28575">
                <a:moveTo>
                  <a:pt x="33068" y="25756"/>
                </a:moveTo>
                <a:lnTo>
                  <a:pt x="17770" y="25756"/>
                </a:lnTo>
                <a:lnTo>
                  <a:pt x="18439" y="26226"/>
                </a:lnTo>
                <a:lnTo>
                  <a:pt x="18831" y="26421"/>
                </a:lnTo>
                <a:lnTo>
                  <a:pt x="19304" y="26695"/>
                </a:lnTo>
                <a:lnTo>
                  <a:pt x="25988" y="28184"/>
                </a:lnTo>
                <a:lnTo>
                  <a:pt x="27166" y="28150"/>
                </a:lnTo>
                <a:lnTo>
                  <a:pt x="32159" y="26581"/>
                </a:lnTo>
                <a:lnTo>
                  <a:pt x="33068" y="25756"/>
                </a:lnTo>
                <a:close/>
              </a:path>
              <a:path w="69214" h="28575">
                <a:moveTo>
                  <a:pt x="0" y="19022"/>
                </a:moveTo>
                <a:lnTo>
                  <a:pt x="15844" y="25951"/>
                </a:lnTo>
                <a:lnTo>
                  <a:pt x="16788" y="25882"/>
                </a:lnTo>
                <a:lnTo>
                  <a:pt x="17770" y="25756"/>
                </a:lnTo>
                <a:lnTo>
                  <a:pt x="33068" y="25756"/>
                </a:lnTo>
                <a:lnTo>
                  <a:pt x="33897" y="24897"/>
                </a:lnTo>
                <a:lnTo>
                  <a:pt x="35069" y="23374"/>
                </a:lnTo>
                <a:lnTo>
                  <a:pt x="35855" y="22160"/>
                </a:lnTo>
                <a:lnTo>
                  <a:pt x="36642" y="20752"/>
                </a:lnTo>
                <a:lnTo>
                  <a:pt x="45395" y="20752"/>
                </a:lnTo>
                <a:lnTo>
                  <a:pt x="45833" y="20202"/>
                </a:lnTo>
                <a:lnTo>
                  <a:pt x="8413" y="20202"/>
                </a:lnTo>
                <a:lnTo>
                  <a:pt x="6722" y="20122"/>
                </a:lnTo>
                <a:lnTo>
                  <a:pt x="5032" y="19961"/>
                </a:lnTo>
                <a:lnTo>
                  <a:pt x="3380" y="19732"/>
                </a:lnTo>
                <a:lnTo>
                  <a:pt x="1690" y="19412"/>
                </a:lnTo>
                <a:lnTo>
                  <a:pt x="0" y="19022"/>
                </a:lnTo>
                <a:close/>
              </a:path>
              <a:path w="69214" h="28575">
                <a:moveTo>
                  <a:pt x="45395" y="20752"/>
                </a:moveTo>
                <a:lnTo>
                  <a:pt x="36642" y="20752"/>
                </a:lnTo>
                <a:lnTo>
                  <a:pt x="36759" y="20981"/>
                </a:lnTo>
                <a:lnTo>
                  <a:pt x="36996" y="21645"/>
                </a:lnTo>
                <a:lnTo>
                  <a:pt x="40220" y="24897"/>
                </a:lnTo>
                <a:lnTo>
                  <a:pt x="40770" y="24817"/>
                </a:lnTo>
                <a:lnTo>
                  <a:pt x="44741" y="21530"/>
                </a:lnTo>
                <a:lnTo>
                  <a:pt x="45395" y="20752"/>
                </a:lnTo>
                <a:close/>
              </a:path>
              <a:path w="69214" h="28575">
                <a:moveTo>
                  <a:pt x="67899" y="7512"/>
                </a:moveTo>
                <a:lnTo>
                  <a:pt x="37429" y="12414"/>
                </a:lnTo>
                <a:lnTo>
                  <a:pt x="34283" y="14017"/>
                </a:lnTo>
                <a:lnTo>
                  <a:pt x="10064" y="20202"/>
                </a:lnTo>
                <a:lnTo>
                  <a:pt x="45833" y="20202"/>
                </a:lnTo>
                <a:lnTo>
                  <a:pt x="47336" y="18163"/>
                </a:lnTo>
                <a:lnTo>
                  <a:pt x="48105" y="17029"/>
                </a:lnTo>
                <a:lnTo>
                  <a:pt x="49655" y="14567"/>
                </a:lnTo>
                <a:lnTo>
                  <a:pt x="49852" y="14567"/>
                </a:lnTo>
                <a:lnTo>
                  <a:pt x="56654" y="11624"/>
                </a:lnTo>
                <a:lnTo>
                  <a:pt x="57047" y="11074"/>
                </a:lnTo>
                <a:lnTo>
                  <a:pt x="63966" y="8337"/>
                </a:lnTo>
                <a:lnTo>
                  <a:pt x="68641" y="8337"/>
                </a:lnTo>
                <a:lnTo>
                  <a:pt x="68252" y="7867"/>
                </a:lnTo>
                <a:lnTo>
                  <a:pt x="67899" y="7512"/>
                </a:lnTo>
                <a:close/>
              </a:path>
              <a:path w="69214" h="28575">
                <a:moveTo>
                  <a:pt x="18006" y="4936"/>
                </a:moveTo>
                <a:lnTo>
                  <a:pt x="11125" y="11945"/>
                </a:lnTo>
                <a:lnTo>
                  <a:pt x="11237" y="12414"/>
                </a:lnTo>
                <a:lnTo>
                  <a:pt x="19815" y="16594"/>
                </a:lnTo>
                <a:lnTo>
                  <a:pt x="20915" y="16560"/>
                </a:lnTo>
                <a:lnTo>
                  <a:pt x="22095" y="16445"/>
                </a:lnTo>
                <a:lnTo>
                  <a:pt x="23392" y="16285"/>
                </a:lnTo>
                <a:lnTo>
                  <a:pt x="23156" y="16125"/>
                </a:lnTo>
                <a:lnTo>
                  <a:pt x="22437" y="15701"/>
                </a:lnTo>
                <a:lnTo>
                  <a:pt x="21505" y="15071"/>
                </a:lnTo>
                <a:lnTo>
                  <a:pt x="15450" y="8222"/>
                </a:lnTo>
                <a:lnTo>
                  <a:pt x="36013" y="8222"/>
                </a:lnTo>
                <a:lnTo>
                  <a:pt x="35154" y="7432"/>
                </a:lnTo>
                <a:lnTo>
                  <a:pt x="34519" y="6734"/>
                </a:lnTo>
                <a:lnTo>
                  <a:pt x="33929" y="5794"/>
                </a:lnTo>
                <a:lnTo>
                  <a:pt x="25398" y="5794"/>
                </a:lnTo>
                <a:lnTo>
                  <a:pt x="19382" y="4970"/>
                </a:lnTo>
                <a:lnTo>
                  <a:pt x="18006" y="4936"/>
                </a:lnTo>
                <a:close/>
              </a:path>
              <a:path w="69214" h="28575">
                <a:moveTo>
                  <a:pt x="36013" y="8222"/>
                </a:moveTo>
                <a:lnTo>
                  <a:pt x="15450" y="8222"/>
                </a:lnTo>
                <a:lnTo>
                  <a:pt x="15962" y="8451"/>
                </a:lnTo>
                <a:lnTo>
                  <a:pt x="17377" y="8921"/>
                </a:lnTo>
                <a:lnTo>
                  <a:pt x="29879" y="10925"/>
                </a:lnTo>
                <a:lnTo>
                  <a:pt x="31963" y="10845"/>
                </a:lnTo>
                <a:lnTo>
                  <a:pt x="38529" y="9826"/>
                </a:lnTo>
                <a:lnTo>
                  <a:pt x="38019" y="9551"/>
                </a:lnTo>
                <a:lnTo>
                  <a:pt x="36013" y="8222"/>
                </a:lnTo>
                <a:close/>
              </a:path>
              <a:path w="69214" h="28575">
                <a:moveTo>
                  <a:pt x="68641" y="8337"/>
                </a:moveTo>
                <a:lnTo>
                  <a:pt x="64674" y="8337"/>
                </a:lnTo>
                <a:lnTo>
                  <a:pt x="66247" y="8417"/>
                </a:lnTo>
                <a:lnTo>
                  <a:pt x="68015" y="8646"/>
                </a:lnTo>
                <a:lnTo>
                  <a:pt x="68959" y="8807"/>
                </a:lnTo>
                <a:lnTo>
                  <a:pt x="68736" y="8451"/>
                </a:lnTo>
                <a:close/>
              </a:path>
              <a:path w="69214" h="28575">
                <a:moveTo>
                  <a:pt x="34126" y="0"/>
                </a:moveTo>
                <a:lnTo>
                  <a:pt x="25398" y="5794"/>
                </a:lnTo>
                <a:lnTo>
                  <a:pt x="33929" y="5794"/>
                </a:lnTo>
                <a:lnTo>
                  <a:pt x="34283" y="5909"/>
                </a:lnTo>
                <a:lnTo>
                  <a:pt x="49655" y="7673"/>
                </a:lnTo>
                <a:lnTo>
                  <a:pt x="51700" y="7627"/>
                </a:lnTo>
                <a:lnTo>
                  <a:pt x="53822" y="7512"/>
                </a:lnTo>
                <a:lnTo>
                  <a:pt x="67899" y="7512"/>
                </a:lnTo>
                <a:lnTo>
                  <a:pt x="50442" y="4225"/>
                </a:lnTo>
                <a:lnTo>
                  <a:pt x="49419" y="4191"/>
                </a:lnTo>
                <a:lnTo>
                  <a:pt x="37271" y="698"/>
                </a:lnTo>
                <a:lnTo>
                  <a:pt x="36564" y="423"/>
                </a:lnTo>
                <a:lnTo>
                  <a:pt x="35305" y="114"/>
                </a:lnTo>
                <a:lnTo>
                  <a:pt x="34126" y="0"/>
                </a:lnTo>
                <a:close/>
              </a:path>
              <a:path w="69214" h="28575">
                <a:moveTo>
                  <a:pt x="58030" y="3756"/>
                </a:moveTo>
                <a:lnTo>
                  <a:pt x="56142" y="3756"/>
                </a:lnTo>
                <a:lnTo>
                  <a:pt x="54098" y="3916"/>
                </a:lnTo>
                <a:lnTo>
                  <a:pt x="53783" y="3996"/>
                </a:lnTo>
                <a:lnTo>
                  <a:pt x="52171" y="4191"/>
                </a:lnTo>
                <a:lnTo>
                  <a:pt x="51386" y="4225"/>
                </a:lnTo>
                <a:lnTo>
                  <a:pt x="61607" y="4225"/>
                </a:lnTo>
                <a:lnTo>
                  <a:pt x="61254" y="4145"/>
                </a:lnTo>
                <a:lnTo>
                  <a:pt x="59721" y="3916"/>
                </a:lnTo>
                <a:lnTo>
                  <a:pt x="58030" y="375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94392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4403" y="34797"/>
                </a:moveTo>
                <a:lnTo>
                  <a:pt x="4692" y="36194"/>
                </a:lnTo>
                <a:lnTo>
                  <a:pt x="5019" y="38353"/>
                </a:lnTo>
                <a:lnTo>
                  <a:pt x="5307" y="41147"/>
                </a:lnTo>
                <a:lnTo>
                  <a:pt x="5422" y="46227"/>
                </a:lnTo>
                <a:lnTo>
                  <a:pt x="5298" y="48005"/>
                </a:lnTo>
                <a:lnTo>
                  <a:pt x="5189" y="49021"/>
                </a:lnTo>
                <a:lnTo>
                  <a:pt x="4954" y="50418"/>
                </a:lnTo>
                <a:lnTo>
                  <a:pt x="4796" y="51180"/>
                </a:lnTo>
                <a:lnTo>
                  <a:pt x="4167" y="52577"/>
                </a:lnTo>
                <a:lnTo>
                  <a:pt x="3145" y="56133"/>
                </a:lnTo>
                <a:lnTo>
                  <a:pt x="0" y="83819"/>
                </a:lnTo>
                <a:lnTo>
                  <a:pt x="825" y="80644"/>
                </a:lnTo>
                <a:lnTo>
                  <a:pt x="1966" y="76961"/>
                </a:lnTo>
                <a:lnTo>
                  <a:pt x="3617" y="72262"/>
                </a:lnTo>
                <a:lnTo>
                  <a:pt x="5032" y="68706"/>
                </a:lnTo>
                <a:lnTo>
                  <a:pt x="6723" y="64896"/>
                </a:lnTo>
                <a:lnTo>
                  <a:pt x="6880" y="64896"/>
                </a:lnTo>
                <a:lnTo>
                  <a:pt x="7312" y="64642"/>
                </a:lnTo>
                <a:lnTo>
                  <a:pt x="7627" y="64515"/>
                </a:lnTo>
                <a:lnTo>
                  <a:pt x="8334" y="64134"/>
                </a:lnTo>
                <a:lnTo>
                  <a:pt x="8767" y="63753"/>
                </a:lnTo>
                <a:lnTo>
                  <a:pt x="9633" y="63118"/>
                </a:lnTo>
                <a:lnTo>
                  <a:pt x="12149" y="57657"/>
                </a:lnTo>
                <a:lnTo>
                  <a:pt x="12471" y="56514"/>
                </a:lnTo>
                <a:lnTo>
                  <a:pt x="8060" y="56514"/>
                </a:lnTo>
                <a:lnTo>
                  <a:pt x="8178" y="56006"/>
                </a:lnTo>
                <a:lnTo>
                  <a:pt x="8374" y="54609"/>
                </a:lnTo>
                <a:lnTo>
                  <a:pt x="8492" y="53593"/>
                </a:lnTo>
                <a:lnTo>
                  <a:pt x="8419" y="46862"/>
                </a:lnTo>
                <a:lnTo>
                  <a:pt x="8217" y="45338"/>
                </a:lnTo>
                <a:lnTo>
                  <a:pt x="7693" y="42671"/>
                </a:lnTo>
                <a:lnTo>
                  <a:pt x="7066" y="40512"/>
                </a:lnTo>
                <a:lnTo>
                  <a:pt x="5976" y="37718"/>
                </a:lnTo>
                <a:lnTo>
                  <a:pt x="4845" y="35559"/>
                </a:lnTo>
                <a:lnTo>
                  <a:pt x="4403" y="34797"/>
                </a:lnTo>
                <a:close/>
              </a:path>
              <a:path w="52070" h="83820">
                <a:moveTo>
                  <a:pt x="23197" y="15874"/>
                </a:moveTo>
                <a:lnTo>
                  <a:pt x="22213" y="15874"/>
                </a:lnTo>
                <a:lnTo>
                  <a:pt x="19972" y="16128"/>
                </a:lnTo>
                <a:lnTo>
                  <a:pt x="18872" y="16382"/>
                </a:lnTo>
                <a:lnTo>
                  <a:pt x="18321" y="16636"/>
                </a:lnTo>
                <a:lnTo>
                  <a:pt x="17810" y="16763"/>
                </a:lnTo>
                <a:lnTo>
                  <a:pt x="15316" y="21589"/>
                </a:lnTo>
                <a:lnTo>
                  <a:pt x="15450" y="22351"/>
                </a:lnTo>
                <a:lnTo>
                  <a:pt x="15687" y="23113"/>
                </a:lnTo>
                <a:lnTo>
                  <a:pt x="16040" y="24129"/>
                </a:lnTo>
                <a:lnTo>
                  <a:pt x="16513" y="25145"/>
                </a:lnTo>
                <a:lnTo>
                  <a:pt x="17220" y="25653"/>
                </a:lnTo>
                <a:lnTo>
                  <a:pt x="17849" y="26415"/>
                </a:lnTo>
                <a:lnTo>
                  <a:pt x="18439" y="27431"/>
                </a:lnTo>
                <a:lnTo>
                  <a:pt x="18706" y="28320"/>
                </a:lnTo>
                <a:lnTo>
                  <a:pt x="18832" y="28828"/>
                </a:lnTo>
                <a:lnTo>
                  <a:pt x="18900" y="30225"/>
                </a:lnTo>
                <a:lnTo>
                  <a:pt x="18780" y="31241"/>
                </a:lnTo>
                <a:lnTo>
                  <a:pt x="18548" y="32257"/>
                </a:lnTo>
                <a:lnTo>
                  <a:pt x="17968" y="33781"/>
                </a:lnTo>
                <a:lnTo>
                  <a:pt x="17653" y="34416"/>
                </a:lnTo>
                <a:lnTo>
                  <a:pt x="17298" y="35051"/>
                </a:lnTo>
                <a:lnTo>
                  <a:pt x="17142" y="35051"/>
                </a:lnTo>
                <a:lnTo>
                  <a:pt x="16237" y="35940"/>
                </a:lnTo>
                <a:lnTo>
                  <a:pt x="13839" y="44576"/>
                </a:lnTo>
                <a:lnTo>
                  <a:pt x="14036" y="45338"/>
                </a:lnTo>
                <a:lnTo>
                  <a:pt x="14036" y="46862"/>
                </a:lnTo>
                <a:lnTo>
                  <a:pt x="8060" y="56514"/>
                </a:lnTo>
                <a:lnTo>
                  <a:pt x="12471" y="56514"/>
                </a:lnTo>
                <a:lnTo>
                  <a:pt x="21191" y="47243"/>
                </a:lnTo>
                <a:lnTo>
                  <a:pt x="27733" y="42671"/>
                </a:lnTo>
                <a:lnTo>
                  <a:pt x="19972" y="42671"/>
                </a:lnTo>
                <a:lnTo>
                  <a:pt x="20208" y="42290"/>
                </a:lnTo>
                <a:lnTo>
                  <a:pt x="21064" y="40512"/>
                </a:lnTo>
                <a:lnTo>
                  <a:pt x="23891" y="29844"/>
                </a:lnTo>
                <a:lnTo>
                  <a:pt x="23826" y="25653"/>
                </a:lnTo>
                <a:lnTo>
                  <a:pt x="31179" y="25653"/>
                </a:lnTo>
                <a:lnTo>
                  <a:pt x="31064" y="24510"/>
                </a:lnTo>
                <a:lnTo>
                  <a:pt x="30788" y="23113"/>
                </a:lnTo>
                <a:lnTo>
                  <a:pt x="30592" y="22351"/>
                </a:lnTo>
                <a:lnTo>
                  <a:pt x="30155" y="20954"/>
                </a:lnTo>
                <a:lnTo>
                  <a:pt x="30270" y="16636"/>
                </a:lnTo>
                <a:lnTo>
                  <a:pt x="30316" y="16128"/>
                </a:lnTo>
                <a:lnTo>
                  <a:pt x="25359" y="16128"/>
                </a:lnTo>
                <a:lnTo>
                  <a:pt x="24769" y="16001"/>
                </a:lnTo>
                <a:lnTo>
                  <a:pt x="23197" y="15874"/>
                </a:lnTo>
                <a:close/>
              </a:path>
              <a:path w="52070" h="83820">
                <a:moveTo>
                  <a:pt x="42204" y="29488"/>
                </a:moveTo>
                <a:lnTo>
                  <a:pt x="40654" y="30987"/>
                </a:lnTo>
                <a:lnTo>
                  <a:pt x="39516" y="31876"/>
                </a:lnTo>
                <a:lnTo>
                  <a:pt x="38803" y="32257"/>
                </a:lnTo>
                <a:lnTo>
                  <a:pt x="37078" y="33273"/>
                </a:lnTo>
                <a:lnTo>
                  <a:pt x="34916" y="34289"/>
                </a:lnTo>
                <a:lnTo>
                  <a:pt x="33651" y="34797"/>
                </a:lnTo>
                <a:lnTo>
                  <a:pt x="33375" y="34797"/>
                </a:lnTo>
                <a:lnTo>
                  <a:pt x="32593" y="34924"/>
                </a:lnTo>
                <a:lnTo>
                  <a:pt x="31340" y="35051"/>
                </a:lnTo>
                <a:lnTo>
                  <a:pt x="30592" y="35305"/>
                </a:lnTo>
                <a:lnTo>
                  <a:pt x="29684" y="35559"/>
                </a:lnTo>
                <a:lnTo>
                  <a:pt x="28741" y="35940"/>
                </a:lnTo>
                <a:lnTo>
                  <a:pt x="27678" y="36575"/>
                </a:lnTo>
                <a:lnTo>
                  <a:pt x="25988" y="37464"/>
                </a:lnTo>
                <a:lnTo>
                  <a:pt x="19972" y="42671"/>
                </a:lnTo>
                <a:lnTo>
                  <a:pt x="27733" y="42671"/>
                </a:lnTo>
                <a:lnTo>
                  <a:pt x="29914" y="41147"/>
                </a:lnTo>
                <a:lnTo>
                  <a:pt x="32984" y="38861"/>
                </a:lnTo>
                <a:lnTo>
                  <a:pt x="35732" y="36702"/>
                </a:lnTo>
                <a:lnTo>
                  <a:pt x="36526" y="36321"/>
                </a:lnTo>
                <a:lnTo>
                  <a:pt x="41954" y="30225"/>
                </a:lnTo>
                <a:lnTo>
                  <a:pt x="42204" y="29488"/>
                </a:lnTo>
                <a:close/>
              </a:path>
              <a:path w="52070" h="83820">
                <a:moveTo>
                  <a:pt x="31179" y="25653"/>
                </a:moveTo>
                <a:lnTo>
                  <a:pt x="23943" y="25653"/>
                </a:lnTo>
                <a:lnTo>
                  <a:pt x="24297" y="25780"/>
                </a:lnTo>
                <a:lnTo>
                  <a:pt x="24494" y="25780"/>
                </a:lnTo>
                <a:lnTo>
                  <a:pt x="25084" y="26161"/>
                </a:lnTo>
                <a:lnTo>
                  <a:pt x="28269" y="32003"/>
                </a:lnTo>
                <a:lnTo>
                  <a:pt x="28465" y="31876"/>
                </a:lnTo>
                <a:lnTo>
                  <a:pt x="31092" y="27431"/>
                </a:lnTo>
                <a:lnTo>
                  <a:pt x="31179" y="25653"/>
                </a:lnTo>
                <a:close/>
              </a:path>
              <a:path w="52070" h="83820">
                <a:moveTo>
                  <a:pt x="43554" y="9778"/>
                </a:moveTo>
                <a:lnTo>
                  <a:pt x="31535" y="9778"/>
                </a:lnTo>
                <a:lnTo>
                  <a:pt x="31765" y="10921"/>
                </a:lnTo>
                <a:lnTo>
                  <a:pt x="32512" y="13842"/>
                </a:lnTo>
                <a:lnTo>
                  <a:pt x="36135" y="21589"/>
                </a:lnTo>
                <a:lnTo>
                  <a:pt x="36836" y="19938"/>
                </a:lnTo>
                <a:lnTo>
                  <a:pt x="37341" y="18922"/>
                </a:lnTo>
                <a:lnTo>
                  <a:pt x="42575" y="10921"/>
                </a:lnTo>
                <a:lnTo>
                  <a:pt x="43554" y="9778"/>
                </a:lnTo>
                <a:close/>
              </a:path>
              <a:path w="52070" h="83820">
                <a:moveTo>
                  <a:pt x="31765" y="4444"/>
                </a:moveTo>
                <a:lnTo>
                  <a:pt x="25359" y="16128"/>
                </a:lnTo>
                <a:lnTo>
                  <a:pt x="30316" y="16128"/>
                </a:lnTo>
                <a:lnTo>
                  <a:pt x="30394" y="15493"/>
                </a:lnTo>
                <a:lnTo>
                  <a:pt x="31161" y="11429"/>
                </a:lnTo>
                <a:lnTo>
                  <a:pt x="31535" y="9778"/>
                </a:lnTo>
                <a:lnTo>
                  <a:pt x="43554" y="9778"/>
                </a:lnTo>
                <a:lnTo>
                  <a:pt x="43989" y="9270"/>
                </a:lnTo>
                <a:lnTo>
                  <a:pt x="45611" y="7492"/>
                </a:lnTo>
                <a:lnTo>
                  <a:pt x="46287" y="6857"/>
                </a:lnTo>
                <a:lnTo>
                  <a:pt x="37112" y="6857"/>
                </a:lnTo>
                <a:lnTo>
                  <a:pt x="36606" y="6476"/>
                </a:lnTo>
                <a:lnTo>
                  <a:pt x="34364" y="5206"/>
                </a:lnTo>
                <a:lnTo>
                  <a:pt x="33375" y="4825"/>
                </a:lnTo>
                <a:lnTo>
                  <a:pt x="31765" y="4444"/>
                </a:lnTo>
                <a:close/>
              </a:path>
              <a:path w="52070" h="83820">
                <a:moveTo>
                  <a:pt x="46634" y="0"/>
                </a:moveTo>
                <a:lnTo>
                  <a:pt x="41011" y="2666"/>
                </a:lnTo>
                <a:lnTo>
                  <a:pt x="40263" y="3301"/>
                </a:lnTo>
                <a:lnTo>
                  <a:pt x="39516" y="4063"/>
                </a:lnTo>
                <a:lnTo>
                  <a:pt x="38722" y="4825"/>
                </a:lnTo>
                <a:lnTo>
                  <a:pt x="37940" y="5841"/>
                </a:lnTo>
                <a:lnTo>
                  <a:pt x="37112" y="6857"/>
                </a:lnTo>
                <a:lnTo>
                  <a:pt x="46287" y="6857"/>
                </a:lnTo>
                <a:lnTo>
                  <a:pt x="47370" y="5841"/>
                </a:lnTo>
                <a:lnTo>
                  <a:pt x="48359" y="4953"/>
                </a:lnTo>
                <a:lnTo>
                  <a:pt x="50406" y="3175"/>
                </a:lnTo>
                <a:lnTo>
                  <a:pt x="51544" y="2286"/>
                </a:lnTo>
                <a:lnTo>
                  <a:pt x="51268" y="2032"/>
                </a:lnTo>
                <a:lnTo>
                  <a:pt x="50521" y="1270"/>
                </a:lnTo>
                <a:lnTo>
                  <a:pt x="49969" y="1016"/>
                </a:lnTo>
                <a:lnTo>
                  <a:pt x="49302" y="635"/>
                </a:lnTo>
                <a:lnTo>
                  <a:pt x="48520" y="254"/>
                </a:lnTo>
                <a:lnTo>
                  <a:pt x="4663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29975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8560" y="0"/>
                </a:moveTo>
                <a:lnTo>
                  <a:pt x="14972" y="2233"/>
                </a:lnTo>
                <a:lnTo>
                  <a:pt x="13880" y="3012"/>
                </a:lnTo>
                <a:lnTo>
                  <a:pt x="12741" y="3790"/>
                </a:lnTo>
                <a:lnTo>
                  <a:pt x="0" y="9906"/>
                </a:lnTo>
                <a:lnTo>
                  <a:pt x="1575" y="9986"/>
                </a:lnTo>
                <a:lnTo>
                  <a:pt x="18470" y="2233"/>
                </a:lnTo>
                <a:lnTo>
                  <a:pt x="18560" y="0"/>
                </a:lnTo>
                <a:close/>
              </a:path>
              <a:path w="19050" h="10160">
                <a:moveTo>
                  <a:pt x="17410" y="389"/>
                </a:moveTo>
                <a:lnTo>
                  <a:pt x="16467" y="1133"/>
                </a:lnTo>
                <a:lnTo>
                  <a:pt x="15466" y="1874"/>
                </a:lnTo>
                <a:lnTo>
                  <a:pt x="16594" y="1053"/>
                </a:lnTo>
                <a:lnTo>
                  <a:pt x="17341" y="46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92820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39" h="49529">
                <a:moveTo>
                  <a:pt x="25043" y="13207"/>
                </a:moveTo>
                <a:lnTo>
                  <a:pt x="24296" y="13207"/>
                </a:lnTo>
                <a:lnTo>
                  <a:pt x="22685" y="13461"/>
                </a:lnTo>
                <a:lnTo>
                  <a:pt x="22252" y="13715"/>
                </a:lnTo>
                <a:lnTo>
                  <a:pt x="21427" y="13969"/>
                </a:lnTo>
                <a:lnTo>
                  <a:pt x="20640" y="14477"/>
                </a:lnTo>
                <a:lnTo>
                  <a:pt x="20247" y="14858"/>
                </a:lnTo>
                <a:lnTo>
                  <a:pt x="19540" y="15493"/>
                </a:lnTo>
                <a:lnTo>
                  <a:pt x="18596" y="17017"/>
                </a:lnTo>
                <a:lnTo>
                  <a:pt x="18317" y="17652"/>
                </a:lnTo>
                <a:lnTo>
                  <a:pt x="17888" y="18922"/>
                </a:lnTo>
                <a:lnTo>
                  <a:pt x="18045" y="19176"/>
                </a:lnTo>
                <a:lnTo>
                  <a:pt x="18399" y="20065"/>
                </a:lnTo>
                <a:lnTo>
                  <a:pt x="18517" y="20446"/>
                </a:lnTo>
                <a:lnTo>
                  <a:pt x="18584" y="22732"/>
                </a:lnTo>
                <a:lnTo>
                  <a:pt x="18488" y="23367"/>
                </a:lnTo>
                <a:lnTo>
                  <a:pt x="11441" y="32511"/>
                </a:lnTo>
                <a:lnTo>
                  <a:pt x="10654" y="33019"/>
                </a:lnTo>
                <a:lnTo>
                  <a:pt x="0" y="49148"/>
                </a:lnTo>
                <a:lnTo>
                  <a:pt x="1572" y="47243"/>
                </a:lnTo>
                <a:lnTo>
                  <a:pt x="2436" y="46354"/>
                </a:lnTo>
                <a:lnTo>
                  <a:pt x="3459" y="45211"/>
                </a:lnTo>
                <a:lnTo>
                  <a:pt x="4638" y="44195"/>
                </a:lnTo>
                <a:lnTo>
                  <a:pt x="5307" y="43687"/>
                </a:lnTo>
                <a:lnTo>
                  <a:pt x="6722" y="42544"/>
                </a:lnTo>
                <a:lnTo>
                  <a:pt x="16944" y="38734"/>
                </a:lnTo>
                <a:lnTo>
                  <a:pt x="28805" y="38734"/>
                </a:lnTo>
                <a:lnTo>
                  <a:pt x="28936" y="38607"/>
                </a:lnTo>
                <a:lnTo>
                  <a:pt x="30843" y="34543"/>
                </a:lnTo>
                <a:lnTo>
                  <a:pt x="12580" y="34543"/>
                </a:lnTo>
                <a:lnTo>
                  <a:pt x="13721" y="33654"/>
                </a:lnTo>
                <a:lnTo>
                  <a:pt x="23077" y="19430"/>
                </a:lnTo>
                <a:lnTo>
                  <a:pt x="29157" y="19430"/>
                </a:lnTo>
                <a:lnTo>
                  <a:pt x="30313" y="17271"/>
                </a:lnTo>
                <a:lnTo>
                  <a:pt x="31361" y="14858"/>
                </a:lnTo>
                <a:lnTo>
                  <a:pt x="31846" y="13588"/>
                </a:lnTo>
                <a:lnTo>
                  <a:pt x="27560" y="13588"/>
                </a:lnTo>
                <a:lnTo>
                  <a:pt x="26341" y="13334"/>
                </a:lnTo>
                <a:lnTo>
                  <a:pt x="25043" y="13207"/>
                </a:lnTo>
                <a:close/>
              </a:path>
              <a:path w="53339" h="49529">
                <a:moveTo>
                  <a:pt x="28805" y="38734"/>
                </a:moveTo>
                <a:lnTo>
                  <a:pt x="18045" y="38734"/>
                </a:lnTo>
                <a:lnTo>
                  <a:pt x="19186" y="38861"/>
                </a:lnTo>
                <a:lnTo>
                  <a:pt x="20325" y="38861"/>
                </a:lnTo>
                <a:lnTo>
                  <a:pt x="21505" y="39115"/>
                </a:lnTo>
                <a:lnTo>
                  <a:pt x="21898" y="39369"/>
                </a:lnTo>
                <a:lnTo>
                  <a:pt x="23550" y="40004"/>
                </a:lnTo>
                <a:lnTo>
                  <a:pt x="24728" y="40258"/>
                </a:lnTo>
                <a:lnTo>
                  <a:pt x="25554" y="40258"/>
                </a:lnTo>
                <a:lnTo>
                  <a:pt x="25986" y="40131"/>
                </a:lnTo>
                <a:lnTo>
                  <a:pt x="26420" y="40131"/>
                </a:lnTo>
                <a:lnTo>
                  <a:pt x="27285" y="39877"/>
                </a:lnTo>
                <a:lnTo>
                  <a:pt x="27717" y="39623"/>
                </a:lnTo>
                <a:lnTo>
                  <a:pt x="28543" y="38988"/>
                </a:lnTo>
                <a:lnTo>
                  <a:pt x="28805" y="38734"/>
                </a:lnTo>
                <a:close/>
              </a:path>
              <a:path w="53339" h="49529">
                <a:moveTo>
                  <a:pt x="49264" y="0"/>
                </a:moveTo>
                <a:lnTo>
                  <a:pt x="47999" y="0"/>
                </a:lnTo>
                <a:lnTo>
                  <a:pt x="47769" y="126"/>
                </a:lnTo>
                <a:lnTo>
                  <a:pt x="48160" y="254"/>
                </a:lnTo>
                <a:lnTo>
                  <a:pt x="48356" y="254"/>
                </a:lnTo>
                <a:lnTo>
                  <a:pt x="48747" y="508"/>
                </a:lnTo>
                <a:lnTo>
                  <a:pt x="49023" y="889"/>
                </a:lnTo>
                <a:lnTo>
                  <a:pt x="49264" y="1270"/>
                </a:lnTo>
                <a:lnTo>
                  <a:pt x="49345" y="3048"/>
                </a:lnTo>
                <a:lnTo>
                  <a:pt x="49184" y="3683"/>
                </a:lnTo>
                <a:lnTo>
                  <a:pt x="40352" y="14096"/>
                </a:lnTo>
                <a:lnTo>
                  <a:pt x="38454" y="16001"/>
                </a:lnTo>
                <a:lnTo>
                  <a:pt x="32831" y="20827"/>
                </a:lnTo>
                <a:lnTo>
                  <a:pt x="31221" y="22097"/>
                </a:lnTo>
                <a:lnTo>
                  <a:pt x="29486" y="23367"/>
                </a:lnTo>
                <a:lnTo>
                  <a:pt x="27717" y="24764"/>
                </a:lnTo>
                <a:lnTo>
                  <a:pt x="25830" y="26161"/>
                </a:lnTo>
                <a:lnTo>
                  <a:pt x="23864" y="27431"/>
                </a:lnTo>
                <a:lnTo>
                  <a:pt x="21780" y="28955"/>
                </a:lnTo>
                <a:lnTo>
                  <a:pt x="19618" y="30352"/>
                </a:lnTo>
                <a:lnTo>
                  <a:pt x="17377" y="31749"/>
                </a:lnTo>
                <a:lnTo>
                  <a:pt x="12580" y="34543"/>
                </a:lnTo>
                <a:lnTo>
                  <a:pt x="30843" y="34543"/>
                </a:lnTo>
                <a:lnTo>
                  <a:pt x="31014" y="33654"/>
                </a:lnTo>
                <a:lnTo>
                  <a:pt x="31336" y="31368"/>
                </a:lnTo>
                <a:lnTo>
                  <a:pt x="43284" y="31368"/>
                </a:lnTo>
                <a:lnTo>
                  <a:pt x="47666" y="27050"/>
                </a:lnTo>
                <a:lnTo>
                  <a:pt x="47547" y="24510"/>
                </a:lnTo>
                <a:lnTo>
                  <a:pt x="47217" y="23367"/>
                </a:lnTo>
                <a:lnTo>
                  <a:pt x="46550" y="21970"/>
                </a:lnTo>
                <a:lnTo>
                  <a:pt x="45985" y="21081"/>
                </a:lnTo>
                <a:lnTo>
                  <a:pt x="44860" y="19557"/>
                </a:lnTo>
                <a:lnTo>
                  <a:pt x="45297" y="19430"/>
                </a:lnTo>
                <a:lnTo>
                  <a:pt x="46355" y="18795"/>
                </a:lnTo>
                <a:lnTo>
                  <a:pt x="47850" y="17652"/>
                </a:lnTo>
                <a:lnTo>
                  <a:pt x="48241" y="17271"/>
                </a:lnTo>
                <a:lnTo>
                  <a:pt x="48678" y="16890"/>
                </a:lnTo>
                <a:lnTo>
                  <a:pt x="52875" y="8255"/>
                </a:lnTo>
                <a:lnTo>
                  <a:pt x="52806" y="2921"/>
                </a:lnTo>
                <a:lnTo>
                  <a:pt x="49690" y="127"/>
                </a:lnTo>
                <a:lnTo>
                  <a:pt x="49264" y="0"/>
                </a:lnTo>
                <a:close/>
              </a:path>
              <a:path w="53339" h="49529">
                <a:moveTo>
                  <a:pt x="43284" y="31368"/>
                </a:moveTo>
                <a:lnTo>
                  <a:pt x="31336" y="31368"/>
                </a:lnTo>
                <a:lnTo>
                  <a:pt x="31486" y="31495"/>
                </a:lnTo>
                <a:lnTo>
                  <a:pt x="32038" y="31622"/>
                </a:lnTo>
                <a:lnTo>
                  <a:pt x="32981" y="32003"/>
                </a:lnTo>
                <a:lnTo>
                  <a:pt x="33578" y="32130"/>
                </a:lnTo>
                <a:lnTo>
                  <a:pt x="35936" y="32257"/>
                </a:lnTo>
                <a:lnTo>
                  <a:pt x="38017" y="32257"/>
                </a:lnTo>
                <a:lnTo>
                  <a:pt x="40455" y="32003"/>
                </a:lnTo>
                <a:lnTo>
                  <a:pt x="43284" y="31368"/>
                </a:lnTo>
                <a:close/>
              </a:path>
              <a:path w="53339" h="49529">
                <a:moveTo>
                  <a:pt x="29157" y="19430"/>
                </a:moveTo>
                <a:lnTo>
                  <a:pt x="23077" y="19430"/>
                </a:lnTo>
                <a:lnTo>
                  <a:pt x="23353" y="19557"/>
                </a:lnTo>
                <a:lnTo>
                  <a:pt x="23707" y="20065"/>
                </a:lnTo>
                <a:lnTo>
                  <a:pt x="23884" y="20446"/>
                </a:lnTo>
                <a:lnTo>
                  <a:pt x="23982" y="20827"/>
                </a:lnTo>
                <a:lnTo>
                  <a:pt x="24099" y="25526"/>
                </a:lnTo>
                <a:lnTo>
                  <a:pt x="25554" y="24256"/>
                </a:lnTo>
                <a:lnTo>
                  <a:pt x="26734" y="22986"/>
                </a:lnTo>
                <a:lnTo>
                  <a:pt x="27491" y="21970"/>
                </a:lnTo>
                <a:lnTo>
                  <a:pt x="28818" y="20065"/>
                </a:lnTo>
                <a:lnTo>
                  <a:pt x="29157" y="19430"/>
                </a:lnTo>
                <a:close/>
              </a:path>
              <a:path w="53339" h="49529">
                <a:moveTo>
                  <a:pt x="39530" y="9651"/>
                </a:moveTo>
                <a:lnTo>
                  <a:pt x="33176" y="9651"/>
                </a:lnTo>
                <a:lnTo>
                  <a:pt x="33532" y="9778"/>
                </a:lnTo>
                <a:lnTo>
                  <a:pt x="33774" y="9905"/>
                </a:lnTo>
                <a:lnTo>
                  <a:pt x="35349" y="16509"/>
                </a:lnTo>
                <a:lnTo>
                  <a:pt x="35223" y="17906"/>
                </a:lnTo>
                <a:lnTo>
                  <a:pt x="36246" y="17144"/>
                </a:lnTo>
                <a:lnTo>
                  <a:pt x="39484" y="9905"/>
                </a:lnTo>
                <a:lnTo>
                  <a:pt x="39530" y="9651"/>
                </a:lnTo>
                <a:close/>
              </a:path>
              <a:path w="53339" h="49529">
                <a:moveTo>
                  <a:pt x="36246" y="4444"/>
                </a:moveTo>
                <a:lnTo>
                  <a:pt x="35775" y="4444"/>
                </a:lnTo>
                <a:lnTo>
                  <a:pt x="34751" y="4571"/>
                </a:lnTo>
                <a:lnTo>
                  <a:pt x="33693" y="4825"/>
                </a:lnTo>
                <a:lnTo>
                  <a:pt x="33142" y="5079"/>
                </a:lnTo>
                <a:lnTo>
                  <a:pt x="32636" y="5206"/>
                </a:lnTo>
                <a:lnTo>
                  <a:pt x="27560" y="13588"/>
                </a:lnTo>
                <a:lnTo>
                  <a:pt x="31846" y="13588"/>
                </a:lnTo>
                <a:lnTo>
                  <a:pt x="32477" y="11683"/>
                </a:lnTo>
                <a:lnTo>
                  <a:pt x="33061" y="9651"/>
                </a:lnTo>
                <a:lnTo>
                  <a:pt x="39530" y="9651"/>
                </a:lnTo>
                <a:lnTo>
                  <a:pt x="39851" y="7365"/>
                </a:lnTo>
                <a:lnTo>
                  <a:pt x="39903" y="6349"/>
                </a:lnTo>
                <a:lnTo>
                  <a:pt x="39984" y="5460"/>
                </a:lnTo>
                <a:lnTo>
                  <a:pt x="39547" y="5206"/>
                </a:lnTo>
                <a:lnTo>
                  <a:pt x="38408" y="4825"/>
                </a:lnTo>
                <a:lnTo>
                  <a:pt x="36246" y="44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0886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4">
                <a:moveTo>
                  <a:pt x="2436" y="0"/>
                </a:moveTo>
                <a:lnTo>
                  <a:pt x="0" y="2576"/>
                </a:lnTo>
                <a:lnTo>
                  <a:pt x="4128" y="6379"/>
                </a:lnTo>
                <a:lnTo>
                  <a:pt x="6526" y="3790"/>
                </a:lnTo>
                <a:lnTo>
                  <a:pt x="2436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51577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5" h="85090">
                <a:moveTo>
                  <a:pt x="6132" y="21081"/>
                </a:moveTo>
                <a:lnTo>
                  <a:pt x="0" y="28955"/>
                </a:lnTo>
                <a:lnTo>
                  <a:pt x="202" y="29717"/>
                </a:lnTo>
                <a:lnTo>
                  <a:pt x="550" y="30606"/>
                </a:lnTo>
                <a:lnTo>
                  <a:pt x="942" y="31368"/>
                </a:lnTo>
                <a:lnTo>
                  <a:pt x="1454" y="32003"/>
                </a:lnTo>
                <a:lnTo>
                  <a:pt x="2005" y="32765"/>
                </a:lnTo>
                <a:lnTo>
                  <a:pt x="11401" y="39750"/>
                </a:lnTo>
                <a:lnTo>
                  <a:pt x="11125" y="40766"/>
                </a:lnTo>
                <a:lnTo>
                  <a:pt x="11014" y="41401"/>
                </a:lnTo>
                <a:lnTo>
                  <a:pt x="10924" y="43814"/>
                </a:lnTo>
                <a:lnTo>
                  <a:pt x="11047" y="44703"/>
                </a:lnTo>
                <a:lnTo>
                  <a:pt x="19107" y="53212"/>
                </a:lnTo>
                <a:lnTo>
                  <a:pt x="20169" y="53720"/>
                </a:lnTo>
                <a:lnTo>
                  <a:pt x="21741" y="54355"/>
                </a:lnTo>
                <a:lnTo>
                  <a:pt x="22370" y="54482"/>
                </a:lnTo>
                <a:lnTo>
                  <a:pt x="23707" y="55371"/>
                </a:lnTo>
                <a:lnTo>
                  <a:pt x="33850" y="79502"/>
                </a:lnTo>
                <a:lnTo>
                  <a:pt x="33733" y="80899"/>
                </a:lnTo>
                <a:lnTo>
                  <a:pt x="33614" y="81915"/>
                </a:lnTo>
                <a:lnTo>
                  <a:pt x="33457" y="82804"/>
                </a:lnTo>
                <a:lnTo>
                  <a:pt x="35344" y="85090"/>
                </a:lnTo>
                <a:lnTo>
                  <a:pt x="39708" y="58547"/>
                </a:lnTo>
                <a:lnTo>
                  <a:pt x="32475" y="58547"/>
                </a:lnTo>
                <a:lnTo>
                  <a:pt x="31176" y="56515"/>
                </a:lnTo>
                <a:lnTo>
                  <a:pt x="24414" y="48514"/>
                </a:lnTo>
                <a:lnTo>
                  <a:pt x="23511" y="47625"/>
                </a:lnTo>
                <a:lnTo>
                  <a:pt x="22685" y="47117"/>
                </a:lnTo>
                <a:lnTo>
                  <a:pt x="21308" y="46100"/>
                </a:lnTo>
                <a:lnTo>
                  <a:pt x="20758" y="45846"/>
                </a:lnTo>
                <a:lnTo>
                  <a:pt x="19775" y="45338"/>
                </a:lnTo>
                <a:lnTo>
                  <a:pt x="20365" y="45084"/>
                </a:lnTo>
                <a:lnTo>
                  <a:pt x="21427" y="44957"/>
                </a:lnTo>
                <a:lnTo>
                  <a:pt x="21898" y="44831"/>
                </a:lnTo>
                <a:lnTo>
                  <a:pt x="22802" y="44704"/>
                </a:lnTo>
                <a:lnTo>
                  <a:pt x="24716" y="44704"/>
                </a:lnTo>
                <a:lnTo>
                  <a:pt x="24021" y="43688"/>
                </a:lnTo>
                <a:lnTo>
                  <a:pt x="17456" y="36702"/>
                </a:lnTo>
                <a:lnTo>
                  <a:pt x="16551" y="35940"/>
                </a:lnTo>
                <a:lnTo>
                  <a:pt x="4481" y="29209"/>
                </a:lnTo>
                <a:lnTo>
                  <a:pt x="3892" y="28955"/>
                </a:lnTo>
                <a:lnTo>
                  <a:pt x="5700" y="28320"/>
                </a:lnTo>
                <a:lnTo>
                  <a:pt x="7312" y="27939"/>
                </a:lnTo>
                <a:lnTo>
                  <a:pt x="8060" y="27812"/>
                </a:lnTo>
                <a:lnTo>
                  <a:pt x="11866" y="27812"/>
                </a:lnTo>
                <a:lnTo>
                  <a:pt x="11441" y="26923"/>
                </a:lnTo>
                <a:lnTo>
                  <a:pt x="6408" y="21208"/>
                </a:lnTo>
                <a:lnTo>
                  <a:pt x="6132" y="21081"/>
                </a:lnTo>
                <a:close/>
              </a:path>
              <a:path w="40005" h="85090">
                <a:moveTo>
                  <a:pt x="9986" y="0"/>
                </a:moveTo>
                <a:lnTo>
                  <a:pt x="8531" y="0"/>
                </a:lnTo>
                <a:lnTo>
                  <a:pt x="7470" y="126"/>
                </a:lnTo>
                <a:lnTo>
                  <a:pt x="7076" y="253"/>
                </a:lnTo>
                <a:lnTo>
                  <a:pt x="6997" y="4571"/>
                </a:lnTo>
                <a:lnTo>
                  <a:pt x="7118" y="5841"/>
                </a:lnTo>
                <a:lnTo>
                  <a:pt x="20169" y="33655"/>
                </a:lnTo>
                <a:lnTo>
                  <a:pt x="20325" y="33909"/>
                </a:lnTo>
                <a:lnTo>
                  <a:pt x="32475" y="58547"/>
                </a:lnTo>
                <a:lnTo>
                  <a:pt x="39708" y="58547"/>
                </a:lnTo>
                <a:lnTo>
                  <a:pt x="35344" y="50673"/>
                </a:lnTo>
                <a:lnTo>
                  <a:pt x="34621" y="49149"/>
                </a:lnTo>
                <a:lnTo>
                  <a:pt x="34356" y="48514"/>
                </a:lnTo>
                <a:lnTo>
                  <a:pt x="33772" y="46863"/>
                </a:lnTo>
                <a:lnTo>
                  <a:pt x="33457" y="45720"/>
                </a:lnTo>
                <a:lnTo>
                  <a:pt x="33216" y="43942"/>
                </a:lnTo>
                <a:lnTo>
                  <a:pt x="33339" y="40894"/>
                </a:lnTo>
                <a:lnTo>
                  <a:pt x="33575" y="39878"/>
                </a:lnTo>
                <a:lnTo>
                  <a:pt x="34426" y="37846"/>
                </a:lnTo>
                <a:lnTo>
                  <a:pt x="34676" y="36957"/>
                </a:lnTo>
                <a:lnTo>
                  <a:pt x="34864" y="35941"/>
                </a:lnTo>
                <a:lnTo>
                  <a:pt x="34754" y="32766"/>
                </a:lnTo>
                <a:lnTo>
                  <a:pt x="34243" y="31496"/>
                </a:lnTo>
                <a:lnTo>
                  <a:pt x="34027" y="31242"/>
                </a:lnTo>
                <a:lnTo>
                  <a:pt x="27795" y="31242"/>
                </a:lnTo>
                <a:lnTo>
                  <a:pt x="27560" y="30988"/>
                </a:lnTo>
                <a:lnTo>
                  <a:pt x="27343" y="30226"/>
                </a:lnTo>
                <a:lnTo>
                  <a:pt x="27225" y="29718"/>
                </a:lnTo>
                <a:lnTo>
                  <a:pt x="27012" y="24003"/>
                </a:lnTo>
                <a:lnTo>
                  <a:pt x="26761" y="21590"/>
                </a:lnTo>
                <a:lnTo>
                  <a:pt x="15176" y="14859"/>
                </a:lnTo>
                <a:lnTo>
                  <a:pt x="15018" y="14605"/>
                </a:lnTo>
                <a:lnTo>
                  <a:pt x="14905" y="14351"/>
                </a:lnTo>
                <a:lnTo>
                  <a:pt x="14625" y="13335"/>
                </a:lnTo>
                <a:lnTo>
                  <a:pt x="14750" y="11303"/>
                </a:lnTo>
                <a:lnTo>
                  <a:pt x="14625" y="5842"/>
                </a:lnTo>
                <a:lnTo>
                  <a:pt x="13092" y="1905"/>
                </a:lnTo>
                <a:lnTo>
                  <a:pt x="12738" y="1397"/>
                </a:lnTo>
                <a:lnTo>
                  <a:pt x="11990" y="762"/>
                </a:lnTo>
                <a:lnTo>
                  <a:pt x="11598" y="635"/>
                </a:lnTo>
                <a:lnTo>
                  <a:pt x="11165" y="381"/>
                </a:lnTo>
                <a:lnTo>
                  <a:pt x="9986" y="0"/>
                </a:lnTo>
                <a:close/>
              </a:path>
              <a:path w="40005" h="85090">
                <a:moveTo>
                  <a:pt x="36445" y="50419"/>
                </a:moveTo>
                <a:lnTo>
                  <a:pt x="36169" y="50419"/>
                </a:lnTo>
                <a:lnTo>
                  <a:pt x="35344" y="50673"/>
                </a:lnTo>
                <a:lnTo>
                  <a:pt x="37035" y="50673"/>
                </a:lnTo>
                <a:lnTo>
                  <a:pt x="36445" y="50419"/>
                </a:lnTo>
                <a:close/>
              </a:path>
              <a:path w="40005" h="85090">
                <a:moveTo>
                  <a:pt x="24716" y="44704"/>
                </a:moveTo>
                <a:lnTo>
                  <a:pt x="23195" y="44704"/>
                </a:lnTo>
                <a:lnTo>
                  <a:pt x="24140" y="44831"/>
                </a:lnTo>
                <a:lnTo>
                  <a:pt x="24611" y="44958"/>
                </a:lnTo>
                <a:lnTo>
                  <a:pt x="24965" y="45085"/>
                </a:lnTo>
                <a:lnTo>
                  <a:pt x="24716" y="44704"/>
                </a:lnTo>
                <a:close/>
              </a:path>
              <a:path w="40005" h="85090">
                <a:moveTo>
                  <a:pt x="30666" y="29083"/>
                </a:moveTo>
                <a:lnTo>
                  <a:pt x="28228" y="30861"/>
                </a:lnTo>
                <a:lnTo>
                  <a:pt x="27992" y="31115"/>
                </a:lnTo>
                <a:lnTo>
                  <a:pt x="34027" y="31242"/>
                </a:lnTo>
                <a:lnTo>
                  <a:pt x="33339" y="30480"/>
                </a:lnTo>
                <a:lnTo>
                  <a:pt x="32868" y="30099"/>
                </a:lnTo>
                <a:lnTo>
                  <a:pt x="31963" y="29464"/>
                </a:lnTo>
                <a:lnTo>
                  <a:pt x="31295" y="29210"/>
                </a:lnTo>
                <a:lnTo>
                  <a:pt x="30666" y="29083"/>
                </a:lnTo>
                <a:close/>
              </a:path>
              <a:path w="40005" h="85090">
                <a:moveTo>
                  <a:pt x="11866" y="27812"/>
                </a:moveTo>
                <a:lnTo>
                  <a:pt x="10418" y="27812"/>
                </a:lnTo>
                <a:lnTo>
                  <a:pt x="11244" y="27939"/>
                </a:lnTo>
                <a:lnTo>
                  <a:pt x="11990" y="28193"/>
                </a:lnTo>
                <a:lnTo>
                  <a:pt x="12109" y="28320"/>
                </a:lnTo>
                <a:lnTo>
                  <a:pt x="11866" y="27812"/>
                </a:lnTo>
                <a:close/>
              </a:path>
              <a:path w="40005" h="85090">
                <a:moveTo>
                  <a:pt x="21191" y="11303"/>
                </a:moveTo>
                <a:lnTo>
                  <a:pt x="16001" y="14351"/>
                </a:lnTo>
                <a:lnTo>
                  <a:pt x="15608" y="14859"/>
                </a:lnTo>
                <a:lnTo>
                  <a:pt x="24867" y="14859"/>
                </a:lnTo>
                <a:lnTo>
                  <a:pt x="24140" y="13716"/>
                </a:lnTo>
                <a:lnTo>
                  <a:pt x="23550" y="12954"/>
                </a:lnTo>
                <a:lnTo>
                  <a:pt x="22960" y="12319"/>
                </a:lnTo>
                <a:lnTo>
                  <a:pt x="21937" y="11684"/>
                </a:lnTo>
                <a:lnTo>
                  <a:pt x="21191" y="1130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37030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09">
                <a:moveTo>
                  <a:pt x="1493" y="0"/>
                </a:moveTo>
                <a:lnTo>
                  <a:pt x="0" y="80"/>
                </a:lnTo>
                <a:lnTo>
                  <a:pt x="11" y="1878"/>
                </a:lnTo>
                <a:lnTo>
                  <a:pt x="235" y="3092"/>
                </a:lnTo>
                <a:lnTo>
                  <a:pt x="7470" y="16445"/>
                </a:lnTo>
                <a:lnTo>
                  <a:pt x="7374" y="15426"/>
                </a:lnTo>
                <a:lnTo>
                  <a:pt x="7470" y="10811"/>
                </a:lnTo>
                <a:lnTo>
                  <a:pt x="7588" y="9906"/>
                </a:lnTo>
                <a:lnTo>
                  <a:pt x="8021" y="8028"/>
                </a:lnTo>
                <a:lnTo>
                  <a:pt x="8295" y="7089"/>
                </a:lnTo>
                <a:lnTo>
                  <a:pt x="8650" y="6115"/>
                </a:lnTo>
                <a:lnTo>
                  <a:pt x="8499" y="5096"/>
                </a:lnTo>
                <a:lnTo>
                  <a:pt x="7076" y="2198"/>
                </a:lnTo>
                <a:lnTo>
                  <a:pt x="6841" y="1878"/>
                </a:lnTo>
                <a:lnTo>
                  <a:pt x="2831" y="80"/>
                </a:lnTo>
                <a:lnTo>
                  <a:pt x="149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698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59098" y="99821"/>
                </a:moveTo>
                <a:lnTo>
                  <a:pt x="21663" y="99821"/>
                </a:lnTo>
                <a:lnTo>
                  <a:pt x="21819" y="100329"/>
                </a:lnTo>
                <a:lnTo>
                  <a:pt x="21966" y="100710"/>
                </a:lnTo>
                <a:lnTo>
                  <a:pt x="22960" y="102488"/>
                </a:lnTo>
                <a:lnTo>
                  <a:pt x="23509" y="103250"/>
                </a:lnTo>
                <a:lnTo>
                  <a:pt x="23824" y="103504"/>
                </a:lnTo>
                <a:lnTo>
                  <a:pt x="24689" y="104266"/>
                </a:lnTo>
                <a:lnTo>
                  <a:pt x="25908" y="104901"/>
                </a:lnTo>
                <a:lnTo>
                  <a:pt x="27048" y="105282"/>
                </a:lnTo>
                <a:lnTo>
                  <a:pt x="27560" y="105409"/>
                </a:lnTo>
                <a:lnTo>
                  <a:pt x="28857" y="105663"/>
                </a:lnTo>
                <a:lnTo>
                  <a:pt x="28267" y="109092"/>
                </a:lnTo>
                <a:lnTo>
                  <a:pt x="28175" y="109981"/>
                </a:lnTo>
                <a:lnTo>
                  <a:pt x="28070" y="115823"/>
                </a:lnTo>
                <a:lnTo>
                  <a:pt x="28189" y="116839"/>
                </a:lnTo>
                <a:lnTo>
                  <a:pt x="31098" y="122427"/>
                </a:lnTo>
                <a:lnTo>
                  <a:pt x="31924" y="123062"/>
                </a:lnTo>
                <a:lnTo>
                  <a:pt x="32356" y="123189"/>
                </a:lnTo>
                <a:lnTo>
                  <a:pt x="33143" y="123570"/>
                </a:lnTo>
                <a:lnTo>
                  <a:pt x="33889" y="123697"/>
                </a:lnTo>
                <a:lnTo>
                  <a:pt x="35501" y="123697"/>
                </a:lnTo>
                <a:lnTo>
                  <a:pt x="36681" y="123316"/>
                </a:lnTo>
                <a:lnTo>
                  <a:pt x="38765" y="122681"/>
                </a:lnTo>
                <a:lnTo>
                  <a:pt x="40612" y="121919"/>
                </a:lnTo>
                <a:lnTo>
                  <a:pt x="43561" y="120268"/>
                </a:lnTo>
                <a:lnTo>
                  <a:pt x="44701" y="119506"/>
                </a:lnTo>
                <a:lnTo>
                  <a:pt x="45213" y="118998"/>
                </a:lnTo>
                <a:lnTo>
                  <a:pt x="46077" y="118236"/>
                </a:lnTo>
                <a:lnTo>
                  <a:pt x="46431" y="117855"/>
                </a:lnTo>
                <a:lnTo>
                  <a:pt x="46746" y="117347"/>
                </a:lnTo>
                <a:lnTo>
                  <a:pt x="47532" y="116331"/>
                </a:lnTo>
                <a:lnTo>
                  <a:pt x="48043" y="115315"/>
                </a:lnTo>
                <a:lnTo>
                  <a:pt x="48273" y="114680"/>
                </a:lnTo>
                <a:lnTo>
                  <a:pt x="48475" y="113918"/>
                </a:lnTo>
                <a:lnTo>
                  <a:pt x="48475" y="113664"/>
                </a:lnTo>
                <a:lnTo>
                  <a:pt x="53532" y="113664"/>
                </a:lnTo>
                <a:lnTo>
                  <a:pt x="59433" y="103504"/>
                </a:lnTo>
                <a:lnTo>
                  <a:pt x="59339" y="101218"/>
                </a:lnTo>
                <a:lnTo>
                  <a:pt x="59098" y="99821"/>
                </a:lnTo>
                <a:close/>
              </a:path>
              <a:path w="148590" h="123825">
                <a:moveTo>
                  <a:pt x="53532" y="113664"/>
                </a:moveTo>
                <a:lnTo>
                  <a:pt x="48475" y="113664"/>
                </a:lnTo>
                <a:lnTo>
                  <a:pt x="50559" y="113918"/>
                </a:lnTo>
                <a:lnTo>
                  <a:pt x="52368" y="113918"/>
                </a:lnTo>
                <a:lnTo>
                  <a:pt x="53158" y="113791"/>
                </a:lnTo>
                <a:lnTo>
                  <a:pt x="53532" y="113664"/>
                </a:lnTo>
                <a:close/>
              </a:path>
              <a:path w="148590" h="123825">
                <a:moveTo>
                  <a:pt x="31963" y="72135"/>
                </a:moveTo>
                <a:lnTo>
                  <a:pt x="25004" y="72135"/>
                </a:lnTo>
                <a:lnTo>
                  <a:pt x="21112" y="72516"/>
                </a:lnTo>
                <a:lnTo>
                  <a:pt x="18202" y="72897"/>
                </a:lnTo>
                <a:lnTo>
                  <a:pt x="17455" y="73151"/>
                </a:lnTo>
                <a:lnTo>
                  <a:pt x="16158" y="73532"/>
                </a:lnTo>
                <a:lnTo>
                  <a:pt x="15174" y="74040"/>
                </a:lnTo>
                <a:lnTo>
                  <a:pt x="14782" y="74167"/>
                </a:lnTo>
                <a:lnTo>
                  <a:pt x="14192" y="74675"/>
                </a:lnTo>
                <a:lnTo>
                  <a:pt x="13681" y="75310"/>
                </a:lnTo>
                <a:lnTo>
                  <a:pt x="13529" y="76961"/>
                </a:lnTo>
                <a:lnTo>
                  <a:pt x="13406" y="77596"/>
                </a:lnTo>
                <a:lnTo>
                  <a:pt x="14035" y="82803"/>
                </a:lnTo>
                <a:lnTo>
                  <a:pt x="14349" y="83184"/>
                </a:lnTo>
                <a:lnTo>
                  <a:pt x="12109" y="83565"/>
                </a:lnTo>
                <a:lnTo>
                  <a:pt x="9986" y="84073"/>
                </a:lnTo>
                <a:lnTo>
                  <a:pt x="8098" y="84454"/>
                </a:lnTo>
                <a:lnTo>
                  <a:pt x="6447" y="84962"/>
                </a:lnTo>
                <a:lnTo>
                  <a:pt x="5032" y="85597"/>
                </a:lnTo>
                <a:lnTo>
                  <a:pt x="3813" y="86105"/>
                </a:lnTo>
                <a:lnTo>
                  <a:pt x="0" y="92201"/>
                </a:lnTo>
                <a:lnTo>
                  <a:pt x="156" y="92963"/>
                </a:lnTo>
                <a:lnTo>
                  <a:pt x="9357" y="100964"/>
                </a:lnTo>
                <a:lnTo>
                  <a:pt x="11007" y="101345"/>
                </a:lnTo>
                <a:lnTo>
                  <a:pt x="11794" y="101472"/>
                </a:lnTo>
                <a:lnTo>
                  <a:pt x="13248" y="101599"/>
                </a:lnTo>
                <a:lnTo>
                  <a:pt x="16433" y="101599"/>
                </a:lnTo>
                <a:lnTo>
                  <a:pt x="17534" y="101345"/>
                </a:lnTo>
                <a:lnTo>
                  <a:pt x="18477" y="101218"/>
                </a:lnTo>
                <a:lnTo>
                  <a:pt x="19303" y="100964"/>
                </a:lnTo>
                <a:lnTo>
                  <a:pt x="20011" y="100710"/>
                </a:lnTo>
                <a:lnTo>
                  <a:pt x="21387" y="100075"/>
                </a:lnTo>
                <a:lnTo>
                  <a:pt x="21663" y="99821"/>
                </a:lnTo>
                <a:lnTo>
                  <a:pt x="59098" y="99821"/>
                </a:lnTo>
                <a:lnTo>
                  <a:pt x="58310" y="95249"/>
                </a:lnTo>
                <a:lnTo>
                  <a:pt x="66034" y="95249"/>
                </a:lnTo>
                <a:lnTo>
                  <a:pt x="66325" y="94995"/>
                </a:lnTo>
                <a:lnTo>
                  <a:pt x="66681" y="94487"/>
                </a:lnTo>
                <a:lnTo>
                  <a:pt x="66992" y="93852"/>
                </a:lnTo>
                <a:lnTo>
                  <a:pt x="67268" y="93344"/>
                </a:lnTo>
                <a:lnTo>
                  <a:pt x="67560" y="92201"/>
                </a:lnTo>
                <a:lnTo>
                  <a:pt x="67673" y="91566"/>
                </a:lnTo>
                <a:lnTo>
                  <a:pt x="67791" y="90169"/>
                </a:lnTo>
                <a:lnTo>
                  <a:pt x="67679" y="87248"/>
                </a:lnTo>
                <a:lnTo>
                  <a:pt x="67554" y="86105"/>
                </a:lnTo>
                <a:lnTo>
                  <a:pt x="67242" y="84200"/>
                </a:lnTo>
                <a:lnTo>
                  <a:pt x="67120" y="83565"/>
                </a:lnTo>
                <a:lnTo>
                  <a:pt x="66909" y="82676"/>
                </a:lnTo>
                <a:lnTo>
                  <a:pt x="66698" y="81533"/>
                </a:lnTo>
                <a:lnTo>
                  <a:pt x="66573" y="80644"/>
                </a:lnTo>
                <a:lnTo>
                  <a:pt x="66681" y="76453"/>
                </a:lnTo>
                <a:lnTo>
                  <a:pt x="66877" y="75564"/>
                </a:lnTo>
                <a:lnTo>
                  <a:pt x="67215" y="74675"/>
                </a:lnTo>
                <a:lnTo>
                  <a:pt x="67820" y="73532"/>
                </a:lnTo>
                <a:lnTo>
                  <a:pt x="68211" y="72897"/>
                </a:lnTo>
                <a:lnTo>
                  <a:pt x="68792" y="72262"/>
                </a:lnTo>
                <a:lnTo>
                  <a:pt x="34086" y="72262"/>
                </a:lnTo>
                <a:lnTo>
                  <a:pt x="31963" y="72135"/>
                </a:lnTo>
                <a:close/>
              </a:path>
              <a:path w="148590" h="123825">
                <a:moveTo>
                  <a:pt x="66034" y="95249"/>
                </a:moveTo>
                <a:lnTo>
                  <a:pt x="58310" y="95249"/>
                </a:lnTo>
                <a:lnTo>
                  <a:pt x="59529" y="95757"/>
                </a:lnTo>
                <a:lnTo>
                  <a:pt x="60621" y="96138"/>
                </a:lnTo>
                <a:lnTo>
                  <a:pt x="62553" y="96392"/>
                </a:lnTo>
                <a:lnTo>
                  <a:pt x="63381" y="96392"/>
                </a:lnTo>
                <a:lnTo>
                  <a:pt x="64795" y="96138"/>
                </a:lnTo>
                <a:lnTo>
                  <a:pt x="65382" y="95757"/>
                </a:lnTo>
                <a:lnTo>
                  <a:pt x="66034" y="95249"/>
                </a:lnTo>
                <a:close/>
              </a:path>
              <a:path w="148590" h="123825">
                <a:moveTo>
                  <a:pt x="102638" y="69087"/>
                </a:moveTo>
                <a:lnTo>
                  <a:pt x="74595" y="76453"/>
                </a:lnTo>
                <a:lnTo>
                  <a:pt x="74708" y="77596"/>
                </a:lnTo>
                <a:lnTo>
                  <a:pt x="74892" y="78612"/>
                </a:lnTo>
                <a:lnTo>
                  <a:pt x="75053" y="79120"/>
                </a:lnTo>
                <a:lnTo>
                  <a:pt x="74743" y="79374"/>
                </a:lnTo>
                <a:lnTo>
                  <a:pt x="70810" y="86867"/>
                </a:lnTo>
                <a:lnTo>
                  <a:pt x="70978" y="87375"/>
                </a:lnTo>
                <a:lnTo>
                  <a:pt x="81309" y="91185"/>
                </a:lnTo>
                <a:lnTo>
                  <a:pt x="82528" y="90931"/>
                </a:lnTo>
                <a:lnTo>
                  <a:pt x="87304" y="85724"/>
                </a:lnTo>
                <a:lnTo>
                  <a:pt x="87197" y="83692"/>
                </a:lnTo>
                <a:lnTo>
                  <a:pt x="86967" y="82930"/>
                </a:lnTo>
                <a:lnTo>
                  <a:pt x="86300" y="81787"/>
                </a:lnTo>
                <a:lnTo>
                  <a:pt x="85978" y="81533"/>
                </a:lnTo>
                <a:lnTo>
                  <a:pt x="85196" y="80771"/>
                </a:lnTo>
                <a:lnTo>
                  <a:pt x="84724" y="80517"/>
                </a:lnTo>
                <a:lnTo>
                  <a:pt x="83586" y="80009"/>
                </a:lnTo>
                <a:lnTo>
                  <a:pt x="82919" y="79755"/>
                </a:lnTo>
                <a:lnTo>
                  <a:pt x="81378" y="79501"/>
                </a:lnTo>
                <a:lnTo>
                  <a:pt x="80627" y="78231"/>
                </a:lnTo>
                <a:lnTo>
                  <a:pt x="80431" y="77850"/>
                </a:lnTo>
                <a:lnTo>
                  <a:pt x="80339" y="77596"/>
                </a:lnTo>
                <a:lnTo>
                  <a:pt x="80108" y="76453"/>
                </a:lnTo>
                <a:lnTo>
                  <a:pt x="80150" y="74675"/>
                </a:lnTo>
                <a:lnTo>
                  <a:pt x="80239" y="74294"/>
                </a:lnTo>
                <a:lnTo>
                  <a:pt x="80481" y="73532"/>
                </a:lnTo>
                <a:lnTo>
                  <a:pt x="81102" y="72262"/>
                </a:lnTo>
                <a:lnTo>
                  <a:pt x="81654" y="71373"/>
                </a:lnTo>
                <a:lnTo>
                  <a:pt x="114227" y="71374"/>
                </a:lnTo>
                <a:lnTo>
                  <a:pt x="114451" y="70993"/>
                </a:lnTo>
                <a:lnTo>
                  <a:pt x="114837" y="70231"/>
                </a:lnTo>
                <a:lnTo>
                  <a:pt x="105320" y="70231"/>
                </a:lnTo>
                <a:lnTo>
                  <a:pt x="102638" y="69087"/>
                </a:lnTo>
                <a:close/>
              </a:path>
              <a:path w="148590" h="123825">
                <a:moveTo>
                  <a:pt x="114227" y="71374"/>
                </a:moveTo>
                <a:lnTo>
                  <a:pt x="81654" y="71373"/>
                </a:lnTo>
                <a:lnTo>
                  <a:pt x="85357" y="72643"/>
                </a:lnTo>
                <a:lnTo>
                  <a:pt x="101548" y="78993"/>
                </a:lnTo>
                <a:lnTo>
                  <a:pt x="107528" y="81533"/>
                </a:lnTo>
                <a:lnTo>
                  <a:pt x="111024" y="82169"/>
                </a:lnTo>
                <a:lnTo>
                  <a:pt x="112876" y="82550"/>
                </a:lnTo>
                <a:lnTo>
                  <a:pt x="117441" y="83312"/>
                </a:lnTo>
                <a:lnTo>
                  <a:pt x="120074" y="83693"/>
                </a:lnTo>
                <a:lnTo>
                  <a:pt x="122938" y="84201"/>
                </a:lnTo>
                <a:lnTo>
                  <a:pt x="129148" y="85090"/>
                </a:lnTo>
                <a:lnTo>
                  <a:pt x="132413" y="85471"/>
                </a:lnTo>
                <a:lnTo>
                  <a:pt x="135794" y="85725"/>
                </a:lnTo>
                <a:lnTo>
                  <a:pt x="139175" y="86106"/>
                </a:lnTo>
                <a:lnTo>
                  <a:pt x="142556" y="86233"/>
                </a:lnTo>
                <a:lnTo>
                  <a:pt x="145903" y="86487"/>
                </a:lnTo>
                <a:lnTo>
                  <a:pt x="145424" y="84836"/>
                </a:lnTo>
                <a:lnTo>
                  <a:pt x="147879" y="77343"/>
                </a:lnTo>
                <a:lnTo>
                  <a:pt x="137013" y="77343"/>
                </a:lnTo>
                <a:lnTo>
                  <a:pt x="113703" y="72263"/>
                </a:lnTo>
                <a:lnTo>
                  <a:pt x="114227" y="71374"/>
                </a:lnTo>
                <a:close/>
              </a:path>
              <a:path w="148590" h="123825">
                <a:moveTo>
                  <a:pt x="148214" y="76962"/>
                </a:moveTo>
                <a:lnTo>
                  <a:pt x="142395" y="77343"/>
                </a:lnTo>
                <a:lnTo>
                  <a:pt x="147879" y="77343"/>
                </a:lnTo>
                <a:lnTo>
                  <a:pt x="148214" y="76962"/>
                </a:lnTo>
                <a:close/>
              </a:path>
              <a:path w="148590" h="123825">
                <a:moveTo>
                  <a:pt x="42421" y="60324"/>
                </a:moveTo>
                <a:lnTo>
                  <a:pt x="41123" y="60324"/>
                </a:lnTo>
                <a:lnTo>
                  <a:pt x="38882" y="60451"/>
                </a:lnTo>
                <a:lnTo>
                  <a:pt x="37899" y="60578"/>
                </a:lnTo>
                <a:lnTo>
                  <a:pt x="36208" y="60705"/>
                </a:lnTo>
                <a:lnTo>
                  <a:pt x="32002" y="64515"/>
                </a:lnTo>
                <a:lnTo>
                  <a:pt x="31923" y="64896"/>
                </a:lnTo>
                <a:lnTo>
                  <a:pt x="31766" y="65404"/>
                </a:lnTo>
                <a:lnTo>
                  <a:pt x="31671" y="67944"/>
                </a:lnTo>
                <a:lnTo>
                  <a:pt x="31798" y="68579"/>
                </a:lnTo>
                <a:lnTo>
                  <a:pt x="68792" y="72262"/>
                </a:lnTo>
                <a:lnTo>
                  <a:pt x="69119" y="71881"/>
                </a:lnTo>
                <a:lnTo>
                  <a:pt x="70143" y="71119"/>
                </a:lnTo>
                <a:lnTo>
                  <a:pt x="71201" y="70484"/>
                </a:lnTo>
                <a:lnTo>
                  <a:pt x="72811" y="69722"/>
                </a:lnTo>
                <a:lnTo>
                  <a:pt x="73834" y="69468"/>
                </a:lnTo>
                <a:lnTo>
                  <a:pt x="74777" y="69341"/>
                </a:lnTo>
                <a:lnTo>
                  <a:pt x="76238" y="69087"/>
                </a:lnTo>
                <a:lnTo>
                  <a:pt x="102638" y="69087"/>
                </a:lnTo>
                <a:lnTo>
                  <a:pt x="101744" y="68706"/>
                </a:lnTo>
                <a:lnTo>
                  <a:pt x="98363" y="67436"/>
                </a:lnTo>
                <a:lnTo>
                  <a:pt x="95143" y="66166"/>
                </a:lnTo>
                <a:lnTo>
                  <a:pt x="92119" y="65150"/>
                </a:lnTo>
                <a:lnTo>
                  <a:pt x="89244" y="64261"/>
                </a:lnTo>
                <a:lnTo>
                  <a:pt x="86576" y="63499"/>
                </a:lnTo>
                <a:lnTo>
                  <a:pt x="84057" y="62737"/>
                </a:lnTo>
                <a:lnTo>
                  <a:pt x="81700" y="62229"/>
                </a:lnTo>
                <a:lnTo>
                  <a:pt x="81431" y="60832"/>
                </a:lnTo>
                <a:lnTo>
                  <a:pt x="48790" y="60832"/>
                </a:lnTo>
                <a:lnTo>
                  <a:pt x="45369" y="60451"/>
                </a:lnTo>
                <a:lnTo>
                  <a:pt x="43836" y="60451"/>
                </a:lnTo>
                <a:lnTo>
                  <a:pt x="42421" y="60324"/>
                </a:lnTo>
                <a:close/>
              </a:path>
              <a:path w="148590" h="123825">
                <a:moveTo>
                  <a:pt x="84011" y="0"/>
                </a:moveTo>
                <a:lnTo>
                  <a:pt x="83701" y="3936"/>
                </a:lnTo>
                <a:lnTo>
                  <a:pt x="82953" y="4444"/>
                </a:lnTo>
                <a:lnTo>
                  <a:pt x="81700" y="5841"/>
                </a:lnTo>
                <a:lnTo>
                  <a:pt x="79262" y="13715"/>
                </a:lnTo>
                <a:lnTo>
                  <a:pt x="79492" y="15874"/>
                </a:lnTo>
                <a:lnTo>
                  <a:pt x="79883" y="17779"/>
                </a:lnTo>
                <a:lnTo>
                  <a:pt x="80239" y="18922"/>
                </a:lnTo>
                <a:lnTo>
                  <a:pt x="80616" y="19938"/>
                </a:lnTo>
                <a:lnTo>
                  <a:pt x="81378" y="21716"/>
                </a:lnTo>
                <a:lnTo>
                  <a:pt x="80090" y="22351"/>
                </a:lnTo>
                <a:lnTo>
                  <a:pt x="79021" y="23113"/>
                </a:lnTo>
                <a:lnTo>
                  <a:pt x="78078" y="23748"/>
                </a:lnTo>
                <a:lnTo>
                  <a:pt x="77330" y="24637"/>
                </a:lnTo>
                <a:lnTo>
                  <a:pt x="75902" y="29971"/>
                </a:lnTo>
                <a:lnTo>
                  <a:pt x="76031" y="30733"/>
                </a:lnTo>
                <a:lnTo>
                  <a:pt x="85545" y="43941"/>
                </a:lnTo>
                <a:lnTo>
                  <a:pt x="85618" y="44195"/>
                </a:lnTo>
                <a:lnTo>
                  <a:pt x="84644" y="45719"/>
                </a:lnTo>
                <a:lnTo>
                  <a:pt x="84249" y="46735"/>
                </a:lnTo>
                <a:lnTo>
                  <a:pt x="84057" y="47370"/>
                </a:lnTo>
                <a:lnTo>
                  <a:pt x="83937" y="49148"/>
                </a:lnTo>
                <a:lnTo>
                  <a:pt x="84057" y="49910"/>
                </a:lnTo>
                <a:lnTo>
                  <a:pt x="95224" y="59054"/>
                </a:lnTo>
                <a:lnTo>
                  <a:pt x="95925" y="59562"/>
                </a:lnTo>
                <a:lnTo>
                  <a:pt x="97224" y="60451"/>
                </a:lnTo>
                <a:lnTo>
                  <a:pt x="98961" y="61848"/>
                </a:lnTo>
                <a:lnTo>
                  <a:pt x="99984" y="62737"/>
                </a:lnTo>
                <a:lnTo>
                  <a:pt x="100881" y="63753"/>
                </a:lnTo>
                <a:lnTo>
                  <a:pt x="101709" y="64642"/>
                </a:lnTo>
                <a:lnTo>
                  <a:pt x="105320" y="70231"/>
                </a:lnTo>
                <a:lnTo>
                  <a:pt x="114837" y="70231"/>
                </a:lnTo>
                <a:lnTo>
                  <a:pt x="118970" y="55499"/>
                </a:lnTo>
                <a:lnTo>
                  <a:pt x="118855" y="51816"/>
                </a:lnTo>
                <a:lnTo>
                  <a:pt x="118533" y="49530"/>
                </a:lnTo>
                <a:lnTo>
                  <a:pt x="118027" y="47625"/>
                </a:lnTo>
                <a:lnTo>
                  <a:pt x="117832" y="47117"/>
                </a:lnTo>
                <a:lnTo>
                  <a:pt x="117625" y="46355"/>
                </a:lnTo>
                <a:lnTo>
                  <a:pt x="121489" y="41529"/>
                </a:lnTo>
                <a:lnTo>
                  <a:pt x="121880" y="41402"/>
                </a:lnTo>
                <a:lnTo>
                  <a:pt x="125537" y="35179"/>
                </a:lnTo>
                <a:lnTo>
                  <a:pt x="117234" y="26035"/>
                </a:lnTo>
                <a:lnTo>
                  <a:pt x="115037" y="25146"/>
                </a:lnTo>
                <a:lnTo>
                  <a:pt x="112795" y="24130"/>
                </a:lnTo>
                <a:lnTo>
                  <a:pt x="111691" y="23749"/>
                </a:lnTo>
                <a:lnTo>
                  <a:pt x="109380" y="22606"/>
                </a:lnTo>
                <a:lnTo>
                  <a:pt x="108230" y="21971"/>
                </a:lnTo>
                <a:lnTo>
                  <a:pt x="100410" y="18542"/>
                </a:lnTo>
                <a:lnTo>
                  <a:pt x="95891" y="13716"/>
                </a:lnTo>
                <a:lnTo>
                  <a:pt x="93453" y="11430"/>
                </a:lnTo>
                <a:lnTo>
                  <a:pt x="92268" y="10160"/>
                </a:lnTo>
                <a:lnTo>
                  <a:pt x="89991" y="7620"/>
                </a:lnTo>
                <a:lnTo>
                  <a:pt x="87875" y="4826"/>
                </a:lnTo>
                <a:lnTo>
                  <a:pt x="86852" y="3429"/>
                </a:lnTo>
                <a:lnTo>
                  <a:pt x="84011" y="0"/>
                </a:lnTo>
                <a:close/>
              </a:path>
              <a:path w="148590" h="123825">
                <a:moveTo>
                  <a:pt x="58459" y="57911"/>
                </a:moveTo>
                <a:lnTo>
                  <a:pt x="56021" y="57911"/>
                </a:lnTo>
                <a:lnTo>
                  <a:pt x="54607" y="58038"/>
                </a:lnTo>
                <a:lnTo>
                  <a:pt x="53974" y="58292"/>
                </a:lnTo>
                <a:lnTo>
                  <a:pt x="52249" y="58673"/>
                </a:lnTo>
                <a:lnTo>
                  <a:pt x="51306" y="59181"/>
                </a:lnTo>
                <a:lnTo>
                  <a:pt x="50520" y="59562"/>
                </a:lnTo>
                <a:lnTo>
                  <a:pt x="49891" y="59943"/>
                </a:lnTo>
                <a:lnTo>
                  <a:pt x="49065" y="60578"/>
                </a:lnTo>
                <a:lnTo>
                  <a:pt x="48790" y="60832"/>
                </a:lnTo>
                <a:lnTo>
                  <a:pt x="81431" y="60832"/>
                </a:lnTo>
                <a:lnTo>
                  <a:pt x="81382" y="60578"/>
                </a:lnTo>
                <a:lnTo>
                  <a:pt x="71638" y="60578"/>
                </a:lnTo>
                <a:lnTo>
                  <a:pt x="68993" y="60451"/>
                </a:lnTo>
                <a:lnTo>
                  <a:pt x="68096" y="60451"/>
                </a:lnTo>
                <a:lnTo>
                  <a:pt x="66877" y="59943"/>
                </a:lnTo>
                <a:lnTo>
                  <a:pt x="64519" y="59181"/>
                </a:lnTo>
                <a:lnTo>
                  <a:pt x="62312" y="58546"/>
                </a:lnTo>
                <a:lnTo>
                  <a:pt x="61288" y="58292"/>
                </a:lnTo>
                <a:lnTo>
                  <a:pt x="58459" y="57911"/>
                </a:lnTo>
                <a:close/>
              </a:path>
              <a:path w="148590" h="123825">
                <a:moveTo>
                  <a:pt x="75517" y="44576"/>
                </a:moveTo>
                <a:lnTo>
                  <a:pt x="45252" y="44576"/>
                </a:lnTo>
                <a:lnTo>
                  <a:pt x="49733" y="45211"/>
                </a:lnTo>
                <a:lnTo>
                  <a:pt x="52962" y="45973"/>
                </a:lnTo>
                <a:lnTo>
                  <a:pt x="62231" y="49529"/>
                </a:lnTo>
                <a:lnTo>
                  <a:pt x="62829" y="49910"/>
                </a:lnTo>
                <a:lnTo>
                  <a:pt x="63887" y="50672"/>
                </a:lnTo>
                <a:lnTo>
                  <a:pt x="64393" y="51180"/>
                </a:lnTo>
                <a:lnTo>
                  <a:pt x="64864" y="51561"/>
                </a:lnTo>
                <a:lnTo>
                  <a:pt x="71638" y="60578"/>
                </a:lnTo>
                <a:lnTo>
                  <a:pt x="81382" y="60578"/>
                </a:lnTo>
                <a:lnTo>
                  <a:pt x="75700" y="45973"/>
                </a:lnTo>
                <a:lnTo>
                  <a:pt x="75596" y="45719"/>
                </a:lnTo>
                <a:lnTo>
                  <a:pt x="75517" y="44576"/>
                </a:lnTo>
                <a:close/>
              </a:path>
              <a:path w="148590" h="123825">
                <a:moveTo>
                  <a:pt x="58896" y="15366"/>
                </a:moveTo>
                <a:lnTo>
                  <a:pt x="58068" y="16382"/>
                </a:lnTo>
                <a:lnTo>
                  <a:pt x="56573" y="18033"/>
                </a:lnTo>
                <a:lnTo>
                  <a:pt x="55872" y="18668"/>
                </a:lnTo>
                <a:lnTo>
                  <a:pt x="54607" y="19938"/>
                </a:lnTo>
                <a:lnTo>
                  <a:pt x="53583" y="20700"/>
                </a:lnTo>
                <a:lnTo>
                  <a:pt x="52407" y="22224"/>
                </a:lnTo>
                <a:lnTo>
                  <a:pt x="52914" y="23748"/>
                </a:lnTo>
                <a:lnTo>
                  <a:pt x="53549" y="26415"/>
                </a:lnTo>
                <a:lnTo>
                  <a:pt x="53815" y="27939"/>
                </a:lnTo>
                <a:lnTo>
                  <a:pt x="54065" y="29717"/>
                </a:lnTo>
                <a:lnTo>
                  <a:pt x="54101" y="34797"/>
                </a:lnTo>
                <a:lnTo>
                  <a:pt x="53974" y="36067"/>
                </a:lnTo>
                <a:lnTo>
                  <a:pt x="42656" y="39242"/>
                </a:lnTo>
                <a:lnTo>
                  <a:pt x="38450" y="39242"/>
                </a:lnTo>
                <a:lnTo>
                  <a:pt x="38002" y="40131"/>
                </a:lnTo>
                <a:lnTo>
                  <a:pt x="37304" y="41782"/>
                </a:lnTo>
                <a:lnTo>
                  <a:pt x="36720" y="43433"/>
                </a:lnTo>
                <a:lnTo>
                  <a:pt x="36312" y="45084"/>
                </a:lnTo>
                <a:lnTo>
                  <a:pt x="36091" y="46354"/>
                </a:lnTo>
                <a:lnTo>
                  <a:pt x="36759" y="45973"/>
                </a:lnTo>
                <a:lnTo>
                  <a:pt x="38253" y="45338"/>
                </a:lnTo>
                <a:lnTo>
                  <a:pt x="39079" y="45084"/>
                </a:lnTo>
                <a:lnTo>
                  <a:pt x="40769" y="44703"/>
                </a:lnTo>
                <a:lnTo>
                  <a:pt x="42500" y="44576"/>
                </a:lnTo>
                <a:lnTo>
                  <a:pt x="75517" y="44576"/>
                </a:lnTo>
                <a:lnTo>
                  <a:pt x="75307" y="42544"/>
                </a:lnTo>
                <a:lnTo>
                  <a:pt x="74777" y="39623"/>
                </a:lnTo>
                <a:lnTo>
                  <a:pt x="74493" y="38353"/>
                </a:lnTo>
                <a:lnTo>
                  <a:pt x="69269" y="38353"/>
                </a:lnTo>
                <a:lnTo>
                  <a:pt x="68763" y="37591"/>
                </a:lnTo>
                <a:lnTo>
                  <a:pt x="68487" y="37337"/>
                </a:lnTo>
                <a:lnTo>
                  <a:pt x="68211" y="36956"/>
                </a:lnTo>
                <a:lnTo>
                  <a:pt x="67038" y="35940"/>
                </a:lnTo>
                <a:lnTo>
                  <a:pt x="65853" y="35178"/>
                </a:lnTo>
                <a:lnTo>
                  <a:pt x="65267" y="34924"/>
                </a:lnTo>
                <a:lnTo>
                  <a:pt x="64669" y="34797"/>
                </a:lnTo>
                <a:lnTo>
                  <a:pt x="63220" y="34416"/>
                </a:lnTo>
                <a:lnTo>
                  <a:pt x="62036" y="34416"/>
                </a:lnTo>
                <a:lnTo>
                  <a:pt x="61824" y="31749"/>
                </a:lnTo>
                <a:lnTo>
                  <a:pt x="61279" y="27177"/>
                </a:lnTo>
                <a:lnTo>
                  <a:pt x="60817" y="24002"/>
                </a:lnTo>
                <a:lnTo>
                  <a:pt x="60035" y="19811"/>
                </a:lnTo>
                <a:lnTo>
                  <a:pt x="59530" y="17779"/>
                </a:lnTo>
                <a:lnTo>
                  <a:pt x="58896" y="15366"/>
                </a:lnTo>
                <a:close/>
              </a:path>
              <a:path w="148590" h="123825">
                <a:moveTo>
                  <a:pt x="72454" y="32638"/>
                </a:moveTo>
                <a:lnTo>
                  <a:pt x="69269" y="33146"/>
                </a:lnTo>
                <a:lnTo>
                  <a:pt x="69505" y="33781"/>
                </a:lnTo>
                <a:lnTo>
                  <a:pt x="69706" y="34416"/>
                </a:lnTo>
                <a:lnTo>
                  <a:pt x="69678" y="36702"/>
                </a:lnTo>
                <a:lnTo>
                  <a:pt x="69457" y="37718"/>
                </a:lnTo>
                <a:lnTo>
                  <a:pt x="69269" y="38353"/>
                </a:lnTo>
                <a:lnTo>
                  <a:pt x="74493" y="38353"/>
                </a:lnTo>
                <a:lnTo>
                  <a:pt x="73705" y="35686"/>
                </a:lnTo>
                <a:lnTo>
                  <a:pt x="72857" y="33400"/>
                </a:lnTo>
                <a:lnTo>
                  <a:pt x="72535" y="32892"/>
                </a:lnTo>
                <a:lnTo>
                  <a:pt x="72454" y="3263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95707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5232" y="15191"/>
                </a:moveTo>
                <a:lnTo>
                  <a:pt x="0" y="18793"/>
                </a:lnTo>
                <a:lnTo>
                  <a:pt x="2242" y="19185"/>
                </a:lnTo>
                <a:lnTo>
                  <a:pt x="15846" y="20046"/>
                </a:lnTo>
                <a:lnTo>
                  <a:pt x="19031" y="19890"/>
                </a:lnTo>
                <a:lnTo>
                  <a:pt x="20676" y="19772"/>
                </a:lnTo>
                <a:lnTo>
                  <a:pt x="22366" y="19615"/>
                </a:lnTo>
                <a:lnTo>
                  <a:pt x="22884" y="19068"/>
                </a:lnTo>
                <a:lnTo>
                  <a:pt x="24574" y="17501"/>
                </a:lnTo>
                <a:lnTo>
                  <a:pt x="26184" y="16209"/>
                </a:lnTo>
                <a:lnTo>
                  <a:pt x="9245" y="16209"/>
                </a:lnTo>
                <a:lnTo>
                  <a:pt x="8693" y="16171"/>
                </a:lnTo>
                <a:lnTo>
                  <a:pt x="7474" y="15936"/>
                </a:lnTo>
                <a:lnTo>
                  <a:pt x="6014" y="15505"/>
                </a:lnTo>
                <a:lnTo>
                  <a:pt x="5232" y="15191"/>
                </a:lnTo>
                <a:close/>
              </a:path>
              <a:path w="40004" h="20320">
                <a:moveTo>
                  <a:pt x="22387" y="19615"/>
                </a:moveTo>
                <a:close/>
              </a:path>
              <a:path w="40004" h="20320">
                <a:moveTo>
                  <a:pt x="32670" y="0"/>
                </a:moveTo>
                <a:lnTo>
                  <a:pt x="31693" y="0"/>
                </a:lnTo>
                <a:lnTo>
                  <a:pt x="30704" y="79"/>
                </a:lnTo>
                <a:lnTo>
                  <a:pt x="30278" y="156"/>
                </a:lnTo>
                <a:lnTo>
                  <a:pt x="30117" y="274"/>
                </a:lnTo>
                <a:lnTo>
                  <a:pt x="29069" y="901"/>
                </a:lnTo>
                <a:lnTo>
                  <a:pt x="15766" y="5833"/>
                </a:lnTo>
                <a:lnTo>
                  <a:pt x="15731" y="6970"/>
                </a:lnTo>
                <a:lnTo>
                  <a:pt x="13523" y="11824"/>
                </a:lnTo>
                <a:lnTo>
                  <a:pt x="13474" y="12500"/>
                </a:lnTo>
                <a:lnTo>
                  <a:pt x="9751" y="16209"/>
                </a:lnTo>
                <a:lnTo>
                  <a:pt x="26184" y="16209"/>
                </a:lnTo>
                <a:lnTo>
                  <a:pt x="27300" y="15348"/>
                </a:lnTo>
                <a:lnTo>
                  <a:pt x="28979" y="14212"/>
                </a:lnTo>
                <a:lnTo>
                  <a:pt x="31829" y="12500"/>
                </a:lnTo>
                <a:lnTo>
                  <a:pt x="32912" y="11942"/>
                </a:lnTo>
                <a:lnTo>
                  <a:pt x="33409" y="11942"/>
                </a:lnTo>
                <a:lnTo>
                  <a:pt x="34475" y="11159"/>
                </a:lnTo>
                <a:lnTo>
                  <a:pt x="38926" y="4660"/>
                </a:lnTo>
                <a:lnTo>
                  <a:pt x="38408" y="4268"/>
                </a:lnTo>
                <a:lnTo>
                  <a:pt x="32716" y="2271"/>
                </a:lnTo>
                <a:lnTo>
                  <a:pt x="39385" y="2271"/>
                </a:lnTo>
                <a:lnTo>
                  <a:pt x="33257" y="40"/>
                </a:lnTo>
                <a:lnTo>
                  <a:pt x="32670" y="0"/>
                </a:lnTo>
                <a:close/>
              </a:path>
              <a:path w="40004" h="20320">
                <a:moveTo>
                  <a:pt x="32540" y="12500"/>
                </a:moveTo>
                <a:lnTo>
                  <a:pt x="32245" y="12685"/>
                </a:lnTo>
                <a:lnTo>
                  <a:pt x="32521" y="12529"/>
                </a:lnTo>
                <a:close/>
              </a:path>
              <a:path w="40004" h="20320">
                <a:moveTo>
                  <a:pt x="33409" y="11942"/>
                </a:moveTo>
                <a:lnTo>
                  <a:pt x="32912" y="11942"/>
                </a:lnTo>
                <a:lnTo>
                  <a:pt x="32540" y="12500"/>
                </a:lnTo>
                <a:lnTo>
                  <a:pt x="33409" y="11942"/>
                </a:lnTo>
                <a:close/>
              </a:path>
              <a:path w="40004" h="20320">
                <a:moveTo>
                  <a:pt x="39385" y="2271"/>
                </a:moveTo>
                <a:lnTo>
                  <a:pt x="32716" y="2271"/>
                </a:lnTo>
                <a:lnTo>
                  <a:pt x="33417" y="2350"/>
                </a:lnTo>
                <a:lnTo>
                  <a:pt x="34165" y="2466"/>
                </a:lnTo>
                <a:lnTo>
                  <a:pt x="38926" y="4660"/>
                </a:lnTo>
                <a:lnTo>
                  <a:pt x="39295" y="2819"/>
                </a:lnTo>
                <a:lnTo>
                  <a:pt x="39385" y="2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28170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0" y="20007"/>
                </a:moveTo>
                <a:lnTo>
                  <a:pt x="1138" y="26585"/>
                </a:lnTo>
                <a:lnTo>
                  <a:pt x="4082" y="27798"/>
                </a:lnTo>
                <a:lnTo>
                  <a:pt x="4944" y="27994"/>
                </a:lnTo>
                <a:lnTo>
                  <a:pt x="6290" y="28386"/>
                </a:lnTo>
                <a:lnTo>
                  <a:pt x="41674" y="33828"/>
                </a:lnTo>
                <a:lnTo>
                  <a:pt x="45090" y="33750"/>
                </a:lnTo>
                <a:lnTo>
                  <a:pt x="46746" y="33632"/>
                </a:lnTo>
                <a:lnTo>
                  <a:pt x="46455" y="32379"/>
                </a:lnTo>
                <a:lnTo>
                  <a:pt x="46576" y="29365"/>
                </a:lnTo>
                <a:lnTo>
                  <a:pt x="59671" y="23296"/>
                </a:lnTo>
                <a:lnTo>
                  <a:pt x="64467" y="23296"/>
                </a:lnTo>
                <a:lnTo>
                  <a:pt x="64467" y="22670"/>
                </a:lnTo>
                <a:lnTo>
                  <a:pt x="64647" y="21143"/>
                </a:lnTo>
                <a:lnTo>
                  <a:pt x="4243" y="21143"/>
                </a:lnTo>
                <a:lnTo>
                  <a:pt x="3334" y="21064"/>
                </a:lnTo>
                <a:lnTo>
                  <a:pt x="2311" y="20829"/>
                </a:lnTo>
                <a:lnTo>
                  <a:pt x="1218" y="20477"/>
                </a:lnTo>
                <a:lnTo>
                  <a:pt x="0" y="20007"/>
                </a:lnTo>
                <a:close/>
              </a:path>
              <a:path w="90170" h="34290">
                <a:moveTo>
                  <a:pt x="64467" y="23296"/>
                </a:moveTo>
                <a:lnTo>
                  <a:pt x="61212" y="23296"/>
                </a:lnTo>
                <a:lnTo>
                  <a:pt x="64467" y="23453"/>
                </a:lnTo>
                <a:lnTo>
                  <a:pt x="64467" y="23296"/>
                </a:lnTo>
                <a:close/>
              </a:path>
              <a:path w="90170" h="34290">
                <a:moveTo>
                  <a:pt x="8682" y="0"/>
                </a:moveTo>
                <a:lnTo>
                  <a:pt x="8416" y="940"/>
                </a:lnTo>
                <a:lnTo>
                  <a:pt x="8301" y="1644"/>
                </a:lnTo>
                <a:lnTo>
                  <a:pt x="8190" y="4542"/>
                </a:lnTo>
                <a:lnTo>
                  <a:pt x="8312" y="5872"/>
                </a:lnTo>
                <a:lnTo>
                  <a:pt x="8647" y="7674"/>
                </a:lnTo>
                <a:lnTo>
                  <a:pt x="8857" y="8496"/>
                </a:lnTo>
                <a:lnTo>
                  <a:pt x="9213" y="10532"/>
                </a:lnTo>
                <a:lnTo>
                  <a:pt x="9335" y="11589"/>
                </a:lnTo>
                <a:lnTo>
                  <a:pt x="9448" y="15348"/>
                </a:lnTo>
                <a:lnTo>
                  <a:pt x="9323" y="16640"/>
                </a:lnTo>
                <a:lnTo>
                  <a:pt x="5071" y="21143"/>
                </a:lnTo>
                <a:lnTo>
                  <a:pt x="64647" y="21143"/>
                </a:lnTo>
                <a:lnTo>
                  <a:pt x="68280" y="15936"/>
                </a:lnTo>
                <a:lnTo>
                  <a:pt x="21734" y="15936"/>
                </a:lnTo>
                <a:lnTo>
                  <a:pt x="12500" y="11589"/>
                </a:lnTo>
                <a:lnTo>
                  <a:pt x="12534" y="9592"/>
                </a:lnTo>
                <a:lnTo>
                  <a:pt x="16640" y="3993"/>
                </a:lnTo>
                <a:lnTo>
                  <a:pt x="16521" y="3054"/>
                </a:lnTo>
                <a:lnTo>
                  <a:pt x="16431" y="2584"/>
                </a:lnTo>
                <a:lnTo>
                  <a:pt x="16305" y="1448"/>
                </a:lnTo>
                <a:lnTo>
                  <a:pt x="16237" y="430"/>
                </a:lnTo>
                <a:lnTo>
                  <a:pt x="15329" y="391"/>
                </a:lnTo>
                <a:lnTo>
                  <a:pt x="13443" y="234"/>
                </a:lnTo>
                <a:lnTo>
                  <a:pt x="11557" y="156"/>
                </a:lnTo>
                <a:lnTo>
                  <a:pt x="10568" y="79"/>
                </a:lnTo>
                <a:lnTo>
                  <a:pt x="8682" y="0"/>
                </a:lnTo>
                <a:close/>
              </a:path>
              <a:path w="90170" h="34290">
                <a:moveTo>
                  <a:pt x="89056" y="14643"/>
                </a:moveTo>
                <a:lnTo>
                  <a:pt x="74103" y="14643"/>
                </a:lnTo>
                <a:lnTo>
                  <a:pt x="74770" y="14683"/>
                </a:lnTo>
                <a:lnTo>
                  <a:pt x="75483" y="14761"/>
                </a:lnTo>
                <a:lnTo>
                  <a:pt x="80635" y="16522"/>
                </a:lnTo>
                <a:lnTo>
                  <a:pt x="81222" y="16875"/>
                </a:lnTo>
                <a:lnTo>
                  <a:pt x="84050" y="17501"/>
                </a:lnTo>
                <a:lnTo>
                  <a:pt x="84717" y="17462"/>
                </a:lnTo>
                <a:lnTo>
                  <a:pt x="85936" y="17228"/>
                </a:lnTo>
                <a:lnTo>
                  <a:pt x="87707" y="16640"/>
                </a:lnTo>
                <a:lnTo>
                  <a:pt x="89639" y="15661"/>
                </a:lnTo>
                <a:lnTo>
                  <a:pt x="89217" y="14957"/>
                </a:lnTo>
                <a:lnTo>
                  <a:pt x="89056" y="14643"/>
                </a:lnTo>
                <a:close/>
              </a:path>
              <a:path w="90170" h="34290">
                <a:moveTo>
                  <a:pt x="21780" y="940"/>
                </a:moveTo>
                <a:lnTo>
                  <a:pt x="24609" y="4542"/>
                </a:lnTo>
                <a:lnTo>
                  <a:pt x="25276" y="4776"/>
                </a:lnTo>
                <a:lnTo>
                  <a:pt x="29025" y="10180"/>
                </a:lnTo>
                <a:lnTo>
                  <a:pt x="28906" y="11041"/>
                </a:lnTo>
                <a:lnTo>
                  <a:pt x="22366" y="15936"/>
                </a:lnTo>
                <a:lnTo>
                  <a:pt x="68280" y="15936"/>
                </a:lnTo>
                <a:lnTo>
                  <a:pt x="69308" y="15426"/>
                </a:lnTo>
                <a:lnTo>
                  <a:pt x="70055" y="15152"/>
                </a:lnTo>
                <a:lnTo>
                  <a:pt x="71389" y="14839"/>
                </a:lnTo>
                <a:lnTo>
                  <a:pt x="72332" y="14722"/>
                </a:lnTo>
                <a:lnTo>
                  <a:pt x="72689" y="14722"/>
                </a:lnTo>
                <a:lnTo>
                  <a:pt x="73402" y="14643"/>
                </a:lnTo>
                <a:lnTo>
                  <a:pt x="89056" y="14643"/>
                </a:lnTo>
                <a:lnTo>
                  <a:pt x="88585" y="13704"/>
                </a:lnTo>
                <a:lnTo>
                  <a:pt x="87592" y="11237"/>
                </a:lnTo>
                <a:lnTo>
                  <a:pt x="54565" y="7243"/>
                </a:lnTo>
                <a:lnTo>
                  <a:pt x="52714" y="6929"/>
                </a:lnTo>
                <a:lnTo>
                  <a:pt x="51265" y="6656"/>
                </a:lnTo>
                <a:lnTo>
                  <a:pt x="49218" y="6225"/>
                </a:lnTo>
                <a:lnTo>
                  <a:pt x="47356" y="5442"/>
                </a:lnTo>
                <a:lnTo>
                  <a:pt x="39386" y="5442"/>
                </a:lnTo>
                <a:lnTo>
                  <a:pt x="38247" y="5403"/>
                </a:lnTo>
                <a:lnTo>
                  <a:pt x="36166" y="5246"/>
                </a:lnTo>
                <a:lnTo>
                  <a:pt x="43477" y="5246"/>
                </a:lnTo>
                <a:lnTo>
                  <a:pt x="45952" y="4855"/>
                </a:lnTo>
                <a:lnTo>
                  <a:pt x="43710" y="3915"/>
                </a:lnTo>
                <a:lnTo>
                  <a:pt x="41779" y="3132"/>
                </a:lnTo>
                <a:lnTo>
                  <a:pt x="39662" y="3132"/>
                </a:lnTo>
                <a:lnTo>
                  <a:pt x="37937" y="3054"/>
                </a:lnTo>
                <a:lnTo>
                  <a:pt x="32314" y="2193"/>
                </a:lnTo>
                <a:lnTo>
                  <a:pt x="26656" y="1448"/>
                </a:lnTo>
                <a:lnTo>
                  <a:pt x="25115" y="1291"/>
                </a:lnTo>
                <a:lnTo>
                  <a:pt x="23505" y="1097"/>
                </a:lnTo>
                <a:lnTo>
                  <a:pt x="21780" y="940"/>
                </a:lnTo>
                <a:close/>
              </a:path>
              <a:path w="90170" h="34290">
                <a:moveTo>
                  <a:pt x="43477" y="5246"/>
                </a:moveTo>
                <a:lnTo>
                  <a:pt x="36166" y="5246"/>
                </a:lnTo>
                <a:lnTo>
                  <a:pt x="38247" y="5403"/>
                </a:lnTo>
                <a:lnTo>
                  <a:pt x="39386" y="5442"/>
                </a:lnTo>
                <a:lnTo>
                  <a:pt x="40605" y="5442"/>
                </a:lnTo>
                <a:lnTo>
                  <a:pt x="41870" y="5403"/>
                </a:lnTo>
                <a:lnTo>
                  <a:pt x="43204" y="5286"/>
                </a:lnTo>
                <a:lnTo>
                  <a:pt x="43477" y="5246"/>
                </a:lnTo>
                <a:close/>
              </a:path>
              <a:path w="90170" h="34290">
                <a:moveTo>
                  <a:pt x="45952" y="4855"/>
                </a:moveTo>
                <a:lnTo>
                  <a:pt x="44538" y="5090"/>
                </a:lnTo>
                <a:lnTo>
                  <a:pt x="43204" y="5286"/>
                </a:lnTo>
                <a:lnTo>
                  <a:pt x="41870" y="5403"/>
                </a:lnTo>
                <a:lnTo>
                  <a:pt x="40605" y="5442"/>
                </a:lnTo>
                <a:lnTo>
                  <a:pt x="47356" y="5442"/>
                </a:lnTo>
                <a:lnTo>
                  <a:pt x="46746" y="5207"/>
                </a:lnTo>
                <a:lnTo>
                  <a:pt x="45952" y="4855"/>
                </a:lnTo>
                <a:close/>
              </a:path>
              <a:path w="90170" h="34290">
                <a:moveTo>
                  <a:pt x="41594" y="3054"/>
                </a:moveTo>
                <a:lnTo>
                  <a:pt x="39662" y="3132"/>
                </a:lnTo>
                <a:lnTo>
                  <a:pt x="41779" y="3132"/>
                </a:lnTo>
                <a:lnTo>
                  <a:pt x="41594" y="305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84736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7719" y="7870"/>
                </a:moveTo>
                <a:lnTo>
                  <a:pt x="793" y="7870"/>
                </a:lnTo>
                <a:lnTo>
                  <a:pt x="597" y="8066"/>
                </a:lnTo>
                <a:lnTo>
                  <a:pt x="0" y="8496"/>
                </a:lnTo>
                <a:lnTo>
                  <a:pt x="471" y="8731"/>
                </a:lnTo>
                <a:lnTo>
                  <a:pt x="1023" y="8927"/>
                </a:lnTo>
                <a:lnTo>
                  <a:pt x="2403" y="9474"/>
                </a:lnTo>
                <a:lnTo>
                  <a:pt x="5151" y="10376"/>
                </a:lnTo>
                <a:lnTo>
                  <a:pt x="6209" y="10649"/>
                </a:lnTo>
                <a:lnTo>
                  <a:pt x="6451" y="10062"/>
                </a:lnTo>
                <a:lnTo>
                  <a:pt x="7129" y="8731"/>
                </a:lnTo>
                <a:lnTo>
                  <a:pt x="7313" y="8417"/>
                </a:lnTo>
                <a:lnTo>
                  <a:pt x="7719" y="7870"/>
                </a:lnTo>
                <a:close/>
              </a:path>
              <a:path w="12700" h="10795">
                <a:moveTo>
                  <a:pt x="653" y="7980"/>
                </a:moveTo>
                <a:close/>
              </a:path>
              <a:path w="12700" h="10795">
                <a:moveTo>
                  <a:pt x="11764" y="0"/>
                </a:moveTo>
                <a:lnTo>
                  <a:pt x="653" y="7980"/>
                </a:lnTo>
                <a:lnTo>
                  <a:pt x="793" y="7870"/>
                </a:lnTo>
                <a:lnTo>
                  <a:pt x="7719" y="7870"/>
                </a:lnTo>
                <a:lnTo>
                  <a:pt x="12385" y="4346"/>
                </a:lnTo>
                <a:lnTo>
                  <a:pt x="11959" y="2114"/>
                </a:lnTo>
                <a:lnTo>
                  <a:pt x="11833" y="1252"/>
                </a:lnTo>
                <a:lnTo>
                  <a:pt x="117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96696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05183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60" h="36829">
                <a:moveTo>
                  <a:pt x="49931" y="0"/>
                </a:moveTo>
                <a:lnTo>
                  <a:pt x="50092" y="196"/>
                </a:lnTo>
                <a:lnTo>
                  <a:pt x="49931" y="0"/>
                </a:lnTo>
                <a:close/>
              </a:path>
              <a:path w="86360" h="36829">
                <a:moveTo>
                  <a:pt x="36097" y="10650"/>
                </a:moveTo>
                <a:lnTo>
                  <a:pt x="22559" y="16209"/>
                </a:lnTo>
                <a:lnTo>
                  <a:pt x="20837" y="17580"/>
                </a:lnTo>
                <a:lnTo>
                  <a:pt x="0" y="28504"/>
                </a:lnTo>
                <a:lnTo>
                  <a:pt x="80" y="28895"/>
                </a:lnTo>
                <a:lnTo>
                  <a:pt x="10809" y="31088"/>
                </a:lnTo>
                <a:lnTo>
                  <a:pt x="13017" y="31166"/>
                </a:lnTo>
                <a:lnTo>
                  <a:pt x="38454" y="36178"/>
                </a:lnTo>
                <a:lnTo>
                  <a:pt x="39041" y="36217"/>
                </a:lnTo>
                <a:lnTo>
                  <a:pt x="50126" y="25998"/>
                </a:lnTo>
                <a:lnTo>
                  <a:pt x="50839" y="24706"/>
                </a:lnTo>
                <a:lnTo>
                  <a:pt x="66364" y="11628"/>
                </a:lnTo>
                <a:lnTo>
                  <a:pt x="67583" y="11394"/>
                </a:lnTo>
                <a:lnTo>
                  <a:pt x="69549" y="10885"/>
                </a:lnTo>
                <a:lnTo>
                  <a:pt x="70207" y="10689"/>
                </a:lnTo>
                <a:lnTo>
                  <a:pt x="36373" y="10689"/>
                </a:lnTo>
                <a:lnTo>
                  <a:pt x="36097" y="10650"/>
                </a:lnTo>
                <a:close/>
              </a:path>
              <a:path w="86360" h="36829">
                <a:moveTo>
                  <a:pt x="42583" y="7361"/>
                </a:moveTo>
                <a:lnTo>
                  <a:pt x="41916" y="7831"/>
                </a:lnTo>
                <a:lnTo>
                  <a:pt x="39708" y="9123"/>
                </a:lnTo>
                <a:lnTo>
                  <a:pt x="38098" y="9945"/>
                </a:lnTo>
                <a:lnTo>
                  <a:pt x="37235" y="10298"/>
                </a:lnTo>
                <a:lnTo>
                  <a:pt x="36373" y="10689"/>
                </a:lnTo>
                <a:lnTo>
                  <a:pt x="75138" y="8888"/>
                </a:lnTo>
                <a:lnTo>
                  <a:pt x="77591" y="7753"/>
                </a:lnTo>
                <a:lnTo>
                  <a:pt x="49540" y="7753"/>
                </a:lnTo>
                <a:lnTo>
                  <a:pt x="46079" y="7674"/>
                </a:lnTo>
                <a:lnTo>
                  <a:pt x="44354" y="7557"/>
                </a:lnTo>
                <a:lnTo>
                  <a:pt x="42583" y="7361"/>
                </a:lnTo>
                <a:close/>
              </a:path>
              <a:path w="86360" h="36829">
                <a:moveTo>
                  <a:pt x="78749" y="940"/>
                </a:moveTo>
                <a:lnTo>
                  <a:pt x="49540" y="7753"/>
                </a:lnTo>
                <a:lnTo>
                  <a:pt x="77591" y="7753"/>
                </a:lnTo>
                <a:lnTo>
                  <a:pt x="85898" y="2623"/>
                </a:lnTo>
                <a:lnTo>
                  <a:pt x="83429" y="2623"/>
                </a:lnTo>
                <a:lnTo>
                  <a:pt x="82763" y="2545"/>
                </a:lnTo>
                <a:lnTo>
                  <a:pt x="79336" y="1331"/>
                </a:lnTo>
                <a:lnTo>
                  <a:pt x="78749" y="940"/>
                </a:lnTo>
                <a:close/>
              </a:path>
              <a:path w="86360" h="36829">
                <a:moveTo>
                  <a:pt x="86224" y="2311"/>
                </a:moveTo>
                <a:lnTo>
                  <a:pt x="85511" y="2506"/>
                </a:lnTo>
                <a:lnTo>
                  <a:pt x="84809" y="2584"/>
                </a:lnTo>
                <a:lnTo>
                  <a:pt x="84096" y="2623"/>
                </a:lnTo>
                <a:lnTo>
                  <a:pt x="85898" y="2623"/>
                </a:lnTo>
                <a:lnTo>
                  <a:pt x="86156" y="242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64808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62017" y="35825"/>
                </a:moveTo>
                <a:lnTo>
                  <a:pt x="21895" y="35825"/>
                </a:lnTo>
                <a:lnTo>
                  <a:pt x="22332" y="36530"/>
                </a:lnTo>
                <a:lnTo>
                  <a:pt x="22608" y="36882"/>
                </a:lnTo>
                <a:lnTo>
                  <a:pt x="27564" y="39662"/>
                </a:lnTo>
                <a:lnTo>
                  <a:pt x="28105" y="39819"/>
                </a:lnTo>
                <a:lnTo>
                  <a:pt x="28703" y="39897"/>
                </a:lnTo>
                <a:lnTo>
                  <a:pt x="29324" y="40015"/>
                </a:lnTo>
                <a:lnTo>
                  <a:pt x="29956" y="40054"/>
                </a:lnTo>
                <a:lnTo>
                  <a:pt x="30669" y="40133"/>
                </a:lnTo>
                <a:lnTo>
                  <a:pt x="32164" y="40133"/>
                </a:lnTo>
                <a:lnTo>
                  <a:pt x="31336" y="41229"/>
                </a:lnTo>
                <a:lnTo>
                  <a:pt x="31141" y="41581"/>
                </a:lnTo>
                <a:lnTo>
                  <a:pt x="30757" y="42403"/>
                </a:lnTo>
                <a:lnTo>
                  <a:pt x="30428" y="43500"/>
                </a:lnTo>
                <a:lnTo>
                  <a:pt x="30393" y="46045"/>
                </a:lnTo>
                <a:lnTo>
                  <a:pt x="30589" y="46749"/>
                </a:lnTo>
                <a:lnTo>
                  <a:pt x="38523" y="51800"/>
                </a:lnTo>
                <a:lnTo>
                  <a:pt x="39397" y="51683"/>
                </a:lnTo>
                <a:lnTo>
                  <a:pt x="52047" y="42598"/>
                </a:lnTo>
                <a:lnTo>
                  <a:pt x="55648" y="42598"/>
                </a:lnTo>
                <a:lnTo>
                  <a:pt x="61914" y="36295"/>
                </a:lnTo>
                <a:lnTo>
                  <a:pt x="62017" y="35825"/>
                </a:lnTo>
                <a:close/>
              </a:path>
              <a:path w="68579" h="52070">
                <a:moveTo>
                  <a:pt x="55648" y="42598"/>
                </a:moveTo>
                <a:lnTo>
                  <a:pt x="52208" y="42598"/>
                </a:lnTo>
                <a:lnTo>
                  <a:pt x="52599" y="42677"/>
                </a:lnTo>
                <a:lnTo>
                  <a:pt x="53231" y="42755"/>
                </a:lnTo>
                <a:lnTo>
                  <a:pt x="54485" y="42755"/>
                </a:lnTo>
                <a:lnTo>
                  <a:pt x="54956" y="42716"/>
                </a:lnTo>
                <a:lnTo>
                  <a:pt x="55648" y="42598"/>
                </a:lnTo>
                <a:close/>
              </a:path>
              <a:path w="68579" h="52070">
                <a:moveTo>
                  <a:pt x="24448" y="8653"/>
                </a:moveTo>
                <a:lnTo>
                  <a:pt x="9751" y="15544"/>
                </a:lnTo>
                <a:lnTo>
                  <a:pt x="9786" y="17540"/>
                </a:lnTo>
                <a:lnTo>
                  <a:pt x="10027" y="18676"/>
                </a:lnTo>
                <a:lnTo>
                  <a:pt x="10372" y="19890"/>
                </a:lnTo>
                <a:lnTo>
                  <a:pt x="9947" y="19890"/>
                </a:lnTo>
                <a:lnTo>
                  <a:pt x="0" y="28269"/>
                </a:lnTo>
                <a:lnTo>
                  <a:pt x="195" y="29483"/>
                </a:lnTo>
                <a:lnTo>
                  <a:pt x="14236" y="36687"/>
                </a:lnTo>
                <a:lnTo>
                  <a:pt x="15961" y="36609"/>
                </a:lnTo>
                <a:lnTo>
                  <a:pt x="17812" y="36452"/>
                </a:lnTo>
                <a:lnTo>
                  <a:pt x="19779" y="36178"/>
                </a:lnTo>
                <a:lnTo>
                  <a:pt x="21895" y="35825"/>
                </a:lnTo>
                <a:lnTo>
                  <a:pt x="62017" y="35825"/>
                </a:lnTo>
                <a:lnTo>
                  <a:pt x="62233" y="34534"/>
                </a:lnTo>
                <a:lnTo>
                  <a:pt x="62349" y="33593"/>
                </a:lnTo>
                <a:lnTo>
                  <a:pt x="62236" y="28230"/>
                </a:lnTo>
                <a:lnTo>
                  <a:pt x="61994" y="26506"/>
                </a:lnTo>
                <a:lnTo>
                  <a:pt x="63811" y="26506"/>
                </a:lnTo>
                <a:lnTo>
                  <a:pt x="68561" y="24119"/>
                </a:lnTo>
                <a:lnTo>
                  <a:pt x="68443" y="20673"/>
                </a:lnTo>
                <a:lnTo>
                  <a:pt x="27829" y="8810"/>
                </a:lnTo>
                <a:lnTo>
                  <a:pt x="26886" y="8731"/>
                </a:lnTo>
                <a:lnTo>
                  <a:pt x="24448" y="8653"/>
                </a:lnTo>
                <a:close/>
              </a:path>
              <a:path w="68579" h="52070">
                <a:moveTo>
                  <a:pt x="63811" y="26506"/>
                </a:moveTo>
                <a:lnTo>
                  <a:pt x="62201" y="26506"/>
                </a:lnTo>
                <a:lnTo>
                  <a:pt x="62673" y="26547"/>
                </a:lnTo>
                <a:lnTo>
                  <a:pt x="63374" y="26547"/>
                </a:lnTo>
                <a:lnTo>
                  <a:pt x="63811" y="26506"/>
                </a:lnTo>
                <a:close/>
              </a:path>
              <a:path w="68579" h="52070">
                <a:moveTo>
                  <a:pt x="37465" y="0"/>
                </a:moveTo>
                <a:lnTo>
                  <a:pt x="36764" y="0"/>
                </a:lnTo>
                <a:lnTo>
                  <a:pt x="36051" y="79"/>
                </a:lnTo>
                <a:lnTo>
                  <a:pt x="35694" y="79"/>
                </a:lnTo>
                <a:lnTo>
                  <a:pt x="27829" y="8810"/>
                </a:lnTo>
                <a:lnTo>
                  <a:pt x="61233" y="8810"/>
                </a:lnTo>
                <a:lnTo>
                  <a:pt x="60430" y="8143"/>
                </a:lnTo>
                <a:lnTo>
                  <a:pt x="59487" y="7439"/>
                </a:lnTo>
                <a:lnTo>
                  <a:pt x="58073" y="6578"/>
                </a:lnTo>
                <a:lnTo>
                  <a:pt x="57130" y="5874"/>
                </a:lnTo>
                <a:lnTo>
                  <a:pt x="56693" y="5482"/>
                </a:lnTo>
                <a:lnTo>
                  <a:pt x="56256" y="5129"/>
                </a:lnTo>
                <a:lnTo>
                  <a:pt x="55368" y="4229"/>
                </a:lnTo>
                <a:lnTo>
                  <a:pt x="54726" y="3523"/>
                </a:lnTo>
                <a:lnTo>
                  <a:pt x="54245" y="2858"/>
                </a:lnTo>
                <a:lnTo>
                  <a:pt x="47413" y="2858"/>
                </a:lnTo>
                <a:lnTo>
                  <a:pt x="43721" y="1644"/>
                </a:lnTo>
                <a:lnTo>
                  <a:pt x="43054" y="1331"/>
                </a:lnTo>
                <a:lnTo>
                  <a:pt x="38132" y="40"/>
                </a:lnTo>
                <a:lnTo>
                  <a:pt x="37465" y="0"/>
                </a:lnTo>
                <a:close/>
              </a:path>
              <a:path w="68579" h="52070">
                <a:moveTo>
                  <a:pt x="53001" y="1018"/>
                </a:moveTo>
                <a:lnTo>
                  <a:pt x="51069" y="1997"/>
                </a:lnTo>
                <a:lnTo>
                  <a:pt x="49299" y="2584"/>
                </a:lnTo>
                <a:lnTo>
                  <a:pt x="48080" y="2819"/>
                </a:lnTo>
                <a:lnTo>
                  <a:pt x="47413" y="2858"/>
                </a:lnTo>
                <a:lnTo>
                  <a:pt x="54245" y="2858"/>
                </a:lnTo>
                <a:lnTo>
                  <a:pt x="53507" y="1840"/>
                </a:lnTo>
                <a:lnTo>
                  <a:pt x="53001" y="10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90797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9475" y="0"/>
                </a:moveTo>
                <a:lnTo>
                  <a:pt x="5810" y="6811"/>
                </a:lnTo>
                <a:lnTo>
                  <a:pt x="5933" y="7869"/>
                </a:lnTo>
                <a:lnTo>
                  <a:pt x="6324" y="9866"/>
                </a:lnTo>
                <a:lnTo>
                  <a:pt x="5899" y="10062"/>
                </a:lnTo>
                <a:lnTo>
                  <a:pt x="0" y="16718"/>
                </a:lnTo>
                <a:lnTo>
                  <a:pt x="1103" y="16718"/>
                </a:lnTo>
                <a:lnTo>
                  <a:pt x="2081" y="16796"/>
                </a:lnTo>
                <a:lnTo>
                  <a:pt x="3610" y="17031"/>
                </a:lnTo>
                <a:lnTo>
                  <a:pt x="4875" y="17344"/>
                </a:lnTo>
                <a:lnTo>
                  <a:pt x="5577" y="16404"/>
                </a:lnTo>
                <a:lnTo>
                  <a:pt x="6014" y="16012"/>
                </a:lnTo>
                <a:lnTo>
                  <a:pt x="6405" y="15621"/>
                </a:lnTo>
                <a:lnTo>
                  <a:pt x="7804" y="14682"/>
                </a:lnTo>
                <a:lnTo>
                  <a:pt x="8218" y="14447"/>
                </a:lnTo>
                <a:lnTo>
                  <a:pt x="9556" y="13859"/>
                </a:lnTo>
                <a:lnTo>
                  <a:pt x="10142" y="13702"/>
                </a:lnTo>
                <a:lnTo>
                  <a:pt x="17248" y="13702"/>
                </a:lnTo>
                <a:lnTo>
                  <a:pt x="17375" y="13586"/>
                </a:lnTo>
                <a:lnTo>
                  <a:pt x="18433" y="10335"/>
                </a:lnTo>
                <a:lnTo>
                  <a:pt x="19100" y="9356"/>
                </a:lnTo>
                <a:lnTo>
                  <a:pt x="19618" y="8417"/>
                </a:lnTo>
                <a:lnTo>
                  <a:pt x="20009" y="7595"/>
                </a:lnTo>
                <a:lnTo>
                  <a:pt x="20319" y="6811"/>
                </a:lnTo>
                <a:lnTo>
                  <a:pt x="20676" y="5442"/>
                </a:lnTo>
                <a:lnTo>
                  <a:pt x="20561" y="3758"/>
                </a:lnTo>
                <a:lnTo>
                  <a:pt x="12534" y="821"/>
                </a:lnTo>
                <a:lnTo>
                  <a:pt x="11637" y="469"/>
                </a:lnTo>
                <a:lnTo>
                  <a:pt x="10844" y="234"/>
                </a:lnTo>
                <a:lnTo>
                  <a:pt x="10096" y="77"/>
                </a:lnTo>
                <a:lnTo>
                  <a:pt x="9475" y="0"/>
                </a:lnTo>
                <a:close/>
              </a:path>
              <a:path w="20954" h="17779">
                <a:moveTo>
                  <a:pt x="17248" y="13702"/>
                </a:moveTo>
                <a:lnTo>
                  <a:pt x="10142" y="13702"/>
                </a:lnTo>
                <a:lnTo>
                  <a:pt x="10924" y="14016"/>
                </a:lnTo>
                <a:lnTo>
                  <a:pt x="11672" y="14251"/>
                </a:lnTo>
                <a:lnTo>
                  <a:pt x="12385" y="14447"/>
                </a:lnTo>
                <a:lnTo>
                  <a:pt x="13604" y="14682"/>
                </a:lnTo>
                <a:lnTo>
                  <a:pt x="14156" y="14721"/>
                </a:lnTo>
                <a:lnTo>
                  <a:pt x="14662" y="14721"/>
                </a:lnTo>
                <a:lnTo>
                  <a:pt x="15133" y="14682"/>
                </a:lnTo>
                <a:lnTo>
                  <a:pt x="15915" y="14525"/>
                </a:lnTo>
                <a:lnTo>
                  <a:pt x="16594" y="14212"/>
                </a:lnTo>
                <a:lnTo>
                  <a:pt x="16904" y="14016"/>
                </a:lnTo>
                <a:lnTo>
                  <a:pt x="17248" y="13702"/>
                </a:lnTo>
                <a:close/>
              </a:path>
              <a:path w="20954" h="17779">
                <a:moveTo>
                  <a:pt x="14501" y="782"/>
                </a:moveTo>
                <a:lnTo>
                  <a:pt x="13086" y="782"/>
                </a:lnTo>
                <a:lnTo>
                  <a:pt x="12534" y="821"/>
                </a:lnTo>
                <a:lnTo>
                  <a:pt x="14948" y="821"/>
                </a:lnTo>
                <a:lnTo>
                  <a:pt x="14501" y="78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44327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89" h="24765">
                <a:moveTo>
                  <a:pt x="0" y="0"/>
                </a:moveTo>
                <a:lnTo>
                  <a:pt x="17134" y="14683"/>
                </a:lnTo>
                <a:lnTo>
                  <a:pt x="18479" y="15152"/>
                </a:lnTo>
                <a:lnTo>
                  <a:pt x="57164" y="23531"/>
                </a:lnTo>
                <a:lnTo>
                  <a:pt x="70768" y="24745"/>
                </a:lnTo>
                <a:lnTo>
                  <a:pt x="70819" y="23531"/>
                </a:lnTo>
                <a:lnTo>
                  <a:pt x="70918" y="23062"/>
                </a:lnTo>
                <a:lnTo>
                  <a:pt x="71079" y="22513"/>
                </a:lnTo>
                <a:lnTo>
                  <a:pt x="71274" y="21966"/>
                </a:lnTo>
                <a:lnTo>
                  <a:pt x="71858" y="20752"/>
                </a:lnTo>
                <a:lnTo>
                  <a:pt x="72058" y="20399"/>
                </a:lnTo>
                <a:lnTo>
                  <a:pt x="66709" y="20399"/>
                </a:lnTo>
                <a:lnTo>
                  <a:pt x="27990" y="13430"/>
                </a:lnTo>
                <a:lnTo>
                  <a:pt x="1966" y="1292"/>
                </a:lnTo>
                <a:lnTo>
                  <a:pt x="0" y="0"/>
                </a:lnTo>
                <a:close/>
              </a:path>
              <a:path w="72389" h="24765">
                <a:moveTo>
                  <a:pt x="72102" y="20321"/>
                </a:moveTo>
                <a:lnTo>
                  <a:pt x="69503" y="20399"/>
                </a:lnTo>
                <a:lnTo>
                  <a:pt x="72058" y="2039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9890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2702" y="0"/>
                </a:moveTo>
                <a:lnTo>
                  <a:pt x="620" y="901"/>
                </a:lnTo>
                <a:lnTo>
                  <a:pt x="459" y="1097"/>
                </a:lnTo>
                <a:lnTo>
                  <a:pt x="344" y="1331"/>
                </a:lnTo>
                <a:lnTo>
                  <a:pt x="115" y="2193"/>
                </a:lnTo>
                <a:lnTo>
                  <a:pt x="0" y="3876"/>
                </a:lnTo>
                <a:lnTo>
                  <a:pt x="298" y="4855"/>
                </a:lnTo>
                <a:lnTo>
                  <a:pt x="6749" y="11315"/>
                </a:lnTo>
                <a:lnTo>
                  <a:pt x="7186" y="11276"/>
                </a:lnTo>
                <a:lnTo>
                  <a:pt x="7531" y="11198"/>
                </a:lnTo>
                <a:lnTo>
                  <a:pt x="7888" y="11080"/>
                </a:lnTo>
                <a:lnTo>
                  <a:pt x="8049" y="11002"/>
                </a:lnTo>
                <a:lnTo>
                  <a:pt x="8359" y="10610"/>
                </a:lnTo>
                <a:lnTo>
                  <a:pt x="8239" y="8966"/>
                </a:lnTo>
                <a:lnTo>
                  <a:pt x="8014" y="8457"/>
                </a:lnTo>
                <a:lnTo>
                  <a:pt x="7853" y="8339"/>
                </a:lnTo>
                <a:lnTo>
                  <a:pt x="7106" y="7674"/>
                </a:lnTo>
                <a:lnTo>
                  <a:pt x="6439" y="6929"/>
                </a:lnTo>
                <a:lnTo>
                  <a:pt x="6048" y="6460"/>
                </a:lnTo>
                <a:lnTo>
                  <a:pt x="5623" y="5872"/>
                </a:lnTo>
                <a:lnTo>
                  <a:pt x="5300" y="5286"/>
                </a:lnTo>
                <a:lnTo>
                  <a:pt x="4898" y="4619"/>
                </a:lnTo>
                <a:lnTo>
                  <a:pt x="3564" y="195"/>
                </a:lnTo>
                <a:lnTo>
                  <a:pt x="3415" y="117"/>
                </a:lnTo>
                <a:lnTo>
                  <a:pt x="2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15912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6566" y="0"/>
                </a:moveTo>
                <a:lnTo>
                  <a:pt x="0" y="14760"/>
                </a:lnTo>
                <a:lnTo>
                  <a:pt x="80" y="15151"/>
                </a:lnTo>
                <a:lnTo>
                  <a:pt x="269" y="15504"/>
                </a:lnTo>
                <a:lnTo>
                  <a:pt x="436" y="15739"/>
                </a:lnTo>
                <a:lnTo>
                  <a:pt x="678" y="15896"/>
                </a:lnTo>
                <a:lnTo>
                  <a:pt x="1023" y="15974"/>
                </a:lnTo>
                <a:lnTo>
                  <a:pt x="1425" y="15896"/>
                </a:lnTo>
                <a:lnTo>
                  <a:pt x="656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98206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5" h="11429">
                <a:moveTo>
                  <a:pt x="13037" y="0"/>
                </a:moveTo>
                <a:lnTo>
                  <a:pt x="2653" y="6303"/>
                </a:lnTo>
                <a:lnTo>
                  <a:pt x="1871" y="6850"/>
                </a:lnTo>
                <a:lnTo>
                  <a:pt x="0" y="9866"/>
                </a:lnTo>
                <a:lnTo>
                  <a:pt x="134" y="10219"/>
                </a:lnTo>
                <a:lnTo>
                  <a:pt x="2147" y="11197"/>
                </a:lnTo>
                <a:lnTo>
                  <a:pt x="3837" y="11041"/>
                </a:lnTo>
                <a:lnTo>
                  <a:pt x="12761" y="1096"/>
                </a:lnTo>
                <a:lnTo>
                  <a:pt x="1303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67912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5" h="33020">
                <a:moveTo>
                  <a:pt x="33383" y="30733"/>
                </a:moveTo>
                <a:lnTo>
                  <a:pt x="18675" y="30733"/>
                </a:lnTo>
                <a:lnTo>
                  <a:pt x="19261" y="30987"/>
                </a:lnTo>
                <a:lnTo>
                  <a:pt x="20871" y="31749"/>
                </a:lnTo>
                <a:lnTo>
                  <a:pt x="21941" y="32130"/>
                </a:lnTo>
                <a:lnTo>
                  <a:pt x="23194" y="32384"/>
                </a:lnTo>
                <a:lnTo>
                  <a:pt x="24574" y="32765"/>
                </a:lnTo>
                <a:lnTo>
                  <a:pt x="26023" y="32892"/>
                </a:lnTo>
                <a:lnTo>
                  <a:pt x="27518" y="32892"/>
                </a:lnTo>
                <a:lnTo>
                  <a:pt x="29013" y="32765"/>
                </a:lnTo>
                <a:lnTo>
                  <a:pt x="29807" y="32638"/>
                </a:lnTo>
                <a:lnTo>
                  <a:pt x="31256" y="32130"/>
                </a:lnTo>
                <a:lnTo>
                  <a:pt x="32003" y="31749"/>
                </a:lnTo>
                <a:lnTo>
                  <a:pt x="33383" y="30733"/>
                </a:lnTo>
                <a:close/>
              </a:path>
              <a:path w="57785" h="33020">
                <a:moveTo>
                  <a:pt x="5853" y="19557"/>
                </a:moveTo>
                <a:lnTo>
                  <a:pt x="0" y="25018"/>
                </a:lnTo>
                <a:lnTo>
                  <a:pt x="126" y="26161"/>
                </a:lnTo>
                <a:lnTo>
                  <a:pt x="1805" y="29336"/>
                </a:lnTo>
                <a:lnTo>
                  <a:pt x="2276" y="29844"/>
                </a:lnTo>
                <a:lnTo>
                  <a:pt x="10384" y="32003"/>
                </a:lnTo>
                <a:lnTo>
                  <a:pt x="13328" y="31749"/>
                </a:lnTo>
                <a:lnTo>
                  <a:pt x="14984" y="31495"/>
                </a:lnTo>
                <a:lnTo>
                  <a:pt x="16743" y="31114"/>
                </a:lnTo>
                <a:lnTo>
                  <a:pt x="18675" y="30733"/>
                </a:lnTo>
                <a:lnTo>
                  <a:pt x="36011" y="27050"/>
                </a:lnTo>
                <a:lnTo>
                  <a:pt x="9119" y="27050"/>
                </a:lnTo>
                <a:lnTo>
                  <a:pt x="8417" y="26923"/>
                </a:lnTo>
                <a:lnTo>
                  <a:pt x="3656" y="25272"/>
                </a:lnTo>
                <a:lnTo>
                  <a:pt x="3748" y="23367"/>
                </a:lnTo>
                <a:lnTo>
                  <a:pt x="7704" y="19938"/>
                </a:lnTo>
                <a:lnTo>
                  <a:pt x="7474" y="19938"/>
                </a:lnTo>
                <a:lnTo>
                  <a:pt x="6796" y="19684"/>
                </a:lnTo>
                <a:lnTo>
                  <a:pt x="5853" y="19557"/>
                </a:lnTo>
                <a:close/>
              </a:path>
              <a:path w="57785" h="33020">
                <a:moveTo>
                  <a:pt x="54189" y="3937"/>
                </a:moveTo>
                <a:lnTo>
                  <a:pt x="49184" y="3937"/>
                </a:lnTo>
                <a:lnTo>
                  <a:pt x="54025" y="4191"/>
                </a:lnTo>
                <a:lnTo>
                  <a:pt x="52334" y="5461"/>
                </a:lnTo>
                <a:lnTo>
                  <a:pt x="51035" y="6477"/>
                </a:lnTo>
                <a:lnTo>
                  <a:pt x="44779" y="11049"/>
                </a:lnTo>
                <a:lnTo>
                  <a:pt x="41559" y="13335"/>
                </a:lnTo>
                <a:lnTo>
                  <a:pt x="39788" y="14732"/>
                </a:lnTo>
                <a:lnTo>
                  <a:pt x="37741" y="16256"/>
                </a:lnTo>
                <a:lnTo>
                  <a:pt x="35108" y="17906"/>
                </a:lnTo>
                <a:lnTo>
                  <a:pt x="33532" y="18922"/>
                </a:lnTo>
                <a:lnTo>
                  <a:pt x="31808" y="19938"/>
                </a:lnTo>
                <a:lnTo>
                  <a:pt x="29922" y="20954"/>
                </a:lnTo>
                <a:lnTo>
                  <a:pt x="27875" y="21843"/>
                </a:lnTo>
                <a:lnTo>
                  <a:pt x="25678" y="22859"/>
                </a:lnTo>
                <a:lnTo>
                  <a:pt x="11246" y="26923"/>
                </a:lnTo>
                <a:lnTo>
                  <a:pt x="10533" y="27050"/>
                </a:lnTo>
                <a:lnTo>
                  <a:pt x="36011" y="27050"/>
                </a:lnTo>
                <a:lnTo>
                  <a:pt x="36683" y="25399"/>
                </a:lnTo>
                <a:lnTo>
                  <a:pt x="37385" y="25399"/>
                </a:lnTo>
                <a:lnTo>
                  <a:pt x="39156" y="25145"/>
                </a:lnTo>
                <a:lnTo>
                  <a:pt x="40340" y="25019"/>
                </a:lnTo>
                <a:lnTo>
                  <a:pt x="42387" y="24638"/>
                </a:lnTo>
                <a:lnTo>
                  <a:pt x="52288" y="13462"/>
                </a:lnTo>
                <a:lnTo>
                  <a:pt x="53312" y="13462"/>
                </a:lnTo>
                <a:lnTo>
                  <a:pt x="54335" y="13335"/>
                </a:lnTo>
                <a:lnTo>
                  <a:pt x="55474" y="13081"/>
                </a:lnTo>
                <a:lnTo>
                  <a:pt x="56532" y="12573"/>
                </a:lnTo>
                <a:lnTo>
                  <a:pt x="56969" y="12192"/>
                </a:lnTo>
                <a:lnTo>
                  <a:pt x="57164" y="12065"/>
                </a:lnTo>
                <a:lnTo>
                  <a:pt x="57601" y="11303"/>
                </a:lnTo>
                <a:lnTo>
                  <a:pt x="57475" y="9271"/>
                </a:lnTo>
                <a:lnTo>
                  <a:pt x="57325" y="9017"/>
                </a:lnTo>
                <a:lnTo>
                  <a:pt x="56929" y="8001"/>
                </a:lnTo>
                <a:lnTo>
                  <a:pt x="56808" y="7620"/>
                </a:lnTo>
                <a:lnTo>
                  <a:pt x="56727" y="5588"/>
                </a:lnTo>
                <a:lnTo>
                  <a:pt x="56187" y="5207"/>
                </a:lnTo>
                <a:lnTo>
                  <a:pt x="54646" y="4318"/>
                </a:lnTo>
                <a:lnTo>
                  <a:pt x="54189" y="3937"/>
                </a:lnTo>
                <a:close/>
              </a:path>
              <a:path w="57785" h="33020">
                <a:moveTo>
                  <a:pt x="22136" y="7873"/>
                </a:moveTo>
                <a:lnTo>
                  <a:pt x="12350" y="9524"/>
                </a:lnTo>
                <a:lnTo>
                  <a:pt x="11281" y="10032"/>
                </a:lnTo>
                <a:lnTo>
                  <a:pt x="9947" y="10794"/>
                </a:lnTo>
                <a:lnTo>
                  <a:pt x="9234" y="11175"/>
                </a:lnTo>
                <a:lnTo>
                  <a:pt x="8567" y="11683"/>
                </a:lnTo>
                <a:lnTo>
                  <a:pt x="8256" y="12064"/>
                </a:lnTo>
                <a:lnTo>
                  <a:pt x="7946" y="12318"/>
                </a:lnTo>
                <a:lnTo>
                  <a:pt x="7474" y="12953"/>
                </a:lnTo>
                <a:lnTo>
                  <a:pt x="7267" y="13334"/>
                </a:lnTo>
                <a:lnTo>
                  <a:pt x="7118" y="13715"/>
                </a:lnTo>
                <a:lnTo>
                  <a:pt x="7037" y="15112"/>
                </a:lnTo>
                <a:lnTo>
                  <a:pt x="7394" y="15874"/>
                </a:lnTo>
                <a:lnTo>
                  <a:pt x="8015" y="16763"/>
                </a:lnTo>
                <a:lnTo>
                  <a:pt x="8452" y="17144"/>
                </a:lnTo>
                <a:lnTo>
                  <a:pt x="9004" y="17525"/>
                </a:lnTo>
                <a:lnTo>
                  <a:pt x="9280" y="17652"/>
                </a:lnTo>
                <a:lnTo>
                  <a:pt x="10142" y="18160"/>
                </a:lnTo>
                <a:lnTo>
                  <a:pt x="10775" y="18414"/>
                </a:lnTo>
                <a:lnTo>
                  <a:pt x="12465" y="18922"/>
                </a:lnTo>
                <a:lnTo>
                  <a:pt x="13523" y="19303"/>
                </a:lnTo>
                <a:lnTo>
                  <a:pt x="14742" y="19557"/>
                </a:lnTo>
                <a:lnTo>
                  <a:pt x="16789" y="19811"/>
                </a:lnTo>
                <a:lnTo>
                  <a:pt x="17536" y="19938"/>
                </a:lnTo>
                <a:lnTo>
                  <a:pt x="20009" y="20065"/>
                </a:lnTo>
                <a:lnTo>
                  <a:pt x="20917" y="19938"/>
                </a:lnTo>
                <a:lnTo>
                  <a:pt x="21860" y="19938"/>
                </a:lnTo>
                <a:lnTo>
                  <a:pt x="23827" y="19811"/>
                </a:lnTo>
                <a:lnTo>
                  <a:pt x="27047" y="19430"/>
                </a:lnTo>
                <a:lnTo>
                  <a:pt x="26736" y="19430"/>
                </a:lnTo>
                <a:lnTo>
                  <a:pt x="25908" y="19303"/>
                </a:lnTo>
                <a:lnTo>
                  <a:pt x="16433" y="14985"/>
                </a:lnTo>
                <a:lnTo>
                  <a:pt x="15409" y="14096"/>
                </a:lnTo>
                <a:lnTo>
                  <a:pt x="14903" y="13461"/>
                </a:lnTo>
                <a:lnTo>
                  <a:pt x="15294" y="13334"/>
                </a:lnTo>
                <a:lnTo>
                  <a:pt x="16318" y="13080"/>
                </a:lnTo>
                <a:lnTo>
                  <a:pt x="18008" y="12699"/>
                </a:lnTo>
                <a:lnTo>
                  <a:pt x="20250" y="12318"/>
                </a:lnTo>
                <a:lnTo>
                  <a:pt x="37983" y="12319"/>
                </a:lnTo>
                <a:lnTo>
                  <a:pt x="38454" y="11938"/>
                </a:lnTo>
                <a:lnTo>
                  <a:pt x="39397" y="11049"/>
                </a:lnTo>
                <a:lnTo>
                  <a:pt x="39869" y="10541"/>
                </a:lnTo>
                <a:lnTo>
                  <a:pt x="39788" y="10287"/>
                </a:lnTo>
                <a:lnTo>
                  <a:pt x="39121" y="9398"/>
                </a:lnTo>
                <a:lnTo>
                  <a:pt x="38872" y="9144"/>
                </a:lnTo>
                <a:lnTo>
                  <a:pt x="27323" y="9143"/>
                </a:lnTo>
                <a:lnTo>
                  <a:pt x="26104" y="8508"/>
                </a:lnTo>
                <a:lnTo>
                  <a:pt x="24885" y="8254"/>
                </a:lnTo>
                <a:lnTo>
                  <a:pt x="24103" y="8000"/>
                </a:lnTo>
                <a:lnTo>
                  <a:pt x="22136" y="7873"/>
                </a:lnTo>
                <a:close/>
              </a:path>
              <a:path w="57785" h="33020">
                <a:moveTo>
                  <a:pt x="37983" y="12319"/>
                </a:moveTo>
                <a:lnTo>
                  <a:pt x="24655" y="12318"/>
                </a:lnTo>
                <a:lnTo>
                  <a:pt x="26345" y="12572"/>
                </a:lnTo>
                <a:lnTo>
                  <a:pt x="27242" y="12572"/>
                </a:lnTo>
                <a:lnTo>
                  <a:pt x="28185" y="12826"/>
                </a:lnTo>
                <a:lnTo>
                  <a:pt x="29128" y="12953"/>
                </a:lnTo>
                <a:lnTo>
                  <a:pt x="32118" y="13715"/>
                </a:lnTo>
                <a:lnTo>
                  <a:pt x="34245" y="14477"/>
                </a:lnTo>
                <a:lnTo>
                  <a:pt x="35384" y="13969"/>
                </a:lnTo>
                <a:lnTo>
                  <a:pt x="36568" y="13335"/>
                </a:lnTo>
                <a:lnTo>
                  <a:pt x="37983" y="12319"/>
                </a:lnTo>
                <a:close/>
              </a:path>
              <a:path w="57785" h="33020">
                <a:moveTo>
                  <a:pt x="36292" y="0"/>
                </a:moveTo>
                <a:lnTo>
                  <a:pt x="27093" y="4571"/>
                </a:lnTo>
                <a:lnTo>
                  <a:pt x="26932" y="4952"/>
                </a:lnTo>
                <a:lnTo>
                  <a:pt x="26854" y="7619"/>
                </a:lnTo>
                <a:lnTo>
                  <a:pt x="26966" y="8127"/>
                </a:lnTo>
                <a:lnTo>
                  <a:pt x="27323" y="9143"/>
                </a:lnTo>
                <a:lnTo>
                  <a:pt x="38872" y="9144"/>
                </a:lnTo>
                <a:lnTo>
                  <a:pt x="38374" y="8636"/>
                </a:lnTo>
                <a:lnTo>
                  <a:pt x="37902" y="8382"/>
                </a:lnTo>
                <a:lnTo>
                  <a:pt x="37316" y="7874"/>
                </a:lnTo>
                <a:lnTo>
                  <a:pt x="32981" y="6095"/>
                </a:lnTo>
                <a:lnTo>
                  <a:pt x="31808" y="5714"/>
                </a:lnTo>
                <a:lnTo>
                  <a:pt x="32199" y="5587"/>
                </a:lnTo>
                <a:lnTo>
                  <a:pt x="33383" y="5333"/>
                </a:lnTo>
                <a:lnTo>
                  <a:pt x="36488" y="4826"/>
                </a:lnTo>
                <a:lnTo>
                  <a:pt x="37856" y="4572"/>
                </a:lnTo>
                <a:lnTo>
                  <a:pt x="42893" y="4191"/>
                </a:lnTo>
                <a:lnTo>
                  <a:pt x="46987" y="3937"/>
                </a:lnTo>
                <a:lnTo>
                  <a:pt x="54189" y="3937"/>
                </a:lnTo>
                <a:lnTo>
                  <a:pt x="53427" y="3302"/>
                </a:lnTo>
                <a:lnTo>
                  <a:pt x="52495" y="2413"/>
                </a:lnTo>
                <a:lnTo>
                  <a:pt x="45607" y="2413"/>
                </a:lnTo>
                <a:lnTo>
                  <a:pt x="43054" y="1905"/>
                </a:lnTo>
                <a:lnTo>
                  <a:pt x="42859" y="1778"/>
                </a:lnTo>
                <a:lnTo>
                  <a:pt x="41916" y="1270"/>
                </a:lnTo>
                <a:lnTo>
                  <a:pt x="41398" y="1143"/>
                </a:lnTo>
                <a:lnTo>
                  <a:pt x="40064" y="635"/>
                </a:lnTo>
                <a:lnTo>
                  <a:pt x="39271" y="508"/>
                </a:lnTo>
                <a:lnTo>
                  <a:pt x="37385" y="127"/>
                </a:lnTo>
                <a:lnTo>
                  <a:pt x="36292" y="0"/>
                </a:lnTo>
                <a:close/>
              </a:path>
              <a:path w="57785" h="33020">
                <a:moveTo>
                  <a:pt x="51426" y="1143"/>
                </a:moveTo>
                <a:lnTo>
                  <a:pt x="50678" y="1524"/>
                </a:lnTo>
                <a:lnTo>
                  <a:pt x="49816" y="1905"/>
                </a:lnTo>
                <a:lnTo>
                  <a:pt x="47884" y="2413"/>
                </a:lnTo>
                <a:lnTo>
                  <a:pt x="52495" y="2413"/>
                </a:lnTo>
                <a:lnTo>
                  <a:pt x="51426" y="114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14429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89" h="31750">
                <a:moveTo>
                  <a:pt x="37083" y="21885"/>
                </a:moveTo>
                <a:lnTo>
                  <a:pt x="27633" y="21885"/>
                </a:lnTo>
                <a:lnTo>
                  <a:pt x="28300" y="22003"/>
                </a:lnTo>
                <a:lnTo>
                  <a:pt x="29209" y="22356"/>
                </a:lnTo>
                <a:lnTo>
                  <a:pt x="31490" y="28307"/>
                </a:lnTo>
                <a:lnTo>
                  <a:pt x="31405" y="29129"/>
                </a:lnTo>
                <a:lnTo>
                  <a:pt x="31095" y="30735"/>
                </a:lnTo>
                <a:lnTo>
                  <a:pt x="30853" y="31635"/>
                </a:lnTo>
                <a:lnTo>
                  <a:pt x="31405" y="31283"/>
                </a:lnTo>
                <a:lnTo>
                  <a:pt x="31762" y="30930"/>
                </a:lnTo>
                <a:lnTo>
                  <a:pt x="32705" y="29717"/>
                </a:lnTo>
                <a:lnTo>
                  <a:pt x="33647" y="28307"/>
                </a:lnTo>
                <a:lnTo>
                  <a:pt x="35538" y="24979"/>
                </a:lnTo>
                <a:lnTo>
                  <a:pt x="37083" y="21885"/>
                </a:lnTo>
                <a:close/>
              </a:path>
              <a:path w="72389" h="31750">
                <a:moveTo>
                  <a:pt x="70055" y="0"/>
                </a:moveTo>
                <a:lnTo>
                  <a:pt x="69227" y="351"/>
                </a:lnTo>
                <a:lnTo>
                  <a:pt x="66284" y="1369"/>
                </a:lnTo>
                <a:lnTo>
                  <a:pt x="64076" y="2075"/>
                </a:lnTo>
                <a:lnTo>
                  <a:pt x="61718" y="2701"/>
                </a:lnTo>
                <a:lnTo>
                  <a:pt x="59752" y="3328"/>
                </a:lnTo>
                <a:lnTo>
                  <a:pt x="42100" y="6381"/>
                </a:lnTo>
                <a:lnTo>
                  <a:pt x="39547" y="7360"/>
                </a:lnTo>
                <a:lnTo>
                  <a:pt x="26656" y="14251"/>
                </a:lnTo>
                <a:lnTo>
                  <a:pt x="26104" y="14329"/>
                </a:lnTo>
                <a:lnTo>
                  <a:pt x="0" y="26036"/>
                </a:lnTo>
                <a:lnTo>
                  <a:pt x="2000" y="25527"/>
                </a:lnTo>
                <a:lnTo>
                  <a:pt x="4392" y="24979"/>
                </a:lnTo>
                <a:lnTo>
                  <a:pt x="27392" y="21885"/>
                </a:lnTo>
                <a:lnTo>
                  <a:pt x="37083" y="21885"/>
                </a:lnTo>
                <a:lnTo>
                  <a:pt x="38799" y="18167"/>
                </a:lnTo>
                <a:lnTo>
                  <a:pt x="52909" y="6891"/>
                </a:lnTo>
                <a:lnTo>
                  <a:pt x="54048" y="6734"/>
                </a:lnTo>
                <a:lnTo>
                  <a:pt x="72332" y="978"/>
                </a:lnTo>
                <a:lnTo>
                  <a:pt x="71033" y="508"/>
                </a:lnTo>
                <a:lnTo>
                  <a:pt x="7005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6772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26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6761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0" y="0"/>
                </a:lnTo>
                <a:lnTo>
                  <a:pt x="0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6749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0" y="0"/>
                </a:lnTo>
                <a:lnTo>
                  <a:pt x="0" y="195"/>
                </a:lnTo>
                <a:lnTo>
                  <a:pt x="229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6738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156"/>
                </a:lnTo>
                <a:lnTo>
                  <a:pt x="0" y="27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6725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195"/>
                </a:lnTo>
                <a:lnTo>
                  <a:pt x="0" y="3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67143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273"/>
                </a:lnTo>
                <a:lnTo>
                  <a:pt x="0" y="43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6702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352"/>
                </a:lnTo>
                <a:lnTo>
                  <a:pt x="0" y="50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6686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430"/>
                </a:lnTo>
                <a:lnTo>
                  <a:pt x="80" y="548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66752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508"/>
                </a:lnTo>
                <a:lnTo>
                  <a:pt x="114" y="548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6663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548"/>
                </a:lnTo>
                <a:lnTo>
                  <a:pt x="0" y="626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66522" y="61732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587"/>
                </a:lnTo>
                <a:lnTo>
                  <a:pt x="0" y="665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6639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665"/>
                </a:lnTo>
                <a:lnTo>
                  <a:pt x="0" y="74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6628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704"/>
                </a:lnTo>
                <a:lnTo>
                  <a:pt x="0" y="7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6616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743"/>
                </a:lnTo>
                <a:lnTo>
                  <a:pt x="0" y="82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6603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783"/>
                </a:lnTo>
                <a:lnTo>
                  <a:pt x="0" y="861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6592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822"/>
                </a:lnTo>
                <a:lnTo>
                  <a:pt x="0" y="90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6580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861"/>
                </a:lnTo>
                <a:lnTo>
                  <a:pt x="0" y="900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65648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0" y="939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65533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114" y="93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6541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978"/>
                </a:lnTo>
                <a:lnTo>
                  <a:pt x="0" y="1057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6530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1018"/>
                </a:lnTo>
                <a:lnTo>
                  <a:pt x="0" y="109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6517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57"/>
                </a:lnTo>
                <a:lnTo>
                  <a:pt x="0" y="113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6506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96"/>
                </a:lnTo>
                <a:lnTo>
                  <a:pt x="0" y="1173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6494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1134"/>
                </a:lnTo>
                <a:lnTo>
                  <a:pt x="0" y="121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64820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173"/>
                </a:lnTo>
                <a:lnTo>
                  <a:pt x="0" y="12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6470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40"/>
                </a:moveTo>
                <a:lnTo>
                  <a:pt x="241" y="1252"/>
                </a:lnTo>
                <a:lnTo>
                  <a:pt x="0" y="1331"/>
                </a:lnTo>
                <a:lnTo>
                  <a:pt x="0" y="0"/>
                </a:lnTo>
                <a:lnTo>
                  <a:pt x="241" y="4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64556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64" y="40"/>
                </a:moveTo>
                <a:lnTo>
                  <a:pt x="264" y="1292"/>
                </a:lnTo>
                <a:lnTo>
                  <a:pt x="0" y="1370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6442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0"/>
                </a:moveTo>
                <a:lnTo>
                  <a:pt x="275" y="1331"/>
                </a:lnTo>
                <a:lnTo>
                  <a:pt x="126" y="1370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6431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0"/>
                </a:moveTo>
                <a:lnTo>
                  <a:pt x="241" y="1370"/>
                </a:lnTo>
                <a:lnTo>
                  <a:pt x="0" y="1448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6419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09"/>
                </a:lnTo>
                <a:lnTo>
                  <a:pt x="0" y="148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6408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48"/>
                </a:lnTo>
                <a:lnTo>
                  <a:pt x="0" y="1527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6395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27"/>
                </a:lnTo>
                <a:lnTo>
                  <a:pt x="0" y="1644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6384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66"/>
                </a:lnTo>
                <a:lnTo>
                  <a:pt x="0" y="16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6372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44"/>
                </a:lnTo>
                <a:lnTo>
                  <a:pt x="0" y="172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6361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83"/>
                </a:lnTo>
                <a:lnTo>
                  <a:pt x="0" y="176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63486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762"/>
                </a:lnTo>
                <a:lnTo>
                  <a:pt x="0" y="1840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6333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38"/>
                </a:moveTo>
                <a:lnTo>
                  <a:pt x="275" y="1801"/>
                </a:lnTo>
                <a:lnTo>
                  <a:pt x="0" y="1879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63210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1840"/>
                </a:lnTo>
                <a:lnTo>
                  <a:pt x="126" y="187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63095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1879"/>
                </a:lnTo>
                <a:lnTo>
                  <a:pt x="0" y="1957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62980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57"/>
                </a:lnTo>
                <a:lnTo>
                  <a:pt x="0" y="203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62865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96"/>
                </a:lnTo>
                <a:lnTo>
                  <a:pt x="0" y="2075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6273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36"/>
                </a:lnTo>
                <a:lnTo>
                  <a:pt x="0" y="211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6262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75"/>
                </a:lnTo>
                <a:lnTo>
                  <a:pt x="0" y="219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62509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2153"/>
                </a:lnTo>
                <a:lnTo>
                  <a:pt x="0" y="2271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62394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114" y="0"/>
                </a:moveTo>
                <a:lnTo>
                  <a:pt x="34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62233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0" y="0"/>
                </a:lnTo>
                <a:lnTo>
                  <a:pt x="114" y="1996"/>
                </a:lnTo>
                <a:lnTo>
                  <a:pt x="195" y="2271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62118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2114"/>
                </a:lnTo>
                <a:lnTo>
                  <a:pt x="0" y="1291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61991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0" y="38"/>
                </a:lnTo>
                <a:lnTo>
                  <a:pt x="0" y="900"/>
                </a:lnTo>
                <a:lnTo>
                  <a:pt x="241" y="1761"/>
                </a:lnTo>
                <a:lnTo>
                  <a:pt x="241" y="38"/>
                </a:lnTo>
                <a:close/>
              </a:path>
              <a:path w="635" h="1904">
                <a:moveTo>
                  <a:pt x="0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61876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114" y="0"/>
                </a:moveTo>
                <a:lnTo>
                  <a:pt x="0" y="430"/>
                </a:lnTo>
                <a:lnTo>
                  <a:pt x="241" y="1330"/>
                </a:lnTo>
                <a:lnTo>
                  <a:pt x="114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61761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0" y="0"/>
                </a:lnTo>
                <a:lnTo>
                  <a:pt x="229" y="900"/>
                </a:lnTo>
                <a:lnTo>
                  <a:pt x="229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61761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14" y="0"/>
                </a:moveTo>
                <a:lnTo>
                  <a:pt x="114" y="430"/>
                </a:lnTo>
                <a:lnTo>
                  <a:pt x="80" y="234"/>
                </a:lnTo>
                <a:lnTo>
                  <a:pt x="0" y="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37106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5" h="46354">
                <a:moveTo>
                  <a:pt x="22648" y="39779"/>
                </a:moveTo>
                <a:lnTo>
                  <a:pt x="2794" y="39779"/>
                </a:lnTo>
                <a:lnTo>
                  <a:pt x="3070" y="40053"/>
                </a:lnTo>
                <a:lnTo>
                  <a:pt x="3231" y="40170"/>
                </a:lnTo>
                <a:lnTo>
                  <a:pt x="3461" y="40444"/>
                </a:lnTo>
                <a:lnTo>
                  <a:pt x="4005" y="40993"/>
                </a:lnTo>
                <a:lnTo>
                  <a:pt x="13443" y="43890"/>
                </a:lnTo>
                <a:lnTo>
                  <a:pt x="15133" y="44282"/>
                </a:lnTo>
                <a:lnTo>
                  <a:pt x="31808" y="46043"/>
                </a:lnTo>
                <a:lnTo>
                  <a:pt x="34556" y="45378"/>
                </a:lnTo>
                <a:lnTo>
                  <a:pt x="38132" y="44672"/>
                </a:lnTo>
                <a:lnTo>
                  <a:pt x="38037" y="41580"/>
                </a:lnTo>
                <a:lnTo>
                  <a:pt x="36879" y="41540"/>
                </a:lnTo>
                <a:lnTo>
                  <a:pt x="36212" y="41462"/>
                </a:lnTo>
                <a:lnTo>
                  <a:pt x="35188" y="41384"/>
                </a:lnTo>
                <a:lnTo>
                  <a:pt x="27875" y="40523"/>
                </a:lnTo>
                <a:lnTo>
                  <a:pt x="22648" y="39779"/>
                </a:lnTo>
                <a:close/>
              </a:path>
              <a:path w="38735" h="46354">
                <a:moveTo>
                  <a:pt x="10223" y="26584"/>
                </a:moveTo>
                <a:lnTo>
                  <a:pt x="9832" y="27680"/>
                </a:lnTo>
                <a:lnTo>
                  <a:pt x="8889" y="29678"/>
                </a:lnTo>
                <a:lnTo>
                  <a:pt x="8371" y="30578"/>
                </a:lnTo>
                <a:lnTo>
                  <a:pt x="8969" y="30578"/>
                </a:lnTo>
                <a:lnTo>
                  <a:pt x="15766" y="30774"/>
                </a:lnTo>
                <a:lnTo>
                  <a:pt x="20883" y="31008"/>
                </a:lnTo>
                <a:lnTo>
                  <a:pt x="23597" y="31165"/>
                </a:lnTo>
                <a:lnTo>
                  <a:pt x="24655" y="32535"/>
                </a:lnTo>
                <a:lnTo>
                  <a:pt x="26059" y="34141"/>
                </a:lnTo>
                <a:lnTo>
                  <a:pt x="37939" y="41540"/>
                </a:lnTo>
                <a:lnTo>
                  <a:pt x="36520" y="40954"/>
                </a:lnTo>
                <a:lnTo>
                  <a:pt x="35108" y="40287"/>
                </a:lnTo>
                <a:lnTo>
                  <a:pt x="32394" y="38800"/>
                </a:lnTo>
                <a:lnTo>
                  <a:pt x="31532" y="38487"/>
                </a:lnTo>
                <a:lnTo>
                  <a:pt x="31371" y="38213"/>
                </a:lnTo>
                <a:lnTo>
                  <a:pt x="25483" y="33357"/>
                </a:lnTo>
                <a:lnTo>
                  <a:pt x="25161" y="32927"/>
                </a:lnTo>
                <a:lnTo>
                  <a:pt x="24703" y="32183"/>
                </a:lnTo>
                <a:lnTo>
                  <a:pt x="24574" y="32027"/>
                </a:lnTo>
                <a:lnTo>
                  <a:pt x="24459" y="31753"/>
                </a:lnTo>
                <a:lnTo>
                  <a:pt x="23991" y="31008"/>
                </a:lnTo>
                <a:lnTo>
                  <a:pt x="23712" y="30421"/>
                </a:lnTo>
                <a:lnTo>
                  <a:pt x="23470" y="29990"/>
                </a:lnTo>
                <a:lnTo>
                  <a:pt x="23114" y="29207"/>
                </a:lnTo>
                <a:lnTo>
                  <a:pt x="23045" y="28972"/>
                </a:lnTo>
                <a:lnTo>
                  <a:pt x="22849" y="28542"/>
                </a:lnTo>
                <a:lnTo>
                  <a:pt x="22769" y="28268"/>
                </a:lnTo>
                <a:lnTo>
                  <a:pt x="22522" y="27680"/>
                </a:lnTo>
                <a:lnTo>
                  <a:pt x="22416" y="27289"/>
                </a:lnTo>
                <a:lnTo>
                  <a:pt x="11166" y="26780"/>
                </a:lnTo>
                <a:lnTo>
                  <a:pt x="10223" y="26584"/>
                </a:lnTo>
                <a:close/>
              </a:path>
              <a:path w="38735" h="46354">
                <a:moveTo>
                  <a:pt x="8095" y="31008"/>
                </a:moveTo>
                <a:lnTo>
                  <a:pt x="0" y="37781"/>
                </a:lnTo>
                <a:lnTo>
                  <a:pt x="275" y="37938"/>
                </a:lnTo>
                <a:lnTo>
                  <a:pt x="436" y="37977"/>
                </a:lnTo>
                <a:lnTo>
                  <a:pt x="1200" y="38487"/>
                </a:lnTo>
                <a:lnTo>
                  <a:pt x="1648" y="38800"/>
                </a:lnTo>
                <a:lnTo>
                  <a:pt x="1805" y="38957"/>
                </a:lnTo>
                <a:lnTo>
                  <a:pt x="2242" y="39270"/>
                </a:lnTo>
                <a:lnTo>
                  <a:pt x="2437" y="39466"/>
                </a:lnTo>
                <a:lnTo>
                  <a:pt x="2679" y="39622"/>
                </a:lnTo>
                <a:lnTo>
                  <a:pt x="2828" y="39818"/>
                </a:lnTo>
                <a:lnTo>
                  <a:pt x="22648" y="39779"/>
                </a:lnTo>
                <a:lnTo>
                  <a:pt x="17421" y="38918"/>
                </a:lnTo>
                <a:lnTo>
                  <a:pt x="14627" y="38408"/>
                </a:lnTo>
                <a:lnTo>
                  <a:pt x="9084" y="37234"/>
                </a:lnTo>
                <a:lnTo>
                  <a:pt x="7750" y="36881"/>
                </a:lnTo>
                <a:lnTo>
                  <a:pt x="6405" y="36569"/>
                </a:lnTo>
                <a:lnTo>
                  <a:pt x="5117" y="36216"/>
                </a:lnTo>
                <a:lnTo>
                  <a:pt x="3852" y="35824"/>
                </a:lnTo>
                <a:lnTo>
                  <a:pt x="4886" y="35120"/>
                </a:lnTo>
                <a:lnTo>
                  <a:pt x="7785" y="31635"/>
                </a:lnTo>
                <a:lnTo>
                  <a:pt x="8095" y="31008"/>
                </a:lnTo>
                <a:close/>
              </a:path>
              <a:path w="38735" h="46354">
                <a:moveTo>
                  <a:pt x="7946" y="2074"/>
                </a:moveTo>
                <a:lnTo>
                  <a:pt x="11365" y="20632"/>
                </a:lnTo>
                <a:lnTo>
                  <a:pt x="11051" y="23256"/>
                </a:lnTo>
                <a:lnTo>
                  <a:pt x="10740" y="24705"/>
                </a:lnTo>
                <a:lnTo>
                  <a:pt x="10223" y="26584"/>
                </a:lnTo>
                <a:lnTo>
                  <a:pt x="11166" y="26780"/>
                </a:lnTo>
                <a:lnTo>
                  <a:pt x="18870" y="27289"/>
                </a:lnTo>
                <a:lnTo>
                  <a:pt x="20250" y="27250"/>
                </a:lnTo>
                <a:lnTo>
                  <a:pt x="21423" y="27172"/>
                </a:lnTo>
                <a:lnTo>
                  <a:pt x="22332" y="27054"/>
                </a:lnTo>
                <a:lnTo>
                  <a:pt x="22021" y="25879"/>
                </a:lnTo>
                <a:lnTo>
                  <a:pt x="21780" y="24705"/>
                </a:lnTo>
                <a:lnTo>
                  <a:pt x="21616" y="23256"/>
                </a:lnTo>
                <a:lnTo>
                  <a:pt x="21584" y="20632"/>
                </a:lnTo>
                <a:lnTo>
                  <a:pt x="21826" y="18988"/>
                </a:lnTo>
                <a:lnTo>
                  <a:pt x="21975" y="18284"/>
                </a:lnTo>
                <a:lnTo>
                  <a:pt x="22297" y="17108"/>
                </a:lnTo>
                <a:lnTo>
                  <a:pt x="22884" y="15661"/>
                </a:lnTo>
                <a:lnTo>
                  <a:pt x="23294" y="14955"/>
                </a:lnTo>
                <a:lnTo>
                  <a:pt x="23597" y="14329"/>
                </a:lnTo>
                <a:lnTo>
                  <a:pt x="25437" y="4032"/>
                </a:lnTo>
                <a:lnTo>
                  <a:pt x="25241" y="2661"/>
                </a:lnTo>
                <a:lnTo>
                  <a:pt x="25161" y="2387"/>
                </a:lnTo>
                <a:lnTo>
                  <a:pt x="24920" y="2114"/>
                </a:lnTo>
                <a:lnTo>
                  <a:pt x="8774" y="2114"/>
                </a:lnTo>
                <a:lnTo>
                  <a:pt x="7946" y="2074"/>
                </a:lnTo>
                <a:close/>
              </a:path>
              <a:path w="38735" h="46354">
                <a:moveTo>
                  <a:pt x="22332" y="27054"/>
                </a:moveTo>
                <a:lnTo>
                  <a:pt x="21423" y="27172"/>
                </a:lnTo>
                <a:lnTo>
                  <a:pt x="20250" y="27250"/>
                </a:lnTo>
                <a:lnTo>
                  <a:pt x="18870" y="27289"/>
                </a:lnTo>
                <a:lnTo>
                  <a:pt x="22416" y="27289"/>
                </a:lnTo>
                <a:lnTo>
                  <a:pt x="22332" y="27054"/>
                </a:lnTo>
                <a:close/>
              </a:path>
              <a:path w="38735" h="46354">
                <a:moveTo>
                  <a:pt x="19813" y="0"/>
                </a:moveTo>
                <a:lnTo>
                  <a:pt x="15133" y="1252"/>
                </a:lnTo>
                <a:lnTo>
                  <a:pt x="14190" y="1565"/>
                </a:lnTo>
                <a:lnTo>
                  <a:pt x="13684" y="1683"/>
                </a:lnTo>
                <a:lnTo>
                  <a:pt x="12661" y="1879"/>
                </a:lnTo>
                <a:lnTo>
                  <a:pt x="11683" y="2035"/>
                </a:lnTo>
                <a:lnTo>
                  <a:pt x="9717" y="2114"/>
                </a:lnTo>
                <a:lnTo>
                  <a:pt x="24920" y="2114"/>
                </a:lnTo>
                <a:lnTo>
                  <a:pt x="20561" y="38"/>
                </a:lnTo>
                <a:lnTo>
                  <a:pt x="1981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20983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60" h="71754">
                <a:moveTo>
                  <a:pt x="33347" y="64769"/>
                </a:moveTo>
                <a:lnTo>
                  <a:pt x="27921" y="64769"/>
                </a:lnTo>
                <a:lnTo>
                  <a:pt x="28277" y="65023"/>
                </a:lnTo>
                <a:lnTo>
                  <a:pt x="34406" y="69595"/>
                </a:lnTo>
                <a:lnTo>
                  <a:pt x="34993" y="69976"/>
                </a:lnTo>
                <a:lnTo>
                  <a:pt x="36131" y="70484"/>
                </a:lnTo>
                <a:lnTo>
                  <a:pt x="36683" y="70611"/>
                </a:lnTo>
                <a:lnTo>
                  <a:pt x="37672" y="70992"/>
                </a:lnTo>
                <a:lnTo>
                  <a:pt x="38144" y="71119"/>
                </a:lnTo>
                <a:lnTo>
                  <a:pt x="39006" y="71246"/>
                </a:lnTo>
                <a:lnTo>
                  <a:pt x="41410" y="71246"/>
                </a:lnTo>
                <a:lnTo>
                  <a:pt x="41690" y="71143"/>
                </a:lnTo>
                <a:lnTo>
                  <a:pt x="41410" y="71119"/>
                </a:lnTo>
                <a:lnTo>
                  <a:pt x="42146" y="70992"/>
                </a:lnTo>
                <a:lnTo>
                  <a:pt x="45622" y="70992"/>
                </a:lnTo>
                <a:lnTo>
                  <a:pt x="46987" y="70865"/>
                </a:lnTo>
                <a:lnTo>
                  <a:pt x="49345" y="70484"/>
                </a:lnTo>
                <a:lnTo>
                  <a:pt x="51311" y="69976"/>
                </a:lnTo>
                <a:lnTo>
                  <a:pt x="51472" y="69976"/>
                </a:lnTo>
                <a:lnTo>
                  <a:pt x="51667" y="69849"/>
                </a:lnTo>
                <a:lnTo>
                  <a:pt x="52530" y="69595"/>
                </a:lnTo>
                <a:lnTo>
                  <a:pt x="53944" y="69087"/>
                </a:lnTo>
                <a:lnTo>
                  <a:pt x="55600" y="68325"/>
                </a:lnTo>
                <a:lnTo>
                  <a:pt x="57123" y="67818"/>
                </a:lnTo>
                <a:lnTo>
                  <a:pt x="39719" y="67817"/>
                </a:lnTo>
                <a:lnTo>
                  <a:pt x="38144" y="67436"/>
                </a:lnTo>
                <a:lnTo>
                  <a:pt x="37902" y="67331"/>
                </a:lnTo>
                <a:lnTo>
                  <a:pt x="37396" y="67182"/>
                </a:lnTo>
                <a:lnTo>
                  <a:pt x="36603" y="66801"/>
                </a:lnTo>
                <a:lnTo>
                  <a:pt x="36325" y="66641"/>
                </a:lnTo>
                <a:lnTo>
                  <a:pt x="35821" y="66420"/>
                </a:lnTo>
                <a:lnTo>
                  <a:pt x="34912" y="65912"/>
                </a:lnTo>
                <a:lnTo>
                  <a:pt x="34159" y="65361"/>
                </a:lnTo>
                <a:lnTo>
                  <a:pt x="33820" y="65150"/>
                </a:lnTo>
                <a:lnTo>
                  <a:pt x="33347" y="64769"/>
                </a:lnTo>
                <a:close/>
              </a:path>
              <a:path w="60960" h="71754">
                <a:moveTo>
                  <a:pt x="45622" y="70992"/>
                </a:moveTo>
                <a:lnTo>
                  <a:pt x="42146" y="70992"/>
                </a:lnTo>
                <a:lnTo>
                  <a:pt x="41996" y="71119"/>
                </a:lnTo>
                <a:lnTo>
                  <a:pt x="41755" y="71119"/>
                </a:lnTo>
                <a:lnTo>
                  <a:pt x="42893" y="71246"/>
                </a:lnTo>
                <a:lnTo>
                  <a:pt x="45622" y="70992"/>
                </a:lnTo>
                <a:close/>
              </a:path>
              <a:path w="60960" h="71754">
                <a:moveTo>
                  <a:pt x="54416" y="51562"/>
                </a:moveTo>
                <a:lnTo>
                  <a:pt x="30474" y="62356"/>
                </a:lnTo>
                <a:lnTo>
                  <a:pt x="31701" y="63499"/>
                </a:lnTo>
                <a:lnTo>
                  <a:pt x="40616" y="67817"/>
                </a:lnTo>
                <a:lnTo>
                  <a:pt x="40858" y="67690"/>
                </a:lnTo>
                <a:lnTo>
                  <a:pt x="57504" y="67691"/>
                </a:lnTo>
                <a:lnTo>
                  <a:pt x="59407" y="67056"/>
                </a:lnTo>
                <a:lnTo>
                  <a:pt x="59835" y="66641"/>
                </a:lnTo>
                <a:lnTo>
                  <a:pt x="60200" y="66167"/>
                </a:lnTo>
                <a:lnTo>
                  <a:pt x="58659" y="64262"/>
                </a:lnTo>
                <a:lnTo>
                  <a:pt x="58544" y="64008"/>
                </a:lnTo>
                <a:lnTo>
                  <a:pt x="54611" y="53086"/>
                </a:lnTo>
                <a:lnTo>
                  <a:pt x="54416" y="51562"/>
                </a:lnTo>
                <a:close/>
              </a:path>
              <a:path w="60960" h="71754">
                <a:moveTo>
                  <a:pt x="57504" y="67691"/>
                </a:moveTo>
                <a:lnTo>
                  <a:pt x="40858" y="67690"/>
                </a:lnTo>
                <a:lnTo>
                  <a:pt x="40616" y="67817"/>
                </a:lnTo>
                <a:lnTo>
                  <a:pt x="57123" y="67818"/>
                </a:lnTo>
                <a:lnTo>
                  <a:pt x="57504" y="67691"/>
                </a:lnTo>
                <a:close/>
              </a:path>
              <a:path w="60960" h="71754">
                <a:moveTo>
                  <a:pt x="28143" y="64984"/>
                </a:moveTo>
                <a:lnTo>
                  <a:pt x="28277" y="65023"/>
                </a:lnTo>
                <a:lnTo>
                  <a:pt x="28143" y="64984"/>
                </a:lnTo>
                <a:close/>
              </a:path>
              <a:path w="60960" h="71754">
                <a:moveTo>
                  <a:pt x="21791" y="2285"/>
                </a:moveTo>
                <a:lnTo>
                  <a:pt x="20492" y="2285"/>
                </a:lnTo>
                <a:lnTo>
                  <a:pt x="18997" y="2793"/>
                </a:lnTo>
                <a:lnTo>
                  <a:pt x="18008" y="3428"/>
                </a:lnTo>
                <a:lnTo>
                  <a:pt x="17697" y="3555"/>
                </a:lnTo>
                <a:lnTo>
                  <a:pt x="14156" y="12064"/>
                </a:lnTo>
                <a:lnTo>
                  <a:pt x="14006" y="12953"/>
                </a:lnTo>
                <a:lnTo>
                  <a:pt x="12109" y="18160"/>
                </a:lnTo>
                <a:lnTo>
                  <a:pt x="5312" y="23367"/>
                </a:lnTo>
                <a:lnTo>
                  <a:pt x="5151" y="23494"/>
                </a:lnTo>
                <a:lnTo>
                  <a:pt x="0" y="33273"/>
                </a:lnTo>
                <a:lnTo>
                  <a:pt x="356" y="34670"/>
                </a:lnTo>
                <a:lnTo>
                  <a:pt x="2403" y="37972"/>
                </a:lnTo>
                <a:lnTo>
                  <a:pt x="2794" y="38480"/>
                </a:lnTo>
                <a:lnTo>
                  <a:pt x="4093" y="39750"/>
                </a:lnTo>
                <a:lnTo>
                  <a:pt x="5002" y="40512"/>
                </a:lnTo>
                <a:lnTo>
                  <a:pt x="5864" y="41147"/>
                </a:lnTo>
                <a:lnTo>
                  <a:pt x="7589" y="42163"/>
                </a:lnTo>
                <a:lnTo>
                  <a:pt x="8383" y="42671"/>
                </a:lnTo>
                <a:lnTo>
                  <a:pt x="9130" y="42925"/>
                </a:lnTo>
                <a:lnTo>
                  <a:pt x="11327" y="43814"/>
                </a:lnTo>
                <a:lnTo>
                  <a:pt x="12707" y="44068"/>
                </a:lnTo>
                <a:lnTo>
                  <a:pt x="20135" y="53085"/>
                </a:lnTo>
                <a:lnTo>
                  <a:pt x="21193" y="55752"/>
                </a:lnTo>
                <a:lnTo>
                  <a:pt x="26256" y="63499"/>
                </a:lnTo>
                <a:lnTo>
                  <a:pt x="26587" y="63880"/>
                </a:lnTo>
                <a:lnTo>
                  <a:pt x="27093" y="64261"/>
                </a:lnTo>
                <a:lnTo>
                  <a:pt x="27840" y="64896"/>
                </a:lnTo>
                <a:lnTo>
                  <a:pt x="28143" y="64984"/>
                </a:lnTo>
                <a:lnTo>
                  <a:pt x="27921" y="64769"/>
                </a:lnTo>
                <a:lnTo>
                  <a:pt x="33347" y="64769"/>
                </a:lnTo>
                <a:lnTo>
                  <a:pt x="31532" y="63372"/>
                </a:lnTo>
                <a:lnTo>
                  <a:pt x="29968" y="61975"/>
                </a:lnTo>
                <a:lnTo>
                  <a:pt x="29726" y="61848"/>
                </a:lnTo>
                <a:lnTo>
                  <a:pt x="29174" y="61467"/>
                </a:lnTo>
                <a:lnTo>
                  <a:pt x="22412" y="48513"/>
                </a:lnTo>
                <a:lnTo>
                  <a:pt x="21630" y="47116"/>
                </a:lnTo>
                <a:lnTo>
                  <a:pt x="20963" y="46100"/>
                </a:lnTo>
                <a:lnTo>
                  <a:pt x="20101" y="44957"/>
                </a:lnTo>
                <a:lnTo>
                  <a:pt x="19583" y="44322"/>
                </a:lnTo>
                <a:lnTo>
                  <a:pt x="18997" y="43814"/>
                </a:lnTo>
                <a:lnTo>
                  <a:pt x="18364" y="43179"/>
                </a:lnTo>
                <a:lnTo>
                  <a:pt x="17663" y="42671"/>
                </a:lnTo>
                <a:lnTo>
                  <a:pt x="16915" y="42163"/>
                </a:lnTo>
                <a:lnTo>
                  <a:pt x="16295" y="41782"/>
                </a:lnTo>
                <a:lnTo>
                  <a:pt x="16122" y="41782"/>
                </a:lnTo>
                <a:lnTo>
                  <a:pt x="22654" y="36956"/>
                </a:lnTo>
                <a:lnTo>
                  <a:pt x="23275" y="36321"/>
                </a:lnTo>
                <a:lnTo>
                  <a:pt x="23873" y="35432"/>
                </a:lnTo>
                <a:lnTo>
                  <a:pt x="24425" y="34670"/>
                </a:lnTo>
                <a:lnTo>
                  <a:pt x="24965" y="33781"/>
                </a:lnTo>
                <a:lnTo>
                  <a:pt x="27477" y="24383"/>
                </a:lnTo>
                <a:lnTo>
                  <a:pt x="27380" y="19684"/>
                </a:lnTo>
                <a:lnTo>
                  <a:pt x="24068" y="6095"/>
                </a:lnTo>
                <a:lnTo>
                  <a:pt x="25839" y="6095"/>
                </a:lnTo>
                <a:lnTo>
                  <a:pt x="27806" y="5968"/>
                </a:lnTo>
                <a:lnTo>
                  <a:pt x="28783" y="5841"/>
                </a:lnTo>
                <a:lnTo>
                  <a:pt x="29807" y="5587"/>
                </a:lnTo>
                <a:lnTo>
                  <a:pt x="30313" y="5587"/>
                </a:lnTo>
                <a:lnTo>
                  <a:pt x="32797" y="4571"/>
                </a:lnTo>
                <a:lnTo>
                  <a:pt x="33268" y="4444"/>
                </a:lnTo>
                <a:lnTo>
                  <a:pt x="33854" y="4190"/>
                </a:lnTo>
                <a:lnTo>
                  <a:pt x="35188" y="4063"/>
                </a:lnTo>
                <a:lnTo>
                  <a:pt x="35936" y="3936"/>
                </a:lnTo>
                <a:lnTo>
                  <a:pt x="47795" y="3937"/>
                </a:lnTo>
                <a:lnTo>
                  <a:pt x="47148" y="3556"/>
                </a:lnTo>
                <a:lnTo>
                  <a:pt x="46205" y="3048"/>
                </a:lnTo>
                <a:lnTo>
                  <a:pt x="45101" y="2540"/>
                </a:lnTo>
                <a:lnTo>
                  <a:pt x="24816" y="2539"/>
                </a:lnTo>
                <a:lnTo>
                  <a:pt x="22930" y="2412"/>
                </a:lnTo>
                <a:lnTo>
                  <a:pt x="21791" y="2285"/>
                </a:lnTo>
                <a:close/>
              </a:path>
              <a:path w="60960" h="71754">
                <a:moveTo>
                  <a:pt x="47795" y="3937"/>
                </a:moveTo>
                <a:lnTo>
                  <a:pt x="35936" y="3936"/>
                </a:lnTo>
                <a:lnTo>
                  <a:pt x="37477" y="4063"/>
                </a:lnTo>
                <a:lnTo>
                  <a:pt x="39041" y="4572"/>
                </a:lnTo>
                <a:lnTo>
                  <a:pt x="41627" y="10668"/>
                </a:lnTo>
                <a:lnTo>
                  <a:pt x="41508" y="12065"/>
                </a:lnTo>
                <a:lnTo>
                  <a:pt x="38954" y="19811"/>
                </a:lnTo>
                <a:lnTo>
                  <a:pt x="38374" y="21208"/>
                </a:lnTo>
                <a:lnTo>
                  <a:pt x="38152" y="22097"/>
                </a:lnTo>
                <a:lnTo>
                  <a:pt x="37813" y="23748"/>
                </a:lnTo>
                <a:lnTo>
                  <a:pt x="37707" y="26923"/>
                </a:lnTo>
                <a:lnTo>
                  <a:pt x="37828" y="28066"/>
                </a:lnTo>
                <a:lnTo>
                  <a:pt x="43296" y="39115"/>
                </a:lnTo>
                <a:lnTo>
                  <a:pt x="44549" y="40131"/>
                </a:lnTo>
                <a:lnTo>
                  <a:pt x="46953" y="41782"/>
                </a:lnTo>
                <a:lnTo>
                  <a:pt x="48839" y="42925"/>
                </a:lnTo>
                <a:lnTo>
                  <a:pt x="49816" y="43560"/>
                </a:lnTo>
                <a:lnTo>
                  <a:pt x="53082" y="45085"/>
                </a:lnTo>
                <a:lnTo>
                  <a:pt x="54255" y="45593"/>
                </a:lnTo>
                <a:lnTo>
                  <a:pt x="54364" y="43180"/>
                </a:lnTo>
                <a:lnTo>
                  <a:pt x="54744" y="39751"/>
                </a:lnTo>
                <a:lnTo>
                  <a:pt x="59533" y="21209"/>
                </a:lnTo>
                <a:lnTo>
                  <a:pt x="59683" y="20701"/>
                </a:lnTo>
                <a:lnTo>
                  <a:pt x="48793" y="4572"/>
                </a:lnTo>
                <a:lnTo>
                  <a:pt x="47795" y="3937"/>
                </a:lnTo>
                <a:close/>
              </a:path>
              <a:path w="60960" h="71754">
                <a:moveTo>
                  <a:pt x="16216" y="41734"/>
                </a:moveTo>
                <a:close/>
              </a:path>
              <a:path w="60960" h="71754">
                <a:moveTo>
                  <a:pt x="16369" y="41655"/>
                </a:moveTo>
                <a:lnTo>
                  <a:pt x="16122" y="41655"/>
                </a:lnTo>
                <a:lnTo>
                  <a:pt x="16369" y="41655"/>
                </a:lnTo>
                <a:close/>
              </a:path>
              <a:path w="60960" h="71754">
                <a:moveTo>
                  <a:pt x="60402" y="20701"/>
                </a:moveTo>
                <a:lnTo>
                  <a:pt x="59683" y="20701"/>
                </a:lnTo>
                <a:lnTo>
                  <a:pt x="60476" y="20828"/>
                </a:lnTo>
                <a:lnTo>
                  <a:pt x="60402" y="20701"/>
                </a:lnTo>
                <a:close/>
              </a:path>
              <a:path w="60960" h="71754">
                <a:moveTo>
                  <a:pt x="36488" y="380"/>
                </a:moveTo>
                <a:lnTo>
                  <a:pt x="30117" y="1904"/>
                </a:lnTo>
                <a:lnTo>
                  <a:pt x="28703" y="2285"/>
                </a:lnTo>
                <a:lnTo>
                  <a:pt x="27058" y="2539"/>
                </a:lnTo>
                <a:lnTo>
                  <a:pt x="45101" y="2540"/>
                </a:lnTo>
                <a:lnTo>
                  <a:pt x="44273" y="2159"/>
                </a:lnTo>
                <a:lnTo>
                  <a:pt x="42307" y="1397"/>
                </a:lnTo>
                <a:lnTo>
                  <a:pt x="39185" y="508"/>
                </a:lnTo>
                <a:lnTo>
                  <a:pt x="37040" y="507"/>
                </a:lnTo>
                <a:lnTo>
                  <a:pt x="36488" y="380"/>
                </a:lnTo>
                <a:close/>
              </a:path>
              <a:path w="60960" h="71754">
                <a:moveTo>
                  <a:pt x="37040" y="0"/>
                </a:moveTo>
                <a:lnTo>
                  <a:pt x="37546" y="508"/>
                </a:lnTo>
                <a:lnTo>
                  <a:pt x="39185" y="508"/>
                </a:lnTo>
                <a:lnTo>
                  <a:pt x="38293" y="254"/>
                </a:lnTo>
                <a:lnTo>
                  <a:pt x="3704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15154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4" h="53975">
                <a:moveTo>
                  <a:pt x="10627" y="1617"/>
                </a:moveTo>
                <a:lnTo>
                  <a:pt x="0" y="14955"/>
                </a:lnTo>
                <a:lnTo>
                  <a:pt x="217" y="15817"/>
                </a:lnTo>
                <a:lnTo>
                  <a:pt x="286" y="16169"/>
                </a:lnTo>
                <a:lnTo>
                  <a:pt x="9141" y="28072"/>
                </a:lnTo>
                <a:lnTo>
                  <a:pt x="10084" y="28776"/>
                </a:lnTo>
                <a:lnTo>
                  <a:pt x="18214" y="44243"/>
                </a:lnTo>
                <a:lnTo>
                  <a:pt x="18536" y="45731"/>
                </a:lnTo>
                <a:lnTo>
                  <a:pt x="23527" y="51329"/>
                </a:lnTo>
                <a:lnTo>
                  <a:pt x="23964" y="51565"/>
                </a:lnTo>
                <a:lnTo>
                  <a:pt x="25252" y="51995"/>
                </a:lnTo>
                <a:lnTo>
                  <a:pt x="26000" y="52191"/>
                </a:lnTo>
                <a:lnTo>
                  <a:pt x="27138" y="52386"/>
                </a:lnTo>
                <a:lnTo>
                  <a:pt x="27575" y="52426"/>
                </a:lnTo>
                <a:lnTo>
                  <a:pt x="29507" y="52856"/>
                </a:lnTo>
                <a:lnTo>
                  <a:pt x="39017" y="53679"/>
                </a:lnTo>
                <a:lnTo>
                  <a:pt x="40869" y="53639"/>
                </a:lnTo>
                <a:lnTo>
                  <a:pt x="62582" y="49371"/>
                </a:lnTo>
                <a:lnTo>
                  <a:pt x="45584" y="49371"/>
                </a:lnTo>
                <a:lnTo>
                  <a:pt x="44836" y="49294"/>
                </a:lnTo>
                <a:lnTo>
                  <a:pt x="36855" y="45496"/>
                </a:lnTo>
                <a:lnTo>
                  <a:pt x="36108" y="44947"/>
                </a:lnTo>
                <a:lnTo>
                  <a:pt x="35238" y="44243"/>
                </a:lnTo>
                <a:lnTo>
                  <a:pt x="34532" y="43617"/>
                </a:lnTo>
                <a:lnTo>
                  <a:pt x="33929" y="43042"/>
                </a:lnTo>
                <a:lnTo>
                  <a:pt x="33649" y="42872"/>
                </a:lnTo>
                <a:lnTo>
                  <a:pt x="26161" y="31557"/>
                </a:lnTo>
                <a:lnTo>
                  <a:pt x="25804" y="30617"/>
                </a:lnTo>
                <a:lnTo>
                  <a:pt x="25183" y="28581"/>
                </a:lnTo>
                <a:lnTo>
                  <a:pt x="25057" y="28307"/>
                </a:lnTo>
                <a:lnTo>
                  <a:pt x="24907" y="27759"/>
                </a:lnTo>
                <a:lnTo>
                  <a:pt x="17156" y="21846"/>
                </a:lnTo>
                <a:lnTo>
                  <a:pt x="15627" y="21299"/>
                </a:lnTo>
                <a:lnTo>
                  <a:pt x="8233" y="15974"/>
                </a:lnTo>
                <a:lnTo>
                  <a:pt x="7796" y="15465"/>
                </a:lnTo>
                <a:lnTo>
                  <a:pt x="5760" y="10570"/>
                </a:lnTo>
                <a:lnTo>
                  <a:pt x="5860" y="7987"/>
                </a:lnTo>
                <a:lnTo>
                  <a:pt x="5990" y="7321"/>
                </a:lnTo>
                <a:lnTo>
                  <a:pt x="6151" y="6891"/>
                </a:lnTo>
                <a:lnTo>
                  <a:pt x="6266" y="6460"/>
                </a:lnTo>
                <a:lnTo>
                  <a:pt x="9417" y="2426"/>
                </a:lnTo>
                <a:lnTo>
                  <a:pt x="10627" y="1617"/>
                </a:lnTo>
                <a:close/>
              </a:path>
              <a:path w="69214" h="53975">
                <a:moveTo>
                  <a:pt x="47551" y="49222"/>
                </a:moveTo>
                <a:lnTo>
                  <a:pt x="47240" y="49294"/>
                </a:lnTo>
                <a:lnTo>
                  <a:pt x="46216" y="49371"/>
                </a:lnTo>
                <a:lnTo>
                  <a:pt x="62582" y="49371"/>
                </a:lnTo>
                <a:lnTo>
                  <a:pt x="62913" y="49254"/>
                </a:lnTo>
                <a:lnTo>
                  <a:pt x="48803" y="49254"/>
                </a:lnTo>
                <a:lnTo>
                  <a:pt x="47551" y="49222"/>
                </a:lnTo>
                <a:close/>
              </a:path>
              <a:path w="69214" h="53975">
                <a:moveTo>
                  <a:pt x="66030" y="44243"/>
                </a:moveTo>
                <a:lnTo>
                  <a:pt x="65639" y="44752"/>
                </a:lnTo>
                <a:lnTo>
                  <a:pt x="65236" y="45104"/>
                </a:lnTo>
                <a:lnTo>
                  <a:pt x="61430" y="46357"/>
                </a:lnTo>
                <a:lnTo>
                  <a:pt x="60235" y="46944"/>
                </a:lnTo>
                <a:lnTo>
                  <a:pt x="48803" y="49254"/>
                </a:lnTo>
                <a:lnTo>
                  <a:pt x="62913" y="49254"/>
                </a:lnTo>
                <a:lnTo>
                  <a:pt x="65236" y="48392"/>
                </a:lnTo>
                <a:lnTo>
                  <a:pt x="66731" y="47806"/>
                </a:lnTo>
                <a:lnTo>
                  <a:pt x="68778" y="46866"/>
                </a:lnTo>
                <a:lnTo>
                  <a:pt x="68031" y="46239"/>
                </a:lnTo>
                <a:lnTo>
                  <a:pt x="67210" y="45496"/>
                </a:lnTo>
                <a:lnTo>
                  <a:pt x="66651" y="44947"/>
                </a:lnTo>
                <a:lnTo>
                  <a:pt x="66030" y="44243"/>
                </a:lnTo>
                <a:close/>
              </a:path>
              <a:path w="69214" h="53975">
                <a:moveTo>
                  <a:pt x="47975" y="49059"/>
                </a:moveTo>
                <a:lnTo>
                  <a:pt x="47240" y="49215"/>
                </a:lnTo>
                <a:lnTo>
                  <a:pt x="47585" y="49215"/>
                </a:lnTo>
                <a:lnTo>
                  <a:pt x="47975" y="49059"/>
                </a:lnTo>
                <a:close/>
              </a:path>
              <a:path w="69214" h="53975">
                <a:moveTo>
                  <a:pt x="33750" y="42872"/>
                </a:moveTo>
                <a:lnTo>
                  <a:pt x="33929" y="43042"/>
                </a:lnTo>
                <a:lnTo>
                  <a:pt x="34107" y="43146"/>
                </a:lnTo>
                <a:lnTo>
                  <a:pt x="33750" y="42872"/>
                </a:lnTo>
                <a:close/>
              </a:path>
              <a:path w="69214" h="53975">
                <a:moveTo>
                  <a:pt x="13465" y="0"/>
                </a:moveTo>
                <a:lnTo>
                  <a:pt x="12798" y="351"/>
                </a:lnTo>
                <a:lnTo>
                  <a:pt x="10720" y="1563"/>
                </a:lnTo>
                <a:lnTo>
                  <a:pt x="10981" y="1526"/>
                </a:lnTo>
                <a:lnTo>
                  <a:pt x="11142" y="1448"/>
                </a:lnTo>
                <a:lnTo>
                  <a:pt x="11579" y="1291"/>
                </a:lnTo>
                <a:lnTo>
                  <a:pt x="12246" y="1016"/>
                </a:lnTo>
                <a:lnTo>
                  <a:pt x="13074" y="586"/>
                </a:lnTo>
                <a:lnTo>
                  <a:pt x="1346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7489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44" y="0"/>
                </a:moveTo>
                <a:lnTo>
                  <a:pt x="0" y="79"/>
                </a:lnTo>
                <a:lnTo>
                  <a:pt x="0" y="2937"/>
                </a:lnTo>
                <a:lnTo>
                  <a:pt x="505" y="2858"/>
                </a:lnTo>
                <a:lnTo>
                  <a:pt x="390" y="1409"/>
                </a:lnTo>
                <a:lnTo>
                  <a:pt x="344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74342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96" y="0"/>
                </a:moveTo>
                <a:lnTo>
                  <a:pt x="0" y="156"/>
                </a:lnTo>
                <a:lnTo>
                  <a:pt x="0" y="3054"/>
                </a:lnTo>
                <a:lnTo>
                  <a:pt x="551" y="2937"/>
                </a:lnTo>
                <a:lnTo>
                  <a:pt x="1057" y="2858"/>
                </a:lnTo>
                <a:lnTo>
                  <a:pt x="942" y="1409"/>
                </a:lnTo>
                <a:lnTo>
                  <a:pt x="89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7379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7"/>
                </a:lnTo>
                <a:lnTo>
                  <a:pt x="0" y="195"/>
                </a:lnTo>
                <a:lnTo>
                  <a:pt x="0" y="3053"/>
                </a:lnTo>
                <a:lnTo>
                  <a:pt x="551" y="2975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73284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0" y="234"/>
                </a:lnTo>
                <a:lnTo>
                  <a:pt x="0" y="3093"/>
                </a:lnTo>
                <a:lnTo>
                  <a:pt x="540" y="2975"/>
                </a:lnTo>
                <a:lnTo>
                  <a:pt x="1057" y="2897"/>
                </a:lnTo>
                <a:lnTo>
                  <a:pt x="1057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72732" y="61622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551" y="116"/>
                </a:lnTo>
                <a:lnTo>
                  <a:pt x="0" y="195"/>
                </a:lnTo>
                <a:lnTo>
                  <a:pt x="0" y="3093"/>
                </a:lnTo>
                <a:lnTo>
                  <a:pt x="1057" y="2857"/>
                </a:lnTo>
                <a:lnTo>
                  <a:pt x="1057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7218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9"/>
                </a:lnTo>
                <a:lnTo>
                  <a:pt x="0" y="195"/>
                </a:lnTo>
                <a:lnTo>
                  <a:pt x="0" y="3093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7166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1069" y="2897"/>
                </a:lnTo>
                <a:lnTo>
                  <a:pt x="0" y="3132"/>
                </a:lnTo>
                <a:lnTo>
                  <a:pt x="0" y="234"/>
                </a:lnTo>
                <a:lnTo>
                  <a:pt x="1069" y="0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71122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1057" y="2897"/>
                </a:lnTo>
                <a:lnTo>
                  <a:pt x="0" y="3132"/>
                </a:lnTo>
                <a:lnTo>
                  <a:pt x="0" y="234"/>
                </a:lnTo>
                <a:lnTo>
                  <a:pt x="1057" y="0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7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92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14"/>
                </a:lnTo>
                <a:lnTo>
                  <a:pt x="1092" y="2897"/>
                </a:lnTo>
                <a:lnTo>
                  <a:pt x="1092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7005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551" y="117"/>
                </a:lnTo>
                <a:lnTo>
                  <a:pt x="0" y="274"/>
                </a:lnTo>
                <a:lnTo>
                  <a:pt x="0" y="3172"/>
                </a:lnTo>
                <a:lnTo>
                  <a:pt x="517" y="3054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69500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0" y="234"/>
                </a:lnTo>
                <a:lnTo>
                  <a:pt x="0" y="3171"/>
                </a:lnTo>
                <a:lnTo>
                  <a:pt x="551" y="3015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68948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53"/>
                </a:lnTo>
                <a:lnTo>
                  <a:pt x="1103" y="2897"/>
                </a:lnTo>
                <a:lnTo>
                  <a:pt x="1103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6844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156"/>
                </a:lnTo>
                <a:lnTo>
                  <a:pt x="0" y="274"/>
                </a:lnTo>
                <a:lnTo>
                  <a:pt x="0" y="3211"/>
                </a:lnTo>
                <a:lnTo>
                  <a:pt x="505" y="3054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67890" y="61732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897"/>
                </a:lnTo>
                <a:lnTo>
                  <a:pt x="0" y="3210"/>
                </a:lnTo>
                <a:lnTo>
                  <a:pt x="0" y="273"/>
                </a:lnTo>
                <a:lnTo>
                  <a:pt x="1057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67338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66832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66280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65728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65223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2"/>
                </a:lnTo>
                <a:lnTo>
                  <a:pt x="0" y="3288"/>
                </a:lnTo>
                <a:lnTo>
                  <a:pt x="505" y="309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64671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3"/>
                </a:lnTo>
                <a:lnTo>
                  <a:pt x="0" y="3289"/>
                </a:lnTo>
                <a:lnTo>
                  <a:pt x="551" y="313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64119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156"/>
                </a:lnTo>
                <a:lnTo>
                  <a:pt x="0" y="352"/>
                </a:lnTo>
                <a:lnTo>
                  <a:pt x="0" y="3328"/>
                </a:lnTo>
                <a:lnTo>
                  <a:pt x="551" y="3132"/>
                </a:lnTo>
                <a:lnTo>
                  <a:pt x="1103" y="2975"/>
                </a:lnTo>
                <a:lnTo>
                  <a:pt x="1103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63613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75"/>
                </a:lnTo>
                <a:lnTo>
                  <a:pt x="0" y="3367"/>
                </a:lnTo>
                <a:lnTo>
                  <a:pt x="0" y="391"/>
                </a:lnTo>
                <a:lnTo>
                  <a:pt x="1057" y="0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63061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51" y="195"/>
                </a:lnTo>
                <a:lnTo>
                  <a:pt x="0" y="351"/>
                </a:lnTo>
                <a:lnTo>
                  <a:pt x="0" y="3367"/>
                </a:lnTo>
                <a:lnTo>
                  <a:pt x="1057" y="2975"/>
                </a:lnTo>
                <a:lnTo>
                  <a:pt x="1057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62543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517" y="155"/>
                </a:lnTo>
                <a:lnTo>
                  <a:pt x="0" y="351"/>
                </a:lnTo>
                <a:lnTo>
                  <a:pt x="0" y="3367"/>
                </a:lnTo>
                <a:lnTo>
                  <a:pt x="1069" y="2975"/>
                </a:lnTo>
                <a:lnTo>
                  <a:pt x="1069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61991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1069" y="3015"/>
                </a:lnTo>
                <a:lnTo>
                  <a:pt x="0" y="3446"/>
                </a:lnTo>
                <a:lnTo>
                  <a:pt x="0" y="431"/>
                </a:lnTo>
                <a:lnTo>
                  <a:pt x="1069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61439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235"/>
                </a:lnTo>
                <a:lnTo>
                  <a:pt x="0" y="430"/>
                </a:lnTo>
                <a:lnTo>
                  <a:pt x="0" y="3446"/>
                </a:lnTo>
                <a:lnTo>
                  <a:pt x="551" y="3250"/>
                </a:lnTo>
                <a:lnTo>
                  <a:pt x="1103" y="3015"/>
                </a:lnTo>
                <a:lnTo>
                  <a:pt x="1103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60933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90"/>
                </a:lnTo>
                <a:lnTo>
                  <a:pt x="0" y="3444"/>
                </a:lnTo>
                <a:lnTo>
                  <a:pt x="505" y="3210"/>
                </a:lnTo>
                <a:lnTo>
                  <a:pt x="1057" y="3014"/>
                </a:lnTo>
                <a:lnTo>
                  <a:pt x="1057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60381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3015"/>
                </a:lnTo>
                <a:lnTo>
                  <a:pt x="0" y="3485"/>
                </a:lnTo>
                <a:lnTo>
                  <a:pt x="0" y="431"/>
                </a:lnTo>
                <a:lnTo>
                  <a:pt x="1057" y="0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59829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054"/>
                </a:lnTo>
                <a:lnTo>
                  <a:pt x="0" y="3523"/>
                </a:lnTo>
                <a:lnTo>
                  <a:pt x="0" y="470"/>
                </a:lnTo>
                <a:lnTo>
                  <a:pt x="1103" y="0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5932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05" y="328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58771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51" y="332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58219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0" y="469"/>
                </a:lnTo>
                <a:lnTo>
                  <a:pt x="0" y="3601"/>
                </a:lnTo>
                <a:lnTo>
                  <a:pt x="551" y="3328"/>
                </a:lnTo>
                <a:lnTo>
                  <a:pt x="1103" y="3093"/>
                </a:lnTo>
                <a:lnTo>
                  <a:pt x="1103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5771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234"/>
                </a:lnTo>
                <a:lnTo>
                  <a:pt x="0" y="508"/>
                </a:lnTo>
                <a:lnTo>
                  <a:pt x="0" y="3680"/>
                </a:lnTo>
                <a:lnTo>
                  <a:pt x="505" y="3367"/>
                </a:lnTo>
                <a:lnTo>
                  <a:pt x="1057" y="3093"/>
                </a:lnTo>
                <a:lnTo>
                  <a:pt x="1057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57161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548"/>
                </a:lnTo>
                <a:lnTo>
                  <a:pt x="0" y="3719"/>
                </a:lnTo>
                <a:lnTo>
                  <a:pt x="551" y="3446"/>
                </a:lnTo>
                <a:lnTo>
                  <a:pt x="1057" y="3132"/>
                </a:lnTo>
                <a:lnTo>
                  <a:pt x="1057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56609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172"/>
                </a:lnTo>
                <a:lnTo>
                  <a:pt x="0" y="3798"/>
                </a:lnTo>
                <a:lnTo>
                  <a:pt x="0" y="548"/>
                </a:lnTo>
                <a:lnTo>
                  <a:pt x="1103" y="0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5610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505" y="273"/>
                </a:lnTo>
                <a:lnTo>
                  <a:pt x="0" y="586"/>
                </a:lnTo>
                <a:lnTo>
                  <a:pt x="0" y="3836"/>
                </a:lnTo>
                <a:lnTo>
                  <a:pt x="1057" y="3171"/>
                </a:lnTo>
                <a:lnTo>
                  <a:pt x="1057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55551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0" y="626"/>
                </a:lnTo>
                <a:lnTo>
                  <a:pt x="0" y="3915"/>
                </a:lnTo>
                <a:lnTo>
                  <a:pt x="505" y="3562"/>
                </a:lnTo>
                <a:lnTo>
                  <a:pt x="1057" y="3250"/>
                </a:lnTo>
                <a:lnTo>
                  <a:pt x="1057" y="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54999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103" y="0"/>
                </a:moveTo>
                <a:lnTo>
                  <a:pt x="0" y="626"/>
                </a:lnTo>
                <a:lnTo>
                  <a:pt x="0" y="3994"/>
                </a:lnTo>
                <a:lnTo>
                  <a:pt x="551" y="3602"/>
                </a:lnTo>
                <a:lnTo>
                  <a:pt x="1103" y="3250"/>
                </a:lnTo>
                <a:lnTo>
                  <a:pt x="1103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54482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517" y="312"/>
                </a:lnTo>
                <a:lnTo>
                  <a:pt x="0" y="665"/>
                </a:lnTo>
                <a:lnTo>
                  <a:pt x="0" y="4071"/>
                </a:lnTo>
                <a:lnTo>
                  <a:pt x="1069" y="3289"/>
                </a:lnTo>
                <a:lnTo>
                  <a:pt x="1069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53930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0" y="705"/>
                </a:lnTo>
                <a:lnTo>
                  <a:pt x="0" y="4190"/>
                </a:lnTo>
                <a:lnTo>
                  <a:pt x="517" y="3758"/>
                </a:lnTo>
                <a:lnTo>
                  <a:pt x="1069" y="3368"/>
                </a:lnTo>
                <a:lnTo>
                  <a:pt x="1069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53389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92" y="0"/>
                </a:moveTo>
                <a:lnTo>
                  <a:pt x="0" y="705"/>
                </a:lnTo>
                <a:lnTo>
                  <a:pt x="0" y="4307"/>
                </a:lnTo>
                <a:lnTo>
                  <a:pt x="540" y="3837"/>
                </a:lnTo>
                <a:lnTo>
                  <a:pt x="1092" y="3405"/>
                </a:lnTo>
                <a:lnTo>
                  <a:pt x="1092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52872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17" y="352"/>
                </a:lnTo>
                <a:lnTo>
                  <a:pt x="0" y="743"/>
                </a:lnTo>
                <a:lnTo>
                  <a:pt x="0" y="4463"/>
                </a:lnTo>
                <a:lnTo>
                  <a:pt x="517" y="3954"/>
                </a:lnTo>
                <a:lnTo>
                  <a:pt x="1057" y="3485"/>
                </a:lnTo>
                <a:lnTo>
                  <a:pt x="1057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52320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69" y="0"/>
                </a:moveTo>
                <a:lnTo>
                  <a:pt x="551" y="430"/>
                </a:lnTo>
                <a:lnTo>
                  <a:pt x="0" y="821"/>
                </a:lnTo>
                <a:lnTo>
                  <a:pt x="0" y="4697"/>
                </a:lnTo>
                <a:lnTo>
                  <a:pt x="517" y="4149"/>
                </a:lnTo>
                <a:lnTo>
                  <a:pt x="1069" y="3601"/>
                </a:lnTo>
                <a:lnTo>
                  <a:pt x="1069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51768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103" y="0"/>
                </a:moveTo>
                <a:lnTo>
                  <a:pt x="551" y="430"/>
                </a:lnTo>
                <a:lnTo>
                  <a:pt x="0" y="901"/>
                </a:lnTo>
                <a:lnTo>
                  <a:pt x="0" y="4933"/>
                </a:lnTo>
                <a:lnTo>
                  <a:pt x="275" y="4621"/>
                </a:lnTo>
                <a:lnTo>
                  <a:pt x="517" y="4307"/>
                </a:lnTo>
                <a:lnTo>
                  <a:pt x="1103" y="3719"/>
                </a:lnTo>
                <a:lnTo>
                  <a:pt x="1103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51262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05" y="470"/>
                </a:lnTo>
                <a:lnTo>
                  <a:pt x="0" y="940"/>
                </a:lnTo>
                <a:lnTo>
                  <a:pt x="0" y="5286"/>
                </a:lnTo>
                <a:lnTo>
                  <a:pt x="241" y="4894"/>
                </a:lnTo>
                <a:lnTo>
                  <a:pt x="505" y="4542"/>
                </a:lnTo>
                <a:lnTo>
                  <a:pt x="1057" y="3876"/>
                </a:lnTo>
                <a:lnTo>
                  <a:pt x="1057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50710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17" y="469"/>
                </a:lnTo>
                <a:lnTo>
                  <a:pt x="0" y="1018"/>
                </a:lnTo>
                <a:lnTo>
                  <a:pt x="0" y="5011"/>
                </a:lnTo>
                <a:lnTo>
                  <a:pt x="310" y="5167"/>
                </a:lnTo>
                <a:lnTo>
                  <a:pt x="1057" y="4032"/>
                </a:lnTo>
                <a:lnTo>
                  <a:pt x="1057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50204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05" y="548"/>
                </a:lnTo>
                <a:lnTo>
                  <a:pt x="0" y="1096"/>
                </a:lnTo>
                <a:lnTo>
                  <a:pt x="0" y="4228"/>
                </a:lnTo>
                <a:lnTo>
                  <a:pt x="816" y="4697"/>
                </a:lnTo>
                <a:lnTo>
                  <a:pt x="942" y="4542"/>
                </a:lnTo>
                <a:lnTo>
                  <a:pt x="1057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49652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781" y="273"/>
                </a:lnTo>
                <a:lnTo>
                  <a:pt x="229" y="900"/>
                </a:lnTo>
                <a:lnTo>
                  <a:pt x="0" y="1212"/>
                </a:lnTo>
                <a:lnTo>
                  <a:pt x="0" y="3367"/>
                </a:lnTo>
                <a:lnTo>
                  <a:pt x="1057" y="3993"/>
                </a:lnTo>
                <a:lnTo>
                  <a:pt x="1057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4910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05" y="665"/>
                </a:lnTo>
                <a:lnTo>
                  <a:pt x="275" y="1018"/>
                </a:lnTo>
                <a:lnTo>
                  <a:pt x="0" y="1370"/>
                </a:lnTo>
                <a:lnTo>
                  <a:pt x="0" y="2544"/>
                </a:lnTo>
                <a:lnTo>
                  <a:pt x="1103" y="3132"/>
                </a:lnTo>
                <a:lnTo>
                  <a:pt x="1103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48594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1057" y="0"/>
                </a:moveTo>
                <a:lnTo>
                  <a:pt x="735" y="352"/>
                </a:lnTo>
                <a:lnTo>
                  <a:pt x="229" y="1136"/>
                </a:lnTo>
                <a:lnTo>
                  <a:pt x="0" y="1566"/>
                </a:lnTo>
                <a:lnTo>
                  <a:pt x="1057" y="2154"/>
                </a:lnTo>
                <a:lnTo>
                  <a:pt x="1057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4859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505" y="0"/>
                </a:moveTo>
                <a:lnTo>
                  <a:pt x="505" y="1173"/>
                </a:lnTo>
                <a:lnTo>
                  <a:pt x="0" y="861"/>
                </a:lnTo>
                <a:lnTo>
                  <a:pt x="229" y="430"/>
                </a:lnTo>
                <a:lnTo>
                  <a:pt x="505" y="0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40958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5703" y="0"/>
                </a:moveTo>
                <a:lnTo>
                  <a:pt x="4404" y="0"/>
                </a:lnTo>
                <a:lnTo>
                  <a:pt x="4128" y="665"/>
                </a:lnTo>
                <a:lnTo>
                  <a:pt x="3817" y="1252"/>
                </a:lnTo>
                <a:lnTo>
                  <a:pt x="0" y="5246"/>
                </a:lnTo>
                <a:lnTo>
                  <a:pt x="1264" y="5638"/>
                </a:lnTo>
                <a:lnTo>
                  <a:pt x="2552" y="5990"/>
                </a:lnTo>
                <a:lnTo>
                  <a:pt x="3898" y="6303"/>
                </a:lnTo>
                <a:lnTo>
                  <a:pt x="5232" y="6656"/>
                </a:lnTo>
                <a:lnTo>
                  <a:pt x="32360" y="10884"/>
                </a:lnTo>
                <a:lnTo>
                  <a:pt x="33027" y="10962"/>
                </a:lnTo>
                <a:lnTo>
                  <a:pt x="33268" y="10962"/>
                </a:lnTo>
                <a:lnTo>
                  <a:pt x="32555" y="10806"/>
                </a:lnTo>
                <a:lnTo>
                  <a:pt x="31888" y="10571"/>
                </a:lnTo>
                <a:lnTo>
                  <a:pt x="19744" y="587"/>
                </a:lnTo>
                <a:lnTo>
                  <a:pt x="16835" y="430"/>
                </a:lnTo>
                <a:lnTo>
                  <a:pt x="9165" y="117"/>
                </a:lnTo>
                <a:lnTo>
                  <a:pt x="7198" y="77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42729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5" h="7620">
                <a:moveTo>
                  <a:pt x="2207" y="0"/>
                </a:moveTo>
                <a:lnTo>
                  <a:pt x="26023" y="7321"/>
                </a:lnTo>
                <a:lnTo>
                  <a:pt x="24609" y="6264"/>
                </a:lnTo>
                <a:lnTo>
                  <a:pt x="23355" y="5246"/>
                </a:lnTo>
                <a:lnTo>
                  <a:pt x="22132" y="4189"/>
                </a:lnTo>
                <a:lnTo>
                  <a:pt x="20009" y="2114"/>
                </a:lnTo>
                <a:lnTo>
                  <a:pt x="19698" y="1722"/>
                </a:lnTo>
                <a:lnTo>
                  <a:pt x="2633" y="77"/>
                </a:lnTo>
                <a:lnTo>
                  <a:pt x="220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50415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7630" y="0"/>
                </a:moveTo>
                <a:lnTo>
                  <a:pt x="1980" y="10413"/>
                </a:lnTo>
                <a:lnTo>
                  <a:pt x="2076" y="11175"/>
                </a:lnTo>
                <a:lnTo>
                  <a:pt x="4755" y="16890"/>
                </a:lnTo>
                <a:lnTo>
                  <a:pt x="3663" y="17398"/>
                </a:lnTo>
                <a:lnTo>
                  <a:pt x="0" y="23875"/>
                </a:lnTo>
                <a:lnTo>
                  <a:pt x="121" y="24764"/>
                </a:lnTo>
                <a:lnTo>
                  <a:pt x="7941" y="36448"/>
                </a:lnTo>
                <a:lnTo>
                  <a:pt x="7515" y="37591"/>
                </a:lnTo>
                <a:lnTo>
                  <a:pt x="7274" y="38480"/>
                </a:lnTo>
                <a:lnTo>
                  <a:pt x="7159" y="39115"/>
                </a:lnTo>
                <a:lnTo>
                  <a:pt x="7078" y="41528"/>
                </a:lnTo>
                <a:lnTo>
                  <a:pt x="7193" y="42417"/>
                </a:lnTo>
                <a:lnTo>
                  <a:pt x="19739" y="52450"/>
                </a:lnTo>
                <a:lnTo>
                  <a:pt x="21039" y="53212"/>
                </a:lnTo>
                <a:lnTo>
                  <a:pt x="22844" y="54355"/>
                </a:lnTo>
                <a:lnTo>
                  <a:pt x="23983" y="55372"/>
                </a:lnTo>
                <a:lnTo>
                  <a:pt x="24535" y="56007"/>
                </a:lnTo>
                <a:lnTo>
                  <a:pt x="26064" y="57658"/>
                </a:lnTo>
                <a:lnTo>
                  <a:pt x="28272" y="60706"/>
                </a:lnTo>
                <a:lnTo>
                  <a:pt x="29020" y="61976"/>
                </a:lnTo>
                <a:lnTo>
                  <a:pt x="29641" y="63119"/>
                </a:lnTo>
                <a:lnTo>
                  <a:pt x="30239" y="64135"/>
                </a:lnTo>
                <a:lnTo>
                  <a:pt x="30710" y="65024"/>
                </a:lnTo>
                <a:lnTo>
                  <a:pt x="31573" y="66802"/>
                </a:lnTo>
                <a:lnTo>
                  <a:pt x="30860" y="63754"/>
                </a:lnTo>
                <a:lnTo>
                  <a:pt x="29963" y="58547"/>
                </a:lnTo>
                <a:lnTo>
                  <a:pt x="29848" y="57531"/>
                </a:lnTo>
                <a:lnTo>
                  <a:pt x="29719" y="56007"/>
                </a:lnTo>
                <a:lnTo>
                  <a:pt x="29649" y="53975"/>
                </a:lnTo>
                <a:lnTo>
                  <a:pt x="25248" y="53975"/>
                </a:lnTo>
                <a:lnTo>
                  <a:pt x="24730" y="53213"/>
                </a:lnTo>
                <a:lnTo>
                  <a:pt x="23074" y="51054"/>
                </a:lnTo>
                <a:lnTo>
                  <a:pt x="21384" y="49148"/>
                </a:lnTo>
                <a:lnTo>
                  <a:pt x="20671" y="48513"/>
                </a:lnTo>
                <a:lnTo>
                  <a:pt x="19659" y="47497"/>
                </a:lnTo>
                <a:lnTo>
                  <a:pt x="12035" y="42417"/>
                </a:lnTo>
                <a:lnTo>
                  <a:pt x="11678" y="42163"/>
                </a:lnTo>
                <a:lnTo>
                  <a:pt x="13449" y="41909"/>
                </a:lnTo>
                <a:lnTo>
                  <a:pt x="18554" y="41909"/>
                </a:lnTo>
                <a:lnTo>
                  <a:pt x="17739" y="41147"/>
                </a:lnTo>
                <a:lnTo>
                  <a:pt x="2168" y="23494"/>
                </a:lnTo>
                <a:lnTo>
                  <a:pt x="11284" y="23494"/>
                </a:lnTo>
                <a:lnTo>
                  <a:pt x="10204" y="20065"/>
                </a:lnTo>
                <a:lnTo>
                  <a:pt x="7868" y="3301"/>
                </a:lnTo>
                <a:lnTo>
                  <a:pt x="7630" y="0"/>
                </a:lnTo>
                <a:close/>
              </a:path>
              <a:path w="33654" h="67309">
                <a:moveTo>
                  <a:pt x="29783" y="30734"/>
                </a:moveTo>
                <a:lnTo>
                  <a:pt x="26110" y="30734"/>
                </a:lnTo>
                <a:lnTo>
                  <a:pt x="25685" y="33020"/>
                </a:lnTo>
                <a:lnTo>
                  <a:pt x="25478" y="33782"/>
                </a:lnTo>
                <a:lnTo>
                  <a:pt x="22649" y="38735"/>
                </a:lnTo>
                <a:lnTo>
                  <a:pt x="23753" y="41656"/>
                </a:lnTo>
                <a:lnTo>
                  <a:pt x="25248" y="53975"/>
                </a:lnTo>
                <a:lnTo>
                  <a:pt x="29649" y="53975"/>
                </a:lnTo>
                <a:lnTo>
                  <a:pt x="31216" y="49403"/>
                </a:lnTo>
                <a:lnTo>
                  <a:pt x="31573" y="49403"/>
                </a:lnTo>
                <a:lnTo>
                  <a:pt x="32080" y="48006"/>
                </a:lnTo>
                <a:lnTo>
                  <a:pt x="32677" y="45720"/>
                </a:lnTo>
                <a:lnTo>
                  <a:pt x="32848" y="44831"/>
                </a:lnTo>
                <a:lnTo>
                  <a:pt x="32966" y="44069"/>
                </a:lnTo>
                <a:lnTo>
                  <a:pt x="33091" y="42164"/>
                </a:lnTo>
                <a:lnTo>
                  <a:pt x="32980" y="40640"/>
                </a:lnTo>
                <a:lnTo>
                  <a:pt x="26973" y="34671"/>
                </a:lnTo>
                <a:lnTo>
                  <a:pt x="28226" y="33147"/>
                </a:lnTo>
                <a:lnTo>
                  <a:pt x="29250" y="31623"/>
                </a:lnTo>
                <a:lnTo>
                  <a:pt x="29783" y="30734"/>
                </a:lnTo>
                <a:close/>
              </a:path>
              <a:path w="33654" h="67309">
                <a:moveTo>
                  <a:pt x="18554" y="41909"/>
                </a:moveTo>
                <a:lnTo>
                  <a:pt x="14277" y="41909"/>
                </a:lnTo>
                <a:lnTo>
                  <a:pt x="15807" y="42036"/>
                </a:lnTo>
                <a:lnTo>
                  <a:pt x="17693" y="42417"/>
                </a:lnTo>
                <a:lnTo>
                  <a:pt x="18682" y="42798"/>
                </a:lnTo>
                <a:lnTo>
                  <a:pt x="19429" y="43052"/>
                </a:lnTo>
                <a:lnTo>
                  <a:pt x="19900" y="43179"/>
                </a:lnTo>
                <a:lnTo>
                  <a:pt x="20050" y="43306"/>
                </a:lnTo>
                <a:lnTo>
                  <a:pt x="18554" y="41909"/>
                </a:lnTo>
                <a:close/>
              </a:path>
              <a:path w="33654" h="67309">
                <a:moveTo>
                  <a:pt x="29602" y="20320"/>
                </a:moveTo>
                <a:lnTo>
                  <a:pt x="23201" y="20320"/>
                </a:lnTo>
                <a:lnTo>
                  <a:pt x="22568" y="23368"/>
                </a:lnTo>
                <a:lnTo>
                  <a:pt x="20140" y="33401"/>
                </a:lnTo>
                <a:lnTo>
                  <a:pt x="19463" y="35814"/>
                </a:lnTo>
                <a:lnTo>
                  <a:pt x="21073" y="34163"/>
                </a:lnTo>
                <a:lnTo>
                  <a:pt x="21786" y="33528"/>
                </a:lnTo>
                <a:lnTo>
                  <a:pt x="23040" y="32512"/>
                </a:lnTo>
                <a:lnTo>
                  <a:pt x="24063" y="31750"/>
                </a:lnTo>
                <a:lnTo>
                  <a:pt x="24500" y="31369"/>
                </a:lnTo>
                <a:lnTo>
                  <a:pt x="25202" y="30988"/>
                </a:lnTo>
                <a:lnTo>
                  <a:pt x="25984" y="30734"/>
                </a:lnTo>
                <a:lnTo>
                  <a:pt x="29783" y="30734"/>
                </a:lnTo>
                <a:lnTo>
                  <a:pt x="30469" y="29591"/>
                </a:lnTo>
                <a:lnTo>
                  <a:pt x="32159" y="24384"/>
                </a:lnTo>
                <a:lnTo>
                  <a:pt x="32125" y="22098"/>
                </a:lnTo>
                <a:lnTo>
                  <a:pt x="31883" y="21209"/>
                </a:lnTo>
                <a:lnTo>
                  <a:pt x="30860" y="20828"/>
                </a:lnTo>
                <a:lnTo>
                  <a:pt x="29602" y="20320"/>
                </a:lnTo>
                <a:close/>
              </a:path>
              <a:path w="33654" h="67309">
                <a:moveTo>
                  <a:pt x="11284" y="23494"/>
                </a:moveTo>
                <a:lnTo>
                  <a:pt x="2168" y="23494"/>
                </a:lnTo>
                <a:lnTo>
                  <a:pt x="3421" y="24383"/>
                </a:lnTo>
                <a:lnTo>
                  <a:pt x="5825" y="25907"/>
                </a:lnTo>
                <a:lnTo>
                  <a:pt x="8930" y="27685"/>
                </a:lnTo>
                <a:lnTo>
                  <a:pt x="12069" y="29336"/>
                </a:lnTo>
                <a:lnTo>
                  <a:pt x="13760" y="29971"/>
                </a:lnTo>
                <a:lnTo>
                  <a:pt x="14001" y="30098"/>
                </a:lnTo>
                <a:lnTo>
                  <a:pt x="13369" y="28828"/>
                </a:lnTo>
                <a:lnTo>
                  <a:pt x="11368" y="23748"/>
                </a:lnTo>
                <a:lnTo>
                  <a:pt x="11284" y="23494"/>
                </a:lnTo>
                <a:close/>
              </a:path>
              <a:path w="33654" h="67309">
                <a:moveTo>
                  <a:pt x="14864" y="9144"/>
                </a:moveTo>
                <a:lnTo>
                  <a:pt x="14231" y="11557"/>
                </a:lnTo>
                <a:lnTo>
                  <a:pt x="13806" y="13716"/>
                </a:lnTo>
                <a:lnTo>
                  <a:pt x="13539" y="15748"/>
                </a:lnTo>
                <a:lnTo>
                  <a:pt x="13454" y="22097"/>
                </a:lnTo>
                <a:lnTo>
                  <a:pt x="13568" y="23113"/>
                </a:lnTo>
                <a:lnTo>
                  <a:pt x="15416" y="29209"/>
                </a:lnTo>
                <a:lnTo>
                  <a:pt x="16117" y="27686"/>
                </a:lnTo>
                <a:lnTo>
                  <a:pt x="16830" y="26416"/>
                </a:lnTo>
                <a:lnTo>
                  <a:pt x="20717" y="21717"/>
                </a:lnTo>
                <a:lnTo>
                  <a:pt x="21269" y="21209"/>
                </a:lnTo>
                <a:lnTo>
                  <a:pt x="22177" y="20701"/>
                </a:lnTo>
                <a:lnTo>
                  <a:pt x="23201" y="20320"/>
                </a:lnTo>
                <a:lnTo>
                  <a:pt x="29602" y="20320"/>
                </a:lnTo>
                <a:lnTo>
                  <a:pt x="28974" y="20066"/>
                </a:lnTo>
                <a:lnTo>
                  <a:pt x="15140" y="9525"/>
                </a:lnTo>
                <a:lnTo>
                  <a:pt x="14864" y="91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02962" y="624020"/>
            <a:ext cx="12700" cy="17145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12699" y="0"/>
                </a:moveTo>
                <a:lnTo>
                  <a:pt x="0" y="13508"/>
                </a:lnTo>
                <a:lnTo>
                  <a:pt x="157" y="13782"/>
                </a:lnTo>
                <a:lnTo>
                  <a:pt x="5347" y="16797"/>
                </a:lnTo>
                <a:lnTo>
                  <a:pt x="6133" y="16640"/>
                </a:lnTo>
                <a:lnTo>
                  <a:pt x="12612" y="1801"/>
                </a:lnTo>
                <a:lnTo>
                  <a:pt x="1269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60468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17073" y="13158"/>
                </a:moveTo>
                <a:lnTo>
                  <a:pt x="10569" y="13158"/>
                </a:lnTo>
                <a:lnTo>
                  <a:pt x="11395" y="14372"/>
                </a:lnTo>
                <a:lnTo>
                  <a:pt x="12339" y="15346"/>
                </a:lnTo>
                <a:lnTo>
                  <a:pt x="17804" y="17934"/>
                </a:lnTo>
                <a:lnTo>
                  <a:pt x="17293" y="15197"/>
                </a:lnTo>
                <a:lnTo>
                  <a:pt x="17073" y="13158"/>
                </a:lnTo>
                <a:close/>
              </a:path>
              <a:path w="18414" h="18415">
                <a:moveTo>
                  <a:pt x="4121" y="0"/>
                </a:moveTo>
                <a:lnTo>
                  <a:pt x="0" y="6379"/>
                </a:lnTo>
                <a:lnTo>
                  <a:pt x="105" y="7089"/>
                </a:lnTo>
                <a:lnTo>
                  <a:pt x="466" y="8852"/>
                </a:lnTo>
                <a:lnTo>
                  <a:pt x="308" y="9746"/>
                </a:lnTo>
                <a:lnTo>
                  <a:pt x="4672" y="14876"/>
                </a:lnTo>
                <a:lnTo>
                  <a:pt x="6245" y="14647"/>
                </a:lnTo>
                <a:lnTo>
                  <a:pt x="6756" y="14487"/>
                </a:lnTo>
                <a:lnTo>
                  <a:pt x="7891" y="14178"/>
                </a:lnTo>
                <a:lnTo>
                  <a:pt x="8682" y="13937"/>
                </a:lnTo>
                <a:lnTo>
                  <a:pt x="10059" y="13388"/>
                </a:lnTo>
                <a:lnTo>
                  <a:pt x="10569" y="13158"/>
                </a:lnTo>
                <a:lnTo>
                  <a:pt x="17073" y="13158"/>
                </a:lnTo>
                <a:lnTo>
                  <a:pt x="17017" y="12529"/>
                </a:lnTo>
                <a:lnTo>
                  <a:pt x="16585" y="12254"/>
                </a:lnTo>
                <a:lnTo>
                  <a:pt x="16231" y="11979"/>
                </a:lnTo>
                <a:lnTo>
                  <a:pt x="15483" y="11315"/>
                </a:lnTo>
                <a:lnTo>
                  <a:pt x="14846" y="10570"/>
                </a:lnTo>
                <a:lnTo>
                  <a:pt x="14462" y="10066"/>
                </a:lnTo>
                <a:lnTo>
                  <a:pt x="13597" y="8692"/>
                </a:lnTo>
                <a:lnTo>
                  <a:pt x="13755" y="7867"/>
                </a:lnTo>
                <a:lnTo>
                  <a:pt x="13881" y="6928"/>
                </a:lnTo>
                <a:lnTo>
                  <a:pt x="8682" y="1213"/>
                </a:lnTo>
                <a:lnTo>
                  <a:pt x="7621" y="778"/>
                </a:lnTo>
                <a:lnTo>
                  <a:pt x="5695" y="194"/>
                </a:lnTo>
                <a:lnTo>
                  <a:pt x="4121" y="0"/>
                </a:lnTo>
                <a:close/>
              </a:path>
              <a:path w="18414" h="18415">
                <a:moveTo>
                  <a:pt x="10216" y="1099"/>
                </a:moveTo>
                <a:lnTo>
                  <a:pt x="9744" y="1099"/>
                </a:lnTo>
                <a:lnTo>
                  <a:pt x="8682" y="1213"/>
                </a:lnTo>
                <a:lnTo>
                  <a:pt x="11002" y="1213"/>
                </a:lnTo>
                <a:lnTo>
                  <a:pt x="10216" y="10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62467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6526" y="0"/>
                </a:moveTo>
                <a:lnTo>
                  <a:pt x="629" y="6298"/>
                </a:lnTo>
                <a:lnTo>
                  <a:pt x="393" y="6459"/>
                </a:lnTo>
                <a:lnTo>
                  <a:pt x="196" y="6814"/>
                </a:lnTo>
                <a:lnTo>
                  <a:pt x="80" y="7157"/>
                </a:lnTo>
                <a:lnTo>
                  <a:pt x="0" y="8177"/>
                </a:lnTo>
                <a:lnTo>
                  <a:pt x="157" y="8612"/>
                </a:lnTo>
                <a:lnTo>
                  <a:pt x="4482" y="10410"/>
                </a:lnTo>
                <a:lnTo>
                  <a:pt x="5308" y="9940"/>
                </a:lnTo>
                <a:lnTo>
                  <a:pt x="9121" y="5359"/>
                </a:lnTo>
                <a:lnTo>
                  <a:pt x="9043" y="3722"/>
                </a:lnTo>
                <a:lnTo>
                  <a:pt x="8769" y="2897"/>
                </a:lnTo>
                <a:lnTo>
                  <a:pt x="8492" y="2301"/>
                </a:lnTo>
                <a:lnTo>
                  <a:pt x="7902" y="1408"/>
                </a:lnTo>
                <a:lnTo>
                  <a:pt x="6802" y="229"/>
                </a:lnTo>
                <a:lnTo>
                  <a:pt x="652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61642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050" y="0"/>
                </a:moveTo>
                <a:lnTo>
                  <a:pt x="0" y="5016"/>
                </a:lnTo>
                <a:lnTo>
                  <a:pt x="118" y="5680"/>
                </a:lnTo>
                <a:lnTo>
                  <a:pt x="5154" y="1408"/>
                </a:lnTo>
                <a:lnTo>
                  <a:pt x="5108" y="858"/>
                </a:lnTo>
                <a:lnTo>
                  <a:pt x="405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06462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5" h="20320">
                <a:moveTo>
                  <a:pt x="20806" y="3015"/>
                </a:moveTo>
                <a:lnTo>
                  <a:pt x="7431" y="3015"/>
                </a:lnTo>
                <a:lnTo>
                  <a:pt x="9239" y="3093"/>
                </a:lnTo>
                <a:lnTo>
                  <a:pt x="11047" y="3328"/>
                </a:lnTo>
                <a:lnTo>
                  <a:pt x="35380" y="16562"/>
                </a:lnTo>
                <a:lnTo>
                  <a:pt x="36873" y="17971"/>
                </a:lnTo>
                <a:lnTo>
                  <a:pt x="38416" y="19577"/>
                </a:lnTo>
                <a:lnTo>
                  <a:pt x="38612" y="19811"/>
                </a:lnTo>
                <a:lnTo>
                  <a:pt x="37674" y="17854"/>
                </a:lnTo>
                <a:lnTo>
                  <a:pt x="21328" y="3211"/>
                </a:lnTo>
                <a:lnTo>
                  <a:pt x="20806" y="3015"/>
                </a:lnTo>
                <a:close/>
              </a:path>
              <a:path w="38735" h="20320">
                <a:moveTo>
                  <a:pt x="4089" y="0"/>
                </a:moveTo>
                <a:lnTo>
                  <a:pt x="1454" y="79"/>
                </a:lnTo>
                <a:lnTo>
                  <a:pt x="668" y="1919"/>
                </a:lnTo>
                <a:lnTo>
                  <a:pt x="0" y="3954"/>
                </a:lnTo>
                <a:lnTo>
                  <a:pt x="1887" y="3485"/>
                </a:lnTo>
                <a:lnTo>
                  <a:pt x="3735" y="3211"/>
                </a:lnTo>
                <a:lnTo>
                  <a:pt x="5583" y="3054"/>
                </a:lnTo>
                <a:lnTo>
                  <a:pt x="7431" y="3015"/>
                </a:lnTo>
                <a:lnTo>
                  <a:pt x="20806" y="3015"/>
                </a:lnTo>
                <a:lnTo>
                  <a:pt x="19971" y="2701"/>
                </a:lnTo>
                <a:lnTo>
                  <a:pt x="5937" y="40"/>
                </a:lnTo>
                <a:lnTo>
                  <a:pt x="408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43223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8843" y="0"/>
                </a:moveTo>
                <a:lnTo>
                  <a:pt x="0" y="6146"/>
                </a:lnTo>
                <a:lnTo>
                  <a:pt x="80" y="6303"/>
                </a:lnTo>
                <a:lnTo>
                  <a:pt x="1724" y="6811"/>
                </a:lnTo>
                <a:lnTo>
                  <a:pt x="2081" y="6773"/>
                </a:lnTo>
                <a:lnTo>
                  <a:pt x="2518" y="6656"/>
                </a:lnTo>
                <a:lnTo>
                  <a:pt x="3230" y="6146"/>
                </a:lnTo>
                <a:lnTo>
                  <a:pt x="3852" y="5754"/>
                </a:lnTo>
                <a:lnTo>
                  <a:pt x="9556" y="4228"/>
                </a:lnTo>
                <a:lnTo>
                  <a:pt x="11642" y="4228"/>
                </a:lnTo>
                <a:lnTo>
                  <a:pt x="11994" y="3523"/>
                </a:lnTo>
                <a:lnTo>
                  <a:pt x="12101" y="2936"/>
                </a:lnTo>
                <a:lnTo>
                  <a:pt x="12074" y="2153"/>
                </a:lnTo>
                <a:lnTo>
                  <a:pt x="11867" y="1604"/>
                </a:lnTo>
                <a:lnTo>
                  <a:pt x="9314" y="77"/>
                </a:lnTo>
                <a:lnTo>
                  <a:pt x="8843" y="0"/>
                </a:lnTo>
                <a:close/>
              </a:path>
              <a:path w="12700" h="6984">
                <a:moveTo>
                  <a:pt x="11642" y="4228"/>
                </a:moveTo>
                <a:lnTo>
                  <a:pt x="10533" y="4228"/>
                </a:lnTo>
                <a:lnTo>
                  <a:pt x="11603" y="430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47156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014" y="0"/>
                </a:moveTo>
                <a:lnTo>
                  <a:pt x="0" y="1761"/>
                </a:lnTo>
                <a:lnTo>
                  <a:pt x="781" y="2192"/>
                </a:lnTo>
                <a:lnTo>
                  <a:pt x="1103" y="2348"/>
                </a:lnTo>
                <a:lnTo>
                  <a:pt x="1966" y="2622"/>
                </a:lnTo>
                <a:lnTo>
                  <a:pt x="2472" y="2701"/>
                </a:lnTo>
                <a:lnTo>
                  <a:pt x="2989" y="2740"/>
                </a:lnTo>
                <a:lnTo>
                  <a:pt x="3541" y="2701"/>
                </a:lnTo>
                <a:lnTo>
                  <a:pt x="6646" y="38"/>
                </a:lnTo>
                <a:lnTo>
                  <a:pt x="601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2164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623" y="0"/>
                </a:moveTo>
                <a:lnTo>
                  <a:pt x="264" y="1957"/>
                </a:lnTo>
                <a:lnTo>
                  <a:pt x="57" y="3797"/>
                </a:lnTo>
                <a:lnTo>
                  <a:pt x="0" y="9787"/>
                </a:lnTo>
                <a:lnTo>
                  <a:pt x="191" y="11549"/>
                </a:lnTo>
                <a:lnTo>
                  <a:pt x="413" y="12880"/>
                </a:lnTo>
                <a:lnTo>
                  <a:pt x="584" y="13664"/>
                </a:lnTo>
                <a:lnTo>
                  <a:pt x="971" y="15073"/>
                </a:lnTo>
                <a:lnTo>
                  <a:pt x="1213" y="15778"/>
                </a:lnTo>
                <a:lnTo>
                  <a:pt x="1489" y="15543"/>
                </a:lnTo>
                <a:lnTo>
                  <a:pt x="4007" y="10962"/>
                </a:lnTo>
                <a:lnTo>
                  <a:pt x="3957" y="7517"/>
                </a:lnTo>
                <a:lnTo>
                  <a:pt x="6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74224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5" h="41909">
                <a:moveTo>
                  <a:pt x="31844" y="36448"/>
                </a:moveTo>
                <a:lnTo>
                  <a:pt x="18910" y="36448"/>
                </a:lnTo>
                <a:lnTo>
                  <a:pt x="19774" y="37845"/>
                </a:lnTo>
                <a:lnTo>
                  <a:pt x="20640" y="38988"/>
                </a:lnTo>
                <a:lnTo>
                  <a:pt x="26183" y="41655"/>
                </a:lnTo>
                <a:lnTo>
                  <a:pt x="26891" y="41401"/>
                </a:lnTo>
                <a:lnTo>
                  <a:pt x="28267" y="40639"/>
                </a:lnTo>
                <a:lnTo>
                  <a:pt x="28935" y="40131"/>
                </a:lnTo>
                <a:lnTo>
                  <a:pt x="29564" y="39496"/>
                </a:lnTo>
                <a:lnTo>
                  <a:pt x="30154" y="38734"/>
                </a:lnTo>
                <a:lnTo>
                  <a:pt x="30744" y="38099"/>
                </a:lnTo>
                <a:lnTo>
                  <a:pt x="31844" y="36448"/>
                </a:lnTo>
                <a:close/>
              </a:path>
              <a:path w="70485" h="41909">
                <a:moveTo>
                  <a:pt x="7076" y="26161"/>
                </a:moveTo>
                <a:lnTo>
                  <a:pt x="5739" y="26542"/>
                </a:lnTo>
                <a:lnTo>
                  <a:pt x="4559" y="26923"/>
                </a:lnTo>
                <a:lnTo>
                  <a:pt x="3538" y="27431"/>
                </a:lnTo>
                <a:lnTo>
                  <a:pt x="2633" y="27812"/>
                </a:lnTo>
                <a:lnTo>
                  <a:pt x="0" y="31876"/>
                </a:lnTo>
                <a:lnTo>
                  <a:pt x="156" y="32384"/>
                </a:lnTo>
                <a:lnTo>
                  <a:pt x="6722" y="37591"/>
                </a:lnTo>
                <a:lnTo>
                  <a:pt x="8687" y="38099"/>
                </a:lnTo>
                <a:lnTo>
                  <a:pt x="10457" y="38226"/>
                </a:lnTo>
                <a:lnTo>
                  <a:pt x="12029" y="38480"/>
                </a:lnTo>
                <a:lnTo>
                  <a:pt x="14506" y="38480"/>
                </a:lnTo>
                <a:lnTo>
                  <a:pt x="15057" y="38353"/>
                </a:lnTo>
                <a:lnTo>
                  <a:pt x="15529" y="38353"/>
                </a:lnTo>
                <a:lnTo>
                  <a:pt x="16354" y="38099"/>
                </a:lnTo>
                <a:lnTo>
                  <a:pt x="18910" y="36448"/>
                </a:lnTo>
                <a:lnTo>
                  <a:pt x="31844" y="36448"/>
                </a:lnTo>
                <a:lnTo>
                  <a:pt x="32788" y="34670"/>
                </a:lnTo>
                <a:lnTo>
                  <a:pt x="33430" y="33400"/>
                </a:lnTo>
                <a:lnTo>
                  <a:pt x="9396" y="33400"/>
                </a:lnTo>
                <a:lnTo>
                  <a:pt x="9160" y="33273"/>
                </a:lnTo>
                <a:lnTo>
                  <a:pt x="8491" y="33019"/>
                </a:lnTo>
                <a:lnTo>
                  <a:pt x="8098" y="32765"/>
                </a:lnTo>
                <a:lnTo>
                  <a:pt x="7233" y="32257"/>
                </a:lnTo>
                <a:lnTo>
                  <a:pt x="6839" y="31876"/>
                </a:lnTo>
                <a:lnTo>
                  <a:pt x="6171" y="30860"/>
                </a:lnTo>
                <a:lnTo>
                  <a:pt x="6054" y="30606"/>
                </a:lnTo>
                <a:lnTo>
                  <a:pt x="5928" y="30098"/>
                </a:lnTo>
                <a:lnTo>
                  <a:pt x="6054" y="28193"/>
                </a:lnTo>
                <a:lnTo>
                  <a:pt x="6486" y="27177"/>
                </a:lnTo>
                <a:lnTo>
                  <a:pt x="7076" y="26161"/>
                </a:lnTo>
                <a:close/>
              </a:path>
              <a:path w="70485" h="41909">
                <a:moveTo>
                  <a:pt x="64284" y="5334"/>
                </a:moveTo>
                <a:lnTo>
                  <a:pt x="47336" y="5333"/>
                </a:lnTo>
                <a:lnTo>
                  <a:pt x="54958" y="5714"/>
                </a:lnTo>
                <a:lnTo>
                  <a:pt x="52566" y="6984"/>
                </a:lnTo>
                <a:lnTo>
                  <a:pt x="40179" y="14858"/>
                </a:lnTo>
                <a:lnTo>
                  <a:pt x="37939" y="16509"/>
                </a:lnTo>
                <a:lnTo>
                  <a:pt x="36798" y="17525"/>
                </a:lnTo>
                <a:lnTo>
                  <a:pt x="35659" y="18414"/>
                </a:lnTo>
                <a:lnTo>
                  <a:pt x="34479" y="19430"/>
                </a:lnTo>
                <a:lnTo>
                  <a:pt x="33339" y="20446"/>
                </a:lnTo>
                <a:lnTo>
                  <a:pt x="31779" y="21970"/>
                </a:lnTo>
                <a:lnTo>
                  <a:pt x="28738" y="25018"/>
                </a:lnTo>
                <a:lnTo>
                  <a:pt x="27271" y="26669"/>
                </a:lnTo>
                <a:lnTo>
                  <a:pt x="26026" y="27939"/>
                </a:lnTo>
                <a:lnTo>
                  <a:pt x="25043" y="28701"/>
                </a:lnTo>
                <a:lnTo>
                  <a:pt x="23942" y="29463"/>
                </a:lnTo>
                <a:lnTo>
                  <a:pt x="23313" y="29971"/>
                </a:lnTo>
                <a:lnTo>
                  <a:pt x="11754" y="33400"/>
                </a:lnTo>
                <a:lnTo>
                  <a:pt x="33430" y="33400"/>
                </a:lnTo>
                <a:lnTo>
                  <a:pt x="34058" y="32130"/>
                </a:lnTo>
                <a:lnTo>
                  <a:pt x="35579" y="28193"/>
                </a:lnTo>
                <a:lnTo>
                  <a:pt x="35659" y="27939"/>
                </a:lnTo>
                <a:lnTo>
                  <a:pt x="45295" y="27939"/>
                </a:lnTo>
                <a:lnTo>
                  <a:pt x="48608" y="20446"/>
                </a:lnTo>
                <a:lnTo>
                  <a:pt x="49932" y="17652"/>
                </a:lnTo>
                <a:lnTo>
                  <a:pt x="50910" y="16128"/>
                </a:lnTo>
                <a:lnTo>
                  <a:pt x="51542" y="15366"/>
                </a:lnTo>
                <a:lnTo>
                  <a:pt x="52129" y="14731"/>
                </a:lnTo>
                <a:lnTo>
                  <a:pt x="52991" y="14096"/>
                </a:lnTo>
                <a:lnTo>
                  <a:pt x="53267" y="13842"/>
                </a:lnTo>
                <a:lnTo>
                  <a:pt x="54015" y="13588"/>
                </a:lnTo>
                <a:lnTo>
                  <a:pt x="54486" y="13461"/>
                </a:lnTo>
                <a:lnTo>
                  <a:pt x="56107" y="13461"/>
                </a:lnTo>
                <a:lnTo>
                  <a:pt x="56383" y="13334"/>
                </a:lnTo>
                <a:lnTo>
                  <a:pt x="57280" y="13080"/>
                </a:lnTo>
                <a:lnTo>
                  <a:pt x="57637" y="12826"/>
                </a:lnTo>
                <a:lnTo>
                  <a:pt x="57993" y="12699"/>
                </a:lnTo>
                <a:lnTo>
                  <a:pt x="58580" y="12319"/>
                </a:lnTo>
                <a:lnTo>
                  <a:pt x="58810" y="12065"/>
                </a:lnTo>
                <a:lnTo>
                  <a:pt x="59212" y="11684"/>
                </a:lnTo>
                <a:lnTo>
                  <a:pt x="59488" y="11303"/>
                </a:lnTo>
                <a:lnTo>
                  <a:pt x="59718" y="10668"/>
                </a:lnTo>
                <a:lnTo>
                  <a:pt x="59684" y="9652"/>
                </a:lnTo>
                <a:lnTo>
                  <a:pt x="59408" y="9017"/>
                </a:lnTo>
                <a:lnTo>
                  <a:pt x="59431" y="8763"/>
                </a:lnTo>
                <a:lnTo>
                  <a:pt x="59994" y="8128"/>
                </a:lnTo>
                <a:lnTo>
                  <a:pt x="60776" y="7493"/>
                </a:lnTo>
                <a:lnTo>
                  <a:pt x="61179" y="7112"/>
                </a:lnTo>
                <a:lnTo>
                  <a:pt x="64284" y="5334"/>
                </a:lnTo>
                <a:close/>
              </a:path>
              <a:path w="70485" h="41909">
                <a:moveTo>
                  <a:pt x="45295" y="27939"/>
                </a:moveTo>
                <a:lnTo>
                  <a:pt x="35659" y="27939"/>
                </a:lnTo>
                <a:lnTo>
                  <a:pt x="36366" y="28828"/>
                </a:lnTo>
                <a:lnTo>
                  <a:pt x="37073" y="29590"/>
                </a:lnTo>
                <a:lnTo>
                  <a:pt x="40966" y="31368"/>
                </a:lnTo>
                <a:lnTo>
                  <a:pt x="41556" y="31241"/>
                </a:lnTo>
                <a:lnTo>
                  <a:pt x="42656" y="30733"/>
                </a:lnTo>
                <a:lnTo>
                  <a:pt x="43168" y="30352"/>
                </a:lnTo>
                <a:lnTo>
                  <a:pt x="44623" y="28828"/>
                </a:lnTo>
                <a:lnTo>
                  <a:pt x="45295" y="27939"/>
                </a:lnTo>
                <a:close/>
              </a:path>
              <a:path w="70485" h="41909">
                <a:moveTo>
                  <a:pt x="16787" y="12826"/>
                </a:moveTo>
                <a:lnTo>
                  <a:pt x="11307" y="21589"/>
                </a:lnTo>
                <a:lnTo>
                  <a:pt x="11519" y="22732"/>
                </a:lnTo>
                <a:lnTo>
                  <a:pt x="11722" y="23494"/>
                </a:lnTo>
                <a:lnTo>
                  <a:pt x="12265" y="25018"/>
                </a:lnTo>
                <a:lnTo>
                  <a:pt x="12580" y="25526"/>
                </a:lnTo>
                <a:lnTo>
                  <a:pt x="12697" y="25780"/>
                </a:lnTo>
                <a:lnTo>
                  <a:pt x="18635" y="27304"/>
                </a:lnTo>
                <a:lnTo>
                  <a:pt x="19264" y="27177"/>
                </a:lnTo>
                <a:lnTo>
                  <a:pt x="21347" y="26669"/>
                </a:lnTo>
                <a:lnTo>
                  <a:pt x="22880" y="26161"/>
                </a:lnTo>
                <a:lnTo>
                  <a:pt x="24611" y="25526"/>
                </a:lnTo>
                <a:lnTo>
                  <a:pt x="25554" y="25018"/>
                </a:lnTo>
                <a:lnTo>
                  <a:pt x="25437" y="24891"/>
                </a:lnTo>
                <a:lnTo>
                  <a:pt x="18713" y="21843"/>
                </a:lnTo>
                <a:lnTo>
                  <a:pt x="17455" y="21589"/>
                </a:lnTo>
                <a:lnTo>
                  <a:pt x="14586" y="21589"/>
                </a:lnTo>
                <a:lnTo>
                  <a:pt x="14782" y="21208"/>
                </a:lnTo>
                <a:lnTo>
                  <a:pt x="15018" y="20827"/>
                </a:lnTo>
                <a:lnTo>
                  <a:pt x="16236" y="19938"/>
                </a:lnTo>
                <a:lnTo>
                  <a:pt x="17219" y="19430"/>
                </a:lnTo>
                <a:lnTo>
                  <a:pt x="18516" y="19176"/>
                </a:lnTo>
                <a:lnTo>
                  <a:pt x="19578" y="18922"/>
                </a:lnTo>
                <a:lnTo>
                  <a:pt x="35248" y="15874"/>
                </a:lnTo>
                <a:lnTo>
                  <a:pt x="28699" y="15874"/>
                </a:lnTo>
                <a:lnTo>
                  <a:pt x="26970" y="15493"/>
                </a:lnTo>
                <a:lnTo>
                  <a:pt x="25829" y="14858"/>
                </a:lnTo>
                <a:lnTo>
                  <a:pt x="25554" y="14604"/>
                </a:lnTo>
                <a:lnTo>
                  <a:pt x="24138" y="14223"/>
                </a:lnTo>
                <a:lnTo>
                  <a:pt x="21622" y="13461"/>
                </a:lnTo>
                <a:lnTo>
                  <a:pt x="20483" y="13207"/>
                </a:lnTo>
                <a:lnTo>
                  <a:pt x="18477" y="12953"/>
                </a:lnTo>
                <a:lnTo>
                  <a:pt x="16787" y="12826"/>
                </a:lnTo>
                <a:close/>
              </a:path>
              <a:path w="70485" h="41909">
                <a:moveTo>
                  <a:pt x="30060" y="18922"/>
                </a:moveTo>
                <a:lnTo>
                  <a:pt x="22212" y="18922"/>
                </a:lnTo>
                <a:lnTo>
                  <a:pt x="23785" y="19049"/>
                </a:lnTo>
                <a:lnTo>
                  <a:pt x="26537" y="19557"/>
                </a:lnTo>
                <a:lnTo>
                  <a:pt x="27560" y="19811"/>
                </a:lnTo>
                <a:lnTo>
                  <a:pt x="27913" y="19811"/>
                </a:lnTo>
                <a:lnTo>
                  <a:pt x="28896" y="19430"/>
                </a:lnTo>
                <a:lnTo>
                  <a:pt x="30060" y="18922"/>
                </a:lnTo>
                <a:close/>
              </a:path>
              <a:path w="70485" h="41909">
                <a:moveTo>
                  <a:pt x="38882" y="761"/>
                </a:moveTo>
                <a:lnTo>
                  <a:pt x="29737" y="7365"/>
                </a:lnTo>
                <a:lnTo>
                  <a:pt x="29860" y="8127"/>
                </a:lnTo>
                <a:lnTo>
                  <a:pt x="29965" y="8508"/>
                </a:lnTo>
                <a:lnTo>
                  <a:pt x="30154" y="9016"/>
                </a:lnTo>
                <a:lnTo>
                  <a:pt x="31098" y="10413"/>
                </a:lnTo>
                <a:lnTo>
                  <a:pt x="32199" y="11302"/>
                </a:lnTo>
                <a:lnTo>
                  <a:pt x="32473" y="11556"/>
                </a:lnTo>
                <a:lnTo>
                  <a:pt x="31019" y="15112"/>
                </a:lnTo>
                <a:lnTo>
                  <a:pt x="30783" y="15366"/>
                </a:lnTo>
                <a:lnTo>
                  <a:pt x="30469" y="15620"/>
                </a:lnTo>
                <a:lnTo>
                  <a:pt x="29918" y="15747"/>
                </a:lnTo>
                <a:lnTo>
                  <a:pt x="29604" y="15874"/>
                </a:lnTo>
                <a:lnTo>
                  <a:pt x="39708" y="10667"/>
                </a:lnTo>
                <a:lnTo>
                  <a:pt x="40101" y="10286"/>
                </a:lnTo>
                <a:lnTo>
                  <a:pt x="40337" y="9778"/>
                </a:lnTo>
                <a:lnTo>
                  <a:pt x="40259" y="8762"/>
                </a:lnTo>
                <a:lnTo>
                  <a:pt x="40023" y="8381"/>
                </a:lnTo>
                <a:lnTo>
                  <a:pt x="39630" y="8000"/>
                </a:lnTo>
                <a:lnTo>
                  <a:pt x="39394" y="7873"/>
                </a:lnTo>
                <a:lnTo>
                  <a:pt x="38725" y="7365"/>
                </a:lnTo>
                <a:lnTo>
                  <a:pt x="37899" y="6984"/>
                </a:lnTo>
                <a:lnTo>
                  <a:pt x="37388" y="6857"/>
                </a:lnTo>
                <a:lnTo>
                  <a:pt x="36208" y="6476"/>
                </a:lnTo>
                <a:lnTo>
                  <a:pt x="34793" y="6095"/>
                </a:lnTo>
                <a:lnTo>
                  <a:pt x="35737" y="5841"/>
                </a:lnTo>
                <a:lnTo>
                  <a:pt x="37073" y="5714"/>
                </a:lnTo>
                <a:lnTo>
                  <a:pt x="37978" y="5587"/>
                </a:lnTo>
                <a:lnTo>
                  <a:pt x="41752" y="5333"/>
                </a:lnTo>
                <a:lnTo>
                  <a:pt x="64284" y="5334"/>
                </a:lnTo>
                <a:lnTo>
                  <a:pt x="65181" y="5080"/>
                </a:lnTo>
                <a:lnTo>
                  <a:pt x="66089" y="4699"/>
                </a:lnTo>
                <a:lnTo>
                  <a:pt x="67699" y="4191"/>
                </a:lnTo>
                <a:lnTo>
                  <a:pt x="68412" y="4064"/>
                </a:lnTo>
                <a:lnTo>
                  <a:pt x="70252" y="3810"/>
                </a:lnTo>
                <a:lnTo>
                  <a:pt x="69700" y="3810"/>
                </a:lnTo>
                <a:lnTo>
                  <a:pt x="69355" y="3683"/>
                </a:lnTo>
                <a:lnTo>
                  <a:pt x="67188" y="2667"/>
                </a:lnTo>
                <a:lnTo>
                  <a:pt x="47768" y="2666"/>
                </a:lnTo>
                <a:lnTo>
                  <a:pt x="45527" y="2031"/>
                </a:lnTo>
                <a:lnTo>
                  <a:pt x="43521" y="1523"/>
                </a:lnTo>
                <a:lnTo>
                  <a:pt x="41752" y="1269"/>
                </a:lnTo>
                <a:lnTo>
                  <a:pt x="40220" y="1015"/>
                </a:lnTo>
                <a:lnTo>
                  <a:pt x="38882" y="761"/>
                </a:lnTo>
                <a:close/>
              </a:path>
              <a:path w="70485" h="41909">
                <a:moveTo>
                  <a:pt x="56107" y="13461"/>
                </a:moveTo>
                <a:lnTo>
                  <a:pt x="55199" y="13461"/>
                </a:lnTo>
                <a:lnTo>
                  <a:pt x="55831" y="13588"/>
                </a:lnTo>
                <a:lnTo>
                  <a:pt x="56107" y="13461"/>
                </a:lnTo>
                <a:close/>
              </a:path>
              <a:path w="70485" h="41909">
                <a:moveTo>
                  <a:pt x="57867" y="0"/>
                </a:moveTo>
                <a:lnTo>
                  <a:pt x="47768" y="2666"/>
                </a:lnTo>
                <a:lnTo>
                  <a:pt x="67188" y="2667"/>
                </a:lnTo>
                <a:lnTo>
                  <a:pt x="66917" y="2540"/>
                </a:lnTo>
                <a:lnTo>
                  <a:pt x="64364" y="1524"/>
                </a:lnTo>
                <a:lnTo>
                  <a:pt x="61995" y="889"/>
                </a:lnTo>
                <a:lnTo>
                  <a:pt x="60903" y="508"/>
                </a:lnTo>
                <a:lnTo>
                  <a:pt x="58856" y="127"/>
                </a:lnTo>
                <a:lnTo>
                  <a:pt x="578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10065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5" h="36195">
                <a:moveTo>
                  <a:pt x="38588" y="26543"/>
                </a:moveTo>
                <a:lnTo>
                  <a:pt x="28852" y="26543"/>
                </a:lnTo>
                <a:lnTo>
                  <a:pt x="29127" y="26670"/>
                </a:lnTo>
                <a:lnTo>
                  <a:pt x="29324" y="26670"/>
                </a:lnTo>
                <a:lnTo>
                  <a:pt x="29520" y="26797"/>
                </a:lnTo>
                <a:lnTo>
                  <a:pt x="29835" y="27051"/>
                </a:lnTo>
                <a:lnTo>
                  <a:pt x="30032" y="27305"/>
                </a:lnTo>
                <a:lnTo>
                  <a:pt x="30137" y="27559"/>
                </a:lnTo>
                <a:lnTo>
                  <a:pt x="30381" y="29210"/>
                </a:lnTo>
                <a:lnTo>
                  <a:pt x="30739" y="30988"/>
                </a:lnTo>
                <a:lnTo>
                  <a:pt x="33374" y="35052"/>
                </a:lnTo>
                <a:lnTo>
                  <a:pt x="33884" y="35433"/>
                </a:lnTo>
                <a:lnTo>
                  <a:pt x="34396" y="35560"/>
                </a:lnTo>
                <a:lnTo>
                  <a:pt x="34907" y="35814"/>
                </a:lnTo>
                <a:lnTo>
                  <a:pt x="35968" y="35941"/>
                </a:lnTo>
                <a:lnTo>
                  <a:pt x="37580" y="35941"/>
                </a:lnTo>
                <a:lnTo>
                  <a:pt x="40412" y="35179"/>
                </a:lnTo>
                <a:lnTo>
                  <a:pt x="42141" y="34290"/>
                </a:lnTo>
                <a:lnTo>
                  <a:pt x="46663" y="32385"/>
                </a:lnTo>
                <a:lnTo>
                  <a:pt x="48077" y="31623"/>
                </a:lnTo>
                <a:lnTo>
                  <a:pt x="50869" y="30226"/>
                </a:lnTo>
                <a:lnTo>
                  <a:pt x="52832" y="29210"/>
                </a:lnTo>
                <a:lnTo>
                  <a:pt x="35968" y="29210"/>
                </a:lnTo>
                <a:lnTo>
                  <a:pt x="37865" y="27305"/>
                </a:lnTo>
                <a:lnTo>
                  <a:pt x="38588" y="26543"/>
                </a:lnTo>
                <a:close/>
              </a:path>
              <a:path w="70485" h="36195">
                <a:moveTo>
                  <a:pt x="388" y="3301"/>
                </a:moveTo>
                <a:lnTo>
                  <a:pt x="223" y="4190"/>
                </a:lnTo>
                <a:lnTo>
                  <a:pt x="117" y="4952"/>
                </a:lnTo>
                <a:lnTo>
                  <a:pt x="0" y="7111"/>
                </a:lnTo>
                <a:lnTo>
                  <a:pt x="122" y="8762"/>
                </a:lnTo>
                <a:lnTo>
                  <a:pt x="8526" y="17017"/>
                </a:lnTo>
                <a:lnTo>
                  <a:pt x="9549" y="17271"/>
                </a:lnTo>
                <a:lnTo>
                  <a:pt x="11121" y="17398"/>
                </a:lnTo>
                <a:lnTo>
                  <a:pt x="11750" y="17398"/>
                </a:lnTo>
                <a:lnTo>
                  <a:pt x="11043" y="21081"/>
                </a:lnTo>
                <a:lnTo>
                  <a:pt x="10933" y="21970"/>
                </a:lnTo>
                <a:lnTo>
                  <a:pt x="10826" y="26034"/>
                </a:lnTo>
                <a:lnTo>
                  <a:pt x="10944" y="27050"/>
                </a:lnTo>
                <a:lnTo>
                  <a:pt x="16075" y="31876"/>
                </a:lnTo>
                <a:lnTo>
                  <a:pt x="16861" y="32003"/>
                </a:lnTo>
                <a:lnTo>
                  <a:pt x="18355" y="32003"/>
                </a:lnTo>
                <a:lnTo>
                  <a:pt x="19023" y="31876"/>
                </a:lnTo>
                <a:lnTo>
                  <a:pt x="19692" y="31876"/>
                </a:lnTo>
                <a:lnTo>
                  <a:pt x="27123" y="27051"/>
                </a:lnTo>
                <a:lnTo>
                  <a:pt x="27555" y="26797"/>
                </a:lnTo>
                <a:lnTo>
                  <a:pt x="27909" y="26670"/>
                </a:lnTo>
                <a:lnTo>
                  <a:pt x="28262" y="26670"/>
                </a:lnTo>
                <a:lnTo>
                  <a:pt x="28577" y="26543"/>
                </a:lnTo>
                <a:lnTo>
                  <a:pt x="38588" y="26543"/>
                </a:lnTo>
                <a:lnTo>
                  <a:pt x="39310" y="25781"/>
                </a:lnTo>
                <a:lnTo>
                  <a:pt x="42219" y="22098"/>
                </a:lnTo>
                <a:lnTo>
                  <a:pt x="41945" y="22098"/>
                </a:lnTo>
                <a:lnTo>
                  <a:pt x="39783" y="21971"/>
                </a:lnTo>
                <a:lnTo>
                  <a:pt x="35851" y="21336"/>
                </a:lnTo>
                <a:lnTo>
                  <a:pt x="33335" y="20701"/>
                </a:lnTo>
                <a:lnTo>
                  <a:pt x="30543" y="20066"/>
                </a:lnTo>
                <a:lnTo>
                  <a:pt x="1960" y="4825"/>
                </a:lnTo>
                <a:lnTo>
                  <a:pt x="388" y="3301"/>
                </a:lnTo>
                <a:close/>
              </a:path>
              <a:path w="70485" h="36195">
                <a:moveTo>
                  <a:pt x="53346" y="14605"/>
                </a:moveTo>
                <a:lnTo>
                  <a:pt x="41551" y="14605"/>
                </a:lnTo>
                <a:lnTo>
                  <a:pt x="43163" y="15113"/>
                </a:lnTo>
                <a:lnTo>
                  <a:pt x="44028" y="15494"/>
                </a:lnTo>
                <a:lnTo>
                  <a:pt x="50869" y="17145"/>
                </a:lnTo>
                <a:lnTo>
                  <a:pt x="52677" y="17399"/>
                </a:lnTo>
                <a:lnTo>
                  <a:pt x="56649" y="18034"/>
                </a:lnTo>
                <a:lnTo>
                  <a:pt x="63489" y="18415"/>
                </a:lnTo>
                <a:lnTo>
                  <a:pt x="62743" y="18796"/>
                </a:lnTo>
                <a:lnTo>
                  <a:pt x="60462" y="19431"/>
                </a:lnTo>
                <a:lnTo>
                  <a:pt x="59676" y="19685"/>
                </a:lnTo>
                <a:lnTo>
                  <a:pt x="57750" y="20066"/>
                </a:lnTo>
                <a:lnTo>
                  <a:pt x="55390" y="20447"/>
                </a:lnTo>
                <a:lnTo>
                  <a:pt x="51066" y="20828"/>
                </a:lnTo>
                <a:lnTo>
                  <a:pt x="49611" y="22225"/>
                </a:lnTo>
                <a:lnTo>
                  <a:pt x="42574" y="26670"/>
                </a:lnTo>
                <a:lnTo>
                  <a:pt x="41119" y="27432"/>
                </a:lnTo>
                <a:lnTo>
                  <a:pt x="38681" y="28321"/>
                </a:lnTo>
                <a:lnTo>
                  <a:pt x="35968" y="29210"/>
                </a:lnTo>
                <a:lnTo>
                  <a:pt x="52832" y="29210"/>
                </a:lnTo>
                <a:lnTo>
                  <a:pt x="69859" y="18796"/>
                </a:lnTo>
                <a:lnTo>
                  <a:pt x="70252" y="18542"/>
                </a:lnTo>
                <a:lnTo>
                  <a:pt x="70206" y="17780"/>
                </a:lnTo>
                <a:lnTo>
                  <a:pt x="69433" y="15367"/>
                </a:lnTo>
                <a:lnTo>
                  <a:pt x="56924" y="15367"/>
                </a:lnTo>
                <a:lnTo>
                  <a:pt x="55547" y="15240"/>
                </a:lnTo>
                <a:lnTo>
                  <a:pt x="54840" y="15113"/>
                </a:lnTo>
                <a:lnTo>
                  <a:pt x="53346" y="14605"/>
                </a:lnTo>
                <a:close/>
              </a:path>
              <a:path w="70485" h="36195">
                <a:moveTo>
                  <a:pt x="29285" y="6604"/>
                </a:moveTo>
                <a:lnTo>
                  <a:pt x="23938" y="6604"/>
                </a:lnTo>
                <a:lnTo>
                  <a:pt x="24764" y="8128"/>
                </a:lnTo>
                <a:lnTo>
                  <a:pt x="25370" y="9017"/>
                </a:lnTo>
                <a:lnTo>
                  <a:pt x="37777" y="17272"/>
                </a:lnTo>
                <a:lnTo>
                  <a:pt x="39074" y="17780"/>
                </a:lnTo>
                <a:lnTo>
                  <a:pt x="41945" y="18542"/>
                </a:lnTo>
                <a:lnTo>
                  <a:pt x="45090" y="19304"/>
                </a:lnTo>
                <a:lnTo>
                  <a:pt x="43517" y="17780"/>
                </a:lnTo>
                <a:lnTo>
                  <a:pt x="43045" y="17272"/>
                </a:lnTo>
                <a:lnTo>
                  <a:pt x="42180" y="16002"/>
                </a:lnTo>
                <a:lnTo>
                  <a:pt x="41551" y="14605"/>
                </a:lnTo>
                <a:lnTo>
                  <a:pt x="53346" y="14605"/>
                </a:lnTo>
                <a:lnTo>
                  <a:pt x="52599" y="14224"/>
                </a:lnTo>
                <a:lnTo>
                  <a:pt x="34081" y="9652"/>
                </a:lnTo>
                <a:lnTo>
                  <a:pt x="33335" y="9525"/>
                </a:lnTo>
                <a:lnTo>
                  <a:pt x="32981" y="9398"/>
                </a:lnTo>
                <a:lnTo>
                  <a:pt x="32116" y="8890"/>
                </a:lnTo>
                <a:lnTo>
                  <a:pt x="31604" y="8636"/>
                </a:lnTo>
                <a:lnTo>
                  <a:pt x="31054" y="8255"/>
                </a:lnTo>
                <a:lnTo>
                  <a:pt x="29285" y="6604"/>
                </a:lnTo>
                <a:close/>
              </a:path>
              <a:path w="70485" h="36195">
                <a:moveTo>
                  <a:pt x="19495" y="0"/>
                </a:moveTo>
                <a:lnTo>
                  <a:pt x="18709" y="0"/>
                </a:lnTo>
                <a:lnTo>
                  <a:pt x="18237" y="126"/>
                </a:lnTo>
                <a:lnTo>
                  <a:pt x="17411" y="253"/>
                </a:lnTo>
                <a:lnTo>
                  <a:pt x="15331" y="5333"/>
                </a:lnTo>
                <a:lnTo>
                  <a:pt x="15451" y="6603"/>
                </a:lnTo>
                <a:lnTo>
                  <a:pt x="15547" y="7111"/>
                </a:lnTo>
                <a:lnTo>
                  <a:pt x="16158" y="9524"/>
                </a:lnTo>
                <a:lnTo>
                  <a:pt x="16546" y="10794"/>
                </a:lnTo>
                <a:lnTo>
                  <a:pt x="16665" y="11429"/>
                </a:lnTo>
                <a:lnTo>
                  <a:pt x="16821" y="11556"/>
                </a:lnTo>
                <a:lnTo>
                  <a:pt x="17097" y="11937"/>
                </a:lnTo>
                <a:lnTo>
                  <a:pt x="19378" y="13588"/>
                </a:lnTo>
                <a:lnTo>
                  <a:pt x="20360" y="14096"/>
                </a:lnTo>
                <a:lnTo>
                  <a:pt x="22916" y="15366"/>
                </a:lnTo>
                <a:lnTo>
                  <a:pt x="24567" y="16129"/>
                </a:lnTo>
                <a:lnTo>
                  <a:pt x="26454" y="16891"/>
                </a:lnTo>
                <a:lnTo>
                  <a:pt x="25785" y="15748"/>
                </a:lnTo>
                <a:lnTo>
                  <a:pt x="25039" y="14097"/>
                </a:lnTo>
                <a:lnTo>
                  <a:pt x="24511" y="12446"/>
                </a:lnTo>
                <a:lnTo>
                  <a:pt x="24174" y="10922"/>
                </a:lnTo>
                <a:lnTo>
                  <a:pt x="23929" y="8636"/>
                </a:lnTo>
                <a:lnTo>
                  <a:pt x="23938" y="6604"/>
                </a:lnTo>
                <a:lnTo>
                  <a:pt x="29285" y="6604"/>
                </a:lnTo>
                <a:lnTo>
                  <a:pt x="28616" y="5715"/>
                </a:lnTo>
                <a:lnTo>
                  <a:pt x="27987" y="4953"/>
                </a:lnTo>
                <a:lnTo>
                  <a:pt x="26848" y="3175"/>
                </a:lnTo>
                <a:lnTo>
                  <a:pt x="26297" y="2667"/>
                </a:lnTo>
                <a:lnTo>
                  <a:pt x="25471" y="2032"/>
                </a:lnTo>
                <a:lnTo>
                  <a:pt x="24330" y="1397"/>
                </a:lnTo>
                <a:lnTo>
                  <a:pt x="23623" y="1143"/>
                </a:lnTo>
                <a:lnTo>
                  <a:pt x="22837" y="762"/>
                </a:lnTo>
                <a:lnTo>
                  <a:pt x="21933" y="508"/>
                </a:lnTo>
                <a:lnTo>
                  <a:pt x="20911" y="254"/>
                </a:lnTo>
                <a:lnTo>
                  <a:pt x="19810" y="127"/>
                </a:lnTo>
                <a:lnTo>
                  <a:pt x="19495" y="0"/>
                </a:lnTo>
                <a:close/>
              </a:path>
              <a:path w="70485" h="36195">
                <a:moveTo>
                  <a:pt x="66399" y="14605"/>
                </a:moveTo>
                <a:lnTo>
                  <a:pt x="65062" y="14605"/>
                </a:lnTo>
                <a:lnTo>
                  <a:pt x="62900" y="14732"/>
                </a:lnTo>
                <a:lnTo>
                  <a:pt x="61485" y="14859"/>
                </a:lnTo>
                <a:lnTo>
                  <a:pt x="59243" y="15240"/>
                </a:lnTo>
                <a:lnTo>
                  <a:pt x="58182" y="15367"/>
                </a:lnTo>
                <a:lnTo>
                  <a:pt x="69433" y="15367"/>
                </a:lnTo>
                <a:lnTo>
                  <a:pt x="69230" y="14732"/>
                </a:lnTo>
                <a:lnTo>
                  <a:pt x="68443" y="14732"/>
                </a:lnTo>
                <a:lnTo>
                  <a:pt x="66399" y="14605"/>
                </a:lnTo>
                <a:close/>
              </a:path>
              <a:path w="70485" h="36195">
                <a:moveTo>
                  <a:pt x="40412" y="4064"/>
                </a:moveTo>
                <a:lnTo>
                  <a:pt x="38760" y="4064"/>
                </a:lnTo>
                <a:lnTo>
                  <a:pt x="38131" y="4191"/>
                </a:lnTo>
                <a:lnTo>
                  <a:pt x="37816" y="4318"/>
                </a:lnTo>
                <a:lnTo>
                  <a:pt x="37502" y="4572"/>
                </a:lnTo>
                <a:lnTo>
                  <a:pt x="36873" y="4953"/>
                </a:lnTo>
                <a:lnTo>
                  <a:pt x="34239" y="9652"/>
                </a:lnTo>
                <a:lnTo>
                  <a:pt x="49913" y="9652"/>
                </a:lnTo>
                <a:lnTo>
                  <a:pt x="41748" y="4572"/>
                </a:lnTo>
                <a:lnTo>
                  <a:pt x="41512" y="4445"/>
                </a:lnTo>
                <a:lnTo>
                  <a:pt x="40412" y="406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08010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8930" y="127"/>
                </a:moveTo>
                <a:lnTo>
                  <a:pt x="6217" y="126"/>
                </a:lnTo>
                <a:lnTo>
                  <a:pt x="5745" y="253"/>
                </a:lnTo>
                <a:lnTo>
                  <a:pt x="4841" y="634"/>
                </a:lnTo>
                <a:lnTo>
                  <a:pt x="4408" y="761"/>
                </a:lnTo>
                <a:lnTo>
                  <a:pt x="0" y="10667"/>
                </a:lnTo>
                <a:lnTo>
                  <a:pt x="117" y="11429"/>
                </a:lnTo>
                <a:lnTo>
                  <a:pt x="10817" y="22605"/>
                </a:lnTo>
                <a:lnTo>
                  <a:pt x="10306" y="23240"/>
                </a:lnTo>
                <a:lnTo>
                  <a:pt x="10031" y="23875"/>
                </a:lnTo>
                <a:lnTo>
                  <a:pt x="9952" y="25018"/>
                </a:lnTo>
                <a:lnTo>
                  <a:pt x="8144" y="25526"/>
                </a:lnTo>
                <a:lnTo>
                  <a:pt x="6689" y="26288"/>
                </a:lnTo>
                <a:lnTo>
                  <a:pt x="6020" y="26669"/>
                </a:lnTo>
                <a:lnTo>
                  <a:pt x="4959" y="27431"/>
                </a:lnTo>
                <a:lnTo>
                  <a:pt x="4487" y="27939"/>
                </a:lnTo>
                <a:lnTo>
                  <a:pt x="4094" y="28320"/>
                </a:lnTo>
                <a:lnTo>
                  <a:pt x="2626" y="34289"/>
                </a:lnTo>
                <a:lnTo>
                  <a:pt x="2738" y="35051"/>
                </a:lnTo>
                <a:lnTo>
                  <a:pt x="3150" y="36702"/>
                </a:lnTo>
                <a:lnTo>
                  <a:pt x="3308" y="37464"/>
                </a:lnTo>
                <a:lnTo>
                  <a:pt x="3465" y="37972"/>
                </a:lnTo>
                <a:lnTo>
                  <a:pt x="4094" y="39115"/>
                </a:lnTo>
                <a:lnTo>
                  <a:pt x="4998" y="40131"/>
                </a:lnTo>
                <a:lnTo>
                  <a:pt x="5509" y="40512"/>
                </a:lnTo>
                <a:lnTo>
                  <a:pt x="6099" y="41020"/>
                </a:lnTo>
                <a:lnTo>
                  <a:pt x="6728" y="41401"/>
                </a:lnTo>
                <a:lnTo>
                  <a:pt x="8104" y="42036"/>
                </a:lnTo>
                <a:lnTo>
                  <a:pt x="8812" y="42417"/>
                </a:lnTo>
                <a:lnTo>
                  <a:pt x="19349" y="44449"/>
                </a:lnTo>
                <a:lnTo>
                  <a:pt x="20056" y="44576"/>
                </a:lnTo>
                <a:lnTo>
                  <a:pt x="30278" y="50927"/>
                </a:lnTo>
                <a:lnTo>
                  <a:pt x="31143" y="50800"/>
                </a:lnTo>
                <a:lnTo>
                  <a:pt x="32008" y="50546"/>
                </a:lnTo>
                <a:lnTo>
                  <a:pt x="33699" y="49911"/>
                </a:lnTo>
                <a:lnTo>
                  <a:pt x="34525" y="49530"/>
                </a:lnTo>
                <a:lnTo>
                  <a:pt x="35310" y="49022"/>
                </a:lnTo>
                <a:lnTo>
                  <a:pt x="36058" y="48641"/>
                </a:lnTo>
                <a:lnTo>
                  <a:pt x="41522" y="44069"/>
                </a:lnTo>
                <a:lnTo>
                  <a:pt x="54772" y="44069"/>
                </a:lnTo>
                <a:lnTo>
                  <a:pt x="58969" y="39624"/>
                </a:lnTo>
                <a:lnTo>
                  <a:pt x="38023" y="39624"/>
                </a:lnTo>
                <a:lnTo>
                  <a:pt x="36962" y="39497"/>
                </a:lnTo>
                <a:lnTo>
                  <a:pt x="33135" y="35687"/>
                </a:lnTo>
                <a:lnTo>
                  <a:pt x="18916" y="35687"/>
                </a:lnTo>
                <a:lnTo>
                  <a:pt x="18130" y="35560"/>
                </a:lnTo>
                <a:lnTo>
                  <a:pt x="16243" y="35305"/>
                </a:lnTo>
                <a:lnTo>
                  <a:pt x="15614" y="35051"/>
                </a:lnTo>
                <a:lnTo>
                  <a:pt x="12910" y="29971"/>
                </a:lnTo>
                <a:lnTo>
                  <a:pt x="13003" y="25526"/>
                </a:lnTo>
                <a:lnTo>
                  <a:pt x="13098" y="24764"/>
                </a:lnTo>
                <a:lnTo>
                  <a:pt x="13805" y="21082"/>
                </a:lnTo>
                <a:lnTo>
                  <a:pt x="13176" y="21081"/>
                </a:lnTo>
                <a:lnTo>
                  <a:pt x="11604" y="20954"/>
                </a:lnTo>
                <a:lnTo>
                  <a:pt x="10581" y="20700"/>
                </a:lnTo>
                <a:lnTo>
                  <a:pt x="9441" y="20446"/>
                </a:lnTo>
                <a:lnTo>
                  <a:pt x="8261" y="20065"/>
                </a:lnTo>
                <a:lnTo>
                  <a:pt x="7632" y="19684"/>
                </a:lnTo>
                <a:lnTo>
                  <a:pt x="7043" y="19430"/>
                </a:lnTo>
                <a:lnTo>
                  <a:pt x="2054" y="10794"/>
                </a:lnTo>
                <a:lnTo>
                  <a:pt x="2171" y="8635"/>
                </a:lnTo>
                <a:lnTo>
                  <a:pt x="2278" y="7873"/>
                </a:lnTo>
                <a:lnTo>
                  <a:pt x="2443" y="6984"/>
                </a:lnTo>
                <a:lnTo>
                  <a:pt x="17421" y="6985"/>
                </a:lnTo>
                <a:lnTo>
                  <a:pt x="17569" y="6350"/>
                </a:lnTo>
                <a:lnTo>
                  <a:pt x="15731" y="6350"/>
                </a:lnTo>
                <a:lnTo>
                  <a:pt x="14473" y="4318"/>
                </a:lnTo>
                <a:lnTo>
                  <a:pt x="13215" y="2794"/>
                </a:lnTo>
                <a:lnTo>
                  <a:pt x="12586" y="2159"/>
                </a:lnTo>
                <a:lnTo>
                  <a:pt x="11957" y="1651"/>
                </a:lnTo>
                <a:lnTo>
                  <a:pt x="10109" y="508"/>
                </a:lnTo>
                <a:lnTo>
                  <a:pt x="9520" y="381"/>
                </a:lnTo>
                <a:lnTo>
                  <a:pt x="8930" y="127"/>
                </a:lnTo>
                <a:close/>
              </a:path>
              <a:path w="76200" h="51434">
                <a:moveTo>
                  <a:pt x="73172" y="43180"/>
                </a:moveTo>
                <a:lnTo>
                  <a:pt x="62753" y="43180"/>
                </a:lnTo>
                <a:lnTo>
                  <a:pt x="64058" y="44958"/>
                </a:lnTo>
                <a:lnTo>
                  <a:pt x="64365" y="45339"/>
                </a:lnTo>
                <a:lnTo>
                  <a:pt x="64915" y="45847"/>
                </a:lnTo>
                <a:lnTo>
                  <a:pt x="65427" y="46355"/>
                </a:lnTo>
                <a:lnTo>
                  <a:pt x="66921" y="47117"/>
                </a:lnTo>
                <a:lnTo>
                  <a:pt x="67392" y="47244"/>
                </a:lnTo>
                <a:lnTo>
                  <a:pt x="68336" y="47244"/>
                </a:lnTo>
                <a:lnTo>
                  <a:pt x="69988" y="46736"/>
                </a:lnTo>
                <a:lnTo>
                  <a:pt x="70734" y="46228"/>
                </a:lnTo>
                <a:lnTo>
                  <a:pt x="71402" y="45593"/>
                </a:lnTo>
                <a:lnTo>
                  <a:pt x="71678" y="45212"/>
                </a:lnTo>
                <a:lnTo>
                  <a:pt x="72417" y="44323"/>
                </a:lnTo>
                <a:lnTo>
                  <a:pt x="72700" y="43942"/>
                </a:lnTo>
                <a:lnTo>
                  <a:pt x="73172" y="43180"/>
                </a:lnTo>
                <a:close/>
              </a:path>
              <a:path w="76200" h="51434">
                <a:moveTo>
                  <a:pt x="54772" y="44069"/>
                </a:moveTo>
                <a:lnTo>
                  <a:pt x="41522" y="44069"/>
                </a:lnTo>
                <a:lnTo>
                  <a:pt x="42506" y="44831"/>
                </a:lnTo>
                <a:lnTo>
                  <a:pt x="44432" y="45847"/>
                </a:lnTo>
                <a:lnTo>
                  <a:pt x="45376" y="46228"/>
                </a:lnTo>
                <a:lnTo>
                  <a:pt x="48048" y="46609"/>
                </a:lnTo>
                <a:lnTo>
                  <a:pt x="48874" y="46482"/>
                </a:lnTo>
                <a:lnTo>
                  <a:pt x="49700" y="46482"/>
                </a:lnTo>
                <a:lnTo>
                  <a:pt x="52060" y="45720"/>
                </a:lnTo>
                <a:lnTo>
                  <a:pt x="53474" y="44958"/>
                </a:lnTo>
                <a:lnTo>
                  <a:pt x="54772" y="44069"/>
                </a:lnTo>
                <a:close/>
              </a:path>
              <a:path w="76200" h="51434">
                <a:moveTo>
                  <a:pt x="76029" y="37973"/>
                </a:moveTo>
                <a:lnTo>
                  <a:pt x="60159" y="37973"/>
                </a:lnTo>
                <a:lnTo>
                  <a:pt x="60064" y="38481"/>
                </a:lnTo>
                <a:lnTo>
                  <a:pt x="59968" y="42037"/>
                </a:lnTo>
                <a:lnTo>
                  <a:pt x="60198" y="42672"/>
                </a:lnTo>
                <a:lnTo>
                  <a:pt x="60315" y="42799"/>
                </a:lnTo>
                <a:lnTo>
                  <a:pt x="60473" y="43053"/>
                </a:lnTo>
                <a:lnTo>
                  <a:pt x="60591" y="43180"/>
                </a:lnTo>
                <a:lnTo>
                  <a:pt x="61220" y="43434"/>
                </a:lnTo>
                <a:lnTo>
                  <a:pt x="61534" y="43434"/>
                </a:lnTo>
                <a:lnTo>
                  <a:pt x="62753" y="43180"/>
                </a:lnTo>
                <a:lnTo>
                  <a:pt x="73172" y="43180"/>
                </a:lnTo>
                <a:lnTo>
                  <a:pt x="73565" y="42545"/>
                </a:lnTo>
                <a:lnTo>
                  <a:pt x="74705" y="41656"/>
                </a:lnTo>
                <a:lnTo>
                  <a:pt x="75137" y="41275"/>
                </a:lnTo>
                <a:lnTo>
                  <a:pt x="75766" y="40386"/>
                </a:lnTo>
                <a:lnTo>
                  <a:pt x="75963" y="39878"/>
                </a:lnTo>
                <a:lnTo>
                  <a:pt x="76081" y="39497"/>
                </a:lnTo>
                <a:lnTo>
                  <a:pt x="76029" y="37973"/>
                </a:lnTo>
                <a:close/>
              </a:path>
              <a:path w="76200" h="51434">
                <a:moveTo>
                  <a:pt x="72230" y="18288"/>
                </a:moveTo>
                <a:lnTo>
                  <a:pt x="68453" y="18288"/>
                </a:lnTo>
                <a:lnTo>
                  <a:pt x="70498" y="18415"/>
                </a:lnTo>
                <a:lnTo>
                  <a:pt x="71285" y="18415"/>
                </a:lnTo>
                <a:lnTo>
                  <a:pt x="72465" y="22098"/>
                </a:lnTo>
                <a:lnTo>
                  <a:pt x="72307" y="22225"/>
                </a:lnTo>
                <a:lnTo>
                  <a:pt x="71914" y="22479"/>
                </a:lnTo>
                <a:lnTo>
                  <a:pt x="70381" y="23622"/>
                </a:lnTo>
                <a:lnTo>
                  <a:pt x="44196" y="37973"/>
                </a:lnTo>
                <a:lnTo>
                  <a:pt x="42467" y="38862"/>
                </a:lnTo>
                <a:lnTo>
                  <a:pt x="39635" y="39624"/>
                </a:lnTo>
                <a:lnTo>
                  <a:pt x="58969" y="39624"/>
                </a:lnTo>
                <a:lnTo>
                  <a:pt x="59765" y="38481"/>
                </a:lnTo>
                <a:lnTo>
                  <a:pt x="60159" y="37973"/>
                </a:lnTo>
                <a:lnTo>
                  <a:pt x="76029" y="37973"/>
                </a:lnTo>
                <a:lnTo>
                  <a:pt x="75780" y="37338"/>
                </a:lnTo>
                <a:lnTo>
                  <a:pt x="70970" y="32766"/>
                </a:lnTo>
                <a:lnTo>
                  <a:pt x="71599" y="31242"/>
                </a:lnTo>
                <a:lnTo>
                  <a:pt x="72346" y="29972"/>
                </a:lnTo>
                <a:lnTo>
                  <a:pt x="73447" y="28702"/>
                </a:lnTo>
                <a:lnTo>
                  <a:pt x="74115" y="28194"/>
                </a:lnTo>
                <a:lnTo>
                  <a:pt x="74705" y="27813"/>
                </a:lnTo>
                <a:lnTo>
                  <a:pt x="74940" y="27813"/>
                </a:lnTo>
                <a:lnTo>
                  <a:pt x="75295" y="27559"/>
                </a:lnTo>
                <a:lnTo>
                  <a:pt x="75452" y="27559"/>
                </a:lnTo>
                <a:lnTo>
                  <a:pt x="74901" y="26543"/>
                </a:lnTo>
                <a:lnTo>
                  <a:pt x="73914" y="24130"/>
                </a:lnTo>
                <a:lnTo>
                  <a:pt x="72700" y="20447"/>
                </a:lnTo>
                <a:lnTo>
                  <a:pt x="72230" y="18288"/>
                </a:lnTo>
                <a:close/>
              </a:path>
              <a:path w="76200" h="51434">
                <a:moveTo>
                  <a:pt x="31182" y="30226"/>
                </a:moveTo>
                <a:lnTo>
                  <a:pt x="30317" y="30226"/>
                </a:lnTo>
                <a:lnTo>
                  <a:pt x="29610" y="30480"/>
                </a:lnTo>
                <a:lnTo>
                  <a:pt x="29178" y="30734"/>
                </a:lnTo>
                <a:lnTo>
                  <a:pt x="28509" y="31750"/>
                </a:lnTo>
                <a:lnTo>
                  <a:pt x="27604" y="32639"/>
                </a:lnTo>
                <a:lnTo>
                  <a:pt x="22375" y="35433"/>
                </a:lnTo>
                <a:lnTo>
                  <a:pt x="21746" y="35433"/>
                </a:lnTo>
                <a:lnTo>
                  <a:pt x="20410" y="35687"/>
                </a:lnTo>
                <a:lnTo>
                  <a:pt x="33135" y="35687"/>
                </a:lnTo>
                <a:lnTo>
                  <a:pt x="33030" y="35433"/>
                </a:lnTo>
                <a:lnTo>
                  <a:pt x="32794" y="34671"/>
                </a:lnTo>
                <a:lnTo>
                  <a:pt x="32411" y="32766"/>
                </a:lnTo>
                <a:lnTo>
                  <a:pt x="32291" y="31750"/>
                </a:lnTo>
                <a:lnTo>
                  <a:pt x="32204" y="31242"/>
                </a:lnTo>
                <a:lnTo>
                  <a:pt x="32087" y="30988"/>
                </a:lnTo>
                <a:lnTo>
                  <a:pt x="31890" y="30734"/>
                </a:lnTo>
                <a:lnTo>
                  <a:pt x="31575" y="30480"/>
                </a:lnTo>
                <a:lnTo>
                  <a:pt x="31182" y="30226"/>
                </a:lnTo>
                <a:close/>
              </a:path>
              <a:path w="76200" h="51434">
                <a:moveTo>
                  <a:pt x="17421" y="6985"/>
                </a:moveTo>
                <a:lnTo>
                  <a:pt x="2443" y="6984"/>
                </a:lnTo>
                <a:lnTo>
                  <a:pt x="4015" y="8508"/>
                </a:lnTo>
                <a:lnTo>
                  <a:pt x="5627" y="10032"/>
                </a:lnTo>
                <a:lnTo>
                  <a:pt x="7318" y="11429"/>
                </a:lnTo>
                <a:lnTo>
                  <a:pt x="10699" y="13969"/>
                </a:lnTo>
                <a:lnTo>
                  <a:pt x="14198" y="16256"/>
                </a:lnTo>
                <a:lnTo>
                  <a:pt x="15968" y="17145"/>
                </a:lnTo>
                <a:lnTo>
                  <a:pt x="17737" y="18161"/>
                </a:lnTo>
                <a:lnTo>
                  <a:pt x="44274" y="25781"/>
                </a:lnTo>
                <a:lnTo>
                  <a:pt x="41365" y="29464"/>
                </a:lnTo>
                <a:lnTo>
                  <a:pt x="39439" y="31496"/>
                </a:lnTo>
                <a:lnTo>
                  <a:pt x="38023" y="32766"/>
                </a:lnTo>
                <a:lnTo>
                  <a:pt x="40736" y="32004"/>
                </a:lnTo>
                <a:lnTo>
                  <a:pt x="43174" y="31115"/>
                </a:lnTo>
                <a:lnTo>
                  <a:pt x="44628" y="30353"/>
                </a:lnTo>
                <a:lnTo>
                  <a:pt x="46005" y="29718"/>
                </a:lnTo>
                <a:lnTo>
                  <a:pt x="53121" y="24511"/>
                </a:lnTo>
                <a:lnTo>
                  <a:pt x="57445" y="24130"/>
                </a:lnTo>
                <a:lnTo>
                  <a:pt x="59805" y="23749"/>
                </a:lnTo>
                <a:lnTo>
                  <a:pt x="61731" y="23368"/>
                </a:lnTo>
                <a:lnTo>
                  <a:pt x="62963" y="22987"/>
                </a:lnTo>
                <a:lnTo>
                  <a:pt x="47145" y="22987"/>
                </a:lnTo>
                <a:lnTo>
                  <a:pt x="43999" y="22225"/>
                </a:lnTo>
                <a:lnTo>
                  <a:pt x="41129" y="21463"/>
                </a:lnTo>
                <a:lnTo>
                  <a:pt x="38804" y="20574"/>
                </a:lnTo>
                <a:lnTo>
                  <a:pt x="28509" y="20574"/>
                </a:lnTo>
                <a:lnTo>
                  <a:pt x="18562" y="14351"/>
                </a:lnTo>
                <a:lnTo>
                  <a:pt x="17943" y="12192"/>
                </a:lnTo>
                <a:lnTo>
                  <a:pt x="17520" y="10287"/>
                </a:lnTo>
                <a:lnTo>
                  <a:pt x="17407" y="9398"/>
                </a:lnTo>
                <a:lnTo>
                  <a:pt x="17421" y="6985"/>
                </a:lnTo>
                <a:close/>
              </a:path>
              <a:path w="76200" h="51434">
                <a:moveTo>
                  <a:pt x="43606" y="18288"/>
                </a:moveTo>
                <a:lnTo>
                  <a:pt x="44235" y="19685"/>
                </a:lnTo>
                <a:lnTo>
                  <a:pt x="45690" y="21590"/>
                </a:lnTo>
                <a:lnTo>
                  <a:pt x="47145" y="22987"/>
                </a:lnTo>
                <a:lnTo>
                  <a:pt x="62963" y="22987"/>
                </a:lnTo>
                <a:lnTo>
                  <a:pt x="63854" y="22733"/>
                </a:lnTo>
                <a:lnTo>
                  <a:pt x="64798" y="22352"/>
                </a:lnTo>
                <a:lnTo>
                  <a:pt x="65544" y="22098"/>
                </a:lnTo>
                <a:lnTo>
                  <a:pt x="58704" y="21717"/>
                </a:lnTo>
                <a:lnTo>
                  <a:pt x="54732" y="21082"/>
                </a:lnTo>
                <a:lnTo>
                  <a:pt x="52924" y="20828"/>
                </a:lnTo>
                <a:lnTo>
                  <a:pt x="46083" y="19177"/>
                </a:lnTo>
                <a:lnTo>
                  <a:pt x="45218" y="18796"/>
                </a:lnTo>
                <a:lnTo>
                  <a:pt x="43606" y="18288"/>
                </a:lnTo>
                <a:close/>
              </a:path>
              <a:path w="76200" h="51434">
                <a:moveTo>
                  <a:pt x="25993" y="10287"/>
                </a:moveTo>
                <a:lnTo>
                  <a:pt x="38804" y="20574"/>
                </a:lnTo>
                <a:lnTo>
                  <a:pt x="37433" y="20066"/>
                </a:lnTo>
                <a:lnTo>
                  <a:pt x="36333" y="19558"/>
                </a:lnTo>
                <a:lnTo>
                  <a:pt x="26819" y="11811"/>
                </a:lnTo>
                <a:lnTo>
                  <a:pt x="25993" y="10287"/>
                </a:lnTo>
                <a:close/>
              </a:path>
              <a:path w="76200" h="51434">
                <a:moveTo>
                  <a:pt x="49464" y="7620"/>
                </a:moveTo>
                <a:lnTo>
                  <a:pt x="41405" y="7620"/>
                </a:lnTo>
                <a:lnTo>
                  <a:pt x="42467" y="7747"/>
                </a:lnTo>
                <a:lnTo>
                  <a:pt x="43567" y="8128"/>
                </a:lnTo>
                <a:lnTo>
                  <a:pt x="43803" y="8255"/>
                </a:lnTo>
                <a:lnTo>
                  <a:pt x="45376" y="8763"/>
                </a:lnTo>
                <a:lnTo>
                  <a:pt x="46083" y="9017"/>
                </a:lnTo>
                <a:lnTo>
                  <a:pt x="51076" y="12446"/>
                </a:lnTo>
                <a:lnTo>
                  <a:pt x="51863" y="13208"/>
                </a:lnTo>
                <a:lnTo>
                  <a:pt x="53082" y="14732"/>
                </a:lnTo>
                <a:lnTo>
                  <a:pt x="53908" y="16129"/>
                </a:lnTo>
                <a:lnTo>
                  <a:pt x="54537" y="17526"/>
                </a:lnTo>
                <a:lnTo>
                  <a:pt x="54654" y="17907"/>
                </a:lnTo>
                <a:lnTo>
                  <a:pt x="55401" y="18161"/>
                </a:lnTo>
                <a:lnTo>
                  <a:pt x="56148" y="18542"/>
                </a:lnTo>
                <a:lnTo>
                  <a:pt x="56895" y="18669"/>
                </a:lnTo>
                <a:lnTo>
                  <a:pt x="57602" y="18923"/>
                </a:lnTo>
                <a:lnTo>
                  <a:pt x="58979" y="19050"/>
                </a:lnTo>
                <a:lnTo>
                  <a:pt x="60237" y="19050"/>
                </a:lnTo>
                <a:lnTo>
                  <a:pt x="61298" y="18923"/>
                </a:lnTo>
                <a:lnTo>
                  <a:pt x="63540" y="18542"/>
                </a:lnTo>
                <a:lnTo>
                  <a:pt x="64955" y="18415"/>
                </a:lnTo>
                <a:lnTo>
                  <a:pt x="67117" y="18288"/>
                </a:lnTo>
                <a:lnTo>
                  <a:pt x="72230" y="18288"/>
                </a:lnTo>
                <a:lnTo>
                  <a:pt x="71953" y="17018"/>
                </a:lnTo>
                <a:lnTo>
                  <a:pt x="58389" y="17018"/>
                </a:lnTo>
                <a:lnTo>
                  <a:pt x="57878" y="16764"/>
                </a:lnTo>
                <a:lnTo>
                  <a:pt x="57682" y="16764"/>
                </a:lnTo>
                <a:lnTo>
                  <a:pt x="56934" y="16256"/>
                </a:lnTo>
                <a:lnTo>
                  <a:pt x="56266" y="15875"/>
                </a:lnTo>
                <a:lnTo>
                  <a:pt x="53947" y="12700"/>
                </a:lnTo>
                <a:lnTo>
                  <a:pt x="53671" y="12192"/>
                </a:lnTo>
                <a:lnTo>
                  <a:pt x="51548" y="9525"/>
                </a:lnTo>
                <a:lnTo>
                  <a:pt x="49976" y="8001"/>
                </a:lnTo>
                <a:lnTo>
                  <a:pt x="49464" y="7620"/>
                </a:lnTo>
                <a:close/>
              </a:path>
              <a:path w="76200" h="51434">
                <a:moveTo>
                  <a:pt x="67982" y="15621"/>
                </a:moveTo>
                <a:lnTo>
                  <a:pt x="65820" y="15621"/>
                </a:lnTo>
                <a:lnTo>
                  <a:pt x="64876" y="15748"/>
                </a:lnTo>
                <a:lnTo>
                  <a:pt x="62556" y="16129"/>
                </a:lnTo>
                <a:lnTo>
                  <a:pt x="61456" y="16510"/>
                </a:lnTo>
                <a:lnTo>
                  <a:pt x="61024" y="16637"/>
                </a:lnTo>
                <a:lnTo>
                  <a:pt x="60473" y="16891"/>
                </a:lnTo>
                <a:lnTo>
                  <a:pt x="60276" y="17018"/>
                </a:lnTo>
                <a:lnTo>
                  <a:pt x="71953" y="17018"/>
                </a:lnTo>
                <a:lnTo>
                  <a:pt x="71836" y="16129"/>
                </a:lnTo>
                <a:lnTo>
                  <a:pt x="70459" y="15875"/>
                </a:lnTo>
                <a:lnTo>
                  <a:pt x="67982" y="15621"/>
                </a:lnTo>
                <a:close/>
              </a:path>
              <a:path w="76200" h="51434">
                <a:moveTo>
                  <a:pt x="28823" y="3683"/>
                </a:moveTo>
                <a:lnTo>
                  <a:pt x="21550" y="3683"/>
                </a:lnTo>
                <a:lnTo>
                  <a:pt x="21865" y="3810"/>
                </a:lnTo>
                <a:lnTo>
                  <a:pt x="22965" y="3937"/>
                </a:lnTo>
                <a:lnTo>
                  <a:pt x="23988" y="4191"/>
                </a:lnTo>
                <a:lnTo>
                  <a:pt x="30042" y="8636"/>
                </a:lnTo>
                <a:lnTo>
                  <a:pt x="31339" y="10287"/>
                </a:lnTo>
                <a:lnTo>
                  <a:pt x="33109" y="11938"/>
                </a:lnTo>
                <a:lnTo>
                  <a:pt x="33659" y="12319"/>
                </a:lnTo>
                <a:lnTo>
                  <a:pt x="34171" y="12573"/>
                </a:lnTo>
                <a:lnTo>
                  <a:pt x="35035" y="12954"/>
                </a:lnTo>
                <a:lnTo>
                  <a:pt x="35390" y="13208"/>
                </a:lnTo>
                <a:lnTo>
                  <a:pt x="36136" y="13335"/>
                </a:lnTo>
                <a:lnTo>
                  <a:pt x="36294" y="13335"/>
                </a:lnTo>
                <a:lnTo>
                  <a:pt x="37197" y="10795"/>
                </a:lnTo>
                <a:lnTo>
                  <a:pt x="37748" y="9906"/>
                </a:lnTo>
                <a:lnTo>
                  <a:pt x="37931" y="9652"/>
                </a:lnTo>
                <a:lnTo>
                  <a:pt x="37197" y="9652"/>
                </a:lnTo>
                <a:lnTo>
                  <a:pt x="34249" y="8001"/>
                </a:lnTo>
                <a:lnTo>
                  <a:pt x="33070" y="7239"/>
                </a:lnTo>
                <a:lnTo>
                  <a:pt x="32048" y="6477"/>
                </a:lnTo>
                <a:lnTo>
                  <a:pt x="31222" y="5969"/>
                </a:lnTo>
                <a:lnTo>
                  <a:pt x="29924" y="4826"/>
                </a:lnTo>
                <a:lnTo>
                  <a:pt x="29452" y="4445"/>
                </a:lnTo>
                <a:lnTo>
                  <a:pt x="28823" y="3683"/>
                </a:lnTo>
                <a:close/>
              </a:path>
              <a:path w="76200" h="51434">
                <a:moveTo>
                  <a:pt x="43016" y="4953"/>
                </a:moveTo>
                <a:lnTo>
                  <a:pt x="37670" y="8001"/>
                </a:lnTo>
                <a:lnTo>
                  <a:pt x="37512" y="8255"/>
                </a:lnTo>
                <a:lnTo>
                  <a:pt x="37316" y="9017"/>
                </a:lnTo>
                <a:lnTo>
                  <a:pt x="37197" y="9652"/>
                </a:lnTo>
                <a:lnTo>
                  <a:pt x="37931" y="9652"/>
                </a:lnTo>
                <a:lnTo>
                  <a:pt x="38613" y="8890"/>
                </a:lnTo>
                <a:lnTo>
                  <a:pt x="38928" y="8636"/>
                </a:lnTo>
                <a:lnTo>
                  <a:pt x="39557" y="8255"/>
                </a:lnTo>
                <a:lnTo>
                  <a:pt x="39871" y="8001"/>
                </a:lnTo>
                <a:lnTo>
                  <a:pt x="40186" y="7874"/>
                </a:lnTo>
                <a:lnTo>
                  <a:pt x="41405" y="7620"/>
                </a:lnTo>
                <a:lnTo>
                  <a:pt x="49464" y="7620"/>
                </a:lnTo>
                <a:lnTo>
                  <a:pt x="47970" y="6604"/>
                </a:lnTo>
                <a:lnTo>
                  <a:pt x="47499" y="6223"/>
                </a:lnTo>
                <a:lnTo>
                  <a:pt x="47027" y="6096"/>
                </a:lnTo>
                <a:lnTo>
                  <a:pt x="46122" y="5715"/>
                </a:lnTo>
                <a:lnTo>
                  <a:pt x="45690" y="5461"/>
                </a:lnTo>
                <a:lnTo>
                  <a:pt x="44903" y="5207"/>
                </a:lnTo>
                <a:lnTo>
                  <a:pt x="44196" y="5080"/>
                </a:lnTo>
                <a:lnTo>
                  <a:pt x="43016" y="4953"/>
                </a:lnTo>
                <a:close/>
              </a:path>
              <a:path w="76200" h="51434">
                <a:moveTo>
                  <a:pt x="22651" y="381"/>
                </a:moveTo>
                <a:lnTo>
                  <a:pt x="21353" y="381"/>
                </a:lnTo>
                <a:lnTo>
                  <a:pt x="20803" y="508"/>
                </a:lnTo>
                <a:lnTo>
                  <a:pt x="20253" y="508"/>
                </a:lnTo>
                <a:lnTo>
                  <a:pt x="15731" y="6350"/>
                </a:lnTo>
                <a:lnTo>
                  <a:pt x="17569" y="6350"/>
                </a:lnTo>
                <a:lnTo>
                  <a:pt x="17658" y="5969"/>
                </a:lnTo>
                <a:lnTo>
                  <a:pt x="17815" y="5588"/>
                </a:lnTo>
                <a:lnTo>
                  <a:pt x="20292" y="3810"/>
                </a:lnTo>
                <a:lnTo>
                  <a:pt x="20764" y="3683"/>
                </a:lnTo>
                <a:lnTo>
                  <a:pt x="28823" y="3683"/>
                </a:lnTo>
                <a:lnTo>
                  <a:pt x="28666" y="3429"/>
                </a:lnTo>
                <a:lnTo>
                  <a:pt x="28509" y="3302"/>
                </a:lnTo>
                <a:lnTo>
                  <a:pt x="28430" y="2921"/>
                </a:lnTo>
                <a:lnTo>
                  <a:pt x="27448" y="2286"/>
                </a:lnTo>
                <a:lnTo>
                  <a:pt x="26543" y="1651"/>
                </a:lnTo>
                <a:lnTo>
                  <a:pt x="24853" y="889"/>
                </a:lnTo>
                <a:lnTo>
                  <a:pt x="24066" y="635"/>
                </a:lnTo>
                <a:lnTo>
                  <a:pt x="22651" y="381"/>
                </a:lnTo>
                <a:close/>
              </a:path>
              <a:path w="76200" h="51434">
                <a:moveTo>
                  <a:pt x="7829" y="0"/>
                </a:moveTo>
                <a:lnTo>
                  <a:pt x="7279" y="0"/>
                </a:lnTo>
                <a:lnTo>
                  <a:pt x="6728" y="126"/>
                </a:lnTo>
                <a:lnTo>
                  <a:pt x="8379" y="127"/>
                </a:lnTo>
                <a:lnTo>
                  <a:pt x="782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75239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5427" y="0"/>
                </a:moveTo>
                <a:lnTo>
                  <a:pt x="0" y="28739"/>
                </a:lnTo>
                <a:lnTo>
                  <a:pt x="160" y="30735"/>
                </a:lnTo>
                <a:lnTo>
                  <a:pt x="14708" y="49724"/>
                </a:lnTo>
                <a:lnTo>
                  <a:pt x="15570" y="49567"/>
                </a:lnTo>
                <a:lnTo>
                  <a:pt x="16444" y="49333"/>
                </a:lnTo>
                <a:lnTo>
                  <a:pt x="17341" y="48941"/>
                </a:lnTo>
                <a:lnTo>
                  <a:pt x="18249" y="48393"/>
                </a:lnTo>
                <a:lnTo>
                  <a:pt x="18675" y="48041"/>
                </a:lnTo>
                <a:lnTo>
                  <a:pt x="20883" y="48041"/>
                </a:lnTo>
                <a:lnTo>
                  <a:pt x="20837" y="3093"/>
                </a:lnTo>
                <a:lnTo>
                  <a:pt x="19825" y="2623"/>
                </a:lnTo>
                <a:lnTo>
                  <a:pt x="18273" y="2036"/>
                </a:lnTo>
                <a:lnTo>
                  <a:pt x="9556" y="2036"/>
                </a:lnTo>
                <a:lnTo>
                  <a:pt x="9441" y="1644"/>
                </a:lnTo>
                <a:lnTo>
                  <a:pt x="6807" y="156"/>
                </a:lnTo>
                <a:lnTo>
                  <a:pt x="5427" y="0"/>
                </a:lnTo>
                <a:close/>
              </a:path>
              <a:path w="20954" h="50165">
                <a:moveTo>
                  <a:pt x="20883" y="48041"/>
                </a:moveTo>
                <a:lnTo>
                  <a:pt x="18675" y="48041"/>
                </a:lnTo>
                <a:lnTo>
                  <a:pt x="18836" y="48159"/>
                </a:lnTo>
                <a:lnTo>
                  <a:pt x="19629" y="48432"/>
                </a:lnTo>
                <a:lnTo>
                  <a:pt x="19974" y="48510"/>
                </a:lnTo>
                <a:lnTo>
                  <a:pt x="20883" y="48510"/>
                </a:lnTo>
                <a:lnTo>
                  <a:pt x="20883" y="48041"/>
                </a:lnTo>
                <a:close/>
              </a:path>
              <a:path w="20954" h="50165">
                <a:moveTo>
                  <a:pt x="14041" y="1096"/>
                </a:moveTo>
                <a:lnTo>
                  <a:pt x="9556" y="2036"/>
                </a:lnTo>
                <a:lnTo>
                  <a:pt x="18273" y="2036"/>
                </a:lnTo>
                <a:lnTo>
                  <a:pt x="17858" y="1879"/>
                </a:lnTo>
                <a:lnTo>
                  <a:pt x="16364" y="1487"/>
                </a:lnTo>
                <a:lnTo>
                  <a:pt x="14823" y="1175"/>
                </a:lnTo>
                <a:lnTo>
                  <a:pt x="14041" y="1096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86646" y="7590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9947" y="18438"/>
                </a:moveTo>
                <a:lnTo>
                  <a:pt x="9004" y="18438"/>
                </a:lnTo>
                <a:lnTo>
                  <a:pt x="9475" y="18484"/>
                </a:lnTo>
                <a:lnTo>
                  <a:pt x="9947" y="18438"/>
                </a:lnTo>
                <a:close/>
              </a:path>
              <a:path w="19050" h="19050">
                <a:moveTo>
                  <a:pt x="9947" y="0"/>
                </a:moveTo>
                <a:lnTo>
                  <a:pt x="0" y="8303"/>
                </a:lnTo>
                <a:lnTo>
                  <a:pt x="0" y="10181"/>
                </a:lnTo>
                <a:lnTo>
                  <a:pt x="2437" y="15426"/>
                </a:lnTo>
                <a:lnTo>
                  <a:pt x="2748" y="15781"/>
                </a:lnTo>
                <a:lnTo>
                  <a:pt x="3415" y="16365"/>
                </a:lnTo>
                <a:lnTo>
                  <a:pt x="3771" y="16640"/>
                </a:lnTo>
                <a:lnTo>
                  <a:pt x="4565" y="17155"/>
                </a:lnTo>
                <a:lnTo>
                  <a:pt x="4956" y="17350"/>
                </a:lnTo>
                <a:lnTo>
                  <a:pt x="5347" y="17579"/>
                </a:lnTo>
                <a:lnTo>
                  <a:pt x="6646" y="18049"/>
                </a:lnTo>
                <a:lnTo>
                  <a:pt x="7543" y="18289"/>
                </a:lnTo>
                <a:lnTo>
                  <a:pt x="8486" y="18438"/>
                </a:lnTo>
                <a:lnTo>
                  <a:pt x="10453" y="18438"/>
                </a:lnTo>
                <a:lnTo>
                  <a:pt x="11396" y="18289"/>
                </a:lnTo>
                <a:lnTo>
                  <a:pt x="12304" y="18049"/>
                </a:lnTo>
                <a:lnTo>
                  <a:pt x="13604" y="17579"/>
                </a:lnTo>
                <a:lnTo>
                  <a:pt x="13995" y="17350"/>
                </a:lnTo>
                <a:lnTo>
                  <a:pt x="14386" y="17155"/>
                </a:lnTo>
                <a:lnTo>
                  <a:pt x="14777" y="16881"/>
                </a:lnTo>
                <a:lnTo>
                  <a:pt x="15179" y="16640"/>
                </a:lnTo>
                <a:lnTo>
                  <a:pt x="16203" y="15781"/>
                </a:lnTo>
                <a:lnTo>
                  <a:pt x="16513" y="15426"/>
                </a:lnTo>
                <a:lnTo>
                  <a:pt x="16823" y="15117"/>
                </a:lnTo>
                <a:lnTo>
                  <a:pt x="17375" y="14407"/>
                </a:lnTo>
                <a:lnTo>
                  <a:pt x="18951" y="10181"/>
                </a:lnTo>
                <a:lnTo>
                  <a:pt x="18951" y="8303"/>
                </a:lnTo>
                <a:lnTo>
                  <a:pt x="11396" y="194"/>
                </a:lnTo>
                <a:lnTo>
                  <a:pt x="10924" y="80"/>
                </a:lnTo>
                <a:lnTo>
                  <a:pt x="9947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91798" y="8084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4323" y="0"/>
                </a:moveTo>
                <a:lnTo>
                  <a:pt x="0" y="5165"/>
                </a:lnTo>
                <a:lnTo>
                  <a:pt x="114" y="5554"/>
                </a:lnTo>
                <a:lnTo>
                  <a:pt x="4760" y="8577"/>
                </a:lnTo>
                <a:lnTo>
                  <a:pt x="5232" y="8497"/>
                </a:lnTo>
                <a:lnTo>
                  <a:pt x="8647" y="5165"/>
                </a:lnTo>
                <a:lnTo>
                  <a:pt x="8532" y="3012"/>
                </a:lnTo>
                <a:lnTo>
                  <a:pt x="43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85679" y="140788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60" h="19050">
                <a:moveTo>
                  <a:pt x="6370" y="5359"/>
                </a:moveTo>
                <a:lnTo>
                  <a:pt x="22608" y="19034"/>
                </a:lnTo>
                <a:lnTo>
                  <a:pt x="20216" y="15231"/>
                </a:lnTo>
                <a:lnTo>
                  <a:pt x="19698" y="14327"/>
                </a:lnTo>
                <a:lnTo>
                  <a:pt x="19146" y="13433"/>
                </a:lnTo>
                <a:lnTo>
                  <a:pt x="18594" y="12448"/>
                </a:lnTo>
                <a:lnTo>
                  <a:pt x="17030" y="11750"/>
                </a:lnTo>
                <a:lnTo>
                  <a:pt x="7865" y="6424"/>
                </a:lnTo>
                <a:lnTo>
                  <a:pt x="6370" y="5359"/>
                </a:lnTo>
                <a:close/>
              </a:path>
              <a:path w="22860" h="19050">
                <a:moveTo>
                  <a:pt x="0" y="0"/>
                </a:moveTo>
                <a:lnTo>
                  <a:pt x="8969" y="17579"/>
                </a:lnTo>
                <a:lnTo>
                  <a:pt x="5623" y="4775"/>
                </a:lnTo>
                <a:lnTo>
                  <a:pt x="4174" y="3676"/>
                </a:lnTo>
                <a:lnTo>
                  <a:pt x="2759" y="2508"/>
                </a:lnTo>
                <a:lnTo>
                  <a:pt x="1379" y="1294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33381" y="29861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299" y="0"/>
                </a:moveTo>
                <a:lnTo>
                  <a:pt x="251" y="6104"/>
                </a:lnTo>
                <a:lnTo>
                  <a:pt x="125" y="6424"/>
                </a:lnTo>
                <a:lnTo>
                  <a:pt x="0" y="8177"/>
                </a:lnTo>
                <a:lnTo>
                  <a:pt x="113" y="8451"/>
                </a:lnTo>
                <a:lnTo>
                  <a:pt x="309" y="8772"/>
                </a:lnTo>
                <a:lnTo>
                  <a:pt x="2666" y="9517"/>
                </a:lnTo>
                <a:lnTo>
                  <a:pt x="3218" y="9471"/>
                </a:lnTo>
                <a:lnTo>
                  <a:pt x="7651" y="7707"/>
                </a:lnTo>
                <a:lnTo>
                  <a:pt x="2551" y="7707"/>
                </a:lnTo>
                <a:lnTo>
                  <a:pt x="2080" y="7673"/>
                </a:lnTo>
                <a:lnTo>
                  <a:pt x="1562" y="7593"/>
                </a:lnTo>
                <a:lnTo>
                  <a:pt x="2606" y="5050"/>
                </a:lnTo>
                <a:lnTo>
                  <a:pt x="2701" y="4890"/>
                </a:lnTo>
                <a:lnTo>
                  <a:pt x="3057" y="4500"/>
                </a:lnTo>
                <a:lnTo>
                  <a:pt x="9308" y="4500"/>
                </a:lnTo>
                <a:lnTo>
                  <a:pt x="9213" y="4145"/>
                </a:lnTo>
                <a:lnTo>
                  <a:pt x="3023" y="2702"/>
                </a:lnTo>
                <a:lnTo>
                  <a:pt x="3853" y="1683"/>
                </a:lnTo>
                <a:lnTo>
                  <a:pt x="4311" y="1053"/>
                </a:lnTo>
                <a:lnTo>
                  <a:pt x="4267" y="435"/>
                </a:lnTo>
                <a:lnTo>
                  <a:pt x="3966" y="194"/>
                </a:lnTo>
                <a:lnTo>
                  <a:pt x="3644" y="114"/>
                </a:lnTo>
                <a:lnTo>
                  <a:pt x="3299" y="0"/>
                </a:lnTo>
                <a:close/>
              </a:path>
              <a:path w="9525" h="9525">
                <a:moveTo>
                  <a:pt x="9308" y="4500"/>
                </a:moveTo>
                <a:lnTo>
                  <a:pt x="3057" y="4500"/>
                </a:lnTo>
                <a:lnTo>
                  <a:pt x="3644" y="4890"/>
                </a:lnTo>
                <a:lnTo>
                  <a:pt x="4081" y="5245"/>
                </a:lnTo>
                <a:lnTo>
                  <a:pt x="4437" y="5634"/>
                </a:lnTo>
                <a:lnTo>
                  <a:pt x="4667" y="5955"/>
                </a:lnTo>
                <a:lnTo>
                  <a:pt x="4713" y="6974"/>
                </a:lnTo>
                <a:lnTo>
                  <a:pt x="4437" y="7283"/>
                </a:lnTo>
                <a:lnTo>
                  <a:pt x="4161" y="7444"/>
                </a:lnTo>
                <a:lnTo>
                  <a:pt x="3805" y="7593"/>
                </a:lnTo>
                <a:lnTo>
                  <a:pt x="3448" y="7673"/>
                </a:lnTo>
                <a:lnTo>
                  <a:pt x="3023" y="7707"/>
                </a:lnTo>
                <a:lnTo>
                  <a:pt x="7651" y="7707"/>
                </a:lnTo>
                <a:lnTo>
                  <a:pt x="9271" y="5634"/>
                </a:lnTo>
                <a:lnTo>
                  <a:pt x="9308" y="4500"/>
                </a:lnTo>
                <a:close/>
              </a:path>
              <a:path w="9525" h="9525">
                <a:moveTo>
                  <a:pt x="6162" y="2153"/>
                </a:moveTo>
                <a:lnTo>
                  <a:pt x="5771" y="2153"/>
                </a:lnTo>
                <a:lnTo>
                  <a:pt x="4989" y="2233"/>
                </a:lnTo>
                <a:lnTo>
                  <a:pt x="3805" y="2462"/>
                </a:lnTo>
                <a:lnTo>
                  <a:pt x="3023" y="2702"/>
                </a:lnTo>
                <a:lnTo>
                  <a:pt x="8144" y="2702"/>
                </a:lnTo>
                <a:lnTo>
                  <a:pt x="7622" y="2427"/>
                </a:lnTo>
                <a:lnTo>
                  <a:pt x="7266" y="2313"/>
                </a:lnTo>
                <a:lnTo>
                  <a:pt x="6909" y="2233"/>
                </a:lnTo>
                <a:lnTo>
                  <a:pt x="6162" y="2153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27354" y="270191"/>
            <a:ext cx="8890" cy="18415"/>
          </a:xfrm>
          <a:custGeom>
            <a:avLst/>
            <a:gdLst/>
            <a:ahLst/>
            <a:cxnLst/>
            <a:rect l="l" t="t" r="r" b="b"/>
            <a:pathLst>
              <a:path w="8889" h="18414">
                <a:moveTo>
                  <a:pt x="942" y="0"/>
                </a:moveTo>
                <a:lnTo>
                  <a:pt x="471" y="939"/>
                </a:lnTo>
                <a:lnTo>
                  <a:pt x="0" y="2038"/>
                </a:lnTo>
                <a:lnTo>
                  <a:pt x="2046" y="5634"/>
                </a:lnTo>
                <a:lnTo>
                  <a:pt x="3166" y="7833"/>
                </a:lnTo>
                <a:lnTo>
                  <a:pt x="7509" y="17969"/>
                </a:lnTo>
                <a:lnTo>
                  <a:pt x="7704" y="17774"/>
                </a:lnTo>
                <a:lnTo>
                  <a:pt x="8578" y="14842"/>
                </a:lnTo>
                <a:lnTo>
                  <a:pt x="8498" y="12689"/>
                </a:lnTo>
                <a:lnTo>
                  <a:pt x="8026" y="11349"/>
                </a:lnTo>
                <a:lnTo>
                  <a:pt x="7589" y="10261"/>
                </a:lnTo>
                <a:lnTo>
                  <a:pt x="7003" y="9196"/>
                </a:lnTo>
                <a:lnTo>
                  <a:pt x="6247" y="7638"/>
                </a:lnTo>
                <a:lnTo>
                  <a:pt x="2161" y="1763"/>
                </a:lnTo>
                <a:lnTo>
                  <a:pt x="1299" y="584"/>
                </a:lnTo>
                <a:lnTo>
                  <a:pt x="942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88808" y="102101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0" y="125"/>
                </a:moveTo>
                <a:lnTo>
                  <a:pt x="91" y="2153"/>
                </a:lnTo>
                <a:lnTo>
                  <a:pt x="195" y="5291"/>
                </a:lnTo>
                <a:lnTo>
                  <a:pt x="310" y="7993"/>
                </a:lnTo>
                <a:lnTo>
                  <a:pt x="471" y="13353"/>
                </a:lnTo>
                <a:lnTo>
                  <a:pt x="680" y="18919"/>
                </a:lnTo>
                <a:lnTo>
                  <a:pt x="889" y="26398"/>
                </a:lnTo>
                <a:lnTo>
                  <a:pt x="1000" y="29490"/>
                </a:lnTo>
                <a:lnTo>
                  <a:pt x="1057" y="31872"/>
                </a:lnTo>
                <a:lnTo>
                  <a:pt x="2748" y="31712"/>
                </a:lnTo>
                <a:lnTo>
                  <a:pt x="2552" y="31093"/>
                </a:lnTo>
                <a:lnTo>
                  <a:pt x="2357" y="30818"/>
                </a:lnTo>
                <a:lnTo>
                  <a:pt x="2196" y="30773"/>
                </a:lnTo>
                <a:lnTo>
                  <a:pt x="3150" y="30383"/>
                </a:lnTo>
                <a:lnTo>
                  <a:pt x="4093" y="30074"/>
                </a:lnTo>
                <a:lnTo>
                  <a:pt x="4990" y="29833"/>
                </a:lnTo>
                <a:lnTo>
                  <a:pt x="6681" y="29559"/>
                </a:lnTo>
                <a:lnTo>
                  <a:pt x="8256" y="29490"/>
                </a:lnTo>
                <a:lnTo>
                  <a:pt x="13205" y="29490"/>
                </a:lnTo>
                <a:lnTo>
                  <a:pt x="13569" y="26398"/>
                </a:lnTo>
                <a:lnTo>
                  <a:pt x="14903" y="1534"/>
                </a:lnTo>
                <a:lnTo>
                  <a:pt x="7313" y="1534"/>
                </a:lnTo>
                <a:lnTo>
                  <a:pt x="5381" y="1454"/>
                </a:lnTo>
                <a:lnTo>
                  <a:pt x="4438" y="1339"/>
                </a:lnTo>
                <a:lnTo>
                  <a:pt x="3541" y="1179"/>
                </a:lnTo>
                <a:lnTo>
                  <a:pt x="1724" y="710"/>
                </a:lnTo>
                <a:lnTo>
                  <a:pt x="862" y="435"/>
                </a:lnTo>
                <a:lnTo>
                  <a:pt x="0" y="125"/>
                </a:lnTo>
                <a:close/>
              </a:path>
              <a:path w="15239" h="32385">
                <a:moveTo>
                  <a:pt x="2256" y="30748"/>
                </a:moveTo>
                <a:close/>
              </a:path>
              <a:path w="15239" h="32385">
                <a:moveTo>
                  <a:pt x="13205" y="29490"/>
                </a:moveTo>
                <a:lnTo>
                  <a:pt x="8256" y="29490"/>
                </a:lnTo>
                <a:lnTo>
                  <a:pt x="9004" y="29524"/>
                </a:lnTo>
                <a:lnTo>
                  <a:pt x="9671" y="29604"/>
                </a:lnTo>
                <a:lnTo>
                  <a:pt x="10924" y="29833"/>
                </a:lnTo>
                <a:lnTo>
                  <a:pt x="11476" y="29959"/>
                </a:lnTo>
                <a:lnTo>
                  <a:pt x="12419" y="30234"/>
                </a:lnTo>
                <a:lnTo>
                  <a:pt x="13086" y="30498"/>
                </a:lnTo>
                <a:lnTo>
                  <a:pt x="13205" y="29490"/>
                </a:lnTo>
                <a:close/>
              </a:path>
              <a:path w="15239" h="32385">
                <a:moveTo>
                  <a:pt x="14903" y="0"/>
                </a:moveTo>
                <a:lnTo>
                  <a:pt x="7313" y="1534"/>
                </a:lnTo>
                <a:lnTo>
                  <a:pt x="14903" y="1534"/>
                </a:lnTo>
                <a:lnTo>
                  <a:pt x="1490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93184" y="106877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3720" y="0"/>
                </a:moveTo>
                <a:lnTo>
                  <a:pt x="0" y="3962"/>
                </a:lnTo>
                <a:lnTo>
                  <a:pt x="144" y="4351"/>
                </a:lnTo>
                <a:lnTo>
                  <a:pt x="339" y="4707"/>
                </a:lnTo>
                <a:lnTo>
                  <a:pt x="339" y="6505"/>
                </a:lnTo>
                <a:lnTo>
                  <a:pt x="1914" y="8108"/>
                </a:lnTo>
                <a:lnTo>
                  <a:pt x="2547" y="7879"/>
                </a:lnTo>
                <a:lnTo>
                  <a:pt x="3214" y="7799"/>
                </a:lnTo>
                <a:lnTo>
                  <a:pt x="6403" y="5600"/>
                </a:lnTo>
                <a:lnTo>
                  <a:pt x="6353" y="4351"/>
                </a:lnTo>
                <a:lnTo>
                  <a:pt x="6179" y="3916"/>
                </a:lnTo>
                <a:lnTo>
                  <a:pt x="6008" y="3607"/>
                </a:lnTo>
                <a:lnTo>
                  <a:pt x="5962" y="1809"/>
                </a:lnTo>
                <a:lnTo>
                  <a:pt x="5801" y="1408"/>
                </a:lnTo>
                <a:lnTo>
                  <a:pt x="5571" y="1019"/>
                </a:lnTo>
                <a:lnTo>
                  <a:pt x="5215" y="710"/>
                </a:lnTo>
                <a:lnTo>
                  <a:pt x="5065" y="549"/>
                </a:lnTo>
                <a:lnTo>
                  <a:pt x="4511" y="240"/>
                </a:lnTo>
                <a:lnTo>
                  <a:pt x="4318" y="160"/>
                </a:lnTo>
                <a:lnTo>
                  <a:pt x="3720" y="0"/>
                </a:lnTo>
                <a:close/>
              </a:path>
              <a:path w="6985" h="8255">
                <a:moveTo>
                  <a:pt x="4858" y="7799"/>
                </a:moveTo>
                <a:lnTo>
                  <a:pt x="3524" y="7799"/>
                </a:lnTo>
                <a:lnTo>
                  <a:pt x="3846" y="7833"/>
                </a:lnTo>
                <a:lnTo>
                  <a:pt x="4467" y="7993"/>
                </a:lnTo>
                <a:lnTo>
                  <a:pt x="4858" y="77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93684" y="118433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80" y="1603"/>
                </a:moveTo>
                <a:lnTo>
                  <a:pt x="3104" y="5359"/>
                </a:lnTo>
                <a:lnTo>
                  <a:pt x="3415" y="5325"/>
                </a:lnTo>
                <a:lnTo>
                  <a:pt x="6465" y="2508"/>
                </a:lnTo>
                <a:lnTo>
                  <a:pt x="1805" y="2508"/>
                </a:lnTo>
                <a:lnTo>
                  <a:pt x="1494" y="2427"/>
                </a:lnTo>
                <a:lnTo>
                  <a:pt x="908" y="2233"/>
                </a:lnTo>
                <a:lnTo>
                  <a:pt x="632" y="2072"/>
                </a:lnTo>
                <a:lnTo>
                  <a:pt x="80" y="1603"/>
                </a:lnTo>
                <a:close/>
              </a:path>
              <a:path w="6985" h="5714">
                <a:moveTo>
                  <a:pt x="5703" y="0"/>
                </a:moveTo>
                <a:lnTo>
                  <a:pt x="2748" y="2508"/>
                </a:lnTo>
                <a:lnTo>
                  <a:pt x="6465" y="2508"/>
                </a:lnTo>
                <a:lnTo>
                  <a:pt x="6345" y="1019"/>
                </a:lnTo>
                <a:lnTo>
                  <a:pt x="6249" y="778"/>
                </a:lnTo>
                <a:lnTo>
                  <a:pt x="6048" y="389"/>
                </a:lnTo>
                <a:lnTo>
                  <a:pt x="5899" y="194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93052" y="114676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3622" y="0"/>
                </a:moveTo>
                <a:lnTo>
                  <a:pt x="0" y="4145"/>
                </a:lnTo>
                <a:lnTo>
                  <a:pt x="114" y="4455"/>
                </a:lnTo>
                <a:lnTo>
                  <a:pt x="3380" y="6264"/>
                </a:lnTo>
                <a:lnTo>
                  <a:pt x="4013" y="6104"/>
                </a:lnTo>
                <a:lnTo>
                  <a:pt x="6372" y="3596"/>
                </a:lnTo>
                <a:lnTo>
                  <a:pt x="6290" y="1832"/>
                </a:lnTo>
                <a:lnTo>
                  <a:pt x="3622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92902" y="124033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3806" y="0"/>
                </a:moveTo>
                <a:lnTo>
                  <a:pt x="0" y="4260"/>
                </a:lnTo>
                <a:lnTo>
                  <a:pt x="149" y="4695"/>
                </a:lnTo>
                <a:lnTo>
                  <a:pt x="344" y="5084"/>
                </a:lnTo>
                <a:lnTo>
                  <a:pt x="292" y="6493"/>
                </a:lnTo>
                <a:lnTo>
                  <a:pt x="390" y="6928"/>
                </a:lnTo>
                <a:lnTo>
                  <a:pt x="540" y="7283"/>
                </a:lnTo>
                <a:lnTo>
                  <a:pt x="977" y="7867"/>
                </a:lnTo>
                <a:lnTo>
                  <a:pt x="2391" y="7627"/>
                </a:lnTo>
                <a:lnTo>
                  <a:pt x="3771" y="7558"/>
                </a:lnTo>
                <a:lnTo>
                  <a:pt x="6290" y="7558"/>
                </a:lnTo>
                <a:lnTo>
                  <a:pt x="6715" y="6928"/>
                </a:lnTo>
                <a:lnTo>
                  <a:pt x="6911" y="6493"/>
                </a:lnTo>
                <a:lnTo>
                  <a:pt x="7037" y="6024"/>
                </a:lnTo>
                <a:lnTo>
                  <a:pt x="6911" y="4260"/>
                </a:lnTo>
                <a:lnTo>
                  <a:pt x="6715" y="3870"/>
                </a:lnTo>
                <a:lnTo>
                  <a:pt x="6761" y="2427"/>
                </a:lnTo>
                <a:lnTo>
                  <a:pt x="6600" y="1958"/>
                </a:lnTo>
                <a:lnTo>
                  <a:pt x="6405" y="1523"/>
                </a:lnTo>
                <a:lnTo>
                  <a:pt x="6129" y="1133"/>
                </a:lnTo>
                <a:lnTo>
                  <a:pt x="5968" y="973"/>
                </a:lnTo>
                <a:lnTo>
                  <a:pt x="5818" y="778"/>
                </a:lnTo>
                <a:lnTo>
                  <a:pt x="5611" y="618"/>
                </a:lnTo>
                <a:lnTo>
                  <a:pt x="5381" y="503"/>
                </a:lnTo>
                <a:lnTo>
                  <a:pt x="5105" y="309"/>
                </a:lnTo>
                <a:lnTo>
                  <a:pt x="4795" y="194"/>
                </a:lnTo>
                <a:lnTo>
                  <a:pt x="4162" y="34"/>
                </a:lnTo>
                <a:lnTo>
                  <a:pt x="3806" y="0"/>
                </a:lnTo>
                <a:close/>
              </a:path>
              <a:path w="7620" h="8255">
                <a:moveTo>
                  <a:pt x="6290" y="7558"/>
                </a:moveTo>
                <a:lnTo>
                  <a:pt x="3771" y="7558"/>
                </a:lnTo>
                <a:lnTo>
                  <a:pt x="5577" y="7673"/>
                </a:lnTo>
                <a:lnTo>
                  <a:pt x="6129" y="7753"/>
                </a:lnTo>
                <a:lnTo>
                  <a:pt x="6290" y="755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47271" y="213554"/>
            <a:ext cx="298450" cy="359410"/>
          </a:xfrm>
          <a:custGeom>
            <a:avLst/>
            <a:gdLst/>
            <a:ahLst/>
            <a:cxnLst/>
            <a:rect l="l" t="t" r="r" b="b"/>
            <a:pathLst>
              <a:path w="298450" h="359409">
                <a:moveTo>
                  <a:pt x="143975" y="340360"/>
                </a:moveTo>
                <a:lnTo>
                  <a:pt x="139134" y="340360"/>
                </a:lnTo>
                <a:lnTo>
                  <a:pt x="140238" y="341630"/>
                </a:lnTo>
                <a:lnTo>
                  <a:pt x="141227" y="341630"/>
                </a:lnTo>
                <a:lnTo>
                  <a:pt x="142998" y="344170"/>
                </a:lnTo>
                <a:lnTo>
                  <a:pt x="143780" y="345440"/>
                </a:lnTo>
                <a:lnTo>
                  <a:pt x="144481" y="345440"/>
                </a:lnTo>
                <a:lnTo>
                  <a:pt x="145114" y="346710"/>
                </a:lnTo>
                <a:lnTo>
                  <a:pt x="145700" y="347980"/>
                </a:lnTo>
                <a:lnTo>
                  <a:pt x="146689" y="350520"/>
                </a:lnTo>
                <a:lnTo>
                  <a:pt x="147115" y="350520"/>
                </a:lnTo>
                <a:lnTo>
                  <a:pt x="147828" y="353060"/>
                </a:lnTo>
                <a:lnTo>
                  <a:pt x="148104" y="354330"/>
                </a:lnTo>
                <a:lnTo>
                  <a:pt x="148541" y="355600"/>
                </a:lnTo>
                <a:lnTo>
                  <a:pt x="148851" y="356870"/>
                </a:lnTo>
                <a:lnTo>
                  <a:pt x="149127" y="359410"/>
                </a:lnTo>
                <a:lnTo>
                  <a:pt x="149323" y="358140"/>
                </a:lnTo>
                <a:lnTo>
                  <a:pt x="149518" y="356870"/>
                </a:lnTo>
                <a:lnTo>
                  <a:pt x="149829" y="355600"/>
                </a:lnTo>
                <a:lnTo>
                  <a:pt x="150024" y="354330"/>
                </a:lnTo>
                <a:lnTo>
                  <a:pt x="149162" y="354330"/>
                </a:lnTo>
                <a:lnTo>
                  <a:pt x="149047" y="353060"/>
                </a:lnTo>
                <a:lnTo>
                  <a:pt x="148851" y="351790"/>
                </a:lnTo>
                <a:lnTo>
                  <a:pt x="148541" y="350520"/>
                </a:lnTo>
                <a:lnTo>
                  <a:pt x="148138" y="349250"/>
                </a:lnTo>
                <a:lnTo>
                  <a:pt x="147552" y="346710"/>
                </a:lnTo>
                <a:lnTo>
                  <a:pt x="147195" y="346710"/>
                </a:lnTo>
                <a:lnTo>
                  <a:pt x="146804" y="345440"/>
                </a:lnTo>
                <a:lnTo>
                  <a:pt x="146333" y="344170"/>
                </a:lnTo>
                <a:lnTo>
                  <a:pt x="145827" y="342900"/>
                </a:lnTo>
                <a:lnTo>
                  <a:pt x="145275" y="342900"/>
                </a:lnTo>
                <a:lnTo>
                  <a:pt x="144642" y="341630"/>
                </a:lnTo>
                <a:lnTo>
                  <a:pt x="143975" y="340360"/>
                </a:lnTo>
                <a:close/>
              </a:path>
              <a:path w="298450" h="359409">
                <a:moveTo>
                  <a:pt x="159189" y="340360"/>
                </a:moveTo>
                <a:lnTo>
                  <a:pt x="154394" y="340360"/>
                </a:lnTo>
                <a:lnTo>
                  <a:pt x="153681" y="341630"/>
                </a:lnTo>
                <a:lnTo>
                  <a:pt x="153060" y="342900"/>
                </a:lnTo>
                <a:lnTo>
                  <a:pt x="152508" y="342900"/>
                </a:lnTo>
                <a:lnTo>
                  <a:pt x="151990" y="344170"/>
                </a:lnTo>
                <a:lnTo>
                  <a:pt x="150771" y="346710"/>
                </a:lnTo>
                <a:lnTo>
                  <a:pt x="150231" y="349250"/>
                </a:lnTo>
                <a:lnTo>
                  <a:pt x="149794" y="350520"/>
                </a:lnTo>
                <a:lnTo>
                  <a:pt x="149518" y="351790"/>
                </a:lnTo>
                <a:lnTo>
                  <a:pt x="149323" y="353060"/>
                </a:lnTo>
                <a:lnTo>
                  <a:pt x="149208" y="354330"/>
                </a:lnTo>
                <a:lnTo>
                  <a:pt x="150024" y="354330"/>
                </a:lnTo>
                <a:lnTo>
                  <a:pt x="150541" y="353060"/>
                </a:lnTo>
                <a:lnTo>
                  <a:pt x="150852" y="351790"/>
                </a:lnTo>
                <a:lnTo>
                  <a:pt x="151208" y="350520"/>
                </a:lnTo>
                <a:lnTo>
                  <a:pt x="151645" y="350520"/>
                </a:lnTo>
                <a:lnTo>
                  <a:pt x="152623" y="347980"/>
                </a:lnTo>
                <a:lnTo>
                  <a:pt x="153209" y="346710"/>
                </a:lnTo>
                <a:lnTo>
                  <a:pt x="153888" y="345440"/>
                </a:lnTo>
                <a:lnTo>
                  <a:pt x="154589" y="345440"/>
                </a:lnTo>
                <a:lnTo>
                  <a:pt x="155337" y="344170"/>
                </a:lnTo>
                <a:lnTo>
                  <a:pt x="156199" y="342900"/>
                </a:lnTo>
                <a:lnTo>
                  <a:pt x="157108" y="341630"/>
                </a:lnTo>
                <a:lnTo>
                  <a:pt x="158131" y="341630"/>
                </a:lnTo>
                <a:lnTo>
                  <a:pt x="159189" y="340360"/>
                </a:lnTo>
                <a:close/>
              </a:path>
              <a:path w="298450" h="359409">
                <a:moveTo>
                  <a:pt x="141503" y="337820"/>
                </a:moveTo>
                <a:lnTo>
                  <a:pt x="133947" y="337820"/>
                </a:lnTo>
                <a:lnTo>
                  <a:pt x="135408" y="339090"/>
                </a:lnTo>
                <a:lnTo>
                  <a:pt x="136742" y="339090"/>
                </a:lnTo>
                <a:lnTo>
                  <a:pt x="137995" y="340360"/>
                </a:lnTo>
                <a:lnTo>
                  <a:pt x="143228" y="340360"/>
                </a:lnTo>
                <a:lnTo>
                  <a:pt x="142400" y="339090"/>
                </a:lnTo>
                <a:lnTo>
                  <a:pt x="141503" y="337820"/>
                </a:lnTo>
                <a:close/>
              </a:path>
              <a:path w="298450" h="359409">
                <a:moveTo>
                  <a:pt x="164376" y="337820"/>
                </a:moveTo>
                <a:lnTo>
                  <a:pt x="156832" y="337820"/>
                </a:lnTo>
                <a:lnTo>
                  <a:pt x="155969" y="339090"/>
                </a:lnTo>
                <a:lnTo>
                  <a:pt x="155141" y="340360"/>
                </a:lnTo>
                <a:lnTo>
                  <a:pt x="160374" y="340360"/>
                </a:lnTo>
                <a:lnTo>
                  <a:pt x="161627" y="339090"/>
                </a:lnTo>
                <a:lnTo>
                  <a:pt x="162961" y="339090"/>
                </a:lnTo>
                <a:lnTo>
                  <a:pt x="164376" y="337820"/>
                </a:lnTo>
                <a:close/>
              </a:path>
              <a:path w="298450" h="359409">
                <a:moveTo>
                  <a:pt x="134499" y="334010"/>
                </a:moveTo>
                <a:lnTo>
                  <a:pt x="43365" y="334009"/>
                </a:lnTo>
                <a:lnTo>
                  <a:pt x="45492" y="335279"/>
                </a:lnTo>
                <a:lnTo>
                  <a:pt x="49230" y="336549"/>
                </a:lnTo>
                <a:lnTo>
                  <a:pt x="53473" y="336549"/>
                </a:lnTo>
                <a:lnTo>
                  <a:pt x="55750" y="337819"/>
                </a:lnTo>
                <a:lnTo>
                  <a:pt x="140560" y="337820"/>
                </a:lnTo>
                <a:lnTo>
                  <a:pt x="139490" y="336550"/>
                </a:lnTo>
                <a:lnTo>
                  <a:pt x="138386" y="335280"/>
                </a:lnTo>
                <a:lnTo>
                  <a:pt x="135879" y="335280"/>
                </a:lnTo>
                <a:lnTo>
                  <a:pt x="134499" y="334010"/>
                </a:lnTo>
                <a:close/>
              </a:path>
              <a:path w="298450" h="359409">
                <a:moveTo>
                  <a:pt x="250910" y="335280"/>
                </a:moveTo>
                <a:lnTo>
                  <a:pt x="159971" y="335280"/>
                </a:lnTo>
                <a:lnTo>
                  <a:pt x="158833" y="336550"/>
                </a:lnTo>
                <a:lnTo>
                  <a:pt x="157809" y="337820"/>
                </a:lnTo>
                <a:lnTo>
                  <a:pt x="242573" y="337820"/>
                </a:lnTo>
                <a:lnTo>
                  <a:pt x="243206" y="336550"/>
                </a:lnTo>
                <a:lnTo>
                  <a:pt x="249105" y="336550"/>
                </a:lnTo>
                <a:lnTo>
                  <a:pt x="250910" y="335280"/>
                </a:lnTo>
                <a:close/>
              </a:path>
              <a:path w="298450" h="359409">
                <a:moveTo>
                  <a:pt x="254958" y="334010"/>
                </a:moveTo>
                <a:lnTo>
                  <a:pt x="163824" y="334010"/>
                </a:lnTo>
                <a:lnTo>
                  <a:pt x="162455" y="335280"/>
                </a:lnTo>
                <a:lnTo>
                  <a:pt x="252877" y="335280"/>
                </a:lnTo>
                <a:lnTo>
                  <a:pt x="254958" y="334010"/>
                </a:lnTo>
                <a:close/>
              </a:path>
              <a:path w="298450" h="359409">
                <a:moveTo>
                  <a:pt x="51035" y="331469"/>
                </a:moveTo>
                <a:lnTo>
                  <a:pt x="36442" y="331469"/>
                </a:lnTo>
                <a:lnTo>
                  <a:pt x="38845" y="332739"/>
                </a:lnTo>
                <a:lnTo>
                  <a:pt x="41168" y="334009"/>
                </a:lnTo>
                <a:lnTo>
                  <a:pt x="59050" y="334009"/>
                </a:lnTo>
                <a:lnTo>
                  <a:pt x="55669" y="332739"/>
                </a:lnTo>
                <a:lnTo>
                  <a:pt x="54301" y="332739"/>
                </a:lnTo>
                <a:lnTo>
                  <a:pt x="51035" y="331469"/>
                </a:lnTo>
                <a:close/>
              </a:path>
              <a:path w="298450" h="359409">
                <a:moveTo>
                  <a:pt x="261881" y="331470"/>
                </a:moveTo>
                <a:lnTo>
                  <a:pt x="247334" y="331470"/>
                </a:lnTo>
                <a:lnTo>
                  <a:pt x="244034" y="332740"/>
                </a:lnTo>
                <a:lnTo>
                  <a:pt x="241515" y="332740"/>
                </a:lnTo>
                <a:lnTo>
                  <a:pt x="239319" y="334010"/>
                </a:lnTo>
                <a:lnTo>
                  <a:pt x="257166" y="334010"/>
                </a:lnTo>
                <a:lnTo>
                  <a:pt x="259489" y="332740"/>
                </a:lnTo>
                <a:lnTo>
                  <a:pt x="261881" y="331470"/>
                </a:lnTo>
                <a:close/>
              </a:path>
              <a:path w="298450" h="359409">
                <a:moveTo>
                  <a:pt x="298174" y="0"/>
                </a:moveTo>
                <a:lnTo>
                  <a:pt x="0" y="0"/>
                </a:lnTo>
                <a:lnTo>
                  <a:pt x="0" y="283209"/>
                </a:lnTo>
                <a:lnTo>
                  <a:pt x="390" y="288289"/>
                </a:lnTo>
                <a:lnTo>
                  <a:pt x="6175" y="306069"/>
                </a:lnTo>
                <a:lnTo>
                  <a:pt x="7980" y="309879"/>
                </a:lnTo>
                <a:lnTo>
                  <a:pt x="18870" y="321309"/>
                </a:lnTo>
                <a:lnTo>
                  <a:pt x="21354" y="323849"/>
                </a:lnTo>
                <a:lnTo>
                  <a:pt x="23827" y="325119"/>
                </a:lnTo>
                <a:lnTo>
                  <a:pt x="26380" y="326389"/>
                </a:lnTo>
                <a:lnTo>
                  <a:pt x="28933" y="328929"/>
                </a:lnTo>
                <a:lnTo>
                  <a:pt x="33969" y="331469"/>
                </a:lnTo>
                <a:lnTo>
                  <a:pt x="47102" y="331469"/>
                </a:lnTo>
                <a:lnTo>
                  <a:pt x="44975" y="330199"/>
                </a:lnTo>
                <a:lnTo>
                  <a:pt x="42732" y="328929"/>
                </a:lnTo>
                <a:lnTo>
                  <a:pt x="40421" y="328929"/>
                </a:lnTo>
                <a:lnTo>
                  <a:pt x="38063" y="327659"/>
                </a:lnTo>
                <a:lnTo>
                  <a:pt x="25828" y="321309"/>
                </a:lnTo>
                <a:lnTo>
                  <a:pt x="23470" y="318769"/>
                </a:lnTo>
                <a:lnTo>
                  <a:pt x="21147" y="317499"/>
                </a:lnTo>
                <a:lnTo>
                  <a:pt x="7198" y="294639"/>
                </a:lnTo>
                <a:lnTo>
                  <a:pt x="6290" y="292099"/>
                </a:lnTo>
                <a:lnTo>
                  <a:pt x="5657" y="287019"/>
                </a:lnTo>
                <a:lnTo>
                  <a:pt x="5266" y="283209"/>
                </a:lnTo>
                <a:lnTo>
                  <a:pt x="5266" y="5080"/>
                </a:lnTo>
                <a:lnTo>
                  <a:pt x="298174" y="5080"/>
                </a:lnTo>
                <a:lnTo>
                  <a:pt x="298174" y="0"/>
                </a:lnTo>
                <a:close/>
              </a:path>
              <a:path w="298450" h="359409">
                <a:moveTo>
                  <a:pt x="298174" y="5080"/>
                </a:moveTo>
                <a:lnTo>
                  <a:pt x="292942" y="5080"/>
                </a:lnTo>
                <a:lnTo>
                  <a:pt x="292942" y="275590"/>
                </a:lnTo>
                <a:lnTo>
                  <a:pt x="293103" y="283210"/>
                </a:lnTo>
                <a:lnTo>
                  <a:pt x="292712" y="288290"/>
                </a:lnTo>
                <a:lnTo>
                  <a:pt x="292033" y="292100"/>
                </a:lnTo>
                <a:lnTo>
                  <a:pt x="291136" y="294640"/>
                </a:lnTo>
                <a:lnTo>
                  <a:pt x="289998" y="298450"/>
                </a:lnTo>
                <a:lnTo>
                  <a:pt x="274899" y="318770"/>
                </a:lnTo>
                <a:lnTo>
                  <a:pt x="272495" y="321310"/>
                </a:lnTo>
                <a:lnTo>
                  <a:pt x="270103" y="322580"/>
                </a:lnTo>
                <a:lnTo>
                  <a:pt x="262709" y="326390"/>
                </a:lnTo>
                <a:lnTo>
                  <a:pt x="257914" y="328930"/>
                </a:lnTo>
                <a:lnTo>
                  <a:pt x="255591" y="328930"/>
                </a:lnTo>
                <a:lnTo>
                  <a:pt x="253348" y="330200"/>
                </a:lnTo>
                <a:lnTo>
                  <a:pt x="251232" y="331470"/>
                </a:lnTo>
                <a:lnTo>
                  <a:pt x="264365" y="331470"/>
                </a:lnTo>
                <a:lnTo>
                  <a:pt x="266872" y="330200"/>
                </a:lnTo>
                <a:lnTo>
                  <a:pt x="269436" y="328930"/>
                </a:lnTo>
                <a:lnTo>
                  <a:pt x="271943" y="326390"/>
                </a:lnTo>
                <a:lnTo>
                  <a:pt x="274508" y="325120"/>
                </a:lnTo>
                <a:lnTo>
                  <a:pt x="277015" y="323850"/>
                </a:lnTo>
                <a:lnTo>
                  <a:pt x="279453" y="321310"/>
                </a:lnTo>
                <a:lnTo>
                  <a:pt x="281856" y="320040"/>
                </a:lnTo>
                <a:lnTo>
                  <a:pt x="284179" y="317500"/>
                </a:lnTo>
                <a:lnTo>
                  <a:pt x="286375" y="314960"/>
                </a:lnTo>
                <a:lnTo>
                  <a:pt x="288457" y="312420"/>
                </a:lnTo>
                <a:lnTo>
                  <a:pt x="290389" y="309880"/>
                </a:lnTo>
                <a:lnTo>
                  <a:pt x="292160" y="306070"/>
                </a:lnTo>
                <a:lnTo>
                  <a:pt x="293724" y="303530"/>
                </a:lnTo>
                <a:lnTo>
                  <a:pt x="298324" y="283210"/>
                </a:lnTo>
                <a:lnTo>
                  <a:pt x="298255" y="275590"/>
                </a:lnTo>
                <a:lnTo>
                  <a:pt x="298174" y="508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 txBox="1">
            <a:spLocks noGrp="1"/>
          </p:cNvSpPr>
          <p:nvPr>
            <p:ph type="title"/>
          </p:nvPr>
        </p:nvSpPr>
        <p:spPr>
          <a:xfrm>
            <a:off x="1066800" y="85725"/>
            <a:ext cx="7391400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403860" algn="ctr">
              <a:lnSpc>
                <a:spcPct val="100000"/>
              </a:lnSpc>
              <a:spcBef>
                <a:spcPts val="95"/>
              </a:spcBef>
              <a:tabLst>
                <a:tab pos="2137410" algn="l"/>
                <a:tab pos="4521835" algn="l"/>
              </a:tabLst>
            </a:pPr>
            <a:r>
              <a:rPr spc="-10" dirty="0"/>
              <a:t>НАЦИОНАЛЬНЫЙ</a:t>
            </a:r>
            <a:r>
              <a:rPr spc="65" dirty="0"/>
              <a:t> </a:t>
            </a:r>
            <a:r>
              <a:rPr spc="-5" dirty="0" smtClean="0"/>
              <a:t>ПРОЕКТ</a:t>
            </a:r>
            <a:r>
              <a:rPr lang="ru-RU" spc="10" dirty="0"/>
              <a:t> </a:t>
            </a:r>
            <a:r>
              <a:rPr lang="ru-RU" spc="10" dirty="0" smtClean="0"/>
              <a:t>«</a:t>
            </a:r>
            <a:r>
              <a:rPr lang="ru-RU" spc="-10" dirty="0" smtClean="0">
                <a:uFill>
                  <a:solidFill>
                    <a:srgbClr val="FEFEFE"/>
                  </a:solidFill>
                </a:uFill>
              </a:rPr>
              <a:t>КУЛЬТУРА» </a:t>
            </a:r>
            <a:br>
              <a:rPr lang="ru-RU" spc="-10" dirty="0" smtClean="0">
                <a:uFill>
                  <a:solidFill>
                    <a:srgbClr val="FEFEFE"/>
                  </a:solidFill>
                </a:uFill>
              </a:rPr>
            </a:br>
            <a:r>
              <a:rPr lang="ru-RU" spc="-10" dirty="0" err="1" smtClean="0">
                <a:uFill>
                  <a:solidFill>
                    <a:srgbClr val="FEFEFE"/>
                  </a:solidFill>
                </a:uFill>
              </a:rPr>
              <a:t>м.р.Волжский</a:t>
            </a:r>
            <a:r>
              <a:rPr lang="ru-RU" spc="-10" dirty="0" smtClean="0">
                <a:uFill>
                  <a:solidFill>
                    <a:srgbClr val="FEFEFE"/>
                  </a:solidFill>
                </a:uFill>
              </a:rPr>
              <a:t> Самарской области</a:t>
            </a:r>
            <a:endParaRPr spc="-10" dirty="0"/>
          </a:p>
        </p:txBody>
      </p:sp>
      <p:sp>
        <p:nvSpPr>
          <p:cNvPr id="688" name="object 688"/>
          <p:cNvSpPr/>
          <p:nvPr/>
        </p:nvSpPr>
        <p:spPr>
          <a:xfrm>
            <a:off x="0" y="6525350"/>
            <a:ext cx="9144000" cy="9524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t>29</a:t>
            </a:fld>
            <a:endParaRPr spc="-5" dirty="0"/>
          </a:p>
        </p:txBody>
      </p:sp>
      <p:sp>
        <p:nvSpPr>
          <p:cNvPr id="694" name="object 691"/>
          <p:cNvSpPr txBox="1"/>
          <p:nvPr/>
        </p:nvSpPr>
        <p:spPr>
          <a:xfrm>
            <a:off x="2490976" y="793451"/>
            <a:ext cx="4387215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2. </a:t>
            </a:r>
            <a:r>
              <a:rPr sz="1200" b="1" spc="-5" dirty="0">
                <a:latin typeface="Arial"/>
                <a:cs typeface="Arial"/>
              </a:rPr>
              <a:t>ОСНОВНЫЕ МЕРОПРИЯТИЯ </a:t>
            </a:r>
            <a:r>
              <a:rPr sz="1200" b="1" dirty="0">
                <a:latin typeface="Arial"/>
                <a:cs typeface="Arial"/>
              </a:rPr>
              <a:t>И </a:t>
            </a:r>
            <a:r>
              <a:rPr sz="1200" b="1" spc="-5" dirty="0">
                <a:latin typeface="Arial"/>
                <a:cs typeface="Arial"/>
              </a:rPr>
              <a:t>КОНТРОЛЬНЫЕ</a:t>
            </a:r>
            <a:r>
              <a:rPr sz="1200" b="1" dirty="0">
                <a:latin typeface="Arial"/>
                <a:cs typeface="Arial"/>
              </a:rPr>
              <a:t> </a:t>
            </a:r>
            <a:r>
              <a:rPr sz="1200" b="1" dirty="0" smtClean="0">
                <a:latin typeface="Arial"/>
                <a:cs typeface="Arial"/>
              </a:rPr>
              <a:t>ТОЧКИ</a:t>
            </a:r>
            <a:endParaRPr sz="1200" dirty="0">
              <a:latin typeface="Arial"/>
              <a:cs typeface="Arial"/>
            </a:endParaRPr>
          </a:p>
        </p:txBody>
      </p:sp>
      <p:graphicFrame>
        <p:nvGraphicFramePr>
          <p:cNvPr id="686" name="Таблица 68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94847230"/>
              </p:ext>
            </p:extLst>
          </p:nvPr>
        </p:nvGraphicFramePr>
        <p:xfrm>
          <a:off x="145918" y="980728"/>
          <a:ext cx="8766661" cy="5155857"/>
        </p:xfrm>
        <a:graphic>
          <a:graphicData uri="http://schemas.openxmlformats.org/drawingml/2006/table">
            <a:tbl>
              <a:tblPr firstRow="1" firstCol="1" lastRow="1" lastCol="1" bandRow="1" bandCol="1">
                <a:tableStyleId>{5940675A-B579-460E-94D1-54222C63F5DA}</a:tableStyleId>
              </a:tblPr>
              <a:tblGrid>
                <a:gridCol w="266429"/>
                <a:gridCol w="5743829"/>
                <a:gridCol w="1152128"/>
                <a:gridCol w="1604275"/>
              </a:tblGrid>
              <a:tr h="324976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№</a:t>
                      </a:r>
                      <a:endParaRPr lang="ru-RU" sz="11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Arial" pitchFamily="34" charset="0"/>
                          <a:cs typeface="Arial" pitchFamily="34" charset="0"/>
                        </a:rPr>
                        <a:t>Наименование основных мероприятий и контрольных точек</a:t>
                      </a:r>
                      <a:endParaRPr lang="ru-RU" sz="110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Срок</a:t>
                      </a:r>
                      <a:endParaRPr lang="ru-RU" sz="11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Исполнение (выполнено/в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процессе/ведется подготовка/не выполнено)</a:t>
                      </a:r>
                      <a:endParaRPr lang="ru-RU" sz="11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0" marR="0" marT="0" marB="0"/>
                </a:tc>
              </a:tr>
              <a:tr h="116121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lang="ru-RU" sz="110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lang="ru-RU" sz="110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lang="ru-RU" sz="110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>
                          <a:effectLst/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lang="ru-RU" sz="110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0" marR="0" marT="0" marB="0"/>
                </a:tc>
              </a:tr>
              <a:tr h="206803">
                <a:tc grid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2019 год</a:t>
                      </a:r>
                      <a:endParaRPr lang="ru-RU" sz="1100" b="1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0" marR="0" marT="0" marB="0" anchor="ctr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083253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1.</a:t>
                      </a:r>
                      <a:endParaRPr lang="ru-RU" sz="11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Оснащение пианино отечественного производства детских школ искусств в рамках совместной программы </a:t>
                      </a:r>
                      <a:r>
                        <a:rPr lang="ru-RU" sz="1100" dirty="0" err="1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Минпромторга</a:t>
                      </a:r>
                      <a:r>
                        <a:rPr lang="ru-RU" sz="1100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 РФ и Минкультуры РФ:</a:t>
                      </a:r>
                    </a:p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- </a:t>
                      </a: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Муниципальное бюджетное образовательное учреждение дополнительного образования «Детская школа искусств №2»  </a:t>
                      </a:r>
                      <a:r>
                        <a:rPr lang="ru-RU" sz="1100" dirty="0" err="1">
                          <a:effectLst/>
                          <a:latin typeface="Arial" pitchFamily="34" charset="0"/>
                          <a:cs typeface="Arial" pitchFamily="34" charset="0"/>
                        </a:rPr>
                        <a:t>п.Стройкерамика</a:t>
                      </a: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sz="1100" dirty="0" err="1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м.р.Волжский</a:t>
                      </a:r>
                      <a:r>
                        <a:rPr lang="ru-RU" sz="1100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Самарской области;</a:t>
                      </a:r>
                    </a:p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- </a:t>
                      </a: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Муниципальное бюджетное образовательное учреждение дополнительного образования «Детская школа искусств № 4» села </a:t>
                      </a:r>
                      <a:r>
                        <a:rPr lang="ru-RU" sz="1100" dirty="0" err="1">
                          <a:effectLst/>
                          <a:latin typeface="Arial" pitchFamily="34" charset="0"/>
                          <a:cs typeface="Arial" pitchFamily="34" charset="0"/>
                        </a:rPr>
                        <a:t>Лопатино</a:t>
                      </a: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sz="1100" dirty="0" err="1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м.р.Волжский</a:t>
                      </a:r>
                      <a:r>
                        <a:rPr lang="ru-RU" sz="1100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Самарской области.</a:t>
                      </a:r>
                      <a:endParaRPr lang="ru-RU" sz="11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0" marR="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</a:p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</a:p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sz="1100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15.09.2019г</a:t>
                      </a: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.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  <a:r>
                        <a:rPr lang="ru-RU" sz="1100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16.09.2019г</a:t>
                      </a: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.</a:t>
                      </a:r>
                      <a:endParaRPr lang="ru-RU" sz="11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0" marR="0" marT="0" marB="0" anchor="ctr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lang="ru-RU" sz="1100" dirty="0"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  <a:r>
                        <a:rPr lang="ru-RU" sz="1100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lang="ru-RU" sz="11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0" marR="0" marT="0" marB="0" anchor="ctr">
                    <a:solidFill>
                      <a:srgbClr val="92D050"/>
                    </a:solidFill>
                  </a:tcPr>
                </a:tc>
              </a:tr>
              <a:tr h="689343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2.</a:t>
                      </a:r>
                      <a:endParaRPr lang="ru-RU" sz="11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Обеспечение </a:t>
                      </a: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учреждений культуры специализированным автотранспортом для обслуживания населения, в </a:t>
                      </a:r>
                      <a:r>
                        <a:rPr lang="ru-RU" sz="1100" dirty="0" err="1">
                          <a:effectLst/>
                          <a:latin typeface="Arial" pitchFamily="34" charset="0"/>
                          <a:cs typeface="Arial" pitchFamily="34" charset="0"/>
                        </a:rPr>
                        <a:t>т.ч</a:t>
                      </a: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. сельского населения (автоклубы</a:t>
                      </a:r>
                      <a:r>
                        <a:rPr lang="ru-RU" sz="1100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) в </a:t>
                      </a: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рамках Федерального проекта «Культурная </a:t>
                      </a:r>
                      <a:r>
                        <a:rPr lang="ru-RU" sz="1100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среда»:</a:t>
                      </a:r>
                    </a:p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- Муниципальное бюджетное учреждение культуры Центр культуры и досуга «Союз» </a:t>
                      </a:r>
                      <a:r>
                        <a:rPr lang="ru-RU" sz="1100" dirty="0" err="1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м.р.Волжский</a:t>
                      </a:r>
                      <a:r>
                        <a:rPr lang="ru-RU" sz="1100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  Самарской области.</a:t>
                      </a:r>
                      <a:endParaRPr lang="ru-RU" sz="11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0" marR="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</a:p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</a:p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  <a:r>
                        <a:rPr lang="ru-RU" sz="1100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09.10.2019г</a:t>
                      </a: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.</a:t>
                      </a:r>
                      <a:endParaRPr lang="ru-RU" sz="11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0" marR="0" marT="0" marB="0" anchor="ctr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lang="ru-RU" sz="11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0" marR="0" marT="0" marB="0" anchor="ctr">
                    <a:solidFill>
                      <a:srgbClr val="92D050"/>
                    </a:solidFill>
                  </a:tcPr>
                </a:tc>
              </a:tr>
              <a:tr h="275714">
                <a:tc grid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b="1" dirty="0" smtClean="0">
                          <a:effectLst/>
                          <a:latin typeface="Arial" pitchFamily="34" charset="0"/>
                          <a:ea typeface="Arial"/>
                          <a:cs typeface="Arial" pitchFamily="34" charset="0"/>
                        </a:rPr>
                        <a:t>2020 год</a:t>
                      </a:r>
                      <a:endParaRPr lang="ru-RU" sz="1100" b="1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0" marR="0" marT="0" marB="0" anchor="ctr"/>
                </a:tc>
                <a:tc hMerge="1"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itchFamily="18" charset="0"/>
                        <a:ea typeface="Arial"/>
                        <a:cs typeface="Times New Roman" pitchFamily="18" charset="0"/>
                      </a:endParaRPr>
                    </a:p>
                  </a:txBody>
                  <a:tcPr marL="0" marR="0" marT="0" marB="0"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itchFamily="18" charset="0"/>
                        <a:ea typeface="Arial"/>
                        <a:cs typeface="Times New Roman" pitchFamily="18" charset="0"/>
                      </a:endParaRPr>
                    </a:p>
                  </a:txBody>
                  <a:tcPr marL="0" marR="0" marT="0" marB="0"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itchFamily="18" charset="0"/>
                        <a:ea typeface="Arial"/>
                        <a:cs typeface="Times New Roman" pitchFamily="18" charset="0"/>
                      </a:endParaRPr>
                    </a:p>
                  </a:txBody>
                  <a:tcPr marL="0" marR="0" marT="0" marB="0">
                    <a:solidFill>
                      <a:srgbClr val="92D050"/>
                    </a:solidFill>
                  </a:tcPr>
                </a:tc>
              </a:tr>
              <a:tr h="432048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Arial"/>
                          <a:cs typeface="Arial" pitchFamily="34" charset="0"/>
                        </a:rPr>
                        <a:t>1.</a:t>
                      </a:r>
                      <a:endParaRPr lang="ru-RU" sz="1100" b="0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ea typeface="Arial"/>
                          <a:cs typeface="Arial" pitchFamily="34" charset="0"/>
                        </a:rPr>
                        <a:t>Создание (реконструкция) и капитальный ремонт учреждений культурно-досугового типа в сельской местности в рамках федерального проекта «Культурная среда»:</a:t>
                      </a:r>
                    </a:p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ea typeface="Arial"/>
                          <a:cs typeface="Arial" pitchFamily="34" charset="0"/>
                        </a:rPr>
                        <a:t> - Капитальный ремонт здания МБУК ЦКД "Тандем" </a:t>
                      </a:r>
                      <a:r>
                        <a:rPr lang="ru-RU" sz="1100" b="0" dirty="0" err="1" smtClean="0">
                          <a:solidFill>
                            <a:schemeClr val="tx1"/>
                          </a:solidFill>
                          <a:latin typeface="Arial" pitchFamily="34" charset="0"/>
                          <a:ea typeface="Arial"/>
                          <a:cs typeface="Arial" pitchFamily="34" charset="0"/>
                        </a:rPr>
                        <a:t>с.п.Дубовый</a:t>
                      </a: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ea typeface="Arial"/>
                          <a:cs typeface="Arial" pitchFamily="34" charset="0"/>
                        </a:rPr>
                        <a:t> Умет Волжского района Самарской области:</a:t>
                      </a:r>
                    </a:p>
                  </a:txBody>
                  <a:tcPr marL="0" marR="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0" marR="0" marT="0" marB="0" anchor="ctr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0" marR="0" marT="0" marB="0" anchor="ctr">
                    <a:solidFill>
                      <a:srgbClr val="92D050"/>
                    </a:solidFill>
                  </a:tcPr>
                </a:tc>
              </a:tr>
              <a:tr h="193536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Заключено </a:t>
                      </a:r>
                      <a:r>
                        <a:rPr lang="ru-RU" sz="1100" kern="1200" dirty="0">
                          <a:solidFill>
                            <a:schemeClr val="tx1"/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соглашение с Администрацией </a:t>
                      </a:r>
                      <a:r>
                        <a:rPr lang="ru-RU" sz="1100" kern="1200" dirty="0" err="1">
                          <a:solidFill>
                            <a:schemeClr val="tx1"/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м.р</a:t>
                      </a:r>
                      <a:r>
                        <a:rPr lang="ru-RU" sz="1100" kern="1200" dirty="0">
                          <a:solidFill>
                            <a:schemeClr val="tx1"/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. Волжский </a:t>
                      </a:r>
                      <a:r>
                        <a:rPr lang="ru-RU" sz="1100" kern="1200" dirty="0">
                          <a:solidFill>
                            <a:schemeClr val="tx1"/>
                          </a:solidFill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от 20.01.2020 № 36614416-1-2019-001</a:t>
                      </a:r>
                      <a:endParaRPr lang="ru-RU" sz="1100" dirty="0">
                        <a:solidFill>
                          <a:schemeClr val="tx1"/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0" marR="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chemeClr val="tx1"/>
                          </a:solidFill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20.01.2020</a:t>
                      </a:r>
                      <a:endParaRPr lang="ru-RU" sz="1100" dirty="0">
                        <a:solidFill>
                          <a:schemeClr val="tx1"/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0" marR="0" marT="0" marB="0" anchor="ctr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chemeClr val="tx1"/>
                          </a:solidFill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Выполнено </a:t>
                      </a:r>
                      <a:endParaRPr lang="ru-RU" sz="1100" dirty="0">
                        <a:solidFill>
                          <a:schemeClr val="tx1"/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0" marR="0" marT="0" marB="0" anchor="ctr">
                    <a:solidFill>
                      <a:srgbClr val="92D050"/>
                    </a:solidFill>
                  </a:tcPr>
                </a:tc>
              </a:tr>
              <a:tr h="216024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ts val="148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Проведение </a:t>
                      </a:r>
                      <a:r>
                        <a:rPr lang="ru-RU" sz="1100" kern="1200" dirty="0">
                          <a:solidFill>
                            <a:schemeClr val="tx1"/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конкурсных процедур</a:t>
                      </a:r>
                      <a:endParaRPr lang="ru-RU" sz="1100" dirty="0">
                        <a:solidFill>
                          <a:schemeClr val="tx1"/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0" marR="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48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chemeClr val="tx1"/>
                          </a:solidFill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01.04.2020</a:t>
                      </a:r>
                      <a:endParaRPr lang="ru-RU" sz="1100" dirty="0">
                        <a:solidFill>
                          <a:schemeClr val="tx1"/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0" marR="0" marT="0" marB="0" anchor="ctr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48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chemeClr val="tx1"/>
                          </a:solidFill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Выполнено</a:t>
                      </a:r>
                      <a:endParaRPr lang="ru-RU" sz="1100" dirty="0">
                        <a:solidFill>
                          <a:schemeClr val="tx1"/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0" marR="0" marT="0" marB="0" anchor="ctr">
                    <a:solidFill>
                      <a:srgbClr val="92D050"/>
                    </a:solidFill>
                  </a:tcPr>
                </a:tc>
              </a:tr>
              <a:tr h="216024"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ts val="148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Осуществление </a:t>
                      </a:r>
                      <a:r>
                        <a:rPr lang="ru-RU" sz="1100" kern="1200" dirty="0">
                          <a:solidFill>
                            <a:schemeClr val="tx1"/>
                          </a:solidFill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работ по капитальному ремонту</a:t>
                      </a:r>
                      <a:endParaRPr lang="ru-RU" sz="1100" dirty="0">
                        <a:solidFill>
                          <a:schemeClr val="tx1"/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0" marR="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48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chemeClr val="tx1"/>
                          </a:solidFill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10.10.2020</a:t>
                      </a:r>
                      <a:endParaRPr lang="ru-RU" sz="1100" dirty="0">
                        <a:solidFill>
                          <a:schemeClr val="tx1"/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0" marR="0" marT="0" marB="0" anchor="ctr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48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 smtClean="0">
                          <a:solidFill>
                            <a:schemeClr val="tx1"/>
                          </a:solidFill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Выполнено</a:t>
                      </a:r>
                      <a:endParaRPr lang="ru-RU" sz="1100" dirty="0">
                        <a:solidFill>
                          <a:schemeClr val="tx1"/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0" marR="0" marT="0" marB="0" anchor="ctr">
                    <a:solidFill>
                      <a:srgbClr val="92D050"/>
                    </a:solidFill>
                  </a:tcPr>
                </a:tc>
              </a:tr>
            </a:tbl>
          </a:graphicData>
        </a:graphic>
      </p:graphicFrame>
      <p:sp>
        <p:nvSpPr>
          <p:cNvPr id="693" name="Прямоугольник 692"/>
          <p:cNvSpPr/>
          <p:nvPr/>
        </p:nvSpPr>
        <p:spPr>
          <a:xfrm>
            <a:off x="133284" y="6140629"/>
            <a:ext cx="8763038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100" b="1" u="sng" dirty="0">
                <a:latin typeface="Arial" pitchFamily="34" charset="0"/>
                <a:cs typeface="Arial" pitchFamily="34" charset="0"/>
              </a:rPr>
              <a:t>Ответственный </a:t>
            </a:r>
            <a:r>
              <a:rPr lang="ru-RU" sz="1100" b="1" u="sng" dirty="0" smtClean="0">
                <a:latin typeface="Arial" pitchFamily="34" charset="0"/>
                <a:cs typeface="Arial" pitchFamily="34" charset="0"/>
              </a:rPr>
              <a:t>исполнитель</a:t>
            </a:r>
            <a:r>
              <a:rPr lang="ru-RU" sz="1100" b="1" u="sng" dirty="0">
                <a:latin typeface="Arial" pitchFamily="34" charset="0"/>
                <a:cs typeface="Arial" pitchFamily="34" charset="0"/>
              </a:rPr>
              <a:t>:</a:t>
            </a:r>
            <a:endParaRPr lang="ru-RU" sz="1100" u="sng" dirty="0">
              <a:latin typeface="Arial" pitchFamily="34" charset="0"/>
              <a:cs typeface="Arial" pitchFamily="34" charset="0"/>
            </a:endParaRPr>
          </a:p>
          <a:p>
            <a:r>
              <a:rPr lang="ru-RU" sz="1100" dirty="0" smtClean="0">
                <a:latin typeface="Arial" pitchFamily="34" charset="0"/>
                <a:cs typeface="Arial" pitchFamily="34" charset="0"/>
              </a:rPr>
              <a:t>Ростова </a:t>
            </a:r>
            <a:r>
              <a:rPr lang="ru-RU" sz="1100" dirty="0">
                <a:latin typeface="Arial" pitchFamily="34" charset="0"/>
                <a:cs typeface="Arial" pitchFamily="34" charset="0"/>
              </a:rPr>
              <a:t>Оксана </a:t>
            </a:r>
            <a:r>
              <a:rPr lang="ru-RU" sz="1100" dirty="0" smtClean="0">
                <a:latin typeface="Arial" pitchFamily="34" charset="0"/>
                <a:cs typeface="Arial" pitchFamily="34" charset="0"/>
              </a:rPr>
              <a:t>Ивановна - начальник </a:t>
            </a:r>
            <a:r>
              <a:rPr lang="ru-RU" sz="1100" dirty="0">
                <a:latin typeface="Arial" pitchFamily="34" charset="0"/>
                <a:cs typeface="Arial" pitchFamily="34" charset="0"/>
              </a:rPr>
              <a:t>отдела </a:t>
            </a:r>
            <a:r>
              <a:rPr lang="ru-RU" sz="1100" dirty="0" smtClean="0">
                <a:latin typeface="Arial" pitchFamily="34" charset="0"/>
                <a:cs typeface="Arial" pitchFamily="34" charset="0"/>
              </a:rPr>
              <a:t>культуры МКУ «Управление культуры, туризма и молодежной политики Администрации </a:t>
            </a:r>
            <a:r>
              <a:rPr lang="ru-RU" sz="1100" dirty="0" err="1" smtClean="0">
                <a:latin typeface="Arial" pitchFamily="34" charset="0"/>
                <a:cs typeface="Arial" pitchFamily="34" charset="0"/>
              </a:rPr>
              <a:t>м.р</a:t>
            </a:r>
            <a:r>
              <a:rPr lang="ru-RU" sz="1100" dirty="0" smtClean="0">
                <a:latin typeface="Arial" pitchFamily="34" charset="0"/>
                <a:cs typeface="Arial" pitchFamily="34" charset="0"/>
              </a:rPr>
              <a:t>. Волжский»</a:t>
            </a:r>
          </a:p>
          <a:p>
            <a:r>
              <a:rPr lang="ru-RU" sz="1100" dirty="0" smtClean="0">
                <a:latin typeface="Arial" pitchFamily="34" charset="0"/>
                <a:cs typeface="Arial" pitchFamily="34" charset="0"/>
              </a:rPr>
              <a:t>8 </a:t>
            </a:r>
            <a:r>
              <a:rPr lang="ru-RU" sz="1100" dirty="0">
                <a:latin typeface="Arial" pitchFamily="34" charset="0"/>
                <a:cs typeface="Arial" pitchFamily="34" charset="0"/>
              </a:rPr>
              <a:t>(846) 203-77-59 доб.220, </a:t>
            </a:r>
            <a:r>
              <a:rPr lang="en-US" sz="1100" dirty="0" err="1">
                <a:latin typeface="Arial" pitchFamily="34" charset="0"/>
                <a:cs typeface="Arial" pitchFamily="34" charset="0"/>
              </a:rPr>
              <a:t>otdelkultury</a:t>
            </a:r>
            <a:r>
              <a:rPr lang="ru-RU" sz="1100" dirty="0">
                <a:latin typeface="Arial" pitchFamily="34" charset="0"/>
                <a:cs typeface="Arial" pitchFamily="34" charset="0"/>
              </a:rPr>
              <a:t>-</a:t>
            </a:r>
            <a:r>
              <a:rPr lang="en-US" sz="1100" dirty="0" err="1">
                <a:latin typeface="Arial" pitchFamily="34" charset="0"/>
                <a:cs typeface="Arial" pitchFamily="34" charset="0"/>
              </a:rPr>
              <a:t>volg</a:t>
            </a:r>
            <a:r>
              <a:rPr lang="ru-RU" sz="1100" dirty="0">
                <a:latin typeface="Arial" pitchFamily="34" charset="0"/>
                <a:cs typeface="Arial" pitchFamily="34" charset="0"/>
              </a:rPr>
              <a:t>@</a:t>
            </a:r>
            <a:r>
              <a:rPr lang="en-US" sz="1100" dirty="0" err="1">
                <a:latin typeface="Arial" pitchFamily="34" charset="0"/>
                <a:cs typeface="Arial" pitchFamily="34" charset="0"/>
              </a:rPr>
              <a:t>yandex</a:t>
            </a:r>
            <a:r>
              <a:rPr lang="ru-RU" sz="1100" dirty="0">
                <a:latin typeface="Arial" pitchFamily="34" charset="0"/>
                <a:cs typeface="Arial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6607275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" name="Shape 431"/>
          <p:cNvSpPr>
            <a:spLocks noGrp="1"/>
          </p:cNvSpPr>
          <p:nvPr>
            <p:ph type="sldNum" sz="quarter" idx="2"/>
          </p:nvPr>
        </p:nvSpPr>
        <p:spPr>
          <a:xfrm>
            <a:off x="8172399" y="6652002"/>
            <a:ext cx="174772" cy="226986"/>
          </a:xfrm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/>
          <a:lstStyle/>
          <a:p>
            <a:fld id="{86CB4B4D-7CA3-9044-876B-883B54F8677D}" type="slidenum">
              <a:rPr/>
              <a:pPr/>
              <a:t>3</a:t>
            </a:fld>
            <a:endParaRPr/>
          </a:p>
        </p:txBody>
      </p:sp>
      <p:sp>
        <p:nvSpPr>
          <p:cNvPr id="432" name="Shape 432"/>
          <p:cNvSpPr>
            <a:spLocks noGrp="1"/>
          </p:cNvSpPr>
          <p:nvPr>
            <p:ph type="title"/>
          </p:nvPr>
        </p:nvSpPr>
        <p:spPr>
          <a:xfrm>
            <a:off x="251520" y="20083"/>
            <a:ext cx="8388423" cy="764705"/>
          </a:xfrm>
          <a:prstGeom prst="rect">
            <a:avLst/>
          </a:prstGeom>
        </p:spPr>
        <p:txBody>
          <a:bodyPr/>
          <a:lstStyle/>
          <a:p>
            <a:r>
              <a:rPr dirty="0"/>
              <a:t> </a:t>
            </a:r>
          </a:p>
        </p:txBody>
      </p:sp>
      <p:sp>
        <p:nvSpPr>
          <p:cNvPr id="434" name="Shape 434"/>
          <p:cNvSpPr/>
          <p:nvPr/>
        </p:nvSpPr>
        <p:spPr>
          <a:xfrm>
            <a:off x="1168146" y="908720"/>
            <a:ext cx="92396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45719" rIns="45719">
            <a:spAutoFit/>
          </a:bodyPr>
          <a:lstStyle/>
          <a:p>
            <a:pPr hangingPunct="0"/>
            <a:endParaRPr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" name="Shape 435"/>
          <p:cNvSpPr/>
          <p:nvPr/>
        </p:nvSpPr>
        <p:spPr>
          <a:xfrm>
            <a:off x="587020" y="116632"/>
            <a:ext cx="8556980" cy="64633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45719" rIns="45719">
            <a:spAutoFit/>
          </a:bodyPr>
          <a:lstStyle>
            <a:lvl1pPr algn="ctr">
              <a:defRPr sz="2000" b="1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r>
              <a:rPr lang="ru-RU" sz="1800" cap="all" dirty="0" smtClean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ИНВЕСТИЦИОННЫЕ проекты МУНИЦИПАЛЬНОГО РАЙОНА ВОЛЖСКИЙ САМАРСКОЙ ОБЛАСТИ</a:t>
            </a:r>
            <a:endParaRPr lang="ru-RU" sz="1800" cap="all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5" name="Группа 4"/>
          <p:cNvGrpSpPr/>
          <p:nvPr/>
        </p:nvGrpSpPr>
        <p:grpSpPr>
          <a:xfrm>
            <a:off x="107504" y="812270"/>
            <a:ext cx="8917020" cy="5732358"/>
            <a:chOff x="107504" y="812270"/>
            <a:chExt cx="8917020" cy="5732358"/>
          </a:xfrm>
        </p:grpSpPr>
        <p:sp>
          <p:nvSpPr>
            <p:cNvPr id="2" name="Прямоугольник 1"/>
            <p:cNvSpPr/>
            <p:nvPr/>
          </p:nvSpPr>
          <p:spPr>
            <a:xfrm>
              <a:off x="107504" y="1072020"/>
              <a:ext cx="8917020" cy="5472608"/>
            </a:xfrm>
            <a:prstGeom prst="rect">
              <a:avLst/>
            </a:prstGeom>
            <a:solidFill>
              <a:srgbClr val="FFFFFF"/>
            </a:solidFill>
            <a:ln w="38100" cap="flat">
              <a:solidFill>
                <a:schemeClr val="accent1"/>
              </a:solidFill>
              <a:prstDash val="solid"/>
              <a:round/>
            </a:ln>
            <a:effectLst>
              <a:outerShdw blurRad="38100" dist="23000" dir="5400000" rotWithShape="0">
                <a:srgbClr val="000000">
                  <a:alpha val="35000"/>
                </a:srgbClr>
              </a:outerShdw>
            </a:effectLst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none"/>
          </p:style>
          <p:txBody>
            <a:bodyPr rot="0" spcFirstLastPara="1" vertOverflow="overflow" horzOverflow="overflow" vert="horz" wrap="square" lIns="45719" tIns="45719" rIns="45719" bIns="45719" numCol="1" spcCol="38100" rtlCol="0" anchor="ctr">
              <a:spAutoFit/>
            </a:bodyPr>
            <a:lstStyle/>
            <a:p>
              <a:pPr marL="0" marR="0" indent="0" algn="l" defTabSz="9144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ru-RU" sz="1800" b="0" i="0" u="none" strike="noStrike" cap="none" spc="0" normalizeH="0" baseline="0" dirty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" name="Скругленный прямоугольник 2"/>
            <p:cNvSpPr/>
            <p:nvPr/>
          </p:nvSpPr>
          <p:spPr>
            <a:xfrm>
              <a:off x="353546" y="812270"/>
              <a:ext cx="8424936" cy="612932"/>
            </a:xfrm>
            <a:prstGeom prst="roundRect">
              <a:avLst/>
            </a:prstGeom>
            <a:solidFill>
              <a:srgbClr val="0070C0"/>
            </a:solidFill>
            <a:ln w="28575" cap="flat">
              <a:solidFill>
                <a:schemeClr val="bg1"/>
              </a:solidFill>
              <a:prstDash val="solid"/>
              <a:round/>
            </a:ln>
            <a:effectLst>
              <a:outerShdw blurRad="38100" dist="23000" dir="5400000" rotWithShape="0">
                <a:srgbClr val="000000">
                  <a:alpha val="35000"/>
                </a:srgbClr>
              </a:outerShdw>
            </a:effectLst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none"/>
          </p:style>
          <p:txBody>
            <a:bodyPr rot="0" spcFirstLastPara="1" vertOverflow="overflow" horzOverflow="overflow" vert="horz" wrap="square" lIns="45719" tIns="45719" rIns="45719" bIns="45719" numCol="1" spcCol="38100" rtlCol="0" anchor="ctr">
              <a:spAutoFit/>
            </a:bodyPr>
            <a:lstStyle/>
            <a:p>
              <a:pPr lvl="0" algn="ctr" hangingPunct="0"/>
              <a:r>
                <a:rPr lang="ru-RU" sz="1500" b="1" dirty="0" smtClean="0">
                  <a:solidFill>
                    <a:schemeClr val="bg1"/>
                  </a:solidFill>
                </a:rPr>
                <a:t>Стратегическое направление 1: </a:t>
              </a:r>
            </a:p>
            <a:p>
              <a:pPr lvl="0" algn="ctr" hangingPunct="0"/>
              <a:r>
                <a:rPr lang="ru-RU" sz="1500" b="1" dirty="0" smtClean="0">
                  <a:solidFill>
                    <a:schemeClr val="bg1"/>
                  </a:solidFill>
                </a:rPr>
                <a:t>СБЕРЕЖЕНИЕ </a:t>
              </a:r>
              <a:r>
                <a:rPr lang="ru-RU" sz="1500" b="1" dirty="0">
                  <a:solidFill>
                    <a:schemeClr val="bg1"/>
                  </a:solidFill>
                </a:rPr>
                <a:t>НАРОДА И НАКОПЛЕНИЕ ЧЕЛОВЕЧЕСКОГО </a:t>
              </a:r>
              <a:r>
                <a:rPr lang="ru-RU" sz="1500" b="1" dirty="0" smtClean="0">
                  <a:solidFill>
                    <a:schemeClr val="bg1"/>
                  </a:solidFill>
                </a:rPr>
                <a:t>КАПИТАЛА</a:t>
              </a:r>
              <a:endParaRPr lang="ru-RU" sz="1500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15" name="Прямоугольник 14"/>
          <p:cNvSpPr/>
          <p:nvPr/>
        </p:nvSpPr>
        <p:spPr>
          <a:xfrm>
            <a:off x="177009" y="1988397"/>
            <a:ext cx="2090735" cy="923328"/>
          </a:xfrm>
          <a:prstGeom prst="rect">
            <a:avLst/>
          </a:prstGeom>
          <a:solidFill>
            <a:schemeClr val="bg1"/>
          </a:solidFill>
          <a:ln w="25400" cap="flat">
            <a:solidFill>
              <a:schemeClr val="accent1"/>
            </a:solidFill>
            <a:prstDash val="solid"/>
            <a:round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t">
            <a:spAutoFit/>
          </a:bodyPr>
          <a:lstStyle/>
          <a:p>
            <a:pPr lvl="0" algn="ctr"/>
            <a:r>
              <a:rPr lang="ru-RU" sz="900" b="1" u="sng" dirty="0"/>
              <a:t>«Строительство поликлиники в жилом районе Южный город на 250 посещений в смену»</a:t>
            </a:r>
            <a:endParaRPr lang="ru-RU" sz="900" u="sng" dirty="0"/>
          </a:p>
          <a:p>
            <a:pPr lvl="0"/>
            <a:r>
              <a:rPr lang="ru-RU" sz="900" u="sng" dirty="0"/>
              <a:t>Цель</a:t>
            </a:r>
            <a:r>
              <a:rPr lang="ru-RU" sz="900" dirty="0"/>
              <a:t>: повышение доступности медицинской помощи населению. </a:t>
            </a:r>
          </a:p>
          <a:p>
            <a:pPr lvl="0"/>
            <a:r>
              <a:rPr lang="ru-RU" sz="900" u="sng" dirty="0"/>
              <a:t>Срок реализации</a:t>
            </a:r>
            <a:r>
              <a:rPr lang="ru-RU" sz="900" dirty="0"/>
              <a:t>: </a:t>
            </a:r>
            <a:r>
              <a:rPr lang="ru-RU" sz="900" dirty="0" smtClean="0"/>
              <a:t>2018-2019 годы</a:t>
            </a:r>
          </a:p>
        </p:txBody>
      </p:sp>
      <p:sp>
        <p:nvSpPr>
          <p:cNvPr id="31" name="Прямоугольник 30"/>
          <p:cNvSpPr/>
          <p:nvPr/>
        </p:nvSpPr>
        <p:spPr>
          <a:xfrm>
            <a:off x="2411760" y="1988397"/>
            <a:ext cx="6527230" cy="1738936"/>
          </a:xfrm>
          <a:prstGeom prst="rect">
            <a:avLst/>
          </a:prstGeom>
          <a:solidFill>
            <a:schemeClr val="bg1"/>
          </a:solidFill>
          <a:ln w="25400" cap="flat">
            <a:solidFill>
              <a:schemeClr val="accent1"/>
            </a:solidFill>
            <a:prstDash val="solid"/>
            <a:round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t">
            <a:spAutoFit/>
          </a:bodyPr>
          <a:lstStyle/>
          <a:p>
            <a:pPr lvl="0" algn="ctr"/>
            <a:r>
              <a:rPr lang="ru-RU" sz="900" b="1" u="sng" dirty="0" smtClean="0"/>
              <a:t>«</a:t>
            </a:r>
            <a:r>
              <a:rPr lang="ru-RU" sz="900" b="1" u="sng" dirty="0"/>
              <a:t>Флагманский проект: «Спортивные объекты в шаговой доступности</a:t>
            </a:r>
            <a:r>
              <a:rPr lang="ru-RU" sz="900" b="1" u="sng" dirty="0" smtClean="0"/>
              <a:t>»</a:t>
            </a:r>
          </a:p>
          <a:p>
            <a:r>
              <a:rPr lang="ru-RU" sz="900" u="sng" dirty="0"/>
              <a:t>Цель проекта</a:t>
            </a:r>
            <a:r>
              <a:rPr lang="ru-RU" sz="900" dirty="0"/>
              <a:t>: создание условий для занятий физкультурой и спортом жителей </a:t>
            </a:r>
            <a:r>
              <a:rPr lang="ru-RU" sz="900" dirty="0" err="1"/>
              <a:t>м.р</a:t>
            </a:r>
            <a:r>
              <a:rPr lang="ru-RU" sz="900" dirty="0"/>
              <a:t>. Волжский. </a:t>
            </a:r>
            <a:endParaRPr lang="ru-RU" sz="900" dirty="0" smtClean="0"/>
          </a:p>
          <a:p>
            <a:r>
              <a:rPr lang="ru-RU" sz="900" u="sng" dirty="0" smtClean="0"/>
              <a:t>Срок реализации</a:t>
            </a:r>
            <a:r>
              <a:rPr lang="ru-RU" sz="900" dirty="0" smtClean="0"/>
              <a:t>: до 2030 года</a:t>
            </a:r>
            <a:endParaRPr lang="ru-RU" sz="900" dirty="0"/>
          </a:p>
          <a:p>
            <a:pPr lvl="0" algn="ctr"/>
            <a:endParaRPr lang="ru-RU" sz="800" b="1" u="sng" dirty="0"/>
          </a:p>
          <a:p>
            <a:pPr lvl="0"/>
            <a:r>
              <a:rPr lang="ru-RU" sz="800" dirty="0" smtClean="0"/>
              <a:t>1.</a:t>
            </a:r>
            <a:r>
              <a:rPr lang="ru-RU" sz="800" dirty="0"/>
              <a:t> «Строительство универсальных спортивных площадок в населенных </a:t>
            </a:r>
            <a:r>
              <a:rPr lang="ru-RU" sz="800" dirty="0" smtClean="0"/>
              <a:t>пунктах района»</a:t>
            </a:r>
            <a:endParaRPr lang="ru-RU" sz="800" dirty="0"/>
          </a:p>
          <a:p>
            <a:pPr lvl="0"/>
            <a:r>
              <a:rPr lang="ru-RU" sz="800" dirty="0" smtClean="0"/>
              <a:t>2</a:t>
            </a:r>
            <a:r>
              <a:rPr lang="ru-RU" sz="800" dirty="0"/>
              <a:t>. </a:t>
            </a:r>
            <a:r>
              <a:rPr lang="ru-RU" sz="800" dirty="0" smtClean="0"/>
              <a:t>«Устройство </a:t>
            </a:r>
            <a:r>
              <a:rPr lang="ru-RU" sz="800" dirty="0"/>
              <a:t>спортивной площадки для выполнения нормативов </a:t>
            </a:r>
            <a:r>
              <a:rPr lang="ru-RU" sz="800" dirty="0" smtClean="0"/>
              <a:t>ГТО в </a:t>
            </a:r>
            <a:r>
              <a:rPr lang="ru-RU" sz="800" dirty="0"/>
              <a:t>с. Просвет</a:t>
            </a:r>
            <a:r>
              <a:rPr lang="ru-RU" sz="800" dirty="0" smtClean="0"/>
              <a:t>»</a:t>
            </a:r>
          </a:p>
          <a:p>
            <a:pPr lvl="0"/>
            <a:r>
              <a:rPr lang="ru-RU" sz="800" dirty="0" smtClean="0"/>
              <a:t>3. «Строительство </a:t>
            </a:r>
            <a:r>
              <a:rPr lang="ru-RU" sz="800" dirty="0"/>
              <a:t>плавательного бассейна на территории </a:t>
            </a:r>
            <a:r>
              <a:rPr lang="ru-RU" sz="800" dirty="0" err="1"/>
              <a:t>п.г.т</a:t>
            </a:r>
            <a:r>
              <a:rPr lang="ru-RU" sz="800" dirty="0"/>
              <a:t>. </a:t>
            </a:r>
            <a:r>
              <a:rPr lang="ru-RU" sz="800" dirty="0" err="1" smtClean="0"/>
              <a:t>Стройкерамика</a:t>
            </a:r>
            <a:r>
              <a:rPr lang="ru-RU" sz="800" dirty="0" smtClean="0"/>
              <a:t>»</a:t>
            </a:r>
            <a:endParaRPr lang="ru-RU" sz="800" dirty="0"/>
          </a:p>
          <a:p>
            <a:pPr lvl="0"/>
            <a:r>
              <a:rPr lang="ru-RU" sz="800" dirty="0"/>
              <a:t>4</a:t>
            </a:r>
            <a:r>
              <a:rPr lang="ru-RU" sz="800" dirty="0" smtClean="0"/>
              <a:t>. «</a:t>
            </a:r>
            <a:r>
              <a:rPr lang="ru-RU" sz="800" dirty="0" err="1" smtClean="0"/>
              <a:t>Лыжероллерная</a:t>
            </a:r>
            <a:r>
              <a:rPr lang="ru-RU" sz="800" dirty="0" smtClean="0"/>
              <a:t> трасса для учебно-спортивного центра «Чайка»». Планируемый объект физической культуры и спорта регионального значения территориального развития </a:t>
            </a:r>
            <a:r>
              <a:rPr lang="ru-RU" sz="800" dirty="0" err="1" smtClean="0"/>
              <a:t>Самарско</a:t>
            </a:r>
            <a:r>
              <a:rPr lang="ru-RU" sz="800" dirty="0" smtClean="0"/>
              <a:t>-Тольяттинской агломерации</a:t>
            </a:r>
          </a:p>
          <a:p>
            <a:pPr lvl="0"/>
            <a:r>
              <a:rPr lang="ru-RU" sz="800" dirty="0"/>
              <a:t>5</a:t>
            </a:r>
            <a:r>
              <a:rPr lang="ru-RU" sz="800" dirty="0" smtClean="0"/>
              <a:t>. </a:t>
            </a:r>
            <a:r>
              <a:rPr lang="ru-RU" sz="800" dirty="0"/>
              <a:t>«Спортивно-оздоровительный комплекс с универсальным спортивным залом и плавательным бассейном на 200 мест в </a:t>
            </a:r>
            <a:r>
              <a:rPr lang="ru-RU" sz="800" dirty="0" err="1"/>
              <a:t>с.п</a:t>
            </a:r>
            <a:r>
              <a:rPr lang="ru-RU" sz="800" dirty="0"/>
              <a:t>. </a:t>
            </a:r>
            <a:r>
              <a:rPr lang="ru-RU" sz="800" dirty="0" err="1"/>
              <a:t>Лопатино</a:t>
            </a:r>
            <a:r>
              <a:rPr lang="ru-RU" sz="800" dirty="0"/>
              <a:t>, жилой район «Южный </a:t>
            </a:r>
            <a:r>
              <a:rPr lang="ru-RU" sz="800" dirty="0" smtClean="0"/>
              <a:t>город»</a:t>
            </a:r>
          </a:p>
          <a:p>
            <a:pPr lvl="0"/>
            <a:r>
              <a:rPr lang="ru-RU" sz="800" dirty="0" smtClean="0"/>
              <a:t>6. </a:t>
            </a:r>
            <a:r>
              <a:rPr lang="ru-RU" sz="800" dirty="0"/>
              <a:t>«Крытый каток с искусственным льдом на 250 </a:t>
            </a:r>
            <a:r>
              <a:rPr lang="ru-RU" sz="800" dirty="0" err="1"/>
              <a:t>меств</a:t>
            </a:r>
            <a:r>
              <a:rPr lang="ru-RU" sz="800" dirty="0"/>
              <a:t> </a:t>
            </a:r>
            <a:r>
              <a:rPr lang="ru-RU" sz="800" dirty="0" err="1"/>
              <a:t>с.п</a:t>
            </a:r>
            <a:r>
              <a:rPr lang="ru-RU" sz="800" dirty="0"/>
              <a:t>. </a:t>
            </a:r>
            <a:r>
              <a:rPr lang="ru-RU" sz="800" dirty="0" err="1"/>
              <a:t>Лопатино</a:t>
            </a:r>
            <a:r>
              <a:rPr lang="ru-RU" sz="800" dirty="0"/>
              <a:t>, жилой район «Южный город»</a:t>
            </a:r>
          </a:p>
          <a:p>
            <a:r>
              <a:rPr lang="ru-RU" sz="800" dirty="0"/>
              <a:t>7</a:t>
            </a:r>
            <a:r>
              <a:rPr lang="ru-RU" sz="800" dirty="0" smtClean="0"/>
              <a:t>. «Физкультурно-спортивный </a:t>
            </a:r>
            <a:r>
              <a:rPr lang="ru-RU" sz="800" dirty="0"/>
              <a:t>комплексна 200 мест в </a:t>
            </a:r>
            <a:r>
              <a:rPr lang="ru-RU" sz="800" dirty="0" err="1"/>
              <a:t>г.п</a:t>
            </a:r>
            <a:r>
              <a:rPr lang="ru-RU" sz="800" dirty="0"/>
              <a:t>. Петра Дубрава</a:t>
            </a:r>
            <a:r>
              <a:rPr lang="ru-RU" sz="800" dirty="0" smtClean="0"/>
              <a:t>»</a:t>
            </a:r>
          </a:p>
        </p:txBody>
      </p:sp>
      <p:sp>
        <p:nvSpPr>
          <p:cNvPr id="32" name="Прямоугольник 31"/>
          <p:cNvSpPr/>
          <p:nvPr/>
        </p:nvSpPr>
        <p:spPr>
          <a:xfrm>
            <a:off x="177009" y="3084106"/>
            <a:ext cx="2078867" cy="1061827"/>
          </a:xfrm>
          <a:prstGeom prst="rect">
            <a:avLst/>
          </a:prstGeom>
          <a:solidFill>
            <a:schemeClr val="bg1"/>
          </a:solidFill>
          <a:ln w="25400" cap="flat">
            <a:solidFill>
              <a:schemeClr val="accent1"/>
            </a:solidFill>
            <a:prstDash val="solid"/>
            <a:round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t">
            <a:spAutoFit/>
          </a:bodyPr>
          <a:lstStyle/>
          <a:p>
            <a:pPr lvl="0" algn="ctr"/>
            <a:r>
              <a:rPr lang="ru-RU" sz="900" b="1" u="sng" dirty="0" smtClean="0"/>
              <a:t>Стратегический проект «Спорт </a:t>
            </a:r>
            <a:r>
              <a:rPr lang="ru-RU" sz="900" b="1" u="sng" dirty="0"/>
              <a:t>- норма жизни</a:t>
            </a:r>
            <a:r>
              <a:rPr lang="ru-RU" sz="900" b="1" u="sng" dirty="0" smtClean="0"/>
              <a:t>»</a:t>
            </a:r>
            <a:endParaRPr lang="ru-RU" sz="900" b="1" u="sng" dirty="0"/>
          </a:p>
          <a:p>
            <a:pPr lvl="0"/>
            <a:r>
              <a:rPr lang="ru-RU" sz="900" u="sng" dirty="0" smtClean="0"/>
              <a:t>Цель: </a:t>
            </a:r>
            <a:r>
              <a:rPr lang="ru-RU" sz="900" dirty="0"/>
              <a:t>Доведение доли населения, систематически занимающегося физической культурой и спортом до 63% к 2030 г. </a:t>
            </a:r>
          </a:p>
          <a:p>
            <a:pPr lvl="0"/>
            <a:r>
              <a:rPr lang="ru-RU" sz="900" u="sng" dirty="0" smtClean="0"/>
              <a:t>Срок реализации:</a:t>
            </a:r>
            <a:r>
              <a:rPr lang="ru-RU" sz="900" dirty="0">
                <a:solidFill>
                  <a:srgbClr val="FF0000"/>
                </a:solidFill>
              </a:rPr>
              <a:t> </a:t>
            </a:r>
            <a:r>
              <a:rPr lang="ru-RU" sz="900" dirty="0" smtClean="0"/>
              <a:t>до 2030 года</a:t>
            </a:r>
            <a:endParaRPr lang="ru-RU" sz="900" dirty="0"/>
          </a:p>
        </p:txBody>
      </p:sp>
      <p:sp>
        <p:nvSpPr>
          <p:cNvPr id="4" name="Прямоугольник 3"/>
          <p:cNvSpPr/>
          <p:nvPr/>
        </p:nvSpPr>
        <p:spPr>
          <a:xfrm>
            <a:off x="165140" y="1442228"/>
            <a:ext cx="8773850" cy="415496"/>
          </a:xfrm>
          <a:prstGeom prst="rect">
            <a:avLst/>
          </a:prstGeom>
          <a:noFill/>
          <a:ln w="25400" cap="flat">
            <a:noFill/>
            <a:prstDash val="solid"/>
            <a:round/>
          </a:ln>
          <a:effectLst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ctr">
            <a:spAutoFit/>
          </a:bodyPr>
          <a:lstStyle/>
          <a:p>
            <a:pPr algn="ctr" hangingPunct="0"/>
            <a:r>
              <a:rPr lang="ru-RU" sz="1050" b="1" u="sng" dirty="0">
                <a:sym typeface="Arial"/>
              </a:rPr>
              <a:t>Всего в рамках СН «СБЕРЕЖЕНИЕ НАРОДА И НАКОПЛЕНИЕ ЧЕЛОВЕЧЕСКОГО </a:t>
            </a:r>
            <a:r>
              <a:rPr lang="ru-RU" sz="1050" b="1" u="sng" dirty="0" smtClean="0">
                <a:sym typeface="Arial"/>
              </a:rPr>
              <a:t>КАПИТАЛА» </a:t>
            </a:r>
          </a:p>
          <a:p>
            <a:pPr algn="ctr" hangingPunct="0"/>
            <a:r>
              <a:rPr lang="ru-RU" sz="1050" b="1" u="sng" dirty="0" smtClean="0">
                <a:sym typeface="Arial"/>
              </a:rPr>
              <a:t>в </a:t>
            </a:r>
            <a:r>
              <a:rPr lang="ru-RU" sz="1050" b="1" u="sng" dirty="0" err="1">
                <a:sym typeface="Arial"/>
              </a:rPr>
              <a:t>м.р</a:t>
            </a:r>
            <a:r>
              <a:rPr lang="ru-RU" sz="1050" b="1" u="sng" dirty="0">
                <a:sym typeface="Arial"/>
              </a:rPr>
              <a:t>. Волжский </a:t>
            </a:r>
            <a:r>
              <a:rPr lang="ru-RU" sz="1050" b="1" u="sng" dirty="0" smtClean="0">
                <a:sym typeface="Arial"/>
              </a:rPr>
              <a:t>реализуются 16 проектов</a:t>
            </a:r>
            <a:endParaRPr lang="ru-RU" sz="1050" b="1" u="sng" dirty="0">
              <a:sym typeface="Arial"/>
            </a:endParaRPr>
          </a:p>
        </p:txBody>
      </p:sp>
      <p:sp>
        <p:nvSpPr>
          <p:cNvPr id="13" name="Прямоугольник 12"/>
          <p:cNvSpPr/>
          <p:nvPr/>
        </p:nvSpPr>
        <p:spPr>
          <a:xfrm>
            <a:off x="165141" y="4365104"/>
            <a:ext cx="2090735" cy="2031323"/>
          </a:xfrm>
          <a:prstGeom prst="rect">
            <a:avLst/>
          </a:prstGeom>
          <a:solidFill>
            <a:schemeClr val="bg1"/>
          </a:solidFill>
          <a:ln w="25400" cap="flat">
            <a:solidFill>
              <a:schemeClr val="accent1"/>
            </a:solidFill>
            <a:prstDash val="solid"/>
            <a:round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t">
            <a:spAutoFit/>
          </a:bodyPr>
          <a:lstStyle/>
          <a:p>
            <a:pPr lvl="0" algn="ctr"/>
            <a:r>
              <a:rPr lang="ru-RU" sz="900" b="1" u="sng" dirty="0"/>
              <a:t>«Школы ХХI века</a:t>
            </a:r>
            <a:r>
              <a:rPr lang="ru-RU" sz="900" b="1" u="sng" dirty="0" smtClean="0"/>
              <a:t>»:</a:t>
            </a:r>
          </a:p>
          <a:p>
            <a:pPr lvl="0"/>
            <a:r>
              <a:rPr lang="ru-RU" sz="900" dirty="0" smtClean="0"/>
              <a:t>- развитие </a:t>
            </a:r>
            <a:r>
              <a:rPr lang="ru-RU" sz="900" dirty="0"/>
              <a:t>материально-технической базы учреждений дошкольного, общего и дополнительного образования с учетом современных стандартов</a:t>
            </a:r>
            <a:r>
              <a:rPr lang="ru-RU" sz="900" dirty="0" smtClean="0"/>
              <a:t>;</a:t>
            </a:r>
          </a:p>
          <a:p>
            <a:pPr lvl="0"/>
            <a:r>
              <a:rPr lang="ru-RU" sz="900" dirty="0" smtClean="0"/>
              <a:t>-  строительство </a:t>
            </a:r>
            <a:r>
              <a:rPr lang="ru-RU" sz="900" dirty="0"/>
              <a:t>объектов сферы образования, соответствующих современным стандартам (школа в жилом микрорайоне «Южный город» (</a:t>
            </a:r>
            <a:r>
              <a:rPr lang="ru-RU" sz="900" dirty="0" err="1"/>
              <a:t>с.п.Лопатино</a:t>
            </a:r>
            <a:r>
              <a:rPr lang="ru-RU" sz="900" dirty="0"/>
              <a:t>) и в жилом микрорайоне «КОШЕЛЕВ-ПАРК» (</a:t>
            </a:r>
            <a:r>
              <a:rPr lang="ru-RU" sz="900" dirty="0" err="1"/>
              <a:t>г.п</a:t>
            </a:r>
            <a:r>
              <a:rPr lang="ru-RU" sz="900" dirty="0"/>
              <a:t>. </a:t>
            </a:r>
            <a:r>
              <a:rPr lang="ru-RU" sz="900" dirty="0" err="1" smtClean="0"/>
              <a:t>Смышляевка</a:t>
            </a:r>
            <a:r>
              <a:rPr lang="ru-RU" sz="900" dirty="0" smtClean="0"/>
              <a:t>))</a:t>
            </a:r>
          </a:p>
          <a:p>
            <a:pPr lvl="0"/>
            <a:r>
              <a:rPr lang="ru-RU" sz="900" u="sng" dirty="0" smtClean="0"/>
              <a:t>Срок реализации</a:t>
            </a:r>
            <a:r>
              <a:rPr lang="ru-RU" sz="900" dirty="0" smtClean="0"/>
              <a:t>: </a:t>
            </a:r>
            <a:r>
              <a:rPr lang="ru-RU" sz="900" dirty="0"/>
              <a:t>2019-2024 </a:t>
            </a:r>
            <a:r>
              <a:rPr lang="ru-RU" sz="900" dirty="0" smtClean="0"/>
              <a:t>годы</a:t>
            </a:r>
            <a:endParaRPr lang="ru-RU" sz="900" dirty="0"/>
          </a:p>
        </p:txBody>
      </p:sp>
      <p:sp>
        <p:nvSpPr>
          <p:cNvPr id="14" name="Прямоугольник 13"/>
          <p:cNvSpPr/>
          <p:nvPr/>
        </p:nvSpPr>
        <p:spPr>
          <a:xfrm>
            <a:off x="2411760" y="3903439"/>
            <a:ext cx="6538917" cy="2492988"/>
          </a:xfrm>
          <a:prstGeom prst="rect">
            <a:avLst/>
          </a:prstGeom>
          <a:solidFill>
            <a:schemeClr val="bg1"/>
          </a:solidFill>
          <a:ln w="25400" cap="flat">
            <a:solidFill>
              <a:schemeClr val="accent1"/>
            </a:solidFill>
            <a:prstDash val="solid"/>
            <a:round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t">
            <a:spAutoFit/>
          </a:bodyPr>
          <a:lstStyle/>
          <a:p>
            <a:pPr lvl="0" algn="ctr"/>
            <a:r>
              <a:rPr lang="ru-RU" sz="900" b="1" u="sng" dirty="0" smtClean="0"/>
              <a:t>«</a:t>
            </a:r>
            <a:r>
              <a:rPr lang="ru-RU" sz="900" b="1" u="sng" dirty="0"/>
              <a:t>Флагманский проект: «Доступное дошкольное образование</a:t>
            </a:r>
            <a:r>
              <a:rPr lang="ru-RU" sz="900" b="1" u="sng" dirty="0" smtClean="0"/>
              <a:t>»</a:t>
            </a:r>
          </a:p>
          <a:p>
            <a:pPr lvl="0"/>
            <a:r>
              <a:rPr lang="ru-RU" sz="900" u="sng" dirty="0" smtClean="0"/>
              <a:t>Цель </a:t>
            </a:r>
            <a:r>
              <a:rPr lang="ru-RU" sz="900" u="sng" dirty="0"/>
              <a:t>проекта: </a:t>
            </a:r>
            <a:r>
              <a:rPr lang="ru-RU" sz="900" dirty="0"/>
              <a:t>снижение дефицита мест в дошкольных образовательных учреждениях</a:t>
            </a:r>
            <a:r>
              <a:rPr lang="ru-RU" sz="900" dirty="0" smtClean="0"/>
              <a:t>.</a:t>
            </a:r>
          </a:p>
          <a:p>
            <a:r>
              <a:rPr lang="ru-RU" sz="900" u="sng" dirty="0"/>
              <a:t>Срок реализации</a:t>
            </a:r>
            <a:r>
              <a:rPr lang="ru-RU" sz="900" dirty="0"/>
              <a:t>: до 2030 года</a:t>
            </a:r>
          </a:p>
          <a:p>
            <a:pPr lvl="0"/>
            <a:endParaRPr lang="ru-RU" sz="900" dirty="0"/>
          </a:p>
          <a:p>
            <a:r>
              <a:rPr lang="ru-RU" sz="800" dirty="0" smtClean="0"/>
              <a:t>1. Строительство </a:t>
            </a:r>
            <a:r>
              <a:rPr lang="ru-RU" sz="800" dirty="0"/>
              <a:t>двух </a:t>
            </a:r>
            <a:r>
              <a:rPr lang="ru-RU" sz="800" dirty="0" smtClean="0"/>
              <a:t>корпусов </a:t>
            </a:r>
            <a:r>
              <a:rPr lang="ru-RU" sz="800" dirty="0"/>
              <a:t>(на 300 мест каждый) СП ДС «Лукоморье» ГБОУ СОШ «ОЦ «Южный город». </a:t>
            </a:r>
            <a:endParaRPr lang="ru-RU" sz="800" dirty="0" smtClean="0"/>
          </a:p>
          <a:p>
            <a:r>
              <a:rPr lang="ru-RU" sz="800" dirty="0" smtClean="0"/>
              <a:t>2. «Детский сад общеразвивающего вида на </a:t>
            </a:r>
            <a:r>
              <a:rPr lang="ru-RU" sz="800" dirty="0"/>
              <a:t>300 мест с бассейном, трансформаторная подстанция, котельная в составе общеобразовательного </a:t>
            </a:r>
            <a:r>
              <a:rPr lang="ru-RU" sz="800" dirty="0" smtClean="0"/>
              <a:t>центра, расположенного по адресу: Самарская область, Волжский район, сельское поселение Лопатино, поселок Придорожный». </a:t>
            </a:r>
          </a:p>
          <a:p>
            <a:r>
              <a:rPr lang="ru-RU" sz="800" dirty="0" smtClean="0"/>
              <a:t>«</a:t>
            </a:r>
            <a:r>
              <a:rPr lang="ru-RU" sz="800" dirty="0"/>
              <a:t>Детский сад общеразвивающего вида на 300 мест с </a:t>
            </a:r>
            <a:r>
              <a:rPr lang="ru-RU" sz="800" dirty="0" smtClean="0"/>
              <a:t>бассейном в </a:t>
            </a:r>
            <a:r>
              <a:rPr lang="ru-RU" sz="800" dirty="0"/>
              <a:t>составе общеобразовательного центра, расположенного по адресу: Самарская область, Волжский район, сельское поселение Лопатино, поселок Придорожный</a:t>
            </a:r>
            <a:r>
              <a:rPr lang="ru-RU" sz="800" dirty="0" smtClean="0"/>
              <a:t>».</a:t>
            </a:r>
            <a:endParaRPr lang="ru-RU" sz="800" dirty="0"/>
          </a:p>
          <a:p>
            <a:pPr lvl="0"/>
            <a:r>
              <a:rPr lang="ru-RU" sz="800" dirty="0" smtClean="0"/>
              <a:t>3. </a:t>
            </a:r>
            <a:r>
              <a:rPr lang="ru-RU" sz="800" dirty="0"/>
              <a:t>«Детский сад общеразвивающего вида на 300 мест с </a:t>
            </a:r>
            <a:r>
              <a:rPr lang="ru-RU" sz="800" dirty="0" smtClean="0"/>
              <a:t>бассейном </a:t>
            </a:r>
            <a:r>
              <a:rPr lang="ru-RU" sz="800" dirty="0"/>
              <a:t>в составе общеобразовательного </a:t>
            </a:r>
            <a:r>
              <a:rPr lang="ru-RU" sz="800" dirty="0" smtClean="0"/>
              <a:t>центра» (</a:t>
            </a:r>
            <a:r>
              <a:rPr lang="ru-RU" sz="800" dirty="0" err="1" smtClean="0"/>
              <a:t>с.п.Лопатино</a:t>
            </a:r>
            <a:r>
              <a:rPr lang="ru-RU" sz="800" dirty="0" smtClean="0"/>
              <a:t>). </a:t>
            </a:r>
          </a:p>
          <a:p>
            <a:pPr lvl="0"/>
            <a:r>
              <a:rPr lang="ru-RU" sz="800" dirty="0" smtClean="0"/>
              <a:t>4. </a:t>
            </a:r>
            <a:r>
              <a:rPr lang="ru-RU" sz="800" dirty="0"/>
              <a:t>Строительство детского сада общеразвивающего вида на 294 места с бассейном в шестой очереди застройки «Южный город» (</a:t>
            </a:r>
            <a:r>
              <a:rPr lang="ru-RU" sz="800" dirty="0" err="1"/>
              <a:t>с.п</a:t>
            </a:r>
            <a:r>
              <a:rPr lang="ru-RU" sz="800" dirty="0"/>
              <a:t>. Черноречье). </a:t>
            </a:r>
            <a:endParaRPr lang="ru-RU" sz="800" dirty="0" smtClean="0"/>
          </a:p>
          <a:p>
            <a:pPr lvl="0"/>
            <a:r>
              <a:rPr lang="ru-RU" sz="800" dirty="0" smtClean="0"/>
              <a:t>5. </a:t>
            </a:r>
            <a:r>
              <a:rPr lang="ru-RU" sz="800" dirty="0"/>
              <a:t>Строительство детского сада на 250 мест на ул. Народной, </a:t>
            </a:r>
            <a:r>
              <a:rPr lang="ru-RU" sz="800" dirty="0" err="1"/>
              <a:t>пгт</a:t>
            </a:r>
            <a:r>
              <a:rPr lang="ru-RU" sz="800" dirty="0"/>
              <a:t> </a:t>
            </a:r>
            <a:r>
              <a:rPr lang="ru-RU" sz="800" dirty="0" err="1"/>
              <a:t>Стройкерамика</a:t>
            </a:r>
            <a:r>
              <a:rPr lang="ru-RU" sz="800" dirty="0"/>
              <a:t>. </a:t>
            </a:r>
          </a:p>
          <a:p>
            <a:r>
              <a:rPr lang="ru-RU" sz="800" dirty="0" smtClean="0"/>
              <a:t>6.</a:t>
            </a:r>
            <a:r>
              <a:rPr lang="ru-RU" sz="800" dirty="0"/>
              <a:t> Строительство </a:t>
            </a:r>
            <a:r>
              <a:rPr lang="ru-RU" sz="800" dirty="0" smtClean="0"/>
              <a:t>детского сада </a:t>
            </a:r>
            <a:r>
              <a:rPr lang="ru-RU" sz="800" dirty="0"/>
              <a:t>«КОШЕЛЕВ – ПРОЕКТ»: Детский </a:t>
            </a:r>
            <a:r>
              <a:rPr lang="ru-RU" sz="800" dirty="0" smtClean="0"/>
              <a:t>сад  </a:t>
            </a:r>
            <a:r>
              <a:rPr lang="ru-RU" sz="800" dirty="0"/>
              <a:t>А16/2 на 350 мест» </a:t>
            </a:r>
            <a:r>
              <a:rPr lang="ru-RU" sz="800" dirty="0" err="1"/>
              <a:t>г.п.Смышляевка</a:t>
            </a:r>
            <a:r>
              <a:rPr lang="ru-RU" sz="800" dirty="0"/>
              <a:t> </a:t>
            </a:r>
            <a:endParaRPr lang="ru-RU" sz="800" dirty="0" smtClean="0"/>
          </a:p>
          <a:p>
            <a:r>
              <a:rPr lang="ru-RU" sz="800" dirty="0" smtClean="0"/>
              <a:t>Строительство </a:t>
            </a:r>
            <a:r>
              <a:rPr lang="ru-RU" sz="800" dirty="0"/>
              <a:t>детского сада «КОШЕЛЕВ – ПРОЕКТ»: Детский сад </a:t>
            </a:r>
            <a:r>
              <a:rPr lang="ru-RU" sz="800" dirty="0" smtClean="0"/>
              <a:t>А16/3 </a:t>
            </a:r>
            <a:r>
              <a:rPr lang="ru-RU" sz="800" dirty="0"/>
              <a:t>на 350 мест</a:t>
            </a:r>
            <a:r>
              <a:rPr lang="ru-RU" sz="800" dirty="0" smtClean="0"/>
              <a:t>» </a:t>
            </a:r>
            <a:r>
              <a:rPr lang="ru-RU" sz="800" dirty="0" err="1" smtClean="0"/>
              <a:t>г.п.Смышляевка</a:t>
            </a:r>
            <a:r>
              <a:rPr lang="ru-RU" sz="800" dirty="0" smtClean="0"/>
              <a:t> </a:t>
            </a:r>
            <a:endParaRPr lang="ru-RU" sz="800" dirty="0"/>
          </a:p>
          <a:p>
            <a:r>
              <a:rPr lang="ru-RU" sz="800" dirty="0" smtClean="0"/>
              <a:t>7. Строительство </a:t>
            </a:r>
            <a:r>
              <a:rPr lang="ru-RU" sz="800" dirty="0"/>
              <a:t>детского сада на 150 мест в с. </a:t>
            </a:r>
            <a:r>
              <a:rPr lang="ru-RU" sz="800" dirty="0" err="1"/>
              <a:t>Курумоч</a:t>
            </a:r>
            <a:r>
              <a:rPr lang="ru-RU" sz="800" dirty="0"/>
              <a:t>. </a:t>
            </a:r>
            <a:endParaRPr lang="ru-RU" sz="800" dirty="0" smtClean="0"/>
          </a:p>
          <a:p>
            <a:r>
              <a:rPr lang="ru-RU" sz="800" dirty="0" smtClean="0"/>
              <a:t>8. </a:t>
            </a:r>
            <a:r>
              <a:rPr lang="ru-RU" sz="800" dirty="0"/>
              <a:t>Строительство детского сада на 250 мест в </a:t>
            </a:r>
            <a:r>
              <a:rPr lang="ru-RU" sz="800" dirty="0" err="1"/>
              <a:t>пгт</a:t>
            </a:r>
            <a:r>
              <a:rPr lang="ru-RU" sz="800" dirty="0"/>
              <a:t> Смышляевка. </a:t>
            </a:r>
            <a:endParaRPr lang="ru-RU" sz="800" dirty="0" smtClean="0"/>
          </a:p>
          <a:p>
            <a:r>
              <a:rPr lang="ru-RU" sz="800" dirty="0" smtClean="0"/>
              <a:t>9. </a:t>
            </a:r>
            <a:r>
              <a:rPr lang="ru-RU" sz="800" dirty="0"/>
              <a:t>Создание дополнительных мест для детей в возрасте до 3-х лет путем перепрофилирования дошкольных групп в </a:t>
            </a:r>
            <a:r>
              <a:rPr lang="ru-RU" sz="800" dirty="0" smtClean="0"/>
              <a:t>ясельные</a:t>
            </a:r>
          </a:p>
        </p:txBody>
      </p:sp>
    </p:spTree>
    <p:extLst>
      <p:ext uri="{BB962C8B-B14F-4D97-AF65-F5344CB8AC3E}">
        <p14:creationId xmlns:p14="http://schemas.microsoft.com/office/powerpoint/2010/main" val="1855941028"/>
      </p:ext>
    </p:extLst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765175"/>
          </a:xfrm>
          <a:custGeom>
            <a:avLst/>
            <a:gdLst/>
            <a:ahLst/>
            <a:cxnLst/>
            <a:rect l="l" t="t" r="r" b="b"/>
            <a:pathLst>
              <a:path w="9144000" h="765175">
                <a:moveTo>
                  <a:pt x="0" y="764705"/>
                </a:moveTo>
                <a:lnTo>
                  <a:pt x="9144000" y="764705"/>
                </a:lnTo>
                <a:lnTo>
                  <a:pt x="9144000" y="0"/>
                </a:lnTo>
                <a:lnTo>
                  <a:pt x="0" y="0"/>
                </a:lnTo>
                <a:lnTo>
                  <a:pt x="0" y="764705"/>
                </a:lnTo>
                <a:close/>
              </a:path>
            </a:pathLst>
          </a:custGeom>
          <a:solidFill>
            <a:srgbClr val="006F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3644" y="44942"/>
            <a:ext cx="224530" cy="17497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2537" y="218276"/>
            <a:ext cx="288290" cy="349885"/>
          </a:xfrm>
          <a:custGeom>
            <a:avLst/>
            <a:gdLst/>
            <a:ahLst/>
            <a:cxnLst/>
            <a:rect l="l" t="t" r="r" b="b"/>
            <a:pathLst>
              <a:path w="288290" h="349884">
                <a:moveTo>
                  <a:pt x="165054" y="328104"/>
                </a:moveTo>
                <a:lnTo>
                  <a:pt x="122505" y="328104"/>
                </a:lnTo>
                <a:lnTo>
                  <a:pt x="124518" y="328138"/>
                </a:lnTo>
                <a:lnTo>
                  <a:pt x="126208" y="328333"/>
                </a:lnTo>
                <a:lnTo>
                  <a:pt x="143895" y="349323"/>
                </a:lnTo>
                <a:lnTo>
                  <a:pt x="143941" y="348736"/>
                </a:lnTo>
                <a:lnTo>
                  <a:pt x="163283" y="328138"/>
                </a:lnTo>
                <a:lnTo>
                  <a:pt x="165054" y="328104"/>
                </a:lnTo>
                <a:close/>
              </a:path>
              <a:path w="288290" h="349884">
                <a:moveTo>
                  <a:pt x="287675" y="0"/>
                </a:moveTo>
                <a:lnTo>
                  <a:pt x="0" y="0"/>
                </a:lnTo>
                <a:lnTo>
                  <a:pt x="0" y="278262"/>
                </a:lnTo>
                <a:lnTo>
                  <a:pt x="396" y="282328"/>
                </a:lnTo>
                <a:lnTo>
                  <a:pt x="20561" y="315380"/>
                </a:lnTo>
                <a:lnTo>
                  <a:pt x="70458" y="328413"/>
                </a:lnTo>
                <a:lnTo>
                  <a:pt x="96597" y="328573"/>
                </a:lnTo>
                <a:lnTo>
                  <a:pt x="110166" y="328459"/>
                </a:lnTo>
                <a:lnTo>
                  <a:pt x="116376" y="328299"/>
                </a:lnTo>
                <a:lnTo>
                  <a:pt x="118699" y="328264"/>
                </a:lnTo>
                <a:lnTo>
                  <a:pt x="122505" y="328104"/>
                </a:lnTo>
                <a:lnTo>
                  <a:pt x="234052" y="328104"/>
                </a:lnTo>
                <a:lnTo>
                  <a:pt x="236248" y="327783"/>
                </a:lnTo>
                <a:lnTo>
                  <a:pt x="271909" y="311658"/>
                </a:lnTo>
                <a:lnTo>
                  <a:pt x="287836" y="278262"/>
                </a:lnTo>
                <a:lnTo>
                  <a:pt x="287709" y="271013"/>
                </a:lnTo>
                <a:lnTo>
                  <a:pt x="287675" y="0"/>
                </a:lnTo>
                <a:close/>
              </a:path>
              <a:path w="288290" h="349884">
                <a:moveTo>
                  <a:pt x="234052" y="328104"/>
                </a:moveTo>
                <a:lnTo>
                  <a:pt x="165054" y="328104"/>
                </a:lnTo>
                <a:lnTo>
                  <a:pt x="169102" y="328264"/>
                </a:lnTo>
                <a:lnTo>
                  <a:pt x="171413" y="328299"/>
                </a:lnTo>
                <a:lnTo>
                  <a:pt x="177669" y="328459"/>
                </a:lnTo>
                <a:lnTo>
                  <a:pt x="191193" y="328573"/>
                </a:lnTo>
                <a:lnTo>
                  <a:pt x="196851" y="328573"/>
                </a:lnTo>
                <a:lnTo>
                  <a:pt x="217343" y="328413"/>
                </a:lnTo>
                <a:lnTo>
                  <a:pt x="234052" y="328104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14544" y="275468"/>
            <a:ext cx="192405" cy="245110"/>
          </a:xfrm>
          <a:custGeom>
            <a:avLst/>
            <a:gdLst/>
            <a:ahLst/>
            <a:cxnLst/>
            <a:rect l="l" t="t" r="r" b="b"/>
            <a:pathLst>
              <a:path w="192404" h="245109">
                <a:moveTo>
                  <a:pt x="65030" y="137159"/>
                </a:moveTo>
                <a:lnTo>
                  <a:pt x="63018" y="137159"/>
                </a:lnTo>
                <a:lnTo>
                  <a:pt x="62983" y="138429"/>
                </a:lnTo>
                <a:lnTo>
                  <a:pt x="62742" y="139699"/>
                </a:lnTo>
                <a:lnTo>
                  <a:pt x="62316" y="140969"/>
                </a:lnTo>
                <a:lnTo>
                  <a:pt x="61649" y="142239"/>
                </a:lnTo>
                <a:lnTo>
                  <a:pt x="61212" y="143509"/>
                </a:lnTo>
                <a:lnTo>
                  <a:pt x="60695" y="144779"/>
                </a:lnTo>
                <a:lnTo>
                  <a:pt x="60108" y="146049"/>
                </a:lnTo>
                <a:lnTo>
                  <a:pt x="59441" y="147319"/>
                </a:lnTo>
                <a:lnTo>
                  <a:pt x="58694" y="148589"/>
                </a:lnTo>
                <a:lnTo>
                  <a:pt x="57831" y="148589"/>
                </a:lnTo>
                <a:lnTo>
                  <a:pt x="56888" y="149859"/>
                </a:lnTo>
                <a:lnTo>
                  <a:pt x="55830" y="151129"/>
                </a:lnTo>
                <a:lnTo>
                  <a:pt x="56302" y="152399"/>
                </a:lnTo>
                <a:lnTo>
                  <a:pt x="56888" y="156209"/>
                </a:lnTo>
                <a:lnTo>
                  <a:pt x="57049" y="157479"/>
                </a:lnTo>
                <a:lnTo>
                  <a:pt x="57164" y="158749"/>
                </a:lnTo>
                <a:lnTo>
                  <a:pt x="57245" y="162559"/>
                </a:lnTo>
                <a:lnTo>
                  <a:pt x="57124" y="163829"/>
                </a:lnTo>
                <a:lnTo>
                  <a:pt x="57049" y="165099"/>
                </a:lnTo>
                <a:lnTo>
                  <a:pt x="56612" y="167639"/>
                </a:lnTo>
                <a:lnTo>
                  <a:pt x="56141" y="170179"/>
                </a:lnTo>
                <a:lnTo>
                  <a:pt x="55865" y="171449"/>
                </a:lnTo>
                <a:lnTo>
                  <a:pt x="55554" y="172719"/>
                </a:lnTo>
                <a:lnTo>
                  <a:pt x="55117" y="172719"/>
                </a:lnTo>
                <a:lnTo>
                  <a:pt x="54761" y="173989"/>
                </a:lnTo>
                <a:lnTo>
                  <a:pt x="54450" y="176529"/>
                </a:lnTo>
                <a:lnTo>
                  <a:pt x="54255" y="179069"/>
                </a:lnTo>
                <a:lnTo>
                  <a:pt x="55554" y="186689"/>
                </a:lnTo>
                <a:lnTo>
                  <a:pt x="53474" y="191307"/>
                </a:lnTo>
                <a:lnTo>
                  <a:pt x="53703" y="191769"/>
                </a:lnTo>
                <a:lnTo>
                  <a:pt x="54255" y="193039"/>
                </a:lnTo>
                <a:lnTo>
                  <a:pt x="54726" y="194309"/>
                </a:lnTo>
                <a:lnTo>
                  <a:pt x="54922" y="194309"/>
                </a:lnTo>
                <a:lnTo>
                  <a:pt x="55083" y="195579"/>
                </a:lnTo>
                <a:lnTo>
                  <a:pt x="55359" y="198119"/>
                </a:lnTo>
                <a:lnTo>
                  <a:pt x="55508" y="199389"/>
                </a:lnTo>
                <a:lnTo>
                  <a:pt x="55704" y="201929"/>
                </a:lnTo>
                <a:lnTo>
                  <a:pt x="56647" y="209549"/>
                </a:lnTo>
                <a:lnTo>
                  <a:pt x="58222" y="228599"/>
                </a:lnTo>
                <a:lnTo>
                  <a:pt x="57751" y="229869"/>
                </a:lnTo>
                <a:lnTo>
                  <a:pt x="56808" y="231139"/>
                </a:lnTo>
                <a:lnTo>
                  <a:pt x="56371" y="232409"/>
                </a:lnTo>
                <a:lnTo>
                  <a:pt x="54922" y="236219"/>
                </a:lnTo>
                <a:lnTo>
                  <a:pt x="54094" y="237489"/>
                </a:lnTo>
                <a:lnTo>
                  <a:pt x="53542" y="238759"/>
                </a:lnTo>
                <a:lnTo>
                  <a:pt x="52288" y="241299"/>
                </a:lnTo>
                <a:lnTo>
                  <a:pt x="52012" y="242569"/>
                </a:lnTo>
                <a:lnTo>
                  <a:pt x="51541" y="243839"/>
                </a:lnTo>
                <a:lnTo>
                  <a:pt x="51345" y="245109"/>
                </a:lnTo>
                <a:lnTo>
                  <a:pt x="55508" y="245109"/>
                </a:lnTo>
                <a:lnTo>
                  <a:pt x="55750" y="243839"/>
                </a:lnTo>
                <a:lnTo>
                  <a:pt x="56095" y="243839"/>
                </a:lnTo>
                <a:lnTo>
                  <a:pt x="56256" y="242569"/>
                </a:lnTo>
                <a:lnTo>
                  <a:pt x="56727" y="241299"/>
                </a:lnTo>
                <a:lnTo>
                  <a:pt x="57118" y="240029"/>
                </a:lnTo>
                <a:lnTo>
                  <a:pt x="57360" y="238759"/>
                </a:lnTo>
                <a:lnTo>
                  <a:pt x="57670" y="238759"/>
                </a:lnTo>
                <a:lnTo>
                  <a:pt x="58061" y="237489"/>
                </a:lnTo>
                <a:lnTo>
                  <a:pt x="58464" y="237489"/>
                </a:lnTo>
                <a:lnTo>
                  <a:pt x="59361" y="234949"/>
                </a:lnTo>
                <a:lnTo>
                  <a:pt x="60350" y="233679"/>
                </a:lnTo>
                <a:lnTo>
                  <a:pt x="61212" y="232409"/>
                </a:lnTo>
                <a:lnTo>
                  <a:pt x="61488" y="232409"/>
                </a:lnTo>
                <a:lnTo>
                  <a:pt x="61718" y="231139"/>
                </a:lnTo>
                <a:lnTo>
                  <a:pt x="61914" y="231139"/>
                </a:lnTo>
                <a:lnTo>
                  <a:pt x="62075" y="229869"/>
                </a:lnTo>
                <a:lnTo>
                  <a:pt x="62190" y="228599"/>
                </a:lnTo>
                <a:lnTo>
                  <a:pt x="62190" y="222249"/>
                </a:lnTo>
                <a:lnTo>
                  <a:pt x="61845" y="218439"/>
                </a:lnTo>
                <a:lnTo>
                  <a:pt x="61178" y="213359"/>
                </a:lnTo>
                <a:lnTo>
                  <a:pt x="60775" y="209549"/>
                </a:lnTo>
                <a:lnTo>
                  <a:pt x="59602" y="203199"/>
                </a:lnTo>
                <a:lnTo>
                  <a:pt x="59246" y="200659"/>
                </a:lnTo>
                <a:lnTo>
                  <a:pt x="58970" y="199389"/>
                </a:lnTo>
                <a:lnTo>
                  <a:pt x="58774" y="196849"/>
                </a:lnTo>
                <a:lnTo>
                  <a:pt x="58809" y="191769"/>
                </a:lnTo>
                <a:lnTo>
                  <a:pt x="59004" y="191769"/>
                </a:lnTo>
                <a:lnTo>
                  <a:pt x="59602" y="189229"/>
                </a:lnTo>
                <a:lnTo>
                  <a:pt x="59361" y="186689"/>
                </a:lnTo>
                <a:lnTo>
                  <a:pt x="59211" y="184149"/>
                </a:lnTo>
                <a:lnTo>
                  <a:pt x="59050" y="184149"/>
                </a:lnTo>
                <a:lnTo>
                  <a:pt x="58889" y="182879"/>
                </a:lnTo>
                <a:lnTo>
                  <a:pt x="58809" y="181609"/>
                </a:lnTo>
                <a:lnTo>
                  <a:pt x="58694" y="175259"/>
                </a:lnTo>
                <a:lnTo>
                  <a:pt x="58855" y="173989"/>
                </a:lnTo>
                <a:lnTo>
                  <a:pt x="59050" y="171449"/>
                </a:lnTo>
                <a:lnTo>
                  <a:pt x="59280" y="170179"/>
                </a:lnTo>
                <a:lnTo>
                  <a:pt x="59556" y="167639"/>
                </a:lnTo>
                <a:lnTo>
                  <a:pt x="60189" y="163829"/>
                </a:lnTo>
                <a:lnTo>
                  <a:pt x="61764" y="156209"/>
                </a:lnTo>
                <a:lnTo>
                  <a:pt x="62983" y="149859"/>
                </a:lnTo>
                <a:lnTo>
                  <a:pt x="63409" y="147319"/>
                </a:lnTo>
                <a:lnTo>
                  <a:pt x="63880" y="144779"/>
                </a:lnTo>
                <a:lnTo>
                  <a:pt x="65030" y="137159"/>
                </a:lnTo>
                <a:close/>
              </a:path>
              <a:path w="192404" h="245109">
                <a:moveTo>
                  <a:pt x="190721" y="226060"/>
                </a:moveTo>
                <a:lnTo>
                  <a:pt x="184822" y="226060"/>
                </a:lnTo>
                <a:lnTo>
                  <a:pt x="184109" y="227330"/>
                </a:lnTo>
                <a:lnTo>
                  <a:pt x="183798" y="228600"/>
                </a:lnTo>
                <a:lnTo>
                  <a:pt x="183212" y="229870"/>
                </a:lnTo>
                <a:lnTo>
                  <a:pt x="182545" y="231140"/>
                </a:lnTo>
                <a:lnTo>
                  <a:pt x="182074" y="232410"/>
                </a:lnTo>
                <a:lnTo>
                  <a:pt x="181119" y="233680"/>
                </a:lnTo>
                <a:lnTo>
                  <a:pt x="180648" y="234950"/>
                </a:lnTo>
                <a:lnTo>
                  <a:pt x="179866" y="236220"/>
                </a:lnTo>
                <a:lnTo>
                  <a:pt x="179429" y="236220"/>
                </a:lnTo>
                <a:lnTo>
                  <a:pt x="179394" y="237490"/>
                </a:lnTo>
                <a:lnTo>
                  <a:pt x="179751" y="237490"/>
                </a:lnTo>
                <a:lnTo>
                  <a:pt x="179946" y="238760"/>
                </a:lnTo>
                <a:lnTo>
                  <a:pt x="182189" y="238760"/>
                </a:lnTo>
                <a:lnTo>
                  <a:pt x="184155" y="240030"/>
                </a:lnTo>
                <a:lnTo>
                  <a:pt x="184856" y="237490"/>
                </a:lnTo>
                <a:lnTo>
                  <a:pt x="185569" y="236220"/>
                </a:lnTo>
                <a:lnTo>
                  <a:pt x="186317" y="234950"/>
                </a:lnTo>
                <a:lnTo>
                  <a:pt x="187892" y="231140"/>
                </a:lnTo>
                <a:lnTo>
                  <a:pt x="189537" y="228600"/>
                </a:lnTo>
                <a:lnTo>
                  <a:pt x="190399" y="227330"/>
                </a:lnTo>
                <a:lnTo>
                  <a:pt x="190721" y="226060"/>
                </a:lnTo>
                <a:close/>
              </a:path>
              <a:path w="192404" h="245109">
                <a:moveTo>
                  <a:pt x="7152" y="229869"/>
                </a:moveTo>
                <a:lnTo>
                  <a:pt x="1494" y="229869"/>
                </a:lnTo>
                <a:lnTo>
                  <a:pt x="2552" y="231139"/>
                </a:lnTo>
                <a:lnTo>
                  <a:pt x="6405" y="231139"/>
                </a:lnTo>
                <a:lnTo>
                  <a:pt x="7152" y="229869"/>
                </a:lnTo>
                <a:close/>
              </a:path>
              <a:path w="192404" h="245109">
                <a:moveTo>
                  <a:pt x="17732" y="213359"/>
                </a:moveTo>
                <a:lnTo>
                  <a:pt x="13328" y="213359"/>
                </a:lnTo>
                <a:lnTo>
                  <a:pt x="13167" y="214629"/>
                </a:lnTo>
                <a:lnTo>
                  <a:pt x="12615" y="214629"/>
                </a:lnTo>
                <a:lnTo>
                  <a:pt x="12615" y="215899"/>
                </a:lnTo>
                <a:lnTo>
                  <a:pt x="12109" y="215899"/>
                </a:lnTo>
                <a:lnTo>
                  <a:pt x="12063" y="217169"/>
                </a:lnTo>
                <a:lnTo>
                  <a:pt x="11718" y="218439"/>
                </a:lnTo>
                <a:lnTo>
                  <a:pt x="11246" y="218439"/>
                </a:lnTo>
                <a:lnTo>
                  <a:pt x="10694" y="219709"/>
                </a:lnTo>
                <a:lnTo>
                  <a:pt x="8728" y="222249"/>
                </a:lnTo>
                <a:lnTo>
                  <a:pt x="4243" y="227329"/>
                </a:lnTo>
                <a:lnTo>
                  <a:pt x="2909" y="228599"/>
                </a:lnTo>
                <a:lnTo>
                  <a:pt x="2311" y="228599"/>
                </a:lnTo>
                <a:lnTo>
                  <a:pt x="1770" y="229869"/>
                </a:lnTo>
                <a:lnTo>
                  <a:pt x="7980" y="229869"/>
                </a:lnTo>
                <a:lnTo>
                  <a:pt x="9705" y="227329"/>
                </a:lnTo>
                <a:lnTo>
                  <a:pt x="10614" y="226059"/>
                </a:lnTo>
                <a:lnTo>
                  <a:pt x="13443" y="223519"/>
                </a:lnTo>
                <a:lnTo>
                  <a:pt x="13684" y="223519"/>
                </a:lnTo>
                <a:lnTo>
                  <a:pt x="13880" y="222249"/>
                </a:lnTo>
                <a:lnTo>
                  <a:pt x="14581" y="220979"/>
                </a:lnTo>
                <a:lnTo>
                  <a:pt x="16042" y="220979"/>
                </a:lnTo>
                <a:lnTo>
                  <a:pt x="16157" y="219709"/>
                </a:lnTo>
                <a:lnTo>
                  <a:pt x="16594" y="219709"/>
                </a:lnTo>
                <a:lnTo>
                  <a:pt x="16743" y="218439"/>
                </a:lnTo>
                <a:lnTo>
                  <a:pt x="17099" y="217169"/>
                </a:lnTo>
                <a:lnTo>
                  <a:pt x="17295" y="215899"/>
                </a:lnTo>
                <a:lnTo>
                  <a:pt x="17605" y="214629"/>
                </a:lnTo>
                <a:lnTo>
                  <a:pt x="17732" y="213359"/>
                </a:lnTo>
                <a:close/>
              </a:path>
              <a:path w="192404" h="245109">
                <a:moveTo>
                  <a:pt x="175622" y="167640"/>
                </a:moveTo>
                <a:lnTo>
                  <a:pt x="157809" y="167640"/>
                </a:lnTo>
                <a:lnTo>
                  <a:pt x="159109" y="168910"/>
                </a:lnTo>
                <a:lnTo>
                  <a:pt x="164146" y="171450"/>
                </a:lnTo>
                <a:lnTo>
                  <a:pt x="165319" y="172720"/>
                </a:lnTo>
                <a:lnTo>
                  <a:pt x="166538" y="173990"/>
                </a:lnTo>
                <a:lnTo>
                  <a:pt x="167446" y="173990"/>
                </a:lnTo>
                <a:lnTo>
                  <a:pt x="167722" y="175260"/>
                </a:lnTo>
                <a:lnTo>
                  <a:pt x="168343" y="175260"/>
                </a:lnTo>
                <a:lnTo>
                  <a:pt x="168665" y="176530"/>
                </a:lnTo>
                <a:lnTo>
                  <a:pt x="170033" y="176530"/>
                </a:lnTo>
                <a:lnTo>
                  <a:pt x="171057" y="177800"/>
                </a:lnTo>
                <a:lnTo>
                  <a:pt x="173104" y="179070"/>
                </a:lnTo>
                <a:lnTo>
                  <a:pt x="174518" y="180340"/>
                </a:lnTo>
                <a:lnTo>
                  <a:pt x="174955" y="180340"/>
                </a:lnTo>
                <a:lnTo>
                  <a:pt x="175818" y="181610"/>
                </a:lnTo>
                <a:lnTo>
                  <a:pt x="176209" y="181610"/>
                </a:lnTo>
                <a:lnTo>
                  <a:pt x="176761" y="182880"/>
                </a:lnTo>
                <a:lnTo>
                  <a:pt x="177152" y="182880"/>
                </a:lnTo>
                <a:lnTo>
                  <a:pt x="177704" y="184150"/>
                </a:lnTo>
                <a:lnTo>
                  <a:pt x="178417" y="186690"/>
                </a:lnTo>
                <a:lnTo>
                  <a:pt x="178727" y="187960"/>
                </a:lnTo>
                <a:lnTo>
                  <a:pt x="182269" y="199390"/>
                </a:lnTo>
                <a:lnTo>
                  <a:pt x="185247" y="209550"/>
                </a:lnTo>
                <a:lnTo>
                  <a:pt x="187409" y="217170"/>
                </a:lnTo>
                <a:lnTo>
                  <a:pt x="188042" y="218440"/>
                </a:lnTo>
                <a:lnTo>
                  <a:pt x="188513" y="220980"/>
                </a:lnTo>
                <a:lnTo>
                  <a:pt x="188237" y="220980"/>
                </a:lnTo>
                <a:lnTo>
                  <a:pt x="188237" y="222250"/>
                </a:lnTo>
                <a:lnTo>
                  <a:pt x="188007" y="223520"/>
                </a:lnTo>
                <a:lnTo>
                  <a:pt x="187260" y="223520"/>
                </a:lnTo>
                <a:lnTo>
                  <a:pt x="185926" y="224790"/>
                </a:lnTo>
                <a:lnTo>
                  <a:pt x="185523" y="226060"/>
                </a:lnTo>
                <a:lnTo>
                  <a:pt x="191538" y="226060"/>
                </a:lnTo>
                <a:lnTo>
                  <a:pt x="191779" y="224790"/>
                </a:lnTo>
                <a:lnTo>
                  <a:pt x="191894" y="220980"/>
                </a:lnTo>
                <a:lnTo>
                  <a:pt x="191664" y="219710"/>
                </a:lnTo>
                <a:lnTo>
                  <a:pt x="191388" y="217170"/>
                </a:lnTo>
                <a:lnTo>
                  <a:pt x="191066" y="215900"/>
                </a:lnTo>
                <a:lnTo>
                  <a:pt x="190675" y="214630"/>
                </a:lnTo>
                <a:lnTo>
                  <a:pt x="190250" y="213360"/>
                </a:lnTo>
                <a:lnTo>
                  <a:pt x="189778" y="210820"/>
                </a:lnTo>
                <a:lnTo>
                  <a:pt x="188283" y="207010"/>
                </a:lnTo>
                <a:lnTo>
                  <a:pt x="186593" y="201930"/>
                </a:lnTo>
                <a:lnTo>
                  <a:pt x="186351" y="198120"/>
                </a:lnTo>
                <a:lnTo>
                  <a:pt x="185799" y="196850"/>
                </a:lnTo>
                <a:lnTo>
                  <a:pt x="185328" y="195580"/>
                </a:lnTo>
                <a:lnTo>
                  <a:pt x="184465" y="191770"/>
                </a:lnTo>
                <a:lnTo>
                  <a:pt x="184074" y="190500"/>
                </a:lnTo>
                <a:lnTo>
                  <a:pt x="183017" y="186690"/>
                </a:lnTo>
                <a:lnTo>
                  <a:pt x="182384" y="182880"/>
                </a:lnTo>
                <a:lnTo>
                  <a:pt x="181200" y="177800"/>
                </a:lnTo>
                <a:lnTo>
                  <a:pt x="180648" y="173990"/>
                </a:lnTo>
                <a:lnTo>
                  <a:pt x="180337" y="171450"/>
                </a:lnTo>
                <a:lnTo>
                  <a:pt x="179981" y="170180"/>
                </a:lnTo>
                <a:lnTo>
                  <a:pt x="179555" y="170180"/>
                </a:lnTo>
                <a:lnTo>
                  <a:pt x="178842" y="168910"/>
                </a:lnTo>
                <a:lnTo>
                  <a:pt x="176450" y="168910"/>
                </a:lnTo>
                <a:lnTo>
                  <a:pt x="175622" y="167640"/>
                </a:lnTo>
                <a:close/>
              </a:path>
              <a:path w="192404" h="245109">
                <a:moveTo>
                  <a:pt x="29174" y="173989"/>
                </a:moveTo>
                <a:lnTo>
                  <a:pt x="24218" y="173989"/>
                </a:lnTo>
                <a:lnTo>
                  <a:pt x="23666" y="175259"/>
                </a:lnTo>
                <a:lnTo>
                  <a:pt x="23585" y="180339"/>
                </a:lnTo>
                <a:lnTo>
                  <a:pt x="19400" y="184098"/>
                </a:lnTo>
                <a:lnTo>
                  <a:pt x="19974" y="185419"/>
                </a:lnTo>
                <a:lnTo>
                  <a:pt x="19767" y="185419"/>
                </a:lnTo>
                <a:lnTo>
                  <a:pt x="19767" y="186689"/>
                </a:lnTo>
                <a:lnTo>
                  <a:pt x="14547" y="208279"/>
                </a:lnTo>
                <a:lnTo>
                  <a:pt x="14466" y="209549"/>
                </a:lnTo>
                <a:lnTo>
                  <a:pt x="14271" y="209549"/>
                </a:lnTo>
                <a:lnTo>
                  <a:pt x="14156" y="210819"/>
                </a:lnTo>
                <a:lnTo>
                  <a:pt x="13880" y="210819"/>
                </a:lnTo>
                <a:lnTo>
                  <a:pt x="13443" y="213359"/>
                </a:lnTo>
                <a:lnTo>
                  <a:pt x="18042" y="213359"/>
                </a:lnTo>
                <a:lnTo>
                  <a:pt x="18985" y="210819"/>
                </a:lnTo>
                <a:lnTo>
                  <a:pt x="19376" y="209549"/>
                </a:lnTo>
                <a:lnTo>
                  <a:pt x="19813" y="208279"/>
                </a:lnTo>
                <a:lnTo>
                  <a:pt x="20561" y="204469"/>
                </a:lnTo>
                <a:lnTo>
                  <a:pt x="21262" y="201929"/>
                </a:lnTo>
                <a:lnTo>
                  <a:pt x="21929" y="199389"/>
                </a:lnTo>
                <a:lnTo>
                  <a:pt x="23746" y="191769"/>
                </a:lnTo>
                <a:lnTo>
                  <a:pt x="23666" y="190499"/>
                </a:lnTo>
                <a:lnTo>
                  <a:pt x="23746" y="189229"/>
                </a:lnTo>
                <a:lnTo>
                  <a:pt x="24172" y="187959"/>
                </a:lnTo>
                <a:lnTo>
                  <a:pt x="24724" y="187959"/>
                </a:lnTo>
                <a:lnTo>
                  <a:pt x="27107" y="184098"/>
                </a:lnTo>
                <a:lnTo>
                  <a:pt x="27714" y="182879"/>
                </a:lnTo>
                <a:lnTo>
                  <a:pt x="28070" y="181609"/>
                </a:lnTo>
                <a:lnTo>
                  <a:pt x="28576" y="177799"/>
                </a:lnTo>
                <a:lnTo>
                  <a:pt x="28818" y="175259"/>
                </a:lnTo>
                <a:lnTo>
                  <a:pt x="29174" y="173989"/>
                </a:lnTo>
                <a:close/>
              </a:path>
              <a:path w="192404" h="245109">
                <a:moveTo>
                  <a:pt x="52449" y="189229"/>
                </a:moveTo>
                <a:lnTo>
                  <a:pt x="52840" y="190499"/>
                </a:lnTo>
                <a:lnTo>
                  <a:pt x="53266" y="191769"/>
                </a:lnTo>
                <a:lnTo>
                  <a:pt x="53474" y="191307"/>
                </a:lnTo>
                <a:lnTo>
                  <a:pt x="52449" y="189229"/>
                </a:lnTo>
                <a:close/>
              </a:path>
              <a:path w="192404" h="245109">
                <a:moveTo>
                  <a:pt x="51978" y="187959"/>
                </a:moveTo>
                <a:lnTo>
                  <a:pt x="52173" y="189229"/>
                </a:lnTo>
                <a:lnTo>
                  <a:pt x="51978" y="187959"/>
                </a:lnTo>
                <a:close/>
              </a:path>
              <a:path w="192404" h="245109">
                <a:moveTo>
                  <a:pt x="19296" y="183858"/>
                </a:moveTo>
                <a:lnTo>
                  <a:pt x="19296" y="184149"/>
                </a:lnTo>
                <a:lnTo>
                  <a:pt x="19296" y="183858"/>
                </a:lnTo>
                <a:close/>
              </a:path>
              <a:path w="192404" h="245109">
                <a:moveTo>
                  <a:pt x="19296" y="182879"/>
                </a:moveTo>
                <a:lnTo>
                  <a:pt x="18870" y="182879"/>
                </a:lnTo>
                <a:lnTo>
                  <a:pt x="19296" y="183858"/>
                </a:lnTo>
                <a:lnTo>
                  <a:pt x="19296" y="182879"/>
                </a:lnTo>
                <a:close/>
              </a:path>
              <a:path w="192404" h="245109">
                <a:moveTo>
                  <a:pt x="33222" y="146049"/>
                </a:moveTo>
                <a:lnTo>
                  <a:pt x="26690" y="168909"/>
                </a:lnTo>
                <a:lnTo>
                  <a:pt x="26414" y="168909"/>
                </a:lnTo>
                <a:lnTo>
                  <a:pt x="25632" y="171449"/>
                </a:lnTo>
                <a:lnTo>
                  <a:pt x="25080" y="172719"/>
                </a:lnTo>
                <a:lnTo>
                  <a:pt x="24609" y="173989"/>
                </a:lnTo>
                <a:lnTo>
                  <a:pt x="29404" y="173989"/>
                </a:lnTo>
                <a:lnTo>
                  <a:pt x="29715" y="172719"/>
                </a:lnTo>
                <a:lnTo>
                  <a:pt x="30071" y="172719"/>
                </a:lnTo>
                <a:lnTo>
                  <a:pt x="31141" y="170179"/>
                </a:lnTo>
                <a:lnTo>
                  <a:pt x="31647" y="170179"/>
                </a:lnTo>
                <a:lnTo>
                  <a:pt x="33452" y="165099"/>
                </a:lnTo>
                <a:lnTo>
                  <a:pt x="38132" y="149859"/>
                </a:lnTo>
                <a:lnTo>
                  <a:pt x="36994" y="148589"/>
                </a:lnTo>
                <a:lnTo>
                  <a:pt x="35775" y="147319"/>
                </a:lnTo>
                <a:lnTo>
                  <a:pt x="33222" y="146049"/>
                </a:lnTo>
                <a:close/>
              </a:path>
              <a:path w="192404" h="245109">
                <a:moveTo>
                  <a:pt x="161662" y="156210"/>
                </a:moveTo>
                <a:lnTo>
                  <a:pt x="152036" y="156210"/>
                </a:lnTo>
                <a:lnTo>
                  <a:pt x="153370" y="157480"/>
                </a:lnTo>
                <a:lnTo>
                  <a:pt x="143377" y="157480"/>
                </a:lnTo>
                <a:lnTo>
                  <a:pt x="144872" y="158750"/>
                </a:lnTo>
                <a:lnTo>
                  <a:pt x="145620" y="158750"/>
                </a:lnTo>
                <a:lnTo>
                  <a:pt x="146804" y="160020"/>
                </a:lnTo>
                <a:lnTo>
                  <a:pt x="149392" y="161290"/>
                </a:lnTo>
                <a:lnTo>
                  <a:pt x="150737" y="162560"/>
                </a:lnTo>
                <a:lnTo>
                  <a:pt x="153566" y="165100"/>
                </a:lnTo>
                <a:lnTo>
                  <a:pt x="156475" y="167640"/>
                </a:lnTo>
                <a:lnTo>
                  <a:pt x="173299" y="167640"/>
                </a:lnTo>
                <a:lnTo>
                  <a:pt x="172241" y="166370"/>
                </a:lnTo>
                <a:lnTo>
                  <a:pt x="171218" y="166370"/>
                </a:lnTo>
                <a:lnTo>
                  <a:pt x="169090" y="165100"/>
                </a:lnTo>
                <a:lnTo>
                  <a:pt x="166066" y="161290"/>
                </a:lnTo>
                <a:lnTo>
                  <a:pt x="164180" y="160020"/>
                </a:lnTo>
                <a:lnTo>
                  <a:pt x="163272" y="158750"/>
                </a:lnTo>
                <a:lnTo>
                  <a:pt x="161662" y="156210"/>
                </a:lnTo>
                <a:close/>
              </a:path>
              <a:path w="192404" h="245109">
                <a:moveTo>
                  <a:pt x="149599" y="156210"/>
                </a:moveTo>
                <a:lnTo>
                  <a:pt x="141848" y="156210"/>
                </a:lnTo>
                <a:lnTo>
                  <a:pt x="142595" y="157480"/>
                </a:lnTo>
                <a:lnTo>
                  <a:pt x="151082" y="157480"/>
                </a:lnTo>
                <a:lnTo>
                  <a:pt x="149599" y="156210"/>
                </a:lnTo>
                <a:close/>
              </a:path>
              <a:path w="192404" h="245109">
                <a:moveTo>
                  <a:pt x="146609" y="154940"/>
                </a:moveTo>
                <a:lnTo>
                  <a:pt x="139525" y="154940"/>
                </a:lnTo>
                <a:lnTo>
                  <a:pt x="140353" y="156210"/>
                </a:lnTo>
                <a:lnTo>
                  <a:pt x="147701" y="156210"/>
                </a:lnTo>
                <a:lnTo>
                  <a:pt x="146609" y="154940"/>
                </a:lnTo>
                <a:close/>
              </a:path>
              <a:path w="192404" h="245109">
                <a:moveTo>
                  <a:pt x="159419" y="152400"/>
                </a:moveTo>
                <a:lnTo>
                  <a:pt x="149668" y="152400"/>
                </a:lnTo>
                <a:lnTo>
                  <a:pt x="149127" y="153670"/>
                </a:lnTo>
                <a:lnTo>
                  <a:pt x="149392" y="153670"/>
                </a:lnTo>
                <a:lnTo>
                  <a:pt x="149748" y="154940"/>
                </a:lnTo>
                <a:lnTo>
                  <a:pt x="150610" y="154940"/>
                </a:lnTo>
                <a:lnTo>
                  <a:pt x="151013" y="156210"/>
                </a:lnTo>
                <a:lnTo>
                  <a:pt x="160960" y="156210"/>
                </a:lnTo>
                <a:lnTo>
                  <a:pt x="160282" y="154940"/>
                </a:lnTo>
                <a:lnTo>
                  <a:pt x="159971" y="153670"/>
                </a:lnTo>
                <a:lnTo>
                  <a:pt x="159419" y="152400"/>
                </a:lnTo>
                <a:close/>
              </a:path>
              <a:path w="192404" h="245109">
                <a:moveTo>
                  <a:pt x="142710" y="152400"/>
                </a:moveTo>
                <a:lnTo>
                  <a:pt x="137995" y="152400"/>
                </a:lnTo>
                <a:lnTo>
                  <a:pt x="138938" y="153670"/>
                </a:lnTo>
                <a:lnTo>
                  <a:pt x="139410" y="154940"/>
                </a:lnTo>
                <a:lnTo>
                  <a:pt x="145424" y="154940"/>
                </a:lnTo>
                <a:lnTo>
                  <a:pt x="142710" y="152400"/>
                </a:lnTo>
                <a:close/>
              </a:path>
              <a:path w="192404" h="245109">
                <a:moveTo>
                  <a:pt x="114996" y="125730"/>
                </a:moveTo>
                <a:lnTo>
                  <a:pt x="107843" y="125730"/>
                </a:lnTo>
                <a:lnTo>
                  <a:pt x="107648" y="127000"/>
                </a:lnTo>
                <a:lnTo>
                  <a:pt x="107487" y="127000"/>
                </a:lnTo>
                <a:lnTo>
                  <a:pt x="107406" y="128270"/>
                </a:lnTo>
                <a:lnTo>
                  <a:pt x="113582" y="128270"/>
                </a:lnTo>
                <a:lnTo>
                  <a:pt x="116411" y="132080"/>
                </a:lnTo>
                <a:lnTo>
                  <a:pt x="118296" y="133350"/>
                </a:lnTo>
                <a:lnTo>
                  <a:pt x="121125" y="137160"/>
                </a:lnTo>
                <a:lnTo>
                  <a:pt x="123092" y="139700"/>
                </a:lnTo>
                <a:lnTo>
                  <a:pt x="125104" y="140970"/>
                </a:lnTo>
                <a:lnTo>
                  <a:pt x="129348" y="146050"/>
                </a:lnTo>
                <a:lnTo>
                  <a:pt x="129773" y="146050"/>
                </a:lnTo>
                <a:lnTo>
                  <a:pt x="130291" y="147320"/>
                </a:lnTo>
                <a:lnTo>
                  <a:pt x="130958" y="147320"/>
                </a:lnTo>
                <a:lnTo>
                  <a:pt x="131786" y="148590"/>
                </a:lnTo>
                <a:lnTo>
                  <a:pt x="132648" y="149860"/>
                </a:lnTo>
                <a:lnTo>
                  <a:pt x="134419" y="149860"/>
                </a:lnTo>
                <a:lnTo>
                  <a:pt x="135316" y="151130"/>
                </a:lnTo>
                <a:lnTo>
                  <a:pt x="137133" y="152400"/>
                </a:lnTo>
                <a:lnTo>
                  <a:pt x="141215" y="152400"/>
                </a:lnTo>
                <a:lnTo>
                  <a:pt x="140548" y="151130"/>
                </a:lnTo>
                <a:lnTo>
                  <a:pt x="138708" y="149860"/>
                </a:lnTo>
                <a:lnTo>
                  <a:pt x="135914" y="148590"/>
                </a:lnTo>
                <a:lnTo>
                  <a:pt x="134223" y="147320"/>
                </a:lnTo>
                <a:lnTo>
                  <a:pt x="132372" y="146050"/>
                </a:lnTo>
                <a:lnTo>
                  <a:pt x="130406" y="143510"/>
                </a:lnTo>
                <a:lnTo>
                  <a:pt x="128324" y="142240"/>
                </a:lnTo>
                <a:lnTo>
                  <a:pt x="126197" y="139700"/>
                </a:lnTo>
                <a:lnTo>
                  <a:pt x="124035" y="137160"/>
                </a:lnTo>
                <a:lnTo>
                  <a:pt x="120734" y="133350"/>
                </a:lnTo>
                <a:lnTo>
                  <a:pt x="117514" y="129540"/>
                </a:lnTo>
                <a:lnTo>
                  <a:pt x="115468" y="127000"/>
                </a:lnTo>
                <a:lnTo>
                  <a:pt x="114996" y="125730"/>
                </a:lnTo>
                <a:close/>
              </a:path>
              <a:path w="192404" h="245109">
                <a:moveTo>
                  <a:pt x="159109" y="149860"/>
                </a:moveTo>
                <a:lnTo>
                  <a:pt x="151013" y="149860"/>
                </a:lnTo>
                <a:lnTo>
                  <a:pt x="150737" y="151130"/>
                </a:lnTo>
                <a:lnTo>
                  <a:pt x="150495" y="151130"/>
                </a:lnTo>
                <a:lnTo>
                  <a:pt x="150139" y="152400"/>
                </a:lnTo>
                <a:lnTo>
                  <a:pt x="159189" y="152400"/>
                </a:lnTo>
                <a:lnTo>
                  <a:pt x="159109" y="149860"/>
                </a:lnTo>
                <a:close/>
              </a:path>
              <a:path w="192404" h="245109">
                <a:moveTo>
                  <a:pt x="158246" y="148590"/>
                </a:moveTo>
                <a:lnTo>
                  <a:pt x="147862" y="148590"/>
                </a:lnTo>
                <a:lnTo>
                  <a:pt x="148104" y="149860"/>
                </a:lnTo>
                <a:lnTo>
                  <a:pt x="158798" y="149860"/>
                </a:lnTo>
                <a:lnTo>
                  <a:pt x="158246" y="148590"/>
                </a:lnTo>
                <a:close/>
              </a:path>
              <a:path w="192404" h="245109">
                <a:moveTo>
                  <a:pt x="157533" y="146050"/>
                </a:moveTo>
                <a:lnTo>
                  <a:pt x="149909" y="146050"/>
                </a:lnTo>
                <a:lnTo>
                  <a:pt x="149633" y="147320"/>
                </a:lnTo>
                <a:lnTo>
                  <a:pt x="149392" y="147320"/>
                </a:lnTo>
                <a:lnTo>
                  <a:pt x="148771" y="148590"/>
                </a:lnTo>
                <a:lnTo>
                  <a:pt x="158120" y="148590"/>
                </a:lnTo>
                <a:lnTo>
                  <a:pt x="157924" y="147320"/>
                </a:lnTo>
                <a:lnTo>
                  <a:pt x="157533" y="146050"/>
                </a:lnTo>
                <a:close/>
              </a:path>
              <a:path w="192404" h="245109">
                <a:moveTo>
                  <a:pt x="157418" y="144780"/>
                </a:moveTo>
                <a:lnTo>
                  <a:pt x="147391" y="144780"/>
                </a:lnTo>
                <a:lnTo>
                  <a:pt x="147747" y="146050"/>
                </a:lnTo>
                <a:lnTo>
                  <a:pt x="157499" y="146050"/>
                </a:lnTo>
                <a:lnTo>
                  <a:pt x="157418" y="144780"/>
                </a:lnTo>
                <a:close/>
              </a:path>
              <a:path w="192404" h="245109">
                <a:moveTo>
                  <a:pt x="74299" y="143509"/>
                </a:moveTo>
                <a:lnTo>
                  <a:pt x="71711" y="143509"/>
                </a:lnTo>
                <a:lnTo>
                  <a:pt x="73436" y="144779"/>
                </a:lnTo>
                <a:lnTo>
                  <a:pt x="74299" y="143509"/>
                </a:lnTo>
                <a:close/>
              </a:path>
              <a:path w="192404" h="245109">
                <a:moveTo>
                  <a:pt x="156866" y="143510"/>
                </a:moveTo>
                <a:lnTo>
                  <a:pt x="146137" y="143510"/>
                </a:lnTo>
                <a:lnTo>
                  <a:pt x="146218" y="144780"/>
                </a:lnTo>
                <a:lnTo>
                  <a:pt x="156947" y="144780"/>
                </a:lnTo>
                <a:lnTo>
                  <a:pt x="156866" y="143510"/>
                </a:lnTo>
                <a:close/>
              </a:path>
              <a:path w="192404" h="245109">
                <a:moveTo>
                  <a:pt x="28461" y="142239"/>
                </a:moveTo>
                <a:lnTo>
                  <a:pt x="29094" y="143509"/>
                </a:lnTo>
                <a:lnTo>
                  <a:pt x="28461" y="142239"/>
                </a:lnTo>
                <a:close/>
              </a:path>
              <a:path w="192404" h="245109">
                <a:moveTo>
                  <a:pt x="91215" y="142239"/>
                </a:moveTo>
                <a:lnTo>
                  <a:pt x="69193" y="142239"/>
                </a:lnTo>
                <a:lnTo>
                  <a:pt x="69388" y="143509"/>
                </a:lnTo>
                <a:lnTo>
                  <a:pt x="89444" y="143509"/>
                </a:lnTo>
                <a:lnTo>
                  <a:pt x="91215" y="142239"/>
                </a:lnTo>
                <a:close/>
              </a:path>
              <a:path w="192404" h="245109">
                <a:moveTo>
                  <a:pt x="157027" y="142240"/>
                </a:moveTo>
                <a:lnTo>
                  <a:pt x="146448" y="142240"/>
                </a:lnTo>
                <a:lnTo>
                  <a:pt x="146333" y="143510"/>
                </a:lnTo>
                <a:lnTo>
                  <a:pt x="157108" y="143510"/>
                </a:lnTo>
                <a:lnTo>
                  <a:pt x="157027" y="142240"/>
                </a:lnTo>
                <a:close/>
              </a:path>
              <a:path w="192404" h="245109">
                <a:moveTo>
                  <a:pt x="36442" y="114299"/>
                </a:moveTo>
                <a:lnTo>
                  <a:pt x="21860" y="114299"/>
                </a:lnTo>
                <a:lnTo>
                  <a:pt x="22136" y="116839"/>
                </a:lnTo>
                <a:lnTo>
                  <a:pt x="22366" y="118109"/>
                </a:lnTo>
                <a:lnTo>
                  <a:pt x="22527" y="120649"/>
                </a:lnTo>
                <a:lnTo>
                  <a:pt x="22723" y="121919"/>
                </a:lnTo>
                <a:lnTo>
                  <a:pt x="22884" y="124459"/>
                </a:lnTo>
                <a:lnTo>
                  <a:pt x="23229" y="126999"/>
                </a:lnTo>
                <a:lnTo>
                  <a:pt x="23551" y="128269"/>
                </a:lnTo>
                <a:lnTo>
                  <a:pt x="23942" y="129539"/>
                </a:lnTo>
                <a:lnTo>
                  <a:pt x="25276" y="134619"/>
                </a:lnTo>
                <a:lnTo>
                  <a:pt x="25793" y="135889"/>
                </a:lnTo>
                <a:lnTo>
                  <a:pt x="25943" y="137159"/>
                </a:lnTo>
                <a:lnTo>
                  <a:pt x="25943" y="138429"/>
                </a:lnTo>
                <a:lnTo>
                  <a:pt x="25793" y="139699"/>
                </a:lnTo>
                <a:lnTo>
                  <a:pt x="26690" y="140969"/>
                </a:lnTo>
                <a:lnTo>
                  <a:pt x="27518" y="142239"/>
                </a:lnTo>
                <a:lnTo>
                  <a:pt x="27909" y="142239"/>
                </a:lnTo>
                <a:lnTo>
                  <a:pt x="27438" y="140969"/>
                </a:lnTo>
                <a:lnTo>
                  <a:pt x="29565" y="140969"/>
                </a:lnTo>
                <a:lnTo>
                  <a:pt x="29922" y="139699"/>
                </a:lnTo>
                <a:lnTo>
                  <a:pt x="31808" y="139699"/>
                </a:lnTo>
                <a:lnTo>
                  <a:pt x="32233" y="138429"/>
                </a:lnTo>
                <a:lnTo>
                  <a:pt x="40570" y="138429"/>
                </a:lnTo>
                <a:lnTo>
                  <a:pt x="40375" y="137159"/>
                </a:lnTo>
                <a:lnTo>
                  <a:pt x="39984" y="137159"/>
                </a:lnTo>
                <a:lnTo>
                  <a:pt x="39351" y="135889"/>
                </a:lnTo>
                <a:lnTo>
                  <a:pt x="38604" y="134619"/>
                </a:lnTo>
                <a:lnTo>
                  <a:pt x="37776" y="132079"/>
                </a:lnTo>
                <a:lnTo>
                  <a:pt x="37028" y="130809"/>
                </a:lnTo>
                <a:lnTo>
                  <a:pt x="36361" y="128269"/>
                </a:lnTo>
                <a:lnTo>
                  <a:pt x="36085" y="128269"/>
                </a:lnTo>
                <a:lnTo>
                  <a:pt x="35890" y="126999"/>
                </a:lnTo>
                <a:lnTo>
                  <a:pt x="35970" y="124459"/>
                </a:lnTo>
                <a:lnTo>
                  <a:pt x="36361" y="121919"/>
                </a:lnTo>
                <a:lnTo>
                  <a:pt x="36879" y="120649"/>
                </a:lnTo>
                <a:lnTo>
                  <a:pt x="37189" y="119379"/>
                </a:lnTo>
                <a:lnTo>
                  <a:pt x="33923" y="119379"/>
                </a:lnTo>
                <a:lnTo>
                  <a:pt x="34429" y="118853"/>
                </a:lnTo>
                <a:lnTo>
                  <a:pt x="34866" y="118109"/>
                </a:lnTo>
                <a:lnTo>
                  <a:pt x="35418" y="116839"/>
                </a:lnTo>
                <a:lnTo>
                  <a:pt x="36442" y="114299"/>
                </a:lnTo>
                <a:close/>
              </a:path>
              <a:path w="192404" h="245109">
                <a:moveTo>
                  <a:pt x="109568" y="137160"/>
                </a:moveTo>
                <a:lnTo>
                  <a:pt x="65030" y="137159"/>
                </a:lnTo>
                <a:lnTo>
                  <a:pt x="65571" y="138429"/>
                </a:lnTo>
                <a:lnTo>
                  <a:pt x="66560" y="138429"/>
                </a:lnTo>
                <a:lnTo>
                  <a:pt x="67341" y="139699"/>
                </a:lnTo>
                <a:lnTo>
                  <a:pt x="67698" y="139699"/>
                </a:lnTo>
                <a:lnTo>
                  <a:pt x="68008" y="140969"/>
                </a:lnTo>
                <a:lnTo>
                  <a:pt x="68802" y="142239"/>
                </a:lnTo>
                <a:lnTo>
                  <a:pt x="96240" y="142239"/>
                </a:lnTo>
                <a:lnTo>
                  <a:pt x="99391" y="140969"/>
                </a:lnTo>
                <a:lnTo>
                  <a:pt x="104577" y="139700"/>
                </a:lnTo>
                <a:lnTo>
                  <a:pt x="107245" y="138430"/>
                </a:lnTo>
                <a:lnTo>
                  <a:pt x="109568" y="137160"/>
                </a:lnTo>
                <a:close/>
              </a:path>
              <a:path w="192404" h="245109">
                <a:moveTo>
                  <a:pt x="156751" y="140970"/>
                </a:moveTo>
                <a:lnTo>
                  <a:pt x="148920" y="140970"/>
                </a:lnTo>
                <a:lnTo>
                  <a:pt x="148690" y="142240"/>
                </a:lnTo>
                <a:lnTo>
                  <a:pt x="156751" y="142240"/>
                </a:lnTo>
                <a:lnTo>
                  <a:pt x="156751" y="140970"/>
                </a:lnTo>
                <a:close/>
              </a:path>
              <a:path w="192404" h="245109">
                <a:moveTo>
                  <a:pt x="37661" y="139699"/>
                </a:moveTo>
                <a:lnTo>
                  <a:pt x="34786" y="139699"/>
                </a:lnTo>
                <a:lnTo>
                  <a:pt x="35464" y="140969"/>
                </a:lnTo>
                <a:lnTo>
                  <a:pt x="37465" y="140969"/>
                </a:lnTo>
                <a:lnTo>
                  <a:pt x="37661" y="139699"/>
                </a:lnTo>
                <a:close/>
              </a:path>
              <a:path w="192404" h="245109">
                <a:moveTo>
                  <a:pt x="156705" y="139700"/>
                </a:moveTo>
                <a:lnTo>
                  <a:pt x="148380" y="139700"/>
                </a:lnTo>
                <a:lnTo>
                  <a:pt x="148725" y="140970"/>
                </a:lnTo>
                <a:lnTo>
                  <a:pt x="156590" y="140970"/>
                </a:lnTo>
                <a:lnTo>
                  <a:pt x="156705" y="139700"/>
                </a:lnTo>
                <a:close/>
              </a:path>
              <a:path w="192404" h="245109">
                <a:moveTo>
                  <a:pt x="39041" y="138429"/>
                </a:moveTo>
                <a:lnTo>
                  <a:pt x="32624" y="138429"/>
                </a:lnTo>
                <a:lnTo>
                  <a:pt x="32981" y="139699"/>
                </a:lnTo>
                <a:lnTo>
                  <a:pt x="38604" y="139699"/>
                </a:lnTo>
                <a:lnTo>
                  <a:pt x="39041" y="138429"/>
                </a:lnTo>
                <a:close/>
              </a:path>
              <a:path w="192404" h="245109">
                <a:moveTo>
                  <a:pt x="40409" y="138429"/>
                </a:moveTo>
                <a:lnTo>
                  <a:pt x="40294" y="139699"/>
                </a:lnTo>
                <a:lnTo>
                  <a:pt x="40409" y="138429"/>
                </a:lnTo>
                <a:close/>
              </a:path>
              <a:path w="192404" h="245109">
                <a:moveTo>
                  <a:pt x="156510" y="138430"/>
                </a:moveTo>
                <a:lnTo>
                  <a:pt x="145666" y="138430"/>
                </a:lnTo>
                <a:lnTo>
                  <a:pt x="145781" y="139700"/>
                </a:lnTo>
                <a:lnTo>
                  <a:pt x="156510" y="139700"/>
                </a:lnTo>
                <a:lnTo>
                  <a:pt x="156510" y="138430"/>
                </a:lnTo>
                <a:close/>
              </a:path>
              <a:path w="192404" h="245109">
                <a:moveTo>
                  <a:pt x="140272" y="99060"/>
                </a:moveTo>
                <a:lnTo>
                  <a:pt x="135799" y="99060"/>
                </a:lnTo>
                <a:lnTo>
                  <a:pt x="136029" y="100330"/>
                </a:lnTo>
                <a:lnTo>
                  <a:pt x="136029" y="101600"/>
                </a:lnTo>
                <a:lnTo>
                  <a:pt x="134775" y="101600"/>
                </a:lnTo>
                <a:lnTo>
                  <a:pt x="134649" y="102870"/>
                </a:lnTo>
                <a:lnTo>
                  <a:pt x="137685" y="102870"/>
                </a:lnTo>
                <a:lnTo>
                  <a:pt x="138743" y="104140"/>
                </a:lnTo>
                <a:lnTo>
                  <a:pt x="140318" y="104140"/>
                </a:lnTo>
                <a:lnTo>
                  <a:pt x="140790" y="105410"/>
                </a:lnTo>
                <a:lnTo>
                  <a:pt x="141215" y="105410"/>
                </a:lnTo>
                <a:lnTo>
                  <a:pt x="141848" y="106680"/>
                </a:lnTo>
                <a:lnTo>
                  <a:pt x="142285" y="106680"/>
                </a:lnTo>
                <a:lnTo>
                  <a:pt x="142561" y="107950"/>
                </a:lnTo>
                <a:lnTo>
                  <a:pt x="140433" y="107950"/>
                </a:lnTo>
                <a:lnTo>
                  <a:pt x="140238" y="109220"/>
                </a:lnTo>
                <a:lnTo>
                  <a:pt x="140744" y="109220"/>
                </a:lnTo>
                <a:lnTo>
                  <a:pt x="142319" y="110490"/>
                </a:lnTo>
                <a:lnTo>
                  <a:pt x="142319" y="111760"/>
                </a:lnTo>
                <a:lnTo>
                  <a:pt x="142043" y="111760"/>
                </a:lnTo>
                <a:lnTo>
                  <a:pt x="142285" y="113030"/>
                </a:lnTo>
                <a:lnTo>
                  <a:pt x="144205" y="113030"/>
                </a:lnTo>
                <a:lnTo>
                  <a:pt x="144527" y="114300"/>
                </a:lnTo>
                <a:lnTo>
                  <a:pt x="143895" y="114300"/>
                </a:lnTo>
                <a:lnTo>
                  <a:pt x="143458" y="115570"/>
                </a:lnTo>
                <a:lnTo>
                  <a:pt x="144044" y="116840"/>
                </a:lnTo>
                <a:lnTo>
                  <a:pt x="145344" y="116840"/>
                </a:lnTo>
                <a:lnTo>
                  <a:pt x="145620" y="118110"/>
                </a:lnTo>
                <a:lnTo>
                  <a:pt x="146011" y="118110"/>
                </a:lnTo>
                <a:lnTo>
                  <a:pt x="145976" y="119380"/>
                </a:lnTo>
                <a:lnTo>
                  <a:pt x="144757" y="119380"/>
                </a:lnTo>
                <a:lnTo>
                  <a:pt x="144286" y="120650"/>
                </a:lnTo>
                <a:lnTo>
                  <a:pt x="145148" y="121920"/>
                </a:lnTo>
                <a:lnTo>
                  <a:pt x="145470" y="121920"/>
                </a:lnTo>
                <a:lnTo>
                  <a:pt x="145735" y="123190"/>
                </a:lnTo>
                <a:lnTo>
                  <a:pt x="145148" y="124460"/>
                </a:lnTo>
                <a:lnTo>
                  <a:pt x="144251" y="124460"/>
                </a:lnTo>
                <a:lnTo>
                  <a:pt x="144205" y="125730"/>
                </a:lnTo>
                <a:lnTo>
                  <a:pt x="144642" y="125730"/>
                </a:lnTo>
                <a:lnTo>
                  <a:pt x="145148" y="127000"/>
                </a:lnTo>
                <a:lnTo>
                  <a:pt x="146609" y="127000"/>
                </a:lnTo>
                <a:lnTo>
                  <a:pt x="146724" y="128270"/>
                </a:lnTo>
                <a:lnTo>
                  <a:pt x="146919" y="128270"/>
                </a:lnTo>
                <a:lnTo>
                  <a:pt x="146885" y="129540"/>
                </a:lnTo>
                <a:lnTo>
                  <a:pt x="146172" y="129540"/>
                </a:lnTo>
                <a:lnTo>
                  <a:pt x="145700" y="130810"/>
                </a:lnTo>
                <a:lnTo>
                  <a:pt x="144757" y="130810"/>
                </a:lnTo>
                <a:lnTo>
                  <a:pt x="144757" y="132080"/>
                </a:lnTo>
                <a:lnTo>
                  <a:pt x="144918" y="132080"/>
                </a:lnTo>
                <a:lnTo>
                  <a:pt x="145148" y="133350"/>
                </a:lnTo>
                <a:lnTo>
                  <a:pt x="147310" y="133350"/>
                </a:lnTo>
                <a:lnTo>
                  <a:pt x="147437" y="134620"/>
                </a:lnTo>
                <a:lnTo>
                  <a:pt x="147747" y="134620"/>
                </a:lnTo>
                <a:lnTo>
                  <a:pt x="147747" y="135890"/>
                </a:lnTo>
                <a:lnTo>
                  <a:pt x="147586" y="135890"/>
                </a:lnTo>
                <a:lnTo>
                  <a:pt x="147437" y="137160"/>
                </a:lnTo>
                <a:lnTo>
                  <a:pt x="146011" y="137160"/>
                </a:lnTo>
                <a:lnTo>
                  <a:pt x="145861" y="138430"/>
                </a:lnTo>
                <a:lnTo>
                  <a:pt x="156475" y="138430"/>
                </a:lnTo>
                <a:lnTo>
                  <a:pt x="156199" y="135890"/>
                </a:lnTo>
                <a:lnTo>
                  <a:pt x="155958" y="134620"/>
                </a:lnTo>
                <a:lnTo>
                  <a:pt x="155728" y="132080"/>
                </a:lnTo>
                <a:lnTo>
                  <a:pt x="155532" y="130810"/>
                </a:lnTo>
                <a:lnTo>
                  <a:pt x="155210" y="127000"/>
                </a:lnTo>
                <a:lnTo>
                  <a:pt x="155141" y="121920"/>
                </a:lnTo>
                <a:lnTo>
                  <a:pt x="154670" y="120650"/>
                </a:lnTo>
                <a:lnTo>
                  <a:pt x="154233" y="119380"/>
                </a:lnTo>
                <a:lnTo>
                  <a:pt x="153761" y="118110"/>
                </a:lnTo>
                <a:lnTo>
                  <a:pt x="152738" y="115570"/>
                </a:lnTo>
                <a:lnTo>
                  <a:pt x="151634" y="114300"/>
                </a:lnTo>
                <a:lnTo>
                  <a:pt x="150461" y="111760"/>
                </a:lnTo>
                <a:lnTo>
                  <a:pt x="149196" y="109220"/>
                </a:lnTo>
                <a:lnTo>
                  <a:pt x="147862" y="107950"/>
                </a:lnTo>
                <a:lnTo>
                  <a:pt x="147195" y="106680"/>
                </a:lnTo>
                <a:lnTo>
                  <a:pt x="145781" y="105410"/>
                </a:lnTo>
                <a:lnTo>
                  <a:pt x="145033" y="104140"/>
                </a:lnTo>
                <a:lnTo>
                  <a:pt x="142756" y="101600"/>
                </a:lnTo>
                <a:lnTo>
                  <a:pt x="141100" y="100330"/>
                </a:lnTo>
                <a:lnTo>
                  <a:pt x="140272" y="99060"/>
                </a:lnTo>
                <a:close/>
              </a:path>
              <a:path w="192404" h="245109">
                <a:moveTo>
                  <a:pt x="101978" y="128270"/>
                </a:moveTo>
                <a:lnTo>
                  <a:pt x="101277" y="128270"/>
                </a:lnTo>
                <a:lnTo>
                  <a:pt x="101231" y="130809"/>
                </a:lnTo>
                <a:lnTo>
                  <a:pt x="101392" y="132079"/>
                </a:lnTo>
                <a:lnTo>
                  <a:pt x="101898" y="134619"/>
                </a:lnTo>
                <a:lnTo>
                  <a:pt x="66318" y="134619"/>
                </a:lnTo>
                <a:lnTo>
                  <a:pt x="64398" y="137159"/>
                </a:lnTo>
                <a:lnTo>
                  <a:pt x="111339" y="137160"/>
                </a:lnTo>
                <a:lnTo>
                  <a:pt x="111926" y="135890"/>
                </a:lnTo>
                <a:lnTo>
                  <a:pt x="112443" y="135890"/>
                </a:lnTo>
                <a:lnTo>
                  <a:pt x="112719" y="134620"/>
                </a:lnTo>
                <a:lnTo>
                  <a:pt x="112869" y="133350"/>
                </a:lnTo>
                <a:lnTo>
                  <a:pt x="112869" y="130810"/>
                </a:lnTo>
                <a:lnTo>
                  <a:pt x="103945" y="130810"/>
                </a:lnTo>
                <a:lnTo>
                  <a:pt x="103358" y="129540"/>
                </a:lnTo>
                <a:lnTo>
                  <a:pt x="102496" y="129540"/>
                </a:lnTo>
                <a:lnTo>
                  <a:pt x="101978" y="128270"/>
                </a:lnTo>
                <a:close/>
              </a:path>
              <a:path w="192404" h="245109">
                <a:moveTo>
                  <a:pt x="94159" y="125729"/>
                </a:moveTo>
                <a:lnTo>
                  <a:pt x="64237" y="125729"/>
                </a:lnTo>
                <a:lnTo>
                  <a:pt x="63604" y="126999"/>
                </a:lnTo>
                <a:lnTo>
                  <a:pt x="64317" y="126999"/>
                </a:lnTo>
                <a:lnTo>
                  <a:pt x="64593" y="128269"/>
                </a:lnTo>
                <a:lnTo>
                  <a:pt x="67261" y="128269"/>
                </a:lnTo>
                <a:lnTo>
                  <a:pt x="66835" y="129539"/>
                </a:lnTo>
                <a:lnTo>
                  <a:pt x="66284" y="129539"/>
                </a:lnTo>
                <a:lnTo>
                  <a:pt x="65502" y="130809"/>
                </a:lnTo>
                <a:lnTo>
                  <a:pt x="64398" y="132079"/>
                </a:lnTo>
                <a:lnTo>
                  <a:pt x="67974" y="132079"/>
                </a:lnTo>
                <a:lnTo>
                  <a:pt x="67778" y="133349"/>
                </a:lnTo>
                <a:lnTo>
                  <a:pt x="66996" y="134619"/>
                </a:lnTo>
                <a:lnTo>
                  <a:pt x="101898" y="134619"/>
                </a:lnTo>
                <a:lnTo>
                  <a:pt x="99702" y="132079"/>
                </a:lnTo>
                <a:lnTo>
                  <a:pt x="98793" y="130809"/>
                </a:lnTo>
                <a:lnTo>
                  <a:pt x="96677" y="128269"/>
                </a:lnTo>
                <a:lnTo>
                  <a:pt x="95458" y="126999"/>
                </a:lnTo>
                <a:lnTo>
                  <a:pt x="94159" y="125729"/>
                </a:lnTo>
                <a:close/>
              </a:path>
              <a:path w="192404" h="245109">
                <a:moveTo>
                  <a:pt x="67974" y="132079"/>
                </a:moveTo>
                <a:lnTo>
                  <a:pt x="65571" y="132079"/>
                </a:lnTo>
                <a:lnTo>
                  <a:pt x="66674" y="133349"/>
                </a:lnTo>
                <a:lnTo>
                  <a:pt x="67537" y="133349"/>
                </a:lnTo>
                <a:lnTo>
                  <a:pt x="67974" y="132079"/>
                </a:lnTo>
                <a:close/>
              </a:path>
              <a:path w="192404" h="245109">
                <a:moveTo>
                  <a:pt x="112788" y="128270"/>
                </a:moveTo>
                <a:lnTo>
                  <a:pt x="107372" y="128270"/>
                </a:lnTo>
                <a:lnTo>
                  <a:pt x="107050" y="129540"/>
                </a:lnTo>
                <a:lnTo>
                  <a:pt x="104221" y="129540"/>
                </a:lnTo>
                <a:lnTo>
                  <a:pt x="104140" y="130810"/>
                </a:lnTo>
                <a:lnTo>
                  <a:pt x="112869" y="130810"/>
                </a:lnTo>
                <a:lnTo>
                  <a:pt x="112788" y="128270"/>
                </a:lnTo>
                <a:close/>
              </a:path>
              <a:path w="192404" h="245109">
                <a:moveTo>
                  <a:pt x="105279" y="128270"/>
                </a:moveTo>
                <a:lnTo>
                  <a:pt x="104888" y="128270"/>
                </a:lnTo>
                <a:lnTo>
                  <a:pt x="104658" y="129540"/>
                </a:lnTo>
                <a:lnTo>
                  <a:pt x="105796" y="129540"/>
                </a:lnTo>
                <a:lnTo>
                  <a:pt x="105279" y="128270"/>
                </a:lnTo>
                <a:close/>
              </a:path>
              <a:path w="192404" h="245109">
                <a:moveTo>
                  <a:pt x="89202" y="121919"/>
                </a:moveTo>
                <a:lnTo>
                  <a:pt x="63926" y="121919"/>
                </a:lnTo>
                <a:lnTo>
                  <a:pt x="63409" y="123189"/>
                </a:lnTo>
                <a:lnTo>
                  <a:pt x="67192" y="123189"/>
                </a:lnTo>
                <a:lnTo>
                  <a:pt x="66674" y="124459"/>
                </a:lnTo>
                <a:lnTo>
                  <a:pt x="65732" y="124459"/>
                </a:lnTo>
                <a:lnTo>
                  <a:pt x="65306" y="125729"/>
                </a:lnTo>
                <a:lnTo>
                  <a:pt x="93492" y="125729"/>
                </a:lnTo>
                <a:lnTo>
                  <a:pt x="92825" y="124459"/>
                </a:lnTo>
                <a:lnTo>
                  <a:pt x="90697" y="123189"/>
                </a:lnTo>
                <a:lnTo>
                  <a:pt x="89202" y="121919"/>
                </a:lnTo>
                <a:close/>
              </a:path>
              <a:path w="192404" h="245109">
                <a:moveTo>
                  <a:pt x="110868" y="120650"/>
                </a:moveTo>
                <a:lnTo>
                  <a:pt x="109844" y="120650"/>
                </a:lnTo>
                <a:lnTo>
                  <a:pt x="110235" y="123190"/>
                </a:lnTo>
                <a:lnTo>
                  <a:pt x="110511" y="123190"/>
                </a:lnTo>
                <a:lnTo>
                  <a:pt x="110431" y="124460"/>
                </a:lnTo>
                <a:lnTo>
                  <a:pt x="108395" y="124460"/>
                </a:lnTo>
                <a:lnTo>
                  <a:pt x="108039" y="125730"/>
                </a:lnTo>
                <a:lnTo>
                  <a:pt x="114444" y="125730"/>
                </a:lnTo>
                <a:lnTo>
                  <a:pt x="112834" y="123190"/>
                </a:lnTo>
                <a:lnTo>
                  <a:pt x="111891" y="121920"/>
                </a:lnTo>
                <a:lnTo>
                  <a:pt x="110868" y="120650"/>
                </a:lnTo>
                <a:close/>
              </a:path>
              <a:path w="192404" h="245109">
                <a:moveTo>
                  <a:pt x="65145" y="123189"/>
                </a:moveTo>
                <a:lnTo>
                  <a:pt x="62822" y="123189"/>
                </a:lnTo>
                <a:lnTo>
                  <a:pt x="62190" y="124459"/>
                </a:lnTo>
                <a:lnTo>
                  <a:pt x="64283" y="124459"/>
                </a:lnTo>
                <a:lnTo>
                  <a:pt x="65145" y="123189"/>
                </a:lnTo>
                <a:close/>
              </a:path>
              <a:path w="192404" h="245109">
                <a:moveTo>
                  <a:pt x="65367" y="110609"/>
                </a:moveTo>
                <a:lnTo>
                  <a:pt x="65617" y="111759"/>
                </a:lnTo>
                <a:lnTo>
                  <a:pt x="65893" y="111759"/>
                </a:lnTo>
                <a:lnTo>
                  <a:pt x="66123" y="113029"/>
                </a:lnTo>
                <a:lnTo>
                  <a:pt x="66249" y="116839"/>
                </a:lnTo>
                <a:lnTo>
                  <a:pt x="66042" y="118109"/>
                </a:lnTo>
                <a:lnTo>
                  <a:pt x="65651" y="119379"/>
                </a:lnTo>
                <a:lnTo>
                  <a:pt x="65421" y="119379"/>
                </a:lnTo>
                <a:lnTo>
                  <a:pt x="64754" y="120649"/>
                </a:lnTo>
                <a:lnTo>
                  <a:pt x="64352" y="121919"/>
                </a:lnTo>
                <a:lnTo>
                  <a:pt x="80279" y="121919"/>
                </a:lnTo>
                <a:lnTo>
                  <a:pt x="79888" y="120649"/>
                </a:lnTo>
                <a:lnTo>
                  <a:pt x="79416" y="119379"/>
                </a:lnTo>
                <a:lnTo>
                  <a:pt x="78784" y="118109"/>
                </a:lnTo>
                <a:lnTo>
                  <a:pt x="71792" y="118109"/>
                </a:lnTo>
                <a:lnTo>
                  <a:pt x="71596" y="116839"/>
                </a:lnTo>
                <a:lnTo>
                  <a:pt x="70918" y="115569"/>
                </a:lnTo>
                <a:lnTo>
                  <a:pt x="70492" y="114299"/>
                </a:lnTo>
                <a:lnTo>
                  <a:pt x="67537" y="114299"/>
                </a:lnTo>
                <a:lnTo>
                  <a:pt x="66720" y="111759"/>
                </a:lnTo>
                <a:lnTo>
                  <a:pt x="65367" y="110609"/>
                </a:lnTo>
                <a:close/>
              </a:path>
              <a:path w="192404" h="245109">
                <a:moveTo>
                  <a:pt x="87753" y="120649"/>
                </a:moveTo>
                <a:lnTo>
                  <a:pt x="81187" y="120649"/>
                </a:lnTo>
                <a:lnTo>
                  <a:pt x="80716" y="121919"/>
                </a:lnTo>
                <a:lnTo>
                  <a:pt x="88501" y="121919"/>
                </a:lnTo>
                <a:lnTo>
                  <a:pt x="87753" y="120649"/>
                </a:lnTo>
                <a:close/>
              </a:path>
              <a:path w="192404" h="245109">
                <a:moveTo>
                  <a:pt x="82406" y="118109"/>
                </a:moveTo>
                <a:lnTo>
                  <a:pt x="82084" y="119379"/>
                </a:lnTo>
                <a:lnTo>
                  <a:pt x="81854" y="120649"/>
                </a:lnTo>
                <a:lnTo>
                  <a:pt x="83544" y="120649"/>
                </a:lnTo>
                <a:lnTo>
                  <a:pt x="82406" y="118109"/>
                </a:lnTo>
                <a:close/>
              </a:path>
              <a:path w="192404" h="245109">
                <a:moveTo>
                  <a:pt x="39271" y="114299"/>
                </a:moveTo>
                <a:lnTo>
                  <a:pt x="38914" y="114299"/>
                </a:lnTo>
                <a:lnTo>
                  <a:pt x="37937" y="115569"/>
                </a:lnTo>
                <a:lnTo>
                  <a:pt x="37155" y="116839"/>
                </a:lnTo>
                <a:lnTo>
                  <a:pt x="35142" y="118109"/>
                </a:lnTo>
                <a:lnTo>
                  <a:pt x="34429" y="118853"/>
                </a:lnTo>
                <a:lnTo>
                  <a:pt x="34119" y="119379"/>
                </a:lnTo>
                <a:lnTo>
                  <a:pt x="37189" y="119379"/>
                </a:lnTo>
                <a:lnTo>
                  <a:pt x="37580" y="118109"/>
                </a:lnTo>
                <a:lnTo>
                  <a:pt x="38650" y="115569"/>
                </a:lnTo>
                <a:lnTo>
                  <a:pt x="39271" y="114299"/>
                </a:lnTo>
                <a:close/>
              </a:path>
              <a:path w="192404" h="245109">
                <a:moveTo>
                  <a:pt x="76461" y="114299"/>
                </a:moveTo>
                <a:lnTo>
                  <a:pt x="73712" y="114299"/>
                </a:lnTo>
                <a:lnTo>
                  <a:pt x="73241" y="115569"/>
                </a:lnTo>
                <a:lnTo>
                  <a:pt x="72654" y="116839"/>
                </a:lnTo>
                <a:lnTo>
                  <a:pt x="71941" y="118109"/>
                </a:lnTo>
                <a:lnTo>
                  <a:pt x="78784" y="118109"/>
                </a:lnTo>
                <a:lnTo>
                  <a:pt x="77956" y="116839"/>
                </a:lnTo>
                <a:lnTo>
                  <a:pt x="77484" y="115569"/>
                </a:lnTo>
                <a:lnTo>
                  <a:pt x="76461" y="114299"/>
                </a:lnTo>
                <a:close/>
              </a:path>
              <a:path w="192404" h="245109">
                <a:moveTo>
                  <a:pt x="47056" y="41909"/>
                </a:moveTo>
                <a:lnTo>
                  <a:pt x="38408" y="41909"/>
                </a:lnTo>
                <a:lnTo>
                  <a:pt x="38132" y="43179"/>
                </a:lnTo>
                <a:lnTo>
                  <a:pt x="37189" y="46989"/>
                </a:lnTo>
                <a:lnTo>
                  <a:pt x="36833" y="48259"/>
                </a:lnTo>
                <a:lnTo>
                  <a:pt x="36442" y="48259"/>
                </a:lnTo>
                <a:lnTo>
                  <a:pt x="35970" y="49529"/>
                </a:lnTo>
                <a:lnTo>
                  <a:pt x="35464" y="50799"/>
                </a:lnTo>
                <a:lnTo>
                  <a:pt x="34475" y="50799"/>
                </a:lnTo>
                <a:lnTo>
                  <a:pt x="33728" y="52069"/>
                </a:lnTo>
                <a:lnTo>
                  <a:pt x="32394" y="52069"/>
                </a:lnTo>
                <a:lnTo>
                  <a:pt x="30738" y="53339"/>
                </a:lnTo>
                <a:lnTo>
                  <a:pt x="27277" y="53339"/>
                </a:lnTo>
                <a:lnTo>
                  <a:pt x="27357" y="55879"/>
                </a:lnTo>
                <a:lnTo>
                  <a:pt x="27484" y="58419"/>
                </a:lnTo>
                <a:lnTo>
                  <a:pt x="27576" y="60959"/>
                </a:lnTo>
                <a:lnTo>
                  <a:pt x="27696" y="67309"/>
                </a:lnTo>
                <a:lnTo>
                  <a:pt x="27581" y="69849"/>
                </a:lnTo>
                <a:lnTo>
                  <a:pt x="27242" y="73659"/>
                </a:lnTo>
                <a:lnTo>
                  <a:pt x="26771" y="76199"/>
                </a:lnTo>
                <a:lnTo>
                  <a:pt x="26380" y="77469"/>
                </a:lnTo>
                <a:lnTo>
                  <a:pt x="25908" y="80009"/>
                </a:lnTo>
                <a:lnTo>
                  <a:pt x="25356" y="81279"/>
                </a:lnTo>
                <a:lnTo>
                  <a:pt x="24022" y="85089"/>
                </a:lnTo>
                <a:lnTo>
                  <a:pt x="23666" y="86359"/>
                </a:lnTo>
                <a:lnTo>
                  <a:pt x="23229" y="87629"/>
                </a:lnTo>
                <a:lnTo>
                  <a:pt x="22205" y="88899"/>
                </a:lnTo>
                <a:lnTo>
                  <a:pt x="21734" y="90169"/>
                </a:lnTo>
                <a:lnTo>
                  <a:pt x="21113" y="91439"/>
                </a:lnTo>
                <a:lnTo>
                  <a:pt x="20952" y="91439"/>
                </a:lnTo>
                <a:lnTo>
                  <a:pt x="20837" y="92709"/>
                </a:lnTo>
                <a:lnTo>
                  <a:pt x="20917" y="93979"/>
                </a:lnTo>
                <a:lnTo>
                  <a:pt x="21584" y="97789"/>
                </a:lnTo>
                <a:lnTo>
                  <a:pt x="21308" y="100329"/>
                </a:lnTo>
                <a:lnTo>
                  <a:pt x="21665" y="101599"/>
                </a:lnTo>
                <a:lnTo>
                  <a:pt x="21975" y="102869"/>
                </a:lnTo>
                <a:lnTo>
                  <a:pt x="23390" y="111759"/>
                </a:lnTo>
                <a:lnTo>
                  <a:pt x="23746" y="113029"/>
                </a:lnTo>
                <a:lnTo>
                  <a:pt x="23390" y="113029"/>
                </a:lnTo>
                <a:lnTo>
                  <a:pt x="22723" y="114299"/>
                </a:lnTo>
                <a:lnTo>
                  <a:pt x="36879" y="114299"/>
                </a:lnTo>
                <a:lnTo>
                  <a:pt x="37822" y="111759"/>
                </a:lnTo>
                <a:lnTo>
                  <a:pt x="38328" y="111759"/>
                </a:lnTo>
                <a:lnTo>
                  <a:pt x="38880" y="110489"/>
                </a:lnTo>
                <a:lnTo>
                  <a:pt x="39466" y="110489"/>
                </a:lnTo>
                <a:lnTo>
                  <a:pt x="40731" y="109219"/>
                </a:lnTo>
                <a:lnTo>
                  <a:pt x="42146" y="107949"/>
                </a:lnTo>
                <a:lnTo>
                  <a:pt x="43721" y="106679"/>
                </a:lnTo>
                <a:lnTo>
                  <a:pt x="38845" y="106679"/>
                </a:lnTo>
                <a:lnTo>
                  <a:pt x="38880" y="105409"/>
                </a:lnTo>
                <a:lnTo>
                  <a:pt x="39075" y="104139"/>
                </a:lnTo>
                <a:lnTo>
                  <a:pt x="39236" y="104139"/>
                </a:lnTo>
                <a:lnTo>
                  <a:pt x="39742" y="101599"/>
                </a:lnTo>
                <a:lnTo>
                  <a:pt x="40651" y="99059"/>
                </a:lnTo>
                <a:lnTo>
                  <a:pt x="41283" y="97789"/>
                </a:lnTo>
                <a:lnTo>
                  <a:pt x="41628" y="97789"/>
                </a:lnTo>
                <a:lnTo>
                  <a:pt x="42456" y="96519"/>
                </a:lnTo>
                <a:lnTo>
                  <a:pt x="42928" y="96519"/>
                </a:lnTo>
                <a:lnTo>
                  <a:pt x="43399" y="95249"/>
                </a:lnTo>
                <a:lnTo>
                  <a:pt x="41007" y="95249"/>
                </a:lnTo>
                <a:lnTo>
                  <a:pt x="40731" y="93979"/>
                </a:lnTo>
                <a:lnTo>
                  <a:pt x="40375" y="93979"/>
                </a:lnTo>
                <a:lnTo>
                  <a:pt x="39938" y="92709"/>
                </a:lnTo>
                <a:lnTo>
                  <a:pt x="39351" y="88899"/>
                </a:lnTo>
                <a:lnTo>
                  <a:pt x="39190" y="88899"/>
                </a:lnTo>
                <a:lnTo>
                  <a:pt x="39075" y="87629"/>
                </a:lnTo>
                <a:lnTo>
                  <a:pt x="38995" y="82549"/>
                </a:lnTo>
                <a:lnTo>
                  <a:pt x="39627" y="80009"/>
                </a:lnTo>
                <a:lnTo>
                  <a:pt x="39984" y="78739"/>
                </a:lnTo>
                <a:lnTo>
                  <a:pt x="40455" y="74929"/>
                </a:lnTo>
                <a:lnTo>
                  <a:pt x="40530" y="73659"/>
                </a:lnTo>
                <a:lnTo>
                  <a:pt x="40490" y="67309"/>
                </a:lnTo>
                <a:lnTo>
                  <a:pt x="40294" y="66039"/>
                </a:lnTo>
                <a:lnTo>
                  <a:pt x="40409" y="59689"/>
                </a:lnTo>
                <a:lnTo>
                  <a:pt x="40570" y="59689"/>
                </a:lnTo>
                <a:lnTo>
                  <a:pt x="41076" y="57149"/>
                </a:lnTo>
                <a:lnTo>
                  <a:pt x="41398" y="55879"/>
                </a:lnTo>
                <a:lnTo>
                  <a:pt x="42146" y="54609"/>
                </a:lnTo>
                <a:lnTo>
                  <a:pt x="42974" y="53339"/>
                </a:lnTo>
                <a:lnTo>
                  <a:pt x="43917" y="50799"/>
                </a:lnTo>
                <a:lnTo>
                  <a:pt x="46861" y="43179"/>
                </a:lnTo>
                <a:lnTo>
                  <a:pt x="47056" y="41909"/>
                </a:lnTo>
                <a:close/>
              </a:path>
              <a:path w="192404" h="245109">
                <a:moveTo>
                  <a:pt x="69388" y="110489"/>
                </a:moveTo>
                <a:lnTo>
                  <a:pt x="68951" y="111759"/>
                </a:lnTo>
                <a:lnTo>
                  <a:pt x="68721" y="111759"/>
                </a:lnTo>
                <a:lnTo>
                  <a:pt x="68480" y="113029"/>
                </a:lnTo>
                <a:lnTo>
                  <a:pt x="67974" y="114299"/>
                </a:lnTo>
                <a:lnTo>
                  <a:pt x="70492" y="114299"/>
                </a:lnTo>
                <a:lnTo>
                  <a:pt x="69975" y="113029"/>
                </a:lnTo>
                <a:lnTo>
                  <a:pt x="69388" y="110489"/>
                </a:lnTo>
                <a:close/>
              </a:path>
              <a:path w="192404" h="245109">
                <a:moveTo>
                  <a:pt x="75242" y="113029"/>
                </a:moveTo>
                <a:lnTo>
                  <a:pt x="74506" y="113029"/>
                </a:lnTo>
                <a:lnTo>
                  <a:pt x="74069" y="114299"/>
                </a:lnTo>
                <a:lnTo>
                  <a:pt x="75874" y="114299"/>
                </a:lnTo>
                <a:lnTo>
                  <a:pt x="75242" y="113029"/>
                </a:lnTo>
                <a:close/>
              </a:path>
              <a:path w="192404" h="245109">
                <a:moveTo>
                  <a:pt x="64237" y="107949"/>
                </a:moveTo>
                <a:lnTo>
                  <a:pt x="65226" y="110489"/>
                </a:lnTo>
                <a:lnTo>
                  <a:pt x="65367" y="110609"/>
                </a:lnTo>
                <a:lnTo>
                  <a:pt x="65030" y="109219"/>
                </a:lnTo>
                <a:lnTo>
                  <a:pt x="64237" y="107949"/>
                </a:lnTo>
                <a:close/>
              </a:path>
              <a:path w="192404" h="245109">
                <a:moveTo>
                  <a:pt x="48988" y="100329"/>
                </a:moveTo>
                <a:lnTo>
                  <a:pt x="43399" y="100329"/>
                </a:lnTo>
                <a:lnTo>
                  <a:pt x="42732" y="101599"/>
                </a:lnTo>
                <a:lnTo>
                  <a:pt x="41237" y="102869"/>
                </a:lnTo>
                <a:lnTo>
                  <a:pt x="39662" y="105409"/>
                </a:lnTo>
                <a:lnTo>
                  <a:pt x="38845" y="106679"/>
                </a:lnTo>
                <a:lnTo>
                  <a:pt x="44538" y="106679"/>
                </a:lnTo>
                <a:lnTo>
                  <a:pt x="45412" y="105409"/>
                </a:lnTo>
                <a:lnTo>
                  <a:pt x="50322" y="105409"/>
                </a:lnTo>
                <a:lnTo>
                  <a:pt x="49966" y="104139"/>
                </a:lnTo>
                <a:lnTo>
                  <a:pt x="49655" y="102869"/>
                </a:lnTo>
                <a:lnTo>
                  <a:pt x="49460" y="101599"/>
                </a:lnTo>
                <a:lnTo>
                  <a:pt x="48988" y="100329"/>
                </a:lnTo>
                <a:close/>
              </a:path>
              <a:path w="192404" h="245109">
                <a:moveTo>
                  <a:pt x="47171" y="97789"/>
                </a:moveTo>
                <a:lnTo>
                  <a:pt x="47022" y="97789"/>
                </a:lnTo>
                <a:lnTo>
                  <a:pt x="46504" y="99059"/>
                </a:lnTo>
                <a:lnTo>
                  <a:pt x="44664" y="100329"/>
                </a:lnTo>
                <a:lnTo>
                  <a:pt x="48712" y="100329"/>
                </a:lnTo>
                <a:lnTo>
                  <a:pt x="47999" y="99059"/>
                </a:lnTo>
                <a:lnTo>
                  <a:pt x="47608" y="99059"/>
                </a:lnTo>
                <a:lnTo>
                  <a:pt x="47171" y="97789"/>
                </a:lnTo>
                <a:close/>
              </a:path>
              <a:path w="192404" h="245109">
                <a:moveTo>
                  <a:pt x="130176" y="91440"/>
                </a:moveTo>
                <a:lnTo>
                  <a:pt x="126519" y="91440"/>
                </a:lnTo>
                <a:lnTo>
                  <a:pt x="126438" y="92710"/>
                </a:lnTo>
                <a:lnTo>
                  <a:pt x="126795" y="92710"/>
                </a:lnTo>
                <a:lnTo>
                  <a:pt x="126944" y="93980"/>
                </a:lnTo>
                <a:lnTo>
                  <a:pt x="129026" y="93980"/>
                </a:lnTo>
                <a:lnTo>
                  <a:pt x="129233" y="95250"/>
                </a:lnTo>
                <a:lnTo>
                  <a:pt x="130486" y="95250"/>
                </a:lnTo>
                <a:lnTo>
                  <a:pt x="131981" y="96520"/>
                </a:lnTo>
                <a:lnTo>
                  <a:pt x="132062" y="99060"/>
                </a:lnTo>
                <a:lnTo>
                  <a:pt x="139444" y="99060"/>
                </a:lnTo>
                <a:lnTo>
                  <a:pt x="135914" y="96520"/>
                </a:lnTo>
                <a:lnTo>
                  <a:pt x="132142" y="92710"/>
                </a:lnTo>
                <a:lnTo>
                  <a:pt x="130176" y="91440"/>
                </a:lnTo>
                <a:close/>
              </a:path>
              <a:path w="192404" h="245109">
                <a:moveTo>
                  <a:pt x="46976" y="90169"/>
                </a:moveTo>
                <a:lnTo>
                  <a:pt x="45090" y="90169"/>
                </a:lnTo>
                <a:lnTo>
                  <a:pt x="43319" y="92709"/>
                </a:lnTo>
                <a:lnTo>
                  <a:pt x="41122" y="95249"/>
                </a:lnTo>
                <a:lnTo>
                  <a:pt x="44503" y="95249"/>
                </a:lnTo>
                <a:lnTo>
                  <a:pt x="45136" y="93979"/>
                </a:lnTo>
                <a:lnTo>
                  <a:pt x="48045" y="93979"/>
                </a:lnTo>
                <a:lnTo>
                  <a:pt x="47413" y="91439"/>
                </a:lnTo>
                <a:lnTo>
                  <a:pt x="47171" y="91439"/>
                </a:lnTo>
                <a:lnTo>
                  <a:pt x="46976" y="90169"/>
                </a:lnTo>
                <a:close/>
              </a:path>
              <a:path w="192404" h="245109">
                <a:moveTo>
                  <a:pt x="107245" y="92710"/>
                </a:moveTo>
                <a:lnTo>
                  <a:pt x="80359" y="92709"/>
                </a:lnTo>
                <a:lnTo>
                  <a:pt x="83027" y="93979"/>
                </a:lnTo>
                <a:lnTo>
                  <a:pt x="105486" y="93980"/>
                </a:lnTo>
                <a:lnTo>
                  <a:pt x="107245" y="92710"/>
                </a:lnTo>
                <a:close/>
              </a:path>
              <a:path w="192404" h="245109">
                <a:moveTo>
                  <a:pt x="82797" y="91439"/>
                </a:moveTo>
                <a:lnTo>
                  <a:pt x="74299" y="91439"/>
                </a:lnTo>
                <a:lnTo>
                  <a:pt x="76817" y="92709"/>
                </a:lnTo>
                <a:lnTo>
                  <a:pt x="85821" y="92709"/>
                </a:lnTo>
                <a:lnTo>
                  <a:pt x="82797" y="91439"/>
                </a:lnTo>
                <a:close/>
              </a:path>
              <a:path w="192404" h="245109">
                <a:moveTo>
                  <a:pt x="114364" y="91440"/>
                </a:moveTo>
                <a:lnTo>
                  <a:pt x="104336" y="91440"/>
                </a:lnTo>
                <a:lnTo>
                  <a:pt x="103002" y="92710"/>
                </a:lnTo>
                <a:lnTo>
                  <a:pt x="112593" y="92710"/>
                </a:lnTo>
                <a:lnTo>
                  <a:pt x="114364" y="91440"/>
                </a:lnTo>
                <a:close/>
              </a:path>
              <a:path w="192404" h="245109">
                <a:moveTo>
                  <a:pt x="76817" y="90169"/>
                </a:moveTo>
                <a:lnTo>
                  <a:pt x="62868" y="90169"/>
                </a:lnTo>
                <a:lnTo>
                  <a:pt x="64904" y="91439"/>
                </a:lnTo>
                <a:lnTo>
                  <a:pt x="80796" y="91439"/>
                </a:lnTo>
                <a:lnTo>
                  <a:pt x="76817" y="90169"/>
                </a:lnTo>
                <a:close/>
              </a:path>
              <a:path w="192404" h="245109">
                <a:moveTo>
                  <a:pt x="117940" y="90170"/>
                </a:moveTo>
                <a:lnTo>
                  <a:pt x="110868" y="90170"/>
                </a:lnTo>
                <a:lnTo>
                  <a:pt x="108234" y="91440"/>
                </a:lnTo>
                <a:lnTo>
                  <a:pt x="116181" y="91440"/>
                </a:lnTo>
                <a:lnTo>
                  <a:pt x="117940" y="90170"/>
                </a:lnTo>
                <a:close/>
              </a:path>
              <a:path w="192404" h="245109">
                <a:moveTo>
                  <a:pt x="124426" y="88900"/>
                </a:moveTo>
                <a:lnTo>
                  <a:pt x="120504" y="88900"/>
                </a:lnTo>
                <a:lnTo>
                  <a:pt x="121321" y="90170"/>
                </a:lnTo>
                <a:lnTo>
                  <a:pt x="123011" y="90170"/>
                </a:lnTo>
                <a:lnTo>
                  <a:pt x="122942" y="91440"/>
                </a:lnTo>
                <a:lnTo>
                  <a:pt x="128209" y="91440"/>
                </a:lnTo>
                <a:lnTo>
                  <a:pt x="126358" y="90170"/>
                </a:lnTo>
                <a:lnTo>
                  <a:pt x="124426" y="88900"/>
                </a:lnTo>
                <a:close/>
              </a:path>
              <a:path w="192404" h="245109">
                <a:moveTo>
                  <a:pt x="46780" y="88899"/>
                </a:moveTo>
                <a:lnTo>
                  <a:pt x="46309" y="88899"/>
                </a:lnTo>
                <a:lnTo>
                  <a:pt x="45803" y="90169"/>
                </a:lnTo>
                <a:lnTo>
                  <a:pt x="46826" y="90169"/>
                </a:lnTo>
                <a:lnTo>
                  <a:pt x="46780" y="88899"/>
                </a:lnTo>
                <a:close/>
              </a:path>
              <a:path w="192404" h="245109">
                <a:moveTo>
                  <a:pt x="68917" y="87629"/>
                </a:moveTo>
                <a:lnTo>
                  <a:pt x="52323" y="87629"/>
                </a:lnTo>
                <a:lnTo>
                  <a:pt x="51656" y="88899"/>
                </a:lnTo>
                <a:lnTo>
                  <a:pt x="51932" y="90169"/>
                </a:lnTo>
                <a:lnTo>
                  <a:pt x="74851" y="90169"/>
                </a:lnTo>
                <a:lnTo>
                  <a:pt x="72884" y="88899"/>
                </a:lnTo>
                <a:lnTo>
                  <a:pt x="68917" y="87629"/>
                </a:lnTo>
                <a:close/>
              </a:path>
              <a:path w="192404" h="245109">
                <a:moveTo>
                  <a:pt x="120504" y="88900"/>
                </a:moveTo>
                <a:lnTo>
                  <a:pt x="115744" y="88900"/>
                </a:lnTo>
                <a:lnTo>
                  <a:pt x="112121" y="90170"/>
                </a:lnTo>
                <a:lnTo>
                  <a:pt x="120102" y="90170"/>
                </a:lnTo>
                <a:lnTo>
                  <a:pt x="120504" y="88900"/>
                </a:lnTo>
                <a:close/>
              </a:path>
              <a:path w="192404" h="245109">
                <a:moveTo>
                  <a:pt x="56256" y="86359"/>
                </a:moveTo>
                <a:lnTo>
                  <a:pt x="53231" y="86359"/>
                </a:lnTo>
                <a:lnTo>
                  <a:pt x="52840" y="87629"/>
                </a:lnTo>
                <a:lnTo>
                  <a:pt x="56612" y="87629"/>
                </a:lnTo>
                <a:lnTo>
                  <a:pt x="56256" y="86359"/>
                </a:lnTo>
                <a:close/>
              </a:path>
              <a:path w="192404" h="245109">
                <a:moveTo>
                  <a:pt x="50759" y="49529"/>
                </a:moveTo>
                <a:lnTo>
                  <a:pt x="49414" y="49529"/>
                </a:lnTo>
                <a:lnTo>
                  <a:pt x="49494" y="53339"/>
                </a:lnTo>
                <a:lnTo>
                  <a:pt x="49299" y="53339"/>
                </a:lnTo>
                <a:lnTo>
                  <a:pt x="48586" y="55879"/>
                </a:lnTo>
                <a:lnTo>
                  <a:pt x="48471" y="57149"/>
                </a:lnTo>
                <a:lnTo>
                  <a:pt x="48747" y="58419"/>
                </a:lnTo>
                <a:lnTo>
                  <a:pt x="50011" y="58419"/>
                </a:lnTo>
                <a:lnTo>
                  <a:pt x="50011" y="60959"/>
                </a:lnTo>
                <a:lnTo>
                  <a:pt x="49655" y="63499"/>
                </a:lnTo>
                <a:lnTo>
                  <a:pt x="49264" y="64769"/>
                </a:lnTo>
                <a:lnTo>
                  <a:pt x="48908" y="66039"/>
                </a:lnTo>
                <a:lnTo>
                  <a:pt x="48793" y="67309"/>
                </a:lnTo>
                <a:lnTo>
                  <a:pt x="49138" y="67309"/>
                </a:lnTo>
                <a:lnTo>
                  <a:pt x="49540" y="68579"/>
                </a:lnTo>
                <a:lnTo>
                  <a:pt x="50678" y="68579"/>
                </a:lnTo>
                <a:lnTo>
                  <a:pt x="50632" y="71119"/>
                </a:lnTo>
                <a:lnTo>
                  <a:pt x="50437" y="71119"/>
                </a:lnTo>
                <a:lnTo>
                  <a:pt x="50276" y="72389"/>
                </a:lnTo>
                <a:lnTo>
                  <a:pt x="49770" y="72389"/>
                </a:lnTo>
                <a:lnTo>
                  <a:pt x="49414" y="73659"/>
                </a:lnTo>
                <a:lnTo>
                  <a:pt x="48390" y="73659"/>
                </a:lnTo>
                <a:lnTo>
                  <a:pt x="48390" y="74929"/>
                </a:lnTo>
                <a:lnTo>
                  <a:pt x="48712" y="74929"/>
                </a:lnTo>
                <a:lnTo>
                  <a:pt x="48908" y="76199"/>
                </a:lnTo>
                <a:lnTo>
                  <a:pt x="51897" y="76199"/>
                </a:lnTo>
                <a:lnTo>
                  <a:pt x="51736" y="77469"/>
                </a:lnTo>
                <a:lnTo>
                  <a:pt x="51150" y="77469"/>
                </a:lnTo>
                <a:lnTo>
                  <a:pt x="50598" y="78739"/>
                </a:lnTo>
                <a:lnTo>
                  <a:pt x="50276" y="78739"/>
                </a:lnTo>
                <a:lnTo>
                  <a:pt x="49460" y="80009"/>
                </a:lnTo>
                <a:lnTo>
                  <a:pt x="49736" y="80009"/>
                </a:lnTo>
                <a:lnTo>
                  <a:pt x="50356" y="81279"/>
                </a:lnTo>
                <a:lnTo>
                  <a:pt x="51265" y="81279"/>
                </a:lnTo>
                <a:lnTo>
                  <a:pt x="52449" y="82549"/>
                </a:lnTo>
                <a:lnTo>
                  <a:pt x="51495" y="82549"/>
                </a:lnTo>
                <a:lnTo>
                  <a:pt x="51023" y="83819"/>
                </a:lnTo>
                <a:lnTo>
                  <a:pt x="50517" y="83819"/>
                </a:lnTo>
                <a:lnTo>
                  <a:pt x="49931" y="85089"/>
                </a:lnTo>
                <a:lnTo>
                  <a:pt x="53933" y="85089"/>
                </a:lnTo>
                <a:lnTo>
                  <a:pt x="53542" y="86359"/>
                </a:lnTo>
                <a:lnTo>
                  <a:pt x="55945" y="86359"/>
                </a:lnTo>
                <a:lnTo>
                  <a:pt x="55669" y="85089"/>
                </a:lnTo>
                <a:lnTo>
                  <a:pt x="55198" y="83819"/>
                </a:lnTo>
                <a:lnTo>
                  <a:pt x="54726" y="81279"/>
                </a:lnTo>
                <a:lnTo>
                  <a:pt x="54450" y="80009"/>
                </a:lnTo>
                <a:lnTo>
                  <a:pt x="54209" y="78739"/>
                </a:lnTo>
                <a:lnTo>
                  <a:pt x="53312" y="74929"/>
                </a:lnTo>
                <a:lnTo>
                  <a:pt x="53036" y="73659"/>
                </a:lnTo>
                <a:lnTo>
                  <a:pt x="52794" y="72389"/>
                </a:lnTo>
                <a:lnTo>
                  <a:pt x="51932" y="64769"/>
                </a:lnTo>
                <a:lnTo>
                  <a:pt x="51265" y="55879"/>
                </a:lnTo>
                <a:lnTo>
                  <a:pt x="51023" y="53339"/>
                </a:lnTo>
                <a:lnTo>
                  <a:pt x="50759" y="49529"/>
                </a:lnTo>
                <a:close/>
              </a:path>
              <a:path w="192404" h="245109">
                <a:moveTo>
                  <a:pt x="31612" y="46989"/>
                </a:moveTo>
                <a:lnTo>
                  <a:pt x="17260" y="46989"/>
                </a:lnTo>
                <a:lnTo>
                  <a:pt x="16433" y="49529"/>
                </a:lnTo>
                <a:lnTo>
                  <a:pt x="14823" y="52069"/>
                </a:lnTo>
                <a:lnTo>
                  <a:pt x="13477" y="53339"/>
                </a:lnTo>
                <a:lnTo>
                  <a:pt x="13006" y="53339"/>
                </a:lnTo>
                <a:lnTo>
                  <a:pt x="11994" y="54609"/>
                </a:lnTo>
                <a:lnTo>
                  <a:pt x="10890" y="55879"/>
                </a:lnTo>
                <a:lnTo>
                  <a:pt x="10257" y="57149"/>
                </a:lnTo>
                <a:lnTo>
                  <a:pt x="12385" y="57149"/>
                </a:lnTo>
                <a:lnTo>
                  <a:pt x="12776" y="55879"/>
                </a:lnTo>
                <a:lnTo>
                  <a:pt x="14386" y="55879"/>
                </a:lnTo>
                <a:lnTo>
                  <a:pt x="16594" y="53339"/>
                </a:lnTo>
                <a:lnTo>
                  <a:pt x="17456" y="52069"/>
                </a:lnTo>
                <a:lnTo>
                  <a:pt x="18675" y="52069"/>
                </a:lnTo>
                <a:lnTo>
                  <a:pt x="19572" y="50799"/>
                </a:lnTo>
                <a:lnTo>
                  <a:pt x="21423" y="50799"/>
                </a:lnTo>
                <a:lnTo>
                  <a:pt x="23309" y="49529"/>
                </a:lnTo>
                <a:lnTo>
                  <a:pt x="26184" y="49529"/>
                </a:lnTo>
                <a:lnTo>
                  <a:pt x="28070" y="48259"/>
                </a:lnTo>
                <a:lnTo>
                  <a:pt x="30784" y="48259"/>
                </a:lnTo>
                <a:lnTo>
                  <a:pt x="31612" y="46989"/>
                </a:lnTo>
                <a:close/>
              </a:path>
              <a:path w="192404" h="245109">
                <a:moveTo>
                  <a:pt x="7934" y="50799"/>
                </a:moveTo>
                <a:lnTo>
                  <a:pt x="701" y="50799"/>
                </a:lnTo>
                <a:lnTo>
                  <a:pt x="1218" y="52069"/>
                </a:lnTo>
                <a:lnTo>
                  <a:pt x="7233" y="52069"/>
                </a:lnTo>
                <a:lnTo>
                  <a:pt x="7934" y="50799"/>
                </a:lnTo>
                <a:close/>
              </a:path>
              <a:path w="192404" h="245109">
                <a:moveTo>
                  <a:pt x="11913" y="48259"/>
                </a:moveTo>
                <a:lnTo>
                  <a:pt x="1172" y="48259"/>
                </a:lnTo>
                <a:lnTo>
                  <a:pt x="356" y="49529"/>
                </a:lnTo>
                <a:lnTo>
                  <a:pt x="34" y="49529"/>
                </a:lnTo>
                <a:lnTo>
                  <a:pt x="0" y="50799"/>
                </a:lnTo>
                <a:lnTo>
                  <a:pt x="8647" y="50799"/>
                </a:lnTo>
                <a:lnTo>
                  <a:pt x="9981" y="49529"/>
                </a:lnTo>
                <a:lnTo>
                  <a:pt x="11913" y="48259"/>
                </a:lnTo>
                <a:close/>
              </a:path>
              <a:path w="192404" h="245109">
                <a:moveTo>
                  <a:pt x="49494" y="41909"/>
                </a:moveTo>
                <a:lnTo>
                  <a:pt x="47378" y="41909"/>
                </a:lnTo>
                <a:lnTo>
                  <a:pt x="47608" y="43179"/>
                </a:lnTo>
                <a:lnTo>
                  <a:pt x="47804" y="43179"/>
                </a:lnTo>
                <a:lnTo>
                  <a:pt x="47965" y="44449"/>
                </a:lnTo>
                <a:lnTo>
                  <a:pt x="48080" y="45719"/>
                </a:lnTo>
                <a:lnTo>
                  <a:pt x="47884" y="46989"/>
                </a:lnTo>
                <a:lnTo>
                  <a:pt x="47689" y="46989"/>
                </a:lnTo>
                <a:lnTo>
                  <a:pt x="47447" y="48259"/>
                </a:lnTo>
                <a:lnTo>
                  <a:pt x="47137" y="48259"/>
                </a:lnTo>
                <a:lnTo>
                  <a:pt x="47137" y="50799"/>
                </a:lnTo>
                <a:lnTo>
                  <a:pt x="48793" y="50799"/>
                </a:lnTo>
                <a:lnTo>
                  <a:pt x="49264" y="49529"/>
                </a:lnTo>
                <a:lnTo>
                  <a:pt x="50759" y="49529"/>
                </a:lnTo>
                <a:lnTo>
                  <a:pt x="50437" y="46989"/>
                </a:lnTo>
                <a:lnTo>
                  <a:pt x="50241" y="45719"/>
                </a:lnTo>
                <a:lnTo>
                  <a:pt x="49770" y="43179"/>
                </a:lnTo>
                <a:lnTo>
                  <a:pt x="49494" y="41909"/>
                </a:lnTo>
                <a:close/>
              </a:path>
              <a:path w="192404" h="245109">
                <a:moveTo>
                  <a:pt x="35660" y="43179"/>
                </a:moveTo>
                <a:lnTo>
                  <a:pt x="6048" y="43179"/>
                </a:lnTo>
                <a:lnTo>
                  <a:pt x="5853" y="44449"/>
                </a:lnTo>
                <a:lnTo>
                  <a:pt x="5105" y="45719"/>
                </a:lnTo>
                <a:lnTo>
                  <a:pt x="2863" y="46989"/>
                </a:lnTo>
                <a:lnTo>
                  <a:pt x="1724" y="48259"/>
                </a:lnTo>
                <a:lnTo>
                  <a:pt x="14305" y="48259"/>
                </a:lnTo>
                <a:lnTo>
                  <a:pt x="15490" y="46989"/>
                </a:lnTo>
                <a:lnTo>
                  <a:pt x="32866" y="46989"/>
                </a:lnTo>
                <a:lnTo>
                  <a:pt x="33532" y="45719"/>
                </a:lnTo>
                <a:lnTo>
                  <a:pt x="33808" y="45719"/>
                </a:lnTo>
                <a:lnTo>
                  <a:pt x="34280" y="44449"/>
                </a:lnTo>
                <a:lnTo>
                  <a:pt x="35027" y="44449"/>
                </a:lnTo>
                <a:lnTo>
                  <a:pt x="35660" y="43179"/>
                </a:lnTo>
                <a:close/>
              </a:path>
              <a:path w="192404" h="245109">
                <a:moveTo>
                  <a:pt x="45251" y="21589"/>
                </a:moveTo>
                <a:lnTo>
                  <a:pt x="14110" y="21589"/>
                </a:lnTo>
                <a:lnTo>
                  <a:pt x="13753" y="22859"/>
                </a:lnTo>
                <a:lnTo>
                  <a:pt x="13052" y="24129"/>
                </a:lnTo>
                <a:lnTo>
                  <a:pt x="12534" y="26669"/>
                </a:lnTo>
                <a:lnTo>
                  <a:pt x="11718" y="27939"/>
                </a:lnTo>
                <a:lnTo>
                  <a:pt x="10338" y="30479"/>
                </a:lnTo>
                <a:lnTo>
                  <a:pt x="8923" y="33019"/>
                </a:lnTo>
                <a:lnTo>
                  <a:pt x="8337" y="34289"/>
                </a:lnTo>
                <a:lnTo>
                  <a:pt x="5623" y="36829"/>
                </a:lnTo>
                <a:lnTo>
                  <a:pt x="2748" y="39369"/>
                </a:lnTo>
                <a:lnTo>
                  <a:pt x="1368" y="41909"/>
                </a:lnTo>
                <a:lnTo>
                  <a:pt x="149" y="43179"/>
                </a:lnTo>
                <a:lnTo>
                  <a:pt x="36522" y="43179"/>
                </a:lnTo>
                <a:lnTo>
                  <a:pt x="37074" y="41909"/>
                </a:lnTo>
                <a:lnTo>
                  <a:pt x="49494" y="41909"/>
                </a:lnTo>
                <a:lnTo>
                  <a:pt x="49218" y="40639"/>
                </a:lnTo>
                <a:lnTo>
                  <a:pt x="48517" y="36829"/>
                </a:lnTo>
                <a:lnTo>
                  <a:pt x="47643" y="35559"/>
                </a:lnTo>
                <a:lnTo>
                  <a:pt x="47137" y="34289"/>
                </a:lnTo>
                <a:lnTo>
                  <a:pt x="45481" y="30479"/>
                </a:lnTo>
                <a:lnTo>
                  <a:pt x="43721" y="27939"/>
                </a:lnTo>
                <a:lnTo>
                  <a:pt x="43089" y="26669"/>
                </a:lnTo>
                <a:lnTo>
                  <a:pt x="42422" y="26669"/>
                </a:lnTo>
                <a:lnTo>
                  <a:pt x="41789" y="25399"/>
                </a:lnTo>
                <a:lnTo>
                  <a:pt x="41122" y="25399"/>
                </a:lnTo>
                <a:lnTo>
                  <a:pt x="42698" y="24129"/>
                </a:lnTo>
                <a:lnTo>
                  <a:pt x="44388" y="22859"/>
                </a:lnTo>
                <a:lnTo>
                  <a:pt x="45251" y="21589"/>
                </a:lnTo>
                <a:close/>
              </a:path>
              <a:path w="192404" h="245109">
                <a:moveTo>
                  <a:pt x="36476" y="17779"/>
                </a:moveTo>
                <a:lnTo>
                  <a:pt x="17812" y="17779"/>
                </a:lnTo>
                <a:lnTo>
                  <a:pt x="17214" y="19049"/>
                </a:lnTo>
                <a:lnTo>
                  <a:pt x="15800" y="20319"/>
                </a:lnTo>
                <a:lnTo>
                  <a:pt x="15099" y="20319"/>
                </a:lnTo>
                <a:lnTo>
                  <a:pt x="14305" y="21589"/>
                </a:lnTo>
                <a:lnTo>
                  <a:pt x="39788" y="21589"/>
                </a:lnTo>
                <a:lnTo>
                  <a:pt x="39156" y="20319"/>
                </a:lnTo>
                <a:lnTo>
                  <a:pt x="38799" y="19049"/>
                </a:lnTo>
                <a:lnTo>
                  <a:pt x="37500" y="19049"/>
                </a:lnTo>
                <a:lnTo>
                  <a:pt x="36476" y="17779"/>
                </a:lnTo>
                <a:close/>
              </a:path>
              <a:path w="192404" h="245109">
                <a:moveTo>
                  <a:pt x="64789" y="1270"/>
                </a:moveTo>
                <a:lnTo>
                  <a:pt x="61408" y="1269"/>
                </a:lnTo>
                <a:lnTo>
                  <a:pt x="59637" y="2539"/>
                </a:lnTo>
                <a:lnTo>
                  <a:pt x="57164" y="3809"/>
                </a:lnTo>
                <a:lnTo>
                  <a:pt x="55589" y="5079"/>
                </a:lnTo>
                <a:lnTo>
                  <a:pt x="54807" y="6349"/>
                </a:lnTo>
                <a:lnTo>
                  <a:pt x="52564" y="7619"/>
                </a:lnTo>
                <a:lnTo>
                  <a:pt x="51104" y="10159"/>
                </a:lnTo>
                <a:lnTo>
                  <a:pt x="44112" y="16509"/>
                </a:lnTo>
                <a:lnTo>
                  <a:pt x="42698" y="19049"/>
                </a:lnTo>
                <a:lnTo>
                  <a:pt x="41985" y="19049"/>
                </a:lnTo>
                <a:lnTo>
                  <a:pt x="39788" y="21589"/>
                </a:lnTo>
                <a:lnTo>
                  <a:pt x="46113" y="21589"/>
                </a:lnTo>
                <a:lnTo>
                  <a:pt x="47919" y="20319"/>
                </a:lnTo>
                <a:lnTo>
                  <a:pt x="55474" y="17779"/>
                </a:lnTo>
                <a:lnTo>
                  <a:pt x="56578" y="16509"/>
                </a:lnTo>
                <a:lnTo>
                  <a:pt x="58533" y="16509"/>
                </a:lnTo>
                <a:lnTo>
                  <a:pt x="59798" y="15239"/>
                </a:lnTo>
                <a:lnTo>
                  <a:pt x="60499" y="13969"/>
                </a:lnTo>
                <a:lnTo>
                  <a:pt x="61442" y="13969"/>
                </a:lnTo>
                <a:lnTo>
                  <a:pt x="61994" y="12699"/>
                </a:lnTo>
                <a:lnTo>
                  <a:pt x="62466" y="11429"/>
                </a:lnTo>
                <a:lnTo>
                  <a:pt x="62903" y="11429"/>
                </a:lnTo>
                <a:lnTo>
                  <a:pt x="63259" y="10159"/>
                </a:lnTo>
                <a:lnTo>
                  <a:pt x="63570" y="8889"/>
                </a:lnTo>
                <a:lnTo>
                  <a:pt x="63846" y="7619"/>
                </a:lnTo>
                <a:lnTo>
                  <a:pt x="64087" y="6349"/>
                </a:lnTo>
                <a:lnTo>
                  <a:pt x="64283" y="5079"/>
                </a:lnTo>
                <a:lnTo>
                  <a:pt x="64789" y="1270"/>
                </a:lnTo>
                <a:close/>
              </a:path>
              <a:path w="192404" h="245109">
                <a:moveTo>
                  <a:pt x="29795" y="16509"/>
                </a:moveTo>
                <a:lnTo>
                  <a:pt x="19457" y="16509"/>
                </a:lnTo>
                <a:lnTo>
                  <a:pt x="19146" y="17779"/>
                </a:lnTo>
                <a:lnTo>
                  <a:pt x="30738" y="17779"/>
                </a:lnTo>
                <a:lnTo>
                  <a:pt x="29795" y="16509"/>
                </a:lnTo>
                <a:close/>
              </a:path>
              <a:path w="192404" h="245109">
                <a:moveTo>
                  <a:pt x="29370" y="15239"/>
                </a:moveTo>
                <a:lnTo>
                  <a:pt x="21262" y="15239"/>
                </a:lnTo>
                <a:lnTo>
                  <a:pt x="20400" y="16509"/>
                </a:lnTo>
                <a:lnTo>
                  <a:pt x="29209" y="16509"/>
                </a:lnTo>
                <a:lnTo>
                  <a:pt x="29370" y="15239"/>
                </a:lnTo>
                <a:close/>
              </a:path>
              <a:path w="192404" h="245109">
                <a:moveTo>
                  <a:pt x="64513" y="0"/>
                </a:moveTo>
                <a:lnTo>
                  <a:pt x="63259" y="0"/>
                </a:lnTo>
                <a:lnTo>
                  <a:pt x="62316" y="1269"/>
                </a:lnTo>
                <a:lnTo>
                  <a:pt x="64674" y="1270"/>
                </a:lnTo>
                <a:lnTo>
                  <a:pt x="64513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4578" y="289729"/>
            <a:ext cx="36195" cy="37465"/>
          </a:xfrm>
          <a:custGeom>
            <a:avLst/>
            <a:gdLst/>
            <a:ahLst/>
            <a:cxnLst/>
            <a:rect l="l" t="t" r="r" b="b"/>
            <a:pathLst>
              <a:path w="36195" h="37464">
                <a:moveTo>
                  <a:pt x="23597" y="0"/>
                </a:moveTo>
                <a:lnTo>
                  <a:pt x="20055" y="1568"/>
                </a:lnTo>
                <a:lnTo>
                  <a:pt x="19376" y="2187"/>
                </a:lnTo>
                <a:lnTo>
                  <a:pt x="12500" y="11544"/>
                </a:lnTo>
                <a:lnTo>
                  <a:pt x="11683" y="13662"/>
                </a:lnTo>
                <a:lnTo>
                  <a:pt x="2653" y="25092"/>
                </a:lnTo>
                <a:lnTo>
                  <a:pt x="1333" y="26581"/>
                </a:lnTo>
                <a:lnTo>
                  <a:pt x="114" y="28070"/>
                </a:lnTo>
                <a:lnTo>
                  <a:pt x="6094" y="28070"/>
                </a:lnTo>
                <a:lnTo>
                  <a:pt x="5818" y="29719"/>
                </a:lnTo>
                <a:lnTo>
                  <a:pt x="4806" y="30498"/>
                </a:lnTo>
                <a:lnTo>
                  <a:pt x="2828" y="31952"/>
                </a:lnTo>
                <a:lnTo>
                  <a:pt x="1567" y="33040"/>
                </a:lnTo>
                <a:lnTo>
                  <a:pt x="1138" y="33441"/>
                </a:lnTo>
                <a:lnTo>
                  <a:pt x="321" y="34414"/>
                </a:lnTo>
                <a:lnTo>
                  <a:pt x="80" y="34884"/>
                </a:lnTo>
                <a:lnTo>
                  <a:pt x="0" y="35743"/>
                </a:lnTo>
                <a:lnTo>
                  <a:pt x="118" y="35983"/>
                </a:lnTo>
                <a:lnTo>
                  <a:pt x="4243" y="37152"/>
                </a:lnTo>
                <a:lnTo>
                  <a:pt x="5542" y="37003"/>
                </a:lnTo>
                <a:lnTo>
                  <a:pt x="11879" y="33945"/>
                </a:lnTo>
                <a:lnTo>
                  <a:pt x="12546" y="33590"/>
                </a:lnTo>
                <a:lnTo>
                  <a:pt x="13213" y="33281"/>
                </a:lnTo>
                <a:lnTo>
                  <a:pt x="14271" y="32891"/>
                </a:lnTo>
                <a:lnTo>
                  <a:pt x="15455" y="32651"/>
                </a:lnTo>
                <a:lnTo>
                  <a:pt x="15846" y="32651"/>
                </a:lnTo>
                <a:lnTo>
                  <a:pt x="16283" y="32616"/>
                </a:lnTo>
                <a:lnTo>
                  <a:pt x="19274" y="32616"/>
                </a:lnTo>
                <a:lnTo>
                  <a:pt x="18916" y="32342"/>
                </a:lnTo>
                <a:lnTo>
                  <a:pt x="18514" y="31906"/>
                </a:lnTo>
                <a:lnTo>
                  <a:pt x="18203" y="31517"/>
                </a:lnTo>
                <a:lnTo>
                  <a:pt x="17973" y="31162"/>
                </a:lnTo>
                <a:lnTo>
                  <a:pt x="17617" y="30383"/>
                </a:lnTo>
                <a:lnTo>
                  <a:pt x="21699" y="30383"/>
                </a:lnTo>
                <a:lnTo>
                  <a:pt x="22493" y="30188"/>
                </a:lnTo>
                <a:lnTo>
                  <a:pt x="22688" y="30108"/>
                </a:lnTo>
                <a:lnTo>
                  <a:pt x="22251" y="29089"/>
                </a:lnTo>
                <a:lnTo>
                  <a:pt x="22136" y="28654"/>
                </a:lnTo>
                <a:lnTo>
                  <a:pt x="22136" y="27566"/>
                </a:lnTo>
                <a:lnTo>
                  <a:pt x="23597" y="27211"/>
                </a:lnTo>
                <a:lnTo>
                  <a:pt x="24183" y="27016"/>
                </a:lnTo>
                <a:lnTo>
                  <a:pt x="25678" y="26432"/>
                </a:lnTo>
                <a:lnTo>
                  <a:pt x="25437" y="25962"/>
                </a:lnTo>
                <a:lnTo>
                  <a:pt x="25552" y="24978"/>
                </a:lnTo>
                <a:lnTo>
                  <a:pt x="25908" y="24703"/>
                </a:lnTo>
                <a:lnTo>
                  <a:pt x="26104" y="24588"/>
                </a:lnTo>
                <a:lnTo>
                  <a:pt x="26575" y="24542"/>
                </a:lnTo>
                <a:lnTo>
                  <a:pt x="26978" y="24474"/>
                </a:lnTo>
                <a:lnTo>
                  <a:pt x="27288" y="24393"/>
                </a:lnTo>
                <a:lnTo>
                  <a:pt x="27679" y="24199"/>
                </a:lnTo>
                <a:lnTo>
                  <a:pt x="27679" y="23489"/>
                </a:lnTo>
                <a:lnTo>
                  <a:pt x="27518" y="23328"/>
                </a:lnTo>
                <a:lnTo>
                  <a:pt x="28231" y="22905"/>
                </a:lnTo>
                <a:lnTo>
                  <a:pt x="34280" y="12334"/>
                </a:lnTo>
                <a:lnTo>
                  <a:pt x="34130" y="11819"/>
                </a:lnTo>
                <a:lnTo>
                  <a:pt x="30704" y="8028"/>
                </a:lnTo>
                <a:lnTo>
                  <a:pt x="29922" y="7593"/>
                </a:lnTo>
                <a:lnTo>
                  <a:pt x="29140" y="7283"/>
                </a:lnTo>
                <a:lnTo>
                  <a:pt x="28346" y="7008"/>
                </a:lnTo>
                <a:lnTo>
                  <a:pt x="27599" y="6814"/>
                </a:lnTo>
                <a:lnTo>
                  <a:pt x="26932" y="6699"/>
                </a:lnTo>
                <a:lnTo>
                  <a:pt x="26345" y="6573"/>
                </a:lnTo>
                <a:lnTo>
                  <a:pt x="25126" y="6424"/>
                </a:lnTo>
                <a:lnTo>
                  <a:pt x="26897" y="6150"/>
                </a:lnTo>
                <a:lnTo>
                  <a:pt x="29416" y="5680"/>
                </a:lnTo>
                <a:lnTo>
                  <a:pt x="30830" y="5359"/>
                </a:lnTo>
                <a:lnTo>
                  <a:pt x="31221" y="5245"/>
                </a:lnTo>
                <a:lnTo>
                  <a:pt x="31417" y="5210"/>
                </a:lnTo>
                <a:lnTo>
                  <a:pt x="30669" y="4936"/>
                </a:lnTo>
                <a:lnTo>
                  <a:pt x="29956" y="4661"/>
                </a:lnTo>
                <a:lnTo>
                  <a:pt x="29335" y="4386"/>
                </a:lnTo>
                <a:lnTo>
                  <a:pt x="28783" y="4111"/>
                </a:lnTo>
                <a:lnTo>
                  <a:pt x="28036" y="3676"/>
                </a:lnTo>
                <a:lnTo>
                  <a:pt x="27794" y="3481"/>
                </a:lnTo>
                <a:lnTo>
                  <a:pt x="35207" y="3481"/>
                </a:lnTo>
                <a:lnTo>
                  <a:pt x="33578" y="2931"/>
                </a:lnTo>
                <a:lnTo>
                  <a:pt x="31842" y="2427"/>
                </a:lnTo>
                <a:lnTo>
                  <a:pt x="31612" y="2382"/>
                </a:lnTo>
                <a:lnTo>
                  <a:pt x="29059" y="1683"/>
                </a:lnTo>
                <a:lnTo>
                  <a:pt x="29174" y="1099"/>
                </a:lnTo>
                <a:lnTo>
                  <a:pt x="29335" y="858"/>
                </a:lnTo>
                <a:lnTo>
                  <a:pt x="29533" y="469"/>
                </a:lnTo>
                <a:lnTo>
                  <a:pt x="29680" y="229"/>
                </a:lnTo>
                <a:lnTo>
                  <a:pt x="27714" y="80"/>
                </a:lnTo>
                <a:lnTo>
                  <a:pt x="23597" y="0"/>
                </a:lnTo>
                <a:close/>
              </a:path>
              <a:path w="36195" h="37464">
                <a:moveTo>
                  <a:pt x="19274" y="32616"/>
                </a:moveTo>
                <a:lnTo>
                  <a:pt x="16283" y="32616"/>
                </a:lnTo>
                <a:lnTo>
                  <a:pt x="17226" y="32697"/>
                </a:lnTo>
                <a:lnTo>
                  <a:pt x="17099" y="32845"/>
                </a:lnTo>
                <a:lnTo>
                  <a:pt x="16984" y="33040"/>
                </a:lnTo>
                <a:lnTo>
                  <a:pt x="19468" y="32765"/>
                </a:lnTo>
                <a:lnTo>
                  <a:pt x="19274" y="32616"/>
                </a:lnTo>
                <a:close/>
              </a:path>
              <a:path w="36195" h="37464">
                <a:moveTo>
                  <a:pt x="21699" y="30383"/>
                </a:moveTo>
                <a:lnTo>
                  <a:pt x="17617" y="30383"/>
                </a:lnTo>
                <a:lnTo>
                  <a:pt x="19031" y="30498"/>
                </a:lnTo>
                <a:lnTo>
                  <a:pt x="20135" y="30498"/>
                </a:lnTo>
                <a:lnTo>
                  <a:pt x="21032" y="30463"/>
                </a:lnTo>
                <a:lnTo>
                  <a:pt x="21699" y="30383"/>
                </a:lnTo>
                <a:close/>
              </a:path>
              <a:path w="36195" h="37464">
                <a:moveTo>
                  <a:pt x="6094" y="28070"/>
                </a:moveTo>
                <a:lnTo>
                  <a:pt x="2552" y="28070"/>
                </a:lnTo>
                <a:lnTo>
                  <a:pt x="3346" y="28116"/>
                </a:lnTo>
                <a:lnTo>
                  <a:pt x="5462" y="28116"/>
                </a:lnTo>
                <a:lnTo>
                  <a:pt x="6094" y="28070"/>
                </a:lnTo>
                <a:close/>
              </a:path>
              <a:path w="36195" h="37464">
                <a:moveTo>
                  <a:pt x="35579" y="3596"/>
                </a:moveTo>
                <a:close/>
              </a:path>
              <a:path w="36195" h="37464">
                <a:moveTo>
                  <a:pt x="35207" y="3481"/>
                </a:moveTo>
                <a:lnTo>
                  <a:pt x="29531" y="3481"/>
                </a:lnTo>
                <a:lnTo>
                  <a:pt x="31060" y="3527"/>
                </a:lnTo>
                <a:lnTo>
                  <a:pt x="32394" y="3527"/>
                </a:lnTo>
                <a:lnTo>
                  <a:pt x="33532" y="3561"/>
                </a:lnTo>
                <a:lnTo>
                  <a:pt x="34487" y="3561"/>
                </a:lnTo>
                <a:lnTo>
                  <a:pt x="35154" y="3596"/>
                </a:lnTo>
                <a:lnTo>
                  <a:pt x="35563" y="3596"/>
                </a:lnTo>
                <a:lnTo>
                  <a:pt x="35207" y="3481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38992" y="361891"/>
            <a:ext cx="8255" cy="20955"/>
          </a:xfrm>
          <a:custGeom>
            <a:avLst/>
            <a:gdLst/>
            <a:ahLst/>
            <a:cxnLst/>
            <a:rect l="l" t="t" r="r" b="b"/>
            <a:pathLst>
              <a:path w="8254" h="20954">
                <a:moveTo>
                  <a:pt x="471" y="0"/>
                </a:moveTo>
                <a:lnTo>
                  <a:pt x="275" y="194"/>
                </a:lnTo>
                <a:lnTo>
                  <a:pt x="80" y="939"/>
                </a:lnTo>
                <a:lnTo>
                  <a:pt x="0" y="3836"/>
                </a:lnTo>
                <a:lnTo>
                  <a:pt x="103" y="6344"/>
                </a:lnTo>
                <a:lnTo>
                  <a:pt x="4047" y="20671"/>
                </a:lnTo>
                <a:lnTo>
                  <a:pt x="4174" y="19572"/>
                </a:lnTo>
                <a:lnTo>
                  <a:pt x="4404" y="18747"/>
                </a:lnTo>
                <a:lnTo>
                  <a:pt x="7635" y="13273"/>
                </a:lnTo>
                <a:lnTo>
                  <a:pt x="7394" y="12952"/>
                </a:lnTo>
                <a:lnTo>
                  <a:pt x="1460" y="2851"/>
                </a:lnTo>
                <a:lnTo>
                  <a:pt x="1218" y="2267"/>
                </a:lnTo>
                <a:lnTo>
                  <a:pt x="1069" y="1637"/>
                </a:lnTo>
                <a:lnTo>
                  <a:pt x="873" y="1019"/>
                </a:lnTo>
                <a:lnTo>
                  <a:pt x="747" y="389"/>
                </a:lnTo>
                <a:lnTo>
                  <a:pt x="597" y="34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33886" y="414859"/>
            <a:ext cx="14604" cy="44450"/>
          </a:xfrm>
          <a:custGeom>
            <a:avLst/>
            <a:gdLst/>
            <a:ahLst/>
            <a:cxnLst/>
            <a:rect l="l" t="t" r="r" b="b"/>
            <a:pathLst>
              <a:path w="14604" h="44450">
                <a:moveTo>
                  <a:pt x="6209" y="0"/>
                </a:moveTo>
                <a:lnTo>
                  <a:pt x="3691" y="9826"/>
                </a:lnTo>
                <a:lnTo>
                  <a:pt x="3104" y="18014"/>
                </a:lnTo>
                <a:lnTo>
                  <a:pt x="2552" y="28425"/>
                </a:lnTo>
                <a:lnTo>
                  <a:pt x="1690" y="34884"/>
                </a:lnTo>
                <a:lnTo>
                  <a:pt x="1379" y="35354"/>
                </a:lnTo>
                <a:lnTo>
                  <a:pt x="1172" y="35628"/>
                </a:lnTo>
                <a:lnTo>
                  <a:pt x="1023" y="35983"/>
                </a:lnTo>
                <a:lnTo>
                  <a:pt x="0" y="43897"/>
                </a:lnTo>
                <a:lnTo>
                  <a:pt x="4243" y="40805"/>
                </a:lnTo>
                <a:lnTo>
                  <a:pt x="4323" y="34815"/>
                </a:lnTo>
                <a:lnTo>
                  <a:pt x="4875" y="34105"/>
                </a:lnTo>
                <a:lnTo>
                  <a:pt x="14156" y="5325"/>
                </a:lnTo>
                <a:lnTo>
                  <a:pt x="13604" y="5291"/>
                </a:lnTo>
                <a:lnTo>
                  <a:pt x="13328" y="5245"/>
                </a:lnTo>
                <a:lnTo>
                  <a:pt x="7152" y="984"/>
                </a:lnTo>
                <a:lnTo>
                  <a:pt x="6209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5245" y="495084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9050" y="0"/>
                </a:moveTo>
                <a:lnTo>
                  <a:pt x="0" y="10421"/>
                </a:lnTo>
                <a:lnTo>
                  <a:pt x="4519" y="11555"/>
                </a:lnTo>
                <a:lnTo>
                  <a:pt x="9050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4429" y="507774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70">
                <a:moveTo>
                  <a:pt x="5347" y="0"/>
                </a:moveTo>
                <a:lnTo>
                  <a:pt x="0" y="13227"/>
                </a:lnTo>
                <a:lnTo>
                  <a:pt x="5669" y="13502"/>
                </a:lnTo>
                <a:lnTo>
                  <a:pt x="5393" y="12093"/>
                </a:lnTo>
                <a:lnTo>
                  <a:pt x="5197" y="10570"/>
                </a:lnTo>
                <a:lnTo>
                  <a:pt x="4875" y="7593"/>
                </a:lnTo>
                <a:lnTo>
                  <a:pt x="4795" y="4225"/>
                </a:lnTo>
                <a:lnTo>
                  <a:pt x="4956" y="2038"/>
                </a:lnTo>
                <a:lnTo>
                  <a:pt x="5347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93904" y="498452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09">
                <a:moveTo>
                  <a:pt x="7348" y="0"/>
                </a:moveTo>
                <a:lnTo>
                  <a:pt x="0" y="14808"/>
                </a:lnTo>
                <a:lnTo>
                  <a:pt x="3691" y="16491"/>
                </a:lnTo>
                <a:lnTo>
                  <a:pt x="3725" y="14178"/>
                </a:lnTo>
                <a:lnTo>
                  <a:pt x="3967" y="11910"/>
                </a:lnTo>
                <a:lnTo>
                  <a:pt x="6761" y="1408"/>
                </a:lnTo>
                <a:lnTo>
                  <a:pt x="7348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7201" y="377272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3737" y="5325"/>
                </a:lnTo>
                <a:lnTo>
                  <a:pt x="4599" y="6699"/>
                </a:lnTo>
                <a:lnTo>
                  <a:pt x="6842" y="8303"/>
                </a:lnTo>
                <a:lnTo>
                  <a:pt x="7313" y="8142"/>
                </a:lnTo>
                <a:lnTo>
                  <a:pt x="7670" y="8142"/>
                </a:lnTo>
                <a:lnTo>
                  <a:pt x="8176" y="8108"/>
                </a:lnTo>
                <a:lnTo>
                  <a:pt x="7624" y="7054"/>
                </a:lnTo>
                <a:lnTo>
                  <a:pt x="6957" y="5646"/>
                </a:lnTo>
                <a:lnTo>
                  <a:pt x="74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48467" y="317509"/>
            <a:ext cx="120014" cy="149860"/>
          </a:xfrm>
          <a:custGeom>
            <a:avLst/>
            <a:gdLst/>
            <a:ahLst/>
            <a:cxnLst/>
            <a:rect l="l" t="t" r="r" b="b"/>
            <a:pathLst>
              <a:path w="120015" h="149859">
                <a:moveTo>
                  <a:pt x="28818" y="96519"/>
                </a:moveTo>
                <a:lnTo>
                  <a:pt x="6451" y="96519"/>
                </a:lnTo>
                <a:lnTo>
                  <a:pt x="6213" y="99059"/>
                </a:lnTo>
                <a:lnTo>
                  <a:pt x="6094" y="101599"/>
                </a:lnTo>
                <a:lnTo>
                  <a:pt x="6255" y="102869"/>
                </a:lnTo>
                <a:lnTo>
                  <a:pt x="6336" y="104139"/>
                </a:lnTo>
                <a:lnTo>
                  <a:pt x="7750" y="110489"/>
                </a:lnTo>
                <a:lnTo>
                  <a:pt x="10303" y="118109"/>
                </a:lnTo>
                <a:lnTo>
                  <a:pt x="13408" y="126999"/>
                </a:lnTo>
                <a:lnTo>
                  <a:pt x="16398" y="140969"/>
                </a:lnTo>
                <a:lnTo>
                  <a:pt x="17099" y="146049"/>
                </a:lnTo>
                <a:lnTo>
                  <a:pt x="18790" y="149859"/>
                </a:lnTo>
                <a:lnTo>
                  <a:pt x="21630" y="144779"/>
                </a:lnTo>
                <a:lnTo>
                  <a:pt x="20331" y="137159"/>
                </a:lnTo>
                <a:lnTo>
                  <a:pt x="20446" y="134619"/>
                </a:lnTo>
                <a:lnTo>
                  <a:pt x="20526" y="133349"/>
                </a:lnTo>
                <a:lnTo>
                  <a:pt x="20837" y="132079"/>
                </a:lnTo>
                <a:lnTo>
                  <a:pt x="21193" y="130809"/>
                </a:lnTo>
                <a:lnTo>
                  <a:pt x="21630" y="130809"/>
                </a:lnTo>
                <a:lnTo>
                  <a:pt x="21941" y="129539"/>
                </a:lnTo>
                <a:lnTo>
                  <a:pt x="22217" y="128269"/>
                </a:lnTo>
                <a:lnTo>
                  <a:pt x="22688" y="125729"/>
                </a:lnTo>
                <a:lnTo>
                  <a:pt x="22999" y="124459"/>
                </a:lnTo>
                <a:lnTo>
                  <a:pt x="23125" y="123189"/>
                </a:lnTo>
                <a:lnTo>
                  <a:pt x="23275" y="120649"/>
                </a:lnTo>
                <a:lnTo>
                  <a:pt x="21906" y="109219"/>
                </a:lnTo>
                <a:lnTo>
                  <a:pt x="22964" y="107949"/>
                </a:lnTo>
                <a:lnTo>
                  <a:pt x="23907" y="106679"/>
                </a:lnTo>
                <a:lnTo>
                  <a:pt x="24770" y="105409"/>
                </a:lnTo>
                <a:lnTo>
                  <a:pt x="25517" y="105409"/>
                </a:lnTo>
                <a:lnTo>
                  <a:pt x="26184" y="104139"/>
                </a:lnTo>
                <a:lnTo>
                  <a:pt x="26771" y="102869"/>
                </a:lnTo>
                <a:lnTo>
                  <a:pt x="27288" y="101599"/>
                </a:lnTo>
                <a:lnTo>
                  <a:pt x="27725" y="100329"/>
                </a:lnTo>
                <a:lnTo>
                  <a:pt x="28392" y="99059"/>
                </a:lnTo>
                <a:lnTo>
                  <a:pt x="28818" y="96519"/>
                </a:lnTo>
                <a:close/>
              </a:path>
              <a:path w="120015" h="149859">
                <a:moveTo>
                  <a:pt x="118112" y="114300"/>
                </a:moveTo>
                <a:lnTo>
                  <a:pt x="117158" y="114300"/>
                </a:lnTo>
                <a:lnTo>
                  <a:pt x="117790" y="115570"/>
                </a:lnTo>
                <a:lnTo>
                  <a:pt x="119446" y="115570"/>
                </a:lnTo>
                <a:lnTo>
                  <a:pt x="118112" y="114300"/>
                </a:lnTo>
                <a:close/>
              </a:path>
              <a:path w="120015" h="149859">
                <a:moveTo>
                  <a:pt x="116342" y="113030"/>
                </a:moveTo>
                <a:lnTo>
                  <a:pt x="113777" y="113030"/>
                </a:lnTo>
                <a:lnTo>
                  <a:pt x="115675" y="114300"/>
                </a:lnTo>
                <a:lnTo>
                  <a:pt x="117089" y="114300"/>
                </a:lnTo>
                <a:lnTo>
                  <a:pt x="116342" y="113030"/>
                </a:lnTo>
                <a:close/>
              </a:path>
              <a:path w="120015" h="149859">
                <a:moveTo>
                  <a:pt x="115203" y="110490"/>
                </a:moveTo>
                <a:lnTo>
                  <a:pt x="108786" y="110490"/>
                </a:lnTo>
                <a:lnTo>
                  <a:pt x="111500" y="113030"/>
                </a:lnTo>
                <a:lnTo>
                  <a:pt x="116066" y="113030"/>
                </a:lnTo>
                <a:lnTo>
                  <a:pt x="115824" y="111760"/>
                </a:lnTo>
                <a:lnTo>
                  <a:pt x="115203" y="111760"/>
                </a:lnTo>
                <a:lnTo>
                  <a:pt x="115203" y="110490"/>
                </a:lnTo>
                <a:close/>
              </a:path>
              <a:path w="120015" h="149859">
                <a:moveTo>
                  <a:pt x="110868" y="83820"/>
                </a:moveTo>
                <a:lnTo>
                  <a:pt x="81072" y="83820"/>
                </a:lnTo>
                <a:lnTo>
                  <a:pt x="81544" y="85090"/>
                </a:lnTo>
                <a:lnTo>
                  <a:pt x="83590" y="87630"/>
                </a:lnTo>
                <a:lnTo>
                  <a:pt x="86810" y="91440"/>
                </a:lnTo>
                <a:lnTo>
                  <a:pt x="90111" y="95250"/>
                </a:lnTo>
                <a:lnTo>
                  <a:pt x="94400" y="100330"/>
                </a:lnTo>
                <a:lnTo>
                  <a:pt x="96482" y="101600"/>
                </a:lnTo>
                <a:lnTo>
                  <a:pt x="98448" y="102870"/>
                </a:lnTo>
                <a:lnTo>
                  <a:pt x="100299" y="105410"/>
                </a:lnTo>
                <a:lnTo>
                  <a:pt x="101990" y="106680"/>
                </a:lnTo>
                <a:lnTo>
                  <a:pt x="104784" y="107950"/>
                </a:lnTo>
                <a:lnTo>
                  <a:pt x="106624" y="109220"/>
                </a:lnTo>
                <a:lnTo>
                  <a:pt x="107291" y="110490"/>
                </a:lnTo>
                <a:lnTo>
                  <a:pt x="116215" y="110490"/>
                </a:lnTo>
                <a:lnTo>
                  <a:pt x="116572" y="109220"/>
                </a:lnTo>
                <a:lnTo>
                  <a:pt x="116813" y="109220"/>
                </a:lnTo>
                <a:lnTo>
                  <a:pt x="117089" y="107950"/>
                </a:lnTo>
                <a:lnTo>
                  <a:pt x="114927" y="107950"/>
                </a:lnTo>
                <a:lnTo>
                  <a:pt x="114180" y="106680"/>
                </a:lnTo>
                <a:lnTo>
                  <a:pt x="114847" y="106680"/>
                </a:lnTo>
                <a:lnTo>
                  <a:pt x="115468" y="105410"/>
                </a:lnTo>
                <a:lnTo>
                  <a:pt x="115709" y="105410"/>
                </a:lnTo>
                <a:lnTo>
                  <a:pt x="115985" y="104140"/>
                </a:lnTo>
                <a:lnTo>
                  <a:pt x="114766" y="104140"/>
                </a:lnTo>
                <a:lnTo>
                  <a:pt x="113823" y="102870"/>
                </a:lnTo>
                <a:lnTo>
                  <a:pt x="112409" y="102870"/>
                </a:lnTo>
                <a:lnTo>
                  <a:pt x="112294" y="101600"/>
                </a:lnTo>
                <a:lnTo>
                  <a:pt x="112328" y="100330"/>
                </a:lnTo>
                <a:lnTo>
                  <a:pt x="114766" y="100330"/>
                </a:lnTo>
                <a:lnTo>
                  <a:pt x="114881" y="99060"/>
                </a:lnTo>
                <a:lnTo>
                  <a:pt x="114801" y="97790"/>
                </a:lnTo>
                <a:lnTo>
                  <a:pt x="111972" y="97790"/>
                </a:lnTo>
                <a:lnTo>
                  <a:pt x="111857" y="96520"/>
                </a:lnTo>
                <a:lnTo>
                  <a:pt x="111937" y="95250"/>
                </a:lnTo>
                <a:lnTo>
                  <a:pt x="113513" y="95250"/>
                </a:lnTo>
                <a:lnTo>
                  <a:pt x="113823" y="92710"/>
                </a:lnTo>
                <a:lnTo>
                  <a:pt x="113513" y="91440"/>
                </a:lnTo>
                <a:lnTo>
                  <a:pt x="111420" y="91440"/>
                </a:lnTo>
                <a:lnTo>
                  <a:pt x="111224" y="90170"/>
                </a:lnTo>
                <a:lnTo>
                  <a:pt x="110914" y="90170"/>
                </a:lnTo>
                <a:lnTo>
                  <a:pt x="110833" y="88900"/>
                </a:lnTo>
                <a:lnTo>
                  <a:pt x="111776" y="88900"/>
                </a:lnTo>
                <a:lnTo>
                  <a:pt x="112087" y="87630"/>
                </a:lnTo>
                <a:lnTo>
                  <a:pt x="112880" y="87630"/>
                </a:lnTo>
                <a:lnTo>
                  <a:pt x="112961" y="86360"/>
                </a:lnTo>
                <a:lnTo>
                  <a:pt x="112800" y="86360"/>
                </a:lnTo>
                <a:lnTo>
                  <a:pt x="112443" y="85090"/>
                </a:lnTo>
                <a:lnTo>
                  <a:pt x="111581" y="85090"/>
                </a:lnTo>
                <a:lnTo>
                  <a:pt x="110868" y="83820"/>
                </a:lnTo>
                <a:close/>
              </a:path>
              <a:path w="120015" h="149859">
                <a:moveTo>
                  <a:pt x="33337" y="86359"/>
                </a:moveTo>
                <a:lnTo>
                  <a:pt x="2437" y="86359"/>
                </a:lnTo>
                <a:lnTo>
                  <a:pt x="3104" y="88899"/>
                </a:lnTo>
                <a:lnTo>
                  <a:pt x="3852" y="90169"/>
                </a:lnTo>
                <a:lnTo>
                  <a:pt x="4680" y="92709"/>
                </a:lnTo>
                <a:lnTo>
                  <a:pt x="5427" y="93979"/>
                </a:lnTo>
                <a:lnTo>
                  <a:pt x="6060" y="95249"/>
                </a:lnTo>
                <a:lnTo>
                  <a:pt x="6451" y="95249"/>
                </a:lnTo>
                <a:lnTo>
                  <a:pt x="6646" y="96519"/>
                </a:lnTo>
                <a:lnTo>
                  <a:pt x="29059" y="96519"/>
                </a:lnTo>
                <a:lnTo>
                  <a:pt x="29094" y="95249"/>
                </a:lnTo>
                <a:lnTo>
                  <a:pt x="30474" y="93979"/>
                </a:lnTo>
                <a:lnTo>
                  <a:pt x="32394" y="92709"/>
                </a:lnTo>
                <a:lnTo>
                  <a:pt x="33073" y="91439"/>
                </a:lnTo>
                <a:lnTo>
                  <a:pt x="33854" y="91439"/>
                </a:lnTo>
                <a:lnTo>
                  <a:pt x="34050" y="90169"/>
                </a:lnTo>
                <a:lnTo>
                  <a:pt x="30474" y="90169"/>
                </a:lnTo>
                <a:lnTo>
                  <a:pt x="31578" y="88899"/>
                </a:lnTo>
                <a:lnTo>
                  <a:pt x="32360" y="87629"/>
                </a:lnTo>
                <a:lnTo>
                  <a:pt x="32912" y="87629"/>
                </a:lnTo>
                <a:lnTo>
                  <a:pt x="33337" y="86359"/>
                </a:lnTo>
                <a:close/>
              </a:path>
              <a:path w="120015" h="149859">
                <a:moveTo>
                  <a:pt x="74115" y="82550"/>
                </a:moveTo>
                <a:lnTo>
                  <a:pt x="59568" y="82550"/>
                </a:lnTo>
                <a:lnTo>
                  <a:pt x="60235" y="83820"/>
                </a:lnTo>
                <a:lnTo>
                  <a:pt x="61534" y="85090"/>
                </a:lnTo>
                <a:lnTo>
                  <a:pt x="62753" y="86360"/>
                </a:lnTo>
                <a:lnTo>
                  <a:pt x="64869" y="88900"/>
                </a:lnTo>
                <a:lnTo>
                  <a:pt x="65778" y="90170"/>
                </a:lnTo>
                <a:lnTo>
                  <a:pt x="67974" y="92710"/>
                </a:lnTo>
                <a:lnTo>
                  <a:pt x="67583" y="90170"/>
                </a:lnTo>
                <a:lnTo>
                  <a:pt x="67307" y="88900"/>
                </a:lnTo>
                <a:lnTo>
                  <a:pt x="67353" y="86360"/>
                </a:lnTo>
                <a:lnTo>
                  <a:pt x="73482" y="86360"/>
                </a:lnTo>
                <a:lnTo>
                  <a:pt x="73563" y="85090"/>
                </a:lnTo>
                <a:lnTo>
                  <a:pt x="73724" y="85090"/>
                </a:lnTo>
                <a:lnTo>
                  <a:pt x="74115" y="82550"/>
                </a:lnTo>
                <a:close/>
              </a:path>
              <a:path w="120015" h="149859">
                <a:moveTo>
                  <a:pt x="70297" y="87630"/>
                </a:moveTo>
                <a:lnTo>
                  <a:pt x="69434" y="87630"/>
                </a:lnTo>
                <a:lnTo>
                  <a:pt x="70021" y="88900"/>
                </a:lnTo>
                <a:lnTo>
                  <a:pt x="70216" y="88900"/>
                </a:lnTo>
                <a:lnTo>
                  <a:pt x="70297" y="87630"/>
                </a:lnTo>
                <a:close/>
              </a:path>
              <a:path w="120015" h="149859">
                <a:moveTo>
                  <a:pt x="70734" y="86360"/>
                </a:moveTo>
                <a:lnTo>
                  <a:pt x="68054" y="86360"/>
                </a:lnTo>
                <a:lnTo>
                  <a:pt x="68572" y="87630"/>
                </a:lnTo>
                <a:lnTo>
                  <a:pt x="70573" y="87630"/>
                </a:lnTo>
                <a:lnTo>
                  <a:pt x="70734" y="86360"/>
                </a:lnTo>
                <a:close/>
              </a:path>
              <a:path w="120015" h="149859">
                <a:moveTo>
                  <a:pt x="72850" y="86360"/>
                </a:moveTo>
                <a:lnTo>
                  <a:pt x="72102" y="86360"/>
                </a:lnTo>
                <a:lnTo>
                  <a:pt x="72344" y="87630"/>
                </a:lnTo>
                <a:lnTo>
                  <a:pt x="72700" y="87630"/>
                </a:lnTo>
                <a:lnTo>
                  <a:pt x="72850" y="86360"/>
                </a:lnTo>
                <a:close/>
              </a:path>
              <a:path w="120015" h="149859">
                <a:moveTo>
                  <a:pt x="32337" y="72389"/>
                </a:moveTo>
                <a:lnTo>
                  <a:pt x="5347" y="72389"/>
                </a:lnTo>
                <a:lnTo>
                  <a:pt x="4726" y="73659"/>
                </a:lnTo>
                <a:lnTo>
                  <a:pt x="3656" y="76199"/>
                </a:lnTo>
                <a:lnTo>
                  <a:pt x="3265" y="77469"/>
                </a:lnTo>
                <a:lnTo>
                  <a:pt x="2679" y="78739"/>
                </a:lnTo>
                <a:lnTo>
                  <a:pt x="2426" y="80084"/>
                </a:lnTo>
                <a:lnTo>
                  <a:pt x="2046" y="82549"/>
                </a:lnTo>
                <a:lnTo>
                  <a:pt x="1966" y="85089"/>
                </a:lnTo>
                <a:lnTo>
                  <a:pt x="2161" y="86359"/>
                </a:lnTo>
                <a:lnTo>
                  <a:pt x="31336" y="86359"/>
                </a:lnTo>
                <a:lnTo>
                  <a:pt x="30669" y="85089"/>
                </a:lnTo>
                <a:lnTo>
                  <a:pt x="29680" y="85089"/>
                </a:lnTo>
                <a:lnTo>
                  <a:pt x="30313" y="83819"/>
                </a:lnTo>
                <a:lnTo>
                  <a:pt x="31382" y="83819"/>
                </a:lnTo>
                <a:lnTo>
                  <a:pt x="31808" y="82549"/>
                </a:lnTo>
                <a:lnTo>
                  <a:pt x="28266" y="82549"/>
                </a:lnTo>
                <a:lnTo>
                  <a:pt x="28898" y="81279"/>
                </a:lnTo>
                <a:lnTo>
                  <a:pt x="29485" y="81279"/>
                </a:lnTo>
                <a:lnTo>
                  <a:pt x="30002" y="80009"/>
                </a:lnTo>
                <a:lnTo>
                  <a:pt x="30428" y="80009"/>
                </a:lnTo>
                <a:lnTo>
                  <a:pt x="30830" y="78739"/>
                </a:lnTo>
                <a:lnTo>
                  <a:pt x="31497" y="77469"/>
                </a:lnTo>
                <a:lnTo>
                  <a:pt x="31727" y="77469"/>
                </a:lnTo>
                <a:lnTo>
                  <a:pt x="32118" y="76199"/>
                </a:lnTo>
                <a:lnTo>
                  <a:pt x="32245" y="74929"/>
                </a:lnTo>
                <a:lnTo>
                  <a:pt x="32337" y="72389"/>
                </a:lnTo>
                <a:close/>
              </a:path>
              <a:path w="120015" h="149859">
                <a:moveTo>
                  <a:pt x="110327" y="78740"/>
                </a:moveTo>
                <a:lnTo>
                  <a:pt x="76944" y="78740"/>
                </a:lnTo>
                <a:lnTo>
                  <a:pt x="78023" y="80084"/>
                </a:lnTo>
                <a:lnTo>
                  <a:pt x="78910" y="81280"/>
                </a:lnTo>
                <a:lnTo>
                  <a:pt x="80520" y="83820"/>
                </a:lnTo>
                <a:lnTo>
                  <a:pt x="110281" y="83820"/>
                </a:lnTo>
                <a:lnTo>
                  <a:pt x="110327" y="82550"/>
                </a:lnTo>
                <a:lnTo>
                  <a:pt x="111224" y="82550"/>
                </a:lnTo>
                <a:lnTo>
                  <a:pt x="111811" y="81280"/>
                </a:lnTo>
                <a:lnTo>
                  <a:pt x="111546" y="80010"/>
                </a:lnTo>
                <a:lnTo>
                  <a:pt x="110327" y="78740"/>
                </a:lnTo>
                <a:close/>
              </a:path>
              <a:path w="120015" h="149859">
                <a:moveTo>
                  <a:pt x="33268" y="81279"/>
                </a:moveTo>
                <a:lnTo>
                  <a:pt x="31221" y="81279"/>
                </a:lnTo>
                <a:lnTo>
                  <a:pt x="30359" y="82549"/>
                </a:lnTo>
                <a:lnTo>
                  <a:pt x="32751" y="82549"/>
                </a:lnTo>
                <a:lnTo>
                  <a:pt x="33268" y="81279"/>
                </a:lnTo>
                <a:close/>
              </a:path>
              <a:path w="120015" h="149859">
                <a:moveTo>
                  <a:pt x="75920" y="78740"/>
                </a:moveTo>
                <a:lnTo>
                  <a:pt x="53829" y="78740"/>
                </a:lnTo>
                <a:lnTo>
                  <a:pt x="54577" y="80010"/>
                </a:lnTo>
                <a:lnTo>
                  <a:pt x="55278" y="80010"/>
                </a:lnTo>
                <a:lnTo>
                  <a:pt x="56773" y="81280"/>
                </a:lnTo>
                <a:lnTo>
                  <a:pt x="58188" y="82550"/>
                </a:lnTo>
                <a:lnTo>
                  <a:pt x="76231" y="82550"/>
                </a:lnTo>
                <a:lnTo>
                  <a:pt x="76507" y="81280"/>
                </a:lnTo>
                <a:lnTo>
                  <a:pt x="76311" y="81280"/>
                </a:lnTo>
                <a:lnTo>
                  <a:pt x="75920" y="78740"/>
                </a:lnTo>
                <a:close/>
              </a:path>
              <a:path w="120015" h="149859">
                <a:moveTo>
                  <a:pt x="33461" y="80084"/>
                </a:moveTo>
                <a:lnTo>
                  <a:pt x="32866" y="81279"/>
                </a:lnTo>
                <a:lnTo>
                  <a:pt x="33417" y="81279"/>
                </a:lnTo>
                <a:lnTo>
                  <a:pt x="33461" y="80084"/>
                </a:lnTo>
                <a:close/>
              </a:path>
              <a:path w="120015" h="149859">
                <a:moveTo>
                  <a:pt x="33498" y="80009"/>
                </a:moveTo>
                <a:close/>
              </a:path>
              <a:path w="120015" h="149859">
                <a:moveTo>
                  <a:pt x="48482" y="76200"/>
                </a:moveTo>
                <a:lnTo>
                  <a:pt x="44860" y="76200"/>
                </a:lnTo>
                <a:lnTo>
                  <a:pt x="45492" y="77470"/>
                </a:lnTo>
                <a:lnTo>
                  <a:pt x="45964" y="78740"/>
                </a:lnTo>
                <a:lnTo>
                  <a:pt x="46355" y="80010"/>
                </a:lnTo>
                <a:lnTo>
                  <a:pt x="46792" y="80010"/>
                </a:lnTo>
                <a:lnTo>
                  <a:pt x="47263" y="78740"/>
                </a:lnTo>
                <a:lnTo>
                  <a:pt x="47654" y="78740"/>
                </a:lnTo>
                <a:lnTo>
                  <a:pt x="47930" y="77470"/>
                </a:lnTo>
                <a:lnTo>
                  <a:pt x="48160" y="77470"/>
                </a:lnTo>
                <a:lnTo>
                  <a:pt x="48482" y="76200"/>
                </a:lnTo>
                <a:close/>
              </a:path>
              <a:path w="120015" h="149859">
                <a:moveTo>
                  <a:pt x="112052" y="76200"/>
                </a:moveTo>
                <a:lnTo>
                  <a:pt x="48482" y="76200"/>
                </a:lnTo>
                <a:lnTo>
                  <a:pt x="49621" y="78740"/>
                </a:lnTo>
                <a:lnTo>
                  <a:pt x="51069" y="78740"/>
                </a:lnTo>
                <a:lnTo>
                  <a:pt x="51587" y="77470"/>
                </a:lnTo>
                <a:lnTo>
                  <a:pt x="111972" y="77470"/>
                </a:lnTo>
                <a:lnTo>
                  <a:pt x="112052" y="76200"/>
                </a:lnTo>
                <a:close/>
              </a:path>
              <a:path w="120015" h="149859">
                <a:moveTo>
                  <a:pt x="110362" y="77470"/>
                </a:moveTo>
                <a:lnTo>
                  <a:pt x="51587" y="77470"/>
                </a:lnTo>
                <a:lnTo>
                  <a:pt x="52334" y="78740"/>
                </a:lnTo>
                <a:lnTo>
                  <a:pt x="110247" y="78740"/>
                </a:lnTo>
                <a:lnTo>
                  <a:pt x="110362" y="77470"/>
                </a:lnTo>
                <a:close/>
              </a:path>
              <a:path w="120015" h="149859">
                <a:moveTo>
                  <a:pt x="281" y="77176"/>
                </a:moveTo>
                <a:lnTo>
                  <a:pt x="0" y="77469"/>
                </a:lnTo>
                <a:lnTo>
                  <a:pt x="195" y="77469"/>
                </a:lnTo>
                <a:lnTo>
                  <a:pt x="281" y="77176"/>
                </a:lnTo>
                <a:close/>
              </a:path>
              <a:path w="120015" h="149859">
                <a:moveTo>
                  <a:pt x="31969" y="69849"/>
                </a:moveTo>
                <a:lnTo>
                  <a:pt x="3898" y="69849"/>
                </a:lnTo>
                <a:lnTo>
                  <a:pt x="2955" y="71119"/>
                </a:lnTo>
                <a:lnTo>
                  <a:pt x="2518" y="72389"/>
                </a:lnTo>
                <a:lnTo>
                  <a:pt x="1494" y="74929"/>
                </a:lnTo>
                <a:lnTo>
                  <a:pt x="942" y="74929"/>
                </a:lnTo>
                <a:lnTo>
                  <a:pt x="281" y="77176"/>
                </a:lnTo>
                <a:lnTo>
                  <a:pt x="1218" y="76199"/>
                </a:lnTo>
                <a:lnTo>
                  <a:pt x="3231" y="74929"/>
                </a:lnTo>
                <a:lnTo>
                  <a:pt x="4013" y="73659"/>
                </a:lnTo>
                <a:lnTo>
                  <a:pt x="4990" y="72389"/>
                </a:lnTo>
                <a:lnTo>
                  <a:pt x="32337" y="72389"/>
                </a:lnTo>
                <a:lnTo>
                  <a:pt x="32279" y="71119"/>
                </a:lnTo>
                <a:lnTo>
                  <a:pt x="31969" y="69849"/>
                </a:lnTo>
                <a:close/>
              </a:path>
              <a:path w="120015" h="149859">
                <a:moveTo>
                  <a:pt x="108395" y="68580"/>
                </a:moveTo>
                <a:lnTo>
                  <a:pt x="35464" y="68580"/>
                </a:lnTo>
                <a:lnTo>
                  <a:pt x="36051" y="71120"/>
                </a:lnTo>
                <a:lnTo>
                  <a:pt x="36568" y="72390"/>
                </a:lnTo>
                <a:lnTo>
                  <a:pt x="36994" y="73660"/>
                </a:lnTo>
                <a:lnTo>
                  <a:pt x="37672" y="74930"/>
                </a:lnTo>
                <a:lnTo>
                  <a:pt x="37868" y="76200"/>
                </a:lnTo>
                <a:lnTo>
                  <a:pt x="38017" y="76200"/>
                </a:lnTo>
                <a:lnTo>
                  <a:pt x="38730" y="74930"/>
                </a:lnTo>
                <a:lnTo>
                  <a:pt x="39317" y="73660"/>
                </a:lnTo>
                <a:lnTo>
                  <a:pt x="39788" y="72390"/>
                </a:lnTo>
                <a:lnTo>
                  <a:pt x="40145" y="72390"/>
                </a:lnTo>
                <a:lnTo>
                  <a:pt x="40582" y="71120"/>
                </a:lnTo>
                <a:lnTo>
                  <a:pt x="40697" y="69850"/>
                </a:lnTo>
                <a:lnTo>
                  <a:pt x="108234" y="69850"/>
                </a:lnTo>
                <a:lnTo>
                  <a:pt x="108395" y="68580"/>
                </a:lnTo>
                <a:close/>
              </a:path>
              <a:path w="120015" h="149859">
                <a:moveTo>
                  <a:pt x="110281" y="71120"/>
                </a:moveTo>
                <a:lnTo>
                  <a:pt x="41950" y="71120"/>
                </a:lnTo>
                <a:lnTo>
                  <a:pt x="42537" y="72390"/>
                </a:lnTo>
                <a:lnTo>
                  <a:pt x="43560" y="73660"/>
                </a:lnTo>
                <a:lnTo>
                  <a:pt x="44469" y="76200"/>
                </a:lnTo>
                <a:lnTo>
                  <a:pt x="111696" y="76200"/>
                </a:lnTo>
                <a:lnTo>
                  <a:pt x="111420" y="74930"/>
                </a:lnTo>
                <a:lnTo>
                  <a:pt x="110799" y="74930"/>
                </a:lnTo>
                <a:lnTo>
                  <a:pt x="110120" y="73660"/>
                </a:lnTo>
                <a:lnTo>
                  <a:pt x="109534" y="73660"/>
                </a:lnTo>
                <a:lnTo>
                  <a:pt x="109971" y="72390"/>
                </a:lnTo>
                <a:lnTo>
                  <a:pt x="110603" y="72390"/>
                </a:lnTo>
                <a:lnTo>
                  <a:pt x="110281" y="71120"/>
                </a:lnTo>
                <a:close/>
              </a:path>
              <a:path w="120015" h="149859">
                <a:moveTo>
                  <a:pt x="106314" y="66040"/>
                </a:moveTo>
                <a:lnTo>
                  <a:pt x="30313" y="66039"/>
                </a:lnTo>
                <a:lnTo>
                  <a:pt x="31302" y="67309"/>
                </a:lnTo>
                <a:lnTo>
                  <a:pt x="32797" y="69849"/>
                </a:lnTo>
                <a:lnTo>
                  <a:pt x="33613" y="71119"/>
                </a:lnTo>
                <a:lnTo>
                  <a:pt x="33889" y="72389"/>
                </a:lnTo>
                <a:lnTo>
                  <a:pt x="34050" y="72389"/>
                </a:lnTo>
                <a:lnTo>
                  <a:pt x="34556" y="71120"/>
                </a:lnTo>
                <a:lnTo>
                  <a:pt x="34797" y="69850"/>
                </a:lnTo>
                <a:lnTo>
                  <a:pt x="35027" y="69850"/>
                </a:lnTo>
                <a:lnTo>
                  <a:pt x="35349" y="68580"/>
                </a:lnTo>
                <a:lnTo>
                  <a:pt x="108395" y="68580"/>
                </a:lnTo>
                <a:lnTo>
                  <a:pt x="106670" y="67310"/>
                </a:lnTo>
                <a:lnTo>
                  <a:pt x="106268" y="67310"/>
                </a:lnTo>
                <a:lnTo>
                  <a:pt x="106314" y="66040"/>
                </a:lnTo>
                <a:close/>
              </a:path>
              <a:path w="120015" h="149859">
                <a:moveTo>
                  <a:pt x="108361" y="69850"/>
                </a:moveTo>
                <a:lnTo>
                  <a:pt x="40697" y="69850"/>
                </a:lnTo>
                <a:lnTo>
                  <a:pt x="41318" y="71120"/>
                </a:lnTo>
                <a:lnTo>
                  <a:pt x="108671" y="71120"/>
                </a:lnTo>
                <a:lnTo>
                  <a:pt x="108361" y="69850"/>
                </a:lnTo>
                <a:close/>
              </a:path>
              <a:path w="120015" h="149859">
                <a:moveTo>
                  <a:pt x="108637" y="64770"/>
                </a:moveTo>
                <a:lnTo>
                  <a:pt x="9797" y="64769"/>
                </a:lnTo>
                <a:lnTo>
                  <a:pt x="8222" y="66039"/>
                </a:lnTo>
                <a:lnTo>
                  <a:pt x="6807" y="67309"/>
                </a:lnTo>
                <a:lnTo>
                  <a:pt x="5542" y="68579"/>
                </a:lnTo>
                <a:lnTo>
                  <a:pt x="4956" y="68579"/>
                </a:lnTo>
                <a:lnTo>
                  <a:pt x="4404" y="69849"/>
                </a:lnTo>
                <a:lnTo>
                  <a:pt x="31693" y="69849"/>
                </a:lnTo>
                <a:lnTo>
                  <a:pt x="31417" y="68579"/>
                </a:lnTo>
                <a:lnTo>
                  <a:pt x="31106" y="67309"/>
                </a:lnTo>
                <a:lnTo>
                  <a:pt x="30313" y="66039"/>
                </a:lnTo>
                <a:lnTo>
                  <a:pt x="108671" y="66040"/>
                </a:lnTo>
                <a:lnTo>
                  <a:pt x="108637" y="64770"/>
                </a:lnTo>
                <a:close/>
              </a:path>
              <a:path w="120015" h="149859">
                <a:moveTo>
                  <a:pt x="12580" y="55879"/>
                </a:moveTo>
                <a:lnTo>
                  <a:pt x="7359" y="55879"/>
                </a:lnTo>
                <a:lnTo>
                  <a:pt x="6727" y="57149"/>
                </a:lnTo>
                <a:lnTo>
                  <a:pt x="5818" y="59689"/>
                </a:lnTo>
                <a:lnTo>
                  <a:pt x="5312" y="60959"/>
                </a:lnTo>
                <a:lnTo>
                  <a:pt x="5151" y="62229"/>
                </a:lnTo>
                <a:lnTo>
                  <a:pt x="4956" y="63499"/>
                </a:lnTo>
                <a:lnTo>
                  <a:pt x="4921" y="64769"/>
                </a:lnTo>
                <a:lnTo>
                  <a:pt x="6531" y="62229"/>
                </a:lnTo>
                <a:lnTo>
                  <a:pt x="7313" y="60959"/>
                </a:lnTo>
                <a:lnTo>
                  <a:pt x="8808" y="59689"/>
                </a:lnTo>
                <a:lnTo>
                  <a:pt x="9475" y="58419"/>
                </a:lnTo>
                <a:lnTo>
                  <a:pt x="10740" y="57149"/>
                </a:lnTo>
                <a:lnTo>
                  <a:pt x="12580" y="55879"/>
                </a:lnTo>
                <a:close/>
              </a:path>
              <a:path w="120015" h="149859">
                <a:moveTo>
                  <a:pt x="107924" y="63500"/>
                </a:moveTo>
                <a:lnTo>
                  <a:pt x="11488" y="63499"/>
                </a:lnTo>
                <a:lnTo>
                  <a:pt x="10614" y="64769"/>
                </a:lnTo>
                <a:lnTo>
                  <a:pt x="108361" y="64770"/>
                </a:lnTo>
                <a:lnTo>
                  <a:pt x="107924" y="63500"/>
                </a:lnTo>
                <a:close/>
              </a:path>
              <a:path w="120015" h="149859">
                <a:moveTo>
                  <a:pt x="103761" y="60960"/>
                </a:moveTo>
                <a:lnTo>
                  <a:pt x="16042" y="60959"/>
                </a:lnTo>
                <a:lnTo>
                  <a:pt x="16398" y="63499"/>
                </a:lnTo>
                <a:lnTo>
                  <a:pt x="106866" y="63500"/>
                </a:lnTo>
                <a:lnTo>
                  <a:pt x="106394" y="62230"/>
                </a:lnTo>
                <a:lnTo>
                  <a:pt x="104819" y="62230"/>
                </a:lnTo>
                <a:lnTo>
                  <a:pt x="103761" y="60960"/>
                </a:lnTo>
                <a:close/>
              </a:path>
              <a:path w="120015" h="149859">
                <a:moveTo>
                  <a:pt x="102139" y="58420"/>
                </a:moveTo>
                <a:lnTo>
                  <a:pt x="15064" y="58419"/>
                </a:lnTo>
                <a:lnTo>
                  <a:pt x="15536" y="59689"/>
                </a:lnTo>
                <a:lnTo>
                  <a:pt x="15731" y="60959"/>
                </a:lnTo>
                <a:lnTo>
                  <a:pt x="100725" y="60960"/>
                </a:lnTo>
                <a:lnTo>
                  <a:pt x="100851" y="59690"/>
                </a:lnTo>
                <a:lnTo>
                  <a:pt x="102105" y="59690"/>
                </a:lnTo>
                <a:lnTo>
                  <a:pt x="102139" y="58420"/>
                </a:lnTo>
                <a:close/>
              </a:path>
              <a:path w="120015" h="149859">
                <a:moveTo>
                  <a:pt x="101875" y="57150"/>
                </a:moveTo>
                <a:lnTo>
                  <a:pt x="14075" y="57149"/>
                </a:lnTo>
                <a:lnTo>
                  <a:pt x="14788" y="58419"/>
                </a:lnTo>
                <a:lnTo>
                  <a:pt x="102105" y="58420"/>
                </a:lnTo>
                <a:lnTo>
                  <a:pt x="101875" y="57150"/>
                </a:lnTo>
                <a:close/>
              </a:path>
              <a:path w="120015" h="149859">
                <a:moveTo>
                  <a:pt x="98138" y="55880"/>
                </a:moveTo>
                <a:lnTo>
                  <a:pt x="13247" y="55879"/>
                </a:lnTo>
                <a:lnTo>
                  <a:pt x="13684" y="57149"/>
                </a:lnTo>
                <a:lnTo>
                  <a:pt x="100299" y="57150"/>
                </a:lnTo>
                <a:lnTo>
                  <a:pt x="98138" y="55880"/>
                </a:lnTo>
                <a:close/>
              </a:path>
              <a:path w="120015" h="149859">
                <a:moveTo>
                  <a:pt x="96562" y="53340"/>
                </a:moveTo>
                <a:lnTo>
                  <a:pt x="9004" y="53339"/>
                </a:lnTo>
                <a:lnTo>
                  <a:pt x="8532" y="54609"/>
                </a:lnTo>
                <a:lnTo>
                  <a:pt x="7704" y="55879"/>
                </a:lnTo>
                <a:lnTo>
                  <a:pt x="98057" y="55880"/>
                </a:lnTo>
                <a:lnTo>
                  <a:pt x="98057" y="54610"/>
                </a:lnTo>
                <a:lnTo>
                  <a:pt x="96562" y="53340"/>
                </a:lnTo>
                <a:close/>
              </a:path>
              <a:path w="120015" h="149859">
                <a:moveTo>
                  <a:pt x="17732" y="45719"/>
                </a:moveTo>
                <a:lnTo>
                  <a:pt x="5266" y="45719"/>
                </a:lnTo>
                <a:lnTo>
                  <a:pt x="5427" y="46989"/>
                </a:lnTo>
                <a:lnTo>
                  <a:pt x="5818" y="49529"/>
                </a:lnTo>
                <a:lnTo>
                  <a:pt x="6014" y="49529"/>
                </a:lnTo>
                <a:lnTo>
                  <a:pt x="6646" y="52069"/>
                </a:lnTo>
                <a:lnTo>
                  <a:pt x="6807" y="52069"/>
                </a:lnTo>
                <a:lnTo>
                  <a:pt x="7083" y="53339"/>
                </a:lnTo>
                <a:lnTo>
                  <a:pt x="9395" y="50799"/>
                </a:lnTo>
                <a:lnTo>
                  <a:pt x="11166" y="48259"/>
                </a:lnTo>
                <a:lnTo>
                  <a:pt x="11879" y="48259"/>
                </a:lnTo>
                <a:lnTo>
                  <a:pt x="12385" y="46989"/>
                </a:lnTo>
                <a:lnTo>
                  <a:pt x="17732" y="46989"/>
                </a:lnTo>
                <a:lnTo>
                  <a:pt x="17732" y="45719"/>
                </a:lnTo>
                <a:close/>
              </a:path>
              <a:path w="120015" h="149859">
                <a:moveTo>
                  <a:pt x="95102" y="52070"/>
                </a:moveTo>
                <a:lnTo>
                  <a:pt x="10579" y="52069"/>
                </a:lnTo>
                <a:lnTo>
                  <a:pt x="10027" y="53339"/>
                </a:lnTo>
                <a:lnTo>
                  <a:pt x="95309" y="53340"/>
                </a:lnTo>
                <a:lnTo>
                  <a:pt x="95102" y="52070"/>
                </a:lnTo>
                <a:close/>
              </a:path>
              <a:path w="120015" h="149859">
                <a:moveTo>
                  <a:pt x="40375" y="49530"/>
                </a:moveTo>
                <a:lnTo>
                  <a:pt x="13489" y="49529"/>
                </a:lnTo>
                <a:lnTo>
                  <a:pt x="14121" y="52069"/>
                </a:lnTo>
                <a:lnTo>
                  <a:pt x="51035" y="52070"/>
                </a:lnTo>
                <a:lnTo>
                  <a:pt x="47574" y="50800"/>
                </a:lnTo>
                <a:lnTo>
                  <a:pt x="42893" y="50800"/>
                </a:lnTo>
                <a:lnTo>
                  <a:pt x="40375" y="49530"/>
                </a:lnTo>
                <a:close/>
              </a:path>
              <a:path w="120015" h="149859">
                <a:moveTo>
                  <a:pt x="93020" y="50800"/>
                </a:moveTo>
                <a:lnTo>
                  <a:pt x="73321" y="50800"/>
                </a:lnTo>
                <a:lnTo>
                  <a:pt x="71562" y="52070"/>
                </a:lnTo>
                <a:lnTo>
                  <a:pt x="93377" y="52070"/>
                </a:lnTo>
                <a:lnTo>
                  <a:pt x="93020" y="50800"/>
                </a:lnTo>
                <a:close/>
              </a:path>
              <a:path w="120015" h="149859">
                <a:moveTo>
                  <a:pt x="92595" y="49530"/>
                </a:moveTo>
                <a:lnTo>
                  <a:pt x="78669" y="49530"/>
                </a:lnTo>
                <a:lnTo>
                  <a:pt x="76863" y="50800"/>
                </a:lnTo>
                <a:lnTo>
                  <a:pt x="92514" y="50800"/>
                </a:lnTo>
                <a:lnTo>
                  <a:pt x="92595" y="49530"/>
                </a:lnTo>
                <a:close/>
              </a:path>
              <a:path w="120015" h="149859">
                <a:moveTo>
                  <a:pt x="17812" y="46989"/>
                </a:moveTo>
                <a:lnTo>
                  <a:pt x="12856" y="46989"/>
                </a:lnTo>
                <a:lnTo>
                  <a:pt x="13247" y="49529"/>
                </a:lnTo>
                <a:lnTo>
                  <a:pt x="33188" y="49530"/>
                </a:lnTo>
                <a:lnTo>
                  <a:pt x="30980" y="48260"/>
                </a:lnTo>
                <a:lnTo>
                  <a:pt x="18008" y="48259"/>
                </a:lnTo>
                <a:lnTo>
                  <a:pt x="17812" y="46989"/>
                </a:lnTo>
                <a:close/>
              </a:path>
              <a:path w="120015" h="149859">
                <a:moveTo>
                  <a:pt x="89018" y="48260"/>
                </a:moveTo>
                <a:lnTo>
                  <a:pt x="84016" y="48260"/>
                </a:lnTo>
                <a:lnTo>
                  <a:pt x="82257" y="49530"/>
                </a:lnTo>
                <a:lnTo>
                  <a:pt x="88892" y="49530"/>
                </a:lnTo>
                <a:lnTo>
                  <a:pt x="89018" y="48260"/>
                </a:lnTo>
                <a:close/>
              </a:path>
              <a:path w="120015" h="149859">
                <a:moveTo>
                  <a:pt x="87397" y="46990"/>
                </a:moveTo>
                <a:lnTo>
                  <a:pt x="86178" y="46990"/>
                </a:lnTo>
                <a:lnTo>
                  <a:pt x="85787" y="48260"/>
                </a:lnTo>
                <a:lnTo>
                  <a:pt x="87799" y="48260"/>
                </a:lnTo>
                <a:lnTo>
                  <a:pt x="87397" y="46990"/>
                </a:lnTo>
                <a:close/>
              </a:path>
              <a:path w="120015" h="149859">
                <a:moveTo>
                  <a:pt x="15616" y="25399"/>
                </a:moveTo>
                <a:lnTo>
                  <a:pt x="6646" y="25399"/>
                </a:lnTo>
                <a:lnTo>
                  <a:pt x="6606" y="31749"/>
                </a:lnTo>
                <a:lnTo>
                  <a:pt x="6531" y="33019"/>
                </a:lnTo>
                <a:lnTo>
                  <a:pt x="6060" y="36829"/>
                </a:lnTo>
                <a:lnTo>
                  <a:pt x="5703" y="38099"/>
                </a:lnTo>
                <a:lnTo>
                  <a:pt x="5071" y="40639"/>
                </a:lnTo>
                <a:lnTo>
                  <a:pt x="5151" y="45719"/>
                </a:lnTo>
                <a:lnTo>
                  <a:pt x="18916" y="45719"/>
                </a:lnTo>
                <a:lnTo>
                  <a:pt x="19307" y="44449"/>
                </a:lnTo>
                <a:lnTo>
                  <a:pt x="19618" y="44449"/>
                </a:lnTo>
                <a:lnTo>
                  <a:pt x="20009" y="43179"/>
                </a:lnTo>
                <a:lnTo>
                  <a:pt x="16007" y="43179"/>
                </a:lnTo>
                <a:lnTo>
                  <a:pt x="16594" y="41909"/>
                </a:lnTo>
                <a:lnTo>
                  <a:pt x="17099" y="41909"/>
                </a:lnTo>
                <a:lnTo>
                  <a:pt x="17571" y="40639"/>
                </a:lnTo>
                <a:lnTo>
                  <a:pt x="18525" y="39369"/>
                </a:lnTo>
                <a:lnTo>
                  <a:pt x="16433" y="39369"/>
                </a:lnTo>
                <a:lnTo>
                  <a:pt x="15812" y="38099"/>
                </a:lnTo>
                <a:lnTo>
                  <a:pt x="15018" y="38099"/>
                </a:lnTo>
                <a:lnTo>
                  <a:pt x="15536" y="36829"/>
                </a:lnTo>
                <a:lnTo>
                  <a:pt x="16674" y="36829"/>
                </a:lnTo>
                <a:lnTo>
                  <a:pt x="17226" y="35559"/>
                </a:lnTo>
                <a:lnTo>
                  <a:pt x="17421" y="35559"/>
                </a:lnTo>
                <a:lnTo>
                  <a:pt x="17812" y="34289"/>
                </a:lnTo>
                <a:lnTo>
                  <a:pt x="15260" y="34289"/>
                </a:lnTo>
                <a:lnTo>
                  <a:pt x="14984" y="33019"/>
                </a:lnTo>
                <a:lnTo>
                  <a:pt x="14466" y="33019"/>
                </a:lnTo>
                <a:lnTo>
                  <a:pt x="14466" y="31749"/>
                </a:lnTo>
                <a:lnTo>
                  <a:pt x="15064" y="31749"/>
                </a:lnTo>
                <a:lnTo>
                  <a:pt x="15490" y="30479"/>
                </a:lnTo>
                <a:lnTo>
                  <a:pt x="16352" y="30479"/>
                </a:lnTo>
                <a:lnTo>
                  <a:pt x="16513" y="29209"/>
                </a:lnTo>
                <a:lnTo>
                  <a:pt x="16708" y="29209"/>
                </a:lnTo>
                <a:lnTo>
                  <a:pt x="16754" y="26669"/>
                </a:lnTo>
                <a:lnTo>
                  <a:pt x="15812" y="26669"/>
                </a:lnTo>
                <a:lnTo>
                  <a:pt x="15616" y="25399"/>
                </a:lnTo>
                <a:close/>
              </a:path>
              <a:path w="120015" h="149859">
                <a:moveTo>
                  <a:pt x="16513" y="25399"/>
                </a:moveTo>
                <a:lnTo>
                  <a:pt x="16283" y="26669"/>
                </a:lnTo>
                <a:lnTo>
                  <a:pt x="16513" y="26669"/>
                </a:lnTo>
                <a:lnTo>
                  <a:pt x="16513" y="25399"/>
                </a:lnTo>
                <a:close/>
              </a:path>
              <a:path w="120015" h="149859">
                <a:moveTo>
                  <a:pt x="13213" y="6349"/>
                </a:moveTo>
                <a:lnTo>
                  <a:pt x="10970" y="6349"/>
                </a:lnTo>
                <a:lnTo>
                  <a:pt x="9993" y="8889"/>
                </a:lnTo>
                <a:lnTo>
                  <a:pt x="9050" y="11429"/>
                </a:lnTo>
                <a:lnTo>
                  <a:pt x="8222" y="12699"/>
                </a:lnTo>
                <a:lnTo>
                  <a:pt x="7474" y="13969"/>
                </a:lnTo>
                <a:lnTo>
                  <a:pt x="7152" y="15239"/>
                </a:lnTo>
                <a:lnTo>
                  <a:pt x="6646" y="16509"/>
                </a:lnTo>
                <a:lnTo>
                  <a:pt x="6485" y="17779"/>
                </a:lnTo>
                <a:lnTo>
                  <a:pt x="6382" y="22859"/>
                </a:lnTo>
                <a:lnTo>
                  <a:pt x="6566" y="25399"/>
                </a:lnTo>
                <a:lnTo>
                  <a:pt x="14869" y="25399"/>
                </a:lnTo>
                <a:lnTo>
                  <a:pt x="14984" y="24129"/>
                </a:lnTo>
                <a:lnTo>
                  <a:pt x="15340" y="22859"/>
                </a:lnTo>
                <a:lnTo>
                  <a:pt x="15616" y="21589"/>
                </a:lnTo>
                <a:lnTo>
                  <a:pt x="15961" y="20319"/>
                </a:lnTo>
                <a:lnTo>
                  <a:pt x="16088" y="19049"/>
                </a:lnTo>
                <a:lnTo>
                  <a:pt x="16088" y="16509"/>
                </a:lnTo>
                <a:lnTo>
                  <a:pt x="14823" y="16509"/>
                </a:lnTo>
                <a:lnTo>
                  <a:pt x="14593" y="15239"/>
                </a:lnTo>
                <a:lnTo>
                  <a:pt x="14593" y="13969"/>
                </a:lnTo>
                <a:lnTo>
                  <a:pt x="15375" y="11429"/>
                </a:lnTo>
                <a:lnTo>
                  <a:pt x="15530" y="8889"/>
                </a:lnTo>
                <a:lnTo>
                  <a:pt x="13213" y="8889"/>
                </a:lnTo>
                <a:lnTo>
                  <a:pt x="13213" y="6349"/>
                </a:lnTo>
                <a:close/>
              </a:path>
              <a:path w="120015" h="149859">
                <a:moveTo>
                  <a:pt x="15490" y="7620"/>
                </a:moveTo>
                <a:lnTo>
                  <a:pt x="15340" y="7619"/>
                </a:lnTo>
                <a:lnTo>
                  <a:pt x="14869" y="8889"/>
                </a:lnTo>
                <a:lnTo>
                  <a:pt x="15530" y="8889"/>
                </a:lnTo>
                <a:lnTo>
                  <a:pt x="15490" y="7620"/>
                </a:lnTo>
                <a:close/>
              </a:path>
              <a:path w="120015" h="149859">
                <a:moveTo>
                  <a:pt x="13454" y="0"/>
                </a:moveTo>
                <a:lnTo>
                  <a:pt x="13132" y="0"/>
                </a:lnTo>
                <a:lnTo>
                  <a:pt x="12937" y="1269"/>
                </a:lnTo>
                <a:lnTo>
                  <a:pt x="12661" y="2539"/>
                </a:lnTo>
                <a:lnTo>
                  <a:pt x="12304" y="3809"/>
                </a:lnTo>
                <a:lnTo>
                  <a:pt x="11442" y="6349"/>
                </a:lnTo>
                <a:lnTo>
                  <a:pt x="13523" y="6349"/>
                </a:lnTo>
                <a:lnTo>
                  <a:pt x="13765" y="5079"/>
                </a:lnTo>
                <a:lnTo>
                  <a:pt x="13960" y="5079"/>
                </a:lnTo>
                <a:lnTo>
                  <a:pt x="14075" y="3809"/>
                </a:lnTo>
                <a:lnTo>
                  <a:pt x="14121" y="2540"/>
                </a:lnTo>
                <a:lnTo>
                  <a:pt x="14041" y="1270"/>
                </a:lnTo>
                <a:lnTo>
                  <a:pt x="13684" y="1270"/>
                </a:lnTo>
                <a:lnTo>
                  <a:pt x="13454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8877" y="176188"/>
            <a:ext cx="132715" cy="20955"/>
          </a:xfrm>
          <a:custGeom>
            <a:avLst/>
            <a:gdLst/>
            <a:ahLst/>
            <a:cxnLst/>
            <a:rect l="l" t="t" r="r" b="b"/>
            <a:pathLst>
              <a:path w="132715" h="20955">
                <a:moveTo>
                  <a:pt x="126243" y="10879"/>
                </a:moveTo>
                <a:lnTo>
                  <a:pt x="124794" y="17499"/>
                </a:lnTo>
                <a:lnTo>
                  <a:pt x="124909" y="17728"/>
                </a:lnTo>
                <a:lnTo>
                  <a:pt x="126956" y="18828"/>
                </a:lnTo>
                <a:lnTo>
                  <a:pt x="129394" y="19767"/>
                </a:lnTo>
                <a:lnTo>
                  <a:pt x="130647" y="20271"/>
                </a:lnTo>
                <a:lnTo>
                  <a:pt x="131119" y="20397"/>
                </a:lnTo>
                <a:lnTo>
                  <a:pt x="131349" y="20351"/>
                </a:lnTo>
                <a:lnTo>
                  <a:pt x="132252" y="15460"/>
                </a:lnTo>
                <a:lnTo>
                  <a:pt x="132223" y="13743"/>
                </a:lnTo>
                <a:lnTo>
                  <a:pt x="127738" y="11383"/>
                </a:lnTo>
                <a:lnTo>
                  <a:pt x="126243" y="10879"/>
                </a:lnTo>
                <a:close/>
              </a:path>
              <a:path w="132715" h="20955">
                <a:moveTo>
                  <a:pt x="117353" y="8016"/>
                </a:moveTo>
                <a:lnTo>
                  <a:pt x="116069" y="10135"/>
                </a:lnTo>
                <a:lnTo>
                  <a:pt x="115594" y="13857"/>
                </a:lnTo>
                <a:lnTo>
                  <a:pt x="118066" y="15850"/>
                </a:lnTo>
                <a:lnTo>
                  <a:pt x="119400" y="16285"/>
                </a:lnTo>
                <a:lnTo>
                  <a:pt x="120802" y="16709"/>
                </a:lnTo>
                <a:lnTo>
                  <a:pt x="121999" y="17110"/>
                </a:lnTo>
                <a:lnTo>
                  <a:pt x="122505" y="17178"/>
                </a:lnTo>
                <a:lnTo>
                  <a:pt x="123920" y="11074"/>
                </a:lnTo>
                <a:lnTo>
                  <a:pt x="123805" y="10570"/>
                </a:lnTo>
                <a:lnTo>
                  <a:pt x="121562" y="9276"/>
                </a:lnTo>
                <a:lnTo>
                  <a:pt x="120263" y="8841"/>
                </a:lnTo>
                <a:lnTo>
                  <a:pt x="117629" y="8062"/>
                </a:lnTo>
                <a:lnTo>
                  <a:pt x="117353" y="8016"/>
                </a:lnTo>
                <a:close/>
              </a:path>
              <a:path w="132715" h="20955">
                <a:moveTo>
                  <a:pt x="108119" y="5588"/>
                </a:moveTo>
                <a:lnTo>
                  <a:pt x="106509" y="7787"/>
                </a:lnTo>
                <a:lnTo>
                  <a:pt x="106038" y="11429"/>
                </a:lnTo>
                <a:lnTo>
                  <a:pt x="111385" y="14006"/>
                </a:lnTo>
                <a:lnTo>
                  <a:pt x="112754" y="14361"/>
                </a:lnTo>
                <a:lnTo>
                  <a:pt x="113030" y="14407"/>
                </a:lnTo>
                <a:lnTo>
                  <a:pt x="113306" y="14407"/>
                </a:lnTo>
                <a:lnTo>
                  <a:pt x="113743" y="14246"/>
                </a:lnTo>
                <a:lnTo>
                  <a:pt x="114053" y="13937"/>
                </a:lnTo>
                <a:lnTo>
                  <a:pt x="114168" y="13697"/>
                </a:lnTo>
                <a:lnTo>
                  <a:pt x="114686" y="9780"/>
                </a:lnTo>
                <a:lnTo>
                  <a:pt x="114686" y="7787"/>
                </a:lnTo>
                <a:lnTo>
                  <a:pt x="114375" y="7352"/>
                </a:lnTo>
                <a:lnTo>
                  <a:pt x="113938" y="7043"/>
                </a:lnTo>
                <a:lnTo>
                  <a:pt x="112282" y="6608"/>
                </a:lnTo>
                <a:lnTo>
                  <a:pt x="110948" y="6298"/>
                </a:lnTo>
                <a:lnTo>
                  <a:pt x="108119" y="5588"/>
                </a:lnTo>
                <a:close/>
              </a:path>
              <a:path w="132715" h="20955">
                <a:moveTo>
                  <a:pt x="97862" y="3561"/>
                </a:moveTo>
                <a:lnTo>
                  <a:pt x="96430" y="6218"/>
                </a:lnTo>
                <a:lnTo>
                  <a:pt x="96321" y="7043"/>
                </a:lnTo>
                <a:lnTo>
                  <a:pt x="96206" y="8257"/>
                </a:lnTo>
                <a:lnTo>
                  <a:pt x="96091" y="10020"/>
                </a:lnTo>
                <a:lnTo>
                  <a:pt x="96321" y="10444"/>
                </a:lnTo>
                <a:lnTo>
                  <a:pt x="96712" y="10765"/>
                </a:lnTo>
                <a:lnTo>
                  <a:pt x="97310" y="10994"/>
                </a:lnTo>
                <a:lnTo>
                  <a:pt x="98759" y="11234"/>
                </a:lnTo>
                <a:lnTo>
                  <a:pt x="101633" y="11784"/>
                </a:lnTo>
                <a:lnTo>
                  <a:pt x="103082" y="12093"/>
                </a:lnTo>
                <a:lnTo>
                  <a:pt x="103358" y="12128"/>
                </a:lnTo>
                <a:lnTo>
                  <a:pt x="103876" y="12059"/>
                </a:lnTo>
                <a:lnTo>
                  <a:pt x="105070" y="7043"/>
                </a:lnTo>
                <a:lnTo>
                  <a:pt x="105049" y="5474"/>
                </a:lnTo>
                <a:lnTo>
                  <a:pt x="104738" y="5084"/>
                </a:lnTo>
                <a:lnTo>
                  <a:pt x="104267" y="4775"/>
                </a:lnTo>
                <a:lnTo>
                  <a:pt x="103956" y="4695"/>
                </a:lnTo>
                <a:lnTo>
                  <a:pt x="98172" y="3596"/>
                </a:lnTo>
                <a:lnTo>
                  <a:pt x="97862" y="3561"/>
                </a:lnTo>
                <a:close/>
              </a:path>
              <a:path w="132715" h="20955">
                <a:moveTo>
                  <a:pt x="87788" y="2027"/>
                </a:moveTo>
                <a:lnTo>
                  <a:pt x="85706" y="7982"/>
                </a:lnTo>
                <a:lnTo>
                  <a:pt x="85787" y="8486"/>
                </a:lnTo>
                <a:lnTo>
                  <a:pt x="87788" y="9505"/>
                </a:lnTo>
                <a:lnTo>
                  <a:pt x="89283" y="9746"/>
                </a:lnTo>
                <a:lnTo>
                  <a:pt x="89996" y="9826"/>
                </a:lnTo>
                <a:lnTo>
                  <a:pt x="90743" y="9940"/>
                </a:lnTo>
                <a:lnTo>
                  <a:pt x="91445" y="10020"/>
                </a:lnTo>
                <a:lnTo>
                  <a:pt x="92986" y="10250"/>
                </a:lnTo>
                <a:lnTo>
                  <a:pt x="93538" y="10250"/>
                </a:lnTo>
                <a:lnTo>
                  <a:pt x="93768" y="10169"/>
                </a:lnTo>
                <a:lnTo>
                  <a:pt x="95102" y="4340"/>
                </a:lnTo>
                <a:lnTo>
                  <a:pt x="95021" y="3836"/>
                </a:lnTo>
                <a:lnTo>
                  <a:pt x="90778" y="2462"/>
                </a:lnTo>
                <a:lnTo>
                  <a:pt x="88535" y="2153"/>
                </a:lnTo>
                <a:lnTo>
                  <a:pt x="87788" y="2027"/>
                </a:lnTo>
                <a:close/>
              </a:path>
              <a:path w="132715" h="20955">
                <a:moveTo>
                  <a:pt x="77093" y="939"/>
                </a:moveTo>
                <a:lnTo>
                  <a:pt x="75173" y="7432"/>
                </a:lnTo>
                <a:lnTo>
                  <a:pt x="75288" y="7673"/>
                </a:lnTo>
                <a:lnTo>
                  <a:pt x="78784" y="8486"/>
                </a:lnTo>
                <a:lnTo>
                  <a:pt x="82567" y="8887"/>
                </a:lnTo>
                <a:lnTo>
                  <a:pt x="84487" y="4145"/>
                </a:lnTo>
                <a:lnTo>
                  <a:pt x="84601" y="3286"/>
                </a:lnTo>
                <a:lnTo>
                  <a:pt x="77841" y="973"/>
                </a:lnTo>
                <a:lnTo>
                  <a:pt x="77093" y="939"/>
                </a:lnTo>
                <a:close/>
              </a:path>
              <a:path w="132715" h="20955">
                <a:moveTo>
                  <a:pt x="66169" y="229"/>
                </a:moveTo>
                <a:lnTo>
                  <a:pt x="64398" y="6848"/>
                </a:lnTo>
                <a:lnTo>
                  <a:pt x="64708" y="7238"/>
                </a:lnTo>
                <a:lnTo>
                  <a:pt x="71159" y="7902"/>
                </a:lnTo>
                <a:lnTo>
                  <a:pt x="71953" y="7982"/>
                </a:lnTo>
                <a:lnTo>
                  <a:pt x="73873" y="1912"/>
                </a:lnTo>
                <a:lnTo>
                  <a:pt x="73793" y="1443"/>
                </a:lnTo>
                <a:lnTo>
                  <a:pt x="70136" y="423"/>
                </a:lnTo>
                <a:lnTo>
                  <a:pt x="66169" y="229"/>
                </a:lnTo>
                <a:close/>
              </a:path>
              <a:path w="132715" h="20955">
                <a:moveTo>
                  <a:pt x="55911" y="0"/>
                </a:moveTo>
                <a:lnTo>
                  <a:pt x="53507" y="6688"/>
                </a:lnTo>
                <a:lnTo>
                  <a:pt x="53622" y="6882"/>
                </a:lnTo>
                <a:lnTo>
                  <a:pt x="57946" y="7432"/>
                </a:lnTo>
                <a:lnTo>
                  <a:pt x="58740" y="7478"/>
                </a:lnTo>
                <a:lnTo>
                  <a:pt x="60315" y="7478"/>
                </a:lnTo>
                <a:lnTo>
                  <a:pt x="61132" y="7512"/>
                </a:lnTo>
                <a:lnTo>
                  <a:pt x="61684" y="7432"/>
                </a:lnTo>
                <a:lnTo>
                  <a:pt x="62868" y="893"/>
                </a:lnTo>
                <a:lnTo>
                  <a:pt x="62707" y="664"/>
                </a:lnTo>
                <a:lnTo>
                  <a:pt x="62316" y="343"/>
                </a:lnTo>
                <a:lnTo>
                  <a:pt x="61764" y="114"/>
                </a:lnTo>
                <a:lnTo>
                  <a:pt x="61488" y="68"/>
                </a:lnTo>
                <a:lnTo>
                  <a:pt x="59844" y="68"/>
                </a:lnTo>
                <a:lnTo>
                  <a:pt x="59050" y="34"/>
                </a:lnTo>
                <a:lnTo>
                  <a:pt x="56693" y="34"/>
                </a:lnTo>
                <a:lnTo>
                  <a:pt x="55911" y="0"/>
                </a:lnTo>
                <a:close/>
              </a:path>
              <a:path w="132715" h="20955">
                <a:moveTo>
                  <a:pt x="50437" y="34"/>
                </a:moveTo>
                <a:lnTo>
                  <a:pt x="49621" y="68"/>
                </a:lnTo>
                <a:lnTo>
                  <a:pt x="48827" y="68"/>
                </a:lnTo>
                <a:lnTo>
                  <a:pt x="47999" y="114"/>
                </a:lnTo>
                <a:lnTo>
                  <a:pt x="47217" y="114"/>
                </a:lnTo>
                <a:lnTo>
                  <a:pt x="46389" y="148"/>
                </a:lnTo>
                <a:lnTo>
                  <a:pt x="45607" y="148"/>
                </a:lnTo>
                <a:lnTo>
                  <a:pt x="42617" y="6963"/>
                </a:lnTo>
                <a:lnTo>
                  <a:pt x="42732" y="7157"/>
                </a:lnTo>
                <a:lnTo>
                  <a:pt x="42928" y="7352"/>
                </a:lnTo>
                <a:lnTo>
                  <a:pt x="43214" y="7512"/>
                </a:lnTo>
                <a:lnTo>
                  <a:pt x="43399" y="7593"/>
                </a:lnTo>
                <a:lnTo>
                  <a:pt x="43997" y="7673"/>
                </a:lnTo>
                <a:lnTo>
                  <a:pt x="45527" y="7593"/>
                </a:lnTo>
                <a:lnTo>
                  <a:pt x="46309" y="7593"/>
                </a:lnTo>
                <a:lnTo>
                  <a:pt x="47884" y="7512"/>
                </a:lnTo>
                <a:lnTo>
                  <a:pt x="48678" y="7512"/>
                </a:lnTo>
                <a:lnTo>
                  <a:pt x="49460" y="7478"/>
                </a:lnTo>
                <a:lnTo>
                  <a:pt x="51817" y="4970"/>
                </a:lnTo>
                <a:lnTo>
                  <a:pt x="51702" y="584"/>
                </a:lnTo>
                <a:lnTo>
                  <a:pt x="51506" y="389"/>
                </a:lnTo>
                <a:lnTo>
                  <a:pt x="51228" y="229"/>
                </a:lnTo>
                <a:lnTo>
                  <a:pt x="50759" y="68"/>
                </a:lnTo>
                <a:lnTo>
                  <a:pt x="50437" y="34"/>
                </a:lnTo>
                <a:close/>
              </a:path>
              <a:path w="132715" h="20955">
                <a:moveTo>
                  <a:pt x="39673" y="469"/>
                </a:moveTo>
                <a:lnTo>
                  <a:pt x="37741" y="538"/>
                </a:lnTo>
                <a:lnTo>
                  <a:pt x="36959" y="584"/>
                </a:lnTo>
                <a:lnTo>
                  <a:pt x="36166" y="664"/>
                </a:lnTo>
                <a:lnTo>
                  <a:pt x="34636" y="744"/>
                </a:lnTo>
                <a:lnTo>
                  <a:pt x="31647" y="7203"/>
                </a:lnTo>
                <a:lnTo>
                  <a:pt x="31773" y="7627"/>
                </a:lnTo>
                <a:lnTo>
                  <a:pt x="31904" y="7867"/>
                </a:lnTo>
                <a:lnTo>
                  <a:pt x="32174" y="8096"/>
                </a:lnTo>
                <a:lnTo>
                  <a:pt x="32360" y="8211"/>
                </a:lnTo>
                <a:lnTo>
                  <a:pt x="32866" y="8337"/>
                </a:lnTo>
                <a:lnTo>
                  <a:pt x="33969" y="8291"/>
                </a:lnTo>
                <a:lnTo>
                  <a:pt x="34717" y="8211"/>
                </a:lnTo>
                <a:lnTo>
                  <a:pt x="35499" y="8177"/>
                </a:lnTo>
                <a:lnTo>
                  <a:pt x="36246" y="8096"/>
                </a:lnTo>
                <a:lnTo>
                  <a:pt x="37040" y="8062"/>
                </a:lnTo>
                <a:lnTo>
                  <a:pt x="37822" y="7982"/>
                </a:lnTo>
                <a:lnTo>
                  <a:pt x="40766" y="7043"/>
                </a:lnTo>
                <a:lnTo>
                  <a:pt x="40766" y="1133"/>
                </a:lnTo>
                <a:lnTo>
                  <a:pt x="40570" y="893"/>
                </a:lnTo>
                <a:lnTo>
                  <a:pt x="40421" y="744"/>
                </a:lnTo>
                <a:lnTo>
                  <a:pt x="39949" y="503"/>
                </a:lnTo>
                <a:lnTo>
                  <a:pt x="39673" y="469"/>
                </a:lnTo>
                <a:close/>
              </a:path>
              <a:path w="132715" h="20955">
                <a:moveTo>
                  <a:pt x="28703" y="1282"/>
                </a:moveTo>
                <a:lnTo>
                  <a:pt x="28381" y="1282"/>
                </a:lnTo>
                <a:lnTo>
                  <a:pt x="24459" y="1683"/>
                </a:lnTo>
                <a:lnTo>
                  <a:pt x="23712" y="1798"/>
                </a:lnTo>
                <a:lnTo>
                  <a:pt x="22918" y="1878"/>
                </a:lnTo>
                <a:lnTo>
                  <a:pt x="20837" y="5909"/>
                </a:lnTo>
                <a:lnTo>
                  <a:pt x="20892" y="7627"/>
                </a:lnTo>
                <a:lnTo>
                  <a:pt x="22447" y="9471"/>
                </a:lnTo>
                <a:lnTo>
                  <a:pt x="23240" y="9391"/>
                </a:lnTo>
                <a:lnTo>
                  <a:pt x="23988" y="9276"/>
                </a:lnTo>
                <a:lnTo>
                  <a:pt x="24735" y="9196"/>
                </a:lnTo>
                <a:lnTo>
                  <a:pt x="25517" y="9081"/>
                </a:lnTo>
                <a:lnTo>
                  <a:pt x="28898" y="8726"/>
                </a:lnTo>
                <a:lnTo>
                  <a:pt x="29209" y="8612"/>
                </a:lnTo>
                <a:lnTo>
                  <a:pt x="29646" y="8291"/>
                </a:lnTo>
                <a:lnTo>
                  <a:pt x="29841" y="8096"/>
                </a:lnTo>
                <a:lnTo>
                  <a:pt x="29956" y="7867"/>
                </a:lnTo>
                <a:lnTo>
                  <a:pt x="29830" y="1992"/>
                </a:lnTo>
                <a:lnTo>
                  <a:pt x="29013" y="1328"/>
                </a:lnTo>
                <a:lnTo>
                  <a:pt x="28703" y="1282"/>
                </a:lnTo>
                <a:close/>
              </a:path>
              <a:path w="132715" h="20955">
                <a:moveTo>
                  <a:pt x="17893" y="2542"/>
                </a:moveTo>
                <a:lnTo>
                  <a:pt x="10210" y="6138"/>
                </a:lnTo>
                <a:lnTo>
                  <a:pt x="10453" y="10020"/>
                </a:lnTo>
                <a:lnTo>
                  <a:pt x="11672" y="11074"/>
                </a:lnTo>
                <a:lnTo>
                  <a:pt x="17962" y="10101"/>
                </a:lnTo>
                <a:lnTo>
                  <a:pt x="19261" y="9116"/>
                </a:lnTo>
                <a:lnTo>
                  <a:pt x="19135" y="3596"/>
                </a:lnTo>
                <a:lnTo>
                  <a:pt x="17893" y="2542"/>
                </a:lnTo>
                <a:close/>
              </a:path>
              <a:path w="132715" h="20955">
                <a:moveTo>
                  <a:pt x="7394" y="4260"/>
                </a:moveTo>
                <a:lnTo>
                  <a:pt x="0" y="8371"/>
                </a:lnTo>
                <a:lnTo>
                  <a:pt x="202" y="11269"/>
                </a:lnTo>
                <a:lnTo>
                  <a:pt x="1460" y="13113"/>
                </a:lnTo>
                <a:lnTo>
                  <a:pt x="1724" y="13067"/>
                </a:lnTo>
                <a:lnTo>
                  <a:pt x="4634" y="12403"/>
                </a:lnTo>
                <a:lnTo>
                  <a:pt x="7589" y="11853"/>
                </a:lnTo>
                <a:lnTo>
                  <a:pt x="8843" y="10799"/>
                </a:lnTo>
                <a:lnTo>
                  <a:pt x="8723" y="7077"/>
                </a:lnTo>
                <a:lnTo>
                  <a:pt x="7670" y="4306"/>
                </a:lnTo>
                <a:lnTo>
                  <a:pt x="7394" y="426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23421" y="196585"/>
            <a:ext cx="144145" cy="20320"/>
          </a:xfrm>
          <a:custGeom>
            <a:avLst/>
            <a:gdLst/>
            <a:ahLst/>
            <a:cxnLst/>
            <a:rect l="l" t="t" r="r" b="b"/>
            <a:pathLst>
              <a:path w="144145" h="20320">
                <a:moveTo>
                  <a:pt x="139502" y="10994"/>
                </a:moveTo>
                <a:lnTo>
                  <a:pt x="138122" y="17384"/>
                </a:lnTo>
                <a:lnTo>
                  <a:pt x="138352" y="17854"/>
                </a:lnTo>
                <a:lnTo>
                  <a:pt x="138513" y="18083"/>
                </a:lnTo>
                <a:lnTo>
                  <a:pt x="138708" y="18278"/>
                </a:lnTo>
                <a:lnTo>
                  <a:pt x="138950" y="18438"/>
                </a:lnTo>
                <a:lnTo>
                  <a:pt x="141338" y="19343"/>
                </a:lnTo>
                <a:lnTo>
                  <a:pt x="142170" y="19686"/>
                </a:lnTo>
                <a:lnTo>
                  <a:pt x="142446" y="19767"/>
                </a:lnTo>
                <a:lnTo>
                  <a:pt x="142676" y="19732"/>
                </a:lnTo>
                <a:lnTo>
                  <a:pt x="142883" y="19652"/>
                </a:lnTo>
                <a:lnTo>
                  <a:pt x="143826" y="15105"/>
                </a:lnTo>
                <a:lnTo>
                  <a:pt x="143941" y="13891"/>
                </a:lnTo>
                <a:lnTo>
                  <a:pt x="144102" y="13147"/>
                </a:lnTo>
                <a:lnTo>
                  <a:pt x="142722" y="12529"/>
                </a:lnTo>
                <a:lnTo>
                  <a:pt x="142285" y="12288"/>
                </a:lnTo>
                <a:lnTo>
                  <a:pt x="141894" y="12013"/>
                </a:lnTo>
                <a:lnTo>
                  <a:pt x="141066" y="11544"/>
                </a:lnTo>
                <a:lnTo>
                  <a:pt x="140594" y="11349"/>
                </a:lnTo>
                <a:lnTo>
                  <a:pt x="140008" y="11074"/>
                </a:lnTo>
                <a:lnTo>
                  <a:pt x="139502" y="10994"/>
                </a:lnTo>
                <a:close/>
              </a:path>
              <a:path w="144145" h="20320">
                <a:moveTo>
                  <a:pt x="130567" y="8062"/>
                </a:moveTo>
                <a:lnTo>
                  <a:pt x="128922" y="14682"/>
                </a:lnTo>
                <a:lnTo>
                  <a:pt x="129083" y="14876"/>
                </a:lnTo>
                <a:lnTo>
                  <a:pt x="129233" y="15105"/>
                </a:lnTo>
                <a:lnTo>
                  <a:pt x="129428" y="15266"/>
                </a:lnTo>
                <a:lnTo>
                  <a:pt x="129704" y="15426"/>
                </a:lnTo>
                <a:lnTo>
                  <a:pt x="131360" y="15930"/>
                </a:lnTo>
                <a:lnTo>
                  <a:pt x="132694" y="16365"/>
                </a:lnTo>
                <a:lnTo>
                  <a:pt x="133993" y="16755"/>
                </a:lnTo>
                <a:lnTo>
                  <a:pt x="135327" y="17190"/>
                </a:lnTo>
                <a:lnTo>
                  <a:pt x="135603" y="17259"/>
                </a:lnTo>
                <a:lnTo>
                  <a:pt x="136863" y="15105"/>
                </a:lnTo>
                <a:lnTo>
                  <a:pt x="137018" y="13891"/>
                </a:lnTo>
                <a:lnTo>
                  <a:pt x="137133" y="12677"/>
                </a:lnTo>
                <a:lnTo>
                  <a:pt x="137294" y="11429"/>
                </a:lnTo>
                <a:lnTo>
                  <a:pt x="137259" y="10925"/>
                </a:lnTo>
                <a:lnTo>
                  <a:pt x="134856" y="9356"/>
                </a:lnTo>
                <a:lnTo>
                  <a:pt x="133556" y="8921"/>
                </a:lnTo>
                <a:lnTo>
                  <a:pt x="132223" y="8532"/>
                </a:lnTo>
                <a:lnTo>
                  <a:pt x="130843" y="8096"/>
                </a:lnTo>
                <a:lnTo>
                  <a:pt x="130567" y="8062"/>
                </a:lnTo>
                <a:close/>
              </a:path>
              <a:path w="144145" h="20320">
                <a:moveTo>
                  <a:pt x="121298" y="5554"/>
                </a:moveTo>
                <a:lnTo>
                  <a:pt x="119527" y="8967"/>
                </a:lnTo>
                <a:lnTo>
                  <a:pt x="119205" y="11395"/>
                </a:lnTo>
                <a:lnTo>
                  <a:pt x="126438" y="14407"/>
                </a:lnTo>
                <a:lnTo>
                  <a:pt x="126680" y="14361"/>
                </a:lnTo>
                <a:lnTo>
                  <a:pt x="127864" y="9826"/>
                </a:lnTo>
                <a:lnTo>
                  <a:pt x="127812" y="7753"/>
                </a:lnTo>
                <a:lnTo>
                  <a:pt x="127542" y="7398"/>
                </a:lnTo>
                <a:lnTo>
                  <a:pt x="127312" y="7203"/>
                </a:lnTo>
                <a:lnTo>
                  <a:pt x="126841" y="6963"/>
                </a:lnTo>
                <a:lnTo>
                  <a:pt x="121298" y="5554"/>
                </a:lnTo>
                <a:close/>
              </a:path>
              <a:path w="144145" h="20320">
                <a:moveTo>
                  <a:pt x="111155" y="3481"/>
                </a:moveTo>
                <a:lnTo>
                  <a:pt x="109499" y="10135"/>
                </a:lnTo>
                <a:lnTo>
                  <a:pt x="109660" y="10376"/>
                </a:lnTo>
                <a:lnTo>
                  <a:pt x="116813" y="12059"/>
                </a:lnTo>
                <a:lnTo>
                  <a:pt x="117043" y="12013"/>
                </a:lnTo>
                <a:lnTo>
                  <a:pt x="117284" y="11899"/>
                </a:lnTo>
                <a:lnTo>
                  <a:pt x="117445" y="11738"/>
                </a:lnTo>
                <a:lnTo>
                  <a:pt x="117721" y="11349"/>
                </a:lnTo>
                <a:lnTo>
                  <a:pt x="118227" y="7432"/>
                </a:lnTo>
                <a:lnTo>
                  <a:pt x="118227" y="5439"/>
                </a:lnTo>
                <a:lnTo>
                  <a:pt x="111155" y="3481"/>
                </a:lnTo>
                <a:close/>
              </a:path>
              <a:path w="144145" h="20320">
                <a:moveTo>
                  <a:pt x="101357" y="1958"/>
                </a:moveTo>
                <a:lnTo>
                  <a:pt x="99713" y="4260"/>
                </a:lnTo>
                <a:lnTo>
                  <a:pt x="99552" y="5439"/>
                </a:lnTo>
                <a:lnTo>
                  <a:pt x="102070" y="9505"/>
                </a:lnTo>
                <a:lnTo>
                  <a:pt x="103485" y="9746"/>
                </a:lnTo>
                <a:lnTo>
                  <a:pt x="104899" y="9940"/>
                </a:lnTo>
                <a:lnTo>
                  <a:pt x="106624" y="10215"/>
                </a:lnTo>
                <a:lnTo>
                  <a:pt x="106900" y="10181"/>
                </a:lnTo>
                <a:lnTo>
                  <a:pt x="108315" y="5520"/>
                </a:lnTo>
                <a:lnTo>
                  <a:pt x="108246" y="3515"/>
                </a:lnTo>
                <a:lnTo>
                  <a:pt x="104267" y="2347"/>
                </a:lnTo>
                <a:lnTo>
                  <a:pt x="101357" y="1958"/>
                </a:lnTo>
                <a:close/>
              </a:path>
              <a:path w="144145" h="20320">
                <a:moveTo>
                  <a:pt x="91065" y="824"/>
                </a:moveTo>
                <a:lnTo>
                  <a:pt x="89329" y="4420"/>
                </a:lnTo>
                <a:lnTo>
                  <a:pt x="89214" y="5634"/>
                </a:lnTo>
                <a:lnTo>
                  <a:pt x="91928" y="8337"/>
                </a:lnTo>
                <a:lnTo>
                  <a:pt x="96286" y="8807"/>
                </a:lnTo>
                <a:lnTo>
                  <a:pt x="98261" y="3206"/>
                </a:lnTo>
                <a:lnTo>
                  <a:pt x="98253" y="2347"/>
                </a:lnTo>
                <a:lnTo>
                  <a:pt x="93296" y="1053"/>
                </a:lnTo>
                <a:lnTo>
                  <a:pt x="91065" y="824"/>
                </a:lnTo>
                <a:close/>
              </a:path>
              <a:path w="144145" h="20320">
                <a:moveTo>
                  <a:pt x="80601" y="194"/>
                </a:moveTo>
                <a:lnTo>
                  <a:pt x="78910" y="6814"/>
                </a:lnTo>
                <a:lnTo>
                  <a:pt x="79025" y="7008"/>
                </a:lnTo>
                <a:lnTo>
                  <a:pt x="82452" y="7673"/>
                </a:lnTo>
                <a:lnTo>
                  <a:pt x="83901" y="7753"/>
                </a:lnTo>
                <a:lnTo>
                  <a:pt x="85361" y="7867"/>
                </a:lnTo>
                <a:lnTo>
                  <a:pt x="86109" y="7902"/>
                </a:lnTo>
                <a:lnTo>
                  <a:pt x="86661" y="7822"/>
                </a:lnTo>
                <a:lnTo>
                  <a:pt x="87880" y="3092"/>
                </a:lnTo>
                <a:lnTo>
                  <a:pt x="87799" y="1133"/>
                </a:lnTo>
                <a:lnTo>
                  <a:pt x="87583" y="893"/>
                </a:lnTo>
                <a:lnTo>
                  <a:pt x="87443" y="778"/>
                </a:lnTo>
                <a:lnTo>
                  <a:pt x="86937" y="549"/>
                </a:lnTo>
                <a:lnTo>
                  <a:pt x="86661" y="503"/>
                </a:lnTo>
                <a:lnTo>
                  <a:pt x="80601" y="194"/>
                </a:lnTo>
                <a:close/>
              </a:path>
              <a:path w="144145" h="20320">
                <a:moveTo>
                  <a:pt x="76392" y="7398"/>
                </a:moveTo>
                <a:lnTo>
                  <a:pt x="71320" y="7398"/>
                </a:lnTo>
                <a:lnTo>
                  <a:pt x="72068" y="7432"/>
                </a:lnTo>
                <a:lnTo>
                  <a:pt x="75058" y="7432"/>
                </a:lnTo>
                <a:lnTo>
                  <a:pt x="75805" y="7478"/>
                </a:lnTo>
                <a:lnTo>
                  <a:pt x="76392" y="7398"/>
                </a:lnTo>
                <a:close/>
              </a:path>
              <a:path w="144145" h="20320">
                <a:moveTo>
                  <a:pt x="73137" y="0"/>
                </a:moveTo>
                <a:lnTo>
                  <a:pt x="68572" y="6688"/>
                </a:lnTo>
                <a:lnTo>
                  <a:pt x="68848" y="7089"/>
                </a:lnTo>
                <a:lnTo>
                  <a:pt x="69273" y="7318"/>
                </a:lnTo>
                <a:lnTo>
                  <a:pt x="69549" y="7398"/>
                </a:lnTo>
                <a:lnTo>
                  <a:pt x="69871" y="7432"/>
                </a:lnTo>
                <a:lnTo>
                  <a:pt x="70573" y="7398"/>
                </a:lnTo>
                <a:lnTo>
                  <a:pt x="76392" y="7398"/>
                </a:lnTo>
                <a:lnTo>
                  <a:pt x="77335" y="5004"/>
                </a:lnTo>
                <a:lnTo>
                  <a:pt x="77496" y="2576"/>
                </a:lnTo>
                <a:lnTo>
                  <a:pt x="73873" y="34"/>
                </a:lnTo>
                <a:lnTo>
                  <a:pt x="73137" y="0"/>
                </a:lnTo>
                <a:close/>
              </a:path>
              <a:path w="144145" h="20320">
                <a:moveTo>
                  <a:pt x="65939" y="80"/>
                </a:moveTo>
                <a:lnTo>
                  <a:pt x="64881" y="80"/>
                </a:lnTo>
                <a:lnTo>
                  <a:pt x="64133" y="114"/>
                </a:lnTo>
                <a:lnTo>
                  <a:pt x="63386" y="114"/>
                </a:lnTo>
                <a:lnTo>
                  <a:pt x="61845" y="194"/>
                </a:lnTo>
                <a:lnTo>
                  <a:pt x="61097" y="194"/>
                </a:lnTo>
                <a:lnTo>
                  <a:pt x="59568" y="274"/>
                </a:lnTo>
                <a:lnTo>
                  <a:pt x="58168" y="6928"/>
                </a:lnTo>
                <a:lnTo>
                  <a:pt x="58251" y="7123"/>
                </a:lnTo>
                <a:lnTo>
                  <a:pt x="58357" y="7283"/>
                </a:lnTo>
                <a:lnTo>
                  <a:pt x="58659" y="7558"/>
                </a:lnTo>
                <a:lnTo>
                  <a:pt x="59211" y="7707"/>
                </a:lnTo>
                <a:lnTo>
                  <a:pt x="61730" y="7593"/>
                </a:lnTo>
                <a:lnTo>
                  <a:pt x="62477" y="7593"/>
                </a:lnTo>
                <a:lnTo>
                  <a:pt x="63972" y="7512"/>
                </a:lnTo>
                <a:lnTo>
                  <a:pt x="64720" y="7512"/>
                </a:lnTo>
                <a:lnTo>
                  <a:pt x="65467" y="7478"/>
                </a:lnTo>
                <a:lnTo>
                  <a:pt x="66916" y="6184"/>
                </a:lnTo>
                <a:lnTo>
                  <a:pt x="66812" y="549"/>
                </a:lnTo>
                <a:lnTo>
                  <a:pt x="66491" y="274"/>
                </a:lnTo>
                <a:lnTo>
                  <a:pt x="66215" y="148"/>
                </a:lnTo>
                <a:lnTo>
                  <a:pt x="65939" y="80"/>
                </a:lnTo>
                <a:close/>
              </a:path>
              <a:path w="144145" h="20320">
                <a:moveTo>
                  <a:pt x="55083" y="503"/>
                </a:moveTo>
                <a:lnTo>
                  <a:pt x="54301" y="584"/>
                </a:lnTo>
                <a:lnTo>
                  <a:pt x="53553" y="618"/>
                </a:lnTo>
                <a:lnTo>
                  <a:pt x="52806" y="698"/>
                </a:lnTo>
                <a:lnTo>
                  <a:pt x="52058" y="744"/>
                </a:lnTo>
                <a:lnTo>
                  <a:pt x="51311" y="824"/>
                </a:lnTo>
                <a:lnTo>
                  <a:pt x="50563" y="858"/>
                </a:lnTo>
                <a:lnTo>
                  <a:pt x="49816" y="939"/>
                </a:lnTo>
                <a:lnTo>
                  <a:pt x="49069" y="973"/>
                </a:lnTo>
                <a:lnTo>
                  <a:pt x="48758" y="1053"/>
                </a:lnTo>
                <a:lnTo>
                  <a:pt x="48241" y="1294"/>
                </a:lnTo>
                <a:lnTo>
                  <a:pt x="48045" y="1443"/>
                </a:lnTo>
                <a:lnTo>
                  <a:pt x="47850" y="1637"/>
                </a:lnTo>
                <a:lnTo>
                  <a:pt x="47735" y="6104"/>
                </a:lnTo>
                <a:lnTo>
                  <a:pt x="47850" y="7822"/>
                </a:lnTo>
                <a:lnTo>
                  <a:pt x="48011" y="8028"/>
                </a:lnTo>
                <a:lnTo>
                  <a:pt x="48367" y="8337"/>
                </a:lnTo>
                <a:lnTo>
                  <a:pt x="48643" y="8417"/>
                </a:lnTo>
                <a:lnTo>
                  <a:pt x="48873" y="8451"/>
                </a:lnTo>
                <a:lnTo>
                  <a:pt x="49931" y="8417"/>
                </a:lnTo>
                <a:lnTo>
                  <a:pt x="51391" y="8257"/>
                </a:lnTo>
                <a:lnTo>
                  <a:pt x="52139" y="8222"/>
                </a:lnTo>
                <a:lnTo>
                  <a:pt x="52840" y="8142"/>
                </a:lnTo>
                <a:lnTo>
                  <a:pt x="55129" y="7982"/>
                </a:lnTo>
                <a:lnTo>
                  <a:pt x="55681" y="7822"/>
                </a:lnTo>
                <a:lnTo>
                  <a:pt x="55911" y="7707"/>
                </a:lnTo>
                <a:lnTo>
                  <a:pt x="56106" y="7558"/>
                </a:lnTo>
                <a:lnTo>
                  <a:pt x="56302" y="7352"/>
                </a:lnTo>
                <a:lnTo>
                  <a:pt x="56428" y="7123"/>
                </a:lnTo>
                <a:lnTo>
                  <a:pt x="56321" y="1053"/>
                </a:lnTo>
                <a:lnTo>
                  <a:pt x="56106" y="824"/>
                </a:lnTo>
                <a:lnTo>
                  <a:pt x="55635" y="584"/>
                </a:lnTo>
                <a:lnTo>
                  <a:pt x="55083" y="503"/>
                </a:lnTo>
                <a:close/>
              </a:path>
              <a:path w="144145" h="20320">
                <a:moveTo>
                  <a:pt x="44940" y="1443"/>
                </a:moveTo>
                <a:lnTo>
                  <a:pt x="44630" y="1443"/>
                </a:lnTo>
                <a:lnTo>
                  <a:pt x="42387" y="1683"/>
                </a:lnTo>
                <a:lnTo>
                  <a:pt x="41640" y="1798"/>
                </a:lnTo>
                <a:lnTo>
                  <a:pt x="40110" y="1958"/>
                </a:lnTo>
                <a:lnTo>
                  <a:pt x="39363" y="2072"/>
                </a:lnTo>
                <a:lnTo>
                  <a:pt x="38650" y="2153"/>
                </a:lnTo>
                <a:lnTo>
                  <a:pt x="38257" y="2267"/>
                </a:lnTo>
                <a:lnTo>
                  <a:pt x="38063" y="2347"/>
                </a:lnTo>
                <a:lnTo>
                  <a:pt x="37626" y="2656"/>
                </a:lnTo>
                <a:lnTo>
                  <a:pt x="37350" y="3092"/>
                </a:lnTo>
                <a:lnTo>
                  <a:pt x="37396" y="6104"/>
                </a:lnTo>
                <a:lnTo>
                  <a:pt x="38926" y="9665"/>
                </a:lnTo>
                <a:lnTo>
                  <a:pt x="43365" y="9081"/>
                </a:lnTo>
                <a:lnTo>
                  <a:pt x="44825" y="8921"/>
                </a:lnTo>
                <a:lnTo>
                  <a:pt x="46125" y="7982"/>
                </a:lnTo>
                <a:lnTo>
                  <a:pt x="46029" y="2233"/>
                </a:lnTo>
                <a:lnTo>
                  <a:pt x="45905" y="1958"/>
                </a:lnTo>
                <a:lnTo>
                  <a:pt x="45800" y="1798"/>
                </a:lnTo>
                <a:lnTo>
                  <a:pt x="45458" y="1557"/>
                </a:lnTo>
                <a:lnTo>
                  <a:pt x="45216" y="1488"/>
                </a:lnTo>
                <a:lnTo>
                  <a:pt x="44940" y="1443"/>
                </a:lnTo>
                <a:close/>
              </a:path>
              <a:path w="144145" h="20320">
                <a:moveTo>
                  <a:pt x="34521" y="2771"/>
                </a:moveTo>
                <a:lnTo>
                  <a:pt x="27058" y="5325"/>
                </a:lnTo>
                <a:lnTo>
                  <a:pt x="27307" y="9310"/>
                </a:lnTo>
                <a:lnTo>
                  <a:pt x="28818" y="11315"/>
                </a:lnTo>
                <a:lnTo>
                  <a:pt x="30278" y="10994"/>
                </a:lnTo>
                <a:lnTo>
                  <a:pt x="34636" y="10295"/>
                </a:lnTo>
                <a:lnTo>
                  <a:pt x="35821" y="9310"/>
                </a:lnTo>
                <a:lnTo>
                  <a:pt x="35740" y="3836"/>
                </a:lnTo>
                <a:lnTo>
                  <a:pt x="35660" y="3596"/>
                </a:lnTo>
                <a:lnTo>
                  <a:pt x="35545" y="3367"/>
                </a:lnTo>
                <a:lnTo>
                  <a:pt x="35234" y="3012"/>
                </a:lnTo>
                <a:lnTo>
                  <a:pt x="34797" y="2817"/>
                </a:lnTo>
                <a:lnTo>
                  <a:pt x="34521" y="2771"/>
                </a:lnTo>
                <a:close/>
              </a:path>
              <a:path w="144145" h="20320">
                <a:moveTo>
                  <a:pt x="24379" y="4581"/>
                </a:moveTo>
                <a:lnTo>
                  <a:pt x="17145" y="8692"/>
                </a:lnTo>
                <a:lnTo>
                  <a:pt x="17387" y="12403"/>
                </a:lnTo>
                <a:lnTo>
                  <a:pt x="18560" y="13422"/>
                </a:lnTo>
                <a:lnTo>
                  <a:pt x="18836" y="13388"/>
                </a:lnTo>
                <a:lnTo>
                  <a:pt x="25793" y="11120"/>
                </a:lnTo>
                <a:lnTo>
                  <a:pt x="25678" y="7432"/>
                </a:lnTo>
                <a:lnTo>
                  <a:pt x="24379" y="4581"/>
                </a:lnTo>
                <a:close/>
              </a:path>
              <a:path w="144145" h="20320">
                <a:moveTo>
                  <a:pt x="14708" y="6814"/>
                </a:moveTo>
                <a:lnTo>
                  <a:pt x="7394" y="11234"/>
                </a:lnTo>
                <a:lnTo>
                  <a:pt x="7474" y="12483"/>
                </a:lnTo>
                <a:lnTo>
                  <a:pt x="8854" y="15930"/>
                </a:lnTo>
                <a:lnTo>
                  <a:pt x="9084" y="15896"/>
                </a:lnTo>
                <a:lnTo>
                  <a:pt x="11913" y="15105"/>
                </a:lnTo>
                <a:lnTo>
                  <a:pt x="14673" y="14407"/>
                </a:lnTo>
                <a:lnTo>
                  <a:pt x="14984" y="14292"/>
                </a:lnTo>
                <a:lnTo>
                  <a:pt x="15225" y="14166"/>
                </a:lnTo>
                <a:lnTo>
                  <a:pt x="15668" y="13743"/>
                </a:lnTo>
                <a:lnTo>
                  <a:pt x="15892" y="13307"/>
                </a:lnTo>
                <a:lnTo>
                  <a:pt x="15766" y="10295"/>
                </a:lnTo>
                <a:lnTo>
                  <a:pt x="15536" y="7512"/>
                </a:lnTo>
                <a:lnTo>
                  <a:pt x="15455" y="7318"/>
                </a:lnTo>
                <a:lnTo>
                  <a:pt x="15145" y="6963"/>
                </a:lnTo>
                <a:lnTo>
                  <a:pt x="14708" y="6814"/>
                </a:lnTo>
                <a:close/>
              </a:path>
              <a:path w="144145" h="20320">
                <a:moveTo>
                  <a:pt x="5002" y="9471"/>
                </a:moveTo>
                <a:lnTo>
                  <a:pt x="1494" y="10765"/>
                </a:lnTo>
                <a:lnTo>
                  <a:pt x="126" y="11269"/>
                </a:lnTo>
                <a:lnTo>
                  <a:pt x="3116" y="17339"/>
                </a:lnTo>
                <a:lnTo>
                  <a:pt x="4128" y="17144"/>
                </a:lnTo>
                <a:lnTo>
                  <a:pt x="4335" y="17110"/>
                </a:lnTo>
                <a:lnTo>
                  <a:pt x="5036" y="17110"/>
                </a:lnTo>
                <a:lnTo>
                  <a:pt x="5312" y="16984"/>
                </a:lnTo>
                <a:lnTo>
                  <a:pt x="5784" y="16674"/>
                </a:lnTo>
                <a:lnTo>
                  <a:pt x="6094" y="16205"/>
                </a:lnTo>
                <a:lnTo>
                  <a:pt x="6193" y="15896"/>
                </a:lnTo>
                <a:lnTo>
                  <a:pt x="6078" y="13113"/>
                </a:lnTo>
                <a:lnTo>
                  <a:pt x="5864" y="10410"/>
                </a:lnTo>
                <a:lnTo>
                  <a:pt x="5749" y="9940"/>
                </a:lnTo>
                <a:lnTo>
                  <a:pt x="5588" y="9746"/>
                </a:lnTo>
                <a:lnTo>
                  <a:pt x="5232" y="9505"/>
                </a:lnTo>
                <a:lnTo>
                  <a:pt x="5002" y="9471"/>
                </a:lnTo>
                <a:close/>
              </a:path>
              <a:path w="144145" h="20320">
                <a:moveTo>
                  <a:pt x="5036" y="17110"/>
                </a:moveTo>
                <a:lnTo>
                  <a:pt x="4335" y="17110"/>
                </a:lnTo>
                <a:lnTo>
                  <a:pt x="4254" y="17258"/>
                </a:lnTo>
                <a:lnTo>
                  <a:pt x="4530" y="17224"/>
                </a:lnTo>
                <a:lnTo>
                  <a:pt x="5036" y="1711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20638" y="184596"/>
            <a:ext cx="151130" cy="24130"/>
          </a:xfrm>
          <a:custGeom>
            <a:avLst/>
            <a:gdLst/>
            <a:ahLst/>
            <a:cxnLst/>
            <a:rect l="l" t="t" r="r" b="b"/>
            <a:pathLst>
              <a:path w="151129" h="24129">
                <a:moveTo>
                  <a:pt x="146413" y="19812"/>
                </a:moveTo>
                <a:lnTo>
                  <a:pt x="143182" y="19812"/>
                </a:lnTo>
                <a:lnTo>
                  <a:pt x="144205" y="21844"/>
                </a:lnTo>
                <a:lnTo>
                  <a:pt x="144677" y="22479"/>
                </a:lnTo>
                <a:lnTo>
                  <a:pt x="145263" y="22987"/>
                </a:lnTo>
                <a:lnTo>
                  <a:pt x="145620" y="23241"/>
                </a:lnTo>
                <a:lnTo>
                  <a:pt x="146057" y="23495"/>
                </a:lnTo>
                <a:lnTo>
                  <a:pt x="146528" y="23622"/>
                </a:lnTo>
                <a:lnTo>
                  <a:pt x="147667" y="24003"/>
                </a:lnTo>
                <a:lnTo>
                  <a:pt x="148334" y="24003"/>
                </a:lnTo>
                <a:lnTo>
                  <a:pt x="147862" y="23241"/>
                </a:lnTo>
                <a:lnTo>
                  <a:pt x="147498" y="22479"/>
                </a:lnTo>
                <a:lnTo>
                  <a:pt x="146413" y="19812"/>
                </a:lnTo>
                <a:close/>
              </a:path>
              <a:path w="151129" h="24129">
                <a:moveTo>
                  <a:pt x="11756" y="12699"/>
                </a:moveTo>
                <a:lnTo>
                  <a:pt x="2909" y="12699"/>
                </a:lnTo>
                <a:lnTo>
                  <a:pt x="3852" y="12826"/>
                </a:lnTo>
                <a:lnTo>
                  <a:pt x="5381" y="13207"/>
                </a:lnTo>
                <a:lnTo>
                  <a:pt x="6876" y="13969"/>
                </a:lnTo>
                <a:lnTo>
                  <a:pt x="7256" y="14350"/>
                </a:lnTo>
                <a:lnTo>
                  <a:pt x="7329" y="14604"/>
                </a:lnTo>
                <a:lnTo>
                  <a:pt x="6891" y="15620"/>
                </a:lnTo>
                <a:lnTo>
                  <a:pt x="5524" y="18033"/>
                </a:lnTo>
                <a:lnTo>
                  <a:pt x="4944" y="18922"/>
                </a:lnTo>
                <a:lnTo>
                  <a:pt x="2943" y="21208"/>
                </a:lnTo>
                <a:lnTo>
                  <a:pt x="2437" y="21589"/>
                </a:lnTo>
                <a:lnTo>
                  <a:pt x="3185" y="21462"/>
                </a:lnTo>
                <a:lnTo>
                  <a:pt x="7589" y="19684"/>
                </a:lnTo>
                <a:lnTo>
                  <a:pt x="7980" y="19430"/>
                </a:lnTo>
                <a:lnTo>
                  <a:pt x="9199" y="18033"/>
                </a:lnTo>
                <a:lnTo>
                  <a:pt x="9625" y="17271"/>
                </a:lnTo>
                <a:lnTo>
                  <a:pt x="16881" y="17271"/>
                </a:lnTo>
                <a:lnTo>
                  <a:pt x="16272" y="17144"/>
                </a:lnTo>
                <a:lnTo>
                  <a:pt x="15490" y="16763"/>
                </a:lnTo>
                <a:lnTo>
                  <a:pt x="14581" y="16255"/>
                </a:lnTo>
                <a:lnTo>
                  <a:pt x="14075" y="16001"/>
                </a:lnTo>
                <a:lnTo>
                  <a:pt x="13604" y="15620"/>
                </a:lnTo>
                <a:lnTo>
                  <a:pt x="13086" y="15239"/>
                </a:lnTo>
                <a:lnTo>
                  <a:pt x="12580" y="14731"/>
                </a:lnTo>
                <a:lnTo>
                  <a:pt x="11637" y="13461"/>
                </a:lnTo>
                <a:lnTo>
                  <a:pt x="11442" y="13334"/>
                </a:lnTo>
                <a:lnTo>
                  <a:pt x="11520" y="13080"/>
                </a:lnTo>
                <a:lnTo>
                  <a:pt x="11756" y="12699"/>
                </a:lnTo>
                <a:close/>
              </a:path>
              <a:path w="151129" h="24129">
                <a:moveTo>
                  <a:pt x="141204" y="10414"/>
                </a:moveTo>
                <a:lnTo>
                  <a:pt x="136063" y="10414"/>
                </a:lnTo>
                <a:lnTo>
                  <a:pt x="137248" y="10922"/>
                </a:lnTo>
                <a:lnTo>
                  <a:pt x="138743" y="11938"/>
                </a:lnTo>
                <a:lnTo>
                  <a:pt x="139916" y="13081"/>
                </a:lnTo>
                <a:lnTo>
                  <a:pt x="141020" y="14478"/>
                </a:lnTo>
                <a:lnTo>
                  <a:pt x="141652" y="15621"/>
                </a:lnTo>
                <a:lnTo>
                  <a:pt x="141100" y="16383"/>
                </a:lnTo>
                <a:lnTo>
                  <a:pt x="137052" y="19050"/>
                </a:lnTo>
                <a:lnTo>
                  <a:pt x="136466" y="19304"/>
                </a:lnTo>
                <a:lnTo>
                  <a:pt x="140859" y="20701"/>
                </a:lnTo>
                <a:lnTo>
                  <a:pt x="141652" y="20574"/>
                </a:lnTo>
                <a:lnTo>
                  <a:pt x="142009" y="20447"/>
                </a:lnTo>
                <a:lnTo>
                  <a:pt x="142630" y="20066"/>
                </a:lnTo>
                <a:lnTo>
                  <a:pt x="143182" y="19812"/>
                </a:lnTo>
                <a:lnTo>
                  <a:pt x="146413" y="19812"/>
                </a:lnTo>
                <a:lnTo>
                  <a:pt x="145585" y="17526"/>
                </a:lnTo>
                <a:lnTo>
                  <a:pt x="145505" y="17145"/>
                </a:lnTo>
                <a:lnTo>
                  <a:pt x="145390" y="17018"/>
                </a:lnTo>
                <a:lnTo>
                  <a:pt x="146758" y="15875"/>
                </a:lnTo>
                <a:lnTo>
                  <a:pt x="147391" y="15621"/>
                </a:lnTo>
                <a:lnTo>
                  <a:pt x="147667" y="15367"/>
                </a:lnTo>
                <a:lnTo>
                  <a:pt x="148219" y="15240"/>
                </a:lnTo>
                <a:lnTo>
                  <a:pt x="150104" y="15240"/>
                </a:lnTo>
                <a:lnTo>
                  <a:pt x="150541" y="15113"/>
                </a:lnTo>
                <a:lnTo>
                  <a:pt x="150438" y="14859"/>
                </a:lnTo>
                <a:lnTo>
                  <a:pt x="149443" y="13589"/>
                </a:lnTo>
                <a:lnTo>
                  <a:pt x="143814" y="13589"/>
                </a:lnTo>
                <a:lnTo>
                  <a:pt x="143228" y="12573"/>
                </a:lnTo>
                <a:lnTo>
                  <a:pt x="142871" y="12192"/>
                </a:lnTo>
                <a:lnTo>
                  <a:pt x="142158" y="11176"/>
                </a:lnTo>
                <a:lnTo>
                  <a:pt x="141204" y="10414"/>
                </a:lnTo>
                <a:close/>
              </a:path>
              <a:path w="151129" h="24129">
                <a:moveTo>
                  <a:pt x="128690" y="8001"/>
                </a:moveTo>
                <a:lnTo>
                  <a:pt x="127933" y="8001"/>
                </a:lnTo>
                <a:lnTo>
                  <a:pt x="127496" y="8255"/>
                </a:lnTo>
                <a:lnTo>
                  <a:pt x="127140" y="8382"/>
                </a:lnTo>
                <a:lnTo>
                  <a:pt x="126910" y="8763"/>
                </a:lnTo>
                <a:lnTo>
                  <a:pt x="126789" y="9271"/>
                </a:lnTo>
                <a:lnTo>
                  <a:pt x="126668" y="10033"/>
                </a:lnTo>
                <a:lnTo>
                  <a:pt x="126544" y="11303"/>
                </a:lnTo>
                <a:lnTo>
                  <a:pt x="126418" y="12065"/>
                </a:lnTo>
                <a:lnTo>
                  <a:pt x="126293" y="13208"/>
                </a:lnTo>
                <a:lnTo>
                  <a:pt x="126171" y="16002"/>
                </a:lnTo>
                <a:lnTo>
                  <a:pt x="126392" y="16510"/>
                </a:lnTo>
                <a:lnTo>
                  <a:pt x="126634" y="16764"/>
                </a:lnTo>
                <a:lnTo>
                  <a:pt x="126864" y="16891"/>
                </a:lnTo>
                <a:lnTo>
                  <a:pt x="127186" y="17145"/>
                </a:lnTo>
                <a:lnTo>
                  <a:pt x="127496" y="17272"/>
                </a:lnTo>
                <a:lnTo>
                  <a:pt x="129221" y="17653"/>
                </a:lnTo>
                <a:lnTo>
                  <a:pt x="134223" y="19050"/>
                </a:lnTo>
                <a:lnTo>
                  <a:pt x="134568" y="19177"/>
                </a:lnTo>
                <a:lnTo>
                  <a:pt x="134890" y="19177"/>
                </a:lnTo>
                <a:lnTo>
                  <a:pt x="135442" y="18923"/>
                </a:lnTo>
                <a:lnTo>
                  <a:pt x="135638" y="18796"/>
                </a:lnTo>
                <a:lnTo>
                  <a:pt x="135914" y="18288"/>
                </a:lnTo>
                <a:lnTo>
                  <a:pt x="136148" y="16764"/>
                </a:lnTo>
                <a:lnTo>
                  <a:pt x="136487" y="13589"/>
                </a:lnTo>
                <a:lnTo>
                  <a:pt x="136596" y="12827"/>
                </a:lnTo>
                <a:lnTo>
                  <a:pt x="136492" y="11049"/>
                </a:lnTo>
                <a:lnTo>
                  <a:pt x="136339" y="10668"/>
                </a:lnTo>
                <a:lnTo>
                  <a:pt x="136063" y="10414"/>
                </a:lnTo>
                <a:lnTo>
                  <a:pt x="141204" y="10414"/>
                </a:lnTo>
                <a:lnTo>
                  <a:pt x="140859" y="10160"/>
                </a:lnTo>
                <a:lnTo>
                  <a:pt x="135753" y="10160"/>
                </a:lnTo>
                <a:lnTo>
                  <a:pt x="135316" y="9906"/>
                </a:lnTo>
                <a:lnTo>
                  <a:pt x="133752" y="9525"/>
                </a:lnTo>
                <a:lnTo>
                  <a:pt x="132131" y="9017"/>
                </a:lnTo>
                <a:lnTo>
                  <a:pt x="129739" y="8382"/>
                </a:lnTo>
                <a:lnTo>
                  <a:pt x="128911" y="8128"/>
                </a:lnTo>
                <a:lnTo>
                  <a:pt x="128690" y="8001"/>
                </a:lnTo>
                <a:close/>
              </a:path>
              <a:path w="151129" h="24129">
                <a:moveTo>
                  <a:pt x="16881" y="17271"/>
                </a:moveTo>
                <a:lnTo>
                  <a:pt x="9625" y="17271"/>
                </a:lnTo>
                <a:lnTo>
                  <a:pt x="9901" y="17525"/>
                </a:lnTo>
                <a:lnTo>
                  <a:pt x="10499" y="17906"/>
                </a:lnTo>
                <a:lnTo>
                  <a:pt x="10844" y="18033"/>
                </a:lnTo>
                <a:lnTo>
                  <a:pt x="11200" y="18287"/>
                </a:lnTo>
                <a:lnTo>
                  <a:pt x="12028" y="18541"/>
                </a:lnTo>
                <a:lnTo>
                  <a:pt x="12500" y="18541"/>
                </a:lnTo>
                <a:lnTo>
                  <a:pt x="12971" y="18668"/>
                </a:lnTo>
                <a:lnTo>
                  <a:pt x="13523" y="18668"/>
                </a:lnTo>
                <a:lnTo>
                  <a:pt x="14662" y="18414"/>
                </a:lnTo>
                <a:lnTo>
                  <a:pt x="15996" y="18033"/>
                </a:lnTo>
                <a:lnTo>
                  <a:pt x="17490" y="17398"/>
                </a:lnTo>
                <a:lnTo>
                  <a:pt x="16881" y="17271"/>
                </a:lnTo>
                <a:close/>
              </a:path>
              <a:path w="151129" h="24129">
                <a:moveTo>
                  <a:pt x="26886" y="6222"/>
                </a:moveTo>
                <a:lnTo>
                  <a:pt x="17295" y="11175"/>
                </a:lnTo>
                <a:lnTo>
                  <a:pt x="17657" y="15874"/>
                </a:lnTo>
                <a:lnTo>
                  <a:pt x="19422" y="17017"/>
                </a:lnTo>
                <a:lnTo>
                  <a:pt x="25632" y="15620"/>
                </a:lnTo>
                <a:lnTo>
                  <a:pt x="26529" y="15493"/>
                </a:lnTo>
                <a:lnTo>
                  <a:pt x="27208" y="15239"/>
                </a:lnTo>
                <a:lnTo>
                  <a:pt x="27714" y="14731"/>
                </a:lnTo>
                <a:lnTo>
                  <a:pt x="27990" y="14350"/>
                </a:lnTo>
                <a:lnTo>
                  <a:pt x="28116" y="13969"/>
                </a:lnTo>
                <a:lnTo>
                  <a:pt x="27990" y="10540"/>
                </a:lnTo>
                <a:lnTo>
                  <a:pt x="27756" y="7238"/>
                </a:lnTo>
                <a:lnTo>
                  <a:pt x="27679" y="6984"/>
                </a:lnTo>
                <a:lnTo>
                  <a:pt x="27518" y="6730"/>
                </a:lnTo>
                <a:lnTo>
                  <a:pt x="27242" y="6476"/>
                </a:lnTo>
                <a:lnTo>
                  <a:pt x="26886" y="6222"/>
                </a:lnTo>
                <a:close/>
              </a:path>
              <a:path w="151129" h="24129">
                <a:moveTo>
                  <a:pt x="122913" y="13081"/>
                </a:moveTo>
                <a:lnTo>
                  <a:pt x="118929" y="13081"/>
                </a:lnTo>
                <a:lnTo>
                  <a:pt x="119906" y="14351"/>
                </a:lnTo>
                <a:lnTo>
                  <a:pt x="120573" y="14986"/>
                </a:lnTo>
                <a:lnTo>
                  <a:pt x="121401" y="15621"/>
                </a:lnTo>
                <a:lnTo>
                  <a:pt x="121873" y="15875"/>
                </a:lnTo>
                <a:lnTo>
                  <a:pt x="122931" y="16256"/>
                </a:lnTo>
                <a:lnTo>
                  <a:pt x="123529" y="16510"/>
                </a:lnTo>
                <a:lnTo>
                  <a:pt x="124150" y="16637"/>
                </a:lnTo>
                <a:lnTo>
                  <a:pt x="125610" y="16891"/>
                </a:lnTo>
                <a:lnTo>
                  <a:pt x="126392" y="16891"/>
                </a:lnTo>
                <a:lnTo>
                  <a:pt x="125300" y="16002"/>
                </a:lnTo>
                <a:lnTo>
                  <a:pt x="124230" y="14859"/>
                </a:lnTo>
                <a:lnTo>
                  <a:pt x="123839" y="14478"/>
                </a:lnTo>
                <a:lnTo>
                  <a:pt x="122913" y="13081"/>
                </a:lnTo>
                <a:close/>
              </a:path>
              <a:path w="151129" h="24129">
                <a:moveTo>
                  <a:pt x="31175" y="3555"/>
                </a:moveTo>
                <a:lnTo>
                  <a:pt x="27162" y="5714"/>
                </a:lnTo>
                <a:lnTo>
                  <a:pt x="26690" y="5841"/>
                </a:lnTo>
                <a:lnTo>
                  <a:pt x="26219" y="6222"/>
                </a:lnTo>
                <a:lnTo>
                  <a:pt x="27518" y="6222"/>
                </a:lnTo>
                <a:lnTo>
                  <a:pt x="28266" y="6349"/>
                </a:lnTo>
                <a:lnTo>
                  <a:pt x="32670" y="7746"/>
                </a:lnTo>
                <a:lnTo>
                  <a:pt x="33532" y="8381"/>
                </a:lnTo>
                <a:lnTo>
                  <a:pt x="33381" y="8762"/>
                </a:lnTo>
                <a:lnTo>
                  <a:pt x="31647" y="11556"/>
                </a:lnTo>
                <a:lnTo>
                  <a:pt x="29876" y="13461"/>
                </a:lnTo>
                <a:lnTo>
                  <a:pt x="29128" y="14096"/>
                </a:lnTo>
                <a:lnTo>
                  <a:pt x="28576" y="14604"/>
                </a:lnTo>
                <a:lnTo>
                  <a:pt x="28185" y="14858"/>
                </a:lnTo>
                <a:lnTo>
                  <a:pt x="28024" y="14858"/>
                </a:lnTo>
                <a:lnTo>
                  <a:pt x="28852" y="14985"/>
                </a:lnTo>
                <a:lnTo>
                  <a:pt x="35890" y="11556"/>
                </a:lnTo>
                <a:lnTo>
                  <a:pt x="41829" y="11556"/>
                </a:lnTo>
                <a:lnTo>
                  <a:pt x="41122" y="11175"/>
                </a:lnTo>
                <a:lnTo>
                  <a:pt x="40651" y="10794"/>
                </a:lnTo>
                <a:lnTo>
                  <a:pt x="40133" y="10286"/>
                </a:lnTo>
                <a:lnTo>
                  <a:pt x="39110" y="9397"/>
                </a:lnTo>
                <a:lnTo>
                  <a:pt x="38017" y="7873"/>
                </a:lnTo>
                <a:lnTo>
                  <a:pt x="38098" y="7492"/>
                </a:lnTo>
                <a:lnTo>
                  <a:pt x="38719" y="6730"/>
                </a:lnTo>
                <a:lnTo>
                  <a:pt x="39581" y="5841"/>
                </a:lnTo>
                <a:lnTo>
                  <a:pt x="40308" y="5333"/>
                </a:lnTo>
                <a:lnTo>
                  <a:pt x="35533" y="5333"/>
                </a:lnTo>
                <a:lnTo>
                  <a:pt x="35108" y="4952"/>
                </a:lnTo>
                <a:lnTo>
                  <a:pt x="34245" y="4444"/>
                </a:lnTo>
                <a:lnTo>
                  <a:pt x="33257" y="3936"/>
                </a:lnTo>
                <a:lnTo>
                  <a:pt x="32233" y="3682"/>
                </a:lnTo>
                <a:lnTo>
                  <a:pt x="31175" y="3555"/>
                </a:lnTo>
                <a:close/>
              </a:path>
              <a:path w="151129" h="24129">
                <a:moveTo>
                  <a:pt x="117750" y="4826"/>
                </a:moveTo>
                <a:lnTo>
                  <a:pt x="111420" y="4826"/>
                </a:lnTo>
                <a:lnTo>
                  <a:pt x="112754" y="5461"/>
                </a:lnTo>
                <a:lnTo>
                  <a:pt x="113501" y="5715"/>
                </a:lnTo>
                <a:lnTo>
                  <a:pt x="115077" y="6731"/>
                </a:lnTo>
                <a:lnTo>
                  <a:pt x="116215" y="7874"/>
                </a:lnTo>
                <a:lnTo>
                  <a:pt x="116916" y="8763"/>
                </a:lnTo>
                <a:lnTo>
                  <a:pt x="117238" y="9271"/>
                </a:lnTo>
                <a:lnTo>
                  <a:pt x="116606" y="10033"/>
                </a:lnTo>
                <a:lnTo>
                  <a:pt x="110948" y="13589"/>
                </a:lnTo>
                <a:lnTo>
                  <a:pt x="112443" y="14097"/>
                </a:lnTo>
                <a:lnTo>
                  <a:pt x="114364" y="14478"/>
                </a:lnTo>
                <a:lnTo>
                  <a:pt x="115468" y="14478"/>
                </a:lnTo>
                <a:lnTo>
                  <a:pt x="116916" y="14097"/>
                </a:lnTo>
                <a:lnTo>
                  <a:pt x="117710" y="13843"/>
                </a:lnTo>
                <a:lnTo>
                  <a:pt x="118377" y="13462"/>
                </a:lnTo>
                <a:lnTo>
                  <a:pt x="118653" y="13208"/>
                </a:lnTo>
                <a:lnTo>
                  <a:pt x="118929" y="13081"/>
                </a:lnTo>
                <a:lnTo>
                  <a:pt x="122913" y="13081"/>
                </a:lnTo>
                <a:lnTo>
                  <a:pt x="122264" y="11938"/>
                </a:lnTo>
                <a:lnTo>
                  <a:pt x="121597" y="10414"/>
                </a:lnTo>
                <a:lnTo>
                  <a:pt x="121482" y="10287"/>
                </a:lnTo>
                <a:lnTo>
                  <a:pt x="121447" y="10033"/>
                </a:lnTo>
                <a:lnTo>
                  <a:pt x="121838" y="9652"/>
                </a:lnTo>
                <a:lnTo>
                  <a:pt x="122264" y="9398"/>
                </a:lnTo>
                <a:lnTo>
                  <a:pt x="122701" y="9017"/>
                </a:lnTo>
                <a:lnTo>
                  <a:pt x="123609" y="8636"/>
                </a:lnTo>
                <a:lnTo>
                  <a:pt x="124035" y="8382"/>
                </a:lnTo>
                <a:lnTo>
                  <a:pt x="124506" y="8255"/>
                </a:lnTo>
                <a:lnTo>
                  <a:pt x="125771" y="8001"/>
                </a:lnTo>
                <a:lnTo>
                  <a:pt x="128690" y="8001"/>
                </a:lnTo>
                <a:lnTo>
                  <a:pt x="127807" y="7493"/>
                </a:lnTo>
                <a:lnTo>
                  <a:pt x="127266" y="6858"/>
                </a:lnTo>
                <a:lnTo>
                  <a:pt x="119676" y="6858"/>
                </a:lnTo>
                <a:lnTo>
                  <a:pt x="118963" y="5969"/>
                </a:lnTo>
                <a:lnTo>
                  <a:pt x="118181" y="5207"/>
                </a:lnTo>
                <a:lnTo>
                  <a:pt x="117750" y="4826"/>
                </a:lnTo>
                <a:close/>
              </a:path>
              <a:path w="151129" h="24129">
                <a:moveTo>
                  <a:pt x="103588" y="3556"/>
                </a:moveTo>
                <a:lnTo>
                  <a:pt x="102174" y="3556"/>
                </a:lnTo>
                <a:lnTo>
                  <a:pt x="101944" y="3683"/>
                </a:lnTo>
                <a:lnTo>
                  <a:pt x="101587" y="3937"/>
                </a:lnTo>
                <a:lnTo>
                  <a:pt x="101472" y="4191"/>
                </a:lnTo>
                <a:lnTo>
                  <a:pt x="101204" y="5080"/>
                </a:lnTo>
                <a:lnTo>
                  <a:pt x="100840" y="8509"/>
                </a:lnTo>
                <a:lnTo>
                  <a:pt x="100725" y="11430"/>
                </a:lnTo>
                <a:lnTo>
                  <a:pt x="100840" y="11684"/>
                </a:lnTo>
                <a:lnTo>
                  <a:pt x="110201" y="13589"/>
                </a:lnTo>
                <a:lnTo>
                  <a:pt x="110511" y="13462"/>
                </a:lnTo>
                <a:lnTo>
                  <a:pt x="111972" y="6985"/>
                </a:lnTo>
                <a:lnTo>
                  <a:pt x="111876" y="5461"/>
                </a:lnTo>
                <a:lnTo>
                  <a:pt x="111811" y="5334"/>
                </a:lnTo>
                <a:lnTo>
                  <a:pt x="111420" y="4826"/>
                </a:lnTo>
                <a:lnTo>
                  <a:pt x="117750" y="4826"/>
                </a:lnTo>
                <a:lnTo>
                  <a:pt x="117463" y="4572"/>
                </a:lnTo>
                <a:lnTo>
                  <a:pt x="110707" y="4572"/>
                </a:lnTo>
                <a:lnTo>
                  <a:pt x="110511" y="4445"/>
                </a:lnTo>
                <a:lnTo>
                  <a:pt x="103588" y="3556"/>
                </a:lnTo>
                <a:close/>
              </a:path>
              <a:path w="151129" h="24129">
                <a:moveTo>
                  <a:pt x="146919" y="12192"/>
                </a:moveTo>
                <a:lnTo>
                  <a:pt x="146137" y="12319"/>
                </a:lnTo>
                <a:lnTo>
                  <a:pt x="145344" y="12573"/>
                </a:lnTo>
                <a:lnTo>
                  <a:pt x="143814" y="13589"/>
                </a:lnTo>
                <a:lnTo>
                  <a:pt x="149443" y="13589"/>
                </a:lnTo>
                <a:lnTo>
                  <a:pt x="149116" y="13208"/>
                </a:lnTo>
                <a:lnTo>
                  <a:pt x="147782" y="12446"/>
                </a:lnTo>
                <a:lnTo>
                  <a:pt x="146919" y="12192"/>
                </a:lnTo>
                <a:close/>
              </a:path>
              <a:path w="151129" h="24129">
                <a:moveTo>
                  <a:pt x="41829" y="11556"/>
                </a:moveTo>
                <a:lnTo>
                  <a:pt x="35890" y="11556"/>
                </a:lnTo>
                <a:lnTo>
                  <a:pt x="36131" y="11810"/>
                </a:lnTo>
                <a:lnTo>
                  <a:pt x="36752" y="12191"/>
                </a:lnTo>
                <a:lnTo>
                  <a:pt x="37109" y="12445"/>
                </a:lnTo>
                <a:lnTo>
                  <a:pt x="37891" y="12826"/>
                </a:lnTo>
                <a:lnTo>
                  <a:pt x="38328" y="13080"/>
                </a:lnTo>
                <a:lnTo>
                  <a:pt x="38845" y="13080"/>
                </a:lnTo>
                <a:lnTo>
                  <a:pt x="39903" y="13334"/>
                </a:lnTo>
                <a:lnTo>
                  <a:pt x="40536" y="13334"/>
                </a:lnTo>
                <a:lnTo>
                  <a:pt x="41157" y="13207"/>
                </a:lnTo>
                <a:lnTo>
                  <a:pt x="41824" y="13207"/>
                </a:lnTo>
                <a:lnTo>
                  <a:pt x="43365" y="12826"/>
                </a:lnTo>
                <a:lnTo>
                  <a:pt x="44147" y="12572"/>
                </a:lnTo>
                <a:lnTo>
                  <a:pt x="43986" y="12572"/>
                </a:lnTo>
                <a:lnTo>
                  <a:pt x="42928" y="12191"/>
                </a:lnTo>
                <a:lnTo>
                  <a:pt x="41829" y="11556"/>
                </a:lnTo>
                <a:close/>
              </a:path>
              <a:path w="151129" h="24129">
                <a:moveTo>
                  <a:pt x="6094" y="9651"/>
                </a:moveTo>
                <a:lnTo>
                  <a:pt x="2552" y="11175"/>
                </a:lnTo>
                <a:lnTo>
                  <a:pt x="2035" y="11556"/>
                </a:lnTo>
                <a:lnTo>
                  <a:pt x="1494" y="12318"/>
                </a:lnTo>
                <a:lnTo>
                  <a:pt x="1023" y="12572"/>
                </a:lnTo>
                <a:lnTo>
                  <a:pt x="551" y="12699"/>
                </a:lnTo>
                <a:lnTo>
                  <a:pt x="0" y="12953"/>
                </a:lnTo>
                <a:lnTo>
                  <a:pt x="586" y="13080"/>
                </a:lnTo>
                <a:lnTo>
                  <a:pt x="2081" y="12826"/>
                </a:lnTo>
                <a:lnTo>
                  <a:pt x="2472" y="12826"/>
                </a:lnTo>
                <a:lnTo>
                  <a:pt x="2909" y="12699"/>
                </a:lnTo>
                <a:lnTo>
                  <a:pt x="11756" y="12699"/>
                </a:lnTo>
                <a:lnTo>
                  <a:pt x="12454" y="11683"/>
                </a:lnTo>
                <a:lnTo>
                  <a:pt x="13067" y="11048"/>
                </a:lnTo>
                <a:lnTo>
                  <a:pt x="9153" y="11048"/>
                </a:lnTo>
                <a:lnTo>
                  <a:pt x="8762" y="10667"/>
                </a:lnTo>
                <a:lnTo>
                  <a:pt x="7900" y="10286"/>
                </a:lnTo>
                <a:lnTo>
                  <a:pt x="7463" y="10032"/>
                </a:lnTo>
                <a:lnTo>
                  <a:pt x="6094" y="9651"/>
                </a:lnTo>
                <a:close/>
              </a:path>
              <a:path w="151129" h="24129">
                <a:moveTo>
                  <a:pt x="54525" y="3428"/>
                </a:moveTo>
                <a:lnTo>
                  <a:pt x="44584" y="3428"/>
                </a:lnTo>
                <a:lnTo>
                  <a:pt x="43951" y="3809"/>
                </a:lnTo>
                <a:lnTo>
                  <a:pt x="43652" y="4317"/>
                </a:lnTo>
                <a:lnTo>
                  <a:pt x="43553" y="8000"/>
                </a:lnTo>
                <a:lnTo>
                  <a:pt x="43678" y="11302"/>
                </a:lnTo>
                <a:lnTo>
                  <a:pt x="43790" y="11683"/>
                </a:lnTo>
                <a:lnTo>
                  <a:pt x="44181" y="12191"/>
                </a:lnTo>
                <a:lnTo>
                  <a:pt x="44779" y="12445"/>
                </a:lnTo>
                <a:lnTo>
                  <a:pt x="45481" y="12445"/>
                </a:lnTo>
                <a:lnTo>
                  <a:pt x="46424" y="12318"/>
                </a:lnTo>
                <a:lnTo>
                  <a:pt x="47367" y="12318"/>
                </a:lnTo>
                <a:lnTo>
                  <a:pt x="48275" y="12191"/>
                </a:lnTo>
                <a:lnTo>
                  <a:pt x="51069" y="11937"/>
                </a:lnTo>
                <a:lnTo>
                  <a:pt x="52012" y="11810"/>
                </a:lnTo>
                <a:lnTo>
                  <a:pt x="54640" y="10540"/>
                </a:lnTo>
                <a:lnTo>
                  <a:pt x="54525" y="3428"/>
                </a:lnTo>
                <a:close/>
              </a:path>
              <a:path w="151129" h="24129">
                <a:moveTo>
                  <a:pt x="97657" y="9398"/>
                </a:moveTo>
                <a:lnTo>
                  <a:pt x="93170" y="9398"/>
                </a:lnTo>
                <a:lnTo>
                  <a:pt x="94320" y="10668"/>
                </a:lnTo>
                <a:lnTo>
                  <a:pt x="94665" y="10922"/>
                </a:lnTo>
                <a:lnTo>
                  <a:pt x="99587" y="12446"/>
                </a:lnTo>
                <a:lnTo>
                  <a:pt x="101196" y="12319"/>
                </a:lnTo>
                <a:lnTo>
                  <a:pt x="100644" y="12065"/>
                </a:lnTo>
                <a:lnTo>
                  <a:pt x="100058" y="11557"/>
                </a:lnTo>
                <a:lnTo>
                  <a:pt x="99265" y="11049"/>
                </a:lnTo>
                <a:lnTo>
                  <a:pt x="97657" y="9398"/>
                </a:lnTo>
                <a:close/>
              </a:path>
              <a:path w="151129" h="24129">
                <a:moveTo>
                  <a:pt x="68641" y="0"/>
                </a:moveTo>
                <a:lnTo>
                  <a:pt x="68054" y="0"/>
                </a:lnTo>
                <a:lnTo>
                  <a:pt x="67456" y="126"/>
                </a:lnTo>
                <a:lnTo>
                  <a:pt x="66916" y="126"/>
                </a:lnTo>
                <a:lnTo>
                  <a:pt x="65295" y="888"/>
                </a:lnTo>
                <a:lnTo>
                  <a:pt x="64283" y="1523"/>
                </a:lnTo>
                <a:lnTo>
                  <a:pt x="63374" y="2285"/>
                </a:lnTo>
                <a:lnTo>
                  <a:pt x="62983" y="2666"/>
                </a:lnTo>
                <a:lnTo>
                  <a:pt x="54370" y="2666"/>
                </a:lnTo>
                <a:lnTo>
                  <a:pt x="56026" y="2920"/>
                </a:lnTo>
                <a:lnTo>
                  <a:pt x="56497" y="3047"/>
                </a:lnTo>
                <a:lnTo>
                  <a:pt x="57440" y="3428"/>
                </a:lnTo>
                <a:lnTo>
                  <a:pt x="57912" y="3555"/>
                </a:lnTo>
                <a:lnTo>
                  <a:pt x="58889" y="4063"/>
                </a:lnTo>
                <a:lnTo>
                  <a:pt x="60553" y="5460"/>
                </a:lnTo>
                <a:lnTo>
                  <a:pt x="60617" y="5714"/>
                </a:lnTo>
                <a:lnTo>
                  <a:pt x="59165" y="7873"/>
                </a:lnTo>
                <a:lnTo>
                  <a:pt x="57670" y="9397"/>
                </a:lnTo>
                <a:lnTo>
                  <a:pt x="57199" y="9778"/>
                </a:lnTo>
                <a:lnTo>
                  <a:pt x="55899" y="10667"/>
                </a:lnTo>
                <a:lnTo>
                  <a:pt x="54680" y="11302"/>
                </a:lnTo>
                <a:lnTo>
                  <a:pt x="56256" y="11556"/>
                </a:lnTo>
                <a:lnTo>
                  <a:pt x="56969" y="11556"/>
                </a:lnTo>
                <a:lnTo>
                  <a:pt x="57670" y="11429"/>
                </a:lnTo>
                <a:lnTo>
                  <a:pt x="58303" y="11429"/>
                </a:lnTo>
                <a:lnTo>
                  <a:pt x="62903" y="8889"/>
                </a:lnTo>
                <a:lnTo>
                  <a:pt x="68196" y="8889"/>
                </a:lnTo>
                <a:lnTo>
                  <a:pt x="67859" y="8635"/>
                </a:lnTo>
                <a:lnTo>
                  <a:pt x="66399" y="7111"/>
                </a:lnTo>
                <a:lnTo>
                  <a:pt x="65421" y="5714"/>
                </a:lnTo>
                <a:lnTo>
                  <a:pt x="65341" y="5460"/>
                </a:lnTo>
                <a:lnTo>
                  <a:pt x="65226" y="5333"/>
                </a:lnTo>
                <a:lnTo>
                  <a:pt x="66123" y="4444"/>
                </a:lnTo>
                <a:lnTo>
                  <a:pt x="67065" y="3682"/>
                </a:lnTo>
                <a:lnTo>
                  <a:pt x="67732" y="3174"/>
                </a:lnTo>
                <a:lnTo>
                  <a:pt x="69745" y="2413"/>
                </a:lnTo>
                <a:lnTo>
                  <a:pt x="70366" y="2159"/>
                </a:lnTo>
                <a:lnTo>
                  <a:pt x="71987" y="1778"/>
                </a:lnTo>
                <a:lnTo>
                  <a:pt x="73241" y="1778"/>
                </a:lnTo>
                <a:lnTo>
                  <a:pt x="71861" y="1270"/>
                </a:lnTo>
                <a:lnTo>
                  <a:pt x="71516" y="1016"/>
                </a:lnTo>
                <a:lnTo>
                  <a:pt x="70883" y="635"/>
                </a:lnTo>
                <a:lnTo>
                  <a:pt x="69894" y="254"/>
                </a:lnTo>
                <a:lnTo>
                  <a:pt x="68641" y="0"/>
                </a:lnTo>
                <a:close/>
              </a:path>
              <a:path w="151129" h="24129">
                <a:moveTo>
                  <a:pt x="88926" y="508"/>
                </a:moveTo>
                <a:lnTo>
                  <a:pt x="88340" y="508"/>
                </a:lnTo>
                <a:lnTo>
                  <a:pt x="87121" y="762"/>
                </a:lnTo>
                <a:lnTo>
                  <a:pt x="85821" y="1270"/>
                </a:lnTo>
                <a:lnTo>
                  <a:pt x="85154" y="1651"/>
                </a:lnTo>
                <a:lnTo>
                  <a:pt x="83740" y="2159"/>
                </a:lnTo>
                <a:lnTo>
                  <a:pt x="91159" y="5969"/>
                </a:lnTo>
                <a:lnTo>
                  <a:pt x="90111" y="7366"/>
                </a:lnTo>
                <a:lnTo>
                  <a:pt x="85039" y="10795"/>
                </a:lnTo>
                <a:lnTo>
                  <a:pt x="84878" y="10922"/>
                </a:lnTo>
                <a:lnTo>
                  <a:pt x="87201" y="11303"/>
                </a:lnTo>
                <a:lnTo>
                  <a:pt x="89087" y="11303"/>
                </a:lnTo>
                <a:lnTo>
                  <a:pt x="89674" y="11176"/>
                </a:lnTo>
                <a:lnTo>
                  <a:pt x="90191" y="11176"/>
                </a:lnTo>
                <a:lnTo>
                  <a:pt x="91134" y="10795"/>
                </a:lnTo>
                <a:lnTo>
                  <a:pt x="91951" y="10414"/>
                </a:lnTo>
                <a:lnTo>
                  <a:pt x="92629" y="9906"/>
                </a:lnTo>
                <a:lnTo>
                  <a:pt x="93170" y="9398"/>
                </a:lnTo>
                <a:lnTo>
                  <a:pt x="97657" y="9398"/>
                </a:lnTo>
                <a:lnTo>
                  <a:pt x="96275" y="7366"/>
                </a:lnTo>
                <a:lnTo>
                  <a:pt x="95802" y="6477"/>
                </a:lnTo>
                <a:lnTo>
                  <a:pt x="95688" y="6350"/>
                </a:lnTo>
                <a:lnTo>
                  <a:pt x="101702" y="3556"/>
                </a:lnTo>
                <a:lnTo>
                  <a:pt x="103588" y="3556"/>
                </a:lnTo>
                <a:lnTo>
                  <a:pt x="103197" y="3302"/>
                </a:lnTo>
                <a:lnTo>
                  <a:pt x="93687" y="3302"/>
                </a:lnTo>
                <a:lnTo>
                  <a:pt x="92894" y="2540"/>
                </a:lnTo>
                <a:lnTo>
                  <a:pt x="92031" y="1778"/>
                </a:lnTo>
                <a:lnTo>
                  <a:pt x="90582" y="1016"/>
                </a:lnTo>
                <a:lnTo>
                  <a:pt x="89513" y="635"/>
                </a:lnTo>
                <a:lnTo>
                  <a:pt x="88926" y="508"/>
                </a:lnTo>
                <a:close/>
              </a:path>
              <a:path w="151129" h="24129">
                <a:moveTo>
                  <a:pt x="68196" y="8889"/>
                </a:moveTo>
                <a:lnTo>
                  <a:pt x="62903" y="8889"/>
                </a:lnTo>
                <a:lnTo>
                  <a:pt x="63455" y="9397"/>
                </a:lnTo>
                <a:lnTo>
                  <a:pt x="64478" y="10159"/>
                </a:lnTo>
                <a:lnTo>
                  <a:pt x="64904" y="10413"/>
                </a:lnTo>
                <a:lnTo>
                  <a:pt x="65341" y="10540"/>
                </a:lnTo>
                <a:lnTo>
                  <a:pt x="66364" y="10921"/>
                </a:lnTo>
                <a:lnTo>
                  <a:pt x="67502" y="11175"/>
                </a:lnTo>
                <a:lnTo>
                  <a:pt x="68882" y="11175"/>
                </a:lnTo>
                <a:lnTo>
                  <a:pt x="71240" y="10795"/>
                </a:lnTo>
                <a:lnTo>
                  <a:pt x="70688" y="10540"/>
                </a:lnTo>
                <a:lnTo>
                  <a:pt x="70055" y="10159"/>
                </a:lnTo>
                <a:lnTo>
                  <a:pt x="69273" y="9778"/>
                </a:lnTo>
                <a:lnTo>
                  <a:pt x="68196" y="8889"/>
                </a:lnTo>
                <a:close/>
              </a:path>
              <a:path w="151129" h="24129">
                <a:moveTo>
                  <a:pt x="14857" y="6984"/>
                </a:moveTo>
                <a:lnTo>
                  <a:pt x="14581" y="6984"/>
                </a:lnTo>
                <a:lnTo>
                  <a:pt x="12937" y="7365"/>
                </a:lnTo>
                <a:lnTo>
                  <a:pt x="12419" y="7619"/>
                </a:lnTo>
                <a:lnTo>
                  <a:pt x="11913" y="8000"/>
                </a:lnTo>
                <a:lnTo>
                  <a:pt x="11442" y="8254"/>
                </a:lnTo>
                <a:lnTo>
                  <a:pt x="11005" y="8635"/>
                </a:lnTo>
                <a:lnTo>
                  <a:pt x="9820" y="10032"/>
                </a:lnTo>
                <a:lnTo>
                  <a:pt x="9153" y="11048"/>
                </a:lnTo>
                <a:lnTo>
                  <a:pt x="13067" y="11048"/>
                </a:lnTo>
                <a:lnTo>
                  <a:pt x="13558" y="10540"/>
                </a:lnTo>
                <a:lnTo>
                  <a:pt x="14144" y="10032"/>
                </a:lnTo>
                <a:lnTo>
                  <a:pt x="15294" y="9143"/>
                </a:lnTo>
                <a:lnTo>
                  <a:pt x="16858" y="8381"/>
                </a:lnTo>
                <a:lnTo>
                  <a:pt x="17295" y="8254"/>
                </a:lnTo>
                <a:lnTo>
                  <a:pt x="17651" y="8000"/>
                </a:lnTo>
                <a:lnTo>
                  <a:pt x="18203" y="7873"/>
                </a:lnTo>
                <a:lnTo>
                  <a:pt x="18042" y="7873"/>
                </a:lnTo>
                <a:lnTo>
                  <a:pt x="17410" y="7746"/>
                </a:lnTo>
                <a:lnTo>
                  <a:pt x="16076" y="7238"/>
                </a:lnTo>
                <a:lnTo>
                  <a:pt x="14857" y="6984"/>
                </a:lnTo>
                <a:close/>
              </a:path>
              <a:path w="151129" h="24129">
                <a:moveTo>
                  <a:pt x="79807" y="2286"/>
                </a:moveTo>
                <a:lnTo>
                  <a:pt x="69006" y="6730"/>
                </a:lnTo>
                <a:lnTo>
                  <a:pt x="69183" y="7238"/>
                </a:lnTo>
                <a:lnTo>
                  <a:pt x="69423" y="7746"/>
                </a:lnTo>
                <a:lnTo>
                  <a:pt x="70216" y="8635"/>
                </a:lnTo>
                <a:lnTo>
                  <a:pt x="70492" y="9016"/>
                </a:lnTo>
                <a:lnTo>
                  <a:pt x="70803" y="9144"/>
                </a:lnTo>
                <a:lnTo>
                  <a:pt x="71470" y="9652"/>
                </a:lnTo>
                <a:lnTo>
                  <a:pt x="72850" y="10160"/>
                </a:lnTo>
                <a:lnTo>
                  <a:pt x="73597" y="10414"/>
                </a:lnTo>
                <a:lnTo>
                  <a:pt x="75046" y="10668"/>
                </a:lnTo>
                <a:lnTo>
                  <a:pt x="78749" y="10668"/>
                </a:lnTo>
                <a:lnTo>
                  <a:pt x="79807" y="10795"/>
                </a:lnTo>
                <a:lnTo>
                  <a:pt x="87527" y="6985"/>
                </a:lnTo>
                <a:lnTo>
                  <a:pt x="87414" y="6477"/>
                </a:lnTo>
                <a:lnTo>
                  <a:pt x="87006" y="5715"/>
                </a:lnTo>
                <a:lnTo>
                  <a:pt x="86339" y="4953"/>
                </a:lnTo>
                <a:lnTo>
                  <a:pt x="85856" y="4572"/>
                </a:lnTo>
                <a:lnTo>
                  <a:pt x="85315" y="4064"/>
                </a:lnTo>
                <a:lnTo>
                  <a:pt x="84683" y="3683"/>
                </a:lnTo>
                <a:lnTo>
                  <a:pt x="84326" y="3429"/>
                </a:lnTo>
                <a:lnTo>
                  <a:pt x="83544" y="3175"/>
                </a:lnTo>
                <a:lnTo>
                  <a:pt x="82636" y="2794"/>
                </a:lnTo>
                <a:lnTo>
                  <a:pt x="81578" y="2540"/>
                </a:lnTo>
                <a:lnTo>
                  <a:pt x="79807" y="2286"/>
                </a:lnTo>
                <a:close/>
              </a:path>
              <a:path w="151129" h="24129">
                <a:moveTo>
                  <a:pt x="139525" y="9525"/>
                </a:moveTo>
                <a:lnTo>
                  <a:pt x="138743" y="9525"/>
                </a:lnTo>
                <a:lnTo>
                  <a:pt x="137915" y="9652"/>
                </a:lnTo>
                <a:lnTo>
                  <a:pt x="137328" y="9779"/>
                </a:lnTo>
                <a:lnTo>
                  <a:pt x="136696" y="10033"/>
                </a:lnTo>
                <a:lnTo>
                  <a:pt x="136224" y="10033"/>
                </a:lnTo>
                <a:lnTo>
                  <a:pt x="135753" y="10160"/>
                </a:lnTo>
                <a:lnTo>
                  <a:pt x="140859" y="10160"/>
                </a:lnTo>
                <a:lnTo>
                  <a:pt x="140514" y="9906"/>
                </a:lnTo>
                <a:lnTo>
                  <a:pt x="140042" y="9779"/>
                </a:lnTo>
                <a:lnTo>
                  <a:pt x="139525" y="9525"/>
                </a:lnTo>
                <a:close/>
              </a:path>
              <a:path w="151129" h="24129">
                <a:moveTo>
                  <a:pt x="124000" y="5207"/>
                </a:moveTo>
                <a:lnTo>
                  <a:pt x="123448" y="5207"/>
                </a:lnTo>
                <a:lnTo>
                  <a:pt x="121919" y="5588"/>
                </a:lnTo>
                <a:lnTo>
                  <a:pt x="121447" y="5842"/>
                </a:lnTo>
                <a:lnTo>
                  <a:pt x="120976" y="5969"/>
                </a:lnTo>
                <a:lnTo>
                  <a:pt x="119676" y="6858"/>
                </a:lnTo>
                <a:lnTo>
                  <a:pt x="127266" y="6858"/>
                </a:lnTo>
                <a:lnTo>
                  <a:pt x="126714" y="6350"/>
                </a:lnTo>
                <a:lnTo>
                  <a:pt x="126162" y="5969"/>
                </a:lnTo>
                <a:lnTo>
                  <a:pt x="125058" y="5461"/>
                </a:lnTo>
                <a:lnTo>
                  <a:pt x="124000" y="5207"/>
                </a:lnTo>
                <a:close/>
              </a:path>
              <a:path w="151129" h="24129">
                <a:moveTo>
                  <a:pt x="41513" y="2031"/>
                </a:moveTo>
                <a:lnTo>
                  <a:pt x="40294" y="2031"/>
                </a:lnTo>
                <a:lnTo>
                  <a:pt x="39742" y="2158"/>
                </a:lnTo>
                <a:lnTo>
                  <a:pt x="37626" y="3174"/>
                </a:lnTo>
                <a:lnTo>
                  <a:pt x="35533" y="5333"/>
                </a:lnTo>
                <a:lnTo>
                  <a:pt x="40308" y="5333"/>
                </a:lnTo>
                <a:lnTo>
                  <a:pt x="40961" y="4825"/>
                </a:lnTo>
                <a:lnTo>
                  <a:pt x="41433" y="4571"/>
                </a:lnTo>
                <a:lnTo>
                  <a:pt x="42341" y="4190"/>
                </a:lnTo>
                <a:lnTo>
                  <a:pt x="43169" y="3809"/>
                </a:lnTo>
                <a:lnTo>
                  <a:pt x="43951" y="3555"/>
                </a:lnTo>
                <a:lnTo>
                  <a:pt x="44584" y="3428"/>
                </a:lnTo>
                <a:lnTo>
                  <a:pt x="54525" y="3428"/>
                </a:lnTo>
                <a:lnTo>
                  <a:pt x="54485" y="3301"/>
                </a:lnTo>
                <a:lnTo>
                  <a:pt x="54370" y="3174"/>
                </a:lnTo>
                <a:lnTo>
                  <a:pt x="45400" y="3174"/>
                </a:lnTo>
                <a:lnTo>
                  <a:pt x="44147" y="2920"/>
                </a:lnTo>
                <a:lnTo>
                  <a:pt x="43480" y="2539"/>
                </a:lnTo>
                <a:lnTo>
                  <a:pt x="42813" y="2285"/>
                </a:lnTo>
                <a:lnTo>
                  <a:pt x="41513" y="2031"/>
                </a:lnTo>
                <a:close/>
              </a:path>
              <a:path w="151129" h="24129">
                <a:moveTo>
                  <a:pt x="114755" y="3556"/>
                </a:moveTo>
                <a:lnTo>
                  <a:pt x="114168" y="3556"/>
                </a:lnTo>
                <a:lnTo>
                  <a:pt x="112949" y="3810"/>
                </a:lnTo>
                <a:lnTo>
                  <a:pt x="111650" y="4318"/>
                </a:lnTo>
                <a:lnTo>
                  <a:pt x="110707" y="4572"/>
                </a:lnTo>
                <a:lnTo>
                  <a:pt x="117463" y="4572"/>
                </a:lnTo>
                <a:lnTo>
                  <a:pt x="117319" y="4445"/>
                </a:lnTo>
                <a:lnTo>
                  <a:pt x="116330" y="3937"/>
                </a:lnTo>
                <a:lnTo>
                  <a:pt x="114755" y="3556"/>
                </a:lnTo>
                <a:close/>
              </a:path>
              <a:path w="151129" h="24129">
                <a:moveTo>
                  <a:pt x="99391" y="1270"/>
                </a:moveTo>
                <a:lnTo>
                  <a:pt x="93687" y="3302"/>
                </a:lnTo>
                <a:lnTo>
                  <a:pt x="103197" y="3302"/>
                </a:lnTo>
                <a:lnTo>
                  <a:pt x="103002" y="3175"/>
                </a:lnTo>
                <a:lnTo>
                  <a:pt x="102415" y="2921"/>
                </a:lnTo>
                <a:lnTo>
                  <a:pt x="101507" y="2159"/>
                </a:lnTo>
                <a:lnTo>
                  <a:pt x="100920" y="1778"/>
                </a:lnTo>
                <a:lnTo>
                  <a:pt x="100012" y="1397"/>
                </a:lnTo>
                <a:lnTo>
                  <a:pt x="99391" y="1270"/>
                </a:lnTo>
                <a:close/>
              </a:path>
              <a:path w="151129" h="24129">
                <a:moveTo>
                  <a:pt x="58579" y="507"/>
                </a:moveTo>
                <a:lnTo>
                  <a:pt x="57992" y="507"/>
                </a:lnTo>
                <a:lnTo>
                  <a:pt x="56175" y="888"/>
                </a:lnTo>
                <a:lnTo>
                  <a:pt x="54922" y="1650"/>
                </a:lnTo>
                <a:lnTo>
                  <a:pt x="54289" y="2158"/>
                </a:lnTo>
                <a:lnTo>
                  <a:pt x="53231" y="2539"/>
                </a:lnTo>
                <a:lnTo>
                  <a:pt x="52794" y="2539"/>
                </a:lnTo>
                <a:lnTo>
                  <a:pt x="49103" y="2793"/>
                </a:lnTo>
                <a:lnTo>
                  <a:pt x="46355" y="3174"/>
                </a:lnTo>
                <a:lnTo>
                  <a:pt x="54370" y="3174"/>
                </a:lnTo>
                <a:lnTo>
                  <a:pt x="53898" y="2793"/>
                </a:lnTo>
                <a:lnTo>
                  <a:pt x="53703" y="2666"/>
                </a:lnTo>
                <a:lnTo>
                  <a:pt x="62983" y="2666"/>
                </a:lnTo>
                <a:lnTo>
                  <a:pt x="62109" y="2031"/>
                </a:lnTo>
                <a:lnTo>
                  <a:pt x="61684" y="1650"/>
                </a:lnTo>
                <a:lnTo>
                  <a:pt x="60741" y="1142"/>
                </a:lnTo>
                <a:lnTo>
                  <a:pt x="60223" y="888"/>
                </a:lnTo>
                <a:lnTo>
                  <a:pt x="58579" y="50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46052" y="9505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809" y="0"/>
                </a:moveTo>
                <a:lnTo>
                  <a:pt x="4547" y="3481"/>
                </a:lnTo>
                <a:lnTo>
                  <a:pt x="5175" y="4065"/>
                </a:lnTo>
                <a:lnTo>
                  <a:pt x="5486" y="4340"/>
                </a:lnTo>
                <a:lnTo>
                  <a:pt x="5762" y="4661"/>
                </a:lnTo>
                <a:lnTo>
                  <a:pt x="6314" y="4271"/>
                </a:lnTo>
                <a:lnTo>
                  <a:pt x="6977" y="3527"/>
                </a:lnTo>
                <a:lnTo>
                  <a:pt x="7567" y="2542"/>
                </a:lnTo>
                <a:lnTo>
                  <a:pt x="7693" y="2187"/>
                </a:lnTo>
                <a:lnTo>
                  <a:pt x="7815" y="1683"/>
                </a:lnTo>
                <a:lnTo>
                  <a:pt x="7809" y="0"/>
                </a:lnTo>
                <a:close/>
              </a:path>
              <a:path w="8254" h="5080">
                <a:moveTo>
                  <a:pt x="58" y="1248"/>
                </a:moveTo>
                <a:lnTo>
                  <a:pt x="0" y="2542"/>
                </a:lnTo>
                <a:lnTo>
                  <a:pt x="120" y="3206"/>
                </a:lnTo>
                <a:lnTo>
                  <a:pt x="449" y="3996"/>
                </a:lnTo>
                <a:lnTo>
                  <a:pt x="1242" y="3481"/>
                </a:lnTo>
                <a:lnTo>
                  <a:pt x="1553" y="3367"/>
                </a:lnTo>
                <a:lnTo>
                  <a:pt x="1116" y="2977"/>
                </a:lnTo>
                <a:lnTo>
                  <a:pt x="840" y="2702"/>
                </a:lnTo>
                <a:lnTo>
                  <a:pt x="575" y="2382"/>
                </a:lnTo>
                <a:lnTo>
                  <a:pt x="161" y="1637"/>
                </a:lnTo>
                <a:lnTo>
                  <a:pt x="58" y="1248"/>
                </a:lnTo>
                <a:close/>
              </a:path>
              <a:path w="8254" h="5080">
                <a:moveTo>
                  <a:pt x="2772" y="3172"/>
                </a:moveTo>
                <a:lnTo>
                  <a:pt x="2461" y="3172"/>
                </a:lnTo>
                <a:lnTo>
                  <a:pt x="2139" y="3206"/>
                </a:lnTo>
                <a:lnTo>
                  <a:pt x="1846" y="3286"/>
                </a:lnTo>
                <a:lnTo>
                  <a:pt x="2266" y="3561"/>
                </a:lnTo>
                <a:lnTo>
                  <a:pt x="2657" y="3641"/>
                </a:lnTo>
                <a:lnTo>
                  <a:pt x="3048" y="3676"/>
                </a:lnTo>
                <a:lnTo>
                  <a:pt x="3830" y="3676"/>
                </a:lnTo>
                <a:lnTo>
                  <a:pt x="4251" y="3561"/>
                </a:lnTo>
                <a:lnTo>
                  <a:pt x="4071" y="3401"/>
                </a:lnTo>
                <a:lnTo>
                  <a:pt x="3634" y="3286"/>
                </a:lnTo>
                <a:lnTo>
                  <a:pt x="3209" y="3206"/>
                </a:lnTo>
                <a:lnTo>
                  <a:pt x="2772" y="317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44977" y="103121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6656" y="3607"/>
                </a:moveTo>
                <a:lnTo>
                  <a:pt x="3214" y="3607"/>
                </a:lnTo>
                <a:lnTo>
                  <a:pt x="3880" y="3687"/>
                </a:lnTo>
                <a:lnTo>
                  <a:pt x="4202" y="3756"/>
                </a:lnTo>
                <a:lnTo>
                  <a:pt x="4789" y="3951"/>
                </a:lnTo>
                <a:lnTo>
                  <a:pt x="5341" y="4271"/>
                </a:lnTo>
                <a:lnTo>
                  <a:pt x="5571" y="4466"/>
                </a:lnTo>
                <a:lnTo>
                  <a:pt x="6042" y="4191"/>
                </a:lnTo>
                <a:lnTo>
                  <a:pt x="6445" y="3882"/>
                </a:lnTo>
                <a:lnTo>
                  <a:pt x="6656" y="3607"/>
                </a:lnTo>
                <a:close/>
              </a:path>
              <a:path w="7620" h="5080">
                <a:moveTo>
                  <a:pt x="109" y="0"/>
                </a:moveTo>
                <a:lnTo>
                  <a:pt x="1489" y="4077"/>
                </a:lnTo>
                <a:lnTo>
                  <a:pt x="1880" y="3882"/>
                </a:lnTo>
                <a:lnTo>
                  <a:pt x="2317" y="3722"/>
                </a:lnTo>
                <a:lnTo>
                  <a:pt x="2742" y="3641"/>
                </a:lnTo>
                <a:lnTo>
                  <a:pt x="3214" y="3607"/>
                </a:lnTo>
                <a:lnTo>
                  <a:pt x="6656" y="3607"/>
                </a:lnTo>
                <a:lnTo>
                  <a:pt x="6989" y="3172"/>
                </a:lnTo>
                <a:lnTo>
                  <a:pt x="220" y="435"/>
                </a:lnTo>
                <a:lnTo>
                  <a:pt x="109" y="0"/>
                </a:lnTo>
                <a:close/>
              </a:path>
              <a:path w="7620" h="5080">
                <a:moveTo>
                  <a:pt x="7583" y="0"/>
                </a:moveTo>
                <a:lnTo>
                  <a:pt x="3846" y="3172"/>
                </a:lnTo>
                <a:lnTo>
                  <a:pt x="6989" y="3172"/>
                </a:lnTo>
                <a:lnTo>
                  <a:pt x="7146" y="2943"/>
                </a:lnTo>
                <a:lnTo>
                  <a:pt x="7342" y="2542"/>
                </a:lnTo>
                <a:lnTo>
                  <a:pt x="7442" y="2267"/>
                </a:lnTo>
                <a:lnTo>
                  <a:pt x="7568" y="1798"/>
                </a:lnTo>
                <a:lnTo>
                  <a:pt x="75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4466" y="11165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081" y="4512"/>
                </a:lnTo>
                <a:lnTo>
                  <a:pt x="2357" y="4077"/>
                </a:lnTo>
                <a:lnTo>
                  <a:pt x="2667" y="3687"/>
                </a:lnTo>
                <a:lnTo>
                  <a:pt x="3024" y="3367"/>
                </a:lnTo>
                <a:lnTo>
                  <a:pt x="3330" y="3125"/>
                </a:lnTo>
                <a:lnTo>
                  <a:pt x="3058" y="3057"/>
                </a:lnTo>
                <a:lnTo>
                  <a:pt x="113" y="435"/>
                </a:lnTo>
                <a:lnTo>
                  <a:pt x="0" y="0"/>
                </a:lnTo>
                <a:close/>
              </a:path>
              <a:path w="7620" h="5080">
                <a:moveTo>
                  <a:pt x="5715" y="2553"/>
                </a:moveTo>
                <a:lnTo>
                  <a:pt x="4829" y="2553"/>
                </a:lnTo>
                <a:lnTo>
                  <a:pt x="4358" y="2668"/>
                </a:lnTo>
                <a:lnTo>
                  <a:pt x="3498" y="3023"/>
                </a:lnTo>
                <a:lnTo>
                  <a:pt x="4102" y="3125"/>
                </a:lnTo>
                <a:lnTo>
                  <a:pt x="4392" y="3057"/>
                </a:lnTo>
                <a:lnTo>
                  <a:pt x="4714" y="3023"/>
                </a:lnTo>
                <a:lnTo>
                  <a:pt x="5399" y="2748"/>
                </a:lnTo>
                <a:lnTo>
                  <a:pt x="5611" y="2634"/>
                </a:lnTo>
                <a:close/>
              </a:path>
              <a:path w="7620" h="5080">
                <a:moveTo>
                  <a:pt x="7463" y="0"/>
                </a:moveTo>
                <a:lnTo>
                  <a:pt x="5715" y="2553"/>
                </a:lnTo>
                <a:lnTo>
                  <a:pt x="6209" y="2634"/>
                </a:lnTo>
                <a:lnTo>
                  <a:pt x="6706" y="2782"/>
                </a:lnTo>
                <a:lnTo>
                  <a:pt x="7037" y="2943"/>
                </a:lnTo>
                <a:lnTo>
                  <a:pt x="7428" y="1958"/>
                </a:lnTo>
                <a:lnTo>
                  <a:pt x="746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46030" y="11909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45" y="0"/>
                </a:moveTo>
                <a:lnTo>
                  <a:pt x="1184" y="3802"/>
                </a:lnTo>
                <a:lnTo>
                  <a:pt x="1414" y="4031"/>
                </a:lnTo>
                <a:lnTo>
                  <a:pt x="1655" y="4225"/>
                </a:lnTo>
                <a:lnTo>
                  <a:pt x="2207" y="4546"/>
                </a:lnTo>
                <a:lnTo>
                  <a:pt x="2759" y="4775"/>
                </a:lnTo>
                <a:lnTo>
                  <a:pt x="3380" y="4031"/>
                </a:lnTo>
                <a:lnTo>
                  <a:pt x="3737" y="3722"/>
                </a:lnTo>
                <a:lnTo>
                  <a:pt x="4128" y="3481"/>
                </a:lnTo>
                <a:lnTo>
                  <a:pt x="4565" y="3252"/>
                </a:lnTo>
                <a:lnTo>
                  <a:pt x="4869" y="3138"/>
                </a:lnTo>
                <a:lnTo>
                  <a:pt x="3461" y="3138"/>
                </a:lnTo>
                <a:lnTo>
                  <a:pt x="241" y="664"/>
                </a:lnTo>
                <a:lnTo>
                  <a:pt x="45" y="0"/>
                </a:lnTo>
                <a:close/>
              </a:path>
              <a:path w="7620" h="5080">
                <a:moveTo>
                  <a:pt x="7509" y="0"/>
                </a:moveTo>
                <a:lnTo>
                  <a:pt x="4128" y="3138"/>
                </a:lnTo>
                <a:lnTo>
                  <a:pt x="4869" y="3138"/>
                </a:lnTo>
                <a:lnTo>
                  <a:pt x="5473" y="3012"/>
                </a:lnTo>
                <a:lnTo>
                  <a:pt x="5945" y="2977"/>
                </a:lnTo>
                <a:lnTo>
                  <a:pt x="7051" y="2977"/>
                </a:lnTo>
                <a:lnTo>
                  <a:pt x="7322" y="2427"/>
                </a:lnTo>
                <a:lnTo>
                  <a:pt x="7568" y="1569"/>
                </a:lnTo>
                <a:lnTo>
                  <a:pt x="7509" y="0"/>
                </a:lnTo>
                <a:close/>
              </a:path>
              <a:path w="7620" h="5080">
                <a:moveTo>
                  <a:pt x="7051" y="2977"/>
                </a:moveTo>
                <a:lnTo>
                  <a:pt x="5945" y="2977"/>
                </a:lnTo>
                <a:lnTo>
                  <a:pt x="6485" y="3012"/>
                </a:lnTo>
                <a:lnTo>
                  <a:pt x="6957" y="3138"/>
                </a:lnTo>
                <a:lnTo>
                  <a:pt x="7051" y="297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48237" y="126965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1" y="1798"/>
                </a:lnTo>
                <a:lnTo>
                  <a:pt x="142" y="2267"/>
                </a:lnTo>
                <a:lnTo>
                  <a:pt x="237" y="2542"/>
                </a:lnTo>
                <a:lnTo>
                  <a:pt x="356" y="2737"/>
                </a:lnTo>
                <a:lnTo>
                  <a:pt x="471" y="3012"/>
                </a:lnTo>
                <a:lnTo>
                  <a:pt x="666" y="3252"/>
                </a:lnTo>
                <a:lnTo>
                  <a:pt x="827" y="3527"/>
                </a:lnTo>
                <a:lnTo>
                  <a:pt x="1494" y="4157"/>
                </a:lnTo>
                <a:lnTo>
                  <a:pt x="1966" y="4466"/>
                </a:lnTo>
                <a:lnTo>
                  <a:pt x="2518" y="4695"/>
                </a:lnTo>
                <a:lnTo>
                  <a:pt x="2867" y="4157"/>
                </a:lnTo>
                <a:lnTo>
                  <a:pt x="3104" y="3836"/>
                </a:lnTo>
                <a:lnTo>
                  <a:pt x="3495" y="3481"/>
                </a:lnTo>
                <a:lnTo>
                  <a:pt x="3952" y="3172"/>
                </a:lnTo>
                <a:lnTo>
                  <a:pt x="3737" y="3172"/>
                </a:lnTo>
                <a:lnTo>
                  <a:pt x="3058" y="3092"/>
                </a:lnTo>
                <a:lnTo>
                  <a:pt x="2437" y="2943"/>
                </a:lnTo>
                <a:lnTo>
                  <a:pt x="2161" y="2782"/>
                </a:lnTo>
                <a:lnTo>
                  <a:pt x="1839" y="2668"/>
                </a:lnTo>
                <a:lnTo>
                  <a:pt x="80" y="355"/>
                </a:lnTo>
                <a:lnTo>
                  <a:pt x="0" y="0"/>
                </a:lnTo>
                <a:close/>
              </a:path>
              <a:path w="7620" h="5080">
                <a:moveTo>
                  <a:pt x="3998" y="3140"/>
                </a:moveTo>
                <a:lnTo>
                  <a:pt x="3737" y="3172"/>
                </a:lnTo>
                <a:lnTo>
                  <a:pt x="3952" y="3172"/>
                </a:lnTo>
                <a:close/>
              </a:path>
              <a:path w="7620" h="5080">
                <a:moveTo>
                  <a:pt x="5775" y="2555"/>
                </a:moveTo>
                <a:lnTo>
                  <a:pt x="5381" y="2588"/>
                </a:lnTo>
                <a:lnTo>
                  <a:pt x="4662" y="2782"/>
                </a:lnTo>
                <a:lnTo>
                  <a:pt x="4358" y="2897"/>
                </a:lnTo>
                <a:lnTo>
                  <a:pt x="3998" y="3140"/>
                </a:lnTo>
                <a:lnTo>
                  <a:pt x="4404" y="3092"/>
                </a:lnTo>
                <a:lnTo>
                  <a:pt x="5071" y="2943"/>
                </a:lnTo>
                <a:lnTo>
                  <a:pt x="5623" y="2668"/>
                </a:lnTo>
                <a:lnTo>
                  <a:pt x="5775" y="2555"/>
                </a:lnTo>
                <a:close/>
              </a:path>
              <a:path w="7620" h="5080">
                <a:moveTo>
                  <a:pt x="7235" y="2542"/>
                </a:moveTo>
                <a:lnTo>
                  <a:pt x="5933" y="2542"/>
                </a:lnTo>
                <a:lnTo>
                  <a:pt x="6842" y="2668"/>
                </a:lnTo>
                <a:lnTo>
                  <a:pt x="7152" y="2782"/>
                </a:lnTo>
                <a:lnTo>
                  <a:pt x="7235" y="2542"/>
                </a:lnTo>
                <a:close/>
              </a:path>
              <a:path w="7620" h="5080">
                <a:moveTo>
                  <a:pt x="7509" y="0"/>
                </a:moveTo>
                <a:lnTo>
                  <a:pt x="7382" y="355"/>
                </a:lnTo>
                <a:lnTo>
                  <a:pt x="7313" y="664"/>
                </a:lnTo>
                <a:lnTo>
                  <a:pt x="6842" y="1534"/>
                </a:lnTo>
                <a:lnTo>
                  <a:pt x="6405" y="2038"/>
                </a:lnTo>
                <a:lnTo>
                  <a:pt x="6163" y="2267"/>
                </a:lnTo>
                <a:lnTo>
                  <a:pt x="5775" y="2555"/>
                </a:lnTo>
                <a:lnTo>
                  <a:pt x="5933" y="2542"/>
                </a:lnTo>
                <a:lnTo>
                  <a:pt x="7235" y="2542"/>
                </a:lnTo>
                <a:lnTo>
                  <a:pt x="7408" y="2038"/>
                </a:lnTo>
                <a:lnTo>
                  <a:pt x="7522" y="1534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50399" y="13444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3806" y="4901"/>
                </a:lnTo>
                <a:lnTo>
                  <a:pt x="3852" y="4546"/>
                </a:lnTo>
                <a:lnTo>
                  <a:pt x="3985" y="4191"/>
                </a:lnTo>
                <a:lnTo>
                  <a:pt x="4128" y="3916"/>
                </a:lnTo>
                <a:lnTo>
                  <a:pt x="4243" y="3607"/>
                </a:lnTo>
                <a:lnTo>
                  <a:pt x="4577" y="3138"/>
                </a:lnTo>
                <a:lnTo>
                  <a:pt x="114" y="320"/>
                </a:lnTo>
                <a:lnTo>
                  <a:pt x="0" y="0"/>
                </a:lnTo>
                <a:close/>
              </a:path>
              <a:path w="7620" h="5080">
                <a:moveTo>
                  <a:pt x="4656" y="3036"/>
                </a:moveTo>
                <a:lnTo>
                  <a:pt x="4438" y="3092"/>
                </a:lnTo>
                <a:lnTo>
                  <a:pt x="4082" y="3138"/>
                </a:lnTo>
                <a:lnTo>
                  <a:pt x="4577" y="3138"/>
                </a:lnTo>
                <a:close/>
              </a:path>
              <a:path w="7620" h="5080">
                <a:moveTo>
                  <a:pt x="6628" y="1774"/>
                </a:moveTo>
                <a:lnTo>
                  <a:pt x="4656" y="3036"/>
                </a:lnTo>
                <a:lnTo>
                  <a:pt x="5347" y="2782"/>
                </a:lnTo>
                <a:lnTo>
                  <a:pt x="5701" y="2588"/>
                </a:lnTo>
                <a:lnTo>
                  <a:pt x="6405" y="2038"/>
                </a:lnTo>
                <a:lnTo>
                  <a:pt x="6628" y="1774"/>
                </a:lnTo>
                <a:close/>
              </a:path>
              <a:path w="7620" h="5080">
                <a:moveTo>
                  <a:pt x="7509" y="0"/>
                </a:moveTo>
                <a:lnTo>
                  <a:pt x="7428" y="320"/>
                </a:lnTo>
                <a:lnTo>
                  <a:pt x="7313" y="629"/>
                </a:lnTo>
                <a:lnTo>
                  <a:pt x="6842" y="1523"/>
                </a:lnTo>
                <a:lnTo>
                  <a:pt x="6628" y="1774"/>
                </a:lnTo>
                <a:lnTo>
                  <a:pt x="6842" y="1729"/>
                </a:lnTo>
                <a:lnTo>
                  <a:pt x="7509" y="1649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4187" y="14102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4032" y="4890"/>
                </a:lnTo>
                <a:lnTo>
                  <a:pt x="4308" y="4844"/>
                </a:lnTo>
                <a:lnTo>
                  <a:pt x="4504" y="4340"/>
                </a:lnTo>
                <a:lnTo>
                  <a:pt x="4780" y="3870"/>
                </a:lnTo>
                <a:lnTo>
                  <a:pt x="5090" y="3435"/>
                </a:lnTo>
                <a:lnTo>
                  <a:pt x="5410" y="3126"/>
                </a:lnTo>
                <a:lnTo>
                  <a:pt x="3400" y="3126"/>
                </a:lnTo>
                <a:lnTo>
                  <a:pt x="3089" y="3046"/>
                </a:lnTo>
                <a:lnTo>
                  <a:pt x="2779" y="3012"/>
                </a:lnTo>
                <a:lnTo>
                  <a:pt x="2082" y="2737"/>
                </a:lnTo>
                <a:lnTo>
                  <a:pt x="143" y="423"/>
                </a:lnTo>
                <a:lnTo>
                  <a:pt x="19" y="0"/>
                </a:lnTo>
                <a:close/>
              </a:path>
              <a:path w="7620" h="5080">
                <a:moveTo>
                  <a:pt x="7493" y="0"/>
                </a:moveTo>
                <a:lnTo>
                  <a:pt x="4423" y="3046"/>
                </a:lnTo>
                <a:lnTo>
                  <a:pt x="4113" y="3126"/>
                </a:lnTo>
                <a:lnTo>
                  <a:pt x="5410" y="3126"/>
                </a:lnTo>
                <a:lnTo>
                  <a:pt x="5883" y="2737"/>
                </a:lnTo>
                <a:lnTo>
                  <a:pt x="6355" y="2462"/>
                </a:lnTo>
                <a:lnTo>
                  <a:pt x="6631" y="2382"/>
                </a:lnTo>
                <a:lnTo>
                  <a:pt x="6861" y="2267"/>
                </a:lnTo>
                <a:lnTo>
                  <a:pt x="7137" y="2221"/>
                </a:lnTo>
                <a:lnTo>
                  <a:pt x="7378" y="2153"/>
                </a:lnTo>
                <a:lnTo>
                  <a:pt x="7503" y="1752"/>
                </a:lnTo>
                <a:lnTo>
                  <a:pt x="749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8360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3906" y="4890"/>
                </a:lnTo>
                <a:lnTo>
                  <a:pt x="4033" y="4145"/>
                </a:lnTo>
                <a:lnTo>
                  <a:pt x="4263" y="3481"/>
                </a:lnTo>
                <a:lnTo>
                  <a:pt x="4464" y="3126"/>
                </a:lnTo>
                <a:lnTo>
                  <a:pt x="3400" y="3126"/>
                </a:lnTo>
                <a:lnTo>
                  <a:pt x="2768" y="3012"/>
                </a:lnTo>
                <a:lnTo>
                  <a:pt x="142" y="423"/>
                </a:lnTo>
                <a:lnTo>
                  <a:pt x="19" y="0"/>
                </a:lnTo>
                <a:close/>
              </a:path>
              <a:path w="7620" h="5080">
                <a:moveTo>
                  <a:pt x="4506" y="3051"/>
                </a:moveTo>
                <a:lnTo>
                  <a:pt x="4067" y="3126"/>
                </a:lnTo>
                <a:lnTo>
                  <a:pt x="4464" y="3126"/>
                </a:lnTo>
                <a:close/>
              </a:path>
              <a:path w="7620" h="5080">
                <a:moveTo>
                  <a:pt x="6968" y="1305"/>
                </a:moveTo>
                <a:lnTo>
                  <a:pt x="4506" y="3051"/>
                </a:lnTo>
                <a:lnTo>
                  <a:pt x="4734" y="3012"/>
                </a:lnTo>
                <a:lnTo>
                  <a:pt x="5367" y="2782"/>
                </a:lnTo>
                <a:lnTo>
                  <a:pt x="5919" y="2427"/>
                </a:lnTo>
                <a:lnTo>
                  <a:pt x="6620" y="1763"/>
                </a:lnTo>
                <a:lnTo>
                  <a:pt x="6968" y="1305"/>
                </a:lnTo>
                <a:close/>
              </a:path>
              <a:path w="7620" h="5080">
                <a:moveTo>
                  <a:pt x="7483" y="0"/>
                </a:moveTo>
                <a:lnTo>
                  <a:pt x="7370" y="423"/>
                </a:lnTo>
                <a:lnTo>
                  <a:pt x="7172" y="939"/>
                </a:lnTo>
                <a:lnTo>
                  <a:pt x="6968" y="1305"/>
                </a:lnTo>
                <a:lnTo>
                  <a:pt x="7207" y="1248"/>
                </a:lnTo>
                <a:lnTo>
                  <a:pt x="7563" y="1213"/>
                </a:lnTo>
                <a:lnTo>
                  <a:pt x="74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3517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22325" y="54355"/>
                </a:moveTo>
                <a:lnTo>
                  <a:pt x="18600" y="54355"/>
                </a:lnTo>
                <a:lnTo>
                  <a:pt x="19382" y="54482"/>
                </a:lnTo>
                <a:lnTo>
                  <a:pt x="20095" y="54736"/>
                </a:lnTo>
                <a:lnTo>
                  <a:pt x="22407" y="60578"/>
                </a:lnTo>
                <a:lnTo>
                  <a:pt x="22924" y="60578"/>
                </a:lnTo>
                <a:lnTo>
                  <a:pt x="26339" y="63753"/>
                </a:lnTo>
                <a:lnTo>
                  <a:pt x="27524" y="64642"/>
                </a:lnTo>
                <a:lnTo>
                  <a:pt x="28467" y="65277"/>
                </a:lnTo>
                <a:lnTo>
                  <a:pt x="29249" y="65658"/>
                </a:lnTo>
                <a:lnTo>
                  <a:pt x="25908" y="60578"/>
                </a:lnTo>
                <a:lnTo>
                  <a:pt x="23911" y="57149"/>
                </a:lnTo>
                <a:lnTo>
                  <a:pt x="22325" y="54355"/>
                </a:lnTo>
                <a:close/>
              </a:path>
              <a:path w="29845" h="66039">
                <a:moveTo>
                  <a:pt x="14702" y="0"/>
                </a:moveTo>
                <a:lnTo>
                  <a:pt x="12931" y="253"/>
                </a:lnTo>
                <a:lnTo>
                  <a:pt x="11286" y="634"/>
                </a:lnTo>
                <a:lnTo>
                  <a:pt x="8101" y="1142"/>
                </a:lnTo>
                <a:lnTo>
                  <a:pt x="5111" y="1904"/>
                </a:lnTo>
                <a:lnTo>
                  <a:pt x="2397" y="2539"/>
                </a:lnTo>
                <a:lnTo>
                  <a:pt x="1669" y="5079"/>
                </a:lnTo>
                <a:lnTo>
                  <a:pt x="1178" y="7111"/>
                </a:lnTo>
                <a:lnTo>
                  <a:pt x="741" y="9397"/>
                </a:lnTo>
                <a:lnTo>
                  <a:pt x="120" y="13842"/>
                </a:lnTo>
                <a:lnTo>
                  <a:pt x="0" y="22986"/>
                </a:lnTo>
                <a:lnTo>
                  <a:pt x="110" y="24383"/>
                </a:lnTo>
                <a:lnTo>
                  <a:pt x="14000" y="59943"/>
                </a:lnTo>
                <a:lnTo>
                  <a:pt x="14863" y="61086"/>
                </a:lnTo>
                <a:lnTo>
                  <a:pt x="14943" y="57149"/>
                </a:lnTo>
                <a:lnTo>
                  <a:pt x="13644" y="57149"/>
                </a:lnTo>
                <a:lnTo>
                  <a:pt x="12931" y="56895"/>
                </a:lnTo>
                <a:lnTo>
                  <a:pt x="10644" y="53720"/>
                </a:lnTo>
                <a:lnTo>
                  <a:pt x="10688" y="50672"/>
                </a:lnTo>
                <a:lnTo>
                  <a:pt x="9872" y="50545"/>
                </a:lnTo>
                <a:lnTo>
                  <a:pt x="6842" y="46989"/>
                </a:lnTo>
                <a:lnTo>
                  <a:pt x="6945" y="43687"/>
                </a:lnTo>
                <a:lnTo>
                  <a:pt x="7032" y="43306"/>
                </a:lnTo>
                <a:lnTo>
                  <a:pt x="7239" y="42925"/>
                </a:lnTo>
                <a:lnTo>
                  <a:pt x="6687" y="42671"/>
                </a:lnTo>
                <a:lnTo>
                  <a:pt x="6215" y="42417"/>
                </a:lnTo>
                <a:lnTo>
                  <a:pt x="5548" y="41782"/>
                </a:lnTo>
                <a:lnTo>
                  <a:pt x="5387" y="41528"/>
                </a:lnTo>
                <a:lnTo>
                  <a:pt x="5192" y="41274"/>
                </a:lnTo>
                <a:lnTo>
                  <a:pt x="5077" y="41020"/>
                </a:lnTo>
                <a:lnTo>
                  <a:pt x="4916" y="40766"/>
                </a:lnTo>
                <a:lnTo>
                  <a:pt x="4765" y="40131"/>
                </a:lnTo>
                <a:lnTo>
                  <a:pt x="4801" y="36194"/>
                </a:lnTo>
                <a:lnTo>
                  <a:pt x="4916" y="35940"/>
                </a:lnTo>
                <a:lnTo>
                  <a:pt x="4996" y="35559"/>
                </a:lnTo>
                <a:lnTo>
                  <a:pt x="5146" y="35432"/>
                </a:lnTo>
                <a:lnTo>
                  <a:pt x="5272" y="35178"/>
                </a:lnTo>
                <a:lnTo>
                  <a:pt x="4674" y="34924"/>
                </a:lnTo>
                <a:lnTo>
                  <a:pt x="3892" y="34416"/>
                </a:lnTo>
                <a:lnTo>
                  <a:pt x="3260" y="33654"/>
                </a:lnTo>
                <a:lnTo>
                  <a:pt x="3110" y="33400"/>
                </a:lnTo>
                <a:lnTo>
                  <a:pt x="2903" y="33146"/>
                </a:lnTo>
                <a:lnTo>
                  <a:pt x="2673" y="32511"/>
                </a:lnTo>
                <a:lnTo>
                  <a:pt x="2512" y="31876"/>
                </a:lnTo>
                <a:lnTo>
                  <a:pt x="2593" y="28447"/>
                </a:lnTo>
                <a:lnTo>
                  <a:pt x="2849" y="27812"/>
                </a:lnTo>
                <a:lnTo>
                  <a:pt x="3030" y="27431"/>
                </a:lnTo>
                <a:lnTo>
                  <a:pt x="2558" y="27177"/>
                </a:lnTo>
                <a:lnTo>
                  <a:pt x="2121" y="26796"/>
                </a:lnTo>
                <a:lnTo>
                  <a:pt x="1765" y="26415"/>
                </a:lnTo>
                <a:lnTo>
                  <a:pt x="1454" y="25907"/>
                </a:lnTo>
                <a:lnTo>
                  <a:pt x="1178" y="25526"/>
                </a:lnTo>
                <a:lnTo>
                  <a:pt x="1061" y="25145"/>
                </a:lnTo>
                <a:lnTo>
                  <a:pt x="948" y="24637"/>
                </a:lnTo>
                <a:lnTo>
                  <a:pt x="1061" y="20700"/>
                </a:lnTo>
                <a:lnTo>
                  <a:pt x="1178" y="20319"/>
                </a:lnTo>
                <a:lnTo>
                  <a:pt x="1730" y="19430"/>
                </a:lnTo>
                <a:lnTo>
                  <a:pt x="2087" y="19049"/>
                </a:lnTo>
                <a:lnTo>
                  <a:pt x="2478" y="18795"/>
                </a:lnTo>
                <a:lnTo>
                  <a:pt x="2949" y="18414"/>
                </a:lnTo>
                <a:lnTo>
                  <a:pt x="1517" y="15874"/>
                </a:lnTo>
                <a:lnTo>
                  <a:pt x="1569" y="12572"/>
                </a:lnTo>
                <a:lnTo>
                  <a:pt x="1684" y="12064"/>
                </a:lnTo>
                <a:lnTo>
                  <a:pt x="2363" y="10921"/>
                </a:lnTo>
                <a:lnTo>
                  <a:pt x="2673" y="10540"/>
                </a:lnTo>
                <a:lnTo>
                  <a:pt x="2984" y="10286"/>
                </a:lnTo>
                <a:lnTo>
                  <a:pt x="2593" y="9397"/>
                </a:lnTo>
                <a:lnTo>
                  <a:pt x="2708" y="5333"/>
                </a:lnTo>
                <a:lnTo>
                  <a:pt x="2869" y="5079"/>
                </a:lnTo>
                <a:lnTo>
                  <a:pt x="3030" y="4698"/>
                </a:lnTo>
                <a:lnTo>
                  <a:pt x="6997" y="2158"/>
                </a:lnTo>
                <a:lnTo>
                  <a:pt x="13008" y="2158"/>
                </a:lnTo>
                <a:lnTo>
                  <a:pt x="13322" y="1650"/>
                </a:lnTo>
                <a:lnTo>
                  <a:pt x="13759" y="1142"/>
                </a:lnTo>
                <a:lnTo>
                  <a:pt x="14426" y="253"/>
                </a:lnTo>
                <a:lnTo>
                  <a:pt x="14702" y="0"/>
                </a:lnTo>
                <a:close/>
              </a:path>
              <a:path w="29845" h="66039">
                <a:moveTo>
                  <a:pt x="21214" y="52323"/>
                </a:moveTo>
                <a:lnTo>
                  <a:pt x="18163" y="52323"/>
                </a:lnTo>
                <a:lnTo>
                  <a:pt x="18163" y="54101"/>
                </a:lnTo>
                <a:lnTo>
                  <a:pt x="18048" y="54482"/>
                </a:lnTo>
                <a:lnTo>
                  <a:pt x="18324" y="54355"/>
                </a:lnTo>
                <a:lnTo>
                  <a:pt x="22325" y="54355"/>
                </a:lnTo>
                <a:lnTo>
                  <a:pt x="21214" y="52323"/>
                </a:lnTo>
                <a:close/>
              </a:path>
              <a:path w="29845" h="66039">
                <a:moveTo>
                  <a:pt x="17940" y="53042"/>
                </a:moveTo>
                <a:lnTo>
                  <a:pt x="17726" y="53466"/>
                </a:lnTo>
                <a:lnTo>
                  <a:pt x="17531" y="53720"/>
                </a:lnTo>
                <a:lnTo>
                  <a:pt x="17301" y="54101"/>
                </a:lnTo>
                <a:lnTo>
                  <a:pt x="17025" y="54355"/>
                </a:lnTo>
                <a:lnTo>
                  <a:pt x="17220" y="54228"/>
                </a:lnTo>
                <a:lnTo>
                  <a:pt x="17887" y="53212"/>
                </a:lnTo>
                <a:lnTo>
                  <a:pt x="17940" y="53042"/>
                </a:lnTo>
                <a:close/>
              </a:path>
              <a:path w="29845" h="66039">
                <a:moveTo>
                  <a:pt x="18136" y="52412"/>
                </a:moveTo>
                <a:lnTo>
                  <a:pt x="17940" y="53042"/>
                </a:lnTo>
                <a:lnTo>
                  <a:pt x="18083" y="52704"/>
                </a:lnTo>
                <a:lnTo>
                  <a:pt x="18136" y="52412"/>
                </a:lnTo>
                <a:close/>
              </a:path>
              <a:path w="29845" h="66039">
                <a:moveTo>
                  <a:pt x="13008" y="2158"/>
                </a:moveTo>
                <a:lnTo>
                  <a:pt x="7745" y="2158"/>
                </a:lnTo>
                <a:lnTo>
                  <a:pt x="8848" y="2539"/>
                </a:lnTo>
                <a:lnTo>
                  <a:pt x="9124" y="2793"/>
                </a:lnTo>
                <a:lnTo>
                  <a:pt x="10343" y="8000"/>
                </a:lnTo>
                <a:lnTo>
                  <a:pt x="10102" y="8889"/>
                </a:lnTo>
                <a:lnTo>
                  <a:pt x="9550" y="9778"/>
                </a:lnTo>
                <a:lnTo>
                  <a:pt x="8848" y="10540"/>
                </a:lnTo>
                <a:lnTo>
                  <a:pt x="8297" y="11048"/>
                </a:lnTo>
                <a:lnTo>
                  <a:pt x="8492" y="11302"/>
                </a:lnTo>
                <a:lnTo>
                  <a:pt x="8653" y="11556"/>
                </a:lnTo>
                <a:lnTo>
                  <a:pt x="8874" y="12064"/>
                </a:lnTo>
                <a:lnTo>
                  <a:pt x="8998" y="16382"/>
                </a:lnTo>
                <a:lnTo>
                  <a:pt x="8572" y="17398"/>
                </a:lnTo>
                <a:lnTo>
                  <a:pt x="8251" y="17779"/>
                </a:lnTo>
                <a:lnTo>
                  <a:pt x="7906" y="18287"/>
                </a:lnTo>
                <a:lnTo>
                  <a:pt x="7503" y="18541"/>
                </a:lnTo>
                <a:lnTo>
                  <a:pt x="7032" y="18795"/>
                </a:lnTo>
                <a:lnTo>
                  <a:pt x="7664" y="19430"/>
                </a:lnTo>
                <a:lnTo>
                  <a:pt x="8297" y="20700"/>
                </a:lnTo>
                <a:lnTo>
                  <a:pt x="8377" y="24891"/>
                </a:lnTo>
                <a:lnTo>
                  <a:pt x="7986" y="25907"/>
                </a:lnTo>
                <a:lnTo>
                  <a:pt x="8848" y="26415"/>
                </a:lnTo>
                <a:lnTo>
                  <a:pt x="9515" y="27304"/>
                </a:lnTo>
                <a:lnTo>
                  <a:pt x="9791" y="27812"/>
                </a:lnTo>
                <a:lnTo>
                  <a:pt x="9987" y="28320"/>
                </a:lnTo>
                <a:lnTo>
                  <a:pt x="10102" y="31876"/>
                </a:lnTo>
                <a:lnTo>
                  <a:pt x="9872" y="32765"/>
                </a:lnTo>
                <a:lnTo>
                  <a:pt x="9630" y="33273"/>
                </a:lnTo>
                <a:lnTo>
                  <a:pt x="9469" y="33527"/>
                </a:lnTo>
                <a:lnTo>
                  <a:pt x="9791" y="33527"/>
                </a:lnTo>
                <a:lnTo>
                  <a:pt x="10343" y="33908"/>
                </a:lnTo>
                <a:lnTo>
                  <a:pt x="10849" y="34162"/>
                </a:lnTo>
                <a:lnTo>
                  <a:pt x="11321" y="34670"/>
                </a:lnTo>
                <a:lnTo>
                  <a:pt x="12183" y="40131"/>
                </a:lnTo>
                <a:lnTo>
                  <a:pt x="12068" y="40639"/>
                </a:lnTo>
                <a:lnTo>
                  <a:pt x="11873" y="41020"/>
                </a:lnTo>
                <a:lnTo>
                  <a:pt x="12425" y="41274"/>
                </a:lnTo>
                <a:lnTo>
                  <a:pt x="12896" y="41528"/>
                </a:lnTo>
                <a:lnTo>
                  <a:pt x="13563" y="42163"/>
                </a:lnTo>
                <a:lnTo>
                  <a:pt x="13724" y="42417"/>
                </a:lnTo>
                <a:lnTo>
                  <a:pt x="13920" y="42671"/>
                </a:lnTo>
                <a:lnTo>
                  <a:pt x="14276" y="43560"/>
                </a:lnTo>
                <a:lnTo>
                  <a:pt x="14391" y="47370"/>
                </a:lnTo>
                <a:lnTo>
                  <a:pt x="15921" y="47624"/>
                </a:lnTo>
                <a:lnTo>
                  <a:pt x="16588" y="48005"/>
                </a:lnTo>
                <a:lnTo>
                  <a:pt x="17140" y="48513"/>
                </a:lnTo>
                <a:lnTo>
                  <a:pt x="17611" y="49148"/>
                </a:lnTo>
                <a:lnTo>
                  <a:pt x="17807" y="49529"/>
                </a:lnTo>
                <a:lnTo>
                  <a:pt x="17968" y="49783"/>
                </a:lnTo>
                <a:lnTo>
                  <a:pt x="18121" y="50291"/>
                </a:lnTo>
                <a:lnTo>
                  <a:pt x="18244" y="51815"/>
                </a:lnTo>
                <a:lnTo>
                  <a:pt x="18136" y="52412"/>
                </a:lnTo>
                <a:lnTo>
                  <a:pt x="21214" y="52323"/>
                </a:lnTo>
                <a:lnTo>
                  <a:pt x="19220" y="48513"/>
                </a:lnTo>
                <a:lnTo>
                  <a:pt x="15725" y="41020"/>
                </a:lnTo>
                <a:lnTo>
                  <a:pt x="9767" y="17779"/>
                </a:lnTo>
                <a:lnTo>
                  <a:pt x="9886" y="12572"/>
                </a:lnTo>
                <a:lnTo>
                  <a:pt x="12850" y="2412"/>
                </a:lnTo>
                <a:lnTo>
                  <a:pt x="13008" y="215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25377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578" y="0"/>
                </a:moveTo>
                <a:lnTo>
                  <a:pt x="7463" y="309"/>
                </a:lnTo>
                <a:lnTo>
                  <a:pt x="7382" y="629"/>
                </a:lnTo>
                <a:lnTo>
                  <a:pt x="6911" y="1523"/>
                </a:lnTo>
                <a:lnTo>
                  <a:pt x="4162" y="3126"/>
                </a:lnTo>
                <a:lnTo>
                  <a:pt x="3099" y="3126"/>
                </a:lnTo>
                <a:lnTo>
                  <a:pt x="3300" y="3481"/>
                </a:lnTo>
                <a:lnTo>
                  <a:pt x="3530" y="4145"/>
                </a:lnTo>
                <a:lnTo>
                  <a:pt x="3645" y="4890"/>
                </a:lnTo>
                <a:lnTo>
                  <a:pt x="4599" y="4810"/>
                </a:lnTo>
                <a:lnTo>
                  <a:pt x="6970" y="3126"/>
                </a:lnTo>
                <a:lnTo>
                  <a:pt x="3495" y="3126"/>
                </a:lnTo>
                <a:lnTo>
                  <a:pt x="3056" y="3051"/>
                </a:lnTo>
                <a:lnTo>
                  <a:pt x="7017" y="3051"/>
                </a:lnTo>
                <a:lnTo>
                  <a:pt x="7259" y="2622"/>
                </a:lnTo>
                <a:lnTo>
                  <a:pt x="7509" y="2072"/>
                </a:lnTo>
                <a:lnTo>
                  <a:pt x="7624" y="1213"/>
                </a:lnTo>
                <a:lnTo>
                  <a:pt x="7578" y="0"/>
                </a:lnTo>
                <a:close/>
              </a:path>
              <a:path w="7620" h="5080">
                <a:moveTo>
                  <a:pt x="634" y="1313"/>
                </a:moveTo>
                <a:lnTo>
                  <a:pt x="3056" y="3051"/>
                </a:lnTo>
                <a:lnTo>
                  <a:pt x="2748" y="2588"/>
                </a:lnTo>
                <a:lnTo>
                  <a:pt x="634" y="1313"/>
                </a:lnTo>
                <a:close/>
              </a:path>
              <a:path w="7620" h="5080">
                <a:moveTo>
                  <a:pt x="68" y="0"/>
                </a:moveTo>
                <a:lnTo>
                  <a:pt x="0" y="1213"/>
                </a:lnTo>
                <a:lnTo>
                  <a:pt x="344" y="1248"/>
                </a:lnTo>
                <a:lnTo>
                  <a:pt x="634" y="1313"/>
                </a:lnTo>
                <a:lnTo>
                  <a:pt x="264" y="629"/>
                </a:lnTo>
                <a:lnTo>
                  <a:pt x="149" y="309"/>
                </a:lnTo>
                <a:lnTo>
                  <a:pt x="6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8535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14581" y="0"/>
                </a:moveTo>
                <a:lnTo>
                  <a:pt x="19505" y="17017"/>
                </a:lnTo>
                <a:lnTo>
                  <a:pt x="19383" y="19430"/>
                </a:lnTo>
                <a:lnTo>
                  <a:pt x="3172" y="60832"/>
                </a:lnTo>
                <a:lnTo>
                  <a:pt x="0" y="65658"/>
                </a:lnTo>
                <a:lnTo>
                  <a:pt x="816" y="65277"/>
                </a:lnTo>
                <a:lnTo>
                  <a:pt x="2943" y="63753"/>
                </a:lnTo>
                <a:lnTo>
                  <a:pt x="3104" y="63118"/>
                </a:lnTo>
                <a:lnTo>
                  <a:pt x="3576" y="62229"/>
                </a:lnTo>
                <a:lnTo>
                  <a:pt x="4001" y="61721"/>
                </a:lnTo>
                <a:lnTo>
                  <a:pt x="4519" y="61213"/>
                </a:lnTo>
                <a:lnTo>
                  <a:pt x="5381" y="60832"/>
                </a:lnTo>
                <a:lnTo>
                  <a:pt x="6370" y="60578"/>
                </a:lnTo>
                <a:lnTo>
                  <a:pt x="6842" y="60578"/>
                </a:lnTo>
                <a:lnTo>
                  <a:pt x="6937" y="59308"/>
                </a:lnTo>
                <a:lnTo>
                  <a:pt x="10648" y="54355"/>
                </a:lnTo>
                <a:lnTo>
                  <a:pt x="11168" y="54355"/>
                </a:lnTo>
                <a:lnTo>
                  <a:pt x="11071" y="53974"/>
                </a:lnTo>
                <a:lnTo>
                  <a:pt x="14857" y="47370"/>
                </a:lnTo>
                <a:lnTo>
                  <a:pt x="14972" y="43560"/>
                </a:lnTo>
                <a:lnTo>
                  <a:pt x="17410" y="41020"/>
                </a:lnTo>
                <a:lnTo>
                  <a:pt x="17214" y="40639"/>
                </a:lnTo>
                <a:lnTo>
                  <a:pt x="17053" y="40131"/>
                </a:lnTo>
                <a:lnTo>
                  <a:pt x="17053" y="36321"/>
                </a:lnTo>
                <a:lnTo>
                  <a:pt x="17410" y="35432"/>
                </a:lnTo>
                <a:lnTo>
                  <a:pt x="18157" y="34416"/>
                </a:lnTo>
                <a:lnTo>
                  <a:pt x="18399" y="34162"/>
                </a:lnTo>
                <a:lnTo>
                  <a:pt x="18905" y="33908"/>
                </a:lnTo>
                <a:lnTo>
                  <a:pt x="19457" y="33527"/>
                </a:lnTo>
                <a:lnTo>
                  <a:pt x="19767" y="33527"/>
                </a:lnTo>
                <a:lnTo>
                  <a:pt x="19442" y="32892"/>
                </a:lnTo>
                <a:lnTo>
                  <a:pt x="19344" y="32638"/>
                </a:lnTo>
                <a:lnTo>
                  <a:pt x="19248" y="32257"/>
                </a:lnTo>
                <a:lnTo>
                  <a:pt x="19256" y="28447"/>
                </a:lnTo>
                <a:lnTo>
                  <a:pt x="19457" y="27812"/>
                </a:lnTo>
                <a:lnTo>
                  <a:pt x="19733" y="27304"/>
                </a:lnTo>
                <a:lnTo>
                  <a:pt x="20043" y="26923"/>
                </a:lnTo>
                <a:lnTo>
                  <a:pt x="20400" y="26415"/>
                </a:lnTo>
                <a:lnTo>
                  <a:pt x="21308" y="25907"/>
                </a:lnTo>
                <a:lnTo>
                  <a:pt x="21067" y="25399"/>
                </a:lnTo>
                <a:lnTo>
                  <a:pt x="20906" y="24891"/>
                </a:lnTo>
                <a:lnTo>
                  <a:pt x="21895" y="19177"/>
                </a:lnTo>
                <a:lnTo>
                  <a:pt x="22205" y="18796"/>
                </a:lnTo>
                <a:lnTo>
                  <a:pt x="20161" y="15748"/>
                </a:lnTo>
                <a:lnTo>
                  <a:pt x="20239" y="12446"/>
                </a:lnTo>
                <a:lnTo>
                  <a:pt x="20595" y="11557"/>
                </a:lnTo>
                <a:lnTo>
                  <a:pt x="20756" y="11303"/>
                </a:lnTo>
                <a:lnTo>
                  <a:pt x="20952" y="11049"/>
                </a:lnTo>
                <a:lnTo>
                  <a:pt x="20400" y="10541"/>
                </a:lnTo>
                <a:lnTo>
                  <a:pt x="19491" y="9525"/>
                </a:lnTo>
                <a:lnTo>
                  <a:pt x="19079" y="8636"/>
                </a:lnTo>
                <a:lnTo>
                  <a:pt x="18990" y="8382"/>
                </a:lnTo>
                <a:lnTo>
                  <a:pt x="18870" y="7874"/>
                </a:lnTo>
                <a:lnTo>
                  <a:pt x="18951" y="4445"/>
                </a:lnTo>
                <a:lnTo>
                  <a:pt x="19376" y="3556"/>
                </a:lnTo>
                <a:lnTo>
                  <a:pt x="19848" y="3048"/>
                </a:lnTo>
                <a:lnTo>
                  <a:pt x="20434" y="2540"/>
                </a:lnTo>
                <a:lnTo>
                  <a:pt x="21504" y="2159"/>
                </a:lnTo>
                <a:lnTo>
                  <a:pt x="25223" y="2159"/>
                </a:lnTo>
                <a:lnTo>
                  <a:pt x="24137" y="1905"/>
                </a:lnTo>
                <a:lnTo>
                  <a:pt x="21182" y="1143"/>
                </a:lnTo>
                <a:lnTo>
                  <a:pt x="18008" y="635"/>
                </a:lnTo>
                <a:lnTo>
                  <a:pt x="16306" y="254"/>
                </a:lnTo>
                <a:lnTo>
                  <a:pt x="14581" y="0"/>
                </a:lnTo>
                <a:close/>
              </a:path>
              <a:path w="29845" h="66039">
                <a:moveTo>
                  <a:pt x="25223" y="2159"/>
                </a:moveTo>
                <a:lnTo>
                  <a:pt x="22677" y="2159"/>
                </a:lnTo>
                <a:lnTo>
                  <a:pt x="23815" y="2540"/>
                </a:lnTo>
                <a:lnTo>
                  <a:pt x="24528" y="2921"/>
                </a:lnTo>
                <a:lnTo>
                  <a:pt x="26732" y="8890"/>
                </a:lnTo>
                <a:lnTo>
                  <a:pt x="26607" y="9525"/>
                </a:lnTo>
                <a:lnTo>
                  <a:pt x="26414" y="10033"/>
                </a:lnTo>
                <a:lnTo>
                  <a:pt x="26253" y="10287"/>
                </a:lnTo>
                <a:lnTo>
                  <a:pt x="26575" y="10541"/>
                </a:lnTo>
                <a:lnTo>
                  <a:pt x="27162" y="11303"/>
                </a:lnTo>
                <a:lnTo>
                  <a:pt x="27553" y="12065"/>
                </a:lnTo>
                <a:lnTo>
                  <a:pt x="27648" y="12446"/>
                </a:lnTo>
                <a:lnTo>
                  <a:pt x="27696" y="14351"/>
                </a:lnTo>
                <a:lnTo>
                  <a:pt x="27679" y="16129"/>
                </a:lnTo>
                <a:lnTo>
                  <a:pt x="26334" y="18415"/>
                </a:lnTo>
                <a:lnTo>
                  <a:pt x="27162" y="19050"/>
                </a:lnTo>
                <a:lnTo>
                  <a:pt x="27518" y="19431"/>
                </a:lnTo>
                <a:lnTo>
                  <a:pt x="28070" y="20320"/>
                </a:lnTo>
                <a:lnTo>
                  <a:pt x="28266" y="20955"/>
                </a:lnTo>
                <a:lnTo>
                  <a:pt x="28386" y="24384"/>
                </a:lnTo>
                <a:lnTo>
                  <a:pt x="28070" y="25527"/>
                </a:lnTo>
                <a:lnTo>
                  <a:pt x="27518" y="26416"/>
                </a:lnTo>
                <a:lnTo>
                  <a:pt x="26725" y="27178"/>
                </a:lnTo>
                <a:lnTo>
                  <a:pt x="26253" y="27432"/>
                </a:lnTo>
                <a:lnTo>
                  <a:pt x="26495" y="27940"/>
                </a:lnTo>
                <a:lnTo>
                  <a:pt x="26656" y="28448"/>
                </a:lnTo>
                <a:lnTo>
                  <a:pt x="26705" y="32131"/>
                </a:lnTo>
                <a:lnTo>
                  <a:pt x="26460" y="32893"/>
                </a:lnTo>
                <a:lnTo>
                  <a:pt x="26184" y="33401"/>
                </a:lnTo>
                <a:lnTo>
                  <a:pt x="25586" y="34163"/>
                </a:lnTo>
                <a:lnTo>
                  <a:pt x="25356" y="34417"/>
                </a:lnTo>
                <a:lnTo>
                  <a:pt x="25080" y="34544"/>
                </a:lnTo>
                <a:lnTo>
                  <a:pt x="24563" y="34924"/>
                </a:lnTo>
                <a:lnTo>
                  <a:pt x="23976" y="35178"/>
                </a:lnTo>
                <a:lnTo>
                  <a:pt x="24137" y="35432"/>
                </a:lnTo>
                <a:lnTo>
                  <a:pt x="24367" y="35940"/>
                </a:lnTo>
                <a:lnTo>
                  <a:pt x="24488" y="36321"/>
                </a:lnTo>
                <a:lnTo>
                  <a:pt x="24528" y="40131"/>
                </a:lnTo>
                <a:lnTo>
                  <a:pt x="24413" y="40385"/>
                </a:lnTo>
                <a:lnTo>
                  <a:pt x="24333" y="40766"/>
                </a:lnTo>
                <a:lnTo>
                  <a:pt x="24218" y="41020"/>
                </a:lnTo>
                <a:lnTo>
                  <a:pt x="23700" y="41782"/>
                </a:lnTo>
                <a:lnTo>
                  <a:pt x="23309" y="42163"/>
                </a:lnTo>
                <a:lnTo>
                  <a:pt x="23079" y="42417"/>
                </a:lnTo>
                <a:lnTo>
                  <a:pt x="22010" y="42925"/>
                </a:lnTo>
                <a:lnTo>
                  <a:pt x="22205" y="43306"/>
                </a:lnTo>
                <a:lnTo>
                  <a:pt x="22266" y="43560"/>
                </a:lnTo>
                <a:lnTo>
                  <a:pt x="22366" y="47370"/>
                </a:lnTo>
                <a:lnTo>
                  <a:pt x="22286" y="47751"/>
                </a:lnTo>
                <a:lnTo>
                  <a:pt x="22171" y="48132"/>
                </a:lnTo>
                <a:lnTo>
                  <a:pt x="18594" y="50672"/>
                </a:lnTo>
                <a:lnTo>
                  <a:pt x="18556" y="54101"/>
                </a:lnTo>
                <a:lnTo>
                  <a:pt x="15605" y="57149"/>
                </a:lnTo>
                <a:lnTo>
                  <a:pt x="14305" y="57149"/>
                </a:lnTo>
                <a:lnTo>
                  <a:pt x="14386" y="61086"/>
                </a:lnTo>
                <a:lnTo>
                  <a:pt x="29181" y="23749"/>
                </a:lnTo>
                <a:lnTo>
                  <a:pt x="29308" y="21971"/>
                </a:lnTo>
                <a:lnTo>
                  <a:pt x="29204" y="14859"/>
                </a:lnTo>
                <a:lnTo>
                  <a:pt x="26851" y="2540"/>
                </a:lnTo>
                <a:lnTo>
                  <a:pt x="25223" y="2159"/>
                </a:lnTo>
                <a:close/>
              </a:path>
              <a:path w="29845" h="66039">
                <a:moveTo>
                  <a:pt x="6937" y="59308"/>
                </a:moveTo>
                <a:lnTo>
                  <a:pt x="7037" y="59816"/>
                </a:lnTo>
                <a:lnTo>
                  <a:pt x="7233" y="60197"/>
                </a:lnTo>
                <a:lnTo>
                  <a:pt x="7072" y="59816"/>
                </a:lnTo>
                <a:lnTo>
                  <a:pt x="6957" y="59435"/>
                </a:lnTo>
                <a:close/>
              </a:path>
              <a:path w="29845" h="66039">
                <a:moveTo>
                  <a:pt x="11168" y="54355"/>
                </a:moveTo>
                <a:lnTo>
                  <a:pt x="10924" y="54355"/>
                </a:lnTo>
                <a:lnTo>
                  <a:pt x="11200" y="54482"/>
                </a:lnTo>
                <a:close/>
              </a:path>
              <a:path w="29845" h="66039">
                <a:moveTo>
                  <a:pt x="11543" y="53510"/>
                </a:moveTo>
                <a:lnTo>
                  <a:pt x="12028" y="54228"/>
                </a:lnTo>
                <a:lnTo>
                  <a:pt x="12258" y="54355"/>
                </a:lnTo>
                <a:lnTo>
                  <a:pt x="11982" y="54101"/>
                </a:lnTo>
                <a:lnTo>
                  <a:pt x="11543" y="53510"/>
                </a:lnTo>
                <a:close/>
              </a:path>
              <a:path w="29845" h="66039">
                <a:moveTo>
                  <a:pt x="11332" y="53118"/>
                </a:moveTo>
                <a:lnTo>
                  <a:pt x="11481" y="53408"/>
                </a:lnTo>
                <a:lnTo>
                  <a:pt x="11332" y="53118"/>
                </a:lnTo>
                <a:close/>
              </a:path>
              <a:path w="29845" h="66039">
                <a:moveTo>
                  <a:pt x="11129" y="52323"/>
                </a:moveTo>
                <a:lnTo>
                  <a:pt x="11291" y="52986"/>
                </a:lnTo>
                <a:lnTo>
                  <a:pt x="11129" y="52323"/>
                </a:lnTo>
                <a:close/>
              </a:path>
              <a:path w="29845" h="66039">
                <a:moveTo>
                  <a:pt x="27696" y="14351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0204" y="142277"/>
            <a:ext cx="43815" cy="33655"/>
          </a:xfrm>
          <a:custGeom>
            <a:avLst/>
            <a:gdLst/>
            <a:ahLst/>
            <a:cxnLst/>
            <a:rect l="l" t="t" r="r" b="b"/>
            <a:pathLst>
              <a:path w="43815" h="33655">
                <a:moveTo>
                  <a:pt x="31063" y="22859"/>
                </a:moveTo>
                <a:lnTo>
                  <a:pt x="26383" y="27371"/>
                </a:lnTo>
                <a:lnTo>
                  <a:pt x="26891" y="28035"/>
                </a:lnTo>
                <a:lnTo>
                  <a:pt x="35387" y="33636"/>
                </a:lnTo>
                <a:lnTo>
                  <a:pt x="36376" y="33006"/>
                </a:lnTo>
                <a:lnTo>
                  <a:pt x="39826" y="29868"/>
                </a:lnTo>
                <a:lnTo>
                  <a:pt x="40228" y="29444"/>
                </a:lnTo>
                <a:lnTo>
                  <a:pt x="41289" y="27955"/>
                </a:lnTo>
                <a:lnTo>
                  <a:pt x="41838" y="27050"/>
                </a:lnTo>
                <a:lnTo>
                  <a:pt x="39400" y="26627"/>
                </a:lnTo>
                <a:lnTo>
                  <a:pt x="38733" y="26466"/>
                </a:lnTo>
                <a:lnTo>
                  <a:pt x="31730" y="23374"/>
                </a:lnTo>
                <a:lnTo>
                  <a:pt x="31063" y="22859"/>
                </a:lnTo>
                <a:close/>
              </a:path>
              <a:path w="43815" h="33655">
                <a:moveTo>
                  <a:pt x="41171" y="10960"/>
                </a:moveTo>
                <a:lnTo>
                  <a:pt x="29844" y="14372"/>
                </a:lnTo>
                <a:lnTo>
                  <a:pt x="30281" y="14957"/>
                </a:lnTo>
                <a:lnTo>
                  <a:pt x="31650" y="20832"/>
                </a:lnTo>
                <a:lnTo>
                  <a:pt x="34088" y="21061"/>
                </a:lnTo>
                <a:lnTo>
                  <a:pt x="43678" y="20041"/>
                </a:lnTo>
                <a:lnTo>
                  <a:pt x="43563" y="17694"/>
                </a:lnTo>
                <a:lnTo>
                  <a:pt x="43253" y="15976"/>
                </a:lnTo>
                <a:lnTo>
                  <a:pt x="43092" y="15380"/>
                </a:lnTo>
                <a:lnTo>
                  <a:pt x="42775" y="14372"/>
                </a:lnTo>
                <a:lnTo>
                  <a:pt x="42310" y="13158"/>
                </a:lnTo>
                <a:lnTo>
                  <a:pt x="41171" y="10960"/>
                </a:lnTo>
                <a:close/>
              </a:path>
              <a:path w="43815" h="33655">
                <a:moveTo>
                  <a:pt x="24853" y="274"/>
                </a:moveTo>
                <a:lnTo>
                  <a:pt x="22806" y="11040"/>
                </a:lnTo>
                <a:lnTo>
                  <a:pt x="24186" y="11154"/>
                </a:lnTo>
                <a:lnTo>
                  <a:pt x="24612" y="11280"/>
                </a:lnTo>
                <a:lnTo>
                  <a:pt x="29131" y="13582"/>
                </a:lnTo>
                <a:lnTo>
                  <a:pt x="30621" y="10960"/>
                </a:lnTo>
                <a:lnTo>
                  <a:pt x="31374" y="9791"/>
                </a:lnTo>
                <a:lnTo>
                  <a:pt x="33030" y="7478"/>
                </a:lnTo>
                <a:lnTo>
                  <a:pt x="33812" y="6459"/>
                </a:lnTo>
                <a:lnTo>
                  <a:pt x="35306" y="4695"/>
                </a:lnTo>
                <a:lnTo>
                  <a:pt x="34525" y="4145"/>
                </a:lnTo>
                <a:lnTo>
                  <a:pt x="25716" y="435"/>
                </a:lnTo>
                <a:lnTo>
                  <a:pt x="24853" y="274"/>
                </a:lnTo>
                <a:close/>
              </a:path>
              <a:path w="43815" h="33655">
                <a:moveTo>
                  <a:pt x="118" y="14212"/>
                </a:moveTo>
                <a:lnTo>
                  <a:pt x="0" y="18988"/>
                </a:lnTo>
                <a:lnTo>
                  <a:pt x="83" y="19618"/>
                </a:lnTo>
                <a:lnTo>
                  <a:pt x="229" y="20316"/>
                </a:lnTo>
                <a:lnTo>
                  <a:pt x="6373" y="24004"/>
                </a:lnTo>
                <a:lnTo>
                  <a:pt x="7155" y="23958"/>
                </a:lnTo>
                <a:lnTo>
                  <a:pt x="13722" y="22355"/>
                </a:lnTo>
                <a:lnTo>
                  <a:pt x="13526" y="21691"/>
                </a:lnTo>
                <a:lnTo>
                  <a:pt x="13365" y="21026"/>
                </a:lnTo>
                <a:lnTo>
                  <a:pt x="13244" y="20202"/>
                </a:lnTo>
                <a:lnTo>
                  <a:pt x="13333" y="18404"/>
                </a:lnTo>
                <a:lnTo>
                  <a:pt x="13424" y="17808"/>
                </a:lnTo>
                <a:lnTo>
                  <a:pt x="13572" y="17270"/>
                </a:lnTo>
                <a:lnTo>
                  <a:pt x="13768" y="16720"/>
                </a:lnTo>
                <a:lnTo>
                  <a:pt x="13998" y="16205"/>
                </a:lnTo>
                <a:lnTo>
                  <a:pt x="8501" y="16205"/>
                </a:lnTo>
                <a:lnTo>
                  <a:pt x="7477" y="16125"/>
                </a:lnTo>
                <a:lnTo>
                  <a:pt x="6534" y="16010"/>
                </a:lnTo>
                <a:lnTo>
                  <a:pt x="4637" y="15701"/>
                </a:lnTo>
                <a:lnTo>
                  <a:pt x="2164" y="14991"/>
                </a:lnTo>
                <a:lnTo>
                  <a:pt x="118" y="14212"/>
                </a:lnTo>
                <a:close/>
              </a:path>
              <a:path w="43815" h="33655">
                <a:moveTo>
                  <a:pt x="14550" y="15186"/>
                </a:moveTo>
                <a:lnTo>
                  <a:pt x="9478" y="16205"/>
                </a:lnTo>
                <a:lnTo>
                  <a:pt x="13998" y="16205"/>
                </a:lnTo>
                <a:lnTo>
                  <a:pt x="14550" y="15186"/>
                </a:lnTo>
                <a:close/>
              </a:path>
              <a:path w="43815" h="33655">
                <a:moveTo>
                  <a:pt x="17264" y="0"/>
                </a:moveTo>
                <a:lnTo>
                  <a:pt x="6879" y="3836"/>
                </a:lnTo>
                <a:lnTo>
                  <a:pt x="7431" y="5016"/>
                </a:lnTo>
                <a:lnTo>
                  <a:pt x="14791" y="14842"/>
                </a:lnTo>
                <a:lnTo>
                  <a:pt x="15102" y="14407"/>
                </a:lnTo>
                <a:lnTo>
                  <a:pt x="15458" y="14017"/>
                </a:lnTo>
                <a:lnTo>
                  <a:pt x="21783" y="11040"/>
                </a:lnTo>
                <a:lnTo>
                  <a:pt x="22369" y="11040"/>
                </a:lnTo>
                <a:lnTo>
                  <a:pt x="21392" y="9791"/>
                </a:lnTo>
                <a:lnTo>
                  <a:pt x="20529" y="8451"/>
                </a:lnTo>
                <a:lnTo>
                  <a:pt x="19736" y="7008"/>
                </a:lnTo>
                <a:lnTo>
                  <a:pt x="19425" y="6264"/>
                </a:lnTo>
                <a:lnTo>
                  <a:pt x="19069" y="5520"/>
                </a:lnTo>
                <a:lnTo>
                  <a:pt x="18420" y="3836"/>
                </a:lnTo>
                <a:lnTo>
                  <a:pt x="17533" y="1053"/>
                </a:lnTo>
                <a:lnTo>
                  <a:pt x="1726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6602" y="270191"/>
            <a:ext cx="9525" cy="20955"/>
          </a:xfrm>
          <a:custGeom>
            <a:avLst/>
            <a:gdLst/>
            <a:ahLst/>
            <a:cxnLst/>
            <a:rect l="l" t="t" r="r" b="b"/>
            <a:pathLst>
              <a:path w="9525" h="20954">
                <a:moveTo>
                  <a:pt x="1694" y="0"/>
                </a:moveTo>
                <a:lnTo>
                  <a:pt x="1223" y="939"/>
                </a:lnTo>
                <a:lnTo>
                  <a:pt x="717" y="2072"/>
                </a:lnTo>
                <a:lnTo>
                  <a:pt x="521" y="2656"/>
                </a:lnTo>
                <a:lnTo>
                  <a:pt x="280" y="3286"/>
                </a:lnTo>
                <a:lnTo>
                  <a:pt x="130" y="3836"/>
                </a:lnTo>
                <a:lnTo>
                  <a:pt x="50" y="4386"/>
                </a:lnTo>
                <a:lnTo>
                  <a:pt x="0" y="7833"/>
                </a:lnTo>
                <a:lnTo>
                  <a:pt x="212" y="9196"/>
                </a:lnTo>
                <a:lnTo>
                  <a:pt x="5823" y="20397"/>
                </a:lnTo>
                <a:lnTo>
                  <a:pt x="6099" y="20316"/>
                </a:lnTo>
                <a:lnTo>
                  <a:pt x="6340" y="20122"/>
                </a:lnTo>
                <a:lnTo>
                  <a:pt x="6570" y="19893"/>
                </a:lnTo>
                <a:lnTo>
                  <a:pt x="7203" y="18908"/>
                </a:lnTo>
                <a:lnTo>
                  <a:pt x="7594" y="18518"/>
                </a:lnTo>
                <a:lnTo>
                  <a:pt x="8307" y="17969"/>
                </a:lnTo>
                <a:lnTo>
                  <a:pt x="8456" y="17740"/>
                </a:lnTo>
                <a:lnTo>
                  <a:pt x="8663" y="17499"/>
                </a:lnTo>
                <a:lnTo>
                  <a:pt x="8928" y="16755"/>
                </a:lnTo>
                <a:lnTo>
                  <a:pt x="9089" y="16205"/>
                </a:lnTo>
                <a:lnTo>
                  <a:pt x="9330" y="14796"/>
                </a:lnTo>
                <a:lnTo>
                  <a:pt x="9250" y="12689"/>
                </a:lnTo>
                <a:lnTo>
                  <a:pt x="8778" y="11349"/>
                </a:lnTo>
                <a:lnTo>
                  <a:pt x="8341" y="10261"/>
                </a:lnTo>
                <a:lnTo>
                  <a:pt x="7721" y="9127"/>
                </a:lnTo>
                <a:lnTo>
                  <a:pt x="6260" y="6069"/>
                </a:lnTo>
                <a:lnTo>
                  <a:pt x="5593" y="4936"/>
                </a:lnTo>
                <a:lnTo>
                  <a:pt x="5202" y="4386"/>
                </a:lnTo>
                <a:lnTo>
                  <a:pt x="2913" y="1763"/>
                </a:lnTo>
                <a:lnTo>
                  <a:pt x="2051" y="584"/>
                </a:lnTo>
                <a:lnTo>
                  <a:pt x="169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34692" y="146549"/>
            <a:ext cx="34925" cy="25400"/>
          </a:xfrm>
          <a:custGeom>
            <a:avLst/>
            <a:gdLst/>
            <a:ahLst/>
            <a:cxnLst/>
            <a:rect l="l" t="t" r="r" b="b"/>
            <a:pathLst>
              <a:path w="34925" h="25400">
                <a:moveTo>
                  <a:pt x="25586" y="20271"/>
                </a:moveTo>
                <a:lnTo>
                  <a:pt x="24528" y="21450"/>
                </a:lnTo>
                <a:lnTo>
                  <a:pt x="24137" y="21759"/>
                </a:lnTo>
                <a:lnTo>
                  <a:pt x="24574" y="22229"/>
                </a:lnTo>
                <a:lnTo>
                  <a:pt x="28818" y="25092"/>
                </a:lnTo>
                <a:lnTo>
                  <a:pt x="30117" y="23718"/>
                </a:lnTo>
                <a:lnTo>
                  <a:pt x="29680" y="23523"/>
                </a:lnTo>
                <a:lnTo>
                  <a:pt x="28576" y="22859"/>
                </a:lnTo>
                <a:lnTo>
                  <a:pt x="27829" y="22355"/>
                </a:lnTo>
                <a:lnTo>
                  <a:pt x="26690" y="21450"/>
                </a:lnTo>
                <a:lnTo>
                  <a:pt x="26334" y="21061"/>
                </a:lnTo>
                <a:lnTo>
                  <a:pt x="25943" y="20706"/>
                </a:lnTo>
                <a:lnTo>
                  <a:pt x="25586" y="20271"/>
                </a:lnTo>
                <a:close/>
              </a:path>
              <a:path w="34925" h="25400">
                <a:moveTo>
                  <a:pt x="34084" y="10250"/>
                </a:moveTo>
                <a:lnTo>
                  <a:pt x="26541" y="12013"/>
                </a:lnTo>
                <a:lnTo>
                  <a:pt x="26805" y="12643"/>
                </a:lnTo>
                <a:lnTo>
                  <a:pt x="27012" y="13307"/>
                </a:lnTo>
                <a:lnTo>
                  <a:pt x="27136" y="13857"/>
                </a:lnTo>
                <a:lnTo>
                  <a:pt x="27242" y="14682"/>
                </a:lnTo>
                <a:lnTo>
                  <a:pt x="27955" y="14716"/>
                </a:lnTo>
                <a:lnTo>
                  <a:pt x="30037" y="14716"/>
                </a:lnTo>
                <a:lnTo>
                  <a:pt x="31290" y="14636"/>
                </a:lnTo>
                <a:lnTo>
                  <a:pt x="33303" y="14407"/>
                </a:lnTo>
                <a:lnTo>
                  <a:pt x="34475" y="14212"/>
                </a:lnTo>
                <a:lnTo>
                  <a:pt x="34441" y="13857"/>
                </a:lnTo>
                <a:lnTo>
                  <a:pt x="34084" y="12838"/>
                </a:lnTo>
                <a:lnTo>
                  <a:pt x="34084" y="10250"/>
                </a:lnTo>
                <a:close/>
              </a:path>
              <a:path w="34925" h="25400">
                <a:moveTo>
                  <a:pt x="24137" y="0"/>
                </a:moveTo>
                <a:lnTo>
                  <a:pt x="20170" y="7008"/>
                </a:lnTo>
                <a:lnTo>
                  <a:pt x="21469" y="7352"/>
                </a:lnTo>
                <a:lnTo>
                  <a:pt x="22642" y="7902"/>
                </a:lnTo>
                <a:lnTo>
                  <a:pt x="23390" y="8337"/>
                </a:lnTo>
                <a:lnTo>
                  <a:pt x="23624" y="7352"/>
                </a:lnTo>
                <a:lnTo>
                  <a:pt x="23827" y="6688"/>
                </a:lnTo>
                <a:lnTo>
                  <a:pt x="26805" y="1282"/>
                </a:lnTo>
                <a:lnTo>
                  <a:pt x="26265" y="778"/>
                </a:lnTo>
                <a:lnTo>
                  <a:pt x="25552" y="343"/>
                </a:lnTo>
                <a:lnTo>
                  <a:pt x="25241" y="229"/>
                </a:lnTo>
                <a:lnTo>
                  <a:pt x="24137" y="0"/>
                </a:lnTo>
                <a:close/>
              </a:path>
              <a:path w="34925" h="25400">
                <a:moveTo>
                  <a:pt x="10257" y="309"/>
                </a:moveTo>
                <a:lnTo>
                  <a:pt x="7463" y="2027"/>
                </a:lnTo>
                <a:lnTo>
                  <a:pt x="7883" y="2966"/>
                </a:lnTo>
                <a:lnTo>
                  <a:pt x="11867" y="8921"/>
                </a:lnTo>
                <a:lnTo>
                  <a:pt x="12534" y="8417"/>
                </a:lnTo>
                <a:lnTo>
                  <a:pt x="13247" y="7982"/>
                </a:lnTo>
                <a:lnTo>
                  <a:pt x="13995" y="7593"/>
                </a:lnTo>
                <a:lnTo>
                  <a:pt x="14777" y="7272"/>
                </a:lnTo>
                <a:lnTo>
                  <a:pt x="13558" y="5989"/>
                </a:lnTo>
                <a:lnTo>
                  <a:pt x="13006" y="5325"/>
                </a:lnTo>
                <a:lnTo>
                  <a:pt x="12109" y="4111"/>
                </a:lnTo>
                <a:lnTo>
                  <a:pt x="11382" y="2851"/>
                </a:lnTo>
                <a:lnTo>
                  <a:pt x="10729" y="1603"/>
                </a:lnTo>
                <a:lnTo>
                  <a:pt x="10257" y="309"/>
                </a:lnTo>
                <a:close/>
              </a:path>
              <a:path w="34925" h="25400">
                <a:moveTo>
                  <a:pt x="195" y="14052"/>
                </a:moveTo>
                <a:lnTo>
                  <a:pt x="121" y="14281"/>
                </a:lnTo>
                <a:lnTo>
                  <a:pt x="0" y="16319"/>
                </a:lnTo>
                <a:lnTo>
                  <a:pt x="310" y="17110"/>
                </a:lnTo>
                <a:lnTo>
                  <a:pt x="1448" y="17144"/>
                </a:lnTo>
                <a:lnTo>
                  <a:pt x="2587" y="17144"/>
                </a:lnTo>
                <a:lnTo>
                  <a:pt x="4910" y="16984"/>
                </a:lnTo>
                <a:lnTo>
                  <a:pt x="7980" y="16640"/>
                </a:lnTo>
                <a:lnTo>
                  <a:pt x="8843" y="16480"/>
                </a:lnTo>
                <a:lnTo>
                  <a:pt x="8794" y="14361"/>
                </a:lnTo>
                <a:lnTo>
                  <a:pt x="2667" y="14361"/>
                </a:lnTo>
                <a:lnTo>
                  <a:pt x="1609" y="14281"/>
                </a:lnTo>
                <a:lnTo>
                  <a:pt x="195" y="14052"/>
                </a:lnTo>
                <a:close/>
              </a:path>
              <a:path w="34925" h="25400">
                <a:moveTo>
                  <a:pt x="8923" y="13697"/>
                </a:moveTo>
                <a:lnTo>
                  <a:pt x="7072" y="14086"/>
                </a:lnTo>
                <a:lnTo>
                  <a:pt x="6244" y="14212"/>
                </a:lnTo>
                <a:lnTo>
                  <a:pt x="5427" y="14281"/>
                </a:lnTo>
                <a:lnTo>
                  <a:pt x="3932" y="14361"/>
                </a:lnTo>
                <a:lnTo>
                  <a:pt x="8794" y="14361"/>
                </a:lnTo>
                <a:lnTo>
                  <a:pt x="8923" y="1369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06817" y="424296"/>
            <a:ext cx="45085" cy="78740"/>
          </a:xfrm>
          <a:custGeom>
            <a:avLst/>
            <a:gdLst/>
            <a:ahLst/>
            <a:cxnLst/>
            <a:rect l="l" t="t" r="r" b="b"/>
            <a:pathLst>
              <a:path w="45084" h="78740">
                <a:moveTo>
                  <a:pt x="33808" y="0"/>
                </a:moveTo>
                <a:lnTo>
                  <a:pt x="29013" y="1259"/>
                </a:lnTo>
                <a:lnTo>
                  <a:pt x="28105" y="1603"/>
                </a:lnTo>
                <a:lnTo>
                  <a:pt x="26690" y="2072"/>
                </a:lnTo>
                <a:lnTo>
                  <a:pt x="25276" y="2313"/>
                </a:lnTo>
                <a:lnTo>
                  <a:pt x="22286" y="2542"/>
                </a:lnTo>
                <a:lnTo>
                  <a:pt x="21343" y="2668"/>
                </a:lnTo>
                <a:lnTo>
                  <a:pt x="18912" y="5840"/>
                </a:lnTo>
                <a:lnTo>
                  <a:pt x="19146" y="7833"/>
                </a:lnTo>
                <a:lnTo>
                  <a:pt x="19126" y="11830"/>
                </a:lnTo>
                <a:lnTo>
                  <a:pt x="33027" y="39935"/>
                </a:lnTo>
                <a:lnTo>
                  <a:pt x="33923" y="40954"/>
                </a:lnTo>
                <a:lnTo>
                  <a:pt x="34360" y="41618"/>
                </a:lnTo>
                <a:lnTo>
                  <a:pt x="34280" y="42408"/>
                </a:lnTo>
                <a:lnTo>
                  <a:pt x="34084" y="42958"/>
                </a:lnTo>
                <a:lnTo>
                  <a:pt x="14501" y="70009"/>
                </a:lnTo>
                <a:lnTo>
                  <a:pt x="13604" y="70169"/>
                </a:lnTo>
                <a:lnTo>
                  <a:pt x="13167" y="70284"/>
                </a:lnTo>
                <a:lnTo>
                  <a:pt x="11396" y="71063"/>
                </a:lnTo>
                <a:lnTo>
                  <a:pt x="9625" y="72002"/>
                </a:lnTo>
                <a:lnTo>
                  <a:pt x="8762" y="72517"/>
                </a:lnTo>
                <a:lnTo>
                  <a:pt x="7865" y="72987"/>
                </a:lnTo>
                <a:lnTo>
                  <a:pt x="6034" y="73846"/>
                </a:lnTo>
                <a:lnTo>
                  <a:pt x="3139" y="74899"/>
                </a:lnTo>
                <a:lnTo>
                  <a:pt x="2437" y="75174"/>
                </a:lnTo>
                <a:lnTo>
                  <a:pt x="1728" y="75529"/>
                </a:lnTo>
                <a:lnTo>
                  <a:pt x="1218" y="75758"/>
                </a:lnTo>
                <a:lnTo>
                  <a:pt x="701" y="76079"/>
                </a:lnTo>
                <a:lnTo>
                  <a:pt x="269" y="76434"/>
                </a:lnTo>
                <a:lnTo>
                  <a:pt x="34" y="76697"/>
                </a:lnTo>
                <a:lnTo>
                  <a:pt x="0" y="77568"/>
                </a:lnTo>
                <a:lnTo>
                  <a:pt x="114" y="77717"/>
                </a:lnTo>
                <a:lnTo>
                  <a:pt x="551" y="78072"/>
                </a:lnTo>
                <a:lnTo>
                  <a:pt x="862" y="78232"/>
                </a:lnTo>
                <a:lnTo>
                  <a:pt x="1690" y="78587"/>
                </a:lnTo>
                <a:lnTo>
                  <a:pt x="2552" y="78701"/>
                </a:lnTo>
                <a:lnTo>
                  <a:pt x="3300" y="78587"/>
                </a:lnTo>
                <a:lnTo>
                  <a:pt x="3656" y="78461"/>
                </a:lnTo>
                <a:lnTo>
                  <a:pt x="4397" y="78072"/>
                </a:lnTo>
                <a:lnTo>
                  <a:pt x="5025" y="77682"/>
                </a:lnTo>
                <a:lnTo>
                  <a:pt x="6129" y="76903"/>
                </a:lnTo>
                <a:lnTo>
                  <a:pt x="7096" y="76388"/>
                </a:lnTo>
                <a:lnTo>
                  <a:pt x="7463" y="76228"/>
                </a:lnTo>
                <a:lnTo>
                  <a:pt x="8613" y="75838"/>
                </a:lnTo>
                <a:lnTo>
                  <a:pt x="9786" y="75529"/>
                </a:lnTo>
                <a:lnTo>
                  <a:pt x="12339" y="74979"/>
                </a:lnTo>
                <a:lnTo>
                  <a:pt x="13638" y="74670"/>
                </a:lnTo>
                <a:lnTo>
                  <a:pt x="18755" y="71452"/>
                </a:lnTo>
                <a:lnTo>
                  <a:pt x="19146" y="70834"/>
                </a:lnTo>
                <a:lnTo>
                  <a:pt x="19723" y="70169"/>
                </a:lnTo>
                <a:lnTo>
                  <a:pt x="20250" y="69654"/>
                </a:lnTo>
                <a:lnTo>
                  <a:pt x="22136" y="68016"/>
                </a:lnTo>
                <a:lnTo>
                  <a:pt x="22723" y="67467"/>
                </a:lnTo>
                <a:lnTo>
                  <a:pt x="25241" y="63355"/>
                </a:lnTo>
                <a:lnTo>
                  <a:pt x="25828" y="62221"/>
                </a:lnTo>
                <a:lnTo>
                  <a:pt x="34441" y="52509"/>
                </a:lnTo>
                <a:lnTo>
                  <a:pt x="35418" y="51376"/>
                </a:lnTo>
                <a:lnTo>
                  <a:pt x="36752" y="49761"/>
                </a:lnTo>
                <a:lnTo>
                  <a:pt x="37971" y="48123"/>
                </a:lnTo>
                <a:lnTo>
                  <a:pt x="39156" y="46474"/>
                </a:lnTo>
                <a:lnTo>
                  <a:pt x="40340" y="44871"/>
                </a:lnTo>
                <a:lnTo>
                  <a:pt x="41479" y="43267"/>
                </a:lnTo>
                <a:lnTo>
                  <a:pt x="43169" y="41114"/>
                </a:lnTo>
                <a:lnTo>
                  <a:pt x="44342" y="39786"/>
                </a:lnTo>
                <a:lnTo>
                  <a:pt x="44940" y="39190"/>
                </a:lnTo>
                <a:lnTo>
                  <a:pt x="44940" y="38721"/>
                </a:lnTo>
                <a:lnTo>
                  <a:pt x="44779" y="38331"/>
                </a:lnTo>
                <a:lnTo>
                  <a:pt x="44584" y="37942"/>
                </a:lnTo>
                <a:lnTo>
                  <a:pt x="43836" y="36762"/>
                </a:lnTo>
                <a:lnTo>
                  <a:pt x="42778" y="35354"/>
                </a:lnTo>
                <a:lnTo>
                  <a:pt x="41755" y="33796"/>
                </a:lnTo>
                <a:lnTo>
                  <a:pt x="37465" y="14762"/>
                </a:lnTo>
                <a:lnTo>
                  <a:pt x="37875" y="11475"/>
                </a:lnTo>
                <a:lnTo>
                  <a:pt x="38098" y="9986"/>
                </a:lnTo>
                <a:lnTo>
                  <a:pt x="38799" y="5840"/>
                </a:lnTo>
                <a:lnTo>
                  <a:pt x="38926" y="5291"/>
                </a:lnTo>
                <a:lnTo>
                  <a:pt x="38880" y="4111"/>
                </a:lnTo>
                <a:lnTo>
                  <a:pt x="38684" y="3756"/>
                </a:lnTo>
                <a:lnTo>
                  <a:pt x="37902" y="2977"/>
                </a:lnTo>
                <a:lnTo>
                  <a:pt x="37511" y="2668"/>
                </a:lnTo>
                <a:lnTo>
                  <a:pt x="36913" y="2072"/>
                </a:lnTo>
                <a:lnTo>
                  <a:pt x="34280" y="45"/>
                </a:lnTo>
                <a:lnTo>
                  <a:pt x="33808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20040" y="325277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6416" y="0"/>
                </a:moveTo>
                <a:lnTo>
                  <a:pt x="0" y="4031"/>
                </a:lnTo>
                <a:lnTo>
                  <a:pt x="160" y="4546"/>
                </a:lnTo>
                <a:lnTo>
                  <a:pt x="2759" y="6653"/>
                </a:lnTo>
                <a:lnTo>
                  <a:pt x="3150" y="6619"/>
                </a:lnTo>
                <a:lnTo>
                  <a:pt x="7555" y="1878"/>
                </a:lnTo>
                <a:lnTo>
                  <a:pt x="7555" y="629"/>
                </a:lnTo>
                <a:lnTo>
                  <a:pt x="7394" y="435"/>
                </a:lnTo>
                <a:lnTo>
                  <a:pt x="7037" y="160"/>
                </a:lnTo>
                <a:lnTo>
                  <a:pt x="6842" y="80"/>
                </a:lnTo>
                <a:lnTo>
                  <a:pt x="6416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6199" y="244663"/>
            <a:ext cx="40005" cy="46355"/>
          </a:xfrm>
          <a:custGeom>
            <a:avLst/>
            <a:gdLst/>
            <a:ahLst/>
            <a:cxnLst/>
            <a:rect l="l" t="t" r="r" b="b"/>
            <a:pathLst>
              <a:path w="40004" h="46354">
                <a:moveTo>
                  <a:pt x="12492" y="13113"/>
                </a:moveTo>
                <a:lnTo>
                  <a:pt x="11192" y="14212"/>
                </a:lnTo>
                <a:lnTo>
                  <a:pt x="10847" y="14212"/>
                </a:lnTo>
                <a:lnTo>
                  <a:pt x="8685" y="25962"/>
                </a:lnTo>
                <a:lnTo>
                  <a:pt x="8524" y="26902"/>
                </a:lnTo>
                <a:lnTo>
                  <a:pt x="5776" y="33979"/>
                </a:lnTo>
                <a:lnTo>
                  <a:pt x="5304" y="34804"/>
                </a:lnTo>
                <a:lnTo>
                  <a:pt x="4787" y="35628"/>
                </a:lnTo>
                <a:lnTo>
                  <a:pt x="4235" y="36453"/>
                </a:lnTo>
                <a:lnTo>
                  <a:pt x="3729" y="37312"/>
                </a:lnTo>
                <a:lnTo>
                  <a:pt x="3292" y="38171"/>
                </a:lnTo>
                <a:lnTo>
                  <a:pt x="2357" y="40129"/>
                </a:lnTo>
                <a:lnTo>
                  <a:pt x="2038" y="40839"/>
                </a:lnTo>
                <a:lnTo>
                  <a:pt x="302" y="43496"/>
                </a:lnTo>
                <a:lnTo>
                  <a:pt x="64" y="44046"/>
                </a:lnTo>
                <a:lnTo>
                  <a:pt x="0" y="45145"/>
                </a:lnTo>
                <a:lnTo>
                  <a:pt x="544" y="45649"/>
                </a:lnTo>
                <a:lnTo>
                  <a:pt x="854" y="45810"/>
                </a:lnTo>
                <a:lnTo>
                  <a:pt x="1130" y="45924"/>
                </a:lnTo>
                <a:lnTo>
                  <a:pt x="1762" y="46085"/>
                </a:lnTo>
                <a:lnTo>
                  <a:pt x="2429" y="46165"/>
                </a:lnTo>
                <a:lnTo>
                  <a:pt x="3809" y="46119"/>
                </a:lnTo>
                <a:lnTo>
                  <a:pt x="5143" y="46039"/>
                </a:lnTo>
                <a:lnTo>
                  <a:pt x="5339" y="45970"/>
                </a:lnTo>
                <a:lnTo>
                  <a:pt x="5891" y="45569"/>
                </a:lnTo>
                <a:lnTo>
                  <a:pt x="6040" y="45420"/>
                </a:lnTo>
                <a:lnTo>
                  <a:pt x="6397" y="45226"/>
                </a:lnTo>
                <a:lnTo>
                  <a:pt x="6558" y="45180"/>
                </a:lnTo>
                <a:lnTo>
                  <a:pt x="6834" y="45180"/>
                </a:lnTo>
                <a:lnTo>
                  <a:pt x="7144" y="45145"/>
                </a:lnTo>
                <a:lnTo>
                  <a:pt x="10100" y="40129"/>
                </a:lnTo>
                <a:lnTo>
                  <a:pt x="10376" y="39270"/>
                </a:lnTo>
                <a:lnTo>
                  <a:pt x="18195" y="31082"/>
                </a:lnTo>
                <a:lnTo>
                  <a:pt x="19253" y="30543"/>
                </a:lnTo>
                <a:lnTo>
                  <a:pt x="19771" y="30188"/>
                </a:lnTo>
                <a:lnTo>
                  <a:pt x="20242" y="29833"/>
                </a:lnTo>
                <a:lnTo>
                  <a:pt x="20875" y="29204"/>
                </a:lnTo>
                <a:lnTo>
                  <a:pt x="15206" y="29204"/>
                </a:lnTo>
                <a:lnTo>
                  <a:pt x="16389" y="26902"/>
                </a:lnTo>
                <a:lnTo>
                  <a:pt x="24647" y="19423"/>
                </a:lnTo>
                <a:lnTo>
                  <a:pt x="25187" y="19102"/>
                </a:lnTo>
                <a:lnTo>
                  <a:pt x="26096" y="18713"/>
                </a:lnTo>
                <a:lnTo>
                  <a:pt x="13906" y="18713"/>
                </a:lnTo>
                <a:lnTo>
                  <a:pt x="13711" y="18404"/>
                </a:lnTo>
                <a:lnTo>
                  <a:pt x="13588" y="18049"/>
                </a:lnTo>
                <a:lnTo>
                  <a:pt x="13468" y="17304"/>
                </a:lnTo>
                <a:lnTo>
                  <a:pt x="13361" y="14911"/>
                </a:lnTo>
                <a:lnTo>
                  <a:pt x="13285" y="14212"/>
                </a:lnTo>
                <a:lnTo>
                  <a:pt x="13205" y="13903"/>
                </a:lnTo>
                <a:lnTo>
                  <a:pt x="13078" y="13548"/>
                </a:lnTo>
                <a:lnTo>
                  <a:pt x="12883" y="13227"/>
                </a:lnTo>
                <a:lnTo>
                  <a:pt x="12733" y="13158"/>
                </a:lnTo>
                <a:lnTo>
                  <a:pt x="12492" y="13113"/>
                </a:lnTo>
                <a:close/>
              </a:path>
              <a:path w="40004" h="46354">
                <a:moveTo>
                  <a:pt x="21415" y="26970"/>
                </a:moveTo>
                <a:lnTo>
                  <a:pt x="21105" y="27050"/>
                </a:lnTo>
                <a:lnTo>
                  <a:pt x="19414" y="28035"/>
                </a:lnTo>
                <a:lnTo>
                  <a:pt x="18828" y="28345"/>
                </a:lnTo>
                <a:lnTo>
                  <a:pt x="18356" y="28539"/>
                </a:lnTo>
                <a:lnTo>
                  <a:pt x="17954" y="28654"/>
                </a:lnTo>
                <a:lnTo>
                  <a:pt x="17138" y="28814"/>
                </a:lnTo>
                <a:lnTo>
                  <a:pt x="16701" y="28860"/>
                </a:lnTo>
                <a:lnTo>
                  <a:pt x="15206" y="29204"/>
                </a:lnTo>
                <a:lnTo>
                  <a:pt x="20875" y="29204"/>
                </a:lnTo>
                <a:lnTo>
                  <a:pt x="21266" y="28619"/>
                </a:lnTo>
                <a:lnTo>
                  <a:pt x="21530" y="28035"/>
                </a:lnTo>
                <a:lnTo>
                  <a:pt x="21415" y="26970"/>
                </a:lnTo>
                <a:close/>
              </a:path>
              <a:path w="40004" h="46354">
                <a:moveTo>
                  <a:pt x="34939" y="0"/>
                </a:moveTo>
                <a:lnTo>
                  <a:pt x="32697" y="0"/>
                </a:lnTo>
                <a:lnTo>
                  <a:pt x="32306" y="160"/>
                </a:lnTo>
                <a:lnTo>
                  <a:pt x="31949" y="355"/>
                </a:lnTo>
                <a:lnTo>
                  <a:pt x="31282" y="858"/>
                </a:lnTo>
                <a:lnTo>
                  <a:pt x="30811" y="1133"/>
                </a:lnTo>
                <a:lnTo>
                  <a:pt x="26487" y="7203"/>
                </a:lnTo>
                <a:lnTo>
                  <a:pt x="26015" y="8028"/>
                </a:lnTo>
                <a:lnTo>
                  <a:pt x="25590" y="8887"/>
                </a:lnTo>
                <a:lnTo>
                  <a:pt x="24591" y="10650"/>
                </a:lnTo>
                <a:lnTo>
                  <a:pt x="24014" y="11475"/>
                </a:lnTo>
                <a:lnTo>
                  <a:pt x="23146" y="12494"/>
                </a:lnTo>
                <a:lnTo>
                  <a:pt x="21806" y="14212"/>
                </a:lnTo>
                <a:lnTo>
                  <a:pt x="15171" y="18713"/>
                </a:lnTo>
                <a:lnTo>
                  <a:pt x="26096" y="18713"/>
                </a:lnTo>
                <a:lnTo>
                  <a:pt x="27034" y="18324"/>
                </a:lnTo>
                <a:lnTo>
                  <a:pt x="28695" y="17808"/>
                </a:lnTo>
                <a:lnTo>
                  <a:pt x="31052" y="17304"/>
                </a:lnTo>
                <a:lnTo>
                  <a:pt x="32271" y="17190"/>
                </a:lnTo>
                <a:lnTo>
                  <a:pt x="32973" y="16640"/>
                </a:lnTo>
                <a:lnTo>
                  <a:pt x="33720" y="16171"/>
                </a:lnTo>
                <a:lnTo>
                  <a:pt x="34514" y="15735"/>
                </a:lnTo>
                <a:lnTo>
                  <a:pt x="36123" y="14911"/>
                </a:lnTo>
                <a:lnTo>
                  <a:pt x="37653" y="13972"/>
                </a:lnTo>
                <a:lnTo>
                  <a:pt x="38366" y="13388"/>
                </a:lnTo>
                <a:lnTo>
                  <a:pt x="38722" y="12998"/>
                </a:lnTo>
                <a:lnTo>
                  <a:pt x="39033" y="12494"/>
                </a:lnTo>
                <a:lnTo>
                  <a:pt x="39324" y="11704"/>
                </a:lnTo>
                <a:lnTo>
                  <a:pt x="30339" y="11704"/>
                </a:lnTo>
                <a:lnTo>
                  <a:pt x="29994" y="11624"/>
                </a:lnTo>
                <a:lnTo>
                  <a:pt x="29718" y="11429"/>
                </a:lnTo>
                <a:lnTo>
                  <a:pt x="29442" y="11005"/>
                </a:lnTo>
                <a:lnTo>
                  <a:pt x="29316" y="9906"/>
                </a:lnTo>
                <a:lnTo>
                  <a:pt x="29477" y="9127"/>
                </a:lnTo>
                <a:lnTo>
                  <a:pt x="32271" y="3802"/>
                </a:lnTo>
                <a:lnTo>
                  <a:pt x="34939" y="0"/>
                </a:lnTo>
                <a:close/>
              </a:path>
              <a:path w="40004" h="46354">
                <a:moveTo>
                  <a:pt x="37457" y="11120"/>
                </a:moveTo>
                <a:lnTo>
                  <a:pt x="31443" y="11670"/>
                </a:lnTo>
                <a:lnTo>
                  <a:pt x="30972" y="11704"/>
                </a:lnTo>
                <a:lnTo>
                  <a:pt x="39324" y="11704"/>
                </a:lnTo>
                <a:lnTo>
                  <a:pt x="39458" y="11280"/>
                </a:lnTo>
                <a:lnTo>
                  <a:pt x="37457" y="1112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2391" y="236474"/>
            <a:ext cx="25400" cy="52069"/>
          </a:xfrm>
          <a:custGeom>
            <a:avLst/>
            <a:gdLst/>
            <a:ahLst/>
            <a:cxnLst/>
            <a:rect l="l" t="t" r="r" b="b"/>
            <a:pathLst>
              <a:path w="25400" h="52070">
                <a:moveTo>
                  <a:pt x="551" y="15357"/>
                </a:moveTo>
                <a:lnTo>
                  <a:pt x="0" y="15357"/>
                </a:lnTo>
                <a:lnTo>
                  <a:pt x="40" y="16606"/>
                </a:lnTo>
                <a:lnTo>
                  <a:pt x="160" y="19034"/>
                </a:lnTo>
                <a:lnTo>
                  <a:pt x="2909" y="27486"/>
                </a:lnTo>
                <a:lnTo>
                  <a:pt x="3461" y="28780"/>
                </a:lnTo>
                <a:lnTo>
                  <a:pt x="5138" y="39946"/>
                </a:lnTo>
                <a:lnTo>
                  <a:pt x="5019" y="41584"/>
                </a:lnTo>
                <a:lnTo>
                  <a:pt x="4760" y="43932"/>
                </a:lnTo>
                <a:lnTo>
                  <a:pt x="4519" y="45340"/>
                </a:lnTo>
                <a:lnTo>
                  <a:pt x="3967" y="48158"/>
                </a:lnTo>
                <a:lnTo>
                  <a:pt x="3852" y="48639"/>
                </a:lnTo>
                <a:lnTo>
                  <a:pt x="3817" y="51845"/>
                </a:lnTo>
                <a:lnTo>
                  <a:pt x="4404" y="51960"/>
                </a:lnTo>
                <a:lnTo>
                  <a:pt x="4990" y="52006"/>
                </a:lnTo>
                <a:lnTo>
                  <a:pt x="5542" y="52006"/>
                </a:lnTo>
                <a:lnTo>
                  <a:pt x="7313" y="51845"/>
                </a:lnTo>
                <a:lnTo>
                  <a:pt x="8486" y="51685"/>
                </a:lnTo>
                <a:lnTo>
                  <a:pt x="8808" y="51685"/>
                </a:lnTo>
                <a:lnTo>
                  <a:pt x="11120" y="46325"/>
                </a:lnTo>
                <a:lnTo>
                  <a:pt x="11327" y="44916"/>
                </a:lnTo>
                <a:lnTo>
                  <a:pt x="11557" y="41584"/>
                </a:lnTo>
                <a:lnTo>
                  <a:pt x="11672" y="38297"/>
                </a:lnTo>
                <a:lnTo>
                  <a:pt x="12074" y="33361"/>
                </a:lnTo>
                <a:lnTo>
                  <a:pt x="12328" y="31448"/>
                </a:lnTo>
                <a:lnTo>
                  <a:pt x="12546" y="29329"/>
                </a:lnTo>
                <a:lnTo>
                  <a:pt x="12661" y="28551"/>
                </a:lnTo>
                <a:lnTo>
                  <a:pt x="15455" y="23260"/>
                </a:lnTo>
                <a:lnTo>
                  <a:pt x="5979" y="23260"/>
                </a:lnTo>
                <a:lnTo>
                  <a:pt x="2097" y="19034"/>
                </a:lnTo>
                <a:lnTo>
                  <a:pt x="1641" y="17820"/>
                </a:lnTo>
                <a:lnTo>
                  <a:pt x="1138" y="16606"/>
                </a:lnTo>
                <a:lnTo>
                  <a:pt x="551" y="15357"/>
                </a:lnTo>
                <a:close/>
              </a:path>
              <a:path w="25400" h="52070">
                <a:moveTo>
                  <a:pt x="13719" y="0"/>
                </a:moveTo>
                <a:lnTo>
                  <a:pt x="13719" y="1294"/>
                </a:lnTo>
                <a:lnTo>
                  <a:pt x="13443" y="1408"/>
                </a:lnTo>
                <a:lnTo>
                  <a:pt x="12971" y="1683"/>
                </a:lnTo>
                <a:lnTo>
                  <a:pt x="12419" y="2233"/>
                </a:lnTo>
                <a:lnTo>
                  <a:pt x="12143" y="2553"/>
                </a:lnTo>
                <a:lnTo>
                  <a:pt x="11718" y="3447"/>
                </a:lnTo>
                <a:lnTo>
                  <a:pt x="11281" y="4306"/>
                </a:lnTo>
                <a:lnTo>
                  <a:pt x="10192" y="16606"/>
                </a:lnTo>
                <a:lnTo>
                  <a:pt x="10027" y="18598"/>
                </a:lnTo>
                <a:lnTo>
                  <a:pt x="6957" y="23179"/>
                </a:lnTo>
                <a:lnTo>
                  <a:pt x="6646" y="23260"/>
                </a:lnTo>
                <a:lnTo>
                  <a:pt x="15455" y="23260"/>
                </a:lnTo>
                <a:lnTo>
                  <a:pt x="17020" y="21107"/>
                </a:lnTo>
                <a:lnTo>
                  <a:pt x="19581" y="17820"/>
                </a:lnTo>
                <a:lnTo>
                  <a:pt x="21308" y="15667"/>
                </a:lnTo>
                <a:lnTo>
                  <a:pt x="22493" y="14258"/>
                </a:lnTo>
                <a:lnTo>
                  <a:pt x="23599" y="13078"/>
                </a:lnTo>
                <a:lnTo>
                  <a:pt x="17410" y="13078"/>
                </a:lnTo>
                <a:lnTo>
                  <a:pt x="14153" y="5176"/>
                </a:lnTo>
                <a:lnTo>
                  <a:pt x="13805" y="1294"/>
                </a:lnTo>
                <a:lnTo>
                  <a:pt x="13719" y="0"/>
                </a:lnTo>
                <a:close/>
              </a:path>
              <a:path w="25400" h="52070">
                <a:moveTo>
                  <a:pt x="25161" y="8818"/>
                </a:moveTo>
                <a:lnTo>
                  <a:pt x="24609" y="8818"/>
                </a:lnTo>
                <a:lnTo>
                  <a:pt x="24218" y="8932"/>
                </a:lnTo>
                <a:lnTo>
                  <a:pt x="24022" y="9047"/>
                </a:lnTo>
                <a:lnTo>
                  <a:pt x="22731" y="10456"/>
                </a:lnTo>
                <a:lnTo>
                  <a:pt x="21895" y="11315"/>
                </a:lnTo>
                <a:lnTo>
                  <a:pt x="18203" y="13078"/>
                </a:lnTo>
                <a:lnTo>
                  <a:pt x="23599" y="13078"/>
                </a:lnTo>
                <a:lnTo>
                  <a:pt x="24689" y="11784"/>
                </a:lnTo>
                <a:lnTo>
                  <a:pt x="25112" y="11051"/>
                </a:lnTo>
                <a:lnTo>
                  <a:pt x="25241" y="10776"/>
                </a:lnTo>
                <a:lnTo>
                  <a:pt x="25356" y="10421"/>
                </a:lnTo>
                <a:lnTo>
                  <a:pt x="25276" y="885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06287" y="400638"/>
            <a:ext cx="207010" cy="132080"/>
          </a:xfrm>
          <a:custGeom>
            <a:avLst/>
            <a:gdLst/>
            <a:ahLst/>
            <a:cxnLst/>
            <a:rect l="l" t="t" r="r" b="b"/>
            <a:pathLst>
              <a:path w="207009" h="132079">
                <a:moveTo>
                  <a:pt x="61247" y="130809"/>
                </a:moveTo>
                <a:lnTo>
                  <a:pt x="53979" y="130809"/>
                </a:lnTo>
                <a:lnTo>
                  <a:pt x="53737" y="132079"/>
                </a:lnTo>
                <a:lnTo>
                  <a:pt x="60269" y="132079"/>
                </a:lnTo>
                <a:lnTo>
                  <a:pt x="61247" y="130809"/>
                </a:lnTo>
                <a:close/>
              </a:path>
              <a:path w="207009" h="132079">
                <a:moveTo>
                  <a:pt x="65375" y="129539"/>
                </a:moveTo>
                <a:lnTo>
                  <a:pt x="54094" y="129539"/>
                </a:lnTo>
                <a:lnTo>
                  <a:pt x="54094" y="130809"/>
                </a:lnTo>
                <a:lnTo>
                  <a:pt x="64674" y="130809"/>
                </a:lnTo>
                <a:lnTo>
                  <a:pt x="65375" y="129539"/>
                </a:lnTo>
                <a:close/>
              </a:path>
              <a:path w="207009" h="132079">
                <a:moveTo>
                  <a:pt x="60706" y="64770"/>
                </a:moveTo>
                <a:lnTo>
                  <a:pt x="58383" y="64770"/>
                </a:lnTo>
                <a:lnTo>
                  <a:pt x="59683" y="67310"/>
                </a:lnTo>
                <a:lnTo>
                  <a:pt x="59832" y="67310"/>
                </a:lnTo>
                <a:lnTo>
                  <a:pt x="60154" y="68580"/>
                </a:lnTo>
                <a:lnTo>
                  <a:pt x="60545" y="69850"/>
                </a:lnTo>
                <a:lnTo>
                  <a:pt x="61097" y="72390"/>
                </a:lnTo>
                <a:lnTo>
                  <a:pt x="61327" y="73660"/>
                </a:lnTo>
                <a:lnTo>
                  <a:pt x="61718" y="77470"/>
                </a:lnTo>
                <a:lnTo>
                  <a:pt x="62040" y="80010"/>
                </a:lnTo>
                <a:lnTo>
                  <a:pt x="62316" y="82550"/>
                </a:lnTo>
                <a:lnTo>
                  <a:pt x="62546" y="86360"/>
                </a:lnTo>
                <a:lnTo>
                  <a:pt x="62937" y="91440"/>
                </a:lnTo>
                <a:lnTo>
                  <a:pt x="63294" y="93980"/>
                </a:lnTo>
                <a:lnTo>
                  <a:pt x="63535" y="96520"/>
                </a:lnTo>
                <a:lnTo>
                  <a:pt x="63731" y="97790"/>
                </a:lnTo>
                <a:lnTo>
                  <a:pt x="63961" y="102870"/>
                </a:lnTo>
                <a:lnTo>
                  <a:pt x="63765" y="104140"/>
                </a:lnTo>
                <a:lnTo>
                  <a:pt x="63570" y="104140"/>
                </a:lnTo>
                <a:lnTo>
                  <a:pt x="62983" y="106680"/>
                </a:lnTo>
                <a:lnTo>
                  <a:pt x="62592" y="107950"/>
                </a:lnTo>
                <a:lnTo>
                  <a:pt x="61649" y="110490"/>
                </a:lnTo>
                <a:lnTo>
                  <a:pt x="59993" y="114299"/>
                </a:lnTo>
                <a:lnTo>
                  <a:pt x="58809" y="116839"/>
                </a:lnTo>
                <a:lnTo>
                  <a:pt x="57670" y="119379"/>
                </a:lnTo>
                <a:lnTo>
                  <a:pt x="56647" y="120649"/>
                </a:lnTo>
                <a:lnTo>
                  <a:pt x="56175" y="121919"/>
                </a:lnTo>
                <a:lnTo>
                  <a:pt x="55474" y="121919"/>
                </a:lnTo>
                <a:lnTo>
                  <a:pt x="54726" y="123189"/>
                </a:lnTo>
                <a:lnTo>
                  <a:pt x="53933" y="124459"/>
                </a:lnTo>
                <a:lnTo>
                  <a:pt x="52323" y="125729"/>
                </a:lnTo>
                <a:lnTo>
                  <a:pt x="51541" y="126999"/>
                </a:lnTo>
                <a:lnTo>
                  <a:pt x="50828" y="126999"/>
                </a:lnTo>
                <a:lnTo>
                  <a:pt x="50207" y="128269"/>
                </a:lnTo>
                <a:lnTo>
                  <a:pt x="51575" y="129539"/>
                </a:lnTo>
                <a:lnTo>
                  <a:pt x="66560" y="129539"/>
                </a:lnTo>
                <a:lnTo>
                  <a:pt x="67031" y="128270"/>
                </a:lnTo>
                <a:lnTo>
                  <a:pt x="67468" y="128270"/>
                </a:lnTo>
                <a:lnTo>
                  <a:pt x="67859" y="127000"/>
                </a:lnTo>
                <a:lnTo>
                  <a:pt x="68215" y="125730"/>
                </a:lnTo>
                <a:lnTo>
                  <a:pt x="68560" y="125730"/>
                </a:lnTo>
                <a:lnTo>
                  <a:pt x="69825" y="120650"/>
                </a:lnTo>
                <a:lnTo>
                  <a:pt x="59683" y="120649"/>
                </a:lnTo>
                <a:lnTo>
                  <a:pt x="59602" y="119379"/>
                </a:lnTo>
                <a:lnTo>
                  <a:pt x="59798" y="118109"/>
                </a:lnTo>
                <a:lnTo>
                  <a:pt x="60269" y="116839"/>
                </a:lnTo>
                <a:lnTo>
                  <a:pt x="60545" y="116839"/>
                </a:lnTo>
                <a:lnTo>
                  <a:pt x="61799" y="114299"/>
                </a:lnTo>
                <a:lnTo>
                  <a:pt x="62351" y="113030"/>
                </a:lnTo>
                <a:lnTo>
                  <a:pt x="63179" y="110490"/>
                </a:lnTo>
                <a:lnTo>
                  <a:pt x="64156" y="107950"/>
                </a:lnTo>
                <a:lnTo>
                  <a:pt x="64628" y="107950"/>
                </a:lnTo>
                <a:lnTo>
                  <a:pt x="65065" y="106680"/>
                </a:lnTo>
                <a:lnTo>
                  <a:pt x="66479" y="102870"/>
                </a:lnTo>
                <a:lnTo>
                  <a:pt x="64904" y="83820"/>
                </a:lnTo>
                <a:lnTo>
                  <a:pt x="63961" y="76200"/>
                </a:lnTo>
                <a:lnTo>
                  <a:pt x="63765" y="74930"/>
                </a:lnTo>
                <a:lnTo>
                  <a:pt x="63616" y="73660"/>
                </a:lnTo>
                <a:lnTo>
                  <a:pt x="63455" y="71120"/>
                </a:lnTo>
                <a:lnTo>
                  <a:pt x="63340" y="69850"/>
                </a:lnTo>
                <a:lnTo>
                  <a:pt x="62983" y="69850"/>
                </a:lnTo>
                <a:lnTo>
                  <a:pt x="62512" y="68580"/>
                </a:lnTo>
                <a:lnTo>
                  <a:pt x="61960" y="67310"/>
                </a:lnTo>
                <a:lnTo>
                  <a:pt x="60706" y="64770"/>
                </a:lnTo>
                <a:close/>
              </a:path>
              <a:path w="207009" h="132079">
                <a:moveTo>
                  <a:pt x="193711" y="123190"/>
                </a:moveTo>
                <a:lnTo>
                  <a:pt x="181913" y="123190"/>
                </a:lnTo>
                <a:lnTo>
                  <a:pt x="181280" y="125730"/>
                </a:lnTo>
                <a:lnTo>
                  <a:pt x="189146" y="125730"/>
                </a:lnTo>
                <a:lnTo>
                  <a:pt x="189974" y="124460"/>
                </a:lnTo>
                <a:lnTo>
                  <a:pt x="193033" y="124460"/>
                </a:lnTo>
                <a:lnTo>
                  <a:pt x="193711" y="123190"/>
                </a:lnTo>
                <a:close/>
              </a:path>
              <a:path w="207009" h="132079">
                <a:moveTo>
                  <a:pt x="195045" y="121920"/>
                </a:moveTo>
                <a:lnTo>
                  <a:pt x="181913" y="121920"/>
                </a:lnTo>
                <a:lnTo>
                  <a:pt x="181947" y="123190"/>
                </a:lnTo>
                <a:lnTo>
                  <a:pt x="194804" y="123190"/>
                </a:lnTo>
                <a:lnTo>
                  <a:pt x="195045" y="121920"/>
                </a:lnTo>
                <a:close/>
              </a:path>
              <a:path w="207009" h="132079">
                <a:moveTo>
                  <a:pt x="187651" y="111760"/>
                </a:moveTo>
                <a:lnTo>
                  <a:pt x="185523" y="111760"/>
                </a:lnTo>
                <a:lnTo>
                  <a:pt x="185098" y="113030"/>
                </a:lnTo>
                <a:lnTo>
                  <a:pt x="184155" y="114300"/>
                </a:lnTo>
                <a:lnTo>
                  <a:pt x="180774" y="118110"/>
                </a:lnTo>
                <a:lnTo>
                  <a:pt x="179590" y="119380"/>
                </a:lnTo>
                <a:lnTo>
                  <a:pt x="178486" y="119380"/>
                </a:lnTo>
                <a:lnTo>
                  <a:pt x="177508" y="120650"/>
                </a:lnTo>
                <a:lnTo>
                  <a:pt x="180579" y="121920"/>
                </a:lnTo>
                <a:lnTo>
                  <a:pt x="195275" y="121920"/>
                </a:lnTo>
                <a:lnTo>
                  <a:pt x="196264" y="120650"/>
                </a:lnTo>
                <a:lnTo>
                  <a:pt x="198150" y="115570"/>
                </a:lnTo>
                <a:lnTo>
                  <a:pt x="198662" y="114300"/>
                </a:lnTo>
                <a:lnTo>
                  <a:pt x="189456" y="114300"/>
                </a:lnTo>
                <a:lnTo>
                  <a:pt x="188709" y="113030"/>
                </a:lnTo>
                <a:lnTo>
                  <a:pt x="187731" y="113030"/>
                </a:lnTo>
                <a:lnTo>
                  <a:pt x="187651" y="111760"/>
                </a:lnTo>
                <a:close/>
              </a:path>
              <a:path w="207009" h="132079">
                <a:moveTo>
                  <a:pt x="72183" y="113030"/>
                </a:moveTo>
                <a:lnTo>
                  <a:pt x="65927" y="113030"/>
                </a:lnTo>
                <a:lnTo>
                  <a:pt x="65617" y="114300"/>
                </a:lnTo>
                <a:lnTo>
                  <a:pt x="65375" y="114300"/>
                </a:lnTo>
                <a:lnTo>
                  <a:pt x="64984" y="116840"/>
                </a:lnTo>
                <a:lnTo>
                  <a:pt x="64513" y="118110"/>
                </a:lnTo>
                <a:lnTo>
                  <a:pt x="64352" y="118110"/>
                </a:lnTo>
                <a:lnTo>
                  <a:pt x="64202" y="119380"/>
                </a:lnTo>
                <a:lnTo>
                  <a:pt x="63179" y="119379"/>
                </a:lnTo>
                <a:lnTo>
                  <a:pt x="62707" y="120649"/>
                </a:lnTo>
                <a:lnTo>
                  <a:pt x="69825" y="120650"/>
                </a:lnTo>
                <a:lnTo>
                  <a:pt x="70377" y="119380"/>
                </a:lnTo>
                <a:lnTo>
                  <a:pt x="71240" y="115570"/>
                </a:lnTo>
                <a:lnTo>
                  <a:pt x="71550" y="115570"/>
                </a:lnTo>
                <a:lnTo>
                  <a:pt x="72183" y="113030"/>
                </a:lnTo>
                <a:close/>
              </a:path>
              <a:path w="207009" h="132079">
                <a:moveTo>
                  <a:pt x="15915" y="114299"/>
                </a:moveTo>
                <a:lnTo>
                  <a:pt x="3058" y="114299"/>
                </a:lnTo>
                <a:lnTo>
                  <a:pt x="1333" y="116839"/>
                </a:lnTo>
                <a:lnTo>
                  <a:pt x="10096" y="116839"/>
                </a:lnTo>
                <a:lnTo>
                  <a:pt x="12063" y="115569"/>
                </a:lnTo>
                <a:lnTo>
                  <a:pt x="14777" y="115569"/>
                </a:lnTo>
                <a:lnTo>
                  <a:pt x="15915" y="114299"/>
                </a:lnTo>
                <a:close/>
              </a:path>
              <a:path w="207009" h="132079">
                <a:moveTo>
                  <a:pt x="74345" y="12700"/>
                </a:moveTo>
                <a:lnTo>
                  <a:pt x="73287" y="12700"/>
                </a:lnTo>
                <a:lnTo>
                  <a:pt x="72137" y="20320"/>
                </a:lnTo>
                <a:lnTo>
                  <a:pt x="71665" y="22860"/>
                </a:lnTo>
                <a:lnTo>
                  <a:pt x="71240" y="25400"/>
                </a:lnTo>
                <a:lnTo>
                  <a:pt x="70021" y="31750"/>
                </a:lnTo>
                <a:lnTo>
                  <a:pt x="68445" y="39370"/>
                </a:lnTo>
                <a:lnTo>
                  <a:pt x="67813" y="43180"/>
                </a:lnTo>
                <a:lnTo>
                  <a:pt x="67537" y="44450"/>
                </a:lnTo>
                <a:lnTo>
                  <a:pt x="67307" y="46990"/>
                </a:lnTo>
                <a:lnTo>
                  <a:pt x="67111" y="48260"/>
                </a:lnTo>
                <a:lnTo>
                  <a:pt x="66950" y="49530"/>
                </a:lnTo>
                <a:lnTo>
                  <a:pt x="66950" y="55880"/>
                </a:lnTo>
                <a:lnTo>
                  <a:pt x="67065" y="57150"/>
                </a:lnTo>
                <a:lnTo>
                  <a:pt x="67617" y="60960"/>
                </a:lnTo>
                <a:lnTo>
                  <a:pt x="67859" y="63500"/>
                </a:lnTo>
                <a:lnTo>
                  <a:pt x="67261" y="66040"/>
                </a:lnTo>
                <a:lnTo>
                  <a:pt x="67065" y="67310"/>
                </a:lnTo>
                <a:lnTo>
                  <a:pt x="66950" y="71120"/>
                </a:lnTo>
                <a:lnTo>
                  <a:pt x="67031" y="72390"/>
                </a:lnTo>
                <a:lnTo>
                  <a:pt x="67226" y="73660"/>
                </a:lnTo>
                <a:lnTo>
                  <a:pt x="67502" y="74930"/>
                </a:lnTo>
                <a:lnTo>
                  <a:pt x="67859" y="77470"/>
                </a:lnTo>
                <a:lnTo>
                  <a:pt x="69434" y="87630"/>
                </a:lnTo>
                <a:lnTo>
                  <a:pt x="70101" y="92710"/>
                </a:lnTo>
                <a:lnTo>
                  <a:pt x="70331" y="95250"/>
                </a:lnTo>
                <a:lnTo>
                  <a:pt x="70446" y="104140"/>
                </a:lnTo>
                <a:lnTo>
                  <a:pt x="70170" y="105410"/>
                </a:lnTo>
                <a:lnTo>
                  <a:pt x="69975" y="106680"/>
                </a:lnTo>
                <a:lnTo>
                  <a:pt x="69745" y="106680"/>
                </a:lnTo>
                <a:lnTo>
                  <a:pt x="69469" y="107950"/>
                </a:lnTo>
                <a:lnTo>
                  <a:pt x="68606" y="109220"/>
                </a:lnTo>
                <a:lnTo>
                  <a:pt x="67617" y="110490"/>
                </a:lnTo>
                <a:lnTo>
                  <a:pt x="66720" y="111760"/>
                </a:lnTo>
                <a:lnTo>
                  <a:pt x="66318" y="113030"/>
                </a:lnTo>
                <a:lnTo>
                  <a:pt x="72183" y="113030"/>
                </a:lnTo>
                <a:lnTo>
                  <a:pt x="73045" y="114300"/>
                </a:lnTo>
                <a:lnTo>
                  <a:pt x="74816" y="114300"/>
                </a:lnTo>
                <a:lnTo>
                  <a:pt x="75449" y="115570"/>
                </a:lnTo>
                <a:lnTo>
                  <a:pt x="75759" y="113030"/>
                </a:lnTo>
                <a:lnTo>
                  <a:pt x="72608" y="83820"/>
                </a:lnTo>
                <a:lnTo>
                  <a:pt x="72217" y="81280"/>
                </a:lnTo>
                <a:lnTo>
                  <a:pt x="71907" y="78740"/>
                </a:lnTo>
                <a:lnTo>
                  <a:pt x="71631" y="76200"/>
                </a:lnTo>
                <a:lnTo>
                  <a:pt x="71665" y="69850"/>
                </a:lnTo>
                <a:lnTo>
                  <a:pt x="71987" y="67310"/>
                </a:lnTo>
                <a:lnTo>
                  <a:pt x="72183" y="66040"/>
                </a:lnTo>
                <a:lnTo>
                  <a:pt x="72183" y="63500"/>
                </a:lnTo>
                <a:lnTo>
                  <a:pt x="72459" y="63500"/>
                </a:lnTo>
                <a:lnTo>
                  <a:pt x="72539" y="62230"/>
                </a:lnTo>
                <a:lnTo>
                  <a:pt x="72735" y="62230"/>
                </a:lnTo>
                <a:lnTo>
                  <a:pt x="71826" y="59690"/>
                </a:lnTo>
                <a:lnTo>
                  <a:pt x="71631" y="58420"/>
                </a:lnTo>
                <a:lnTo>
                  <a:pt x="71516" y="57150"/>
                </a:lnTo>
                <a:lnTo>
                  <a:pt x="71631" y="53340"/>
                </a:lnTo>
                <a:lnTo>
                  <a:pt x="71746" y="52070"/>
                </a:lnTo>
                <a:lnTo>
                  <a:pt x="71907" y="50800"/>
                </a:lnTo>
                <a:lnTo>
                  <a:pt x="72102" y="49530"/>
                </a:lnTo>
                <a:lnTo>
                  <a:pt x="72574" y="48260"/>
                </a:lnTo>
                <a:lnTo>
                  <a:pt x="73080" y="45720"/>
                </a:lnTo>
                <a:lnTo>
                  <a:pt x="73597" y="44450"/>
                </a:lnTo>
                <a:lnTo>
                  <a:pt x="74069" y="41910"/>
                </a:lnTo>
                <a:lnTo>
                  <a:pt x="74425" y="40640"/>
                </a:lnTo>
                <a:lnTo>
                  <a:pt x="74736" y="39370"/>
                </a:lnTo>
                <a:lnTo>
                  <a:pt x="75483" y="34290"/>
                </a:lnTo>
                <a:lnTo>
                  <a:pt x="75989" y="30480"/>
                </a:lnTo>
                <a:lnTo>
                  <a:pt x="76265" y="29210"/>
                </a:lnTo>
                <a:lnTo>
                  <a:pt x="88340" y="29210"/>
                </a:lnTo>
                <a:lnTo>
                  <a:pt x="93101" y="27940"/>
                </a:lnTo>
                <a:lnTo>
                  <a:pt x="98874" y="27940"/>
                </a:lnTo>
                <a:lnTo>
                  <a:pt x="100138" y="26670"/>
                </a:lnTo>
                <a:lnTo>
                  <a:pt x="127220" y="26670"/>
                </a:lnTo>
                <a:lnTo>
                  <a:pt x="128635" y="25400"/>
                </a:lnTo>
                <a:lnTo>
                  <a:pt x="131349" y="25400"/>
                </a:lnTo>
                <a:lnTo>
                  <a:pt x="132292" y="24130"/>
                </a:lnTo>
                <a:lnTo>
                  <a:pt x="140042" y="24130"/>
                </a:lnTo>
                <a:lnTo>
                  <a:pt x="139214" y="22860"/>
                </a:lnTo>
                <a:lnTo>
                  <a:pt x="138858" y="21590"/>
                </a:lnTo>
                <a:lnTo>
                  <a:pt x="138547" y="21590"/>
                </a:lnTo>
                <a:lnTo>
                  <a:pt x="138030" y="20320"/>
                </a:lnTo>
                <a:lnTo>
                  <a:pt x="137604" y="20320"/>
                </a:lnTo>
                <a:lnTo>
                  <a:pt x="136190" y="19050"/>
                </a:lnTo>
                <a:lnTo>
                  <a:pt x="78036" y="19050"/>
                </a:lnTo>
                <a:lnTo>
                  <a:pt x="77841" y="17780"/>
                </a:lnTo>
                <a:lnTo>
                  <a:pt x="77450" y="17780"/>
                </a:lnTo>
                <a:lnTo>
                  <a:pt x="77059" y="16510"/>
                </a:lnTo>
                <a:lnTo>
                  <a:pt x="76265" y="15240"/>
                </a:lnTo>
                <a:lnTo>
                  <a:pt x="75955" y="15240"/>
                </a:lnTo>
                <a:lnTo>
                  <a:pt x="75598" y="13970"/>
                </a:lnTo>
                <a:lnTo>
                  <a:pt x="74816" y="13970"/>
                </a:lnTo>
                <a:lnTo>
                  <a:pt x="74345" y="12700"/>
                </a:lnTo>
                <a:close/>
              </a:path>
              <a:path w="207009" h="132079">
                <a:moveTo>
                  <a:pt x="18008" y="111759"/>
                </a:moveTo>
                <a:lnTo>
                  <a:pt x="1414" y="111759"/>
                </a:lnTo>
                <a:lnTo>
                  <a:pt x="2472" y="113029"/>
                </a:lnTo>
                <a:lnTo>
                  <a:pt x="3495" y="113029"/>
                </a:lnTo>
                <a:lnTo>
                  <a:pt x="3300" y="114299"/>
                </a:lnTo>
                <a:lnTo>
                  <a:pt x="16663" y="114299"/>
                </a:lnTo>
                <a:lnTo>
                  <a:pt x="17065" y="113029"/>
                </a:lnTo>
                <a:lnTo>
                  <a:pt x="18008" y="111759"/>
                </a:lnTo>
                <a:close/>
              </a:path>
              <a:path w="207009" h="132079">
                <a:moveTo>
                  <a:pt x="192688" y="41910"/>
                </a:moveTo>
                <a:lnTo>
                  <a:pt x="182304" y="41910"/>
                </a:lnTo>
                <a:lnTo>
                  <a:pt x="183051" y="43180"/>
                </a:lnTo>
                <a:lnTo>
                  <a:pt x="184707" y="43180"/>
                </a:lnTo>
                <a:lnTo>
                  <a:pt x="186708" y="44450"/>
                </a:lnTo>
                <a:lnTo>
                  <a:pt x="188122" y="44450"/>
                </a:lnTo>
                <a:lnTo>
                  <a:pt x="188237" y="45720"/>
                </a:lnTo>
                <a:lnTo>
                  <a:pt x="188479" y="45720"/>
                </a:lnTo>
                <a:lnTo>
                  <a:pt x="188594" y="46990"/>
                </a:lnTo>
                <a:lnTo>
                  <a:pt x="188904" y="48260"/>
                </a:lnTo>
                <a:lnTo>
                  <a:pt x="189456" y="52070"/>
                </a:lnTo>
                <a:lnTo>
                  <a:pt x="190641" y="58420"/>
                </a:lnTo>
                <a:lnTo>
                  <a:pt x="191273" y="60960"/>
                </a:lnTo>
                <a:lnTo>
                  <a:pt x="192331" y="66040"/>
                </a:lnTo>
                <a:lnTo>
                  <a:pt x="192722" y="67310"/>
                </a:lnTo>
                <a:lnTo>
                  <a:pt x="193585" y="69850"/>
                </a:lnTo>
                <a:lnTo>
                  <a:pt x="194056" y="71120"/>
                </a:lnTo>
                <a:lnTo>
                  <a:pt x="194608" y="72390"/>
                </a:lnTo>
                <a:lnTo>
                  <a:pt x="194689" y="74930"/>
                </a:lnTo>
                <a:lnTo>
                  <a:pt x="194850" y="77470"/>
                </a:lnTo>
                <a:lnTo>
                  <a:pt x="196540" y="81280"/>
                </a:lnTo>
                <a:lnTo>
                  <a:pt x="198035" y="86360"/>
                </a:lnTo>
                <a:lnTo>
                  <a:pt x="198507" y="87630"/>
                </a:lnTo>
                <a:lnTo>
                  <a:pt x="198932" y="88900"/>
                </a:lnTo>
                <a:lnTo>
                  <a:pt x="199323" y="91440"/>
                </a:lnTo>
                <a:lnTo>
                  <a:pt x="199645" y="92710"/>
                </a:lnTo>
                <a:lnTo>
                  <a:pt x="199921" y="93980"/>
                </a:lnTo>
                <a:lnTo>
                  <a:pt x="200151" y="96520"/>
                </a:lnTo>
                <a:lnTo>
                  <a:pt x="200116" y="99060"/>
                </a:lnTo>
                <a:lnTo>
                  <a:pt x="200036" y="100330"/>
                </a:lnTo>
                <a:lnTo>
                  <a:pt x="199404" y="100330"/>
                </a:lnTo>
                <a:lnTo>
                  <a:pt x="198978" y="101600"/>
                </a:lnTo>
                <a:lnTo>
                  <a:pt x="198656" y="101600"/>
                </a:lnTo>
                <a:lnTo>
                  <a:pt x="197794" y="102870"/>
                </a:lnTo>
                <a:lnTo>
                  <a:pt x="196966" y="105410"/>
                </a:lnTo>
                <a:lnTo>
                  <a:pt x="196149" y="106680"/>
                </a:lnTo>
                <a:lnTo>
                  <a:pt x="194574" y="109220"/>
                </a:lnTo>
                <a:lnTo>
                  <a:pt x="193826" y="110490"/>
                </a:lnTo>
                <a:lnTo>
                  <a:pt x="193113" y="113030"/>
                </a:lnTo>
                <a:lnTo>
                  <a:pt x="192412" y="114300"/>
                </a:lnTo>
                <a:lnTo>
                  <a:pt x="198662" y="114300"/>
                </a:lnTo>
                <a:lnTo>
                  <a:pt x="199174" y="113030"/>
                </a:lnTo>
                <a:lnTo>
                  <a:pt x="200818" y="109220"/>
                </a:lnTo>
                <a:lnTo>
                  <a:pt x="201761" y="107950"/>
                </a:lnTo>
                <a:lnTo>
                  <a:pt x="202393" y="107950"/>
                </a:lnTo>
                <a:lnTo>
                  <a:pt x="202750" y="106680"/>
                </a:lnTo>
                <a:lnTo>
                  <a:pt x="206878" y="106680"/>
                </a:lnTo>
                <a:lnTo>
                  <a:pt x="206798" y="102870"/>
                </a:lnTo>
                <a:lnTo>
                  <a:pt x="206717" y="101600"/>
                </a:lnTo>
                <a:lnTo>
                  <a:pt x="206602" y="100330"/>
                </a:lnTo>
                <a:lnTo>
                  <a:pt x="206292" y="97790"/>
                </a:lnTo>
                <a:lnTo>
                  <a:pt x="205694" y="95250"/>
                </a:lnTo>
                <a:lnTo>
                  <a:pt x="205188" y="93980"/>
                </a:lnTo>
                <a:lnTo>
                  <a:pt x="204636" y="91440"/>
                </a:lnTo>
                <a:lnTo>
                  <a:pt x="204049" y="90170"/>
                </a:lnTo>
                <a:lnTo>
                  <a:pt x="200898" y="80010"/>
                </a:lnTo>
                <a:lnTo>
                  <a:pt x="200312" y="78740"/>
                </a:lnTo>
                <a:lnTo>
                  <a:pt x="199760" y="76200"/>
                </a:lnTo>
                <a:lnTo>
                  <a:pt x="199174" y="74930"/>
                </a:lnTo>
                <a:lnTo>
                  <a:pt x="198070" y="71120"/>
                </a:lnTo>
                <a:lnTo>
                  <a:pt x="197564" y="68580"/>
                </a:lnTo>
                <a:lnTo>
                  <a:pt x="197092" y="66040"/>
                </a:lnTo>
                <a:lnTo>
                  <a:pt x="196575" y="63500"/>
                </a:lnTo>
                <a:lnTo>
                  <a:pt x="196149" y="62230"/>
                </a:lnTo>
                <a:lnTo>
                  <a:pt x="195666" y="59690"/>
                </a:lnTo>
                <a:lnTo>
                  <a:pt x="195241" y="57150"/>
                </a:lnTo>
                <a:lnTo>
                  <a:pt x="194056" y="50800"/>
                </a:lnTo>
                <a:lnTo>
                  <a:pt x="192998" y="44450"/>
                </a:lnTo>
                <a:lnTo>
                  <a:pt x="192688" y="41910"/>
                </a:lnTo>
                <a:close/>
              </a:path>
              <a:path w="207009" h="132079">
                <a:moveTo>
                  <a:pt x="103278" y="110490"/>
                </a:moveTo>
                <a:lnTo>
                  <a:pt x="90778" y="110490"/>
                </a:lnTo>
                <a:lnTo>
                  <a:pt x="90306" y="111760"/>
                </a:lnTo>
                <a:lnTo>
                  <a:pt x="89559" y="113030"/>
                </a:lnTo>
                <a:lnTo>
                  <a:pt x="98517" y="113030"/>
                </a:lnTo>
                <a:lnTo>
                  <a:pt x="99311" y="111760"/>
                </a:lnTo>
                <a:lnTo>
                  <a:pt x="102059" y="111760"/>
                </a:lnTo>
                <a:lnTo>
                  <a:pt x="103278" y="110490"/>
                </a:lnTo>
                <a:close/>
              </a:path>
              <a:path w="207009" h="132079">
                <a:moveTo>
                  <a:pt x="36327" y="64769"/>
                </a:moveTo>
                <a:lnTo>
                  <a:pt x="31957" y="64769"/>
                </a:lnTo>
                <a:lnTo>
                  <a:pt x="31957" y="66039"/>
                </a:lnTo>
                <a:lnTo>
                  <a:pt x="31405" y="68579"/>
                </a:lnTo>
                <a:lnTo>
                  <a:pt x="27633" y="83819"/>
                </a:lnTo>
                <a:lnTo>
                  <a:pt x="27242" y="85089"/>
                </a:lnTo>
                <a:lnTo>
                  <a:pt x="26299" y="87629"/>
                </a:lnTo>
                <a:lnTo>
                  <a:pt x="26069" y="88899"/>
                </a:lnTo>
                <a:lnTo>
                  <a:pt x="25862" y="88899"/>
                </a:lnTo>
                <a:lnTo>
                  <a:pt x="25552" y="91439"/>
                </a:lnTo>
                <a:lnTo>
                  <a:pt x="25356" y="92709"/>
                </a:lnTo>
                <a:lnTo>
                  <a:pt x="25000" y="93979"/>
                </a:lnTo>
                <a:lnTo>
                  <a:pt x="24850" y="93979"/>
                </a:lnTo>
                <a:lnTo>
                  <a:pt x="24413" y="95249"/>
                </a:lnTo>
                <a:lnTo>
                  <a:pt x="23309" y="95249"/>
                </a:lnTo>
                <a:lnTo>
                  <a:pt x="22838" y="96519"/>
                </a:lnTo>
                <a:lnTo>
                  <a:pt x="22136" y="97789"/>
                </a:lnTo>
                <a:lnTo>
                  <a:pt x="21699" y="97789"/>
                </a:lnTo>
                <a:lnTo>
                  <a:pt x="18870" y="101599"/>
                </a:lnTo>
                <a:lnTo>
                  <a:pt x="17962" y="101599"/>
                </a:lnTo>
                <a:lnTo>
                  <a:pt x="16237" y="104139"/>
                </a:lnTo>
                <a:lnTo>
                  <a:pt x="15409" y="105409"/>
                </a:lnTo>
                <a:lnTo>
                  <a:pt x="14662" y="106679"/>
                </a:lnTo>
                <a:lnTo>
                  <a:pt x="4680" y="106679"/>
                </a:lnTo>
                <a:lnTo>
                  <a:pt x="1966" y="109219"/>
                </a:lnTo>
                <a:lnTo>
                  <a:pt x="0" y="111759"/>
                </a:lnTo>
                <a:lnTo>
                  <a:pt x="18514" y="111759"/>
                </a:lnTo>
                <a:lnTo>
                  <a:pt x="18790" y="110489"/>
                </a:lnTo>
                <a:lnTo>
                  <a:pt x="19652" y="109219"/>
                </a:lnTo>
                <a:lnTo>
                  <a:pt x="20515" y="106679"/>
                </a:lnTo>
                <a:lnTo>
                  <a:pt x="20986" y="105409"/>
                </a:lnTo>
                <a:lnTo>
                  <a:pt x="21538" y="105409"/>
                </a:lnTo>
                <a:lnTo>
                  <a:pt x="22171" y="104139"/>
                </a:lnTo>
                <a:lnTo>
                  <a:pt x="32831" y="78739"/>
                </a:lnTo>
                <a:lnTo>
                  <a:pt x="33061" y="77469"/>
                </a:lnTo>
                <a:lnTo>
                  <a:pt x="33923" y="73659"/>
                </a:lnTo>
                <a:lnTo>
                  <a:pt x="34751" y="69849"/>
                </a:lnTo>
                <a:lnTo>
                  <a:pt x="35223" y="68579"/>
                </a:lnTo>
                <a:lnTo>
                  <a:pt x="35740" y="67309"/>
                </a:lnTo>
                <a:lnTo>
                  <a:pt x="36005" y="66039"/>
                </a:lnTo>
                <a:lnTo>
                  <a:pt x="36327" y="64769"/>
                </a:lnTo>
                <a:close/>
              </a:path>
              <a:path w="207009" h="132079">
                <a:moveTo>
                  <a:pt x="196264" y="97790"/>
                </a:moveTo>
                <a:lnTo>
                  <a:pt x="193470" y="97790"/>
                </a:lnTo>
                <a:lnTo>
                  <a:pt x="192492" y="99060"/>
                </a:lnTo>
                <a:lnTo>
                  <a:pt x="191894" y="100330"/>
                </a:lnTo>
                <a:lnTo>
                  <a:pt x="190917" y="101600"/>
                </a:lnTo>
                <a:lnTo>
                  <a:pt x="187145" y="109220"/>
                </a:lnTo>
                <a:lnTo>
                  <a:pt x="185926" y="111760"/>
                </a:lnTo>
                <a:lnTo>
                  <a:pt x="187685" y="111760"/>
                </a:lnTo>
                <a:lnTo>
                  <a:pt x="187846" y="110490"/>
                </a:lnTo>
                <a:lnTo>
                  <a:pt x="188122" y="110490"/>
                </a:lnTo>
                <a:lnTo>
                  <a:pt x="188904" y="109220"/>
                </a:lnTo>
                <a:lnTo>
                  <a:pt x="189376" y="107950"/>
                </a:lnTo>
                <a:lnTo>
                  <a:pt x="190330" y="106680"/>
                </a:lnTo>
                <a:lnTo>
                  <a:pt x="190802" y="106680"/>
                </a:lnTo>
                <a:lnTo>
                  <a:pt x="191469" y="105410"/>
                </a:lnTo>
                <a:lnTo>
                  <a:pt x="192055" y="102870"/>
                </a:lnTo>
                <a:lnTo>
                  <a:pt x="192366" y="102870"/>
                </a:lnTo>
                <a:lnTo>
                  <a:pt x="193079" y="101600"/>
                </a:lnTo>
                <a:lnTo>
                  <a:pt x="193504" y="100330"/>
                </a:lnTo>
                <a:lnTo>
                  <a:pt x="194183" y="100330"/>
                </a:lnTo>
                <a:lnTo>
                  <a:pt x="195517" y="99060"/>
                </a:lnTo>
                <a:lnTo>
                  <a:pt x="196264" y="97790"/>
                </a:lnTo>
                <a:close/>
              </a:path>
              <a:path w="207009" h="132079">
                <a:moveTo>
                  <a:pt x="100840" y="100330"/>
                </a:moveTo>
                <a:lnTo>
                  <a:pt x="96401" y="100330"/>
                </a:lnTo>
                <a:lnTo>
                  <a:pt x="95493" y="101600"/>
                </a:lnTo>
                <a:lnTo>
                  <a:pt x="91169" y="105410"/>
                </a:lnTo>
                <a:lnTo>
                  <a:pt x="89444" y="106680"/>
                </a:lnTo>
                <a:lnTo>
                  <a:pt x="87673" y="107950"/>
                </a:lnTo>
                <a:lnTo>
                  <a:pt x="88972" y="109220"/>
                </a:lnTo>
                <a:lnTo>
                  <a:pt x="90973" y="109220"/>
                </a:lnTo>
                <a:lnTo>
                  <a:pt x="91054" y="110490"/>
                </a:lnTo>
                <a:lnTo>
                  <a:pt x="104462" y="110490"/>
                </a:lnTo>
                <a:lnTo>
                  <a:pt x="105601" y="109220"/>
                </a:lnTo>
                <a:lnTo>
                  <a:pt x="107843" y="107950"/>
                </a:lnTo>
                <a:lnTo>
                  <a:pt x="110201" y="106680"/>
                </a:lnTo>
                <a:lnTo>
                  <a:pt x="112915" y="104140"/>
                </a:lnTo>
                <a:lnTo>
                  <a:pt x="119515" y="104140"/>
                </a:lnTo>
                <a:lnTo>
                  <a:pt x="121367" y="102870"/>
                </a:lnTo>
                <a:lnTo>
                  <a:pt x="101081" y="102870"/>
                </a:lnTo>
                <a:lnTo>
                  <a:pt x="100644" y="101600"/>
                </a:lnTo>
                <a:lnTo>
                  <a:pt x="100840" y="100330"/>
                </a:lnTo>
                <a:close/>
              </a:path>
              <a:path w="207009" h="132079">
                <a:moveTo>
                  <a:pt x="206878" y="106680"/>
                </a:moveTo>
                <a:lnTo>
                  <a:pt x="203382" y="106680"/>
                </a:lnTo>
                <a:lnTo>
                  <a:pt x="203923" y="107950"/>
                </a:lnTo>
                <a:lnTo>
                  <a:pt x="206798" y="107950"/>
                </a:lnTo>
                <a:lnTo>
                  <a:pt x="206878" y="106680"/>
                </a:lnTo>
                <a:close/>
              </a:path>
              <a:path w="207009" h="132079">
                <a:moveTo>
                  <a:pt x="18951" y="93979"/>
                </a:moveTo>
                <a:lnTo>
                  <a:pt x="16387" y="93979"/>
                </a:lnTo>
                <a:lnTo>
                  <a:pt x="14627" y="95249"/>
                </a:lnTo>
                <a:lnTo>
                  <a:pt x="10372" y="100329"/>
                </a:lnTo>
                <a:lnTo>
                  <a:pt x="8808" y="102869"/>
                </a:lnTo>
                <a:lnTo>
                  <a:pt x="6370" y="105409"/>
                </a:lnTo>
                <a:lnTo>
                  <a:pt x="5496" y="106679"/>
                </a:lnTo>
                <a:lnTo>
                  <a:pt x="12500" y="106679"/>
                </a:lnTo>
                <a:lnTo>
                  <a:pt x="11913" y="105409"/>
                </a:lnTo>
                <a:lnTo>
                  <a:pt x="9751" y="105409"/>
                </a:lnTo>
                <a:lnTo>
                  <a:pt x="9786" y="104139"/>
                </a:lnTo>
                <a:lnTo>
                  <a:pt x="10568" y="104139"/>
                </a:lnTo>
                <a:lnTo>
                  <a:pt x="11166" y="102869"/>
                </a:lnTo>
                <a:lnTo>
                  <a:pt x="12500" y="101599"/>
                </a:lnTo>
                <a:lnTo>
                  <a:pt x="16984" y="96519"/>
                </a:lnTo>
                <a:lnTo>
                  <a:pt x="18951" y="93979"/>
                </a:lnTo>
                <a:close/>
              </a:path>
              <a:path w="207009" h="132079">
                <a:moveTo>
                  <a:pt x="119515" y="104140"/>
                </a:moveTo>
                <a:lnTo>
                  <a:pt x="115629" y="104140"/>
                </a:lnTo>
                <a:lnTo>
                  <a:pt x="116020" y="105410"/>
                </a:lnTo>
                <a:lnTo>
                  <a:pt x="118848" y="105410"/>
                </a:lnTo>
                <a:lnTo>
                  <a:pt x="119515" y="104140"/>
                </a:lnTo>
                <a:close/>
              </a:path>
              <a:path w="207009" h="132079">
                <a:moveTo>
                  <a:pt x="150380" y="63500"/>
                </a:moveTo>
                <a:lnTo>
                  <a:pt x="144872" y="63500"/>
                </a:lnTo>
                <a:lnTo>
                  <a:pt x="143699" y="66040"/>
                </a:lnTo>
                <a:lnTo>
                  <a:pt x="142009" y="67310"/>
                </a:lnTo>
                <a:lnTo>
                  <a:pt x="140870" y="68580"/>
                </a:lnTo>
                <a:lnTo>
                  <a:pt x="139686" y="71120"/>
                </a:lnTo>
                <a:lnTo>
                  <a:pt x="137282" y="73660"/>
                </a:lnTo>
                <a:lnTo>
                  <a:pt x="135948" y="76200"/>
                </a:lnTo>
                <a:lnTo>
                  <a:pt x="134971" y="76200"/>
                </a:lnTo>
                <a:lnTo>
                  <a:pt x="131349" y="80010"/>
                </a:lnTo>
                <a:lnTo>
                  <a:pt x="130095" y="81280"/>
                </a:lnTo>
                <a:lnTo>
                  <a:pt x="128290" y="83820"/>
                </a:lnTo>
                <a:lnTo>
                  <a:pt x="127738" y="85090"/>
                </a:lnTo>
                <a:lnTo>
                  <a:pt x="126749" y="86360"/>
                </a:lnTo>
                <a:lnTo>
                  <a:pt x="126358" y="86360"/>
                </a:lnTo>
                <a:lnTo>
                  <a:pt x="125771" y="87630"/>
                </a:lnTo>
                <a:lnTo>
                  <a:pt x="125530" y="87630"/>
                </a:lnTo>
                <a:lnTo>
                  <a:pt x="124978" y="88900"/>
                </a:lnTo>
                <a:lnTo>
                  <a:pt x="124667" y="90170"/>
                </a:lnTo>
                <a:lnTo>
                  <a:pt x="124311" y="90170"/>
                </a:lnTo>
                <a:lnTo>
                  <a:pt x="123805" y="91440"/>
                </a:lnTo>
                <a:lnTo>
                  <a:pt x="123253" y="91440"/>
                </a:lnTo>
                <a:lnTo>
                  <a:pt x="122666" y="92710"/>
                </a:lnTo>
                <a:lnTo>
                  <a:pt x="120780" y="93980"/>
                </a:lnTo>
                <a:lnTo>
                  <a:pt x="120182" y="93980"/>
                </a:lnTo>
                <a:lnTo>
                  <a:pt x="119676" y="95250"/>
                </a:lnTo>
                <a:lnTo>
                  <a:pt x="119285" y="95250"/>
                </a:lnTo>
                <a:lnTo>
                  <a:pt x="118814" y="96520"/>
                </a:lnTo>
                <a:lnTo>
                  <a:pt x="118618" y="96520"/>
                </a:lnTo>
                <a:lnTo>
                  <a:pt x="118492" y="97790"/>
                </a:lnTo>
                <a:lnTo>
                  <a:pt x="116801" y="97790"/>
                </a:lnTo>
                <a:lnTo>
                  <a:pt x="115502" y="99060"/>
                </a:lnTo>
                <a:lnTo>
                  <a:pt x="112869" y="99060"/>
                </a:lnTo>
                <a:lnTo>
                  <a:pt x="110316" y="100330"/>
                </a:lnTo>
                <a:lnTo>
                  <a:pt x="107521" y="100330"/>
                </a:lnTo>
                <a:lnTo>
                  <a:pt x="106659" y="101600"/>
                </a:lnTo>
                <a:lnTo>
                  <a:pt x="105555" y="101600"/>
                </a:lnTo>
                <a:lnTo>
                  <a:pt x="104853" y="102870"/>
                </a:lnTo>
                <a:lnTo>
                  <a:pt x="121367" y="102870"/>
                </a:lnTo>
                <a:lnTo>
                  <a:pt x="122505" y="100330"/>
                </a:lnTo>
                <a:lnTo>
                  <a:pt x="124633" y="97790"/>
                </a:lnTo>
                <a:lnTo>
                  <a:pt x="126599" y="95250"/>
                </a:lnTo>
                <a:lnTo>
                  <a:pt x="131314" y="87630"/>
                </a:lnTo>
                <a:lnTo>
                  <a:pt x="132292" y="85090"/>
                </a:lnTo>
                <a:lnTo>
                  <a:pt x="133281" y="83820"/>
                </a:lnTo>
                <a:lnTo>
                  <a:pt x="134338" y="82550"/>
                </a:lnTo>
                <a:lnTo>
                  <a:pt x="135442" y="81280"/>
                </a:lnTo>
                <a:lnTo>
                  <a:pt x="136270" y="80010"/>
                </a:lnTo>
                <a:lnTo>
                  <a:pt x="137167" y="78740"/>
                </a:lnTo>
                <a:lnTo>
                  <a:pt x="139053" y="77470"/>
                </a:lnTo>
                <a:lnTo>
                  <a:pt x="140985" y="74930"/>
                </a:lnTo>
                <a:lnTo>
                  <a:pt x="142986" y="72390"/>
                </a:lnTo>
                <a:lnTo>
                  <a:pt x="143975" y="72390"/>
                </a:lnTo>
                <a:lnTo>
                  <a:pt x="146804" y="68580"/>
                </a:lnTo>
                <a:lnTo>
                  <a:pt x="148529" y="66040"/>
                </a:lnTo>
                <a:lnTo>
                  <a:pt x="149323" y="66040"/>
                </a:lnTo>
                <a:lnTo>
                  <a:pt x="150070" y="64770"/>
                </a:lnTo>
                <a:lnTo>
                  <a:pt x="150380" y="63500"/>
                </a:lnTo>
                <a:close/>
              </a:path>
              <a:path w="207009" h="132079">
                <a:moveTo>
                  <a:pt x="102967" y="99060"/>
                </a:moveTo>
                <a:lnTo>
                  <a:pt x="98253" y="99060"/>
                </a:lnTo>
                <a:lnTo>
                  <a:pt x="97298" y="100330"/>
                </a:lnTo>
                <a:lnTo>
                  <a:pt x="102335" y="100330"/>
                </a:lnTo>
                <a:lnTo>
                  <a:pt x="102967" y="99060"/>
                </a:lnTo>
                <a:close/>
              </a:path>
              <a:path w="207009" h="132079">
                <a:moveTo>
                  <a:pt x="109292" y="96520"/>
                </a:moveTo>
                <a:lnTo>
                  <a:pt x="102300" y="96520"/>
                </a:lnTo>
                <a:lnTo>
                  <a:pt x="100207" y="97790"/>
                </a:lnTo>
                <a:lnTo>
                  <a:pt x="99196" y="99060"/>
                </a:lnTo>
                <a:lnTo>
                  <a:pt x="103669" y="99060"/>
                </a:lnTo>
                <a:lnTo>
                  <a:pt x="106659" y="97790"/>
                </a:lnTo>
                <a:lnTo>
                  <a:pt x="108395" y="97790"/>
                </a:lnTo>
                <a:lnTo>
                  <a:pt x="109292" y="96520"/>
                </a:lnTo>
                <a:close/>
              </a:path>
              <a:path w="207009" h="132079">
                <a:moveTo>
                  <a:pt x="196575" y="96520"/>
                </a:moveTo>
                <a:lnTo>
                  <a:pt x="193976" y="96520"/>
                </a:lnTo>
                <a:lnTo>
                  <a:pt x="193665" y="97790"/>
                </a:lnTo>
                <a:lnTo>
                  <a:pt x="196575" y="97790"/>
                </a:lnTo>
                <a:lnTo>
                  <a:pt x="196575" y="96520"/>
                </a:lnTo>
                <a:close/>
              </a:path>
              <a:path w="207009" h="132079">
                <a:moveTo>
                  <a:pt x="113697" y="93980"/>
                </a:moveTo>
                <a:lnTo>
                  <a:pt x="108786" y="93980"/>
                </a:lnTo>
                <a:lnTo>
                  <a:pt x="107096" y="95250"/>
                </a:lnTo>
                <a:lnTo>
                  <a:pt x="104612" y="96520"/>
                </a:lnTo>
                <a:lnTo>
                  <a:pt x="110155" y="96520"/>
                </a:lnTo>
                <a:lnTo>
                  <a:pt x="113697" y="93980"/>
                </a:lnTo>
                <a:close/>
              </a:path>
              <a:path w="207009" h="132079">
                <a:moveTo>
                  <a:pt x="153876" y="33020"/>
                </a:moveTo>
                <a:lnTo>
                  <a:pt x="145194" y="33020"/>
                </a:lnTo>
                <a:lnTo>
                  <a:pt x="148380" y="35560"/>
                </a:lnTo>
                <a:lnTo>
                  <a:pt x="151484" y="36830"/>
                </a:lnTo>
                <a:lnTo>
                  <a:pt x="154543" y="39370"/>
                </a:lnTo>
                <a:lnTo>
                  <a:pt x="157694" y="41910"/>
                </a:lnTo>
                <a:lnTo>
                  <a:pt x="159224" y="43180"/>
                </a:lnTo>
                <a:lnTo>
                  <a:pt x="160880" y="44450"/>
                </a:lnTo>
                <a:lnTo>
                  <a:pt x="168228" y="48260"/>
                </a:lnTo>
                <a:lnTo>
                  <a:pt x="172046" y="50800"/>
                </a:lnTo>
                <a:lnTo>
                  <a:pt x="173886" y="52070"/>
                </a:lnTo>
                <a:lnTo>
                  <a:pt x="176519" y="53340"/>
                </a:lnTo>
                <a:lnTo>
                  <a:pt x="177393" y="54610"/>
                </a:lnTo>
                <a:lnTo>
                  <a:pt x="178957" y="55880"/>
                </a:lnTo>
                <a:lnTo>
                  <a:pt x="179705" y="55880"/>
                </a:lnTo>
                <a:lnTo>
                  <a:pt x="180418" y="57150"/>
                </a:lnTo>
                <a:lnTo>
                  <a:pt x="181717" y="58420"/>
                </a:lnTo>
                <a:lnTo>
                  <a:pt x="182304" y="59690"/>
                </a:lnTo>
                <a:lnTo>
                  <a:pt x="182821" y="59690"/>
                </a:lnTo>
                <a:lnTo>
                  <a:pt x="183293" y="60960"/>
                </a:lnTo>
                <a:lnTo>
                  <a:pt x="183718" y="60960"/>
                </a:lnTo>
                <a:lnTo>
                  <a:pt x="184304" y="62230"/>
                </a:lnTo>
                <a:lnTo>
                  <a:pt x="189537" y="78740"/>
                </a:lnTo>
                <a:lnTo>
                  <a:pt x="190250" y="81280"/>
                </a:lnTo>
                <a:lnTo>
                  <a:pt x="190675" y="82550"/>
                </a:lnTo>
                <a:lnTo>
                  <a:pt x="192688" y="88900"/>
                </a:lnTo>
                <a:lnTo>
                  <a:pt x="193355" y="91440"/>
                </a:lnTo>
                <a:lnTo>
                  <a:pt x="193631" y="91440"/>
                </a:lnTo>
                <a:lnTo>
                  <a:pt x="193826" y="92710"/>
                </a:lnTo>
                <a:lnTo>
                  <a:pt x="194102" y="95250"/>
                </a:lnTo>
                <a:lnTo>
                  <a:pt x="194102" y="96520"/>
                </a:lnTo>
                <a:lnTo>
                  <a:pt x="196770" y="96520"/>
                </a:lnTo>
                <a:lnTo>
                  <a:pt x="196770" y="95250"/>
                </a:lnTo>
                <a:lnTo>
                  <a:pt x="196299" y="93980"/>
                </a:lnTo>
                <a:lnTo>
                  <a:pt x="195666" y="91440"/>
                </a:lnTo>
                <a:lnTo>
                  <a:pt x="193504" y="85090"/>
                </a:lnTo>
                <a:lnTo>
                  <a:pt x="190526" y="73660"/>
                </a:lnTo>
                <a:lnTo>
                  <a:pt x="188559" y="67310"/>
                </a:lnTo>
                <a:lnTo>
                  <a:pt x="186984" y="63500"/>
                </a:lnTo>
                <a:lnTo>
                  <a:pt x="186673" y="62230"/>
                </a:lnTo>
                <a:lnTo>
                  <a:pt x="185960" y="59690"/>
                </a:lnTo>
                <a:lnTo>
                  <a:pt x="185408" y="58420"/>
                </a:lnTo>
                <a:lnTo>
                  <a:pt x="185017" y="57150"/>
                </a:lnTo>
                <a:lnTo>
                  <a:pt x="184465" y="57150"/>
                </a:lnTo>
                <a:lnTo>
                  <a:pt x="184074" y="55880"/>
                </a:lnTo>
                <a:lnTo>
                  <a:pt x="183212" y="54610"/>
                </a:lnTo>
                <a:lnTo>
                  <a:pt x="182775" y="54610"/>
                </a:lnTo>
                <a:lnTo>
                  <a:pt x="181361" y="53340"/>
                </a:lnTo>
                <a:lnTo>
                  <a:pt x="179314" y="52070"/>
                </a:lnTo>
                <a:lnTo>
                  <a:pt x="178290" y="52070"/>
                </a:lnTo>
                <a:lnTo>
                  <a:pt x="177232" y="50800"/>
                </a:lnTo>
                <a:lnTo>
                  <a:pt x="176600" y="50800"/>
                </a:lnTo>
                <a:lnTo>
                  <a:pt x="175979" y="49530"/>
                </a:lnTo>
                <a:lnTo>
                  <a:pt x="175703" y="49530"/>
                </a:lnTo>
                <a:lnTo>
                  <a:pt x="175070" y="48260"/>
                </a:lnTo>
                <a:lnTo>
                  <a:pt x="174794" y="48260"/>
                </a:lnTo>
                <a:lnTo>
                  <a:pt x="173575" y="46990"/>
                </a:lnTo>
                <a:lnTo>
                  <a:pt x="172402" y="46990"/>
                </a:lnTo>
                <a:lnTo>
                  <a:pt x="167365" y="43180"/>
                </a:lnTo>
                <a:lnTo>
                  <a:pt x="166066" y="43180"/>
                </a:lnTo>
                <a:lnTo>
                  <a:pt x="164732" y="41910"/>
                </a:lnTo>
                <a:lnTo>
                  <a:pt x="163272" y="40640"/>
                </a:lnTo>
                <a:lnTo>
                  <a:pt x="161823" y="40640"/>
                </a:lnTo>
                <a:lnTo>
                  <a:pt x="158994" y="38100"/>
                </a:lnTo>
                <a:lnTo>
                  <a:pt x="157648" y="36830"/>
                </a:lnTo>
                <a:lnTo>
                  <a:pt x="155061" y="34290"/>
                </a:lnTo>
                <a:lnTo>
                  <a:pt x="153876" y="33020"/>
                </a:lnTo>
                <a:close/>
              </a:path>
              <a:path w="207009" h="132079">
                <a:moveTo>
                  <a:pt x="19974" y="92709"/>
                </a:moveTo>
                <a:lnTo>
                  <a:pt x="17456" y="92709"/>
                </a:lnTo>
                <a:lnTo>
                  <a:pt x="16938" y="93979"/>
                </a:lnTo>
                <a:lnTo>
                  <a:pt x="19503" y="93979"/>
                </a:lnTo>
                <a:lnTo>
                  <a:pt x="19974" y="92709"/>
                </a:lnTo>
                <a:close/>
              </a:path>
              <a:path w="207009" h="132079">
                <a:moveTo>
                  <a:pt x="134338" y="67310"/>
                </a:moveTo>
                <a:lnTo>
                  <a:pt x="131073" y="67310"/>
                </a:lnTo>
                <a:lnTo>
                  <a:pt x="130992" y="68580"/>
                </a:lnTo>
                <a:lnTo>
                  <a:pt x="130797" y="68580"/>
                </a:lnTo>
                <a:lnTo>
                  <a:pt x="119205" y="85090"/>
                </a:lnTo>
                <a:lnTo>
                  <a:pt x="117514" y="87630"/>
                </a:lnTo>
                <a:lnTo>
                  <a:pt x="116250" y="90170"/>
                </a:lnTo>
                <a:lnTo>
                  <a:pt x="115583" y="90170"/>
                </a:lnTo>
                <a:lnTo>
                  <a:pt x="115192" y="91440"/>
                </a:lnTo>
                <a:lnTo>
                  <a:pt x="114801" y="91440"/>
                </a:lnTo>
                <a:lnTo>
                  <a:pt x="114168" y="92710"/>
                </a:lnTo>
                <a:lnTo>
                  <a:pt x="112006" y="92710"/>
                </a:lnTo>
                <a:lnTo>
                  <a:pt x="111224" y="93980"/>
                </a:lnTo>
                <a:lnTo>
                  <a:pt x="117595" y="93980"/>
                </a:lnTo>
                <a:lnTo>
                  <a:pt x="119239" y="91440"/>
                </a:lnTo>
                <a:lnTo>
                  <a:pt x="121873" y="87630"/>
                </a:lnTo>
                <a:lnTo>
                  <a:pt x="128290" y="78740"/>
                </a:lnTo>
                <a:lnTo>
                  <a:pt x="131268" y="73660"/>
                </a:lnTo>
                <a:lnTo>
                  <a:pt x="132533" y="71120"/>
                </a:lnTo>
                <a:lnTo>
                  <a:pt x="133591" y="69850"/>
                </a:lnTo>
                <a:lnTo>
                  <a:pt x="134338" y="67310"/>
                </a:lnTo>
                <a:close/>
              </a:path>
              <a:path w="207009" h="132079">
                <a:moveTo>
                  <a:pt x="27955" y="52069"/>
                </a:moveTo>
                <a:lnTo>
                  <a:pt x="26414" y="52069"/>
                </a:lnTo>
                <a:lnTo>
                  <a:pt x="26023" y="53339"/>
                </a:lnTo>
                <a:lnTo>
                  <a:pt x="25586" y="54609"/>
                </a:lnTo>
                <a:lnTo>
                  <a:pt x="25517" y="59689"/>
                </a:lnTo>
                <a:lnTo>
                  <a:pt x="25747" y="60959"/>
                </a:lnTo>
                <a:lnTo>
                  <a:pt x="25793" y="66039"/>
                </a:lnTo>
                <a:lnTo>
                  <a:pt x="24919" y="69849"/>
                </a:lnTo>
                <a:lnTo>
                  <a:pt x="24528" y="71119"/>
                </a:lnTo>
                <a:lnTo>
                  <a:pt x="24172" y="73659"/>
                </a:lnTo>
                <a:lnTo>
                  <a:pt x="23390" y="76199"/>
                </a:lnTo>
                <a:lnTo>
                  <a:pt x="22562" y="80009"/>
                </a:lnTo>
                <a:lnTo>
                  <a:pt x="22136" y="81279"/>
                </a:lnTo>
                <a:lnTo>
                  <a:pt x="21665" y="83819"/>
                </a:lnTo>
                <a:lnTo>
                  <a:pt x="21147" y="85089"/>
                </a:lnTo>
                <a:lnTo>
                  <a:pt x="20595" y="86359"/>
                </a:lnTo>
                <a:lnTo>
                  <a:pt x="20009" y="87629"/>
                </a:lnTo>
                <a:lnTo>
                  <a:pt x="19376" y="90169"/>
                </a:lnTo>
                <a:lnTo>
                  <a:pt x="18675" y="91439"/>
                </a:lnTo>
                <a:lnTo>
                  <a:pt x="17881" y="92709"/>
                </a:lnTo>
                <a:lnTo>
                  <a:pt x="20400" y="92709"/>
                </a:lnTo>
                <a:lnTo>
                  <a:pt x="20400" y="91439"/>
                </a:lnTo>
                <a:lnTo>
                  <a:pt x="20871" y="91439"/>
                </a:lnTo>
                <a:lnTo>
                  <a:pt x="20871" y="90169"/>
                </a:lnTo>
                <a:lnTo>
                  <a:pt x="21423" y="88899"/>
                </a:lnTo>
                <a:lnTo>
                  <a:pt x="21584" y="88899"/>
                </a:lnTo>
                <a:lnTo>
                  <a:pt x="21699" y="87629"/>
                </a:lnTo>
                <a:lnTo>
                  <a:pt x="22136" y="86359"/>
                </a:lnTo>
                <a:lnTo>
                  <a:pt x="22251" y="85089"/>
                </a:lnTo>
                <a:lnTo>
                  <a:pt x="22527" y="85089"/>
                </a:lnTo>
                <a:lnTo>
                  <a:pt x="22642" y="83819"/>
                </a:lnTo>
                <a:lnTo>
                  <a:pt x="22999" y="83819"/>
                </a:lnTo>
                <a:lnTo>
                  <a:pt x="22999" y="82549"/>
                </a:lnTo>
                <a:lnTo>
                  <a:pt x="22803" y="82549"/>
                </a:lnTo>
                <a:lnTo>
                  <a:pt x="24413" y="78739"/>
                </a:lnTo>
                <a:lnTo>
                  <a:pt x="25161" y="76199"/>
                </a:lnTo>
                <a:lnTo>
                  <a:pt x="26219" y="72389"/>
                </a:lnTo>
                <a:lnTo>
                  <a:pt x="26541" y="71119"/>
                </a:lnTo>
                <a:lnTo>
                  <a:pt x="27081" y="67309"/>
                </a:lnTo>
                <a:lnTo>
                  <a:pt x="27553" y="64769"/>
                </a:lnTo>
                <a:lnTo>
                  <a:pt x="27955" y="62229"/>
                </a:lnTo>
                <a:lnTo>
                  <a:pt x="28105" y="62229"/>
                </a:lnTo>
                <a:lnTo>
                  <a:pt x="28024" y="60959"/>
                </a:lnTo>
                <a:lnTo>
                  <a:pt x="28231" y="60959"/>
                </a:lnTo>
                <a:lnTo>
                  <a:pt x="27127" y="58419"/>
                </a:lnTo>
                <a:lnTo>
                  <a:pt x="27242" y="57149"/>
                </a:lnTo>
                <a:lnTo>
                  <a:pt x="27518" y="57149"/>
                </a:lnTo>
                <a:lnTo>
                  <a:pt x="27553" y="55879"/>
                </a:lnTo>
                <a:lnTo>
                  <a:pt x="27714" y="53339"/>
                </a:lnTo>
                <a:lnTo>
                  <a:pt x="27955" y="52069"/>
                </a:lnTo>
                <a:close/>
              </a:path>
              <a:path w="207009" h="132079">
                <a:moveTo>
                  <a:pt x="119354" y="29210"/>
                </a:moveTo>
                <a:lnTo>
                  <a:pt x="113697" y="29210"/>
                </a:lnTo>
                <a:lnTo>
                  <a:pt x="113750" y="31750"/>
                </a:lnTo>
                <a:lnTo>
                  <a:pt x="113858" y="34290"/>
                </a:lnTo>
                <a:lnTo>
                  <a:pt x="117514" y="48260"/>
                </a:lnTo>
                <a:lnTo>
                  <a:pt x="119090" y="52070"/>
                </a:lnTo>
                <a:lnTo>
                  <a:pt x="120263" y="53340"/>
                </a:lnTo>
                <a:lnTo>
                  <a:pt x="122735" y="55880"/>
                </a:lnTo>
                <a:lnTo>
                  <a:pt x="124035" y="58420"/>
                </a:lnTo>
                <a:lnTo>
                  <a:pt x="126599" y="60960"/>
                </a:lnTo>
                <a:lnTo>
                  <a:pt x="127818" y="62230"/>
                </a:lnTo>
                <a:lnTo>
                  <a:pt x="128209" y="63500"/>
                </a:lnTo>
                <a:lnTo>
                  <a:pt x="128600" y="63500"/>
                </a:lnTo>
                <a:lnTo>
                  <a:pt x="129302" y="64770"/>
                </a:lnTo>
                <a:lnTo>
                  <a:pt x="129704" y="66040"/>
                </a:lnTo>
                <a:lnTo>
                  <a:pt x="130325" y="67310"/>
                </a:lnTo>
                <a:lnTo>
                  <a:pt x="134810" y="67310"/>
                </a:lnTo>
                <a:lnTo>
                  <a:pt x="134890" y="66040"/>
                </a:lnTo>
                <a:lnTo>
                  <a:pt x="134453" y="64770"/>
                </a:lnTo>
                <a:lnTo>
                  <a:pt x="133556" y="64770"/>
                </a:lnTo>
                <a:lnTo>
                  <a:pt x="132016" y="62230"/>
                </a:lnTo>
                <a:lnTo>
                  <a:pt x="130682" y="60960"/>
                </a:lnTo>
                <a:lnTo>
                  <a:pt x="130256" y="60960"/>
                </a:lnTo>
                <a:lnTo>
                  <a:pt x="129106" y="59690"/>
                </a:lnTo>
                <a:lnTo>
                  <a:pt x="126944" y="55880"/>
                </a:lnTo>
                <a:lnTo>
                  <a:pt x="125921" y="54610"/>
                </a:lnTo>
                <a:lnTo>
                  <a:pt x="124943" y="53340"/>
                </a:lnTo>
                <a:lnTo>
                  <a:pt x="124035" y="52070"/>
                </a:lnTo>
                <a:lnTo>
                  <a:pt x="123218" y="49530"/>
                </a:lnTo>
                <a:lnTo>
                  <a:pt x="122425" y="48260"/>
                </a:lnTo>
                <a:lnTo>
                  <a:pt x="122068" y="46990"/>
                </a:lnTo>
                <a:lnTo>
                  <a:pt x="121125" y="44450"/>
                </a:lnTo>
                <a:lnTo>
                  <a:pt x="120849" y="44450"/>
                </a:lnTo>
                <a:lnTo>
                  <a:pt x="120619" y="43180"/>
                </a:lnTo>
                <a:lnTo>
                  <a:pt x="120033" y="40640"/>
                </a:lnTo>
                <a:lnTo>
                  <a:pt x="119791" y="38100"/>
                </a:lnTo>
                <a:lnTo>
                  <a:pt x="119711" y="36830"/>
                </a:lnTo>
                <a:lnTo>
                  <a:pt x="119676" y="31750"/>
                </a:lnTo>
                <a:lnTo>
                  <a:pt x="119354" y="29210"/>
                </a:lnTo>
                <a:close/>
              </a:path>
              <a:path w="207009" h="132079">
                <a:moveTo>
                  <a:pt x="41088" y="57149"/>
                </a:moveTo>
                <a:lnTo>
                  <a:pt x="35970" y="57149"/>
                </a:lnTo>
                <a:lnTo>
                  <a:pt x="35338" y="58419"/>
                </a:lnTo>
                <a:lnTo>
                  <a:pt x="32981" y="62229"/>
                </a:lnTo>
                <a:lnTo>
                  <a:pt x="32429" y="63499"/>
                </a:lnTo>
                <a:lnTo>
                  <a:pt x="32003" y="64769"/>
                </a:lnTo>
                <a:lnTo>
                  <a:pt x="36603" y="64769"/>
                </a:lnTo>
                <a:lnTo>
                  <a:pt x="36913" y="63499"/>
                </a:lnTo>
                <a:lnTo>
                  <a:pt x="37304" y="63499"/>
                </a:lnTo>
                <a:lnTo>
                  <a:pt x="38914" y="60959"/>
                </a:lnTo>
                <a:lnTo>
                  <a:pt x="39512" y="60959"/>
                </a:lnTo>
                <a:lnTo>
                  <a:pt x="40018" y="59689"/>
                </a:lnTo>
                <a:lnTo>
                  <a:pt x="40570" y="59689"/>
                </a:lnTo>
                <a:lnTo>
                  <a:pt x="40846" y="58419"/>
                </a:lnTo>
                <a:lnTo>
                  <a:pt x="41088" y="57149"/>
                </a:lnTo>
                <a:close/>
              </a:path>
              <a:path w="207009" h="132079">
                <a:moveTo>
                  <a:pt x="54098" y="35560"/>
                </a:moveTo>
                <a:lnTo>
                  <a:pt x="51541" y="35560"/>
                </a:lnTo>
                <a:lnTo>
                  <a:pt x="52599" y="36830"/>
                </a:lnTo>
                <a:lnTo>
                  <a:pt x="55152" y="43180"/>
                </a:lnTo>
                <a:lnTo>
                  <a:pt x="55635" y="45720"/>
                </a:lnTo>
                <a:lnTo>
                  <a:pt x="56497" y="48260"/>
                </a:lnTo>
                <a:lnTo>
                  <a:pt x="56888" y="49530"/>
                </a:lnTo>
                <a:lnTo>
                  <a:pt x="57521" y="52070"/>
                </a:lnTo>
                <a:lnTo>
                  <a:pt x="57751" y="53340"/>
                </a:lnTo>
                <a:lnTo>
                  <a:pt x="57946" y="54610"/>
                </a:lnTo>
                <a:lnTo>
                  <a:pt x="58061" y="57150"/>
                </a:lnTo>
                <a:lnTo>
                  <a:pt x="57716" y="59690"/>
                </a:lnTo>
                <a:lnTo>
                  <a:pt x="57475" y="60960"/>
                </a:lnTo>
                <a:lnTo>
                  <a:pt x="57521" y="63500"/>
                </a:lnTo>
                <a:lnTo>
                  <a:pt x="57831" y="63500"/>
                </a:lnTo>
                <a:lnTo>
                  <a:pt x="57992" y="64770"/>
                </a:lnTo>
                <a:lnTo>
                  <a:pt x="60499" y="64770"/>
                </a:lnTo>
                <a:lnTo>
                  <a:pt x="60235" y="63500"/>
                </a:lnTo>
                <a:lnTo>
                  <a:pt x="59913" y="60960"/>
                </a:lnTo>
                <a:lnTo>
                  <a:pt x="59556" y="57150"/>
                </a:lnTo>
                <a:lnTo>
                  <a:pt x="59487" y="55880"/>
                </a:lnTo>
                <a:lnTo>
                  <a:pt x="59131" y="52070"/>
                </a:lnTo>
                <a:lnTo>
                  <a:pt x="58809" y="49530"/>
                </a:lnTo>
                <a:lnTo>
                  <a:pt x="58268" y="46990"/>
                </a:lnTo>
                <a:lnTo>
                  <a:pt x="57831" y="45720"/>
                </a:lnTo>
                <a:lnTo>
                  <a:pt x="57440" y="44450"/>
                </a:lnTo>
                <a:lnTo>
                  <a:pt x="57003" y="43180"/>
                </a:lnTo>
                <a:lnTo>
                  <a:pt x="56060" y="40640"/>
                </a:lnTo>
                <a:lnTo>
                  <a:pt x="54098" y="35560"/>
                </a:lnTo>
                <a:close/>
              </a:path>
              <a:path w="207009" h="132079">
                <a:moveTo>
                  <a:pt x="150461" y="62230"/>
                </a:moveTo>
                <a:lnTo>
                  <a:pt x="145309" y="62230"/>
                </a:lnTo>
                <a:lnTo>
                  <a:pt x="145470" y="63500"/>
                </a:lnTo>
                <a:lnTo>
                  <a:pt x="150541" y="63500"/>
                </a:lnTo>
                <a:lnTo>
                  <a:pt x="150461" y="62230"/>
                </a:lnTo>
                <a:close/>
              </a:path>
              <a:path w="207009" h="132079">
                <a:moveTo>
                  <a:pt x="143619" y="40640"/>
                </a:moveTo>
                <a:lnTo>
                  <a:pt x="137880" y="40640"/>
                </a:lnTo>
                <a:lnTo>
                  <a:pt x="137995" y="45720"/>
                </a:lnTo>
                <a:lnTo>
                  <a:pt x="138306" y="48260"/>
                </a:lnTo>
                <a:lnTo>
                  <a:pt x="138501" y="48260"/>
                </a:lnTo>
                <a:lnTo>
                  <a:pt x="138743" y="49530"/>
                </a:lnTo>
                <a:lnTo>
                  <a:pt x="139019" y="50800"/>
                </a:lnTo>
                <a:lnTo>
                  <a:pt x="139329" y="52070"/>
                </a:lnTo>
                <a:lnTo>
                  <a:pt x="140042" y="53340"/>
                </a:lnTo>
                <a:lnTo>
                  <a:pt x="140433" y="54610"/>
                </a:lnTo>
                <a:lnTo>
                  <a:pt x="140870" y="55880"/>
                </a:lnTo>
                <a:lnTo>
                  <a:pt x="142285" y="58420"/>
                </a:lnTo>
                <a:lnTo>
                  <a:pt x="143308" y="59690"/>
                </a:lnTo>
                <a:lnTo>
                  <a:pt x="144366" y="60960"/>
                </a:lnTo>
                <a:lnTo>
                  <a:pt x="145114" y="62230"/>
                </a:lnTo>
                <a:lnTo>
                  <a:pt x="150185" y="62230"/>
                </a:lnTo>
                <a:lnTo>
                  <a:pt x="149829" y="60960"/>
                </a:lnTo>
                <a:lnTo>
                  <a:pt x="148886" y="59690"/>
                </a:lnTo>
                <a:lnTo>
                  <a:pt x="147747" y="58420"/>
                </a:lnTo>
                <a:lnTo>
                  <a:pt x="145505" y="54610"/>
                </a:lnTo>
                <a:lnTo>
                  <a:pt x="145033" y="54610"/>
                </a:lnTo>
                <a:lnTo>
                  <a:pt x="144320" y="52070"/>
                </a:lnTo>
                <a:lnTo>
                  <a:pt x="143929" y="52070"/>
                </a:lnTo>
                <a:lnTo>
                  <a:pt x="143734" y="50800"/>
                </a:lnTo>
                <a:lnTo>
                  <a:pt x="143308" y="48260"/>
                </a:lnTo>
                <a:lnTo>
                  <a:pt x="143308" y="43180"/>
                </a:lnTo>
                <a:lnTo>
                  <a:pt x="143619" y="40640"/>
                </a:lnTo>
                <a:close/>
              </a:path>
              <a:path w="207009" h="132079">
                <a:moveTo>
                  <a:pt x="48551" y="12700"/>
                </a:moveTo>
                <a:lnTo>
                  <a:pt x="47919" y="12700"/>
                </a:lnTo>
                <a:lnTo>
                  <a:pt x="47493" y="13970"/>
                </a:lnTo>
                <a:lnTo>
                  <a:pt x="46861" y="13970"/>
                </a:lnTo>
                <a:lnTo>
                  <a:pt x="45918" y="15240"/>
                </a:lnTo>
                <a:lnTo>
                  <a:pt x="35464" y="15240"/>
                </a:lnTo>
                <a:lnTo>
                  <a:pt x="35694" y="16510"/>
                </a:lnTo>
                <a:lnTo>
                  <a:pt x="36166" y="16510"/>
                </a:lnTo>
                <a:lnTo>
                  <a:pt x="36718" y="17780"/>
                </a:lnTo>
                <a:lnTo>
                  <a:pt x="37350" y="17780"/>
                </a:lnTo>
                <a:lnTo>
                  <a:pt x="38328" y="19050"/>
                </a:lnTo>
                <a:lnTo>
                  <a:pt x="39236" y="19050"/>
                </a:lnTo>
                <a:lnTo>
                  <a:pt x="39984" y="20320"/>
                </a:lnTo>
                <a:lnTo>
                  <a:pt x="41755" y="20320"/>
                </a:lnTo>
                <a:lnTo>
                  <a:pt x="41479" y="21590"/>
                </a:lnTo>
                <a:lnTo>
                  <a:pt x="44032" y="22860"/>
                </a:lnTo>
                <a:lnTo>
                  <a:pt x="45251" y="22860"/>
                </a:lnTo>
                <a:lnTo>
                  <a:pt x="46389" y="24130"/>
                </a:lnTo>
                <a:lnTo>
                  <a:pt x="46194" y="25400"/>
                </a:lnTo>
                <a:lnTo>
                  <a:pt x="41709" y="39370"/>
                </a:lnTo>
                <a:lnTo>
                  <a:pt x="39903" y="44449"/>
                </a:lnTo>
                <a:lnTo>
                  <a:pt x="39397" y="45719"/>
                </a:lnTo>
                <a:lnTo>
                  <a:pt x="38328" y="46989"/>
                </a:lnTo>
                <a:lnTo>
                  <a:pt x="37971" y="48259"/>
                </a:lnTo>
                <a:lnTo>
                  <a:pt x="37431" y="48259"/>
                </a:lnTo>
                <a:lnTo>
                  <a:pt x="37074" y="50799"/>
                </a:lnTo>
                <a:lnTo>
                  <a:pt x="36833" y="52069"/>
                </a:lnTo>
                <a:lnTo>
                  <a:pt x="36488" y="55879"/>
                </a:lnTo>
                <a:lnTo>
                  <a:pt x="36327" y="55879"/>
                </a:lnTo>
                <a:lnTo>
                  <a:pt x="36085" y="57149"/>
                </a:lnTo>
                <a:lnTo>
                  <a:pt x="41122" y="57149"/>
                </a:lnTo>
                <a:lnTo>
                  <a:pt x="41237" y="55879"/>
                </a:lnTo>
                <a:lnTo>
                  <a:pt x="41352" y="53339"/>
                </a:lnTo>
                <a:lnTo>
                  <a:pt x="41513" y="52069"/>
                </a:lnTo>
                <a:lnTo>
                  <a:pt x="42146" y="50799"/>
                </a:lnTo>
                <a:lnTo>
                  <a:pt x="42571" y="49529"/>
                </a:lnTo>
                <a:lnTo>
                  <a:pt x="43595" y="46990"/>
                </a:lnTo>
                <a:lnTo>
                  <a:pt x="44193" y="45720"/>
                </a:lnTo>
                <a:lnTo>
                  <a:pt x="45446" y="44450"/>
                </a:lnTo>
                <a:lnTo>
                  <a:pt x="46113" y="43180"/>
                </a:lnTo>
                <a:lnTo>
                  <a:pt x="47493" y="40640"/>
                </a:lnTo>
                <a:lnTo>
                  <a:pt x="48908" y="39370"/>
                </a:lnTo>
                <a:lnTo>
                  <a:pt x="50287" y="36830"/>
                </a:lnTo>
                <a:lnTo>
                  <a:pt x="51541" y="35560"/>
                </a:lnTo>
                <a:lnTo>
                  <a:pt x="54098" y="35560"/>
                </a:lnTo>
                <a:lnTo>
                  <a:pt x="53116" y="33020"/>
                </a:lnTo>
                <a:lnTo>
                  <a:pt x="52173" y="30480"/>
                </a:lnTo>
                <a:lnTo>
                  <a:pt x="51299" y="26670"/>
                </a:lnTo>
                <a:lnTo>
                  <a:pt x="49851" y="22860"/>
                </a:lnTo>
                <a:lnTo>
                  <a:pt x="49264" y="20320"/>
                </a:lnTo>
                <a:lnTo>
                  <a:pt x="48942" y="19050"/>
                </a:lnTo>
                <a:lnTo>
                  <a:pt x="48712" y="17780"/>
                </a:lnTo>
                <a:lnTo>
                  <a:pt x="48591" y="15240"/>
                </a:lnTo>
                <a:lnTo>
                  <a:pt x="48551" y="12700"/>
                </a:lnTo>
                <a:close/>
              </a:path>
              <a:path w="207009" h="132079">
                <a:moveTo>
                  <a:pt x="31336" y="0"/>
                </a:moveTo>
                <a:lnTo>
                  <a:pt x="28461" y="0"/>
                </a:lnTo>
                <a:lnTo>
                  <a:pt x="28703" y="2539"/>
                </a:lnTo>
                <a:lnTo>
                  <a:pt x="29013" y="5079"/>
                </a:lnTo>
                <a:lnTo>
                  <a:pt x="29485" y="7619"/>
                </a:lnTo>
                <a:lnTo>
                  <a:pt x="30589" y="11429"/>
                </a:lnTo>
                <a:lnTo>
                  <a:pt x="30784" y="12699"/>
                </a:lnTo>
                <a:lnTo>
                  <a:pt x="30870" y="17779"/>
                </a:lnTo>
                <a:lnTo>
                  <a:pt x="30543" y="21589"/>
                </a:lnTo>
                <a:lnTo>
                  <a:pt x="30347" y="22859"/>
                </a:lnTo>
                <a:lnTo>
                  <a:pt x="30117" y="25399"/>
                </a:lnTo>
                <a:lnTo>
                  <a:pt x="30054" y="26669"/>
                </a:lnTo>
                <a:lnTo>
                  <a:pt x="29958" y="30479"/>
                </a:lnTo>
                <a:lnTo>
                  <a:pt x="29835" y="38099"/>
                </a:lnTo>
                <a:lnTo>
                  <a:pt x="29715" y="40639"/>
                </a:lnTo>
                <a:lnTo>
                  <a:pt x="29289" y="45719"/>
                </a:lnTo>
                <a:lnTo>
                  <a:pt x="29048" y="46989"/>
                </a:lnTo>
                <a:lnTo>
                  <a:pt x="28772" y="48259"/>
                </a:lnTo>
                <a:lnTo>
                  <a:pt x="28346" y="49529"/>
                </a:lnTo>
                <a:lnTo>
                  <a:pt x="27760" y="50799"/>
                </a:lnTo>
                <a:lnTo>
                  <a:pt x="26805" y="52069"/>
                </a:lnTo>
                <a:lnTo>
                  <a:pt x="28266" y="52069"/>
                </a:lnTo>
                <a:lnTo>
                  <a:pt x="28576" y="50799"/>
                </a:lnTo>
                <a:lnTo>
                  <a:pt x="28898" y="50799"/>
                </a:lnTo>
                <a:lnTo>
                  <a:pt x="29128" y="49529"/>
                </a:lnTo>
                <a:lnTo>
                  <a:pt x="29324" y="49529"/>
                </a:lnTo>
                <a:lnTo>
                  <a:pt x="30152" y="43179"/>
                </a:lnTo>
                <a:lnTo>
                  <a:pt x="30704" y="33019"/>
                </a:lnTo>
                <a:lnTo>
                  <a:pt x="31246" y="25399"/>
                </a:lnTo>
                <a:lnTo>
                  <a:pt x="31371" y="22859"/>
                </a:lnTo>
                <a:lnTo>
                  <a:pt x="31532" y="21589"/>
                </a:lnTo>
                <a:lnTo>
                  <a:pt x="31727" y="19049"/>
                </a:lnTo>
                <a:lnTo>
                  <a:pt x="32279" y="17779"/>
                </a:lnTo>
                <a:lnTo>
                  <a:pt x="33532" y="15240"/>
                </a:lnTo>
                <a:lnTo>
                  <a:pt x="34050" y="15240"/>
                </a:lnTo>
                <a:lnTo>
                  <a:pt x="34199" y="13970"/>
                </a:lnTo>
                <a:lnTo>
                  <a:pt x="34199" y="12700"/>
                </a:lnTo>
                <a:lnTo>
                  <a:pt x="34050" y="11430"/>
                </a:lnTo>
                <a:lnTo>
                  <a:pt x="33532" y="8890"/>
                </a:lnTo>
                <a:lnTo>
                  <a:pt x="32199" y="5080"/>
                </a:lnTo>
                <a:lnTo>
                  <a:pt x="32003" y="3810"/>
                </a:lnTo>
                <a:lnTo>
                  <a:pt x="31532" y="1270"/>
                </a:lnTo>
                <a:lnTo>
                  <a:pt x="31336" y="0"/>
                </a:lnTo>
                <a:close/>
              </a:path>
              <a:path w="207009" h="132079">
                <a:moveTo>
                  <a:pt x="184155" y="38100"/>
                </a:moveTo>
                <a:lnTo>
                  <a:pt x="176324" y="38100"/>
                </a:lnTo>
                <a:lnTo>
                  <a:pt x="177347" y="39370"/>
                </a:lnTo>
                <a:lnTo>
                  <a:pt x="179475" y="40640"/>
                </a:lnTo>
                <a:lnTo>
                  <a:pt x="180498" y="41910"/>
                </a:lnTo>
                <a:lnTo>
                  <a:pt x="189778" y="41910"/>
                </a:lnTo>
                <a:lnTo>
                  <a:pt x="186903" y="40640"/>
                </a:lnTo>
                <a:lnTo>
                  <a:pt x="184155" y="38100"/>
                </a:lnTo>
                <a:close/>
              </a:path>
              <a:path w="207009" h="132079">
                <a:moveTo>
                  <a:pt x="147667" y="29210"/>
                </a:moveTo>
                <a:lnTo>
                  <a:pt x="139456" y="29210"/>
                </a:lnTo>
                <a:lnTo>
                  <a:pt x="139329" y="30480"/>
                </a:lnTo>
                <a:lnTo>
                  <a:pt x="138628" y="34290"/>
                </a:lnTo>
                <a:lnTo>
                  <a:pt x="138352" y="35560"/>
                </a:lnTo>
                <a:lnTo>
                  <a:pt x="137995" y="39370"/>
                </a:lnTo>
                <a:lnTo>
                  <a:pt x="137915" y="40640"/>
                </a:lnTo>
                <a:lnTo>
                  <a:pt x="143814" y="40640"/>
                </a:lnTo>
                <a:lnTo>
                  <a:pt x="144757" y="35560"/>
                </a:lnTo>
                <a:lnTo>
                  <a:pt x="145194" y="33020"/>
                </a:lnTo>
                <a:lnTo>
                  <a:pt x="153129" y="33020"/>
                </a:lnTo>
                <a:lnTo>
                  <a:pt x="151634" y="31750"/>
                </a:lnTo>
                <a:lnTo>
                  <a:pt x="150104" y="31750"/>
                </a:lnTo>
                <a:lnTo>
                  <a:pt x="148610" y="30480"/>
                </a:lnTo>
                <a:lnTo>
                  <a:pt x="147782" y="30480"/>
                </a:lnTo>
                <a:lnTo>
                  <a:pt x="147667" y="29210"/>
                </a:lnTo>
                <a:close/>
              </a:path>
              <a:path w="207009" h="132079">
                <a:moveTo>
                  <a:pt x="172908" y="22860"/>
                </a:moveTo>
                <a:lnTo>
                  <a:pt x="166377" y="22860"/>
                </a:lnTo>
                <a:lnTo>
                  <a:pt x="166503" y="24130"/>
                </a:lnTo>
                <a:lnTo>
                  <a:pt x="167170" y="24130"/>
                </a:lnTo>
                <a:lnTo>
                  <a:pt x="167365" y="25400"/>
                </a:lnTo>
                <a:lnTo>
                  <a:pt x="167365" y="26670"/>
                </a:lnTo>
                <a:lnTo>
                  <a:pt x="167676" y="27940"/>
                </a:lnTo>
                <a:lnTo>
                  <a:pt x="168228" y="29210"/>
                </a:lnTo>
                <a:lnTo>
                  <a:pt x="168538" y="29210"/>
                </a:lnTo>
                <a:lnTo>
                  <a:pt x="169918" y="31750"/>
                </a:lnTo>
                <a:lnTo>
                  <a:pt x="171528" y="34290"/>
                </a:lnTo>
                <a:lnTo>
                  <a:pt x="172437" y="34290"/>
                </a:lnTo>
                <a:lnTo>
                  <a:pt x="174323" y="36830"/>
                </a:lnTo>
                <a:lnTo>
                  <a:pt x="175312" y="38100"/>
                </a:lnTo>
                <a:lnTo>
                  <a:pt x="182821" y="38100"/>
                </a:lnTo>
                <a:lnTo>
                  <a:pt x="180924" y="36830"/>
                </a:lnTo>
                <a:lnTo>
                  <a:pt x="179751" y="35560"/>
                </a:lnTo>
                <a:lnTo>
                  <a:pt x="178060" y="34290"/>
                </a:lnTo>
                <a:lnTo>
                  <a:pt x="177543" y="33020"/>
                </a:lnTo>
                <a:lnTo>
                  <a:pt x="176128" y="31750"/>
                </a:lnTo>
                <a:lnTo>
                  <a:pt x="175703" y="30480"/>
                </a:lnTo>
                <a:lnTo>
                  <a:pt x="174909" y="29210"/>
                </a:lnTo>
                <a:lnTo>
                  <a:pt x="174599" y="27940"/>
                </a:lnTo>
                <a:lnTo>
                  <a:pt x="174242" y="27940"/>
                </a:lnTo>
                <a:lnTo>
                  <a:pt x="173656" y="26670"/>
                </a:lnTo>
                <a:lnTo>
                  <a:pt x="173380" y="25400"/>
                </a:lnTo>
                <a:lnTo>
                  <a:pt x="172908" y="22860"/>
                </a:lnTo>
                <a:close/>
              </a:path>
              <a:path w="207009" h="132079">
                <a:moveTo>
                  <a:pt x="120619" y="26670"/>
                </a:moveTo>
                <a:lnTo>
                  <a:pt x="100138" y="26670"/>
                </a:lnTo>
                <a:lnTo>
                  <a:pt x="98368" y="31750"/>
                </a:lnTo>
                <a:lnTo>
                  <a:pt x="97896" y="33020"/>
                </a:lnTo>
                <a:lnTo>
                  <a:pt x="96597" y="35560"/>
                </a:lnTo>
                <a:lnTo>
                  <a:pt x="98759" y="34290"/>
                </a:lnTo>
                <a:lnTo>
                  <a:pt x="100840" y="34290"/>
                </a:lnTo>
                <a:lnTo>
                  <a:pt x="109258" y="30480"/>
                </a:lnTo>
                <a:lnTo>
                  <a:pt x="111454" y="30480"/>
                </a:lnTo>
                <a:lnTo>
                  <a:pt x="113697" y="29210"/>
                </a:lnTo>
                <a:lnTo>
                  <a:pt x="119354" y="29210"/>
                </a:lnTo>
                <a:lnTo>
                  <a:pt x="119435" y="27940"/>
                </a:lnTo>
                <a:lnTo>
                  <a:pt x="119952" y="27940"/>
                </a:lnTo>
                <a:lnTo>
                  <a:pt x="120619" y="26670"/>
                </a:lnTo>
                <a:close/>
              </a:path>
              <a:path w="207009" h="132079">
                <a:moveTo>
                  <a:pt x="147195" y="27940"/>
                </a:moveTo>
                <a:lnTo>
                  <a:pt x="139410" y="27940"/>
                </a:lnTo>
                <a:lnTo>
                  <a:pt x="139490" y="29210"/>
                </a:lnTo>
                <a:lnTo>
                  <a:pt x="147310" y="29210"/>
                </a:lnTo>
                <a:lnTo>
                  <a:pt x="147195" y="27940"/>
                </a:lnTo>
                <a:close/>
              </a:path>
              <a:path w="207009" h="132079">
                <a:moveTo>
                  <a:pt x="143573" y="25400"/>
                </a:moveTo>
                <a:lnTo>
                  <a:pt x="136891" y="25400"/>
                </a:lnTo>
                <a:lnTo>
                  <a:pt x="137443" y="26670"/>
                </a:lnTo>
                <a:lnTo>
                  <a:pt x="138432" y="26670"/>
                </a:lnTo>
                <a:lnTo>
                  <a:pt x="139214" y="27940"/>
                </a:lnTo>
                <a:lnTo>
                  <a:pt x="146252" y="27940"/>
                </a:lnTo>
                <a:lnTo>
                  <a:pt x="145390" y="26670"/>
                </a:lnTo>
                <a:lnTo>
                  <a:pt x="143573" y="25400"/>
                </a:lnTo>
                <a:close/>
              </a:path>
              <a:path w="207009" h="132079">
                <a:moveTo>
                  <a:pt x="140905" y="24130"/>
                </a:moveTo>
                <a:lnTo>
                  <a:pt x="135592" y="24130"/>
                </a:lnTo>
                <a:lnTo>
                  <a:pt x="135948" y="25400"/>
                </a:lnTo>
                <a:lnTo>
                  <a:pt x="142676" y="25400"/>
                </a:lnTo>
                <a:lnTo>
                  <a:pt x="140905" y="24130"/>
                </a:lnTo>
                <a:close/>
              </a:path>
              <a:path w="207009" h="132079">
                <a:moveTo>
                  <a:pt x="172402" y="20320"/>
                </a:moveTo>
                <a:lnTo>
                  <a:pt x="165756" y="20320"/>
                </a:lnTo>
                <a:lnTo>
                  <a:pt x="165790" y="21590"/>
                </a:lnTo>
                <a:lnTo>
                  <a:pt x="166181" y="22860"/>
                </a:lnTo>
                <a:lnTo>
                  <a:pt x="172713" y="22860"/>
                </a:lnTo>
                <a:lnTo>
                  <a:pt x="172402" y="20320"/>
                </a:lnTo>
                <a:close/>
              </a:path>
              <a:path w="207009" h="132079">
                <a:moveTo>
                  <a:pt x="172322" y="0"/>
                </a:moveTo>
                <a:lnTo>
                  <a:pt x="163398" y="0"/>
                </a:lnTo>
                <a:lnTo>
                  <a:pt x="163709" y="5080"/>
                </a:lnTo>
                <a:lnTo>
                  <a:pt x="163904" y="6350"/>
                </a:lnTo>
                <a:lnTo>
                  <a:pt x="164065" y="7620"/>
                </a:lnTo>
                <a:lnTo>
                  <a:pt x="164295" y="10160"/>
                </a:lnTo>
                <a:lnTo>
                  <a:pt x="164491" y="11430"/>
                </a:lnTo>
                <a:lnTo>
                  <a:pt x="164732" y="12700"/>
                </a:lnTo>
                <a:lnTo>
                  <a:pt x="164767" y="15240"/>
                </a:lnTo>
                <a:lnTo>
                  <a:pt x="165008" y="15240"/>
                </a:lnTo>
                <a:lnTo>
                  <a:pt x="165008" y="17780"/>
                </a:lnTo>
                <a:lnTo>
                  <a:pt x="165319" y="17780"/>
                </a:lnTo>
                <a:lnTo>
                  <a:pt x="165089" y="19050"/>
                </a:lnTo>
                <a:lnTo>
                  <a:pt x="165560" y="19050"/>
                </a:lnTo>
                <a:lnTo>
                  <a:pt x="165675" y="20320"/>
                </a:lnTo>
                <a:lnTo>
                  <a:pt x="172276" y="20320"/>
                </a:lnTo>
                <a:lnTo>
                  <a:pt x="172069" y="17780"/>
                </a:lnTo>
                <a:lnTo>
                  <a:pt x="171942" y="15240"/>
                </a:lnTo>
                <a:lnTo>
                  <a:pt x="172048" y="7620"/>
                </a:lnTo>
                <a:lnTo>
                  <a:pt x="172282" y="2540"/>
                </a:lnTo>
                <a:lnTo>
                  <a:pt x="172322" y="0"/>
                </a:lnTo>
                <a:close/>
              </a:path>
              <a:path w="207009" h="132079">
                <a:moveTo>
                  <a:pt x="121838" y="2540"/>
                </a:moveTo>
                <a:lnTo>
                  <a:pt x="121045" y="2540"/>
                </a:lnTo>
                <a:lnTo>
                  <a:pt x="121171" y="8890"/>
                </a:lnTo>
                <a:lnTo>
                  <a:pt x="120976" y="10160"/>
                </a:lnTo>
                <a:lnTo>
                  <a:pt x="120504" y="10160"/>
                </a:lnTo>
                <a:lnTo>
                  <a:pt x="120182" y="11430"/>
                </a:lnTo>
                <a:lnTo>
                  <a:pt x="118814" y="11430"/>
                </a:lnTo>
                <a:lnTo>
                  <a:pt x="117825" y="12700"/>
                </a:lnTo>
                <a:lnTo>
                  <a:pt x="115502" y="12700"/>
                </a:lnTo>
                <a:lnTo>
                  <a:pt x="112834" y="13970"/>
                </a:lnTo>
                <a:lnTo>
                  <a:pt x="107648" y="15240"/>
                </a:lnTo>
                <a:lnTo>
                  <a:pt x="104497" y="16510"/>
                </a:lnTo>
                <a:lnTo>
                  <a:pt x="103002" y="16510"/>
                </a:lnTo>
                <a:lnTo>
                  <a:pt x="101507" y="17780"/>
                </a:lnTo>
                <a:lnTo>
                  <a:pt x="91330" y="17780"/>
                </a:lnTo>
                <a:lnTo>
                  <a:pt x="87006" y="19050"/>
                </a:lnTo>
                <a:lnTo>
                  <a:pt x="136190" y="19050"/>
                </a:lnTo>
                <a:lnTo>
                  <a:pt x="133361" y="16510"/>
                </a:lnTo>
                <a:lnTo>
                  <a:pt x="131349" y="13970"/>
                </a:lnTo>
                <a:lnTo>
                  <a:pt x="129382" y="12700"/>
                </a:lnTo>
                <a:lnTo>
                  <a:pt x="121838" y="2540"/>
                </a:lnTo>
                <a:close/>
              </a:path>
              <a:path w="207009" h="132079">
                <a:moveTo>
                  <a:pt x="42180" y="13970"/>
                </a:moveTo>
                <a:lnTo>
                  <a:pt x="38650" y="13970"/>
                </a:lnTo>
                <a:lnTo>
                  <a:pt x="38178" y="15240"/>
                </a:lnTo>
                <a:lnTo>
                  <a:pt x="43043" y="15240"/>
                </a:lnTo>
                <a:lnTo>
                  <a:pt x="42180" y="1397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11910" y="267353"/>
            <a:ext cx="172720" cy="132080"/>
          </a:xfrm>
          <a:custGeom>
            <a:avLst/>
            <a:gdLst/>
            <a:ahLst/>
            <a:cxnLst/>
            <a:rect l="l" t="t" r="r" b="b"/>
            <a:pathLst>
              <a:path w="172720" h="132079">
                <a:moveTo>
                  <a:pt x="29910" y="62229"/>
                </a:moveTo>
                <a:lnTo>
                  <a:pt x="26932" y="62229"/>
                </a:lnTo>
                <a:lnTo>
                  <a:pt x="27277" y="64769"/>
                </a:lnTo>
                <a:lnTo>
                  <a:pt x="27875" y="71119"/>
                </a:lnTo>
                <a:lnTo>
                  <a:pt x="27949" y="72389"/>
                </a:lnTo>
                <a:lnTo>
                  <a:pt x="28070" y="77469"/>
                </a:lnTo>
                <a:lnTo>
                  <a:pt x="27748" y="82549"/>
                </a:lnTo>
                <a:lnTo>
                  <a:pt x="27553" y="83819"/>
                </a:lnTo>
                <a:lnTo>
                  <a:pt x="27277" y="85089"/>
                </a:lnTo>
                <a:lnTo>
                  <a:pt x="26932" y="87629"/>
                </a:lnTo>
                <a:lnTo>
                  <a:pt x="26690" y="87629"/>
                </a:lnTo>
                <a:lnTo>
                  <a:pt x="25989" y="90169"/>
                </a:lnTo>
                <a:lnTo>
                  <a:pt x="25552" y="90169"/>
                </a:lnTo>
                <a:lnTo>
                  <a:pt x="24609" y="92709"/>
                </a:lnTo>
                <a:lnTo>
                  <a:pt x="23585" y="93979"/>
                </a:lnTo>
                <a:lnTo>
                  <a:pt x="22642" y="96519"/>
                </a:lnTo>
                <a:lnTo>
                  <a:pt x="22205" y="97789"/>
                </a:lnTo>
                <a:lnTo>
                  <a:pt x="21814" y="97789"/>
                </a:lnTo>
                <a:lnTo>
                  <a:pt x="21504" y="99059"/>
                </a:lnTo>
                <a:lnTo>
                  <a:pt x="21228" y="100329"/>
                </a:lnTo>
                <a:lnTo>
                  <a:pt x="20986" y="101599"/>
                </a:lnTo>
                <a:lnTo>
                  <a:pt x="20983" y="105409"/>
                </a:lnTo>
                <a:lnTo>
                  <a:pt x="21113" y="107949"/>
                </a:lnTo>
                <a:lnTo>
                  <a:pt x="21262" y="109219"/>
                </a:lnTo>
                <a:lnTo>
                  <a:pt x="21458" y="110489"/>
                </a:lnTo>
                <a:lnTo>
                  <a:pt x="21699" y="111759"/>
                </a:lnTo>
                <a:lnTo>
                  <a:pt x="21895" y="114299"/>
                </a:lnTo>
                <a:lnTo>
                  <a:pt x="22056" y="115569"/>
                </a:lnTo>
                <a:lnTo>
                  <a:pt x="22382" y="121919"/>
                </a:lnTo>
                <a:lnTo>
                  <a:pt x="22481" y="124459"/>
                </a:lnTo>
                <a:lnTo>
                  <a:pt x="22577" y="128269"/>
                </a:lnTo>
                <a:lnTo>
                  <a:pt x="22677" y="130809"/>
                </a:lnTo>
                <a:lnTo>
                  <a:pt x="22838" y="132079"/>
                </a:lnTo>
                <a:lnTo>
                  <a:pt x="25586" y="132079"/>
                </a:lnTo>
                <a:lnTo>
                  <a:pt x="25310" y="130809"/>
                </a:lnTo>
                <a:lnTo>
                  <a:pt x="25241" y="129539"/>
                </a:lnTo>
                <a:lnTo>
                  <a:pt x="25000" y="126999"/>
                </a:lnTo>
                <a:lnTo>
                  <a:pt x="24689" y="124459"/>
                </a:lnTo>
                <a:lnTo>
                  <a:pt x="24494" y="121919"/>
                </a:lnTo>
                <a:lnTo>
                  <a:pt x="26023" y="121919"/>
                </a:lnTo>
                <a:lnTo>
                  <a:pt x="26380" y="120649"/>
                </a:lnTo>
                <a:lnTo>
                  <a:pt x="26023" y="119379"/>
                </a:lnTo>
                <a:lnTo>
                  <a:pt x="24609" y="111759"/>
                </a:lnTo>
                <a:lnTo>
                  <a:pt x="24298" y="109219"/>
                </a:lnTo>
                <a:lnTo>
                  <a:pt x="23942" y="107949"/>
                </a:lnTo>
                <a:lnTo>
                  <a:pt x="24218" y="105409"/>
                </a:lnTo>
                <a:lnTo>
                  <a:pt x="23551" y="102869"/>
                </a:lnTo>
                <a:lnTo>
                  <a:pt x="23390" y="101599"/>
                </a:lnTo>
                <a:lnTo>
                  <a:pt x="23390" y="100329"/>
                </a:lnTo>
                <a:lnTo>
                  <a:pt x="23585" y="100329"/>
                </a:lnTo>
                <a:lnTo>
                  <a:pt x="23746" y="99059"/>
                </a:lnTo>
                <a:lnTo>
                  <a:pt x="24367" y="97789"/>
                </a:lnTo>
                <a:lnTo>
                  <a:pt x="24839" y="96519"/>
                </a:lnTo>
                <a:lnTo>
                  <a:pt x="25862" y="95249"/>
                </a:lnTo>
                <a:lnTo>
                  <a:pt x="26299" y="93979"/>
                </a:lnTo>
                <a:lnTo>
                  <a:pt x="26656" y="93979"/>
                </a:lnTo>
                <a:lnTo>
                  <a:pt x="27990" y="90169"/>
                </a:lnTo>
                <a:lnTo>
                  <a:pt x="28542" y="87629"/>
                </a:lnTo>
                <a:lnTo>
                  <a:pt x="29013" y="86359"/>
                </a:lnTo>
                <a:lnTo>
                  <a:pt x="29404" y="83819"/>
                </a:lnTo>
                <a:lnTo>
                  <a:pt x="30117" y="80009"/>
                </a:lnTo>
                <a:lnTo>
                  <a:pt x="30247" y="77469"/>
                </a:lnTo>
                <a:lnTo>
                  <a:pt x="30163" y="67309"/>
                </a:lnTo>
                <a:lnTo>
                  <a:pt x="29910" y="62229"/>
                </a:lnTo>
                <a:close/>
              </a:path>
              <a:path w="172720" h="132079">
                <a:moveTo>
                  <a:pt x="159615" y="107950"/>
                </a:moveTo>
                <a:lnTo>
                  <a:pt x="143734" y="107950"/>
                </a:lnTo>
                <a:lnTo>
                  <a:pt x="145390" y="110490"/>
                </a:lnTo>
                <a:lnTo>
                  <a:pt x="147667" y="111760"/>
                </a:lnTo>
                <a:lnTo>
                  <a:pt x="148414" y="113030"/>
                </a:lnTo>
                <a:lnTo>
                  <a:pt x="149829" y="115570"/>
                </a:lnTo>
                <a:lnTo>
                  <a:pt x="150495" y="115570"/>
                </a:lnTo>
                <a:lnTo>
                  <a:pt x="151829" y="118110"/>
                </a:lnTo>
                <a:lnTo>
                  <a:pt x="157303" y="129540"/>
                </a:lnTo>
                <a:lnTo>
                  <a:pt x="157775" y="130810"/>
                </a:lnTo>
                <a:lnTo>
                  <a:pt x="157775" y="132080"/>
                </a:lnTo>
                <a:lnTo>
                  <a:pt x="166652" y="132080"/>
                </a:lnTo>
                <a:lnTo>
                  <a:pt x="166423" y="129540"/>
                </a:lnTo>
                <a:lnTo>
                  <a:pt x="166101" y="128270"/>
                </a:lnTo>
                <a:lnTo>
                  <a:pt x="165629" y="127000"/>
                </a:lnTo>
                <a:lnTo>
                  <a:pt x="168423" y="127000"/>
                </a:lnTo>
                <a:lnTo>
                  <a:pt x="170194" y="125730"/>
                </a:lnTo>
                <a:lnTo>
                  <a:pt x="172667" y="125730"/>
                </a:lnTo>
                <a:lnTo>
                  <a:pt x="171057" y="121920"/>
                </a:lnTo>
                <a:lnTo>
                  <a:pt x="169355" y="119380"/>
                </a:lnTo>
                <a:lnTo>
                  <a:pt x="161696" y="119380"/>
                </a:lnTo>
                <a:lnTo>
                  <a:pt x="161466" y="118110"/>
                </a:lnTo>
                <a:lnTo>
                  <a:pt x="160362" y="118110"/>
                </a:lnTo>
                <a:lnTo>
                  <a:pt x="159891" y="116840"/>
                </a:lnTo>
                <a:lnTo>
                  <a:pt x="159028" y="115570"/>
                </a:lnTo>
                <a:lnTo>
                  <a:pt x="158120" y="114300"/>
                </a:lnTo>
                <a:lnTo>
                  <a:pt x="156751" y="111760"/>
                </a:lnTo>
                <a:lnTo>
                  <a:pt x="156038" y="111760"/>
                </a:lnTo>
                <a:lnTo>
                  <a:pt x="155567" y="110490"/>
                </a:lnTo>
                <a:lnTo>
                  <a:pt x="163318" y="110490"/>
                </a:lnTo>
                <a:lnTo>
                  <a:pt x="162053" y="109220"/>
                </a:lnTo>
                <a:lnTo>
                  <a:pt x="160638" y="109220"/>
                </a:lnTo>
                <a:lnTo>
                  <a:pt x="159615" y="107950"/>
                </a:lnTo>
                <a:close/>
              </a:path>
              <a:path w="172720" h="132079">
                <a:moveTo>
                  <a:pt x="165089" y="111760"/>
                </a:moveTo>
                <a:lnTo>
                  <a:pt x="159063" y="111760"/>
                </a:lnTo>
                <a:lnTo>
                  <a:pt x="159534" y="113030"/>
                </a:lnTo>
                <a:lnTo>
                  <a:pt x="160408" y="113030"/>
                </a:lnTo>
                <a:lnTo>
                  <a:pt x="160799" y="114300"/>
                </a:lnTo>
                <a:lnTo>
                  <a:pt x="161190" y="114300"/>
                </a:lnTo>
                <a:lnTo>
                  <a:pt x="161547" y="115570"/>
                </a:lnTo>
                <a:lnTo>
                  <a:pt x="162248" y="115570"/>
                </a:lnTo>
                <a:lnTo>
                  <a:pt x="162915" y="118110"/>
                </a:lnTo>
                <a:lnTo>
                  <a:pt x="162605" y="118110"/>
                </a:lnTo>
                <a:lnTo>
                  <a:pt x="162133" y="119380"/>
                </a:lnTo>
                <a:lnTo>
                  <a:pt x="169355" y="119380"/>
                </a:lnTo>
                <a:lnTo>
                  <a:pt x="168504" y="118110"/>
                </a:lnTo>
                <a:lnTo>
                  <a:pt x="167561" y="115570"/>
                </a:lnTo>
                <a:lnTo>
                  <a:pt x="166618" y="114300"/>
                </a:lnTo>
                <a:lnTo>
                  <a:pt x="165629" y="113030"/>
                </a:lnTo>
                <a:lnTo>
                  <a:pt x="165089" y="111760"/>
                </a:lnTo>
                <a:close/>
              </a:path>
              <a:path w="172720" h="132079">
                <a:moveTo>
                  <a:pt x="163318" y="110490"/>
                </a:moveTo>
                <a:lnTo>
                  <a:pt x="156751" y="110490"/>
                </a:lnTo>
                <a:lnTo>
                  <a:pt x="157372" y="111760"/>
                </a:lnTo>
                <a:lnTo>
                  <a:pt x="164065" y="111760"/>
                </a:lnTo>
                <a:lnTo>
                  <a:pt x="163318" y="110490"/>
                </a:lnTo>
                <a:close/>
              </a:path>
              <a:path w="172720" h="132079">
                <a:moveTo>
                  <a:pt x="137719" y="97790"/>
                </a:moveTo>
                <a:lnTo>
                  <a:pt x="128991" y="97790"/>
                </a:lnTo>
                <a:lnTo>
                  <a:pt x="130843" y="99060"/>
                </a:lnTo>
                <a:lnTo>
                  <a:pt x="131705" y="100330"/>
                </a:lnTo>
                <a:lnTo>
                  <a:pt x="142906" y="107950"/>
                </a:lnTo>
                <a:lnTo>
                  <a:pt x="151760" y="107950"/>
                </a:lnTo>
                <a:lnTo>
                  <a:pt x="151358" y="106680"/>
                </a:lnTo>
                <a:lnTo>
                  <a:pt x="150610" y="106680"/>
                </a:lnTo>
                <a:lnTo>
                  <a:pt x="148368" y="104140"/>
                </a:lnTo>
                <a:lnTo>
                  <a:pt x="147632" y="104140"/>
                </a:lnTo>
                <a:lnTo>
                  <a:pt x="146885" y="102870"/>
                </a:lnTo>
                <a:lnTo>
                  <a:pt x="144757" y="101600"/>
                </a:lnTo>
                <a:lnTo>
                  <a:pt x="143619" y="101600"/>
                </a:lnTo>
                <a:lnTo>
                  <a:pt x="142480" y="100330"/>
                </a:lnTo>
                <a:lnTo>
                  <a:pt x="138938" y="99060"/>
                </a:lnTo>
                <a:lnTo>
                  <a:pt x="137719" y="97790"/>
                </a:lnTo>
                <a:close/>
              </a:path>
              <a:path w="172720" h="132079">
                <a:moveTo>
                  <a:pt x="100288" y="100330"/>
                </a:moveTo>
                <a:lnTo>
                  <a:pt x="90502" y="100330"/>
                </a:lnTo>
                <a:lnTo>
                  <a:pt x="93055" y="101600"/>
                </a:lnTo>
                <a:lnTo>
                  <a:pt x="98874" y="101600"/>
                </a:lnTo>
                <a:lnTo>
                  <a:pt x="100288" y="100330"/>
                </a:lnTo>
                <a:close/>
              </a:path>
              <a:path w="172720" h="132079">
                <a:moveTo>
                  <a:pt x="88179" y="97790"/>
                </a:moveTo>
                <a:lnTo>
                  <a:pt x="79451" y="97790"/>
                </a:lnTo>
                <a:lnTo>
                  <a:pt x="83429" y="99060"/>
                </a:lnTo>
                <a:lnTo>
                  <a:pt x="85430" y="100330"/>
                </a:lnTo>
                <a:lnTo>
                  <a:pt x="106969" y="100330"/>
                </a:lnTo>
                <a:lnTo>
                  <a:pt x="110868" y="99060"/>
                </a:lnTo>
                <a:lnTo>
                  <a:pt x="89720" y="99060"/>
                </a:lnTo>
                <a:lnTo>
                  <a:pt x="88179" y="97790"/>
                </a:lnTo>
                <a:close/>
              </a:path>
              <a:path w="172720" h="132079">
                <a:moveTo>
                  <a:pt x="114755" y="97790"/>
                </a:moveTo>
                <a:lnTo>
                  <a:pt x="107291" y="97790"/>
                </a:lnTo>
                <a:lnTo>
                  <a:pt x="103554" y="99060"/>
                </a:lnTo>
                <a:lnTo>
                  <a:pt x="113501" y="99060"/>
                </a:lnTo>
                <a:lnTo>
                  <a:pt x="114755" y="97790"/>
                </a:lnTo>
                <a:close/>
              </a:path>
              <a:path w="172720" h="132079">
                <a:moveTo>
                  <a:pt x="79221" y="95250"/>
                </a:moveTo>
                <a:lnTo>
                  <a:pt x="67537" y="95250"/>
                </a:lnTo>
                <a:lnTo>
                  <a:pt x="69584" y="96520"/>
                </a:lnTo>
                <a:lnTo>
                  <a:pt x="71550" y="96520"/>
                </a:lnTo>
                <a:lnTo>
                  <a:pt x="75518" y="97790"/>
                </a:lnTo>
                <a:lnTo>
                  <a:pt x="85120" y="97790"/>
                </a:lnTo>
                <a:lnTo>
                  <a:pt x="82130" y="96520"/>
                </a:lnTo>
                <a:lnTo>
                  <a:pt x="79221" y="95250"/>
                </a:lnTo>
                <a:close/>
              </a:path>
              <a:path w="172720" h="132079">
                <a:moveTo>
                  <a:pt x="118963" y="96520"/>
                </a:moveTo>
                <a:lnTo>
                  <a:pt x="110983" y="96520"/>
                </a:lnTo>
                <a:lnTo>
                  <a:pt x="109131" y="97790"/>
                </a:lnTo>
                <a:lnTo>
                  <a:pt x="118377" y="97790"/>
                </a:lnTo>
                <a:lnTo>
                  <a:pt x="118963" y="96520"/>
                </a:lnTo>
                <a:close/>
              </a:path>
              <a:path w="172720" h="132079">
                <a:moveTo>
                  <a:pt x="133867" y="96520"/>
                </a:moveTo>
                <a:lnTo>
                  <a:pt x="126047" y="96520"/>
                </a:lnTo>
                <a:lnTo>
                  <a:pt x="127059" y="97790"/>
                </a:lnTo>
                <a:lnTo>
                  <a:pt x="135166" y="97790"/>
                </a:lnTo>
                <a:lnTo>
                  <a:pt x="133867" y="96520"/>
                </a:lnTo>
                <a:close/>
              </a:path>
              <a:path w="172720" h="132079">
                <a:moveTo>
                  <a:pt x="128485" y="95250"/>
                </a:moveTo>
                <a:lnTo>
                  <a:pt x="116411" y="95250"/>
                </a:lnTo>
                <a:lnTo>
                  <a:pt x="114605" y="96520"/>
                </a:lnTo>
                <a:lnTo>
                  <a:pt x="131234" y="96520"/>
                </a:lnTo>
                <a:lnTo>
                  <a:pt x="128485" y="95250"/>
                </a:lnTo>
                <a:close/>
              </a:path>
              <a:path w="172720" h="132079">
                <a:moveTo>
                  <a:pt x="76392" y="93980"/>
                </a:moveTo>
                <a:lnTo>
                  <a:pt x="58579" y="93980"/>
                </a:lnTo>
                <a:lnTo>
                  <a:pt x="58889" y="95250"/>
                </a:lnTo>
                <a:lnTo>
                  <a:pt x="77806" y="95250"/>
                </a:lnTo>
                <a:lnTo>
                  <a:pt x="76392" y="93980"/>
                </a:lnTo>
                <a:close/>
              </a:path>
              <a:path w="172720" h="132079">
                <a:moveTo>
                  <a:pt x="50828" y="33020"/>
                </a:moveTo>
                <a:lnTo>
                  <a:pt x="44423" y="33020"/>
                </a:lnTo>
                <a:lnTo>
                  <a:pt x="45055" y="34290"/>
                </a:lnTo>
                <a:lnTo>
                  <a:pt x="45722" y="35560"/>
                </a:lnTo>
                <a:lnTo>
                  <a:pt x="46355" y="35560"/>
                </a:lnTo>
                <a:lnTo>
                  <a:pt x="48114" y="39370"/>
                </a:lnTo>
                <a:lnTo>
                  <a:pt x="53392" y="58420"/>
                </a:lnTo>
                <a:lnTo>
                  <a:pt x="53898" y="63500"/>
                </a:lnTo>
                <a:lnTo>
                  <a:pt x="54094" y="67310"/>
                </a:lnTo>
                <a:lnTo>
                  <a:pt x="54565" y="72390"/>
                </a:lnTo>
                <a:lnTo>
                  <a:pt x="54841" y="76200"/>
                </a:lnTo>
                <a:lnTo>
                  <a:pt x="55428" y="80010"/>
                </a:lnTo>
                <a:lnTo>
                  <a:pt x="55669" y="81280"/>
                </a:lnTo>
                <a:lnTo>
                  <a:pt x="55945" y="82550"/>
                </a:lnTo>
                <a:lnTo>
                  <a:pt x="56256" y="83820"/>
                </a:lnTo>
                <a:lnTo>
                  <a:pt x="56842" y="87630"/>
                </a:lnTo>
                <a:lnTo>
                  <a:pt x="57084" y="88900"/>
                </a:lnTo>
                <a:lnTo>
                  <a:pt x="57360" y="90170"/>
                </a:lnTo>
                <a:lnTo>
                  <a:pt x="57831" y="91440"/>
                </a:lnTo>
                <a:lnTo>
                  <a:pt x="58303" y="93980"/>
                </a:lnTo>
                <a:lnTo>
                  <a:pt x="72574" y="93980"/>
                </a:lnTo>
                <a:lnTo>
                  <a:pt x="70055" y="92710"/>
                </a:lnTo>
                <a:lnTo>
                  <a:pt x="65226" y="92710"/>
                </a:lnTo>
                <a:lnTo>
                  <a:pt x="64789" y="91440"/>
                </a:lnTo>
                <a:lnTo>
                  <a:pt x="64007" y="91440"/>
                </a:lnTo>
                <a:lnTo>
                  <a:pt x="63650" y="90170"/>
                </a:lnTo>
                <a:lnTo>
                  <a:pt x="62512" y="86360"/>
                </a:lnTo>
                <a:lnTo>
                  <a:pt x="61799" y="82550"/>
                </a:lnTo>
                <a:lnTo>
                  <a:pt x="61488" y="81280"/>
                </a:lnTo>
                <a:lnTo>
                  <a:pt x="60902" y="77470"/>
                </a:lnTo>
                <a:lnTo>
                  <a:pt x="60384" y="73660"/>
                </a:lnTo>
                <a:lnTo>
                  <a:pt x="59993" y="71120"/>
                </a:lnTo>
                <a:lnTo>
                  <a:pt x="58889" y="58420"/>
                </a:lnTo>
                <a:lnTo>
                  <a:pt x="58303" y="53340"/>
                </a:lnTo>
                <a:lnTo>
                  <a:pt x="57751" y="49530"/>
                </a:lnTo>
                <a:lnTo>
                  <a:pt x="57440" y="48260"/>
                </a:lnTo>
                <a:lnTo>
                  <a:pt x="57084" y="45720"/>
                </a:lnTo>
                <a:lnTo>
                  <a:pt x="51426" y="34290"/>
                </a:lnTo>
                <a:lnTo>
                  <a:pt x="50828" y="33020"/>
                </a:lnTo>
                <a:close/>
              </a:path>
              <a:path w="172720" h="132079">
                <a:moveTo>
                  <a:pt x="8728" y="63499"/>
                </a:moveTo>
                <a:lnTo>
                  <a:pt x="7348" y="63499"/>
                </a:lnTo>
                <a:lnTo>
                  <a:pt x="8015" y="66039"/>
                </a:lnTo>
                <a:lnTo>
                  <a:pt x="8923" y="66039"/>
                </a:lnTo>
                <a:lnTo>
                  <a:pt x="9544" y="67309"/>
                </a:lnTo>
                <a:lnTo>
                  <a:pt x="15685" y="67309"/>
                </a:lnTo>
                <a:lnTo>
                  <a:pt x="17099" y="66039"/>
                </a:lnTo>
                <a:lnTo>
                  <a:pt x="18951" y="64769"/>
                </a:lnTo>
                <a:lnTo>
                  <a:pt x="9038" y="64769"/>
                </a:lnTo>
                <a:lnTo>
                  <a:pt x="8728" y="63499"/>
                </a:lnTo>
                <a:close/>
              </a:path>
              <a:path w="172720" h="132079">
                <a:moveTo>
                  <a:pt x="19894" y="55879"/>
                </a:moveTo>
                <a:lnTo>
                  <a:pt x="15881" y="55879"/>
                </a:lnTo>
                <a:lnTo>
                  <a:pt x="15214" y="57149"/>
                </a:lnTo>
                <a:lnTo>
                  <a:pt x="14547" y="57149"/>
                </a:lnTo>
                <a:lnTo>
                  <a:pt x="12615" y="58419"/>
                </a:lnTo>
                <a:lnTo>
                  <a:pt x="15524" y="58419"/>
                </a:lnTo>
                <a:lnTo>
                  <a:pt x="15685" y="59689"/>
                </a:lnTo>
                <a:lnTo>
                  <a:pt x="15685" y="60959"/>
                </a:lnTo>
                <a:lnTo>
                  <a:pt x="15444" y="60959"/>
                </a:lnTo>
                <a:lnTo>
                  <a:pt x="15168" y="62229"/>
                </a:lnTo>
                <a:lnTo>
                  <a:pt x="14466" y="62229"/>
                </a:lnTo>
                <a:lnTo>
                  <a:pt x="13638" y="63499"/>
                </a:lnTo>
                <a:lnTo>
                  <a:pt x="13132" y="63499"/>
                </a:lnTo>
                <a:lnTo>
                  <a:pt x="12339" y="64769"/>
                </a:lnTo>
                <a:lnTo>
                  <a:pt x="13523" y="64769"/>
                </a:lnTo>
                <a:lnTo>
                  <a:pt x="14627" y="63499"/>
                </a:lnTo>
                <a:lnTo>
                  <a:pt x="15639" y="62229"/>
                </a:lnTo>
                <a:lnTo>
                  <a:pt x="16111" y="60959"/>
                </a:lnTo>
                <a:lnTo>
                  <a:pt x="17456" y="59689"/>
                </a:lnTo>
                <a:lnTo>
                  <a:pt x="19066" y="57149"/>
                </a:lnTo>
                <a:lnTo>
                  <a:pt x="19894" y="55879"/>
                </a:lnTo>
                <a:close/>
              </a:path>
              <a:path w="172720" h="132079">
                <a:moveTo>
                  <a:pt x="20365" y="63499"/>
                </a:moveTo>
                <a:lnTo>
                  <a:pt x="16433" y="63499"/>
                </a:lnTo>
                <a:lnTo>
                  <a:pt x="15409" y="64769"/>
                </a:lnTo>
                <a:lnTo>
                  <a:pt x="18951" y="64769"/>
                </a:lnTo>
                <a:lnTo>
                  <a:pt x="20365" y="63499"/>
                </a:lnTo>
                <a:close/>
              </a:path>
              <a:path w="172720" h="132079">
                <a:moveTo>
                  <a:pt x="8015" y="60959"/>
                </a:moveTo>
                <a:lnTo>
                  <a:pt x="3495" y="60959"/>
                </a:lnTo>
                <a:lnTo>
                  <a:pt x="4829" y="62229"/>
                </a:lnTo>
                <a:lnTo>
                  <a:pt x="6324" y="62229"/>
                </a:lnTo>
                <a:lnTo>
                  <a:pt x="6566" y="63499"/>
                </a:lnTo>
                <a:lnTo>
                  <a:pt x="8291" y="63499"/>
                </a:lnTo>
                <a:lnTo>
                  <a:pt x="8130" y="62229"/>
                </a:lnTo>
                <a:lnTo>
                  <a:pt x="8015" y="60959"/>
                </a:lnTo>
                <a:close/>
              </a:path>
              <a:path w="172720" h="132079">
                <a:moveTo>
                  <a:pt x="32785" y="60959"/>
                </a:moveTo>
                <a:lnTo>
                  <a:pt x="19227" y="60959"/>
                </a:lnTo>
                <a:lnTo>
                  <a:pt x="17019" y="63499"/>
                </a:lnTo>
                <a:lnTo>
                  <a:pt x="22447" y="63499"/>
                </a:lnTo>
                <a:lnTo>
                  <a:pt x="23033" y="62229"/>
                </a:lnTo>
                <a:lnTo>
                  <a:pt x="31405" y="62229"/>
                </a:lnTo>
                <a:lnTo>
                  <a:pt x="32785" y="60959"/>
                </a:lnTo>
                <a:close/>
              </a:path>
              <a:path w="172720" h="132079">
                <a:moveTo>
                  <a:pt x="10476" y="59689"/>
                </a:moveTo>
                <a:lnTo>
                  <a:pt x="471" y="59689"/>
                </a:lnTo>
                <a:lnTo>
                  <a:pt x="747" y="60959"/>
                </a:lnTo>
                <a:lnTo>
                  <a:pt x="8256" y="60959"/>
                </a:lnTo>
                <a:lnTo>
                  <a:pt x="10476" y="59689"/>
                </a:lnTo>
                <a:close/>
              </a:path>
              <a:path w="172720" h="132079">
                <a:moveTo>
                  <a:pt x="36361" y="59690"/>
                </a:moveTo>
                <a:lnTo>
                  <a:pt x="20400" y="59689"/>
                </a:lnTo>
                <a:lnTo>
                  <a:pt x="20089" y="60959"/>
                </a:lnTo>
                <a:lnTo>
                  <a:pt x="35027" y="60960"/>
                </a:lnTo>
                <a:lnTo>
                  <a:pt x="36361" y="59690"/>
                </a:lnTo>
                <a:close/>
              </a:path>
              <a:path w="172720" h="132079">
                <a:moveTo>
                  <a:pt x="3806" y="55879"/>
                </a:moveTo>
                <a:lnTo>
                  <a:pt x="114" y="55879"/>
                </a:lnTo>
                <a:lnTo>
                  <a:pt x="195" y="57149"/>
                </a:lnTo>
                <a:lnTo>
                  <a:pt x="344" y="57149"/>
                </a:lnTo>
                <a:lnTo>
                  <a:pt x="0" y="58419"/>
                </a:lnTo>
                <a:lnTo>
                  <a:pt x="0" y="59689"/>
                </a:lnTo>
                <a:lnTo>
                  <a:pt x="2909" y="59689"/>
                </a:lnTo>
                <a:lnTo>
                  <a:pt x="2748" y="58419"/>
                </a:lnTo>
                <a:lnTo>
                  <a:pt x="2989" y="57149"/>
                </a:lnTo>
                <a:lnTo>
                  <a:pt x="3806" y="55879"/>
                </a:lnTo>
                <a:close/>
              </a:path>
              <a:path w="172720" h="132079">
                <a:moveTo>
                  <a:pt x="10611" y="59612"/>
                </a:moveTo>
                <a:lnTo>
                  <a:pt x="10476" y="59689"/>
                </a:lnTo>
                <a:lnTo>
                  <a:pt x="10611" y="59612"/>
                </a:lnTo>
                <a:close/>
              </a:path>
              <a:path w="172720" h="132079">
                <a:moveTo>
                  <a:pt x="38604" y="57150"/>
                </a:moveTo>
                <a:lnTo>
                  <a:pt x="28818" y="57149"/>
                </a:lnTo>
                <a:lnTo>
                  <a:pt x="25943" y="58419"/>
                </a:lnTo>
                <a:lnTo>
                  <a:pt x="23114" y="58419"/>
                </a:lnTo>
                <a:lnTo>
                  <a:pt x="22205" y="59689"/>
                </a:lnTo>
                <a:lnTo>
                  <a:pt x="37109" y="59690"/>
                </a:lnTo>
                <a:lnTo>
                  <a:pt x="38098" y="58420"/>
                </a:lnTo>
                <a:lnTo>
                  <a:pt x="38604" y="57150"/>
                </a:lnTo>
                <a:close/>
              </a:path>
              <a:path w="172720" h="132079">
                <a:moveTo>
                  <a:pt x="12695" y="58419"/>
                </a:moveTo>
                <a:lnTo>
                  <a:pt x="11281" y="58419"/>
                </a:lnTo>
                <a:lnTo>
                  <a:pt x="10611" y="59612"/>
                </a:lnTo>
                <a:lnTo>
                  <a:pt x="12695" y="58419"/>
                </a:lnTo>
                <a:close/>
              </a:path>
              <a:path w="172720" h="132079">
                <a:moveTo>
                  <a:pt x="41042" y="49530"/>
                </a:moveTo>
                <a:lnTo>
                  <a:pt x="40329" y="50800"/>
                </a:lnTo>
                <a:lnTo>
                  <a:pt x="38293" y="50800"/>
                </a:lnTo>
                <a:lnTo>
                  <a:pt x="37661" y="52070"/>
                </a:lnTo>
                <a:lnTo>
                  <a:pt x="37385" y="52070"/>
                </a:lnTo>
                <a:lnTo>
                  <a:pt x="36913" y="53340"/>
                </a:lnTo>
                <a:lnTo>
                  <a:pt x="36166" y="53340"/>
                </a:lnTo>
                <a:lnTo>
                  <a:pt x="35499" y="54610"/>
                </a:lnTo>
                <a:lnTo>
                  <a:pt x="35062" y="54610"/>
                </a:lnTo>
                <a:lnTo>
                  <a:pt x="34245" y="55880"/>
                </a:lnTo>
                <a:lnTo>
                  <a:pt x="32509" y="55880"/>
                </a:lnTo>
                <a:lnTo>
                  <a:pt x="31601" y="57149"/>
                </a:lnTo>
                <a:lnTo>
                  <a:pt x="39075" y="57150"/>
                </a:lnTo>
                <a:lnTo>
                  <a:pt x="39466" y="55880"/>
                </a:lnTo>
                <a:lnTo>
                  <a:pt x="39823" y="54610"/>
                </a:lnTo>
                <a:lnTo>
                  <a:pt x="40766" y="50800"/>
                </a:lnTo>
                <a:lnTo>
                  <a:pt x="41042" y="49530"/>
                </a:lnTo>
                <a:close/>
              </a:path>
              <a:path w="172720" h="132079">
                <a:moveTo>
                  <a:pt x="8762" y="50799"/>
                </a:moveTo>
                <a:lnTo>
                  <a:pt x="747" y="50799"/>
                </a:lnTo>
                <a:lnTo>
                  <a:pt x="505" y="52069"/>
                </a:lnTo>
                <a:lnTo>
                  <a:pt x="344" y="52069"/>
                </a:lnTo>
                <a:lnTo>
                  <a:pt x="229" y="54609"/>
                </a:lnTo>
                <a:lnTo>
                  <a:pt x="310" y="55879"/>
                </a:lnTo>
                <a:lnTo>
                  <a:pt x="4358" y="55879"/>
                </a:lnTo>
                <a:lnTo>
                  <a:pt x="5496" y="54609"/>
                </a:lnTo>
                <a:lnTo>
                  <a:pt x="7739" y="53339"/>
                </a:lnTo>
                <a:lnTo>
                  <a:pt x="8486" y="53339"/>
                </a:lnTo>
                <a:lnTo>
                  <a:pt x="8682" y="52069"/>
                </a:lnTo>
                <a:lnTo>
                  <a:pt x="8762" y="50799"/>
                </a:lnTo>
                <a:close/>
              </a:path>
              <a:path w="172720" h="132079">
                <a:moveTo>
                  <a:pt x="17732" y="27939"/>
                </a:moveTo>
                <a:lnTo>
                  <a:pt x="16076" y="27939"/>
                </a:lnTo>
                <a:lnTo>
                  <a:pt x="15329" y="29209"/>
                </a:lnTo>
                <a:lnTo>
                  <a:pt x="14777" y="30479"/>
                </a:lnTo>
                <a:lnTo>
                  <a:pt x="13328" y="34289"/>
                </a:lnTo>
                <a:lnTo>
                  <a:pt x="13006" y="35559"/>
                </a:lnTo>
                <a:lnTo>
                  <a:pt x="9073" y="35559"/>
                </a:lnTo>
                <a:lnTo>
                  <a:pt x="9073" y="36829"/>
                </a:lnTo>
                <a:lnTo>
                  <a:pt x="11982" y="36829"/>
                </a:lnTo>
                <a:lnTo>
                  <a:pt x="11557" y="38099"/>
                </a:lnTo>
                <a:lnTo>
                  <a:pt x="11085" y="39369"/>
                </a:lnTo>
                <a:lnTo>
                  <a:pt x="10499" y="40639"/>
                </a:lnTo>
                <a:lnTo>
                  <a:pt x="9234" y="41909"/>
                </a:lnTo>
                <a:lnTo>
                  <a:pt x="8532" y="41909"/>
                </a:lnTo>
                <a:lnTo>
                  <a:pt x="7072" y="44449"/>
                </a:lnTo>
                <a:lnTo>
                  <a:pt x="4047" y="46989"/>
                </a:lnTo>
                <a:lnTo>
                  <a:pt x="3334" y="48259"/>
                </a:lnTo>
                <a:lnTo>
                  <a:pt x="2000" y="49529"/>
                </a:lnTo>
                <a:lnTo>
                  <a:pt x="1414" y="49529"/>
                </a:lnTo>
                <a:lnTo>
                  <a:pt x="1057" y="50799"/>
                </a:lnTo>
                <a:lnTo>
                  <a:pt x="2782" y="50799"/>
                </a:lnTo>
                <a:lnTo>
                  <a:pt x="4001" y="49529"/>
                </a:lnTo>
                <a:lnTo>
                  <a:pt x="5381" y="48259"/>
                </a:lnTo>
                <a:lnTo>
                  <a:pt x="8256" y="44449"/>
                </a:lnTo>
                <a:lnTo>
                  <a:pt x="10970" y="41909"/>
                </a:lnTo>
                <a:lnTo>
                  <a:pt x="11557" y="40639"/>
                </a:lnTo>
                <a:lnTo>
                  <a:pt x="12971" y="39369"/>
                </a:lnTo>
                <a:lnTo>
                  <a:pt x="14351" y="36829"/>
                </a:lnTo>
                <a:lnTo>
                  <a:pt x="15168" y="34289"/>
                </a:lnTo>
                <a:lnTo>
                  <a:pt x="15685" y="33019"/>
                </a:lnTo>
                <a:lnTo>
                  <a:pt x="16387" y="30479"/>
                </a:lnTo>
                <a:lnTo>
                  <a:pt x="16743" y="30479"/>
                </a:lnTo>
                <a:lnTo>
                  <a:pt x="16938" y="29209"/>
                </a:lnTo>
                <a:lnTo>
                  <a:pt x="17732" y="27939"/>
                </a:lnTo>
                <a:close/>
              </a:path>
              <a:path w="172720" h="132079">
                <a:moveTo>
                  <a:pt x="64754" y="24130"/>
                </a:moveTo>
                <a:lnTo>
                  <a:pt x="60223" y="24130"/>
                </a:lnTo>
                <a:lnTo>
                  <a:pt x="59211" y="25400"/>
                </a:lnTo>
                <a:lnTo>
                  <a:pt x="58107" y="25400"/>
                </a:lnTo>
                <a:lnTo>
                  <a:pt x="50552" y="29210"/>
                </a:lnTo>
                <a:lnTo>
                  <a:pt x="48747" y="29210"/>
                </a:lnTo>
                <a:lnTo>
                  <a:pt x="47884" y="30480"/>
                </a:lnTo>
                <a:lnTo>
                  <a:pt x="47022" y="30480"/>
                </a:lnTo>
                <a:lnTo>
                  <a:pt x="45331" y="31750"/>
                </a:lnTo>
                <a:lnTo>
                  <a:pt x="43756" y="33020"/>
                </a:lnTo>
                <a:lnTo>
                  <a:pt x="51656" y="33020"/>
                </a:lnTo>
                <a:lnTo>
                  <a:pt x="53542" y="31750"/>
                </a:lnTo>
                <a:lnTo>
                  <a:pt x="56612" y="29210"/>
                </a:lnTo>
                <a:lnTo>
                  <a:pt x="59752" y="27940"/>
                </a:lnTo>
                <a:lnTo>
                  <a:pt x="61718" y="26670"/>
                </a:lnTo>
                <a:lnTo>
                  <a:pt x="62661" y="26670"/>
                </a:lnTo>
                <a:lnTo>
                  <a:pt x="63535" y="25400"/>
                </a:lnTo>
                <a:lnTo>
                  <a:pt x="64754" y="24130"/>
                </a:lnTo>
                <a:close/>
              </a:path>
              <a:path w="172720" h="132079">
                <a:moveTo>
                  <a:pt x="44618" y="26670"/>
                </a:moveTo>
                <a:lnTo>
                  <a:pt x="40570" y="26670"/>
                </a:lnTo>
                <a:lnTo>
                  <a:pt x="41042" y="27940"/>
                </a:lnTo>
                <a:lnTo>
                  <a:pt x="41789" y="27940"/>
                </a:lnTo>
                <a:lnTo>
                  <a:pt x="42422" y="29210"/>
                </a:lnTo>
                <a:lnTo>
                  <a:pt x="44618" y="26670"/>
                </a:lnTo>
                <a:close/>
              </a:path>
              <a:path w="172720" h="132079">
                <a:moveTo>
                  <a:pt x="19848" y="26669"/>
                </a:moveTo>
                <a:lnTo>
                  <a:pt x="17134" y="26669"/>
                </a:lnTo>
                <a:lnTo>
                  <a:pt x="16858" y="27939"/>
                </a:lnTo>
                <a:lnTo>
                  <a:pt x="18433" y="27939"/>
                </a:lnTo>
                <a:lnTo>
                  <a:pt x="19848" y="26669"/>
                </a:lnTo>
                <a:close/>
              </a:path>
              <a:path w="172720" h="132079">
                <a:moveTo>
                  <a:pt x="15524" y="0"/>
                </a:moveTo>
                <a:lnTo>
                  <a:pt x="14857" y="1269"/>
                </a:lnTo>
                <a:lnTo>
                  <a:pt x="13799" y="5079"/>
                </a:lnTo>
                <a:lnTo>
                  <a:pt x="13247" y="6349"/>
                </a:lnTo>
                <a:lnTo>
                  <a:pt x="13092" y="7619"/>
                </a:lnTo>
                <a:lnTo>
                  <a:pt x="13006" y="12699"/>
                </a:lnTo>
                <a:lnTo>
                  <a:pt x="13282" y="15239"/>
                </a:lnTo>
                <a:lnTo>
                  <a:pt x="13914" y="16509"/>
                </a:lnTo>
                <a:lnTo>
                  <a:pt x="14305" y="17779"/>
                </a:lnTo>
                <a:lnTo>
                  <a:pt x="14742" y="19049"/>
                </a:lnTo>
                <a:lnTo>
                  <a:pt x="15214" y="20319"/>
                </a:lnTo>
                <a:lnTo>
                  <a:pt x="17260" y="24129"/>
                </a:lnTo>
                <a:lnTo>
                  <a:pt x="18238" y="26669"/>
                </a:lnTo>
                <a:lnTo>
                  <a:pt x="20446" y="26669"/>
                </a:lnTo>
                <a:lnTo>
                  <a:pt x="21780" y="25399"/>
                </a:lnTo>
                <a:lnTo>
                  <a:pt x="22090" y="25399"/>
                </a:lnTo>
                <a:lnTo>
                  <a:pt x="22723" y="24130"/>
                </a:lnTo>
                <a:lnTo>
                  <a:pt x="19652" y="24129"/>
                </a:lnTo>
                <a:lnTo>
                  <a:pt x="19020" y="22859"/>
                </a:lnTo>
                <a:lnTo>
                  <a:pt x="18399" y="22859"/>
                </a:lnTo>
                <a:lnTo>
                  <a:pt x="18077" y="21589"/>
                </a:lnTo>
                <a:lnTo>
                  <a:pt x="16858" y="19049"/>
                </a:lnTo>
                <a:lnTo>
                  <a:pt x="16042" y="17779"/>
                </a:lnTo>
                <a:lnTo>
                  <a:pt x="15570" y="15239"/>
                </a:lnTo>
                <a:lnTo>
                  <a:pt x="15168" y="13969"/>
                </a:lnTo>
                <a:lnTo>
                  <a:pt x="14892" y="12699"/>
                </a:lnTo>
                <a:lnTo>
                  <a:pt x="14662" y="11429"/>
                </a:lnTo>
                <a:lnTo>
                  <a:pt x="14581" y="8889"/>
                </a:lnTo>
                <a:lnTo>
                  <a:pt x="14742" y="7619"/>
                </a:lnTo>
                <a:lnTo>
                  <a:pt x="14972" y="6349"/>
                </a:lnTo>
                <a:lnTo>
                  <a:pt x="15214" y="6349"/>
                </a:lnTo>
                <a:lnTo>
                  <a:pt x="15409" y="5079"/>
                </a:lnTo>
                <a:lnTo>
                  <a:pt x="15915" y="3809"/>
                </a:lnTo>
                <a:lnTo>
                  <a:pt x="19537" y="3810"/>
                </a:lnTo>
                <a:lnTo>
                  <a:pt x="18514" y="2540"/>
                </a:lnTo>
                <a:lnTo>
                  <a:pt x="16513" y="1270"/>
                </a:lnTo>
                <a:lnTo>
                  <a:pt x="15524" y="0"/>
                </a:lnTo>
                <a:close/>
              </a:path>
              <a:path w="172720" h="132079">
                <a:moveTo>
                  <a:pt x="62270" y="10160"/>
                </a:moveTo>
                <a:lnTo>
                  <a:pt x="57555" y="10160"/>
                </a:lnTo>
                <a:lnTo>
                  <a:pt x="56566" y="11430"/>
                </a:lnTo>
                <a:lnTo>
                  <a:pt x="55669" y="11430"/>
                </a:lnTo>
                <a:lnTo>
                  <a:pt x="54807" y="12700"/>
                </a:lnTo>
                <a:lnTo>
                  <a:pt x="54013" y="12700"/>
                </a:lnTo>
                <a:lnTo>
                  <a:pt x="53266" y="13970"/>
                </a:lnTo>
                <a:lnTo>
                  <a:pt x="51702" y="16510"/>
                </a:lnTo>
                <a:lnTo>
                  <a:pt x="50126" y="17780"/>
                </a:lnTo>
                <a:lnTo>
                  <a:pt x="49333" y="19050"/>
                </a:lnTo>
                <a:lnTo>
                  <a:pt x="47643" y="20320"/>
                </a:lnTo>
                <a:lnTo>
                  <a:pt x="46746" y="21590"/>
                </a:lnTo>
                <a:lnTo>
                  <a:pt x="46079" y="21590"/>
                </a:lnTo>
                <a:lnTo>
                  <a:pt x="45173" y="22809"/>
                </a:lnTo>
                <a:lnTo>
                  <a:pt x="40329" y="22860"/>
                </a:lnTo>
                <a:lnTo>
                  <a:pt x="39823" y="24130"/>
                </a:lnTo>
                <a:lnTo>
                  <a:pt x="31727" y="24130"/>
                </a:lnTo>
                <a:lnTo>
                  <a:pt x="31877" y="25400"/>
                </a:lnTo>
                <a:lnTo>
                  <a:pt x="38017" y="25400"/>
                </a:lnTo>
                <a:lnTo>
                  <a:pt x="39110" y="26670"/>
                </a:lnTo>
                <a:lnTo>
                  <a:pt x="45331" y="26670"/>
                </a:lnTo>
                <a:lnTo>
                  <a:pt x="48160" y="24130"/>
                </a:lnTo>
                <a:lnTo>
                  <a:pt x="50954" y="20320"/>
                </a:lnTo>
                <a:lnTo>
                  <a:pt x="53737" y="17780"/>
                </a:lnTo>
                <a:lnTo>
                  <a:pt x="55198" y="16510"/>
                </a:lnTo>
                <a:lnTo>
                  <a:pt x="57440" y="13970"/>
                </a:lnTo>
                <a:lnTo>
                  <a:pt x="58222" y="13970"/>
                </a:lnTo>
                <a:lnTo>
                  <a:pt x="59798" y="12700"/>
                </a:lnTo>
                <a:lnTo>
                  <a:pt x="62270" y="10160"/>
                </a:lnTo>
                <a:close/>
              </a:path>
              <a:path w="172720" h="132079">
                <a:moveTo>
                  <a:pt x="23896" y="22860"/>
                </a:moveTo>
                <a:lnTo>
                  <a:pt x="21262" y="22859"/>
                </a:lnTo>
                <a:lnTo>
                  <a:pt x="21032" y="24129"/>
                </a:lnTo>
                <a:lnTo>
                  <a:pt x="23033" y="24130"/>
                </a:lnTo>
                <a:lnTo>
                  <a:pt x="23896" y="22860"/>
                </a:lnTo>
                <a:close/>
              </a:path>
              <a:path w="172720" h="132079">
                <a:moveTo>
                  <a:pt x="34314" y="22860"/>
                </a:moveTo>
                <a:lnTo>
                  <a:pt x="32348" y="22860"/>
                </a:lnTo>
                <a:lnTo>
                  <a:pt x="32153" y="24130"/>
                </a:lnTo>
                <a:lnTo>
                  <a:pt x="34832" y="24130"/>
                </a:lnTo>
                <a:lnTo>
                  <a:pt x="34314" y="22860"/>
                </a:lnTo>
                <a:close/>
              </a:path>
              <a:path w="172720" h="132079">
                <a:moveTo>
                  <a:pt x="66042" y="22860"/>
                </a:moveTo>
                <a:lnTo>
                  <a:pt x="62431" y="22860"/>
                </a:lnTo>
                <a:lnTo>
                  <a:pt x="61166" y="24130"/>
                </a:lnTo>
                <a:lnTo>
                  <a:pt x="65421" y="24130"/>
                </a:lnTo>
                <a:lnTo>
                  <a:pt x="66042" y="22860"/>
                </a:lnTo>
                <a:close/>
              </a:path>
              <a:path w="172720" h="132079">
                <a:moveTo>
                  <a:pt x="34590" y="21590"/>
                </a:moveTo>
                <a:lnTo>
                  <a:pt x="22286" y="21590"/>
                </a:lnTo>
                <a:lnTo>
                  <a:pt x="21895" y="22859"/>
                </a:lnTo>
                <a:lnTo>
                  <a:pt x="34199" y="22860"/>
                </a:lnTo>
                <a:lnTo>
                  <a:pt x="34590" y="21590"/>
                </a:lnTo>
                <a:close/>
              </a:path>
              <a:path w="172720" h="132079">
                <a:moveTo>
                  <a:pt x="45251" y="21590"/>
                </a:moveTo>
                <a:lnTo>
                  <a:pt x="43089" y="21590"/>
                </a:lnTo>
                <a:lnTo>
                  <a:pt x="42617" y="22860"/>
                </a:lnTo>
                <a:lnTo>
                  <a:pt x="45136" y="22860"/>
                </a:lnTo>
                <a:lnTo>
                  <a:pt x="45251" y="21590"/>
                </a:lnTo>
                <a:close/>
              </a:path>
              <a:path w="172720" h="132079">
                <a:moveTo>
                  <a:pt x="67341" y="20320"/>
                </a:moveTo>
                <a:lnTo>
                  <a:pt x="64628" y="20320"/>
                </a:lnTo>
                <a:lnTo>
                  <a:pt x="64076" y="21590"/>
                </a:lnTo>
                <a:lnTo>
                  <a:pt x="63765" y="21590"/>
                </a:lnTo>
                <a:lnTo>
                  <a:pt x="63133" y="22860"/>
                </a:lnTo>
                <a:lnTo>
                  <a:pt x="66594" y="22860"/>
                </a:lnTo>
                <a:lnTo>
                  <a:pt x="66870" y="21590"/>
                </a:lnTo>
                <a:lnTo>
                  <a:pt x="67341" y="20320"/>
                </a:lnTo>
                <a:close/>
              </a:path>
              <a:path w="172720" h="132079">
                <a:moveTo>
                  <a:pt x="24804" y="10160"/>
                </a:moveTo>
                <a:lnTo>
                  <a:pt x="21228" y="10160"/>
                </a:lnTo>
                <a:lnTo>
                  <a:pt x="21780" y="11430"/>
                </a:lnTo>
                <a:lnTo>
                  <a:pt x="22447" y="12700"/>
                </a:lnTo>
                <a:lnTo>
                  <a:pt x="23033" y="13970"/>
                </a:lnTo>
                <a:lnTo>
                  <a:pt x="23470" y="15240"/>
                </a:lnTo>
                <a:lnTo>
                  <a:pt x="23942" y="16510"/>
                </a:lnTo>
                <a:lnTo>
                  <a:pt x="24137" y="17780"/>
                </a:lnTo>
                <a:lnTo>
                  <a:pt x="23781" y="19050"/>
                </a:lnTo>
                <a:lnTo>
                  <a:pt x="23620" y="20320"/>
                </a:lnTo>
                <a:lnTo>
                  <a:pt x="23355" y="21590"/>
                </a:lnTo>
                <a:lnTo>
                  <a:pt x="24298" y="21590"/>
                </a:lnTo>
                <a:lnTo>
                  <a:pt x="24333" y="17780"/>
                </a:lnTo>
                <a:lnTo>
                  <a:pt x="24770" y="16510"/>
                </a:lnTo>
                <a:lnTo>
                  <a:pt x="25080" y="15240"/>
                </a:lnTo>
                <a:lnTo>
                  <a:pt x="25310" y="12700"/>
                </a:lnTo>
                <a:lnTo>
                  <a:pt x="25471" y="11430"/>
                </a:lnTo>
                <a:lnTo>
                  <a:pt x="24804" y="10160"/>
                </a:lnTo>
                <a:close/>
              </a:path>
              <a:path w="172720" h="132079">
                <a:moveTo>
                  <a:pt x="35257" y="19050"/>
                </a:moveTo>
                <a:lnTo>
                  <a:pt x="35188" y="20320"/>
                </a:lnTo>
                <a:lnTo>
                  <a:pt x="30865" y="20320"/>
                </a:lnTo>
                <a:lnTo>
                  <a:pt x="30508" y="21590"/>
                </a:lnTo>
                <a:lnTo>
                  <a:pt x="34866" y="21590"/>
                </a:lnTo>
                <a:lnTo>
                  <a:pt x="35694" y="20320"/>
                </a:lnTo>
                <a:lnTo>
                  <a:pt x="35257" y="19050"/>
                </a:lnTo>
                <a:close/>
              </a:path>
              <a:path w="172720" h="132079">
                <a:moveTo>
                  <a:pt x="31451" y="17780"/>
                </a:moveTo>
                <a:lnTo>
                  <a:pt x="31095" y="20320"/>
                </a:lnTo>
                <a:lnTo>
                  <a:pt x="33923" y="20320"/>
                </a:lnTo>
                <a:lnTo>
                  <a:pt x="33176" y="19050"/>
                </a:lnTo>
                <a:lnTo>
                  <a:pt x="31451" y="17780"/>
                </a:lnTo>
                <a:close/>
              </a:path>
              <a:path w="172720" h="132079">
                <a:moveTo>
                  <a:pt x="69877" y="8890"/>
                </a:moveTo>
                <a:lnTo>
                  <a:pt x="67387" y="8890"/>
                </a:lnTo>
                <a:lnTo>
                  <a:pt x="67422" y="10160"/>
                </a:lnTo>
                <a:lnTo>
                  <a:pt x="67261" y="10160"/>
                </a:lnTo>
                <a:lnTo>
                  <a:pt x="66916" y="13970"/>
                </a:lnTo>
                <a:lnTo>
                  <a:pt x="66720" y="15240"/>
                </a:lnTo>
                <a:lnTo>
                  <a:pt x="66479" y="16510"/>
                </a:lnTo>
                <a:lnTo>
                  <a:pt x="66203" y="16510"/>
                </a:lnTo>
                <a:lnTo>
                  <a:pt x="65893" y="17780"/>
                </a:lnTo>
                <a:lnTo>
                  <a:pt x="65536" y="19050"/>
                </a:lnTo>
                <a:lnTo>
                  <a:pt x="65295" y="19050"/>
                </a:lnTo>
                <a:lnTo>
                  <a:pt x="65099" y="20320"/>
                </a:lnTo>
                <a:lnTo>
                  <a:pt x="69779" y="10160"/>
                </a:lnTo>
                <a:lnTo>
                  <a:pt x="69877" y="8890"/>
                </a:lnTo>
                <a:close/>
              </a:path>
              <a:path w="172720" h="132079">
                <a:moveTo>
                  <a:pt x="19537" y="3810"/>
                </a:moveTo>
                <a:lnTo>
                  <a:pt x="16743" y="3810"/>
                </a:lnTo>
                <a:lnTo>
                  <a:pt x="17605" y="5080"/>
                </a:lnTo>
                <a:lnTo>
                  <a:pt x="19894" y="7620"/>
                </a:lnTo>
                <a:lnTo>
                  <a:pt x="20285" y="8890"/>
                </a:lnTo>
                <a:lnTo>
                  <a:pt x="20952" y="10160"/>
                </a:lnTo>
                <a:lnTo>
                  <a:pt x="24563" y="10160"/>
                </a:lnTo>
                <a:lnTo>
                  <a:pt x="22481" y="7620"/>
                </a:lnTo>
                <a:lnTo>
                  <a:pt x="19537" y="3810"/>
                </a:lnTo>
                <a:close/>
              </a:path>
              <a:path w="172720" h="132079">
                <a:moveTo>
                  <a:pt x="70101" y="5080"/>
                </a:moveTo>
                <a:lnTo>
                  <a:pt x="67663" y="6350"/>
                </a:lnTo>
                <a:lnTo>
                  <a:pt x="65260" y="6350"/>
                </a:lnTo>
                <a:lnTo>
                  <a:pt x="62903" y="7620"/>
                </a:lnTo>
                <a:lnTo>
                  <a:pt x="60660" y="8890"/>
                </a:lnTo>
                <a:lnTo>
                  <a:pt x="58533" y="10160"/>
                </a:lnTo>
                <a:lnTo>
                  <a:pt x="64041" y="10160"/>
                </a:lnTo>
                <a:lnTo>
                  <a:pt x="64950" y="8890"/>
                </a:lnTo>
                <a:lnTo>
                  <a:pt x="69877" y="8890"/>
                </a:lnTo>
                <a:lnTo>
                  <a:pt x="69975" y="7620"/>
                </a:lnTo>
                <a:lnTo>
                  <a:pt x="70101" y="508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34944" y="30311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494" y="0"/>
                </a:moveTo>
                <a:lnTo>
                  <a:pt x="1138" y="389"/>
                </a:lnTo>
                <a:lnTo>
                  <a:pt x="782" y="1133"/>
                </a:lnTo>
                <a:lnTo>
                  <a:pt x="0" y="3092"/>
                </a:lnTo>
                <a:lnTo>
                  <a:pt x="517" y="3172"/>
                </a:lnTo>
                <a:lnTo>
                  <a:pt x="988" y="3206"/>
                </a:lnTo>
                <a:lnTo>
                  <a:pt x="1460" y="3206"/>
                </a:lnTo>
                <a:lnTo>
                  <a:pt x="1885" y="3172"/>
                </a:lnTo>
                <a:lnTo>
                  <a:pt x="3150" y="2473"/>
                </a:lnTo>
                <a:lnTo>
                  <a:pt x="3104" y="1454"/>
                </a:lnTo>
                <a:lnTo>
                  <a:pt x="2874" y="1133"/>
                </a:lnTo>
                <a:lnTo>
                  <a:pt x="2518" y="744"/>
                </a:lnTo>
                <a:lnTo>
                  <a:pt x="2081" y="389"/>
                </a:lnTo>
                <a:lnTo>
                  <a:pt x="1494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72790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90" y="148"/>
                </a:lnTo>
                <a:lnTo>
                  <a:pt x="551" y="148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72790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16" y="309"/>
                </a:lnTo>
                <a:lnTo>
                  <a:pt x="1057" y="309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73181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60" y="0"/>
                </a:moveTo>
                <a:lnTo>
                  <a:pt x="0" y="0"/>
                </a:lnTo>
                <a:lnTo>
                  <a:pt x="425" y="194"/>
                </a:lnTo>
                <a:lnTo>
                  <a:pt x="862" y="320"/>
                </a:lnTo>
                <a:lnTo>
                  <a:pt x="1218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67753" y="21071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6094" y="0"/>
                </a:moveTo>
                <a:lnTo>
                  <a:pt x="5853" y="0"/>
                </a:lnTo>
                <a:lnTo>
                  <a:pt x="6290" y="194"/>
                </a:lnTo>
                <a:lnTo>
                  <a:pt x="6761" y="355"/>
                </a:lnTo>
                <a:lnTo>
                  <a:pt x="7152" y="355"/>
                </a:lnTo>
                <a:lnTo>
                  <a:pt x="6094" y="0"/>
                </a:lnTo>
                <a:close/>
              </a:path>
              <a:path w="7620" h="635">
                <a:moveTo>
                  <a:pt x="34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67673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6727" y="0"/>
                </a:moveTo>
                <a:lnTo>
                  <a:pt x="6370" y="0"/>
                </a:lnTo>
                <a:lnTo>
                  <a:pt x="6842" y="194"/>
                </a:lnTo>
                <a:lnTo>
                  <a:pt x="7313" y="343"/>
                </a:lnTo>
                <a:lnTo>
                  <a:pt x="7750" y="343"/>
                </a:lnTo>
                <a:lnTo>
                  <a:pt x="6727" y="0"/>
                </a:lnTo>
                <a:close/>
              </a:path>
              <a:path w="8254" h="635">
                <a:moveTo>
                  <a:pt x="114" y="114"/>
                </a:moveTo>
                <a:lnTo>
                  <a:pt x="0" y="343"/>
                </a:lnTo>
                <a:lnTo>
                  <a:pt x="436" y="343"/>
                </a:lnTo>
                <a:lnTo>
                  <a:pt x="11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67592" y="211073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275" y="0"/>
                </a:moveTo>
                <a:lnTo>
                  <a:pt x="0" y="309"/>
                </a:lnTo>
                <a:lnTo>
                  <a:pt x="793" y="309"/>
                </a:lnTo>
                <a:lnTo>
                  <a:pt x="275" y="0"/>
                </a:lnTo>
                <a:close/>
              </a:path>
              <a:path w="8890" h="635">
                <a:moveTo>
                  <a:pt x="7313" y="0"/>
                </a:moveTo>
                <a:lnTo>
                  <a:pt x="6922" y="0"/>
                </a:lnTo>
                <a:lnTo>
                  <a:pt x="7946" y="309"/>
                </a:lnTo>
                <a:lnTo>
                  <a:pt x="8383" y="309"/>
                </a:lnTo>
                <a:lnTo>
                  <a:pt x="731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67477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632" y="0"/>
                </a:moveTo>
                <a:lnTo>
                  <a:pt x="195" y="0"/>
                </a:lnTo>
                <a:lnTo>
                  <a:pt x="114" y="160"/>
                </a:lnTo>
                <a:lnTo>
                  <a:pt x="0" y="320"/>
                </a:lnTo>
                <a:lnTo>
                  <a:pt x="1184" y="320"/>
                </a:lnTo>
                <a:lnTo>
                  <a:pt x="632" y="0"/>
                </a:lnTo>
                <a:close/>
              </a:path>
              <a:path w="9525" h="635">
                <a:moveTo>
                  <a:pt x="7946" y="0"/>
                </a:moveTo>
                <a:lnTo>
                  <a:pt x="7509" y="0"/>
                </a:lnTo>
                <a:lnTo>
                  <a:pt x="8613" y="320"/>
                </a:lnTo>
                <a:lnTo>
                  <a:pt x="9004" y="320"/>
                </a:lnTo>
                <a:lnTo>
                  <a:pt x="7946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67397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59" h="635">
                <a:moveTo>
                  <a:pt x="988" y="0"/>
                </a:moveTo>
                <a:lnTo>
                  <a:pt x="195" y="0"/>
                </a:lnTo>
                <a:lnTo>
                  <a:pt x="0" y="309"/>
                </a:lnTo>
                <a:lnTo>
                  <a:pt x="1540" y="309"/>
                </a:lnTo>
                <a:lnTo>
                  <a:pt x="988" y="0"/>
                </a:lnTo>
                <a:close/>
              </a:path>
              <a:path w="10159" h="635">
                <a:moveTo>
                  <a:pt x="8578" y="0"/>
                </a:moveTo>
                <a:lnTo>
                  <a:pt x="8141" y="0"/>
                </a:lnTo>
                <a:lnTo>
                  <a:pt x="9326" y="309"/>
                </a:lnTo>
                <a:lnTo>
                  <a:pt x="9602" y="309"/>
                </a:lnTo>
                <a:lnTo>
                  <a:pt x="857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67316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345" y="0"/>
                </a:moveTo>
                <a:lnTo>
                  <a:pt x="160" y="0"/>
                </a:lnTo>
                <a:lnTo>
                  <a:pt x="0" y="309"/>
                </a:lnTo>
                <a:lnTo>
                  <a:pt x="1897" y="309"/>
                </a:lnTo>
                <a:lnTo>
                  <a:pt x="1345" y="0"/>
                </a:lnTo>
                <a:close/>
              </a:path>
              <a:path w="10795" h="635">
                <a:moveTo>
                  <a:pt x="9165" y="0"/>
                </a:moveTo>
                <a:lnTo>
                  <a:pt x="8774" y="0"/>
                </a:lnTo>
                <a:lnTo>
                  <a:pt x="10108" y="309"/>
                </a:lnTo>
                <a:lnTo>
                  <a:pt x="916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67247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690" y="0"/>
                </a:moveTo>
                <a:lnTo>
                  <a:pt x="149" y="0"/>
                </a:lnTo>
                <a:lnTo>
                  <a:pt x="0" y="320"/>
                </a:lnTo>
                <a:lnTo>
                  <a:pt x="2242" y="320"/>
                </a:lnTo>
                <a:lnTo>
                  <a:pt x="1690" y="0"/>
                </a:lnTo>
                <a:close/>
              </a:path>
              <a:path w="10795" h="635">
                <a:moveTo>
                  <a:pt x="9751" y="0"/>
                </a:moveTo>
                <a:lnTo>
                  <a:pt x="9475" y="0"/>
                </a:lnTo>
                <a:lnTo>
                  <a:pt x="10568" y="240"/>
                </a:lnTo>
                <a:lnTo>
                  <a:pt x="9751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67167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2046" y="0"/>
                </a:moveTo>
                <a:lnTo>
                  <a:pt x="149" y="0"/>
                </a:lnTo>
                <a:lnTo>
                  <a:pt x="0" y="309"/>
                </a:lnTo>
                <a:lnTo>
                  <a:pt x="2633" y="309"/>
                </a:lnTo>
                <a:lnTo>
                  <a:pt x="2322" y="160"/>
                </a:lnTo>
                <a:lnTo>
                  <a:pt x="2046" y="0"/>
                </a:lnTo>
                <a:close/>
              </a:path>
              <a:path w="10795" h="635">
                <a:moveTo>
                  <a:pt x="10372" y="0"/>
                </a:moveTo>
                <a:lnTo>
                  <a:pt x="10648" y="80"/>
                </a:lnTo>
                <a:lnTo>
                  <a:pt x="10372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67086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160" y="0"/>
                </a:moveTo>
                <a:lnTo>
                  <a:pt x="2403" y="0"/>
                </a:lnTo>
                <a:lnTo>
                  <a:pt x="302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67006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160" y="0"/>
                </a:moveTo>
                <a:lnTo>
                  <a:pt x="2794" y="0"/>
                </a:lnTo>
                <a:lnTo>
                  <a:pt x="3426" y="320"/>
                </a:lnTo>
                <a:lnTo>
                  <a:pt x="0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6692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185" y="0"/>
                </a:lnTo>
                <a:lnTo>
                  <a:pt x="3852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66845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587" y="0"/>
                </a:lnTo>
                <a:lnTo>
                  <a:pt x="425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66810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3967" y="0"/>
                </a:moveTo>
                <a:lnTo>
                  <a:pt x="114" y="0"/>
                </a:lnTo>
                <a:lnTo>
                  <a:pt x="0" y="320"/>
                </a:lnTo>
                <a:lnTo>
                  <a:pt x="4680" y="320"/>
                </a:lnTo>
                <a:lnTo>
                  <a:pt x="3967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66730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369" y="0"/>
                </a:moveTo>
                <a:lnTo>
                  <a:pt x="114" y="0"/>
                </a:lnTo>
                <a:lnTo>
                  <a:pt x="0" y="309"/>
                </a:lnTo>
                <a:lnTo>
                  <a:pt x="5117" y="309"/>
                </a:lnTo>
                <a:lnTo>
                  <a:pt x="4369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66649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841" y="0"/>
                </a:moveTo>
                <a:lnTo>
                  <a:pt x="160" y="0"/>
                </a:lnTo>
                <a:lnTo>
                  <a:pt x="0" y="355"/>
                </a:lnTo>
                <a:lnTo>
                  <a:pt x="5588" y="355"/>
                </a:lnTo>
                <a:lnTo>
                  <a:pt x="5197" y="194"/>
                </a:lnTo>
                <a:lnTo>
                  <a:pt x="4841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66615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232" y="0"/>
                </a:moveTo>
                <a:lnTo>
                  <a:pt x="114" y="0"/>
                </a:lnTo>
                <a:lnTo>
                  <a:pt x="0" y="355"/>
                </a:lnTo>
                <a:lnTo>
                  <a:pt x="6048" y="355"/>
                </a:lnTo>
                <a:lnTo>
                  <a:pt x="5657" y="206"/>
                </a:lnTo>
                <a:lnTo>
                  <a:pt x="5232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66534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4" h="635">
                <a:moveTo>
                  <a:pt x="5703" y="0"/>
                </a:moveTo>
                <a:lnTo>
                  <a:pt x="114" y="0"/>
                </a:lnTo>
                <a:lnTo>
                  <a:pt x="0" y="309"/>
                </a:lnTo>
                <a:lnTo>
                  <a:pt x="6566" y="309"/>
                </a:lnTo>
                <a:lnTo>
                  <a:pt x="5703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66500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163" y="0"/>
                </a:moveTo>
                <a:lnTo>
                  <a:pt x="114" y="0"/>
                </a:lnTo>
                <a:lnTo>
                  <a:pt x="0" y="320"/>
                </a:lnTo>
                <a:lnTo>
                  <a:pt x="7037" y="320"/>
                </a:lnTo>
                <a:lnTo>
                  <a:pt x="6163" y="0"/>
                </a:lnTo>
                <a:close/>
              </a:path>
              <a:path w="30479" h="635">
                <a:moveTo>
                  <a:pt x="30347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66419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681" y="0"/>
                </a:moveTo>
                <a:lnTo>
                  <a:pt x="114" y="0"/>
                </a:lnTo>
                <a:lnTo>
                  <a:pt x="0" y="309"/>
                </a:lnTo>
                <a:lnTo>
                  <a:pt x="7624" y="309"/>
                </a:lnTo>
                <a:lnTo>
                  <a:pt x="6681" y="0"/>
                </a:lnTo>
                <a:close/>
              </a:path>
              <a:path w="30479" h="635">
                <a:moveTo>
                  <a:pt x="30462" y="114"/>
                </a:moveTo>
                <a:lnTo>
                  <a:pt x="29715" y="309"/>
                </a:lnTo>
                <a:lnTo>
                  <a:pt x="30232" y="309"/>
                </a:lnTo>
                <a:lnTo>
                  <a:pt x="30462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66373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164" y="0"/>
                </a:moveTo>
                <a:lnTo>
                  <a:pt x="126" y="0"/>
                </a:lnTo>
                <a:lnTo>
                  <a:pt x="0" y="309"/>
                </a:lnTo>
                <a:lnTo>
                  <a:pt x="8187" y="309"/>
                </a:lnTo>
                <a:lnTo>
                  <a:pt x="7164" y="0"/>
                </a:lnTo>
                <a:close/>
              </a:path>
              <a:path w="30479" h="635">
                <a:moveTo>
                  <a:pt x="30474" y="0"/>
                </a:moveTo>
                <a:lnTo>
                  <a:pt x="29025" y="309"/>
                </a:lnTo>
                <a:lnTo>
                  <a:pt x="30083" y="309"/>
                </a:lnTo>
                <a:lnTo>
                  <a:pt x="30474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66304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739" y="0"/>
                </a:moveTo>
                <a:lnTo>
                  <a:pt x="114" y="0"/>
                </a:lnTo>
                <a:lnTo>
                  <a:pt x="0" y="320"/>
                </a:lnTo>
                <a:lnTo>
                  <a:pt x="8797" y="320"/>
                </a:lnTo>
                <a:lnTo>
                  <a:pt x="7739" y="0"/>
                </a:lnTo>
                <a:close/>
              </a:path>
              <a:path w="30479" h="635">
                <a:moveTo>
                  <a:pt x="30347" y="0"/>
                </a:moveTo>
                <a:lnTo>
                  <a:pt x="29830" y="0"/>
                </a:lnTo>
                <a:lnTo>
                  <a:pt x="28139" y="320"/>
                </a:lnTo>
                <a:lnTo>
                  <a:pt x="29956" y="320"/>
                </a:lnTo>
                <a:lnTo>
                  <a:pt x="30347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6625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302" y="0"/>
                </a:moveTo>
                <a:lnTo>
                  <a:pt x="114" y="0"/>
                </a:lnTo>
                <a:lnTo>
                  <a:pt x="0" y="309"/>
                </a:lnTo>
                <a:lnTo>
                  <a:pt x="9441" y="309"/>
                </a:lnTo>
                <a:lnTo>
                  <a:pt x="8843" y="160"/>
                </a:lnTo>
                <a:lnTo>
                  <a:pt x="8302" y="0"/>
                </a:lnTo>
                <a:close/>
              </a:path>
              <a:path w="30479" h="635">
                <a:moveTo>
                  <a:pt x="30198" y="0"/>
                </a:moveTo>
                <a:lnTo>
                  <a:pt x="29140" y="0"/>
                </a:lnTo>
                <a:lnTo>
                  <a:pt x="28174" y="160"/>
                </a:lnTo>
                <a:lnTo>
                  <a:pt x="27564" y="309"/>
                </a:lnTo>
                <a:lnTo>
                  <a:pt x="29761" y="309"/>
                </a:lnTo>
                <a:lnTo>
                  <a:pt x="30058" y="114"/>
                </a:lnTo>
                <a:lnTo>
                  <a:pt x="30198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66224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877" y="0"/>
                </a:moveTo>
                <a:lnTo>
                  <a:pt x="80" y="0"/>
                </a:lnTo>
                <a:lnTo>
                  <a:pt x="0" y="309"/>
                </a:lnTo>
                <a:lnTo>
                  <a:pt x="10096" y="309"/>
                </a:lnTo>
                <a:lnTo>
                  <a:pt x="8877" y="0"/>
                </a:lnTo>
                <a:close/>
              </a:path>
              <a:path w="30479" h="635">
                <a:moveTo>
                  <a:pt x="30037" y="0"/>
                </a:moveTo>
                <a:lnTo>
                  <a:pt x="28220" y="0"/>
                </a:lnTo>
                <a:lnTo>
                  <a:pt x="27990" y="34"/>
                </a:lnTo>
                <a:lnTo>
                  <a:pt x="26886" y="309"/>
                </a:lnTo>
                <a:lnTo>
                  <a:pt x="29600" y="309"/>
                </a:lnTo>
                <a:lnTo>
                  <a:pt x="29795" y="148"/>
                </a:lnTo>
                <a:lnTo>
                  <a:pt x="30037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66178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9521" y="0"/>
                </a:moveTo>
                <a:lnTo>
                  <a:pt x="80" y="0"/>
                </a:lnTo>
                <a:lnTo>
                  <a:pt x="0" y="320"/>
                </a:lnTo>
                <a:lnTo>
                  <a:pt x="10890" y="320"/>
                </a:lnTo>
                <a:lnTo>
                  <a:pt x="9521" y="0"/>
                </a:lnTo>
                <a:close/>
              </a:path>
              <a:path w="29845" h="635">
                <a:moveTo>
                  <a:pt x="29841" y="0"/>
                </a:moveTo>
                <a:lnTo>
                  <a:pt x="27645" y="0"/>
                </a:lnTo>
                <a:lnTo>
                  <a:pt x="27323" y="80"/>
                </a:lnTo>
                <a:lnTo>
                  <a:pt x="26104" y="320"/>
                </a:lnTo>
                <a:lnTo>
                  <a:pt x="29416" y="320"/>
                </a:lnTo>
                <a:lnTo>
                  <a:pt x="2984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66097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0223" y="0"/>
                </a:moveTo>
                <a:lnTo>
                  <a:pt x="126" y="0"/>
                </a:lnTo>
                <a:lnTo>
                  <a:pt x="0" y="309"/>
                </a:lnTo>
                <a:lnTo>
                  <a:pt x="11764" y="309"/>
                </a:lnTo>
                <a:lnTo>
                  <a:pt x="10223" y="0"/>
                </a:lnTo>
                <a:close/>
              </a:path>
              <a:path w="29845" h="635">
                <a:moveTo>
                  <a:pt x="29726" y="0"/>
                </a:moveTo>
                <a:lnTo>
                  <a:pt x="27012" y="0"/>
                </a:lnTo>
                <a:lnTo>
                  <a:pt x="25322" y="309"/>
                </a:lnTo>
                <a:lnTo>
                  <a:pt x="29301" y="309"/>
                </a:lnTo>
                <a:lnTo>
                  <a:pt x="29726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66063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005" y="0"/>
                </a:moveTo>
                <a:lnTo>
                  <a:pt x="114" y="0"/>
                </a:lnTo>
                <a:lnTo>
                  <a:pt x="0" y="309"/>
                </a:lnTo>
                <a:lnTo>
                  <a:pt x="12776" y="309"/>
                </a:lnTo>
                <a:lnTo>
                  <a:pt x="12304" y="229"/>
                </a:lnTo>
                <a:lnTo>
                  <a:pt x="11879" y="194"/>
                </a:lnTo>
                <a:lnTo>
                  <a:pt x="11442" y="68"/>
                </a:lnTo>
                <a:lnTo>
                  <a:pt x="11005" y="0"/>
                </a:lnTo>
                <a:close/>
              </a:path>
              <a:path w="29845" h="635">
                <a:moveTo>
                  <a:pt x="29531" y="0"/>
                </a:moveTo>
                <a:lnTo>
                  <a:pt x="26219" y="0"/>
                </a:lnTo>
                <a:lnTo>
                  <a:pt x="24298" y="309"/>
                </a:lnTo>
                <a:lnTo>
                  <a:pt x="29094" y="309"/>
                </a:lnTo>
                <a:lnTo>
                  <a:pt x="29531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66028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833" y="0"/>
                </a:moveTo>
                <a:lnTo>
                  <a:pt x="68" y="0"/>
                </a:lnTo>
                <a:lnTo>
                  <a:pt x="0" y="320"/>
                </a:lnTo>
                <a:lnTo>
                  <a:pt x="13949" y="320"/>
                </a:lnTo>
                <a:lnTo>
                  <a:pt x="13443" y="274"/>
                </a:lnTo>
                <a:lnTo>
                  <a:pt x="12385" y="125"/>
                </a:lnTo>
                <a:lnTo>
                  <a:pt x="11833" y="0"/>
                </a:lnTo>
                <a:close/>
              </a:path>
              <a:path w="29845" h="635">
                <a:moveTo>
                  <a:pt x="29370" y="0"/>
                </a:moveTo>
                <a:lnTo>
                  <a:pt x="25391" y="0"/>
                </a:lnTo>
                <a:lnTo>
                  <a:pt x="23079" y="320"/>
                </a:lnTo>
                <a:lnTo>
                  <a:pt x="28898" y="320"/>
                </a:lnTo>
                <a:lnTo>
                  <a:pt x="29370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65982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2856" y="0"/>
                </a:moveTo>
                <a:lnTo>
                  <a:pt x="80" y="0"/>
                </a:lnTo>
                <a:lnTo>
                  <a:pt x="0" y="309"/>
                </a:lnTo>
                <a:lnTo>
                  <a:pt x="15685" y="309"/>
                </a:lnTo>
                <a:lnTo>
                  <a:pt x="14984" y="274"/>
                </a:lnTo>
                <a:lnTo>
                  <a:pt x="13569" y="114"/>
                </a:lnTo>
                <a:lnTo>
                  <a:pt x="12856" y="0"/>
                </a:lnTo>
                <a:close/>
              </a:path>
              <a:path w="29209" h="635">
                <a:moveTo>
                  <a:pt x="29174" y="0"/>
                </a:moveTo>
                <a:lnTo>
                  <a:pt x="24379" y="0"/>
                </a:lnTo>
                <a:lnTo>
                  <a:pt x="23666" y="114"/>
                </a:lnTo>
                <a:lnTo>
                  <a:pt x="22136" y="274"/>
                </a:lnTo>
                <a:lnTo>
                  <a:pt x="21308" y="309"/>
                </a:lnTo>
                <a:lnTo>
                  <a:pt x="28703" y="309"/>
                </a:lnTo>
                <a:lnTo>
                  <a:pt x="2917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65982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3995" y="0"/>
                </a:moveTo>
                <a:lnTo>
                  <a:pt x="45" y="0"/>
                </a:lnTo>
                <a:lnTo>
                  <a:pt x="0" y="309"/>
                </a:lnTo>
                <a:lnTo>
                  <a:pt x="28461" y="309"/>
                </a:lnTo>
                <a:lnTo>
                  <a:pt x="17732" y="274"/>
                </a:lnTo>
                <a:lnTo>
                  <a:pt x="16513" y="229"/>
                </a:lnTo>
                <a:lnTo>
                  <a:pt x="15260" y="148"/>
                </a:lnTo>
                <a:lnTo>
                  <a:pt x="13995" y="0"/>
                </a:lnTo>
                <a:close/>
              </a:path>
              <a:path w="29209" h="635">
                <a:moveTo>
                  <a:pt x="28944" y="0"/>
                </a:moveTo>
                <a:lnTo>
                  <a:pt x="23125" y="0"/>
                </a:lnTo>
                <a:lnTo>
                  <a:pt x="22136" y="114"/>
                </a:lnTo>
                <a:lnTo>
                  <a:pt x="21113" y="194"/>
                </a:lnTo>
                <a:lnTo>
                  <a:pt x="18870" y="274"/>
                </a:lnTo>
                <a:lnTo>
                  <a:pt x="28515" y="274"/>
                </a:lnTo>
                <a:lnTo>
                  <a:pt x="28944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65948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5720" y="0"/>
                </a:moveTo>
                <a:lnTo>
                  <a:pt x="34" y="0"/>
                </a:lnTo>
                <a:lnTo>
                  <a:pt x="0" y="355"/>
                </a:lnTo>
                <a:lnTo>
                  <a:pt x="28266" y="355"/>
                </a:lnTo>
                <a:lnTo>
                  <a:pt x="28547" y="125"/>
                </a:lnTo>
                <a:lnTo>
                  <a:pt x="18675" y="125"/>
                </a:lnTo>
                <a:lnTo>
                  <a:pt x="17214" y="80"/>
                </a:lnTo>
                <a:lnTo>
                  <a:pt x="15720" y="0"/>
                </a:lnTo>
                <a:close/>
              </a:path>
              <a:path w="29209" h="635">
                <a:moveTo>
                  <a:pt x="28737" y="0"/>
                </a:moveTo>
                <a:lnTo>
                  <a:pt x="21343" y="0"/>
                </a:lnTo>
                <a:lnTo>
                  <a:pt x="20043" y="80"/>
                </a:lnTo>
                <a:lnTo>
                  <a:pt x="18675" y="125"/>
                </a:lnTo>
                <a:lnTo>
                  <a:pt x="28547" y="125"/>
                </a:lnTo>
                <a:lnTo>
                  <a:pt x="28737" y="0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65902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542" y="0"/>
                </a:moveTo>
                <a:lnTo>
                  <a:pt x="80" y="0"/>
                </a:lnTo>
                <a:lnTo>
                  <a:pt x="0" y="355"/>
                </a:lnTo>
                <a:lnTo>
                  <a:pt x="28036" y="355"/>
                </a:lnTo>
                <a:lnTo>
                  <a:pt x="28312" y="194"/>
                </a:lnTo>
                <a:lnTo>
                  <a:pt x="28542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65867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80" y="0"/>
                </a:moveTo>
                <a:lnTo>
                  <a:pt x="28346" y="0"/>
                </a:lnTo>
                <a:lnTo>
                  <a:pt x="27840" y="309"/>
                </a:lnTo>
                <a:lnTo>
                  <a:pt x="0" y="309"/>
                </a:lnTo>
                <a:lnTo>
                  <a:pt x="8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65867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70" y="0"/>
                </a:moveTo>
                <a:lnTo>
                  <a:pt x="34" y="0"/>
                </a:lnTo>
                <a:lnTo>
                  <a:pt x="0" y="309"/>
                </a:lnTo>
                <a:lnTo>
                  <a:pt x="27564" y="309"/>
                </a:lnTo>
                <a:lnTo>
                  <a:pt x="28070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65833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875" y="0"/>
                </a:moveTo>
                <a:lnTo>
                  <a:pt x="34" y="0"/>
                </a:lnTo>
                <a:lnTo>
                  <a:pt x="0" y="320"/>
                </a:lnTo>
                <a:lnTo>
                  <a:pt x="27323" y="320"/>
                </a:lnTo>
                <a:lnTo>
                  <a:pt x="27875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65833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599" y="0"/>
                </a:moveTo>
                <a:lnTo>
                  <a:pt x="34" y="0"/>
                </a:lnTo>
                <a:lnTo>
                  <a:pt x="0" y="309"/>
                </a:lnTo>
                <a:lnTo>
                  <a:pt x="27047" y="309"/>
                </a:lnTo>
                <a:lnTo>
                  <a:pt x="27599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65833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0" y="0"/>
                </a:moveTo>
                <a:lnTo>
                  <a:pt x="27323" y="0"/>
                </a:lnTo>
                <a:lnTo>
                  <a:pt x="26771" y="309"/>
                </a:ln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65833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0" y="274"/>
                </a:lnTo>
                <a:lnTo>
                  <a:pt x="26575" y="274"/>
                </a:lnTo>
                <a:lnTo>
                  <a:pt x="26805" y="125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65833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26575" y="114"/>
                </a:lnTo>
                <a:lnTo>
                  <a:pt x="26771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15375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90" h="28575">
                <a:moveTo>
                  <a:pt x="20238" y="0"/>
                </a:moveTo>
                <a:lnTo>
                  <a:pt x="19927" y="0"/>
                </a:lnTo>
                <a:lnTo>
                  <a:pt x="19525" y="34"/>
                </a:lnTo>
                <a:lnTo>
                  <a:pt x="18984" y="148"/>
                </a:lnTo>
                <a:lnTo>
                  <a:pt x="18789" y="148"/>
                </a:lnTo>
                <a:lnTo>
                  <a:pt x="18547" y="194"/>
                </a:lnTo>
                <a:lnTo>
                  <a:pt x="18317" y="229"/>
                </a:lnTo>
                <a:lnTo>
                  <a:pt x="18110" y="274"/>
                </a:lnTo>
                <a:lnTo>
                  <a:pt x="5966" y="6150"/>
                </a:lnTo>
                <a:lnTo>
                  <a:pt x="5414" y="6619"/>
                </a:lnTo>
                <a:lnTo>
                  <a:pt x="815" y="13548"/>
                </a:lnTo>
                <a:lnTo>
                  <a:pt x="114" y="15037"/>
                </a:lnTo>
                <a:lnTo>
                  <a:pt x="16972" y="28425"/>
                </a:lnTo>
                <a:lnTo>
                  <a:pt x="18237" y="27600"/>
                </a:lnTo>
                <a:lnTo>
                  <a:pt x="19490" y="26821"/>
                </a:lnTo>
                <a:lnTo>
                  <a:pt x="34198" y="19767"/>
                </a:lnTo>
                <a:lnTo>
                  <a:pt x="33600" y="19686"/>
                </a:lnTo>
                <a:lnTo>
                  <a:pt x="32312" y="19343"/>
                </a:lnTo>
                <a:lnTo>
                  <a:pt x="31714" y="19102"/>
                </a:lnTo>
                <a:lnTo>
                  <a:pt x="31369" y="18942"/>
                </a:lnTo>
                <a:lnTo>
                  <a:pt x="21227" y="274"/>
                </a:lnTo>
                <a:lnTo>
                  <a:pt x="20951" y="114"/>
                </a:lnTo>
                <a:lnTo>
                  <a:pt x="20238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6778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1494" y="43560"/>
                </a:moveTo>
                <a:lnTo>
                  <a:pt x="1345" y="43941"/>
                </a:lnTo>
                <a:lnTo>
                  <a:pt x="1184" y="44068"/>
                </a:lnTo>
                <a:lnTo>
                  <a:pt x="402" y="44068"/>
                </a:lnTo>
                <a:lnTo>
                  <a:pt x="954" y="44449"/>
                </a:lnTo>
                <a:lnTo>
                  <a:pt x="19307" y="50418"/>
                </a:lnTo>
                <a:lnTo>
                  <a:pt x="21044" y="50291"/>
                </a:lnTo>
                <a:lnTo>
                  <a:pt x="22573" y="50037"/>
                </a:lnTo>
                <a:lnTo>
                  <a:pt x="23907" y="49910"/>
                </a:lnTo>
                <a:lnTo>
                  <a:pt x="25920" y="49402"/>
                </a:lnTo>
                <a:lnTo>
                  <a:pt x="26782" y="49275"/>
                </a:lnTo>
                <a:lnTo>
                  <a:pt x="26587" y="49275"/>
                </a:lnTo>
                <a:lnTo>
                  <a:pt x="29094" y="48767"/>
                </a:lnTo>
                <a:lnTo>
                  <a:pt x="30313" y="48386"/>
                </a:lnTo>
                <a:lnTo>
                  <a:pt x="31969" y="47624"/>
                </a:lnTo>
                <a:lnTo>
                  <a:pt x="16836" y="47620"/>
                </a:lnTo>
                <a:lnTo>
                  <a:pt x="14512" y="47497"/>
                </a:lnTo>
                <a:lnTo>
                  <a:pt x="13569" y="47497"/>
                </a:lnTo>
                <a:lnTo>
                  <a:pt x="12316" y="47370"/>
                </a:lnTo>
                <a:lnTo>
                  <a:pt x="11435" y="47193"/>
                </a:lnTo>
                <a:lnTo>
                  <a:pt x="10660" y="47116"/>
                </a:lnTo>
                <a:lnTo>
                  <a:pt x="9793" y="46862"/>
                </a:lnTo>
                <a:lnTo>
                  <a:pt x="8532" y="46608"/>
                </a:lnTo>
                <a:lnTo>
                  <a:pt x="8249" y="46524"/>
                </a:lnTo>
                <a:lnTo>
                  <a:pt x="8026" y="46481"/>
                </a:lnTo>
                <a:lnTo>
                  <a:pt x="6692" y="46100"/>
                </a:lnTo>
                <a:lnTo>
                  <a:pt x="6221" y="45919"/>
                </a:lnTo>
                <a:lnTo>
                  <a:pt x="5979" y="45846"/>
                </a:lnTo>
                <a:lnTo>
                  <a:pt x="4059" y="45084"/>
                </a:lnTo>
                <a:lnTo>
                  <a:pt x="2840" y="44449"/>
                </a:lnTo>
                <a:lnTo>
                  <a:pt x="2553" y="44277"/>
                </a:lnTo>
                <a:lnTo>
                  <a:pt x="2127" y="44068"/>
                </a:lnTo>
                <a:lnTo>
                  <a:pt x="1494" y="43560"/>
                </a:lnTo>
                <a:close/>
              </a:path>
              <a:path w="90170" h="50800">
                <a:moveTo>
                  <a:pt x="16989" y="47620"/>
                </a:moveTo>
                <a:close/>
              </a:path>
              <a:path w="90170" h="50800">
                <a:moveTo>
                  <a:pt x="32521" y="47370"/>
                </a:moveTo>
                <a:lnTo>
                  <a:pt x="21159" y="47370"/>
                </a:lnTo>
                <a:lnTo>
                  <a:pt x="20250" y="47497"/>
                </a:lnTo>
                <a:lnTo>
                  <a:pt x="19227" y="47497"/>
                </a:lnTo>
                <a:lnTo>
                  <a:pt x="17065" y="47624"/>
                </a:lnTo>
                <a:lnTo>
                  <a:pt x="31978" y="47620"/>
                </a:lnTo>
                <a:lnTo>
                  <a:pt x="32521" y="47370"/>
                </a:lnTo>
                <a:close/>
              </a:path>
              <a:path w="90170" h="50800">
                <a:moveTo>
                  <a:pt x="19146" y="47497"/>
                </a:moveTo>
                <a:lnTo>
                  <a:pt x="14754" y="47497"/>
                </a:lnTo>
                <a:lnTo>
                  <a:pt x="16989" y="47620"/>
                </a:lnTo>
                <a:lnTo>
                  <a:pt x="19146" y="47497"/>
                </a:lnTo>
                <a:close/>
              </a:path>
              <a:path w="90170" h="50800">
                <a:moveTo>
                  <a:pt x="47769" y="0"/>
                </a:moveTo>
                <a:lnTo>
                  <a:pt x="46550" y="0"/>
                </a:lnTo>
                <a:lnTo>
                  <a:pt x="45964" y="253"/>
                </a:lnTo>
                <a:lnTo>
                  <a:pt x="44193" y="761"/>
                </a:lnTo>
                <a:lnTo>
                  <a:pt x="41007" y="1904"/>
                </a:lnTo>
                <a:lnTo>
                  <a:pt x="39558" y="2539"/>
                </a:lnTo>
                <a:lnTo>
                  <a:pt x="38178" y="3174"/>
                </a:lnTo>
                <a:lnTo>
                  <a:pt x="36925" y="3936"/>
                </a:lnTo>
                <a:lnTo>
                  <a:pt x="35740" y="4571"/>
                </a:lnTo>
                <a:lnTo>
                  <a:pt x="25798" y="18160"/>
                </a:lnTo>
                <a:lnTo>
                  <a:pt x="25675" y="18668"/>
                </a:lnTo>
                <a:lnTo>
                  <a:pt x="16364" y="36067"/>
                </a:lnTo>
                <a:lnTo>
                  <a:pt x="14708" y="37845"/>
                </a:lnTo>
                <a:lnTo>
                  <a:pt x="6094" y="43179"/>
                </a:lnTo>
                <a:lnTo>
                  <a:pt x="5473" y="43433"/>
                </a:lnTo>
                <a:lnTo>
                  <a:pt x="3150" y="43941"/>
                </a:lnTo>
                <a:lnTo>
                  <a:pt x="2207" y="44068"/>
                </a:lnTo>
                <a:lnTo>
                  <a:pt x="2553" y="44277"/>
                </a:lnTo>
                <a:lnTo>
                  <a:pt x="3426" y="44703"/>
                </a:lnTo>
                <a:lnTo>
                  <a:pt x="4059" y="45084"/>
                </a:lnTo>
                <a:lnTo>
                  <a:pt x="6221" y="45919"/>
                </a:lnTo>
                <a:lnTo>
                  <a:pt x="8249" y="46524"/>
                </a:lnTo>
                <a:lnTo>
                  <a:pt x="9360" y="46735"/>
                </a:lnTo>
                <a:lnTo>
                  <a:pt x="9793" y="46862"/>
                </a:lnTo>
                <a:lnTo>
                  <a:pt x="11435" y="47193"/>
                </a:lnTo>
                <a:lnTo>
                  <a:pt x="14512" y="47497"/>
                </a:lnTo>
                <a:lnTo>
                  <a:pt x="20216" y="47497"/>
                </a:lnTo>
                <a:lnTo>
                  <a:pt x="21159" y="47370"/>
                </a:lnTo>
                <a:lnTo>
                  <a:pt x="32521" y="47370"/>
                </a:lnTo>
                <a:lnTo>
                  <a:pt x="33544" y="46862"/>
                </a:lnTo>
                <a:lnTo>
                  <a:pt x="35510" y="45592"/>
                </a:lnTo>
                <a:lnTo>
                  <a:pt x="36407" y="44830"/>
                </a:lnTo>
                <a:lnTo>
                  <a:pt x="37235" y="44195"/>
                </a:lnTo>
                <a:lnTo>
                  <a:pt x="38188" y="43179"/>
                </a:lnTo>
                <a:lnTo>
                  <a:pt x="39558" y="41782"/>
                </a:lnTo>
                <a:lnTo>
                  <a:pt x="40858" y="40131"/>
                </a:lnTo>
                <a:lnTo>
                  <a:pt x="41444" y="39242"/>
                </a:lnTo>
                <a:lnTo>
                  <a:pt x="42031" y="38480"/>
                </a:lnTo>
                <a:lnTo>
                  <a:pt x="42548" y="37591"/>
                </a:lnTo>
                <a:lnTo>
                  <a:pt x="46306" y="28574"/>
                </a:lnTo>
                <a:lnTo>
                  <a:pt x="46596" y="27431"/>
                </a:lnTo>
                <a:lnTo>
                  <a:pt x="47344" y="25145"/>
                </a:lnTo>
                <a:lnTo>
                  <a:pt x="47697" y="25145"/>
                </a:lnTo>
                <a:lnTo>
                  <a:pt x="49224" y="21716"/>
                </a:lnTo>
                <a:lnTo>
                  <a:pt x="67709" y="10160"/>
                </a:lnTo>
                <a:lnTo>
                  <a:pt x="71716" y="10160"/>
                </a:lnTo>
                <a:lnTo>
                  <a:pt x="71642" y="9779"/>
                </a:lnTo>
                <a:lnTo>
                  <a:pt x="71516" y="9525"/>
                </a:lnTo>
                <a:lnTo>
                  <a:pt x="71366" y="9144"/>
                </a:lnTo>
                <a:lnTo>
                  <a:pt x="70895" y="8509"/>
                </a:lnTo>
                <a:lnTo>
                  <a:pt x="69986" y="7747"/>
                </a:lnTo>
                <a:lnTo>
                  <a:pt x="64478" y="7747"/>
                </a:lnTo>
                <a:lnTo>
                  <a:pt x="61454" y="6731"/>
                </a:lnTo>
                <a:lnTo>
                  <a:pt x="58625" y="5588"/>
                </a:lnTo>
                <a:lnTo>
                  <a:pt x="53829" y="3429"/>
                </a:lnTo>
                <a:lnTo>
                  <a:pt x="49425" y="889"/>
                </a:lnTo>
                <a:lnTo>
                  <a:pt x="48712" y="381"/>
                </a:lnTo>
                <a:lnTo>
                  <a:pt x="47769" y="0"/>
                </a:lnTo>
                <a:close/>
              </a:path>
              <a:path w="90170" h="50800">
                <a:moveTo>
                  <a:pt x="71716" y="10160"/>
                </a:moveTo>
                <a:lnTo>
                  <a:pt x="68066" y="10160"/>
                </a:lnTo>
                <a:lnTo>
                  <a:pt x="68537" y="10287"/>
                </a:lnTo>
                <a:lnTo>
                  <a:pt x="68813" y="10414"/>
                </a:lnTo>
                <a:lnTo>
                  <a:pt x="68911" y="10668"/>
                </a:lnTo>
                <a:lnTo>
                  <a:pt x="68946" y="15240"/>
                </a:lnTo>
                <a:lnTo>
                  <a:pt x="69033" y="15871"/>
                </a:lnTo>
                <a:lnTo>
                  <a:pt x="79382" y="29210"/>
                </a:lnTo>
                <a:lnTo>
                  <a:pt x="80175" y="29591"/>
                </a:lnTo>
                <a:lnTo>
                  <a:pt x="80923" y="29718"/>
                </a:lnTo>
                <a:lnTo>
                  <a:pt x="81314" y="29845"/>
                </a:lnTo>
                <a:lnTo>
                  <a:pt x="82061" y="29972"/>
                </a:lnTo>
                <a:lnTo>
                  <a:pt x="87698" y="27051"/>
                </a:lnTo>
                <a:lnTo>
                  <a:pt x="81866" y="27051"/>
                </a:lnTo>
                <a:lnTo>
                  <a:pt x="80923" y="26797"/>
                </a:lnTo>
                <a:lnTo>
                  <a:pt x="79934" y="26416"/>
                </a:lnTo>
                <a:lnTo>
                  <a:pt x="78876" y="25908"/>
                </a:lnTo>
                <a:lnTo>
                  <a:pt x="78163" y="25400"/>
                </a:lnTo>
                <a:lnTo>
                  <a:pt x="77024" y="24638"/>
                </a:lnTo>
                <a:lnTo>
                  <a:pt x="76633" y="24257"/>
                </a:lnTo>
                <a:lnTo>
                  <a:pt x="76196" y="23876"/>
                </a:lnTo>
                <a:lnTo>
                  <a:pt x="74977" y="22733"/>
                </a:lnTo>
                <a:lnTo>
                  <a:pt x="71642" y="12827"/>
                </a:lnTo>
                <a:lnTo>
                  <a:pt x="71792" y="11811"/>
                </a:lnTo>
                <a:lnTo>
                  <a:pt x="71716" y="10160"/>
                </a:lnTo>
                <a:close/>
              </a:path>
              <a:path w="90170" h="50800">
                <a:moveTo>
                  <a:pt x="47697" y="25145"/>
                </a:moveTo>
                <a:lnTo>
                  <a:pt x="47344" y="25145"/>
                </a:lnTo>
                <a:lnTo>
                  <a:pt x="46677" y="27177"/>
                </a:lnTo>
                <a:lnTo>
                  <a:pt x="47697" y="25145"/>
                </a:lnTo>
                <a:close/>
              </a:path>
              <a:path w="90170" h="50800">
                <a:moveTo>
                  <a:pt x="88885" y="15494"/>
                </a:moveTo>
                <a:lnTo>
                  <a:pt x="84499" y="15494"/>
                </a:lnTo>
                <a:lnTo>
                  <a:pt x="85005" y="15621"/>
                </a:lnTo>
                <a:lnTo>
                  <a:pt x="85833" y="16129"/>
                </a:lnTo>
                <a:lnTo>
                  <a:pt x="86908" y="21082"/>
                </a:lnTo>
                <a:lnTo>
                  <a:pt x="86656" y="22479"/>
                </a:lnTo>
                <a:lnTo>
                  <a:pt x="83119" y="27051"/>
                </a:lnTo>
                <a:lnTo>
                  <a:pt x="87698" y="27051"/>
                </a:lnTo>
                <a:lnTo>
                  <a:pt x="89784" y="20828"/>
                </a:lnTo>
                <a:lnTo>
                  <a:pt x="89720" y="17907"/>
                </a:lnTo>
                <a:lnTo>
                  <a:pt x="89605" y="17272"/>
                </a:lnTo>
                <a:lnTo>
                  <a:pt x="89375" y="16510"/>
                </a:lnTo>
                <a:lnTo>
                  <a:pt x="88885" y="15494"/>
                </a:lnTo>
                <a:close/>
              </a:path>
              <a:path w="90170" h="50800">
                <a:moveTo>
                  <a:pt x="83625" y="12573"/>
                </a:moveTo>
                <a:lnTo>
                  <a:pt x="82995" y="12587"/>
                </a:lnTo>
                <a:lnTo>
                  <a:pt x="82061" y="12700"/>
                </a:lnTo>
                <a:lnTo>
                  <a:pt x="81509" y="12827"/>
                </a:lnTo>
                <a:lnTo>
                  <a:pt x="81348" y="12827"/>
                </a:lnTo>
                <a:lnTo>
                  <a:pt x="80762" y="12954"/>
                </a:lnTo>
                <a:lnTo>
                  <a:pt x="79738" y="13462"/>
                </a:lnTo>
                <a:lnTo>
                  <a:pt x="79106" y="13716"/>
                </a:lnTo>
                <a:lnTo>
                  <a:pt x="78128" y="14478"/>
                </a:lnTo>
                <a:lnTo>
                  <a:pt x="77772" y="14605"/>
                </a:lnTo>
                <a:lnTo>
                  <a:pt x="77461" y="14859"/>
                </a:lnTo>
                <a:lnTo>
                  <a:pt x="77139" y="15240"/>
                </a:lnTo>
                <a:lnTo>
                  <a:pt x="75966" y="15367"/>
                </a:lnTo>
                <a:lnTo>
                  <a:pt x="74667" y="15621"/>
                </a:lnTo>
                <a:lnTo>
                  <a:pt x="71906" y="15871"/>
                </a:lnTo>
                <a:lnTo>
                  <a:pt x="72153" y="17145"/>
                </a:lnTo>
                <a:lnTo>
                  <a:pt x="72696" y="18796"/>
                </a:lnTo>
                <a:lnTo>
                  <a:pt x="73482" y="20447"/>
                </a:lnTo>
                <a:lnTo>
                  <a:pt x="73713" y="20857"/>
                </a:lnTo>
                <a:lnTo>
                  <a:pt x="74621" y="22225"/>
                </a:lnTo>
                <a:lnTo>
                  <a:pt x="75138" y="22860"/>
                </a:lnTo>
                <a:lnTo>
                  <a:pt x="78830" y="22479"/>
                </a:lnTo>
                <a:lnTo>
                  <a:pt x="78209" y="21717"/>
                </a:lnTo>
                <a:lnTo>
                  <a:pt x="79186" y="21082"/>
                </a:lnTo>
                <a:lnTo>
                  <a:pt x="78910" y="20701"/>
                </a:lnTo>
                <a:lnTo>
                  <a:pt x="78607" y="20066"/>
                </a:lnTo>
                <a:lnTo>
                  <a:pt x="78515" y="19812"/>
                </a:lnTo>
                <a:lnTo>
                  <a:pt x="78598" y="18034"/>
                </a:lnTo>
                <a:lnTo>
                  <a:pt x="78991" y="17399"/>
                </a:lnTo>
                <a:lnTo>
                  <a:pt x="79704" y="16764"/>
                </a:lnTo>
                <a:lnTo>
                  <a:pt x="80762" y="16002"/>
                </a:lnTo>
                <a:lnTo>
                  <a:pt x="82096" y="15494"/>
                </a:lnTo>
                <a:lnTo>
                  <a:pt x="88885" y="15494"/>
                </a:lnTo>
                <a:lnTo>
                  <a:pt x="88742" y="15240"/>
                </a:lnTo>
                <a:lnTo>
                  <a:pt x="88271" y="14605"/>
                </a:lnTo>
                <a:lnTo>
                  <a:pt x="87052" y="13462"/>
                </a:lnTo>
                <a:lnTo>
                  <a:pt x="86661" y="13335"/>
                </a:lnTo>
                <a:lnTo>
                  <a:pt x="85913" y="12954"/>
                </a:lnTo>
                <a:lnTo>
                  <a:pt x="85039" y="12827"/>
                </a:lnTo>
                <a:lnTo>
                  <a:pt x="84614" y="12700"/>
                </a:lnTo>
                <a:lnTo>
                  <a:pt x="83625" y="12573"/>
                </a:lnTo>
                <a:close/>
              </a:path>
              <a:path w="90170" h="50800">
                <a:moveTo>
                  <a:pt x="71642" y="12587"/>
                </a:moveTo>
                <a:lnTo>
                  <a:pt x="71596" y="12827"/>
                </a:lnTo>
                <a:lnTo>
                  <a:pt x="71642" y="12587"/>
                </a:lnTo>
                <a:close/>
              </a:path>
              <a:path w="90170" h="50800">
                <a:moveTo>
                  <a:pt x="71670" y="12446"/>
                </a:moveTo>
                <a:lnTo>
                  <a:pt x="71642" y="12587"/>
                </a:lnTo>
                <a:lnTo>
                  <a:pt x="71670" y="12446"/>
                </a:lnTo>
                <a:close/>
              </a:path>
              <a:path w="90170" h="50800">
                <a:moveTo>
                  <a:pt x="67859" y="7239"/>
                </a:moveTo>
                <a:lnTo>
                  <a:pt x="67514" y="7239"/>
                </a:lnTo>
                <a:lnTo>
                  <a:pt x="65939" y="7493"/>
                </a:lnTo>
                <a:lnTo>
                  <a:pt x="65548" y="7620"/>
                </a:lnTo>
                <a:lnTo>
                  <a:pt x="65076" y="7747"/>
                </a:lnTo>
                <a:lnTo>
                  <a:pt x="69986" y="7747"/>
                </a:lnTo>
                <a:lnTo>
                  <a:pt x="69434" y="7620"/>
                </a:lnTo>
                <a:lnTo>
                  <a:pt x="68848" y="7366"/>
                </a:lnTo>
                <a:lnTo>
                  <a:pt x="67859" y="7239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40604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0"/>
                </a:moveTo>
                <a:lnTo>
                  <a:pt x="632" y="778"/>
                </a:lnTo>
                <a:lnTo>
                  <a:pt x="1851" y="2107"/>
                </a:lnTo>
                <a:lnTo>
                  <a:pt x="2794" y="3012"/>
                </a:lnTo>
                <a:lnTo>
                  <a:pt x="3399" y="3447"/>
                </a:lnTo>
                <a:lnTo>
                  <a:pt x="3852" y="3836"/>
                </a:lnTo>
                <a:lnTo>
                  <a:pt x="8222" y="5359"/>
                </a:lnTo>
                <a:lnTo>
                  <a:pt x="7428" y="5165"/>
                </a:lnTo>
                <a:lnTo>
                  <a:pt x="6471" y="4810"/>
                </a:lnTo>
                <a:lnTo>
                  <a:pt x="551" y="618"/>
                </a:lnTo>
                <a:lnTo>
                  <a:pt x="0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42846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655" y="7089"/>
                </a:moveTo>
                <a:lnTo>
                  <a:pt x="0" y="7283"/>
                </a:lnTo>
                <a:lnTo>
                  <a:pt x="436" y="7787"/>
                </a:lnTo>
                <a:lnTo>
                  <a:pt x="995" y="8337"/>
                </a:lnTo>
                <a:lnTo>
                  <a:pt x="7670" y="11670"/>
                </a:lnTo>
                <a:lnTo>
                  <a:pt x="8061" y="11624"/>
                </a:lnTo>
                <a:lnTo>
                  <a:pt x="8417" y="11509"/>
                </a:lnTo>
                <a:lnTo>
                  <a:pt x="9084" y="11200"/>
                </a:lnTo>
                <a:lnTo>
                  <a:pt x="9434" y="10925"/>
                </a:lnTo>
                <a:lnTo>
                  <a:pt x="9693" y="10685"/>
                </a:lnTo>
                <a:lnTo>
                  <a:pt x="5864" y="10685"/>
                </a:lnTo>
                <a:lnTo>
                  <a:pt x="3125" y="7203"/>
                </a:lnTo>
                <a:lnTo>
                  <a:pt x="1736" y="7203"/>
                </a:lnTo>
                <a:close/>
              </a:path>
              <a:path w="12065" h="12064">
                <a:moveTo>
                  <a:pt x="8256" y="0"/>
                </a:moveTo>
                <a:lnTo>
                  <a:pt x="3380" y="4065"/>
                </a:lnTo>
                <a:lnTo>
                  <a:pt x="3510" y="4500"/>
                </a:lnTo>
                <a:lnTo>
                  <a:pt x="3656" y="4855"/>
                </a:lnTo>
                <a:lnTo>
                  <a:pt x="3852" y="5245"/>
                </a:lnTo>
                <a:lnTo>
                  <a:pt x="4128" y="5669"/>
                </a:lnTo>
                <a:lnTo>
                  <a:pt x="2679" y="6619"/>
                </a:lnTo>
                <a:lnTo>
                  <a:pt x="5864" y="10685"/>
                </a:lnTo>
                <a:lnTo>
                  <a:pt x="9693" y="10685"/>
                </a:lnTo>
                <a:lnTo>
                  <a:pt x="9866" y="10524"/>
                </a:lnTo>
                <a:lnTo>
                  <a:pt x="11879" y="5405"/>
                </a:lnTo>
                <a:lnTo>
                  <a:pt x="11752" y="2267"/>
                </a:lnTo>
                <a:lnTo>
                  <a:pt x="8889" y="34"/>
                </a:lnTo>
                <a:lnTo>
                  <a:pt x="8256" y="0"/>
                </a:lnTo>
                <a:close/>
              </a:path>
              <a:path w="12065" h="12064">
                <a:moveTo>
                  <a:pt x="2909" y="6928"/>
                </a:moveTo>
                <a:lnTo>
                  <a:pt x="1966" y="7043"/>
                </a:lnTo>
                <a:lnTo>
                  <a:pt x="1736" y="7203"/>
                </a:lnTo>
                <a:lnTo>
                  <a:pt x="3125" y="7203"/>
                </a:lnTo>
                <a:lnTo>
                  <a:pt x="2909" y="69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60665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14" y="0"/>
                </a:moveTo>
                <a:lnTo>
                  <a:pt x="0" y="1339"/>
                </a:lnTo>
                <a:lnTo>
                  <a:pt x="114" y="1534"/>
                </a:lnTo>
                <a:lnTo>
                  <a:pt x="114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06577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356" y="0"/>
                </a:moveTo>
                <a:lnTo>
                  <a:pt x="80" y="858"/>
                </a:lnTo>
                <a:lnTo>
                  <a:pt x="0" y="1569"/>
                </a:lnTo>
                <a:lnTo>
                  <a:pt x="160" y="1958"/>
                </a:lnTo>
                <a:lnTo>
                  <a:pt x="356" y="2267"/>
                </a:lnTo>
                <a:lnTo>
                  <a:pt x="356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06773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356" y="0"/>
                </a:moveTo>
                <a:lnTo>
                  <a:pt x="114" y="435"/>
                </a:lnTo>
                <a:lnTo>
                  <a:pt x="0" y="2313"/>
                </a:lnTo>
                <a:lnTo>
                  <a:pt x="160" y="2622"/>
                </a:lnTo>
                <a:lnTo>
                  <a:pt x="356" y="2897"/>
                </a:lnTo>
                <a:lnTo>
                  <a:pt x="356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06934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160" y="274"/>
                </a:lnTo>
                <a:lnTo>
                  <a:pt x="0" y="584"/>
                </a:lnTo>
                <a:lnTo>
                  <a:pt x="0" y="2851"/>
                </a:lnTo>
                <a:lnTo>
                  <a:pt x="160" y="3126"/>
                </a:lnTo>
                <a:lnTo>
                  <a:pt x="356" y="3367"/>
                </a:lnTo>
                <a:lnTo>
                  <a:pt x="356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07129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0" y="469"/>
                </a:lnTo>
                <a:lnTo>
                  <a:pt x="0" y="3367"/>
                </a:lnTo>
                <a:lnTo>
                  <a:pt x="160" y="3607"/>
                </a:lnTo>
                <a:lnTo>
                  <a:pt x="356" y="3802"/>
                </a:lnTo>
                <a:lnTo>
                  <a:pt x="356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07290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344" y="0"/>
                </a:moveTo>
                <a:lnTo>
                  <a:pt x="149" y="194"/>
                </a:lnTo>
                <a:lnTo>
                  <a:pt x="0" y="435"/>
                </a:lnTo>
                <a:lnTo>
                  <a:pt x="0" y="3802"/>
                </a:lnTo>
                <a:lnTo>
                  <a:pt x="149" y="3996"/>
                </a:lnTo>
                <a:lnTo>
                  <a:pt x="344" y="4145"/>
                </a:lnTo>
                <a:lnTo>
                  <a:pt x="344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0748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10" y="0"/>
                </a:moveTo>
                <a:lnTo>
                  <a:pt x="149" y="160"/>
                </a:lnTo>
                <a:lnTo>
                  <a:pt x="0" y="355"/>
                </a:lnTo>
                <a:lnTo>
                  <a:pt x="0" y="4157"/>
                </a:lnTo>
                <a:lnTo>
                  <a:pt x="310" y="4466"/>
                </a:lnTo>
                <a:lnTo>
                  <a:pt x="31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07635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60" y="148"/>
                </a:lnTo>
                <a:lnTo>
                  <a:pt x="0" y="309"/>
                </a:lnTo>
                <a:lnTo>
                  <a:pt x="0" y="4455"/>
                </a:lnTo>
                <a:lnTo>
                  <a:pt x="160" y="4615"/>
                </a:lnTo>
                <a:lnTo>
                  <a:pt x="356" y="4729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07796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95" y="160"/>
                </a:lnTo>
                <a:lnTo>
                  <a:pt x="0" y="274"/>
                </a:lnTo>
                <a:lnTo>
                  <a:pt x="0" y="4741"/>
                </a:lnTo>
                <a:lnTo>
                  <a:pt x="195" y="4855"/>
                </a:lnTo>
                <a:lnTo>
                  <a:pt x="356" y="4981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07992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68"/>
                </a:lnTo>
                <a:lnTo>
                  <a:pt x="0" y="194"/>
                </a:lnTo>
                <a:lnTo>
                  <a:pt x="0" y="4924"/>
                </a:lnTo>
                <a:lnTo>
                  <a:pt x="160" y="5050"/>
                </a:lnTo>
                <a:lnTo>
                  <a:pt x="356" y="5165"/>
                </a:lnTo>
                <a:lnTo>
                  <a:pt x="356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08153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95" y="125"/>
                </a:lnTo>
                <a:lnTo>
                  <a:pt x="0" y="194"/>
                </a:lnTo>
                <a:lnTo>
                  <a:pt x="0" y="5176"/>
                </a:lnTo>
                <a:lnTo>
                  <a:pt x="356" y="5371"/>
                </a:lnTo>
                <a:lnTo>
                  <a:pt x="356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08348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80"/>
                </a:lnTo>
                <a:lnTo>
                  <a:pt x="0" y="206"/>
                </a:lnTo>
                <a:lnTo>
                  <a:pt x="0" y="5371"/>
                </a:lnTo>
                <a:lnTo>
                  <a:pt x="356" y="5520"/>
                </a:lnTo>
                <a:lnTo>
                  <a:pt x="356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08509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20"/>
                </a:moveTo>
                <a:lnTo>
                  <a:pt x="0" y="148"/>
                </a:lnTo>
                <a:lnTo>
                  <a:pt x="344" y="0"/>
                </a:lnTo>
                <a:lnTo>
                  <a:pt x="344" y="5634"/>
                </a:lnTo>
                <a:lnTo>
                  <a:pt x="0" y="5520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08705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669"/>
                </a:moveTo>
                <a:lnTo>
                  <a:pt x="0" y="148"/>
                </a:lnTo>
                <a:lnTo>
                  <a:pt x="344" y="0"/>
                </a:lnTo>
                <a:lnTo>
                  <a:pt x="344" y="5794"/>
                </a:lnTo>
                <a:lnTo>
                  <a:pt x="0" y="5669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08854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45"/>
                </a:lnTo>
                <a:lnTo>
                  <a:pt x="0" y="125"/>
                </a:lnTo>
                <a:lnTo>
                  <a:pt x="0" y="5760"/>
                </a:lnTo>
                <a:lnTo>
                  <a:pt x="195" y="5840"/>
                </a:lnTo>
                <a:lnTo>
                  <a:pt x="356" y="5875"/>
                </a:lnTo>
                <a:lnTo>
                  <a:pt x="356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09050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875"/>
                </a:moveTo>
                <a:lnTo>
                  <a:pt x="0" y="80"/>
                </a:lnTo>
                <a:lnTo>
                  <a:pt x="321" y="0"/>
                </a:lnTo>
                <a:lnTo>
                  <a:pt x="321" y="5955"/>
                </a:lnTo>
                <a:lnTo>
                  <a:pt x="0" y="5875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09211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80"/>
                </a:lnTo>
                <a:lnTo>
                  <a:pt x="0" y="114"/>
                </a:lnTo>
                <a:lnTo>
                  <a:pt x="0" y="5989"/>
                </a:lnTo>
                <a:lnTo>
                  <a:pt x="356" y="6069"/>
                </a:lnTo>
                <a:lnTo>
                  <a:pt x="356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09372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035"/>
                </a:moveTo>
                <a:lnTo>
                  <a:pt x="0" y="80"/>
                </a:lnTo>
                <a:lnTo>
                  <a:pt x="356" y="0"/>
                </a:lnTo>
                <a:lnTo>
                  <a:pt x="356" y="6104"/>
                </a:lnTo>
                <a:lnTo>
                  <a:pt x="0" y="603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09567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34"/>
                </a:lnTo>
                <a:lnTo>
                  <a:pt x="0" y="34"/>
                </a:lnTo>
                <a:lnTo>
                  <a:pt x="0" y="6104"/>
                </a:lnTo>
                <a:lnTo>
                  <a:pt x="160" y="6138"/>
                </a:lnTo>
                <a:lnTo>
                  <a:pt x="356" y="6138"/>
                </a:lnTo>
                <a:lnTo>
                  <a:pt x="356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09728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10" y="0"/>
                </a:moveTo>
                <a:lnTo>
                  <a:pt x="0" y="80"/>
                </a:lnTo>
                <a:lnTo>
                  <a:pt x="0" y="6184"/>
                </a:lnTo>
                <a:lnTo>
                  <a:pt x="195" y="6184"/>
                </a:lnTo>
                <a:lnTo>
                  <a:pt x="344" y="6230"/>
                </a:lnTo>
                <a:lnTo>
                  <a:pt x="310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09924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114" y="0"/>
                </a:moveTo>
                <a:lnTo>
                  <a:pt x="0" y="6184"/>
                </a:lnTo>
                <a:lnTo>
                  <a:pt x="149" y="6230"/>
                </a:lnTo>
                <a:lnTo>
                  <a:pt x="344" y="6230"/>
                </a:lnTo>
                <a:lnTo>
                  <a:pt x="344" y="125"/>
                </a:lnTo>
                <a:lnTo>
                  <a:pt x="114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0073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184"/>
                </a:moveTo>
                <a:lnTo>
                  <a:pt x="0" y="0"/>
                </a:lnTo>
                <a:lnTo>
                  <a:pt x="356" y="148"/>
                </a:lnTo>
                <a:lnTo>
                  <a:pt x="356" y="6184"/>
                </a:lnTo>
                <a:lnTo>
                  <a:pt x="0" y="618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0269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0"/>
                </a:moveTo>
                <a:lnTo>
                  <a:pt x="0" y="6104"/>
                </a:lnTo>
                <a:lnTo>
                  <a:pt x="356" y="6104"/>
                </a:lnTo>
                <a:lnTo>
                  <a:pt x="356" y="309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0430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989"/>
                </a:moveTo>
                <a:lnTo>
                  <a:pt x="0" y="0"/>
                </a:lnTo>
                <a:lnTo>
                  <a:pt x="356" y="423"/>
                </a:lnTo>
                <a:lnTo>
                  <a:pt x="356" y="5989"/>
                </a:lnTo>
                <a:lnTo>
                  <a:pt x="0" y="5989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0625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794"/>
                </a:moveTo>
                <a:lnTo>
                  <a:pt x="0" y="0"/>
                </a:lnTo>
                <a:lnTo>
                  <a:pt x="356" y="423"/>
                </a:lnTo>
                <a:lnTo>
                  <a:pt x="356" y="5794"/>
                </a:lnTo>
                <a:lnTo>
                  <a:pt x="0" y="5794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0786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65"/>
                </a:moveTo>
                <a:lnTo>
                  <a:pt x="0" y="0"/>
                </a:lnTo>
                <a:lnTo>
                  <a:pt x="356" y="400"/>
                </a:lnTo>
                <a:lnTo>
                  <a:pt x="356" y="5565"/>
                </a:lnTo>
                <a:lnTo>
                  <a:pt x="0" y="5565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0982" y="19019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371"/>
                </a:lnTo>
                <a:lnTo>
                  <a:pt x="160" y="5371"/>
                </a:lnTo>
                <a:lnTo>
                  <a:pt x="310" y="5325"/>
                </a:lnTo>
                <a:lnTo>
                  <a:pt x="310" y="400"/>
                </a:lnTo>
                <a:lnTo>
                  <a:pt x="0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11143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165"/>
                </a:lnTo>
                <a:lnTo>
                  <a:pt x="149" y="5119"/>
                </a:lnTo>
                <a:lnTo>
                  <a:pt x="344" y="5119"/>
                </a:lnTo>
                <a:lnTo>
                  <a:pt x="344" y="389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112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924"/>
                </a:lnTo>
                <a:lnTo>
                  <a:pt x="195" y="4924"/>
                </a:lnTo>
                <a:lnTo>
                  <a:pt x="356" y="4890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11488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729"/>
                </a:lnTo>
                <a:lnTo>
                  <a:pt x="160" y="4695"/>
                </a:lnTo>
                <a:lnTo>
                  <a:pt x="356" y="4695"/>
                </a:lnTo>
                <a:lnTo>
                  <a:pt x="356" y="389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11649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500"/>
                </a:lnTo>
                <a:lnTo>
                  <a:pt x="195" y="4500"/>
                </a:lnTo>
                <a:lnTo>
                  <a:pt x="356" y="4466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11844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306"/>
                </a:lnTo>
                <a:lnTo>
                  <a:pt x="356" y="4225"/>
                </a:lnTo>
                <a:lnTo>
                  <a:pt x="356" y="355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1200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077"/>
                </a:lnTo>
                <a:lnTo>
                  <a:pt x="356" y="3996"/>
                </a:lnTo>
                <a:lnTo>
                  <a:pt x="356" y="355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612201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3870"/>
                </a:lnTo>
                <a:lnTo>
                  <a:pt x="356" y="3790"/>
                </a:lnTo>
                <a:lnTo>
                  <a:pt x="356" y="343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12362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641"/>
                </a:lnTo>
                <a:lnTo>
                  <a:pt x="344" y="3561"/>
                </a:lnTo>
                <a:lnTo>
                  <a:pt x="344" y="355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12557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447"/>
                </a:lnTo>
                <a:lnTo>
                  <a:pt x="356" y="3367"/>
                </a:lnTo>
                <a:lnTo>
                  <a:pt x="356" y="355"/>
                </a:lnTo>
                <a:lnTo>
                  <a:pt x="149" y="206"/>
                </a:lnTo>
                <a:lnTo>
                  <a:pt x="0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12707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206"/>
                </a:lnTo>
                <a:lnTo>
                  <a:pt x="356" y="3126"/>
                </a:lnTo>
                <a:lnTo>
                  <a:pt x="356" y="343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12914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12"/>
                </a:lnTo>
                <a:lnTo>
                  <a:pt x="310" y="2943"/>
                </a:lnTo>
                <a:lnTo>
                  <a:pt x="310" y="355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306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782"/>
                </a:lnTo>
                <a:lnTo>
                  <a:pt x="195" y="2748"/>
                </a:lnTo>
                <a:lnTo>
                  <a:pt x="356" y="2668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3224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588"/>
                </a:moveTo>
                <a:lnTo>
                  <a:pt x="0" y="0"/>
                </a:lnTo>
                <a:lnTo>
                  <a:pt x="356" y="309"/>
                </a:lnTo>
                <a:lnTo>
                  <a:pt x="356" y="2462"/>
                </a:lnTo>
                <a:lnTo>
                  <a:pt x="0" y="2588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3420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47"/>
                </a:moveTo>
                <a:lnTo>
                  <a:pt x="0" y="0"/>
                </a:lnTo>
                <a:lnTo>
                  <a:pt x="356" y="309"/>
                </a:lnTo>
                <a:lnTo>
                  <a:pt x="356" y="2233"/>
                </a:lnTo>
                <a:lnTo>
                  <a:pt x="0" y="2347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3581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2153"/>
                </a:lnTo>
                <a:lnTo>
                  <a:pt x="344" y="2038"/>
                </a:lnTo>
                <a:lnTo>
                  <a:pt x="344" y="320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13776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1924"/>
                </a:lnTo>
                <a:lnTo>
                  <a:pt x="344" y="1798"/>
                </a:lnTo>
                <a:lnTo>
                  <a:pt x="344" y="309"/>
                </a:lnTo>
                <a:lnTo>
                  <a:pt x="149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13926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717"/>
                </a:lnTo>
                <a:lnTo>
                  <a:pt x="356" y="1557"/>
                </a:lnTo>
                <a:lnTo>
                  <a:pt x="356" y="309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4121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488"/>
                </a:lnTo>
                <a:lnTo>
                  <a:pt x="160" y="1408"/>
                </a:lnTo>
                <a:lnTo>
                  <a:pt x="356" y="1374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14282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0"/>
                </a:moveTo>
                <a:lnTo>
                  <a:pt x="0" y="1248"/>
                </a:lnTo>
                <a:lnTo>
                  <a:pt x="195" y="1213"/>
                </a:lnTo>
                <a:lnTo>
                  <a:pt x="356" y="1133"/>
                </a:lnTo>
                <a:lnTo>
                  <a:pt x="35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14477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1053"/>
                </a:moveTo>
                <a:lnTo>
                  <a:pt x="0" y="0"/>
                </a:lnTo>
                <a:lnTo>
                  <a:pt x="356" y="274"/>
                </a:lnTo>
                <a:lnTo>
                  <a:pt x="356" y="893"/>
                </a:lnTo>
                <a:lnTo>
                  <a:pt x="0" y="105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614639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858"/>
                </a:moveTo>
                <a:lnTo>
                  <a:pt x="0" y="0"/>
                </a:lnTo>
                <a:lnTo>
                  <a:pt x="356" y="274"/>
                </a:lnTo>
                <a:lnTo>
                  <a:pt x="356" y="710"/>
                </a:lnTo>
                <a:lnTo>
                  <a:pt x="0" y="858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614834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618"/>
                </a:lnTo>
                <a:lnTo>
                  <a:pt x="195" y="549"/>
                </a:lnTo>
                <a:lnTo>
                  <a:pt x="310" y="27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14995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435"/>
                </a:moveTo>
                <a:lnTo>
                  <a:pt x="0" y="0"/>
                </a:lnTo>
                <a:lnTo>
                  <a:pt x="149" y="160"/>
                </a:lnTo>
                <a:lnTo>
                  <a:pt x="344" y="274"/>
                </a:lnTo>
                <a:lnTo>
                  <a:pt x="0" y="435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15145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9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12235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45" y="0"/>
                </a:moveTo>
                <a:lnTo>
                  <a:pt x="45" y="1294"/>
                </a:lnTo>
                <a:lnTo>
                  <a:pt x="45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12201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60" y="0"/>
                </a:moveTo>
                <a:lnTo>
                  <a:pt x="160" y="1717"/>
                </a:lnTo>
                <a:lnTo>
                  <a:pt x="34" y="1053"/>
                </a:lnTo>
                <a:lnTo>
                  <a:pt x="0" y="68"/>
                </a:lnTo>
                <a:lnTo>
                  <a:pt x="16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1231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14" y="0"/>
                </a:moveTo>
                <a:lnTo>
                  <a:pt x="0" y="1637"/>
                </a:lnTo>
                <a:lnTo>
                  <a:pt x="114" y="1946"/>
                </a:lnTo>
                <a:lnTo>
                  <a:pt x="114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12362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49" y="45"/>
                </a:moveTo>
                <a:lnTo>
                  <a:pt x="0" y="45"/>
                </a:lnTo>
                <a:lnTo>
                  <a:pt x="0" y="1763"/>
                </a:lnTo>
                <a:lnTo>
                  <a:pt x="149" y="2198"/>
                </a:lnTo>
                <a:lnTo>
                  <a:pt x="149" y="45"/>
                </a:lnTo>
                <a:close/>
              </a:path>
              <a:path w="634" h="2539">
                <a:moveTo>
                  <a:pt x="149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12431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60" y="0"/>
                </a:moveTo>
                <a:lnTo>
                  <a:pt x="0" y="1992"/>
                </a:lnTo>
                <a:lnTo>
                  <a:pt x="160" y="2347"/>
                </a:lnTo>
                <a:lnTo>
                  <a:pt x="16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1251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95" y="34"/>
                </a:moveTo>
                <a:lnTo>
                  <a:pt x="0" y="34"/>
                </a:lnTo>
                <a:lnTo>
                  <a:pt x="0" y="2233"/>
                </a:lnTo>
                <a:lnTo>
                  <a:pt x="195" y="2542"/>
                </a:lnTo>
                <a:lnTo>
                  <a:pt x="195" y="34"/>
                </a:lnTo>
                <a:close/>
              </a:path>
              <a:path w="634" h="2539">
                <a:moveTo>
                  <a:pt x="195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1267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14" y="0"/>
                </a:moveTo>
                <a:lnTo>
                  <a:pt x="0" y="2588"/>
                </a:lnTo>
                <a:lnTo>
                  <a:pt x="114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12707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588"/>
                </a:lnTo>
                <a:lnTo>
                  <a:pt x="160" y="2782"/>
                </a:lnTo>
                <a:lnTo>
                  <a:pt x="16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1278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34"/>
                </a:moveTo>
                <a:lnTo>
                  <a:pt x="0" y="34"/>
                </a:lnTo>
                <a:lnTo>
                  <a:pt x="0" y="2737"/>
                </a:lnTo>
                <a:lnTo>
                  <a:pt x="160" y="2897"/>
                </a:lnTo>
                <a:lnTo>
                  <a:pt x="160" y="34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12868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817"/>
                </a:lnTo>
                <a:lnTo>
                  <a:pt x="160" y="2977"/>
                </a:lnTo>
                <a:lnTo>
                  <a:pt x="16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12948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45"/>
                </a:moveTo>
                <a:lnTo>
                  <a:pt x="0" y="45"/>
                </a:lnTo>
                <a:lnTo>
                  <a:pt x="0" y="2943"/>
                </a:lnTo>
                <a:lnTo>
                  <a:pt x="160" y="3103"/>
                </a:lnTo>
                <a:lnTo>
                  <a:pt x="160" y="45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1302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0" y="3023"/>
                </a:lnTo>
                <a:lnTo>
                  <a:pt x="149" y="3172"/>
                </a:lnTo>
                <a:lnTo>
                  <a:pt x="149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13109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138"/>
                </a:moveTo>
                <a:lnTo>
                  <a:pt x="0" y="34"/>
                </a:lnTo>
                <a:lnTo>
                  <a:pt x="195" y="0"/>
                </a:lnTo>
                <a:lnTo>
                  <a:pt x="195" y="3252"/>
                </a:lnTo>
                <a:lnTo>
                  <a:pt x="0" y="313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13178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06"/>
                </a:moveTo>
                <a:lnTo>
                  <a:pt x="0" y="34"/>
                </a:lnTo>
                <a:lnTo>
                  <a:pt x="206" y="0"/>
                </a:lnTo>
                <a:lnTo>
                  <a:pt x="206" y="3286"/>
                </a:lnTo>
                <a:lnTo>
                  <a:pt x="0" y="3206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13305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52"/>
                </a:moveTo>
                <a:lnTo>
                  <a:pt x="0" y="0"/>
                </a:lnTo>
                <a:lnTo>
                  <a:pt x="149" y="0"/>
                </a:lnTo>
                <a:lnTo>
                  <a:pt x="149" y="3332"/>
                </a:lnTo>
                <a:lnTo>
                  <a:pt x="0" y="3252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1338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21"/>
                </a:moveTo>
                <a:lnTo>
                  <a:pt x="0" y="34"/>
                </a:lnTo>
                <a:lnTo>
                  <a:pt x="149" y="0"/>
                </a:lnTo>
                <a:lnTo>
                  <a:pt x="149" y="3401"/>
                </a:lnTo>
                <a:lnTo>
                  <a:pt x="0" y="3321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13454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67"/>
                </a:moveTo>
                <a:lnTo>
                  <a:pt x="0" y="34"/>
                </a:lnTo>
                <a:lnTo>
                  <a:pt x="160" y="0"/>
                </a:lnTo>
                <a:lnTo>
                  <a:pt x="160" y="3435"/>
                </a:lnTo>
                <a:lnTo>
                  <a:pt x="0" y="3367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1353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47"/>
                </a:moveTo>
                <a:lnTo>
                  <a:pt x="0" y="45"/>
                </a:lnTo>
                <a:lnTo>
                  <a:pt x="160" y="0"/>
                </a:lnTo>
                <a:lnTo>
                  <a:pt x="160" y="3527"/>
                </a:lnTo>
                <a:lnTo>
                  <a:pt x="0" y="3447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1361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45"/>
                </a:lnTo>
                <a:lnTo>
                  <a:pt x="195" y="0"/>
                </a:lnTo>
                <a:lnTo>
                  <a:pt x="195" y="3527"/>
                </a:lnTo>
                <a:lnTo>
                  <a:pt x="0" y="3481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1369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0"/>
                </a:lnTo>
                <a:lnTo>
                  <a:pt x="195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1381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60" y="0"/>
                </a:lnTo>
                <a:lnTo>
                  <a:pt x="160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1389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60" y="0"/>
                </a:lnTo>
                <a:lnTo>
                  <a:pt x="160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139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49" y="0"/>
                </a:lnTo>
                <a:lnTo>
                  <a:pt x="149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1405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0"/>
                </a:lnTo>
                <a:lnTo>
                  <a:pt x="149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1412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1420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1428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1439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1447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145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1463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471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480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491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1499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76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514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0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522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45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530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80"/>
                </a:lnTo>
                <a:lnTo>
                  <a:pt x="195" y="3481"/>
                </a:lnTo>
                <a:lnTo>
                  <a:pt x="0" y="3527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5386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0"/>
                </a:lnTo>
                <a:lnTo>
                  <a:pt x="195" y="34"/>
                </a:lnTo>
                <a:lnTo>
                  <a:pt x="195" y="3435"/>
                </a:lnTo>
                <a:lnTo>
                  <a:pt x="0" y="3481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550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34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558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80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662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32"/>
                </a:moveTo>
                <a:lnTo>
                  <a:pt x="0" y="0"/>
                </a:lnTo>
                <a:lnTo>
                  <a:pt x="160" y="125"/>
                </a:lnTo>
                <a:lnTo>
                  <a:pt x="160" y="3298"/>
                </a:lnTo>
                <a:lnTo>
                  <a:pt x="0" y="3332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5742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86"/>
                </a:moveTo>
                <a:lnTo>
                  <a:pt x="0" y="0"/>
                </a:lnTo>
                <a:lnTo>
                  <a:pt x="149" y="114"/>
                </a:lnTo>
                <a:lnTo>
                  <a:pt x="149" y="3252"/>
                </a:lnTo>
                <a:lnTo>
                  <a:pt x="0" y="3286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5823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172"/>
                </a:lnTo>
                <a:lnTo>
                  <a:pt x="195" y="2977"/>
                </a:lnTo>
                <a:lnTo>
                  <a:pt x="195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5892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92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16018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863"/>
                </a:moveTo>
                <a:lnTo>
                  <a:pt x="0" y="0"/>
                </a:lnTo>
                <a:lnTo>
                  <a:pt x="149" y="160"/>
                </a:lnTo>
                <a:lnTo>
                  <a:pt x="149" y="2462"/>
                </a:lnTo>
                <a:lnTo>
                  <a:pt x="0" y="286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16087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576"/>
                </a:lnTo>
                <a:lnTo>
                  <a:pt x="80" y="2382"/>
                </a:lnTo>
                <a:lnTo>
                  <a:pt x="160" y="229"/>
                </a:lnTo>
                <a:lnTo>
                  <a:pt x="0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16168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01"/>
                </a:moveTo>
                <a:lnTo>
                  <a:pt x="0" y="0"/>
                </a:lnTo>
                <a:lnTo>
                  <a:pt x="160" y="309"/>
                </a:lnTo>
                <a:lnTo>
                  <a:pt x="160" y="1752"/>
                </a:lnTo>
                <a:lnTo>
                  <a:pt x="0" y="2301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6248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878"/>
                </a:lnTo>
                <a:lnTo>
                  <a:pt x="114" y="1534"/>
                </a:lnTo>
                <a:lnTo>
                  <a:pt x="0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41397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5" h="128270">
                <a:moveTo>
                  <a:pt x="50908" y="123189"/>
                </a:moveTo>
                <a:lnTo>
                  <a:pt x="38719" y="123189"/>
                </a:lnTo>
                <a:lnTo>
                  <a:pt x="39432" y="124459"/>
                </a:lnTo>
                <a:lnTo>
                  <a:pt x="40053" y="125729"/>
                </a:lnTo>
                <a:lnTo>
                  <a:pt x="41237" y="126999"/>
                </a:lnTo>
                <a:lnTo>
                  <a:pt x="42422" y="126999"/>
                </a:lnTo>
                <a:lnTo>
                  <a:pt x="43560" y="128269"/>
                </a:lnTo>
                <a:lnTo>
                  <a:pt x="48942" y="128269"/>
                </a:lnTo>
                <a:lnTo>
                  <a:pt x="49333" y="126999"/>
                </a:lnTo>
                <a:lnTo>
                  <a:pt x="49575" y="125729"/>
                </a:lnTo>
                <a:lnTo>
                  <a:pt x="49851" y="125729"/>
                </a:lnTo>
                <a:lnTo>
                  <a:pt x="50437" y="124459"/>
                </a:lnTo>
                <a:lnTo>
                  <a:pt x="50908" y="123189"/>
                </a:lnTo>
                <a:close/>
              </a:path>
              <a:path w="107315" h="128270">
                <a:moveTo>
                  <a:pt x="64743" y="119379"/>
                </a:moveTo>
                <a:lnTo>
                  <a:pt x="36603" y="119379"/>
                </a:lnTo>
                <a:lnTo>
                  <a:pt x="37304" y="120649"/>
                </a:lnTo>
                <a:lnTo>
                  <a:pt x="38052" y="121919"/>
                </a:lnTo>
                <a:lnTo>
                  <a:pt x="38408" y="123189"/>
                </a:lnTo>
                <a:lnTo>
                  <a:pt x="51771" y="123189"/>
                </a:lnTo>
                <a:lnTo>
                  <a:pt x="52127" y="121919"/>
                </a:lnTo>
                <a:lnTo>
                  <a:pt x="54209" y="121919"/>
                </a:lnTo>
                <a:lnTo>
                  <a:pt x="55278" y="120649"/>
                </a:lnTo>
                <a:lnTo>
                  <a:pt x="63880" y="120649"/>
                </a:lnTo>
                <a:lnTo>
                  <a:pt x="64743" y="119379"/>
                </a:lnTo>
                <a:close/>
              </a:path>
              <a:path w="107315" h="128270">
                <a:moveTo>
                  <a:pt x="66433" y="118110"/>
                </a:moveTo>
                <a:lnTo>
                  <a:pt x="35223" y="118109"/>
                </a:lnTo>
                <a:lnTo>
                  <a:pt x="35890" y="119379"/>
                </a:lnTo>
                <a:lnTo>
                  <a:pt x="65617" y="119379"/>
                </a:lnTo>
                <a:lnTo>
                  <a:pt x="66433" y="118110"/>
                </a:lnTo>
                <a:close/>
              </a:path>
              <a:path w="107315" h="128270">
                <a:moveTo>
                  <a:pt x="68204" y="116840"/>
                </a:moveTo>
                <a:lnTo>
                  <a:pt x="33923" y="116839"/>
                </a:lnTo>
                <a:lnTo>
                  <a:pt x="34556" y="118109"/>
                </a:lnTo>
                <a:lnTo>
                  <a:pt x="67031" y="118110"/>
                </a:lnTo>
                <a:lnTo>
                  <a:pt x="68204" y="116840"/>
                </a:lnTo>
                <a:close/>
              </a:path>
              <a:path w="107315" h="128270">
                <a:moveTo>
                  <a:pt x="84798" y="115570"/>
                </a:moveTo>
                <a:lnTo>
                  <a:pt x="32394" y="115569"/>
                </a:lnTo>
                <a:lnTo>
                  <a:pt x="32820" y="116839"/>
                </a:lnTo>
                <a:lnTo>
                  <a:pt x="84246" y="116840"/>
                </a:lnTo>
                <a:lnTo>
                  <a:pt x="84798" y="115570"/>
                </a:lnTo>
                <a:close/>
              </a:path>
              <a:path w="107315" h="128270">
                <a:moveTo>
                  <a:pt x="86258" y="114300"/>
                </a:moveTo>
                <a:lnTo>
                  <a:pt x="27196" y="114299"/>
                </a:lnTo>
                <a:lnTo>
                  <a:pt x="29243" y="115569"/>
                </a:lnTo>
                <a:lnTo>
                  <a:pt x="85821" y="115570"/>
                </a:lnTo>
                <a:lnTo>
                  <a:pt x="86258" y="114300"/>
                </a:lnTo>
                <a:close/>
              </a:path>
              <a:path w="107315" h="128270">
                <a:moveTo>
                  <a:pt x="86960" y="113030"/>
                </a:moveTo>
                <a:lnTo>
                  <a:pt x="17847" y="113029"/>
                </a:lnTo>
                <a:lnTo>
                  <a:pt x="18594" y="114299"/>
                </a:lnTo>
                <a:lnTo>
                  <a:pt x="86649" y="114300"/>
                </a:lnTo>
                <a:lnTo>
                  <a:pt x="86960" y="113030"/>
                </a:lnTo>
                <a:close/>
              </a:path>
              <a:path w="107315" h="128270">
                <a:moveTo>
                  <a:pt x="45527" y="100329"/>
                </a:moveTo>
                <a:lnTo>
                  <a:pt x="10809" y="100329"/>
                </a:lnTo>
                <a:lnTo>
                  <a:pt x="11913" y="101599"/>
                </a:lnTo>
                <a:lnTo>
                  <a:pt x="15685" y="101599"/>
                </a:lnTo>
                <a:lnTo>
                  <a:pt x="15444" y="102869"/>
                </a:lnTo>
                <a:lnTo>
                  <a:pt x="14938" y="104139"/>
                </a:lnTo>
                <a:lnTo>
                  <a:pt x="14696" y="104139"/>
                </a:lnTo>
                <a:lnTo>
                  <a:pt x="14466" y="105409"/>
                </a:lnTo>
                <a:lnTo>
                  <a:pt x="14305" y="106679"/>
                </a:lnTo>
                <a:lnTo>
                  <a:pt x="14305" y="109219"/>
                </a:lnTo>
                <a:lnTo>
                  <a:pt x="14547" y="110489"/>
                </a:lnTo>
                <a:lnTo>
                  <a:pt x="14972" y="110489"/>
                </a:lnTo>
                <a:lnTo>
                  <a:pt x="15294" y="111759"/>
                </a:lnTo>
                <a:lnTo>
                  <a:pt x="15685" y="111759"/>
                </a:lnTo>
                <a:lnTo>
                  <a:pt x="16111" y="113029"/>
                </a:lnTo>
                <a:lnTo>
                  <a:pt x="87236" y="113030"/>
                </a:lnTo>
                <a:lnTo>
                  <a:pt x="87477" y="111760"/>
                </a:lnTo>
                <a:lnTo>
                  <a:pt x="87627" y="110490"/>
                </a:lnTo>
                <a:lnTo>
                  <a:pt x="87707" y="107950"/>
                </a:lnTo>
                <a:lnTo>
                  <a:pt x="44423" y="107949"/>
                </a:lnTo>
                <a:lnTo>
                  <a:pt x="44377" y="106679"/>
                </a:lnTo>
                <a:lnTo>
                  <a:pt x="44423" y="104139"/>
                </a:lnTo>
                <a:lnTo>
                  <a:pt x="44699" y="102869"/>
                </a:lnTo>
                <a:lnTo>
                  <a:pt x="45205" y="101599"/>
                </a:lnTo>
                <a:lnTo>
                  <a:pt x="45527" y="100329"/>
                </a:lnTo>
                <a:close/>
              </a:path>
              <a:path w="107315" h="128270">
                <a:moveTo>
                  <a:pt x="97655" y="106680"/>
                </a:moveTo>
                <a:lnTo>
                  <a:pt x="44894" y="106679"/>
                </a:lnTo>
                <a:lnTo>
                  <a:pt x="44423" y="107949"/>
                </a:lnTo>
                <a:lnTo>
                  <a:pt x="95964" y="107950"/>
                </a:lnTo>
                <a:lnTo>
                  <a:pt x="97655" y="106680"/>
                </a:lnTo>
                <a:close/>
              </a:path>
              <a:path w="107315" h="128270">
                <a:moveTo>
                  <a:pt x="102887" y="101600"/>
                </a:moveTo>
                <a:lnTo>
                  <a:pt x="47413" y="101599"/>
                </a:lnTo>
                <a:lnTo>
                  <a:pt x="46700" y="104139"/>
                </a:lnTo>
                <a:lnTo>
                  <a:pt x="46079" y="105409"/>
                </a:lnTo>
                <a:lnTo>
                  <a:pt x="45331" y="106679"/>
                </a:lnTo>
                <a:lnTo>
                  <a:pt x="99230" y="106680"/>
                </a:lnTo>
                <a:lnTo>
                  <a:pt x="99978" y="105410"/>
                </a:lnTo>
                <a:lnTo>
                  <a:pt x="101277" y="105410"/>
                </a:lnTo>
                <a:lnTo>
                  <a:pt x="101817" y="104140"/>
                </a:lnTo>
                <a:lnTo>
                  <a:pt x="102254" y="104140"/>
                </a:lnTo>
                <a:lnTo>
                  <a:pt x="102611" y="102870"/>
                </a:lnTo>
                <a:lnTo>
                  <a:pt x="102887" y="101600"/>
                </a:lnTo>
                <a:close/>
              </a:path>
              <a:path w="107315" h="128270">
                <a:moveTo>
                  <a:pt x="56141" y="82550"/>
                </a:moveTo>
                <a:lnTo>
                  <a:pt x="48505" y="82549"/>
                </a:lnTo>
                <a:lnTo>
                  <a:pt x="48471" y="83819"/>
                </a:lnTo>
                <a:lnTo>
                  <a:pt x="48080" y="83819"/>
                </a:lnTo>
                <a:lnTo>
                  <a:pt x="47769" y="85089"/>
                </a:lnTo>
                <a:lnTo>
                  <a:pt x="47643" y="90169"/>
                </a:lnTo>
                <a:lnTo>
                  <a:pt x="47919" y="92709"/>
                </a:lnTo>
                <a:lnTo>
                  <a:pt x="48160" y="93979"/>
                </a:lnTo>
                <a:lnTo>
                  <a:pt x="48241" y="99059"/>
                </a:lnTo>
                <a:lnTo>
                  <a:pt x="47769" y="101599"/>
                </a:lnTo>
                <a:lnTo>
                  <a:pt x="103036" y="101600"/>
                </a:lnTo>
                <a:lnTo>
                  <a:pt x="55945" y="95249"/>
                </a:lnTo>
                <a:lnTo>
                  <a:pt x="55278" y="93979"/>
                </a:lnTo>
                <a:lnTo>
                  <a:pt x="54876" y="92709"/>
                </a:lnTo>
                <a:lnTo>
                  <a:pt x="54565" y="91439"/>
                </a:lnTo>
                <a:lnTo>
                  <a:pt x="54324" y="88899"/>
                </a:lnTo>
                <a:lnTo>
                  <a:pt x="54404" y="86359"/>
                </a:lnTo>
                <a:lnTo>
                  <a:pt x="54600" y="85089"/>
                </a:lnTo>
                <a:lnTo>
                  <a:pt x="55071" y="85089"/>
                </a:lnTo>
                <a:lnTo>
                  <a:pt x="55393" y="83819"/>
                </a:lnTo>
                <a:lnTo>
                  <a:pt x="56141" y="82550"/>
                </a:lnTo>
                <a:close/>
              </a:path>
              <a:path w="107315" h="128270">
                <a:moveTo>
                  <a:pt x="37028" y="78739"/>
                </a:moveTo>
                <a:lnTo>
                  <a:pt x="540" y="78739"/>
                </a:lnTo>
                <a:lnTo>
                  <a:pt x="310" y="80009"/>
                </a:lnTo>
                <a:lnTo>
                  <a:pt x="0" y="82549"/>
                </a:lnTo>
                <a:lnTo>
                  <a:pt x="2311" y="82549"/>
                </a:lnTo>
                <a:lnTo>
                  <a:pt x="2311" y="95249"/>
                </a:lnTo>
                <a:lnTo>
                  <a:pt x="3185" y="96519"/>
                </a:lnTo>
                <a:lnTo>
                  <a:pt x="3691" y="96519"/>
                </a:lnTo>
                <a:lnTo>
                  <a:pt x="4277" y="97789"/>
                </a:lnTo>
                <a:lnTo>
                  <a:pt x="4875" y="97789"/>
                </a:lnTo>
                <a:lnTo>
                  <a:pt x="5542" y="99059"/>
                </a:lnTo>
                <a:lnTo>
                  <a:pt x="7037" y="99059"/>
                </a:lnTo>
                <a:lnTo>
                  <a:pt x="7900" y="100329"/>
                </a:lnTo>
                <a:lnTo>
                  <a:pt x="45952" y="100329"/>
                </a:lnTo>
                <a:lnTo>
                  <a:pt x="46194" y="99059"/>
                </a:lnTo>
                <a:lnTo>
                  <a:pt x="46746" y="97789"/>
                </a:lnTo>
                <a:lnTo>
                  <a:pt x="47091" y="96519"/>
                </a:lnTo>
                <a:lnTo>
                  <a:pt x="47252" y="95249"/>
                </a:lnTo>
                <a:lnTo>
                  <a:pt x="47171" y="92709"/>
                </a:lnTo>
                <a:lnTo>
                  <a:pt x="47022" y="91439"/>
                </a:lnTo>
                <a:lnTo>
                  <a:pt x="46815" y="90169"/>
                </a:lnTo>
                <a:lnTo>
                  <a:pt x="46585" y="90169"/>
                </a:lnTo>
                <a:lnTo>
                  <a:pt x="46228" y="88899"/>
                </a:lnTo>
                <a:lnTo>
                  <a:pt x="45837" y="88899"/>
                </a:lnTo>
                <a:lnTo>
                  <a:pt x="45366" y="87629"/>
                </a:lnTo>
                <a:lnTo>
                  <a:pt x="44814" y="87629"/>
                </a:lnTo>
                <a:lnTo>
                  <a:pt x="44181" y="86359"/>
                </a:lnTo>
                <a:lnTo>
                  <a:pt x="42571" y="86359"/>
                </a:lnTo>
                <a:lnTo>
                  <a:pt x="41628" y="85089"/>
                </a:lnTo>
                <a:lnTo>
                  <a:pt x="39432" y="85089"/>
                </a:lnTo>
                <a:lnTo>
                  <a:pt x="38132" y="83819"/>
                </a:lnTo>
                <a:lnTo>
                  <a:pt x="36833" y="83819"/>
                </a:lnTo>
                <a:lnTo>
                  <a:pt x="37028" y="82549"/>
                </a:lnTo>
                <a:lnTo>
                  <a:pt x="37028" y="78739"/>
                </a:lnTo>
                <a:close/>
              </a:path>
              <a:path w="107315" h="128270">
                <a:moveTo>
                  <a:pt x="94550" y="63500"/>
                </a:moveTo>
                <a:lnTo>
                  <a:pt x="80785" y="63500"/>
                </a:lnTo>
                <a:lnTo>
                  <a:pt x="80244" y="64770"/>
                </a:lnTo>
                <a:lnTo>
                  <a:pt x="79807" y="67310"/>
                </a:lnTo>
                <a:lnTo>
                  <a:pt x="79807" y="69850"/>
                </a:lnTo>
                <a:lnTo>
                  <a:pt x="71550" y="69850"/>
                </a:lnTo>
                <a:lnTo>
                  <a:pt x="71079" y="71120"/>
                </a:lnTo>
                <a:lnTo>
                  <a:pt x="70607" y="71120"/>
                </a:lnTo>
                <a:lnTo>
                  <a:pt x="70136" y="72390"/>
                </a:lnTo>
                <a:lnTo>
                  <a:pt x="69342" y="74930"/>
                </a:lnTo>
                <a:lnTo>
                  <a:pt x="68997" y="74930"/>
                </a:lnTo>
                <a:lnTo>
                  <a:pt x="68675" y="76200"/>
                </a:lnTo>
                <a:lnTo>
                  <a:pt x="68399" y="77470"/>
                </a:lnTo>
                <a:lnTo>
                  <a:pt x="68169" y="80010"/>
                </a:lnTo>
                <a:lnTo>
                  <a:pt x="68008" y="81280"/>
                </a:lnTo>
                <a:lnTo>
                  <a:pt x="67893" y="82550"/>
                </a:lnTo>
                <a:lnTo>
                  <a:pt x="59798" y="82550"/>
                </a:lnTo>
                <a:lnTo>
                  <a:pt x="58855" y="83820"/>
                </a:lnTo>
                <a:lnTo>
                  <a:pt x="58383" y="85090"/>
                </a:lnTo>
                <a:lnTo>
                  <a:pt x="57946" y="85090"/>
                </a:lnTo>
                <a:lnTo>
                  <a:pt x="57555" y="86360"/>
                </a:lnTo>
                <a:lnTo>
                  <a:pt x="56842" y="88899"/>
                </a:lnTo>
                <a:lnTo>
                  <a:pt x="56290" y="91439"/>
                </a:lnTo>
                <a:lnTo>
                  <a:pt x="56095" y="93979"/>
                </a:lnTo>
                <a:lnTo>
                  <a:pt x="55945" y="95249"/>
                </a:lnTo>
                <a:lnTo>
                  <a:pt x="101702" y="95250"/>
                </a:lnTo>
                <a:lnTo>
                  <a:pt x="100955" y="93980"/>
                </a:lnTo>
                <a:lnTo>
                  <a:pt x="101116" y="93980"/>
                </a:lnTo>
                <a:lnTo>
                  <a:pt x="102967" y="92710"/>
                </a:lnTo>
                <a:lnTo>
                  <a:pt x="104221" y="91440"/>
                </a:lnTo>
                <a:lnTo>
                  <a:pt x="105003" y="90170"/>
                </a:lnTo>
                <a:lnTo>
                  <a:pt x="105359" y="90170"/>
                </a:lnTo>
                <a:lnTo>
                  <a:pt x="105681" y="88900"/>
                </a:lnTo>
                <a:lnTo>
                  <a:pt x="106026" y="88900"/>
                </a:lnTo>
                <a:lnTo>
                  <a:pt x="106187" y="87630"/>
                </a:lnTo>
                <a:lnTo>
                  <a:pt x="106578" y="85090"/>
                </a:lnTo>
                <a:lnTo>
                  <a:pt x="106820" y="83820"/>
                </a:lnTo>
                <a:lnTo>
                  <a:pt x="106774" y="81280"/>
                </a:lnTo>
                <a:lnTo>
                  <a:pt x="106693" y="80010"/>
                </a:lnTo>
                <a:lnTo>
                  <a:pt x="106578" y="78740"/>
                </a:lnTo>
                <a:lnTo>
                  <a:pt x="106417" y="78740"/>
                </a:lnTo>
                <a:lnTo>
                  <a:pt x="106153" y="77470"/>
                </a:lnTo>
                <a:lnTo>
                  <a:pt x="105877" y="77470"/>
                </a:lnTo>
                <a:lnTo>
                  <a:pt x="105474" y="76200"/>
                </a:lnTo>
                <a:lnTo>
                  <a:pt x="93641" y="76200"/>
                </a:lnTo>
                <a:lnTo>
                  <a:pt x="93883" y="74930"/>
                </a:lnTo>
                <a:lnTo>
                  <a:pt x="94469" y="73660"/>
                </a:lnTo>
                <a:lnTo>
                  <a:pt x="94780" y="73660"/>
                </a:lnTo>
                <a:lnTo>
                  <a:pt x="95056" y="72390"/>
                </a:lnTo>
                <a:lnTo>
                  <a:pt x="95297" y="71120"/>
                </a:lnTo>
                <a:lnTo>
                  <a:pt x="95458" y="69850"/>
                </a:lnTo>
                <a:lnTo>
                  <a:pt x="95378" y="67310"/>
                </a:lnTo>
                <a:lnTo>
                  <a:pt x="95263" y="66040"/>
                </a:lnTo>
                <a:lnTo>
                  <a:pt x="95056" y="64770"/>
                </a:lnTo>
                <a:lnTo>
                  <a:pt x="94826" y="64770"/>
                </a:lnTo>
                <a:lnTo>
                  <a:pt x="94550" y="63500"/>
                </a:lnTo>
                <a:close/>
              </a:path>
              <a:path w="107315" h="128270">
                <a:moveTo>
                  <a:pt x="57590" y="78740"/>
                </a:moveTo>
                <a:lnTo>
                  <a:pt x="47056" y="78739"/>
                </a:lnTo>
                <a:lnTo>
                  <a:pt x="47413" y="80009"/>
                </a:lnTo>
                <a:lnTo>
                  <a:pt x="48310" y="80009"/>
                </a:lnTo>
                <a:lnTo>
                  <a:pt x="48551" y="81279"/>
                </a:lnTo>
                <a:lnTo>
                  <a:pt x="48586" y="82549"/>
                </a:lnTo>
                <a:lnTo>
                  <a:pt x="56532" y="82550"/>
                </a:lnTo>
                <a:lnTo>
                  <a:pt x="57590" y="78740"/>
                </a:lnTo>
                <a:close/>
              </a:path>
              <a:path w="107315" h="128270">
                <a:moveTo>
                  <a:pt x="64950" y="81280"/>
                </a:moveTo>
                <a:lnTo>
                  <a:pt x="61879" y="81280"/>
                </a:lnTo>
                <a:lnTo>
                  <a:pt x="61362" y="82550"/>
                </a:lnTo>
                <a:lnTo>
                  <a:pt x="65812" y="82550"/>
                </a:lnTo>
                <a:lnTo>
                  <a:pt x="64950" y="81280"/>
                </a:lnTo>
                <a:close/>
              </a:path>
              <a:path w="107315" h="128270">
                <a:moveTo>
                  <a:pt x="43560" y="80009"/>
                </a:moveTo>
                <a:lnTo>
                  <a:pt x="39466" y="80009"/>
                </a:lnTo>
                <a:lnTo>
                  <a:pt x="39823" y="81279"/>
                </a:lnTo>
                <a:lnTo>
                  <a:pt x="42928" y="81279"/>
                </a:lnTo>
                <a:lnTo>
                  <a:pt x="43560" y="80009"/>
                </a:lnTo>
                <a:close/>
              </a:path>
              <a:path w="107315" h="128270">
                <a:moveTo>
                  <a:pt x="68365" y="64770"/>
                </a:moveTo>
                <a:lnTo>
                  <a:pt x="43365" y="64769"/>
                </a:lnTo>
                <a:lnTo>
                  <a:pt x="43986" y="66039"/>
                </a:lnTo>
                <a:lnTo>
                  <a:pt x="44814" y="66039"/>
                </a:lnTo>
                <a:lnTo>
                  <a:pt x="45285" y="67309"/>
                </a:lnTo>
                <a:lnTo>
                  <a:pt x="45837" y="67309"/>
                </a:lnTo>
                <a:lnTo>
                  <a:pt x="46424" y="68579"/>
                </a:lnTo>
                <a:lnTo>
                  <a:pt x="47056" y="69849"/>
                </a:lnTo>
                <a:lnTo>
                  <a:pt x="47723" y="71119"/>
                </a:lnTo>
                <a:lnTo>
                  <a:pt x="48471" y="72389"/>
                </a:lnTo>
                <a:lnTo>
                  <a:pt x="48844" y="73659"/>
                </a:lnTo>
                <a:lnTo>
                  <a:pt x="49138" y="73659"/>
                </a:lnTo>
                <a:lnTo>
                  <a:pt x="49218" y="74929"/>
                </a:lnTo>
                <a:lnTo>
                  <a:pt x="35924" y="74929"/>
                </a:lnTo>
                <a:lnTo>
                  <a:pt x="36442" y="76199"/>
                </a:lnTo>
                <a:lnTo>
                  <a:pt x="36672" y="77469"/>
                </a:lnTo>
                <a:lnTo>
                  <a:pt x="37028" y="77469"/>
                </a:lnTo>
                <a:lnTo>
                  <a:pt x="38362" y="78739"/>
                </a:lnTo>
                <a:lnTo>
                  <a:pt x="39156" y="80009"/>
                </a:lnTo>
                <a:lnTo>
                  <a:pt x="44227" y="80009"/>
                </a:lnTo>
                <a:lnTo>
                  <a:pt x="44894" y="78739"/>
                </a:lnTo>
                <a:lnTo>
                  <a:pt x="57590" y="78740"/>
                </a:lnTo>
                <a:lnTo>
                  <a:pt x="57866" y="77470"/>
                </a:lnTo>
                <a:lnTo>
                  <a:pt x="58107" y="76200"/>
                </a:lnTo>
                <a:lnTo>
                  <a:pt x="58188" y="74930"/>
                </a:lnTo>
                <a:lnTo>
                  <a:pt x="58257" y="71120"/>
                </a:lnTo>
                <a:lnTo>
                  <a:pt x="61603" y="71120"/>
                </a:lnTo>
                <a:lnTo>
                  <a:pt x="62385" y="69850"/>
                </a:lnTo>
                <a:lnTo>
                  <a:pt x="63650" y="69850"/>
                </a:lnTo>
                <a:lnTo>
                  <a:pt x="64547" y="68580"/>
                </a:lnTo>
                <a:lnTo>
                  <a:pt x="65456" y="68580"/>
                </a:lnTo>
                <a:lnTo>
                  <a:pt x="66916" y="67310"/>
                </a:lnTo>
                <a:lnTo>
                  <a:pt x="68365" y="64770"/>
                </a:lnTo>
                <a:close/>
              </a:path>
              <a:path w="107315" h="128270">
                <a:moveTo>
                  <a:pt x="36833" y="77469"/>
                </a:moveTo>
                <a:lnTo>
                  <a:pt x="1092" y="77469"/>
                </a:lnTo>
                <a:lnTo>
                  <a:pt x="816" y="78739"/>
                </a:lnTo>
                <a:lnTo>
                  <a:pt x="36948" y="78739"/>
                </a:lnTo>
                <a:lnTo>
                  <a:pt x="36833" y="77469"/>
                </a:lnTo>
                <a:close/>
              </a:path>
              <a:path w="107315" h="128270">
                <a:moveTo>
                  <a:pt x="36051" y="76199"/>
                </a:moveTo>
                <a:lnTo>
                  <a:pt x="1839" y="76199"/>
                </a:lnTo>
                <a:lnTo>
                  <a:pt x="1448" y="77469"/>
                </a:lnTo>
                <a:lnTo>
                  <a:pt x="36476" y="77469"/>
                </a:lnTo>
                <a:lnTo>
                  <a:pt x="36051" y="76199"/>
                </a:lnTo>
                <a:close/>
              </a:path>
              <a:path w="107315" h="128270">
                <a:moveTo>
                  <a:pt x="35142" y="74929"/>
                </a:moveTo>
                <a:lnTo>
                  <a:pt x="2667" y="74929"/>
                </a:lnTo>
                <a:lnTo>
                  <a:pt x="2230" y="76199"/>
                </a:lnTo>
                <a:lnTo>
                  <a:pt x="35384" y="76199"/>
                </a:lnTo>
                <a:lnTo>
                  <a:pt x="35142" y="74929"/>
                </a:lnTo>
                <a:close/>
              </a:path>
              <a:path w="107315" h="128270">
                <a:moveTo>
                  <a:pt x="104531" y="74930"/>
                </a:moveTo>
                <a:lnTo>
                  <a:pt x="95297" y="74930"/>
                </a:lnTo>
                <a:lnTo>
                  <a:pt x="93641" y="76200"/>
                </a:lnTo>
                <a:lnTo>
                  <a:pt x="105049" y="76200"/>
                </a:lnTo>
                <a:lnTo>
                  <a:pt x="104531" y="74930"/>
                </a:lnTo>
                <a:close/>
              </a:path>
              <a:path w="107315" h="128270">
                <a:moveTo>
                  <a:pt x="7624" y="73659"/>
                </a:moveTo>
                <a:lnTo>
                  <a:pt x="5105" y="73659"/>
                </a:lnTo>
                <a:lnTo>
                  <a:pt x="4599" y="74929"/>
                </a:lnTo>
                <a:lnTo>
                  <a:pt x="9004" y="74929"/>
                </a:lnTo>
                <a:lnTo>
                  <a:pt x="7624" y="73659"/>
                </a:lnTo>
                <a:close/>
              </a:path>
              <a:path w="107315" h="128270">
                <a:moveTo>
                  <a:pt x="26299" y="67309"/>
                </a:moveTo>
                <a:lnTo>
                  <a:pt x="13052" y="67309"/>
                </a:lnTo>
                <a:lnTo>
                  <a:pt x="12730" y="68579"/>
                </a:lnTo>
                <a:lnTo>
                  <a:pt x="12454" y="68579"/>
                </a:lnTo>
                <a:lnTo>
                  <a:pt x="12178" y="69849"/>
                </a:lnTo>
                <a:lnTo>
                  <a:pt x="11948" y="71119"/>
                </a:lnTo>
                <a:lnTo>
                  <a:pt x="11637" y="72389"/>
                </a:lnTo>
                <a:lnTo>
                  <a:pt x="11511" y="73659"/>
                </a:lnTo>
                <a:lnTo>
                  <a:pt x="11430" y="74929"/>
                </a:lnTo>
                <a:lnTo>
                  <a:pt x="34866" y="74929"/>
                </a:lnTo>
                <a:lnTo>
                  <a:pt x="34832" y="73659"/>
                </a:lnTo>
                <a:lnTo>
                  <a:pt x="34199" y="73659"/>
                </a:lnTo>
                <a:lnTo>
                  <a:pt x="33613" y="72389"/>
                </a:lnTo>
                <a:lnTo>
                  <a:pt x="32981" y="72389"/>
                </a:lnTo>
                <a:lnTo>
                  <a:pt x="32233" y="71119"/>
                </a:lnTo>
                <a:lnTo>
                  <a:pt x="29600" y="71119"/>
                </a:lnTo>
                <a:lnTo>
                  <a:pt x="28542" y="69849"/>
                </a:lnTo>
                <a:lnTo>
                  <a:pt x="27242" y="69849"/>
                </a:lnTo>
                <a:lnTo>
                  <a:pt x="26690" y="68579"/>
                </a:lnTo>
                <a:lnTo>
                  <a:pt x="26299" y="67309"/>
                </a:lnTo>
                <a:close/>
              </a:path>
              <a:path w="107315" h="128270">
                <a:moveTo>
                  <a:pt x="48844" y="73659"/>
                </a:moveTo>
                <a:lnTo>
                  <a:pt x="35177" y="73659"/>
                </a:lnTo>
                <a:lnTo>
                  <a:pt x="35579" y="74929"/>
                </a:lnTo>
                <a:lnTo>
                  <a:pt x="49218" y="74929"/>
                </a:lnTo>
                <a:lnTo>
                  <a:pt x="48844" y="73659"/>
                </a:lnTo>
                <a:close/>
              </a:path>
              <a:path w="107315" h="128270">
                <a:moveTo>
                  <a:pt x="101507" y="73660"/>
                </a:moveTo>
                <a:lnTo>
                  <a:pt x="99380" y="73660"/>
                </a:lnTo>
                <a:lnTo>
                  <a:pt x="98126" y="74930"/>
                </a:lnTo>
                <a:lnTo>
                  <a:pt x="102415" y="74930"/>
                </a:lnTo>
                <a:lnTo>
                  <a:pt x="101507" y="73660"/>
                </a:lnTo>
                <a:close/>
              </a:path>
              <a:path w="107315" h="128270">
                <a:moveTo>
                  <a:pt x="44814" y="69849"/>
                </a:moveTo>
                <a:lnTo>
                  <a:pt x="37615" y="69849"/>
                </a:lnTo>
                <a:lnTo>
                  <a:pt x="37074" y="71119"/>
                </a:lnTo>
                <a:lnTo>
                  <a:pt x="36246" y="71119"/>
                </a:lnTo>
                <a:lnTo>
                  <a:pt x="35533" y="72389"/>
                </a:lnTo>
                <a:lnTo>
                  <a:pt x="35142" y="72389"/>
                </a:lnTo>
                <a:lnTo>
                  <a:pt x="34912" y="73659"/>
                </a:lnTo>
                <a:lnTo>
                  <a:pt x="45170" y="73659"/>
                </a:lnTo>
                <a:lnTo>
                  <a:pt x="45055" y="71119"/>
                </a:lnTo>
                <a:lnTo>
                  <a:pt x="44814" y="69849"/>
                </a:lnTo>
                <a:close/>
              </a:path>
              <a:path w="107315" h="128270">
                <a:moveTo>
                  <a:pt x="44308" y="68579"/>
                </a:moveTo>
                <a:lnTo>
                  <a:pt x="39386" y="68579"/>
                </a:lnTo>
                <a:lnTo>
                  <a:pt x="38834" y="69849"/>
                </a:lnTo>
                <a:lnTo>
                  <a:pt x="44584" y="69849"/>
                </a:lnTo>
                <a:lnTo>
                  <a:pt x="44308" y="68579"/>
                </a:lnTo>
                <a:close/>
              </a:path>
              <a:path w="107315" h="128270">
                <a:moveTo>
                  <a:pt x="78784" y="68580"/>
                </a:moveTo>
                <a:lnTo>
                  <a:pt x="73678" y="68580"/>
                </a:lnTo>
                <a:lnTo>
                  <a:pt x="73126" y="69850"/>
                </a:lnTo>
                <a:lnTo>
                  <a:pt x="79336" y="69850"/>
                </a:lnTo>
                <a:lnTo>
                  <a:pt x="78784" y="68580"/>
                </a:lnTo>
                <a:close/>
              </a:path>
              <a:path w="107315" h="128270">
                <a:moveTo>
                  <a:pt x="43043" y="67309"/>
                </a:moveTo>
                <a:lnTo>
                  <a:pt x="41318" y="67309"/>
                </a:lnTo>
                <a:lnTo>
                  <a:pt x="40881" y="68579"/>
                </a:lnTo>
                <a:lnTo>
                  <a:pt x="43560" y="68579"/>
                </a:lnTo>
                <a:lnTo>
                  <a:pt x="43043" y="67309"/>
                </a:lnTo>
                <a:close/>
              </a:path>
              <a:path w="107315" h="128270">
                <a:moveTo>
                  <a:pt x="25080" y="66039"/>
                </a:moveTo>
                <a:lnTo>
                  <a:pt x="13753" y="66039"/>
                </a:lnTo>
                <a:lnTo>
                  <a:pt x="13397" y="67309"/>
                </a:lnTo>
                <a:lnTo>
                  <a:pt x="25747" y="67309"/>
                </a:lnTo>
                <a:lnTo>
                  <a:pt x="25080" y="66039"/>
                </a:lnTo>
                <a:close/>
              </a:path>
              <a:path w="107315" h="128270">
                <a:moveTo>
                  <a:pt x="23896" y="64769"/>
                </a:moveTo>
                <a:lnTo>
                  <a:pt x="15444" y="64769"/>
                </a:lnTo>
                <a:lnTo>
                  <a:pt x="14581" y="66039"/>
                </a:lnTo>
                <a:lnTo>
                  <a:pt x="24333" y="66039"/>
                </a:lnTo>
                <a:lnTo>
                  <a:pt x="23896" y="64769"/>
                </a:lnTo>
                <a:close/>
              </a:path>
              <a:path w="107315" h="128270">
                <a:moveTo>
                  <a:pt x="20480" y="63499"/>
                </a:moveTo>
                <a:lnTo>
                  <a:pt x="17375" y="63499"/>
                </a:lnTo>
                <a:lnTo>
                  <a:pt x="16387" y="64769"/>
                </a:lnTo>
                <a:lnTo>
                  <a:pt x="21504" y="64769"/>
                </a:lnTo>
                <a:lnTo>
                  <a:pt x="20480" y="63499"/>
                </a:lnTo>
                <a:close/>
              </a:path>
              <a:path w="107315" h="128270">
                <a:moveTo>
                  <a:pt x="62627" y="52070"/>
                </a:moveTo>
                <a:lnTo>
                  <a:pt x="24367" y="52069"/>
                </a:lnTo>
                <a:lnTo>
                  <a:pt x="23896" y="54609"/>
                </a:lnTo>
                <a:lnTo>
                  <a:pt x="23861" y="57149"/>
                </a:lnTo>
                <a:lnTo>
                  <a:pt x="24172" y="58419"/>
                </a:lnTo>
                <a:lnTo>
                  <a:pt x="24448" y="58419"/>
                </a:lnTo>
                <a:lnTo>
                  <a:pt x="24839" y="59689"/>
                </a:lnTo>
                <a:lnTo>
                  <a:pt x="25276" y="59689"/>
                </a:lnTo>
                <a:lnTo>
                  <a:pt x="25828" y="60959"/>
                </a:lnTo>
                <a:lnTo>
                  <a:pt x="26460" y="60959"/>
                </a:lnTo>
                <a:lnTo>
                  <a:pt x="27242" y="62229"/>
                </a:lnTo>
                <a:lnTo>
                  <a:pt x="29094" y="62229"/>
                </a:lnTo>
                <a:lnTo>
                  <a:pt x="30232" y="63499"/>
                </a:lnTo>
                <a:lnTo>
                  <a:pt x="32866" y="63499"/>
                </a:lnTo>
                <a:lnTo>
                  <a:pt x="34395" y="64769"/>
                </a:lnTo>
                <a:lnTo>
                  <a:pt x="59671" y="64770"/>
                </a:lnTo>
                <a:lnTo>
                  <a:pt x="60304" y="63500"/>
                </a:lnTo>
                <a:lnTo>
                  <a:pt x="61132" y="62230"/>
                </a:lnTo>
                <a:lnTo>
                  <a:pt x="61569" y="60960"/>
                </a:lnTo>
                <a:lnTo>
                  <a:pt x="62155" y="59690"/>
                </a:lnTo>
                <a:lnTo>
                  <a:pt x="62466" y="58420"/>
                </a:lnTo>
                <a:lnTo>
                  <a:pt x="62707" y="57150"/>
                </a:lnTo>
                <a:lnTo>
                  <a:pt x="62822" y="55880"/>
                </a:lnTo>
                <a:lnTo>
                  <a:pt x="62742" y="53340"/>
                </a:lnTo>
                <a:lnTo>
                  <a:pt x="62627" y="52070"/>
                </a:lnTo>
                <a:close/>
              </a:path>
              <a:path w="107315" h="128270">
                <a:moveTo>
                  <a:pt x="73126" y="63500"/>
                </a:moveTo>
                <a:lnTo>
                  <a:pt x="63098" y="63500"/>
                </a:lnTo>
                <a:lnTo>
                  <a:pt x="62109" y="64770"/>
                </a:lnTo>
                <a:lnTo>
                  <a:pt x="71355" y="64770"/>
                </a:lnTo>
                <a:lnTo>
                  <a:pt x="73126" y="63500"/>
                </a:lnTo>
                <a:close/>
              </a:path>
              <a:path w="107315" h="128270">
                <a:moveTo>
                  <a:pt x="75713" y="62230"/>
                </a:moveTo>
                <a:lnTo>
                  <a:pt x="64202" y="62230"/>
                </a:lnTo>
                <a:lnTo>
                  <a:pt x="63524" y="63500"/>
                </a:lnTo>
                <a:lnTo>
                  <a:pt x="74931" y="63500"/>
                </a:lnTo>
                <a:lnTo>
                  <a:pt x="75713" y="62230"/>
                </a:lnTo>
                <a:close/>
              </a:path>
              <a:path w="107315" h="128270">
                <a:moveTo>
                  <a:pt x="93768" y="62230"/>
                </a:moveTo>
                <a:lnTo>
                  <a:pt x="81452" y="62230"/>
                </a:lnTo>
                <a:lnTo>
                  <a:pt x="81107" y="63500"/>
                </a:lnTo>
                <a:lnTo>
                  <a:pt x="94193" y="63500"/>
                </a:lnTo>
                <a:lnTo>
                  <a:pt x="93768" y="62230"/>
                </a:lnTo>
                <a:close/>
              </a:path>
              <a:path w="107315" h="128270">
                <a:moveTo>
                  <a:pt x="76978" y="60960"/>
                </a:moveTo>
                <a:lnTo>
                  <a:pt x="65180" y="60960"/>
                </a:lnTo>
                <a:lnTo>
                  <a:pt x="64869" y="62230"/>
                </a:lnTo>
                <a:lnTo>
                  <a:pt x="76426" y="62230"/>
                </a:lnTo>
                <a:lnTo>
                  <a:pt x="76978" y="60960"/>
                </a:lnTo>
                <a:close/>
              </a:path>
              <a:path w="107315" h="128270">
                <a:moveTo>
                  <a:pt x="92698" y="60960"/>
                </a:moveTo>
                <a:lnTo>
                  <a:pt x="82636" y="60960"/>
                </a:lnTo>
                <a:lnTo>
                  <a:pt x="82245" y="62230"/>
                </a:lnTo>
                <a:lnTo>
                  <a:pt x="93296" y="62230"/>
                </a:lnTo>
                <a:lnTo>
                  <a:pt x="92698" y="60960"/>
                </a:lnTo>
                <a:close/>
              </a:path>
              <a:path w="107315" h="128270">
                <a:moveTo>
                  <a:pt x="76311" y="53340"/>
                </a:moveTo>
                <a:lnTo>
                  <a:pt x="65617" y="53340"/>
                </a:lnTo>
                <a:lnTo>
                  <a:pt x="64984" y="54610"/>
                </a:lnTo>
                <a:lnTo>
                  <a:pt x="64432" y="54610"/>
                </a:lnTo>
                <a:lnTo>
                  <a:pt x="64041" y="55880"/>
                </a:lnTo>
                <a:lnTo>
                  <a:pt x="63800" y="55880"/>
                </a:lnTo>
                <a:lnTo>
                  <a:pt x="63800" y="58420"/>
                </a:lnTo>
                <a:lnTo>
                  <a:pt x="64156" y="59690"/>
                </a:lnTo>
                <a:lnTo>
                  <a:pt x="64743" y="60960"/>
                </a:lnTo>
                <a:lnTo>
                  <a:pt x="77335" y="60960"/>
                </a:lnTo>
                <a:lnTo>
                  <a:pt x="77450" y="59690"/>
                </a:lnTo>
                <a:lnTo>
                  <a:pt x="77335" y="58420"/>
                </a:lnTo>
                <a:lnTo>
                  <a:pt x="77174" y="57150"/>
                </a:lnTo>
                <a:lnTo>
                  <a:pt x="76932" y="57150"/>
                </a:lnTo>
                <a:lnTo>
                  <a:pt x="76311" y="53340"/>
                </a:lnTo>
                <a:close/>
              </a:path>
              <a:path w="107315" h="128270">
                <a:moveTo>
                  <a:pt x="91330" y="59690"/>
                </a:moveTo>
                <a:lnTo>
                  <a:pt x="84016" y="59690"/>
                </a:lnTo>
                <a:lnTo>
                  <a:pt x="83108" y="60960"/>
                </a:lnTo>
                <a:lnTo>
                  <a:pt x="92077" y="60960"/>
                </a:lnTo>
                <a:lnTo>
                  <a:pt x="91330" y="59690"/>
                </a:lnTo>
                <a:close/>
              </a:path>
              <a:path w="107315" h="128270">
                <a:moveTo>
                  <a:pt x="89593" y="58420"/>
                </a:moveTo>
                <a:lnTo>
                  <a:pt x="87236" y="58420"/>
                </a:lnTo>
                <a:lnTo>
                  <a:pt x="86373" y="59690"/>
                </a:lnTo>
                <a:lnTo>
                  <a:pt x="90536" y="59690"/>
                </a:lnTo>
                <a:lnTo>
                  <a:pt x="89593" y="58420"/>
                </a:lnTo>
                <a:close/>
              </a:path>
              <a:path w="107315" h="128270">
                <a:moveTo>
                  <a:pt x="75679" y="52070"/>
                </a:moveTo>
                <a:lnTo>
                  <a:pt x="67732" y="52070"/>
                </a:lnTo>
                <a:lnTo>
                  <a:pt x="67031" y="53340"/>
                </a:lnTo>
                <a:lnTo>
                  <a:pt x="76035" y="53340"/>
                </a:lnTo>
                <a:lnTo>
                  <a:pt x="75679" y="52070"/>
                </a:lnTo>
                <a:close/>
              </a:path>
              <a:path w="107315" h="128270">
                <a:moveTo>
                  <a:pt x="62040" y="49530"/>
                </a:moveTo>
                <a:lnTo>
                  <a:pt x="25782" y="49529"/>
                </a:lnTo>
                <a:lnTo>
                  <a:pt x="25000" y="50799"/>
                </a:lnTo>
                <a:lnTo>
                  <a:pt x="24563" y="52069"/>
                </a:lnTo>
                <a:lnTo>
                  <a:pt x="62466" y="52070"/>
                </a:lnTo>
                <a:lnTo>
                  <a:pt x="62270" y="50800"/>
                </a:lnTo>
                <a:lnTo>
                  <a:pt x="62040" y="49530"/>
                </a:lnTo>
                <a:close/>
              </a:path>
              <a:path w="107315" h="128270">
                <a:moveTo>
                  <a:pt x="75012" y="50800"/>
                </a:moveTo>
                <a:lnTo>
                  <a:pt x="70883" y="50800"/>
                </a:lnTo>
                <a:lnTo>
                  <a:pt x="70366" y="52070"/>
                </a:lnTo>
                <a:lnTo>
                  <a:pt x="75483" y="52070"/>
                </a:lnTo>
                <a:lnTo>
                  <a:pt x="75012" y="50800"/>
                </a:lnTo>
                <a:close/>
              </a:path>
              <a:path w="107315" h="128270">
                <a:moveTo>
                  <a:pt x="64984" y="40640"/>
                </a:moveTo>
                <a:lnTo>
                  <a:pt x="15996" y="40639"/>
                </a:lnTo>
                <a:lnTo>
                  <a:pt x="16467" y="41909"/>
                </a:lnTo>
                <a:lnTo>
                  <a:pt x="17099" y="43179"/>
                </a:lnTo>
                <a:lnTo>
                  <a:pt x="17847" y="43179"/>
                </a:lnTo>
                <a:lnTo>
                  <a:pt x="18790" y="44449"/>
                </a:lnTo>
                <a:lnTo>
                  <a:pt x="19848" y="45719"/>
                </a:lnTo>
                <a:lnTo>
                  <a:pt x="21147" y="45719"/>
                </a:lnTo>
                <a:lnTo>
                  <a:pt x="22596" y="46989"/>
                </a:lnTo>
                <a:lnTo>
                  <a:pt x="24252" y="48259"/>
                </a:lnTo>
                <a:lnTo>
                  <a:pt x="26138" y="49529"/>
                </a:lnTo>
                <a:lnTo>
                  <a:pt x="61718" y="49530"/>
                </a:lnTo>
                <a:lnTo>
                  <a:pt x="61327" y="48260"/>
                </a:lnTo>
                <a:lnTo>
                  <a:pt x="61833" y="46990"/>
                </a:lnTo>
                <a:lnTo>
                  <a:pt x="63328" y="44450"/>
                </a:lnTo>
                <a:lnTo>
                  <a:pt x="64041" y="43180"/>
                </a:lnTo>
                <a:lnTo>
                  <a:pt x="64984" y="40640"/>
                </a:lnTo>
                <a:close/>
              </a:path>
              <a:path w="107315" h="128270">
                <a:moveTo>
                  <a:pt x="65847" y="35560"/>
                </a:moveTo>
                <a:lnTo>
                  <a:pt x="15800" y="35559"/>
                </a:lnTo>
                <a:lnTo>
                  <a:pt x="15559" y="36829"/>
                </a:lnTo>
                <a:lnTo>
                  <a:pt x="15444" y="39369"/>
                </a:lnTo>
                <a:lnTo>
                  <a:pt x="15639" y="40639"/>
                </a:lnTo>
                <a:lnTo>
                  <a:pt x="65260" y="40640"/>
                </a:lnTo>
                <a:lnTo>
                  <a:pt x="65490" y="39370"/>
                </a:lnTo>
                <a:lnTo>
                  <a:pt x="65812" y="38100"/>
                </a:lnTo>
                <a:lnTo>
                  <a:pt x="65847" y="35560"/>
                </a:lnTo>
                <a:close/>
              </a:path>
              <a:path w="107315" h="128270">
                <a:moveTo>
                  <a:pt x="65065" y="31750"/>
                </a:moveTo>
                <a:lnTo>
                  <a:pt x="19100" y="31749"/>
                </a:lnTo>
                <a:lnTo>
                  <a:pt x="18203" y="33019"/>
                </a:lnTo>
                <a:lnTo>
                  <a:pt x="17732" y="33019"/>
                </a:lnTo>
                <a:lnTo>
                  <a:pt x="16858" y="34289"/>
                </a:lnTo>
                <a:lnTo>
                  <a:pt x="16467" y="34289"/>
                </a:lnTo>
                <a:lnTo>
                  <a:pt x="16111" y="35559"/>
                </a:lnTo>
                <a:lnTo>
                  <a:pt x="65812" y="35560"/>
                </a:lnTo>
                <a:lnTo>
                  <a:pt x="65651" y="34290"/>
                </a:lnTo>
                <a:lnTo>
                  <a:pt x="65421" y="33020"/>
                </a:lnTo>
                <a:lnTo>
                  <a:pt x="65065" y="31750"/>
                </a:lnTo>
                <a:close/>
              </a:path>
              <a:path w="107315" h="128270">
                <a:moveTo>
                  <a:pt x="57440" y="15240"/>
                </a:moveTo>
                <a:lnTo>
                  <a:pt x="17605" y="15239"/>
                </a:lnTo>
                <a:lnTo>
                  <a:pt x="17053" y="16509"/>
                </a:lnTo>
                <a:lnTo>
                  <a:pt x="16111" y="16509"/>
                </a:lnTo>
                <a:lnTo>
                  <a:pt x="15720" y="17779"/>
                </a:lnTo>
                <a:lnTo>
                  <a:pt x="15444" y="17779"/>
                </a:lnTo>
                <a:lnTo>
                  <a:pt x="15214" y="19049"/>
                </a:lnTo>
                <a:lnTo>
                  <a:pt x="15214" y="21589"/>
                </a:lnTo>
                <a:lnTo>
                  <a:pt x="15409" y="21589"/>
                </a:lnTo>
                <a:lnTo>
                  <a:pt x="15800" y="22859"/>
                </a:lnTo>
                <a:lnTo>
                  <a:pt x="21343" y="30479"/>
                </a:lnTo>
                <a:lnTo>
                  <a:pt x="21147" y="30479"/>
                </a:lnTo>
                <a:lnTo>
                  <a:pt x="19963" y="31749"/>
                </a:lnTo>
                <a:lnTo>
                  <a:pt x="64628" y="31750"/>
                </a:lnTo>
                <a:lnTo>
                  <a:pt x="64076" y="30480"/>
                </a:lnTo>
                <a:lnTo>
                  <a:pt x="63409" y="29210"/>
                </a:lnTo>
                <a:lnTo>
                  <a:pt x="62627" y="29210"/>
                </a:lnTo>
                <a:lnTo>
                  <a:pt x="61718" y="27940"/>
                </a:lnTo>
                <a:lnTo>
                  <a:pt x="60660" y="27940"/>
                </a:lnTo>
                <a:lnTo>
                  <a:pt x="59441" y="26670"/>
                </a:lnTo>
                <a:lnTo>
                  <a:pt x="58061" y="26670"/>
                </a:lnTo>
                <a:lnTo>
                  <a:pt x="58182" y="24130"/>
                </a:lnTo>
                <a:lnTo>
                  <a:pt x="58061" y="19050"/>
                </a:lnTo>
                <a:lnTo>
                  <a:pt x="57831" y="17780"/>
                </a:lnTo>
                <a:lnTo>
                  <a:pt x="57440" y="15240"/>
                </a:lnTo>
                <a:close/>
              </a:path>
              <a:path w="107315" h="128270">
                <a:moveTo>
                  <a:pt x="44377" y="5080"/>
                </a:moveTo>
                <a:lnTo>
                  <a:pt x="25356" y="5079"/>
                </a:lnTo>
                <a:lnTo>
                  <a:pt x="25080" y="6349"/>
                </a:lnTo>
                <a:lnTo>
                  <a:pt x="24839" y="7619"/>
                </a:lnTo>
                <a:lnTo>
                  <a:pt x="24528" y="8889"/>
                </a:lnTo>
                <a:lnTo>
                  <a:pt x="24494" y="12699"/>
                </a:lnTo>
                <a:lnTo>
                  <a:pt x="24609" y="13969"/>
                </a:lnTo>
                <a:lnTo>
                  <a:pt x="20043" y="13969"/>
                </a:lnTo>
                <a:lnTo>
                  <a:pt x="19422" y="15239"/>
                </a:lnTo>
                <a:lnTo>
                  <a:pt x="57199" y="15240"/>
                </a:lnTo>
                <a:lnTo>
                  <a:pt x="56888" y="13970"/>
                </a:lnTo>
                <a:lnTo>
                  <a:pt x="56175" y="12700"/>
                </a:lnTo>
                <a:lnTo>
                  <a:pt x="55704" y="11430"/>
                </a:lnTo>
                <a:lnTo>
                  <a:pt x="54680" y="11430"/>
                </a:lnTo>
                <a:lnTo>
                  <a:pt x="54059" y="10160"/>
                </a:lnTo>
                <a:lnTo>
                  <a:pt x="47562" y="10160"/>
                </a:lnTo>
                <a:lnTo>
                  <a:pt x="47171" y="8890"/>
                </a:lnTo>
                <a:lnTo>
                  <a:pt x="45009" y="6350"/>
                </a:lnTo>
                <a:lnTo>
                  <a:pt x="44377" y="5080"/>
                </a:lnTo>
                <a:close/>
              </a:path>
              <a:path w="107315" h="128270">
                <a:moveTo>
                  <a:pt x="42928" y="3810"/>
                </a:moveTo>
                <a:lnTo>
                  <a:pt x="26023" y="3809"/>
                </a:lnTo>
                <a:lnTo>
                  <a:pt x="25667" y="5079"/>
                </a:lnTo>
                <a:lnTo>
                  <a:pt x="43675" y="5080"/>
                </a:lnTo>
                <a:lnTo>
                  <a:pt x="42928" y="3810"/>
                </a:lnTo>
                <a:close/>
              </a:path>
              <a:path w="107315" h="128270">
                <a:moveTo>
                  <a:pt x="41203" y="2540"/>
                </a:moveTo>
                <a:lnTo>
                  <a:pt x="26851" y="2539"/>
                </a:lnTo>
                <a:lnTo>
                  <a:pt x="26414" y="3809"/>
                </a:lnTo>
                <a:lnTo>
                  <a:pt x="42100" y="3810"/>
                </a:lnTo>
                <a:lnTo>
                  <a:pt x="41203" y="2540"/>
                </a:lnTo>
                <a:close/>
              </a:path>
              <a:path w="107315" h="128270">
                <a:moveTo>
                  <a:pt x="39236" y="1270"/>
                </a:moveTo>
                <a:lnTo>
                  <a:pt x="28346" y="1269"/>
                </a:lnTo>
                <a:lnTo>
                  <a:pt x="27323" y="2539"/>
                </a:lnTo>
                <a:lnTo>
                  <a:pt x="40260" y="2540"/>
                </a:lnTo>
                <a:lnTo>
                  <a:pt x="39236" y="1270"/>
                </a:lnTo>
                <a:close/>
              </a:path>
              <a:path w="107315" h="128270">
                <a:moveTo>
                  <a:pt x="34636" y="0"/>
                </a:moveTo>
                <a:lnTo>
                  <a:pt x="31325" y="0"/>
                </a:lnTo>
                <a:lnTo>
                  <a:pt x="30704" y="1269"/>
                </a:lnTo>
                <a:lnTo>
                  <a:pt x="35970" y="1270"/>
                </a:lnTo>
                <a:lnTo>
                  <a:pt x="3463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67892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2276" y="0"/>
                </a:moveTo>
                <a:lnTo>
                  <a:pt x="1920" y="761"/>
                </a:lnTo>
                <a:lnTo>
                  <a:pt x="1414" y="2285"/>
                </a:lnTo>
                <a:lnTo>
                  <a:pt x="1103" y="3682"/>
                </a:lnTo>
                <a:lnTo>
                  <a:pt x="977" y="6349"/>
                </a:lnTo>
                <a:lnTo>
                  <a:pt x="1165" y="7619"/>
                </a:lnTo>
                <a:lnTo>
                  <a:pt x="4438" y="14223"/>
                </a:lnTo>
                <a:lnTo>
                  <a:pt x="3932" y="14604"/>
                </a:lnTo>
                <a:lnTo>
                  <a:pt x="3380" y="15112"/>
                </a:lnTo>
                <a:lnTo>
                  <a:pt x="2357" y="16128"/>
                </a:lnTo>
                <a:lnTo>
                  <a:pt x="1537" y="17144"/>
                </a:lnTo>
                <a:lnTo>
                  <a:pt x="1299" y="17398"/>
                </a:lnTo>
                <a:lnTo>
                  <a:pt x="436" y="19049"/>
                </a:lnTo>
                <a:lnTo>
                  <a:pt x="163" y="19811"/>
                </a:lnTo>
                <a:lnTo>
                  <a:pt x="34" y="20319"/>
                </a:lnTo>
                <a:lnTo>
                  <a:pt x="0" y="23113"/>
                </a:lnTo>
                <a:lnTo>
                  <a:pt x="195" y="23875"/>
                </a:lnTo>
                <a:lnTo>
                  <a:pt x="9280" y="32130"/>
                </a:lnTo>
                <a:lnTo>
                  <a:pt x="10027" y="32384"/>
                </a:lnTo>
                <a:lnTo>
                  <a:pt x="10303" y="32511"/>
                </a:lnTo>
                <a:lnTo>
                  <a:pt x="10499" y="32638"/>
                </a:lnTo>
                <a:lnTo>
                  <a:pt x="10694" y="32892"/>
                </a:lnTo>
                <a:lnTo>
                  <a:pt x="10775" y="34289"/>
                </a:lnTo>
                <a:lnTo>
                  <a:pt x="10223" y="35178"/>
                </a:lnTo>
                <a:lnTo>
                  <a:pt x="10062" y="35305"/>
                </a:lnTo>
                <a:lnTo>
                  <a:pt x="8682" y="36829"/>
                </a:lnTo>
                <a:lnTo>
                  <a:pt x="7037" y="42290"/>
                </a:lnTo>
                <a:lnTo>
                  <a:pt x="7152" y="43052"/>
                </a:lnTo>
                <a:lnTo>
                  <a:pt x="12028" y="49148"/>
                </a:lnTo>
                <a:lnTo>
                  <a:pt x="13213" y="50037"/>
                </a:lnTo>
                <a:lnTo>
                  <a:pt x="14581" y="50799"/>
                </a:lnTo>
                <a:lnTo>
                  <a:pt x="16122" y="51561"/>
                </a:lnTo>
                <a:lnTo>
                  <a:pt x="19733" y="53213"/>
                </a:lnTo>
                <a:lnTo>
                  <a:pt x="20089" y="53340"/>
                </a:lnTo>
                <a:lnTo>
                  <a:pt x="21032" y="53975"/>
                </a:lnTo>
                <a:lnTo>
                  <a:pt x="25437" y="66167"/>
                </a:lnTo>
                <a:lnTo>
                  <a:pt x="25276" y="67310"/>
                </a:lnTo>
                <a:lnTo>
                  <a:pt x="25080" y="68326"/>
                </a:lnTo>
                <a:lnTo>
                  <a:pt x="24494" y="70866"/>
                </a:lnTo>
                <a:lnTo>
                  <a:pt x="23505" y="74802"/>
                </a:lnTo>
                <a:lnTo>
                  <a:pt x="21757" y="97154"/>
                </a:lnTo>
                <a:lnTo>
                  <a:pt x="21876" y="99059"/>
                </a:lnTo>
                <a:lnTo>
                  <a:pt x="22136" y="101726"/>
                </a:lnTo>
                <a:lnTo>
                  <a:pt x="22332" y="103250"/>
                </a:lnTo>
                <a:lnTo>
                  <a:pt x="22723" y="103123"/>
                </a:lnTo>
                <a:lnTo>
                  <a:pt x="22884" y="102869"/>
                </a:lnTo>
                <a:lnTo>
                  <a:pt x="23079" y="102742"/>
                </a:lnTo>
                <a:lnTo>
                  <a:pt x="23666" y="101599"/>
                </a:lnTo>
                <a:lnTo>
                  <a:pt x="23827" y="101091"/>
                </a:lnTo>
                <a:lnTo>
                  <a:pt x="23942" y="100456"/>
                </a:lnTo>
                <a:lnTo>
                  <a:pt x="23898" y="96900"/>
                </a:lnTo>
                <a:lnTo>
                  <a:pt x="23746" y="96011"/>
                </a:lnTo>
                <a:lnTo>
                  <a:pt x="23627" y="93852"/>
                </a:lnTo>
                <a:lnTo>
                  <a:pt x="26299" y="77978"/>
                </a:lnTo>
                <a:lnTo>
                  <a:pt x="27242" y="76200"/>
                </a:lnTo>
                <a:lnTo>
                  <a:pt x="31862" y="58928"/>
                </a:lnTo>
                <a:lnTo>
                  <a:pt x="27357" y="58928"/>
                </a:lnTo>
                <a:lnTo>
                  <a:pt x="25908" y="53340"/>
                </a:lnTo>
                <a:lnTo>
                  <a:pt x="24404" y="48387"/>
                </a:lnTo>
                <a:lnTo>
                  <a:pt x="23700" y="46355"/>
                </a:lnTo>
                <a:lnTo>
                  <a:pt x="23033" y="44196"/>
                </a:lnTo>
                <a:lnTo>
                  <a:pt x="15375" y="28575"/>
                </a:lnTo>
                <a:lnTo>
                  <a:pt x="14938" y="27940"/>
                </a:lnTo>
                <a:lnTo>
                  <a:pt x="14501" y="27559"/>
                </a:lnTo>
                <a:lnTo>
                  <a:pt x="14156" y="27178"/>
                </a:lnTo>
                <a:lnTo>
                  <a:pt x="13489" y="26543"/>
                </a:lnTo>
                <a:lnTo>
                  <a:pt x="12546" y="25908"/>
                </a:lnTo>
                <a:lnTo>
                  <a:pt x="12224" y="25781"/>
                </a:lnTo>
                <a:lnTo>
                  <a:pt x="13489" y="25400"/>
                </a:lnTo>
                <a:lnTo>
                  <a:pt x="14627" y="25273"/>
                </a:lnTo>
                <a:lnTo>
                  <a:pt x="17531" y="25273"/>
                </a:lnTo>
                <a:lnTo>
                  <a:pt x="15214" y="19558"/>
                </a:lnTo>
                <a:lnTo>
                  <a:pt x="3737" y="1397"/>
                </a:lnTo>
                <a:lnTo>
                  <a:pt x="2276" y="0"/>
                </a:lnTo>
                <a:close/>
              </a:path>
              <a:path w="36195" h="103504">
                <a:moveTo>
                  <a:pt x="36091" y="33909"/>
                </a:moveTo>
                <a:lnTo>
                  <a:pt x="27357" y="58928"/>
                </a:lnTo>
                <a:lnTo>
                  <a:pt x="31862" y="58928"/>
                </a:lnTo>
                <a:lnTo>
                  <a:pt x="31687" y="44196"/>
                </a:lnTo>
                <a:lnTo>
                  <a:pt x="31659" y="43053"/>
                </a:lnTo>
                <a:lnTo>
                  <a:pt x="35953" y="34671"/>
                </a:lnTo>
                <a:lnTo>
                  <a:pt x="36091" y="33909"/>
                </a:lnTo>
                <a:close/>
              </a:path>
              <a:path w="36195" h="103504">
                <a:moveTo>
                  <a:pt x="30140" y="12827"/>
                </a:moveTo>
                <a:lnTo>
                  <a:pt x="24494" y="12827"/>
                </a:lnTo>
                <a:lnTo>
                  <a:pt x="24919" y="13716"/>
                </a:lnTo>
                <a:lnTo>
                  <a:pt x="25908" y="16383"/>
                </a:lnTo>
                <a:lnTo>
                  <a:pt x="26460" y="18923"/>
                </a:lnTo>
                <a:lnTo>
                  <a:pt x="26561" y="23876"/>
                </a:lnTo>
                <a:lnTo>
                  <a:pt x="26315" y="25654"/>
                </a:lnTo>
                <a:lnTo>
                  <a:pt x="25828" y="27559"/>
                </a:lnTo>
                <a:lnTo>
                  <a:pt x="25471" y="28575"/>
                </a:lnTo>
                <a:lnTo>
                  <a:pt x="24689" y="30353"/>
                </a:lnTo>
                <a:lnTo>
                  <a:pt x="24494" y="30734"/>
                </a:lnTo>
                <a:lnTo>
                  <a:pt x="23820" y="32766"/>
                </a:lnTo>
                <a:lnTo>
                  <a:pt x="23390" y="34671"/>
                </a:lnTo>
                <a:lnTo>
                  <a:pt x="23275" y="37084"/>
                </a:lnTo>
                <a:lnTo>
                  <a:pt x="23390" y="38227"/>
                </a:lnTo>
                <a:lnTo>
                  <a:pt x="23746" y="39243"/>
                </a:lnTo>
                <a:lnTo>
                  <a:pt x="23976" y="39751"/>
                </a:lnTo>
                <a:lnTo>
                  <a:pt x="24413" y="40259"/>
                </a:lnTo>
                <a:lnTo>
                  <a:pt x="24919" y="40640"/>
                </a:lnTo>
                <a:lnTo>
                  <a:pt x="25400" y="39751"/>
                </a:lnTo>
                <a:lnTo>
                  <a:pt x="26453" y="38100"/>
                </a:lnTo>
                <a:lnTo>
                  <a:pt x="27208" y="37084"/>
                </a:lnTo>
                <a:lnTo>
                  <a:pt x="28151" y="36068"/>
                </a:lnTo>
                <a:lnTo>
                  <a:pt x="30669" y="33909"/>
                </a:lnTo>
                <a:lnTo>
                  <a:pt x="36091" y="33909"/>
                </a:lnTo>
                <a:lnTo>
                  <a:pt x="35979" y="30607"/>
                </a:lnTo>
                <a:lnTo>
                  <a:pt x="29795" y="24130"/>
                </a:lnTo>
                <a:lnTo>
                  <a:pt x="29922" y="23876"/>
                </a:lnTo>
                <a:lnTo>
                  <a:pt x="30089" y="23114"/>
                </a:lnTo>
                <a:lnTo>
                  <a:pt x="30464" y="20955"/>
                </a:lnTo>
                <a:lnTo>
                  <a:pt x="30669" y="19304"/>
                </a:lnTo>
                <a:lnTo>
                  <a:pt x="30543" y="14732"/>
                </a:lnTo>
                <a:lnTo>
                  <a:pt x="30347" y="13589"/>
                </a:lnTo>
                <a:lnTo>
                  <a:pt x="30140" y="12827"/>
                </a:lnTo>
                <a:close/>
              </a:path>
              <a:path w="36195" h="103504">
                <a:moveTo>
                  <a:pt x="17531" y="25273"/>
                </a:moveTo>
                <a:lnTo>
                  <a:pt x="15133" y="25273"/>
                </a:lnTo>
                <a:lnTo>
                  <a:pt x="15996" y="25400"/>
                </a:lnTo>
                <a:lnTo>
                  <a:pt x="16398" y="25527"/>
                </a:lnTo>
                <a:lnTo>
                  <a:pt x="17019" y="25654"/>
                </a:lnTo>
                <a:lnTo>
                  <a:pt x="17766" y="26162"/>
                </a:lnTo>
                <a:lnTo>
                  <a:pt x="17531" y="25273"/>
                </a:lnTo>
                <a:close/>
              </a:path>
              <a:path w="36195" h="103504">
                <a:moveTo>
                  <a:pt x="24609" y="8128"/>
                </a:moveTo>
                <a:lnTo>
                  <a:pt x="18476" y="15367"/>
                </a:lnTo>
                <a:lnTo>
                  <a:pt x="18586" y="17018"/>
                </a:lnTo>
                <a:lnTo>
                  <a:pt x="18951" y="19812"/>
                </a:lnTo>
                <a:lnTo>
                  <a:pt x="19181" y="21209"/>
                </a:lnTo>
                <a:lnTo>
                  <a:pt x="19848" y="24257"/>
                </a:lnTo>
                <a:lnTo>
                  <a:pt x="20285" y="23876"/>
                </a:lnTo>
                <a:lnTo>
                  <a:pt x="24494" y="12827"/>
                </a:lnTo>
                <a:lnTo>
                  <a:pt x="30140" y="12827"/>
                </a:lnTo>
                <a:lnTo>
                  <a:pt x="27760" y="9271"/>
                </a:lnTo>
                <a:lnTo>
                  <a:pt x="27484" y="9017"/>
                </a:lnTo>
                <a:lnTo>
                  <a:pt x="27162" y="8890"/>
                </a:lnTo>
                <a:lnTo>
                  <a:pt x="26817" y="8636"/>
                </a:lnTo>
                <a:lnTo>
                  <a:pt x="25598" y="8255"/>
                </a:lnTo>
                <a:lnTo>
                  <a:pt x="25126" y="8255"/>
                </a:lnTo>
                <a:lnTo>
                  <a:pt x="24609" y="812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52301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9738" y="4825"/>
                </a:moveTo>
                <a:lnTo>
                  <a:pt x="6472" y="6730"/>
                </a:lnTo>
                <a:lnTo>
                  <a:pt x="6115" y="6984"/>
                </a:lnTo>
                <a:lnTo>
                  <a:pt x="3505" y="14223"/>
                </a:lnTo>
                <a:lnTo>
                  <a:pt x="3627" y="15239"/>
                </a:lnTo>
                <a:lnTo>
                  <a:pt x="3741" y="15874"/>
                </a:lnTo>
                <a:lnTo>
                  <a:pt x="4183" y="17779"/>
                </a:lnTo>
                <a:lnTo>
                  <a:pt x="5011" y="19811"/>
                </a:lnTo>
                <a:lnTo>
                  <a:pt x="3010" y="20319"/>
                </a:lnTo>
                <a:lnTo>
                  <a:pt x="0" y="24891"/>
                </a:lnTo>
                <a:lnTo>
                  <a:pt x="237" y="25907"/>
                </a:lnTo>
                <a:lnTo>
                  <a:pt x="7886" y="34670"/>
                </a:lnTo>
                <a:lnTo>
                  <a:pt x="9611" y="35940"/>
                </a:lnTo>
                <a:lnTo>
                  <a:pt x="12647" y="37718"/>
                </a:lnTo>
                <a:lnTo>
                  <a:pt x="15005" y="38861"/>
                </a:lnTo>
                <a:lnTo>
                  <a:pt x="16258" y="39496"/>
                </a:lnTo>
                <a:lnTo>
                  <a:pt x="15235" y="40639"/>
                </a:lnTo>
                <a:lnTo>
                  <a:pt x="14822" y="41528"/>
                </a:lnTo>
                <a:lnTo>
                  <a:pt x="14711" y="43433"/>
                </a:lnTo>
                <a:lnTo>
                  <a:pt x="14878" y="44195"/>
                </a:lnTo>
                <a:lnTo>
                  <a:pt x="15591" y="45465"/>
                </a:lnTo>
                <a:lnTo>
                  <a:pt x="15948" y="45846"/>
                </a:lnTo>
                <a:lnTo>
                  <a:pt x="16810" y="46862"/>
                </a:lnTo>
                <a:lnTo>
                  <a:pt x="20697" y="49529"/>
                </a:lnTo>
                <a:lnTo>
                  <a:pt x="21720" y="50164"/>
                </a:lnTo>
                <a:lnTo>
                  <a:pt x="30690" y="65023"/>
                </a:lnTo>
                <a:lnTo>
                  <a:pt x="31668" y="65531"/>
                </a:lnTo>
                <a:lnTo>
                  <a:pt x="32300" y="65785"/>
                </a:lnTo>
                <a:lnTo>
                  <a:pt x="33048" y="65912"/>
                </a:lnTo>
                <a:lnTo>
                  <a:pt x="33473" y="66039"/>
                </a:lnTo>
                <a:lnTo>
                  <a:pt x="34543" y="66166"/>
                </a:lnTo>
                <a:lnTo>
                  <a:pt x="35129" y="66166"/>
                </a:lnTo>
                <a:lnTo>
                  <a:pt x="35911" y="63753"/>
                </a:lnTo>
                <a:lnTo>
                  <a:pt x="36313" y="62864"/>
                </a:lnTo>
                <a:lnTo>
                  <a:pt x="37337" y="60959"/>
                </a:lnTo>
                <a:lnTo>
                  <a:pt x="37647" y="60451"/>
                </a:lnTo>
                <a:lnTo>
                  <a:pt x="38261" y="59562"/>
                </a:lnTo>
                <a:lnTo>
                  <a:pt x="34462" y="59562"/>
                </a:lnTo>
                <a:lnTo>
                  <a:pt x="34623" y="58419"/>
                </a:lnTo>
                <a:lnTo>
                  <a:pt x="34599" y="52958"/>
                </a:lnTo>
                <a:lnTo>
                  <a:pt x="30414" y="52958"/>
                </a:lnTo>
                <a:lnTo>
                  <a:pt x="26194" y="43941"/>
                </a:lnTo>
                <a:lnTo>
                  <a:pt x="24967" y="41528"/>
                </a:lnTo>
                <a:lnTo>
                  <a:pt x="20404" y="33654"/>
                </a:lnTo>
                <a:lnTo>
                  <a:pt x="18305" y="30479"/>
                </a:lnTo>
                <a:lnTo>
                  <a:pt x="17104" y="29209"/>
                </a:lnTo>
                <a:lnTo>
                  <a:pt x="16534" y="28574"/>
                </a:lnTo>
                <a:lnTo>
                  <a:pt x="9335" y="11683"/>
                </a:lnTo>
                <a:lnTo>
                  <a:pt x="9432" y="6730"/>
                </a:lnTo>
                <a:lnTo>
                  <a:pt x="9738" y="4825"/>
                </a:lnTo>
                <a:close/>
              </a:path>
              <a:path w="82550" h="66675">
                <a:moveTo>
                  <a:pt x="53022" y="22224"/>
                </a:moveTo>
                <a:lnTo>
                  <a:pt x="47095" y="34543"/>
                </a:lnTo>
                <a:lnTo>
                  <a:pt x="46973" y="35686"/>
                </a:lnTo>
                <a:lnTo>
                  <a:pt x="42914" y="46735"/>
                </a:lnTo>
                <a:lnTo>
                  <a:pt x="42132" y="47497"/>
                </a:lnTo>
                <a:lnTo>
                  <a:pt x="34462" y="59562"/>
                </a:lnTo>
                <a:lnTo>
                  <a:pt x="38261" y="59562"/>
                </a:lnTo>
                <a:lnTo>
                  <a:pt x="39249" y="58292"/>
                </a:lnTo>
                <a:lnTo>
                  <a:pt x="39568" y="57911"/>
                </a:lnTo>
                <a:lnTo>
                  <a:pt x="44881" y="54736"/>
                </a:lnTo>
                <a:lnTo>
                  <a:pt x="45594" y="54482"/>
                </a:lnTo>
                <a:lnTo>
                  <a:pt x="48457" y="54482"/>
                </a:lnTo>
                <a:lnTo>
                  <a:pt x="49009" y="54228"/>
                </a:lnTo>
                <a:lnTo>
                  <a:pt x="49481" y="53974"/>
                </a:lnTo>
                <a:lnTo>
                  <a:pt x="49952" y="53593"/>
                </a:lnTo>
                <a:lnTo>
                  <a:pt x="50194" y="53466"/>
                </a:lnTo>
                <a:lnTo>
                  <a:pt x="50585" y="53085"/>
                </a:lnTo>
                <a:lnTo>
                  <a:pt x="50895" y="52577"/>
                </a:lnTo>
                <a:lnTo>
                  <a:pt x="51332" y="50926"/>
                </a:lnTo>
                <a:lnTo>
                  <a:pt x="51482" y="50545"/>
                </a:lnTo>
                <a:lnTo>
                  <a:pt x="51677" y="50291"/>
                </a:lnTo>
                <a:lnTo>
                  <a:pt x="51953" y="49783"/>
                </a:lnTo>
                <a:lnTo>
                  <a:pt x="52861" y="48894"/>
                </a:lnTo>
                <a:lnTo>
                  <a:pt x="53494" y="48386"/>
                </a:lnTo>
                <a:lnTo>
                  <a:pt x="54276" y="47878"/>
                </a:lnTo>
                <a:lnTo>
                  <a:pt x="46261" y="47878"/>
                </a:lnTo>
                <a:lnTo>
                  <a:pt x="53494" y="25272"/>
                </a:lnTo>
                <a:lnTo>
                  <a:pt x="58089" y="25272"/>
                </a:lnTo>
                <a:lnTo>
                  <a:pt x="54356" y="22478"/>
                </a:lnTo>
                <a:lnTo>
                  <a:pt x="53022" y="22224"/>
                </a:lnTo>
                <a:close/>
              </a:path>
              <a:path w="82550" h="66675">
                <a:moveTo>
                  <a:pt x="48457" y="54482"/>
                </a:moveTo>
                <a:lnTo>
                  <a:pt x="45594" y="54482"/>
                </a:lnTo>
                <a:lnTo>
                  <a:pt x="45237" y="54736"/>
                </a:lnTo>
                <a:lnTo>
                  <a:pt x="47434" y="54736"/>
                </a:lnTo>
                <a:lnTo>
                  <a:pt x="48457" y="54482"/>
                </a:lnTo>
                <a:close/>
              </a:path>
              <a:path w="82550" h="66675">
                <a:moveTo>
                  <a:pt x="33519" y="31241"/>
                </a:moveTo>
                <a:lnTo>
                  <a:pt x="28287" y="31241"/>
                </a:lnTo>
                <a:lnTo>
                  <a:pt x="28212" y="31876"/>
                </a:lnTo>
                <a:lnTo>
                  <a:pt x="28091" y="32638"/>
                </a:lnTo>
                <a:lnTo>
                  <a:pt x="34599" y="52958"/>
                </a:lnTo>
                <a:lnTo>
                  <a:pt x="34428" y="51688"/>
                </a:lnTo>
                <a:lnTo>
                  <a:pt x="33910" y="49783"/>
                </a:lnTo>
                <a:lnTo>
                  <a:pt x="33715" y="49402"/>
                </a:lnTo>
                <a:lnTo>
                  <a:pt x="33554" y="48894"/>
                </a:lnTo>
                <a:lnTo>
                  <a:pt x="31900" y="43433"/>
                </a:lnTo>
                <a:lnTo>
                  <a:pt x="31997" y="39369"/>
                </a:lnTo>
                <a:lnTo>
                  <a:pt x="32059" y="38607"/>
                </a:lnTo>
                <a:lnTo>
                  <a:pt x="32461" y="37464"/>
                </a:lnTo>
                <a:lnTo>
                  <a:pt x="32813" y="36321"/>
                </a:lnTo>
                <a:lnTo>
                  <a:pt x="33209" y="34543"/>
                </a:lnTo>
                <a:lnTo>
                  <a:pt x="33315" y="33908"/>
                </a:lnTo>
                <a:lnTo>
                  <a:pt x="33416" y="33019"/>
                </a:lnTo>
                <a:lnTo>
                  <a:pt x="33519" y="31241"/>
                </a:lnTo>
                <a:close/>
              </a:path>
              <a:path w="82550" h="66675">
                <a:moveTo>
                  <a:pt x="82344" y="20827"/>
                </a:moveTo>
                <a:lnTo>
                  <a:pt x="75700" y="20827"/>
                </a:lnTo>
                <a:lnTo>
                  <a:pt x="77114" y="20954"/>
                </a:lnTo>
                <a:lnTo>
                  <a:pt x="78299" y="21208"/>
                </a:lnTo>
                <a:lnTo>
                  <a:pt x="79679" y="21716"/>
                </a:lnTo>
                <a:lnTo>
                  <a:pt x="80461" y="22097"/>
                </a:lnTo>
                <a:lnTo>
                  <a:pt x="80622" y="22224"/>
                </a:lnTo>
                <a:lnTo>
                  <a:pt x="79046" y="22859"/>
                </a:lnTo>
                <a:lnTo>
                  <a:pt x="75976" y="24510"/>
                </a:lnTo>
                <a:lnTo>
                  <a:pt x="72871" y="26288"/>
                </a:lnTo>
                <a:lnTo>
                  <a:pt x="69812" y="28193"/>
                </a:lnTo>
                <a:lnTo>
                  <a:pt x="68317" y="29209"/>
                </a:lnTo>
                <a:lnTo>
                  <a:pt x="66822" y="30352"/>
                </a:lnTo>
                <a:lnTo>
                  <a:pt x="63913" y="32384"/>
                </a:lnTo>
                <a:lnTo>
                  <a:pt x="59819" y="35686"/>
                </a:lnTo>
                <a:lnTo>
                  <a:pt x="57266" y="37718"/>
                </a:lnTo>
                <a:lnTo>
                  <a:pt x="52781" y="41655"/>
                </a:lnTo>
                <a:lnTo>
                  <a:pt x="49320" y="44830"/>
                </a:lnTo>
                <a:lnTo>
                  <a:pt x="46491" y="47624"/>
                </a:lnTo>
                <a:lnTo>
                  <a:pt x="46261" y="47878"/>
                </a:lnTo>
                <a:lnTo>
                  <a:pt x="54276" y="47878"/>
                </a:lnTo>
                <a:lnTo>
                  <a:pt x="55184" y="47370"/>
                </a:lnTo>
                <a:lnTo>
                  <a:pt x="56909" y="46608"/>
                </a:lnTo>
                <a:lnTo>
                  <a:pt x="58243" y="46100"/>
                </a:lnTo>
                <a:lnTo>
                  <a:pt x="60681" y="45338"/>
                </a:lnTo>
                <a:lnTo>
                  <a:pt x="61153" y="45338"/>
                </a:lnTo>
                <a:lnTo>
                  <a:pt x="62303" y="45084"/>
                </a:lnTo>
                <a:lnTo>
                  <a:pt x="63039" y="44957"/>
                </a:lnTo>
                <a:lnTo>
                  <a:pt x="64304" y="44449"/>
                </a:lnTo>
                <a:lnTo>
                  <a:pt x="65132" y="44195"/>
                </a:lnTo>
                <a:lnTo>
                  <a:pt x="65523" y="43941"/>
                </a:lnTo>
                <a:lnTo>
                  <a:pt x="66305" y="43306"/>
                </a:lnTo>
                <a:lnTo>
                  <a:pt x="67018" y="42798"/>
                </a:lnTo>
                <a:lnTo>
                  <a:pt x="67604" y="41909"/>
                </a:lnTo>
                <a:lnTo>
                  <a:pt x="67995" y="41020"/>
                </a:lnTo>
                <a:lnTo>
                  <a:pt x="68116" y="40639"/>
                </a:lnTo>
                <a:lnTo>
                  <a:pt x="68002" y="37718"/>
                </a:lnTo>
                <a:lnTo>
                  <a:pt x="67634" y="36575"/>
                </a:lnTo>
                <a:lnTo>
                  <a:pt x="67328" y="35813"/>
                </a:lnTo>
                <a:lnTo>
                  <a:pt x="67248" y="35051"/>
                </a:lnTo>
                <a:lnTo>
                  <a:pt x="74642" y="30225"/>
                </a:lnTo>
                <a:lnTo>
                  <a:pt x="76137" y="29463"/>
                </a:lnTo>
                <a:lnTo>
                  <a:pt x="78609" y="27812"/>
                </a:lnTo>
                <a:lnTo>
                  <a:pt x="79081" y="27431"/>
                </a:lnTo>
                <a:lnTo>
                  <a:pt x="79598" y="26923"/>
                </a:lnTo>
                <a:lnTo>
                  <a:pt x="80070" y="26542"/>
                </a:lnTo>
                <a:lnTo>
                  <a:pt x="80932" y="25526"/>
                </a:lnTo>
                <a:lnTo>
                  <a:pt x="81645" y="24383"/>
                </a:lnTo>
                <a:lnTo>
                  <a:pt x="82105" y="23240"/>
                </a:lnTo>
                <a:lnTo>
                  <a:pt x="82332" y="22351"/>
                </a:lnTo>
                <a:lnTo>
                  <a:pt x="82344" y="20827"/>
                </a:lnTo>
                <a:close/>
              </a:path>
              <a:path w="82550" h="66675">
                <a:moveTo>
                  <a:pt x="23931" y="14350"/>
                </a:moveTo>
                <a:lnTo>
                  <a:pt x="19569" y="22224"/>
                </a:lnTo>
                <a:lnTo>
                  <a:pt x="19689" y="23240"/>
                </a:lnTo>
                <a:lnTo>
                  <a:pt x="24630" y="36321"/>
                </a:lnTo>
                <a:lnTo>
                  <a:pt x="24756" y="35813"/>
                </a:lnTo>
                <a:lnTo>
                  <a:pt x="24952" y="35305"/>
                </a:lnTo>
                <a:lnTo>
                  <a:pt x="26044" y="33400"/>
                </a:lnTo>
                <a:lnTo>
                  <a:pt x="27229" y="32130"/>
                </a:lnTo>
                <a:lnTo>
                  <a:pt x="27735" y="31749"/>
                </a:lnTo>
                <a:lnTo>
                  <a:pt x="28287" y="31241"/>
                </a:lnTo>
                <a:lnTo>
                  <a:pt x="33519" y="31241"/>
                </a:lnTo>
                <a:lnTo>
                  <a:pt x="33398" y="29590"/>
                </a:lnTo>
                <a:lnTo>
                  <a:pt x="33326" y="29209"/>
                </a:lnTo>
                <a:lnTo>
                  <a:pt x="33002" y="27939"/>
                </a:lnTo>
                <a:lnTo>
                  <a:pt x="32530" y="26796"/>
                </a:lnTo>
                <a:lnTo>
                  <a:pt x="32395" y="26542"/>
                </a:lnTo>
                <a:lnTo>
                  <a:pt x="23066" y="26542"/>
                </a:lnTo>
                <a:lnTo>
                  <a:pt x="22663" y="26288"/>
                </a:lnTo>
                <a:lnTo>
                  <a:pt x="22474" y="26034"/>
                </a:lnTo>
                <a:lnTo>
                  <a:pt x="22548" y="25018"/>
                </a:lnTo>
                <a:lnTo>
                  <a:pt x="23882" y="21716"/>
                </a:lnTo>
                <a:lnTo>
                  <a:pt x="24317" y="19811"/>
                </a:lnTo>
                <a:lnTo>
                  <a:pt x="24427" y="19176"/>
                </a:lnTo>
                <a:lnTo>
                  <a:pt x="24314" y="15620"/>
                </a:lnTo>
                <a:lnTo>
                  <a:pt x="24239" y="15239"/>
                </a:lnTo>
                <a:lnTo>
                  <a:pt x="23931" y="14350"/>
                </a:lnTo>
                <a:close/>
              </a:path>
              <a:path w="82550" h="66675">
                <a:moveTo>
                  <a:pt x="58089" y="25272"/>
                </a:moveTo>
                <a:lnTo>
                  <a:pt x="53494" y="25272"/>
                </a:lnTo>
                <a:lnTo>
                  <a:pt x="54241" y="26034"/>
                </a:lnTo>
                <a:lnTo>
                  <a:pt x="54552" y="26288"/>
                </a:lnTo>
                <a:lnTo>
                  <a:pt x="55932" y="28066"/>
                </a:lnTo>
                <a:lnTo>
                  <a:pt x="56748" y="29590"/>
                </a:lnTo>
                <a:lnTo>
                  <a:pt x="57300" y="30987"/>
                </a:lnTo>
                <a:lnTo>
                  <a:pt x="57898" y="33146"/>
                </a:lnTo>
                <a:lnTo>
                  <a:pt x="58013" y="34035"/>
                </a:lnTo>
                <a:lnTo>
                  <a:pt x="60403" y="31495"/>
                </a:lnTo>
                <a:lnTo>
                  <a:pt x="62330" y="29209"/>
                </a:lnTo>
                <a:lnTo>
                  <a:pt x="64695" y="26034"/>
                </a:lnTo>
                <a:lnTo>
                  <a:pt x="59117" y="26034"/>
                </a:lnTo>
                <a:lnTo>
                  <a:pt x="58922" y="25907"/>
                </a:lnTo>
                <a:lnTo>
                  <a:pt x="58715" y="25907"/>
                </a:lnTo>
                <a:lnTo>
                  <a:pt x="58089" y="25272"/>
                </a:lnTo>
                <a:close/>
              </a:path>
              <a:path w="82550" h="66675">
                <a:moveTo>
                  <a:pt x="29356" y="24256"/>
                </a:moveTo>
                <a:lnTo>
                  <a:pt x="29000" y="24256"/>
                </a:lnTo>
                <a:lnTo>
                  <a:pt x="28609" y="24383"/>
                </a:lnTo>
                <a:lnTo>
                  <a:pt x="28206" y="24383"/>
                </a:lnTo>
                <a:lnTo>
                  <a:pt x="27309" y="24637"/>
                </a:lnTo>
                <a:lnTo>
                  <a:pt x="26320" y="25145"/>
                </a:lnTo>
                <a:lnTo>
                  <a:pt x="25768" y="25399"/>
                </a:lnTo>
                <a:lnTo>
                  <a:pt x="24480" y="26288"/>
                </a:lnTo>
                <a:lnTo>
                  <a:pt x="23606" y="26542"/>
                </a:lnTo>
                <a:lnTo>
                  <a:pt x="32395" y="26542"/>
                </a:lnTo>
                <a:lnTo>
                  <a:pt x="32059" y="25907"/>
                </a:lnTo>
                <a:lnTo>
                  <a:pt x="31472" y="25145"/>
                </a:lnTo>
                <a:lnTo>
                  <a:pt x="30805" y="24764"/>
                </a:lnTo>
                <a:lnTo>
                  <a:pt x="30575" y="24510"/>
                </a:lnTo>
                <a:lnTo>
                  <a:pt x="29667" y="24383"/>
                </a:lnTo>
                <a:lnTo>
                  <a:pt x="29356" y="24256"/>
                </a:lnTo>
                <a:close/>
              </a:path>
              <a:path w="82550" h="66675">
                <a:moveTo>
                  <a:pt x="69766" y="9016"/>
                </a:moveTo>
                <a:lnTo>
                  <a:pt x="59713" y="24891"/>
                </a:lnTo>
                <a:lnTo>
                  <a:pt x="59589" y="25526"/>
                </a:lnTo>
                <a:lnTo>
                  <a:pt x="59462" y="25780"/>
                </a:lnTo>
                <a:lnTo>
                  <a:pt x="59313" y="25907"/>
                </a:lnTo>
                <a:lnTo>
                  <a:pt x="59117" y="26034"/>
                </a:lnTo>
                <a:lnTo>
                  <a:pt x="64695" y="26034"/>
                </a:lnTo>
                <a:lnTo>
                  <a:pt x="71571" y="10032"/>
                </a:lnTo>
                <a:lnTo>
                  <a:pt x="71146" y="9778"/>
                </a:lnTo>
                <a:lnTo>
                  <a:pt x="70674" y="9397"/>
                </a:lnTo>
                <a:lnTo>
                  <a:pt x="70237" y="9270"/>
                </a:lnTo>
                <a:lnTo>
                  <a:pt x="69766" y="9016"/>
                </a:lnTo>
                <a:close/>
              </a:path>
              <a:path w="82550" h="66675">
                <a:moveTo>
                  <a:pt x="21766" y="11556"/>
                </a:moveTo>
                <a:lnTo>
                  <a:pt x="21364" y="11683"/>
                </a:lnTo>
                <a:lnTo>
                  <a:pt x="20352" y="11810"/>
                </a:lnTo>
                <a:lnTo>
                  <a:pt x="18616" y="12445"/>
                </a:lnTo>
                <a:lnTo>
                  <a:pt x="14844" y="19938"/>
                </a:lnTo>
                <a:lnTo>
                  <a:pt x="14967" y="21081"/>
                </a:lnTo>
                <a:lnTo>
                  <a:pt x="15074" y="21716"/>
                </a:lnTo>
                <a:lnTo>
                  <a:pt x="15315" y="22732"/>
                </a:lnTo>
                <a:lnTo>
                  <a:pt x="15430" y="20954"/>
                </a:lnTo>
                <a:lnTo>
                  <a:pt x="15752" y="19811"/>
                </a:lnTo>
                <a:lnTo>
                  <a:pt x="18938" y="15366"/>
                </a:lnTo>
                <a:lnTo>
                  <a:pt x="19800" y="14604"/>
                </a:lnTo>
                <a:lnTo>
                  <a:pt x="20306" y="14350"/>
                </a:lnTo>
                <a:lnTo>
                  <a:pt x="23931" y="14350"/>
                </a:lnTo>
                <a:lnTo>
                  <a:pt x="23652" y="13715"/>
                </a:lnTo>
                <a:lnTo>
                  <a:pt x="23275" y="13207"/>
                </a:lnTo>
                <a:lnTo>
                  <a:pt x="22663" y="12445"/>
                </a:lnTo>
                <a:lnTo>
                  <a:pt x="22238" y="12064"/>
                </a:lnTo>
                <a:lnTo>
                  <a:pt x="21766" y="11556"/>
                </a:lnTo>
                <a:close/>
              </a:path>
              <a:path w="82550" h="66675">
                <a:moveTo>
                  <a:pt x="78494" y="0"/>
                </a:moveTo>
                <a:lnTo>
                  <a:pt x="72319" y="21208"/>
                </a:lnTo>
                <a:lnTo>
                  <a:pt x="74090" y="20827"/>
                </a:lnTo>
                <a:lnTo>
                  <a:pt x="82344" y="20827"/>
                </a:lnTo>
                <a:lnTo>
                  <a:pt x="82151" y="19811"/>
                </a:lnTo>
                <a:lnTo>
                  <a:pt x="81921" y="19176"/>
                </a:lnTo>
                <a:lnTo>
                  <a:pt x="81406" y="18160"/>
                </a:lnTo>
                <a:lnTo>
                  <a:pt x="81013" y="17525"/>
                </a:lnTo>
                <a:lnTo>
                  <a:pt x="80006" y="16382"/>
                </a:lnTo>
                <a:lnTo>
                  <a:pt x="79633" y="16001"/>
                </a:lnTo>
                <a:lnTo>
                  <a:pt x="80070" y="14477"/>
                </a:lnTo>
                <a:lnTo>
                  <a:pt x="80514" y="12445"/>
                </a:lnTo>
                <a:lnTo>
                  <a:pt x="80741" y="10921"/>
                </a:lnTo>
                <a:lnTo>
                  <a:pt x="80865" y="9651"/>
                </a:lnTo>
                <a:lnTo>
                  <a:pt x="80785" y="6223"/>
                </a:lnTo>
                <a:lnTo>
                  <a:pt x="79276" y="1270"/>
                </a:lnTo>
                <a:lnTo>
                  <a:pt x="7849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10154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29" h="69850">
                <a:moveTo>
                  <a:pt x="10142" y="23729"/>
                </a:moveTo>
                <a:lnTo>
                  <a:pt x="0" y="31643"/>
                </a:lnTo>
                <a:lnTo>
                  <a:pt x="356" y="33441"/>
                </a:lnTo>
                <a:lnTo>
                  <a:pt x="586" y="34815"/>
                </a:lnTo>
                <a:lnTo>
                  <a:pt x="724" y="36338"/>
                </a:lnTo>
                <a:lnTo>
                  <a:pt x="768" y="42294"/>
                </a:lnTo>
                <a:lnTo>
                  <a:pt x="1023" y="42878"/>
                </a:lnTo>
                <a:lnTo>
                  <a:pt x="1269" y="43542"/>
                </a:lnTo>
                <a:lnTo>
                  <a:pt x="1460" y="43977"/>
                </a:lnTo>
                <a:lnTo>
                  <a:pt x="1960" y="46795"/>
                </a:lnTo>
                <a:lnTo>
                  <a:pt x="3346" y="69230"/>
                </a:lnTo>
                <a:lnTo>
                  <a:pt x="3852" y="68520"/>
                </a:lnTo>
                <a:lnTo>
                  <a:pt x="6451" y="63046"/>
                </a:lnTo>
                <a:lnTo>
                  <a:pt x="7003" y="62336"/>
                </a:lnTo>
                <a:lnTo>
                  <a:pt x="16869" y="57755"/>
                </a:lnTo>
                <a:lnTo>
                  <a:pt x="30221" y="57755"/>
                </a:lnTo>
                <a:lnTo>
                  <a:pt x="31451" y="57125"/>
                </a:lnTo>
                <a:lnTo>
                  <a:pt x="35269" y="52899"/>
                </a:lnTo>
                <a:lnTo>
                  <a:pt x="37350" y="52784"/>
                </a:lnTo>
                <a:lnTo>
                  <a:pt x="51823" y="44092"/>
                </a:lnTo>
                <a:lnTo>
                  <a:pt x="51764" y="42168"/>
                </a:lnTo>
                <a:lnTo>
                  <a:pt x="51621" y="41194"/>
                </a:lnTo>
                <a:lnTo>
                  <a:pt x="51196" y="39786"/>
                </a:lnTo>
                <a:lnTo>
                  <a:pt x="50954" y="39121"/>
                </a:lnTo>
                <a:lnTo>
                  <a:pt x="50678" y="38537"/>
                </a:lnTo>
                <a:lnTo>
                  <a:pt x="52449" y="37438"/>
                </a:lnTo>
                <a:lnTo>
                  <a:pt x="62121" y="23775"/>
                </a:lnTo>
                <a:lnTo>
                  <a:pt x="11442" y="23775"/>
                </a:lnTo>
                <a:lnTo>
                  <a:pt x="10142" y="23729"/>
                </a:lnTo>
                <a:close/>
              </a:path>
              <a:path w="62229" h="69850">
                <a:moveTo>
                  <a:pt x="30221" y="57755"/>
                </a:moveTo>
                <a:lnTo>
                  <a:pt x="16869" y="57755"/>
                </a:lnTo>
                <a:lnTo>
                  <a:pt x="18675" y="57915"/>
                </a:lnTo>
                <a:lnTo>
                  <a:pt x="19422" y="58030"/>
                </a:lnTo>
                <a:lnTo>
                  <a:pt x="25598" y="58854"/>
                </a:lnTo>
                <a:lnTo>
                  <a:pt x="26380" y="58774"/>
                </a:lnTo>
                <a:lnTo>
                  <a:pt x="27921" y="58534"/>
                </a:lnTo>
                <a:lnTo>
                  <a:pt x="28588" y="58385"/>
                </a:lnTo>
                <a:lnTo>
                  <a:pt x="29908" y="57915"/>
                </a:lnTo>
                <a:lnTo>
                  <a:pt x="30221" y="57755"/>
                </a:lnTo>
                <a:close/>
              </a:path>
              <a:path w="62229" h="69850">
                <a:moveTo>
                  <a:pt x="16950" y="7993"/>
                </a:moveTo>
                <a:lnTo>
                  <a:pt x="16042" y="8074"/>
                </a:lnTo>
                <a:lnTo>
                  <a:pt x="15260" y="8303"/>
                </a:lnTo>
                <a:lnTo>
                  <a:pt x="14903" y="8497"/>
                </a:lnTo>
                <a:lnTo>
                  <a:pt x="14547" y="8658"/>
                </a:lnTo>
                <a:lnTo>
                  <a:pt x="10616" y="19938"/>
                </a:lnTo>
                <a:lnTo>
                  <a:pt x="10740" y="21152"/>
                </a:lnTo>
                <a:lnTo>
                  <a:pt x="10970" y="22401"/>
                </a:lnTo>
                <a:lnTo>
                  <a:pt x="11327" y="23535"/>
                </a:lnTo>
                <a:lnTo>
                  <a:pt x="11442" y="23775"/>
                </a:lnTo>
                <a:lnTo>
                  <a:pt x="62121" y="23775"/>
                </a:lnTo>
                <a:lnTo>
                  <a:pt x="62040" y="22366"/>
                </a:lnTo>
                <a:lnTo>
                  <a:pt x="61925" y="21542"/>
                </a:lnTo>
                <a:lnTo>
                  <a:pt x="61509" y="19938"/>
                </a:lnTo>
                <a:lnTo>
                  <a:pt x="44906" y="19938"/>
                </a:lnTo>
                <a:lnTo>
                  <a:pt x="44584" y="18839"/>
                </a:lnTo>
                <a:lnTo>
                  <a:pt x="37983" y="15357"/>
                </a:lnTo>
                <a:lnTo>
                  <a:pt x="38260" y="13158"/>
                </a:lnTo>
                <a:lnTo>
                  <a:pt x="38373" y="11910"/>
                </a:lnTo>
                <a:lnTo>
                  <a:pt x="38408" y="10181"/>
                </a:lnTo>
                <a:lnTo>
                  <a:pt x="22412" y="10181"/>
                </a:lnTo>
                <a:lnTo>
                  <a:pt x="20998" y="9242"/>
                </a:lnTo>
                <a:lnTo>
                  <a:pt x="19698" y="8577"/>
                </a:lnTo>
                <a:lnTo>
                  <a:pt x="19066" y="8348"/>
                </a:lnTo>
                <a:lnTo>
                  <a:pt x="18514" y="8188"/>
                </a:lnTo>
                <a:lnTo>
                  <a:pt x="17973" y="8074"/>
                </a:lnTo>
                <a:lnTo>
                  <a:pt x="16950" y="7993"/>
                </a:lnTo>
                <a:close/>
              </a:path>
              <a:path w="62229" h="69850">
                <a:moveTo>
                  <a:pt x="54968" y="13869"/>
                </a:moveTo>
                <a:lnTo>
                  <a:pt x="44906" y="19938"/>
                </a:lnTo>
                <a:lnTo>
                  <a:pt x="61509" y="19938"/>
                </a:lnTo>
                <a:lnTo>
                  <a:pt x="54968" y="13869"/>
                </a:lnTo>
                <a:close/>
              </a:path>
              <a:path w="62229" h="69850">
                <a:moveTo>
                  <a:pt x="39754" y="15117"/>
                </a:moveTo>
                <a:lnTo>
                  <a:pt x="39282" y="15117"/>
                </a:lnTo>
                <a:lnTo>
                  <a:pt x="38845" y="15163"/>
                </a:lnTo>
                <a:lnTo>
                  <a:pt x="38213" y="15277"/>
                </a:lnTo>
                <a:lnTo>
                  <a:pt x="37983" y="15357"/>
                </a:lnTo>
                <a:lnTo>
                  <a:pt x="41147" y="15357"/>
                </a:lnTo>
                <a:lnTo>
                  <a:pt x="40306" y="15163"/>
                </a:lnTo>
                <a:lnTo>
                  <a:pt x="39754" y="15117"/>
                </a:lnTo>
                <a:close/>
              </a:path>
              <a:path w="62229" h="69850">
                <a:moveTo>
                  <a:pt x="30899" y="0"/>
                </a:moveTo>
                <a:lnTo>
                  <a:pt x="22412" y="10181"/>
                </a:lnTo>
                <a:lnTo>
                  <a:pt x="38408" y="10181"/>
                </a:lnTo>
                <a:lnTo>
                  <a:pt x="308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13385" y="333340"/>
            <a:ext cx="55244" cy="44450"/>
          </a:xfrm>
          <a:custGeom>
            <a:avLst/>
            <a:gdLst/>
            <a:ahLst/>
            <a:cxnLst/>
            <a:rect l="l" t="t" r="r" b="b"/>
            <a:pathLst>
              <a:path w="55245" h="44450">
                <a:moveTo>
                  <a:pt x="19181" y="8818"/>
                </a:moveTo>
                <a:lnTo>
                  <a:pt x="10338" y="20992"/>
                </a:lnTo>
                <a:lnTo>
                  <a:pt x="9199" y="21771"/>
                </a:lnTo>
                <a:lnTo>
                  <a:pt x="0" y="43977"/>
                </a:lnTo>
                <a:lnTo>
                  <a:pt x="310" y="43382"/>
                </a:lnTo>
                <a:lnTo>
                  <a:pt x="701" y="42718"/>
                </a:lnTo>
                <a:lnTo>
                  <a:pt x="7509" y="37907"/>
                </a:lnTo>
                <a:lnTo>
                  <a:pt x="8095" y="37747"/>
                </a:lnTo>
                <a:lnTo>
                  <a:pt x="8728" y="37633"/>
                </a:lnTo>
                <a:lnTo>
                  <a:pt x="9349" y="37552"/>
                </a:lnTo>
                <a:lnTo>
                  <a:pt x="10683" y="37472"/>
                </a:lnTo>
                <a:lnTo>
                  <a:pt x="27438" y="37472"/>
                </a:lnTo>
                <a:lnTo>
                  <a:pt x="28381" y="36842"/>
                </a:lnTo>
                <a:lnTo>
                  <a:pt x="28933" y="36338"/>
                </a:lnTo>
                <a:lnTo>
                  <a:pt x="29519" y="35709"/>
                </a:lnTo>
                <a:lnTo>
                  <a:pt x="29956" y="35124"/>
                </a:lnTo>
                <a:lnTo>
                  <a:pt x="30423" y="34300"/>
                </a:lnTo>
                <a:lnTo>
                  <a:pt x="5071" y="34300"/>
                </a:lnTo>
                <a:lnTo>
                  <a:pt x="5391" y="33246"/>
                </a:lnTo>
                <a:lnTo>
                  <a:pt x="9866" y="27142"/>
                </a:lnTo>
                <a:lnTo>
                  <a:pt x="11022" y="26398"/>
                </a:lnTo>
                <a:lnTo>
                  <a:pt x="17651" y="18518"/>
                </a:lnTo>
                <a:lnTo>
                  <a:pt x="25264" y="18518"/>
                </a:lnTo>
                <a:lnTo>
                  <a:pt x="31102" y="11784"/>
                </a:lnTo>
                <a:lnTo>
                  <a:pt x="24689" y="11784"/>
                </a:lnTo>
                <a:lnTo>
                  <a:pt x="23621" y="10696"/>
                </a:lnTo>
                <a:lnTo>
                  <a:pt x="22419" y="9837"/>
                </a:lnTo>
                <a:lnTo>
                  <a:pt x="21780" y="9482"/>
                </a:lnTo>
                <a:lnTo>
                  <a:pt x="20986" y="9127"/>
                </a:lnTo>
                <a:lnTo>
                  <a:pt x="20124" y="8887"/>
                </a:lnTo>
                <a:lnTo>
                  <a:pt x="19181" y="8818"/>
                </a:lnTo>
                <a:close/>
              </a:path>
              <a:path w="55245" h="44450">
                <a:moveTo>
                  <a:pt x="27438" y="37472"/>
                </a:moveTo>
                <a:lnTo>
                  <a:pt x="10683" y="37472"/>
                </a:lnTo>
                <a:lnTo>
                  <a:pt x="12925" y="37587"/>
                </a:lnTo>
                <a:lnTo>
                  <a:pt x="14581" y="37862"/>
                </a:lnTo>
                <a:lnTo>
                  <a:pt x="17996" y="38652"/>
                </a:lnTo>
                <a:lnTo>
                  <a:pt x="19296" y="38801"/>
                </a:lnTo>
                <a:lnTo>
                  <a:pt x="20676" y="38881"/>
                </a:lnTo>
                <a:lnTo>
                  <a:pt x="22125" y="38881"/>
                </a:lnTo>
                <a:lnTo>
                  <a:pt x="22838" y="38847"/>
                </a:lnTo>
                <a:lnTo>
                  <a:pt x="23585" y="38766"/>
                </a:lnTo>
                <a:lnTo>
                  <a:pt x="25034" y="38457"/>
                </a:lnTo>
                <a:lnTo>
                  <a:pt x="25747" y="38262"/>
                </a:lnTo>
                <a:lnTo>
                  <a:pt x="26715" y="37862"/>
                </a:lnTo>
                <a:lnTo>
                  <a:pt x="27438" y="37472"/>
                </a:lnTo>
                <a:close/>
              </a:path>
              <a:path w="55245" h="44450">
                <a:moveTo>
                  <a:pt x="54013" y="206"/>
                </a:moveTo>
                <a:lnTo>
                  <a:pt x="39386" y="16445"/>
                </a:lnTo>
                <a:lnTo>
                  <a:pt x="38408" y="17190"/>
                </a:lnTo>
                <a:lnTo>
                  <a:pt x="22918" y="25264"/>
                </a:lnTo>
                <a:lnTo>
                  <a:pt x="20239" y="26398"/>
                </a:lnTo>
                <a:lnTo>
                  <a:pt x="5071" y="34300"/>
                </a:lnTo>
                <a:lnTo>
                  <a:pt x="30423" y="34300"/>
                </a:lnTo>
                <a:lnTo>
                  <a:pt x="30784" y="33601"/>
                </a:lnTo>
                <a:lnTo>
                  <a:pt x="31325" y="31723"/>
                </a:lnTo>
                <a:lnTo>
                  <a:pt x="39529" y="31723"/>
                </a:lnTo>
                <a:lnTo>
                  <a:pt x="45858" y="26741"/>
                </a:lnTo>
                <a:lnTo>
                  <a:pt x="45738" y="23924"/>
                </a:lnTo>
                <a:lnTo>
                  <a:pt x="45481" y="22836"/>
                </a:lnTo>
                <a:lnTo>
                  <a:pt x="44423" y="20167"/>
                </a:lnTo>
                <a:lnTo>
                  <a:pt x="43629" y="18679"/>
                </a:lnTo>
                <a:lnTo>
                  <a:pt x="44308" y="18289"/>
                </a:lnTo>
                <a:lnTo>
                  <a:pt x="47252" y="16365"/>
                </a:lnTo>
                <a:lnTo>
                  <a:pt x="48471" y="15392"/>
                </a:lnTo>
                <a:lnTo>
                  <a:pt x="49138" y="14888"/>
                </a:lnTo>
                <a:lnTo>
                  <a:pt x="49770" y="14292"/>
                </a:lnTo>
                <a:lnTo>
                  <a:pt x="50437" y="13708"/>
                </a:lnTo>
                <a:lnTo>
                  <a:pt x="51069" y="13078"/>
                </a:lnTo>
                <a:lnTo>
                  <a:pt x="55229" y="5726"/>
                </a:lnTo>
                <a:lnTo>
                  <a:pt x="55117" y="2897"/>
                </a:lnTo>
                <a:lnTo>
                  <a:pt x="54876" y="2004"/>
                </a:lnTo>
                <a:lnTo>
                  <a:pt x="54485" y="1099"/>
                </a:lnTo>
                <a:lnTo>
                  <a:pt x="54013" y="206"/>
                </a:lnTo>
                <a:close/>
              </a:path>
              <a:path w="55245" h="44450">
                <a:moveTo>
                  <a:pt x="39529" y="31723"/>
                </a:moveTo>
                <a:lnTo>
                  <a:pt x="31325" y="31723"/>
                </a:lnTo>
                <a:lnTo>
                  <a:pt x="32233" y="31838"/>
                </a:lnTo>
                <a:lnTo>
                  <a:pt x="35257" y="32032"/>
                </a:lnTo>
                <a:lnTo>
                  <a:pt x="36051" y="32032"/>
                </a:lnTo>
                <a:lnTo>
                  <a:pt x="37661" y="31952"/>
                </a:lnTo>
                <a:lnTo>
                  <a:pt x="38489" y="31872"/>
                </a:lnTo>
                <a:lnTo>
                  <a:pt x="39529" y="31723"/>
                </a:lnTo>
                <a:close/>
              </a:path>
              <a:path w="55245" h="44450">
                <a:moveTo>
                  <a:pt x="25264" y="18518"/>
                </a:moveTo>
                <a:lnTo>
                  <a:pt x="17651" y="18518"/>
                </a:lnTo>
                <a:lnTo>
                  <a:pt x="17847" y="19194"/>
                </a:lnTo>
                <a:lnTo>
                  <a:pt x="17883" y="19389"/>
                </a:lnTo>
                <a:lnTo>
                  <a:pt x="17990" y="22481"/>
                </a:lnTo>
                <a:lnTo>
                  <a:pt x="17881" y="23145"/>
                </a:lnTo>
                <a:lnTo>
                  <a:pt x="17660" y="24004"/>
                </a:lnTo>
                <a:lnTo>
                  <a:pt x="17295" y="25023"/>
                </a:lnTo>
                <a:lnTo>
                  <a:pt x="19882" y="23145"/>
                </a:lnTo>
                <a:lnTo>
                  <a:pt x="21122" y="22160"/>
                </a:lnTo>
                <a:lnTo>
                  <a:pt x="23275" y="20362"/>
                </a:lnTo>
                <a:lnTo>
                  <a:pt x="25264" y="18518"/>
                </a:lnTo>
                <a:close/>
              </a:path>
              <a:path w="55245" h="44450">
                <a:moveTo>
                  <a:pt x="42360" y="5875"/>
                </a:moveTo>
                <a:lnTo>
                  <a:pt x="34199" y="5875"/>
                </a:lnTo>
                <a:lnTo>
                  <a:pt x="34244" y="6264"/>
                </a:lnTo>
                <a:lnTo>
                  <a:pt x="34371" y="10307"/>
                </a:lnTo>
                <a:lnTo>
                  <a:pt x="32475" y="18679"/>
                </a:lnTo>
                <a:lnTo>
                  <a:pt x="33417" y="17980"/>
                </a:lnTo>
                <a:lnTo>
                  <a:pt x="42295" y="6470"/>
                </a:lnTo>
                <a:lnTo>
                  <a:pt x="42360" y="5875"/>
                </a:lnTo>
                <a:close/>
              </a:path>
              <a:path w="55245" h="44450">
                <a:moveTo>
                  <a:pt x="37615" y="0"/>
                </a:moveTo>
                <a:lnTo>
                  <a:pt x="24689" y="11784"/>
                </a:lnTo>
                <a:lnTo>
                  <a:pt x="31102" y="11784"/>
                </a:lnTo>
                <a:lnTo>
                  <a:pt x="32678" y="9288"/>
                </a:lnTo>
                <a:lnTo>
                  <a:pt x="33613" y="7444"/>
                </a:lnTo>
                <a:lnTo>
                  <a:pt x="34084" y="6264"/>
                </a:lnTo>
                <a:lnTo>
                  <a:pt x="34199" y="5875"/>
                </a:lnTo>
                <a:lnTo>
                  <a:pt x="42360" y="5875"/>
                </a:lnTo>
                <a:lnTo>
                  <a:pt x="38489" y="125"/>
                </a:lnTo>
                <a:lnTo>
                  <a:pt x="3761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36985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5" h="17145">
                <a:moveTo>
                  <a:pt x="3561" y="0"/>
                </a:moveTo>
                <a:lnTo>
                  <a:pt x="0" y="15506"/>
                </a:lnTo>
                <a:lnTo>
                  <a:pt x="100" y="16881"/>
                </a:lnTo>
                <a:lnTo>
                  <a:pt x="5608" y="7913"/>
                </a:lnTo>
                <a:lnTo>
                  <a:pt x="5482" y="4111"/>
                </a:lnTo>
                <a:lnTo>
                  <a:pt x="35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3206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4760" y="0"/>
                </a:moveTo>
                <a:lnTo>
                  <a:pt x="0" y="9162"/>
                </a:lnTo>
                <a:lnTo>
                  <a:pt x="241" y="11360"/>
                </a:lnTo>
                <a:lnTo>
                  <a:pt x="436" y="11441"/>
                </a:lnTo>
                <a:lnTo>
                  <a:pt x="942" y="11555"/>
                </a:lnTo>
                <a:lnTo>
                  <a:pt x="1299" y="11555"/>
                </a:lnTo>
                <a:lnTo>
                  <a:pt x="1690" y="11509"/>
                </a:lnTo>
                <a:lnTo>
                  <a:pt x="4849" y="790"/>
                </a:lnTo>
                <a:lnTo>
                  <a:pt x="5036" y="45"/>
                </a:lnTo>
                <a:lnTo>
                  <a:pt x="476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77207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333" y="5794"/>
                </a:moveTo>
                <a:lnTo>
                  <a:pt x="1023" y="6230"/>
                </a:lnTo>
                <a:lnTo>
                  <a:pt x="666" y="6665"/>
                </a:lnTo>
                <a:lnTo>
                  <a:pt x="0" y="7638"/>
                </a:lnTo>
                <a:lnTo>
                  <a:pt x="4323" y="12884"/>
                </a:lnTo>
                <a:lnTo>
                  <a:pt x="4174" y="13124"/>
                </a:lnTo>
                <a:lnTo>
                  <a:pt x="3852" y="13903"/>
                </a:lnTo>
                <a:lnTo>
                  <a:pt x="3702" y="14453"/>
                </a:lnTo>
                <a:lnTo>
                  <a:pt x="3702" y="17190"/>
                </a:lnTo>
                <a:lnTo>
                  <a:pt x="3932" y="18175"/>
                </a:lnTo>
                <a:lnTo>
                  <a:pt x="10660" y="26432"/>
                </a:lnTo>
                <a:lnTo>
                  <a:pt x="11603" y="27062"/>
                </a:lnTo>
                <a:lnTo>
                  <a:pt x="12385" y="27680"/>
                </a:lnTo>
                <a:lnTo>
                  <a:pt x="14386" y="27680"/>
                </a:lnTo>
                <a:lnTo>
                  <a:pt x="16088" y="29639"/>
                </a:lnTo>
                <a:lnTo>
                  <a:pt x="16674" y="30383"/>
                </a:lnTo>
                <a:lnTo>
                  <a:pt x="16559" y="28826"/>
                </a:lnTo>
                <a:lnTo>
                  <a:pt x="16237" y="26203"/>
                </a:lnTo>
                <a:lnTo>
                  <a:pt x="11798" y="10971"/>
                </a:lnTo>
                <a:lnTo>
                  <a:pt x="11476" y="9952"/>
                </a:lnTo>
                <a:lnTo>
                  <a:pt x="10464" y="7329"/>
                </a:lnTo>
                <a:lnTo>
                  <a:pt x="10142" y="6585"/>
                </a:lnTo>
                <a:lnTo>
                  <a:pt x="2046" y="6585"/>
                </a:lnTo>
                <a:lnTo>
                  <a:pt x="1333" y="5794"/>
                </a:lnTo>
                <a:close/>
              </a:path>
              <a:path w="17145" h="30479">
                <a:moveTo>
                  <a:pt x="5864" y="0"/>
                </a:moveTo>
                <a:lnTo>
                  <a:pt x="5669" y="400"/>
                </a:lnTo>
                <a:lnTo>
                  <a:pt x="5186" y="1099"/>
                </a:lnTo>
                <a:lnTo>
                  <a:pt x="4956" y="1488"/>
                </a:lnTo>
                <a:lnTo>
                  <a:pt x="6175" y="2782"/>
                </a:lnTo>
                <a:lnTo>
                  <a:pt x="2046" y="6585"/>
                </a:lnTo>
                <a:lnTo>
                  <a:pt x="10142" y="6585"/>
                </a:lnTo>
                <a:lnTo>
                  <a:pt x="6646" y="939"/>
                </a:lnTo>
                <a:lnTo>
                  <a:pt x="58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70445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299" y="2267"/>
                </a:moveTo>
                <a:lnTo>
                  <a:pt x="15329" y="14246"/>
                </a:lnTo>
                <a:lnTo>
                  <a:pt x="14466" y="13433"/>
                </a:lnTo>
                <a:lnTo>
                  <a:pt x="12776" y="11704"/>
                </a:lnTo>
                <a:lnTo>
                  <a:pt x="12155" y="11005"/>
                </a:lnTo>
                <a:lnTo>
                  <a:pt x="10775" y="9242"/>
                </a:lnTo>
                <a:lnTo>
                  <a:pt x="9521" y="7444"/>
                </a:lnTo>
                <a:lnTo>
                  <a:pt x="8709" y="6069"/>
                </a:lnTo>
                <a:lnTo>
                  <a:pt x="4875" y="6069"/>
                </a:lnTo>
                <a:lnTo>
                  <a:pt x="3817" y="5210"/>
                </a:lnTo>
                <a:lnTo>
                  <a:pt x="3300" y="4695"/>
                </a:lnTo>
                <a:lnTo>
                  <a:pt x="2679" y="4031"/>
                </a:lnTo>
                <a:lnTo>
                  <a:pt x="2012" y="3252"/>
                </a:lnTo>
                <a:lnTo>
                  <a:pt x="1299" y="2267"/>
                </a:lnTo>
                <a:close/>
              </a:path>
              <a:path w="15875" h="14604">
                <a:moveTo>
                  <a:pt x="5899" y="0"/>
                </a:moveTo>
                <a:lnTo>
                  <a:pt x="4875" y="6069"/>
                </a:lnTo>
                <a:lnTo>
                  <a:pt x="8709" y="6069"/>
                </a:lnTo>
                <a:lnTo>
                  <a:pt x="8102" y="5016"/>
                </a:lnTo>
                <a:lnTo>
                  <a:pt x="7500" y="3836"/>
                </a:lnTo>
                <a:lnTo>
                  <a:pt x="6405" y="1454"/>
                </a:lnTo>
                <a:lnTo>
                  <a:pt x="5899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64742" y="43268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40">
                <a:moveTo>
                  <a:pt x="3346" y="0"/>
                </a:moveTo>
                <a:lnTo>
                  <a:pt x="1966" y="469"/>
                </a:lnTo>
                <a:lnTo>
                  <a:pt x="908" y="664"/>
                </a:lnTo>
                <a:lnTo>
                  <a:pt x="0" y="2301"/>
                </a:lnTo>
                <a:lnTo>
                  <a:pt x="3656" y="2301"/>
                </a:lnTo>
                <a:lnTo>
                  <a:pt x="3346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55364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2696" y="1328"/>
                </a:moveTo>
                <a:lnTo>
                  <a:pt x="3555" y="2233"/>
                </a:lnTo>
                <a:lnTo>
                  <a:pt x="3666" y="2542"/>
                </a:lnTo>
                <a:lnTo>
                  <a:pt x="0" y="18472"/>
                </a:lnTo>
                <a:lnTo>
                  <a:pt x="118" y="19538"/>
                </a:lnTo>
                <a:lnTo>
                  <a:pt x="12609" y="42168"/>
                </a:lnTo>
                <a:lnTo>
                  <a:pt x="12839" y="40599"/>
                </a:lnTo>
                <a:lnTo>
                  <a:pt x="13000" y="39820"/>
                </a:lnTo>
                <a:lnTo>
                  <a:pt x="34147" y="12643"/>
                </a:lnTo>
                <a:lnTo>
                  <a:pt x="35251" y="11864"/>
                </a:lnTo>
                <a:lnTo>
                  <a:pt x="37218" y="10250"/>
                </a:lnTo>
                <a:lnTo>
                  <a:pt x="39104" y="8417"/>
                </a:lnTo>
                <a:lnTo>
                  <a:pt x="41018" y="6264"/>
                </a:lnTo>
                <a:lnTo>
                  <a:pt x="17875" y="6264"/>
                </a:lnTo>
                <a:lnTo>
                  <a:pt x="16611" y="6104"/>
                </a:lnTo>
                <a:lnTo>
                  <a:pt x="11685" y="1557"/>
                </a:lnTo>
                <a:lnTo>
                  <a:pt x="4858" y="1557"/>
                </a:lnTo>
                <a:lnTo>
                  <a:pt x="3409" y="1488"/>
                </a:lnTo>
                <a:lnTo>
                  <a:pt x="2696" y="1328"/>
                </a:lnTo>
                <a:close/>
              </a:path>
              <a:path w="41275" h="42545">
                <a:moveTo>
                  <a:pt x="33366" y="1523"/>
                </a:moveTo>
                <a:lnTo>
                  <a:pt x="25419" y="4111"/>
                </a:lnTo>
                <a:lnTo>
                  <a:pt x="24085" y="4810"/>
                </a:lnTo>
                <a:lnTo>
                  <a:pt x="18508" y="6264"/>
                </a:lnTo>
                <a:lnTo>
                  <a:pt x="41018" y="6264"/>
                </a:lnTo>
                <a:lnTo>
                  <a:pt x="41160" y="6104"/>
                </a:lnTo>
                <a:lnTo>
                  <a:pt x="41091" y="5875"/>
                </a:lnTo>
                <a:lnTo>
                  <a:pt x="40622" y="5394"/>
                </a:lnTo>
                <a:lnTo>
                  <a:pt x="33998" y="1557"/>
                </a:lnTo>
                <a:lnTo>
                  <a:pt x="33366" y="1523"/>
                </a:lnTo>
                <a:close/>
              </a:path>
              <a:path w="41275" h="42545">
                <a:moveTo>
                  <a:pt x="11114" y="0"/>
                </a:moveTo>
                <a:lnTo>
                  <a:pt x="4858" y="1557"/>
                </a:lnTo>
                <a:lnTo>
                  <a:pt x="11685" y="1557"/>
                </a:lnTo>
                <a:lnTo>
                  <a:pt x="1111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83470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21420" y="21565"/>
                </a:moveTo>
                <a:lnTo>
                  <a:pt x="14850" y="21565"/>
                </a:lnTo>
                <a:lnTo>
                  <a:pt x="15045" y="21725"/>
                </a:lnTo>
                <a:lnTo>
                  <a:pt x="15168" y="22000"/>
                </a:lnTo>
                <a:lnTo>
                  <a:pt x="15954" y="24348"/>
                </a:lnTo>
                <a:lnTo>
                  <a:pt x="15367" y="25172"/>
                </a:lnTo>
                <a:lnTo>
                  <a:pt x="14378" y="26776"/>
                </a:lnTo>
                <a:lnTo>
                  <a:pt x="12181" y="36957"/>
                </a:lnTo>
                <a:lnTo>
                  <a:pt x="12289" y="37930"/>
                </a:lnTo>
                <a:lnTo>
                  <a:pt x="12547" y="39545"/>
                </a:lnTo>
                <a:lnTo>
                  <a:pt x="13044" y="41343"/>
                </a:lnTo>
                <a:lnTo>
                  <a:pt x="13254" y="41813"/>
                </a:lnTo>
                <a:lnTo>
                  <a:pt x="13702" y="42557"/>
                </a:lnTo>
                <a:lnTo>
                  <a:pt x="14157" y="43416"/>
                </a:lnTo>
                <a:lnTo>
                  <a:pt x="16478" y="53437"/>
                </a:lnTo>
                <a:lnTo>
                  <a:pt x="16394" y="54262"/>
                </a:lnTo>
                <a:lnTo>
                  <a:pt x="16240" y="55201"/>
                </a:lnTo>
                <a:lnTo>
                  <a:pt x="15954" y="56140"/>
                </a:lnTo>
                <a:lnTo>
                  <a:pt x="15958" y="58808"/>
                </a:lnTo>
                <a:lnTo>
                  <a:pt x="17955" y="63779"/>
                </a:lnTo>
                <a:lnTo>
                  <a:pt x="18507" y="62989"/>
                </a:lnTo>
                <a:lnTo>
                  <a:pt x="21612" y="55201"/>
                </a:lnTo>
                <a:lnTo>
                  <a:pt x="21531" y="53437"/>
                </a:lnTo>
                <a:lnTo>
                  <a:pt x="20979" y="51673"/>
                </a:lnTo>
                <a:lnTo>
                  <a:pt x="20554" y="50230"/>
                </a:lnTo>
                <a:lnTo>
                  <a:pt x="20243" y="48856"/>
                </a:lnTo>
                <a:lnTo>
                  <a:pt x="20002" y="47562"/>
                </a:lnTo>
                <a:lnTo>
                  <a:pt x="19841" y="46394"/>
                </a:lnTo>
                <a:lnTo>
                  <a:pt x="19976" y="42511"/>
                </a:lnTo>
                <a:lnTo>
                  <a:pt x="26097" y="37312"/>
                </a:lnTo>
                <a:lnTo>
                  <a:pt x="27120" y="37312"/>
                </a:lnTo>
                <a:lnTo>
                  <a:pt x="26649" y="37266"/>
                </a:lnTo>
                <a:lnTo>
                  <a:pt x="26925" y="32880"/>
                </a:lnTo>
                <a:lnTo>
                  <a:pt x="25982" y="30532"/>
                </a:lnTo>
                <a:lnTo>
                  <a:pt x="24399" y="27050"/>
                </a:lnTo>
                <a:lnTo>
                  <a:pt x="22670" y="23718"/>
                </a:lnTo>
                <a:lnTo>
                  <a:pt x="21420" y="21565"/>
                </a:lnTo>
                <a:close/>
              </a:path>
              <a:path w="27304" h="64134">
                <a:moveTo>
                  <a:pt x="27120" y="37312"/>
                </a:moveTo>
                <a:close/>
              </a:path>
              <a:path w="27304" h="64134">
                <a:moveTo>
                  <a:pt x="6754" y="13273"/>
                </a:moveTo>
                <a:lnTo>
                  <a:pt x="1683" y="13273"/>
                </a:lnTo>
                <a:lnTo>
                  <a:pt x="2074" y="14957"/>
                </a:lnTo>
                <a:lnTo>
                  <a:pt x="2189" y="15735"/>
                </a:lnTo>
                <a:lnTo>
                  <a:pt x="2259" y="19492"/>
                </a:lnTo>
                <a:lnTo>
                  <a:pt x="2108" y="20820"/>
                </a:lnTo>
                <a:lnTo>
                  <a:pt x="1959" y="21450"/>
                </a:lnTo>
                <a:lnTo>
                  <a:pt x="1882" y="25172"/>
                </a:lnTo>
                <a:lnTo>
                  <a:pt x="1993" y="25997"/>
                </a:lnTo>
                <a:lnTo>
                  <a:pt x="2189" y="26581"/>
                </a:lnTo>
                <a:lnTo>
                  <a:pt x="2465" y="27050"/>
                </a:lnTo>
                <a:lnTo>
                  <a:pt x="2626" y="27165"/>
                </a:lnTo>
                <a:lnTo>
                  <a:pt x="3097" y="27955"/>
                </a:lnTo>
                <a:lnTo>
                  <a:pt x="3293" y="28150"/>
                </a:lnTo>
                <a:lnTo>
                  <a:pt x="3569" y="28184"/>
                </a:lnTo>
                <a:lnTo>
                  <a:pt x="3764" y="27955"/>
                </a:lnTo>
                <a:lnTo>
                  <a:pt x="3873" y="27440"/>
                </a:lnTo>
                <a:lnTo>
                  <a:pt x="4121" y="23718"/>
                </a:lnTo>
                <a:lnTo>
                  <a:pt x="4466" y="21450"/>
                </a:lnTo>
                <a:lnTo>
                  <a:pt x="6432" y="16285"/>
                </a:lnTo>
                <a:lnTo>
                  <a:pt x="6643" y="14876"/>
                </a:lnTo>
                <a:lnTo>
                  <a:pt x="6754" y="13273"/>
                </a:lnTo>
                <a:close/>
              </a:path>
              <a:path w="27304" h="64134">
                <a:moveTo>
                  <a:pt x="10628" y="7089"/>
                </a:moveTo>
                <a:lnTo>
                  <a:pt x="5846" y="7089"/>
                </a:lnTo>
                <a:lnTo>
                  <a:pt x="6674" y="7902"/>
                </a:lnTo>
                <a:lnTo>
                  <a:pt x="8123" y="9436"/>
                </a:lnTo>
                <a:lnTo>
                  <a:pt x="12416" y="19492"/>
                </a:lnTo>
                <a:lnTo>
                  <a:pt x="12293" y="20820"/>
                </a:lnTo>
                <a:lnTo>
                  <a:pt x="12174" y="21771"/>
                </a:lnTo>
                <a:lnTo>
                  <a:pt x="11906" y="23374"/>
                </a:lnTo>
                <a:lnTo>
                  <a:pt x="11779" y="23921"/>
                </a:lnTo>
                <a:lnTo>
                  <a:pt x="12331" y="23328"/>
                </a:lnTo>
                <a:lnTo>
                  <a:pt x="13159" y="22504"/>
                </a:lnTo>
                <a:lnTo>
                  <a:pt x="13516" y="22240"/>
                </a:lnTo>
                <a:lnTo>
                  <a:pt x="13792" y="22000"/>
                </a:lnTo>
                <a:lnTo>
                  <a:pt x="14459" y="21610"/>
                </a:lnTo>
                <a:lnTo>
                  <a:pt x="14620" y="21565"/>
                </a:lnTo>
                <a:lnTo>
                  <a:pt x="21420" y="21565"/>
                </a:lnTo>
                <a:lnTo>
                  <a:pt x="19140" y="17888"/>
                </a:lnTo>
                <a:lnTo>
                  <a:pt x="11032" y="7512"/>
                </a:lnTo>
                <a:lnTo>
                  <a:pt x="10628" y="7089"/>
                </a:lnTo>
                <a:close/>
              </a:path>
              <a:path w="27304" h="64134">
                <a:moveTo>
                  <a:pt x="3293" y="0"/>
                </a:moveTo>
                <a:lnTo>
                  <a:pt x="3017" y="148"/>
                </a:lnTo>
                <a:lnTo>
                  <a:pt x="2626" y="1362"/>
                </a:lnTo>
                <a:lnTo>
                  <a:pt x="2189" y="2542"/>
                </a:lnTo>
                <a:lnTo>
                  <a:pt x="1292" y="4581"/>
                </a:lnTo>
                <a:lnTo>
                  <a:pt x="544" y="5989"/>
                </a:lnTo>
                <a:lnTo>
                  <a:pt x="222" y="6539"/>
                </a:lnTo>
                <a:lnTo>
                  <a:pt x="118" y="7512"/>
                </a:lnTo>
                <a:lnTo>
                  <a:pt x="1292" y="13353"/>
                </a:lnTo>
                <a:lnTo>
                  <a:pt x="1683" y="13273"/>
                </a:lnTo>
                <a:lnTo>
                  <a:pt x="6754" y="13273"/>
                </a:lnTo>
                <a:lnTo>
                  <a:pt x="6663" y="10960"/>
                </a:lnTo>
                <a:lnTo>
                  <a:pt x="6472" y="9436"/>
                </a:lnTo>
                <a:lnTo>
                  <a:pt x="6317" y="8566"/>
                </a:lnTo>
                <a:lnTo>
                  <a:pt x="5846" y="7089"/>
                </a:lnTo>
                <a:lnTo>
                  <a:pt x="10628" y="7089"/>
                </a:lnTo>
                <a:lnTo>
                  <a:pt x="8640" y="5004"/>
                </a:lnTo>
                <a:lnTo>
                  <a:pt x="7387" y="3756"/>
                </a:lnTo>
                <a:lnTo>
                  <a:pt x="6087" y="2508"/>
                </a:lnTo>
                <a:lnTo>
                  <a:pt x="4707" y="1248"/>
                </a:lnTo>
                <a:lnTo>
                  <a:pt x="329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68088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6922" y="0"/>
                </a:moveTo>
                <a:lnTo>
                  <a:pt x="6405" y="160"/>
                </a:lnTo>
                <a:lnTo>
                  <a:pt x="6957" y="1374"/>
                </a:lnTo>
                <a:lnTo>
                  <a:pt x="5818" y="1924"/>
                </a:lnTo>
                <a:lnTo>
                  <a:pt x="0" y="14602"/>
                </a:lnTo>
                <a:lnTo>
                  <a:pt x="160" y="16915"/>
                </a:lnTo>
                <a:lnTo>
                  <a:pt x="4484" y="31322"/>
                </a:lnTo>
                <a:lnTo>
                  <a:pt x="5657" y="33991"/>
                </a:lnTo>
                <a:lnTo>
                  <a:pt x="6060" y="30028"/>
                </a:lnTo>
                <a:lnTo>
                  <a:pt x="6255" y="27291"/>
                </a:lnTo>
                <a:lnTo>
                  <a:pt x="6370" y="24084"/>
                </a:lnTo>
                <a:lnTo>
                  <a:pt x="6255" y="14327"/>
                </a:lnTo>
                <a:lnTo>
                  <a:pt x="5903" y="9517"/>
                </a:lnTo>
                <a:lnTo>
                  <a:pt x="5703" y="7478"/>
                </a:lnTo>
                <a:lnTo>
                  <a:pt x="8486" y="6653"/>
                </a:lnTo>
                <a:lnTo>
                  <a:pt x="12106" y="6653"/>
                </a:lnTo>
                <a:lnTo>
                  <a:pt x="11722" y="5909"/>
                </a:lnTo>
                <a:lnTo>
                  <a:pt x="10924" y="4581"/>
                </a:lnTo>
                <a:lnTo>
                  <a:pt x="9671" y="2782"/>
                </a:lnTo>
                <a:lnTo>
                  <a:pt x="9234" y="2267"/>
                </a:lnTo>
                <a:lnTo>
                  <a:pt x="8417" y="1374"/>
                </a:lnTo>
                <a:lnTo>
                  <a:pt x="6922" y="0"/>
                </a:lnTo>
                <a:close/>
              </a:path>
              <a:path w="36195" h="34289">
                <a:moveTo>
                  <a:pt x="12106" y="6653"/>
                </a:moveTo>
                <a:lnTo>
                  <a:pt x="8486" y="6653"/>
                </a:lnTo>
                <a:lnTo>
                  <a:pt x="10970" y="8257"/>
                </a:lnTo>
                <a:lnTo>
                  <a:pt x="12258" y="8967"/>
                </a:lnTo>
                <a:lnTo>
                  <a:pt x="13362" y="9517"/>
                </a:lnTo>
                <a:lnTo>
                  <a:pt x="13017" y="8577"/>
                </a:lnTo>
                <a:lnTo>
                  <a:pt x="12518" y="7478"/>
                </a:lnTo>
                <a:lnTo>
                  <a:pt x="12106" y="6653"/>
                </a:lnTo>
                <a:close/>
              </a:path>
              <a:path w="36195" h="34289">
                <a:moveTo>
                  <a:pt x="29761" y="4157"/>
                </a:moveTo>
                <a:lnTo>
                  <a:pt x="25437" y="5600"/>
                </a:lnTo>
                <a:lnTo>
                  <a:pt x="25080" y="5840"/>
                </a:lnTo>
                <a:lnTo>
                  <a:pt x="24218" y="6734"/>
                </a:lnTo>
                <a:lnTo>
                  <a:pt x="23925" y="7169"/>
                </a:lnTo>
                <a:lnTo>
                  <a:pt x="23746" y="7398"/>
                </a:lnTo>
                <a:lnTo>
                  <a:pt x="23160" y="8383"/>
                </a:lnTo>
                <a:lnTo>
                  <a:pt x="22642" y="9711"/>
                </a:lnTo>
                <a:lnTo>
                  <a:pt x="22262" y="11315"/>
                </a:lnTo>
                <a:lnTo>
                  <a:pt x="22171" y="12105"/>
                </a:lnTo>
                <a:lnTo>
                  <a:pt x="23160" y="12219"/>
                </a:lnTo>
                <a:lnTo>
                  <a:pt x="24103" y="12300"/>
                </a:lnTo>
                <a:lnTo>
                  <a:pt x="25000" y="12334"/>
                </a:lnTo>
                <a:lnTo>
                  <a:pt x="27403" y="12300"/>
                </a:lnTo>
                <a:lnTo>
                  <a:pt x="29841" y="12059"/>
                </a:lnTo>
                <a:lnTo>
                  <a:pt x="31336" y="11750"/>
                </a:lnTo>
                <a:lnTo>
                  <a:pt x="32590" y="11429"/>
                </a:lnTo>
                <a:lnTo>
                  <a:pt x="33142" y="11315"/>
                </a:lnTo>
                <a:lnTo>
                  <a:pt x="35694" y="9711"/>
                </a:lnTo>
                <a:lnTo>
                  <a:pt x="35660" y="8692"/>
                </a:lnTo>
                <a:lnTo>
                  <a:pt x="33417" y="5840"/>
                </a:lnTo>
                <a:lnTo>
                  <a:pt x="33222" y="4890"/>
                </a:lnTo>
                <a:lnTo>
                  <a:pt x="34368" y="4351"/>
                </a:lnTo>
                <a:lnTo>
                  <a:pt x="31888" y="4351"/>
                </a:lnTo>
                <a:lnTo>
                  <a:pt x="31175" y="4306"/>
                </a:lnTo>
                <a:lnTo>
                  <a:pt x="29761" y="4157"/>
                </a:lnTo>
                <a:close/>
              </a:path>
              <a:path w="36195" h="34289">
                <a:moveTo>
                  <a:pt x="34556" y="4157"/>
                </a:moveTo>
                <a:lnTo>
                  <a:pt x="33613" y="4271"/>
                </a:lnTo>
                <a:lnTo>
                  <a:pt x="32716" y="4351"/>
                </a:lnTo>
                <a:lnTo>
                  <a:pt x="34368" y="4351"/>
                </a:lnTo>
                <a:lnTo>
                  <a:pt x="34539" y="4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77644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5" y="148"/>
                </a:moveTo>
                <a:lnTo>
                  <a:pt x="149" y="0"/>
                </a:lnTo>
                <a:lnTo>
                  <a:pt x="0" y="34"/>
                </a:lnTo>
                <a:lnTo>
                  <a:pt x="0" y="263"/>
                </a:lnTo>
                <a:lnTo>
                  <a:pt x="195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8629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3746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15011" y="37438"/>
                </a:moveTo>
                <a:lnTo>
                  <a:pt x="9360" y="37438"/>
                </a:lnTo>
                <a:lnTo>
                  <a:pt x="9280" y="37907"/>
                </a:lnTo>
                <a:lnTo>
                  <a:pt x="10223" y="38022"/>
                </a:lnTo>
                <a:lnTo>
                  <a:pt x="11051" y="38056"/>
                </a:lnTo>
                <a:lnTo>
                  <a:pt x="11764" y="38056"/>
                </a:lnTo>
                <a:lnTo>
                  <a:pt x="12385" y="38022"/>
                </a:lnTo>
                <a:lnTo>
                  <a:pt x="13293" y="37907"/>
                </a:lnTo>
                <a:lnTo>
                  <a:pt x="14351" y="37667"/>
                </a:lnTo>
                <a:lnTo>
                  <a:pt x="15011" y="37438"/>
                </a:lnTo>
                <a:close/>
              </a:path>
              <a:path w="33654" h="38100">
                <a:moveTo>
                  <a:pt x="2828" y="3092"/>
                </a:moveTo>
                <a:lnTo>
                  <a:pt x="161" y="3882"/>
                </a:lnTo>
                <a:lnTo>
                  <a:pt x="164" y="5130"/>
                </a:lnTo>
                <a:lnTo>
                  <a:pt x="264" y="6150"/>
                </a:lnTo>
                <a:lnTo>
                  <a:pt x="508" y="9517"/>
                </a:lnTo>
                <a:lnTo>
                  <a:pt x="630" y="22824"/>
                </a:lnTo>
                <a:lnTo>
                  <a:pt x="513" y="24909"/>
                </a:lnTo>
                <a:lnTo>
                  <a:pt x="387" y="26627"/>
                </a:lnTo>
                <a:lnTo>
                  <a:pt x="0" y="30429"/>
                </a:lnTo>
                <a:lnTo>
                  <a:pt x="712" y="32181"/>
                </a:lnTo>
                <a:lnTo>
                  <a:pt x="9130" y="37472"/>
                </a:lnTo>
                <a:lnTo>
                  <a:pt x="9360" y="37438"/>
                </a:lnTo>
                <a:lnTo>
                  <a:pt x="15011" y="37438"/>
                </a:lnTo>
                <a:lnTo>
                  <a:pt x="16479" y="36293"/>
                </a:lnTo>
                <a:lnTo>
                  <a:pt x="16381" y="35239"/>
                </a:lnTo>
                <a:lnTo>
                  <a:pt x="16283" y="35044"/>
                </a:lnTo>
                <a:lnTo>
                  <a:pt x="16254" y="34815"/>
                </a:lnTo>
                <a:lnTo>
                  <a:pt x="17260" y="31918"/>
                </a:lnTo>
                <a:lnTo>
                  <a:pt x="17651" y="30933"/>
                </a:lnTo>
                <a:lnTo>
                  <a:pt x="17536" y="29994"/>
                </a:lnTo>
                <a:lnTo>
                  <a:pt x="17421" y="29249"/>
                </a:lnTo>
                <a:lnTo>
                  <a:pt x="17260" y="28619"/>
                </a:lnTo>
                <a:lnTo>
                  <a:pt x="17694" y="26466"/>
                </a:lnTo>
                <a:lnTo>
                  <a:pt x="23045" y="19652"/>
                </a:lnTo>
                <a:lnTo>
                  <a:pt x="23827" y="18324"/>
                </a:lnTo>
                <a:lnTo>
                  <a:pt x="26851" y="13662"/>
                </a:lnTo>
                <a:lnTo>
                  <a:pt x="28231" y="11784"/>
                </a:lnTo>
                <a:lnTo>
                  <a:pt x="28864" y="10960"/>
                </a:lnTo>
                <a:lnTo>
                  <a:pt x="29437" y="10765"/>
                </a:lnTo>
                <a:lnTo>
                  <a:pt x="30635" y="10227"/>
                </a:lnTo>
                <a:lnTo>
                  <a:pt x="31382" y="9757"/>
                </a:lnTo>
                <a:lnTo>
                  <a:pt x="31693" y="9517"/>
                </a:lnTo>
                <a:lnTo>
                  <a:pt x="32279" y="9013"/>
                </a:lnTo>
                <a:lnTo>
                  <a:pt x="32485" y="8772"/>
                </a:lnTo>
                <a:lnTo>
                  <a:pt x="19273" y="8772"/>
                </a:lnTo>
                <a:lnTo>
                  <a:pt x="18364" y="8738"/>
                </a:lnTo>
                <a:lnTo>
                  <a:pt x="17375" y="8658"/>
                </a:lnTo>
                <a:lnTo>
                  <a:pt x="16398" y="8543"/>
                </a:lnTo>
                <a:lnTo>
                  <a:pt x="16157" y="8497"/>
                </a:lnTo>
                <a:lnTo>
                  <a:pt x="15927" y="8463"/>
                </a:lnTo>
                <a:lnTo>
                  <a:pt x="15570" y="8417"/>
                </a:lnTo>
                <a:lnTo>
                  <a:pt x="15375" y="8383"/>
                </a:lnTo>
                <a:lnTo>
                  <a:pt x="15179" y="8337"/>
                </a:lnTo>
                <a:lnTo>
                  <a:pt x="15018" y="8303"/>
                </a:lnTo>
                <a:lnTo>
                  <a:pt x="14708" y="8222"/>
                </a:lnTo>
                <a:lnTo>
                  <a:pt x="14547" y="8222"/>
                </a:lnTo>
                <a:lnTo>
                  <a:pt x="14317" y="8188"/>
                </a:lnTo>
                <a:lnTo>
                  <a:pt x="14075" y="8108"/>
                </a:lnTo>
                <a:lnTo>
                  <a:pt x="13730" y="8028"/>
                </a:lnTo>
                <a:lnTo>
                  <a:pt x="13489" y="7993"/>
                </a:lnTo>
                <a:lnTo>
                  <a:pt x="13247" y="7913"/>
                </a:lnTo>
                <a:lnTo>
                  <a:pt x="12741" y="7799"/>
                </a:lnTo>
                <a:lnTo>
                  <a:pt x="12511" y="7719"/>
                </a:lnTo>
                <a:lnTo>
                  <a:pt x="10694" y="7169"/>
                </a:lnTo>
                <a:lnTo>
                  <a:pt x="10545" y="7089"/>
                </a:lnTo>
                <a:lnTo>
                  <a:pt x="10384" y="7054"/>
                </a:lnTo>
                <a:lnTo>
                  <a:pt x="10188" y="7008"/>
                </a:lnTo>
                <a:lnTo>
                  <a:pt x="9671" y="6779"/>
                </a:lnTo>
                <a:lnTo>
                  <a:pt x="8969" y="6505"/>
                </a:lnTo>
                <a:lnTo>
                  <a:pt x="8808" y="6424"/>
                </a:lnTo>
                <a:lnTo>
                  <a:pt x="8107" y="6150"/>
                </a:lnTo>
                <a:lnTo>
                  <a:pt x="7511" y="5840"/>
                </a:lnTo>
                <a:lnTo>
                  <a:pt x="6531" y="5371"/>
                </a:lnTo>
                <a:lnTo>
                  <a:pt x="5206" y="4626"/>
                </a:lnTo>
                <a:lnTo>
                  <a:pt x="2828" y="3092"/>
                </a:lnTo>
                <a:close/>
              </a:path>
              <a:path w="33654" h="38100">
                <a:moveTo>
                  <a:pt x="30474" y="45"/>
                </a:moveTo>
                <a:lnTo>
                  <a:pt x="30340" y="45"/>
                </a:lnTo>
                <a:lnTo>
                  <a:pt x="27564" y="1328"/>
                </a:lnTo>
                <a:lnTo>
                  <a:pt x="27760" y="2279"/>
                </a:lnTo>
                <a:lnTo>
                  <a:pt x="28197" y="2668"/>
                </a:lnTo>
                <a:lnTo>
                  <a:pt x="28622" y="3092"/>
                </a:lnTo>
                <a:lnTo>
                  <a:pt x="29450" y="4111"/>
                </a:lnTo>
                <a:lnTo>
                  <a:pt x="29794" y="4695"/>
                </a:lnTo>
                <a:lnTo>
                  <a:pt x="30002" y="5130"/>
                </a:lnTo>
                <a:lnTo>
                  <a:pt x="30083" y="6035"/>
                </a:lnTo>
                <a:lnTo>
                  <a:pt x="29962" y="6264"/>
                </a:lnTo>
                <a:lnTo>
                  <a:pt x="26932" y="7867"/>
                </a:lnTo>
                <a:lnTo>
                  <a:pt x="25678" y="8188"/>
                </a:lnTo>
                <a:lnTo>
                  <a:pt x="24149" y="8497"/>
                </a:lnTo>
                <a:lnTo>
                  <a:pt x="22412" y="8692"/>
                </a:lnTo>
                <a:lnTo>
                  <a:pt x="20963" y="8772"/>
                </a:lnTo>
                <a:lnTo>
                  <a:pt x="32485" y="8772"/>
                </a:lnTo>
                <a:lnTo>
                  <a:pt x="32800" y="8383"/>
                </a:lnTo>
                <a:lnTo>
                  <a:pt x="33303" y="7524"/>
                </a:lnTo>
                <a:lnTo>
                  <a:pt x="33426" y="7169"/>
                </a:lnTo>
                <a:lnTo>
                  <a:pt x="33551" y="6653"/>
                </a:lnTo>
                <a:lnTo>
                  <a:pt x="33445" y="4111"/>
                </a:lnTo>
                <a:lnTo>
                  <a:pt x="30508" y="114"/>
                </a:lnTo>
                <a:close/>
              </a:path>
              <a:path w="33654" h="38100">
                <a:moveTo>
                  <a:pt x="30439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51931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58544" y="154939"/>
                </a:moveTo>
                <a:lnTo>
                  <a:pt x="58303" y="157479"/>
                </a:lnTo>
                <a:lnTo>
                  <a:pt x="58222" y="158749"/>
                </a:lnTo>
                <a:lnTo>
                  <a:pt x="58659" y="158749"/>
                </a:lnTo>
                <a:lnTo>
                  <a:pt x="58544" y="154939"/>
                </a:lnTo>
                <a:close/>
              </a:path>
              <a:path w="61595" h="158750">
                <a:moveTo>
                  <a:pt x="58425" y="154827"/>
                </a:moveTo>
                <a:close/>
              </a:path>
              <a:path w="61595" h="158750">
                <a:moveTo>
                  <a:pt x="58889" y="152399"/>
                </a:moveTo>
                <a:lnTo>
                  <a:pt x="58579" y="152399"/>
                </a:lnTo>
                <a:lnTo>
                  <a:pt x="58464" y="154939"/>
                </a:lnTo>
                <a:lnTo>
                  <a:pt x="58613" y="154939"/>
                </a:lnTo>
                <a:lnTo>
                  <a:pt x="58889" y="152399"/>
                </a:lnTo>
                <a:close/>
              </a:path>
              <a:path w="61595" h="158750">
                <a:moveTo>
                  <a:pt x="54209" y="97790"/>
                </a:moveTo>
                <a:lnTo>
                  <a:pt x="26771" y="97789"/>
                </a:lnTo>
                <a:lnTo>
                  <a:pt x="27288" y="99059"/>
                </a:lnTo>
                <a:lnTo>
                  <a:pt x="27714" y="99059"/>
                </a:lnTo>
                <a:lnTo>
                  <a:pt x="28070" y="100329"/>
                </a:lnTo>
                <a:lnTo>
                  <a:pt x="28346" y="100329"/>
                </a:lnTo>
                <a:lnTo>
                  <a:pt x="28737" y="102869"/>
                </a:lnTo>
                <a:lnTo>
                  <a:pt x="28898" y="104139"/>
                </a:lnTo>
                <a:lnTo>
                  <a:pt x="28898" y="106679"/>
                </a:lnTo>
                <a:lnTo>
                  <a:pt x="28461" y="110489"/>
                </a:lnTo>
                <a:lnTo>
                  <a:pt x="27955" y="113029"/>
                </a:lnTo>
                <a:lnTo>
                  <a:pt x="27794" y="114299"/>
                </a:lnTo>
                <a:lnTo>
                  <a:pt x="33107" y="114299"/>
                </a:lnTo>
                <a:lnTo>
                  <a:pt x="33417" y="115569"/>
                </a:lnTo>
                <a:lnTo>
                  <a:pt x="34441" y="115569"/>
                </a:lnTo>
                <a:lnTo>
                  <a:pt x="34751" y="116839"/>
                </a:lnTo>
                <a:lnTo>
                  <a:pt x="34993" y="116839"/>
                </a:lnTo>
                <a:lnTo>
                  <a:pt x="35027" y="118109"/>
                </a:lnTo>
                <a:lnTo>
                  <a:pt x="35142" y="119379"/>
                </a:lnTo>
                <a:lnTo>
                  <a:pt x="34751" y="121919"/>
                </a:lnTo>
                <a:lnTo>
                  <a:pt x="37626" y="124459"/>
                </a:lnTo>
                <a:lnTo>
                  <a:pt x="50989" y="140969"/>
                </a:lnTo>
                <a:lnTo>
                  <a:pt x="51702" y="140969"/>
                </a:lnTo>
                <a:lnTo>
                  <a:pt x="53036" y="143509"/>
                </a:lnTo>
                <a:lnTo>
                  <a:pt x="54209" y="146049"/>
                </a:lnTo>
                <a:lnTo>
                  <a:pt x="56141" y="149859"/>
                </a:lnTo>
                <a:lnTo>
                  <a:pt x="57521" y="152399"/>
                </a:lnTo>
                <a:lnTo>
                  <a:pt x="58027" y="153669"/>
                </a:lnTo>
                <a:lnTo>
                  <a:pt x="58425" y="154827"/>
                </a:lnTo>
                <a:lnTo>
                  <a:pt x="58464" y="153669"/>
                </a:lnTo>
                <a:lnTo>
                  <a:pt x="58579" y="152399"/>
                </a:lnTo>
                <a:lnTo>
                  <a:pt x="58889" y="152399"/>
                </a:lnTo>
                <a:lnTo>
                  <a:pt x="59085" y="151129"/>
                </a:lnTo>
                <a:lnTo>
                  <a:pt x="59556" y="149859"/>
                </a:lnTo>
                <a:lnTo>
                  <a:pt x="59993" y="148589"/>
                </a:lnTo>
                <a:lnTo>
                  <a:pt x="60465" y="148589"/>
                </a:lnTo>
                <a:lnTo>
                  <a:pt x="61408" y="147319"/>
                </a:lnTo>
                <a:lnTo>
                  <a:pt x="61508" y="143509"/>
                </a:lnTo>
                <a:lnTo>
                  <a:pt x="61413" y="127000"/>
                </a:lnTo>
                <a:lnTo>
                  <a:pt x="60384" y="114300"/>
                </a:lnTo>
                <a:lnTo>
                  <a:pt x="60074" y="111760"/>
                </a:lnTo>
                <a:lnTo>
                  <a:pt x="59717" y="109220"/>
                </a:lnTo>
                <a:lnTo>
                  <a:pt x="57866" y="105410"/>
                </a:lnTo>
                <a:lnTo>
                  <a:pt x="56302" y="101600"/>
                </a:lnTo>
                <a:lnTo>
                  <a:pt x="54209" y="97790"/>
                </a:lnTo>
                <a:close/>
              </a:path>
              <a:path w="61595" h="158750">
                <a:moveTo>
                  <a:pt x="49494" y="90170"/>
                </a:moveTo>
                <a:lnTo>
                  <a:pt x="14156" y="90169"/>
                </a:lnTo>
                <a:lnTo>
                  <a:pt x="15179" y="91439"/>
                </a:lnTo>
                <a:lnTo>
                  <a:pt x="15685" y="92709"/>
                </a:lnTo>
                <a:lnTo>
                  <a:pt x="16122" y="92709"/>
                </a:lnTo>
                <a:lnTo>
                  <a:pt x="16467" y="93979"/>
                </a:lnTo>
                <a:lnTo>
                  <a:pt x="16823" y="93979"/>
                </a:lnTo>
                <a:lnTo>
                  <a:pt x="17295" y="95249"/>
                </a:lnTo>
                <a:lnTo>
                  <a:pt x="17490" y="96519"/>
                </a:lnTo>
                <a:lnTo>
                  <a:pt x="17812" y="97789"/>
                </a:lnTo>
                <a:lnTo>
                  <a:pt x="17927" y="100329"/>
                </a:lnTo>
                <a:lnTo>
                  <a:pt x="19342" y="99059"/>
                </a:lnTo>
                <a:lnTo>
                  <a:pt x="20676" y="97789"/>
                </a:lnTo>
                <a:lnTo>
                  <a:pt x="54209" y="97790"/>
                </a:lnTo>
                <a:lnTo>
                  <a:pt x="53036" y="96520"/>
                </a:lnTo>
                <a:lnTo>
                  <a:pt x="51702" y="93980"/>
                </a:lnTo>
                <a:lnTo>
                  <a:pt x="50287" y="91440"/>
                </a:lnTo>
                <a:lnTo>
                  <a:pt x="49494" y="90170"/>
                </a:lnTo>
                <a:close/>
              </a:path>
              <a:path w="61595" h="158750">
                <a:moveTo>
                  <a:pt x="5979" y="91439"/>
                </a:moveTo>
                <a:lnTo>
                  <a:pt x="4484" y="91439"/>
                </a:lnTo>
                <a:lnTo>
                  <a:pt x="4956" y="92709"/>
                </a:lnTo>
                <a:lnTo>
                  <a:pt x="5427" y="92709"/>
                </a:lnTo>
                <a:lnTo>
                  <a:pt x="5979" y="91439"/>
                </a:lnTo>
                <a:close/>
              </a:path>
              <a:path w="61595" h="158750">
                <a:moveTo>
                  <a:pt x="7509" y="90169"/>
                </a:moveTo>
                <a:lnTo>
                  <a:pt x="3415" y="90169"/>
                </a:lnTo>
                <a:lnTo>
                  <a:pt x="4162" y="91439"/>
                </a:lnTo>
                <a:lnTo>
                  <a:pt x="6876" y="91439"/>
                </a:lnTo>
                <a:lnTo>
                  <a:pt x="7509" y="90169"/>
                </a:lnTo>
                <a:close/>
              </a:path>
              <a:path w="61595" h="158750">
                <a:moveTo>
                  <a:pt x="13558" y="12699"/>
                </a:moveTo>
                <a:lnTo>
                  <a:pt x="12661" y="13969"/>
                </a:lnTo>
                <a:lnTo>
                  <a:pt x="11085" y="16509"/>
                </a:lnTo>
                <a:lnTo>
                  <a:pt x="9786" y="19049"/>
                </a:lnTo>
                <a:lnTo>
                  <a:pt x="8337" y="21589"/>
                </a:lnTo>
                <a:lnTo>
                  <a:pt x="7198" y="21589"/>
                </a:lnTo>
                <a:lnTo>
                  <a:pt x="6876" y="22859"/>
                </a:lnTo>
                <a:lnTo>
                  <a:pt x="6014" y="22859"/>
                </a:lnTo>
                <a:lnTo>
                  <a:pt x="2196" y="31749"/>
                </a:lnTo>
                <a:lnTo>
                  <a:pt x="1920" y="31749"/>
                </a:lnTo>
                <a:lnTo>
                  <a:pt x="1690" y="33019"/>
                </a:lnTo>
                <a:lnTo>
                  <a:pt x="1529" y="34289"/>
                </a:lnTo>
                <a:lnTo>
                  <a:pt x="1414" y="35559"/>
                </a:lnTo>
                <a:lnTo>
                  <a:pt x="1379" y="41909"/>
                </a:lnTo>
                <a:lnTo>
                  <a:pt x="1575" y="43179"/>
                </a:lnTo>
                <a:lnTo>
                  <a:pt x="2115" y="45719"/>
                </a:lnTo>
                <a:lnTo>
                  <a:pt x="2598" y="46989"/>
                </a:lnTo>
                <a:lnTo>
                  <a:pt x="2828" y="48259"/>
                </a:lnTo>
                <a:lnTo>
                  <a:pt x="0" y="73659"/>
                </a:lnTo>
                <a:lnTo>
                  <a:pt x="195" y="77469"/>
                </a:lnTo>
                <a:lnTo>
                  <a:pt x="666" y="82549"/>
                </a:lnTo>
                <a:lnTo>
                  <a:pt x="977" y="83819"/>
                </a:lnTo>
                <a:lnTo>
                  <a:pt x="1172" y="85089"/>
                </a:lnTo>
                <a:lnTo>
                  <a:pt x="1724" y="86359"/>
                </a:lnTo>
                <a:lnTo>
                  <a:pt x="2161" y="87629"/>
                </a:lnTo>
                <a:lnTo>
                  <a:pt x="2989" y="90169"/>
                </a:lnTo>
                <a:lnTo>
                  <a:pt x="9429" y="90169"/>
                </a:lnTo>
                <a:lnTo>
                  <a:pt x="10418" y="88899"/>
                </a:lnTo>
                <a:lnTo>
                  <a:pt x="47924" y="88899"/>
                </a:lnTo>
                <a:lnTo>
                  <a:pt x="47102" y="87629"/>
                </a:lnTo>
                <a:lnTo>
                  <a:pt x="46194" y="86359"/>
                </a:lnTo>
                <a:lnTo>
                  <a:pt x="45331" y="85089"/>
                </a:lnTo>
                <a:lnTo>
                  <a:pt x="44388" y="85089"/>
                </a:lnTo>
                <a:lnTo>
                  <a:pt x="43365" y="83819"/>
                </a:lnTo>
                <a:lnTo>
                  <a:pt x="43054" y="83819"/>
                </a:lnTo>
                <a:lnTo>
                  <a:pt x="41433" y="82549"/>
                </a:lnTo>
                <a:lnTo>
                  <a:pt x="40214" y="81279"/>
                </a:lnTo>
                <a:lnTo>
                  <a:pt x="38765" y="80009"/>
                </a:lnTo>
                <a:lnTo>
                  <a:pt x="36281" y="77469"/>
                </a:lnTo>
                <a:lnTo>
                  <a:pt x="34556" y="76199"/>
                </a:lnTo>
                <a:lnTo>
                  <a:pt x="31957" y="72389"/>
                </a:lnTo>
                <a:lnTo>
                  <a:pt x="30313" y="71119"/>
                </a:lnTo>
                <a:lnTo>
                  <a:pt x="25356" y="58419"/>
                </a:lnTo>
                <a:lnTo>
                  <a:pt x="25391" y="54609"/>
                </a:lnTo>
                <a:lnTo>
                  <a:pt x="25598" y="53339"/>
                </a:lnTo>
                <a:lnTo>
                  <a:pt x="25713" y="52069"/>
                </a:lnTo>
                <a:lnTo>
                  <a:pt x="25552" y="48259"/>
                </a:lnTo>
                <a:lnTo>
                  <a:pt x="25356" y="46989"/>
                </a:lnTo>
                <a:lnTo>
                  <a:pt x="25000" y="45719"/>
                </a:lnTo>
                <a:lnTo>
                  <a:pt x="24528" y="43179"/>
                </a:lnTo>
                <a:lnTo>
                  <a:pt x="19227" y="30479"/>
                </a:lnTo>
                <a:lnTo>
                  <a:pt x="18008" y="26669"/>
                </a:lnTo>
                <a:lnTo>
                  <a:pt x="17490" y="24129"/>
                </a:lnTo>
                <a:lnTo>
                  <a:pt x="17019" y="22859"/>
                </a:lnTo>
                <a:lnTo>
                  <a:pt x="16628" y="20319"/>
                </a:lnTo>
                <a:lnTo>
                  <a:pt x="16157" y="16509"/>
                </a:lnTo>
                <a:lnTo>
                  <a:pt x="16157" y="15239"/>
                </a:lnTo>
                <a:lnTo>
                  <a:pt x="13443" y="15239"/>
                </a:lnTo>
                <a:lnTo>
                  <a:pt x="13558" y="12699"/>
                </a:lnTo>
                <a:close/>
              </a:path>
              <a:path w="61595" h="158750">
                <a:moveTo>
                  <a:pt x="47924" y="88899"/>
                </a:moveTo>
                <a:lnTo>
                  <a:pt x="10418" y="88899"/>
                </a:lnTo>
                <a:lnTo>
                  <a:pt x="11085" y="90169"/>
                </a:lnTo>
                <a:lnTo>
                  <a:pt x="48747" y="90170"/>
                </a:lnTo>
                <a:lnTo>
                  <a:pt x="47924" y="88899"/>
                </a:lnTo>
                <a:close/>
              </a:path>
              <a:path w="61595" h="158750">
                <a:moveTo>
                  <a:pt x="25391" y="54609"/>
                </a:moveTo>
                <a:lnTo>
                  <a:pt x="25241" y="55879"/>
                </a:lnTo>
                <a:lnTo>
                  <a:pt x="25391" y="54609"/>
                </a:lnTo>
                <a:close/>
              </a:path>
              <a:path w="61595" h="158750">
                <a:moveTo>
                  <a:pt x="17065" y="8889"/>
                </a:moveTo>
                <a:lnTo>
                  <a:pt x="13443" y="15239"/>
                </a:lnTo>
                <a:lnTo>
                  <a:pt x="16157" y="15239"/>
                </a:lnTo>
                <a:lnTo>
                  <a:pt x="16219" y="13715"/>
                </a:lnTo>
                <a:lnTo>
                  <a:pt x="16467" y="11429"/>
                </a:lnTo>
                <a:lnTo>
                  <a:pt x="16743" y="10159"/>
                </a:lnTo>
                <a:lnTo>
                  <a:pt x="17065" y="8889"/>
                </a:lnTo>
                <a:close/>
              </a:path>
              <a:path w="61595" h="158750">
                <a:moveTo>
                  <a:pt x="20952" y="3809"/>
                </a:moveTo>
                <a:lnTo>
                  <a:pt x="16743" y="3809"/>
                </a:lnTo>
                <a:lnTo>
                  <a:pt x="15800" y="5079"/>
                </a:lnTo>
                <a:lnTo>
                  <a:pt x="15570" y="6349"/>
                </a:lnTo>
                <a:lnTo>
                  <a:pt x="15294" y="6349"/>
                </a:lnTo>
                <a:lnTo>
                  <a:pt x="14857" y="7619"/>
                </a:lnTo>
                <a:lnTo>
                  <a:pt x="14466" y="8889"/>
                </a:lnTo>
                <a:lnTo>
                  <a:pt x="17456" y="8889"/>
                </a:lnTo>
                <a:lnTo>
                  <a:pt x="17962" y="7619"/>
                </a:lnTo>
                <a:lnTo>
                  <a:pt x="18560" y="6349"/>
                </a:lnTo>
                <a:lnTo>
                  <a:pt x="19227" y="5079"/>
                </a:lnTo>
                <a:lnTo>
                  <a:pt x="20043" y="5079"/>
                </a:lnTo>
                <a:lnTo>
                  <a:pt x="20952" y="3809"/>
                </a:lnTo>
                <a:close/>
              </a:path>
              <a:path w="61595" h="158750">
                <a:moveTo>
                  <a:pt x="22010" y="0"/>
                </a:moveTo>
                <a:lnTo>
                  <a:pt x="21780" y="0"/>
                </a:lnTo>
                <a:lnTo>
                  <a:pt x="20641" y="1269"/>
                </a:lnTo>
                <a:lnTo>
                  <a:pt x="19146" y="2539"/>
                </a:lnTo>
                <a:lnTo>
                  <a:pt x="17847" y="2539"/>
                </a:lnTo>
                <a:lnTo>
                  <a:pt x="17456" y="3809"/>
                </a:lnTo>
                <a:lnTo>
                  <a:pt x="21975" y="3809"/>
                </a:lnTo>
                <a:lnTo>
                  <a:pt x="23114" y="2540"/>
                </a:lnTo>
                <a:lnTo>
                  <a:pt x="22251" y="1270"/>
                </a:lnTo>
                <a:lnTo>
                  <a:pt x="2201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50827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4" h="147320">
                <a:moveTo>
                  <a:pt x="59205" y="123765"/>
                </a:moveTo>
                <a:lnTo>
                  <a:pt x="50839" y="123765"/>
                </a:lnTo>
                <a:lnTo>
                  <a:pt x="49770" y="124744"/>
                </a:lnTo>
                <a:lnTo>
                  <a:pt x="46861" y="127210"/>
                </a:lnTo>
                <a:lnTo>
                  <a:pt x="35901" y="135354"/>
                </a:lnTo>
                <a:lnTo>
                  <a:pt x="36649" y="135550"/>
                </a:lnTo>
                <a:lnTo>
                  <a:pt x="39558" y="138878"/>
                </a:lnTo>
                <a:lnTo>
                  <a:pt x="39673" y="139465"/>
                </a:lnTo>
                <a:lnTo>
                  <a:pt x="39788" y="139896"/>
                </a:lnTo>
                <a:lnTo>
                  <a:pt x="39869" y="140327"/>
                </a:lnTo>
                <a:lnTo>
                  <a:pt x="39949" y="141932"/>
                </a:lnTo>
                <a:lnTo>
                  <a:pt x="39788" y="142950"/>
                </a:lnTo>
                <a:lnTo>
                  <a:pt x="37465" y="146748"/>
                </a:lnTo>
                <a:lnTo>
                  <a:pt x="39156" y="146670"/>
                </a:lnTo>
                <a:lnTo>
                  <a:pt x="42192" y="146591"/>
                </a:lnTo>
                <a:lnTo>
                  <a:pt x="48440" y="146591"/>
                </a:lnTo>
                <a:lnTo>
                  <a:pt x="50172" y="143381"/>
                </a:lnTo>
                <a:lnTo>
                  <a:pt x="58383" y="125997"/>
                </a:lnTo>
                <a:lnTo>
                  <a:pt x="59205" y="123765"/>
                </a:lnTo>
                <a:close/>
              </a:path>
              <a:path w="64134" h="147320">
                <a:moveTo>
                  <a:pt x="48440" y="146591"/>
                </a:moveTo>
                <a:lnTo>
                  <a:pt x="43606" y="146591"/>
                </a:lnTo>
                <a:lnTo>
                  <a:pt x="44894" y="146630"/>
                </a:lnTo>
                <a:lnTo>
                  <a:pt x="46159" y="146630"/>
                </a:lnTo>
                <a:lnTo>
                  <a:pt x="47298" y="146709"/>
                </a:lnTo>
                <a:lnTo>
                  <a:pt x="48356" y="146748"/>
                </a:lnTo>
                <a:lnTo>
                  <a:pt x="48440" y="146591"/>
                </a:lnTo>
                <a:close/>
              </a:path>
              <a:path w="64134" h="147320">
                <a:moveTo>
                  <a:pt x="2483" y="23809"/>
                </a:moveTo>
                <a:lnTo>
                  <a:pt x="2518" y="24004"/>
                </a:lnTo>
                <a:lnTo>
                  <a:pt x="2679" y="24588"/>
                </a:lnTo>
                <a:lnTo>
                  <a:pt x="2978" y="26191"/>
                </a:lnTo>
                <a:lnTo>
                  <a:pt x="3414" y="28860"/>
                </a:lnTo>
                <a:lnTo>
                  <a:pt x="3622" y="30543"/>
                </a:lnTo>
                <a:lnTo>
                  <a:pt x="3852" y="32845"/>
                </a:lnTo>
                <a:lnTo>
                  <a:pt x="4074" y="36487"/>
                </a:lnTo>
                <a:lnTo>
                  <a:pt x="4015" y="44642"/>
                </a:lnTo>
                <a:lnTo>
                  <a:pt x="793" y="64214"/>
                </a:lnTo>
                <a:lnTo>
                  <a:pt x="436" y="64878"/>
                </a:lnTo>
                <a:lnTo>
                  <a:pt x="241" y="65382"/>
                </a:lnTo>
                <a:lnTo>
                  <a:pt x="80" y="66058"/>
                </a:lnTo>
                <a:lnTo>
                  <a:pt x="0" y="68280"/>
                </a:lnTo>
                <a:lnTo>
                  <a:pt x="160" y="69425"/>
                </a:lnTo>
                <a:lnTo>
                  <a:pt x="6060" y="81324"/>
                </a:lnTo>
                <a:lnTo>
                  <a:pt x="7348" y="82653"/>
                </a:lnTo>
                <a:lnTo>
                  <a:pt x="25552" y="104619"/>
                </a:lnTo>
                <a:lnTo>
                  <a:pt x="26265" y="105168"/>
                </a:lnTo>
                <a:lnTo>
                  <a:pt x="35625" y="126819"/>
                </a:lnTo>
                <a:lnTo>
                  <a:pt x="35330" y="128659"/>
                </a:lnTo>
                <a:lnTo>
                  <a:pt x="35073" y="129952"/>
                </a:lnTo>
                <a:lnTo>
                  <a:pt x="34602" y="131595"/>
                </a:lnTo>
                <a:lnTo>
                  <a:pt x="33969" y="133240"/>
                </a:lnTo>
                <a:lnTo>
                  <a:pt x="33257" y="134963"/>
                </a:lnTo>
                <a:lnTo>
                  <a:pt x="34682" y="135119"/>
                </a:lnTo>
                <a:lnTo>
                  <a:pt x="50839" y="123765"/>
                </a:lnTo>
                <a:lnTo>
                  <a:pt x="59205" y="123765"/>
                </a:lnTo>
                <a:lnTo>
                  <a:pt x="59522" y="122904"/>
                </a:lnTo>
                <a:lnTo>
                  <a:pt x="60108" y="121063"/>
                </a:lnTo>
                <a:lnTo>
                  <a:pt x="60496" y="119771"/>
                </a:lnTo>
                <a:lnTo>
                  <a:pt x="60706" y="119145"/>
                </a:lnTo>
                <a:lnTo>
                  <a:pt x="61204" y="117266"/>
                </a:lnTo>
                <a:lnTo>
                  <a:pt x="61925" y="114054"/>
                </a:lnTo>
                <a:lnTo>
                  <a:pt x="62327" y="112880"/>
                </a:lnTo>
                <a:lnTo>
                  <a:pt x="63930" y="104619"/>
                </a:lnTo>
                <a:lnTo>
                  <a:pt x="63832" y="97060"/>
                </a:lnTo>
                <a:lnTo>
                  <a:pt x="62397" y="89112"/>
                </a:lnTo>
                <a:lnTo>
                  <a:pt x="62155" y="87818"/>
                </a:lnTo>
                <a:lnTo>
                  <a:pt x="34682" y="58373"/>
                </a:lnTo>
                <a:lnTo>
                  <a:pt x="32866" y="57365"/>
                </a:lnTo>
                <a:lnTo>
                  <a:pt x="31141" y="56220"/>
                </a:lnTo>
                <a:lnTo>
                  <a:pt x="7152" y="25218"/>
                </a:lnTo>
                <a:lnTo>
                  <a:pt x="3219" y="25218"/>
                </a:lnTo>
                <a:lnTo>
                  <a:pt x="3024" y="24863"/>
                </a:lnTo>
                <a:lnTo>
                  <a:pt x="2874" y="24508"/>
                </a:lnTo>
                <a:lnTo>
                  <a:pt x="2483" y="23809"/>
                </a:lnTo>
                <a:close/>
              </a:path>
              <a:path w="64134" h="147320">
                <a:moveTo>
                  <a:pt x="62373" y="88987"/>
                </a:moveTo>
                <a:close/>
              </a:path>
              <a:path w="64134" h="147320">
                <a:moveTo>
                  <a:pt x="62339" y="88803"/>
                </a:moveTo>
                <a:lnTo>
                  <a:pt x="62373" y="88987"/>
                </a:lnTo>
                <a:lnTo>
                  <a:pt x="62339" y="88803"/>
                </a:lnTo>
                <a:close/>
              </a:path>
              <a:path w="64134" h="147320">
                <a:moveTo>
                  <a:pt x="5738" y="0"/>
                </a:moveTo>
                <a:lnTo>
                  <a:pt x="1057" y="19812"/>
                </a:lnTo>
                <a:lnTo>
                  <a:pt x="1333" y="20752"/>
                </a:lnTo>
                <a:lnTo>
                  <a:pt x="3219" y="25218"/>
                </a:lnTo>
                <a:lnTo>
                  <a:pt x="7152" y="25218"/>
                </a:lnTo>
                <a:lnTo>
                  <a:pt x="6470" y="23809"/>
                </a:lnTo>
                <a:lnTo>
                  <a:pt x="4632" y="19503"/>
                </a:lnTo>
                <a:lnTo>
                  <a:pt x="8302" y="2393"/>
                </a:lnTo>
                <a:lnTo>
                  <a:pt x="5738" y="0"/>
                </a:lnTo>
                <a:close/>
              </a:path>
              <a:path w="64134" h="147320">
                <a:moveTo>
                  <a:pt x="4565" y="19317"/>
                </a:moveTo>
                <a:lnTo>
                  <a:pt x="4565" y="19503"/>
                </a:lnTo>
                <a:lnTo>
                  <a:pt x="4565" y="19317"/>
                </a:lnTo>
                <a:close/>
              </a:path>
              <a:path w="64134" h="147320">
                <a:moveTo>
                  <a:pt x="4565" y="19068"/>
                </a:moveTo>
                <a:lnTo>
                  <a:pt x="4565" y="19317"/>
                </a:lnTo>
                <a:lnTo>
                  <a:pt x="4565" y="1906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5367" y="260284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09" h="59054">
                <a:moveTo>
                  <a:pt x="52390" y="53048"/>
                </a:moveTo>
                <a:lnTo>
                  <a:pt x="14777" y="53048"/>
                </a:lnTo>
                <a:lnTo>
                  <a:pt x="15524" y="53128"/>
                </a:lnTo>
                <a:lnTo>
                  <a:pt x="16973" y="53368"/>
                </a:lnTo>
                <a:lnTo>
                  <a:pt x="23033" y="56495"/>
                </a:lnTo>
                <a:lnTo>
                  <a:pt x="23861" y="56965"/>
                </a:lnTo>
                <a:lnTo>
                  <a:pt x="30106" y="58843"/>
                </a:lnTo>
                <a:lnTo>
                  <a:pt x="30623" y="58808"/>
                </a:lnTo>
                <a:lnTo>
                  <a:pt x="34280" y="55602"/>
                </a:lnTo>
                <a:lnTo>
                  <a:pt x="50825" y="55602"/>
                </a:lnTo>
                <a:lnTo>
                  <a:pt x="51338" y="54937"/>
                </a:lnTo>
                <a:lnTo>
                  <a:pt x="51736" y="54342"/>
                </a:lnTo>
                <a:lnTo>
                  <a:pt x="52242" y="53403"/>
                </a:lnTo>
                <a:lnTo>
                  <a:pt x="52390" y="53048"/>
                </a:lnTo>
                <a:close/>
              </a:path>
              <a:path w="67309" h="59054">
                <a:moveTo>
                  <a:pt x="50825" y="55602"/>
                </a:moveTo>
                <a:lnTo>
                  <a:pt x="34280" y="55602"/>
                </a:lnTo>
                <a:lnTo>
                  <a:pt x="34981" y="55945"/>
                </a:lnTo>
                <a:lnTo>
                  <a:pt x="36867" y="56770"/>
                </a:lnTo>
                <a:lnTo>
                  <a:pt x="44457" y="58304"/>
                </a:lnTo>
                <a:lnTo>
                  <a:pt x="45285" y="58259"/>
                </a:lnTo>
                <a:lnTo>
                  <a:pt x="50825" y="55602"/>
                </a:lnTo>
                <a:close/>
              </a:path>
              <a:path w="67309" h="59054">
                <a:moveTo>
                  <a:pt x="66251" y="41149"/>
                </a:moveTo>
                <a:lnTo>
                  <a:pt x="2748" y="41149"/>
                </a:lnTo>
                <a:lnTo>
                  <a:pt x="2276" y="41458"/>
                </a:lnTo>
                <a:lnTo>
                  <a:pt x="2205" y="42752"/>
                </a:lnTo>
                <a:lnTo>
                  <a:pt x="2107" y="43496"/>
                </a:lnTo>
                <a:lnTo>
                  <a:pt x="1885" y="44630"/>
                </a:lnTo>
                <a:lnTo>
                  <a:pt x="1853" y="47413"/>
                </a:lnTo>
                <a:lnTo>
                  <a:pt x="1949" y="48432"/>
                </a:lnTo>
                <a:lnTo>
                  <a:pt x="4473" y="55796"/>
                </a:lnTo>
                <a:lnTo>
                  <a:pt x="6048" y="54937"/>
                </a:lnTo>
                <a:lnTo>
                  <a:pt x="7819" y="54193"/>
                </a:lnTo>
                <a:lnTo>
                  <a:pt x="13362" y="53048"/>
                </a:lnTo>
                <a:lnTo>
                  <a:pt x="52390" y="53048"/>
                </a:lnTo>
                <a:lnTo>
                  <a:pt x="52679" y="52349"/>
                </a:lnTo>
                <a:lnTo>
                  <a:pt x="53081" y="50975"/>
                </a:lnTo>
                <a:lnTo>
                  <a:pt x="53346" y="49841"/>
                </a:lnTo>
                <a:lnTo>
                  <a:pt x="54048" y="49727"/>
                </a:lnTo>
                <a:lnTo>
                  <a:pt x="56486" y="49142"/>
                </a:lnTo>
                <a:lnTo>
                  <a:pt x="57118" y="48902"/>
                </a:lnTo>
                <a:lnTo>
                  <a:pt x="57751" y="48707"/>
                </a:lnTo>
                <a:lnTo>
                  <a:pt x="65927" y="41939"/>
                </a:lnTo>
                <a:lnTo>
                  <a:pt x="66251" y="41149"/>
                </a:lnTo>
                <a:close/>
              </a:path>
              <a:path w="67309" h="59054">
                <a:moveTo>
                  <a:pt x="0" y="29249"/>
                </a:moveTo>
                <a:lnTo>
                  <a:pt x="1138" y="33040"/>
                </a:lnTo>
                <a:lnTo>
                  <a:pt x="1792" y="36098"/>
                </a:lnTo>
                <a:lnTo>
                  <a:pt x="2160" y="38766"/>
                </a:lnTo>
                <a:lnTo>
                  <a:pt x="2276" y="41229"/>
                </a:lnTo>
                <a:lnTo>
                  <a:pt x="2748" y="41149"/>
                </a:lnTo>
                <a:lnTo>
                  <a:pt x="66251" y="41149"/>
                </a:lnTo>
                <a:lnTo>
                  <a:pt x="66560" y="40129"/>
                </a:lnTo>
                <a:lnTo>
                  <a:pt x="66689" y="39580"/>
                </a:lnTo>
                <a:lnTo>
                  <a:pt x="5140" y="39580"/>
                </a:lnTo>
                <a:lnTo>
                  <a:pt x="5462" y="39041"/>
                </a:lnTo>
                <a:lnTo>
                  <a:pt x="7733" y="32067"/>
                </a:lnTo>
                <a:lnTo>
                  <a:pt x="6600" y="32067"/>
                </a:lnTo>
                <a:lnTo>
                  <a:pt x="5692" y="31906"/>
                </a:lnTo>
                <a:lnTo>
                  <a:pt x="4599" y="31631"/>
                </a:lnTo>
                <a:lnTo>
                  <a:pt x="3254" y="31128"/>
                </a:lnTo>
                <a:lnTo>
                  <a:pt x="2211" y="30612"/>
                </a:lnTo>
                <a:lnTo>
                  <a:pt x="1724" y="30349"/>
                </a:lnTo>
                <a:lnTo>
                  <a:pt x="0" y="29249"/>
                </a:lnTo>
                <a:close/>
              </a:path>
              <a:path w="67309" h="59054">
                <a:moveTo>
                  <a:pt x="24091" y="13937"/>
                </a:moveTo>
                <a:lnTo>
                  <a:pt x="15754" y="23649"/>
                </a:lnTo>
                <a:lnTo>
                  <a:pt x="15961" y="24863"/>
                </a:lnTo>
                <a:lnTo>
                  <a:pt x="16040" y="27955"/>
                </a:lnTo>
                <a:lnTo>
                  <a:pt x="9314" y="37426"/>
                </a:lnTo>
                <a:lnTo>
                  <a:pt x="8923" y="37552"/>
                </a:lnTo>
                <a:lnTo>
                  <a:pt x="8325" y="37781"/>
                </a:lnTo>
                <a:lnTo>
                  <a:pt x="7543" y="38171"/>
                </a:lnTo>
                <a:lnTo>
                  <a:pt x="6485" y="38766"/>
                </a:lnTo>
                <a:lnTo>
                  <a:pt x="5140" y="39580"/>
                </a:lnTo>
                <a:lnTo>
                  <a:pt x="66689" y="39580"/>
                </a:lnTo>
                <a:lnTo>
                  <a:pt x="66802" y="39041"/>
                </a:lnTo>
                <a:lnTo>
                  <a:pt x="66926" y="37552"/>
                </a:lnTo>
                <a:lnTo>
                  <a:pt x="66845" y="35594"/>
                </a:lnTo>
                <a:lnTo>
                  <a:pt x="66709" y="34529"/>
                </a:lnTo>
                <a:lnTo>
                  <a:pt x="66399" y="33200"/>
                </a:lnTo>
                <a:lnTo>
                  <a:pt x="66062" y="32616"/>
                </a:lnTo>
                <a:lnTo>
                  <a:pt x="52162" y="32616"/>
                </a:lnTo>
                <a:lnTo>
                  <a:pt x="52323" y="32456"/>
                </a:lnTo>
                <a:lnTo>
                  <a:pt x="54128" y="27955"/>
                </a:lnTo>
                <a:lnTo>
                  <a:pt x="54013" y="23924"/>
                </a:lnTo>
                <a:lnTo>
                  <a:pt x="53898" y="23214"/>
                </a:lnTo>
                <a:lnTo>
                  <a:pt x="53737" y="22469"/>
                </a:lnTo>
                <a:lnTo>
                  <a:pt x="53346" y="20946"/>
                </a:lnTo>
                <a:lnTo>
                  <a:pt x="54761" y="19973"/>
                </a:lnTo>
                <a:lnTo>
                  <a:pt x="58654" y="15186"/>
                </a:lnTo>
                <a:lnTo>
                  <a:pt x="28737" y="15186"/>
                </a:lnTo>
                <a:lnTo>
                  <a:pt x="28220" y="14957"/>
                </a:lnTo>
                <a:lnTo>
                  <a:pt x="26966" y="14487"/>
                </a:lnTo>
                <a:lnTo>
                  <a:pt x="26104" y="14246"/>
                </a:lnTo>
                <a:lnTo>
                  <a:pt x="25161" y="14052"/>
                </a:lnTo>
                <a:lnTo>
                  <a:pt x="24091" y="13937"/>
                </a:lnTo>
                <a:close/>
              </a:path>
              <a:path w="67309" h="59054">
                <a:moveTo>
                  <a:pt x="60338" y="29604"/>
                </a:moveTo>
                <a:lnTo>
                  <a:pt x="52162" y="32616"/>
                </a:lnTo>
                <a:lnTo>
                  <a:pt x="66062" y="32616"/>
                </a:lnTo>
                <a:lnTo>
                  <a:pt x="60338" y="29604"/>
                </a:lnTo>
                <a:close/>
              </a:path>
              <a:path w="67309" h="59054">
                <a:moveTo>
                  <a:pt x="7739" y="32032"/>
                </a:moveTo>
                <a:close/>
              </a:path>
              <a:path w="67309" h="59054">
                <a:moveTo>
                  <a:pt x="40294" y="6035"/>
                </a:moveTo>
                <a:lnTo>
                  <a:pt x="28737" y="15186"/>
                </a:lnTo>
                <a:lnTo>
                  <a:pt x="58654" y="15186"/>
                </a:lnTo>
                <a:lnTo>
                  <a:pt x="59963" y="7913"/>
                </a:lnTo>
                <a:lnTo>
                  <a:pt x="44699" y="7913"/>
                </a:lnTo>
                <a:lnTo>
                  <a:pt x="44342" y="7593"/>
                </a:lnTo>
                <a:lnTo>
                  <a:pt x="43319" y="6974"/>
                </a:lnTo>
                <a:lnTo>
                  <a:pt x="42962" y="6814"/>
                </a:lnTo>
                <a:lnTo>
                  <a:pt x="42617" y="6619"/>
                </a:lnTo>
                <a:lnTo>
                  <a:pt x="41743" y="6298"/>
                </a:lnTo>
                <a:lnTo>
                  <a:pt x="41272" y="6184"/>
                </a:lnTo>
                <a:lnTo>
                  <a:pt x="40294" y="6035"/>
                </a:lnTo>
                <a:close/>
              </a:path>
              <a:path w="67309" h="59054">
                <a:moveTo>
                  <a:pt x="55589" y="0"/>
                </a:moveTo>
                <a:lnTo>
                  <a:pt x="44699" y="7913"/>
                </a:lnTo>
                <a:lnTo>
                  <a:pt x="59963" y="7913"/>
                </a:lnTo>
                <a:lnTo>
                  <a:pt x="5558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82945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2518" y="2118"/>
                </a:moveTo>
                <a:lnTo>
                  <a:pt x="2092" y="2118"/>
                </a:lnTo>
                <a:lnTo>
                  <a:pt x="1103" y="2267"/>
                </a:lnTo>
                <a:lnTo>
                  <a:pt x="597" y="2427"/>
                </a:lnTo>
                <a:lnTo>
                  <a:pt x="0" y="2668"/>
                </a:lnTo>
                <a:lnTo>
                  <a:pt x="908" y="3836"/>
                </a:lnTo>
                <a:lnTo>
                  <a:pt x="12074" y="14602"/>
                </a:lnTo>
                <a:lnTo>
                  <a:pt x="12661" y="14292"/>
                </a:lnTo>
                <a:lnTo>
                  <a:pt x="13529" y="14292"/>
                </a:lnTo>
                <a:lnTo>
                  <a:pt x="18721" y="10456"/>
                </a:lnTo>
                <a:lnTo>
                  <a:pt x="18640" y="8383"/>
                </a:lnTo>
                <a:lnTo>
                  <a:pt x="18479" y="7753"/>
                </a:lnTo>
                <a:lnTo>
                  <a:pt x="17893" y="6424"/>
                </a:lnTo>
                <a:lnTo>
                  <a:pt x="17502" y="5680"/>
                </a:lnTo>
                <a:lnTo>
                  <a:pt x="16904" y="4145"/>
                </a:lnTo>
                <a:lnTo>
                  <a:pt x="16559" y="3447"/>
                </a:lnTo>
                <a:lnTo>
                  <a:pt x="16304" y="3012"/>
                </a:lnTo>
                <a:lnTo>
                  <a:pt x="5002" y="3012"/>
                </a:lnTo>
                <a:lnTo>
                  <a:pt x="4645" y="2737"/>
                </a:lnTo>
                <a:lnTo>
                  <a:pt x="3656" y="2313"/>
                </a:lnTo>
                <a:lnTo>
                  <a:pt x="2955" y="2153"/>
                </a:lnTo>
                <a:lnTo>
                  <a:pt x="2518" y="2118"/>
                </a:lnTo>
                <a:close/>
              </a:path>
              <a:path w="19050" h="14604">
                <a:moveTo>
                  <a:pt x="13529" y="14292"/>
                </a:moveTo>
                <a:lnTo>
                  <a:pt x="12707" y="14292"/>
                </a:lnTo>
                <a:lnTo>
                  <a:pt x="12304" y="14487"/>
                </a:lnTo>
                <a:lnTo>
                  <a:pt x="12736" y="14447"/>
                </a:lnTo>
                <a:lnTo>
                  <a:pt x="13529" y="14292"/>
                </a:lnTo>
                <a:close/>
              </a:path>
              <a:path w="19050" h="14604">
                <a:moveTo>
                  <a:pt x="11683" y="0"/>
                </a:moveTo>
                <a:lnTo>
                  <a:pt x="5002" y="3012"/>
                </a:lnTo>
                <a:lnTo>
                  <a:pt x="16304" y="3012"/>
                </a:lnTo>
                <a:lnTo>
                  <a:pt x="116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43709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5" h="187959">
                <a:moveTo>
                  <a:pt x="95585" y="186690"/>
                </a:moveTo>
                <a:lnTo>
                  <a:pt x="86971" y="186690"/>
                </a:lnTo>
                <a:lnTo>
                  <a:pt x="87834" y="187960"/>
                </a:lnTo>
                <a:lnTo>
                  <a:pt x="95067" y="187960"/>
                </a:lnTo>
                <a:lnTo>
                  <a:pt x="95585" y="186690"/>
                </a:lnTo>
                <a:close/>
              </a:path>
              <a:path w="120015" h="187959">
                <a:moveTo>
                  <a:pt x="96804" y="185420"/>
                </a:moveTo>
                <a:lnTo>
                  <a:pt x="85200" y="185420"/>
                </a:lnTo>
                <a:lnTo>
                  <a:pt x="86063" y="186690"/>
                </a:lnTo>
                <a:lnTo>
                  <a:pt x="96447" y="186690"/>
                </a:lnTo>
                <a:lnTo>
                  <a:pt x="96804" y="185420"/>
                </a:lnTo>
                <a:close/>
              </a:path>
              <a:path w="120015" h="187959">
                <a:moveTo>
                  <a:pt x="115238" y="180340"/>
                </a:moveTo>
                <a:lnTo>
                  <a:pt x="80095" y="180340"/>
                </a:lnTo>
                <a:lnTo>
                  <a:pt x="80877" y="181610"/>
                </a:lnTo>
                <a:lnTo>
                  <a:pt x="81705" y="182880"/>
                </a:lnTo>
                <a:lnTo>
                  <a:pt x="82567" y="184150"/>
                </a:lnTo>
                <a:lnTo>
                  <a:pt x="83429" y="184150"/>
                </a:lnTo>
                <a:lnTo>
                  <a:pt x="84292" y="185420"/>
                </a:lnTo>
                <a:lnTo>
                  <a:pt x="97425" y="185420"/>
                </a:lnTo>
                <a:lnTo>
                  <a:pt x="97862" y="184150"/>
                </a:lnTo>
                <a:lnTo>
                  <a:pt x="98218" y="182880"/>
                </a:lnTo>
                <a:lnTo>
                  <a:pt x="112052" y="182880"/>
                </a:lnTo>
                <a:lnTo>
                  <a:pt x="112995" y="181610"/>
                </a:lnTo>
                <a:lnTo>
                  <a:pt x="114571" y="181610"/>
                </a:lnTo>
                <a:lnTo>
                  <a:pt x="115238" y="180340"/>
                </a:lnTo>
                <a:close/>
              </a:path>
              <a:path w="120015" h="187959">
                <a:moveTo>
                  <a:pt x="108556" y="182880"/>
                </a:moveTo>
                <a:lnTo>
                  <a:pt x="98218" y="182880"/>
                </a:lnTo>
                <a:lnTo>
                  <a:pt x="102266" y="184150"/>
                </a:lnTo>
                <a:lnTo>
                  <a:pt x="107176" y="184150"/>
                </a:lnTo>
                <a:lnTo>
                  <a:pt x="108556" y="182880"/>
                </a:lnTo>
                <a:close/>
              </a:path>
              <a:path w="120015" h="187959">
                <a:moveTo>
                  <a:pt x="78197" y="181610"/>
                </a:moveTo>
                <a:lnTo>
                  <a:pt x="72654" y="181610"/>
                </a:lnTo>
                <a:lnTo>
                  <a:pt x="73678" y="182880"/>
                </a:lnTo>
                <a:lnTo>
                  <a:pt x="77024" y="182880"/>
                </a:lnTo>
                <a:lnTo>
                  <a:pt x="78197" y="181610"/>
                </a:lnTo>
                <a:close/>
              </a:path>
              <a:path w="120015" h="187959">
                <a:moveTo>
                  <a:pt x="80095" y="180340"/>
                </a:moveTo>
                <a:lnTo>
                  <a:pt x="70492" y="180340"/>
                </a:lnTo>
                <a:lnTo>
                  <a:pt x="71562" y="181610"/>
                </a:lnTo>
                <a:lnTo>
                  <a:pt x="79773" y="181610"/>
                </a:lnTo>
                <a:lnTo>
                  <a:pt x="80095" y="180340"/>
                </a:lnTo>
                <a:close/>
              </a:path>
              <a:path w="120015" h="187959">
                <a:moveTo>
                  <a:pt x="116342" y="179070"/>
                </a:moveTo>
                <a:lnTo>
                  <a:pt x="69434" y="179070"/>
                </a:lnTo>
                <a:lnTo>
                  <a:pt x="69940" y="180340"/>
                </a:lnTo>
                <a:lnTo>
                  <a:pt x="115824" y="180340"/>
                </a:lnTo>
                <a:lnTo>
                  <a:pt x="116342" y="179070"/>
                </a:lnTo>
                <a:close/>
              </a:path>
              <a:path w="120015" h="187959">
                <a:moveTo>
                  <a:pt x="118308" y="172720"/>
                </a:moveTo>
                <a:lnTo>
                  <a:pt x="67111" y="172720"/>
                </a:lnTo>
                <a:lnTo>
                  <a:pt x="67238" y="173990"/>
                </a:lnTo>
                <a:lnTo>
                  <a:pt x="67387" y="173990"/>
                </a:lnTo>
                <a:lnTo>
                  <a:pt x="67387" y="175260"/>
                </a:lnTo>
                <a:lnTo>
                  <a:pt x="68928" y="179070"/>
                </a:lnTo>
                <a:lnTo>
                  <a:pt x="116767" y="179070"/>
                </a:lnTo>
                <a:lnTo>
                  <a:pt x="117123" y="177800"/>
                </a:lnTo>
                <a:lnTo>
                  <a:pt x="117434" y="177800"/>
                </a:lnTo>
                <a:lnTo>
                  <a:pt x="117675" y="176530"/>
                </a:lnTo>
                <a:lnTo>
                  <a:pt x="117871" y="176530"/>
                </a:lnTo>
                <a:lnTo>
                  <a:pt x="118032" y="175260"/>
                </a:lnTo>
                <a:lnTo>
                  <a:pt x="118308" y="172720"/>
                </a:lnTo>
                <a:close/>
              </a:path>
              <a:path w="120015" h="187959">
                <a:moveTo>
                  <a:pt x="118181" y="171450"/>
                </a:moveTo>
                <a:lnTo>
                  <a:pt x="66560" y="171450"/>
                </a:lnTo>
                <a:lnTo>
                  <a:pt x="66686" y="172720"/>
                </a:lnTo>
                <a:lnTo>
                  <a:pt x="118262" y="172720"/>
                </a:lnTo>
                <a:lnTo>
                  <a:pt x="118181" y="171450"/>
                </a:lnTo>
                <a:close/>
              </a:path>
              <a:path w="120015" h="187959">
                <a:moveTo>
                  <a:pt x="63731" y="170179"/>
                </a:moveTo>
                <a:lnTo>
                  <a:pt x="60430" y="170179"/>
                </a:lnTo>
                <a:lnTo>
                  <a:pt x="60982" y="171449"/>
                </a:lnTo>
                <a:lnTo>
                  <a:pt x="63581" y="171449"/>
                </a:lnTo>
                <a:lnTo>
                  <a:pt x="63731" y="170179"/>
                </a:lnTo>
                <a:close/>
              </a:path>
              <a:path w="120015" h="187959">
                <a:moveTo>
                  <a:pt x="117399" y="168910"/>
                </a:moveTo>
                <a:lnTo>
                  <a:pt x="58544" y="168909"/>
                </a:lnTo>
                <a:lnTo>
                  <a:pt x="59211" y="170179"/>
                </a:lnTo>
                <a:lnTo>
                  <a:pt x="64444" y="170179"/>
                </a:lnTo>
                <a:lnTo>
                  <a:pt x="64754" y="171449"/>
                </a:lnTo>
                <a:lnTo>
                  <a:pt x="117951" y="171450"/>
                </a:lnTo>
                <a:lnTo>
                  <a:pt x="117399" y="168910"/>
                </a:lnTo>
                <a:close/>
              </a:path>
              <a:path w="120015" h="187959">
                <a:moveTo>
                  <a:pt x="55048" y="165099"/>
                </a:moveTo>
                <a:lnTo>
                  <a:pt x="43917" y="165099"/>
                </a:lnTo>
                <a:lnTo>
                  <a:pt x="44860" y="166369"/>
                </a:lnTo>
                <a:lnTo>
                  <a:pt x="47217" y="167639"/>
                </a:lnTo>
                <a:lnTo>
                  <a:pt x="48517" y="168909"/>
                </a:lnTo>
                <a:lnTo>
                  <a:pt x="49621" y="167639"/>
                </a:lnTo>
                <a:lnTo>
                  <a:pt x="50529" y="167639"/>
                </a:lnTo>
                <a:lnTo>
                  <a:pt x="51817" y="166369"/>
                </a:lnTo>
                <a:lnTo>
                  <a:pt x="54577" y="166369"/>
                </a:lnTo>
                <a:lnTo>
                  <a:pt x="55048" y="165099"/>
                </a:lnTo>
                <a:close/>
              </a:path>
              <a:path w="120015" h="187959">
                <a:moveTo>
                  <a:pt x="116296" y="167640"/>
                </a:moveTo>
                <a:lnTo>
                  <a:pt x="57210" y="167639"/>
                </a:lnTo>
                <a:lnTo>
                  <a:pt x="57877" y="168909"/>
                </a:lnTo>
                <a:lnTo>
                  <a:pt x="116686" y="168910"/>
                </a:lnTo>
                <a:lnTo>
                  <a:pt x="116296" y="167640"/>
                </a:lnTo>
                <a:close/>
              </a:path>
              <a:path w="120015" h="187959">
                <a:moveTo>
                  <a:pt x="107015" y="166370"/>
                </a:moveTo>
                <a:lnTo>
                  <a:pt x="56497" y="166369"/>
                </a:lnTo>
                <a:lnTo>
                  <a:pt x="56497" y="167639"/>
                </a:lnTo>
                <a:lnTo>
                  <a:pt x="106785" y="167640"/>
                </a:lnTo>
                <a:lnTo>
                  <a:pt x="107015" y="166370"/>
                </a:lnTo>
                <a:close/>
              </a:path>
              <a:path w="120015" h="187959">
                <a:moveTo>
                  <a:pt x="114571" y="166370"/>
                </a:moveTo>
                <a:lnTo>
                  <a:pt x="110247" y="166370"/>
                </a:lnTo>
                <a:lnTo>
                  <a:pt x="108234" y="167640"/>
                </a:lnTo>
                <a:lnTo>
                  <a:pt x="115042" y="167640"/>
                </a:lnTo>
                <a:lnTo>
                  <a:pt x="114571" y="166370"/>
                </a:lnTo>
                <a:close/>
              </a:path>
              <a:path w="120015" h="187959">
                <a:moveTo>
                  <a:pt x="107096" y="163830"/>
                </a:moveTo>
                <a:lnTo>
                  <a:pt x="41801" y="163829"/>
                </a:lnTo>
                <a:lnTo>
                  <a:pt x="43089" y="165099"/>
                </a:lnTo>
                <a:lnTo>
                  <a:pt x="55048" y="165099"/>
                </a:lnTo>
                <a:lnTo>
                  <a:pt x="55439" y="166369"/>
                </a:lnTo>
                <a:lnTo>
                  <a:pt x="107176" y="166370"/>
                </a:lnTo>
                <a:lnTo>
                  <a:pt x="107096" y="163830"/>
                </a:lnTo>
                <a:close/>
              </a:path>
              <a:path w="120015" h="187959">
                <a:moveTo>
                  <a:pt x="106590" y="162560"/>
                </a:moveTo>
                <a:lnTo>
                  <a:pt x="39673" y="162559"/>
                </a:lnTo>
                <a:lnTo>
                  <a:pt x="41249" y="163829"/>
                </a:lnTo>
                <a:lnTo>
                  <a:pt x="106866" y="163830"/>
                </a:lnTo>
                <a:lnTo>
                  <a:pt x="106590" y="162560"/>
                </a:lnTo>
                <a:close/>
              </a:path>
              <a:path w="120015" h="187959">
                <a:moveTo>
                  <a:pt x="104577" y="160020"/>
                </a:moveTo>
                <a:lnTo>
                  <a:pt x="41329" y="160019"/>
                </a:lnTo>
                <a:lnTo>
                  <a:pt x="40973" y="161289"/>
                </a:lnTo>
                <a:lnTo>
                  <a:pt x="40260" y="162559"/>
                </a:lnTo>
                <a:lnTo>
                  <a:pt x="106199" y="162560"/>
                </a:lnTo>
                <a:lnTo>
                  <a:pt x="105727" y="161290"/>
                </a:lnTo>
                <a:lnTo>
                  <a:pt x="105210" y="161290"/>
                </a:lnTo>
                <a:lnTo>
                  <a:pt x="104577" y="160020"/>
                </a:lnTo>
                <a:close/>
              </a:path>
              <a:path w="120015" h="187959">
                <a:moveTo>
                  <a:pt x="100886" y="158750"/>
                </a:moveTo>
                <a:lnTo>
                  <a:pt x="42031" y="158749"/>
                </a:lnTo>
                <a:lnTo>
                  <a:pt x="41720" y="160019"/>
                </a:lnTo>
                <a:lnTo>
                  <a:pt x="101714" y="160020"/>
                </a:lnTo>
                <a:lnTo>
                  <a:pt x="100886" y="158750"/>
                </a:lnTo>
                <a:close/>
              </a:path>
              <a:path w="120015" h="187959">
                <a:moveTo>
                  <a:pt x="63926" y="157480"/>
                </a:moveTo>
                <a:lnTo>
                  <a:pt x="42387" y="157479"/>
                </a:lnTo>
                <a:lnTo>
                  <a:pt x="42387" y="158749"/>
                </a:lnTo>
                <a:lnTo>
                  <a:pt x="64915" y="158750"/>
                </a:lnTo>
                <a:lnTo>
                  <a:pt x="63926" y="157480"/>
                </a:lnTo>
                <a:close/>
              </a:path>
              <a:path w="120015" h="187959">
                <a:moveTo>
                  <a:pt x="90548" y="157480"/>
                </a:moveTo>
                <a:lnTo>
                  <a:pt x="67824" y="157480"/>
                </a:lnTo>
                <a:lnTo>
                  <a:pt x="66962" y="158750"/>
                </a:lnTo>
                <a:lnTo>
                  <a:pt x="90778" y="158750"/>
                </a:lnTo>
                <a:lnTo>
                  <a:pt x="90548" y="157480"/>
                </a:lnTo>
                <a:close/>
              </a:path>
              <a:path w="120015" h="187959">
                <a:moveTo>
                  <a:pt x="58544" y="149859"/>
                </a:moveTo>
                <a:lnTo>
                  <a:pt x="45412" y="149859"/>
                </a:lnTo>
                <a:lnTo>
                  <a:pt x="44469" y="151129"/>
                </a:lnTo>
                <a:lnTo>
                  <a:pt x="43767" y="153669"/>
                </a:lnTo>
                <a:lnTo>
                  <a:pt x="43250" y="154939"/>
                </a:lnTo>
                <a:lnTo>
                  <a:pt x="42468" y="157479"/>
                </a:lnTo>
                <a:lnTo>
                  <a:pt x="62638" y="157480"/>
                </a:lnTo>
                <a:lnTo>
                  <a:pt x="61615" y="156209"/>
                </a:lnTo>
                <a:lnTo>
                  <a:pt x="54726" y="156209"/>
                </a:lnTo>
                <a:lnTo>
                  <a:pt x="54853" y="154939"/>
                </a:lnTo>
                <a:lnTo>
                  <a:pt x="55278" y="153669"/>
                </a:lnTo>
                <a:lnTo>
                  <a:pt x="55750" y="153669"/>
                </a:lnTo>
                <a:lnTo>
                  <a:pt x="55991" y="152399"/>
                </a:lnTo>
                <a:lnTo>
                  <a:pt x="56578" y="152399"/>
                </a:lnTo>
                <a:lnTo>
                  <a:pt x="57210" y="151129"/>
                </a:lnTo>
                <a:lnTo>
                  <a:pt x="57877" y="151129"/>
                </a:lnTo>
                <a:lnTo>
                  <a:pt x="58544" y="149859"/>
                </a:lnTo>
                <a:close/>
              </a:path>
              <a:path w="120015" h="187959">
                <a:moveTo>
                  <a:pt x="89087" y="154940"/>
                </a:moveTo>
                <a:lnTo>
                  <a:pt x="74310" y="154940"/>
                </a:lnTo>
                <a:lnTo>
                  <a:pt x="71711" y="156210"/>
                </a:lnTo>
                <a:lnTo>
                  <a:pt x="70814" y="157480"/>
                </a:lnTo>
                <a:lnTo>
                  <a:pt x="90306" y="157480"/>
                </a:lnTo>
                <a:lnTo>
                  <a:pt x="89961" y="156210"/>
                </a:lnTo>
                <a:lnTo>
                  <a:pt x="89559" y="156210"/>
                </a:lnTo>
                <a:lnTo>
                  <a:pt x="89087" y="154940"/>
                </a:lnTo>
                <a:close/>
              </a:path>
              <a:path w="120015" h="187959">
                <a:moveTo>
                  <a:pt x="88075" y="153670"/>
                </a:moveTo>
                <a:lnTo>
                  <a:pt x="77772" y="153670"/>
                </a:lnTo>
                <a:lnTo>
                  <a:pt x="76633" y="154940"/>
                </a:lnTo>
                <a:lnTo>
                  <a:pt x="88616" y="154940"/>
                </a:lnTo>
                <a:lnTo>
                  <a:pt x="88075" y="153670"/>
                </a:lnTo>
                <a:close/>
              </a:path>
              <a:path w="120015" h="187959">
                <a:moveTo>
                  <a:pt x="85511" y="152400"/>
                </a:moveTo>
                <a:lnTo>
                  <a:pt x="82602" y="152400"/>
                </a:lnTo>
                <a:lnTo>
                  <a:pt x="80440" y="153670"/>
                </a:lnTo>
                <a:lnTo>
                  <a:pt x="86178" y="153670"/>
                </a:lnTo>
                <a:lnTo>
                  <a:pt x="85511" y="152400"/>
                </a:lnTo>
                <a:close/>
              </a:path>
              <a:path w="120015" h="187959">
                <a:moveTo>
                  <a:pt x="84016" y="151130"/>
                </a:moveTo>
                <a:lnTo>
                  <a:pt x="80486" y="151130"/>
                </a:lnTo>
                <a:lnTo>
                  <a:pt x="81463" y="152400"/>
                </a:lnTo>
                <a:lnTo>
                  <a:pt x="83234" y="152400"/>
                </a:lnTo>
                <a:lnTo>
                  <a:pt x="84016" y="151130"/>
                </a:lnTo>
                <a:close/>
              </a:path>
              <a:path w="120015" h="187959">
                <a:moveTo>
                  <a:pt x="88581" y="148590"/>
                </a:moveTo>
                <a:lnTo>
                  <a:pt x="71872" y="148590"/>
                </a:lnTo>
                <a:lnTo>
                  <a:pt x="73287" y="149860"/>
                </a:lnTo>
                <a:lnTo>
                  <a:pt x="74667" y="149860"/>
                </a:lnTo>
                <a:lnTo>
                  <a:pt x="75966" y="151130"/>
                </a:lnTo>
                <a:lnTo>
                  <a:pt x="86649" y="151130"/>
                </a:lnTo>
                <a:lnTo>
                  <a:pt x="87719" y="149860"/>
                </a:lnTo>
                <a:lnTo>
                  <a:pt x="88581" y="148590"/>
                </a:lnTo>
                <a:close/>
              </a:path>
              <a:path w="120015" h="187959">
                <a:moveTo>
                  <a:pt x="90582" y="146050"/>
                </a:moveTo>
                <a:lnTo>
                  <a:pt x="42617" y="146049"/>
                </a:lnTo>
                <a:lnTo>
                  <a:pt x="43365" y="147319"/>
                </a:lnTo>
                <a:lnTo>
                  <a:pt x="44032" y="148589"/>
                </a:lnTo>
                <a:lnTo>
                  <a:pt x="45021" y="149859"/>
                </a:lnTo>
                <a:lnTo>
                  <a:pt x="59257" y="149859"/>
                </a:lnTo>
                <a:lnTo>
                  <a:pt x="60511" y="148590"/>
                </a:lnTo>
                <a:lnTo>
                  <a:pt x="61891" y="148590"/>
                </a:lnTo>
                <a:lnTo>
                  <a:pt x="62753" y="147320"/>
                </a:lnTo>
                <a:lnTo>
                  <a:pt x="90042" y="147320"/>
                </a:lnTo>
                <a:lnTo>
                  <a:pt x="90582" y="146050"/>
                </a:lnTo>
                <a:close/>
              </a:path>
              <a:path w="120015" h="187959">
                <a:moveTo>
                  <a:pt x="90042" y="147320"/>
                </a:moveTo>
                <a:lnTo>
                  <a:pt x="70849" y="147320"/>
                </a:lnTo>
                <a:lnTo>
                  <a:pt x="71711" y="148590"/>
                </a:lnTo>
                <a:lnTo>
                  <a:pt x="89559" y="148590"/>
                </a:lnTo>
                <a:lnTo>
                  <a:pt x="90042" y="147320"/>
                </a:lnTo>
                <a:close/>
              </a:path>
              <a:path w="120015" h="187959">
                <a:moveTo>
                  <a:pt x="46677" y="143509"/>
                </a:moveTo>
                <a:lnTo>
                  <a:pt x="41088" y="143509"/>
                </a:lnTo>
                <a:lnTo>
                  <a:pt x="41479" y="144779"/>
                </a:lnTo>
                <a:lnTo>
                  <a:pt x="42226" y="146049"/>
                </a:lnTo>
                <a:lnTo>
                  <a:pt x="105325" y="146050"/>
                </a:lnTo>
                <a:lnTo>
                  <a:pt x="106072" y="144780"/>
                </a:lnTo>
                <a:lnTo>
                  <a:pt x="47378" y="144779"/>
                </a:lnTo>
                <a:lnTo>
                  <a:pt x="46677" y="143509"/>
                </a:lnTo>
                <a:close/>
              </a:path>
              <a:path w="120015" h="187959">
                <a:moveTo>
                  <a:pt x="108361" y="142240"/>
                </a:moveTo>
                <a:lnTo>
                  <a:pt x="53116" y="142239"/>
                </a:lnTo>
                <a:lnTo>
                  <a:pt x="51391" y="143509"/>
                </a:lnTo>
                <a:lnTo>
                  <a:pt x="50483" y="143509"/>
                </a:lnTo>
                <a:lnTo>
                  <a:pt x="49782" y="144779"/>
                </a:lnTo>
                <a:lnTo>
                  <a:pt x="107257" y="144780"/>
                </a:lnTo>
                <a:lnTo>
                  <a:pt x="107694" y="143510"/>
                </a:lnTo>
                <a:lnTo>
                  <a:pt x="108361" y="142240"/>
                </a:lnTo>
                <a:close/>
              </a:path>
              <a:path w="120015" h="187959">
                <a:moveTo>
                  <a:pt x="45883" y="142239"/>
                </a:moveTo>
                <a:lnTo>
                  <a:pt x="36879" y="142239"/>
                </a:lnTo>
                <a:lnTo>
                  <a:pt x="37741" y="143509"/>
                </a:lnTo>
                <a:lnTo>
                  <a:pt x="46079" y="143509"/>
                </a:lnTo>
                <a:lnTo>
                  <a:pt x="45883" y="142239"/>
                </a:lnTo>
                <a:close/>
              </a:path>
              <a:path w="120015" h="187959">
                <a:moveTo>
                  <a:pt x="46550" y="140969"/>
                </a:moveTo>
                <a:lnTo>
                  <a:pt x="34245" y="140969"/>
                </a:lnTo>
                <a:lnTo>
                  <a:pt x="34878" y="142239"/>
                </a:lnTo>
                <a:lnTo>
                  <a:pt x="45849" y="142239"/>
                </a:lnTo>
                <a:lnTo>
                  <a:pt x="46550" y="140969"/>
                </a:lnTo>
                <a:close/>
              </a:path>
              <a:path w="120015" h="187959">
                <a:moveTo>
                  <a:pt x="111420" y="134620"/>
                </a:moveTo>
                <a:lnTo>
                  <a:pt x="57095" y="134620"/>
                </a:lnTo>
                <a:lnTo>
                  <a:pt x="56773" y="135890"/>
                </a:lnTo>
                <a:lnTo>
                  <a:pt x="56267" y="137160"/>
                </a:lnTo>
                <a:lnTo>
                  <a:pt x="55876" y="138429"/>
                </a:lnTo>
                <a:lnTo>
                  <a:pt x="55600" y="139699"/>
                </a:lnTo>
                <a:lnTo>
                  <a:pt x="55439" y="140969"/>
                </a:lnTo>
                <a:lnTo>
                  <a:pt x="54611" y="140969"/>
                </a:lnTo>
                <a:lnTo>
                  <a:pt x="53829" y="142239"/>
                </a:lnTo>
                <a:lnTo>
                  <a:pt x="108556" y="142240"/>
                </a:lnTo>
                <a:lnTo>
                  <a:pt x="108832" y="140970"/>
                </a:lnTo>
                <a:lnTo>
                  <a:pt x="108867" y="139700"/>
                </a:lnTo>
                <a:lnTo>
                  <a:pt x="108706" y="138430"/>
                </a:lnTo>
                <a:lnTo>
                  <a:pt x="108315" y="135890"/>
                </a:lnTo>
                <a:lnTo>
                  <a:pt x="110396" y="135890"/>
                </a:lnTo>
                <a:lnTo>
                  <a:pt x="111420" y="134620"/>
                </a:lnTo>
                <a:close/>
              </a:path>
              <a:path w="120015" h="187959">
                <a:moveTo>
                  <a:pt x="47654" y="139699"/>
                </a:moveTo>
                <a:lnTo>
                  <a:pt x="33613" y="139699"/>
                </a:lnTo>
                <a:lnTo>
                  <a:pt x="33774" y="140969"/>
                </a:lnTo>
                <a:lnTo>
                  <a:pt x="47148" y="140969"/>
                </a:lnTo>
                <a:lnTo>
                  <a:pt x="47654" y="139699"/>
                </a:lnTo>
                <a:close/>
              </a:path>
              <a:path w="120015" h="187959">
                <a:moveTo>
                  <a:pt x="42813" y="130809"/>
                </a:moveTo>
                <a:lnTo>
                  <a:pt x="35706" y="130809"/>
                </a:lnTo>
                <a:lnTo>
                  <a:pt x="35234" y="132079"/>
                </a:lnTo>
                <a:lnTo>
                  <a:pt x="35039" y="133349"/>
                </a:lnTo>
                <a:lnTo>
                  <a:pt x="34717" y="135889"/>
                </a:lnTo>
                <a:lnTo>
                  <a:pt x="34291" y="137159"/>
                </a:lnTo>
                <a:lnTo>
                  <a:pt x="33969" y="137159"/>
                </a:lnTo>
                <a:lnTo>
                  <a:pt x="33739" y="138429"/>
                </a:lnTo>
                <a:lnTo>
                  <a:pt x="33463" y="138429"/>
                </a:lnTo>
                <a:lnTo>
                  <a:pt x="33463" y="139699"/>
                </a:lnTo>
                <a:lnTo>
                  <a:pt x="48091" y="139699"/>
                </a:lnTo>
                <a:lnTo>
                  <a:pt x="48402" y="138429"/>
                </a:lnTo>
                <a:lnTo>
                  <a:pt x="48839" y="137159"/>
                </a:lnTo>
                <a:lnTo>
                  <a:pt x="48839" y="135889"/>
                </a:lnTo>
                <a:lnTo>
                  <a:pt x="48712" y="134619"/>
                </a:lnTo>
                <a:lnTo>
                  <a:pt x="48045" y="134619"/>
                </a:lnTo>
                <a:lnTo>
                  <a:pt x="47459" y="133349"/>
                </a:lnTo>
                <a:lnTo>
                  <a:pt x="46792" y="133349"/>
                </a:lnTo>
                <a:lnTo>
                  <a:pt x="45768" y="132079"/>
                </a:lnTo>
                <a:lnTo>
                  <a:pt x="43606" y="132079"/>
                </a:lnTo>
                <a:lnTo>
                  <a:pt x="42813" y="130809"/>
                </a:lnTo>
                <a:close/>
              </a:path>
              <a:path w="120015" h="187959">
                <a:moveTo>
                  <a:pt x="117123" y="132080"/>
                </a:moveTo>
                <a:lnTo>
                  <a:pt x="58268" y="132080"/>
                </a:lnTo>
                <a:lnTo>
                  <a:pt x="57831" y="133350"/>
                </a:lnTo>
                <a:lnTo>
                  <a:pt x="57440" y="134620"/>
                </a:lnTo>
                <a:lnTo>
                  <a:pt x="113271" y="134620"/>
                </a:lnTo>
                <a:lnTo>
                  <a:pt x="114801" y="133350"/>
                </a:lnTo>
                <a:lnTo>
                  <a:pt x="116100" y="133350"/>
                </a:lnTo>
                <a:lnTo>
                  <a:pt x="117123" y="132080"/>
                </a:lnTo>
                <a:close/>
              </a:path>
              <a:path w="120015" h="187959">
                <a:moveTo>
                  <a:pt x="57686" y="106680"/>
                </a:moveTo>
                <a:lnTo>
                  <a:pt x="45653" y="106679"/>
                </a:lnTo>
                <a:lnTo>
                  <a:pt x="46677" y="107949"/>
                </a:lnTo>
                <a:lnTo>
                  <a:pt x="49034" y="107950"/>
                </a:lnTo>
                <a:lnTo>
                  <a:pt x="51276" y="110490"/>
                </a:lnTo>
                <a:lnTo>
                  <a:pt x="52254" y="110490"/>
                </a:lnTo>
                <a:lnTo>
                  <a:pt x="53162" y="111760"/>
                </a:lnTo>
                <a:lnTo>
                  <a:pt x="53979" y="113030"/>
                </a:lnTo>
                <a:lnTo>
                  <a:pt x="54726" y="114300"/>
                </a:lnTo>
                <a:lnTo>
                  <a:pt x="55393" y="114300"/>
                </a:lnTo>
                <a:lnTo>
                  <a:pt x="56026" y="115570"/>
                </a:lnTo>
                <a:lnTo>
                  <a:pt x="56578" y="116840"/>
                </a:lnTo>
                <a:lnTo>
                  <a:pt x="57486" y="118110"/>
                </a:lnTo>
                <a:lnTo>
                  <a:pt x="57877" y="119380"/>
                </a:lnTo>
                <a:lnTo>
                  <a:pt x="58188" y="120650"/>
                </a:lnTo>
                <a:lnTo>
                  <a:pt x="58705" y="121920"/>
                </a:lnTo>
                <a:lnTo>
                  <a:pt x="58901" y="123190"/>
                </a:lnTo>
                <a:lnTo>
                  <a:pt x="59177" y="124460"/>
                </a:lnTo>
                <a:lnTo>
                  <a:pt x="59274" y="125730"/>
                </a:lnTo>
                <a:lnTo>
                  <a:pt x="59332" y="129540"/>
                </a:lnTo>
                <a:lnTo>
                  <a:pt x="59257" y="130810"/>
                </a:lnTo>
                <a:lnTo>
                  <a:pt x="58740" y="132080"/>
                </a:lnTo>
                <a:lnTo>
                  <a:pt x="117560" y="132080"/>
                </a:lnTo>
                <a:lnTo>
                  <a:pt x="117951" y="130810"/>
                </a:lnTo>
                <a:lnTo>
                  <a:pt x="118584" y="129540"/>
                </a:lnTo>
                <a:lnTo>
                  <a:pt x="119055" y="129540"/>
                </a:lnTo>
                <a:lnTo>
                  <a:pt x="119366" y="128270"/>
                </a:lnTo>
                <a:lnTo>
                  <a:pt x="119596" y="127000"/>
                </a:lnTo>
                <a:lnTo>
                  <a:pt x="61615" y="127000"/>
                </a:lnTo>
                <a:lnTo>
                  <a:pt x="60821" y="123190"/>
                </a:lnTo>
                <a:lnTo>
                  <a:pt x="59487" y="118110"/>
                </a:lnTo>
                <a:lnTo>
                  <a:pt x="58935" y="115570"/>
                </a:lnTo>
                <a:lnTo>
                  <a:pt x="58107" y="110490"/>
                </a:lnTo>
                <a:lnTo>
                  <a:pt x="57686" y="106680"/>
                </a:lnTo>
                <a:close/>
              </a:path>
              <a:path w="120015" h="187959">
                <a:moveTo>
                  <a:pt x="41364" y="129539"/>
                </a:moveTo>
                <a:lnTo>
                  <a:pt x="36683" y="129539"/>
                </a:lnTo>
                <a:lnTo>
                  <a:pt x="36131" y="130809"/>
                </a:lnTo>
                <a:lnTo>
                  <a:pt x="42065" y="130809"/>
                </a:lnTo>
                <a:lnTo>
                  <a:pt x="41364" y="129539"/>
                </a:lnTo>
                <a:close/>
              </a:path>
              <a:path w="120015" h="187959">
                <a:moveTo>
                  <a:pt x="78197" y="100330"/>
                </a:moveTo>
                <a:lnTo>
                  <a:pt x="64122" y="110490"/>
                </a:lnTo>
                <a:lnTo>
                  <a:pt x="63616" y="111760"/>
                </a:lnTo>
                <a:lnTo>
                  <a:pt x="63420" y="113030"/>
                </a:lnTo>
                <a:lnTo>
                  <a:pt x="63259" y="114300"/>
                </a:lnTo>
                <a:lnTo>
                  <a:pt x="63144" y="115570"/>
                </a:lnTo>
                <a:lnTo>
                  <a:pt x="63110" y="120650"/>
                </a:lnTo>
                <a:lnTo>
                  <a:pt x="63225" y="123190"/>
                </a:lnTo>
                <a:lnTo>
                  <a:pt x="63501" y="124460"/>
                </a:lnTo>
                <a:lnTo>
                  <a:pt x="61615" y="127000"/>
                </a:lnTo>
                <a:lnTo>
                  <a:pt x="119596" y="127000"/>
                </a:lnTo>
                <a:lnTo>
                  <a:pt x="119596" y="124460"/>
                </a:lnTo>
                <a:lnTo>
                  <a:pt x="119481" y="123190"/>
                </a:lnTo>
                <a:lnTo>
                  <a:pt x="119331" y="121920"/>
                </a:lnTo>
                <a:lnTo>
                  <a:pt x="119090" y="121920"/>
                </a:lnTo>
                <a:lnTo>
                  <a:pt x="118814" y="120650"/>
                </a:lnTo>
                <a:lnTo>
                  <a:pt x="118503" y="119380"/>
                </a:lnTo>
                <a:lnTo>
                  <a:pt x="117675" y="119380"/>
                </a:lnTo>
                <a:lnTo>
                  <a:pt x="117238" y="118110"/>
                </a:lnTo>
                <a:lnTo>
                  <a:pt x="106785" y="118110"/>
                </a:lnTo>
                <a:lnTo>
                  <a:pt x="107061" y="116840"/>
                </a:lnTo>
                <a:lnTo>
                  <a:pt x="67548" y="116840"/>
                </a:lnTo>
                <a:lnTo>
                  <a:pt x="67031" y="115570"/>
                </a:lnTo>
                <a:lnTo>
                  <a:pt x="66835" y="114300"/>
                </a:lnTo>
                <a:lnTo>
                  <a:pt x="66525" y="113030"/>
                </a:lnTo>
                <a:lnTo>
                  <a:pt x="66525" y="110490"/>
                </a:lnTo>
                <a:lnTo>
                  <a:pt x="67353" y="109220"/>
                </a:lnTo>
                <a:lnTo>
                  <a:pt x="68997" y="107950"/>
                </a:lnTo>
                <a:lnTo>
                  <a:pt x="70734" y="105410"/>
                </a:lnTo>
                <a:lnTo>
                  <a:pt x="71596" y="105410"/>
                </a:lnTo>
                <a:lnTo>
                  <a:pt x="72424" y="104140"/>
                </a:lnTo>
                <a:lnTo>
                  <a:pt x="73287" y="102870"/>
                </a:lnTo>
                <a:lnTo>
                  <a:pt x="74149" y="102870"/>
                </a:lnTo>
                <a:lnTo>
                  <a:pt x="75805" y="101600"/>
                </a:lnTo>
                <a:lnTo>
                  <a:pt x="76633" y="101600"/>
                </a:lnTo>
                <a:lnTo>
                  <a:pt x="78197" y="100330"/>
                </a:lnTo>
                <a:close/>
              </a:path>
              <a:path w="120015" h="187959">
                <a:moveTo>
                  <a:pt x="116261" y="116840"/>
                </a:moveTo>
                <a:lnTo>
                  <a:pt x="107291" y="116840"/>
                </a:lnTo>
                <a:lnTo>
                  <a:pt x="106785" y="118110"/>
                </a:lnTo>
                <a:lnTo>
                  <a:pt x="116767" y="118110"/>
                </a:lnTo>
                <a:lnTo>
                  <a:pt x="116261" y="116840"/>
                </a:lnTo>
                <a:close/>
              </a:path>
              <a:path w="120015" h="187959">
                <a:moveTo>
                  <a:pt x="108039" y="105410"/>
                </a:moveTo>
                <a:lnTo>
                  <a:pt x="95619" y="105410"/>
                </a:lnTo>
                <a:lnTo>
                  <a:pt x="94515" y="106680"/>
                </a:lnTo>
                <a:lnTo>
                  <a:pt x="93733" y="107950"/>
                </a:lnTo>
                <a:lnTo>
                  <a:pt x="80486" y="107950"/>
                </a:lnTo>
                <a:lnTo>
                  <a:pt x="79819" y="109220"/>
                </a:lnTo>
                <a:lnTo>
                  <a:pt x="79221" y="110490"/>
                </a:lnTo>
                <a:lnTo>
                  <a:pt x="78473" y="110490"/>
                </a:lnTo>
                <a:lnTo>
                  <a:pt x="78197" y="111760"/>
                </a:lnTo>
                <a:lnTo>
                  <a:pt x="72815" y="111760"/>
                </a:lnTo>
                <a:lnTo>
                  <a:pt x="71907" y="113030"/>
                </a:lnTo>
                <a:lnTo>
                  <a:pt x="71125" y="113030"/>
                </a:lnTo>
                <a:lnTo>
                  <a:pt x="70377" y="114300"/>
                </a:lnTo>
                <a:lnTo>
                  <a:pt x="69158" y="114300"/>
                </a:lnTo>
                <a:lnTo>
                  <a:pt x="68687" y="115570"/>
                </a:lnTo>
                <a:lnTo>
                  <a:pt x="68296" y="115570"/>
                </a:lnTo>
                <a:lnTo>
                  <a:pt x="67548" y="116840"/>
                </a:lnTo>
                <a:lnTo>
                  <a:pt x="107061" y="116840"/>
                </a:lnTo>
                <a:lnTo>
                  <a:pt x="107613" y="114300"/>
                </a:lnTo>
                <a:lnTo>
                  <a:pt x="107924" y="113030"/>
                </a:lnTo>
                <a:lnTo>
                  <a:pt x="108280" y="110490"/>
                </a:lnTo>
                <a:lnTo>
                  <a:pt x="108395" y="109220"/>
                </a:lnTo>
                <a:lnTo>
                  <a:pt x="108315" y="106680"/>
                </a:lnTo>
                <a:lnTo>
                  <a:pt x="108039" y="105410"/>
                </a:lnTo>
                <a:close/>
              </a:path>
              <a:path w="120015" h="187959">
                <a:moveTo>
                  <a:pt x="37074" y="109219"/>
                </a:moveTo>
                <a:lnTo>
                  <a:pt x="24850" y="109219"/>
                </a:lnTo>
                <a:lnTo>
                  <a:pt x="25356" y="110489"/>
                </a:lnTo>
                <a:lnTo>
                  <a:pt x="26460" y="110489"/>
                </a:lnTo>
                <a:lnTo>
                  <a:pt x="27047" y="111759"/>
                </a:lnTo>
                <a:lnTo>
                  <a:pt x="33774" y="111759"/>
                </a:lnTo>
                <a:lnTo>
                  <a:pt x="35740" y="110489"/>
                </a:lnTo>
                <a:lnTo>
                  <a:pt x="37074" y="109219"/>
                </a:lnTo>
                <a:close/>
              </a:path>
              <a:path w="120015" h="187959">
                <a:moveTo>
                  <a:pt x="39834" y="107949"/>
                </a:moveTo>
                <a:lnTo>
                  <a:pt x="23907" y="107949"/>
                </a:lnTo>
                <a:lnTo>
                  <a:pt x="24344" y="109219"/>
                </a:lnTo>
                <a:lnTo>
                  <a:pt x="38730" y="109219"/>
                </a:lnTo>
                <a:lnTo>
                  <a:pt x="39834" y="107949"/>
                </a:lnTo>
                <a:close/>
              </a:path>
              <a:path w="120015" h="187959">
                <a:moveTo>
                  <a:pt x="53036" y="60960"/>
                </a:moveTo>
                <a:lnTo>
                  <a:pt x="29174" y="60959"/>
                </a:lnTo>
                <a:lnTo>
                  <a:pt x="29726" y="62229"/>
                </a:lnTo>
                <a:lnTo>
                  <a:pt x="33027" y="62229"/>
                </a:lnTo>
                <a:lnTo>
                  <a:pt x="33935" y="63499"/>
                </a:lnTo>
                <a:lnTo>
                  <a:pt x="35625" y="63500"/>
                </a:lnTo>
                <a:lnTo>
                  <a:pt x="36453" y="64770"/>
                </a:lnTo>
                <a:lnTo>
                  <a:pt x="37201" y="64770"/>
                </a:lnTo>
                <a:lnTo>
                  <a:pt x="37902" y="66040"/>
                </a:lnTo>
                <a:lnTo>
                  <a:pt x="39202" y="67310"/>
                </a:lnTo>
                <a:lnTo>
                  <a:pt x="40375" y="68580"/>
                </a:lnTo>
                <a:lnTo>
                  <a:pt x="45297" y="78740"/>
                </a:lnTo>
                <a:lnTo>
                  <a:pt x="45849" y="80010"/>
                </a:lnTo>
                <a:lnTo>
                  <a:pt x="46792" y="82550"/>
                </a:lnTo>
                <a:lnTo>
                  <a:pt x="47620" y="85090"/>
                </a:lnTo>
                <a:lnTo>
                  <a:pt x="48597" y="87630"/>
                </a:lnTo>
                <a:lnTo>
                  <a:pt x="49069" y="90170"/>
                </a:lnTo>
                <a:lnTo>
                  <a:pt x="49460" y="91440"/>
                </a:lnTo>
                <a:lnTo>
                  <a:pt x="49736" y="93980"/>
                </a:lnTo>
                <a:lnTo>
                  <a:pt x="49931" y="95250"/>
                </a:lnTo>
                <a:lnTo>
                  <a:pt x="50172" y="97790"/>
                </a:lnTo>
                <a:lnTo>
                  <a:pt x="9797" y="97789"/>
                </a:lnTo>
                <a:lnTo>
                  <a:pt x="9832" y="100329"/>
                </a:lnTo>
                <a:lnTo>
                  <a:pt x="10188" y="102869"/>
                </a:lnTo>
                <a:lnTo>
                  <a:pt x="10545" y="104139"/>
                </a:lnTo>
                <a:lnTo>
                  <a:pt x="10775" y="104139"/>
                </a:lnTo>
                <a:lnTo>
                  <a:pt x="11246" y="105409"/>
                </a:lnTo>
                <a:lnTo>
                  <a:pt x="22769" y="105409"/>
                </a:lnTo>
                <a:lnTo>
                  <a:pt x="23470" y="107949"/>
                </a:lnTo>
                <a:lnTo>
                  <a:pt x="42698" y="107949"/>
                </a:lnTo>
                <a:lnTo>
                  <a:pt x="43560" y="106679"/>
                </a:lnTo>
                <a:lnTo>
                  <a:pt x="57686" y="106680"/>
                </a:lnTo>
                <a:lnTo>
                  <a:pt x="57406" y="104140"/>
                </a:lnTo>
                <a:lnTo>
                  <a:pt x="57325" y="102870"/>
                </a:lnTo>
                <a:lnTo>
                  <a:pt x="57360" y="97790"/>
                </a:lnTo>
                <a:lnTo>
                  <a:pt x="57682" y="95250"/>
                </a:lnTo>
                <a:lnTo>
                  <a:pt x="56739" y="95250"/>
                </a:lnTo>
                <a:lnTo>
                  <a:pt x="56463" y="93980"/>
                </a:lnTo>
                <a:lnTo>
                  <a:pt x="56221" y="93980"/>
                </a:lnTo>
                <a:lnTo>
                  <a:pt x="55750" y="91440"/>
                </a:lnTo>
                <a:lnTo>
                  <a:pt x="55715" y="87630"/>
                </a:lnTo>
                <a:lnTo>
                  <a:pt x="56026" y="87630"/>
                </a:lnTo>
                <a:lnTo>
                  <a:pt x="56221" y="86360"/>
                </a:lnTo>
                <a:lnTo>
                  <a:pt x="56221" y="83820"/>
                </a:lnTo>
                <a:lnTo>
                  <a:pt x="56026" y="81280"/>
                </a:lnTo>
                <a:lnTo>
                  <a:pt x="55600" y="80010"/>
                </a:lnTo>
                <a:lnTo>
                  <a:pt x="55163" y="78740"/>
                </a:lnTo>
                <a:lnTo>
                  <a:pt x="54577" y="77470"/>
                </a:lnTo>
                <a:lnTo>
                  <a:pt x="53864" y="74930"/>
                </a:lnTo>
                <a:lnTo>
                  <a:pt x="53438" y="74930"/>
                </a:lnTo>
                <a:lnTo>
                  <a:pt x="52967" y="73660"/>
                </a:lnTo>
                <a:lnTo>
                  <a:pt x="52806" y="73660"/>
                </a:lnTo>
                <a:lnTo>
                  <a:pt x="52484" y="72390"/>
                </a:lnTo>
                <a:lnTo>
                  <a:pt x="52288" y="71120"/>
                </a:lnTo>
                <a:lnTo>
                  <a:pt x="51978" y="69850"/>
                </a:lnTo>
                <a:lnTo>
                  <a:pt x="51978" y="66040"/>
                </a:lnTo>
                <a:lnTo>
                  <a:pt x="52219" y="64770"/>
                </a:lnTo>
                <a:lnTo>
                  <a:pt x="52530" y="63500"/>
                </a:lnTo>
                <a:lnTo>
                  <a:pt x="52760" y="62230"/>
                </a:lnTo>
                <a:lnTo>
                  <a:pt x="53036" y="60960"/>
                </a:lnTo>
                <a:close/>
              </a:path>
              <a:path w="120015" h="187959">
                <a:moveTo>
                  <a:pt x="92204" y="106680"/>
                </a:moveTo>
                <a:lnTo>
                  <a:pt x="81705" y="106680"/>
                </a:lnTo>
                <a:lnTo>
                  <a:pt x="81268" y="107950"/>
                </a:lnTo>
                <a:lnTo>
                  <a:pt x="93066" y="107950"/>
                </a:lnTo>
                <a:lnTo>
                  <a:pt x="92204" y="106680"/>
                </a:lnTo>
                <a:close/>
              </a:path>
              <a:path w="120015" h="187959">
                <a:moveTo>
                  <a:pt x="12661" y="105409"/>
                </a:moveTo>
                <a:lnTo>
                  <a:pt x="11833" y="105409"/>
                </a:lnTo>
                <a:lnTo>
                  <a:pt x="12465" y="106679"/>
                </a:lnTo>
                <a:lnTo>
                  <a:pt x="12661" y="105409"/>
                </a:lnTo>
                <a:close/>
              </a:path>
              <a:path w="120015" h="187959">
                <a:moveTo>
                  <a:pt x="21975" y="105409"/>
                </a:moveTo>
                <a:lnTo>
                  <a:pt x="12856" y="105409"/>
                </a:lnTo>
                <a:lnTo>
                  <a:pt x="14156" y="106679"/>
                </a:lnTo>
                <a:lnTo>
                  <a:pt x="21032" y="106679"/>
                </a:lnTo>
                <a:lnTo>
                  <a:pt x="21975" y="105409"/>
                </a:lnTo>
                <a:close/>
              </a:path>
              <a:path w="120015" h="187959">
                <a:moveTo>
                  <a:pt x="89800" y="105410"/>
                </a:moveTo>
                <a:lnTo>
                  <a:pt x="83740" y="105410"/>
                </a:lnTo>
                <a:lnTo>
                  <a:pt x="83200" y="106680"/>
                </a:lnTo>
                <a:lnTo>
                  <a:pt x="90582" y="106680"/>
                </a:lnTo>
                <a:lnTo>
                  <a:pt x="89800" y="105410"/>
                </a:lnTo>
                <a:close/>
              </a:path>
              <a:path w="120015" h="187959">
                <a:moveTo>
                  <a:pt x="107061" y="104140"/>
                </a:moveTo>
                <a:lnTo>
                  <a:pt x="97816" y="104140"/>
                </a:lnTo>
                <a:lnTo>
                  <a:pt x="96286" y="105410"/>
                </a:lnTo>
                <a:lnTo>
                  <a:pt x="107613" y="105410"/>
                </a:lnTo>
                <a:lnTo>
                  <a:pt x="107061" y="104140"/>
                </a:lnTo>
                <a:close/>
              </a:path>
              <a:path w="120015" h="187959">
                <a:moveTo>
                  <a:pt x="106118" y="102870"/>
                </a:moveTo>
                <a:lnTo>
                  <a:pt x="101633" y="102870"/>
                </a:lnTo>
                <a:lnTo>
                  <a:pt x="100575" y="104140"/>
                </a:lnTo>
                <a:lnTo>
                  <a:pt x="106429" y="104140"/>
                </a:lnTo>
                <a:lnTo>
                  <a:pt x="106118" y="102870"/>
                </a:lnTo>
                <a:close/>
              </a:path>
              <a:path w="120015" h="187959">
                <a:moveTo>
                  <a:pt x="64618" y="100056"/>
                </a:moveTo>
                <a:lnTo>
                  <a:pt x="64478" y="100330"/>
                </a:lnTo>
                <a:lnTo>
                  <a:pt x="64618" y="100056"/>
                </a:lnTo>
                <a:close/>
              </a:path>
              <a:path w="120015" h="187959">
                <a:moveTo>
                  <a:pt x="98057" y="96520"/>
                </a:moveTo>
                <a:lnTo>
                  <a:pt x="73252" y="96520"/>
                </a:lnTo>
                <a:lnTo>
                  <a:pt x="71987" y="97790"/>
                </a:lnTo>
                <a:lnTo>
                  <a:pt x="70849" y="99060"/>
                </a:lnTo>
                <a:lnTo>
                  <a:pt x="69825" y="100330"/>
                </a:lnTo>
                <a:lnTo>
                  <a:pt x="81785" y="100330"/>
                </a:lnTo>
                <a:lnTo>
                  <a:pt x="83544" y="99060"/>
                </a:lnTo>
                <a:lnTo>
                  <a:pt x="92790" y="99060"/>
                </a:lnTo>
                <a:lnTo>
                  <a:pt x="94676" y="97790"/>
                </a:lnTo>
                <a:lnTo>
                  <a:pt x="96252" y="97790"/>
                </a:lnTo>
                <a:lnTo>
                  <a:pt x="98057" y="96520"/>
                </a:lnTo>
                <a:close/>
              </a:path>
              <a:path w="120015" h="187959">
                <a:moveTo>
                  <a:pt x="94320" y="41910"/>
                </a:moveTo>
                <a:lnTo>
                  <a:pt x="89881" y="41910"/>
                </a:lnTo>
                <a:lnTo>
                  <a:pt x="89961" y="45720"/>
                </a:lnTo>
                <a:lnTo>
                  <a:pt x="89800" y="48260"/>
                </a:lnTo>
                <a:lnTo>
                  <a:pt x="89294" y="50800"/>
                </a:lnTo>
                <a:lnTo>
                  <a:pt x="88938" y="53340"/>
                </a:lnTo>
                <a:lnTo>
                  <a:pt x="88547" y="54610"/>
                </a:lnTo>
                <a:lnTo>
                  <a:pt x="83475" y="66040"/>
                </a:lnTo>
                <a:lnTo>
                  <a:pt x="82211" y="68580"/>
                </a:lnTo>
                <a:lnTo>
                  <a:pt x="80957" y="69850"/>
                </a:lnTo>
                <a:lnTo>
                  <a:pt x="79819" y="71120"/>
                </a:lnTo>
                <a:lnTo>
                  <a:pt x="77887" y="73660"/>
                </a:lnTo>
                <a:lnTo>
                  <a:pt x="76633" y="76200"/>
                </a:lnTo>
                <a:lnTo>
                  <a:pt x="75610" y="77470"/>
                </a:lnTo>
                <a:lnTo>
                  <a:pt x="73804" y="80010"/>
                </a:lnTo>
                <a:lnTo>
                  <a:pt x="72976" y="81280"/>
                </a:lnTo>
                <a:lnTo>
                  <a:pt x="71481" y="83820"/>
                </a:lnTo>
                <a:lnTo>
                  <a:pt x="70147" y="85090"/>
                </a:lnTo>
                <a:lnTo>
                  <a:pt x="68997" y="87630"/>
                </a:lnTo>
                <a:lnTo>
                  <a:pt x="68020" y="90170"/>
                </a:lnTo>
                <a:lnTo>
                  <a:pt x="67192" y="91440"/>
                </a:lnTo>
                <a:lnTo>
                  <a:pt x="66491" y="92710"/>
                </a:lnTo>
                <a:lnTo>
                  <a:pt x="65111" y="97790"/>
                </a:lnTo>
                <a:lnTo>
                  <a:pt x="64618" y="100056"/>
                </a:lnTo>
                <a:lnTo>
                  <a:pt x="65778" y="97790"/>
                </a:lnTo>
                <a:lnTo>
                  <a:pt x="67031" y="96520"/>
                </a:lnTo>
                <a:lnTo>
                  <a:pt x="67629" y="95250"/>
                </a:lnTo>
                <a:lnTo>
                  <a:pt x="68250" y="95250"/>
                </a:lnTo>
                <a:lnTo>
                  <a:pt x="68802" y="93980"/>
                </a:lnTo>
                <a:lnTo>
                  <a:pt x="70492" y="92710"/>
                </a:lnTo>
                <a:lnTo>
                  <a:pt x="72539" y="90170"/>
                </a:lnTo>
                <a:lnTo>
                  <a:pt x="73448" y="88900"/>
                </a:lnTo>
                <a:lnTo>
                  <a:pt x="74276" y="88900"/>
                </a:lnTo>
                <a:lnTo>
                  <a:pt x="75644" y="87630"/>
                </a:lnTo>
                <a:lnTo>
                  <a:pt x="77185" y="87630"/>
                </a:lnTo>
                <a:lnTo>
                  <a:pt x="76587" y="86360"/>
                </a:lnTo>
                <a:lnTo>
                  <a:pt x="71987" y="86360"/>
                </a:lnTo>
                <a:lnTo>
                  <a:pt x="72735" y="85090"/>
                </a:lnTo>
                <a:lnTo>
                  <a:pt x="73528" y="85090"/>
                </a:lnTo>
                <a:lnTo>
                  <a:pt x="75173" y="82550"/>
                </a:lnTo>
                <a:lnTo>
                  <a:pt x="76035" y="81280"/>
                </a:lnTo>
                <a:lnTo>
                  <a:pt x="76909" y="81280"/>
                </a:lnTo>
                <a:lnTo>
                  <a:pt x="78634" y="78740"/>
                </a:lnTo>
                <a:lnTo>
                  <a:pt x="79497" y="78740"/>
                </a:lnTo>
                <a:lnTo>
                  <a:pt x="80405" y="77470"/>
                </a:lnTo>
                <a:lnTo>
                  <a:pt x="81268" y="77470"/>
                </a:lnTo>
                <a:lnTo>
                  <a:pt x="82130" y="76200"/>
                </a:lnTo>
                <a:lnTo>
                  <a:pt x="83866" y="74930"/>
                </a:lnTo>
                <a:lnTo>
                  <a:pt x="85511" y="73660"/>
                </a:lnTo>
                <a:lnTo>
                  <a:pt x="87052" y="73660"/>
                </a:lnTo>
                <a:lnTo>
                  <a:pt x="89766" y="72390"/>
                </a:lnTo>
                <a:lnTo>
                  <a:pt x="90904" y="71120"/>
                </a:lnTo>
                <a:lnTo>
                  <a:pt x="93066" y="71120"/>
                </a:lnTo>
                <a:lnTo>
                  <a:pt x="91249" y="69850"/>
                </a:lnTo>
                <a:lnTo>
                  <a:pt x="84844" y="69850"/>
                </a:lnTo>
                <a:lnTo>
                  <a:pt x="85511" y="68580"/>
                </a:lnTo>
                <a:lnTo>
                  <a:pt x="86143" y="67310"/>
                </a:lnTo>
                <a:lnTo>
                  <a:pt x="87362" y="66040"/>
                </a:lnTo>
                <a:lnTo>
                  <a:pt x="88466" y="64770"/>
                </a:lnTo>
                <a:lnTo>
                  <a:pt x="88972" y="63500"/>
                </a:lnTo>
                <a:lnTo>
                  <a:pt x="90548" y="63500"/>
                </a:lnTo>
                <a:lnTo>
                  <a:pt x="90824" y="62230"/>
                </a:lnTo>
                <a:lnTo>
                  <a:pt x="115123" y="62230"/>
                </a:lnTo>
                <a:lnTo>
                  <a:pt x="115548" y="60960"/>
                </a:lnTo>
                <a:lnTo>
                  <a:pt x="115905" y="60960"/>
                </a:lnTo>
                <a:lnTo>
                  <a:pt x="116181" y="59690"/>
                </a:lnTo>
                <a:lnTo>
                  <a:pt x="116376" y="58420"/>
                </a:lnTo>
                <a:lnTo>
                  <a:pt x="101438" y="58420"/>
                </a:lnTo>
                <a:lnTo>
                  <a:pt x="100690" y="57150"/>
                </a:lnTo>
                <a:lnTo>
                  <a:pt x="97310" y="57150"/>
                </a:lnTo>
                <a:lnTo>
                  <a:pt x="97551" y="54610"/>
                </a:lnTo>
                <a:lnTo>
                  <a:pt x="97701" y="53340"/>
                </a:lnTo>
                <a:lnTo>
                  <a:pt x="97666" y="49530"/>
                </a:lnTo>
                <a:lnTo>
                  <a:pt x="97505" y="48260"/>
                </a:lnTo>
                <a:lnTo>
                  <a:pt x="97310" y="46990"/>
                </a:lnTo>
                <a:lnTo>
                  <a:pt x="97034" y="45720"/>
                </a:lnTo>
                <a:lnTo>
                  <a:pt x="96758" y="45720"/>
                </a:lnTo>
                <a:lnTo>
                  <a:pt x="96401" y="44450"/>
                </a:lnTo>
                <a:lnTo>
                  <a:pt x="96056" y="44450"/>
                </a:lnTo>
                <a:lnTo>
                  <a:pt x="95654" y="43180"/>
                </a:lnTo>
                <a:lnTo>
                  <a:pt x="94791" y="43180"/>
                </a:lnTo>
                <a:lnTo>
                  <a:pt x="94320" y="41910"/>
                </a:lnTo>
                <a:close/>
              </a:path>
              <a:path w="120015" h="187959">
                <a:moveTo>
                  <a:pt x="9004" y="97789"/>
                </a:moveTo>
                <a:lnTo>
                  <a:pt x="6140" y="97789"/>
                </a:lnTo>
                <a:lnTo>
                  <a:pt x="7313" y="99059"/>
                </a:lnTo>
                <a:lnTo>
                  <a:pt x="8256" y="99059"/>
                </a:lnTo>
                <a:lnTo>
                  <a:pt x="9004" y="97789"/>
                </a:lnTo>
                <a:close/>
              </a:path>
              <a:path w="120015" h="187959">
                <a:moveTo>
                  <a:pt x="11051" y="59689"/>
                </a:moveTo>
                <a:lnTo>
                  <a:pt x="3346" y="59689"/>
                </a:lnTo>
                <a:lnTo>
                  <a:pt x="2161" y="60959"/>
                </a:lnTo>
                <a:lnTo>
                  <a:pt x="1460" y="62229"/>
                </a:lnTo>
                <a:lnTo>
                  <a:pt x="1218" y="62229"/>
                </a:lnTo>
                <a:lnTo>
                  <a:pt x="0" y="68579"/>
                </a:lnTo>
                <a:lnTo>
                  <a:pt x="0" y="92709"/>
                </a:lnTo>
                <a:lnTo>
                  <a:pt x="1218" y="93979"/>
                </a:lnTo>
                <a:lnTo>
                  <a:pt x="2242" y="95249"/>
                </a:lnTo>
                <a:lnTo>
                  <a:pt x="3150" y="96519"/>
                </a:lnTo>
                <a:lnTo>
                  <a:pt x="3576" y="96519"/>
                </a:lnTo>
                <a:lnTo>
                  <a:pt x="4726" y="97789"/>
                </a:lnTo>
                <a:lnTo>
                  <a:pt x="50172" y="97790"/>
                </a:lnTo>
                <a:lnTo>
                  <a:pt x="49586" y="96520"/>
                </a:lnTo>
                <a:lnTo>
                  <a:pt x="47884" y="95250"/>
                </a:lnTo>
                <a:lnTo>
                  <a:pt x="46596" y="93980"/>
                </a:lnTo>
                <a:lnTo>
                  <a:pt x="44630" y="91440"/>
                </a:lnTo>
                <a:lnTo>
                  <a:pt x="43882" y="91440"/>
                </a:lnTo>
                <a:lnTo>
                  <a:pt x="42974" y="90170"/>
                </a:lnTo>
                <a:lnTo>
                  <a:pt x="42698" y="90170"/>
                </a:lnTo>
                <a:lnTo>
                  <a:pt x="42307" y="88900"/>
                </a:lnTo>
                <a:lnTo>
                  <a:pt x="41916" y="86360"/>
                </a:lnTo>
                <a:lnTo>
                  <a:pt x="41525" y="85090"/>
                </a:lnTo>
                <a:lnTo>
                  <a:pt x="41088" y="83820"/>
                </a:lnTo>
                <a:lnTo>
                  <a:pt x="39639" y="80010"/>
                </a:lnTo>
                <a:lnTo>
                  <a:pt x="39087" y="78740"/>
                </a:lnTo>
                <a:lnTo>
                  <a:pt x="38569" y="78739"/>
                </a:lnTo>
                <a:lnTo>
                  <a:pt x="37465" y="76199"/>
                </a:lnTo>
                <a:lnTo>
                  <a:pt x="36373" y="74929"/>
                </a:lnTo>
                <a:lnTo>
                  <a:pt x="35303" y="74929"/>
                </a:lnTo>
                <a:lnTo>
                  <a:pt x="34763" y="73659"/>
                </a:lnTo>
                <a:lnTo>
                  <a:pt x="29611" y="73659"/>
                </a:lnTo>
                <a:lnTo>
                  <a:pt x="29335" y="72389"/>
                </a:lnTo>
                <a:lnTo>
                  <a:pt x="28622" y="69849"/>
                </a:lnTo>
                <a:lnTo>
                  <a:pt x="28231" y="68579"/>
                </a:lnTo>
                <a:lnTo>
                  <a:pt x="27794" y="67309"/>
                </a:lnTo>
                <a:lnTo>
                  <a:pt x="27323" y="67309"/>
                </a:lnTo>
                <a:lnTo>
                  <a:pt x="26817" y="66039"/>
                </a:lnTo>
                <a:lnTo>
                  <a:pt x="26311" y="66039"/>
                </a:lnTo>
                <a:lnTo>
                  <a:pt x="25759" y="64769"/>
                </a:lnTo>
                <a:lnTo>
                  <a:pt x="16042" y="64769"/>
                </a:lnTo>
                <a:lnTo>
                  <a:pt x="15145" y="63499"/>
                </a:lnTo>
                <a:lnTo>
                  <a:pt x="13454" y="62229"/>
                </a:lnTo>
                <a:lnTo>
                  <a:pt x="12626" y="60959"/>
                </a:lnTo>
                <a:lnTo>
                  <a:pt x="11833" y="60959"/>
                </a:lnTo>
                <a:lnTo>
                  <a:pt x="11051" y="59689"/>
                </a:lnTo>
                <a:close/>
              </a:path>
              <a:path w="120015" h="187959">
                <a:moveTo>
                  <a:pt x="99587" y="95250"/>
                </a:moveTo>
                <a:lnTo>
                  <a:pt x="76783" y="95250"/>
                </a:lnTo>
                <a:lnTo>
                  <a:pt x="75219" y="96520"/>
                </a:lnTo>
                <a:lnTo>
                  <a:pt x="98529" y="96520"/>
                </a:lnTo>
                <a:lnTo>
                  <a:pt x="99587" y="95250"/>
                </a:lnTo>
                <a:close/>
              </a:path>
              <a:path w="120015" h="187959">
                <a:moveTo>
                  <a:pt x="100219" y="93980"/>
                </a:moveTo>
                <a:lnTo>
                  <a:pt x="78991" y="93980"/>
                </a:lnTo>
                <a:lnTo>
                  <a:pt x="77852" y="95250"/>
                </a:lnTo>
                <a:lnTo>
                  <a:pt x="99943" y="95250"/>
                </a:lnTo>
                <a:lnTo>
                  <a:pt x="100219" y="93980"/>
                </a:lnTo>
                <a:close/>
              </a:path>
              <a:path w="120015" h="187959">
                <a:moveTo>
                  <a:pt x="100771" y="87630"/>
                </a:moveTo>
                <a:lnTo>
                  <a:pt x="85315" y="87630"/>
                </a:lnTo>
                <a:lnTo>
                  <a:pt x="84959" y="88900"/>
                </a:lnTo>
                <a:lnTo>
                  <a:pt x="84533" y="90170"/>
                </a:lnTo>
                <a:lnTo>
                  <a:pt x="83625" y="90170"/>
                </a:lnTo>
                <a:lnTo>
                  <a:pt x="82533" y="91440"/>
                </a:lnTo>
                <a:lnTo>
                  <a:pt x="81981" y="92710"/>
                </a:lnTo>
                <a:lnTo>
                  <a:pt x="81383" y="92710"/>
                </a:lnTo>
                <a:lnTo>
                  <a:pt x="80164" y="93980"/>
                </a:lnTo>
                <a:lnTo>
                  <a:pt x="100575" y="93980"/>
                </a:lnTo>
                <a:lnTo>
                  <a:pt x="101047" y="91440"/>
                </a:lnTo>
                <a:lnTo>
                  <a:pt x="101081" y="88900"/>
                </a:lnTo>
                <a:lnTo>
                  <a:pt x="100932" y="88900"/>
                </a:lnTo>
                <a:lnTo>
                  <a:pt x="100771" y="87630"/>
                </a:lnTo>
                <a:close/>
              </a:path>
              <a:path w="120015" h="187959">
                <a:moveTo>
                  <a:pt x="62121" y="74930"/>
                </a:moveTo>
                <a:lnTo>
                  <a:pt x="59602" y="74930"/>
                </a:lnTo>
                <a:lnTo>
                  <a:pt x="59602" y="78740"/>
                </a:lnTo>
                <a:lnTo>
                  <a:pt x="59763" y="80010"/>
                </a:lnTo>
                <a:lnTo>
                  <a:pt x="60005" y="81280"/>
                </a:lnTo>
                <a:lnTo>
                  <a:pt x="60315" y="82550"/>
                </a:lnTo>
                <a:lnTo>
                  <a:pt x="60741" y="83820"/>
                </a:lnTo>
                <a:lnTo>
                  <a:pt x="61293" y="85090"/>
                </a:lnTo>
                <a:lnTo>
                  <a:pt x="61373" y="86360"/>
                </a:lnTo>
                <a:lnTo>
                  <a:pt x="61339" y="87630"/>
                </a:lnTo>
                <a:lnTo>
                  <a:pt x="61178" y="88900"/>
                </a:lnTo>
                <a:lnTo>
                  <a:pt x="61017" y="88900"/>
                </a:lnTo>
                <a:lnTo>
                  <a:pt x="60545" y="90170"/>
                </a:lnTo>
                <a:lnTo>
                  <a:pt x="60235" y="91440"/>
                </a:lnTo>
                <a:lnTo>
                  <a:pt x="59844" y="92710"/>
                </a:lnTo>
                <a:lnTo>
                  <a:pt x="61615" y="92710"/>
                </a:lnTo>
                <a:lnTo>
                  <a:pt x="62282" y="91440"/>
                </a:lnTo>
                <a:lnTo>
                  <a:pt x="62558" y="90170"/>
                </a:lnTo>
                <a:lnTo>
                  <a:pt x="62788" y="90170"/>
                </a:lnTo>
                <a:lnTo>
                  <a:pt x="63501" y="87630"/>
                </a:lnTo>
                <a:lnTo>
                  <a:pt x="63777" y="85090"/>
                </a:lnTo>
                <a:lnTo>
                  <a:pt x="63731" y="82550"/>
                </a:lnTo>
                <a:lnTo>
                  <a:pt x="63501" y="82550"/>
                </a:lnTo>
                <a:lnTo>
                  <a:pt x="63386" y="81280"/>
                </a:lnTo>
                <a:lnTo>
                  <a:pt x="62753" y="80010"/>
                </a:lnTo>
                <a:lnTo>
                  <a:pt x="62477" y="78740"/>
                </a:lnTo>
                <a:lnTo>
                  <a:pt x="62282" y="78740"/>
                </a:lnTo>
                <a:lnTo>
                  <a:pt x="62040" y="77470"/>
                </a:lnTo>
                <a:lnTo>
                  <a:pt x="61960" y="76200"/>
                </a:lnTo>
                <a:lnTo>
                  <a:pt x="62121" y="74930"/>
                </a:lnTo>
                <a:close/>
              </a:path>
              <a:path w="120015" h="187959">
                <a:moveTo>
                  <a:pt x="104347" y="86360"/>
                </a:moveTo>
                <a:lnTo>
                  <a:pt x="85833" y="86360"/>
                </a:lnTo>
                <a:lnTo>
                  <a:pt x="85591" y="87630"/>
                </a:lnTo>
                <a:lnTo>
                  <a:pt x="101909" y="87630"/>
                </a:lnTo>
                <a:lnTo>
                  <a:pt x="104347" y="86360"/>
                </a:lnTo>
                <a:close/>
              </a:path>
              <a:path w="120015" h="187959">
                <a:moveTo>
                  <a:pt x="108982" y="83820"/>
                </a:moveTo>
                <a:lnTo>
                  <a:pt x="86063" y="83820"/>
                </a:lnTo>
                <a:lnTo>
                  <a:pt x="85982" y="86360"/>
                </a:lnTo>
                <a:lnTo>
                  <a:pt x="105405" y="86360"/>
                </a:lnTo>
                <a:lnTo>
                  <a:pt x="106429" y="85090"/>
                </a:lnTo>
                <a:lnTo>
                  <a:pt x="107337" y="85090"/>
                </a:lnTo>
                <a:lnTo>
                  <a:pt x="108982" y="83820"/>
                </a:lnTo>
                <a:close/>
              </a:path>
              <a:path w="120015" h="187959">
                <a:moveTo>
                  <a:pt x="113708" y="78740"/>
                </a:moveTo>
                <a:lnTo>
                  <a:pt x="89363" y="78740"/>
                </a:lnTo>
                <a:lnTo>
                  <a:pt x="85557" y="81280"/>
                </a:lnTo>
                <a:lnTo>
                  <a:pt x="85833" y="82550"/>
                </a:lnTo>
                <a:lnTo>
                  <a:pt x="85982" y="83820"/>
                </a:lnTo>
                <a:lnTo>
                  <a:pt x="109695" y="83820"/>
                </a:lnTo>
                <a:lnTo>
                  <a:pt x="110914" y="82550"/>
                </a:lnTo>
                <a:lnTo>
                  <a:pt x="112328" y="81280"/>
                </a:lnTo>
                <a:lnTo>
                  <a:pt x="112995" y="80010"/>
                </a:lnTo>
                <a:lnTo>
                  <a:pt x="113513" y="80010"/>
                </a:lnTo>
                <a:lnTo>
                  <a:pt x="113708" y="78740"/>
                </a:lnTo>
                <a:close/>
              </a:path>
              <a:path w="120015" h="187959">
                <a:moveTo>
                  <a:pt x="113467" y="71120"/>
                </a:moveTo>
                <a:lnTo>
                  <a:pt x="96723" y="71120"/>
                </a:lnTo>
                <a:lnTo>
                  <a:pt x="96401" y="72390"/>
                </a:lnTo>
                <a:lnTo>
                  <a:pt x="96010" y="72390"/>
                </a:lnTo>
                <a:lnTo>
                  <a:pt x="95504" y="73660"/>
                </a:lnTo>
                <a:lnTo>
                  <a:pt x="94952" y="74930"/>
                </a:lnTo>
                <a:lnTo>
                  <a:pt x="93687" y="76200"/>
                </a:lnTo>
                <a:lnTo>
                  <a:pt x="92986" y="76200"/>
                </a:lnTo>
                <a:lnTo>
                  <a:pt x="90778" y="78740"/>
                </a:lnTo>
                <a:lnTo>
                  <a:pt x="114099" y="78740"/>
                </a:lnTo>
                <a:lnTo>
                  <a:pt x="114214" y="77470"/>
                </a:lnTo>
                <a:lnTo>
                  <a:pt x="114260" y="74930"/>
                </a:lnTo>
                <a:lnTo>
                  <a:pt x="113789" y="72390"/>
                </a:lnTo>
                <a:lnTo>
                  <a:pt x="113467" y="71120"/>
                </a:lnTo>
                <a:close/>
              </a:path>
              <a:path w="120015" h="187959">
                <a:moveTo>
                  <a:pt x="64996" y="71120"/>
                </a:moveTo>
                <a:lnTo>
                  <a:pt x="61017" y="71120"/>
                </a:lnTo>
                <a:lnTo>
                  <a:pt x="60396" y="72390"/>
                </a:lnTo>
                <a:lnTo>
                  <a:pt x="60120" y="73660"/>
                </a:lnTo>
                <a:lnTo>
                  <a:pt x="59878" y="73660"/>
                </a:lnTo>
                <a:lnTo>
                  <a:pt x="59729" y="74930"/>
                </a:lnTo>
                <a:lnTo>
                  <a:pt x="62236" y="74930"/>
                </a:lnTo>
                <a:lnTo>
                  <a:pt x="62707" y="73660"/>
                </a:lnTo>
                <a:lnTo>
                  <a:pt x="63144" y="72390"/>
                </a:lnTo>
                <a:lnTo>
                  <a:pt x="64087" y="72390"/>
                </a:lnTo>
                <a:lnTo>
                  <a:pt x="64996" y="71120"/>
                </a:lnTo>
                <a:close/>
              </a:path>
              <a:path w="120015" h="187959">
                <a:moveTo>
                  <a:pt x="69791" y="71120"/>
                </a:moveTo>
                <a:lnTo>
                  <a:pt x="68215" y="71120"/>
                </a:lnTo>
                <a:lnTo>
                  <a:pt x="68411" y="72390"/>
                </a:lnTo>
                <a:lnTo>
                  <a:pt x="69549" y="72390"/>
                </a:lnTo>
                <a:lnTo>
                  <a:pt x="69791" y="71120"/>
                </a:lnTo>
                <a:close/>
              </a:path>
              <a:path w="120015" h="187959">
                <a:moveTo>
                  <a:pt x="70768" y="59690"/>
                </a:moveTo>
                <a:lnTo>
                  <a:pt x="67905" y="59690"/>
                </a:lnTo>
                <a:lnTo>
                  <a:pt x="67663" y="60960"/>
                </a:lnTo>
                <a:lnTo>
                  <a:pt x="67468" y="60960"/>
                </a:lnTo>
                <a:lnTo>
                  <a:pt x="67157" y="62230"/>
                </a:lnTo>
                <a:lnTo>
                  <a:pt x="67031" y="63500"/>
                </a:lnTo>
                <a:lnTo>
                  <a:pt x="66881" y="63500"/>
                </a:lnTo>
                <a:lnTo>
                  <a:pt x="66881" y="69850"/>
                </a:lnTo>
                <a:lnTo>
                  <a:pt x="63064" y="69850"/>
                </a:lnTo>
                <a:lnTo>
                  <a:pt x="62201" y="71120"/>
                </a:lnTo>
                <a:lnTo>
                  <a:pt x="69825" y="71120"/>
                </a:lnTo>
                <a:lnTo>
                  <a:pt x="69946" y="66040"/>
                </a:lnTo>
                <a:lnTo>
                  <a:pt x="70021" y="64770"/>
                </a:lnTo>
                <a:lnTo>
                  <a:pt x="70343" y="62230"/>
                </a:lnTo>
                <a:lnTo>
                  <a:pt x="70768" y="59690"/>
                </a:lnTo>
                <a:close/>
              </a:path>
              <a:path w="120015" h="187959">
                <a:moveTo>
                  <a:pt x="115123" y="62230"/>
                </a:moveTo>
                <a:lnTo>
                  <a:pt x="91330" y="62230"/>
                </a:lnTo>
                <a:lnTo>
                  <a:pt x="92710" y="63500"/>
                </a:lnTo>
                <a:lnTo>
                  <a:pt x="93848" y="64770"/>
                </a:lnTo>
                <a:lnTo>
                  <a:pt x="94837" y="64770"/>
                </a:lnTo>
                <a:lnTo>
                  <a:pt x="95585" y="66040"/>
                </a:lnTo>
                <a:lnTo>
                  <a:pt x="96206" y="67310"/>
                </a:lnTo>
                <a:lnTo>
                  <a:pt x="96643" y="67310"/>
                </a:lnTo>
                <a:lnTo>
                  <a:pt x="96919" y="68580"/>
                </a:lnTo>
                <a:lnTo>
                  <a:pt x="96953" y="71120"/>
                </a:lnTo>
                <a:lnTo>
                  <a:pt x="112765" y="71120"/>
                </a:lnTo>
                <a:lnTo>
                  <a:pt x="112363" y="69850"/>
                </a:lnTo>
                <a:lnTo>
                  <a:pt x="110247" y="69850"/>
                </a:lnTo>
                <a:lnTo>
                  <a:pt x="111351" y="68580"/>
                </a:lnTo>
                <a:lnTo>
                  <a:pt x="112328" y="67310"/>
                </a:lnTo>
                <a:lnTo>
                  <a:pt x="113191" y="66040"/>
                </a:lnTo>
                <a:lnTo>
                  <a:pt x="113938" y="64770"/>
                </a:lnTo>
                <a:lnTo>
                  <a:pt x="114571" y="63500"/>
                </a:lnTo>
                <a:lnTo>
                  <a:pt x="115123" y="62230"/>
                </a:lnTo>
                <a:close/>
              </a:path>
              <a:path w="120015" h="187959">
                <a:moveTo>
                  <a:pt x="24103" y="63499"/>
                </a:moveTo>
                <a:lnTo>
                  <a:pt x="17778" y="63499"/>
                </a:lnTo>
                <a:lnTo>
                  <a:pt x="16513" y="64769"/>
                </a:lnTo>
                <a:lnTo>
                  <a:pt x="25207" y="64769"/>
                </a:lnTo>
                <a:lnTo>
                  <a:pt x="24103" y="63499"/>
                </a:lnTo>
                <a:close/>
              </a:path>
              <a:path w="120015" h="187959">
                <a:moveTo>
                  <a:pt x="43054" y="59690"/>
                </a:moveTo>
                <a:lnTo>
                  <a:pt x="26265" y="59689"/>
                </a:lnTo>
                <a:lnTo>
                  <a:pt x="27093" y="60959"/>
                </a:lnTo>
                <a:lnTo>
                  <a:pt x="43169" y="60960"/>
                </a:lnTo>
                <a:lnTo>
                  <a:pt x="43054" y="59690"/>
                </a:lnTo>
                <a:close/>
              </a:path>
              <a:path w="120015" h="187959">
                <a:moveTo>
                  <a:pt x="52254" y="46990"/>
                </a:moveTo>
                <a:lnTo>
                  <a:pt x="46355" y="46990"/>
                </a:lnTo>
                <a:lnTo>
                  <a:pt x="46194" y="48260"/>
                </a:lnTo>
                <a:lnTo>
                  <a:pt x="45653" y="49530"/>
                </a:lnTo>
                <a:lnTo>
                  <a:pt x="45251" y="49530"/>
                </a:lnTo>
                <a:lnTo>
                  <a:pt x="44779" y="50800"/>
                </a:lnTo>
                <a:lnTo>
                  <a:pt x="44388" y="53340"/>
                </a:lnTo>
                <a:lnTo>
                  <a:pt x="44193" y="53340"/>
                </a:lnTo>
                <a:lnTo>
                  <a:pt x="43882" y="55880"/>
                </a:lnTo>
                <a:lnTo>
                  <a:pt x="43802" y="57150"/>
                </a:lnTo>
                <a:lnTo>
                  <a:pt x="43687" y="59690"/>
                </a:lnTo>
                <a:lnTo>
                  <a:pt x="43330" y="59690"/>
                </a:lnTo>
                <a:lnTo>
                  <a:pt x="43169" y="60960"/>
                </a:lnTo>
                <a:lnTo>
                  <a:pt x="53358" y="60960"/>
                </a:lnTo>
                <a:lnTo>
                  <a:pt x="54140" y="58420"/>
                </a:lnTo>
                <a:lnTo>
                  <a:pt x="55129" y="57150"/>
                </a:lnTo>
                <a:lnTo>
                  <a:pt x="50920" y="57150"/>
                </a:lnTo>
                <a:lnTo>
                  <a:pt x="51541" y="55880"/>
                </a:lnTo>
                <a:lnTo>
                  <a:pt x="52219" y="50800"/>
                </a:lnTo>
                <a:lnTo>
                  <a:pt x="52254" y="46990"/>
                </a:lnTo>
                <a:close/>
              </a:path>
              <a:path w="120015" h="187959">
                <a:moveTo>
                  <a:pt x="8302" y="58419"/>
                </a:moveTo>
                <a:lnTo>
                  <a:pt x="5979" y="58419"/>
                </a:lnTo>
                <a:lnTo>
                  <a:pt x="5473" y="59689"/>
                </a:lnTo>
                <a:lnTo>
                  <a:pt x="8969" y="59689"/>
                </a:lnTo>
                <a:lnTo>
                  <a:pt x="8302" y="58419"/>
                </a:lnTo>
                <a:close/>
              </a:path>
              <a:path w="120015" h="187959">
                <a:moveTo>
                  <a:pt x="41950" y="58420"/>
                </a:moveTo>
                <a:lnTo>
                  <a:pt x="24459" y="58419"/>
                </a:lnTo>
                <a:lnTo>
                  <a:pt x="25402" y="59689"/>
                </a:lnTo>
                <a:lnTo>
                  <a:pt x="42226" y="59690"/>
                </a:lnTo>
                <a:lnTo>
                  <a:pt x="41950" y="58420"/>
                </a:lnTo>
                <a:close/>
              </a:path>
              <a:path w="120015" h="187959">
                <a:moveTo>
                  <a:pt x="72148" y="55880"/>
                </a:moveTo>
                <a:lnTo>
                  <a:pt x="70573" y="55880"/>
                </a:lnTo>
                <a:lnTo>
                  <a:pt x="69595" y="57150"/>
                </a:lnTo>
                <a:lnTo>
                  <a:pt x="68802" y="58420"/>
                </a:lnTo>
                <a:lnTo>
                  <a:pt x="68491" y="58420"/>
                </a:lnTo>
                <a:lnTo>
                  <a:pt x="68181" y="59690"/>
                </a:lnTo>
                <a:lnTo>
                  <a:pt x="71010" y="59690"/>
                </a:lnTo>
                <a:lnTo>
                  <a:pt x="71562" y="57150"/>
                </a:lnTo>
                <a:lnTo>
                  <a:pt x="72148" y="55880"/>
                </a:lnTo>
                <a:close/>
              </a:path>
              <a:path w="120015" h="187959">
                <a:moveTo>
                  <a:pt x="41720" y="53340"/>
                </a:moveTo>
                <a:lnTo>
                  <a:pt x="20365" y="53339"/>
                </a:lnTo>
                <a:lnTo>
                  <a:pt x="20917" y="54609"/>
                </a:lnTo>
                <a:lnTo>
                  <a:pt x="21435" y="54609"/>
                </a:lnTo>
                <a:lnTo>
                  <a:pt x="22493" y="55879"/>
                </a:lnTo>
                <a:lnTo>
                  <a:pt x="22999" y="57149"/>
                </a:lnTo>
                <a:lnTo>
                  <a:pt x="23988" y="58419"/>
                </a:lnTo>
                <a:lnTo>
                  <a:pt x="41755" y="58420"/>
                </a:lnTo>
                <a:lnTo>
                  <a:pt x="41674" y="57150"/>
                </a:lnTo>
                <a:lnTo>
                  <a:pt x="41720" y="53340"/>
                </a:lnTo>
                <a:close/>
              </a:path>
              <a:path w="120015" h="187959">
                <a:moveTo>
                  <a:pt x="115985" y="53340"/>
                </a:moveTo>
                <a:lnTo>
                  <a:pt x="103876" y="53340"/>
                </a:lnTo>
                <a:lnTo>
                  <a:pt x="103243" y="54610"/>
                </a:lnTo>
                <a:lnTo>
                  <a:pt x="102691" y="55880"/>
                </a:lnTo>
                <a:lnTo>
                  <a:pt x="101633" y="57150"/>
                </a:lnTo>
                <a:lnTo>
                  <a:pt x="101438" y="58420"/>
                </a:lnTo>
                <a:lnTo>
                  <a:pt x="116491" y="58420"/>
                </a:lnTo>
                <a:lnTo>
                  <a:pt x="116457" y="55880"/>
                </a:lnTo>
                <a:lnTo>
                  <a:pt x="116342" y="54610"/>
                </a:lnTo>
                <a:lnTo>
                  <a:pt x="116181" y="54610"/>
                </a:lnTo>
                <a:lnTo>
                  <a:pt x="115985" y="53340"/>
                </a:lnTo>
                <a:close/>
              </a:path>
              <a:path w="120015" h="187959">
                <a:moveTo>
                  <a:pt x="54853" y="53340"/>
                </a:moveTo>
                <a:lnTo>
                  <a:pt x="53829" y="53340"/>
                </a:lnTo>
                <a:lnTo>
                  <a:pt x="53553" y="54610"/>
                </a:lnTo>
                <a:lnTo>
                  <a:pt x="52921" y="54610"/>
                </a:lnTo>
                <a:lnTo>
                  <a:pt x="52093" y="55880"/>
                </a:lnTo>
                <a:lnTo>
                  <a:pt x="50920" y="57150"/>
                </a:lnTo>
                <a:lnTo>
                  <a:pt x="55129" y="57150"/>
                </a:lnTo>
                <a:lnTo>
                  <a:pt x="55715" y="55880"/>
                </a:lnTo>
                <a:lnTo>
                  <a:pt x="54853" y="53340"/>
                </a:lnTo>
                <a:close/>
              </a:path>
              <a:path w="120015" h="187959">
                <a:moveTo>
                  <a:pt x="81785" y="55880"/>
                </a:moveTo>
                <a:lnTo>
                  <a:pt x="81348" y="55880"/>
                </a:lnTo>
                <a:lnTo>
                  <a:pt x="81509" y="57150"/>
                </a:lnTo>
                <a:lnTo>
                  <a:pt x="81659" y="57150"/>
                </a:lnTo>
                <a:lnTo>
                  <a:pt x="81785" y="55880"/>
                </a:lnTo>
                <a:close/>
              </a:path>
              <a:path w="120015" h="187959">
                <a:moveTo>
                  <a:pt x="98609" y="55880"/>
                </a:moveTo>
                <a:lnTo>
                  <a:pt x="98092" y="55880"/>
                </a:lnTo>
                <a:lnTo>
                  <a:pt x="97666" y="57150"/>
                </a:lnTo>
                <a:lnTo>
                  <a:pt x="98920" y="57150"/>
                </a:lnTo>
                <a:lnTo>
                  <a:pt x="98609" y="55880"/>
                </a:lnTo>
                <a:close/>
              </a:path>
              <a:path w="120015" h="187959">
                <a:moveTo>
                  <a:pt x="73091" y="54610"/>
                </a:moveTo>
                <a:lnTo>
                  <a:pt x="72378" y="54610"/>
                </a:lnTo>
                <a:lnTo>
                  <a:pt x="71711" y="55880"/>
                </a:lnTo>
                <a:lnTo>
                  <a:pt x="72781" y="55880"/>
                </a:lnTo>
                <a:lnTo>
                  <a:pt x="73091" y="54610"/>
                </a:lnTo>
                <a:close/>
              </a:path>
              <a:path w="120015" h="187959">
                <a:moveTo>
                  <a:pt x="82326" y="54610"/>
                </a:moveTo>
                <a:lnTo>
                  <a:pt x="80290" y="54610"/>
                </a:lnTo>
                <a:lnTo>
                  <a:pt x="80681" y="55880"/>
                </a:lnTo>
                <a:lnTo>
                  <a:pt x="82096" y="55880"/>
                </a:lnTo>
                <a:lnTo>
                  <a:pt x="82326" y="54610"/>
                </a:lnTo>
                <a:close/>
              </a:path>
              <a:path w="120015" h="187959">
                <a:moveTo>
                  <a:pt x="82326" y="46990"/>
                </a:moveTo>
                <a:lnTo>
                  <a:pt x="80405" y="46990"/>
                </a:lnTo>
                <a:lnTo>
                  <a:pt x="79968" y="49530"/>
                </a:lnTo>
                <a:lnTo>
                  <a:pt x="79773" y="50800"/>
                </a:lnTo>
                <a:lnTo>
                  <a:pt x="79692" y="54610"/>
                </a:lnTo>
                <a:lnTo>
                  <a:pt x="82372" y="54610"/>
                </a:lnTo>
                <a:lnTo>
                  <a:pt x="82211" y="53340"/>
                </a:lnTo>
                <a:lnTo>
                  <a:pt x="82326" y="46990"/>
                </a:lnTo>
                <a:close/>
              </a:path>
              <a:path w="120015" h="187959">
                <a:moveTo>
                  <a:pt x="42031" y="48260"/>
                </a:moveTo>
                <a:lnTo>
                  <a:pt x="11879" y="48259"/>
                </a:lnTo>
                <a:lnTo>
                  <a:pt x="12304" y="49529"/>
                </a:lnTo>
                <a:lnTo>
                  <a:pt x="12776" y="49529"/>
                </a:lnTo>
                <a:lnTo>
                  <a:pt x="13213" y="50799"/>
                </a:lnTo>
                <a:lnTo>
                  <a:pt x="13730" y="50799"/>
                </a:lnTo>
                <a:lnTo>
                  <a:pt x="14673" y="52069"/>
                </a:lnTo>
                <a:lnTo>
                  <a:pt x="15179" y="52069"/>
                </a:lnTo>
                <a:lnTo>
                  <a:pt x="16628" y="53339"/>
                </a:lnTo>
                <a:lnTo>
                  <a:pt x="41870" y="53340"/>
                </a:lnTo>
                <a:lnTo>
                  <a:pt x="42065" y="50800"/>
                </a:lnTo>
                <a:lnTo>
                  <a:pt x="42031" y="48260"/>
                </a:lnTo>
                <a:close/>
              </a:path>
              <a:path w="120015" h="187959">
                <a:moveTo>
                  <a:pt x="113547" y="50800"/>
                </a:moveTo>
                <a:lnTo>
                  <a:pt x="106199" y="50800"/>
                </a:lnTo>
                <a:lnTo>
                  <a:pt x="105762" y="52070"/>
                </a:lnTo>
                <a:lnTo>
                  <a:pt x="104577" y="53340"/>
                </a:lnTo>
                <a:lnTo>
                  <a:pt x="115514" y="53340"/>
                </a:lnTo>
                <a:lnTo>
                  <a:pt x="115238" y="52070"/>
                </a:lnTo>
                <a:lnTo>
                  <a:pt x="114375" y="52070"/>
                </a:lnTo>
                <a:lnTo>
                  <a:pt x="113547" y="50800"/>
                </a:lnTo>
                <a:close/>
              </a:path>
              <a:path w="120015" h="187959">
                <a:moveTo>
                  <a:pt x="112087" y="49530"/>
                </a:moveTo>
                <a:lnTo>
                  <a:pt x="108671" y="49530"/>
                </a:lnTo>
                <a:lnTo>
                  <a:pt x="108119" y="50800"/>
                </a:lnTo>
                <a:lnTo>
                  <a:pt x="112800" y="50800"/>
                </a:lnTo>
                <a:lnTo>
                  <a:pt x="112087" y="49530"/>
                </a:lnTo>
                <a:close/>
              </a:path>
              <a:path w="120015" h="187959">
                <a:moveTo>
                  <a:pt x="36568" y="10160"/>
                </a:moveTo>
                <a:lnTo>
                  <a:pt x="3622" y="10159"/>
                </a:lnTo>
                <a:lnTo>
                  <a:pt x="2483" y="11429"/>
                </a:lnTo>
                <a:lnTo>
                  <a:pt x="0" y="11429"/>
                </a:lnTo>
                <a:lnTo>
                  <a:pt x="0" y="34289"/>
                </a:lnTo>
                <a:lnTo>
                  <a:pt x="402" y="35559"/>
                </a:lnTo>
                <a:lnTo>
                  <a:pt x="747" y="35559"/>
                </a:lnTo>
                <a:lnTo>
                  <a:pt x="1540" y="36829"/>
                </a:lnTo>
                <a:lnTo>
                  <a:pt x="2357" y="36829"/>
                </a:lnTo>
                <a:lnTo>
                  <a:pt x="3150" y="38099"/>
                </a:lnTo>
                <a:lnTo>
                  <a:pt x="4760" y="38099"/>
                </a:lnTo>
                <a:lnTo>
                  <a:pt x="5508" y="39369"/>
                </a:lnTo>
                <a:lnTo>
                  <a:pt x="9556" y="39369"/>
                </a:lnTo>
                <a:lnTo>
                  <a:pt x="9636" y="40639"/>
                </a:lnTo>
                <a:lnTo>
                  <a:pt x="11131" y="46989"/>
                </a:lnTo>
                <a:lnTo>
                  <a:pt x="11488" y="48259"/>
                </a:lnTo>
                <a:lnTo>
                  <a:pt x="41950" y="48260"/>
                </a:lnTo>
                <a:lnTo>
                  <a:pt x="41835" y="46990"/>
                </a:lnTo>
                <a:lnTo>
                  <a:pt x="41444" y="45720"/>
                </a:lnTo>
                <a:lnTo>
                  <a:pt x="40455" y="45720"/>
                </a:lnTo>
                <a:lnTo>
                  <a:pt x="40260" y="44450"/>
                </a:lnTo>
                <a:lnTo>
                  <a:pt x="39949" y="44450"/>
                </a:lnTo>
                <a:lnTo>
                  <a:pt x="39708" y="43180"/>
                </a:lnTo>
                <a:lnTo>
                  <a:pt x="39790" y="39882"/>
                </a:lnTo>
                <a:lnTo>
                  <a:pt x="39984" y="38100"/>
                </a:lnTo>
                <a:lnTo>
                  <a:pt x="41329" y="35560"/>
                </a:lnTo>
                <a:lnTo>
                  <a:pt x="42341" y="33020"/>
                </a:lnTo>
                <a:lnTo>
                  <a:pt x="42813" y="31750"/>
                </a:lnTo>
                <a:lnTo>
                  <a:pt x="43020" y="31750"/>
                </a:lnTo>
                <a:lnTo>
                  <a:pt x="43169" y="30480"/>
                </a:lnTo>
                <a:lnTo>
                  <a:pt x="43215" y="27940"/>
                </a:lnTo>
                <a:lnTo>
                  <a:pt x="43020" y="26670"/>
                </a:lnTo>
                <a:lnTo>
                  <a:pt x="42778" y="26670"/>
                </a:lnTo>
                <a:lnTo>
                  <a:pt x="42422" y="25400"/>
                </a:lnTo>
                <a:lnTo>
                  <a:pt x="41479" y="25400"/>
                </a:lnTo>
                <a:lnTo>
                  <a:pt x="40858" y="24130"/>
                </a:lnTo>
                <a:lnTo>
                  <a:pt x="36016" y="24130"/>
                </a:lnTo>
                <a:lnTo>
                  <a:pt x="36407" y="21590"/>
                </a:lnTo>
                <a:lnTo>
                  <a:pt x="36683" y="20320"/>
                </a:lnTo>
                <a:lnTo>
                  <a:pt x="37074" y="16510"/>
                </a:lnTo>
                <a:lnTo>
                  <a:pt x="37120" y="13970"/>
                </a:lnTo>
                <a:lnTo>
                  <a:pt x="36959" y="12700"/>
                </a:lnTo>
                <a:lnTo>
                  <a:pt x="36568" y="10160"/>
                </a:lnTo>
                <a:close/>
              </a:path>
              <a:path w="120015" h="187959">
                <a:moveTo>
                  <a:pt x="45942" y="39882"/>
                </a:moveTo>
                <a:lnTo>
                  <a:pt x="46079" y="40640"/>
                </a:lnTo>
                <a:lnTo>
                  <a:pt x="46274" y="41910"/>
                </a:lnTo>
                <a:lnTo>
                  <a:pt x="46395" y="43180"/>
                </a:lnTo>
                <a:lnTo>
                  <a:pt x="46470" y="46990"/>
                </a:lnTo>
                <a:lnTo>
                  <a:pt x="51863" y="46990"/>
                </a:lnTo>
                <a:lnTo>
                  <a:pt x="51311" y="45720"/>
                </a:lnTo>
                <a:lnTo>
                  <a:pt x="50598" y="44450"/>
                </a:lnTo>
                <a:lnTo>
                  <a:pt x="49701" y="43180"/>
                </a:lnTo>
                <a:lnTo>
                  <a:pt x="47884" y="41910"/>
                </a:lnTo>
                <a:lnTo>
                  <a:pt x="46435" y="40640"/>
                </a:lnTo>
                <a:lnTo>
                  <a:pt x="45942" y="39882"/>
                </a:lnTo>
                <a:close/>
              </a:path>
              <a:path w="120015" h="187959">
                <a:moveTo>
                  <a:pt x="82682" y="45720"/>
                </a:moveTo>
                <a:lnTo>
                  <a:pt x="80831" y="45720"/>
                </a:lnTo>
                <a:lnTo>
                  <a:pt x="80601" y="46990"/>
                </a:lnTo>
                <a:lnTo>
                  <a:pt x="82487" y="46990"/>
                </a:lnTo>
                <a:lnTo>
                  <a:pt x="82682" y="45720"/>
                </a:lnTo>
                <a:close/>
              </a:path>
              <a:path w="120015" h="187959">
                <a:moveTo>
                  <a:pt x="83866" y="43180"/>
                </a:moveTo>
                <a:lnTo>
                  <a:pt x="82487" y="43180"/>
                </a:lnTo>
                <a:lnTo>
                  <a:pt x="82096" y="44450"/>
                </a:lnTo>
                <a:lnTo>
                  <a:pt x="81383" y="45720"/>
                </a:lnTo>
                <a:lnTo>
                  <a:pt x="82958" y="45720"/>
                </a:lnTo>
                <a:lnTo>
                  <a:pt x="83234" y="44450"/>
                </a:lnTo>
                <a:lnTo>
                  <a:pt x="83544" y="44450"/>
                </a:lnTo>
                <a:lnTo>
                  <a:pt x="83866" y="43180"/>
                </a:lnTo>
                <a:close/>
              </a:path>
              <a:path w="120015" h="187959">
                <a:moveTo>
                  <a:pt x="84959" y="41910"/>
                </a:moveTo>
                <a:lnTo>
                  <a:pt x="83947" y="41910"/>
                </a:lnTo>
                <a:lnTo>
                  <a:pt x="83429" y="43180"/>
                </a:lnTo>
                <a:lnTo>
                  <a:pt x="84223" y="43180"/>
                </a:lnTo>
                <a:lnTo>
                  <a:pt x="84959" y="41910"/>
                </a:lnTo>
                <a:close/>
              </a:path>
              <a:path w="120015" h="187959">
                <a:moveTo>
                  <a:pt x="92468" y="40640"/>
                </a:moveTo>
                <a:lnTo>
                  <a:pt x="85833" y="40640"/>
                </a:lnTo>
                <a:lnTo>
                  <a:pt x="85166" y="41910"/>
                </a:lnTo>
                <a:lnTo>
                  <a:pt x="92905" y="41910"/>
                </a:lnTo>
                <a:lnTo>
                  <a:pt x="92468" y="40640"/>
                </a:lnTo>
                <a:close/>
              </a:path>
              <a:path w="120015" h="187959">
                <a:moveTo>
                  <a:pt x="45849" y="39370"/>
                </a:moveTo>
                <a:lnTo>
                  <a:pt x="45607" y="39370"/>
                </a:lnTo>
                <a:lnTo>
                  <a:pt x="45942" y="39882"/>
                </a:lnTo>
                <a:lnTo>
                  <a:pt x="45849" y="39370"/>
                </a:lnTo>
                <a:close/>
              </a:path>
              <a:path w="120015" h="187959">
                <a:moveTo>
                  <a:pt x="25046" y="3810"/>
                </a:moveTo>
                <a:lnTo>
                  <a:pt x="12661" y="3809"/>
                </a:lnTo>
                <a:lnTo>
                  <a:pt x="12350" y="5079"/>
                </a:lnTo>
                <a:lnTo>
                  <a:pt x="11798" y="6349"/>
                </a:lnTo>
                <a:lnTo>
                  <a:pt x="11327" y="8889"/>
                </a:lnTo>
                <a:lnTo>
                  <a:pt x="11131" y="10159"/>
                </a:lnTo>
                <a:lnTo>
                  <a:pt x="26150" y="10160"/>
                </a:lnTo>
                <a:lnTo>
                  <a:pt x="26035" y="7620"/>
                </a:lnTo>
                <a:lnTo>
                  <a:pt x="25713" y="6350"/>
                </a:lnTo>
                <a:lnTo>
                  <a:pt x="25517" y="5080"/>
                </a:lnTo>
                <a:lnTo>
                  <a:pt x="25046" y="3810"/>
                </a:lnTo>
                <a:close/>
              </a:path>
              <a:path w="120015" h="187959">
                <a:moveTo>
                  <a:pt x="35936" y="8890"/>
                </a:moveTo>
                <a:lnTo>
                  <a:pt x="27564" y="8890"/>
                </a:lnTo>
                <a:lnTo>
                  <a:pt x="26150" y="10160"/>
                </a:lnTo>
                <a:lnTo>
                  <a:pt x="36292" y="10160"/>
                </a:lnTo>
                <a:lnTo>
                  <a:pt x="35936" y="8890"/>
                </a:lnTo>
                <a:close/>
              </a:path>
              <a:path w="120015" h="187959">
                <a:moveTo>
                  <a:pt x="34441" y="7620"/>
                </a:moveTo>
                <a:lnTo>
                  <a:pt x="30083" y="7620"/>
                </a:lnTo>
                <a:lnTo>
                  <a:pt x="28898" y="8890"/>
                </a:lnTo>
                <a:lnTo>
                  <a:pt x="34993" y="8890"/>
                </a:lnTo>
                <a:lnTo>
                  <a:pt x="34441" y="7620"/>
                </a:lnTo>
                <a:close/>
              </a:path>
              <a:path w="120015" h="187959">
                <a:moveTo>
                  <a:pt x="23401" y="1270"/>
                </a:moveTo>
                <a:lnTo>
                  <a:pt x="14512" y="1269"/>
                </a:lnTo>
                <a:lnTo>
                  <a:pt x="13730" y="2539"/>
                </a:lnTo>
                <a:lnTo>
                  <a:pt x="13017" y="3809"/>
                </a:lnTo>
                <a:lnTo>
                  <a:pt x="24689" y="3810"/>
                </a:lnTo>
                <a:lnTo>
                  <a:pt x="24344" y="2540"/>
                </a:lnTo>
                <a:lnTo>
                  <a:pt x="23666" y="2540"/>
                </a:lnTo>
                <a:lnTo>
                  <a:pt x="23401" y="1270"/>
                </a:lnTo>
                <a:close/>
              </a:path>
              <a:path w="120015" h="187959">
                <a:moveTo>
                  <a:pt x="21941" y="0"/>
                </a:moveTo>
                <a:lnTo>
                  <a:pt x="15766" y="0"/>
                </a:lnTo>
                <a:lnTo>
                  <a:pt x="15340" y="1269"/>
                </a:lnTo>
                <a:lnTo>
                  <a:pt x="22688" y="1270"/>
                </a:lnTo>
                <a:lnTo>
                  <a:pt x="2194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80669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40" h="42545">
                <a:moveTo>
                  <a:pt x="21699" y="12219"/>
                </a:moveTo>
                <a:lnTo>
                  <a:pt x="12695" y="27016"/>
                </a:lnTo>
                <a:lnTo>
                  <a:pt x="12304" y="27176"/>
                </a:lnTo>
                <a:lnTo>
                  <a:pt x="0" y="41939"/>
                </a:lnTo>
                <a:lnTo>
                  <a:pt x="471" y="41698"/>
                </a:lnTo>
                <a:lnTo>
                  <a:pt x="1931" y="41034"/>
                </a:lnTo>
                <a:lnTo>
                  <a:pt x="19583" y="37518"/>
                </a:lnTo>
                <a:lnTo>
                  <a:pt x="30365" y="37518"/>
                </a:lnTo>
                <a:lnTo>
                  <a:pt x="31060" y="37243"/>
                </a:lnTo>
                <a:lnTo>
                  <a:pt x="33921" y="33326"/>
                </a:lnTo>
                <a:lnTo>
                  <a:pt x="12385" y="33326"/>
                </a:lnTo>
                <a:lnTo>
                  <a:pt x="12971" y="32857"/>
                </a:lnTo>
                <a:lnTo>
                  <a:pt x="21343" y="24634"/>
                </a:lnTo>
                <a:lnTo>
                  <a:pt x="22136" y="23729"/>
                </a:lnTo>
                <a:lnTo>
                  <a:pt x="29013" y="13468"/>
                </a:lnTo>
                <a:lnTo>
                  <a:pt x="25402" y="13468"/>
                </a:lnTo>
                <a:lnTo>
                  <a:pt x="25126" y="13433"/>
                </a:lnTo>
                <a:lnTo>
                  <a:pt x="24770" y="13273"/>
                </a:lnTo>
                <a:lnTo>
                  <a:pt x="23942" y="12655"/>
                </a:lnTo>
                <a:lnTo>
                  <a:pt x="23436" y="12494"/>
                </a:lnTo>
                <a:lnTo>
                  <a:pt x="22136" y="12254"/>
                </a:lnTo>
                <a:lnTo>
                  <a:pt x="21699" y="12219"/>
                </a:lnTo>
                <a:close/>
              </a:path>
              <a:path w="53340" h="42545">
                <a:moveTo>
                  <a:pt x="30365" y="37518"/>
                </a:moveTo>
                <a:lnTo>
                  <a:pt x="20917" y="37518"/>
                </a:lnTo>
                <a:lnTo>
                  <a:pt x="22251" y="37552"/>
                </a:lnTo>
                <a:lnTo>
                  <a:pt x="23666" y="37633"/>
                </a:lnTo>
                <a:lnTo>
                  <a:pt x="25080" y="37747"/>
                </a:lnTo>
                <a:lnTo>
                  <a:pt x="26541" y="37942"/>
                </a:lnTo>
                <a:lnTo>
                  <a:pt x="28036" y="37942"/>
                </a:lnTo>
                <a:lnTo>
                  <a:pt x="28703" y="37907"/>
                </a:lnTo>
                <a:lnTo>
                  <a:pt x="29996" y="37633"/>
                </a:lnTo>
                <a:lnTo>
                  <a:pt x="30365" y="37518"/>
                </a:lnTo>
                <a:close/>
              </a:path>
              <a:path w="53340" h="42545">
                <a:moveTo>
                  <a:pt x="50759" y="0"/>
                </a:moveTo>
                <a:lnTo>
                  <a:pt x="49600" y="1809"/>
                </a:lnTo>
                <a:lnTo>
                  <a:pt x="47504" y="4661"/>
                </a:lnTo>
                <a:lnTo>
                  <a:pt x="46168" y="6310"/>
                </a:lnTo>
                <a:lnTo>
                  <a:pt x="45260" y="7329"/>
                </a:lnTo>
                <a:lnTo>
                  <a:pt x="44469" y="8268"/>
                </a:lnTo>
                <a:lnTo>
                  <a:pt x="12385" y="33326"/>
                </a:lnTo>
                <a:lnTo>
                  <a:pt x="33921" y="33326"/>
                </a:lnTo>
                <a:lnTo>
                  <a:pt x="33804" y="30509"/>
                </a:lnTo>
                <a:lnTo>
                  <a:pt x="33693" y="29914"/>
                </a:lnTo>
                <a:lnTo>
                  <a:pt x="33452" y="29020"/>
                </a:lnTo>
                <a:lnTo>
                  <a:pt x="39359" y="29020"/>
                </a:lnTo>
                <a:lnTo>
                  <a:pt x="47804" y="23065"/>
                </a:lnTo>
                <a:lnTo>
                  <a:pt x="47930" y="22595"/>
                </a:lnTo>
                <a:lnTo>
                  <a:pt x="46221" y="15037"/>
                </a:lnTo>
                <a:lnTo>
                  <a:pt x="46276" y="14808"/>
                </a:lnTo>
                <a:lnTo>
                  <a:pt x="53029" y="5016"/>
                </a:lnTo>
                <a:lnTo>
                  <a:pt x="52921" y="2347"/>
                </a:lnTo>
                <a:lnTo>
                  <a:pt x="52679" y="1809"/>
                </a:lnTo>
                <a:lnTo>
                  <a:pt x="52369" y="1339"/>
                </a:lnTo>
                <a:lnTo>
                  <a:pt x="51932" y="824"/>
                </a:lnTo>
                <a:lnTo>
                  <a:pt x="51391" y="400"/>
                </a:lnTo>
                <a:lnTo>
                  <a:pt x="50759" y="0"/>
                </a:lnTo>
                <a:close/>
              </a:path>
              <a:path w="53340" h="42545">
                <a:moveTo>
                  <a:pt x="39359" y="29020"/>
                </a:moveTo>
                <a:lnTo>
                  <a:pt x="33452" y="29020"/>
                </a:lnTo>
                <a:lnTo>
                  <a:pt x="34912" y="29215"/>
                </a:lnTo>
                <a:lnTo>
                  <a:pt x="35545" y="29215"/>
                </a:lnTo>
                <a:lnTo>
                  <a:pt x="36246" y="29249"/>
                </a:lnTo>
                <a:lnTo>
                  <a:pt x="37040" y="29249"/>
                </a:lnTo>
                <a:lnTo>
                  <a:pt x="39359" y="29020"/>
                </a:lnTo>
                <a:close/>
              </a:path>
              <a:path w="53340" h="42545">
                <a:moveTo>
                  <a:pt x="37071" y="8612"/>
                </a:moveTo>
                <a:lnTo>
                  <a:pt x="31141" y="8612"/>
                </a:lnTo>
                <a:lnTo>
                  <a:pt x="31417" y="9162"/>
                </a:lnTo>
                <a:lnTo>
                  <a:pt x="31693" y="9872"/>
                </a:lnTo>
                <a:lnTo>
                  <a:pt x="32108" y="11280"/>
                </a:lnTo>
                <a:lnTo>
                  <a:pt x="32350" y="12334"/>
                </a:lnTo>
                <a:lnTo>
                  <a:pt x="32470" y="13193"/>
                </a:lnTo>
                <a:lnTo>
                  <a:pt x="32590" y="16365"/>
                </a:lnTo>
                <a:lnTo>
                  <a:pt x="37071" y="8612"/>
                </a:lnTo>
                <a:close/>
              </a:path>
              <a:path w="53340" h="42545">
                <a:moveTo>
                  <a:pt x="34360" y="2393"/>
                </a:moveTo>
                <a:lnTo>
                  <a:pt x="26194" y="12609"/>
                </a:lnTo>
                <a:lnTo>
                  <a:pt x="26069" y="13078"/>
                </a:lnTo>
                <a:lnTo>
                  <a:pt x="25793" y="13399"/>
                </a:lnTo>
                <a:lnTo>
                  <a:pt x="25632" y="13468"/>
                </a:lnTo>
                <a:lnTo>
                  <a:pt x="29013" y="13468"/>
                </a:lnTo>
                <a:lnTo>
                  <a:pt x="30071" y="11280"/>
                </a:lnTo>
                <a:lnTo>
                  <a:pt x="31141" y="8612"/>
                </a:lnTo>
                <a:lnTo>
                  <a:pt x="37071" y="8612"/>
                </a:lnTo>
                <a:lnTo>
                  <a:pt x="38063" y="6894"/>
                </a:lnTo>
                <a:lnTo>
                  <a:pt x="38454" y="6310"/>
                </a:lnTo>
                <a:lnTo>
                  <a:pt x="38567" y="5920"/>
                </a:lnTo>
                <a:lnTo>
                  <a:pt x="35154" y="2508"/>
                </a:lnTo>
                <a:lnTo>
                  <a:pt x="34360" y="239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0163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9832" y="0"/>
                </a:moveTo>
                <a:lnTo>
                  <a:pt x="0" y="10376"/>
                </a:lnTo>
                <a:lnTo>
                  <a:pt x="517" y="10501"/>
                </a:lnTo>
                <a:lnTo>
                  <a:pt x="1770" y="10731"/>
                </a:lnTo>
                <a:lnTo>
                  <a:pt x="2598" y="10811"/>
                </a:lnTo>
                <a:lnTo>
                  <a:pt x="4013" y="10811"/>
                </a:lnTo>
                <a:lnTo>
                  <a:pt x="5002" y="10650"/>
                </a:lnTo>
                <a:lnTo>
                  <a:pt x="9832" y="4546"/>
                </a:lnTo>
                <a:lnTo>
                  <a:pt x="983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12281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3477" y="0"/>
                </a:moveTo>
                <a:lnTo>
                  <a:pt x="6520" y="3012"/>
                </a:lnTo>
                <a:lnTo>
                  <a:pt x="2633" y="4615"/>
                </a:lnTo>
                <a:lnTo>
                  <a:pt x="0" y="5749"/>
                </a:lnTo>
                <a:lnTo>
                  <a:pt x="4749" y="8807"/>
                </a:lnTo>
                <a:lnTo>
                  <a:pt x="5347" y="8772"/>
                </a:lnTo>
                <a:lnTo>
                  <a:pt x="10648" y="5634"/>
                </a:lnTo>
                <a:lnTo>
                  <a:pt x="11085" y="5210"/>
                </a:lnTo>
                <a:lnTo>
                  <a:pt x="11867" y="4260"/>
                </a:lnTo>
                <a:lnTo>
                  <a:pt x="12580" y="3447"/>
                </a:lnTo>
                <a:lnTo>
                  <a:pt x="13880" y="1523"/>
                </a:lnTo>
                <a:lnTo>
                  <a:pt x="1347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91559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713" y="0"/>
                </a:moveTo>
                <a:lnTo>
                  <a:pt x="0" y="5634"/>
                </a:lnTo>
                <a:lnTo>
                  <a:pt x="114" y="6298"/>
                </a:lnTo>
                <a:lnTo>
                  <a:pt x="275" y="6963"/>
                </a:lnTo>
                <a:lnTo>
                  <a:pt x="712" y="8337"/>
                </a:lnTo>
                <a:lnTo>
                  <a:pt x="862" y="8612"/>
                </a:lnTo>
                <a:lnTo>
                  <a:pt x="1655" y="7707"/>
                </a:lnTo>
                <a:lnTo>
                  <a:pt x="2518" y="6848"/>
                </a:lnTo>
                <a:lnTo>
                  <a:pt x="3380" y="6069"/>
                </a:lnTo>
                <a:lnTo>
                  <a:pt x="5462" y="4386"/>
                </a:lnTo>
                <a:lnTo>
                  <a:pt x="5979" y="4031"/>
                </a:lnTo>
                <a:lnTo>
                  <a:pt x="5991" y="2702"/>
                </a:lnTo>
                <a:lnTo>
                  <a:pt x="3219" y="80"/>
                </a:lnTo>
                <a:lnTo>
                  <a:pt x="271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97002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3319" y="34"/>
                </a:moveTo>
                <a:lnTo>
                  <a:pt x="0" y="3012"/>
                </a:lnTo>
                <a:lnTo>
                  <a:pt x="99" y="3515"/>
                </a:lnTo>
                <a:lnTo>
                  <a:pt x="812" y="3870"/>
                </a:lnTo>
                <a:lnTo>
                  <a:pt x="1514" y="4100"/>
                </a:lnTo>
                <a:lnTo>
                  <a:pt x="1905" y="4180"/>
                </a:lnTo>
                <a:lnTo>
                  <a:pt x="2307" y="4180"/>
                </a:lnTo>
                <a:lnTo>
                  <a:pt x="2652" y="4100"/>
                </a:lnTo>
                <a:lnTo>
                  <a:pt x="3561" y="3012"/>
                </a:lnTo>
                <a:lnTo>
                  <a:pt x="3480" y="584"/>
                </a:lnTo>
                <a:lnTo>
                  <a:pt x="3319" y="34"/>
                </a:lnTo>
                <a:close/>
              </a:path>
              <a:path w="3809" h="4445">
                <a:moveTo>
                  <a:pt x="2457" y="0"/>
                </a:moveTo>
                <a:lnTo>
                  <a:pt x="2100" y="34"/>
                </a:lnTo>
                <a:lnTo>
                  <a:pt x="2618" y="34"/>
                </a:lnTo>
                <a:lnTo>
                  <a:pt x="24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2238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7670" y="0"/>
                </a:moveTo>
                <a:lnTo>
                  <a:pt x="0" y="8887"/>
                </a:lnTo>
                <a:lnTo>
                  <a:pt x="781" y="8257"/>
                </a:lnTo>
                <a:lnTo>
                  <a:pt x="2046" y="7512"/>
                </a:lnTo>
                <a:lnTo>
                  <a:pt x="3346" y="6928"/>
                </a:lnTo>
                <a:lnTo>
                  <a:pt x="5071" y="6264"/>
                </a:lnTo>
                <a:lnTo>
                  <a:pt x="6094" y="5909"/>
                </a:lnTo>
                <a:lnTo>
                  <a:pt x="8532" y="5165"/>
                </a:lnTo>
                <a:lnTo>
                  <a:pt x="8417" y="1878"/>
                </a:lnTo>
                <a:lnTo>
                  <a:pt x="8208" y="1019"/>
                </a:lnTo>
                <a:lnTo>
                  <a:pt x="8061" y="664"/>
                </a:lnTo>
                <a:lnTo>
                  <a:pt x="767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2434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8256" y="0"/>
                </a:moveTo>
                <a:lnTo>
                  <a:pt x="0" y="13617"/>
                </a:lnTo>
                <a:lnTo>
                  <a:pt x="1770" y="11933"/>
                </a:lnTo>
                <a:lnTo>
                  <a:pt x="5151" y="8887"/>
                </a:lnTo>
                <a:lnTo>
                  <a:pt x="6646" y="7593"/>
                </a:lnTo>
                <a:lnTo>
                  <a:pt x="7946" y="6539"/>
                </a:lnTo>
                <a:lnTo>
                  <a:pt x="8923" y="5714"/>
                </a:lnTo>
                <a:lnTo>
                  <a:pt x="9832" y="5004"/>
                </a:lnTo>
                <a:lnTo>
                  <a:pt x="9832" y="4306"/>
                </a:lnTo>
                <a:lnTo>
                  <a:pt x="9508" y="2622"/>
                </a:lnTo>
                <a:lnTo>
                  <a:pt x="8383" y="3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93640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18790" y="12953"/>
                </a:moveTo>
                <a:lnTo>
                  <a:pt x="15536" y="14096"/>
                </a:lnTo>
                <a:lnTo>
                  <a:pt x="14984" y="14477"/>
                </a:lnTo>
                <a:lnTo>
                  <a:pt x="14271" y="15239"/>
                </a:lnTo>
                <a:lnTo>
                  <a:pt x="13765" y="15747"/>
                </a:lnTo>
                <a:lnTo>
                  <a:pt x="13132" y="16509"/>
                </a:lnTo>
                <a:lnTo>
                  <a:pt x="0" y="35686"/>
                </a:lnTo>
                <a:lnTo>
                  <a:pt x="1138" y="34543"/>
                </a:lnTo>
                <a:lnTo>
                  <a:pt x="2693" y="32511"/>
                </a:lnTo>
                <a:lnTo>
                  <a:pt x="4956" y="29463"/>
                </a:lnTo>
                <a:lnTo>
                  <a:pt x="9521" y="25780"/>
                </a:lnTo>
                <a:lnTo>
                  <a:pt x="11488" y="24129"/>
                </a:lnTo>
                <a:lnTo>
                  <a:pt x="13765" y="22478"/>
                </a:lnTo>
                <a:lnTo>
                  <a:pt x="16283" y="20573"/>
                </a:lnTo>
                <a:lnTo>
                  <a:pt x="22056" y="16636"/>
                </a:lnTo>
                <a:lnTo>
                  <a:pt x="25287" y="14477"/>
                </a:lnTo>
                <a:lnTo>
                  <a:pt x="26932" y="13461"/>
                </a:lnTo>
                <a:lnTo>
                  <a:pt x="27587" y="13080"/>
                </a:lnTo>
                <a:lnTo>
                  <a:pt x="18870" y="13080"/>
                </a:lnTo>
                <a:lnTo>
                  <a:pt x="18790" y="12953"/>
                </a:lnTo>
                <a:close/>
              </a:path>
              <a:path w="67945" h="36195">
                <a:moveTo>
                  <a:pt x="38259" y="27431"/>
                </a:moveTo>
                <a:lnTo>
                  <a:pt x="14742" y="27431"/>
                </a:lnTo>
                <a:lnTo>
                  <a:pt x="17375" y="27558"/>
                </a:lnTo>
                <a:lnTo>
                  <a:pt x="18364" y="27558"/>
                </a:lnTo>
                <a:lnTo>
                  <a:pt x="20411" y="27812"/>
                </a:lnTo>
                <a:lnTo>
                  <a:pt x="23827" y="28447"/>
                </a:lnTo>
                <a:lnTo>
                  <a:pt x="25046" y="28574"/>
                </a:lnTo>
                <a:lnTo>
                  <a:pt x="27564" y="29209"/>
                </a:lnTo>
                <a:lnTo>
                  <a:pt x="30750" y="30098"/>
                </a:lnTo>
                <a:lnTo>
                  <a:pt x="31888" y="30479"/>
                </a:lnTo>
                <a:lnTo>
                  <a:pt x="32670" y="30606"/>
                </a:lnTo>
                <a:lnTo>
                  <a:pt x="33935" y="30733"/>
                </a:lnTo>
                <a:lnTo>
                  <a:pt x="34797" y="30733"/>
                </a:lnTo>
                <a:lnTo>
                  <a:pt x="35625" y="30606"/>
                </a:lnTo>
                <a:lnTo>
                  <a:pt x="38121" y="28193"/>
                </a:lnTo>
                <a:lnTo>
                  <a:pt x="38259" y="27431"/>
                </a:lnTo>
                <a:close/>
              </a:path>
              <a:path w="67945" h="36195">
                <a:moveTo>
                  <a:pt x="23390" y="23875"/>
                </a:moveTo>
                <a:lnTo>
                  <a:pt x="19503" y="23875"/>
                </a:lnTo>
                <a:lnTo>
                  <a:pt x="17456" y="24129"/>
                </a:lnTo>
                <a:lnTo>
                  <a:pt x="15375" y="24510"/>
                </a:lnTo>
                <a:lnTo>
                  <a:pt x="13293" y="25145"/>
                </a:lnTo>
                <a:lnTo>
                  <a:pt x="12235" y="25399"/>
                </a:lnTo>
                <a:lnTo>
                  <a:pt x="9165" y="26923"/>
                </a:lnTo>
                <a:lnTo>
                  <a:pt x="8176" y="27558"/>
                </a:lnTo>
                <a:lnTo>
                  <a:pt x="7198" y="28320"/>
                </a:lnTo>
                <a:lnTo>
                  <a:pt x="7589" y="28193"/>
                </a:lnTo>
                <a:lnTo>
                  <a:pt x="8728" y="27939"/>
                </a:lnTo>
                <a:lnTo>
                  <a:pt x="9556" y="27812"/>
                </a:lnTo>
                <a:lnTo>
                  <a:pt x="11798" y="27558"/>
                </a:lnTo>
                <a:lnTo>
                  <a:pt x="13178" y="27431"/>
                </a:lnTo>
                <a:lnTo>
                  <a:pt x="38259" y="27431"/>
                </a:lnTo>
                <a:lnTo>
                  <a:pt x="38293" y="26796"/>
                </a:lnTo>
                <a:lnTo>
                  <a:pt x="38130" y="25526"/>
                </a:lnTo>
                <a:lnTo>
                  <a:pt x="31888" y="25526"/>
                </a:lnTo>
                <a:lnTo>
                  <a:pt x="29450" y="24891"/>
                </a:lnTo>
                <a:lnTo>
                  <a:pt x="28231" y="24637"/>
                </a:lnTo>
                <a:lnTo>
                  <a:pt x="26782" y="24383"/>
                </a:lnTo>
                <a:lnTo>
                  <a:pt x="23390" y="23875"/>
                </a:lnTo>
                <a:close/>
              </a:path>
              <a:path w="67945" h="36195">
                <a:moveTo>
                  <a:pt x="67246" y="7112"/>
                </a:moveTo>
                <a:lnTo>
                  <a:pt x="57797" y="7112"/>
                </a:lnTo>
                <a:lnTo>
                  <a:pt x="60120" y="7239"/>
                </a:lnTo>
                <a:lnTo>
                  <a:pt x="61258" y="7493"/>
                </a:lnTo>
                <a:lnTo>
                  <a:pt x="62431" y="7620"/>
                </a:lnTo>
                <a:lnTo>
                  <a:pt x="63616" y="8001"/>
                </a:lnTo>
                <a:lnTo>
                  <a:pt x="64754" y="8255"/>
                </a:lnTo>
                <a:lnTo>
                  <a:pt x="64593" y="8255"/>
                </a:lnTo>
                <a:lnTo>
                  <a:pt x="64087" y="8382"/>
                </a:lnTo>
                <a:lnTo>
                  <a:pt x="60626" y="8890"/>
                </a:lnTo>
                <a:lnTo>
                  <a:pt x="22378" y="19557"/>
                </a:lnTo>
                <a:lnTo>
                  <a:pt x="24218" y="19557"/>
                </a:lnTo>
                <a:lnTo>
                  <a:pt x="25483" y="19938"/>
                </a:lnTo>
                <a:lnTo>
                  <a:pt x="31888" y="25526"/>
                </a:lnTo>
                <a:lnTo>
                  <a:pt x="38130" y="25526"/>
                </a:lnTo>
                <a:lnTo>
                  <a:pt x="37902" y="24383"/>
                </a:lnTo>
                <a:lnTo>
                  <a:pt x="37626" y="23367"/>
                </a:lnTo>
                <a:lnTo>
                  <a:pt x="37329" y="22732"/>
                </a:lnTo>
                <a:lnTo>
                  <a:pt x="37040" y="21843"/>
                </a:lnTo>
                <a:lnTo>
                  <a:pt x="37074" y="20573"/>
                </a:lnTo>
                <a:lnTo>
                  <a:pt x="37316" y="20446"/>
                </a:lnTo>
                <a:lnTo>
                  <a:pt x="37672" y="20319"/>
                </a:lnTo>
                <a:lnTo>
                  <a:pt x="55438" y="20320"/>
                </a:lnTo>
                <a:lnTo>
                  <a:pt x="55746" y="19304"/>
                </a:lnTo>
                <a:lnTo>
                  <a:pt x="56026" y="18161"/>
                </a:lnTo>
                <a:lnTo>
                  <a:pt x="56204" y="16891"/>
                </a:lnTo>
                <a:lnTo>
                  <a:pt x="56382" y="15240"/>
                </a:lnTo>
                <a:lnTo>
                  <a:pt x="57130" y="15113"/>
                </a:lnTo>
                <a:lnTo>
                  <a:pt x="67395" y="9144"/>
                </a:lnTo>
                <a:lnTo>
                  <a:pt x="67272" y="7239"/>
                </a:lnTo>
                <a:close/>
              </a:path>
              <a:path w="67945" h="36195">
                <a:moveTo>
                  <a:pt x="55438" y="20320"/>
                </a:moveTo>
                <a:lnTo>
                  <a:pt x="37902" y="20319"/>
                </a:lnTo>
                <a:lnTo>
                  <a:pt x="38454" y="20446"/>
                </a:lnTo>
                <a:lnTo>
                  <a:pt x="38811" y="20573"/>
                </a:lnTo>
                <a:lnTo>
                  <a:pt x="39627" y="20954"/>
                </a:lnTo>
                <a:lnTo>
                  <a:pt x="41249" y="21843"/>
                </a:lnTo>
                <a:lnTo>
                  <a:pt x="42537" y="22732"/>
                </a:lnTo>
                <a:lnTo>
                  <a:pt x="43963" y="23494"/>
                </a:lnTo>
                <a:lnTo>
                  <a:pt x="50368" y="25146"/>
                </a:lnTo>
                <a:lnTo>
                  <a:pt x="51035" y="25019"/>
                </a:lnTo>
                <a:lnTo>
                  <a:pt x="55303" y="20701"/>
                </a:lnTo>
                <a:lnTo>
                  <a:pt x="55438" y="20320"/>
                </a:lnTo>
                <a:close/>
              </a:path>
              <a:path w="67945" h="36195">
                <a:moveTo>
                  <a:pt x="27288" y="3428"/>
                </a:moveTo>
                <a:lnTo>
                  <a:pt x="25954" y="3428"/>
                </a:lnTo>
                <a:lnTo>
                  <a:pt x="25092" y="3809"/>
                </a:lnTo>
                <a:lnTo>
                  <a:pt x="24735" y="3936"/>
                </a:lnTo>
                <a:lnTo>
                  <a:pt x="18870" y="13080"/>
                </a:lnTo>
                <a:lnTo>
                  <a:pt x="27587" y="13080"/>
                </a:lnTo>
                <a:lnTo>
                  <a:pt x="30428" y="11429"/>
                </a:lnTo>
                <a:lnTo>
                  <a:pt x="32245" y="10540"/>
                </a:lnTo>
                <a:lnTo>
                  <a:pt x="34084" y="9524"/>
                </a:lnTo>
                <a:lnTo>
                  <a:pt x="37822" y="7619"/>
                </a:lnTo>
                <a:lnTo>
                  <a:pt x="38379" y="7365"/>
                </a:lnTo>
                <a:lnTo>
                  <a:pt x="32279" y="7365"/>
                </a:lnTo>
                <a:lnTo>
                  <a:pt x="32084" y="7238"/>
                </a:lnTo>
                <a:lnTo>
                  <a:pt x="31141" y="5968"/>
                </a:lnTo>
                <a:lnTo>
                  <a:pt x="30589" y="5587"/>
                </a:lnTo>
                <a:lnTo>
                  <a:pt x="29887" y="4952"/>
                </a:lnTo>
                <a:lnTo>
                  <a:pt x="29013" y="4444"/>
                </a:lnTo>
                <a:lnTo>
                  <a:pt x="27794" y="3682"/>
                </a:lnTo>
                <a:lnTo>
                  <a:pt x="27288" y="3428"/>
                </a:lnTo>
                <a:close/>
              </a:path>
              <a:path w="67945" h="36195">
                <a:moveTo>
                  <a:pt x="46536" y="4953"/>
                </a:moveTo>
                <a:lnTo>
                  <a:pt x="43721" y="4953"/>
                </a:lnTo>
                <a:lnTo>
                  <a:pt x="43491" y="5080"/>
                </a:lnTo>
                <a:lnTo>
                  <a:pt x="42065" y="5714"/>
                </a:lnTo>
                <a:lnTo>
                  <a:pt x="39236" y="11937"/>
                </a:lnTo>
                <a:lnTo>
                  <a:pt x="39834" y="11556"/>
                </a:lnTo>
                <a:lnTo>
                  <a:pt x="41479" y="10794"/>
                </a:lnTo>
                <a:lnTo>
                  <a:pt x="42663" y="10286"/>
                </a:lnTo>
                <a:lnTo>
                  <a:pt x="44032" y="9651"/>
                </a:lnTo>
                <a:lnTo>
                  <a:pt x="45607" y="9144"/>
                </a:lnTo>
                <a:lnTo>
                  <a:pt x="47344" y="8636"/>
                </a:lnTo>
                <a:lnTo>
                  <a:pt x="50207" y="7874"/>
                </a:lnTo>
                <a:lnTo>
                  <a:pt x="52288" y="7493"/>
                </a:lnTo>
                <a:lnTo>
                  <a:pt x="55554" y="7112"/>
                </a:lnTo>
                <a:lnTo>
                  <a:pt x="67246" y="7112"/>
                </a:lnTo>
                <a:lnTo>
                  <a:pt x="66998" y="6223"/>
                </a:lnTo>
                <a:lnTo>
                  <a:pt x="47298" y="6223"/>
                </a:lnTo>
                <a:lnTo>
                  <a:pt x="47022" y="6096"/>
                </a:lnTo>
                <a:lnTo>
                  <a:pt x="46826" y="5969"/>
                </a:lnTo>
                <a:lnTo>
                  <a:pt x="46596" y="5334"/>
                </a:lnTo>
                <a:lnTo>
                  <a:pt x="46536" y="4953"/>
                </a:lnTo>
                <a:close/>
              </a:path>
              <a:path w="67945" h="36195">
                <a:moveTo>
                  <a:pt x="43054" y="0"/>
                </a:moveTo>
                <a:lnTo>
                  <a:pt x="38454" y="1523"/>
                </a:lnTo>
                <a:lnTo>
                  <a:pt x="37707" y="2031"/>
                </a:lnTo>
                <a:lnTo>
                  <a:pt x="36925" y="2793"/>
                </a:lnTo>
                <a:lnTo>
                  <a:pt x="36097" y="3555"/>
                </a:lnTo>
                <a:lnTo>
                  <a:pt x="35188" y="4571"/>
                </a:lnTo>
                <a:lnTo>
                  <a:pt x="34832" y="5079"/>
                </a:lnTo>
                <a:lnTo>
                  <a:pt x="33935" y="6222"/>
                </a:lnTo>
                <a:lnTo>
                  <a:pt x="33142" y="6984"/>
                </a:lnTo>
                <a:lnTo>
                  <a:pt x="32394" y="7365"/>
                </a:lnTo>
                <a:lnTo>
                  <a:pt x="38379" y="7365"/>
                </a:lnTo>
                <a:lnTo>
                  <a:pt x="41720" y="5841"/>
                </a:lnTo>
                <a:lnTo>
                  <a:pt x="43721" y="4953"/>
                </a:lnTo>
                <a:lnTo>
                  <a:pt x="46536" y="4953"/>
                </a:lnTo>
                <a:lnTo>
                  <a:pt x="46021" y="3302"/>
                </a:lnTo>
                <a:lnTo>
                  <a:pt x="45883" y="2921"/>
                </a:lnTo>
                <a:lnTo>
                  <a:pt x="45527" y="2286"/>
                </a:lnTo>
                <a:lnTo>
                  <a:pt x="45297" y="1778"/>
                </a:lnTo>
                <a:lnTo>
                  <a:pt x="45055" y="1524"/>
                </a:lnTo>
                <a:lnTo>
                  <a:pt x="44825" y="1143"/>
                </a:lnTo>
                <a:lnTo>
                  <a:pt x="44193" y="635"/>
                </a:lnTo>
                <a:lnTo>
                  <a:pt x="43836" y="381"/>
                </a:lnTo>
                <a:lnTo>
                  <a:pt x="43445" y="254"/>
                </a:lnTo>
                <a:lnTo>
                  <a:pt x="43054" y="0"/>
                </a:lnTo>
                <a:close/>
              </a:path>
              <a:path w="67945" h="36195">
                <a:moveTo>
                  <a:pt x="60396" y="762"/>
                </a:moveTo>
                <a:lnTo>
                  <a:pt x="58579" y="762"/>
                </a:lnTo>
                <a:lnTo>
                  <a:pt x="57164" y="1143"/>
                </a:lnTo>
                <a:lnTo>
                  <a:pt x="56417" y="1270"/>
                </a:lnTo>
                <a:lnTo>
                  <a:pt x="55635" y="1524"/>
                </a:lnTo>
                <a:lnTo>
                  <a:pt x="53979" y="2286"/>
                </a:lnTo>
                <a:lnTo>
                  <a:pt x="53082" y="2667"/>
                </a:lnTo>
                <a:lnTo>
                  <a:pt x="52173" y="3302"/>
                </a:lnTo>
                <a:lnTo>
                  <a:pt x="51230" y="3810"/>
                </a:lnTo>
                <a:lnTo>
                  <a:pt x="50253" y="4445"/>
                </a:lnTo>
                <a:lnTo>
                  <a:pt x="49230" y="5334"/>
                </a:lnTo>
                <a:lnTo>
                  <a:pt x="48160" y="6096"/>
                </a:lnTo>
                <a:lnTo>
                  <a:pt x="47930" y="6223"/>
                </a:lnTo>
                <a:lnTo>
                  <a:pt x="66998" y="6223"/>
                </a:lnTo>
                <a:lnTo>
                  <a:pt x="61960" y="1016"/>
                </a:lnTo>
                <a:lnTo>
                  <a:pt x="60396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81450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6336" y="0"/>
                </a:moveTo>
                <a:lnTo>
                  <a:pt x="3541" y="1328"/>
                </a:lnTo>
                <a:lnTo>
                  <a:pt x="2437" y="1992"/>
                </a:lnTo>
                <a:lnTo>
                  <a:pt x="2012" y="2347"/>
                </a:lnTo>
                <a:lnTo>
                  <a:pt x="1494" y="2737"/>
                </a:lnTo>
                <a:lnTo>
                  <a:pt x="1023" y="3172"/>
                </a:lnTo>
                <a:lnTo>
                  <a:pt x="597" y="3641"/>
                </a:lnTo>
                <a:lnTo>
                  <a:pt x="232" y="4191"/>
                </a:lnTo>
                <a:lnTo>
                  <a:pt x="0" y="4615"/>
                </a:lnTo>
                <a:lnTo>
                  <a:pt x="0" y="5634"/>
                </a:lnTo>
                <a:lnTo>
                  <a:pt x="2679" y="7512"/>
                </a:lnTo>
                <a:lnTo>
                  <a:pt x="2989" y="7478"/>
                </a:lnTo>
                <a:lnTo>
                  <a:pt x="8022" y="3641"/>
                </a:lnTo>
                <a:lnTo>
                  <a:pt x="7956" y="1992"/>
                </a:lnTo>
                <a:lnTo>
                  <a:pt x="7625" y="939"/>
                </a:lnTo>
                <a:lnTo>
                  <a:pt x="7440" y="469"/>
                </a:lnTo>
                <a:lnTo>
                  <a:pt x="7164" y="274"/>
                </a:lnTo>
                <a:lnTo>
                  <a:pt x="7003" y="194"/>
                </a:lnTo>
                <a:lnTo>
                  <a:pt x="6566" y="34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80784" y="47069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242" y="0"/>
                </a:moveTo>
                <a:lnTo>
                  <a:pt x="195" y="1339"/>
                </a:lnTo>
                <a:lnTo>
                  <a:pt x="80" y="1649"/>
                </a:lnTo>
                <a:lnTo>
                  <a:pt x="0" y="3493"/>
                </a:lnTo>
                <a:lnTo>
                  <a:pt x="321" y="3218"/>
                </a:lnTo>
                <a:lnTo>
                  <a:pt x="1218" y="2553"/>
                </a:lnTo>
                <a:lnTo>
                  <a:pt x="1885" y="2153"/>
                </a:lnTo>
                <a:lnTo>
                  <a:pt x="2679" y="1729"/>
                </a:lnTo>
                <a:lnTo>
                  <a:pt x="3779" y="1339"/>
                </a:lnTo>
                <a:lnTo>
                  <a:pt x="4760" y="1065"/>
                </a:lnTo>
                <a:lnTo>
                  <a:pt x="4565" y="904"/>
                </a:lnTo>
                <a:lnTo>
                  <a:pt x="3576" y="400"/>
                </a:lnTo>
                <a:lnTo>
                  <a:pt x="3150" y="240"/>
                </a:lnTo>
                <a:lnTo>
                  <a:pt x="224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91053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5" h="28575">
                <a:moveTo>
                  <a:pt x="67119" y="20752"/>
                </a:moveTo>
                <a:lnTo>
                  <a:pt x="32314" y="20752"/>
                </a:lnTo>
                <a:lnTo>
                  <a:pt x="33167" y="22275"/>
                </a:lnTo>
                <a:lnTo>
                  <a:pt x="33671" y="23053"/>
                </a:lnTo>
                <a:lnTo>
                  <a:pt x="42962" y="28184"/>
                </a:lnTo>
                <a:lnTo>
                  <a:pt x="44066" y="28104"/>
                </a:lnTo>
                <a:lnTo>
                  <a:pt x="50126" y="26421"/>
                </a:lnTo>
                <a:lnTo>
                  <a:pt x="50517" y="26226"/>
                </a:lnTo>
                <a:lnTo>
                  <a:pt x="51184" y="25756"/>
                </a:lnTo>
                <a:lnTo>
                  <a:pt x="56469" y="25756"/>
                </a:lnTo>
                <a:lnTo>
                  <a:pt x="57590" y="25562"/>
                </a:lnTo>
                <a:lnTo>
                  <a:pt x="66146" y="21530"/>
                </a:lnTo>
                <a:lnTo>
                  <a:pt x="67119" y="20752"/>
                </a:lnTo>
                <a:close/>
              </a:path>
              <a:path w="69215" h="28575">
                <a:moveTo>
                  <a:pt x="56469" y="25756"/>
                </a:moveTo>
                <a:lnTo>
                  <a:pt x="51184" y="25756"/>
                </a:lnTo>
                <a:lnTo>
                  <a:pt x="52162" y="25882"/>
                </a:lnTo>
                <a:lnTo>
                  <a:pt x="53116" y="25951"/>
                </a:lnTo>
                <a:lnTo>
                  <a:pt x="54059" y="25951"/>
                </a:lnTo>
                <a:lnTo>
                  <a:pt x="55002" y="25917"/>
                </a:lnTo>
                <a:lnTo>
                  <a:pt x="55865" y="25836"/>
                </a:lnTo>
                <a:lnTo>
                  <a:pt x="56469" y="25756"/>
                </a:lnTo>
                <a:close/>
              </a:path>
              <a:path w="69215" h="28575">
                <a:moveTo>
                  <a:pt x="19291" y="8337"/>
                </a:moveTo>
                <a:lnTo>
                  <a:pt x="4990" y="8337"/>
                </a:lnTo>
                <a:lnTo>
                  <a:pt x="5657" y="8371"/>
                </a:lnTo>
                <a:lnTo>
                  <a:pt x="7463" y="8612"/>
                </a:lnTo>
                <a:lnTo>
                  <a:pt x="12534" y="12093"/>
                </a:lnTo>
                <a:lnTo>
                  <a:pt x="12974" y="12609"/>
                </a:lnTo>
                <a:lnTo>
                  <a:pt x="19296" y="14567"/>
                </a:lnTo>
                <a:lnTo>
                  <a:pt x="20871" y="17064"/>
                </a:lnTo>
                <a:lnTo>
                  <a:pt x="28737" y="24897"/>
                </a:lnTo>
                <a:lnTo>
                  <a:pt x="29013" y="24863"/>
                </a:lnTo>
                <a:lnTo>
                  <a:pt x="32199" y="20981"/>
                </a:lnTo>
                <a:lnTo>
                  <a:pt x="32314" y="20752"/>
                </a:lnTo>
                <a:lnTo>
                  <a:pt x="67119" y="20752"/>
                </a:lnTo>
                <a:lnTo>
                  <a:pt x="67737" y="20202"/>
                </a:lnTo>
                <a:lnTo>
                  <a:pt x="58889" y="20202"/>
                </a:lnTo>
                <a:lnTo>
                  <a:pt x="57199" y="20156"/>
                </a:lnTo>
                <a:lnTo>
                  <a:pt x="31290" y="12254"/>
                </a:lnTo>
                <a:lnTo>
                  <a:pt x="29876" y="11624"/>
                </a:lnTo>
                <a:lnTo>
                  <a:pt x="26897" y="10490"/>
                </a:lnTo>
                <a:lnTo>
                  <a:pt x="23938" y="9551"/>
                </a:lnTo>
                <a:lnTo>
                  <a:pt x="21619" y="8887"/>
                </a:lnTo>
                <a:lnTo>
                  <a:pt x="19291" y="8337"/>
                </a:lnTo>
                <a:close/>
              </a:path>
              <a:path w="69215" h="28575">
                <a:moveTo>
                  <a:pt x="68951" y="19022"/>
                </a:moveTo>
                <a:lnTo>
                  <a:pt x="60545" y="20202"/>
                </a:lnTo>
                <a:lnTo>
                  <a:pt x="67737" y="20202"/>
                </a:lnTo>
                <a:lnTo>
                  <a:pt x="68640" y="19343"/>
                </a:lnTo>
                <a:lnTo>
                  <a:pt x="68951" y="19022"/>
                </a:lnTo>
                <a:close/>
              </a:path>
              <a:path w="69215" h="28575">
                <a:moveTo>
                  <a:pt x="57656" y="8222"/>
                </a:moveTo>
                <a:lnTo>
                  <a:pt x="53507" y="8222"/>
                </a:lnTo>
                <a:lnTo>
                  <a:pt x="52413" y="10055"/>
                </a:lnTo>
                <a:lnTo>
                  <a:pt x="51665" y="11074"/>
                </a:lnTo>
                <a:lnTo>
                  <a:pt x="45561" y="16285"/>
                </a:lnTo>
                <a:lnTo>
                  <a:pt x="46861" y="16445"/>
                </a:lnTo>
                <a:lnTo>
                  <a:pt x="48034" y="16560"/>
                </a:lnTo>
                <a:lnTo>
                  <a:pt x="49138" y="16594"/>
                </a:lnTo>
                <a:lnTo>
                  <a:pt x="50161" y="16594"/>
                </a:lnTo>
                <a:lnTo>
                  <a:pt x="51104" y="16560"/>
                </a:lnTo>
                <a:lnTo>
                  <a:pt x="57795" y="12093"/>
                </a:lnTo>
                <a:lnTo>
                  <a:pt x="57686" y="8337"/>
                </a:lnTo>
                <a:close/>
              </a:path>
              <a:path w="69215" h="28575">
                <a:moveTo>
                  <a:pt x="50943" y="4936"/>
                </a:moveTo>
                <a:lnTo>
                  <a:pt x="43560" y="5794"/>
                </a:lnTo>
                <a:lnTo>
                  <a:pt x="35027" y="5794"/>
                </a:lnTo>
                <a:lnTo>
                  <a:pt x="30428" y="9826"/>
                </a:lnTo>
                <a:lnTo>
                  <a:pt x="31532" y="10101"/>
                </a:lnTo>
                <a:lnTo>
                  <a:pt x="33762" y="10524"/>
                </a:lnTo>
                <a:lnTo>
                  <a:pt x="35924" y="10765"/>
                </a:lnTo>
                <a:lnTo>
                  <a:pt x="36994" y="10845"/>
                </a:lnTo>
                <a:lnTo>
                  <a:pt x="39075" y="10925"/>
                </a:lnTo>
                <a:lnTo>
                  <a:pt x="42065" y="10799"/>
                </a:lnTo>
                <a:lnTo>
                  <a:pt x="53507" y="8222"/>
                </a:lnTo>
                <a:lnTo>
                  <a:pt x="57656" y="8222"/>
                </a:lnTo>
                <a:lnTo>
                  <a:pt x="52323" y="5004"/>
                </a:lnTo>
                <a:lnTo>
                  <a:pt x="50943" y="4936"/>
                </a:lnTo>
                <a:close/>
              </a:path>
              <a:path w="69215" h="28575">
                <a:moveTo>
                  <a:pt x="12810" y="3756"/>
                </a:moveTo>
                <a:lnTo>
                  <a:pt x="0" y="8807"/>
                </a:lnTo>
                <a:lnTo>
                  <a:pt x="942" y="8646"/>
                </a:lnTo>
                <a:lnTo>
                  <a:pt x="2713" y="8417"/>
                </a:lnTo>
                <a:lnTo>
                  <a:pt x="4277" y="8337"/>
                </a:lnTo>
                <a:lnTo>
                  <a:pt x="19291" y="8337"/>
                </a:lnTo>
                <a:lnTo>
                  <a:pt x="18272" y="8096"/>
                </a:lnTo>
                <a:lnTo>
                  <a:pt x="15133" y="7512"/>
                </a:lnTo>
                <a:lnTo>
                  <a:pt x="23741" y="7512"/>
                </a:lnTo>
                <a:lnTo>
                  <a:pt x="24839" y="7432"/>
                </a:lnTo>
                <a:lnTo>
                  <a:pt x="35027" y="5794"/>
                </a:lnTo>
                <a:lnTo>
                  <a:pt x="43560" y="5794"/>
                </a:lnTo>
                <a:lnTo>
                  <a:pt x="42426" y="4225"/>
                </a:lnTo>
                <a:lnTo>
                  <a:pt x="17571" y="4225"/>
                </a:lnTo>
                <a:lnTo>
                  <a:pt x="16777" y="4191"/>
                </a:lnTo>
                <a:lnTo>
                  <a:pt x="15168" y="3996"/>
                </a:lnTo>
                <a:lnTo>
                  <a:pt x="14857" y="3916"/>
                </a:lnTo>
                <a:lnTo>
                  <a:pt x="12810" y="3756"/>
                </a:lnTo>
                <a:close/>
              </a:path>
              <a:path w="69215" h="28575">
                <a:moveTo>
                  <a:pt x="23741" y="7512"/>
                </a:moveTo>
                <a:lnTo>
                  <a:pt x="15133" y="7512"/>
                </a:lnTo>
                <a:lnTo>
                  <a:pt x="17260" y="7627"/>
                </a:lnTo>
                <a:lnTo>
                  <a:pt x="19296" y="7673"/>
                </a:lnTo>
                <a:lnTo>
                  <a:pt x="21262" y="7627"/>
                </a:lnTo>
                <a:lnTo>
                  <a:pt x="23114" y="7558"/>
                </a:lnTo>
                <a:lnTo>
                  <a:pt x="23741" y="7512"/>
                </a:lnTo>
                <a:close/>
              </a:path>
              <a:path w="69215" h="28575">
                <a:moveTo>
                  <a:pt x="35257" y="0"/>
                </a:moveTo>
                <a:lnTo>
                  <a:pt x="30428" y="1328"/>
                </a:lnTo>
                <a:lnTo>
                  <a:pt x="29565" y="1717"/>
                </a:lnTo>
                <a:lnTo>
                  <a:pt x="18514" y="4225"/>
                </a:lnTo>
                <a:lnTo>
                  <a:pt x="42426" y="4225"/>
                </a:lnTo>
                <a:lnTo>
                  <a:pt x="35694" y="34"/>
                </a:lnTo>
                <a:lnTo>
                  <a:pt x="352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46308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9327" y="29476"/>
                </a:moveTo>
                <a:lnTo>
                  <a:pt x="15570" y="36575"/>
                </a:lnTo>
                <a:lnTo>
                  <a:pt x="15800" y="36703"/>
                </a:lnTo>
                <a:lnTo>
                  <a:pt x="18560" y="38862"/>
                </a:lnTo>
                <a:lnTo>
                  <a:pt x="21619" y="41148"/>
                </a:lnTo>
                <a:lnTo>
                  <a:pt x="30347" y="47244"/>
                </a:lnTo>
                <a:lnTo>
                  <a:pt x="34441" y="50038"/>
                </a:lnTo>
                <a:lnTo>
                  <a:pt x="35464" y="51054"/>
                </a:lnTo>
                <a:lnTo>
                  <a:pt x="39432" y="58928"/>
                </a:lnTo>
                <a:lnTo>
                  <a:pt x="39844" y="59944"/>
                </a:lnTo>
                <a:lnTo>
                  <a:pt x="42778" y="63754"/>
                </a:lnTo>
                <a:lnTo>
                  <a:pt x="43560" y="64389"/>
                </a:lnTo>
                <a:lnTo>
                  <a:pt x="44227" y="64643"/>
                </a:lnTo>
                <a:lnTo>
                  <a:pt x="44664" y="64897"/>
                </a:lnTo>
                <a:lnTo>
                  <a:pt x="44814" y="64897"/>
                </a:lnTo>
                <a:lnTo>
                  <a:pt x="51541" y="83820"/>
                </a:lnTo>
                <a:lnTo>
                  <a:pt x="51460" y="81534"/>
                </a:lnTo>
                <a:lnTo>
                  <a:pt x="43480" y="56515"/>
                </a:lnTo>
                <a:lnTo>
                  <a:pt x="42111" y="54991"/>
                </a:lnTo>
                <a:lnTo>
                  <a:pt x="37511" y="46863"/>
                </a:lnTo>
                <a:lnTo>
                  <a:pt x="37626" y="44831"/>
                </a:lnTo>
                <a:lnTo>
                  <a:pt x="37580" y="42672"/>
                </a:lnTo>
                <a:lnTo>
                  <a:pt x="31566" y="42672"/>
                </a:lnTo>
                <a:lnTo>
                  <a:pt x="30152" y="41148"/>
                </a:lnTo>
                <a:lnTo>
                  <a:pt x="29450" y="40513"/>
                </a:lnTo>
                <a:lnTo>
                  <a:pt x="28105" y="39370"/>
                </a:lnTo>
                <a:lnTo>
                  <a:pt x="26817" y="38354"/>
                </a:lnTo>
                <a:lnTo>
                  <a:pt x="25552" y="37465"/>
                </a:lnTo>
                <a:lnTo>
                  <a:pt x="23861" y="36576"/>
                </a:lnTo>
                <a:lnTo>
                  <a:pt x="22803" y="35941"/>
                </a:lnTo>
                <a:lnTo>
                  <a:pt x="21860" y="35560"/>
                </a:lnTo>
                <a:lnTo>
                  <a:pt x="20952" y="35306"/>
                </a:lnTo>
                <a:lnTo>
                  <a:pt x="20204" y="35052"/>
                </a:lnTo>
                <a:lnTo>
                  <a:pt x="18951" y="34925"/>
                </a:lnTo>
                <a:lnTo>
                  <a:pt x="18157" y="34798"/>
                </a:lnTo>
                <a:lnTo>
                  <a:pt x="17893" y="34798"/>
                </a:lnTo>
                <a:lnTo>
                  <a:pt x="16628" y="34290"/>
                </a:lnTo>
                <a:lnTo>
                  <a:pt x="14466" y="33273"/>
                </a:lnTo>
                <a:lnTo>
                  <a:pt x="12741" y="32257"/>
                </a:lnTo>
                <a:lnTo>
                  <a:pt x="12028" y="31876"/>
                </a:lnTo>
                <a:lnTo>
                  <a:pt x="10890" y="30987"/>
                </a:lnTo>
                <a:lnTo>
                  <a:pt x="9327" y="29476"/>
                </a:lnTo>
                <a:close/>
              </a:path>
              <a:path w="52070" h="83820">
                <a:moveTo>
                  <a:pt x="47137" y="34798"/>
                </a:moveTo>
                <a:lnTo>
                  <a:pt x="43054" y="53594"/>
                </a:lnTo>
                <a:lnTo>
                  <a:pt x="43365" y="56007"/>
                </a:lnTo>
                <a:lnTo>
                  <a:pt x="43480" y="56515"/>
                </a:lnTo>
                <a:lnTo>
                  <a:pt x="48483" y="56515"/>
                </a:lnTo>
                <a:lnTo>
                  <a:pt x="48366" y="56007"/>
                </a:lnTo>
                <a:lnTo>
                  <a:pt x="47378" y="52578"/>
                </a:lnTo>
                <a:lnTo>
                  <a:pt x="46746" y="51181"/>
                </a:lnTo>
                <a:lnTo>
                  <a:pt x="46355" y="49022"/>
                </a:lnTo>
                <a:lnTo>
                  <a:pt x="46245" y="48006"/>
                </a:lnTo>
                <a:lnTo>
                  <a:pt x="46123" y="46228"/>
                </a:lnTo>
                <a:lnTo>
                  <a:pt x="46233" y="41148"/>
                </a:lnTo>
                <a:lnTo>
                  <a:pt x="46524" y="38354"/>
                </a:lnTo>
                <a:lnTo>
                  <a:pt x="46852" y="36195"/>
                </a:lnTo>
                <a:lnTo>
                  <a:pt x="47137" y="34798"/>
                </a:lnTo>
                <a:close/>
              </a:path>
              <a:path w="52070" h="83820">
                <a:moveTo>
                  <a:pt x="34326" y="25654"/>
                </a:moveTo>
                <a:lnTo>
                  <a:pt x="27714" y="25654"/>
                </a:lnTo>
                <a:lnTo>
                  <a:pt x="27673" y="30099"/>
                </a:lnTo>
                <a:lnTo>
                  <a:pt x="27794" y="31242"/>
                </a:lnTo>
                <a:lnTo>
                  <a:pt x="37580" y="42672"/>
                </a:lnTo>
                <a:lnTo>
                  <a:pt x="37511" y="41910"/>
                </a:lnTo>
                <a:lnTo>
                  <a:pt x="34245" y="35052"/>
                </a:lnTo>
                <a:lnTo>
                  <a:pt x="33827" y="34290"/>
                </a:lnTo>
                <a:lnTo>
                  <a:pt x="33107" y="32639"/>
                </a:lnTo>
                <a:lnTo>
                  <a:pt x="32986" y="32258"/>
                </a:lnTo>
                <a:lnTo>
                  <a:pt x="32758" y="31242"/>
                </a:lnTo>
                <a:lnTo>
                  <a:pt x="32843" y="28321"/>
                </a:lnTo>
                <a:lnTo>
                  <a:pt x="33107" y="27432"/>
                </a:lnTo>
                <a:lnTo>
                  <a:pt x="33693" y="26416"/>
                </a:lnTo>
                <a:lnTo>
                  <a:pt x="34326" y="25654"/>
                </a:lnTo>
                <a:close/>
              </a:path>
              <a:path w="52070" h="83820">
                <a:moveTo>
                  <a:pt x="25534" y="9779"/>
                </a:moveTo>
                <a:lnTo>
                  <a:pt x="20009" y="9779"/>
                </a:lnTo>
                <a:lnTo>
                  <a:pt x="21020" y="14732"/>
                </a:lnTo>
                <a:lnTo>
                  <a:pt x="21150" y="15494"/>
                </a:lnTo>
                <a:lnTo>
                  <a:pt x="21274" y="16637"/>
                </a:lnTo>
                <a:lnTo>
                  <a:pt x="21389" y="20955"/>
                </a:lnTo>
                <a:lnTo>
                  <a:pt x="20952" y="22352"/>
                </a:lnTo>
                <a:lnTo>
                  <a:pt x="20595" y="23749"/>
                </a:lnTo>
                <a:lnTo>
                  <a:pt x="23275" y="32004"/>
                </a:lnTo>
                <a:lnTo>
                  <a:pt x="23976" y="29845"/>
                </a:lnTo>
                <a:lnTo>
                  <a:pt x="24689" y="28321"/>
                </a:lnTo>
                <a:lnTo>
                  <a:pt x="27047" y="25781"/>
                </a:lnTo>
                <a:lnTo>
                  <a:pt x="27242" y="25781"/>
                </a:lnTo>
                <a:lnTo>
                  <a:pt x="27599" y="25654"/>
                </a:lnTo>
                <a:lnTo>
                  <a:pt x="36223" y="21590"/>
                </a:lnTo>
                <a:lnTo>
                  <a:pt x="36127" y="19431"/>
                </a:lnTo>
                <a:lnTo>
                  <a:pt x="33222" y="16637"/>
                </a:lnTo>
                <a:lnTo>
                  <a:pt x="32670" y="16383"/>
                </a:lnTo>
                <a:lnTo>
                  <a:pt x="31566" y="16129"/>
                </a:lnTo>
                <a:lnTo>
                  <a:pt x="26184" y="16129"/>
                </a:lnTo>
                <a:lnTo>
                  <a:pt x="26129" y="14097"/>
                </a:lnTo>
                <a:lnTo>
                  <a:pt x="25874" y="11430"/>
                </a:lnTo>
                <a:lnTo>
                  <a:pt x="25667" y="10287"/>
                </a:lnTo>
                <a:lnTo>
                  <a:pt x="25534" y="9779"/>
                </a:lnTo>
                <a:close/>
              </a:path>
              <a:path w="52070" h="83820">
                <a:moveTo>
                  <a:pt x="4910" y="0"/>
                </a:moveTo>
                <a:lnTo>
                  <a:pt x="3024" y="253"/>
                </a:lnTo>
                <a:lnTo>
                  <a:pt x="2242" y="634"/>
                </a:lnTo>
                <a:lnTo>
                  <a:pt x="1575" y="1015"/>
                </a:lnTo>
                <a:lnTo>
                  <a:pt x="1023" y="1269"/>
                </a:lnTo>
                <a:lnTo>
                  <a:pt x="275" y="2031"/>
                </a:lnTo>
                <a:lnTo>
                  <a:pt x="0" y="2285"/>
                </a:lnTo>
                <a:lnTo>
                  <a:pt x="1138" y="3174"/>
                </a:lnTo>
                <a:lnTo>
                  <a:pt x="3185" y="4952"/>
                </a:lnTo>
                <a:lnTo>
                  <a:pt x="5933" y="7492"/>
                </a:lnTo>
                <a:lnTo>
                  <a:pt x="6761" y="8381"/>
                </a:lnTo>
                <a:lnTo>
                  <a:pt x="7543" y="9270"/>
                </a:lnTo>
                <a:lnTo>
                  <a:pt x="8256" y="10033"/>
                </a:lnTo>
                <a:lnTo>
                  <a:pt x="15409" y="21590"/>
                </a:lnTo>
                <a:lnTo>
                  <a:pt x="16042" y="20701"/>
                </a:lnTo>
                <a:lnTo>
                  <a:pt x="20009" y="9779"/>
                </a:lnTo>
                <a:lnTo>
                  <a:pt x="25534" y="9779"/>
                </a:lnTo>
                <a:lnTo>
                  <a:pt x="14432" y="6858"/>
                </a:lnTo>
                <a:lnTo>
                  <a:pt x="13604" y="5842"/>
                </a:lnTo>
                <a:lnTo>
                  <a:pt x="12822" y="4826"/>
                </a:lnTo>
                <a:lnTo>
                  <a:pt x="12028" y="4064"/>
                </a:lnTo>
                <a:lnTo>
                  <a:pt x="11281" y="3302"/>
                </a:lnTo>
                <a:lnTo>
                  <a:pt x="10533" y="2667"/>
                </a:lnTo>
                <a:lnTo>
                  <a:pt x="9832" y="2032"/>
                </a:lnTo>
                <a:lnTo>
                  <a:pt x="9119" y="1524"/>
                </a:lnTo>
                <a:lnTo>
                  <a:pt x="7785" y="762"/>
                </a:lnTo>
                <a:lnTo>
                  <a:pt x="7152" y="508"/>
                </a:lnTo>
                <a:lnTo>
                  <a:pt x="4910" y="0"/>
                </a:lnTo>
                <a:close/>
              </a:path>
              <a:path w="52070" h="83820">
                <a:moveTo>
                  <a:pt x="29324" y="15875"/>
                </a:moveTo>
                <a:lnTo>
                  <a:pt x="28346" y="15875"/>
                </a:lnTo>
                <a:lnTo>
                  <a:pt x="26771" y="16002"/>
                </a:lnTo>
                <a:lnTo>
                  <a:pt x="26184" y="16129"/>
                </a:lnTo>
                <a:lnTo>
                  <a:pt x="31566" y="16129"/>
                </a:lnTo>
                <a:lnTo>
                  <a:pt x="29324" y="15875"/>
                </a:lnTo>
                <a:close/>
              </a:path>
              <a:path w="52070" h="83820">
                <a:moveTo>
                  <a:pt x="20837" y="4445"/>
                </a:moveTo>
                <a:lnTo>
                  <a:pt x="14432" y="6858"/>
                </a:lnTo>
                <a:lnTo>
                  <a:pt x="24411" y="6858"/>
                </a:lnTo>
                <a:lnTo>
                  <a:pt x="20837" y="444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43709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0" y="0"/>
                </a:moveTo>
                <a:lnTo>
                  <a:pt x="16984" y="9986"/>
                </a:lnTo>
                <a:lnTo>
                  <a:pt x="18560" y="9906"/>
                </a:lnTo>
                <a:lnTo>
                  <a:pt x="15294" y="8612"/>
                </a:lnTo>
                <a:lnTo>
                  <a:pt x="13178" y="7673"/>
                </a:lnTo>
                <a:lnTo>
                  <a:pt x="10775" y="6539"/>
                </a:lnTo>
                <a:lnTo>
                  <a:pt x="8256" y="5210"/>
                </a:lnTo>
                <a:lnTo>
                  <a:pt x="5818" y="3790"/>
                </a:lnTo>
                <a:lnTo>
                  <a:pt x="3503" y="2187"/>
                </a:lnTo>
                <a:lnTo>
                  <a:pt x="0" y="0"/>
                </a:lnTo>
                <a:close/>
              </a:path>
              <a:path w="19050" h="10160">
                <a:moveTo>
                  <a:pt x="1138" y="389"/>
                </a:moveTo>
                <a:lnTo>
                  <a:pt x="2075" y="1133"/>
                </a:lnTo>
                <a:lnTo>
                  <a:pt x="3576" y="2233"/>
                </a:lnTo>
                <a:lnTo>
                  <a:pt x="1990" y="1053"/>
                </a:lnTo>
                <a:lnTo>
                  <a:pt x="1138" y="38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46538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40" h="49529">
                <a:moveTo>
                  <a:pt x="47468" y="38735"/>
                </a:moveTo>
                <a:lnTo>
                  <a:pt x="35936" y="38735"/>
                </a:lnTo>
                <a:lnTo>
                  <a:pt x="38063" y="38989"/>
                </a:lnTo>
                <a:lnTo>
                  <a:pt x="40110" y="39497"/>
                </a:lnTo>
                <a:lnTo>
                  <a:pt x="50448" y="46355"/>
                </a:lnTo>
                <a:lnTo>
                  <a:pt x="51311" y="47244"/>
                </a:lnTo>
                <a:lnTo>
                  <a:pt x="52886" y="49149"/>
                </a:lnTo>
                <a:lnTo>
                  <a:pt x="50805" y="44450"/>
                </a:lnTo>
                <a:lnTo>
                  <a:pt x="50287" y="43434"/>
                </a:lnTo>
                <a:lnTo>
                  <a:pt x="49230" y="41529"/>
                </a:lnTo>
                <a:lnTo>
                  <a:pt x="47468" y="38735"/>
                </a:lnTo>
                <a:close/>
              </a:path>
              <a:path w="53340" h="49529">
                <a:moveTo>
                  <a:pt x="34899" y="31369"/>
                </a:moveTo>
                <a:lnTo>
                  <a:pt x="21550" y="31369"/>
                </a:lnTo>
                <a:lnTo>
                  <a:pt x="21860" y="33655"/>
                </a:lnTo>
                <a:lnTo>
                  <a:pt x="22056" y="34671"/>
                </a:lnTo>
                <a:lnTo>
                  <a:pt x="26897" y="40132"/>
                </a:lnTo>
                <a:lnTo>
                  <a:pt x="27334" y="40259"/>
                </a:lnTo>
                <a:lnTo>
                  <a:pt x="28151" y="40259"/>
                </a:lnTo>
                <a:lnTo>
                  <a:pt x="29335" y="40005"/>
                </a:lnTo>
                <a:lnTo>
                  <a:pt x="30991" y="39370"/>
                </a:lnTo>
                <a:lnTo>
                  <a:pt x="31382" y="39116"/>
                </a:lnTo>
                <a:lnTo>
                  <a:pt x="32555" y="38862"/>
                </a:lnTo>
                <a:lnTo>
                  <a:pt x="33693" y="38862"/>
                </a:lnTo>
                <a:lnTo>
                  <a:pt x="34843" y="38735"/>
                </a:lnTo>
                <a:lnTo>
                  <a:pt x="47468" y="38735"/>
                </a:lnTo>
                <a:lnTo>
                  <a:pt x="40306" y="34544"/>
                </a:lnTo>
                <a:lnTo>
                  <a:pt x="35510" y="31750"/>
                </a:lnTo>
                <a:lnTo>
                  <a:pt x="34899" y="31369"/>
                </a:lnTo>
                <a:close/>
              </a:path>
              <a:path w="53340" h="49529">
                <a:moveTo>
                  <a:pt x="34736" y="19431"/>
                </a:moveTo>
                <a:lnTo>
                  <a:pt x="29807" y="19431"/>
                </a:lnTo>
                <a:lnTo>
                  <a:pt x="30117" y="20447"/>
                </a:lnTo>
                <a:lnTo>
                  <a:pt x="31256" y="23114"/>
                </a:lnTo>
                <a:lnTo>
                  <a:pt x="43959" y="34544"/>
                </a:lnTo>
                <a:lnTo>
                  <a:pt x="43445" y="34036"/>
                </a:lnTo>
                <a:lnTo>
                  <a:pt x="42226" y="33020"/>
                </a:lnTo>
                <a:lnTo>
                  <a:pt x="41444" y="32512"/>
                </a:lnTo>
                <a:lnTo>
                  <a:pt x="41168" y="32385"/>
                </a:lnTo>
                <a:lnTo>
                  <a:pt x="40260" y="31623"/>
                </a:lnTo>
                <a:lnTo>
                  <a:pt x="39443" y="30988"/>
                </a:lnTo>
                <a:lnTo>
                  <a:pt x="38696" y="30226"/>
                </a:lnTo>
                <a:lnTo>
                  <a:pt x="37396" y="28956"/>
                </a:lnTo>
                <a:lnTo>
                  <a:pt x="34336" y="22987"/>
                </a:lnTo>
                <a:lnTo>
                  <a:pt x="34372" y="20447"/>
                </a:lnTo>
                <a:lnTo>
                  <a:pt x="34521" y="19939"/>
                </a:lnTo>
                <a:lnTo>
                  <a:pt x="34736" y="19431"/>
                </a:lnTo>
                <a:close/>
              </a:path>
              <a:path w="53340" h="49529">
                <a:moveTo>
                  <a:pt x="4875" y="0"/>
                </a:moveTo>
                <a:lnTo>
                  <a:pt x="0" y="8254"/>
                </a:lnTo>
                <a:lnTo>
                  <a:pt x="356" y="10032"/>
                </a:lnTo>
                <a:lnTo>
                  <a:pt x="4645" y="17271"/>
                </a:lnTo>
                <a:lnTo>
                  <a:pt x="5036" y="17652"/>
                </a:lnTo>
                <a:lnTo>
                  <a:pt x="6531" y="18795"/>
                </a:lnTo>
                <a:lnTo>
                  <a:pt x="7589" y="19430"/>
                </a:lnTo>
                <a:lnTo>
                  <a:pt x="8026" y="19557"/>
                </a:lnTo>
                <a:lnTo>
                  <a:pt x="6807" y="21208"/>
                </a:lnTo>
                <a:lnTo>
                  <a:pt x="5215" y="27050"/>
                </a:lnTo>
                <a:lnTo>
                  <a:pt x="5588" y="28193"/>
                </a:lnTo>
                <a:lnTo>
                  <a:pt x="16950" y="32258"/>
                </a:lnTo>
                <a:lnTo>
                  <a:pt x="19307" y="32131"/>
                </a:lnTo>
                <a:lnTo>
                  <a:pt x="19894" y="32004"/>
                </a:lnTo>
                <a:lnTo>
                  <a:pt x="20837" y="31623"/>
                </a:lnTo>
                <a:lnTo>
                  <a:pt x="21389" y="31496"/>
                </a:lnTo>
                <a:lnTo>
                  <a:pt x="21550" y="31369"/>
                </a:lnTo>
                <a:lnTo>
                  <a:pt x="34899" y="31369"/>
                </a:lnTo>
                <a:lnTo>
                  <a:pt x="33268" y="30353"/>
                </a:lnTo>
                <a:lnTo>
                  <a:pt x="31106" y="28956"/>
                </a:lnTo>
                <a:lnTo>
                  <a:pt x="29025" y="27432"/>
                </a:lnTo>
                <a:lnTo>
                  <a:pt x="27058" y="26162"/>
                </a:lnTo>
                <a:lnTo>
                  <a:pt x="12155" y="13716"/>
                </a:lnTo>
                <a:lnTo>
                  <a:pt x="10726" y="12319"/>
                </a:lnTo>
                <a:lnTo>
                  <a:pt x="9245" y="10795"/>
                </a:lnTo>
                <a:lnTo>
                  <a:pt x="7003" y="8382"/>
                </a:lnTo>
                <a:lnTo>
                  <a:pt x="5036" y="5841"/>
                </a:lnTo>
                <a:lnTo>
                  <a:pt x="4093" y="4571"/>
                </a:lnTo>
                <a:lnTo>
                  <a:pt x="3978" y="4444"/>
                </a:lnTo>
                <a:lnTo>
                  <a:pt x="3702" y="3682"/>
                </a:lnTo>
                <a:lnTo>
                  <a:pt x="3541" y="3047"/>
                </a:lnTo>
                <a:lnTo>
                  <a:pt x="3461" y="2031"/>
                </a:lnTo>
                <a:lnTo>
                  <a:pt x="3622" y="1269"/>
                </a:lnTo>
                <a:lnTo>
                  <a:pt x="3932" y="762"/>
                </a:lnTo>
                <a:lnTo>
                  <a:pt x="4128" y="508"/>
                </a:lnTo>
                <a:lnTo>
                  <a:pt x="4530" y="254"/>
                </a:lnTo>
                <a:lnTo>
                  <a:pt x="4726" y="254"/>
                </a:lnTo>
                <a:lnTo>
                  <a:pt x="5117" y="127"/>
                </a:lnTo>
                <a:lnTo>
                  <a:pt x="4875" y="0"/>
                </a:lnTo>
                <a:close/>
              </a:path>
              <a:path w="53340" h="49529">
                <a:moveTo>
                  <a:pt x="24085" y="9652"/>
                </a:moveTo>
                <a:lnTo>
                  <a:pt x="19825" y="9652"/>
                </a:lnTo>
                <a:lnTo>
                  <a:pt x="20446" y="11811"/>
                </a:lnTo>
                <a:lnTo>
                  <a:pt x="21113" y="13843"/>
                </a:lnTo>
                <a:lnTo>
                  <a:pt x="28783" y="25527"/>
                </a:lnTo>
                <a:lnTo>
                  <a:pt x="28904" y="20828"/>
                </a:lnTo>
                <a:lnTo>
                  <a:pt x="29002" y="20447"/>
                </a:lnTo>
                <a:lnTo>
                  <a:pt x="29174" y="20066"/>
                </a:lnTo>
                <a:lnTo>
                  <a:pt x="29531" y="19558"/>
                </a:lnTo>
                <a:lnTo>
                  <a:pt x="29807" y="19431"/>
                </a:lnTo>
                <a:lnTo>
                  <a:pt x="34736" y="19431"/>
                </a:lnTo>
                <a:lnTo>
                  <a:pt x="34843" y="19177"/>
                </a:lnTo>
                <a:lnTo>
                  <a:pt x="32636" y="14859"/>
                </a:lnTo>
                <a:lnTo>
                  <a:pt x="32245" y="14478"/>
                </a:lnTo>
                <a:lnTo>
                  <a:pt x="31463" y="13970"/>
                </a:lnTo>
                <a:lnTo>
                  <a:pt x="30635" y="13716"/>
                </a:lnTo>
                <a:lnTo>
                  <a:pt x="30416" y="13589"/>
                </a:lnTo>
                <a:lnTo>
                  <a:pt x="25322" y="13589"/>
                </a:lnTo>
                <a:lnTo>
                  <a:pt x="24691" y="11176"/>
                </a:lnTo>
                <a:lnTo>
                  <a:pt x="24425" y="10414"/>
                </a:lnTo>
                <a:lnTo>
                  <a:pt x="24085" y="9652"/>
                </a:lnTo>
                <a:close/>
              </a:path>
              <a:path w="53340" h="49529">
                <a:moveTo>
                  <a:pt x="17111" y="4445"/>
                </a:moveTo>
                <a:lnTo>
                  <a:pt x="16640" y="4445"/>
                </a:lnTo>
                <a:lnTo>
                  <a:pt x="14478" y="4826"/>
                </a:lnTo>
                <a:lnTo>
                  <a:pt x="13328" y="5207"/>
                </a:lnTo>
                <a:lnTo>
                  <a:pt x="12902" y="5461"/>
                </a:lnTo>
                <a:lnTo>
                  <a:pt x="13035" y="7366"/>
                </a:lnTo>
                <a:lnTo>
                  <a:pt x="17663" y="17907"/>
                </a:lnTo>
                <a:lnTo>
                  <a:pt x="17536" y="16510"/>
                </a:lnTo>
                <a:lnTo>
                  <a:pt x="17647" y="12827"/>
                </a:lnTo>
                <a:lnTo>
                  <a:pt x="19698" y="9652"/>
                </a:lnTo>
                <a:lnTo>
                  <a:pt x="24085" y="9652"/>
                </a:lnTo>
                <a:lnTo>
                  <a:pt x="23631" y="8636"/>
                </a:lnTo>
                <a:lnTo>
                  <a:pt x="18134" y="4572"/>
                </a:lnTo>
                <a:lnTo>
                  <a:pt x="17111" y="4445"/>
                </a:lnTo>
                <a:close/>
              </a:path>
              <a:path w="53340" h="49529">
                <a:moveTo>
                  <a:pt x="28588" y="13208"/>
                </a:moveTo>
                <a:lnTo>
                  <a:pt x="27840" y="13208"/>
                </a:lnTo>
                <a:lnTo>
                  <a:pt x="26541" y="13335"/>
                </a:lnTo>
                <a:lnTo>
                  <a:pt x="25322" y="13589"/>
                </a:lnTo>
                <a:lnTo>
                  <a:pt x="30416" y="13589"/>
                </a:lnTo>
                <a:lnTo>
                  <a:pt x="30198" y="13462"/>
                </a:lnTo>
                <a:lnTo>
                  <a:pt x="28588" y="1320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685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4093" y="0"/>
                </a:moveTo>
                <a:lnTo>
                  <a:pt x="0" y="3790"/>
                </a:lnTo>
                <a:lnTo>
                  <a:pt x="2403" y="6379"/>
                </a:lnTo>
                <a:lnTo>
                  <a:pt x="6531" y="2576"/>
                </a:lnTo>
                <a:lnTo>
                  <a:pt x="4093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01028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4" h="85090">
                <a:moveTo>
                  <a:pt x="3467" y="50418"/>
                </a:moveTo>
                <a:lnTo>
                  <a:pt x="0" y="61213"/>
                </a:lnTo>
                <a:lnTo>
                  <a:pt x="362" y="65150"/>
                </a:lnTo>
                <a:lnTo>
                  <a:pt x="4295" y="85089"/>
                </a:lnTo>
                <a:lnTo>
                  <a:pt x="6181" y="82803"/>
                </a:lnTo>
                <a:lnTo>
                  <a:pt x="6020" y="81914"/>
                </a:lnTo>
                <a:lnTo>
                  <a:pt x="5905" y="80898"/>
                </a:lnTo>
                <a:lnTo>
                  <a:pt x="5790" y="79501"/>
                </a:lnTo>
                <a:lnTo>
                  <a:pt x="5825" y="73913"/>
                </a:lnTo>
                <a:lnTo>
                  <a:pt x="6101" y="71754"/>
                </a:lnTo>
                <a:lnTo>
                  <a:pt x="12139" y="58546"/>
                </a:lnTo>
                <a:lnTo>
                  <a:pt x="7158" y="58546"/>
                </a:lnTo>
                <a:lnTo>
                  <a:pt x="7791" y="55752"/>
                </a:lnTo>
                <a:lnTo>
                  <a:pt x="9171" y="51688"/>
                </a:lnTo>
                <a:lnTo>
                  <a:pt x="9572" y="50672"/>
                </a:lnTo>
                <a:lnTo>
                  <a:pt x="4295" y="50672"/>
                </a:lnTo>
                <a:lnTo>
                  <a:pt x="3467" y="50418"/>
                </a:lnTo>
                <a:close/>
              </a:path>
              <a:path w="40004" h="85090">
                <a:moveTo>
                  <a:pt x="28588" y="44703"/>
                </a:moveTo>
                <a:lnTo>
                  <a:pt x="16830" y="44703"/>
                </a:lnTo>
                <a:lnTo>
                  <a:pt x="17738" y="44830"/>
                </a:lnTo>
                <a:lnTo>
                  <a:pt x="18210" y="44957"/>
                </a:lnTo>
                <a:lnTo>
                  <a:pt x="19268" y="45084"/>
                </a:lnTo>
                <a:lnTo>
                  <a:pt x="19866" y="45338"/>
                </a:lnTo>
                <a:lnTo>
                  <a:pt x="18877" y="45846"/>
                </a:lnTo>
                <a:lnTo>
                  <a:pt x="18325" y="46100"/>
                </a:lnTo>
                <a:lnTo>
                  <a:pt x="16956" y="47116"/>
                </a:lnTo>
                <a:lnTo>
                  <a:pt x="16128" y="47624"/>
                </a:lnTo>
                <a:lnTo>
                  <a:pt x="15220" y="48513"/>
                </a:lnTo>
                <a:lnTo>
                  <a:pt x="13173" y="50418"/>
                </a:lnTo>
                <a:lnTo>
                  <a:pt x="10309" y="53847"/>
                </a:lnTo>
                <a:lnTo>
                  <a:pt x="9622" y="54863"/>
                </a:lnTo>
                <a:lnTo>
                  <a:pt x="8458" y="56514"/>
                </a:lnTo>
                <a:lnTo>
                  <a:pt x="7158" y="58546"/>
                </a:lnTo>
                <a:lnTo>
                  <a:pt x="12139" y="58546"/>
                </a:lnTo>
                <a:lnTo>
                  <a:pt x="13529" y="57149"/>
                </a:lnTo>
                <a:lnTo>
                  <a:pt x="14668" y="56260"/>
                </a:lnTo>
                <a:lnTo>
                  <a:pt x="15933" y="55371"/>
                </a:lnTo>
                <a:lnTo>
                  <a:pt x="17267" y="54482"/>
                </a:lnTo>
                <a:lnTo>
                  <a:pt x="17899" y="54355"/>
                </a:lnTo>
                <a:lnTo>
                  <a:pt x="19463" y="53720"/>
                </a:lnTo>
                <a:lnTo>
                  <a:pt x="20533" y="53212"/>
                </a:lnTo>
                <a:lnTo>
                  <a:pt x="21671" y="52704"/>
                </a:lnTo>
                <a:lnTo>
                  <a:pt x="24063" y="51180"/>
                </a:lnTo>
                <a:lnTo>
                  <a:pt x="28433" y="45338"/>
                </a:lnTo>
                <a:lnTo>
                  <a:pt x="28588" y="44703"/>
                </a:lnTo>
                <a:close/>
              </a:path>
              <a:path w="40004" h="85090">
                <a:moveTo>
                  <a:pt x="9562" y="29082"/>
                </a:moveTo>
                <a:lnTo>
                  <a:pt x="4656" y="35178"/>
                </a:lnTo>
                <a:lnTo>
                  <a:pt x="4769" y="35940"/>
                </a:lnTo>
                <a:lnTo>
                  <a:pt x="4962" y="36956"/>
                </a:lnTo>
                <a:lnTo>
                  <a:pt x="5125" y="37591"/>
                </a:lnTo>
                <a:lnTo>
                  <a:pt x="5211" y="37845"/>
                </a:lnTo>
                <a:lnTo>
                  <a:pt x="6066" y="39877"/>
                </a:lnTo>
                <a:lnTo>
                  <a:pt x="6296" y="40893"/>
                </a:lnTo>
                <a:lnTo>
                  <a:pt x="4295" y="50672"/>
                </a:lnTo>
                <a:lnTo>
                  <a:pt x="9572" y="50672"/>
                </a:lnTo>
                <a:lnTo>
                  <a:pt x="21482" y="31241"/>
                </a:lnTo>
                <a:lnTo>
                  <a:pt x="11724" y="31241"/>
                </a:lnTo>
                <a:lnTo>
                  <a:pt x="11643" y="31114"/>
                </a:lnTo>
                <a:lnTo>
                  <a:pt x="11402" y="30860"/>
                </a:lnTo>
                <a:lnTo>
                  <a:pt x="11091" y="30225"/>
                </a:lnTo>
                <a:lnTo>
                  <a:pt x="10896" y="29971"/>
                </a:lnTo>
                <a:lnTo>
                  <a:pt x="10620" y="29717"/>
                </a:lnTo>
                <a:lnTo>
                  <a:pt x="10263" y="29336"/>
                </a:lnTo>
                <a:lnTo>
                  <a:pt x="10068" y="29209"/>
                </a:lnTo>
                <a:lnTo>
                  <a:pt x="9562" y="29082"/>
                </a:lnTo>
                <a:close/>
              </a:path>
              <a:path w="40004" h="85090">
                <a:moveTo>
                  <a:pt x="39748" y="27813"/>
                </a:moveTo>
                <a:lnTo>
                  <a:pt x="31572" y="27812"/>
                </a:lnTo>
                <a:lnTo>
                  <a:pt x="33113" y="28066"/>
                </a:lnTo>
                <a:lnTo>
                  <a:pt x="33930" y="28320"/>
                </a:lnTo>
                <a:lnTo>
                  <a:pt x="35747" y="28955"/>
                </a:lnTo>
                <a:lnTo>
                  <a:pt x="35149" y="29209"/>
                </a:lnTo>
                <a:lnTo>
                  <a:pt x="33585" y="29717"/>
                </a:lnTo>
                <a:lnTo>
                  <a:pt x="32446" y="30225"/>
                </a:lnTo>
                <a:lnTo>
                  <a:pt x="23085" y="35940"/>
                </a:lnTo>
                <a:lnTo>
                  <a:pt x="22177" y="36702"/>
                </a:lnTo>
                <a:lnTo>
                  <a:pt x="14668" y="45084"/>
                </a:lnTo>
                <a:lnTo>
                  <a:pt x="15024" y="44957"/>
                </a:lnTo>
                <a:lnTo>
                  <a:pt x="15496" y="44830"/>
                </a:lnTo>
                <a:lnTo>
                  <a:pt x="16439" y="44703"/>
                </a:lnTo>
                <a:lnTo>
                  <a:pt x="28588" y="44703"/>
                </a:lnTo>
                <a:lnTo>
                  <a:pt x="28709" y="43814"/>
                </a:lnTo>
                <a:lnTo>
                  <a:pt x="28620" y="41401"/>
                </a:lnTo>
                <a:lnTo>
                  <a:pt x="28513" y="40766"/>
                </a:lnTo>
                <a:lnTo>
                  <a:pt x="28237" y="39750"/>
                </a:lnTo>
                <a:lnTo>
                  <a:pt x="30123" y="38734"/>
                </a:lnTo>
                <a:lnTo>
                  <a:pt x="38185" y="32003"/>
                </a:lnTo>
                <a:lnTo>
                  <a:pt x="38691" y="31368"/>
                </a:lnTo>
                <a:lnTo>
                  <a:pt x="39135" y="30480"/>
                </a:lnTo>
                <a:lnTo>
                  <a:pt x="39350" y="29972"/>
                </a:lnTo>
                <a:lnTo>
                  <a:pt x="39634" y="28956"/>
                </a:lnTo>
                <a:lnTo>
                  <a:pt x="39748" y="27813"/>
                </a:lnTo>
                <a:close/>
              </a:path>
              <a:path w="40004" h="85090">
                <a:moveTo>
                  <a:pt x="18716" y="11302"/>
                </a:moveTo>
                <a:lnTo>
                  <a:pt x="12411" y="29717"/>
                </a:lnTo>
                <a:lnTo>
                  <a:pt x="12080" y="30987"/>
                </a:lnTo>
                <a:lnTo>
                  <a:pt x="11839" y="31241"/>
                </a:lnTo>
                <a:lnTo>
                  <a:pt x="21482" y="31241"/>
                </a:lnTo>
                <a:lnTo>
                  <a:pt x="24055" y="27812"/>
                </a:lnTo>
                <a:lnTo>
                  <a:pt x="30535" y="14858"/>
                </a:lnTo>
                <a:lnTo>
                  <a:pt x="24028" y="14858"/>
                </a:lnTo>
                <a:lnTo>
                  <a:pt x="23557" y="14223"/>
                </a:lnTo>
                <a:lnTo>
                  <a:pt x="20096" y="11810"/>
                </a:lnTo>
                <a:lnTo>
                  <a:pt x="18716" y="11302"/>
                </a:lnTo>
                <a:close/>
              </a:path>
              <a:path w="40004" h="85090">
                <a:moveTo>
                  <a:pt x="34010" y="21081"/>
                </a:moveTo>
                <a:lnTo>
                  <a:pt x="27524" y="28320"/>
                </a:lnTo>
                <a:lnTo>
                  <a:pt x="28387" y="27939"/>
                </a:lnTo>
                <a:lnTo>
                  <a:pt x="29215" y="27812"/>
                </a:lnTo>
                <a:lnTo>
                  <a:pt x="39748" y="27813"/>
                </a:lnTo>
                <a:lnTo>
                  <a:pt x="39649" y="26924"/>
                </a:lnTo>
                <a:lnTo>
                  <a:pt x="35390" y="21843"/>
                </a:lnTo>
                <a:lnTo>
                  <a:pt x="34010" y="21081"/>
                </a:lnTo>
                <a:close/>
              </a:path>
              <a:path w="40004" h="85090">
                <a:moveTo>
                  <a:pt x="31101" y="0"/>
                </a:moveTo>
                <a:lnTo>
                  <a:pt x="29652" y="0"/>
                </a:lnTo>
                <a:lnTo>
                  <a:pt x="28467" y="380"/>
                </a:lnTo>
                <a:lnTo>
                  <a:pt x="28042" y="634"/>
                </a:lnTo>
                <a:lnTo>
                  <a:pt x="27639" y="761"/>
                </a:lnTo>
                <a:lnTo>
                  <a:pt x="26903" y="1396"/>
                </a:lnTo>
                <a:lnTo>
                  <a:pt x="26547" y="1904"/>
                </a:lnTo>
                <a:lnTo>
                  <a:pt x="26225" y="2285"/>
                </a:lnTo>
                <a:lnTo>
                  <a:pt x="25914" y="2920"/>
                </a:lnTo>
                <a:lnTo>
                  <a:pt x="25638" y="3428"/>
                </a:lnTo>
                <a:lnTo>
                  <a:pt x="25362" y="4190"/>
                </a:lnTo>
                <a:lnTo>
                  <a:pt x="25167" y="4952"/>
                </a:lnTo>
                <a:lnTo>
                  <a:pt x="25006" y="5841"/>
                </a:lnTo>
                <a:lnTo>
                  <a:pt x="24891" y="6730"/>
                </a:lnTo>
                <a:lnTo>
                  <a:pt x="24810" y="10032"/>
                </a:lnTo>
                <a:lnTo>
                  <a:pt x="25029" y="13080"/>
                </a:lnTo>
                <a:lnTo>
                  <a:pt x="24902" y="13715"/>
                </a:lnTo>
                <a:lnTo>
                  <a:pt x="24695" y="14477"/>
                </a:lnTo>
                <a:lnTo>
                  <a:pt x="24465" y="14858"/>
                </a:lnTo>
                <a:lnTo>
                  <a:pt x="30535" y="14858"/>
                </a:lnTo>
                <a:lnTo>
                  <a:pt x="32642" y="4572"/>
                </a:lnTo>
                <a:lnTo>
                  <a:pt x="32561" y="254"/>
                </a:lnTo>
                <a:lnTo>
                  <a:pt x="32170" y="127"/>
                </a:lnTo>
                <a:lnTo>
                  <a:pt x="3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6633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90" h="16509">
                <a:moveTo>
                  <a:pt x="7081" y="0"/>
                </a:moveTo>
                <a:lnTo>
                  <a:pt x="1504" y="2198"/>
                </a:lnTo>
                <a:lnTo>
                  <a:pt x="1228" y="2473"/>
                </a:lnTo>
                <a:lnTo>
                  <a:pt x="0" y="6310"/>
                </a:lnTo>
                <a:lnTo>
                  <a:pt x="285" y="7089"/>
                </a:lnTo>
                <a:lnTo>
                  <a:pt x="561" y="8028"/>
                </a:lnTo>
                <a:lnTo>
                  <a:pt x="986" y="9906"/>
                </a:lnTo>
                <a:lnTo>
                  <a:pt x="1113" y="10811"/>
                </a:lnTo>
                <a:lnTo>
                  <a:pt x="1202" y="15426"/>
                </a:lnTo>
                <a:lnTo>
                  <a:pt x="1113" y="16445"/>
                </a:lnTo>
                <a:lnTo>
                  <a:pt x="1895" y="15426"/>
                </a:lnTo>
                <a:lnTo>
                  <a:pt x="8576" y="80"/>
                </a:lnTo>
                <a:lnTo>
                  <a:pt x="708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741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120265" y="113665"/>
                </a:moveTo>
                <a:lnTo>
                  <a:pt x="99748" y="113665"/>
                </a:lnTo>
                <a:lnTo>
                  <a:pt x="99748" y="113919"/>
                </a:lnTo>
                <a:lnTo>
                  <a:pt x="99989" y="114808"/>
                </a:lnTo>
                <a:lnTo>
                  <a:pt x="100184" y="115316"/>
                </a:lnTo>
                <a:lnTo>
                  <a:pt x="100690" y="116332"/>
                </a:lnTo>
                <a:lnTo>
                  <a:pt x="100932" y="116586"/>
                </a:lnTo>
                <a:lnTo>
                  <a:pt x="101162" y="116967"/>
                </a:lnTo>
                <a:lnTo>
                  <a:pt x="101472" y="117348"/>
                </a:lnTo>
                <a:lnTo>
                  <a:pt x="101794" y="117856"/>
                </a:lnTo>
                <a:lnTo>
                  <a:pt x="102151" y="118237"/>
                </a:lnTo>
                <a:lnTo>
                  <a:pt x="103013" y="118999"/>
                </a:lnTo>
                <a:lnTo>
                  <a:pt x="103519" y="119507"/>
                </a:lnTo>
                <a:lnTo>
                  <a:pt x="104658" y="120269"/>
                </a:lnTo>
                <a:lnTo>
                  <a:pt x="107613" y="121920"/>
                </a:lnTo>
                <a:lnTo>
                  <a:pt x="109453" y="122682"/>
                </a:lnTo>
                <a:lnTo>
                  <a:pt x="111546" y="123317"/>
                </a:lnTo>
                <a:lnTo>
                  <a:pt x="112719" y="123698"/>
                </a:lnTo>
                <a:lnTo>
                  <a:pt x="114329" y="123698"/>
                </a:lnTo>
                <a:lnTo>
                  <a:pt x="115077" y="123571"/>
                </a:lnTo>
                <a:lnTo>
                  <a:pt x="115870" y="123190"/>
                </a:lnTo>
                <a:lnTo>
                  <a:pt x="116296" y="123063"/>
                </a:lnTo>
                <a:lnTo>
                  <a:pt x="116732" y="122682"/>
                </a:lnTo>
                <a:lnTo>
                  <a:pt x="117560" y="122174"/>
                </a:lnTo>
                <a:lnTo>
                  <a:pt x="118342" y="121158"/>
                </a:lnTo>
                <a:lnTo>
                  <a:pt x="120148" y="115824"/>
                </a:lnTo>
                <a:lnTo>
                  <a:pt x="120265" y="113665"/>
                </a:lnTo>
                <a:close/>
              </a:path>
              <a:path w="148590" h="123825">
                <a:moveTo>
                  <a:pt x="146951" y="95250"/>
                </a:moveTo>
                <a:lnTo>
                  <a:pt x="89915" y="95249"/>
                </a:lnTo>
                <a:lnTo>
                  <a:pt x="88930" y="100964"/>
                </a:lnTo>
                <a:lnTo>
                  <a:pt x="88817" y="104012"/>
                </a:lnTo>
                <a:lnTo>
                  <a:pt x="88909" y="104901"/>
                </a:lnTo>
                <a:lnTo>
                  <a:pt x="97666" y="113918"/>
                </a:lnTo>
                <a:lnTo>
                  <a:pt x="99748" y="113665"/>
                </a:lnTo>
                <a:lnTo>
                  <a:pt x="120265" y="113665"/>
                </a:lnTo>
                <a:lnTo>
                  <a:pt x="120152" y="111125"/>
                </a:lnTo>
                <a:lnTo>
                  <a:pt x="119952" y="109093"/>
                </a:lnTo>
                <a:lnTo>
                  <a:pt x="119366" y="105664"/>
                </a:lnTo>
                <a:lnTo>
                  <a:pt x="120665" y="105410"/>
                </a:lnTo>
                <a:lnTo>
                  <a:pt x="121171" y="105283"/>
                </a:lnTo>
                <a:lnTo>
                  <a:pt x="122310" y="104902"/>
                </a:lnTo>
                <a:lnTo>
                  <a:pt x="123529" y="104267"/>
                </a:lnTo>
                <a:lnTo>
                  <a:pt x="123805" y="104013"/>
                </a:lnTo>
                <a:lnTo>
                  <a:pt x="124713" y="103251"/>
                </a:lnTo>
                <a:lnTo>
                  <a:pt x="125265" y="102489"/>
                </a:lnTo>
                <a:lnTo>
                  <a:pt x="126141" y="100965"/>
                </a:lnTo>
                <a:lnTo>
                  <a:pt x="126404" y="100330"/>
                </a:lnTo>
                <a:lnTo>
                  <a:pt x="126565" y="99822"/>
                </a:lnTo>
                <a:lnTo>
                  <a:pt x="142446" y="99822"/>
                </a:lnTo>
                <a:lnTo>
                  <a:pt x="143895" y="98679"/>
                </a:lnTo>
                <a:lnTo>
                  <a:pt x="144803" y="97790"/>
                </a:lnTo>
                <a:lnTo>
                  <a:pt x="145275" y="97282"/>
                </a:lnTo>
                <a:lnTo>
                  <a:pt x="146218" y="96139"/>
                </a:lnTo>
                <a:lnTo>
                  <a:pt x="146689" y="95631"/>
                </a:lnTo>
                <a:lnTo>
                  <a:pt x="146951" y="95250"/>
                </a:lnTo>
                <a:close/>
              </a:path>
              <a:path w="148590" h="123825">
                <a:moveTo>
                  <a:pt x="142446" y="99822"/>
                </a:moveTo>
                <a:lnTo>
                  <a:pt x="126565" y="99822"/>
                </a:lnTo>
                <a:lnTo>
                  <a:pt x="127623" y="100457"/>
                </a:lnTo>
                <a:lnTo>
                  <a:pt x="128209" y="100711"/>
                </a:lnTo>
                <a:lnTo>
                  <a:pt x="128922" y="100965"/>
                </a:lnTo>
                <a:lnTo>
                  <a:pt x="129750" y="101219"/>
                </a:lnTo>
                <a:lnTo>
                  <a:pt x="130693" y="101346"/>
                </a:lnTo>
                <a:lnTo>
                  <a:pt x="131786" y="101600"/>
                </a:lnTo>
                <a:lnTo>
                  <a:pt x="140594" y="100584"/>
                </a:lnTo>
                <a:lnTo>
                  <a:pt x="142446" y="99822"/>
                </a:lnTo>
                <a:close/>
              </a:path>
              <a:path w="148590" h="123825">
                <a:moveTo>
                  <a:pt x="116296" y="69088"/>
                </a:moveTo>
                <a:lnTo>
                  <a:pt x="71987" y="69087"/>
                </a:lnTo>
                <a:lnTo>
                  <a:pt x="73448" y="69341"/>
                </a:lnTo>
                <a:lnTo>
                  <a:pt x="74391" y="69468"/>
                </a:lnTo>
                <a:lnTo>
                  <a:pt x="75414" y="69722"/>
                </a:lnTo>
                <a:lnTo>
                  <a:pt x="77024" y="70484"/>
                </a:lnTo>
                <a:lnTo>
                  <a:pt x="78082" y="71119"/>
                </a:lnTo>
                <a:lnTo>
                  <a:pt x="79106" y="71881"/>
                </a:lnTo>
                <a:lnTo>
                  <a:pt x="79543" y="72389"/>
                </a:lnTo>
                <a:lnTo>
                  <a:pt x="80014" y="72897"/>
                </a:lnTo>
                <a:lnTo>
                  <a:pt x="81642" y="80644"/>
                </a:lnTo>
                <a:lnTo>
                  <a:pt x="81526" y="81533"/>
                </a:lnTo>
                <a:lnTo>
                  <a:pt x="81316" y="82676"/>
                </a:lnTo>
                <a:lnTo>
                  <a:pt x="81105" y="83565"/>
                </a:lnTo>
                <a:lnTo>
                  <a:pt x="80760" y="85470"/>
                </a:lnTo>
                <a:lnTo>
                  <a:pt x="80550" y="87248"/>
                </a:lnTo>
                <a:lnTo>
                  <a:pt x="80434" y="90423"/>
                </a:lnTo>
                <a:lnTo>
                  <a:pt x="80557" y="91566"/>
                </a:lnTo>
                <a:lnTo>
                  <a:pt x="85672" y="96392"/>
                </a:lnTo>
                <a:lnTo>
                  <a:pt x="87604" y="96138"/>
                </a:lnTo>
                <a:lnTo>
                  <a:pt x="88696" y="95757"/>
                </a:lnTo>
                <a:lnTo>
                  <a:pt x="89915" y="95249"/>
                </a:lnTo>
                <a:lnTo>
                  <a:pt x="146951" y="95250"/>
                </a:lnTo>
                <a:lnTo>
                  <a:pt x="147126" y="94996"/>
                </a:lnTo>
                <a:lnTo>
                  <a:pt x="147483" y="94361"/>
                </a:lnTo>
                <a:lnTo>
                  <a:pt x="148069" y="92964"/>
                </a:lnTo>
                <a:lnTo>
                  <a:pt x="148219" y="92202"/>
                </a:lnTo>
                <a:lnTo>
                  <a:pt x="148092" y="89916"/>
                </a:lnTo>
                <a:lnTo>
                  <a:pt x="143193" y="85598"/>
                </a:lnTo>
                <a:lnTo>
                  <a:pt x="141779" y="84963"/>
                </a:lnTo>
                <a:lnTo>
                  <a:pt x="140123" y="84455"/>
                </a:lnTo>
                <a:lnTo>
                  <a:pt x="138237" y="84074"/>
                </a:lnTo>
                <a:lnTo>
                  <a:pt x="136109" y="83566"/>
                </a:lnTo>
                <a:lnTo>
                  <a:pt x="133752" y="83185"/>
                </a:lnTo>
                <a:lnTo>
                  <a:pt x="134189" y="82804"/>
                </a:lnTo>
                <a:lnTo>
                  <a:pt x="134350" y="82677"/>
                </a:lnTo>
                <a:lnTo>
                  <a:pt x="134545" y="82296"/>
                </a:lnTo>
                <a:lnTo>
                  <a:pt x="134796" y="81534"/>
                </a:lnTo>
                <a:lnTo>
                  <a:pt x="134916" y="80772"/>
                </a:lnTo>
                <a:lnTo>
                  <a:pt x="134821" y="77597"/>
                </a:lnTo>
                <a:lnTo>
                  <a:pt x="134699" y="76962"/>
                </a:lnTo>
                <a:lnTo>
                  <a:pt x="134545" y="75311"/>
                </a:lnTo>
                <a:lnTo>
                  <a:pt x="134419" y="75184"/>
                </a:lnTo>
                <a:lnTo>
                  <a:pt x="134028" y="74676"/>
                </a:lnTo>
                <a:lnTo>
                  <a:pt x="133441" y="74168"/>
                </a:lnTo>
                <a:lnTo>
                  <a:pt x="133051" y="74041"/>
                </a:lnTo>
                <a:lnTo>
                  <a:pt x="132062" y="73533"/>
                </a:lnTo>
                <a:lnTo>
                  <a:pt x="130762" y="73152"/>
                </a:lnTo>
                <a:lnTo>
                  <a:pt x="114134" y="72263"/>
                </a:lnTo>
                <a:lnTo>
                  <a:pt x="114732" y="71755"/>
                </a:lnTo>
                <a:lnTo>
                  <a:pt x="115548" y="70739"/>
                </a:lnTo>
                <a:lnTo>
                  <a:pt x="116066" y="69723"/>
                </a:lnTo>
                <a:lnTo>
                  <a:pt x="116296" y="69088"/>
                </a:lnTo>
                <a:close/>
              </a:path>
              <a:path w="148590" h="123825">
                <a:moveTo>
                  <a:pt x="72852" y="71373"/>
                </a:moveTo>
                <a:lnTo>
                  <a:pt x="66560" y="71373"/>
                </a:lnTo>
                <a:lnTo>
                  <a:pt x="67175" y="72389"/>
                </a:lnTo>
                <a:lnTo>
                  <a:pt x="67744" y="73532"/>
                </a:lnTo>
                <a:lnTo>
                  <a:pt x="67945" y="74167"/>
                </a:lnTo>
                <a:lnTo>
                  <a:pt x="68054" y="74675"/>
                </a:lnTo>
                <a:lnTo>
                  <a:pt x="68149" y="76199"/>
                </a:lnTo>
                <a:lnTo>
                  <a:pt x="68031" y="76961"/>
                </a:lnTo>
                <a:lnTo>
                  <a:pt x="65306" y="79755"/>
                </a:lnTo>
                <a:lnTo>
                  <a:pt x="64639" y="80009"/>
                </a:lnTo>
                <a:lnTo>
                  <a:pt x="63501" y="80517"/>
                </a:lnTo>
                <a:lnTo>
                  <a:pt x="63029" y="80771"/>
                </a:lnTo>
                <a:lnTo>
                  <a:pt x="62236" y="81533"/>
                </a:lnTo>
                <a:lnTo>
                  <a:pt x="61925" y="81787"/>
                </a:lnTo>
                <a:lnTo>
                  <a:pt x="61258" y="82930"/>
                </a:lnTo>
                <a:lnTo>
                  <a:pt x="61017" y="83692"/>
                </a:lnTo>
                <a:lnTo>
                  <a:pt x="60921" y="85724"/>
                </a:lnTo>
                <a:lnTo>
                  <a:pt x="61040" y="86486"/>
                </a:lnTo>
                <a:lnTo>
                  <a:pt x="68181" y="91185"/>
                </a:lnTo>
                <a:lnTo>
                  <a:pt x="69434" y="91058"/>
                </a:lnTo>
                <a:lnTo>
                  <a:pt x="77415" y="86867"/>
                </a:lnTo>
                <a:lnTo>
                  <a:pt x="77296" y="84581"/>
                </a:lnTo>
                <a:lnTo>
                  <a:pt x="73172" y="79120"/>
                </a:lnTo>
                <a:lnTo>
                  <a:pt x="73356" y="78485"/>
                </a:lnTo>
                <a:lnTo>
                  <a:pt x="73471" y="77850"/>
                </a:lnTo>
                <a:lnTo>
                  <a:pt x="73592" y="76961"/>
                </a:lnTo>
                <a:lnTo>
                  <a:pt x="73482" y="73532"/>
                </a:lnTo>
                <a:lnTo>
                  <a:pt x="73168" y="72262"/>
                </a:lnTo>
                <a:lnTo>
                  <a:pt x="72976" y="71627"/>
                </a:lnTo>
                <a:lnTo>
                  <a:pt x="72852" y="71373"/>
                </a:lnTo>
                <a:close/>
              </a:path>
              <a:path w="148590" h="123825">
                <a:moveTo>
                  <a:pt x="0" y="76961"/>
                </a:moveTo>
                <a:lnTo>
                  <a:pt x="2895" y="84454"/>
                </a:lnTo>
                <a:lnTo>
                  <a:pt x="2322" y="86486"/>
                </a:lnTo>
                <a:lnTo>
                  <a:pt x="5669" y="86232"/>
                </a:lnTo>
                <a:lnTo>
                  <a:pt x="9050" y="86105"/>
                </a:lnTo>
                <a:lnTo>
                  <a:pt x="12431" y="85724"/>
                </a:lnTo>
                <a:lnTo>
                  <a:pt x="15812" y="85470"/>
                </a:lnTo>
                <a:lnTo>
                  <a:pt x="19066" y="85089"/>
                </a:lnTo>
                <a:lnTo>
                  <a:pt x="25287" y="84200"/>
                </a:lnTo>
                <a:lnTo>
                  <a:pt x="28151" y="83692"/>
                </a:lnTo>
                <a:lnTo>
                  <a:pt x="30784" y="83311"/>
                </a:lnTo>
                <a:lnTo>
                  <a:pt x="35349" y="82549"/>
                </a:lnTo>
                <a:lnTo>
                  <a:pt x="37201" y="82168"/>
                </a:lnTo>
                <a:lnTo>
                  <a:pt x="40697" y="81533"/>
                </a:lnTo>
                <a:lnTo>
                  <a:pt x="46677" y="78993"/>
                </a:lnTo>
                <a:lnTo>
                  <a:pt x="50867" y="77342"/>
                </a:lnTo>
                <a:lnTo>
                  <a:pt x="5818" y="77342"/>
                </a:lnTo>
                <a:lnTo>
                  <a:pt x="0" y="76961"/>
                </a:lnTo>
                <a:close/>
              </a:path>
              <a:path w="148590" h="123825">
                <a:moveTo>
                  <a:pt x="64202" y="0"/>
                </a:moveTo>
                <a:lnTo>
                  <a:pt x="61373" y="3428"/>
                </a:lnTo>
                <a:lnTo>
                  <a:pt x="60350" y="4825"/>
                </a:lnTo>
                <a:lnTo>
                  <a:pt x="58234" y="7619"/>
                </a:lnTo>
                <a:lnTo>
                  <a:pt x="55945" y="10159"/>
                </a:lnTo>
                <a:lnTo>
                  <a:pt x="54772" y="11429"/>
                </a:lnTo>
                <a:lnTo>
                  <a:pt x="52334" y="13715"/>
                </a:lnTo>
                <a:lnTo>
                  <a:pt x="47815" y="18541"/>
                </a:lnTo>
                <a:lnTo>
                  <a:pt x="39984" y="21970"/>
                </a:lnTo>
                <a:lnTo>
                  <a:pt x="38845" y="22605"/>
                </a:lnTo>
                <a:lnTo>
                  <a:pt x="33188" y="25145"/>
                </a:lnTo>
                <a:lnTo>
                  <a:pt x="30980" y="25907"/>
                </a:lnTo>
                <a:lnTo>
                  <a:pt x="22803" y="35051"/>
                </a:lnTo>
                <a:lnTo>
                  <a:pt x="28001" y="41782"/>
                </a:lnTo>
                <a:lnTo>
                  <a:pt x="28898" y="42163"/>
                </a:lnTo>
                <a:lnTo>
                  <a:pt x="30678" y="45719"/>
                </a:lnTo>
                <a:lnTo>
                  <a:pt x="30590" y="46354"/>
                </a:lnTo>
                <a:lnTo>
                  <a:pt x="30514" y="46735"/>
                </a:lnTo>
                <a:lnTo>
                  <a:pt x="30037" y="48132"/>
                </a:lnTo>
                <a:lnTo>
                  <a:pt x="29692" y="49529"/>
                </a:lnTo>
                <a:lnTo>
                  <a:pt x="29359" y="51942"/>
                </a:lnTo>
                <a:lnTo>
                  <a:pt x="29284" y="56387"/>
                </a:lnTo>
                <a:lnTo>
                  <a:pt x="29485" y="58419"/>
                </a:lnTo>
                <a:lnTo>
                  <a:pt x="34521" y="72262"/>
                </a:lnTo>
                <a:lnTo>
                  <a:pt x="33935" y="72643"/>
                </a:lnTo>
                <a:lnTo>
                  <a:pt x="11212" y="77342"/>
                </a:lnTo>
                <a:lnTo>
                  <a:pt x="50867" y="77342"/>
                </a:lnTo>
                <a:lnTo>
                  <a:pt x="62868" y="72643"/>
                </a:lnTo>
                <a:lnTo>
                  <a:pt x="66560" y="71373"/>
                </a:lnTo>
                <a:lnTo>
                  <a:pt x="72852" y="71373"/>
                </a:lnTo>
                <a:lnTo>
                  <a:pt x="72291" y="70230"/>
                </a:lnTo>
                <a:lnTo>
                  <a:pt x="42893" y="70230"/>
                </a:lnTo>
                <a:lnTo>
                  <a:pt x="43799" y="68452"/>
                </a:lnTo>
                <a:lnTo>
                  <a:pt x="45136" y="66420"/>
                </a:lnTo>
                <a:lnTo>
                  <a:pt x="53714" y="58800"/>
                </a:lnTo>
                <a:lnTo>
                  <a:pt x="55474" y="58038"/>
                </a:lnTo>
                <a:lnTo>
                  <a:pt x="64288" y="49148"/>
                </a:lnTo>
                <a:lnTo>
                  <a:pt x="64168" y="47370"/>
                </a:lnTo>
                <a:lnTo>
                  <a:pt x="63926" y="46608"/>
                </a:lnTo>
                <a:lnTo>
                  <a:pt x="63581" y="45719"/>
                </a:lnTo>
                <a:lnTo>
                  <a:pt x="62512" y="44068"/>
                </a:lnTo>
                <a:lnTo>
                  <a:pt x="63305" y="43433"/>
                </a:lnTo>
                <a:lnTo>
                  <a:pt x="72321" y="29971"/>
                </a:lnTo>
                <a:lnTo>
                  <a:pt x="72281" y="27558"/>
                </a:lnTo>
                <a:lnTo>
                  <a:pt x="69204" y="23113"/>
                </a:lnTo>
                <a:lnTo>
                  <a:pt x="68135" y="22351"/>
                </a:lnTo>
                <a:lnTo>
                  <a:pt x="66835" y="21716"/>
                </a:lnTo>
                <a:lnTo>
                  <a:pt x="67130" y="21081"/>
                </a:lnTo>
                <a:lnTo>
                  <a:pt x="67663" y="19811"/>
                </a:lnTo>
                <a:lnTo>
                  <a:pt x="67985" y="18922"/>
                </a:lnTo>
                <a:lnTo>
                  <a:pt x="68330" y="17779"/>
                </a:lnTo>
                <a:lnTo>
                  <a:pt x="68733" y="15874"/>
                </a:lnTo>
                <a:lnTo>
                  <a:pt x="68963" y="13716"/>
                </a:lnTo>
                <a:lnTo>
                  <a:pt x="68863" y="11430"/>
                </a:lnTo>
                <a:lnTo>
                  <a:pt x="64524" y="3936"/>
                </a:lnTo>
                <a:lnTo>
                  <a:pt x="64202" y="0"/>
                </a:lnTo>
                <a:close/>
              </a:path>
              <a:path w="148590" h="123825">
                <a:moveTo>
                  <a:pt x="123218" y="72136"/>
                </a:moveTo>
                <a:lnTo>
                  <a:pt x="116261" y="72136"/>
                </a:lnTo>
                <a:lnTo>
                  <a:pt x="114134" y="72263"/>
                </a:lnTo>
                <a:lnTo>
                  <a:pt x="124558" y="72263"/>
                </a:lnTo>
                <a:lnTo>
                  <a:pt x="123218" y="72136"/>
                </a:lnTo>
                <a:close/>
              </a:path>
              <a:path w="148590" h="123825">
                <a:moveTo>
                  <a:pt x="75759" y="32639"/>
                </a:moveTo>
                <a:lnTo>
                  <a:pt x="75690" y="32893"/>
                </a:lnTo>
                <a:lnTo>
                  <a:pt x="75368" y="33401"/>
                </a:lnTo>
                <a:lnTo>
                  <a:pt x="74196" y="36575"/>
                </a:lnTo>
                <a:lnTo>
                  <a:pt x="72629" y="45719"/>
                </a:lnTo>
                <a:lnTo>
                  <a:pt x="72525" y="45973"/>
                </a:lnTo>
                <a:lnTo>
                  <a:pt x="66525" y="62229"/>
                </a:lnTo>
                <a:lnTo>
                  <a:pt x="64168" y="62737"/>
                </a:lnTo>
                <a:lnTo>
                  <a:pt x="61649" y="63499"/>
                </a:lnTo>
                <a:lnTo>
                  <a:pt x="58981" y="64261"/>
                </a:lnTo>
                <a:lnTo>
                  <a:pt x="56106" y="65150"/>
                </a:lnTo>
                <a:lnTo>
                  <a:pt x="53082" y="66166"/>
                </a:lnTo>
                <a:lnTo>
                  <a:pt x="49851" y="67436"/>
                </a:lnTo>
                <a:lnTo>
                  <a:pt x="46470" y="68706"/>
                </a:lnTo>
                <a:lnTo>
                  <a:pt x="42893" y="70230"/>
                </a:lnTo>
                <a:lnTo>
                  <a:pt x="72291" y="70230"/>
                </a:lnTo>
                <a:lnTo>
                  <a:pt x="71987" y="69722"/>
                </a:lnTo>
                <a:lnTo>
                  <a:pt x="71596" y="69341"/>
                </a:lnTo>
                <a:lnTo>
                  <a:pt x="71435" y="69087"/>
                </a:lnTo>
                <a:lnTo>
                  <a:pt x="116296" y="69088"/>
                </a:lnTo>
                <a:lnTo>
                  <a:pt x="116457" y="68453"/>
                </a:lnTo>
                <a:lnTo>
                  <a:pt x="116537" y="67945"/>
                </a:lnTo>
                <a:lnTo>
                  <a:pt x="116457" y="65405"/>
                </a:lnTo>
                <a:lnTo>
                  <a:pt x="116220" y="64643"/>
                </a:lnTo>
                <a:lnTo>
                  <a:pt x="116181" y="62992"/>
                </a:lnTo>
                <a:lnTo>
                  <a:pt x="99437" y="60833"/>
                </a:lnTo>
                <a:lnTo>
                  <a:pt x="99161" y="60579"/>
                </a:lnTo>
                <a:lnTo>
                  <a:pt x="76587" y="60578"/>
                </a:lnTo>
                <a:lnTo>
                  <a:pt x="78176" y="57911"/>
                </a:lnTo>
                <a:lnTo>
                  <a:pt x="79152" y="56387"/>
                </a:lnTo>
                <a:lnTo>
                  <a:pt x="102967" y="44577"/>
                </a:lnTo>
                <a:lnTo>
                  <a:pt x="111783" y="44577"/>
                </a:lnTo>
                <a:lnTo>
                  <a:pt x="111500" y="43434"/>
                </a:lnTo>
                <a:lnTo>
                  <a:pt x="110769" y="41402"/>
                </a:lnTo>
                <a:lnTo>
                  <a:pt x="110166" y="40005"/>
                </a:lnTo>
                <a:lnTo>
                  <a:pt x="109775" y="39243"/>
                </a:lnTo>
                <a:lnTo>
                  <a:pt x="105566" y="39243"/>
                </a:lnTo>
                <a:lnTo>
                  <a:pt x="103370" y="38989"/>
                </a:lnTo>
                <a:lnTo>
                  <a:pt x="101001" y="38608"/>
                </a:lnTo>
                <a:lnTo>
                  <a:pt x="99805" y="38354"/>
                </a:lnTo>
                <a:lnTo>
                  <a:pt x="78945" y="38354"/>
                </a:lnTo>
                <a:lnTo>
                  <a:pt x="78768" y="37719"/>
                </a:lnTo>
                <a:lnTo>
                  <a:pt x="78547" y="36703"/>
                </a:lnTo>
                <a:lnTo>
                  <a:pt x="78519" y="34417"/>
                </a:lnTo>
                <a:lnTo>
                  <a:pt x="78749" y="33655"/>
                </a:lnTo>
                <a:lnTo>
                  <a:pt x="78945" y="33147"/>
                </a:lnTo>
                <a:lnTo>
                  <a:pt x="75759" y="32639"/>
                </a:lnTo>
                <a:close/>
              </a:path>
              <a:path w="148590" h="123825">
                <a:moveTo>
                  <a:pt x="107096" y="60325"/>
                </a:moveTo>
                <a:lnTo>
                  <a:pt x="105808" y="60325"/>
                </a:lnTo>
                <a:lnTo>
                  <a:pt x="104382" y="60452"/>
                </a:lnTo>
                <a:lnTo>
                  <a:pt x="102852" y="60452"/>
                </a:lnTo>
                <a:lnTo>
                  <a:pt x="99437" y="60833"/>
                </a:lnTo>
                <a:lnTo>
                  <a:pt x="112462" y="60833"/>
                </a:lnTo>
                <a:lnTo>
                  <a:pt x="112018" y="60706"/>
                </a:lnTo>
                <a:lnTo>
                  <a:pt x="110327" y="60579"/>
                </a:lnTo>
                <a:lnTo>
                  <a:pt x="109338" y="60452"/>
                </a:lnTo>
                <a:lnTo>
                  <a:pt x="107096" y="60325"/>
                </a:lnTo>
                <a:close/>
              </a:path>
              <a:path w="148590" h="123825">
                <a:moveTo>
                  <a:pt x="92204" y="57912"/>
                </a:moveTo>
                <a:lnTo>
                  <a:pt x="89766" y="57912"/>
                </a:lnTo>
                <a:lnTo>
                  <a:pt x="86925" y="58293"/>
                </a:lnTo>
                <a:lnTo>
                  <a:pt x="84844" y="58801"/>
                </a:lnTo>
                <a:lnTo>
                  <a:pt x="82567" y="59563"/>
                </a:lnTo>
                <a:lnTo>
                  <a:pt x="81348" y="59943"/>
                </a:lnTo>
                <a:lnTo>
                  <a:pt x="80129" y="60451"/>
                </a:lnTo>
                <a:lnTo>
                  <a:pt x="79221" y="60451"/>
                </a:lnTo>
                <a:lnTo>
                  <a:pt x="76587" y="60578"/>
                </a:lnTo>
                <a:lnTo>
                  <a:pt x="99161" y="60579"/>
                </a:lnTo>
                <a:lnTo>
                  <a:pt x="98333" y="59944"/>
                </a:lnTo>
                <a:lnTo>
                  <a:pt x="97701" y="59563"/>
                </a:lnTo>
                <a:lnTo>
                  <a:pt x="96919" y="59182"/>
                </a:lnTo>
                <a:lnTo>
                  <a:pt x="95976" y="58674"/>
                </a:lnTo>
                <a:lnTo>
                  <a:pt x="94239" y="58293"/>
                </a:lnTo>
                <a:lnTo>
                  <a:pt x="93618" y="58039"/>
                </a:lnTo>
                <a:lnTo>
                  <a:pt x="92204" y="57912"/>
                </a:lnTo>
                <a:close/>
              </a:path>
              <a:path w="148590" h="123825">
                <a:moveTo>
                  <a:pt x="111783" y="44577"/>
                </a:moveTo>
                <a:lnTo>
                  <a:pt x="105727" y="44577"/>
                </a:lnTo>
                <a:lnTo>
                  <a:pt x="107452" y="44704"/>
                </a:lnTo>
                <a:lnTo>
                  <a:pt x="109143" y="45085"/>
                </a:lnTo>
                <a:lnTo>
                  <a:pt x="109971" y="45339"/>
                </a:lnTo>
                <a:lnTo>
                  <a:pt x="111466" y="45974"/>
                </a:lnTo>
                <a:lnTo>
                  <a:pt x="112133" y="46355"/>
                </a:lnTo>
                <a:lnTo>
                  <a:pt x="111909" y="45085"/>
                </a:lnTo>
                <a:lnTo>
                  <a:pt x="111783" y="44577"/>
                </a:lnTo>
                <a:close/>
              </a:path>
              <a:path w="148590" h="123825">
                <a:moveTo>
                  <a:pt x="89329" y="15367"/>
                </a:moveTo>
                <a:lnTo>
                  <a:pt x="86178" y="34417"/>
                </a:lnTo>
                <a:lnTo>
                  <a:pt x="85005" y="34417"/>
                </a:lnTo>
                <a:lnTo>
                  <a:pt x="83544" y="34798"/>
                </a:lnTo>
                <a:lnTo>
                  <a:pt x="82958" y="34925"/>
                </a:lnTo>
                <a:lnTo>
                  <a:pt x="82372" y="35179"/>
                </a:lnTo>
                <a:lnTo>
                  <a:pt x="81187" y="35941"/>
                </a:lnTo>
                <a:lnTo>
                  <a:pt x="80014" y="36957"/>
                </a:lnTo>
                <a:lnTo>
                  <a:pt x="79738" y="37338"/>
                </a:lnTo>
                <a:lnTo>
                  <a:pt x="79462" y="37592"/>
                </a:lnTo>
                <a:lnTo>
                  <a:pt x="78945" y="38354"/>
                </a:lnTo>
                <a:lnTo>
                  <a:pt x="99805" y="38354"/>
                </a:lnTo>
                <a:lnTo>
                  <a:pt x="98609" y="38100"/>
                </a:lnTo>
                <a:lnTo>
                  <a:pt x="97425" y="37719"/>
                </a:lnTo>
                <a:lnTo>
                  <a:pt x="94711" y="36449"/>
                </a:lnTo>
                <a:lnTo>
                  <a:pt x="94239" y="36068"/>
                </a:lnTo>
                <a:lnTo>
                  <a:pt x="94117" y="34925"/>
                </a:lnTo>
                <a:lnTo>
                  <a:pt x="94159" y="29718"/>
                </a:lnTo>
                <a:lnTo>
                  <a:pt x="94459" y="27559"/>
                </a:lnTo>
                <a:lnTo>
                  <a:pt x="94987" y="25019"/>
                </a:lnTo>
                <a:lnTo>
                  <a:pt x="95343" y="23622"/>
                </a:lnTo>
                <a:lnTo>
                  <a:pt x="95815" y="22225"/>
                </a:lnTo>
                <a:lnTo>
                  <a:pt x="94906" y="21082"/>
                </a:lnTo>
                <a:lnTo>
                  <a:pt x="94642" y="20701"/>
                </a:lnTo>
                <a:lnTo>
                  <a:pt x="93618" y="19939"/>
                </a:lnTo>
                <a:lnTo>
                  <a:pt x="92353" y="18669"/>
                </a:lnTo>
                <a:lnTo>
                  <a:pt x="91652" y="18034"/>
                </a:lnTo>
                <a:lnTo>
                  <a:pt x="90157" y="16383"/>
                </a:lnTo>
                <a:lnTo>
                  <a:pt x="89329" y="1536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139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33809" y="19615"/>
                </a:moveTo>
                <a:lnTo>
                  <a:pt x="17019" y="19615"/>
                </a:lnTo>
                <a:lnTo>
                  <a:pt x="18709" y="19772"/>
                </a:lnTo>
                <a:lnTo>
                  <a:pt x="20365" y="19890"/>
                </a:lnTo>
                <a:lnTo>
                  <a:pt x="23551" y="20046"/>
                </a:lnTo>
                <a:lnTo>
                  <a:pt x="26575" y="20046"/>
                </a:lnTo>
                <a:lnTo>
                  <a:pt x="29485" y="19968"/>
                </a:lnTo>
                <a:lnTo>
                  <a:pt x="30865" y="19890"/>
                </a:lnTo>
                <a:lnTo>
                  <a:pt x="33809" y="19615"/>
                </a:lnTo>
                <a:close/>
              </a:path>
              <a:path w="40004" h="20320">
                <a:moveTo>
                  <a:pt x="25878" y="11942"/>
                </a:moveTo>
                <a:lnTo>
                  <a:pt x="6485" y="11942"/>
                </a:lnTo>
                <a:lnTo>
                  <a:pt x="7624" y="12529"/>
                </a:lnTo>
                <a:lnTo>
                  <a:pt x="10418" y="14212"/>
                </a:lnTo>
                <a:lnTo>
                  <a:pt x="17295" y="19929"/>
                </a:lnTo>
                <a:lnTo>
                  <a:pt x="17019" y="19615"/>
                </a:lnTo>
                <a:lnTo>
                  <a:pt x="33809" y="19615"/>
                </a:lnTo>
                <a:lnTo>
                  <a:pt x="37155" y="19185"/>
                </a:lnTo>
                <a:lnTo>
                  <a:pt x="39397" y="18793"/>
                </a:lnTo>
                <a:lnTo>
                  <a:pt x="39041" y="18285"/>
                </a:lnTo>
                <a:lnTo>
                  <a:pt x="29646" y="16209"/>
                </a:lnTo>
                <a:lnTo>
                  <a:pt x="29174" y="16171"/>
                </a:lnTo>
                <a:lnTo>
                  <a:pt x="25896" y="12493"/>
                </a:lnTo>
                <a:lnTo>
                  <a:pt x="25878" y="11942"/>
                </a:lnTo>
                <a:close/>
              </a:path>
              <a:path w="40004" h="20320">
                <a:moveTo>
                  <a:pt x="34165" y="15191"/>
                </a:moveTo>
                <a:lnTo>
                  <a:pt x="30152" y="16209"/>
                </a:lnTo>
                <a:lnTo>
                  <a:pt x="36545" y="16209"/>
                </a:lnTo>
                <a:lnTo>
                  <a:pt x="36043" y="15936"/>
                </a:lnTo>
                <a:lnTo>
                  <a:pt x="34717" y="15348"/>
                </a:lnTo>
                <a:lnTo>
                  <a:pt x="34165" y="15191"/>
                </a:lnTo>
                <a:close/>
              </a:path>
              <a:path w="40004" h="20320">
                <a:moveTo>
                  <a:pt x="6852" y="12493"/>
                </a:moveTo>
                <a:lnTo>
                  <a:pt x="7152" y="12685"/>
                </a:lnTo>
                <a:lnTo>
                  <a:pt x="6852" y="12493"/>
                </a:lnTo>
                <a:close/>
              </a:path>
              <a:path w="40004" h="20320">
                <a:moveTo>
                  <a:pt x="12935" y="2271"/>
                </a:moveTo>
                <a:lnTo>
                  <a:pt x="471" y="4660"/>
                </a:lnTo>
                <a:lnTo>
                  <a:pt x="834" y="5833"/>
                </a:lnTo>
                <a:lnTo>
                  <a:pt x="6852" y="12493"/>
                </a:lnTo>
                <a:lnTo>
                  <a:pt x="6485" y="11942"/>
                </a:lnTo>
                <a:lnTo>
                  <a:pt x="25878" y="11942"/>
                </a:lnTo>
                <a:lnTo>
                  <a:pt x="25195" y="10806"/>
                </a:lnTo>
                <a:lnTo>
                  <a:pt x="24689" y="9906"/>
                </a:lnTo>
                <a:lnTo>
                  <a:pt x="23631" y="5833"/>
                </a:lnTo>
                <a:lnTo>
                  <a:pt x="22056" y="5521"/>
                </a:lnTo>
                <a:lnTo>
                  <a:pt x="19537" y="4855"/>
                </a:lnTo>
                <a:lnTo>
                  <a:pt x="17671" y="4268"/>
                </a:lnTo>
                <a:lnTo>
                  <a:pt x="16904" y="3954"/>
                </a:lnTo>
                <a:lnTo>
                  <a:pt x="15053" y="3250"/>
                </a:lnTo>
                <a:lnTo>
                  <a:pt x="12935" y="2271"/>
                </a:lnTo>
                <a:close/>
              </a:path>
              <a:path w="40004" h="20320">
                <a:moveTo>
                  <a:pt x="7704" y="0"/>
                </a:moveTo>
                <a:lnTo>
                  <a:pt x="0" y="2193"/>
                </a:lnTo>
                <a:lnTo>
                  <a:pt x="471" y="4660"/>
                </a:lnTo>
                <a:lnTo>
                  <a:pt x="977" y="4268"/>
                </a:lnTo>
                <a:lnTo>
                  <a:pt x="1494" y="3954"/>
                </a:lnTo>
                <a:lnTo>
                  <a:pt x="6681" y="2271"/>
                </a:lnTo>
                <a:lnTo>
                  <a:pt x="12935" y="2271"/>
                </a:lnTo>
                <a:lnTo>
                  <a:pt x="11246" y="1409"/>
                </a:lnTo>
                <a:lnTo>
                  <a:pt x="10257" y="862"/>
                </a:lnTo>
                <a:lnTo>
                  <a:pt x="9280" y="274"/>
                </a:lnTo>
                <a:lnTo>
                  <a:pt x="9119" y="156"/>
                </a:lnTo>
                <a:lnTo>
                  <a:pt x="8693" y="79"/>
                </a:lnTo>
                <a:lnTo>
                  <a:pt x="770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74435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89070" y="23296"/>
                </a:moveTo>
                <a:lnTo>
                  <a:pt x="29956" y="23296"/>
                </a:lnTo>
                <a:lnTo>
                  <a:pt x="31693" y="23374"/>
                </a:lnTo>
                <a:lnTo>
                  <a:pt x="32601" y="23453"/>
                </a:lnTo>
                <a:lnTo>
                  <a:pt x="43249" y="31793"/>
                </a:lnTo>
                <a:lnTo>
                  <a:pt x="43131" y="32654"/>
                </a:lnTo>
                <a:lnTo>
                  <a:pt x="42893" y="33632"/>
                </a:lnTo>
                <a:lnTo>
                  <a:pt x="44549" y="33750"/>
                </a:lnTo>
                <a:lnTo>
                  <a:pt x="47965" y="33828"/>
                </a:lnTo>
                <a:lnTo>
                  <a:pt x="49736" y="33789"/>
                </a:lnTo>
                <a:lnTo>
                  <a:pt x="51506" y="33711"/>
                </a:lnTo>
                <a:lnTo>
                  <a:pt x="84694" y="27994"/>
                </a:lnTo>
                <a:lnTo>
                  <a:pt x="85557" y="27798"/>
                </a:lnTo>
                <a:lnTo>
                  <a:pt x="88501" y="26585"/>
                </a:lnTo>
                <a:lnTo>
                  <a:pt x="89070" y="23296"/>
                </a:lnTo>
                <a:close/>
              </a:path>
              <a:path w="90170" h="34290">
                <a:moveTo>
                  <a:pt x="63090" y="14643"/>
                </a:moveTo>
                <a:lnTo>
                  <a:pt x="16237" y="14643"/>
                </a:lnTo>
                <a:lnTo>
                  <a:pt x="16950" y="14722"/>
                </a:lnTo>
                <a:lnTo>
                  <a:pt x="17306" y="14722"/>
                </a:lnTo>
                <a:lnTo>
                  <a:pt x="18249" y="14839"/>
                </a:lnTo>
                <a:lnTo>
                  <a:pt x="25161" y="23453"/>
                </a:lnTo>
                <a:lnTo>
                  <a:pt x="28427" y="23296"/>
                </a:lnTo>
                <a:lnTo>
                  <a:pt x="89070" y="23296"/>
                </a:lnTo>
                <a:lnTo>
                  <a:pt x="89443" y="21143"/>
                </a:lnTo>
                <a:lnTo>
                  <a:pt x="84568" y="21143"/>
                </a:lnTo>
                <a:lnTo>
                  <a:pt x="83820" y="21025"/>
                </a:lnTo>
                <a:lnTo>
                  <a:pt x="80238" y="15936"/>
                </a:lnTo>
                <a:lnTo>
                  <a:pt x="67272" y="15936"/>
                </a:lnTo>
                <a:lnTo>
                  <a:pt x="66640" y="15896"/>
                </a:lnTo>
                <a:lnTo>
                  <a:pt x="65421" y="15661"/>
                </a:lnTo>
                <a:lnTo>
                  <a:pt x="64001" y="15152"/>
                </a:lnTo>
                <a:lnTo>
                  <a:pt x="63581" y="14957"/>
                </a:lnTo>
                <a:lnTo>
                  <a:pt x="63090" y="14643"/>
                </a:lnTo>
                <a:close/>
              </a:path>
              <a:path w="90170" h="34290">
                <a:moveTo>
                  <a:pt x="89639" y="20007"/>
                </a:moveTo>
                <a:lnTo>
                  <a:pt x="88296" y="20517"/>
                </a:lnTo>
                <a:lnTo>
                  <a:pt x="87328" y="20829"/>
                </a:lnTo>
                <a:lnTo>
                  <a:pt x="86304" y="21064"/>
                </a:lnTo>
                <a:lnTo>
                  <a:pt x="85396" y="21143"/>
                </a:lnTo>
                <a:lnTo>
                  <a:pt x="89443" y="21143"/>
                </a:lnTo>
                <a:lnTo>
                  <a:pt x="89639" y="20007"/>
                </a:lnTo>
                <a:close/>
              </a:path>
              <a:path w="90170" h="34290">
                <a:moveTo>
                  <a:pt x="43687" y="4855"/>
                </a:moveTo>
                <a:lnTo>
                  <a:pt x="41974" y="5560"/>
                </a:lnTo>
                <a:lnTo>
                  <a:pt x="40421" y="6225"/>
                </a:lnTo>
                <a:lnTo>
                  <a:pt x="38374" y="6656"/>
                </a:lnTo>
                <a:lnTo>
                  <a:pt x="36925" y="6929"/>
                </a:lnTo>
                <a:lnTo>
                  <a:pt x="35073" y="7243"/>
                </a:lnTo>
                <a:lnTo>
                  <a:pt x="30508" y="8066"/>
                </a:lnTo>
                <a:lnTo>
                  <a:pt x="2046" y="11237"/>
                </a:lnTo>
                <a:lnTo>
                  <a:pt x="1023" y="13781"/>
                </a:lnTo>
                <a:lnTo>
                  <a:pt x="5588" y="17501"/>
                </a:lnTo>
                <a:lnTo>
                  <a:pt x="6209" y="17462"/>
                </a:lnTo>
                <a:lnTo>
                  <a:pt x="9280" y="16287"/>
                </a:lnTo>
                <a:lnTo>
                  <a:pt x="10245" y="15857"/>
                </a:lnTo>
                <a:lnTo>
                  <a:pt x="15536" y="14643"/>
                </a:lnTo>
                <a:lnTo>
                  <a:pt x="63090" y="14643"/>
                </a:lnTo>
                <a:lnTo>
                  <a:pt x="62431" y="14173"/>
                </a:lnTo>
                <a:lnTo>
                  <a:pt x="60614" y="10180"/>
                </a:lnTo>
                <a:lnTo>
                  <a:pt x="60733" y="8496"/>
                </a:lnTo>
                <a:lnTo>
                  <a:pt x="62956" y="5442"/>
                </a:lnTo>
                <a:lnTo>
                  <a:pt x="49034" y="5442"/>
                </a:lnTo>
                <a:lnTo>
                  <a:pt x="47769" y="5403"/>
                </a:lnTo>
                <a:lnTo>
                  <a:pt x="46435" y="5286"/>
                </a:lnTo>
                <a:lnTo>
                  <a:pt x="45101" y="5090"/>
                </a:lnTo>
                <a:lnTo>
                  <a:pt x="43687" y="4855"/>
                </a:lnTo>
                <a:close/>
              </a:path>
              <a:path w="90170" h="34290">
                <a:moveTo>
                  <a:pt x="80957" y="0"/>
                </a:moveTo>
                <a:lnTo>
                  <a:pt x="79071" y="79"/>
                </a:lnTo>
                <a:lnTo>
                  <a:pt x="78082" y="156"/>
                </a:lnTo>
                <a:lnTo>
                  <a:pt x="76196" y="234"/>
                </a:lnTo>
                <a:lnTo>
                  <a:pt x="74310" y="391"/>
                </a:lnTo>
                <a:lnTo>
                  <a:pt x="73402" y="430"/>
                </a:lnTo>
                <a:lnTo>
                  <a:pt x="73244" y="2193"/>
                </a:lnTo>
                <a:lnTo>
                  <a:pt x="72999" y="3993"/>
                </a:lnTo>
                <a:lnTo>
                  <a:pt x="73291" y="4229"/>
                </a:lnTo>
                <a:lnTo>
                  <a:pt x="74862" y="5794"/>
                </a:lnTo>
                <a:lnTo>
                  <a:pt x="77139" y="11589"/>
                </a:lnTo>
                <a:lnTo>
                  <a:pt x="77024" y="11981"/>
                </a:lnTo>
                <a:lnTo>
                  <a:pt x="67905" y="15936"/>
                </a:lnTo>
                <a:lnTo>
                  <a:pt x="80238" y="15936"/>
                </a:lnTo>
                <a:lnTo>
                  <a:pt x="80349" y="11198"/>
                </a:lnTo>
                <a:lnTo>
                  <a:pt x="80447" y="10376"/>
                </a:lnTo>
                <a:lnTo>
                  <a:pt x="80782" y="8496"/>
                </a:lnTo>
                <a:lnTo>
                  <a:pt x="80992" y="7674"/>
                </a:lnTo>
                <a:lnTo>
                  <a:pt x="81261" y="6225"/>
                </a:lnTo>
                <a:lnTo>
                  <a:pt x="81388" y="5403"/>
                </a:lnTo>
                <a:lnTo>
                  <a:pt x="81268" y="1097"/>
                </a:lnTo>
                <a:lnTo>
                  <a:pt x="80957" y="0"/>
                </a:lnTo>
                <a:close/>
              </a:path>
              <a:path w="90170" h="34290">
                <a:moveTo>
                  <a:pt x="48045" y="3054"/>
                </a:moveTo>
                <a:lnTo>
                  <a:pt x="43687" y="4855"/>
                </a:lnTo>
                <a:lnTo>
                  <a:pt x="45101" y="5090"/>
                </a:lnTo>
                <a:lnTo>
                  <a:pt x="46435" y="5286"/>
                </a:lnTo>
                <a:lnTo>
                  <a:pt x="47769" y="5403"/>
                </a:lnTo>
                <a:lnTo>
                  <a:pt x="49034" y="5442"/>
                </a:lnTo>
                <a:lnTo>
                  <a:pt x="50253" y="5442"/>
                </a:lnTo>
                <a:lnTo>
                  <a:pt x="51391" y="5403"/>
                </a:lnTo>
                <a:lnTo>
                  <a:pt x="53473" y="5246"/>
                </a:lnTo>
                <a:lnTo>
                  <a:pt x="63305" y="5246"/>
                </a:lnTo>
                <a:lnTo>
                  <a:pt x="63777" y="5011"/>
                </a:lnTo>
                <a:lnTo>
                  <a:pt x="64363" y="4776"/>
                </a:lnTo>
                <a:lnTo>
                  <a:pt x="65030" y="4542"/>
                </a:lnTo>
                <a:lnTo>
                  <a:pt x="66560" y="4229"/>
                </a:lnTo>
                <a:lnTo>
                  <a:pt x="66816" y="3915"/>
                </a:lnTo>
                <a:lnTo>
                  <a:pt x="67192" y="3328"/>
                </a:lnTo>
                <a:lnTo>
                  <a:pt x="67273" y="3132"/>
                </a:lnTo>
                <a:lnTo>
                  <a:pt x="49977" y="3132"/>
                </a:lnTo>
                <a:lnTo>
                  <a:pt x="48045" y="3054"/>
                </a:lnTo>
                <a:close/>
              </a:path>
              <a:path w="90170" h="34290">
                <a:moveTo>
                  <a:pt x="63305" y="5246"/>
                </a:moveTo>
                <a:lnTo>
                  <a:pt x="53473" y="5246"/>
                </a:lnTo>
                <a:lnTo>
                  <a:pt x="51391" y="5403"/>
                </a:lnTo>
                <a:lnTo>
                  <a:pt x="50253" y="5442"/>
                </a:lnTo>
                <a:lnTo>
                  <a:pt x="62956" y="5442"/>
                </a:lnTo>
                <a:lnTo>
                  <a:pt x="63305" y="5246"/>
                </a:lnTo>
                <a:close/>
              </a:path>
              <a:path w="90170" h="34290">
                <a:moveTo>
                  <a:pt x="67859" y="940"/>
                </a:moveTo>
                <a:lnTo>
                  <a:pt x="66134" y="1097"/>
                </a:lnTo>
                <a:lnTo>
                  <a:pt x="64524" y="1291"/>
                </a:lnTo>
                <a:lnTo>
                  <a:pt x="62983" y="1448"/>
                </a:lnTo>
                <a:lnTo>
                  <a:pt x="57440" y="2193"/>
                </a:lnTo>
                <a:lnTo>
                  <a:pt x="57245" y="2232"/>
                </a:lnTo>
                <a:lnTo>
                  <a:pt x="49977" y="3132"/>
                </a:lnTo>
                <a:lnTo>
                  <a:pt x="67273" y="3132"/>
                </a:lnTo>
                <a:lnTo>
                  <a:pt x="67648" y="2193"/>
                </a:lnTo>
                <a:lnTo>
                  <a:pt x="67778" y="1644"/>
                </a:lnTo>
                <a:lnTo>
                  <a:pt x="67859" y="94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95123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620" y="0"/>
                </a:moveTo>
                <a:lnTo>
                  <a:pt x="540" y="1252"/>
                </a:lnTo>
                <a:lnTo>
                  <a:pt x="423" y="2114"/>
                </a:lnTo>
                <a:lnTo>
                  <a:pt x="0" y="4346"/>
                </a:lnTo>
                <a:lnTo>
                  <a:pt x="701" y="4619"/>
                </a:lnTo>
                <a:lnTo>
                  <a:pt x="5624" y="9474"/>
                </a:lnTo>
                <a:lnTo>
                  <a:pt x="5933" y="10062"/>
                </a:lnTo>
                <a:lnTo>
                  <a:pt x="6163" y="10649"/>
                </a:lnTo>
                <a:lnTo>
                  <a:pt x="7233" y="10376"/>
                </a:lnTo>
                <a:lnTo>
                  <a:pt x="9981" y="9474"/>
                </a:lnTo>
                <a:lnTo>
                  <a:pt x="11913" y="8731"/>
                </a:lnTo>
                <a:lnTo>
                  <a:pt x="12385" y="8496"/>
                </a:lnTo>
                <a:lnTo>
                  <a:pt x="11839" y="8066"/>
                </a:lnTo>
                <a:lnTo>
                  <a:pt x="11701" y="7980"/>
                </a:lnTo>
                <a:lnTo>
                  <a:pt x="1839" y="430"/>
                </a:lnTo>
                <a:lnTo>
                  <a:pt x="620" y="0"/>
                </a:lnTo>
                <a:close/>
              </a:path>
              <a:path w="12700" h="10795">
                <a:moveTo>
                  <a:pt x="11731" y="7980"/>
                </a:moveTo>
                <a:close/>
              </a:path>
              <a:path w="12700" h="10795">
                <a:moveTo>
                  <a:pt x="11659" y="7870"/>
                </a:move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95514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34" y="0"/>
                </a:moveTo>
                <a:close/>
              </a:path>
            </a:pathLst>
          </a:custGeom>
          <a:solidFill>
            <a:srgbClr val="005C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00837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59" h="36829">
                <a:moveTo>
                  <a:pt x="36292" y="0"/>
                </a:moveTo>
                <a:lnTo>
                  <a:pt x="36131" y="196"/>
                </a:lnTo>
                <a:lnTo>
                  <a:pt x="36373" y="117"/>
                </a:lnTo>
                <a:close/>
              </a:path>
              <a:path w="86359" h="36829">
                <a:moveTo>
                  <a:pt x="0" y="2311"/>
                </a:moveTo>
                <a:lnTo>
                  <a:pt x="20285" y="11667"/>
                </a:lnTo>
                <a:lnTo>
                  <a:pt x="21443" y="12098"/>
                </a:lnTo>
                <a:lnTo>
                  <a:pt x="36327" y="26468"/>
                </a:lnTo>
                <a:lnTo>
                  <a:pt x="36959" y="27525"/>
                </a:lnTo>
                <a:lnTo>
                  <a:pt x="47183" y="36217"/>
                </a:lnTo>
                <a:lnTo>
                  <a:pt x="47769" y="36178"/>
                </a:lnTo>
                <a:lnTo>
                  <a:pt x="50920" y="35160"/>
                </a:lnTo>
                <a:lnTo>
                  <a:pt x="53749" y="34377"/>
                </a:lnTo>
                <a:lnTo>
                  <a:pt x="75414" y="31088"/>
                </a:lnTo>
                <a:lnTo>
                  <a:pt x="76702" y="31088"/>
                </a:lnTo>
                <a:lnTo>
                  <a:pt x="78439" y="31049"/>
                </a:lnTo>
                <a:lnTo>
                  <a:pt x="86224" y="28504"/>
                </a:lnTo>
                <a:lnTo>
                  <a:pt x="84763" y="27956"/>
                </a:lnTo>
                <a:lnTo>
                  <a:pt x="80635" y="26272"/>
                </a:lnTo>
                <a:lnTo>
                  <a:pt x="63305" y="15857"/>
                </a:lnTo>
                <a:lnTo>
                  <a:pt x="61845" y="14840"/>
                </a:lnTo>
                <a:lnTo>
                  <a:pt x="49851" y="10689"/>
                </a:lnTo>
                <a:lnTo>
                  <a:pt x="48988" y="10298"/>
                </a:lnTo>
                <a:lnTo>
                  <a:pt x="48126" y="9945"/>
                </a:lnTo>
                <a:lnTo>
                  <a:pt x="46516" y="9123"/>
                </a:lnTo>
                <a:lnTo>
                  <a:pt x="44197" y="7753"/>
                </a:lnTo>
                <a:lnTo>
                  <a:pt x="36683" y="7753"/>
                </a:lnTo>
                <a:lnTo>
                  <a:pt x="19813" y="5325"/>
                </a:lnTo>
                <a:lnTo>
                  <a:pt x="18514" y="5012"/>
                </a:lnTo>
                <a:lnTo>
                  <a:pt x="16122" y="4268"/>
                </a:lnTo>
                <a:lnTo>
                  <a:pt x="13960" y="3564"/>
                </a:lnTo>
                <a:lnTo>
                  <a:pt x="12074" y="2897"/>
                </a:lnTo>
                <a:lnTo>
                  <a:pt x="11386" y="2623"/>
                </a:lnTo>
                <a:lnTo>
                  <a:pt x="2127" y="2623"/>
                </a:lnTo>
                <a:lnTo>
                  <a:pt x="1414" y="2584"/>
                </a:lnTo>
                <a:lnTo>
                  <a:pt x="712" y="2506"/>
                </a:lnTo>
                <a:lnTo>
                  <a:pt x="0" y="2311"/>
                </a:lnTo>
                <a:close/>
              </a:path>
              <a:path w="86359" h="36829">
                <a:moveTo>
                  <a:pt x="50126" y="10650"/>
                </a:moveTo>
                <a:lnTo>
                  <a:pt x="49851" y="10689"/>
                </a:lnTo>
                <a:lnTo>
                  <a:pt x="50759" y="10689"/>
                </a:lnTo>
                <a:lnTo>
                  <a:pt x="50126" y="10650"/>
                </a:lnTo>
                <a:close/>
              </a:path>
              <a:path w="86359" h="36829">
                <a:moveTo>
                  <a:pt x="43641" y="7361"/>
                </a:moveTo>
                <a:lnTo>
                  <a:pt x="41870" y="7557"/>
                </a:lnTo>
                <a:lnTo>
                  <a:pt x="40145" y="7674"/>
                </a:lnTo>
                <a:lnTo>
                  <a:pt x="36683" y="7753"/>
                </a:lnTo>
                <a:lnTo>
                  <a:pt x="44197" y="7753"/>
                </a:lnTo>
                <a:lnTo>
                  <a:pt x="43641" y="7361"/>
                </a:lnTo>
                <a:close/>
              </a:path>
              <a:path w="86359" h="36829">
                <a:moveTo>
                  <a:pt x="7474" y="940"/>
                </a:moveTo>
                <a:lnTo>
                  <a:pt x="2794" y="2623"/>
                </a:lnTo>
                <a:lnTo>
                  <a:pt x="11386" y="2623"/>
                </a:lnTo>
                <a:lnTo>
                  <a:pt x="8256" y="1331"/>
                </a:lnTo>
                <a:lnTo>
                  <a:pt x="7670" y="1058"/>
                </a:lnTo>
                <a:lnTo>
                  <a:pt x="7474" y="94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8873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37860" y="42598"/>
                </a:moveTo>
                <a:lnTo>
                  <a:pt x="16504" y="42598"/>
                </a:lnTo>
                <a:lnTo>
                  <a:pt x="17884" y="44165"/>
                </a:lnTo>
                <a:lnTo>
                  <a:pt x="19264" y="45575"/>
                </a:lnTo>
                <a:lnTo>
                  <a:pt x="30821" y="51800"/>
                </a:lnTo>
                <a:lnTo>
                  <a:pt x="31603" y="51722"/>
                </a:lnTo>
                <a:lnTo>
                  <a:pt x="38169" y="46045"/>
                </a:lnTo>
                <a:lnTo>
                  <a:pt x="38135" y="43500"/>
                </a:lnTo>
                <a:lnTo>
                  <a:pt x="37860" y="42598"/>
                </a:lnTo>
                <a:close/>
              </a:path>
              <a:path w="68579" h="52070">
                <a:moveTo>
                  <a:pt x="68525" y="26506"/>
                </a:moveTo>
                <a:lnTo>
                  <a:pt x="6557" y="26506"/>
                </a:lnTo>
                <a:lnTo>
                  <a:pt x="6327" y="28230"/>
                </a:lnTo>
                <a:lnTo>
                  <a:pt x="6214" y="33593"/>
                </a:lnTo>
                <a:lnTo>
                  <a:pt x="6407" y="35081"/>
                </a:lnTo>
                <a:lnTo>
                  <a:pt x="15331" y="42755"/>
                </a:lnTo>
                <a:lnTo>
                  <a:pt x="15952" y="42677"/>
                </a:lnTo>
                <a:lnTo>
                  <a:pt x="16355" y="42598"/>
                </a:lnTo>
                <a:lnTo>
                  <a:pt x="37860" y="42598"/>
                </a:lnTo>
                <a:lnTo>
                  <a:pt x="37422" y="41581"/>
                </a:lnTo>
                <a:lnTo>
                  <a:pt x="36997" y="40915"/>
                </a:lnTo>
                <a:lnTo>
                  <a:pt x="36399" y="40133"/>
                </a:lnTo>
                <a:lnTo>
                  <a:pt x="37894" y="40133"/>
                </a:lnTo>
                <a:lnTo>
                  <a:pt x="38606" y="40054"/>
                </a:lnTo>
                <a:lnTo>
                  <a:pt x="39227" y="40015"/>
                </a:lnTo>
                <a:lnTo>
                  <a:pt x="39860" y="39897"/>
                </a:lnTo>
                <a:lnTo>
                  <a:pt x="40446" y="39819"/>
                </a:lnTo>
                <a:lnTo>
                  <a:pt x="40998" y="39662"/>
                </a:lnTo>
                <a:lnTo>
                  <a:pt x="41516" y="39545"/>
                </a:lnTo>
                <a:lnTo>
                  <a:pt x="46668" y="35825"/>
                </a:lnTo>
                <a:lnTo>
                  <a:pt x="61773" y="35825"/>
                </a:lnTo>
                <a:lnTo>
                  <a:pt x="68563" y="28269"/>
                </a:lnTo>
                <a:lnTo>
                  <a:pt x="68525" y="26506"/>
                </a:lnTo>
                <a:close/>
              </a:path>
              <a:path w="68579" h="52070">
                <a:moveTo>
                  <a:pt x="61773" y="35825"/>
                </a:moveTo>
                <a:lnTo>
                  <a:pt x="46668" y="35825"/>
                </a:lnTo>
                <a:lnTo>
                  <a:pt x="48784" y="36178"/>
                </a:lnTo>
                <a:lnTo>
                  <a:pt x="50750" y="36452"/>
                </a:lnTo>
                <a:lnTo>
                  <a:pt x="52602" y="36609"/>
                </a:lnTo>
                <a:lnTo>
                  <a:pt x="54327" y="36687"/>
                </a:lnTo>
                <a:lnTo>
                  <a:pt x="55936" y="36687"/>
                </a:lnTo>
                <a:lnTo>
                  <a:pt x="57397" y="36609"/>
                </a:lnTo>
                <a:lnTo>
                  <a:pt x="58731" y="36491"/>
                </a:lnTo>
                <a:lnTo>
                  <a:pt x="59996" y="36295"/>
                </a:lnTo>
                <a:lnTo>
                  <a:pt x="61134" y="36021"/>
                </a:lnTo>
                <a:lnTo>
                  <a:pt x="61773" y="35825"/>
                </a:lnTo>
                <a:close/>
              </a:path>
              <a:path w="68579" h="52070">
                <a:moveTo>
                  <a:pt x="15561" y="1018"/>
                </a:moveTo>
                <a:lnTo>
                  <a:pt x="11870" y="5482"/>
                </a:lnTo>
                <a:lnTo>
                  <a:pt x="11433" y="5874"/>
                </a:lnTo>
                <a:lnTo>
                  <a:pt x="10490" y="6578"/>
                </a:lnTo>
                <a:lnTo>
                  <a:pt x="9075" y="7439"/>
                </a:lnTo>
                <a:lnTo>
                  <a:pt x="8132" y="8143"/>
                </a:lnTo>
                <a:lnTo>
                  <a:pt x="0" y="24119"/>
                </a:lnTo>
                <a:lnTo>
                  <a:pt x="512" y="24627"/>
                </a:lnTo>
                <a:lnTo>
                  <a:pt x="5890" y="26547"/>
                </a:lnTo>
                <a:lnTo>
                  <a:pt x="6361" y="26506"/>
                </a:lnTo>
                <a:lnTo>
                  <a:pt x="68525" y="26506"/>
                </a:lnTo>
                <a:lnTo>
                  <a:pt x="58179" y="19890"/>
                </a:lnTo>
                <a:lnTo>
                  <a:pt x="58535" y="18676"/>
                </a:lnTo>
                <a:lnTo>
                  <a:pt x="58777" y="17540"/>
                </a:lnTo>
                <a:lnTo>
                  <a:pt x="58811" y="15544"/>
                </a:lnTo>
                <a:lnTo>
                  <a:pt x="58616" y="14644"/>
                </a:lnTo>
                <a:lnTo>
                  <a:pt x="40722" y="8810"/>
                </a:lnTo>
                <a:lnTo>
                  <a:pt x="40662" y="7439"/>
                </a:lnTo>
                <a:lnTo>
                  <a:pt x="21150" y="2858"/>
                </a:lnTo>
                <a:lnTo>
                  <a:pt x="20483" y="2819"/>
                </a:lnTo>
                <a:lnTo>
                  <a:pt x="19218" y="2584"/>
                </a:lnTo>
                <a:lnTo>
                  <a:pt x="17493" y="1997"/>
                </a:lnTo>
                <a:lnTo>
                  <a:pt x="15561" y="1018"/>
                </a:lnTo>
                <a:close/>
              </a:path>
              <a:path w="68579" h="52070">
                <a:moveTo>
                  <a:pt x="44103" y="8653"/>
                </a:moveTo>
                <a:lnTo>
                  <a:pt x="41665" y="8731"/>
                </a:lnTo>
                <a:lnTo>
                  <a:pt x="40722" y="8810"/>
                </a:lnTo>
                <a:lnTo>
                  <a:pt x="47963" y="8810"/>
                </a:lnTo>
                <a:lnTo>
                  <a:pt x="47484" y="8770"/>
                </a:lnTo>
                <a:lnTo>
                  <a:pt x="45725" y="8692"/>
                </a:lnTo>
                <a:lnTo>
                  <a:pt x="44103" y="8653"/>
                </a:lnTo>
                <a:close/>
              </a:path>
              <a:path w="68579" h="52070">
                <a:moveTo>
                  <a:pt x="31799" y="0"/>
                </a:moveTo>
                <a:lnTo>
                  <a:pt x="24565" y="1879"/>
                </a:lnTo>
                <a:lnTo>
                  <a:pt x="23979" y="2232"/>
                </a:lnTo>
                <a:lnTo>
                  <a:pt x="21150" y="2858"/>
                </a:lnTo>
                <a:lnTo>
                  <a:pt x="38847" y="2858"/>
                </a:lnTo>
                <a:lnTo>
                  <a:pt x="32512" y="79"/>
                </a:lnTo>
                <a:lnTo>
                  <a:pt x="317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80771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19234" y="13702"/>
                </a:moveTo>
                <a:lnTo>
                  <a:pt x="10533" y="13702"/>
                </a:lnTo>
                <a:lnTo>
                  <a:pt x="11120" y="13859"/>
                </a:lnTo>
                <a:lnTo>
                  <a:pt x="12601" y="14525"/>
                </a:lnTo>
                <a:lnTo>
                  <a:pt x="12937" y="14721"/>
                </a:lnTo>
                <a:lnTo>
                  <a:pt x="14271" y="15621"/>
                </a:lnTo>
                <a:lnTo>
                  <a:pt x="14662" y="16012"/>
                </a:lnTo>
                <a:lnTo>
                  <a:pt x="15099" y="16404"/>
                </a:lnTo>
                <a:lnTo>
                  <a:pt x="15800" y="17344"/>
                </a:lnTo>
                <a:lnTo>
                  <a:pt x="17065" y="17031"/>
                </a:lnTo>
                <a:lnTo>
                  <a:pt x="18594" y="16796"/>
                </a:lnTo>
                <a:lnTo>
                  <a:pt x="19572" y="16718"/>
                </a:lnTo>
                <a:lnTo>
                  <a:pt x="20676" y="16718"/>
                </a:lnTo>
                <a:lnTo>
                  <a:pt x="20400" y="15856"/>
                </a:lnTo>
                <a:lnTo>
                  <a:pt x="19733" y="14447"/>
                </a:lnTo>
                <a:lnTo>
                  <a:pt x="19234" y="13702"/>
                </a:lnTo>
                <a:close/>
              </a:path>
              <a:path w="20954" h="17779">
                <a:moveTo>
                  <a:pt x="7589" y="782"/>
                </a:moveTo>
                <a:lnTo>
                  <a:pt x="0" y="5442"/>
                </a:lnTo>
                <a:lnTo>
                  <a:pt x="344" y="6811"/>
                </a:lnTo>
                <a:lnTo>
                  <a:pt x="666" y="7595"/>
                </a:lnTo>
                <a:lnTo>
                  <a:pt x="1057" y="8417"/>
                </a:lnTo>
                <a:lnTo>
                  <a:pt x="1563" y="9356"/>
                </a:lnTo>
                <a:lnTo>
                  <a:pt x="2160" y="10217"/>
                </a:lnTo>
                <a:lnTo>
                  <a:pt x="2266" y="11119"/>
                </a:lnTo>
                <a:lnTo>
                  <a:pt x="6520" y="14721"/>
                </a:lnTo>
                <a:lnTo>
                  <a:pt x="7072" y="14682"/>
                </a:lnTo>
                <a:lnTo>
                  <a:pt x="8291" y="14447"/>
                </a:lnTo>
                <a:lnTo>
                  <a:pt x="9751" y="14016"/>
                </a:lnTo>
                <a:lnTo>
                  <a:pt x="10533" y="13702"/>
                </a:lnTo>
                <a:lnTo>
                  <a:pt x="19234" y="13702"/>
                </a:lnTo>
                <a:lnTo>
                  <a:pt x="14777" y="10062"/>
                </a:lnTo>
                <a:lnTo>
                  <a:pt x="14351" y="9866"/>
                </a:lnTo>
                <a:lnTo>
                  <a:pt x="14742" y="7869"/>
                </a:lnTo>
                <a:lnTo>
                  <a:pt x="14866" y="6811"/>
                </a:lnTo>
                <a:lnTo>
                  <a:pt x="14823" y="3249"/>
                </a:lnTo>
                <a:lnTo>
                  <a:pt x="14563" y="2230"/>
                </a:lnTo>
                <a:lnTo>
                  <a:pt x="14190" y="1408"/>
                </a:lnTo>
                <a:lnTo>
                  <a:pt x="13681" y="821"/>
                </a:lnTo>
                <a:lnTo>
                  <a:pt x="8130" y="821"/>
                </a:lnTo>
                <a:lnTo>
                  <a:pt x="7589" y="782"/>
                </a:lnTo>
                <a:close/>
              </a:path>
              <a:path w="20954" h="17779">
                <a:moveTo>
                  <a:pt x="11833" y="0"/>
                </a:moveTo>
                <a:lnTo>
                  <a:pt x="8130" y="821"/>
                </a:lnTo>
                <a:lnTo>
                  <a:pt x="13681" y="821"/>
                </a:lnTo>
                <a:lnTo>
                  <a:pt x="13247" y="469"/>
                </a:lnTo>
                <a:lnTo>
                  <a:pt x="12810" y="234"/>
                </a:lnTo>
                <a:lnTo>
                  <a:pt x="12339" y="77"/>
                </a:lnTo>
                <a:lnTo>
                  <a:pt x="1183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75815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90" h="24765">
                <a:moveTo>
                  <a:pt x="0" y="20321"/>
                </a:moveTo>
                <a:lnTo>
                  <a:pt x="1333" y="24745"/>
                </a:lnTo>
                <a:lnTo>
                  <a:pt x="4128" y="24588"/>
                </a:lnTo>
                <a:lnTo>
                  <a:pt x="33434" y="20399"/>
                </a:lnTo>
                <a:lnTo>
                  <a:pt x="2598" y="20399"/>
                </a:lnTo>
                <a:lnTo>
                  <a:pt x="0" y="20321"/>
                </a:lnTo>
                <a:close/>
              </a:path>
              <a:path w="72390" h="24765">
                <a:moveTo>
                  <a:pt x="72102" y="0"/>
                </a:moveTo>
                <a:lnTo>
                  <a:pt x="51897" y="10493"/>
                </a:lnTo>
                <a:lnTo>
                  <a:pt x="49931" y="11316"/>
                </a:lnTo>
                <a:lnTo>
                  <a:pt x="8371" y="20360"/>
                </a:lnTo>
                <a:lnTo>
                  <a:pt x="5381" y="20399"/>
                </a:lnTo>
                <a:lnTo>
                  <a:pt x="33434" y="20399"/>
                </a:lnTo>
                <a:lnTo>
                  <a:pt x="54968" y="14683"/>
                </a:lnTo>
                <a:lnTo>
                  <a:pt x="56106" y="14330"/>
                </a:lnTo>
                <a:lnTo>
                  <a:pt x="72068" y="234"/>
                </a:lnTo>
                <a:lnTo>
                  <a:pt x="721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8493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36" y="0"/>
                </a:moveTo>
                <a:lnTo>
                  <a:pt x="5703" y="0"/>
                </a:lnTo>
                <a:lnTo>
                  <a:pt x="4990" y="117"/>
                </a:lnTo>
                <a:lnTo>
                  <a:pt x="4841" y="195"/>
                </a:lnTo>
                <a:lnTo>
                  <a:pt x="4651" y="1331"/>
                </a:lnTo>
                <a:lnTo>
                  <a:pt x="4438" y="2193"/>
                </a:lnTo>
                <a:lnTo>
                  <a:pt x="390" y="8457"/>
                </a:lnTo>
                <a:lnTo>
                  <a:pt x="80" y="9162"/>
                </a:lnTo>
                <a:lnTo>
                  <a:pt x="1655" y="11315"/>
                </a:lnTo>
                <a:lnTo>
                  <a:pt x="2483" y="11237"/>
                </a:lnTo>
                <a:lnTo>
                  <a:pt x="8404" y="3876"/>
                </a:lnTo>
                <a:lnTo>
                  <a:pt x="8292" y="2193"/>
                </a:lnTo>
                <a:lnTo>
                  <a:pt x="8222" y="1879"/>
                </a:lnTo>
                <a:lnTo>
                  <a:pt x="8061" y="1331"/>
                </a:lnTo>
                <a:lnTo>
                  <a:pt x="7946" y="1097"/>
                </a:lnTo>
                <a:lnTo>
                  <a:pt x="7785" y="901"/>
                </a:lnTo>
                <a:lnTo>
                  <a:pt x="7670" y="705"/>
                </a:lnTo>
                <a:lnTo>
                  <a:pt x="7348" y="391"/>
                </a:lnTo>
                <a:lnTo>
                  <a:pt x="7037" y="195"/>
                </a:lnTo>
                <a:lnTo>
                  <a:pt x="6681" y="79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69754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0"/>
                </a:moveTo>
                <a:lnTo>
                  <a:pt x="5542" y="15974"/>
                </a:lnTo>
                <a:lnTo>
                  <a:pt x="5899" y="15896"/>
                </a:lnTo>
                <a:lnTo>
                  <a:pt x="6140" y="15739"/>
                </a:lnTo>
                <a:lnTo>
                  <a:pt x="6336" y="15465"/>
                </a:lnTo>
                <a:lnTo>
                  <a:pt x="6566" y="14760"/>
                </a:lnTo>
                <a:lnTo>
                  <a:pt x="6504" y="1241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81001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0" y="0"/>
                </a:moveTo>
                <a:lnTo>
                  <a:pt x="11246" y="11197"/>
                </a:lnTo>
                <a:lnTo>
                  <a:pt x="12062" y="10845"/>
                </a:lnTo>
                <a:lnTo>
                  <a:pt x="12546" y="10570"/>
                </a:lnTo>
                <a:lnTo>
                  <a:pt x="12767" y="10335"/>
                </a:lnTo>
                <a:lnTo>
                  <a:pt x="12971" y="10023"/>
                </a:lnTo>
                <a:lnTo>
                  <a:pt x="12939" y="8848"/>
                </a:lnTo>
                <a:lnTo>
                  <a:pt x="10384" y="6303"/>
                </a:lnTo>
                <a:lnTo>
                  <a:pt x="9280" y="5363"/>
                </a:lnTo>
                <a:lnTo>
                  <a:pt x="195" y="38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66730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4" h="33020">
                <a:moveTo>
                  <a:pt x="6175" y="1142"/>
                </a:moveTo>
                <a:lnTo>
                  <a:pt x="5232" y="2285"/>
                </a:lnTo>
                <a:lnTo>
                  <a:pt x="4174" y="3301"/>
                </a:lnTo>
                <a:lnTo>
                  <a:pt x="2955" y="4317"/>
                </a:lnTo>
                <a:lnTo>
                  <a:pt x="1414" y="5206"/>
                </a:lnTo>
                <a:lnTo>
                  <a:pt x="862" y="5587"/>
                </a:lnTo>
                <a:lnTo>
                  <a:pt x="793" y="7619"/>
                </a:lnTo>
                <a:lnTo>
                  <a:pt x="275" y="9016"/>
                </a:lnTo>
                <a:lnTo>
                  <a:pt x="114" y="9270"/>
                </a:lnTo>
                <a:lnTo>
                  <a:pt x="0" y="11302"/>
                </a:lnTo>
                <a:lnTo>
                  <a:pt x="114" y="11556"/>
                </a:lnTo>
                <a:lnTo>
                  <a:pt x="436" y="12064"/>
                </a:lnTo>
                <a:lnTo>
                  <a:pt x="632" y="12191"/>
                </a:lnTo>
                <a:lnTo>
                  <a:pt x="1057" y="12572"/>
                </a:lnTo>
                <a:lnTo>
                  <a:pt x="2127" y="13080"/>
                </a:lnTo>
                <a:lnTo>
                  <a:pt x="3265" y="13334"/>
                </a:lnTo>
                <a:lnTo>
                  <a:pt x="4289" y="13461"/>
                </a:lnTo>
                <a:lnTo>
                  <a:pt x="5312" y="13461"/>
                </a:lnTo>
                <a:lnTo>
                  <a:pt x="5404" y="15112"/>
                </a:lnTo>
                <a:lnTo>
                  <a:pt x="18445" y="25145"/>
                </a:lnTo>
                <a:lnTo>
                  <a:pt x="20204" y="25399"/>
                </a:lnTo>
                <a:lnTo>
                  <a:pt x="20917" y="25399"/>
                </a:lnTo>
                <a:lnTo>
                  <a:pt x="21413" y="26669"/>
                </a:lnTo>
                <a:lnTo>
                  <a:pt x="21826" y="27558"/>
                </a:lnTo>
                <a:lnTo>
                  <a:pt x="31578" y="32893"/>
                </a:lnTo>
                <a:lnTo>
                  <a:pt x="33027" y="32766"/>
                </a:lnTo>
                <a:lnTo>
                  <a:pt x="34406" y="32385"/>
                </a:lnTo>
                <a:lnTo>
                  <a:pt x="35660" y="32131"/>
                </a:lnTo>
                <a:lnTo>
                  <a:pt x="36718" y="31750"/>
                </a:lnTo>
                <a:lnTo>
                  <a:pt x="38339" y="30988"/>
                </a:lnTo>
                <a:lnTo>
                  <a:pt x="38926" y="30734"/>
                </a:lnTo>
                <a:lnTo>
                  <a:pt x="53902" y="30734"/>
                </a:lnTo>
                <a:lnTo>
                  <a:pt x="54772" y="30226"/>
                </a:lnTo>
                <a:lnTo>
                  <a:pt x="55324" y="29845"/>
                </a:lnTo>
                <a:lnTo>
                  <a:pt x="55796" y="29337"/>
                </a:lnTo>
                <a:lnTo>
                  <a:pt x="56187" y="28956"/>
                </a:lnTo>
                <a:lnTo>
                  <a:pt x="56543" y="28448"/>
                </a:lnTo>
                <a:lnTo>
                  <a:pt x="57245" y="27051"/>
                </a:lnTo>
                <a:lnTo>
                  <a:pt x="47068" y="27051"/>
                </a:lnTo>
                <a:lnTo>
                  <a:pt x="46355" y="26924"/>
                </a:lnTo>
                <a:lnTo>
                  <a:pt x="29726" y="21844"/>
                </a:lnTo>
                <a:lnTo>
                  <a:pt x="27679" y="20955"/>
                </a:lnTo>
                <a:lnTo>
                  <a:pt x="25793" y="19938"/>
                </a:lnTo>
                <a:lnTo>
                  <a:pt x="24068" y="18922"/>
                </a:lnTo>
                <a:lnTo>
                  <a:pt x="22493" y="17906"/>
                </a:lnTo>
                <a:lnTo>
                  <a:pt x="19859" y="16255"/>
                </a:lnTo>
                <a:lnTo>
                  <a:pt x="17812" y="14731"/>
                </a:lnTo>
                <a:lnTo>
                  <a:pt x="16042" y="13334"/>
                </a:lnTo>
                <a:lnTo>
                  <a:pt x="12822" y="11048"/>
                </a:lnTo>
                <a:lnTo>
                  <a:pt x="6566" y="6476"/>
                </a:lnTo>
                <a:lnTo>
                  <a:pt x="5266" y="5460"/>
                </a:lnTo>
                <a:lnTo>
                  <a:pt x="3576" y="4190"/>
                </a:lnTo>
                <a:lnTo>
                  <a:pt x="8371" y="3936"/>
                </a:lnTo>
                <a:lnTo>
                  <a:pt x="30255" y="3937"/>
                </a:lnTo>
                <a:lnTo>
                  <a:pt x="29841" y="3175"/>
                </a:lnTo>
                <a:lnTo>
                  <a:pt x="29404" y="2540"/>
                </a:lnTo>
                <a:lnTo>
                  <a:pt x="29286" y="2413"/>
                </a:lnTo>
                <a:lnTo>
                  <a:pt x="9717" y="2412"/>
                </a:lnTo>
                <a:lnTo>
                  <a:pt x="7785" y="1904"/>
                </a:lnTo>
                <a:lnTo>
                  <a:pt x="6922" y="1523"/>
                </a:lnTo>
                <a:lnTo>
                  <a:pt x="6175" y="1142"/>
                </a:lnTo>
                <a:close/>
              </a:path>
              <a:path w="57784" h="33020">
                <a:moveTo>
                  <a:pt x="53902" y="30734"/>
                </a:moveTo>
                <a:lnTo>
                  <a:pt x="38926" y="30734"/>
                </a:lnTo>
                <a:lnTo>
                  <a:pt x="40846" y="31115"/>
                </a:lnTo>
                <a:lnTo>
                  <a:pt x="42617" y="31496"/>
                </a:lnTo>
                <a:lnTo>
                  <a:pt x="44273" y="31750"/>
                </a:lnTo>
                <a:lnTo>
                  <a:pt x="47217" y="32004"/>
                </a:lnTo>
                <a:lnTo>
                  <a:pt x="48517" y="32004"/>
                </a:lnTo>
                <a:lnTo>
                  <a:pt x="50793" y="31750"/>
                </a:lnTo>
                <a:lnTo>
                  <a:pt x="52645" y="31242"/>
                </a:lnTo>
                <a:lnTo>
                  <a:pt x="53427" y="30988"/>
                </a:lnTo>
                <a:lnTo>
                  <a:pt x="53902" y="30734"/>
                </a:lnTo>
                <a:close/>
              </a:path>
              <a:path w="57784" h="33020">
                <a:moveTo>
                  <a:pt x="52921" y="19558"/>
                </a:moveTo>
                <a:lnTo>
                  <a:pt x="51736" y="19558"/>
                </a:lnTo>
                <a:lnTo>
                  <a:pt x="50793" y="19685"/>
                </a:lnTo>
                <a:lnTo>
                  <a:pt x="50126" y="19939"/>
                </a:lnTo>
                <a:lnTo>
                  <a:pt x="49897" y="19939"/>
                </a:lnTo>
                <a:lnTo>
                  <a:pt x="50793" y="20447"/>
                </a:lnTo>
                <a:lnTo>
                  <a:pt x="51587" y="20828"/>
                </a:lnTo>
                <a:lnTo>
                  <a:pt x="52760" y="21717"/>
                </a:lnTo>
                <a:lnTo>
                  <a:pt x="53507" y="22606"/>
                </a:lnTo>
                <a:lnTo>
                  <a:pt x="53749" y="23114"/>
                </a:lnTo>
                <a:lnTo>
                  <a:pt x="53841" y="23368"/>
                </a:lnTo>
                <a:lnTo>
                  <a:pt x="53944" y="25273"/>
                </a:lnTo>
                <a:lnTo>
                  <a:pt x="53427" y="25654"/>
                </a:lnTo>
                <a:lnTo>
                  <a:pt x="52369" y="26162"/>
                </a:lnTo>
                <a:lnTo>
                  <a:pt x="51150" y="26670"/>
                </a:lnTo>
                <a:lnTo>
                  <a:pt x="49851" y="26924"/>
                </a:lnTo>
                <a:lnTo>
                  <a:pt x="49184" y="26924"/>
                </a:lnTo>
                <a:lnTo>
                  <a:pt x="48482" y="27051"/>
                </a:lnTo>
                <a:lnTo>
                  <a:pt x="57245" y="27051"/>
                </a:lnTo>
                <a:lnTo>
                  <a:pt x="57366" y="26670"/>
                </a:lnTo>
                <a:lnTo>
                  <a:pt x="57470" y="26162"/>
                </a:lnTo>
                <a:lnTo>
                  <a:pt x="57590" y="25273"/>
                </a:lnTo>
                <a:lnTo>
                  <a:pt x="57472" y="23114"/>
                </a:lnTo>
                <a:lnTo>
                  <a:pt x="54174" y="19812"/>
                </a:lnTo>
                <a:lnTo>
                  <a:pt x="52921" y="19558"/>
                </a:lnTo>
                <a:close/>
              </a:path>
              <a:path w="57784" h="33020">
                <a:moveTo>
                  <a:pt x="49655" y="12319"/>
                </a:moveTo>
                <a:lnTo>
                  <a:pt x="37350" y="12319"/>
                </a:lnTo>
                <a:lnTo>
                  <a:pt x="39593" y="12700"/>
                </a:lnTo>
                <a:lnTo>
                  <a:pt x="41283" y="13081"/>
                </a:lnTo>
                <a:lnTo>
                  <a:pt x="42307" y="13335"/>
                </a:lnTo>
                <a:lnTo>
                  <a:pt x="42698" y="13462"/>
                </a:lnTo>
                <a:lnTo>
                  <a:pt x="42192" y="14097"/>
                </a:lnTo>
                <a:lnTo>
                  <a:pt x="41168" y="14986"/>
                </a:lnTo>
                <a:lnTo>
                  <a:pt x="40616" y="15494"/>
                </a:lnTo>
                <a:lnTo>
                  <a:pt x="30865" y="19431"/>
                </a:lnTo>
                <a:lnTo>
                  <a:pt x="30554" y="19431"/>
                </a:lnTo>
                <a:lnTo>
                  <a:pt x="33774" y="19812"/>
                </a:lnTo>
                <a:lnTo>
                  <a:pt x="35740" y="19939"/>
                </a:lnTo>
                <a:lnTo>
                  <a:pt x="36683" y="19939"/>
                </a:lnTo>
                <a:lnTo>
                  <a:pt x="37592" y="20066"/>
                </a:lnTo>
                <a:lnTo>
                  <a:pt x="40064" y="19939"/>
                </a:lnTo>
                <a:lnTo>
                  <a:pt x="40812" y="19812"/>
                </a:lnTo>
                <a:lnTo>
                  <a:pt x="42859" y="19558"/>
                </a:lnTo>
                <a:lnTo>
                  <a:pt x="44078" y="19304"/>
                </a:lnTo>
                <a:lnTo>
                  <a:pt x="45136" y="18923"/>
                </a:lnTo>
                <a:lnTo>
                  <a:pt x="46826" y="18415"/>
                </a:lnTo>
                <a:lnTo>
                  <a:pt x="47459" y="18161"/>
                </a:lnTo>
                <a:lnTo>
                  <a:pt x="48321" y="17653"/>
                </a:lnTo>
                <a:lnTo>
                  <a:pt x="48597" y="17526"/>
                </a:lnTo>
                <a:lnTo>
                  <a:pt x="50563" y="15113"/>
                </a:lnTo>
                <a:lnTo>
                  <a:pt x="50483" y="13716"/>
                </a:lnTo>
                <a:lnTo>
                  <a:pt x="50126" y="12954"/>
                </a:lnTo>
                <a:lnTo>
                  <a:pt x="49655" y="12319"/>
                </a:lnTo>
                <a:close/>
              </a:path>
              <a:path w="57784" h="33020">
                <a:moveTo>
                  <a:pt x="30255" y="3937"/>
                </a:moveTo>
                <a:lnTo>
                  <a:pt x="10614" y="3936"/>
                </a:lnTo>
                <a:lnTo>
                  <a:pt x="14662" y="4190"/>
                </a:lnTo>
                <a:lnTo>
                  <a:pt x="19733" y="4571"/>
                </a:lnTo>
                <a:lnTo>
                  <a:pt x="21113" y="4825"/>
                </a:lnTo>
                <a:lnTo>
                  <a:pt x="24218" y="5334"/>
                </a:lnTo>
                <a:lnTo>
                  <a:pt x="25402" y="5588"/>
                </a:lnTo>
                <a:lnTo>
                  <a:pt x="25793" y="5715"/>
                </a:lnTo>
                <a:lnTo>
                  <a:pt x="24609" y="6096"/>
                </a:lnTo>
                <a:lnTo>
                  <a:pt x="23516" y="6350"/>
                </a:lnTo>
                <a:lnTo>
                  <a:pt x="22527" y="6730"/>
                </a:lnTo>
                <a:lnTo>
                  <a:pt x="18042" y="10032"/>
                </a:lnTo>
                <a:lnTo>
                  <a:pt x="17812" y="10286"/>
                </a:lnTo>
                <a:lnTo>
                  <a:pt x="23355" y="14477"/>
                </a:lnTo>
                <a:lnTo>
                  <a:pt x="25483" y="13716"/>
                </a:lnTo>
                <a:lnTo>
                  <a:pt x="28461" y="12954"/>
                </a:lnTo>
                <a:lnTo>
                  <a:pt x="29404" y="12827"/>
                </a:lnTo>
                <a:lnTo>
                  <a:pt x="30359" y="12573"/>
                </a:lnTo>
                <a:lnTo>
                  <a:pt x="31256" y="12573"/>
                </a:lnTo>
                <a:lnTo>
                  <a:pt x="32946" y="12319"/>
                </a:lnTo>
                <a:lnTo>
                  <a:pt x="49655" y="12319"/>
                </a:lnTo>
                <a:lnTo>
                  <a:pt x="49345" y="12065"/>
                </a:lnTo>
                <a:lnTo>
                  <a:pt x="49034" y="11684"/>
                </a:lnTo>
                <a:lnTo>
                  <a:pt x="48356" y="11176"/>
                </a:lnTo>
                <a:lnTo>
                  <a:pt x="46320" y="10033"/>
                </a:lnTo>
                <a:lnTo>
                  <a:pt x="45251" y="9525"/>
                </a:lnTo>
                <a:lnTo>
                  <a:pt x="44860" y="9271"/>
                </a:lnTo>
                <a:lnTo>
                  <a:pt x="44368" y="9144"/>
                </a:lnTo>
                <a:lnTo>
                  <a:pt x="30278" y="9144"/>
                </a:lnTo>
                <a:lnTo>
                  <a:pt x="30425" y="8763"/>
                </a:lnTo>
                <a:lnTo>
                  <a:pt x="30750" y="7620"/>
                </a:lnTo>
                <a:lnTo>
                  <a:pt x="30710" y="5207"/>
                </a:lnTo>
                <a:lnTo>
                  <a:pt x="30393" y="4191"/>
                </a:lnTo>
                <a:lnTo>
                  <a:pt x="30255" y="3937"/>
                </a:lnTo>
                <a:close/>
              </a:path>
              <a:path w="57784" h="33020">
                <a:moveTo>
                  <a:pt x="36683" y="7874"/>
                </a:moveTo>
                <a:lnTo>
                  <a:pt x="35464" y="7874"/>
                </a:lnTo>
                <a:lnTo>
                  <a:pt x="33498" y="8001"/>
                </a:lnTo>
                <a:lnTo>
                  <a:pt x="32716" y="8255"/>
                </a:lnTo>
                <a:lnTo>
                  <a:pt x="31497" y="8509"/>
                </a:lnTo>
                <a:lnTo>
                  <a:pt x="30278" y="9144"/>
                </a:lnTo>
                <a:lnTo>
                  <a:pt x="44368" y="9144"/>
                </a:lnTo>
                <a:lnTo>
                  <a:pt x="42893" y="8763"/>
                </a:lnTo>
                <a:lnTo>
                  <a:pt x="41122" y="8382"/>
                </a:lnTo>
                <a:lnTo>
                  <a:pt x="39478" y="8128"/>
                </a:lnTo>
                <a:lnTo>
                  <a:pt x="36683" y="7874"/>
                </a:lnTo>
                <a:close/>
              </a:path>
              <a:path w="57784" h="33020">
                <a:moveTo>
                  <a:pt x="25161" y="0"/>
                </a:moveTo>
                <a:lnTo>
                  <a:pt x="21308" y="0"/>
                </a:lnTo>
                <a:lnTo>
                  <a:pt x="20204" y="126"/>
                </a:lnTo>
                <a:lnTo>
                  <a:pt x="18318" y="507"/>
                </a:lnTo>
                <a:lnTo>
                  <a:pt x="17536" y="634"/>
                </a:lnTo>
                <a:lnTo>
                  <a:pt x="16203" y="1142"/>
                </a:lnTo>
                <a:lnTo>
                  <a:pt x="15685" y="1269"/>
                </a:lnTo>
                <a:lnTo>
                  <a:pt x="14742" y="1777"/>
                </a:lnTo>
                <a:lnTo>
                  <a:pt x="14547" y="1904"/>
                </a:lnTo>
                <a:lnTo>
                  <a:pt x="11994" y="2412"/>
                </a:lnTo>
                <a:lnTo>
                  <a:pt x="29286" y="2413"/>
                </a:lnTo>
                <a:lnTo>
                  <a:pt x="28461" y="1524"/>
                </a:lnTo>
                <a:lnTo>
                  <a:pt x="27564" y="762"/>
                </a:lnTo>
                <a:lnTo>
                  <a:pt x="26932" y="254"/>
                </a:lnTo>
                <a:lnTo>
                  <a:pt x="26656" y="127"/>
                </a:lnTo>
                <a:lnTo>
                  <a:pt x="251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05483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90" h="31750">
                <a:moveTo>
                  <a:pt x="2276" y="0"/>
                </a:moveTo>
                <a:lnTo>
                  <a:pt x="1287" y="508"/>
                </a:lnTo>
                <a:lnTo>
                  <a:pt x="0" y="978"/>
                </a:lnTo>
                <a:lnTo>
                  <a:pt x="2000" y="1879"/>
                </a:lnTo>
                <a:lnTo>
                  <a:pt x="19848" y="6929"/>
                </a:lnTo>
                <a:lnTo>
                  <a:pt x="20837" y="7360"/>
                </a:lnTo>
                <a:lnTo>
                  <a:pt x="35343" y="22082"/>
                </a:lnTo>
                <a:lnTo>
                  <a:pt x="36833" y="25057"/>
                </a:lnTo>
                <a:lnTo>
                  <a:pt x="41479" y="31635"/>
                </a:lnTo>
                <a:lnTo>
                  <a:pt x="41237" y="30735"/>
                </a:lnTo>
                <a:lnTo>
                  <a:pt x="40927" y="29129"/>
                </a:lnTo>
                <a:lnTo>
                  <a:pt x="44699" y="21885"/>
                </a:lnTo>
                <a:lnTo>
                  <a:pt x="66149" y="21885"/>
                </a:lnTo>
                <a:lnTo>
                  <a:pt x="64743" y="21064"/>
                </a:lnTo>
                <a:lnTo>
                  <a:pt x="45676" y="14251"/>
                </a:lnTo>
                <a:lnTo>
                  <a:pt x="43123" y="12645"/>
                </a:lnTo>
                <a:lnTo>
                  <a:pt x="27403" y="6225"/>
                </a:lnTo>
                <a:lnTo>
                  <a:pt x="24643" y="5911"/>
                </a:lnTo>
                <a:lnTo>
                  <a:pt x="10614" y="2701"/>
                </a:lnTo>
                <a:lnTo>
                  <a:pt x="8256" y="2075"/>
                </a:lnTo>
                <a:lnTo>
                  <a:pt x="6048" y="1369"/>
                </a:lnTo>
                <a:lnTo>
                  <a:pt x="3104" y="351"/>
                </a:lnTo>
                <a:lnTo>
                  <a:pt x="2276" y="0"/>
                </a:lnTo>
                <a:close/>
              </a:path>
              <a:path w="72390" h="31750">
                <a:moveTo>
                  <a:pt x="66149" y="21885"/>
                </a:moveTo>
                <a:lnTo>
                  <a:pt x="44929" y="21885"/>
                </a:lnTo>
                <a:lnTo>
                  <a:pt x="47919" y="22082"/>
                </a:lnTo>
                <a:lnTo>
                  <a:pt x="53461" y="22630"/>
                </a:lnTo>
                <a:lnTo>
                  <a:pt x="72332" y="26036"/>
                </a:lnTo>
                <a:lnTo>
                  <a:pt x="69779" y="24196"/>
                </a:lnTo>
                <a:lnTo>
                  <a:pt x="68417" y="23295"/>
                </a:lnTo>
                <a:lnTo>
                  <a:pt x="66149" y="2188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114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241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24503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126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2463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56"/>
                </a:moveTo>
                <a:lnTo>
                  <a:pt x="0" y="0"/>
                </a:lnTo>
                <a:lnTo>
                  <a:pt x="229" y="0"/>
                </a:lnTo>
                <a:lnTo>
                  <a:pt x="229" y="273"/>
                </a:lnTo>
                <a:lnTo>
                  <a:pt x="0" y="156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2474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95"/>
                </a:moveTo>
                <a:lnTo>
                  <a:pt x="0" y="0"/>
                </a:lnTo>
                <a:lnTo>
                  <a:pt x="229" y="0"/>
                </a:lnTo>
                <a:lnTo>
                  <a:pt x="229" y="352"/>
                </a:lnTo>
                <a:lnTo>
                  <a:pt x="0" y="195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2486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273"/>
                </a:moveTo>
                <a:lnTo>
                  <a:pt x="0" y="0"/>
                </a:lnTo>
                <a:lnTo>
                  <a:pt x="241" y="0"/>
                </a:lnTo>
                <a:lnTo>
                  <a:pt x="241" y="430"/>
                </a:lnTo>
                <a:lnTo>
                  <a:pt x="0" y="273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2497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352"/>
                </a:moveTo>
                <a:lnTo>
                  <a:pt x="0" y="0"/>
                </a:lnTo>
                <a:lnTo>
                  <a:pt x="241" y="0"/>
                </a:lnTo>
                <a:lnTo>
                  <a:pt x="241" y="508"/>
                </a:lnTo>
                <a:lnTo>
                  <a:pt x="0" y="352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25101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275" y="0"/>
                </a:lnTo>
                <a:lnTo>
                  <a:pt x="275" y="548"/>
                </a:lnTo>
                <a:lnTo>
                  <a:pt x="114" y="469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25216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08"/>
                </a:moveTo>
                <a:lnTo>
                  <a:pt x="0" y="0"/>
                </a:lnTo>
                <a:lnTo>
                  <a:pt x="160" y="0"/>
                </a:lnTo>
                <a:lnTo>
                  <a:pt x="275" y="587"/>
                </a:lnTo>
                <a:lnTo>
                  <a:pt x="80" y="548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25377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48"/>
                </a:moveTo>
                <a:lnTo>
                  <a:pt x="0" y="0"/>
                </a:lnTo>
                <a:lnTo>
                  <a:pt x="229" y="0"/>
                </a:lnTo>
                <a:lnTo>
                  <a:pt x="229" y="626"/>
                </a:lnTo>
                <a:lnTo>
                  <a:pt x="0" y="548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25492" y="61732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587"/>
                </a:moveTo>
                <a:lnTo>
                  <a:pt x="0" y="0"/>
                </a:lnTo>
                <a:lnTo>
                  <a:pt x="229" y="0"/>
                </a:lnTo>
                <a:lnTo>
                  <a:pt x="229" y="665"/>
                </a:lnTo>
                <a:lnTo>
                  <a:pt x="0" y="587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25607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665"/>
                </a:moveTo>
                <a:lnTo>
                  <a:pt x="0" y="38"/>
                </a:lnTo>
                <a:lnTo>
                  <a:pt x="241" y="0"/>
                </a:lnTo>
                <a:lnTo>
                  <a:pt x="241" y="743"/>
                </a:lnTo>
                <a:lnTo>
                  <a:pt x="0" y="665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25722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04"/>
                </a:moveTo>
                <a:lnTo>
                  <a:pt x="0" y="38"/>
                </a:lnTo>
                <a:lnTo>
                  <a:pt x="241" y="0"/>
                </a:lnTo>
                <a:lnTo>
                  <a:pt x="241" y="783"/>
                </a:lnTo>
                <a:lnTo>
                  <a:pt x="0" y="704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2584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43"/>
                </a:moveTo>
                <a:lnTo>
                  <a:pt x="0" y="0"/>
                </a:lnTo>
                <a:lnTo>
                  <a:pt x="229" y="0"/>
                </a:lnTo>
                <a:lnTo>
                  <a:pt x="229" y="822"/>
                </a:lnTo>
                <a:lnTo>
                  <a:pt x="0" y="743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2596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83"/>
                </a:moveTo>
                <a:lnTo>
                  <a:pt x="0" y="0"/>
                </a:lnTo>
                <a:lnTo>
                  <a:pt x="229" y="0"/>
                </a:lnTo>
                <a:lnTo>
                  <a:pt x="229" y="861"/>
                </a:lnTo>
                <a:lnTo>
                  <a:pt x="0" y="783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2607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22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22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2619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61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61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632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275" y="0"/>
                </a:lnTo>
                <a:lnTo>
                  <a:pt x="275" y="939"/>
                </a:lnTo>
                <a:lnTo>
                  <a:pt x="114" y="90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2643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160" y="0"/>
                </a:lnTo>
                <a:lnTo>
                  <a:pt x="275" y="979"/>
                </a:lnTo>
                <a:lnTo>
                  <a:pt x="0" y="90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2659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78"/>
                </a:moveTo>
                <a:lnTo>
                  <a:pt x="0" y="38"/>
                </a:lnTo>
                <a:lnTo>
                  <a:pt x="229" y="0"/>
                </a:lnTo>
                <a:lnTo>
                  <a:pt x="229" y="1057"/>
                </a:lnTo>
                <a:lnTo>
                  <a:pt x="0" y="97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2671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18"/>
                </a:moveTo>
                <a:lnTo>
                  <a:pt x="0" y="38"/>
                </a:lnTo>
                <a:lnTo>
                  <a:pt x="229" y="0"/>
                </a:lnTo>
                <a:lnTo>
                  <a:pt x="229" y="1096"/>
                </a:lnTo>
                <a:lnTo>
                  <a:pt x="0" y="101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2682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57"/>
                </a:moveTo>
                <a:lnTo>
                  <a:pt x="0" y="0"/>
                </a:lnTo>
                <a:lnTo>
                  <a:pt x="241" y="0"/>
                </a:lnTo>
                <a:lnTo>
                  <a:pt x="241" y="1134"/>
                </a:lnTo>
                <a:lnTo>
                  <a:pt x="0" y="1057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2694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96"/>
                </a:moveTo>
                <a:lnTo>
                  <a:pt x="0" y="0"/>
                </a:lnTo>
                <a:lnTo>
                  <a:pt x="241" y="0"/>
                </a:lnTo>
                <a:lnTo>
                  <a:pt x="241" y="1173"/>
                </a:lnTo>
                <a:lnTo>
                  <a:pt x="0" y="1096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2706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34"/>
                </a:moveTo>
                <a:lnTo>
                  <a:pt x="0" y="0"/>
                </a:lnTo>
                <a:lnTo>
                  <a:pt x="229" y="0"/>
                </a:lnTo>
                <a:lnTo>
                  <a:pt x="229" y="1212"/>
                </a:lnTo>
                <a:lnTo>
                  <a:pt x="0" y="1134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2718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29" y="0"/>
                </a:lnTo>
                <a:lnTo>
                  <a:pt x="229" y="1252"/>
                </a:lnTo>
                <a:lnTo>
                  <a:pt x="0" y="1173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27298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52"/>
                </a:moveTo>
                <a:lnTo>
                  <a:pt x="0" y="40"/>
                </a:lnTo>
                <a:lnTo>
                  <a:pt x="241" y="0"/>
                </a:lnTo>
                <a:lnTo>
                  <a:pt x="241" y="1331"/>
                </a:lnTo>
                <a:lnTo>
                  <a:pt x="0" y="1252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27413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92"/>
                </a:moveTo>
                <a:lnTo>
                  <a:pt x="0" y="40"/>
                </a:lnTo>
                <a:lnTo>
                  <a:pt x="275" y="0"/>
                </a:lnTo>
                <a:lnTo>
                  <a:pt x="275" y="1370"/>
                </a:lnTo>
                <a:lnTo>
                  <a:pt x="126" y="1331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2753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31"/>
                </a:moveTo>
                <a:lnTo>
                  <a:pt x="0" y="0"/>
                </a:lnTo>
                <a:lnTo>
                  <a:pt x="149" y="0"/>
                </a:lnTo>
                <a:lnTo>
                  <a:pt x="275" y="1409"/>
                </a:lnTo>
                <a:lnTo>
                  <a:pt x="0" y="1331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2768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70"/>
                </a:moveTo>
                <a:lnTo>
                  <a:pt x="0" y="0"/>
                </a:lnTo>
                <a:lnTo>
                  <a:pt x="241" y="0"/>
                </a:lnTo>
                <a:lnTo>
                  <a:pt x="241" y="1448"/>
                </a:lnTo>
                <a:lnTo>
                  <a:pt x="0" y="137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2781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09"/>
                </a:moveTo>
                <a:lnTo>
                  <a:pt x="0" y="0"/>
                </a:lnTo>
                <a:lnTo>
                  <a:pt x="229" y="0"/>
                </a:lnTo>
                <a:lnTo>
                  <a:pt x="229" y="1488"/>
                </a:lnTo>
                <a:lnTo>
                  <a:pt x="0" y="1409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27930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48"/>
                </a:moveTo>
                <a:lnTo>
                  <a:pt x="0" y="0"/>
                </a:lnTo>
                <a:lnTo>
                  <a:pt x="229" y="0"/>
                </a:lnTo>
                <a:lnTo>
                  <a:pt x="229" y="1527"/>
                </a:lnTo>
                <a:lnTo>
                  <a:pt x="0" y="1448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28045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27"/>
                </a:moveTo>
                <a:lnTo>
                  <a:pt x="0" y="38"/>
                </a:lnTo>
                <a:lnTo>
                  <a:pt x="241" y="0"/>
                </a:lnTo>
                <a:lnTo>
                  <a:pt x="241" y="1644"/>
                </a:lnTo>
                <a:lnTo>
                  <a:pt x="0" y="1527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28160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66"/>
                </a:moveTo>
                <a:lnTo>
                  <a:pt x="0" y="38"/>
                </a:lnTo>
                <a:lnTo>
                  <a:pt x="241" y="0"/>
                </a:lnTo>
                <a:lnTo>
                  <a:pt x="241" y="1683"/>
                </a:lnTo>
                <a:lnTo>
                  <a:pt x="0" y="1566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28287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44"/>
                </a:moveTo>
                <a:lnTo>
                  <a:pt x="0" y="0"/>
                </a:lnTo>
                <a:lnTo>
                  <a:pt x="229" y="0"/>
                </a:lnTo>
                <a:lnTo>
                  <a:pt x="229" y="1723"/>
                </a:lnTo>
                <a:lnTo>
                  <a:pt x="0" y="1644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28402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83"/>
                </a:moveTo>
                <a:lnTo>
                  <a:pt x="0" y="0"/>
                </a:lnTo>
                <a:lnTo>
                  <a:pt x="229" y="0"/>
                </a:lnTo>
                <a:lnTo>
                  <a:pt x="229" y="1762"/>
                </a:lnTo>
                <a:lnTo>
                  <a:pt x="0" y="1683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2851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762"/>
                </a:moveTo>
                <a:lnTo>
                  <a:pt x="0" y="38"/>
                </a:lnTo>
                <a:lnTo>
                  <a:pt x="241" y="0"/>
                </a:lnTo>
                <a:lnTo>
                  <a:pt x="241" y="1840"/>
                </a:lnTo>
                <a:lnTo>
                  <a:pt x="0" y="1762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28632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801"/>
                </a:moveTo>
                <a:lnTo>
                  <a:pt x="0" y="38"/>
                </a:lnTo>
                <a:lnTo>
                  <a:pt x="275" y="0"/>
                </a:lnTo>
                <a:lnTo>
                  <a:pt x="275" y="1879"/>
                </a:lnTo>
                <a:lnTo>
                  <a:pt x="126" y="184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2875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40"/>
                </a:moveTo>
                <a:lnTo>
                  <a:pt x="0" y="0"/>
                </a:lnTo>
                <a:lnTo>
                  <a:pt x="149" y="0"/>
                </a:lnTo>
                <a:lnTo>
                  <a:pt x="264" y="1918"/>
                </a:lnTo>
                <a:lnTo>
                  <a:pt x="0" y="184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2890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79"/>
                </a:moveTo>
                <a:lnTo>
                  <a:pt x="0" y="0"/>
                </a:lnTo>
                <a:lnTo>
                  <a:pt x="241" y="0"/>
                </a:lnTo>
                <a:lnTo>
                  <a:pt x="241" y="1957"/>
                </a:lnTo>
                <a:lnTo>
                  <a:pt x="0" y="1879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29023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57"/>
                </a:moveTo>
                <a:lnTo>
                  <a:pt x="0" y="38"/>
                </a:lnTo>
                <a:lnTo>
                  <a:pt x="241" y="0"/>
                </a:lnTo>
                <a:lnTo>
                  <a:pt x="241" y="2036"/>
                </a:lnTo>
                <a:lnTo>
                  <a:pt x="0" y="1957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2914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96"/>
                </a:moveTo>
                <a:lnTo>
                  <a:pt x="0" y="38"/>
                </a:lnTo>
                <a:lnTo>
                  <a:pt x="229" y="0"/>
                </a:lnTo>
                <a:lnTo>
                  <a:pt x="229" y="2075"/>
                </a:lnTo>
                <a:lnTo>
                  <a:pt x="0" y="1996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2926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36"/>
                </a:moveTo>
                <a:lnTo>
                  <a:pt x="0" y="0"/>
                </a:lnTo>
                <a:lnTo>
                  <a:pt x="241" y="0"/>
                </a:lnTo>
                <a:lnTo>
                  <a:pt x="241" y="2114"/>
                </a:lnTo>
                <a:lnTo>
                  <a:pt x="0" y="2036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2937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75"/>
                </a:moveTo>
                <a:lnTo>
                  <a:pt x="0" y="0"/>
                </a:lnTo>
                <a:lnTo>
                  <a:pt x="241" y="0"/>
                </a:lnTo>
                <a:lnTo>
                  <a:pt x="241" y="2192"/>
                </a:lnTo>
                <a:lnTo>
                  <a:pt x="0" y="2075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2950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53"/>
                </a:moveTo>
                <a:lnTo>
                  <a:pt x="0" y="38"/>
                </a:lnTo>
                <a:lnTo>
                  <a:pt x="229" y="0"/>
                </a:lnTo>
                <a:lnTo>
                  <a:pt x="229" y="2271"/>
                </a:lnTo>
                <a:lnTo>
                  <a:pt x="0" y="2153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14" y="0"/>
                </a:moveTo>
                <a:lnTo>
                  <a:pt x="0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275" y="0"/>
                </a:moveTo>
                <a:lnTo>
                  <a:pt x="0" y="0"/>
                </a:lnTo>
                <a:lnTo>
                  <a:pt x="0" y="2271"/>
                </a:lnTo>
                <a:lnTo>
                  <a:pt x="160" y="1996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29851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14"/>
                </a:moveTo>
                <a:lnTo>
                  <a:pt x="0" y="0"/>
                </a:lnTo>
                <a:lnTo>
                  <a:pt x="275" y="0"/>
                </a:lnTo>
                <a:lnTo>
                  <a:pt x="275" y="1291"/>
                </a:lnTo>
                <a:lnTo>
                  <a:pt x="0" y="2114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30012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29" y="38"/>
                </a:moveTo>
                <a:lnTo>
                  <a:pt x="0" y="38"/>
                </a:lnTo>
                <a:lnTo>
                  <a:pt x="0" y="1761"/>
                </a:lnTo>
                <a:lnTo>
                  <a:pt x="229" y="900"/>
                </a:lnTo>
                <a:lnTo>
                  <a:pt x="229" y="38"/>
                </a:lnTo>
                <a:close/>
              </a:path>
              <a:path w="634" h="1904">
                <a:moveTo>
                  <a:pt x="229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30127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41" y="0"/>
                </a:moveTo>
                <a:lnTo>
                  <a:pt x="0" y="1330"/>
                </a:lnTo>
                <a:lnTo>
                  <a:pt x="241" y="430"/>
                </a:lnTo>
                <a:lnTo>
                  <a:pt x="241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30242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41" y="0"/>
                </a:moveTo>
                <a:lnTo>
                  <a:pt x="0" y="0"/>
                </a:lnTo>
                <a:lnTo>
                  <a:pt x="0" y="900"/>
                </a:lnTo>
                <a:lnTo>
                  <a:pt x="241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30368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34" y="234"/>
                </a:lnTo>
                <a:lnTo>
                  <a:pt x="0" y="43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16994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4" h="46354">
                <a:moveTo>
                  <a:pt x="15812" y="27054"/>
                </a:moveTo>
                <a:lnTo>
                  <a:pt x="15616" y="27719"/>
                </a:lnTo>
                <a:lnTo>
                  <a:pt x="15490" y="27954"/>
                </a:lnTo>
                <a:lnTo>
                  <a:pt x="15294" y="28542"/>
                </a:lnTo>
                <a:lnTo>
                  <a:pt x="15179" y="28776"/>
                </a:lnTo>
                <a:lnTo>
                  <a:pt x="15064" y="29129"/>
                </a:lnTo>
                <a:lnTo>
                  <a:pt x="14938" y="29364"/>
                </a:lnTo>
                <a:lnTo>
                  <a:pt x="14869" y="29560"/>
                </a:lnTo>
                <a:lnTo>
                  <a:pt x="14512" y="30225"/>
                </a:lnTo>
                <a:lnTo>
                  <a:pt x="14153" y="31008"/>
                </a:lnTo>
                <a:lnTo>
                  <a:pt x="13684" y="31753"/>
                </a:lnTo>
                <a:lnTo>
                  <a:pt x="13569" y="32027"/>
                </a:lnTo>
                <a:lnTo>
                  <a:pt x="13440" y="32183"/>
                </a:lnTo>
                <a:lnTo>
                  <a:pt x="12822" y="33162"/>
                </a:lnTo>
                <a:lnTo>
                  <a:pt x="12661" y="33357"/>
                </a:lnTo>
                <a:lnTo>
                  <a:pt x="6761" y="38213"/>
                </a:lnTo>
                <a:lnTo>
                  <a:pt x="6612" y="38487"/>
                </a:lnTo>
                <a:lnTo>
                  <a:pt x="5738" y="38800"/>
                </a:lnTo>
                <a:lnTo>
                  <a:pt x="3035" y="40287"/>
                </a:lnTo>
                <a:lnTo>
                  <a:pt x="1540" y="40993"/>
                </a:lnTo>
                <a:lnTo>
                  <a:pt x="95" y="41580"/>
                </a:lnTo>
                <a:lnTo>
                  <a:pt x="0" y="44672"/>
                </a:lnTo>
                <a:lnTo>
                  <a:pt x="1264" y="44908"/>
                </a:lnTo>
                <a:lnTo>
                  <a:pt x="3576" y="45378"/>
                </a:lnTo>
                <a:lnTo>
                  <a:pt x="6336" y="46043"/>
                </a:lnTo>
                <a:lnTo>
                  <a:pt x="8222" y="46043"/>
                </a:lnTo>
                <a:lnTo>
                  <a:pt x="10108" y="45965"/>
                </a:lnTo>
                <a:lnTo>
                  <a:pt x="24689" y="43890"/>
                </a:lnTo>
                <a:lnTo>
                  <a:pt x="26380" y="43538"/>
                </a:lnTo>
                <a:lnTo>
                  <a:pt x="28001" y="43146"/>
                </a:lnTo>
                <a:lnTo>
                  <a:pt x="30980" y="42363"/>
                </a:lnTo>
                <a:lnTo>
                  <a:pt x="33693" y="41580"/>
                </a:lnTo>
                <a:lnTo>
                  <a:pt x="1023" y="41540"/>
                </a:lnTo>
                <a:lnTo>
                  <a:pt x="1736" y="41384"/>
                </a:lnTo>
                <a:lnTo>
                  <a:pt x="14547" y="31165"/>
                </a:lnTo>
                <a:lnTo>
                  <a:pt x="17260" y="31008"/>
                </a:lnTo>
                <a:lnTo>
                  <a:pt x="22378" y="30774"/>
                </a:lnTo>
                <a:lnTo>
                  <a:pt x="29174" y="30578"/>
                </a:lnTo>
                <a:lnTo>
                  <a:pt x="29761" y="30578"/>
                </a:lnTo>
                <a:lnTo>
                  <a:pt x="28312" y="27680"/>
                </a:lnTo>
                <a:lnTo>
                  <a:pt x="28172" y="27289"/>
                </a:lnTo>
                <a:lnTo>
                  <a:pt x="19273" y="27289"/>
                </a:lnTo>
                <a:lnTo>
                  <a:pt x="17893" y="27250"/>
                </a:lnTo>
                <a:lnTo>
                  <a:pt x="16708" y="27172"/>
                </a:lnTo>
                <a:lnTo>
                  <a:pt x="15812" y="27054"/>
                </a:lnTo>
                <a:close/>
              </a:path>
              <a:path w="38734" h="46354">
                <a:moveTo>
                  <a:pt x="30037" y="31008"/>
                </a:moveTo>
                <a:lnTo>
                  <a:pt x="34291" y="35824"/>
                </a:lnTo>
                <a:lnTo>
                  <a:pt x="33027" y="36216"/>
                </a:lnTo>
                <a:lnTo>
                  <a:pt x="31727" y="36569"/>
                </a:lnTo>
                <a:lnTo>
                  <a:pt x="30393" y="36881"/>
                </a:lnTo>
                <a:lnTo>
                  <a:pt x="29059" y="37234"/>
                </a:lnTo>
                <a:lnTo>
                  <a:pt x="1931" y="41462"/>
                </a:lnTo>
                <a:lnTo>
                  <a:pt x="1264" y="41540"/>
                </a:lnTo>
                <a:lnTo>
                  <a:pt x="33724" y="41540"/>
                </a:lnTo>
                <a:lnTo>
                  <a:pt x="34165" y="40954"/>
                </a:lnTo>
                <a:lnTo>
                  <a:pt x="34682" y="40444"/>
                </a:lnTo>
                <a:lnTo>
                  <a:pt x="34796" y="40287"/>
                </a:lnTo>
                <a:lnTo>
                  <a:pt x="35073" y="40053"/>
                </a:lnTo>
                <a:lnTo>
                  <a:pt x="35234" y="39857"/>
                </a:lnTo>
                <a:lnTo>
                  <a:pt x="35464" y="39622"/>
                </a:lnTo>
                <a:lnTo>
                  <a:pt x="35625" y="39505"/>
                </a:lnTo>
                <a:lnTo>
                  <a:pt x="35821" y="39309"/>
                </a:lnTo>
                <a:lnTo>
                  <a:pt x="36097" y="39113"/>
                </a:lnTo>
                <a:lnTo>
                  <a:pt x="36327" y="38957"/>
                </a:lnTo>
                <a:lnTo>
                  <a:pt x="36522" y="38761"/>
                </a:lnTo>
                <a:lnTo>
                  <a:pt x="37120" y="38369"/>
                </a:lnTo>
                <a:lnTo>
                  <a:pt x="37592" y="38095"/>
                </a:lnTo>
                <a:lnTo>
                  <a:pt x="37868" y="37938"/>
                </a:lnTo>
                <a:lnTo>
                  <a:pt x="38098" y="37781"/>
                </a:lnTo>
                <a:lnTo>
                  <a:pt x="31512" y="32927"/>
                </a:lnTo>
                <a:lnTo>
                  <a:pt x="30037" y="31008"/>
                </a:lnTo>
                <a:close/>
              </a:path>
              <a:path w="38734" h="46354">
                <a:moveTo>
                  <a:pt x="15651" y="27484"/>
                </a:moveTo>
                <a:close/>
              </a:path>
              <a:path w="38734" h="46354">
                <a:moveTo>
                  <a:pt x="18330" y="0"/>
                </a:moveTo>
                <a:lnTo>
                  <a:pt x="12661" y="7321"/>
                </a:lnTo>
                <a:lnTo>
                  <a:pt x="12776" y="8338"/>
                </a:lnTo>
                <a:lnTo>
                  <a:pt x="15260" y="15661"/>
                </a:lnTo>
                <a:lnTo>
                  <a:pt x="15846" y="17108"/>
                </a:lnTo>
                <a:lnTo>
                  <a:pt x="16080" y="17971"/>
                </a:lnTo>
                <a:lnTo>
                  <a:pt x="16318" y="18988"/>
                </a:lnTo>
                <a:lnTo>
                  <a:pt x="16433" y="19810"/>
                </a:lnTo>
                <a:lnTo>
                  <a:pt x="16527" y="23256"/>
                </a:lnTo>
                <a:lnTo>
                  <a:pt x="16364" y="24705"/>
                </a:lnTo>
                <a:lnTo>
                  <a:pt x="16122" y="25879"/>
                </a:lnTo>
                <a:lnTo>
                  <a:pt x="15812" y="27054"/>
                </a:lnTo>
                <a:lnTo>
                  <a:pt x="16708" y="27172"/>
                </a:lnTo>
                <a:lnTo>
                  <a:pt x="17893" y="27250"/>
                </a:lnTo>
                <a:lnTo>
                  <a:pt x="19273" y="27289"/>
                </a:lnTo>
                <a:lnTo>
                  <a:pt x="20802" y="27289"/>
                </a:lnTo>
                <a:lnTo>
                  <a:pt x="22447" y="27250"/>
                </a:lnTo>
                <a:lnTo>
                  <a:pt x="25126" y="27054"/>
                </a:lnTo>
                <a:lnTo>
                  <a:pt x="26069" y="26937"/>
                </a:lnTo>
                <a:lnTo>
                  <a:pt x="26978" y="26780"/>
                </a:lnTo>
                <a:lnTo>
                  <a:pt x="27921" y="26584"/>
                </a:lnTo>
                <a:lnTo>
                  <a:pt x="27599" y="25527"/>
                </a:lnTo>
                <a:lnTo>
                  <a:pt x="27323" y="24431"/>
                </a:lnTo>
                <a:lnTo>
                  <a:pt x="27093" y="23256"/>
                </a:lnTo>
                <a:lnTo>
                  <a:pt x="26782" y="20750"/>
                </a:lnTo>
                <a:lnTo>
                  <a:pt x="26879" y="15661"/>
                </a:lnTo>
                <a:lnTo>
                  <a:pt x="30183" y="2114"/>
                </a:lnTo>
                <a:lnTo>
                  <a:pt x="28427" y="2114"/>
                </a:lnTo>
                <a:lnTo>
                  <a:pt x="21469" y="586"/>
                </a:lnTo>
                <a:lnTo>
                  <a:pt x="20411" y="273"/>
                </a:lnTo>
                <a:lnTo>
                  <a:pt x="19066" y="38"/>
                </a:lnTo>
                <a:lnTo>
                  <a:pt x="18330" y="0"/>
                </a:lnTo>
                <a:close/>
              </a:path>
              <a:path w="38734" h="46354">
                <a:moveTo>
                  <a:pt x="27921" y="26584"/>
                </a:moveTo>
                <a:lnTo>
                  <a:pt x="20802" y="27289"/>
                </a:lnTo>
                <a:lnTo>
                  <a:pt x="28172" y="27289"/>
                </a:lnTo>
                <a:lnTo>
                  <a:pt x="27921" y="26584"/>
                </a:lnTo>
                <a:close/>
              </a:path>
              <a:path w="38734" h="46354">
                <a:moveTo>
                  <a:pt x="30198" y="2074"/>
                </a:moveTo>
                <a:lnTo>
                  <a:pt x="29370" y="2114"/>
                </a:lnTo>
                <a:lnTo>
                  <a:pt x="30183" y="211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10784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59" h="71754">
                <a:moveTo>
                  <a:pt x="6060" y="51561"/>
                </a:moveTo>
                <a:lnTo>
                  <a:pt x="2081" y="63753"/>
                </a:lnTo>
                <a:lnTo>
                  <a:pt x="1805" y="64261"/>
                </a:lnTo>
                <a:lnTo>
                  <a:pt x="1057" y="65150"/>
                </a:lnTo>
                <a:lnTo>
                  <a:pt x="793" y="65531"/>
                </a:lnTo>
                <a:lnTo>
                  <a:pt x="275" y="66166"/>
                </a:lnTo>
                <a:lnTo>
                  <a:pt x="862" y="66928"/>
                </a:lnTo>
                <a:lnTo>
                  <a:pt x="1057" y="67055"/>
                </a:lnTo>
                <a:lnTo>
                  <a:pt x="4875" y="68325"/>
                </a:lnTo>
                <a:lnTo>
                  <a:pt x="6531" y="69087"/>
                </a:lnTo>
                <a:lnTo>
                  <a:pt x="7946" y="69595"/>
                </a:lnTo>
                <a:lnTo>
                  <a:pt x="8808" y="69849"/>
                </a:lnTo>
                <a:lnTo>
                  <a:pt x="9004" y="69976"/>
                </a:lnTo>
                <a:lnTo>
                  <a:pt x="9165" y="69976"/>
                </a:lnTo>
                <a:lnTo>
                  <a:pt x="11131" y="70484"/>
                </a:lnTo>
                <a:lnTo>
                  <a:pt x="13489" y="70865"/>
                </a:lnTo>
                <a:lnTo>
                  <a:pt x="17571" y="71246"/>
                </a:lnTo>
                <a:lnTo>
                  <a:pt x="18786" y="71143"/>
                </a:lnTo>
                <a:lnTo>
                  <a:pt x="18479" y="71119"/>
                </a:lnTo>
                <a:lnTo>
                  <a:pt x="18318" y="70992"/>
                </a:lnTo>
                <a:lnTo>
                  <a:pt x="22803" y="70992"/>
                </a:lnTo>
                <a:lnTo>
                  <a:pt x="23792" y="70611"/>
                </a:lnTo>
                <a:lnTo>
                  <a:pt x="24333" y="70484"/>
                </a:lnTo>
                <a:lnTo>
                  <a:pt x="25483" y="69976"/>
                </a:lnTo>
                <a:lnTo>
                  <a:pt x="26069" y="69595"/>
                </a:lnTo>
                <a:lnTo>
                  <a:pt x="27369" y="68833"/>
                </a:lnTo>
                <a:lnTo>
                  <a:pt x="28920" y="67817"/>
                </a:lnTo>
                <a:lnTo>
                  <a:pt x="19859" y="67817"/>
                </a:lnTo>
                <a:lnTo>
                  <a:pt x="19618" y="67690"/>
                </a:lnTo>
                <a:lnTo>
                  <a:pt x="30002" y="62356"/>
                </a:lnTo>
                <a:lnTo>
                  <a:pt x="29531" y="61721"/>
                </a:lnTo>
                <a:lnTo>
                  <a:pt x="29013" y="61213"/>
                </a:lnTo>
                <a:lnTo>
                  <a:pt x="28461" y="60578"/>
                </a:lnTo>
                <a:lnTo>
                  <a:pt x="8371" y="51942"/>
                </a:lnTo>
                <a:lnTo>
                  <a:pt x="6060" y="51561"/>
                </a:lnTo>
                <a:close/>
              </a:path>
              <a:path w="60959" h="71754">
                <a:moveTo>
                  <a:pt x="22803" y="70992"/>
                </a:moveTo>
                <a:lnTo>
                  <a:pt x="18318" y="70992"/>
                </a:lnTo>
                <a:lnTo>
                  <a:pt x="19066" y="71119"/>
                </a:lnTo>
                <a:lnTo>
                  <a:pt x="18786" y="71143"/>
                </a:lnTo>
                <a:lnTo>
                  <a:pt x="19066" y="71246"/>
                </a:lnTo>
                <a:lnTo>
                  <a:pt x="21469" y="71246"/>
                </a:lnTo>
                <a:lnTo>
                  <a:pt x="22332" y="71119"/>
                </a:lnTo>
                <a:lnTo>
                  <a:pt x="22803" y="70992"/>
                </a:lnTo>
                <a:close/>
              </a:path>
              <a:path w="60959" h="71754">
                <a:moveTo>
                  <a:pt x="21228" y="67690"/>
                </a:moveTo>
                <a:lnTo>
                  <a:pt x="19618" y="67690"/>
                </a:lnTo>
                <a:lnTo>
                  <a:pt x="19859" y="67817"/>
                </a:lnTo>
                <a:lnTo>
                  <a:pt x="20411" y="67817"/>
                </a:lnTo>
                <a:lnTo>
                  <a:pt x="21228" y="67690"/>
                </a:lnTo>
                <a:close/>
              </a:path>
              <a:path w="60959" h="71754">
                <a:moveTo>
                  <a:pt x="53749" y="41656"/>
                </a:moveTo>
                <a:lnTo>
                  <a:pt x="44388" y="41656"/>
                </a:lnTo>
                <a:lnTo>
                  <a:pt x="44181" y="41783"/>
                </a:lnTo>
                <a:lnTo>
                  <a:pt x="43560" y="42164"/>
                </a:lnTo>
                <a:lnTo>
                  <a:pt x="42813" y="42672"/>
                </a:lnTo>
                <a:lnTo>
                  <a:pt x="42111" y="43180"/>
                </a:lnTo>
                <a:lnTo>
                  <a:pt x="41479" y="43815"/>
                </a:lnTo>
                <a:lnTo>
                  <a:pt x="40892" y="44323"/>
                </a:lnTo>
                <a:lnTo>
                  <a:pt x="39478" y="46101"/>
                </a:lnTo>
                <a:lnTo>
                  <a:pt x="38778" y="47244"/>
                </a:lnTo>
                <a:lnTo>
                  <a:pt x="37937" y="48895"/>
                </a:lnTo>
                <a:lnTo>
                  <a:pt x="36798" y="52450"/>
                </a:lnTo>
                <a:lnTo>
                  <a:pt x="36120" y="54101"/>
                </a:lnTo>
                <a:lnTo>
                  <a:pt x="30508" y="61975"/>
                </a:lnTo>
                <a:lnTo>
                  <a:pt x="28783" y="63499"/>
                </a:lnTo>
                <a:lnTo>
                  <a:pt x="27645" y="64388"/>
                </a:lnTo>
                <a:lnTo>
                  <a:pt x="27346" y="64595"/>
                </a:lnTo>
                <a:lnTo>
                  <a:pt x="26656" y="65150"/>
                </a:lnTo>
                <a:lnTo>
                  <a:pt x="26046" y="65531"/>
                </a:lnTo>
                <a:lnTo>
                  <a:pt x="25552" y="65912"/>
                </a:lnTo>
                <a:lnTo>
                  <a:pt x="24655" y="66420"/>
                </a:lnTo>
                <a:lnTo>
                  <a:pt x="24110" y="66659"/>
                </a:lnTo>
                <a:lnTo>
                  <a:pt x="23861" y="66801"/>
                </a:lnTo>
                <a:lnTo>
                  <a:pt x="23079" y="67182"/>
                </a:lnTo>
                <a:lnTo>
                  <a:pt x="22573" y="67331"/>
                </a:lnTo>
                <a:lnTo>
                  <a:pt x="22332" y="67436"/>
                </a:lnTo>
                <a:lnTo>
                  <a:pt x="20756" y="67817"/>
                </a:lnTo>
                <a:lnTo>
                  <a:pt x="28920" y="67817"/>
                </a:lnTo>
                <a:lnTo>
                  <a:pt x="30198" y="66928"/>
                </a:lnTo>
                <a:lnTo>
                  <a:pt x="31788" y="65517"/>
                </a:lnTo>
                <a:lnTo>
                  <a:pt x="32294" y="65023"/>
                </a:lnTo>
                <a:lnTo>
                  <a:pt x="32555" y="64769"/>
                </a:lnTo>
                <a:lnTo>
                  <a:pt x="32785" y="64769"/>
                </a:lnTo>
                <a:lnTo>
                  <a:pt x="33383" y="64261"/>
                </a:lnTo>
                <a:lnTo>
                  <a:pt x="33889" y="63880"/>
                </a:lnTo>
                <a:lnTo>
                  <a:pt x="34567" y="63118"/>
                </a:lnTo>
                <a:lnTo>
                  <a:pt x="35073" y="62610"/>
                </a:lnTo>
                <a:lnTo>
                  <a:pt x="36407" y="60959"/>
                </a:lnTo>
                <a:lnTo>
                  <a:pt x="41398" y="49657"/>
                </a:lnTo>
                <a:lnTo>
                  <a:pt x="42261" y="48260"/>
                </a:lnTo>
                <a:lnTo>
                  <a:pt x="49149" y="43815"/>
                </a:lnTo>
                <a:lnTo>
                  <a:pt x="50046" y="43434"/>
                </a:lnTo>
                <a:lnTo>
                  <a:pt x="51345" y="42926"/>
                </a:lnTo>
                <a:lnTo>
                  <a:pt x="52093" y="42672"/>
                </a:lnTo>
                <a:lnTo>
                  <a:pt x="52886" y="42164"/>
                </a:lnTo>
                <a:lnTo>
                  <a:pt x="53533" y="41783"/>
                </a:lnTo>
                <a:lnTo>
                  <a:pt x="44354" y="41783"/>
                </a:lnTo>
                <a:lnTo>
                  <a:pt x="53615" y="41734"/>
                </a:lnTo>
                <a:lnTo>
                  <a:pt x="53749" y="41656"/>
                </a:lnTo>
                <a:close/>
              </a:path>
              <a:path w="60959" h="71754">
                <a:moveTo>
                  <a:pt x="32335" y="64984"/>
                </a:moveTo>
                <a:lnTo>
                  <a:pt x="32199" y="65023"/>
                </a:lnTo>
                <a:lnTo>
                  <a:pt x="32335" y="64984"/>
                </a:lnTo>
                <a:close/>
              </a:path>
              <a:path w="60959" h="71754">
                <a:moveTo>
                  <a:pt x="32785" y="64769"/>
                </a:moveTo>
                <a:lnTo>
                  <a:pt x="32555" y="64769"/>
                </a:lnTo>
                <a:lnTo>
                  <a:pt x="32335" y="64984"/>
                </a:lnTo>
                <a:lnTo>
                  <a:pt x="32636" y="64896"/>
                </a:lnTo>
                <a:lnTo>
                  <a:pt x="32785" y="64769"/>
                </a:lnTo>
                <a:close/>
              </a:path>
              <a:path w="60959" h="71754">
                <a:moveTo>
                  <a:pt x="21891" y="20700"/>
                </a:moveTo>
                <a:lnTo>
                  <a:pt x="793" y="20700"/>
                </a:lnTo>
                <a:lnTo>
                  <a:pt x="1037" y="21462"/>
                </a:lnTo>
                <a:lnTo>
                  <a:pt x="2161" y="24637"/>
                </a:lnTo>
                <a:lnTo>
                  <a:pt x="3024" y="27304"/>
                </a:lnTo>
                <a:lnTo>
                  <a:pt x="6209" y="45592"/>
                </a:lnTo>
                <a:lnTo>
                  <a:pt x="7394" y="45084"/>
                </a:lnTo>
                <a:lnTo>
                  <a:pt x="10660" y="43560"/>
                </a:lnTo>
                <a:lnTo>
                  <a:pt x="11637" y="42925"/>
                </a:lnTo>
                <a:lnTo>
                  <a:pt x="13708" y="41655"/>
                </a:lnTo>
                <a:lnTo>
                  <a:pt x="15927" y="40131"/>
                </a:lnTo>
                <a:lnTo>
                  <a:pt x="17180" y="39115"/>
                </a:lnTo>
                <a:lnTo>
                  <a:pt x="17697" y="38734"/>
                </a:lnTo>
                <a:lnTo>
                  <a:pt x="18479" y="37972"/>
                </a:lnTo>
                <a:lnTo>
                  <a:pt x="19342" y="36702"/>
                </a:lnTo>
                <a:lnTo>
                  <a:pt x="19959" y="35686"/>
                </a:lnTo>
                <a:lnTo>
                  <a:pt x="20482" y="34670"/>
                </a:lnTo>
                <a:lnTo>
                  <a:pt x="20837" y="34035"/>
                </a:lnTo>
                <a:lnTo>
                  <a:pt x="22729" y="27304"/>
                </a:lnTo>
                <a:lnTo>
                  <a:pt x="22610" y="23494"/>
                </a:lnTo>
                <a:lnTo>
                  <a:pt x="22297" y="21970"/>
                </a:lnTo>
                <a:lnTo>
                  <a:pt x="22102" y="21208"/>
                </a:lnTo>
                <a:lnTo>
                  <a:pt x="21891" y="20700"/>
                </a:lnTo>
                <a:close/>
              </a:path>
              <a:path w="60959" h="71754">
                <a:moveTo>
                  <a:pt x="43192" y="3937"/>
                </a:moveTo>
                <a:lnTo>
                  <a:pt x="24540" y="3936"/>
                </a:lnTo>
                <a:lnTo>
                  <a:pt x="25276" y="4064"/>
                </a:lnTo>
                <a:lnTo>
                  <a:pt x="26621" y="4191"/>
                </a:lnTo>
                <a:lnTo>
                  <a:pt x="27679" y="4572"/>
                </a:lnTo>
                <a:lnTo>
                  <a:pt x="36407" y="6096"/>
                </a:lnTo>
                <a:lnTo>
                  <a:pt x="35540" y="8509"/>
                </a:lnTo>
                <a:lnTo>
                  <a:pt x="32994" y="24384"/>
                </a:lnTo>
                <a:lnTo>
                  <a:pt x="33105" y="25654"/>
                </a:lnTo>
                <a:lnTo>
                  <a:pt x="37822" y="36957"/>
                </a:lnTo>
                <a:lnTo>
                  <a:pt x="38454" y="37719"/>
                </a:lnTo>
                <a:lnTo>
                  <a:pt x="44260" y="41734"/>
                </a:lnTo>
                <a:lnTo>
                  <a:pt x="53749" y="41656"/>
                </a:lnTo>
                <a:lnTo>
                  <a:pt x="60465" y="33274"/>
                </a:lnTo>
                <a:lnTo>
                  <a:pt x="60421" y="29845"/>
                </a:lnTo>
                <a:lnTo>
                  <a:pt x="55313" y="23495"/>
                </a:lnTo>
                <a:lnTo>
                  <a:pt x="55163" y="23368"/>
                </a:lnTo>
                <a:lnTo>
                  <a:pt x="46142" y="10287"/>
                </a:lnTo>
                <a:lnTo>
                  <a:pt x="46044" y="9652"/>
                </a:lnTo>
                <a:lnTo>
                  <a:pt x="43330" y="4064"/>
                </a:lnTo>
                <a:lnTo>
                  <a:pt x="43192" y="3937"/>
                </a:lnTo>
                <a:close/>
              </a:path>
              <a:path w="60959" h="71754">
                <a:moveTo>
                  <a:pt x="23436" y="0"/>
                </a:moveTo>
                <a:lnTo>
                  <a:pt x="0" y="20827"/>
                </a:lnTo>
                <a:lnTo>
                  <a:pt x="793" y="20700"/>
                </a:lnTo>
                <a:lnTo>
                  <a:pt x="21891" y="20700"/>
                </a:lnTo>
                <a:lnTo>
                  <a:pt x="21469" y="19684"/>
                </a:lnTo>
                <a:lnTo>
                  <a:pt x="20756" y="18287"/>
                </a:lnTo>
                <a:lnTo>
                  <a:pt x="20204" y="17017"/>
                </a:lnTo>
                <a:lnTo>
                  <a:pt x="19856" y="16001"/>
                </a:lnTo>
                <a:lnTo>
                  <a:pt x="19422" y="14604"/>
                </a:lnTo>
                <a:lnTo>
                  <a:pt x="19146" y="13461"/>
                </a:lnTo>
                <a:lnTo>
                  <a:pt x="18957" y="12064"/>
                </a:lnTo>
                <a:lnTo>
                  <a:pt x="19023" y="7238"/>
                </a:lnTo>
                <a:lnTo>
                  <a:pt x="24540" y="3936"/>
                </a:lnTo>
                <a:lnTo>
                  <a:pt x="43192" y="3937"/>
                </a:lnTo>
                <a:lnTo>
                  <a:pt x="42778" y="3556"/>
                </a:lnTo>
                <a:lnTo>
                  <a:pt x="42468" y="3429"/>
                </a:lnTo>
                <a:lnTo>
                  <a:pt x="41479" y="2794"/>
                </a:lnTo>
                <a:lnTo>
                  <a:pt x="40731" y="2540"/>
                </a:lnTo>
                <a:lnTo>
                  <a:pt x="29680" y="1524"/>
                </a:lnTo>
                <a:lnTo>
                  <a:pt x="28933" y="1270"/>
                </a:lnTo>
                <a:lnTo>
                  <a:pt x="28070" y="1016"/>
                </a:lnTo>
                <a:lnTo>
                  <a:pt x="26150" y="508"/>
                </a:lnTo>
                <a:lnTo>
                  <a:pt x="22918" y="507"/>
                </a:lnTo>
                <a:lnTo>
                  <a:pt x="23436" y="0"/>
                </a:lnTo>
                <a:close/>
              </a:path>
              <a:path w="60959" h="71754">
                <a:moveTo>
                  <a:pt x="39984" y="2286"/>
                </a:moveTo>
                <a:lnTo>
                  <a:pt x="38684" y="2286"/>
                </a:lnTo>
                <a:lnTo>
                  <a:pt x="37546" y="2413"/>
                </a:lnTo>
                <a:lnTo>
                  <a:pt x="35660" y="2540"/>
                </a:lnTo>
                <a:lnTo>
                  <a:pt x="40731" y="2540"/>
                </a:lnTo>
                <a:lnTo>
                  <a:pt x="39984" y="2286"/>
                </a:lnTo>
                <a:close/>
              </a:path>
              <a:path w="60959" h="71754">
                <a:moveTo>
                  <a:pt x="24540" y="381"/>
                </a:moveTo>
                <a:lnTo>
                  <a:pt x="23988" y="381"/>
                </a:lnTo>
                <a:lnTo>
                  <a:pt x="23436" y="507"/>
                </a:lnTo>
                <a:lnTo>
                  <a:pt x="26150" y="508"/>
                </a:lnTo>
                <a:lnTo>
                  <a:pt x="24540" y="381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08312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5" h="53975">
                <a:moveTo>
                  <a:pt x="2748" y="44243"/>
                </a:moveTo>
                <a:lnTo>
                  <a:pt x="1958" y="45104"/>
                </a:lnTo>
                <a:lnTo>
                  <a:pt x="1448" y="45613"/>
                </a:lnTo>
                <a:lnTo>
                  <a:pt x="0" y="46866"/>
                </a:lnTo>
                <a:lnTo>
                  <a:pt x="2046" y="47806"/>
                </a:lnTo>
                <a:lnTo>
                  <a:pt x="29761" y="53679"/>
                </a:lnTo>
                <a:lnTo>
                  <a:pt x="31612" y="53639"/>
                </a:lnTo>
                <a:lnTo>
                  <a:pt x="41203" y="52426"/>
                </a:lnTo>
                <a:lnTo>
                  <a:pt x="41628" y="52386"/>
                </a:lnTo>
                <a:lnTo>
                  <a:pt x="42767" y="52191"/>
                </a:lnTo>
                <a:lnTo>
                  <a:pt x="43514" y="51995"/>
                </a:lnTo>
                <a:lnTo>
                  <a:pt x="44779" y="51565"/>
                </a:lnTo>
                <a:lnTo>
                  <a:pt x="45251" y="51329"/>
                </a:lnTo>
                <a:lnTo>
                  <a:pt x="45722" y="51133"/>
                </a:lnTo>
                <a:lnTo>
                  <a:pt x="46631" y="50585"/>
                </a:lnTo>
                <a:lnTo>
                  <a:pt x="47537" y="49880"/>
                </a:lnTo>
                <a:lnTo>
                  <a:pt x="48097" y="49371"/>
                </a:lnTo>
                <a:lnTo>
                  <a:pt x="22562" y="49371"/>
                </a:lnTo>
                <a:lnTo>
                  <a:pt x="21538" y="49294"/>
                </a:lnTo>
                <a:lnTo>
                  <a:pt x="21363" y="49254"/>
                </a:lnTo>
                <a:lnTo>
                  <a:pt x="19974" y="49254"/>
                </a:lnTo>
                <a:lnTo>
                  <a:pt x="18479" y="49176"/>
                </a:lnTo>
                <a:lnTo>
                  <a:pt x="7348" y="46357"/>
                </a:lnTo>
                <a:lnTo>
                  <a:pt x="3530" y="45104"/>
                </a:lnTo>
                <a:lnTo>
                  <a:pt x="3334" y="44947"/>
                </a:lnTo>
                <a:lnTo>
                  <a:pt x="3139" y="44752"/>
                </a:lnTo>
                <a:lnTo>
                  <a:pt x="2748" y="44243"/>
                </a:lnTo>
                <a:close/>
              </a:path>
              <a:path w="69215" h="53975">
                <a:moveTo>
                  <a:pt x="55313" y="0"/>
                </a:moveTo>
                <a:lnTo>
                  <a:pt x="55704" y="586"/>
                </a:lnTo>
                <a:lnTo>
                  <a:pt x="56532" y="1016"/>
                </a:lnTo>
                <a:lnTo>
                  <a:pt x="57199" y="1291"/>
                </a:lnTo>
                <a:lnTo>
                  <a:pt x="57636" y="1448"/>
                </a:lnTo>
                <a:lnTo>
                  <a:pt x="57785" y="1526"/>
                </a:lnTo>
                <a:lnTo>
                  <a:pt x="63018" y="10570"/>
                </a:lnTo>
                <a:lnTo>
                  <a:pt x="62912" y="11431"/>
                </a:lnTo>
                <a:lnTo>
                  <a:pt x="50241" y="22160"/>
                </a:lnTo>
                <a:lnTo>
                  <a:pt x="49333" y="22473"/>
                </a:lnTo>
                <a:lnTo>
                  <a:pt x="43790" y="28033"/>
                </a:lnTo>
                <a:lnTo>
                  <a:pt x="43675" y="28307"/>
                </a:lnTo>
                <a:lnTo>
                  <a:pt x="34858" y="43034"/>
                </a:lnTo>
                <a:lnTo>
                  <a:pt x="34245" y="43617"/>
                </a:lnTo>
                <a:lnTo>
                  <a:pt x="23194" y="49371"/>
                </a:lnTo>
                <a:lnTo>
                  <a:pt x="48097" y="49371"/>
                </a:lnTo>
                <a:lnTo>
                  <a:pt x="50669" y="41384"/>
                </a:lnTo>
                <a:lnTo>
                  <a:pt x="50884" y="40014"/>
                </a:lnTo>
                <a:lnTo>
                  <a:pt x="60660" y="27446"/>
                </a:lnTo>
                <a:lnTo>
                  <a:pt x="61799" y="26662"/>
                </a:lnTo>
                <a:lnTo>
                  <a:pt x="62351" y="26232"/>
                </a:lnTo>
                <a:lnTo>
                  <a:pt x="62822" y="25762"/>
                </a:lnTo>
                <a:lnTo>
                  <a:pt x="63340" y="25292"/>
                </a:lnTo>
                <a:lnTo>
                  <a:pt x="68756" y="15073"/>
                </a:lnTo>
                <a:lnTo>
                  <a:pt x="68704" y="12684"/>
                </a:lnTo>
                <a:lnTo>
                  <a:pt x="55980" y="351"/>
                </a:lnTo>
                <a:lnTo>
                  <a:pt x="55313" y="0"/>
                </a:lnTo>
                <a:close/>
              </a:path>
              <a:path w="69215" h="53975">
                <a:moveTo>
                  <a:pt x="21227" y="49222"/>
                </a:moveTo>
                <a:lnTo>
                  <a:pt x="19974" y="49254"/>
                </a:lnTo>
                <a:lnTo>
                  <a:pt x="21363" y="49254"/>
                </a:lnTo>
                <a:lnTo>
                  <a:pt x="21227" y="49222"/>
                </a:lnTo>
                <a:close/>
              </a:path>
              <a:path w="69215" h="53975">
                <a:moveTo>
                  <a:pt x="20791" y="49059"/>
                </a:moveTo>
                <a:lnTo>
                  <a:pt x="21227" y="49222"/>
                </a:lnTo>
                <a:lnTo>
                  <a:pt x="21538" y="49215"/>
                </a:lnTo>
                <a:lnTo>
                  <a:pt x="20791" y="49059"/>
                </a:lnTo>
                <a:close/>
              </a:path>
              <a:path w="69215" h="53975">
                <a:moveTo>
                  <a:pt x="35027" y="42872"/>
                </a:moveTo>
                <a:lnTo>
                  <a:pt x="34671" y="43146"/>
                </a:lnTo>
                <a:lnTo>
                  <a:pt x="34858" y="43034"/>
                </a:lnTo>
                <a:lnTo>
                  <a:pt x="35027" y="42872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1684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505" y="79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16844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1057" y="3054"/>
                </a:lnTo>
                <a:lnTo>
                  <a:pt x="1057" y="156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1735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551" y="2975"/>
                </a:lnTo>
                <a:lnTo>
                  <a:pt x="1103" y="3053"/>
                </a:lnTo>
                <a:lnTo>
                  <a:pt x="1103" y="195"/>
                </a:lnTo>
                <a:lnTo>
                  <a:pt x="551" y="77"/>
                </a:lnTo>
                <a:lnTo>
                  <a:pt x="0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17902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05" y="2975"/>
                </a:lnTo>
                <a:lnTo>
                  <a:pt x="1057" y="3093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18454" y="61622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7"/>
                </a:lnTo>
                <a:lnTo>
                  <a:pt x="1057" y="3093"/>
                </a:lnTo>
                <a:lnTo>
                  <a:pt x="1057" y="195"/>
                </a:lnTo>
                <a:lnTo>
                  <a:pt x="505" y="116"/>
                </a:lnTo>
                <a:lnTo>
                  <a:pt x="0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1896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1103" y="3093"/>
                </a:lnTo>
                <a:lnTo>
                  <a:pt x="1103" y="195"/>
                </a:lnTo>
                <a:lnTo>
                  <a:pt x="551" y="79"/>
                </a:lnTo>
                <a:lnTo>
                  <a:pt x="0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1951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20064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2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14"/>
                </a:lnTo>
                <a:lnTo>
                  <a:pt x="1103" y="3171"/>
                </a:lnTo>
                <a:lnTo>
                  <a:pt x="1103" y="273"/>
                </a:lnTo>
                <a:lnTo>
                  <a:pt x="551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2112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54"/>
                </a:lnTo>
                <a:lnTo>
                  <a:pt x="1069" y="3172"/>
                </a:lnTo>
                <a:lnTo>
                  <a:pt x="1069" y="274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21674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17" y="3015"/>
                </a:lnTo>
                <a:lnTo>
                  <a:pt x="1057" y="3171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22192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40" y="3053"/>
                </a:lnTo>
                <a:lnTo>
                  <a:pt x="1092" y="3171"/>
                </a:lnTo>
                <a:lnTo>
                  <a:pt x="1092" y="273"/>
                </a:lnTo>
                <a:lnTo>
                  <a:pt x="540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2273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54"/>
                </a:lnTo>
                <a:lnTo>
                  <a:pt x="1069" y="3211"/>
                </a:lnTo>
                <a:lnTo>
                  <a:pt x="1069" y="274"/>
                </a:lnTo>
                <a:lnTo>
                  <a:pt x="517" y="156"/>
                </a:lnTo>
                <a:lnTo>
                  <a:pt x="0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23284" y="6173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897"/>
                </a:lnTo>
                <a:lnTo>
                  <a:pt x="1069" y="3210"/>
                </a:lnTo>
                <a:lnTo>
                  <a:pt x="1069" y="273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23802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24354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24906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425412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25964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92"/>
                </a:lnTo>
                <a:lnTo>
                  <a:pt x="1057" y="3288"/>
                </a:lnTo>
                <a:lnTo>
                  <a:pt x="1057" y="312"/>
                </a:lnTo>
                <a:lnTo>
                  <a:pt x="0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26516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05" y="3132"/>
                </a:lnTo>
                <a:lnTo>
                  <a:pt x="1057" y="3289"/>
                </a:lnTo>
                <a:lnTo>
                  <a:pt x="1057" y="313"/>
                </a:lnTo>
                <a:lnTo>
                  <a:pt x="0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27022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551" y="3132"/>
                </a:lnTo>
                <a:lnTo>
                  <a:pt x="1103" y="3328"/>
                </a:lnTo>
                <a:lnTo>
                  <a:pt x="1103" y="352"/>
                </a:lnTo>
                <a:lnTo>
                  <a:pt x="551" y="156"/>
                </a:lnTo>
                <a:lnTo>
                  <a:pt x="0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27574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75"/>
                </a:moveTo>
                <a:lnTo>
                  <a:pt x="0" y="0"/>
                </a:lnTo>
                <a:lnTo>
                  <a:pt x="1057" y="391"/>
                </a:lnTo>
                <a:lnTo>
                  <a:pt x="1057" y="3367"/>
                </a:lnTo>
                <a:lnTo>
                  <a:pt x="0" y="2975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28126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57" y="3367"/>
                </a:lnTo>
                <a:lnTo>
                  <a:pt x="1057" y="351"/>
                </a:lnTo>
                <a:lnTo>
                  <a:pt x="505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28632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69" y="3367"/>
                </a:lnTo>
                <a:lnTo>
                  <a:pt x="1069" y="351"/>
                </a:lnTo>
                <a:lnTo>
                  <a:pt x="551" y="155"/>
                </a:lnTo>
                <a:lnTo>
                  <a:pt x="0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29184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17" y="3211"/>
                </a:lnTo>
                <a:lnTo>
                  <a:pt x="1057" y="3446"/>
                </a:lnTo>
                <a:lnTo>
                  <a:pt x="1057" y="431"/>
                </a:lnTo>
                <a:lnTo>
                  <a:pt x="517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29701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40" y="3250"/>
                </a:lnTo>
                <a:lnTo>
                  <a:pt x="1092" y="3446"/>
                </a:lnTo>
                <a:lnTo>
                  <a:pt x="1092" y="430"/>
                </a:lnTo>
                <a:lnTo>
                  <a:pt x="540" y="235"/>
                </a:lnTo>
                <a:lnTo>
                  <a:pt x="0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30242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4"/>
                </a:lnTo>
                <a:lnTo>
                  <a:pt x="551" y="3210"/>
                </a:lnTo>
                <a:lnTo>
                  <a:pt x="1069" y="3444"/>
                </a:lnTo>
                <a:lnTo>
                  <a:pt x="1069" y="390"/>
                </a:lnTo>
                <a:lnTo>
                  <a:pt x="0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30794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15"/>
                </a:moveTo>
                <a:lnTo>
                  <a:pt x="0" y="0"/>
                </a:lnTo>
                <a:lnTo>
                  <a:pt x="1069" y="431"/>
                </a:lnTo>
                <a:lnTo>
                  <a:pt x="1069" y="3485"/>
                </a:lnTo>
                <a:lnTo>
                  <a:pt x="0" y="3015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31311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54"/>
                </a:moveTo>
                <a:lnTo>
                  <a:pt x="0" y="0"/>
                </a:lnTo>
                <a:lnTo>
                  <a:pt x="1103" y="470"/>
                </a:lnTo>
                <a:lnTo>
                  <a:pt x="1103" y="3523"/>
                </a:lnTo>
                <a:lnTo>
                  <a:pt x="0" y="3054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3186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51" y="328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32415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05" y="332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32921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28"/>
                </a:lnTo>
                <a:lnTo>
                  <a:pt x="1103" y="3601"/>
                </a:lnTo>
                <a:lnTo>
                  <a:pt x="1103" y="469"/>
                </a:lnTo>
                <a:lnTo>
                  <a:pt x="0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3347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67"/>
                </a:lnTo>
                <a:lnTo>
                  <a:pt x="1057" y="3680"/>
                </a:lnTo>
                <a:lnTo>
                  <a:pt x="1057" y="508"/>
                </a:lnTo>
                <a:lnTo>
                  <a:pt x="551" y="234"/>
                </a:lnTo>
                <a:lnTo>
                  <a:pt x="0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34025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132"/>
                </a:lnTo>
                <a:lnTo>
                  <a:pt x="505" y="3446"/>
                </a:lnTo>
                <a:lnTo>
                  <a:pt x="1057" y="3719"/>
                </a:lnTo>
                <a:lnTo>
                  <a:pt x="1057" y="548"/>
                </a:lnTo>
                <a:lnTo>
                  <a:pt x="0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34531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172"/>
                </a:moveTo>
                <a:lnTo>
                  <a:pt x="0" y="0"/>
                </a:lnTo>
                <a:lnTo>
                  <a:pt x="1103" y="548"/>
                </a:lnTo>
                <a:lnTo>
                  <a:pt x="1103" y="3798"/>
                </a:lnTo>
                <a:lnTo>
                  <a:pt x="0" y="3172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3508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171"/>
                </a:lnTo>
                <a:lnTo>
                  <a:pt x="1057" y="3836"/>
                </a:lnTo>
                <a:lnTo>
                  <a:pt x="1057" y="586"/>
                </a:lnTo>
                <a:lnTo>
                  <a:pt x="551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35635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250"/>
                </a:moveTo>
                <a:lnTo>
                  <a:pt x="0" y="0"/>
                </a:lnTo>
                <a:lnTo>
                  <a:pt x="1057" y="626"/>
                </a:lnTo>
                <a:lnTo>
                  <a:pt x="1057" y="3915"/>
                </a:lnTo>
                <a:lnTo>
                  <a:pt x="0" y="325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36141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50"/>
                </a:lnTo>
                <a:lnTo>
                  <a:pt x="551" y="3602"/>
                </a:lnTo>
                <a:lnTo>
                  <a:pt x="1103" y="3994"/>
                </a:lnTo>
                <a:lnTo>
                  <a:pt x="1103" y="626"/>
                </a:lnTo>
                <a:lnTo>
                  <a:pt x="0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36693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89"/>
                </a:lnTo>
                <a:lnTo>
                  <a:pt x="551" y="3680"/>
                </a:lnTo>
                <a:lnTo>
                  <a:pt x="1057" y="4071"/>
                </a:lnTo>
                <a:lnTo>
                  <a:pt x="1057" y="665"/>
                </a:lnTo>
                <a:lnTo>
                  <a:pt x="551" y="312"/>
                </a:lnTo>
                <a:lnTo>
                  <a:pt x="0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37245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368"/>
                </a:lnTo>
                <a:lnTo>
                  <a:pt x="551" y="3758"/>
                </a:lnTo>
                <a:lnTo>
                  <a:pt x="1057" y="4190"/>
                </a:lnTo>
                <a:lnTo>
                  <a:pt x="1057" y="705"/>
                </a:lnTo>
                <a:lnTo>
                  <a:pt x="505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37751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405"/>
                </a:lnTo>
                <a:lnTo>
                  <a:pt x="551" y="3837"/>
                </a:lnTo>
                <a:lnTo>
                  <a:pt x="1103" y="4307"/>
                </a:lnTo>
                <a:lnTo>
                  <a:pt x="1103" y="705"/>
                </a:lnTo>
                <a:lnTo>
                  <a:pt x="0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38303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485"/>
                </a:lnTo>
                <a:lnTo>
                  <a:pt x="551" y="3954"/>
                </a:lnTo>
                <a:lnTo>
                  <a:pt x="1069" y="4463"/>
                </a:lnTo>
                <a:lnTo>
                  <a:pt x="1069" y="743"/>
                </a:lnTo>
                <a:lnTo>
                  <a:pt x="551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38855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601"/>
                </a:lnTo>
                <a:lnTo>
                  <a:pt x="551" y="4149"/>
                </a:lnTo>
                <a:lnTo>
                  <a:pt x="1069" y="4697"/>
                </a:lnTo>
                <a:lnTo>
                  <a:pt x="1069" y="821"/>
                </a:lnTo>
                <a:lnTo>
                  <a:pt x="517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39372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719"/>
                </a:lnTo>
                <a:lnTo>
                  <a:pt x="586" y="4307"/>
                </a:lnTo>
                <a:lnTo>
                  <a:pt x="816" y="4621"/>
                </a:lnTo>
                <a:lnTo>
                  <a:pt x="1092" y="4933"/>
                </a:lnTo>
                <a:lnTo>
                  <a:pt x="1092" y="901"/>
                </a:lnTo>
                <a:lnTo>
                  <a:pt x="551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39924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3876"/>
                </a:lnTo>
                <a:lnTo>
                  <a:pt x="816" y="4894"/>
                </a:lnTo>
                <a:lnTo>
                  <a:pt x="1057" y="5286"/>
                </a:lnTo>
                <a:lnTo>
                  <a:pt x="1057" y="940"/>
                </a:lnTo>
                <a:lnTo>
                  <a:pt x="0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40465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4032"/>
                </a:lnTo>
                <a:lnTo>
                  <a:pt x="747" y="5167"/>
                </a:lnTo>
                <a:lnTo>
                  <a:pt x="1069" y="5011"/>
                </a:lnTo>
                <a:lnTo>
                  <a:pt x="1069" y="1018"/>
                </a:lnTo>
                <a:lnTo>
                  <a:pt x="551" y="469"/>
                </a:lnTo>
                <a:lnTo>
                  <a:pt x="0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40982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4346"/>
                </a:lnTo>
                <a:lnTo>
                  <a:pt x="229" y="4697"/>
                </a:lnTo>
                <a:lnTo>
                  <a:pt x="1057" y="4228"/>
                </a:lnTo>
                <a:lnTo>
                  <a:pt x="1057" y="1096"/>
                </a:lnTo>
                <a:lnTo>
                  <a:pt x="551" y="548"/>
                </a:lnTo>
                <a:lnTo>
                  <a:pt x="0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41534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993"/>
                </a:lnTo>
                <a:lnTo>
                  <a:pt x="1057" y="3367"/>
                </a:lnTo>
                <a:lnTo>
                  <a:pt x="1057" y="1212"/>
                </a:lnTo>
                <a:lnTo>
                  <a:pt x="816" y="900"/>
                </a:lnTo>
                <a:lnTo>
                  <a:pt x="275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4204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3132"/>
                </a:lnTo>
                <a:lnTo>
                  <a:pt x="1103" y="2544"/>
                </a:lnTo>
                <a:lnTo>
                  <a:pt x="1103" y="1370"/>
                </a:lnTo>
                <a:lnTo>
                  <a:pt x="827" y="1018"/>
                </a:lnTo>
                <a:lnTo>
                  <a:pt x="586" y="665"/>
                </a:lnTo>
                <a:lnTo>
                  <a:pt x="0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42592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0" y="2154"/>
                </a:lnTo>
                <a:lnTo>
                  <a:pt x="1057" y="1566"/>
                </a:lnTo>
                <a:lnTo>
                  <a:pt x="827" y="1136"/>
                </a:lnTo>
                <a:lnTo>
                  <a:pt x="586" y="744"/>
                </a:lnTo>
                <a:lnTo>
                  <a:pt x="310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4314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75" y="430"/>
                </a:lnTo>
                <a:lnTo>
                  <a:pt x="505" y="861"/>
                </a:lnTo>
                <a:lnTo>
                  <a:pt x="0" y="1173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18017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28864" y="0"/>
                </a:moveTo>
                <a:lnTo>
                  <a:pt x="27564" y="0"/>
                </a:lnTo>
                <a:lnTo>
                  <a:pt x="26069" y="77"/>
                </a:lnTo>
                <a:lnTo>
                  <a:pt x="24103" y="117"/>
                </a:lnTo>
                <a:lnTo>
                  <a:pt x="16433" y="430"/>
                </a:lnTo>
                <a:lnTo>
                  <a:pt x="13523" y="587"/>
                </a:lnTo>
                <a:lnTo>
                  <a:pt x="12465" y="1957"/>
                </a:lnTo>
                <a:lnTo>
                  <a:pt x="11212" y="3405"/>
                </a:lnTo>
                <a:lnTo>
                  <a:pt x="0" y="10962"/>
                </a:lnTo>
                <a:lnTo>
                  <a:pt x="241" y="10962"/>
                </a:lnTo>
                <a:lnTo>
                  <a:pt x="908" y="10884"/>
                </a:lnTo>
                <a:lnTo>
                  <a:pt x="1931" y="10806"/>
                </a:lnTo>
                <a:lnTo>
                  <a:pt x="9245" y="9945"/>
                </a:lnTo>
                <a:lnTo>
                  <a:pt x="29370" y="6303"/>
                </a:lnTo>
                <a:lnTo>
                  <a:pt x="30704" y="5990"/>
                </a:lnTo>
                <a:lnTo>
                  <a:pt x="32003" y="5638"/>
                </a:lnTo>
                <a:lnTo>
                  <a:pt x="33268" y="5246"/>
                </a:lnTo>
                <a:lnTo>
                  <a:pt x="32797" y="4972"/>
                </a:lnTo>
                <a:lnTo>
                  <a:pt x="32245" y="4542"/>
                </a:lnTo>
                <a:lnTo>
                  <a:pt x="29140" y="665"/>
                </a:lnTo>
                <a:lnTo>
                  <a:pt x="28864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23480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4" h="7620">
                <a:moveTo>
                  <a:pt x="23827" y="0"/>
                </a:moveTo>
                <a:lnTo>
                  <a:pt x="6451" y="1605"/>
                </a:lnTo>
                <a:lnTo>
                  <a:pt x="0" y="7321"/>
                </a:lnTo>
                <a:lnTo>
                  <a:pt x="2840" y="6891"/>
                </a:lnTo>
                <a:lnTo>
                  <a:pt x="5899" y="6381"/>
                </a:lnTo>
                <a:lnTo>
                  <a:pt x="18249" y="4189"/>
                </a:lnTo>
                <a:lnTo>
                  <a:pt x="22378" y="3328"/>
                </a:lnTo>
                <a:lnTo>
                  <a:pt x="26035" y="2505"/>
                </a:lnTo>
                <a:lnTo>
                  <a:pt x="2382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08737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18228" y="9143"/>
                </a:moveTo>
                <a:lnTo>
                  <a:pt x="6751" y="18668"/>
                </a:lnTo>
                <a:lnTo>
                  <a:pt x="5877" y="19176"/>
                </a:lnTo>
                <a:lnTo>
                  <a:pt x="4118" y="20065"/>
                </a:lnTo>
                <a:lnTo>
                  <a:pt x="2221" y="20827"/>
                </a:lnTo>
                <a:lnTo>
                  <a:pt x="1209" y="21208"/>
                </a:lnTo>
                <a:lnTo>
                  <a:pt x="967" y="22097"/>
                </a:lnTo>
                <a:lnTo>
                  <a:pt x="6119" y="34670"/>
                </a:lnTo>
                <a:lnTo>
                  <a:pt x="4659" y="35051"/>
                </a:lnTo>
                <a:lnTo>
                  <a:pt x="4348" y="35051"/>
                </a:lnTo>
                <a:lnTo>
                  <a:pt x="3635" y="35432"/>
                </a:lnTo>
                <a:lnTo>
                  <a:pt x="3290" y="35559"/>
                </a:lnTo>
                <a:lnTo>
                  <a:pt x="0" y="42163"/>
                </a:lnTo>
                <a:lnTo>
                  <a:pt x="125" y="44068"/>
                </a:lnTo>
                <a:lnTo>
                  <a:pt x="415" y="45719"/>
                </a:lnTo>
                <a:lnTo>
                  <a:pt x="1048" y="48132"/>
                </a:lnTo>
                <a:lnTo>
                  <a:pt x="1519" y="49402"/>
                </a:lnTo>
                <a:lnTo>
                  <a:pt x="1876" y="49402"/>
                </a:lnTo>
                <a:lnTo>
                  <a:pt x="2382" y="49783"/>
                </a:lnTo>
                <a:lnTo>
                  <a:pt x="2497" y="49910"/>
                </a:lnTo>
                <a:lnTo>
                  <a:pt x="2658" y="50164"/>
                </a:lnTo>
                <a:lnTo>
                  <a:pt x="2773" y="50291"/>
                </a:lnTo>
                <a:lnTo>
                  <a:pt x="3084" y="51180"/>
                </a:lnTo>
                <a:lnTo>
                  <a:pt x="3189" y="51688"/>
                </a:lnTo>
                <a:lnTo>
                  <a:pt x="3290" y="52323"/>
                </a:lnTo>
                <a:lnTo>
                  <a:pt x="3330" y="56514"/>
                </a:lnTo>
                <a:lnTo>
                  <a:pt x="3244" y="57530"/>
                </a:lnTo>
                <a:lnTo>
                  <a:pt x="3129" y="58546"/>
                </a:lnTo>
                <a:lnTo>
                  <a:pt x="2221" y="63753"/>
                </a:lnTo>
                <a:lnTo>
                  <a:pt x="1519" y="66801"/>
                </a:lnTo>
                <a:lnTo>
                  <a:pt x="2382" y="65023"/>
                </a:lnTo>
                <a:lnTo>
                  <a:pt x="8557" y="56006"/>
                </a:lnTo>
                <a:lnTo>
                  <a:pt x="9109" y="55371"/>
                </a:lnTo>
                <a:lnTo>
                  <a:pt x="10247" y="54355"/>
                </a:lnTo>
                <a:lnTo>
                  <a:pt x="10849" y="53974"/>
                </a:lnTo>
                <a:lnTo>
                  <a:pt x="7844" y="53974"/>
                </a:lnTo>
                <a:lnTo>
                  <a:pt x="10443" y="38734"/>
                </a:lnTo>
                <a:lnTo>
                  <a:pt x="9810" y="38099"/>
                </a:lnTo>
                <a:lnTo>
                  <a:pt x="6981" y="30733"/>
                </a:lnTo>
                <a:lnTo>
                  <a:pt x="12290" y="30733"/>
                </a:lnTo>
                <a:lnTo>
                  <a:pt x="10471" y="23113"/>
                </a:lnTo>
                <a:lnTo>
                  <a:pt x="9891" y="20319"/>
                </a:lnTo>
                <a:lnTo>
                  <a:pt x="19758" y="20319"/>
                </a:lnTo>
                <a:lnTo>
                  <a:pt x="19634" y="16509"/>
                </a:lnTo>
                <a:lnTo>
                  <a:pt x="19429" y="14731"/>
                </a:lnTo>
                <a:lnTo>
                  <a:pt x="19261" y="13588"/>
                </a:lnTo>
                <a:lnTo>
                  <a:pt x="18861" y="11556"/>
                </a:lnTo>
                <a:lnTo>
                  <a:pt x="18585" y="10413"/>
                </a:lnTo>
                <a:lnTo>
                  <a:pt x="18228" y="9143"/>
                </a:lnTo>
                <a:close/>
              </a:path>
              <a:path w="33654" h="67309">
                <a:moveTo>
                  <a:pt x="25964" y="41909"/>
                </a:moveTo>
                <a:lnTo>
                  <a:pt x="19643" y="41909"/>
                </a:lnTo>
                <a:lnTo>
                  <a:pt x="21414" y="42163"/>
                </a:lnTo>
                <a:lnTo>
                  <a:pt x="21057" y="42417"/>
                </a:lnTo>
                <a:lnTo>
                  <a:pt x="12294" y="48640"/>
                </a:lnTo>
                <a:lnTo>
                  <a:pt x="11696" y="49148"/>
                </a:lnTo>
                <a:lnTo>
                  <a:pt x="9812" y="51307"/>
                </a:lnTo>
                <a:lnTo>
                  <a:pt x="8361" y="53212"/>
                </a:lnTo>
                <a:lnTo>
                  <a:pt x="7844" y="53974"/>
                </a:lnTo>
                <a:lnTo>
                  <a:pt x="10849" y="53974"/>
                </a:lnTo>
                <a:lnTo>
                  <a:pt x="12053" y="53212"/>
                </a:lnTo>
                <a:lnTo>
                  <a:pt x="13352" y="52450"/>
                </a:lnTo>
                <a:lnTo>
                  <a:pt x="24599" y="45465"/>
                </a:lnTo>
                <a:lnTo>
                  <a:pt x="25024" y="44830"/>
                </a:lnTo>
                <a:lnTo>
                  <a:pt x="25381" y="44068"/>
                </a:lnTo>
                <a:lnTo>
                  <a:pt x="25898" y="42417"/>
                </a:lnTo>
                <a:lnTo>
                  <a:pt x="25964" y="41909"/>
                </a:lnTo>
                <a:close/>
              </a:path>
              <a:path w="33654" h="67309">
                <a:moveTo>
                  <a:pt x="33112" y="23495"/>
                </a:moveTo>
                <a:lnTo>
                  <a:pt x="30924" y="23494"/>
                </a:lnTo>
                <a:lnTo>
                  <a:pt x="29946" y="24891"/>
                </a:lnTo>
                <a:lnTo>
                  <a:pt x="26324" y="29336"/>
                </a:lnTo>
                <a:lnTo>
                  <a:pt x="22713" y="33527"/>
                </a:lnTo>
                <a:lnTo>
                  <a:pt x="20844" y="35559"/>
                </a:lnTo>
                <a:lnTo>
                  <a:pt x="15353" y="41147"/>
                </a:lnTo>
                <a:lnTo>
                  <a:pt x="13042" y="43306"/>
                </a:lnTo>
                <a:lnTo>
                  <a:pt x="13191" y="43179"/>
                </a:lnTo>
                <a:lnTo>
                  <a:pt x="13663" y="43052"/>
                </a:lnTo>
                <a:lnTo>
                  <a:pt x="14410" y="42798"/>
                </a:lnTo>
                <a:lnTo>
                  <a:pt x="15399" y="42417"/>
                </a:lnTo>
                <a:lnTo>
                  <a:pt x="17285" y="42036"/>
                </a:lnTo>
                <a:lnTo>
                  <a:pt x="18815" y="41909"/>
                </a:lnTo>
                <a:lnTo>
                  <a:pt x="25964" y="41909"/>
                </a:lnTo>
                <a:lnTo>
                  <a:pt x="26013" y="39623"/>
                </a:lnTo>
                <a:lnTo>
                  <a:pt x="25818" y="38480"/>
                </a:lnTo>
                <a:lnTo>
                  <a:pt x="25529" y="37464"/>
                </a:lnTo>
                <a:lnTo>
                  <a:pt x="25151" y="36448"/>
                </a:lnTo>
                <a:lnTo>
                  <a:pt x="25346" y="36321"/>
                </a:lnTo>
                <a:lnTo>
                  <a:pt x="33092" y="23876"/>
                </a:lnTo>
                <a:lnTo>
                  <a:pt x="33112" y="23495"/>
                </a:lnTo>
                <a:close/>
              </a:path>
              <a:path w="33654" h="67309">
                <a:moveTo>
                  <a:pt x="12290" y="30733"/>
                </a:moveTo>
                <a:lnTo>
                  <a:pt x="7096" y="30733"/>
                </a:lnTo>
                <a:lnTo>
                  <a:pt x="7890" y="30987"/>
                </a:lnTo>
                <a:lnTo>
                  <a:pt x="8591" y="31368"/>
                </a:lnTo>
                <a:lnTo>
                  <a:pt x="9500" y="32003"/>
                </a:lnTo>
                <a:lnTo>
                  <a:pt x="10052" y="32511"/>
                </a:lnTo>
                <a:lnTo>
                  <a:pt x="11305" y="33527"/>
                </a:lnTo>
                <a:lnTo>
                  <a:pt x="12018" y="34162"/>
                </a:lnTo>
                <a:lnTo>
                  <a:pt x="13628" y="35813"/>
                </a:lnTo>
                <a:lnTo>
                  <a:pt x="12850" y="33019"/>
                </a:lnTo>
                <a:lnTo>
                  <a:pt x="12290" y="30733"/>
                </a:lnTo>
                <a:close/>
              </a:path>
              <a:path w="33654" h="67309">
                <a:moveTo>
                  <a:pt x="25461" y="0"/>
                </a:moveTo>
                <a:lnTo>
                  <a:pt x="25224" y="3301"/>
                </a:lnTo>
                <a:lnTo>
                  <a:pt x="25105" y="7365"/>
                </a:lnTo>
                <a:lnTo>
                  <a:pt x="24990" y="8762"/>
                </a:lnTo>
                <a:lnTo>
                  <a:pt x="19091" y="30098"/>
                </a:lnTo>
                <a:lnTo>
                  <a:pt x="19332" y="29971"/>
                </a:lnTo>
                <a:lnTo>
                  <a:pt x="30924" y="23494"/>
                </a:lnTo>
                <a:lnTo>
                  <a:pt x="33112" y="23495"/>
                </a:lnTo>
                <a:lnTo>
                  <a:pt x="28336" y="16890"/>
                </a:lnTo>
                <a:lnTo>
                  <a:pt x="28647" y="16509"/>
                </a:lnTo>
                <a:lnTo>
                  <a:pt x="31112" y="10414"/>
                </a:lnTo>
                <a:lnTo>
                  <a:pt x="31084" y="8763"/>
                </a:lnTo>
                <a:lnTo>
                  <a:pt x="27658" y="1778"/>
                </a:lnTo>
                <a:lnTo>
                  <a:pt x="25461" y="0"/>
                </a:lnTo>
                <a:close/>
              </a:path>
              <a:path w="33654" h="67309">
                <a:moveTo>
                  <a:pt x="19758" y="20319"/>
                </a:moveTo>
                <a:lnTo>
                  <a:pt x="9891" y="20319"/>
                </a:lnTo>
                <a:lnTo>
                  <a:pt x="10914" y="20700"/>
                </a:lnTo>
                <a:lnTo>
                  <a:pt x="11823" y="21208"/>
                </a:lnTo>
                <a:lnTo>
                  <a:pt x="12363" y="21716"/>
                </a:lnTo>
                <a:lnTo>
                  <a:pt x="12915" y="22097"/>
                </a:lnTo>
                <a:lnTo>
                  <a:pt x="13548" y="22732"/>
                </a:lnTo>
                <a:lnTo>
                  <a:pt x="15549" y="25272"/>
                </a:lnTo>
                <a:lnTo>
                  <a:pt x="16262" y="26415"/>
                </a:lnTo>
                <a:lnTo>
                  <a:pt x="16963" y="27685"/>
                </a:lnTo>
                <a:lnTo>
                  <a:pt x="17676" y="29209"/>
                </a:lnTo>
                <a:lnTo>
                  <a:pt x="17837" y="28955"/>
                </a:lnTo>
                <a:lnTo>
                  <a:pt x="19638" y="22097"/>
                </a:lnTo>
                <a:lnTo>
                  <a:pt x="19758" y="203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76575" y="624020"/>
            <a:ext cx="13335" cy="17145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0" y="0"/>
                </a:moveTo>
                <a:lnTo>
                  <a:pt x="8107" y="16797"/>
                </a:lnTo>
                <a:lnTo>
                  <a:pt x="8808" y="16640"/>
                </a:lnTo>
                <a:lnTo>
                  <a:pt x="12707" y="13508"/>
                </a:lnTo>
                <a:lnTo>
                  <a:pt x="12074" y="13273"/>
                </a:lnTo>
                <a:lnTo>
                  <a:pt x="11442" y="12998"/>
                </a:lnTo>
                <a:lnTo>
                  <a:pt x="1023" y="180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13972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8061" y="1099"/>
                </a:moveTo>
                <a:lnTo>
                  <a:pt x="3922" y="6928"/>
                </a:lnTo>
                <a:lnTo>
                  <a:pt x="4047" y="7867"/>
                </a:lnTo>
                <a:lnTo>
                  <a:pt x="4106" y="8852"/>
                </a:lnTo>
                <a:lnTo>
                  <a:pt x="781" y="12529"/>
                </a:lnTo>
                <a:lnTo>
                  <a:pt x="628" y="14178"/>
                </a:lnTo>
                <a:lnTo>
                  <a:pt x="505" y="15197"/>
                </a:lnTo>
                <a:lnTo>
                  <a:pt x="0" y="17934"/>
                </a:lnTo>
                <a:lnTo>
                  <a:pt x="666" y="17820"/>
                </a:lnTo>
                <a:lnTo>
                  <a:pt x="7233" y="13158"/>
                </a:lnTo>
                <a:lnTo>
                  <a:pt x="17216" y="13158"/>
                </a:lnTo>
                <a:lnTo>
                  <a:pt x="17456" y="12574"/>
                </a:lnTo>
                <a:lnTo>
                  <a:pt x="17571" y="11979"/>
                </a:lnTo>
                <a:lnTo>
                  <a:pt x="17528" y="10066"/>
                </a:lnTo>
                <a:lnTo>
                  <a:pt x="17341" y="8852"/>
                </a:lnTo>
                <a:lnTo>
                  <a:pt x="17699" y="7089"/>
                </a:lnTo>
                <a:lnTo>
                  <a:pt x="17803" y="6379"/>
                </a:lnTo>
                <a:lnTo>
                  <a:pt x="17766" y="3092"/>
                </a:lnTo>
                <a:lnTo>
                  <a:pt x="17651" y="2622"/>
                </a:lnTo>
                <a:lnTo>
                  <a:pt x="17433" y="2038"/>
                </a:lnTo>
                <a:lnTo>
                  <a:pt x="17295" y="1763"/>
                </a:lnTo>
                <a:lnTo>
                  <a:pt x="16887" y="1213"/>
                </a:lnTo>
                <a:lnTo>
                  <a:pt x="9119" y="1213"/>
                </a:lnTo>
                <a:lnTo>
                  <a:pt x="8061" y="1099"/>
                </a:lnTo>
                <a:close/>
              </a:path>
              <a:path w="18415" h="18415">
                <a:moveTo>
                  <a:pt x="17216" y="13158"/>
                </a:moveTo>
                <a:lnTo>
                  <a:pt x="7233" y="13158"/>
                </a:lnTo>
                <a:lnTo>
                  <a:pt x="7739" y="13388"/>
                </a:lnTo>
                <a:lnTo>
                  <a:pt x="9119" y="13937"/>
                </a:lnTo>
                <a:lnTo>
                  <a:pt x="10027" y="14212"/>
                </a:lnTo>
                <a:lnTo>
                  <a:pt x="11051" y="14487"/>
                </a:lnTo>
                <a:lnTo>
                  <a:pt x="11557" y="14647"/>
                </a:lnTo>
                <a:lnTo>
                  <a:pt x="13132" y="14876"/>
                </a:lnTo>
                <a:lnTo>
                  <a:pt x="14190" y="14876"/>
                </a:lnTo>
                <a:lnTo>
                  <a:pt x="14662" y="14842"/>
                </a:lnTo>
                <a:lnTo>
                  <a:pt x="15605" y="14602"/>
                </a:lnTo>
                <a:lnTo>
                  <a:pt x="16387" y="14178"/>
                </a:lnTo>
                <a:lnTo>
                  <a:pt x="17019" y="13514"/>
                </a:lnTo>
                <a:lnTo>
                  <a:pt x="17216" y="13158"/>
                </a:lnTo>
                <a:close/>
              </a:path>
              <a:path w="18415" h="18415">
                <a:moveTo>
                  <a:pt x="14351" y="0"/>
                </a:moveTo>
                <a:lnTo>
                  <a:pt x="13684" y="0"/>
                </a:lnTo>
                <a:lnTo>
                  <a:pt x="12109" y="194"/>
                </a:lnTo>
                <a:lnTo>
                  <a:pt x="10177" y="778"/>
                </a:lnTo>
                <a:lnTo>
                  <a:pt x="9119" y="1213"/>
                </a:lnTo>
                <a:lnTo>
                  <a:pt x="16887" y="1213"/>
                </a:lnTo>
                <a:lnTo>
                  <a:pt x="1435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20653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598" y="0"/>
                </a:moveTo>
                <a:lnTo>
                  <a:pt x="0" y="5359"/>
                </a:lnTo>
                <a:lnTo>
                  <a:pt x="241" y="6264"/>
                </a:lnTo>
                <a:lnTo>
                  <a:pt x="4634" y="10410"/>
                </a:lnTo>
                <a:lnTo>
                  <a:pt x="5542" y="10295"/>
                </a:lnTo>
                <a:lnTo>
                  <a:pt x="9119" y="8177"/>
                </a:lnTo>
                <a:lnTo>
                  <a:pt x="9038" y="7157"/>
                </a:lnTo>
                <a:lnTo>
                  <a:pt x="8923" y="6814"/>
                </a:lnTo>
                <a:lnTo>
                  <a:pt x="8728" y="6459"/>
                </a:lnTo>
                <a:lnTo>
                  <a:pt x="8438" y="6264"/>
                </a:lnTo>
                <a:lnTo>
                  <a:pt x="7819" y="5909"/>
                </a:lnTo>
                <a:lnTo>
                  <a:pt x="6876" y="5245"/>
                </a:lnTo>
                <a:lnTo>
                  <a:pt x="2828" y="893"/>
                </a:lnTo>
                <a:lnTo>
                  <a:pt x="259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25445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1773" y="0"/>
                </a:moveTo>
                <a:lnTo>
                  <a:pt x="0" y="1408"/>
                </a:lnTo>
                <a:lnTo>
                  <a:pt x="164" y="2153"/>
                </a:lnTo>
                <a:lnTo>
                  <a:pt x="5039" y="5680"/>
                </a:lnTo>
                <a:lnTo>
                  <a:pt x="5157" y="4661"/>
                </a:lnTo>
                <a:lnTo>
                  <a:pt x="177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7170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4" h="20320">
                <a:moveTo>
                  <a:pt x="34521" y="0"/>
                </a:moveTo>
                <a:lnTo>
                  <a:pt x="862" y="17971"/>
                </a:lnTo>
                <a:lnTo>
                  <a:pt x="0" y="19811"/>
                </a:lnTo>
                <a:lnTo>
                  <a:pt x="195" y="19576"/>
                </a:lnTo>
                <a:lnTo>
                  <a:pt x="1851" y="17854"/>
                </a:lnTo>
                <a:lnTo>
                  <a:pt x="3231" y="16562"/>
                </a:lnTo>
                <a:lnTo>
                  <a:pt x="4013" y="15779"/>
                </a:lnTo>
                <a:lnTo>
                  <a:pt x="5864" y="14173"/>
                </a:lnTo>
                <a:lnTo>
                  <a:pt x="31175" y="3015"/>
                </a:lnTo>
                <a:lnTo>
                  <a:pt x="38317" y="3015"/>
                </a:lnTo>
                <a:lnTo>
                  <a:pt x="37887" y="1801"/>
                </a:lnTo>
                <a:lnTo>
                  <a:pt x="37155" y="79"/>
                </a:lnTo>
                <a:lnTo>
                  <a:pt x="34521" y="0"/>
                </a:lnTo>
                <a:close/>
              </a:path>
              <a:path w="38734" h="20320">
                <a:moveTo>
                  <a:pt x="38317" y="3015"/>
                </a:moveTo>
                <a:lnTo>
                  <a:pt x="31175" y="3015"/>
                </a:lnTo>
                <a:lnTo>
                  <a:pt x="33027" y="3054"/>
                </a:lnTo>
                <a:lnTo>
                  <a:pt x="34878" y="3211"/>
                </a:lnTo>
                <a:lnTo>
                  <a:pt x="36718" y="3485"/>
                </a:lnTo>
                <a:lnTo>
                  <a:pt x="38604" y="3954"/>
                </a:lnTo>
                <a:lnTo>
                  <a:pt x="38317" y="301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36916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11924" y="4228"/>
                </a:moveTo>
                <a:lnTo>
                  <a:pt x="2549" y="4228"/>
                </a:lnTo>
                <a:lnTo>
                  <a:pt x="3458" y="4267"/>
                </a:lnTo>
                <a:lnTo>
                  <a:pt x="4355" y="4385"/>
                </a:lnTo>
                <a:lnTo>
                  <a:pt x="9587" y="6656"/>
                </a:lnTo>
                <a:lnTo>
                  <a:pt x="10024" y="6773"/>
                </a:lnTo>
                <a:lnTo>
                  <a:pt x="10369" y="6811"/>
                </a:lnTo>
                <a:lnTo>
                  <a:pt x="11001" y="6811"/>
                </a:lnTo>
                <a:lnTo>
                  <a:pt x="11438" y="6734"/>
                </a:lnTo>
                <a:lnTo>
                  <a:pt x="11634" y="6656"/>
                </a:lnTo>
                <a:lnTo>
                  <a:pt x="11795" y="6538"/>
                </a:lnTo>
                <a:lnTo>
                  <a:pt x="12025" y="6303"/>
                </a:lnTo>
                <a:lnTo>
                  <a:pt x="12105" y="6146"/>
                </a:lnTo>
                <a:lnTo>
                  <a:pt x="12093" y="4776"/>
                </a:lnTo>
                <a:lnTo>
                  <a:pt x="11924" y="4228"/>
                </a:lnTo>
                <a:close/>
              </a:path>
              <a:path w="12700" h="6984">
                <a:moveTo>
                  <a:pt x="3262" y="0"/>
                </a:moveTo>
                <a:lnTo>
                  <a:pt x="0" y="2936"/>
                </a:lnTo>
                <a:lnTo>
                  <a:pt x="111" y="3523"/>
                </a:lnTo>
                <a:lnTo>
                  <a:pt x="502" y="4306"/>
                </a:lnTo>
                <a:lnTo>
                  <a:pt x="1572" y="4228"/>
                </a:lnTo>
                <a:lnTo>
                  <a:pt x="11924" y="4228"/>
                </a:lnTo>
                <a:lnTo>
                  <a:pt x="4286" y="38"/>
                </a:lnTo>
                <a:lnTo>
                  <a:pt x="326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38442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1333" y="0"/>
                </a:moveTo>
                <a:lnTo>
                  <a:pt x="632" y="0"/>
                </a:lnTo>
                <a:lnTo>
                  <a:pt x="0" y="38"/>
                </a:lnTo>
                <a:lnTo>
                  <a:pt x="471" y="861"/>
                </a:lnTo>
                <a:lnTo>
                  <a:pt x="3656" y="2740"/>
                </a:lnTo>
                <a:lnTo>
                  <a:pt x="4174" y="2701"/>
                </a:lnTo>
                <a:lnTo>
                  <a:pt x="4680" y="2622"/>
                </a:lnTo>
                <a:lnTo>
                  <a:pt x="5542" y="2348"/>
                </a:lnTo>
                <a:lnTo>
                  <a:pt x="6646" y="1761"/>
                </a:lnTo>
                <a:lnTo>
                  <a:pt x="6094" y="1369"/>
                </a:lnTo>
                <a:lnTo>
                  <a:pt x="4956" y="782"/>
                </a:lnTo>
                <a:lnTo>
                  <a:pt x="4369" y="547"/>
                </a:lnTo>
                <a:lnTo>
                  <a:pt x="2759" y="116"/>
                </a:lnTo>
                <a:lnTo>
                  <a:pt x="133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6659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3380" y="0"/>
                </a:moveTo>
                <a:lnTo>
                  <a:pt x="0" y="10962"/>
                </a:lnTo>
                <a:lnTo>
                  <a:pt x="141" y="11549"/>
                </a:lnTo>
                <a:lnTo>
                  <a:pt x="2794" y="15778"/>
                </a:lnTo>
                <a:lnTo>
                  <a:pt x="3091" y="14839"/>
                </a:lnTo>
                <a:lnTo>
                  <a:pt x="3426" y="13664"/>
                </a:lnTo>
                <a:lnTo>
                  <a:pt x="3589" y="12880"/>
                </a:lnTo>
                <a:lnTo>
                  <a:pt x="3817" y="11549"/>
                </a:lnTo>
                <a:lnTo>
                  <a:pt x="4058" y="9160"/>
                </a:lnTo>
                <a:lnTo>
                  <a:pt x="3946" y="3797"/>
                </a:lnTo>
                <a:lnTo>
                  <a:pt x="3741" y="1957"/>
                </a:lnTo>
                <a:lnTo>
                  <a:pt x="338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7757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4" h="41909">
                <a:moveTo>
                  <a:pt x="44239" y="27940"/>
                </a:moveTo>
                <a:lnTo>
                  <a:pt x="34602" y="27940"/>
                </a:lnTo>
                <a:lnTo>
                  <a:pt x="36318" y="32385"/>
                </a:lnTo>
                <a:lnTo>
                  <a:pt x="37040" y="33909"/>
                </a:lnTo>
                <a:lnTo>
                  <a:pt x="37477" y="34671"/>
                </a:lnTo>
                <a:lnTo>
                  <a:pt x="38420" y="36449"/>
                </a:lnTo>
                <a:lnTo>
                  <a:pt x="39512" y="38100"/>
                </a:lnTo>
                <a:lnTo>
                  <a:pt x="40110" y="38735"/>
                </a:lnTo>
                <a:lnTo>
                  <a:pt x="40697" y="39497"/>
                </a:lnTo>
                <a:lnTo>
                  <a:pt x="45607" y="41656"/>
                </a:lnTo>
                <a:lnTo>
                  <a:pt x="46355" y="41529"/>
                </a:lnTo>
                <a:lnTo>
                  <a:pt x="51345" y="36449"/>
                </a:lnTo>
                <a:lnTo>
                  <a:pt x="66144" y="36449"/>
                </a:lnTo>
                <a:lnTo>
                  <a:pt x="66525" y="36195"/>
                </a:lnTo>
                <a:lnTo>
                  <a:pt x="68181" y="34925"/>
                </a:lnTo>
                <a:lnTo>
                  <a:pt x="68963" y="34163"/>
                </a:lnTo>
                <a:lnTo>
                  <a:pt x="69529" y="33401"/>
                </a:lnTo>
                <a:lnTo>
                  <a:pt x="58510" y="33401"/>
                </a:lnTo>
                <a:lnTo>
                  <a:pt x="56302" y="33274"/>
                </a:lnTo>
                <a:lnTo>
                  <a:pt x="45734" y="29083"/>
                </a:lnTo>
                <a:lnTo>
                  <a:pt x="44239" y="27940"/>
                </a:lnTo>
                <a:close/>
              </a:path>
              <a:path w="70484" h="41909">
                <a:moveTo>
                  <a:pt x="66144" y="36449"/>
                </a:moveTo>
                <a:lnTo>
                  <a:pt x="51345" y="36449"/>
                </a:lnTo>
                <a:lnTo>
                  <a:pt x="51426" y="36703"/>
                </a:lnTo>
                <a:lnTo>
                  <a:pt x="51748" y="37084"/>
                </a:lnTo>
                <a:lnTo>
                  <a:pt x="52024" y="37338"/>
                </a:lnTo>
                <a:lnTo>
                  <a:pt x="52921" y="37846"/>
                </a:lnTo>
                <a:lnTo>
                  <a:pt x="53553" y="38100"/>
                </a:lnTo>
                <a:lnTo>
                  <a:pt x="53910" y="38100"/>
                </a:lnTo>
                <a:lnTo>
                  <a:pt x="54738" y="38354"/>
                </a:lnTo>
                <a:lnTo>
                  <a:pt x="55209" y="38354"/>
                </a:lnTo>
                <a:lnTo>
                  <a:pt x="55715" y="38481"/>
                </a:lnTo>
                <a:lnTo>
                  <a:pt x="58234" y="38481"/>
                </a:lnTo>
                <a:lnTo>
                  <a:pt x="59809" y="38227"/>
                </a:lnTo>
                <a:lnTo>
                  <a:pt x="61534" y="38100"/>
                </a:lnTo>
                <a:lnTo>
                  <a:pt x="64605" y="37338"/>
                </a:lnTo>
                <a:lnTo>
                  <a:pt x="65191" y="37084"/>
                </a:lnTo>
                <a:lnTo>
                  <a:pt x="66144" y="36449"/>
                </a:lnTo>
                <a:close/>
              </a:path>
              <a:path w="70484" h="41909">
                <a:moveTo>
                  <a:pt x="63190" y="26162"/>
                </a:moveTo>
                <a:lnTo>
                  <a:pt x="63777" y="27178"/>
                </a:lnTo>
                <a:lnTo>
                  <a:pt x="64112" y="27940"/>
                </a:lnTo>
                <a:lnTo>
                  <a:pt x="64200" y="28194"/>
                </a:lnTo>
                <a:lnTo>
                  <a:pt x="64299" y="30226"/>
                </a:lnTo>
                <a:lnTo>
                  <a:pt x="64202" y="30607"/>
                </a:lnTo>
                <a:lnTo>
                  <a:pt x="60867" y="33401"/>
                </a:lnTo>
                <a:lnTo>
                  <a:pt x="69529" y="33401"/>
                </a:lnTo>
                <a:lnTo>
                  <a:pt x="69906" y="32893"/>
                </a:lnTo>
                <a:lnTo>
                  <a:pt x="70262" y="31877"/>
                </a:lnTo>
                <a:lnTo>
                  <a:pt x="70142" y="30226"/>
                </a:lnTo>
                <a:lnTo>
                  <a:pt x="66720" y="27432"/>
                </a:lnTo>
                <a:lnTo>
                  <a:pt x="65697" y="26924"/>
                </a:lnTo>
                <a:lnTo>
                  <a:pt x="64524" y="26543"/>
                </a:lnTo>
                <a:lnTo>
                  <a:pt x="63190" y="26162"/>
                </a:lnTo>
                <a:close/>
              </a:path>
              <a:path w="70484" h="41909">
                <a:moveTo>
                  <a:pt x="28223" y="13462"/>
                </a:moveTo>
                <a:lnTo>
                  <a:pt x="15766" y="13461"/>
                </a:lnTo>
                <a:lnTo>
                  <a:pt x="16237" y="13588"/>
                </a:lnTo>
                <a:lnTo>
                  <a:pt x="16984" y="13843"/>
                </a:lnTo>
                <a:lnTo>
                  <a:pt x="17260" y="14097"/>
                </a:lnTo>
                <a:lnTo>
                  <a:pt x="17536" y="14224"/>
                </a:lnTo>
                <a:lnTo>
                  <a:pt x="17812" y="14478"/>
                </a:lnTo>
                <a:lnTo>
                  <a:pt x="21860" y="21209"/>
                </a:lnTo>
                <a:lnTo>
                  <a:pt x="22189" y="22225"/>
                </a:lnTo>
                <a:lnTo>
                  <a:pt x="29887" y="31369"/>
                </a:lnTo>
                <a:lnTo>
                  <a:pt x="31141" y="31115"/>
                </a:lnTo>
                <a:lnTo>
                  <a:pt x="34602" y="27940"/>
                </a:lnTo>
                <a:lnTo>
                  <a:pt x="44239" y="27940"/>
                </a:lnTo>
                <a:lnTo>
                  <a:pt x="43411" y="27178"/>
                </a:lnTo>
                <a:lnTo>
                  <a:pt x="41835" y="25400"/>
                </a:lnTo>
                <a:lnTo>
                  <a:pt x="41525" y="25019"/>
                </a:lnTo>
                <a:lnTo>
                  <a:pt x="38098" y="21590"/>
                </a:lnTo>
                <a:lnTo>
                  <a:pt x="35786" y="19431"/>
                </a:lnTo>
                <a:lnTo>
                  <a:pt x="34602" y="18415"/>
                </a:lnTo>
                <a:lnTo>
                  <a:pt x="33463" y="17526"/>
                </a:lnTo>
                <a:lnTo>
                  <a:pt x="32325" y="16510"/>
                </a:lnTo>
                <a:lnTo>
                  <a:pt x="30083" y="14859"/>
                </a:lnTo>
                <a:lnTo>
                  <a:pt x="28979" y="14097"/>
                </a:lnTo>
                <a:lnTo>
                  <a:pt x="28223" y="13462"/>
                </a:lnTo>
                <a:close/>
              </a:path>
              <a:path w="70484" h="41909">
                <a:moveTo>
                  <a:pt x="59035" y="18923"/>
                </a:moveTo>
                <a:lnTo>
                  <a:pt x="50678" y="18923"/>
                </a:lnTo>
                <a:lnTo>
                  <a:pt x="51748" y="19177"/>
                </a:lnTo>
                <a:lnTo>
                  <a:pt x="53047" y="19431"/>
                </a:lnTo>
                <a:lnTo>
                  <a:pt x="54025" y="19939"/>
                </a:lnTo>
                <a:lnTo>
                  <a:pt x="55244" y="20828"/>
                </a:lnTo>
                <a:lnTo>
                  <a:pt x="55554" y="21336"/>
                </a:lnTo>
                <a:lnTo>
                  <a:pt x="55681" y="21590"/>
                </a:lnTo>
                <a:lnTo>
                  <a:pt x="52806" y="21590"/>
                </a:lnTo>
                <a:lnTo>
                  <a:pt x="51552" y="21844"/>
                </a:lnTo>
                <a:lnTo>
                  <a:pt x="44710" y="25019"/>
                </a:lnTo>
                <a:lnTo>
                  <a:pt x="45653" y="25527"/>
                </a:lnTo>
                <a:lnTo>
                  <a:pt x="53243" y="27305"/>
                </a:lnTo>
                <a:lnTo>
                  <a:pt x="54611" y="27178"/>
                </a:lnTo>
                <a:lnTo>
                  <a:pt x="57759" y="25400"/>
                </a:lnTo>
                <a:lnTo>
                  <a:pt x="57992" y="25019"/>
                </a:lnTo>
                <a:lnTo>
                  <a:pt x="58590" y="23368"/>
                </a:lnTo>
                <a:lnTo>
                  <a:pt x="58740" y="22733"/>
                </a:lnTo>
                <a:lnTo>
                  <a:pt x="58981" y="21463"/>
                </a:lnTo>
                <a:lnTo>
                  <a:pt x="59035" y="18923"/>
                </a:lnTo>
                <a:close/>
              </a:path>
              <a:path w="70484" h="41909">
                <a:moveTo>
                  <a:pt x="40158" y="5334"/>
                </a:moveTo>
                <a:lnTo>
                  <a:pt x="28507" y="5334"/>
                </a:lnTo>
                <a:lnTo>
                  <a:pt x="32279" y="5588"/>
                </a:lnTo>
                <a:lnTo>
                  <a:pt x="33188" y="5715"/>
                </a:lnTo>
                <a:lnTo>
                  <a:pt x="34521" y="5842"/>
                </a:lnTo>
                <a:lnTo>
                  <a:pt x="35464" y="6096"/>
                </a:lnTo>
                <a:lnTo>
                  <a:pt x="34050" y="6477"/>
                </a:lnTo>
                <a:lnTo>
                  <a:pt x="33417" y="6604"/>
                </a:lnTo>
                <a:lnTo>
                  <a:pt x="32360" y="6985"/>
                </a:lnTo>
                <a:lnTo>
                  <a:pt x="29868" y="9525"/>
                </a:lnTo>
                <a:lnTo>
                  <a:pt x="29982" y="9906"/>
                </a:lnTo>
                <a:lnTo>
                  <a:pt x="30163" y="10287"/>
                </a:lnTo>
                <a:lnTo>
                  <a:pt x="30554" y="10668"/>
                </a:lnTo>
                <a:lnTo>
                  <a:pt x="31808" y="12573"/>
                </a:lnTo>
                <a:lnTo>
                  <a:pt x="42698" y="19812"/>
                </a:lnTo>
                <a:lnTo>
                  <a:pt x="43721" y="19558"/>
                </a:lnTo>
                <a:lnTo>
                  <a:pt x="46481" y="19050"/>
                </a:lnTo>
                <a:lnTo>
                  <a:pt x="48045" y="18923"/>
                </a:lnTo>
                <a:lnTo>
                  <a:pt x="59035" y="18923"/>
                </a:lnTo>
                <a:lnTo>
                  <a:pt x="58855" y="17526"/>
                </a:lnTo>
                <a:lnTo>
                  <a:pt x="58747" y="16002"/>
                </a:lnTo>
                <a:lnTo>
                  <a:pt x="58708" y="15875"/>
                </a:lnTo>
                <a:lnTo>
                  <a:pt x="40662" y="15875"/>
                </a:lnTo>
                <a:lnTo>
                  <a:pt x="40340" y="15748"/>
                </a:lnTo>
                <a:lnTo>
                  <a:pt x="37787" y="11557"/>
                </a:lnTo>
                <a:lnTo>
                  <a:pt x="38063" y="11303"/>
                </a:lnTo>
                <a:lnTo>
                  <a:pt x="38730" y="10795"/>
                </a:lnTo>
                <a:lnTo>
                  <a:pt x="39231" y="10287"/>
                </a:lnTo>
                <a:lnTo>
                  <a:pt x="39558" y="9906"/>
                </a:lnTo>
                <a:lnTo>
                  <a:pt x="39754" y="9525"/>
                </a:lnTo>
                <a:lnTo>
                  <a:pt x="40110" y="9017"/>
                </a:lnTo>
                <a:lnTo>
                  <a:pt x="40455" y="7874"/>
                </a:lnTo>
                <a:lnTo>
                  <a:pt x="40333" y="5715"/>
                </a:lnTo>
                <a:lnTo>
                  <a:pt x="40158" y="5334"/>
                </a:lnTo>
                <a:close/>
              </a:path>
              <a:path w="70484" h="41909">
                <a:moveTo>
                  <a:pt x="54220" y="12827"/>
                </a:moveTo>
                <a:lnTo>
                  <a:pt x="46125" y="14224"/>
                </a:lnTo>
                <a:lnTo>
                  <a:pt x="44710" y="14605"/>
                </a:lnTo>
                <a:lnTo>
                  <a:pt x="44434" y="14859"/>
                </a:lnTo>
                <a:lnTo>
                  <a:pt x="43296" y="15494"/>
                </a:lnTo>
                <a:lnTo>
                  <a:pt x="41559" y="15875"/>
                </a:lnTo>
                <a:lnTo>
                  <a:pt x="58708" y="15875"/>
                </a:lnTo>
                <a:lnTo>
                  <a:pt x="54887" y="12954"/>
                </a:lnTo>
                <a:lnTo>
                  <a:pt x="54220" y="12827"/>
                </a:lnTo>
                <a:close/>
              </a:path>
              <a:path w="70484" h="41909">
                <a:moveTo>
                  <a:pt x="15731" y="0"/>
                </a:moveTo>
                <a:lnTo>
                  <a:pt x="12385" y="0"/>
                </a:lnTo>
                <a:lnTo>
                  <a:pt x="11407" y="126"/>
                </a:lnTo>
                <a:lnTo>
                  <a:pt x="9360" y="507"/>
                </a:lnTo>
                <a:lnTo>
                  <a:pt x="8256" y="888"/>
                </a:lnTo>
                <a:lnTo>
                  <a:pt x="5899" y="1523"/>
                </a:lnTo>
                <a:lnTo>
                  <a:pt x="3346" y="2539"/>
                </a:lnTo>
                <a:lnTo>
                  <a:pt x="908" y="3682"/>
                </a:lnTo>
                <a:lnTo>
                  <a:pt x="551" y="3809"/>
                </a:lnTo>
                <a:lnTo>
                  <a:pt x="0" y="3809"/>
                </a:lnTo>
                <a:lnTo>
                  <a:pt x="1851" y="4063"/>
                </a:lnTo>
                <a:lnTo>
                  <a:pt x="2564" y="4190"/>
                </a:lnTo>
                <a:lnTo>
                  <a:pt x="10936" y="8889"/>
                </a:lnTo>
                <a:lnTo>
                  <a:pt x="10690" y="9397"/>
                </a:lnTo>
                <a:lnTo>
                  <a:pt x="12626" y="12826"/>
                </a:lnTo>
                <a:lnTo>
                  <a:pt x="12983" y="13080"/>
                </a:lnTo>
                <a:lnTo>
                  <a:pt x="13880" y="13334"/>
                </a:lnTo>
                <a:lnTo>
                  <a:pt x="14432" y="13588"/>
                </a:lnTo>
                <a:lnTo>
                  <a:pt x="15064" y="13461"/>
                </a:lnTo>
                <a:lnTo>
                  <a:pt x="28223" y="13462"/>
                </a:lnTo>
                <a:lnTo>
                  <a:pt x="27921" y="13208"/>
                </a:lnTo>
                <a:lnTo>
                  <a:pt x="25839" y="11811"/>
                </a:lnTo>
                <a:lnTo>
                  <a:pt x="22056" y="9398"/>
                </a:lnTo>
                <a:lnTo>
                  <a:pt x="20411" y="8382"/>
                </a:lnTo>
                <a:lnTo>
                  <a:pt x="17697" y="6985"/>
                </a:lnTo>
                <a:lnTo>
                  <a:pt x="15294" y="5715"/>
                </a:lnTo>
                <a:lnTo>
                  <a:pt x="22930" y="5334"/>
                </a:lnTo>
                <a:lnTo>
                  <a:pt x="40158" y="5334"/>
                </a:lnTo>
                <a:lnTo>
                  <a:pt x="39754" y="4572"/>
                </a:lnTo>
                <a:lnTo>
                  <a:pt x="39006" y="3556"/>
                </a:lnTo>
                <a:lnTo>
                  <a:pt x="38535" y="3048"/>
                </a:lnTo>
                <a:lnTo>
                  <a:pt x="38121" y="2667"/>
                </a:lnTo>
                <a:lnTo>
                  <a:pt x="22493" y="2667"/>
                </a:lnTo>
                <a:lnTo>
                  <a:pt x="22217" y="2413"/>
                </a:lnTo>
                <a:lnTo>
                  <a:pt x="17145" y="127"/>
                </a:lnTo>
                <a:lnTo>
                  <a:pt x="15731" y="0"/>
                </a:lnTo>
                <a:close/>
              </a:path>
              <a:path w="70484" h="41909">
                <a:moveTo>
                  <a:pt x="34993" y="762"/>
                </a:moveTo>
                <a:lnTo>
                  <a:pt x="31382" y="762"/>
                </a:lnTo>
                <a:lnTo>
                  <a:pt x="30037" y="1016"/>
                </a:lnTo>
                <a:lnTo>
                  <a:pt x="28507" y="1270"/>
                </a:lnTo>
                <a:lnTo>
                  <a:pt x="26736" y="1524"/>
                </a:lnTo>
                <a:lnTo>
                  <a:pt x="24735" y="2032"/>
                </a:lnTo>
                <a:lnTo>
                  <a:pt x="22493" y="2667"/>
                </a:lnTo>
                <a:lnTo>
                  <a:pt x="38121" y="2667"/>
                </a:lnTo>
                <a:lnTo>
                  <a:pt x="37983" y="2540"/>
                </a:lnTo>
                <a:lnTo>
                  <a:pt x="36212" y="1143"/>
                </a:lnTo>
                <a:lnTo>
                  <a:pt x="35901" y="1016"/>
                </a:lnTo>
                <a:lnTo>
                  <a:pt x="35510" y="889"/>
                </a:lnTo>
                <a:lnTo>
                  <a:pt x="34993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11764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4" h="36195">
                <a:moveTo>
                  <a:pt x="6761" y="14604"/>
                </a:moveTo>
                <a:lnTo>
                  <a:pt x="4013" y="14604"/>
                </a:lnTo>
                <a:lnTo>
                  <a:pt x="1966" y="14731"/>
                </a:lnTo>
                <a:lnTo>
                  <a:pt x="1184" y="14731"/>
                </a:lnTo>
                <a:lnTo>
                  <a:pt x="0" y="18414"/>
                </a:lnTo>
                <a:lnTo>
                  <a:pt x="160" y="18541"/>
                </a:lnTo>
                <a:lnTo>
                  <a:pt x="4599" y="21589"/>
                </a:lnTo>
                <a:lnTo>
                  <a:pt x="7946" y="23748"/>
                </a:lnTo>
                <a:lnTo>
                  <a:pt x="12074" y="26288"/>
                </a:lnTo>
                <a:lnTo>
                  <a:pt x="16904" y="28955"/>
                </a:lnTo>
                <a:lnTo>
                  <a:pt x="19549" y="30225"/>
                </a:lnTo>
                <a:lnTo>
                  <a:pt x="22332" y="31622"/>
                </a:lnTo>
                <a:lnTo>
                  <a:pt x="23746" y="32384"/>
                </a:lnTo>
                <a:lnTo>
                  <a:pt x="28277" y="34289"/>
                </a:lnTo>
                <a:lnTo>
                  <a:pt x="30002" y="35178"/>
                </a:lnTo>
                <a:lnTo>
                  <a:pt x="31808" y="35686"/>
                </a:lnTo>
                <a:lnTo>
                  <a:pt x="32831" y="35940"/>
                </a:lnTo>
                <a:lnTo>
                  <a:pt x="34441" y="35940"/>
                </a:lnTo>
                <a:lnTo>
                  <a:pt x="35510" y="35813"/>
                </a:lnTo>
                <a:lnTo>
                  <a:pt x="36016" y="35559"/>
                </a:lnTo>
                <a:lnTo>
                  <a:pt x="36522" y="35432"/>
                </a:lnTo>
                <a:lnTo>
                  <a:pt x="37005" y="35051"/>
                </a:lnTo>
                <a:lnTo>
                  <a:pt x="37511" y="34797"/>
                </a:lnTo>
                <a:lnTo>
                  <a:pt x="38374" y="33781"/>
                </a:lnTo>
                <a:lnTo>
                  <a:pt x="38765" y="33273"/>
                </a:lnTo>
                <a:lnTo>
                  <a:pt x="39432" y="31749"/>
                </a:lnTo>
                <a:lnTo>
                  <a:pt x="39668" y="30987"/>
                </a:lnTo>
                <a:lnTo>
                  <a:pt x="40035" y="29209"/>
                </a:lnTo>
                <a:lnTo>
                  <a:pt x="34441" y="29209"/>
                </a:lnTo>
                <a:lnTo>
                  <a:pt x="31727" y="28320"/>
                </a:lnTo>
                <a:lnTo>
                  <a:pt x="29289" y="27431"/>
                </a:lnTo>
                <a:lnTo>
                  <a:pt x="27840" y="26669"/>
                </a:lnTo>
                <a:lnTo>
                  <a:pt x="26460" y="26034"/>
                </a:lnTo>
                <a:lnTo>
                  <a:pt x="19342" y="20827"/>
                </a:lnTo>
                <a:lnTo>
                  <a:pt x="15018" y="20446"/>
                </a:lnTo>
                <a:lnTo>
                  <a:pt x="12661" y="20065"/>
                </a:lnTo>
                <a:lnTo>
                  <a:pt x="10740" y="19684"/>
                </a:lnTo>
                <a:lnTo>
                  <a:pt x="9947" y="19430"/>
                </a:lnTo>
                <a:lnTo>
                  <a:pt x="7670" y="18795"/>
                </a:lnTo>
                <a:lnTo>
                  <a:pt x="6922" y="18414"/>
                </a:lnTo>
                <a:lnTo>
                  <a:pt x="13765" y="18033"/>
                </a:lnTo>
                <a:lnTo>
                  <a:pt x="17732" y="17398"/>
                </a:lnTo>
                <a:lnTo>
                  <a:pt x="19549" y="17144"/>
                </a:lnTo>
                <a:lnTo>
                  <a:pt x="26380" y="15493"/>
                </a:lnTo>
                <a:lnTo>
                  <a:pt x="26671" y="15366"/>
                </a:lnTo>
                <a:lnTo>
                  <a:pt x="12235" y="15366"/>
                </a:lnTo>
                <a:lnTo>
                  <a:pt x="11166" y="15239"/>
                </a:lnTo>
                <a:lnTo>
                  <a:pt x="8923" y="14858"/>
                </a:lnTo>
                <a:lnTo>
                  <a:pt x="7474" y="14731"/>
                </a:lnTo>
                <a:lnTo>
                  <a:pt x="6761" y="14604"/>
                </a:lnTo>
                <a:close/>
              </a:path>
              <a:path w="70484" h="36195">
                <a:moveTo>
                  <a:pt x="59527" y="26543"/>
                </a:moveTo>
                <a:lnTo>
                  <a:pt x="41835" y="26542"/>
                </a:lnTo>
                <a:lnTo>
                  <a:pt x="42146" y="26669"/>
                </a:lnTo>
                <a:lnTo>
                  <a:pt x="42502" y="26669"/>
                </a:lnTo>
                <a:lnTo>
                  <a:pt x="42859" y="26796"/>
                </a:lnTo>
                <a:lnTo>
                  <a:pt x="43296" y="27050"/>
                </a:lnTo>
                <a:lnTo>
                  <a:pt x="43963" y="28066"/>
                </a:lnTo>
                <a:lnTo>
                  <a:pt x="44860" y="28955"/>
                </a:lnTo>
                <a:lnTo>
                  <a:pt x="45458" y="29463"/>
                </a:lnTo>
                <a:lnTo>
                  <a:pt x="46159" y="30098"/>
                </a:lnTo>
                <a:lnTo>
                  <a:pt x="46987" y="30606"/>
                </a:lnTo>
                <a:lnTo>
                  <a:pt x="51391" y="31876"/>
                </a:lnTo>
                <a:lnTo>
                  <a:pt x="52058" y="32003"/>
                </a:lnTo>
                <a:lnTo>
                  <a:pt x="53553" y="32003"/>
                </a:lnTo>
                <a:lnTo>
                  <a:pt x="55129" y="31749"/>
                </a:lnTo>
                <a:lnTo>
                  <a:pt x="56221" y="31622"/>
                </a:lnTo>
                <a:lnTo>
                  <a:pt x="59367" y="27686"/>
                </a:lnTo>
                <a:lnTo>
                  <a:pt x="59527" y="26543"/>
                </a:lnTo>
                <a:close/>
              </a:path>
              <a:path w="70484" h="36195">
                <a:moveTo>
                  <a:pt x="70021" y="3302"/>
                </a:moveTo>
                <a:lnTo>
                  <a:pt x="37074" y="20700"/>
                </a:lnTo>
                <a:lnTo>
                  <a:pt x="34567" y="21335"/>
                </a:lnTo>
                <a:lnTo>
                  <a:pt x="30635" y="21970"/>
                </a:lnTo>
                <a:lnTo>
                  <a:pt x="28473" y="22097"/>
                </a:lnTo>
                <a:lnTo>
                  <a:pt x="28197" y="22097"/>
                </a:lnTo>
                <a:lnTo>
                  <a:pt x="29761" y="24129"/>
                </a:lnTo>
                <a:lnTo>
                  <a:pt x="31106" y="25780"/>
                </a:lnTo>
                <a:lnTo>
                  <a:pt x="33027" y="27812"/>
                </a:lnTo>
                <a:lnTo>
                  <a:pt x="34441" y="29209"/>
                </a:lnTo>
                <a:lnTo>
                  <a:pt x="40035" y="29209"/>
                </a:lnTo>
                <a:lnTo>
                  <a:pt x="40260" y="27558"/>
                </a:lnTo>
                <a:lnTo>
                  <a:pt x="40386" y="27304"/>
                </a:lnTo>
                <a:lnTo>
                  <a:pt x="40582" y="27050"/>
                </a:lnTo>
                <a:lnTo>
                  <a:pt x="40892" y="26796"/>
                </a:lnTo>
                <a:lnTo>
                  <a:pt x="41088" y="26669"/>
                </a:lnTo>
                <a:lnTo>
                  <a:pt x="41283" y="26669"/>
                </a:lnTo>
                <a:lnTo>
                  <a:pt x="41559" y="26542"/>
                </a:lnTo>
                <a:lnTo>
                  <a:pt x="59527" y="26543"/>
                </a:lnTo>
                <a:lnTo>
                  <a:pt x="59403" y="21336"/>
                </a:lnTo>
                <a:lnTo>
                  <a:pt x="59198" y="20066"/>
                </a:lnTo>
                <a:lnTo>
                  <a:pt x="58659" y="17399"/>
                </a:lnTo>
                <a:lnTo>
                  <a:pt x="59292" y="17399"/>
                </a:lnTo>
                <a:lnTo>
                  <a:pt x="60867" y="17272"/>
                </a:lnTo>
                <a:lnTo>
                  <a:pt x="61891" y="17018"/>
                </a:lnTo>
                <a:lnTo>
                  <a:pt x="63029" y="16764"/>
                </a:lnTo>
                <a:lnTo>
                  <a:pt x="70389" y="7747"/>
                </a:lnTo>
                <a:lnTo>
                  <a:pt x="70262" y="4572"/>
                </a:lnTo>
                <a:lnTo>
                  <a:pt x="70021" y="3302"/>
                </a:lnTo>
                <a:close/>
              </a:path>
              <a:path w="70484" h="36195">
                <a:moveTo>
                  <a:pt x="38484" y="14604"/>
                </a:moveTo>
                <a:lnTo>
                  <a:pt x="28864" y="14604"/>
                </a:lnTo>
                <a:lnTo>
                  <a:pt x="28231" y="16001"/>
                </a:lnTo>
                <a:lnTo>
                  <a:pt x="27369" y="17271"/>
                </a:lnTo>
                <a:lnTo>
                  <a:pt x="26782" y="17906"/>
                </a:lnTo>
                <a:lnTo>
                  <a:pt x="25759" y="18922"/>
                </a:lnTo>
                <a:lnTo>
                  <a:pt x="25322" y="19303"/>
                </a:lnTo>
                <a:lnTo>
                  <a:pt x="28473" y="18541"/>
                </a:lnTo>
                <a:lnTo>
                  <a:pt x="31336" y="17779"/>
                </a:lnTo>
                <a:lnTo>
                  <a:pt x="32636" y="17271"/>
                </a:lnTo>
                <a:lnTo>
                  <a:pt x="35039" y="16382"/>
                </a:lnTo>
                <a:lnTo>
                  <a:pt x="36131" y="15874"/>
                </a:lnTo>
                <a:lnTo>
                  <a:pt x="37155" y="15366"/>
                </a:lnTo>
                <a:lnTo>
                  <a:pt x="38098" y="14858"/>
                </a:lnTo>
                <a:lnTo>
                  <a:pt x="38484" y="14604"/>
                </a:lnTo>
                <a:close/>
              </a:path>
              <a:path w="70484" h="36195">
                <a:moveTo>
                  <a:pt x="54966" y="6604"/>
                </a:moveTo>
                <a:lnTo>
                  <a:pt x="46470" y="6603"/>
                </a:lnTo>
                <a:lnTo>
                  <a:pt x="46495" y="8254"/>
                </a:lnTo>
                <a:lnTo>
                  <a:pt x="46369" y="9778"/>
                </a:lnTo>
                <a:lnTo>
                  <a:pt x="43963" y="16890"/>
                </a:lnTo>
                <a:lnTo>
                  <a:pt x="45849" y="16128"/>
                </a:lnTo>
                <a:lnTo>
                  <a:pt x="53588" y="11556"/>
                </a:lnTo>
                <a:lnTo>
                  <a:pt x="53749" y="11429"/>
                </a:lnTo>
                <a:lnTo>
                  <a:pt x="53864" y="10794"/>
                </a:lnTo>
                <a:lnTo>
                  <a:pt x="54496" y="8636"/>
                </a:lnTo>
                <a:lnTo>
                  <a:pt x="54871" y="7112"/>
                </a:lnTo>
                <a:lnTo>
                  <a:pt x="54966" y="6604"/>
                </a:lnTo>
                <a:close/>
              </a:path>
              <a:path w="70484" h="36195">
                <a:moveTo>
                  <a:pt x="31658" y="4063"/>
                </a:moveTo>
                <a:lnTo>
                  <a:pt x="30002" y="4063"/>
                </a:lnTo>
                <a:lnTo>
                  <a:pt x="28898" y="4444"/>
                </a:lnTo>
                <a:lnTo>
                  <a:pt x="28668" y="4571"/>
                </a:lnTo>
                <a:lnTo>
                  <a:pt x="27093" y="5079"/>
                </a:lnTo>
                <a:lnTo>
                  <a:pt x="21389" y="8762"/>
                </a:lnTo>
                <a:lnTo>
                  <a:pt x="20607" y="9524"/>
                </a:lnTo>
                <a:lnTo>
                  <a:pt x="19388" y="11048"/>
                </a:lnTo>
                <a:lnTo>
                  <a:pt x="18560" y="12445"/>
                </a:lnTo>
                <a:lnTo>
                  <a:pt x="17927" y="13842"/>
                </a:lnTo>
                <a:lnTo>
                  <a:pt x="17812" y="14223"/>
                </a:lnTo>
                <a:lnTo>
                  <a:pt x="17065" y="14604"/>
                </a:lnTo>
                <a:lnTo>
                  <a:pt x="15570" y="15112"/>
                </a:lnTo>
                <a:lnTo>
                  <a:pt x="14869" y="15239"/>
                </a:lnTo>
                <a:lnTo>
                  <a:pt x="13489" y="15366"/>
                </a:lnTo>
                <a:lnTo>
                  <a:pt x="26671" y="15366"/>
                </a:lnTo>
                <a:lnTo>
                  <a:pt x="27254" y="15112"/>
                </a:lnTo>
                <a:lnTo>
                  <a:pt x="28864" y="14604"/>
                </a:lnTo>
                <a:lnTo>
                  <a:pt x="38484" y="14604"/>
                </a:lnTo>
                <a:lnTo>
                  <a:pt x="39834" y="13715"/>
                </a:lnTo>
                <a:lnTo>
                  <a:pt x="44564" y="9651"/>
                </a:lnTo>
                <a:lnTo>
                  <a:pt x="36177" y="9651"/>
                </a:lnTo>
                <a:lnTo>
                  <a:pt x="35269" y="7111"/>
                </a:lnTo>
                <a:lnTo>
                  <a:pt x="32912" y="4571"/>
                </a:lnTo>
                <a:lnTo>
                  <a:pt x="32601" y="4317"/>
                </a:lnTo>
                <a:lnTo>
                  <a:pt x="32279" y="4190"/>
                </a:lnTo>
                <a:lnTo>
                  <a:pt x="31658" y="4063"/>
                </a:lnTo>
                <a:close/>
              </a:path>
              <a:path w="70484" h="36195">
                <a:moveTo>
                  <a:pt x="51702" y="0"/>
                </a:moveTo>
                <a:lnTo>
                  <a:pt x="50920" y="0"/>
                </a:lnTo>
                <a:lnTo>
                  <a:pt x="50598" y="126"/>
                </a:lnTo>
                <a:lnTo>
                  <a:pt x="49506" y="253"/>
                </a:lnTo>
                <a:lnTo>
                  <a:pt x="48482" y="507"/>
                </a:lnTo>
                <a:lnTo>
                  <a:pt x="47574" y="761"/>
                </a:lnTo>
                <a:lnTo>
                  <a:pt x="46792" y="1142"/>
                </a:lnTo>
                <a:lnTo>
                  <a:pt x="46079" y="1396"/>
                </a:lnTo>
                <a:lnTo>
                  <a:pt x="44940" y="2031"/>
                </a:lnTo>
                <a:lnTo>
                  <a:pt x="44112" y="2666"/>
                </a:lnTo>
                <a:lnTo>
                  <a:pt x="43560" y="3174"/>
                </a:lnTo>
                <a:lnTo>
                  <a:pt x="42422" y="4952"/>
                </a:lnTo>
                <a:lnTo>
                  <a:pt x="41122" y="6603"/>
                </a:lnTo>
                <a:lnTo>
                  <a:pt x="39363" y="8254"/>
                </a:lnTo>
                <a:lnTo>
                  <a:pt x="38811" y="8635"/>
                </a:lnTo>
                <a:lnTo>
                  <a:pt x="38293" y="8889"/>
                </a:lnTo>
                <a:lnTo>
                  <a:pt x="37431" y="9397"/>
                </a:lnTo>
                <a:lnTo>
                  <a:pt x="37074" y="9524"/>
                </a:lnTo>
                <a:lnTo>
                  <a:pt x="36327" y="9651"/>
                </a:lnTo>
                <a:lnTo>
                  <a:pt x="44564" y="9651"/>
                </a:lnTo>
                <a:lnTo>
                  <a:pt x="45653" y="8127"/>
                </a:lnTo>
                <a:lnTo>
                  <a:pt x="46470" y="6603"/>
                </a:lnTo>
                <a:lnTo>
                  <a:pt x="54966" y="6604"/>
                </a:lnTo>
                <a:lnTo>
                  <a:pt x="55092" y="5207"/>
                </a:lnTo>
                <a:lnTo>
                  <a:pt x="55018" y="3175"/>
                </a:lnTo>
                <a:lnTo>
                  <a:pt x="54807" y="2286"/>
                </a:lnTo>
                <a:lnTo>
                  <a:pt x="52173" y="127"/>
                </a:lnTo>
                <a:lnTo>
                  <a:pt x="51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08141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60323" y="44068"/>
                </a:moveTo>
                <a:lnTo>
                  <a:pt x="34567" y="44068"/>
                </a:lnTo>
                <a:lnTo>
                  <a:pt x="34728" y="44322"/>
                </a:lnTo>
                <a:lnTo>
                  <a:pt x="35867" y="45465"/>
                </a:lnTo>
                <a:lnTo>
                  <a:pt x="37362" y="46735"/>
                </a:lnTo>
                <a:lnTo>
                  <a:pt x="39282" y="48132"/>
                </a:lnTo>
                <a:lnTo>
                  <a:pt x="40030" y="48640"/>
                </a:lnTo>
                <a:lnTo>
                  <a:pt x="40777" y="49021"/>
                </a:lnTo>
                <a:lnTo>
                  <a:pt x="41571" y="49529"/>
                </a:lnTo>
                <a:lnTo>
                  <a:pt x="48528" y="50926"/>
                </a:lnTo>
                <a:lnTo>
                  <a:pt x="50299" y="50418"/>
                </a:lnTo>
                <a:lnTo>
                  <a:pt x="51161" y="50037"/>
                </a:lnTo>
                <a:lnTo>
                  <a:pt x="52886" y="48767"/>
                </a:lnTo>
                <a:lnTo>
                  <a:pt x="54542" y="46989"/>
                </a:lnTo>
                <a:lnTo>
                  <a:pt x="56037" y="44576"/>
                </a:lnTo>
                <a:lnTo>
                  <a:pt x="56739" y="44449"/>
                </a:lnTo>
                <a:lnTo>
                  <a:pt x="58590" y="44322"/>
                </a:lnTo>
                <a:lnTo>
                  <a:pt x="60323" y="44068"/>
                </a:lnTo>
                <a:close/>
              </a:path>
              <a:path w="76200" h="51434">
                <a:moveTo>
                  <a:pt x="10269" y="15620"/>
                </a:moveTo>
                <a:lnTo>
                  <a:pt x="8107" y="15620"/>
                </a:lnTo>
                <a:lnTo>
                  <a:pt x="5634" y="15874"/>
                </a:lnTo>
                <a:lnTo>
                  <a:pt x="4254" y="16128"/>
                </a:lnTo>
                <a:lnTo>
                  <a:pt x="4084" y="17271"/>
                </a:lnTo>
                <a:lnTo>
                  <a:pt x="3392" y="20446"/>
                </a:lnTo>
                <a:lnTo>
                  <a:pt x="1603" y="25526"/>
                </a:lnTo>
                <a:lnTo>
                  <a:pt x="1116" y="26669"/>
                </a:lnTo>
                <a:lnTo>
                  <a:pt x="643" y="27558"/>
                </a:lnTo>
                <a:lnTo>
                  <a:pt x="793" y="27558"/>
                </a:lnTo>
                <a:lnTo>
                  <a:pt x="1115" y="27812"/>
                </a:lnTo>
                <a:lnTo>
                  <a:pt x="1379" y="27812"/>
                </a:lnTo>
                <a:lnTo>
                  <a:pt x="1977" y="28193"/>
                </a:lnTo>
                <a:lnTo>
                  <a:pt x="2288" y="28447"/>
                </a:lnTo>
                <a:lnTo>
                  <a:pt x="2644" y="28701"/>
                </a:lnTo>
                <a:lnTo>
                  <a:pt x="3748" y="29971"/>
                </a:lnTo>
                <a:lnTo>
                  <a:pt x="4496" y="31241"/>
                </a:lnTo>
                <a:lnTo>
                  <a:pt x="5117" y="32765"/>
                </a:lnTo>
                <a:lnTo>
                  <a:pt x="3748" y="33654"/>
                </a:lnTo>
                <a:lnTo>
                  <a:pt x="2449" y="34670"/>
                </a:lnTo>
                <a:lnTo>
                  <a:pt x="1662" y="35432"/>
                </a:lnTo>
                <a:lnTo>
                  <a:pt x="1184" y="35940"/>
                </a:lnTo>
                <a:lnTo>
                  <a:pt x="643" y="36702"/>
                </a:lnTo>
                <a:lnTo>
                  <a:pt x="436" y="36956"/>
                </a:lnTo>
                <a:lnTo>
                  <a:pt x="91" y="37845"/>
                </a:lnTo>
                <a:lnTo>
                  <a:pt x="0" y="39369"/>
                </a:lnTo>
                <a:lnTo>
                  <a:pt x="126" y="39877"/>
                </a:lnTo>
                <a:lnTo>
                  <a:pt x="321" y="40385"/>
                </a:lnTo>
                <a:lnTo>
                  <a:pt x="954" y="41274"/>
                </a:lnTo>
                <a:lnTo>
                  <a:pt x="1379" y="41655"/>
                </a:lnTo>
                <a:lnTo>
                  <a:pt x="1897" y="42163"/>
                </a:lnTo>
                <a:lnTo>
                  <a:pt x="2529" y="42544"/>
                </a:lnTo>
                <a:lnTo>
                  <a:pt x="3486" y="44068"/>
                </a:lnTo>
                <a:lnTo>
                  <a:pt x="4691" y="45592"/>
                </a:lnTo>
                <a:lnTo>
                  <a:pt x="5358" y="46227"/>
                </a:lnTo>
                <a:lnTo>
                  <a:pt x="6106" y="46735"/>
                </a:lnTo>
                <a:lnTo>
                  <a:pt x="7750" y="47243"/>
                </a:lnTo>
                <a:lnTo>
                  <a:pt x="8693" y="47243"/>
                </a:lnTo>
                <a:lnTo>
                  <a:pt x="9165" y="47116"/>
                </a:lnTo>
                <a:lnTo>
                  <a:pt x="10660" y="46354"/>
                </a:lnTo>
                <a:lnTo>
                  <a:pt x="11729" y="45338"/>
                </a:lnTo>
                <a:lnTo>
                  <a:pt x="13339" y="43179"/>
                </a:lnTo>
                <a:lnTo>
                  <a:pt x="15501" y="43179"/>
                </a:lnTo>
                <a:lnTo>
                  <a:pt x="15777" y="42798"/>
                </a:lnTo>
                <a:lnTo>
                  <a:pt x="16108" y="42036"/>
                </a:lnTo>
                <a:lnTo>
                  <a:pt x="16228" y="41274"/>
                </a:lnTo>
                <a:lnTo>
                  <a:pt x="16144" y="39115"/>
                </a:lnTo>
                <a:lnTo>
                  <a:pt x="15927" y="37972"/>
                </a:lnTo>
                <a:lnTo>
                  <a:pt x="31900" y="37972"/>
                </a:lnTo>
                <a:lnTo>
                  <a:pt x="25954" y="35305"/>
                </a:lnTo>
                <a:lnTo>
                  <a:pt x="23171" y="33908"/>
                </a:lnTo>
                <a:lnTo>
                  <a:pt x="20526" y="32638"/>
                </a:lnTo>
                <a:lnTo>
                  <a:pt x="15697" y="29971"/>
                </a:lnTo>
                <a:lnTo>
                  <a:pt x="11568" y="27431"/>
                </a:lnTo>
                <a:lnTo>
                  <a:pt x="8222" y="25272"/>
                </a:lnTo>
                <a:lnTo>
                  <a:pt x="3783" y="22224"/>
                </a:lnTo>
                <a:lnTo>
                  <a:pt x="3908" y="21208"/>
                </a:lnTo>
                <a:lnTo>
                  <a:pt x="4806" y="18414"/>
                </a:lnTo>
                <a:lnTo>
                  <a:pt x="5588" y="18414"/>
                </a:lnTo>
                <a:lnTo>
                  <a:pt x="7635" y="18287"/>
                </a:lnTo>
                <a:lnTo>
                  <a:pt x="20438" y="18287"/>
                </a:lnTo>
                <a:lnTo>
                  <a:pt x="20687" y="18160"/>
                </a:lnTo>
                <a:lnTo>
                  <a:pt x="21435" y="17906"/>
                </a:lnTo>
                <a:lnTo>
                  <a:pt x="21550" y="17525"/>
                </a:lnTo>
                <a:lnTo>
                  <a:pt x="21780" y="17017"/>
                </a:lnTo>
                <a:lnTo>
                  <a:pt x="15812" y="17017"/>
                </a:lnTo>
                <a:lnTo>
                  <a:pt x="15616" y="16890"/>
                </a:lnTo>
                <a:lnTo>
                  <a:pt x="14639" y="16509"/>
                </a:lnTo>
                <a:lnTo>
                  <a:pt x="13535" y="16128"/>
                </a:lnTo>
                <a:lnTo>
                  <a:pt x="11212" y="15747"/>
                </a:lnTo>
                <a:lnTo>
                  <a:pt x="10269" y="15620"/>
                </a:lnTo>
                <a:close/>
              </a:path>
              <a:path w="76200" h="51434">
                <a:moveTo>
                  <a:pt x="31900" y="37972"/>
                </a:moveTo>
                <a:lnTo>
                  <a:pt x="15927" y="37972"/>
                </a:lnTo>
                <a:lnTo>
                  <a:pt x="18134" y="41020"/>
                </a:lnTo>
                <a:lnTo>
                  <a:pt x="19169" y="42163"/>
                </a:lnTo>
                <a:lnTo>
                  <a:pt x="27219" y="46481"/>
                </a:lnTo>
                <a:lnTo>
                  <a:pt x="28036" y="46608"/>
                </a:lnTo>
                <a:lnTo>
                  <a:pt x="30715" y="46227"/>
                </a:lnTo>
                <a:lnTo>
                  <a:pt x="31658" y="45846"/>
                </a:lnTo>
                <a:lnTo>
                  <a:pt x="33590" y="44830"/>
                </a:lnTo>
                <a:lnTo>
                  <a:pt x="34567" y="44068"/>
                </a:lnTo>
                <a:lnTo>
                  <a:pt x="60323" y="44068"/>
                </a:lnTo>
                <a:lnTo>
                  <a:pt x="67985" y="42036"/>
                </a:lnTo>
                <a:lnTo>
                  <a:pt x="69365" y="41401"/>
                </a:lnTo>
                <a:lnTo>
                  <a:pt x="69986" y="41020"/>
                </a:lnTo>
                <a:lnTo>
                  <a:pt x="70584" y="40512"/>
                </a:lnTo>
                <a:lnTo>
                  <a:pt x="71090" y="40131"/>
                </a:lnTo>
                <a:lnTo>
                  <a:pt x="71562" y="39623"/>
                </a:lnTo>
                <a:lnTo>
                  <a:pt x="36453" y="39623"/>
                </a:lnTo>
                <a:lnTo>
                  <a:pt x="35430" y="39369"/>
                </a:lnTo>
                <a:lnTo>
                  <a:pt x="33624" y="38861"/>
                </a:lnTo>
                <a:lnTo>
                  <a:pt x="31900" y="37972"/>
                </a:lnTo>
                <a:close/>
              </a:path>
              <a:path w="76200" h="51434">
                <a:moveTo>
                  <a:pt x="15501" y="43179"/>
                </a:moveTo>
                <a:lnTo>
                  <a:pt x="13339" y="43179"/>
                </a:lnTo>
                <a:lnTo>
                  <a:pt x="14558" y="43433"/>
                </a:lnTo>
                <a:lnTo>
                  <a:pt x="14869" y="43433"/>
                </a:lnTo>
                <a:lnTo>
                  <a:pt x="15501" y="43179"/>
                </a:lnTo>
                <a:close/>
              </a:path>
              <a:path w="76200" h="51434">
                <a:moveTo>
                  <a:pt x="45768" y="30225"/>
                </a:moveTo>
                <a:lnTo>
                  <a:pt x="43882" y="31241"/>
                </a:lnTo>
                <a:lnTo>
                  <a:pt x="38063" y="39623"/>
                </a:lnTo>
                <a:lnTo>
                  <a:pt x="71562" y="39623"/>
                </a:lnTo>
                <a:lnTo>
                  <a:pt x="71999" y="39115"/>
                </a:lnTo>
                <a:lnTo>
                  <a:pt x="72620" y="37972"/>
                </a:lnTo>
                <a:lnTo>
                  <a:pt x="72785" y="37464"/>
                </a:lnTo>
                <a:lnTo>
                  <a:pt x="72942" y="36702"/>
                </a:lnTo>
                <a:lnTo>
                  <a:pt x="73202" y="35686"/>
                </a:lnTo>
                <a:lnTo>
                  <a:pt x="55681" y="35686"/>
                </a:lnTo>
                <a:lnTo>
                  <a:pt x="54347" y="35432"/>
                </a:lnTo>
                <a:lnTo>
                  <a:pt x="53714" y="35432"/>
                </a:lnTo>
                <a:lnTo>
                  <a:pt x="49080" y="33146"/>
                </a:lnTo>
                <a:lnTo>
                  <a:pt x="48482" y="32638"/>
                </a:lnTo>
                <a:lnTo>
                  <a:pt x="47585" y="31749"/>
                </a:lnTo>
                <a:lnTo>
                  <a:pt x="47068" y="30987"/>
                </a:lnTo>
                <a:lnTo>
                  <a:pt x="46918" y="30733"/>
                </a:lnTo>
                <a:lnTo>
                  <a:pt x="46481" y="30479"/>
                </a:lnTo>
                <a:lnTo>
                  <a:pt x="45768" y="30225"/>
                </a:lnTo>
                <a:close/>
              </a:path>
              <a:path w="76200" h="51434">
                <a:moveTo>
                  <a:pt x="75986" y="6985"/>
                </a:moveTo>
                <a:lnTo>
                  <a:pt x="73643" y="6985"/>
                </a:lnTo>
                <a:lnTo>
                  <a:pt x="73812" y="7874"/>
                </a:lnTo>
                <a:lnTo>
                  <a:pt x="73919" y="8636"/>
                </a:lnTo>
                <a:lnTo>
                  <a:pt x="68457" y="19684"/>
                </a:lnTo>
                <a:lnTo>
                  <a:pt x="67824" y="20065"/>
                </a:lnTo>
                <a:lnTo>
                  <a:pt x="66652" y="20446"/>
                </a:lnTo>
                <a:lnTo>
                  <a:pt x="65513" y="20700"/>
                </a:lnTo>
                <a:lnTo>
                  <a:pt x="64490" y="20954"/>
                </a:lnTo>
                <a:lnTo>
                  <a:pt x="62914" y="21081"/>
                </a:lnTo>
                <a:lnTo>
                  <a:pt x="62282" y="21081"/>
                </a:lnTo>
                <a:lnTo>
                  <a:pt x="62821" y="23748"/>
                </a:lnTo>
                <a:lnTo>
                  <a:pt x="63056" y="25272"/>
                </a:lnTo>
                <a:lnTo>
                  <a:pt x="63180" y="29971"/>
                </a:lnTo>
                <a:lnTo>
                  <a:pt x="63059" y="30987"/>
                </a:lnTo>
                <a:lnTo>
                  <a:pt x="58751" y="35432"/>
                </a:lnTo>
                <a:lnTo>
                  <a:pt x="57176" y="35686"/>
                </a:lnTo>
                <a:lnTo>
                  <a:pt x="73202" y="35686"/>
                </a:lnTo>
                <a:lnTo>
                  <a:pt x="73300" y="35305"/>
                </a:lnTo>
                <a:lnTo>
                  <a:pt x="73409" y="34670"/>
                </a:lnTo>
                <a:lnTo>
                  <a:pt x="73293" y="31114"/>
                </a:lnTo>
                <a:lnTo>
                  <a:pt x="66134" y="25018"/>
                </a:lnTo>
                <a:lnTo>
                  <a:pt x="66010" y="23748"/>
                </a:lnTo>
                <a:lnTo>
                  <a:pt x="65789" y="23240"/>
                </a:lnTo>
                <a:lnTo>
                  <a:pt x="65272" y="22605"/>
                </a:lnTo>
                <a:lnTo>
                  <a:pt x="65985" y="22224"/>
                </a:lnTo>
                <a:lnTo>
                  <a:pt x="67709" y="21208"/>
                </a:lnTo>
                <a:lnTo>
                  <a:pt x="68848" y="20573"/>
                </a:lnTo>
                <a:lnTo>
                  <a:pt x="70067" y="19684"/>
                </a:lnTo>
                <a:lnTo>
                  <a:pt x="76091" y="10668"/>
                </a:lnTo>
                <a:lnTo>
                  <a:pt x="75986" y="6985"/>
                </a:lnTo>
                <a:close/>
              </a:path>
              <a:path w="76200" h="51434">
                <a:moveTo>
                  <a:pt x="32486" y="18287"/>
                </a:moveTo>
                <a:lnTo>
                  <a:pt x="30876" y="18795"/>
                </a:lnTo>
                <a:lnTo>
                  <a:pt x="30002" y="19176"/>
                </a:lnTo>
                <a:lnTo>
                  <a:pt x="23171" y="20827"/>
                </a:lnTo>
                <a:lnTo>
                  <a:pt x="21354" y="21081"/>
                </a:lnTo>
                <a:lnTo>
                  <a:pt x="17387" y="21716"/>
                </a:lnTo>
                <a:lnTo>
                  <a:pt x="10545" y="22097"/>
                </a:lnTo>
                <a:lnTo>
                  <a:pt x="11292" y="22351"/>
                </a:lnTo>
                <a:lnTo>
                  <a:pt x="12235" y="22732"/>
                </a:lnTo>
                <a:lnTo>
                  <a:pt x="13569" y="23113"/>
                </a:lnTo>
                <a:lnTo>
                  <a:pt x="14363" y="23367"/>
                </a:lnTo>
                <a:lnTo>
                  <a:pt x="16283" y="23748"/>
                </a:lnTo>
                <a:lnTo>
                  <a:pt x="18640" y="24129"/>
                </a:lnTo>
                <a:lnTo>
                  <a:pt x="22964" y="24510"/>
                </a:lnTo>
                <a:lnTo>
                  <a:pt x="24425" y="25907"/>
                </a:lnTo>
                <a:lnTo>
                  <a:pt x="31463" y="30352"/>
                </a:lnTo>
                <a:lnTo>
                  <a:pt x="32912" y="31114"/>
                </a:lnTo>
                <a:lnTo>
                  <a:pt x="35349" y="32003"/>
                </a:lnTo>
                <a:lnTo>
                  <a:pt x="38063" y="32765"/>
                </a:lnTo>
                <a:lnTo>
                  <a:pt x="36649" y="31495"/>
                </a:lnTo>
                <a:lnTo>
                  <a:pt x="34418" y="29082"/>
                </a:lnTo>
                <a:lnTo>
                  <a:pt x="33090" y="27431"/>
                </a:lnTo>
                <a:lnTo>
                  <a:pt x="31819" y="25780"/>
                </a:lnTo>
                <a:lnTo>
                  <a:pt x="32095" y="25780"/>
                </a:lnTo>
                <a:lnTo>
                  <a:pt x="34257" y="25526"/>
                </a:lnTo>
                <a:lnTo>
                  <a:pt x="46176" y="22986"/>
                </a:lnTo>
                <a:lnTo>
                  <a:pt x="28944" y="22986"/>
                </a:lnTo>
                <a:lnTo>
                  <a:pt x="29381" y="22605"/>
                </a:lnTo>
                <a:lnTo>
                  <a:pt x="30405" y="21589"/>
                </a:lnTo>
                <a:lnTo>
                  <a:pt x="31854" y="19684"/>
                </a:lnTo>
                <a:lnTo>
                  <a:pt x="32486" y="18287"/>
                </a:lnTo>
                <a:close/>
              </a:path>
              <a:path w="76200" h="51434">
                <a:moveTo>
                  <a:pt x="50092" y="10286"/>
                </a:moveTo>
                <a:lnTo>
                  <a:pt x="36258" y="20954"/>
                </a:lnTo>
                <a:lnTo>
                  <a:pt x="34958" y="21462"/>
                </a:lnTo>
                <a:lnTo>
                  <a:pt x="32095" y="22224"/>
                </a:lnTo>
                <a:lnTo>
                  <a:pt x="28944" y="22986"/>
                </a:lnTo>
                <a:lnTo>
                  <a:pt x="46176" y="22986"/>
                </a:lnTo>
                <a:lnTo>
                  <a:pt x="49747" y="21843"/>
                </a:lnTo>
                <a:lnTo>
                  <a:pt x="51437" y="21208"/>
                </a:lnTo>
                <a:lnTo>
                  <a:pt x="52990" y="20573"/>
                </a:lnTo>
                <a:lnTo>
                  <a:pt x="47585" y="20573"/>
                </a:lnTo>
                <a:lnTo>
                  <a:pt x="48252" y="19430"/>
                </a:lnTo>
                <a:lnTo>
                  <a:pt x="49000" y="17779"/>
                </a:lnTo>
                <a:lnTo>
                  <a:pt x="49428" y="16509"/>
                </a:lnTo>
                <a:lnTo>
                  <a:pt x="49834" y="14731"/>
                </a:lnTo>
                <a:lnTo>
                  <a:pt x="50049" y="12953"/>
                </a:lnTo>
                <a:lnTo>
                  <a:pt x="50092" y="10286"/>
                </a:lnTo>
                <a:close/>
              </a:path>
              <a:path w="76200" h="51434">
                <a:moveTo>
                  <a:pt x="59346" y="3682"/>
                </a:moveTo>
                <a:lnTo>
                  <a:pt x="55324" y="3682"/>
                </a:lnTo>
                <a:lnTo>
                  <a:pt x="55796" y="3809"/>
                </a:lnTo>
                <a:lnTo>
                  <a:pt x="56624" y="3936"/>
                </a:lnTo>
                <a:lnTo>
                  <a:pt x="56900" y="4063"/>
                </a:lnTo>
                <a:lnTo>
                  <a:pt x="58685" y="9397"/>
                </a:lnTo>
                <a:lnTo>
                  <a:pt x="58575" y="10286"/>
                </a:lnTo>
                <a:lnTo>
                  <a:pt x="58050" y="12572"/>
                </a:lnTo>
                <a:lnTo>
                  <a:pt x="57526" y="14350"/>
                </a:lnTo>
                <a:lnTo>
                  <a:pt x="57452" y="14858"/>
                </a:lnTo>
                <a:lnTo>
                  <a:pt x="47585" y="20573"/>
                </a:lnTo>
                <a:lnTo>
                  <a:pt x="52990" y="20573"/>
                </a:lnTo>
                <a:lnTo>
                  <a:pt x="54853" y="19811"/>
                </a:lnTo>
                <a:lnTo>
                  <a:pt x="56624" y="19049"/>
                </a:lnTo>
                <a:lnTo>
                  <a:pt x="58349" y="18160"/>
                </a:lnTo>
                <a:lnTo>
                  <a:pt x="60120" y="17144"/>
                </a:lnTo>
                <a:lnTo>
                  <a:pt x="61891" y="16255"/>
                </a:lnTo>
                <a:lnTo>
                  <a:pt x="73643" y="6985"/>
                </a:lnTo>
                <a:lnTo>
                  <a:pt x="75986" y="6985"/>
                </a:lnTo>
                <a:lnTo>
                  <a:pt x="75835" y="6350"/>
                </a:lnTo>
                <a:lnTo>
                  <a:pt x="60361" y="6349"/>
                </a:lnTo>
                <a:lnTo>
                  <a:pt x="60246" y="5841"/>
                </a:lnTo>
                <a:lnTo>
                  <a:pt x="59890" y="4698"/>
                </a:lnTo>
                <a:lnTo>
                  <a:pt x="59346" y="3682"/>
                </a:lnTo>
                <a:close/>
              </a:path>
              <a:path w="76200" h="51434">
                <a:moveTo>
                  <a:pt x="20438" y="18287"/>
                </a:moveTo>
                <a:lnTo>
                  <a:pt x="10384" y="18287"/>
                </a:lnTo>
                <a:lnTo>
                  <a:pt x="11097" y="18414"/>
                </a:lnTo>
                <a:lnTo>
                  <a:pt x="12546" y="18541"/>
                </a:lnTo>
                <a:lnTo>
                  <a:pt x="14788" y="18922"/>
                </a:lnTo>
                <a:lnTo>
                  <a:pt x="15858" y="19049"/>
                </a:lnTo>
                <a:lnTo>
                  <a:pt x="17111" y="19049"/>
                </a:lnTo>
                <a:lnTo>
                  <a:pt x="18491" y="18922"/>
                </a:lnTo>
                <a:lnTo>
                  <a:pt x="19192" y="18668"/>
                </a:lnTo>
                <a:lnTo>
                  <a:pt x="19940" y="18541"/>
                </a:lnTo>
                <a:lnTo>
                  <a:pt x="20438" y="18287"/>
                </a:lnTo>
                <a:close/>
              </a:path>
              <a:path w="76200" h="51434">
                <a:moveTo>
                  <a:pt x="33854" y="4952"/>
                </a:moveTo>
                <a:lnTo>
                  <a:pt x="33073" y="4952"/>
                </a:lnTo>
                <a:lnTo>
                  <a:pt x="32521" y="5079"/>
                </a:lnTo>
                <a:lnTo>
                  <a:pt x="31900" y="5079"/>
                </a:lnTo>
                <a:lnTo>
                  <a:pt x="31187" y="5206"/>
                </a:lnTo>
                <a:lnTo>
                  <a:pt x="30405" y="5460"/>
                </a:lnTo>
                <a:lnTo>
                  <a:pt x="29968" y="5714"/>
                </a:lnTo>
                <a:lnTo>
                  <a:pt x="29059" y="6095"/>
                </a:lnTo>
                <a:lnTo>
                  <a:pt x="28588" y="6222"/>
                </a:lnTo>
                <a:lnTo>
                  <a:pt x="28116" y="6603"/>
                </a:lnTo>
                <a:lnTo>
                  <a:pt x="26621" y="7619"/>
                </a:lnTo>
                <a:lnTo>
                  <a:pt x="26115" y="8000"/>
                </a:lnTo>
                <a:lnTo>
                  <a:pt x="25609" y="8508"/>
                </a:lnTo>
                <a:lnTo>
                  <a:pt x="24540" y="9524"/>
                </a:lnTo>
                <a:lnTo>
                  <a:pt x="23482" y="10794"/>
                </a:lnTo>
                <a:lnTo>
                  <a:pt x="22424" y="12191"/>
                </a:lnTo>
                <a:lnTo>
                  <a:pt x="22148" y="12699"/>
                </a:lnTo>
                <a:lnTo>
                  <a:pt x="19825" y="15874"/>
                </a:lnTo>
                <a:lnTo>
                  <a:pt x="19158" y="16255"/>
                </a:lnTo>
                <a:lnTo>
                  <a:pt x="18410" y="16763"/>
                </a:lnTo>
                <a:lnTo>
                  <a:pt x="18215" y="16763"/>
                </a:lnTo>
                <a:lnTo>
                  <a:pt x="17663" y="17017"/>
                </a:lnTo>
                <a:lnTo>
                  <a:pt x="21780" y="17017"/>
                </a:lnTo>
                <a:lnTo>
                  <a:pt x="22182" y="16128"/>
                </a:lnTo>
                <a:lnTo>
                  <a:pt x="23010" y="14731"/>
                </a:lnTo>
                <a:lnTo>
                  <a:pt x="32291" y="8254"/>
                </a:lnTo>
                <a:lnTo>
                  <a:pt x="32521" y="8127"/>
                </a:lnTo>
                <a:lnTo>
                  <a:pt x="33624" y="7746"/>
                </a:lnTo>
                <a:lnTo>
                  <a:pt x="34682" y="7619"/>
                </a:lnTo>
                <a:lnTo>
                  <a:pt x="38233" y="7619"/>
                </a:lnTo>
                <a:lnTo>
                  <a:pt x="37983" y="7111"/>
                </a:lnTo>
                <a:lnTo>
                  <a:pt x="34924" y="5206"/>
                </a:lnTo>
                <a:lnTo>
                  <a:pt x="33854" y="4952"/>
                </a:lnTo>
                <a:close/>
              </a:path>
              <a:path w="76200" h="51434">
                <a:moveTo>
                  <a:pt x="38233" y="7619"/>
                </a:moveTo>
                <a:lnTo>
                  <a:pt x="34682" y="7619"/>
                </a:lnTo>
                <a:lnTo>
                  <a:pt x="35901" y="7873"/>
                </a:lnTo>
                <a:lnTo>
                  <a:pt x="36223" y="8000"/>
                </a:lnTo>
                <a:lnTo>
                  <a:pt x="36534" y="8254"/>
                </a:lnTo>
                <a:lnTo>
                  <a:pt x="37166" y="8635"/>
                </a:lnTo>
                <a:lnTo>
                  <a:pt x="37477" y="8889"/>
                </a:lnTo>
                <a:lnTo>
                  <a:pt x="38063" y="9524"/>
                </a:lnTo>
                <a:lnTo>
                  <a:pt x="38891" y="10794"/>
                </a:lnTo>
                <a:lnTo>
                  <a:pt x="39557" y="12572"/>
                </a:lnTo>
                <a:lnTo>
                  <a:pt x="39800" y="13334"/>
                </a:lnTo>
                <a:lnTo>
                  <a:pt x="39949" y="13334"/>
                </a:lnTo>
                <a:lnTo>
                  <a:pt x="40697" y="13207"/>
                </a:lnTo>
                <a:lnTo>
                  <a:pt x="41053" y="12953"/>
                </a:lnTo>
                <a:lnTo>
                  <a:pt x="41916" y="12572"/>
                </a:lnTo>
                <a:lnTo>
                  <a:pt x="42433" y="12318"/>
                </a:lnTo>
                <a:lnTo>
                  <a:pt x="42985" y="11937"/>
                </a:lnTo>
                <a:lnTo>
                  <a:pt x="44745" y="10286"/>
                </a:lnTo>
                <a:lnTo>
                  <a:pt x="45229" y="9651"/>
                </a:lnTo>
                <a:lnTo>
                  <a:pt x="38891" y="9651"/>
                </a:lnTo>
                <a:lnTo>
                  <a:pt x="38776" y="9016"/>
                </a:lnTo>
                <a:lnTo>
                  <a:pt x="38581" y="8254"/>
                </a:lnTo>
                <a:lnTo>
                  <a:pt x="38420" y="8000"/>
                </a:lnTo>
                <a:lnTo>
                  <a:pt x="38233" y="7619"/>
                </a:lnTo>
                <a:close/>
              </a:path>
              <a:path w="76200" h="51434">
                <a:moveTo>
                  <a:pt x="54692" y="380"/>
                </a:moveTo>
                <a:lnTo>
                  <a:pt x="48643" y="2285"/>
                </a:lnTo>
                <a:lnTo>
                  <a:pt x="47654" y="2920"/>
                </a:lnTo>
                <a:lnTo>
                  <a:pt x="47585" y="3301"/>
                </a:lnTo>
                <a:lnTo>
                  <a:pt x="47424" y="3428"/>
                </a:lnTo>
                <a:lnTo>
                  <a:pt x="46642" y="4444"/>
                </a:lnTo>
                <a:lnTo>
                  <a:pt x="46171" y="4825"/>
                </a:lnTo>
                <a:lnTo>
                  <a:pt x="44871" y="5968"/>
                </a:lnTo>
                <a:lnTo>
                  <a:pt x="44043" y="6476"/>
                </a:lnTo>
                <a:lnTo>
                  <a:pt x="43020" y="7238"/>
                </a:lnTo>
                <a:lnTo>
                  <a:pt x="41835" y="8000"/>
                </a:lnTo>
                <a:lnTo>
                  <a:pt x="38891" y="9651"/>
                </a:lnTo>
                <a:lnTo>
                  <a:pt x="45229" y="9651"/>
                </a:lnTo>
                <a:lnTo>
                  <a:pt x="46044" y="8635"/>
                </a:lnTo>
                <a:lnTo>
                  <a:pt x="47183" y="6857"/>
                </a:lnTo>
                <a:lnTo>
                  <a:pt x="47735" y="6349"/>
                </a:lnTo>
                <a:lnTo>
                  <a:pt x="54220" y="3809"/>
                </a:lnTo>
                <a:lnTo>
                  <a:pt x="54542" y="3682"/>
                </a:lnTo>
                <a:lnTo>
                  <a:pt x="59346" y="3682"/>
                </a:lnTo>
                <a:lnTo>
                  <a:pt x="59142" y="3301"/>
                </a:lnTo>
                <a:lnTo>
                  <a:pt x="58625" y="2539"/>
                </a:lnTo>
                <a:lnTo>
                  <a:pt x="57958" y="1904"/>
                </a:lnTo>
                <a:lnTo>
                  <a:pt x="57210" y="1269"/>
                </a:lnTo>
                <a:lnTo>
                  <a:pt x="55842" y="507"/>
                </a:lnTo>
                <a:lnTo>
                  <a:pt x="55290" y="507"/>
                </a:lnTo>
                <a:lnTo>
                  <a:pt x="54692" y="380"/>
                </a:lnTo>
                <a:close/>
              </a:path>
              <a:path w="76200" h="51434">
                <a:moveTo>
                  <a:pt x="69871" y="127"/>
                </a:moveTo>
                <a:lnTo>
                  <a:pt x="67157" y="126"/>
                </a:lnTo>
                <a:lnTo>
                  <a:pt x="66571" y="380"/>
                </a:lnTo>
                <a:lnTo>
                  <a:pt x="65985" y="507"/>
                </a:lnTo>
                <a:lnTo>
                  <a:pt x="60361" y="6349"/>
                </a:lnTo>
                <a:lnTo>
                  <a:pt x="75835" y="6350"/>
                </a:lnTo>
                <a:lnTo>
                  <a:pt x="71251" y="635"/>
                </a:lnTo>
                <a:lnTo>
                  <a:pt x="70343" y="254"/>
                </a:lnTo>
                <a:lnTo>
                  <a:pt x="69871" y="127"/>
                </a:lnTo>
                <a:close/>
              </a:path>
              <a:path w="76200" h="51434">
                <a:moveTo>
                  <a:pt x="68813" y="0"/>
                </a:moveTo>
                <a:lnTo>
                  <a:pt x="68261" y="0"/>
                </a:lnTo>
                <a:lnTo>
                  <a:pt x="67709" y="126"/>
                </a:lnTo>
                <a:lnTo>
                  <a:pt x="69365" y="127"/>
                </a:lnTo>
                <a:lnTo>
                  <a:pt x="6881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96122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12189" y="48041"/>
                </a:moveTo>
                <a:lnTo>
                  <a:pt x="2196" y="48041"/>
                </a:lnTo>
                <a:lnTo>
                  <a:pt x="2698" y="48432"/>
                </a:lnTo>
                <a:lnTo>
                  <a:pt x="3541" y="48941"/>
                </a:lnTo>
                <a:lnTo>
                  <a:pt x="4438" y="49333"/>
                </a:lnTo>
                <a:lnTo>
                  <a:pt x="5301" y="49567"/>
                </a:lnTo>
                <a:lnTo>
                  <a:pt x="6175" y="49724"/>
                </a:lnTo>
                <a:lnTo>
                  <a:pt x="7428" y="49724"/>
                </a:lnTo>
                <a:lnTo>
                  <a:pt x="8210" y="49646"/>
                </a:lnTo>
                <a:lnTo>
                  <a:pt x="12189" y="48041"/>
                </a:lnTo>
                <a:close/>
              </a:path>
              <a:path w="20954" h="50165">
                <a:moveTo>
                  <a:pt x="7624" y="1096"/>
                </a:moveTo>
                <a:lnTo>
                  <a:pt x="0" y="48510"/>
                </a:lnTo>
                <a:lnTo>
                  <a:pt x="908" y="48510"/>
                </a:lnTo>
                <a:lnTo>
                  <a:pt x="1366" y="48393"/>
                </a:lnTo>
                <a:lnTo>
                  <a:pt x="2046" y="48159"/>
                </a:lnTo>
                <a:lnTo>
                  <a:pt x="2196" y="48041"/>
                </a:lnTo>
                <a:lnTo>
                  <a:pt x="12189" y="48041"/>
                </a:lnTo>
                <a:lnTo>
                  <a:pt x="20871" y="28739"/>
                </a:lnTo>
                <a:lnTo>
                  <a:pt x="20791" y="22709"/>
                </a:lnTo>
                <a:lnTo>
                  <a:pt x="11327" y="2036"/>
                </a:lnTo>
                <a:lnTo>
                  <a:pt x="10970" y="1840"/>
                </a:lnTo>
                <a:lnTo>
                  <a:pt x="10303" y="1526"/>
                </a:lnTo>
                <a:lnTo>
                  <a:pt x="9901" y="1409"/>
                </a:lnTo>
                <a:lnTo>
                  <a:pt x="8808" y="1175"/>
                </a:lnTo>
                <a:lnTo>
                  <a:pt x="8417" y="1134"/>
                </a:lnTo>
                <a:lnTo>
                  <a:pt x="7624" y="1096"/>
                </a:lnTo>
                <a:close/>
              </a:path>
              <a:path w="20954" h="50165">
                <a:moveTo>
                  <a:pt x="15455" y="0"/>
                </a:moveTo>
                <a:lnTo>
                  <a:pt x="11327" y="2036"/>
                </a:lnTo>
                <a:lnTo>
                  <a:pt x="16190" y="2036"/>
                </a:lnTo>
                <a:lnTo>
                  <a:pt x="1545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18902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1" y="0"/>
                </a:moveTo>
                <a:lnTo>
                  <a:pt x="0" y="148"/>
                </a:lnTo>
                <a:lnTo>
                  <a:pt x="160" y="148"/>
                </a:lnTo>
                <a:lnTo>
                  <a:pt x="551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18396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57" y="0"/>
                </a:moveTo>
                <a:lnTo>
                  <a:pt x="0" y="309"/>
                </a:lnTo>
                <a:lnTo>
                  <a:pt x="229" y="309"/>
                </a:lnTo>
                <a:lnTo>
                  <a:pt x="1057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17844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8" y="0"/>
                </a:moveTo>
                <a:lnTo>
                  <a:pt x="1057" y="0"/>
                </a:lnTo>
                <a:lnTo>
                  <a:pt x="0" y="320"/>
                </a:lnTo>
                <a:lnTo>
                  <a:pt x="356" y="320"/>
                </a:lnTo>
                <a:lnTo>
                  <a:pt x="781" y="194"/>
                </a:lnTo>
                <a:lnTo>
                  <a:pt x="121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17338" y="210717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1287" y="0"/>
                </a:moveTo>
                <a:lnTo>
                  <a:pt x="1057" y="0"/>
                </a:lnTo>
                <a:lnTo>
                  <a:pt x="0" y="355"/>
                </a:lnTo>
                <a:lnTo>
                  <a:pt x="390" y="355"/>
                </a:lnTo>
                <a:lnTo>
                  <a:pt x="862" y="194"/>
                </a:lnTo>
                <a:lnTo>
                  <a:pt x="1287" y="0"/>
                </a:lnTo>
                <a:close/>
              </a:path>
              <a:path w="7620" h="635">
                <a:moveTo>
                  <a:pt x="7106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16820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1379" y="0"/>
                </a:moveTo>
                <a:lnTo>
                  <a:pt x="1023" y="0"/>
                </a:lnTo>
                <a:lnTo>
                  <a:pt x="0" y="343"/>
                </a:lnTo>
                <a:lnTo>
                  <a:pt x="436" y="343"/>
                </a:lnTo>
                <a:lnTo>
                  <a:pt x="908" y="194"/>
                </a:lnTo>
                <a:lnTo>
                  <a:pt x="1379" y="0"/>
                </a:lnTo>
                <a:close/>
              </a:path>
              <a:path w="8254" h="635">
                <a:moveTo>
                  <a:pt x="7624" y="114"/>
                </a:moveTo>
                <a:lnTo>
                  <a:pt x="7313" y="343"/>
                </a:lnTo>
                <a:lnTo>
                  <a:pt x="7750" y="343"/>
                </a:lnTo>
                <a:lnTo>
                  <a:pt x="762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16268" y="211072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436" y="309"/>
                </a:lnTo>
                <a:lnTo>
                  <a:pt x="1460" y="0"/>
                </a:lnTo>
                <a:close/>
              </a:path>
              <a:path w="8889" h="635">
                <a:moveTo>
                  <a:pt x="8222" y="0"/>
                </a:moveTo>
                <a:lnTo>
                  <a:pt x="7589" y="309"/>
                </a:lnTo>
                <a:lnTo>
                  <a:pt x="8371" y="309"/>
                </a:lnTo>
                <a:lnTo>
                  <a:pt x="8222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15762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1494" y="0"/>
                </a:moveTo>
                <a:lnTo>
                  <a:pt x="1057" y="0"/>
                </a:lnTo>
                <a:lnTo>
                  <a:pt x="0" y="320"/>
                </a:lnTo>
                <a:lnTo>
                  <a:pt x="390" y="320"/>
                </a:lnTo>
                <a:lnTo>
                  <a:pt x="1494" y="0"/>
                </a:lnTo>
                <a:close/>
              </a:path>
              <a:path w="9525" h="635">
                <a:moveTo>
                  <a:pt x="8808" y="0"/>
                </a:moveTo>
                <a:lnTo>
                  <a:pt x="8371" y="0"/>
                </a:lnTo>
                <a:lnTo>
                  <a:pt x="7819" y="320"/>
                </a:lnTo>
                <a:lnTo>
                  <a:pt x="9004" y="320"/>
                </a:lnTo>
                <a:lnTo>
                  <a:pt x="8877" y="160"/>
                </a:lnTo>
                <a:lnTo>
                  <a:pt x="880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15245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1460" y="0"/>
                </a:moveTo>
                <a:lnTo>
                  <a:pt x="1023" y="0"/>
                </a:lnTo>
                <a:lnTo>
                  <a:pt x="0" y="309"/>
                </a:lnTo>
                <a:lnTo>
                  <a:pt x="275" y="309"/>
                </a:lnTo>
                <a:lnTo>
                  <a:pt x="597" y="240"/>
                </a:lnTo>
                <a:lnTo>
                  <a:pt x="1460" y="0"/>
                </a:lnTo>
                <a:close/>
              </a:path>
              <a:path w="10160" h="635">
                <a:moveTo>
                  <a:pt x="9395" y="0"/>
                </a:moveTo>
                <a:lnTo>
                  <a:pt x="8613" y="0"/>
                </a:lnTo>
                <a:lnTo>
                  <a:pt x="8061" y="309"/>
                </a:lnTo>
                <a:lnTo>
                  <a:pt x="9602" y="309"/>
                </a:lnTo>
                <a:lnTo>
                  <a:pt x="9521" y="160"/>
                </a:lnTo>
                <a:lnTo>
                  <a:pt x="939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14693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1460" y="0"/>
                </a:lnTo>
                <a:close/>
              </a:path>
              <a:path w="10795" h="635">
                <a:moveTo>
                  <a:pt x="10073" y="0"/>
                </a:moveTo>
                <a:lnTo>
                  <a:pt x="8889" y="0"/>
                </a:lnTo>
                <a:lnTo>
                  <a:pt x="8337" y="309"/>
                </a:lnTo>
                <a:lnTo>
                  <a:pt x="10223" y="309"/>
                </a:lnTo>
                <a:lnTo>
                  <a:pt x="1007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14429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092" y="0"/>
                </a:moveTo>
                <a:lnTo>
                  <a:pt x="816" y="0"/>
                </a:lnTo>
                <a:lnTo>
                  <a:pt x="0" y="240"/>
                </a:lnTo>
                <a:lnTo>
                  <a:pt x="1092" y="0"/>
                </a:lnTo>
                <a:close/>
              </a:path>
              <a:path w="10795" h="635">
                <a:moveTo>
                  <a:pt x="10418" y="0"/>
                </a:moveTo>
                <a:lnTo>
                  <a:pt x="8877" y="0"/>
                </a:lnTo>
                <a:lnTo>
                  <a:pt x="8325" y="320"/>
                </a:lnTo>
                <a:lnTo>
                  <a:pt x="10568" y="320"/>
                </a:lnTo>
                <a:lnTo>
                  <a:pt x="10418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14429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390" y="0"/>
                </a:moveTo>
                <a:lnTo>
                  <a:pt x="0" y="80"/>
                </a:lnTo>
                <a:lnTo>
                  <a:pt x="390" y="0"/>
                </a:lnTo>
                <a:close/>
              </a:path>
              <a:path w="10795" h="635">
                <a:moveTo>
                  <a:pt x="10487" y="0"/>
                </a:moveTo>
                <a:lnTo>
                  <a:pt x="8601" y="0"/>
                </a:lnTo>
                <a:lnTo>
                  <a:pt x="8325" y="160"/>
                </a:lnTo>
                <a:lnTo>
                  <a:pt x="8015" y="309"/>
                </a:lnTo>
                <a:lnTo>
                  <a:pt x="10648" y="309"/>
                </a:lnTo>
                <a:lnTo>
                  <a:pt x="10487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22133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620" y="0"/>
                </a:moveTo>
                <a:lnTo>
                  <a:pt x="2863" y="0"/>
                </a:lnTo>
                <a:lnTo>
                  <a:pt x="3024" y="309"/>
                </a:lnTo>
                <a:lnTo>
                  <a:pt x="0" y="309"/>
                </a:lnTo>
                <a:lnTo>
                  <a:pt x="62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21811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632" y="0"/>
                </a:moveTo>
                <a:lnTo>
                  <a:pt x="3265" y="0"/>
                </a:lnTo>
                <a:lnTo>
                  <a:pt x="3426" y="320"/>
                </a:lnTo>
                <a:lnTo>
                  <a:pt x="0" y="320"/>
                </a:lnTo>
                <a:lnTo>
                  <a:pt x="632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32145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678" y="0"/>
                </a:moveTo>
                <a:lnTo>
                  <a:pt x="3702" y="0"/>
                </a:lnTo>
                <a:lnTo>
                  <a:pt x="3863" y="309"/>
                </a:lnTo>
                <a:lnTo>
                  <a:pt x="0" y="309"/>
                </a:lnTo>
                <a:lnTo>
                  <a:pt x="678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321144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093" y="0"/>
                </a:moveTo>
                <a:lnTo>
                  <a:pt x="666" y="0"/>
                </a:lnTo>
                <a:lnTo>
                  <a:pt x="310" y="148"/>
                </a:lnTo>
                <a:lnTo>
                  <a:pt x="0" y="309"/>
                </a:lnTo>
                <a:lnTo>
                  <a:pt x="4243" y="309"/>
                </a:lnTo>
                <a:lnTo>
                  <a:pt x="4093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20753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701" y="0"/>
                </a:moveTo>
                <a:lnTo>
                  <a:pt x="4565" y="0"/>
                </a:lnTo>
                <a:lnTo>
                  <a:pt x="4680" y="320"/>
                </a:lnTo>
                <a:lnTo>
                  <a:pt x="0" y="320"/>
                </a:lnTo>
                <a:lnTo>
                  <a:pt x="701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20397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4990" y="0"/>
                </a:moveTo>
                <a:lnTo>
                  <a:pt x="747" y="0"/>
                </a:lnTo>
                <a:lnTo>
                  <a:pt x="0" y="309"/>
                </a:lnTo>
                <a:lnTo>
                  <a:pt x="5117" y="309"/>
                </a:lnTo>
                <a:lnTo>
                  <a:pt x="4990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20006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427" y="0"/>
                </a:moveTo>
                <a:lnTo>
                  <a:pt x="747" y="0"/>
                </a:lnTo>
                <a:lnTo>
                  <a:pt x="0" y="355"/>
                </a:lnTo>
                <a:lnTo>
                  <a:pt x="5577" y="355"/>
                </a:lnTo>
                <a:lnTo>
                  <a:pt x="5508" y="148"/>
                </a:lnTo>
                <a:lnTo>
                  <a:pt x="5427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19569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945" y="0"/>
                </a:moveTo>
                <a:lnTo>
                  <a:pt x="827" y="0"/>
                </a:lnTo>
                <a:lnTo>
                  <a:pt x="402" y="206"/>
                </a:lnTo>
                <a:lnTo>
                  <a:pt x="0" y="355"/>
                </a:lnTo>
                <a:lnTo>
                  <a:pt x="6060" y="355"/>
                </a:lnTo>
                <a:lnTo>
                  <a:pt x="5945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19143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5" h="635">
                <a:moveTo>
                  <a:pt x="6439" y="0"/>
                </a:moveTo>
                <a:lnTo>
                  <a:pt x="862" y="0"/>
                </a:lnTo>
                <a:lnTo>
                  <a:pt x="0" y="309"/>
                </a:lnTo>
                <a:lnTo>
                  <a:pt x="6566" y="309"/>
                </a:lnTo>
                <a:lnTo>
                  <a:pt x="6439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95397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232" y="0"/>
                </a:moveTo>
                <a:lnTo>
                  <a:pt x="24172" y="0"/>
                </a:lnTo>
                <a:lnTo>
                  <a:pt x="23309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  <a:path w="30479" h="635">
                <a:moveTo>
                  <a:pt x="0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95351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359" y="0"/>
                </a:moveTo>
                <a:lnTo>
                  <a:pt x="23792" y="0"/>
                </a:lnTo>
                <a:lnTo>
                  <a:pt x="22849" y="309"/>
                </a:lnTo>
                <a:lnTo>
                  <a:pt x="30474" y="309"/>
                </a:lnTo>
                <a:lnTo>
                  <a:pt x="30359" y="0"/>
                </a:lnTo>
                <a:close/>
              </a:path>
              <a:path w="30479" h="635">
                <a:moveTo>
                  <a:pt x="0" y="114"/>
                </a:moveTo>
                <a:lnTo>
                  <a:pt x="241" y="309"/>
                </a:lnTo>
                <a:lnTo>
                  <a:pt x="747" y="309"/>
                </a:lnTo>
                <a:lnTo>
                  <a:pt x="0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95397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0" y="0"/>
                </a:moveTo>
                <a:lnTo>
                  <a:pt x="390" y="309"/>
                </a:lnTo>
                <a:lnTo>
                  <a:pt x="1448" y="309"/>
                </a:lnTo>
                <a:lnTo>
                  <a:pt x="80" y="0"/>
                </a:lnTo>
                <a:close/>
              </a:path>
              <a:path w="30479" h="635">
                <a:moveTo>
                  <a:pt x="30347" y="0"/>
                </a:moveTo>
                <a:lnTo>
                  <a:pt x="23309" y="0"/>
                </a:lnTo>
                <a:lnTo>
                  <a:pt x="22286" y="309"/>
                </a:lnTo>
                <a:lnTo>
                  <a:pt x="30462" y="309"/>
                </a:lnTo>
                <a:lnTo>
                  <a:pt x="30347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95592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505" y="0"/>
                </a:moveTo>
                <a:lnTo>
                  <a:pt x="0" y="0"/>
                </a:lnTo>
                <a:lnTo>
                  <a:pt x="390" y="320"/>
                </a:lnTo>
                <a:lnTo>
                  <a:pt x="2196" y="320"/>
                </a:lnTo>
                <a:lnTo>
                  <a:pt x="505" y="0"/>
                </a:lnTo>
                <a:close/>
              </a:path>
              <a:path w="30479" h="635">
                <a:moveTo>
                  <a:pt x="2127" y="274"/>
                </a:moveTo>
                <a:close/>
              </a:path>
              <a:path w="30479" h="635">
                <a:moveTo>
                  <a:pt x="30232" y="0"/>
                </a:moveTo>
                <a:lnTo>
                  <a:pt x="22608" y="0"/>
                </a:lnTo>
                <a:lnTo>
                  <a:pt x="21538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9578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057" y="0"/>
                </a:moveTo>
                <a:lnTo>
                  <a:pt x="0" y="0"/>
                </a:lnTo>
                <a:lnTo>
                  <a:pt x="251" y="194"/>
                </a:lnTo>
                <a:lnTo>
                  <a:pt x="436" y="309"/>
                </a:lnTo>
                <a:lnTo>
                  <a:pt x="2633" y="309"/>
                </a:lnTo>
                <a:lnTo>
                  <a:pt x="1972" y="143"/>
                </a:lnTo>
                <a:lnTo>
                  <a:pt x="1057" y="0"/>
                </a:lnTo>
                <a:close/>
              </a:path>
              <a:path w="30479" h="635">
                <a:moveTo>
                  <a:pt x="30071" y="0"/>
                </a:moveTo>
                <a:lnTo>
                  <a:pt x="21895" y="0"/>
                </a:lnTo>
                <a:lnTo>
                  <a:pt x="20756" y="309"/>
                </a:lnTo>
                <a:lnTo>
                  <a:pt x="30198" y="309"/>
                </a:lnTo>
                <a:lnTo>
                  <a:pt x="30071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95983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805" y="0"/>
                </a:moveTo>
                <a:lnTo>
                  <a:pt x="0" y="0"/>
                </a:lnTo>
                <a:lnTo>
                  <a:pt x="297" y="194"/>
                </a:lnTo>
                <a:lnTo>
                  <a:pt x="436" y="309"/>
                </a:lnTo>
                <a:lnTo>
                  <a:pt x="3150" y="309"/>
                </a:lnTo>
                <a:lnTo>
                  <a:pt x="2713" y="194"/>
                </a:lnTo>
                <a:lnTo>
                  <a:pt x="1805" y="0"/>
                </a:lnTo>
                <a:close/>
              </a:path>
              <a:path w="30479" h="635">
                <a:moveTo>
                  <a:pt x="29956" y="0"/>
                </a:moveTo>
                <a:lnTo>
                  <a:pt x="21147" y="0"/>
                </a:lnTo>
                <a:lnTo>
                  <a:pt x="19928" y="309"/>
                </a:lnTo>
                <a:lnTo>
                  <a:pt x="30037" y="309"/>
                </a:lnTo>
                <a:lnTo>
                  <a:pt x="29956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96225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196" y="0"/>
                </a:moveTo>
                <a:lnTo>
                  <a:pt x="0" y="0"/>
                </a:lnTo>
                <a:lnTo>
                  <a:pt x="425" y="320"/>
                </a:lnTo>
                <a:lnTo>
                  <a:pt x="3725" y="320"/>
                </a:lnTo>
                <a:lnTo>
                  <a:pt x="3254" y="240"/>
                </a:lnTo>
                <a:lnTo>
                  <a:pt x="2196" y="0"/>
                </a:lnTo>
                <a:close/>
              </a:path>
              <a:path w="29845" h="635">
                <a:moveTo>
                  <a:pt x="29761" y="0"/>
                </a:moveTo>
                <a:lnTo>
                  <a:pt x="20319" y="0"/>
                </a:lnTo>
                <a:lnTo>
                  <a:pt x="18939" y="320"/>
                </a:lnTo>
                <a:lnTo>
                  <a:pt x="29830" y="320"/>
                </a:lnTo>
                <a:lnTo>
                  <a:pt x="2976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96420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713" y="0"/>
                </a:moveTo>
                <a:lnTo>
                  <a:pt x="0" y="0"/>
                </a:lnTo>
                <a:lnTo>
                  <a:pt x="425" y="309"/>
                </a:lnTo>
                <a:lnTo>
                  <a:pt x="4404" y="309"/>
                </a:lnTo>
                <a:lnTo>
                  <a:pt x="3495" y="160"/>
                </a:lnTo>
                <a:lnTo>
                  <a:pt x="2713" y="0"/>
                </a:lnTo>
                <a:close/>
              </a:path>
              <a:path w="29845" h="635">
                <a:moveTo>
                  <a:pt x="29600" y="0"/>
                </a:moveTo>
                <a:lnTo>
                  <a:pt x="19491" y="0"/>
                </a:lnTo>
                <a:lnTo>
                  <a:pt x="17962" y="309"/>
                </a:lnTo>
                <a:lnTo>
                  <a:pt x="29715" y="309"/>
                </a:lnTo>
                <a:lnTo>
                  <a:pt x="29600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96650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300" y="0"/>
                </a:moveTo>
                <a:lnTo>
                  <a:pt x="0" y="0"/>
                </a:lnTo>
                <a:lnTo>
                  <a:pt x="436" y="309"/>
                </a:lnTo>
                <a:lnTo>
                  <a:pt x="5232" y="309"/>
                </a:lnTo>
                <a:lnTo>
                  <a:pt x="3300" y="0"/>
                </a:lnTo>
                <a:close/>
              </a:path>
              <a:path w="29845" h="635">
                <a:moveTo>
                  <a:pt x="29404" y="0"/>
                </a:moveTo>
                <a:lnTo>
                  <a:pt x="18514" y="0"/>
                </a:lnTo>
                <a:lnTo>
                  <a:pt x="18088" y="68"/>
                </a:lnTo>
                <a:lnTo>
                  <a:pt x="17651" y="194"/>
                </a:lnTo>
                <a:lnTo>
                  <a:pt x="17226" y="229"/>
                </a:lnTo>
                <a:lnTo>
                  <a:pt x="16754" y="309"/>
                </a:lnTo>
                <a:lnTo>
                  <a:pt x="29531" y="309"/>
                </a:lnTo>
                <a:lnTo>
                  <a:pt x="29404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96846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978" y="0"/>
                </a:moveTo>
                <a:lnTo>
                  <a:pt x="0" y="0"/>
                </a:lnTo>
                <a:lnTo>
                  <a:pt x="471" y="320"/>
                </a:lnTo>
                <a:lnTo>
                  <a:pt x="6290" y="320"/>
                </a:lnTo>
                <a:lnTo>
                  <a:pt x="3978" y="0"/>
                </a:lnTo>
                <a:close/>
              </a:path>
              <a:path w="29845" h="635">
                <a:moveTo>
                  <a:pt x="29289" y="0"/>
                </a:moveTo>
                <a:lnTo>
                  <a:pt x="17536" y="0"/>
                </a:lnTo>
                <a:lnTo>
                  <a:pt x="16984" y="125"/>
                </a:lnTo>
                <a:lnTo>
                  <a:pt x="15927" y="274"/>
                </a:lnTo>
                <a:lnTo>
                  <a:pt x="15409" y="320"/>
                </a:lnTo>
                <a:lnTo>
                  <a:pt x="29370" y="320"/>
                </a:lnTo>
                <a:lnTo>
                  <a:pt x="29289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97087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4795" y="0"/>
                </a:moveTo>
                <a:lnTo>
                  <a:pt x="0" y="0"/>
                </a:lnTo>
                <a:lnTo>
                  <a:pt x="471" y="309"/>
                </a:lnTo>
                <a:lnTo>
                  <a:pt x="7865" y="309"/>
                </a:lnTo>
                <a:lnTo>
                  <a:pt x="7037" y="274"/>
                </a:lnTo>
                <a:lnTo>
                  <a:pt x="5496" y="114"/>
                </a:lnTo>
                <a:lnTo>
                  <a:pt x="4795" y="0"/>
                </a:lnTo>
                <a:close/>
              </a:path>
              <a:path w="29210" h="635">
                <a:moveTo>
                  <a:pt x="29094" y="0"/>
                </a:moveTo>
                <a:lnTo>
                  <a:pt x="16318" y="0"/>
                </a:lnTo>
                <a:lnTo>
                  <a:pt x="15605" y="114"/>
                </a:lnTo>
                <a:lnTo>
                  <a:pt x="14190" y="274"/>
                </a:lnTo>
                <a:lnTo>
                  <a:pt x="13477" y="309"/>
                </a:lnTo>
                <a:lnTo>
                  <a:pt x="29174" y="309"/>
                </a:lnTo>
                <a:lnTo>
                  <a:pt x="2909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97317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5818" y="0"/>
                </a:moveTo>
                <a:lnTo>
                  <a:pt x="0" y="0"/>
                </a:lnTo>
                <a:lnTo>
                  <a:pt x="471" y="309"/>
                </a:lnTo>
                <a:lnTo>
                  <a:pt x="28944" y="309"/>
                </a:lnTo>
                <a:lnTo>
                  <a:pt x="10073" y="274"/>
                </a:lnTo>
                <a:lnTo>
                  <a:pt x="7831" y="194"/>
                </a:lnTo>
                <a:lnTo>
                  <a:pt x="6807" y="114"/>
                </a:lnTo>
                <a:lnTo>
                  <a:pt x="5818" y="0"/>
                </a:lnTo>
                <a:close/>
              </a:path>
              <a:path w="29210" h="635">
                <a:moveTo>
                  <a:pt x="28898" y="0"/>
                </a:moveTo>
                <a:lnTo>
                  <a:pt x="14938" y="0"/>
                </a:lnTo>
                <a:lnTo>
                  <a:pt x="13684" y="148"/>
                </a:lnTo>
                <a:lnTo>
                  <a:pt x="12431" y="229"/>
                </a:lnTo>
                <a:lnTo>
                  <a:pt x="11212" y="274"/>
                </a:lnTo>
                <a:lnTo>
                  <a:pt x="28944" y="274"/>
                </a:lnTo>
                <a:lnTo>
                  <a:pt x="28898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97559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7394" y="0"/>
                </a:moveTo>
                <a:lnTo>
                  <a:pt x="0" y="0"/>
                </a:lnTo>
                <a:lnTo>
                  <a:pt x="471" y="355"/>
                </a:lnTo>
                <a:lnTo>
                  <a:pt x="28737" y="355"/>
                </a:lnTo>
                <a:lnTo>
                  <a:pt x="28703" y="125"/>
                </a:lnTo>
                <a:lnTo>
                  <a:pt x="10062" y="125"/>
                </a:lnTo>
                <a:lnTo>
                  <a:pt x="8682" y="80"/>
                </a:lnTo>
                <a:lnTo>
                  <a:pt x="7394" y="0"/>
                </a:lnTo>
                <a:close/>
              </a:path>
              <a:path w="29210" h="635">
                <a:moveTo>
                  <a:pt x="28703" y="0"/>
                </a:moveTo>
                <a:lnTo>
                  <a:pt x="13006" y="0"/>
                </a:lnTo>
                <a:lnTo>
                  <a:pt x="11522" y="80"/>
                </a:lnTo>
                <a:lnTo>
                  <a:pt x="10062" y="125"/>
                </a:lnTo>
                <a:lnTo>
                  <a:pt x="28703" y="125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97789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473" y="0"/>
                </a:moveTo>
                <a:lnTo>
                  <a:pt x="0" y="0"/>
                </a:lnTo>
                <a:lnTo>
                  <a:pt x="241" y="194"/>
                </a:lnTo>
                <a:lnTo>
                  <a:pt x="517" y="355"/>
                </a:lnTo>
                <a:lnTo>
                  <a:pt x="28542" y="355"/>
                </a:lnTo>
                <a:lnTo>
                  <a:pt x="28473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98030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0" y="0"/>
                </a:moveTo>
                <a:lnTo>
                  <a:pt x="28266" y="0"/>
                </a:lnTo>
                <a:lnTo>
                  <a:pt x="28346" y="309"/>
                </a:lnTo>
                <a:lnTo>
                  <a:pt x="505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98306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24" y="0"/>
                </a:moveTo>
                <a:lnTo>
                  <a:pt x="0" y="0"/>
                </a:lnTo>
                <a:lnTo>
                  <a:pt x="505" y="309"/>
                </a:lnTo>
                <a:lnTo>
                  <a:pt x="28070" y="309"/>
                </a:lnTo>
                <a:lnTo>
                  <a:pt x="28024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98536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840" y="0"/>
                </a:moveTo>
                <a:lnTo>
                  <a:pt x="0" y="0"/>
                </a:lnTo>
                <a:lnTo>
                  <a:pt x="551" y="320"/>
                </a:lnTo>
                <a:lnTo>
                  <a:pt x="27875" y="320"/>
                </a:lnTo>
                <a:lnTo>
                  <a:pt x="27840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98812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564" y="0"/>
                </a:moveTo>
                <a:lnTo>
                  <a:pt x="0" y="0"/>
                </a:lnTo>
                <a:lnTo>
                  <a:pt x="551" y="309"/>
                </a:lnTo>
                <a:lnTo>
                  <a:pt x="27599" y="309"/>
                </a:lnTo>
                <a:lnTo>
                  <a:pt x="27564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99088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0" y="0"/>
                </a:moveTo>
                <a:lnTo>
                  <a:pt x="27323" y="0"/>
                </a:lnTo>
                <a:lnTo>
                  <a:pt x="27323" y="309"/>
                </a:lnTo>
                <a:lnTo>
                  <a:pt x="551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99364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241" y="125"/>
                </a:lnTo>
                <a:lnTo>
                  <a:pt x="471" y="274"/>
                </a:lnTo>
                <a:lnTo>
                  <a:pt x="27047" y="274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99640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195" y="114"/>
                </a:lnTo>
                <a:lnTo>
                  <a:pt x="26771" y="114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42671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89" h="28575">
                <a:moveTo>
                  <a:pt x="14271" y="0"/>
                </a:moveTo>
                <a:lnTo>
                  <a:pt x="13960" y="0"/>
                </a:lnTo>
                <a:lnTo>
                  <a:pt x="13247" y="114"/>
                </a:lnTo>
                <a:lnTo>
                  <a:pt x="12971" y="274"/>
                </a:lnTo>
                <a:lnTo>
                  <a:pt x="12891" y="4466"/>
                </a:lnTo>
                <a:lnTo>
                  <a:pt x="12776" y="5474"/>
                </a:lnTo>
                <a:lnTo>
                  <a:pt x="0" y="19767"/>
                </a:lnTo>
                <a:lnTo>
                  <a:pt x="1253" y="20282"/>
                </a:lnTo>
                <a:lnTo>
                  <a:pt x="17226" y="28425"/>
                </a:lnTo>
                <a:lnTo>
                  <a:pt x="18836" y="28104"/>
                </a:lnTo>
                <a:lnTo>
                  <a:pt x="34245" y="15380"/>
                </a:lnTo>
                <a:lnTo>
                  <a:pt x="33317" y="13388"/>
                </a:lnTo>
                <a:lnTo>
                  <a:pt x="32199" y="10685"/>
                </a:lnTo>
                <a:lnTo>
                  <a:pt x="15881" y="274"/>
                </a:lnTo>
                <a:lnTo>
                  <a:pt x="15685" y="229"/>
                </a:lnTo>
                <a:lnTo>
                  <a:pt x="15409" y="194"/>
                </a:lnTo>
                <a:lnTo>
                  <a:pt x="15214" y="148"/>
                </a:lnTo>
                <a:lnTo>
                  <a:pt x="14662" y="34"/>
                </a:lnTo>
                <a:lnTo>
                  <a:pt x="14271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3462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66623" y="25146"/>
                </a:moveTo>
                <a:lnTo>
                  <a:pt x="42484" y="25145"/>
                </a:lnTo>
                <a:lnTo>
                  <a:pt x="43231" y="27431"/>
                </a:lnTo>
                <a:lnTo>
                  <a:pt x="43542" y="28701"/>
                </a:lnTo>
                <a:lnTo>
                  <a:pt x="48467" y="39369"/>
                </a:lnTo>
                <a:lnTo>
                  <a:pt x="48970" y="40131"/>
                </a:lnTo>
                <a:lnTo>
                  <a:pt x="50269" y="41782"/>
                </a:lnTo>
                <a:lnTo>
                  <a:pt x="52592" y="44195"/>
                </a:lnTo>
                <a:lnTo>
                  <a:pt x="53408" y="44830"/>
                </a:lnTo>
                <a:lnTo>
                  <a:pt x="54317" y="45592"/>
                </a:lnTo>
                <a:lnTo>
                  <a:pt x="56249" y="46863"/>
                </a:lnTo>
                <a:lnTo>
                  <a:pt x="59503" y="48387"/>
                </a:lnTo>
                <a:lnTo>
                  <a:pt x="60722" y="48768"/>
                </a:lnTo>
                <a:lnTo>
                  <a:pt x="63241" y="49276"/>
                </a:lnTo>
                <a:lnTo>
                  <a:pt x="63045" y="49276"/>
                </a:lnTo>
                <a:lnTo>
                  <a:pt x="63908" y="49403"/>
                </a:lnTo>
                <a:lnTo>
                  <a:pt x="65920" y="49911"/>
                </a:lnTo>
                <a:lnTo>
                  <a:pt x="67254" y="50038"/>
                </a:lnTo>
                <a:lnTo>
                  <a:pt x="68784" y="50292"/>
                </a:lnTo>
                <a:lnTo>
                  <a:pt x="70520" y="50419"/>
                </a:lnTo>
                <a:lnTo>
                  <a:pt x="75430" y="50419"/>
                </a:lnTo>
                <a:lnTo>
                  <a:pt x="79800" y="49911"/>
                </a:lnTo>
                <a:lnTo>
                  <a:pt x="82031" y="49403"/>
                </a:lnTo>
                <a:lnTo>
                  <a:pt x="84274" y="48768"/>
                </a:lnTo>
                <a:lnTo>
                  <a:pt x="86796" y="47625"/>
                </a:lnTo>
                <a:lnTo>
                  <a:pt x="72691" y="47620"/>
                </a:lnTo>
                <a:lnTo>
                  <a:pt x="70600" y="47498"/>
                </a:lnTo>
                <a:lnTo>
                  <a:pt x="69577" y="47498"/>
                </a:lnTo>
                <a:lnTo>
                  <a:pt x="68669" y="47371"/>
                </a:lnTo>
                <a:lnTo>
                  <a:pt x="76599" y="47371"/>
                </a:lnTo>
                <a:lnTo>
                  <a:pt x="78387" y="47194"/>
                </a:lnTo>
                <a:lnTo>
                  <a:pt x="80051" y="46858"/>
                </a:lnTo>
                <a:lnTo>
                  <a:pt x="80467" y="46736"/>
                </a:lnTo>
                <a:lnTo>
                  <a:pt x="81550" y="46529"/>
                </a:lnTo>
                <a:lnTo>
                  <a:pt x="83610" y="45917"/>
                </a:lnTo>
                <a:lnTo>
                  <a:pt x="85769" y="45085"/>
                </a:lnTo>
                <a:lnTo>
                  <a:pt x="86401" y="44704"/>
                </a:lnTo>
                <a:lnTo>
                  <a:pt x="87274" y="44277"/>
                </a:lnTo>
                <a:lnTo>
                  <a:pt x="87620" y="44069"/>
                </a:lnTo>
                <a:lnTo>
                  <a:pt x="86677" y="43942"/>
                </a:lnTo>
                <a:lnTo>
                  <a:pt x="84354" y="43434"/>
                </a:lnTo>
                <a:lnTo>
                  <a:pt x="83722" y="43180"/>
                </a:lnTo>
                <a:lnTo>
                  <a:pt x="81560" y="42418"/>
                </a:lnTo>
                <a:lnTo>
                  <a:pt x="80030" y="41529"/>
                </a:lnTo>
                <a:lnTo>
                  <a:pt x="78455" y="40513"/>
                </a:lnTo>
                <a:lnTo>
                  <a:pt x="76810" y="39370"/>
                </a:lnTo>
                <a:lnTo>
                  <a:pt x="75120" y="37846"/>
                </a:lnTo>
                <a:lnTo>
                  <a:pt x="73464" y="36068"/>
                </a:lnTo>
                <a:lnTo>
                  <a:pt x="72601" y="35179"/>
                </a:lnTo>
                <a:lnTo>
                  <a:pt x="70945" y="32893"/>
                </a:lnTo>
                <a:lnTo>
                  <a:pt x="68473" y="28956"/>
                </a:lnTo>
                <a:lnTo>
                  <a:pt x="66944" y="25908"/>
                </a:lnTo>
                <a:lnTo>
                  <a:pt x="66623" y="25146"/>
                </a:lnTo>
                <a:close/>
              </a:path>
              <a:path w="90170" h="50800">
                <a:moveTo>
                  <a:pt x="72838" y="47620"/>
                </a:moveTo>
                <a:close/>
              </a:path>
              <a:path w="90170" h="50800">
                <a:moveTo>
                  <a:pt x="88321" y="43561"/>
                </a:moveTo>
                <a:lnTo>
                  <a:pt x="87700" y="44069"/>
                </a:lnTo>
                <a:lnTo>
                  <a:pt x="87274" y="44277"/>
                </a:lnTo>
                <a:lnTo>
                  <a:pt x="86987" y="44450"/>
                </a:lnTo>
                <a:lnTo>
                  <a:pt x="85769" y="45085"/>
                </a:lnTo>
                <a:lnTo>
                  <a:pt x="83848" y="45847"/>
                </a:lnTo>
                <a:lnTo>
                  <a:pt x="83610" y="45917"/>
                </a:lnTo>
                <a:lnTo>
                  <a:pt x="83135" y="46101"/>
                </a:lnTo>
                <a:lnTo>
                  <a:pt x="81801" y="46482"/>
                </a:lnTo>
                <a:lnTo>
                  <a:pt x="81550" y="46529"/>
                </a:lnTo>
                <a:lnTo>
                  <a:pt x="81284" y="46609"/>
                </a:lnTo>
                <a:lnTo>
                  <a:pt x="80034" y="46863"/>
                </a:lnTo>
                <a:lnTo>
                  <a:pt x="79168" y="47117"/>
                </a:lnTo>
                <a:lnTo>
                  <a:pt x="78387" y="47194"/>
                </a:lnTo>
                <a:lnTo>
                  <a:pt x="77512" y="47371"/>
                </a:lnTo>
                <a:lnTo>
                  <a:pt x="76258" y="47498"/>
                </a:lnTo>
                <a:lnTo>
                  <a:pt x="75315" y="47498"/>
                </a:lnTo>
                <a:lnTo>
                  <a:pt x="72912" y="47625"/>
                </a:lnTo>
                <a:lnTo>
                  <a:pt x="86806" y="47620"/>
                </a:lnTo>
                <a:lnTo>
                  <a:pt x="88758" y="46736"/>
                </a:lnTo>
                <a:lnTo>
                  <a:pt x="89816" y="45974"/>
                </a:lnTo>
                <a:lnTo>
                  <a:pt x="88873" y="44450"/>
                </a:lnTo>
                <a:lnTo>
                  <a:pt x="89425" y="44069"/>
                </a:lnTo>
                <a:lnTo>
                  <a:pt x="88643" y="44069"/>
                </a:lnTo>
                <a:lnTo>
                  <a:pt x="88321" y="43688"/>
                </a:lnTo>
                <a:close/>
              </a:path>
              <a:path w="90170" h="50800">
                <a:moveTo>
                  <a:pt x="75039" y="47498"/>
                </a:moveTo>
                <a:lnTo>
                  <a:pt x="70669" y="47498"/>
                </a:lnTo>
                <a:lnTo>
                  <a:pt x="72838" y="47620"/>
                </a:lnTo>
                <a:lnTo>
                  <a:pt x="75039" y="47498"/>
                </a:lnTo>
                <a:close/>
              </a:path>
              <a:path w="90170" h="50800">
                <a:moveTo>
                  <a:pt x="76599" y="47371"/>
                </a:moveTo>
                <a:lnTo>
                  <a:pt x="68669" y="47371"/>
                </a:lnTo>
                <a:lnTo>
                  <a:pt x="69612" y="47498"/>
                </a:lnTo>
                <a:lnTo>
                  <a:pt x="75315" y="47498"/>
                </a:lnTo>
                <a:lnTo>
                  <a:pt x="76599" y="47371"/>
                </a:lnTo>
                <a:close/>
              </a:path>
              <a:path w="90170" h="50800">
                <a:moveTo>
                  <a:pt x="6708" y="12572"/>
                </a:moveTo>
                <a:lnTo>
                  <a:pt x="6191" y="12572"/>
                </a:lnTo>
                <a:lnTo>
                  <a:pt x="5213" y="12699"/>
                </a:lnTo>
                <a:lnTo>
                  <a:pt x="4776" y="12826"/>
                </a:lnTo>
                <a:lnTo>
                  <a:pt x="3914" y="12953"/>
                </a:lnTo>
                <a:lnTo>
                  <a:pt x="3132" y="13334"/>
                </a:lnTo>
                <a:lnTo>
                  <a:pt x="2776" y="13461"/>
                </a:lnTo>
                <a:lnTo>
                  <a:pt x="1557" y="14604"/>
                </a:lnTo>
                <a:lnTo>
                  <a:pt x="0" y="20319"/>
                </a:lnTo>
                <a:lnTo>
                  <a:pt x="241" y="22351"/>
                </a:lnTo>
                <a:lnTo>
                  <a:pt x="7766" y="29971"/>
                </a:lnTo>
                <a:lnTo>
                  <a:pt x="8514" y="29844"/>
                </a:lnTo>
                <a:lnTo>
                  <a:pt x="8905" y="29717"/>
                </a:lnTo>
                <a:lnTo>
                  <a:pt x="9652" y="29590"/>
                </a:lnTo>
                <a:lnTo>
                  <a:pt x="10446" y="29209"/>
                </a:lnTo>
                <a:lnTo>
                  <a:pt x="10917" y="29082"/>
                </a:lnTo>
                <a:lnTo>
                  <a:pt x="12136" y="28447"/>
                </a:lnTo>
                <a:lnTo>
                  <a:pt x="12953" y="27939"/>
                </a:lnTo>
                <a:lnTo>
                  <a:pt x="13861" y="27304"/>
                </a:lnTo>
                <a:lnTo>
                  <a:pt x="14191" y="27050"/>
                </a:lnTo>
                <a:lnTo>
                  <a:pt x="6708" y="27050"/>
                </a:lnTo>
                <a:lnTo>
                  <a:pt x="5685" y="26669"/>
                </a:lnTo>
                <a:lnTo>
                  <a:pt x="2877" y="20827"/>
                </a:lnTo>
                <a:lnTo>
                  <a:pt x="2971" y="17906"/>
                </a:lnTo>
                <a:lnTo>
                  <a:pt x="5328" y="15493"/>
                </a:lnTo>
                <a:lnTo>
                  <a:pt x="14511" y="15493"/>
                </a:lnTo>
                <a:lnTo>
                  <a:pt x="13861" y="15366"/>
                </a:lnTo>
                <a:lnTo>
                  <a:pt x="12688" y="15239"/>
                </a:lnTo>
                <a:lnTo>
                  <a:pt x="12366" y="14858"/>
                </a:lnTo>
                <a:lnTo>
                  <a:pt x="12056" y="14604"/>
                </a:lnTo>
                <a:lnTo>
                  <a:pt x="11699" y="14477"/>
                </a:lnTo>
                <a:lnTo>
                  <a:pt x="10722" y="13715"/>
                </a:lnTo>
                <a:lnTo>
                  <a:pt x="10089" y="13461"/>
                </a:lnTo>
                <a:lnTo>
                  <a:pt x="9066" y="12953"/>
                </a:lnTo>
                <a:lnTo>
                  <a:pt x="8479" y="12826"/>
                </a:lnTo>
                <a:lnTo>
                  <a:pt x="8318" y="12826"/>
                </a:lnTo>
                <a:lnTo>
                  <a:pt x="7766" y="12699"/>
                </a:lnTo>
                <a:lnTo>
                  <a:pt x="6708" y="12572"/>
                </a:lnTo>
                <a:close/>
              </a:path>
              <a:path w="90170" h="50800">
                <a:moveTo>
                  <a:pt x="60281" y="10160"/>
                </a:moveTo>
                <a:lnTo>
                  <a:pt x="22118" y="10159"/>
                </a:lnTo>
                <a:lnTo>
                  <a:pt x="23417" y="10286"/>
                </a:lnTo>
                <a:lnTo>
                  <a:pt x="25499" y="10667"/>
                </a:lnTo>
                <a:lnTo>
                  <a:pt x="28650" y="11683"/>
                </a:lnTo>
                <a:lnTo>
                  <a:pt x="30490" y="12445"/>
                </a:lnTo>
                <a:lnTo>
                  <a:pt x="33204" y="13969"/>
                </a:lnTo>
                <a:lnTo>
                  <a:pt x="33871" y="14477"/>
                </a:lnTo>
                <a:lnTo>
                  <a:pt x="35251" y="15366"/>
                </a:lnTo>
                <a:lnTo>
                  <a:pt x="42507" y="25952"/>
                </a:lnTo>
                <a:lnTo>
                  <a:pt x="43151" y="27177"/>
                </a:lnTo>
                <a:lnTo>
                  <a:pt x="42484" y="25145"/>
                </a:lnTo>
                <a:lnTo>
                  <a:pt x="66623" y="25146"/>
                </a:lnTo>
                <a:lnTo>
                  <a:pt x="64736" y="20447"/>
                </a:lnTo>
                <a:lnTo>
                  <a:pt x="64152" y="18669"/>
                </a:lnTo>
                <a:lnTo>
                  <a:pt x="63632" y="16383"/>
                </a:lnTo>
                <a:lnTo>
                  <a:pt x="63287" y="15240"/>
                </a:lnTo>
                <a:lnTo>
                  <a:pt x="62387" y="13335"/>
                </a:lnTo>
                <a:lnTo>
                  <a:pt x="61194" y="11303"/>
                </a:lnTo>
                <a:lnTo>
                  <a:pt x="60281" y="10160"/>
                </a:lnTo>
                <a:close/>
              </a:path>
              <a:path w="90170" h="50800">
                <a:moveTo>
                  <a:pt x="20979" y="12445"/>
                </a:moveTo>
                <a:lnTo>
                  <a:pt x="18185" y="12445"/>
                </a:lnTo>
                <a:lnTo>
                  <a:pt x="18231" y="12826"/>
                </a:lnTo>
                <a:lnTo>
                  <a:pt x="18024" y="15239"/>
                </a:lnTo>
                <a:lnTo>
                  <a:pt x="7962" y="27050"/>
                </a:lnTo>
                <a:lnTo>
                  <a:pt x="14191" y="27050"/>
                </a:lnTo>
                <a:lnTo>
                  <a:pt x="20919" y="14858"/>
                </a:lnTo>
                <a:lnTo>
                  <a:pt x="20979" y="12445"/>
                </a:lnTo>
                <a:close/>
              </a:path>
              <a:path w="90170" h="50800">
                <a:moveTo>
                  <a:pt x="14511" y="15493"/>
                </a:moveTo>
                <a:lnTo>
                  <a:pt x="7732" y="15493"/>
                </a:lnTo>
                <a:lnTo>
                  <a:pt x="9066" y="16001"/>
                </a:lnTo>
                <a:lnTo>
                  <a:pt x="10124" y="16763"/>
                </a:lnTo>
                <a:lnTo>
                  <a:pt x="10837" y="17398"/>
                </a:lnTo>
                <a:lnTo>
                  <a:pt x="11230" y="18033"/>
                </a:lnTo>
                <a:lnTo>
                  <a:pt x="11297" y="19811"/>
                </a:lnTo>
                <a:lnTo>
                  <a:pt x="11113" y="20319"/>
                </a:lnTo>
                <a:lnTo>
                  <a:pt x="10917" y="20700"/>
                </a:lnTo>
                <a:lnTo>
                  <a:pt x="10641" y="21081"/>
                </a:lnTo>
                <a:lnTo>
                  <a:pt x="11619" y="21716"/>
                </a:lnTo>
                <a:lnTo>
                  <a:pt x="10998" y="22478"/>
                </a:lnTo>
                <a:lnTo>
                  <a:pt x="14689" y="22859"/>
                </a:lnTo>
                <a:lnTo>
                  <a:pt x="15713" y="21462"/>
                </a:lnTo>
                <a:lnTo>
                  <a:pt x="17914" y="15871"/>
                </a:lnTo>
                <a:lnTo>
                  <a:pt x="15161" y="15620"/>
                </a:lnTo>
                <a:lnTo>
                  <a:pt x="14511" y="15493"/>
                </a:lnTo>
                <a:close/>
              </a:path>
              <a:path w="90170" h="50800">
                <a:moveTo>
                  <a:pt x="18185" y="12601"/>
                </a:moveTo>
                <a:lnTo>
                  <a:pt x="18185" y="12826"/>
                </a:lnTo>
                <a:lnTo>
                  <a:pt x="18185" y="12601"/>
                </a:lnTo>
                <a:close/>
              </a:path>
              <a:path w="90170" h="50800">
                <a:moveTo>
                  <a:pt x="22313" y="7238"/>
                </a:moveTo>
                <a:lnTo>
                  <a:pt x="21957" y="7238"/>
                </a:lnTo>
                <a:lnTo>
                  <a:pt x="20979" y="7365"/>
                </a:lnTo>
                <a:lnTo>
                  <a:pt x="20393" y="7619"/>
                </a:lnTo>
                <a:lnTo>
                  <a:pt x="19841" y="7746"/>
                </a:lnTo>
                <a:lnTo>
                  <a:pt x="18933" y="8508"/>
                </a:lnTo>
                <a:lnTo>
                  <a:pt x="18461" y="9143"/>
                </a:lnTo>
                <a:lnTo>
                  <a:pt x="18185" y="9778"/>
                </a:lnTo>
                <a:lnTo>
                  <a:pt x="18102" y="12191"/>
                </a:lnTo>
                <a:lnTo>
                  <a:pt x="18185" y="12601"/>
                </a:lnTo>
                <a:lnTo>
                  <a:pt x="18185" y="12445"/>
                </a:lnTo>
                <a:lnTo>
                  <a:pt x="20979" y="12445"/>
                </a:lnTo>
                <a:lnTo>
                  <a:pt x="20864" y="11683"/>
                </a:lnTo>
                <a:lnTo>
                  <a:pt x="20933" y="10540"/>
                </a:lnTo>
                <a:lnTo>
                  <a:pt x="21290" y="10286"/>
                </a:lnTo>
                <a:lnTo>
                  <a:pt x="21761" y="10159"/>
                </a:lnTo>
                <a:lnTo>
                  <a:pt x="60281" y="10160"/>
                </a:lnTo>
                <a:lnTo>
                  <a:pt x="59469" y="9144"/>
                </a:lnTo>
                <a:lnTo>
                  <a:pt x="58756" y="8382"/>
                </a:lnTo>
                <a:lnTo>
                  <a:pt x="58104" y="7747"/>
                </a:lnTo>
                <a:lnTo>
                  <a:pt x="25338" y="7746"/>
                </a:lnTo>
                <a:lnTo>
                  <a:pt x="24004" y="7492"/>
                </a:lnTo>
                <a:lnTo>
                  <a:pt x="22313" y="7238"/>
                </a:lnTo>
                <a:close/>
              </a:path>
              <a:path w="90170" h="50800">
                <a:moveTo>
                  <a:pt x="43266" y="0"/>
                </a:moveTo>
                <a:lnTo>
                  <a:pt x="42047" y="0"/>
                </a:lnTo>
                <a:lnTo>
                  <a:pt x="41104" y="380"/>
                </a:lnTo>
                <a:lnTo>
                  <a:pt x="40080" y="1142"/>
                </a:lnTo>
                <a:lnTo>
                  <a:pt x="39218" y="1650"/>
                </a:lnTo>
                <a:lnTo>
                  <a:pt x="35998" y="3428"/>
                </a:lnTo>
                <a:lnTo>
                  <a:pt x="31203" y="5587"/>
                </a:lnTo>
                <a:lnTo>
                  <a:pt x="28374" y="6730"/>
                </a:lnTo>
                <a:lnTo>
                  <a:pt x="25338" y="7746"/>
                </a:lnTo>
                <a:lnTo>
                  <a:pt x="58104" y="7747"/>
                </a:lnTo>
                <a:lnTo>
                  <a:pt x="52903" y="3937"/>
                </a:lnTo>
                <a:lnTo>
                  <a:pt x="51649" y="3175"/>
                </a:lnTo>
                <a:lnTo>
                  <a:pt x="43864" y="254"/>
                </a:lnTo>
                <a:lnTo>
                  <a:pt x="4326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43418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8222" y="0"/>
                </a:moveTo>
                <a:lnTo>
                  <a:pt x="0" y="5359"/>
                </a:lnTo>
                <a:lnTo>
                  <a:pt x="666" y="5325"/>
                </a:lnTo>
                <a:lnTo>
                  <a:pt x="4875" y="3401"/>
                </a:lnTo>
                <a:lnTo>
                  <a:pt x="5427" y="3012"/>
                </a:lnTo>
                <a:lnTo>
                  <a:pt x="6370" y="2107"/>
                </a:lnTo>
                <a:lnTo>
                  <a:pt x="7589" y="778"/>
                </a:lnTo>
                <a:lnTo>
                  <a:pt x="8222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37519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3622" y="0"/>
                </a:moveTo>
                <a:lnTo>
                  <a:pt x="0" y="5405"/>
                </a:lnTo>
                <a:lnTo>
                  <a:pt x="114" y="6218"/>
                </a:lnTo>
                <a:lnTo>
                  <a:pt x="4645" y="11670"/>
                </a:lnTo>
                <a:lnTo>
                  <a:pt x="5071" y="11624"/>
                </a:lnTo>
                <a:lnTo>
                  <a:pt x="6014" y="11395"/>
                </a:lnTo>
                <a:lnTo>
                  <a:pt x="6681" y="11120"/>
                </a:lnTo>
                <a:lnTo>
                  <a:pt x="7597" y="10685"/>
                </a:lnTo>
                <a:lnTo>
                  <a:pt x="6014" y="10685"/>
                </a:lnTo>
                <a:lnTo>
                  <a:pt x="9199" y="6619"/>
                </a:lnTo>
                <a:lnTo>
                  <a:pt x="7750" y="5669"/>
                </a:lnTo>
                <a:lnTo>
                  <a:pt x="8026" y="5245"/>
                </a:lnTo>
                <a:lnTo>
                  <a:pt x="8222" y="4855"/>
                </a:lnTo>
                <a:lnTo>
                  <a:pt x="8371" y="4466"/>
                </a:lnTo>
                <a:lnTo>
                  <a:pt x="8498" y="4065"/>
                </a:lnTo>
                <a:lnTo>
                  <a:pt x="8417" y="2737"/>
                </a:lnTo>
                <a:lnTo>
                  <a:pt x="4289" y="34"/>
                </a:lnTo>
                <a:lnTo>
                  <a:pt x="3622" y="0"/>
                </a:lnTo>
                <a:close/>
              </a:path>
              <a:path w="12064" h="12064">
                <a:moveTo>
                  <a:pt x="8969" y="6928"/>
                </a:moveTo>
                <a:lnTo>
                  <a:pt x="6014" y="10685"/>
                </a:lnTo>
                <a:lnTo>
                  <a:pt x="7597" y="10685"/>
                </a:lnTo>
                <a:lnTo>
                  <a:pt x="9199" y="9746"/>
                </a:lnTo>
                <a:lnTo>
                  <a:pt x="10062" y="9081"/>
                </a:lnTo>
                <a:lnTo>
                  <a:pt x="10970" y="8257"/>
                </a:lnTo>
                <a:lnTo>
                  <a:pt x="11442" y="7787"/>
                </a:lnTo>
                <a:lnTo>
                  <a:pt x="11879" y="7283"/>
                </a:lnTo>
                <a:lnTo>
                  <a:pt x="11197" y="7203"/>
                </a:lnTo>
                <a:lnTo>
                  <a:pt x="10142" y="7203"/>
                </a:lnTo>
                <a:lnTo>
                  <a:pt x="9912" y="7043"/>
                </a:lnTo>
                <a:lnTo>
                  <a:pt x="8969" y="6928"/>
                </a:lnTo>
                <a:close/>
              </a:path>
              <a:path w="12064" h="12064">
                <a:moveTo>
                  <a:pt x="10223" y="7089"/>
                </a:moveTo>
                <a:lnTo>
                  <a:pt x="11197" y="7203"/>
                </a:lnTo>
                <a:lnTo>
                  <a:pt x="10223" y="7089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8546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534"/>
                </a:lnTo>
                <a:lnTo>
                  <a:pt x="117" y="1339"/>
                </a:lnTo>
                <a:lnTo>
                  <a:pt x="156" y="629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85310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0" y="2267"/>
                </a:lnTo>
                <a:lnTo>
                  <a:pt x="196" y="1958"/>
                </a:lnTo>
                <a:lnTo>
                  <a:pt x="353" y="1569"/>
                </a:lnTo>
                <a:lnTo>
                  <a:pt x="274" y="85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85114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897"/>
                </a:lnTo>
                <a:lnTo>
                  <a:pt x="196" y="2622"/>
                </a:lnTo>
                <a:lnTo>
                  <a:pt x="354" y="2313"/>
                </a:lnTo>
                <a:lnTo>
                  <a:pt x="235" y="435"/>
                </a:lnTo>
                <a:lnTo>
                  <a:pt x="0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84956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367"/>
                </a:lnTo>
                <a:lnTo>
                  <a:pt x="196" y="3126"/>
                </a:lnTo>
                <a:lnTo>
                  <a:pt x="354" y="2851"/>
                </a:lnTo>
                <a:lnTo>
                  <a:pt x="354" y="584"/>
                </a:lnTo>
                <a:lnTo>
                  <a:pt x="19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84760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802"/>
                </a:lnTo>
                <a:lnTo>
                  <a:pt x="196" y="3607"/>
                </a:lnTo>
                <a:lnTo>
                  <a:pt x="354" y="3367"/>
                </a:lnTo>
                <a:lnTo>
                  <a:pt x="354" y="469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84602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0"/>
                </a:moveTo>
                <a:lnTo>
                  <a:pt x="0" y="4145"/>
                </a:lnTo>
                <a:lnTo>
                  <a:pt x="196" y="3996"/>
                </a:lnTo>
                <a:lnTo>
                  <a:pt x="354" y="3802"/>
                </a:lnTo>
                <a:lnTo>
                  <a:pt x="354" y="435"/>
                </a:lnTo>
                <a:lnTo>
                  <a:pt x="196" y="194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8444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13" y="355"/>
                </a:moveTo>
                <a:lnTo>
                  <a:pt x="313" y="4157"/>
                </a:lnTo>
                <a:lnTo>
                  <a:pt x="0" y="4466"/>
                </a:lnTo>
                <a:lnTo>
                  <a:pt x="0" y="0"/>
                </a:lnTo>
                <a:lnTo>
                  <a:pt x="313" y="355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84249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729"/>
                </a:lnTo>
                <a:lnTo>
                  <a:pt x="196" y="4615"/>
                </a:lnTo>
                <a:lnTo>
                  <a:pt x="353" y="4455"/>
                </a:lnTo>
                <a:lnTo>
                  <a:pt x="353" y="309"/>
                </a:lnTo>
                <a:lnTo>
                  <a:pt x="19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84091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981"/>
                </a:lnTo>
                <a:lnTo>
                  <a:pt x="157" y="4855"/>
                </a:lnTo>
                <a:lnTo>
                  <a:pt x="354" y="4741"/>
                </a:lnTo>
                <a:lnTo>
                  <a:pt x="354" y="274"/>
                </a:lnTo>
                <a:lnTo>
                  <a:pt x="15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83895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165"/>
                </a:lnTo>
                <a:lnTo>
                  <a:pt x="196" y="5050"/>
                </a:lnTo>
                <a:lnTo>
                  <a:pt x="354" y="4924"/>
                </a:lnTo>
                <a:lnTo>
                  <a:pt x="354" y="194"/>
                </a:lnTo>
                <a:lnTo>
                  <a:pt x="19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83737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371"/>
                </a:lnTo>
                <a:lnTo>
                  <a:pt x="354" y="5176"/>
                </a:lnTo>
                <a:lnTo>
                  <a:pt x="354" y="194"/>
                </a:lnTo>
                <a:lnTo>
                  <a:pt x="157" y="125"/>
                </a:lnTo>
                <a:lnTo>
                  <a:pt x="0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83541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520"/>
                </a:lnTo>
                <a:lnTo>
                  <a:pt x="196" y="5451"/>
                </a:lnTo>
                <a:lnTo>
                  <a:pt x="354" y="5371"/>
                </a:lnTo>
                <a:lnTo>
                  <a:pt x="354" y="206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83384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148"/>
                </a:moveTo>
                <a:lnTo>
                  <a:pt x="353" y="5520"/>
                </a:lnTo>
                <a:lnTo>
                  <a:pt x="0" y="563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83188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3" y="148"/>
                </a:moveTo>
                <a:lnTo>
                  <a:pt x="353" y="5669"/>
                </a:lnTo>
                <a:lnTo>
                  <a:pt x="0" y="579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83030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5875"/>
                </a:lnTo>
                <a:lnTo>
                  <a:pt x="157" y="5840"/>
                </a:lnTo>
                <a:lnTo>
                  <a:pt x="354" y="5760"/>
                </a:lnTo>
                <a:lnTo>
                  <a:pt x="354" y="125"/>
                </a:lnTo>
                <a:lnTo>
                  <a:pt x="196" y="45"/>
                </a:lnTo>
                <a:lnTo>
                  <a:pt x="0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82872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5" y="80"/>
                </a:moveTo>
                <a:lnTo>
                  <a:pt x="315" y="5875"/>
                </a:lnTo>
                <a:lnTo>
                  <a:pt x="0" y="5955"/>
                </a:lnTo>
                <a:lnTo>
                  <a:pt x="0" y="0"/>
                </a:lnTo>
                <a:lnTo>
                  <a:pt x="315" y="8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82676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069"/>
                </a:lnTo>
                <a:lnTo>
                  <a:pt x="354" y="5989"/>
                </a:lnTo>
                <a:lnTo>
                  <a:pt x="354" y="114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82518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80"/>
                </a:moveTo>
                <a:lnTo>
                  <a:pt x="354" y="6035"/>
                </a:lnTo>
                <a:lnTo>
                  <a:pt x="0" y="6104"/>
                </a:lnTo>
                <a:lnTo>
                  <a:pt x="0" y="0"/>
                </a:lnTo>
                <a:lnTo>
                  <a:pt x="354" y="80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82322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138"/>
                </a:lnTo>
                <a:lnTo>
                  <a:pt x="196" y="6138"/>
                </a:lnTo>
                <a:lnTo>
                  <a:pt x="354" y="6104"/>
                </a:lnTo>
                <a:lnTo>
                  <a:pt x="354" y="34"/>
                </a:lnTo>
                <a:lnTo>
                  <a:pt x="196" y="34"/>
                </a:lnTo>
                <a:lnTo>
                  <a:pt x="0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82165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9" y="0"/>
                </a:moveTo>
                <a:lnTo>
                  <a:pt x="0" y="6230"/>
                </a:lnTo>
                <a:lnTo>
                  <a:pt x="156" y="6184"/>
                </a:lnTo>
                <a:lnTo>
                  <a:pt x="353" y="6184"/>
                </a:lnTo>
                <a:lnTo>
                  <a:pt x="353" y="80"/>
                </a:lnTo>
                <a:lnTo>
                  <a:pt x="39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81969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3" y="0"/>
                </a:moveTo>
                <a:lnTo>
                  <a:pt x="0" y="125"/>
                </a:lnTo>
                <a:lnTo>
                  <a:pt x="0" y="6230"/>
                </a:lnTo>
                <a:lnTo>
                  <a:pt x="196" y="6230"/>
                </a:lnTo>
                <a:lnTo>
                  <a:pt x="353" y="6184"/>
                </a:lnTo>
                <a:lnTo>
                  <a:pt x="313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81811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6184"/>
                </a:lnTo>
                <a:lnTo>
                  <a:pt x="0" y="6184"/>
                </a:lnTo>
                <a:lnTo>
                  <a:pt x="0" y="148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81614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196" y="68"/>
                </a:lnTo>
                <a:lnTo>
                  <a:pt x="0" y="309"/>
                </a:lnTo>
                <a:lnTo>
                  <a:pt x="0" y="6104"/>
                </a:lnTo>
                <a:lnTo>
                  <a:pt x="354" y="6104"/>
                </a:lnTo>
                <a:lnTo>
                  <a:pt x="354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81457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989"/>
                </a:lnTo>
                <a:lnTo>
                  <a:pt x="0" y="5989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81260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794"/>
                </a:lnTo>
                <a:lnTo>
                  <a:pt x="0" y="5794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81104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0"/>
                </a:moveTo>
                <a:lnTo>
                  <a:pt x="353" y="5565"/>
                </a:lnTo>
                <a:lnTo>
                  <a:pt x="0" y="5565"/>
                </a:lnTo>
                <a:lnTo>
                  <a:pt x="0" y="400"/>
                </a:lnTo>
                <a:lnTo>
                  <a:pt x="353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80946" y="190194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13" y="0"/>
                </a:moveTo>
                <a:lnTo>
                  <a:pt x="0" y="400"/>
                </a:lnTo>
                <a:lnTo>
                  <a:pt x="0" y="5325"/>
                </a:lnTo>
                <a:lnTo>
                  <a:pt x="157" y="5371"/>
                </a:lnTo>
                <a:lnTo>
                  <a:pt x="313" y="5371"/>
                </a:lnTo>
                <a:lnTo>
                  <a:pt x="313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80750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5119"/>
                </a:lnTo>
                <a:lnTo>
                  <a:pt x="196" y="5119"/>
                </a:lnTo>
                <a:lnTo>
                  <a:pt x="354" y="5165"/>
                </a:lnTo>
                <a:lnTo>
                  <a:pt x="354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805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890"/>
                </a:lnTo>
                <a:lnTo>
                  <a:pt x="157" y="4924"/>
                </a:lnTo>
                <a:lnTo>
                  <a:pt x="354" y="4924"/>
                </a:lnTo>
                <a:lnTo>
                  <a:pt x="354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80395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4695"/>
                </a:lnTo>
                <a:lnTo>
                  <a:pt x="196" y="4695"/>
                </a:lnTo>
                <a:lnTo>
                  <a:pt x="354" y="4729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80238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466"/>
                </a:lnTo>
                <a:lnTo>
                  <a:pt x="157" y="4500"/>
                </a:lnTo>
                <a:lnTo>
                  <a:pt x="354" y="4500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80041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4" y="0"/>
                </a:moveTo>
                <a:lnTo>
                  <a:pt x="196" y="194"/>
                </a:lnTo>
                <a:lnTo>
                  <a:pt x="0" y="355"/>
                </a:lnTo>
                <a:lnTo>
                  <a:pt x="0" y="4225"/>
                </a:lnTo>
                <a:lnTo>
                  <a:pt x="354" y="4306"/>
                </a:lnTo>
                <a:lnTo>
                  <a:pt x="354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7988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56" y="160"/>
                </a:lnTo>
                <a:lnTo>
                  <a:pt x="0" y="355"/>
                </a:lnTo>
                <a:lnTo>
                  <a:pt x="0" y="3996"/>
                </a:lnTo>
                <a:lnTo>
                  <a:pt x="353" y="4077"/>
                </a:lnTo>
                <a:lnTo>
                  <a:pt x="353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79688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96" y="194"/>
                </a:lnTo>
                <a:lnTo>
                  <a:pt x="0" y="343"/>
                </a:lnTo>
                <a:lnTo>
                  <a:pt x="0" y="3790"/>
                </a:lnTo>
                <a:lnTo>
                  <a:pt x="353" y="3870"/>
                </a:lnTo>
                <a:lnTo>
                  <a:pt x="353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79531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55"/>
                </a:lnTo>
                <a:lnTo>
                  <a:pt x="0" y="3561"/>
                </a:lnTo>
                <a:lnTo>
                  <a:pt x="354" y="3641"/>
                </a:lnTo>
                <a:lnTo>
                  <a:pt x="354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79334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96" y="206"/>
                </a:lnTo>
                <a:lnTo>
                  <a:pt x="0" y="355"/>
                </a:lnTo>
                <a:lnTo>
                  <a:pt x="0" y="3367"/>
                </a:lnTo>
                <a:lnTo>
                  <a:pt x="354" y="3447"/>
                </a:lnTo>
                <a:lnTo>
                  <a:pt x="354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79176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43"/>
                </a:lnTo>
                <a:lnTo>
                  <a:pt x="0" y="3126"/>
                </a:lnTo>
                <a:lnTo>
                  <a:pt x="354" y="3206"/>
                </a:lnTo>
                <a:lnTo>
                  <a:pt x="354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79020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13" y="0"/>
                </a:moveTo>
                <a:lnTo>
                  <a:pt x="313" y="3012"/>
                </a:lnTo>
                <a:lnTo>
                  <a:pt x="0" y="2943"/>
                </a:lnTo>
                <a:lnTo>
                  <a:pt x="0" y="355"/>
                </a:lnTo>
                <a:lnTo>
                  <a:pt x="313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7882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3" y="0"/>
                </a:moveTo>
                <a:lnTo>
                  <a:pt x="196" y="160"/>
                </a:lnTo>
                <a:lnTo>
                  <a:pt x="0" y="320"/>
                </a:lnTo>
                <a:lnTo>
                  <a:pt x="0" y="2668"/>
                </a:lnTo>
                <a:lnTo>
                  <a:pt x="156" y="2748"/>
                </a:lnTo>
                <a:lnTo>
                  <a:pt x="353" y="2782"/>
                </a:lnTo>
                <a:lnTo>
                  <a:pt x="353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78666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4" y="0"/>
                </a:moveTo>
                <a:lnTo>
                  <a:pt x="354" y="2588"/>
                </a:lnTo>
                <a:lnTo>
                  <a:pt x="0" y="2462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78469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354" y="2347"/>
                </a:lnTo>
                <a:lnTo>
                  <a:pt x="0" y="2233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78312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57" y="160"/>
                </a:lnTo>
                <a:lnTo>
                  <a:pt x="0" y="320"/>
                </a:lnTo>
                <a:lnTo>
                  <a:pt x="0" y="2038"/>
                </a:lnTo>
                <a:lnTo>
                  <a:pt x="354" y="2153"/>
                </a:lnTo>
                <a:lnTo>
                  <a:pt x="354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78115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96" y="160"/>
                </a:lnTo>
                <a:lnTo>
                  <a:pt x="0" y="309"/>
                </a:lnTo>
                <a:lnTo>
                  <a:pt x="0" y="1798"/>
                </a:lnTo>
                <a:lnTo>
                  <a:pt x="354" y="1924"/>
                </a:lnTo>
                <a:lnTo>
                  <a:pt x="354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77958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4" y="0"/>
                </a:moveTo>
                <a:lnTo>
                  <a:pt x="157" y="148"/>
                </a:lnTo>
                <a:lnTo>
                  <a:pt x="0" y="309"/>
                </a:lnTo>
                <a:lnTo>
                  <a:pt x="0" y="1557"/>
                </a:lnTo>
                <a:lnTo>
                  <a:pt x="354" y="1717"/>
                </a:lnTo>
                <a:lnTo>
                  <a:pt x="354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77762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3" y="0"/>
                </a:moveTo>
                <a:lnTo>
                  <a:pt x="195" y="160"/>
                </a:lnTo>
                <a:lnTo>
                  <a:pt x="0" y="320"/>
                </a:lnTo>
                <a:lnTo>
                  <a:pt x="0" y="1374"/>
                </a:lnTo>
                <a:lnTo>
                  <a:pt x="195" y="1408"/>
                </a:lnTo>
                <a:lnTo>
                  <a:pt x="353" y="1488"/>
                </a:lnTo>
                <a:lnTo>
                  <a:pt x="353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77604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3" y="0"/>
                </a:moveTo>
                <a:lnTo>
                  <a:pt x="0" y="274"/>
                </a:lnTo>
                <a:lnTo>
                  <a:pt x="0" y="1133"/>
                </a:lnTo>
                <a:lnTo>
                  <a:pt x="157" y="1213"/>
                </a:lnTo>
                <a:lnTo>
                  <a:pt x="353" y="1248"/>
                </a:lnTo>
                <a:lnTo>
                  <a:pt x="353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77408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1053"/>
                </a:lnTo>
                <a:lnTo>
                  <a:pt x="0" y="893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77250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858"/>
                </a:lnTo>
                <a:lnTo>
                  <a:pt x="0" y="710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77211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39" y="114"/>
                </a:lnTo>
                <a:lnTo>
                  <a:pt x="0" y="549"/>
                </a:lnTo>
                <a:lnTo>
                  <a:pt x="196" y="618"/>
                </a:lnTo>
                <a:lnTo>
                  <a:pt x="19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76896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4" y="0"/>
                </a:moveTo>
                <a:lnTo>
                  <a:pt x="354" y="435"/>
                </a:lnTo>
                <a:lnTo>
                  <a:pt x="0" y="274"/>
                </a:lnTo>
                <a:lnTo>
                  <a:pt x="196" y="160"/>
                </a:lnTo>
                <a:lnTo>
                  <a:pt x="354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76896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0" y="114"/>
                </a:lnTo>
                <a:lnTo>
                  <a:pt x="196" y="194"/>
                </a:lnTo>
                <a:lnTo>
                  <a:pt x="196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79963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294"/>
                </a:moveTo>
                <a:lnTo>
                  <a:pt x="0" y="0"/>
                </a:lnTo>
                <a:lnTo>
                  <a:pt x="0" y="1294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79885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717"/>
                </a:lnTo>
                <a:lnTo>
                  <a:pt x="117" y="778"/>
                </a:lnTo>
                <a:lnTo>
                  <a:pt x="15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7980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9" y="0"/>
                </a:moveTo>
                <a:lnTo>
                  <a:pt x="0" y="1946"/>
                </a:lnTo>
                <a:lnTo>
                  <a:pt x="118" y="1637"/>
                </a:lnTo>
                <a:lnTo>
                  <a:pt x="79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79727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7" y="45"/>
                </a:moveTo>
                <a:lnTo>
                  <a:pt x="0" y="45"/>
                </a:lnTo>
                <a:lnTo>
                  <a:pt x="0" y="2198"/>
                </a:lnTo>
                <a:lnTo>
                  <a:pt x="157" y="1763"/>
                </a:lnTo>
                <a:lnTo>
                  <a:pt x="157" y="45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79649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8" y="0"/>
                </a:moveTo>
                <a:lnTo>
                  <a:pt x="0" y="2347"/>
                </a:lnTo>
                <a:lnTo>
                  <a:pt x="156" y="1992"/>
                </a:lnTo>
                <a:lnTo>
                  <a:pt x="78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7953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96" y="34"/>
                </a:moveTo>
                <a:lnTo>
                  <a:pt x="0" y="34"/>
                </a:lnTo>
                <a:lnTo>
                  <a:pt x="0" y="2542"/>
                </a:lnTo>
                <a:lnTo>
                  <a:pt x="118" y="2382"/>
                </a:lnTo>
                <a:lnTo>
                  <a:pt x="196" y="34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7945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702"/>
                </a:lnTo>
                <a:lnTo>
                  <a:pt x="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79373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782"/>
                </a:lnTo>
                <a:lnTo>
                  <a:pt x="157" y="2588"/>
                </a:lnTo>
                <a:lnTo>
                  <a:pt x="79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79295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34"/>
                </a:moveTo>
                <a:lnTo>
                  <a:pt x="0" y="34"/>
                </a:lnTo>
                <a:lnTo>
                  <a:pt x="0" y="2897"/>
                </a:lnTo>
                <a:lnTo>
                  <a:pt x="157" y="2737"/>
                </a:lnTo>
                <a:lnTo>
                  <a:pt x="157" y="34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7921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977"/>
                </a:lnTo>
                <a:lnTo>
                  <a:pt x="156" y="2817"/>
                </a:lnTo>
                <a:lnTo>
                  <a:pt x="78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79137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45"/>
                </a:moveTo>
                <a:lnTo>
                  <a:pt x="0" y="45"/>
                </a:lnTo>
                <a:lnTo>
                  <a:pt x="0" y="3103"/>
                </a:lnTo>
                <a:lnTo>
                  <a:pt x="157" y="2943"/>
                </a:lnTo>
                <a:lnTo>
                  <a:pt x="157" y="45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7905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3172"/>
                </a:lnTo>
                <a:lnTo>
                  <a:pt x="157" y="3023"/>
                </a:lnTo>
                <a:lnTo>
                  <a:pt x="78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7894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138"/>
                </a:lnTo>
                <a:lnTo>
                  <a:pt x="0" y="3252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7886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206"/>
                </a:lnTo>
                <a:lnTo>
                  <a:pt x="0" y="3286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7878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252"/>
                </a:lnTo>
                <a:lnTo>
                  <a:pt x="0" y="3332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7870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321"/>
                </a:lnTo>
                <a:lnTo>
                  <a:pt x="0" y="340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78627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367"/>
                </a:lnTo>
                <a:lnTo>
                  <a:pt x="0" y="3435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7854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45"/>
                </a:moveTo>
                <a:lnTo>
                  <a:pt x="157" y="3447"/>
                </a:lnTo>
                <a:lnTo>
                  <a:pt x="0" y="3527"/>
                </a:lnTo>
                <a:lnTo>
                  <a:pt x="0" y="0"/>
                </a:lnTo>
                <a:lnTo>
                  <a:pt x="157" y="4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7843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45"/>
                </a:moveTo>
                <a:lnTo>
                  <a:pt x="196" y="3481"/>
                </a:lnTo>
                <a:lnTo>
                  <a:pt x="0" y="3527"/>
                </a:lnTo>
                <a:lnTo>
                  <a:pt x="0" y="0"/>
                </a:lnTo>
                <a:lnTo>
                  <a:pt x="196" y="45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7835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56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78273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27"/>
                </a:lnTo>
                <a:lnTo>
                  <a:pt x="0" y="356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7819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596"/>
                </a:lnTo>
                <a:lnTo>
                  <a:pt x="0" y="3641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781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596"/>
                </a:lnTo>
                <a:lnTo>
                  <a:pt x="0" y="364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7803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779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7784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76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7776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5" y="0"/>
                </a:moveTo>
                <a:lnTo>
                  <a:pt x="195" y="3676"/>
                </a:lnTo>
                <a:lnTo>
                  <a:pt x="0" y="3676"/>
                </a:lnTo>
                <a:lnTo>
                  <a:pt x="0" y="0"/>
                </a:lnTo>
                <a:lnTo>
                  <a:pt x="195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7768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7760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7752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7744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7732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7725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771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641"/>
                </a:lnTo>
                <a:lnTo>
                  <a:pt x="0" y="3641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7709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770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7693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561"/>
                </a:lnTo>
                <a:lnTo>
                  <a:pt x="0" y="3527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7685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61"/>
                </a:lnTo>
                <a:lnTo>
                  <a:pt x="0" y="3527"/>
                </a:lnTo>
                <a:lnTo>
                  <a:pt x="0" y="45"/>
                </a:lnTo>
                <a:lnTo>
                  <a:pt x="157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7674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481"/>
                </a:lnTo>
                <a:lnTo>
                  <a:pt x="0" y="80"/>
                </a:lnTo>
                <a:lnTo>
                  <a:pt x="196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76660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481"/>
                </a:lnTo>
                <a:lnTo>
                  <a:pt x="0" y="3435"/>
                </a:lnTo>
                <a:lnTo>
                  <a:pt x="0" y="34"/>
                </a:lnTo>
                <a:lnTo>
                  <a:pt x="196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76582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7650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80"/>
                </a:lnTo>
                <a:lnTo>
                  <a:pt x="157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76425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332"/>
                </a:lnTo>
                <a:lnTo>
                  <a:pt x="0" y="3298"/>
                </a:lnTo>
                <a:lnTo>
                  <a:pt x="0" y="125"/>
                </a:lnTo>
                <a:lnTo>
                  <a:pt x="157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76346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286"/>
                </a:lnTo>
                <a:lnTo>
                  <a:pt x="0" y="3252"/>
                </a:lnTo>
                <a:lnTo>
                  <a:pt x="0" y="114"/>
                </a:lnTo>
                <a:lnTo>
                  <a:pt x="156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76228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96" y="0"/>
                </a:moveTo>
                <a:lnTo>
                  <a:pt x="0" y="114"/>
                </a:lnTo>
                <a:lnTo>
                  <a:pt x="0" y="2977"/>
                </a:lnTo>
                <a:lnTo>
                  <a:pt x="157" y="3172"/>
                </a:lnTo>
                <a:lnTo>
                  <a:pt x="196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76267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3012"/>
                </a:lnTo>
                <a:lnTo>
                  <a:pt x="79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76150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702"/>
                </a:lnTo>
                <a:lnTo>
                  <a:pt x="78" y="2863"/>
                </a:lnTo>
                <a:lnTo>
                  <a:pt x="78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76070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382"/>
                </a:lnTo>
                <a:lnTo>
                  <a:pt x="79" y="2576"/>
                </a:lnTo>
                <a:lnTo>
                  <a:pt x="79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75914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6" y="0"/>
                </a:moveTo>
                <a:lnTo>
                  <a:pt x="156" y="2301"/>
                </a:lnTo>
                <a:lnTo>
                  <a:pt x="0" y="1752"/>
                </a:lnTo>
                <a:lnTo>
                  <a:pt x="0" y="309"/>
                </a:lnTo>
                <a:lnTo>
                  <a:pt x="15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75874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18" y="0"/>
                </a:moveTo>
                <a:lnTo>
                  <a:pt x="0" y="1534"/>
                </a:lnTo>
                <a:lnTo>
                  <a:pt x="118" y="1878"/>
                </a:lnTo>
                <a:lnTo>
                  <a:pt x="118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44029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4" h="128270">
                <a:moveTo>
                  <a:pt x="64399" y="126999"/>
                </a:moveTo>
                <a:lnTo>
                  <a:pt x="57636" y="126999"/>
                </a:lnTo>
                <a:lnTo>
                  <a:pt x="57872" y="128269"/>
                </a:lnTo>
                <a:lnTo>
                  <a:pt x="63258" y="128269"/>
                </a:lnTo>
                <a:lnTo>
                  <a:pt x="64399" y="126999"/>
                </a:lnTo>
                <a:close/>
              </a:path>
              <a:path w="107314" h="128270">
                <a:moveTo>
                  <a:pt x="70218" y="119379"/>
                </a:moveTo>
                <a:lnTo>
                  <a:pt x="42068" y="119379"/>
                </a:lnTo>
                <a:lnTo>
                  <a:pt x="42932" y="120649"/>
                </a:lnTo>
                <a:lnTo>
                  <a:pt x="51542" y="120649"/>
                </a:lnTo>
                <a:lnTo>
                  <a:pt x="52604" y="121919"/>
                </a:lnTo>
                <a:lnTo>
                  <a:pt x="54687" y="121919"/>
                </a:lnTo>
                <a:lnTo>
                  <a:pt x="55041" y="123189"/>
                </a:lnTo>
                <a:lnTo>
                  <a:pt x="55906" y="123189"/>
                </a:lnTo>
                <a:lnTo>
                  <a:pt x="56378" y="124459"/>
                </a:lnTo>
                <a:lnTo>
                  <a:pt x="56968" y="125729"/>
                </a:lnTo>
                <a:lnTo>
                  <a:pt x="57242" y="125729"/>
                </a:lnTo>
                <a:lnTo>
                  <a:pt x="57478" y="126999"/>
                </a:lnTo>
                <a:lnTo>
                  <a:pt x="65577" y="126999"/>
                </a:lnTo>
                <a:lnTo>
                  <a:pt x="66757" y="125729"/>
                </a:lnTo>
                <a:lnTo>
                  <a:pt x="67386" y="124459"/>
                </a:lnTo>
                <a:lnTo>
                  <a:pt x="67741" y="124459"/>
                </a:lnTo>
                <a:lnTo>
                  <a:pt x="68054" y="123189"/>
                </a:lnTo>
                <a:lnTo>
                  <a:pt x="68763" y="121919"/>
                </a:lnTo>
                <a:lnTo>
                  <a:pt x="69509" y="120649"/>
                </a:lnTo>
                <a:lnTo>
                  <a:pt x="70218" y="119379"/>
                </a:lnTo>
                <a:close/>
              </a:path>
              <a:path w="107314" h="128270">
                <a:moveTo>
                  <a:pt x="71593" y="118109"/>
                </a:moveTo>
                <a:lnTo>
                  <a:pt x="40376" y="118109"/>
                </a:lnTo>
                <a:lnTo>
                  <a:pt x="41202" y="119379"/>
                </a:lnTo>
                <a:lnTo>
                  <a:pt x="70925" y="119379"/>
                </a:lnTo>
                <a:lnTo>
                  <a:pt x="71593" y="118109"/>
                </a:lnTo>
                <a:close/>
              </a:path>
              <a:path w="107314" h="128270">
                <a:moveTo>
                  <a:pt x="72890" y="116839"/>
                </a:moveTo>
                <a:lnTo>
                  <a:pt x="38607" y="116839"/>
                </a:lnTo>
                <a:lnTo>
                  <a:pt x="39433" y="118109"/>
                </a:lnTo>
                <a:lnTo>
                  <a:pt x="72261" y="118109"/>
                </a:lnTo>
                <a:lnTo>
                  <a:pt x="72890" y="116839"/>
                </a:lnTo>
                <a:close/>
              </a:path>
              <a:path w="107314" h="128270">
                <a:moveTo>
                  <a:pt x="74424" y="115569"/>
                </a:moveTo>
                <a:lnTo>
                  <a:pt x="22016" y="115569"/>
                </a:lnTo>
                <a:lnTo>
                  <a:pt x="22566" y="116839"/>
                </a:lnTo>
                <a:lnTo>
                  <a:pt x="73992" y="116839"/>
                </a:lnTo>
                <a:lnTo>
                  <a:pt x="74424" y="115569"/>
                </a:lnTo>
                <a:close/>
              </a:path>
              <a:path w="107314" h="128270">
                <a:moveTo>
                  <a:pt x="79609" y="114299"/>
                </a:moveTo>
                <a:lnTo>
                  <a:pt x="20561" y="114299"/>
                </a:lnTo>
                <a:lnTo>
                  <a:pt x="20993" y="115569"/>
                </a:lnTo>
                <a:lnTo>
                  <a:pt x="77569" y="115569"/>
                </a:lnTo>
                <a:lnTo>
                  <a:pt x="79609" y="114299"/>
                </a:lnTo>
                <a:close/>
              </a:path>
              <a:path w="107314" h="128270">
                <a:moveTo>
                  <a:pt x="88970" y="113029"/>
                </a:moveTo>
                <a:lnTo>
                  <a:pt x="19854" y="113029"/>
                </a:lnTo>
                <a:lnTo>
                  <a:pt x="20168" y="114299"/>
                </a:lnTo>
                <a:lnTo>
                  <a:pt x="88223" y="114299"/>
                </a:lnTo>
                <a:lnTo>
                  <a:pt x="88970" y="113029"/>
                </a:lnTo>
                <a:close/>
              </a:path>
              <a:path w="107314" h="128270">
                <a:moveTo>
                  <a:pt x="96008" y="100329"/>
                </a:moveTo>
                <a:lnTo>
                  <a:pt x="61293" y="100329"/>
                </a:lnTo>
                <a:lnTo>
                  <a:pt x="61607" y="101599"/>
                </a:lnTo>
                <a:lnTo>
                  <a:pt x="62118" y="102869"/>
                </a:lnTo>
                <a:lnTo>
                  <a:pt x="62393" y="104139"/>
                </a:lnTo>
                <a:lnTo>
                  <a:pt x="62551" y="106679"/>
                </a:lnTo>
                <a:lnTo>
                  <a:pt x="62393" y="107949"/>
                </a:lnTo>
                <a:lnTo>
                  <a:pt x="19106" y="107949"/>
                </a:lnTo>
                <a:lnTo>
                  <a:pt x="19186" y="110489"/>
                </a:lnTo>
                <a:lnTo>
                  <a:pt x="19342" y="111759"/>
                </a:lnTo>
                <a:lnTo>
                  <a:pt x="19579" y="113029"/>
                </a:lnTo>
                <a:lnTo>
                  <a:pt x="90695" y="113029"/>
                </a:lnTo>
                <a:lnTo>
                  <a:pt x="91132" y="111759"/>
                </a:lnTo>
                <a:lnTo>
                  <a:pt x="91523" y="111759"/>
                </a:lnTo>
                <a:lnTo>
                  <a:pt x="91845" y="110489"/>
                </a:lnTo>
                <a:lnTo>
                  <a:pt x="92270" y="110489"/>
                </a:lnTo>
                <a:lnTo>
                  <a:pt x="92512" y="109219"/>
                </a:lnTo>
                <a:lnTo>
                  <a:pt x="92512" y="106679"/>
                </a:lnTo>
                <a:lnTo>
                  <a:pt x="92351" y="105409"/>
                </a:lnTo>
                <a:lnTo>
                  <a:pt x="92121" y="104139"/>
                </a:lnTo>
                <a:lnTo>
                  <a:pt x="91879" y="104139"/>
                </a:lnTo>
                <a:lnTo>
                  <a:pt x="91373" y="102869"/>
                </a:lnTo>
                <a:lnTo>
                  <a:pt x="91132" y="101599"/>
                </a:lnTo>
                <a:lnTo>
                  <a:pt x="94904" y="101599"/>
                </a:lnTo>
                <a:lnTo>
                  <a:pt x="96008" y="100329"/>
                </a:lnTo>
                <a:close/>
              </a:path>
              <a:path w="107314" h="128270">
                <a:moveTo>
                  <a:pt x="61922" y="106679"/>
                </a:moveTo>
                <a:lnTo>
                  <a:pt x="9160" y="106679"/>
                </a:lnTo>
                <a:lnTo>
                  <a:pt x="10851" y="107949"/>
                </a:lnTo>
                <a:lnTo>
                  <a:pt x="62393" y="107949"/>
                </a:lnTo>
                <a:lnTo>
                  <a:pt x="61922" y="106679"/>
                </a:lnTo>
                <a:close/>
              </a:path>
              <a:path w="107314" h="128270">
                <a:moveTo>
                  <a:pt x="60428" y="104139"/>
                </a:moveTo>
                <a:lnTo>
                  <a:pt x="4993" y="104139"/>
                </a:lnTo>
                <a:lnTo>
                  <a:pt x="5542" y="105409"/>
                </a:lnTo>
                <a:lnTo>
                  <a:pt x="6841" y="105409"/>
                </a:lnTo>
                <a:lnTo>
                  <a:pt x="7587" y="106679"/>
                </a:lnTo>
                <a:lnTo>
                  <a:pt x="61489" y="106679"/>
                </a:lnTo>
                <a:lnTo>
                  <a:pt x="61096" y="105409"/>
                </a:lnTo>
                <a:lnTo>
                  <a:pt x="60428" y="104139"/>
                </a:lnTo>
                <a:close/>
              </a:path>
              <a:path w="107314" h="128270">
                <a:moveTo>
                  <a:pt x="59209" y="101599"/>
                </a:moveTo>
                <a:lnTo>
                  <a:pt x="3931" y="101599"/>
                </a:lnTo>
                <a:lnTo>
                  <a:pt x="4206" y="102869"/>
                </a:lnTo>
                <a:lnTo>
                  <a:pt x="4560" y="104139"/>
                </a:lnTo>
                <a:lnTo>
                  <a:pt x="60113" y="104139"/>
                </a:lnTo>
                <a:lnTo>
                  <a:pt x="59877" y="102869"/>
                </a:lnTo>
                <a:lnTo>
                  <a:pt x="59602" y="102869"/>
                </a:lnTo>
                <a:lnTo>
                  <a:pt x="59209" y="101599"/>
                </a:lnTo>
                <a:close/>
              </a:path>
              <a:path w="107314" h="128270">
                <a:moveTo>
                  <a:pt x="27009" y="67309"/>
                </a:moveTo>
                <a:lnTo>
                  <a:pt x="11361" y="67309"/>
                </a:lnTo>
                <a:lnTo>
                  <a:pt x="11361" y="69849"/>
                </a:lnTo>
                <a:lnTo>
                  <a:pt x="11519" y="71119"/>
                </a:lnTo>
                <a:lnTo>
                  <a:pt x="11754" y="72389"/>
                </a:lnTo>
                <a:lnTo>
                  <a:pt x="12029" y="73659"/>
                </a:lnTo>
                <a:lnTo>
                  <a:pt x="12344" y="73659"/>
                </a:lnTo>
                <a:lnTo>
                  <a:pt x="12934" y="74929"/>
                </a:lnTo>
                <a:lnTo>
                  <a:pt x="13170" y="76199"/>
                </a:lnTo>
                <a:lnTo>
                  <a:pt x="1336" y="76199"/>
                </a:lnTo>
                <a:lnTo>
                  <a:pt x="942" y="77469"/>
                </a:lnTo>
                <a:lnTo>
                  <a:pt x="629" y="77469"/>
                </a:lnTo>
                <a:lnTo>
                  <a:pt x="393" y="78739"/>
                </a:lnTo>
                <a:lnTo>
                  <a:pt x="235" y="78739"/>
                </a:lnTo>
                <a:lnTo>
                  <a:pt x="117" y="80009"/>
                </a:lnTo>
                <a:lnTo>
                  <a:pt x="39" y="81279"/>
                </a:lnTo>
                <a:lnTo>
                  <a:pt x="0" y="83819"/>
                </a:lnTo>
                <a:lnTo>
                  <a:pt x="235" y="85089"/>
                </a:lnTo>
                <a:lnTo>
                  <a:pt x="629" y="87629"/>
                </a:lnTo>
                <a:lnTo>
                  <a:pt x="785" y="88899"/>
                </a:lnTo>
                <a:lnTo>
                  <a:pt x="1139" y="88899"/>
                </a:lnTo>
                <a:lnTo>
                  <a:pt x="1454" y="90169"/>
                </a:lnTo>
                <a:lnTo>
                  <a:pt x="1807" y="90169"/>
                </a:lnTo>
                <a:lnTo>
                  <a:pt x="2594" y="91439"/>
                </a:lnTo>
                <a:lnTo>
                  <a:pt x="3852" y="92709"/>
                </a:lnTo>
                <a:lnTo>
                  <a:pt x="5700" y="93979"/>
                </a:lnTo>
                <a:lnTo>
                  <a:pt x="5857" y="93979"/>
                </a:lnTo>
                <a:lnTo>
                  <a:pt x="5110" y="95249"/>
                </a:lnTo>
                <a:lnTo>
                  <a:pt x="4560" y="96519"/>
                </a:lnTo>
                <a:lnTo>
                  <a:pt x="4128" y="97789"/>
                </a:lnTo>
                <a:lnTo>
                  <a:pt x="3891" y="99059"/>
                </a:lnTo>
                <a:lnTo>
                  <a:pt x="3774" y="101599"/>
                </a:lnTo>
                <a:lnTo>
                  <a:pt x="59051" y="101599"/>
                </a:lnTo>
                <a:lnTo>
                  <a:pt x="58697" y="99059"/>
                </a:lnTo>
                <a:lnTo>
                  <a:pt x="58580" y="95249"/>
                </a:lnTo>
                <a:lnTo>
                  <a:pt x="50874" y="95249"/>
                </a:lnTo>
                <a:lnTo>
                  <a:pt x="50716" y="93979"/>
                </a:lnTo>
                <a:lnTo>
                  <a:pt x="50520" y="91439"/>
                </a:lnTo>
                <a:lnTo>
                  <a:pt x="49969" y="88899"/>
                </a:lnTo>
                <a:lnTo>
                  <a:pt x="49262" y="86359"/>
                </a:lnTo>
                <a:lnTo>
                  <a:pt x="48868" y="85089"/>
                </a:lnTo>
                <a:lnTo>
                  <a:pt x="48436" y="85089"/>
                </a:lnTo>
                <a:lnTo>
                  <a:pt x="47965" y="83819"/>
                </a:lnTo>
                <a:lnTo>
                  <a:pt x="47020" y="82549"/>
                </a:lnTo>
                <a:lnTo>
                  <a:pt x="38921" y="82549"/>
                </a:lnTo>
                <a:lnTo>
                  <a:pt x="38804" y="81279"/>
                </a:lnTo>
                <a:lnTo>
                  <a:pt x="38646" y="80009"/>
                </a:lnTo>
                <a:lnTo>
                  <a:pt x="38411" y="77469"/>
                </a:lnTo>
                <a:lnTo>
                  <a:pt x="38136" y="76199"/>
                </a:lnTo>
                <a:lnTo>
                  <a:pt x="37821" y="74929"/>
                </a:lnTo>
                <a:lnTo>
                  <a:pt x="37467" y="74929"/>
                </a:lnTo>
                <a:lnTo>
                  <a:pt x="36681" y="72389"/>
                </a:lnTo>
                <a:lnTo>
                  <a:pt x="36208" y="71119"/>
                </a:lnTo>
                <a:lnTo>
                  <a:pt x="35737" y="71119"/>
                </a:lnTo>
                <a:lnTo>
                  <a:pt x="35265" y="69849"/>
                </a:lnTo>
                <a:lnTo>
                  <a:pt x="27009" y="69849"/>
                </a:lnTo>
                <a:lnTo>
                  <a:pt x="27009" y="67309"/>
                </a:lnTo>
                <a:close/>
              </a:path>
              <a:path w="107314" h="128270">
                <a:moveTo>
                  <a:pt x="106266" y="78740"/>
                </a:moveTo>
                <a:lnTo>
                  <a:pt x="69784" y="78739"/>
                </a:lnTo>
                <a:lnTo>
                  <a:pt x="69745" y="82549"/>
                </a:lnTo>
                <a:lnTo>
                  <a:pt x="69981" y="83819"/>
                </a:lnTo>
                <a:lnTo>
                  <a:pt x="68683" y="83819"/>
                </a:lnTo>
                <a:lnTo>
                  <a:pt x="67386" y="85089"/>
                </a:lnTo>
                <a:lnTo>
                  <a:pt x="65184" y="85089"/>
                </a:lnTo>
                <a:lnTo>
                  <a:pt x="64241" y="86359"/>
                </a:lnTo>
                <a:lnTo>
                  <a:pt x="62629" y="86359"/>
                </a:lnTo>
                <a:lnTo>
                  <a:pt x="62000" y="87629"/>
                </a:lnTo>
                <a:lnTo>
                  <a:pt x="61450" y="87629"/>
                </a:lnTo>
                <a:lnTo>
                  <a:pt x="60978" y="88899"/>
                </a:lnTo>
                <a:lnTo>
                  <a:pt x="60545" y="88899"/>
                </a:lnTo>
                <a:lnTo>
                  <a:pt x="60231" y="90169"/>
                </a:lnTo>
                <a:lnTo>
                  <a:pt x="59995" y="90169"/>
                </a:lnTo>
                <a:lnTo>
                  <a:pt x="59799" y="91439"/>
                </a:lnTo>
                <a:lnTo>
                  <a:pt x="59641" y="92709"/>
                </a:lnTo>
                <a:lnTo>
                  <a:pt x="59562" y="95249"/>
                </a:lnTo>
                <a:lnTo>
                  <a:pt x="59720" y="96519"/>
                </a:lnTo>
                <a:lnTo>
                  <a:pt x="60074" y="97789"/>
                </a:lnTo>
                <a:lnTo>
                  <a:pt x="60625" y="99059"/>
                </a:lnTo>
                <a:lnTo>
                  <a:pt x="60860" y="100329"/>
                </a:lnTo>
                <a:lnTo>
                  <a:pt x="98917" y="100329"/>
                </a:lnTo>
                <a:lnTo>
                  <a:pt x="99780" y="99059"/>
                </a:lnTo>
                <a:lnTo>
                  <a:pt x="101275" y="99059"/>
                </a:lnTo>
                <a:lnTo>
                  <a:pt x="101942" y="97790"/>
                </a:lnTo>
                <a:lnTo>
                  <a:pt x="102540" y="97790"/>
                </a:lnTo>
                <a:lnTo>
                  <a:pt x="103126" y="96520"/>
                </a:lnTo>
                <a:lnTo>
                  <a:pt x="103632" y="96520"/>
                </a:lnTo>
                <a:lnTo>
                  <a:pt x="104506" y="95250"/>
                </a:lnTo>
                <a:lnTo>
                  <a:pt x="104506" y="82550"/>
                </a:lnTo>
                <a:lnTo>
                  <a:pt x="106817" y="82550"/>
                </a:lnTo>
                <a:lnTo>
                  <a:pt x="106507" y="80010"/>
                </a:lnTo>
                <a:lnTo>
                  <a:pt x="106266" y="78740"/>
                </a:lnTo>
                <a:close/>
              </a:path>
              <a:path w="107314" h="128270">
                <a:moveTo>
                  <a:pt x="58304" y="82549"/>
                </a:moveTo>
                <a:lnTo>
                  <a:pt x="50677" y="82549"/>
                </a:lnTo>
                <a:lnTo>
                  <a:pt x="51424" y="83819"/>
                </a:lnTo>
                <a:lnTo>
                  <a:pt x="51739" y="85089"/>
                </a:lnTo>
                <a:lnTo>
                  <a:pt x="52210" y="85089"/>
                </a:lnTo>
                <a:lnTo>
                  <a:pt x="52407" y="86359"/>
                </a:lnTo>
                <a:lnTo>
                  <a:pt x="52485" y="88899"/>
                </a:lnTo>
                <a:lnTo>
                  <a:pt x="52249" y="91439"/>
                </a:lnTo>
                <a:lnTo>
                  <a:pt x="51935" y="92709"/>
                </a:lnTo>
                <a:lnTo>
                  <a:pt x="51542" y="93979"/>
                </a:lnTo>
                <a:lnTo>
                  <a:pt x="50874" y="95249"/>
                </a:lnTo>
                <a:lnTo>
                  <a:pt x="58580" y="95249"/>
                </a:lnTo>
                <a:lnTo>
                  <a:pt x="58658" y="93979"/>
                </a:lnTo>
                <a:lnTo>
                  <a:pt x="58894" y="92709"/>
                </a:lnTo>
                <a:lnTo>
                  <a:pt x="59051" y="91439"/>
                </a:lnTo>
                <a:lnTo>
                  <a:pt x="59170" y="90169"/>
                </a:lnTo>
                <a:lnTo>
                  <a:pt x="59209" y="86359"/>
                </a:lnTo>
                <a:lnTo>
                  <a:pt x="59051" y="85089"/>
                </a:lnTo>
                <a:lnTo>
                  <a:pt x="58816" y="83819"/>
                </a:lnTo>
                <a:lnTo>
                  <a:pt x="58344" y="83819"/>
                </a:lnTo>
                <a:lnTo>
                  <a:pt x="58304" y="82549"/>
                </a:lnTo>
                <a:close/>
              </a:path>
              <a:path w="107314" h="128270">
                <a:moveTo>
                  <a:pt x="44937" y="81279"/>
                </a:moveTo>
                <a:lnTo>
                  <a:pt x="41871" y="81279"/>
                </a:lnTo>
                <a:lnTo>
                  <a:pt x="41005" y="82549"/>
                </a:lnTo>
                <a:lnTo>
                  <a:pt x="45448" y="82549"/>
                </a:lnTo>
                <a:lnTo>
                  <a:pt x="44937" y="81279"/>
                </a:lnTo>
                <a:close/>
              </a:path>
              <a:path w="107314" h="128270">
                <a:moveTo>
                  <a:pt x="70886" y="74929"/>
                </a:moveTo>
                <a:lnTo>
                  <a:pt x="48633" y="74929"/>
                </a:lnTo>
                <a:lnTo>
                  <a:pt x="48711" y="76199"/>
                </a:lnTo>
                <a:lnTo>
                  <a:pt x="48948" y="77469"/>
                </a:lnTo>
                <a:lnTo>
                  <a:pt x="49223" y="78739"/>
                </a:lnTo>
                <a:lnTo>
                  <a:pt x="49537" y="80009"/>
                </a:lnTo>
                <a:lnTo>
                  <a:pt x="50284" y="82549"/>
                </a:lnTo>
                <a:lnTo>
                  <a:pt x="58226" y="82549"/>
                </a:lnTo>
                <a:lnTo>
                  <a:pt x="58265" y="81279"/>
                </a:lnTo>
                <a:lnTo>
                  <a:pt x="58501" y="80009"/>
                </a:lnTo>
                <a:lnTo>
                  <a:pt x="59406" y="80009"/>
                </a:lnTo>
                <a:lnTo>
                  <a:pt x="59759" y="78739"/>
                </a:lnTo>
                <a:lnTo>
                  <a:pt x="68448" y="78739"/>
                </a:lnTo>
                <a:lnTo>
                  <a:pt x="69784" y="77469"/>
                </a:lnTo>
                <a:lnTo>
                  <a:pt x="70138" y="77469"/>
                </a:lnTo>
                <a:lnTo>
                  <a:pt x="70335" y="76199"/>
                </a:lnTo>
                <a:lnTo>
                  <a:pt x="70886" y="74929"/>
                </a:lnTo>
                <a:close/>
              </a:path>
              <a:path w="107314" h="128270">
                <a:moveTo>
                  <a:pt x="67347" y="80009"/>
                </a:moveTo>
                <a:lnTo>
                  <a:pt x="63258" y="80009"/>
                </a:lnTo>
                <a:lnTo>
                  <a:pt x="63573" y="81279"/>
                </a:lnTo>
                <a:lnTo>
                  <a:pt x="66993" y="81279"/>
                </a:lnTo>
                <a:lnTo>
                  <a:pt x="67347" y="80009"/>
                </a:lnTo>
                <a:close/>
              </a:path>
              <a:path w="107314" h="128270">
                <a:moveTo>
                  <a:pt x="68330" y="78739"/>
                </a:moveTo>
                <a:lnTo>
                  <a:pt x="61922" y="78739"/>
                </a:lnTo>
                <a:lnTo>
                  <a:pt x="62590" y="80009"/>
                </a:lnTo>
                <a:lnTo>
                  <a:pt x="67661" y="80009"/>
                </a:lnTo>
                <a:lnTo>
                  <a:pt x="68330" y="78739"/>
                </a:lnTo>
                <a:close/>
              </a:path>
              <a:path w="107314" h="128270">
                <a:moveTo>
                  <a:pt x="105714" y="77470"/>
                </a:moveTo>
                <a:lnTo>
                  <a:pt x="69981" y="77469"/>
                </a:lnTo>
                <a:lnTo>
                  <a:pt x="69863" y="78739"/>
                </a:lnTo>
                <a:lnTo>
                  <a:pt x="105990" y="78740"/>
                </a:lnTo>
                <a:lnTo>
                  <a:pt x="105714" y="77470"/>
                </a:lnTo>
                <a:close/>
              </a:path>
              <a:path w="107314" h="128270">
                <a:moveTo>
                  <a:pt x="104978" y="76200"/>
                </a:moveTo>
                <a:lnTo>
                  <a:pt x="70767" y="76199"/>
                </a:lnTo>
                <a:lnTo>
                  <a:pt x="70335" y="77469"/>
                </a:lnTo>
                <a:lnTo>
                  <a:pt x="105369" y="77470"/>
                </a:lnTo>
                <a:lnTo>
                  <a:pt x="104978" y="76200"/>
                </a:lnTo>
                <a:close/>
              </a:path>
              <a:path w="107314" h="128270">
                <a:moveTo>
                  <a:pt x="11519" y="74929"/>
                </a:moveTo>
                <a:lnTo>
                  <a:pt x="2280" y="74929"/>
                </a:lnTo>
                <a:lnTo>
                  <a:pt x="1768" y="76199"/>
                </a:lnTo>
                <a:lnTo>
                  <a:pt x="13170" y="76199"/>
                </a:lnTo>
                <a:lnTo>
                  <a:pt x="11519" y="74929"/>
                </a:lnTo>
                <a:close/>
              </a:path>
              <a:path w="107314" h="128270">
                <a:moveTo>
                  <a:pt x="104150" y="74930"/>
                </a:moveTo>
                <a:lnTo>
                  <a:pt x="71672" y="74929"/>
                </a:lnTo>
                <a:lnTo>
                  <a:pt x="71435" y="76199"/>
                </a:lnTo>
                <a:lnTo>
                  <a:pt x="104575" y="76200"/>
                </a:lnTo>
                <a:lnTo>
                  <a:pt x="104150" y="74930"/>
                </a:lnTo>
                <a:close/>
              </a:path>
              <a:path w="107314" h="128270">
                <a:moveTo>
                  <a:pt x="7429" y="73659"/>
                </a:moveTo>
                <a:lnTo>
                  <a:pt x="5307" y="73659"/>
                </a:lnTo>
                <a:lnTo>
                  <a:pt x="4403" y="74929"/>
                </a:lnTo>
                <a:lnTo>
                  <a:pt x="8687" y="74929"/>
                </a:lnTo>
                <a:lnTo>
                  <a:pt x="7429" y="73659"/>
                </a:lnTo>
                <a:close/>
              </a:path>
              <a:path w="107314" h="128270">
                <a:moveTo>
                  <a:pt x="60978" y="67309"/>
                </a:moveTo>
                <a:lnTo>
                  <a:pt x="40888" y="67309"/>
                </a:lnTo>
                <a:lnTo>
                  <a:pt x="41359" y="68579"/>
                </a:lnTo>
                <a:lnTo>
                  <a:pt x="42263" y="68579"/>
                </a:lnTo>
                <a:lnTo>
                  <a:pt x="43168" y="69849"/>
                </a:lnTo>
                <a:lnTo>
                  <a:pt x="44426" y="69849"/>
                </a:lnTo>
                <a:lnTo>
                  <a:pt x="45213" y="71119"/>
                </a:lnTo>
                <a:lnTo>
                  <a:pt x="48554" y="71119"/>
                </a:lnTo>
                <a:lnTo>
                  <a:pt x="48594" y="74929"/>
                </a:lnTo>
                <a:lnTo>
                  <a:pt x="57597" y="74929"/>
                </a:lnTo>
                <a:lnTo>
                  <a:pt x="57675" y="73659"/>
                </a:lnTo>
                <a:lnTo>
                  <a:pt x="57970" y="73659"/>
                </a:lnTo>
                <a:lnTo>
                  <a:pt x="58344" y="72389"/>
                </a:lnTo>
                <a:lnTo>
                  <a:pt x="59090" y="71119"/>
                </a:lnTo>
                <a:lnTo>
                  <a:pt x="59759" y="69849"/>
                </a:lnTo>
                <a:lnTo>
                  <a:pt x="60388" y="68579"/>
                </a:lnTo>
                <a:lnTo>
                  <a:pt x="60978" y="67309"/>
                </a:lnTo>
                <a:close/>
              </a:path>
              <a:path w="107314" h="128270">
                <a:moveTo>
                  <a:pt x="71632" y="73659"/>
                </a:moveTo>
                <a:lnTo>
                  <a:pt x="57970" y="73659"/>
                </a:lnTo>
                <a:lnTo>
                  <a:pt x="57597" y="74929"/>
                </a:lnTo>
                <a:lnTo>
                  <a:pt x="71239" y="74929"/>
                </a:lnTo>
                <a:lnTo>
                  <a:pt x="71632" y="73659"/>
                </a:lnTo>
                <a:close/>
              </a:path>
              <a:path w="107314" h="128270">
                <a:moveTo>
                  <a:pt x="93064" y="66040"/>
                </a:moveTo>
                <a:lnTo>
                  <a:pt x="81737" y="66039"/>
                </a:lnTo>
                <a:lnTo>
                  <a:pt x="81070" y="67309"/>
                </a:lnTo>
                <a:lnTo>
                  <a:pt x="80518" y="67309"/>
                </a:lnTo>
                <a:lnTo>
                  <a:pt x="80127" y="68579"/>
                </a:lnTo>
                <a:lnTo>
                  <a:pt x="79575" y="69849"/>
                </a:lnTo>
                <a:lnTo>
                  <a:pt x="78277" y="69849"/>
                </a:lnTo>
                <a:lnTo>
                  <a:pt x="77215" y="71119"/>
                </a:lnTo>
                <a:lnTo>
                  <a:pt x="74582" y="71119"/>
                </a:lnTo>
                <a:lnTo>
                  <a:pt x="73834" y="72389"/>
                </a:lnTo>
                <a:lnTo>
                  <a:pt x="73205" y="72389"/>
                </a:lnTo>
                <a:lnTo>
                  <a:pt x="72615" y="73659"/>
                </a:lnTo>
                <a:lnTo>
                  <a:pt x="71947" y="73659"/>
                </a:lnTo>
                <a:lnTo>
                  <a:pt x="71908" y="74929"/>
                </a:lnTo>
                <a:lnTo>
                  <a:pt x="95375" y="74930"/>
                </a:lnTo>
                <a:lnTo>
                  <a:pt x="95295" y="73660"/>
                </a:lnTo>
                <a:lnTo>
                  <a:pt x="95180" y="72390"/>
                </a:lnTo>
                <a:lnTo>
                  <a:pt x="94869" y="71120"/>
                </a:lnTo>
                <a:lnTo>
                  <a:pt x="94628" y="69850"/>
                </a:lnTo>
                <a:lnTo>
                  <a:pt x="94087" y="68580"/>
                </a:lnTo>
                <a:lnTo>
                  <a:pt x="93765" y="67310"/>
                </a:lnTo>
                <a:lnTo>
                  <a:pt x="93064" y="66040"/>
                </a:lnTo>
                <a:close/>
              </a:path>
              <a:path w="107314" h="128270">
                <a:moveTo>
                  <a:pt x="101712" y="73660"/>
                </a:moveTo>
                <a:lnTo>
                  <a:pt x="99193" y="73660"/>
                </a:lnTo>
                <a:lnTo>
                  <a:pt x="97813" y="74930"/>
                </a:lnTo>
                <a:lnTo>
                  <a:pt x="102218" y="74930"/>
                </a:lnTo>
                <a:lnTo>
                  <a:pt x="101712" y="73660"/>
                </a:lnTo>
                <a:close/>
              </a:path>
              <a:path w="107314" h="128270">
                <a:moveTo>
                  <a:pt x="69195" y="69849"/>
                </a:moveTo>
                <a:lnTo>
                  <a:pt x="62000" y="69849"/>
                </a:lnTo>
                <a:lnTo>
                  <a:pt x="61842" y="71119"/>
                </a:lnTo>
                <a:lnTo>
                  <a:pt x="61646" y="72389"/>
                </a:lnTo>
                <a:lnTo>
                  <a:pt x="61646" y="73659"/>
                </a:lnTo>
                <a:lnTo>
                  <a:pt x="71908" y="73659"/>
                </a:lnTo>
                <a:lnTo>
                  <a:pt x="71672" y="72389"/>
                </a:lnTo>
                <a:lnTo>
                  <a:pt x="71279" y="72389"/>
                </a:lnTo>
                <a:lnTo>
                  <a:pt x="71043" y="71119"/>
                </a:lnTo>
                <a:lnTo>
                  <a:pt x="69745" y="71119"/>
                </a:lnTo>
                <a:lnTo>
                  <a:pt x="69195" y="69849"/>
                </a:lnTo>
                <a:close/>
              </a:path>
              <a:path w="107314" h="128270">
                <a:moveTo>
                  <a:pt x="33143" y="68579"/>
                </a:moveTo>
                <a:lnTo>
                  <a:pt x="28031" y="68579"/>
                </a:lnTo>
                <a:lnTo>
                  <a:pt x="27481" y="69849"/>
                </a:lnTo>
                <a:lnTo>
                  <a:pt x="33692" y="69849"/>
                </a:lnTo>
                <a:lnTo>
                  <a:pt x="33143" y="68579"/>
                </a:lnTo>
                <a:close/>
              </a:path>
              <a:path w="107314" h="128270">
                <a:moveTo>
                  <a:pt x="67425" y="68579"/>
                </a:moveTo>
                <a:lnTo>
                  <a:pt x="62512" y="68579"/>
                </a:lnTo>
                <a:lnTo>
                  <a:pt x="62236" y="69849"/>
                </a:lnTo>
                <a:lnTo>
                  <a:pt x="67976" y="69849"/>
                </a:lnTo>
                <a:lnTo>
                  <a:pt x="67425" y="68579"/>
                </a:lnTo>
                <a:close/>
              </a:path>
              <a:path w="107314" h="128270">
                <a:moveTo>
                  <a:pt x="65499" y="67309"/>
                </a:moveTo>
                <a:lnTo>
                  <a:pt x="63770" y="67309"/>
                </a:lnTo>
                <a:lnTo>
                  <a:pt x="63258" y="68579"/>
                </a:lnTo>
                <a:lnTo>
                  <a:pt x="65932" y="68579"/>
                </a:lnTo>
                <a:lnTo>
                  <a:pt x="65499" y="67309"/>
                </a:lnTo>
                <a:close/>
              </a:path>
              <a:path w="107314" h="128270">
                <a:moveTo>
                  <a:pt x="26027" y="63499"/>
                </a:moveTo>
                <a:lnTo>
                  <a:pt x="12266" y="63499"/>
                </a:lnTo>
                <a:lnTo>
                  <a:pt x="11990" y="64769"/>
                </a:lnTo>
                <a:lnTo>
                  <a:pt x="11754" y="64769"/>
                </a:lnTo>
                <a:lnTo>
                  <a:pt x="11558" y="66039"/>
                </a:lnTo>
                <a:lnTo>
                  <a:pt x="11441" y="67309"/>
                </a:lnTo>
                <a:lnTo>
                  <a:pt x="26891" y="67309"/>
                </a:lnTo>
                <a:lnTo>
                  <a:pt x="26576" y="64769"/>
                </a:lnTo>
                <a:lnTo>
                  <a:pt x="26027" y="63499"/>
                </a:lnTo>
                <a:close/>
              </a:path>
              <a:path w="107314" h="128270">
                <a:moveTo>
                  <a:pt x="63455" y="64769"/>
                </a:moveTo>
                <a:lnTo>
                  <a:pt x="38450" y="64769"/>
                </a:lnTo>
                <a:lnTo>
                  <a:pt x="39904" y="67309"/>
                </a:lnTo>
                <a:lnTo>
                  <a:pt x="61528" y="67309"/>
                </a:lnTo>
                <a:lnTo>
                  <a:pt x="62000" y="66039"/>
                </a:lnTo>
                <a:lnTo>
                  <a:pt x="62826" y="66039"/>
                </a:lnTo>
                <a:lnTo>
                  <a:pt x="63455" y="64769"/>
                </a:lnTo>
                <a:close/>
              </a:path>
              <a:path w="107314" h="128270">
                <a:moveTo>
                  <a:pt x="91373" y="64770"/>
                </a:moveTo>
                <a:lnTo>
                  <a:pt x="82921" y="64769"/>
                </a:lnTo>
                <a:lnTo>
                  <a:pt x="82484" y="66039"/>
                </a:lnTo>
                <a:lnTo>
                  <a:pt x="92236" y="66040"/>
                </a:lnTo>
                <a:lnTo>
                  <a:pt x="91373" y="64770"/>
                </a:lnTo>
                <a:close/>
              </a:path>
              <a:path w="107314" h="128270">
                <a:moveTo>
                  <a:pt x="43718" y="63499"/>
                </a:moveTo>
                <a:lnTo>
                  <a:pt x="34597" y="63499"/>
                </a:lnTo>
                <a:lnTo>
                  <a:pt x="35462" y="64769"/>
                </a:lnTo>
                <a:lnTo>
                  <a:pt x="44701" y="64769"/>
                </a:lnTo>
                <a:lnTo>
                  <a:pt x="43718" y="63499"/>
                </a:lnTo>
                <a:close/>
              </a:path>
              <a:path w="107314" h="128270">
                <a:moveTo>
                  <a:pt x="73951" y="63499"/>
                </a:moveTo>
                <a:lnTo>
                  <a:pt x="46510" y="63499"/>
                </a:lnTo>
                <a:lnTo>
                  <a:pt x="47139" y="64769"/>
                </a:lnTo>
                <a:lnTo>
                  <a:pt x="72419" y="64769"/>
                </a:lnTo>
                <a:lnTo>
                  <a:pt x="73951" y="63499"/>
                </a:lnTo>
                <a:close/>
              </a:path>
              <a:path w="107314" h="128270">
                <a:moveTo>
                  <a:pt x="89442" y="63499"/>
                </a:moveTo>
                <a:lnTo>
                  <a:pt x="86337" y="63499"/>
                </a:lnTo>
                <a:lnTo>
                  <a:pt x="85313" y="64769"/>
                </a:lnTo>
                <a:lnTo>
                  <a:pt x="90430" y="64769"/>
                </a:lnTo>
                <a:lnTo>
                  <a:pt x="89442" y="63499"/>
                </a:lnTo>
                <a:close/>
              </a:path>
              <a:path w="107314" h="128270">
                <a:moveTo>
                  <a:pt x="25357" y="62229"/>
                </a:moveTo>
                <a:lnTo>
                  <a:pt x="13052" y="62229"/>
                </a:lnTo>
                <a:lnTo>
                  <a:pt x="12619" y="63499"/>
                </a:lnTo>
                <a:lnTo>
                  <a:pt x="25712" y="63499"/>
                </a:lnTo>
                <a:lnTo>
                  <a:pt x="25357" y="62229"/>
                </a:lnTo>
                <a:close/>
              </a:path>
              <a:path w="107314" h="128270">
                <a:moveTo>
                  <a:pt x="42617" y="62229"/>
                </a:moveTo>
                <a:lnTo>
                  <a:pt x="31098" y="62229"/>
                </a:lnTo>
                <a:lnTo>
                  <a:pt x="31885" y="63499"/>
                </a:lnTo>
                <a:lnTo>
                  <a:pt x="42932" y="63499"/>
                </a:lnTo>
                <a:lnTo>
                  <a:pt x="42617" y="62229"/>
                </a:lnTo>
                <a:close/>
              </a:path>
              <a:path w="107314" h="128270">
                <a:moveTo>
                  <a:pt x="82450" y="52069"/>
                </a:moveTo>
                <a:lnTo>
                  <a:pt x="44190" y="52069"/>
                </a:lnTo>
                <a:lnTo>
                  <a:pt x="44072" y="53339"/>
                </a:lnTo>
                <a:lnTo>
                  <a:pt x="43994" y="55879"/>
                </a:lnTo>
                <a:lnTo>
                  <a:pt x="44111" y="57149"/>
                </a:lnTo>
                <a:lnTo>
                  <a:pt x="44347" y="58419"/>
                </a:lnTo>
                <a:lnTo>
                  <a:pt x="44662" y="59689"/>
                </a:lnTo>
                <a:lnTo>
                  <a:pt x="45252" y="60959"/>
                </a:lnTo>
                <a:lnTo>
                  <a:pt x="46117" y="63499"/>
                </a:lnTo>
                <a:lnTo>
                  <a:pt x="76586" y="63499"/>
                </a:lnTo>
                <a:lnTo>
                  <a:pt x="77727" y="62229"/>
                </a:lnTo>
                <a:lnTo>
                  <a:pt x="79575" y="62229"/>
                </a:lnTo>
                <a:lnTo>
                  <a:pt x="80357" y="60959"/>
                </a:lnTo>
                <a:lnTo>
                  <a:pt x="80989" y="60959"/>
                </a:lnTo>
                <a:lnTo>
                  <a:pt x="81541" y="59689"/>
                </a:lnTo>
                <a:lnTo>
                  <a:pt x="81967" y="59689"/>
                </a:lnTo>
                <a:lnTo>
                  <a:pt x="82369" y="58419"/>
                </a:lnTo>
                <a:lnTo>
                  <a:pt x="82645" y="58419"/>
                </a:lnTo>
                <a:lnTo>
                  <a:pt x="82841" y="57149"/>
                </a:lnTo>
                <a:lnTo>
                  <a:pt x="82921" y="54609"/>
                </a:lnTo>
                <a:lnTo>
                  <a:pt x="82450" y="52069"/>
                </a:lnTo>
                <a:close/>
              </a:path>
              <a:path w="107314" h="128270">
                <a:moveTo>
                  <a:pt x="24179" y="60959"/>
                </a:moveTo>
                <a:lnTo>
                  <a:pt x="14113" y="60959"/>
                </a:lnTo>
                <a:lnTo>
                  <a:pt x="13524" y="62229"/>
                </a:lnTo>
                <a:lnTo>
                  <a:pt x="24572" y="62229"/>
                </a:lnTo>
                <a:lnTo>
                  <a:pt x="24179" y="60959"/>
                </a:lnTo>
                <a:close/>
              </a:path>
              <a:path w="107314" h="128270">
                <a:moveTo>
                  <a:pt x="41634" y="60959"/>
                </a:moveTo>
                <a:lnTo>
                  <a:pt x="29840" y="60959"/>
                </a:lnTo>
                <a:lnTo>
                  <a:pt x="30390" y="62229"/>
                </a:lnTo>
                <a:lnTo>
                  <a:pt x="42107" y="62229"/>
                </a:lnTo>
                <a:lnTo>
                  <a:pt x="41634" y="60959"/>
                </a:lnTo>
                <a:close/>
              </a:path>
              <a:path w="107314" h="128270">
                <a:moveTo>
                  <a:pt x="22802" y="59689"/>
                </a:moveTo>
                <a:lnTo>
                  <a:pt x="15490" y="59689"/>
                </a:lnTo>
                <a:lnTo>
                  <a:pt x="14742" y="60959"/>
                </a:lnTo>
                <a:lnTo>
                  <a:pt x="23706" y="60959"/>
                </a:lnTo>
                <a:lnTo>
                  <a:pt x="22802" y="59689"/>
                </a:lnTo>
                <a:close/>
              </a:path>
              <a:path w="107314" h="128270">
                <a:moveTo>
                  <a:pt x="41202" y="53339"/>
                </a:moveTo>
                <a:lnTo>
                  <a:pt x="30508" y="53339"/>
                </a:lnTo>
                <a:lnTo>
                  <a:pt x="30311" y="54609"/>
                </a:lnTo>
                <a:lnTo>
                  <a:pt x="30154" y="55879"/>
                </a:lnTo>
                <a:lnTo>
                  <a:pt x="29879" y="57149"/>
                </a:lnTo>
                <a:lnTo>
                  <a:pt x="29643" y="57149"/>
                </a:lnTo>
                <a:lnTo>
                  <a:pt x="29368" y="58419"/>
                </a:lnTo>
                <a:lnTo>
                  <a:pt x="29368" y="59689"/>
                </a:lnTo>
                <a:lnTo>
                  <a:pt x="29486" y="60959"/>
                </a:lnTo>
                <a:lnTo>
                  <a:pt x="42068" y="60959"/>
                </a:lnTo>
                <a:lnTo>
                  <a:pt x="42656" y="59689"/>
                </a:lnTo>
                <a:lnTo>
                  <a:pt x="43011" y="58419"/>
                </a:lnTo>
                <a:lnTo>
                  <a:pt x="43011" y="55879"/>
                </a:lnTo>
                <a:lnTo>
                  <a:pt x="42775" y="55879"/>
                </a:lnTo>
                <a:lnTo>
                  <a:pt x="42381" y="54609"/>
                </a:lnTo>
                <a:lnTo>
                  <a:pt x="41831" y="54609"/>
                </a:lnTo>
                <a:lnTo>
                  <a:pt x="41202" y="53339"/>
                </a:lnTo>
                <a:close/>
              </a:path>
              <a:path w="107314" h="128270">
                <a:moveTo>
                  <a:pt x="19579" y="58419"/>
                </a:moveTo>
                <a:lnTo>
                  <a:pt x="17219" y="58419"/>
                </a:lnTo>
                <a:lnTo>
                  <a:pt x="16276" y="59689"/>
                </a:lnTo>
                <a:lnTo>
                  <a:pt x="20444" y="59689"/>
                </a:lnTo>
                <a:lnTo>
                  <a:pt x="19579" y="58419"/>
                </a:lnTo>
                <a:close/>
              </a:path>
              <a:path w="107314" h="128270">
                <a:moveTo>
                  <a:pt x="39079" y="52069"/>
                </a:moveTo>
                <a:lnTo>
                  <a:pt x="31137" y="52069"/>
                </a:lnTo>
                <a:lnTo>
                  <a:pt x="30783" y="53339"/>
                </a:lnTo>
                <a:lnTo>
                  <a:pt x="39787" y="53339"/>
                </a:lnTo>
                <a:lnTo>
                  <a:pt x="39079" y="52069"/>
                </a:lnTo>
                <a:close/>
              </a:path>
              <a:path w="107314" h="128270">
                <a:moveTo>
                  <a:pt x="35934" y="50799"/>
                </a:moveTo>
                <a:lnTo>
                  <a:pt x="32041" y="50799"/>
                </a:lnTo>
                <a:lnTo>
                  <a:pt x="31334" y="52069"/>
                </a:lnTo>
                <a:lnTo>
                  <a:pt x="36445" y="52069"/>
                </a:lnTo>
                <a:lnTo>
                  <a:pt x="35934" y="50799"/>
                </a:lnTo>
                <a:close/>
              </a:path>
              <a:path w="107314" h="128270">
                <a:moveTo>
                  <a:pt x="81024" y="49529"/>
                </a:moveTo>
                <a:lnTo>
                  <a:pt x="44780" y="49529"/>
                </a:lnTo>
                <a:lnTo>
                  <a:pt x="44543" y="50799"/>
                </a:lnTo>
                <a:lnTo>
                  <a:pt x="44347" y="52069"/>
                </a:lnTo>
                <a:lnTo>
                  <a:pt x="82243" y="52069"/>
                </a:lnTo>
                <a:lnTo>
                  <a:pt x="81817" y="50799"/>
                </a:lnTo>
                <a:lnTo>
                  <a:pt x="81024" y="49529"/>
                </a:lnTo>
                <a:close/>
              </a:path>
              <a:path w="107314" h="128270">
                <a:moveTo>
                  <a:pt x="90821" y="40640"/>
                </a:moveTo>
                <a:lnTo>
                  <a:pt x="41831" y="40639"/>
                </a:lnTo>
                <a:lnTo>
                  <a:pt x="42775" y="43179"/>
                </a:lnTo>
                <a:lnTo>
                  <a:pt x="43482" y="44449"/>
                </a:lnTo>
                <a:lnTo>
                  <a:pt x="44976" y="46989"/>
                </a:lnTo>
                <a:lnTo>
                  <a:pt x="45488" y="48259"/>
                </a:lnTo>
                <a:lnTo>
                  <a:pt x="45094" y="49529"/>
                </a:lnTo>
                <a:lnTo>
                  <a:pt x="80679" y="49529"/>
                </a:lnTo>
                <a:lnTo>
                  <a:pt x="82565" y="48259"/>
                </a:lnTo>
                <a:lnTo>
                  <a:pt x="84209" y="46989"/>
                </a:lnTo>
                <a:lnTo>
                  <a:pt x="85670" y="45720"/>
                </a:lnTo>
                <a:lnTo>
                  <a:pt x="86969" y="45720"/>
                </a:lnTo>
                <a:lnTo>
                  <a:pt x="88027" y="44450"/>
                </a:lnTo>
                <a:lnTo>
                  <a:pt x="88970" y="43180"/>
                </a:lnTo>
                <a:lnTo>
                  <a:pt x="89718" y="43180"/>
                </a:lnTo>
                <a:lnTo>
                  <a:pt x="90350" y="41910"/>
                </a:lnTo>
                <a:lnTo>
                  <a:pt x="90821" y="40640"/>
                </a:lnTo>
                <a:close/>
              </a:path>
              <a:path w="107314" h="128270">
                <a:moveTo>
                  <a:pt x="91017" y="35560"/>
                </a:moveTo>
                <a:lnTo>
                  <a:pt x="40966" y="35559"/>
                </a:lnTo>
                <a:lnTo>
                  <a:pt x="41005" y="38099"/>
                </a:lnTo>
                <a:lnTo>
                  <a:pt x="41320" y="39369"/>
                </a:lnTo>
                <a:lnTo>
                  <a:pt x="41556" y="40639"/>
                </a:lnTo>
                <a:lnTo>
                  <a:pt x="91178" y="40640"/>
                </a:lnTo>
                <a:lnTo>
                  <a:pt x="91373" y="39370"/>
                </a:lnTo>
                <a:lnTo>
                  <a:pt x="91408" y="36830"/>
                </a:lnTo>
                <a:lnTo>
                  <a:pt x="91247" y="36830"/>
                </a:lnTo>
                <a:lnTo>
                  <a:pt x="91017" y="35560"/>
                </a:lnTo>
                <a:close/>
              </a:path>
              <a:path w="107314" h="128270">
                <a:moveTo>
                  <a:pt x="87717" y="31750"/>
                </a:moveTo>
                <a:lnTo>
                  <a:pt x="41752" y="31749"/>
                </a:lnTo>
                <a:lnTo>
                  <a:pt x="41398" y="33019"/>
                </a:lnTo>
                <a:lnTo>
                  <a:pt x="41163" y="34289"/>
                </a:lnTo>
                <a:lnTo>
                  <a:pt x="41005" y="35559"/>
                </a:lnTo>
                <a:lnTo>
                  <a:pt x="90695" y="35560"/>
                </a:lnTo>
                <a:lnTo>
                  <a:pt x="90350" y="34290"/>
                </a:lnTo>
                <a:lnTo>
                  <a:pt x="89959" y="34290"/>
                </a:lnTo>
                <a:lnTo>
                  <a:pt x="89085" y="33020"/>
                </a:lnTo>
                <a:lnTo>
                  <a:pt x="88614" y="33020"/>
                </a:lnTo>
                <a:lnTo>
                  <a:pt x="87717" y="31750"/>
                </a:lnTo>
                <a:close/>
              </a:path>
              <a:path w="107314" h="128270">
                <a:moveTo>
                  <a:pt x="89212" y="15240"/>
                </a:moveTo>
                <a:lnTo>
                  <a:pt x="49380" y="15239"/>
                </a:lnTo>
                <a:lnTo>
                  <a:pt x="48987" y="17779"/>
                </a:lnTo>
                <a:lnTo>
                  <a:pt x="48751" y="19049"/>
                </a:lnTo>
                <a:lnTo>
                  <a:pt x="48633" y="24129"/>
                </a:lnTo>
                <a:lnTo>
                  <a:pt x="48751" y="26669"/>
                </a:lnTo>
                <a:lnTo>
                  <a:pt x="47375" y="26669"/>
                </a:lnTo>
                <a:lnTo>
                  <a:pt x="46156" y="27939"/>
                </a:lnTo>
                <a:lnTo>
                  <a:pt x="45094" y="27939"/>
                </a:lnTo>
                <a:lnTo>
                  <a:pt x="44190" y="29209"/>
                </a:lnTo>
                <a:lnTo>
                  <a:pt x="43404" y="29209"/>
                </a:lnTo>
                <a:lnTo>
                  <a:pt x="42736" y="30479"/>
                </a:lnTo>
                <a:lnTo>
                  <a:pt x="42185" y="31749"/>
                </a:lnTo>
                <a:lnTo>
                  <a:pt x="86843" y="31750"/>
                </a:lnTo>
                <a:lnTo>
                  <a:pt x="85670" y="30480"/>
                </a:lnTo>
                <a:lnTo>
                  <a:pt x="85474" y="30480"/>
                </a:lnTo>
                <a:lnTo>
                  <a:pt x="86843" y="29210"/>
                </a:lnTo>
                <a:lnTo>
                  <a:pt x="91408" y="21590"/>
                </a:lnTo>
                <a:lnTo>
                  <a:pt x="91603" y="21590"/>
                </a:lnTo>
                <a:lnTo>
                  <a:pt x="91603" y="19050"/>
                </a:lnTo>
                <a:lnTo>
                  <a:pt x="91373" y="17780"/>
                </a:lnTo>
                <a:lnTo>
                  <a:pt x="91051" y="17780"/>
                </a:lnTo>
                <a:lnTo>
                  <a:pt x="90695" y="16510"/>
                </a:lnTo>
                <a:lnTo>
                  <a:pt x="89752" y="16510"/>
                </a:lnTo>
                <a:lnTo>
                  <a:pt x="89212" y="15240"/>
                </a:lnTo>
                <a:close/>
              </a:path>
              <a:path w="107314" h="128270">
                <a:moveTo>
                  <a:pt x="81461" y="5080"/>
                </a:moveTo>
                <a:lnTo>
                  <a:pt x="62432" y="5079"/>
                </a:lnTo>
                <a:lnTo>
                  <a:pt x="61803" y="6349"/>
                </a:lnTo>
                <a:lnTo>
                  <a:pt x="60742" y="7619"/>
                </a:lnTo>
                <a:lnTo>
                  <a:pt x="59641" y="8889"/>
                </a:lnTo>
                <a:lnTo>
                  <a:pt x="59248" y="10159"/>
                </a:lnTo>
                <a:lnTo>
                  <a:pt x="52761" y="10159"/>
                </a:lnTo>
                <a:lnTo>
                  <a:pt x="52132" y="11429"/>
                </a:lnTo>
                <a:lnTo>
                  <a:pt x="51110" y="11429"/>
                </a:lnTo>
                <a:lnTo>
                  <a:pt x="50638" y="12699"/>
                </a:lnTo>
                <a:lnTo>
                  <a:pt x="50245" y="12699"/>
                </a:lnTo>
                <a:lnTo>
                  <a:pt x="49616" y="15239"/>
                </a:lnTo>
                <a:lnTo>
                  <a:pt x="87395" y="15240"/>
                </a:lnTo>
                <a:lnTo>
                  <a:pt x="86774" y="13970"/>
                </a:lnTo>
                <a:lnTo>
                  <a:pt x="82208" y="13970"/>
                </a:lnTo>
                <a:lnTo>
                  <a:pt x="82323" y="12700"/>
                </a:lnTo>
                <a:lnTo>
                  <a:pt x="82243" y="8890"/>
                </a:lnTo>
                <a:lnTo>
                  <a:pt x="82128" y="7620"/>
                </a:lnTo>
                <a:lnTo>
                  <a:pt x="81967" y="7620"/>
                </a:lnTo>
                <a:lnTo>
                  <a:pt x="81737" y="6350"/>
                </a:lnTo>
                <a:lnTo>
                  <a:pt x="81461" y="5080"/>
                </a:lnTo>
                <a:close/>
              </a:path>
              <a:path w="107314" h="128270">
                <a:moveTo>
                  <a:pt x="80794" y="3810"/>
                </a:moveTo>
                <a:lnTo>
                  <a:pt x="63887" y="3809"/>
                </a:lnTo>
                <a:lnTo>
                  <a:pt x="63141" y="5079"/>
                </a:lnTo>
                <a:lnTo>
                  <a:pt x="81150" y="5080"/>
                </a:lnTo>
                <a:lnTo>
                  <a:pt x="80794" y="3810"/>
                </a:lnTo>
                <a:close/>
              </a:path>
              <a:path w="107314" h="128270">
                <a:moveTo>
                  <a:pt x="79966" y="2540"/>
                </a:moveTo>
                <a:lnTo>
                  <a:pt x="65617" y="2539"/>
                </a:lnTo>
                <a:lnTo>
                  <a:pt x="64713" y="3809"/>
                </a:lnTo>
                <a:lnTo>
                  <a:pt x="80403" y="3810"/>
                </a:lnTo>
                <a:lnTo>
                  <a:pt x="79966" y="2540"/>
                </a:lnTo>
                <a:close/>
              </a:path>
              <a:path w="107314" h="128270">
                <a:moveTo>
                  <a:pt x="78471" y="1270"/>
                </a:moveTo>
                <a:lnTo>
                  <a:pt x="67583" y="1269"/>
                </a:lnTo>
                <a:lnTo>
                  <a:pt x="66561" y="2539"/>
                </a:lnTo>
                <a:lnTo>
                  <a:pt x="79494" y="2540"/>
                </a:lnTo>
                <a:lnTo>
                  <a:pt x="78471" y="1270"/>
                </a:lnTo>
                <a:close/>
              </a:path>
              <a:path w="107314" h="128270">
                <a:moveTo>
                  <a:pt x="75486" y="0"/>
                </a:moveTo>
                <a:lnTo>
                  <a:pt x="72183" y="0"/>
                </a:lnTo>
                <a:lnTo>
                  <a:pt x="70847" y="1269"/>
                </a:lnTo>
                <a:lnTo>
                  <a:pt x="76115" y="1270"/>
                </a:lnTo>
                <a:lnTo>
                  <a:pt x="7548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88154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12685" y="8127"/>
                </a:moveTo>
                <a:lnTo>
                  <a:pt x="11585" y="8127"/>
                </a:lnTo>
                <a:lnTo>
                  <a:pt x="11074" y="8254"/>
                </a:lnTo>
                <a:lnTo>
                  <a:pt x="10602" y="8254"/>
                </a:lnTo>
                <a:lnTo>
                  <a:pt x="9383" y="8635"/>
                </a:lnTo>
                <a:lnTo>
                  <a:pt x="8715" y="9016"/>
                </a:lnTo>
                <a:lnTo>
                  <a:pt x="8440" y="9270"/>
                </a:lnTo>
                <a:lnTo>
                  <a:pt x="8165" y="9397"/>
                </a:lnTo>
                <a:lnTo>
                  <a:pt x="5962" y="13207"/>
                </a:lnTo>
                <a:lnTo>
                  <a:pt x="5844" y="13588"/>
                </a:lnTo>
                <a:lnTo>
                  <a:pt x="5648" y="14731"/>
                </a:lnTo>
                <a:lnTo>
                  <a:pt x="5525" y="19303"/>
                </a:lnTo>
                <a:lnTo>
                  <a:pt x="5733" y="20954"/>
                </a:lnTo>
                <a:lnTo>
                  <a:pt x="6278" y="23875"/>
                </a:lnTo>
                <a:lnTo>
                  <a:pt x="6395" y="24129"/>
                </a:lnTo>
                <a:lnTo>
                  <a:pt x="5215" y="24764"/>
                </a:lnTo>
                <a:lnTo>
                  <a:pt x="0" y="32892"/>
                </a:lnTo>
                <a:lnTo>
                  <a:pt x="118" y="34035"/>
                </a:lnTo>
                <a:lnTo>
                  <a:pt x="4534" y="43052"/>
                </a:lnTo>
                <a:lnTo>
                  <a:pt x="4508" y="44195"/>
                </a:lnTo>
                <a:lnTo>
                  <a:pt x="4194" y="47243"/>
                </a:lnTo>
                <a:lnTo>
                  <a:pt x="4070" y="55498"/>
                </a:lnTo>
                <a:lnTo>
                  <a:pt x="4179" y="57403"/>
                </a:lnTo>
                <a:lnTo>
                  <a:pt x="4390" y="59816"/>
                </a:lnTo>
                <a:lnTo>
                  <a:pt x="4626" y="61340"/>
                </a:lnTo>
                <a:lnTo>
                  <a:pt x="4823" y="62864"/>
                </a:lnTo>
                <a:lnTo>
                  <a:pt x="10288" y="78612"/>
                </a:lnTo>
                <a:lnTo>
                  <a:pt x="10563" y="79374"/>
                </a:lnTo>
                <a:lnTo>
                  <a:pt x="10798" y="80263"/>
                </a:lnTo>
                <a:lnTo>
                  <a:pt x="11074" y="81025"/>
                </a:lnTo>
                <a:lnTo>
                  <a:pt x="11663" y="83438"/>
                </a:lnTo>
                <a:lnTo>
                  <a:pt x="11998" y="85343"/>
                </a:lnTo>
                <a:lnTo>
                  <a:pt x="12189" y="86613"/>
                </a:lnTo>
                <a:lnTo>
                  <a:pt x="12332" y="87883"/>
                </a:lnTo>
                <a:lnTo>
                  <a:pt x="12450" y="96011"/>
                </a:lnTo>
                <a:lnTo>
                  <a:pt x="12297" y="96900"/>
                </a:lnTo>
                <a:lnTo>
                  <a:pt x="12253" y="100456"/>
                </a:lnTo>
                <a:lnTo>
                  <a:pt x="12371" y="101091"/>
                </a:lnTo>
                <a:lnTo>
                  <a:pt x="12528" y="101599"/>
                </a:lnTo>
                <a:lnTo>
                  <a:pt x="13118" y="102742"/>
                </a:lnTo>
                <a:lnTo>
                  <a:pt x="13314" y="102869"/>
                </a:lnTo>
                <a:lnTo>
                  <a:pt x="13472" y="103123"/>
                </a:lnTo>
                <a:lnTo>
                  <a:pt x="13865" y="103250"/>
                </a:lnTo>
                <a:lnTo>
                  <a:pt x="14062" y="101726"/>
                </a:lnTo>
                <a:lnTo>
                  <a:pt x="14361" y="98170"/>
                </a:lnTo>
                <a:lnTo>
                  <a:pt x="14488" y="95630"/>
                </a:lnTo>
                <a:lnTo>
                  <a:pt x="14405" y="87883"/>
                </a:lnTo>
                <a:lnTo>
                  <a:pt x="11742" y="70992"/>
                </a:lnTo>
                <a:lnTo>
                  <a:pt x="11332" y="69341"/>
                </a:lnTo>
                <a:lnTo>
                  <a:pt x="10878" y="67309"/>
                </a:lnTo>
                <a:lnTo>
                  <a:pt x="10759" y="66166"/>
                </a:lnTo>
                <a:lnTo>
                  <a:pt x="10759" y="62229"/>
                </a:lnTo>
                <a:lnTo>
                  <a:pt x="11034" y="60578"/>
                </a:lnTo>
                <a:lnTo>
                  <a:pt x="11427" y="59181"/>
                </a:lnTo>
                <a:lnTo>
                  <a:pt x="11538" y="58927"/>
                </a:lnTo>
                <a:lnTo>
                  <a:pt x="8833" y="58927"/>
                </a:lnTo>
                <a:lnTo>
                  <a:pt x="5530" y="33908"/>
                </a:lnTo>
                <a:lnTo>
                  <a:pt x="12647" y="33908"/>
                </a:lnTo>
                <a:lnTo>
                  <a:pt x="12369" y="32765"/>
                </a:lnTo>
                <a:lnTo>
                  <a:pt x="11703" y="30733"/>
                </a:lnTo>
                <a:lnTo>
                  <a:pt x="11507" y="30352"/>
                </a:lnTo>
                <a:lnTo>
                  <a:pt x="10720" y="28574"/>
                </a:lnTo>
                <a:lnTo>
                  <a:pt x="10371" y="27558"/>
                </a:lnTo>
                <a:lnTo>
                  <a:pt x="9886" y="25653"/>
                </a:lnTo>
                <a:lnTo>
                  <a:pt x="9651" y="24129"/>
                </a:lnTo>
                <a:lnTo>
                  <a:pt x="9737" y="18922"/>
                </a:lnTo>
                <a:lnTo>
                  <a:pt x="10288" y="16382"/>
                </a:lnTo>
                <a:lnTo>
                  <a:pt x="11270" y="13715"/>
                </a:lnTo>
                <a:lnTo>
                  <a:pt x="11703" y="12826"/>
                </a:lnTo>
                <a:lnTo>
                  <a:pt x="17797" y="12826"/>
                </a:lnTo>
                <a:lnTo>
                  <a:pt x="17679" y="9905"/>
                </a:lnTo>
                <a:lnTo>
                  <a:pt x="17639" y="9651"/>
                </a:lnTo>
                <a:lnTo>
                  <a:pt x="16814" y="9270"/>
                </a:lnTo>
                <a:lnTo>
                  <a:pt x="15281" y="8762"/>
                </a:lnTo>
                <a:lnTo>
                  <a:pt x="13904" y="8381"/>
                </a:lnTo>
                <a:lnTo>
                  <a:pt x="12685" y="8127"/>
                </a:lnTo>
                <a:close/>
              </a:path>
              <a:path w="36195" h="103504">
                <a:moveTo>
                  <a:pt x="35354" y="25272"/>
                </a:moveTo>
                <a:lnTo>
                  <a:pt x="21571" y="25272"/>
                </a:lnTo>
                <a:lnTo>
                  <a:pt x="22711" y="25399"/>
                </a:lnTo>
                <a:lnTo>
                  <a:pt x="23969" y="25780"/>
                </a:lnTo>
                <a:lnTo>
                  <a:pt x="23262" y="26161"/>
                </a:lnTo>
                <a:lnTo>
                  <a:pt x="22711" y="26542"/>
                </a:lnTo>
                <a:lnTo>
                  <a:pt x="22043" y="27177"/>
                </a:lnTo>
                <a:lnTo>
                  <a:pt x="21689" y="27558"/>
                </a:lnTo>
                <a:lnTo>
                  <a:pt x="21256" y="27939"/>
                </a:lnTo>
                <a:lnTo>
                  <a:pt x="20635" y="28828"/>
                </a:lnTo>
                <a:lnTo>
                  <a:pt x="19881" y="29844"/>
                </a:lnTo>
                <a:lnTo>
                  <a:pt x="19290" y="30733"/>
                </a:lnTo>
                <a:lnTo>
                  <a:pt x="8833" y="58927"/>
                </a:lnTo>
                <a:lnTo>
                  <a:pt x="11538" y="58927"/>
                </a:lnTo>
                <a:lnTo>
                  <a:pt x="11978" y="57911"/>
                </a:lnTo>
                <a:lnTo>
                  <a:pt x="12253" y="57403"/>
                </a:lnTo>
                <a:lnTo>
                  <a:pt x="16460" y="53212"/>
                </a:lnTo>
                <a:lnTo>
                  <a:pt x="20077" y="51561"/>
                </a:lnTo>
                <a:lnTo>
                  <a:pt x="21610" y="50799"/>
                </a:lnTo>
                <a:lnTo>
                  <a:pt x="22987" y="50037"/>
                </a:lnTo>
                <a:lnTo>
                  <a:pt x="24166" y="49148"/>
                </a:lnTo>
                <a:lnTo>
                  <a:pt x="25227" y="48386"/>
                </a:lnTo>
                <a:lnTo>
                  <a:pt x="29133" y="42417"/>
                </a:lnTo>
                <a:lnTo>
                  <a:pt x="29085" y="40258"/>
                </a:lnTo>
                <a:lnTo>
                  <a:pt x="25974" y="35178"/>
                </a:lnTo>
                <a:lnTo>
                  <a:pt x="25424" y="34289"/>
                </a:lnTo>
                <a:lnTo>
                  <a:pt x="27429" y="32003"/>
                </a:lnTo>
                <a:lnTo>
                  <a:pt x="28962" y="31241"/>
                </a:lnTo>
                <a:lnTo>
                  <a:pt x="30299" y="30352"/>
                </a:lnTo>
                <a:lnTo>
                  <a:pt x="32500" y="28701"/>
                </a:lnTo>
                <a:lnTo>
                  <a:pt x="34152" y="27050"/>
                </a:lnTo>
                <a:lnTo>
                  <a:pt x="35289" y="25399"/>
                </a:lnTo>
                <a:close/>
              </a:path>
              <a:path w="36195" h="103504">
                <a:moveTo>
                  <a:pt x="12647" y="33908"/>
                </a:moveTo>
                <a:lnTo>
                  <a:pt x="5530" y="33908"/>
                </a:lnTo>
                <a:lnTo>
                  <a:pt x="8046" y="36067"/>
                </a:lnTo>
                <a:lnTo>
                  <a:pt x="8991" y="37083"/>
                </a:lnTo>
                <a:lnTo>
                  <a:pt x="9934" y="38353"/>
                </a:lnTo>
                <a:lnTo>
                  <a:pt x="10878" y="39877"/>
                </a:lnTo>
                <a:lnTo>
                  <a:pt x="11270" y="40639"/>
                </a:lnTo>
                <a:lnTo>
                  <a:pt x="11782" y="40258"/>
                </a:lnTo>
                <a:lnTo>
                  <a:pt x="12921" y="37083"/>
                </a:lnTo>
                <a:lnTo>
                  <a:pt x="12804" y="34670"/>
                </a:lnTo>
                <a:lnTo>
                  <a:pt x="12647" y="33908"/>
                </a:lnTo>
                <a:close/>
              </a:path>
              <a:path w="36195" h="103504">
                <a:moveTo>
                  <a:pt x="33916" y="0"/>
                </a:moveTo>
                <a:lnTo>
                  <a:pt x="18347" y="26161"/>
                </a:lnTo>
                <a:lnTo>
                  <a:pt x="18701" y="25907"/>
                </a:lnTo>
                <a:lnTo>
                  <a:pt x="19172" y="25653"/>
                </a:lnTo>
                <a:lnTo>
                  <a:pt x="19801" y="25526"/>
                </a:lnTo>
                <a:lnTo>
                  <a:pt x="20195" y="25399"/>
                </a:lnTo>
                <a:lnTo>
                  <a:pt x="21059" y="25272"/>
                </a:lnTo>
                <a:lnTo>
                  <a:pt x="35354" y="25272"/>
                </a:lnTo>
                <a:lnTo>
                  <a:pt x="35680" y="24637"/>
                </a:lnTo>
                <a:lnTo>
                  <a:pt x="36002" y="23875"/>
                </a:lnTo>
                <a:lnTo>
                  <a:pt x="36198" y="23113"/>
                </a:lnTo>
                <a:lnTo>
                  <a:pt x="36140" y="20319"/>
                </a:lnTo>
                <a:lnTo>
                  <a:pt x="36030" y="19811"/>
                </a:lnTo>
                <a:lnTo>
                  <a:pt x="35761" y="19049"/>
                </a:lnTo>
                <a:lnTo>
                  <a:pt x="34898" y="17398"/>
                </a:lnTo>
                <a:lnTo>
                  <a:pt x="34542" y="17017"/>
                </a:lnTo>
                <a:lnTo>
                  <a:pt x="33838" y="16128"/>
                </a:lnTo>
                <a:lnTo>
                  <a:pt x="32816" y="15112"/>
                </a:lnTo>
                <a:lnTo>
                  <a:pt x="32265" y="14604"/>
                </a:lnTo>
                <a:lnTo>
                  <a:pt x="31754" y="14223"/>
                </a:lnTo>
                <a:lnTo>
                  <a:pt x="32029" y="13969"/>
                </a:lnTo>
                <a:lnTo>
                  <a:pt x="32658" y="13207"/>
                </a:lnTo>
                <a:lnTo>
                  <a:pt x="33051" y="12572"/>
                </a:lnTo>
                <a:lnTo>
                  <a:pt x="33484" y="11937"/>
                </a:lnTo>
                <a:lnTo>
                  <a:pt x="35209" y="6349"/>
                </a:lnTo>
                <a:lnTo>
                  <a:pt x="35094" y="3683"/>
                </a:lnTo>
                <a:lnTo>
                  <a:pt x="34783" y="2286"/>
                </a:lnTo>
                <a:lnTo>
                  <a:pt x="34270" y="762"/>
                </a:lnTo>
                <a:lnTo>
                  <a:pt x="33916" y="0"/>
                </a:lnTo>
                <a:close/>
              </a:path>
              <a:path w="36195" h="103504">
                <a:moveTo>
                  <a:pt x="17797" y="12826"/>
                </a:moveTo>
                <a:lnTo>
                  <a:pt x="11703" y="12826"/>
                </a:lnTo>
                <a:lnTo>
                  <a:pt x="11762" y="13588"/>
                </a:lnTo>
                <a:lnTo>
                  <a:pt x="11880" y="14604"/>
                </a:lnTo>
                <a:lnTo>
                  <a:pt x="16342" y="24256"/>
                </a:lnTo>
                <a:lnTo>
                  <a:pt x="17010" y="21208"/>
                </a:lnTo>
                <a:lnTo>
                  <a:pt x="17443" y="18414"/>
                </a:lnTo>
                <a:lnTo>
                  <a:pt x="17569" y="17398"/>
                </a:lnTo>
                <a:lnTo>
                  <a:pt x="17692" y="15747"/>
                </a:lnTo>
                <a:lnTo>
                  <a:pt x="17797" y="1282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57612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45314" y="54483"/>
                </a:moveTo>
                <a:lnTo>
                  <a:pt x="36740" y="54483"/>
                </a:lnTo>
                <a:lnTo>
                  <a:pt x="37448" y="54737"/>
                </a:lnTo>
                <a:lnTo>
                  <a:pt x="38863" y="55118"/>
                </a:lnTo>
                <a:lnTo>
                  <a:pt x="40121" y="55753"/>
                </a:lnTo>
                <a:lnTo>
                  <a:pt x="47198" y="66167"/>
                </a:lnTo>
                <a:lnTo>
                  <a:pt x="47787" y="66167"/>
                </a:lnTo>
                <a:lnTo>
                  <a:pt x="50029" y="65786"/>
                </a:lnTo>
                <a:lnTo>
                  <a:pt x="50658" y="65532"/>
                </a:lnTo>
                <a:lnTo>
                  <a:pt x="51641" y="65024"/>
                </a:lnTo>
                <a:lnTo>
                  <a:pt x="51822" y="63754"/>
                </a:lnTo>
                <a:lnTo>
                  <a:pt x="51994" y="62865"/>
                </a:lnTo>
                <a:lnTo>
                  <a:pt x="52230" y="61849"/>
                </a:lnTo>
                <a:lnTo>
                  <a:pt x="52820" y="59944"/>
                </a:lnTo>
                <a:lnTo>
                  <a:pt x="52983" y="59563"/>
                </a:lnTo>
                <a:lnTo>
                  <a:pt x="47867" y="59563"/>
                </a:lnTo>
                <a:lnTo>
                  <a:pt x="45800" y="55372"/>
                </a:lnTo>
                <a:lnTo>
                  <a:pt x="45314" y="54483"/>
                </a:lnTo>
                <a:close/>
              </a:path>
              <a:path w="82550" h="66675">
                <a:moveTo>
                  <a:pt x="53331" y="24257"/>
                </a:moveTo>
                <a:lnTo>
                  <a:pt x="52977" y="24257"/>
                </a:lnTo>
                <a:lnTo>
                  <a:pt x="52663" y="24384"/>
                </a:lnTo>
                <a:lnTo>
                  <a:pt x="51758" y="24511"/>
                </a:lnTo>
                <a:lnTo>
                  <a:pt x="51523" y="24765"/>
                </a:lnTo>
                <a:lnTo>
                  <a:pt x="50854" y="25146"/>
                </a:lnTo>
                <a:lnTo>
                  <a:pt x="50029" y="26289"/>
                </a:lnTo>
                <a:lnTo>
                  <a:pt x="49320" y="27940"/>
                </a:lnTo>
                <a:lnTo>
                  <a:pt x="48947" y="29464"/>
                </a:lnTo>
                <a:lnTo>
                  <a:pt x="48832" y="32131"/>
                </a:lnTo>
                <a:lnTo>
                  <a:pt x="48956" y="33528"/>
                </a:lnTo>
                <a:lnTo>
                  <a:pt x="49179" y="34798"/>
                </a:lnTo>
                <a:lnTo>
                  <a:pt x="49519" y="36322"/>
                </a:lnTo>
                <a:lnTo>
                  <a:pt x="50264" y="38608"/>
                </a:lnTo>
                <a:lnTo>
                  <a:pt x="50336" y="39370"/>
                </a:lnTo>
                <a:lnTo>
                  <a:pt x="48771" y="48895"/>
                </a:lnTo>
                <a:lnTo>
                  <a:pt x="48416" y="49784"/>
                </a:lnTo>
                <a:lnTo>
                  <a:pt x="47906" y="51689"/>
                </a:lnTo>
                <a:lnTo>
                  <a:pt x="47827" y="52197"/>
                </a:lnTo>
                <a:lnTo>
                  <a:pt x="47709" y="58420"/>
                </a:lnTo>
                <a:lnTo>
                  <a:pt x="47867" y="59563"/>
                </a:lnTo>
                <a:lnTo>
                  <a:pt x="52983" y="59563"/>
                </a:lnTo>
                <a:lnTo>
                  <a:pt x="53528" y="58293"/>
                </a:lnTo>
                <a:lnTo>
                  <a:pt x="54314" y="56769"/>
                </a:lnTo>
                <a:lnTo>
                  <a:pt x="55139" y="55372"/>
                </a:lnTo>
                <a:lnTo>
                  <a:pt x="56718" y="53467"/>
                </a:lnTo>
                <a:lnTo>
                  <a:pt x="57200" y="52959"/>
                </a:lnTo>
                <a:lnTo>
                  <a:pt x="51916" y="52959"/>
                </a:lnTo>
                <a:lnTo>
                  <a:pt x="54364" y="37719"/>
                </a:lnTo>
                <a:lnTo>
                  <a:pt x="54274" y="33020"/>
                </a:lnTo>
                <a:lnTo>
                  <a:pt x="54039" y="31242"/>
                </a:lnTo>
                <a:lnTo>
                  <a:pt x="60369" y="31242"/>
                </a:lnTo>
                <a:lnTo>
                  <a:pt x="61470" y="28321"/>
                </a:lnTo>
                <a:lnTo>
                  <a:pt x="61986" y="26543"/>
                </a:lnTo>
                <a:lnTo>
                  <a:pt x="58718" y="26543"/>
                </a:lnTo>
                <a:lnTo>
                  <a:pt x="57852" y="26289"/>
                </a:lnTo>
                <a:lnTo>
                  <a:pt x="57696" y="26162"/>
                </a:lnTo>
                <a:lnTo>
                  <a:pt x="56555" y="25400"/>
                </a:lnTo>
                <a:lnTo>
                  <a:pt x="56005" y="25146"/>
                </a:lnTo>
                <a:lnTo>
                  <a:pt x="55022" y="24638"/>
                </a:lnTo>
                <a:lnTo>
                  <a:pt x="54550" y="24511"/>
                </a:lnTo>
                <a:lnTo>
                  <a:pt x="53725" y="24384"/>
                </a:lnTo>
                <a:lnTo>
                  <a:pt x="53331" y="24257"/>
                </a:lnTo>
                <a:close/>
              </a:path>
              <a:path w="82550" h="66675">
                <a:moveTo>
                  <a:pt x="3832" y="0"/>
                </a:moveTo>
                <a:lnTo>
                  <a:pt x="1466" y="9651"/>
                </a:lnTo>
                <a:lnTo>
                  <a:pt x="1587" y="10921"/>
                </a:lnTo>
                <a:lnTo>
                  <a:pt x="1809" y="12445"/>
                </a:lnTo>
                <a:lnTo>
                  <a:pt x="2258" y="14477"/>
                </a:lnTo>
                <a:lnTo>
                  <a:pt x="2693" y="16001"/>
                </a:lnTo>
                <a:lnTo>
                  <a:pt x="1945" y="16763"/>
                </a:lnTo>
                <a:lnTo>
                  <a:pt x="0" y="22351"/>
                </a:lnTo>
                <a:lnTo>
                  <a:pt x="114" y="22859"/>
                </a:lnTo>
                <a:lnTo>
                  <a:pt x="2732" y="26923"/>
                </a:lnTo>
                <a:lnTo>
                  <a:pt x="3242" y="27431"/>
                </a:lnTo>
                <a:lnTo>
                  <a:pt x="3715" y="27812"/>
                </a:lnTo>
                <a:lnTo>
                  <a:pt x="6192" y="29463"/>
                </a:lnTo>
                <a:lnTo>
                  <a:pt x="7686" y="30225"/>
                </a:lnTo>
                <a:lnTo>
                  <a:pt x="8276" y="30479"/>
                </a:lnTo>
                <a:lnTo>
                  <a:pt x="11067" y="32003"/>
                </a:lnTo>
                <a:lnTo>
                  <a:pt x="15077" y="35814"/>
                </a:lnTo>
                <a:lnTo>
                  <a:pt x="14644" y="36703"/>
                </a:lnTo>
                <a:lnTo>
                  <a:pt x="14330" y="37718"/>
                </a:lnTo>
                <a:lnTo>
                  <a:pt x="14212" y="40639"/>
                </a:lnTo>
                <a:lnTo>
                  <a:pt x="14330" y="41020"/>
                </a:lnTo>
                <a:lnTo>
                  <a:pt x="14723" y="41909"/>
                </a:lnTo>
                <a:lnTo>
                  <a:pt x="15312" y="42798"/>
                </a:lnTo>
                <a:lnTo>
                  <a:pt x="16021" y="43306"/>
                </a:lnTo>
                <a:lnTo>
                  <a:pt x="16806" y="43942"/>
                </a:lnTo>
                <a:lnTo>
                  <a:pt x="17200" y="44196"/>
                </a:lnTo>
                <a:lnTo>
                  <a:pt x="17632" y="44323"/>
                </a:lnTo>
                <a:lnTo>
                  <a:pt x="18458" y="44704"/>
                </a:lnTo>
                <a:lnTo>
                  <a:pt x="19283" y="44958"/>
                </a:lnTo>
                <a:lnTo>
                  <a:pt x="20031" y="45085"/>
                </a:lnTo>
                <a:lnTo>
                  <a:pt x="21170" y="45339"/>
                </a:lnTo>
                <a:lnTo>
                  <a:pt x="29939" y="49403"/>
                </a:lnTo>
                <a:lnTo>
                  <a:pt x="30331" y="49784"/>
                </a:lnTo>
                <a:lnTo>
                  <a:pt x="30646" y="50292"/>
                </a:lnTo>
                <a:lnTo>
                  <a:pt x="30843" y="50546"/>
                </a:lnTo>
                <a:lnTo>
                  <a:pt x="30948" y="50800"/>
                </a:lnTo>
                <a:lnTo>
                  <a:pt x="32376" y="53594"/>
                </a:lnTo>
                <a:lnTo>
                  <a:pt x="32847" y="53975"/>
                </a:lnTo>
                <a:lnTo>
                  <a:pt x="33320" y="54229"/>
                </a:lnTo>
                <a:lnTo>
                  <a:pt x="33869" y="54483"/>
                </a:lnTo>
                <a:lnTo>
                  <a:pt x="34892" y="54737"/>
                </a:lnTo>
                <a:lnTo>
                  <a:pt x="37094" y="54737"/>
                </a:lnTo>
                <a:lnTo>
                  <a:pt x="36740" y="54483"/>
                </a:lnTo>
                <a:lnTo>
                  <a:pt x="45314" y="54483"/>
                </a:lnTo>
                <a:lnTo>
                  <a:pt x="36072" y="47879"/>
                </a:lnTo>
                <a:lnTo>
                  <a:pt x="35836" y="47625"/>
                </a:lnTo>
                <a:lnTo>
                  <a:pt x="33005" y="44831"/>
                </a:lnTo>
                <a:lnTo>
                  <a:pt x="27382" y="39751"/>
                </a:lnTo>
                <a:lnTo>
                  <a:pt x="25063" y="37719"/>
                </a:lnTo>
                <a:lnTo>
                  <a:pt x="19795" y="33528"/>
                </a:lnTo>
                <a:lnTo>
                  <a:pt x="18418" y="32385"/>
                </a:lnTo>
                <a:lnTo>
                  <a:pt x="15509" y="30353"/>
                </a:lnTo>
                <a:lnTo>
                  <a:pt x="14015" y="29210"/>
                </a:lnTo>
                <a:lnTo>
                  <a:pt x="12521" y="28194"/>
                </a:lnTo>
                <a:lnTo>
                  <a:pt x="9455" y="26288"/>
                </a:lnTo>
                <a:lnTo>
                  <a:pt x="6348" y="24510"/>
                </a:lnTo>
                <a:lnTo>
                  <a:pt x="3283" y="22859"/>
                </a:lnTo>
                <a:lnTo>
                  <a:pt x="1709" y="22224"/>
                </a:lnTo>
                <a:lnTo>
                  <a:pt x="1867" y="22097"/>
                </a:lnTo>
                <a:lnTo>
                  <a:pt x="2654" y="21716"/>
                </a:lnTo>
                <a:lnTo>
                  <a:pt x="4029" y="21208"/>
                </a:lnTo>
                <a:lnTo>
                  <a:pt x="5209" y="20954"/>
                </a:lnTo>
                <a:lnTo>
                  <a:pt x="6624" y="20827"/>
                </a:lnTo>
                <a:lnTo>
                  <a:pt x="9796" y="20827"/>
                </a:lnTo>
                <a:lnTo>
                  <a:pt x="9254" y="19811"/>
                </a:lnTo>
                <a:lnTo>
                  <a:pt x="3864" y="1904"/>
                </a:lnTo>
                <a:lnTo>
                  <a:pt x="3832" y="0"/>
                </a:lnTo>
                <a:close/>
              </a:path>
              <a:path w="82550" h="66675">
                <a:moveTo>
                  <a:pt x="72592" y="4826"/>
                </a:moveTo>
                <a:lnTo>
                  <a:pt x="72834" y="6223"/>
                </a:lnTo>
                <a:lnTo>
                  <a:pt x="72898" y="6731"/>
                </a:lnTo>
                <a:lnTo>
                  <a:pt x="72995" y="11684"/>
                </a:lnTo>
                <a:lnTo>
                  <a:pt x="72878" y="12827"/>
                </a:lnTo>
                <a:lnTo>
                  <a:pt x="64025" y="30480"/>
                </a:lnTo>
                <a:lnTo>
                  <a:pt x="61215" y="34798"/>
                </a:lnTo>
                <a:lnTo>
                  <a:pt x="57082" y="42037"/>
                </a:lnTo>
                <a:lnTo>
                  <a:pt x="52767" y="50927"/>
                </a:lnTo>
                <a:lnTo>
                  <a:pt x="51916" y="52959"/>
                </a:lnTo>
                <a:lnTo>
                  <a:pt x="57200" y="52959"/>
                </a:lnTo>
                <a:lnTo>
                  <a:pt x="58284" y="51816"/>
                </a:lnTo>
                <a:lnTo>
                  <a:pt x="59150" y="51181"/>
                </a:lnTo>
                <a:lnTo>
                  <a:pt x="60605" y="50165"/>
                </a:lnTo>
                <a:lnTo>
                  <a:pt x="61627" y="49530"/>
                </a:lnTo>
                <a:lnTo>
                  <a:pt x="62019" y="49403"/>
                </a:lnTo>
                <a:lnTo>
                  <a:pt x="62885" y="48895"/>
                </a:lnTo>
                <a:lnTo>
                  <a:pt x="67618" y="43434"/>
                </a:lnTo>
                <a:lnTo>
                  <a:pt x="67508" y="41529"/>
                </a:lnTo>
                <a:lnTo>
                  <a:pt x="67095" y="40640"/>
                </a:lnTo>
                <a:lnTo>
                  <a:pt x="66072" y="39497"/>
                </a:lnTo>
                <a:lnTo>
                  <a:pt x="67325" y="38862"/>
                </a:lnTo>
                <a:lnTo>
                  <a:pt x="82331" y="24892"/>
                </a:lnTo>
                <a:lnTo>
                  <a:pt x="82263" y="22987"/>
                </a:lnTo>
                <a:lnTo>
                  <a:pt x="77319" y="19812"/>
                </a:lnTo>
                <a:lnTo>
                  <a:pt x="78135" y="17780"/>
                </a:lnTo>
                <a:lnTo>
                  <a:pt x="78577" y="15875"/>
                </a:lnTo>
                <a:lnTo>
                  <a:pt x="78699" y="15240"/>
                </a:lnTo>
                <a:lnTo>
                  <a:pt x="78825" y="14224"/>
                </a:lnTo>
                <a:lnTo>
                  <a:pt x="78739" y="12065"/>
                </a:lnTo>
                <a:lnTo>
                  <a:pt x="76916" y="7874"/>
                </a:lnTo>
                <a:lnTo>
                  <a:pt x="76215" y="6985"/>
                </a:lnTo>
                <a:lnTo>
                  <a:pt x="75858" y="6731"/>
                </a:lnTo>
                <a:lnTo>
                  <a:pt x="75467" y="6350"/>
                </a:lnTo>
                <a:lnTo>
                  <a:pt x="74754" y="5842"/>
                </a:lnTo>
                <a:lnTo>
                  <a:pt x="74087" y="5461"/>
                </a:lnTo>
                <a:lnTo>
                  <a:pt x="73029" y="4953"/>
                </a:lnTo>
                <a:lnTo>
                  <a:pt x="72592" y="4826"/>
                </a:lnTo>
                <a:close/>
              </a:path>
              <a:path w="82550" h="66675">
                <a:moveTo>
                  <a:pt x="33806" y="25273"/>
                </a:moveTo>
                <a:lnTo>
                  <a:pt x="28837" y="25273"/>
                </a:lnTo>
                <a:lnTo>
                  <a:pt x="28877" y="26289"/>
                </a:lnTo>
                <a:lnTo>
                  <a:pt x="28995" y="27813"/>
                </a:lnTo>
                <a:lnTo>
                  <a:pt x="40613" y="47879"/>
                </a:lnTo>
                <a:lnTo>
                  <a:pt x="39413" y="46736"/>
                </a:lnTo>
                <a:lnTo>
                  <a:pt x="38902" y="46482"/>
                </a:lnTo>
                <a:lnTo>
                  <a:pt x="38745" y="46355"/>
                </a:lnTo>
                <a:lnTo>
                  <a:pt x="35140" y="29591"/>
                </a:lnTo>
                <a:lnTo>
                  <a:pt x="34841" y="28194"/>
                </a:lnTo>
                <a:lnTo>
                  <a:pt x="34229" y="26289"/>
                </a:lnTo>
                <a:lnTo>
                  <a:pt x="33806" y="25273"/>
                </a:lnTo>
                <a:close/>
              </a:path>
              <a:path w="82550" h="66675">
                <a:moveTo>
                  <a:pt x="60369" y="31242"/>
                </a:moveTo>
                <a:lnTo>
                  <a:pt x="54039" y="31242"/>
                </a:lnTo>
                <a:lnTo>
                  <a:pt x="54590" y="31750"/>
                </a:lnTo>
                <a:lnTo>
                  <a:pt x="55100" y="32131"/>
                </a:lnTo>
                <a:lnTo>
                  <a:pt x="56280" y="33401"/>
                </a:lnTo>
                <a:lnTo>
                  <a:pt x="57129" y="34798"/>
                </a:lnTo>
                <a:lnTo>
                  <a:pt x="57430" y="35433"/>
                </a:lnTo>
                <a:lnTo>
                  <a:pt x="57577" y="35814"/>
                </a:lnTo>
                <a:lnTo>
                  <a:pt x="57696" y="36322"/>
                </a:lnTo>
                <a:lnTo>
                  <a:pt x="59071" y="33909"/>
                </a:lnTo>
                <a:lnTo>
                  <a:pt x="60264" y="31496"/>
                </a:lnTo>
                <a:lnTo>
                  <a:pt x="60369" y="31242"/>
                </a:lnTo>
                <a:close/>
              </a:path>
              <a:path w="82550" h="66675">
                <a:moveTo>
                  <a:pt x="13898" y="9017"/>
                </a:moveTo>
                <a:lnTo>
                  <a:pt x="12561" y="9017"/>
                </a:lnTo>
                <a:lnTo>
                  <a:pt x="12089" y="9271"/>
                </a:lnTo>
                <a:lnTo>
                  <a:pt x="11657" y="9398"/>
                </a:lnTo>
                <a:lnTo>
                  <a:pt x="11185" y="9779"/>
                </a:lnTo>
                <a:lnTo>
                  <a:pt x="10752" y="10033"/>
                </a:lnTo>
                <a:lnTo>
                  <a:pt x="10799" y="10414"/>
                </a:lnTo>
                <a:lnTo>
                  <a:pt x="24317" y="34036"/>
                </a:lnTo>
                <a:lnTo>
                  <a:pt x="24434" y="33147"/>
                </a:lnTo>
                <a:lnTo>
                  <a:pt x="24827" y="31623"/>
                </a:lnTo>
                <a:lnTo>
                  <a:pt x="28091" y="26035"/>
                </a:lnTo>
                <a:lnTo>
                  <a:pt x="23137" y="26035"/>
                </a:lnTo>
                <a:lnTo>
                  <a:pt x="23018" y="25908"/>
                </a:lnTo>
                <a:lnTo>
                  <a:pt x="22862" y="25781"/>
                </a:lnTo>
                <a:lnTo>
                  <a:pt x="22744" y="25527"/>
                </a:lnTo>
                <a:lnTo>
                  <a:pt x="22638" y="25019"/>
                </a:lnTo>
                <a:lnTo>
                  <a:pt x="22522" y="22225"/>
                </a:lnTo>
                <a:lnTo>
                  <a:pt x="22275" y="19812"/>
                </a:lnTo>
                <a:lnTo>
                  <a:pt x="16611" y="10287"/>
                </a:lnTo>
                <a:lnTo>
                  <a:pt x="16177" y="9906"/>
                </a:lnTo>
                <a:lnTo>
                  <a:pt x="15745" y="9652"/>
                </a:lnTo>
                <a:lnTo>
                  <a:pt x="14841" y="9271"/>
                </a:lnTo>
                <a:lnTo>
                  <a:pt x="13898" y="9017"/>
                </a:lnTo>
                <a:close/>
              </a:path>
              <a:path w="82550" h="66675">
                <a:moveTo>
                  <a:pt x="60565" y="11557"/>
                </a:moveTo>
                <a:lnTo>
                  <a:pt x="60093" y="12065"/>
                </a:lnTo>
                <a:lnTo>
                  <a:pt x="59661" y="12446"/>
                </a:lnTo>
                <a:lnTo>
                  <a:pt x="58954" y="13335"/>
                </a:lnTo>
                <a:lnTo>
                  <a:pt x="57899" y="19177"/>
                </a:lnTo>
                <a:lnTo>
                  <a:pt x="58109" y="20320"/>
                </a:lnTo>
                <a:lnTo>
                  <a:pt x="58442" y="21717"/>
                </a:lnTo>
                <a:lnTo>
                  <a:pt x="59727" y="24892"/>
                </a:lnTo>
                <a:lnTo>
                  <a:pt x="59818" y="26162"/>
                </a:lnTo>
                <a:lnTo>
                  <a:pt x="59268" y="26543"/>
                </a:lnTo>
                <a:lnTo>
                  <a:pt x="61986" y="26543"/>
                </a:lnTo>
                <a:lnTo>
                  <a:pt x="62426" y="24511"/>
                </a:lnTo>
                <a:lnTo>
                  <a:pt x="62640" y="23241"/>
                </a:lnTo>
                <a:lnTo>
                  <a:pt x="62761" y="22225"/>
                </a:lnTo>
                <a:lnTo>
                  <a:pt x="62648" y="16764"/>
                </a:lnTo>
                <a:lnTo>
                  <a:pt x="62457" y="15748"/>
                </a:lnTo>
                <a:lnTo>
                  <a:pt x="62212" y="14859"/>
                </a:lnTo>
                <a:lnTo>
                  <a:pt x="62019" y="14351"/>
                </a:lnTo>
                <a:lnTo>
                  <a:pt x="66078" y="14351"/>
                </a:lnTo>
                <a:lnTo>
                  <a:pt x="60958" y="11684"/>
                </a:lnTo>
                <a:lnTo>
                  <a:pt x="60565" y="11557"/>
                </a:lnTo>
                <a:close/>
              </a:path>
              <a:path w="82550" h="66675">
                <a:moveTo>
                  <a:pt x="30449" y="22225"/>
                </a:moveTo>
                <a:lnTo>
                  <a:pt x="24002" y="25527"/>
                </a:lnTo>
                <a:lnTo>
                  <a:pt x="23608" y="25908"/>
                </a:lnTo>
                <a:lnTo>
                  <a:pt x="23412" y="25908"/>
                </a:lnTo>
                <a:lnTo>
                  <a:pt x="23215" y="26035"/>
                </a:lnTo>
                <a:lnTo>
                  <a:pt x="28091" y="26035"/>
                </a:lnTo>
                <a:lnTo>
                  <a:pt x="28444" y="25654"/>
                </a:lnTo>
                <a:lnTo>
                  <a:pt x="28837" y="25273"/>
                </a:lnTo>
                <a:lnTo>
                  <a:pt x="33806" y="25273"/>
                </a:lnTo>
                <a:lnTo>
                  <a:pt x="33201" y="24257"/>
                </a:lnTo>
                <a:lnTo>
                  <a:pt x="32926" y="23749"/>
                </a:lnTo>
                <a:lnTo>
                  <a:pt x="32572" y="23241"/>
                </a:lnTo>
                <a:lnTo>
                  <a:pt x="32455" y="23114"/>
                </a:lnTo>
                <a:lnTo>
                  <a:pt x="31747" y="22606"/>
                </a:lnTo>
                <a:lnTo>
                  <a:pt x="30449" y="22225"/>
                </a:lnTo>
                <a:close/>
              </a:path>
              <a:path w="82550" h="66675">
                <a:moveTo>
                  <a:pt x="66078" y="14351"/>
                </a:moveTo>
                <a:lnTo>
                  <a:pt x="62019" y="14351"/>
                </a:lnTo>
                <a:lnTo>
                  <a:pt x="62531" y="14605"/>
                </a:lnTo>
                <a:lnTo>
                  <a:pt x="63396" y="15367"/>
                </a:lnTo>
                <a:lnTo>
                  <a:pt x="67015" y="22733"/>
                </a:lnTo>
                <a:lnTo>
                  <a:pt x="67245" y="21717"/>
                </a:lnTo>
                <a:lnTo>
                  <a:pt x="67360" y="21082"/>
                </a:lnTo>
                <a:lnTo>
                  <a:pt x="67486" y="19939"/>
                </a:lnTo>
                <a:lnTo>
                  <a:pt x="67371" y="17272"/>
                </a:lnTo>
                <a:lnTo>
                  <a:pt x="67176" y="16383"/>
                </a:lnTo>
                <a:lnTo>
                  <a:pt x="66497" y="14859"/>
                </a:lnTo>
                <a:lnTo>
                  <a:pt x="66078" y="14351"/>
                </a:lnTo>
                <a:close/>
              </a:path>
              <a:path w="82550" h="66675">
                <a:moveTo>
                  <a:pt x="9796" y="20827"/>
                </a:moveTo>
                <a:lnTo>
                  <a:pt x="8236" y="20827"/>
                </a:lnTo>
                <a:lnTo>
                  <a:pt x="9101" y="20954"/>
                </a:lnTo>
                <a:lnTo>
                  <a:pt x="10005" y="21208"/>
                </a:lnTo>
                <a:lnTo>
                  <a:pt x="9796" y="2082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20008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30" h="69850">
                <a:moveTo>
                  <a:pt x="59056" y="57755"/>
                </a:moveTo>
                <a:lnTo>
                  <a:pt x="45211" y="57755"/>
                </a:lnTo>
                <a:lnTo>
                  <a:pt x="46823" y="57835"/>
                </a:lnTo>
                <a:lnTo>
                  <a:pt x="47964" y="57995"/>
                </a:lnTo>
                <a:lnTo>
                  <a:pt x="53939" y="61122"/>
                </a:lnTo>
                <a:lnTo>
                  <a:pt x="54529" y="61672"/>
                </a:lnTo>
                <a:lnTo>
                  <a:pt x="55080" y="62336"/>
                </a:lnTo>
                <a:lnTo>
                  <a:pt x="55629" y="63046"/>
                </a:lnTo>
                <a:lnTo>
                  <a:pt x="55709" y="63470"/>
                </a:lnTo>
                <a:lnTo>
                  <a:pt x="56102" y="64684"/>
                </a:lnTo>
                <a:lnTo>
                  <a:pt x="58735" y="69230"/>
                </a:lnTo>
                <a:lnTo>
                  <a:pt x="58861" y="62336"/>
                </a:lnTo>
                <a:lnTo>
                  <a:pt x="58971" y="59163"/>
                </a:lnTo>
                <a:lnTo>
                  <a:pt x="59056" y="57755"/>
                </a:lnTo>
                <a:close/>
              </a:path>
              <a:path w="62230" h="69850">
                <a:moveTo>
                  <a:pt x="8451" y="13869"/>
                </a:moveTo>
                <a:lnTo>
                  <a:pt x="0" y="24554"/>
                </a:lnTo>
                <a:lnTo>
                  <a:pt x="108" y="25413"/>
                </a:lnTo>
                <a:lnTo>
                  <a:pt x="11399" y="38537"/>
                </a:lnTo>
                <a:lnTo>
                  <a:pt x="11124" y="39121"/>
                </a:lnTo>
                <a:lnTo>
                  <a:pt x="10850" y="39786"/>
                </a:lnTo>
                <a:lnTo>
                  <a:pt x="10613" y="40690"/>
                </a:lnTo>
                <a:lnTo>
                  <a:pt x="10456" y="41194"/>
                </a:lnTo>
                <a:lnTo>
                  <a:pt x="10317" y="42168"/>
                </a:lnTo>
                <a:lnTo>
                  <a:pt x="10255" y="44092"/>
                </a:lnTo>
                <a:lnTo>
                  <a:pt x="10377" y="44836"/>
                </a:lnTo>
                <a:lnTo>
                  <a:pt x="26811" y="52899"/>
                </a:lnTo>
                <a:lnTo>
                  <a:pt x="27440" y="54078"/>
                </a:lnTo>
                <a:lnTo>
                  <a:pt x="32866" y="58144"/>
                </a:lnTo>
                <a:lnTo>
                  <a:pt x="33495" y="58385"/>
                </a:lnTo>
                <a:lnTo>
                  <a:pt x="34163" y="58534"/>
                </a:lnTo>
                <a:lnTo>
                  <a:pt x="35658" y="58774"/>
                </a:lnTo>
                <a:lnTo>
                  <a:pt x="36482" y="58854"/>
                </a:lnTo>
                <a:lnTo>
                  <a:pt x="37348" y="58854"/>
                </a:lnTo>
                <a:lnTo>
                  <a:pt x="39195" y="58740"/>
                </a:lnTo>
                <a:lnTo>
                  <a:pt x="40178" y="58614"/>
                </a:lnTo>
                <a:lnTo>
                  <a:pt x="41240" y="58419"/>
                </a:lnTo>
                <a:lnTo>
                  <a:pt x="41594" y="58304"/>
                </a:lnTo>
                <a:lnTo>
                  <a:pt x="42655" y="58030"/>
                </a:lnTo>
                <a:lnTo>
                  <a:pt x="43403" y="57915"/>
                </a:lnTo>
                <a:lnTo>
                  <a:pt x="45211" y="57755"/>
                </a:lnTo>
                <a:lnTo>
                  <a:pt x="59056" y="57755"/>
                </a:lnTo>
                <a:lnTo>
                  <a:pt x="59412" y="52624"/>
                </a:lnTo>
                <a:lnTo>
                  <a:pt x="59772" y="49303"/>
                </a:lnTo>
                <a:lnTo>
                  <a:pt x="60118" y="46795"/>
                </a:lnTo>
                <a:lnTo>
                  <a:pt x="60622" y="43977"/>
                </a:lnTo>
                <a:lnTo>
                  <a:pt x="60858" y="43428"/>
                </a:lnTo>
                <a:lnTo>
                  <a:pt x="61055" y="42878"/>
                </a:lnTo>
                <a:lnTo>
                  <a:pt x="61314" y="42294"/>
                </a:lnTo>
                <a:lnTo>
                  <a:pt x="61352" y="36338"/>
                </a:lnTo>
                <a:lnTo>
                  <a:pt x="61487" y="34815"/>
                </a:lnTo>
                <a:lnTo>
                  <a:pt x="62077" y="31643"/>
                </a:lnTo>
                <a:lnTo>
                  <a:pt x="62038" y="28860"/>
                </a:lnTo>
                <a:lnTo>
                  <a:pt x="61921" y="28471"/>
                </a:lnTo>
                <a:lnTo>
                  <a:pt x="50636" y="23775"/>
                </a:lnTo>
                <a:lnTo>
                  <a:pt x="50755" y="23535"/>
                </a:lnTo>
                <a:lnTo>
                  <a:pt x="51115" y="22366"/>
                </a:lnTo>
                <a:lnTo>
                  <a:pt x="51345" y="21152"/>
                </a:lnTo>
                <a:lnTo>
                  <a:pt x="51466" y="19938"/>
                </a:lnTo>
                <a:lnTo>
                  <a:pt x="17179" y="19938"/>
                </a:lnTo>
                <a:lnTo>
                  <a:pt x="16943" y="19538"/>
                </a:lnTo>
                <a:lnTo>
                  <a:pt x="9080" y="13949"/>
                </a:lnTo>
                <a:lnTo>
                  <a:pt x="8451" y="13869"/>
                </a:lnTo>
                <a:close/>
              </a:path>
              <a:path w="62230" h="69850">
                <a:moveTo>
                  <a:pt x="51894" y="23729"/>
                </a:moveTo>
                <a:lnTo>
                  <a:pt x="50636" y="23775"/>
                </a:lnTo>
                <a:lnTo>
                  <a:pt x="53074" y="23775"/>
                </a:lnTo>
                <a:lnTo>
                  <a:pt x="51894" y="23729"/>
                </a:lnTo>
                <a:close/>
              </a:path>
              <a:path w="62230" h="69850">
                <a:moveTo>
                  <a:pt x="22801" y="15117"/>
                </a:moveTo>
                <a:lnTo>
                  <a:pt x="17179" y="19938"/>
                </a:lnTo>
                <a:lnTo>
                  <a:pt x="51466" y="19938"/>
                </a:lnTo>
                <a:lnTo>
                  <a:pt x="51371" y="16571"/>
                </a:lnTo>
                <a:lnTo>
                  <a:pt x="51142" y="15357"/>
                </a:lnTo>
                <a:lnTo>
                  <a:pt x="24098" y="15357"/>
                </a:lnTo>
                <a:lnTo>
                  <a:pt x="23863" y="15277"/>
                </a:lnTo>
                <a:lnTo>
                  <a:pt x="23234" y="15163"/>
                </a:lnTo>
                <a:lnTo>
                  <a:pt x="22801" y="15117"/>
                </a:lnTo>
                <a:close/>
              </a:path>
              <a:path w="62230" h="69850">
                <a:moveTo>
                  <a:pt x="31608" y="0"/>
                </a:moveTo>
                <a:lnTo>
                  <a:pt x="23707" y="11910"/>
                </a:lnTo>
                <a:lnTo>
                  <a:pt x="23823" y="13158"/>
                </a:lnTo>
                <a:lnTo>
                  <a:pt x="24098" y="15357"/>
                </a:lnTo>
                <a:lnTo>
                  <a:pt x="51142" y="15357"/>
                </a:lnTo>
                <a:lnTo>
                  <a:pt x="50765" y="13869"/>
                </a:lnTo>
                <a:lnTo>
                  <a:pt x="39668" y="10181"/>
                </a:lnTo>
                <a:lnTo>
                  <a:pt x="39629" y="7913"/>
                </a:lnTo>
                <a:lnTo>
                  <a:pt x="32389" y="320"/>
                </a:lnTo>
                <a:lnTo>
                  <a:pt x="31608" y="0"/>
                </a:lnTo>
                <a:close/>
              </a:path>
              <a:path w="62230" h="69850">
                <a:moveTo>
                  <a:pt x="45132" y="7993"/>
                </a:moveTo>
                <a:lnTo>
                  <a:pt x="39668" y="10181"/>
                </a:lnTo>
                <a:lnTo>
                  <a:pt x="49136" y="10181"/>
                </a:lnTo>
                <a:lnTo>
                  <a:pt x="47177" y="8497"/>
                </a:lnTo>
                <a:lnTo>
                  <a:pt x="46823" y="8303"/>
                </a:lnTo>
                <a:lnTo>
                  <a:pt x="46036" y="8074"/>
                </a:lnTo>
                <a:lnTo>
                  <a:pt x="45132" y="7993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23652" y="333340"/>
            <a:ext cx="55880" cy="44450"/>
          </a:xfrm>
          <a:custGeom>
            <a:avLst/>
            <a:gdLst/>
            <a:ahLst/>
            <a:cxnLst/>
            <a:rect l="l" t="t" r="r" b="b"/>
            <a:pathLst>
              <a:path w="55880" h="44450">
                <a:moveTo>
                  <a:pt x="54369" y="37472"/>
                </a:moveTo>
                <a:lnTo>
                  <a:pt x="44516" y="37472"/>
                </a:lnTo>
                <a:lnTo>
                  <a:pt x="45853" y="37552"/>
                </a:lnTo>
                <a:lnTo>
                  <a:pt x="46482" y="37633"/>
                </a:lnTo>
                <a:lnTo>
                  <a:pt x="47111" y="37747"/>
                </a:lnTo>
                <a:lnTo>
                  <a:pt x="47701" y="37907"/>
                </a:lnTo>
                <a:lnTo>
                  <a:pt x="48250" y="38022"/>
                </a:lnTo>
                <a:lnTo>
                  <a:pt x="55210" y="43977"/>
                </a:lnTo>
                <a:lnTo>
                  <a:pt x="55319" y="41469"/>
                </a:lnTo>
                <a:lnTo>
                  <a:pt x="54369" y="37472"/>
                </a:lnTo>
                <a:close/>
              </a:path>
              <a:path w="55880" h="44450">
                <a:moveTo>
                  <a:pt x="45895" y="31723"/>
                </a:moveTo>
                <a:lnTo>
                  <a:pt x="23874" y="31723"/>
                </a:lnTo>
                <a:lnTo>
                  <a:pt x="24425" y="33601"/>
                </a:lnTo>
                <a:lnTo>
                  <a:pt x="24865" y="34460"/>
                </a:lnTo>
                <a:lnTo>
                  <a:pt x="34530" y="38881"/>
                </a:lnTo>
                <a:lnTo>
                  <a:pt x="35905" y="38801"/>
                </a:lnTo>
                <a:lnTo>
                  <a:pt x="37203" y="38652"/>
                </a:lnTo>
                <a:lnTo>
                  <a:pt x="38304" y="38411"/>
                </a:lnTo>
                <a:lnTo>
                  <a:pt x="40624" y="37862"/>
                </a:lnTo>
                <a:lnTo>
                  <a:pt x="42275" y="37587"/>
                </a:lnTo>
                <a:lnTo>
                  <a:pt x="44516" y="37472"/>
                </a:lnTo>
                <a:lnTo>
                  <a:pt x="54369" y="37472"/>
                </a:lnTo>
                <a:lnTo>
                  <a:pt x="53872" y="35709"/>
                </a:lnTo>
                <a:lnTo>
                  <a:pt x="53388" y="34300"/>
                </a:lnTo>
                <a:lnTo>
                  <a:pt x="50137" y="34300"/>
                </a:lnTo>
                <a:lnTo>
                  <a:pt x="48920" y="33475"/>
                </a:lnTo>
                <a:lnTo>
                  <a:pt x="47268" y="32468"/>
                </a:lnTo>
                <a:lnTo>
                  <a:pt x="45895" y="31723"/>
                </a:lnTo>
                <a:close/>
              </a:path>
              <a:path w="55880" h="44450">
                <a:moveTo>
                  <a:pt x="44183" y="18518"/>
                </a:moveTo>
                <a:lnTo>
                  <a:pt x="37557" y="18518"/>
                </a:lnTo>
                <a:lnTo>
                  <a:pt x="37950" y="19389"/>
                </a:lnTo>
                <a:lnTo>
                  <a:pt x="38679" y="20637"/>
                </a:lnTo>
                <a:lnTo>
                  <a:pt x="45498" y="27211"/>
                </a:lnTo>
                <a:lnTo>
                  <a:pt x="45892" y="27486"/>
                </a:lnTo>
                <a:lnTo>
                  <a:pt x="50137" y="34300"/>
                </a:lnTo>
                <a:lnTo>
                  <a:pt x="53388" y="34300"/>
                </a:lnTo>
                <a:lnTo>
                  <a:pt x="44869" y="20992"/>
                </a:lnTo>
                <a:lnTo>
                  <a:pt x="44555" y="19732"/>
                </a:lnTo>
                <a:lnTo>
                  <a:pt x="44183" y="18518"/>
                </a:lnTo>
                <a:close/>
              </a:path>
              <a:path w="55880" h="44450">
                <a:moveTo>
                  <a:pt x="1190" y="206"/>
                </a:moveTo>
                <a:lnTo>
                  <a:pt x="648" y="1259"/>
                </a:lnTo>
                <a:lnTo>
                  <a:pt x="325" y="2004"/>
                </a:lnTo>
                <a:lnTo>
                  <a:pt x="119" y="2782"/>
                </a:lnTo>
                <a:lnTo>
                  <a:pt x="0" y="5875"/>
                </a:lnTo>
                <a:lnTo>
                  <a:pt x="285" y="7169"/>
                </a:lnTo>
                <a:lnTo>
                  <a:pt x="11431" y="18598"/>
                </a:lnTo>
                <a:lnTo>
                  <a:pt x="9347" y="26741"/>
                </a:lnTo>
                <a:lnTo>
                  <a:pt x="9564" y="27680"/>
                </a:lnTo>
                <a:lnTo>
                  <a:pt x="19944" y="32032"/>
                </a:lnTo>
                <a:lnTo>
                  <a:pt x="22971" y="31838"/>
                </a:lnTo>
                <a:lnTo>
                  <a:pt x="23874" y="31723"/>
                </a:lnTo>
                <a:lnTo>
                  <a:pt x="45895" y="31723"/>
                </a:lnTo>
                <a:lnTo>
                  <a:pt x="26116" y="22836"/>
                </a:lnTo>
                <a:lnTo>
                  <a:pt x="25369" y="22481"/>
                </a:lnTo>
                <a:lnTo>
                  <a:pt x="2842" y="2977"/>
                </a:lnTo>
                <a:lnTo>
                  <a:pt x="1190" y="206"/>
                </a:lnTo>
                <a:close/>
              </a:path>
              <a:path w="55880" h="44450">
                <a:moveTo>
                  <a:pt x="26912" y="5875"/>
                </a:moveTo>
                <a:lnTo>
                  <a:pt x="21005" y="5875"/>
                </a:lnTo>
                <a:lnTo>
                  <a:pt x="21123" y="6264"/>
                </a:lnTo>
                <a:lnTo>
                  <a:pt x="21688" y="7638"/>
                </a:lnTo>
                <a:lnTo>
                  <a:pt x="37911" y="25023"/>
                </a:lnTo>
                <a:lnTo>
                  <a:pt x="37544" y="24004"/>
                </a:lnTo>
                <a:lnTo>
                  <a:pt x="37203" y="22676"/>
                </a:lnTo>
                <a:lnTo>
                  <a:pt x="37323" y="19389"/>
                </a:lnTo>
                <a:lnTo>
                  <a:pt x="37360" y="19194"/>
                </a:lnTo>
                <a:lnTo>
                  <a:pt x="37557" y="18518"/>
                </a:lnTo>
                <a:lnTo>
                  <a:pt x="44183" y="18518"/>
                </a:lnTo>
                <a:lnTo>
                  <a:pt x="42874" y="14888"/>
                </a:lnTo>
                <a:lnTo>
                  <a:pt x="42252" y="13399"/>
                </a:lnTo>
                <a:lnTo>
                  <a:pt x="41173" y="11864"/>
                </a:lnTo>
                <a:lnTo>
                  <a:pt x="30519" y="11784"/>
                </a:lnTo>
                <a:lnTo>
                  <a:pt x="27861" y="7169"/>
                </a:lnTo>
                <a:lnTo>
                  <a:pt x="27217" y="6264"/>
                </a:lnTo>
                <a:lnTo>
                  <a:pt x="26912" y="5875"/>
                </a:lnTo>
                <a:close/>
              </a:path>
              <a:path w="55880" h="44450">
                <a:moveTo>
                  <a:pt x="17584" y="0"/>
                </a:moveTo>
                <a:lnTo>
                  <a:pt x="12906" y="6470"/>
                </a:lnTo>
                <a:lnTo>
                  <a:pt x="13023" y="7008"/>
                </a:lnTo>
                <a:lnTo>
                  <a:pt x="22735" y="18679"/>
                </a:lnTo>
                <a:lnTo>
                  <a:pt x="22616" y="18484"/>
                </a:lnTo>
                <a:lnTo>
                  <a:pt x="21713" y="16022"/>
                </a:lnTo>
                <a:lnTo>
                  <a:pt x="21189" y="13708"/>
                </a:lnTo>
                <a:lnTo>
                  <a:pt x="21075" y="13078"/>
                </a:lnTo>
                <a:lnTo>
                  <a:pt x="20956" y="12185"/>
                </a:lnTo>
                <a:lnTo>
                  <a:pt x="20832" y="10307"/>
                </a:lnTo>
                <a:lnTo>
                  <a:pt x="20953" y="6344"/>
                </a:lnTo>
                <a:lnTo>
                  <a:pt x="21005" y="5875"/>
                </a:lnTo>
                <a:lnTo>
                  <a:pt x="26912" y="5875"/>
                </a:lnTo>
                <a:lnTo>
                  <a:pt x="25958" y="4661"/>
                </a:lnTo>
                <a:lnTo>
                  <a:pt x="18253" y="45"/>
                </a:lnTo>
                <a:lnTo>
                  <a:pt x="17584" y="0"/>
                </a:lnTo>
                <a:close/>
              </a:path>
              <a:path w="55880" h="44450">
                <a:moveTo>
                  <a:pt x="36024" y="8818"/>
                </a:moveTo>
                <a:lnTo>
                  <a:pt x="30519" y="11784"/>
                </a:lnTo>
                <a:lnTo>
                  <a:pt x="41101" y="11784"/>
                </a:lnTo>
                <a:lnTo>
                  <a:pt x="36024" y="881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49651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5">
                <a:moveTo>
                  <a:pt x="2043" y="0"/>
                </a:moveTo>
                <a:lnTo>
                  <a:pt x="0" y="7913"/>
                </a:lnTo>
                <a:lnTo>
                  <a:pt x="313" y="9288"/>
                </a:lnTo>
                <a:lnTo>
                  <a:pt x="5503" y="16881"/>
                </a:lnTo>
                <a:lnTo>
                  <a:pt x="5601" y="15506"/>
                </a:lnTo>
                <a:lnTo>
                  <a:pt x="204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64002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80" h="12064">
                <a:moveTo>
                  <a:pt x="274" y="0"/>
                </a:moveTo>
                <a:lnTo>
                  <a:pt x="0" y="45"/>
                </a:lnTo>
                <a:lnTo>
                  <a:pt x="186" y="790"/>
                </a:lnTo>
                <a:lnTo>
                  <a:pt x="260" y="3722"/>
                </a:lnTo>
                <a:lnTo>
                  <a:pt x="4088" y="11555"/>
                </a:lnTo>
                <a:lnTo>
                  <a:pt x="4599" y="11441"/>
                </a:lnTo>
                <a:lnTo>
                  <a:pt x="4796" y="11360"/>
                </a:lnTo>
                <a:lnTo>
                  <a:pt x="5033" y="9127"/>
                </a:lnTo>
                <a:lnTo>
                  <a:pt x="4913" y="4981"/>
                </a:lnTo>
                <a:lnTo>
                  <a:pt x="982" y="45"/>
                </a:lnTo>
                <a:lnTo>
                  <a:pt x="27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98363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0811" y="0"/>
                </a:moveTo>
                <a:lnTo>
                  <a:pt x="4875" y="10971"/>
                </a:lnTo>
                <a:lnTo>
                  <a:pt x="4325" y="12219"/>
                </a:lnTo>
                <a:lnTo>
                  <a:pt x="0" y="30383"/>
                </a:lnTo>
                <a:lnTo>
                  <a:pt x="589" y="29639"/>
                </a:lnTo>
                <a:lnTo>
                  <a:pt x="2280" y="27680"/>
                </a:lnTo>
                <a:lnTo>
                  <a:pt x="4285" y="27680"/>
                </a:lnTo>
                <a:lnTo>
                  <a:pt x="5072" y="27062"/>
                </a:lnTo>
                <a:lnTo>
                  <a:pt x="6015" y="26432"/>
                </a:lnTo>
                <a:lnTo>
                  <a:pt x="12975" y="17190"/>
                </a:lnTo>
                <a:lnTo>
                  <a:pt x="12975" y="14453"/>
                </a:lnTo>
                <a:lnTo>
                  <a:pt x="12817" y="13903"/>
                </a:lnTo>
                <a:lnTo>
                  <a:pt x="12502" y="13124"/>
                </a:lnTo>
                <a:lnTo>
                  <a:pt x="12346" y="12884"/>
                </a:lnTo>
                <a:lnTo>
                  <a:pt x="12699" y="11784"/>
                </a:lnTo>
                <a:lnTo>
                  <a:pt x="16669" y="7638"/>
                </a:lnTo>
                <a:lnTo>
                  <a:pt x="15906" y="6585"/>
                </a:lnTo>
                <a:lnTo>
                  <a:pt x="14626" y="6585"/>
                </a:lnTo>
                <a:lnTo>
                  <a:pt x="10498" y="2782"/>
                </a:lnTo>
                <a:lnTo>
                  <a:pt x="11716" y="1488"/>
                </a:lnTo>
                <a:lnTo>
                  <a:pt x="11008" y="400"/>
                </a:lnTo>
                <a:lnTo>
                  <a:pt x="10811" y="0"/>
                </a:lnTo>
                <a:close/>
              </a:path>
              <a:path w="17145" h="30479">
                <a:moveTo>
                  <a:pt x="15333" y="5794"/>
                </a:moveTo>
                <a:lnTo>
                  <a:pt x="14626" y="6585"/>
                </a:lnTo>
                <a:lnTo>
                  <a:pt x="15906" y="6585"/>
                </a:lnTo>
                <a:lnTo>
                  <a:pt x="15333" y="579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06462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9435" y="0"/>
                </a:moveTo>
                <a:lnTo>
                  <a:pt x="0" y="14246"/>
                </a:lnTo>
                <a:lnTo>
                  <a:pt x="432" y="14246"/>
                </a:lnTo>
                <a:lnTo>
                  <a:pt x="4599" y="11704"/>
                </a:lnTo>
                <a:lnTo>
                  <a:pt x="8453" y="9242"/>
                </a:lnTo>
                <a:lnTo>
                  <a:pt x="12030" y="6779"/>
                </a:lnTo>
                <a:lnTo>
                  <a:pt x="13010" y="6069"/>
                </a:lnTo>
                <a:lnTo>
                  <a:pt x="10457" y="6069"/>
                </a:lnTo>
                <a:lnTo>
                  <a:pt x="10359" y="1454"/>
                </a:lnTo>
                <a:lnTo>
                  <a:pt x="10301" y="1133"/>
                </a:lnTo>
                <a:lnTo>
                  <a:pt x="10182" y="824"/>
                </a:lnTo>
                <a:lnTo>
                  <a:pt x="10065" y="584"/>
                </a:lnTo>
                <a:lnTo>
                  <a:pt x="9789" y="240"/>
                </a:lnTo>
                <a:lnTo>
                  <a:pt x="9435" y="0"/>
                </a:lnTo>
                <a:close/>
              </a:path>
              <a:path w="15875" h="14604">
                <a:moveTo>
                  <a:pt x="14036" y="2267"/>
                </a:moveTo>
                <a:lnTo>
                  <a:pt x="13298" y="3286"/>
                </a:lnTo>
                <a:lnTo>
                  <a:pt x="12582" y="4111"/>
                </a:lnTo>
                <a:lnTo>
                  <a:pt x="11475" y="5245"/>
                </a:lnTo>
                <a:lnTo>
                  <a:pt x="10733" y="5829"/>
                </a:lnTo>
                <a:lnTo>
                  <a:pt x="10457" y="6069"/>
                </a:lnTo>
                <a:lnTo>
                  <a:pt x="13010" y="6069"/>
                </a:lnTo>
                <a:lnTo>
                  <a:pt x="15333" y="4386"/>
                </a:lnTo>
                <a:lnTo>
                  <a:pt x="14036" y="226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23834" y="432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21" y="0"/>
                </a:moveTo>
                <a:lnTo>
                  <a:pt x="0" y="2301"/>
                </a:lnTo>
                <a:lnTo>
                  <a:pt x="3656" y="2301"/>
                </a:lnTo>
                <a:lnTo>
                  <a:pt x="3426" y="1878"/>
                </a:lnTo>
                <a:lnTo>
                  <a:pt x="3185" y="1488"/>
                </a:lnTo>
                <a:lnTo>
                  <a:pt x="2759" y="664"/>
                </a:lnTo>
                <a:lnTo>
                  <a:pt x="1690" y="469"/>
                </a:lnTo>
                <a:lnTo>
                  <a:pt x="436" y="8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95721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8499" y="1523"/>
                </a:moveTo>
                <a:lnTo>
                  <a:pt x="0" y="6104"/>
                </a:lnTo>
                <a:lnTo>
                  <a:pt x="2052" y="8417"/>
                </a:lnTo>
                <a:lnTo>
                  <a:pt x="3939" y="10250"/>
                </a:lnTo>
                <a:lnTo>
                  <a:pt x="5905" y="11864"/>
                </a:lnTo>
                <a:lnTo>
                  <a:pt x="7005" y="12643"/>
                </a:lnTo>
                <a:lnTo>
                  <a:pt x="7282" y="12803"/>
                </a:lnTo>
                <a:lnTo>
                  <a:pt x="9954" y="14602"/>
                </a:lnTo>
                <a:lnTo>
                  <a:pt x="28550" y="42168"/>
                </a:lnTo>
                <a:lnTo>
                  <a:pt x="30045" y="40049"/>
                </a:lnTo>
                <a:lnTo>
                  <a:pt x="41159" y="18472"/>
                </a:lnTo>
                <a:lnTo>
                  <a:pt x="41130" y="14132"/>
                </a:lnTo>
                <a:lnTo>
                  <a:pt x="22653" y="6264"/>
                </a:lnTo>
                <a:lnTo>
                  <a:pt x="21395" y="6184"/>
                </a:lnTo>
                <a:lnTo>
                  <a:pt x="15223" y="3790"/>
                </a:lnTo>
                <a:lnTo>
                  <a:pt x="14082" y="3172"/>
                </a:lnTo>
                <a:lnTo>
                  <a:pt x="12982" y="2622"/>
                </a:lnTo>
                <a:lnTo>
                  <a:pt x="11959" y="2233"/>
                </a:lnTo>
                <a:lnTo>
                  <a:pt x="11016" y="1912"/>
                </a:lnTo>
                <a:lnTo>
                  <a:pt x="9247" y="1557"/>
                </a:lnTo>
                <a:lnTo>
                  <a:pt x="8499" y="1523"/>
                </a:lnTo>
                <a:close/>
              </a:path>
              <a:path w="41275" h="42545">
                <a:moveTo>
                  <a:pt x="30045" y="0"/>
                </a:moveTo>
                <a:lnTo>
                  <a:pt x="23282" y="6264"/>
                </a:lnTo>
                <a:lnTo>
                  <a:pt x="39624" y="6264"/>
                </a:lnTo>
                <a:lnTo>
                  <a:pt x="37393" y="2427"/>
                </a:lnTo>
                <a:lnTo>
                  <a:pt x="38336" y="1557"/>
                </a:lnTo>
                <a:lnTo>
                  <a:pt x="31701" y="664"/>
                </a:lnTo>
                <a:lnTo>
                  <a:pt x="30045" y="0"/>
                </a:lnTo>
                <a:close/>
              </a:path>
              <a:path w="41275" h="42545">
                <a:moveTo>
                  <a:pt x="38463" y="1328"/>
                </a:moveTo>
                <a:lnTo>
                  <a:pt x="37750" y="1488"/>
                </a:lnTo>
                <a:lnTo>
                  <a:pt x="36301" y="1557"/>
                </a:lnTo>
                <a:lnTo>
                  <a:pt x="38336" y="1557"/>
                </a:lnTo>
                <a:lnTo>
                  <a:pt x="38463" y="13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81654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14911" y="37312"/>
                </a:moveTo>
                <a:lnTo>
                  <a:pt x="1022" y="37312"/>
                </a:lnTo>
                <a:lnTo>
                  <a:pt x="1730" y="37346"/>
                </a:lnTo>
                <a:lnTo>
                  <a:pt x="2516" y="37507"/>
                </a:lnTo>
                <a:lnTo>
                  <a:pt x="7284" y="46233"/>
                </a:lnTo>
                <a:lnTo>
                  <a:pt x="7115" y="47562"/>
                </a:lnTo>
                <a:lnTo>
                  <a:pt x="6880" y="48856"/>
                </a:lnTo>
                <a:lnTo>
                  <a:pt x="6566" y="50230"/>
                </a:lnTo>
                <a:lnTo>
                  <a:pt x="5583" y="53437"/>
                </a:lnTo>
                <a:lnTo>
                  <a:pt x="5504" y="55201"/>
                </a:lnTo>
                <a:lnTo>
                  <a:pt x="9160" y="63779"/>
                </a:lnTo>
                <a:lnTo>
                  <a:pt x="9357" y="63584"/>
                </a:lnTo>
                <a:lnTo>
                  <a:pt x="11166" y="56140"/>
                </a:lnTo>
                <a:lnTo>
                  <a:pt x="10875" y="55201"/>
                </a:lnTo>
                <a:lnTo>
                  <a:pt x="10720" y="54262"/>
                </a:lnTo>
                <a:lnTo>
                  <a:pt x="13918" y="41733"/>
                </a:lnTo>
                <a:lnTo>
                  <a:pt x="14075" y="41343"/>
                </a:lnTo>
                <a:lnTo>
                  <a:pt x="14389" y="40244"/>
                </a:lnTo>
                <a:lnTo>
                  <a:pt x="14565" y="39545"/>
                </a:lnTo>
                <a:lnTo>
                  <a:pt x="14911" y="37312"/>
                </a:lnTo>
                <a:close/>
              </a:path>
              <a:path w="27304" h="64134">
                <a:moveTo>
                  <a:pt x="23826" y="0"/>
                </a:moveTo>
                <a:lnTo>
                  <a:pt x="1044" y="30773"/>
                </a:lnTo>
                <a:lnTo>
                  <a:pt x="196" y="32880"/>
                </a:lnTo>
                <a:lnTo>
                  <a:pt x="471" y="37266"/>
                </a:lnTo>
                <a:lnTo>
                  <a:pt x="0" y="37312"/>
                </a:lnTo>
                <a:lnTo>
                  <a:pt x="14911" y="37312"/>
                </a:lnTo>
                <a:lnTo>
                  <a:pt x="11166" y="24348"/>
                </a:lnTo>
                <a:lnTo>
                  <a:pt x="12064" y="21691"/>
                </a:lnTo>
                <a:lnTo>
                  <a:pt x="12266" y="21565"/>
                </a:lnTo>
                <a:lnTo>
                  <a:pt x="14919" y="21565"/>
                </a:lnTo>
                <a:lnTo>
                  <a:pt x="14782" y="20511"/>
                </a:lnTo>
                <a:lnTo>
                  <a:pt x="14665" y="18988"/>
                </a:lnTo>
                <a:lnTo>
                  <a:pt x="14762" y="14957"/>
                </a:lnTo>
                <a:lnTo>
                  <a:pt x="15018" y="14487"/>
                </a:lnTo>
                <a:lnTo>
                  <a:pt x="21269" y="7089"/>
                </a:lnTo>
                <a:lnTo>
                  <a:pt x="26950" y="7089"/>
                </a:lnTo>
                <a:lnTo>
                  <a:pt x="26891" y="6539"/>
                </a:lnTo>
                <a:lnTo>
                  <a:pt x="24100" y="148"/>
                </a:lnTo>
                <a:lnTo>
                  <a:pt x="23826" y="0"/>
                </a:lnTo>
                <a:close/>
              </a:path>
              <a:path w="27304" h="64134">
                <a:moveTo>
                  <a:pt x="26950" y="7089"/>
                </a:moveTo>
                <a:lnTo>
                  <a:pt x="21269" y="7089"/>
                </a:lnTo>
                <a:lnTo>
                  <a:pt x="20798" y="8566"/>
                </a:lnTo>
                <a:lnTo>
                  <a:pt x="20504" y="10181"/>
                </a:lnTo>
                <a:lnTo>
                  <a:pt x="20471" y="14876"/>
                </a:lnTo>
                <a:lnTo>
                  <a:pt x="20679" y="16285"/>
                </a:lnTo>
                <a:lnTo>
                  <a:pt x="21271" y="17224"/>
                </a:lnTo>
                <a:lnTo>
                  <a:pt x="21427" y="17533"/>
                </a:lnTo>
                <a:lnTo>
                  <a:pt x="23245" y="27440"/>
                </a:lnTo>
                <a:lnTo>
                  <a:pt x="23353" y="27955"/>
                </a:lnTo>
                <a:lnTo>
                  <a:pt x="23520" y="28150"/>
                </a:lnTo>
                <a:lnTo>
                  <a:pt x="23668" y="28230"/>
                </a:lnTo>
                <a:lnTo>
                  <a:pt x="23826" y="28150"/>
                </a:lnTo>
                <a:lnTo>
                  <a:pt x="24021" y="27955"/>
                </a:lnTo>
                <a:lnTo>
                  <a:pt x="24494" y="27165"/>
                </a:lnTo>
                <a:lnTo>
                  <a:pt x="24730" y="26936"/>
                </a:lnTo>
                <a:lnTo>
                  <a:pt x="24926" y="26581"/>
                </a:lnTo>
                <a:lnTo>
                  <a:pt x="25123" y="25997"/>
                </a:lnTo>
                <a:lnTo>
                  <a:pt x="25232" y="25172"/>
                </a:lnTo>
                <a:lnTo>
                  <a:pt x="25162" y="21450"/>
                </a:lnTo>
                <a:lnTo>
                  <a:pt x="25004" y="20820"/>
                </a:lnTo>
                <a:lnTo>
                  <a:pt x="24817" y="19183"/>
                </a:lnTo>
                <a:lnTo>
                  <a:pt x="24926" y="15735"/>
                </a:lnTo>
                <a:lnTo>
                  <a:pt x="25043" y="14957"/>
                </a:lnTo>
                <a:lnTo>
                  <a:pt x="25437" y="13273"/>
                </a:lnTo>
                <a:lnTo>
                  <a:pt x="26223" y="13273"/>
                </a:lnTo>
                <a:lnTo>
                  <a:pt x="26420" y="13113"/>
                </a:lnTo>
                <a:lnTo>
                  <a:pt x="26617" y="12918"/>
                </a:lnTo>
                <a:lnTo>
                  <a:pt x="26774" y="12609"/>
                </a:lnTo>
                <a:lnTo>
                  <a:pt x="26931" y="12208"/>
                </a:lnTo>
                <a:lnTo>
                  <a:pt x="27049" y="11670"/>
                </a:lnTo>
                <a:lnTo>
                  <a:pt x="26950" y="7089"/>
                </a:lnTo>
                <a:close/>
              </a:path>
              <a:path w="27304" h="64134">
                <a:moveTo>
                  <a:pt x="14919" y="21565"/>
                </a:moveTo>
                <a:lnTo>
                  <a:pt x="12502" y="21565"/>
                </a:lnTo>
                <a:lnTo>
                  <a:pt x="13053" y="21805"/>
                </a:lnTo>
                <a:lnTo>
                  <a:pt x="13328" y="22000"/>
                </a:lnTo>
                <a:lnTo>
                  <a:pt x="13602" y="22240"/>
                </a:lnTo>
                <a:lnTo>
                  <a:pt x="13957" y="22504"/>
                </a:lnTo>
                <a:lnTo>
                  <a:pt x="14782" y="23328"/>
                </a:lnTo>
                <a:lnTo>
                  <a:pt x="15331" y="23915"/>
                </a:lnTo>
                <a:lnTo>
                  <a:pt x="15097" y="22710"/>
                </a:lnTo>
                <a:lnTo>
                  <a:pt x="14919" y="21565"/>
                </a:lnTo>
                <a:close/>
              </a:path>
              <a:path w="27304" h="64134">
                <a:moveTo>
                  <a:pt x="26223" y="13273"/>
                </a:moveTo>
                <a:lnTo>
                  <a:pt x="25437" y="13273"/>
                </a:lnTo>
                <a:lnTo>
                  <a:pt x="25830" y="13353"/>
                </a:lnTo>
                <a:lnTo>
                  <a:pt x="26027" y="13353"/>
                </a:lnTo>
                <a:lnTo>
                  <a:pt x="26223" y="13273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88456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34276" y="6653"/>
                </a:moveTo>
                <a:lnTo>
                  <a:pt x="27205" y="6653"/>
                </a:lnTo>
                <a:lnTo>
                  <a:pt x="29997" y="7478"/>
                </a:lnTo>
                <a:lnTo>
                  <a:pt x="29793" y="9517"/>
                </a:lnTo>
                <a:lnTo>
                  <a:pt x="29447" y="14327"/>
                </a:lnTo>
                <a:lnTo>
                  <a:pt x="29329" y="24084"/>
                </a:lnTo>
                <a:lnTo>
                  <a:pt x="29447" y="27291"/>
                </a:lnTo>
                <a:lnTo>
                  <a:pt x="29643" y="30028"/>
                </a:lnTo>
                <a:lnTo>
                  <a:pt x="29840" y="32261"/>
                </a:lnTo>
                <a:lnTo>
                  <a:pt x="30037" y="33991"/>
                </a:lnTo>
                <a:lnTo>
                  <a:pt x="31216" y="31322"/>
                </a:lnTo>
                <a:lnTo>
                  <a:pt x="32631" y="28471"/>
                </a:lnTo>
                <a:lnTo>
                  <a:pt x="35700" y="14602"/>
                </a:lnTo>
                <a:lnTo>
                  <a:pt x="35654" y="12334"/>
                </a:lnTo>
                <a:lnTo>
                  <a:pt x="35539" y="11154"/>
                </a:lnTo>
                <a:lnTo>
                  <a:pt x="35103" y="8932"/>
                </a:lnTo>
                <a:lnTo>
                  <a:pt x="34792" y="7913"/>
                </a:lnTo>
                <a:lnTo>
                  <a:pt x="34401" y="6894"/>
                </a:lnTo>
                <a:lnTo>
                  <a:pt x="34276" y="6653"/>
                </a:lnTo>
                <a:close/>
              </a:path>
              <a:path w="36195" h="34289">
                <a:moveTo>
                  <a:pt x="28779" y="0"/>
                </a:moveTo>
                <a:lnTo>
                  <a:pt x="22331" y="9517"/>
                </a:lnTo>
                <a:lnTo>
                  <a:pt x="23511" y="8932"/>
                </a:lnTo>
                <a:lnTo>
                  <a:pt x="24728" y="8257"/>
                </a:lnTo>
                <a:lnTo>
                  <a:pt x="27205" y="6653"/>
                </a:lnTo>
                <a:lnTo>
                  <a:pt x="34276" y="6653"/>
                </a:lnTo>
                <a:lnTo>
                  <a:pt x="28739" y="1374"/>
                </a:lnTo>
                <a:lnTo>
                  <a:pt x="29289" y="160"/>
                </a:lnTo>
                <a:lnTo>
                  <a:pt x="28779" y="0"/>
                </a:lnTo>
                <a:close/>
              </a:path>
              <a:path w="36195" h="34289">
                <a:moveTo>
                  <a:pt x="1139" y="4157"/>
                </a:moveTo>
                <a:lnTo>
                  <a:pt x="2477" y="4890"/>
                </a:lnTo>
                <a:lnTo>
                  <a:pt x="2280" y="5840"/>
                </a:lnTo>
                <a:lnTo>
                  <a:pt x="0" y="9711"/>
                </a:lnTo>
                <a:lnTo>
                  <a:pt x="157" y="9940"/>
                </a:lnTo>
                <a:lnTo>
                  <a:pt x="3106" y="11429"/>
                </a:lnTo>
                <a:lnTo>
                  <a:pt x="4364" y="11750"/>
                </a:lnTo>
                <a:lnTo>
                  <a:pt x="5857" y="12059"/>
                </a:lnTo>
                <a:lnTo>
                  <a:pt x="8295" y="12300"/>
                </a:lnTo>
                <a:lnTo>
                  <a:pt x="9828" y="12334"/>
                </a:lnTo>
                <a:lnTo>
                  <a:pt x="10693" y="12334"/>
                </a:lnTo>
                <a:lnTo>
                  <a:pt x="11597" y="12300"/>
                </a:lnTo>
                <a:lnTo>
                  <a:pt x="12541" y="12219"/>
                </a:lnTo>
                <a:lnTo>
                  <a:pt x="13524" y="12105"/>
                </a:lnTo>
                <a:lnTo>
                  <a:pt x="13435" y="11315"/>
                </a:lnTo>
                <a:lnTo>
                  <a:pt x="13052" y="9711"/>
                </a:lnTo>
                <a:lnTo>
                  <a:pt x="12541" y="8383"/>
                </a:lnTo>
                <a:lnTo>
                  <a:pt x="11951" y="7398"/>
                </a:lnTo>
                <a:lnTo>
                  <a:pt x="11715" y="7089"/>
                </a:lnTo>
                <a:lnTo>
                  <a:pt x="11480" y="6734"/>
                </a:lnTo>
                <a:lnTo>
                  <a:pt x="10615" y="5840"/>
                </a:lnTo>
                <a:lnTo>
                  <a:pt x="10261" y="5600"/>
                </a:lnTo>
                <a:lnTo>
                  <a:pt x="9906" y="5325"/>
                </a:lnTo>
                <a:lnTo>
                  <a:pt x="2987" y="4351"/>
                </a:lnTo>
                <a:lnTo>
                  <a:pt x="2083" y="4271"/>
                </a:lnTo>
                <a:lnTo>
                  <a:pt x="1139" y="4157"/>
                </a:lnTo>
                <a:close/>
              </a:path>
              <a:path w="36195" h="34289">
                <a:moveTo>
                  <a:pt x="5936" y="4157"/>
                </a:moveTo>
                <a:lnTo>
                  <a:pt x="4521" y="4306"/>
                </a:lnTo>
                <a:lnTo>
                  <a:pt x="3813" y="4351"/>
                </a:lnTo>
                <a:lnTo>
                  <a:pt x="7487" y="4351"/>
                </a:lnTo>
                <a:lnTo>
                  <a:pt x="7115" y="4271"/>
                </a:lnTo>
                <a:lnTo>
                  <a:pt x="6565" y="4191"/>
                </a:lnTo>
                <a:lnTo>
                  <a:pt x="5936" y="415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14403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48"/>
                </a:moveTo>
                <a:lnTo>
                  <a:pt x="40" y="0"/>
                </a:lnTo>
                <a:lnTo>
                  <a:pt x="196" y="34"/>
                </a:lnTo>
                <a:lnTo>
                  <a:pt x="196" y="263"/>
                </a:lnTo>
                <a:lnTo>
                  <a:pt x="0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0591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05833" y="3724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84944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3216" y="45"/>
                </a:moveTo>
                <a:lnTo>
                  <a:pt x="3078" y="45"/>
                </a:lnTo>
                <a:lnTo>
                  <a:pt x="0" y="6653"/>
                </a:lnTo>
                <a:lnTo>
                  <a:pt x="122" y="7169"/>
                </a:lnTo>
                <a:lnTo>
                  <a:pt x="4689" y="10960"/>
                </a:lnTo>
                <a:lnTo>
                  <a:pt x="5320" y="11784"/>
                </a:lnTo>
                <a:lnTo>
                  <a:pt x="6695" y="13662"/>
                </a:lnTo>
                <a:lnTo>
                  <a:pt x="7403" y="14727"/>
                </a:lnTo>
                <a:lnTo>
                  <a:pt x="9723" y="18324"/>
                </a:lnTo>
                <a:lnTo>
                  <a:pt x="10508" y="19652"/>
                </a:lnTo>
                <a:lnTo>
                  <a:pt x="11885" y="20282"/>
                </a:lnTo>
                <a:lnTo>
                  <a:pt x="16288" y="28619"/>
                </a:lnTo>
                <a:lnTo>
                  <a:pt x="16131" y="29249"/>
                </a:lnTo>
                <a:lnTo>
                  <a:pt x="16013" y="29994"/>
                </a:lnTo>
                <a:lnTo>
                  <a:pt x="15895" y="30933"/>
                </a:lnTo>
                <a:lnTo>
                  <a:pt x="16288" y="31918"/>
                </a:lnTo>
                <a:lnTo>
                  <a:pt x="17298" y="34815"/>
                </a:lnTo>
                <a:lnTo>
                  <a:pt x="17271" y="35044"/>
                </a:lnTo>
                <a:lnTo>
                  <a:pt x="17173" y="35239"/>
                </a:lnTo>
                <a:lnTo>
                  <a:pt x="17075" y="36293"/>
                </a:lnTo>
                <a:lnTo>
                  <a:pt x="22500" y="38056"/>
                </a:lnTo>
                <a:lnTo>
                  <a:pt x="23326" y="38022"/>
                </a:lnTo>
                <a:lnTo>
                  <a:pt x="24269" y="37907"/>
                </a:lnTo>
                <a:lnTo>
                  <a:pt x="24191" y="37438"/>
                </a:lnTo>
                <a:lnTo>
                  <a:pt x="25684" y="37438"/>
                </a:lnTo>
                <a:lnTo>
                  <a:pt x="31661" y="34334"/>
                </a:lnTo>
                <a:lnTo>
                  <a:pt x="32212" y="33865"/>
                </a:lnTo>
                <a:lnTo>
                  <a:pt x="32526" y="33006"/>
                </a:lnTo>
                <a:lnTo>
                  <a:pt x="33548" y="30429"/>
                </a:lnTo>
                <a:lnTo>
                  <a:pt x="33344" y="28619"/>
                </a:lnTo>
                <a:lnTo>
                  <a:pt x="33169" y="26627"/>
                </a:lnTo>
                <a:lnTo>
                  <a:pt x="33043" y="24909"/>
                </a:lnTo>
                <a:lnTo>
                  <a:pt x="32925" y="22824"/>
                </a:lnTo>
                <a:lnTo>
                  <a:pt x="33045" y="9517"/>
                </a:lnTo>
                <a:lnTo>
                  <a:pt x="33097" y="8772"/>
                </a:lnTo>
                <a:lnTo>
                  <a:pt x="12592" y="8772"/>
                </a:lnTo>
                <a:lnTo>
                  <a:pt x="11137" y="8692"/>
                </a:lnTo>
                <a:lnTo>
                  <a:pt x="9408" y="8497"/>
                </a:lnTo>
                <a:lnTo>
                  <a:pt x="7875" y="8188"/>
                </a:lnTo>
                <a:lnTo>
                  <a:pt x="6617" y="7867"/>
                </a:lnTo>
                <a:lnTo>
                  <a:pt x="6066" y="7753"/>
                </a:lnTo>
                <a:lnTo>
                  <a:pt x="4533" y="7089"/>
                </a:lnTo>
                <a:lnTo>
                  <a:pt x="3904" y="6653"/>
                </a:lnTo>
                <a:lnTo>
                  <a:pt x="3511" y="6150"/>
                </a:lnTo>
                <a:lnTo>
                  <a:pt x="3550" y="5130"/>
                </a:lnTo>
                <a:lnTo>
                  <a:pt x="3786" y="4626"/>
                </a:lnTo>
                <a:lnTo>
                  <a:pt x="4101" y="4111"/>
                </a:lnTo>
                <a:lnTo>
                  <a:pt x="4926" y="3092"/>
                </a:lnTo>
                <a:lnTo>
                  <a:pt x="5791" y="2279"/>
                </a:lnTo>
                <a:lnTo>
                  <a:pt x="5988" y="1328"/>
                </a:lnTo>
                <a:lnTo>
                  <a:pt x="3216" y="45"/>
                </a:lnTo>
                <a:close/>
              </a:path>
              <a:path w="33654" h="38100">
                <a:moveTo>
                  <a:pt x="25684" y="37438"/>
                </a:moveTo>
                <a:lnTo>
                  <a:pt x="24191" y="37438"/>
                </a:lnTo>
                <a:lnTo>
                  <a:pt x="24426" y="37472"/>
                </a:lnTo>
                <a:lnTo>
                  <a:pt x="25135" y="37472"/>
                </a:lnTo>
                <a:lnTo>
                  <a:pt x="25684" y="37438"/>
                </a:lnTo>
                <a:close/>
              </a:path>
              <a:path w="33654" h="38100">
                <a:moveTo>
                  <a:pt x="30717" y="3092"/>
                </a:moveTo>
                <a:lnTo>
                  <a:pt x="28240" y="4695"/>
                </a:lnTo>
                <a:lnTo>
                  <a:pt x="27022" y="5371"/>
                </a:lnTo>
                <a:lnTo>
                  <a:pt x="25803" y="5955"/>
                </a:lnTo>
                <a:lnTo>
                  <a:pt x="25449" y="6150"/>
                </a:lnTo>
                <a:lnTo>
                  <a:pt x="24820" y="6424"/>
                </a:lnTo>
                <a:lnTo>
                  <a:pt x="23365" y="7008"/>
                </a:lnTo>
                <a:lnTo>
                  <a:pt x="23168" y="7054"/>
                </a:lnTo>
                <a:lnTo>
                  <a:pt x="23011" y="7089"/>
                </a:lnTo>
                <a:lnTo>
                  <a:pt x="22749" y="7203"/>
                </a:lnTo>
                <a:lnTo>
                  <a:pt x="21164" y="7719"/>
                </a:lnTo>
                <a:lnTo>
                  <a:pt x="20888" y="7753"/>
                </a:lnTo>
                <a:lnTo>
                  <a:pt x="20416" y="7913"/>
                </a:lnTo>
                <a:lnTo>
                  <a:pt x="20062" y="7993"/>
                </a:lnTo>
                <a:lnTo>
                  <a:pt x="19826" y="8028"/>
                </a:lnTo>
                <a:lnTo>
                  <a:pt x="19591" y="8108"/>
                </a:lnTo>
                <a:lnTo>
                  <a:pt x="19237" y="8188"/>
                </a:lnTo>
                <a:lnTo>
                  <a:pt x="19001" y="8222"/>
                </a:lnTo>
                <a:lnTo>
                  <a:pt x="18843" y="8222"/>
                </a:lnTo>
                <a:lnTo>
                  <a:pt x="18647" y="8303"/>
                </a:lnTo>
                <a:lnTo>
                  <a:pt x="18372" y="8337"/>
                </a:lnTo>
                <a:lnTo>
                  <a:pt x="18214" y="8337"/>
                </a:lnTo>
                <a:lnTo>
                  <a:pt x="17978" y="8417"/>
                </a:lnTo>
                <a:lnTo>
                  <a:pt x="17743" y="8417"/>
                </a:lnTo>
                <a:lnTo>
                  <a:pt x="17507" y="8463"/>
                </a:lnTo>
                <a:lnTo>
                  <a:pt x="17271" y="8497"/>
                </a:lnTo>
                <a:lnTo>
                  <a:pt x="16171" y="8658"/>
                </a:lnTo>
                <a:lnTo>
                  <a:pt x="15188" y="8738"/>
                </a:lnTo>
                <a:lnTo>
                  <a:pt x="14284" y="8772"/>
                </a:lnTo>
                <a:lnTo>
                  <a:pt x="33097" y="8772"/>
                </a:lnTo>
                <a:lnTo>
                  <a:pt x="33340" y="5600"/>
                </a:lnTo>
                <a:lnTo>
                  <a:pt x="33437" y="4626"/>
                </a:lnTo>
                <a:lnTo>
                  <a:pt x="33392" y="3882"/>
                </a:lnTo>
                <a:lnTo>
                  <a:pt x="30717" y="3092"/>
                </a:lnTo>
                <a:close/>
              </a:path>
              <a:path w="33654" h="38100">
                <a:moveTo>
                  <a:pt x="3117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78804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3085" y="154939"/>
                </a:moveTo>
                <a:lnTo>
                  <a:pt x="2849" y="158749"/>
                </a:lnTo>
                <a:lnTo>
                  <a:pt x="3282" y="158749"/>
                </a:lnTo>
                <a:lnTo>
                  <a:pt x="3085" y="154939"/>
                </a:lnTo>
                <a:close/>
              </a:path>
              <a:path w="61595" h="158750">
                <a:moveTo>
                  <a:pt x="47353" y="90169"/>
                </a:moveTo>
                <a:lnTo>
                  <a:pt x="11971" y="90169"/>
                </a:lnTo>
                <a:lnTo>
                  <a:pt x="11223" y="91439"/>
                </a:lnTo>
                <a:lnTo>
                  <a:pt x="9809" y="93979"/>
                </a:lnTo>
                <a:lnTo>
                  <a:pt x="8472" y="96519"/>
                </a:lnTo>
                <a:lnTo>
                  <a:pt x="7293" y="97789"/>
                </a:lnTo>
                <a:lnTo>
                  <a:pt x="5209" y="101599"/>
                </a:lnTo>
                <a:lnTo>
                  <a:pt x="3636" y="105409"/>
                </a:lnTo>
                <a:lnTo>
                  <a:pt x="1827" y="109219"/>
                </a:lnTo>
                <a:lnTo>
                  <a:pt x="1434" y="111759"/>
                </a:lnTo>
                <a:lnTo>
                  <a:pt x="1120" y="114299"/>
                </a:lnTo>
                <a:lnTo>
                  <a:pt x="845" y="115569"/>
                </a:lnTo>
                <a:lnTo>
                  <a:pt x="608" y="118109"/>
                </a:lnTo>
                <a:lnTo>
                  <a:pt x="255" y="123189"/>
                </a:lnTo>
                <a:lnTo>
                  <a:pt x="97" y="126999"/>
                </a:lnTo>
                <a:lnTo>
                  <a:pt x="0" y="143509"/>
                </a:lnTo>
                <a:lnTo>
                  <a:pt x="98" y="147319"/>
                </a:lnTo>
                <a:lnTo>
                  <a:pt x="1042" y="148589"/>
                </a:lnTo>
                <a:lnTo>
                  <a:pt x="1749" y="149859"/>
                </a:lnTo>
                <a:lnTo>
                  <a:pt x="2889" y="154939"/>
                </a:lnTo>
                <a:lnTo>
                  <a:pt x="3046" y="154939"/>
                </a:lnTo>
                <a:lnTo>
                  <a:pt x="2929" y="152399"/>
                </a:lnTo>
                <a:lnTo>
                  <a:pt x="3990" y="152399"/>
                </a:lnTo>
                <a:lnTo>
                  <a:pt x="5366" y="149859"/>
                </a:lnTo>
                <a:lnTo>
                  <a:pt x="7293" y="146049"/>
                </a:lnTo>
                <a:lnTo>
                  <a:pt x="8472" y="143509"/>
                </a:lnTo>
                <a:lnTo>
                  <a:pt x="10516" y="140969"/>
                </a:lnTo>
                <a:lnTo>
                  <a:pt x="26676" y="121919"/>
                </a:lnTo>
                <a:lnTo>
                  <a:pt x="26439" y="119379"/>
                </a:lnTo>
                <a:lnTo>
                  <a:pt x="26479" y="118109"/>
                </a:lnTo>
                <a:lnTo>
                  <a:pt x="26518" y="116839"/>
                </a:lnTo>
                <a:lnTo>
                  <a:pt x="26754" y="116839"/>
                </a:lnTo>
                <a:lnTo>
                  <a:pt x="27068" y="115569"/>
                </a:lnTo>
                <a:lnTo>
                  <a:pt x="28090" y="115569"/>
                </a:lnTo>
                <a:lnTo>
                  <a:pt x="28405" y="114299"/>
                </a:lnTo>
                <a:lnTo>
                  <a:pt x="33712" y="114299"/>
                </a:lnTo>
                <a:lnTo>
                  <a:pt x="32808" y="109219"/>
                </a:lnTo>
                <a:lnTo>
                  <a:pt x="32651" y="106679"/>
                </a:lnTo>
                <a:lnTo>
                  <a:pt x="32612" y="104139"/>
                </a:lnTo>
                <a:lnTo>
                  <a:pt x="32769" y="102869"/>
                </a:lnTo>
                <a:lnTo>
                  <a:pt x="33162" y="100329"/>
                </a:lnTo>
                <a:lnTo>
                  <a:pt x="33437" y="100329"/>
                </a:lnTo>
                <a:lnTo>
                  <a:pt x="33792" y="99059"/>
                </a:lnTo>
                <a:lnTo>
                  <a:pt x="34224" y="99059"/>
                </a:lnTo>
                <a:lnTo>
                  <a:pt x="34734" y="97789"/>
                </a:lnTo>
                <a:lnTo>
                  <a:pt x="43696" y="97789"/>
                </a:lnTo>
                <a:lnTo>
                  <a:pt x="44018" y="96519"/>
                </a:lnTo>
                <a:lnTo>
                  <a:pt x="44214" y="95249"/>
                </a:lnTo>
                <a:lnTo>
                  <a:pt x="44685" y="93979"/>
                </a:lnTo>
                <a:lnTo>
                  <a:pt x="44996" y="93979"/>
                </a:lnTo>
                <a:lnTo>
                  <a:pt x="45582" y="92709"/>
                </a:lnTo>
                <a:lnTo>
                  <a:pt x="46054" y="91439"/>
                </a:lnTo>
                <a:lnTo>
                  <a:pt x="46330" y="91439"/>
                </a:lnTo>
                <a:lnTo>
                  <a:pt x="47353" y="90169"/>
                </a:lnTo>
                <a:close/>
              </a:path>
              <a:path w="61595" h="158750">
                <a:moveTo>
                  <a:pt x="3080" y="154849"/>
                </a:moveTo>
                <a:close/>
              </a:path>
              <a:path w="61595" h="158750">
                <a:moveTo>
                  <a:pt x="3990" y="152399"/>
                </a:moveTo>
                <a:lnTo>
                  <a:pt x="2929" y="152399"/>
                </a:lnTo>
                <a:lnTo>
                  <a:pt x="3046" y="153669"/>
                </a:lnTo>
                <a:lnTo>
                  <a:pt x="3080" y="154849"/>
                </a:lnTo>
                <a:lnTo>
                  <a:pt x="3990" y="152399"/>
                </a:lnTo>
                <a:close/>
              </a:path>
              <a:path w="61595" h="158750">
                <a:moveTo>
                  <a:pt x="43696" y="97789"/>
                </a:moveTo>
                <a:lnTo>
                  <a:pt x="40828" y="97789"/>
                </a:lnTo>
                <a:lnTo>
                  <a:pt x="42166" y="99059"/>
                </a:lnTo>
                <a:lnTo>
                  <a:pt x="43581" y="100329"/>
                </a:lnTo>
                <a:lnTo>
                  <a:pt x="43696" y="97789"/>
                </a:lnTo>
                <a:close/>
              </a:path>
              <a:path w="61595" h="158750">
                <a:moveTo>
                  <a:pt x="57024" y="91439"/>
                </a:moveTo>
                <a:lnTo>
                  <a:pt x="55529" y="91439"/>
                </a:lnTo>
                <a:lnTo>
                  <a:pt x="56081" y="92709"/>
                </a:lnTo>
                <a:lnTo>
                  <a:pt x="56553" y="92709"/>
                </a:lnTo>
                <a:lnTo>
                  <a:pt x="57024" y="91439"/>
                </a:lnTo>
                <a:close/>
              </a:path>
              <a:path w="61595" h="158750">
                <a:moveTo>
                  <a:pt x="58094" y="90169"/>
                </a:moveTo>
                <a:lnTo>
                  <a:pt x="54000" y="90169"/>
                </a:lnTo>
                <a:lnTo>
                  <a:pt x="54632" y="91439"/>
                </a:lnTo>
                <a:lnTo>
                  <a:pt x="57346" y="91439"/>
                </a:lnTo>
                <a:lnTo>
                  <a:pt x="58094" y="90169"/>
                </a:lnTo>
                <a:close/>
              </a:path>
              <a:path w="61595" h="158750">
                <a:moveTo>
                  <a:pt x="60210" y="54610"/>
                </a:moveTo>
                <a:lnTo>
                  <a:pt x="36189" y="54609"/>
                </a:lnTo>
                <a:lnTo>
                  <a:pt x="36150" y="58419"/>
                </a:lnTo>
                <a:lnTo>
                  <a:pt x="36072" y="59689"/>
                </a:lnTo>
                <a:lnTo>
                  <a:pt x="29545" y="72389"/>
                </a:lnTo>
                <a:lnTo>
                  <a:pt x="26950" y="76199"/>
                </a:lnTo>
                <a:lnTo>
                  <a:pt x="25221" y="77469"/>
                </a:lnTo>
                <a:lnTo>
                  <a:pt x="22744" y="80009"/>
                </a:lnTo>
                <a:lnTo>
                  <a:pt x="21289" y="81279"/>
                </a:lnTo>
                <a:lnTo>
                  <a:pt x="20070" y="82549"/>
                </a:lnTo>
                <a:lnTo>
                  <a:pt x="18222" y="83819"/>
                </a:lnTo>
                <a:lnTo>
                  <a:pt x="17122" y="85089"/>
                </a:lnTo>
                <a:lnTo>
                  <a:pt x="16178" y="85089"/>
                </a:lnTo>
                <a:lnTo>
                  <a:pt x="14409" y="87629"/>
                </a:lnTo>
                <a:lnTo>
                  <a:pt x="12758" y="90169"/>
                </a:lnTo>
                <a:lnTo>
                  <a:pt x="50423" y="90169"/>
                </a:lnTo>
                <a:lnTo>
                  <a:pt x="51090" y="88899"/>
                </a:lnTo>
                <a:lnTo>
                  <a:pt x="58933" y="88899"/>
                </a:lnTo>
                <a:lnTo>
                  <a:pt x="61509" y="73660"/>
                </a:lnTo>
                <a:lnTo>
                  <a:pt x="61429" y="66040"/>
                </a:lnTo>
                <a:lnTo>
                  <a:pt x="61072" y="60960"/>
                </a:lnTo>
                <a:lnTo>
                  <a:pt x="60796" y="58420"/>
                </a:lnTo>
                <a:lnTo>
                  <a:pt x="60210" y="54610"/>
                </a:lnTo>
                <a:close/>
              </a:path>
              <a:path w="61595" h="158750">
                <a:moveTo>
                  <a:pt x="58933" y="88899"/>
                </a:moveTo>
                <a:lnTo>
                  <a:pt x="51090" y="88899"/>
                </a:lnTo>
                <a:lnTo>
                  <a:pt x="52068" y="90169"/>
                </a:lnTo>
                <a:lnTo>
                  <a:pt x="58519" y="90169"/>
                </a:lnTo>
                <a:lnTo>
                  <a:pt x="58933" y="88899"/>
                </a:lnTo>
                <a:close/>
              </a:path>
              <a:path w="61595" h="158750">
                <a:moveTo>
                  <a:pt x="44766" y="3810"/>
                </a:moveTo>
                <a:lnTo>
                  <a:pt x="40553" y="3809"/>
                </a:lnTo>
                <a:lnTo>
                  <a:pt x="41457" y="5080"/>
                </a:lnTo>
                <a:lnTo>
                  <a:pt x="42283" y="5080"/>
                </a:lnTo>
                <a:lnTo>
                  <a:pt x="42952" y="6350"/>
                </a:lnTo>
                <a:lnTo>
                  <a:pt x="43541" y="7620"/>
                </a:lnTo>
                <a:lnTo>
                  <a:pt x="44053" y="8890"/>
                </a:lnTo>
                <a:lnTo>
                  <a:pt x="44444" y="8890"/>
                </a:lnTo>
                <a:lnTo>
                  <a:pt x="45352" y="16510"/>
                </a:lnTo>
                <a:lnTo>
                  <a:pt x="44881" y="20319"/>
                </a:lnTo>
                <a:lnTo>
                  <a:pt x="44490" y="22859"/>
                </a:lnTo>
                <a:lnTo>
                  <a:pt x="44018" y="24129"/>
                </a:lnTo>
                <a:lnTo>
                  <a:pt x="43502" y="26669"/>
                </a:lnTo>
                <a:lnTo>
                  <a:pt x="42283" y="30479"/>
                </a:lnTo>
                <a:lnTo>
                  <a:pt x="41497" y="31749"/>
                </a:lnTo>
                <a:lnTo>
                  <a:pt x="39492" y="35559"/>
                </a:lnTo>
                <a:lnTo>
                  <a:pt x="36701" y="44449"/>
                </a:lnTo>
                <a:lnTo>
                  <a:pt x="36308" y="45719"/>
                </a:lnTo>
                <a:lnTo>
                  <a:pt x="36150" y="46989"/>
                </a:lnTo>
                <a:lnTo>
                  <a:pt x="36032" y="48259"/>
                </a:lnTo>
                <a:lnTo>
                  <a:pt x="35835" y="50799"/>
                </a:lnTo>
                <a:lnTo>
                  <a:pt x="35796" y="52069"/>
                </a:lnTo>
                <a:lnTo>
                  <a:pt x="35914" y="53339"/>
                </a:lnTo>
                <a:lnTo>
                  <a:pt x="36111" y="54609"/>
                </a:lnTo>
                <a:lnTo>
                  <a:pt x="36269" y="55879"/>
                </a:lnTo>
                <a:lnTo>
                  <a:pt x="36189" y="54609"/>
                </a:lnTo>
                <a:lnTo>
                  <a:pt x="60210" y="54610"/>
                </a:lnTo>
                <a:lnTo>
                  <a:pt x="59934" y="53340"/>
                </a:lnTo>
                <a:lnTo>
                  <a:pt x="59704" y="52070"/>
                </a:lnTo>
                <a:lnTo>
                  <a:pt x="59382" y="50800"/>
                </a:lnTo>
                <a:lnTo>
                  <a:pt x="58680" y="48260"/>
                </a:lnTo>
                <a:lnTo>
                  <a:pt x="58910" y="46990"/>
                </a:lnTo>
                <a:lnTo>
                  <a:pt x="59382" y="45720"/>
                </a:lnTo>
                <a:lnTo>
                  <a:pt x="59934" y="43180"/>
                </a:lnTo>
                <a:lnTo>
                  <a:pt x="60014" y="41910"/>
                </a:lnTo>
                <a:lnTo>
                  <a:pt x="60095" y="35560"/>
                </a:lnTo>
                <a:lnTo>
                  <a:pt x="59980" y="34290"/>
                </a:lnTo>
                <a:lnTo>
                  <a:pt x="59819" y="33020"/>
                </a:lnTo>
                <a:lnTo>
                  <a:pt x="59313" y="31750"/>
                </a:lnTo>
                <a:lnTo>
                  <a:pt x="58565" y="29210"/>
                </a:lnTo>
                <a:lnTo>
                  <a:pt x="54632" y="22860"/>
                </a:lnTo>
                <a:lnTo>
                  <a:pt x="54310" y="21590"/>
                </a:lnTo>
                <a:lnTo>
                  <a:pt x="53172" y="21590"/>
                </a:lnTo>
                <a:lnTo>
                  <a:pt x="51723" y="19050"/>
                </a:lnTo>
                <a:lnTo>
                  <a:pt x="50423" y="16510"/>
                </a:lnTo>
                <a:lnTo>
                  <a:pt x="49676" y="16510"/>
                </a:lnTo>
                <a:lnTo>
                  <a:pt x="49097" y="15240"/>
                </a:lnTo>
                <a:lnTo>
                  <a:pt x="48066" y="15240"/>
                </a:lnTo>
                <a:lnTo>
                  <a:pt x="48020" y="13970"/>
                </a:lnTo>
                <a:lnTo>
                  <a:pt x="47790" y="11430"/>
                </a:lnTo>
                <a:lnTo>
                  <a:pt x="47595" y="10160"/>
                </a:lnTo>
                <a:lnTo>
                  <a:pt x="47043" y="8890"/>
                </a:lnTo>
                <a:lnTo>
                  <a:pt x="46652" y="7620"/>
                </a:lnTo>
                <a:lnTo>
                  <a:pt x="46215" y="6350"/>
                </a:lnTo>
                <a:lnTo>
                  <a:pt x="45939" y="6350"/>
                </a:lnTo>
                <a:lnTo>
                  <a:pt x="45709" y="5080"/>
                </a:lnTo>
                <a:lnTo>
                  <a:pt x="44766" y="3810"/>
                </a:lnTo>
                <a:close/>
              </a:path>
              <a:path w="61595" h="158750">
                <a:moveTo>
                  <a:pt x="47940" y="12700"/>
                </a:moveTo>
                <a:lnTo>
                  <a:pt x="48066" y="15240"/>
                </a:lnTo>
                <a:lnTo>
                  <a:pt x="49097" y="15240"/>
                </a:lnTo>
                <a:lnTo>
                  <a:pt x="47940" y="12700"/>
                </a:lnTo>
                <a:close/>
              </a:path>
              <a:path w="61595" h="158750">
                <a:moveTo>
                  <a:pt x="39728" y="0"/>
                </a:moveTo>
                <a:lnTo>
                  <a:pt x="39492" y="0"/>
                </a:lnTo>
                <a:lnTo>
                  <a:pt x="39256" y="1269"/>
                </a:lnTo>
                <a:lnTo>
                  <a:pt x="38391" y="2539"/>
                </a:lnTo>
                <a:lnTo>
                  <a:pt x="39531" y="3809"/>
                </a:lnTo>
                <a:lnTo>
                  <a:pt x="44053" y="3810"/>
                </a:lnTo>
                <a:lnTo>
                  <a:pt x="43659" y="2540"/>
                </a:lnTo>
                <a:lnTo>
                  <a:pt x="42362" y="2540"/>
                </a:lnTo>
                <a:lnTo>
                  <a:pt x="40868" y="1270"/>
                </a:lnTo>
                <a:lnTo>
                  <a:pt x="39728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77488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5" h="147320">
                <a:moveTo>
                  <a:pt x="51263" y="88803"/>
                </a:moveTo>
                <a:lnTo>
                  <a:pt x="1610" y="88803"/>
                </a:lnTo>
                <a:lnTo>
                  <a:pt x="1532" y="89112"/>
                </a:lnTo>
                <a:lnTo>
                  <a:pt x="0" y="104619"/>
                </a:lnTo>
                <a:lnTo>
                  <a:pt x="113" y="105833"/>
                </a:lnTo>
                <a:lnTo>
                  <a:pt x="2003" y="114054"/>
                </a:lnTo>
                <a:lnTo>
                  <a:pt x="2790" y="117578"/>
                </a:lnTo>
                <a:lnTo>
                  <a:pt x="3379" y="119654"/>
                </a:lnTo>
                <a:lnTo>
                  <a:pt x="3497" y="119967"/>
                </a:lnTo>
                <a:lnTo>
                  <a:pt x="3930" y="121455"/>
                </a:lnTo>
                <a:lnTo>
                  <a:pt x="15567" y="146748"/>
                </a:lnTo>
                <a:lnTo>
                  <a:pt x="16629" y="146709"/>
                </a:lnTo>
                <a:lnTo>
                  <a:pt x="17768" y="146630"/>
                </a:lnTo>
                <a:lnTo>
                  <a:pt x="19026" y="146630"/>
                </a:lnTo>
                <a:lnTo>
                  <a:pt x="20325" y="146591"/>
                </a:lnTo>
                <a:lnTo>
                  <a:pt x="26257" y="146591"/>
                </a:lnTo>
                <a:lnTo>
                  <a:pt x="25867" y="146239"/>
                </a:lnTo>
                <a:lnTo>
                  <a:pt x="24019" y="142285"/>
                </a:lnTo>
                <a:lnTo>
                  <a:pt x="24138" y="139896"/>
                </a:lnTo>
                <a:lnTo>
                  <a:pt x="24413" y="138996"/>
                </a:lnTo>
                <a:lnTo>
                  <a:pt x="28031" y="135354"/>
                </a:lnTo>
                <a:lnTo>
                  <a:pt x="25474" y="133592"/>
                </a:lnTo>
                <a:lnTo>
                  <a:pt x="13090" y="123765"/>
                </a:lnTo>
                <a:lnTo>
                  <a:pt x="28152" y="123765"/>
                </a:lnTo>
                <a:lnTo>
                  <a:pt x="28227" y="122434"/>
                </a:lnTo>
                <a:lnTo>
                  <a:pt x="38370" y="104619"/>
                </a:lnTo>
                <a:lnTo>
                  <a:pt x="44465" y="97060"/>
                </a:lnTo>
                <a:lnTo>
                  <a:pt x="49140" y="91345"/>
                </a:lnTo>
                <a:lnTo>
                  <a:pt x="51263" y="88803"/>
                </a:lnTo>
                <a:close/>
              </a:path>
              <a:path w="64135" h="147320">
                <a:moveTo>
                  <a:pt x="26257" y="146591"/>
                </a:moveTo>
                <a:lnTo>
                  <a:pt x="21740" y="146591"/>
                </a:lnTo>
                <a:lnTo>
                  <a:pt x="24767" y="146670"/>
                </a:lnTo>
                <a:lnTo>
                  <a:pt x="26457" y="146748"/>
                </a:lnTo>
                <a:lnTo>
                  <a:pt x="26257" y="146591"/>
                </a:lnTo>
                <a:close/>
              </a:path>
              <a:path w="64135" h="147320">
                <a:moveTo>
                  <a:pt x="28152" y="123765"/>
                </a:moveTo>
                <a:lnTo>
                  <a:pt x="13090" y="123765"/>
                </a:lnTo>
                <a:lnTo>
                  <a:pt x="14152" y="124744"/>
                </a:lnTo>
                <a:lnTo>
                  <a:pt x="17061" y="127210"/>
                </a:lnTo>
                <a:lnTo>
                  <a:pt x="28031" y="135354"/>
                </a:lnTo>
                <a:lnTo>
                  <a:pt x="29249" y="135119"/>
                </a:lnTo>
                <a:lnTo>
                  <a:pt x="30664" y="134963"/>
                </a:lnTo>
                <a:lnTo>
                  <a:pt x="28187" y="125331"/>
                </a:lnTo>
                <a:lnTo>
                  <a:pt x="28152" y="123765"/>
                </a:lnTo>
                <a:close/>
              </a:path>
              <a:path w="64135" h="147320">
                <a:moveTo>
                  <a:pt x="1555" y="88984"/>
                </a:moveTo>
                <a:lnTo>
                  <a:pt x="1516" y="89112"/>
                </a:lnTo>
                <a:lnTo>
                  <a:pt x="1555" y="88984"/>
                </a:lnTo>
                <a:close/>
              </a:path>
              <a:path w="64135" h="147320">
                <a:moveTo>
                  <a:pt x="62898" y="19068"/>
                </a:moveTo>
                <a:lnTo>
                  <a:pt x="59444" y="19068"/>
                </a:lnTo>
                <a:lnTo>
                  <a:pt x="59364" y="19503"/>
                </a:lnTo>
                <a:lnTo>
                  <a:pt x="37702" y="52315"/>
                </a:lnTo>
                <a:lnTo>
                  <a:pt x="29249" y="58373"/>
                </a:lnTo>
                <a:lnTo>
                  <a:pt x="24689" y="61591"/>
                </a:lnTo>
                <a:lnTo>
                  <a:pt x="1555" y="88984"/>
                </a:lnTo>
                <a:lnTo>
                  <a:pt x="1610" y="88803"/>
                </a:lnTo>
                <a:lnTo>
                  <a:pt x="51263" y="88803"/>
                </a:lnTo>
                <a:lnTo>
                  <a:pt x="57984" y="81244"/>
                </a:lnTo>
                <a:lnTo>
                  <a:pt x="58887" y="79950"/>
                </a:lnTo>
                <a:lnTo>
                  <a:pt x="63929" y="68280"/>
                </a:lnTo>
                <a:lnTo>
                  <a:pt x="63848" y="66058"/>
                </a:lnTo>
                <a:lnTo>
                  <a:pt x="63687" y="65382"/>
                </a:lnTo>
                <a:lnTo>
                  <a:pt x="63492" y="64878"/>
                </a:lnTo>
                <a:lnTo>
                  <a:pt x="63136" y="64214"/>
                </a:lnTo>
                <a:lnTo>
                  <a:pt x="62986" y="64019"/>
                </a:lnTo>
                <a:lnTo>
                  <a:pt x="62364" y="61591"/>
                </a:lnTo>
                <a:lnTo>
                  <a:pt x="59855" y="36487"/>
                </a:lnTo>
                <a:lnTo>
                  <a:pt x="60077" y="32845"/>
                </a:lnTo>
                <a:lnTo>
                  <a:pt x="60340" y="30269"/>
                </a:lnTo>
                <a:lnTo>
                  <a:pt x="60548" y="28585"/>
                </a:lnTo>
                <a:lnTo>
                  <a:pt x="61125" y="25218"/>
                </a:lnTo>
                <a:lnTo>
                  <a:pt x="60698" y="25218"/>
                </a:lnTo>
                <a:lnTo>
                  <a:pt x="61526" y="23294"/>
                </a:lnTo>
                <a:lnTo>
                  <a:pt x="62584" y="20752"/>
                </a:lnTo>
                <a:lnTo>
                  <a:pt x="62860" y="19812"/>
                </a:lnTo>
                <a:lnTo>
                  <a:pt x="62898" y="19068"/>
                </a:lnTo>
                <a:close/>
              </a:path>
              <a:path w="64135" h="147320">
                <a:moveTo>
                  <a:pt x="61445" y="23809"/>
                </a:moveTo>
                <a:lnTo>
                  <a:pt x="61018" y="24588"/>
                </a:lnTo>
                <a:lnTo>
                  <a:pt x="60893" y="24863"/>
                </a:lnTo>
                <a:lnTo>
                  <a:pt x="60698" y="25218"/>
                </a:lnTo>
                <a:lnTo>
                  <a:pt x="61125" y="25218"/>
                </a:lnTo>
                <a:lnTo>
                  <a:pt x="61272" y="24508"/>
                </a:lnTo>
                <a:lnTo>
                  <a:pt x="61411" y="24004"/>
                </a:lnTo>
                <a:lnTo>
                  <a:pt x="61445" y="23809"/>
                </a:lnTo>
                <a:close/>
              </a:path>
              <a:path w="64135" h="147320">
                <a:moveTo>
                  <a:pt x="59364" y="19246"/>
                </a:moveTo>
                <a:lnTo>
                  <a:pt x="59254" y="19503"/>
                </a:lnTo>
                <a:lnTo>
                  <a:pt x="59364" y="19246"/>
                </a:lnTo>
                <a:close/>
              </a:path>
              <a:path w="64135" h="147320">
                <a:moveTo>
                  <a:pt x="58191" y="0"/>
                </a:moveTo>
                <a:lnTo>
                  <a:pt x="55626" y="2393"/>
                </a:lnTo>
                <a:lnTo>
                  <a:pt x="56063" y="2897"/>
                </a:lnTo>
                <a:lnTo>
                  <a:pt x="56454" y="3412"/>
                </a:lnTo>
                <a:lnTo>
                  <a:pt x="59364" y="19246"/>
                </a:lnTo>
                <a:lnTo>
                  <a:pt x="59444" y="19068"/>
                </a:lnTo>
                <a:lnTo>
                  <a:pt x="62898" y="19068"/>
                </a:lnTo>
                <a:lnTo>
                  <a:pt x="62787" y="12769"/>
                </a:lnTo>
                <a:lnTo>
                  <a:pt x="62515" y="10421"/>
                </a:lnTo>
                <a:lnTo>
                  <a:pt x="58731" y="584"/>
                </a:lnTo>
                <a:lnTo>
                  <a:pt x="58191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49965" y="260326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10" h="59054">
                <a:moveTo>
                  <a:pt x="45199" y="55626"/>
                </a:moveTo>
                <a:lnTo>
                  <a:pt x="32632" y="55626"/>
                </a:lnTo>
                <a:lnTo>
                  <a:pt x="32868" y="56261"/>
                </a:lnTo>
                <a:lnTo>
                  <a:pt x="33182" y="56896"/>
                </a:lnTo>
                <a:lnTo>
                  <a:pt x="33536" y="57404"/>
                </a:lnTo>
                <a:lnTo>
                  <a:pt x="33929" y="57785"/>
                </a:lnTo>
                <a:lnTo>
                  <a:pt x="34362" y="58039"/>
                </a:lnTo>
                <a:lnTo>
                  <a:pt x="34794" y="58420"/>
                </a:lnTo>
                <a:lnTo>
                  <a:pt x="35265" y="58547"/>
                </a:lnTo>
                <a:lnTo>
                  <a:pt x="35777" y="58801"/>
                </a:lnTo>
                <a:lnTo>
                  <a:pt x="38411" y="58801"/>
                </a:lnTo>
                <a:lnTo>
                  <a:pt x="39512" y="58547"/>
                </a:lnTo>
                <a:lnTo>
                  <a:pt x="41123" y="57912"/>
                </a:lnTo>
                <a:lnTo>
                  <a:pt x="42146" y="57404"/>
                </a:lnTo>
                <a:lnTo>
                  <a:pt x="43051" y="57023"/>
                </a:lnTo>
                <a:lnTo>
                  <a:pt x="43876" y="56515"/>
                </a:lnTo>
                <a:lnTo>
                  <a:pt x="45055" y="55753"/>
                </a:lnTo>
                <a:lnTo>
                  <a:pt x="45199" y="55626"/>
                </a:lnTo>
                <a:close/>
              </a:path>
              <a:path w="67310" h="59054">
                <a:moveTo>
                  <a:pt x="6566" y="29590"/>
                </a:moveTo>
                <a:lnTo>
                  <a:pt x="5386" y="29717"/>
                </a:lnTo>
                <a:lnTo>
                  <a:pt x="3499" y="30225"/>
                </a:lnTo>
                <a:lnTo>
                  <a:pt x="2751" y="30733"/>
                </a:lnTo>
                <a:lnTo>
                  <a:pt x="2398" y="30860"/>
                </a:lnTo>
                <a:lnTo>
                  <a:pt x="0" y="38099"/>
                </a:lnTo>
                <a:lnTo>
                  <a:pt x="118" y="39115"/>
                </a:lnTo>
                <a:lnTo>
                  <a:pt x="9789" y="48894"/>
                </a:lnTo>
                <a:lnTo>
                  <a:pt x="10418" y="49148"/>
                </a:lnTo>
                <a:lnTo>
                  <a:pt x="12856" y="49783"/>
                </a:lnTo>
                <a:lnTo>
                  <a:pt x="13563" y="49910"/>
                </a:lnTo>
                <a:lnTo>
                  <a:pt x="13878" y="51180"/>
                </a:lnTo>
                <a:lnTo>
                  <a:pt x="24100" y="58292"/>
                </a:lnTo>
                <a:lnTo>
                  <a:pt x="26537" y="57911"/>
                </a:lnTo>
                <a:lnTo>
                  <a:pt x="28032" y="57531"/>
                </a:lnTo>
                <a:lnTo>
                  <a:pt x="29408" y="57023"/>
                </a:lnTo>
                <a:lnTo>
                  <a:pt x="31924" y="56007"/>
                </a:lnTo>
                <a:lnTo>
                  <a:pt x="32632" y="55626"/>
                </a:lnTo>
                <a:lnTo>
                  <a:pt x="45199" y="55626"/>
                </a:lnTo>
                <a:lnTo>
                  <a:pt x="45488" y="55372"/>
                </a:lnTo>
                <a:lnTo>
                  <a:pt x="46942" y="54483"/>
                </a:lnTo>
                <a:lnTo>
                  <a:pt x="47690" y="54229"/>
                </a:lnTo>
                <a:lnTo>
                  <a:pt x="48437" y="53848"/>
                </a:lnTo>
                <a:lnTo>
                  <a:pt x="49931" y="53340"/>
                </a:lnTo>
                <a:lnTo>
                  <a:pt x="51386" y="53213"/>
                </a:lnTo>
                <a:lnTo>
                  <a:pt x="52132" y="53086"/>
                </a:lnTo>
                <a:lnTo>
                  <a:pt x="65058" y="47498"/>
                </a:lnTo>
                <a:lnTo>
                  <a:pt x="65048" y="44704"/>
                </a:lnTo>
                <a:lnTo>
                  <a:pt x="64870" y="43942"/>
                </a:lnTo>
                <a:lnTo>
                  <a:pt x="64714" y="42926"/>
                </a:lnTo>
                <a:lnTo>
                  <a:pt x="64634" y="41529"/>
                </a:lnTo>
                <a:lnTo>
                  <a:pt x="64163" y="41148"/>
                </a:lnTo>
                <a:lnTo>
                  <a:pt x="64639" y="41148"/>
                </a:lnTo>
                <a:lnTo>
                  <a:pt x="64695" y="39624"/>
                </a:lnTo>
                <a:lnTo>
                  <a:pt x="61764" y="39624"/>
                </a:lnTo>
                <a:lnTo>
                  <a:pt x="60428" y="38735"/>
                </a:lnTo>
                <a:lnTo>
                  <a:pt x="57990" y="37592"/>
                </a:lnTo>
                <a:lnTo>
                  <a:pt x="57598" y="37465"/>
                </a:lnTo>
                <a:lnTo>
                  <a:pt x="57244" y="37465"/>
                </a:lnTo>
                <a:lnTo>
                  <a:pt x="56418" y="37084"/>
                </a:lnTo>
                <a:lnTo>
                  <a:pt x="52089" y="32639"/>
                </a:lnTo>
                <a:lnTo>
                  <a:pt x="14743" y="32638"/>
                </a:lnTo>
                <a:lnTo>
                  <a:pt x="7195" y="29717"/>
                </a:lnTo>
                <a:lnTo>
                  <a:pt x="6566" y="29590"/>
                </a:lnTo>
                <a:close/>
              </a:path>
              <a:path w="67310" h="59054">
                <a:moveTo>
                  <a:pt x="63848" y="53086"/>
                </a:moveTo>
                <a:lnTo>
                  <a:pt x="54216" y="53086"/>
                </a:lnTo>
                <a:lnTo>
                  <a:pt x="55592" y="53213"/>
                </a:lnTo>
                <a:lnTo>
                  <a:pt x="56221" y="53340"/>
                </a:lnTo>
                <a:lnTo>
                  <a:pt x="56850" y="53594"/>
                </a:lnTo>
                <a:lnTo>
                  <a:pt x="58030" y="53848"/>
                </a:lnTo>
                <a:lnTo>
                  <a:pt x="59092" y="54229"/>
                </a:lnTo>
                <a:lnTo>
                  <a:pt x="60860" y="54991"/>
                </a:lnTo>
                <a:lnTo>
                  <a:pt x="62433" y="55880"/>
                </a:lnTo>
                <a:lnTo>
                  <a:pt x="63848" y="53086"/>
                </a:lnTo>
                <a:close/>
              </a:path>
              <a:path w="67310" h="59054">
                <a:moveTo>
                  <a:pt x="65048" y="44704"/>
                </a:moveTo>
                <a:lnTo>
                  <a:pt x="65107" y="44958"/>
                </a:lnTo>
                <a:lnTo>
                  <a:pt x="65048" y="44704"/>
                </a:lnTo>
                <a:close/>
              </a:path>
              <a:path w="67310" h="59054">
                <a:moveTo>
                  <a:pt x="64639" y="41148"/>
                </a:moveTo>
                <a:lnTo>
                  <a:pt x="64163" y="41148"/>
                </a:lnTo>
                <a:lnTo>
                  <a:pt x="64634" y="41275"/>
                </a:lnTo>
                <a:close/>
              </a:path>
              <a:path w="67310" h="59054">
                <a:moveTo>
                  <a:pt x="66915" y="29210"/>
                </a:moveTo>
                <a:lnTo>
                  <a:pt x="65185" y="30353"/>
                </a:lnTo>
                <a:lnTo>
                  <a:pt x="63652" y="31115"/>
                </a:lnTo>
                <a:lnTo>
                  <a:pt x="62315" y="31623"/>
                </a:lnTo>
                <a:lnTo>
                  <a:pt x="61214" y="31877"/>
                </a:lnTo>
                <a:lnTo>
                  <a:pt x="60311" y="32131"/>
                </a:lnTo>
                <a:lnTo>
                  <a:pt x="59191" y="32131"/>
                </a:lnTo>
                <a:lnTo>
                  <a:pt x="59406" y="33401"/>
                </a:lnTo>
                <a:lnTo>
                  <a:pt x="59680" y="34671"/>
                </a:lnTo>
                <a:lnTo>
                  <a:pt x="64695" y="39624"/>
                </a:lnTo>
                <a:lnTo>
                  <a:pt x="64794" y="38481"/>
                </a:lnTo>
                <a:lnTo>
                  <a:pt x="65067" y="36322"/>
                </a:lnTo>
                <a:lnTo>
                  <a:pt x="65812" y="32893"/>
                </a:lnTo>
                <a:lnTo>
                  <a:pt x="66915" y="29210"/>
                </a:lnTo>
                <a:close/>
              </a:path>
              <a:path w="67310" h="59054">
                <a:moveTo>
                  <a:pt x="12344" y="0"/>
                </a:moveTo>
                <a:lnTo>
                  <a:pt x="8531" y="1777"/>
                </a:lnTo>
                <a:lnTo>
                  <a:pt x="8334" y="2031"/>
                </a:lnTo>
                <a:lnTo>
                  <a:pt x="7785" y="3301"/>
                </a:lnTo>
                <a:lnTo>
                  <a:pt x="7470" y="4444"/>
                </a:lnTo>
                <a:lnTo>
                  <a:pt x="7061" y="6603"/>
                </a:lnTo>
                <a:lnTo>
                  <a:pt x="6959" y="10540"/>
                </a:lnTo>
                <a:lnTo>
                  <a:pt x="7104" y="11556"/>
                </a:lnTo>
                <a:lnTo>
                  <a:pt x="13563" y="20954"/>
                </a:lnTo>
                <a:lnTo>
                  <a:pt x="13170" y="22478"/>
                </a:lnTo>
                <a:lnTo>
                  <a:pt x="13014" y="23240"/>
                </a:lnTo>
                <a:lnTo>
                  <a:pt x="12895" y="24002"/>
                </a:lnTo>
                <a:lnTo>
                  <a:pt x="12777" y="27939"/>
                </a:lnTo>
                <a:lnTo>
                  <a:pt x="13014" y="29209"/>
                </a:lnTo>
                <a:lnTo>
                  <a:pt x="52089" y="32639"/>
                </a:lnTo>
                <a:lnTo>
                  <a:pt x="51722" y="31877"/>
                </a:lnTo>
                <a:lnTo>
                  <a:pt x="51267" y="30480"/>
                </a:lnTo>
                <a:lnTo>
                  <a:pt x="50913" y="28702"/>
                </a:lnTo>
                <a:lnTo>
                  <a:pt x="50953" y="24892"/>
                </a:lnTo>
                <a:lnTo>
                  <a:pt x="51150" y="23622"/>
                </a:lnTo>
                <a:lnTo>
                  <a:pt x="51267" y="23241"/>
                </a:lnTo>
                <a:lnTo>
                  <a:pt x="51032" y="21971"/>
                </a:lnTo>
                <a:lnTo>
                  <a:pt x="38175" y="15240"/>
                </a:lnTo>
                <a:lnTo>
                  <a:pt x="37429" y="13843"/>
                </a:lnTo>
                <a:lnTo>
                  <a:pt x="22213" y="7874"/>
                </a:lnTo>
                <a:lnTo>
                  <a:pt x="20640" y="6096"/>
                </a:lnTo>
                <a:lnTo>
                  <a:pt x="19068" y="4445"/>
                </a:lnTo>
                <a:lnTo>
                  <a:pt x="18124" y="3556"/>
                </a:lnTo>
                <a:lnTo>
                  <a:pt x="17220" y="2794"/>
                </a:lnTo>
                <a:lnTo>
                  <a:pt x="16395" y="2032"/>
                </a:lnTo>
                <a:lnTo>
                  <a:pt x="14861" y="1016"/>
                </a:lnTo>
                <a:lnTo>
                  <a:pt x="14153" y="635"/>
                </a:lnTo>
                <a:lnTo>
                  <a:pt x="13524" y="381"/>
                </a:lnTo>
                <a:lnTo>
                  <a:pt x="12344" y="0"/>
                </a:lnTo>
                <a:close/>
              </a:path>
              <a:path w="67310" h="59054">
                <a:moveTo>
                  <a:pt x="59170" y="32004"/>
                </a:moveTo>
                <a:lnTo>
                  <a:pt x="59288" y="32131"/>
                </a:lnTo>
                <a:lnTo>
                  <a:pt x="59170" y="32004"/>
                </a:lnTo>
                <a:close/>
              </a:path>
              <a:path w="67310" h="59054">
                <a:moveTo>
                  <a:pt x="43365" y="13970"/>
                </a:moveTo>
                <a:lnTo>
                  <a:pt x="38175" y="15240"/>
                </a:lnTo>
                <a:lnTo>
                  <a:pt x="47424" y="15240"/>
                </a:lnTo>
                <a:lnTo>
                  <a:pt x="47296" y="15113"/>
                </a:lnTo>
                <a:lnTo>
                  <a:pt x="45055" y="14097"/>
                </a:lnTo>
                <a:lnTo>
                  <a:pt x="44505" y="14097"/>
                </a:lnTo>
                <a:lnTo>
                  <a:pt x="43365" y="13970"/>
                </a:lnTo>
                <a:close/>
              </a:path>
              <a:path w="67310" h="59054">
                <a:moveTo>
                  <a:pt x="28346" y="6096"/>
                </a:moveTo>
                <a:lnTo>
                  <a:pt x="26617" y="6096"/>
                </a:lnTo>
                <a:lnTo>
                  <a:pt x="25633" y="6223"/>
                </a:lnTo>
                <a:lnTo>
                  <a:pt x="24297" y="6604"/>
                </a:lnTo>
                <a:lnTo>
                  <a:pt x="23943" y="6858"/>
                </a:lnTo>
                <a:lnTo>
                  <a:pt x="23589" y="6985"/>
                </a:lnTo>
                <a:lnTo>
                  <a:pt x="22566" y="7620"/>
                </a:lnTo>
                <a:lnTo>
                  <a:pt x="22331" y="7874"/>
                </a:lnTo>
                <a:lnTo>
                  <a:pt x="32297" y="7874"/>
                </a:lnTo>
                <a:lnTo>
                  <a:pt x="31610" y="7366"/>
                </a:lnTo>
                <a:lnTo>
                  <a:pt x="30901" y="6985"/>
                </a:lnTo>
                <a:lnTo>
                  <a:pt x="29604" y="6350"/>
                </a:lnTo>
                <a:lnTo>
                  <a:pt x="28346" y="6096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90578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7047" y="14292"/>
                </a:moveTo>
                <a:lnTo>
                  <a:pt x="6054" y="14292"/>
                </a:lnTo>
                <a:lnTo>
                  <a:pt x="6644" y="14602"/>
                </a:lnTo>
                <a:lnTo>
                  <a:pt x="7047" y="14292"/>
                </a:lnTo>
                <a:close/>
              </a:path>
              <a:path w="19050" h="14604">
                <a:moveTo>
                  <a:pt x="7037" y="0"/>
                </a:moveTo>
                <a:lnTo>
                  <a:pt x="1218" y="5680"/>
                </a:lnTo>
                <a:lnTo>
                  <a:pt x="825" y="6424"/>
                </a:lnTo>
                <a:lnTo>
                  <a:pt x="235" y="7753"/>
                </a:lnTo>
                <a:lnTo>
                  <a:pt x="78" y="8383"/>
                </a:lnTo>
                <a:lnTo>
                  <a:pt x="0" y="10456"/>
                </a:lnTo>
                <a:lnTo>
                  <a:pt x="118" y="10879"/>
                </a:lnTo>
                <a:lnTo>
                  <a:pt x="3145" y="13662"/>
                </a:lnTo>
                <a:lnTo>
                  <a:pt x="3499" y="13823"/>
                </a:lnTo>
                <a:lnTo>
                  <a:pt x="4954" y="14246"/>
                </a:lnTo>
                <a:lnTo>
                  <a:pt x="6015" y="14453"/>
                </a:lnTo>
                <a:lnTo>
                  <a:pt x="6408" y="14487"/>
                </a:lnTo>
                <a:lnTo>
                  <a:pt x="6206" y="14372"/>
                </a:lnTo>
                <a:lnTo>
                  <a:pt x="6015" y="14292"/>
                </a:lnTo>
                <a:lnTo>
                  <a:pt x="7047" y="14292"/>
                </a:lnTo>
                <a:lnTo>
                  <a:pt x="18448" y="3012"/>
                </a:lnTo>
                <a:lnTo>
                  <a:pt x="13721" y="3012"/>
                </a:lnTo>
                <a:lnTo>
                  <a:pt x="11879" y="1649"/>
                </a:lnTo>
                <a:lnTo>
                  <a:pt x="7627" y="34"/>
                </a:lnTo>
                <a:lnTo>
                  <a:pt x="7037" y="0"/>
                </a:lnTo>
                <a:close/>
              </a:path>
              <a:path w="19050" h="14604">
                <a:moveTo>
                  <a:pt x="16630" y="2118"/>
                </a:moveTo>
                <a:lnTo>
                  <a:pt x="13721" y="3012"/>
                </a:lnTo>
                <a:lnTo>
                  <a:pt x="18448" y="3012"/>
                </a:lnTo>
                <a:lnTo>
                  <a:pt x="18714" y="2668"/>
                </a:lnTo>
                <a:lnTo>
                  <a:pt x="18124" y="2427"/>
                </a:lnTo>
                <a:lnTo>
                  <a:pt x="17614" y="2267"/>
                </a:lnTo>
                <a:lnTo>
                  <a:pt x="16630" y="21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28931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4" h="187959">
                <a:moveTo>
                  <a:pt x="32632" y="186689"/>
                </a:moveTo>
                <a:lnTo>
                  <a:pt x="24022" y="186689"/>
                </a:lnTo>
                <a:lnTo>
                  <a:pt x="24533" y="187959"/>
                </a:lnTo>
                <a:lnTo>
                  <a:pt x="31767" y="187959"/>
                </a:lnTo>
                <a:lnTo>
                  <a:pt x="32632" y="186689"/>
                </a:lnTo>
                <a:close/>
              </a:path>
              <a:path w="120014" h="187959">
                <a:moveTo>
                  <a:pt x="34401" y="185419"/>
                </a:moveTo>
                <a:lnTo>
                  <a:pt x="22763" y="185419"/>
                </a:lnTo>
                <a:lnTo>
                  <a:pt x="23550" y="186689"/>
                </a:lnTo>
                <a:lnTo>
                  <a:pt x="33536" y="186689"/>
                </a:lnTo>
                <a:lnTo>
                  <a:pt x="34401" y="185419"/>
                </a:lnTo>
                <a:close/>
              </a:path>
              <a:path w="120014" h="187959">
                <a:moveTo>
                  <a:pt x="39512" y="180339"/>
                </a:moveTo>
                <a:lnTo>
                  <a:pt x="4364" y="180339"/>
                </a:lnTo>
                <a:lnTo>
                  <a:pt x="5032" y="181609"/>
                </a:lnTo>
                <a:lnTo>
                  <a:pt x="6605" y="181609"/>
                </a:lnTo>
                <a:lnTo>
                  <a:pt x="7548" y="182879"/>
                </a:lnTo>
                <a:lnTo>
                  <a:pt x="21388" y="182879"/>
                </a:lnTo>
                <a:lnTo>
                  <a:pt x="21742" y="184149"/>
                </a:lnTo>
                <a:lnTo>
                  <a:pt x="22174" y="185419"/>
                </a:lnTo>
                <a:lnTo>
                  <a:pt x="35306" y="185419"/>
                </a:lnTo>
                <a:lnTo>
                  <a:pt x="36171" y="184149"/>
                </a:lnTo>
                <a:lnTo>
                  <a:pt x="37035" y="184149"/>
                </a:lnTo>
                <a:lnTo>
                  <a:pt x="37900" y="182879"/>
                </a:lnTo>
                <a:lnTo>
                  <a:pt x="38726" y="181609"/>
                </a:lnTo>
                <a:lnTo>
                  <a:pt x="39512" y="180339"/>
                </a:lnTo>
                <a:close/>
              </a:path>
              <a:path w="120014" h="187959">
                <a:moveTo>
                  <a:pt x="21388" y="182879"/>
                </a:moveTo>
                <a:lnTo>
                  <a:pt x="11047" y="182879"/>
                </a:lnTo>
                <a:lnTo>
                  <a:pt x="12424" y="184149"/>
                </a:lnTo>
                <a:lnTo>
                  <a:pt x="17338" y="184149"/>
                </a:lnTo>
                <a:lnTo>
                  <a:pt x="21388" y="182879"/>
                </a:lnTo>
                <a:close/>
              </a:path>
              <a:path w="120014" h="187959">
                <a:moveTo>
                  <a:pt x="47493" y="181609"/>
                </a:moveTo>
                <a:lnTo>
                  <a:pt x="41399" y="181609"/>
                </a:lnTo>
                <a:lnTo>
                  <a:pt x="42579" y="182879"/>
                </a:lnTo>
                <a:lnTo>
                  <a:pt x="46432" y="182879"/>
                </a:lnTo>
                <a:lnTo>
                  <a:pt x="47493" y="181609"/>
                </a:lnTo>
                <a:close/>
              </a:path>
              <a:path w="120014" h="187959">
                <a:moveTo>
                  <a:pt x="49105" y="180339"/>
                </a:moveTo>
                <a:lnTo>
                  <a:pt x="39512" y="180339"/>
                </a:lnTo>
                <a:lnTo>
                  <a:pt x="39826" y="181609"/>
                </a:lnTo>
                <a:lnTo>
                  <a:pt x="48044" y="181609"/>
                </a:lnTo>
                <a:lnTo>
                  <a:pt x="49105" y="180339"/>
                </a:lnTo>
                <a:close/>
              </a:path>
              <a:path w="120014" h="187959">
                <a:moveTo>
                  <a:pt x="50167" y="179069"/>
                </a:moveTo>
                <a:lnTo>
                  <a:pt x="3263" y="179069"/>
                </a:lnTo>
                <a:lnTo>
                  <a:pt x="3774" y="180339"/>
                </a:lnTo>
                <a:lnTo>
                  <a:pt x="49655" y="180339"/>
                </a:lnTo>
                <a:lnTo>
                  <a:pt x="50167" y="179069"/>
                </a:lnTo>
                <a:close/>
              </a:path>
              <a:path w="120014" h="187959">
                <a:moveTo>
                  <a:pt x="52486" y="172719"/>
                </a:moveTo>
                <a:lnTo>
                  <a:pt x="1297" y="172719"/>
                </a:lnTo>
                <a:lnTo>
                  <a:pt x="1454" y="175259"/>
                </a:lnTo>
                <a:lnTo>
                  <a:pt x="1730" y="176529"/>
                </a:lnTo>
                <a:lnTo>
                  <a:pt x="1927" y="176529"/>
                </a:lnTo>
                <a:lnTo>
                  <a:pt x="2163" y="177799"/>
                </a:lnTo>
                <a:lnTo>
                  <a:pt x="2477" y="177799"/>
                </a:lnTo>
                <a:lnTo>
                  <a:pt x="2831" y="179069"/>
                </a:lnTo>
                <a:lnTo>
                  <a:pt x="50677" y="179069"/>
                </a:lnTo>
                <a:lnTo>
                  <a:pt x="52211" y="175259"/>
                </a:lnTo>
                <a:lnTo>
                  <a:pt x="52211" y="173989"/>
                </a:lnTo>
                <a:lnTo>
                  <a:pt x="52369" y="173989"/>
                </a:lnTo>
                <a:lnTo>
                  <a:pt x="52486" y="172719"/>
                </a:lnTo>
                <a:close/>
              </a:path>
              <a:path w="120014" h="187959">
                <a:moveTo>
                  <a:pt x="53037" y="171449"/>
                </a:moveTo>
                <a:lnTo>
                  <a:pt x="1415" y="171449"/>
                </a:lnTo>
                <a:lnTo>
                  <a:pt x="1337" y="172719"/>
                </a:lnTo>
                <a:lnTo>
                  <a:pt x="52683" y="172719"/>
                </a:lnTo>
                <a:lnTo>
                  <a:pt x="53037" y="171449"/>
                </a:lnTo>
                <a:close/>
              </a:path>
              <a:path w="120014" h="187959">
                <a:moveTo>
                  <a:pt x="61018" y="168909"/>
                </a:moveTo>
                <a:lnTo>
                  <a:pt x="2202" y="168909"/>
                </a:lnTo>
                <a:lnTo>
                  <a:pt x="1651" y="171449"/>
                </a:lnTo>
                <a:lnTo>
                  <a:pt x="54845" y="171449"/>
                </a:lnTo>
                <a:lnTo>
                  <a:pt x="55160" y="170179"/>
                </a:lnTo>
                <a:lnTo>
                  <a:pt x="60389" y="170179"/>
                </a:lnTo>
                <a:lnTo>
                  <a:pt x="61018" y="168909"/>
                </a:lnTo>
                <a:close/>
              </a:path>
              <a:path w="120014" h="187959">
                <a:moveTo>
                  <a:pt x="59170" y="170179"/>
                </a:moveTo>
                <a:lnTo>
                  <a:pt x="55867" y="170179"/>
                </a:lnTo>
                <a:lnTo>
                  <a:pt x="56025" y="171449"/>
                </a:lnTo>
                <a:lnTo>
                  <a:pt x="58620" y="171449"/>
                </a:lnTo>
                <a:lnTo>
                  <a:pt x="59170" y="170179"/>
                </a:lnTo>
                <a:close/>
              </a:path>
              <a:path w="120014" h="187959">
                <a:moveTo>
                  <a:pt x="62394" y="167639"/>
                </a:moveTo>
                <a:lnTo>
                  <a:pt x="3302" y="167639"/>
                </a:lnTo>
                <a:lnTo>
                  <a:pt x="2909" y="168909"/>
                </a:lnTo>
                <a:lnTo>
                  <a:pt x="61725" y="168909"/>
                </a:lnTo>
                <a:lnTo>
                  <a:pt x="62394" y="167639"/>
                </a:lnTo>
                <a:close/>
              </a:path>
              <a:path w="120014" h="187959">
                <a:moveTo>
                  <a:pt x="75682" y="165099"/>
                </a:moveTo>
                <a:lnTo>
                  <a:pt x="64556" y="165099"/>
                </a:lnTo>
                <a:lnTo>
                  <a:pt x="65028" y="166369"/>
                </a:lnTo>
                <a:lnTo>
                  <a:pt x="67780" y="166369"/>
                </a:lnTo>
                <a:lnTo>
                  <a:pt x="69078" y="167639"/>
                </a:lnTo>
                <a:lnTo>
                  <a:pt x="69982" y="167639"/>
                </a:lnTo>
                <a:lnTo>
                  <a:pt x="71082" y="168909"/>
                </a:lnTo>
                <a:lnTo>
                  <a:pt x="72381" y="167639"/>
                </a:lnTo>
                <a:lnTo>
                  <a:pt x="74739" y="166369"/>
                </a:lnTo>
                <a:lnTo>
                  <a:pt x="75682" y="165099"/>
                </a:lnTo>
                <a:close/>
              </a:path>
              <a:path w="120014" h="187959">
                <a:moveTo>
                  <a:pt x="9357" y="166369"/>
                </a:moveTo>
                <a:lnTo>
                  <a:pt x="5032" y="166369"/>
                </a:lnTo>
                <a:lnTo>
                  <a:pt x="4560" y="167639"/>
                </a:lnTo>
                <a:lnTo>
                  <a:pt x="11362" y="167639"/>
                </a:lnTo>
                <a:lnTo>
                  <a:pt x="9357" y="166369"/>
                </a:lnTo>
                <a:close/>
              </a:path>
              <a:path w="120014" h="187959">
                <a:moveTo>
                  <a:pt x="63102" y="166369"/>
                </a:moveTo>
                <a:lnTo>
                  <a:pt x="12581" y="166369"/>
                </a:lnTo>
                <a:lnTo>
                  <a:pt x="12817" y="167639"/>
                </a:lnTo>
                <a:lnTo>
                  <a:pt x="63102" y="167639"/>
                </a:lnTo>
                <a:lnTo>
                  <a:pt x="63102" y="166369"/>
                </a:lnTo>
                <a:close/>
              </a:path>
              <a:path w="120014" h="187959">
                <a:moveTo>
                  <a:pt x="77806" y="163829"/>
                </a:moveTo>
                <a:lnTo>
                  <a:pt x="12502" y="163829"/>
                </a:lnTo>
                <a:lnTo>
                  <a:pt x="12424" y="166369"/>
                </a:lnTo>
                <a:lnTo>
                  <a:pt x="64163" y="166369"/>
                </a:lnTo>
                <a:lnTo>
                  <a:pt x="64556" y="165099"/>
                </a:lnTo>
                <a:lnTo>
                  <a:pt x="76508" y="165099"/>
                </a:lnTo>
                <a:lnTo>
                  <a:pt x="77806" y="163829"/>
                </a:lnTo>
                <a:close/>
              </a:path>
              <a:path w="120014" h="187959">
                <a:moveTo>
                  <a:pt x="79929" y="162559"/>
                </a:moveTo>
                <a:lnTo>
                  <a:pt x="13014" y="162559"/>
                </a:lnTo>
                <a:lnTo>
                  <a:pt x="12738" y="163829"/>
                </a:lnTo>
                <a:lnTo>
                  <a:pt x="78868" y="163829"/>
                </a:lnTo>
                <a:lnTo>
                  <a:pt x="79929" y="162559"/>
                </a:lnTo>
                <a:close/>
              </a:path>
              <a:path w="120014" h="187959">
                <a:moveTo>
                  <a:pt x="78278" y="160019"/>
                </a:moveTo>
                <a:lnTo>
                  <a:pt x="15018" y="160019"/>
                </a:lnTo>
                <a:lnTo>
                  <a:pt x="14389" y="161289"/>
                </a:lnTo>
                <a:lnTo>
                  <a:pt x="13878" y="161289"/>
                </a:lnTo>
                <a:lnTo>
                  <a:pt x="13407" y="162559"/>
                </a:lnTo>
                <a:lnTo>
                  <a:pt x="79339" y="162559"/>
                </a:lnTo>
                <a:lnTo>
                  <a:pt x="78632" y="161289"/>
                </a:lnTo>
                <a:lnTo>
                  <a:pt x="78278" y="160019"/>
                </a:lnTo>
                <a:close/>
              </a:path>
              <a:path w="120014" h="187959">
                <a:moveTo>
                  <a:pt x="77216" y="157479"/>
                </a:moveTo>
                <a:lnTo>
                  <a:pt x="55670" y="157479"/>
                </a:lnTo>
                <a:lnTo>
                  <a:pt x="54688" y="158749"/>
                </a:lnTo>
                <a:lnTo>
                  <a:pt x="18714" y="158749"/>
                </a:lnTo>
                <a:lnTo>
                  <a:pt x="17888" y="160019"/>
                </a:lnTo>
                <a:lnTo>
                  <a:pt x="77884" y="160019"/>
                </a:lnTo>
                <a:lnTo>
                  <a:pt x="77216" y="158749"/>
                </a:lnTo>
                <a:lnTo>
                  <a:pt x="77216" y="157479"/>
                </a:lnTo>
                <a:close/>
              </a:path>
              <a:path w="120014" h="187959">
                <a:moveTo>
                  <a:pt x="51779" y="157479"/>
                </a:moveTo>
                <a:lnTo>
                  <a:pt x="29055" y="157479"/>
                </a:lnTo>
                <a:lnTo>
                  <a:pt x="28819" y="158749"/>
                </a:lnTo>
                <a:lnTo>
                  <a:pt x="52644" y="158749"/>
                </a:lnTo>
                <a:lnTo>
                  <a:pt x="51779" y="157479"/>
                </a:lnTo>
                <a:close/>
              </a:path>
              <a:path w="120014" h="187959">
                <a:moveTo>
                  <a:pt x="45292" y="154939"/>
                </a:moveTo>
                <a:lnTo>
                  <a:pt x="30509" y="154939"/>
                </a:lnTo>
                <a:lnTo>
                  <a:pt x="30037" y="156209"/>
                </a:lnTo>
                <a:lnTo>
                  <a:pt x="29643" y="156209"/>
                </a:lnTo>
                <a:lnTo>
                  <a:pt x="29290" y="157479"/>
                </a:lnTo>
                <a:lnTo>
                  <a:pt x="48790" y="157479"/>
                </a:lnTo>
                <a:lnTo>
                  <a:pt x="47886" y="156209"/>
                </a:lnTo>
                <a:lnTo>
                  <a:pt x="45292" y="154939"/>
                </a:lnTo>
                <a:close/>
              </a:path>
              <a:path w="120014" h="187959">
                <a:moveTo>
                  <a:pt x="75132" y="151129"/>
                </a:moveTo>
                <a:lnTo>
                  <a:pt x="62394" y="151129"/>
                </a:lnTo>
                <a:lnTo>
                  <a:pt x="63023" y="152399"/>
                </a:lnTo>
                <a:lnTo>
                  <a:pt x="63612" y="152399"/>
                </a:lnTo>
                <a:lnTo>
                  <a:pt x="63849" y="153669"/>
                </a:lnTo>
                <a:lnTo>
                  <a:pt x="64321" y="153669"/>
                </a:lnTo>
                <a:lnTo>
                  <a:pt x="64634" y="154939"/>
                </a:lnTo>
                <a:lnTo>
                  <a:pt x="64870" y="156209"/>
                </a:lnTo>
                <a:lnTo>
                  <a:pt x="57990" y="156209"/>
                </a:lnTo>
                <a:lnTo>
                  <a:pt x="56969" y="157479"/>
                </a:lnTo>
                <a:lnTo>
                  <a:pt x="77137" y="157479"/>
                </a:lnTo>
                <a:lnTo>
                  <a:pt x="76351" y="154939"/>
                </a:lnTo>
                <a:lnTo>
                  <a:pt x="75840" y="153669"/>
                </a:lnTo>
                <a:lnTo>
                  <a:pt x="75132" y="151129"/>
                </a:lnTo>
                <a:close/>
              </a:path>
              <a:path w="120014" h="187959">
                <a:moveTo>
                  <a:pt x="41832" y="153669"/>
                </a:moveTo>
                <a:lnTo>
                  <a:pt x="31532" y="153669"/>
                </a:lnTo>
                <a:lnTo>
                  <a:pt x="30981" y="154939"/>
                </a:lnTo>
                <a:lnTo>
                  <a:pt x="42971" y="154939"/>
                </a:lnTo>
                <a:lnTo>
                  <a:pt x="41832" y="153669"/>
                </a:lnTo>
                <a:close/>
              </a:path>
              <a:path w="120014" h="187959">
                <a:moveTo>
                  <a:pt x="36957" y="152399"/>
                </a:moveTo>
                <a:lnTo>
                  <a:pt x="34087" y="152399"/>
                </a:lnTo>
                <a:lnTo>
                  <a:pt x="33419" y="153669"/>
                </a:lnTo>
                <a:lnTo>
                  <a:pt x="39158" y="153669"/>
                </a:lnTo>
                <a:lnTo>
                  <a:pt x="36957" y="152399"/>
                </a:lnTo>
                <a:close/>
              </a:path>
              <a:path w="120014" h="187959">
                <a:moveTo>
                  <a:pt x="39119" y="151129"/>
                </a:moveTo>
                <a:lnTo>
                  <a:pt x="35581" y="151129"/>
                </a:lnTo>
                <a:lnTo>
                  <a:pt x="36367" y="152399"/>
                </a:lnTo>
                <a:lnTo>
                  <a:pt x="38136" y="152399"/>
                </a:lnTo>
                <a:lnTo>
                  <a:pt x="39119" y="151129"/>
                </a:lnTo>
                <a:close/>
              </a:path>
              <a:path w="120014" h="187959">
                <a:moveTo>
                  <a:pt x="47729" y="148589"/>
                </a:moveTo>
                <a:lnTo>
                  <a:pt x="31020" y="148589"/>
                </a:lnTo>
                <a:lnTo>
                  <a:pt x="31885" y="149859"/>
                </a:lnTo>
                <a:lnTo>
                  <a:pt x="32946" y="151129"/>
                </a:lnTo>
                <a:lnTo>
                  <a:pt x="43641" y="151129"/>
                </a:lnTo>
                <a:lnTo>
                  <a:pt x="44938" y="149859"/>
                </a:lnTo>
                <a:lnTo>
                  <a:pt x="46313" y="149859"/>
                </a:lnTo>
                <a:lnTo>
                  <a:pt x="47729" y="148589"/>
                </a:lnTo>
                <a:close/>
              </a:path>
              <a:path w="120014" h="187959">
                <a:moveTo>
                  <a:pt x="74188" y="149859"/>
                </a:moveTo>
                <a:lnTo>
                  <a:pt x="61057" y="149859"/>
                </a:lnTo>
                <a:lnTo>
                  <a:pt x="61725" y="151129"/>
                </a:lnTo>
                <a:lnTo>
                  <a:pt x="74700" y="151129"/>
                </a:lnTo>
                <a:lnTo>
                  <a:pt x="74188" y="149859"/>
                </a:lnTo>
                <a:close/>
              </a:path>
              <a:path w="120014" h="187959">
                <a:moveTo>
                  <a:pt x="76233" y="147319"/>
                </a:moveTo>
                <a:lnTo>
                  <a:pt x="56850" y="147319"/>
                </a:lnTo>
                <a:lnTo>
                  <a:pt x="57715" y="148589"/>
                </a:lnTo>
                <a:lnTo>
                  <a:pt x="59092" y="148589"/>
                </a:lnTo>
                <a:lnTo>
                  <a:pt x="60350" y="149859"/>
                </a:lnTo>
                <a:lnTo>
                  <a:pt x="74582" y="149859"/>
                </a:lnTo>
                <a:lnTo>
                  <a:pt x="75565" y="148589"/>
                </a:lnTo>
                <a:lnTo>
                  <a:pt x="76233" y="147319"/>
                </a:lnTo>
                <a:close/>
              </a:path>
              <a:path w="120014" h="187959">
                <a:moveTo>
                  <a:pt x="78513" y="143509"/>
                </a:moveTo>
                <a:lnTo>
                  <a:pt x="72930" y="143509"/>
                </a:lnTo>
                <a:lnTo>
                  <a:pt x="72223" y="144779"/>
                </a:lnTo>
                <a:lnTo>
                  <a:pt x="13524" y="144779"/>
                </a:lnTo>
                <a:lnTo>
                  <a:pt x="14272" y="146049"/>
                </a:lnTo>
                <a:lnTo>
                  <a:pt x="28819" y="146049"/>
                </a:lnTo>
                <a:lnTo>
                  <a:pt x="29565" y="147319"/>
                </a:lnTo>
                <a:lnTo>
                  <a:pt x="30037" y="148589"/>
                </a:lnTo>
                <a:lnTo>
                  <a:pt x="47886" y="148589"/>
                </a:lnTo>
                <a:lnTo>
                  <a:pt x="48751" y="147319"/>
                </a:lnTo>
                <a:lnTo>
                  <a:pt x="76233" y="147319"/>
                </a:lnTo>
                <a:lnTo>
                  <a:pt x="76980" y="146049"/>
                </a:lnTo>
                <a:lnTo>
                  <a:pt x="78120" y="144779"/>
                </a:lnTo>
                <a:lnTo>
                  <a:pt x="78513" y="143509"/>
                </a:lnTo>
                <a:close/>
              </a:path>
              <a:path w="120014" h="187959">
                <a:moveTo>
                  <a:pt x="69117" y="143509"/>
                </a:moveTo>
                <a:lnTo>
                  <a:pt x="11912" y="143509"/>
                </a:lnTo>
                <a:lnTo>
                  <a:pt x="12344" y="144779"/>
                </a:lnTo>
                <a:lnTo>
                  <a:pt x="69824" y="144779"/>
                </a:lnTo>
                <a:lnTo>
                  <a:pt x="69117" y="143509"/>
                </a:lnTo>
                <a:close/>
              </a:path>
              <a:path w="120014" h="187959">
                <a:moveTo>
                  <a:pt x="67111" y="142239"/>
                </a:moveTo>
                <a:lnTo>
                  <a:pt x="11244" y="142239"/>
                </a:lnTo>
                <a:lnTo>
                  <a:pt x="11559" y="143509"/>
                </a:lnTo>
                <a:lnTo>
                  <a:pt x="68213" y="143509"/>
                </a:lnTo>
                <a:lnTo>
                  <a:pt x="67111" y="142239"/>
                </a:lnTo>
                <a:close/>
              </a:path>
              <a:path w="120014" h="187959">
                <a:moveTo>
                  <a:pt x="82720" y="142239"/>
                </a:moveTo>
                <a:lnTo>
                  <a:pt x="73717" y="142239"/>
                </a:lnTo>
                <a:lnTo>
                  <a:pt x="73520" y="143509"/>
                </a:lnTo>
                <a:lnTo>
                  <a:pt x="81855" y="143509"/>
                </a:lnTo>
                <a:lnTo>
                  <a:pt x="82720" y="142239"/>
                </a:lnTo>
                <a:close/>
              </a:path>
              <a:path w="120014" h="187959">
                <a:moveTo>
                  <a:pt x="64989" y="140969"/>
                </a:moveTo>
                <a:lnTo>
                  <a:pt x="10891" y="140969"/>
                </a:lnTo>
                <a:lnTo>
                  <a:pt x="11047" y="142239"/>
                </a:lnTo>
                <a:lnTo>
                  <a:pt x="66443" y="142239"/>
                </a:lnTo>
                <a:lnTo>
                  <a:pt x="64989" y="140969"/>
                </a:lnTo>
                <a:close/>
              </a:path>
              <a:path w="120014" h="187959">
                <a:moveTo>
                  <a:pt x="85355" y="140969"/>
                </a:moveTo>
                <a:lnTo>
                  <a:pt x="73049" y="140969"/>
                </a:lnTo>
                <a:lnTo>
                  <a:pt x="73756" y="142239"/>
                </a:lnTo>
                <a:lnTo>
                  <a:pt x="84726" y="142239"/>
                </a:lnTo>
                <a:lnTo>
                  <a:pt x="85355" y="140969"/>
                </a:lnTo>
                <a:close/>
              </a:path>
              <a:path w="120014" h="187959">
                <a:moveTo>
                  <a:pt x="61333" y="132079"/>
                </a:moveTo>
                <a:lnTo>
                  <a:pt x="2477" y="132079"/>
                </a:lnTo>
                <a:lnTo>
                  <a:pt x="3499" y="133349"/>
                </a:lnTo>
                <a:lnTo>
                  <a:pt x="4796" y="133349"/>
                </a:lnTo>
                <a:lnTo>
                  <a:pt x="6330" y="134619"/>
                </a:lnTo>
                <a:lnTo>
                  <a:pt x="8177" y="134619"/>
                </a:lnTo>
                <a:lnTo>
                  <a:pt x="9199" y="135889"/>
                </a:lnTo>
                <a:lnTo>
                  <a:pt x="11283" y="135889"/>
                </a:lnTo>
                <a:lnTo>
                  <a:pt x="10891" y="138429"/>
                </a:lnTo>
                <a:lnTo>
                  <a:pt x="10772" y="140969"/>
                </a:lnTo>
                <a:lnTo>
                  <a:pt x="64124" y="140969"/>
                </a:lnTo>
                <a:lnTo>
                  <a:pt x="63731" y="138429"/>
                </a:lnTo>
                <a:lnTo>
                  <a:pt x="63337" y="137159"/>
                </a:lnTo>
                <a:lnTo>
                  <a:pt x="62827" y="135889"/>
                </a:lnTo>
                <a:lnTo>
                  <a:pt x="62512" y="134619"/>
                </a:lnTo>
                <a:lnTo>
                  <a:pt x="61765" y="133349"/>
                </a:lnTo>
                <a:lnTo>
                  <a:pt x="61333" y="132079"/>
                </a:lnTo>
                <a:close/>
              </a:path>
              <a:path w="120014" h="187959">
                <a:moveTo>
                  <a:pt x="85984" y="139699"/>
                </a:moveTo>
                <a:lnTo>
                  <a:pt x="71947" y="139699"/>
                </a:lnTo>
                <a:lnTo>
                  <a:pt x="72459" y="140969"/>
                </a:lnTo>
                <a:lnTo>
                  <a:pt x="85826" y="140969"/>
                </a:lnTo>
                <a:lnTo>
                  <a:pt x="85984" y="139699"/>
                </a:lnTo>
                <a:close/>
              </a:path>
              <a:path w="120014" h="187959">
                <a:moveTo>
                  <a:pt x="85629" y="137159"/>
                </a:moveTo>
                <a:lnTo>
                  <a:pt x="70768" y="137159"/>
                </a:lnTo>
                <a:lnTo>
                  <a:pt x="71201" y="138429"/>
                </a:lnTo>
                <a:lnTo>
                  <a:pt x="71515" y="139699"/>
                </a:lnTo>
                <a:lnTo>
                  <a:pt x="86141" y="139699"/>
                </a:lnTo>
                <a:lnTo>
                  <a:pt x="86101" y="138429"/>
                </a:lnTo>
                <a:lnTo>
                  <a:pt x="85865" y="138429"/>
                </a:lnTo>
                <a:lnTo>
                  <a:pt x="85629" y="137159"/>
                </a:lnTo>
                <a:close/>
              </a:path>
              <a:path w="120014" h="187959">
                <a:moveTo>
                  <a:pt x="83900" y="130809"/>
                </a:moveTo>
                <a:lnTo>
                  <a:pt x="76784" y="130809"/>
                </a:lnTo>
                <a:lnTo>
                  <a:pt x="75997" y="132079"/>
                </a:lnTo>
                <a:lnTo>
                  <a:pt x="73834" y="132079"/>
                </a:lnTo>
                <a:lnTo>
                  <a:pt x="72813" y="133349"/>
                </a:lnTo>
                <a:lnTo>
                  <a:pt x="71830" y="133349"/>
                </a:lnTo>
                <a:lnTo>
                  <a:pt x="71555" y="134619"/>
                </a:lnTo>
                <a:lnTo>
                  <a:pt x="70886" y="134619"/>
                </a:lnTo>
                <a:lnTo>
                  <a:pt x="70768" y="135889"/>
                </a:lnTo>
                <a:lnTo>
                  <a:pt x="70689" y="137159"/>
                </a:lnTo>
                <a:lnTo>
                  <a:pt x="85315" y="137159"/>
                </a:lnTo>
                <a:lnTo>
                  <a:pt x="84882" y="135889"/>
                </a:lnTo>
                <a:lnTo>
                  <a:pt x="84568" y="133349"/>
                </a:lnTo>
                <a:lnTo>
                  <a:pt x="84371" y="132079"/>
                </a:lnTo>
                <a:lnTo>
                  <a:pt x="83900" y="130809"/>
                </a:lnTo>
                <a:close/>
              </a:path>
              <a:path w="120014" h="187959">
                <a:moveTo>
                  <a:pt x="23982" y="105409"/>
                </a:moveTo>
                <a:lnTo>
                  <a:pt x="11559" y="105409"/>
                </a:lnTo>
                <a:lnTo>
                  <a:pt x="11401" y="106679"/>
                </a:lnTo>
                <a:lnTo>
                  <a:pt x="11166" y="109219"/>
                </a:lnTo>
                <a:lnTo>
                  <a:pt x="11323" y="110489"/>
                </a:lnTo>
                <a:lnTo>
                  <a:pt x="11676" y="113029"/>
                </a:lnTo>
                <a:lnTo>
                  <a:pt x="11991" y="114299"/>
                </a:lnTo>
                <a:lnTo>
                  <a:pt x="12817" y="118109"/>
                </a:lnTo>
                <a:lnTo>
                  <a:pt x="2359" y="118109"/>
                </a:lnTo>
                <a:lnTo>
                  <a:pt x="1927" y="119379"/>
                </a:lnTo>
                <a:lnTo>
                  <a:pt x="1101" y="119379"/>
                </a:lnTo>
                <a:lnTo>
                  <a:pt x="786" y="120649"/>
                </a:lnTo>
                <a:lnTo>
                  <a:pt x="511" y="121919"/>
                </a:lnTo>
                <a:lnTo>
                  <a:pt x="275" y="121919"/>
                </a:lnTo>
                <a:lnTo>
                  <a:pt x="118" y="123189"/>
                </a:lnTo>
                <a:lnTo>
                  <a:pt x="0" y="124459"/>
                </a:lnTo>
                <a:lnTo>
                  <a:pt x="0" y="126999"/>
                </a:lnTo>
                <a:lnTo>
                  <a:pt x="235" y="128269"/>
                </a:lnTo>
                <a:lnTo>
                  <a:pt x="550" y="129539"/>
                </a:lnTo>
                <a:lnTo>
                  <a:pt x="1022" y="129539"/>
                </a:lnTo>
                <a:lnTo>
                  <a:pt x="1651" y="130809"/>
                </a:lnTo>
                <a:lnTo>
                  <a:pt x="2044" y="132079"/>
                </a:lnTo>
                <a:lnTo>
                  <a:pt x="60860" y="132079"/>
                </a:lnTo>
                <a:lnTo>
                  <a:pt x="60350" y="130809"/>
                </a:lnTo>
                <a:lnTo>
                  <a:pt x="60271" y="129539"/>
                </a:lnTo>
                <a:lnTo>
                  <a:pt x="60231" y="126999"/>
                </a:lnTo>
                <a:lnTo>
                  <a:pt x="57990" y="126999"/>
                </a:lnTo>
                <a:lnTo>
                  <a:pt x="56103" y="124459"/>
                </a:lnTo>
                <a:lnTo>
                  <a:pt x="56260" y="123189"/>
                </a:lnTo>
                <a:lnTo>
                  <a:pt x="56496" y="120649"/>
                </a:lnTo>
                <a:lnTo>
                  <a:pt x="56496" y="116839"/>
                </a:lnTo>
                <a:lnTo>
                  <a:pt x="52054" y="116839"/>
                </a:lnTo>
                <a:lnTo>
                  <a:pt x="51306" y="115569"/>
                </a:lnTo>
                <a:lnTo>
                  <a:pt x="50914" y="115569"/>
                </a:lnTo>
                <a:lnTo>
                  <a:pt x="50442" y="114299"/>
                </a:lnTo>
                <a:lnTo>
                  <a:pt x="49223" y="114299"/>
                </a:lnTo>
                <a:lnTo>
                  <a:pt x="48476" y="113029"/>
                </a:lnTo>
                <a:lnTo>
                  <a:pt x="47690" y="113029"/>
                </a:lnTo>
                <a:lnTo>
                  <a:pt x="46353" y="111759"/>
                </a:lnTo>
                <a:lnTo>
                  <a:pt x="41399" y="111759"/>
                </a:lnTo>
                <a:lnTo>
                  <a:pt x="41125" y="110489"/>
                </a:lnTo>
                <a:lnTo>
                  <a:pt x="40377" y="110489"/>
                </a:lnTo>
                <a:lnTo>
                  <a:pt x="39787" y="109219"/>
                </a:lnTo>
                <a:lnTo>
                  <a:pt x="39119" y="107949"/>
                </a:lnTo>
                <a:lnTo>
                  <a:pt x="26381" y="107949"/>
                </a:lnTo>
                <a:lnTo>
                  <a:pt x="25084" y="106679"/>
                </a:lnTo>
                <a:lnTo>
                  <a:pt x="23982" y="105409"/>
                </a:lnTo>
                <a:close/>
              </a:path>
              <a:path w="120014" h="187959">
                <a:moveTo>
                  <a:pt x="82917" y="129539"/>
                </a:moveTo>
                <a:lnTo>
                  <a:pt x="78239" y="129539"/>
                </a:lnTo>
                <a:lnTo>
                  <a:pt x="77530" y="130809"/>
                </a:lnTo>
                <a:lnTo>
                  <a:pt x="83467" y="130809"/>
                </a:lnTo>
                <a:lnTo>
                  <a:pt x="82917" y="129539"/>
                </a:lnTo>
                <a:close/>
              </a:path>
              <a:path w="120014" h="187959">
                <a:moveTo>
                  <a:pt x="90426" y="60959"/>
                </a:moveTo>
                <a:lnTo>
                  <a:pt x="66562" y="60959"/>
                </a:lnTo>
                <a:lnTo>
                  <a:pt x="66837" y="62229"/>
                </a:lnTo>
                <a:lnTo>
                  <a:pt x="67072" y="63499"/>
                </a:lnTo>
                <a:lnTo>
                  <a:pt x="67387" y="64769"/>
                </a:lnTo>
                <a:lnTo>
                  <a:pt x="67623" y="66039"/>
                </a:lnTo>
                <a:lnTo>
                  <a:pt x="67623" y="69849"/>
                </a:lnTo>
                <a:lnTo>
                  <a:pt x="67308" y="71119"/>
                </a:lnTo>
                <a:lnTo>
                  <a:pt x="67111" y="72389"/>
                </a:lnTo>
                <a:lnTo>
                  <a:pt x="66798" y="73659"/>
                </a:lnTo>
                <a:lnTo>
                  <a:pt x="66640" y="73659"/>
                </a:lnTo>
                <a:lnTo>
                  <a:pt x="66169" y="74929"/>
                </a:lnTo>
                <a:lnTo>
                  <a:pt x="65343" y="76199"/>
                </a:lnTo>
                <a:lnTo>
                  <a:pt x="64438" y="78739"/>
                </a:lnTo>
                <a:lnTo>
                  <a:pt x="64202" y="78739"/>
                </a:lnTo>
                <a:lnTo>
                  <a:pt x="64005" y="80009"/>
                </a:lnTo>
                <a:lnTo>
                  <a:pt x="63691" y="81279"/>
                </a:lnTo>
                <a:lnTo>
                  <a:pt x="63376" y="83819"/>
                </a:lnTo>
                <a:lnTo>
                  <a:pt x="63376" y="86359"/>
                </a:lnTo>
                <a:lnTo>
                  <a:pt x="63573" y="87629"/>
                </a:lnTo>
                <a:lnTo>
                  <a:pt x="63888" y="87629"/>
                </a:lnTo>
                <a:lnTo>
                  <a:pt x="63849" y="91439"/>
                </a:lnTo>
                <a:lnTo>
                  <a:pt x="63376" y="93979"/>
                </a:lnTo>
                <a:lnTo>
                  <a:pt x="62866" y="95249"/>
                </a:lnTo>
                <a:lnTo>
                  <a:pt x="61922" y="95249"/>
                </a:lnTo>
                <a:lnTo>
                  <a:pt x="62237" y="97789"/>
                </a:lnTo>
                <a:lnTo>
                  <a:pt x="62276" y="102869"/>
                </a:lnTo>
                <a:lnTo>
                  <a:pt x="62157" y="104139"/>
                </a:lnTo>
                <a:lnTo>
                  <a:pt x="62001" y="106679"/>
                </a:lnTo>
                <a:lnTo>
                  <a:pt x="58777" y="123189"/>
                </a:lnTo>
                <a:lnTo>
                  <a:pt x="57990" y="126999"/>
                </a:lnTo>
                <a:lnTo>
                  <a:pt x="60231" y="126999"/>
                </a:lnTo>
                <a:lnTo>
                  <a:pt x="60428" y="124459"/>
                </a:lnTo>
                <a:lnTo>
                  <a:pt x="60703" y="123189"/>
                </a:lnTo>
                <a:lnTo>
                  <a:pt x="60899" y="121919"/>
                </a:lnTo>
                <a:lnTo>
                  <a:pt x="61136" y="121919"/>
                </a:lnTo>
                <a:lnTo>
                  <a:pt x="61411" y="120649"/>
                </a:lnTo>
                <a:lnTo>
                  <a:pt x="61725" y="119379"/>
                </a:lnTo>
                <a:lnTo>
                  <a:pt x="62118" y="118109"/>
                </a:lnTo>
                <a:lnTo>
                  <a:pt x="63023" y="116839"/>
                </a:lnTo>
                <a:lnTo>
                  <a:pt x="63573" y="115569"/>
                </a:lnTo>
                <a:lnTo>
                  <a:pt x="64202" y="114299"/>
                </a:lnTo>
                <a:lnTo>
                  <a:pt x="64870" y="114299"/>
                </a:lnTo>
                <a:lnTo>
                  <a:pt x="65618" y="113029"/>
                </a:lnTo>
                <a:lnTo>
                  <a:pt x="66443" y="111759"/>
                </a:lnTo>
                <a:lnTo>
                  <a:pt x="67347" y="110489"/>
                </a:lnTo>
                <a:lnTo>
                  <a:pt x="68330" y="110489"/>
                </a:lnTo>
                <a:lnTo>
                  <a:pt x="70572" y="107949"/>
                </a:lnTo>
                <a:lnTo>
                  <a:pt x="72930" y="107949"/>
                </a:lnTo>
                <a:lnTo>
                  <a:pt x="73953" y="106679"/>
                </a:lnTo>
                <a:lnTo>
                  <a:pt x="96478" y="106679"/>
                </a:lnTo>
                <a:lnTo>
                  <a:pt x="96835" y="105409"/>
                </a:lnTo>
                <a:lnTo>
                  <a:pt x="108357" y="105409"/>
                </a:lnTo>
                <a:lnTo>
                  <a:pt x="108829" y="104139"/>
                </a:lnTo>
                <a:lnTo>
                  <a:pt x="109059" y="104139"/>
                </a:lnTo>
                <a:lnTo>
                  <a:pt x="109415" y="102869"/>
                </a:lnTo>
                <a:lnTo>
                  <a:pt x="109772" y="100329"/>
                </a:lnTo>
                <a:lnTo>
                  <a:pt x="109806" y="97789"/>
                </a:lnTo>
                <a:lnTo>
                  <a:pt x="69431" y="97789"/>
                </a:lnTo>
                <a:lnTo>
                  <a:pt x="69667" y="95249"/>
                </a:lnTo>
                <a:lnTo>
                  <a:pt x="69863" y="93979"/>
                </a:lnTo>
                <a:lnTo>
                  <a:pt x="70139" y="91439"/>
                </a:lnTo>
                <a:lnTo>
                  <a:pt x="70533" y="90169"/>
                </a:lnTo>
                <a:lnTo>
                  <a:pt x="71004" y="87629"/>
                </a:lnTo>
                <a:lnTo>
                  <a:pt x="71987" y="85089"/>
                </a:lnTo>
                <a:lnTo>
                  <a:pt x="72381" y="83819"/>
                </a:lnTo>
                <a:lnTo>
                  <a:pt x="72813" y="82549"/>
                </a:lnTo>
                <a:lnTo>
                  <a:pt x="73756" y="80009"/>
                </a:lnTo>
                <a:lnTo>
                  <a:pt x="74307" y="78739"/>
                </a:lnTo>
                <a:lnTo>
                  <a:pt x="75014" y="76199"/>
                </a:lnTo>
                <a:lnTo>
                  <a:pt x="80400" y="67309"/>
                </a:lnTo>
                <a:lnTo>
                  <a:pt x="81030" y="66039"/>
                </a:lnTo>
                <a:lnTo>
                  <a:pt x="81698" y="66039"/>
                </a:lnTo>
                <a:lnTo>
                  <a:pt x="82406" y="64769"/>
                </a:lnTo>
                <a:lnTo>
                  <a:pt x="83152" y="64769"/>
                </a:lnTo>
                <a:lnTo>
                  <a:pt x="83978" y="63499"/>
                </a:lnTo>
                <a:lnTo>
                  <a:pt x="85668" y="63499"/>
                </a:lnTo>
                <a:lnTo>
                  <a:pt x="86574" y="62229"/>
                </a:lnTo>
                <a:lnTo>
                  <a:pt x="89875" y="62229"/>
                </a:lnTo>
                <a:lnTo>
                  <a:pt x="90426" y="60959"/>
                </a:lnTo>
                <a:close/>
              </a:path>
              <a:path w="120014" h="187959">
                <a:moveTo>
                  <a:pt x="12305" y="116839"/>
                </a:moveTo>
                <a:lnTo>
                  <a:pt x="3341" y="116839"/>
                </a:lnTo>
                <a:lnTo>
                  <a:pt x="2831" y="118109"/>
                </a:lnTo>
                <a:lnTo>
                  <a:pt x="12817" y="118109"/>
                </a:lnTo>
                <a:lnTo>
                  <a:pt x="12305" y="116839"/>
                </a:lnTo>
                <a:close/>
              </a:path>
              <a:path w="120014" h="187959">
                <a:moveTo>
                  <a:pt x="50757" y="100329"/>
                </a:moveTo>
                <a:lnTo>
                  <a:pt x="41360" y="100329"/>
                </a:lnTo>
                <a:lnTo>
                  <a:pt x="42971" y="101599"/>
                </a:lnTo>
                <a:lnTo>
                  <a:pt x="43797" y="101599"/>
                </a:lnTo>
                <a:lnTo>
                  <a:pt x="45448" y="102869"/>
                </a:lnTo>
                <a:lnTo>
                  <a:pt x="46313" y="102869"/>
                </a:lnTo>
                <a:lnTo>
                  <a:pt x="47179" y="104139"/>
                </a:lnTo>
                <a:lnTo>
                  <a:pt x="48005" y="105409"/>
                </a:lnTo>
                <a:lnTo>
                  <a:pt x="48870" y="105409"/>
                </a:lnTo>
                <a:lnTo>
                  <a:pt x="49734" y="106679"/>
                </a:lnTo>
                <a:lnTo>
                  <a:pt x="50560" y="107949"/>
                </a:lnTo>
                <a:lnTo>
                  <a:pt x="51425" y="109219"/>
                </a:lnTo>
                <a:lnTo>
                  <a:pt x="52250" y="109219"/>
                </a:lnTo>
                <a:lnTo>
                  <a:pt x="53076" y="110489"/>
                </a:lnTo>
                <a:lnTo>
                  <a:pt x="53154" y="113029"/>
                </a:lnTo>
                <a:lnTo>
                  <a:pt x="52761" y="114299"/>
                </a:lnTo>
                <a:lnTo>
                  <a:pt x="52564" y="115569"/>
                </a:lnTo>
                <a:lnTo>
                  <a:pt x="52054" y="116839"/>
                </a:lnTo>
                <a:lnTo>
                  <a:pt x="56496" y="116839"/>
                </a:lnTo>
                <a:lnTo>
                  <a:pt x="55750" y="111759"/>
                </a:lnTo>
                <a:lnTo>
                  <a:pt x="55474" y="110489"/>
                </a:lnTo>
                <a:lnTo>
                  <a:pt x="51621" y="101599"/>
                </a:lnTo>
                <a:lnTo>
                  <a:pt x="50757" y="100329"/>
                </a:lnTo>
                <a:close/>
              </a:path>
              <a:path w="120014" h="187959">
                <a:moveTo>
                  <a:pt x="94753" y="109219"/>
                </a:moveTo>
                <a:lnTo>
                  <a:pt x="82523" y="109219"/>
                </a:lnTo>
                <a:lnTo>
                  <a:pt x="83861" y="110489"/>
                </a:lnTo>
                <a:lnTo>
                  <a:pt x="85826" y="111759"/>
                </a:lnTo>
                <a:lnTo>
                  <a:pt x="92549" y="111759"/>
                </a:lnTo>
                <a:lnTo>
                  <a:pt x="93139" y="110489"/>
                </a:lnTo>
                <a:lnTo>
                  <a:pt x="94236" y="110489"/>
                </a:lnTo>
                <a:lnTo>
                  <a:pt x="94753" y="109219"/>
                </a:lnTo>
                <a:close/>
              </a:path>
              <a:path w="120014" h="187959">
                <a:moveTo>
                  <a:pt x="95696" y="107949"/>
                </a:moveTo>
                <a:lnTo>
                  <a:pt x="79771" y="107949"/>
                </a:lnTo>
                <a:lnTo>
                  <a:pt x="80872" y="109219"/>
                </a:lnTo>
                <a:lnTo>
                  <a:pt x="95259" y="109219"/>
                </a:lnTo>
                <a:lnTo>
                  <a:pt x="95696" y="107949"/>
                </a:lnTo>
                <a:close/>
              </a:path>
              <a:path w="120014" h="187959">
                <a:moveTo>
                  <a:pt x="37900" y="106679"/>
                </a:moveTo>
                <a:lnTo>
                  <a:pt x="27403" y="106679"/>
                </a:lnTo>
                <a:lnTo>
                  <a:pt x="26538" y="107949"/>
                </a:lnTo>
                <a:lnTo>
                  <a:pt x="38332" y="107949"/>
                </a:lnTo>
                <a:lnTo>
                  <a:pt x="37900" y="106679"/>
                </a:lnTo>
                <a:close/>
              </a:path>
              <a:path w="120014" h="187959">
                <a:moveTo>
                  <a:pt x="96478" y="106679"/>
                </a:moveTo>
                <a:lnTo>
                  <a:pt x="76036" y="106679"/>
                </a:lnTo>
                <a:lnTo>
                  <a:pt x="77806" y="107949"/>
                </a:lnTo>
                <a:lnTo>
                  <a:pt x="96122" y="107949"/>
                </a:lnTo>
                <a:lnTo>
                  <a:pt x="96478" y="106679"/>
                </a:lnTo>
                <a:close/>
              </a:path>
              <a:path w="120014" h="187959">
                <a:moveTo>
                  <a:pt x="35855" y="105409"/>
                </a:moveTo>
                <a:lnTo>
                  <a:pt x="29801" y="105409"/>
                </a:lnTo>
                <a:lnTo>
                  <a:pt x="29014" y="106679"/>
                </a:lnTo>
                <a:lnTo>
                  <a:pt x="36406" y="106679"/>
                </a:lnTo>
                <a:lnTo>
                  <a:pt x="35855" y="105409"/>
                </a:lnTo>
                <a:close/>
              </a:path>
              <a:path w="120014" h="187959">
                <a:moveTo>
                  <a:pt x="106747" y="105409"/>
                </a:moveTo>
                <a:lnTo>
                  <a:pt x="97617" y="105409"/>
                </a:lnTo>
                <a:lnTo>
                  <a:pt x="98560" y="106679"/>
                </a:lnTo>
                <a:lnTo>
                  <a:pt x="105448" y="106679"/>
                </a:lnTo>
                <a:lnTo>
                  <a:pt x="106747" y="105409"/>
                </a:lnTo>
                <a:close/>
              </a:path>
              <a:path w="120014" h="187959">
                <a:moveTo>
                  <a:pt x="107449" y="105409"/>
                </a:moveTo>
                <a:lnTo>
                  <a:pt x="106943" y="105409"/>
                </a:lnTo>
                <a:lnTo>
                  <a:pt x="107138" y="106679"/>
                </a:lnTo>
                <a:lnTo>
                  <a:pt x="107449" y="105409"/>
                </a:lnTo>
                <a:close/>
              </a:path>
              <a:path w="120014" h="187959">
                <a:moveTo>
                  <a:pt x="21781" y="104139"/>
                </a:moveTo>
                <a:lnTo>
                  <a:pt x="12541" y="104139"/>
                </a:lnTo>
                <a:lnTo>
                  <a:pt x="11991" y="105409"/>
                </a:lnTo>
                <a:lnTo>
                  <a:pt x="23314" y="105409"/>
                </a:lnTo>
                <a:lnTo>
                  <a:pt x="21781" y="104139"/>
                </a:lnTo>
                <a:close/>
              </a:path>
              <a:path w="120014" h="187959">
                <a:moveTo>
                  <a:pt x="17967" y="102869"/>
                </a:moveTo>
                <a:lnTo>
                  <a:pt x="13485" y="102869"/>
                </a:lnTo>
                <a:lnTo>
                  <a:pt x="13170" y="104139"/>
                </a:lnTo>
                <a:lnTo>
                  <a:pt x="19029" y="104139"/>
                </a:lnTo>
                <a:lnTo>
                  <a:pt x="17967" y="102869"/>
                </a:lnTo>
                <a:close/>
              </a:path>
              <a:path w="120014" h="187959">
                <a:moveTo>
                  <a:pt x="46353" y="96519"/>
                </a:moveTo>
                <a:lnTo>
                  <a:pt x="21545" y="96519"/>
                </a:lnTo>
                <a:lnTo>
                  <a:pt x="23353" y="97789"/>
                </a:lnTo>
                <a:lnTo>
                  <a:pt x="24926" y="97789"/>
                </a:lnTo>
                <a:lnTo>
                  <a:pt x="26813" y="99059"/>
                </a:lnTo>
                <a:lnTo>
                  <a:pt x="36052" y="99059"/>
                </a:lnTo>
                <a:lnTo>
                  <a:pt x="37822" y="100329"/>
                </a:lnTo>
                <a:lnTo>
                  <a:pt x="49773" y="100329"/>
                </a:lnTo>
                <a:lnTo>
                  <a:pt x="48751" y="99059"/>
                </a:lnTo>
                <a:lnTo>
                  <a:pt x="47612" y="97789"/>
                </a:lnTo>
                <a:lnTo>
                  <a:pt x="46353" y="96519"/>
                </a:lnTo>
                <a:close/>
              </a:path>
              <a:path w="120014" h="187959">
                <a:moveTo>
                  <a:pt x="54983" y="100060"/>
                </a:moveTo>
                <a:lnTo>
                  <a:pt x="55041" y="100329"/>
                </a:lnTo>
                <a:lnTo>
                  <a:pt x="54983" y="100060"/>
                </a:lnTo>
                <a:close/>
              </a:path>
              <a:path w="120014" h="187959">
                <a:moveTo>
                  <a:pt x="41713" y="73659"/>
                </a:moveTo>
                <a:lnTo>
                  <a:pt x="34087" y="73659"/>
                </a:lnTo>
                <a:lnTo>
                  <a:pt x="35738" y="74929"/>
                </a:lnTo>
                <a:lnTo>
                  <a:pt x="37468" y="76199"/>
                </a:lnTo>
                <a:lnTo>
                  <a:pt x="38332" y="77469"/>
                </a:lnTo>
                <a:lnTo>
                  <a:pt x="39197" y="77469"/>
                </a:lnTo>
                <a:lnTo>
                  <a:pt x="40102" y="78739"/>
                </a:lnTo>
                <a:lnTo>
                  <a:pt x="40967" y="78739"/>
                </a:lnTo>
                <a:lnTo>
                  <a:pt x="42697" y="81279"/>
                </a:lnTo>
                <a:lnTo>
                  <a:pt x="43561" y="81279"/>
                </a:lnTo>
                <a:lnTo>
                  <a:pt x="44426" y="82549"/>
                </a:lnTo>
                <a:lnTo>
                  <a:pt x="46077" y="85089"/>
                </a:lnTo>
                <a:lnTo>
                  <a:pt x="46864" y="85089"/>
                </a:lnTo>
                <a:lnTo>
                  <a:pt x="47612" y="86359"/>
                </a:lnTo>
                <a:lnTo>
                  <a:pt x="43012" y="86359"/>
                </a:lnTo>
                <a:lnTo>
                  <a:pt x="42422" y="87629"/>
                </a:lnTo>
                <a:lnTo>
                  <a:pt x="43955" y="87629"/>
                </a:lnTo>
                <a:lnTo>
                  <a:pt x="45331" y="88899"/>
                </a:lnTo>
                <a:lnTo>
                  <a:pt x="46157" y="88899"/>
                </a:lnTo>
                <a:lnTo>
                  <a:pt x="47061" y="90169"/>
                </a:lnTo>
                <a:lnTo>
                  <a:pt x="48044" y="91439"/>
                </a:lnTo>
                <a:lnTo>
                  <a:pt x="53822" y="97789"/>
                </a:lnTo>
                <a:lnTo>
                  <a:pt x="54983" y="100060"/>
                </a:lnTo>
                <a:lnTo>
                  <a:pt x="54492" y="97789"/>
                </a:lnTo>
                <a:lnTo>
                  <a:pt x="53115" y="92709"/>
                </a:lnTo>
                <a:lnTo>
                  <a:pt x="52408" y="91439"/>
                </a:lnTo>
                <a:lnTo>
                  <a:pt x="51582" y="90169"/>
                </a:lnTo>
                <a:lnTo>
                  <a:pt x="50599" y="87629"/>
                </a:lnTo>
                <a:lnTo>
                  <a:pt x="49460" y="85089"/>
                </a:lnTo>
                <a:lnTo>
                  <a:pt x="48122" y="83819"/>
                </a:lnTo>
                <a:lnTo>
                  <a:pt x="46628" y="81279"/>
                </a:lnTo>
                <a:lnTo>
                  <a:pt x="45803" y="80009"/>
                </a:lnTo>
                <a:lnTo>
                  <a:pt x="43994" y="77469"/>
                </a:lnTo>
                <a:lnTo>
                  <a:pt x="42971" y="76199"/>
                </a:lnTo>
                <a:lnTo>
                  <a:pt x="42815" y="74929"/>
                </a:lnTo>
                <a:lnTo>
                  <a:pt x="41713" y="73659"/>
                </a:lnTo>
                <a:close/>
              </a:path>
              <a:path w="120014" h="187959">
                <a:moveTo>
                  <a:pt x="113463" y="97789"/>
                </a:moveTo>
                <a:lnTo>
                  <a:pt x="110945" y="97789"/>
                </a:lnTo>
                <a:lnTo>
                  <a:pt x="111347" y="99059"/>
                </a:lnTo>
                <a:lnTo>
                  <a:pt x="112290" y="99059"/>
                </a:lnTo>
                <a:lnTo>
                  <a:pt x="113463" y="97789"/>
                </a:lnTo>
                <a:close/>
              </a:path>
              <a:path w="120014" h="187959">
                <a:moveTo>
                  <a:pt x="118385" y="62230"/>
                </a:moveTo>
                <a:lnTo>
                  <a:pt x="105321" y="62229"/>
                </a:lnTo>
                <a:lnTo>
                  <a:pt x="104459" y="63499"/>
                </a:lnTo>
                <a:lnTo>
                  <a:pt x="103562" y="64769"/>
                </a:lnTo>
                <a:lnTo>
                  <a:pt x="93845" y="64769"/>
                </a:lnTo>
                <a:lnTo>
                  <a:pt x="93296" y="66039"/>
                </a:lnTo>
                <a:lnTo>
                  <a:pt x="92784" y="66039"/>
                </a:lnTo>
                <a:lnTo>
                  <a:pt x="92274" y="67309"/>
                </a:lnTo>
                <a:lnTo>
                  <a:pt x="91802" y="67309"/>
                </a:lnTo>
                <a:lnTo>
                  <a:pt x="91370" y="68579"/>
                </a:lnTo>
                <a:lnTo>
                  <a:pt x="90977" y="69849"/>
                </a:lnTo>
                <a:lnTo>
                  <a:pt x="90268" y="72389"/>
                </a:lnTo>
                <a:lnTo>
                  <a:pt x="89993" y="73659"/>
                </a:lnTo>
                <a:lnTo>
                  <a:pt x="84843" y="73659"/>
                </a:lnTo>
                <a:lnTo>
                  <a:pt x="84293" y="74929"/>
                </a:lnTo>
                <a:lnTo>
                  <a:pt x="83191" y="74929"/>
                </a:lnTo>
                <a:lnTo>
                  <a:pt x="82130" y="76199"/>
                </a:lnTo>
                <a:lnTo>
                  <a:pt x="81030" y="78739"/>
                </a:lnTo>
                <a:lnTo>
                  <a:pt x="79968" y="80009"/>
                </a:lnTo>
                <a:lnTo>
                  <a:pt x="78513" y="83819"/>
                </a:lnTo>
                <a:lnTo>
                  <a:pt x="78081" y="85089"/>
                </a:lnTo>
                <a:lnTo>
                  <a:pt x="77688" y="86359"/>
                </a:lnTo>
                <a:lnTo>
                  <a:pt x="77294" y="88899"/>
                </a:lnTo>
                <a:lnTo>
                  <a:pt x="76901" y="90169"/>
                </a:lnTo>
                <a:lnTo>
                  <a:pt x="76626" y="90169"/>
                </a:lnTo>
                <a:lnTo>
                  <a:pt x="75722" y="91439"/>
                </a:lnTo>
                <a:lnTo>
                  <a:pt x="74975" y="91439"/>
                </a:lnTo>
                <a:lnTo>
                  <a:pt x="73010" y="93979"/>
                </a:lnTo>
                <a:lnTo>
                  <a:pt x="71711" y="95249"/>
                </a:lnTo>
                <a:lnTo>
                  <a:pt x="70021" y="96519"/>
                </a:lnTo>
                <a:lnTo>
                  <a:pt x="69431" y="97789"/>
                </a:lnTo>
                <a:lnTo>
                  <a:pt x="114878" y="97789"/>
                </a:lnTo>
                <a:lnTo>
                  <a:pt x="115625" y="96519"/>
                </a:lnTo>
                <a:lnTo>
                  <a:pt x="116453" y="96519"/>
                </a:lnTo>
                <a:lnTo>
                  <a:pt x="117316" y="95249"/>
                </a:lnTo>
                <a:lnTo>
                  <a:pt x="118385" y="93979"/>
                </a:lnTo>
                <a:lnTo>
                  <a:pt x="119604" y="92709"/>
                </a:lnTo>
                <a:lnTo>
                  <a:pt x="119604" y="68580"/>
                </a:lnTo>
                <a:lnTo>
                  <a:pt x="118385" y="62230"/>
                </a:lnTo>
                <a:close/>
              </a:path>
              <a:path w="120014" h="187959">
                <a:moveTo>
                  <a:pt x="42815" y="95249"/>
                </a:moveTo>
                <a:lnTo>
                  <a:pt x="20011" y="95249"/>
                </a:lnTo>
                <a:lnTo>
                  <a:pt x="21073" y="96519"/>
                </a:lnTo>
                <a:lnTo>
                  <a:pt x="44387" y="96519"/>
                </a:lnTo>
                <a:lnTo>
                  <a:pt x="42815" y="95249"/>
                </a:lnTo>
                <a:close/>
              </a:path>
              <a:path w="120014" h="187959">
                <a:moveTo>
                  <a:pt x="40613" y="93979"/>
                </a:moveTo>
                <a:lnTo>
                  <a:pt x="19382" y="93979"/>
                </a:lnTo>
                <a:lnTo>
                  <a:pt x="19658" y="95249"/>
                </a:lnTo>
                <a:lnTo>
                  <a:pt x="41754" y="95249"/>
                </a:lnTo>
                <a:lnTo>
                  <a:pt x="40613" y="93979"/>
                </a:lnTo>
                <a:close/>
              </a:path>
              <a:path w="120014" h="187959">
                <a:moveTo>
                  <a:pt x="34283" y="87629"/>
                </a:moveTo>
                <a:lnTo>
                  <a:pt x="18832" y="87629"/>
                </a:lnTo>
                <a:lnTo>
                  <a:pt x="18675" y="88899"/>
                </a:lnTo>
                <a:lnTo>
                  <a:pt x="18517" y="88899"/>
                </a:lnTo>
                <a:lnTo>
                  <a:pt x="18478" y="91439"/>
                </a:lnTo>
                <a:lnTo>
                  <a:pt x="19029" y="93979"/>
                </a:lnTo>
                <a:lnTo>
                  <a:pt x="39433" y="93979"/>
                </a:lnTo>
                <a:lnTo>
                  <a:pt x="38215" y="92709"/>
                </a:lnTo>
                <a:lnTo>
                  <a:pt x="37074" y="91439"/>
                </a:lnTo>
                <a:lnTo>
                  <a:pt x="35974" y="90169"/>
                </a:lnTo>
                <a:lnTo>
                  <a:pt x="35502" y="90169"/>
                </a:lnTo>
                <a:lnTo>
                  <a:pt x="34636" y="88899"/>
                </a:lnTo>
                <a:lnTo>
                  <a:pt x="34283" y="87629"/>
                </a:lnTo>
                <a:close/>
              </a:path>
              <a:path w="120014" h="187959">
                <a:moveTo>
                  <a:pt x="59995" y="74929"/>
                </a:moveTo>
                <a:lnTo>
                  <a:pt x="57479" y="74929"/>
                </a:lnTo>
                <a:lnTo>
                  <a:pt x="57558" y="77469"/>
                </a:lnTo>
                <a:lnTo>
                  <a:pt x="57322" y="78739"/>
                </a:lnTo>
                <a:lnTo>
                  <a:pt x="57125" y="78739"/>
                </a:lnTo>
                <a:lnTo>
                  <a:pt x="56850" y="80009"/>
                </a:lnTo>
                <a:lnTo>
                  <a:pt x="56221" y="81279"/>
                </a:lnTo>
                <a:lnTo>
                  <a:pt x="56103" y="82549"/>
                </a:lnTo>
                <a:lnTo>
                  <a:pt x="55867" y="82549"/>
                </a:lnTo>
                <a:lnTo>
                  <a:pt x="55789" y="85089"/>
                </a:lnTo>
                <a:lnTo>
                  <a:pt x="56103" y="87629"/>
                </a:lnTo>
                <a:lnTo>
                  <a:pt x="56418" y="88899"/>
                </a:lnTo>
                <a:lnTo>
                  <a:pt x="56811" y="90169"/>
                </a:lnTo>
                <a:lnTo>
                  <a:pt x="57047" y="90169"/>
                </a:lnTo>
                <a:lnTo>
                  <a:pt x="57322" y="91439"/>
                </a:lnTo>
                <a:lnTo>
                  <a:pt x="57990" y="92709"/>
                </a:lnTo>
                <a:lnTo>
                  <a:pt x="59760" y="92709"/>
                </a:lnTo>
                <a:lnTo>
                  <a:pt x="59366" y="91439"/>
                </a:lnTo>
                <a:lnTo>
                  <a:pt x="59053" y="90169"/>
                </a:lnTo>
                <a:lnTo>
                  <a:pt x="58580" y="88899"/>
                </a:lnTo>
                <a:lnTo>
                  <a:pt x="58423" y="88899"/>
                </a:lnTo>
                <a:lnTo>
                  <a:pt x="58266" y="87629"/>
                </a:lnTo>
                <a:lnTo>
                  <a:pt x="58227" y="86359"/>
                </a:lnTo>
                <a:lnTo>
                  <a:pt x="58305" y="85089"/>
                </a:lnTo>
                <a:lnTo>
                  <a:pt x="59288" y="82549"/>
                </a:lnTo>
                <a:lnTo>
                  <a:pt x="59602" y="81279"/>
                </a:lnTo>
                <a:lnTo>
                  <a:pt x="59838" y="80009"/>
                </a:lnTo>
                <a:lnTo>
                  <a:pt x="59995" y="78739"/>
                </a:lnTo>
                <a:lnTo>
                  <a:pt x="59995" y="74929"/>
                </a:lnTo>
                <a:close/>
              </a:path>
              <a:path w="120014" h="187959">
                <a:moveTo>
                  <a:pt x="33772" y="86359"/>
                </a:moveTo>
                <a:lnTo>
                  <a:pt x="15254" y="86359"/>
                </a:lnTo>
                <a:lnTo>
                  <a:pt x="17692" y="87629"/>
                </a:lnTo>
                <a:lnTo>
                  <a:pt x="34007" y="87629"/>
                </a:lnTo>
                <a:lnTo>
                  <a:pt x="33772" y="86359"/>
                </a:lnTo>
                <a:close/>
              </a:path>
              <a:path w="120014" h="187959">
                <a:moveTo>
                  <a:pt x="33497" y="83819"/>
                </a:moveTo>
                <a:lnTo>
                  <a:pt x="10615" y="83819"/>
                </a:lnTo>
                <a:lnTo>
                  <a:pt x="12227" y="85089"/>
                </a:lnTo>
                <a:lnTo>
                  <a:pt x="13170" y="85089"/>
                </a:lnTo>
                <a:lnTo>
                  <a:pt x="14192" y="86359"/>
                </a:lnTo>
                <a:lnTo>
                  <a:pt x="33615" y="86359"/>
                </a:lnTo>
                <a:lnTo>
                  <a:pt x="33497" y="83819"/>
                </a:lnTo>
                <a:close/>
              </a:path>
              <a:path w="120014" h="187959">
                <a:moveTo>
                  <a:pt x="30233" y="78739"/>
                </a:moveTo>
                <a:lnTo>
                  <a:pt x="5898" y="78739"/>
                </a:lnTo>
                <a:lnTo>
                  <a:pt x="6094" y="80009"/>
                </a:lnTo>
                <a:lnTo>
                  <a:pt x="6605" y="80009"/>
                </a:lnTo>
                <a:lnTo>
                  <a:pt x="7273" y="81279"/>
                </a:lnTo>
                <a:lnTo>
                  <a:pt x="8177" y="82549"/>
                </a:lnTo>
                <a:lnTo>
                  <a:pt x="8689" y="82549"/>
                </a:lnTo>
                <a:lnTo>
                  <a:pt x="9908" y="83819"/>
                </a:lnTo>
                <a:lnTo>
                  <a:pt x="33615" y="83819"/>
                </a:lnTo>
                <a:lnTo>
                  <a:pt x="33772" y="82549"/>
                </a:lnTo>
                <a:lnTo>
                  <a:pt x="34048" y="81279"/>
                </a:lnTo>
                <a:lnTo>
                  <a:pt x="30233" y="78739"/>
                </a:lnTo>
                <a:close/>
              </a:path>
              <a:path w="120014" h="187959">
                <a:moveTo>
                  <a:pt x="22882" y="71119"/>
                </a:moveTo>
                <a:lnTo>
                  <a:pt x="6133" y="71119"/>
                </a:lnTo>
                <a:lnTo>
                  <a:pt x="5818" y="72389"/>
                </a:lnTo>
                <a:lnTo>
                  <a:pt x="5347" y="74929"/>
                </a:lnTo>
                <a:lnTo>
                  <a:pt x="5386" y="77469"/>
                </a:lnTo>
                <a:lnTo>
                  <a:pt x="5504" y="78739"/>
                </a:lnTo>
                <a:lnTo>
                  <a:pt x="28819" y="78739"/>
                </a:lnTo>
                <a:lnTo>
                  <a:pt x="26617" y="76199"/>
                </a:lnTo>
                <a:lnTo>
                  <a:pt x="25909" y="76199"/>
                </a:lnTo>
                <a:lnTo>
                  <a:pt x="24651" y="74929"/>
                </a:lnTo>
                <a:lnTo>
                  <a:pt x="24100" y="73659"/>
                </a:lnTo>
                <a:lnTo>
                  <a:pt x="23589" y="72389"/>
                </a:lnTo>
                <a:lnTo>
                  <a:pt x="23197" y="72389"/>
                </a:lnTo>
                <a:lnTo>
                  <a:pt x="22882" y="71119"/>
                </a:lnTo>
                <a:close/>
              </a:path>
              <a:path w="120014" h="187959">
                <a:moveTo>
                  <a:pt x="58580" y="71119"/>
                </a:moveTo>
                <a:lnTo>
                  <a:pt x="54609" y="71119"/>
                </a:lnTo>
                <a:lnTo>
                  <a:pt x="55514" y="72389"/>
                </a:lnTo>
                <a:lnTo>
                  <a:pt x="56457" y="72389"/>
                </a:lnTo>
                <a:lnTo>
                  <a:pt x="56889" y="73659"/>
                </a:lnTo>
                <a:lnTo>
                  <a:pt x="57361" y="74929"/>
                </a:lnTo>
                <a:lnTo>
                  <a:pt x="59878" y="74929"/>
                </a:lnTo>
                <a:lnTo>
                  <a:pt x="59721" y="73659"/>
                </a:lnTo>
                <a:lnTo>
                  <a:pt x="59485" y="73659"/>
                </a:lnTo>
                <a:lnTo>
                  <a:pt x="59209" y="72389"/>
                </a:lnTo>
                <a:lnTo>
                  <a:pt x="58580" y="71119"/>
                </a:lnTo>
                <a:close/>
              </a:path>
              <a:path w="120014" h="187959">
                <a:moveTo>
                  <a:pt x="34244" y="62229"/>
                </a:moveTo>
                <a:lnTo>
                  <a:pt x="28779" y="62229"/>
                </a:lnTo>
                <a:lnTo>
                  <a:pt x="29055" y="63499"/>
                </a:lnTo>
                <a:lnTo>
                  <a:pt x="30627" y="63499"/>
                </a:lnTo>
                <a:lnTo>
                  <a:pt x="31138" y="64769"/>
                </a:lnTo>
                <a:lnTo>
                  <a:pt x="32239" y="66039"/>
                </a:lnTo>
                <a:lnTo>
                  <a:pt x="32829" y="66039"/>
                </a:lnTo>
                <a:lnTo>
                  <a:pt x="34087" y="68579"/>
                </a:lnTo>
                <a:lnTo>
                  <a:pt x="34755" y="69849"/>
                </a:lnTo>
                <a:lnTo>
                  <a:pt x="28346" y="69849"/>
                </a:lnTo>
                <a:lnTo>
                  <a:pt x="26538" y="71119"/>
                </a:lnTo>
                <a:lnTo>
                  <a:pt x="28700" y="71119"/>
                </a:lnTo>
                <a:lnTo>
                  <a:pt x="29840" y="72389"/>
                </a:lnTo>
                <a:lnTo>
                  <a:pt x="32553" y="73659"/>
                </a:lnTo>
                <a:lnTo>
                  <a:pt x="40849" y="73659"/>
                </a:lnTo>
                <a:lnTo>
                  <a:pt x="39787" y="71119"/>
                </a:lnTo>
                <a:lnTo>
                  <a:pt x="38019" y="69849"/>
                </a:lnTo>
                <a:lnTo>
                  <a:pt x="36131" y="66039"/>
                </a:lnTo>
                <a:lnTo>
                  <a:pt x="35462" y="64769"/>
                </a:lnTo>
                <a:lnTo>
                  <a:pt x="34833" y="63499"/>
                </a:lnTo>
                <a:lnTo>
                  <a:pt x="34244" y="62229"/>
                </a:lnTo>
                <a:close/>
              </a:path>
              <a:path w="120014" h="187959">
                <a:moveTo>
                  <a:pt x="51386" y="71119"/>
                </a:moveTo>
                <a:lnTo>
                  <a:pt x="49813" y="71119"/>
                </a:lnTo>
                <a:lnTo>
                  <a:pt x="50048" y="72389"/>
                </a:lnTo>
                <a:lnTo>
                  <a:pt x="51189" y="72389"/>
                </a:lnTo>
                <a:lnTo>
                  <a:pt x="51386" y="71119"/>
                </a:lnTo>
                <a:close/>
              </a:path>
              <a:path w="120014" h="187959">
                <a:moveTo>
                  <a:pt x="29723" y="41909"/>
                </a:moveTo>
                <a:lnTo>
                  <a:pt x="25280" y="41909"/>
                </a:lnTo>
                <a:lnTo>
                  <a:pt x="24808" y="43179"/>
                </a:lnTo>
                <a:lnTo>
                  <a:pt x="23943" y="43179"/>
                </a:lnTo>
                <a:lnTo>
                  <a:pt x="23550" y="44449"/>
                </a:lnTo>
                <a:lnTo>
                  <a:pt x="23197" y="44449"/>
                </a:lnTo>
                <a:lnTo>
                  <a:pt x="22842" y="45719"/>
                </a:lnTo>
                <a:lnTo>
                  <a:pt x="22568" y="45719"/>
                </a:lnTo>
                <a:lnTo>
                  <a:pt x="22292" y="46989"/>
                </a:lnTo>
                <a:lnTo>
                  <a:pt x="21898" y="49529"/>
                </a:lnTo>
                <a:lnTo>
                  <a:pt x="21898" y="53339"/>
                </a:lnTo>
                <a:lnTo>
                  <a:pt x="22056" y="54609"/>
                </a:lnTo>
                <a:lnTo>
                  <a:pt x="22292" y="57149"/>
                </a:lnTo>
                <a:lnTo>
                  <a:pt x="18911" y="57149"/>
                </a:lnTo>
                <a:lnTo>
                  <a:pt x="18163" y="58419"/>
                </a:lnTo>
                <a:lnTo>
                  <a:pt x="3224" y="58419"/>
                </a:lnTo>
                <a:lnTo>
                  <a:pt x="3421" y="59689"/>
                </a:lnTo>
                <a:lnTo>
                  <a:pt x="3695" y="60959"/>
                </a:lnTo>
                <a:lnTo>
                  <a:pt x="4050" y="60959"/>
                </a:lnTo>
                <a:lnTo>
                  <a:pt x="4482" y="62229"/>
                </a:lnTo>
                <a:lnTo>
                  <a:pt x="9357" y="69849"/>
                </a:lnTo>
                <a:lnTo>
                  <a:pt x="7234" y="69849"/>
                </a:lnTo>
                <a:lnTo>
                  <a:pt x="6841" y="71119"/>
                </a:lnTo>
                <a:lnTo>
                  <a:pt x="22646" y="71119"/>
                </a:lnTo>
                <a:lnTo>
                  <a:pt x="22527" y="68579"/>
                </a:lnTo>
                <a:lnTo>
                  <a:pt x="22685" y="68579"/>
                </a:lnTo>
                <a:lnTo>
                  <a:pt x="22960" y="67309"/>
                </a:lnTo>
                <a:lnTo>
                  <a:pt x="23392" y="67309"/>
                </a:lnTo>
                <a:lnTo>
                  <a:pt x="24022" y="66039"/>
                </a:lnTo>
                <a:lnTo>
                  <a:pt x="24769" y="64769"/>
                </a:lnTo>
                <a:lnTo>
                  <a:pt x="25752" y="64769"/>
                </a:lnTo>
                <a:lnTo>
                  <a:pt x="26891" y="63499"/>
                </a:lnTo>
                <a:lnTo>
                  <a:pt x="28268" y="62229"/>
                </a:lnTo>
                <a:lnTo>
                  <a:pt x="34244" y="62229"/>
                </a:lnTo>
                <a:lnTo>
                  <a:pt x="33615" y="60959"/>
                </a:lnTo>
                <a:lnTo>
                  <a:pt x="30313" y="50799"/>
                </a:lnTo>
                <a:lnTo>
                  <a:pt x="30037" y="49529"/>
                </a:lnTo>
                <a:lnTo>
                  <a:pt x="29801" y="48259"/>
                </a:lnTo>
                <a:lnTo>
                  <a:pt x="29644" y="45719"/>
                </a:lnTo>
                <a:lnTo>
                  <a:pt x="29565" y="43179"/>
                </a:lnTo>
                <a:lnTo>
                  <a:pt x="29723" y="41909"/>
                </a:lnTo>
                <a:close/>
              </a:path>
              <a:path w="120014" h="187959">
                <a:moveTo>
                  <a:pt x="51700" y="59689"/>
                </a:moveTo>
                <a:lnTo>
                  <a:pt x="48830" y="59689"/>
                </a:lnTo>
                <a:lnTo>
                  <a:pt x="49263" y="62229"/>
                </a:lnTo>
                <a:lnTo>
                  <a:pt x="49577" y="64769"/>
                </a:lnTo>
                <a:lnTo>
                  <a:pt x="49656" y="66039"/>
                </a:lnTo>
                <a:lnTo>
                  <a:pt x="49773" y="71119"/>
                </a:lnTo>
                <a:lnTo>
                  <a:pt x="57794" y="71119"/>
                </a:lnTo>
                <a:lnTo>
                  <a:pt x="56969" y="69849"/>
                </a:lnTo>
                <a:lnTo>
                  <a:pt x="52722" y="69849"/>
                </a:lnTo>
                <a:lnTo>
                  <a:pt x="52722" y="63499"/>
                </a:lnTo>
                <a:lnTo>
                  <a:pt x="52564" y="63499"/>
                </a:lnTo>
                <a:lnTo>
                  <a:pt x="52447" y="62229"/>
                </a:lnTo>
                <a:lnTo>
                  <a:pt x="52132" y="60959"/>
                </a:lnTo>
                <a:lnTo>
                  <a:pt x="51935" y="60959"/>
                </a:lnTo>
                <a:lnTo>
                  <a:pt x="51700" y="59689"/>
                </a:lnTo>
                <a:close/>
              </a:path>
              <a:path w="120014" h="187959">
                <a:moveTo>
                  <a:pt x="101825" y="63499"/>
                </a:moveTo>
                <a:lnTo>
                  <a:pt x="95501" y="63499"/>
                </a:lnTo>
                <a:lnTo>
                  <a:pt x="94397" y="64769"/>
                </a:lnTo>
                <a:lnTo>
                  <a:pt x="103090" y="64769"/>
                </a:lnTo>
                <a:lnTo>
                  <a:pt x="101825" y="63499"/>
                </a:lnTo>
                <a:close/>
              </a:path>
              <a:path w="120014" h="187959">
                <a:moveTo>
                  <a:pt x="116258" y="59690"/>
                </a:moveTo>
                <a:lnTo>
                  <a:pt x="108507" y="59689"/>
                </a:lnTo>
                <a:lnTo>
                  <a:pt x="107759" y="60959"/>
                </a:lnTo>
                <a:lnTo>
                  <a:pt x="106149" y="62229"/>
                </a:lnTo>
                <a:lnTo>
                  <a:pt x="118144" y="62230"/>
                </a:lnTo>
                <a:lnTo>
                  <a:pt x="117431" y="60960"/>
                </a:lnTo>
                <a:lnTo>
                  <a:pt x="117166" y="60960"/>
                </a:lnTo>
                <a:lnTo>
                  <a:pt x="116258" y="59690"/>
                </a:lnTo>
                <a:close/>
              </a:path>
              <a:path w="120014" h="187959">
                <a:moveTo>
                  <a:pt x="65775" y="53339"/>
                </a:moveTo>
                <a:lnTo>
                  <a:pt x="64753" y="53339"/>
                </a:lnTo>
                <a:lnTo>
                  <a:pt x="63888" y="55879"/>
                </a:lnTo>
                <a:lnTo>
                  <a:pt x="64478" y="57149"/>
                </a:lnTo>
                <a:lnTo>
                  <a:pt x="65460" y="58419"/>
                </a:lnTo>
                <a:lnTo>
                  <a:pt x="66247" y="60959"/>
                </a:lnTo>
                <a:lnTo>
                  <a:pt x="76351" y="60959"/>
                </a:lnTo>
                <a:lnTo>
                  <a:pt x="76272" y="59689"/>
                </a:lnTo>
                <a:lnTo>
                  <a:pt x="75918" y="59689"/>
                </a:lnTo>
                <a:lnTo>
                  <a:pt x="75801" y="57149"/>
                </a:lnTo>
                <a:lnTo>
                  <a:pt x="68685" y="57149"/>
                </a:lnTo>
                <a:lnTo>
                  <a:pt x="67505" y="55879"/>
                </a:lnTo>
                <a:lnTo>
                  <a:pt x="66679" y="54609"/>
                </a:lnTo>
                <a:lnTo>
                  <a:pt x="66050" y="54609"/>
                </a:lnTo>
                <a:lnTo>
                  <a:pt x="65775" y="53339"/>
                </a:lnTo>
                <a:close/>
              </a:path>
              <a:path w="120014" h="187959">
                <a:moveTo>
                  <a:pt x="93335" y="59689"/>
                </a:moveTo>
                <a:lnTo>
                  <a:pt x="76548" y="59689"/>
                </a:lnTo>
                <a:lnTo>
                  <a:pt x="76391" y="60959"/>
                </a:lnTo>
                <a:lnTo>
                  <a:pt x="92510" y="60959"/>
                </a:lnTo>
                <a:lnTo>
                  <a:pt x="93335" y="59689"/>
                </a:lnTo>
                <a:close/>
              </a:path>
              <a:path w="120014" h="187959">
                <a:moveTo>
                  <a:pt x="49026" y="55879"/>
                </a:moveTo>
                <a:lnTo>
                  <a:pt x="47454" y="55879"/>
                </a:lnTo>
                <a:lnTo>
                  <a:pt x="48044" y="57149"/>
                </a:lnTo>
                <a:lnTo>
                  <a:pt x="48594" y="59689"/>
                </a:lnTo>
                <a:lnTo>
                  <a:pt x="51425" y="59689"/>
                </a:lnTo>
                <a:lnTo>
                  <a:pt x="51110" y="58419"/>
                </a:lnTo>
                <a:lnTo>
                  <a:pt x="50796" y="58419"/>
                </a:lnTo>
                <a:lnTo>
                  <a:pt x="50009" y="57149"/>
                </a:lnTo>
                <a:lnTo>
                  <a:pt x="49538" y="57149"/>
                </a:lnTo>
                <a:lnTo>
                  <a:pt x="49026" y="55879"/>
                </a:lnTo>
                <a:close/>
              </a:path>
              <a:path w="120014" h="187959">
                <a:moveTo>
                  <a:pt x="95144" y="58419"/>
                </a:moveTo>
                <a:lnTo>
                  <a:pt x="77452" y="58419"/>
                </a:lnTo>
                <a:lnTo>
                  <a:pt x="77216" y="59689"/>
                </a:lnTo>
                <a:lnTo>
                  <a:pt x="94201" y="59689"/>
                </a:lnTo>
                <a:lnTo>
                  <a:pt x="95144" y="58419"/>
                </a:lnTo>
                <a:close/>
              </a:path>
              <a:path w="120014" h="187959">
                <a:moveTo>
                  <a:pt x="113624" y="58419"/>
                </a:moveTo>
                <a:lnTo>
                  <a:pt x="111301" y="58419"/>
                </a:lnTo>
                <a:lnTo>
                  <a:pt x="110634" y="59689"/>
                </a:lnTo>
                <a:lnTo>
                  <a:pt x="114130" y="59689"/>
                </a:lnTo>
                <a:lnTo>
                  <a:pt x="113624" y="58419"/>
                </a:lnTo>
                <a:close/>
              </a:path>
              <a:path w="120014" h="187959">
                <a:moveTo>
                  <a:pt x="15726" y="53339"/>
                </a:moveTo>
                <a:lnTo>
                  <a:pt x="3617" y="53339"/>
                </a:lnTo>
                <a:lnTo>
                  <a:pt x="3421" y="54609"/>
                </a:lnTo>
                <a:lnTo>
                  <a:pt x="3263" y="54609"/>
                </a:lnTo>
                <a:lnTo>
                  <a:pt x="3145" y="55879"/>
                </a:lnTo>
                <a:lnTo>
                  <a:pt x="3106" y="58419"/>
                </a:lnTo>
                <a:lnTo>
                  <a:pt x="18163" y="58419"/>
                </a:lnTo>
                <a:lnTo>
                  <a:pt x="17967" y="57149"/>
                </a:lnTo>
                <a:lnTo>
                  <a:pt x="16905" y="55879"/>
                </a:lnTo>
                <a:lnTo>
                  <a:pt x="16355" y="54609"/>
                </a:lnTo>
                <a:lnTo>
                  <a:pt x="15726" y="53339"/>
                </a:lnTo>
                <a:close/>
              </a:path>
              <a:path w="120014" h="187959">
                <a:moveTo>
                  <a:pt x="99238" y="53339"/>
                </a:moveTo>
                <a:lnTo>
                  <a:pt x="77884" y="53339"/>
                </a:lnTo>
                <a:lnTo>
                  <a:pt x="77923" y="57149"/>
                </a:lnTo>
                <a:lnTo>
                  <a:pt x="77845" y="58419"/>
                </a:lnTo>
                <a:lnTo>
                  <a:pt x="95616" y="58419"/>
                </a:lnTo>
                <a:lnTo>
                  <a:pt x="97111" y="55879"/>
                </a:lnTo>
                <a:lnTo>
                  <a:pt x="98169" y="54609"/>
                </a:lnTo>
                <a:lnTo>
                  <a:pt x="98686" y="54609"/>
                </a:lnTo>
                <a:lnTo>
                  <a:pt x="99238" y="53339"/>
                </a:lnTo>
                <a:close/>
              </a:path>
              <a:path w="120014" h="187959">
                <a:moveTo>
                  <a:pt x="21505" y="55879"/>
                </a:moveTo>
                <a:lnTo>
                  <a:pt x="20994" y="55879"/>
                </a:lnTo>
                <a:lnTo>
                  <a:pt x="20679" y="57149"/>
                </a:lnTo>
                <a:lnTo>
                  <a:pt x="21939" y="57149"/>
                </a:lnTo>
                <a:lnTo>
                  <a:pt x="21505" y="55879"/>
                </a:lnTo>
                <a:close/>
              </a:path>
              <a:path w="120014" h="187959">
                <a:moveTo>
                  <a:pt x="38254" y="55879"/>
                </a:moveTo>
                <a:lnTo>
                  <a:pt x="37822" y="55879"/>
                </a:lnTo>
                <a:lnTo>
                  <a:pt x="37939" y="57149"/>
                </a:lnTo>
                <a:lnTo>
                  <a:pt x="38097" y="57149"/>
                </a:lnTo>
                <a:lnTo>
                  <a:pt x="38254" y="55879"/>
                </a:lnTo>
                <a:close/>
              </a:path>
              <a:path w="120014" h="187959">
                <a:moveTo>
                  <a:pt x="73245" y="46989"/>
                </a:moveTo>
                <a:lnTo>
                  <a:pt x="67347" y="46989"/>
                </a:lnTo>
                <a:lnTo>
                  <a:pt x="67387" y="50799"/>
                </a:lnTo>
                <a:lnTo>
                  <a:pt x="67505" y="52069"/>
                </a:lnTo>
                <a:lnTo>
                  <a:pt x="67820" y="54609"/>
                </a:lnTo>
                <a:lnTo>
                  <a:pt x="68056" y="55879"/>
                </a:lnTo>
                <a:lnTo>
                  <a:pt x="68685" y="57149"/>
                </a:lnTo>
                <a:lnTo>
                  <a:pt x="75801" y="57149"/>
                </a:lnTo>
                <a:lnTo>
                  <a:pt x="75722" y="55879"/>
                </a:lnTo>
                <a:lnTo>
                  <a:pt x="75407" y="53339"/>
                </a:lnTo>
                <a:lnTo>
                  <a:pt x="75211" y="53339"/>
                </a:lnTo>
                <a:lnTo>
                  <a:pt x="74817" y="50799"/>
                </a:lnTo>
                <a:lnTo>
                  <a:pt x="74582" y="50799"/>
                </a:lnTo>
                <a:lnTo>
                  <a:pt x="74149" y="49529"/>
                </a:lnTo>
                <a:lnTo>
                  <a:pt x="73953" y="49529"/>
                </a:lnTo>
                <a:lnTo>
                  <a:pt x="73520" y="48259"/>
                </a:lnTo>
                <a:lnTo>
                  <a:pt x="73245" y="46989"/>
                </a:lnTo>
                <a:close/>
              </a:path>
              <a:path w="120014" h="187959">
                <a:moveTo>
                  <a:pt x="39316" y="54609"/>
                </a:moveTo>
                <a:lnTo>
                  <a:pt x="37271" y="54609"/>
                </a:lnTo>
                <a:lnTo>
                  <a:pt x="37507" y="55879"/>
                </a:lnTo>
                <a:lnTo>
                  <a:pt x="38922" y="55879"/>
                </a:lnTo>
                <a:lnTo>
                  <a:pt x="39316" y="54609"/>
                </a:lnTo>
                <a:close/>
              </a:path>
              <a:path w="120014" h="187959">
                <a:moveTo>
                  <a:pt x="47218" y="54609"/>
                </a:moveTo>
                <a:lnTo>
                  <a:pt x="46510" y="54609"/>
                </a:lnTo>
                <a:lnTo>
                  <a:pt x="46825" y="55879"/>
                </a:lnTo>
                <a:lnTo>
                  <a:pt x="47886" y="55879"/>
                </a:lnTo>
                <a:lnTo>
                  <a:pt x="47218" y="54609"/>
                </a:lnTo>
                <a:close/>
              </a:path>
              <a:path w="120014" h="187959">
                <a:moveTo>
                  <a:pt x="39197" y="46989"/>
                </a:moveTo>
                <a:lnTo>
                  <a:pt x="37271" y="46989"/>
                </a:lnTo>
                <a:lnTo>
                  <a:pt x="37389" y="53339"/>
                </a:lnTo>
                <a:lnTo>
                  <a:pt x="37232" y="54609"/>
                </a:lnTo>
                <a:lnTo>
                  <a:pt x="39906" y="54609"/>
                </a:lnTo>
                <a:lnTo>
                  <a:pt x="39826" y="50799"/>
                </a:lnTo>
                <a:lnTo>
                  <a:pt x="39630" y="49529"/>
                </a:lnTo>
                <a:lnTo>
                  <a:pt x="39512" y="48259"/>
                </a:lnTo>
                <a:lnTo>
                  <a:pt x="39197" y="46989"/>
                </a:lnTo>
                <a:close/>
              </a:path>
              <a:path w="120014" h="187959">
                <a:moveTo>
                  <a:pt x="14625" y="52069"/>
                </a:moveTo>
                <a:lnTo>
                  <a:pt x="4364" y="52069"/>
                </a:lnTo>
                <a:lnTo>
                  <a:pt x="4089" y="53339"/>
                </a:lnTo>
                <a:lnTo>
                  <a:pt x="15018" y="53339"/>
                </a:lnTo>
                <a:lnTo>
                  <a:pt x="14625" y="52069"/>
                </a:lnTo>
                <a:close/>
              </a:path>
              <a:path w="120014" h="187959">
                <a:moveTo>
                  <a:pt x="107725" y="48259"/>
                </a:moveTo>
                <a:lnTo>
                  <a:pt x="77569" y="48259"/>
                </a:lnTo>
                <a:lnTo>
                  <a:pt x="77530" y="50799"/>
                </a:lnTo>
                <a:lnTo>
                  <a:pt x="77727" y="53339"/>
                </a:lnTo>
                <a:lnTo>
                  <a:pt x="102964" y="53339"/>
                </a:lnTo>
                <a:lnTo>
                  <a:pt x="104424" y="52069"/>
                </a:lnTo>
                <a:lnTo>
                  <a:pt x="104930" y="52069"/>
                </a:lnTo>
                <a:lnTo>
                  <a:pt x="105873" y="50799"/>
                </a:lnTo>
                <a:lnTo>
                  <a:pt x="106391" y="50799"/>
                </a:lnTo>
                <a:lnTo>
                  <a:pt x="106816" y="49529"/>
                </a:lnTo>
                <a:lnTo>
                  <a:pt x="107288" y="49529"/>
                </a:lnTo>
                <a:lnTo>
                  <a:pt x="107725" y="48259"/>
                </a:lnTo>
                <a:close/>
              </a:path>
              <a:path w="120014" h="187959">
                <a:moveTo>
                  <a:pt x="13367" y="50799"/>
                </a:moveTo>
                <a:lnTo>
                  <a:pt x="6054" y="50799"/>
                </a:lnTo>
                <a:lnTo>
                  <a:pt x="5228" y="52069"/>
                </a:lnTo>
                <a:lnTo>
                  <a:pt x="13839" y="52069"/>
                </a:lnTo>
                <a:lnTo>
                  <a:pt x="13367" y="50799"/>
                </a:lnTo>
                <a:close/>
              </a:path>
              <a:path w="120014" h="187959">
                <a:moveTo>
                  <a:pt x="10930" y="49529"/>
                </a:moveTo>
                <a:lnTo>
                  <a:pt x="7509" y="49529"/>
                </a:lnTo>
                <a:lnTo>
                  <a:pt x="6802" y="50799"/>
                </a:lnTo>
                <a:lnTo>
                  <a:pt x="11480" y="50799"/>
                </a:lnTo>
                <a:lnTo>
                  <a:pt x="10930" y="49529"/>
                </a:lnTo>
                <a:close/>
              </a:path>
              <a:path w="120014" h="187959">
                <a:moveTo>
                  <a:pt x="114843" y="38100"/>
                </a:moveTo>
                <a:lnTo>
                  <a:pt x="79614" y="38099"/>
                </a:lnTo>
                <a:lnTo>
                  <a:pt x="79890" y="40639"/>
                </a:lnTo>
                <a:lnTo>
                  <a:pt x="79890" y="43179"/>
                </a:lnTo>
                <a:lnTo>
                  <a:pt x="79653" y="44449"/>
                </a:lnTo>
                <a:lnTo>
                  <a:pt x="79339" y="44449"/>
                </a:lnTo>
                <a:lnTo>
                  <a:pt x="79142" y="45719"/>
                </a:lnTo>
                <a:lnTo>
                  <a:pt x="78159" y="45719"/>
                </a:lnTo>
                <a:lnTo>
                  <a:pt x="77766" y="46989"/>
                </a:lnTo>
                <a:lnTo>
                  <a:pt x="77649" y="48259"/>
                </a:lnTo>
                <a:lnTo>
                  <a:pt x="108116" y="48259"/>
                </a:lnTo>
                <a:lnTo>
                  <a:pt x="108472" y="46989"/>
                </a:lnTo>
                <a:lnTo>
                  <a:pt x="108829" y="46989"/>
                </a:lnTo>
                <a:lnTo>
                  <a:pt x="110048" y="39370"/>
                </a:lnTo>
                <a:lnTo>
                  <a:pt x="113348" y="39370"/>
                </a:lnTo>
                <a:lnTo>
                  <a:pt x="114843" y="38100"/>
                </a:lnTo>
                <a:close/>
              </a:path>
              <a:path w="120014" h="187959">
                <a:moveTo>
                  <a:pt x="38765" y="45719"/>
                </a:moveTo>
                <a:lnTo>
                  <a:pt x="36917" y="45719"/>
                </a:lnTo>
                <a:lnTo>
                  <a:pt x="37113" y="46989"/>
                </a:lnTo>
                <a:lnTo>
                  <a:pt x="39001" y="46989"/>
                </a:lnTo>
                <a:lnTo>
                  <a:pt x="38765" y="45719"/>
                </a:lnTo>
                <a:close/>
              </a:path>
              <a:path w="120014" h="187959">
                <a:moveTo>
                  <a:pt x="73992" y="39369"/>
                </a:moveTo>
                <a:lnTo>
                  <a:pt x="73166" y="40639"/>
                </a:lnTo>
                <a:lnTo>
                  <a:pt x="71711" y="41909"/>
                </a:lnTo>
                <a:lnTo>
                  <a:pt x="71043" y="41909"/>
                </a:lnTo>
                <a:lnTo>
                  <a:pt x="69904" y="43179"/>
                </a:lnTo>
                <a:lnTo>
                  <a:pt x="68999" y="44449"/>
                </a:lnTo>
                <a:lnTo>
                  <a:pt x="68252" y="45719"/>
                </a:lnTo>
                <a:lnTo>
                  <a:pt x="67741" y="46989"/>
                </a:lnTo>
                <a:lnTo>
                  <a:pt x="73127" y="46989"/>
                </a:lnTo>
                <a:lnTo>
                  <a:pt x="73205" y="41909"/>
                </a:lnTo>
                <a:lnTo>
                  <a:pt x="73520" y="40639"/>
                </a:lnTo>
                <a:lnTo>
                  <a:pt x="73992" y="39369"/>
                </a:lnTo>
                <a:close/>
              </a:path>
              <a:path w="120014" h="187959">
                <a:moveTo>
                  <a:pt x="37113" y="43179"/>
                </a:moveTo>
                <a:lnTo>
                  <a:pt x="35738" y="43179"/>
                </a:lnTo>
                <a:lnTo>
                  <a:pt x="36052" y="44449"/>
                </a:lnTo>
                <a:lnTo>
                  <a:pt x="36367" y="44449"/>
                </a:lnTo>
                <a:lnTo>
                  <a:pt x="36642" y="45719"/>
                </a:lnTo>
                <a:lnTo>
                  <a:pt x="38215" y="45719"/>
                </a:lnTo>
                <a:lnTo>
                  <a:pt x="37507" y="44449"/>
                </a:lnTo>
                <a:lnTo>
                  <a:pt x="37113" y="43179"/>
                </a:lnTo>
                <a:close/>
              </a:path>
              <a:path w="120014" h="187959">
                <a:moveTo>
                  <a:pt x="35659" y="41909"/>
                </a:moveTo>
                <a:lnTo>
                  <a:pt x="34636" y="41909"/>
                </a:lnTo>
                <a:lnTo>
                  <a:pt x="35384" y="43179"/>
                </a:lnTo>
                <a:lnTo>
                  <a:pt x="36171" y="43179"/>
                </a:lnTo>
                <a:lnTo>
                  <a:pt x="35659" y="41909"/>
                </a:lnTo>
                <a:close/>
              </a:path>
              <a:path w="120014" h="187959">
                <a:moveTo>
                  <a:pt x="33772" y="40639"/>
                </a:moveTo>
                <a:lnTo>
                  <a:pt x="27127" y="40639"/>
                </a:lnTo>
                <a:lnTo>
                  <a:pt x="26695" y="41909"/>
                </a:lnTo>
                <a:lnTo>
                  <a:pt x="34440" y="41909"/>
                </a:lnTo>
                <a:lnTo>
                  <a:pt x="33772" y="40639"/>
                </a:lnTo>
                <a:close/>
              </a:path>
              <a:path w="120014" h="187959">
                <a:moveTo>
                  <a:pt x="115982" y="10160"/>
                </a:moveTo>
                <a:lnTo>
                  <a:pt x="83035" y="10159"/>
                </a:lnTo>
                <a:lnTo>
                  <a:pt x="82642" y="12699"/>
                </a:lnTo>
                <a:lnTo>
                  <a:pt x="82484" y="13969"/>
                </a:lnTo>
                <a:lnTo>
                  <a:pt x="82484" y="16509"/>
                </a:lnTo>
                <a:lnTo>
                  <a:pt x="82681" y="19049"/>
                </a:lnTo>
                <a:lnTo>
                  <a:pt x="82917" y="20319"/>
                </a:lnTo>
                <a:lnTo>
                  <a:pt x="83191" y="21589"/>
                </a:lnTo>
                <a:lnTo>
                  <a:pt x="83585" y="24129"/>
                </a:lnTo>
                <a:lnTo>
                  <a:pt x="78749" y="24129"/>
                </a:lnTo>
                <a:lnTo>
                  <a:pt x="78120" y="25399"/>
                </a:lnTo>
                <a:lnTo>
                  <a:pt x="77177" y="25399"/>
                </a:lnTo>
                <a:lnTo>
                  <a:pt x="76823" y="26669"/>
                </a:lnTo>
                <a:lnTo>
                  <a:pt x="76587" y="26669"/>
                </a:lnTo>
                <a:lnTo>
                  <a:pt x="76391" y="27939"/>
                </a:lnTo>
                <a:lnTo>
                  <a:pt x="76311" y="30479"/>
                </a:lnTo>
                <a:lnTo>
                  <a:pt x="76587" y="31749"/>
                </a:lnTo>
                <a:lnTo>
                  <a:pt x="76980" y="33019"/>
                </a:lnTo>
                <a:lnTo>
                  <a:pt x="77766" y="34289"/>
                </a:lnTo>
                <a:lnTo>
                  <a:pt x="78278" y="35559"/>
                </a:lnTo>
                <a:lnTo>
                  <a:pt x="79221" y="38099"/>
                </a:lnTo>
                <a:lnTo>
                  <a:pt x="116453" y="38100"/>
                </a:lnTo>
                <a:lnTo>
                  <a:pt x="117235" y="36830"/>
                </a:lnTo>
                <a:lnTo>
                  <a:pt x="118063" y="36830"/>
                </a:lnTo>
                <a:lnTo>
                  <a:pt x="118856" y="35560"/>
                </a:lnTo>
                <a:lnTo>
                  <a:pt x="119201" y="35560"/>
                </a:lnTo>
                <a:lnTo>
                  <a:pt x="119604" y="34290"/>
                </a:lnTo>
                <a:lnTo>
                  <a:pt x="119604" y="11430"/>
                </a:lnTo>
                <a:lnTo>
                  <a:pt x="117120" y="11430"/>
                </a:lnTo>
                <a:lnTo>
                  <a:pt x="115982" y="10160"/>
                </a:lnTo>
                <a:close/>
              </a:path>
              <a:path w="120014" h="187959">
                <a:moveTo>
                  <a:pt x="92038" y="8889"/>
                </a:moveTo>
                <a:lnTo>
                  <a:pt x="83664" y="8889"/>
                </a:lnTo>
                <a:lnTo>
                  <a:pt x="83310" y="10159"/>
                </a:lnTo>
                <a:lnTo>
                  <a:pt x="93454" y="10159"/>
                </a:lnTo>
                <a:lnTo>
                  <a:pt x="92038" y="8889"/>
                </a:lnTo>
                <a:close/>
              </a:path>
              <a:path w="120014" h="187959">
                <a:moveTo>
                  <a:pt x="106943" y="3810"/>
                </a:moveTo>
                <a:lnTo>
                  <a:pt x="94558" y="3809"/>
                </a:lnTo>
                <a:lnTo>
                  <a:pt x="94086" y="5079"/>
                </a:lnTo>
                <a:lnTo>
                  <a:pt x="93891" y="6349"/>
                </a:lnTo>
                <a:lnTo>
                  <a:pt x="93569" y="7619"/>
                </a:lnTo>
                <a:lnTo>
                  <a:pt x="93454" y="10159"/>
                </a:lnTo>
                <a:lnTo>
                  <a:pt x="108472" y="10160"/>
                </a:lnTo>
                <a:lnTo>
                  <a:pt x="108277" y="8890"/>
                </a:lnTo>
                <a:lnTo>
                  <a:pt x="107805" y="6350"/>
                </a:lnTo>
                <a:lnTo>
                  <a:pt x="107253" y="5080"/>
                </a:lnTo>
                <a:lnTo>
                  <a:pt x="106943" y="3810"/>
                </a:lnTo>
                <a:close/>
              </a:path>
              <a:path w="120014" h="187959">
                <a:moveTo>
                  <a:pt x="89522" y="7619"/>
                </a:moveTo>
                <a:lnTo>
                  <a:pt x="85158" y="7619"/>
                </a:lnTo>
                <a:lnTo>
                  <a:pt x="84607" y="8889"/>
                </a:lnTo>
                <a:lnTo>
                  <a:pt x="90701" y="8889"/>
                </a:lnTo>
                <a:lnTo>
                  <a:pt x="89522" y="7619"/>
                </a:lnTo>
                <a:close/>
              </a:path>
              <a:path w="120014" h="187959">
                <a:moveTo>
                  <a:pt x="103838" y="0"/>
                </a:moveTo>
                <a:lnTo>
                  <a:pt x="97663" y="0"/>
                </a:lnTo>
                <a:lnTo>
                  <a:pt x="96915" y="1269"/>
                </a:lnTo>
                <a:lnTo>
                  <a:pt x="95926" y="2539"/>
                </a:lnTo>
                <a:lnTo>
                  <a:pt x="95455" y="2539"/>
                </a:lnTo>
                <a:lnTo>
                  <a:pt x="94868" y="3809"/>
                </a:lnTo>
                <a:lnTo>
                  <a:pt x="106586" y="3810"/>
                </a:lnTo>
                <a:lnTo>
                  <a:pt x="105873" y="2540"/>
                </a:lnTo>
                <a:lnTo>
                  <a:pt x="105091" y="1270"/>
                </a:lnTo>
                <a:lnTo>
                  <a:pt x="104263" y="1270"/>
                </a:lnTo>
                <a:lnTo>
                  <a:pt x="10383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58421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39" h="42545">
                <a:moveTo>
                  <a:pt x="51151" y="37518"/>
                </a:moveTo>
                <a:lnTo>
                  <a:pt x="33573" y="37518"/>
                </a:lnTo>
                <a:lnTo>
                  <a:pt x="34870" y="37552"/>
                </a:lnTo>
                <a:lnTo>
                  <a:pt x="37347" y="37713"/>
                </a:lnTo>
                <a:lnTo>
                  <a:pt x="53152" y="41939"/>
                </a:lnTo>
                <a:lnTo>
                  <a:pt x="52326" y="39820"/>
                </a:lnTo>
                <a:lnTo>
                  <a:pt x="51399" y="37942"/>
                </a:lnTo>
                <a:lnTo>
                  <a:pt x="51151" y="37518"/>
                </a:lnTo>
                <a:close/>
              </a:path>
              <a:path w="53339" h="42545">
                <a:moveTo>
                  <a:pt x="33638" y="29020"/>
                </a:moveTo>
                <a:lnTo>
                  <a:pt x="19694" y="29020"/>
                </a:lnTo>
                <a:lnTo>
                  <a:pt x="19458" y="29914"/>
                </a:lnTo>
                <a:lnTo>
                  <a:pt x="19350" y="30509"/>
                </a:lnTo>
                <a:lnTo>
                  <a:pt x="19261" y="33555"/>
                </a:lnTo>
                <a:lnTo>
                  <a:pt x="19380" y="34151"/>
                </a:lnTo>
                <a:lnTo>
                  <a:pt x="26613" y="37942"/>
                </a:lnTo>
                <a:lnTo>
                  <a:pt x="28068" y="37747"/>
                </a:lnTo>
                <a:lnTo>
                  <a:pt x="29483" y="37633"/>
                </a:lnTo>
                <a:lnTo>
                  <a:pt x="30899" y="37552"/>
                </a:lnTo>
                <a:lnTo>
                  <a:pt x="32235" y="37518"/>
                </a:lnTo>
                <a:lnTo>
                  <a:pt x="51151" y="37518"/>
                </a:lnTo>
                <a:lnTo>
                  <a:pt x="50872" y="37049"/>
                </a:lnTo>
                <a:lnTo>
                  <a:pt x="50400" y="36178"/>
                </a:lnTo>
                <a:lnTo>
                  <a:pt x="49888" y="35399"/>
                </a:lnTo>
                <a:lnTo>
                  <a:pt x="48375" y="33326"/>
                </a:lnTo>
                <a:lnTo>
                  <a:pt x="40767" y="33326"/>
                </a:lnTo>
                <a:lnTo>
                  <a:pt x="38093" y="31792"/>
                </a:lnTo>
                <a:lnTo>
                  <a:pt x="35577" y="30269"/>
                </a:lnTo>
                <a:lnTo>
                  <a:pt x="33638" y="29020"/>
                </a:lnTo>
                <a:close/>
              </a:path>
              <a:path w="53339" h="42545">
                <a:moveTo>
                  <a:pt x="26049" y="8612"/>
                </a:moveTo>
                <a:lnTo>
                  <a:pt x="22013" y="8612"/>
                </a:lnTo>
                <a:lnTo>
                  <a:pt x="23091" y="11315"/>
                </a:lnTo>
                <a:lnTo>
                  <a:pt x="24373" y="13937"/>
                </a:lnTo>
                <a:lnTo>
                  <a:pt x="48375" y="33326"/>
                </a:lnTo>
                <a:lnTo>
                  <a:pt x="47254" y="32032"/>
                </a:lnTo>
                <a:lnTo>
                  <a:pt x="40453" y="27016"/>
                </a:lnTo>
                <a:lnTo>
                  <a:pt x="40351" y="23500"/>
                </a:lnTo>
                <a:lnTo>
                  <a:pt x="27518" y="13468"/>
                </a:lnTo>
                <a:lnTo>
                  <a:pt x="27361" y="13399"/>
                </a:lnTo>
                <a:lnTo>
                  <a:pt x="27170" y="13193"/>
                </a:lnTo>
                <a:lnTo>
                  <a:pt x="27053" y="12998"/>
                </a:lnTo>
                <a:lnTo>
                  <a:pt x="26928" y="12219"/>
                </a:lnTo>
                <a:lnTo>
                  <a:pt x="26815" y="11280"/>
                </a:lnTo>
                <a:lnTo>
                  <a:pt x="26634" y="10536"/>
                </a:lnTo>
                <a:lnTo>
                  <a:pt x="26049" y="8612"/>
                </a:lnTo>
                <a:close/>
              </a:path>
              <a:path w="53339" h="42545">
                <a:moveTo>
                  <a:pt x="2395" y="0"/>
                </a:moveTo>
                <a:lnTo>
                  <a:pt x="0" y="4111"/>
                </a:lnTo>
                <a:lnTo>
                  <a:pt x="125" y="5016"/>
                </a:lnTo>
                <a:lnTo>
                  <a:pt x="6878" y="14808"/>
                </a:lnTo>
                <a:lnTo>
                  <a:pt x="6933" y="15037"/>
                </a:lnTo>
                <a:lnTo>
                  <a:pt x="6220" y="16365"/>
                </a:lnTo>
                <a:lnTo>
                  <a:pt x="5698" y="17625"/>
                </a:lnTo>
                <a:lnTo>
                  <a:pt x="5343" y="18839"/>
                </a:lnTo>
                <a:lnTo>
                  <a:pt x="5226" y="22595"/>
                </a:lnTo>
                <a:lnTo>
                  <a:pt x="5343" y="23065"/>
                </a:lnTo>
                <a:lnTo>
                  <a:pt x="5423" y="23500"/>
                </a:lnTo>
                <a:lnTo>
                  <a:pt x="16903" y="29249"/>
                </a:lnTo>
                <a:lnTo>
                  <a:pt x="17610" y="29215"/>
                </a:lnTo>
                <a:lnTo>
                  <a:pt x="18239" y="29215"/>
                </a:lnTo>
                <a:lnTo>
                  <a:pt x="19694" y="29020"/>
                </a:lnTo>
                <a:lnTo>
                  <a:pt x="33638" y="29020"/>
                </a:lnTo>
                <a:lnTo>
                  <a:pt x="30821" y="27176"/>
                </a:lnTo>
                <a:lnTo>
                  <a:pt x="3456" y="1683"/>
                </a:lnTo>
                <a:lnTo>
                  <a:pt x="2395" y="0"/>
                </a:lnTo>
                <a:close/>
              </a:path>
              <a:path w="53339" h="42545">
                <a:moveTo>
                  <a:pt x="19341" y="2393"/>
                </a:moveTo>
                <a:lnTo>
                  <a:pt x="14582" y="5920"/>
                </a:lnTo>
                <a:lnTo>
                  <a:pt x="14701" y="6310"/>
                </a:lnTo>
                <a:lnTo>
                  <a:pt x="15094" y="6894"/>
                </a:lnTo>
                <a:lnTo>
                  <a:pt x="20559" y="16365"/>
                </a:lnTo>
                <a:lnTo>
                  <a:pt x="22013" y="8612"/>
                </a:lnTo>
                <a:lnTo>
                  <a:pt x="26049" y="8612"/>
                </a:lnTo>
                <a:lnTo>
                  <a:pt x="25867" y="8074"/>
                </a:lnTo>
                <a:lnTo>
                  <a:pt x="20323" y="2508"/>
                </a:lnTo>
                <a:lnTo>
                  <a:pt x="19341" y="2393"/>
                </a:lnTo>
                <a:close/>
              </a:path>
              <a:path w="53339" h="42545">
                <a:moveTo>
                  <a:pt x="32354" y="12219"/>
                </a:moveTo>
                <a:lnTo>
                  <a:pt x="28383" y="13273"/>
                </a:lnTo>
                <a:lnTo>
                  <a:pt x="28029" y="13433"/>
                </a:lnTo>
                <a:lnTo>
                  <a:pt x="27754" y="13468"/>
                </a:lnTo>
                <a:lnTo>
                  <a:pt x="36101" y="13468"/>
                </a:lnTo>
                <a:lnTo>
                  <a:pt x="35499" y="13078"/>
                </a:lnTo>
                <a:lnTo>
                  <a:pt x="34948" y="12803"/>
                </a:lnTo>
                <a:lnTo>
                  <a:pt x="34438" y="12609"/>
                </a:lnTo>
                <a:lnTo>
                  <a:pt x="33376" y="12334"/>
                </a:lnTo>
                <a:lnTo>
                  <a:pt x="32864" y="12254"/>
                </a:lnTo>
                <a:lnTo>
                  <a:pt x="32354" y="122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52245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0"/>
                </a:moveTo>
                <a:lnTo>
                  <a:pt x="7234" y="10811"/>
                </a:lnTo>
                <a:lnTo>
                  <a:pt x="8060" y="10731"/>
                </a:lnTo>
                <a:lnTo>
                  <a:pt x="9318" y="10501"/>
                </a:lnTo>
                <a:lnTo>
                  <a:pt x="9828" y="10376"/>
                </a:lnTo>
                <a:lnTo>
                  <a:pt x="8767" y="9757"/>
                </a:lnTo>
                <a:lnTo>
                  <a:pt x="7745" y="9093"/>
                </a:lnTo>
                <a:lnTo>
                  <a:pt x="747" y="1213"/>
                </a:lnTo>
                <a:lnTo>
                  <a:pt x="196" y="355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66085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392" y="0"/>
                </a:moveTo>
                <a:lnTo>
                  <a:pt x="0" y="1523"/>
                </a:lnTo>
                <a:lnTo>
                  <a:pt x="353" y="2072"/>
                </a:lnTo>
                <a:lnTo>
                  <a:pt x="1297" y="3447"/>
                </a:lnTo>
                <a:lnTo>
                  <a:pt x="2004" y="4260"/>
                </a:lnTo>
                <a:lnTo>
                  <a:pt x="2790" y="5210"/>
                </a:lnTo>
                <a:lnTo>
                  <a:pt x="9120" y="8807"/>
                </a:lnTo>
                <a:lnTo>
                  <a:pt x="9710" y="8772"/>
                </a:lnTo>
                <a:lnTo>
                  <a:pt x="13877" y="5749"/>
                </a:lnTo>
                <a:lnTo>
                  <a:pt x="11243" y="4615"/>
                </a:lnTo>
                <a:lnTo>
                  <a:pt x="7351" y="3012"/>
                </a:lnTo>
                <a:lnTo>
                  <a:pt x="39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94510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459" y="0"/>
                </a:moveTo>
                <a:lnTo>
                  <a:pt x="0" y="3676"/>
                </a:lnTo>
                <a:lnTo>
                  <a:pt x="196" y="4031"/>
                </a:lnTo>
                <a:lnTo>
                  <a:pt x="707" y="4386"/>
                </a:lnTo>
                <a:lnTo>
                  <a:pt x="2790" y="6069"/>
                </a:lnTo>
                <a:lnTo>
                  <a:pt x="3765" y="6963"/>
                </a:lnTo>
                <a:lnTo>
                  <a:pt x="4481" y="7707"/>
                </a:lnTo>
                <a:lnTo>
                  <a:pt x="5307" y="8612"/>
                </a:lnTo>
                <a:lnTo>
                  <a:pt x="5464" y="8337"/>
                </a:lnTo>
                <a:lnTo>
                  <a:pt x="5739" y="7512"/>
                </a:lnTo>
                <a:lnTo>
                  <a:pt x="6054" y="6298"/>
                </a:lnTo>
                <a:lnTo>
                  <a:pt x="6171" y="5634"/>
                </a:lnTo>
                <a:lnTo>
                  <a:pt x="6093" y="2702"/>
                </a:lnTo>
                <a:lnTo>
                  <a:pt x="3892" y="160"/>
                </a:lnTo>
                <a:lnTo>
                  <a:pt x="345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91679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1730" y="34"/>
                </a:moveTo>
                <a:lnTo>
                  <a:pt x="235" y="34"/>
                </a:lnTo>
                <a:lnTo>
                  <a:pt x="79" y="584"/>
                </a:lnTo>
                <a:lnTo>
                  <a:pt x="0" y="3012"/>
                </a:lnTo>
                <a:lnTo>
                  <a:pt x="79" y="3241"/>
                </a:lnTo>
                <a:lnTo>
                  <a:pt x="1651" y="4180"/>
                </a:lnTo>
                <a:lnTo>
                  <a:pt x="2044" y="4100"/>
                </a:lnTo>
                <a:lnTo>
                  <a:pt x="2825" y="3836"/>
                </a:lnTo>
                <a:lnTo>
                  <a:pt x="3263" y="3630"/>
                </a:lnTo>
                <a:lnTo>
                  <a:pt x="3460" y="3515"/>
                </a:lnTo>
                <a:lnTo>
                  <a:pt x="3557" y="3012"/>
                </a:lnTo>
                <a:lnTo>
                  <a:pt x="3538" y="1557"/>
                </a:lnTo>
                <a:lnTo>
                  <a:pt x="1730" y="34"/>
                </a:lnTo>
                <a:close/>
              </a:path>
              <a:path w="3810" h="4445">
                <a:moveTo>
                  <a:pt x="1101" y="0"/>
                </a:moveTo>
                <a:lnTo>
                  <a:pt x="944" y="34"/>
                </a:lnTo>
                <a:lnTo>
                  <a:pt x="1454" y="34"/>
                </a:lnTo>
                <a:lnTo>
                  <a:pt x="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41473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65" y="0"/>
                </a:moveTo>
                <a:lnTo>
                  <a:pt x="0" y="5165"/>
                </a:lnTo>
                <a:lnTo>
                  <a:pt x="2437" y="5909"/>
                </a:lnTo>
                <a:lnTo>
                  <a:pt x="3460" y="6264"/>
                </a:lnTo>
                <a:lnTo>
                  <a:pt x="8531" y="8887"/>
                </a:lnTo>
                <a:lnTo>
                  <a:pt x="7721" y="7512"/>
                </a:lnTo>
                <a:lnTo>
                  <a:pt x="1534" y="423"/>
                </a:lnTo>
                <a:lnTo>
                  <a:pt x="86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5806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1612" y="0"/>
                </a:moveTo>
                <a:lnTo>
                  <a:pt x="0" y="4306"/>
                </a:lnTo>
                <a:lnTo>
                  <a:pt x="0" y="5004"/>
                </a:lnTo>
                <a:lnTo>
                  <a:pt x="903" y="5714"/>
                </a:lnTo>
                <a:lnTo>
                  <a:pt x="3184" y="7593"/>
                </a:lnTo>
                <a:lnTo>
                  <a:pt x="4678" y="8887"/>
                </a:lnTo>
                <a:lnTo>
                  <a:pt x="8060" y="11933"/>
                </a:lnTo>
                <a:lnTo>
                  <a:pt x="9828" y="13617"/>
                </a:lnTo>
                <a:lnTo>
                  <a:pt x="9716" y="11933"/>
                </a:lnTo>
                <a:lnTo>
                  <a:pt x="2273" y="423"/>
                </a:lnTo>
                <a:lnTo>
                  <a:pt x="161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31235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32441" y="4953"/>
                </a:moveTo>
                <a:lnTo>
                  <a:pt x="23644" y="4952"/>
                </a:lnTo>
                <a:lnTo>
                  <a:pt x="25649" y="5841"/>
                </a:lnTo>
                <a:lnTo>
                  <a:pt x="29541" y="7620"/>
                </a:lnTo>
                <a:lnTo>
                  <a:pt x="53602" y="22479"/>
                </a:lnTo>
                <a:lnTo>
                  <a:pt x="55882" y="24130"/>
                </a:lnTo>
                <a:lnTo>
                  <a:pt x="57849" y="25781"/>
                </a:lnTo>
                <a:lnTo>
                  <a:pt x="62410" y="29464"/>
                </a:lnTo>
                <a:lnTo>
                  <a:pt x="65555" y="33655"/>
                </a:lnTo>
                <a:lnTo>
                  <a:pt x="66733" y="35052"/>
                </a:lnTo>
                <a:lnTo>
                  <a:pt x="67362" y="35687"/>
                </a:lnTo>
                <a:lnTo>
                  <a:pt x="65712" y="32512"/>
                </a:lnTo>
                <a:lnTo>
                  <a:pt x="54232" y="16510"/>
                </a:lnTo>
                <a:lnTo>
                  <a:pt x="53602" y="15748"/>
                </a:lnTo>
                <a:lnTo>
                  <a:pt x="48491" y="13081"/>
                </a:lnTo>
                <a:lnTo>
                  <a:pt x="47508" y="10795"/>
                </a:lnTo>
                <a:lnTo>
                  <a:pt x="46530" y="8890"/>
                </a:lnTo>
                <a:lnTo>
                  <a:pt x="45638" y="7366"/>
                </a:lnTo>
                <a:lnTo>
                  <a:pt x="34967" y="7366"/>
                </a:lnTo>
                <a:lnTo>
                  <a:pt x="34219" y="6985"/>
                </a:lnTo>
                <a:lnTo>
                  <a:pt x="33944" y="6731"/>
                </a:lnTo>
                <a:lnTo>
                  <a:pt x="33709" y="6477"/>
                </a:lnTo>
                <a:lnTo>
                  <a:pt x="33434" y="6223"/>
                </a:lnTo>
                <a:lnTo>
                  <a:pt x="32441" y="4953"/>
                </a:lnTo>
                <a:close/>
              </a:path>
              <a:path w="67945" h="36195">
                <a:moveTo>
                  <a:pt x="41179" y="20320"/>
                </a:moveTo>
                <a:lnTo>
                  <a:pt x="29699" y="20319"/>
                </a:lnTo>
                <a:lnTo>
                  <a:pt x="30052" y="20446"/>
                </a:lnTo>
                <a:lnTo>
                  <a:pt x="30170" y="20573"/>
                </a:lnTo>
                <a:lnTo>
                  <a:pt x="30249" y="20700"/>
                </a:lnTo>
                <a:lnTo>
                  <a:pt x="30328" y="21843"/>
                </a:lnTo>
                <a:lnTo>
                  <a:pt x="30131" y="22478"/>
                </a:lnTo>
                <a:lnTo>
                  <a:pt x="29703" y="23494"/>
                </a:lnTo>
                <a:lnTo>
                  <a:pt x="29463" y="24383"/>
                </a:lnTo>
                <a:lnTo>
                  <a:pt x="29250" y="25399"/>
                </a:lnTo>
                <a:lnTo>
                  <a:pt x="29128" y="27558"/>
                </a:lnTo>
                <a:lnTo>
                  <a:pt x="29246" y="28193"/>
                </a:lnTo>
                <a:lnTo>
                  <a:pt x="33434" y="30734"/>
                </a:lnTo>
                <a:lnTo>
                  <a:pt x="34692" y="30607"/>
                </a:lnTo>
                <a:lnTo>
                  <a:pt x="35478" y="30480"/>
                </a:lnTo>
                <a:lnTo>
                  <a:pt x="36618" y="30099"/>
                </a:lnTo>
                <a:lnTo>
                  <a:pt x="39802" y="29210"/>
                </a:lnTo>
                <a:lnTo>
                  <a:pt x="42318" y="28575"/>
                </a:lnTo>
                <a:lnTo>
                  <a:pt x="43537" y="28448"/>
                </a:lnTo>
                <a:lnTo>
                  <a:pt x="45857" y="27940"/>
                </a:lnTo>
                <a:lnTo>
                  <a:pt x="49002" y="27559"/>
                </a:lnTo>
                <a:lnTo>
                  <a:pt x="49985" y="27559"/>
                </a:lnTo>
                <a:lnTo>
                  <a:pt x="52620" y="27432"/>
                </a:lnTo>
                <a:lnTo>
                  <a:pt x="58989" y="27432"/>
                </a:lnTo>
                <a:lnTo>
                  <a:pt x="58203" y="26924"/>
                </a:lnTo>
                <a:lnTo>
                  <a:pt x="55392" y="25527"/>
                </a:lnTo>
                <a:lnTo>
                  <a:pt x="35478" y="25527"/>
                </a:lnTo>
                <a:lnTo>
                  <a:pt x="36303" y="24384"/>
                </a:lnTo>
                <a:lnTo>
                  <a:pt x="37129" y="23368"/>
                </a:lnTo>
                <a:lnTo>
                  <a:pt x="38387" y="22098"/>
                </a:lnTo>
                <a:lnTo>
                  <a:pt x="39212" y="21463"/>
                </a:lnTo>
                <a:lnTo>
                  <a:pt x="40392" y="20701"/>
                </a:lnTo>
                <a:lnTo>
                  <a:pt x="41179" y="20320"/>
                </a:lnTo>
                <a:close/>
              </a:path>
              <a:path w="67945" h="36195">
                <a:moveTo>
                  <a:pt x="58989" y="27432"/>
                </a:moveTo>
                <a:lnTo>
                  <a:pt x="54192" y="27432"/>
                </a:lnTo>
                <a:lnTo>
                  <a:pt x="55568" y="27559"/>
                </a:lnTo>
                <a:lnTo>
                  <a:pt x="57810" y="27813"/>
                </a:lnTo>
                <a:lnTo>
                  <a:pt x="58635" y="27940"/>
                </a:lnTo>
                <a:lnTo>
                  <a:pt x="59775" y="28194"/>
                </a:lnTo>
                <a:lnTo>
                  <a:pt x="60168" y="28321"/>
                </a:lnTo>
                <a:lnTo>
                  <a:pt x="59185" y="27559"/>
                </a:lnTo>
                <a:lnTo>
                  <a:pt x="58989" y="27432"/>
                </a:lnTo>
                <a:close/>
              </a:path>
              <a:path w="67945" h="36195">
                <a:moveTo>
                  <a:pt x="47862" y="23876"/>
                </a:moveTo>
                <a:lnTo>
                  <a:pt x="35478" y="25527"/>
                </a:lnTo>
                <a:lnTo>
                  <a:pt x="55392" y="25527"/>
                </a:lnTo>
                <a:lnTo>
                  <a:pt x="55136" y="25400"/>
                </a:lnTo>
                <a:lnTo>
                  <a:pt x="54075" y="25146"/>
                </a:lnTo>
                <a:lnTo>
                  <a:pt x="51991" y="24511"/>
                </a:lnTo>
                <a:lnTo>
                  <a:pt x="49907" y="24130"/>
                </a:lnTo>
                <a:lnTo>
                  <a:pt x="47862" y="23876"/>
                </a:lnTo>
                <a:close/>
              </a:path>
              <a:path w="67945" h="36195">
                <a:moveTo>
                  <a:pt x="8782" y="761"/>
                </a:moveTo>
                <a:lnTo>
                  <a:pt x="0" y="9524"/>
                </a:lnTo>
                <a:lnTo>
                  <a:pt x="291" y="10540"/>
                </a:lnTo>
                <a:lnTo>
                  <a:pt x="10237" y="15112"/>
                </a:lnTo>
                <a:lnTo>
                  <a:pt x="10984" y="15239"/>
                </a:lnTo>
                <a:lnTo>
                  <a:pt x="17668" y="25145"/>
                </a:lnTo>
                <a:lnTo>
                  <a:pt x="19044" y="25018"/>
                </a:lnTo>
                <a:lnTo>
                  <a:pt x="20381" y="24764"/>
                </a:lnTo>
                <a:lnTo>
                  <a:pt x="21678" y="24383"/>
                </a:lnTo>
                <a:lnTo>
                  <a:pt x="22268" y="24129"/>
                </a:lnTo>
                <a:lnTo>
                  <a:pt x="23408" y="23494"/>
                </a:lnTo>
                <a:lnTo>
                  <a:pt x="23919" y="23240"/>
                </a:lnTo>
                <a:lnTo>
                  <a:pt x="24823" y="22732"/>
                </a:lnTo>
                <a:lnTo>
                  <a:pt x="26710" y="21462"/>
                </a:lnTo>
                <a:lnTo>
                  <a:pt x="27732" y="20954"/>
                </a:lnTo>
                <a:lnTo>
                  <a:pt x="28558" y="20573"/>
                </a:lnTo>
                <a:lnTo>
                  <a:pt x="28912" y="20446"/>
                </a:lnTo>
                <a:lnTo>
                  <a:pt x="29463" y="20319"/>
                </a:lnTo>
                <a:lnTo>
                  <a:pt x="41179" y="20320"/>
                </a:lnTo>
                <a:lnTo>
                  <a:pt x="41886" y="19939"/>
                </a:lnTo>
                <a:lnTo>
                  <a:pt x="43144" y="19558"/>
                </a:lnTo>
                <a:lnTo>
                  <a:pt x="44992" y="19558"/>
                </a:lnTo>
                <a:lnTo>
                  <a:pt x="42398" y="18542"/>
                </a:lnTo>
                <a:lnTo>
                  <a:pt x="3278" y="8381"/>
                </a:lnTo>
                <a:lnTo>
                  <a:pt x="2768" y="8254"/>
                </a:lnTo>
                <a:lnTo>
                  <a:pt x="2610" y="8254"/>
                </a:lnTo>
                <a:lnTo>
                  <a:pt x="3750" y="8000"/>
                </a:lnTo>
                <a:lnTo>
                  <a:pt x="4930" y="7619"/>
                </a:lnTo>
                <a:lnTo>
                  <a:pt x="6109" y="7492"/>
                </a:lnTo>
                <a:lnTo>
                  <a:pt x="7249" y="7238"/>
                </a:lnTo>
                <a:lnTo>
                  <a:pt x="9569" y="7111"/>
                </a:lnTo>
                <a:lnTo>
                  <a:pt x="26887" y="7112"/>
                </a:lnTo>
                <a:lnTo>
                  <a:pt x="26238" y="6350"/>
                </a:lnTo>
                <a:lnTo>
                  <a:pt x="26081" y="6222"/>
                </a:lnTo>
                <a:lnTo>
                  <a:pt x="19438" y="6222"/>
                </a:lnTo>
                <a:lnTo>
                  <a:pt x="19201" y="6095"/>
                </a:lnTo>
                <a:lnTo>
                  <a:pt x="18139" y="5333"/>
                </a:lnTo>
                <a:lnTo>
                  <a:pt x="17117" y="4444"/>
                </a:lnTo>
                <a:lnTo>
                  <a:pt x="16135" y="3809"/>
                </a:lnTo>
                <a:lnTo>
                  <a:pt x="15191" y="3301"/>
                </a:lnTo>
                <a:lnTo>
                  <a:pt x="14287" y="2666"/>
                </a:lnTo>
                <a:lnTo>
                  <a:pt x="13383" y="2285"/>
                </a:lnTo>
                <a:lnTo>
                  <a:pt x="11732" y="1523"/>
                </a:lnTo>
                <a:lnTo>
                  <a:pt x="10945" y="1269"/>
                </a:lnTo>
                <a:lnTo>
                  <a:pt x="10198" y="1142"/>
                </a:lnTo>
                <a:lnTo>
                  <a:pt x="8782" y="761"/>
                </a:lnTo>
                <a:close/>
              </a:path>
              <a:path w="67945" h="36195">
                <a:moveTo>
                  <a:pt x="49671" y="12954"/>
                </a:moveTo>
                <a:lnTo>
                  <a:pt x="48570" y="12954"/>
                </a:lnTo>
                <a:lnTo>
                  <a:pt x="50045" y="13081"/>
                </a:lnTo>
                <a:lnTo>
                  <a:pt x="49671" y="12954"/>
                </a:lnTo>
                <a:close/>
              </a:path>
              <a:path w="67945" h="36195">
                <a:moveTo>
                  <a:pt x="26887" y="7112"/>
                </a:moveTo>
                <a:lnTo>
                  <a:pt x="11810" y="7111"/>
                </a:lnTo>
                <a:lnTo>
                  <a:pt x="15073" y="7492"/>
                </a:lnTo>
                <a:lnTo>
                  <a:pt x="17157" y="7873"/>
                </a:lnTo>
                <a:lnTo>
                  <a:pt x="20026" y="8635"/>
                </a:lnTo>
                <a:lnTo>
                  <a:pt x="21757" y="9143"/>
                </a:lnTo>
                <a:lnTo>
                  <a:pt x="23329" y="9651"/>
                </a:lnTo>
                <a:lnTo>
                  <a:pt x="24706" y="10286"/>
                </a:lnTo>
                <a:lnTo>
                  <a:pt x="25885" y="10794"/>
                </a:lnTo>
                <a:lnTo>
                  <a:pt x="27536" y="11556"/>
                </a:lnTo>
                <a:lnTo>
                  <a:pt x="28126" y="11938"/>
                </a:lnTo>
                <a:lnTo>
                  <a:pt x="28008" y="9144"/>
                </a:lnTo>
                <a:lnTo>
                  <a:pt x="27812" y="8509"/>
                </a:lnTo>
                <a:lnTo>
                  <a:pt x="27497" y="7874"/>
                </a:lnTo>
                <a:lnTo>
                  <a:pt x="26887" y="7112"/>
                </a:lnTo>
                <a:close/>
              </a:path>
              <a:path w="67945" h="36195">
                <a:moveTo>
                  <a:pt x="41415" y="3429"/>
                </a:moveTo>
                <a:lnTo>
                  <a:pt x="40078" y="3429"/>
                </a:lnTo>
                <a:lnTo>
                  <a:pt x="39567" y="3683"/>
                </a:lnTo>
                <a:lnTo>
                  <a:pt x="38348" y="4445"/>
                </a:lnTo>
                <a:lnTo>
                  <a:pt x="37483" y="4953"/>
                </a:lnTo>
                <a:lnTo>
                  <a:pt x="36776" y="5588"/>
                </a:lnTo>
                <a:lnTo>
                  <a:pt x="36225" y="5969"/>
                </a:lnTo>
                <a:lnTo>
                  <a:pt x="35360" y="7112"/>
                </a:lnTo>
                <a:lnTo>
                  <a:pt x="35085" y="7366"/>
                </a:lnTo>
                <a:lnTo>
                  <a:pt x="45638" y="7366"/>
                </a:lnTo>
                <a:lnTo>
                  <a:pt x="45267" y="6731"/>
                </a:lnTo>
                <a:lnTo>
                  <a:pt x="43695" y="4826"/>
                </a:lnTo>
                <a:lnTo>
                  <a:pt x="43302" y="4445"/>
                </a:lnTo>
                <a:lnTo>
                  <a:pt x="42634" y="3937"/>
                </a:lnTo>
                <a:lnTo>
                  <a:pt x="42279" y="3810"/>
                </a:lnTo>
                <a:lnTo>
                  <a:pt x="41415" y="3429"/>
                </a:lnTo>
                <a:close/>
              </a:path>
              <a:path w="67945" h="36195">
                <a:moveTo>
                  <a:pt x="25767" y="0"/>
                </a:moveTo>
                <a:lnTo>
                  <a:pt x="24312" y="0"/>
                </a:lnTo>
                <a:lnTo>
                  <a:pt x="23919" y="253"/>
                </a:lnTo>
                <a:lnTo>
                  <a:pt x="23526" y="380"/>
                </a:lnTo>
                <a:lnTo>
                  <a:pt x="23172" y="634"/>
                </a:lnTo>
                <a:lnTo>
                  <a:pt x="22543" y="1142"/>
                </a:lnTo>
                <a:lnTo>
                  <a:pt x="22307" y="1523"/>
                </a:lnTo>
                <a:lnTo>
                  <a:pt x="22032" y="1777"/>
                </a:lnTo>
                <a:lnTo>
                  <a:pt x="21481" y="2920"/>
                </a:lnTo>
                <a:lnTo>
                  <a:pt x="20852" y="4825"/>
                </a:lnTo>
                <a:lnTo>
                  <a:pt x="20774" y="5333"/>
                </a:lnTo>
                <a:lnTo>
                  <a:pt x="20538" y="5968"/>
                </a:lnTo>
                <a:lnTo>
                  <a:pt x="20341" y="6095"/>
                </a:lnTo>
                <a:lnTo>
                  <a:pt x="20067" y="6222"/>
                </a:lnTo>
                <a:lnTo>
                  <a:pt x="26081" y="6222"/>
                </a:lnTo>
                <a:lnTo>
                  <a:pt x="25767" y="5968"/>
                </a:lnTo>
                <a:lnTo>
                  <a:pt x="25296" y="5714"/>
                </a:lnTo>
                <a:lnTo>
                  <a:pt x="23880" y="5079"/>
                </a:lnTo>
                <a:lnTo>
                  <a:pt x="23644" y="4952"/>
                </a:lnTo>
                <a:lnTo>
                  <a:pt x="32441" y="4953"/>
                </a:lnTo>
                <a:lnTo>
                  <a:pt x="32176" y="4572"/>
                </a:lnTo>
                <a:lnTo>
                  <a:pt x="31271" y="3556"/>
                </a:lnTo>
                <a:lnTo>
                  <a:pt x="30445" y="2794"/>
                </a:lnTo>
                <a:lnTo>
                  <a:pt x="29660" y="2032"/>
                </a:lnTo>
                <a:lnTo>
                  <a:pt x="28205" y="1016"/>
                </a:lnTo>
                <a:lnTo>
                  <a:pt x="27536" y="635"/>
                </a:lnTo>
                <a:lnTo>
                  <a:pt x="26318" y="127"/>
                </a:lnTo>
                <a:lnTo>
                  <a:pt x="257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02768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2239" y="0"/>
                </a:moveTo>
                <a:lnTo>
                  <a:pt x="667" y="435"/>
                </a:lnTo>
                <a:lnTo>
                  <a:pt x="352" y="1053"/>
                </a:lnTo>
                <a:lnTo>
                  <a:pt x="62" y="1992"/>
                </a:lnTo>
                <a:lnTo>
                  <a:pt x="0" y="3641"/>
                </a:lnTo>
                <a:lnTo>
                  <a:pt x="116" y="4191"/>
                </a:lnTo>
                <a:lnTo>
                  <a:pt x="5345" y="7512"/>
                </a:lnTo>
                <a:lnTo>
                  <a:pt x="6011" y="7283"/>
                </a:lnTo>
                <a:lnTo>
                  <a:pt x="8018" y="4615"/>
                </a:lnTo>
                <a:lnTo>
                  <a:pt x="7744" y="4111"/>
                </a:lnTo>
                <a:lnTo>
                  <a:pt x="4480" y="1328"/>
                </a:lnTo>
                <a:lnTo>
                  <a:pt x="4087" y="939"/>
                </a:lnTo>
                <a:lnTo>
                  <a:pt x="3261" y="355"/>
                </a:lnTo>
                <a:lnTo>
                  <a:pt x="2907" y="194"/>
                </a:lnTo>
                <a:lnTo>
                  <a:pt x="223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06697" y="4706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988" y="0"/>
                </a:moveTo>
                <a:lnTo>
                  <a:pt x="0" y="1065"/>
                </a:lnTo>
                <a:lnTo>
                  <a:pt x="1101" y="1374"/>
                </a:lnTo>
                <a:lnTo>
                  <a:pt x="2083" y="1729"/>
                </a:lnTo>
                <a:lnTo>
                  <a:pt x="2870" y="2153"/>
                </a:lnTo>
                <a:lnTo>
                  <a:pt x="3538" y="2553"/>
                </a:lnTo>
                <a:lnTo>
                  <a:pt x="4443" y="3218"/>
                </a:lnTo>
                <a:lnTo>
                  <a:pt x="4757" y="3493"/>
                </a:lnTo>
                <a:lnTo>
                  <a:pt x="4679" y="1649"/>
                </a:lnTo>
                <a:lnTo>
                  <a:pt x="4560" y="1339"/>
                </a:lnTo>
                <a:lnTo>
                  <a:pt x="4482" y="1019"/>
                </a:lnTo>
                <a:lnTo>
                  <a:pt x="4011" y="400"/>
                </a:lnTo>
                <a:lnTo>
                  <a:pt x="3656" y="160"/>
                </a:lnTo>
                <a:lnTo>
                  <a:pt x="3421" y="80"/>
                </a:lnTo>
                <a:lnTo>
                  <a:pt x="298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32234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4" h="28575">
                <a:moveTo>
                  <a:pt x="33068" y="25756"/>
                </a:moveTo>
                <a:lnTo>
                  <a:pt x="17770" y="25756"/>
                </a:lnTo>
                <a:lnTo>
                  <a:pt x="18439" y="26226"/>
                </a:lnTo>
                <a:lnTo>
                  <a:pt x="18831" y="26421"/>
                </a:lnTo>
                <a:lnTo>
                  <a:pt x="19304" y="26695"/>
                </a:lnTo>
                <a:lnTo>
                  <a:pt x="25988" y="28184"/>
                </a:lnTo>
                <a:lnTo>
                  <a:pt x="27166" y="28150"/>
                </a:lnTo>
                <a:lnTo>
                  <a:pt x="32159" y="26581"/>
                </a:lnTo>
                <a:lnTo>
                  <a:pt x="33068" y="25756"/>
                </a:lnTo>
                <a:close/>
              </a:path>
              <a:path w="69214" h="28575">
                <a:moveTo>
                  <a:pt x="0" y="19022"/>
                </a:moveTo>
                <a:lnTo>
                  <a:pt x="15844" y="25951"/>
                </a:lnTo>
                <a:lnTo>
                  <a:pt x="16788" y="25882"/>
                </a:lnTo>
                <a:lnTo>
                  <a:pt x="17770" y="25756"/>
                </a:lnTo>
                <a:lnTo>
                  <a:pt x="33068" y="25756"/>
                </a:lnTo>
                <a:lnTo>
                  <a:pt x="33897" y="24897"/>
                </a:lnTo>
                <a:lnTo>
                  <a:pt x="35069" y="23374"/>
                </a:lnTo>
                <a:lnTo>
                  <a:pt x="35855" y="22160"/>
                </a:lnTo>
                <a:lnTo>
                  <a:pt x="36642" y="20752"/>
                </a:lnTo>
                <a:lnTo>
                  <a:pt x="45395" y="20752"/>
                </a:lnTo>
                <a:lnTo>
                  <a:pt x="45833" y="20202"/>
                </a:lnTo>
                <a:lnTo>
                  <a:pt x="8413" y="20202"/>
                </a:lnTo>
                <a:lnTo>
                  <a:pt x="6722" y="20122"/>
                </a:lnTo>
                <a:lnTo>
                  <a:pt x="5032" y="19961"/>
                </a:lnTo>
                <a:lnTo>
                  <a:pt x="3380" y="19732"/>
                </a:lnTo>
                <a:lnTo>
                  <a:pt x="1690" y="19412"/>
                </a:lnTo>
                <a:lnTo>
                  <a:pt x="0" y="19022"/>
                </a:lnTo>
                <a:close/>
              </a:path>
              <a:path w="69214" h="28575">
                <a:moveTo>
                  <a:pt x="45395" y="20752"/>
                </a:moveTo>
                <a:lnTo>
                  <a:pt x="36642" y="20752"/>
                </a:lnTo>
                <a:lnTo>
                  <a:pt x="36759" y="20981"/>
                </a:lnTo>
                <a:lnTo>
                  <a:pt x="36996" y="21645"/>
                </a:lnTo>
                <a:lnTo>
                  <a:pt x="40220" y="24897"/>
                </a:lnTo>
                <a:lnTo>
                  <a:pt x="40770" y="24817"/>
                </a:lnTo>
                <a:lnTo>
                  <a:pt x="44741" y="21530"/>
                </a:lnTo>
                <a:lnTo>
                  <a:pt x="45395" y="20752"/>
                </a:lnTo>
                <a:close/>
              </a:path>
              <a:path w="69214" h="28575">
                <a:moveTo>
                  <a:pt x="67899" y="7512"/>
                </a:moveTo>
                <a:lnTo>
                  <a:pt x="37429" y="12414"/>
                </a:lnTo>
                <a:lnTo>
                  <a:pt x="34283" y="14017"/>
                </a:lnTo>
                <a:lnTo>
                  <a:pt x="10064" y="20202"/>
                </a:lnTo>
                <a:lnTo>
                  <a:pt x="45833" y="20202"/>
                </a:lnTo>
                <a:lnTo>
                  <a:pt x="47336" y="18163"/>
                </a:lnTo>
                <a:lnTo>
                  <a:pt x="48105" y="17029"/>
                </a:lnTo>
                <a:lnTo>
                  <a:pt x="49655" y="14567"/>
                </a:lnTo>
                <a:lnTo>
                  <a:pt x="49852" y="14567"/>
                </a:lnTo>
                <a:lnTo>
                  <a:pt x="56654" y="11624"/>
                </a:lnTo>
                <a:lnTo>
                  <a:pt x="57047" y="11074"/>
                </a:lnTo>
                <a:lnTo>
                  <a:pt x="63966" y="8337"/>
                </a:lnTo>
                <a:lnTo>
                  <a:pt x="68641" y="8337"/>
                </a:lnTo>
                <a:lnTo>
                  <a:pt x="68252" y="7867"/>
                </a:lnTo>
                <a:lnTo>
                  <a:pt x="67899" y="7512"/>
                </a:lnTo>
                <a:close/>
              </a:path>
              <a:path w="69214" h="28575">
                <a:moveTo>
                  <a:pt x="18006" y="4936"/>
                </a:moveTo>
                <a:lnTo>
                  <a:pt x="11125" y="11945"/>
                </a:lnTo>
                <a:lnTo>
                  <a:pt x="11237" y="12414"/>
                </a:lnTo>
                <a:lnTo>
                  <a:pt x="19815" y="16594"/>
                </a:lnTo>
                <a:lnTo>
                  <a:pt x="20915" y="16560"/>
                </a:lnTo>
                <a:lnTo>
                  <a:pt x="22095" y="16445"/>
                </a:lnTo>
                <a:lnTo>
                  <a:pt x="23392" y="16285"/>
                </a:lnTo>
                <a:lnTo>
                  <a:pt x="23156" y="16125"/>
                </a:lnTo>
                <a:lnTo>
                  <a:pt x="22437" y="15701"/>
                </a:lnTo>
                <a:lnTo>
                  <a:pt x="21505" y="15071"/>
                </a:lnTo>
                <a:lnTo>
                  <a:pt x="15450" y="8222"/>
                </a:lnTo>
                <a:lnTo>
                  <a:pt x="36013" y="8222"/>
                </a:lnTo>
                <a:lnTo>
                  <a:pt x="35154" y="7432"/>
                </a:lnTo>
                <a:lnTo>
                  <a:pt x="34519" y="6734"/>
                </a:lnTo>
                <a:lnTo>
                  <a:pt x="33929" y="5794"/>
                </a:lnTo>
                <a:lnTo>
                  <a:pt x="25398" y="5794"/>
                </a:lnTo>
                <a:lnTo>
                  <a:pt x="19382" y="4970"/>
                </a:lnTo>
                <a:lnTo>
                  <a:pt x="18006" y="4936"/>
                </a:lnTo>
                <a:close/>
              </a:path>
              <a:path w="69214" h="28575">
                <a:moveTo>
                  <a:pt x="36013" y="8222"/>
                </a:moveTo>
                <a:lnTo>
                  <a:pt x="15450" y="8222"/>
                </a:lnTo>
                <a:lnTo>
                  <a:pt x="15962" y="8451"/>
                </a:lnTo>
                <a:lnTo>
                  <a:pt x="17377" y="8921"/>
                </a:lnTo>
                <a:lnTo>
                  <a:pt x="29879" y="10925"/>
                </a:lnTo>
                <a:lnTo>
                  <a:pt x="31963" y="10845"/>
                </a:lnTo>
                <a:lnTo>
                  <a:pt x="38529" y="9826"/>
                </a:lnTo>
                <a:lnTo>
                  <a:pt x="38019" y="9551"/>
                </a:lnTo>
                <a:lnTo>
                  <a:pt x="36013" y="8222"/>
                </a:lnTo>
                <a:close/>
              </a:path>
              <a:path w="69214" h="28575">
                <a:moveTo>
                  <a:pt x="68641" y="8337"/>
                </a:moveTo>
                <a:lnTo>
                  <a:pt x="64674" y="8337"/>
                </a:lnTo>
                <a:lnTo>
                  <a:pt x="66247" y="8417"/>
                </a:lnTo>
                <a:lnTo>
                  <a:pt x="68015" y="8646"/>
                </a:lnTo>
                <a:lnTo>
                  <a:pt x="68959" y="8807"/>
                </a:lnTo>
                <a:lnTo>
                  <a:pt x="68736" y="8451"/>
                </a:lnTo>
                <a:close/>
              </a:path>
              <a:path w="69214" h="28575">
                <a:moveTo>
                  <a:pt x="34126" y="0"/>
                </a:moveTo>
                <a:lnTo>
                  <a:pt x="25398" y="5794"/>
                </a:lnTo>
                <a:lnTo>
                  <a:pt x="33929" y="5794"/>
                </a:lnTo>
                <a:lnTo>
                  <a:pt x="34283" y="5909"/>
                </a:lnTo>
                <a:lnTo>
                  <a:pt x="49655" y="7673"/>
                </a:lnTo>
                <a:lnTo>
                  <a:pt x="51700" y="7627"/>
                </a:lnTo>
                <a:lnTo>
                  <a:pt x="53822" y="7512"/>
                </a:lnTo>
                <a:lnTo>
                  <a:pt x="67899" y="7512"/>
                </a:lnTo>
                <a:lnTo>
                  <a:pt x="50442" y="4225"/>
                </a:lnTo>
                <a:lnTo>
                  <a:pt x="49419" y="4191"/>
                </a:lnTo>
                <a:lnTo>
                  <a:pt x="37271" y="698"/>
                </a:lnTo>
                <a:lnTo>
                  <a:pt x="36564" y="423"/>
                </a:lnTo>
                <a:lnTo>
                  <a:pt x="35305" y="114"/>
                </a:lnTo>
                <a:lnTo>
                  <a:pt x="34126" y="0"/>
                </a:lnTo>
                <a:close/>
              </a:path>
              <a:path w="69214" h="28575">
                <a:moveTo>
                  <a:pt x="58030" y="3756"/>
                </a:moveTo>
                <a:lnTo>
                  <a:pt x="56142" y="3756"/>
                </a:lnTo>
                <a:lnTo>
                  <a:pt x="54098" y="3916"/>
                </a:lnTo>
                <a:lnTo>
                  <a:pt x="53783" y="3996"/>
                </a:lnTo>
                <a:lnTo>
                  <a:pt x="52171" y="4191"/>
                </a:lnTo>
                <a:lnTo>
                  <a:pt x="51386" y="4225"/>
                </a:lnTo>
                <a:lnTo>
                  <a:pt x="61607" y="4225"/>
                </a:lnTo>
                <a:lnTo>
                  <a:pt x="61254" y="4145"/>
                </a:lnTo>
                <a:lnTo>
                  <a:pt x="59721" y="3916"/>
                </a:lnTo>
                <a:lnTo>
                  <a:pt x="58030" y="375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94392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4403" y="34797"/>
                </a:moveTo>
                <a:lnTo>
                  <a:pt x="4692" y="36194"/>
                </a:lnTo>
                <a:lnTo>
                  <a:pt x="5019" y="38353"/>
                </a:lnTo>
                <a:lnTo>
                  <a:pt x="5307" y="41147"/>
                </a:lnTo>
                <a:lnTo>
                  <a:pt x="5422" y="46227"/>
                </a:lnTo>
                <a:lnTo>
                  <a:pt x="5298" y="48005"/>
                </a:lnTo>
                <a:lnTo>
                  <a:pt x="5189" y="49021"/>
                </a:lnTo>
                <a:lnTo>
                  <a:pt x="4954" y="50418"/>
                </a:lnTo>
                <a:lnTo>
                  <a:pt x="4796" y="51180"/>
                </a:lnTo>
                <a:lnTo>
                  <a:pt x="4167" y="52577"/>
                </a:lnTo>
                <a:lnTo>
                  <a:pt x="3145" y="56133"/>
                </a:lnTo>
                <a:lnTo>
                  <a:pt x="0" y="83819"/>
                </a:lnTo>
                <a:lnTo>
                  <a:pt x="825" y="80644"/>
                </a:lnTo>
                <a:lnTo>
                  <a:pt x="1966" y="76961"/>
                </a:lnTo>
                <a:lnTo>
                  <a:pt x="3617" y="72262"/>
                </a:lnTo>
                <a:lnTo>
                  <a:pt x="5032" y="68706"/>
                </a:lnTo>
                <a:lnTo>
                  <a:pt x="6723" y="64896"/>
                </a:lnTo>
                <a:lnTo>
                  <a:pt x="6880" y="64896"/>
                </a:lnTo>
                <a:lnTo>
                  <a:pt x="7312" y="64642"/>
                </a:lnTo>
                <a:lnTo>
                  <a:pt x="7627" y="64515"/>
                </a:lnTo>
                <a:lnTo>
                  <a:pt x="8334" y="64134"/>
                </a:lnTo>
                <a:lnTo>
                  <a:pt x="8767" y="63753"/>
                </a:lnTo>
                <a:lnTo>
                  <a:pt x="9633" y="63118"/>
                </a:lnTo>
                <a:lnTo>
                  <a:pt x="12149" y="57657"/>
                </a:lnTo>
                <a:lnTo>
                  <a:pt x="12471" y="56514"/>
                </a:lnTo>
                <a:lnTo>
                  <a:pt x="8060" y="56514"/>
                </a:lnTo>
                <a:lnTo>
                  <a:pt x="8178" y="56006"/>
                </a:lnTo>
                <a:lnTo>
                  <a:pt x="8374" y="54609"/>
                </a:lnTo>
                <a:lnTo>
                  <a:pt x="8492" y="53593"/>
                </a:lnTo>
                <a:lnTo>
                  <a:pt x="8419" y="46862"/>
                </a:lnTo>
                <a:lnTo>
                  <a:pt x="8217" y="45338"/>
                </a:lnTo>
                <a:lnTo>
                  <a:pt x="7693" y="42671"/>
                </a:lnTo>
                <a:lnTo>
                  <a:pt x="7066" y="40512"/>
                </a:lnTo>
                <a:lnTo>
                  <a:pt x="5976" y="37718"/>
                </a:lnTo>
                <a:lnTo>
                  <a:pt x="4845" y="35559"/>
                </a:lnTo>
                <a:lnTo>
                  <a:pt x="4403" y="34797"/>
                </a:lnTo>
                <a:close/>
              </a:path>
              <a:path w="52070" h="83820">
                <a:moveTo>
                  <a:pt x="23197" y="15874"/>
                </a:moveTo>
                <a:lnTo>
                  <a:pt x="22213" y="15874"/>
                </a:lnTo>
                <a:lnTo>
                  <a:pt x="19972" y="16128"/>
                </a:lnTo>
                <a:lnTo>
                  <a:pt x="18872" y="16382"/>
                </a:lnTo>
                <a:lnTo>
                  <a:pt x="18321" y="16636"/>
                </a:lnTo>
                <a:lnTo>
                  <a:pt x="17810" y="16763"/>
                </a:lnTo>
                <a:lnTo>
                  <a:pt x="15316" y="21589"/>
                </a:lnTo>
                <a:lnTo>
                  <a:pt x="15450" y="22351"/>
                </a:lnTo>
                <a:lnTo>
                  <a:pt x="15687" y="23113"/>
                </a:lnTo>
                <a:lnTo>
                  <a:pt x="16040" y="24129"/>
                </a:lnTo>
                <a:lnTo>
                  <a:pt x="16513" y="25145"/>
                </a:lnTo>
                <a:lnTo>
                  <a:pt x="17220" y="25653"/>
                </a:lnTo>
                <a:lnTo>
                  <a:pt x="17849" y="26415"/>
                </a:lnTo>
                <a:lnTo>
                  <a:pt x="18439" y="27431"/>
                </a:lnTo>
                <a:lnTo>
                  <a:pt x="18706" y="28320"/>
                </a:lnTo>
                <a:lnTo>
                  <a:pt x="18832" y="28828"/>
                </a:lnTo>
                <a:lnTo>
                  <a:pt x="18900" y="30225"/>
                </a:lnTo>
                <a:lnTo>
                  <a:pt x="18780" y="31241"/>
                </a:lnTo>
                <a:lnTo>
                  <a:pt x="18548" y="32257"/>
                </a:lnTo>
                <a:lnTo>
                  <a:pt x="17968" y="33781"/>
                </a:lnTo>
                <a:lnTo>
                  <a:pt x="17653" y="34416"/>
                </a:lnTo>
                <a:lnTo>
                  <a:pt x="17298" y="35051"/>
                </a:lnTo>
                <a:lnTo>
                  <a:pt x="17142" y="35051"/>
                </a:lnTo>
                <a:lnTo>
                  <a:pt x="16237" y="35940"/>
                </a:lnTo>
                <a:lnTo>
                  <a:pt x="13839" y="44576"/>
                </a:lnTo>
                <a:lnTo>
                  <a:pt x="14036" y="45338"/>
                </a:lnTo>
                <a:lnTo>
                  <a:pt x="14036" y="46862"/>
                </a:lnTo>
                <a:lnTo>
                  <a:pt x="8060" y="56514"/>
                </a:lnTo>
                <a:lnTo>
                  <a:pt x="12471" y="56514"/>
                </a:lnTo>
                <a:lnTo>
                  <a:pt x="21191" y="47243"/>
                </a:lnTo>
                <a:lnTo>
                  <a:pt x="27733" y="42671"/>
                </a:lnTo>
                <a:lnTo>
                  <a:pt x="19972" y="42671"/>
                </a:lnTo>
                <a:lnTo>
                  <a:pt x="20208" y="42290"/>
                </a:lnTo>
                <a:lnTo>
                  <a:pt x="21064" y="40512"/>
                </a:lnTo>
                <a:lnTo>
                  <a:pt x="23891" y="29844"/>
                </a:lnTo>
                <a:lnTo>
                  <a:pt x="23826" y="25653"/>
                </a:lnTo>
                <a:lnTo>
                  <a:pt x="31179" y="25653"/>
                </a:lnTo>
                <a:lnTo>
                  <a:pt x="31064" y="24510"/>
                </a:lnTo>
                <a:lnTo>
                  <a:pt x="30788" y="23113"/>
                </a:lnTo>
                <a:lnTo>
                  <a:pt x="30592" y="22351"/>
                </a:lnTo>
                <a:lnTo>
                  <a:pt x="30155" y="20954"/>
                </a:lnTo>
                <a:lnTo>
                  <a:pt x="30270" y="16636"/>
                </a:lnTo>
                <a:lnTo>
                  <a:pt x="30316" y="16128"/>
                </a:lnTo>
                <a:lnTo>
                  <a:pt x="25359" y="16128"/>
                </a:lnTo>
                <a:lnTo>
                  <a:pt x="24769" y="16001"/>
                </a:lnTo>
                <a:lnTo>
                  <a:pt x="23197" y="15874"/>
                </a:lnTo>
                <a:close/>
              </a:path>
              <a:path w="52070" h="83820">
                <a:moveTo>
                  <a:pt x="42204" y="29488"/>
                </a:moveTo>
                <a:lnTo>
                  <a:pt x="40654" y="30987"/>
                </a:lnTo>
                <a:lnTo>
                  <a:pt x="39516" y="31876"/>
                </a:lnTo>
                <a:lnTo>
                  <a:pt x="38803" y="32257"/>
                </a:lnTo>
                <a:lnTo>
                  <a:pt x="37078" y="33273"/>
                </a:lnTo>
                <a:lnTo>
                  <a:pt x="34916" y="34289"/>
                </a:lnTo>
                <a:lnTo>
                  <a:pt x="33651" y="34797"/>
                </a:lnTo>
                <a:lnTo>
                  <a:pt x="33375" y="34797"/>
                </a:lnTo>
                <a:lnTo>
                  <a:pt x="32593" y="34924"/>
                </a:lnTo>
                <a:lnTo>
                  <a:pt x="31340" y="35051"/>
                </a:lnTo>
                <a:lnTo>
                  <a:pt x="30592" y="35305"/>
                </a:lnTo>
                <a:lnTo>
                  <a:pt x="29684" y="35559"/>
                </a:lnTo>
                <a:lnTo>
                  <a:pt x="28741" y="35940"/>
                </a:lnTo>
                <a:lnTo>
                  <a:pt x="27678" y="36575"/>
                </a:lnTo>
                <a:lnTo>
                  <a:pt x="25988" y="37464"/>
                </a:lnTo>
                <a:lnTo>
                  <a:pt x="19972" y="42671"/>
                </a:lnTo>
                <a:lnTo>
                  <a:pt x="27733" y="42671"/>
                </a:lnTo>
                <a:lnTo>
                  <a:pt x="29914" y="41147"/>
                </a:lnTo>
                <a:lnTo>
                  <a:pt x="32984" y="38861"/>
                </a:lnTo>
                <a:lnTo>
                  <a:pt x="35732" y="36702"/>
                </a:lnTo>
                <a:lnTo>
                  <a:pt x="36526" y="36321"/>
                </a:lnTo>
                <a:lnTo>
                  <a:pt x="41954" y="30225"/>
                </a:lnTo>
                <a:lnTo>
                  <a:pt x="42204" y="29488"/>
                </a:lnTo>
                <a:close/>
              </a:path>
              <a:path w="52070" h="83820">
                <a:moveTo>
                  <a:pt x="31179" y="25653"/>
                </a:moveTo>
                <a:lnTo>
                  <a:pt x="23943" y="25653"/>
                </a:lnTo>
                <a:lnTo>
                  <a:pt x="24297" y="25780"/>
                </a:lnTo>
                <a:lnTo>
                  <a:pt x="24494" y="25780"/>
                </a:lnTo>
                <a:lnTo>
                  <a:pt x="25084" y="26161"/>
                </a:lnTo>
                <a:lnTo>
                  <a:pt x="28269" y="32003"/>
                </a:lnTo>
                <a:lnTo>
                  <a:pt x="28465" y="31876"/>
                </a:lnTo>
                <a:lnTo>
                  <a:pt x="31092" y="27431"/>
                </a:lnTo>
                <a:lnTo>
                  <a:pt x="31179" y="25653"/>
                </a:lnTo>
                <a:close/>
              </a:path>
              <a:path w="52070" h="83820">
                <a:moveTo>
                  <a:pt x="43554" y="9778"/>
                </a:moveTo>
                <a:lnTo>
                  <a:pt x="31535" y="9778"/>
                </a:lnTo>
                <a:lnTo>
                  <a:pt x="31765" y="10921"/>
                </a:lnTo>
                <a:lnTo>
                  <a:pt x="32512" y="13842"/>
                </a:lnTo>
                <a:lnTo>
                  <a:pt x="36135" y="21589"/>
                </a:lnTo>
                <a:lnTo>
                  <a:pt x="36836" y="19938"/>
                </a:lnTo>
                <a:lnTo>
                  <a:pt x="37341" y="18922"/>
                </a:lnTo>
                <a:lnTo>
                  <a:pt x="42575" y="10921"/>
                </a:lnTo>
                <a:lnTo>
                  <a:pt x="43554" y="9778"/>
                </a:lnTo>
                <a:close/>
              </a:path>
              <a:path w="52070" h="83820">
                <a:moveTo>
                  <a:pt x="31765" y="4444"/>
                </a:moveTo>
                <a:lnTo>
                  <a:pt x="25359" y="16128"/>
                </a:lnTo>
                <a:lnTo>
                  <a:pt x="30316" y="16128"/>
                </a:lnTo>
                <a:lnTo>
                  <a:pt x="30394" y="15493"/>
                </a:lnTo>
                <a:lnTo>
                  <a:pt x="31161" y="11429"/>
                </a:lnTo>
                <a:lnTo>
                  <a:pt x="31535" y="9778"/>
                </a:lnTo>
                <a:lnTo>
                  <a:pt x="43554" y="9778"/>
                </a:lnTo>
                <a:lnTo>
                  <a:pt x="43989" y="9270"/>
                </a:lnTo>
                <a:lnTo>
                  <a:pt x="45611" y="7492"/>
                </a:lnTo>
                <a:lnTo>
                  <a:pt x="46287" y="6857"/>
                </a:lnTo>
                <a:lnTo>
                  <a:pt x="37112" y="6857"/>
                </a:lnTo>
                <a:lnTo>
                  <a:pt x="36606" y="6476"/>
                </a:lnTo>
                <a:lnTo>
                  <a:pt x="34364" y="5206"/>
                </a:lnTo>
                <a:lnTo>
                  <a:pt x="33375" y="4825"/>
                </a:lnTo>
                <a:lnTo>
                  <a:pt x="31765" y="4444"/>
                </a:lnTo>
                <a:close/>
              </a:path>
              <a:path w="52070" h="83820">
                <a:moveTo>
                  <a:pt x="46634" y="0"/>
                </a:moveTo>
                <a:lnTo>
                  <a:pt x="41011" y="2666"/>
                </a:lnTo>
                <a:lnTo>
                  <a:pt x="40263" y="3301"/>
                </a:lnTo>
                <a:lnTo>
                  <a:pt x="39516" y="4063"/>
                </a:lnTo>
                <a:lnTo>
                  <a:pt x="38722" y="4825"/>
                </a:lnTo>
                <a:lnTo>
                  <a:pt x="37940" y="5841"/>
                </a:lnTo>
                <a:lnTo>
                  <a:pt x="37112" y="6857"/>
                </a:lnTo>
                <a:lnTo>
                  <a:pt x="46287" y="6857"/>
                </a:lnTo>
                <a:lnTo>
                  <a:pt x="47370" y="5841"/>
                </a:lnTo>
                <a:lnTo>
                  <a:pt x="48359" y="4953"/>
                </a:lnTo>
                <a:lnTo>
                  <a:pt x="50406" y="3175"/>
                </a:lnTo>
                <a:lnTo>
                  <a:pt x="51544" y="2286"/>
                </a:lnTo>
                <a:lnTo>
                  <a:pt x="51268" y="2032"/>
                </a:lnTo>
                <a:lnTo>
                  <a:pt x="50521" y="1270"/>
                </a:lnTo>
                <a:lnTo>
                  <a:pt x="49969" y="1016"/>
                </a:lnTo>
                <a:lnTo>
                  <a:pt x="49302" y="635"/>
                </a:lnTo>
                <a:lnTo>
                  <a:pt x="48520" y="254"/>
                </a:lnTo>
                <a:lnTo>
                  <a:pt x="4663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29975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8560" y="0"/>
                </a:moveTo>
                <a:lnTo>
                  <a:pt x="14972" y="2233"/>
                </a:lnTo>
                <a:lnTo>
                  <a:pt x="13880" y="3012"/>
                </a:lnTo>
                <a:lnTo>
                  <a:pt x="12741" y="3790"/>
                </a:lnTo>
                <a:lnTo>
                  <a:pt x="0" y="9906"/>
                </a:lnTo>
                <a:lnTo>
                  <a:pt x="1575" y="9986"/>
                </a:lnTo>
                <a:lnTo>
                  <a:pt x="18470" y="2233"/>
                </a:lnTo>
                <a:lnTo>
                  <a:pt x="18560" y="0"/>
                </a:lnTo>
                <a:close/>
              </a:path>
              <a:path w="19050" h="10160">
                <a:moveTo>
                  <a:pt x="17410" y="389"/>
                </a:moveTo>
                <a:lnTo>
                  <a:pt x="16467" y="1133"/>
                </a:lnTo>
                <a:lnTo>
                  <a:pt x="15466" y="1874"/>
                </a:lnTo>
                <a:lnTo>
                  <a:pt x="16594" y="1053"/>
                </a:lnTo>
                <a:lnTo>
                  <a:pt x="17341" y="46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92820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39" h="49529">
                <a:moveTo>
                  <a:pt x="25043" y="13207"/>
                </a:moveTo>
                <a:lnTo>
                  <a:pt x="24296" y="13207"/>
                </a:lnTo>
                <a:lnTo>
                  <a:pt x="22685" y="13461"/>
                </a:lnTo>
                <a:lnTo>
                  <a:pt x="22252" y="13715"/>
                </a:lnTo>
                <a:lnTo>
                  <a:pt x="21427" y="13969"/>
                </a:lnTo>
                <a:lnTo>
                  <a:pt x="20640" y="14477"/>
                </a:lnTo>
                <a:lnTo>
                  <a:pt x="20247" y="14858"/>
                </a:lnTo>
                <a:lnTo>
                  <a:pt x="19540" y="15493"/>
                </a:lnTo>
                <a:lnTo>
                  <a:pt x="18596" y="17017"/>
                </a:lnTo>
                <a:lnTo>
                  <a:pt x="18317" y="17652"/>
                </a:lnTo>
                <a:lnTo>
                  <a:pt x="17888" y="18922"/>
                </a:lnTo>
                <a:lnTo>
                  <a:pt x="18045" y="19176"/>
                </a:lnTo>
                <a:lnTo>
                  <a:pt x="18399" y="20065"/>
                </a:lnTo>
                <a:lnTo>
                  <a:pt x="18517" y="20446"/>
                </a:lnTo>
                <a:lnTo>
                  <a:pt x="18584" y="22732"/>
                </a:lnTo>
                <a:lnTo>
                  <a:pt x="18488" y="23367"/>
                </a:lnTo>
                <a:lnTo>
                  <a:pt x="11441" y="32511"/>
                </a:lnTo>
                <a:lnTo>
                  <a:pt x="10654" y="33019"/>
                </a:lnTo>
                <a:lnTo>
                  <a:pt x="0" y="49148"/>
                </a:lnTo>
                <a:lnTo>
                  <a:pt x="1572" y="47243"/>
                </a:lnTo>
                <a:lnTo>
                  <a:pt x="2436" y="46354"/>
                </a:lnTo>
                <a:lnTo>
                  <a:pt x="3459" y="45211"/>
                </a:lnTo>
                <a:lnTo>
                  <a:pt x="4638" y="44195"/>
                </a:lnTo>
                <a:lnTo>
                  <a:pt x="5307" y="43687"/>
                </a:lnTo>
                <a:lnTo>
                  <a:pt x="6722" y="42544"/>
                </a:lnTo>
                <a:lnTo>
                  <a:pt x="16944" y="38734"/>
                </a:lnTo>
                <a:lnTo>
                  <a:pt x="28805" y="38734"/>
                </a:lnTo>
                <a:lnTo>
                  <a:pt x="28936" y="38607"/>
                </a:lnTo>
                <a:lnTo>
                  <a:pt x="30843" y="34543"/>
                </a:lnTo>
                <a:lnTo>
                  <a:pt x="12580" y="34543"/>
                </a:lnTo>
                <a:lnTo>
                  <a:pt x="13721" y="33654"/>
                </a:lnTo>
                <a:lnTo>
                  <a:pt x="23077" y="19430"/>
                </a:lnTo>
                <a:lnTo>
                  <a:pt x="29157" y="19430"/>
                </a:lnTo>
                <a:lnTo>
                  <a:pt x="30313" y="17271"/>
                </a:lnTo>
                <a:lnTo>
                  <a:pt x="31361" y="14858"/>
                </a:lnTo>
                <a:lnTo>
                  <a:pt x="31846" y="13588"/>
                </a:lnTo>
                <a:lnTo>
                  <a:pt x="27560" y="13588"/>
                </a:lnTo>
                <a:lnTo>
                  <a:pt x="26341" y="13334"/>
                </a:lnTo>
                <a:lnTo>
                  <a:pt x="25043" y="13207"/>
                </a:lnTo>
                <a:close/>
              </a:path>
              <a:path w="53339" h="49529">
                <a:moveTo>
                  <a:pt x="28805" y="38734"/>
                </a:moveTo>
                <a:lnTo>
                  <a:pt x="18045" y="38734"/>
                </a:lnTo>
                <a:lnTo>
                  <a:pt x="19186" y="38861"/>
                </a:lnTo>
                <a:lnTo>
                  <a:pt x="20325" y="38861"/>
                </a:lnTo>
                <a:lnTo>
                  <a:pt x="21505" y="39115"/>
                </a:lnTo>
                <a:lnTo>
                  <a:pt x="21898" y="39369"/>
                </a:lnTo>
                <a:lnTo>
                  <a:pt x="23550" y="40004"/>
                </a:lnTo>
                <a:lnTo>
                  <a:pt x="24728" y="40258"/>
                </a:lnTo>
                <a:lnTo>
                  <a:pt x="25554" y="40258"/>
                </a:lnTo>
                <a:lnTo>
                  <a:pt x="25986" y="40131"/>
                </a:lnTo>
                <a:lnTo>
                  <a:pt x="26420" y="40131"/>
                </a:lnTo>
                <a:lnTo>
                  <a:pt x="27285" y="39877"/>
                </a:lnTo>
                <a:lnTo>
                  <a:pt x="27717" y="39623"/>
                </a:lnTo>
                <a:lnTo>
                  <a:pt x="28543" y="38988"/>
                </a:lnTo>
                <a:lnTo>
                  <a:pt x="28805" y="38734"/>
                </a:lnTo>
                <a:close/>
              </a:path>
              <a:path w="53339" h="49529">
                <a:moveTo>
                  <a:pt x="49264" y="0"/>
                </a:moveTo>
                <a:lnTo>
                  <a:pt x="47999" y="0"/>
                </a:lnTo>
                <a:lnTo>
                  <a:pt x="47769" y="126"/>
                </a:lnTo>
                <a:lnTo>
                  <a:pt x="48160" y="254"/>
                </a:lnTo>
                <a:lnTo>
                  <a:pt x="48356" y="254"/>
                </a:lnTo>
                <a:lnTo>
                  <a:pt x="48747" y="508"/>
                </a:lnTo>
                <a:lnTo>
                  <a:pt x="49023" y="889"/>
                </a:lnTo>
                <a:lnTo>
                  <a:pt x="49264" y="1270"/>
                </a:lnTo>
                <a:lnTo>
                  <a:pt x="49345" y="3048"/>
                </a:lnTo>
                <a:lnTo>
                  <a:pt x="49184" y="3683"/>
                </a:lnTo>
                <a:lnTo>
                  <a:pt x="40352" y="14096"/>
                </a:lnTo>
                <a:lnTo>
                  <a:pt x="38454" y="16001"/>
                </a:lnTo>
                <a:lnTo>
                  <a:pt x="32831" y="20827"/>
                </a:lnTo>
                <a:lnTo>
                  <a:pt x="31221" y="22097"/>
                </a:lnTo>
                <a:lnTo>
                  <a:pt x="29486" y="23367"/>
                </a:lnTo>
                <a:lnTo>
                  <a:pt x="27717" y="24764"/>
                </a:lnTo>
                <a:lnTo>
                  <a:pt x="25830" y="26161"/>
                </a:lnTo>
                <a:lnTo>
                  <a:pt x="23864" y="27431"/>
                </a:lnTo>
                <a:lnTo>
                  <a:pt x="21780" y="28955"/>
                </a:lnTo>
                <a:lnTo>
                  <a:pt x="19618" y="30352"/>
                </a:lnTo>
                <a:lnTo>
                  <a:pt x="17377" y="31749"/>
                </a:lnTo>
                <a:lnTo>
                  <a:pt x="12580" y="34543"/>
                </a:lnTo>
                <a:lnTo>
                  <a:pt x="30843" y="34543"/>
                </a:lnTo>
                <a:lnTo>
                  <a:pt x="31014" y="33654"/>
                </a:lnTo>
                <a:lnTo>
                  <a:pt x="31336" y="31368"/>
                </a:lnTo>
                <a:lnTo>
                  <a:pt x="43284" y="31368"/>
                </a:lnTo>
                <a:lnTo>
                  <a:pt x="47666" y="27050"/>
                </a:lnTo>
                <a:lnTo>
                  <a:pt x="47547" y="24510"/>
                </a:lnTo>
                <a:lnTo>
                  <a:pt x="47217" y="23367"/>
                </a:lnTo>
                <a:lnTo>
                  <a:pt x="46550" y="21970"/>
                </a:lnTo>
                <a:lnTo>
                  <a:pt x="45985" y="21081"/>
                </a:lnTo>
                <a:lnTo>
                  <a:pt x="44860" y="19557"/>
                </a:lnTo>
                <a:lnTo>
                  <a:pt x="45297" y="19430"/>
                </a:lnTo>
                <a:lnTo>
                  <a:pt x="46355" y="18795"/>
                </a:lnTo>
                <a:lnTo>
                  <a:pt x="47850" y="17652"/>
                </a:lnTo>
                <a:lnTo>
                  <a:pt x="48241" y="17271"/>
                </a:lnTo>
                <a:lnTo>
                  <a:pt x="48678" y="16890"/>
                </a:lnTo>
                <a:lnTo>
                  <a:pt x="52875" y="8255"/>
                </a:lnTo>
                <a:lnTo>
                  <a:pt x="52806" y="2921"/>
                </a:lnTo>
                <a:lnTo>
                  <a:pt x="49690" y="127"/>
                </a:lnTo>
                <a:lnTo>
                  <a:pt x="49264" y="0"/>
                </a:lnTo>
                <a:close/>
              </a:path>
              <a:path w="53339" h="49529">
                <a:moveTo>
                  <a:pt x="43284" y="31368"/>
                </a:moveTo>
                <a:lnTo>
                  <a:pt x="31336" y="31368"/>
                </a:lnTo>
                <a:lnTo>
                  <a:pt x="31486" y="31495"/>
                </a:lnTo>
                <a:lnTo>
                  <a:pt x="32038" y="31622"/>
                </a:lnTo>
                <a:lnTo>
                  <a:pt x="32981" y="32003"/>
                </a:lnTo>
                <a:lnTo>
                  <a:pt x="33578" y="32130"/>
                </a:lnTo>
                <a:lnTo>
                  <a:pt x="35936" y="32257"/>
                </a:lnTo>
                <a:lnTo>
                  <a:pt x="38017" y="32257"/>
                </a:lnTo>
                <a:lnTo>
                  <a:pt x="40455" y="32003"/>
                </a:lnTo>
                <a:lnTo>
                  <a:pt x="43284" y="31368"/>
                </a:lnTo>
                <a:close/>
              </a:path>
              <a:path w="53339" h="49529">
                <a:moveTo>
                  <a:pt x="29157" y="19430"/>
                </a:moveTo>
                <a:lnTo>
                  <a:pt x="23077" y="19430"/>
                </a:lnTo>
                <a:lnTo>
                  <a:pt x="23353" y="19557"/>
                </a:lnTo>
                <a:lnTo>
                  <a:pt x="23707" y="20065"/>
                </a:lnTo>
                <a:lnTo>
                  <a:pt x="23884" y="20446"/>
                </a:lnTo>
                <a:lnTo>
                  <a:pt x="23982" y="20827"/>
                </a:lnTo>
                <a:lnTo>
                  <a:pt x="24099" y="25526"/>
                </a:lnTo>
                <a:lnTo>
                  <a:pt x="25554" y="24256"/>
                </a:lnTo>
                <a:lnTo>
                  <a:pt x="26734" y="22986"/>
                </a:lnTo>
                <a:lnTo>
                  <a:pt x="27491" y="21970"/>
                </a:lnTo>
                <a:lnTo>
                  <a:pt x="28818" y="20065"/>
                </a:lnTo>
                <a:lnTo>
                  <a:pt x="29157" y="19430"/>
                </a:lnTo>
                <a:close/>
              </a:path>
              <a:path w="53339" h="49529">
                <a:moveTo>
                  <a:pt x="39530" y="9651"/>
                </a:moveTo>
                <a:lnTo>
                  <a:pt x="33176" y="9651"/>
                </a:lnTo>
                <a:lnTo>
                  <a:pt x="33532" y="9778"/>
                </a:lnTo>
                <a:lnTo>
                  <a:pt x="33774" y="9905"/>
                </a:lnTo>
                <a:lnTo>
                  <a:pt x="35349" y="16509"/>
                </a:lnTo>
                <a:lnTo>
                  <a:pt x="35223" y="17906"/>
                </a:lnTo>
                <a:lnTo>
                  <a:pt x="36246" y="17144"/>
                </a:lnTo>
                <a:lnTo>
                  <a:pt x="39484" y="9905"/>
                </a:lnTo>
                <a:lnTo>
                  <a:pt x="39530" y="9651"/>
                </a:lnTo>
                <a:close/>
              </a:path>
              <a:path w="53339" h="49529">
                <a:moveTo>
                  <a:pt x="36246" y="4444"/>
                </a:moveTo>
                <a:lnTo>
                  <a:pt x="35775" y="4444"/>
                </a:lnTo>
                <a:lnTo>
                  <a:pt x="34751" y="4571"/>
                </a:lnTo>
                <a:lnTo>
                  <a:pt x="33693" y="4825"/>
                </a:lnTo>
                <a:lnTo>
                  <a:pt x="33142" y="5079"/>
                </a:lnTo>
                <a:lnTo>
                  <a:pt x="32636" y="5206"/>
                </a:lnTo>
                <a:lnTo>
                  <a:pt x="27560" y="13588"/>
                </a:lnTo>
                <a:lnTo>
                  <a:pt x="31846" y="13588"/>
                </a:lnTo>
                <a:lnTo>
                  <a:pt x="32477" y="11683"/>
                </a:lnTo>
                <a:lnTo>
                  <a:pt x="33061" y="9651"/>
                </a:lnTo>
                <a:lnTo>
                  <a:pt x="39530" y="9651"/>
                </a:lnTo>
                <a:lnTo>
                  <a:pt x="39851" y="7365"/>
                </a:lnTo>
                <a:lnTo>
                  <a:pt x="39903" y="6349"/>
                </a:lnTo>
                <a:lnTo>
                  <a:pt x="39984" y="5460"/>
                </a:lnTo>
                <a:lnTo>
                  <a:pt x="39547" y="5206"/>
                </a:lnTo>
                <a:lnTo>
                  <a:pt x="38408" y="4825"/>
                </a:lnTo>
                <a:lnTo>
                  <a:pt x="36246" y="44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0886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4">
                <a:moveTo>
                  <a:pt x="2436" y="0"/>
                </a:moveTo>
                <a:lnTo>
                  <a:pt x="0" y="2576"/>
                </a:lnTo>
                <a:lnTo>
                  <a:pt x="4128" y="6379"/>
                </a:lnTo>
                <a:lnTo>
                  <a:pt x="6526" y="3790"/>
                </a:lnTo>
                <a:lnTo>
                  <a:pt x="2436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51577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5" h="85090">
                <a:moveTo>
                  <a:pt x="6132" y="21081"/>
                </a:moveTo>
                <a:lnTo>
                  <a:pt x="0" y="28955"/>
                </a:lnTo>
                <a:lnTo>
                  <a:pt x="202" y="29717"/>
                </a:lnTo>
                <a:lnTo>
                  <a:pt x="550" y="30606"/>
                </a:lnTo>
                <a:lnTo>
                  <a:pt x="942" y="31368"/>
                </a:lnTo>
                <a:lnTo>
                  <a:pt x="1454" y="32003"/>
                </a:lnTo>
                <a:lnTo>
                  <a:pt x="2005" y="32765"/>
                </a:lnTo>
                <a:lnTo>
                  <a:pt x="11401" y="39750"/>
                </a:lnTo>
                <a:lnTo>
                  <a:pt x="11125" y="40766"/>
                </a:lnTo>
                <a:lnTo>
                  <a:pt x="11014" y="41401"/>
                </a:lnTo>
                <a:lnTo>
                  <a:pt x="10924" y="43814"/>
                </a:lnTo>
                <a:lnTo>
                  <a:pt x="11047" y="44703"/>
                </a:lnTo>
                <a:lnTo>
                  <a:pt x="19107" y="53212"/>
                </a:lnTo>
                <a:lnTo>
                  <a:pt x="20169" y="53720"/>
                </a:lnTo>
                <a:lnTo>
                  <a:pt x="21741" y="54355"/>
                </a:lnTo>
                <a:lnTo>
                  <a:pt x="22370" y="54482"/>
                </a:lnTo>
                <a:lnTo>
                  <a:pt x="23707" y="55371"/>
                </a:lnTo>
                <a:lnTo>
                  <a:pt x="33850" y="79502"/>
                </a:lnTo>
                <a:lnTo>
                  <a:pt x="33733" y="80899"/>
                </a:lnTo>
                <a:lnTo>
                  <a:pt x="33614" y="81915"/>
                </a:lnTo>
                <a:lnTo>
                  <a:pt x="33457" y="82804"/>
                </a:lnTo>
                <a:lnTo>
                  <a:pt x="35344" y="85090"/>
                </a:lnTo>
                <a:lnTo>
                  <a:pt x="39708" y="58547"/>
                </a:lnTo>
                <a:lnTo>
                  <a:pt x="32475" y="58547"/>
                </a:lnTo>
                <a:lnTo>
                  <a:pt x="31176" y="56515"/>
                </a:lnTo>
                <a:lnTo>
                  <a:pt x="24414" y="48514"/>
                </a:lnTo>
                <a:lnTo>
                  <a:pt x="23511" y="47625"/>
                </a:lnTo>
                <a:lnTo>
                  <a:pt x="22685" y="47117"/>
                </a:lnTo>
                <a:lnTo>
                  <a:pt x="21308" y="46100"/>
                </a:lnTo>
                <a:lnTo>
                  <a:pt x="20758" y="45846"/>
                </a:lnTo>
                <a:lnTo>
                  <a:pt x="19775" y="45338"/>
                </a:lnTo>
                <a:lnTo>
                  <a:pt x="20365" y="45084"/>
                </a:lnTo>
                <a:lnTo>
                  <a:pt x="21427" y="44957"/>
                </a:lnTo>
                <a:lnTo>
                  <a:pt x="21898" y="44831"/>
                </a:lnTo>
                <a:lnTo>
                  <a:pt x="22802" y="44704"/>
                </a:lnTo>
                <a:lnTo>
                  <a:pt x="24716" y="44704"/>
                </a:lnTo>
                <a:lnTo>
                  <a:pt x="24021" y="43688"/>
                </a:lnTo>
                <a:lnTo>
                  <a:pt x="17456" y="36702"/>
                </a:lnTo>
                <a:lnTo>
                  <a:pt x="16551" y="35940"/>
                </a:lnTo>
                <a:lnTo>
                  <a:pt x="4481" y="29209"/>
                </a:lnTo>
                <a:lnTo>
                  <a:pt x="3892" y="28955"/>
                </a:lnTo>
                <a:lnTo>
                  <a:pt x="5700" y="28320"/>
                </a:lnTo>
                <a:lnTo>
                  <a:pt x="7312" y="27939"/>
                </a:lnTo>
                <a:lnTo>
                  <a:pt x="8060" y="27812"/>
                </a:lnTo>
                <a:lnTo>
                  <a:pt x="11866" y="27812"/>
                </a:lnTo>
                <a:lnTo>
                  <a:pt x="11441" y="26923"/>
                </a:lnTo>
                <a:lnTo>
                  <a:pt x="6408" y="21208"/>
                </a:lnTo>
                <a:lnTo>
                  <a:pt x="6132" y="21081"/>
                </a:lnTo>
                <a:close/>
              </a:path>
              <a:path w="40005" h="85090">
                <a:moveTo>
                  <a:pt x="9986" y="0"/>
                </a:moveTo>
                <a:lnTo>
                  <a:pt x="8531" y="0"/>
                </a:lnTo>
                <a:lnTo>
                  <a:pt x="7470" y="126"/>
                </a:lnTo>
                <a:lnTo>
                  <a:pt x="7076" y="253"/>
                </a:lnTo>
                <a:lnTo>
                  <a:pt x="6997" y="4571"/>
                </a:lnTo>
                <a:lnTo>
                  <a:pt x="7118" y="5841"/>
                </a:lnTo>
                <a:lnTo>
                  <a:pt x="20169" y="33655"/>
                </a:lnTo>
                <a:lnTo>
                  <a:pt x="20325" y="33909"/>
                </a:lnTo>
                <a:lnTo>
                  <a:pt x="32475" y="58547"/>
                </a:lnTo>
                <a:lnTo>
                  <a:pt x="39708" y="58547"/>
                </a:lnTo>
                <a:lnTo>
                  <a:pt x="35344" y="50673"/>
                </a:lnTo>
                <a:lnTo>
                  <a:pt x="34621" y="49149"/>
                </a:lnTo>
                <a:lnTo>
                  <a:pt x="34356" y="48514"/>
                </a:lnTo>
                <a:lnTo>
                  <a:pt x="33772" y="46863"/>
                </a:lnTo>
                <a:lnTo>
                  <a:pt x="33457" y="45720"/>
                </a:lnTo>
                <a:lnTo>
                  <a:pt x="33216" y="43942"/>
                </a:lnTo>
                <a:lnTo>
                  <a:pt x="33339" y="40894"/>
                </a:lnTo>
                <a:lnTo>
                  <a:pt x="33575" y="39878"/>
                </a:lnTo>
                <a:lnTo>
                  <a:pt x="34426" y="37846"/>
                </a:lnTo>
                <a:lnTo>
                  <a:pt x="34676" y="36957"/>
                </a:lnTo>
                <a:lnTo>
                  <a:pt x="34864" y="35941"/>
                </a:lnTo>
                <a:lnTo>
                  <a:pt x="34754" y="32766"/>
                </a:lnTo>
                <a:lnTo>
                  <a:pt x="34243" y="31496"/>
                </a:lnTo>
                <a:lnTo>
                  <a:pt x="34027" y="31242"/>
                </a:lnTo>
                <a:lnTo>
                  <a:pt x="27795" y="31242"/>
                </a:lnTo>
                <a:lnTo>
                  <a:pt x="27560" y="30988"/>
                </a:lnTo>
                <a:lnTo>
                  <a:pt x="27343" y="30226"/>
                </a:lnTo>
                <a:lnTo>
                  <a:pt x="27225" y="29718"/>
                </a:lnTo>
                <a:lnTo>
                  <a:pt x="27012" y="24003"/>
                </a:lnTo>
                <a:lnTo>
                  <a:pt x="26761" y="21590"/>
                </a:lnTo>
                <a:lnTo>
                  <a:pt x="15176" y="14859"/>
                </a:lnTo>
                <a:lnTo>
                  <a:pt x="15018" y="14605"/>
                </a:lnTo>
                <a:lnTo>
                  <a:pt x="14905" y="14351"/>
                </a:lnTo>
                <a:lnTo>
                  <a:pt x="14625" y="13335"/>
                </a:lnTo>
                <a:lnTo>
                  <a:pt x="14750" y="11303"/>
                </a:lnTo>
                <a:lnTo>
                  <a:pt x="14625" y="5842"/>
                </a:lnTo>
                <a:lnTo>
                  <a:pt x="13092" y="1905"/>
                </a:lnTo>
                <a:lnTo>
                  <a:pt x="12738" y="1397"/>
                </a:lnTo>
                <a:lnTo>
                  <a:pt x="11990" y="762"/>
                </a:lnTo>
                <a:lnTo>
                  <a:pt x="11598" y="635"/>
                </a:lnTo>
                <a:lnTo>
                  <a:pt x="11165" y="381"/>
                </a:lnTo>
                <a:lnTo>
                  <a:pt x="9986" y="0"/>
                </a:lnTo>
                <a:close/>
              </a:path>
              <a:path w="40005" h="85090">
                <a:moveTo>
                  <a:pt x="36445" y="50419"/>
                </a:moveTo>
                <a:lnTo>
                  <a:pt x="36169" y="50419"/>
                </a:lnTo>
                <a:lnTo>
                  <a:pt x="35344" y="50673"/>
                </a:lnTo>
                <a:lnTo>
                  <a:pt x="37035" y="50673"/>
                </a:lnTo>
                <a:lnTo>
                  <a:pt x="36445" y="50419"/>
                </a:lnTo>
                <a:close/>
              </a:path>
              <a:path w="40005" h="85090">
                <a:moveTo>
                  <a:pt x="24716" y="44704"/>
                </a:moveTo>
                <a:lnTo>
                  <a:pt x="23195" y="44704"/>
                </a:lnTo>
                <a:lnTo>
                  <a:pt x="24140" y="44831"/>
                </a:lnTo>
                <a:lnTo>
                  <a:pt x="24611" y="44958"/>
                </a:lnTo>
                <a:lnTo>
                  <a:pt x="24965" y="45085"/>
                </a:lnTo>
                <a:lnTo>
                  <a:pt x="24716" y="44704"/>
                </a:lnTo>
                <a:close/>
              </a:path>
              <a:path w="40005" h="85090">
                <a:moveTo>
                  <a:pt x="30666" y="29083"/>
                </a:moveTo>
                <a:lnTo>
                  <a:pt x="28228" y="30861"/>
                </a:lnTo>
                <a:lnTo>
                  <a:pt x="27992" y="31115"/>
                </a:lnTo>
                <a:lnTo>
                  <a:pt x="34027" y="31242"/>
                </a:lnTo>
                <a:lnTo>
                  <a:pt x="33339" y="30480"/>
                </a:lnTo>
                <a:lnTo>
                  <a:pt x="32868" y="30099"/>
                </a:lnTo>
                <a:lnTo>
                  <a:pt x="31963" y="29464"/>
                </a:lnTo>
                <a:lnTo>
                  <a:pt x="31295" y="29210"/>
                </a:lnTo>
                <a:lnTo>
                  <a:pt x="30666" y="29083"/>
                </a:lnTo>
                <a:close/>
              </a:path>
              <a:path w="40005" h="85090">
                <a:moveTo>
                  <a:pt x="11866" y="27812"/>
                </a:moveTo>
                <a:lnTo>
                  <a:pt x="10418" y="27812"/>
                </a:lnTo>
                <a:lnTo>
                  <a:pt x="11244" y="27939"/>
                </a:lnTo>
                <a:lnTo>
                  <a:pt x="11990" y="28193"/>
                </a:lnTo>
                <a:lnTo>
                  <a:pt x="12109" y="28320"/>
                </a:lnTo>
                <a:lnTo>
                  <a:pt x="11866" y="27812"/>
                </a:lnTo>
                <a:close/>
              </a:path>
              <a:path w="40005" h="85090">
                <a:moveTo>
                  <a:pt x="21191" y="11303"/>
                </a:moveTo>
                <a:lnTo>
                  <a:pt x="16001" y="14351"/>
                </a:lnTo>
                <a:lnTo>
                  <a:pt x="15608" y="14859"/>
                </a:lnTo>
                <a:lnTo>
                  <a:pt x="24867" y="14859"/>
                </a:lnTo>
                <a:lnTo>
                  <a:pt x="24140" y="13716"/>
                </a:lnTo>
                <a:lnTo>
                  <a:pt x="23550" y="12954"/>
                </a:lnTo>
                <a:lnTo>
                  <a:pt x="22960" y="12319"/>
                </a:lnTo>
                <a:lnTo>
                  <a:pt x="21937" y="11684"/>
                </a:lnTo>
                <a:lnTo>
                  <a:pt x="21191" y="1130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37030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09">
                <a:moveTo>
                  <a:pt x="1493" y="0"/>
                </a:moveTo>
                <a:lnTo>
                  <a:pt x="0" y="80"/>
                </a:lnTo>
                <a:lnTo>
                  <a:pt x="11" y="1878"/>
                </a:lnTo>
                <a:lnTo>
                  <a:pt x="235" y="3092"/>
                </a:lnTo>
                <a:lnTo>
                  <a:pt x="7470" y="16445"/>
                </a:lnTo>
                <a:lnTo>
                  <a:pt x="7374" y="15426"/>
                </a:lnTo>
                <a:lnTo>
                  <a:pt x="7470" y="10811"/>
                </a:lnTo>
                <a:lnTo>
                  <a:pt x="7588" y="9906"/>
                </a:lnTo>
                <a:lnTo>
                  <a:pt x="8021" y="8028"/>
                </a:lnTo>
                <a:lnTo>
                  <a:pt x="8295" y="7089"/>
                </a:lnTo>
                <a:lnTo>
                  <a:pt x="8650" y="6115"/>
                </a:lnTo>
                <a:lnTo>
                  <a:pt x="8499" y="5096"/>
                </a:lnTo>
                <a:lnTo>
                  <a:pt x="7076" y="2198"/>
                </a:lnTo>
                <a:lnTo>
                  <a:pt x="6841" y="1878"/>
                </a:lnTo>
                <a:lnTo>
                  <a:pt x="2831" y="80"/>
                </a:lnTo>
                <a:lnTo>
                  <a:pt x="149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698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59098" y="99821"/>
                </a:moveTo>
                <a:lnTo>
                  <a:pt x="21663" y="99821"/>
                </a:lnTo>
                <a:lnTo>
                  <a:pt x="21819" y="100329"/>
                </a:lnTo>
                <a:lnTo>
                  <a:pt x="21966" y="100710"/>
                </a:lnTo>
                <a:lnTo>
                  <a:pt x="22960" y="102488"/>
                </a:lnTo>
                <a:lnTo>
                  <a:pt x="23509" y="103250"/>
                </a:lnTo>
                <a:lnTo>
                  <a:pt x="23824" y="103504"/>
                </a:lnTo>
                <a:lnTo>
                  <a:pt x="24689" y="104266"/>
                </a:lnTo>
                <a:lnTo>
                  <a:pt x="25908" y="104901"/>
                </a:lnTo>
                <a:lnTo>
                  <a:pt x="27048" y="105282"/>
                </a:lnTo>
                <a:lnTo>
                  <a:pt x="27560" y="105409"/>
                </a:lnTo>
                <a:lnTo>
                  <a:pt x="28857" y="105663"/>
                </a:lnTo>
                <a:lnTo>
                  <a:pt x="28267" y="109092"/>
                </a:lnTo>
                <a:lnTo>
                  <a:pt x="28175" y="109981"/>
                </a:lnTo>
                <a:lnTo>
                  <a:pt x="28070" y="115823"/>
                </a:lnTo>
                <a:lnTo>
                  <a:pt x="28189" y="116839"/>
                </a:lnTo>
                <a:lnTo>
                  <a:pt x="31098" y="122427"/>
                </a:lnTo>
                <a:lnTo>
                  <a:pt x="31924" y="123062"/>
                </a:lnTo>
                <a:lnTo>
                  <a:pt x="32356" y="123189"/>
                </a:lnTo>
                <a:lnTo>
                  <a:pt x="33143" y="123570"/>
                </a:lnTo>
                <a:lnTo>
                  <a:pt x="33889" y="123697"/>
                </a:lnTo>
                <a:lnTo>
                  <a:pt x="35501" y="123697"/>
                </a:lnTo>
                <a:lnTo>
                  <a:pt x="36681" y="123316"/>
                </a:lnTo>
                <a:lnTo>
                  <a:pt x="38765" y="122681"/>
                </a:lnTo>
                <a:lnTo>
                  <a:pt x="40612" y="121919"/>
                </a:lnTo>
                <a:lnTo>
                  <a:pt x="43561" y="120268"/>
                </a:lnTo>
                <a:lnTo>
                  <a:pt x="44701" y="119506"/>
                </a:lnTo>
                <a:lnTo>
                  <a:pt x="45213" y="118998"/>
                </a:lnTo>
                <a:lnTo>
                  <a:pt x="46077" y="118236"/>
                </a:lnTo>
                <a:lnTo>
                  <a:pt x="46431" y="117855"/>
                </a:lnTo>
                <a:lnTo>
                  <a:pt x="46746" y="117347"/>
                </a:lnTo>
                <a:lnTo>
                  <a:pt x="47532" y="116331"/>
                </a:lnTo>
                <a:lnTo>
                  <a:pt x="48043" y="115315"/>
                </a:lnTo>
                <a:lnTo>
                  <a:pt x="48273" y="114680"/>
                </a:lnTo>
                <a:lnTo>
                  <a:pt x="48475" y="113918"/>
                </a:lnTo>
                <a:lnTo>
                  <a:pt x="48475" y="113664"/>
                </a:lnTo>
                <a:lnTo>
                  <a:pt x="53532" y="113664"/>
                </a:lnTo>
                <a:lnTo>
                  <a:pt x="59433" y="103504"/>
                </a:lnTo>
                <a:lnTo>
                  <a:pt x="59339" y="101218"/>
                </a:lnTo>
                <a:lnTo>
                  <a:pt x="59098" y="99821"/>
                </a:lnTo>
                <a:close/>
              </a:path>
              <a:path w="148590" h="123825">
                <a:moveTo>
                  <a:pt x="53532" y="113664"/>
                </a:moveTo>
                <a:lnTo>
                  <a:pt x="48475" y="113664"/>
                </a:lnTo>
                <a:lnTo>
                  <a:pt x="50559" y="113918"/>
                </a:lnTo>
                <a:lnTo>
                  <a:pt x="52368" y="113918"/>
                </a:lnTo>
                <a:lnTo>
                  <a:pt x="53158" y="113791"/>
                </a:lnTo>
                <a:lnTo>
                  <a:pt x="53532" y="113664"/>
                </a:lnTo>
                <a:close/>
              </a:path>
              <a:path w="148590" h="123825">
                <a:moveTo>
                  <a:pt x="31963" y="72135"/>
                </a:moveTo>
                <a:lnTo>
                  <a:pt x="25004" y="72135"/>
                </a:lnTo>
                <a:lnTo>
                  <a:pt x="21112" y="72516"/>
                </a:lnTo>
                <a:lnTo>
                  <a:pt x="18202" y="72897"/>
                </a:lnTo>
                <a:lnTo>
                  <a:pt x="17455" y="73151"/>
                </a:lnTo>
                <a:lnTo>
                  <a:pt x="16158" y="73532"/>
                </a:lnTo>
                <a:lnTo>
                  <a:pt x="15174" y="74040"/>
                </a:lnTo>
                <a:lnTo>
                  <a:pt x="14782" y="74167"/>
                </a:lnTo>
                <a:lnTo>
                  <a:pt x="14192" y="74675"/>
                </a:lnTo>
                <a:lnTo>
                  <a:pt x="13681" y="75310"/>
                </a:lnTo>
                <a:lnTo>
                  <a:pt x="13529" y="76961"/>
                </a:lnTo>
                <a:lnTo>
                  <a:pt x="13406" y="77596"/>
                </a:lnTo>
                <a:lnTo>
                  <a:pt x="14035" y="82803"/>
                </a:lnTo>
                <a:lnTo>
                  <a:pt x="14349" y="83184"/>
                </a:lnTo>
                <a:lnTo>
                  <a:pt x="12109" y="83565"/>
                </a:lnTo>
                <a:lnTo>
                  <a:pt x="9986" y="84073"/>
                </a:lnTo>
                <a:lnTo>
                  <a:pt x="8098" y="84454"/>
                </a:lnTo>
                <a:lnTo>
                  <a:pt x="6447" y="84962"/>
                </a:lnTo>
                <a:lnTo>
                  <a:pt x="5032" y="85597"/>
                </a:lnTo>
                <a:lnTo>
                  <a:pt x="3813" y="86105"/>
                </a:lnTo>
                <a:lnTo>
                  <a:pt x="0" y="92201"/>
                </a:lnTo>
                <a:lnTo>
                  <a:pt x="156" y="92963"/>
                </a:lnTo>
                <a:lnTo>
                  <a:pt x="9357" y="100964"/>
                </a:lnTo>
                <a:lnTo>
                  <a:pt x="11007" y="101345"/>
                </a:lnTo>
                <a:lnTo>
                  <a:pt x="11794" y="101472"/>
                </a:lnTo>
                <a:lnTo>
                  <a:pt x="13248" y="101599"/>
                </a:lnTo>
                <a:lnTo>
                  <a:pt x="16433" y="101599"/>
                </a:lnTo>
                <a:lnTo>
                  <a:pt x="17534" y="101345"/>
                </a:lnTo>
                <a:lnTo>
                  <a:pt x="18477" y="101218"/>
                </a:lnTo>
                <a:lnTo>
                  <a:pt x="19303" y="100964"/>
                </a:lnTo>
                <a:lnTo>
                  <a:pt x="20011" y="100710"/>
                </a:lnTo>
                <a:lnTo>
                  <a:pt x="21387" y="100075"/>
                </a:lnTo>
                <a:lnTo>
                  <a:pt x="21663" y="99821"/>
                </a:lnTo>
                <a:lnTo>
                  <a:pt x="59098" y="99821"/>
                </a:lnTo>
                <a:lnTo>
                  <a:pt x="58310" y="95249"/>
                </a:lnTo>
                <a:lnTo>
                  <a:pt x="66034" y="95249"/>
                </a:lnTo>
                <a:lnTo>
                  <a:pt x="66325" y="94995"/>
                </a:lnTo>
                <a:lnTo>
                  <a:pt x="66681" y="94487"/>
                </a:lnTo>
                <a:lnTo>
                  <a:pt x="66992" y="93852"/>
                </a:lnTo>
                <a:lnTo>
                  <a:pt x="67268" y="93344"/>
                </a:lnTo>
                <a:lnTo>
                  <a:pt x="67560" y="92201"/>
                </a:lnTo>
                <a:lnTo>
                  <a:pt x="67673" y="91566"/>
                </a:lnTo>
                <a:lnTo>
                  <a:pt x="67791" y="90169"/>
                </a:lnTo>
                <a:lnTo>
                  <a:pt x="67679" y="87248"/>
                </a:lnTo>
                <a:lnTo>
                  <a:pt x="67554" y="86105"/>
                </a:lnTo>
                <a:lnTo>
                  <a:pt x="67242" y="84200"/>
                </a:lnTo>
                <a:lnTo>
                  <a:pt x="67120" y="83565"/>
                </a:lnTo>
                <a:lnTo>
                  <a:pt x="66909" y="82676"/>
                </a:lnTo>
                <a:lnTo>
                  <a:pt x="66698" y="81533"/>
                </a:lnTo>
                <a:lnTo>
                  <a:pt x="66573" y="80644"/>
                </a:lnTo>
                <a:lnTo>
                  <a:pt x="66681" y="76453"/>
                </a:lnTo>
                <a:lnTo>
                  <a:pt x="66877" y="75564"/>
                </a:lnTo>
                <a:lnTo>
                  <a:pt x="67215" y="74675"/>
                </a:lnTo>
                <a:lnTo>
                  <a:pt x="67820" y="73532"/>
                </a:lnTo>
                <a:lnTo>
                  <a:pt x="68211" y="72897"/>
                </a:lnTo>
                <a:lnTo>
                  <a:pt x="68792" y="72262"/>
                </a:lnTo>
                <a:lnTo>
                  <a:pt x="34086" y="72262"/>
                </a:lnTo>
                <a:lnTo>
                  <a:pt x="31963" y="72135"/>
                </a:lnTo>
                <a:close/>
              </a:path>
              <a:path w="148590" h="123825">
                <a:moveTo>
                  <a:pt x="66034" y="95249"/>
                </a:moveTo>
                <a:lnTo>
                  <a:pt x="58310" y="95249"/>
                </a:lnTo>
                <a:lnTo>
                  <a:pt x="59529" y="95757"/>
                </a:lnTo>
                <a:lnTo>
                  <a:pt x="60621" y="96138"/>
                </a:lnTo>
                <a:lnTo>
                  <a:pt x="62553" y="96392"/>
                </a:lnTo>
                <a:lnTo>
                  <a:pt x="63381" y="96392"/>
                </a:lnTo>
                <a:lnTo>
                  <a:pt x="64795" y="96138"/>
                </a:lnTo>
                <a:lnTo>
                  <a:pt x="65382" y="95757"/>
                </a:lnTo>
                <a:lnTo>
                  <a:pt x="66034" y="95249"/>
                </a:lnTo>
                <a:close/>
              </a:path>
              <a:path w="148590" h="123825">
                <a:moveTo>
                  <a:pt x="102638" y="69087"/>
                </a:moveTo>
                <a:lnTo>
                  <a:pt x="74595" y="76453"/>
                </a:lnTo>
                <a:lnTo>
                  <a:pt x="74708" y="77596"/>
                </a:lnTo>
                <a:lnTo>
                  <a:pt x="74892" y="78612"/>
                </a:lnTo>
                <a:lnTo>
                  <a:pt x="75053" y="79120"/>
                </a:lnTo>
                <a:lnTo>
                  <a:pt x="74743" y="79374"/>
                </a:lnTo>
                <a:lnTo>
                  <a:pt x="70810" y="86867"/>
                </a:lnTo>
                <a:lnTo>
                  <a:pt x="70978" y="87375"/>
                </a:lnTo>
                <a:lnTo>
                  <a:pt x="81309" y="91185"/>
                </a:lnTo>
                <a:lnTo>
                  <a:pt x="82528" y="90931"/>
                </a:lnTo>
                <a:lnTo>
                  <a:pt x="87304" y="85724"/>
                </a:lnTo>
                <a:lnTo>
                  <a:pt x="87197" y="83692"/>
                </a:lnTo>
                <a:lnTo>
                  <a:pt x="86967" y="82930"/>
                </a:lnTo>
                <a:lnTo>
                  <a:pt x="86300" y="81787"/>
                </a:lnTo>
                <a:lnTo>
                  <a:pt x="85978" y="81533"/>
                </a:lnTo>
                <a:lnTo>
                  <a:pt x="85196" y="80771"/>
                </a:lnTo>
                <a:lnTo>
                  <a:pt x="84724" y="80517"/>
                </a:lnTo>
                <a:lnTo>
                  <a:pt x="83586" y="80009"/>
                </a:lnTo>
                <a:lnTo>
                  <a:pt x="82919" y="79755"/>
                </a:lnTo>
                <a:lnTo>
                  <a:pt x="81378" y="79501"/>
                </a:lnTo>
                <a:lnTo>
                  <a:pt x="80627" y="78231"/>
                </a:lnTo>
                <a:lnTo>
                  <a:pt x="80431" y="77850"/>
                </a:lnTo>
                <a:lnTo>
                  <a:pt x="80339" y="77596"/>
                </a:lnTo>
                <a:lnTo>
                  <a:pt x="80108" y="76453"/>
                </a:lnTo>
                <a:lnTo>
                  <a:pt x="80150" y="74675"/>
                </a:lnTo>
                <a:lnTo>
                  <a:pt x="80239" y="74294"/>
                </a:lnTo>
                <a:lnTo>
                  <a:pt x="80481" y="73532"/>
                </a:lnTo>
                <a:lnTo>
                  <a:pt x="81102" y="72262"/>
                </a:lnTo>
                <a:lnTo>
                  <a:pt x="81654" y="71373"/>
                </a:lnTo>
                <a:lnTo>
                  <a:pt x="114227" y="71374"/>
                </a:lnTo>
                <a:lnTo>
                  <a:pt x="114451" y="70993"/>
                </a:lnTo>
                <a:lnTo>
                  <a:pt x="114837" y="70231"/>
                </a:lnTo>
                <a:lnTo>
                  <a:pt x="105320" y="70231"/>
                </a:lnTo>
                <a:lnTo>
                  <a:pt x="102638" y="69087"/>
                </a:lnTo>
                <a:close/>
              </a:path>
              <a:path w="148590" h="123825">
                <a:moveTo>
                  <a:pt x="114227" y="71374"/>
                </a:moveTo>
                <a:lnTo>
                  <a:pt x="81654" y="71373"/>
                </a:lnTo>
                <a:lnTo>
                  <a:pt x="85357" y="72643"/>
                </a:lnTo>
                <a:lnTo>
                  <a:pt x="101548" y="78993"/>
                </a:lnTo>
                <a:lnTo>
                  <a:pt x="107528" y="81533"/>
                </a:lnTo>
                <a:lnTo>
                  <a:pt x="111024" y="82169"/>
                </a:lnTo>
                <a:lnTo>
                  <a:pt x="112876" y="82550"/>
                </a:lnTo>
                <a:lnTo>
                  <a:pt x="117441" y="83312"/>
                </a:lnTo>
                <a:lnTo>
                  <a:pt x="120074" y="83693"/>
                </a:lnTo>
                <a:lnTo>
                  <a:pt x="122938" y="84201"/>
                </a:lnTo>
                <a:lnTo>
                  <a:pt x="129148" y="85090"/>
                </a:lnTo>
                <a:lnTo>
                  <a:pt x="132413" y="85471"/>
                </a:lnTo>
                <a:lnTo>
                  <a:pt x="135794" y="85725"/>
                </a:lnTo>
                <a:lnTo>
                  <a:pt x="139175" y="86106"/>
                </a:lnTo>
                <a:lnTo>
                  <a:pt x="142556" y="86233"/>
                </a:lnTo>
                <a:lnTo>
                  <a:pt x="145903" y="86487"/>
                </a:lnTo>
                <a:lnTo>
                  <a:pt x="145424" y="84836"/>
                </a:lnTo>
                <a:lnTo>
                  <a:pt x="147879" y="77343"/>
                </a:lnTo>
                <a:lnTo>
                  <a:pt x="137013" y="77343"/>
                </a:lnTo>
                <a:lnTo>
                  <a:pt x="113703" y="72263"/>
                </a:lnTo>
                <a:lnTo>
                  <a:pt x="114227" y="71374"/>
                </a:lnTo>
                <a:close/>
              </a:path>
              <a:path w="148590" h="123825">
                <a:moveTo>
                  <a:pt x="148214" y="76962"/>
                </a:moveTo>
                <a:lnTo>
                  <a:pt x="142395" y="77343"/>
                </a:lnTo>
                <a:lnTo>
                  <a:pt x="147879" y="77343"/>
                </a:lnTo>
                <a:lnTo>
                  <a:pt x="148214" y="76962"/>
                </a:lnTo>
                <a:close/>
              </a:path>
              <a:path w="148590" h="123825">
                <a:moveTo>
                  <a:pt x="42421" y="60324"/>
                </a:moveTo>
                <a:lnTo>
                  <a:pt x="41123" y="60324"/>
                </a:lnTo>
                <a:lnTo>
                  <a:pt x="38882" y="60451"/>
                </a:lnTo>
                <a:lnTo>
                  <a:pt x="37899" y="60578"/>
                </a:lnTo>
                <a:lnTo>
                  <a:pt x="36208" y="60705"/>
                </a:lnTo>
                <a:lnTo>
                  <a:pt x="32002" y="64515"/>
                </a:lnTo>
                <a:lnTo>
                  <a:pt x="31923" y="64896"/>
                </a:lnTo>
                <a:lnTo>
                  <a:pt x="31766" y="65404"/>
                </a:lnTo>
                <a:lnTo>
                  <a:pt x="31671" y="67944"/>
                </a:lnTo>
                <a:lnTo>
                  <a:pt x="31798" y="68579"/>
                </a:lnTo>
                <a:lnTo>
                  <a:pt x="68792" y="72262"/>
                </a:lnTo>
                <a:lnTo>
                  <a:pt x="69119" y="71881"/>
                </a:lnTo>
                <a:lnTo>
                  <a:pt x="70143" y="71119"/>
                </a:lnTo>
                <a:lnTo>
                  <a:pt x="71201" y="70484"/>
                </a:lnTo>
                <a:lnTo>
                  <a:pt x="72811" y="69722"/>
                </a:lnTo>
                <a:lnTo>
                  <a:pt x="73834" y="69468"/>
                </a:lnTo>
                <a:lnTo>
                  <a:pt x="74777" y="69341"/>
                </a:lnTo>
                <a:lnTo>
                  <a:pt x="76238" y="69087"/>
                </a:lnTo>
                <a:lnTo>
                  <a:pt x="102638" y="69087"/>
                </a:lnTo>
                <a:lnTo>
                  <a:pt x="101744" y="68706"/>
                </a:lnTo>
                <a:lnTo>
                  <a:pt x="98363" y="67436"/>
                </a:lnTo>
                <a:lnTo>
                  <a:pt x="95143" y="66166"/>
                </a:lnTo>
                <a:lnTo>
                  <a:pt x="92119" y="65150"/>
                </a:lnTo>
                <a:lnTo>
                  <a:pt x="89244" y="64261"/>
                </a:lnTo>
                <a:lnTo>
                  <a:pt x="86576" y="63499"/>
                </a:lnTo>
                <a:lnTo>
                  <a:pt x="84057" y="62737"/>
                </a:lnTo>
                <a:lnTo>
                  <a:pt x="81700" y="62229"/>
                </a:lnTo>
                <a:lnTo>
                  <a:pt x="81431" y="60832"/>
                </a:lnTo>
                <a:lnTo>
                  <a:pt x="48790" y="60832"/>
                </a:lnTo>
                <a:lnTo>
                  <a:pt x="45369" y="60451"/>
                </a:lnTo>
                <a:lnTo>
                  <a:pt x="43836" y="60451"/>
                </a:lnTo>
                <a:lnTo>
                  <a:pt x="42421" y="60324"/>
                </a:lnTo>
                <a:close/>
              </a:path>
              <a:path w="148590" h="123825">
                <a:moveTo>
                  <a:pt x="84011" y="0"/>
                </a:moveTo>
                <a:lnTo>
                  <a:pt x="83701" y="3936"/>
                </a:lnTo>
                <a:lnTo>
                  <a:pt x="82953" y="4444"/>
                </a:lnTo>
                <a:lnTo>
                  <a:pt x="81700" y="5841"/>
                </a:lnTo>
                <a:lnTo>
                  <a:pt x="79262" y="13715"/>
                </a:lnTo>
                <a:lnTo>
                  <a:pt x="79492" y="15874"/>
                </a:lnTo>
                <a:lnTo>
                  <a:pt x="79883" y="17779"/>
                </a:lnTo>
                <a:lnTo>
                  <a:pt x="80239" y="18922"/>
                </a:lnTo>
                <a:lnTo>
                  <a:pt x="80616" y="19938"/>
                </a:lnTo>
                <a:lnTo>
                  <a:pt x="81378" y="21716"/>
                </a:lnTo>
                <a:lnTo>
                  <a:pt x="80090" y="22351"/>
                </a:lnTo>
                <a:lnTo>
                  <a:pt x="79021" y="23113"/>
                </a:lnTo>
                <a:lnTo>
                  <a:pt x="78078" y="23748"/>
                </a:lnTo>
                <a:lnTo>
                  <a:pt x="77330" y="24637"/>
                </a:lnTo>
                <a:lnTo>
                  <a:pt x="75902" y="29971"/>
                </a:lnTo>
                <a:lnTo>
                  <a:pt x="76031" y="30733"/>
                </a:lnTo>
                <a:lnTo>
                  <a:pt x="85545" y="43941"/>
                </a:lnTo>
                <a:lnTo>
                  <a:pt x="85618" y="44195"/>
                </a:lnTo>
                <a:lnTo>
                  <a:pt x="84644" y="45719"/>
                </a:lnTo>
                <a:lnTo>
                  <a:pt x="84249" y="46735"/>
                </a:lnTo>
                <a:lnTo>
                  <a:pt x="84057" y="47370"/>
                </a:lnTo>
                <a:lnTo>
                  <a:pt x="83937" y="49148"/>
                </a:lnTo>
                <a:lnTo>
                  <a:pt x="84057" y="49910"/>
                </a:lnTo>
                <a:lnTo>
                  <a:pt x="95224" y="59054"/>
                </a:lnTo>
                <a:lnTo>
                  <a:pt x="95925" y="59562"/>
                </a:lnTo>
                <a:lnTo>
                  <a:pt x="97224" y="60451"/>
                </a:lnTo>
                <a:lnTo>
                  <a:pt x="98961" y="61848"/>
                </a:lnTo>
                <a:lnTo>
                  <a:pt x="99984" y="62737"/>
                </a:lnTo>
                <a:lnTo>
                  <a:pt x="100881" y="63753"/>
                </a:lnTo>
                <a:lnTo>
                  <a:pt x="101709" y="64642"/>
                </a:lnTo>
                <a:lnTo>
                  <a:pt x="105320" y="70231"/>
                </a:lnTo>
                <a:lnTo>
                  <a:pt x="114837" y="70231"/>
                </a:lnTo>
                <a:lnTo>
                  <a:pt x="118970" y="55499"/>
                </a:lnTo>
                <a:lnTo>
                  <a:pt x="118855" y="51816"/>
                </a:lnTo>
                <a:lnTo>
                  <a:pt x="118533" y="49530"/>
                </a:lnTo>
                <a:lnTo>
                  <a:pt x="118027" y="47625"/>
                </a:lnTo>
                <a:lnTo>
                  <a:pt x="117832" y="47117"/>
                </a:lnTo>
                <a:lnTo>
                  <a:pt x="117625" y="46355"/>
                </a:lnTo>
                <a:lnTo>
                  <a:pt x="121489" y="41529"/>
                </a:lnTo>
                <a:lnTo>
                  <a:pt x="121880" y="41402"/>
                </a:lnTo>
                <a:lnTo>
                  <a:pt x="125537" y="35179"/>
                </a:lnTo>
                <a:lnTo>
                  <a:pt x="117234" y="26035"/>
                </a:lnTo>
                <a:lnTo>
                  <a:pt x="115037" y="25146"/>
                </a:lnTo>
                <a:lnTo>
                  <a:pt x="112795" y="24130"/>
                </a:lnTo>
                <a:lnTo>
                  <a:pt x="111691" y="23749"/>
                </a:lnTo>
                <a:lnTo>
                  <a:pt x="109380" y="22606"/>
                </a:lnTo>
                <a:lnTo>
                  <a:pt x="108230" y="21971"/>
                </a:lnTo>
                <a:lnTo>
                  <a:pt x="100410" y="18542"/>
                </a:lnTo>
                <a:lnTo>
                  <a:pt x="95891" y="13716"/>
                </a:lnTo>
                <a:lnTo>
                  <a:pt x="93453" y="11430"/>
                </a:lnTo>
                <a:lnTo>
                  <a:pt x="92268" y="10160"/>
                </a:lnTo>
                <a:lnTo>
                  <a:pt x="89991" y="7620"/>
                </a:lnTo>
                <a:lnTo>
                  <a:pt x="87875" y="4826"/>
                </a:lnTo>
                <a:lnTo>
                  <a:pt x="86852" y="3429"/>
                </a:lnTo>
                <a:lnTo>
                  <a:pt x="84011" y="0"/>
                </a:lnTo>
                <a:close/>
              </a:path>
              <a:path w="148590" h="123825">
                <a:moveTo>
                  <a:pt x="58459" y="57911"/>
                </a:moveTo>
                <a:lnTo>
                  <a:pt x="56021" y="57911"/>
                </a:lnTo>
                <a:lnTo>
                  <a:pt x="54607" y="58038"/>
                </a:lnTo>
                <a:lnTo>
                  <a:pt x="53974" y="58292"/>
                </a:lnTo>
                <a:lnTo>
                  <a:pt x="52249" y="58673"/>
                </a:lnTo>
                <a:lnTo>
                  <a:pt x="51306" y="59181"/>
                </a:lnTo>
                <a:lnTo>
                  <a:pt x="50520" y="59562"/>
                </a:lnTo>
                <a:lnTo>
                  <a:pt x="49891" y="59943"/>
                </a:lnTo>
                <a:lnTo>
                  <a:pt x="49065" y="60578"/>
                </a:lnTo>
                <a:lnTo>
                  <a:pt x="48790" y="60832"/>
                </a:lnTo>
                <a:lnTo>
                  <a:pt x="81431" y="60832"/>
                </a:lnTo>
                <a:lnTo>
                  <a:pt x="81382" y="60578"/>
                </a:lnTo>
                <a:lnTo>
                  <a:pt x="71638" y="60578"/>
                </a:lnTo>
                <a:lnTo>
                  <a:pt x="68993" y="60451"/>
                </a:lnTo>
                <a:lnTo>
                  <a:pt x="68096" y="60451"/>
                </a:lnTo>
                <a:lnTo>
                  <a:pt x="66877" y="59943"/>
                </a:lnTo>
                <a:lnTo>
                  <a:pt x="64519" y="59181"/>
                </a:lnTo>
                <a:lnTo>
                  <a:pt x="62312" y="58546"/>
                </a:lnTo>
                <a:lnTo>
                  <a:pt x="61288" y="58292"/>
                </a:lnTo>
                <a:lnTo>
                  <a:pt x="58459" y="57911"/>
                </a:lnTo>
                <a:close/>
              </a:path>
              <a:path w="148590" h="123825">
                <a:moveTo>
                  <a:pt x="75517" y="44576"/>
                </a:moveTo>
                <a:lnTo>
                  <a:pt x="45252" y="44576"/>
                </a:lnTo>
                <a:lnTo>
                  <a:pt x="49733" y="45211"/>
                </a:lnTo>
                <a:lnTo>
                  <a:pt x="52962" y="45973"/>
                </a:lnTo>
                <a:lnTo>
                  <a:pt x="62231" y="49529"/>
                </a:lnTo>
                <a:lnTo>
                  <a:pt x="62829" y="49910"/>
                </a:lnTo>
                <a:lnTo>
                  <a:pt x="63887" y="50672"/>
                </a:lnTo>
                <a:lnTo>
                  <a:pt x="64393" y="51180"/>
                </a:lnTo>
                <a:lnTo>
                  <a:pt x="64864" y="51561"/>
                </a:lnTo>
                <a:lnTo>
                  <a:pt x="71638" y="60578"/>
                </a:lnTo>
                <a:lnTo>
                  <a:pt x="81382" y="60578"/>
                </a:lnTo>
                <a:lnTo>
                  <a:pt x="75700" y="45973"/>
                </a:lnTo>
                <a:lnTo>
                  <a:pt x="75596" y="45719"/>
                </a:lnTo>
                <a:lnTo>
                  <a:pt x="75517" y="44576"/>
                </a:lnTo>
                <a:close/>
              </a:path>
              <a:path w="148590" h="123825">
                <a:moveTo>
                  <a:pt x="58896" y="15366"/>
                </a:moveTo>
                <a:lnTo>
                  <a:pt x="58068" y="16382"/>
                </a:lnTo>
                <a:lnTo>
                  <a:pt x="56573" y="18033"/>
                </a:lnTo>
                <a:lnTo>
                  <a:pt x="55872" y="18668"/>
                </a:lnTo>
                <a:lnTo>
                  <a:pt x="54607" y="19938"/>
                </a:lnTo>
                <a:lnTo>
                  <a:pt x="53583" y="20700"/>
                </a:lnTo>
                <a:lnTo>
                  <a:pt x="52407" y="22224"/>
                </a:lnTo>
                <a:lnTo>
                  <a:pt x="52914" y="23748"/>
                </a:lnTo>
                <a:lnTo>
                  <a:pt x="53549" y="26415"/>
                </a:lnTo>
                <a:lnTo>
                  <a:pt x="53815" y="27939"/>
                </a:lnTo>
                <a:lnTo>
                  <a:pt x="54065" y="29717"/>
                </a:lnTo>
                <a:lnTo>
                  <a:pt x="54101" y="34797"/>
                </a:lnTo>
                <a:lnTo>
                  <a:pt x="53974" y="36067"/>
                </a:lnTo>
                <a:lnTo>
                  <a:pt x="42656" y="39242"/>
                </a:lnTo>
                <a:lnTo>
                  <a:pt x="38450" y="39242"/>
                </a:lnTo>
                <a:lnTo>
                  <a:pt x="38002" y="40131"/>
                </a:lnTo>
                <a:lnTo>
                  <a:pt x="37304" y="41782"/>
                </a:lnTo>
                <a:lnTo>
                  <a:pt x="36720" y="43433"/>
                </a:lnTo>
                <a:lnTo>
                  <a:pt x="36312" y="45084"/>
                </a:lnTo>
                <a:lnTo>
                  <a:pt x="36091" y="46354"/>
                </a:lnTo>
                <a:lnTo>
                  <a:pt x="36759" y="45973"/>
                </a:lnTo>
                <a:lnTo>
                  <a:pt x="38253" y="45338"/>
                </a:lnTo>
                <a:lnTo>
                  <a:pt x="39079" y="45084"/>
                </a:lnTo>
                <a:lnTo>
                  <a:pt x="40769" y="44703"/>
                </a:lnTo>
                <a:lnTo>
                  <a:pt x="42500" y="44576"/>
                </a:lnTo>
                <a:lnTo>
                  <a:pt x="75517" y="44576"/>
                </a:lnTo>
                <a:lnTo>
                  <a:pt x="75307" y="42544"/>
                </a:lnTo>
                <a:lnTo>
                  <a:pt x="74777" y="39623"/>
                </a:lnTo>
                <a:lnTo>
                  <a:pt x="74493" y="38353"/>
                </a:lnTo>
                <a:lnTo>
                  <a:pt x="69269" y="38353"/>
                </a:lnTo>
                <a:lnTo>
                  <a:pt x="68763" y="37591"/>
                </a:lnTo>
                <a:lnTo>
                  <a:pt x="68487" y="37337"/>
                </a:lnTo>
                <a:lnTo>
                  <a:pt x="68211" y="36956"/>
                </a:lnTo>
                <a:lnTo>
                  <a:pt x="67038" y="35940"/>
                </a:lnTo>
                <a:lnTo>
                  <a:pt x="65853" y="35178"/>
                </a:lnTo>
                <a:lnTo>
                  <a:pt x="65267" y="34924"/>
                </a:lnTo>
                <a:lnTo>
                  <a:pt x="64669" y="34797"/>
                </a:lnTo>
                <a:lnTo>
                  <a:pt x="63220" y="34416"/>
                </a:lnTo>
                <a:lnTo>
                  <a:pt x="62036" y="34416"/>
                </a:lnTo>
                <a:lnTo>
                  <a:pt x="61824" y="31749"/>
                </a:lnTo>
                <a:lnTo>
                  <a:pt x="61279" y="27177"/>
                </a:lnTo>
                <a:lnTo>
                  <a:pt x="60817" y="24002"/>
                </a:lnTo>
                <a:lnTo>
                  <a:pt x="60035" y="19811"/>
                </a:lnTo>
                <a:lnTo>
                  <a:pt x="59530" y="17779"/>
                </a:lnTo>
                <a:lnTo>
                  <a:pt x="58896" y="15366"/>
                </a:lnTo>
                <a:close/>
              </a:path>
              <a:path w="148590" h="123825">
                <a:moveTo>
                  <a:pt x="72454" y="32638"/>
                </a:moveTo>
                <a:lnTo>
                  <a:pt x="69269" y="33146"/>
                </a:lnTo>
                <a:lnTo>
                  <a:pt x="69505" y="33781"/>
                </a:lnTo>
                <a:lnTo>
                  <a:pt x="69706" y="34416"/>
                </a:lnTo>
                <a:lnTo>
                  <a:pt x="69678" y="36702"/>
                </a:lnTo>
                <a:lnTo>
                  <a:pt x="69457" y="37718"/>
                </a:lnTo>
                <a:lnTo>
                  <a:pt x="69269" y="38353"/>
                </a:lnTo>
                <a:lnTo>
                  <a:pt x="74493" y="38353"/>
                </a:lnTo>
                <a:lnTo>
                  <a:pt x="73705" y="35686"/>
                </a:lnTo>
                <a:lnTo>
                  <a:pt x="72857" y="33400"/>
                </a:lnTo>
                <a:lnTo>
                  <a:pt x="72535" y="32892"/>
                </a:lnTo>
                <a:lnTo>
                  <a:pt x="72454" y="3263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95707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5232" y="15191"/>
                </a:moveTo>
                <a:lnTo>
                  <a:pt x="0" y="18793"/>
                </a:lnTo>
                <a:lnTo>
                  <a:pt x="2242" y="19185"/>
                </a:lnTo>
                <a:lnTo>
                  <a:pt x="15846" y="20046"/>
                </a:lnTo>
                <a:lnTo>
                  <a:pt x="19031" y="19890"/>
                </a:lnTo>
                <a:lnTo>
                  <a:pt x="20676" y="19772"/>
                </a:lnTo>
                <a:lnTo>
                  <a:pt x="22366" y="19615"/>
                </a:lnTo>
                <a:lnTo>
                  <a:pt x="22884" y="19068"/>
                </a:lnTo>
                <a:lnTo>
                  <a:pt x="24574" y="17501"/>
                </a:lnTo>
                <a:lnTo>
                  <a:pt x="26184" y="16209"/>
                </a:lnTo>
                <a:lnTo>
                  <a:pt x="9245" y="16209"/>
                </a:lnTo>
                <a:lnTo>
                  <a:pt x="8693" y="16171"/>
                </a:lnTo>
                <a:lnTo>
                  <a:pt x="7474" y="15936"/>
                </a:lnTo>
                <a:lnTo>
                  <a:pt x="6014" y="15505"/>
                </a:lnTo>
                <a:lnTo>
                  <a:pt x="5232" y="15191"/>
                </a:lnTo>
                <a:close/>
              </a:path>
              <a:path w="40004" h="20320">
                <a:moveTo>
                  <a:pt x="22387" y="19615"/>
                </a:moveTo>
                <a:close/>
              </a:path>
              <a:path w="40004" h="20320">
                <a:moveTo>
                  <a:pt x="32670" y="0"/>
                </a:moveTo>
                <a:lnTo>
                  <a:pt x="31693" y="0"/>
                </a:lnTo>
                <a:lnTo>
                  <a:pt x="30704" y="79"/>
                </a:lnTo>
                <a:lnTo>
                  <a:pt x="30278" y="156"/>
                </a:lnTo>
                <a:lnTo>
                  <a:pt x="30117" y="274"/>
                </a:lnTo>
                <a:lnTo>
                  <a:pt x="29069" y="901"/>
                </a:lnTo>
                <a:lnTo>
                  <a:pt x="15766" y="5833"/>
                </a:lnTo>
                <a:lnTo>
                  <a:pt x="15731" y="6970"/>
                </a:lnTo>
                <a:lnTo>
                  <a:pt x="13523" y="11824"/>
                </a:lnTo>
                <a:lnTo>
                  <a:pt x="13474" y="12500"/>
                </a:lnTo>
                <a:lnTo>
                  <a:pt x="9751" y="16209"/>
                </a:lnTo>
                <a:lnTo>
                  <a:pt x="26184" y="16209"/>
                </a:lnTo>
                <a:lnTo>
                  <a:pt x="27300" y="15348"/>
                </a:lnTo>
                <a:lnTo>
                  <a:pt x="28979" y="14212"/>
                </a:lnTo>
                <a:lnTo>
                  <a:pt x="31829" y="12500"/>
                </a:lnTo>
                <a:lnTo>
                  <a:pt x="32912" y="11942"/>
                </a:lnTo>
                <a:lnTo>
                  <a:pt x="33409" y="11942"/>
                </a:lnTo>
                <a:lnTo>
                  <a:pt x="34475" y="11159"/>
                </a:lnTo>
                <a:lnTo>
                  <a:pt x="38926" y="4660"/>
                </a:lnTo>
                <a:lnTo>
                  <a:pt x="38408" y="4268"/>
                </a:lnTo>
                <a:lnTo>
                  <a:pt x="32716" y="2271"/>
                </a:lnTo>
                <a:lnTo>
                  <a:pt x="39385" y="2271"/>
                </a:lnTo>
                <a:lnTo>
                  <a:pt x="33257" y="40"/>
                </a:lnTo>
                <a:lnTo>
                  <a:pt x="32670" y="0"/>
                </a:lnTo>
                <a:close/>
              </a:path>
              <a:path w="40004" h="20320">
                <a:moveTo>
                  <a:pt x="32540" y="12500"/>
                </a:moveTo>
                <a:lnTo>
                  <a:pt x="32245" y="12685"/>
                </a:lnTo>
                <a:lnTo>
                  <a:pt x="32521" y="12529"/>
                </a:lnTo>
                <a:close/>
              </a:path>
              <a:path w="40004" h="20320">
                <a:moveTo>
                  <a:pt x="33409" y="11942"/>
                </a:moveTo>
                <a:lnTo>
                  <a:pt x="32912" y="11942"/>
                </a:lnTo>
                <a:lnTo>
                  <a:pt x="32540" y="12500"/>
                </a:lnTo>
                <a:lnTo>
                  <a:pt x="33409" y="11942"/>
                </a:lnTo>
                <a:close/>
              </a:path>
              <a:path w="40004" h="20320">
                <a:moveTo>
                  <a:pt x="39385" y="2271"/>
                </a:moveTo>
                <a:lnTo>
                  <a:pt x="32716" y="2271"/>
                </a:lnTo>
                <a:lnTo>
                  <a:pt x="33417" y="2350"/>
                </a:lnTo>
                <a:lnTo>
                  <a:pt x="34165" y="2466"/>
                </a:lnTo>
                <a:lnTo>
                  <a:pt x="38926" y="4660"/>
                </a:lnTo>
                <a:lnTo>
                  <a:pt x="39295" y="2819"/>
                </a:lnTo>
                <a:lnTo>
                  <a:pt x="39385" y="2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28170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0" y="20007"/>
                </a:moveTo>
                <a:lnTo>
                  <a:pt x="1138" y="26585"/>
                </a:lnTo>
                <a:lnTo>
                  <a:pt x="4082" y="27798"/>
                </a:lnTo>
                <a:lnTo>
                  <a:pt x="4944" y="27994"/>
                </a:lnTo>
                <a:lnTo>
                  <a:pt x="6290" y="28386"/>
                </a:lnTo>
                <a:lnTo>
                  <a:pt x="41674" y="33828"/>
                </a:lnTo>
                <a:lnTo>
                  <a:pt x="45090" y="33750"/>
                </a:lnTo>
                <a:lnTo>
                  <a:pt x="46746" y="33632"/>
                </a:lnTo>
                <a:lnTo>
                  <a:pt x="46455" y="32379"/>
                </a:lnTo>
                <a:lnTo>
                  <a:pt x="46576" y="29365"/>
                </a:lnTo>
                <a:lnTo>
                  <a:pt x="59671" y="23296"/>
                </a:lnTo>
                <a:lnTo>
                  <a:pt x="64467" y="23296"/>
                </a:lnTo>
                <a:lnTo>
                  <a:pt x="64467" y="22670"/>
                </a:lnTo>
                <a:lnTo>
                  <a:pt x="64647" y="21143"/>
                </a:lnTo>
                <a:lnTo>
                  <a:pt x="4243" y="21143"/>
                </a:lnTo>
                <a:lnTo>
                  <a:pt x="3334" y="21064"/>
                </a:lnTo>
                <a:lnTo>
                  <a:pt x="2311" y="20829"/>
                </a:lnTo>
                <a:lnTo>
                  <a:pt x="1218" y="20477"/>
                </a:lnTo>
                <a:lnTo>
                  <a:pt x="0" y="20007"/>
                </a:lnTo>
                <a:close/>
              </a:path>
              <a:path w="90170" h="34290">
                <a:moveTo>
                  <a:pt x="64467" y="23296"/>
                </a:moveTo>
                <a:lnTo>
                  <a:pt x="61212" y="23296"/>
                </a:lnTo>
                <a:lnTo>
                  <a:pt x="64467" y="23453"/>
                </a:lnTo>
                <a:lnTo>
                  <a:pt x="64467" y="23296"/>
                </a:lnTo>
                <a:close/>
              </a:path>
              <a:path w="90170" h="34290">
                <a:moveTo>
                  <a:pt x="8682" y="0"/>
                </a:moveTo>
                <a:lnTo>
                  <a:pt x="8416" y="940"/>
                </a:lnTo>
                <a:lnTo>
                  <a:pt x="8301" y="1644"/>
                </a:lnTo>
                <a:lnTo>
                  <a:pt x="8190" y="4542"/>
                </a:lnTo>
                <a:lnTo>
                  <a:pt x="8312" y="5872"/>
                </a:lnTo>
                <a:lnTo>
                  <a:pt x="8647" y="7674"/>
                </a:lnTo>
                <a:lnTo>
                  <a:pt x="8857" y="8496"/>
                </a:lnTo>
                <a:lnTo>
                  <a:pt x="9213" y="10532"/>
                </a:lnTo>
                <a:lnTo>
                  <a:pt x="9335" y="11589"/>
                </a:lnTo>
                <a:lnTo>
                  <a:pt x="9448" y="15348"/>
                </a:lnTo>
                <a:lnTo>
                  <a:pt x="9323" y="16640"/>
                </a:lnTo>
                <a:lnTo>
                  <a:pt x="5071" y="21143"/>
                </a:lnTo>
                <a:lnTo>
                  <a:pt x="64647" y="21143"/>
                </a:lnTo>
                <a:lnTo>
                  <a:pt x="68280" y="15936"/>
                </a:lnTo>
                <a:lnTo>
                  <a:pt x="21734" y="15936"/>
                </a:lnTo>
                <a:lnTo>
                  <a:pt x="12500" y="11589"/>
                </a:lnTo>
                <a:lnTo>
                  <a:pt x="12534" y="9592"/>
                </a:lnTo>
                <a:lnTo>
                  <a:pt x="16640" y="3993"/>
                </a:lnTo>
                <a:lnTo>
                  <a:pt x="16521" y="3054"/>
                </a:lnTo>
                <a:lnTo>
                  <a:pt x="16431" y="2584"/>
                </a:lnTo>
                <a:lnTo>
                  <a:pt x="16305" y="1448"/>
                </a:lnTo>
                <a:lnTo>
                  <a:pt x="16237" y="430"/>
                </a:lnTo>
                <a:lnTo>
                  <a:pt x="15329" y="391"/>
                </a:lnTo>
                <a:lnTo>
                  <a:pt x="13443" y="234"/>
                </a:lnTo>
                <a:lnTo>
                  <a:pt x="11557" y="156"/>
                </a:lnTo>
                <a:lnTo>
                  <a:pt x="10568" y="79"/>
                </a:lnTo>
                <a:lnTo>
                  <a:pt x="8682" y="0"/>
                </a:lnTo>
                <a:close/>
              </a:path>
              <a:path w="90170" h="34290">
                <a:moveTo>
                  <a:pt x="89056" y="14643"/>
                </a:moveTo>
                <a:lnTo>
                  <a:pt x="74103" y="14643"/>
                </a:lnTo>
                <a:lnTo>
                  <a:pt x="74770" y="14683"/>
                </a:lnTo>
                <a:lnTo>
                  <a:pt x="75483" y="14761"/>
                </a:lnTo>
                <a:lnTo>
                  <a:pt x="80635" y="16522"/>
                </a:lnTo>
                <a:lnTo>
                  <a:pt x="81222" y="16875"/>
                </a:lnTo>
                <a:lnTo>
                  <a:pt x="84050" y="17501"/>
                </a:lnTo>
                <a:lnTo>
                  <a:pt x="84717" y="17462"/>
                </a:lnTo>
                <a:lnTo>
                  <a:pt x="85936" y="17228"/>
                </a:lnTo>
                <a:lnTo>
                  <a:pt x="87707" y="16640"/>
                </a:lnTo>
                <a:lnTo>
                  <a:pt x="89639" y="15661"/>
                </a:lnTo>
                <a:lnTo>
                  <a:pt x="89217" y="14957"/>
                </a:lnTo>
                <a:lnTo>
                  <a:pt x="89056" y="14643"/>
                </a:lnTo>
                <a:close/>
              </a:path>
              <a:path w="90170" h="34290">
                <a:moveTo>
                  <a:pt x="21780" y="940"/>
                </a:moveTo>
                <a:lnTo>
                  <a:pt x="24609" y="4542"/>
                </a:lnTo>
                <a:lnTo>
                  <a:pt x="25276" y="4776"/>
                </a:lnTo>
                <a:lnTo>
                  <a:pt x="29025" y="10180"/>
                </a:lnTo>
                <a:lnTo>
                  <a:pt x="28906" y="11041"/>
                </a:lnTo>
                <a:lnTo>
                  <a:pt x="22366" y="15936"/>
                </a:lnTo>
                <a:lnTo>
                  <a:pt x="68280" y="15936"/>
                </a:lnTo>
                <a:lnTo>
                  <a:pt x="69308" y="15426"/>
                </a:lnTo>
                <a:lnTo>
                  <a:pt x="70055" y="15152"/>
                </a:lnTo>
                <a:lnTo>
                  <a:pt x="71389" y="14839"/>
                </a:lnTo>
                <a:lnTo>
                  <a:pt x="72332" y="14722"/>
                </a:lnTo>
                <a:lnTo>
                  <a:pt x="72689" y="14722"/>
                </a:lnTo>
                <a:lnTo>
                  <a:pt x="73402" y="14643"/>
                </a:lnTo>
                <a:lnTo>
                  <a:pt x="89056" y="14643"/>
                </a:lnTo>
                <a:lnTo>
                  <a:pt x="88585" y="13704"/>
                </a:lnTo>
                <a:lnTo>
                  <a:pt x="87592" y="11237"/>
                </a:lnTo>
                <a:lnTo>
                  <a:pt x="54565" y="7243"/>
                </a:lnTo>
                <a:lnTo>
                  <a:pt x="52714" y="6929"/>
                </a:lnTo>
                <a:lnTo>
                  <a:pt x="51265" y="6656"/>
                </a:lnTo>
                <a:lnTo>
                  <a:pt x="49218" y="6225"/>
                </a:lnTo>
                <a:lnTo>
                  <a:pt x="47356" y="5442"/>
                </a:lnTo>
                <a:lnTo>
                  <a:pt x="39386" y="5442"/>
                </a:lnTo>
                <a:lnTo>
                  <a:pt x="38247" y="5403"/>
                </a:lnTo>
                <a:lnTo>
                  <a:pt x="36166" y="5246"/>
                </a:lnTo>
                <a:lnTo>
                  <a:pt x="43477" y="5246"/>
                </a:lnTo>
                <a:lnTo>
                  <a:pt x="45952" y="4855"/>
                </a:lnTo>
                <a:lnTo>
                  <a:pt x="43710" y="3915"/>
                </a:lnTo>
                <a:lnTo>
                  <a:pt x="41779" y="3132"/>
                </a:lnTo>
                <a:lnTo>
                  <a:pt x="39662" y="3132"/>
                </a:lnTo>
                <a:lnTo>
                  <a:pt x="37937" y="3054"/>
                </a:lnTo>
                <a:lnTo>
                  <a:pt x="32314" y="2193"/>
                </a:lnTo>
                <a:lnTo>
                  <a:pt x="26656" y="1448"/>
                </a:lnTo>
                <a:lnTo>
                  <a:pt x="25115" y="1291"/>
                </a:lnTo>
                <a:lnTo>
                  <a:pt x="23505" y="1097"/>
                </a:lnTo>
                <a:lnTo>
                  <a:pt x="21780" y="940"/>
                </a:lnTo>
                <a:close/>
              </a:path>
              <a:path w="90170" h="34290">
                <a:moveTo>
                  <a:pt x="43477" y="5246"/>
                </a:moveTo>
                <a:lnTo>
                  <a:pt x="36166" y="5246"/>
                </a:lnTo>
                <a:lnTo>
                  <a:pt x="38247" y="5403"/>
                </a:lnTo>
                <a:lnTo>
                  <a:pt x="39386" y="5442"/>
                </a:lnTo>
                <a:lnTo>
                  <a:pt x="40605" y="5442"/>
                </a:lnTo>
                <a:lnTo>
                  <a:pt x="41870" y="5403"/>
                </a:lnTo>
                <a:lnTo>
                  <a:pt x="43204" y="5286"/>
                </a:lnTo>
                <a:lnTo>
                  <a:pt x="43477" y="5246"/>
                </a:lnTo>
                <a:close/>
              </a:path>
              <a:path w="90170" h="34290">
                <a:moveTo>
                  <a:pt x="45952" y="4855"/>
                </a:moveTo>
                <a:lnTo>
                  <a:pt x="44538" y="5090"/>
                </a:lnTo>
                <a:lnTo>
                  <a:pt x="43204" y="5286"/>
                </a:lnTo>
                <a:lnTo>
                  <a:pt x="41870" y="5403"/>
                </a:lnTo>
                <a:lnTo>
                  <a:pt x="40605" y="5442"/>
                </a:lnTo>
                <a:lnTo>
                  <a:pt x="47356" y="5442"/>
                </a:lnTo>
                <a:lnTo>
                  <a:pt x="46746" y="5207"/>
                </a:lnTo>
                <a:lnTo>
                  <a:pt x="45952" y="4855"/>
                </a:lnTo>
                <a:close/>
              </a:path>
              <a:path w="90170" h="34290">
                <a:moveTo>
                  <a:pt x="41594" y="3054"/>
                </a:moveTo>
                <a:lnTo>
                  <a:pt x="39662" y="3132"/>
                </a:lnTo>
                <a:lnTo>
                  <a:pt x="41779" y="3132"/>
                </a:lnTo>
                <a:lnTo>
                  <a:pt x="41594" y="305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84736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7719" y="7870"/>
                </a:moveTo>
                <a:lnTo>
                  <a:pt x="793" y="7870"/>
                </a:lnTo>
                <a:lnTo>
                  <a:pt x="597" y="8066"/>
                </a:lnTo>
                <a:lnTo>
                  <a:pt x="0" y="8496"/>
                </a:lnTo>
                <a:lnTo>
                  <a:pt x="471" y="8731"/>
                </a:lnTo>
                <a:lnTo>
                  <a:pt x="1023" y="8927"/>
                </a:lnTo>
                <a:lnTo>
                  <a:pt x="2403" y="9474"/>
                </a:lnTo>
                <a:lnTo>
                  <a:pt x="5151" y="10376"/>
                </a:lnTo>
                <a:lnTo>
                  <a:pt x="6209" y="10649"/>
                </a:lnTo>
                <a:lnTo>
                  <a:pt x="6451" y="10062"/>
                </a:lnTo>
                <a:lnTo>
                  <a:pt x="7129" y="8731"/>
                </a:lnTo>
                <a:lnTo>
                  <a:pt x="7313" y="8417"/>
                </a:lnTo>
                <a:lnTo>
                  <a:pt x="7719" y="7870"/>
                </a:lnTo>
                <a:close/>
              </a:path>
              <a:path w="12700" h="10795">
                <a:moveTo>
                  <a:pt x="653" y="7980"/>
                </a:moveTo>
                <a:close/>
              </a:path>
              <a:path w="12700" h="10795">
                <a:moveTo>
                  <a:pt x="11764" y="0"/>
                </a:moveTo>
                <a:lnTo>
                  <a:pt x="653" y="7980"/>
                </a:lnTo>
                <a:lnTo>
                  <a:pt x="793" y="7870"/>
                </a:lnTo>
                <a:lnTo>
                  <a:pt x="7719" y="7870"/>
                </a:lnTo>
                <a:lnTo>
                  <a:pt x="12385" y="4346"/>
                </a:lnTo>
                <a:lnTo>
                  <a:pt x="11959" y="2114"/>
                </a:lnTo>
                <a:lnTo>
                  <a:pt x="11833" y="1252"/>
                </a:lnTo>
                <a:lnTo>
                  <a:pt x="117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96696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05183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60" h="36829">
                <a:moveTo>
                  <a:pt x="49931" y="0"/>
                </a:moveTo>
                <a:lnTo>
                  <a:pt x="50092" y="196"/>
                </a:lnTo>
                <a:lnTo>
                  <a:pt x="49931" y="0"/>
                </a:lnTo>
                <a:close/>
              </a:path>
              <a:path w="86360" h="36829">
                <a:moveTo>
                  <a:pt x="36097" y="10650"/>
                </a:moveTo>
                <a:lnTo>
                  <a:pt x="22559" y="16209"/>
                </a:lnTo>
                <a:lnTo>
                  <a:pt x="20837" y="17580"/>
                </a:lnTo>
                <a:lnTo>
                  <a:pt x="0" y="28504"/>
                </a:lnTo>
                <a:lnTo>
                  <a:pt x="80" y="28895"/>
                </a:lnTo>
                <a:lnTo>
                  <a:pt x="10809" y="31088"/>
                </a:lnTo>
                <a:lnTo>
                  <a:pt x="13017" y="31166"/>
                </a:lnTo>
                <a:lnTo>
                  <a:pt x="38454" y="36178"/>
                </a:lnTo>
                <a:lnTo>
                  <a:pt x="39041" y="36217"/>
                </a:lnTo>
                <a:lnTo>
                  <a:pt x="50126" y="25998"/>
                </a:lnTo>
                <a:lnTo>
                  <a:pt x="50839" y="24706"/>
                </a:lnTo>
                <a:lnTo>
                  <a:pt x="66364" y="11628"/>
                </a:lnTo>
                <a:lnTo>
                  <a:pt x="67583" y="11394"/>
                </a:lnTo>
                <a:lnTo>
                  <a:pt x="69549" y="10885"/>
                </a:lnTo>
                <a:lnTo>
                  <a:pt x="70207" y="10689"/>
                </a:lnTo>
                <a:lnTo>
                  <a:pt x="36373" y="10689"/>
                </a:lnTo>
                <a:lnTo>
                  <a:pt x="36097" y="10650"/>
                </a:lnTo>
                <a:close/>
              </a:path>
              <a:path w="86360" h="36829">
                <a:moveTo>
                  <a:pt x="42583" y="7361"/>
                </a:moveTo>
                <a:lnTo>
                  <a:pt x="41916" y="7831"/>
                </a:lnTo>
                <a:lnTo>
                  <a:pt x="39708" y="9123"/>
                </a:lnTo>
                <a:lnTo>
                  <a:pt x="38098" y="9945"/>
                </a:lnTo>
                <a:lnTo>
                  <a:pt x="37235" y="10298"/>
                </a:lnTo>
                <a:lnTo>
                  <a:pt x="36373" y="10689"/>
                </a:lnTo>
                <a:lnTo>
                  <a:pt x="75138" y="8888"/>
                </a:lnTo>
                <a:lnTo>
                  <a:pt x="77591" y="7753"/>
                </a:lnTo>
                <a:lnTo>
                  <a:pt x="49540" y="7753"/>
                </a:lnTo>
                <a:lnTo>
                  <a:pt x="46079" y="7674"/>
                </a:lnTo>
                <a:lnTo>
                  <a:pt x="44354" y="7557"/>
                </a:lnTo>
                <a:lnTo>
                  <a:pt x="42583" y="7361"/>
                </a:lnTo>
                <a:close/>
              </a:path>
              <a:path w="86360" h="36829">
                <a:moveTo>
                  <a:pt x="78749" y="940"/>
                </a:moveTo>
                <a:lnTo>
                  <a:pt x="49540" y="7753"/>
                </a:lnTo>
                <a:lnTo>
                  <a:pt x="77591" y="7753"/>
                </a:lnTo>
                <a:lnTo>
                  <a:pt x="85898" y="2623"/>
                </a:lnTo>
                <a:lnTo>
                  <a:pt x="83429" y="2623"/>
                </a:lnTo>
                <a:lnTo>
                  <a:pt x="82763" y="2545"/>
                </a:lnTo>
                <a:lnTo>
                  <a:pt x="79336" y="1331"/>
                </a:lnTo>
                <a:lnTo>
                  <a:pt x="78749" y="940"/>
                </a:lnTo>
                <a:close/>
              </a:path>
              <a:path w="86360" h="36829">
                <a:moveTo>
                  <a:pt x="86224" y="2311"/>
                </a:moveTo>
                <a:lnTo>
                  <a:pt x="85511" y="2506"/>
                </a:lnTo>
                <a:lnTo>
                  <a:pt x="84809" y="2584"/>
                </a:lnTo>
                <a:lnTo>
                  <a:pt x="84096" y="2623"/>
                </a:lnTo>
                <a:lnTo>
                  <a:pt x="85898" y="2623"/>
                </a:lnTo>
                <a:lnTo>
                  <a:pt x="86156" y="242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64808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62017" y="35825"/>
                </a:moveTo>
                <a:lnTo>
                  <a:pt x="21895" y="35825"/>
                </a:lnTo>
                <a:lnTo>
                  <a:pt x="22332" y="36530"/>
                </a:lnTo>
                <a:lnTo>
                  <a:pt x="22608" y="36882"/>
                </a:lnTo>
                <a:lnTo>
                  <a:pt x="27564" y="39662"/>
                </a:lnTo>
                <a:lnTo>
                  <a:pt x="28105" y="39819"/>
                </a:lnTo>
                <a:lnTo>
                  <a:pt x="28703" y="39897"/>
                </a:lnTo>
                <a:lnTo>
                  <a:pt x="29324" y="40015"/>
                </a:lnTo>
                <a:lnTo>
                  <a:pt x="29956" y="40054"/>
                </a:lnTo>
                <a:lnTo>
                  <a:pt x="30669" y="40133"/>
                </a:lnTo>
                <a:lnTo>
                  <a:pt x="32164" y="40133"/>
                </a:lnTo>
                <a:lnTo>
                  <a:pt x="31336" y="41229"/>
                </a:lnTo>
                <a:lnTo>
                  <a:pt x="31141" y="41581"/>
                </a:lnTo>
                <a:lnTo>
                  <a:pt x="30757" y="42403"/>
                </a:lnTo>
                <a:lnTo>
                  <a:pt x="30428" y="43500"/>
                </a:lnTo>
                <a:lnTo>
                  <a:pt x="30393" y="46045"/>
                </a:lnTo>
                <a:lnTo>
                  <a:pt x="30589" y="46749"/>
                </a:lnTo>
                <a:lnTo>
                  <a:pt x="38523" y="51800"/>
                </a:lnTo>
                <a:lnTo>
                  <a:pt x="39397" y="51683"/>
                </a:lnTo>
                <a:lnTo>
                  <a:pt x="52047" y="42598"/>
                </a:lnTo>
                <a:lnTo>
                  <a:pt x="55648" y="42598"/>
                </a:lnTo>
                <a:lnTo>
                  <a:pt x="61914" y="36295"/>
                </a:lnTo>
                <a:lnTo>
                  <a:pt x="62017" y="35825"/>
                </a:lnTo>
                <a:close/>
              </a:path>
              <a:path w="68579" h="52070">
                <a:moveTo>
                  <a:pt x="55648" y="42598"/>
                </a:moveTo>
                <a:lnTo>
                  <a:pt x="52208" y="42598"/>
                </a:lnTo>
                <a:lnTo>
                  <a:pt x="52599" y="42677"/>
                </a:lnTo>
                <a:lnTo>
                  <a:pt x="53231" y="42755"/>
                </a:lnTo>
                <a:lnTo>
                  <a:pt x="54485" y="42755"/>
                </a:lnTo>
                <a:lnTo>
                  <a:pt x="54956" y="42716"/>
                </a:lnTo>
                <a:lnTo>
                  <a:pt x="55648" y="42598"/>
                </a:lnTo>
                <a:close/>
              </a:path>
              <a:path w="68579" h="52070">
                <a:moveTo>
                  <a:pt x="24448" y="8653"/>
                </a:moveTo>
                <a:lnTo>
                  <a:pt x="9751" y="15544"/>
                </a:lnTo>
                <a:lnTo>
                  <a:pt x="9786" y="17540"/>
                </a:lnTo>
                <a:lnTo>
                  <a:pt x="10027" y="18676"/>
                </a:lnTo>
                <a:lnTo>
                  <a:pt x="10372" y="19890"/>
                </a:lnTo>
                <a:lnTo>
                  <a:pt x="9947" y="19890"/>
                </a:lnTo>
                <a:lnTo>
                  <a:pt x="0" y="28269"/>
                </a:lnTo>
                <a:lnTo>
                  <a:pt x="195" y="29483"/>
                </a:lnTo>
                <a:lnTo>
                  <a:pt x="14236" y="36687"/>
                </a:lnTo>
                <a:lnTo>
                  <a:pt x="15961" y="36609"/>
                </a:lnTo>
                <a:lnTo>
                  <a:pt x="17812" y="36452"/>
                </a:lnTo>
                <a:lnTo>
                  <a:pt x="19779" y="36178"/>
                </a:lnTo>
                <a:lnTo>
                  <a:pt x="21895" y="35825"/>
                </a:lnTo>
                <a:lnTo>
                  <a:pt x="62017" y="35825"/>
                </a:lnTo>
                <a:lnTo>
                  <a:pt x="62233" y="34534"/>
                </a:lnTo>
                <a:lnTo>
                  <a:pt x="62349" y="33593"/>
                </a:lnTo>
                <a:lnTo>
                  <a:pt x="62236" y="28230"/>
                </a:lnTo>
                <a:lnTo>
                  <a:pt x="61994" y="26506"/>
                </a:lnTo>
                <a:lnTo>
                  <a:pt x="63811" y="26506"/>
                </a:lnTo>
                <a:lnTo>
                  <a:pt x="68561" y="24119"/>
                </a:lnTo>
                <a:lnTo>
                  <a:pt x="68443" y="20673"/>
                </a:lnTo>
                <a:lnTo>
                  <a:pt x="27829" y="8810"/>
                </a:lnTo>
                <a:lnTo>
                  <a:pt x="26886" y="8731"/>
                </a:lnTo>
                <a:lnTo>
                  <a:pt x="24448" y="8653"/>
                </a:lnTo>
                <a:close/>
              </a:path>
              <a:path w="68579" h="52070">
                <a:moveTo>
                  <a:pt x="63811" y="26506"/>
                </a:moveTo>
                <a:lnTo>
                  <a:pt x="62201" y="26506"/>
                </a:lnTo>
                <a:lnTo>
                  <a:pt x="62673" y="26547"/>
                </a:lnTo>
                <a:lnTo>
                  <a:pt x="63374" y="26547"/>
                </a:lnTo>
                <a:lnTo>
                  <a:pt x="63811" y="26506"/>
                </a:lnTo>
                <a:close/>
              </a:path>
              <a:path w="68579" h="52070">
                <a:moveTo>
                  <a:pt x="37465" y="0"/>
                </a:moveTo>
                <a:lnTo>
                  <a:pt x="36764" y="0"/>
                </a:lnTo>
                <a:lnTo>
                  <a:pt x="36051" y="79"/>
                </a:lnTo>
                <a:lnTo>
                  <a:pt x="35694" y="79"/>
                </a:lnTo>
                <a:lnTo>
                  <a:pt x="27829" y="8810"/>
                </a:lnTo>
                <a:lnTo>
                  <a:pt x="61233" y="8810"/>
                </a:lnTo>
                <a:lnTo>
                  <a:pt x="60430" y="8143"/>
                </a:lnTo>
                <a:lnTo>
                  <a:pt x="59487" y="7439"/>
                </a:lnTo>
                <a:lnTo>
                  <a:pt x="58073" y="6578"/>
                </a:lnTo>
                <a:lnTo>
                  <a:pt x="57130" y="5874"/>
                </a:lnTo>
                <a:lnTo>
                  <a:pt x="56693" y="5482"/>
                </a:lnTo>
                <a:lnTo>
                  <a:pt x="56256" y="5129"/>
                </a:lnTo>
                <a:lnTo>
                  <a:pt x="55368" y="4229"/>
                </a:lnTo>
                <a:lnTo>
                  <a:pt x="54726" y="3523"/>
                </a:lnTo>
                <a:lnTo>
                  <a:pt x="54245" y="2858"/>
                </a:lnTo>
                <a:lnTo>
                  <a:pt x="47413" y="2858"/>
                </a:lnTo>
                <a:lnTo>
                  <a:pt x="43721" y="1644"/>
                </a:lnTo>
                <a:lnTo>
                  <a:pt x="43054" y="1331"/>
                </a:lnTo>
                <a:lnTo>
                  <a:pt x="38132" y="40"/>
                </a:lnTo>
                <a:lnTo>
                  <a:pt x="37465" y="0"/>
                </a:lnTo>
                <a:close/>
              </a:path>
              <a:path w="68579" h="52070">
                <a:moveTo>
                  <a:pt x="53001" y="1018"/>
                </a:moveTo>
                <a:lnTo>
                  <a:pt x="51069" y="1997"/>
                </a:lnTo>
                <a:lnTo>
                  <a:pt x="49299" y="2584"/>
                </a:lnTo>
                <a:lnTo>
                  <a:pt x="48080" y="2819"/>
                </a:lnTo>
                <a:lnTo>
                  <a:pt x="47413" y="2858"/>
                </a:lnTo>
                <a:lnTo>
                  <a:pt x="54245" y="2858"/>
                </a:lnTo>
                <a:lnTo>
                  <a:pt x="53507" y="1840"/>
                </a:lnTo>
                <a:lnTo>
                  <a:pt x="53001" y="10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90797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9475" y="0"/>
                </a:moveTo>
                <a:lnTo>
                  <a:pt x="5810" y="6811"/>
                </a:lnTo>
                <a:lnTo>
                  <a:pt x="5933" y="7869"/>
                </a:lnTo>
                <a:lnTo>
                  <a:pt x="6324" y="9866"/>
                </a:lnTo>
                <a:lnTo>
                  <a:pt x="5899" y="10062"/>
                </a:lnTo>
                <a:lnTo>
                  <a:pt x="0" y="16718"/>
                </a:lnTo>
                <a:lnTo>
                  <a:pt x="1103" y="16718"/>
                </a:lnTo>
                <a:lnTo>
                  <a:pt x="2081" y="16796"/>
                </a:lnTo>
                <a:lnTo>
                  <a:pt x="3610" y="17031"/>
                </a:lnTo>
                <a:lnTo>
                  <a:pt x="4875" y="17344"/>
                </a:lnTo>
                <a:lnTo>
                  <a:pt x="5577" y="16404"/>
                </a:lnTo>
                <a:lnTo>
                  <a:pt x="6014" y="16012"/>
                </a:lnTo>
                <a:lnTo>
                  <a:pt x="6405" y="15621"/>
                </a:lnTo>
                <a:lnTo>
                  <a:pt x="7804" y="14682"/>
                </a:lnTo>
                <a:lnTo>
                  <a:pt x="8218" y="14447"/>
                </a:lnTo>
                <a:lnTo>
                  <a:pt x="9556" y="13859"/>
                </a:lnTo>
                <a:lnTo>
                  <a:pt x="10142" y="13702"/>
                </a:lnTo>
                <a:lnTo>
                  <a:pt x="17248" y="13702"/>
                </a:lnTo>
                <a:lnTo>
                  <a:pt x="17375" y="13586"/>
                </a:lnTo>
                <a:lnTo>
                  <a:pt x="18433" y="10335"/>
                </a:lnTo>
                <a:lnTo>
                  <a:pt x="19100" y="9356"/>
                </a:lnTo>
                <a:lnTo>
                  <a:pt x="19618" y="8417"/>
                </a:lnTo>
                <a:lnTo>
                  <a:pt x="20009" y="7595"/>
                </a:lnTo>
                <a:lnTo>
                  <a:pt x="20319" y="6811"/>
                </a:lnTo>
                <a:lnTo>
                  <a:pt x="20676" y="5442"/>
                </a:lnTo>
                <a:lnTo>
                  <a:pt x="20561" y="3758"/>
                </a:lnTo>
                <a:lnTo>
                  <a:pt x="12534" y="821"/>
                </a:lnTo>
                <a:lnTo>
                  <a:pt x="11637" y="469"/>
                </a:lnTo>
                <a:lnTo>
                  <a:pt x="10844" y="234"/>
                </a:lnTo>
                <a:lnTo>
                  <a:pt x="10096" y="77"/>
                </a:lnTo>
                <a:lnTo>
                  <a:pt x="9475" y="0"/>
                </a:lnTo>
                <a:close/>
              </a:path>
              <a:path w="20954" h="17779">
                <a:moveTo>
                  <a:pt x="17248" y="13702"/>
                </a:moveTo>
                <a:lnTo>
                  <a:pt x="10142" y="13702"/>
                </a:lnTo>
                <a:lnTo>
                  <a:pt x="10924" y="14016"/>
                </a:lnTo>
                <a:lnTo>
                  <a:pt x="11672" y="14251"/>
                </a:lnTo>
                <a:lnTo>
                  <a:pt x="12385" y="14447"/>
                </a:lnTo>
                <a:lnTo>
                  <a:pt x="13604" y="14682"/>
                </a:lnTo>
                <a:lnTo>
                  <a:pt x="14156" y="14721"/>
                </a:lnTo>
                <a:lnTo>
                  <a:pt x="14662" y="14721"/>
                </a:lnTo>
                <a:lnTo>
                  <a:pt x="15133" y="14682"/>
                </a:lnTo>
                <a:lnTo>
                  <a:pt x="15915" y="14525"/>
                </a:lnTo>
                <a:lnTo>
                  <a:pt x="16594" y="14212"/>
                </a:lnTo>
                <a:lnTo>
                  <a:pt x="16904" y="14016"/>
                </a:lnTo>
                <a:lnTo>
                  <a:pt x="17248" y="13702"/>
                </a:lnTo>
                <a:close/>
              </a:path>
              <a:path w="20954" h="17779">
                <a:moveTo>
                  <a:pt x="14501" y="782"/>
                </a:moveTo>
                <a:lnTo>
                  <a:pt x="13086" y="782"/>
                </a:lnTo>
                <a:lnTo>
                  <a:pt x="12534" y="821"/>
                </a:lnTo>
                <a:lnTo>
                  <a:pt x="14948" y="821"/>
                </a:lnTo>
                <a:lnTo>
                  <a:pt x="14501" y="78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44327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89" h="24765">
                <a:moveTo>
                  <a:pt x="0" y="0"/>
                </a:moveTo>
                <a:lnTo>
                  <a:pt x="17134" y="14683"/>
                </a:lnTo>
                <a:lnTo>
                  <a:pt x="18479" y="15152"/>
                </a:lnTo>
                <a:lnTo>
                  <a:pt x="57164" y="23531"/>
                </a:lnTo>
                <a:lnTo>
                  <a:pt x="70768" y="24745"/>
                </a:lnTo>
                <a:lnTo>
                  <a:pt x="70819" y="23531"/>
                </a:lnTo>
                <a:lnTo>
                  <a:pt x="70918" y="23062"/>
                </a:lnTo>
                <a:lnTo>
                  <a:pt x="71079" y="22513"/>
                </a:lnTo>
                <a:lnTo>
                  <a:pt x="71274" y="21966"/>
                </a:lnTo>
                <a:lnTo>
                  <a:pt x="71858" y="20752"/>
                </a:lnTo>
                <a:lnTo>
                  <a:pt x="72058" y="20399"/>
                </a:lnTo>
                <a:lnTo>
                  <a:pt x="66709" y="20399"/>
                </a:lnTo>
                <a:lnTo>
                  <a:pt x="27990" y="13430"/>
                </a:lnTo>
                <a:lnTo>
                  <a:pt x="1966" y="1292"/>
                </a:lnTo>
                <a:lnTo>
                  <a:pt x="0" y="0"/>
                </a:lnTo>
                <a:close/>
              </a:path>
              <a:path w="72389" h="24765">
                <a:moveTo>
                  <a:pt x="72102" y="20321"/>
                </a:moveTo>
                <a:lnTo>
                  <a:pt x="69503" y="20399"/>
                </a:lnTo>
                <a:lnTo>
                  <a:pt x="72058" y="2039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9890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2702" y="0"/>
                </a:moveTo>
                <a:lnTo>
                  <a:pt x="620" y="901"/>
                </a:lnTo>
                <a:lnTo>
                  <a:pt x="459" y="1097"/>
                </a:lnTo>
                <a:lnTo>
                  <a:pt x="344" y="1331"/>
                </a:lnTo>
                <a:lnTo>
                  <a:pt x="115" y="2193"/>
                </a:lnTo>
                <a:lnTo>
                  <a:pt x="0" y="3876"/>
                </a:lnTo>
                <a:lnTo>
                  <a:pt x="298" y="4855"/>
                </a:lnTo>
                <a:lnTo>
                  <a:pt x="6749" y="11315"/>
                </a:lnTo>
                <a:lnTo>
                  <a:pt x="7186" y="11276"/>
                </a:lnTo>
                <a:lnTo>
                  <a:pt x="7531" y="11198"/>
                </a:lnTo>
                <a:lnTo>
                  <a:pt x="7888" y="11080"/>
                </a:lnTo>
                <a:lnTo>
                  <a:pt x="8049" y="11002"/>
                </a:lnTo>
                <a:lnTo>
                  <a:pt x="8359" y="10610"/>
                </a:lnTo>
                <a:lnTo>
                  <a:pt x="8239" y="8966"/>
                </a:lnTo>
                <a:lnTo>
                  <a:pt x="8014" y="8457"/>
                </a:lnTo>
                <a:lnTo>
                  <a:pt x="7853" y="8339"/>
                </a:lnTo>
                <a:lnTo>
                  <a:pt x="7106" y="7674"/>
                </a:lnTo>
                <a:lnTo>
                  <a:pt x="6439" y="6929"/>
                </a:lnTo>
                <a:lnTo>
                  <a:pt x="6048" y="6460"/>
                </a:lnTo>
                <a:lnTo>
                  <a:pt x="5623" y="5872"/>
                </a:lnTo>
                <a:lnTo>
                  <a:pt x="5300" y="5286"/>
                </a:lnTo>
                <a:lnTo>
                  <a:pt x="4898" y="4619"/>
                </a:lnTo>
                <a:lnTo>
                  <a:pt x="3564" y="195"/>
                </a:lnTo>
                <a:lnTo>
                  <a:pt x="3415" y="117"/>
                </a:lnTo>
                <a:lnTo>
                  <a:pt x="2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15912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6566" y="0"/>
                </a:moveTo>
                <a:lnTo>
                  <a:pt x="0" y="14760"/>
                </a:lnTo>
                <a:lnTo>
                  <a:pt x="80" y="15151"/>
                </a:lnTo>
                <a:lnTo>
                  <a:pt x="269" y="15504"/>
                </a:lnTo>
                <a:lnTo>
                  <a:pt x="436" y="15739"/>
                </a:lnTo>
                <a:lnTo>
                  <a:pt x="678" y="15896"/>
                </a:lnTo>
                <a:lnTo>
                  <a:pt x="1023" y="15974"/>
                </a:lnTo>
                <a:lnTo>
                  <a:pt x="1425" y="15896"/>
                </a:lnTo>
                <a:lnTo>
                  <a:pt x="656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98206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5" h="11429">
                <a:moveTo>
                  <a:pt x="13037" y="0"/>
                </a:moveTo>
                <a:lnTo>
                  <a:pt x="2653" y="6303"/>
                </a:lnTo>
                <a:lnTo>
                  <a:pt x="1871" y="6850"/>
                </a:lnTo>
                <a:lnTo>
                  <a:pt x="0" y="9866"/>
                </a:lnTo>
                <a:lnTo>
                  <a:pt x="134" y="10219"/>
                </a:lnTo>
                <a:lnTo>
                  <a:pt x="2147" y="11197"/>
                </a:lnTo>
                <a:lnTo>
                  <a:pt x="3837" y="11041"/>
                </a:lnTo>
                <a:lnTo>
                  <a:pt x="12761" y="1096"/>
                </a:lnTo>
                <a:lnTo>
                  <a:pt x="1303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67912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5" h="33020">
                <a:moveTo>
                  <a:pt x="33383" y="30733"/>
                </a:moveTo>
                <a:lnTo>
                  <a:pt x="18675" y="30733"/>
                </a:lnTo>
                <a:lnTo>
                  <a:pt x="19261" y="30987"/>
                </a:lnTo>
                <a:lnTo>
                  <a:pt x="20871" y="31749"/>
                </a:lnTo>
                <a:lnTo>
                  <a:pt x="21941" y="32130"/>
                </a:lnTo>
                <a:lnTo>
                  <a:pt x="23194" y="32384"/>
                </a:lnTo>
                <a:lnTo>
                  <a:pt x="24574" y="32765"/>
                </a:lnTo>
                <a:lnTo>
                  <a:pt x="26023" y="32892"/>
                </a:lnTo>
                <a:lnTo>
                  <a:pt x="27518" y="32892"/>
                </a:lnTo>
                <a:lnTo>
                  <a:pt x="29013" y="32765"/>
                </a:lnTo>
                <a:lnTo>
                  <a:pt x="29807" y="32638"/>
                </a:lnTo>
                <a:lnTo>
                  <a:pt x="31256" y="32130"/>
                </a:lnTo>
                <a:lnTo>
                  <a:pt x="32003" y="31749"/>
                </a:lnTo>
                <a:lnTo>
                  <a:pt x="33383" y="30733"/>
                </a:lnTo>
                <a:close/>
              </a:path>
              <a:path w="57785" h="33020">
                <a:moveTo>
                  <a:pt x="5853" y="19557"/>
                </a:moveTo>
                <a:lnTo>
                  <a:pt x="0" y="25018"/>
                </a:lnTo>
                <a:lnTo>
                  <a:pt x="126" y="26161"/>
                </a:lnTo>
                <a:lnTo>
                  <a:pt x="1805" y="29336"/>
                </a:lnTo>
                <a:lnTo>
                  <a:pt x="2276" y="29844"/>
                </a:lnTo>
                <a:lnTo>
                  <a:pt x="10384" y="32003"/>
                </a:lnTo>
                <a:lnTo>
                  <a:pt x="13328" y="31749"/>
                </a:lnTo>
                <a:lnTo>
                  <a:pt x="14984" y="31495"/>
                </a:lnTo>
                <a:lnTo>
                  <a:pt x="16743" y="31114"/>
                </a:lnTo>
                <a:lnTo>
                  <a:pt x="18675" y="30733"/>
                </a:lnTo>
                <a:lnTo>
                  <a:pt x="36011" y="27050"/>
                </a:lnTo>
                <a:lnTo>
                  <a:pt x="9119" y="27050"/>
                </a:lnTo>
                <a:lnTo>
                  <a:pt x="8417" y="26923"/>
                </a:lnTo>
                <a:lnTo>
                  <a:pt x="3656" y="25272"/>
                </a:lnTo>
                <a:lnTo>
                  <a:pt x="3748" y="23367"/>
                </a:lnTo>
                <a:lnTo>
                  <a:pt x="7704" y="19938"/>
                </a:lnTo>
                <a:lnTo>
                  <a:pt x="7474" y="19938"/>
                </a:lnTo>
                <a:lnTo>
                  <a:pt x="6796" y="19684"/>
                </a:lnTo>
                <a:lnTo>
                  <a:pt x="5853" y="19557"/>
                </a:lnTo>
                <a:close/>
              </a:path>
              <a:path w="57785" h="33020">
                <a:moveTo>
                  <a:pt x="54189" y="3937"/>
                </a:moveTo>
                <a:lnTo>
                  <a:pt x="49184" y="3937"/>
                </a:lnTo>
                <a:lnTo>
                  <a:pt x="54025" y="4191"/>
                </a:lnTo>
                <a:lnTo>
                  <a:pt x="52334" y="5461"/>
                </a:lnTo>
                <a:lnTo>
                  <a:pt x="51035" y="6477"/>
                </a:lnTo>
                <a:lnTo>
                  <a:pt x="44779" y="11049"/>
                </a:lnTo>
                <a:lnTo>
                  <a:pt x="41559" y="13335"/>
                </a:lnTo>
                <a:lnTo>
                  <a:pt x="39788" y="14732"/>
                </a:lnTo>
                <a:lnTo>
                  <a:pt x="37741" y="16256"/>
                </a:lnTo>
                <a:lnTo>
                  <a:pt x="35108" y="17906"/>
                </a:lnTo>
                <a:lnTo>
                  <a:pt x="33532" y="18922"/>
                </a:lnTo>
                <a:lnTo>
                  <a:pt x="31808" y="19938"/>
                </a:lnTo>
                <a:lnTo>
                  <a:pt x="29922" y="20954"/>
                </a:lnTo>
                <a:lnTo>
                  <a:pt x="27875" y="21843"/>
                </a:lnTo>
                <a:lnTo>
                  <a:pt x="25678" y="22859"/>
                </a:lnTo>
                <a:lnTo>
                  <a:pt x="11246" y="26923"/>
                </a:lnTo>
                <a:lnTo>
                  <a:pt x="10533" y="27050"/>
                </a:lnTo>
                <a:lnTo>
                  <a:pt x="36011" y="27050"/>
                </a:lnTo>
                <a:lnTo>
                  <a:pt x="36683" y="25399"/>
                </a:lnTo>
                <a:lnTo>
                  <a:pt x="37385" y="25399"/>
                </a:lnTo>
                <a:lnTo>
                  <a:pt x="39156" y="25145"/>
                </a:lnTo>
                <a:lnTo>
                  <a:pt x="40340" y="25019"/>
                </a:lnTo>
                <a:lnTo>
                  <a:pt x="42387" y="24638"/>
                </a:lnTo>
                <a:lnTo>
                  <a:pt x="52288" y="13462"/>
                </a:lnTo>
                <a:lnTo>
                  <a:pt x="53312" y="13462"/>
                </a:lnTo>
                <a:lnTo>
                  <a:pt x="54335" y="13335"/>
                </a:lnTo>
                <a:lnTo>
                  <a:pt x="55474" y="13081"/>
                </a:lnTo>
                <a:lnTo>
                  <a:pt x="56532" y="12573"/>
                </a:lnTo>
                <a:lnTo>
                  <a:pt x="56969" y="12192"/>
                </a:lnTo>
                <a:lnTo>
                  <a:pt x="57164" y="12065"/>
                </a:lnTo>
                <a:lnTo>
                  <a:pt x="57601" y="11303"/>
                </a:lnTo>
                <a:lnTo>
                  <a:pt x="57475" y="9271"/>
                </a:lnTo>
                <a:lnTo>
                  <a:pt x="57325" y="9017"/>
                </a:lnTo>
                <a:lnTo>
                  <a:pt x="56929" y="8001"/>
                </a:lnTo>
                <a:lnTo>
                  <a:pt x="56808" y="7620"/>
                </a:lnTo>
                <a:lnTo>
                  <a:pt x="56727" y="5588"/>
                </a:lnTo>
                <a:lnTo>
                  <a:pt x="56187" y="5207"/>
                </a:lnTo>
                <a:lnTo>
                  <a:pt x="54646" y="4318"/>
                </a:lnTo>
                <a:lnTo>
                  <a:pt x="54189" y="3937"/>
                </a:lnTo>
                <a:close/>
              </a:path>
              <a:path w="57785" h="33020">
                <a:moveTo>
                  <a:pt x="22136" y="7873"/>
                </a:moveTo>
                <a:lnTo>
                  <a:pt x="12350" y="9524"/>
                </a:lnTo>
                <a:lnTo>
                  <a:pt x="11281" y="10032"/>
                </a:lnTo>
                <a:lnTo>
                  <a:pt x="9947" y="10794"/>
                </a:lnTo>
                <a:lnTo>
                  <a:pt x="9234" y="11175"/>
                </a:lnTo>
                <a:lnTo>
                  <a:pt x="8567" y="11683"/>
                </a:lnTo>
                <a:lnTo>
                  <a:pt x="8256" y="12064"/>
                </a:lnTo>
                <a:lnTo>
                  <a:pt x="7946" y="12318"/>
                </a:lnTo>
                <a:lnTo>
                  <a:pt x="7474" y="12953"/>
                </a:lnTo>
                <a:lnTo>
                  <a:pt x="7267" y="13334"/>
                </a:lnTo>
                <a:lnTo>
                  <a:pt x="7118" y="13715"/>
                </a:lnTo>
                <a:lnTo>
                  <a:pt x="7037" y="15112"/>
                </a:lnTo>
                <a:lnTo>
                  <a:pt x="7394" y="15874"/>
                </a:lnTo>
                <a:lnTo>
                  <a:pt x="8015" y="16763"/>
                </a:lnTo>
                <a:lnTo>
                  <a:pt x="8452" y="17144"/>
                </a:lnTo>
                <a:lnTo>
                  <a:pt x="9004" y="17525"/>
                </a:lnTo>
                <a:lnTo>
                  <a:pt x="9280" y="17652"/>
                </a:lnTo>
                <a:lnTo>
                  <a:pt x="10142" y="18160"/>
                </a:lnTo>
                <a:lnTo>
                  <a:pt x="10775" y="18414"/>
                </a:lnTo>
                <a:lnTo>
                  <a:pt x="12465" y="18922"/>
                </a:lnTo>
                <a:lnTo>
                  <a:pt x="13523" y="19303"/>
                </a:lnTo>
                <a:lnTo>
                  <a:pt x="14742" y="19557"/>
                </a:lnTo>
                <a:lnTo>
                  <a:pt x="16789" y="19811"/>
                </a:lnTo>
                <a:lnTo>
                  <a:pt x="17536" y="19938"/>
                </a:lnTo>
                <a:lnTo>
                  <a:pt x="20009" y="20065"/>
                </a:lnTo>
                <a:lnTo>
                  <a:pt x="20917" y="19938"/>
                </a:lnTo>
                <a:lnTo>
                  <a:pt x="21860" y="19938"/>
                </a:lnTo>
                <a:lnTo>
                  <a:pt x="23827" y="19811"/>
                </a:lnTo>
                <a:lnTo>
                  <a:pt x="27047" y="19430"/>
                </a:lnTo>
                <a:lnTo>
                  <a:pt x="26736" y="19430"/>
                </a:lnTo>
                <a:lnTo>
                  <a:pt x="25908" y="19303"/>
                </a:lnTo>
                <a:lnTo>
                  <a:pt x="16433" y="14985"/>
                </a:lnTo>
                <a:lnTo>
                  <a:pt x="15409" y="14096"/>
                </a:lnTo>
                <a:lnTo>
                  <a:pt x="14903" y="13461"/>
                </a:lnTo>
                <a:lnTo>
                  <a:pt x="15294" y="13334"/>
                </a:lnTo>
                <a:lnTo>
                  <a:pt x="16318" y="13080"/>
                </a:lnTo>
                <a:lnTo>
                  <a:pt x="18008" y="12699"/>
                </a:lnTo>
                <a:lnTo>
                  <a:pt x="20250" y="12318"/>
                </a:lnTo>
                <a:lnTo>
                  <a:pt x="37983" y="12319"/>
                </a:lnTo>
                <a:lnTo>
                  <a:pt x="38454" y="11938"/>
                </a:lnTo>
                <a:lnTo>
                  <a:pt x="39397" y="11049"/>
                </a:lnTo>
                <a:lnTo>
                  <a:pt x="39869" y="10541"/>
                </a:lnTo>
                <a:lnTo>
                  <a:pt x="39788" y="10287"/>
                </a:lnTo>
                <a:lnTo>
                  <a:pt x="39121" y="9398"/>
                </a:lnTo>
                <a:lnTo>
                  <a:pt x="38872" y="9144"/>
                </a:lnTo>
                <a:lnTo>
                  <a:pt x="27323" y="9143"/>
                </a:lnTo>
                <a:lnTo>
                  <a:pt x="26104" y="8508"/>
                </a:lnTo>
                <a:lnTo>
                  <a:pt x="24885" y="8254"/>
                </a:lnTo>
                <a:lnTo>
                  <a:pt x="24103" y="8000"/>
                </a:lnTo>
                <a:lnTo>
                  <a:pt x="22136" y="7873"/>
                </a:lnTo>
                <a:close/>
              </a:path>
              <a:path w="57785" h="33020">
                <a:moveTo>
                  <a:pt x="37983" y="12319"/>
                </a:moveTo>
                <a:lnTo>
                  <a:pt x="24655" y="12318"/>
                </a:lnTo>
                <a:lnTo>
                  <a:pt x="26345" y="12572"/>
                </a:lnTo>
                <a:lnTo>
                  <a:pt x="27242" y="12572"/>
                </a:lnTo>
                <a:lnTo>
                  <a:pt x="28185" y="12826"/>
                </a:lnTo>
                <a:lnTo>
                  <a:pt x="29128" y="12953"/>
                </a:lnTo>
                <a:lnTo>
                  <a:pt x="32118" y="13715"/>
                </a:lnTo>
                <a:lnTo>
                  <a:pt x="34245" y="14477"/>
                </a:lnTo>
                <a:lnTo>
                  <a:pt x="35384" y="13969"/>
                </a:lnTo>
                <a:lnTo>
                  <a:pt x="36568" y="13335"/>
                </a:lnTo>
                <a:lnTo>
                  <a:pt x="37983" y="12319"/>
                </a:lnTo>
                <a:close/>
              </a:path>
              <a:path w="57785" h="33020">
                <a:moveTo>
                  <a:pt x="36292" y="0"/>
                </a:moveTo>
                <a:lnTo>
                  <a:pt x="27093" y="4571"/>
                </a:lnTo>
                <a:lnTo>
                  <a:pt x="26932" y="4952"/>
                </a:lnTo>
                <a:lnTo>
                  <a:pt x="26854" y="7619"/>
                </a:lnTo>
                <a:lnTo>
                  <a:pt x="26966" y="8127"/>
                </a:lnTo>
                <a:lnTo>
                  <a:pt x="27323" y="9143"/>
                </a:lnTo>
                <a:lnTo>
                  <a:pt x="38872" y="9144"/>
                </a:lnTo>
                <a:lnTo>
                  <a:pt x="38374" y="8636"/>
                </a:lnTo>
                <a:lnTo>
                  <a:pt x="37902" y="8382"/>
                </a:lnTo>
                <a:lnTo>
                  <a:pt x="37316" y="7874"/>
                </a:lnTo>
                <a:lnTo>
                  <a:pt x="32981" y="6095"/>
                </a:lnTo>
                <a:lnTo>
                  <a:pt x="31808" y="5714"/>
                </a:lnTo>
                <a:lnTo>
                  <a:pt x="32199" y="5587"/>
                </a:lnTo>
                <a:lnTo>
                  <a:pt x="33383" y="5333"/>
                </a:lnTo>
                <a:lnTo>
                  <a:pt x="36488" y="4826"/>
                </a:lnTo>
                <a:lnTo>
                  <a:pt x="37856" y="4572"/>
                </a:lnTo>
                <a:lnTo>
                  <a:pt x="42893" y="4191"/>
                </a:lnTo>
                <a:lnTo>
                  <a:pt x="46987" y="3937"/>
                </a:lnTo>
                <a:lnTo>
                  <a:pt x="54189" y="3937"/>
                </a:lnTo>
                <a:lnTo>
                  <a:pt x="53427" y="3302"/>
                </a:lnTo>
                <a:lnTo>
                  <a:pt x="52495" y="2413"/>
                </a:lnTo>
                <a:lnTo>
                  <a:pt x="45607" y="2413"/>
                </a:lnTo>
                <a:lnTo>
                  <a:pt x="43054" y="1905"/>
                </a:lnTo>
                <a:lnTo>
                  <a:pt x="42859" y="1778"/>
                </a:lnTo>
                <a:lnTo>
                  <a:pt x="41916" y="1270"/>
                </a:lnTo>
                <a:lnTo>
                  <a:pt x="41398" y="1143"/>
                </a:lnTo>
                <a:lnTo>
                  <a:pt x="40064" y="635"/>
                </a:lnTo>
                <a:lnTo>
                  <a:pt x="39271" y="508"/>
                </a:lnTo>
                <a:lnTo>
                  <a:pt x="37385" y="127"/>
                </a:lnTo>
                <a:lnTo>
                  <a:pt x="36292" y="0"/>
                </a:lnTo>
                <a:close/>
              </a:path>
              <a:path w="57785" h="33020">
                <a:moveTo>
                  <a:pt x="51426" y="1143"/>
                </a:moveTo>
                <a:lnTo>
                  <a:pt x="50678" y="1524"/>
                </a:lnTo>
                <a:lnTo>
                  <a:pt x="49816" y="1905"/>
                </a:lnTo>
                <a:lnTo>
                  <a:pt x="47884" y="2413"/>
                </a:lnTo>
                <a:lnTo>
                  <a:pt x="52495" y="2413"/>
                </a:lnTo>
                <a:lnTo>
                  <a:pt x="51426" y="114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14429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89" h="31750">
                <a:moveTo>
                  <a:pt x="37083" y="21885"/>
                </a:moveTo>
                <a:lnTo>
                  <a:pt x="27633" y="21885"/>
                </a:lnTo>
                <a:lnTo>
                  <a:pt x="28300" y="22003"/>
                </a:lnTo>
                <a:lnTo>
                  <a:pt x="29209" y="22356"/>
                </a:lnTo>
                <a:lnTo>
                  <a:pt x="31490" y="28307"/>
                </a:lnTo>
                <a:lnTo>
                  <a:pt x="31405" y="29129"/>
                </a:lnTo>
                <a:lnTo>
                  <a:pt x="31095" y="30735"/>
                </a:lnTo>
                <a:lnTo>
                  <a:pt x="30853" y="31635"/>
                </a:lnTo>
                <a:lnTo>
                  <a:pt x="31405" y="31283"/>
                </a:lnTo>
                <a:lnTo>
                  <a:pt x="31762" y="30930"/>
                </a:lnTo>
                <a:lnTo>
                  <a:pt x="32705" y="29717"/>
                </a:lnTo>
                <a:lnTo>
                  <a:pt x="33647" y="28307"/>
                </a:lnTo>
                <a:lnTo>
                  <a:pt x="35538" y="24979"/>
                </a:lnTo>
                <a:lnTo>
                  <a:pt x="37083" y="21885"/>
                </a:lnTo>
                <a:close/>
              </a:path>
              <a:path w="72389" h="31750">
                <a:moveTo>
                  <a:pt x="70055" y="0"/>
                </a:moveTo>
                <a:lnTo>
                  <a:pt x="69227" y="351"/>
                </a:lnTo>
                <a:lnTo>
                  <a:pt x="66284" y="1369"/>
                </a:lnTo>
                <a:lnTo>
                  <a:pt x="64076" y="2075"/>
                </a:lnTo>
                <a:lnTo>
                  <a:pt x="61718" y="2701"/>
                </a:lnTo>
                <a:lnTo>
                  <a:pt x="59752" y="3328"/>
                </a:lnTo>
                <a:lnTo>
                  <a:pt x="42100" y="6381"/>
                </a:lnTo>
                <a:lnTo>
                  <a:pt x="39547" y="7360"/>
                </a:lnTo>
                <a:lnTo>
                  <a:pt x="26656" y="14251"/>
                </a:lnTo>
                <a:lnTo>
                  <a:pt x="26104" y="14329"/>
                </a:lnTo>
                <a:lnTo>
                  <a:pt x="0" y="26036"/>
                </a:lnTo>
                <a:lnTo>
                  <a:pt x="2000" y="25527"/>
                </a:lnTo>
                <a:lnTo>
                  <a:pt x="4392" y="24979"/>
                </a:lnTo>
                <a:lnTo>
                  <a:pt x="27392" y="21885"/>
                </a:lnTo>
                <a:lnTo>
                  <a:pt x="37083" y="21885"/>
                </a:lnTo>
                <a:lnTo>
                  <a:pt x="38799" y="18167"/>
                </a:lnTo>
                <a:lnTo>
                  <a:pt x="52909" y="6891"/>
                </a:lnTo>
                <a:lnTo>
                  <a:pt x="54048" y="6734"/>
                </a:lnTo>
                <a:lnTo>
                  <a:pt x="72332" y="978"/>
                </a:lnTo>
                <a:lnTo>
                  <a:pt x="71033" y="508"/>
                </a:lnTo>
                <a:lnTo>
                  <a:pt x="7005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6772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26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6761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0" y="0"/>
                </a:lnTo>
                <a:lnTo>
                  <a:pt x="0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6749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0" y="0"/>
                </a:lnTo>
                <a:lnTo>
                  <a:pt x="0" y="195"/>
                </a:lnTo>
                <a:lnTo>
                  <a:pt x="229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6738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156"/>
                </a:lnTo>
                <a:lnTo>
                  <a:pt x="0" y="27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6725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195"/>
                </a:lnTo>
                <a:lnTo>
                  <a:pt x="0" y="3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67143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273"/>
                </a:lnTo>
                <a:lnTo>
                  <a:pt x="0" y="43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6702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352"/>
                </a:lnTo>
                <a:lnTo>
                  <a:pt x="0" y="50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6686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430"/>
                </a:lnTo>
                <a:lnTo>
                  <a:pt x="80" y="548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66752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508"/>
                </a:lnTo>
                <a:lnTo>
                  <a:pt x="114" y="548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6663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548"/>
                </a:lnTo>
                <a:lnTo>
                  <a:pt x="0" y="626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66522" y="61732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587"/>
                </a:lnTo>
                <a:lnTo>
                  <a:pt x="0" y="665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6639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665"/>
                </a:lnTo>
                <a:lnTo>
                  <a:pt x="0" y="74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6628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704"/>
                </a:lnTo>
                <a:lnTo>
                  <a:pt x="0" y="7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6616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743"/>
                </a:lnTo>
                <a:lnTo>
                  <a:pt x="0" y="82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6603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783"/>
                </a:lnTo>
                <a:lnTo>
                  <a:pt x="0" y="861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6592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822"/>
                </a:lnTo>
                <a:lnTo>
                  <a:pt x="0" y="90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6580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861"/>
                </a:lnTo>
                <a:lnTo>
                  <a:pt x="0" y="900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65648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0" y="939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65533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114" y="93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6541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978"/>
                </a:lnTo>
                <a:lnTo>
                  <a:pt x="0" y="1057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6530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1018"/>
                </a:lnTo>
                <a:lnTo>
                  <a:pt x="0" y="109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6517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57"/>
                </a:lnTo>
                <a:lnTo>
                  <a:pt x="0" y="113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6506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96"/>
                </a:lnTo>
                <a:lnTo>
                  <a:pt x="0" y="1173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6494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1134"/>
                </a:lnTo>
                <a:lnTo>
                  <a:pt x="0" y="121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64820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173"/>
                </a:lnTo>
                <a:lnTo>
                  <a:pt x="0" y="12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6470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40"/>
                </a:moveTo>
                <a:lnTo>
                  <a:pt x="241" y="1252"/>
                </a:lnTo>
                <a:lnTo>
                  <a:pt x="0" y="1331"/>
                </a:lnTo>
                <a:lnTo>
                  <a:pt x="0" y="0"/>
                </a:lnTo>
                <a:lnTo>
                  <a:pt x="241" y="4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64556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64" y="40"/>
                </a:moveTo>
                <a:lnTo>
                  <a:pt x="264" y="1292"/>
                </a:lnTo>
                <a:lnTo>
                  <a:pt x="0" y="1370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6442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0"/>
                </a:moveTo>
                <a:lnTo>
                  <a:pt x="275" y="1331"/>
                </a:lnTo>
                <a:lnTo>
                  <a:pt x="126" y="1370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6431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0"/>
                </a:moveTo>
                <a:lnTo>
                  <a:pt x="241" y="1370"/>
                </a:lnTo>
                <a:lnTo>
                  <a:pt x="0" y="1448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6419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09"/>
                </a:lnTo>
                <a:lnTo>
                  <a:pt x="0" y="148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6408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48"/>
                </a:lnTo>
                <a:lnTo>
                  <a:pt x="0" y="1527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6395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27"/>
                </a:lnTo>
                <a:lnTo>
                  <a:pt x="0" y="1644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6384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66"/>
                </a:lnTo>
                <a:lnTo>
                  <a:pt x="0" y="16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6372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44"/>
                </a:lnTo>
                <a:lnTo>
                  <a:pt x="0" y="172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6361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83"/>
                </a:lnTo>
                <a:lnTo>
                  <a:pt x="0" y="176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63486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762"/>
                </a:lnTo>
                <a:lnTo>
                  <a:pt x="0" y="1840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6333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38"/>
                </a:moveTo>
                <a:lnTo>
                  <a:pt x="275" y="1801"/>
                </a:lnTo>
                <a:lnTo>
                  <a:pt x="0" y="1879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63210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1840"/>
                </a:lnTo>
                <a:lnTo>
                  <a:pt x="126" y="187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63095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1879"/>
                </a:lnTo>
                <a:lnTo>
                  <a:pt x="0" y="1957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62980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57"/>
                </a:lnTo>
                <a:lnTo>
                  <a:pt x="0" y="203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62865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96"/>
                </a:lnTo>
                <a:lnTo>
                  <a:pt x="0" y="2075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6273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36"/>
                </a:lnTo>
                <a:lnTo>
                  <a:pt x="0" y="211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6262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75"/>
                </a:lnTo>
                <a:lnTo>
                  <a:pt x="0" y="219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62509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2153"/>
                </a:lnTo>
                <a:lnTo>
                  <a:pt x="0" y="2271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62394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114" y="0"/>
                </a:moveTo>
                <a:lnTo>
                  <a:pt x="34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62233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0" y="0"/>
                </a:lnTo>
                <a:lnTo>
                  <a:pt x="114" y="1996"/>
                </a:lnTo>
                <a:lnTo>
                  <a:pt x="195" y="2271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62118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2114"/>
                </a:lnTo>
                <a:lnTo>
                  <a:pt x="0" y="1291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61991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0" y="38"/>
                </a:lnTo>
                <a:lnTo>
                  <a:pt x="0" y="900"/>
                </a:lnTo>
                <a:lnTo>
                  <a:pt x="241" y="1761"/>
                </a:lnTo>
                <a:lnTo>
                  <a:pt x="241" y="38"/>
                </a:lnTo>
                <a:close/>
              </a:path>
              <a:path w="635" h="1904">
                <a:moveTo>
                  <a:pt x="0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61876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114" y="0"/>
                </a:moveTo>
                <a:lnTo>
                  <a:pt x="0" y="430"/>
                </a:lnTo>
                <a:lnTo>
                  <a:pt x="241" y="1330"/>
                </a:lnTo>
                <a:lnTo>
                  <a:pt x="114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61761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0" y="0"/>
                </a:lnTo>
                <a:lnTo>
                  <a:pt x="229" y="900"/>
                </a:lnTo>
                <a:lnTo>
                  <a:pt x="229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61761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14" y="0"/>
                </a:moveTo>
                <a:lnTo>
                  <a:pt x="114" y="430"/>
                </a:lnTo>
                <a:lnTo>
                  <a:pt x="80" y="234"/>
                </a:lnTo>
                <a:lnTo>
                  <a:pt x="0" y="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37106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5" h="46354">
                <a:moveTo>
                  <a:pt x="22648" y="39779"/>
                </a:moveTo>
                <a:lnTo>
                  <a:pt x="2794" y="39779"/>
                </a:lnTo>
                <a:lnTo>
                  <a:pt x="3070" y="40053"/>
                </a:lnTo>
                <a:lnTo>
                  <a:pt x="3231" y="40170"/>
                </a:lnTo>
                <a:lnTo>
                  <a:pt x="3461" y="40444"/>
                </a:lnTo>
                <a:lnTo>
                  <a:pt x="4005" y="40993"/>
                </a:lnTo>
                <a:lnTo>
                  <a:pt x="13443" y="43890"/>
                </a:lnTo>
                <a:lnTo>
                  <a:pt x="15133" y="44282"/>
                </a:lnTo>
                <a:lnTo>
                  <a:pt x="31808" y="46043"/>
                </a:lnTo>
                <a:lnTo>
                  <a:pt x="34556" y="45378"/>
                </a:lnTo>
                <a:lnTo>
                  <a:pt x="38132" y="44672"/>
                </a:lnTo>
                <a:lnTo>
                  <a:pt x="38037" y="41580"/>
                </a:lnTo>
                <a:lnTo>
                  <a:pt x="36879" y="41540"/>
                </a:lnTo>
                <a:lnTo>
                  <a:pt x="36212" y="41462"/>
                </a:lnTo>
                <a:lnTo>
                  <a:pt x="35188" y="41384"/>
                </a:lnTo>
                <a:lnTo>
                  <a:pt x="27875" y="40523"/>
                </a:lnTo>
                <a:lnTo>
                  <a:pt x="22648" y="39779"/>
                </a:lnTo>
                <a:close/>
              </a:path>
              <a:path w="38735" h="46354">
                <a:moveTo>
                  <a:pt x="10223" y="26584"/>
                </a:moveTo>
                <a:lnTo>
                  <a:pt x="9832" y="27680"/>
                </a:lnTo>
                <a:lnTo>
                  <a:pt x="8889" y="29678"/>
                </a:lnTo>
                <a:lnTo>
                  <a:pt x="8371" y="30578"/>
                </a:lnTo>
                <a:lnTo>
                  <a:pt x="8969" y="30578"/>
                </a:lnTo>
                <a:lnTo>
                  <a:pt x="15766" y="30774"/>
                </a:lnTo>
                <a:lnTo>
                  <a:pt x="20883" y="31008"/>
                </a:lnTo>
                <a:lnTo>
                  <a:pt x="23597" y="31165"/>
                </a:lnTo>
                <a:lnTo>
                  <a:pt x="24655" y="32535"/>
                </a:lnTo>
                <a:lnTo>
                  <a:pt x="26059" y="34141"/>
                </a:lnTo>
                <a:lnTo>
                  <a:pt x="37939" y="41540"/>
                </a:lnTo>
                <a:lnTo>
                  <a:pt x="36520" y="40954"/>
                </a:lnTo>
                <a:lnTo>
                  <a:pt x="35108" y="40287"/>
                </a:lnTo>
                <a:lnTo>
                  <a:pt x="32394" y="38800"/>
                </a:lnTo>
                <a:lnTo>
                  <a:pt x="31532" y="38487"/>
                </a:lnTo>
                <a:lnTo>
                  <a:pt x="31371" y="38213"/>
                </a:lnTo>
                <a:lnTo>
                  <a:pt x="25483" y="33357"/>
                </a:lnTo>
                <a:lnTo>
                  <a:pt x="25161" y="32927"/>
                </a:lnTo>
                <a:lnTo>
                  <a:pt x="24703" y="32183"/>
                </a:lnTo>
                <a:lnTo>
                  <a:pt x="24574" y="32027"/>
                </a:lnTo>
                <a:lnTo>
                  <a:pt x="24459" y="31753"/>
                </a:lnTo>
                <a:lnTo>
                  <a:pt x="23991" y="31008"/>
                </a:lnTo>
                <a:lnTo>
                  <a:pt x="23712" y="30421"/>
                </a:lnTo>
                <a:lnTo>
                  <a:pt x="23470" y="29990"/>
                </a:lnTo>
                <a:lnTo>
                  <a:pt x="23114" y="29207"/>
                </a:lnTo>
                <a:lnTo>
                  <a:pt x="23045" y="28972"/>
                </a:lnTo>
                <a:lnTo>
                  <a:pt x="22849" y="28542"/>
                </a:lnTo>
                <a:lnTo>
                  <a:pt x="22769" y="28268"/>
                </a:lnTo>
                <a:lnTo>
                  <a:pt x="22522" y="27680"/>
                </a:lnTo>
                <a:lnTo>
                  <a:pt x="22416" y="27289"/>
                </a:lnTo>
                <a:lnTo>
                  <a:pt x="11166" y="26780"/>
                </a:lnTo>
                <a:lnTo>
                  <a:pt x="10223" y="26584"/>
                </a:lnTo>
                <a:close/>
              </a:path>
              <a:path w="38735" h="46354">
                <a:moveTo>
                  <a:pt x="8095" y="31008"/>
                </a:moveTo>
                <a:lnTo>
                  <a:pt x="0" y="37781"/>
                </a:lnTo>
                <a:lnTo>
                  <a:pt x="275" y="37938"/>
                </a:lnTo>
                <a:lnTo>
                  <a:pt x="436" y="37977"/>
                </a:lnTo>
                <a:lnTo>
                  <a:pt x="1200" y="38487"/>
                </a:lnTo>
                <a:lnTo>
                  <a:pt x="1648" y="38800"/>
                </a:lnTo>
                <a:lnTo>
                  <a:pt x="1805" y="38957"/>
                </a:lnTo>
                <a:lnTo>
                  <a:pt x="2242" y="39270"/>
                </a:lnTo>
                <a:lnTo>
                  <a:pt x="2437" y="39466"/>
                </a:lnTo>
                <a:lnTo>
                  <a:pt x="2679" y="39622"/>
                </a:lnTo>
                <a:lnTo>
                  <a:pt x="2828" y="39818"/>
                </a:lnTo>
                <a:lnTo>
                  <a:pt x="22648" y="39779"/>
                </a:lnTo>
                <a:lnTo>
                  <a:pt x="17421" y="38918"/>
                </a:lnTo>
                <a:lnTo>
                  <a:pt x="14627" y="38408"/>
                </a:lnTo>
                <a:lnTo>
                  <a:pt x="9084" y="37234"/>
                </a:lnTo>
                <a:lnTo>
                  <a:pt x="7750" y="36881"/>
                </a:lnTo>
                <a:lnTo>
                  <a:pt x="6405" y="36569"/>
                </a:lnTo>
                <a:lnTo>
                  <a:pt x="5117" y="36216"/>
                </a:lnTo>
                <a:lnTo>
                  <a:pt x="3852" y="35824"/>
                </a:lnTo>
                <a:lnTo>
                  <a:pt x="4886" y="35120"/>
                </a:lnTo>
                <a:lnTo>
                  <a:pt x="7785" y="31635"/>
                </a:lnTo>
                <a:lnTo>
                  <a:pt x="8095" y="31008"/>
                </a:lnTo>
                <a:close/>
              </a:path>
              <a:path w="38735" h="46354">
                <a:moveTo>
                  <a:pt x="7946" y="2074"/>
                </a:moveTo>
                <a:lnTo>
                  <a:pt x="11365" y="20632"/>
                </a:lnTo>
                <a:lnTo>
                  <a:pt x="11051" y="23256"/>
                </a:lnTo>
                <a:lnTo>
                  <a:pt x="10740" y="24705"/>
                </a:lnTo>
                <a:lnTo>
                  <a:pt x="10223" y="26584"/>
                </a:lnTo>
                <a:lnTo>
                  <a:pt x="11166" y="26780"/>
                </a:lnTo>
                <a:lnTo>
                  <a:pt x="18870" y="27289"/>
                </a:lnTo>
                <a:lnTo>
                  <a:pt x="20250" y="27250"/>
                </a:lnTo>
                <a:lnTo>
                  <a:pt x="21423" y="27172"/>
                </a:lnTo>
                <a:lnTo>
                  <a:pt x="22332" y="27054"/>
                </a:lnTo>
                <a:lnTo>
                  <a:pt x="22021" y="25879"/>
                </a:lnTo>
                <a:lnTo>
                  <a:pt x="21780" y="24705"/>
                </a:lnTo>
                <a:lnTo>
                  <a:pt x="21616" y="23256"/>
                </a:lnTo>
                <a:lnTo>
                  <a:pt x="21584" y="20632"/>
                </a:lnTo>
                <a:lnTo>
                  <a:pt x="21826" y="18988"/>
                </a:lnTo>
                <a:lnTo>
                  <a:pt x="21975" y="18284"/>
                </a:lnTo>
                <a:lnTo>
                  <a:pt x="22297" y="17108"/>
                </a:lnTo>
                <a:lnTo>
                  <a:pt x="22884" y="15661"/>
                </a:lnTo>
                <a:lnTo>
                  <a:pt x="23294" y="14955"/>
                </a:lnTo>
                <a:lnTo>
                  <a:pt x="23597" y="14329"/>
                </a:lnTo>
                <a:lnTo>
                  <a:pt x="25437" y="4032"/>
                </a:lnTo>
                <a:lnTo>
                  <a:pt x="25241" y="2661"/>
                </a:lnTo>
                <a:lnTo>
                  <a:pt x="25161" y="2387"/>
                </a:lnTo>
                <a:lnTo>
                  <a:pt x="24920" y="2114"/>
                </a:lnTo>
                <a:lnTo>
                  <a:pt x="8774" y="2114"/>
                </a:lnTo>
                <a:lnTo>
                  <a:pt x="7946" y="2074"/>
                </a:lnTo>
                <a:close/>
              </a:path>
              <a:path w="38735" h="46354">
                <a:moveTo>
                  <a:pt x="22332" y="27054"/>
                </a:moveTo>
                <a:lnTo>
                  <a:pt x="21423" y="27172"/>
                </a:lnTo>
                <a:lnTo>
                  <a:pt x="20250" y="27250"/>
                </a:lnTo>
                <a:lnTo>
                  <a:pt x="18870" y="27289"/>
                </a:lnTo>
                <a:lnTo>
                  <a:pt x="22416" y="27289"/>
                </a:lnTo>
                <a:lnTo>
                  <a:pt x="22332" y="27054"/>
                </a:lnTo>
                <a:close/>
              </a:path>
              <a:path w="38735" h="46354">
                <a:moveTo>
                  <a:pt x="19813" y="0"/>
                </a:moveTo>
                <a:lnTo>
                  <a:pt x="15133" y="1252"/>
                </a:lnTo>
                <a:lnTo>
                  <a:pt x="14190" y="1565"/>
                </a:lnTo>
                <a:lnTo>
                  <a:pt x="13684" y="1683"/>
                </a:lnTo>
                <a:lnTo>
                  <a:pt x="12661" y="1879"/>
                </a:lnTo>
                <a:lnTo>
                  <a:pt x="11683" y="2035"/>
                </a:lnTo>
                <a:lnTo>
                  <a:pt x="9717" y="2114"/>
                </a:lnTo>
                <a:lnTo>
                  <a:pt x="24920" y="2114"/>
                </a:lnTo>
                <a:lnTo>
                  <a:pt x="20561" y="38"/>
                </a:lnTo>
                <a:lnTo>
                  <a:pt x="1981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20983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60" h="71754">
                <a:moveTo>
                  <a:pt x="33347" y="64769"/>
                </a:moveTo>
                <a:lnTo>
                  <a:pt x="27921" y="64769"/>
                </a:lnTo>
                <a:lnTo>
                  <a:pt x="28277" y="65023"/>
                </a:lnTo>
                <a:lnTo>
                  <a:pt x="34406" y="69595"/>
                </a:lnTo>
                <a:lnTo>
                  <a:pt x="34993" y="69976"/>
                </a:lnTo>
                <a:lnTo>
                  <a:pt x="36131" y="70484"/>
                </a:lnTo>
                <a:lnTo>
                  <a:pt x="36683" y="70611"/>
                </a:lnTo>
                <a:lnTo>
                  <a:pt x="37672" y="70992"/>
                </a:lnTo>
                <a:lnTo>
                  <a:pt x="38144" y="71119"/>
                </a:lnTo>
                <a:lnTo>
                  <a:pt x="39006" y="71246"/>
                </a:lnTo>
                <a:lnTo>
                  <a:pt x="41410" y="71246"/>
                </a:lnTo>
                <a:lnTo>
                  <a:pt x="41690" y="71143"/>
                </a:lnTo>
                <a:lnTo>
                  <a:pt x="41410" y="71119"/>
                </a:lnTo>
                <a:lnTo>
                  <a:pt x="42146" y="70992"/>
                </a:lnTo>
                <a:lnTo>
                  <a:pt x="45622" y="70992"/>
                </a:lnTo>
                <a:lnTo>
                  <a:pt x="46987" y="70865"/>
                </a:lnTo>
                <a:lnTo>
                  <a:pt x="49345" y="70484"/>
                </a:lnTo>
                <a:lnTo>
                  <a:pt x="51311" y="69976"/>
                </a:lnTo>
                <a:lnTo>
                  <a:pt x="51472" y="69976"/>
                </a:lnTo>
                <a:lnTo>
                  <a:pt x="51667" y="69849"/>
                </a:lnTo>
                <a:lnTo>
                  <a:pt x="52530" y="69595"/>
                </a:lnTo>
                <a:lnTo>
                  <a:pt x="53944" y="69087"/>
                </a:lnTo>
                <a:lnTo>
                  <a:pt x="55600" y="68325"/>
                </a:lnTo>
                <a:lnTo>
                  <a:pt x="57123" y="67818"/>
                </a:lnTo>
                <a:lnTo>
                  <a:pt x="39719" y="67817"/>
                </a:lnTo>
                <a:lnTo>
                  <a:pt x="38144" y="67436"/>
                </a:lnTo>
                <a:lnTo>
                  <a:pt x="37902" y="67331"/>
                </a:lnTo>
                <a:lnTo>
                  <a:pt x="37396" y="67182"/>
                </a:lnTo>
                <a:lnTo>
                  <a:pt x="36603" y="66801"/>
                </a:lnTo>
                <a:lnTo>
                  <a:pt x="36325" y="66641"/>
                </a:lnTo>
                <a:lnTo>
                  <a:pt x="35821" y="66420"/>
                </a:lnTo>
                <a:lnTo>
                  <a:pt x="34912" y="65912"/>
                </a:lnTo>
                <a:lnTo>
                  <a:pt x="34159" y="65361"/>
                </a:lnTo>
                <a:lnTo>
                  <a:pt x="33820" y="65150"/>
                </a:lnTo>
                <a:lnTo>
                  <a:pt x="33347" y="64769"/>
                </a:lnTo>
                <a:close/>
              </a:path>
              <a:path w="60960" h="71754">
                <a:moveTo>
                  <a:pt x="45622" y="70992"/>
                </a:moveTo>
                <a:lnTo>
                  <a:pt x="42146" y="70992"/>
                </a:lnTo>
                <a:lnTo>
                  <a:pt x="41996" y="71119"/>
                </a:lnTo>
                <a:lnTo>
                  <a:pt x="41755" y="71119"/>
                </a:lnTo>
                <a:lnTo>
                  <a:pt x="42893" y="71246"/>
                </a:lnTo>
                <a:lnTo>
                  <a:pt x="45622" y="70992"/>
                </a:lnTo>
                <a:close/>
              </a:path>
              <a:path w="60960" h="71754">
                <a:moveTo>
                  <a:pt x="54416" y="51562"/>
                </a:moveTo>
                <a:lnTo>
                  <a:pt x="30474" y="62356"/>
                </a:lnTo>
                <a:lnTo>
                  <a:pt x="31701" y="63499"/>
                </a:lnTo>
                <a:lnTo>
                  <a:pt x="40616" y="67817"/>
                </a:lnTo>
                <a:lnTo>
                  <a:pt x="40858" y="67690"/>
                </a:lnTo>
                <a:lnTo>
                  <a:pt x="57504" y="67691"/>
                </a:lnTo>
                <a:lnTo>
                  <a:pt x="59407" y="67056"/>
                </a:lnTo>
                <a:lnTo>
                  <a:pt x="59835" y="66641"/>
                </a:lnTo>
                <a:lnTo>
                  <a:pt x="60200" y="66167"/>
                </a:lnTo>
                <a:lnTo>
                  <a:pt x="58659" y="64262"/>
                </a:lnTo>
                <a:lnTo>
                  <a:pt x="58544" y="64008"/>
                </a:lnTo>
                <a:lnTo>
                  <a:pt x="54611" y="53086"/>
                </a:lnTo>
                <a:lnTo>
                  <a:pt x="54416" y="51562"/>
                </a:lnTo>
                <a:close/>
              </a:path>
              <a:path w="60960" h="71754">
                <a:moveTo>
                  <a:pt x="57504" y="67691"/>
                </a:moveTo>
                <a:lnTo>
                  <a:pt x="40858" y="67690"/>
                </a:lnTo>
                <a:lnTo>
                  <a:pt x="40616" y="67817"/>
                </a:lnTo>
                <a:lnTo>
                  <a:pt x="57123" y="67818"/>
                </a:lnTo>
                <a:lnTo>
                  <a:pt x="57504" y="67691"/>
                </a:lnTo>
                <a:close/>
              </a:path>
              <a:path w="60960" h="71754">
                <a:moveTo>
                  <a:pt x="28143" y="64984"/>
                </a:moveTo>
                <a:lnTo>
                  <a:pt x="28277" y="65023"/>
                </a:lnTo>
                <a:lnTo>
                  <a:pt x="28143" y="64984"/>
                </a:lnTo>
                <a:close/>
              </a:path>
              <a:path w="60960" h="71754">
                <a:moveTo>
                  <a:pt x="21791" y="2285"/>
                </a:moveTo>
                <a:lnTo>
                  <a:pt x="20492" y="2285"/>
                </a:lnTo>
                <a:lnTo>
                  <a:pt x="18997" y="2793"/>
                </a:lnTo>
                <a:lnTo>
                  <a:pt x="18008" y="3428"/>
                </a:lnTo>
                <a:lnTo>
                  <a:pt x="17697" y="3555"/>
                </a:lnTo>
                <a:lnTo>
                  <a:pt x="14156" y="12064"/>
                </a:lnTo>
                <a:lnTo>
                  <a:pt x="14006" y="12953"/>
                </a:lnTo>
                <a:lnTo>
                  <a:pt x="12109" y="18160"/>
                </a:lnTo>
                <a:lnTo>
                  <a:pt x="5312" y="23367"/>
                </a:lnTo>
                <a:lnTo>
                  <a:pt x="5151" y="23494"/>
                </a:lnTo>
                <a:lnTo>
                  <a:pt x="0" y="33273"/>
                </a:lnTo>
                <a:lnTo>
                  <a:pt x="356" y="34670"/>
                </a:lnTo>
                <a:lnTo>
                  <a:pt x="2403" y="37972"/>
                </a:lnTo>
                <a:lnTo>
                  <a:pt x="2794" y="38480"/>
                </a:lnTo>
                <a:lnTo>
                  <a:pt x="4093" y="39750"/>
                </a:lnTo>
                <a:lnTo>
                  <a:pt x="5002" y="40512"/>
                </a:lnTo>
                <a:lnTo>
                  <a:pt x="5864" y="41147"/>
                </a:lnTo>
                <a:lnTo>
                  <a:pt x="7589" y="42163"/>
                </a:lnTo>
                <a:lnTo>
                  <a:pt x="8383" y="42671"/>
                </a:lnTo>
                <a:lnTo>
                  <a:pt x="9130" y="42925"/>
                </a:lnTo>
                <a:lnTo>
                  <a:pt x="11327" y="43814"/>
                </a:lnTo>
                <a:lnTo>
                  <a:pt x="12707" y="44068"/>
                </a:lnTo>
                <a:lnTo>
                  <a:pt x="20135" y="53085"/>
                </a:lnTo>
                <a:lnTo>
                  <a:pt x="21193" y="55752"/>
                </a:lnTo>
                <a:lnTo>
                  <a:pt x="26256" y="63499"/>
                </a:lnTo>
                <a:lnTo>
                  <a:pt x="26587" y="63880"/>
                </a:lnTo>
                <a:lnTo>
                  <a:pt x="27093" y="64261"/>
                </a:lnTo>
                <a:lnTo>
                  <a:pt x="27840" y="64896"/>
                </a:lnTo>
                <a:lnTo>
                  <a:pt x="28143" y="64984"/>
                </a:lnTo>
                <a:lnTo>
                  <a:pt x="27921" y="64769"/>
                </a:lnTo>
                <a:lnTo>
                  <a:pt x="33347" y="64769"/>
                </a:lnTo>
                <a:lnTo>
                  <a:pt x="31532" y="63372"/>
                </a:lnTo>
                <a:lnTo>
                  <a:pt x="29968" y="61975"/>
                </a:lnTo>
                <a:lnTo>
                  <a:pt x="29726" y="61848"/>
                </a:lnTo>
                <a:lnTo>
                  <a:pt x="29174" y="61467"/>
                </a:lnTo>
                <a:lnTo>
                  <a:pt x="22412" y="48513"/>
                </a:lnTo>
                <a:lnTo>
                  <a:pt x="21630" y="47116"/>
                </a:lnTo>
                <a:lnTo>
                  <a:pt x="20963" y="46100"/>
                </a:lnTo>
                <a:lnTo>
                  <a:pt x="20101" y="44957"/>
                </a:lnTo>
                <a:lnTo>
                  <a:pt x="19583" y="44322"/>
                </a:lnTo>
                <a:lnTo>
                  <a:pt x="18997" y="43814"/>
                </a:lnTo>
                <a:lnTo>
                  <a:pt x="18364" y="43179"/>
                </a:lnTo>
                <a:lnTo>
                  <a:pt x="17663" y="42671"/>
                </a:lnTo>
                <a:lnTo>
                  <a:pt x="16915" y="42163"/>
                </a:lnTo>
                <a:lnTo>
                  <a:pt x="16295" y="41782"/>
                </a:lnTo>
                <a:lnTo>
                  <a:pt x="16122" y="41782"/>
                </a:lnTo>
                <a:lnTo>
                  <a:pt x="22654" y="36956"/>
                </a:lnTo>
                <a:lnTo>
                  <a:pt x="23275" y="36321"/>
                </a:lnTo>
                <a:lnTo>
                  <a:pt x="23873" y="35432"/>
                </a:lnTo>
                <a:lnTo>
                  <a:pt x="24425" y="34670"/>
                </a:lnTo>
                <a:lnTo>
                  <a:pt x="24965" y="33781"/>
                </a:lnTo>
                <a:lnTo>
                  <a:pt x="27477" y="24383"/>
                </a:lnTo>
                <a:lnTo>
                  <a:pt x="27380" y="19684"/>
                </a:lnTo>
                <a:lnTo>
                  <a:pt x="24068" y="6095"/>
                </a:lnTo>
                <a:lnTo>
                  <a:pt x="25839" y="6095"/>
                </a:lnTo>
                <a:lnTo>
                  <a:pt x="27806" y="5968"/>
                </a:lnTo>
                <a:lnTo>
                  <a:pt x="28783" y="5841"/>
                </a:lnTo>
                <a:lnTo>
                  <a:pt x="29807" y="5587"/>
                </a:lnTo>
                <a:lnTo>
                  <a:pt x="30313" y="5587"/>
                </a:lnTo>
                <a:lnTo>
                  <a:pt x="32797" y="4571"/>
                </a:lnTo>
                <a:lnTo>
                  <a:pt x="33268" y="4444"/>
                </a:lnTo>
                <a:lnTo>
                  <a:pt x="33854" y="4190"/>
                </a:lnTo>
                <a:lnTo>
                  <a:pt x="35188" y="4063"/>
                </a:lnTo>
                <a:lnTo>
                  <a:pt x="35936" y="3936"/>
                </a:lnTo>
                <a:lnTo>
                  <a:pt x="47795" y="3937"/>
                </a:lnTo>
                <a:lnTo>
                  <a:pt x="47148" y="3556"/>
                </a:lnTo>
                <a:lnTo>
                  <a:pt x="46205" y="3048"/>
                </a:lnTo>
                <a:lnTo>
                  <a:pt x="45101" y="2540"/>
                </a:lnTo>
                <a:lnTo>
                  <a:pt x="24816" y="2539"/>
                </a:lnTo>
                <a:lnTo>
                  <a:pt x="22930" y="2412"/>
                </a:lnTo>
                <a:lnTo>
                  <a:pt x="21791" y="2285"/>
                </a:lnTo>
                <a:close/>
              </a:path>
              <a:path w="60960" h="71754">
                <a:moveTo>
                  <a:pt x="47795" y="3937"/>
                </a:moveTo>
                <a:lnTo>
                  <a:pt x="35936" y="3936"/>
                </a:lnTo>
                <a:lnTo>
                  <a:pt x="37477" y="4063"/>
                </a:lnTo>
                <a:lnTo>
                  <a:pt x="39041" y="4572"/>
                </a:lnTo>
                <a:lnTo>
                  <a:pt x="41627" y="10668"/>
                </a:lnTo>
                <a:lnTo>
                  <a:pt x="41508" y="12065"/>
                </a:lnTo>
                <a:lnTo>
                  <a:pt x="38954" y="19811"/>
                </a:lnTo>
                <a:lnTo>
                  <a:pt x="38374" y="21208"/>
                </a:lnTo>
                <a:lnTo>
                  <a:pt x="38152" y="22097"/>
                </a:lnTo>
                <a:lnTo>
                  <a:pt x="37813" y="23748"/>
                </a:lnTo>
                <a:lnTo>
                  <a:pt x="37707" y="26923"/>
                </a:lnTo>
                <a:lnTo>
                  <a:pt x="37828" y="28066"/>
                </a:lnTo>
                <a:lnTo>
                  <a:pt x="43296" y="39115"/>
                </a:lnTo>
                <a:lnTo>
                  <a:pt x="44549" y="40131"/>
                </a:lnTo>
                <a:lnTo>
                  <a:pt x="46953" y="41782"/>
                </a:lnTo>
                <a:lnTo>
                  <a:pt x="48839" y="42925"/>
                </a:lnTo>
                <a:lnTo>
                  <a:pt x="49816" y="43560"/>
                </a:lnTo>
                <a:lnTo>
                  <a:pt x="53082" y="45085"/>
                </a:lnTo>
                <a:lnTo>
                  <a:pt x="54255" y="45593"/>
                </a:lnTo>
                <a:lnTo>
                  <a:pt x="54364" y="43180"/>
                </a:lnTo>
                <a:lnTo>
                  <a:pt x="54744" y="39751"/>
                </a:lnTo>
                <a:lnTo>
                  <a:pt x="59533" y="21209"/>
                </a:lnTo>
                <a:lnTo>
                  <a:pt x="59683" y="20701"/>
                </a:lnTo>
                <a:lnTo>
                  <a:pt x="48793" y="4572"/>
                </a:lnTo>
                <a:lnTo>
                  <a:pt x="47795" y="3937"/>
                </a:lnTo>
                <a:close/>
              </a:path>
              <a:path w="60960" h="71754">
                <a:moveTo>
                  <a:pt x="16216" y="41734"/>
                </a:moveTo>
                <a:close/>
              </a:path>
              <a:path w="60960" h="71754">
                <a:moveTo>
                  <a:pt x="16369" y="41655"/>
                </a:moveTo>
                <a:lnTo>
                  <a:pt x="16122" y="41655"/>
                </a:lnTo>
                <a:lnTo>
                  <a:pt x="16369" y="41655"/>
                </a:lnTo>
                <a:close/>
              </a:path>
              <a:path w="60960" h="71754">
                <a:moveTo>
                  <a:pt x="60402" y="20701"/>
                </a:moveTo>
                <a:lnTo>
                  <a:pt x="59683" y="20701"/>
                </a:lnTo>
                <a:lnTo>
                  <a:pt x="60476" y="20828"/>
                </a:lnTo>
                <a:lnTo>
                  <a:pt x="60402" y="20701"/>
                </a:lnTo>
                <a:close/>
              </a:path>
              <a:path w="60960" h="71754">
                <a:moveTo>
                  <a:pt x="36488" y="380"/>
                </a:moveTo>
                <a:lnTo>
                  <a:pt x="30117" y="1904"/>
                </a:lnTo>
                <a:lnTo>
                  <a:pt x="28703" y="2285"/>
                </a:lnTo>
                <a:lnTo>
                  <a:pt x="27058" y="2539"/>
                </a:lnTo>
                <a:lnTo>
                  <a:pt x="45101" y="2540"/>
                </a:lnTo>
                <a:lnTo>
                  <a:pt x="44273" y="2159"/>
                </a:lnTo>
                <a:lnTo>
                  <a:pt x="42307" y="1397"/>
                </a:lnTo>
                <a:lnTo>
                  <a:pt x="39185" y="508"/>
                </a:lnTo>
                <a:lnTo>
                  <a:pt x="37040" y="507"/>
                </a:lnTo>
                <a:lnTo>
                  <a:pt x="36488" y="380"/>
                </a:lnTo>
                <a:close/>
              </a:path>
              <a:path w="60960" h="71754">
                <a:moveTo>
                  <a:pt x="37040" y="0"/>
                </a:moveTo>
                <a:lnTo>
                  <a:pt x="37546" y="508"/>
                </a:lnTo>
                <a:lnTo>
                  <a:pt x="39185" y="508"/>
                </a:lnTo>
                <a:lnTo>
                  <a:pt x="38293" y="254"/>
                </a:lnTo>
                <a:lnTo>
                  <a:pt x="3704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15154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4" h="53975">
                <a:moveTo>
                  <a:pt x="10627" y="1617"/>
                </a:moveTo>
                <a:lnTo>
                  <a:pt x="0" y="14955"/>
                </a:lnTo>
                <a:lnTo>
                  <a:pt x="217" y="15817"/>
                </a:lnTo>
                <a:lnTo>
                  <a:pt x="286" y="16169"/>
                </a:lnTo>
                <a:lnTo>
                  <a:pt x="9141" y="28072"/>
                </a:lnTo>
                <a:lnTo>
                  <a:pt x="10084" y="28776"/>
                </a:lnTo>
                <a:lnTo>
                  <a:pt x="18214" y="44243"/>
                </a:lnTo>
                <a:lnTo>
                  <a:pt x="18536" y="45731"/>
                </a:lnTo>
                <a:lnTo>
                  <a:pt x="23527" y="51329"/>
                </a:lnTo>
                <a:lnTo>
                  <a:pt x="23964" y="51565"/>
                </a:lnTo>
                <a:lnTo>
                  <a:pt x="25252" y="51995"/>
                </a:lnTo>
                <a:lnTo>
                  <a:pt x="26000" y="52191"/>
                </a:lnTo>
                <a:lnTo>
                  <a:pt x="27138" y="52386"/>
                </a:lnTo>
                <a:lnTo>
                  <a:pt x="27575" y="52426"/>
                </a:lnTo>
                <a:lnTo>
                  <a:pt x="29507" y="52856"/>
                </a:lnTo>
                <a:lnTo>
                  <a:pt x="39017" y="53679"/>
                </a:lnTo>
                <a:lnTo>
                  <a:pt x="40869" y="53639"/>
                </a:lnTo>
                <a:lnTo>
                  <a:pt x="62582" y="49371"/>
                </a:lnTo>
                <a:lnTo>
                  <a:pt x="45584" y="49371"/>
                </a:lnTo>
                <a:lnTo>
                  <a:pt x="44836" y="49294"/>
                </a:lnTo>
                <a:lnTo>
                  <a:pt x="36855" y="45496"/>
                </a:lnTo>
                <a:lnTo>
                  <a:pt x="36108" y="44947"/>
                </a:lnTo>
                <a:lnTo>
                  <a:pt x="35238" y="44243"/>
                </a:lnTo>
                <a:lnTo>
                  <a:pt x="34532" y="43617"/>
                </a:lnTo>
                <a:lnTo>
                  <a:pt x="33929" y="43042"/>
                </a:lnTo>
                <a:lnTo>
                  <a:pt x="33649" y="42872"/>
                </a:lnTo>
                <a:lnTo>
                  <a:pt x="26161" y="31557"/>
                </a:lnTo>
                <a:lnTo>
                  <a:pt x="25804" y="30617"/>
                </a:lnTo>
                <a:lnTo>
                  <a:pt x="25183" y="28581"/>
                </a:lnTo>
                <a:lnTo>
                  <a:pt x="25057" y="28307"/>
                </a:lnTo>
                <a:lnTo>
                  <a:pt x="24907" y="27759"/>
                </a:lnTo>
                <a:lnTo>
                  <a:pt x="17156" y="21846"/>
                </a:lnTo>
                <a:lnTo>
                  <a:pt x="15627" y="21299"/>
                </a:lnTo>
                <a:lnTo>
                  <a:pt x="8233" y="15974"/>
                </a:lnTo>
                <a:lnTo>
                  <a:pt x="7796" y="15465"/>
                </a:lnTo>
                <a:lnTo>
                  <a:pt x="5760" y="10570"/>
                </a:lnTo>
                <a:lnTo>
                  <a:pt x="5860" y="7987"/>
                </a:lnTo>
                <a:lnTo>
                  <a:pt x="5990" y="7321"/>
                </a:lnTo>
                <a:lnTo>
                  <a:pt x="6151" y="6891"/>
                </a:lnTo>
                <a:lnTo>
                  <a:pt x="6266" y="6460"/>
                </a:lnTo>
                <a:lnTo>
                  <a:pt x="9417" y="2426"/>
                </a:lnTo>
                <a:lnTo>
                  <a:pt x="10627" y="1617"/>
                </a:lnTo>
                <a:close/>
              </a:path>
              <a:path w="69214" h="53975">
                <a:moveTo>
                  <a:pt x="47551" y="49222"/>
                </a:moveTo>
                <a:lnTo>
                  <a:pt x="47240" y="49294"/>
                </a:lnTo>
                <a:lnTo>
                  <a:pt x="46216" y="49371"/>
                </a:lnTo>
                <a:lnTo>
                  <a:pt x="62582" y="49371"/>
                </a:lnTo>
                <a:lnTo>
                  <a:pt x="62913" y="49254"/>
                </a:lnTo>
                <a:lnTo>
                  <a:pt x="48803" y="49254"/>
                </a:lnTo>
                <a:lnTo>
                  <a:pt x="47551" y="49222"/>
                </a:lnTo>
                <a:close/>
              </a:path>
              <a:path w="69214" h="53975">
                <a:moveTo>
                  <a:pt x="66030" y="44243"/>
                </a:moveTo>
                <a:lnTo>
                  <a:pt x="65639" y="44752"/>
                </a:lnTo>
                <a:lnTo>
                  <a:pt x="65236" y="45104"/>
                </a:lnTo>
                <a:lnTo>
                  <a:pt x="61430" y="46357"/>
                </a:lnTo>
                <a:lnTo>
                  <a:pt x="60235" y="46944"/>
                </a:lnTo>
                <a:lnTo>
                  <a:pt x="48803" y="49254"/>
                </a:lnTo>
                <a:lnTo>
                  <a:pt x="62913" y="49254"/>
                </a:lnTo>
                <a:lnTo>
                  <a:pt x="65236" y="48392"/>
                </a:lnTo>
                <a:lnTo>
                  <a:pt x="66731" y="47806"/>
                </a:lnTo>
                <a:lnTo>
                  <a:pt x="68778" y="46866"/>
                </a:lnTo>
                <a:lnTo>
                  <a:pt x="68031" y="46239"/>
                </a:lnTo>
                <a:lnTo>
                  <a:pt x="67210" y="45496"/>
                </a:lnTo>
                <a:lnTo>
                  <a:pt x="66651" y="44947"/>
                </a:lnTo>
                <a:lnTo>
                  <a:pt x="66030" y="44243"/>
                </a:lnTo>
                <a:close/>
              </a:path>
              <a:path w="69214" h="53975">
                <a:moveTo>
                  <a:pt x="47975" y="49059"/>
                </a:moveTo>
                <a:lnTo>
                  <a:pt x="47240" y="49215"/>
                </a:lnTo>
                <a:lnTo>
                  <a:pt x="47585" y="49215"/>
                </a:lnTo>
                <a:lnTo>
                  <a:pt x="47975" y="49059"/>
                </a:lnTo>
                <a:close/>
              </a:path>
              <a:path w="69214" h="53975">
                <a:moveTo>
                  <a:pt x="33750" y="42872"/>
                </a:moveTo>
                <a:lnTo>
                  <a:pt x="33929" y="43042"/>
                </a:lnTo>
                <a:lnTo>
                  <a:pt x="34107" y="43146"/>
                </a:lnTo>
                <a:lnTo>
                  <a:pt x="33750" y="42872"/>
                </a:lnTo>
                <a:close/>
              </a:path>
              <a:path w="69214" h="53975">
                <a:moveTo>
                  <a:pt x="13465" y="0"/>
                </a:moveTo>
                <a:lnTo>
                  <a:pt x="12798" y="351"/>
                </a:lnTo>
                <a:lnTo>
                  <a:pt x="10720" y="1563"/>
                </a:lnTo>
                <a:lnTo>
                  <a:pt x="10981" y="1526"/>
                </a:lnTo>
                <a:lnTo>
                  <a:pt x="11142" y="1448"/>
                </a:lnTo>
                <a:lnTo>
                  <a:pt x="11579" y="1291"/>
                </a:lnTo>
                <a:lnTo>
                  <a:pt x="12246" y="1016"/>
                </a:lnTo>
                <a:lnTo>
                  <a:pt x="13074" y="586"/>
                </a:lnTo>
                <a:lnTo>
                  <a:pt x="1346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7489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44" y="0"/>
                </a:moveTo>
                <a:lnTo>
                  <a:pt x="0" y="79"/>
                </a:lnTo>
                <a:lnTo>
                  <a:pt x="0" y="2937"/>
                </a:lnTo>
                <a:lnTo>
                  <a:pt x="505" y="2858"/>
                </a:lnTo>
                <a:lnTo>
                  <a:pt x="390" y="1409"/>
                </a:lnTo>
                <a:lnTo>
                  <a:pt x="344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74342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96" y="0"/>
                </a:moveTo>
                <a:lnTo>
                  <a:pt x="0" y="156"/>
                </a:lnTo>
                <a:lnTo>
                  <a:pt x="0" y="3054"/>
                </a:lnTo>
                <a:lnTo>
                  <a:pt x="551" y="2937"/>
                </a:lnTo>
                <a:lnTo>
                  <a:pt x="1057" y="2858"/>
                </a:lnTo>
                <a:lnTo>
                  <a:pt x="942" y="1409"/>
                </a:lnTo>
                <a:lnTo>
                  <a:pt x="89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7379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7"/>
                </a:lnTo>
                <a:lnTo>
                  <a:pt x="0" y="195"/>
                </a:lnTo>
                <a:lnTo>
                  <a:pt x="0" y="3053"/>
                </a:lnTo>
                <a:lnTo>
                  <a:pt x="551" y="2975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73284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0" y="234"/>
                </a:lnTo>
                <a:lnTo>
                  <a:pt x="0" y="3093"/>
                </a:lnTo>
                <a:lnTo>
                  <a:pt x="540" y="2975"/>
                </a:lnTo>
                <a:lnTo>
                  <a:pt x="1057" y="2897"/>
                </a:lnTo>
                <a:lnTo>
                  <a:pt x="1057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72732" y="61622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551" y="116"/>
                </a:lnTo>
                <a:lnTo>
                  <a:pt x="0" y="195"/>
                </a:lnTo>
                <a:lnTo>
                  <a:pt x="0" y="3093"/>
                </a:lnTo>
                <a:lnTo>
                  <a:pt x="1057" y="2857"/>
                </a:lnTo>
                <a:lnTo>
                  <a:pt x="1057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7218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9"/>
                </a:lnTo>
                <a:lnTo>
                  <a:pt x="0" y="195"/>
                </a:lnTo>
                <a:lnTo>
                  <a:pt x="0" y="3093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7166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1069" y="2897"/>
                </a:lnTo>
                <a:lnTo>
                  <a:pt x="0" y="3132"/>
                </a:lnTo>
                <a:lnTo>
                  <a:pt x="0" y="234"/>
                </a:lnTo>
                <a:lnTo>
                  <a:pt x="1069" y="0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71122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1057" y="2897"/>
                </a:lnTo>
                <a:lnTo>
                  <a:pt x="0" y="3132"/>
                </a:lnTo>
                <a:lnTo>
                  <a:pt x="0" y="234"/>
                </a:lnTo>
                <a:lnTo>
                  <a:pt x="1057" y="0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7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92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14"/>
                </a:lnTo>
                <a:lnTo>
                  <a:pt x="1092" y="2897"/>
                </a:lnTo>
                <a:lnTo>
                  <a:pt x="1092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7005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551" y="117"/>
                </a:lnTo>
                <a:lnTo>
                  <a:pt x="0" y="274"/>
                </a:lnTo>
                <a:lnTo>
                  <a:pt x="0" y="3172"/>
                </a:lnTo>
                <a:lnTo>
                  <a:pt x="517" y="3054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69500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0" y="234"/>
                </a:lnTo>
                <a:lnTo>
                  <a:pt x="0" y="3171"/>
                </a:lnTo>
                <a:lnTo>
                  <a:pt x="551" y="3015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68948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53"/>
                </a:lnTo>
                <a:lnTo>
                  <a:pt x="1103" y="2897"/>
                </a:lnTo>
                <a:lnTo>
                  <a:pt x="1103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6844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156"/>
                </a:lnTo>
                <a:lnTo>
                  <a:pt x="0" y="274"/>
                </a:lnTo>
                <a:lnTo>
                  <a:pt x="0" y="3211"/>
                </a:lnTo>
                <a:lnTo>
                  <a:pt x="505" y="3054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67890" y="61732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897"/>
                </a:lnTo>
                <a:lnTo>
                  <a:pt x="0" y="3210"/>
                </a:lnTo>
                <a:lnTo>
                  <a:pt x="0" y="273"/>
                </a:lnTo>
                <a:lnTo>
                  <a:pt x="1057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67338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66832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66280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65728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65223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2"/>
                </a:lnTo>
                <a:lnTo>
                  <a:pt x="0" y="3288"/>
                </a:lnTo>
                <a:lnTo>
                  <a:pt x="505" y="309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64671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3"/>
                </a:lnTo>
                <a:lnTo>
                  <a:pt x="0" y="3289"/>
                </a:lnTo>
                <a:lnTo>
                  <a:pt x="551" y="313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64119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156"/>
                </a:lnTo>
                <a:lnTo>
                  <a:pt x="0" y="352"/>
                </a:lnTo>
                <a:lnTo>
                  <a:pt x="0" y="3328"/>
                </a:lnTo>
                <a:lnTo>
                  <a:pt x="551" y="3132"/>
                </a:lnTo>
                <a:lnTo>
                  <a:pt x="1103" y="2975"/>
                </a:lnTo>
                <a:lnTo>
                  <a:pt x="1103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63613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75"/>
                </a:lnTo>
                <a:lnTo>
                  <a:pt x="0" y="3367"/>
                </a:lnTo>
                <a:lnTo>
                  <a:pt x="0" y="391"/>
                </a:lnTo>
                <a:lnTo>
                  <a:pt x="1057" y="0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63061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51" y="195"/>
                </a:lnTo>
                <a:lnTo>
                  <a:pt x="0" y="351"/>
                </a:lnTo>
                <a:lnTo>
                  <a:pt x="0" y="3367"/>
                </a:lnTo>
                <a:lnTo>
                  <a:pt x="1057" y="2975"/>
                </a:lnTo>
                <a:lnTo>
                  <a:pt x="1057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62543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517" y="155"/>
                </a:lnTo>
                <a:lnTo>
                  <a:pt x="0" y="351"/>
                </a:lnTo>
                <a:lnTo>
                  <a:pt x="0" y="3367"/>
                </a:lnTo>
                <a:lnTo>
                  <a:pt x="1069" y="2975"/>
                </a:lnTo>
                <a:lnTo>
                  <a:pt x="1069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61991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1069" y="3015"/>
                </a:lnTo>
                <a:lnTo>
                  <a:pt x="0" y="3446"/>
                </a:lnTo>
                <a:lnTo>
                  <a:pt x="0" y="431"/>
                </a:lnTo>
                <a:lnTo>
                  <a:pt x="1069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61439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235"/>
                </a:lnTo>
                <a:lnTo>
                  <a:pt x="0" y="430"/>
                </a:lnTo>
                <a:lnTo>
                  <a:pt x="0" y="3446"/>
                </a:lnTo>
                <a:lnTo>
                  <a:pt x="551" y="3250"/>
                </a:lnTo>
                <a:lnTo>
                  <a:pt x="1103" y="3015"/>
                </a:lnTo>
                <a:lnTo>
                  <a:pt x="1103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60933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90"/>
                </a:lnTo>
                <a:lnTo>
                  <a:pt x="0" y="3444"/>
                </a:lnTo>
                <a:lnTo>
                  <a:pt x="505" y="3210"/>
                </a:lnTo>
                <a:lnTo>
                  <a:pt x="1057" y="3014"/>
                </a:lnTo>
                <a:lnTo>
                  <a:pt x="1057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60381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3015"/>
                </a:lnTo>
                <a:lnTo>
                  <a:pt x="0" y="3485"/>
                </a:lnTo>
                <a:lnTo>
                  <a:pt x="0" y="431"/>
                </a:lnTo>
                <a:lnTo>
                  <a:pt x="1057" y="0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59829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054"/>
                </a:lnTo>
                <a:lnTo>
                  <a:pt x="0" y="3523"/>
                </a:lnTo>
                <a:lnTo>
                  <a:pt x="0" y="470"/>
                </a:lnTo>
                <a:lnTo>
                  <a:pt x="1103" y="0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5932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05" y="328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58771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51" y="332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58219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0" y="469"/>
                </a:lnTo>
                <a:lnTo>
                  <a:pt x="0" y="3601"/>
                </a:lnTo>
                <a:lnTo>
                  <a:pt x="551" y="3328"/>
                </a:lnTo>
                <a:lnTo>
                  <a:pt x="1103" y="3093"/>
                </a:lnTo>
                <a:lnTo>
                  <a:pt x="1103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5771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234"/>
                </a:lnTo>
                <a:lnTo>
                  <a:pt x="0" y="508"/>
                </a:lnTo>
                <a:lnTo>
                  <a:pt x="0" y="3680"/>
                </a:lnTo>
                <a:lnTo>
                  <a:pt x="505" y="3367"/>
                </a:lnTo>
                <a:lnTo>
                  <a:pt x="1057" y="3093"/>
                </a:lnTo>
                <a:lnTo>
                  <a:pt x="1057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57161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548"/>
                </a:lnTo>
                <a:lnTo>
                  <a:pt x="0" y="3719"/>
                </a:lnTo>
                <a:lnTo>
                  <a:pt x="551" y="3446"/>
                </a:lnTo>
                <a:lnTo>
                  <a:pt x="1057" y="3132"/>
                </a:lnTo>
                <a:lnTo>
                  <a:pt x="1057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56609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172"/>
                </a:lnTo>
                <a:lnTo>
                  <a:pt x="0" y="3798"/>
                </a:lnTo>
                <a:lnTo>
                  <a:pt x="0" y="548"/>
                </a:lnTo>
                <a:lnTo>
                  <a:pt x="1103" y="0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5610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505" y="273"/>
                </a:lnTo>
                <a:lnTo>
                  <a:pt x="0" y="586"/>
                </a:lnTo>
                <a:lnTo>
                  <a:pt x="0" y="3836"/>
                </a:lnTo>
                <a:lnTo>
                  <a:pt x="1057" y="3171"/>
                </a:lnTo>
                <a:lnTo>
                  <a:pt x="1057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55551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0" y="626"/>
                </a:lnTo>
                <a:lnTo>
                  <a:pt x="0" y="3915"/>
                </a:lnTo>
                <a:lnTo>
                  <a:pt x="505" y="3562"/>
                </a:lnTo>
                <a:lnTo>
                  <a:pt x="1057" y="3250"/>
                </a:lnTo>
                <a:lnTo>
                  <a:pt x="1057" y="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54999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103" y="0"/>
                </a:moveTo>
                <a:lnTo>
                  <a:pt x="0" y="626"/>
                </a:lnTo>
                <a:lnTo>
                  <a:pt x="0" y="3994"/>
                </a:lnTo>
                <a:lnTo>
                  <a:pt x="551" y="3602"/>
                </a:lnTo>
                <a:lnTo>
                  <a:pt x="1103" y="3250"/>
                </a:lnTo>
                <a:lnTo>
                  <a:pt x="1103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54482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517" y="312"/>
                </a:lnTo>
                <a:lnTo>
                  <a:pt x="0" y="665"/>
                </a:lnTo>
                <a:lnTo>
                  <a:pt x="0" y="4071"/>
                </a:lnTo>
                <a:lnTo>
                  <a:pt x="1069" y="3289"/>
                </a:lnTo>
                <a:lnTo>
                  <a:pt x="1069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53930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0" y="705"/>
                </a:lnTo>
                <a:lnTo>
                  <a:pt x="0" y="4190"/>
                </a:lnTo>
                <a:lnTo>
                  <a:pt x="517" y="3758"/>
                </a:lnTo>
                <a:lnTo>
                  <a:pt x="1069" y="3368"/>
                </a:lnTo>
                <a:lnTo>
                  <a:pt x="1069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53389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92" y="0"/>
                </a:moveTo>
                <a:lnTo>
                  <a:pt x="0" y="705"/>
                </a:lnTo>
                <a:lnTo>
                  <a:pt x="0" y="4307"/>
                </a:lnTo>
                <a:lnTo>
                  <a:pt x="540" y="3837"/>
                </a:lnTo>
                <a:lnTo>
                  <a:pt x="1092" y="3405"/>
                </a:lnTo>
                <a:lnTo>
                  <a:pt x="1092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52872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17" y="352"/>
                </a:lnTo>
                <a:lnTo>
                  <a:pt x="0" y="743"/>
                </a:lnTo>
                <a:lnTo>
                  <a:pt x="0" y="4463"/>
                </a:lnTo>
                <a:lnTo>
                  <a:pt x="517" y="3954"/>
                </a:lnTo>
                <a:lnTo>
                  <a:pt x="1057" y="3485"/>
                </a:lnTo>
                <a:lnTo>
                  <a:pt x="1057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52320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69" y="0"/>
                </a:moveTo>
                <a:lnTo>
                  <a:pt x="551" y="430"/>
                </a:lnTo>
                <a:lnTo>
                  <a:pt x="0" y="821"/>
                </a:lnTo>
                <a:lnTo>
                  <a:pt x="0" y="4697"/>
                </a:lnTo>
                <a:lnTo>
                  <a:pt x="517" y="4149"/>
                </a:lnTo>
                <a:lnTo>
                  <a:pt x="1069" y="3601"/>
                </a:lnTo>
                <a:lnTo>
                  <a:pt x="1069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51768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103" y="0"/>
                </a:moveTo>
                <a:lnTo>
                  <a:pt x="551" y="430"/>
                </a:lnTo>
                <a:lnTo>
                  <a:pt x="0" y="901"/>
                </a:lnTo>
                <a:lnTo>
                  <a:pt x="0" y="4933"/>
                </a:lnTo>
                <a:lnTo>
                  <a:pt x="275" y="4621"/>
                </a:lnTo>
                <a:lnTo>
                  <a:pt x="517" y="4307"/>
                </a:lnTo>
                <a:lnTo>
                  <a:pt x="1103" y="3719"/>
                </a:lnTo>
                <a:lnTo>
                  <a:pt x="1103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51262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05" y="470"/>
                </a:lnTo>
                <a:lnTo>
                  <a:pt x="0" y="940"/>
                </a:lnTo>
                <a:lnTo>
                  <a:pt x="0" y="5286"/>
                </a:lnTo>
                <a:lnTo>
                  <a:pt x="241" y="4894"/>
                </a:lnTo>
                <a:lnTo>
                  <a:pt x="505" y="4542"/>
                </a:lnTo>
                <a:lnTo>
                  <a:pt x="1057" y="3876"/>
                </a:lnTo>
                <a:lnTo>
                  <a:pt x="1057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50710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17" y="469"/>
                </a:lnTo>
                <a:lnTo>
                  <a:pt x="0" y="1018"/>
                </a:lnTo>
                <a:lnTo>
                  <a:pt x="0" y="5011"/>
                </a:lnTo>
                <a:lnTo>
                  <a:pt x="310" y="5167"/>
                </a:lnTo>
                <a:lnTo>
                  <a:pt x="1057" y="4032"/>
                </a:lnTo>
                <a:lnTo>
                  <a:pt x="1057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50204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05" y="548"/>
                </a:lnTo>
                <a:lnTo>
                  <a:pt x="0" y="1096"/>
                </a:lnTo>
                <a:lnTo>
                  <a:pt x="0" y="4228"/>
                </a:lnTo>
                <a:lnTo>
                  <a:pt x="816" y="4697"/>
                </a:lnTo>
                <a:lnTo>
                  <a:pt x="942" y="4542"/>
                </a:lnTo>
                <a:lnTo>
                  <a:pt x="1057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49652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781" y="273"/>
                </a:lnTo>
                <a:lnTo>
                  <a:pt x="229" y="900"/>
                </a:lnTo>
                <a:lnTo>
                  <a:pt x="0" y="1212"/>
                </a:lnTo>
                <a:lnTo>
                  <a:pt x="0" y="3367"/>
                </a:lnTo>
                <a:lnTo>
                  <a:pt x="1057" y="3993"/>
                </a:lnTo>
                <a:lnTo>
                  <a:pt x="1057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4910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05" y="665"/>
                </a:lnTo>
                <a:lnTo>
                  <a:pt x="275" y="1018"/>
                </a:lnTo>
                <a:lnTo>
                  <a:pt x="0" y="1370"/>
                </a:lnTo>
                <a:lnTo>
                  <a:pt x="0" y="2544"/>
                </a:lnTo>
                <a:lnTo>
                  <a:pt x="1103" y="3132"/>
                </a:lnTo>
                <a:lnTo>
                  <a:pt x="1103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48594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1057" y="0"/>
                </a:moveTo>
                <a:lnTo>
                  <a:pt x="735" y="352"/>
                </a:lnTo>
                <a:lnTo>
                  <a:pt x="229" y="1136"/>
                </a:lnTo>
                <a:lnTo>
                  <a:pt x="0" y="1566"/>
                </a:lnTo>
                <a:lnTo>
                  <a:pt x="1057" y="2154"/>
                </a:lnTo>
                <a:lnTo>
                  <a:pt x="1057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4859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505" y="0"/>
                </a:moveTo>
                <a:lnTo>
                  <a:pt x="505" y="1173"/>
                </a:lnTo>
                <a:lnTo>
                  <a:pt x="0" y="861"/>
                </a:lnTo>
                <a:lnTo>
                  <a:pt x="229" y="430"/>
                </a:lnTo>
                <a:lnTo>
                  <a:pt x="505" y="0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40958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5703" y="0"/>
                </a:moveTo>
                <a:lnTo>
                  <a:pt x="4404" y="0"/>
                </a:lnTo>
                <a:lnTo>
                  <a:pt x="4128" y="665"/>
                </a:lnTo>
                <a:lnTo>
                  <a:pt x="3817" y="1252"/>
                </a:lnTo>
                <a:lnTo>
                  <a:pt x="0" y="5246"/>
                </a:lnTo>
                <a:lnTo>
                  <a:pt x="1264" y="5638"/>
                </a:lnTo>
                <a:lnTo>
                  <a:pt x="2552" y="5990"/>
                </a:lnTo>
                <a:lnTo>
                  <a:pt x="3898" y="6303"/>
                </a:lnTo>
                <a:lnTo>
                  <a:pt x="5232" y="6656"/>
                </a:lnTo>
                <a:lnTo>
                  <a:pt x="32360" y="10884"/>
                </a:lnTo>
                <a:lnTo>
                  <a:pt x="33027" y="10962"/>
                </a:lnTo>
                <a:lnTo>
                  <a:pt x="33268" y="10962"/>
                </a:lnTo>
                <a:lnTo>
                  <a:pt x="32555" y="10806"/>
                </a:lnTo>
                <a:lnTo>
                  <a:pt x="31888" y="10571"/>
                </a:lnTo>
                <a:lnTo>
                  <a:pt x="19744" y="587"/>
                </a:lnTo>
                <a:lnTo>
                  <a:pt x="16835" y="430"/>
                </a:lnTo>
                <a:lnTo>
                  <a:pt x="9165" y="117"/>
                </a:lnTo>
                <a:lnTo>
                  <a:pt x="7198" y="77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42729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5" h="7620">
                <a:moveTo>
                  <a:pt x="2207" y="0"/>
                </a:moveTo>
                <a:lnTo>
                  <a:pt x="26023" y="7321"/>
                </a:lnTo>
                <a:lnTo>
                  <a:pt x="24609" y="6264"/>
                </a:lnTo>
                <a:lnTo>
                  <a:pt x="23355" y="5246"/>
                </a:lnTo>
                <a:lnTo>
                  <a:pt x="22132" y="4189"/>
                </a:lnTo>
                <a:lnTo>
                  <a:pt x="20009" y="2114"/>
                </a:lnTo>
                <a:lnTo>
                  <a:pt x="19698" y="1722"/>
                </a:lnTo>
                <a:lnTo>
                  <a:pt x="2633" y="77"/>
                </a:lnTo>
                <a:lnTo>
                  <a:pt x="220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50415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7630" y="0"/>
                </a:moveTo>
                <a:lnTo>
                  <a:pt x="1980" y="10413"/>
                </a:lnTo>
                <a:lnTo>
                  <a:pt x="2076" y="11175"/>
                </a:lnTo>
                <a:lnTo>
                  <a:pt x="4755" y="16890"/>
                </a:lnTo>
                <a:lnTo>
                  <a:pt x="3663" y="17398"/>
                </a:lnTo>
                <a:lnTo>
                  <a:pt x="0" y="23875"/>
                </a:lnTo>
                <a:lnTo>
                  <a:pt x="121" y="24764"/>
                </a:lnTo>
                <a:lnTo>
                  <a:pt x="7941" y="36448"/>
                </a:lnTo>
                <a:lnTo>
                  <a:pt x="7515" y="37591"/>
                </a:lnTo>
                <a:lnTo>
                  <a:pt x="7274" y="38480"/>
                </a:lnTo>
                <a:lnTo>
                  <a:pt x="7159" y="39115"/>
                </a:lnTo>
                <a:lnTo>
                  <a:pt x="7078" y="41528"/>
                </a:lnTo>
                <a:lnTo>
                  <a:pt x="7193" y="42417"/>
                </a:lnTo>
                <a:lnTo>
                  <a:pt x="19739" y="52450"/>
                </a:lnTo>
                <a:lnTo>
                  <a:pt x="21039" y="53212"/>
                </a:lnTo>
                <a:lnTo>
                  <a:pt x="22844" y="54355"/>
                </a:lnTo>
                <a:lnTo>
                  <a:pt x="23983" y="55372"/>
                </a:lnTo>
                <a:lnTo>
                  <a:pt x="24535" y="56007"/>
                </a:lnTo>
                <a:lnTo>
                  <a:pt x="26064" y="57658"/>
                </a:lnTo>
                <a:lnTo>
                  <a:pt x="28272" y="60706"/>
                </a:lnTo>
                <a:lnTo>
                  <a:pt x="29020" y="61976"/>
                </a:lnTo>
                <a:lnTo>
                  <a:pt x="29641" y="63119"/>
                </a:lnTo>
                <a:lnTo>
                  <a:pt x="30239" y="64135"/>
                </a:lnTo>
                <a:lnTo>
                  <a:pt x="30710" y="65024"/>
                </a:lnTo>
                <a:lnTo>
                  <a:pt x="31573" y="66802"/>
                </a:lnTo>
                <a:lnTo>
                  <a:pt x="30860" y="63754"/>
                </a:lnTo>
                <a:lnTo>
                  <a:pt x="29963" y="58547"/>
                </a:lnTo>
                <a:lnTo>
                  <a:pt x="29848" y="57531"/>
                </a:lnTo>
                <a:lnTo>
                  <a:pt x="29719" y="56007"/>
                </a:lnTo>
                <a:lnTo>
                  <a:pt x="29649" y="53975"/>
                </a:lnTo>
                <a:lnTo>
                  <a:pt x="25248" y="53975"/>
                </a:lnTo>
                <a:lnTo>
                  <a:pt x="24730" y="53213"/>
                </a:lnTo>
                <a:lnTo>
                  <a:pt x="23074" y="51054"/>
                </a:lnTo>
                <a:lnTo>
                  <a:pt x="21384" y="49148"/>
                </a:lnTo>
                <a:lnTo>
                  <a:pt x="20671" y="48513"/>
                </a:lnTo>
                <a:lnTo>
                  <a:pt x="19659" y="47497"/>
                </a:lnTo>
                <a:lnTo>
                  <a:pt x="12035" y="42417"/>
                </a:lnTo>
                <a:lnTo>
                  <a:pt x="11678" y="42163"/>
                </a:lnTo>
                <a:lnTo>
                  <a:pt x="13449" y="41909"/>
                </a:lnTo>
                <a:lnTo>
                  <a:pt x="18554" y="41909"/>
                </a:lnTo>
                <a:lnTo>
                  <a:pt x="17739" y="41147"/>
                </a:lnTo>
                <a:lnTo>
                  <a:pt x="2168" y="23494"/>
                </a:lnTo>
                <a:lnTo>
                  <a:pt x="11284" y="23494"/>
                </a:lnTo>
                <a:lnTo>
                  <a:pt x="10204" y="20065"/>
                </a:lnTo>
                <a:lnTo>
                  <a:pt x="7868" y="3301"/>
                </a:lnTo>
                <a:lnTo>
                  <a:pt x="7630" y="0"/>
                </a:lnTo>
                <a:close/>
              </a:path>
              <a:path w="33654" h="67309">
                <a:moveTo>
                  <a:pt x="29783" y="30734"/>
                </a:moveTo>
                <a:lnTo>
                  <a:pt x="26110" y="30734"/>
                </a:lnTo>
                <a:lnTo>
                  <a:pt x="25685" y="33020"/>
                </a:lnTo>
                <a:lnTo>
                  <a:pt x="25478" y="33782"/>
                </a:lnTo>
                <a:lnTo>
                  <a:pt x="22649" y="38735"/>
                </a:lnTo>
                <a:lnTo>
                  <a:pt x="23753" y="41656"/>
                </a:lnTo>
                <a:lnTo>
                  <a:pt x="25248" y="53975"/>
                </a:lnTo>
                <a:lnTo>
                  <a:pt x="29649" y="53975"/>
                </a:lnTo>
                <a:lnTo>
                  <a:pt x="31216" y="49403"/>
                </a:lnTo>
                <a:lnTo>
                  <a:pt x="31573" y="49403"/>
                </a:lnTo>
                <a:lnTo>
                  <a:pt x="32080" y="48006"/>
                </a:lnTo>
                <a:lnTo>
                  <a:pt x="32677" y="45720"/>
                </a:lnTo>
                <a:lnTo>
                  <a:pt x="32848" y="44831"/>
                </a:lnTo>
                <a:lnTo>
                  <a:pt x="32966" y="44069"/>
                </a:lnTo>
                <a:lnTo>
                  <a:pt x="33091" y="42164"/>
                </a:lnTo>
                <a:lnTo>
                  <a:pt x="32980" y="40640"/>
                </a:lnTo>
                <a:lnTo>
                  <a:pt x="26973" y="34671"/>
                </a:lnTo>
                <a:lnTo>
                  <a:pt x="28226" y="33147"/>
                </a:lnTo>
                <a:lnTo>
                  <a:pt x="29250" y="31623"/>
                </a:lnTo>
                <a:lnTo>
                  <a:pt x="29783" y="30734"/>
                </a:lnTo>
                <a:close/>
              </a:path>
              <a:path w="33654" h="67309">
                <a:moveTo>
                  <a:pt x="18554" y="41909"/>
                </a:moveTo>
                <a:lnTo>
                  <a:pt x="14277" y="41909"/>
                </a:lnTo>
                <a:lnTo>
                  <a:pt x="15807" y="42036"/>
                </a:lnTo>
                <a:lnTo>
                  <a:pt x="17693" y="42417"/>
                </a:lnTo>
                <a:lnTo>
                  <a:pt x="18682" y="42798"/>
                </a:lnTo>
                <a:lnTo>
                  <a:pt x="19429" y="43052"/>
                </a:lnTo>
                <a:lnTo>
                  <a:pt x="19900" y="43179"/>
                </a:lnTo>
                <a:lnTo>
                  <a:pt x="20050" y="43306"/>
                </a:lnTo>
                <a:lnTo>
                  <a:pt x="18554" y="41909"/>
                </a:lnTo>
                <a:close/>
              </a:path>
              <a:path w="33654" h="67309">
                <a:moveTo>
                  <a:pt x="29602" y="20320"/>
                </a:moveTo>
                <a:lnTo>
                  <a:pt x="23201" y="20320"/>
                </a:lnTo>
                <a:lnTo>
                  <a:pt x="22568" y="23368"/>
                </a:lnTo>
                <a:lnTo>
                  <a:pt x="20140" y="33401"/>
                </a:lnTo>
                <a:lnTo>
                  <a:pt x="19463" y="35814"/>
                </a:lnTo>
                <a:lnTo>
                  <a:pt x="21073" y="34163"/>
                </a:lnTo>
                <a:lnTo>
                  <a:pt x="21786" y="33528"/>
                </a:lnTo>
                <a:lnTo>
                  <a:pt x="23040" y="32512"/>
                </a:lnTo>
                <a:lnTo>
                  <a:pt x="24063" y="31750"/>
                </a:lnTo>
                <a:lnTo>
                  <a:pt x="24500" y="31369"/>
                </a:lnTo>
                <a:lnTo>
                  <a:pt x="25202" y="30988"/>
                </a:lnTo>
                <a:lnTo>
                  <a:pt x="25984" y="30734"/>
                </a:lnTo>
                <a:lnTo>
                  <a:pt x="29783" y="30734"/>
                </a:lnTo>
                <a:lnTo>
                  <a:pt x="30469" y="29591"/>
                </a:lnTo>
                <a:lnTo>
                  <a:pt x="32159" y="24384"/>
                </a:lnTo>
                <a:lnTo>
                  <a:pt x="32125" y="22098"/>
                </a:lnTo>
                <a:lnTo>
                  <a:pt x="31883" y="21209"/>
                </a:lnTo>
                <a:lnTo>
                  <a:pt x="30860" y="20828"/>
                </a:lnTo>
                <a:lnTo>
                  <a:pt x="29602" y="20320"/>
                </a:lnTo>
                <a:close/>
              </a:path>
              <a:path w="33654" h="67309">
                <a:moveTo>
                  <a:pt x="11284" y="23494"/>
                </a:moveTo>
                <a:lnTo>
                  <a:pt x="2168" y="23494"/>
                </a:lnTo>
                <a:lnTo>
                  <a:pt x="3421" y="24383"/>
                </a:lnTo>
                <a:lnTo>
                  <a:pt x="5825" y="25907"/>
                </a:lnTo>
                <a:lnTo>
                  <a:pt x="8930" y="27685"/>
                </a:lnTo>
                <a:lnTo>
                  <a:pt x="12069" y="29336"/>
                </a:lnTo>
                <a:lnTo>
                  <a:pt x="13760" y="29971"/>
                </a:lnTo>
                <a:lnTo>
                  <a:pt x="14001" y="30098"/>
                </a:lnTo>
                <a:lnTo>
                  <a:pt x="13369" y="28828"/>
                </a:lnTo>
                <a:lnTo>
                  <a:pt x="11368" y="23748"/>
                </a:lnTo>
                <a:lnTo>
                  <a:pt x="11284" y="23494"/>
                </a:lnTo>
                <a:close/>
              </a:path>
              <a:path w="33654" h="67309">
                <a:moveTo>
                  <a:pt x="14864" y="9144"/>
                </a:moveTo>
                <a:lnTo>
                  <a:pt x="14231" y="11557"/>
                </a:lnTo>
                <a:lnTo>
                  <a:pt x="13806" y="13716"/>
                </a:lnTo>
                <a:lnTo>
                  <a:pt x="13539" y="15748"/>
                </a:lnTo>
                <a:lnTo>
                  <a:pt x="13454" y="22097"/>
                </a:lnTo>
                <a:lnTo>
                  <a:pt x="13568" y="23113"/>
                </a:lnTo>
                <a:lnTo>
                  <a:pt x="15416" y="29209"/>
                </a:lnTo>
                <a:lnTo>
                  <a:pt x="16117" y="27686"/>
                </a:lnTo>
                <a:lnTo>
                  <a:pt x="16830" y="26416"/>
                </a:lnTo>
                <a:lnTo>
                  <a:pt x="20717" y="21717"/>
                </a:lnTo>
                <a:lnTo>
                  <a:pt x="21269" y="21209"/>
                </a:lnTo>
                <a:lnTo>
                  <a:pt x="22177" y="20701"/>
                </a:lnTo>
                <a:lnTo>
                  <a:pt x="23201" y="20320"/>
                </a:lnTo>
                <a:lnTo>
                  <a:pt x="29602" y="20320"/>
                </a:lnTo>
                <a:lnTo>
                  <a:pt x="28974" y="20066"/>
                </a:lnTo>
                <a:lnTo>
                  <a:pt x="15140" y="9525"/>
                </a:lnTo>
                <a:lnTo>
                  <a:pt x="14864" y="91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02962" y="624020"/>
            <a:ext cx="12700" cy="17145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12699" y="0"/>
                </a:moveTo>
                <a:lnTo>
                  <a:pt x="0" y="13508"/>
                </a:lnTo>
                <a:lnTo>
                  <a:pt x="157" y="13782"/>
                </a:lnTo>
                <a:lnTo>
                  <a:pt x="5347" y="16797"/>
                </a:lnTo>
                <a:lnTo>
                  <a:pt x="6133" y="16640"/>
                </a:lnTo>
                <a:lnTo>
                  <a:pt x="12612" y="1801"/>
                </a:lnTo>
                <a:lnTo>
                  <a:pt x="1269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60468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17073" y="13158"/>
                </a:moveTo>
                <a:lnTo>
                  <a:pt x="10569" y="13158"/>
                </a:lnTo>
                <a:lnTo>
                  <a:pt x="11395" y="14372"/>
                </a:lnTo>
                <a:lnTo>
                  <a:pt x="12339" y="15346"/>
                </a:lnTo>
                <a:lnTo>
                  <a:pt x="17804" y="17934"/>
                </a:lnTo>
                <a:lnTo>
                  <a:pt x="17293" y="15197"/>
                </a:lnTo>
                <a:lnTo>
                  <a:pt x="17073" y="13158"/>
                </a:lnTo>
                <a:close/>
              </a:path>
              <a:path w="18414" h="18415">
                <a:moveTo>
                  <a:pt x="4121" y="0"/>
                </a:moveTo>
                <a:lnTo>
                  <a:pt x="0" y="6379"/>
                </a:lnTo>
                <a:lnTo>
                  <a:pt x="105" y="7089"/>
                </a:lnTo>
                <a:lnTo>
                  <a:pt x="466" y="8852"/>
                </a:lnTo>
                <a:lnTo>
                  <a:pt x="308" y="9746"/>
                </a:lnTo>
                <a:lnTo>
                  <a:pt x="4672" y="14876"/>
                </a:lnTo>
                <a:lnTo>
                  <a:pt x="6245" y="14647"/>
                </a:lnTo>
                <a:lnTo>
                  <a:pt x="6756" y="14487"/>
                </a:lnTo>
                <a:lnTo>
                  <a:pt x="7891" y="14178"/>
                </a:lnTo>
                <a:lnTo>
                  <a:pt x="8682" y="13937"/>
                </a:lnTo>
                <a:lnTo>
                  <a:pt x="10059" y="13388"/>
                </a:lnTo>
                <a:lnTo>
                  <a:pt x="10569" y="13158"/>
                </a:lnTo>
                <a:lnTo>
                  <a:pt x="17073" y="13158"/>
                </a:lnTo>
                <a:lnTo>
                  <a:pt x="17017" y="12529"/>
                </a:lnTo>
                <a:lnTo>
                  <a:pt x="16585" y="12254"/>
                </a:lnTo>
                <a:lnTo>
                  <a:pt x="16231" y="11979"/>
                </a:lnTo>
                <a:lnTo>
                  <a:pt x="15483" y="11315"/>
                </a:lnTo>
                <a:lnTo>
                  <a:pt x="14846" y="10570"/>
                </a:lnTo>
                <a:lnTo>
                  <a:pt x="14462" y="10066"/>
                </a:lnTo>
                <a:lnTo>
                  <a:pt x="13597" y="8692"/>
                </a:lnTo>
                <a:lnTo>
                  <a:pt x="13755" y="7867"/>
                </a:lnTo>
                <a:lnTo>
                  <a:pt x="13881" y="6928"/>
                </a:lnTo>
                <a:lnTo>
                  <a:pt x="8682" y="1213"/>
                </a:lnTo>
                <a:lnTo>
                  <a:pt x="7621" y="778"/>
                </a:lnTo>
                <a:lnTo>
                  <a:pt x="5695" y="194"/>
                </a:lnTo>
                <a:lnTo>
                  <a:pt x="4121" y="0"/>
                </a:lnTo>
                <a:close/>
              </a:path>
              <a:path w="18414" h="18415">
                <a:moveTo>
                  <a:pt x="10216" y="1099"/>
                </a:moveTo>
                <a:lnTo>
                  <a:pt x="9744" y="1099"/>
                </a:lnTo>
                <a:lnTo>
                  <a:pt x="8682" y="1213"/>
                </a:lnTo>
                <a:lnTo>
                  <a:pt x="11002" y="1213"/>
                </a:lnTo>
                <a:lnTo>
                  <a:pt x="10216" y="10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62467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6526" y="0"/>
                </a:moveTo>
                <a:lnTo>
                  <a:pt x="629" y="6298"/>
                </a:lnTo>
                <a:lnTo>
                  <a:pt x="393" y="6459"/>
                </a:lnTo>
                <a:lnTo>
                  <a:pt x="196" y="6814"/>
                </a:lnTo>
                <a:lnTo>
                  <a:pt x="80" y="7157"/>
                </a:lnTo>
                <a:lnTo>
                  <a:pt x="0" y="8177"/>
                </a:lnTo>
                <a:lnTo>
                  <a:pt x="157" y="8612"/>
                </a:lnTo>
                <a:lnTo>
                  <a:pt x="4482" y="10410"/>
                </a:lnTo>
                <a:lnTo>
                  <a:pt x="5308" y="9940"/>
                </a:lnTo>
                <a:lnTo>
                  <a:pt x="9121" y="5359"/>
                </a:lnTo>
                <a:lnTo>
                  <a:pt x="9043" y="3722"/>
                </a:lnTo>
                <a:lnTo>
                  <a:pt x="8769" y="2897"/>
                </a:lnTo>
                <a:lnTo>
                  <a:pt x="8492" y="2301"/>
                </a:lnTo>
                <a:lnTo>
                  <a:pt x="7902" y="1408"/>
                </a:lnTo>
                <a:lnTo>
                  <a:pt x="6802" y="229"/>
                </a:lnTo>
                <a:lnTo>
                  <a:pt x="652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61642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050" y="0"/>
                </a:moveTo>
                <a:lnTo>
                  <a:pt x="0" y="5016"/>
                </a:lnTo>
                <a:lnTo>
                  <a:pt x="118" y="5680"/>
                </a:lnTo>
                <a:lnTo>
                  <a:pt x="5154" y="1408"/>
                </a:lnTo>
                <a:lnTo>
                  <a:pt x="5108" y="858"/>
                </a:lnTo>
                <a:lnTo>
                  <a:pt x="405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06462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5" h="20320">
                <a:moveTo>
                  <a:pt x="20806" y="3015"/>
                </a:moveTo>
                <a:lnTo>
                  <a:pt x="7431" y="3015"/>
                </a:lnTo>
                <a:lnTo>
                  <a:pt x="9239" y="3093"/>
                </a:lnTo>
                <a:lnTo>
                  <a:pt x="11047" y="3328"/>
                </a:lnTo>
                <a:lnTo>
                  <a:pt x="35380" y="16562"/>
                </a:lnTo>
                <a:lnTo>
                  <a:pt x="36873" y="17971"/>
                </a:lnTo>
                <a:lnTo>
                  <a:pt x="38416" y="19577"/>
                </a:lnTo>
                <a:lnTo>
                  <a:pt x="38612" y="19811"/>
                </a:lnTo>
                <a:lnTo>
                  <a:pt x="37674" y="17854"/>
                </a:lnTo>
                <a:lnTo>
                  <a:pt x="21328" y="3211"/>
                </a:lnTo>
                <a:lnTo>
                  <a:pt x="20806" y="3015"/>
                </a:lnTo>
                <a:close/>
              </a:path>
              <a:path w="38735" h="20320">
                <a:moveTo>
                  <a:pt x="4089" y="0"/>
                </a:moveTo>
                <a:lnTo>
                  <a:pt x="1454" y="79"/>
                </a:lnTo>
                <a:lnTo>
                  <a:pt x="668" y="1919"/>
                </a:lnTo>
                <a:lnTo>
                  <a:pt x="0" y="3954"/>
                </a:lnTo>
                <a:lnTo>
                  <a:pt x="1887" y="3485"/>
                </a:lnTo>
                <a:lnTo>
                  <a:pt x="3735" y="3211"/>
                </a:lnTo>
                <a:lnTo>
                  <a:pt x="5583" y="3054"/>
                </a:lnTo>
                <a:lnTo>
                  <a:pt x="7431" y="3015"/>
                </a:lnTo>
                <a:lnTo>
                  <a:pt x="20806" y="3015"/>
                </a:lnTo>
                <a:lnTo>
                  <a:pt x="19971" y="2701"/>
                </a:lnTo>
                <a:lnTo>
                  <a:pt x="5937" y="40"/>
                </a:lnTo>
                <a:lnTo>
                  <a:pt x="408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43223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8843" y="0"/>
                </a:moveTo>
                <a:lnTo>
                  <a:pt x="0" y="6146"/>
                </a:lnTo>
                <a:lnTo>
                  <a:pt x="80" y="6303"/>
                </a:lnTo>
                <a:lnTo>
                  <a:pt x="1724" y="6811"/>
                </a:lnTo>
                <a:lnTo>
                  <a:pt x="2081" y="6773"/>
                </a:lnTo>
                <a:lnTo>
                  <a:pt x="2518" y="6656"/>
                </a:lnTo>
                <a:lnTo>
                  <a:pt x="3230" y="6146"/>
                </a:lnTo>
                <a:lnTo>
                  <a:pt x="3852" y="5754"/>
                </a:lnTo>
                <a:lnTo>
                  <a:pt x="9556" y="4228"/>
                </a:lnTo>
                <a:lnTo>
                  <a:pt x="11642" y="4228"/>
                </a:lnTo>
                <a:lnTo>
                  <a:pt x="11994" y="3523"/>
                </a:lnTo>
                <a:lnTo>
                  <a:pt x="12101" y="2936"/>
                </a:lnTo>
                <a:lnTo>
                  <a:pt x="12074" y="2153"/>
                </a:lnTo>
                <a:lnTo>
                  <a:pt x="11867" y="1604"/>
                </a:lnTo>
                <a:lnTo>
                  <a:pt x="9314" y="77"/>
                </a:lnTo>
                <a:lnTo>
                  <a:pt x="8843" y="0"/>
                </a:lnTo>
                <a:close/>
              </a:path>
              <a:path w="12700" h="6984">
                <a:moveTo>
                  <a:pt x="11642" y="4228"/>
                </a:moveTo>
                <a:lnTo>
                  <a:pt x="10533" y="4228"/>
                </a:lnTo>
                <a:lnTo>
                  <a:pt x="11603" y="430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47156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014" y="0"/>
                </a:moveTo>
                <a:lnTo>
                  <a:pt x="0" y="1761"/>
                </a:lnTo>
                <a:lnTo>
                  <a:pt x="781" y="2192"/>
                </a:lnTo>
                <a:lnTo>
                  <a:pt x="1103" y="2348"/>
                </a:lnTo>
                <a:lnTo>
                  <a:pt x="1966" y="2622"/>
                </a:lnTo>
                <a:lnTo>
                  <a:pt x="2472" y="2701"/>
                </a:lnTo>
                <a:lnTo>
                  <a:pt x="2989" y="2740"/>
                </a:lnTo>
                <a:lnTo>
                  <a:pt x="3541" y="2701"/>
                </a:lnTo>
                <a:lnTo>
                  <a:pt x="6646" y="38"/>
                </a:lnTo>
                <a:lnTo>
                  <a:pt x="601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2164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623" y="0"/>
                </a:moveTo>
                <a:lnTo>
                  <a:pt x="264" y="1957"/>
                </a:lnTo>
                <a:lnTo>
                  <a:pt x="57" y="3797"/>
                </a:lnTo>
                <a:lnTo>
                  <a:pt x="0" y="9787"/>
                </a:lnTo>
                <a:lnTo>
                  <a:pt x="191" y="11549"/>
                </a:lnTo>
                <a:lnTo>
                  <a:pt x="413" y="12880"/>
                </a:lnTo>
                <a:lnTo>
                  <a:pt x="584" y="13664"/>
                </a:lnTo>
                <a:lnTo>
                  <a:pt x="971" y="15073"/>
                </a:lnTo>
                <a:lnTo>
                  <a:pt x="1213" y="15778"/>
                </a:lnTo>
                <a:lnTo>
                  <a:pt x="1489" y="15543"/>
                </a:lnTo>
                <a:lnTo>
                  <a:pt x="4007" y="10962"/>
                </a:lnTo>
                <a:lnTo>
                  <a:pt x="3957" y="7517"/>
                </a:lnTo>
                <a:lnTo>
                  <a:pt x="6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74224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5" h="41909">
                <a:moveTo>
                  <a:pt x="31844" y="36448"/>
                </a:moveTo>
                <a:lnTo>
                  <a:pt x="18910" y="36448"/>
                </a:lnTo>
                <a:lnTo>
                  <a:pt x="19774" y="37845"/>
                </a:lnTo>
                <a:lnTo>
                  <a:pt x="20640" y="38988"/>
                </a:lnTo>
                <a:lnTo>
                  <a:pt x="26183" y="41655"/>
                </a:lnTo>
                <a:lnTo>
                  <a:pt x="26891" y="41401"/>
                </a:lnTo>
                <a:lnTo>
                  <a:pt x="28267" y="40639"/>
                </a:lnTo>
                <a:lnTo>
                  <a:pt x="28935" y="40131"/>
                </a:lnTo>
                <a:lnTo>
                  <a:pt x="29564" y="39496"/>
                </a:lnTo>
                <a:lnTo>
                  <a:pt x="30154" y="38734"/>
                </a:lnTo>
                <a:lnTo>
                  <a:pt x="30744" y="38099"/>
                </a:lnTo>
                <a:lnTo>
                  <a:pt x="31844" y="36448"/>
                </a:lnTo>
                <a:close/>
              </a:path>
              <a:path w="70485" h="41909">
                <a:moveTo>
                  <a:pt x="7076" y="26161"/>
                </a:moveTo>
                <a:lnTo>
                  <a:pt x="5739" y="26542"/>
                </a:lnTo>
                <a:lnTo>
                  <a:pt x="4559" y="26923"/>
                </a:lnTo>
                <a:lnTo>
                  <a:pt x="3538" y="27431"/>
                </a:lnTo>
                <a:lnTo>
                  <a:pt x="2633" y="27812"/>
                </a:lnTo>
                <a:lnTo>
                  <a:pt x="0" y="31876"/>
                </a:lnTo>
                <a:lnTo>
                  <a:pt x="156" y="32384"/>
                </a:lnTo>
                <a:lnTo>
                  <a:pt x="6722" y="37591"/>
                </a:lnTo>
                <a:lnTo>
                  <a:pt x="8687" y="38099"/>
                </a:lnTo>
                <a:lnTo>
                  <a:pt x="10457" y="38226"/>
                </a:lnTo>
                <a:lnTo>
                  <a:pt x="12029" y="38480"/>
                </a:lnTo>
                <a:lnTo>
                  <a:pt x="14506" y="38480"/>
                </a:lnTo>
                <a:lnTo>
                  <a:pt x="15057" y="38353"/>
                </a:lnTo>
                <a:lnTo>
                  <a:pt x="15529" y="38353"/>
                </a:lnTo>
                <a:lnTo>
                  <a:pt x="16354" y="38099"/>
                </a:lnTo>
                <a:lnTo>
                  <a:pt x="18910" y="36448"/>
                </a:lnTo>
                <a:lnTo>
                  <a:pt x="31844" y="36448"/>
                </a:lnTo>
                <a:lnTo>
                  <a:pt x="32788" y="34670"/>
                </a:lnTo>
                <a:lnTo>
                  <a:pt x="33430" y="33400"/>
                </a:lnTo>
                <a:lnTo>
                  <a:pt x="9396" y="33400"/>
                </a:lnTo>
                <a:lnTo>
                  <a:pt x="9160" y="33273"/>
                </a:lnTo>
                <a:lnTo>
                  <a:pt x="8491" y="33019"/>
                </a:lnTo>
                <a:lnTo>
                  <a:pt x="8098" y="32765"/>
                </a:lnTo>
                <a:lnTo>
                  <a:pt x="7233" y="32257"/>
                </a:lnTo>
                <a:lnTo>
                  <a:pt x="6839" y="31876"/>
                </a:lnTo>
                <a:lnTo>
                  <a:pt x="6171" y="30860"/>
                </a:lnTo>
                <a:lnTo>
                  <a:pt x="6054" y="30606"/>
                </a:lnTo>
                <a:lnTo>
                  <a:pt x="5928" y="30098"/>
                </a:lnTo>
                <a:lnTo>
                  <a:pt x="6054" y="28193"/>
                </a:lnTo>
                <a:lnTo>
                  <a:pt x="6486" y="27177"/>
                </a:lnTo>
                <a:lnTo>
                  <a:pt x="7076" y="26161"/>
                </a:lnTo>
                <a:close/>
              </a:path>
              <a:path w="70485" h="41909">
                <a:moveTo>
                  <a:pt x="64284" y="5334"/>
                </a:moveTo>
                <a:lnTo>
                  <a:pt x="47336" y="5333"/>
                </a:lnTo>
                <a:lnTo>
                  <a:pt x="54958" y="5714"/>
                </a:lnTo>
                <a:lnTo>
                  <a:pt x="52566" y="6984"/>
                </a:lnTo>
                <a:lnTo>
                  <a:pt x="40179" y="14858"/>
                </a:lnTo>
                <a:lnTo>
                  <a:pt x="37939" y="16509"/>
                </a:lnTo>
                <a:lnTo>
                  <a:pt x="36798" y="17525"/>
                </a:lnTo>
                <a:lnTo>
                  <a:pt x="35659" y="18414"/>
                </a:lnTo>
                <a:lnTo>
                  <a:pt x="34479" y="19430"/>
                </a:lnTo>
                <a:lnTo>
                  <a:pt x="33339" y="20446"/>
                </a:lnTo>
                <a:lnTo>
                  <a:pt x="31779" y="21970"/>
                </a:lnTo>
                <a:lnTo>
                  <a:pt x="28738" y="25018"/>
                </a:lnTo>
                <a:lnTo>
                  <a:pt x="27271" y="26669"/>
                </a:lnTo>
                <a:lnTo>
                  <a:pt x="26026" y="27939"/>
                </a:lnTo>
                <a:lnTo>
                  <a:pt x="25043" y="28701"/>
                </a:lnTo>
                <a:lnTo>
                  <a:pt x="23942" y="29463"/>
                </a:lnTo>
                <a:lnTo>
                  <a:pt x="23313" y="29971"/>
                </a:lnTo>
                <a:lnTo>
                  <a:pt x="11754" y="33400"/>
                </a:lnTo>
                <a:lnTo>
                  <a:pt x="33430" y="33400"/>
                </a:lnTo>
                <a:lnTo>
                  <a:pt x="34058" y="32130"/>
                </a:lnTo>
                <a:lnTo>
                  <a:pt x="35579" y="28193"/>
                </a:lnTo>
                <a:lnTo>
                  <a:pt x="35659" y="27939"/>
                </a:lnTo>
                <a:lnTo>
                  <a:pt x="45295" y="27939"/>
                </a:lnTo>
                <a:lnTo>
                  <a:pt x="48608" y="20446"/>
                </a:lnTo>
                <a:lnTo>
                  <a:pt x="49932" y="17652"/>
                </a:lnTo>
                <a:lnTo>
                  <a:pt x="50910" y="16128"/>
                </a:lnTo>
                <a:lnTo>
                  <a:pt x="51542" y="15366"/>
                </a:lnTo>
                <a:lnTo>
                  <a:pt x="52129" y="14731"/>
                </a:lnTo>
                <a:lnTo>
                  <a:pt x="52991" y="14096"/>
                </a:lnTo>
                <a:lnTo>
                  <a:pt x="53267" y="13842"/>
                </a:lnTo>
                <a:lnTo>
                  <a:pt x="54015" y="13588"/>
                </a:lnTo>
                <a:lnTo>
                  <a:pt x="54486" y="13461"/>
                </a:lnTo>
                <a:lnTo>
                  <a:pt x="56107" y="13461"/>
                </a:lnTo>
                <a:lnTo>
                  <a:pt x="56383" y="13334"/>
                </a:lnTo>
                <a:lnTo>
                  <a:pt x="57280" y="13080"/>
                </a:lnTo>
                <a:lnTo>
                  <a:pt x="57637" y="12826"/>
                </a:lnTo>
                <a:lnTo>
                  <a:pt x="57993" y="12699"/>
                </a:lnTo>
                <a:lnTo>
                  <a:pt x="58580" y="12319"/>
                </a:lnTo>
                <a:lnTo>
                  <a:pt x="58810" y="12065"/>
                </a:lnTo>
                <a:lnTo>
                  <a:pt x="59212" y="11684"/>
                </a:lnTo>
                <a:lnTo>
                  <a:pt x="59488" y="11303"/>
                </a:lnTo>
                <a:lnTo>
                  <a:pt x="59718" y="10668"/>
                </a:lnTo>
                <a:lnTo>
                  <a:pt x="59684" y="9652"/>
                </a:lnTo>
                <a:lnTo>
                  <a:pt x="59408" y="9017"/>
                </a:lnTo>
                <a:lnTo>
                  <a:pt x="59431" y="8763"/>
                </a:lnTo>
                <a:lnTo>
                  <a:pt x="59994" y="8128"/>
                </a:lnTo>
                <a:lnTo>
                  <a:pt x="60776" y="7493"/>
                </a:lnTo>
                <a:lnTo>
                  <a:pt x="61179" y="7112"/>
                </a:lnTo>
                <a:lnTo>
                  <a:pt x="64284" y="5334"/>
                </a:lnTo>
                <a:close/>
              </a:path>
              <a:path w="70485" h="41909">
                <a:moveTo>
                  <a:pt x="45295" y="27939"/>
                </a:moveTo>
                <a:lnTo>
                  <a:pt x="35659" y="27939"/>
                </a:lnTo>
                <a:lnTo>
                  <a:pt x="36366" y="28828"/>
                </a:lnTo>
                <a:lnTo>
                  <a:pt x="37073" y="29590"/>
                </a:lnTo>
                <a:lnTo>
                  <a:pt x="40966" y="31368"/>
                </a:lnTo>
                <a:lnTo>
                  <a:pt x="41556" y="31241"/>
                </a:lnTo>
                <a:lnTo>
                  <a:pt x="42656" y="30733"/>
                </a:lnTo>
                <a:lnTo>
                  <a:pt x="43168" y="30352"/>
                </a:lnTo>
                <a:lnTo>
                  <a:pt x="44623" y="28828"/>
                </a:lnTo>
                <a:lnTo>
                  <a:pt x="45295" y="27939"/>
                </a:lnTo>
                <a:close/>
              </a:path>
              <a:path w="70485" h="41909">
                <a:moveTo>
                  <a:pt x="16787" y="12826"/>
                </a:moveTo>
                <a:lnTo>
                  <a:pt x="11307" y="21589"/>
                </a:lnTo>
                <a:lnTo>
                  <a:pt x="11519" y="22732"/>
                </a:lnTo>
                <a:lnTo>
                  <a:pt x="11722" y="23494"/>
                </a:lnTo>
                <a:lnTo>
                  <a:pt x="12265" y="25018"/>
                </a:lnTo>
                <a:lnTo>
                  <a:pt x="12580" y="25526"/>
                </a:lnTo>
                <a:lnTo>
                  <a:pt x="12697" y="25780"/>
                </a:lnTo>
                <a:lnTo>
                  <a:pt x="18635" y="27304"/>
                </a:lnTo>
                <a:lnTo>
                  <a:pt x="19264" y="27177"/>
                </a:lnTo>
                <a:lnTo>
                  <a:pt x="21347" y="26669"/>
                </a:lnTo>
                <a:lnTo>
                  <a:pt x="22880" y="26161"/>
                </a:lnTo>
                <a:lnTo>
                  <a:pt x="24611" y="25526"/>
                </a:lnTo>
                <a:lnTo>
                  <a:pt x="25554" y="25018"/>
                </a:lnTo>
                <a:lnTo>
                  <a:pt x="25437" y="24891"/>
                </a:lnTo>
                <a:lnTo>
                  <a:pt x="18713" y="21843"/>
                </a:lnTo>
                <a:lnTo>
                  <a:pt x="17455" y="21589"/>
                </a:lnTo>
                <a:lnTo>
                  <a:pt x="14586" y="21589"/>
                </a:lnTo>
                <a:lnTo>
                  <a:pt x="14782" y="21208"/>
                </a:lnTo>
                <a:lnTo>
                  <a:pt x="15018" y="20827"/>
                </a:lnTo>
                <a:lnTo>
                  <a:pt x="16236" y="19938"/>
                </a:lnTo>
                <a:lnTo>
                  <a:pt x="17219" y="19430"/>
                </a:lnTo>
                <a:lnTo>
                  <a:pt x="18516" y="19176"/>
                </a:lnTo>
                <a:lnTo>
                  <a:pt x="19578" y="18922"/>
                </a:lnTo>
                <a:lnTo>
                  <a:pt x="35248" y="15874"/>
                </a:lnTo>
                <a:lnTo>
                  <a:pt x="28699" y="15874"/>
                </a:lnTo>
                <a:lnTo>
                  <a:pt x="26970" y="15493"/>
                </a:lnTo>
                <a:lnTo>
                  <a:pt x="25829" y="14858"/>
                </a:lnTo>
                <a:lnTo>
                  <a:pt x="25554" y="14604"/>
                </a:lnTo>
                <a:lnTo>
                  <a:pt x="24138" y="14223"/>
                </a:lnTo>
                <a:lnTo>
                  <a:pt x="21622" y="13461"/>
                </a:lnTo>
                <a:lnTo>
                  <a:pt x="20483" y="13207"/>
                </a:lnTo>
                <a:lnTo>
                  <a:pt x="18477" y="12953"/>
                </a:lnTo>
                <a:lnTo>
                  <a:pt x="16787" y="12826"/>
                </a:lnTo>
                <a:close/>
              </a:path>
              <a:path w="70485" h="41909">
                <a:moveTo>
                  <a:pt x="30060" y="18922"/>
                </a:moveTo>
                <a:lnTo>
                  <a:pt x="22212" y="18922"/>
                </a:lnTo>
                <a:lnTo>
                  <a:pt x="23785" y="19049"/>
                </a:lnTo>
                <a:lnTo>
                  <a:pt x="26537" y="19557"/>
                </a:lnTo>
                <a:lnTo>
                  <a:pt x="27560" y="19811"/>
                </a:lnTo>
                <a:lnTo>
                  <a:pt x="27913" y="19811"/>
                </a:lnTo>
                <a:lnTo>
                  <a:pt x="28896" y="19430"/>
                </a:lnTo>
                <a:lnTo>
                  <a:pt x="30060" y="18922"/>
                </a:lnTo>
                <a:close/>
              </a:path>
              <a:path w="70485" h="41909">
                <a:moveTo>
                  <a:pt x="38882" y="761"/>
                </a:moveTo>
                <a:lnTo>
                  <a:pt x="29737" y="7365"/>
                </a:lnTo>
                <a:lnTo>
                  <a:pt x="29860" y="8127"/>
                </a:lnTo>
                <a:lnTo>
                  <a:pt x="29965" y="8508"/>
                </a:lnTo>
                <a:lnTo>
                  <a:pt x="30154" y="9016"/>
                </a:lnTo>
                <a:lnTo>
                  <a:pt x="31098" y="10413"/>
                </a:lnTo>
                <a:lnTo>
                  <a:pt x="32199" y="11302"/>
                </a:lnTo>
                <a:lnTo>
                  <a:pt x="32473" y="11556"/>
                </a:lnTo>
                <a:lnTo>
                  <a:pt x="31019" y="15112"/>
                </a:lnTo>
                <a:lnTo>
                  <a:pt x="30783" y="15366"/>
                </a:lnTo>
                <a:lnTo>
                  <a:pt x="30469" y="15620"/>
                </a:lnTo>
                <a:lnTo>
                  <a:pt x="29918" y="15747"/>
                </a:lnTo>
                <a:lnTo>
                  <a:pt x="29604" y="15874"/>
                </a:lnTo>
                <a:lnTo>
                  <a:pt x="39708" y="10667"/>
                </a:lnTo>
                <a:lnTo>
                  <a:pt x="40101" y="10286"/>
                </a:lnTo>
                <a:lnTo>
                  <a:pt x="40337" y="9778"/>
                </a:lnTo>
                <a:lnTo>
                  <a:pt x="40259" y="8762"/>
                </a:lnTo>
                <a:lnTo>
                  <a:pt x="40023" y="8381"/>
                </a:lnTo>
                <a:lnTo>
                  <a:pt x="39630" y="8000"/>
                </a:lnTo>
                <a:lnTo>
                  <a:pt x="39394" y="7873"/>
                </a:lnTo>
                <a:lnTo>
                  <a:pt x="38725" y="7365"/>
                </a:lnTo>
                <a:lnTo>
                  <a:pt x="37899" y="6984"/>
                </a:lnTo>
                <a:lnTo>
                  <a:pt x="37388" y="6857"/>
                </a:lnTo>
                <a:lnTo>
                  <a:pt x="36208" y="6476"/>
                </a:lnTo>
                <a:lnTo>
                  <a:pt x="34793" y="6095"/>
                </a:lnTo>
                <a:lnTo>
                  <a:pt x="35737" y="5841"/>
                </a:lnTo>
                <a:lnTo>
                  <a:pt x="37073" y="5714"/>
                </a:lnTo>
                <a:lnTo>
                  <a:pt x="37978" y="5587"/>
                </a:lnTo>
                <a:lnTo>
                  <a:pt x="41752" y="5333"/>
                </a:lnTo>
                <a:lnTo>
                  <a:pt x="64284" y="5334"/>
                </a:lnTo>
                <a:lnTo>
                  <a:pt x="65181" y="5080"/>
                </a:lnTo>
                <a:lnTo>
                  <a:pt x="66089" y="4699"/>
                </a:lnTo>
                <a:lnTo>
                  <a:pt x="67699" y="4191"/>
                </a:lnTo>
                <a:lnTo>
                  <a:pt x="68412" y="4064"/>
                </a:lnTo>
                <a:lnTo>
                  <a:pt x="70252" y="3810"/>
                </a:lnTo>
                <a:lnTo>
                  <a:pt x="69700" y="3810"/>
                </a:lnTo>
                <a:lnTo>
                  <a:pt x="69355" y="3683"/>
                </a:lnTo>
                <a:lnTo>
                  <a:pt x="67188" y="2667"/>
                </a:lnTo>
                <a:lnTo>
                  <a:pt x="47768" y="2666"/>
                </a:lnTo>
                <a:lnTo>
                  <a:pt x="45527" y="2031"/>
                </a:lnTo>
                <a:lnTo>
                  <a:pt x="43521" y="1523"/>
                </a:lnTo>
                <a:lnTo>
                  <a:pt x="41752" y="1269"/>
                </a:lnTo>
                <a:lnTo>
                  <a:pt x="40220" y="1015"/>
                </a:lnTo>
                <a:lnTo>
                  <a:pt x="38882" y="761"/>
                </a:lnTo>
                <a:close/>
              </a:path>
              <a:path w="70485" h="41909">
                <a:moveTo>
                  <a:pt x="56107" y="13461"/>
                </a:moveTo>
                <a:lnTo>
                  <a:pt x="55199" y="13461"/>
                </a:lnTo>
                <a:lnTo>
                  <a:pt x="55831" y="13588"/>
                </a:lnTo>
                <a:lnTo>
                  <a:pt x="56107" y="13461"/>
                </a:lnTo>
                <a:close/>
              </a:path>
              <a:path w="70485" h="41909">
                <a:moveTo>
                  <a:pt x="57867" y="0"/>
                </a:moveTo>
                <a:lnTo>
                  <a:pt x="47768" y="2666"/>
                </a:lnTo>
                <a:lnTo>
                  <a:pt x="67188" y="2667"/>
                </a:lnTo>
                <a:lnTo>
                  <a:pt x="66917" y="2540"/>
                </a:lnTo>
                <a:lnTo>
                  <a:pt x="64364" y="1524"/>
                </a:lnTo>
                <a:lnTo>
                  <a:pt x="61995" y="889"/>
                </a:lnTo>
                <a:lnTo>
                  <a:pt x="60903" y="508"/>
                </a:lnTo>
                <a:lnTo>
                  <a:pt x="58856" y="127"/>
                </a:lnTo>
                <a:lnTo>
                  <a:pt x="578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10065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5" h="36195">
                <a:moveTo>
                  <a:pt x="38588" y="26543"/>
                </a:moveTo>
                <a:lnTo>
                  <a:pt x="28852" y="26543"/>
                </a:lnTo>
                <a:lnTo>
                  <a:pt x="29127" y="26670"/>
                </a:lnTo>
                <a:lnTo>
                  <a:pt x="29324" y="26670"/>
                </a:lnTo>
                <a:lnTo>
                  <a:pt x="29520" y="26797"/>
                </a:lnTo>
                <a:lnTo>
                  <a:pt x="29835" y="27051"/>
                </a:lnTo>
                <a:lnTo>
                  <a:pt x="30032" y="27305"/>
                </a:lnTo>
                <a:lnTo>
                  <a:pt x="30137" y="27559"/>
                </a:lnTo>
                <a:lnTo>
                  <a:pt x="30381" y="29210"/>
                </a:lnTo>
                <a:lnTo>
                  <a:pt x="30739" y="30988"/>
                </a:lnTo>
                <a:lnTo>
                  <a:pt x="33374" y="35052"/>
                </a:lnTo>
                <a:lnTo>
                  <a:pt x="33884" y="35433"/>
                </a:lnTo>
                <a:lnTo>
                  <a:pt x="34396" y="35560"/>
                </a:lnTo>
                <a:lnTo>
                  <a:pt x="34907" y="35814"/>
                </a:lnTo>
                <a:lnTo>
                  <a:pt x="35968" y="35941"/>
                </a:lnTo>
                <a:lnTo>
                  <a:pt x="37580" y="35941"/>
                </a:lnTo>
                <a:lnTo>
                  <a:pt x="40412" y="35179"/>
                </a:lnTo>
                <a:lnTo>
                  <a:pt x="42141" y="34290"/>
                </a:lnTo>
                <a:lnTo>
                  <a:pt x="46663" y="32385"/>
                </a:lnTo>
                <a:lnTo>
                  <a:pt x="48077" y="31623"/>
                </a:lnTo>
                <a:lnTo>
                  <a:pt x="50869" y="30226"/>
                </a:lnTo>
                <a:lnTo>
                  <a:pt x="52832" y="29210"/>
                </a:lnTo>
                <a:lnTo>
                  <a:pt x="35968" y="29210"/>
                </a:lnTo>
                <a:lnTo>
                  <a:pt x="37865" y="27305"/>
                </a:lnTo>
                <a:lnTo>
                  <a:pt x="38588" y="26543"/>
                </a:lnTo>
                <a:close/>
              </a:path>
              <a:path w="70485" h="36195">
                <a:moveTo>
                  <a:pt x="388" y="3301"/>
                </a:moveTo>
                <a:lnTo>
                  <a:pt x="223" y="4190"/>
                </a:lnTo>
                <a:lnTo>
                  <a:pt x="117" y="4952"/>
                </a:lnTo>
                <a:lnTo>
                  <a:pt x="0" y="7111"/>
                </a:lnTo>
                <a:lnTo>
                  <a:pt x="122" y="8762"/>
                </a:lnTo>
                <a:lnTo>
                  <a:pt x="8526" y="17017"/>
                </a:lnTo>
                <a:lnTo>
                  <a:pt x="9549" y="17271"/>
                </a:lnTo>
                <a:lnTo>
                  <a:pt x="11121" y="17398"/>
                </a:lnTo>
                <a:lnTo>
                  <a:pt x="11750" y="17398"/>
                </a:lnTo>
                <a:lnTo>
                  <a:pt x="11043" y="21081"/>
                </a:lnTo>
                <a:lnTo>
                  <a:pt x="10933" y="21970"/>
                </a:lnTo>
                <a:lnTo>
                  <a:pt x="10826" y="26034"/>
                </a:lnTo>
                <a:lnTo>
                  <a:pt x="10944" y="27050"/>
                </a:lnTo>
                <a:lnTo>
                  <a:pt x="16075" y="31876"/>
                </a:lnTo>
                <a:lnTo>
                  <a:pt x="16861" y="32003"/>
                </a:lnTo>
                <a:lnTo>
                  <a:pt x="18355" y="32003"/>
                </a:lnTo>
                <a:lnTo>
                  <a:pt x="19023" y="31876"/>
                </a:lnTo>
                <a:lnTo>
                  <a:pt x="19692" y="31876"/>
                </a:lnTo>
                <a:lnTo>
                  <a:pt x="27123" y="27051"/>
                </a:lnTo>
                <a:lnTo>
                  <a:pt x="27555" y="26797"/>
                </a:lnTo>
                <a:lnTo>
                  <a:pt x="27909" y="26670"/>
                </a:lnTo>
                <a:lnTo>
                  <a:pt x="28262" y="26670"/>
                </a:lnTo>
                <a:lnTo>
                  <a:pt x="28577" y="26543"/>
                </a:lnTo>
                <a:lnTo>
                  <a:pt x="38588" y="26543"/>
                </a:lnTo>
                <a:lnTo>
                  <a:pt x="39310" y="25781"/>
                </a:lnTo>
                <a:lnTo>
                  <a:pt x="42219" y="22098"/>
                </a:lnTo>
                <a:lnTo>
                  <a:pt x="41945" y="22098"/>
                </a:lnTo>
                <a:lnTo>
                  <a:pt x="39783" y="21971"/>
                </a:lnTo>
                <a:lnTo>
                  <a:pt x="35851" y="21336"/>
                </a:lnTo>
                <a:lnTo>
                  <a:pt x="33335" y="20701"/>
                </a:lnTo>
                <a:lnTo>
                  <a:pt x="30543" y="20066"/>
                </a:lnTo>
                <a:lnTo>
                  <a:pt x="1960" y="4825"/>
                </a:lnTo>
                <a:lnTo>
                  <a:pt x="388" y="3301"/>
                </a:lnTo>
                <a:close/>
              </a:path>
              <a:path w="70485" h="36195">
                <a:moveTo>
                  <a:pt x="53346" y="14605"/>
                </a:moveTo>
                <a:lnTo>
                  <a:pt x="41551" y="14605"/>
                </a:lnTo>
                <a:lnTo>
                  <a:pt x="43163" y="15113"/>
                </a:lnTo>
                <a:lnTo>
                  <a:pt x="44028" y="15494"/>
                </a:lnTo>
                <a:lnTo>
                  <a:pt x="50869" y="17145"/>
                </a:lnTo>
                <a:lnTo>
                  <a:pt x="52677" y="17399"/>
                </a:lnTo>
                <a:lnTo>
                  <a:pt x="56649" y="18034"/>
                </a:lnTo>
                <a:lnTo>
                  <a:pt x="63489" y="18415"/>
                </a:lnTo>
                <a:lnTo>
                  <a:pt x="62743" y="18796"/>
                </a:lnTo>
                <a:lnTo>
                  <a:pt x="60462" y="19431"/>
                </a:lnTo>
                <a:lnTo>
                  <a:pt x="59676" y="19685"/>
                </a:lnTo>
                <a:lnTo>
                  <a:pt x="57750" y="20066"/>
                </a:lnTo>
                <a:lnTo>
                  <a:pt x="55390" y="20447"/>
                </a:lnTo>
                <a:lnTo>
                  <a:pt x="51066" y="20828"/>
                </a:lnTo>
                <a:lnTo>
                  <a:pt x="49611" y="22225"/>
                </a:lnTo>
                <a:lnTo>
                  <a:pt x="42574" y="26670"/>
                </a:lnTo>
                <a:lnTo>
                  <a:pt x="41119" y="27432"/>
                </a:lnTo>
                <a:lnTo>
                  <a:pt x="38681" y="28321"/>
                </a:lnTo>
                <a:lnTo>
                  <a:pt x="35968" y="29210"/>
                </a:lnTo>
                <a:lnTo>
                  <a:pt x="52832" y="29210"/>
                </a:lnTo>
                <a:lnTo>
                  <a:pt x="69859" y="18796"/>
                </a:lnTo>
                <a:lnTo>
                  <a:pt x="70252" y="18542"/>
                </a:lnTo>
                <a:lnTo>
                  <a:pt x="70206" y="17780"/>
                </a:lnTo>
                <a:lnTo>
                  <a:pt x="69433" y="15367"/>
                </a:lnTo>
                <a:lnTo>
                  <a:pt x="56924" y="15367"/>
                </a:lnTo>
                <a:lnTo>
                  <a:pt x="55547" y="15240"/>
                </a:lnTo>
                <a:lnTo>
                  <a:pt x="54840" y="15113"/>
                </a:lnTo>
                <a:lnTo>
                  <a:pt x="53346" y="14605"/>
                </a:lnTo>
                <a:close/>
              </a:path>
              <a:path w="70485" h="36195">
                <a:moveTo>
                  <a:pt x="29285" y="6604"/>
                </a:moveTo>
                <a:lnTo>
                  <a:pt x="23938" y="6604"/>
                </a:lnTo>
                <a:lnTo>
                  <a:pt x="24764" y="8128"/>
                </a:lnTo>
                <a:lnTo>
                  <a:pt x="25370" y="9017"/>
                </a:lnTo>
                <a:lnTo>
                  <a:pt x="37777" y="17272"/>
                </a:lnTo>
                <a:lnTo>
                  <a:pt x="39074" y="17780"/>
                </a:lnTo>
                <a:lnTo>
                  <a:pt x="41945" y="18542"/>
                </a:lnTo>
                <a:lnTo>
                  <a:pt x="45090" y="19304"/>
                </a:lnTo>
                <a:lnTo>
                  <a:pt x="43517" y="17780"/>
                </a:lnTo>
                <a:lnTo>
                  <a:pt x="43045" y="17272"/>
                </a:lnTo>
                <a:lnTo>
                  <a:pt x="42180" y="16002"/>
                </a:lnTo>
                <a:lnTo>
                  <a:pt x="41551" y="14605"/>
                </a:lnTo>
                <a:lnTo>
                  <a:pt x="53346" y="14605"/>
                </a:lnTo>
                <a:lnTo>
                  <a:pt x="52599" y="14224"/>
                </a:lnTo>
                <a:lnTo>
                  <a:pt x="34081" y="9652"/>
                </a:lnTo>
                <a:lnTo>
                  <a:pt x="33335" y="9525"/>
                </a:lnTo>
                <a:lnTo>
                  <a:pt x="32981" y="9398"/>
                </a:lnTo>
                <a:lnTo>
                  <a:pt x="32116" y="8890"/>
                </a:lnTo>
                <a:lnTo>
                  <a:pt x="31604" y="8636"/>
                </a:lnTo>
                <a:lnTo>
                  <a:pt x="31054" y="8255"/>
                </a:lnTo>
                <a:lnTo>
                  <a:pt x="29285" y="6604"/>
                </a:lnTo>
                <a:close/>
              </a:path>
              <a:path w="70485" h="36195">
                <a:moveTo>
                  <a:pt x="19495" y="0"/>
                </a:moveTo>
                <a:lnTo>
                  <a:pt x="18709" y="0"/>
                </a:lnTo>
                <a:lnTo>
                  <a:pt x="18237" y="126"/>
                </a:lnTo>
                <a:lnTo>
                  <a:pt x="17411" y="253"/>
                </a:lnTo>
                <a:lnTo>
                  <a:pt x="15331" y="5333"/>
                </a:lnTo>
                <a:lnTo>
                  <a:pt x="15451" y="6603"/>
                </a:lnTo>
                <a:lnTo>
                  <a:pt x="15547" y="7111"/>
                </a:lnTo>
                <a:lnTo>
                  <a:pt x="16158" y="9524"/>
                </a:lnTo>
                <a:lnTo>
                  <a:pt x="16546" y="10794"/>
                </a:lnTo>
                <a:lnTo>
                  <a:pt x="16665" y="11429"/>
                </a:lnTo>
                <a:lnTo>
                  <a:pt x="16821" y="11556"/>
                </a:lnTo>
                <a:lnTo>
                  <a:pt x="17097" y="11937"/>
                </a:lnTo>
                <a:lnTo>
                  <a:pt x="19378" y="13588"/>
                </a:lnTo>
                <a:lnTo>
                  <a:pt x="20360" y="14096"/>
                </a:lnTo>
                <a:lnTo>
                  <a:pt x="22916" y="15366"/>
                </a:lnTo>
                <a:lnTo>
                  <a:pt x="24567" y="16129"/>
                </a:lnTo>
                <a:lnTo>
                  <a:pt x="26454" y="16891"/>
                </a:lnTo>
                <a:lnTo>
                  <a:pt x="25785" y="15748"/>
                </a:lnTo>
                <a:lnTo>
                  <a:pt x="25039" y="14097"/>
                </a:lnTo>
                <a:lnTo>
                  <a:pt x="24511" y="12446"/>
                </a:lnTo>
                <a:lnTo>
                  <a:pt x="24174" y="10922"/>
                </a:lnTo>
                <a:lnTo>
                  <a:pt x="23929" y="8636"/>
                </a:lnTo>
                <a:lnTo>
                  <a:pt x="23938" y="6604"/>
                </a:lnTo>
                <a:lnTo>
                  <a:pt x="29285" y="6604"/>
                </a:lnTo>
                <a:lnTo>
                  <a:pt x="28616" y="5715"/>
                </a:lnTo>
                <a:lnTo>
                  <a:pt x="27987" y="4953"/>
                </a:lnTo>
                <a:lnTo>
                  <a:pt x="26848" y="3175"/>
                </a:lnTo>
                <a:lnTo>
                  <a:pt x="26297" y="2667"/>
                </a:lnTo>
                <a:lnTo>
                  <a:pt x="25471" y="2032"/>
                </a:lnTo>
                <a:lnTo>
                  <a:pt x="24330" y="1397"/>
                </a:lnTo>
                <a:lnTo>
                  <a:pt x="23623" y="1143"/>
                </a:lnTo>
                <a:lnTo>
                  <a:pt x="22837" y="762"/>
                </a:lnTo>
                <a:lnTo>
                  <a:pt x="21933" y="508"/>
                </a:lnTo>
                <a:lnTo>
                  <a:pt x="20911" y="254"/>
                </a:lnTo>
                <a:lnTo>
                  <a:pt x="19810" y="127"/>
                </a:lnTo>
                <a:lnTo>
                  <a:pt x="19495" y="0"/>
                </a:lnTo>
                <a:close/>
              </a:path>
              <a:path w="70485" h="36195">
                <a:moveTo>
                  <a:pt x="66399" y="14605"/>
                </a:moveTo>
                <a:lnTo>
                  <a:pt x="65062" y="14605"/>
                </a:lnTo>
                <a:lnTo>
                  <a:pt x="62900" y="14732"/>
                </a:lnTo>
                <a:lnTo>
                  <a:pt x="61485" y="14859"/>
                </a:lnTo>
                <a:lnTo>
                  <a:pt x="59243" y="15240"/>
                </a:lnTo>
                <a:lnTo>
                  <a:pt x="58182" y="15367"/>
                </a:lnTo>
                <a:lnTo>
                  <a:pt x="69433" y="15367"/>
                </a:lnTo>
                <a:lnTo>
                  <a:pt x="69230" y="14732"/>
                </a:lnTo>
                <a:lnTo>
                  <a:pt x="68443" y="14732"/>
                </a:lnTo>
                <a:lnTo>
                  <a:pt x="66399" y="14605"/>
                </a:lnTo>
                <a:close/>
              </a:path>
              <a:path w="70485" h="36195">
                <a:moveTo>
                  <a:pt x="40412" y="4064"/>
                </a:moveTo>
                <a:lnTo>
                  <a:pt x="38760" y="4064"/>
                </a:lnTo>
                <a:lnTo>
                  <a:pt x="38131" y="4191"/>
                </a:lnTo>
                <a:lnTo>
                  <a:pt x="37816" y="4318"/>
                </a:lnTo>
                <a:lnTo>
                  <a:pt x="37502" y="4572"/>
                </a:lnTo>
                <a:lnTo>
                  <a:pt x="36873" y="4953"/>
                </a:lnTo>
                <a:lnTo>
                  <a:pt x="34239" y="9652"/>
                </a:lnTo>
                <a:lnTo>
                  <a:pt x="49913" y="9652"/>
                </a:lnTo>
                <a:lnTo>
                  <a:pt x="41748" y="4572"/>
                </a:lnTo>
                <a:lnTo>
                  <a:pt x="41512" y="4445"/>
                </a:lnTo>
                <a:lnTo>
                  <a:pt x="40412" y="406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08010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8930" y="127"/>
                </a:moveTo>
                <a:lnTo>
                  <a:pt x="6217" y="126"/>
                </a:lnTo>
                <a:lnTo>
                  <a:pt x="5745" y="253"/>
                </a:lnTo>
                <a:lnTo>
                  <a:pt x="4841" y="634"/>
                </a:lnTo>
                <a:lnTo>
                  <a:pt x="4408" y="761"/>
                </a:lnTo>
                <a:lnTo>
                  <a:pt x="0" y="10667"/>
                </a:lnTo>
                <a:lnTo>
                  <a:pt x="117" y="11429"/>
                </a:lnTo>
                <a:lnTo>
                  <a:pt x="10817" y="22605"/>
                </a:lnTo>
                <a:lnTo>
                  <a:pt x="10306" y="23240"/>
                </a:lnTo>
                <a:lnTo>
                  <a:pt x="10031" y="23875"/>
                </a:lnTo>
                <a:lnTo>
                  <a:pt x="9952" y="25018"/>
                </a:lnTo>
                <a:lnTo>
                  <a:pt x="8144" y="25526"/>
                </a:lnTo>
                <a:lnTo>
                  <a:pt x="6689" y="26288"/>
                </a:lnTo>
                <a:lnTo>
                  <a:pt x="6020" y="26669"/>
                </a:lnTo>
                <a:lnTo>
                  <a:pt x="4959" y="27431"/>
                </a:lnTo>
                <a:lnTo>
                  <a:pt x="4487" y="27939"/>
                </a:lnTo>
                <a:lnTo>
                  <a:pt x="4094" y="28320"/>
                </a:lnTo>
                <a:lnTo>
                  <a:pt x="2626" y="34289"/>
                </a:lnTo>
                <a:lnTo>
                  <a:pt x="2738" y="35051"/>
                </a:lnTo>
                <a:lnTo>
                  <a:pt x="3150" y="36702"/>
                </a:lnTo>
                <a:lnTo>
                  <a:pt x="3308" y="37464"/>
                </a:lnTo>
                <a:lnTo>
                  <a:pt x="3465" y="37972"/>
                </a:lnTo>
                <a:lnTo>
                  <a:pt x="4094" y="39115"/>
                </a:lnTo>
                <a:lnTo>
                  <a:pt x="4998" y="40131"/>
                </a:lnTo>
                <a:lnTo>
                  <a:pt x="5509" y="40512"/>
                </a:lnTo>
                <a:lnTo>
                  <a:pt x="6099" y="41020"/>
                </a:lnTo>
                <a:lnTo>
                  <a:pt x="6728" y="41401"/>
                </a:lnTo>
                <a:lnTo>
                  <a:pt x="8104" y="42036"/>
                </a:lnTo>
                <a:lnTo>
                  <a:pt x="8812" y="42417"/>
                </a:lnTo>
                <a:lnTo>
                  <a:pt x="19349" y="44449"/>
                </a:lnTo>
                <a:lnTo>
                  <a:pt x="20056" y="44576"/>
                </a:lnTo>
                <a:lnTo>
                  <a:pt x="30278" y="50927"/>
                </a:lnTo>
                <a:lnTo>
                  <a:pt x="31143" y="50800"/>
                </a:lnTo>
                <a:lnTo>
                  <a:pt x="32008" y="50546"/>
                </a:lnTo>
                <a:lnTo>
                  <a:pt x="33699" y="49911"/>
                </a:lnTo>
                <a:lnTo>
                  <a:pt x="34525" y="49530"/>
                </a:lnTo>
                <a:lnTo>
                  <a:pt x="35310" y="49022"/>
                </a:lnTo>
                <a:lnTo>
                  <a:pt x="36058" y="48641"/>
                </a:lnTo>
                <a:lnTo>
                  <a:pt x="41522" y="44069"/>
                </a:lnTo>
                <a:lnTo>
                  <a:pt x="54772" y="44069"/>
                </a:lnTo>
                <a:lnTo>
                  <a:pt x="58969" y="39624"/>
                </a:lnTo>
                <a:lnTo>
                  <a:pt x="38023" y="39624"/>
                </a:lnTo>
                <a:lnTo>
                  <a:pt x="36962" y="39497"/>
                </a:lnTo>
                <a:lnTo>
                  <a:pt x="33135" y="35687"/>
                </a:lnTo>
                <a:lnTo>
                  <a:pt x="18916" y="35687"/>
                </a:lnTo>
                <a:lnTo>
                  <a:pt x="18130" y="35560"/>
                </a:lnTo>
                <a:lnTo>
                  <a:pt x="16243" y="35305"/>
                </a:lnTo>
                <a:lnTo>
                  <a:pt x="15614" y="35051"/>
                </a:lnTo>
                <a:lnTo>
                  <a:pt x="12910" y="29971"/>
                </a:lnTo>
                <a:lnTo>
                  <a:pt x="13003" y="25526"/>
                </a:lnTo>
                <a:lnTo>
                  <a:pt x="13098" y="24764"/>
                </a:lnTo>
                <a:lnTo>
                  <a:pt x="13805" y="21082"/>
                </a:lnTo>
                <a:lnTo>
                  <a:pt x="13176" y="21081"/>
                </a:lnTo>
                <a:lnTo>
                  <a:pt x="11604" y="20954"/>
                </a:lnTo>
                <a:lnTo>
                  <a:pt x="10581" y="20700"/>
                </a:lnTo>
                <a:lnTo>
                  <a:pt x="9441" y="20446"/>
                </a:lnTo>
                <a:lnTo>
                  <a:pt x="8261" y="20065"/>
                </a:lnTo>
                <a:lnTo>
                  <a:pt x="7632" y="19684"/>
                </a:lnTo>
                <a:lnTo>
                  <a:pt x="7043" y="19430"/>
                </a:lnTo>
                <a:lnTo>
                  <a:pt x="2054" y="10794"/>
                </a:lnTo>
                <a:lnTo>
                  <a:pt x="2171" y="8635"/>
                </a:lnTo>
                <a:lnTo>
                  <a:pt x="2278" y="7873"/>
                </a:lnTo>
                <a:lnTo>
                  <a:pt x="2443" y="6984"/>
                </a:lnTo>
                <a:lnTo>
                  <a:pt x="17421" y="6985"/>
                </a:lnTo>
                <a:lnTo>
                  <a:pt x="17569" y="6350"/>
                </a:lnTo>
                <a:lnTo>
                  <a:pt x="15731" y="6350"/>
                </a:lnTo>
                <a:lnTo>
                  <a:pt x="14473" y="4318"/>
                </a:lnTo>
                <a:lnTo>
                  <a:pt x="13215" y="2794"/>
                </a:lnTo>
                <a:lnTo>
                  <a:pt x="12586" y="2159"/>
                </a:lnTo>
                <a:lnTo>
                  <a:pt x="11957" y="1651"/>
                </a:lnTo>
                <a:lnTo>
                  <a:pt x="10109" y="508"/>
                </a:lnTo>
                <a:lnTo>
                  <a:pt x="9520" y="381"/>
                </a:lnTo>
                <a:lnTo>
                  <a:pt x="8930" y="127"/>
                </a:lnTo>
                <a:close/>
              </a:path>
              <a:path w="76200" h="51434">
                <a:moveTo>
                  <a:pt x="73172" y="43180"/>
                </a:moveTo>
                <a:lnTo>
                  <a:pt x="62753" y="43180"/>
                </a:lnTo>
                <a:lnTo>
                  <a:pt x="64058" y="44958"/>
                </a:lnTo>
                <a:lnTo>
                  <a:pt x="64365" y="45339"/>
                </a:lnTo>
                <a:lnTo>
                  <a:pt x="64915" y="45847"/>
                </a:lnTo>
                <a:lnTo>
                  <a:pt x="65427" y="46355"/>
                </a:lnTo>
                <a:lnTo>
                  <a:pt x="66921" y="47117"/>
                </a:lnTo>
                <a:lnTo>
                  <a:pt x="67392" y="47244"/>
                </a:lnTo>
                <a:lnTo>
                  <a:pt x="68336" y="47244"/>
                </a:lnTo>
                <a:lnTo>
                  <a:pt x="69988" y="46736"/>
                </a:lnTo>
                <a:lnTo>
                  <a:pt x="70734" y="46228"/>
                </a:lnTo>
                <a:lnTo>
                  <a:pt x="71402" y="45593"/>
                </a:lnTo>
                <a:lnTo>
                  <a:pt x="71678" y="45212"/>
                </a:lnTo>
                <a:lnTo>
                  <a:pt x="72417" y="44323"/>
                </a:lnTo>
                <a:lnTo>
                  <a:pt x="72700" y="43942"/>
                </a:lnTo>
                <a:lnTo>
                  <a:pt x="73172" y="43180"/>
                </a:lnTo>
                <a:close/>
              </a:path>
              <a:path w="76200" h="51434">
                <a:moveTo>
                  <a:pt x="54772" y="44069"/>
                </a:moveTo>
                <a:lnTo>
                  <a:pt x="41522" y="44069"/>
                </a:lnTo>
                <a:lnTo>
                  <a:pt x="42506" y="44831"/>
                </a:lnTo>
                <a:lnTo>
                  <a:pt x="44432" y="45847"/>
                </a:lnTo>
                <a:lnTo>
                  <a:pt x="45376" y="46228"/>
                </a:lnTo>
                <a:lnTo>
                  <a:pt x="48048" y="46609"/>
                </a:lnTo>
                <a:lnTo>
                  <a:pt x="48874" y="46482"/>
                </a:lnTo>
                <a:lnTo>
                  <a:pt x="49700" y="46482"/>
                </a:lnTo>
                <a:lnTo>
                  <a:pt x="52060" y="45720"/>
                </a:lnTo>
                <a:lnTo>
                  <a:pt x="53474" y="44958"/>
                </a:lnTo>
                <a:lnTo>
                  <a:pt x="54772" y="44069"/>
                </a:lnTo>
                <a:close/>
              </a:path>
              <a:path w="76200" h="51434">
                <a:moveTo>
                  <a:pt x="76029" y="37973"/>
                </a:moveTo>
                <a:lnTo>
                  <a:pt x="60159" y="37973"/>
                </a:lnTo>
                <a:lnTo>
                  <a:pt x="60064" y="38481"/>
                </a:lnTo>
                <a:lnTo>
                  <a:pt x="59968" y="42037"/>
                </a:lnTo>
                <a:lnTo>
                  <a:pt x="60198" y="42672"/>
                </a:lnTo>
                <a:lnTo>
                  <a:pt x="60315" y="42799"/>
                </a:lnTo>
                <a:lnTo>
                  <a:pt x="60473" y="43053"/>
                </a:lnTo>
                <a:lnTo>
                  <a:pt x="60591" y="43180"/>
                </a:lnTo>
                <a:lnTo>
                  <a:pt x="61220" y="43434"/>
                </a:lnTo>
                <a:lnTo>
                  <a:pt x="61534" y="43434"/>
                </a:lnTo>
                <a:lnTo>
                  <a:pt x="62753" y="43180"/>
                </a:lnTo>
                <a:lnTo>
                  <a:pt x="73172" y="43180"/>
                </a:lnTo>
                <a:lnTo>
                  <a:pt x="73565" y="42545"/>
                </a:lnTo>
                <a:lnTo>
                  <a:pt x="74705" y="41656"/>
                </a:lnTo>
                <a:lnTo>
                  <a:pt x="75137" y="41275"/>
                </a:lnTo>
                <a:lnTo>
                  <a:pt x="75766" y="40386"/>
                </a:lnTo>
                <a:lnTo>
                  <a:pt x="75963" y="39878"/>
                </a:lnTo>
                <a:lnTo>
                  <a:pt x="76081" y="39497"/>
                </a:lnTo>
                <a:lnTo>
                  <a:pt x="76029" y="37973"/>
                </a:lnTo>
                <a:close/>
              </a:path>
              <a:path w="76200" h="51434">
                <a:moveTo>
                  <a:pt x="72230" y="18288"/>
                </a:moveTo>
                <a:lnTo>
                  <a:pt x="68453" y="18288"/>
                </a:lnTo>
                <a:lnTo>
                  <a:pt x="70498" y="18415"/>
                </a:lnTo>
                <a:lnTo>
                  <a:pt x="71285" y="18415"/>
                </a:lnTo>
                <a:lnTo>
                  <a:pt x="72465" y="22098"/>
                </a:lnTo>
                <a:lnTo>
                  <a:pt x="72307" y="22225"/>
                </a:lnTo>
                <a:lnTo>
                  <a:pt x="71914" y="22479"/>
                </a:lnTo>
                <a:lnTo>
                  <a:pt x="70381" y="23622"/>
                </a:lnTo>
                <a:lnTo>
                  <a:pt x="44196" y="37973"/>
                </a:lnTo>
                <a:lnTo>
                  <a:pt x="42467" y="38862"/>
                </a:lnTo>
                <a:lnTo>
                  <a:pt x="39635" y="39624"/>
                </a:lnTo>
                <a:lnTo>
                  <a:pt x="58969" y="39624"/>
                </a:lnTo>
                <a:lnTo>
                  <a:pt x="59765" y="38481"/>
                </a:lnTo>
                <a:lnTo>
                  <a:pt x="60159" y="37973"/>
                </a:lnTo>
                <a:lnTo>
                  <a:pt x="76029" y="37973"/>
                </a:lnTo>
                <a:lnTo>
                  <a:pt x="75780" y="37338"/>
                </a:lnTo>
                <a:lnTo>
                  <a:pt x="70970" y="32766"/>
                </a:lnTo>
                <a:lnTo>
                  <a:pt x="71599" y="31242"/>
                </a:lnTo>
                <a:lnTo>
                  <a:pt x="72346" y="29972"/>
                </a:lnTo>
                <a:lnTo>
                  <a:pt x="73447" y="28702"/>
                </a:lnTo>
                <a:lnTo>
                  <a:pt x="74115" y="28194"/>
                </a:lnTo>
                <a:lnTo>
                  <a:pt x="74705" y="27813"/>
                </a:lnTo>
                <a:lnTo>
                  <a:pt x="74940" y="27813"/>
                </a:lnTo>
                <a:lnTo>
                  <a:pt x="75295" y="27559"/>
                </a:lnTo>
                <a:lnTo>
                  <a:pt x="75452" y="27559"/>
                </a:lnTo>
                <a:lnTo>
                  <a:pt x="74901" y="26543"/>
                </a:lnTo>
                <a:lnTo>
                  <a:pt x="73914" y="24130"/>
                </a:lnTo>
                <a:lnTo>
                  <a:pt x="72700" y="20447"/>
                </a:lnTo>
                <a:lnTo>
                  <a:pt x="72230" y="18288"/>
                </a:lnTo>
                <a:close/>
              </a:path>
              <a:path w="76200" h="51434">
                <a:moveTo>
                  <a:pt x="31182" y="30226"/>
                </a:moveTo>
                <a:lnTo>
                  <a:pt x="30317" y="30226"/>
                </a:lnTo>
                <a:lnTo>
                  <a:pt x="29610" y="30480"/>
                </a:lnTo>
                <a:lnTo>
                  <a:pt x="29178" y="30734"/>
                </a:lnTo>
                <a:lnTo>
                  <a:pt x="28509" y="31750"/>
                </a:lnTo>
                <a:lnTo>
                  <a:pt x="27604" y="32639"/>
                </a:lnTo>
                <a:lnTo>
                  <a:pt x="22375" y="35433"/>
                </a:lnTo>
                <a:lnTo>
                  <a:pt x="21746" y="35433"/>
                </a:lnTo>
                <a:lnTo>
                  <a:pt x="20410" y="35687"/>
                </a:lnTo>
                <a:lnTo>
                  <a:pt x="33135" y="35687"/>
                </a:lnTo>
                <a:lnTo>
                  <a:pt x="33030" y="35433"/>
                </a:lnTo>
                <a:lnTo>
                  <a:pt x="32794" y="34671"/>
                </a:lnTo>
                <a:lnTo>
                  <a:pt x="32411" y="32766"/>
                </a:lnTo>
                <a:lnTo>
                  <a:pt x="32291" y="31750"/>
                </a:lnTo>
                <a:lnTo>
                  <a:pt x="32204" y="31242"/>
                </a:lnTo>
                <a:lnTo>
                  <a:pt x="32087" y="30988"/>
                </a:lnTo>
                <a:lnTo>
                  <a:pt x="31890" y="30734"/>
                </a:lnTo>
                <a:lnTo>
                  <a:pt x="31575" y="30480"/>
                </a:lnTo>
                <a:lnTo>
                  <a:pt x="31182" y="30226"/>
                </a:lnTo>
                <a:close/>
              </a:path>
              <a:path w="76200" h="51434">
                <a:moveTo>
                  <a:pt x="17421" y="6985"/>
                </a:moveTo>
                <a:lnTo>
                  <a:pt x="2443" y="6984"/>
                </a:lnTo>
                <a:lnTo>
                  <a:pt x="4015" y="8508"/>
                </a:lnTo>
                <a:lnTo>
                  <a:pt x="5627" y="10032"/>
                </a:lnTo>
                <a:lnTo>
                  <a:pt x="7318" y="11429"/>
                </a:lnTo>
                <a:lnTo>
                  <a:pt x="10699" y="13969"/>
                </a:lnTo>
                <a:lnTo>
                  <a:pt x="14198" y="16256"/>
                </a:lnTo>
                <a:lnTo>
                  <a:pt x="15968" y="17145"/>
                </a:lnTo>
                <a:lnTo>
                  <a:pt x="17737" y="18161"/>
                </a:lnTo>
                <a:lnTo>
                  <a:pt x="44274" y="25781"/>
                </a:lnTo>
                <a:lnTo>
                  <a:pt x="41365" y="29464"/>
                </a:lnTo>
                <a:lnTo>
                  <a:pt x="39439" y="31496"/>
                </a:lnTo>
                <a:lnTo>
                  <a:pt x="38023" y="32766"/>
                </a:lnTo>
                <a:lnTo>
                  <a:pt x="40736" y="32004"/>
                </a:lnTo>
                <a:lnTo>
                  <a:pt x="43174" y="31115"/>
                </a:lnTo>
                <a:lnTo>
                  <a:pt x="44628" y="30353"/>
                </a:lnTo>
                <a:lnTo>
                  <a:pt x="46005" y="29718"/>
                </a:lnTo>
                <a:lnTo>
                  <a:pt x="53121" y="24511"/>
                </a:lnTo>
                <a:lnTo>
                  <a:pt x="57445" y="24130"/>
                </a:lnTo>
                <a:lnTo>
                  <a:pt x="59805" y="23749"/>
                </a:lnTo>
                <a:lnTo>
                  <a:pt x="61731" y="23368"/>
                </a:lnTo>
                <a:lnTo>
                  <a:pt x="62963" y="22987"/>
                </a:lnTo>
                <a:lnTo>
                  <a:pt x="47145" y="22987"/>
                </a:lnTo>
                <a:lnTo>
                  <a:pt x="43999" y="22225"/>
                </a:lnTo>
                <a:lnTo>
                  <a:pt x="41129" y="21463"/>
                </a:lnTo>
                <a:lnTo>
                  <a:pt x="38804" y="20574"/>
                </a:lnTo>
                <a:lnTo>
                  <a:pt x="28509" y="20574"/>
                </a:lnTo>
                <a:lnTo>
                  <a:pt x="18562" y="14351"/>
                </a:lnTo>
                <a:lnTo>
                  <a:pt x="17943" y="12192"/>
                </a:lnTo>
                <a:lnTo>
                  <a:pt x="17520" y="10287"/>
                </a:lnTo>
                <a:lnTo>
                  <a:pt x="17407" y="9398"/>
                </a:lnTo>
                <a:lnTo>
                  <a:pt x="17421" y="6985"/>
                </a:lnTo>
                <a:close/>
              </a:path>
              <a:path w="76200" h="51434">
                <a:moveTo>
                  <a:pt x="43606" y="18288"/>
                </a:moveTo>
                <a:lnTo>
                  <a:pt x="44235" y="19685"/>
                </a:lnTo>
                <a:lnTo>
                  <a:pt x="45690" y="21590"/>
                </a:lnTo>
                <a:lnTo>
                  <a:pt x="47145" y="22987"/>
                </a:lnTo>
                <a:lnTo>
                  <a:pt x="62963" y="22987"/>
                </a:lnTo>
                <a:lnTo>
                  <a:pt x="63854" y="22733"/>
                </a:lnTo>
                <a:lnTo>
                  <a:pt x="64798" y="22352"/>
                </a:lnTo>
                <a:lnTo>
                  <a:pt x="65544" y="22098"/>
                </a:lnTo>
                <a:lnTo>
                  <a:pt x="58704" y="21717"/>
                </a:lnTo>
                <a:lnTo>
                  <a:pt x="54732" y="21082"/>
                </a:lnTo>
                <a:lnTo>
                  <a:pt x="52924" y="20828"/>
                </a:lnTo>
                <a:lnTo>
                  <a:pt x="46083" y="19177"/>
                </a:lnTo>
                <a:lnTo>
                  <a:pt x="45218" y="18796"/>
                </a:lnTo>
                <a:lnTo>
                  <a:pt x="43606" y="18288"/>
                </a:lnTo>
                <a:close/>
              </a:path>
              <a:path w="76200" h="51434">
                <a:moveTo>
                  <a:pt x="25993" y="10287"/>
                </a:moveTo>
                <a:lnTo>
                  <a:pt x="38804" y="20574"/>
                </a:lnTo>
                <a:lnTo>
                  <a:pt x="37433" y="20066"/>
                </a:lnTo>
                <a:lnTo>
                  <a:pt x="36333" y="19558"/>
                </a:lnTo>
                <a:lnTo>
                  <a:pt x="26819" y="11811"/>
                </a:lnTo>
                <a:lnTo>
                  <a:pt x="25993" y="10287"/>
                </a:lnTo>
                <a:close/>
              </a:path>
              <a:path w="76200" h="51434">
                <a:moveTo>
                  <a:pt x="49464" y="7620"/>
                </a:moveTo>
                <a:lnTo>
                  <a:pt x="41405" y="7620"/>
                </a:lnTo>
                <a:lnTo>
                  <a:pt x="42467" y="7747"/>
                </a:lnTo>
                <a:lnTo>
                  <a:pt x="43567" y="8128"/>
                </a:lnTo>
                <a:lnTo>
                  <a:pt x="43803" y="8255"/>
                </a:lnTo>
                <a:lnTo>
                  <a:pt x="45376" y="8763"/>
                </a:lnTo>
                <a:lnTo>
                  <a:pt x="46083" y="9017"/>
                </a:lnTo>
                <a:lnTo>
                  <a:pt x="51076" y="12446"/>
                </a:lnTo>
                <a:lnTo>
                  <a:pt x="51863" y="13208"/>
                </a:lnTo>
                <a:lnTo>
                  <a:pt x="53082" y="14732"/>
                </a:lnTo>
                <a:lnTo>
                  <a:pt x="53908" y="16129"/>
                </a:lnTo>
                <a:lnTo>
                  <a:pt x="54537" y="17526"/>
                </a:lnTo>
                <a:lnTo>
                  <a:pt x="54654" y="17907"/>
                </a:lnTo>
                <a:lnTo>
                  <a:pt x="55401" y="18161"/>
                </a:lnTo>
                <a:lnTo>
                  <a:pt x="56148" y="18542"/>
                </a:lnTo>
                <a:lnTo>
                  <a:pt x="56895" y="18669"/>
                </a:lnTo>
                <a:lnTo>
                  <a:pt x="57602" y="18923"/>
                </a:lnTo>
                <a:lnTo>
                  <a:pt x="58979" y="19050"/>
                </a:lnTo>
                <a:lnTo>
                  <a:pt x="60237" y="19050"/>
                </a:lnTo>
                <a:lnTo>
                  <a:pt x="61298" y="18923"/>
                </a:lnTo>
                <a:lnTo>
                  <a:pt x="63540" y="18542"/>
                </a:lnTo>
                <a:lnTo>
                  <a:pt x="64955" y="18415"/>
                </a:lnTo>
                <a:lnTo>
                  <a:pt x="67117" y="18288"/>
                </a:lnTo>
                <a:lnTo>
                  <a:pt x="72230" y="18288"/>
                </a:lnTo>
                <a:lnTo>
                  <a:pt x="71953" y="17018"/>
                </a:lnTo>
                <a:lnTo>
                  <a:pt x="58389" y="17018"/>
                </a:lnTo>
                <a:lnTo>
                  <a:pt x="57878" y="16764"/>
                </a:lnTo>
                <a:lnTo>
                  <a:pt x="57682" y="16764"/>
                </a:lnTo>
                <a:lnTo>
                  <a:pt x="56934" y="16256"/>
                </a:lnTo>
                <a:lnTo>
                  <a:pt x="56266" y="15875"/>
                </a:lnTo>
                <a:lnTo>
                  <a:pt x="53947" y="12700"/>
                </a:lnTo>
                <a:lnTo>
                  <a:pt x="53671" y="12192"/>
                </a:lnTo>
                <a:lnTo>
                  <a:pt x="51548" y="9525"/>
                </a:lnTo>
                <a:lnTo>
                  <a:pt x="49976" y="8001"/>
                </a:lnTo>
                <a:lnTo>
                  <a:pt x="49464" y="7620"/>
                </a:lnTo>
                <a:close/>
              </a:path>
              <a:path w="76200" h="51434">
                <a:moveTo>
                  <a:pt x="67982" y="15621"/>
                </a:moveTo>
                <a:lnTo>
                  <a:pt x="65820" y="15621"/>
                </a:lnTo>
                <a:lnTo>
                  <a:pt x="64876" y="15748"/>
                </a:lnTo>
                <a:lnTo>
                  <a:pt x="62556" y="16129"/>
                </a:lnTo>
                <a:lnTo>
                  <a:pt x="61456" y="16510"/>
                </a:lnTo>
                <a:lnTo>
                  <a:pt x="61024" y="16637"/>
                </a:lnTo>
                <a:lnTo>
                  <a:pt x="60473" y="16891"/>
                </a:lnTo>
                <a:lnTo>
                  <a:pt x="60276" y="17018"/>
                </a:lnTo>
                <a:lnTo>
                  <a:pt x="71953" y="17018"/>
                </a:lnTo>
                <a:lnTo>
                  <a:pt x="71836" y="16129"/>
                </a:lnTo>
                <a:lnTo>
                  <a:pt x="70459" y="15875"/>
                </a:lnTo>
                <a:lnTo>
                  <a:pt x="67982" y="15621"/>
                </a:lnTo>
                <a:close/>
              </a:path>
              <a:path w="76200" h="51434">
                <a:moveTo>
                  <a:pt x="28823" y="3683"/>
                </a:moveTo>
                <a:lnTo>
                  <a:pt x="21550" y="3683"/>
                </a:lnTo>
                <a:lnTo>
                  <a:pt x="21865" y="3810"/>
                </a:lnTo>
                <a:lnTo>
                  <a:pt x="22965" y="3937"/>
                </a:lnTo>
                <a:lnTo>
                  <a:pt x="23988" y="4191"/>
                </a:lnTo>
                <a:lnTo>
                  <a:pt x="30042" y="8636"/>
                </a:lnTo>
                <a:lnTo>
                  <a:pt x="31339" y="10287"/>
                </a:lnTo>
                <a:lnTo>
                  <a:pt x="33109" y="11938"/>
                </a:lnTo>
                <a:lnTo>
                  <a:pt x="33659" y="12319"/>
                </a:lnTo>
                <a:lnTo>
                  <a:pt x="34171" y="12573"/>
                </a:lnTo>
                <a:lnTo>
                  <a:pt x="35035" y="12954"/>
                </a:lnTo>
                <a:lnTo>
                  <a:pt x="35390" y="13208"/>
                </a:lnTo>
                <a:lnTo>
                  <a:pt x="36136" y="13335"/>
                </a:lnTo>
                <a:lnTo>
                  <a:pt x="36294" y="13335"/>
                </a:lnTo>
                <a:lnTo>
                  <a:pt x="37197" y="10795"/>
                </a:lnTo>
                <a:lnTo>
                  <a:pt x="37748" y="9906"/>
                </a:lnTo>
                <a:lnTo>
                  <a:pt x="37931" y="9652"/>
                </a:lnTo>
                <a:lnTo>
                  <a:pt x="37197" y="9652"/>
                </a:lnTo>
                <a:lnTo>
                  <a:pt x="34249" y="8001"/>
                </a:lnTo>
                <a:lnTo>
                  <a:pt x="33070" y="7239"/>
                </a:lnTo>
                <a:lnTo>
                  <a:pt x="32048" y="6477"/>
                </a:lnTo>
                <a:lnTo>
                  <a:pt x="31222" y="5969"/>
                </a:lnTo>
                <a:lnTo>
                  <a:pt x="29924" y="4826"/>
                </a:lnTo>
                <a:lnTo>
                  <a:pt x="29452" y="4445"/>
                </a:lnTo>
                <a:lnTo>
                  <a:pt x="28823" y="3683"/>
                </a:lnTo>
                <a:close/>
              </a:path>
              <a:path w="76200" h="51434">
                <a:moveTo>
                  <a:pt x="43016" y="4953"/>
                </a:moveTo>
                <a:lnTo>
                  <a:pt x="37670" y="8001"/>
                </a:lnTo>
                <a:lnTo>
                  <a:pt x="37512" y="8255"/>
                </a:lnTo>
                <a:lnTo>
                  <a:pt x="37316" y="9017"/>
                </a:lnTo>
                <a:lnTo>
                  <a:pt x="37197" y="9652"/>
                </a:lnTo>
                <a:lnTo>
                  <a:pt x="37931" y="9652"/>
                </a:lnTo>
                <a:lnTo>
                  <a:pt x="38613" y="8890"/>
                </a:lnTo>
                <a:lnTo>
                  <a:pt x="38928" y="8636"/>
                </a:lnTo>
                <a:lnTo>
                  <a:pt x="39557" y="8255"/>
                </a:lnTo>
                <a:lnTo>
                  <a:pt x="39871" y="8001"/>
                </a:lnTo>
                <a:lnTo>
                  <a:pt x="40186" y="7874"/>
                </a:lnTo>
                <a:lnTo>
                  <a:pt x="41405" y="7620"/>
                </a:lnTo>
                <a:lnTo>
                  <a:pt x="49464" y="7620"/>
                </a:lnTo>
                <a:lnTo>
                  <a:pt x="47970" y="6604"/>
                </a:lnTo>
                <a:lnTo>
                  <a:pt x="47499" y="6223"/>
                </a:lnTo>
                <a:lnTo>
                  <a:pt x="47027" y="6096"/>
                </a:lnTo>
                <a:lnTo>
                  <a:pt x="46122" y="5715"/>
                </a:lnTo>
                <a:lnTo>
                  <a:pt x="45690" y="5461"/>
                </a:lnTo>
                <a:lnTo>
                  <a:pt x="44903" y="5207"/>
                </a:lnTo>
                <a:lnTo>
                  <a:pt x="44196" y="5080"/>
                </a:lnTo>
                <a:lnTo>
                  <a:pt x="43016" y="4953"/>
                </a:lnTo>
                <a:close/>
              </a:path>
              <a:path w="76200" h="51434">
                <a:moveTo>
                  <a:pt x="22651" y="381"/>
                </a:moveTo>
                <a:lnTo>
                  <a:pt x="21353" y="381"/>
                </a:lnTo>
                <a:lnTo>
                  <a:pt x="20803" y="508"/>
                </a:lnTo>
                <a:lnTo>
                  <a:pt x="20253" y="508"/>
                </a:lnTo>
                <a:lnTo>
                  <a:pt x="15731" y="6350"/>
                </a:lnTo>
                <a:lnTo>
                  <a:pt x="17569" y="6350"/>
                </a:lnTo>
                <a:lnTo>
                  <a:pt x="17658" y="5969"/>
                </a:lnTo>
                <a:lnTo>
                  <a:pt x="17815" y="5588"/>
                </a:lnTo>
                <a:lnTo>
                  <a:pt x="20292" y="3810"/>
                </a:lnTo>
                <a:lnTo>
                  <a:pt x="20764" y="3683"/>
                </a:lnTo>
                <a:lnTo>
                  <a:pt x="28823" y="3683"/>
                </a:lnTo>
                <a:lnTo>
                  <a:pt x="28666" y="3429"/>
                </a:lnTo>
                <a:lnTo>
                  <a:pt x="28509" y="3302"/>
                </a:lnTo>
                <a:lnTo>
                  <a:pt x="28430" y="2921"/>
                </a:lnTo>
                <a:lnTo>
                  <a:pt x="27448" y="2286"/>
                </a:lnTo>
                <a:lnTo>
                  <a:pt x="26543" y="1651"/>
                </a:lnTo>
                <a:lnTo>
                  <a:pt x="24853" y="889"/>
                </a:lnTo>
                <a:lnTo>
                  <a:pt x="24066" y="635"/>
                </a:lnTo>
                <a:lnTo>
                  <a:pt x="22651" y="381"/>
                </a:lnTo>
                <a:close/>
              </a:path>
              <a:path w="76200" h="51434">
                <a:moveTo>
                  <a:pt x="7829" y="0"/>
                </a:moveTo>
                <a:lnTo>
                  <a:pt x="7279" y="0"/>
                </a:lnTo>
                <a:lnTo>
                  <a:pt x="6728" y="126"/>
                </a:lnTo>
                <a:lnTo>
                  <a:pt x="8379" y="127"/>
                </a:lnTo>
                <a:lnTo>
                  <a:pt x="782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75239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5427" y="0"/>
                </a:moveTo>
                <a:lnTo>
                  <a:pt x="0" y="28739"/>
                </a:lnTo>
                <a:lnTo>
                  <a:pt x="160" y="30735"/>
                </a:lnTo>
                <a:lnTo>
                  <a:pt x="14708" y="49724"/>
                </a:lnTo>
                <a:lnTo>
                  <a:pt x="15570" y="49567"/>
                </a:lnTo>
                <a:lnTo>
                  <a:pt x="16444" y="49333"/>
                </a:lnTo>
                <a:lnTo>
                  <a:pt x="17341" y="48941"/>
                </a:lnTo>
                <a:lnTo>
                  <a:pt x="18249" y="48393"/>
                </a:lnTo>
                <a:lnTo>
                  <a:pt x="18675" y="48041"/>
                </a:lnTo>
                <a:lnTo>
                  <a:pt x="20883" y="48041"/>
                </a:lnTo>
                <a:lnTo>
                  <a:pt x="20837" y="3093"/>
                </a:lnTo>
                <a:lnTo>
                  <a:pt x="19825" y="2623"/>
                </a:lnTo>
                <a:lnTo>
                  <a:pt x="18273" y="2036"/>
                </a:lnTo>
                <a:lnTo>
                  <a:pt x="9556" y="2036"/>
                </a:lnTo>
                <a:lnTo>
                  <a:pt x="9441" y="1644"/>
                </a:lnTo>
                <a:lnTo>
                  <a:pt x="6807" y="156"/>
                </a:lnTo>
                <a:lnTo>
                  <a:pt x="5427" y="0"/>
                </a:lnTo>
                <a:close/>
              </a:path>
              <a:path w="20954" h="50165">
                <a:moveTo>
                  <a:pt x="20883" y="48041"/>
                </a:moveTo>
                <a:lnTo>
                  <a:pt x="18675" y="48041"/>
                </a:lnTo>
                <a:lnTo>
                  <a:pt x="18836" y="48159"/>
                </a:lnTo>
                <a:lnTo>
                  <a:pt x="19629" y="48432"/>
                </a:lnTo>
                <a:lnTo>
                  <a:pt x="19974" y="48510"/>
                </a:lnTo>
                <a:lnTo>
                  <a:pt x="20883" y="48510"/>
                </a:lnTo>
                <a:lnTo>
                  <a:pt x="20883" y="48041"/>
                </a:lnTo>
                <a:close/>
              </a:path>
              <a:path w="20954" h="50165">
                <a:moveTo>
                  <a:pt x="14041" y="1096"/>
                </a:moveTo>
                <a:lnTo>
                  <a:pt x="9556" y="2036"/>
                </a:lnTo>
                <a:lnTo>
                  <a:pt x="18273" y="2036"/>
                </a:lnTo>
                <a:lnTo>
                  <a:pt x="17858" y="1879"/>
                </a:lnTo>
                <a:lnTo>
                  <a:pt x="16364" y="1487"/>
                </a:lnTo>
                <a:lnTo>
                  <a:pt x="14823" y="1175"/>
                </a:lnTo>
                <a:lnTo>
                  <a:pt x="14041" y="1096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86646" y="7590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9947" y="18438"/>
                </a:moveTo>
                <a:lnTo>
                  <a:pt x="9004" y="18438"/>
                </a:lnTo>
                <a:lnTo>
                  <a:pt x="9475" y="18484"/>
                </a:lnTo>
                <a:lnTo>
                  <a:pt x="9947" y="18438"/>
                </a:lnTo>
                <a:close/>
              </a:path>
              <a:path w="19050" h="19050">
                <a:moveTo>
                  <a:pt x="9947" y="0"/>
                </a:moveTo>
                <a:lnTo>
                  <a:pt x="0" y="8303"/>
                </a:lnTo>
                <a:lnTo>
                  <a:pt x="0" y="10181"/>
                </a:lnTo>
                <a:lnTo>
                  <a:pt x="2437" y="15426"/>
                </a:lnTo>
                <a:lnTo>
                  <a:pt x="2748" y="15781"/>
                </a:lnTo>
                <a:lnTo>
                  <a:pt x="3415" y="16365"/>
                </a:lnTo>
                <a:lnTo>
                  <a:pt x="3771" y="16640"/>
                </a:lnTo>
                <a:lnTo>
                  <a:pt x="4565" y="17155"/>
                </a:lnTo>
                <a:lnTo>
                  <a:pt x="4956" y="17350"/>
                </a:lnTo>
                <a:lnTo>
                  <a:pt x="5347" y="17579"/>
                </a:lnTo>
                <a:lnTo>
                  <a:pt x="6646" y="18049"/>
                </a:lnTo>
                <a:lnTo>
                  <a:pt x="7543" y="18289"/>
                </a:lnTo>
                <a:lnTo>
                  <a:pt x="8486" y="18438"/>
                </a:lnTo>
                <a:lnTo>
                  <a:pt x="10453" y="18438"/>
                </a:lnTo>
                <a:lnTo>
                  <a:pt x="11396" y="18289"/>
                </a:lnTo>
                <a:lnTo>
                  <a:pt x="12304" y="18049"/>
                </a:lnTo>
                <a:lnTo>
                  <a:pt x="13604" y="17579"/>
                </a:lnTo>
                <a:lnTo>
                  <a:pt x="13995" y="17350"/>
                </a:lnTo>
                <a:lnTo>
                  <a:pt x="14386" y="17155"/>
                </a:lnTo>
                <a:lnTo>
                  <a:pt x="14777" y="16881"/>
                </a:lnTo>
                <a:lnTo>
                  <a:pt x="15179" y="16640"/>
                </a:lnTo>
                <a:lnTo>
                  <a:pt x="16203" y="15781"/>
                </a:lnTo>
                <a:lnTo>
                  <a:pt x="16513" y="15426"/>
                </a:lnTo>
                <a:lnTo>
                  <a:pt x="16823" y="15117"/>
                </a:lnTo>
                <a:lnTo>
                  <a:pt x="17375" y="14407"/>
                </a:lnTo>
                <a:lnTo>
                  <a:pt x="18951" y="10181"/>
                </a:lnTo>
                <a:lnTo>
                  <a:pt x="18951" y="8303"/>
                </a:lnTo>
                <a:lnTo>
                  <a:pt x="11396" y="194"/>
                </a:lnTo>
                <a:lnTo>
                  <a:pt x="10924" y="80"/>
                </a:lnTo>
                <a:lnTo>
                  <a:pt x="9947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91798" y="8084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4323" y="0"/>
                </a:moveTo>
                <a:lnTo>
                  <a:pt x="0" y="5165"/>
                </a:lnTo>
                <a:lnTo>
                  <a:pt x="114" y="5554"/>
                </a:lnTo>
                <a:lnTo>
                  <a:pt x="4760" y="8577"/>
                </a:lnTo>
                <a:lnTo>
                  <a:pt x="5232" y="8497"/>
                </a:lnTo>
                <a:lnTo>
                  <a:pt x="8647" y="5165"/>
                </a:lnTo>
                <a:lnTo>
                  <a:pt x="8532" y="3012"/>
                </a:lnTo>
                <a:lnTo>
                  <a:pt x="43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85679" y="140788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60" h="19050">
                <a:moveTo>
                  <a:pt x="6370" y="5359"/>
                </a:moveTo>
                <a:lnTo>
                  <a:pt x="22608" y="19034"/>
                </a:lnTo>
                <a:lnTo>
                  <a:pt x="20216" y="15231"/>
                </a:lnTo>
                <a:lnTo>
                  <a:pt x="19698" y="14327"/>
                </a:lnTo>
                <a:lnTo>
                  <a:pt x="19146" y="13433"/>
                </a:lnTo>
                <a:lnTo>
                  <a:pt x="18594" y="12448"/>
                </a:lnTo>
                <a:lnTo>
                  <a:pt x="17030" y="11750"/>
                </a:lnTo>
                <a:lnTo>
                  <a:pt x="7865" y="6424"/>
                </a:lnTo>
                <a:lnTo>
                  <a:pt x="6370" y="5359"/>
                </a:lnTo>
                <a:close/>
              </a:path>
              <a:path w="22860" h="19050">
                <a:moveTo>
                  <a:pt x="0" y="0"/>
                </a:moveTo>
                <a:lnTo>
                  <a:pt x="8969" y="17579"/>
                </a:lnTo>
                <a:lnTo>
                  <a:pt x="5623" y="4775"/>
                </a:lnTo>
                <a:lnTo>
                  <a:pt x="4174" y="3676"/>
                </a:lnTo>
                <a:lnTo>
                  <a:pt x="2759" y="2508"/>
                </a:lnTo>
                <a:lnTo>
                  <a:pt x="1379" y="1294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33381" y="29861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299" y="0"/>
                </a:moveTo>
                <a:lnTo>
                  <a:pt x="251" y="6104"/>
                </a:lnTo>
                <a:lnTo>
                  <a:pt x="125" y="6424"/>
                </a:lnTo>
                <a:lnTo>
                  <a:pt x="0" y="8177"/>
                </a:lnTo>
                <a:lnTo>
                  <a:pt x="113" y="8451"/>
                </a:lnTo>
                <a:lnTo>
                  <a:pt x="309" y="8772"/>
                </a:lnTo>
                <a:lnTo>
                  <a:pt x="2666" y="9517"/>
                </a:lnTo>
                <a:lnTo>
                  <a:pt x="3218" y="9471"/>
                </a:lnTo>
                <a:lnTo>
                  <a:pt x="7651" y="7707"/>
                </a:lnTo>
                <a:lnTo>
                  <a:pt x="2551" y="7707"/>
                </a:lnTo>
                <a:lnTo>
                  <a:pt x="2080" y="7673"/>
                </a:lnTo>
                <a:lnTo>
                  <a:pt x="1562" y="7593"/>
                </a:lnTo>
                <a:lnTo>
                  <a:pt x="2606" y="5050"/>
                </a:lnTo>
                <a:lnTo>
                  <a:pt x="2701" y="4890"/>
                </a:lnTo>
                <a:lnTo>
                  <a:pt x="3057" y="4500"/>
                </a:lnTo>
                <a:lnTo>
                  <a:pt x="9308" y="4500"/>
                </a:lnTo>
                <a:lnTo>
                  <a:pt x="9213" y="4145"/>
                </a:lnTo>
                <a:lnTo>
                  <a:pt x="3023" y="2702"/>
                </a:lnTo>
                <a:lnTo>
                  <a:pt x="3853" y="1683"/>
                </a:lnTo>
                <a:lnTo>
                  <a:pt x="4311" y="1053"/>
                </a:lnTo>
                <a:lnTo>
                  <a:pt x="4267" y="435"/>
                </a:lnTo>
                <a:lnTo>
                  <a:pt x="3966" y="194"/>
                </a:lnTo>
                <a:lnTo>
                  <a:pt x="3644" y="114"/>
                </a:lnTo>
                <a:lnTo>
                  <a:pt x="3299" y="0"/>
                </a:lnTo>
                <a:close/>
              </a:path>
              <a:path w="9525" h="9525">
                <a:moveTo>
                  <a:pt x="9308" y="4500"/>
                </a:moveTo>
                <a:lnTo>
                  <a:pt x="3057" y="4500"/>
                </a:lnTo>
                <a:lnTo>
                  <a:pt x="3644" y="4890"/>
                </a:lnTo>
                <a:lnTo>
                  <a:pt x="4081" y="5245"/>
                </a:lnTo>
                <a:lnTo>
                  <a:pt x="4437" y="5634"/>
                </a:lnTo>
                <a:lnTo>
                  <a:pt x="4667" y="5955"/>
                </a:lnTo>
                <a:lnTo>
                  <a:pt x="4713" y="6974"/>
                </a:lnTo>
                <a:lnTo>
                  <a:pt x="4437" y="7283"/>
                </a:lnTo>
                <a:lnTo>
                  <a:pt x="4161" y="7444"/>
                </a:lnTo>
                <a:lnTo>
                  <a:pt x="3805" y="7593"/>
                </a:lnTo>
                <a:lnTo>
                  <a:pt x="3448" y="7673"/>
                </a:lnTo>
                <a:lnTo>
                  <a:pt x="3023" y="7707"/>
                </a:lnTo>
                <a:lnTo>
                  <a:pt x="7651" y="7707"/>
                </a:lnTo>
                <a:lnTo>
                  <a:pt x="9271" y="5634"/>
                </a:lnTo>
                <a:lnTo>
                  <a:pt x="9308" y="4500"/>
                </a:lnTo>
                <a:close/>
              </a:path>
              <a:path w="9525" h="9525">
                <a:moveTo>
                  <a:pt x="6162" y="2153"/>
                </a:moveTo>
                <a:lnTo>
                  <a:pt x="5771" y="2153"/>
                </a:lnTo>
                <a:lnTo>
                  <a:pt x="4989" y="2233"/>
                </a:lnTo>
                <a:lnTo>
                  <a:pt x="3805" y="2462"/>
                </a:lnTo>
                <a:lnTo>
                  <a:pt x="3023" y="2702"/>
                </a:lnTo>
                <a:lnTo>
                  <a:pt x="8144" y="2702"/>
                </a:lnTo>
                <a:lnTo>
                  <a:pt x="7622" y="2427"/>
                </a:lnTo>
                <a:lnTo>
                  <a:pt x="7266" y="2313"/>
                </a:lnTo>
                <a:lnTo>
                  <a:pt x="6909" y="2233"/>
                </a:lnTo>
                <a:lnTo>
                  <a:pt x="6162" y="2153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27354" y="270191"/>
            <a:ext cx="8890" cy="18415"/>
          </a:xfrm>
          <a:custGeom>
            <a:avLst/>
            <a:gdLst/>
            <a:ahLst/>
            <a:cxnLst/>
            <a:rect l="l" t="t" r="r" b="b"/>
            <a:pathLst>
              <a:path w="8889" h="18414">
                <a:moveTo>
                  <a:pt x="942" y="0"/>
                </a:moveTo>
                <a:lnTo>
                  <a:pt x="471" y="939"/>
                </a:lnTo>
                <a:lnTo>
                  <a:pt x="0" y="2038"/>
                </a:lnTo>
                <a:lnTo>
                  <a:pt x="2046" y="5634"/>
                </a:lnTo>
                <a:lnTo>
                  <a:pt x="3166" y="7833"/>
                </a:lnTo>
                <a:lnTo>
                  <a:pt x="7509" y="17969"/>
                </a:lnTo>
                <a:lnTo>
                  <a:pt x="7704" y="17774"/>
                </a:lnTo>
                <a:lnTo>
                  <a:pt x="8578" y="14842"/>
                </a:lnTo>
                <a:lnTo>
                  <a:pt x="8498" y="12689"/>
                </a:lnTo>
                <a:lnTo>
                  <a:pt x="8026" y="11349"/>
                </a:lnTo>
                <a:lnTo>
                  <a:pt x="7589" y="10261"/>
                </a:lnTo>
                <a:lnTo>
                  <a:pt x="7003" y="9196"/>
                </a:lnTo>
                <a:lnTo>
                  <a:pt x="6247" y="7638"/>
                </a:lnTo>
                <a:lnTo>
                  <a:pt x="2161" y="1763"/>
                </a:lnTo>
                <a:lnTo>
                  <a:pt x="1299" y="584"/>
                </a:lnTo>
                <a:lnTo>
                  <a:pt x="942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88808" y="102101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0" y="125"/>
                </a:moveTo>
                <a:lnTo>
                  <a:pt x="91" y="2153"/>
                </a:lnTo>
                <a:lnTo>
                  <a:pt x="195" y="5291"/>
                </a:lnTo>
                <a:lnTo>
                  <a:pt x="310" y="7993"/>
                </a:lnTo>
                <a:lnTo>
                  <a:pt x="471" y="13353"/>
                </a:lnTo>
                <a:lnTo>
                  <a:pt x="680" y="18919"/>
                </a:lnTo>
                <a:lnTo>
                  <a:pt x="889" y="26398"/>
                </a:lnTo>
                <a:lnTo>
                  <a:pt x="1000" y="29490"/>
                </a:lnTo>
                <a:lnTo>
                  <a:pt x="1057" y="31872"/>
                </a:lnTo>
                <a:lnTo>
                  <a:pt x="2748" y="31712"/>
                </a:lnTo>
                <a:lnTo>
                  <a:pt x="2552" y="31093"/>
                </a:lnTo>
                <a:lnTo>
                  <a:pt x="2357" y="30818"/>
                </a:lnTo>
                <a:lnTo>
                  <a:pt x="2196" y="30773"/>
                </a:lnTo>
                <a:lnTo>
                  <a:pt x="3150" y="30383"/>
                </a:lnTo>
                <a:lnTo>
                  <a:pt x="4093" y="30074"/>
                </a:lnTo>
                <a:lnTo>
                  <a:pt x="4990" y="29833"/>
                </a:lnTo>
                <a:lnTo>
                  <a:pt x="6681" y="29559"/>
                </a:lnTo>
                <a:lnTo>
                  <a:pt x="8256" y="29490"/>
                </a:lnTo>
                <a:lnTo>
                  <a:pt x="13205" y="29490"/>
                </a:lnTo>
                <a:lnTo>
                  <a:pt x="13569" y="26398"/>
                </a:lnTo>
                <a:lnTo>
                  <a:pt x="14903" y="1534"/>
                </a:lnTo>
                <a:lnTo>
                  <a:pt x="7313" y="1534"/>
                </a:lnTo>
                <a:lnTo>
                  <a:pt x="5381" y="1454"/>
                </a:lnTo>
                <a:lnTo>
                  <a:pt x="4438" y="1339"/>
                </a:lnTo>
                <a:lnTo>
                  <a:pt x="3541" y="1179"/>
                </a:lnTo>
                <a:lnTo>
                  <a:pt x="1724" y="710"/>
                </a:lnTo>
                <a:lnTo>
                  <a:pt x="862" y="435"/>
                </a:lnTo>
                <a:lnTo>
                  <a:pt x="0" y="125"/>
                </a:lnTo>
                <a:close/>
              </a:path>
              <a:path w="15239" h="32385">
                <a:moveTo>
                  <a:pt x="2256" y="30748"/>
                </a:moveTo>
                <a:close/>
              </a:path>
              <a:path w="15239" h="32385">
                <a:moveTo>
                  <a:pt x="13205" y="29490"/>
                </a:moveTo>
                <a:lnTo>
                  <a:pt x="8256" y="29490"/>
                </a:lnTo>
                <a:lnTo>
                  <a:pt x="9004" y="29524"/>
                </a:lnTo>
                <a:lnTo>
                  <a:pt x="9671" y="29604"/>
                </a:lnTo>
                <a:lnTo>
                  <a:pt x="10924" y="29833"/>
                </a:lnTo>
                <a:lnTo>
                  <a:pt x="11476" y="29959"/>
                </a:lnTo>
                <a:lnTo>
                  <a:pt x="12419" y="30234"/>
                </a:lnTo>
                <a:lnTo>
                  <a:pt x="13086" y="30498"/>
                </a:lnTo>
                <a:lnTo>
                  <a:pt x="13205" y="29490"/>
                </a:lnTo>
                <a:close/>
              </a:path>
              <a:path w="15239" h="32385">
                <a:moveTo>
                  <a:pt x="14903" y="0"/>
                </a:moveTo>
                <a:lnTo>
                  <a:pt x="7313" y="1534"/>
                </a:lnTo>
                <a:lnTo>
                  <a:pt x="14903" y="1534"/>
                </a:lnTo>
                <a:lnTo>
                  <a:pt x="1490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93184" y="106877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3720" y="0"/>
                </a:moveTo>
                <a:lnTo>
                  <a:pt x="0" y="3962"/>
                </a:lnTo>
                <a:lnTo>
                  <a:pt x="144" y="4351"/>
                </a:lnTo>
                <a:lnTo>
                  <a:pt x="339" y="4707"/>
                </a:lnTo>
                <a:lnTo>
                  <a:pt x="339" y="6505"/>
                </a:lnTo>
                <a:lnTo>
                  <a:pt x="1914" y="8108"/>
                </a:lnTo>
                <a:lnTo>
                  <a:pt x="2547" y="7879"/>
                </a:lnTo>
                <a:lnTo>
                  <a:pt x="3214" y="7799"/>
                </a:lnTo>
                <a:lnTo>
                  <a:pt x="6403" y="5600"/>
                </a:lnTo>
                <a:lnTo>
                  <a:pt x="6353" y="4351"/>
                </a:lnTo>
                <a:lnTo>
                  <a:pt x="6179" y="3916"/>
                </a:lnTo>
                <a:lnTo>
                  <a:pt x="6008" y="3607"/>
                </a:lnTo>
                <a:lnTo>
                  <a:pt x="5962" y="1809"/>
                </a:lnTo>
                <a:lnTo>
                  <a:pt x="5801" y="1408"/>
                </a:lnTo>
                <a:lnTo>
                  <a:pt x="5571" y="1019"/>
                </a:lnTo>
                <a:lnTo>
                  <a:pt x="5215" y="710"/>
                </a:lnTo>
                <a:lnTo>
                  <a:pt x="5065" y="549"/>
                </a:lnTo>
                <a:lnTo>
                  <a:pt x="4511" y="240"/>
                </a:lnTo>
                <a:lnTo>
                  <a:pt x="4318" y="160"/>
                </a:lnTo>
                <a:lnTo>
                  <a:pt x="3720" y="0"/>
                </a:lnTo>
                <a:close/>
              </a:path>
              <a:path w="6985" h="8255">
                <a:moveTo>
                  <a:pt x="4858" y="7799"/>
                </a:moveTo>
                <a:lnTo>
                  <a:pt x="3524" y="7799"/>
                </a:lnTo>
                <a:lnTo>
                  <a:pt x="3846" y="7833"/>
                </a:lnTo>
                <a:lnTo>
                  <a:pt x="4467" y="7993"/>
                </a:lnTo>
                <a:lnTo>
                  <a:pt x="4858" y="77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93684" y="118433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80" y="1603"/>
                </a:moveTo>
                <a:lnTo>
                  <a:pt x="3104" y="5359"/>
                </a:lnTo>
                <a:lnTo>
                  <a:pt x="3415" y="5325"/>
                </a:lnTo>
                <a:lnTo>
                  <a:pt x="6465" y="2508"/>
                </a:lnTo>
                <a:lnTo>
                  <a:pt x="1805" y="2508"/>
                </a:lnTo>
                <a:lnTo>
                  <a:pt x="1494" y="2427"/>
                </a:lnTo>
                <a:lnTo>
                  <a:pt x="908" y="2233"/>
                </a:lnTo>
                <a:lnTo>
                  <a:pt x="632" y="2072"/>
                </a:lnTo>
                <a:lnTo>
                  <a:pt x="80" y="1603"/>
                </a:lnTo>
                <a:close/>
              </a:path>
              <a:path w="6985" h="5714">
                <a:moveTo>
                  <a:pt x="5703" y="0"/>
                </a:moveTo>
                <a:lnTo>
                  <a:pt x="2748" y="2508"/>
                </a:lnTo>
                <a:lnTo>
                  <a:pt x="6465" y="2508"/>
                </a:lnTo>
                <a:lnTo>
                  <a:pt x="6345" y="1019"/>
                </a:lnTo>
                <a:lnTo>
                  <a:pt x="6249" y="778"/>
                </a:lnTo>
                <a:lnTo>
                  <a:pt x="6048" y="389"/>
                </a:lnTo>
                <a:lnTo>
                  <a:pt x="5899" y="194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93052" y="114676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3622" y="0"/>
                </a:moveTo>
                <a:lnTo>
                  <a:pt x="0" y="4145"/>
                </a:lnTo>
                <a:lnTo>
                  <a:pt x="114" y="4455"/>
                </a:lnTo>
                <a:lnTo>
                  <a:pt x="3380" y="6264"/>
                </a:lnTo>
                <a:lnTo>
                  <a:pt x="4013" y="6104"/>
                </a:lnTo>
                <a:lnTo>
                  <a:pt x="6372" y="3596"/>
                </a:lnTo>
                <a:lnTo>
                  <a:pt x="6290" y="1832"/>
                </a:lnTo>
                <a:lnTo>
                  <a:pt x="3622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92902" y="124033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3806" y="0"/>
                </a:moveTo>
                <a:lnTo>
                  <a:pt x="0" y="4260"/>
                </a:lnTo>
                <a:lnTo>
                  <a:pt x="149" y="4695"/>
                </a:lnTo>
                <a:lnTo>
                  <a:pt x="344" y="5084"/>
                </a:lnTo>
                <a:lnTo>
                  <a:pt x="292" y="6493"/>
                </a:lnTo>
                <a:lnTo>
                  <a:pt x="390" y="6928"/>
                </a:lnTo>
                <a:lnTo>
                  <a:pt x="540" y="7283"/>
                </a:lnTo>
                <a:lnTo>
                  <a:pt x="977" y="7867"/>
                </a:lnTo>
                <a:lnTo>
                  <a:pt x="2391" y="7627"/>
                </a:lnTo>
                <a:lnTo>
                  <a:pt x="3771" y="7558"/>
                </a:lnTo>
                <a:lnTo>
                  <a:pt x="6290" y="7558"/>
                </a:lnTo>
                <a:lnTo>
                  <a:pt x="6715" y="6928"/>
                </a:lnTo>
                <a:lnTo>
                  <a:pt x="6911" y="6493"/>
                </a:lnTo>
                <a:lnTo>
                  <a:pt x="7037" y="6024"/>
                </a:lnTo>
                <a:lnTo>
                  <a:pt x="6911" y="4260"/>
                </a:lnTo>
                <a:lnTo>
                  <a:pt x="6715" y="3870"/>
                </a:lnTo>
                <a:lnTo>
                  <a:pt x="6761" y="2427"/>
                </a:lnTo>
                <a:lnTo>
                  <a:pt x="6600" y="1958"/>
                </a:lnTo>
                <a:lnTo>
                  <a:pt x="6405" y="1523"/>
                </a:lnTo>
                <a:lnTo>
                  <a:pt x="6129" y="1133"/>
                </a:lnTo>
                <a:lnTo>
                  <a:pt x="5968" y="973"/>
                </a:lnTo>
                <a:lnTo>
                  <a:pt x="5818" y="778"/>
                </a:lnTo>
                <a:lnTo>
                  <a:pt x="5611" y="618"/>
                </a:lnTo>
                <a:lnTo>
                  <a:pt x="5381" y="503"/>
                </a:lnTo>
                <a:lnTo>
                  <a:pt x="5105" y="309"/>
                </a:lnTo>
                <a:lnTo>
                  <a:pt x="4795" y="194"/>
                </a:lnTo>
                <a:lnTo>
                  <a:pt x="4162" y="34"/>
                </a:lnTo>
                <a:lnTo>
                  <a:pt x="3806" y="0"/>
                </a:lnTo>
                <a:close/>
              </a:path>
              <a:path w="7620" h="8255">
                <a:moveTo>
                  <a:pt x="6290" y="7558"/>
                </a:moveTo>
                <a:lnTo>
                  <a:pt x="3771" y="7558"/>
                </a:lnTo>
                <a:lnTo>
                  <a:pt x="5577" y="7673"/>
                </a:lnTo>
                <a:lnTo>
                  <a:pt x="6129" y="7753"/>
                </a:lnTo>
                <a:lnTo>
                  <a:pt x="6290" y="755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47271" y="213554"/>
            <a:ext cx="298450" cy="359410"/>
          </a:xfrm>
          <a:custGeom>
            <a:avLst/>
            <a:gdLst/>
            <a:ahLst/>
            <a:cxnLst/>
            <a:rect l="l" t="t" r="r" b="b"/>
            <a:pathLst>
              <a:path w="298450" h="359409">
                <a:moveTo>
                  <a:pt x="143975" y="340360"/>
                </a:moveTo>
                <a:lnTo>
                  <a:pt x="139134" y="340360"/>
                </a:lnTo>
                <a:lnTo>
                  <a:pt x="140238" y="341630"/>
                </a:lnTo>
                <a:lnTo>
                  <a:pt x="141227" y="341630"/>
                </a:lnTo>
                <a:lnTo>
                  <a:pt x="142998" y="344170"/>
                </a:lnTo>
                <a:lnTo>
                  <a:pt x="143780" y="345440"/>
                </a:lnTo>
                <a:lnTo>
                  <a:pt x="144481" y="345440"/>
                </a:lnTo>
                <a:lnTo>
                  <a:pt x="145114" y="346710"/>
                </a:lnTo>
                <a:lnTo>
                  <a:pt x="145700" y="347980"/>
                </a:lnTo>
                <a:lnTo>
                  <a:pt x="146689" y="350520"/>
                </a:lnTo>
                <a:lnTo>
                  <a:pt x="147115" y="350520"/>
                </a:lnTo>
                <a:lnTo>
                  <a:pt x="147828" y="353060"/>
                </a:lnTo>
                <a:lnTo>
                  <a:pt x="148104" y="354330"/>
                </a:lnTo>
                <a:lnTo>
                  <a:pt x="148541" y="355600"/>
                </a:lnTo>
                <a:lnTo>
                  <a:pt x="148851" y="356870"/>
                </a:lnTo>
                <a:lnTo>
                  <a:pt x="149127" y="359410"/>
                </a:lnTo>
                <a:lnTo>
                  <a:pt x="149323" y="358140"/>
                </a:lnTo>
                <a:lnTo>
                  <a:pt x="149518" y="356870"/>
                </a:lnTo>
                <a:lnTo>
                  <a:pt x="149829" y="355600"/>
                </a:lnTo>
                <a:lnTo>
                  <a:pt x="150024" y="354330"/>
                </a:lnTo>
                <a:lnTo>
                  <a:pt x="149162" y="354330"/>
                </a:lnTo>
                <a:lnTo>
                  <a:pt x="149047" y="353060"/>
                </a:lnTo>
                <a:lnTo>
                  <a:pt x="148851" y="351790"/>
                </a:lnTo>
                <a:lnTo>
                  <a:pt x="148541" y="350520"/>
                </a:lnTo>
                <a:lnTo>
                  <a:pt x="148138" y="349250"/>
                </a:lnTo>
                <a:lnTo>
                  <a:pt x="147552" y="346710"/>
                </a:lnTo>
                <a:lnTo>
                  <a:pt x="147195" y="346710"/>
                </a:lnTo>
                <a:lnTo>
                  <a:pt x="146804" y="345440"/>
                </a:lnTo>
                <a:lnTo>
                  <a:pt x="146333" y="344170"/>
                </a:lnTo>
                <a:lnTo>
                  <a:pt x="145827" y="342900"/>
                </a:lnTo>
                <a:lnTo>
                  <a:pt x="145275" y="342900"/>
                </a:lnTo>
                <a:lnTo>
                  <a:pt x="144642" y="341630"/>
                </a:lnTo>
                <a:lnTo>
                  <a:pt x="143975" y="340360"/>
                </a:lnTo>
                <a:close/>
              </a:path>
              <a:path w="298450" h="359409">
                <a:moveTo>
                  <a:pt x="159189" y="340360"/>
                </a:moveTo>
                <a:lnTo>
                  <a:pt x="154394" y="340360"/>
                </a:lnTo>
                <a:lnTo>
                  <a:pt x="153681" y="341630"/>
                </a:lnTo>
                <a:lnTo>
                  <a:pt x="153060" y="342900"/>
                </a:lnTo>
                <a:lnTo>
                  <a:pt x="152508" y="342900"/>
                </a:lnTo>
                <a:lnTo>
                  <a:pt x="151990" y="344170"/>
                </a:lnTo>
                <a:lnTo>
                  <a:pt x="150771" y="346710"/>
                </a:lnTo>
                <a:lnTo>
                  <a:pt x="150231" y="349250"/>
                </a:lnTo>
                <a:lnTo>
                  <a:pt x="149794" y="350520"/>
                </a:lnTo>
                <a:lnTo>
                  <a:pt x="149518" y="351790"/>
                </a:lnTo>
                <a:lnTo>
                  <a:pt x="149323" y="353060"/>
                </a:lnTo>
                <a:lnTo>
                  <a:pt x="149208" y="354330"/>
                </a:lnTo>
                <a:lnTo>
                  <a:pt x="150024" y="354330"/>
                </a:lnTo>
                <a:lnTo>
                  <a:pt x="150541" y="353060"/>
                </a:lnTo>
                <a:lnTo>
                  <a:pt x="150852" y="351790"/>
                </a:lnTo>
                <a:lnTo>
                  <a:pt x="151208" y="350520"/>
                </a:lnTo>
                <a:lnTo>
                  <a:pt x="151645" y="350520"/>
                </a:lnTo>
                <a:lnTo>
                  <a:pt x="152623" y="347980"/>
                </a:lnTo>
                <a:lnTo>
                  <a:pt x="153209" y="346710"/>
                </a:lnTo>
                <a:lnTo>
                  <a:pt x="153888" y="345440"/>
                </a:lnTo>
                <a:lnTo>
                  <a:pt x="154589" y="345440"/>
                </a:lnTo>
                <a:lnTo>
                  <a:pt x="155337" y="344170"/>
                </a:lnTo>
                <a:lnTo>
                  <a:pt x="156199" y="342900"/>
                </a:lnTo>
                <a:lnTo>
                  <a:pt x="157108" y="341630"/>
                </a:lnTo>
                <a:lnTo>
                  <a:pt x="158131" y="341630"/>
                </a:lnTo>
                <a:lnTo>
                  <a:pt x="159189" y="340360"/>
                </a:lnTo>
                <a:close/>
              </a:path>
              <a:path w="298450" h="359409">
                <a:moveTo>
                  <a:pt x="141503" y="337820"/>
                </a:moveTo>
                <a:lnTo>
                  <a:pt x="133947" y="337820"/>
                </a:lnTo>
                <a:lnTo>
                  <a:pt x="135408" y="339090"/>
                </a:lnTo>
                <a:lnTo>
                  <a:pt x="136742" y="339090"/>
                </a:lnTo>
                <a:lnTo>
                  <a:pt x="137995" y="340360"/>
                </a:lnTo>
                <a:lnTo>
                  <a:pt x="143228" y="340360"/>
                </a:lnTo>
                <a:lnTo>
                  <a:pt x="142400" y="339090"/>
                </a:lnTo>
                <a:lnTo>
                  <a:pt x="141503" y="337820"/>
                </a:lnTo>
                <a:close/>
              </a:path>
              <a:path w="298450" h="359409">
                <a:moveTo>
                  <a:pt x="164376" y="337820"/>
                </a:moveTo>
                <a:lnTo>
                  <a:pt x="156832" y="337820"/>
                </a:lnTo>
                <a:lnTo>
                  <a:pt x="155969" y="339090"/>
                </a:lnTo>
                <a:lnTo>
                  <a:pt x="155141" y="340360"/>
                </a:lnTo>
                <a:lnTo>
                  <a:pt x="160374" y="340360"/>
                </a:lnTo>
                <a:lnTo>
                  <a:pt x="161627" y="339090"/>
                </a:lnTo>
                <a:lnTo>
                  <a:pt x="162961" y="339090"/>
                </a:lnTo>
                <a:lnTo>
                  <a:pt x="164376" y="337820"/>
                </a:lnTo>
                <a:close/>
              </a:path>
              <a:path w="298450" h="359409">
                <a:moveTo>
                  <a:pt x="134499" y="334010"/>
                </a:moveTo>
                <a:lnTo>
                  <a:pt x="43365" y="334009"/>
                </a:lnTo>
                <a:lnTo>
                  <a:pt x="45492" y="335279"/>
                </a:lnTo>
                <a:lnTo>
                  <a:pt x="49230" y="336549"/>
                </a:lnTo>
                <a:lnTo>
                  <a:pt x="53473" y="336549"/>
                </a:lnTo>
                <a:lnTo>
                  <a:pt x="55750" y="337819"/>
                </a:lnTo>
                <a:lnTo>
                  <a:pt x="140560" y="337820"/>
                </a:lnTo>
                <a:lnTo>
                  <a:pt x="139490" y="336550"/>
                </a:lnTo>
                <a:lnTo>
                  <a:pt x="138386" y="335280"/>
                </a:lnTo>
                <a:lnTo>
                  <a:pt x="135879" y="335280"/>
                </a:lnTo>
                <a:lnTo>
                  <a:pt x="134499" y="334010"/>
                </a:lnTo>
                <a:close/>
              </a:path>
              <a:path w="298450" h="359409">
                <a:moveTo>
                  <a:pt x="250910" y="335280"/>
                </a:moveTo>
                <a:lnTo>
                  <a:pt x="159971" y="335280"/>
                </a:lnTo>
                <a:lnTo>
                  <a:pt x="158833" y="336550"/>
                </a:lnTo>
                <a:lnTo>
                  <a:pt x="157809" y="337820"/>
                </a:lnTo>
                <a:lnTo>
                  <a:pt x="242573" y="337820"/>
                </a:lnTo>
                <a:lnTo>
                  <a:pt x="243206" y="336550"/>
                </a:lnTo>
                <a:lnTo>
                  <a:pt x="249105" y="336550"/>
                </a:lnTo>
                <a:lnTo>
                  <a:pt x="250910" y="335280"/>
                </a:lnTo>
                <a:close/>
              </a:path>
              <a:path w="298450" h="359409">
                <a:moveTo>
                  <a:pt x="254958" y="334010"/>
                </a:moveTo>
                <a:lnTo>
                  <a:pt x="163824" y="334010"/>
                </a:lnTo>
                <a:lnTo>
                  <a:pt x="162455" y="335280"/>
                </a:lnTo>
                <a:lnTo>
                  <a:pt x="252877" y="335280"/>
                </a:lnTo>
                <a:lnTo>
                  <a:pt x="254958" y="334010"/>
                </a:lnTo>
                <a:close/>
              </a:path>
              <a:path w="298450" h="359409">
                <a:moveTo>
                  <a:pt x="51035" y="331469"/>
                </a:moveTo>
                <a:lnTo>
                  <a:pt x="36442" y="331469"/>
                </a:lnTo>
                <a:lnTo>
                  <a:pt x="38845" y="332739"/>
                </a:lnTo>
                <a:lnTo>
                  <a:pt x="41168" y="334009"/>
                </a:lnTo>
                <a:lnTo>
                  <a:pt x="59050" y="334009"/>
                </a:lnTo>
                <a:lnTo>
                  <a:pt x="55669" y="332739"/>
                </a:lnTo>
                <a:lnTo>
                  <a:pt x="54301" y="332739"/>
                </a:lnTo>
                <a:lnTo>
                  <a:pt x="51035" y="331469"/>
                </a:lnTo>
                <a:close/>
              </a:path>
              <a:path w="298450" h="359409">
                <a:moveTo>
                  <a:pt x="261881" y="331470"/>
                </a:moveTo>
                <a:lnTo>
                  <a:pt x="247334" y="331470"/>
                </a:lnTo>
                <a:lnTo>
                  <a:pt x="244034" y="332740"/>
                </a:lnTo>
                <a:lnTo>
                  <a:pt x="241515" y="332740"/>
                </a:lnTo>
                <a:lnTo>
                  <a:pt x="239319" y="334010"/>
                </a:lnTo>
                <a:lnTo>
                  <a:pt x="257166" y="334010"/>
                </a:lnTo>
                <a:lnTo>
                  <a:pt x="259489" y="332740"/>
                </a:lnTo>
                <a:lnTo>
                  <a:pt x="261881" y="331470"/>
                </a:lnTo>
                <a:close/>
              </a:path>
              <a:path w="298450" h="359409">
                <a:moveTo>
                  <a:pt x="298174" y="0"/>
                </a:moveTo>
                <a:lnTo>
                  <a:pt x="0" y="0"/>
                </a:lnTo>
                <a:lnTo>
                  <a:pt x="0" y="283209"/>
                </a:lnTo>
                <a:lnTo>
                  <a:pt x="390" y="288289"/>
                </a:lnTo>
                <a:lnTo>
                  <a:pt x="6175" y="306069"/>
                </a:lnTo>
                <a:lnTo>
                  <a:pt x="7980" y="309879"/>
                </a:lnTo>
                <a:lnTo>
                  <a:pt x="18870" y="321309"/>
                </a:lnTo>
                <a:lnTo>
                  <a:pt x="21354" y="323849"/>
                </a:lnTo>
                <a:lnTo>
                  <a:pt x="23827" y="325119"/>
                </a:lnTo>
                <a:lnTo>
                  <a:pt x="26380" y="326389"/>
                </a:lnTo>
                <a:lnTo>
                  <a:pt x="28933" y="328929"/>
                </a:lnTo>
                <a:lnTo>
                  <a:pt x="33969" y="331469"/>
                </a:lnTo>
                <a:lnTo>
                  <a:pt x="47102" y="331469"/>
                </a:lnTo>
                <a:lnTo>
                  <a:pt x="44975" y="330199"/>
                </a:lnTo>
                <a:lnTo>
                  <a:pt x="42732" y="328929"/>
                </a:lnTo>
                <a:lnTo>
                  <a:pt x="40421" y="328929"/>
                </a:lnTo>
                <a:lnTo>
                  <a:pt x="38063" y="327659"/>
                </a:lnTo>
                <a:lnTo>
                  <a:pt x="25828" y="321309"/>
                </a:lnTo>
                <a:lnTo>
                  <a:pt x="23470" y="318769"/>
                </a:lnTo>
                <a:lnTo>
                  <a:pt x="21147" y="317499"/>
                </a:lnTo>
                <a:lnTo>
                  <a:pt x="7198" y="294639"/>
                </a:lnTo>
                <a:lnTo>
                  <a:pt x="6290" y="292099"/>
                </a:lnTo>
                <a:lnTo>
                  <a:pt x="5657" y="287019"/>
                </a:lnTo>
                <a:lnTo>
                  <a:pt x="5266" y="283209"/>
                </a:lnTo>
                <a:lnTo>
                  <a:pt x="5266" y="5080"/>
                </a:lnTo>
                <a:lnTo>
                  <a:pt x="298174" y="5080"/>
                </a:lnTo>
                <a:lnTo>
                  <a:pt x="298174" y="0"/>
                </a:lnTo>
                <a:close/>
              </a:path>
              <a:path w="298450" h="359409">
                <a:moveTo>
                  <a:pt x="298174" y="5080"/>
                </a:moveTo>
                <a:lnTo>
                  <a:pt x="292942" y="5080"/>
                </a:lnTo>
                <a:lnTo>
                  <a:pt x="292942" y="275590"/>
                </a:lnTo>
                <a:lnTo>
                  <a:pt x="293103" y="283210"/>
                </a:lnTo>
                <a:lnTo>
                  <a:pt x="292712" y="288290"/>
                </a:lnTo>
                <a:lnTo>
                  <a:pt x="292033" y="292100"/>
                </a:lnTo>
                <a:lnTo>
                  <a:pt x="291136" y="294640"/>
                </a:lnTo>
                <a:lnTo>
                  <a:pt x="289998" y="298450"/>
                </a:lnTo>
                <a:lnTo>
                  <a:pt x="274899" y="318770"/>
                </a:lnTo>
                <a:lnTo>
                  <a:pt x="272495" y="321310"/>
                </a:lnTo>
                <a:lnTo>
                  <a:pt x="270103" y="322580"/>
                </a:lnTo>
                <a:lnTo>
                  <a:pt x="262709" y="326390"/>
                </a:lnTo>
                <a:lnTo>
                  <a:pt x="257914" y="328930"/>
                </a:lnTo>
                <a:lnTo>
                  <a:pt x="255591" y="328930"/>
                </a:lnTo>
                <a:lnTo>
                  <a:pt x="253348" y="330200"/>
                </a:lnTo>
                <a:lnTo>
                  <a:pt x="251232" y="331470"/>
                </a:lnTo>
                <a:lnTo>
                  <a:pt x="264365" y="331470"/>
                </a:lnTo>
                <a:lnTo>
                  <a:pt x="266872" y="330200"/>
                </a:lnTo>
                <a:lnTo>
                  <a:pt x="269436" y="328930"/>
                </a:lnTo>
                <a:lnTo>
                  <a:pt x="271943" y="326390"/>
                </a:lnTo>
                <a:lnTo>
                  <a:pt x="274508" y="325120"/>
                </a:lnTo>
                <a:lnTo>
                  <a:pt x="277015" y="323850"/>
                </a:lnTo>
                <a:lnTo>
                  <a:pt x="279453" y="321310"/>
                </a:lnTo>
                <a:lnTo>
                  <a:pt x="281856" y="320040"/>
                </a:lnTo>
                <a:lnTo>
                  <a:pt x="284179" y="317500"/>
                </a:lnTo>
                <a:lnTo>
                  <a:pt x="286375" y="314960"/>
                </a:lnTo>
                <a:lnTo>
                  <a:pt x="288457" y="312420"/>
                </a:lnTo>
                <a:lnTo>
                  <a:pt x="290389" y="309880"/>
                </a:lnTo>
                <a:lnTo>
                  <a:pt x="292160" y="306070"/>
                </a:lnTo>
                <a:lnTo>
                  <a:pt x="293724" y="303530"/>
                </a:lnTo>
                <a:lnTo>
                  <a:pt x="298324" y="283210"/>
                </a:lnTo>
                <a:lnTo>
                  <a:pt x="298255" y="275590"/>
                </a:lnTo>
                <a:lnTo>
                  <a:pt x="298174" y="508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686" name="object 68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23683307"/>
              </p:ext>
            </p:extLst>
          </p:nvPr>
        </p:nvGraphicFramePr>
        <p:xfrm>
          <a:off x="102920" y="1556792"/>
          <a:ext cx="8884283" cy="188721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31800"/>
                <a:gridCol w="3956050"/>
                <a:gridCol w="711835"/>
                <a:gridCol w="708660"/>
                <a:gridCol w="634364"/>
                <a:gridCol w="569594"/>
                <a:gridCol w="647700"/>
                <a:gridCol w="618490"/>
                <a:gridCol w="605790"/>
              </a:tblGrid>
              <a:tr h="218439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30175" marR="121285" indent="17780">
                        <a:lnSpc>
                          <a:spcPts val="1090"/>
                        </a:lnSpc>
                        <a:spcBef>
                          <a:spcPts val="720"/>
                        </a:spcBef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№ 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п/п</a:t>
                      </a: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90625">
                        <a:lnSpc>
                          <a:spcPct val="100000"/>
                        </a:lnSpc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Наименование</a:t>
                      </a:r>
                      <a:r>
                        <a:rPr sz="1100" spc="1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показателя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2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5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2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18439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0129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1526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6700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1651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345439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 marR="100330" indent="93980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sz="1100" spc="-5" dirty="0" smtClean="0">
                          <a:latin typeface="Arial" pitchFamily="34" charset="0"/>
                          <a:cs typeface="Arial" pitchFamily="34" charset="0"/>
                        </a:rPr>
                        <a:t>01.04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8590" marR="140970" indent="93980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sz="1100" spc="-5" dirty="0" smtClean="0">
                          <a:latin typeface="Arial" pitchFamily="34" charset="0"/>
                          <a:cs typeface="Arial" pitchFamily="34" charset="0"/>
                        </a:rPr>
                        <a:t>01.07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4620" marR="126364" indent="93980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sz="1100" spc="-5" dirty="0" smtClean="0">
                          <a:latin typeface="Arial" pitchFamily="34" charset="0"/>
                          <a:cs typeface="Arial" pitchFamily="34" charset="0"/>
                        </a:rPr>
                        <a:t>01.10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8270" marR="118745" indent="94615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5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sz="1100" dirty="0" smtClean="0">
                          <a:latin typeface="Arial" pitchFamily="34" charset="0"/>
                          <a:cs typeface="Arial" pitchFamily="34" charset="0"/>
                        </a:rPr>
                        <a:t>01.12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670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9116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1100" spc="-1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1.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Число школ, расположенных в сельской местности и малых городах, в которых создана материально-техническая база для реализации основных и дополнительных общеобразовательных программ цифрового и гуманитарного профилей, единиц</a:t>
                      </a:r>
                      <a:endParaRPr sz="1100" b="1" dirty="0">
                        <a:solidFill>
                          <a:srgbClr val="FF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en-US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1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ea typeface="+mn-ea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4*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ea typeface="+mn-ea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4*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5*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5*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687" name="object 687"/>
          <p:cNvSpPr txBox="1">
            <a:spLocks noGrp="1"/>
          </p:cNvSpPr>
          <p:nvPr>
            <p:ph type="title"/>
          </p:nvPr>
        </p:nvSpPr>
        <p:spPr>
          <a:xfrm>
            <a:off x="2334005" y="85725"/>
            <a:ext cx="5052695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403860" algn="ctr">
              <a:lnSpc>
                <a:spcPct val="100000"/>
              </a:lnSpc>
              <a:spcBef>
                <a:spcPts val="95"/>
              </a:spcBef>
              <a:tabLst>
                <a:tab pos="2137410" algn="l"/>
                <a:tab pos="4521835" algn="l"/>
              </a:tabLst>
            </a:pPr>
            <a:r>
              <a:rPr spc="-10" dirty="0"/>
              <a:t>НАЦИОНАЛЬНЫЙ</a:t>
            </a:r>
            <a:r>
              <a:rPr spc="65" dirty="0"/>
              <a:t> </a:t>
            </a:r>
            <a:r>
              <a:rPr spc="-5" dirty="0"/>
              <a:t>ПРОЕКТ</a:t>
            </a:r>
            <a:r>
              <a:rPr spc="10" dirty="0"/>
              <a:t> </a:t>
            </a:r>
            <a:r>
              <a:rPr spc="-10" dirty="0" smtClean="0"/>
              <a:t>«</a:t>
            </a:r>
            <a:r>
              <a:rPr lang="ru-RU" spc="-10" dirty="0" smtClean="0">
                <a:uFill>
                  <a:solidFill>
                    <a:srgbClr val="FEFEFE"/>
                  </a:solidFill>
                </a:uFill>
              </a:rPr>
              <a:t>ОБРАЗОВАНИЕ</a:t>
            </a:r>
            <a:r>
              <a:rPr spc="-10" dirty="0" smtClean="0"/>
              <a:t>»  </a:t>
            </a:r>
            <a:r>
              <a:rPr lang="ru-RU" spc="-5" dirty="0" err="1" smtClean="0"/>
              <a:t>м.р</a:t>
            </a:r>
            <a:r>
              <a:rPr lang="ru-RU" spc="-5" dirty="0" smtClean="0"/>
              <a:t>. Волжский Самарской области</a:t>
            </a:r>
            <a:endParaRPr spc="-10" dirty="0"/>
          </a:p>
        </p:txBody>
      </p:sp>
      <p:sp>
        <p:nvSpPr>
          <p:cNvPr id="688" name="object 688"/>
          <p:cNvSpPr/>
          <p:nvPr/>
        </p:nvSpPr>
        <p:spPr>
          <a:xfrm>
            <a:off x="0" y="6525350"/>
            <a:ext cx="9144000" cy="9524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 txBox="1"/>
          <p:nvPr/>
        </p:nvSpPr>
        <p:spPr>
          <a:xfrm>
            <a:off x="2086482" y="962760"/>
            <a:ext cx="4798695" cy="39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1. </a:t>
            </a:r>
            <a:r>
              <a:rPr sz="1200" b="1" spc="-10" dirty="0">
                <a:latin typeface="Arial"/>
                <a:cs typeface="Arial"/>
              </a:rPr>
              <a:t>ДОСТИЖЕНИЕ </a:t>
            </a:r>
            <a:r>
              <a:rPr sz="1200" b="1" spc="-5" dirty="0">
                <a:latin typeface="Arial"/>
                <a:cs typeface="Arial"/>
              </a:rPr>
              <a:t>ЦЕЛЕВЫХ </a:t>
            </a:r>
            <a:r>
              <a:rPr sz="1200" b="1" spc="-10" dirty="0">
                <a:latin typeface="Arial"/>
                <a:cs typeface="Arial"/>
              </a:rPr>
              <a:t>ПОКАЗАТЕЛЕЙ </a:t>
            </a:r>
            <a:r>
              <a:rPr sz="1200" b="1" dirty="0">
                <a:latin typeface="Arial"/>
                <a:cs typeface="Arial"/>
              </a:rPr>
              <a:t>В </a:t>
            </a:r>
            <a:r>
              <a:rPr sz="1200" b="1" spc="-5" dirty="0">
                <a:latin typeface="Arial"/>
                <a:cs typeface="Arial"/>
              </a:rPr>
              <a:t>2019-2020</a:t>
            </a:r>
            <a:r>
              <a:rPr sz="1200" b="1" spc="114" dirty="0">
                <a:latin typeface="Arial"/>
                <a:cs typeface="Arial"/>
              </a:rPr>
              <a:t> </a:t>
            </a:r>
            <a:r>
              <a:rPr sz="1200" b="1" spc="-10" dirty="0" smtClean="0">
                <a:latin typeface="Arial"/>
                <a:cs typeface="Arial"/>
              </a:rPr>
              <a:t>ГОДАХ</a:t>
            </a:r>
            <a:endParaRPr lang="en-US" sz="1200" b="1" spc="-10" dirty="0" smtClean="0">
              <a:latin typeface="Arial"/>
              <a:cs typeface="Arial"/>
            </a:endParaRPr>
          </a:p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lang="ru-RU" sz="1200" b="1" spc="-10" dirty="0" smtClean="0">
                <a:latin typeface="Arial"/>
                <a:cs typeface="Arial"/>
              </a:rPr>
              <a:t>Федеральный проект «Современная школа»</a:t>
            </a:r>
            <a:endParaRPr sz="1200" dirty="0">
              <a:latin typeface="Arial"/>
              <a:cs typeface="Arial"/>
            </a:endParaRPr>
          </a:p>
        </p:txBody>
      </p:sp>
      <p:sp>
        <p:nvSpPr>
          <p:cNvPr id="691" name="object 69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t>30</a:t>
            </a:fld>
            <a:endParaRPr spc="-5" dirty="0"/>
          </a:p>
        </p:txBody>
      </p:sp>
      <p:sp>
        <p:nvSpPr>
          <p:cNvPr id="690" name="object 690"/>
          <p:cNvSpPr txBox="1"/>
          <p:nvPr/>
        </p:nvSpPr>
        <p:spPr>
          <a:xfrm>
            <a:off x="113004" y="5731918"/>
            <a:ext cx="8759178" cy="766235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r>
              <a:rPr lang="ru-RU" sz="1100" b="1" u="sng" dirty="0">
                <a:latin typeface="Arial" pitchFamily="34" charset="0"/>
                <a:cs typeface="Arial" pitchFamily="34" charset="0"/>
              </a:rPr>
              <a:t>Ответственный исполнитель:</a:t>
            </a:r>
            <a:endParaRPr lang="ru-RU" sz="1100" u="sng" dirty="0">
              <a:latin typeface="Arial" pitchFamily="34" charset="0"/>
              <a:cs typeface="Arial" pitchFamily="34" charset="0"/>
            </a:endParaRPr>
          </a:p>
          <a:p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Стародубцев Роман Сергеевич - </a:t>
            </a:r>
            <a:r>
              <a:rPr sz="1100" spc="-3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ведущий специалист отдела организации образовательных ресурсов Поволжского управления министерства образования и науки Самарской области</a:t>
            </a:r>
            <a:endParaRPr sz="1100" dirty="0">
              <a:latin typeface="Arial" pitchFamily="34" charset="0"/>
              <a:cs typeface="Arial" pitchFamily="34" charset="0"/>
            </a:endParaRPr>
          </a:p>
          <a:p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Тел. 89277387449</a:t>
            </a:r>
            <a:r>
              <a:rPr sz="1100" spc="-5" dirty="0" smtClean="0">
                <a:latin typeface="Arial" pitchFamily="34" charset="0"/>
                <a:cs typeface="Arial" pitchFamily="34" charset="0"/>
              </a:rPr>
              <a:t>, </a:t>
            </a:r>
            <a:r>
              <a:rPr lang="en-US" sz="1100" dirty="0">
                <a:latin typeface="Arial" pitchFamily="34" charset="0"/>
                <a:cs typeface="Arial" pitchFamily="34" charset="0"/>
              </a:rPr>
              <a:t>roman.starodubcev89@mail.ru</a:t>
            </a:r>
            <a:endParaRPr sz="11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692" name="TextBox 691"/>
          <p:cNvSpPr txBox="1"/>
          <p:nvPr/>
        </p:nvSpPr>
        <p:spPr>
          <a:xfrm>
            <a:off x="524898" y="3645024"/>
            <a:ext cx="1597551" cy="261608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none" lIns="45719" tIns="45719" rIns="45719" bIns="45719" numCol="1" spcCol="38100" rtlCol="0" anchor="t">
            <a:spAutoFit/>
          </a:bodyPr>
          <a:lstStyle/>
          <a:p>
            <a:pPr hangingPunct="0"/>
            <a:r>
              <a:rPr kumimoji="0" lang="ru-RU" sz="1100" i="0" u="none" strike="noStrike" cap="none" spc="0" normalizeH="0" baseline="0" dirty="0" smtClean="0">
                <a:ln>
                  <a:noFill/>
                </a:ln>
                <a:effectLst/>
                <a:uFillTx/>
                <a:latin typeface="Arial"/>
                <a:ea typeface="Arial"/>
                <a:cs typeface="Arial"/>
                <a:sym typeface="Arial"/>
              </a:rPr>
              <a:t>* </a:t>
            </a:r>
            <a:r>
              <a:rPr lang="ru-RU" sz="1100" dirty="0" smtClean="0">
                <a:latin typeface="Arial" panose="020B0604020202020204" pitchFamily="34" charset="0"/>
                <a:cs typeface="Arial" panose="020B0604020202020204" pitchFamily="34" charset="0"/>
              </a:rPr>
              <a:t>нарастающим итогом</a:t>
            </a:r>
            <a:endParaRPr lang="ru-RU" sz="11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67601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765175"/>
          </a:xfrm>
          <a:custGeom>
            <a:avLst/>
            <a:gdLst/>
            <a:ahLst/>
            <a:cxnLst/>
            <a:rect l="l" t="t" r="r" b="b"/>
            <a:pathLst>
              <a:path w="9144000" h="765175">
                <a:moveTo>
                  <a:pt x="0" y="764705"/>
                </a:moveTo>
                <a:lnTo>
                  <a:pt x="9144000" y="764705"/>
                </a:lnTo>
                <a:lnTo>
                  <a:pt x="9144000" y="0"/>
                </a:lnTo>
                <a:lnTo>
                  <a:pt x="0" y="0"/>
                </a:lnTo>
                <a:lnTo>
                  <a:pt x="0" y="764705"/>
                </a:lnTo>
                <a:close/>
              </a:path>
            </a:pathLst>
          </a:custGeom>
          <a:solidFill>
            <a:srgbClr val="006F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3644" y="44942"/>
            <a:ext cx="224530" cy="17497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2537" y="218276"/>
            <a:ext cx="288290" cy="349885"/>
          </a:xfrm>
          <a:custGeom>
            <a:avLst/>
            <a:gdLst/>
            <a:ahLst/>
            <a:cxnLst/>
            <a:rect l="l" t="t" r="r" b="b"/>
            <a:pathLst>
              <a:path w="288290" h="349884">
                <a:moveTo>
                  <a:pt x="165054" y="328104"/>
                </a:moveTo>
                <a:lnTo>
                  <a:pt x="122505" y="328104"/>
                </a:lnTo>
                <a:lnTo>
                  <a:pt x="124518" y="328138"/>
                </a:lnTo>
                <a:lnTo>
                  <a:pt x="126208" y="328333"/>
                </a:lnTo>
                <a:lnTo>
                  <a:pt x="143895" y="349323"/>
                </a:lnTo>
                <a:lnTo>
                  <a:pt x="143941" y="348736"/>
                </a:lnTo>
                <a:lnTo>
                  <a:pt x="163283" y="328138"/>
                </a:lnTo>
                <a:lnTo>
                  <a:pt x="165054" y="328104"/>
                </a:lnTo>
                <a:close/>
              </a:path>
              <a:path w="288290" h="349884">
                <a:moveTo>
                  <a:pt x="287675" y="0"/>
                </a:moveTo>
                <a:lnTo>
                  <a:pt x="0" y="0"/>
                </a:lnTo>
                <a:lnTo>
                  <a:pt x="0" y="278262"/>
                </a:lnTo>
                <a:lnTo>
                  <a:pt x="396" y="282328"/>
                </a:lnTo>
                <a:lnTo>
                  <a:pt x="20561" y="315380"/>
                </a:lnTo>
                <a:lnTo>
                  <a:pt x="70458" y="328413"/>
                </a:lnTo>
                <a:lnTo>
                  <a:pt x="96597" y="328573"/>
                </a:lnTo>
                <a:lnTo>
                  <a:pt x="110166" y="328459"/>
                </a:lnTo>
                <a:lnTo>
                  <a:pt x="116376" y="328299"/>
                </a:lnTo>
                <a:lnTo>
                  <a:pt x="118699" y="328264"/>
                </a:lnTo>
                <a:lnTo>
                  <a:pt x="122505" y="328104"/>
                </a:lnTo>
                <a:lnTo>
                  <a:pt x="234052" y="328104"/>
                </a:lnTo>
                <a:lnTo>
                  <a:pt x="236248" y="327783"/>
                </a:lnTo>
                <a:lnTo>
                  <a:pt x="271909" y="311658"/>
                </a:lnTo>
                <a:lnTo>
                  <a:pt x="287836" y="278262"/>
                </a:lnTo>
                <a:lnTo>
                  <a:pt x="287709" y="271013"/>
                </a:lnTo>
                <a:lnTo>
                  <a:pt x="287675" y="0"/>
                </a:lnTo>
                <a:close/>
              </a:path>
              <a:path w="288290" h="349884">
                <a:moveTo>
                  <a:pt x="234052" y="328104"/>
                </a:moveTo>
                <a:lnTo>
                  <a:pt x="165054" y="328104"/>
                </a:lnTo>
                <a:lnTo>
                  <a:pt x="169102" y="328264"/>
                </a:lnTo>
                <a:lnTo>
                  <a:pt x="171413" y="328299"/>
                </a:lnTo>
                <a:lnTo>
                  <a:pt x="177669" y="328459"/>
                </a:lnTo>
                <a:lnTo>
                  <a:pt x="191193" y="328573"/>
                </a:lnTo>
                <a:lnTo>
                  <a:pt x="196851" y="328573"/>
                </a:lnTo>
                <a:lnTo>
                  <a:pt x="217343" y="328413"/>
                </a:lnTo>
                <a:lnTo>
                  <a:pt x="234052" y="328104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14544" y="275468"/>
            <a:ext cx="192405" cy="245110"/>
          </a:xfrm>
          <a:custGeom>
            <a:avLst/>
            <a:gdLst/>
            <a:ahLst/>
            <a:cxnLst/>
            <a:rect l="l" t="t" r="r" b="b"/>
            <a:pathLst>
              <a:path w="192404" h="245109">
                <a:moveTo>
                  <a:pt x="65030" y="137159"/>
                </a:moveTo>
                <a:lnTo>
                  <a:pt x="63018" y="137159"/>
                </a:lnTo>
                <a:lnTo>
                  <a:pt x="62983" y="138429"/>
                </a:lnTo>
                <a:lnTo>
                  <a:pt x="62742" y="139699"/>
                </a:lnTo>
                <a:lnTo>
                  <a:pt x="62316" y="140969"/>
                </a:lnTo>
                <a:lnTo>
                  <a:pt x="61649" y="142239"/>
                </a:lnTo>
                <a:lnTo>
                  <a:pt x="61212" y="143509"/>
                </a:lnTo>
                <a:lnTo>
                  <a:pt x="60695" y="144779"/>
                </a:lnTo>
                <a:lnTo>
                  <a:pt x="60108" y="146049"/>
                </a:lnTo>
                <a:lnTo>
                  <a:pt x="59441" y="147319"/>
                </a:lnTo>
                <a:lnTo>
                  <a:pt x="58694" y="148589"/>
                </a:lnTo>
                <a:lnTo>
                  <a:pt x="57831" y="148589"/>
                </a:lnTo>
                <a:lnTo>
                  <a:pt x="56888" y="149859"/>
                </a:lnTo>
                <a:lnTo>
                  <a:pt x="55830" y="151129"/>
                </a:lnTo>
                <a:lnTo>
                  <a:pt x="56302" y="152399"/>
                </a:lnTo>
                <a:lnTo>
                  <a:pt x="56888" y="156209"/>
                </a:lnTo>
                <a:lnTo>
                  <a:pt x="57049" y="157479"/>
                </a:lnTo>
                <a:lnTo>
                  <a:pt x="57164" y="158749"/>
                </a:lnTo>
                <a:lnTo>
                  <a:pt x="57245" y="162559"/>
                </a:lnTo>
                <a:lnTo>
                  <a:pt x="57124" y="163829"/>
                </a:lnTo>
                <a:lnTo>
                  <a:pt x="57049" y="165099"/>
                </a:lnTo>
                <a:lnTo>
                  <a:pt x="56612" y="167639"/>
                </a:lnTo>
                <a:lnTo>
                  <a:pt x="56141" y="170179"/>
                </a:lnTo>
                <a:lnTo>
                  <a:pt x="55865" y="171449"/>
                </a:lnTo>
                <a:lnTo>
                  <a:pt x="55554" y="172719"/>
                </a:lnTo>
                <a:lnTo>
                  <a:pt x="55117" y="172719"/>
                </a:lnTo>
                <a:lnTo>
                  <a:pt x="54761" y="173989"/>
                </a:lnTo>
                <a:lnTo>
                  <a:pt x="54450" y="176529"/>
                </a:lnTo>
                <a:lnTo>
                  <a:pt x="54255" y="179069"/>
                </a:lnTo>
                <a:lnTo>
                  <a:pt x="55554" y="186689"/>
                </a:lnTo>
                <a:lnTo>
                  <a:pt x="53474" y="191307"/>
                </a:lnTo>
                <a:lnTo>
                  <a:pt x="53703" y="191769"/>
                </a:lnTo>
                <a:lnTo>
                  <a:pt x="54255" y="193039"/>
                </a:lnTo>
                <a:lnTo>
                  <a:pt x="54726" y="194309"/>
                </a:lnTo>
                <a:lnTo>
                  <a:pt x="54922" y="194309"/>
                </a:lnTo>
                <a:lnTo>
                  <a:pt x="55083" y="195579"/>
                </a:lnTo>
                <a:lnTo>
                  <a:pt x="55359" y="198119"/>
                </a:lnTo>
                <a:lnTo>
                  <a:pt x="55508" y="199389"/>
                </a:lnTo>
                <a:lnTo>
                  <a:pt x="55704" y="201929"/>
                </a:lnTo>
                <a:lnTo>
                  <a:pt x="56647" y="209549"/>
                </a:lnTo>
                <a:lnTo>
                  <a:pt x="58222" y="228599"/>
                </a:lnTo>
                <a:lnTo>
                  <a:pt x="57751" y="229869"/>
                </a:lnTo>
                <a:lnTo>
                  <a:pt x="56808" y="231139"/>
                </a:lnTo>
                <a:lnTo>
                  <a:pt x="56371" y="232409"/>
                </a:lnTo>
                <a:lnTo>
                  <a:pt x="54922" y="236219"/>
                </a:lnTo>
                <a:lnTo>
                  <a:pt x="54094" y="237489"/>
                </a:lnTo>
                <a:lnTo>
                  <a:pt x="53542" y="238759"/>
                </a:lnTo>
                <a:lnTo>
                  <a:pt x="52288" y="241299"/>
                </a:lnTo>
                <a:lnTo>
                  <a:pt x="52012" y="242569"/>
                </a:lnTo>
                <a:lnTo>
                  <a:pt x="51541" y="243839"/>
                </a:lnTo>
                <a:lnTo>
                  <a:pt x="51345" y="245109"/>
                </a:lnTo>
                <a:lnTo>
                  <a:pt x="55508" y="245109"/>
                </a:lnTo>
                <a:lnTo>
                  <a:pt x="55750" y="243839"/>
                </a:lnTo>
                <a:lnTo>
                  <a:pt x="56095" y="243839"/>
                </a:lnTo>
                <a:lnTo>
                  <a:pt x="56256" y="242569"/>
                </a:lnTo>
                <a:lnTo>
                  <a:pt x="56727" y="241299"/>
                </a:lnTo>
                <a:lnTo>
                  <a:pt x="57118" y="240029"/>
                </a:lnTo>
                <a:lnTo>
                  <a:pt x="57360" y="238759"/>
                </a:lnTo>
                <a:lnTo>
                  <a:pt x="57670" y="238759"/>
                </a:lnTo>
                <a:lnTo>
                  <a:pt x="58061" y="237489"/>
                </a:lnTo>
                <a:lnTo>
                  <a:pt x="58464" y="237489"/>
                </a:lnTo>
                <a:lnTo>
                  <a:pt x="59361" y="234949"/>
                </a:lnTo>
                <a:lnTo>
                  <a:pt x="60350" y="233679"/>
                </a:lnTo>
                <a:lnTo>
                  <a:pt x="61212" y="232409"/>
                </a:lnTo>
                <a:lnTo>
                  <a:pt x="61488" y="232409"/>
                </a:lnTo>
                <a:lnTo>
                  <a:pt x="61718" y="231139"/>
                </a:lnTo>
                <a:lnTo>
                  <a:pt x="61914" y="231139"/>
                </a:lnTo>
                <a:lnTo>
                  <a:pt x="62075" y="229869"/>
                </a:lnTo>
                <a:lnTo>
                  <a:pt x="62190" y="228599"/>
                </a:lnTo>
                <a:lnTo>
                  <a:pt x="62190" y="222249"/>
                </a:lnTo>
                <a:lnTo>
                  <a:pt x="61845" y="218439"/>
                </a:lnTo>
                <a:lnTo>
                  <a:pt x="61178" y="213359"/>
                </a:lnTo>
                <a:lnTo>
                  <a:pt x="60775" y="209549"/>
                </a:lnTo>
                <a:lnTo>
                  <a:pt x="59602" y="203199"/>
                </a:lnTo>
                <a:lnTo>
                  <a:pt x="59246" y="200659"/>
                </a:lnTo>
                <a:lnTo>
                  <a:pt x="58970" y="199389"/>
                </a:lnTo>
                <a:lnTo>
                  <a:pt x="58774" y="196849"/>
                </a:lnTo>
                <a:lnTo>
                  <a:pt x="58809" y="191769"/>
                </a:lnTo>
                <a:lnTo>
                  <a:pt x="59004" y="191769"/>
                </a:lnTo>
                <a:lnTo>
                  <a:pt x="59602" y="189229"/>
                </a:lnTo>
                <a:lnTo>
                  <a:pt x="59361" y="186689"/>
                </a:lnTo>
                <a:lnTo>
                  <a:pt x="59211" y="184149"/>
                </a:lnTo>
                <a:lnTo>
                  <a:pt x="59050" y="184149"/>
                </a:lnTo>
                <a:lnTo>
                  <a:pt x="58889" y="182879"/>
                </a:lnTo>
                <a:lnTo>
                  <a:pt x="58809" y="181609"/>
                </a:lnTo>
                <a:lnTo>
                  <a:pt x="58694" y="175259"/>
                </a:lnTo>
                <a:lnTo>
                  <a:pt x="58855" y="173989"/>
                </a:lnTo>
                <a:lnTo>
                  <a:pt x="59050" y="171449"/>
                </a:lnTo>
                <a:lnTo>
                  <a:pt x="59280" y="170179"/>
                </a:lnTo>
                <a:lnTo>
                  <a:pt x="59556" y="167639"/>
                </a:lnTo>
                <a:lnTo>
                  <a:pt x="60189" y="163829"/>
                </a:lnTo>
                <a:lnTo>
                  <a:pt x="61764" y="156209"/>
                </a:lnTo>
                <a:lnTo>
                  <a:pt x="62983" y="149859"/>
                </a:lnTo>
                <a:lnTo>
                  <a:pt x="63409" y="147319"/>
                </a:lnTo>
                <a:lnTo>
                  <a:pt x="63880" y="144779"/>
                </a:lnTo>
                <a:lnTo>
                  <a:pt x="65030" y="137159"/>
                </a:lnTo>
                <a:close/>
              </a:path>
              <a:path w="192404" h="245109">
                <a:moveTo>
                  <a:pt x="190721" y="226060"/>
                </a:moveTo>
                <a:lnTo>
                  <a:pt x="184822" y="226060"/>
                </a:lnTo>
                <a:lnTo>
                  <a:pt x="184109" y="227330"/>
                </a:lnTo>
                <a:lnTo>
                  <a:pt x="183798" y="228600"/>
                </a:lnTo>
                <a:lnTo>
                  <a:pt x="183212" y="229870"/>
                </a:lnTo>
                <a:lnTo>
                  <a:pt x="182545" y="231140"/>
                </a:lnTo>
                <a:lnTo>
                  <a:pt x="182074" y="232410"/>
                </a:lnTo>
                <a:lnTo>
                  <a:pt x="181119" y="233680"/>
                </a:lnTo>
                <a:lnTo>
                  <a:pt x="180648" y="234950"/>
                </a:lnTo>
                <a:lnTo>
                  <a:pt x="179866" y="236220"/>
                </a:lnTo>
                <a:lnTo>
                  <a:pt x="179429" y="236220"/>
                </a:lnTo>
                <a:lnTo>
                  <a:pt x="179394" y="237490"/>
                </a:lnTo>
                <a:lnTo>
                  <a:pt x="179751" y="237490"/>
                </a:lnTo>
                <a:lnTo>
                  <a:pt x="179946" y="238760"/>
                </a:lnTo>
                <a:lnTo>
                  <a:pt x="182189" y="238760"/>
                </a:lnTo>
                <a:lnTo>
                  <a:pt x="184155" y="240030"/>
                </a:lnTo>
                <a:lnTo>
                  <a:pt x="184856" y="237490"/>
                </a:lnTo>
                <a:lnTo>
                  <a:pt x="185569" y="236220"/>
                </a:lnTo>
                <a:lnTo>
                  <a:pt x="186317" y="234950"/>
                </a:lnTo>
                <a:lnTo>
                  <a:pt x="187892" y="231140"/>
                </a:lnTo>
                <a:lnTo>
                  <a:pt x="189537" y="228600"/>
                </a:lnTo>
                <a:lnTo>
                  <a:pt x="190399" y="227330"/>
                </a:lnTo>
                <a:lnTo>
                  <a:pt x="190721" y="226060"/>
                </a:lnTo>
                <a:close/>
              </a:path>
              <a:path w="192404" h="245109">
                <a:moveTo>
                  <a:pt x="7152" y="229869"/>
                </a:moveTo>
                <a:lnTo>
                  <a:pt x="1494" y="229869"/>
                </a:lnTo>
                <a:lnTo>
                  <a:pt x="2552" y="231139"/>
                </a:lnTo>
                <a:lnTo>
                  <a:pt x="6405" y="231139"/>
                </a:lnTo>
                <a:lnTo>
                  <a:pt x="7152" y="229869"/>
                </a:lnTo>
                <a:close/>
              </a:path>
              <a:path w="192404" h="245109">
                <a:moveTo>
                  <a:pt x="17732" y="213359"/>
                </a:moveTo>
                <a:lnTo>
                  <a:pt x="13328" y="213359"/>
                </a:lnTo>
                <a:lnTo>
                  <a:pt x="13167" y="214629"/>
                </a:lnTo>
                <a:lnTo>
                  <a:pt x="12615" y="214629"/>
                </a:lnTo>
                <a:lnTo>
                  <a:pt x="12615" y="215899"/>
                </a:lnTo>
                <a:lnTo>
                  <a:pt x="12109" y="215899"/>
                </a:lnTo>
                <a:lnTo>
                  <a:pt x="12063" y="217169"/>
                </a:lnTo>
                <a:lnTo>
                  <a:pt x="11718" y="218439"/>
                </a:lnTo>
                <a:lnTo>
                  <a:pt x="11246" y="218439"/>
                </a:lnTo>
                <a:lnTo>
                  <a:pt x="10694" y="219709"/>
                </a:lnTo>
                <a:lnTo>
                  <a:pt x="8728" y="222249"/>
                </a:lnTo>
                <a:lnTo>
                  <a:pt x="4243" y="227329"/>
                </a:lnTo>
                <a:lnTo>
                  <a:pt x="2909" y="228599"/>
                </a:lnTo>
                <a:lnTo>
                  <a:pt x="2311" y="228599"/>
                </a:lnTo>
                <a:lnTo>
                  <a:pt x="1770" y="229869"/>
                </a:lnTo>
                <a:lnTo>
                  <a:pt x="7980" y="229869"/>
                </a:lnTo>
                <a:lnTo>
                  <a:pt x="9705" y="227329"/>
                </a:lnTo>
                <a:lnTo>
                  <a:pt x="10614" y="226059"/>
                </a:lnTo>
                <a:lnTo>
                  <a:pt x="13443" y="223519"/>
                </a:lnTo>
                <a:lnTo>
                  <a:pt x="13684" y="223519"/>
                </a:lnTo>
                <a:lnTo>
                  <a:pt x="13880" y="222249"/>
                </a:lnTo>
                <a:lnTo>
                  <a:pt x="14581" y="220979"/>
                </a:lnTo>
                <a:lnTo>
                  <a:pt x="16042" y="220979"/>
                </a:lnTo>
                <a:lnTo>
                  <a:pt x="16157" y="219709"/>
                </a:lnTo>
                <a:lnTo>
                  <a:pt x="16594" y="219709"/>
                </a:lnTo>
                <a:lnTo>
                  <a:pt x="16743" y="218439"/>
                </a:lnTo>
                <a:lnTo>
                  <a:pt x="17099" y="217169"/>
                </a:lnTo>
                <a:lnTo>
                  <a:pt x="17295" y="215899"/>
                </a:lnTo>
                <a:lnTo>
                  <a:pt x="17605" y="214629"/>
                </a:lnTo>
                <a:lnTo>
                  <a:pt x="17732" y="213359"/>
                </a:lnTo>
                <a:close/>
              </a:path>
              <a:path w="192404" h="245109">
                <a:moveTo>
                  <a:pt x="175622" y="167640"/>
                </a:moveTo>
                <a:lnTo>
                  <a:pt x="157809" y="167640"/>
                </a:lnTo>
                <a:lnTo>
                  <a:pt x="159109" y="168910"/>
                </a:lnTo>
                <a:lnTo>
                  <a:pt x="164146" y="171450"/>
                </a:lnTo>
                <a:lnTo>
                  <a:pt x="165319" y="172720"/>
                </a:lnTo>
                <a:lnTo>
                  <a:pt x="166538" y="173990"/>
                </a:lnTo>
                <a:lnTo>
                  <a:pt x="167446" y="173990"/>
                </a:lnTo>
                <a:lnTo>
                  <a:pt x="167722" y="175260"/>
                </a:lnTo>
                <a:lnTo>
                  <a:pt x="168343" y="175260"/>
                </a:lnTo>
                <a:lnTo>
                  <a:pt x="168665" y="176530"/>
                </a:lnTo>
                <a:lnTo>
                  <a:pt x="170033" y="176530"/>
                </a:lnTo>
                <a:lnTo>
                  <a:pt x="171057" y="177800"/>
                </a:lnTo>
                <a:lnTo>
                  <a:pt x="173104" y="179070"/>
                </a:lnTo>
                <a:lnTo>
                  <a:pt x="174518" y="180340"/>
                </a:lnTo>
                <a:lnTo>
                  <a:pt x="174955" y="180340"/>
                </a:lnTo>
                <a:lnTo>
                  <a:pt x="175818" y="181610"/>
                </a:lnTo>
                <a:lnTo>
                  <a:pt x="176209" y="181610"/>
                </a:lnTo>
                <a:lnTo>
                  <a:pt x="176761" y="182880"/>
                </a:lnTo>
                <a:lnTo>
                  <a:pt x="177152" y="182880"/>
                </a:lnTo>
                <a:lnTo>
                  <a:pt x="177704" y="184150"/>
                </a:lnTo>
                <a:lnTo>
                  <a:pt x="178417" y="186690"/>
                </a:lnTo>
                <a:lnTo>
                  <a:pt x="178727" y="187960"/>
                </a:lnTo>
                <a:lnTo>
                  <a:pt x="182269" y="199390"/>
                </a:lnTo>
                <a:lnTo>
                  <a:pt x="185247" y="209550"/>
                </a:lnTo>
                <a:lnTo>
                  <a:pt x="187409" y="217170"/>
                </a:lnTo>
                <a:lnTo>
                  <a:pt x="188042" y="218440"/>
                </a:lnTo>
                <a:lnTo>
                  <a:pt x="188513" y="220980"/>
                </a:lnTo>
                <a:lnTo>
                  <a:pt x="188237" y="220980"/>
                </a:lnTo>
                <a:lnTo>
                  <a:pt x="188237" y="222250"/>
                </a:lnTo>
                <a:lnTo>
                  <a:pt x="188007" y="223520"/>
                </a:lnTo>
                <a:lnTo>
                  <a:pt x="187260" y="223520"/>
                </a:lnTo>
                <a:lnTo>
                  <a:pt x="185926" y="224790"/>
                </a:lnTo>
                <a:lnTo>
                  <a:pt x="185523" y="226060"/>
                </a:lnTo>
                <a:lnTo>
                  <a:pt x="191538" y="226060"/>
                </a:lnTo>
                <a:lnTo>
                  <a:pt x="191779" y="224790"/>
                </a:lnTo>
                <a:lnTo>
                  <a:pt x="191894" y="220980"/>
                </a:lnTo>
                <a:lnTo>
                  <a:pt x="191664" y="219710"/>
                </a:lnTo>
                <a:lnTo>
                  <a:pt x="191388" y="217170"/>
                </a:lnTo>
                <a:lnTo>
                  <a:pt x="191066" y="215900"/>
                </a:lnTo>
                <a:lnTo>
                  <a:pt x="190675" y="214630"/>
                </a:lnTo>
                <a:lnTo>
                  <a:pt x="190250" y="213360"/>
                </a:lnTo>
                <a:lnTo>
                  <a:pt x="189778" y="210820"/>
                </a:lnTo>
                <a:lnTo>
                  <a:pt x="188283" y="207010"/>
                </a:lnTo>
                <a:lnTo>
                  <a:pt x="186593" y="201930"/>
                </a:lnTo>
                <a:lnTo>
                  <a:pt x="186351" y="198120"/>
                </a:lnTo>
                <a:lnTo>
                  <a:pt x="185799" y="196850"/>
                </a:lnTo>
                <a:lnTo>
                  <a:pt x="185328" y="195580"/>
                </a:lnTo>
                <a:lnTo>
                  <a:pt x="184465" y="191770"/>
                </a:lnTo>
                <a:lnTo>
                  <a:pt x="184074" y="190500"/>
                </a:lnTo>
                <a:lnTo>
                  <a:pt x="183017" y="186690"/>
                </a:lnTo>
                <a:lnTo>
                  <a:pt x="182384" y="182880"/>
                </a:lnTo>
                <a:lnTo>
                  <a:pt x="181200" y="177800"/>
                </a:lnTo>
                <a:lnTo>
                  <a:pt x="180648" y="173990"/>
                </a:lnTo>
                <a:lnTo>
                  <a:pt x="180337" y="171450"/>
                </a:lnTo>
                <a:lnTo>
                  <a:pt x="179981" y="170180"/>
                </a:lnTo>
                <a:lnTo>
                  <a:pt x="179555" y="170180"/>
                </a:lnTo>
                <a:lnTo>
                  <a:pt x="178842" y="168910"/>
                </a:lnTo>
                <a:lnTo>
                  <a:pt x="176450" y="168910"/>
                </a:lnTo>
                <a:lnTo>
                  <a:pt x="175622" y="167640"/>
                </a:lnTo>
                <a:close/>
              </a:path>
              <a:path w="192404" h="245109">
                <a:moveTo>
                  <a:pt x="29174" y="173989"/>
                </a:moveTo>
                <a:lnTo>
                  <a:pt x="24218" y="173989"/>
                </a:lnTo>
                <a:lnTo>
                  <a:pt x="23666" y="175259"/>
                </a:lnTo>
                <a:lnTo>
                  <a:pt x="23585" y="180339"/>
                </a:lnTo>
                <a:lnTo>
                  <a:pt x="19400" y="184098"/>
                </a:lnTo>
                <a:lnTo>
                  <a:pt x="19974" y="185419"/>
                </a:lnTo>
                <a:lnTo>
                  <a:pt x="19767" y="185419"/>
                </a:lnTo>
                <a:lnTo>
                  <a:pt x="19767" y="186689"/>
                </a:lnTo>
                <a:lnTo>
                  <a:pt x="14547" y="208279"/>
                </a:lnTo>
                <a:lnTo>
                  <a:pt x="14466" y="209549"/>
                </a:lnTo>
                <a:lnTo>
                  <a:pt x="14271" y="209549"/>
                </a:lnTo>
                <a:lnTo>
                  <a:pt x="14156" y="210819"/>
                </a:lnTo>
                <a:lnTo>
                  <a:pt x="13880" y="210819"/>
                </a:lnTo>
                <a:lnTo>
                  <a:pt x="13443" y="213359"/>
                </a:lnTo>
                <a:lnTo>
                  <a:pt x="18042" y="213359"/>
                </a:lnTo>
                <a:lnTo>
                  <a:pt x="18985" y="210819"/>
                </a:lnTo>
                <a:lnTo>
                  <a:pt x="19376" y="209549"/>
                </a:lnTo>
                <a:lnTo>
                  <a:pt x="19813" y="208279"/>
                </a:lnTo>
                <a:lnTo>
                  <a:pt x="20561" y="204469"/>
                </a:lnTo>
                <a:lnTo>
                  <a:pt x="21262" y="201929"/>
                </a:lnTo>
                <a:lnTo>
                  <a:pt x="21929" y="199389"/>
                </a:lnTo>
                <a:lnTo>
                  <a:pt x="23746" y="191769"/>
                </a:lnTo>
                <a:lnTo>
                  <a:pt x="23666" y="190499"/>
                </a:lnTo>
                <a:lnTo>
                  <a:pt x="23746" y="189229"/>
                </a:lnTo>
                <a:lnTo>
                  <a:pt x="24172" y="187959"/>
                </a:lnTo>
                <a:lnTo>
                  <a:pt x="24724" y="187959"/>
                </a:lnTo>
                <a:lnTo>
                  <a:pt x="27107" y="184098"/>
                </a:lnTo>
                <a:lnTo>
                  <a:pt x="27714" y="182879"/>
                </a:lnTo>
                <a:lnTo>
                  <a:pt x="28070" y="181609"/>
                </a:lnTo>
                <a:lnTo>
                  <a:pt x="28576" y="177799"/>
                </a:lnTo>
                <a:lnTo>
                  <a:pt x="28818" y="175259"/>
                </a:lnTo>
                <a:lnTo>
                  <a:pt x="29174" y="173989"/>
                </a:lnTo>
                <a:close/>
              </a:path>
              <a:path w="192404" h="245109">
                <a:moveTo>
                  <a:pt x="52449" y="189229"/>
                </a:moveTo>
                <a:lnTo>
                  <a:pt x="52840" y="190499"/>
                </a:lnTo>
                <a:lnTo>
                  <a:pt x="53266" y="191769"/>
                </a:lnTo>
                <a:lnTo>
                  <a:pt x="53474" y="191307"/>
                </a:lnTo>
                <a:lnTo>
                  <a:pt x="52449" y="189229"/>
                </a:lnTo>
                <a:close/>
              </a:path>
              <a:path w="192404" h="245109">
                <a:moveTo>
                  <a:pt x="51978" y="187959"/>
                </a:moveTo>
                <a:lnTo>
                  <a:pt x="52173" y="189229"/>
                </a:lnTo>
                <a:lnTo>
                  <a:pt x="51978" y="187959"/>
                </a:lnTo>
                <a:close/>
              </a:path>
              <a:path w="192404" h="245109">
                <a:moveTo>
                  <a:pt x="19296" y="183858"/>
                </a:moveTo>
                <a:lnTo>
                  <a:pt x="19296" y="184149"/>
                </a:lnTo>
                <a:lnTo>
                  <a:pt x="19296" y="183858"/>
                </a:lnTo>
                <a:close/>
              </a:path>
              <a:path w="192404" h="245109">
                <a:moveTo>
                  <a:pt x="19296" y="182879"/>
                </a:moveTo>
                <a:lnTo>
                  <a:pt x="18870" y="182879"/>
                </a:lnTo>
                <a:lnTo>
                  <a:pt x="19296" y="183858"/>
                </a:lnTo>
                <a:lnTo>
                  <a:pt x="19296" y="182879"/>
                </a:lnTo>
                <a:close/>
              </a:path>
              <a:path w="192404" h="245109">
                <a:moveTo>
                  <a:pt x="33222" y="146049"/>
                </a:moveTo>
                <a:lnTo>
                  <a:pt x="26690" y="168909"/>
                </a:lnTo>
                <a:lnTo>
                  <a:pt x="26414" y="168909"/>
                </a:lnTo>
                <a:lnTo>
                  <a:pt x="25632" y="171449"/>
                </a:lnTo>
                <a:lnTo>
                  <a:pt x="25080" y="172719"/>
                </a:lnTo>
                <a:lnTo>
                  <a:pt x="24609" y="173989"/>
                </a:lnTo>
                <a:lnTo>
                  <a:pt x="29404" y="173989"/>
                </a:lnTo>
                <a:lnTo>
                  <a:pt x="29715" y="172719"/>
                </a:lnTo>
                <a:lnTo>
                  <a:pt x="30071" y="172719"/>
                </a:lnTo>
                <a:lnTo>
                  <a:pt x="31141" y="170179"/>
                </a:lnTo>
                <a:lnTo>
                  <a:pt x="31647" y="170179"/>
                </a:lnTo>
                <a:lnTo>
                  <a:pt x="33452" y="165099"/>
                </a:lnTo>
                <a:lnTo>
                  <a:pt x="38132" y="149859"/>
                </a:lnTo>
                <a:lnTo>
                  <a:pt x="36994" y="148589"/>
                </a:lnTo>
                <a:lnTo>
                  <a:pt x="35775" y="147319"/>
                </a:lnTo>
                <a:lnTo>
                  <a:pt x="33222" y="146049"/>
                </a:lnTo>
                <a:close/>
              </a:path>
              <a:path w="192404" h="245109">
                <a:moveTo>
                  <a:pt x="161662" y="156210"/>
                </a:moveTo>
                <a:lnTo>
                  <a:pt x="152036" y="156210"/>
                </a:lnTo>
                <a:lnTo>
                  <a:pt x="153370" y="157480"/>
                </a:lnTo>
                <a:lnTo>
                  <a:pt x="143377" y="157480"/>
                </a:lnTo>
                <a:lnTo>
                  <a:pt x="144872" y="158750"/>
                </a:lnTo>
                <a:lnTo>
                  <a:pt x="145620" y="158750"/>
                </a:lnTo>
                <a:lnTo>
                  <a:pt x="146804" y="160020"/>
                </a:lnTo>
                <a:lnTo>
                  <a:pt x="149392" y="161290"/>
                </a:lnTo>
                <a:lnTo>
                  <a:pt x="150737" y="162560"/>
                </a:lnTo>
                <a:lnTo>
                  <a:pt x="153566" y="165100"/>
                </a:lnTo>
                <a:lnTo>
                  <a:pt x="156475" y="167640"/>
                </a:lnTo>
                <a:lnTo>
                  <a:pt x="173299" y="167640"/>
                </a:lnTo>
                <a:lnTo>
                  <a:pt x="172241" y="166370"/>
                </a:lnTo>
                <a:lnTo>
                  <a:pt x="171218" y="166370"/>
                </a:lnTo>
                <a:lnTo>
                  <a:pt x="169090" y="165100"/>
                </a:lnTo>
                <a:lnTo>
                  <a:pt x="166066" y="161290"/>
                </a:lnTo>
                <a:lnTo>
                  <a:pt x="164180" y="160020"/>
                </a:lnTo>
                <a:lnTo>
                  <a:pt x="163272" y="158750"/>
                </a:lnTo>
                <a:lnTo>
                  <a:pt x="161662" y="156210"/>
                </a:lnTo>
                <a:close/>
              </a:path>
              <a:path w="192404" h="245109">
                <a:moveTo>
                  <a:pt x="149599" y="156210"/>
                </a:moveTo>
                <a:lnTo>
                  <a:pt x="141848" y="156210"/>
                </a:lnTo>
                <a:lnTo>
                  <a:pt x="142595" y="157480"/>
                </a:lnTo>
                <a:lnTo>
                  <a:pt x="151082" y="157480"/>
                </a:lnTo>
                <a:lnTo>
                  <a:pt x="149599" y="156210"/>
                </a:lnTo>
                <a:close/>
              </a:path>
              <a:path w="192404" h="245109">
                <a:moveTo>
                  <a:pt x="146609" y="154940"/>
                </a:moveTo>
                <a:lnTo>
                  <a:pt x="139525" y="154940"/>
                </a:lnTo>
                <a:lnTo>
                  <a:pt x="140353" y="156210"/>
                </a:lnTo>
                <a:lnTo>
                  <a:pt x="147701" y="156210"/>
                </a:lnTo>
                <a:lnTo>
                  <a:pt x="146609" y="154940"/>
                </a:lnTo>
                <a:close/>
              </a:path>
              <a:path w="192404" h="245109">
                <a:moveTo>
                  <a:pt x="159419" y="152400"/>
                </a:moveTo>
                <a:lnTo>
                  <a:pt x="149668" y="152400"/>
                </a:lnTo>
                <a:lnTo>
                  <a:pt x="149127" y="153670"/>
                </a:lnTo>
                <a:lnTo>
                  <a:pt x="149392" y="153670"/>
                </a:lnTo>
                <a:lnTo>
                  <a:pt x="149748" y="154940"/>
                </a:lnTo>
                <a:lnTo>
                  <a:pt x="150610" y="154940"/>
                </a:lnTo>
                <a:lnTo>
                  <a:pt x="151013" y="156210"/>
                </a:lnTo>
                <a:lnTo>
                  <a:pt x="160960" y="156210"/>
                </a:lnTo>
                <a:lnTo>
                  <a:pt x="160282" y="154940"/>
                </a:lnTo>
                <a:lnTo>
                  <a:pt x="159971" y="153670"/>
                </a:lnTo>
                <a:lnTo>
                  <a:pt x="159419" y="152400"/>
                </a:lnTo>
                <a:close/>
              </a:path>
              <a:path w="192404" h="245109">
                <a:moveTo>
                  <a:pt x="142710" y="152400"/>
                </a:moveTo>
                <a:lnTo>
                  <a:pt x="137995" y="152400"/>
                </a:lnTo>
                <a:lnTo>
                  <a:pt x="138938" y="153670"/>
                </a:lnTo>
                <a:lnTo>
                  <a:pt x="139410" y="154940"/>
                </a:lnTo>
                <a:lnTo>
                  <a:pt x="145424" y="154940"/>
                </a:lnTo>
                <a:lnTo>
                  <a:pt x="142710" y="152400"/>
                </a:lnTo>
                <a:close/>
              </a:path>
              <a:path w="192404" h="245109">
                <a:moveTo>
                  <a:pt x="114996" y="125730"/>
                </a:moveTo>
                <a:lnTo>
                  <a:pt x="107843" y="125730"/>
                </a:lnTo>
                <a:lnTo>
                  <a:pt x="107648" y="127000"/>
                </a:lnTo>
                <a:lnTo>
                  <a:pt x="107487" y="127000"/>
                </a:lnTo>
                <a:lnTo>
                  <a:pt x="107406" y="128270"/>
                </a:lnTo>
                <a:lnTo>
                  <a:pt x="113582" y="128270"/>
                </a:lnTo>
                <a:lnTo>
                  <a:pt x="116411" y="132080"/>
                </a:lnTo>
                <a:lnTo>
                  <a:pt x="118296" y="133350"/>
                </a:lnTo>
                <a:lnTo>
                  <a:pt x="121125" y="137160"/>
                </a:lnTo>
                <a:lnTo>
                  <a:pt x="123092" y="139700"/>
                </a:lnTo>
                <a:lnTo>
                  <a:pt x="125104" y="140970"/>
                </a:lnTo>
                <a:lnTo>
                  <a:pt x="129348" y="146050"/>
                </a:lnTo>
                <a:lnTo>
                  <a:pt x="129773" y="146050"/>
                </a:lnTo>
                <a:lnTo>
                  <a:pt x="130291" y="147320"/>
                </a:lnTo>
                <a:lnTo>
                  <a:pt x="130958" y="147320"/>
                </a:lnTo>
                <a:lnTo>
                  <a:pt x="131786" y="148590"/>
                </a:lnTo>
                <a:lnTo>
                  <a:pt x="132648" y="149860"/>
                </a:lnTo>
                <a:lnTo>
                  <a:pt x="134419" y="149860"/>
                </a:lnTo>
                <a:lnTo>
                  <a:pt x="135316" y="151130"/>
                </a:lnTo>
                <a:lnTo>
                  <a:pt x="137133" y="152400"/>
                </a:lnTo>
                <a:lnTo>
                  <a:pt x="141215" y="152400"/>
                </a:lnTo>
                <a:lnTo>
                  <a:pt x="140548" y="151130"/>
                </a:lnTo>
                <a:lnTo>
                  <a:pt x="138708" y="149860"/>
                </a:lnTo>
                <a:lnTo>
                  <a:pt x="135914" y="148590"/>
                </a:lnTo>
                <a:lnTo>
                  <a:pt x="134223" y="147320"/>
                </a:lnTo>
                <a:lnTo>
                  <a:pt x="132372" y="146050"/>
                </a:lnTo>
                <a:lnTo>
                  <a:pt x="130406" y="143510"/>
                </a:lnTo>
                <a:lnTo>
                  <a:pt x="128324" y="142240"/>
                </a:lnTo>
                <a:lnTo>
                  <a:pt x="126197" y="139700"/>
                </a:lnTo>
                <a:lnTo>
                  <a:pt x="124035" y="137160"/>
                </a:lnTo>
                <a:lnTo>
                  <a:pt x="120734" y="133350"/>
                </a:lnTo>
                <a:lnTo>
                  <a:pt x="117514" y="129540"/>
                </a:lnTo>
                <a:lnTo>
                  <a:pt x="115468" y="127000"/>
                </a:lnTo>
                <a:lnTo>
                  <a:pt x="114996" y="125730"/>
                </a:lnTo>
                <a:close/>
              </a:path>
              <a:path w="192404" h="245109">
                <a:moveTo>
                  <a:pt x="159109" y="149860"/>
                </a:moveTo>
                <a:lnTo>
                  <a:pt x="151013" y="149860"/>
                </a:lnTo>
                <a:lnTo>
                  <a:pt x="150737" y="151130"/>
                </a:lnTo>
                <a:lnTo>
                  <a:pt x="150495" y="151130"/>
                </a:lnTo>
                <a:lnTo>
                  <a:pt x="150139" y="152400"/>
                </a:lnTo>
                <a:lnTo>
                  <a:pt x="159189" y="152400"/>
                </a:lnTo>
                <a:lnTo>
                  <a:pt x="159109" y="149860"/>
                </a:lnTo>
                <a:close/>
              </a:path>
              <a:path w="192404" h="245109">
                <a:moveTo>
                  <a:pt x="158246" y="148590"/>
                </a:moveTo>
                <a:lnTo>
                  <a:pt x="147862" y="148590"/>
                </a:lnTo>
                <a:lnTo>
                  <a:pt x="148104" y="149860"/>
                </a:lnTo>
                <a:lnTo>
                  <a:pt x="158798" y="149860"/>
                </a:lnTo>
                <a:lnTo>
                  <a:pt x="158246" y="148590"/>
                </a:lnTo>
                <a:close/>
              </a:path>
              <a:path w="192404" h="245109">
                <a:moveTo>
                  <a:pt x="157533" y="146050"/>
                </a:moveTo>
                <a:lnTo>
                  <a:pt x="149909" y="146050"/>
                </a:lnTo>
                <a:lnTo>
                  <a:pt x="149633" y="147320"/>
                </a:lnTo>
                <a:lnTo>
                  <a:pt x="149392" y="147320"/>
                </a:lnTo>
                <a:lnTo>
                  <a:pt x="148771" y="148590"/>
                </a:lnTo>
                <a:lnTo>
                  <a:pt x="158120" y="148590"/>
                </a:lnTo>
                <a:lnTo>
                  <a:pt x="157924" y="147320"/>
                </a:lnTo>
                <a:lnTo>
                  <a:pt x="157533" y="146050"/>
                </a:lnTo>
                <a:close/>
              </a:path>
              <a:path w="192404" h="245109">
                <a:moveTo>
                  <a:pt x="157418" y="144780"/>
                </a:moveTo>
                <a:lnTo>
                  <a:pt x="147391" y="144780"/>
                </a:lnTo>
                <a:lnTo>
                  <a:pt x="147747" y="146050"/>
                </a:lnTo>
                <a:lnTo>
                  <a:pt x="157499" y="146050"/>
                </a:lnTo>
                <a:lnTo>
                  <a:pt x="157418" y="144780"/>
                </a:lnTo>
                <a:close/>
              </a:path>
              <a:path w="192404" h="245109">
                <a:moveTo>
                  <a:pt x="74299" y="143509"/>
                </a:moveTo>
                <a:lnTo>
                  <a:pt x="71711" y="143509"/>
                </a:lnTo>
                <a:lnTo>
                  <a:pt x="73436" y="144779"/>
                </a:lnTo>
                <a:lnTo>
                  <a:pt x="74299" y="143509"/>
                </a:lnTo>
                <a:close/>
              </a:path>
              <a:path w="192404" h="245109">
                <a:moveTo>
                  <a:pt x="156866" y="143510"/>
                </a:moveTo>
                <a:lnTo>
                  <a:pt x="146137" y="143510"/>
                </a:lnTo>
                <a:lnTo>
                  <a:pt x="146218" y="144780"/>
                </a:lnTo>
                <a:lnTo>
                  <a:pt x="156947" y="144780"/>
                </a:lnTo>
                <a:lnTo>
                  <a:pt x="156866" y="143510"/>
                </a:lnTo>
                <a:close/>
              </a:path>
              <a:path w="192404" h="245109">
                <a:moveTo>
                  <a:pt x="28461" y="142239"/>
                </a:moveTo>
                <a:lnTo>
                  <a:pt x="29094" y="143509"/>
                </a:lnTo>
                <a:lnTo>
                  <a:pt x="28461" y="142239"/>
                </a:lnTo>
                <a:close/>
              </a:path>
              <a:path w="192404" h="245109">
                <a:moveTo>
                  <a:pt x="91215" y="142239"/>
                </a:moveTo>
                <a:lnTo>
                  <a:pt x="69193" y="142239"/>
                </a:lnTo>
                <a:lnTo>
                  <a:pt x="69388" y="143509"/>
                </a:lnTo>
                <a:lnTo>
                  <a:pt x="89444" y="143509"/>
                </a:lnTo>
                <a:lnTo>
                  <a:pt x="91215" y="142239"/>
                </a:lnTo>
                <a:close/>
              </a:path>
              <a:path w="192404" h="245109">
                <a:moveTo>
                  <a:pt x="157027" y="142240"/>
                </a:moveTo>
                <a:lnTo>
                  <a:pt x="146448" y="142240"/>
                </a:lnTo>
                <a:lnTo>
                  <a:pt x="146333" y="143510"/>
                </a:lnTo>
                <a:lnTo>
                  <a:pt x="157108" y="143510"/>
                </a:lnTo>
                <a:lnTo>
                  <a:pt x="157027" y="142240"/>
                </a:lnTo>
                <a:close/>
              </a:path>
              <a:path w="192404" h="245109">
                <a:moveTo>
                  <a:pt x="36442" y="114299"/>
                </a:moveTo>
                <a:lnTo>
                  <a:pt x="21860" y="114299"/>
                </a:lnTo>
                <a:lnTo>
                  <a:pt x="22136" y="116839"/>
                </a:lnTo>
                <a:lnTo>
                  <a:pt x="22366" y="118109"/>
                </a:lnTo>
                <a:lnTo>
                  <a:pt x="22527" y="120649"/>
                </a:lnTo>
                <a:lnTo>
                  <a:pt x="22723" y="121919"/>
                </a:lnTo>
                <a:lnTo>
                  <a:pt x="22884" y="124459"/>
                </a:lnTo>
                <a:lnTo>
                  <a:pt x="23229" y="126999"/>
                </a:lnTo>
                <a:lnTo>
                  <a:pt x="23551" y="128269"/>
                </a:lnTo>
                <a:lnTo>
                  <a:pt x="23942" y="129539"/>
                </a:lnTo>
                <a:lnTo>
                  <a:pt x="25276" y="134619"/>
                </a:lnTo>
                <a:lnTo>
                  <a:pt x="25793" y="135889"/>
                </a:lnTo>
                <a:lnTo>
                  <a:pt x="25943" y="137159"/>
                </a:lnTo>
                <a:lnTo>
                  <a:pt x="25943" y="138429"/>
                </a:lnTo>
                <a:lnTo>
                  <a:pt x="25793" y="139699"/>
                </a:lnTo>
                <a:lnTo>
                  <a:pt x="26690" y="140969"/>
                </a:lnTo>
                <a:lnTo>
                  <a:pt x="27518" y="142239"/>
                </a:lnTo>
                <a:lnTo>
                  <a:pt x="27909" y="142239"/>
                </a:lnTo>
                <a:lnTo>
                  <a:pt x="27438" y="140969"/>
                </a:lnTo>
                <a:lnTo>
                  <a:pt x="29565" y="140969"/>
                </a:lnTo>
                <a:lnTo>
                  <a:pt x="29922" y="139699"/>
                </a:lnTo>
                <a:lnTo>
                  <a:pt x="31808" y="139699"/>
                </a:lnTo>
                <a:lnTo>
                  <a:pt x="32233" y="138429"/>
                </a:lnTo>
                <a:lnTo>
                  <a:pt x="40570" y="138429"/>
                </a:lnTo>
                <a:lnTo>
                  <a:pt x="40375" y="137159"/>
                </a:lnTo>
                <a:lnTo>
                  <a:pt x="39984" y="137159"/>
                </a:lnTo>
                <a:lnTo>
                  <a:pt x="39351" y="135889"/>
                </a:lnTo>
                <a:lnTo>
                  <a:pt x="38604" y="134619"/>
                </a:lnTo>
                <a:lnTo>
                  <a:pt x="37776" y="132079"/>
                </a:lnTo>
                <a:lnTo>
                  <a:pt x="37028" y="130809"/>
                </a:lnTo>
                <a:lnTo>
                  <a:pt x="36361" y="128269"/>
                </a:lnTo>
                <a:lnTo>
                  <a:pt x="36085" y="128269"/>
                </a:lnTo>
                <a:lnTo>
                  <a:pt x="35890" y="126999"/>
                </a:lnTo>
                <a:lnTo>
                  <a:pt x="35970" y="124459"/>
                </a:lnTo>
                <a:lnTo>
                  <a:pt x="36361" y="121919"/>
                </a:lnTo>
                <a:lnTo>
                  <a:pt x="36879" y="120649"/>
                </a:lnTo>
                <a:lnTo>
                  <a:pt x="37189" y="119379"/>
                </a:lnTo>
                <a:lnTo>
                  <a:pt x="33923" y="119379"/>
                </a:lnTo>
                <a:lnTo>
                  <a:pt x="34429" y="118853"/>
                </a:lnTo>
                <a:lnTo>
                  <a:pt x="34866" y="118109"/>
                </a:lnTo>
                <a:lnTo>
                  <a:pt x="35418" y="116839"/>
                </a:lnTo>
                <a:lnTo>
                  <a:pt x="36442" y="114299"/>
                </a:lnTo>
                <a:close/>
              </a:path>
              <a:path w="192404" h="245109">
                <a:moveTo>
                  <a:pt x="109568" y="137160"/>
                </a:moveTo>
                <a:lnTo>
                  <a:pt x="65030" y="137159"/>
                </a:lnTo>
                <a:lnTo>
                  <a:pt x="65571" y="138429"/>
                </a:lnTo>
                <a:lnTo>
                  <a:pt x="66560" y="138429"/>
                </a:lnTo>
                <a:lnTo>
                  <a:pt x="67341" y="139699"/>
                </a:lnTo>
                <a:lnTo>
                  <a:pt x="67698" y="139699"/>
                </a:lnTo>
                <a:lnTo>
                  <a:pt x="68008" y="140969"/>
                </a:lnTo>
                <a:lnTo>
                  <a:pt x="68802" y="142239"/>
                </a:lnTo>
                <a:lnTo>
                  <a:pt x="96240" y="142239"/>
                </a:lnTo>
                <a:lnTo>
                  <a:pt x="99391" y="140969"/>
                </a:lnTo>
                <a:lnTo>
                  <a:pt x="104577" y="139700"/>
                </a:lnTo>
                <a:lnTo>
                  <a:pt x="107245" y="138430"/>
                </a:lnTo>
                <a:lnTo>
                  <a:pt x="109568" y="137160"/>
                </a:lnTo>
                <a:close/>
              </a:path>
              <a:path w="192404" h="245109">
                <a:moveTo>
                  <a:pt x="156751" y="140970"/>
                </a:moveTo>
                <a:lnTo>
                  <a:pt x="148920" y="140970"/>
                </a:lnTo>
                <a:lnTo>
                  <a:pt x="148690" y="142240"/>
                </a:lnTo>
                <a:lnTo>
                  <a:pt x="156751" y="142240"/>
                </a:lnTo>
                <a:lnTo>
                  <a:pt x="156751" y="140970"/>
                </a:lnTo>
                <a:close/>
              </a:path>
              <a:path w="192404" h="245109">
                <a:moveTo>
                  <a:pt x="37661" y="139699"/>
                </a:moveTo>
                <a:lnTo>
                  <a:pt x="34786" y="139699"/>
                </a:lnTo>
                <a:lnTo>
                  <a:pt x="35464" y="140969"/>
                </a:lnTo>
                <a:lnTo>
                  <a:pt x="37465" y="140969"/>
                </a:lnTo>
                <a:lnTo>
                  <a:pt x="37661" y="139699"/>
                </a:lnTo>
                <a:close/>
              </a:path>
              <a:path w="192404" h="245109">
                <a:moveTo>
                  <a:pt x="156705" y="139700"/>
                </a:moveTo>
                <a:lnTo>
                  <a:pt x="148380" y="139700"/>
                </a:lnTo>
                <a:lnTo>
                  <a:pt x="148725" y="140970"/>
                </a:lnTo>
                <a:lnTo>
                  <a:pt x="156590" y="140970"/>
                </a:lnTo>
                <a:lnTo>
                  <a:pt x="156705" y="139700"/>
                </a:lnTo>
                <a:close/>
              </a:path>
              <a:path w="192404" h="245109">
                <a:moveTo>
                  <a:pt x="39041" y="138429"/>
                </a:moveTo>
                <a:lnTo>
                  <a:pt x="32624" y="138429"/>
                </a:lnTo>
                <a:lnTo>
                  <a:pt x="32981" y="139699"/>
                </a:lnTo>
                <a:lnTo>
                  <a:pt x="38604" y="139699"/>
                </a:lnTo>
                <a:lnTo>
                  <a:pt x="39041" y="138429"/>
                </a:lnTo>
                <a:close/>
              </a:path>
              <a:path w="192404" h="245109">
                <a:moveTo>
                  <a:pt x="40409" y="138429"/>
                </a:moveTo>
                <a:lnTo>
                  <a:pt x="40294" y="139699"/>
                </a:lnTo>
                <a:lnTo>
                  <a:pt x="40409" y="138429"/>
                </a:lnTo>
                <a:close/>
              </a:path>
              <a:path w="192404" h="245109">
                <a:moveTo>
                  <a:pt x="156510" y="138430"/>
                </a:moveTo>
                <a:lnTo>
                  <a:pt x="145666" y="138430"/>
                </a:lnTo>
                <a:lnTo>
                  <a:pt x="145781" y="139700"/>
                </a:lnTo>
                <a:lnTo>
                  <a:pt x="156510" y="139700"/>
                </a:lnTo>
                <a:lnTo>
                  <a:pt x="156510" y="138430"/>
                </a:lnTo>
                <a:close/>
              </a:path>
              <a:path w="192404" h="245109">
                <a:moveTo>
                  <a:pt x="140272" y="99060"/>
                </a:moveTo>
                <a:lnTo>
                  <a:pt x="135799" y="99060"/>
                </a:lnTo>
                <a:lnTo>
                  <a:pt x="136029" y="100330"/>
                </a:lnTo>
                <a:lnTo>
                  <a:pt x="136029" y="101600"/>
                </a:lnTo>
                <a:lnTo>
                  <a:pt x="134775" y="101600"/>
                </a:lnTo>
                <a:lnTo>
                  <a:pt x="134649" y="102870"/>
                </a:lnTo>
                <a:lnTo>
                  <a:pt x="137685" y="102870"/>
                </a:lnTo>
                <a:lnTo>
                  <a:pt x="138743" y="104140"/>
                </a:lnTo>
                <a:lnTo>
                  <a:pt x="140318" y="104140"/>
                </a:lnTo>
                <a:lnTo>
                  <a:pt x="140790" y="105410"/>
                </a:lnTo>
                <a:lnTo>
                  <a:pt x="141215" y="105410"/>
                </a:lnTo>
                <a:lnTo>
                  <a:pt x="141848" y="106680"/>
                </a:lnTo>
                <a:lnTo>
                  <a:pt x="142285" y="106680"/>
                </a:lnTo>
                <a:lnTo>
                  <a:pt x="142561" y="107950"/>
                </a:lnTo>
                <a:lnTo>
                  <a:pt x="140433" y="107950"/>
                </a:lnTo>
                <a:lnTo>
                  <a:pt x="140238" y="109220"/>
                </a:lnTo>
                <a:lnTo>
                  <a:pt x="140744" y="109220"/>
                </a:lnTo>
                <a:lnTo>
                  <a:pt x="142319" y="110490"/>
                </a:lnTo>
                <a:lnTo>
                  <a:pt x="142319" y="111760"/>
                </a:lnTo>
                <a:lnTo>
                  <a:pt x="142043" y="111760"/>
                </a:lnTo>
                <a:lnTo>
                  <a:pt x="142285" y="113030"/>
                </a:lnTo>
                <a:lnTo>
                  <a:pt x="144205" y="113030"/>
                </a:lnTo>
                <a:lnTo>
                  <a:pt x="144527" y="114300"/>
                </a:lnTo>
                <a:lnTo>
                  <a:pt x="143895" y="114300"/>
                </a:lnTo>
                <a:lnTo>
                  <a:pt x="143458" y="115570"/>
                </a:lnTo>
                <a:lnTo>
                  <a:pt x="144044" y="116840"/>
                </a:lnTo>
                <a:lnTo>
                  <a:pt x="145344" y="116840"/>
                </a:lnTo>
                <a:lnTo>
                  <a:pt x="145620" y="118110"/>
                </a:lnTo>
                <a:lnTo>
                  <a:pt x="146011" y="118110"/>
                </a:lnTo>
                <a:lnTo>
                  <a:pt x="145976" y="119380"/>
                </a:lnTo>
                <a:lnTo>
                  <a:pt x="144757" y="119380"/>
                </a:lnTo>
                <a:lnTo>
                  <a:pt x="144286" y="120650"/>
                </a:lnTo>
                <a:lnTo>
                  <a:pt x="145148" y="121920"/>
                </a:lnTo>
                <a:lnTo>
                  <a:pt x="145470" y="121920"/>
                </a:lnTo>
                <a:lnTo>
                  <a:pt x="145735" y="123190"/>
                </a:lnTo>
                <a:lnTo>
                  <a:pt x="145148" y="124460"/>
                </a:lnTo>
                <a:lnTo>
                  <a:pt x="144251" y="124460"/>
                </a:lnTo>
                <a:lnTo>
                  <a:pt x="144205" y="125730"/>
                </a:lnTo>
                <a:lnTo>
                  <a:pt x="144642" y="125730"/>
                </a:lnTo>
                <a:lnTo>
                  <a:pt x="145148" y="127000"/>
                </a:lnTo>
                <a:lnTo>
                  <a:pt x="146609" y="127000"/>
                </a:lnTo>
                <a:lnTo>
                  <a:pt x="146724" y="128270"/>
                </a:lnTo>
                <a:lnTo>
                  <a:pt x="146919" y="128270"/>
                </a:lnTo>
                <a:lnTo>
                  <a:pt x="146885" y="129540"/>
                </a:lnTo>
                <a:lnTo>
                  <a:pt x="146172" y="129540"/>
                </a:lnTo>
                <a:lnTo>
                  <a:pt x="145700" y="130810"/>
                </a:lnTo>
                <a:lnTo>
                  <a:pt x="144757" y="130810"/>
                </a:lnTo>
                <a:lnTo>
                  <a:pt x="144757" y="132080"/>
                </a:lnTo>
                <a:lnTo>
                  <a:pt x="144918" y="132080"/>
                </a:lnTo>
                <a:lnTo>
                  <a:pt x="145148" y="133350"/>
                </a:lnTo>
                <a:lnTo>
                  <a:pt x="147310" y="133350"/>
                </a:lnTo>
                <a:lnTo>
                  <a:pt x="147437" y="134620"/>
                </a:lnTo>
                <a:lnTo>
                  <a:pt x="147747" y="134620"/>
                </a:lnTo>
                <a:lnTo>
                  <a:pt x="147747" y="135890"/>
                </a:lnTo>
                <a:lnTo>
                  <a:pt x="147586" y="135890"/>
                </a:lnTo>
                <a:lnTo>
                  <a:pt x="147437" y="137160"/>
                </a:lnTo>
                <a:lnTo>
                  <a:pt x="146011" y="137160"/>
                </a:lnTo>
                <a:lnTo>
                  <a:pt x="145861" y="138430"/>
                </a:lnTo>
                <a:lnTo>
                  <a:pt x="156475" y="138430"/>
                </a:lnTo>
                <a:lnTo>
                  <a:pt x="156199" y="135890"/>
                </a:lnTo>
                <a:lnTo>
                  <a:pt x="155958" y="134620"/>
                </a:lnTo>
                <a:lnTo>
                  <a:pt x="155728" y="132080"/>
                </a:lnTo>
                <a:lnTo>
                  <a:pt x="155532" y="130810"/>
                </a:lnTo>
                <a:lnTo>
                  <a:pt x="155210" y="127000"/>
                </a:lnTo>
                <a:lnTo>
                  <a:pt x="155141" y="121920"/>
                </a:lnTo>
                <a:lnTo>
                  <a:pt x="154670" y="120650"/>
                </a:lnTo>
                <a:lnTo>
                  <a:pt x="154233" y="119380"/>
                </a:lnTo>
                <a:lnTo>
                  <a:pt x="153761" y="118110"/>
                </a:lnTo>
                <a:lnTo>
                  <a:pt x="152738" y="115570"/>
                </a:lnTo>
                <a:lnTo>
                  <a:pt x="151634" y="114300"/>
                </a:lnTo>
                <a:lnTo>
                  <a:pt x="150461" y="111760"/>
                </a:lnTo>
                <a:lnTo>
                  <a:pt x="149196" y="109220"/>
                </a:lnTo>
                <a:lnTo>
                  <a:pt x="147862" y="107950"/>
                </a:lnTo>
                <a:lnTo>
                  <a:pt x="147195" y="106680"/>
                </a:lnTo>
                <a:lnTo>
                  <a:pt x="145781" y="105410"/>
                </a:lnTo>
                <a:lnTo>
                  <a:pt x="145033" y="104140"/>
                </a:lnTo>
                <a:lnTo>
                  <a:pt x="142756" y="101600"/>
                </a:lnTo>
                <a:lnTo>
                  <a:pt x="141100" y="100330"/>
                </a:lnTo>
                <a:lnTo>
                  <a:pt x="140272" y="99060"/>
                </a:lnTo>
                <a:close/>
              </a:path>
              <a:path w="192404" h="245109">
                <a:moveTo>
                  <a:pt x="101978" y="128270"/>
                </a:moveTo>
                <a:lnTo>
                  <a:pt x="101277" y="128270"/>
                </a:lnTo>
                <a:lnTo>
                  <a:pt x="101231" y="130809"/>
                </a:lnTo>
                <a:lnTo>
                  <a:pt x="101392" y="132079"/>
                </a:lnTo>
                <a:lnTo>
                  <a:pt x="101898" y="134619"/>
                </a:lnTo>
                <a:lnTo>
                  <a:pt x="66318" y="134619"/>
                </a:lnTo>
                <a:lnTo>
                  <a:pt x="64398" y="137159"/>
                </a:lnTo>
                <a:lnTo>
                  <a:pt x="111339" y="137160"/>
                </a:lnTo>
                <a:lnTo>
                  <a:pt x="111926" y="135890"/>
                </a:lnTo>
                <a:lnTo>
                  <a:pt x="112443" y="135890"/>
                </a:lnTo>
                <a:lnTo>
                  <a:pt x="112719" y="134620"/>
                </a:lnTo>
                <a:lnTo>
                  <a:pt x="112869" y="133350"/>
                </a:lnTo>
                <a:lnTo>
                  <a:pt x="112869" y="130810"/>
                </a:lnTo>
                <a:lnTo>
                  <a:pt x="103945" y="130810"/>
                </a:lnTo>
                <a:lnTo>
                  <a:pt x="103358" y="129540"/>
                </a:lnTo>
                <a:lnTo>
                  <a:pt x="102496" y="129540"/>
                </a:lnTo>
                <a:lnTo>
                  <a:pt x="101978" y="128270"/>
                </a:lnTo>
                <a:close/>
              </a:path>
              <a:path w="192404" h="245109">
                <a:moveTo>
                  <a:pt x="94159" y="125729"/>
                </a:moveTo>
                <a:lnTo>
                  <a:pt x="64237" y="125729"/>
                </a:lnTo>
                <a:lnTo>
                  <a:pt x="63604" y="126999"/>
                </a:lnTo>
                <a:lnTo>
                  <a:pt x="64317" y="126999"/>
                </a:lnTo>
                <a:lnTo>
                  <a:pt x="64593" y="128269"/>
                </a:lnTo>
                <a:lnTo>
                  <a:pt x="67261" y="128269"/>
                </a:lnTo>
                <a:lnTo>
                  <a:pt x="66835" y="129539"/>
                </a:lnTo>
                <a:lnTo>
                  <a:pt x="66284" y="129539"/>
                </a:lnTo>
                <a:lnTo>
                  <a:pt x="65502" y="130809"/>
                </a:lnTo>
                <a:lnTo>
                  <a:pt x="64398" y="132079"/>
                </a:lnTo>
                <a:lnTo>
                  <a:pt x="67974" y="132079"/>
                </a:lnTo>
                <a:lnTo>
                  <a:pt x="67778" y="133349"/>
                </a:lnTo>
                <a:lnTo>
                  <a:pt x="66996" y="134619"/>
                </a:lnTo>
                <a:lnTo>
                  <a:pt x="101898" y="134619"/>
                </a:lnTo>
                <a:lnTo>
                  <a:pt x="99702" y="132079"/>
                </a:lnTo>
                <a:lnTo>
                  <a:pt x="98793" y="130809"/>
                </a:lnTo>
                <a:lnTo>
                  <a:pt x="96677" y="128269"/>
                </a:lnTo>
                <a:lnTo>
                  <a:pt x="95458" y="126999"/>
                </a:lnTo>
                <a:lnTo>
                  <a:pt x="94159" y="125729"/>
                </a:lnTo>
                <a:close/>
              </a:path>
              <a:path w="192404" h="245109">
                <a:moveTo>
                  <a:pt x="67974" y="132079"/>
                </a:moveTo>
                <a:lnTo>
                  <a:pt x="65571" y="132079"/>
                </a:lnTo>
                <a:lnTo>
                  <a:pt x="66674" y="133349"/>
                </a:lnTo>
                <a:lnTo>
                  <a:pt x="67537" y="133349"/>
                </a:lnTo>
                <a:lnTo>
                  <a:pt x="67974" y="132079"/>
                </a:lnTo>
                <a:close/>
              </a:path>
              <a:path w="192404" h="245109">
                <a:moveTo>
                  <a:pt x="112788" y="128270"/>
                </a:moveTo>
                <a:lnTo>
                  <a:pt x="107372" y="128270"/>
                </a:lnTo>
                <a:lnTo>
                  <a:pt x="107050" y="129540"/>
                </a:lnTo>
                <a:lnTo>
                  <a:pt x="104221" y="129540"/>
                </a:lnTo>
                <a:lnTo>
                  <a:pt x="104140" y="130810"/>
                </a:lnTo>
                <a:lnTo>
                  <a:pt x="112869" y="130810"/>
                </a:lnTo>
                <a:lnTo>
                  <a:pt x="112788" y="128270"/>
                </a:lnTo>
                <a:close/>
              </a:path>
              <a:path w="192404" h="245109">
                <a:moveTo>
                  <a:pt x="105279" y="128270"/>
                </a:moveTo>
                <a:lnTo>
                  <a:pt x="104888" y="128270"/>
                </a:lnTo>
                <a:lnTo>
                  <a:pt x="104658" y="129540"/>
                </a:lnTo>
                <a:lnTo>
                  <a:pt x="105796" y="129540"/>
                </a:lnTo>
                <a:lnTo>
                  <a:pt x="105279" y="128270"/>
                </a:lnTo>
                <a:close/>
              </a:path>
              <a:path w="192404" h="245109">
                <a:moveTo>
                  <a:pt x="89202" y="121919"/>
                </a:moveTo>
                <a:lnTo>
                  <a:pt x="63926" y="121919"/>
                </a:lnTo>
                <a:lnTo>
                  <a:pt x="63409" y="123189"/>
                </a:lnTo>
                <a:lnTo>
                  <a:pt x="67192" y="123189"/>
                </a:lnTo>
                <a:lnTo>
                  <a:pt x="66674" y="124459"/>
                </a:lnTo>
                <a:lnTo>
                  <a:pt x="65732" y="124459"/>
                </a:lnTo>
                <a:lnTo>
                  <a:pt x="65306" y="125729"/>
                </a:lnTo>
                <a:lnTo>
                  <a:pt x="93492" y="125729"/>
                </a:lnTo>
                <a:lnTo>
                  <a:pt x="92825" y="124459"/>
                </a:lnTo>
                <a:lnTo>
                  <a:pt x="90697" y="123189"/>
                </a:lnTo>
                <a:lnTo>
                  <a:pt x="89202" y="121919"/>
                </a:lnTo>
                <a:close/>
              </a:path>
              <a:path w="192404" h="245109">
                <a:moveTo>
                  <a:pt x="110868" y="120650"/>
                </a:moveTo>
                <a:lnTo>
                  <a:pt x="109844" y="120650"/>
                </a:lnTo>
                <a:lnTo>
                  <a:pt x="110235" y="123190"/>
                </a:lnTo>
                <a:lnTo>
                  <a:pt x="110511" y="123190"/>
                </a:lnTo>
                <a:lnTo>
                  <a:pt x="110431" y="124460"/>
                </a:lnTo>
                <a:lnTo>
                  <a:pt x="108395" y="124460"/>
                </a:lnTo>
                <a:lnTo>
                  <a:pt x="108039" y="125730"/>
                </a:lnTo>
                <a:lnTo>
                  <a:pt x="114444" y="125730"/>
                </a:lnTo>
                <a:lnTo>
                  <a:pt x="112834" y="123190"/>
                </a:lnTo>
                <a:lnTo>
                  <a:pt x="111891" y="121920"/>
                </a:lnTo>
                <a:lnTo>
                  <a:pt x="110868" y="120650"/>
                </a:lnTo>
                <a:close/>
              </a:path>
              <a:path w="192404" h="245109">
                <a:moveTo>
                  <a:pt x="65145" y="123189"/>
                </a:moveTo>
                <a:lnTo>
                  <a:pt x="62822" y="123189"/>
                </a:lnTo>
                <a:lnTo>
                  <a:pt x="62190" y="124459"/>
                </a:lnTo>
                <a:lnTo>
                  <a:pt x="64283" y="124459"/>
                </a:lnTo>
                <a:lnTo>
                  <a:pt x="65145" y="123189"/>
                </a:lnTo>
                <a:close/>
              </a:path>
              <a:path w="192404" h="245109">
                <a:moveTo>
                  <a:pt x="65367" y="110609"/>
                </a:moveTo>
                <a:lnTo>
                  <a:pt x="65617" y="111759"/>
                </a:lnTo>
                <a:lnTo>
                  <a:pt x="65893" y="111759"/>
                </a:lnTo>
                <a:lnTo>
                  <a:pt x="66123" y="113029"/>
                </a:lnTo>
                <a:lnTo>
                  <a:pt x="66249" y="116839"/>
                </a:lnTo>
                <a:lnTo>
                  <a:pt x="66042" y="118109"/>
                </a:lnTo>
                <a:lnTo>
                  <a:pt x="65651" y="119379"/>
                </a:lnTo>
                <a:lnTo>
                  <a:pt x="65421" y="119379"/>
                </a:lnTo>
                <a:lnTo>
                  <a:pt x="64754" y="120649"/>
                </a:lnTo>
                <a:lnTo>
                  <a:pt x="64352" y="121919"/>
                </a:lnTo>
                <a:lnTo>
                  <a:pt x="80279" y="121919"/>
                </a:lnTo>
                <a:lnTo>
                  <a:pt x="79888" y="120649"/>
                </a:lnTo>
                <a:lnTo>
                  <a:pt x="79416" y="119379"/>
                </a:lnTo>
                <a:lnTo>
                  <a:pt x="78784" y="118109"/>
                </a:lnTo>
                <a:lnTo>
                  <a:pt x="71792" y="118109"/>
                </a:lnTo>
                <a:lnTo>
                  <a:pt x="71596" y="116839"/>
                </a:lnTo>
                <a:lnTo>
                  <a:pt x="70918" y="115569"/>
                </a:lnTo>
                <a:lnTo>
                  <a:pt x="70492" y="114299"/>
                </a:lnTo>
                <a:lnTo>
                  <a:pt x="67537" y="114299"/>
                </a:lnTo>
                <a:lnTo>
                  <a:pt x="66720" y="111759"/>
                </a:lnTo>
                <a:lnTo>
                  <a:pt x="65367" y="110609"/>
                </a:lnTo>
                <a:close/>
              </a:path>
              <a:path w="192404" h="245109">
                <a:moveTo>
                  <a:pt x="87753" y="120649"/>
                </a:moveTo>
                <a:lnTo>
                  <a:pt x="81187" y="120649"/>
                </a:lnTo>
                <a:lnTo>
                  <a:pt x="80716" y="121919"/>
                </a:lnTo>
                <a:lnTo>
                  <a:pt x="88501" y="121919"/>
                </a:lnTo>
                <a:lnTo>
                  <a:pt x="87753" y="120649"/>
                </a:lnTo>
                <a:close/>
              </a:path>
              <a:path w="192404" h="245109">
                <a:moveTo>
                  <a:pt x="82406" y="118109"/>
                </a:moveTo>
                <a:lnTo>
                  <a:pt x="82084" y="119379"/>
                </a:lnTo>
                <a:lnTo>
                  <a:pt x="81854" y="120649"/>
                </a:lnTo>
                <a:lnTo>
                  <a:pt x="83544" y="120649"/>
                </a:lnTo>
                <a:lnTo>
                  <a:pt x="82406" y="118109"/>
                </a:lnTo>
                <a:close/>
              </a:path>
              <a:path w="192404" h="245109">
                <a:moveTo>
                  <a:pt x="39271" y="114299"/>
                </a:moveTo>
                <a:lnTo>
                  <a:pt x="38914" y="114299"/>
                </a:lnTo>
                <a:lnTo>
                  <a:pt x="37937" y="115569"/>
                </a:lnTo>
                <a:lnTo>
                  <a:pt x="37155" y="116839"/>
                </a:lnTo>
                <a:lnTo>
                  <a:pt x="35142" y="118109"/>
                </a:lnTo>
                <a:lnTo>
                  <a:pt x="34429" y="118853"/>
                </a:lnTo>
                <a:lnTo>
                  <a:pt x="34119" y="119379"/>
                </a:lnTo>
                <a:lnTo>
                  <a:pt x="37189" y="119379"/>
                </a:lnTo>
                <a:lnTo>
                  <a:pt x="37580" y="118109"/>
                </a:lnTo>
                <a:lnTo>
                  <a:pt x="38650" y="115569"/>
                </a:lnTo>
                <a:lnTo>
                  <a:pt x="39271" y="114299"/>
                </a:lnTo>
                <a:close/>
              </a:path>
              <a:path w="192404" h="245109">
                <a:moveTo>
                  <a:pt x="76461" y="114299"/>
                </a:moveTo>
                <a:lnTo>
                  <a:pt x="73712" y="114299"/>
                </a:lnTo>
                <a:lnTo>
                  <a:pt x="73241" y="115569"/>
                </a:lnTo>
                <a:lnTo>
                  <a:pt x="72654" y="116839"/>
                </a:lnTo>
                <a:lnTo>
                  <a:pt x="71941" y="118109"/>
                </a:lnTo>
                <a:lnTo>
                  <a:pt x="78784" y="118109"/>
                </a:lnTo>
                <a:lnTo>
                  <a:pt x="77956" y="116839"/>
                </a:lnTo>
                <a:lnTo>
                  <a:pt x="77484" y="115569"/>
                </a:lnTo>
                <a:lnTo>
                  <a:pt x="76461" y="114299"/>
                </a:lnTo>
                <a:close/>
              </a:path>
              <a:path w="192404" h="245109">
                <a:moveTo>
                  <a:pt x="47056" y="41909"/>
                </a:moveTo>
                <a:lnTo>
                  <a:pt x="38408" y="41909"/>
                </a:lnTo>
                <a:lnTo>
                  <a:pt x="38132" y="43179"/>
                </a:lnTo>
                <a:lnTo>
                  <a:pt x="37189" y="46989"/>
                </a:lnTo>
                <a:lnTo>
                  <a:pt x="36833" y="48259"/>
                </a:lnTo>
                <a:lnTo>
                  <a:pt x="36442" y="48259"/>
                </a:lnTo>
                <a:lnTo>
                  <a:pt x="35970" y="49529"/>
                </a:lnTo>
                <a:lnTo>
                  <a:pt x="35464" y="50799"/>
                </a:lnTo>
                <a:lnTo>
                  <a:pt x="34475" y="50799"/>
                </a:lnTo>
                <a:lnTo>
                  <a:pt x="33728" y="52069"/>
                </a:lnTo>
                <a:lnTo>
                  <a:pt x="32394" y="52069"/>
                </a:lnTo>
                <a:lnTo>
                  <a:pt x="30738" y="53339"/>
                </a:lnTo>
                <a:lnTo>
                  <a:pt x="27277" y="53339"/>
                </a:lnTo>
                <a:lnTo>
                  <a:pt x="27357" y="55879"/>
                </a:lnTo>
                <a:lnTo>
                  <a:pt x="27484" y="58419"/>
                </a:lnTo>
                <a:lnTo>
                  <a:pt x="27576" y="60959"/>
                </a:lnTo>
                <a:lnTo>
                  <a:pt x="27696" y="67309"/>
                </a:lnTo>
                <a:lnTo>
                  <a:pt x="27581" y="69849"/>
                </a:lnTo>
                <a:lnTo>
                  <a:pt x="27242" y="73659"/>
                </a:lnTo>
                <a:lnTo>
                  <a:pt x="26771" y="76199"/>
                </a:lnTo>
                <a:lnTo>
                  <a:pt x="26380" y="77469"/>
                </a:lnTo>
                <a:lnTo>
                  <a:pt x="25908" y="80009"/>
                </a:lnTo>
                <a:lnTo>
                  <a:pt x="25356" y="81279"/>
                </a:lnTo>
                <a:lnTo>
                  <a:pt x="24022" y="85089"/>
                </a:lnTo>
                <a:lnTo>
                  <a:pt x="23666" y="86359"/>
                </a:lnTo>
                <a:lnTo>
                  <a:pt x="23229" y="87629"/>
                </a:lnTo>
                <a:lnTo>
                  <a:pt x="22205" y="88899"/>
                </a:lnTo>
                <a:lnTo>
                  <a:pt x="21734" y="90169"/>
                </a:lnTo>
                <a:lnTo>
                  <a:pt x="21113" y="91439"/>
                </a:lnTo>
                <a:lnTo>
                  <a:pt x="20952" y="91439"/>
                </a:lnTo>
                <a:lnTo>
                  <a:pt x="20837" y="92709"/>
                </a:lnTo>
                <a:lnTo>
                  <a:pt x="20917" y="93979"/>
                </a:lnTo>
                <a:lnTo>
                  <a:pt x="21584" y="97789"/>
                </a:lnTo>
                <a:lnTo>
                  <a:pt x="21308" y="100329"/>
                </a:lnTo>
                <a:lnTo>
                  <a:pt x="21665" y="101599"/>
                </a:lnTo>
                <a:lnTo>
                  <a:pt x="21975" y="102869"/>
                </a:lnTo>
                <a:lnTo>
                  <a:pt x="23390" y="111759"/>
                </a:lnTo>
                <a:lnTo>
                  <a:pt x="23746" y="113029"/>
                </a:lnTo>
                <a:lnTo>
                  <a:pt x="23390" y="113029"/>
                </a:lnTo>
                <a:lnTo>
                  <a:pt x="22723" y="114299"/>
                </a:lnTo>
                <a:lnTo>
                  <a:pt x="36879" y="114299"/>
                </a:lnTo>
                <a:lnTo>
                  <a:pt x="37822" y="111759"/>
                </a:lnTo>
                <a:lnTo>
                  <a:pt x="38328" y="111759"/>
                </a:lnTo>
                <a:lnTo>
                  <a:pt x="38880" y="110489"/>
                </a:lnTo>
                <a:lnTo>
                  <a:pt x="39466" y="110489"/>
                </a:lnTo>
                <a:lnTo>
                  <a:pt x="40731" y="109219"/>
                </a:lnTo>
                <a:lnTo>
                  <a:pt x="42146" y="107949"/>
                </a:lnTo>
                <a:lnTo>
                  <a:pt x="43721" y="106679"/>
                </a:lnTo>
                <a:lnTo>
                  <a:pt x="38845" y="106679"/>
                </a:lnTo>
                <a:lnTo>
                  <a:pt x="38880" y="105409"/>
                </a:lnTo>
                <a:lnTo>
                  <a:pt x="39075" y="104139"/>
                </a:lnTo>
                <a:lnTo>
                  <a:pt x="39236" y="104139"/>
                </a:lnTo>
                <a:lnTo>
                  <a:pt x="39742" y="101599"/>
                </a:lnTo>
                <a:lnTo>
                  <a:pt x="40651" y="99059"/>
                </a:lnTo>
                <a:lnTo>
                  <a:pt x="41283" y="97789"/>
                </a:lnTo>
                <a:lnTo>
                  <a:pt x="41628" y="97789"/>
                </a:lnTo>
                <a:lnTo>
                  <a:pt x="42456" y="96519"/>
                </a:lnTo>
                <a:lnTo>
                  <a:pt x="42928" y="96519"/>
                </a:lnTo>
                <a:lnTo>
                  <a:pt x="43399" y="95249"/>
                </a:lnTo>
                <a:lnTo>
                  <a:pt x="41007" y="95249"/>
                </a:lnTo>
                <a:lnTo>
                  <a:pt x="40731" y="93979"/>
                </a:lnTo>
                <a:lnTo>
                  <a:pt x="40375" y="93979"/>
                </a:lnTo>
                <a:lnTo>
                  <a:pt x="39938" y="92709"/>
                </a:lnTo>
                <a:lnTo>
                  <a:pt x="39351" y="88899"/>
                </a:lnTo>
                <a:lnTo>
                  <a:pt x="39190" y="88899"/>
                </a:lnTo>
                <a:lnTo>
                  <a:pt x="39075" y="87629"/>
                </a:lnTo>
                <a:lnTo>
                  <a:pt x="38995" y="82549"/>
                </a:lnTo>
                <a:lnTo>
                  <a:pt x="39627" y="80009"/>
                </a:lnTo>
                <a:lnTo>
                  <a:pt x="39984" y="78739"/>
                </a:lnTo>
                <a:lnTo>
                  <a:pt x="40455" y="74929"/>
                </a:lnTo>
                <a:lnTo>
                  <a:pt x="40530" y="73659"/>
                </a:lnTo>
                <a:lnTo>
                  <a:pt x="40490" y="67309"/>
                </a:lnTo>
                <a:lnTo>
                  <a:pt x="40294" y="66039"/>
                </a:lnTo>
                <a:lnTo>
                  <a:pt x="40409" y="59689"/>
                </a:lnTo>
                <a:lnTo>
                  <a:pt x="40570" y="59689"/>
                </a:lnTo>
                <a:lnTo>
                  <a:pt x="41076" y="57149"/>
                </a:lnTo>
                <a:lnTo>
                  <a:pt x="41398" y="55879"/>
                </a:lnTo>
                <a:lnTo>
                  <a:pt x="42146" y="54609"/>
                </a:lnTo>
                <a:lnTo>
                  <a:pt x="42974" y="53339"/>
                </a:lnTo>
                <a:lnTo>
                  <a:pt x="43917" y="50799"/>
                </a:lnTo>
                <a:lnTo>
                  <a:pt x="46861" y="43179"/>
                </a:lnTo>
                <a:lnTo>
                  <a:pt x="47056" y="41909"/>
                </a:lnTo>
                <a:close/>
              </a:path>
              <a:path w="192404" h="245109">
                <a:moveTo>
                  <a:pt x="69388" y="110489"/>
                </a:moveTo>
                <a:lnTo>
                  <a:pt x="68951" y="111759"/>
                </a:lnTo>
                <a:lnTo>
                  <a:pt x="68721" y="111759"/>
                </a:lnTo>
                <a:lnTo>
                  <a:pt x="68480" y="113029"/>
                </a:lnTo>
                <a:lnTo>
                  <a:pt x="67974" y="114299"/>
                </a:lnTo>
                <a:lnTo>
                  <a:pt x="70492" y="114299"/>
                </a:lnTo>
                <a:lnTo>
                  <a:pt x="69975" y="113029"/>
                </a:lnTo>
                <a:lnTo>
                  <a:pt x="69388" y="110489"/>
                </a:lnTo>
                <a:close/>
              </a:path>
              <a:path w="192404" h="245109">
                <a:moveTo>
                  <a:pt x="75242" y="113029"/>
                </a:moveTo>
                <a:lnTo>
                  <a:pt x="74506" y="113029"/>
                </a:lnTo>
                <a:lnTo>
                  <a:pt x="74069" y="114299"/>
                </a:lnTo>
                <a:lnTo>
                  <a:pt x="75874" y="114299"/>
                </a:lnTo>
                <a:lnTo>
                  <a:pt x="75242" y="113029"/>
                </a:lnTo>
                <a:close/>
              </a:path>
              <a:path w="192404" h="245109">
                <a:moveTo>
                  <a:pt x="64237" y="107949"/>
                </a:moveTo>
                <a:lnTo>
                  <a:pt x="65226" y="110489"/>
                </a:lnTo>
                <a:lnTo>
                  <a:pt x="65367" y="110609"/>
                </a:lnTo>
                <a:lnTo>
                  <a:pt x="65030" y="109219"/>
                </a:lnTo>
                <a:lnTo>
                  <a:pt x="64237" y="107949"/>
                </a:lnTo>
                <a:close/>
              </a:path>
              <a:path w="192404" h="245109">
                <a:moveTo>
                  <a:pt x="48988" y="100329"/>
                </a:moveTo>
                <a:lnTo>
                  <a:pt x="43399" y="100329"/>
                </a:lnTo>
                <a:lnTo>
                  <a:pt x="42732" y="101599"/>
                </a:lnTo>
                <a:lnTo>
                  <a:pt x="41237" y="102869"/>
                </a:lnTo>
                <a:lnTo>
                  <a:pt x="39662" y="105409"/>
                </a:lnTo>
                <a:lnTo>
                  <a:pt x="38845" y="106679"/>
                </a:lnTo>
                <a:lnTo>
                  <a:pt x="44538" y="106679"/>
                </a:lnTo>
                <a:lnTo>
                  <a:pt x="45412" y="105409"/>
                </a:lnTo>
                <a:lnTo>
                  <a:pt x="50322" y="105409"/>
                </a:lnTo>
                <a:lnTo>
                  <a:pt x="49966" y="104139"/>
                </a:lnTo>
                <a:lnTo>
                  <a:pt x="49655" y="102869"/>
                </a:lnTo>
                <a:lnTo>
                  <a:pt x="49460" y="101599"/>
                </a:lnTo>
                <a:lnTo>
                  <a:pt x="48988" y="100329"/>
                </a:lnTo>
                <a:close/>
              </a:path>
              <a:path w="192404" h="245109">
                <a:moveTo>
                  <a:pt x="47171" y="97789"/>
                </a:moveTo>
                <a:lnTo>
                  <a:pt x="47022" y="97789"/>
                </a:lnTo>
                <a:lnTo>
                  <a:pt x="46504" y="99059"/>
                </a:lnTo>
                <a:lnTo>
                  <a:pt x="44664" y="100329"/>
                </a:lnTo>
                <a:lnTo>
                  <a:pt x="48712" y="100329"/>
                </a:lnTo>
                <a:lnTo>
                  <a:pt x="47999" y="99059"/>
                </a:lnTo>
                <a:lnTo>
                  <a:pt x="47608" y="99059"/>
                </a:lnTo>
                <a:lnTo>
                  <a:pt x="47171" y="97789"/>
                </a:lnTo>
                <a:close/>
              </a:path>
              <a:path w="192404" h="245109">
                <a:moveTo>
                  <a:pt x="130176" y="91440"/>
                </a:moveTo>
                <a:lnTo>
                  <a:pt x="126519" y="91440"/>
                </a:lnTo>
                <a:lnTo>
                  <a:pt x="126438" y="92710"/>
                </a:lnTo>
                <a:lnTo>
                  <a:pt x="126795" y="92710"/>
                </a:lnTo>
                <a:lnTo>
                  <a:pt x="126944" y="93980"/>
                </a:lnTo>
                <a:lnTo>
                  <a:pt x="129026" y="93980"/>
                </a:lnTo>
                <a:lnTo>
                  <a:pt x="129233" y="95250"/>
                </a:lnTo>
                <a:lnTo>
                  <a:pt x="130486" y="95250"/>
                </a:lnTo>
                <a:lnTo>
                  <a:pt x="131981" y="96520"/>
                </a:lnTo>
                <a:lnTo>
                  <a:pt x="132062" y="99060"/>
                </a:lnTo>
                <a:lnTo>
                  <a:pt x="139444" y="99060"/>
                </a:lnTo>
                <a:lnTo>
                  <a:pt x="135914" y="96520"/>
                </a:lnTo>
                <a:lnTo>
                  <a:pt x="132142" y="92710"/>
                </a:lnTo>
                <a:lnTo>
                  <a:pt x="130176" y="91440"/>
                </a:lnTo>
                <a:close/>
              </a:path>
              <a:path w="192404" h="245109">
                <a:moveTo>
                  <a:pt x="46976" y="90169"/>
                </a:moveTo>
                <a:lnTo>
                  <a:pt x="45090" y="90169"/>
                </a:lnTo>
                <a:lnTo>
                  <a:pt x="43319" y="92709"/>
                </a:lnTo>
                <a:lnTo>
                  <a:pt x="41122" y="95249"/>
                </a:lnTo>
                <a:lnTo>
                  <a:pt x="44503" y="95249"/>
                </a:lnTo>
                <a:lnTo>
                  <a:pt x="45136" y="93979"/>
                </a:lnTo>
                <a:lnTo>
                  <a:pt x="48045" y="93979"/>
                </a:lnTo>
                <a:lnTo>
                  <a:pt x="47413" y="91439"/>
                </a:lnTo>
                <a:lnTo>
                  <a:pt x="47171" y="91439"/>
                </a:lnTo>
                <a:lnTo>
                  <a:pt x="46976" y="90169"/>
                </a:lnTo>
                <a:close/>
              </a:path>
              <a:path w="192404" h="245109">
                <a:moveTo>
                  <a:pt x="107245" y="92710"/>
                </a:moveTo>
                <a:lnTo>
                  <a:pt x="80359" y="92709"/>
                </a:lnTo>
                <a:lnTo>
                  <a:pt x="83027" y="93979"/>
                </a:lnTo>
                <a:lnTo>
                  <a:pt x="105486" y="93980"/>
                </a:lnTo>
                <a:lnTo>
                  <a:pt x="107245" y="92710"/>
                </a:lnTo>
                <a:close/>
              </a:path>
              <a:path w="192404" h="245109">
                <a:moveTo>
                  <a:pt x="82797" y="91439"/>
                </a:moveTo>
                <a:lnTo>
                  <a:pt x="74299" y="91439"/>
                </a:lnTo>
                <a:lnTo>
                  <a:pt x="76817" y="92709"/>
                </a:lnTo>
                <a:lnTo>
                  <a:pt x="85821" y="92709"/>
                </a:lnTo>
                <a:lnTo>
                  <a:pt x="82797" y="91439"/>
                </a:lnTo>
                <a:close/>
              </a:path>
              <a:path w="192404" h="245109">
                <a:moveTo>
                  <a:pt x="114364" y="91440"/>
                </a:moveTo>
                <a:lnTo>
                  <a:pt x="104336" y="91440"/>
                </a:lnTo>
                <a:lnTo>
                  <a:pt x="103002" y="92710"/>
                </a:lnTo>
                <a:lnTo>
                  <a:pt x="112593" y="92710"/>
                </a:lnTo>
                <a:lnTo>
                  <a:pt x="114364" y="91440"/>
                </a:lnTo>
                <a:close/>
              </a:path>
              <a:path w="192404" h="245109">
                <a:moveTo>
                  <a:pt x="76817" y="90169"/>
                </a:moveTo>
                <a:lnTo>
                  <a:pt x="62868" y="90169"/>
                </a:lnTo>
                <a:lnTo>
                  <a:pt x="64904" y="91439"/>
                </a:lnTo>
                <a:lnTo>
                  <a:pt x="80796" y="91439"/>
                </a:lnTo>
                <a:lnTo>
                  <a:pt x="76817" y="90169"/>
                </a:lnTo>
                <a:close/>
              </a:path>
              <a:path w="192404" h="245109">
                <a:moveTo>
                  <a:pt x="117940" y="90170"/>
                </a:moveTo>
                <a:lnTo>
                  <a:pt x="110868" y="90170"/>
                </a:lnTo>
                <a:lnTo>
                  <a:pt x="108234" y="91440"/>
                </a:lnTo>
                <a:lnTo>
                  <a:pt x="116181" y="91440"/>
                </a:lnTo>
                <a:lnTo>
                  <a:pt x="117940" y="90170"/>
                </a:lnTo>
                <a:close/>
              </a:path>
              <a:path w="192404" h="245109">
                <a:moveTo>
                  <a:pt x="124426" y="88900"/>
                </a:moveTo>
                <a:lnTo>
                  <a:pt x="120504" y="88900"/>
                </a:lnTo>
                <a:lnTo>
                  <a:pt x="121321" y="90170"/>
                </a:lnTo>
                <a:lnTo>
                  <a:pt x="123011" y="90170"/>
                </a:lnTo>
                <a:lnTo>
                  <a:pt x="122942" y="91440"/>
                </a:lnTo>
                <a:lnTo>
                  <a:pt x="128209" y="91440"/>
                </a:lnTo>
                <a:lnTo>
                  <a:pt x="126358" y="90170"/>
                </a:lnTo>
                <a:lnTo>
                  <a:pt x="124426" y="88900"/>
                </a:lnTo>
                <a:close/>
              </a:path>
              <a:path w="192404" h="245109">
                <a:moveTo>
                  <a:pt x="46780" y="88899"/>
                </a:moveTo>
                <a:lnTo>
                  <a:pt x="46309" y="88899"/>
                </a:lnTo>
                <a:lnTo>
                  <a:pt x="45803" y="90169"/>
                </a:lnTo>
                <a:lnTo>
                  <a:pt x="46826" y="90169"/>
                </a:lnTo>
                <a:lnTo>
                  <a:pt x="46780" y="88899"/>
                </a:lnTo>
                <a:close/>
              </a:path>
              <a:path w="192404" h="245109">
                <a:moveTo>
                  <a:pt x="68917" y="87629"/>
                </a:moveTo>
                <a:lnTo>
                  <a:pt x="52323" y="87629"/>
                </a:lnTo>
                <a:lnTo>
                  <a:pt x="51656" y="88899"/>
                </a:lnTo>
                <a:lnTo>
                  <a:pt x="51932" y="90169"/>
                </a:lnTo>
                <a:lnTo>
                  <a:pt x="74851" y="90169"/>
                </a:lnTo>
                <a:lnTo>
                  <a:pt x="72884" y="88899"/>
                </a:lnTo>
                <a:lnTo>
                  <a:pt x="68917" y="87629"/>
                </a:lnTo>
                <a:close/>
              </a:path>
              <a:path w="192404" h="245109">
                <a:moveTo>
                  <a:pt x="120504" y="88900"/>
                </a:moveTo>
                <a:lnTo>
                  <a:pt x="115744" y="88900"/>
                </a:lnTo>
                <a:lnTo>
                  <a:pt x="112121" y="90170"/>
                </a:lnTo>
                <a:lnTo>
                  <a:pt x="120102" y="90170"/>
                </a:lnTo>
                <a:lnTo>
                  <a:pt x="120504" y="88900"/>
                </a:lnTo>
                <a:close/>
              </a:path>
              <a:path w="192404" h="245109">
                <a:moveTo>
                  <a:pt x="56256" y="86359"/>
                </a:moveTo>
                <a:lnTo>
                  <a:pt x="53231" y="86359"/>
                </a:lnTo>
                <a:lnTo>
                  <a:pt x="52840" y="87629"/>
                </a:lnTo>
                <a:lnTo>
                  <a:pt x="56612" y="87629"/>
                </a:lnTo>
                <a:lnTo>
                  <a:pt x="56256" y="86359"/>
                </a:lnTo>
                <a:close/>
              </a:path>
              <a:path w="192404" h="245109">
                <a:moveTo>
                  <a:pt x="50759" y="49529"/>
                </a:moveTo>
                <a:lnTo>
                  <a:pt x="49414" y="49529"/>
                </a:lnTo>
                <a:lnTo>
                  <a:pt x="49494" y="53339"/>
                </a:lnTo>
                <a:lnTo>
                  <a:pt x="49299" y="53339"/>
                </a:lnTo>
                <a:lnTo>
                  <a:pt x="48586" y="55879"/>
                </a:lnTo>
                <a:lnTo>
                  <a:pt x="48471" y="57149"/>
                </a:lnTo>
                <a:lnTo>
                  <a:pt x="48747" y="58419"/>
                </a:lnTo>
                <a:lnTo>
                  <a:pt x="50011" y="58419"/>
                </a:lnTo>
                <a:lnTo>
                  <a:pt x="50011" y="60959"/>
                </a:lnTo>
                <a:lnTo>
                  <a:pt x="49655" y="63499"/>
                </a:lnTo>
                <a:lnTo>
                  <a:pt x="49264" y="64769"/>
                </a:lnTo>
                <a:lnTo>
                  <a:pt x="48908" y="66039"/>
                </a:lnTo>
                <a:lnTo>
                  <a:pt x="48793" y="67309"/>
                </a:lnTo>
                <a:lnTo>
                  <a:pt x="49138" y="67309"/>
                </a:lnTo>
                <a:lnTo>
                  <a:pt x="49540" y="68579"/>
                </a:lnTo>
                <a:lnTo>
                  <a:pt x="50678" y="68579"/>
                </a:lnTo>
                <a:lnTo>
                  <a:pt x="50632" y="71119"/>
                </a:lnTo>
                <a:lnTo>
                  <a:pt x="50437" y="71119"/>
                </a:lnTo>
                <a:lnTo>
                  <a:pt x="50276" y="72389"/>
                </a:lnTo>
                <a:lnTo>
                  <a:pt x="49770" y="72389"/>
                </a:lnTo>
                <a:lnTo>
                  <a:pt x="49414" y="73659"/>
                </a:lnTo>
                <a:lnTo>
                  <a:pt x="48390" y="73659"/>
                </a:lnTo>
                <a:lnTo>
                  <a:pt x="48390" y="74929"/>
                </a:lnTo>
                <a:lnTo>
                  <a:pt x="48712" y="74929"/>
                </a:lnTo>
                <a:lnTo>
                  <a:pt x="48908" y="76199"/>
                </a:lnTo>
                <a:lnTo>
                  <a:pt x="51897" y="76199"/>
                </a:lnTo>
                <a:lnTo>
                  <a:pt x="51736" y="77469"/>
                </a:lnTo>
                <a:lnTo>
                  <a:pt x="51150" y="77469"/>
                </a:lnTo>
                <a:lnTo>
                  <a:pt x="50598" y="78739"/>
                </a:lnTo>
                <a:lnTo>
                  <a:pt x="50276" y="78739"/>
                </a:lnTo>
                <a:lnTo>
                  <a:pt x="49460" y="80009"/>
                </a:lnTo>
                <a:lnTo>
                  <a:pt x="49736" y="80009"/>
                </a:lnTo>
                <a:lnTo>
                  <a:pt x="50356" y="81279"/>
                </a:lnTo>
                <a:lnTo>
                  <a:pt x="51265" y="81279"/>
                </a:lnTo>
                <a:lnTo>
                  <a:pt x="52449" y="82549"/>
                </a:lnTo>
                <a:lnTo>
                  <a:pt x="51495" y="82549"/>
                </a:lnTo>
                <a:lnTo>
                  <a:pt x="51023" y="83819"/>
                </a:lnTo>
                <a:lnTo>
                  <a:pt x="50517" y="83819"/>
                </a:lnTo>
                <a:lnTo>
                  <a:pt x="49931" y="85089"/>
                </a:lnTo>
                <a:lnTo>
                  <a:pt x="53933" y="85089"/>
                </a:lnTo>
                <a:lnTo>
                  <a:pt x="53542" y="86359"/>
                </a:lnTo>
                <a:lnTo>
                  <a:pt x="55945" y="86359"/>
                </a:lnTo>
                <a:lnTo>
                  <a:pt x="55669" y="85089"/>
                </a:lnTo>
                <a:lnTo>
                  <a:pt x="55198" y="83819"/>
                </a:lnTo>
                <a:lnTo>
                  <a:pt x="54726" y="81279"/>
                </a:lnTo>
                <a:lnTo>
                  <a:pt x="54450" y="80009"/>
                </a:lnTo>
                <a:lnTo>
                  <a:pt x="54209" y="78739"/>
                </a:lnTo>
                <a:lnTo>
                  <a:pt x="53312" y="74929"/>
                </a:lnTo>
                <a:lnTo>
                  <a:pt x="53036" y="73659"/>
                </a:lnTo>
                <a:lnTo>
                  <a:pt x="52794" y="72389"/>
                </a:lnTo>
                <a:lnTo>
                  <a:pt x="51932" y="64769"/>
                </a:lnTo>
                <a:lnTo>
                  <a:pt x="51265" y="55879"/>
                </a:lnTo>
                <a:lnTo>
                  <a:pt x="51023" y="53339"/>
                </a:lnTo>
                <a:lnTo>
                  <a:pt x="50759" y="49529"/>
                </a:lnTo>
                <a:close/>
              </a:path>
              <a:path w="192404" h="245109">
                <a:moveTo>
                  <a:pt x="31612" y="46989"/>
                </a:moveTo>
                <a:lnTo>
                  <a:pt x="17260" y="46989"/>
                </a:lnTo>
                <a:lnTo>
                  <a:pt x="16433" y="49529"/>
                </a:lnTo>
                <a:lnTo>
                  <a:pt x="14823" y="52069"/>
                </a:lnTo>
                <a:lnTo>
                  <a:pt x="13477" y="53339"/>
                </a:lnTo>
                <a:lnTo>
                  <a:pt x="13006" y="53339"/>
                </a:lnTo>
                <a:lnTo>
                  <a:pt x="11994" y="54609"/>
                </a:lnTo>
                <a:lnTo>
                  <a:pt x="10890" y="55879"/>
                </a:lnTo>
                <a:lnTo>
                  <a:pt x="10257" y="57149"/>
                </a:lnTo>
                <a:lnTo>
                  <a:pt x="12385" y="57149"/>
                </a:lnTo>
                <a:lnTo>
                  <a:pt x="12776" y="55879"/>
                </a:lnTo>
                <a:lnTo>
                  <a:pt x="14386" y="55879"/>
                </a:lnTo>
                <a:lnTo>
                  <a:pt x="16594" y="53339"/>
                </a:lnTo>
                <a:lnTo>
                  <a:pt x="17456" y="52069"/>
                </a:lnTo>
                <a:lnTo>
                  <a:pt x="18675" y="52069"/>
                </a:lnTo>
                <a:lnTo>
                  <a:pt x="19572" y="50799"/>
                </a:lnTo>
                <a:lnTo>
                  <a:pt x="21423" y="50799"/>
                </a:lnTo>
                <a:lnTo>
                  <a:pt x="23309" y="49529"/>
                </a:lnTo>
                <a:lnTo>
                  <a:pt x="26184" y="49529"/>
                </a:lnTo>
                <a:lnTo>
                  <a:pt x="28070" y="48259"/>
                </a:lnTo>
                <a:lnTo>
                  <a:pt x="30784" y="48259"/>
                </a:lnTo>
                <a:lnTo>
                  <a:pt x="31612" y="46989"/>
                </a:lnTo>
                <a:close/>
              </a:path>
              <a:path w="192404" h="245109">
                <a:moveTo>
                  <a:pt x="7934" y="50799"/>
                </a:moveTo>
                <a:lnTo>
                  <a:pt x="701" y="50799"/>
                </a:lnTo>
                <a:lnTo>
                  <a:pt x="1218" y="52069"/>
                </a:lnTo>
                <a:lnTo>
                  <a:pt x="7233" y="52069"/>
                </a:lnTo>
                <a:lnTo>
                  <a:pt x="7934" y="50799"/>
                </a:lnTo>
                <a:close/>
              </a:path>
              <a:path w="192404" h="245109">
                <a:moveTo>
                  <a:pt x="11913" y="48259"/>
                </a:moveTo>
                <a:lnTo>
                  <a:pt x="1172" y="48259"/>
                </a:lnTo>
                <a:lnTo>
                  <a:pt x="356" y="49529"/>
                </a:lnTo>
                <a:lnTo>
                  <a:pt x="34" y="49529"/>
                </a:lnTo>
                <a:lnTo>
                  <a:pt x="0" y="50799"/>
                </a:lnTo>
                <a:lnTo>
                  <a:pt x="8647" y="50799"/>
                </a:lnTo>
                <a:lnTo>
                  <a:pt x="9981" y="49529"/>
                </a:lnTo>
                <a:lnTo>
                  <a:pt x="11913" y="48259"/>
                </a:lnTo>
                <a:close/>
              </a:path>
              <a:path w="192404" h="245109">
                <a:moveTo>
                  <a:pt x="49494" y="41909"/>
                </a:moveTo>
                <a:lnTo>
                  <a:pt x="47378" y="41909"/>
                </a:lnTo>
                <a:lnTo>
                  <a:pt x="47608" y="43179"/>
                </a:lnTo>
                <a:lnTo>
                  <a:pt x="47804" y="43179"/>
                </a:lnTo>
                <a:lnTo>
                  <a:pt x="47965" y="44449"/>
                </a:lnTo>
                <a:lnTo>
                  <a:pt x="48080" y="45719"/>
                </a:lnTo>
                <a:lnTo>
                  <a:pt x="47884" y="46989"/>
                </a:lnTo>
                <a:lnTo>
                  <a:pt x="47689" y="46989"/>
                </a:lnTo>
                <a:lnTo>
                  <a:pt x="47447" y="48259"/>
                </a:lnTo>
                <a:lnTo>
                  <a:pt x="47137" y="48259"/>
                </a:lnTo>
                <a:lnTo>
                  <a:pt x="47137" y="50799"/>
                </a:lnTo>
                <a:lnTo>
                  <a:pt x="48793" y="50799"/>
                </a:lnTo>
                <a:lnTo>
                  <a:pt x="49264" y="49529"/>
                </a:lnTo>
                <a:lnTo>
                  <a:pt x="50759" y="49529"/>
                </a:lnTo>
                <a:lnTo>
                  <a:pt x="50437" y="46989"/>
                </a:lnTo>
                <a:lnTo>
                  <a:pt x="50241" y="45719"/>
                </a:lnTo>
                <a:lnTo>
                  <a:pt x="49770" y="43179"/>
                </a:lnTo>
                <a:lnTo>
                  <a:pt x="49494" y="41909"/>
                </a:lnTo>
                <a:close/>
              </a:path>
              <a:path w="192404" h="245109">
                <a:moveTo>
                  <a:pt x="35660" y="43179"/>
                </a:moveTo>
                <a:lnTo>
                  <a:pt x="6048" y="43179"/>
                </a:lnTo>
                <a:lnTo>
                  <a:pt x="5853" y="44449"/>
                </a:lnTo>
                <a:lnTo>
                  <a:pt x="5105" y="45719"/>
                </a:lnTo>
                <a:lnTo>
                  <a:pt x="2863" y="46989"/>
                </a:lnTo>
                <a:lnTo>
                  <a:pt x="1724" y="48259"/>
                </a:lnTo>
                <a:lnTo>
                  <a:pt x="14305" y="48259"/>
                </a:lnTo>
                <a:lnTo>
                  <a:pt x="15490" y="46989"/>
                </a:lnTo>
                <a:lnTo>
                  <a:pt x="32866" y="46989"/>
                </a:lnTo>
                <a:lnTo>
                  <a:pt x="33532" y="45719"/>
                </a:lnTo>
                <a:lnTo>
                  <a:pt x="33808" y="45719"/>
                </a:lnTo>
                <a:lnTo>
                  <a:pt x="34280" y="44449"/>
                </a:lnTo>
                <a:lnTo>
                  <a:pt x="35027" y="44449"/>
                </a:lnTo>
                <a:lnTo>
                  <a:pt x="35660" y="43179"/>
                </a:lnTo>
                <a:close/>
              </a:path>
              <a:path w="192404" h="245109">
                <a:moveTo>
                  <a:pt x="45251" y="21589"/>
                </a:moveTo>
                <a:lnTo>
                  <a:pt x="14110" y="21589"/>
                </a:lnTo>
                <a:lnTo>
                  <a:pt x="13753" y="22859"/>
                </a:lnTo>
                <a:lnTo>
                  <a:pt x="13052" y="24129"/>
                </a:lnTo>
                <a:lnTo>
                  <a:pt x="12534" y="26669"/>
                </a:lnTo>
                <a:lnTo>
                  <a:pt x="11718" y="27939"/>
                </a:lnTo>
                <a:lnTo>
                  <a:pt x="10338" y="30479"/>
                </a:lnTo>
                <a:lnTo>
                  <a:pt x="8923" y="33019"/>
                </a:lnTo>
                <a:lnTo>
                  <a:pt x="8337" y="34289"/>
                </a:lnTo>
                <a:lnTo>
                  <a:pt x="5623" y="36829"/>
                </a:lnTo>
                <a:lnTo>
                  <a:pt x="2748" y="39369"/>
                </a:lnTo>
                <a:lnTo>
                  <a:pt x="1368" y="41909"/>
                </a:lnTo>
                <a:lnTo>
                  <a:pt x="149" y="43179"/>
                </a:lnTo>
                <a:lnTo>
                  <a:pt x="36522" y="43179"/>
                </a:lnTo>
                <a:lnTo>
                  <a:pt x="37074" y="41909"/>
                </a:lnTo>
                <a:lnTo>
                  <a:pt x="49494" y="41909"/>
                </a:lnTo>
                <a:lnTo>
                  <a:pt x="49218" y="40639"/>
                </a:lnTo>
                <a:lnTo>
                  <a:pt x="48517" y="36829"/>
                </a:lnTo>
                <a:lnTo>
                  <a:pt x="47643" y="35559"/>
                </a:lnTo>
                <a:lnTo>
                  <a:pt x="47137" y="34289"/>
                </a:lnTo>
                <a:lnTo>
                  <a:pt x="45481" y="30479"/>
                </a:lnTo>
                <a:lnTo>
                  <a:pt x="43721" y="27939"/>
                </a:lnTo>
                <a:lnTo>
                  <a:pt x="43089" y="26669"/>
                </a:lnTo>
                <a:lnTo>
                  <a:pt x="42422" y="26669"/>
                </a:lnTo>
                <a:lnTo>
                  <a:pt x="41789" y="25399"/>
                </a:lnTo>
                <a:lnTo>
                  <a:pt x="41122" y="25399"/>
                </a:lnTo>
                <a:lnTo>
                  <a:pt x="42698" y="24129"/>
                </a:lnTo>
                <a:lnTo>
                  <a:pt x="44388" y="22859"/>
                </a:lnTo>
                <a:lnTo>
                  <a:pt x="45251" y="21589"/>
                </a:lnTo>
                <a:close/>
              </a:path>
              <a:path w="192404" h="245109">
                <a:moveTo>
                  <a:pt x="36476" y="17779"/>
                </a:moveTo>
                <a:lnTo>
                  <a:pt x="17812" y="17779"/>
                </a:lnTo>
                <a:lnTo>
                  <a:pt x="17214" y="19049"/>
                </a:lnTo>
                <a:lnTo>
                  <a:pt x="15800" y="20319"/>
                </a:lnTo>
                <a:lnTo>
                  <a:pt x="15099" y="20319"/>
                </a:lnTo>
                <a:lnTo>
                  <a:pt x="14305" y="21589"/>
                </a:lnTo>
                <a:lnTo>
                  <a:pt x="39788" y="21589"/>
                </a:lnTo>
                <a:lnTo>
                  <a:pt x="39156" y="20319"/>
                </a:lnTo>
                <a:lnTo>
                  <a:pt x="38799" y="19049"/>
                </a:lnTo>
                <a:lnTo>
                  <a:pt x="37500" y="19049"/>
                </a:lnTo>
                <a:lnTo>
                  <a:pt x="36476" y="17779"/>
                </a:lnTo>
                <a:close/>
              </a:path>
              <a:path w="192404" h="245109">
                <a:moveTo>
                  <a:pt x="64789" y="1270"/>
                </a:moveTo>
                <a:lnTo>
                  <a:pt x="61408" y="1269"/>
                </a:lnTo>
                <a:lnTo>
                  <a:pt x="59637" y="2539"/>
                </a:lnTo>
                <a:lnTo>
                  <a:pt x="57164" y="3809"/>
                </a:lnTo>
                <a:lnTo>
                  <a:pt x="55589" y="5079"/>
                </a:lnTo>
                <a:lnTo>
                  <a:pt x="54807" y="6349"/>
                </a:lnTo>
                <a:lnTo>
                  <a:pt x="52564" y="7619"/>
                </a:lnTo>
                <a:lnTo>
                  <a:pt x="51104" y="10159"/>
                </a:lnTo>
                <a:lnTo>
                  <a:pt x="44112" y="16509"/>
                </a:lnTo>
                <a:lnTo>
                  <a:pt x="42698" y="19049"/>
                </a:lnTo>
                <a:lnTo>
                  <a:pt x="41985" y="19049"/>
                </a:lnTo>
                <a:lnTo>
                  <a:pt x="39788" y="21589"/>
                </a:lnTo>
                <a:lnTo>
                  <a:pt x="46113" y="21589"/>
                </a:lnTo>
                <a:lnTo>
                  <a:pt x="47919" y="20319"/>
                </a:lnTo>
                <a:lnTo>
                  <a:pt x="55474" y="17779"/>
                </a:lnTo>
                <a:lnTo>
                  <a:pt x="56578" y="16509"/>
                </a:lnTo>
                <a:lnTo>
                  <a:pt x="58533" y="16509"/>
                </a:lnTo>
                <a:lnTo>
                  <a:pt x="59798" y="15239"/>
                </a:lnTo>
                <a:lnTo>
                  <a:pt x="60499" y="13969"/>
                </a:lnTo>
                <a:lnTo>
                  <a:pt x="61442" y="13969"/>
                </a:lnTo>
                <a:lnTo>
                  <a:pt x="61994" y="12699"/>
                </a:lnTo>
                <a:lnTo>
                  <a:pt x="62466" y="11429"/>
                </a:lnTo>
                <a:lnTo>
                  <a:pt x="62903" y="11429"/>
                </a:lnTo>
                <a:lnTo>
                  <a:pt x="63259" y="10159"/>
                </a:lnTo>
                <a:lnTo>
                  <a:pt x="63570" y="8889"/>
                </a:lnTo>
                <a:lnTo>
                  <a:pt x="63846" y="7619"/>
                </a:lnTo>
                <a:lnTo>
                  <a:pt x="64087" y="6349"/>
                </a:lnTo>
                <a:lnTo>
                  <a:pt x="64283" y="5079"/>
                </a:lnTo>
                <a:lnTo>
                  <a:pt x="64789" y="1270"/>
                </a:lnTo>
                <a:close/>
              </a:path>
              <a:path w="192404" h="245109">
                <a:moveTo>
                  <a:pt x="29795" y="16509"/>
                </a:moveTo>
                <a:lnTo>
                  <a:pt x="19457" y="16509"/>
                </a:lnTo>
                <a:lnTo>
                  <a:pt x="19146" y="17779"/>
                </a:lnTo>
                <a:lnTo>
                  <a:pt x="30738" y="17779"/>
                </a:lnTo>
                <a:lnTo>
                  <a:pt x="29795" y="16509"/>
                </a:lnTo>
                <a:close/>
              </a:path>
              <a:path w="192404" h="245109">
                <a:moveTo>
                  <a:pt x="29370" y="15239"/>
                </a:moveTo>
                <a:lnTo>
                  <a:pt x="21262" y="15239"/>
                </a:lnTo>
                <a:lnTo>
                  <a:pt x="20400" y="16509"/>
                </a:lnTo>
                <a:lnTo>
                  <a:pt x="29209" y="16509"/>
                </a:lnTo>
                <a:lnTo>
                  <a:pt x="29370" y="15239"/>
                </a:lnTo>
                <a:close/>
              </a:path>
              <a:path w="192404" h="245109">
                <a:moveTo>
                  <a:pt x="64513" y="0"/>
                </a:moveTo>
                <a:lnTo>
                  <a:pt x="63259" y="0"/>
                </a:lnTo>
                <a:lnTo>
                  <a:pt x="62316" y="1269"/>
                </a:lnTo>
                <a:lnTo>
                  <a:pt x="64674" y="1270"/>
                </a:lnTo>
                <a:lnTo>
                  <a:pt x="64513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4578" y="289729"/>
            <a:ext cx="36195" cy="37465"/>
          </a:xfrm>
          <a:custGeom>
            <a:avLst/>
            <a:gdLst/>
            <a:ahLst/>
            <a:cxnLst/>
            <a:rect l="l" t="t" r="r" b="b"/>
            <a:pathLst>
              <a:path w="36195" h="37464">
                <a:moveTo>
                  <a:pt x="23597" y="0"/>
                </a:moveTo>
                <a:lnTo>
                  <a:pt x="20055" y="1568"/>
                </a:lnTo>
                <a:lnTo>
                  <a:pt x="19376" y="2187"/>
                </a:lnTo>
                <a:lnTo>
                  <a:pt x="12500" y="11544"/>
                </a:lnTo>
                <a:lnTo>
                  <a:pt x="11683" y="13662"/>
                </a:lnTo>
                <a:lnTo>
                  <a:pt x="2653" y="25092"/>
                </a:lnTo>
                <a:lnTo>
                  <a:pt x="1333" y="26581"/>
                </a:lnTo>
                <a:lnTo>
                  <a:pt x="114" y="28070"/>
                </a:lnTo>
                <a:lnTo>
                  <a:pt x="6094" y="28070"/>
                </a:lnTo>
                <a:lnTo>
                  <a:pt x="5818" y="29719"/>
                </a:lnTo>
                <a:lnTo>
                  <a:pt x="4806" y="30498"/>
                </a:lnTo>
                <a:lnTo>
                  <a:pt x="2828" y="31952"/>
                </a:lnTo>
                <a:lnTo>
                  <a:pt x="1567" y="33040"/>
                </a:lnTo>
                <a:lnTo>
                  <a:pt x="1138" y="33441"/>
                </a:lnTo>
                <a:lnTo>
                  <a:pt x="321" y="34414"/>
                </a:lnTo>
                <a:lnTo>
                  <a:pt x="80" y="34884"/>
                </a:lnTo>
                <a:lnTo>
                  <a:pt x="0" y="35743"/>
                </a:lnTo>
                <a:lnTo>
                  <a:pt x="118" y="35983"/>
                </a:lnTo>
                <a:lnTo>
                  <a:pt x="4243" y="37152"/>
                </a:lnTo>
                <a:lnTo>
                  <a:pt x="5542" y="37003"/>
                </a:lnTo>
                <a:lnTo>
                  <a:pt x="11879" y="33945"/>
                </a:lnTo>
                <a:lnTo>
                  <a:pt x="12546" y="33590"/>
                </a:lnTo>
                <a:lnTo>
                  <a:pt x="13213" y="33281"/>
                </a:lnTo>
                <a:lnTo>
                  <a:pt x="14271" y="32891"/>
                </a:lnTo>
                <a:lnTo>
                  <a:pt x="15455" y="32651"/>
                </a:lnTo>
                <a:lnTo>
                  <a:pt x="15846" y="32651"/>
                </a:lnTo>
                <a:lnTo>
                  <a:pt x="16283" y="32616"/>
                </a:lnTo>
                <a:lnTo>
                  <a:pt x="19274" y="32616"/>
                </a:lnTo>
                <a:lnTo>
                  <a:pt x="18916" y="32342"/>
                </a:lnTo>
                <a:lnTo>
                  <a:pt x="18514" y="31906"/>
                </a:lnTo>
                <a:lnTo>
                  <a:pt x="18203" y="31517"/>
                </a:lnTo>
                <a:lnTo>
                  <a:pt x="17973" y="31162"/>
                </a:lnTo>
                <a:lnTo>
                  <a:pt x="17617" y="30383"/>
                </a:lnTo>
                <a:lnTo>
                  <a:pt x="21699" y="30383"/>
                </a:lnTo>
                <a:lnTo>
                  <a:pt x="22493" y="30188"/>
                </a:lnTo>
                <a:lnTo>
                  <a:pt x="22688" y="30108"/>
                </a:lnTo>
                <a:lnTo>
                  <a:pt x="22251" y="29089"/>
                </a:lnTo>
                <a:lnTo>
                  <a:pt x="22136" y="28654"/>
                </a:lnTo>
                <a:lnTo>
                  <a:pt x="22136" y="27566"/>
                </a:lnTo>
                <a:lnTo>
                  <a:pt x="23597" y="27211"/>
                </a:lnTo>
                <a:lnTo>
                  <a:pt x="24183" y="27016"/>
                </a:lnTo>
                <a:lnTo>
                  <a:pt x="25678" y="26432"/>
                </a:lnTo>
                <a:lnTo>
                  <a:pt x="25437" y="25962"/>
                </a:lnTo>
                <a:lnTo>
                  <a:pt x="25552" y="24978"/>
                </a:lnTo>
                <a:lnTo>
                  <a:pt x="25908" y="24703"/>
                </a:lnTo>
                <a:lnTo>
                  <a:pt x="26104" y="24588"/>
                </a:lnTo>
                <a:lnTo>
                  <a:pt x="26575" y="24542"/>
                </a:lnTo>
                <a:lnTo>
                  <a:pt x="26978" y="24474"/>
                </a:lnTo>
                <a:lnTo>
                  <a:pt x="27288" y="24393"/>
                </a:lnTo>
                <a:lnTo>
                  <a:pt x="27679" y="24199"/>
                </a:lnTo>
                <a:lnTo>
                  <a:pt x="27679" y="23489"/>
                </a:lnTo>
                <a:lnTo>
                  <a:pt x="27518" y="23328"/>
                </a:lnTo>
                <a:lnTo>
                  <a:pt x="28231" y="22905"/>
                </a:lnTo>
                <a:lnTo>
                  <a:pt x="34280" y="12334"/>
                </a:lnTo>
                <a:lnTo>
                  <a:pt x="34130" y="11819"/>
                </a:lnTo>
                <a:lnTo>
                  <a:pt x="30704" y="8028"/>
                </a:lnTo>
                <a:lnTo>
                  <a:pt x="29922" y="7593"/>
                </a:lnTo>
                <a:lnTo>
                  <a:pt x="29140" y="7283"/>
                </a:lnTo>
                <a:lnTo>
                  <a:pt x="28346" y="7008"/>
                </a:lnTo>
                <a:lnTo>
                  <a:pt x="27599" y="6814"/>
                </a:lnTo>
                <a:lnTo>
                  <a:pt x="26932" y="6699"/>
                </a:lnTo>
                <a:lnTo>
                  <a:pt x="26345" y="6573"/>
                </a:lnTo>
                <a:lnTo>
                  <a:pt x="25126" y="6424"/>
                </a:lnTo>
                <a:lnTo>
                  <a:pt x="26897" y="6150"/>
                </a:lnTo>
                <a:lnTo>
                  <a:pt x="29416" y="5680"/>
                </a:lnTo>
                <a:lnTo>
                  <a:pt x="30830" y="5359"/>
                </a:lnTo>
                <a:lnTo>
                  <a:pt x="31221" y="5245"/>
                </a:lnTo>
                <a:lnTo>
                  <a:pt x="31417" y="5210"/>
                </a:lnTo>
                <a:lnTo>
                  <a:pt x="30669" y="4936"/>
                </a:lnTo>
                <a:lnTo>
                  <a:pt x="29956" y="4661"/>
                </a:lnTo>
                <a:lnTo>
                  <a:pt x="29335" y="4386"/>
                </a:lnTo>
                <a:lnTo>
                  <a:pt x="28783" y="4111"/>
                </a:lnTo>
                <a:lnTo>
                  <a:pt x="28036" y="3676"/>
                </a:lnTo>
                <a:lnTo>
                  <a:pt x="27794" y="3481"/>
                </a:lnTo>
                <a:lnTo>
                  <a:pt x="35207" y="3481"/>
                </a:lnTo>
                <a:lnTo>
                  <a:pt x="33578" y="2931"/>
                </a:lnTo>
                <a:lnTo>
                  <a:pt x="31842" y="2427"/>
                </a:lnTo>
                <a:lnTo>
                  <a:pt x="31612" y="2382"/>
                </a:lnTo>
                <a:lnTo>
                  <a:pt x="29059" y="1683"/>
                </a:lnTo>
                <a:lnTo>
                  <a:pt x="29174" y="1099"/>
                </a:lnTo>
                <a:lnTo>
                  <a:pt x="29335" y="858"/>
                </a:lnTo>
                <a:lnTo>
                  <a:pt x="29533" y="469"/>
                </a:lnTo>
                <a:lnTo>
                  <a:pt x="29680" y="229"/>
                </a:lnTo>
                <a:lnTo>
                  <a:pt x="27714" y="80"/>
                </a:lnTo>
                <a:lnTo>
                  <a:pt x="23597" y="0"/>
                </a:lnTo>
                <a:close/>
              </a:path>
              <a:path w="36195" h="37464">
                <a:moveTo>
                  <a:pt x="19274" y="32616"/>
                </a:moveTo>
                <a:lnTo>
                  <a:pt x="16283" y="32616"/>
                </a:lnTo>
                <a:lnTo>
                  <a:pt x="17226" y="32697"/>
                </a:lnTo>
                <a:lnTo>
                  <a:pt x="17099" y="32845"/>
                </a:lnTo>
                <a:lnTo>
                  <a:pt x="16984" y="33040"/>
                </a:lnTo>
                <a:lnTo>
                  <a:pt x="19468" y="32765"/>
                </a:lnTo>
                <a:lnTo>
                  <a:pt x="19274" y="32616"/>
                </a:lnTo>
                <a:close/>
              </a:path>
              <a:path w="36195" h="37464">
                <a:moveTo>
                  <a:pt x="21699" y="30383"/>
                </a:moveTo>
                <a:lnTo>
                  <a:pt x="17617" y="30383"/>
                </a:lnTo>
                <a:lnTo>
                  <a:pt x="19031" y="30498"/>
                </a:lnTo>
                <a:lnTo>
                  <a:pt x="20135" y="30498"/>
                </a:lnTo>
                <a:lnTo>
                  <a:pt x="21032" y="30463"/>
                </a:lnTo>
                <a:lnTo>
                  <a:pt x="21699" y="30383"/>
                </a:lnTo>
                <a:close/>
              </a:path>
              <a:path w="36195" h="37464">
                <a:moveTo>
                  <a:pt x="6094" y="28070"/>
                </a:moveTo>
                <a:lnTo>
                  <a:pt x="2552" y="28070"/>
                </a:lnTo>
                <a:lnTo>
                  <a:pt x="3346" y="28116"/>
                </a:lnTo>
                <a:lnTo>
                  <a:pt x="5462" y="28116"/>
                </a:lnTo>
                <a:lnTo>
                  <a:pt x="6094" y="28070"/>
                </a:lnTo>
                <a:close/>
              </a:path>
              <a:path w="36195" h="37464">
                <a:moveTo>
                  <a:pt x="35579" y="3596"/>
                </a:moveTo>
                <a:close/>
              </a:path>
              <a:path w="36195" h="37464">
                <a:moveTo>
                  <a:pt x="35207" y="3481"/>
                </a:moveTo>
                <a:lnTo>
                  <a:pt x="29531" y="3481"/>
                </a:lnTo>
                <a:lnTo>
                  <a:pt x="31060" y="3527"/>
                </a:lnTo>
                <a:lnTo>
                  <a:pt x="32394" y="3527"/>
                </a:lnTo>
                <a:lnTo>
                  <a:pt x="33532" y="3561"/>
                </a:lnTo>
                <a:lnTo>
                  <a:pt x="34487" y="3561"/>
                </a:lnTo>
                <a:lnTo>
                  <a:pt x="35154" y="3596"/>
                </a:lnTo>
                <a:lnTo>
                  <a:pt x="35563" y="3596"/>
                </a:lnTo>
                <a:lnTo>
                  <a:pt x="35207" y="3481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38992" y="361891"/>
            <a:ext cx="8255" cy="20955"/>
          </a:xfrm>
          <a:custGeom>
            <a:avLst/>
            <a:gdLst/>
            <a:ahLst/>
            <a:cxnLst/>
            <a:rect l="l" t="t" r="r" b="b"/>
            <a:pathLst>
              <a:path w="8254" h="20954">
                <a:moveTo>
                  <a:pt x="471" y="0"/>
                </a:moveTo>
                <a:lnTo>
                  <a:pt x="275" y="194"/>
                </a:lnTo>
                <a:lnTo>
                  <a:pt x="80" y="939"/>
                </a:lnTo>
                <a:lnTo>
                  <a:pt x="0" y="3836"/>
                </a:lnTo>
                <a:lnTo>
                  <a:pt x="103" y="6344"/>
                </a:lnTo>
                <a:lnTo>
                  <a:pt x="4047" y="20671"/>
                </a:lnTo>
                <a:lnTo>
                  <a:pt x="4174" y="19572"/>
                </a:lnTo>
                <a:lnTo>
                  <a:pt x="4404" y="18747"/>
                </a:lnTo>
                <a:lnTo>
                  <a:pt x="7635" y="13273"/>
                </a:lnTo>
                <a:lnTo>
                  <a:pt x="7394" y="12952"/>
                </a:lnTo>
                <a:lnTo>
                  <a:pt x="1460" y="2851"/>
                </a:lnTo>
                <a:lnTo>
                  <a:pt x="1218" y="2267"/>
                </a:lnTo>
                <a:lnTo>
                  <a:pt x="1069" y="1637"/>
                </a:lnTo>
                <a:lnTo>
                  <a:pt x="873" y="1019"/>
                </a:lnTo>
                <a:lnTo>
                  <a:pt x="747" y="389"/>
                </a:lnTo>
                <a:lnTo>
                  <a:pt x="597" y="34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33886" y="414859"/>
            <a:ext cx="14604" cy="44450"/>
          </a:xfrm>
          <a:custGeom>
            <a:avLst/>
            <a:gdLst/>
            <a:ahLst/>
            <a:cxnLst/>
            <a:rect l="l" t="t" r="r" b="b"/>
            <a:pathLst>
              <a:path w="14604" h="44450">
                <a:moveTo>
                  <a:pt x="6209" y="0"/>
                </a:moveTo>
                <a:lnTo>
                  <a:pt x="3691" y="9826"/>
                </a:lnTo>
                <a:lnTo>
                  <a:pt x="3104" y="18014"/>
                </a:lnTo>
                <a:lnTo>
                  <a:pt x="2552" y="28425"/>
                </a:lnTo>
                <a:lnTo>
                  <a:pt x="1690" y="34884"/>
                </a:lnTo>
                <a:lnTo>
                  <a:pt x="1379" y="35354"/>
                </a:lnTo>
                <a:lnTo>
                  <a:pt x="1172" y="35628"/>
                </a:lnTo>
                <a:lnTo>
                  <a:pt x="1023" y="35983"/>
                </a:lnTo>
                <a:lnTo>
                  <a:pt x="0" y="43897"/>
                </a:lnTo>
                <a:lnTo>
                  <a:pt x="4243" y="40805"/>
                </a:lnTo>
                <a:lnTo>
                  <a:pt x="4323" y="34815"/>
                </a:lnTo>
                <a:lnTo>
                  <a:pt x="4875" y="34105"/>
                </a:lnTo>
                <a:lnTo>
                  <a:pt x="14156" y="5325"/>
                </a:lnTo>
                <a:lnTo>
                  <a:pt x="13604" y="5291"/>
                </a:lnTo>
                <a:lnTo>
                  <a:pt x="13328" y="5245"/>
                </a:lnTo>
                <a:lnTo>
                  <a:pt x="7152" y="984"/>
                </a:lnTo>
                <a:lnTo>
                  <a:pt x="6209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5245" y="495084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9050" y="0"/>
                </a:moveTo>
                <a:lnTo>
                  <a:pt x="0" y="10421"/>
                </a:lnTo>
                <a:lnTo>
                  <a:pt x="4519" y="11555"/>
                </a:lnTo>
                <a:lnTo>
                  <a:pt x="9050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4429" y="507774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70">
                <a:moveTo>
                  <a:pt x="5347" y="0"/>
                </a:moveTo>
                <a:lnTo>
                  <a:pt x="0" y="13227"/>
                </a:lnTo>
                <a:lnTo>
                  <a:pt x="5669" y="13502"/>
                </a:lnTo>
                <a:lnTo>
                  <a:pt x="5393" y="12093"/>
                </a:lnTo>
                <a:lnTo>
                  <a:pt x="5197" y="10570"/>
                </a:lnTo>
                <a:lnTo>
                  <a:pt x="4875" y="7593"/>
                </a:lnTo>
                <a:lnTo>
                  <a:pt x="4795" y="4225"/>
                </a:lnTo>
                <a:lnTo>
                  <a:pt x="4956" y="2038"/>
                </a:lnTo>
                <a:lnTo>
                  <a:pt x="5347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93904" y="498452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09">
                <a:moveTo>
                  <a:pt x="7348" y="0"/>
                </a:moveTo>
                <a:lnTo>
                  <a:pt x="0" y="14808"/>
                </a:lnTo>
                <a:lnTo>
                  <a:pt x="3691" y="16491"/>
                </a:lnTo>
                <a:lnTo>
                  <a:pt x="3725" y="14178"/>
                </a:lnTo>
                <a:lnTo>
                  <a:pt x="3967" y="11910"/>
                </a:lnTo>
                <a:lnTo>
                  <a:pt x="6761" y="1408"/>
                </a:lnTo>
                <a:lnTo>
                  <a:pt x="7348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7201" y="377272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3737" y="5325"/>
                </a:lnTo>
                <a:lnTo>
                  <a:pt x="4599" y="6699"/>
                </a:lnTo>
                <a:lnTo>
                  <a:pt x="6842" y="8303"/>
                </a:lnTo>
                <a:lnTo>
                  <a:pt x="7313" y="8142"/>
                </a:lnTo>
                <a:lnTo>
                  <a:pt x="7670" y="8142"/>
                </a:lnTo>
                <a:lnTo>
                  <a:pt x="8176" y="8108"/>
                </a:lnTo>
                <a:lnTo>
                  <a:pt x="7624" y="7054"/>
                </a:lnTo>
                <a:lnTo>
                  <a:pt x="6957" y="5646"/>
                </a:lnTo>
                <a:lnTo>
                  <a:pt x="74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48467" y="317509"/>
            <a:ext cx="120014" cy="149860"/>
          </a:xfrm>
          <a:custGeom>
            <a:avLst/>
            <a:gdLst/>
            <a:ahLst/>
            <a:cxnLst/>
            <a:rect l="l" t="t" r="r" b="b"/>
            <a:pathLst>
              <a:path w="120015" h="149859">
                <a:moveTo>
                  <a:pt x="28818" y="96519"/>
                </a:moveTo>
                <a:lnTo>
                  <a:pt x="6451" y="96519"/>
                </a:lnTo>
                <a:lnTo>
                  <a:pt x="6213" y="99059"/>
                </a:lnTo>
                <a:lnTo>
                  <a:pt x="6094" y="101599"/>
                </a:lnTo>
                <a:lnTo>
                  <a:pt x="6255" y="102869"/>
                </a:lnTo>
                <a:lnTo>
                  <a:pt x="6336" y="104139"/>
                </a:lnTo>
                <a:lnTo>
                  <a:pt x="7750" y="110489"/>
                </a:lnTo>
                <a:lnTo>
                  <a:pt x="10303" y="118109"/>
                </a:lnTo>
                <a:lnTo>
                  <a:pt x="13408" y="126999"/>
                </a:lnTo>
                <a:lnTo>
                  <a:pt x="16398" y="140969"/>
                </a:lnTo>
                <a:lnTo>
                  <a:pt x="17099" y="146049"/>
                </a:lnTo>
                <a:lnTo>
                  <a:pt x="18790" y="149859"/>
                </a:lnTo>
                <a:lnTo>
                  <a:pt x="21630" y="144779"/>
                </a:lnTo>
                <a:lnTo>
                  <a:pt x="20331" y="137159"/>
                </a:lnTo>
                <a:lnTo>
                  <a:pt x="20446" y="134619"/>
                </a:lnTo>
                <a:lnTo>
                  <a:pt x="20526" y="133349"/>
                </a:lnTo>
                <a:lnTo>
                  <a:pt x="20837" y="132079"/>
                </a:lnTo>
                <a:lnTo>
                  <a:pt x="21193" y="130809"/>
                </a:lnTo>
                <a:lnTo>
                  <a:pt x="21630" y="130809"/>
                </a:lnTo>
                <a:lnTo>
                  <a:pt x="21941" y="129539"/>
                </a:lnTo>
                <a:lnTo>
                  <a:pt x="22217" y="128269"/>
                </a:lnTo>
                <a:lnTo>
                  <a:pt x="22688" y="125729"/>
                </a:lnTo>
                <a:lnTo>
                  <a:pt x="22999" y="124459"/>
                </a:lnTo>
                <a:lnTo>
                  <a:pt x="23125" y="123189"/>
                </a:lnTo>
                <a:lnTo>
                  <a:pt x="23275" y="120649"/>
                </a:lnTo>
                <a:lnTo>
                  <a:pt x="21906" y="109219"/>
                </a:lnTo>
                <a:lnTo>
                  <a:pt x="22964" y="107949"/>
                </a:lnTo>
                <a:lnTo>
                  <a:pt x="23907" y="106679"/>
                </a:lnTo>
                <a:lnTo>
                  <a:pt x="24770" y="105409"/>
                </a:lnTo>
                <a:lnTo>
                  <a:pt x="25517" y="105409"/>
                </a:lnTo>
                <a:lnTo>
                  <a:pt x="26184" y="104139"/>
                </a:lnTo>
                <a:lnTo>
                  <a:pt x="26771" y="102869"/>
                </a:lnTo>
                <a:lnTo>
                  <a:pt x="27288" y="101599"/>
                </a:lnTo>
                <a:lnTo>
                  <a:pt x="27725" y="100329"/>
                </a:lnTo>
                <a:lnTo>
                  <a:pt x="28392" y="99059"/>
                </a:lnTo>
                <a:lnTo>
                  <a:pt x="28818" y="96519"/>
                </a:lnTo>
                <a:close/>
              </a:path>
              <a:path w="120015" h="149859">
                <a:moveTo>
                  <a:pt x="118112" y="114300"/>
                </a:moveTo>
                <a:lnTo>
                  <a:pt x="117158" y="114300"/>
                </a:lnTo>
                <a:lnTo>
                  <a:pt x="117790" y="115570"/>
                </a:lnTo>
                <a:lnTo>
                  <a:pt x="119446" y="115570"/>
                </a:lnTo>
                <a:lnTo>
                  <a:pt x="118112" y="114300"/>
                </a:lnTo>
                <a:close/>
              </a:path>
              <a:path w="120015" h="149859">
                <a:moveTo>
                  <a:pt x="116342" y="113030"/>
                </a:moveTo>
                <a:lnTo>
                  <a:pt x="113777" y="113030"/>
                </a:lnTo>
                <a:lnTo>
                  <a:pt x="115675" y="114300"/>
                </a:lnTo>
                <a:lnTo>
                  <a:pt x="117089" y="114300"/>
                </a:lnTo>
                <a:lnTo>
                  <a:pt x="116342" y="113030"/>
                </a:lnTo>
                <a:close/>
              </a:path>
              <a:path w="120015" h="149859">
                <a:moveTo>
                  <a:pt x="115203" y="110490"/>
                </a:moveTo>
                <a:lnTo>
                  <a:pt x="108786" y="110490"/>
                </a:lnTo>
                <a:lnTo>
                  <a:pt x="111500" y="113030"/>
                </a:lnTo>
                <a:lnTo>
                  <a:pt x="116066" y="113030"/>
                </a:lnTo>
                <a:lnTo>
                  <a:pt x="115824" y="111760"/>
                </a:lnTo>
                <a:lnTo>
                  <a:pt x="115203" y="111760"/>
                </a:lnTo>
                <a:lnTo>
                  <a:pt x="115203" y="110490"/>
                </a:lnTo>
                <a:close/>
              </a:path>
              <a:path w="120015" h="149859">
                <a:moveTo>
                  <a:pt x="110868" y="83820"/>
                </a:moveTo>
                <a:lnTo>
                  <a:pt x="81072" y="83820"/>
                </a:lnTo>
                <a:lnTo>
                  <a:pt x="81544" y="85090"/>
                </a:lnTo>
                <a:lnTo>
                  <a:pt x="83590" y="87630"/>
                </a:lnTo>
                <a:lnTo>
                  <a:pt x="86810" y="91440"/>
                </a:lnTo>
                <a:lnTo>
                  <a:pt x="90111" y="95250"/>
                </a:lnTo>
                <a:lnTo>
                  <a:pt x="94400" y="100330"/>
                </a:lnTo>
                <a:lnTo>
                  <a:pt x="96482" y="101600"/>
                </a:lnTo>
                <a:lnTo>
                  <a:pt x="98448" y="102870"/>
                </a:lnTo>
                <a:lnTo>
                  <a:pt x="100299" y="105410"/>
                </a:lnTo>
                <a:lnTo>
                  <a:pt x="101990" y="106680"/>
                </a:lnTo>
                <a:lnTo>
                  <a:pt x="104784" y="107950"/>
                </a:lnTo>
                <a:lnTo>
                  <a:pt x="106624" y="109220"/>
                </a:lnTo>
                <a:lnTo>
                  <a:pt x="107291" y="110490"/>
                </a:lnTo>
                <a:lnTo>
                  <a:pt x="116215" y="110490"/>
                </a:lnTo>
                <a:lnTo>
                  <a:pt x="116572" y="109220"/>
                </a:lnTo>
                <a:lnTo>
                  <a:pt x="116813" y="109220"/>
                </a:lnTo>
                <a:lnTo>
                  <a:pt x="117089" y="107950"/>
                </a:lnTo>
                <a:lnTo>
                  <a:pt x="114927" y="107950"/>
                </a:lnTo>
                <a:lnTo>
                  <a:pt x="114180" y="106680"/>
                </a:lnTo>
                <a:lnTo>
                  <a:pt x="114847" y="106680"/>
                </a:lnTo>
                <a:lnTo>
                  <a:pt x="115468" y="105410"/>
                </a:lnTo>
                <a:lnTo>
                  <a:pt x="115709" y="105410"/>
                </a:lnTo>
                <a:lnTo>
                  <a:pt x="115985" y="104140"/>
                </a:lnTo>
                <a:lnTo>
                  <a:pt x="114766" y="104140"/>
                </a:lnTo>
                <a:lnTo>
                  <a:pt x="113823" y="102870"/>
                </a:lnTo>
                <a:lnTo>
                  <a:pt x="112409" y="102870"/>
                </a:lnTo>
                <a:lnTo>
                  <a:pt x="112294" y="101600"/>
                </a:lnTo>
                <a:lnTo>
                  <a:pt x="112328" y="100330"/>
                </a:lnTo>
                <a:lnTo>
                  <a:pt x="114766" y="100330"/>
                </a:lnTo>
                <a:lnTo>
                  <a:pt x="114881" y="99060"/>
                </a:lnTo>
                <a:lnTo>
                  <a:pt x="114801" y="97790"/>
                </a:lnTo>
                <a:lnTo>
                  <a:pt x="111972" y="97790"/>
                </a:lnTo>
                <a:lnTo>
                  <a:pt x="111857" y="96520"/>
                </a:lnTo>
                <a:lnTo>
                  <a:pt x="111937" y="95250"/>
                </a:lnTo>
                <a:lnTo>
                  <a:pt x="113513" y="95250"/>
                </a:lnTo>
                <a:lnTo>
                  <a:pt x="113823" y="92710"/>
                </a:lnTo>
                <a:lnTo>
                  <a:pt x="113513" y="91440"/>
                </a:lnTo>
                <a:lnTo>
                  <a:pt x="111420" y="91440"/>
                </a:lnTo>
                <a:lnTo>
                  <a:pt x="111224" y="90170"/>
                </a:lnTo>
                <a:lnTo>
                  <a:pt x="110914" y="90170"/>
                </a:lnTo>
                <a:lnTo>
                  <a:pt x="110833" y="88900"/>
                </a:lnTo>
                <a:lnTo>
                  <a:pt x="111776" y="88900"/>
                </a:lnTo>
                <a:lnTo>
                  <a:pt x="112087" y="87630"/>
                </a:lnTo>
                <a:lnTo>
                  <a:pt x="112880" y="87630"/>
                </a:lnTo>
                <a:lnTo>
                  <a:pt x="112961" y="86360"/>
                </a:lnTo>
                <a:lnTo>
                  <a:pt x="112800" y="86360"/>
                </a:lnTo>
                <a:lnTo>
                  <a:pt x="112443" y="85090"/>
                </a:lnTo>
                <a:lnTo>
                  <a:pt x="111581" y="85090"/>
                </a:lnTo>
                <a:lnTo>
                  <a:pt x="110868" y="83820"/>
                </a:lnTo>
                <a:close/>
              </a:path>
              <a:path w="120015" h="149859">
                <a:moveTo>
                  <a:pt x="33337" y="86359"/>
                </a:moveTo>
                <a:lnTo>
                  <a:pt x="2437" y="86359"/>
                </a:lnTo>
                <a:lnTo>
                  <a:pt x="3104" y="88899"/>
                </a:lnTo>
                <a:lnTo>
                  <a:pt x="3852" y="90169"/>
                </a:lnTo>
                <a:lnTo>
                  <a:pt x="4680" y="92709"/>
                </a:lnTo>
                <a:lnTo>
                  <a:pt x="5427" y="93979"/>
                </a:lnTo>
                <a:lnTo>
                  <a:pt x="6060" y="95249"/>
                </a:lnTo>
                <a:lnTo>
                  <a:pt x="6451" y="95249"/>
                </a:lnTo>
                <a:lnTo>
                  <a:pt x="6646" y="96519"/>
                </a:lnTo>
                <a:lnTo>
                  <a:pt x="29059" y="96519"/>
                </a:lnTo>
                <a:lnTo>
                  <a:pt x="29094" y="95249"/>
                </a:lnTo>
                <a:lnTo>
                  <a:pt x="30474" y="93979"/>
                </a:lnTo>
                <a:lnTo>
                  <a:pt x="32394" y="92709"/>
                </a:lnTo>
                <a:lnTo>
                  <a:pt x="33073" y="91439"/>
                </a:lnTo>
                <a:lnTo>
                  <a:pt x="33854" y="91439"/>
                </a:lnTo>
                <a:lnTo>
                  <a:pt x="34050" y="90169"/>
                </a:lnTo>
                <a:lnTo>
                  <a:pt x="30474" y="90169"/>
                </a:lnTo>
                <a:lnTo>
                  <a:pt x="31578" y="88899"/>
                </a:lnTo>
                <a:lnTo>
                  <a:pt x="32360" y="87629"/>
                </a:lnTo>
                <a:lnTo>
                  <a:pt x="32912" y="87629"/>
                </a:lnTo>
                <a:lnTo>
                  <a:pt x="33337" y="86359"/>
                </a:lnTo>
                <a:close/>
              </a:path>
              <a:path w="120015" h="149859">
                <a:moveTo>
                  <a:pt x="74115" y="82550"/>
                </a:moveTo>
                <a:lnTo>
                  <a:pt x="59568" y="82550"/>
                </a:lnTo>
                <a:lnTo>
                  <a:pt x="60235" y="83820"/>
                </a:lnTo>
                <a:lnTo>
                  <a:pt x="61534" y="85090"/>
                </a:lnTo>
                <a:lnTo>
                  <a:pt x="62753" y="86360"/>
                </a:lnTo>
                <a:lnTo>
                  <a:pt x="64869" y="88900"/>
                </a:lnTo>
                <a:lnTo>
                  <a:pt x="65778" y="90170"/>
                </a:lnTo>
                <a:lnTo>
                  <a:pt x="67974" y="92710"/>
                </a:lnTo>
                <a:lnTo>
                  <a:pt x="67583" y="90170"/>
                </a:lnTo>
                <a:lnTo>
                  <a:pt x="67307" y="88900"/>
                </a:lnTo>
                <a:lnTo>
                  <a:pt x="67353" y="86360"/>
                </a:lnTo>
                <a:lnTo>
                  <a:pt x="73482" y="86360"/>
                </a:lnTo>
                <a:lnTo>
                  <a:pt x="73563" y="85090"/>
                </a:lnTo>
                <a:lnTo>
                  <a:pt x="73724" y="85090"/>
                </a:lnTo>
                <a:lnTo>
                  <a:pt x="74115" y="82550"/>
                </a:lnTo>
                <a:close/>
              </a:path>
              <a:path w="120015" h="149859">
                <a:moveTo>
                  <a:pt x="70297" y="87630"/>
                </a:moveTo>
                <a:lnTo>
                  <a:pt x="69434" y="87630"/>
                </a:lnTo>
                <a:lnTo>
                  <a:pt x="70021" y="88900"/>
                </a:lnTo>
                <a:lnTo>
                  <a:pt x="70216" y="88900"/>
                </a:lnTo>
                <a:lnTo>
                  <a:pt x="70297" y="87630"/>
                </a:lnTo>
                <a:close/>
              </a:path>
              <a:path w="120015" h="149859">
                <a:moveTo>
                  <a:pt x="70734" y="86360"/>
                </a:moveTo>
                <a:lnTo>
                  <a:pt x="68054" y="86360"/>
                </a:lnTo>
                <a:lnTo>
                  <a:pt x="68572" y="87630"/>
                </a:lnTo>
                <a:lnTo>
                  <a:pt x="70573" y="87630"/>
                </a:lnTo>
                <a:lnTo>
                  <a:pt x="70734" y="86360"/>
                </a:lnTo>
                <a:close/>
              </a:path>
              <a:path w="120015" h="149859">
                <a:moveTo>
                  <a:pt x="72850" y="86360"/>
                </a:moveTo>
                <a:lnTo>
                  <a:pt x="72102" y="86360"/>
                </a:lnTo>
                <a:lnTo>
                  <a:pt x="72344" y="87630"/>
                </a:lnTo>
                <a:lnTo>
                  <a:pt x="72700" y="87630"/>
                </a:lnTo>
                <a:lnTo>
                  <a:pt x="72850" y="86360"/>
                </a:lnTo>
                <a:close/>
              </a:path>
              <a:path w="120015" h="149859">
                <a:moveTo>
                  <a:pt x="32337" y="72389"/>
                </a:moveTo>
                <a:lnTo>
                  <a:pt x="5347" y="72389"/>
                </a:lnTo>
                <a:lnTo>
                  <a:pt x="4726" y="73659"/>
                </a:lnTo>
                <a:lnTo>
                  <a:pt x="3656" y="76199"/>
                </a:lnTo>
                <a:lnTo>
                  <a:pt x="3265" y="77469"/>
                </a:lnTo>
                <a:lnTo>
                  <a:pt x="2679" y="78739"/>
                </a:lnTo>
                <a:lnTo>
                  <a:pt x="2426" y="80084"/>
                </a:lnTo>
                <a:lnTo>
                  <a:pt x="2046" y="82549"/>
                </a:lnTo>
                <a:lnTo>
                  <a:pt x="1966" y="85089"/>
                </a:lnTo>
                <a:lnTo>
                  <a:pt x="2161" y="86359"/>
                </a:lnTo>
                <a:lnTo>
                  <a:pt x="31336" y="86359"/>
                </a:lnTo>
                <a:lnTo>
                  <a:pt x="30669" y="85089"/>
                </a:lnTo>
                <a:lnTo>
                  <a:pt x="29680" y="85089"/>
                </a:lnTo>
                <a:lnTo>
                  <a:pt x="30313" y="83819"/>
                </a:lnTo>
                <a:lnTo>
                  <a:pt x="31382" y="83819"/>
                </a:lnTo>
                <a:lnTo>
                  <a:pt x="31808" y="82549"/>
                </a:lnTo>
                <a:lnTo>
                  <a:pt x="28266" y="82549"/>
                </a:lnTo>
                <a:lnTo>
                  <a:pt x="28898" y="81279"/>
                </a:lnTo>
                <a:lnTo>
                  <a:pt x="29485" y="81279"/>
                </a:lnTo>
                <a:lnTo>
                  <a:pt x="30002" y="80009"/>
                </a:lnTo>
                <a:lnTo>
                  <a:pt x="30428" y="80009"/>
                </a:lnTo>
                <a:lnTo>
                  <a:pt x="30830" y="78739"/>
                </a:lnTo>
                <a:lnTo>
                  <a:pt x="31497" y="77469"/>
                </a:lnTo>
                <a:lnTo>
                  <a:pt x="31727" y="77469"/>
                </a:lnTo>
                <a:lnTo>
                  <a:pt x="32118" y="76199"/>
                </a:lnTo>
                <a:lnTo>
                  <a:pt x="32245" y="74929"/>
                </a:lnTo>
                <a:lnTo>
                  <a:pt x="32337" y="72389"/>
                </a:lnTo>
                <a:close/>
              </a:path>
              <a:path w="120015" h="149859">
                <a:moveTo>
                  <a:pt x="110327" y="78740"/>
                </a:moveTo>
                <a:lnTo>
                  <a:pt x="76944" y="78740"/>
                </a:lnTo>
                <a:lnTo>
                  <a:pt x="78023" y="80084"/>
                </a:lnTo>
                <a:lnTo>
                  <a:pt x="78910" y="81280"/>
                </a:lnTo>
                <a:lnTo>
                  <a:pt x="80520" y="83820"/>
                </a:lnTo>
                <a:lnTo>
                  <a:pt x="110281" y="83820"/>
                </a:lnTo>
                <a:lnTo>
                  <a:pt x="110327" y="82550"/>
                </a:lnTo>
                <a:lnTo>
                  <a:pt x="111224" y="82550"/>
                </a:lnTo>
                <a:lnTo>
                  <a:pt x="111811" y="81280"/>
                </a:lnTo>
                <a:lnTo>
                  <a:pt x="111546" y="80010"/>
                </a:lnTo>
                <a:lnTo>
                  <a:pt x="110327" y="78740"/>
                </a:lnTo>
                <a:close/>
              </a:path>
              <a:path w="120015" h="149859">
                <a:moveTo>
                  <a:pt x="33268" y="81279"/>
                </a:moveTo>
                <a:lnTo>
                  <a:pt x="31221" y="81279"/>
                </a:lnTo>
                <a:lnTo>
                  <a:pt x="30359" y="82549"/>
                </a:lnTo>
                <a:lnTo>
                  <a:pt x="32751" y="82549"/>
                </a:lnTo>
                <a:lnTo>
                  <a:pt x="33268" y="81279"/>
                </a:lnTo>
                <a:close/>
              </a:path>
              <a:path w="120015" h="149859">
                <a:moveTo>
                  <a:pt x="75920" y="78740"/>
                </a:moveTo>
                <a:lnTo>
                  <a:pt x="53829" y="78740"/>
                </a:lnTo>
                <a:lnTo>
                  <a:pt x="54577" y="80010"/>
                </a:lnTo>
                <a:lnTo>
                  <a:pt x="55278" y="80010"/>
                </a:lnTo>
                <a:lnTo>
                  <a:pt x="56773" y="81280"/>
                </a:lnTo>
                <a:lnTo>
                  <a:pt x="58188" y="82550"/>
                </a:lnTo>
                <a:lnTo>
                  <a:pt x="76231" y="82550"/>
                </a:lnTo>
                <a:lnTo>
                  <a:pt x="76507" y="81280"/>
                </a:lnTo>
                <a:lnTo>
                  <a:pt x="76311" y="81280"/>
                </a:lnTo>
                <a:lnTo>
                  <a:pt x="75920" y="78740"/>
                </a:lnTo>
                <a:close/>
              </a:path>
              <a:path w="120015" h="149859">
                <a:moveTo>
                  <a:pt x="33461" y="80084"/>
                </a:moveTo>
                <a:lnTo>
                  <a:pt x="32866" y="81279"/>
                </a:lnTo>
                <a:lnTo>
                  <a:pt x="33417" y="81279"/>
                </a:lnTo>
                <a:lnTo>
                  <a:pt x="33461" y="80084"/>
                </a:lnTo>
                <a:close/>
              </a:path>
              <a:path w="120015" h="149859">
                <a:moveTo>
                  <a:pt x="33498" y="80009"/>
                </a:moveTo>
                <a:close/>
              </a:path>
              <a:path w="120015" h="149859">
                <a:moveTo>
                  <a:pt x="48482" y="76200"/>
                </a:moveTo>
                <a:lnTo>
                  <a:pt x="44860" y="76200"/>
                </a:lnTo>
                <a:lnTo>
                  <a:pt x="45492" y="77470"/>
                </a:lnTo>
                <a:lnTo>
                  <a:pt x="45964" y="78740"/>
                </a:lnTo>
                <a:lnTo>
                  <a:pt x="46355" y="80010"/>
                </a:lnTo>
                <a:lnTo>
                  <a:pt x="46792" y="80010"/>
                </a:lnTo>
                <a:lnTo>
                  <a:pt x="47263" y="78740"/>
                </a:lnTo>
                <a:lnTo>
                  <a:pt x="47654" y="78740"/>
                </a:lnTo>
                <a:lnTo>
                  <a:pt x="47930" y="77470"/>
                </a:lnTo>
                <a:lnTo>
                  <a:pt x="48160" y="77470"/>
                </a:lnTo>
                <a:lnTo>
                  <a:pt x="48482" y="76200"/>
                </a:lnTo>
                <a:close/>
              </a:path>
              <a:path w="120015" h="149859">
                <a:moveTo>
                  <a:pt x="112052" y="76200"/>
                </a:moveTo>
                <a:lnTo>
                  <a:pt x="48482" y="76200"/>
                </a:lnTo>
                <a:lnTo>
                  <a:pt x="49621" y="78740"/>
                </a:lnTo>
                <a:lnTo>
                  <a:pt x="51069" y="78740"/>
                </a:lnTo>
                <a:lnTo>
                  <a:pt x="51587" y="77470"/>
                </a:lnTo>
                <a:lnTo>
                  <a:pt x="111972" y="77470"/>
                </a:lnTo>
                <a:lnTo>
                  <a:pt x="112052" y="76200"/>
                </a:lnTo>
                <a:close/>
              </a:path>
              <a:path w="120015" h="149859">
                <a:moveTo>
                  <a:pt x="110362" y="77470"/>
                </a:moveTo>
                <a:lnTo>
                  <a:pt x="51587" y="77470"/>
                </a:lnTo>
                <a:lnTo>
                  <a:pt x="52334" y="78740"/>
                </a:lnTo>
                <a:lnTo>
                  <a:pt x="110247" y="78740"/>
                </a:lnTo>
                <a:lnTo>
                  <a:pt x="110362" y="77470"/>
                </a:lnTo>
                <a:close/>
              </a:path>
              <a:path w="120015" h="149859">
                <a:moveTo>
                  <a:pt x="281" y="77176"/>
                </a:moveTo>
                <a:lnTo>
                  <a:pt x="0" y="77469"/>
                </a:lnTo>
                <a:lnTo>
                  <a:pt x="195" y="77469"/>
                </a:lnTo>
                <a:lnTo>
                  <a:pt x="281" y="77176"/>
                </a:lnTo>
                <a:close/>
              </a:path>
              <a:path w="120015" h="149859">
                <a:moveTo>
                  <a:pt x="31969" y="69849"/>
                </a:moveTo>
                <a:lnTo>
                  <a:pt x="3898" y="69849"/>
                </a:lnTo>
                <a:lnTo>
                  <a:pt x="2955" y="71119"/>
                </a:lnTo>
                <a:lnTo>
                  <a:pt x="2518" y="72389"/>
                </a:lnTo>
                <a:lnTo>
                  <a:pt x="1494" y="74929"/>
                </a:lnTo>
                <a:lnTo>
                  <a:pt x="942" y="74929"/>
                </a:lnTo>
                <a:lnTo>
                  <a:pt x="281" y="77176"/>
                </a:lnTo>
                <a:lnTo>
                  <a:pt x="1218" y="76199"/>
                </a:lnTo>
                <a:lnTo>
                  <a:pt x="3231" y="74929"/>
                </a:lnTo>
                <a:lnTo>
                  <a:pt x="4013" y="73659"/>
                </a:lnTo>
                <a:lnTo>
                  <a:pt x="4990" y="72389"/>
                </a:lnTo>
                <a:lnTo>
                  <a:pt x="32337" y="72389"/>
                </a:lnTo>
                <a:lnTo>
                  <a:pt x="32279" y="71119"/>
                </a:lnTo>
                <a:lnTo>
                  <a:pt x="31969" y="69849"/>
                </a:lnTo>
                <a:close/>
              </a:path>
              <a:path w="120015" h="149859">
                <a:moveTo>
                  <a:pt x="108395" y="68580"/>
                </a:moveTo>
                <a:lnTo>
                  <a:pt x="35464" y="68580"/>
                </a:lnTo>
                <a:lnTo>
                  <a:pt x="36051" y="71120"/>
                </a:lnTo>
                <a:lnTo>
                  <a:pt x="36568" y="72390"/>
                </a:lnTo>
                <a:lnTo>
                  <a:pt x="36994" y="73660"/>
                </a:lnTo>
                <a:lnTo>
                  <a:pt x="37672" y="74930"/>
                </a:lnTo>
                <a:lnTo>
                  <a:pt x="37868" y="76200"/>
                </a:lnTo>
                <a:lnTo>
                  <a:pt x="38017" y="76200"/>
                </a:lnTo>
                <a:lnTo>
                  <a:pt x="38730" y="74930"/>
                </a:lnTo>
                <a:lnTo>
                  <a:pt x="39317" y="73660"/>
                </a:lnTo>
                <a:lnTo>
                  <a:pt x="39788" y="72390"/>
                </a:lnTo>
                <a:lnTo>
                  <a:pt x="40145" y="72390"/>
                </a:lnTo>
                <a:lnTo>
                  <a:pt x="40582" y="71120"/>
                </a:lnTo>
                <a:lnTo>
                  <a:pt x="40697" y="69850"/>
                </a:lnTo>
                <a:lnTo>
                  <a:pt x="108234" y="69850"/>
                </a:lnTo>
                <a:lnTo>
                  <a:pt x="108395" y="68580"/>
                </a:lnTo>
                <a:close/>
              </a:path>
              <a:path w="120015" h="149859">
                <a:moveTo>
                  <a:pt x="110281" y="71120"/>
                </a:moveTo>
                <a:lnTo>
                  <a:pt x="41950" y="71120"/>
                </a:lnTo>
                <a:lnTo>
                  <a:pt x="42537" y="72390"/>
                </a:lnTo>
                <a:lnTo>
                  <a:pt x="43560" y="73660"/>
                </a:lnTo>
                <a:lnTo>
                  <a:pt x="44469" y="76200"/>
                </a:lnTo>
                <a:lnTo>
                  <a:pt x="111696" y="76200"/>
                </a:lnTo>
                <a:lnTo>
                  <a:pt x="111420" y="74930"/>
                </a:lnTo>
                <a:lnTo>
                  <a:pt x="110799" y="74930"/>
                </a:lnTo>
                <a:lnTo>
                  <a:pt x="110120" y="73660"/>
                </a:lnTo>
                <a:lnTo>
                  <a:pt x="109534" y="73660"/>
                </a:lnTo>
                <a:lnTo>
                  <a:pt x="109971" y="72390"/>
                </a:lnTo>
                <a:lnTo>
                  <a:pt x="110603" y="72390"/>
                </a:lnTo>
                <a:lnTo>
                  <a:pt x="110281" y="71120"/>
                </a:lnTo>
                <a:close/>
              </a:path>
              <a:path w="120015" h="149859">
                <a:moveTo>
                  <a:pt x="106314" y="66040"/>
                </a:moveTo>
                <a:lnTo>
                  <a:pt x="30313" y="66039"/>
                </a:lnTo>
                <a:lnTo>
                  <a:pt x="31302" y="67309"/>
                </a:lnTo>
                <a:lnTo>
                  <a:pt x="32797" y="69849"/>
                </a:lnTo>
                <a:lnTo>
                  <a:pt x="33613" y="71119"/>
                </a:lnTo>
                <a:lnTo>
                  <a:pt x="33889" y="72389"/>
                </a:lnTo>
                <a:lnTo>
                  <a:pt x="34050" y="72389"/>
                </a:lnTo>
                <a:lnTo>
                  <a:pt x="34556" y="71120"/>
                </a:lnTo>
                <a:lnTo>
                  <a:pt x="34797" y="69850"/>
                </a:lnTo>
                <a:lnTo>
                  <a:pt x="35027" y="69850"/>
                </a:lnTo>
                <a:lnTo>
                  <a:pt x="35349" y="68580"/>
                </a:lnTo>
                <a:lnTo>
                  <a:pt x="108395" y="68580"/>
                </a:lnTo>
                <a:lnTo>
                  <a:pt x="106670" y="67310"/>
                </a:lnTo>
                <a:lnTo>
                  <a:pt x="106268" y="67310"/>
                </a:lnTo>
                <a:lnTo>
                  <a:pt x="106314" y="66040"/>
                </a:lnTo>
                <a:close/>
              </a:path>
              <a:path w="120015" h="149859">
                <a:moveTo>
                  <a:pt x="108361" y="69850"/>
                </a:moveTo>
                <a:lnTo>
                  <a:pt x="40697" y="69850"/>
                </a:lnTo>
                <a:lnTo>
                  <a:pt x="41318" y="71120"/>
                </a:lnTo>
                <a:lnTo>
                  <a:pt x="108671" y="71120"/>
                </a:lnTo>
                <a:lnTo>
                  <a:pt x="108361" y="69850"/>
                </a:lnTo>
                <a:close/>
              </a:path>
              <a:path w="120015" h="149859">
                <a:moveTo>
                  <a:pt x="108637" y="64770"/>
                </a:moveTo>
                <a:lnTo>
                  <a:pt x="9797" y="64769"/>
                </a:lnTo>
                <a:lnTo>
                  <a:pt x="8222" y="66039"/>
                </a:lnTo>
                <a:lnTo>
                  <a:pt x="6807" y="67309"/>
                </a:lnTo>
                <a:lnTo>
                  <a:pt x="5542" y="68579"/>
                </a:lnTo>
                <a:lnTo>
                  <a:pt x="4956" y="68579"/>
                </a:lnTo>
                <a:lnTo>
                  <a:pt x="4404" y="69849"/>
                </a:lnTo>
                <a:lnTo>
                  <a:pt x="31693" y="69849"/>
                </a:lnTo>
                <a:lnTo>
                  <a:pt x="31417" y="68579"/>
                </a:lnTo>
                <a:lnTo>
                  <a:pt x="31106" y="67309"/>
                </a:lnTo>
                <a:lnTo>
                  <a:pt x="30313" y="66039"/>
                </a:lnTo>
                <a:lnTo>
                  <a:pt x="108671" y="66040"/>
                </a:lnTo>
                <a:lnTo>
                  <a:pt x="108637" y="64770"/>
                </a:lnTo>
                <a:close/>
              </a:path>
              <a:path w="120015" h="149859">
                <a:moveTo>
                  <a:pt x="12580" y="55879"/>
                </a:moveTo>
                <a:lnTo>
                  <a:pt x="7359" y="55879"/>
                </a:lnTo>
                <a:lnTo>
                  <a:pt x="6727" y="57149"/>
                </a:lnTo>
                <a:lnTo>
                  <a:pt x="5818" y="59689"/>
                </a:lnTo>
                <a:lnTo>
                  <a:pt x="5312" y="60959"/>
                </a:lnTo>
                <a:lnTo>
                  <a:pt x="5151" y="62229"/>
                </a:lnTo>
                <a:lnTo>
                  <a:pt x="4956" y="63499"/>
                </a:lnTo>
                <a:lnTo>
                  <a:pt x="4921" y="64769"/>
                </a:lnTo>
                <a:lnTo>
                  <a:pt x="6531" y="62229"/>
                </a:lnTo>
                <a:lnTo>
                  <a:pt x="7313" y="60959"/>
                </a:lnTo>
                <a:lnTo>
                  <a:pt x="8808" y="59689"/>
                </a:lnTo>
                <a:lnTo>
                  <a:pt x="9475" y="58419"/>
                </a:lnTo>
                <a:lnTo>
                  <a:pt x="10740" y="57149"/>
                </a:lnTo>
                <a:lnTo>
                  <a:pt x="12580" y="55879"/>
                </a:lnTo>
                <a:close/>
              </a:path>
              <a:path w="120015" h="149859">
                <a:moveTo>
                  <a:pt x="107924" y="63500"/>
                </a:moveTo>
                <a:lnTo>
                  <a:pt x="11488" y="63499"/>
                </a:lnTo>
                <a:lnTo>
                  <a:pt x="10614" y="64769"/>
                </a:lnTo>
                <a:lnTo>
                  <a:pt x="108361" y="64770"/>
                </a:lnTo>
                <a:lnTo>
                  <a:pt x="107924" y="63500"/>
                </a:lnTo>
                <a:close/>
              </a:path>
              <a:path w="120015" h="149859">
                <a:moveTo>
                  <a:pt x="103761" y="60960"/>
                </a:moveTo>
                <a:lnTo>
                  <a:pt x="16042" y="60959"/>
                </a:lnTo>
                <a:lnTo>
                  <a:pt x="16398" y="63499"/>
                </a:lnTo>
                <a:lnTo>
                  <a:pt x="106866" y="63500"/>
                </a:lnTo>
                <a:lnTo>
                  <a:pt x="106394" y="62230"/>
                </a:lnTo>
                <a:lnTo>
                  <a:pt x="104819" y="62230"/>
                </a:lnTo>
                <a:lnTo>
                  <a:pt x="103761" y="60960"/>
                </a:lnTo>
                <a:close/>
              </a:path>
              <a:path w="120015" h="149859">
                <a:moveTo>
                  <a:pt x="102139" y="58420"/>
                </a:moveTo>
                <a:lnTo>
                  <a:pt x="15064" y="58419"/>
                </a:lnTo>
                <a:lnTo>
                  <a:pt x="15536" y="59689"/>
                </a:lnTo>
                <a:lnTo>
                  <a:pt x="15731" y="60959"/>
                </a:lnTo>
                <a:lnTo>
                  <a:pt x="100725" y="60960"/>
                </a:lnTo>
                <a:lnTo>
                  <a:pt x="100851" y="59690"/>
                </a:lnTo>
                <a:lnTo>
                  <a:pt x="102105" y="59690"/>
                </a:lnTo>
                <a:lnTo>
                  <a:pt x="102139" y="58420"/>
                </a:lnTo>
                <a:close/>
              </a:path>
              <a:path w="120015" h="149859">
                <a:moveTo>
                  <a:pt x="101875" y="57150"/>
                </a:moveTo>
                <a:lnTo>
                  <a:pt x="14075" y="57149"/>
                </a:lnTo>
                <a:lnTo>
                  <a:pt x="14788" y="58419"/>
                </a:lnTo>
                <a:lnTo>
                  <a:pt x="102105" y="58420"/>
                </a:lnTo>
                <a:lnTo>
                  <a:pt x="101875" y="57150"/>
                </a:lnTo>
                <a:close/>
              </a:path>
              <a:path w="120015" h="149859">
                <a:moveTo>
                  <a:pt x="98138" y="55880"/>
                </a:moveTo>
                <a:lnTo>
                  <a:pt x="13247" y="55879"/>
                </a:lnTo>
                <a:lnTo>
                  <a:pt x="13684" y="57149"/>
                </a:lnTo>
                <a:lnTo>
                  <a:pt x="100299" y="57150"/>
                </a:lnTo>
                <a:lnTo>
                  <a:pt x="98138" y="55880"/>
                </a:lnTo>
                <a:close/>
              </a:path>
              <a:path w="120015" h="149859">
                <a:moveTo>
                  <a:pt x="96562" y="53340"/>
                </a:moveTo>
                <a:lnTo>
                  <a:pt x="9004" y="53339"/>
                </a:lnTo>
                <a:lnTo>
                  <a:pt x="8532" y="54609"/>
                </a:lnTo>
                <a:lnTo>
                  <a:pt x="7704" y="55879"/>
                </a:lnTo>
                <a:lnTo>
                  <a:pt x="98057" y="55880"/>
                </a:lnTo>
                <a:lnTo>
                  <a:pt x="98057" y="54610"/>
                </a:lnTo>
                <a:lnTo>
                  <a:pt x="96562" y="53340"/>
                </a:lnTo>
                <a:close/>
              </a:path>
              <a:path w="120015" h="149859">
                <a:moveTo>
                  <a:pt x="17732" y="45719"/>
                </a:moveTo>
                <a:lnTo>
                  <a:pt x="5266" y="45719"/>
                </a:lnTo>
                <a:lnTo>
                  <a:pt x="5427" y="46989"/>
                </a:lnTo>
                <a:lnTo>
                  <a:pt x="5818" y="49529"/>
                </a:lnTo>
                <a:lnTo>
                  <a:pt x="6014" y="49529"/>
                </a:lnTo>
                <a:lnTo>
                  <a:pt x="6646" y="52069"/>
                </a:lnTo>
                <a:lnTo>
                  <a:pt x="6807" y="52069"/>
                </a:lnTo>
                <a:lnTo>
                  <a:pt x="7083" y="53339"/>
                </a:lnTo>
                <a:lnTo>
                  <a:pt x="9395" y="50799"/>
                </a:lnTo>
                <a:lnTo>
                  <a:pt x="11166" y="48259"/>
                </a:lnTo>
                <a:lnTo>
                  <a:pt x="11879" y="48259"/>
                </a:lnTo>
                <a:lnTo>
                  <a:pt x="12385" y="46989"/>
                </a:lnTo>
                <a:lnTo>
                  <a:pt x="17732" y="46989"/>
                </a:lnTo>
                <a:lnTo>
                  <a:pt x="17732" y="45719"/>
                </a:lnTo>
                <a:close/>
              </a:path>
              <a:path w="120015" h="149859">
                <a:moveTo>
                  <a:pt x="95102" y="52070"/>
                </a:moveTo>
                <a:lnTo>
                  <a:pt x="10579" y="52069"/>
                </a:lnTo>
                <a:lnTo>
                  <a:pt x="10027" y="53339"/>
                </a:lnTo>
                <a:lnTo>
                  <a:pt x="95309" y="53340"/>
                </a:lnTo>
                <a:lnTo>
                  <a:pt x="95102" y="52070"/>
                </a:lnTo>
                <a:close/>
              </a:path>
              <a:path w="120015" h="149859">
                <a:moveTo>
                  <a:pt x="40375" y="49530"/>
                </a:moveTo>
                <a:lnTo>
                  <a:pt x="13489" y="49529"/>
                </a:lnTo>
                <a:lnTo>
                  <a:pt x="14121" y="52069"/>
                </a:lnTo>
                <a:lnTo>
                  <a:pt x="51035" y="52070"/>
                </a:lnTo>
                <a:lnTo>
                  <a:pt x="47574" y="50800"/>
                </a:lnTo>
                <a:lnTo>
                  <a:pt x="42893" y="50800"/>
                </a:lnTo>
                <a:lnTo>
                  <a:pt x="40375" y="49530"/>
                </a:lnTo>
                <a:close/>
              </a:path>
              <a:path w="120015" h="149859">
                <a:moveTo>
                  <a:pt x="93020" y="50800"/>
                </a:moveTo>
                <a:lnTo>
                  <a:pt x="73321" y="50800"/>
                </a:lnTo>
                <a:lnTo>
                  <a:pt x="71562" y="52070"/>
                </a:lnTo>
                <a:lnTo>
                  <a:pt x="93377" y="52070"/>
                </a:lnTo>
                <a:lnTo>
                  <a:pt x="93020" y="50800"/>
                </a:lnTo>
                <a:close/>
              </a:path>
              <a:path w="120015" h="149859">
                <a:moveTo>
                  <a:pt x="92595" y="49530"/>
                </a:moveTo>
                <a:lnTo>
                  <a:pt x="78669" y="49530"/>
                </a:lnTo>
                <a:lnTo>
                  <a:pt x="76863" y="50800"/>
                </a:lnTo>
                <a:lnTo>
                  <a:pt x="92514" y="50800"/>
                </a:lnTo>
                <a:lnTo>
                  <a:pt x="92595" y="49530"/>
                </a:lnTo>
                <a:close/>
              </a:path>
              <a:path w="120015" h="149859">
                <a:moveTo>
                  <a:pt x="17812" y="46989"/>
                </a:moveTo>
                <a:lnTo>
                  <a:pt x="12856" y="46989"/>
                </a:lnTo>
                <a:lnTo>
                  <a:pt x="13247" y="49529"/>
                </a:lnTo>
                <a:lnTo>
                  <a:pt x="33188" y="49530"/>
                </a:lnTo>
                <a:lnTo>
                  <a:pt x="30980" y="48260"/>
                </a:lnTo>
                <a:lnTo>
                  <a:pt x="18008" y="48259"/>
                </a:lnTo>
                <a:lnTo>
                  <a:pt x="17812" y="46989"/>
                </a:lnTo>
                <a:close/>
              </a:path>
              <a:path w="120015" h="149859">
                <a:moveTo>
                  <a:pt x="89018" y="48260"/>
                </a:moveTo>
                <a:lnTo>
                  <a:pt x="84016" y="48260"/>
                </a:lnTo>
                <a:lnTo>
                  <a:pt x="82257" y="49530"/>
                </a:lnTo>
                <a:lnTo>
                  <a:pt x="88892" y="49530"/>
                </a:lnTo>
                <a:lnTo>
                  <a:pt x="89018" y="48260"/>
                </a:lnTo>
                <a:close/>
              </a:path>
              <a:path w="120015" h="149859">
                <a:moveTo>
                  <a:pt x="87397" y="46990"/>
                </a:moveTo>
                <a:lnTo>
                  <a:pt x="86178" y="46990"/>
                </a:lnTo>
                <a:lnTo>
                  <a:pt x="85787" y="48260"/>
                </a:lnTo>
                <a:lnTo>
                  <a:pt x="87799" y="48260"/>
                </a:lnTo>
                <a:lnTo>
                  <a:pt x="87397" y="46990"/>
                </a:lnTo>
                <a:close/>
              </a:path>
              <a:path w="120015" h="149859">
                <a:moveTo>
                  <a:pt x="15616" y="25399"/>
                </a:moveTo>
                <a:lnTo>
                  <a:pt x="6646" y="25399"/>
                </a:lnTo>
                <a:lnTo>
                  <a:pt x="6606" y="31749"/>
                </a:lnTo>
                <a:lnTo>
                  <a:pt x="6531" y="33019"/>
                </a:lnTo>
                <a:lnTo>
                  <a:pt x="6060" y="36829"/>
                </a:lnTo>
                <a:lnTo>
                  <a:pt x="5703" y="38099"/>
                </a:lnTo>
                <a:lnTo>
                  <a:pt x="5071" y="40639"/>
                </a:lnTo>
                <a:lnTo>
                  <a:pt x="5151" y="45719"/>
                </a:lnTo>
                <a:lnTo>
                  <a:pt x="18916" y="45719"/>
                </a:lnTo>
                <a:lnTo>
                  <a:pt x="19307" y="44449"/>
                </a:lnTo>
                <a:lnTo>
                  <a:pt x="19618" y="44449"/>
                </a:lnTo>
                <a:lnTo>
                  <a:pt x="20009" y="43179"/>
                </a:lnTo>
                <a:lnTo>
                  <a:pt x="16007" y="43179"/>
                </a:lnTo>
                <a:lnTo>
                  <a:pt x="16594" y="41909"/>
                </a:lnTo>
                <a:lnTo>
                  <a:pt x="17099" y="41909"/>
                </a:lnTo>
                <a:lnTo>
                  <a:pt x="17571" y="40639"/>
                </a:lnTo>
                <a:lnTo>
                  <a:pt x="18525" y="39369"/>
                </a:lnTo>
                <a:lnTo>
                  <a:pt x="16433" y="39369"/>
                </a:lnTo>
                <a:lnTo>
                  <a:pt x="15812" y="38099"/>
                </a:lnTo>
                <a:lnTo>
                  <a:pt x="15018" y="38099"/>
                </a:lnTo>
                <a:lnTo>
                  <a:pt x="15536" y="36829"/>
                </a:lnTo>
                <a:lnTo>
                  <a:pt x="16674" y="36829"/>
                </a:lnTo>
                <a:lnTo>
                  <a:pt x="17226" y="35559"/>
                </a:lnTo>
                <a:lnTo>
                  <a:pt x="17421" y="35559"/>
                </a:lnTo>
                <a:lnTo>
                  <a:pt x="17812" y="34289"/>
                </a:lnTo>
                <a:lnTo>
                  <a:pt x="15260" y="34289"/>
                </a:lnTo>
                <a:lnTo>
                  <a:pt x="14984" y="33019"/>
                </a:lnTo>
                <a:lnTo>
                  <a:pt x="14466" y="33019"/>
                </a:lnTo>
                <a:lnTo>
                  <a:pt x="14466" y="31749"/>
                </a:lnTo>
                <a:lnTo>
                  <a:pt x="15064" y="31749"/>
                </a:lnTo>
                <a:lnTo>
                  <a:pt x="15490" y="30479"/>
                </a:lnTo>
                <a:lnTo>
                  <a:pt x="16352" y="30479"/>
                </a:lnTo>
                <a:lnTo>
                  <a:pt x="16513" y="29209"/>
                </a:lnTo>
                <a:lnTo>
                  <a:pt x="16708" y="29209"/>
                </a:lnTo>
                <a:lnTo>
                  <a:pt x="16754" y="26669"/>
                </a:lnTo>
                <a:lnTo>
                  <a:pt x="15812" y="26669"/>
                </a:lnTo>
                <a:lnTo>
                  <a:pt x="15616" y="25399"/>
                </a:lnTo>
                <a:close/>
              </a:path>
              <a:path w="120015" h="149859">
                <a:moveTo>
                  <a:pt x="16513" y="25399"/>
                </a:moveTo>
                <a:lnTo>
                  <a:pt x="16283" y="26669"/>
                </a:lnTo>
                <a:lnTo>
                  <a:pt x="16513" y="26669"/>
                </a:lnTo>
                <a:lnTo>
                  <a:pt x="16513" y="25399"/>
                </a:lnTo>
                <a:close/>
              </a:path>
              <a:path w="120015" h="149859">
                <a:moveTo>
                  <a:pt x="13213" y="6349"/>
                </a:moveTo>
                <a:lnTo>
                  <a:pt x="10970" y="6349"/>
                </a:lnTo>
                <a:lnTo>
                  <a:pt x="9993" y="8889"/>
                </a:lnTo>
                <a:lnTo>
                  <a:pt x="9050" y="11429"/>
                </a:lnTo>
                <a:lnTo>
                  <a:pt x="8222" y="12699"/>
                </a:lnTo>
                <a:lnTo>
                  <a:pt x="7474" y="13969"/>
                </a:lnTo>
                <a:lnTo>
                  <a:pt x="7152" y="15239"/>
                </a:lnTo>
                <a:lnTo>
                  <a:pt x="6646" y="16509"/>
                </a:lnTo>
                <a:lnTo>
                  <a:pt x="6485" y="17779"/>
                </a:lnTo>
                <a:lnTo>
                  <a:pt x="6382" y="22859"/>
                </a:lnTo>
                <a:lnTo>
                  <a:pt x="6566" y="25399"/>
                </a:lnTo>
                <a:lnTo>
                  <a:pt x="14869" y="25399"/>
                </a:lnTo>
                <a:lnTo>
                  <a:pt x="14984" y="24129"/>
                </a:lnTo>
                <a:lnTo>
                  <a:pt x="15340" y="22859"/>
                </a:lnTo>
                <a:lnTo>
                  <a:pt x="15616" y="21589"/>
                </a:lnTo>
                <a:lnTo>
                  <a:pt x="15961" y="20319"/>
                </a:lnTo>
                <a:lnTo>
                  <a:pt x="16088" y="19049"/>
                </a:lnTo>
                <a:lnTo>
                  <a:pt x="16088" y="16509"/>
                </a:lnTo>
                <a:lnTo>
                  <a:pt x="14823" y="16509"/>
                </a:lnTo>
                <a:lnTo>
                  <a:pt x="14593" y="15239"/>
                </a:lnTo>
                <a:lnTo>
                  <a:pt x="14593" y="13969"/>
                </a:lnTo>
                <a:lnTo>
                  <a:pt x="15375" y="11429"/>
                </a:lnTo>
                <a:lnTo>
                  <a:pt x="15530" y="8889"/>
                </a:lnTo>
                <a:lnTo>
                  <a:pt x="13213" y="8889"/>
                </a:lnTo>
                <a:lnTo>
                  <a:pt x="13213" y="6349"/>
                </a:lnTo>
                <a:close/>
              </a:path>
              <a:path w="120015" h="149859">
                <a:moveTo>
                  <a:pt x="15490" y="7620"/>
                </a:moveTo>
                <a:lnTo>
                  <a:pt x="15340" y="7619"/>
                </a:lnTo>
                <a:lnTo>
                  <a:pt x="14869" y="8889"/>
                </a:lnTo>
                <a:lnTo>
                  <a:pt x="15530" y="8889"/>
                </a:lnTo>
                <a:lnTo>
                  <a:pt x="15490" y="7620"/>
                </a:lnTo>
                <a:close/>
              </a:path>
              <a:path w="120015" h="149859">
                <a:moveTo>
                  <a:pt x="13454" y="0"/>
                </a:moveTo>
                <a:lnTo>
                  <a:pt x="13132" y="0"/>
                </a:lnTo>
                <a:lnTo>
                  <a:pt x="12937" y="1269"/>
                </a:lnTo>
                <a:lnTo>
                  <a:pt x="12661" y="2539"/>
                </a:lnTo>
                <a:lnTo>
                  <a:pt x="12304" y="3809"/>
                </a:lnTo>
                <a:lnTo>
                  <a:pt x="11442" y="6349"/>
                </a:lnTo>
                <a:lnTo>
                  <a:pt x="13523" y="6349"/>
                </a:lnTo>
                <a:lnTo>
                  <a:pt x="13765" y="5079"/>
                </a:lnTo>
                <a:lnTo>
                  <a:pt x="13960" y="5079"/>
                </a:lnTo>
                <a:lnTo>
                  <a:pt x="14075" y="3809"/>
                </a:lnTo>
                <a:lnTo>
                  <a:pt x="14121" y="2540"/>
                </a:lnTo>
                <a:lnTo>
                  <a:pt x="14041" y="1270"/>
                </a:lnTo>
                <a:lnTo>
                  <a:pt x="13684" y="1270"/>
                </a:lnTo>
                <a:lnTo>
                  <a:pt x="13454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8877" y="176188"/>
            <a:ext cx="132715" cy="20955"/>
          </a:xfrm>
          <a:custGeom>
            <a:avLst/>
            <a:gdLst/>
            <a:ahLst/>
            <a:cxnLst/>
            <a:rect l="l" t="t" r="r" b="b"/>
            <a:pathLst>
              <a:path w="132715" h="20955">
                <a:moveTo>
                  <a:pt x="126243" y="10879"/>
                </a:moveTo>
                <a:lnTo>
                  <a:pt x="124794" y="17499"/>
                </a:lnTo>
                <a:lnTo>
                  <a:pt x="124909" y="17728"/>
                </a:lnTo>
                <a:lnTo>
                  <a:pt x="126956" y="18828"/>
                </a:lnTo>
                <a:lnTo>
                  <a:pt x="129394" y="19767"/>
                </a:lnTo>
                <a:lnTo>
                  <a:pt x="130647" y="20271"/>
                </a:lnTo>
                <a:lnTo>
                  <a:pt x="131119" y="20397"/>
                </a:lnTo>
                <a:lnTo>
                  <a:pt x="131349" y="20351"/>
                </a:lnTo>
                <a:lnTo>
                  <a:pt x="132252" y="15460"/>
                </a:lnTo>
                <a:lnTo>
                  <a:pt x="132223" y="13743"/>
                </a:lnTo>
                <a:lnTo>
                  <a:pt x="127738" y="11383"/>
                </a:lnTo>
                <a:lnTo>
                  <a:pt x="126243" y="10879"/>
                </a:lnTo>
                <a:close/>
              </a:path>
              <a:path w="132715" h="20955">
                <a:moveTo>
                  <a:pt x="117353" y="8016"/>
                </a:moveTo>
                <a:lnTo>
                  <a:pt x="116069" y="10135"/>
                </a:lnTo>
                <a:lnTo>
                  <a:pt x="115594" y="13857"/>
                </a:lnTo>
                <a:lnTo>
                  <a:pt x="118066" y="15850"/>
                </a:lnTo>
                <a:lnTo>
                  <a:pt x="119400" y="16285"/>
                </a:lnTo>
                <a:lnTo>
                  <a:pt x="120802" y="16709"/>
                </a:lnTo>
                <a:lnTo>
                  <a:pt x="121999" y="17110"/>
                </a:lnTo>
                <a:lnTo>
                  <a:pt x="122505" y="17178"/>
                </a:lnTo>
                <a:lnTo>
                  <a:pt x="123920" y="11074"/>
                </a:lnTo>
                <a:lnTo>
                  <a:pt x="123805" y="10570"/>
                </a:lnTo>
                <a:lnTo>
                  <a:pt x="121562" y="9276"/>
                </a:lnTo>
                <a:lnTo>
                  <a:pt x="120263" y="8841"/>
                </a:lnTo>
                <a:lnTo>
                  <a:pt x="117629" y="8062"/>
                </a:lnTo>
                <a:lnTo>
                  <a:pt x="117353" y="8016"/>
                </a:lnTo>
                <a:close/>
              </a:path>
              <a:path w="132715" h="20955">
                <a:moveTo>
                  <a:pt x="108119" y="5588"/>
                </a:moveTo>
                <a:lnTo>
                  <a:pt x="106509" y="7787"/>
                </a:lnTo>
                <a:lnTo>
                  <a:pt x="106038" y="11429"/>
                </a:lnTo>
                <a:lnTo>
                  <a:pt x="111385" y="14006"/>
                </a:lnTo>
                <a:lnTo>
                  <a:pt x="112754" y="14361"/>
                </a:lnTo>
                <a:lnTo>
                  <a:pt x="113030" y="14407"/>
                </a:lnTo>
                <a:lnTo>
                  <a:pt x="113306" y="14407"/>
                </a:lnTo>
                <a:lnTo>
                  <a:pt x="113743" y="14246"/>
                </a:lnTo>
                <a:lnTo>
                  <a:pt x="114053" y="13937"/>
                </a:lnTo>
                <a:lnTo>
                  <a:pt x="114168" y="13697"/>
                </a:lnTo>
                <a:lnTo>
                  <a:pt x="114686" y="9780"/>
                </a:lnTo>
                <a:lnTo>
                  <a:pt x="114686" y="7787"/>
                </a:lnTo>
                <a:lnTo>
                  <a:pt x="114375" y="7352"/>
                </a:lnTo>
                <a:lnTo>
                  <a:pt x="113938" y="7043"/>
                </a:lnTo>
                <a:lnTo>
                  <a:pt x="112282" y="6608"/>
                </a:lnTo>
                <a:lnTo>
                  <a:pt x="110948" y="6298"/>
                </a:lnTo>
                <a:lnTo>
                  <a:pt x="108119" y="5588"/>
                </a:lnTo>
                <a:close/>
              </a:path>
              <a:path w="132715" h="20955">
                <a:moveTo>
                  <a:pt x="97862" y="3561"/>
                </a:moveTo>
                <a:lnTo>
                  <a:pt x="96430" y="6218"/>
                </a:lnTo>
                <a:lnTo>
                  <a:pt x="96321" y="7043"/>
                </a:lnTo>
                <a:lnTo>
                  <a:pt x="96206" y="8257"/>
                </a:lnTo>
                <a:lnTo>
                  <a:pt x="96091" y="10020"/>
                </a:lnTo>
                <a:lnTo>
                  <a:pt x="96321" y="10444"/>
                </a:lnTo>
                <a:lnTo>
                  <a:pt x="96712" y="10765"/>
                </a:lnTo>
                <a:lnTo>
                  <a:pt x="97310" y="10994"/>
                </a:lnTo>
                <a:lnTo>
                  <a:pt x="98759" y="11234"/>
                </a:lnTo>
                <a:lnTo>
                  <a:pt x="101633" y="11784"/>
                </a:lnTo>
                <a:lnTo>
                  <a:pt x="103082" y="12093"/>
                </a:lnTo>
                <a:lnTo>
                  <a:pt x="103358" y="12128"/>
                </a:lnTo>
                <a:lnTo>
                  <a:pt x="103876" y="12059"/>
                </a:lnTo>
                <a:lnTo>
                  <a:pt x="105070" y="7043"/>
                </a:lnTo>
                <a:lnTo>
                  <a:pt x="105049" y="5474"/>
                </a:lnTo>
                <a:lnTo>
                  <a:pt x="104738" y="5084"/>
                </a:lnTo>
                <a:lnTo>
                  <a:pt x="104267" y="4775"/>
                </a:lnTo>
                <a:lnTo>
                  <a:pt x="103956" y="4695"/>
                </a:lnTo>
                <a:lnTo>
                  <a:pt x="98172" y="3596"/>
                </a:lnTo>
                <a:lnTo>
                  <a:pt x="97862" y="3561"/>
                </a:lnTo>
                <a:close/>
              </a:path>
              <a:path w="132715" h="20955">
                <a:moveTo>
                  <a:pt x="87788" y="2027"/>
                </a:moveTo>
                <a:lnTo>
                  <a:pt x="85706" y="7982"/>
                </a:lnTo>
                <a:lnTo>
                  <a:pt x="85787" y="8486"/>
                </a:lnTo>
                <a:lnTo>
                  <a:pt x="87788" y="9505"/>
                </a:lnTo>
                <a:lnTo>
                  <a:pt x="89283" y="9746"/>
                </a:lnTo>
                <a:lnTo>
                  <a:pt x="89996" y="9826"/>
                </a:lnTo>
                <a:lnTo>
                  <a:pt x="90743" y="9940"/>
                </a:lnTo>
                <a:lnTo>
                  <a:pt x="91445" y="10020"/>
                </a:lnTo>
                <a:lnTo>
                  <a:pt x="92986" y="10250"/>
                </a:lnTo>
                <a:lnTo>
                  <a:pt x="93538" y="10250"/>
                </a:lnTo>
                <a:lnTo>
                  <a:pt x="93768" y="10169"/>
                </a:lnTo>
                <a:lnTo>
                  <a:pt x="95102" y="4340"/>
                </a:lnTo>
                <a:lnTo>
                  <a:pt x="95021" y="3836"/>
                </a:lnTo>
                <a:lnTo>
                  <a:pt x="90778" y="2462"/>
                </a:lnTo>
                <a:lnTo>
                  <a:pt x="88535" y="2153"/>
                </a:lnTo>
                <a:lnTo>
                  <a:pt x="87788" y="2027"/>
                </a:lnTo>
                <a:close/>
              </a:path>
              <a:path w="132715" h="20955">
                <a:moveTo>
                  <a:pt x="77093" y="939"/>
                </a:moveTo>
                <a:lnTo>
                  <a:pt x="75173" y="7432"/>
                </a:lnTo>
                <a:lnTo>
                  <a:pt x="75288" y="7673"/>
                </a:lnTo>
                <a:lnTo>
                  <a:pt x="78784" y="8486"/>
                </a:lnTo>
                <a:lnTo>
                  <a:pt x="82567" y="8887"/>
                </a:lnTo>
                <a:lnTo>
                  <a:pt x="84487" y="4145"/>
                </a:lnTo>
                <a:lnTo>
                  <a:pt x="84601" y="3286"/>
                </a:lnTo>
                <a:lnTo>
                  <a:pt x="77841" y="973"/>
                </a:lnTo>
                <a:lnTo>
                  <a:pt x="77093" y="939"/>
                </a:lnTo>
                <a:close/>
              </a:path>
              <a:path w="132715" h="20955">
                <a:moveTo>
                  <a:pt x="66169" y="229"/>
                </a:moveTo>
                <a:lnTo>
                  <a:pt x="64398" y="6848"/>
                </a:lnTo>
                <a:lnTo>
                  <a:pt x="64708" y="7238"/>
                </a:lnTo>
                <a:lnTo>
                  <a:pt x="71159" y="7902"/>
                </a:lnTo>
                <a:lnTo>
                  <a:pt x="71953" y="7982"/>
                </a:lnTo>
                <a:lnTo>
                  <a:pt x="73873" y="1912"/>
                </a:lnTo>
                <a:lnTo>
                  <a:pt x="73793" y="1443"/>
                </a:lnTo>
                <a:lnTo>
                  <a:pt x="70136" y="423"/>
                </a:lnTo>
                <a:lnTo>
                  <a:pt x="66169" y="229"/>
                </a:lnTo>
                <a:close/>
              </a:path>
              <a:path w="132715" h="20955">
                <a:moveTo>
                  <a:pt x="55911" y="0"/>
                </a:moveTo>
                <a:lnTo>
                  <a:pt x="53507" y="6688"/>
                </a:lnTo>
                <a:lnTo>
                  <a:pt x="53622" y="6882"/>
                </a:lnTo>
                <a:lnTo>
                  <a:pt x="57946" y="7432"/>
                </a:lnTo>
                <a:lnTo>
                  <a:pt x="58740" y="7478"/>
                </a:lnTo>
                <a:lnTo>
                  <a:pt x="60315" y="7478"/>
                </a:lnTo>
                <a:lnTo>
                  <a:pt x="61132" y="7512"/>
                </a:lnTo>
                <a:lnTo>
                  <a:pt x="61684" y="7432"/>
                </a:lnTo>
                <a:lnTo>
                  <a:pt x="62868" y="893"/>
                </a:lnTo>
                <a:lnTo>
                  <a:pt x="62707" y="664"/>
                </a:lnTo>
                <a:lnTo>
                  <a:pt x="62316" y="343"/>
                </a:lnTo>
                <a:lnTo>
                  <a:pt x="61764" y="114"/>
                </a:lnTo>
                <a:lnTo>
                  <a:pt x="61488" y="68"/>
                </a:lnTo>
                <a:lnTo>
                  <a:pt x="59844" y="68"/>
                </a:lnTo>
                <a:lnTo>
                  <a:pt x="59050" y="34"/>
                </a:lnTo>
                <a:lnTo>
                  <a:pt x="56693" y="34"/>
                </a:lnTo>
                <a:lnTo>
                  <a:pt x="55911" y="0"/>
                </a:lnTo>
                <a:close/>
              </a:path>
              <a:path w="132715" h="20955">
                <a:moveTo>
                  <a:pt x="50437" y="34"/>
                </a:moveTo>
                <a:lnTo>
                  <a:pt x="49621" y="68"/>
                </a:lnTo>
                <a:lnTo>
                  <a:pt x="48827" y="68"/>
                </a:lnTo>
                <a:lnTo>
                  <a:pt x="47999" y="114"/>
                </a:lnTo>
                <a:lnTo>
                  <a:pt x="47217" y="114"/>
                </a:lnTo>
                <a:lnTo>
                  <a:pt x="46389" y="148"/>
                </a:lnTo>
                <a:lnTo>
                  <a:pt x="45607" y="148"/>
                </a:lnTo>
                <a:lnTo>
                  <a:pt x="42617" y="6963"/>
                </a:lnTo>
                <a:lnTo>
                  <a:pt x="42732" y="7157"/>
                </a:lnTo>
                <a:lnTo>
                  <a:pt x="42928" y="7352"/>
                </a:lnTo>
                <a:lnTo>
                  <a:pt x="43214" y="7512"/>
                </a:lnTo>
                <a:lnTo>
                  <a:pt x="43399" y="7593"/>
                </a:lnTo>
                <a:lnTo>
                  <a:pt x="43997" y="7673"/>
                </a:lnTo>
                <a:lnTo>
                  <a:pt x="45527" y="7593"/>
                </a:lnTo>
                <a:lnTo>
                  <a:pt x="46309" y="7593"/>
                </a:lnTo>
                <a:lnTo>
                  <a:pt x="47884" y="7512"/>
                </a:lnTo>
                <a:lnTo>
                  <a:pt x="48678" y="7512"/>
                </a:lnTo>
                <a:lnTo>
                  <a:pt x="49460" y="7478"/>
                </a:lnTo>
                <a:lnTo>
                  <a:pt x="51817" y="4970"/>
                </a:lnTo>
                <a:lnTo>
                  <a:pt x="51702" y="584"/>
                </a:lnTo>
                <a:lnTo>
                  <a:pt x="51506" y="389"/>
                </a:lnTo>
                <a:lnTo>
                  <a:pt x="51228" y="229"/>
                </a:lnTo>
                <a:lnTo>
                  <a:pt x="50759" y="68"/>
                </a:lnTo>
                <a:lnTo>
                  <a:pt x="50437" y="34"/>
                </a:lnTo>
                <a:close/>
              </a:path>
              <a:path w="132715" h="20955">
                <a:moveTo>
                  <a:pt x="39673" y="469"/>
                </a:moveTo>
                <a:lnTo>
                  <a:pt x="37741" y="538"/>
                </a:lnTo>
                <a:lnTo>
                  <a:pt x="36959" y="584"/>
                </a:lnTo>
                <a:lnTo>
                  <a:pt x="36166" y="664"/>
                </a:lnTo>
                <a:lnTo>
                  <a:pt x="34636" y="744"/>
                </a:lnTo>
                <a:lnTo>
                  <a:pt x="31647" y="7203"/>
                </a:lnTo>
                <a:lnTo>
                  <a:pt x="31773" y="7627"/>
                </a:lnTo>
                <a:lnTo>
                  <a:pt x="31904" y="7867"/>
                </a:lnTo>
                <a:lnTo>
                  <a:pt x="32174" y="8096"/>
                </a:lnTo>
                <a:lnTo>
                  <a:pt x="32360" y="8211"/>
                </a:lnTo>
                <a:lnTo>
                  <a:pt x="32866" y="8337"/>
                </a:lnTo>
                <a:lnTo>
                  <a:pt x="33969" y="8291"/>
                </a:lnTo>
                <a:lnTo>
                  <a:pt x="34717" y="8211"/>
                </a:lnTo>
                <a:lnTo>
                  <a:pt x="35499" y="8177"/>
                </a:lnTo>
                <a:lnTo>
                  <a:pt x="36246" y="8096"/>
                </a:lnTo>
                <a:lnTo>
                  <a:pt x="37040" y="8062"/>
                </a:lnTo>
                <a:lnTo>
                  <a:pt x="37822" y="7982"/>
                </a:lnTo>
                <a:lnTo>
                  <a:pt x="40766" y="7043"/>
                </a:lnTo>
                <a:lnTo>
                  <a:pt x="40766" y="1133"/>
                </a:lnTo>
                <a:lnTo>
                  <a:pt x="40570" y="893"/>
                </a:lnTo>
                <a:lnTo>
                  <a:pt x="40421" y="744"/>
                </a:lnTo>
                <a:lnTo>
                  <a:pt x="39949" y="503"/>
                </a:lnTo>
                <a:lnTo>
                  <a:pt x="39673" y="469"/>
                </a:lnTo>
                <a:close/>
              </a:path>
              <a:path w="132715" h="20955">
                <a:moveTo>
                  <a:pt x="28703" y="1282"/>
                </a:moveTo>
                <a:lnTo>
                  <a:pt x="28381" y="1282"/>
                </a:lnTo>
                <a:lnTo>
                  <a:pt x="24459" y="1683"/>
                </a:lnTo>
                <a:lnTo>
                  <a:pt x="23712" y="1798"/>
                </a:lnTo>
                <a:lnTo>
                  <a:pt x="22918" y="1878"/>
                </a:lnTo>
                <a:lnTo>
                  <a:pt x="20837" y="5909"/>
                </a:lnTo>
                <a:lnTo>
                  <a:pt x="20892" y="7627"/>
                </a:lnTo>
                <a:lnTo>
                  <a:pt x="22447" y="9471"/>
                </a:lnTo>
                <a:lnTo>
                  <a:pt x="23240" y="9391"/>
                </a:lnTo>
                <a:lnTo>
                  <a:pt x="23988" y="9276"/>
                </a:lnTo>
                <a:lnTo>
                  <a:pt x="24735" y="9196"/>
                </a:lnTo>
                <a:lnTo>
                  <a:pt x="25517" y="9081"/>
                </a:lnTo>
                <a:lnTo>
                  <a:pt x="28898" y="8726"/>
                </a:lnTo>
                <a:lnTo>
                  <a:pt x="29209" y="8612"/>
                </a:lnTo>
                <a:lnTo>
                  <a:pt x="29646" y="8291"/>
                </a:lnTo>
                <a:lnTo>
                  <a:pt x="29841" y="8096"/>
                </a:lnTo>
                <a:lnTo>
                  <a:pt x="29956" y="7867"/>
                </a:lnTo>
                <a:lnTo>
                  <a:pt x="29830" y="1992"/>
                </a:lnTo>
                <a:lnTo>
                  <a:pt x="29013" y="1328"/>
                </a:lnTo>
                <a:lnTo>
                  <a:pt x="28703" y="1282"/>
                </a:lnTo>
                <a:close/>
              </a:path>
              <a:path w="132715" h="20955">
                <a:moveTo>
                  <a:pt x="17893" y="2542"/>
                </a:moveTo>
                <a:lnTo>
                  <a:pt x="10210" y="6138"/>
                </a:lnTo>
                <a:lnTo>
                  <a:pt x="10453" y="10020"/>
                </a:lnTo>
                <a:lnTo>
                  <a:pt x="11672" y="11074"/>
                </a:lnTo>
                <a:lnTo>
                  <a:pt x="17962" y="10101"/>
                </a:lnTo>
                <a:lnTo>
                  <a:pt x="19261" y="9116"/>
                </a:lnTo>
                <a:lnTo>
                  <a:pt x="19135" y="3596"/>
                </a:lnTo>
                <a:lnTo>
                  <a:pt x="17893" y="2542"/>
                </a:lnTo>
                <a:close/>
              </a:path>
              <a:path w="132715" h="20955">
                <a:moveTo>
                  <a:pt x="7394" y="4260"/>
                </a:moveTo>
                <a:lnTo>
                  <a:pt x="0" y="8371"/>
                </a:lnTo>
                <a:lnTo>
                  <a:pt x="202" y="11269"/>
                </a:lnTo>
                <a:lnTo>
                  <a:pt x="1460" y="13113"/>
                </a:lnTo>
                <a:lnTo>
                  <a:pt x="1724" y="13067"/>
                </a:lnTo>
                <a:lnTo>
                  <a:pt x="4634" y="12403"/>
                </a:lnTo>
                <a:lnTo>
                  <a:pt x="7589" y="11853"/>
                </a:lnTo>
                <a:lnTo>
                  <a:pt x="8843" y="10799"/>
                </a:lnTo>
                <a:lnTo>
                  <a:pt x="8723" y="7077"/>
                </a:lnTo>
                <a:lnTo>
                  <a:pt x="7670" y="4306"/>
                </a:lnTo>
                <a:lnTo>
                  <a:pt x="7394" y="426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23421" y="196585"/>
            <a:ext cx="144145" cy="20320"/>
          </a:xfrm>
          <a:custGeom>
            <a:avLst/>
            <a:gdLst/>
            <a:ahLst/>
            <a:cxnLst/>
            <a:rect l="l" t="t" r="r" b="b"/>
            <a:pathLst>
              <a:path w="144145" h="20320">
                <a:moveTo>
                  <a:pt x="139502" y="10994"/>
                </a:moveTo>
                <a:lnTo>
                  <a:pt x="138122" y="17384"/>
                </a:lnTo>
                <a:lnTo>
                  <a:pt x="138352" y="17854"/>
                </a:lnTo>
                <a:lnTo>
                  <a:pt x="138513" y="18083"/>
                </a:lnTo>
                <a:lnTo>
                  <a:pt x="138708" y="18278"/>
                </a:lnTo>
                <a:lnTo>
                  <a:pt x="138950" y="18438"/>
                </a:lnTo>
                <a:lnTo>
                  <a:pt x="141338" y="19343"/>
                </a:lnTo>
                <a:lnTo>
                  <a:pt x="142170" y="19686"/>
                </a:lnTo>
                <a:lnTo>
                  <a:pt x="142446" y="19767"/>
                </a:lnTo>
                <a:lnTo>
                  <a:pt x="142676" y="19732"/>
                </a:lnTo>
                <a:lnTo>
                  <a:pt x="142883" y="19652"/>
                </a:lnTo>
                <a:lnTo>
                  <a:pt x="143826" y="15105"/>
                </a:lnTo>
                <a:lnTo>
                  <a:pt x="143941" y="13891"/>
                </a:lnTo>
                <a:lnTo>
                  <a:pt x="144102" y="13147"/>
                </a:lnTo>
                <a:lnTo>
                  <a:pt x="142722" y="12529"/>
                </a:lnTo>
                <a:lnTo>
                  <a:pt x="142285" y="12288"/>
                </a:lnTo>
                <a:lnTo>
                  <a:pt x="141894" y="12013"/>
                </a:lnTo>
                <a:lnTo>
                  <a:pt x="141066" y="11544"/>
                </a:lnTo>
                <a:lnTo>
                  <a:pt x="140594" y="11349"/>
                </a:lnTo>
                <a:lnTo>
                  <a:pt x="140008" y="11074"/>
                </a:lnTo>
                <a:lnTo>
                  <a:pt x="139502" y="10994"/>
                </a:lnTo>
                <a:close/>
              </a:path>
              <a:path w="144145" h="20320">
                <a:moveTo>
                  <a:pt x="130567" y="8062"/>
                </a:moveTo>
                <a:lnTo>
                  <a:pt x="128922" y="14682"/>
                </a:lnTo>
                <a:lnTo>
                  <a:pt x="129083" y="14876"/>
                </a:lnTo>
                <a:lnTo>
                  <a:pt x="129233" y="15105"/>
                </a:lnTo>
                <a:lnTo>
                  <a:pt x="129428" y="15266"/>
                </a:lnTo>
                <a:lnTo>
                  <a:pt x="129704" y="15426"/>
                </a:lnTo>
                <a:lnTo>
                  <a:pt x="131360" y="15930"/>
                </a:lnTo>
                <a:lnTo>
                  <a:pt x="132694" y="16365"/>
                </a:lnTo>
                <a:lnTo>
                  <a:pt x="133993" y="16755"/>
                </a:lnTo>
                <a:lnTo>
                  <a:pt x="135327" y="17190"/>
                </a:lnTo>
                <a:lnTo>
                  <a:pt x="135603" y="17259"/>
                </a:lnTo>
                <a:lnTo>
                  <a:pt x="136863" y="15105"/>
                </a:lnTo>
                <a:lnTo>
                  <a:pt x="137018" y="13891"/>
                </a:lnTo>
                <a:lnTo>
                  <a:pt x="137133" y="12677"/>
                </a:lnTo>
                <a:lnTo>
                  <a:pt x="137294" y="11429"/>
                </a:lnTo>
                <a:lnTo>
                  <a:pt x="137259" y="10925"/>
                </a:lnTo>
                <a:lnTo>
                  <a:pt x="134856" y="9356"/>
                </a:lnTo>
                <a:lnTo>
                  <a:pt x="133556" y="8921"/>
                </a:lnTo>
                <a:lnTo>
                  <a:pt x="132223" y="8532"/>
                </a:lnTo>
                <a:lnTo>
                  <a:pt x="130843" y="8096"/>
                </a:lnTo>
                <a:lnTo>
                  <a:pt x="130567" y="8062"/>
                </a:lnTo>
                <a:close/>
              </a:path>
              <a:path w="144145" h="20320">
                <a:moveTo>
                  <a:pt x="121298" y="5554"/>
                </a:moveTo>
                <a:lnTo>
                  <a:pt x="119527" y="8967"/>
                </a:lnTo>
                <a:lnTo>
                  <a:pt x="119205" y="11395"/>
                </a:lnTo>
                <a:lnTo>
                  <a:pt x="126438" y="14407"/>
                </a:lnTo>
                <a:lnTo>
                  <a:pt x="126680" y="14361"/>
                </a:lnTo>
                <a:lnTo>
                  <a:pt x="127864" y="9826"/>
                </a:lnTo>
                <a:lnTo>
                  <a:pt x="127812" y="7753"/>
                </a:lnTo>
                <a:lnTo>
                  <a:pt x="127542" y="7398"/>
                </a:lnTo>
                <a:lnTo>
                  <a:pt x="127312" y="7203"/>
                </a:lnTo>
                <a:lnTo>
                  <a:pt x="126841" y="6963"/>
                </a:lnTo>
                <a:lnTo>
                  <a:pt x="121298" y="5554"/>
                </a:lnTo>
                <a:close/>
              </a:path>
              <a:path w="144145" h="20320">
                <a:moveTo>
                  <a:pt x="111155" y="3481"/>
                </a:moveTo>
                <a:lnTo>
                  <a:pt x="109499" y="10135"/>
                </a:lnTo>
                <a:lnTo>
                  <a:pt x="109660" y="10376"/>
                </a:lnTo>
                <a:lnTo>
                  <a:pt x="116813" y="12059"/>
                </a:lnTo>
                <a:lnTo>
                  <a:pt x="117043" y="12013"/>
                </a:lnTo>
                <a:lnTo>
                  <a:pt x="117284" y="11899"/>
                </a:lnTo>
                <a:lnTo>
                  <a:pt x="117445" y="11738"/>
                </a:lnTo>
                <a:lnTo>
                  <a:pt x="117721" y="11349"/>
                </a:lnTo>
                <a:lnTo>
                  <a:pt x="118227" y="7432"/>
                </a:lnTo>
                <a:lnTo>
                  <a:pt x="118227" y="5439"/>
                </a:lnTo>
                <a:lnTo>
                  <a:pt x="111155" y="3481"/>
                </a:lnTo>
                <a:close/>
              </a:path>
              <a:path w="144145" h="20320">
                <a:moveTo>
                  <a:pt x="101357" y="1958"/>
                </a:moveTo>
                <a:lnTo>
                  <a:pt x="99713" y="4260"/>
                </a:lnTo>
                <a:lnTo>
                  <a:pt x="99552" y="5439"/>
                </a:lnTo>
                <a:lnTo>
                  <a:pt x="102070" y="9505"/>
                </a:lnTo>
                <a:lnTo>
                  <a:pt x="103485" y="9746"/>
                </a:lnTo>
                <a:lnTo>
                  <a:pt x="104899" y="9940"/>
                </a:lnTo>
                <a:lnTo>
                  <a:pt x="106624" y="10215"/>
                </a:lnTo>
                <a:lnTo>
                  <a:pt x="106900" y="10181"/>
                </a:lnTo>
                <a:lnTo>
                  <a:pt x="108315" y="5520"/>
                </a:lnTo>
                <a:lnTo>
                  <a:pt x="108246" y="3515"/>
                </a:lnTo>
                <a:lnTo>
                  <a:pt x="104267" y="2347"/>
                </a:lnTo>
                <a:lnTo>
                  <a:pt x="101357" y="1958"/>
                </a:lnTo>
                <a:close/>
              </a:path>
              <a:path w="144145" h="20320">
                <a:moveTo>
                  <a:pt x="91065" y="824"/>
                </a:moveTo>
                <a:lnTo>
                  <a:pt x="89329" y="4420"/>
                </a:lnTo>
                <a:lnTo>
                  <a:pt x="89214" y="5634"/>
                </a:lnTo>
                <a:lnTo>
                  <a:pt x="91928" y="8337"/>
                </a:lnTo>
                <a:lnTo>
                  <a:pt x="96286" y="8807"/>
                </a:lnTo>
                <a:lnTo>
                  <a:pt x="98261" y="3206"/>
                </a:lnTo>
                <a:lnTo>
                  <a:pt x="98253" y="2347"/>
                </a:lnTo>
                <a:lnTo>
                  <a:pt x="93296" y="1053"/>
                </a:lnTo>
                <a:lnTo>
                  <a:pt x="91065" y="824"/>
                </a:lnTo>
                <a:close/>
              </a:path>
              <a:path w="144145" h="20320">
                <a:moveTo>
                  <a:pt x="80601" y="194"/>
                </a:moveTo>
                <a:lnTo>
                  <a:pt x="78910" y="6814"/>
                </a:lnTo>
                <a:lnTo>
                  <a:pt x="79025" y="7008"/>
                </a:lnTo>
                <a:lnTo>
                  <a:pt x="82452" y="7673"/>
                </a:lnTo>
                <a:lnTo>
                  <a:pt x="83901" y="7753"/>
                </a:lnTo>
                <a:lnTo>
                  <a:pt x="85361" y="7867"/>
                </a:lnTo>
                <a:lnTo>
                  <a:pt x="86109" y="7902"/>
                </a:lnTo>
                <a:lnTo>
                  <a:pt x="86661" y="7822"/>
                </a:lnTo>
                <a:lnTo>
                  <a:pt x="87880" y="3092"/>
                </a:lnTo>
                <a:lnTo>
                  <a:pt x="87799" y="1133"/>
                </a:lnTo>
                <a:lnTo>
                  <a:pt x="87583" y="893"/>
                </a:lnTo>
                <a:lnTo>
                  <a:pt x="87443" y="778"/>
                </a:lnTo>
                <a:lnTo>
                  <a:pt x="86937" y="549"/>
                </a:lnTo>
                <a:lnTo>
                  <a:pt x="86661" y="503"/>
                </a:lnTo>
                <a:lnTo>
                  <a:pt x="80601" y="194"/>
                </a:lnTo>
                <a:close/>
              </a:path>
              <a:path w="144145" h="20320">
                <a:moveTo>
                  <a:pt x="76392" y="7398"/>
                </a:moveTo>
                <a:lnTo>
                  <a:pt x="71320" y="7398"/>
                </a:lnTo>
                <a:lnTo>
                  <a:pt x="72068" y="7432"/>
                </a:lnTo>
                <a:lnTo>
                  <a:pt x="75058" y="7432"/>
                </a:lnTo>
                <a:lnTo>
                  <a:pt x="75805" y="7478"/>
                </a:lnTo>
                <a:lnTo>
                  <a:pt x="76392" y="7398"/>
                </a:lnTo>
                <a:close/>
              </a:path>
              <a:path w="144145" h="20320">
                <a:moveTo>
                  <a:pt x="73137" y="0"/>
                </a:moveTo>
                <a:lnTo>
                  <a:pt x="68572" y="6688"/>
                </a:lnTo>
                <a:lnTo>
                  <a:pt x="68848" y="7089"/>
                </a:lnTo>
                <a:lnTo>
                  <a:pt x="69273" y="7318"/>
                </a:lnTo>
                <a:lnTo>
                  <a:pt x="69549" y="7398"/>
                </a:lnTo>
                <a:lnTo>
                  <a:pt x="69871" y="7432"/>
                </a:lnTo>
                <a:lnTo>
                  <a:pt x="70573" y="7398"/>
                </a:lnTo>
                <a:lnTo>
                  <a:pt x="76392" y="7398"/>
                </a:lnTo>
                <a:lnTo>
                  <a:pt x="77335" y="5004"/>
                </a:lnTo>
                <a:lnTo>
                  <a:pt x="77496" y="2576"/>
                </a:lnTo>
                <a:lnTo>
                  <a:pt x="73873" y="34"/>
                </a:lnTo>
                <a:lnTo>
                  <a:pt x="73137" y="0"/>
                </a:lnTo>
                <a:close/>
              </a:path>
              <a:path w="144145" h="20320">
                <a:moveTo>
                  <a:pt x="65939" y="80"/>
                </a:moveTo>
                <a:lnTo>
                  <a:pt x="64881" y="80"/>
                </a:lnTo>
                <a:lnTo>
                  <a:pt x="64133" y="114"/>
                </a:lnTo>
                <a:lnTo>
                  <a:pt x="63386" y="114"/>
                </a:lnTo>
                <a:lnTo>
                  <a:pt x="61845" y="194"/>
                </a:lnTo>
                <a:lnTo>
                  <a:pt x="61097" y="194"/>
                </a:lnTo>
                <a:lnTo>
                  <a:pt x="59568" y="274"/>
                </a:lnTo>
                <a:lnTo>
                  <a:pt x="58168" y="6928"/>
                </a:lnTo>
                <a:lnTo>
                  <a:pt x="58251" y="7123"/>
                </a:lnTo>
                <a:lnTo>
                  <a:pt x="58357" y="7283"/>
                </a:lnTo>
                <a:lnTo>
                  <a:pt x="58659" y="7558"/>
                </a:lnTo>
                <a:lnTo>
                  <a:pt x="59211" y="7707"/>
                </a:lnTo>
                <a:lnTo>
                  <a:pt x="61730" y="7593"/>
                </a:lnTo>
                <a:lnTo>
                  <a:pt x="62477" y="7593"/>
                </a:lnTo>
                <a:lnTo>
                  <a:pt x="63972" y="7512"/>
                </a:lnTo>
                <a:lnTo>
                  <a:pt x="64720" y="7512"/>
                </a:lnTo>
                <a:lnTo>
                  <a:pt x="65467" y="7478"/>
                </a:lnTo>
                <a:lnTo>
                  <a:pt x="66916" y="6184"/>
                </a:lnTo>
                <a:lnTo>
                  <a:pt x="66812" y="549"/>
                </a:lnTo>
                <a:lnTo>
                  <a:pt x="66491" y="274"/>
                </a:lnTo>
                <a:lnTo>
                  <a:pt x="66215" y="148"/>
                </a:lnTo>
                <a:lnTo>
                  <a:pt x="65939" y="80"/>
                </a:lnTo>
                <a:close/>
              </a:path>
              <a:path w="144145" h="20320">
                <a:moveTo>
                  <a:pt x="55083" y="503"/>
                </a:moveTo>
                <a:lnTo>
                  <a:pt x="54301" y="584"/>
                </a:lnTo>
                <a:lnTo>
                  <a:pt x="53553" y="618"/>
                </a:lnTo>
                <a:lnTo>
                  <a:pt x="52806" y="698"/>
                </a:lnTo>
                <a:lnTo>
                  <a:pt x="52058" y="744"/>
                </a:lnTo>
                <a:lnTo>
                  <a:pt x="51311" y="824"/>
                </a:lnTo>
                <a:lnTo>
                  <a:pt x="50563" y="858"/>
                </a:lnTo>
                <a:lnTo>
                  <a:pt x="49816" y="939"/>
                </a:lnTo>
                <a:lnTo>
                  <a:pt x="49069" y="973"/>
                </a:lnTo>
                <a:lnTo>
                  <a:pt x="48758" y="1053"/>
                </a:lnTo>
                <a:lnTo>
                  <a:pt x="48241" y="1294"/>
                </a:lnTo>
                <a:lnTo>
                  <a:pt x="48045" y="1443"/>
                </a:lnTo>
                <a:lnTo>
                  <a:pt x="47850" y="1637"/>
                </a:lnTo>
                <a:lnTo>
                  <a:pt x="47735" y="6104"/>
                </a:lnTo>
                <a:lnTo>
                  <a:pt x="47850" y="7822"/>
                </a:lnTo>
                <a:lnTo>
                  <a:pt x="48011" y="8028"/>
                </a:lnTo>
                <a:lnTo>
                  <a:pt x="48367" y="8337"/>
                </a:lnTo>
                <a:lnTo>
                  <a:pt x="48643" y="8417"/>
                </a:lnTo>
                <a:lnTo>
                  <a:pt x="48873" y="8451"/>
                </a:lnTo>
                <a:lnTo>
                  <a:pt x="49931" y="8417"/>
                </a:lnTo>
                <a:lnTo>
                  <a:pt x="51391" y="8257"/>
                </a:lnTo>
                <a:lnTo>
                  <a:pt x="52139" y="8222"/>
                </a:lnTo>
                <a:lnTo>
                  <a:pt x="52840" y="8142"/>
                </a:lnTo>
                <a:lnTo>
                  <a:pt x="55129" y="7982"/>
                </a:lnTo>
                <a:lnTo>
                  <a:pt x="55681" y="7822"/>
                </a:lnTo>
                <a:lnTo>
                  <a:pt x="55911" y="7707"/>
                </a:lnTo>
                <a:lnTo>
                  <a:pt x="56106" y="7558"/>
                </a:lnTo>
                <a:lnTo>
                  <a:pt x="56302" y="7352"/>
                </a:lnTo>
                <a:lnTo>
                  <a:pt x="56428" y="7123"/>
                </a:lnTo>
                <a:lnTo>
                  <a:pt x="56321" y="1053"/>
                </a:lnTo>
                <a:lnTo>
                  <a:pt x="56106" y="824"/>
                </a:lnTo>
                <a:lnTo>
                  <a:pt x="55635" y="584"/>
                </a:lnTo>
                <a:lnTo>
                  <a:pt x="55083" y="503"/>
                </a:lnTo>
                <a:close/>
              </a:path>
              <a:path w="144145" h="20320">
                <a:moveTo>
                  <a:pt x="44940" y="1443"/>
                </a:moveTo>
                <a:lnTo>
                  <a:pt x="44630" y="1443"/>
                </a:lnTo>
                <a:lnTo>
                  <a:pt x="42387" y="1683"/>
                </a:lnTo>
                <a:lnTo>
                  <a:pt x="41640" y="1798"/>
                </a:lnTo>
                <a:lnTo>
                  <a:pt x="40110" y="1958"/>
                </a:lnTo>
                <a:lnTo>
                  <a:pt x="39363" y="2072"/>
                </a:lnTo>
                <a:lnTo>
                  <a:pt x="38650" y="2153"/>
                </a:lnTo>
                <a:lnTo>
                  <a:pt x="38257" y="2267"/>
                </a:lnTo>
                <a:lnTo>
                  <a:pt x="38063" y="2347"/>
                </a:lnTo>
                <a:lnTo>
                  <a:pt x="37626" y="2656"/>
                </a:lnTo>
                <a:lnTo>
                  <a:pt x="37350" y="3092"/>
                </a:lnTo>
                <a:lnTo>
                  <a:pt x="37396" y="6104"/>
                </a:lnTo>
                <a:lnTo>
                  <a:pt x="38926" y="9665"/>
                </a:lnTo>
                <a:lnTo>
                  <a:pt x="43365" y="9081"/>
                </a:lnTo>
                <a:lnTo>
                  <a:pt x="44825" y="8921"/>
                </a:lnTo>
                <a:lnTo>
                  <a:pt x="46125" y="7982"/>
                </a:lnTo>
                <a:lnTo>
                  <a:pt x="46029" y="2233"/>
                </a:lnTo>
                <a:lnTo>
                  <a:pt x="45905" y="1958"/>
                </a:lnTo>
                <a:lnTo>
                  <a:pt x="45800" y="1798"/>
                </a:lnTo>
                <a:lnTo>
                  <a:pt x="45458" y="1557"/>
                </a:lnTo>
                <a:lnTo>
                  <a:pt x="45216" y="1488"/>
                </a:lnTo>
                <a:lnTo>
                  <a:pt x="44940" y="1443"/>
                </a:lnTo>
                <a:close/>
              </a:path>
              <a:path w="144145" h="20320">
                <a:moveTo>
                  <a:pt x="34521" y="2771"/>
                </a:moveTo>
                <a:lnTo>
                  <a:pt x="27058" y="5325"/>
                </a:lnTo>
                <a:lnTo>
                  <a:pt x="27307" y="9310"/>
                </a:lnTo>
                <a:lnTo>
                  <a:pt x="28818" y="11315"/>
                </a:lnTo>
                <a:lnTo>
                  <a:pt x="30278" y="10994"/>
                </a:lnTo>
                <a:lnTo>
                  <a:pt x="34636" y="10295"/>
                </a:lnTo>
                <a:lnTo>
                  <a:pt x="35821" y="9310"/>
                </a:lnTo>
                <a:lnTo>
                  <a:pt x="35740" y="3836"/>
                </a:lnTo>
                <a:lnTo>
                  <a:pt x="35660" y="3596"/>
                </a:lnTo>
                <a:lnTo>
                  <a:pt x="35545" y="3367"/>
                </a:lnTo>
                <a:lnTo>
                  <a:pt x="35234" y="3012"/>
                </a:lnTo>
                <a:lnTo>
                  <a:pt x="34797" y="2817"/>
                </a:lnTo>
                <a:lnTo>
                  <a:pt x="34521" y="2771"/>
                </a:lnTo>
                <a:close/>
              </a:path>
              <a:path w="144145" h="20320">
                <a:moveTo>
                  <a:pt x="24379" y="4581"/>
                </a:moveTo>
                <a:lnTo>
                  <a:pt x="17145" y="8692"/>
                </a:lnTo>
                <a:lnTo>
                  <a:pt x="17387" y="12403"/>
                </a:lnTo>
                <a:lnTo>
                  <a:pt x="18560" y="13422"/>
                </a:lnTo>
                <a:lnTo>
                  <a:pt x="18836" y="13388"/>
                </a:lnTo>
                <a:lnTo>
                  <a:pt x="25793" y="11120"/>
                </a:lnTo>
                <a:lnTo>
                  <a:pt x="25678" y="7432"/>
                </a:lnTo>
                <a:lnTo>
                  <a:pt x="24379" y="4581"/>
                </a:lnTo>
                <a:close/>
              </a:path>
              <a:path w="144145" h="20320">
                <a:moveTo>
                  <a:pt x="14708" y="6814"/>
                </a:moveTo>
                <a:lnTo>
                  <a:pt x="7394" y="11234"/>
                </a:lnTo>
                <a:lnTo>
                  <a:pt x="7474" y="12483"/>
                </a:lnTo>
                <a:lnTo>
                  <a:pt x="8854" y="15930"/>
                </a:lnTo>
                <a:lnTo>
                  <a:pt x="9084" y="15896"/>
                </a:lnTo>
                <a:lnTo>
                  <a:pt x="11913" y="15105"/>
                </a:lnTo>
                <a:lnTo>
                  <a:pt x="14673" y="14407"/>
                </a:lnTo>
                <a:lnTo>
                  <a:pt x="14984" y="14292"/>
                </a:lnTo>
                <a:lnTo>
                  <a:pt x="15225" y="14166"/>
                </a:lnTo>
                <a:lnTo>
                  <a:pt x="15668" y="13743"/>
                </a:lnTo>
                <a:lnTo>
                  <a:pt x="15892" y="13307"/>
                </a:lnTo>
                <a:lnTo>
                  <a:pt x="15766" y="10295"/>
                </a:lnTo>
                <a:lnTo>
                  <a:pt x="15536" y="7512"/>
                </a:lnTo>
                <a:lnTo>
                  <a:pt x="15455" y="7318"/>
                </a:lnTo>
                <a:lnTo>
                  <a:pt x="15145" y="6963"/>
                </a:lnTo>
                <a:lnTo>
                  <a:pt x="14708" y="6814"/>
                </a:lnTo>
                <a:close/>
              </a:path>
              <a:path w="144145" h="20320">
                <a:moveTo>
                  <a:pt x="5002" y="9471"/>
                </a:moveTo>
                <a:lnTo>
                  <a:pt x="1494" y="10765"/>
                </a:lnTo>
                <a:lnTo>
                  <a:pt x="126" y="11269"/>
                </a:lnTo>
                <a:lnTo>
                  <a:pt x="3116" y="17339"/>
                </a:lnTo>
                <a:lnTo>
                  <a:pt x="4128" y="17144"/>
                </a:lnTo>
                <a:lnTo>
                  <a:pt x="4335" y="17110"/>
                </a:lnTo>
                <a:lnTo>
                  <a:pt x="5036" y="17110"/>
                </a:lnTo>
                <a:lnTo>
                  <a:pt x="5312" y="16984"/>
                </a:lnTo>
                <a:lnTo>
                  <a:pt x="5784" y="16674"/>
                </a:lnTo>
                <a:lnTo>
                  <a:pt x="6094" y="16205"/>
                </a:lnTo>
                <a:lnTo>
                  <a:pt x="6193" y="15896"/>
                </a:lnTo>
                <a:lnTo>
                  <a:pt x="6078" y="13113"/>
                </a:lnTo>
                <a:lnTo>
                  <a:pt x="5864" y="10410"/>
                </a:lnTo>
                <a:lnTo>
                  <a:pt x="5749" y="9940"/>
                </a:lnTo>
                <a:lnTo>
                  <a:pt x="5588" y="9746"/>
                </a:lnTo>
                <a:lnTo>
                  <a:pt x="5232" y="9505"/>
                </a:lnTo>
                <a:lnTo>
                  <a:pt x="5002" y="9471"/>
                </a:lnTo>
                <a:close/>
              </a:path>
              <a:path w="144145" h="20320">
                <a:moveTo>
                  <a:pt x="5036" y="17110"/>
                </a:moveTo>
                <a:lnTo>
                  <a:pt x="4335" y="17110"/>
                </a:lnTo>
                <a:lnTo>
                  <a:pt x="4254" y="17258"/>
                </a:lnTo>
                <a:lnTo>
                  <a:pt x="4530" y="17224"/>
                </a:lnTo>
                <a:lnTo>
                  <a:pt x="5036" y="1711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20638" y="184596"/>
            <a:ext cx="151130" cy="24130"/>
          </a:xfrm>
          <a:custGeom>
            <a:avLst/>
            <a:gdLst/>
            <a:ahLst/>
            <a:cxnLst/>
            <a:rect l="l" t="t" r="r" b="b"/>
            <a:pathLst>
              <a:path w="151129" h="24129">
                <a:moveTo>
                  <a:pt x="146413" y="19812"/>
                </a:moveTo>
                <a:lnTo>
                  <a:pt x="143182" y="19812"/>
                </a:lnTo>
                <a:lnTo>
                  <a:pt x="144205" y="21844"/>
                </a:lnTo>
                <a:lnTo>
                  <a:pt x="144677" y="22479"/>
                </a:lnTo>
                <a:lnTo>
                  <a:pt x="145263" y="22987"/>
                </a:lnTo>
                <a:lnTo>
                  <a:pt x="145620" y="23241"/>
                </a:lnTo>
                <a:lnTo>
                  <a:pt x="146057" y="23495"/>
                </a:lnTo>
                <a:lnTo>
                  <a:pt x="146528" y="23622"/>
                </a:lnTo>
                <a:lnTo>
                  <a:pt x="147667" y="24003"/>
                </a:lnTo>
                <a:lnTo>
                  <a:pt x="148334" y="24003"/>
                </a:lnTo>
                <a:lnTo>
                  <a:pt x="147862" y="23241"/>
                </a:lnTo>
                <a:lnTo>
                  <a:pt x="147498" y="22479"/>
                </a:lnTo>
                <a:lnTo>
                  <a:pt x="146413" y="19812"/>
                </a:lnTo>
                <a:close/>
              </a:path>
              <a:path w="151129" h="24129">
                <a:moveTo>
                  <a:pt x="11756" y="12699"/>
                </a:moveTo>
                <a:lnTo>
                  <a:pt x="2909" y="12699"/>
                </a:lnTo>
                <a:lnTo>
                  <a:pt x="3852" y="12826"/>
                </a:lnTo>
                <a:lnTo>
                  <a:pt x="5381" y="13207"/>
                </a:lnTo>
                <a:lnTo>
                  <a:pt x="6876" y="13969"/>
                </a:lnTo>
                <a:lnTo>
                  <a:pt x="7256" y="14350"/>
                </a:lnTo>
                <a:lnTo>
                  <a:pt x="7329" y="14604"/>
                </a:lnTo>
                <a:lnTo>
                  <a:pt x="6891" y="15620"/>
                </a:lnTo>
                <a:lnTo>
                  <a:pt x="5524" y="18033"/>
                </a:lnTo>
                <a:lnTo>
                  <a:pt x="4944" y="18922"/>
                </a:lnTo>
                <a:lnTo>
                  <a:pt x="2943" y="21208"/>
                </a:lnTo>
                <a:lnTo>
                  <a:pt x="2437" y="21589"/>
                </a:lnTo>
                <a:lnTo>
                  <a:pt x="3185" y="21462"/>
                </a:lnTo>
                <a:lnTo>
                  <a:pt x="7589" y="19684"/>
                </a:lnTo>
                <a:lnTo>
                  <a:pt x="7980" y="19430"/>
                </a:lnTo>
                <a:lnTo>
                  <a:pt x="9199" y="18033"/>
                </a:lnTo>
                <a:lnTo>
                  <a:pt x="9625" y="17271"/>
                </a:lnTo>
                <a:lnTo>
                  <a:pt x="16881" y="17271"/>
                </a:lnTo>
                <a:lnTo>
                  <a:pt x="16272" y="17144"/>
                </a:lnTo>
                <a:lnTo>
                  <a:pt x="15490" y="16763"/>
                </a:lnTo>
                <a:lnTo>
                  <a:pt x="14581" y="16255"/>
                </a:lnTo>
                <a:lnTo>
                  <a:pt x="14075" y="16001"/>
                </a:lnTo>
                <a:lnTo>
                  <a:pt x="13604" y="15620"/>
                </a:lnTo>
                <a:lnTo>
                  <a:pt x="13086" y="15239"/>
                </a:lnTo>
                <a:lnTo>
                  <a:pt x="12580" y="14731"/>
                </a:lnTo>
                <a:lnTo>
                  <a:pt x="11637" y="13461"/>
                </a:lnTo>
                <a:lnTo>
                  <a:pt x="11442" y="13334"/>
                </a:lnTo>
                <a:lnTo>
                  <a:pt x="11520" y="13080"/>
                </a:lnTo>
                <a:lnTo>
                  <a:pt x="11756" y="12699"/>
                </a:lnTo>
                <a:close/>
              </a:path>
              <a:path w="151129" h="24129">
                <a:moveTo>
                  <a:pt x="141204" y="10414"/>
                </a:moveTo>
                <a:lnTo>
                  <a:pt x="136063" y="10414"/>
                </a:lnTo>
                <a:lnTo>
                  <a:pt x="137248" y="10922"/>
                </a:lnTo>
                <a:lnTo>
                  <a:pt x="138743" y="11938"/>
                </a:lnTo>
                <a:lnTo>
                  <a:pt x="139916" y="13081"/>
                </a:lnTo>
                <a:lnTo>
                  <a:pt x="141020" y="14478"/>
                </a:lnTo>
                <a:lnTo>
                  <a:pt x="141652" y="15621"/>
                </a:lnTo>
                <a:lnTo>
                  <a:pt x="141100" y="16383"/>
                </a:lnTo>
                <a:lnTo>
                  <a:pt x="137052" y="19050"/>
                </a:lnTo>
                <a:lnTo>
                  <a:pt x="136466" y="19304"/>
                </a:lnTo>
                <a:lnTo>
                  <a:pt x="140859" y="20701"/>
                </a:lnTo>
                <a:lnTo>
                  <a:pt x="141652" y="20574"/>
                </a:lnTo>
                <a:lnTo>
                  <a:pt x="142009" y="20447"/>
                </a:lnTo>
                <a:lnTo>
                  <a:pt x="142630" y="20066"/>
                </a:lnTo>
                <a:lnTo>
                  <a:pt x="143182" y="19812"/>
                </a:lnTo>
                <a:lnTo>
                  <a:pt x="146413" y="19812"/>
                </a:lnTo>
                <a:lnTo>
                  <a:pt x="145585" y="17526"/>
                </a:lnTo>
                <a:lnTo>
                  <a:pt x="145505" y="17145"/>
                </a:lnTo>
                <a:lnTo>
                  <a:pt x="145390" y="17018"/>
                </a:lnTo>
                <a:lnTo>
                  <a:pt x="146758" y="15875"/>
                </a:lnTo>
                <a:lnTo>
                  <a:pt x="147391" y="15621"/>
                </a:lnTo>
                <a:lnTo>
                  <a:pt x="147667" y="15367"/>
                </a:lnTo>
                <a:lnTo>
                  <a:pt x="148219" y="15240"/>
                </a:lnTo>
                <a:lnTo>
                  <a:pt x="150104" y="15240"/>
                </a:lnTo>
                <a:lnTo>
                  <a:pt x="150541" y="15113"/>
                </a:lnTo>
                <a:lnTo>
                  <a:pt x="150438" y="14859"/>
                </a:lnTo>
                <a:lnTo>
                  <a:pt x="149443" y="13589"/>
                </a:lnTo>
                <a:lnTo>
                  <a:pt x="143814" y="13589"/>
                </a:lnTo>
                <a:lnTo>
                  <a:pt x="143228" y="12573"/>
                </a:lnTo>
                <a:lnTo>
                  <a:pt x="142871" y="12192"/>
                </a:lnTo>
                <a:lnTo>
                  <a:pt x="142158" y="11176"/>
                </a:lnTo>
                <a:lnTo>
                  <a:pt x="141204" y="10414"/>
                </a:lnTo>
                <a:close/>
              </a:path>
              <a:path w="151129" h="24129">
                <a:moveTo>
                  <a:pt x="128690" y="8001"/>
                </a:moveTo>
                <a:lnTo>
                  <a:pt x="127933" y="8001"/>
                </a:lnTo>
                <a:lnTo>
                  <a:pt x="127496" y="8255"/>
                </a:lnTo>
                <a:lnTo>
                  <a:pt x="127140" y="8382"/>
                </a:lnTo>
                <a:lnTo>
                  <a:pt x="126910" y="8763"/>
                </a:lnTo>
                <a:lnTo>
                  <a:pt x="126789" y="9271"/>
                </a:lnTo>
                <a:lnTo>
                  <a:pt x="126668" y="10033"/>
                </a:lnTo>
                <a:lnTo>
                  <a:pt x="126544" y="11303"/>
                </a:lnTo>
                <a:lnTo>
                  <a:pt x="126418" y="12065"/>
                </a:lnTo>
                <a:lnTo>
                  <a:pt x="126293" y="13208"/>
                </a:lnTo>
                <a:lnTo>
                  <a:pt x="126171" y="16002"/>
                </a:lnTo>
                <a:lnTo>
                  <a:pt x="126392" y="16510"/>
                </a:lnTo>
                <a:lnTo>
                  <a:pt x="126634" y="16764"/>
                </a:lnTo>
                <a:lnTo>
                  <a:pt x="126864" y="16891"/>
                </a:lnTo>
                <a:lnTo>
                  <a:pt x="127186" y="17145"/>
                </a:lnTo>
                <a:lnTo>
                  <a:pt x="127496" y="17272"/>
                </a:lnTo>
                <a:lnTo>
                  <a:pt x="129221" y="17653"/>
                </a:lnTo>
                <a:lnTo>
                  <a:pt x="134223" y="19050"/>
                </a:lnTo>
                <a:lnTo>
                  <a:pt x="134568" y="19177"/>
                </a:lnTo>
                <a:lnTo>
                  <a:pt x="134890" y="19177"/>
                </a:lnTo>
                <a:lnTo>
                  <a:pt x="135442" y="18923"/>
                </a:lnTo>
                <a:lnTo>
                  <a:pt x="135638" y="18796"/>
                </a:lnTo>
                <a:lnTo>
                  <a:pt x="135914" y="18288"/>
                </a:lnTo>
                <a:lnTo>
                  <a:pt x="136148" y="16764"/>
                </a:lnTo>
                <a:lnTo>
                  <a:pt x="136487" y="13589"/>
                </a:lnTo>
                <a:lnTo>
                  <a:pt x="136596" y="12827"/>
                </a:lnTo>
                <a:lnTo>
                  <a:pt x="136492" y="11049"/>
                </a:lnTo>
                <a:lnTo>
                  <a:pt x="136339" y="10668"/>
                </a:lnTo>
                <a:lnTo>
                  <a:pt x="136063" y="10414"/>
                </a:lnTo>
                <a:lnTo>
                  <a:pt x="141204" y="10414"/>
                </a:lnTo>
                <a:lnTo>
                  <a:pt x="140859" y="10160"/>
                </a:lnTo>
                <a:lnTo>
                  <a:pt x="135753" y="10160"/>
                </a:lnTo>
                <a:lnTo>
                  <a:pt x="135316" y="9906"/>
                </a:lnTo>
                <a:lnTo>
                  <a:pt x="133752" y="9525"/>
                </a:lnTo>
                <a:lnTo>
                  <a:pt x="132131" y="9017"/>
                </a:lnTo>
                <a:lnTo>
                  <a:pt x="129739" y="8382"/>
                </a:lnTo>
                <a:lnTo>
                  <a:pt x="128911" y="8128"/>
                </a:lnTo>
                <a:lnTo>
                  <a:pt x="128690" y="8001"/>
                </a:lnTo>
                <a:close/>
              </a:path>
              <a:path w="151129" h="24129">
                <a:moveTo>
                  <a:pt x="16881" y="17271"/>
                </a:moveTo>
                <a:lnTo>
                  <a:pt x="9625" y="17271"/>
                </a:lnTo>
                <a:lnTo>
                  <a:pt x="9901" y="17525"/>
                </a:lnTo>
                <a:lnTo>
                  <a:pt x="10499" y="17906"/>
                </a:lnTo>
                <a:lnTo>
                  <a:pt x="10844" y="18033"/>
                </a:lnTo>
                <a:lnTo>
                  <a:pt x="11200" y="18287"/>
                </a:lnTo>
                <a:lnTo>
                  <a:pt x="12028" y="18541"/>
                </a:lnTo>
                <a:lnTo>
                  <a:pt x="12500" y="18541"/>
                </a:lnTo>
                <a:lnTo>
                  <a:pt x="12971" y="18668"/>
                </a:lnTo>
                <a:lnTo>
                  <a:pt x="13523" y="18668"/>
                </a:lnTo>
                <a:lnTo>
                  <a:pt x="14662" y="18414"/>
                </a:lnTo>
                <a:lnTo>
                  <a:pt x="15996" y="18033"/>
                </a:lnTo>
                <a:lnTo>
                  <a:pt x="17490" y="17398"/>
                </a:lnTo>
                <a:lnTo>
                  <a:pt x="16881" y="17271"/>
                </a:lnTo>
                <a:close/>
              </a:path>
              <a:path w="151129" h="24129">
                <a:moveTo>
                  <a:pt x="26886" y="6222"/>
                </a:moveTo>
                <a:lnTo>
                  <a:pt x="17295" y="11175"/>
                </a:lnTo>
                <a:lnTo>
                  <a:pt x="17657" y="15874"/>
                </a:lnTo>
                <a:lnTo>
                  <a:pt x="19422" y="17017"/>
                </a:lnTo>
                <a:lnTo>
                  <a:pt x="25632" y="15620"/>
                </a:lnTo>
                <a:lnTo>
                  <a:pt x="26529" y="15493"/>
                </a:lnTo>
                <a:lnTo>
                  <a:pt x="27208" y="15239"/>
                </a:lnTo>
                <a:lnTo>
                  <a:pt x="27714" y="14731"/>
                </a:lnTo>
                <a:lnTo>
                  <a:pt x="27990" y="14350"/>
                </a:lnTo>
                <a:lnTo>
                  <a:pt x="28116" y="13969"/>
                </a:lnTo>
                <a:lnTo>
                  <a:pt x="27990" y="10540"/>
                </a:lnTo>
                <a:lnTo>
                  <a:pt x="27756" y="7238"/>
                </a:lnTo>
                <a:lnTo>
                  <a:pt x="27679" y="6984"/>
                </a:lnTo>
                <a:lnTo>
                  <a:pt x="27518" y="6730"/>
                </a:lnTo>
                <a:lnTo>
                  <a:pt x="27242" y="6476"/>
                </a:lnTo>
                <a:lnTo>
                  <a:pt x="26886" y="6222"/>
                </a:lnTo>
                <a:close/>
              </a:path>
              <a:path w="151129" h="24129">
                <a:moveTo>
                  <a:pt x="122913" y="13081"/>
                </a:moveTo>
                <a:lnTo>
                  <a:pt x="118929" y="13081"/>
                </a:lnTo>
                <a:lnTo>
                  <a:pt x="119906" y="14351"/>
                </a:lnTo>
                <a:lnTo>
                  <a:pt x="120573" y="14986"/>
                </a:lnTo>
                <a:lnTo>
                  <a:pt x="121401" y="15621"/>
                </a:lnTo>
                <a:lnTo>
                  <a:pt x="121873" y="15875"/>
                </a:lnTo>
                <a:lnTo>
                  <a:pt x="122931" y="16256"/>
                </a:lnTo>
                <a:lnTo>
                  <a:pt x="123529" y="16510"/>
                </a:lnTo>
                <a:lnTo>
                  <a:pt x="124150" y="16637"/>
                </a:lnTo>
                <a:lnTo>
                  <a:pt x="125610" y="16891"/>
                </a:lnTo>
                <a:lnTo>
                  <a:pt x="126392" y="16891"/>
                </a:lnTo>
                <a:lnTo>
                  <a:pt x="125300" y="16002"/>
                </a:lnTo>
                <a:lnTo>
                  <a:pt x="124230" y="14859"/>
                </a:lnTo>
                <a:lnTo>
                  <a:pt x="123839" y="14478"/>
                </a:lnTo>
                <a:lnTo>
                  <a:pt x="122913" y="13081"/>
                </a:lnTo>
                <a:close/>
              </a:path>
              <a:path w="151129" h="24129">
                <a:moveTo>
                  <a:pt x="31175" y="3555"/>
                </a:moveTo>
                <a:lnTo>
                  <a:pt x="27162" y="5714"/>
                </a:lnTo>
                <a:lnTo>
                  <a:pt x="26690" y="5841"/>
                </a:lnTo>
                <a:lnTo>
                  <a:pt x="26219" y="6222"/>
                </a:lnTo>
                <a:lnTo>
                  <a:pt x="27518" y="6222"/>
                </a:lnTo>
                <a:lnTo>
                  <a:pt x="28266" y="6349"/>
                </a:lnTo>
                <a:lnTo>
                  <a:pt x="32670" y="7746"/>
                </a:lnTo>
                <a:lnTo>
                  <a:pt x="33532" y="8381"/>
                </a:lnTo>
                <a:lnTo>
                  <a:pt x="33381" y="8762"/>
                </a:lnTo>
                <a:lnTo>
                  <a:pt x="31647" y="11556"/>
                </a:lnTo>
                <a:lnTo>
                  <a:pt x="29876" y="13461"/>
                </a:lnTo>
                <a:lnTo>
                  <a:pt x="29128" y="14096"/>
                </a:lnTo>
                <a:lnTo>
                  <a:pt x="28576" y="14604"/>
                </a:lnTo>
                <a:lnTo>
                  <a:pt x="28185" y="14858"/>
                </a:lnTo>
                <a:lnTo>
                  <a:pt x="28024" y="14858"/>
                </a:lnTo>
                <a:lnTo>
                  <a:pt x="28852" y="14985"/>
                </a:lnTo>
                <a:lnTo>
                  <a:pt x="35890" y="11556"/>
                </a:lnTo>
                <a:lnTo>
                  <a:pt x="41829" y="11556"/>
                </a:lnTo>
                <a:lnTo>
                  <a:pt x="41122" y="11175"/>
                </a:lnTo>
                <a:lnTo>
                  <a:pt x="40651" y="10794"/>
                </a:lnTo>
                <a:lnTo>
                  <a:pt x="40133" y="10286"/>
                </a:lnTo>
                <a:lnTo>
                  <a:pt x="39110" y="9397"/>
                </a:lnTo>
                <a:lnTo>
                  <a:pt x="38017" y="7873"/>
                </a:lnTo>
                <a:lnTo>
                  <a:pt x="38098" y="7492"/>
                </a:lnTo>
                <a:lnTo>
                  <a:pt x="38719" y="6730"/>
                </a:lnTo>
                <a:lnTo>
                  <a:pt x="39581" y="5841"/>
                </a:lnTo>
                <a:lnTo>
                  <a:pt x="40308" y="5333"/>
                </a:lnTo>
                <a:lnTo>
                  <a:pt x="35533" y="5333"/>
                </a:lnTo>
                <a:lnTo>
                  <a:pt x="35108" y="4952"/>
                </a:lnTo>
                <a:lnTo>
                  <a:pt x="34245" y="4444"/>
                </a:lnTo>
                <a:lnTo>
                  <a:pt x="33257" y="3936"/>
                </a:lnTo>
                <a:lnTo>
                  <a:pt x="32233" y="3682"/>
                </a:lnTo>
                <a:lnTo>
                  <a:pt x="31175" y="3555"/>
                </a:lnTo>
                <a:close/>
              </a:path>
              <a:path w="151129" h="24129">
                <a:moveTo>
                  <a:pt x="117750" y="4826"/>
                </a:moveTo>
                <a:lnTo>
                  <a:pt x="111420" y="4826"/>
                </a:lnTo>
                <a:lnTo>
                  <a:pt x="112754" y="5461"/>
                </a:lnTo>
                <a:lnTo>
                  <a:pt x="113501" y="5715"/>
                </a:lnTo>
                <a:lnTo>
                  <a:pt x="115077" y="6731"/>
                </a:lnTo>
                <a:lnTo>
                  <a:pt x="116215" y="7874"/>
                </a:lnTo>
                <a:lnTo>
                  <a:pt x="116916" y="8763"/>
                </a:lnTo>
                <a:lnTo>
                  <a:pt x="117238" y="9271"/>
                </a:lnTo>
                <a:lnTo>
                  <a:pt x="116606" y="10033"/>
                </a:lnTo>
                <a:lnTo>
                  <a:pt x="110948" y="13589"/>
                </a:lnTo>
                <a:lnTo>
                  <a:pt x="112443" y="14097"/>
                </a:lnTo>
                <a:lnTo>
                  <a:pt x="114364" y="14478"/>
                </a:lnTo>
                <a:lnTo>
                  <a:pt x="115468" y="14478"/>
                </a:lnTo>
                <a:lnTo>
                  <a:pt x="116916" y="14097"/>
                </a:lnTo>
                <a:lnTo>
                  <a:pt x="117710" y="13843"/>
                </a:lnTo>
                <a:lnTo>
                  <a:pt x="118377" y="13462"/>
                </a:lnTo>
                <a:lnTo>
                  <a:pt x="118653" y="13208"/>
                </a:lnTo>
                <a:lnTo>
                  <a:pt x="118929" y="13081"/>
                </a:lnTo>
                <a:lnTo>
                  <a:pt x="122913" y="13081"/>
                </a:lnTo>
                <a:lnTo>
                  <a:pt x="122264" y="11938"/>
                </a:lnTo>
                <a:lnTo>
                  <a:pt x="121597" y="10414"/>
                </a:lnTo>
                <a:lnTo>
                  <a:pt x="121482" y="10287"/>
                </a:lnTo>
                <a:lnTo>
                  <a:pt x="121447" y="10033"/>
                </a:lnTo>
                <a:lnTo>
                  <a:pt x="121838" y="9652"/>
                </a:lnTo>
                <a:lnTo>
                  <a:pt x="122264" y="9398"/>
                </a:lnTo>
                <a:lnTo>
                  <a:pt x="122701" y="9017"/>
                </a:lnTo>
                <a:lnTo>
                  <a:pt x="123609" y="8636"/>
                </a:lnTo>
                <a:lnTo>
                  <a:pt x="124035" y="8382"/>
                </a:lnTo>
                <a:lnTo>
                  <a:pt x="124506" y="8255"/>
                </a:lnTo>
                <a:lnTo>
                  <a:pt x="125771" y="8001"/>
                </a:lnTo>
                <a:lnTo>
                  <a:pt x="128690" y="8001"/>
                </a:lnTo>
                <a:lnTo>
                  <a:pt x="127807" y="7493"/>
                </a:lnTo>
                <a:lnTo>
                  <a:pt x="127266" y="6858"/>
                </a:lnTo>
                <a:lnTo>
                  <a:pt x="119676" y="6858"/>
                </a:lnTo>
                <a:lnTo>
                  <a:pt x="118963" y="5969"/>
                </a:lnTo>
                <a:lnTo>
                  <a:pt x="118181" y="5207"/>
                </a:lnTo>
                <a:lnTo>
                  <a:pt x="117750" y="4826"/>
                </a:lnTo>
                <a:close/>
              </a:path>
              <a:path w="151129" h="24129">
                <a:moveTo>
                  <a:pt x="103588" y="3556"/>
                </a:moveTo>
                <a:lnTo>
                  <a:pt x="102174" y="3556"/>
                </a:lnTo>
                <a:lnTo>
                  <a:pt x="101944" y="3683"/>
                </a:lnTo>
                <a:lnTo>
                  <a:pt x="101587" y="3937"/>
                </a:lnTo>
                <a:lnTo>
                  <a:pt x="101472" y="4191"/>
                </a:lnTo>
                <a:lnTo>
                  <a:pt x="101204" y="5080"/>
                </a:lnTo>
                <a:lnTo>
                  <a:pt x="100840" y="8509"/>
                </a:lnTo>
                <a:lnTo>
                  <a:pt x="100725" y="11430"/>
                </a:lnTo>
                <a:lnTo>
                  <a:pt x="100840" y="11684"/>
                </a:lnTo>
                <a:lnTo>
                  <a:pt x="110201" y="13589"/>
                </a:lnTo>
                <a:lnTo>
                  <a:pt x="110511" y="13462"/>
                </a:lnTo>
                <a:lnTo>
                  <a:pt x="111972" y="6985"/>
                </a:lnTo>
                <a:lnTo>
                  <a:pt x="111876" y="5461"/>
                </a:lnTo>
                <a:lnTo>
                  <a:pt x="111811" y="5334"/>
                </a:lnTo>
                <a:lnTo>
                  <a:pt x="111420" y="4826"/>
                </a:lnTo>
                <a:lnTo>
                  <a:pt x="117750" y="4826"/>
                </a:lnTo>
                <a:lnTo>
                  <a:pt x="117463" y="4572"/>
                </a:lnTo>
                <a:lnTo>
                  <a:pt x="110707" y="4572"/>
                </a:lnTo>
                <a:lnTo>
                  <a:pt x="110511" y="4445"/>
                </a:lnTo>
                <a:lnTo>
                  <a:pt x="103588" y="3556"/>
                </a:lnTo>
                <a:close/>
              </a:path>
              <a:path w="151129" h="24129">
                <a:moveTo>
                  <a:pt x="146919" y="12192"/>
                </a:moveTo>
                <a:lnTo>
                  <a:pt x="146137" y="12319"/>
                </a:lnTo>
                <a:lnTo>
                  <a:pt x="145344" y="12573"/>
                </a:lnTo>
                <a:lnTo>
                  <a:pt x="143814" y="13589"/>
                </a:lnTo>
                <a:lnTo>
                  <a:pt x="149443" y="13589"/>
                </a:lnTo>
                <a:lnTo>
                  <a:pt x="149116" y="13208"/>
                </a:lnTo>
                <a:lnTo>
                  <a:pt x="147782" y="12446"/>
                </a:lnTo>
                <a:lnTo>
                  <a:pt x="146919" y="12192"/>
                </a:lnTo>
                <a:close/>
              </a:path>
              <a:path w="151129" h="24129">
                <a:moveTo>
                  <a:pt x="41829" y="11556"/>
                </a:moveTo>
                <a:lnTo>
                  <a:pt x="35890" y="11556"/>
                </a:lnTo>
                <a:lnTo>
                  <a:pt x="36131" y="11810"/>
                </a:lnTo>
                <a:lnTo>
                  <a:pt x="36752" y="12191"/>
                </a:lnTo>
                <a:lnTo>
                  <a:pt x="37109" y="12445"/>
                </a:lnTo>
                <a:lnTo>
                  <a:pt x="37891" y="12826"/>
                </a:lnTo>
                <a:lnTo>
                  <a:pt x="38328" y="13080"/>
                </a:lnTo>
                <a:lnTo>
                  <a:pt x="38845" y="13080"/>
                </a:lnTo>
                <a:lnTo>
                  <a:pt x="39903" y="13334"/>
                </a:lnTo>
                <a:lnTo>
                  <a:pt x="40536" y="13334"/>
                </a:lnTo>
                <a:lnTo>
                  <a:pt x="41157" y="13207"/>
                </a:lnTo>
                <a:lnTo>
                  <a:pt x="41824" y="13207"/>
                </a:lnTo>
                <a:lnTo>
                  <a:pt x="43365" y="12826"/>
                </a:lnTo>
                <a:lnTo>
                  <a:pt x="44147" y="12572"/>
                </a:lnTo>
                <a:lnTo>
                  <a:pt x="43986" y="12572"/>
                </a:lnTo>
                <a:lnTo>
                  <a:pt x="42928" y="12191"/>
                </a:lnTo>
                <a:lnTo>
                  <a:pt x="41829" y="11556"/>
                </a:lnTo>
                <a:close/>
              </a:path>
              <a:path w="151129" h="24129">
                <a:moveTo>
                  <a:pt x="6094" y="9651"/>
                </a:moveTo>
                <a:lnTo>
                  <a:pt x="2552" y="11175"/>
                </a:lnTo>
                <a:lnTo>
                  <a:pt x="2035" y="11556"/>
                </a:lnTo>
                <a:lnTo>
                  <a:pt x="1494" y="12318"/>
                </a:lnTo>
                <a:lnTo>
                  <a:pt x="1023" y="12572"/>
                </a:lnTo>
                <a:lnTo>
                  <a:pt x="551" y="12699"/>
                </a:lnTo>
                <a:lnTo>
                  <a:pt x="0" y="12953"/>
                </a:lnTo>
                <a:lnTo>
                  <a:pt x="586" y="13080"/>
                </a:lnTo>
                <a:lnTo>
                  <a:pt x="2081" y="12826"/>
                </a:lnTo>
                <a:lnTo>
                  <a:pt x="2472" y="12826"/>
                </a:lnTo>
                <a:lnTo>
                  <a:pt x="2909" y="12699"/>
                </a:lnTo>
                <a:lnTo>
                  <a:pt x="11756" y="12699"/>
                </a:lnTo>
                <a:lnTo>
                  <a:pt x="12454" y="11683"/>
                </a:lnTo>
                <a:lnTo>
                  <a:pt x="13067" y="11048"/>
                </a:lnTo>
                <a:lnTo>
                  <a:pt x="9153" y="11048"/>
                </a:lnTo>
                <a:lnTo>
                  <a:pt x="8762" y="10667"/>
                </a:lnTo>
                <a:lnTo>
                  <a:pt x="7900" y="10286"/>
                </a:lnTo>
                <a:lnTo>
                  <a:pt x="7463" y="10032"/>
                </a:lnTo>
                <a:lnTo>
                  <a:pt x="6094" y="9651"/>
                </a:lnTo>
                <a:close/>
              </a:path>
              <a:path w="151129" h="24129">
                <a:moveTo>
                  <a:pt x="54525" y="3428"/>
                </a:moveTo>
                <a:lnTo>
                  <a:pt x="44584" y="3428"/>
                </a:lnTo>
                <a:lnTo>
                  <a:pt x="43951" y="3809"/>
                </a:lnTo>
                <a:lnTo>
                  <a:pt x="43652" y="4317"/>
                </a:lnTo>
                <a:lnTo>
                  <a:pt x="43553" y="8000"/>
                </a:lnTo>
                <a:lnTo>
                  <a:pt x="43678" y="11302"/>
                </a:lnTo>
                <a:lnTo>
                  <a:pt x="43790" y="11683"/>
                </a:lnTo>
                <a:lnTo>
                  <a:pt x="44181" y="12191"/>
                </a:lnTo>
                <a:lnTo>
                  <a:pt x="44779" y="12445"/>
                </a:lnTo>
                <a:lnTo>
                  <a:pt x="45481" y="12445"/>
                </a:lnTo>
                <a:lnTo>
                  <a:pt x="46424" y="12318"/>
                </a:lnTo>
                <a:lnTo>
                  <a:pt x="47367" y="12318"/>
                </a:lnTo>
                <a:lnTo>
                  <a:pt x="48275" y="12191"/>
                </a:lnTo>
                <a:lnTo>
                  <a:pt x="51069" y="11937"/>
                </a:lnTo>
                <a:lnTo>
                  <a:pt x="52012" y="11810"/>
                </a:lnTo>
                <a:lnTo>
                  <a:pt x="54640" y="10540"/>
                </a:lnTo>
                <a:lnTo>
                  <a:pt x="54525" y="3428"/>
                </a:lnTo>
                <a:close/>
              </a:path>
              <a:path w="151129" h="24129">
                <a:moveTo>
                  <a:pt x="97657" y="9398"/>
                </a:moveTo>
                <a:lnTo>
                  <a:pt x="93170" y="9398"/>
                </a:lnTo>
                <a:lnTo>
                  <a:pt x="94320" y="10668"/>
                </a:lnTo>
                <a:lnTo>
                  <a:pt x="94665" y="10922"/>
                </a:lnTo>
                <a:lnTo>
                  <a:pt x="99587" y="12446"/>
                </a:lnTo>
                <a:lnTo>
                  <a:pt x="101196" y="12319"/>
                </a:lnTo>
                <a:lnTo>
                  <a:pt x="100644" y="12065"/>
                </a:lnTo>
                <a:lnTo>
                  <a:pt x="100058" y="11557"/>
                </a:lnTo>
                <a:lnTo>
                  <a:pt x="99265" y="11049"/>
                </a:lnTo>
                <a:lnTo>
                  <a:pt x="97657" y="9398"/>
                </a:lnTo>
                <a:close/>
              </a:path>
              <a:path w="151129" h="24129">
                <a:moveTo>
                  <a:pt x="68641" y="0"/>
                </a:moveTo>
                <a:lnTo>
                  <a:pt x="68054" y="0"/>
                </a:lnTo>
                <a:lnTo>
                  <a:pt x="67456" y="126"/>
                </a:lnTo>
                <a:lnTo>
                  <a:pt x="66916" y="126"/>
                </a:lnTo>
                <a:lnTo>
                  <a:pt x="65295" y="888"/>
                </a:lnTo>
                <a:lnTo>
                  <a:pt x="64283" y="1523"/>
                </a:lnTo>
                <a:lnTo>
                  <a:pt x="63374" y="2285"/>
                </a:lnTo>
                <a:lnTo>
                  <a:pt x="62983" y="2666"/>
                </a:lnTo>
                <a:lnTo>
                  <a:pt x="54370" y="2666"/>
                </a:lnTo>
                <a:lnTo>
                  <a:pt x="56026" y="2920"/>
                </a:lnTo>
                <a:lnTo>
                  <a:pt x="56497" y="3047"/>
                </a:lnTo>
                <a:lnTo>
                  <a:pt x="57440" y="3428"/>
                </a:lnTo>
                <a:lnTo>
                  <a:pt x="57912" y="3555"/>
                </a:lnTo>
                <a:lnTo>
                  <a:pt x="58889" y="4063"/>
                </a:lnTo>
                <a:lnTo>
                  <a:pt x="60553" y="5460"/>
                </a:lnTo>
                <a:lnTo>
                  <a:pt x="60617" y="5714"/>
                </a:lnTo>
                <a:lnTo>
                  <a:pt x="59165" y="7873"/>
                </a:lnTo>
                <a:lnTo>
                  <a:pt x="57670" y="9397"/>
                </a:lnTo>
                <a:lnTo>
                  <a:pt x="57199" y="9778"/>
                </a:lnTo>
                <a:lnTo>
                  <a:pt x="55899" y="10667"/>
                </a:lnTo>
                <a:lnTo>
                  <a:pt x="54680" y="11302"/>
                </a:lnTo>
                <a:lnTo>
                  <a:pt x="56256" y="11556"/>
                </a:lnTo>
                <a:lnTo>
                  <a:pt x="56969" y="11556"/>
                </a:lnTo>
                <a:lnTo>
                  <a:pt x="57670" y="11429"/>
                </a:lnTo>
                <a:lnTo>
                  <a:pt x="58303" y="11429"/>
                </a:lnTo>
                <a:lnTo>
                  <a:pt x="62903" y="8889"/>
                </a:lnTo>
                <a:lnTo>
                  <a:pt x="68196" y="8889"/>
                </a:lnTo>
                <a:lnTo>
                  <a:pt x="67859" y="8635"/>
                </a:lnTo>
                <a:lnTo>
                  <a:pt x="66399" y="7111"/>
                </a:lnTo>
                <a:lnTo>
                  <a:pt x="65421" y="5714"/>
                </a:lnTo>
                <a:lnTo>
                  <a:pt x="65341" y="5460"/>
                </a:lnTo>
                <a:lnTo>
                  <a:pt x="65226" y="5333"/>
                </a:lnTo>
                <a:lnTo>
                  <a:pt x="66123" y="4444"/>
                </a:lnTo>
                <a:lnTo>
                  <a:pt x="67065" y="3682"/>
                </a:lnTo>
                <a:lnTo>
                  <a:pt x="67732" y="3174"/>
                </a:lnTo>
                <a:lnTo>
                  <a:pt x="69745" y="2413"/>
                </a:lnTo>
                <a:lnTo>
                  <a:pt x="70366" y="2159"/>
                </a:lnTo>
                <a:lnTo>
                  <a:pt x="71987" y="1778"/>
                </a:lnTo>
                <a:lnTo>
                  <a:pt x="73241" y="1778"/>
                </a:lnTo>
                <a:lnTo>
                  <a:pt x="71861" y="1270"/>
                </a:lnTo>
                <a:lnTo>
                  <a:pt x="71516" y="1016"/>
                </a:lnTo>
                <a:lnTo>
                  <a:pt x="70883" y="635"/>
                </a:lnTo>
                <a:lnTo>
                  <a:pt x="69894" y="254"/>
                </a:lnTo>
                <a:lnTo>
                  <a:pt x="68641" y="0"/>
                </a:lnTo>
                <a:close/>
              </a:path>
              <a:path w="151129" h="24129">
                <a:moveTo>
                  <a:pt x="88926" y="508"/>
                </a:moveTo>
                <a:lnTo>
                  <a:pt x="88340" y="508"/>
                </a:lnTo>
                <a:lnTo>
                  <a:pt x="87121" y="762"/>
                </a:lnTo>
                <a:lnTo>
                  <a:pt x="85821" y="1270"/>
                </a:lnTo>
                <a:lnTo>
                  <a:pt x="85154" y="1651"/>
                </a:lnTo>
                <a:lnTo>
                  <a:pt x="83740" y="2159"/>
                </a:lnTo>
                <a:lnTo>
                  <a:pt x="91159" y="5969"/>
                </a:lnTo>
                <a:lnTo>
                  <a:pt x="90111" y="7366"/>
                </a:lnTo>
                <a:lnTo>
                  <a:pt x="85039" y="10795"/>
                </a:lnTo>
                <a:lnTo>
                  <a:pt x="84878" y="10922"/>
                </a:lnTo>
                <a:lnTo>
                  <a:pt x="87201" y="11303"/>
                </a:lnTo>
                <a:lnTo>
                  <a:pt x="89087" y="11303"/>
                </a:lnTo>
                <a:lnTo>
                  <a:pt x="89674" y="11176"/>
                </a:lnTo>
                <a:lnTo>
                  <a:pt x="90191" y="11176"/>
                </a:lnTo>
                <a:lnTo>
                  <a:pt x="91134" y="10795"/>
                </a:lnTo>
                <a:lnTo>
                  <a:pt x="91951" y="10414"/>
                </a:lnTo>
                <a:lnTo>
                  <a:pt x="92629" y="9906"/>
                </a:lnTo>
                <a:lnTo>
                  <a:pt x="93170" y="9398"/>
                </a:lnTo>
                <a:lnTo>
                  <a:pt x="97657" y="9398"/>
                </a:lnTo>
                <a:lnTo>
                  <a:pt x="96275" y="7366"/>
                </a:lnTo>
                <a:lnTo>
                  <a:pt x="95802" y="6477"/>
                </a:lnTo>
                <a:lnTo>
                  <a:pt x="95688" y="6350"/>
                </a:lnTo>
                <a:lnTo>
                  <a:pt x="101702" y="3556"/>
                </a:lnTo>
                <a:lnTo>
                  <a:pt x="103588" y="3556"/>
                </a:lnTo>
                <a:lnTo>
                  <a:pt x="103197" y="3302"/>
                </a:lnTo>
                <a:lnTo>
                  <a:pt x="93687" y="3302"/>
                </a:lnTo>
                <a:lnTo>
                  <a:pt x="92894" y="2540"/>
                </a:lnTo>
                <a:lnTo>
                  <a:pt x="92031" y="1778"/>
                </a:lnTo>
                <a:lnTo>
                  <a:pt x="90582" y="1016"/>
                </a:lnTo>
                <a:lnTo>
                  <a:pt x="89513" y="635"/>
                </a:lnTo>
                <a:lnTo>
                  <a:pt x="88926" y="508"/>
                </a:lnTo>
                <a:close/>
              </a:path>
              <a:path w="151129" h="24129">
                <a:moveTo>
                  <a:pt x="68196" y="8889"/>
                </a:moveTo>
                <a:lnTo>
                  <a:pt x="62903" y="8889"/>
                </a:lnTo>
                <a:lnTo>
                  <a:pt x="63455" y="9397"/>
                </a:lnTo>
                <a:lnTo>
                  <a:pt x="64478" y="10159"/>
                </a:lnTo>
                <a:lnTo>
                  <a:pt x="64904" y="10413"/>
                </a:lnTo>
                <a:lnTo>
                  <a:pt x="65341" y="10540"/>
                </a:lnTo>
                <a:lnTo>
                  <a:pt x="66364" y="10921"/>
                </a:lnTo>
                <a:lnTo>
                  <a:pt x="67502" y="11175"/>
                </a:lnTo>
                <a:lnTo>
                  <a:pt x="68882" y="11175"/>
                </a:lnTo>
                <a:lnTo>
                  <a:pt x="71240" y="10795"/>
                </a:lnTo>
                <a:lnTo>
                  <a:pt x="70688" y="10540"/>
                </a:lnTo>
                <a:lnTo>
                  <a:pt x="70055" y="10159"/>
                </a:lnTo>
                <a:lnTo>
                  <a:pt x="69273" y="9778"/>
                </a:lnTo>
                <a:lnTo>
                  <a:pt x="68196" y="8889"/>
                </a:lnTo>
                <a:close/>
              </a:path>
              <a:path w="151129" h="24129">
                <a:moveTo>
                  <a:pt x="14857" y="6984"/>
                </a:moveTo>
                <a:lnTo>
                  <a:pt x="14581" y="6984"/>
                </a:lnTo>
                <a:lnTo>
                  <a:pt x="12937" y="7365"/>
                </a:lnTo>
                <a:lnTo>
                  <a:pt x="12419" y="7619"/>
                </a:lnTo>
                <a:lnTo>
                  <a:pt x="11913" y="8000"/>
                </a:lnTo>
                <a:lnTo>
                  <a:pt x="11442" y="8254"/>
                </a:lnTo>
                <a:lnTo>
                  <a:pt x="11005" y="8635"/>
                </a:lnTo>
                <a:lnTo>
                  <a:pt x="9820" y="10032"/>
                </a:lnTo>
                <a:lnTo>
                  <a:pt x="9153" y="11048"/>
                </a:lnTo>
                <a:lnTo>
                  <a:pt x="13067" y="11048"/>
                </a:lnTo>
                <a:lnTo>
                  <a:pt x="13558" y="10540"/>
                </a:lnTo>
                <a:lnTo>
                  <a:pt x="14144" y="10032"/>
                </a:lnTo>
                <a:lnTo>
                  <a:pt x="15294" y="9143"/>
                </a:lnTo>
                <a:lnTo>
                  <a:pt x="16858" y="8381"/>
                </a:lnTo>
                <a:lnTo>
                  <a:pt x="17295" y="8254"/>
                </a:lnTo>
                <a:lnTo>
                  <a:pt x="17651" y="8000"/>
                </a:lnTo>
                <a:lnTo>
                  <a:pt x="18203" y="7873"/>
                </a:lnTo>
                <a:lnTo>
                  <a:pt x="18042" y="7873"/>
                </a:lnTo>
                <a:lnTo>
                  <a:pt x="17410" y="7746"/>
                </a:lnTo>
                <a:lnTo>
                  <a:pt x="16076" y="7238"/>
                </a:lnTo>
                <a:lnTo>
                  <a:pt x="14857" y="6984"/>
                </a:lnTo>
                <a:close/>
              </a:path>
              <a:path w="151129" h="24129">
                <a:moveTo>
                  <a:pt x="79807" y="2286"/>
                </a:moveTo>
                <a:lnTo>
                  <a:pt x="69006" y="6730"/>
                </a:lnTo>
                <a:lnTo>
                  <a:pt x="69183" y="7238"/>
                </a:lnTo>
                <a:lnTo>
                  <a:pt x="69423" y="7746"/>
                </a:lnTo>
                <a:lnTo>
                  <a:pt x="70216" y="8635"/>
                </a:lnTo>
                <a:lnTo>
                  <a:pt x="70492" y="9016"/>
                </a:lnTo>
                <a:lnTo>
                  <a:pt x="70803" y="9144"/>
                </a:lnTo>
                <a:lnTo>
                  <a:pt x="71470" y="9652"/>
                </a:lnTo>
                <a:lnTo>
                  <a:pt x="72850" y="10160"/>
                </a:lnTo>
                <a:lnTo>
                  <a:pt x="73597" y="10414"/>
                </a:lnTo>
                <a:lnTo>
                  <a:pt x="75046" y="10668"/>
                </a:lnTo>
                <a:lnTo>
                  <a:pt x="78749" y="10668"/>
                </a:lnTo>
                <a:lnTo>
                  <a:pt x="79807" y="10795"/>
                </a:lnTo>
                <a:lnTo>
                  <a:pt x="87527" y="6985"/>
                </a:lnTo>
                <a:lnTo>
                  <a:pt x="87414" y="6477"/>
                </a:lnTo>
                <a:lnTo>
                  <a:pt x="87006" y="5715"/>
                </a:lnTo>
                <a:lnTo>
                  <a:pt x="86339" y="4953"/>
                </a:lnTo>
                <a:lnTo>
                  <a:pt x="85856" y="4572"/>
                </a:lnTo>
                <a:lnTo>
                  <a:pt x="85315" y="4064"/>
                </a:lnTo>
                <a:lnTo>
                  <a:pt x="84683" y="3683"/>
                </a:lnTo>
                <a:lnTo>
                  <a:pt x="84326" y="3429"/>
                </a:lnTo>
                <a:lnTo>
                  <a:pt x="83544" y="3175"/>
                </a:lnTo>
                <a:lnTo>
                  <a:pt x="82636" y="2794"/>
                </a:lnTo>
                <a:lnTo>
                  <a:pt x="81578" y="2540"/>
                </a:lnTo>
                <a:lnTo>
                  <a:pt x="79807" y="2286"/>
                </a:lnTo>
                <a:close/>
              </a:path>
              <a:path w="151129" h="24129">
                <a:moveTo>
                  <a:pt x="139525" y="9525"/>
                </a:moveTo>
                <a:lnTo>
                  <a:pt x="138743" y="9525"/>
                </a:lnTo>
                <a:lnTo>
                  <a:pt x="137915" y="9652"/>
                </a:lnTo>
                <a:lnTo>
                  <a:pt x="137328" y="9779"/>
                </a:lnTo>
                <a:lnTo>
                  <a:pt x="136696" y="10033"/>
                </a:lnTo>
                <a:lnTo>
                  <a:pt x="136224" y="10033"/>
                </a:lnTo>
                <a:lnTo>
                  <a:pt x="135753" y="10160"/>
                </a:lnTo>
                <a:lnTo>
                  <a:pt x="140859" y="10160"/>
                </a:lnTo>
                <a:lnTo>
                  <a:pt x="140514" y="9906"/>
                </a:lnTo>
                <a:lnTo>
                  <a:pt x="140042" y="9779"/>
                </a:lnTo>
                <a:lnTo>
                  <a:pt x="139525" y="9525"/>
                </a:lnTo>
                <a:close/>
              </a:path>
              <a:path w="151129" h="24129">
                <a:moveTo>
                  <a:pt x="124000" y="5207"/>
                </a:moveTo>
                <a:lnTo>
                  <a:pt x="123448" y="5207"/>
                </a:lnTo>
                <a:lnTo>
                  <a:pt x="121919" y="5588"/>
                </a:lnTo>
                <a:lnTo>
                  <a:pt x="121447" y="5842"/>
                </a:lnTo>
                <a:lnTo>
                  <a:pt x="120976" y="5969"/>
                </a:lnTo>
                <a:lnTo>
                  <a:pt x="119676" y="6858"/>
                </a:lnTo>
                <a:lnTo>
                  <a:pt x="127266" y="6858"/>
                </a:lnTo>
                <a:lnTo>
                  <a:pt x="126714" y="6350"/>
                </a:lnTo>
                <a:lnTo>
                  <a:pt x="126162" y="5969"/>
                </a:lnTo>
                <a:lnTo>
                  <a:pt x="125058" y="5461"/>
                </a:lnTo>
                <a:lnTo>
                  <a:pt x="124000" y="5207"/>
                </a:lnTo>
                <a:close/>
              </a:path>
              <a:path w="151129" h="24129">
                <a:moveTo>
                  <a:pt x="41513" y="2031"/>
                </a:moveTo>
                <a:lnTo>
                  <a:pt x="40294" y="2031"/>
                </a:lnTo>
                <a:lnTo>
                  <a:pt x="39742" y="2158"/>
                </a:lnTo>
                <a:lnTo>
                  <a:pt x="37626" y="3174"/>
                </a:lnTo>
                <a:lnTo>
                  <a:pt x="35533" y="5333"/>
                </a:lnTo>
                <a:lnTo>
                  <a:pt x="40308" y="5333"/>
                </a:lnTo>
                <a:lnTo>
                  <a:pt x="40961" y="4825"/>
                </a:lnTo>
                <a:lnTo>
                  <a:pt x="41433" y="4571"/>
                </a:lnTo>
                <a:lnTo>
                  <a:pt x="42341" y="4190"/>
                </a:lnTo>
                <a:lnTo>
                  <a:pt x="43169" y="3809"/>
                </a:lnTo>
                <a:lnTo>
                  <a:pt x="43951" y="3555"/>
                </a:lnTo>
                <a:lnTo>
                  <a:pt x="44584" y="3428"/>
                </a:lnTo>
                <a:lnTo>
                  <a:pt x="54525" y="3428"/>
                </a:lnTo>
                <a:lnTo>
                  <a:pt x="54485" y="3301"/>
                </a:lnTo>
                <a:lnTo>
                  <a:pt x="54370" y="3174"/>
                </a:lnTo>
                <a:lnTo>
                  <a:pt x="45400" y="3174"/>
                </a:lnTo>
                <a:lnTo>
                  <a:pt x="44147" y="2920"/>
                </a:lnTo>
                <a:lnTo>
                  <a:pt x="43480" y="2539"/>
                </a:lnTo>
                <a:lnTo>
                  <a:pt x="42813" y="2285"/>
                </a:lnTo>
                <a:lnTo>
                  <a:pt x="41513" y="2031"/>
                </a:lnTo>
                <a:close/>
              </a:path>
              <a:path w="151129" h="24129">
                <a:moveTo>
                  <a:pt x="114755" y="3556"/>
                </a:moveTo>
                <a:lnTo>
                  <a:pt x="114168" y="3556"/>
                </a:lnTo>
                <a:lnTo>
                  <a:pt x="112949" y="3810"/>
                </a:lnTo>
                <a:lnTo>
                  <a:pt x="111650" y="4318"/>
                </a:lnTo>
                <a:lnTo>
                  <a:pt x="110707" y="4572"/>
                </a:lnTo>
                <a:lnTo>
                  <a:pt x="117463" y="4572"/>
                </a:lnTo>
                <a:lnTo>
                  <a:pt x="117319" y="4445"/>
                </a:lnTo>
                <a:lnTo>
                  <a:pt x="116330" y="3937"/>
                </a:lnTo>
                <a:lnTo>
                  <a:pt x="114755" y="3556"/>
                </a:lnTo>
                <a:close/>
              </a:path>
              <a:path w="151129" h="24129">
                <a:moveTo>
                  <a:pt x="99391" y="1270"/>
                </a:moveTo>
                <a:lnTo>
                  <a:pt x="93687" y="3302"/>
                </a:lnTo>
                <a:lnTo>
                  <a:pt x="103197" y="3302"/>
                </a:lnTo>
                <a:lnTo>
                  <a:pt x="103002" y="3175"/>
                </a:lnTo>
                <a:lnTo>
                  <a:pt x="102415" y="2921"/>
                </a:lnTo>
                <a:lnTo>
                  <a:pt x="101507" y="2159"/>
                </a:lnTo>
                <a:lnTo>
                  <a:pt x="100920" y="1778"/>
                </a:lnTo>
                <a:lnTo>
                  <a:pt x="100012" y="1397"/>
                </a:lnTo>
                <a:lnTo>
                  <a:pt x="99391" y="1270"/>
                </a:lnTo>
                <a:close/>
              </a:path>
              <a:path w="151129" h="24129">
                <a:moveTo>
                  <a:pt x="58579" y="507"/>
                </a:moveTo>
                <a:lnTo>
                  <a:pt x="57992" y="507"/>
                </a:lnTo>
                <a:lnTo>
                  <a:pt x="56175" y="888"/>
                </a:lnTo>
                <a:lnTo>
                  <a:pt x="54922" y="1650"/>
                </a:lnTo>
                <a:lnTo>
                  <a:pt x="54289" y="2158"/>
                </a:lnTo>
                <a:lnTo>
                  <a:pt x="53231" y="2539"/>
                </a:lnTo>
                <a:lnTo>
                  <a:pt x="52794" y="2539"/>
                </a:lnTo>
                <a:lnTo>
                  <a:pt x="49103" y="2793"/>
                </a:lnTo>
                <a:lnTo>
                  <a:pt x="46355" y="3174"/>
                </a:lnTo>
                <a:lnTo>
                  <a:pt x="54370" y="3174"/>
                </a:lnTo>
                <a:lnTo>
                  <a:pt x="53898" y="2793"/>
                </a:lnTo>
                <a:lnTo>
                  <a:pt x="53703" y="2666"/>
                </a:lnTo>
                <a:lnTo>
                  <a:pt x="62983" y="2666"/>
                </a:lnTo>
                <a:lnTo>
                  <a:pt x="62109" y="2031"/>
                </a:lnTo>
                <a:lnTo>
                  <a:pt x="61684" y="1650"/>
                </a:lnTo>
                <a:lnTo>
                  <a:pt x="60741" y="1142"/>
                </a:lnTo>
                <a:lnTo>
                  <a:pt x="60223" y="888"/>
                </a:lnTo>
                <a:lnTo>
                  <a:pt x="58579" y="50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46052" y="9505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809" y="0"/>
                </a:moveTo>
                <a:lnTo>
                  <a:pt x="4547" y="3481"/>
                </a:lnTo>
                <a:lnTo>
                  <a:pt x="5175" y="4065"/>
                </a:lnTo>
                <a:lnTo>
                  <a:pt x="5486" y="4340"/>
                </a:lnTo>
                <a:lnTo>
                  <a:pt x="5762" y="4661"/>
                </a:lnTo>
                <a:lnTo>
                  <a:pt x="6314" y="4271"/>
                </a:lnTo>
                <a:lnTo>
                  <a:pt x="6977" y="3527"/>
                </a:lnTo>
                <a:lnTo>
                  <a:pt x="7567" y="2542"/>
                </a:lnTo>
                <a:lnTo>
                  <a:pt x="7693" y="2187"/>
                </a:lnTo>
                <a:lnTo>
                  <a:pt x="7815" y="1683"/>
                </a:lnTo>
                <a:lnTo>
                  <a:pt x="7809" y="0"/>
                </a:lnTo>
                <a:close/>
              </a:path>
              <a:path w="8254" h="5080">
                <a:moveTo>
                  <a:pt x="58" y="1248"/>
                </a:moveTo>
                <a:lnTo>
                  <a:pt x="0" y="2542"/>
                </a:lnTo>
                <a:lnTo>
                  <a:pt x="120" y="3206"/>
                </a:lnTo>
                <a:lnTo>
                  <a:pt x="449" y="3996"/>
                </a:lnTo>
                <a:lnTo>
                  <a:pt x="1242" y="3481"/>
                </a:lnTo>
                <a:lnTo>
                  <a:pt x="1553" y="3367"/>
                </a:lnTo>
                <a:lnTo>
                  <a:pt x="1116" y="2977"/>
                </a:lnTo>
                <a:lnTo>
                  <a:pt x="840" y="2702"/>
                </a:lnTo>
                <a:lnTo>
                  <a:pt x="575" y="2382"/>
                </a:lnTo>
                <a:lnTo>
                  <a:pt x="161" y="1637"/>
                </a:lnTo>
                <a:lnTo>
                  <a:pt x="58" y="1248"/>
                </a:lnTo>
                <a:close/>
              </a:path>
              <a:path w="8254" h="5080">
                <a:moveTo>
                  <a:pt x="2772" y="3172"/>
                </a:moveTo>
                <a:lnTo>
                  <a:pt x="2461" y="3172"/>
                </a:lnTo>
                <a:lnTo>
                  <a:pt x="2139" y="3206"/>
                </a:lnTo>
                <a:lnTo>
                  <a:pt x="1846" y="3286"/>
                </a:lnTo>
                <a:lnTo>
                  <a:pt x="2266" y="3561"/>
                </a:lnTo>
                <a:lnTo>
                  <a:pt x="2657" y="3641"/>
                </a:lnTo>
                <a:lnTo>
                  <a:pt x="3048" y="3676"/>
                </a:lnTo>
                <a:lnTo>
                  <a:pt x="3830" y="3676"/>
                </a:lnTo>
                <a:lnTo>
                  <a:pt x="4251" y="3561"/>
                </a:lnTo>
                <a:lnTo>
                  <a:pt x="4071" y="3401"/>
                </a:lnTo>
                <a:lnTo>
                  <a:pt x="3634" y="3286"/>
                </a:lnTo>
                <a:lnTo>
                  <a:pt x="3209" y="3206"/>
                </a:lnTo>
                <a:lnTo>
                  <a:pt x="2772" y="317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44977" y="103121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6656" y="3607"/>
                </a:moveTo>
                <a:lnTo>
                  <a:pt x="3214" y="3607"/>
                </a:lnTo>
                <a:lnTo>
                  <a:pt x="3880" y="3687"/>
                </a:lnTo>
                <a:lnTo>
                  <a:pt x="4202" y="3756"/>
                </a:lnTo>
                <a:lnTo>
                  <a:pt x="4789" y="3951"/>
                </a:lnTo>
                <a:lnTo>
                  <a:pt x="5341" y="4271"/>
                </a:lnTo>
                <a:lnTo>
                  <a:pt x="5571" y="4466"/>
                </a:lnTo>
                <a:lnTo>
                  <a:pt x="6042" y="4191"/>
                </a:lnTo>
                <a:lnTo>
                  <a:pt x="6445" y="3882"/>
                </a:lnTo>
                <a:lnTo>
                  <a:pt x="6656" y="3607"/>
                </a:lnTo>
                <a:close/>
              </a:path>
              <a:path w="7620" h="5080">
                <a:moveTo>
                  <a:pt x="109" y="0"/>
                </a:moveTo>
                <a:lnTo>
                  <a:pt x="1489" y="4077"/>
                </a:lnTo>
                <a:lnTo>
                  <a:pt x="1880" y="3882"/>
                </a:lnTo>
                <a:lnTo>
                  <a:pt x="2317" y="3722"/>
                </a:lnTo>
                <a:lnTo>
                  <a:pt x="2742" y="3641"/>
                </a:lnTo>
                <a:lnTo>
                  <a:pt x="3214" y="3607"/>
                </a:lnTo>
                <a:lnTo>
                  <a:pt x="6656" y="3607"/>
                </a:lnTo>
                <a:lnTo>
                  <a:pt x="6989" y="3172"/>
                </a:lnTo>
                <a:lnTo>
                  <a:pt x="220" y="435"/>
                </a:lnTo>
                <a:lnTo>
                  <a:pt x="109" y="0"/>
                </a:lnTo>
                <a:close/>
              </a:path>
              <a:path w="7620" h="5080">
                <a:moveTo>
                  <a:pt x="7583" y="0"/>
                </a:moveTo>
                <a:lnTo>
                  <a:pt x="3846" y="3172"/>
                </a:lnTo>
                <a:lnTo>
                  <a:pt x="6989" y="3172"/>
                </a:lnTo>
                <a:lnTo>
                  <a:pt x="7146" y="2943"/>
                </a:lnTo>
                <a:lnTo>
                  <a:pt x="7342" y="2542"/>
                </a:lnTo>
                <a:lnTo>
                  <a:pt x="7442" y="2267"/>
                </a:lnTo>
                <a:lnTo>
                  <a:pt x="7568" y="1798"/>
                </a:lnTo>
                <a:lnTo>
                  <a:pt x="75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4466" y="11165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081" y="4512"/>
                </a:lnTo>
                <a:lnTo>
                  <a:pt x="2357" y="4077"/>
                </a:lnTo>
                <a:lnTo>
                  <a:pt x="2667" y="3687"/>
                </a:lnTo>
                <a:lnTo>
                  <a:pt x="3024" y="3367"/>
                </a:lnTo>
                <a:lnTo>
                  <a:pt x="3330" y="3125"/>
                </a:lnTo>
                <a:lnTo>
                  <a:pt x="3058" y="3057"/>
                </a:lnTo>
                <a:lnTo>
                  <a:pt x="113" y="435"/>
                </a:lnTo>
                <a:lnTo>
                  <a:pt x="0" y="0"/>
                </a:lnTo>
                <a:close/>
              </a:path>
              <a:path w="7620" h="5080">
                <a:moveTo>
                  <a:pt x="5715" y="2553"/>
                </a:moveTo>
                <a:lnTo>
                  <a:pt x="4829" y="2553"/>
                </a:lnTo>
                <a:lnTo>
                  <a:pt x="4358" y="2668"/>
                </a:lnTo>
                <a:lnTo>
                  <a:pt x="3498" y="3023"/>
                </a:lnTo>
                <a:lnTo>
                  <a:pt x="4102" y="3125"/>
                </a:lnTo>
                <a:lnTo>
                  <a:pt x="4392" y="3057"/>
                </a:lnTo>
                <a:lnTo>
                  <a:pt x="4714" y="3023"/>
                </a:lnTo>
                <a:lnTo>
                  <a:pt x="5399" y="2748"/>
                </a:lnTo>
                <a:lnTo>
                  <a:pt x="5611" y="2634"/>
                </a:lnTo>
                <a:close/>
              </a:path>
              <a:path w="7620" h="5080">
                <a:moveTo>
                  <a:pt x="7463" y="0"/>
                </a:moveTo>
                <a:lnTo>
                  <a:pt x="5715" y="2553"/>
                </a:lnTo>
                <a:lnTo>
                  <a:pt x="6209" y="2634"/>
                </a:lnTo>
                <a:lnTo>
                  <a:pt x="6706" y="2782"/>
                </a:lnTo>
                <a:lnTo>
                  <a:pt x="7037" y="2943"/>
                </a:lnTo>
                <a:lnTo>
                  <a:pt x="7428" y="1958"/>
                </a:lnTo>
                <a:lnTo>
                  <a:pt x="746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46030" y="11909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45" y="0"/>
                </a:moveTo>
                <a:lnTo>
                  <a:pt x="1184" y="3802"/>
                </a:lnTo>
                <a:lnTo>
                  <a:pt x="1414" y="4031"/>
                </a:lnTo>
                <a:lnTo>
                  <a:pt x="1655" y="4225"/>
                </a:lnTo>
                <a:lnTo>
                  <a:pt x="2207" y="4546"/>
                </a:lnTo>
                <a:lnTo>
                  <a:pt x="2759" y="4775"/>
                </a:lnTo>
                <a:lnTo>
                  <a:pt x="3380" y="4031"/>
                </a:lnTo>
                <a:lnTo>
                  <a:pt x="3737" y="3722"/>
                </a:lnTo>
                <a:lnTo>
                  <a:pt x="4128" y="3481"/>
                </a:lnTo>
                <a:lnTo>
                  <a:pt x="4565" y="3252"/>
                </a:lnTo>
                <a:lnTo>
                  <a:pt x="4869" y="3138"/>
                </a:lnTo>
                <a:lnTo>
                  <a:pt x="3461" y="3138"/>
                </a:lnTo>
                <a:lnTo>
                  <a:pt x="241" y="664"/>
                </a:lnTo>
                <a:lnTo>
                  <a:pt x="45" y="0"/>
                </a:lnTo>
                <a:close/>
              </a:path>
              <a:path w="7620" h="5080">
                <a:moveTo>
                  <a:pt x="7509" y="0"/>
                </a:moveTo>
                <a:lnTo>
                  <a:pt x="4128" y="3138"/>
                </a:lnTo>
                <a:lnTo>
                  <a:pt x="4869" y="3138"/>
                </a:lnTo>
                <a:lnTo>
                  <a:pt x="5473" y="3012"/>
                </a:lnTo>
                <a:lnTo>
                  <a:pt x="5945" y="2977"/>
                </a:lnTo>
                <a:lnTo>
                  <a:pt x="7051" y="2977"/>
                </a:lnTo>
                <a:lnTo>
                  <a:pt x="7322" y="2427"/>
                </a:lnTo>
                <a:lnTo>
                  <a:pt x="7568" y="1569"/>
                </a:lnTo>
                <a:lnTo>
                  <a:pt x="7509" y="0"/>
                </a:lnTo>
                <a:close/>
              </a:path>
              <a:path w="7620" h="5080">
                <a:moveTo>
                  <a:pt x="7051" y="2977"/>
                </a:moveTo>
                <a:lnTo>
                  <a:pt x="5945" y="2977"/>
                </a:lnTo>
                <a:lnTo>
                  <a:pt x="6485" y="3012"/>
                </a:lnTo>
                <a:lnTo>
                  <a:pt x="6957" y="3138"/>
                </a:lnTo>
                <a:lnTo>
                  <a:pt x="7051" y="297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48237" y="126965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1" y="1798"/>
                </a:lnTo>
                <a:lnTo>
                  <a:pt x="142" y="2267"/>
                </a:lnTo>
                <a:lnTo>
                  <a:pt x="237" y="2542"/>
                </a:lnTo>
                <a:lnTo>
                  <a:pt x="356" y="2737"/>
                </a:lnTo>
                <a:lnTo>
                  <a:pt x="471" y="3012"/>
                </a:lnTo>
                <a:lnTo>
                  <a:pt x="666" y="3252"/>
                </a:lnTo>
                <a:lnTo>
                  <a:pt x="827" y="3527"/>
                </a:lnTo>
                <a:lnTo>
                  <a:pt x="1494" y="4157"/>
                </a:lnTo>
                <a:lnTo>
                  <a:pt x="1966" y="4466"/>
                </a:lnTo>
                <a:lnTo>
                  <a:pt x="2518" y="4695"/>
                </a:lnTo>
                <a:lnTo>
                  <a:pt x="2867" y="4157"/>
                </a:lnTo>
                <a:lnTo>
                  <a:pt x="3104" y="3836"/>
                </a:lnTo>
                <a:lnTo>
                  <a:pt x="3495" y="3481"/>
                </a:lnTo>
                <a:lnTo>
                  <a:pt x="3952" y="3172"/>
                </a:lnTo>
                <a:lnTo>
                  <a:pt x="3737" y="3172"/>
                </a:lnTo>
                <a:lnTo>
                  <a:pt x="3058" y="3092"/>
                </a:lnTo>
                <a:lnTo>
                  <a:pt x="2437" y="2943"/>
                </a:lnTo>
                <a:lnTo>
                  <a:pt x="2161" y="2782"/>
                </a:lnTo>
                <a:lnTo>
                  <a:pt x="1839" y="2668"/>
                </a:lnTo>
                <a:lnTo>
                  <a:pt x="80" y="355"/>
                </a:lnTo>
                <a:lnTo>
                  <a:pt x="0" y="0"/>
                </a:lnTo>
                <a:close/>
              </a:path>
              <a:path w="7620" h="5080">
                <a:moveTo>
                  <a:pt x="3998" y="3140"/>
                </a:moveTo>
                <a:lnTo>
                  <a:pt x="3737" y="3172"/>
                </a:lnTo>
                <a:lnTo>
                  <a:pt x="3952" y="3172"/>
                </a:lnTo>
                <a:close/>
              </a:path>
              <a:path w="7620" h="5080">
                <a:moveTo>
                  <a:pt x="5775" y="2555"/>
                </a:moveTo>
                <a:lnTo>
                  <a:pt x="5381" y="2588"/>
                </a:lnTo>
                <a:lnTo>
                  <a:pt x="4662" y="2782"/>
                </a:lnTo>
                <a:lnTo>
                  <a:pt x="4358" y="2897"/>
                </a:lnTo>
                <a:lnTo>
                  <a:pt x="3998" y="3140"/>
                </a:lnTo>
                <a:lnTo>
                  <a:pt x="4404" y="3092"/>
                </a:lnTo>
                <a:lnTo>
                  <a:pt x="5071" y="2943"/>
                </a:lnTo>
                <a:lnTo>
                  <a:pt x="5623" y="2668"/>
                </a:lnTo>
                <a:lnTo>
                  <a:pt x="5775" y="2555"/>
                </a:lnTo>
                <a:close/>
              </a:path>
              <a:path w="7620" h="5080">
                <a:moveTo>
                  <a:pt x="7235" y="2542"/>
                </a:moveTo>
                <a:lnTo>
                  <a:pt x="5933" y="2542"/>
                </a:lnTo>
                <a:lnTo>
                  <a:pt x="6842" y="2668"/>
                </a:lnTo>
                <a:lnTo>
                  <a:pt x="7152" y="2782"/>
                </a:lnTo>
                <a:lnTo>
                  <a:pt x="7235" y="2542"/>
                </a:lnTo>
                <a:close/>
              </a:path>
              <a:path w="7620" h="5080">
                <a:moveTo>
                  <a:pt x="7509" y="0"/>
                </a:moveTo>
                <a:lnTo>
                  <a:pt x="7382" y="355"/>
                </a:lnTo>
                <a:lnTo>
                  <a:pt x="7313" y="664"/>
                </a:lnTo>
                <a:lnTo>
                  <a:pt x="6842" y="1534"/>
                </a:lnTo>
                <a:lnTo>
                  <a:pt x="6405" y="2038"/>
                </a:lnTo>
                <a:lnTo>
                  <a:pt x="6163" y="2267"/>
                </a:lnTo>
                <a:lnTo>
                  <a:pt x="5775" y="2555"/>
                </a:lnTo>
                <a:lnTo>
                  <a:pt x="5933" y="2542"/>
                </a:lnTo>
                <a:lnTo>
                  <a:pt x="7235" y="2542"/>
                </a:lnTo>
                <a:lnTo>
                  <a:pt x="7408" y="2038"/>
                </a:lnTo>
                <a:lnTo>
                  <a:pt x="7522" y="1534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50399" y="13444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3806" y="4901"/>
                </a:lnTo>
                <a:lnTo>
                  <a:pt x="3852" y="4546"/>
                </a:lnTo>
                <a:lnTo>
                  <a:pt x="3985" y="4191"/>
                </a:lnTo>
                <a:lnTo>
                  <a:pt x="4128" y="3916"/>
                </a:lnTo>
                <a:lnTo>
                  <a:pt x="4243" y="3607"/>
                </a:lnTo>
                <a:lnTo>
                  <a:pt x="4577" y="3138"/>
                </a:lnTo>
                <a:lnTo>
                  <a:pt x="114" y="320"/>
                </a:lnTo>
                <a:lnTo>
                  <a:pt x="0" y="0"/>
                </a:lnTo>
                <a:close/>
              </a:path>
              <a:path w="7620" h="5080">
                <a:moveTo>
                  <a:pt x="4656" y="3036"/>
                </a:moveTo>
                <a:lnTo>
                  <a:pt x="4438" y="3092"/>
                </a:lnTo>
                <a:lnTo>
                  <a:pt x="4082" y="3138"/>
                </a:lnTo>
                <a:lnTo>
                  <a:pt x="4577" y="3138"/>
                </a:lnTo>
                <a:close/>
              </a:path>
              <a:path w="7620" h="5080">
                <a:moveTo>
                  <a:pt x="6628" y="1774"/>
                </a:moveTo>
                <a:lnTo>
                  <a:pt x="4656" y="3036"/>
                </a:lnTo>
                <a:lnTo>
                  <a:pt x="5347" y="2782"/>
                </a:lnTo>
                <a:lnTo>
                  <a:pt x="5701" y="2588"/>
                </a:lnTo>
                <a:lnTo>
                  <a:pt x="6405" y="2038"/>
                </a:lnTo>
                <a:lnTo>
                  <a:pt x="6628" y="1774"/>
                </a:lnTo>
                <a:close/>
              </a:path>
              <a:path w="7620" h="5080">
                <a:moveTo>
                  <a:pt x="7509" y="0"/>
                </a:moveTo>
                <a:lnTo>
                  <a:pt x="7428" y="320"/>
                </a:lnTo>
                <a:lnTo>
                  <a:pt x="7313" y="629"/>
                </a:lnTo>
                <a:lnTo>
                  <a:pt x="6842" y="1523"/>
                </a:lnTo>
                <a:lnTo>
                  <a:pt x="6628" y="1774"/>
                </a:lnTo>
                <a:lnTo>
                  <a:pt x="6842" y="1729"/>
                </a:lnTo>
                <a:lnTo>
                  <a:pt x="7509" y="1649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4187" y="14102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4032" y="4890"/>
                </a:lnTo>
                <a:lnTo>
                  <a:pt x="4308" y="4844"/>
                </a:lnTo>
                <a:lnTo>
                  <a:pt x="4504" y="4340"/>
                </a:lnTo>
                <a:lnTo>
                  <a:pt x="4780" y="3870"/>
                </a:lnTo>
                <a:lnTo>
                  <a:pt x="5090" y="3435"/>
                </a:lnTo>
                <a:lnTo>
                  <a:pt x="5410" y="3126"/>
                </a:lnTo>
                <a:lnTo>
                  <a:pt x="3400" y="3126"/>
                </a:lnTo>
                <a:lnTo>
                  <a:pt x="3089" y="3046"/>
                </a:lnTo>
                <a:lnTo>
                  <a:pt x="2779" y="3012"/>
                </a:lnTo>
                <a:lnTo>
                  <a:pt x="2082" y="2737"/>
                </a:lnTo>
                <a:lnTo>
                  <a:pt x="143" y="423"/>
                </a:lnTo>
                <a:lnTo>
                  <a:pt x="19" y="0"/>
                </a:lnTo>
                <a:close/>
              </a:path>
              <a:path w="7620" h="5080">
                <a:moveTo>
                  <a:pt x="7493" y="0"/>
                </a:moveTo>
                <a:lnTo>
                  <a:pt x="4423" y="3046"/>
                </a:lnTo>
                <a:lnTo>
                  <a:pt x="4113" y="3126"/>
                </a:lnTo>
                <a:lnTo>
                  <a:pt x="5410" y="3126"/>
                </a:lnTo>
                <a:lnTo>
                  <a:pt x="5883" y="2737"/>
                </a:lnTo>
                <a:lnTo>
                  <a:pt x="6355" y="2462"/>
                </a:lnTo>
                <a:lnTo>
                  <a:pt x="6631" y="2382"/>
                </a:lnTo>
                <a:lnTo>
                  <a:pt x="6861" y="2267"/>
                </a:lnTo>
                <a:lnTo>
                  <a:pt x="7137" y="2221"/>
                </a:lnTo>
                <a:lnTo>
                  <a:pt x="7378" y="2153"/>
                </a:lnTo>
                <a:lnTo>
                  <a:pt x="7503" y="1752"/>
                </a:lnTo>
                <a:lnTo>
                  <a:pt x="749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8360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3906" y="4890"/>
                </a:lnTo>
                <a:lnTo>
                  <a:pt x="4033" y="4145"/>
                </a:lnTo>
                <a:lnTo>
                  <a:pt x="4263" y="3481"/>
                </a:lnTo>
                <a:lnTo>
                  <a:pt x="4464" y="3126"/>
                </a:lnTo>
                <a:lnTo>
                  <a:pt x="3400" y="3126"/>
                </a:lnTo>
                <a:lnTo>
                  <a:pt x="2768" y="3012"/>
                </a:lnTo>
                <a:lnTo>
                  <a:pt x="142" y="423"/>
                </a:lnTo>
                <a:lnTo>
                  <a:pt x="19" y="0"/>
                </a:lnTo>
                <a:close/>
              </a:path>
              <a:path w="7620" h="5080">
                <a:moveTo>
                  <a:pt x="4506" y="3051"/>
                </a:moveTo>
                <a:lnTo>
                  <a:pt x="4067" y="3126"/>
                </a:lnTo>
                <a:lnTo>
                  <a:pt x="4464" y="3126"/>
                </a:lnTo>
                <a:close/>
              </a:path>
              <a:path w="7620" h="5080">
                <a:moveTo>
                  <a:pt x="6968" y="1305"/>
                </a:moveTo>
                <a:lnTo>
                  <a:pt x="4506" y="3051"/>
                </a:lnTo>
                <a:lnTo>
                  <a:pt x="4734" y="3012"/>
                </a:lnTo>
                <a:lnTo>
                  <a:pt x="5367" y="2782"/>
                </a:lnTo>
                <a:lnTo>
                  <a:pt x="5919" y="2427"/>
                </a:lnTo>
                <a:lnTo>
                  <a:pt x="6620" y="1763"/>
                </a:lnTo>
                <a:lnTo>
                  <a:pt x="6968" y="1305"/>
                </a:lnTo>
                <a:close/>
              </a:path>
              <a:path w="7620" h="5080">
                <a:moveTo>
                  <a:pt x="7483" y="0"/>
                </a:moveTo>
                <a:lnTo>
                  <a:pt x="7370" y="423"/>
                </a:lnTo>
                <a:lnTo>
                  <a:pt x="7172" y="939"/>
                </a:lnTo>
                <a:lnTo>
                  <a:pt x="6968" y="1305"/>
                </a:lnTo>
                <a:lnTo>
                  <a:pt x="7207" y="1248"/>
                </a:lnTo>
                <a:lnTo>
                  <a:pt x="7563" y="1213"/>
                </a:lnTo>
                <a:lnTo>
                  <a:pt x="74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3517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22325" y="54355"/>
                </a:moveTo>
                <a:lnTo>
                  <a:pt x="18600" y="54355"/>
                </a:lnTo>
                <a:lnTo>
                  <a:pt x="19382" y="54482"/>
                </a:lnTo>
                <a:lnTo>
                  <a:pt x="20095" y="54736"/>
                </a:lnTo>
                <a:lnTo>
                  <a:pt x="22407" y="60578"/>
                </a:lnTo>
                <a:lnTo>
                  <a:pt x="22924" y="60578"/>
                </a:lnTo>
                <a:lnTo>
                  <a:pt x="26339" y="63753"/>
                </a:lnTo>
                <a:lnTo>
                  <a:pt x="27524" y="64642"/>
                </a:lnTo>
                <a:lnTo>
                  <a:pt x="28467" y="65277"/>
                </a:lnTo>
                <a:lnTo>
                  <a:pt x="29249" y="65658"/>
                </a:lnTo>
                <a:lnTo>
                  <a:pt x="25908" y="60578"/>
                </a:lnTo>
                <a:lnTo>
                  <a:pt x="23911" y="57149"/>
                </a:lnTo>
                <a:lnTo>
                  <a:pt x="22325" y="54355"/>
                </a:lnTo>
                <a:close/>
              </a:path>
              <a:path w="29845" h="66039">
                <a:moveTo>
                  <a:pt x="14702" y="0"/>
                </a:moveTo>
                <a:lnTo>
                  <a:pt x="12931" y="253"/>
                </a:lnTo>
                <a:lnTo>
                  <a:pt x="11286" y="634"/>
                </a:lnTo>
                <a:lnTo>
                  <a:pt x="8101" y="1142"/>
                </a:lnTo>
                <a:lnTo>
                  <a:pt x="5111" y="1904"/>
                </a:lnTo>
                <a:lnTo>
                  <a:pt x="2397" y="2539"/>
                </a:lnTo>
                <a:lnTo>
                  <a:pt x="1669" y="5079"/>
                </a:lnTo>
                <a:lnTo>
                  <a:pt x="1178" y="7111"/>
                </a:lnTo>
                <a:lnTo>
                  <a:pt x="741" y="9397"/>
                </a:lnTo>
                <a:lnTo>
                  <a:pt x="120" y="13842"/>
                </a:lnTo>
                <a:lnTo>
                  <a:pt x="0" y="22986"/>
                </a:lnTo>
                <a:lnTo>
                  <a:pt x="110" y="24383"/>
                </a:lnTo>
                <a:lnTo>
                  <a:pt x="14000" y="59943"/>
                </a:lnTo>
                <a:lnTo>
                  <a:pt x="14863" y="61086"/>
                </a:lnTo>
                <a:lnTo>
                  <a:pt x="14943" y="57149"/>
                </a:lnTo>
                <a:lnTo>
                  <a:pt x="13644" y="57149"/>
                </a:lnTo>
                <a:lnTo>
                  <a:pt x="12931" y="56895"/>
                </a:lnTo>
                <a:lnTo>
                  <a:pt x="10644" y="53720"/>
                </a:lnTo>
                <a:lnTo>
                  <a:pt x="10688" y="50672"/>
                </a:lnTo>
                <a:lnTo>
                  <a:pt x="9872" y="50545"/>
                </a:lnTo>
                <a:lnTo>
                  <a:pt x="6842" y="46989"/>
                </a:lnTo>
                <a:lnTo>
                  <a:pt x="6945" y="43687"/>
                </a:lnTo>
                <a:lnTo>
                  <a:pt x="7032" y="43306"/>
                </a:lnTo>
                <a:lnTo>
                  <a:pt x="7239" y="42925"/>
                </a:lnTo>
                <a:lnTo>
                  <a:pt x="6687" y="42671"/>
                </a:lnTo>
                <a:lnTo>
                  <a:pt x="6215" y="42417"/>
                </a:lnTo>
                <a:lnTo>
                  <a:pt x="5548" y="41782"/>
                </a:lnTo>
                <a:lnTo>
                  <a:pt x="5387" y="41528"/>
                </a:lnTo>
                <a:lnTo>
                  <a:pt x="5192" y="41274"/>
                </a:lnTo>
                <a:lnTo>
                  <a:pt x="5077" y="41020"/>
                </a:lnTo>
                <a:lnTo>
                  <a:pt x="4916" y="40766"/>
                </a:lnTo>
                <a:lnTo>
                  <a:pt x="4765" y="40131"/>
                </a:lnTo>
                <a:lnTo>
                  <a:pt x="4801" y="36194"/>
                </a:lnTo>
                <a:lnTo>
                  <a:pt x="4916" y="35940"/>
                </a:lnTo>
                <a:lnTo>
                  <a:pt x="4996" y="35559"/>
                </a:lnTo>
                <a:lnTo>
                  <a:pt x="5146" y="35432"/>
                </a:lnTo>
                <a:lnTo>
                  <a:pt x="5272" y="35178"/>
                </a:lnTo>
                <a:lnTo>
                  <a:pt x="4674" y="34924"/>
                </a:lnTo>
                <a:lnTo>
                  <a:pt x="3892" y="34416"/>
                </a:lnTo>
                <a:lnTo>
                  <a:pt x="3260" y="33654"/>
                </a:lnTo>
                <a:lnTo>
                  <a:pt x="3110" y="33400"/>
                </a:lnTo>
                <a:lnTo>
                  <a:pt x="2903" y="33146"/>
                </a:lnTo>
                <a:lnTo>
                  <a:pt x="2673" y="32511"/>
                </a:lnTo>
                <a:lnTo>
                  <a:pt x="2512" y="31876"/>
                </a:lnTo>
                <a:lnTo>
                  <a:pt x="2593" y="28447"/>
                </a:lnTo>
                <a:lnTo>
                  <a:pt x="2849" y="27812"/>
                </a:lnTo>
                <a:lnTo>
                  <a:pt x="3030" y="27431"/>
                </a:lnTo>
                <a:lnTo>
                  <a:pt x="2558" y="27177"/>
                </a:lnTo>
                <a:lnTo>
                  <a:pt x="2121" y="26796"/>
                </a:lnTo>
                <a:lnTo>
                  <a:pt x="1765" y="26415"/>
                </a:lnTo>
                <a:lnTo>
                  <a:pt x="1454" y="25907"/>
                </a:lnTo>
                <a:lnTo>
                  <a:pt x="1178" y="25526"/>
                </a:lnTo>
                <a:lnTo>
                  <a:pt x="1061" y="25145"/>
                </a:lnTo>
                <a:lnTo>
                  <a:pt x="948" y="24637"/>
                </a:lnTo>
                <a:lnTo>
                  <a:pt x="1061" y="20700"/>
                </a:lnTo>
                <a:lnTo>
                  <a:pt x="1178" y="20319"/>
                </a:lnTo>
                <a:lnTo>
                  <a:pt x="1730" y="19430"/>
                </a:lnTo>
                <a:lnTo>
                  <a:pt x="2087" y="19049"/>
                </a:lnTo>
                <a:lnTo>
                  <a:pt x="2478" y="18795"/>
                </a:lnTo>
                <a:lnTo>
                  <a:pt x="2949" y="18414"/>
                </a:lnTo>
                <a:lnTo>
                  <a:pt x="1517" y="15874"/>
                </a:lnTo>
                <a:lnTo>
                  <a:pt x="1569" y="12572"/>
                </a:lnTo>
                <a:lnTo>
                  <a:pt x="1684" y="12064"/>
                </a:lnTo>
                <a:lnTo>
                  <a:pt x="2363" y="10921"/>
                </a:lnTo>
                <a:lnTo>
                  <a:pt x="2673" y="10540"/>
                </a:lnTo>
                <a:lnTo>
                  <a:pt x="2984" y="10286"/>
                </a:lnTo>
                <a:lnTo>
                  <a:pt x="2593" y="9397"/>
                </a:lnTo>
                <a:lnTo>
                  <a:pt x="2708" y="5333"/>
                </a:lnTo>
                <a:lnTo>
                  <a:pt x="2869" y="5079"/>
                </a:lnTo>
                <a:lnTo>
                  <a:pt x="3030" y="4698"/>
                </a:lnTo>
                <a:lnTo>
                  <a:pt x="6997" y="2158"/>
                </a:lnTo>
                <a:lnTo>
                  <a:pt x="13008" y="2158"/>
                </a:lnTo>
                <a:lnTo>
                  <a:pt x="13322" y="1650"/>
                </a:lnTo>
                <a:lnTo>
                  <a:pt x="13759" y="1142"/>
                </a:lnTo>
                <a:lnTo>
                  <a:pt x="14426" y="253"/>
                </a:lnTo>
                <a:lnTo>
                  <a:pt x="14702" y="0"/>
                </a:lnTo>
                <a:close/>
              </a:path>
              <a:path w="29845" h="66039">
                <a:moveTo>
                  <a:pt x="21214" y="52323"/>
                </a:moveTo>
                <a:lnTo>
                  <a:pt x="18163" y="52323"/>
                </a:lnTo>
                <a:lnTo>
                  <a:pt x="18163" y="54101"/>
                </a:lnTo>
                <a:lnTo>
                  <a:pt x="18048" y="54482"/>
                </a:lnTo>
                <a:lnTo>
                  <a:pt x="18324" y="54355"/>
                </a:lnTo>
                <a:lnTo>
                  <a:pt x="22325" y="54355"/>
                </a:lnTo>
                <a:lnTo>
                  <a:pt x="21214" y="52323"/>
                </a:lnTo>
                <a:close/>
              </a:path>
              <a:path w="29845" h="66039">
                <a:moveTo>
                  <a:pt x="17940" y="53042"/>
                </a:moveTo>
                <a:lnTo>
                  <a:pt x="17726" y="53466"/>
                </a:lnTo>
                <a:lnTo>
                  <a:pt x="17531" y="53720"/>
                </a:lnTo>
                <a:lnTo>
                  <a:pt x="17301" y="54101"/>
                </a:lnTo>
                <a:lnTo>
                  <a:pt x="17025" y="54355"/>
                </a:lnTo>
                <a:lnTo>
                  <a:pt x="17220" y="54228"/>
                </a:lnTo>
                <a:lnTo>
                  <a:pt x="17887" y="53212"/>
                </a:lnTo>
                <a:lnTo>
                  <a:pt x="17940" y="53042"/>
                </a:lnTo>
                <a:close/>
              </a:path>
              <a:path w="29845" h="66039">
                <a:moveTo>
                  <a:pt x="18136" y="52412"/>
                </a:moveTo>
                <a:lnTo>
                  <a:pt x="17940" y="53042"/>
                </a:lnTo>
                <a:lnTo>
                  <a:pt x="18083" y="52704"/>
                </a:lnTo>
                <a:lnTo>
                  <a:pt x="18136" y="52412"/>
                </a:lnTo>
                <a:close/>
              </a:path>
              <a:path w="29845" h="66039">
                <a:moveTo>
                  <a:pt x="13008" y="2158"/>
                </a:moveTo>
                <a:lnTo>
                  <a:pt x="7745" y="2158"/>
                </a:lnTo>
                <a:lnTo>
                  <a:pt x="8848" y="2539"/>
                </a:lnTo>
                <a:lnTo>
                  <a:pt x="9124" y="2793"/>
                </a:lnTo>
                <a:lnTo>
                  <a:pt x="10343" y="8000"/>
                </a:lnTo>
                <a:lnTo>
                  <a:pt x="10102" y="8889"/>
                </a:lnTo>
                <a:lnTo>
                  <a:pt x="9550" y="9778"/>
                </a:lnTo>
                <a:lnTo>
                  <a:pt x="8848" y="10540"/>
                </a:lnTo>
                <a:lnTo>
                  <a:pt x="8297" y="11048"/>
                </a:lnTo>
                <a:lnTo>
                  <a:pt x="8492" y="11302"/>
                </a:lnTo>
                <a:lnTo>
                  <a:pt x="8653" y="11556"/>
                </a:lnTo>
                <a:lnTo>
                  <a:pt x="8874" y="12064"/>
                </a:lnTo>
                <a:lnTo>
                  <a:pt x="8998" y="16382"/>
                </a:lnTo>
                <a:lnTo>
                  <a:pt x="8572" y="17398"/>
                </a:lnTo>
                <a:lnTo>
                  <a:pt x="8251" y="17779"/>
                </a:lnTo>
                <a:lnTo>
                  <a:pt x="7906" y="18287"/>
                </a:lnTo>
                <a:lnTo>
                  <a:pt x="7503" y="18541"/>
                </a:lnTo>
                <a:lnTo>
                  <a:pt x="7032" y="18795"/>
                </a:lnTo>
                <a:lnTo>
                  <a:pt x="7664" y="19430"/>
                </a:lnTo>
                <a:lnTo>
                  <a:pt x="8297" y="20700"/>
                </a:lnTo>
                <a:lnTo>
                  <a:pt x="8377" y="24891"/>
                </a:lnTo>
                <a:lnTo>
                  <a:pt x="7986" y="25907"/>
                </a:lnTo>
                <a:lnTo>
                  <a:pt x="8848" y="26415"/>
                </a:lnTo>
                <a:lnTo>
                  <a:pt x="9515" y="27304"/>
                </a:lnTo>
                <a:lnTo>
                  <a:pt x="9791" y="27812"/>
                </a:lnTo>
                <a:lnTo>
                  <a:pt x="9987" y="28320"/>
                </a:lnTo>
                <a:lnTo>
                  <a:pt x="10102" y="31876"/>
                </a:lnTo>
                <a:lnTo>
                  <a:pt x="9872" y="32765"/>
                </a:lnTo>
                <a:lnTo>
                  <a:pt x="9630" y="33273"/>
                </a:lnTo>
                <a:lnTo>
                  <a:pt x="9469" y="33527"/>
                </a:lnTo>
                <a:lnTo>
                  <a:pt x="9791" y="33527"/>
                </a:lnTo>
                <a:lnTo>
                  <a:pt x="10343" y="33908"/>
                </a:lnTo>
                <a:lnTo>
                  <a:pt x="10849" y="34162"/>
                </a:lnTo>
                <a:lnTo>
                  <a:pt x="11321" y="34670"/>
                </a:lnTo>
                <a:lnTo>
                  <a:pt x="12183" y="40131"/>
                </a:lnTo>
                <a:lnTo>
                  <a:pt x="12068" y="40639"/>
                </a:lnTo>
                <a:lnTo>
                  <a:pt x="11873" y="41020"/>
                </a:lnTo>
                <a:lnTo>
                  <a:pt x="12425" y="41274"/>
                </a:lnTo>
                <a:lnTo>
                  <a:pt x="12896" y="41528"/>
                </a:lnTo>
                <a:lnTo>
                  <a:pt x="13563" y="42163"/>
                </a:lnTo>
                <a:lnTo>
                  <a:pt x="13724" y="42417"/>
                </a:lnTo>
                <a:lnTo>
                  <a:pt x="13920" y="42671"/>
                </a:lnTo>
                <a:lnTo>
                  <a:pt x="14276" y="43560"/>
                </a:lnTo>
                <a:lnTo>
                  <a:pt x="14391" y="47370"/>
                </a:lnTo>
                <a:lnTo>
                  <a:pt x="15921" y="47624"/>
                </a:lnTo>
                <a:lnTo>
                  <a:pt x="16588" y="48005"/>
                </a:lnTo>
                <a:lnTo>
                  <a:pt x="17140" y="48513"/>
                </a:lnTo>
                <a:lnTo>
                  <a:pt x="17611" y="49148"/>
                </a:lnTo>
                <a:lnTo>
                  <a:pt x="17807" y="49529"/>
                </a:lnTo>
                <a:lnTo>
                  <a:pt x="17968" y="49783"/>
                </a:lnTo>
                <a:lnTo>
                  <a:pt x="18121" y="50291"/>
                </a:lnTo>
                <a:lnTo>
                  <a:pt x="18244" y="51815"/>
                </a:lnTo>
                <a:lnTo>
                  <a:pt x="18136" y="52412"/>
                </a:lnTo>
                <a:lnTo>
                  <a:pt x="21214" y="52323"/>
                </a:lnTo>
                <a:lnTo>
                  <a:pt x="19220" y="48513"/>
                </a:lnTo>
                <a:lnTo>
                  <a:pt x="15725" y="41020"/>
                </a:lnTo>
                <a:lnTo>
                  <a:pt x="9767" y="17779"/>
                </a:lnTo>
                <a:lnTo>
                  <a:pt x="9886" y="12572"/>
                </a:lnTo>
                <a:lnTo>
                  <a:pt x="12850" y="2412"/>
                </a:lnTo>
                <a:lnTo>
                  <a:pt x="13008" y="215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25377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578" y="0"/>
                </a:moveTo>
                <a:lnTo>
                  <a:pt x="7463" y="309"/>
                </a:lnTo>
                <a:lnTo>
                  <a:pt x="7382" y="629"/>
                </a:lnTo>
                <a:lnTo>
                  <a:pt x="6911" y="1523"/>
                </a:lnTo>
                <a:lnTo>
                  <a:pt x="4162" y="3126"/>
                </a:lnTo>
                <a:lnTo>
                  <a:pt x="3099" y="3126"/>
                </a:lnTo>
                <a:lnTo>
                  <a:pt x="3300" y="3481"/>
                </a:lnTo>
                <a:lnTo>
                  <a:pt x="3530" y="4145"/>
                </a:lnTo>
                <a:lnTo>
                  <a:pt x="3645" y="4890"/>
                </a:lnTo>
                <a:lnTo>
                  <a:pt x="4599" y="4810"/>
                </a:lnTo>
                <a:lnTo>
                  <a:pt x="6970" y="3126"/>
                </a:lnTo>
                <a:lnTo>
                  <a:pt x="3495" y="3126"/>
                </a:lnTo>
                <a:lnTo>
                  <a:pt x="3056" y="3051"/>
                </a:lnTo>
                <a:lnTo>
                  <a:pt x="7017" y="3051"/>
                </a:lnTo>
                <a:lnTo>
                  <a:pt x="7259" y="2622"/>
                </a:lnTo>
                <a:lnTo>
                  <a:pt x="7509" y="2072"/>
                </a:lnTo>
                <a:lnTo>
                  <a:pt x="7624" y="1213"/>
                </a:lnTo>
                <a:lnTo>
                  <a:pt x="7578" y="0"/>
                </a:lnTo>
                <a:close/>
              </a:path>
              <a:path w="7620" h="5080">
                <a:moveTo>
                  <a:pt x="634" y="1313"/>
                </a:moveTo>
                <a:lnTo>
                  <a:pt x="3056" y="3051"/>
                </a:lnTo>
                <a:lnTo>
                  <a:pt x="2748" y="2588"/>
                </a:lnTo>
                <a:lnTo>
                  <a:pt x="634" y="1313"/>
                </a:lnTo>
                <a:close/>
              </a:path>
              <a:path w="7620" h="5080">
                <a:moveTo>
                  <a:pt x="68" y="0"/>
                </a:moveTo>
                <a:lnTo>
                  <a:pt x="0" y="1213"/>
                </a:lnTo>
                <a:lnTo>
                  <a:pt x="344" y="1248"/>
                </a:lnTo>
                <a:lnTo>
                  <a:pt x="634" y="1313"/>
                </a:lnTo>
                <a:lnTo>
                  <a:pt x="264" y="629"/>
                </a:lnTo>
                <a:lnTo>
                  <a:pt x="149" y="309"/>
                </a:lnTo>
                <a:lnTo>
                  <a:pt x="6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8535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14581" y="0"/>
                </a:moveTo>
                <a:lnTo>
                  <a:pt x="19505" y="17017"/>
                </a:lnTo>
                <a:lnTo>
                  <a:pt x="19383" y="19430"/>
                </a:lnTo>
                <a:lnTo>
                  <a:pt x="3172" y="60832"/>
                </a:lnTo>
                <a:lnTo>
                  <a:pt x="0" y="65658"/>
                </a:lnTo>
                <a:lnTo>
                  <a:pt x="816" y="65277"/>
                </a:lnTo>
                <a:lnTo>
                  <a:pt x="2943" y="63753"/>
                </a:lnTo>
                <a:lnTo>
                  <a:pt x="3104" y="63118"/>
                </a:lnTo>
                <a:lnTo>
                  <a:pt x="3576" y="62229"/>
                </a:lnTo>
                <a:lnTo>
                  <a:pt x="4001" y="61721"/>
                </a:lnTo>
                <a:lnTo>
                  <a:pt x="4519" y="61213"/>
                </a:lnTo>
                <a:lnTo>
                  <a:pt x="5381" y="60832"/>
                </a:lnTo>
                <a:lnTo>
                  <a:pt x="6370" y="60578"/>
                </a:lnTo>
                <a:lnTo>
                  <a:pt x="6842" y="60578"/>
                </a:lnTo>
                <a:lnTo>
                  <a:pt x="6937" y="59308"/>
                </a:lnTo>
                <a:lnTo>
                  <a:pt x="10648" y="54355"/>
                </a:lnTo>
                <a:lnTo>
                  <a:pt x="11168" y="54355"/>
                </a:lnTo>
                <a:lnTo>
                  <a:pt x="11071" y="53974"/>
                </a:lnTo>
                <a:lnTo>
                  <a:pt x="14857" y="47370"/>
                </a:lnTo>
                <a:lnTo>
                  <a:pt x="14972" y="43560"/>
                </a:lnTo>
                <a:lnTo>
                  <a:pt x="17410" y="41020"/>
                </a:lnTo>
                <a:lnTo>
                  <a:pt x="17214" y="40639"/>
                </a:lnTo>
                <a:lnTo>
                  <a:pt x="17053" y="40131"/>
                </a:lnTo>
                <a:lnTo>
                  <a:pt x="17053" y="36321"/>
                </a:lnTo>
                <a:lnTo>
                  <a:pt x="17410" y="35432"/>
                </a:lnTo>
                <a:lnTo>
                  <a:pt x="18157" y="34416"/>
                </a:lnTo>
                <a:lnTo>
                  <a:pt x="18399" y="34162"/>
                </a:lnTo>
                <a:lnTo>
                  <a:pt x="18905" y="33908"/>
                </a:lnTo>
                <a:lnTo>
                  <a:pt x="19457" y="33527"/>
                </a:lnTo>
                <a:lnTo>
                  <a:pt x="19767" y="33527"/>
                </a:lnTo>
                <a:lnTo>
                  <a:pt x="19442" y="32892"/>
                </a:lnTo>
                <a:lnTo>
                  <a:pt x="19344" y="32638"/>
                </a:lnTo>
                <a:lnTo>
                  <a:pt x="19248" y="32257"/>
                </a:lnTo>
                <a:lnTo>
                  <a:pt x="19256" y="28447"/>
                </a:lnTo>
                <a:lnTo>
                  <a:pt x="19457" y="27812"/>
                </a:lnTo>
                <a:lnTo>
                  <a:pt x="19733" y="27304"/>
                </a:lnTo>
                <a:lnTo>
                  <a:pt x="20043" y="26923"/>
                </a:lnTo>
                <a:lnTo>
                  <a:pt x="20400" y="26415"/>
                </a:lnTo>
                <a:lnTo>
                  <a:pt x="21308" y="25907"/>
                </a:lnTo>
                <a:lnTo>
                  <a:pt x="21067" y="25399"/>
                </a:lnTo>
                <a:lnTo>
                  <a:pt x="20906" y="24891"/>
                </a:lnTo>
                <a:lnTo>
                  <a:pt x="21895" y="19177"/>
                </a:lnTo>
                <a:lnTo>
                  <a:pt x="22205" y="18796"/>
                </a:lnTo>
                <a:lnTo>
                  <a:pt x="20161" y="15748"/>
                </a:lnTo>
                <a:lnTo>
                  <a:pt x="20239" y="12446"/>
                </a:lnTo>
                <a:lnTo>
                  <a:pt x="20595" y="11557"/>
                </a:lnTo>
                <a:lnTo>
                  <a:pt x="20756" y="11303"/>
                </a:lnTo>
                <a:lnTo>
                  <a:pt x="20952" y="11049"/>
                </a:lnTo>
                <a:lnTo>
                  <a:pt x="20400" y="10541"/>
                </a:lnTo>
                <a:lnTo>
                  <a:pt x="19491" y="9525"/>
                </a:lnTo>
                <a:lnTo>
                  <a:pt x="19079" y="8636"/>
                </a:lnTo>
                <a:lnTo>
                  <a:pt x="18990" y="8382"/>
                </a:lnTo>
                <a:lnTo>
                  <a:pt x="18870" y="7874"/>
                </a:lnTo>
                <a:lnTo>
                  <a:pt x="18951" y="4445"/>
                </a:lnTo>
                <a:lnTo>
                  <a:pt x="19376" y="3556"/>
                </a:lnTo>
                <a:lnTo>
                  <a:pt x="19848" y="3048"/>
                </a:lnTo>
                <a:lnTo>
                  <a:pt x="20434" y="2540"/>
                </a:lnTo>
                <a:lnTo>
                  <a:pt x="21504" y="2159"/>
                </a:lnTo>
                <a:lnTo>
                  <a:pt x="25223" y="2159"/>
                </a:lnTo>
                <a:lnTo>
                  <a:pt x="24137" y="1905"/>
                </a:lnTo>
                <a:lnTo>
                  <a:pt x="21182" y="1143"/>
                </a:lnTo>
                <a:lnTo>
                  <a:pt x="18008" y="635"/>
                </a:lnTo>
                <a:lnTo>
                  <a:pt x="16306" y="254"/>
                </a:lnTo>
                <a:lnTo>
                  <a:pt x="14581" y="0"/>
                </a:lnTo>
                <a:close/>
              </a:path>
              <a:path w="29845" h="66039">
                <a:moveTo>
                  <a:pt x="25223" y="2159"/>
                </a:moveTo>
                <a:lnTo>
                  <a:pt x="22677" y="2159"/>
                </a:lnTo>
                <a:lnTo>
                  <a:pt x="23815" y="2540"/>
                </a:lnTo>
                <a:lnTo>
                  <a:pt x="24528" y="2921"/>
                </a:lnTo>
                <a:lnTo>
                  <a:pt x="26732" y="8890"/>
                </a:lnTo>
                <a:lnTo>
                  <a:pt x="26607" y="9525"/>
                </a:lnTo>
                <a:lnTo>
                  <a:pt x="26414" y="10033"/>
                </a:lnTo>
                <a:lnTo>
                  <a:pt x="26253" y="10287"/>
                </a:lnTo>
                <a:lnTo>
                  <a:pt x="26575" y="10541"/>
                </a:lnTo>
                <a:lnTo>
                  <a:pt x="27162" y="11303"/>
                </a:lnTo>
                <a:lnTo>
                  <a:pt x="27553" y="12065"/>
                </a:lnTo>
                <a:lnTo>
                  <a:pt x="27648" y="12446"/>
                </a:lnTo>
                <a:lnTo>
                  <a:pt x="27696" y="14351"/>
                </a:lnTo>
                <a:lnTo>
                  <a:pt x="27679" y="16129"/>
                </a:lnTo>
                <a:lnTo>
                  <a:pt x="26334" y="18415"/>
                </a:lnTo>
                <a:lnTo>
                  <a:pt x="27162" y="19050"/>
                </a:lnTo>
                <a:lnTo>
                  <a:pt x="27518" y="19431"/>
                </a:lnTo>
                <a:lnTo>
                  <a:pt x="28070" y="20320"/>
                </a:lnTo>
                <a:lnTo>
                  <a:pt x="28266" y="20955"/>
                </a:lnTo>
                <a:lnTo>
                  <a:pt x="28386" y="24384"/>
                </a:lnTo>
                <a:lnTo>
                  <a:pt x="28070" y="25527"/>
                </a:lnTo>
                <a:lnTo>
                  <a:pt x="27518" y="26416"/>
                </a:lnTo>
                <a:lnTo>
                  <a:pt x="26725" y="27178"/>
                </a:lnTo>
                <a:lnTo>
                  <a:pt x="26253" y="27432"/>
                </a:lnTo>
                <a:lnTo>
                  <a:pt x="26495" y="27940"/>
                </a:lnTo>
                <a:lnTo>
                  <a:pt x="26656" y="28448"/>
                </a:lnTo>
                <a:lnTo>
                  <a:pt x="26705" y="32131"/>
                </a:lnTo>
                <a:lnTo>
                  <a:pt x="26460" y="32893"/>
                </a:lnTo>
                <a:lnTo>
                  <a:pt x="26184" y="33401"/>
                </a:lnTo>
                <a:lnTo>
                  <a:pt x="25586" y="34163"/>
                </a:lnTo>
                <a:lnTo>
                  <a:pt x="25356" y="34417"/>
                </a:lnTo>
                <a:lnTo>
                  <a:pt x="25080" y="34544"/>
                </a:lnTo>
                <a:lnTo>
                  <a:pt x="24563" y="34924"/>
                </a:lnTo>
                <a:lnTo>
                  <a:pt x="23976" y="35178"/>
                </a:lnTo>
                <a:lnTo>
                  <a:pt x="24137" y="35432"/>
                </a:lnTo>
                <a:lnTo>
                  <a:pt x="24367" y="35940"/>
                </a:lnTo>
                <a:lnTo>
                  <a:pt x="24488" y="36321"/>
                </a:lnTo>
                <a:lnTo>
                  <a:pt x="24528" y="40131"/>
                </a:lnTo>
                <a:lnTo>
                  <a:pt x="24413" y="40385"/>
                </a:lnTo>
                <a:lnTo>
                  <a:pt x="24333" y="40766"/>
                </a:lnTo>
                <a:lnTo>
                  <a:pt x="24218" y="41020"/>
                </a:lnTo>
                <a:lnTo>
                  <a:pt x="23700" y="41782"/>
                </a:lnTo>
                <a:lnTo>
                  <a:pt x="23309" y="42163"/>
                </a:lnTo>
                <a:lnTo>
                  <a:pt x="23079" y="42417"/>
                </a:lnTo>
                <a:lnTo>
                  <a:pt x="22010" y="42925"/>
                </a:lnTo>
                <a:lnTo>
                  <a:pt x="22205" y="43306"/>
                </a:lnTo>
                <a:lnTo>
                  <a:pt x="22266" y="43560"/>
                </a:lnTo>
                <a:lnTo>
                  <a:pt x="22366" y="47370"/>
                </a:lnTo>
                <a:lnTo>
                  <a:pt x="22286" y="47751"/>
                </a:lnTo>
                <a:lnTo>
                  <a:pt x="22171" y="48132"/>
                </a:lnTo>
                <a:lnTo>
                  <a:pt x="18594" y="50672"/>
                </a:lnTo>
                <a:lnTo>
                  <a:pt x="18556" y="54101"/>
                </a:lnTo>
                <a:lnTo>
                  <a:pt x="15605" y="57149"/>
                </a:lnTo>
                <a:lnTo>
                  <a:pt x="14305" y="57149"/>
                </a:lnTo>
                <a:lnTo>
                  <a:pt x="14386" y="61086"/>
                </a:lnTo>
                <a:lnTo>
                  <a:pt x="29181" y="23749"/>
                </a:lnTo>
                <a:lnTo>
                  <a:pt x="29308" y="21971"/>
                </a:lnTo>
                <a:lnTo>
                  <a:pt x="29204" y="14859"/>
                </a:lnTo>
                <a:lnTo>
                  <a:pt x="26851" y="2540"/>
                </a:lnTo>
                <a:lnTo>
                  <a:pt x="25223" y="2159"/>
                </a:lnTo>
                <a:close/>
              </a:path>
              <a:path w="29845" h="66039">
                <a:moveTo>
                  <a:pt x="6937" y="59308"/>
                </a:moveTo>
                <a:lnTo>
                  <a:pt x="7037" y="59816"/>
                </a:lnTo>
                <a:lnTo>
                  <a:pt x="7233" y="60197"/>
                </a:lnTo>
                <a:lnTo>
                  <a:pt x="7072" y="59816"/>
                </a:lnTo>
                <a:lnTo>
                  <a:pt x="6957" y="59435"/>
                </a:lnTo>
                <a:close/>
              </a:path>
              <a:path w="29845" h="66039">
                <a:moveTo>
                  <a:pt x="11168" y="54355"/>
                </a:moveTo>
                <a:lnTo>
                  <a:pt x="10924" y="54355"/>
                </a:lnTo>
                <a:lnTo>
                  <a:pt x="11200" y="54482"/>
                </a:lnTo>
                <a:close/>
              </a:path>
              <a:path w="29845" h="66039">
                <a:moveTo>
                  <a:pt x="11543" y="53510"/>
                </a:moveTo>
                <a:lnTo>
                  <a:pt x="12028" y="54228"/>
                </a:lnTo>
                <a:lnTo>
                  <a:pt x="12258" y="54355"/>
                </a:lnTo>
                <a:lnTo>
                  <a:pt x="11982" y="54101"/>
                </a:lnTo>
                <a:lnTo>
                  <a:pt x="11543" y="53510"/>
                </a:lnTo>
                <a:close/>
              </a:path>
              <a:path w="29845" h="66039">
                <a:moveTo>
                  <a:pt x="11332" y="53118"/>
                </a:moveTo>
                <a:lnTo>
                  <a:pt x="11481" y="53408"/>
                </a:lnTo>
                <a:lnTo>
                  <a:pt x="11332" y="53118"/>
                </a:lnTo>
                <a:close/>
              </a:path>
              <a:path w="29845" h="66039">
                <a:moveTo>
                  <a:pt x="11129" y="52323"/>
                </a:moveTo>
                <a:lnTo>
                  <a:pt x="11291" y="52986"/>
                </a:lnTo>
                <a:lnTo>
                  <a:pt x="11129" y="52323"/>
                </a:lnTo>
                <a:close/>
              </a:path>
              <a:path w="29845" h="66039">
                <a:moveTo>
                  <a:pt x="27696" y="14351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0204" y="142277"/>
            <a:ext cx="43815" cy="33655"/>
          </a:xfrm>
          <a:custGeom>
            <a:avLst/>
            <a:gdLst/>
            <a:ahLst/>
            <a:cxnLst/>
            <a:rect l="l" t="t" r="r" b="b"/>
            <a:pathLst>
              <a:path w="43815" h="33655">
                <a:moveTo>
                  <a:pt x="31063" y="22859"/>
                </a:moveTo>
                <a:lnTo>
                  <a:pt x="26383" y="27371"/>
                </a:lnTo>
                <a:lnTo>
                  <a:pt x="26891" y="28035"/>
                </a:lnTo>
                <a:lnTo>
                  <a:pt x="35387" y="33636"/>
                </a:lnTo>
                <a:lnTo>
                  <a:pt x="36376" y="33006"/>
                </a:lnTo>
                <a:lnTo>
                  <a:pt x="39826" y="29868"/>
                </a:lnTo>
                <a:lnTo>
                  <a:pt x="40228" y="29444"/>
                </a:lnTo>
                <a:lnTo>
                  <a:pt x="41289" y="27955"/>
                </a:lnTo>
                <a:lnTo>
                  <a:pt x="41838" y="27050"/>
                </a:lnTo>
                <a:lnTo>
                  <a:pt x="39400" y="26627"/>
                </a:lnTo>
                <a:lnTo>
                  <a:pt x="38733" y="26466"/>
                </a:lnTo>
                <a:lnTo>
                  <a:pt x="31730" y="23374"/>
                </a:lnTo>
                <a:lnTo>
                  <a:pt x="31063" y="22859"/>
                </a:lnTo>
                <a:close/>
              </a:path>
              <a:path w="43815" h="33655">
                <a:moveTo>
                  <a:pt x="41171" y="10960"/>
                </a:moveTo>
                <a:lnTo>
                  <a:pt x="29844" y="14372"/>
                </a:lnTo>
                <a:lnTo>
                  <a:pt x="30281" y="14957"/>
                </a:lnTo>
                <a:lnTo>
                  <a:pt x="31650" y="20832"/>
                </a:lnTo>
                <a:lnTo>
                  <a:pt x="34088" y="21061"/>
                </a:lnTo>
                <a:lnTo>
                  <a:pt x="43678" y="20041"/>
                </a:lnTo>
                <a:lnTo>
                  <a:pt x="43563" y="17694"/>
                </a:lnTo>
                <a:lnTo>
                  <a:pt x="43253" y="15976"/>
                </a:lnTo>
                <a:lnTo>
                  <a:pt x="43092" y="15380"/>
                </a:lnTo>
                <a:lnTo>
                  <a:pt x="42775" y="14372"/>
                </a:lnTo>
                <a:lnTo>
                  <a:pt x="42310" y="13158"/>
                </a:lnTo>
                <a:lnTo>
                  <a:pt x="41171" y="10960"/>
                </a:lnTo>
                <a:close/>
              </a:path>
              <a:path w="43815" h="33655">
                <a:moveTo>
                  <a:pt x="24853" y="274"/>
                </a:moveTo>
                <a:lnTo>
                  <a:pt x="22806" y="11040"/>
                </a:lnTo>
                <a:lnTo>
                  <a:pt x="24186" y="11154"/>
                </a:lnTo>
                <a:lnTo>
                  <a:pt x="24612" y="11280"/>
                </a:lnTo>
                <a:lnTo>
                  <a:pt x="29131" y="13582"/>
                </a:lnTo>
                <a:lnTo>
                  <a:pt x="30621" y="10960"/>
                </a:lnTo>
                <a:lnTo>
                  <a:pt x="31374" y="9791"/>
                </a:lnTo>
                <a:lnTo>
                  <a:pt x="33030" y="7478"/>
                </a:lnTo>
                <a:lnTo>
                  <a:pt x="33812" y="6459"/>
                </a:lnTo>
                <a:lnTo>
                  <a:pt x="35306" y="4695"/>
                </a:lnTo>
                <a:lnTo>
                  <a:pt x="34525" y="4145"/>
                </a:lnTo>
                <a:lnTo>
                  <a:pt x="25716" y="435"/>
                </a:lnTo>
                <a:lnTo>
                  <a:pt x="24853" y="274"/>
                </a:lnTo>
                <a:close/>
              </a:path>
              <a:path w="43815" h="33655">
                <a:moveTo>
                  <a:pt x="118" y="14212"/>
                </a:moveTo>
                <a:lnTo>
                  <a:pt x="0" y="18988"/>
                </a:lnTo>
                <a:lnTo>
                  <a:pt x="83" y="19618"/>
                </a:lnTo>
                <a:lnTo>
                  <a:pt x="229" y="20316"/>
                </a:lnTo>
                <a:lnTo>
                  <a:pt x="6373" y="24004"/>
                </a:lnTo>
                <a:lnTo>
                  <a:pt x="7155" y="23958"/>
                </a:lnTo>
                <a:lnTo>
                  <a:pt x="13722" y="22355"/>
                </a:lnTo>
                <a:lnTo>
                  <a:pt x="13526" y="21691"/>
                </a:lnTo>
                <a:lnTo>
                  <a:pt x="13365" y="21026"/>
                </a:lnTo>
                <a:lnTo>
                  <a:pt x="13244" y="20202"/>
                </a:lnTo>
                <a:lnTo>
                  <a:pt x="13333" y="18404"/>
                </a:lnTo>
                <a:lnTo>
                  <a:pt x="13424" y="17808"/>
                </a:lnTo>
                <a:lnTo>
                  <a:pt x="13572" y="17270"/>
                </a:lnTo>
                <a:lnTo>
                  <a:pt x="13768" y="16720"/>
                </a:lnTo>
                <a:lnTo>
                  <a:pt x="13998" y="16205"/>
                </a:lnTo>
                <a:lnTo>
                  <a:pt x="8501" y="16205"/>
                </a:lnTo>
                <a:lnTo>
                  <a:pt x="7477" y="16125"/>
                </a:lnTo>
                <a:lnTo>
                  <a:pt x="6534" y="16010"/>
                </a:lnTo>
                <a:lnTo>
                  <a:pt x="4637" y="15701"/>
                </a:lnTo>
                <a:lnTo>
                  <a:pt x="2164" y="14991"/>
                </a:lnTo>
                <a:lnTo>
                  <a:pt x="118" y="14212"/>
                </a:lnTo>
                <a:close/>
              </a:path>
              <a:path w="43815" h="33655">
                <a:moveTo>
                  <a:pt x="14550" y="15186"/>
                </a:moveTo>
                <a:lnTo>
                  <a:pt x="9478" y="16205"/>
                </a:lnTo>
                <a:lnTo>
                  <a:pt x="13998" y="16205"/>
                </a:lnTo>
                <a:lnTo>
                  <a:pt x="14550" y="15186"/>
                </a:lnTo>
                <a:close/>
              </a:path>
              <a:path w="43815" h="33655">
                <a:moveTo>
                  <a:pt x="17264" y="0"/>
                </a:moveTo>
                <a:lnTo>
                  <a:pt x="6879" y="3836"/>
                </a:lnTo>
                <a:lnTo>
                  <a:pt x="7431" y="5016"/>
                </a:lnTo>
                <a:lnTo>
                  <a:pt x="14791" y="14842"/>
                </a:lnTo>
                <a:lnTo>
                  <a:pt x="15102" y="14407"/>
                </a:lnTo>
                <a:lnTo>
                  <a:pt x="15458" y="14017"/>
                </a:lnTo>
                <a:lnTo>
                  <a:pt x="21783" y="11040"/>
                </a:lnTo>
                <a:lnTo>
                  <a:pt x="22369" y="11040"/>
                </a:lnTo>
                <a:lnTo>
                  <a:pt x="21392" y="9791"/>
                </a:lnTo>
                <a:lnTo>
                  <a:pt x="20529" y="8451"/>
                </a:lnTo>
                <a:lnTo>
                  <a:pt x="19736" y="7008"/>
                </a:lnTo>
                <a:lnTo>
                  <a:pt x="19425" y="6264"/>
                </a:lnTo>
                <a:lnTo>
                  <a:pt x="19069" y="5520"/>
                </a:lnTo>
                <a:lnTo>
                  <a:pt x="18420" y="3836"/>
                </a:lnTo>
                <a:lnTo>
                  <a:pt x="17533" y="1053"/>
                </a:lnTo>
                <a:lnTo>
                  <a:pt x="1726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6602" y="270191"/>
            <a:ext cx="9525" cy="20955"/>
          </a:xfrm>
          <a:custGeom>
            <a:avLst/>
            <a:gdLst/>
            <a:ahLst/>
            <a:cxnLst/>
            <a:rect l="l" t="t" r="r" b="b"/>
            <a:pathLst>
              <a:path w="9525" h="20954">
                <a:moveTo>
                  <a:pt x="1694" y="0"/>
                </a:moveTo>
                <a:lnTo>
                  <a:pt x="1223" y="939"/>
                </a:lnTo>
                <a:lnTo>
                  <a:pt x="717" y="2072"/>
                </a:lnTo>
                <a:lnTo>
                  <a:pt x="521" y="2656"/>
                </a:lnTo>
                <a:lnTo>
                  <a:pt x="280" y="3286"/>
                </a:lnTo>
                <a:lnTo>
                  <a:pt x="130" y="3836"/>
                </a:lnTo>
                <a:lnTo>
                  <a:pt x="50" y="4386"/>
                </a:lnTo>
                <a:lnTo>
                  <a:pt x="0" y="7833"/>
                </a:lnTo>
                <a:lnTo>
                  <a:pt x="212" y="9196"/>
                </a:lnTo>
                <a:lnTo>
                  <a:pt x="5823" y="20397"/>
                </a:lnTo>
                <a:lnTo>
                  <a:pt x="6099" y="20316"/>
                </a:lnTo>
                <a:lnTo>
                  <a:pt x="6340" y="20122"/>
                </a:lnTo>
                <a:lnTo>
                  <a:pt x="6570" y="19893"/>
                </a:lnTo>
                <a:lnTo>
                  <a:pt x="7203" y="18908"/>
                </a:lnTo>
                <a:lnTo>
                  <a:pt x="7594" y="18518"/>
                </a:lnTo>
                <a:lnTo>
                  <a:pt x="8307" y="17969"/>
                </a:lnTo>
                <a:lnTo>
                  <a:pt x="8456" y="17740"/>
                </a:lnTo>
                <a:lnTo>
                  <a:pt x="8663" y="17499"/>
                </a:lnTo>
                <a:lnTo>
                  <a:pt x="8928" y="16755"/>
                </a:lnTo>
                <a:lnTo>
                  <a:pt x="9089" y="16205"/>
                </a:lnTo>
                <a:lnTo>
                  <a:pt x="9330" y="14796"/>
                </a:lnTo>
                <a:lnTo>
                  <a:pt x="9250" y="12689"/>
                </a:lnTo>
                <a:lnTo>
                  <a:pt x="8778" y="11349"/>
                </a:lnTo>
                <a:lnTo>
                  <a:pt x="8341" y="10261"/>
                </a:lnTo>
                <a:lnTo>
                  <a:pt x="7721" y="9127"/>
                </a:lnTo>
                <a:lnTo>
                  <a:pt x="6260" y="6069"/>
                </a:lnTo>
                <a:lnTo>
                  <a:pt x="5593" y="4936"/>
                </a:lnTo>
                <a:lnTo>
                  <a:pt x="5202" y="4386"/>
                </a:lnTo>
                <a:lnTo>
                  <a:pt x="2913" y="1763"/>
                </a:lnTo>
                <a:lnTo>
                  <a:pt x="2051" y="584"/>
                </a:lnTo>
                <a:lnTo>
                  <a:pt x="169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34692" y="146549"/>
            <a:ext cx="34925" cy="25400"/>
          </a:xfrm>
          <a:custGeom>
            <a:avLst/>
            <a:gdLst/>
            <a:ahLst/>
            <a:cxnLst/>
            <a:rect l="l" t="t" r="r" b="b"/>
            <a:pathLst>
              <a:path w="34925" h="25400">
                <a:moveTo>
                  <a:pt x="25586" y="20271"/>
                </a:moveTo>
                <a:lnTo>
                  <a:pt x="24528" y="21450"/>
                </a:lnTo>
                <a:lnTo>
                  <a:pt x="24137" y="21759"/>
                </a:lnTo>
                <a:lnTo>
                  <a:pt x="24574" y="22229"/>
                </a:lnTo>
                <a:lnTo>
                  <a:pt x="28818" y="25092"/>
                </a:lnTo>
                <a:lnTo>
                  <a:pt x="30117" y="23718"/>
                </a:lnTo>
                <a:lnTo>
                  <a:pt x="29680" y="23523"/>
                </a:lnTo>
                <a:lnTo>
                  <a:pt x="28576" y="22859"/>
                </a:lnTo>
                <a:lnTo>
                  <a:pt x="27829" y="22355"/>
                </a:lnTo>
                <a:lnTo>
                  <a:pt x="26690" y="21450"/>
                </a:lnTo>
                <a:lnTo>
                  <a:pt x="26334" y="21061"/>
                </a:lnTo>
                <a:lnTo>
                  <a:pt x="25943" y="20706"/>
                </a:lnTo>
                <a:lnTo>
                  <a:pt x="25586" y="20271"/>
                </a:lnTo>
                <a:close/>
              </a:path>
              <a:path w="34925" h="25400">
                <a:moveTo>
                  <a:pt x="34084" y="10250"/>
                </a:moveTo>
                <a:lnTo>
                  <a:pt x="26541" y="12013"/>
                </a:lnTo>
                <a:lnTo>
                  <a:pt x="26805" y="12643"/>
                </a:lnTo>
                <a:lnTo>
                  <a:pt x="27012" y="13307"/>
                </a:lnTo>
                <a:lnTo>
                  <a:pt x="27136" y="13857"/>
                </a:lnTo>
                <a:lnTo>
                  <a:pt x="27242" y="14682"/>
                </a:lnTo>
                <a:lnTo>
                  <a:pt x="27955" y="14716"/>
                </a:lnTo>
                <a:lnTo>
                  <a:pt x="30037" y="14716"/>
                </a:lnTo>
                <a:lnTo>
                  <a:pt x="31290" y="14636"/>
                </a:lnTo>
                <a:lnTo>
                  <a:pt x="33303" y="14407"/>
                </a:lnTo>
                <a:lnTo>
                  <a:pt x="34475" y="14212"/>
                </a:lnTo>
                <a:lnTo>
                  <a:pt x="34441" y="13857"/>
                </a:lnTo>
                <a:lnTo>
                  <a:pt x="34084" y="12838"/>
                </a:lnTo>
                <a:lnTo>
                  <a:pt x="34084" y="10250"/>
                </a:lnTo>
                <a:close/>
              </a:path>
              <a:path w="34925" h="25400">
                <a:moveTo>
                  <a:pt x="24137" y="0"/>
                </a:moveTo>
                <a:lnTo>
                  <a:pt x="20170" y="7008"/>
                </a:lnTo>
                <a:lnTo>
                  <a:pt x="21469" y="7352"/>
                </a:lnTo>
                <a:lnTo>
                  <a:pt x="22642" y="7902"/>
                </a:lnTo>
                <a:lnTo>
                  <a:pt x="23390" y="8337"/>
                </a:lnTo>
                <a:lnTo>
                  <a:pt x="23624" y="7352"/>
                </a:lnTo>
                <a:lnTo>
                  <a:pt x="23827" y="6688"/>
                </a:lnTo>
                <a:lnTo>
                  <a:pt x="26805" y="1282"/>
                </a:lnTo>
                <a:lnTo>
                  <a:pt x="26265" y="778"/>
                </a:lnTo>
                <a:lnTo>
                  <a:pt x="25552" y="343"/>
                </a:lnTo>
                <a:lnTo>
                  <a:pt x="25241" y="229"/>
                </a:lnTo>
                <a:lnTo>
                  <a:pt x="24137" y="0"/>
                </a:lnTo>
                <a:close/>
              </a:path>
              <a:path w="34925" h="25400">
                <a:moveTo>
                  <a:pt x="10257" y="309"/>
                </a:moveTo>
                <a:lnTo>
                  <a:pt x="7463" y="2027"/>
                </a:lnTo>
                <a:lnTo>
                  <a:pt x="7883" y="2966"/>
                </a:lnTo>
                <a:lnTo>
                  <a:pt x="11867" y="8921"/>
                </a:lnTo>
                <a:lnTo>
                  <a:pt x="12534" y="8417"/>
                </a:lnTo>
                <a:lnTo>
                  <a:pt x="13247" y="7982"/>
                </a:lnTo>
                <a:lnTo>
                  <a:pt x="13995" y="7593"/>
                </a:lnTo>
                <a:lnTo>
                  <a:pt x="14777" y="7272"/>
                </a:lnTo>
                <a:lnTo>
                  <a:pt x="13558" y="5989"/>
                </a:lnTo>
                <a:lnTo>
                  <a:pt x="13006" y="5325"/>
                </a:lnTo>
                <a:lnTo>
                  <a:pt x="12109" y="4111"/>
                </a:lnTo>
                <a:lnTo>
                  <a:pt x="11382" y="2851"/>
                </a:lnTo>
                <a:lnTo>
                  <a:pt x="10729" y="1603"/>
                </a:lnTo>
                <a:lnTo>
                  <a:pt x="10257" y="309"/>
                </a:lnTo>
                <a:close/>
              </a:path>
              <a:path w="34925" h="25400">
                <a:moveTo>
                  <a:pt x="195" y="14052"/>
                </a:moveTo>
                <a:lnTo>
                  <a:pt x="121" y="14281"/>
                </a:lnTo>
                <a:lnTo>
                  <a:pt x="0" y="16319"/>
                </a:lnTo>
                <a:lnTo>
                  <a:pt x="310" y="17110"/>
                </a:lnTo>
                <a:lnTo>
                  <a:pt x="1448" y="17144"/>
                </a:lnTo>
                <a:lnTo>
                  <a:pt x="2587" y="17144"/>
                </a:lnTo>
                <a:lnTo>
                  <a:pt x="4910" y="16984"/>
                </a:lnTo>
                <a:lnTo>
                  <a:pt x="7980" y="16640"/>
                </a:lnTo>
                <a:lnTo>
                  <a:pt x="8843" y="16480"/>
                </a:lnTo>
                <a:lnTo>
                  <a:pt x="8794" y="14361"/>
                </a:lnTo>
                <a:lnTo>
                  <a:pt x="2667" y="14361"/>
                </a:lnTo>
                <a:lnTo>
                  <a:pt x="1609" y="14281"/>
                </a:lnTo>
                <a:lnTo>
                  <a:pt x="195" y="14052"/>
                </a:lnTo>
                <a:close/>
              </a:path>
              <a:path w="34925" h="25400">
                <a:moveTo>
                  <a:pt x="8923" y="13697"/>
                </a:moveTo>
                <a:lnTo>
                  <a:pt x="7072" y="14086"/>
                </a:lnTo>
                <a:lnTo>
                  <a:pt x="6244" y="14212"/>
                </a:lnTo>
                <a:lnTo>
                  <a:pt x="5427" y="14281"/>
                </a:lnTo>
                <a:lnTo>
                  <a:pt x="3932" y="14361"/>
                </a:lnTo>
                <a:lnTo>
                  <a:pt x="8794" y="14361"/>
                </a:lnTo>
                <a:lnTo>
                  <a:pt x="8923" y="1369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06817" y="424296"/>
            <a:ext cx="45085" cy="78740"/>
          </a:xfrm>
          <a:custGeom>
            <a:avLst/>
            <a:gdLst/>
            <a:ahLst/>
            <a:cxnLst/>
            <a:rect l="l" t="t" r="r" b="b"/>
            <a:pathLst>
              <a:path w="45084" h="78740">
                <a:moveTo>
                  <a:pt x="33808" y="0"/>
                </a:moveTo>
                <a:lnTo>
                  <a:pt x="29013" y="1259"/>
                </a:lnTo>
                <a:lnTo>
                  <a:pt x="28105" y="1603"/>
                </a:lnTo>
                <a:lnTo>
                  <a:pt x="26690" y="2072"/>
                </a:lnTo>
                <a:lnTo>
                  <a:pt x="25276" y="2313"/>
                </a:lnTo>
                <a:lnTo>
                  <a:pt x="22286" y="2542"/>
                </a:lnTo>
                <a:lnTo>
                  <a:pt x="21343" y="2668"/>
                </a:lnTo>
                <a:lnTo>
                  <a:pt x="18912" y="5840"/>
                </a:lnTo>
                <a:lnTo>
                  <a:pt x="19146" y="7833"/>
                </a:lnTo>
                <a:lnTo>
                  <a:pt x="19126" y="11830"/>
                </a:lnTo>
                <a:lnTo>
                  <a:pt x="33027" y="39935"/>
                </a:lnTo>
                <a:lnTo>
                  <a:pt x="33923" y="40954"/>
                </a:lnTo>
                <a:lnTo>
                  <a:pt x="34360" y="41618"/>
                </a:lnTo>
                <a:lnTo>
                  <a:pt x="34280" y="42408"/>
                </a:lnTo>
                <a:lnTo>
                  <a:pt x="34084" y="42958"/>
                </a:lnTo>
                <a:lnTo>
                  <a:pt x="14501" y="70009"/>
                </a:lnTo>
                <a:lnTo>
                  <a:pt x="13604" y="70169"/>
                </a:lnTo>
                <a:lnTo>
                  <a:pt x="13167" y="70284"/>
                </a:lnTo>
                <a:lnTo>
                  <a:pt x="11396" y="71063"/>
                </a:lnTo>
                <a:lnTo>
                  <a:pt x="9625" y="72002"/>
                </a:lnTo>
                <a:lnTo>
                  <a:pt x="8762" y="72517"/>
                </a:lnTo>
                <a:lnTo>
                  <a:pt x="7865" y="72987"/>
                </a:lnTo>
                <a:lnTo>
                  <a:pt x="6034" y="73846"/>
                </a:lnTo>
                <a:lnTo>
                  <a:pt x="3139" y="74899"/>
                </a:lnTo>
                <a:lnTo>
                  <a:pt x="2437" y="75174"/>
                </a:lnTo>
                <a:lnTo>
                  <a:pt x="1728" y="75529"/>
                </a:lnTo>
                <a:lnTo>
                  <a:pt x="1218" y="75758"/>
                </a:lnTo>
                <a:lnTo>
                  <a:pt x="701" y="76079"/>
                </a:lnTo>
                <a:lnTo>
                  <a:pt x="269" y="76434"/>
                </a:lnTo>
                <a:lnTo>
                  <a:pt x="34" y="76697"/>
                </a:lnTo>
                <a:lnTo>
                  <a:pt x="0" y="77568"/>
                </a:lnTo>
                <a:lnTo>
                  <a:pt x="114" y="77717"/>
                </a:lnTo>
                <a:lnTo>
                  <a:pt x="551" y="78072"/>
                </a:lnTo>
                <a:lnTo>
                  <a:pt x="862" y="78232"/>
                </a:lnTo>
                <a:lnTo>
                  <a:pt x="1690" y="78587"/>
                </a:lnTo>
                <a:lnTo>
                  <a:pt x="2552" y="78701"/>
                </a:lnTo>
                <a:lnTo>
                  <a:pt x="3300" y="78587"/>
                </a:lnTo>
                <a:lnTo>
                  <a:pt x="3656" y="78461"/>
                </a:lnTo>
                <a:lnTo>
                  <a:pt x="4397" y="78072"/>
                </a:lnTo>
                <a:lnTo>
                  <a:pt x="5025" y="77682"/>
                </a:lnTo>
                <a:lnTo>
                  <a:pt x="6129" y="76903"/>
                </a:lnTo>
                <a:lnTo>
                  <a:pt x="7096" y="76388"/>
                </a:lnTo>
                <a:lnTo>
                  <a:pt x="7463" y="76228"/>
                </a:lnTo>
                <a:lnTo>
                  <a:pt x="8613" y="75838"/>
                </a:lnTo>
                <a:lnTo>
                  <a:pt x="9786" y="75529"/>
                </a:lnTo>
                <a:lnTo>
                  <a:pt x="12339" y="74979"/>
                </a:lnTo>
                <a:lnTo>
                  <a:pt x="13638" y="74670"/>
                </a:lnTo>
                <a:lnTo>
                  <a:pt x="18755" y="71452"/>
                </a:lnTo>
                <a:lnTo>
                  <a:pt x="19146" y="70834"/>
                </a:lnTo>
                <a:lnTo>
                  <a:pt x="19723" y="70169"/>
                </a:lnTo>
                <a:lnTo>
                  <a:pt x="20250" y="69654"/>
                </a:lnTo>
                <a:lnTo>
                  <a:pt x="22136" y="68016"/>
                </a:lnTo>
                <a:lnTo>
                  <a:pt x="22723" y="67467"/>
                </a:lnTo>
                <a:lnTo>
                  <a:pt x="25241" y="63355"/>
                </a:lnTo>
                <a:lnTo>
                  <a:pt x="25828" y="62221"/>
                </a:lnTo>
                <a:lnTo>
                  <a:pt x="34441" y="52509"/>
                </a:lnTo>
                <a:lnTo>
                  <a:pt x="35418" y="51376"/>
                </a:lnTo>
                <a:lnTo>
                  <a:pt x="36752" y="49761"/>
                </a:lnTo>
                <a:lnTo>
                  <a:pt x="37971" y="48123"/>
                </a:lnTo>
                <a:lnTo>
                  <a:pt x="39156" y="46474"/>
                </a:lnTo>
                <a:lnTo>
                  <a:pt x="40340" y="44871"/>
                </a:lnTo>
                <a:lnTo>
                  <a:pt x="41479" y="43267"/>
                </a:lnTo>
                <a:lnTo>
                  <a:pt x="43169" y="41114"/>
                </a:lnTo>
                <a:lnTo>
                  <a:pt x="44342" y="39786"/>
                </a:lnTo>
                <a:lnTo>
                  <a:pt x="44940" y="39190"/>
                </a:lnTo>
                <a:lnTo>
                  <a:pt x="44940" y="38721"/>
                </a:lnTo>
                <a:lnTo>
                  <a:pt x="44779" y="38331"/>
                </a:lnTo>
                <a:lnTo>
                  <a:pt x="44584" y="37942"/>
                </a:lnTo>
                <a:lnTo>
                  <a:pt x="43836" y="36762"/>
                </a:lnTo>
                <a:lnTo>
                  <a:pt x="42778" y="35354"/>
                </a:lnTo>
                <a:lnTo>
                  <a:pt x="41755" y="33796"/>
                </a:lnTo>
                <a:lnTo>
                  <a:pt x="37465" y="14762"/>
                </a:lnTo>
                <a:lnTo>
                  <a:pt x="37875" y="11475"/>
                </a:lnTo>
                <a:lnTo>
                  <a:pt x="38098" y="9986"/>
                </a:lnTo>
                <a:lnTo>
                  <a:pt x="38799" y="5840"/>
                </a:lnTo>
                <a:lnTo>
                  <a:pt x="38926" y="5291"/>
                </a:lnTo>
                <a:lnTo>
                  <a:pt x="38880" y="4111"/>
                </a:lnTo>
                <a:lnTo>
                  <a:pt x="38684" y="3756"/>
                </a:lnTo>
                <a:lnTo>
                  <a:pt x="37902" y="2977"/>
                </a:lnTo>
                <a:lnTo>
                  <a:pt x="37511" y="2668"/>
                </a:lnTo>
                <a:lnTo>
                  <a:pt x="36913" y="2072"/>
                </a:lnTo>
                <a:lnTo>
                  <a:pt x="34280" y="45"/>
                </a:lnTo>
                <a:lnTo>
                  <a:pt x="33808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20040" y="325277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6416" y="0"/>
                </a:moveTo>
                <a:lnTo>
                  <a:pt x="0" y="4031"/>
                </a:lnTo>
                <a:lnTo>
                  <a:pt x="160" y="4546"/>
                </a:lnTo>
                <a:lnTo>
                  <a:pt x="2759" y="6653"/>
                </a:lnTo>
                <a:lnTo>
                  <a:pt x="3150" y="6619"/>
                </a:lnTo>
                <a:lnTo>
                  <a:pt x="7555" y="1878"/>
                </a:lnTo>
                <a:lnTo>
                  <a:pt x="7555" y="629"/>
                </a:lnTo>
                <a:lnTo>
                  <a:pt x="7394" y="435"/>
                </a:lnTo>
                <a:lnTo>
                  <a:pt x="7037" y="160"/>
                </a:lnTo>
                <a:lnTo>
                  <a:pt x="6842" y="80"/>
                </a:lnTo>
                <a:lnTo>
                  <a:pt x="6416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6199" y="244663"/>
            <a:ext cx="40005" cy="46355"/>
          </a:xfrm>
          <a:custGeom>
            <a:avLst/>
            <a:gdLst/>
            <a:ahLst/>
            <a:cxnLst/>
            <a:rect l="l" t="t" r="r" b="b"/>
            <a:pathLst>
              <a:path w="40004" h="46354">
                <a:moveTo>
                  <a:pt x="12492" y="13113"/>
                </a:moveTo>
                <a:lnTo>
                  <a:pt x="11192" y="14212"/>
                </a:lnTo>
                <a:lnTo>
                  <a:pt x="10847" y="14212"/>
                </a:lnTo>
                <a:lnTo>
                  <a:pt x="8685" y="25962"/>
                </a:lnTo>
                <a:lnTo>
                  <a:pt x="8524" y="26902"/>
                </a:lnTo>
                <a:lnTo>
                  <a:pt x="5776" y="33979"/>
                </a:lnTo>
                <a:lnTo>
                  <a:pt x="5304" y="34804"/>
                </a:lnTo>
                <a:lnTo>
                  <a:pt x="4787" y="35628"/>
                </a:lnTo>
                <a:lnTo>
                  <a:pt x="4235" y="36453"/>
                </a:lnTo>
                <a:lnTo>
                  <a:pt x="3729" y="37312"/>
                </a:lnTo>
                <a:lnTo>
                  <a:pt x="3292" y="38171"/>
                </a:lnTo>
                <a:lnTo>
                  <a:pt x="2357" y="40129"/>
                </a:lnTo>
                <a:lnTo>
                  <a:pt x="2038" y="40839"/>
                </a:lnTo>
                <a:lnTo>
                  <a:pt x="302" y="43496"/>
                </a:lnTo>
                <a:lnTo>
                  <a:pt x="64" y="44046"/>
                </a:lnTo>
                <a:lnTo>
                  <a:pt x="0" y="45145"/>
                </a:lnTo>
                <a:lnTo>
                  <a:pt x="544" y="45649"/>
                </a:lnTo>
                <a:lnTo>
                  <a:pt x="854" y="45810"/>
                </a:lnTo>
                <a:lnTo>
                  <a:pt x="1130" y="45924"/>
                </a:lnTo>
                <a:lnTo>
                  <a:pt x="1762" y="46085"/>
                </a:lnTo>
                <a:lnTo>
                  <a:pt x="2429" y="46165"/>
                </a:lnTo>
                <a:lnTo>
                  <a:pt x="3809" y="46119"/>
                </a:lnTo>
                <a:lnTo>
                  <a:pt x="5143" y="46039"/>
                </a:lnTo>
                <a:lnTo>
                  <a:pt x="5339" y="45970"/>
                </a:lnTo>
                <a:lnTo>
                  <a:pt x="5891" y="45569"/>
                </a:lnTo>
                <a:lnTo>
                  <a:pt x="6040" y="45420"/>
                </a:lnTo>
                <a:lnTo>
                  <a:pt x="6397" y="45226"/>
                </a:lnTo>
                <a:lnTo>
                  <a:pt x="6558" y="45180"/>
                </a:lnTo>
                <a:lnTo>
                  <a:pt x="6834" y="45180"/>
                </a:lnTo>
                <a:lnTo>
                  <a:pt x="7144" y="45145"/>
                </a:lnTo>
                <a:lnTo>
                  <a:pt x="10100" y="40129"/>
                </a:lnTo>
                <a:lnTo>
                  <a:pt x="10376" y="39270"/>
                </a:lnTo>
                <a:lnTo>
                  <a:pt x="18195" y="31082"/>
                </a:lnTo>
                <a:lnTo>
                  <a:pt x="19253" y="30543"/>
                </a:lnTo>
                <a:lnTo>
                  <a:pt x="19771" y="30188"/>
                </a:lnTo>
                <a:lnTo>
                  <a:pt x="20242" y="29833"/>
                </a:lnTo>
                <a:lnTo>
                  <a:pt x="20875" y="29204"/>
                </a:lnTo>
                <a:lnTo>
                  <a:pt x="15206" y="29204"/>
                </a:lnTo>
                <a:lnTo>
                  <a:pt x="16389" y="26902"/>
                </a:lnTo>
                <a:lnTo>
                  <a:pt x="24647" y="19423"/>
                </a:lnTo>
                <a:lnTo>
                  <a:pt x="25187" y="19102"/>
                </a:lnTo>
                <a:lnTo>
                  <a:pt x="26096" y="18713"/>
                </a:lnTo>
                <a:lnTo>
                  <a:pt x="13906" y="18713"/>
                </a:lnTo>
                <a:lnTo>
                  <a:pt x="13711" y="18404"/>
                </a:lnTo>
                <a:lnTo>
                  <a:pt x="13588" y="18049"/>
                </a:lnTo>
                <a:lnTo>
                  <a:pt x="13468" y="17304"/>
                </a:lnTo>
                <a:lnTo>
                  <a:pt x="13361" y="14911"/>
                </a:lnTo>
                <a:lnTo>
                  <a:pt x="13285" y="14212"/>
                </a:lnTo>
                <a:lnTo>
                  <a:pt x="13205" y="13903"/>
                </a:lnTo>
                <a:lnTo>
                  <a:pt x="13078" y="13548"/>
                </a:lnTo>
                <a:lnTo>
                  <a:pt x="12883" y="13227"/>
                </a:lnTo>
                <a:lnTo>
                  <a:pt x="12733" y="13158"/>
                </a:lnTo>
                <a:lnTo>
                  <a:pt x="12492" y="13113"/>
                </a:lnTo>
                <a:close/>
              </a:path>
              <a:path w="40004" h="46354">
                <a:moveTo>
                  <a:pt x="21415" y="26970"/>
                </a:moveTo>
                <a:lnTo>
                  <a:pt x="21105" y="27050"/>
                </a:lnTo>
                <a:lnTo>
                  <a:pt x="19414" y="28035"/>
                </a:lnTo>
                <a:lnTo>
                  <a:pt x="18828" y="28345"/>
                </a:lnTo>
                <a:lnTo>
                  <a:pt x="18356" y="28539"/>
                </a:lnTo>
                <a:lnTo>
                  <a:pt x="17954" y="28654"/>
                </a:lnTo>
                <a:lnTo>
                  <a:pt x="17138" y="28814"/>
                </a:lnTo>
                <a:lnTo>
                  <a:pt x="16701" y="28860"/>
                </a:lnTo>
                <a:lnTo>
                  <a:pt x="15206" y="29204"/>
                </a:lnTo>
                <a:lnTo>
                  <a:pt x="20875" y="29204"/>
                </a:lnTo>
                <a:lnTo>
                  <a:pt x="21266" y="28619"/>
                </a:lnTo>
                <a:lnTo>
                  <a:pt x="21530" y="28035"/>
                </a:lnTo>
                <a:lnTo>
                  <a:pt x="21415" y="26970"/>
                </a:lnTo>
                <a:close/>
              </a:path>
              <a:path w="40004" h="46354">
                <a:moveTo>
                  <a:pt x="34939" y="0"/>
                </a:moveTo>
                <a:lnTo>
                  <a:pt x="32697" y="0"/>
                </a:lnTo>
                <a:lnTo>
                  <a:pt x="32306" y="160"/>
                </a:lnTo>
                <a:lnTo>
                  <a:pt x="31949" y="355"/>
                </a:lnTo>
                <a:lnTo>
                  <a:pt x="31282" y="858"/>
                </a:lnTo>
                <a:lnTo>
                  <a:pt x="30811" y="1133"/>
                </a:lnTo>
                <a:lnTo>
                  <a:pt x="26487" y="7203"/>
                </a:lnTo>
                <a:lnTo>
                  <a:pt x="26015" y="8028"/>
                </a:lnTo>
                <a:lnTo>
                  <a:pt x="25590" y="8887"/>
                </a:lnTo>
                <a:lnTo>
                  <a:pt x="24591" y="10650"/>
                </a:lnTo>
                <a:lnTo>
                  <a:pt x="24014" y="11475"/>
                </a:lnTo>
                <a:lnTo>
                  <a:pt x="23146" y="12494"/>
                </a:lnTo>
                <a:lnTo>
                  <a:pt x="21806" y="14212"/>
                </a:lnTo>
                <a:lnTo>
                  <a:pt x="15171" y="18713"/>
                </a:lnTo>
                <a:lnTo>
                  <a:pt x="26096" y="18713"/>
                </a:lnTo>
                <a:lnTo>
                  <a:pt x="27034" y="18324"/>
                </a:lnTo>
                <a:lnTo>
                  <a:pt x="28695" y="17808"/>
                </a:lnTo>
                <a:lnTo>
                  <a:pt x="31052" y="17304"/>
                </a:lnTo>
                <a:lnTo>
                  <a:pt x="32271" y="17190"/>
                </a:lnTo>
                <a:lnTo>
                  <a:pt x="32973" y="16640"/>
                </a:lnTo>
                <a:lnTo>
                  <a:pt x="33720" y="16171"/>
                </a:lnTo>
                <a:lnTo>
                  <a:pt x="34514" y="15735"/>
                </a:lnTo>
                <a:lnTo>
                  <a:pt x="36123" y="14911"/>
                </a:lnTo>
                <a:lnTo>
                  <a:pt x="37653" y="13972"/>
                </a:lnTo>
                <a:lnTo>
                  <a:pt x="38366" y="13388"/>
                </a:lnTo>
                <a:lnTo>
                  <a:pt x="38722" y="12998"/>
                </a:lnTo>
                <a:lnTo>
                  <a:pt x="39033" y="12494"/>
                </a:lnTo>
                <a:lnTo>
                  <a:pt x="39324" y="11704"/>
                </a:lnTo>
                <a:lnTo>
                  <a:pt x="30339" y="11704"/>
                </a:lnTo>
                <a:lnTo>
                  <a:pt x="29994" y="11624"/>
                </a:lnTo>
                <a:lnTo>
                  <a:pt x="29718" y="11429"/>
                </a:lnTo>
                <a:lnTo>
                  <a:pt x="29442" y="11005"/>
                </a:lnTo>
                <a:lnTo>
                  <a:pt x="29316" y="9906"/>
                </a:lnTo>
                <a:lnTo>
                  <a:pt x="29477" y="9127"/>
                </a:lnTo>
                <a:lnTo>
                  <a:pt x="32271" y="3802"/>
                </a:lnTo>
                <a:lnTo>
                  <a:pt x="34939" y="0"/>
                </a:lnTo>
                <a:close/>
              </a:path>
              <a:path w="40004" h="46354">
                <a:moveTo>
                  <a:pt x="37457" y="11120"/>
                </a:moveTo>
                <a:lnTo>
                  <a:pt x="31443" y="11670"/>
                </a:lnTo>
                <a:lnTo>
                  <a:pt x="30972" y="11704"/>
                </a:lnTo>
                <a:lnTo>
                  <a:pt x="39324" y="11704"/>
                </a:lnTo>
                <a:lnTo>
                  <a:pt x="39458" y="11280"/>
                </a:lnTo>
                <a:lnTo>
                  <a:pt x="37457" y="1112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2391" y="236474"/>
            <a:ext cx="25400" cy="52069"/>
          </a:xfrm>
          <a:custGeom>
            <a:avLst/>
            <a:gdLst/>
            <a:ahLst/>
            <a:cxnLst/>
            <a:rect l="l" t="t" r="r" b="b"/>
            <a:pathLst>
              <a:path w="25400" h="52070">
                <a:moveTo>
                  <a:pt x="551" y="15357"/>
                </a:moveTo>
                <a:lnTo>
                  <a:pt x="0" y="15357"/>
                </a:lnTo>
                <a:lnTo>
                  <a:pt x="40" y="16606"/>
                </a:lnTo>
                <a:lnTo>
                  <a:pt x="160" y="19034"/>
                </a:lnTo>
                <a:lnTo>
                  <a:pt x="2909" y="27486"/>
                </a:lnTo>
                <a:lnTo>
                  <a:pt x="3461" y="28780"/>
                </a:lnTo>
                <a:lnTo>
                  <a:pt x="5138" y="39946"/>
                </a:lnTo>
                <a:lnTo>
                  <a:pt x="5019" y="41584"/>
                </a:lnTo>
                <a:lnTo>
                  <a:pt x="4760" y="43932"/>
                </a:lnTo>
                <a:lnTo>
                  <a:pt x="4519" y="45340"/>
                </a:lnTo>
                <a:lnTo>
                  <a:pt x="3967" y="48158"/>
                </a:lnTo>
                <a:lnTo>
                  <a:pt x="3852" y="48639"/>
                </a:lnTo>
                <a:lnTo>
                  <a:pt x="3817" y="51845"/>
                </a:lnTo>
                <a:lnTo>
                  <a:pt x="4404" y="51960"/>
                </a:lnTo>
                <a:lnTo>
                  <a:pt x="4990" y="52006"/>
                </a:lnTo>
                <a:lnTo>
                  <a:pt x="5542" y="52006"/>
                </a:lnTo>
                <a:lnTo>
                  <a:pt x="7313" y="51845"/>
                </a:lnTo>
                <a:lnTo>
                  <a:pt x="8486" y="51685"/>
                </a:lnTo>
                <a:lnTo>
                  <a:pt x="8808" y="51685"/>
                </a:lnTo>
                <a:lnTo>
                  <a:pt x="11120" y="46325"/>
                </a:lnTo>
                <a:lnTo>
                  <a:pt x="11327" y="44916"/>
                </a:lnTo>
                <a:lnTo>
                  <a:pt x="11557" y="41584"/>
                </a:lnTo>
                <a:lnTo>
                  <a:pt x="11672" y="38297"/>
                </a:lnTo>
                <a:lnTo>
                  <a:pt x="12074" y="33361"/>
                </a:lnTo>
                <a:lnTo>
                  <a:pt x="12328" y="31448"/>
                </a:lnTo>
                <a:lnTo>
                  <a:pt x="12546" y="29329"/>
                </a:lnTo>
                <a:lnTo>
                  <a:pt x="12661" y="28551"/>
                </a:lnTo>
                <a:lnTo>
                  <a:pt x="15455" y="23260"/>
                </a:lnTo>
                <a:lnTo>
                  <a:pt x="5979" y="23260"/>
                </a:lnTo>
                <a:lnTo>
                  <a:pt x="2097" y="19034"/>
                </a:lnTo>
                <a:lnTo>
                  <a:pt x="1641" y="17820"/>
                </a:lnTo>
                <a:lnTo>
                  <a:pt x="1138" y="16606"/>
                </a:lnTo>
                <a:lnTo>
                  <a:pt x="551" y="15357"/>
                </a:lnTo>
                <a:close/>
              </a:path>
              <a:path w="25400" h="52070">
                <a:moveTo>
                  <a:pt x="13719" y="0"/>
                </a:moveTo>
                <a:lnTo>
                  <a:pt x="13719" y="1294"/>
                </a:lnTo>
                <a:lnTo>
                  <a:pt x="13443" y="1408"/>
                </a:lnTo>
                <a:lnTo>
                  <a:pt x="12971" y="1683"/>
                </a:lnTo>
                <a:lnTo>
                  <a:pt x="12419" y="2233"/>
                </a:lnTo>
                <a:lnTo>
                  <a:pt x="12143" y="2553"/>
                </a:lnTo>
                <a:lnTo>
                  <a:pt x="11718" y="3447"/>
                </a:lnTo>
                <a:lnTo>
                  <a:pt x="11281" y="4306"/>
                </a:lnTo>
                <a:lnTo>
                  <a:pt x="10192" y="16606"/>
                </a:lnTo>
                <a:lnTo>
                  <a:pt x="10027" y="18598"/>
                </a:lnTo>
                <a:lnTo>
                  <a:pt x="6957" y="23179"/>
                </a:lnTo>
                <a:lnTo>
                  <a:pt x="6646" y="23260"/>
                </a:lnTo>
                <a:lnTo>
                  <a:pt x="15455" y="23260"/>
                </a:lnTo>
                <a:lnTo>
                  <a:pt x="17020" y="21107"/>
                </a:lnTo>
                <a:lnTo>
                  <a:pt x="19581" y="17820"/>
                </a:lnTo>
                <a:lnTo>
                  <a:pt x="21308" y="15667"/>
                </a:lnTo>
                <a:lnTo>
                  <a:pt x="22493" y="14258"/>
                </a:lnTo>
                <a:lnTo>
                  <a:pt x="23599" y="13078"/>
                </a:lnTo>
                <a:lnTo>
                  <a:pt x="17410" y="13078"/>
                </a:lnTo>
                <a:lnTo>
                  <a:pt x="14153" y="5176"/>
                </a:lnTo>
                <a:lnTo>
                  <a:pt x="13805" y="1294"/>
                </a:lnTo>
                <a:lnTo>
                  <a:pt x="13719" y="0"/>
                </a:lnTo>
                <a:close/>
              </a:path>
              <a:path w="25400" h="52070">
                <a:moveTo>
                  <a:pt x="25161" y="8818"/>
                </a:moveTo>
                <a:lnTo>
                  <a:pt x="24609" y="8818"/>
                </a:lnTo>
                <a:lnTo>
                  <a:pt x="24218" y="8932"/>
                </a:lnTo>
                <a:lnTo>
                  <a:pt x="24022" y="9047"/>
                </a:lnTo>
                <a:lnTo>
                  <a:pt x="22731" y="10456"/>
                </a:lnTo>
                <a:lnTo>
                  <a:pt x="21895" y="11315"/>
                </a:lnTo>
                <a:lnTo>
                  <a:pt x="18203" y="13078"/>
                </a:lnTo>
                <a:lnTo>
                  <a:pt x="23599" y="13078"/>
                </a:lnTo>
                <a:lnTo>
                  <a:pt x="24689" y="11784"/>
                </a:lnTo>
                <a:lnTo>
                  <a:pt x="25112" y="11051"/>
                </a:lnTo>
                <a:lnTo>
                  <a:pt x="25241" y="10776"/>
                </a:lnTo>
                <a:lnTo>
                  <a:pt x="25356" y="10421"/>
                </a:lnTo>
                <a:lnTo>
                  <a:pt x="25276" y="885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06287" y="400638"/>
            <a:ext cx="207010" cy="132080"/>
          </a:xfrm>
          <a:custGeom>
            <a:avLst/>
            <a:gdLst/>
            <a:ahLst/>
            <a:cxnLst/>
            <a:rect l="l" t="t" r="r" b="b"/>
            <a:pathLst>
              <a:path w="207009" h="132079">
                <a:moveTo>
                  <a:pt x="61247" y="130809"/>
                </a:moveTo>
                <a:lnTo>
                  <a:pt x="53979" y="130809"/>
                </a:lnTo>
                <a:lnTo>
                  <a:pt x="53737" y="132079"/>
                </a:lnTo>
                <a:lnTo>
                  <a:pt x="60269" y="132079"/>
                </a:lnTo>
                <a:lnTo>
                  <a:pt x="61247" y="130809"/>
                </a:lnTo>
                <a:close/>
              </a:path>
              <a:path w="207009" h="132079">
                <a:moveTo>
                  <a:pt x="65375" y="129539"/>
                </a:moveTo>
                <a:lnTo>
                  <a:pt x="54094" y="129539"/>
                </a:lnTo>
                <a:lnTo>
                  <a:pt x="54094" y="130809"/>
                </a:lnTo>
                <a:lnTo>
                  <a:pt x="64674" y="130809"/>
                </a:lnTo>
                <a:lnTo>
                  <a:pt x="65375" y="129539"/>
                </a:lnTo>
                <a:close/>
              </a:path>
              <a:path w="207009" h="132079">
                <a:moveTo>
                  <a:pt x="60706" y="64770"/>
                </a:moveTo>
                <a:lnTo>
                  <a:pt x="58383" y="64770"/>
                </a:lnTo>
                <a:lnTo>
                  <a:pt x="59683" y="67310"/>
                </a:lnTo>
                <a:lnTo>
                  <a:pt x="59832" y="67310"/>
                </a:lnTo>
                <a:lnTo>
                  <a:pt x="60154" y="68580"/>
                </a:lnTo>
                <a:lnTo>
                  <a:pt x="60545" y="69850"/>
                </a:lnTo>
                <a:lnTo>
                  <a:pt x="61097" y="72390"/>
                </a:lnTo>
                <a:lnTo>
                  <a:pt x="61327" y="73660"/>
                </a:lnTo>
                <a:lnTo>
                  <a:pt x="61718" y="77470"/>
                </a:lnTo>
                <a:lnTo>
                  <a:pt x="62040" y="80010"/>
                </a:lnTo>
                <a:lnTo>
                  <a:pt x="62316" y="82550"/>
                </a:lnTo>
                <a:lnTo>
                  <a:pt x="62546" y="86360"/>
                </a:lnTo>
                <a:lnTo>
                  <a:pt x="62937" y="91440"/>
                </a:lnTo>
                <a:lnTo>
                  <a:pt x="63294" y="93980"/>
                </a:lnTo>
                <a:lnTo>
                  <a:pt x="63535" y="96520"/>
                </a:lnTo>
                <a:lnTo>
                  <a:pt x="63731" y="97790"/>
                </a:lnTo>
                <a:lnTo>
                  <a:pt x="63961" y="102870"/>
                </a:lnTo>
                <a:lnTo>
                  <a:pt x="63765" y="104140"/>
                </a:lnTo>
                <a:lnTo>
                  <a:pt x="63570" y="104140"/>
                </a:lnTo>
                <a:lnTo>
                  <a:pt x="62983" y="106680"/>
                </a:lnTo>
                <a:lnTo>
                  <a:pt x="62592" y="107950"/>
                </a:lnTo>
                <a:lnTo>
                  <a:pt x="61649" y="110490"/>
                </a:lnTo>
                <a:lnTo>
                  <a:pt x="59993" y="114299"/>
                </a:lnTo>
                <a:lnTo>
                  <a:pt x="58809" y="116839"/>
                </a:lnTo>
                <a:lnTo>
                  <a:pt x="57670" y="119379"/>
                </a:lnTo>
                <a:lnTo>
                  <a:pt x="56647" y="120649"/>
                </a:lnTo>
                <a:lnTo>
                  <a:pt x="56175" y="121919"/>
                </a:lnTo>
                <a:lnTo>
                  <a:pt x="55474" y="121919"/>
                </a:lnTo>
                <a:lnTo>
                  <a:pt x="54726" y="123189"/>
                </a:lnTo>
                <a:lnTo>
                  <a:pt x="53933" y="124459"/>
                </a:lnTo>
                <a:lnTo>
                  <a:pt x="52323" y="125729"/>
                </a:lnTo>
                <a:lnTo>
                  <a:pt x="51541" y="126999"/>
                </a:lnTo>
                <a:lnTo>
                  <a:pt x="50828" y="126999"/>
                </a:lnTo>
                <a:lnTo>
                  <a:pt x="50207" y="128269"/>
                </a:lnTo>
                <a:lnTo>
                  <a:pt x="51575" y="129539"/>
                </a:lnTo>
                <a:lnTo>
                  <a:pt x="66560" y="129539"/>
                </a:lnTo>
                <a:lnTo>
                  <a:pt x="67031" y="128270"/>
                </a:lnTo>
                <a:lnTo>
                  <a:pt x="67468" y="128270"/>
                </a:lnTo>
                <a:lnTo>
                  <a:pt x="67859" y="127000"/>
                </a:lnTo>
                <a:lnTo>
                  <a:pt x="68215" y="125730"/>
                </a:lnTo>
                <a:lnTo>
                  <a:pt x="68560" y="125730"/>
                </a:lnTo>
                <a:lnTo>
                  <a:pt x="69825" y="120650"/>
                </a:lnTo>
                <a:lnTo>
                  <a:pt x="59683" y="120649"/>
                </a:lnTo>
                <a:lnTo>
                  <a:pt x="59602" y="119379"/>
                </a:lnTo>
                <a:lnTo>
                  <a:pt x="59798" y="118109"/>
                </a:lnTo>
                <a:lnTo>
                  <a:pt x="60269" y="116839"/>
                </a:lnTo>
                <a:lnTo>
                  <a:pt x="60545" y="116839"/>
                </a:lnTo>
                <a:lnTo>
                  <a:pt x="61799" y="114299"/>
                </a:lnTo>
                <a:lnTo>
                  <a:pt x="62351" y="113030"/>
                </a:lnTo>
                <a:lnTo>
                  <a:pt x="63179" y="110490"/>
                </a:lnTo>
                <a:lnTo>
                  <a:pt x="64156" y="107950"/>
                </a:lnTo>
                <a:lnTo>
                  <a:pt x="64628" y="107950"/>
                </a:lnTo>
                <a:lnTo>
                  <a:pt x="65065" y="106680"/>
                </a:lnTo>
                <a:lnTo>
                  <a:pt x="66479" y="102870"/>
                </a:lnTo>
                <a:lnTo>
                  <a:pt x="64904" y="83820"/>
                </a:lnTo>
                <a:lnTo>
                  <a:pt x="63961" y="76200"/>
                </a:lnTo>
                <a:lnTo>
                  <a:pt x="63765" y="74930"/>
                </a:lnTo>
                <a:lnTo>
                  <a:pt x="63616" y="73660"/>
                </a:lnTo>
                <a:lnTo>
                  <a:pt x="63455" y="71120"/>
                </a:lnTo>
                <a:lnTo>
                  <a:pt x="63340" y="69850"/>
                </a:lnTo>
                <a:lnTo>
                  <a:pt x="62983" y="69850"/>
                </a:lnTo>
                <a:lnTo>
                  <a:pt x="62512" y="68580"/>
                </a:lnTo>
                <a:lnTo>
                  <a:pt x="61960" y="67310"/>
                </a:lnTo>
                <a:lnTo>
                  <a:pt x="60706" y="64770"/>
                </a:lnTo>
                <a:close/>
              </a:path>
              <a:path w="207009" h="132079">
                <a:moveTo>
                  <a:pt x="193711" y="123190"/>
                </a:moveTo>
                <a:lnTo>
                  <a:pt x="181913" y="123190"/>
                </a:lnTo>
                <a:lnTo>
                  <a:pt x="181280" y="125730"/>
                </a:lnTo>
                <a:lnTo>
                  <a:pt x="189146" y="125730"/>
                </a:lnTo>
                <a:lnTo>
                  <a:pt x="189974" y="124460"/>
                </a:lnTo>
                <a:lnTo>
                  <a:pt x="193033" y="124460"/>
                </a:lnTo>
                <a:lnTo>
                  <a:pt x="193711" y="123190"/>
                </a:lnTo>
                <a:close/>
              </a:path>
              <a:path w="207009" h="132079">
                <a:moveTo>
                  <a:pt x="195045" y="121920"/>
                </a:moveTo>
                <a:lnTo>
                  <a:pt x="181913" y="121920"/>
                </a:lnTo>
                <a:lnTo>
                  <a:pt x="181947" y="123190"/>
                </a:lnTo>
                <a:lnTo>
                  <a:pt x="194804" y="123190"/>
                </a:lnTo>
                <a:lnTo>
                  <a:pt x="195045" y="121920"/>
                </a:lnTo>
                <a:close/>
              </a:path>
              <a:path w="207009" h="132079">
                <a:moveTo>
                  <a:pt x="187651" y="111760"/>
                </a:moveTo>
                <a:lnTo>
                  <a:pt x="185523" y="111760"/>
                </a:lnTo>
                <a:lnTo>
                  <a:pt x="185098" y="113030"/>
                </a:lnTo>
                <a:lnTo>
                  <a:pt x="184155" y="114300"/>
                </a:lnTo>
                <a:lnTo>
                  <a:pt x="180774" y="118110"/>
                </a:lnTo>
                <a:lnTo>
                  <a:pt x="179590" y="119380"/>
                </a:lnTo>
                <a:lnTo>
                  <a:pt x="178486" y="119380"/>
                </a:lnTo>
                <a:lnTo>
                  <a:pt x="177508" y="120650"/>
                </a:lnTo>
                <a:lnTo>
                  <a:pt x="180579" y="121920"/>
                </a:lnTo>
                <a:lnTo>
                  <a:pt x="195275" y="121920"/>
                </a:lnTo>
                <a:lnTo>
                  <a:pt x="196264" y="120650"/>
                </a:lnTo>
                <a:lnTo>
                  <a:pt x="198150" y="115570"/>
                </a:lnTo>
                <a:lnTo>
                  <a:pt x="198662" y="114300"/>
                </a:lnTo>
                <a:lnTo>
                  <a:pt x="189456" y="114300"/>
                </a:lnTo>
                <a:lnTo>
                  <a:pt x="188709" y="113030"/>
                </a:lnTo>
                <a:lnTo>
                  <a:pt x="187731" y="113030"/>
                </a:lnTo>
                <a:lnTo>
                  <a:pt x="187651" y="111760"/>
                </a:lnTo>
                <a:close/>
              </a:path>
              <a:path w="207009" h="132079">
                <a:moveTo>
                  <a:pt x="72183" y="113030"/>
                </a:moveTo>
                <a:lnTo>
                  <a:pt x="65927" y="113030"/>
                </a:lnTo>
                <a:lnTo>
                  <a:pt x="65617" y="114300"/>
                </a:lnTo>
                <a:lnTo>
                  <a:pt x="65375" y="114300"/>
                </a:lnTo>
                <a:lnTo>
                  <a:pt x="64984" y="116840"/>
                </a:lnTo>
                <a:lnTo>
                  <a:pt x="64513" y="118110"/>
                </a:lnTo>
                <a:lnTo>
                  <a:pt x="64352" y="118110"/>
                </a:lnTo>
                <a:lnTo>
                  <a:pt x="64202" y="119380"/>
                </a:lnTo>
                <a:lnTo>
                  <a:pt x="63179" y="119379"/>
                </a:lnTo>
                <a:lnTo>
                  <a:pt x="62707" y="120649"/>
                </a:lnTo>
                <a:lnTo>
                  <a:pt x="69825" y="120650"/>
                </a:lnTo>
                <a:lnTo>
                  <a:pt x="70377" y="119380"/>
                </a:lnTo>
                <a:lnTo>
                  <a:pt x="71240" y="115570"/>
                </a:lnTo>
                <a:lnTo>
                  <a:pt x="71550" y="115570"/>
                </a:lnTo>
                <a:lnTo>
                  <a:pt x="72183" y="113030"/>
                </a:lnTo>
                <a:close/>
              </a:path>
              <a:path w="207009" h="132079">
                <a:moveTo>
                  <a:pt x="15915" y="114299"/>
                </a:moveTo>
                <a:lnTo>
                  <a:pt x="3058" y="114299"/>
                </a:lnTo>
                <a:lnTo>
                  <a:pt x="1333" y="116839"/>
                </a:lnTo>
                <a:lnTo>
                  <a:pt x="10096" y="116839"/>
                </a:lnTo>
                <a:lnTo>
                  <a:pt x="12063" y="115569"/>
                </a:lnTo>
                <a:lnTo>
                  <a:pt x="14777" y="115569"/>
                </a:lnTo>
                <a:lnTo>
                  <a:pt x="15915" y="114299"/>
                </a:lnTo>
                <a:close/>
              </a:path>
              <a:path w="207009" h="132079">
                <a:moveTo>
                  <a:pt x="74345" y="12700"/>
                </a:moveTo>
                <a:lnTo>
                  <a:pt x="73287" y="12700"/>
                </a:lnTo>
                <a:lnTo>
                  <a:pt x="72137" y="20320"/>
                </a:lnTo>
                <a:lnTo>
                  <a:pt x="71665" y="22860"/>
                </a:lnTo>
                <a:lnTo>
                  <a:pt x="71240" y="25400"/>
                </a:lnTo>
                <a:lnTo>
                  <a:pt x="70021" y="31750"/>
                </a:lnTo>
                <a:lnTo>
                  <a:pt x="68445" y="39370"/>
                </a:lnTo>
                <a:lnTo>
                  <a:pt x="67813" y="43180"/>
                </a:lnTo>
                <a:lnTo>
                  <a:pt x="67537" y="44450"/>
                </a:lnTo>
                <a:lnTo>
                  <a:pt x="67307" y="46990"/>
                </a:lnTo>
                <a:lnTo>
                  <a:pt x="67111" y="48260"/>
                </a:lnTo>
                <a:lnTo>
                  <a:pt x="66950" y="49530"/>
                </a:lnTo>
                <a:lnTo>
                  <a:pt x="66950" y="55880"/>
                </a:lnTo>
                <a:lnTo>
                  <a:pt x="67065" y="57150"/>
                </a:lnTo>
                <a:lnTo>
                  <a:pt x="67617" y="60960"/>
                </a:lnTo>
                <a:lnTo>
                  <a:pt x="67859" y="63500"/>
                </a:lnTo>
                <a:lnTo>
                  <a:pt x="67261" y="66040"/>
                </a:lnTo>
                <a:lnTo>
                  <a:pt x="67065" y="67310"/>
                </a:lnTo>
                <a:lnTo>
                  <a:pt x="66950" y="71120"/>
                </a:lnTo>
                <a:lnTo>
                  <a:pt x="67031" y="72390"/>
                </a:lnTo>
                <a:lnTo>
                  <a:pt x="67226" y="73660"/>
                </a:lnTo>
                <a:lnTo>
                  <a:pt x="67502" y="74930"/>
                </a:lnTo>
                <a:lnTo>
                  <a:pt x="67859" y="77470"/>
                </a:lnTo>
                <a:lnTo>
                  <a:pt x="69434" y="87630"/>
                </a:lnTo>
                <a:lnTo>
                  <a:pt x="70101" y="92710"/>
                </a:lnTo>
                <a:lnTo>
                  <a:pt x="70331" y="95250"/>
                </a:lnTo>
                <a:lnTo>
                  <a:pt x="70446" y="104140"/>
                </a:lnTo>
                <a:lnTo>
                  <a:pt x="70170" y="105410"/>
                </a:lnTo>
                <a:lnTo>
                  <a:pt x="69975" y="106680"/>
                </a:lnTo>
                <a:lnTo>
                  <a:pt x="69745" y="106680"/>
                </a:lnTo>
                <a:lnTo>
                  <a:pt x="69469" y="107950"/>
                </a:lnTo>
                <a:lnTo>
                  <a:pt x="68606" y="109220"/>
                </a:lnTo>
                <a:lnTo>
                  <a:pt x="67617" y="110490"/>
                </a:lnTo>
                <a:lnTo>
                  <a:pt x="66720" y="111760"/>
                </a:lnTo>
                <a:lnTo>
                  <a:pt x="66318" y="113030"/>
                </a:lnTo>
                <a:lnTo>
                  <a:pt x="72183" y="113030"/>
                </a:lnTo>
                <a:lnTo>
                  <a:pt x="73045" y="114300"/>
                </a:lnTo>
                <a:lnTo>
                  <a:pt x="74816" y="114300"/>
                </a:lnTo>
                <a:lnTo>
                  <a:pt x="75449" y="115570"/>
                </a:lnTo>
                <a:lnTo>
                  <a:pt x="75759" y="113030"/>
                </a:lnTo>
                <a:lnTo>
                  <a:pt x="72608" y="83820"/>
                </a:lnTo>
                <a:lnTo>
                  <a:pt x="72217" y="81280"/>
                </a:lnTo>
                <a:lnTo>
                  <a:pt x="71907" y="78740"/>
                </a:lnTo>
                <a:lnTo>
                  <a:pt x="71631" y="76200"/>
                </a:lnTo>
                <a:lnTo>
                  <a:pt x="71665" y="69850"/>
                </a:lnTo>
                <a:lnTo>
                  <a:pt x="71987" y="67310"/>
                </a:lnTo>
                <a:lnTo>
                  <a:pt x="72183" y="66040"/>
                </a:lnTo>
                <a:lnTo>
                  <a:pt x="72183" y="63500"/>
                </a:lnTo>
                <a:lnTo>
                  <a:pt x="72459" y="63500"/>
                </a:lnTo>
                <a:lnTo>
                  <a:pt x="72539" y="62230"/>
                </a:lnTo>
                <a:lnTo>
                  <a:pt x="72735" y="62230"/>
                </a:lnTo>
                <a:lnTo>
                  <a:pt x="71826" y="59690"/>
                </a:lnTo>
                <a:lnTo>
                  <a:pt x="71631" y="58420"/>
                </a:lnTo>
                <a:lnTo>
                  <a:pt x="71516" y="57150"/>
                </a:lnTo>
                <a:lnTo>
                  <a:pt x="71631" y="53340"/>
                </a:lnTo>
                <a:lnTo>
                  <a:pt x="71746" y="52070"/>
                </a:lnTo>
                <a:lnTo>
                  <a:pt x="71907" y="50800"/>
                </a:lnTo>
                <a:lnTo>
                  <a:pt x="72102" y="49530"/>
                </a:lnTo>
                <a:lnTo>
                  <a:pt x="72574" y="48260"/>
                </a:lnTo>
                <a:lnTo>
                  <a:pt x="73080" y="45720"/>
                </a:lnTo>
                <a:lnTo>
                  <a:pt x="73597" y="44450"/>
                </a:lnTo>
                <a:lnTo>
                  <a:pt x="74069" y="41910"/>
                </a:lnTo>
                <a:lnTo>
                  <a:pt x="74425" y="40640"/>
                </a:lnTo>
                <a:lnTo>
                  <a:pt x="74736" y="39370"/>
                </a:lnTo>
                <a:lnTo>
                  <a:pt x="75483" y="34290"/>
                </a:lnTo>
                <a:lnTo>
                  <a:pt x="75989" y="30480"/>
                </a:lnTo>
                <a:lnTo>
                  <a:pt x="76265" y="29210"/>
                </a:lnTo>
                <a:lnTo>
                  <a:pt x="88340" y="29210"/>
                </a:lnTo>
                <a:lnTo>
                  <a:pt x="93101" y="27940"/>
                </a:lnTo>
                <a:lnTo>
                  <a:pt x="98874" y="27940"/>
                </a:lnTo>
                <a:lnTo>
                  <a:pt x="100138" y="26670"/>
                </a:lnTo>
                <a:lnTo>
                  <a:pt x="127220" y="26670"/>
                </a:lnTo>
                <a:lnTo>
                  <a:pt x="128635" y="25400"/>
                </a:lnTo>
                <a:lnTo>
                  <a:pt x="131349" y="25400"/>
                </a:lnTo>
                <a:lnTo>
                  <a:pt x="132292" y="24130"/>
                </a:lnTo>
                <a:lnTo>
                  <a:pt x="140042" y="24130"/>
                </a:lnTo>
                <a:lnTo>
                  <a:pt x="139214" y="22860"/>
                </a:lnTo>
                <a:lnTo>
                  <a:pt x="138858" y="21590"/>
                </a:lnTo>
                <a:lnTo>
                  <a:pt x="138547" y="21590"/>
                </a:lnTo>
                <a:lnTo>
                  <a:pt x="138030" y="20320"/>
                </a:lnTo>
                <a:lnTo>
                  <a:pt x="137604" y="20320"/>
                </a:lnTo>
                <a:lnTo>
                  <a:pt x="136190" y="19050"/>
                </a:lnTo>
                <a:lnTo>
                  <a:pt x="78036" y="19050"/>
                </a:lnTo>
                <a:lnTo>
                  <a:pt x="77841" y="17780"/>
                </a:lnTo>
                <a:lnTo>
                  <a:pt x="77450" y="17780"/>
                </a:lnTo>
                <a:lnTo>
                  <a:pt x="77059" y="16510"/>
                </a:lnTo>
                <a:lnTo>
                  <a:pt x="76265" y="15240"/>
                </a:lnTo>
                <a:lnTo>
                  <a:pt x="75955" y="15240"/>
                </a:lnTo>
                <a:lnTo>
                  <a:pt x="75598" y="13970"/>
                </a:lnTo>
                <a:lnTo>
                  <a:pt x="74816" y="13970"/>
                </a:lnTo>
                <a:lnTo>
                  <a:pt x="74345" y="12700"/>
                </a:lnTo>
                <a:close/>
              </a:path>
              <a:path w="207009" h="132079">
                <a:moveTo>
                  <a:pt x="18008" y="111759"/>
                </a:moveTo>
                <a:lnTo>
                  <a:pt x="1414" y="111759"/>
                </a:lnTo>
                <a:lnTo>
                  <a:pt x="2472" y="113029"/>
                </a:lnTo>
                <a:lnTo>
                  <a:pt x="3495" y="113029"/>
                </a:lnTo>
                <a:lnTo>
                  <a:pt x="3300" y="114299"/>
                </a:lnTo>
                <a:lnTo>
                  <a:pt x="16663" y="114299"/>
                </a:lnTo>
                <a:lnTo>
                  <a:pt x="17065" y="113029"/>
                </a:lnTo>
                <a:lnTo>
                  <a:pt x="18008" y="111759"/>
                </a:lnTo>
                <a:close/>
              </a:path>
              <a:path w="207009" h="132079">
                <a:moveTo>
                  <a:pt x="192688" y="41910"/>
                </a:moveTo>
                <a:lnTo>
                  <a:pt x="182304" y="41910"/>
                </a:lnTo>
                <a:lnTo>
                  <a:pt x="183051" y="43180"/>
                </a:lnTo>
                <a:lnTo>
                  <a:pt x="184707" y="43180"/>
                </a:lnTo>
                <a:lnTo>
                  <a:pt x="186708" y="44450"/>
                </a:lnTo>
                <a:lnTo>
                  <a:pt x="188122" y="44450"/>
                </a:lnTo>
                <a:lnTo>
                  <a:pt x="188237" y="45720"/>
                </a:lnTo>
                <a:lnTo>
                  <a:pt x="188479" y="45720"/>
                </a:lnTo>
                <a:lnTo>
                  <a:pt x="188594" y="46990"/>
                </a:lnTo>
                <a:lnTo>
                  <a:pt x="188904" y="48260"/>
                </a:lnTo>
                <a:lnTo>
                  <a:pt x="189456" y="52070"/>
                </a:lnTo>
                <a:lnTo>
                  <a:pt x="190641" y="58420"/>
                </a:lnTo>
                <a:lnTo>
                  <a:pt x="191273" y="60960"/>
                </a:lnTo>
                <a:lnTo>
                  <a:pt x="192331" y="66040"/>
                </a:lnTo>
                <a:lnTo>
                  <a:pt x="192722" y="67310"/>
                </a:lnTo>
                <a:lnTo>
                  <a:pt x="193585" y="69850"/>
                </a:lnTo>
                <a:lnTo>
                  <a:pt x="194056" y="71120"/>
                </a:lnTo>
                <a:lnTo>
                  <a:pt x="194608" y="72390"/>
                </a:lnTo>
                <a:lnTo>
                  <a:pt x="194689" y="74930"/>
                </a:lnTo>
                <a:lnTo>
                  <a:pt x="194850" y="77470"/>
                </a:lnTo>
                <a:lnTo>
                  <a:pt x="196540" y="81280"/>
                </a:lnTo>
                <a:lnTo>
                  <a:pt x="198035" y="86360"/>
                </a:lnTo>
                <a:lnTo>
                  <a:pt x="198507" y="87630"/>
                </a:lnTo>
                <a:lnTo>
                  <a:pt x="198932" y="88900"/>
                </a:lnTo>
                <a:lnTo>
                  <a:pt x="199323" y="91440"/>
                </a:lnTo>
                <a:lnTo>
                  <a:pt x="199645" y="92710"/>
                </a:lnTo>
                <a:lnTo>
                  <a:pt x="199921" y="93980"/>
                </a:lnTo>
                <a:lnTo>
                  <a:pt x="200151" y="96520"/>
                </a:lnTo>
                <a:lnTo>
                  <a:pt x="200116" y="99060"/>
                </a:lnTo>
                <a:lnTo>
                  <a:pt x="200036" y="100330"/>
                </a:lnTo>
                <a:lnTo>
                  <a:pt x="199404" y="100330"/>
                </a:lnTo>
                <a:lnTo>
                  <a:pt x="198978" y="101600"/>
                </a:lnTo>
                <a:lnTo>
                  <a:pt x="198656" y="101600"/>
                </a:lnTo>
                <a:lnTo>
                  <a:pt x="197794" y="102870"/>
                </a:lnTo>
                <a:lnTo>
                  <a:pt x="196966" y="105410"/>
                </a:lnTo>
                <a:lnTo>
                  <a:pt x="196149" y="106680"/>
                </a:lnTo>
                <a:lnTo>
                  <a:pt x="194574" y="109220"/>
                </a:lnTo>
                <a:lnTo>
                  <a:pt x="193826" y="110490"/>
                </a:lnTo>
                <a:lnTo>
                  <a:pt x="193113" y="113030"/>
                </a:lnTo>
                <a:lnTo>
                  <a:pt x="192412" y="114300"/>
                </a:lnTo>
                <a:lnTo>
                  <a:pt x="198662" y="114300"/>
                </a:lnTo>
                <a:lnTo>
                  <a:pt x="199174" y="113030"/>
                </a:lnTo>
                <a:lnTo>
                  <a:pt x="200818" y="109220"/>
                </a:lnTo>
                <a:lnTo>
                  <a:pt x="201761" y="107950"/>
                </a:lnTo>
                <a:lnTo>
                  <a:pt x="202393" y="107950"/>
                </a:lnTo>
                <a:lnTo>
                  <a:pt x="202750" y="106680"/>
                </a:lnTo>
                <a:lnTo>
                  <a:pt x="206878" y="106680"/>
                </a:lnTo>
                <a:lnTo>
                  <a:pt x="206798" y="102870"/>
                </a:lnTo>
                <a:lnTo>
                  <a:pt x="206717" y="101600"/>
                </a:lnTo>
                <a:lnTo>
                  <a:pt x="206602" y="100330"/>
                </a:lnTo>
                <a:lnTo>
                  <a:pt x="206292" y="97790"/>
                </a:lnTo>
                <a:lnTo>
                  <a:pt x="205694" y="95250"/>
                </a:lnTo>
                <a:lnTo>
                  <a:pt x="205188" y="93980"/>
                </a:lnTo>
                <a:lnTo>
                  <a:pt x="204636" y="91440"/>
                </a:lnTo>
                <a:lnTo>
                  <a:pt x="204049" y="90170"/>
                </a:lnTo>
                <a:lnTo>
                  <a:pt x="200898" y="80010"/>
                </a:lnTo>
                <a:lnTo>
                  <a:pt x="200312" y="78740"/>
                </a:lnTo>
                <a:lnTo>
                  <a:pt x="199760" y="76200"/>
                </a:lnTo>
                <a:lnTo>
                  <a:pt x="199174" y="74930"/>
                </a:lnTo>
                <a:lnTo>
                  <a:pt x="198070" y="71120"/>
                </a:lnTo>
                <a:lnTo>
                  <a:pt x="197564" y="68580"/>
                </a:lnTo>
                <a:lnTo>
                  <a:pt x="197092" y="66040"/>
                </a:lnTo>
                <a:lnTo>
                  <a:pt x="196575" y="63500"/>
                </a:lnTo>
                <a:lnTo>
                  <a:pt x="196149" y="62230"/>
                </a:lnTo>
                <a:lnTo>
                  <a:pt x="195666" y="59690"/>
                </a:lnTo>
                <a:lnTo>
                  <a:pt x="195241" y="57150"/>
                </a:lnTo>
                <a:lnTo>
                  <a:pt x="194056" y="50800"/>
                </a:lnTo>
                <a:lnTo>
                  <a:pt x="192998" y="44450"/>
                </a:lnTo>
                <a:lnTo>
                  <a:pt x="192688" y="41910"/>
                </a:lnTo>
                <a:close/>
              </a:path>
              <a:path w="207009" h="132079">
                <a:moveTo>
                  <a:pt x="103278" y="110490"/>
                </a:moveTo>
                <a:lnTo>
                  <a:pt x="90778" y="110490"/>
                </a:lnTo>
                <a:lnTo>
                  <a:pt x="90306" y="111760"/>
                </a:lnTo>
                <a:lnTo>
                  <a:pt x="89559" y="113030"/>
                </a:lnTo>
                <a:lnTo>
                  <a:pt x="98517" y="113030"/>
                </a:lnTo>
                <a:lnTo>
                  <a:pt x="99311" y="111760"/>
                </a:lnTo>
                <a:lnTo>
                  <a:pt x="102059" y="111760"/>
                </a:lnTo>
                <a:lnTo>
                  <a:pt x="103278" y="110490"/>
                </a:lnTo>
                <a:close/>
              </a:path>
              <a:path w="207009" h="132079">
                <a:moveTo>
                  <a:pt x="36327" y="64769"/>
                </a:moveTo>
                <a:lnTo>
                  <a:pt x="31957" y="64769"/>
                </a:lnTo>
                <a:lnTo>
                  <a:pt x="31957" y="66039"/>
                </a:lnTo>
                <a:lnTo>
                  <a:pt x="31405" y="68579"/>
                </a:lnTo>
                <a:lnTo>
                  <a:pt x="27633" y="83819"/>
                </a:lnTo>
                <a:lnTo>
                  <a:pt x="27242" y="85089"/>
                </a:lnTo>
                <a:lnTo>
                  <a:pt x="26299" y="87629"/>
                </a:lnTo>
                <a:lnTo>
                  <a:pt x="26069" y="88899"/>
                </a:lnTo>
                <a:lnTo>
                  <a:pt x="25862" y="88899"/>
                </a:lnTo>
                <a:lnTo>
                  <a:pt x="25552" y="91439"/>
                </a:lnTo>
                <a:lnTo>
                  <a:pt x="25356" y="92709"/>
                </a:lnTo>
                <a:lnTo>
                  <a:pt x="25000" y="93979"/>
                </a:lnTo>
                <a:lnTo>
                  <a:pt x="24850" y="93979"/>
                </a:lnTo>
                <a:lnTo>
                  <a:pt x="24413" y="95249"/>
                </a:lnTo>
                <a:lnTo>
                  <a:pt x="23309" y="95249"/>
                </a:lnTo>
                <a:lnTo>
                  <a:pt x="22838" y="96519"/>
                </a:lnTo>
                <a:lnTo>
                  <a:pt x="22136" y="97789"/>
                </a:lnTo>
                <a:lnTo>
                  <a:pt x="21699" y="97789"/>
                </a:lnTo>
                <a:lnTo>
                  <a:pt x="18870" y="101599"/>
                </a:lnTo>
                <a:lnTo>
                  <a:pt x="17962" y="101599"/>
                </a:lnTo>
                <a:lnTo>
                  <a:pt x="16237" y="104139"/>
                </a:lnTo>
                <a:lnTo>
                  <a:pt x="15409" y="105409"/>
                </a:lnTo>
                <a:lnTo>
                  <a:pt x="14662" y="106679"/>
                </a:lnTo>
                <a:lnTo>
                  <a:pt x="4680" y="106679"/>
                </a:lnTo>
                <a:lnTo>
                  <a:pt x="1966" y="109219"/>
                </a:lnTo>
                <a:lnTo>
                  <a:pt x="0" y="111759"/>
                </a:lnTo>
                <a:lnTo>
                  <a:pt x="18514" y="111759"/>
                </a:lnTo>
                <a:lnTo>
                  <a:pt x="18790" y="110489"/>
                </a:lnTo>
                <a:lnTo>
                  <a:pt x="19652" y="109219"/>
                </a:lnTo>
                <a:lnTo>
                  <a:pt x="20515" y="106679"/>
                </a:lnTo>
                <a:lnTo>
                  <a:pt x="20986" y="105409"/>
                </a:lnTo>
                <a:lnTo>
                  <a:pt x="21538" y="105409"/>
                </a:lnTo>
                <a:lnTo>
                  <a:pt x="22171" y="104139"/>
                </a:lnTo>
                <a:lnTo>
                  <a:pt x="32831" y="78739"/>
                </a:lnTo>
                <a:lnTo>
                  <a:pt x="33061" y="77469"/>
                </a:lnTo>
                <a:lnTo>
                  <a:pt x="33923" y="73659"/>
                </a:lnTo>
                <a:lnTo>
                  <a:pt x="34751" y="69849"/>
                </a:lnTo>
                <a:lnTo>
                  <a:pt x="35223" y="68579"/>
                </a:lnTo>
                <a:lnTo>
                  <a:pt x="35740" y="67309"/>
                </a:lnTo>
                <a:lnTo>
                  <a:pt x="36005" y="66039"/>
                </a:lnTo>
                <a:lnTo>
                  <a:pt x="36327" y="64769"/>
                </a:lnTo>
                <a:close/>
              </a:path>
              <a:path w="207009" h="132079">
                <a:moveTo>
                  <a:pt x="196264" y="97790"/>
                </a:moveTo>
                <a:lnTo>
                  <a:pt x="193470" y="97790"/>
                </a:lnTo>
                <a:lnTo>
                  <a:pt x="192492" y="99060"/>
                </a:lnTo>
                <a:lnTo>
                  <a:pt x="191894" y="100330"/>
                </a:lnTo>
                <a:lnTo>
                  <a:pt x="190917" y="101600"/>
                </a:lnTo>
                <a:lnTo>
                  <a:pt x="187145" y="109220"/>
                </a:lnTo>
                <a:lnTo>
                  <a:pt x="185926" y="111760"/>
                </a:lnTo>
                <a:lnTo>
                  <a:pt x="187685" y="111760"/>
                </a:lnTo>
                <a:lnTo>
                  <a:pt x="187846" y="110490"/>
                </a:lnTo>
                <a:lnTo>
                  <a:pt x="188122" y="110490"/>
                </a:lnTo>
                <a:lnTo>
                  <a:pt x="188904" y="109220"/>
                </a:lnTo>
                <a:lnTo>
                  <a:pt x="189376" y="107950"/>
                </a:lnTo>
                <a:lnTo>
                  <a:pt x="190330" y="106680"/>
                </a:lnTo>
                <a:lnTo>
                  <a:pt x="190802" y="106680"/>
                </a:lnTo>
                <a:lnTo>
                  <a:pt x="191469" y="105410"/>
                </a:lnTo>
                <a:lnTo>
                  <a:pt x="192055" y="102870"/>
                </a:lnTo>
                <a:lnTo>
                  <a:pt x="192366" y="102870"/>
                </a:lnTo>
                <a:lnTo>
                  <a:pt x="193079" y="101600"/>
                </a:lnTo>
                <a:lnTo>
                  <a:pt x="193504" y="100330"/>
                </a:lnTo>
                <a:lnTo>
                  <a:pt x="194183" y="100330"/>
                </a:lnTo>
                <a:lnTo>
                  <a:pt x="195517" y="99060"/>
                </a:lnTo>
                <a:lnTo>
                  <a:pt x="196264" y="97790"/>
                </a:lnTo>
                <a:close/>
              </a:path>
              <a:path w="207009" h="132079">
                <a:moveTo>
                  <a:pt x="100840" y="100330"/>
                </a:moveTo>
                <a:lnTo>
                  <a:pt x="96401" y="100330"/>
                </a:lnTo>
                <a:lnTo>
                  <a:pt x="95493" y="101600"/>
                </a:lnTo>
                <a:lnTo>
                  <a:pt x="91169" y="105410"/>
                </a:lnTo>
                <a:lnTo>
                  <a:pt x="89444" y="106680"/>
                </a:lnTo>
                <a:lnTo>
                  <a:pt x="87673" y="107950"/>
                </a:lnTo>
                <a:lnTo>
                  <a:pt x="88972" y="109220"/>
                </a:lnTo>
                <a:lnTo>
                  <a:pt x="90973" y="109220"/>
                </a:lnTo>
                <a:lnTo>
                  <a:pt x="91054" y="110490"/>
                </a:lnTo>
                <a:lnTo>
                  <a:pt x="104462" y="110490"/>
                </a:lnTo>
                <a:lnTo>
                  <a:pt x="105601" y="109220"/>
                </a:lnTo>
                <a:lnTo>
                  <a:pt x="107843" y="107950"/>
                </a:lnTo>
                <a:lnTo>
                  <a:pt x="110201" y="106680"/>
                </a:lnTo>
                <a:lnTo>
                  <a:pt x="112915" y="104140"/>
                </a:lnTo>
                <a:lnTo>
                  <a:pt x="119515" y="104140"/>
                </a:lnTo>
                <a:lnTo>
                  <a:pt x="121367" y="102870"/>
                </a:lnTo>
                <a:lnTo>
                  <a:pt x="101081" y="102870"/>
                </a:lnTo>
                <a:lnTo>
                  <a:pt x="100644" y="101600"/>
                </a:lnTo>
                <a:lnTo>
                  <a:pt x="100840" y="100330"/>
                </a:lnTo>
                <a:close/>
              </a:path>
              <a:path w="207009" h="132079">
                <a:moveTo>
                  <a:pt x="206878" y="106680"/>
                </a:moveTo>
                <a:lnTo>
                  <a:pt x="203382" y="106680"/>
                </a:lnTo>
                <a:lnTo>
                  <a:pt x="203923" y="107950"/>
                </a:lnTo>
                <a:lnTo>
                  <a:pt x="206798" y="107950"/>
                </a:lnTo>
                <a:lnTo>
                  <a:pt x="206878" y="106680"/>
                </a:lnTo>
                <a:close/>
              </a:path>
              <a:path w="207009" h="132079">
                <a:moveTo>
                  <a:pt x="18951" y="93979"/>
                </a:moveTo>
                <a:lnTo>
                  <a:pt x="16387" y="93979"/>
                </a:lnTo>
                <a:lnTo>
                  <a:pt x="14627" y="95249"/>
                </a:lnTo>
                <a:lnTo>
                  <a:pt x="10372" y="100329"/>
                </a:lnTo>
                <a:lnTo>
                  <a:pt x="8808" y="102869"/>
                </a:lnTo>
                <a:lnTo>
                  <a:pt x="6370" y="105409"/>
                </a:lnTo>
                <a:lnTo>
                  <a:pt x="5496" y="106679"/>
                </a:lnTo>
                <a:lnTo>
                  <a:pt x="12500" y="106679"/>
                </a:lnTo>
                <a:lnTo>
                  <a:pt x="11913" y="105409"/>
                </a:lnTo>
                <a:lnTo>
                  <a:pt x="9751" y="105409"/>
                </a:lnTo>
                <a:lnTo>
                  <a:pt x="9786" y="104139"/>
                </a:lnTo>
                <a:lnTo>
                  <a:pt x="10568" y="104139"/>
                </a:lnTo>
                <a:lnTo>
                  <a:pt x="11166" y="102869"/>
                </a:lnTo>
                <a:lnTo>
                  <a:pt x="12500" y="101599"/>
                </a:lnTo>
                <a:lnTo>
                  <a:pt x="16984" y="96519"/>
                </a:lnTo>
                <a:lnTo>
                  <a:pt x="18951" y="93979"/>
                </a:lnTo>
                <a:close/>
              </a:path>
              <a:path w="207009" h="132079">
                <a:moveTo>
                  <a:pt x="119515" y="104140"/>
                </a:moveTo>
                <a:lnTo>
                  <a:pt x="115629" y="104140"/>
                </a:lnTo>
                <a:lnTo>
                  <a:pt x="116020" y="105410"/>
                </a:lnTo>
                <a:lnTo>
                  <a:pt x="118848" y="105410"/>
                </a:lnTo>
                <a:lnTo>
                  <a:pt x="119515" y="104140"/>
                </a:lnTo>
                <a:close/>
              </a:path>
              <a:path w="207009" h="132079">
                <a:moveTo>
                  <a:pt x="150380" y="63500"/>
                </a:moveTo>
                <a:lnTo>
                  <a:pt x="144872" y="63500"/>
                </a:lnTo>
                <a:lnTo>
                  <a:pt x="143699" y="66040"/>
                </a:lnTo>
                <a:lnTo>
                  <a:pt x="142009" y="67310"/>
                </a:lnTo>
                <a:lnTo>
                  <a:pt x="140870" y="68580"/>
                </a:lnTo>
                <a:lnTo>
                  <a:pt x="139686" y="71120"/>
                </a:lnTo>
                <a:lnTo>
                  <a:pt x="137282" y="73660"/>
                </a:lnTo>
                <a:lnTo>
                  <a:pt x="135948" y="76200"/>
                </a:lnTo>
                <a:lnTo>
                  <a:pt x="134971" y="76200"/>
                </a:lnTo>
                <a:lnTo>
                  <a:pt x="131349" y="80010"/>
                </a:lnTo>
                <a:lnTo>
                  <a:pt x="130095" y="81280"/>
                </a:lnTo>
                <a:lnTo>
                  <a:pt x="128290" y="83820"/>
                </a:lnTo>
                <a:lnTo>
                  <a:pt x="127738" y="85090"/>
                </a:lnTo>
                <a:lnTo>
                  <a:pt x="126749" y="86360"/>
                </a:lnTo>
                <a:lnTo>
                  <a:pt x="126358" y="86360"/>
                </a:lnTo>
                <a:lnTo>
                  <a:pt x="125771" y="87630"/>
                </a:lnTo>
                <a:lnTo>
                  <a:pt x="125530" y="87630"/>
                </a:lnTo>
                <a:lnTo>
                  <a:pt x="124978" y="88900"/>
                </a:lnTo>
                <a:lnTo>
                  <a:pt x="124667" y="90170"/>
                </a:lnTo>
                <a:lnTo>
                  <a:pt x="124311" y="90170"/>
                </a:lnTo>
                <a:lnTo>
                  <a:pt x="123805" y="91440"/>
                </a:lnTo>
                <a:lnTo>
                  <a:pt x="123253" y="91440"/>
                </a:lnTo>
                <a:lnTo>
                  <a:pt x="122666" y="92710"/>
                </a:lnTo>
                <a:lnTo>
                  <a:pt x="120780" y="93980"/>
                </a:lnTo>
                <a:lnTo>
                  <a:pt x="120182" y="93980"/>
                </a:lnTo>
                <a:lnTo>
                  <a:pt x="119676" y="95250"/>
                </a:lnTo>
                <a:lnTo>
                  <a:pt x="119285" y="95250"/>
                </a:lnTo>
                <a:lnTo>
                  <a:pt x="118814" y="96520"/>
                </a:lnTo>
                <a:lnTo>
                  <a:pt x="118618" y="96520"/>
                </a:lnTo>
                <a:lnTo>
                  <a:pt x="118492" y="97790"/>
                </a:lnTo>
                <a:lnTo>
                  <a:pt x="116801" y="97790"/>
                </a:lnTo>
                <a:lnTo>
                  <a:pt x="115502" y="99060"/>
                </a:lnTo>
                <a:lnTo>
                  <a:pt x="112869" y="99060"/>
                </a:lnTo>
                <a:lnTo>
                  <a:pt x="110316" y="100330"/>
                </a:lnTo>
                <a:lnTo>
                  <a:pt x="107521" y="100330"/>
                </a:lnTo>
                <a:lnTo>
                  <a:pt x="106659" y="101600"/>
                </a:lnTo>
                <a:lnTo>
                  <a:pt x="105555" y="101600"/>
                </a:lnTo>
                <a:lnTo>
                  <a:pt x="104853" y="102870"/>
                </a:lnTo>
                <a:lnTo>
                  <a:pt x="121367" y="102870"/>
                </a:lnTo>
                <a:lnTo>
                  <a:pt x="122505" y="100330"/>
                </a:lnTo>
                <a:lnTo>
                  <a:pt x="124633" y="97790"/>
                </a:lnTo>
                <a:lnTo>
                  <a:pt x="126599" y="95250"/>
                </a:lnTo>
                <a:lnTo>
                  <a:pt x="131314" y="87630"/>
                </a:lnTo>
                <a:lnTo>
                  <a:pt x="132292" y="85090"/>
                </a:lnTo>
                <a:lnTo>
                  <a:pt x="133281" y="83820"/>
                </a:lnTo>
                <a:lnTo>
                  <a:pt x="134338" y="82550"/>
                </a:lnTo>
                <a:lnTo>
                  <a:pt x="135442" y="81280"/>
                </a:lnTo>
                <a:lnTo>
                  <a:pt x="136270" y="80010"/>
                </a:lnTo>
                <a:lnTo>
                  <a:pt x="137167" y="78740"/>
                </a:lnTo>
                <a:lnTo>
                  <a:pt x="139053" y="77470"/>
                </a:lnTo>
                <a:lnTo>
                  <a:pt x="140985" y="74930"/>
                </a:lnTo>
                <a:lnTo>
                  <a:pt x="142986" y="72390"/>
                </a:lnTo>
                <a:lnTo>
                  <a:pt x="143975" y="72390"/>
                </a:lnTo>
                <a:lnTo>
                  <a:pt x="146804" y="68580"/>
                </a:lnTo>
                <a:lnTo>
                  <a:pt x="148529" y="66040"/>
                </a:lnTo>
                <a:lnTo>
                  <a:pt x="149323" y="66040"/>
                </a:lnTo>
                <a:lnTo>
                  <a:pt x="150070" y="64770"/>
                </a:lnTo>
                <a:lnTo>
                  <a:pt x="150380" y="63500"/>
                </a:lnTo>
                <a:close/>
              </a:path>
              <a:path w="207009" h="132079">
                <a:moveTo>
                  <a:pt x="102967" y="99060"/>
                </a:moveTo>
                <a:lnTo>
                  <a:pt x="98253" y="99060"/>
                </a:lnTo>
                <a:lnTo>
                  <a:pt x="97298" y="100330"/>
                </a:lnTo>
                <a:lnTo>
                  <a:pt x="102335" y="100330"/>
                </a:lnTo>
                <a:lnTo>
                  <a:pt x="102967" y="99060"/>
                </a:lnTo>
                <a:close/>
              </a:path>
              <a:path w="207009" h="132079">
                <a:moveTo>
                  <a:pt x="109292" y="96520"/>
                </a:moveTo>
                <a:lnTo>
                  <a:pt x="102300" y="96520"/>
                </a:lnTo>
                <a:lnTo>
                  <a:pt x="100207" y="97790"/>
                </a:lnTo>
                <a:lnTo>
                  <a:pt x="99196" y="99060"/>
                </a:lnTo>
                <a:lnTo>
                  <a:pt x="103669" y="99060"/>
                </a:lnTo>
                <a:lnTo>
                  <a:pt x="106659" y="97790"/>
                </a:lnTo>
                <a:lnTo>
                  <a:pt x="108395" y="97790"/>
                </a:lnTo>
                <a:lnTo>
                  <a:pt x="109292" y="96520"/>
                </a:lnTo>
                <a:close/>
              </a:path>
              <a:path w="207009" h="132079">
                <a:moveTo>
                  <a:pt x="196575" y="96520"/>
                </a:moveTo>
                <a:lnTo>
                  <a:pt x="193976" y="96520"/>
                </a:lnTo>
                <a:lnTo>
                  <a:pt x="193665" y="97790"/>
                </a:lnTo>
                <a:lnTo>
                  <a:pt x="196575" y="97790"/>
                </a:lnTo>
                <a:lnTo>
                  <a:pt x="196575" y="96520"/>
                </a:lnTo>
                <a:close/>
              </a:path>
              <a:path w="207009" h="132079">
                <a:moveTo>
                  <a:pt x="113697" y="93980"/>
                </a:moveTo>
                <a:lnTo>
                  <a:pt x="108786" y="93980"/>
                </a:lnTo>
                <a:lnTo>
                  <a:pt x="107096" y="95250"/>
                </a:lnTo>
                <a:lnTo>
                  <a:pt x="104612" y="96520"/>
                </a:lnTo>
                <a:lnTo>
                  <a:pt x="110155" y="96520"/>
                </a:lnTo>
                <a:lnTo>
                  <a:pt x="113697" y="93980"/>
                </a:lnTo>
                <a:close/>
              </a:path>
              <a:path w="207009" h="132079">
                <a:moveTo>
                  <a:pt x="153876" y="33020"/>
                </a:moveTo>
                <a:lnTo>
                  <a:pt x="145194" y="33020"/>
                </a:lnTo>
                <a:lnTo>
                  <a:pt x="148380" y="35560"/>
                </a:lnTo>
                <a:lnTo>
                  <a:pt x="151484" y="36830"/>
                </a:lnTo>
                <a:lnTo>
                  <a:pt x="154543" y="39370"/>
                </a:lnTo>
                <a:lnTo>
                  <a:pt x="157694" y="41910"/>
                </a:lnTo>
                <a:lnTo>
                  <a:pt x="159224" y="43180"/>
                </a:lnTo>
                <a:lnTo>
                  <a:pt x="160880" y="44450"/>
                </a:lnTo>
                <a:lnTo>
                  <a:pt x="168228" y="48260"/>
                </a:lnTo>
                <a:lnTo>
                  <a:pt x="172046" y="50800"/>
                </a:lnTo>
                <a:lnTo>
                  <a:pt x="173886" y="52070"/>
                </a:lnTo>
                <a:lnTo>
                  <a:pt x="176519" y="53340"/>
                </a:lnTo>
                <a:lnTo>
                  <a:pt x="177393" y="54610"/>
                </a:lnTo>
                <a:lnTo>
                  <a:pt x="178957" y="55880"/>
                </a:lnTo>
                <a:lnTo>
                  <a:pt x="179705" y="55880"/>
                </a:lnTo>
                <a:lnTo>
                  <a:pt x="180418" y="57150"/>
                </a:lnTo>
                <a:lnTo>
                  <a:pt x="181717" y="58420"/>
                </a:lnTo>
                <a:lnTo>
                  <a:pt x="182304" y="59690"/>
                </a:lnTo>
                <a:lnTo>
                  <a:pt x="182821" y="59690"/>
                </a:lnTo>
                <a:lnTo>
                  <a:pt x="183293" y="60960"/>
                </a:lnTo>
                <a:lnTo>
                  <a:pt x="183718" y="60960"/>
                </a:lnTo>
                <a:lnTo>
                  <a:pt x="184304" y="62230"/>
                </a:lnTo>
                <a:lnTo>
                  <a:pt x="189537" y="78740"/>
                </a:lnTo>
                <a:lnTo>
                  <a:pt x="190250" y="81280"/>
                </a:lnTo>
                <a:lnTo>
                  <a:pt x="190675" y="82550"/>
                </a:lnTo>
                <a:lnTo>
                  <a:pt x="192688" y="88900"/>
                </a:lnTo>
                <a:lnTo>
                  <a:pt x="193355" y="91440"/>
                </a:lnTo>
                <a:lnTo>
                  <a:pt x="193631" y="91440"/>
                </a:lnTo>
                <a:lnTo>
                  <a:pt x="193826" y="92710"/>
                </a:lnTo>
                <a:lnTo>
                  <a:pt x="194102" y="95250"/>
                </a:lnTo>
                <a:lnTo>
                  <a:pt x="194102" y="96520"/>
                </a:lnTo>
                <a:lnTo>
                  <a:pt x="196770" y="96520"/>
                </a:lnTo>
                <a:lnTo>
                  <a:pt x="196770" y="95250"/>
                </a:lnTo>
                <a:lnTo>
                  <a:pt x="196299" y="93980"/>
                </a:lnTo>
                <a:lnTo>
                  <a:pt x="195666" y="91440"/>
                </a:lnTo>
                <a:lnTo>
                  <a:pt x="193504" y="85090"/>
                </a:lnTo>
                <a:lnTo>
                  <a:pt x="190526" y="73660"/>
                </a:lnTo>
                <a:lnTo>
                  <a:pt x="188559" y="67310"/>
                </a:lnTo>
                <a:lnTo>
                  <a:pt x="186984" y="63500"/>
                </a:lnTo>
                <a:lnTo>
                  <a:pt x="186673" y="62230"/>
                </a:lnTo>
                <a:lnTo>
                  <a:pt x="185960" y="59690"/>
                </a:lnTo>
                <a:lnTo>
                  <a:pt x="185408" y="58420"/>
                </a:lnTo>
                <a:lnTo>
                  <a:pt x="185017" y="57150"/>
                </a:lnTo>
                <a:lnTo>
                  <a:pt x="184465" y="57150"/>
                </a:lnTo>
                <a:lnTo>
                  <a:pt x="184074" y="55880"/>
                </a:lnTo>
                <a:lnTo>
                  <a:pt x="183212" y="54610"/>
                </a:lnTo>
                <a:lnTo>
                  <a:pt x="182775" y="54610"/>
                </a:lnTo>
                <a:lnTo>
                  <a:pt x="181361" y="53340"/>
                </a:lnTo>
                <a:lnTo>
                  <a:pt x="179314" y="52070"/>
                </a:lnTo>
                <a:lnTo>
                  <a:pt x="178290" y="52070"/>
                </a:lnTo>
                <a:lnTo>
                  <a:pt x="177232" y="50800"/>
                </a:lnTo>
                <a:lnTo>
                  <a:pt x="176600" y="50800"/>
                </a:lnTo>
                <a:lnTo>
                  <a:pt x="175979" y="49530"/>
                </a:lnTo>
                <a:lnTo>
                  <a:pt x="175703" y="49530"/>
                </a:lnTo>
                <a:lnTo>
                  <a:pt x="175070" y="48260"/>
                </a:lnTo>
                <a:lnTo>
                  <a:pt x="174794" y="48260"/>
                </a:lnTo>
                <a:lnTo>
                  <a:pt x="173575" y="46990"/>
                </a:lnTo>
                <a:lnTo>
                  <a:pt x="172402" y="46990"/>
                </a:lnTo>
                <a:lnTo>
                  <a:pt x="167365" y="43180"/>
                </a:lnTo>
                <a:lnTo>
                  <a:pt x="166066" y="43180"/>
                </a:lnTo>
                <a:lnTo>
                  <a:pt x="164732" y="41910"/>
                </a:lnTo>
                <a:lnTo>
                  <a:pt x="163272" y="40640"/>
                </a:lnTo>
                <a:lnTo>
                  <a:pt x="161823" y="40640"/>
                </a:lnTo>
                <a:lnTo>
                  <a:pt x="158994" y="38100"/>
                </a:lnTo>
                <a:lnTo>
                  <a:pt x="157648" y="36830"/>
                </a:lnTo>
                <a:lnTo>
                  <a:pt x="155061" y="34290"/>
                </a:lnTo>
                <a:lnTo>
                  <a:pt x="153876" y="33020"/>
                </a:lnTo>
                <a:close/>
              </a:path>
              <a:path w="207009" h="132079">
                <a:moveTo>
                  <a:pt x="19974" y="92709"/>
                </a:moveTo>
                <a:lnTo>
                  <a:pt x="17456" y="92709"/>
                </a:lnTo>
                <a:lnTo>
                  <a:pt x="16938" y="93979"/>
                </a:lnTo>
                <a:lnTo>
                  <a:pt x="19503" y="93979"/>
                </a:lnTo>
                <a:lnTo>
                  <a:pt x="19974" y="92709"/>
                </a:lnTo>
                <a:close/>
              </a:path>
              <a:path w="207009" h="132079">
                <a:moveTo>
                  <a:pt x="134338" y="67310"/>
                </a:moveTo>
                <a:lnTo>
                  <a:pt x="131073" y="67310"/>
                </a:lnTo>
                <a:lnTo>
                  <a:pt x="130992" y="68580"/>
                </a:lnTo>
                <a:lnTo>
                  <a:pt x="130797" y="68580"/>
                </a:lnTo>
                <a:lnTo>
                  <a:pt x="119205" y="85090"/>
                </a:lnTo>
                <a:lnTo>
                  <a:pt x="117514" y="87630"/>
                </a:lnTo>
                <a:lnTo>
                  <a:pt x="116250" y="90170"/>
                </a:lnTo>
                <a:lnTo>
                  <a:pt x="115583" y="90170"/>
                </a:lnTo>
                <a:lnTo>
                  <a:pt x="115192" y="91440"/>
                </a:lnTo>
                <a:lnTo>
                  <a:pt x="114801" y="91440"/>
                </a:lnTo>
                <a:lnTo>
                  <a:pt x="114168" y="92710"/>
                </a:lnTo>
                <a:lnTo>
                  <a:pt x="112006" y="92710"/>
                </a:lnTo>
                <a:lnTo>
                  <a:pt x="111224" y="93980"/>
                </a:lnTo>
                <a:lnTo>
                  <a:pt x="117595" y="93980"/>
                </a:lnTo>
                <a:lnTo>
                  <a:pt x="119239" y="91440"/>
                </a:lnTo>
                <a:lnTo>
                  <a:pt x="121873" y="87630"/>
                </a:lnTo>
                <a:lnTo>
                  <a:pt x="128290" y="78740"/>
                </a:lnTo>
                <a:lnTo>
                  <a:pt x="131268" y="73660"/>
                </a:lnTo>
                <a:lnTo>
                  <a:pt x="132533" y="71120"/>
                </a:lnTo>
                <a:lnTo>
                  <a:pt x="133591" y="69850"/>
                </a:lnTo>
                <a:lnTo>
                  <a:pt x="134338" y="67310"/>
                </a:lnTo>
                <a:close/>
              </a:path>
              <a:path w="207009" h="132079">
                <a:moveTo>
                  <a:pt x="27955" y="52069"/>
                </a:moveTo>
                <a:lnTo>
                  <a:pt x="26414" y="52069"/>
                </a:lnTo>
                <a:lnTo>
                  <a:pt x="26023" y="53339"/>
                </a:lnTo>
                <a:lnTo>
                  <a:pt x="25586" y="54609"/>
                </a:lnTo>
                <a:lnTo>
                  <a:pt x="25517" y="59689"/>
                </a:lnTo>
                <a:lnTo>
                  <a:pt x="25747" y="60959"/>
                </a:lnTo>
                <a:lnTo>
                  <a:pt x="25793" y="66039"/>
                </a:lnTo>
                <a:lnTo>
                  <a:pt x="24919" y="69849"/>
                </a:lnTo>
                <a:lnTo>
                  <a:pt x="24528" y="71119"/>
                </a:lnTo>
                <a:lnTo>
                  <a:pt x="24172" y="73659"/>
                </a:lnTo>
                <a:lnTo>
                  <a:pt x="23390" y="76199"/>
                </a:lnTo>
                <a:lnTo>
                  <a:pt x="22562" y="80009"/>
                </a:lnTo>
                <a:lnTo>
                  <a:pt x="22136" y="81279"/>
                </a:lnTo>
                <a:lnTo>
                  <a:pt x="21665" y="83819"/>
                </a:lnTo>
                <a:lnTo>
                  <a:pt x="21147" y="85089"/>
                </a:lnTo>
                <a:lnTo>
                  <a:pt x="20595" y="86359"/>
                </a:lnTo>
                <a:lnTo>
                  <a:pt x="20009" y="87629"/>
                </a:lnTo>
                <a:lnTo>
                  <a:pt x="19376" y="90169"/>
                </a:lnTo>
                <a:lnTo>
                  <a:pt x="18675" y="91439"/>
                </a:lnTo>
                <a:lnTo>
                  <a:pt x="17881" y="92709"/>
                </a:lnTo>
                <a:lnTo>
                  <a:pt x="20400" y="92709"/>
                </a:lnTo>
                <a:lnTo>
                  <a:pt x="20400" y="91439"/>
                </a:lnTo>
                <a:lnTo>
                  <a:pt x="20871" y="91439"/>
                </a:lnTo>
                <a:lnTo>
                  <a:pt x="20871" y="90169"/>
                </a:lnTo>
                <a:lnTo>
                  <a:pt x="21423" y="88899"/>
                </a:lnTo>
                <a:lnTo>
                  <a:pt x="21584" y="88899"/>
                </a:lnTo>
                <a:lnTo>
                  <a:pt x="21699" y="87629"/>
                </a:lnTo>
                <a:lnTo>
                  <a:pt x="22136" y="86359"/>
                </a:lnTo>
                <a:lnTo>
                  <a:pt x="22251" y="85089"/>
                </a:lnTo>
                <a:lnTo>
                  <a:pt x="22527" y="85089"/>
                </a:lnTo>
                <a:lnTo>
                  <a:pt x="22642" y="83819"/>
                </a:lnTo>
                <a:lnTo>
                  <a:pt x="22999" y="83819"/>
                </a:lnTo>
                <a:lnTo>
                  <a:pt x="22999" y="82549"/>
                </a:lnTo>
                <a:lnTo>
                  <a:pt x="22803" y="82549"/>
                </a:lnTo>
                <a:lnTo>
                  <a:pt x="24413" y="78739"/>
                </a:lnTo>
                <a:lnTo>
                  <a:pt x="25161" y="76199"/>
                </a:lnTo>
                <a:lnTo>
                  <a:pt x="26219" y="72389"/>
                </a:lnTo>
                <a:lnTo>
                  <a:pt x="26541" y="71119"/>
                </a:lnTo>
                <a:lnTo>
                  <a:pt x="27081" y="67309"/>
                </a:lnTo>
                <a:lnTo>
                  <a:pt x="27553" y="64769"/>
                </a:lnTo>
                <a:lnTo>
                  <a:pt x="27955" y="62229"/>
                </a:lnTo>
                <a:lnTo>
                  <a:pt x="28105" y="62229"/>
                </a:lnTo>
                <a:lnTo>
                  <a:pt x="28024" y="60959"/>
                </a:lnTo>
                <a:lnTo>
                  <a:pt x="28231" y="60959"/>
                </a:lnTo>
                <a:lnTo>
                  <a:pt x="27127" y="58419"/>
                </a:lnTo>
                <a:lnTo>
                  <a:pt x="27242" y="57149"/>
                </a:lnTo>
                <a:lnTo>
                  <a:pt x="27518" y="57149"/>
                </a:lnTo>
                <a:lnTo>
                  <a:pt x="27553" y="55879"/>
                </a:lnTo>
                <a:lnTo>
                  <a:pt x="27714" y="53339"/>
                </a:lnTo>
                <a:lnTo>
                  <a:pt x="27955" y="52069"/>
                </a:lnTo>
                <a:close/>
              </a:path>
              <a:path w="207009" h="132079">
                <a:moveTo>
                  <a:pt x="119354" y="29210"/>
                </a:moveTo>
                <a:lnTo>
                  <a:pt x="113697" y="29210"/>
                </a:lnTo>
                <a:lnTo>
                  <a:pt x="113750" y="31750"/>
                </a:lnTo>
                <a:lnTo>
                  <a:pt x="113858" y="34290"/>
                </a:lnTo>
                <a:lnTo>
                  <a:pt x="117514" y="48260"/>
                </a:lnTo>
                <a:lnTo>
                  <a:pt x="119090" y="52070"/>
                </a:lnTo>
                <a:lnTo>
                  <a:pt x="120263" y="53340"/>
                </a:lnTo>
                <a:lnTo>
                  <a:pt x="122735" y="55880"/>
                </a:lnTo>
                <a:lnTo>
                  <a:pt x="124035" y="58420"/>
                </a:lnTo>
                <a:lnTo>
                  <a:pt x="126599" y="60960"/>
                </a:lnTo>
                <a:lnTo>
                  <a:pt x="127818" y="62230"/>
                </a:lnTo>
                <a:lnTo>
                  <a:pt x="128209" y="63500"/>
                </a:lnTo>
                <a:lnTo>
                  <a:pt x="128600" y="63500"/>
                </a:lnTo>
                <a:lnTo>
                  <a:pt x="129302" y="64770"/>
                </a:lnTo>
                <a:lnTo>
                  <a:pt x="129704" y="66040"/>
                </a:lnTo>
                <a:lnTo>
                  <a:pt x="130325" y="67310"/>
                </a:lnTo>
                <a:lnTo>
                  <a:pt x="134810" y="67310"/>
                </a:lnTo>
                <a:lnTo>
                  <a:pt x="134890" y="66040"/>
                </a:lnTo>
                <a:lnTo>
                  <a:pt x="134453" y="64770"/>
                </a:lnTo>
                <a:lnTo>
                  <a:pt x="133556" y="64770"/>
                </a:lnTo>
                <a:lnTo>
                  <a:pt x="132016" y="62230"/>
                </a:lnTo>
                <a:lnTo>
                  <a:pt x="130682" y="60960"/>
                </a:lnTo>
                <a:lnTo>
                  <a:pt x="130256" y="60960"/>
                </a:lnTo>
                <a:lnTo>
                  <a:pt x="129106" y="59690"/>
                </a:lnTo>
                <a:lnTo>
                  <a:pt x="126944" y="55880"/>
                </a:lnTo>
                <a:lnTo>
                  <a:pt x="125921" y="54610"/>
                </a:lnTo>
                <a:lnTo>
                  <a:pt x="124943" y="53340"/>
                </a:lnTo>
                <a:lnTo>
                  <a:pt x="124035" y="52070"/>
                </a:lnTo>
                <a:lnTo>
                  <a:pt x="123218" y="49530"/>
                </a:lnTo>
                <a:lnTo>
                  <a:pt x="122425" y="48260"/>
                </a:lnTo>
                <a:lnTo>
                  <a:pt x="122068" y="46990"/>
                </a:lnTo>
                <a:lnTo>
                  <a:pt x="121125" y="44450"/>
                </a:lnTo>
                <a:lnTo>
                  <a:pt x="120849" y="44450"/>
                </a:lnTo>
                <a:lnTo>
                  <a:pt x="120619" y="43180"/>
                </a:lnTo>
                <a:lnTo>
                  <a:pt x="120033" y="40640"/>
                </a:lnTo>
                <a:lnTo>
                  <a:pt x="119791" y="38100"/>
                </a:lnTo>
                <a:lnTo>
                  <a:pt x="119711" y="36830"/>
                </a:lnTo>
                <a:lnTo>
                  <a:pt x="119676" y="31750"/>
                </a:lnTo>
                <a:lnTo>
                  <a:pt x="119354" y="29210"/>
                </a:lnTo>
                <a:close/>
              </a:path>
              <a:path w="207009" h="132079">
                <a:moveTo>
                  <a:pt x="41088" y="57149"/>
                </a:moveTo>
                <a:lnTo>
                  <a:pt x="35970" y="57149"/>
                </a:lnTo>
                <a:lnTo>
                  <a:pt x="35338" y="58419"/>
                </a:lnTo>
                <a:lnTo>
                  <a:pt x="32981" y="62229"/>
                </a:lnTo>
                <a:lnTo>
                  <a:pt x="32429" y="63499"/>
                </a:lnTo>
                <a:lnTo>
                  <a:pt x="32003" y="64769"/>
                </a:lnTo>
                <a:lnTo>
                  <a:pt x="36603" y="64769"/>
                </a:lnTo>
                <a:lnTo>
                  <a:pt x="36913" y="63499"/>
                </a:lnTo>
                <a:lnTo>
                  <a:pt x="37304" y="63499"/>
                </a:lnTo>
                <a:lnTo>
                  <a:pt x="38914" y="60959"/>
                </a:lnTo>
                <a:lnTo>
                  <a:pt x="39512" y="60959"/>
                </a:lnTo>
                <a:lnTo>
                  <a:pt x="40018" y="59689"/>
                </a:lnTo>
                <a:lnTo>
                  <a:pt x="40570" y="59689"/>
                </a:lnTo>
                <a:lnTo>
                  <a:pt x="40846" y="58419"/>
                </a:lnTo>
                <a:lnTo>
                  <a:pt x="41088" y="57149"/>
                </a:lnTo>
                <a:close/>
              </a:path>
              <a:path w="207009" h="132079">
                <a:moveTo>
                  <a:pt x="54098" y="35560"/>
                </a:moveTo>
                <a:lnTo>
                  <a:pt x="51541" y="35560"/>
                </a:lnTo>
                <a:lnTo>
                  <a:pt x="52599" y="36830"/>
                </a:lnTo>
                <a:lnTo>
                  <a:pt x="55152" y="43180"/>
                </a:lnTo>
                <a:lnTo>
                  <a:pt x="55635" y="45720"/>
                </a:lnTo>
                <a:lnTo>
                  <a:pt x="56497" y="48260"/>
                </a:lnTo>
                <a:lnTo>
                  <a:pt x="56888" y="49530"/>
                </a:lnTo>
                <a:lnTo>
                  <a:pt x="57521" y="52070"/>
                </a:lnTo>
                <a:lnTo>
                  <a:pt x="57751" y="53340"/>
                </a:lnTo>
                <a:lnTo>
                  <a:pt x="57946" y="54610"/>
                </a:lnTo>
                <a:lnTo>
                  <a:pt x="58061" y="57150"/>
                </a:lnTo>
                <a:lnTo>
                  <a:pt x="57716" y="59690"/>
                </a:lnTo>
                <a:lnTo>
                  <a:pt x="57475" y="60960"/>
                </a:lnTo>
                <a:lnTo>
                  <a:pt x="57521" y="63500"/>
                </a:lnTo>
                <a:lnTo>
                  <a:pt x="57831" y="63500"/>
                </a:lnTo>
                <a:lnTo>
                  <a:pt x="57992" y="64770"/>
                </a:lnTo>
                <a:lnTo>
                  <a:pt x="60499" y="64770"/>
                </a:lnTo>
                <a:lnTo>
                  <a:pt x="60235" y="63500"/>
                </a:lnTo>
                <a:lnTo>
                  <a:pt x="59913" y="60960"/>
                </a:lnTo>
                <a:lnTo>
                  <a:pt x="59556" y="57150"/>
                </a:lnTo>
                <a:lnTo>
                  <a:pt x="59487" y="55880"/>
                </a:lnTo>
                <a:lnTo>
                  <a:pt x="59131" y="52070"/>
                </a:lnTo>
                <a:lnTo>
                  <a:pt x="58809" y="49530"/>
                </a:lnTo>
                <a:lnTo>
                  <a:pt x="58268" y="46990"/>
                </a:lnTo>
                <a:lnTo>
                  <a:pt x="57831" y="45720"/>
                </a:lnTo>
                <a:lnTo>
                  <a:pt x="57440" y="44450"/>
                </a:lnTo>
                <a:lnTo>
                  <a:pt x="57003" y="43180"/>
                </a:lnTo>
                <a:lnTo>
                  <a:pt x="56060" y="40640"/>
                </a:lnTo>
                <a:lnTo>
                  <a:pt x="54098" y="35560"/>
                </a:lnTo>
                <a:close/>
              </a:path>
              <a:path w="207009" h="132079">
                <a:moveTo>
                  <a:pt x="150461" y="62230"/>
                </a:moveTo>
                <a:lnTo>
                  <a:pt x="145309" y="62230"/>
                </a:lnTo>
                <a:lnTo>
                  <a:pt x="145470" y="63500"/>
                </a:lnTo>
                <a:lnTo>
                  <a:pt x="150541" y="63500"/>
                </a:lnTo>
                <a:lnTo>
                  <a:pt x="150461" y="62230"/>
                </a:lnTo>
                <a:close/>
              </a:path>
              <a:path w="207009" h="132079">
                <a:moveTo>
                  <a:pt x="143619" y="40640"/>
                </a:moveTo>
                <a:lnTo>
                  <a:pt x="137880" y="40640"/>
                </a:lnTo>
                <a:lnTo>
                  <a:pt x="137995" y="45720"/>
                </a:lnTo>
                <a:lnTo>
                  <a:pt x="138306" y="48260"/>
                </a:lnTo>
                <a:lnTo>
                  <a:pt x="138501" y="48260"/>
                </a:lnTo>
                <a:lnTo>
                  <a:pt x="138743" y="49530"/>
                </a:lnTo>
                <a:lnTo>
                  <a:pt x="139019" y="50800"/>
                </a:lnTo>
                <a:lnTo>
                  <a:pt x="139329" y="52070"/>
                </a:lnTo>
                <a:lnTo>
                  <a:pt x="140042" y="53340"/>
                </a:lnTo>
                <a:lnTo>
                  <a:pt x="140433" y="54610"/>
                </a:lnTo>
                <a:lnTo>
                  <a:pt x="140870" y="55880"/>
                </a:lnTo>
                <a:lnTo>
                  <a:pt x="142285" y="58420"/>
                </a:lnTo>
                <a:lnTo>
                  <a:pt x="143308" y="59690"/>
                </a:lnTo>
                <a:lnTo>
                  <a:pt x="144366" y="60960"/>
                </a:lnTo>
                <a:lnTo>
                  <a:pt x="145114" y="62230"/>
                </a:lnTo>
                <a:lnTo>
                  <a:pt x="150185" y="62230"/>
                </a:lnTo>
                <a:lnTo>
                  <a:pt x="149829" y="60960"/>
                </a:lnTo>
                <a:lnTo>
                  <a:pt x="148886" y="59690"/>
                </a:lnTo>
                <a:lnTo>
                  <a:pt x="147747" y="58420"/>
                </a:lnTo>
                <a:lnTo>
                  <a:pt x="145505" y="54610"/>
                </a:lnTo>
                <a:lnTo>
                  <a:pt x="145033" y="54610"/>
                </a:lnTo>
                <a:lnTo>
                  <a:pt x="144320" y="52070"/>
                </a:lnTo>
                <a:lnTo>
                  <a:pt x="143929" y="52070"/>
                </a:lnTo>
                <a:lnTo>
                  <a:pt x="143734" y="50800"/>
                </a:lnTo>
                <a:lnTo>
                  <a:pt x="143308" y="48260"/>
                </a:lnTo>
                <a:lnTo>
                  <a:pt x="143308" y="43180"/>
                </a:lnTo>
                <a:lnTo>
                  <a:pt x="143619" y="40640"/>
                </a:lnTo>
                <a:close/>
              </a:path>
              <a:path w="207009" h="132079">
                <a:moveTo>
                  <a:pt x="48551" y="12700"/>
                </a:moveTo>
                <a:lnTo>
                  <a:pt x="47919" y="12700"/>
                </a:lnTo>
                <a:lnTo>
                  <a:pt x="47493" y="13970"/>
                </a:lnTo>
                <a:lnTo>
                  <a:pt x="46861" y="13970"/>
                </a:lnTo>
                <a:lnTo>
                  <a:pt x="45918" y="15240"/>
                </a:lnTo>
                <a:lnTo>
                  <a:pt x="35464" y="15240"/>
                </a:lnTo>
                <a:lnTo>
                  <a:pt x="35694" y="16510"/>
                </a:lnTo>
                <a:lnTo>
                  <a:pt x="36166" y="16510"/>
                </a:lnTo>
                <a:lnTo>
                  <a:pt x="36718" y="17780"/>
                </a:lnTo>
                <a:lnTo>
                  <a:pt x="37350" y="17780"/>
                </a:lnTo>
                <a:lnTo>
                  <a:pt x="38328" y="19050"/>
                </a:lnTo>
                <a:lnTo>
                  <a:pt x="39236" y="19050"/>
                </a:lnTo>
                <a:lnTo>
                  <a:pt x="39984" y="20320"/>
                </a:lnTo>
                <a:lnTo>
                  <a:pt x="41755" y="20320"/>
                </a:lnTo>
                <a:lnTo>
                  <a:pt x="41479" y="21590"/>
                </a:lnTo>
                <a:lnTo>
                  <a:pt x="44032" y="22860"/>
                </a:lnTo>
                <a:lnTo>
                  <a:pt x="45251" y="22860"/>
                </a:lnTo>
                <a:lnTo>
                  <a:pt x="46389" y="24130"/>
                </a:lnTo>
                <a:lnTo>
                  <a:pt x="46194" y="25400"/>
                </a:lnTo>
                <a:lnTo>
                  <a:pt x="41709" y="39370"/>
                </a:lnTo>
                <a:lnTo>
                  <a:pt x="39903" y="44449"/>
                </a:lnTo>
                <a:lnTo>
                  <a:pt x="39397" y="45719"/>
                </a:lnTo>
                <a:lnTo>
                  <a:pt x="38328" y="46989"/>
                </a:lnTo>
                <a:lnTo>
                  <a:pt x="37971" y="48259"/>
                </a:lnTo>
                <a:lnTo>
                  <a:pt x="37431" y="48259"/>
                </a:lnTo>
                <a:lnTo>
                  <a:pt x="37074" y="50799"/>
                </a:lnTo>
                <a:lnTo>
                  <a:pt x="36833" y="52069"/>
                </a:lnTo>
                <a:lnTo>
                  <a:pt x="36488" y="55879"/>
                </a:lnTo>
                <a:lnTo>
                  <a:pt x="36327" y="55879"/>
                </a:lnTo>
                <a:lnTo>
                  <a:pt x="36085" y="57149"/>
                </a:lnTo>
                <a:lnTo>
                  <a:pt x="41122" y="57149"/>
                </a:lnTo>
                <a:lnTo>
                  <a:pt x="41237" y="55879"/>
                </a:lnTo>
                <a:lnTo>
                  <a:pt x="41352" y="53339"/>
                </a:lnTo>
                <a:lnTo>
                  <a:pt x="41513" y="52069"/>
                </a:lnTo>
                <a:lnTo>
                  <a:pt x="42146" y="50799"/>
                </a:lnTo>
                <a:lnTo>
                  <a:pt x="42571" y="49529"/>
                </a:lnTo>
                <a:lnTo>
                  <a:pt x="43595" y="46990"/>
                </a:lnTo>
                <a:lnTo>
                  <a:pt x="44193" y="45720"/>
                </a:lnTo>
                <a:lnTo>
                  <a:pt x="45446" y="44450"/>
                </a:lnTo>
                <a:lnTo>
                  <a:pt x="46113" y="43180"/>
                </a:lnTo>
                <a:lnTo>
                  <a:pt x="47493" y="40640"/>
                </a:lnTo>
                <a:lnTo>
                  <a:pt x="48908" y="39370"/>
                </a:lnTo>
                <a:lnTo>
                  <a:pt x="50287" y="36830"/>
                </a:lnTo>
                <a:lnTo>
                  <a:pt x="51541" y="35560"/>
                </a:lnTo>
                <a:lnTo>
                  <a:pt x="54098" y="35560"/>
                </a:lnTo>
                <a:lnTo>
                  <a:pt x="53116" y="33020"/>
                </a:lnTo>
                <a:lnTo>
                  <a:pt x="52173" y="30480"/>
                </a:lnTo>
                <a:lnTo>
                  <a:pt x="51299" y="26670"/>
                </a:lnTo>
                <a:lnTo>
                  <a:pt x="49851" y="22860"/>
                </a:lnTo>
                <a:lnTo>
                  <a:pt x="49264" y="20320"/>
                </a:lnTo>
                <a:lnTo>
                  <a:pt x="48942" y="19050"/>
                </a:lnTo>
                <a:lnTo>
                  <a:pt x="48712" y="17780"/>
                </a:lnTo>
                <a:lnTo>
                  <a:pt x="48591" y="15240"/>
                </a:lnTo>
                <a:lnTo>
                  <a:pt x="48551" y="12700"/>
                </a:lnTo>
                <a:close/>
              </a:path>
              <a:path w="207009" h="132079">
                <a:moveTo>
                  <a:pt x="31336" y="0"/>
                </a:moveTo>
                <a:lnTo>
                  <a:pt x="28461" y="0"/>
                </a:lnTo>
                <a:lnTo>
                  <a:pt x="28703" y="2539"/>
                </a:lnTo>
                <a:lnTo>
                  <a:pt x="29013" y="5079"/>
                </a:lnTo>
                <a:lnTo>
                  <a:pt x="29485" y="7619"/>
                </a:lnTo>
                <a:lnTo>
                  <a:pt x="30589" y="11429"/>
                </a:lnTo>
                <a:lnTo>
                  <a:pt x="30784" y="12699"/>
                </a:lnTo>
                <a:lnTo>
                  <a:pt x="30870" y="17779"/>
                </a:lnTo>
                <a:lnTo>
                  <a:pt x="30543" y="21589"/>
                </a:lnTo>
                <a:lnTo>
                  <a:pt x="30347" y="22859"/>
                </a:lnTo>
                <a:lnTo>
                  <a:pt x="30117" y="25399"/>
                </a:lnTo>
                <a:lnTo>
                  <a:pt x="30054" y="26669"/>
                </a:lnTo>
                <a:lnTo>
                  <a:pt x="29958" y="30479"/>
                </a:lnTo>
                <a:lnTo>
                  <a:pt x="29835" y="38099"/>
                </a:lnTo>
                <a:lnTo>
                  <a:pt x="29715" y="40639"/>
                </a:lnTo>
                <a:lnTo>
                  <a:pt x="29289" y="45719"/>
                </a:lnTo>
                <a:lnTo>
                  <a:pt x="29048" y="46989"/>
                </a:lnTo>
                <a:lnTo>
                  <a:pt x="28772" y="48259"/>
                </a:lnTo>
                <a:lnTo>
                  <a:pt x="28346" y="49529"/>
                </a:lnTo>
                <a:lnTo>
                  <a:pt x="27760" y="50799"/>
                </a:lnTo>
                <a:lnTo>
                  <a:pt x="26805" y="52069"/>
                </a:lnTo>
                <a:lnTo>
                  <a:pt x="28266" y="52069"/>
                </a:lnTo>
                <a:lnTo>
                  <a:pt x="28576" y="50799"/>
                </a:lnTo>
                <a:lnTo>
                  <a:pt x="28898" y="50799"/>
                </a:lnTo>
                <a:lnTo>
                  <a:pt x="29128" y="49529"/>
                </a:lnTo>
                <a:lnTo>
                  <a:pt x="29324" y="49529"/>
                </a:lnTo>
                <a:lnTo>
                  <a:pt x="30152" y="43179"/>
                </a:lnTo>
                <a:lnTo>
                  <a:pt x="30704" y="33019"/>
                </a:lnTo>
                <a:lnTo>
                  <a:pt x="31246" y="25399"/>
                </a:lnTo>
                <a:lnTo>
                  <a:pt x="31371" y="22859"/>
                </a:lnTo>
                <a:lnTo>
                  <a:pt x="31532" y="21589"/>
                </a:lnTo>
                <a:lnTo>
                  <a:pt x="31727" y="19049"/>
                </a:lnTo>
                <a:lnTo>
                  <a:pt x="32279" y="17779"/>
                </a:lnTo>
                <a:lnTo>
                  <a:pt x="33532" y="15240"/>
                </a:lnTo>
                <a:lnTo>
                  <a:pt x="34050" y="15240"/>
                </a:lnTo>
                <a:lnTo>
                  <a:pt x="34199" y="13970"/>
                </a:lnTo>
                <a:lnTo>
                  <a:pt x="34199" y="12700"/>
                </a:lnTo>
                <a:lnTo>
                  <a:pt x="34050" y="11430"/>
                </a:lnTo>
                <a:lnTo>
                  <a:pt x="33532" y="8890"/>
                </a:lnTo>
                <a:lnTo>
                  <a:pt x="32199" y="5080"/>
                </a:lnTo>
                <a:lnTo>
                  <a:pt x="32003" y="3810"/>
                </a:lnTo>
                <a:lnTo>
                  <a:pt x="31532" y="1270"/>
                </a:lnTo>
                <a:lnTo>
                  <a:pt x="31336" y="0"/>
                </a:lnTo>
                <a:close/>
              </a:path>
              <a:path w="207009" h="132079">
                <a:moveTo>
                  <a:pt x="184155" y="38100"/>
                </a:moveTo>
                <a:lnTo>
                  <a:pt x="176324" y="38100"/>
                </a:lnTo>
                <a:lnTo>
                  <a:pt x="177347" y="39370"/>
                </a:lnTo>
                <a:lnTo>
                  <a:pt x="179475" y="40640"/>
                </a:lnTo>
                <a:lnTo>
                  <a:pt x="180498" y="41910"/>
                </a:lnTo>
                <a:lnTo>
                  <a:pt x="189778" y="41910"/>
                </a:lnTo>
                <a:lnTo>
                  <a:pt x="186903" y="40640"/>
                </a:lnTo>
                <a:lnTo>
                  <a:pt x="184155" y="38100"/>
                </a:lnTo>
                <a:close/>
              </a:path>
              <a:path w="207009" h="132079">
                <a:moveTo>
                  <a:pt x="147667" y="29210"/>
                </a:moveTo>
                <a:lnTo>
                  <a:pt x="139456" y="29210"/>
                </a:lnTo>
                <a:lnTo>
                  <a:pt x="139329" y="30480"/>
                </a:lnTo>
                <a:lnTo>
                  <a:pt x="138628" y="34290"/>
                </a:lnTo>
                <a:lnTo>
                  <a:pt x="138352" y="35560"/>
                </a:lnTo>
                <a:lnTo>
                  <a:pt x="137995" y="39370"/>
                </a:lnTo>
                <a:lnTo>
                  <a:pt x="137915" y="40640"/>
                </a:lnTo>
                <a:lnTo>
                  <a:pt x="143814" y="40640"/>
                </a:lnTo>
                <a:lnTo>
                  <a:pt x="144757" y="35560"/>
                </a:lnTo>
                <a:lnTo>
                  <a:pt x="145194" y="33020"/>
                </a:lnTo>
                <a:lnTo>
                  <a:pt x="153129" y="33020"/>
                </a:lnTo>
                <a:lnTo>
                  <a:pt x="151634" y="31750"/>
                </a:lnTo>
                <a:lnTo>
                  <a:pt x="150104" y="31750"/>
                </a:lnTo>
                <a:lnTo>
                  <a:pt x="148610" y="30480"/>
                </a:lnTo>
                <a:lnTo>
                  <a:pt x="147782" y="30480"/>
                </a:lnTo>
                <a:lnTo>
                  <a:pt x="147667" y="29210"/>
                </a:lnTo>
                <a:close/>
              </a:path>
              <a:path w="207009" h="132079">
                <a:moveTo>
                  <a:pt x="172908" y="22860"/>
                </a:moveTo>
                <a:lnTo>
                  <a:pt x="166377" y="22860"/>
                </a:lnTo>
                <a:lnTo>
                  <a:pt x="166503" y="24130"/>
                </a:lnTo>
                <a:lnTo>
                  <a:pt x="167170" y="24130"/>
                </a:lnTo>
                <a:lnTo>
                  <a:pt x="167365" y="25400"/>
                </a:lnTo>
                <a:lnTo>
                  <a:pt x="167365" y="26670"/>
                </a:lnTo>
                <a:lnTo>
                  <a:pt x="167676" y="27940"/>
                </a:lnTo>
                <a:lnTo>
                  <a:pt x="168228" y="29210"/>
                </a:lnTo>
                <a:lnTo>
                  <a:pt x="168538" y="29210"/>
                </a:lnTo>
                <a:lnTo>
                  <a:pt x="169918" y="31750"/>
                </a:lnTo>
                <a:lnTo>
                  <a:pt x="171528" y="34290"/>
                </a:lnTo>
                <a:lnTo>
                  <a:pt x="172437" y="34290"/>
                </a:lnTo>
                <a:lnTo>
                  <a:pt x="174323" y="36830"/>
                </a:lnTo>
                <a:lnTo>
                  <a:pt x="175312" y="38100"/>
                </a:lnTo>
                <a:lnTo>
                  <a:pt x="182821" y="38100"/>
                </a:lnTo>
                <a:lnTo>
                  <a:pt x="180924" y="36830"/>
                </a:lnTo>
                <a:lnTo>
                  <a:pt x="179751" y="35560"/>
                </a:lnTo>
                <a:lnTo>
                  <a:pt x="178060" y="34290"/>
                </a:lnTo>
                <a:lnTo>
                  <a:pt x="177543" y="33020"/>
                </a:lnTo>
                <a:lnTo>
                  <a:pt x="176128" y="31750"/>
                </a:lnTo>
                <a:lnTo>
                  <a:pt x="175703" y="30480"/>
                </a:lnTo>
                <a:lnTo>
                  <a:pt x="174909" y="29210"/>
                </a:lnTo>
                <a:lnTo>
                  <a:pt x="174599" y="27940"/>
                </a:lnTo>
                <a:lnTo>
                  <a:pt x="174242" y="27940"/>
                </a:lnTo>
                <a:lnTo>
                  <a:pt x="173656" y="26670"/>
                </a:lnTo>
                <a:lnTo>
                  <a:pt x="173380" y="25400"/>
                </a:lnTo>
                <a:lnTo>
                  <a:pt x="172908" y="22860"/>
                </a:lnTo>
                <a:close/>
              </a:path>
              <a:path w="207009" h="132079">
                <a:moveTo>
                  <a:pt x="120619" y="26670"/>
                </a:moveTo>
                <a:lnTo>
                  <a:pt x="100138" y="26670"/>
                </a:lnTo>
                <a:lnTo>
                  <a:pt x="98368" y="31750"/>
                </a:lnTo>
                <a:lnTo>
                  <a:pt x="97896" y="33020"/>
                </a:lnTo>
                <a:lnTo>
                  <a:pt x="96597" y="35560"/>
                </a:lnTo>
                <a:lnTo>
                  <a:pt x="98759" y="34290"/>
                </a:lnTo>
                <a:lnTo>
                  <a:pt x="100840" y="34290"/>
                </a:lnTo>
                <a:lnTo>
                  <a:pt x="109258" y="30480"/>
                </a:lnTo>
                <a:lnTo>
                  <a:pt x="111454" y="30480"/>
                </a:lnTo>
                <a:lnTo>
                  <a:pt x="113697" y="29210"/>
                </a:lnTo>
                <a:lnTo>
                  <a:pt x="119354" y="29210"/>
                </a:lnTo>
                <a:lnTo>
                  <a:pt x="119435" y="27940"/>
                </a:lnTo>
                <a:lnTo>
                  <a:pt x="119952" y="27940"/>
                </a:lnTo>
                <a:lnTo>
                  <a:pt x="120619" y="26670"/>
                </a:lnTo>
                <a:close/>
              </a:path>
              <a:path w="207009" h="132079">
                <a:moveTo>
                  <a:pt x="147195" y="27940"/>
                </a:moveTo>
                <a:lnTo>
                  <a:pt x="139410" y="27940"/>
                </a:lnTo>
                <a:lnTo>
                  <a:pt x="139490" y="29210"/>
                </a:lnTo>
                <a:lnTo>
                  <a:pt x="147310" y="29210"/>
                </a:lnTo>
                <a:lnTo>
                  <a:pt x="147195" y="27940"/>
                </a:lnTo>
                <a:close/>
              </a:path>
              <a:path w="207009" h="132079">
                <a:moveTo>
                  <a:pt x="143573" y="25400"/>
                </a:moveTo>
                <a:lnTo>
                  <a:pt x="136891" y="25400"/>
                </a:lnTo>
                <a:lnTo>
                  <a:pt x="137443" y="26670"/>
                </a:lnTo>
                <a:lnTo>
                  <a:pt x="138432" y="26670"/>
                </a:lnTo>
                <a:lnTo>
                  <a:pt x="139214" y="27940"/>
                </a:lnTo>
                <a:lnTo>
                  <a:pt x="146252" y="27940"/>
                </a:lnTo>
                <a:lnTo>
                  <a:pt x="145390" y="26670"/>
                </a:lnTo>
                <a:lnTo>
                  <a:pt x="143573" y="25400"/>
                </a:lnTo>
                <a:close/>
              </a:path>
              <a:path w="207009" h="132079">
                <a:moveTo>
                  <a:pt x="140905" y="24130"/>
                </a:moveTo>
                <a:lnTo>
                  <a:pt x="135592" y="24130"/>
                </a:lnTo>
                <a:lnTo>
                  <a:pt x="135948" y="25400"/>
                </a:lnTo>
                <a:lnTo>
                  <a:pt x="142676" y="25400"/>
                </a:lnTo>
                <a:lnTo>
                  <a:pt x="140905" y="24130"/>
                </a:lnTo>
                <a:close/>
              </a:path>
              <a:path w="207009" h="132079">
                <a:moveTo>
                  <a:pt x="172402" y="20320"/>
                </a:moveTo>
                <a:lnTo>
                  <a:pt x="165756" y="20320"/>
                </a:lnTo>
                <a:lnTo>
                  <a:pt x="165790" y="21590"/>
                </a:lnTo>
                <a:lnTo>
                  <a:pt x="166181" y="22860"/>
                </a:lnTo>
                <a:lnTo>
                  <a:pt x="172713" y="22860"/>
                </a:lnTo>
                <a:lnTo>
                  <a:pt x="172402" y="20320"/>
                </a:lnTo>
                <a:close/>
              </a:path>
              <a:path w="207009" h="132079">
                <a:moveTo>
                  <a:pt x="172322" y="0"/>
                </a:moveTo>
                <a:lnTo>
                  <a:pt x="163398" y="0"/>
                </a:lnTo>
                <a:lnTo>
                  <a:pt x="163709" y="5080"/>
                </a:lnTo>
                <a:lnTo>
                  <a:pt x="163904" y="6350"/>
                </a:lnTo>
                <a:lnTo>
                  <a:pt x="164065" y="7620"/>
                </a:lnTo>
                <a:lnTo>
                  <a:pt x="164295" y="10160"/>
                </a:lnTo>
                <a:lnTo>
                  <a:pt x="164491" y="11430"/>
                </a:lnTo>
                <a:lnTo>
                  <a:pt x="164732" y="12700"/>
                </a:lnTo>
                <a:lnTo>
                  <a:pt x="164767" y="15240"/>
                </a:lnTo>
                <a:lnTo>
                  <a:pt x="165008" y="15240"/>
                </a:lnTo>
                <a:lnTo>
                  <a:pt x="165008" y="17780"/>
                </a:lnTo>
                <a:lnTo>
                  <a:pt x="165319" y="17780"/>
                </a:lnTo>
                <a:lnTo>
                  <a:pt x="165089" y="19050"/>
                </a:lnTo>
                <a:lnTo>
                  <a:pt x="165560" y="19050"/>
                </a:lnTo>
                <a:lnTo>
                  <a:pt x="165675" y="20320"/>
                </a:lnTo>
                <a:lnTo>
                  <a:pt x="172276" y="20320"/>
                </a:lnTo>
                <a:lnTo>
                  <a:pt x="172069" y="17780"/>
                </a:lnTo>
                <a:lnTo>
                  <a:pt x="171942" y="15240"/>
                </a:lnTo>
                <a:lnTo>
                  <a:pt x="172048" y="7620"/>
                </a:lnTo>
                <a:lnTo>
                  <a:pt x="172282" y="2540"/>
                </a:lnTo>
                <a:lnTo>
                  <a:pt x="172322" y="0"/>
                </a:lnTo>
                <a:close/>
              </a:path>
              <a:path w="207009" h="132079">
                <a:moveTo>
                  <a:pt x="121838" y="2540"/>
                </a:moveTo>
                <a:lnTo>
                  <a:pt x="121045" y="2540"/>
                </a:lnTo>
                <a:lnTo>
                  <a:pt x="121171" y="8890"/>
                </a:lnTo>
                <a:lnTo>
                  <a:pt x="120976" y="10160"/>
                </a:lnTo>
                <a:lnTo>
                  <a:pt x="120504" y="10160"/>
                </a:lnTo>
                <a:lnTo>
                  <a:pt x="120182" y="11430"/>
                </a:lnTo>
                <a:lnTo>
                  <a:pt x="118814" y="11430"/>
                </a:lnTo>
                <a:lnTo>
                  <a:pt x="117825" y="12700"/>
                </a:lnTo>
                <a:lnTo>
                  <a:pt x="115502" y="12700"/>
                </a:lnTo>
                <a:lnTo>
                  <a:pt x="112834" y="13970"/>
                </a:lnTo>
                <a:lnTo>
                  <a:pt x="107648" y="15240"/>
                </a:lnTo>
                <a:lnTo>
                  <a:pt x="104497" y="16510"/>
                </a:lnTo>
                <a:lnTo>
                  <a:pt x="103002" y="16510"/>
                </a:lnTo>
                <a:lnTo>
                  <a:pt x="101507" y="17780"/>
                </a:lnTo>
                <a:lnTo>
                  <a:pt x="91330" y="17780"/>
                </a:lnTo>
                <a:lnTo>
                  <a:pt x="87006" y="19050"/>
                </a:lnTo>
                <a:lnTo>
                  <a:pt x="136190" y="19050"/>
                </a:lnTo>
                <a:lnTo>
                  <a:pt x="133361" y="16510"/>
                </a:lnTo>
                <a:lnTo>
                  <a:pt x="131349" y="13970"/>
                </a:lnTo>
                <a:lnTo>
                  <a:pt x="129382" y="12700"/>
                </a:lnTo>
                <a:lnTo>
                  <a:pt x="121838" y="2540"/>
                </a:lnTo>
                <a:close/>
              </a:path>
              <a:path w="207009" h="132079">
                <a:moveTo>
                  <a:pt x="42180" y="13970"/>
                </a:moveTo>
                <a:lnTo>
                  <a:pt x="38650" y="13970"/>
                </a:lnTo>
                <a:lnTo>
                  <a:pt x="38178" y="15240"/>
                </a:lnTo>
                <a:lnTo>
                  <a:pt x="43043" y="15240"/>
                </a:lnTo>
                <a:lnTo>
                  <a:pt x="42180" y="1397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11910" y="267353"/>
            <a:ext cx="172720" cy="132080"/>
          </a:xfrm>
          <a:custGeom>
            <a:avLst/>
            <a:gdLst/>
            <a:ahLst/>
            <a:cxnLst/>
            <a:rect l="l" t="t" r="r" b="b"/>
            <a:pathLst>
              <a:path w="172720" h="132079">
                <a:moveTo>
                  <a:pt x="29910" y="62229"/>
                </a:moveTo>
                <a:lnTo>
                  <a:pt x="26932" y="62229"/>
                </a:lnTo>
                <a:lnTo>
                  <a:pt x="27277" y="64769"/>
                </a:lnTo>
                <a:lnTo>
                  <a:pt x="27875" y="71119"/>
                </a:lnTo>
                <a:lnTo>
                  <a:pt x="27949" y="72389"/>
                </a:lnTo>
                <a:lnTo>
                  <a:pt x="28070" y="77469"/>
                </a:lnTo>
                <a:lnTo>
                  <a:pt x="27748" y="82549"/>
                </a:lnTo>
                <a:lnTo>
                  <a:pt x="27553" y="83819"/>
                </a:lnTo>
                <a:lnTo>
                  <a:pt x="27277" y="85089"/>
                </a:lnTo>
                <a:lnTo>
                  <a:pt x="26932" y="87629"/>
                </a:lnTo>
                <a:lnTo>
                  <a:pt x="26690" y="87629"/>
                </a:lnTo>
                <a:lnTo>
                  <a:pt x="25989" y="90169"/>
                </a:lnTo>
                <a:lnTo>
                  <a:pt x="25552" y="90169"/>
                </a:lnTo>
                <a:lnTo>
                  <a:pt x="24609" y="92709"/>
                </a:lnTo>
                <a:lnTo>
                  <a:pt x="23585" y="93979"/>
                </a:lnTo>
                <a:lnTo>
                  <a:pt x="22642" y="96519"/>
                </a:lnTo>
                <a:lnTo>
                  <a:pt x="22205" y="97789"/>
                </a:lnTo>
                <a:lnTo>
                  <a:pt x="21814" y="97789"/>
                </a:lnTo>
                <a:lnTo>
                  <a:pt x="21504" y="99059"/>
                </a:lnTo>
                <a:lnTo>
                  <a:pt x="21228" y="100329"/>
                </a:lnTo>
                <a:lnTo>
                  <a:pt x="20986" y="101599"/>
                </a:lnTo>
                <a:lnTo>
                  <a:pt x="20983" y="105409"/>
                </a:lnTo>
                <a:lnTo>
                  <a:pt x="21113" y="107949"/>
                </a:lnTo>
                <a:lnTo>
                  <a:pt x="21262" y="109219"/>
                </a:lnTo>
                <a:lnTo>
                  <a:pt x="21458" y="110489"/>
                </a:lnTo>
                <a:lnTo>
                  <a:pt x="21699" y="111759"/>
                </a:lnTo>
                <a:lnTo>
                  <a:pt x="21895" y="114299"/>
                </a:lnTo>
                <a:lnTo>
                  <a:pt x="22056" y="115569"/>
                </a:lnTo>
                <a:lnTo>
                  <a:pt x="22382" y="121919"/>
                </a:lnTo>
                <a:lnTo>
                  <a:pt x="22481" y="124459"/>
                </a:lnTo>
                <a:lnTo>
                  <a:pt x="22577" y="128269"/>
                </a:lnTo>
                <a:lnTo>
                  <a:pt x="22677" y="130809"/>
                </a:lnTo>
                <a:lnTo>
                  <a:pt x="22838" y="132079"/>
                </a:lnTo>
                <a:lnTo>
                  <a:pt x="25586" y="132079"/>
                </a:lnTo>
                <a:lnTo>
                  <a:pt x="25310" y="130809"/>
                </a:lnTo>
                <a:lnTo>
                  <a:pt x="25241" y="129539"/>
                </a:lnTo>
                <a:lnTo>
                  <a:pt x="25000" y="126999"/>
                </a:lnTo>
                <a:lnTo>
                  <a:pt x="24689" y="124459"/>
                </a:lnTo>
                <a:lnTo>
                  <a:pt x="24494" y="121919"/>
                </a:lnTo>
                <a:lnTo>
                  <a:pt x="26023" y="121919"/>
                </a:lnTo>
                <a:lnTo>
                  <a:pt x="26380" y="120649"/>
                </a:lnTo>
                <a:lnTo>
                  <a:pt x="26023" y="119379"/>
                </a:lnTo>
                <a:lnTo>
                  <a:pt x="24609" y="111759"/>
                </a:lnTo>
                <a:lnTo>
                  <a:pt x="24298" y="109219"/>
                </a:lnTo>
                <a:lnTo>
                  <a:pt x="23942" y="107949"/>
                </a:lnTo>
                <a:lnTo>
                  <a:pt x="24218" y="105409"/>
                </a:lnTo>
                <a:lnTo>
                  <a:pt x="23551" y="102869"/>
                </a:lnTo>
                <a:lnTo>
                  <a:pt x="23390" y="101599"/>
                </a:lnTo>
                <a:lnTo>
                  <a:pt x="23390" y="100329"/>
                </a:lnTo>
                <a:lnTo>
                  <a:pt x="23585" y="100329"/>
                </a:lnTo>
                <a:lnTo>
                  <a:pt x="23746" y="99059"/>
                </a:lnTo>
                <a:lnTo>
                  <a:pt x="24367" y="97789"/>
                </a:lnTo>
                <a:lnTo>
                  <a:pt x="24839" y="96519"/>
                </a:lnTo>
                <a:lnTo>
                  <a:pt x="25862" y="95249"/>
                </a:lnTo>
                <a:lnTo>
                  <a:pt x="26299" y="93979"/>
                </a:lnTo>
                <a:lnTo>
                  <a:pt x="26656" y="93979"/>
                </a:lnTo>
                <a:lnTo>
                  <a:pt x="27990" y="90169"/>
                </a:lnTo>
                <a:lnTo>
                  <a:pt x="28542" y="87629"/>
                </a:lnTo>
                <a:lnTo>
                  <a:pt x="29013" y="86359"/>
                </a:lnTo>
                <a:lnTo>
                  <a:pt x="29404" y="83819"/>
                </a:lnTo>
                <a:lnTo>
                  <a:pt x="30117" y="80009"/>
                </a:lnTo>
                <a:lnTo>
                  <a:pt x="30247" y="77469"/>
                </a:lnTo>
                <a:lnTo>
                  <a:pt x="30163" y="67309"/>
                </a:lnTo>
                <a:lnTo>
                  <a:pt x="29910" y="62229"/>
                </a:lnTo>
                <a:close/>
              </a:path>
              <a:path w="172720" h="132079">
                <a:moveTo>
                  <a:pt x="159615" y="107950"/>
                </a:moveTo>
                <a:lnTo>
                  <a:pt x="143734" y="107950"/>
                </a:lnTo>
                <a:lnTo>
                  <a:pt x="145390" y="110490"/>
                </a:lnTo>
                <a:lnTo>
                  <a:pt x="147667" y="111760"/>
                </a:lnTo>
                <a:lnTo>
                  <a:pt x="148414" y="113030"/>
                </a:lnTo>
                <a:lnTo>
                  <a:pt x="149829" y="115570"/>
                </a:lnTo>
                <a:lnTo>
                  <a:pt x="150495" y="115570"/>
                </a:lnTo>
                <a:lnTo>
                  <a:pt x="151829" y="118110"/>
                </a:lnTo>
                <a:lnTo>
                  <a:pt x="157303" y="129540"/>
                </a:lnTo>
                <a:lnTo>
                  <a:pt x="157775" y="130810"/>
                </a:lnTo>
                <a:lnTo>
                  <a:pt x="157775" y="132080"/>
                </a:lnTo>
                <a:lnTo>
                  <a:pt x="166652" y="132080"/>
                </a:lnTo>
                <a:lnTo>
                  <a:pt x="166423" y="129540"/>
                </a:lnTo>
                <a:lnTo>
                  <a:pt x="166101" y="128270"/>
                </a:lnTo>
                <a:lnTo>
                  <a:pt x="165629" y="127000"/>
                </a:lnTo>
                <a:lnTo>
                  <a:pt x="168423" y="127000"/>
                </a:lnTo>
                <a:lnTo>
                  <a:pt x="170194" y="125730"/>
                </a:lnTo>
                <a:lnTo>
                  <a:pt x="172667" y="125730"/>
                </a:lnTo>
                <a:lnTo>
                  <a:pt x="171057" y="121920"/>
                </a:lnTo>
                <a:lnTo>
                  <a:pt x="169355" y="119380"/>
                </a:lnTo>
                <a:lnTo>
                  <a:pt x="161696" y="119380"/>
                </a:lnTo>
                <a:lnTo>
                  <a:pt x="161466" y="118110"/>
                </a:lnTo>
                <a:lnTo>
                  <a:pt x="160362" y="118110"/>
                </a:lnTo>
                <a:lnTo>
                  <a:pt x="159891" y="116840"/>
                </a:lnTo>
                <a:lnTo>
                  <a:pt x="159028" y="115570"/>
                </a:lnTo>
                <a:lnTo>
                  <a:pt x="158120" y="114300"/>
                </a:lnTo>
                <a:lnTo>
                  <a:pt x="156751" y="111760"/>
                </a:lnTo>
                <a:lnTo>
                  <a:pt x="156038" y="111760"/>
                </a:lnTo>
                <a:lnTo>
                  <a:pt x="155567" y="110490"/>
                </a:lnTo>
                <a:lnTo>
                  <a:pt x="163318" y="110490"/>
                </a:lnTo>
                <a:lnTo>
                  <a:pt x="162053" y="109220"/>
                </a:lnTo>
                <a:lnTo>
                  <a:pt x="160638" y="109220"/>
                </a:lnTo>
                <a:lnTo>
                  <a:pt x="159615" y="107950"/>
                </a:lnTo>
                <a:close/>
              </a:path>
              <a:path w="172720" h="132079">
                <a:moveTo>
                  <a:pt x="165089" y="111760"/>
                </a:moveTo>
                <a:lnTo>
                  <a:pt x="159063" y="111760"/>
                </a:lnTo>
                <a:lnTo>
                  <a:pt x="159534" y="113030"/>
                </a:lnTo>
                <a:lnTo>
                  <a:pt x="160408" y="113030"/>
                </a:lnTo>
                <a:lnTo>
                  <a:pt x="160799" y="114300"/>
                </a:lnTo>
                <a:lnTo>
                  <a:pt x="161190" y="114300"/>
                </a:lnTo>
                <a:lnTo>
                  <a:pt x="161547" y="115570"/>
                </a:lnTo>
                <a:lnTo>
                  <a:pt x="162248" y="115570"/>
                </a:lnTo>
                <a:lnTo>
                  <a:pt x="162915" y="118110"/>
                </a:lnTo>
                <a:lnTo>
                  <a:pt x="162605" y="118110"/>
                </a:lnTo>
                <a:lnTo>
                  <a:pt x="162133" y="119380"/>
                </a:lnTo>
                <a:lnTo>
                  <a:pt x="169355" y="119380"/>
                </a:lnTo>
                <a:lnTo>
                  <a:pt x="168504" y="118110"/>
                </a:lnTo>
                <a:lnTo>
                  <a:pt x="167561" y="115570"/>
                </a:lnTo>
                <a:lnTo>
                  <a:pt x="166618" y="114300"/>
                </a:lnTo>
                <a:lnTo>
                  <a:pt x="165629" y="113030"/>
                </a:lnTo>
                <a:lnTo>
                  <a:pt x="165089" y="111760"/>
                </a:lnTo>
                <a:close/>
              </a:path>
              <a:path w="172720" h="132079">
                <a:moveTo>
                  <a:pt x="163318" y="110490"/>
                </a:moveTo>
                <a:lnTo>
                  <a:pt x="156751" y="110490"/>
                </a:lnTo>
                <a:lnTo>
                  <a:pt x="157372" y="111760"/>
                </a:lnTo>
                <a:lnTo>
                  <a:pt x="164065" y="111760"/>
                </a:lnTo>
                <a:lnTo>
                  <a:pt x="163318" y="110490"/>
                </a:lnTo>
                <a:close/>
              </a:path>
              <a:path w="172720" h="132079">
                <a:moveTo>
                  <a:pt x="137719" y="97790"/>
                </a:moveTo>
                <a:lnTo>
                  <a:pt x="128991" y="97790"/>
                </a:lnTo>
                <a:lnTo>
                  <a:pt x="130843" y="99060"/>
                </a:lnTo>
                <a:lnTo>
                  <a:pt x="131705" y="100330"/>
                </a:lnTo>
                <a:lnTo>
                  <a:pt x="142906" y="107950"/>
                </a:lnTo>
                <a:lnTo>
                  <a:pt x="151760" y="107950"/>
                </a:lnTo>
                <a:lnTo>
                  <a:pt x="151358" y="106680"/>
                </a:lnTo>
                <a:lnTo>
                  <a:pt x="150610" y="106680"/>
                </a:lnTo>
                <a:lnTo>
                  <a:pt x="148368" y="104140"/>
                </a:lnTo>
                <a:lnTo>
                  <a:pt x="147632" y="104140"/>
                </a:lnTo>
                <a:lnTo>
                  <a:pt x="146885" y="102870"/>
                </a:lnTo>
                <a:lnTo>
                  <a:pt x="144757" y="101600"/>
                </a:lnTo>
                <a:lnTo>
                  <a:pt x="143619" y="101600"/>
                </a:lnTo>
                <a:lnTo>
                  <a:pt x="142480" y="100330"/>
                </a:lnTo>
                <a:lnTo>
                  <a:pt x="138938" y="99060"/>
                </a:lnTo>
                <a:lnTo>
                  <a:pt x="137719" y="97790"/>
                </a:lnTo>
                <a:close/>
              </a:path>
              <a:path w="172720" h="132079">
                <a:moveTo>
                  <a:pt x="100288" y="100330"/>
                </a:moveTo>
                <a:lnTo>
                  <a:pt x="90502" y="100330"/>
                </a:lnTo>
                <a:lnTo>
                  <a:pt x="93055" y="101600"/>
                </a:lnTo>
                <a:lnTo>
                  <a:pt x="98874" y="101600"/>
                </a:lnTo>
                <a:lnTo>
                  <a:pt x="100288" y="100330"/>
                </a:lnTo>
                <a:close/>
              </a:path>
              <a:path w="172720" h="132079">
                <a:moveTo>
                  <a:pt x="88179" y="97790"/>
                </a:moveTo>
                <a:lnTo>
                  <a:pt x="79451" y="97790"/>
                </a:lnTo>
                <a:lnTo>
                  <a:pt x="83429" y="99060"/>
                </a:lnTo>
                <a:lnTo>
                  <a:pt x="85430" y="100330"/>
                </a:lnTo>
                <a:lnTo>
                  <a:pt x="106969" y="100330"/>
                </a:lnTo>
                <a:lnTo>
                  <a:pt x="110868" y="99060"/>
                </a:lnTo>
                <a:lnTo>
                  <a:pt x="89720" y="99060"/>
                </a:lnTo>
                <a:lnTo>
                  <a:pt x="88179" y="97790"/>
                </a:lnTo>
                <a:close/>
              </a:path>
              <a:path w="172720" h="132079">
                <a:moveTo>
                  <a:pt x="114755" y="97790"/>
                </a:moveTo>
                <a:lnTo>
                  <a:pt x="107291" y="97790"/>
                </a:lnTo>
                <a:lnTo>
                  <a:pt x="103554" y="99060"/>
                </a:lnTo>
                <a:lnTo>
                  <a:pt x="113501" y="99060"/>
                </a:lnTo>
                <a:lnTo>
                  <a:pt x="114755" y="97790"/>
                </a:lnTo>
                <a:close/>
              </a:path>
              <a:path w="172720" h="132079">
                <a:moveTo>
                  <a:pt x="79221" y="95250"/>
                </a:moveTo>
                <a:lnTo>
                  <a:pt x="67537" y="95250"/>
                </a:lnTo>
                <a:lnTo>
                  <a:pt x="69584" y="96520"/>
                </a:lnTo>
                <a:lnTo>
                  <a:pt x="71550" y="96520"/>
                </a:lnTo>
                <a:lnTo>
                  <a:pt x="75518" y="97790"/>
                </a:lnTo>
                <a:lnTo>
                  <a:pt x="85120" y="97790"/>
                </a:lnTo>
                <a:lnTo>
                  <a:pt x="82130" y="96520"/>
                </a:lnTo>
                <a:lnTo>
                  <a:pt x="79221" y="95250"/>
                </a:lnTo>
                <a:close/>
              </a:path>
              <a:path w="172720" h="132079">
                <a:moveTo>
                  <a:pt x="118963" y="96520"/>
                </a:moveTo>
                <a:lnTo>
                  <a:pt x="110983" y="96520"/>
                </a:lnTo>
                <a:lnTo>
                  <a:pt x="109131" y="97790"/>
                </a:lnTo>
                <a:lnTo>
                  <a:pt x="118377" y="97790"/>
                </a:lnTo>
                <a:lnTo>
                  <a:pt x="118963" y="96520"/>
                </a:lnTo>
                <a:close/>
              </a:path>
              <a:path w="172720" h="132079">
                <a:moveTo>
                  <a:pt x="133867" y="96520"/>
                </a:moveTo>
                <a:lnTo>
                  <a:pt x="126047" y="96520"/>
                </a:lnTo>
                <a:lnTo>
                  <a:pt x="127059" y="97790"/>
                </a:lnTo>
                <a:lnTo>
                  <a:pt x="135166" y="97790"/>
                </a:lnTo>
                <a:lnTo>
                  <a:pt x="133867" y="96520"/>
                </a:lnTo>
                <a:close/>
              </a:path>
              <a:path w="172720" h="132079">
                <a:moveTo>
                  <a:pt x="128485" y="95250"/>
                </a:moveTo>
                <a:lnTo>
                  <a:pt x="116411" y="95250"/>
                </a:lnTo>
                <a:lnTo>
                  <a:pt x="114605" y="96520"/>
                </a:lnTo>
                <a:lnTo>
                  <a:pt x="131234" y="96520"/>
                </a:lnTo>
                <a:lnTo>
                  <a:pt x="128485" y="95250"/>
                </a:lnTo>
                <a:close/>
              </a:path>
              <a:path w="172720" h="132079">
                <a:moveTo>
                  <a:pt x="76392" y="93980"/>
                </a:moveTo>
                <a:lnTo>
                  <a:pt x="58579" y="93980"/>
                </a:lnTo>
                <a:lnTo>
                  <a:pt x="58889" y="95250"/>
                </a:lnTo>
                <a:lnTo>
                  <a:pt x="77806" y="95250"/>
                </a:lnTo>
                <a:lnTo>
                  <a:pt x="76392" y="93980"/>
                </a:lnTo>
                <a:close/>
              </a:path>
              <a:path w="172720" h="132079">
                <a:moveTo>
                  <a:pt x="50828" y="33020"/>
                </a:moveTo>
                <a:lnTo>
                  <a:pt x="44423" y="33020"/>
                </a:lnTo>
                <a:lnTo>
                  <a:pt x="45055" y="34290"/>
                </a:lnTo>
                <a:lnTo>
                  <a:pt x="45722" y="35560"/>
                </a:lnTo>
                <a:lnTo>
                  <a:pt x="46355" y="35560"/>
                </a:lnTo>
                <a:lnTo>
                  <a:pt x="48114" y="39370"/>
                </a:lnTo>
                <a:lnTo>
                  <a:pt x="53392" y="58420"/>
                </a:lnTo>
                <a:lnTo>
                  <a:pt x="53898" y="63500"/>
                </a:lnTo>
                <a:lnTo>
                  <a:pt x="54094" y="67310"/>
                </a:lnTo>
                <a:lnTo>
                  <a:pt x="54565" y="72390"/>
                </a:lnTo>
                <a:lnTo>
                  <a:pt x="54841" y="76200"/>
                </a:lnTo>
                <a:lnTo>
                  <a:pt x="55428" y="80010"/>
                </a:lnTo>
                <a:lnTo>
                  <a:pt x="55669" y="81280"/>
                </a:lnTo>
                <a:lnTo>
                  <a:pt x="55945" y="82550"/>
                </a:lnTo>
                <a:lnTo>
                  <a:pt x="56256" y="83820"/>
                </a:lnTo>
                <a:lnTo>
                  <a:pt x="56842" y="87630"/>
                </a:lnTo>
                <a:lnTo>
                  <a:pt x="57084" y="88900"/>
                </a:lnTo>
                <a:lnTo>
                  <a:pt x="57360" y="90170"/>
                </a:lnTo>
                <a:lnTo>
                  <a:pt x="57831" y="91440"/>
                </a:lnTo>
                <a:lnTo>
                  <a:pt x="58303" y="93980"/>
                </a:lnTo>
                <a:lnTo>
                  <a:pt x="72574" y="93980"/>
                </a:lnTo>
                <a:lnTo>
                  <a:pt x="70055" y="92710"/>
                </a:lnTo>
                <a:lnTo>
                  <a:pt x="65226" y="92710"/>
                </a:lnTo>
                <a:lnTo>
                  <a:pt x="64789" y="91440"/>
                </a:lnTo>
                <a:lnTo>
                  <a:pt x="64007" y="91440"/>
                </a:lnTo>
                <a:lnTo>
                  <a:pt x="63650" y="90170"/>
                </a:lnTo>
                <a:lnTo>
                  <a:pt x="62512" y="86360"/>
                </a:lnTo>
                <a:lnTo>
                  <a:pt x="61799" y="82550"/>
                </a:lnTo>
                <a:lnTo>
                  <a:pt x="61488" y="81280"/>
                </a:lnTo>
                <a:lnTo>
                  <a:pt x="60902" y="77470"/>
                </a:lnTo>
                <a:lnTo>
                  <a:pt x="60384" y="73660"/>
                </a:lnTo>
                <a:lnTo>
                  <a:pt x="59993" y="71120"/>
                </a:lnTo>
                <a:lnTo>
                  <a:pt x="58889" y="58420"/>
                </a:lnTo>
                <a:lnTo>
                  <a:pt x="58303" y="53340"/>
                </a:lnTo>
                <a:lnTo>
                  <a:pt x="57751" y="49530"/>
                </a:lnTo>
                <a:lnTo>
                  <a:pt x="57440" y="48260"/>
                </a:lnTo>
                <a:lnTo>
                  <a:pt x="57084" y="45720"/>
                </a:lnTo>
                <a:lnTo>
                  <a:pt x="51426" y="34290"/>
                </a:lnTo>
                <a:lnTo>
                  <a:pt x="50828" y="33020"/>
                </a:lnTo>
                <a:close/>
              </a:path>
              <a:path w="172720" h="132079">
                <a:moveTo>
                  <a:pt x="8728" y="63499"/>
                </a:moveTo>
                <a:lnTo>
                  <a:pt x="7348" y="63499"/>
                </a:lnTo>
                <a:lnTo>
                  <a:pt x="8015" y="66039"/>
                </a:lnTo>
                <a:lnTo>
                  <a:pt x="8923" y="66039"/>
                </a:lnTo>
                <a:lnTo>
                  <a:pt x="9544" y="67309"/>
                </a:lnTo>
                <a:lnTo>
                  <a:pt x="15685" y="67309"/>
                </a:lnTo>
                <a:lnTo>
                  <a:pt x="17099" y="66039"/>
                </a:lnTo>
                <a:lnTo>
                  <a:pt x="18951" y="64769"/>
                </a:lnTo>
                <a:lnTo>
                  <a:pt x="9038" y="64769"/>
                </a:lnTo>
                <a:lnTo>
                  <a:pt x="8728" y="63499"/>
                </a:lnTo>
                <a:close/>
              </a:path>
              <a:path w="172720" h="132079">
                <a:moveTo>
                  <a:pt x="19894" y="55879"/>
                </a:moveTo>
                <a:lnTo>
                  <a:pt x="15881" y="55879"/>
                </a:lnTo>
                <a:lnTo>
                  <a:pt x="15214" y="57149"/>
                </a:lnTo>
                <a:lnTo>
                  <a:pt x="14547" y="57149"/>
                </a:lnTo>
                <a:lnTo>
                  <a:pt x="12615" y="58419"/>
                </a:lnTo>
                <a:lnTo>
                  <a:pt x="15524" y="58419"/>
                </a:lnTo>
                <a:lnTo>
                  <a:pt x="15685" y="59689"/>
                </a:lnTo>
                <a:lnTo>
                  <a:pt x="15685" y="60959"/>
                </a:lnTo>
                <a:lnTo>
                  <a:pt x="15444" y="60959"/>
                </a:lnTo>
                <a:lnTo>
                  <a:pt x="15168" y="62229"/>
                </a:lnTo>
                <a:lnTo>
                  <a:pt x="14466" y="62229"/>
                </a:lnTo>
                <a:lnTo>
                  <a:pt x="13638" y="63499"/>
                </a:lnTo>
                <a:lnTo>
                  <a:pt x="13132" y="63499"/>
                </a:lnTo>
                <a:lnTo>
                  <a:pt x="12339" y="64769"/>
                </a:lnTo>
                <a:lnTo>
                  <a:pt x="13523" y="64769"/>
                </a:lnTo>
                <a:lnTo>
                  <a:pt x="14627" y="63499"/>
                </a:lnTo>
                <a:lnTo>
                  <a:pt x="15639" y="62229"/>
                </a:lnTo>
                <a:lnTo>
                  <a:pt x="16111" y="60959"/>
                </a:lnTo>
                <a:lnTo>
                  <a:pt x="17456" y="59689"/>
                </a:lnTo>
                <a:lnTo>
                  <a:pt x="19066" y="57149"/>
                </a:lnTo>
                <a:lnTo>
                  <a:pt x="19894" y="55879"/>
                </a:lnTo>
                <a:close/>
              </a:path>
              <a:path w="172720" h="132079">
                <a:moveTo>
                  <a:pt x="20365" y="63499"/>
                </a:moveTo>
                <a:lnTo>
                  <a:pt x="16433" y="63499"/>
                </a:lnTo>
                <a:lnTo>
                  <a:pt x="15409" y="64769"/>
                </a:lnTo>
                <a:lnTo>
                  <a:pt x="18951" y="64769"/>
                </a:lnTo>
                <a:lnTo>
                  <a:pt x="20365" y="63499"/>
                </a:lnTo>
                <a:close/>
              </a:path>
              <a:path w="172720" h="132079">
                <a:moveTo>
                  <a:pt x="8015" y="60959"/>
                </a:moveTo>
                <a:lnTo>
                  <a:pt x="3495" y="60959"/>
                </a:lnTo>
                <a:lnTo>
                  <a:pt x="4829" y="62229"/>
                </a:lnTo>
                <a:lnTo>
                  <a:pt x="6324" y="62229"/>
                </a:lnTo>
                <a:lnTo>
                  <a:pt x="6566" y="63499"/>
                </a:lnTo>
                <a:lnTo>
                  <a:pt x="8291" y="63499"/>
                </a:lnTo>
                <a:lnTo>
                  <a:pt x="8130" y="62229"/>
                </a:lnTo>
                <a:lnTo>
                  <a:pt x="8015" y="60959"/>
                </a:lnTo>
                <a:close/>
              </a:path>
              <a:path w="172720" h="132079">
                <a:moveTo>
                  <a:pt x="32785" y="60959"/>
                </a:moveTo>
                <a:lnTo>
                  <a:pt x="19227" y="60959"/>
                </a:lnTo>
                <a:lnTo>
                  <a:pt x="17019" y="63499"/>
                </a:lnTo>
                <a:lnTo>
                  <a:pt x="22447" y="63499"/>
                </a:lnTo>
                <a:lnTo>
                  <a:pt x="23033" y="62229"/>
                </a:lnTo>
                <a:lnTo>
                  <a:pt x="31405" y="62229"/>
                </a:lnTo>
                <a:lnTo>
                  <a:pt x="32785" y="60959"/>
                </a:lnTo>
                <a:close/>
              </a:path>
              <a:path w="172720" h="132079">
                <a:moveTo>
                  <a:pt x="10476" y="59689"/>
                </a:moveTo>
                <a:lnTo>
                  <a:pt x="471" y="59689"/>
                </a:lnTo>
                <a:lnTo>
                  <a:pt x="747" y="60959"/>
                </a:lnTo>
                <a:lnTo>
                  <a:pt x="8256" y="60959"/>
                </a:lnTo>
                <a:lnTo>
                  <a:pt x="10476" y="59689"/>
                </a:lnTo>
                <a:close/>
              </a:path>
              <a:path w="172720" h="132079">
                <a:moveTo>
                  <a:pt x="36361" y="59690"/>
                </a:moveTo>
                <a:lnTo>
                  <a:pt x="20400" y="59689"/>
                </a:lnTo>
                <a:lnTo>
                  <a:pt x="20089" y="60959"/>
                </a:lnTo>
                <a:lnTo>
                  <a:pt x="35027" y="60960"/>
                </a:lnTo>
                <a:lnTo>
                  <a:pt x="36361" y="59690"/>
                </a:lnTo>
                <a:close/>
              </a:path>
              <a:path w="172720" h="132079">
                <a:moveTo>
                  <a:pt x="3806" y="55879"/>
                </a:moveTo>
                <a:lnTo>
                  <a:pt x="114" y="55879"/>
                </a:lnTo>
                <a:lnTo>
                  <a:pt x="195" y="57149"/>
                </a:lnTo>
                <a:lnTo>
                  <a:pt x="344" y="57149"/>
                </a:lnTo>
                <a:lnTo>
                  <a:pt x="0" y="58419"/>
                </a:lnTo>
                <a:lnTo>
                  <a:pt x="0" y="59689"/>
                </a:lnTo>
                <a:lnTo>
                  <a:pt x="2909" y="59689"/>
                </a:lnTo>
                <a:lnTo>
                  <a:pt x="2748" y="58419"/>
                </a:lnTo>
                <a:lnTo>
                  <a:pt x="2989" y="57149"/>
                </a:lnTo>
                <a:lnTo>
                  <a:pt x="3806" y="55879"/>
                </a:lnTo>
                <a:close/>
              </a:path>
              <a:path w="172720" h="132079">
                <a:moveTo>
                  <a:pt x="10611" y="59612"/>
                </a:moveTo>
                <a:lnTo>
                  <a:pt x="10476" y="59689"/>
                </a:lnTo>
                <a:lnTo>
                  <a:pt x="10611" y="59612"/>
                </a:lnTo>
                <a:close/>
              </a:path>
              <a:path w="172720" h="132079">
                <a:moveTo>
                  <a:pt x="38604" y="57150"/>
                </a:moveTo>
                <a:lnTo>
                  <a:pt x="28818" y="57149"/>
                </a:lnTo>
                <a:lnTo>
                  <a:pt x="25943" y="58419"/>
                </a:lnTo>
                <a:lnTo>
                  <a:pt x="23114" y="58419"/>
                </a:lnTo>
                <a:lnTo>
                  <a:pt x="22205" y="59689"/>
                </a:lnTo>
                <a:lnTo>
                  <a:pt x="37109" y="59690"/>
                </a:lnTo>
                <a:lnTo>
                  <a:pt x="38098" y="58420"/>
                </a:lnTo>
                <a:lnTo>
                  <a:pt x="38604" y="57150"/>
                </a:lnTo>
                <a:close/>
              </a:path>
              <a:path w="172720" h="132079">
                <a:moveTo>
                  <a:pt x="12695" y="58419"/>
                </a:moveTo>
                <a:lnTo>
                  <a:pt x="11281" y="58419"/>
                </a:lnTo>
                <a:lnTo>
                  <a:pt x="10611" y="59612"/>
                </a:lnTo>
                <a:lnTo>
                  <a:pt x="12695" y="58419"/>
                </a:lnTo>
                <a:close/>
              </a:path>
              <a:path w="172720" h="132079">
                <a:moveTo>
                  <a:pt x="41042" y="49530"/>
                </a:moveTo>
                <a:lnTo>
                  <a:pt x="40329" y="50800"/>
                </a:lnTo>
                <a:lnTo>
                  <a:pt x="38293" y="50800"/>
                </a:lnTo>
                <a:lnTo>
                  <a:pt x="37661" y="52070"/>
                </a:lnTo>
                <a:lnTo>
                  <a:pt x="37385" y="52070"/>
                </a:lnTo>
                <a:lnTo>
                  <a:pt x="36913" y="53340"/>
                </a:lnTo>
                <a:lnTo>
                  <a:pt x="36166" y="53340"/>
                </a:lnTo>
                <a:lnTo>
                  <a:pt x="35499" y="54610"/>
                </a:lnTo>
                <a:lnTo>
                  <a:pt x="35062" y="54610"/>
                </a:lnTo>
                <a:lnTo>
                  <a:pt x="34245" y="55880"/>
                </a:lnTo>
                <a:lnTo>
                  <a:pt x="32509" y="55880"/>
                </a:lnTo>
                <a:lnTo>
                  <a:pt x="31601" y="57149"/>
                </a:lnTo>
                <a:lnTo>
                  <a:pt x="39075" y="57150"/>
                </a:lnTo>
                <a:lnTo>
                  <a:pt x="39466" y="55880"/>
                </a:lnTo>
                <a:lnTo>
                  <a:pt x="39823" y="54610"/>
                </a:lnTo>
                <a:lnTo>
                  <a:pt x="40766" y="50800"/>
                </a:lnTo>
                <a:lnTo>
                  <a:pt x="41042" y="49530"/>
                </a:lnTo>
                <a:close/>
              </a:path>
              <a:path w="172720" h="132079">
                <a:moveTo>
                  <a:pt x="8762" y="50799"/>
                </a:moveTo>
                <a:lnTo>
                  <a:pt x="747" y="50799"/>
                </a:lnTo>
                <a:lnTo>
                  <a:pt x="505" y="52069"/>
                </a:lnTo>
                <a:lnTo>
                  <a:pt x="344" y="52069"/>
                </a:lnTo>
                <a:lnTo>
                  <a:pt x="229" y="54609"/>
                </a:lnTo>
                <a:lnTo>
                  <a:pt x="310" y="55879"/>
                </a:lnTo>
                <a:lnTo>
                  <a:pt x="4358" y="55879"/>
                </a:lnTo>
                <a:lnTo>
                  <a:pt x="5496" y="54609"/>
                </a:lnTo>
                <a:lnTo>
                  <a:pt x="7739" y="53339"/>
                </a:lnTo>
                <a:lnTo>
                  <a:pt x="8486" y="53339"/>
                </a:lnTo>
                <a:lnTo>
                  <a:pt x="8682" y="52069"/>
                </a:lnTo>
                <a:lnTo>
                  <a:pt x="8762" y="50799"/>
                </a:lnTo>
                <a:close/>
              </a:path>
              <a:path w="172720" h="132079">
                <a:moveTo>
                  <a:pt x="17732" y="27939"/>
                </a:moveTo>
                <a:lnTo>
                  <a:pt x="16076" y="27939"/>
                </a:lnTo>
                <a:lnTo>
                  <a:pt x="15329" y="29209"/>
                </a:lnTo>
                <a:lnTo>
                  <a:pt x="14777" y="30479"/>
                </a:lnTo>
                <a:lnTo>
                  <a:pt x="13328" y="34289"/>
                </a:lnTo>
                <a:lnTo>
                  <a:pt x="13006" y="35559"/>
                </a:lnTo>
                <a:lnTo>
                  <a:pt x="9073" y="35559"/>
                </a:lnTo>
                <a:lnTo>
                  <a:pt x="9073" y="36829"/>
                </a:lnTo>
                <a:lnTo>
                  <a:pt x="11982" y="36829"/>
                </a:lnTo>
                <a:lnTo>
                  <a:pt x="11557" y="38099"/>
                </a:lnTo>
                <a:lnTo>
                  <a:pt x="11085" y="39369"/>
                </a:lnTo>
                <a:lnTo>
                  <a:pt x="10499" y="40639"/>
                </a:lnTo>
                <a:lnTo>
                  <a:pt x="9234" y="41909"/>
                </a:lnTo>
                <a:lnTo>
                  <a:pt x="8532" y="41909"/>
                </a:lnTo>
                <a:lnTo>
                  <a:pt x="7072" y="44449"/>
                </a:lnTo>
                <a:lnTo>
                  <a:pt x="4047" y="46989"/>
                </a:lnTo>
                <a:lnTo>
                  <a:pt x="3334" y="48259"/>
                </a:lnTo>
                <a:lnTo>
                  <a:pt x="2000" y="49529"/>
                </a:lnTo>
                <a:lnTo>
                  <a:pt x="1414" y="49529"/>
                </a:lnTo>
                <a:lnTo>
                  <a:pt x="1057" y="50799"/>
                </a:lnTo>
                <a:lnTo>
                  <a:pt x="2782" y="50799"/>
                </a:lnTo>
                <a:lnTo>
                  <a:pt x="4001" y="49529"/>
                </a:lnTo>
                <a:lnTo>
                  <a:pt x="5381" y="48259"/>
                </a:lnTo>
                <a:lnTo>
                  <a:pt x="8256" y="44449"/>
                </a:lnTo>
                <a:lnTo>
                  <a:pt x="10970" y="41909"/>
                </a:lnTo>
                <a:lnTo>
                  <a:pt x="11557" y="40639"/>
                </a:lnTo>
                <a:lnTo>
                  <a:pt x="12971" y="39369"/>
                </a:lnTo>
                <a:lnTo>
                  <a:pt x="14351" y="36829"/>
                </a:lnTo>
                <a:lnTo>
                  <a:pt x="15168" y="34289"/>
                </a:lnTo>
                <a:lnTo>
                  <a:pt x="15685" y="33019"/>
                </a:lnTo>
                <a:lnTo>
                  <a:pt x="16387" y="30479"/>
                </a:lnTo>
                <a:lnTo>
                  <a:pt x="16743" y="30479"/>
                </a:lnTo>
                <a:lnTo>
                  <a:pt x="16938" y="29209"/>
                </a:lnTo>
                <a:lnTo>
                  <a:pt x="17732" y="27939"/>
                </a:lnTo>
                <a:close/>
              </a:path>
              <a:path w="172720" h="132079">
                <a:moveTo>
                  <a:pt x="64754" y="24130"/>
                </a:moveTo>
                <a:lnTo>
                  <a:pt x="60223" y="24130"/>
                </a:lnTo>
                <a:lnTo>
                  <a:pt x="59211" y="25400"/>
                </a:lnTo>
                <a:lnTo>
                  <a:pt x="58107" y="25400"/>
                </a:lnTo>
                <a:lnTo>
                  <a:pt x="50552" y="29210"/>
                </a:lnTo>
                <a:lnTo>
                  <a:pt x="48747" y="29210"/>
                </a:lnTo>
                <a:lnTo>
                  <a:pt x="47884" y="30480"/>
                </a:lnTo>
                <a:lnTo>
                  <a:pt x="47022" y="30480"/>
                </a:lnTo>
                <a:lnTo>
                  <a:pt x="45331" y="31750"/>
                </a:lnTo>
                <a:lnTo>
                  <a:pt x="43756" y="33020"/>
                </a:lnTo>
                <a:lnTo>
                  <a:pt x="51656" y="33020"/>
                </a:lnTo>
                <a:lnTo>
                  <a:pt x="53542" y="31750"/>
                </a:lnTo>
                <a:lnTo>
                  <a:pt x="56612" y="29210"/>
                </a:lnTo>
                <a:lnTo>
                  <a:pt x="59752" y="27940"/>
                </a:lnTo>
                <a:lnTo>
                  <a:pt x="61718" y="26670"/>
                </a:lnTo>
                <a:lnTo>
                  <a:pt x="62661" y="26670"/>
                </a:lnTo>
                <a:lnTo>
                  <a:pt x="63535" y="25400"/>
                </a:lnTo>
                <a:lnTo>
                  <a:pt x="64754" y="24130"/>
                </a:lnTo>
                <a:close/>
              </a:path>
              <a:path w="172720" h="132079">
                <a:moveTo>
                  <a:pt x="44618" y="26670"/>
                </a:moveTo>
                <a:lnTo>
                  <a:pt x="40570" y="26670"/>
                </a:lnTo>
                <a:lnTo>
                  <a:pt x="41042" y="27940"/>
                </a:lnTo>
                <a:lnTo>
                  <a:pt x="41789" y="27940"/>
                </a:lnTo>
                <a:lnTo>
                  <a:pt x="42422" y="29210"/>
                </a:lnTo>
                <a:lnTo>
                  <a:pt x="44618" y="26670"/>
                </a:lnTo>
                <a:close/>
              </a:path>
              <a:path w="172720" h="132079">
                <a:moveTo>
                  <a:pt x="19848" y="26669"/>
                </a:moveTo>
                <a:lnTo>
                  <a:pt x="17134" y="26669"/>
                </a:lnTo>
                <a:lnTo>
                  <a:pt x="16858" y="27939"/>
                </a:lnTo>
                <a:lnTo>
                  <a:pt x="18433" y="27939"/>
                </a:lnTo>
                <a:lnTo>
                  <a:pt x="19848" y="26669"/>
                </a:lnTo>
                <a:close/>
              </a:path>
              <a:path w="172720" h="132079">
                <a:moveTo>
                  <a:pt x="15524" y="0"/>
                </a:moveTo>
                <a:lnTo>
                  <a:pt x="14857" y="1269"/>
                </a:lnTo>
                <a:lnTo>
                  <a:pt x="13799" y="5079"/>
                </a:lnTo>
                <a:lnTo>
                  <a:pt x="13247" y="6349"/>
                </a:lnTo>
                <a:lnTo>
                  <a:pt x="13092" y="7619"/>
                </a:lnTo>
                <a:lnTo>
                  <a:pt x="13006" y="12699"/>
                </a:lnTo>
                <a:lnTo>
                  <a:pt x="13282" y="15239"/>
                </a:lnTo>
                <a:lnTo>
                  <a:pt x="13914" y="16509"/>
                </a:lnTo>
                <a:lnTo>
                  <a:pt x="14305" y="17779"/>
                </a:lnTo>
                <a:lnTo>
                  <a:pt x="14742" y="19049"/>
                </a:lnTo>
                <a:lnTo>
                  <a:pt x="15214" y="20319"/>
                </a:lnTo>
                <a:lnTo>
                  <a:pt x="17260" y="24129"/>
                </a:lnTo>
                <a:lnTo>
                  <a:pt x="18238" y="26669"/>
                </a:lnTo>
                <a:lnTo>
                  <a:pt x="20446" y="26669"/>
                </a:lnTo>
                <a:lnTo>
                  <a:pt x="21780" y="25399"/>
                </a:lnTo>
                <a:lnTo>
                  <a:pt x="22090" y="25399"/>
                </a:lnTo>
                <a:lnTo>
                  <a:pt x="22723" y="24130"/>
                </a:lnTo>
                <a:lnTo>
                  <a:pt x="19652" y="24129"/>
                </a:lnTo>
                <a:lnTo>
                  <a:pt x="19020" y="22859"/>
                </a:lnTo>
                <a:lnTo>
                  <a:pt x="18399" y="22859"/>
                </a:lnTo>
                <a:lnTo>
                  <a:pt x="18077" y="21589"/>
                </a:lnTo>
                <a:lnTo>
                  <a:pt x="16858" y="19049"/>
                </a:lnTo>
                <a:lnTo>
                  <a:pt x="16042" y="17779"/>
                </a:lnTo>
                <a:lnTo>
                  <a:pt x="15570" y="15239"/>
                </a:lnTo>
                <a:lnTo>
                  <a:pt x="15168" y="13969"/>
                </a:lnTo>
                <a:lnTo>
                  <a:pt x="14892" y="12699"/>
                </a:lnTo>
                <a:lnTo>
                  <a:pt x="14662" y="11429"/>
                </a:lnTo>
                <a:lnTo>
                  <a:pt x="14581" y="8889"/>
                </a:lnTo>
                <a:lnTo>
                  <a:pt x="14742" y="7619"/>
                </a:lnTo>
                <a:lnTo>
                  <a:pt x="14972" y="6349"/>
                </a:lnTo>
                <a:lnTo>
                  <a:pt x="15214" y="6349"/>
                </a:lnTo>
                <a:lnTo>
                  <a:pt x="15409" y="5079"/>
                </a:lnTo>
                <a:lnTo>
                  <a:pt x="15915" y="3809"/>
                </a:lnTo>
                <a:lnTo>
                  <a:pt x="19537" y="3810"/>
                </a:lnTo>
                <a:lnTo>
                  <a:pt x="18514" y="2540"/>
                </a:lnTo>
                <a:lnTo>
                  <a:pt x="16513" y="1270"/>
                </a:lnTo>
                <a:lnTo>
                  <a:pt x="15524" y="0"/>
                </a:lnTo>
                <a:close/>
              </a:path>
              <a:path w="172720" h="132079">
                <a:moveTo>
                  <a:pt x="62270" y="10160"/>
                </a:moveTo>
                <a:lnTo>
                  <a:pt x="57555" y="10160"/>
                </a:lnTo>
                <a:lnTo>
                  <a:pt x="56566" y="11430"/>
                </a:lnTo>
                <a:lnTo>
                  <a:pt x="55669" y="11430"/>
                </a:lnTo>
                <a:lnTo>
                  <a:pt x="54807" y="12700"/>
                </a:lnTo>
                <a:lnTo>
                  <a:pt x="54013" y="12700"/>
                </a:lnTo>
                <a:lnTo>
                  <a:pt x="53266" y="13970"/>
                </a:lnTo>
                <a:lnTo>
                  <a:pt x="51702" y="16510"/>
                </a:lnTo>
                <a:lnTo>
                  <a:pt x="50126" y="17780"/>
                </a:lnTo>
                <a:lnTo>
                  <a:pt x="49333" y="19050"/>
                </a:lnTo>
                <a:lnTo>
                  <a:pt x="47643" y="20320"/>
                </a:lnTo>
                <a:lnTo>
                  <a:pt x="46746" y="21590"/>
                </a:lnTo>
                <a:lnTo>
                  <a:pt x="46079" y="21590"/>
                </a:lnTo>
                <a:lnTo>
                  <a:pt x="45173" y="22809"/>
                </a:lnTo>
                <a:lnTo>
                  <a:pt x="40329" y="22860"/>
                </a:lnTo>
                <a:lnTo>
                  <a:pt x="39823" y="24130"/>
                </a:lnTo>
                <a:lnTo>
                  <a:pt x="31727" y="24130"/>
                </a:lnTo>
                <a:lnTo>
                  <a:pt x="31877" y="25400"/>
                </a:lnTo>
                <a:lnTo>
                  <a:pt x="38017" y="25400"/>
                </a:lnTo>
                <a:lnTo>
                  <a:pt x="39110" y="26670"/>
                </a:lnTo>
                <a:lnTo>
                  <a:pt x="45331" y="26670"/>
                </a:lnTo>
                <a:lnTo>
                  <a:pt x="48160" y="24130"/>
                </a:lnTo>
                <a:lnTo>
                  <a:pt x="50954" y="20320"/>
                </a:lnTo>
                <a:lnTo>
                  <a:pt x="53737" y="17780"/>
                </a:lnTo>
                <a:lnTo>
                  <a:pt x="55198" y="16510"/>
                </a:lnTo>
                <a:lnTo>
                  <a:pt x="57440" y="13970"/>
                </a:lnTo>
                <a:lnTo>
                  <a:pt x="58222" y="13970"/>
                </a:lnTo>
                <a:lnTo>
                  <a:pt x="59798" y="12700"/>
                </a:lnTo>
                <a:lnTo>
                  <a:pt x="62270" y="10160"/>
                </a:lnTo>
                <a:close/>
              </a:path>
              <a:path w="172720" h="132079">
                <a:moveTo>
                  <a:pt x="23896" y="22860"/>
                </a:moveTo>
                <a:lnTo>
                  <a:pt x="21262" y="22859"/>
                </a:lnTo>
                <a:lnTo>
                  <a:pt x="21032" y="24129"/>
                </a:lnTo>
                <a:lnTo>
                  <a:pt x="23033" y="24130"/>
                </a:lnTo>
                <a:lnTo>
                  <a:pt x="23896" y="22860"/>
                </a:lnTo>
                <a:close/>
              </a:path>
              <a:path w="172720" h="132079">
                <a:moveTo>
                  <a:pt x="34314" y="22860"/>
                </a:moveTo>
                <a:lnTo>
                  <a:pt x="32348" y="22860"/>
                </a:lnTo>
                <a:lnTo>
                  <a:pt x="32153" y="24130"/>
                </a:lnTo>
                <a:lnTo>
                  <a:pt x="34832" y="24130"/>
                </a:lnTo>
                <a:lnTo>
                  <a:pt x="34314" y="22860"/>
                </a:lnTo>
                <a:close/>
              </a:path>
              <a:path w="172720" h="132079">
                <a:moveTo>
                  <a:pt x="66042" y="22860"/>
                </a:moveTo>
                <a:lnTo>
                  <a:pt x="62431" y="22860"/>
                </a:lnTo>
                <a:lnTo>
                  <a:pt x="61166" y="24130"/>
                </a:lnTo>
                <a:lnTo>
                  <a:pt x="65421" y="24130"/>
                </a:lnTo>
                <a:lnTo>
                  <a:pt x="66042" y="22860"/>
                </a:lnTo>
                <a:close/>
              </a:path>
              <a:path w="172720" h="132079">
                <a:moveTo>
                  <a:pt x="34590" y="21590"/>
                </a:moveTo>
                <a:lnTo>
                  <a:pt x="22286" y="21590"/>
                </a:lnTo>
                <a:lnTo>
                  <a:pt x="21895" y="22859"/>
                </a:lnTo>
                <a:lnTo>
                  <a:pt x="34199" y="22860"/>
                </a:lnTo>
                <a:lnTo>
                  <a:pt x="34590" y="21590"/>
                </a:lnTo>
                <a:close/>
              </a:path>
              <a:path w="172720" h="132079">
                <a:moveTo>
                  <a:pt x="45251" y="21590"/>
                </a:moveTo>
                <a:lnTo>
                  <a:pt x="43089" y="21590"/>
                </a:lnTo>
                <a:lnTo>
                  <a:pt x="42617" y="22860"/>
                </a:lnTo>
                <a:lnTo>
                  <a:pt x="45136" y="22860"/>
                </a:lnTo>
                <a:lnTo>
                  <a:pt x="45251" y="21590"/>
                </a:lnTo>
                <a:close/>
              </a:path>
              <a:path w="172720" h="132079">
                <a:moveTo>
                  <a:pt x="67341" y="20320"/>
                </a:moveTo>
                <a:lnTo>
                  <a:pt x="64628" y="20320"/>
                </a:lnTo>
                <a:lnTo>
                  <a:pt x="64076" y="21590"/>
                </a:lnTo>
                <a:lnTo>
                  <a:pt x="63765" y="21590"/>
                </a:lnTo>
                <a:lnTo>
                  <a:pt x="63133" y="22860"/>
                </a:lnTo>
                <a:lnTo>
                  <a:pt x="66594" y="22860"/>
                </a:lnTo>
                <a:lnTo>
                  <a:pt x="66870" y="21590"/>
                </a:lnTo>
                <a:lnTo>
                  <a:pt x="67341" y="20320"/>
                </a:lnTo>
                <a:close/>
              </a:path>
              <a:path w="172720" h="132079">
                <a:moveTo>
                  <a:pt x="24804" y="10160"/>
                </a:moveTo>
                <a:lnTo>
                  <a:pt x="21228" y="10160"/>
                </a:lnTo>
                <a:lnTo>
                  <a:pt x="21780" y="11430"/>
                </a:lnTo>
                <a:lnTo>
                  <a:pt x="22447" y="12700"/>
                </a:lnTo>
                <a:lnTo>
                  <a:pt x="23033" y="13970"/>
                </a:lnTo>
                <a:lnTo>
                  <a:pt x="23470" y="15240"/>
                </a:lnTo>
                <a:lnTo>
                  <a:pt x="23942" y="16510"/>
                </a:lnTo>
                <a:lnTo>
                  <a:pt x="24137" y="17780"/>
                </a:lnTo>
                <a:lnTo>
                  <a:pt x="23781" y="19050"/>
                </a:lnTo>
                <a:lnTo>
                  <a:pt x="23620" y="20320"/>
                </a:lnTo>
                <a:lnTo>
                  <a:pt x="23355" y="21590"/>
                </a:lnTo>
                <a:lnTo>
                  <a:pt x="24298" y="21590"/>
                </a:lnTo>
                <a:lnTo>
                  <a:pt x="24333" y="17780"/>
                </a:lnTo>
                <a:lnTo>
                  <a:pt x="24770" y="16510"/>
                </a:lnTo>
                <a:lnTo>
                  <a:pt x="25080" y="15240"/>
                </a:lnTo>
                <a:lnTo>
                  <a:pt x="25310" y="12700"/>
                </a:lnTo>
                <a:lnTo>
                  <a:pt x="25471" y="11430"/>
                </a:lnTo>
                <a:lnTo>
                  <a:pt x="24804" y="10160"/>
                </a:lnTo>
                <a:close/>
              </a:path>
              <a:path w="172720" h="132079">
                <a:moveTo>
                  <a:pt x="35257" y="19050"/>
                </a:moveTo>
                <a:lnTo>
                  <a:pt x="35188" y="20320"/>
                </a:lnTo>
                <a:lnTo>
                  <a:pt x="30865" y="20320"/>
                </a:lnTo>
                <a:lnTo>
                  <a:pt x="30508" y="21590"/>
                </a:lnTo>
                <a:lnTo>
                  <a:pt x="34866" y="21590"/>
                </a:lnTo>
                <a:lnTo>
                  <a:pt x="35694" y="20320"/>
                </a:lnTo>
                <a:lnTo>
                  <a:pt x="35257" y="19050"/>
                </a:lnTo>
                <a:close/>
              </a:path>
              <a:path w="172720" h="132079">
                <a:moveTo>
                  <a:pt x="31451" y="17780"/>
                </a:moveTo>
                <a:lnTo>
                  <a:pt x="31095" y="20320"/>
                </a:lnTo>
                <a:lnTo>
                  <a:pt x="33923" y="20320"/>
                </a:lnTo>
                <a:lnTo>
                  <a:pt x="33176" y="19050"/>
                </a:lnTo>
                <a:lnTo>
                  <a:pt x="31451" y="17780"/>
                </a:lnTo>
                <a:close/>
              </a:path>
              <a:path w="172720" h="132079">
                <a:moveTo>
                  <a:pt x="69877" y="8890"/>
                </a:moveTo>
                <a:lnTo>
                  <a:pt x="67387" y="8890"/>
                </a:lnTo>
                <a:lnTo>
                  <a:pt x="67422" y="10160"/>
                </a:lnTo>
                <a:lnTo>
                  <a:pt x="67261" y="10160"/>
                </a:lnTo>
                <a:lnTo>
                  <a:pt x="66916" y="13970"/>
                </a:lnTo>
                <a:lnTo>
                  <a:pt x="66720" y="15240"/>
                </a:lnTo>
                <a:lnTo>
                  <a:pt x="66479" y="16510"/>
                </a:lnTo>
                <a:lnTo>
                  <a:pt x="66203" y="16510"/>
                </a:lnTo>
                <a:lnTo>
                  <a:pt x="65893" y="17780"/>
                </a:lnTo>
                <a:lnTo>
                  <a:pt x="65536" y="19050"/>
                </a:lnTo>
                <a:lnTo>
                  <a:pt x="65295" y="19050"/>
                </a:lnTo>
                <a:lnTo>
                  <a:pt x="65099" y="20320"/>
                </a:lnTo>
                <a:lnTo>
                  <a:pt x="69779" y="10160"/>
                </a:lnTo>
                <a:lnTo>
                  <a:pt x="69877" y="8890"/>
                </a:lnTo>
                <a:close/>
              </a:path>
              <a:path w="172720" h="132079">
                <a:moveTo>
                  <a:pt x="19537" y="3810"/>
                </a:moveTo>
                <a:lnTo>
                  <a:pt x="16743" y="3810"/>
                </a:lnTo>
                <a:lnTo>
                  <a:pt x="17605" y="5080"/>
                </a:lnTo>
                <a:lnTo>
                  <a:pt x="19894" y="7620"/>
                </a:lnTo>
                <a:lnTo>
                  <a:pt x="20285" y="8890"/>
                </a:lnTo>
                <a:lnTo>
                  <a:pt x="20952" y="10160"/>
                </a:lnTo>
                <a:lnTo>
                  <a:pt x="24563" y="10160"/>
                </a:lnTo>
                <a:lnTo>
                  <a:pt x="22481" y="7620"/>
                </a:lnTo>
                <a:lnTo>
                  <a:pt x="19537" y="3810"/>
                </a:lnTo>
                <a:close/>
              </a:path>
              <a:path w="172720" h="132079">
                <a:moveTo>
                  <a:pt x="70101" y="5080"/>
                </a:moveTo>
                <a:lnTo>
                  <a:pt x="67663" y="6350"/>
                </a:lnTo>
                <a:lnTo>
                  <a:pt x="65260" y="6350"/>
                </a:lnTo>
                <a:lnTo>
                  <a:pt x="62903" y="7620"/>
                </a:lnTo>
                <a:lnTo>
                  <a:pt x="60660" y="8890"/>
                </a:lnTo>
                <a:lnTo>
                  <a:pt x="58533" y="10160"/>
                </a:lnTo>
                <a:lnTo>
                  <a:pt x="64041" y="10160"/>
                </a:lnTo>
                <a:lnTo>
                  <a:pt x="64950" y="8890"/>
                </a:lnTo>
                <a:lnTo>
                  <a:pt x="69877" y="8890"/>
                </a:lnTo>
                <a:lnTo>
                  <a:pt x="69975" y="7620"/>
                </a:lnTo>
                <a:lnTo>
                  <a:pt x="70101" y="508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34944" y="30311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494" y="0"/>
                </a:moveTo>
                <a:lnTo>
                  <a:pt x="1138" y="389"/>
                </a:lnTo>
                <a:lnTo>
                  <a:pt x="782" y="1133"/>
                </a:lnTo>
                <a:lnTo>
                  <a:pt x="0" y="3092"/>
                </a:lnTo>
                <a:lnTo>
                  <a:pt x="517" y="3172"/>
                </a:lnTo>
                <a:lnTo>
                  <a:pt x="988" y="3206"/>
                </a:lnTo>
                <a:lnTo>
                  <a:pt x="1460" y="3206"/>
                </a:lnTo>
                <a:lnTo>
                  <a:pt x="1885" y="3172"/>
                </a:lnTo>
                <a:lnTo>
                  <a:pt x="3150" y="2473"/>
                </a:lnTo>
                <a:lnTo>
                  <a:pt x="3104" y="1454"/>
                </a:lnTo>
                <a:lnTo>
                  <a:pt x="2874" y="1133"/>
                </a:lnTo>
                <a:lnTo>
                  <a:pt x="2518" y="744"/>
                </a:lnTo>
                <a:lnTo>
                  <a:pt x="2081" y="389"/>
                </a:lnTo>
                <a:lnTo>
                  <a:pt x="1494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72790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90" y="148"/>
                </a:lnTo>
                <a:lnTo>
                  <a:pt x="551" y="148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72790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16" y="309"/>
                </a:lnTo>
                <a:lnTo>
                  <a:pt x="1057" y="309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73181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60" y="0"/>
                </a:moveTo>
                <a:lnTo>
                  <a:pt x="0" y="0"/>
                </a:lnTo>
                <a:lnTo>
                  <a:pt x="425" y="194"/>
                </a:lnTo>
                <a:lnTo>
                  <a:pt x="862" y="320"/>
                </a:lnTo>
                <a:lnTo>
                  <a:pt x="1218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67753" y="21071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6094" y="0"/>
                </a:moveTo>
                <a:lnTo>
                  <a:pt x="5853" y="0"/>
                </a:lnTo>
                <a:lnTo>
                  <a:pt x="6290" y="194"/>
                </a:lnTo>
                <a:lnTo>
                  <a:pt x="6761" y="355"/>
                </a:lnTo>
                <a:lnTo>
                  <a:pt x="7152" y="355"/>
                </a:lnTo>
                <a:lnTo>
                  <a:pt x="6094" y="0"/>
                </a:lnTo>
                <a:close/>
              </a:path>
              <a:path w="7620" h="635">
                <a:moveTo>
                  <a:pt x="34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67673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6727" y="0"/>
                </a:moveTo>
                <a:lnTo>
                  <a:pt x="6370" y="0"/>
                </a:lnTo>
                <a:lnTo>
                  <a:pt x="6842" y="194"/>
                </a:lnTo>
                <a:lnTo>
                  <a:pt x="7313" y="343"/>
                </a:lnTo>
                <a:lnTo>
                  <a:pt x="7750" y="343"/>
                </a:lnTo>
                <a:lnTo>
                  <a:pt x="6727" y="0"/>
                </a:lnTo>
                <a:close/>
              </a:path>
              <a:path w="8254" h="635">
                <a:moveTo>
                  <a:pt x="114" y="114"/>
                </a:moveTo>
                <a:lnTo>
                  <a:pt x="0" y="343"/>
                </a:lnTo>
                <a:lnTo>
                  <a:pt x="436" y="343"/>
                </a:lnTo>
                <a:lnTo>
                  <a:pt x="11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67592" y="211073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275" y="0"/>
                </a:moveTo>
                <a:lnTo>
                  <a:pt x="0" y="309"/>
                </a:lnTo>
                <a:lnTo>
                  <a:pt x="793" y="309"/>
                </a:lnTo>
                <a:lnTo>
                  <a:pt x="275" y="0"/>
                </a:lnTo>
                <a:close/>
              </a:path>
              <a:path w="8890" h="635">
                <a:moveTo>
                  <a:pt x="7313" y="0"/>
                </a:moveTo>
                <a:lnTo>
                  <a:pt x="6922" y="0"/>
                </a:lnTo>
                <a:lnTo>
                  <a:pt x="7946" y="309"/>
                </a:lnTo>
                <a:lnTo>
                  <a:pt x="8383" y="309"/>
                </a:lnTo>
                <a:lnTo>
                  <a:pt x="731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67477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632" y="0"/>
                </a:moveTo>
                <a:lnTo>
                  <a:pt x="195" y="0"/>
                </a:lnTo>
                <a:lnTo>
                  <a:pt x="114" y="160"/>
                </a:lnTo>
                <a:lnTo>
                  <a:pt x="0" y="320"/>
                </a:lnTo>
                <a:lnTo>
                  <a:pt x="1184" y="320"/>
                </a:lnTo>
                <a:lnTo>
                  <a:pt x="632" y="0"/>
                </a:lnTo>
                <a:close/>
              </a:path>
              <a:path w="9525" h="635">
                <a:moveTo>
                  <a:pt x="7946" y="0"/>
                </a:moveTo>
                <a:lnTo>
                  <a:pt x="7509" y="0"/>
                </a:lnTo>
                <a:lnTo>
                  <a:pt x="8613" y="320"/>
                </a:lnTo>
                <a:lnTo>
                  <a:pt x="9004" y="320"/>
                </a:lnTo>
                <a:lnTo>
                  <a:pt x="7946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67397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59" h="635">
                <a:moveTo>
                  <a:pt x="988" y="0"/>
                </a:moveTo>
                <a:lnTo>
                  <a:pt x="195" y="0"/>
                </a:lnTo>
                <a:lnTo>
                  <a:pt x="0" y="309"/>
                </a:lnTo>
                <a:lnTo>
                  <a:pt x="1540" y="309"/>
                </a:lnTo>
                <a:lnTo>
                  <a:pt x="988" y="0"/>
                </a:lnTo>
                <a:close/>
              </a:path>
              <a:path w="10159" h="635">
                <a:moveTo>
                  <a:pt x="8578" y="0"/>
                </a:moveTo>
                <a:lnTo>
                  <a:pt x="8141" y="0"/>
                </a:lnTo>
                <a:lnTo>
                  <a:pt x="9326" y="309"/>
                </a:lnTo>
                <a:lnTo>
                  <a:pt x="9602" y="309"/>
                </a:lnTo>
                <a:lnTo>
                  <a:pt x="857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67316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345" y="0"/>
                </a:moveTo>
                <a:lnTo>
                  <a:pt x="160" y="0"/>
                </a:lnTo>
                <a:lnTo>
                  <a:pt x="0" y="309"/>
                </a:lnTo>
                <a:lnTo>
                  <a:pt x="1897" y="309"/>
                </a:lnTo>
                <a:lnTo>
                  <a:pt x="1345" y="0"/>
                </a:lnTo>
                <a:close/>
              </a:path>
              <a:path w="10795" h="635">
                <a:moveTo>
                  <a:pt x="9165" y="0"/>
                </a:moveTo>
                <a:lnTo>
                  <a:pt x="8774" y="0"/>
                </a:lnTo>
                <a:lnTo>
                  <a:pt x="10108" y="309"/>
                </a:lnTo>
                <a:lnTo>
                  <a:pt x="916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67247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690" y="0"/>
                </a:moveTo>
                <a:lnTo>
                  <a:pt x="149" y="0"/>
                </a:lnTo>
                <a:lnTo>
                  <a:pt x="0" y="320"/>
                </a:lnTo>
                <a:lnTo>
                  <a:pt x="2242" y="320"/>
                </a:lnTo>
                <a:lnTo>
                  <a:pt x="1690" y="0"/>
                </a:lnTo>
                <a:close/>
              </a:path>
              <a:path w="10795" h="635">
                <a:moveTo>
                  <a:pt x="9751" y="0"/>
                </a:moveTo>
                <a:lnTo>
                  <a:pt x="9475" y="0"/>
                </a:lnTo>
                <a:lnTo>
                  <a:pt x="10568" y="240"/>
                </a:lnTo>
                <a:lnTo>
                  <a:pt x="9751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67167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2046" y="0"/>
                </a:moveTo>
                <a:lnTo>
                  <a:pt x="149" y="0"/>
                </a:lnTo>
                <a:lnTo>
                  <a:pt x="0" y="309"/>
                </a:lnTo>
                <a:lnTo>
                  <a:pt x="2633" y="309"/>
                </a:lnTo>
                <a:lnTo>
                  <a:pt x="2322" y="160"/>
                </a:lnTo>
                <a:lnTo>
                  <a:pt x="2046" y="0"/>
                </a:lnTo>
                <a:close/>
              </a:path>
              <a:path w="10795" h="635">
                <a:moveTo>
                  <a:pt x="10372" y="0"/>
                </a:moveTo>
                <a:lnTo>
                  <a:pt x="10648" y="80"/>
                </a:lnTo>
                <a:lnTo>
                  <a:pt x="10372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67086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160" y="0"/>
                </a:moveTo>
                <a:lnTo>
                  <a:pt x="2403" y="0"/>
                </a:lnTo>
                <a:lnTo>
                  <a:pt x="302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67006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160" y="0"/>
                </a:moveTo>
                <a:lnTo>
                  <a:pt x="2794" y="0"/>
                </a:lnTo>
                <a:lnTo>
                  <a:pt x="3426" y="320"/>
                </a:lnTo>
                <a:lnTo>
                  <a:pt x="0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6692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185" y="0"/>
                </a:lnTo>
                <a:lnTo>
                  <a:pt x="3852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66845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587" y="0"/>
                </a:lnTo>
                <a:lnTo>
                  <a:pt x="425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66810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3967" y="0"/>
                </a:moveTo>
                <a:lnTo>
                  <a:pt x="114" y="0"/>
                </a:lnTo>
                <a:lnTo>
                  <a:pt x="0" y="320"/>
                </a:lnTo>
                <a:lnTo>
                  <a:pt x="4680" y="320"/>
                </a:lnTo>
                <a:lnTo>
                  <a:pt x="3967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66730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369" y="0"/>
                </a:moveTo>
                <a:lnTo>
                  <a:pt x="114" y="0"/>
                </a:lnTo>
                <a:lnTo>
                  <a:pt x="0" y="309"/>
                </a:lnTo>
                <a:lnTo>
                  <a:pt x="5117" y="309"/>
                </a:lnTo>
                <a:lnTo>
                  <a:pt x="4369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66649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841" y="0"/>
                </a:moveTo>
                <a:lnTo>
                  <a:pt x="160" y="0"/>
                </a:lnTo>
                <a:lnTo>
                  <a:pt x="0" y="355"/>
                </a:lnTo>
                <a:lnTo>
                  <a:pt x="5588" y="355"/>
                </a:lnTo>
                <a:lnTo>
                  <a:pt x="5197" y="194"/>
                </a:lnTo>
                <a:lnTo>
                  <a:pt x="4841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66615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232" y="0"/>
                </a:moveTo>
                <a:lnTo>
                  <a:pt x="114" y="0"/>
                </a:lnTo>
                <a:lnTo>
                  <a:pt x="0" y="355"/>
                </a:lnTo>
                <a:lnTo>
                  <a:pt x="6048" y="355"/>
                </a:lnTo>
                <a:lnTo>
                  <a:pt x="5657" y="206"/>
                </a:lnTo>
                <a:lnTo>
                  <a:pt x="5232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66534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4" h="635">
                <a:moveTo>
                  <a:pt x="5703" y="0"/>
                </a:moveTo>
                <a:lnTo>
                  <a:pt x="114" y="0"/>
                </a:lnTo>
                <a:lnTo>
                  <a:pt x="0" y="309"/>
                </a:lnTo>
                <a:lnTo>
                  <a:pt x="6566" y="309"/>
                </a:lnTo>
                <a:lnTo>
                  <a:pt x="5703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66500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163" y="0"/>
                </a:moveTo>
                <a:lnTo>
                  <a:pt x="114" y="0"/>
                </a:lnTo>
                <a:lnTo>
                  <a:pt x="0" y="320"/>
                </a:lnTo>
                <a:lnTo>
                  <a:pt x="7037" y="320"/>
                </a:lnTo>
                <a:lnTo>
                  <a:pt x="6163" y="0"/>
                </a:lnTo>
                <a:close/>
              </a:path>
              <a:path w="30479" h="635">
                <a:moveTo>
                  <a:pt x="30347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66419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681" y="0"/>
                </a:moveTo>
                <a:lnTo>
                  <a:pt x="114" y="0"/>
                </a:lnTo>
                <a:lnTo>
                  <a:pt x="0" y="309"/>
                </a:lnTo>
                <a:lnTo>
                  <a:pt x="7624" y="309"/>
                </a:lnTo>
                <a:lnTo>
                  <a:pt x="6681" y="0"/>
                </a:lnTo>
                <a:close/>
              </a:path>
              <a:path w="30479" h="635">
                <a:moveTo>
                  <a:pt x="30462" y="114"/>
                </a:moveTo>
                <a:lnTo>
                  <a:pt x="29715" y="309"/>
                </a:lnTo>
                <a:lnTo>
                  <a:pt x="30232" y="309"/>
                </a:lnTo>
                <a:lnTo>
                  <a:pt x="30462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66373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164" y="0"/>
                </a:moveTo>
                <a:lnTo>
                  <a:pt x="126" y="0"/>
                </a:lnTo>
                <a:lnTo>
                  <a:pt x="0" y="309"/>
                </a:lnTo>
                <a:lnTo>
                  <a:pt x="8187" y="309"/>
                </a:lnTo>
                <a:lnTo>
                  <a:pt x="7164" y="0"/>
                </a:lnTo>
                <a:close/>
              </a:path>
              <a:path w="30479" h="635">
                <a:moveTo>
                  <a:pt x="30474" y="0"/>
                </a:moveTo>
                <a:lnTo>
                  <a:pt x="29025" y="309"/>
                </a:lnTo>
                <a:lnTo>
                  <a:pt x="30083" y="309"/>
                </a:lnTo>
                <a:lnTo>
                  <a:pt x="30474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66304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739" y="0"/>
                </a:moveTo>
                <a:lnTo>
                  <a:pt x="114" y="0"/>
                </a:lnTo>
                <a:lnTo>
                  <a:pt x="0" y="320"/>
                </a:lnTo>
                <a:lnTo>
                  <a:pt x="8797" y="320"/>
                </a:lnTo>
                <a:lnTo>
                  <a:pt x="7739" y="0"/>
                </a:lnTo>
                <a:close/>
              </a:path>
              <a:path w="30479" h="635">
                <a:moveTo>
                  <a:pt x="30347" y="0"/>
                </a:moveTo>
                <a:lnTo>
                  <a:pt x="29830" y="0"/>
                </a:lnTo>
                <a:lnTo>
                  <a:pt x="28139" y="320"/>
                </a:lnTo>
                <a:lnTo>
                  <a:pt x="29956" y="320"/>
                </a:lnTo>
                <a:lnTo>
                  <a:pt x="30347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6625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302" y="0"/>
                </a:moveTo>
                <a:lnTo>
                  <a:pt x="114" y="0"/>
                </a:lnTo>
                <a:lnTo>
                  <a:pt x="0" y="309"/>
                </a:lnTo>
                <a:lnTo>
                  <a:pt x="9441" y="309"/>
                </a:lnTo>
                <a:lnTo>
                  <a:pt x="8843" y="160"/>
                </a:lnTo>
                <a:lnTo>
                  <a:pt x="8302" y="0"/>
                </a:lnTo>
                <a:close/>
              </a:path>
              <a:path w="30479" h="635">
                <a:moveTo>
                  <a:pt x="30198" y="0"/>
                </a:moveTo>
                <a:lnTo>
                  <a:pt x="29140" y="0"/>
                </a:lnTo>
                <a:lnTo>
                  <a:pt x="28174" y="160"/>
                </a:lnTo>
                <a:lnTo>
                  <a:pt x="27564" y="309"/>
                </a:lnTo>
                <a:lnTo>
                  <a:pt x="29761" y="309"/>
                </a:lnTo>
                <a:lnTo>
                  <a:pt x="30058" y="114"/>
                </a:lnTo>
                <a:lnTo>
                  <a:pt x="30198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66224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877" y="0"/>
                </a:moveTo>
                <a:lnTo>
                  <a:pt x="80" y="0"/>
                </a:lnTo>
                <a:lnTo>
                  <a:pt x="0" y="309"/>
                </a:lnTo>
                <a:lnTo>
                  <a:pt x="10096" y="309"/>
                </a:lnTo>
                <a:lnTo>
                  <a:pt x="8877" y="0"/>
                </a:lnTo>
                <a:close/>
              </a:path>
              <a:path w="30479" h="635">
                <a:moveTo>
                  <a:pt x="30037" y="0"/>
                </a:moveTo>
                <a:lnTo>
                  <a:pt x="28220" y="0"/>
                </a:lnTo>
                <a:lnTo>
                  <a:pt x="27990" y="34"/>
                </a:lnTo>
                <a:lnTo>
                  <a:pt x="26886" y="309"/>
                </a:lnTo>
                <a:lnTo>
                  <a:pt x="29600" y="309"/>
                </a:lnTo>
                <a:lnTo>
                  <a:pt x="29795" y="148"/>
                </a:lnTo>
                <a:lnTo>
                  <a:pt x="30037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66178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9521" y="0"/>
                </a:moveTo>
                <a:lnTo>
                  <a:pt x="80" y="0"/>
                </a:lnTo>
                <a:lnTo>
                  <a:pt x="0" y="320"/>
                </a:lnTo>
                <a:lnTo>
                  <a:pt x="10890" y="320"/>
                </a:lnTo>
                <a:lnTo>
                  <a:pt x="9521" y="0"/>
                </a:lnTo>
                <a:close/>
              </a:path>
              <a:path w="29845" h="635">
                <a:moveTo>
                  <a:pt x="29841" y="0"/>
                </a:moveTo>
                <a:lnTo>
                  <a:pt x="27645" y="0"/>
                </a:lnTo>
                <a:lnTo>
                  <a:pt x="27323" y="80"/>
                </a:lnTo>
                <a:lnTo>
                  <a:pt x="26104" y="320"/>
                </a:lnTo>
                <a:lnTo>
                  <a:pt x="29416" y="320"/>
                </a:lnTo>
                <a:lnTo>
                  <a:pt x="2984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66097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0223" y="0"/>
                </a:moveTo>
                <a:lnTo>
                  <a:pt x="126" y="0"/>
                </a:lnTo>
                <a:lnTo>
                  <a:pt x="0" y="309"/>
                </a:lnTo>
                <a:lnTo>
                  <a:pt x="11764" y="309"/>
                </a:lnTo>
                <a:lnTo>
                  <a:pt x="10223" y="0"/>
                </a:lnTo>
                <a:close/>
              </a:path>
              <a:path w="29845" h="635">
                <a:moveTo>
                  <a:pt x="29726" y="0"/>
                </a:moveTo>
                <a:lnTo>
                  <a:pt x="27012" y="0"/>
                </a:lnTo>
                <a:lnTo>
                  <a:pt x="25322" y="309"/>
                </a:lnTo>
                <a:lnTo>
                  <a:pt x="29301" y="309"/>
                </a:lnTo>
                <a:lnTo>
                  <a:pt x="29726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66063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005" y="0"/>
                </a:moveTo>
                <a:lnTo>
                  <a:pt x="114" y="0"/>
                </a:lnTo>
                <a:lnTo>
                  <a:pt x="0" y="309"/>
                </a:lnTo>
                <a:lnTo>
                  <a:pt x="12776" y="309"/>
                </a:lnTo>
                <a:lnTo>
                  <a:pt x="12304" y="229"/>
                </a:lnTo>
                <a:lnTo>
                  <a:pt x="11879" y="194"/>
                </a:lnTo>
                <a:lnTo>
                  <a:pt x="11442" y="68"/>
                </a:lnTo>
                <a:lnTo>
                  <a:pt x="11005" y="0"/>
                </a:lnTo>
                <a:close/>
              </a:path>
              <a:path w="29845" h="635">
                <a:moveTo>
                  <a:pt x="29531" y="0"/>
                </a:moveTo>
                <a:lnTo>
                  <a:pt x="26219" y="0"/>
                </a:lnTo>
                <a:lnTo>
                  <a:pt x="24298" y="309"/>
                </a:lnTo>
                <a:lnTo>
                  <a:pt x="29094" y="309"/>
                </a:lnTo>
                <a:lnTo>
                  <a:pt x="29531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66028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833" y="0"/>
                </a:moveTo>
                <a:lnTo>
                  <a:pt x="68" y="0"/>
                </a:lnTo>
                <a:lnTo>
                  <a:pt x="0" y="320"/>
                </a:lnTo>
                <a:lnTo>
                  <a:pt x="13949" y="320"/>
                </a:lnTo>
                <a:lnTo>
                  <a:pt x="13443" y="274"/>
                </a:lnTo>
                <a:lnTo>
                  <a:pt x="12385" y="125"/>
                </a:lnTo>
                <a:lnTo>
                  <a:pt x="11833" y="0"/>
                </a:lnTo>
                <a:close/>
              </a:path>
              <a:path w="29845" h="635">
                <a:moveTo>
                  <a:pt x="29370" y="0"/>
                </a:moveTo>
                <a:lnTo>
                  <a:pt x="25391" y="0"/>
                </a:lnTo>
                <a:lnTo>
                  <a:pt x="23079" y="320"/>
                </a:lnTo>
                <a:lnTo>
                  <a:pt x="28898" y="320"/>
                </a:lnTo>
                <a:lnTo>
                  <a:pt x="29370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65982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2856" y="0"/>
                </a:moveTo>
                <a:lnTo>
                  <a:pt x="80" y="0"/>
                </a:lnTo>
                <a:lnTo>
                  <a:pt x="0" y="309"/>
                </a:lnTo>
                <a:lnTo>
                  <a:pt x="15685" y="309"/>
                </a:lnTo>
                <a:lnTo>
                  <a:pt x="14984" y="274"/>
                </a:lnTo>
                <a:lnTo>
                  <a:pt x="13569" y="114"/>
                </a:lnTo>
                <a:lnTo>
                  <a:pt x="12856" y="0"/>
                </a:lnTo>
                <a:close/>
              </a:path>
              <a:path w="29209" h="635">
                <a:moveTo>
                  <a:pt x="29174" y="0"/>
                </a:moveTo>
                <a:lnTo>
                  <a:pt x="24379" y="0"/>
                </a:lnTo>
                <a:lnTo>
                  <a:pt x="23666" y="114"/>
                </a:lnTo>
                <a:lnTo>
                  <a:pt x="22136" y="274"/>
                </a:lnTo>
                <a:lnTo>
                  <a:pt x="21308" y="309"/>
                </a:lnTo>
                <a:lnTo>
                  <a:pt x="28703" y="309"/>
                </a:lnTo>
                <a:lnTo>
                  <a:pt x="2917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65982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3995" y="0"/>
                </a:moveTo>
                <a:lnTo>
                  <a:pt x="45" y="0"/>
                </a:lnTo>
                <a:lnTo>
                  <a:pt x="0" y="309"/>
                </a:lnTo>
                <a:lnTo>
                  <a:pt x="28461" y="309"/>
                </a:lnTo>
                <a:lnTo>
                  <a:pt x="17732" y="274"/>
                </a:lnTo>
                <a:lnTo>
                  <a:pt x="16513" y="229"/>
                </a:lnTo>
                <a:lnTo>
                  <a:pt x="15260" y="148"/>
                </a:lnTo>
                <a:lnTo>
                  <a:pt x="13995" y="0"/>
                </a:lnTo>
                <a:close/>
              </a:path>
              <a:path w="29209" h="635">
                <a:moveTo>
                  <a:pt x="28944" y="0"/>
                </a:moveTo>
                <a:lnTo>
                  <a:pt x="23125" y="0"/>
                </a:lnTo>
                <a:lnTo>
                  <a:pt x="22136" y="114"/>
                </a:lnTo>
                <a:lnTo>
                  <a:pt x="21113" y="194"/>
                </a:lnTo>
                <a:lnTo>
                  <a:pt x="18870" y="274"/>
                </a:lnTo>
                <a:lnTo>
                  <a:pt x="28515" y="274"/>
                </a:lnTo>
                <a:lnTo>
                  <a:pt x="28944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65948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5720" y="0"/>
                </a:moveTo>
                <a:lnTo>
                  <a:pt x="34" y="0"/>
                </a:lnTo>
                <a:lnTo>
                  <a:pt x="0" y="355"/>
                </a:lnTo>
                <a:lnTo>
                  <a:pt x="28266" y="355"/>
                </a:lnTo>
                <a:lnTo>
                  <a:pt x="28547" y="125"/>
                </a:lnTo>
                <a:lnTo>
                  <a:pt x="18675" y="125"/>
                </a:lnTo>
                <a:lnTo>
                  <a:pt x="17214" y="80"/>
                </a:lnTo>
                <a:lnTo>
                  <a:pt x="15720" y="0"/>
                </a:lnTo>
                <a:close/>
              </a:path>
              <a:path w="29209" h="635">
                <a:moveTo>
                  <a:pt x="28737" y="0"/>
                </a:moveTo>
                <a:lnTo>
                  <a:pt x="21343" y="0"/>
                </a:lnTo>
                <a:lnTo>
                  <a:pt x="20043" y="80"/>
                </a:lnTo>
                <a:lnTo>
                  <a:pt x="18675" y="125"/>
                </a:lnTo>
                <a:lnTo>
                  <a:pt x="28547" y="125"/>
                </a:lnTo>
                <a:lnTo>
                  <a:pt x="28737" y="0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65902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542" y="0"/>
                </a:moveTo>
                <a:lnTo>
                  <a:pt x="80" y="0"/>
                </a:lnTo>
                <a:lnTo>
                  <a:pt x="0" y="355"/>
                </a:lnTo>
                <a:lnTo>
                  <a:pt x="28036" y="355"/>
                </a:lnTo>
                <a:lnTo>
                  <a:pt x="28312" y="194"/>
                </a:lnTo>
                <a:lnTo>
                  <a:pt x="28542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65867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80" y="0"/>
                </a:moveTo>
                <a:lnTo>
                  <a:pt x="28346" y="0"/>
                </a:lnTo>
                <a:lnTo>
                  <a:pt x="27840" y="309"/>
                </a:lnTo>
                <a:lnTo>
                  <a:pt x="0" y="309"/>
                </a:lnTo>
                <a:lnTo>
                  <a:pt x="8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65867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70" y="0"/>
                </a:moveTo>
                <a:lnTo>
                  <a:pt x="34" y="0"/>
                </a:lnTo>
                <a:lnTo>
                  <a:pt x="0" y="309"/>
                </a:lnTo>
                <a:lnTo>
                  <a:pt x="27564" y="309"/>
                </a:lnTo>
                <a:lnTo>
                  <a:pt x="28070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65833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875" y="0"/>
                </a:moveTo>
                <a:lnTo>
                  <a:pt x="34" y="0"/>
                </a:lnTo>
                <a:lnTo>
                  <a:pt x="0" y="320"/>
                </a:lnTo>
                <a:lnTo>
                  <a:pt x="27323" y="320"/>
                </a:lnTo>
                <a:lnTo>
                  <a:pt x="27875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65833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599" y="0"/>
                </a:moveTo>
                <a:lnTo>
                  <a:pt x="34" y="0"/>
                </a:lnTo>
                <a:lnTo>
                  <a:pt x="0" y="309"/>
                </a:lnTo>
                <a:lnTo>
                  <a:pt x="27047" y="309"/>
                </a:lnTo>
                <a:lnTo>
                  <a:pt x="27599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65833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0" y="0"/>
                </a:moveTo>
                <a:lnTo>
                  <a:pt x="27323" y="0"/>
                </a:lnTo>
                <a:lnTo>
                  <a:pt x="26771" y="309"/>
                </a:ln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65833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0" y="274"/>
                </a:lnTo>
                <a:lnTo>
                  <a:pt x="26575" y="274"/>
                </a:lnTo>
                <a:lnTo>
                  <a:pt x="26805" y="125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65833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26575" y="114"/>
                </a:lnTo>
                <a:lnTo>
                  <a:pt x="26771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15375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90" h="28575">
                <a:moveTo>
                  <a:pt x="20238" y="0"/>
                </a:moveTo>
                <a:lnTo>
                  <a:pt x="19927" y="0"/>
                </a:lnTo>
                <a:lnTo>
                  <a:pt x="19525" y="34"/>
                </a:lnTo>
                <a:lnTo>
                  <a:pt x="18984" y="148"/>
                </a:lnTo>
                <a:lnTo>
                  <a:pt x="18789" y="148"/>
                </a:lnTo>
                <a:lnTo>
                  <a:pt x="18547" y="194"/>
                </a:lnTo>
                <a:lnTo>
                  <a:pt x="18317" y="229"/>
                </a:lnTo>
                <a:lnTo>
                  <a:pt x="18110" y="274"/>
                </a:lnTo>
                <a:lnTo>
                  <a:pt x="5966" y="6150"/>
                </a:lnTo>
                <a:lnTo>
                  <a:pt x="5414" y="6619"/>
                </a:lnTo>
                <a:lnTo>
                  <a:pt x="815" y="13548"/>
                </a:lnTo>
                <a:lnTo>
                  <a:pt x="114" y="15037"/>
                </a:lnTo>
                <a:lnTo>
                  <a:pt x="16972" y="28425"/>
                </a:lnTo>
                <a:lnTo>
                  <a:pt x="18237" y="27600"/>
                </a:lnTo>
                <a:lnTo>
                  <a:pt x="19490" y="26821"/>
                </a:lnTo>
                <a:lnTo>
                  <a:pt x="34198" y="19767"/>
                </a:lnTo>
                <a:lnTo>
                  <a:pt x="33600" y="19686"/>
                </a:lnTo>
                <a:lnTo>
                  <a:pt x="32312" y="19343"/>
                </a:lnTo>
                <a:lnTo>
                  <a:pt x="31714" y="19102"/>
                </a:lnTo>
                <a:lnTo>
                  <a:pt x="31369" y="18942"/>
                </a:lnTo>
                <a:lnTo>
                  <a:pt x="21227" y="274"/>
                </a:lnTo>
                <a:lnTo>
                  <a:pt x="20951" y="114"/>
                </a:lnTo>
                <a:lnTo>
                  <a:pt x="20238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6778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1494" y="43560"/>
                </a:moveTo>
                <a:lnTo>
                  <a:pt x="1345" y="43941"/>
                </a:lnTo>
                <a:lnTo>
                  <a:pt x="1184" y="44068"/>
                </a:lnTo>
                <a:lnTo>
                  <a:pt x="402" y="44068"/>
                </a:lnTo>
                <a:lnTo>
                  <a:pt x="954" y="44449"/>
                </a:lnTo>
                <a:lnTo>
                  <a:pt x="19307" y="50418"/>
                </a:lnTo>
                <a:lnTo>
                  <a:pt x="21044" y="50291"/>
                </a:lnTo>
                <a:lnTo>
                  <a:pt x="22573" y="50037"/>
                </a:lnTo>
                <a:lnTo>
                  <a:pt x="23907" y="49910"/>
                </a:lnTo>
                <a:lnTo>
                  <a:pt x="25920" y="49402"/>
                </a:lnTo>
                <a:lnTo>
                  <a:pt x="26782" y="49275"/>
                </a:lnTo>
                <a:lnTo>
                  <a:pt x="26587" y="49275"/>
                </a:lnTo>
                <a:lnTo>
                  <a:pt x="29094" y="48767"/>
                </a:lnTo>
                <a:lnTo>
                  <a:pt x="30313" y="48386"/>
                </a:lnTo>
                <a:lnTo>
                  <a:pt x="31969" y="47624"/>
                </a:lnTo>
                <a:lnTo>
                  <a:pt x="16836" y="47620"/>
                </a:lnTo>
                <a:lnTo>
                  <a:pt x="14512" y="47497"/>
                </a:lnTo>
                <a:lnTo>
                  <a:pt x="13569" y="47497"/>
                </a:lnTo>
                <a:lnTo>
                  <a:pt x="12316" y="47370"/>
                </a:lnTo>
                <a:lnTo>
                  <a:pt x="11435" y="47193"/>
                </a:lnTo>
                <a:lnTo>
                  <a:pt x="10660" y="47116"/>
                </a:lnTo>
                <a:lnTo>
                  <a:pt x="9793" y="46862"/>
                </a:lnTo>
                <a:lnTo>
                  <a:pt x="8532" y="46608"/>
                </a:lnTo>
                <a:lnTo>
                  <a:pt x="8249" y="46524"/>
                </a:lnTo>
                <a:lnTo>
                  <a:pt x="8026" y="46481"/>
                </a:lnTo>
                <a:lnTo>
                  <a:pt x="6692" y="46100"/>
                </a:lnTo>
                <a:lnTo>
                  <a:pt x="6221" y="45919"/>
                </a:lnTo>
                <a:lnTo>
                  <a:pt x="5979" y="45846"/>
                </a:lnTo>
                <a:lnTo>
                  <a:pt x="4059" y="45084"/>
                </a:lnTo>
                <a:lnTo>
                  <a:pt x="2840" y="44449"/>
                </a:lnTo>
                <a:lnTo>
                  <a:pt x="2553" y="44277"/>
                </a:lnTo>
                <a:lnTo>
                  <a:pt x="2127" y="44068"/>
                </a:lnTo>
                <a:lnTo>
                  <a:pt x="1494" y="43560"/>
                </a:lnTo>
                <a:close/>
              </a:path>
              <a:path w="90170" h="50800">
                <a:moveTo>
                  <a:pt x="16989" y="47620"/>
                </a:moveTo>
                <a:close/>
              </a:path>
              <a:path w="90170" h="50800">
                <a:moveTo>
                  <a:pt x="32521" y="47370"/>
                </a:moveTo>
                <a:lnTo>
                  <a:pt x="21159" y="47370"/>
                </a:lnTo>
                <a:lnTo>
                  <a:pt x="20250" y="47497"/>
                </a:lnTo>
                <a:lnTo>
                  <a:pt x="19227" y="47497"/>
                </a:lnTo>
                <a:lnTo>
                  <a:pt x="17065" y="47624"/>
                </a:lnTo>
                <a:lnTo>
                  <a:pt x="31978" y="47620"/>
                </a:lnTo>
                <a:lnTo>
                  <a:pt x="32521" y="47370"/>
                </a:lnTo>
                <a:close/>
              </a:path>
              <a:path w="90170" h="50800">
                <a:moveTo>
                  <a:pt x="19146" y="47497"/>
                </a:moveTo>
                <a:lnTo>
                  <a:pt x="14754" y="47497"/>
                </a:lnTo>
                <a:lnTo>
                  <a:pt x="16989" y="47620"/>
                </a:lnTo>
                <a:lnTo>
                  <a:pt x="19146" y="47497"/>
                </a:lnTo>
                <a:close/>
              </a:path>
              <a:path w="90170" h="50800">
                <a:moveTo>
                  <a:pt x="47769" y="0"/>
                </a:moveTo>
                <a:lnTo>
                  <a:pt x="46550" y="0"/>
                </a:lnTo>
                <a:lnTo>
                  <a:pt x="45964" y="253"/>
                </a:lnTo>
                <a:lnTo>
                  <a:pt x="44193" y="761"/>
                </a:lnTo>
                <a:lnTo>
                  <a:pt x="41007" y="1904"/>
                </a:lnTo>
                <a:lnTo>
                  <a:pt x="39558" y="2539"/>
                </a:lnTo>
                <a:lnTo>
                  <a:pt x="38178" y="3174"/>
                </a:lnTo>
                <a:lnTo>
                  <a:pt x="36925" y="3936"/>
                </a:lnTo>
                <a:lnTo>
                  <a:pt x="35740" y="4571"/>
                </a:lnTo>
                <a:lnTo>
                  <a:pt x="25798" y="18160"/>
                </a:lnTo>
                <a:lnTo>
                  <a:pt x="25675" y="18668"/>
                </a:lnTo>
                <a:lnTo>
                  <a:pt x="16364" y="36067"/>
                </a:lnTo>
                <a:lnTo>
                  <a:pt x="14708" y="37845"/>
                </a:lnTo>
                <a:lnTo>
                  <a:pt x="6094" y="43179"/>
                </a:lnTo>
                <a:lnTo>
                  <a:pt x="5473" y="43433"/>
                </a:lnTo>
                <a:lnTo>
                  <a:pt x="3150" y="43941"/>
                </a:lnTo>
                <a:lnTo>
                  <a:pt x="2207" y="44068"/>
                </a:lnTo>
                <a:lnTo>
                  <a:pt x="2553" y="44277"/>
                </a:lnTo>
                <a:lnTo>
                  <a:pt x="3426" y="44703"/>
                </a:lnTo>
                <a:lnTo>
                  <a:pt x="4059" y="45084"/>
                </a:lnTo>
                <a:lnTo>
                  <a:pt x="6221" y="45919"/>
                </a:lnTo>
                <a:lnTo>
                  <a:pt x="8249" y="46524"/>
                </a:lnTo>
                <a:lnTo>
                  <a:pt x="9360" y="46735"/>
                </a:lnTo>
                <a:lnTo>
                  <a:pt x="9793" y="46862"/>
                </a:lnTo>
                <a:lnTo>
                  <a:pt x="11435" y="47193"/>
                </a:lnTo>
                <a:lnTo>
                  <a:pt x="14512" y="47497"/>
                </a:lnTo>
                <a:lnTo>
                  <a:pt x="20216" y="47497"/>
                </a:lnTo>
                <a:lnTo>
                  <a:pt x="21159" y="47370"/>
                </a:lnTo>
                <a:lnTo>
                  <a:pt x="32521" y="47370"/>
                </a:lnTo>
                <a:lnTo>
                  <a:pt x="33544" y="46862"/>
                </a:lnTo>
                <a:lnTo>
                  <a:pt x="35510" y="45592"/>
                </a:lnTo>
                <a:lnTo>
                  <a:pt x="36407" y="44830"/>
                </a:lnTo>
                <a:lnTo>
                  <a:pt x="37235" y="44195"/>
                </a:lnTo>
                <a:lnTo>
                  <a:pt x="38188" y="43179"/>
                </a:lnTo>
                <a:lnTo>
                  <a:pt x="39558" y="41782"/>
                </a:lnTo>
                <a:lnTo>
                  <a:pt x="40858" y="40131"/>
                </a:lnTo>
                <a:lnTo>
                  <a:pt x="41444" y="39242"/>
                </a:lnTo>
                <a:lnTo>
                  <a:pt x="42031" y="38480"/>
                </a:lnTo>
                <a:lnTo>
                  <a:pt x="42548" y="37591"/>
                </a:lnTo>
                <a:lnTo>
                  <a:pt x="46306" y="28574"/>
                </a:lnTo>
                <a:lnTo>
                  <a:pt x="46596" y="27431"/>
                </a:lnTo>
                <a:lnTo>
                  <a:pt x="47344" y="25145"/>
                </a:lnTo>
                <a:lnTo>
                  <a:pt x="47697" y="25145"/>
                </a:lnTo>
                <a:lnTo>
                  <a:pt x="49224" y="21716"/>
                </a:lnTo>
                <a:lnTo>
                  <a:pt x="67709" y="10160"/>
                </a:lnTo>
                <a:lnTo>
                  <a:pt x="71716" y="10160"/>
                </a:lnTo>
                <a:lnTo>
                  <a:pt x="71642" y="9779"/>
                </a:lnTo>
                <a:lnTo>
                  <a:pt x="71516" y="9525"/>
                </a:lnTo>
                <a:lnTo>
                  <a:pt x="71366" y="9144"/>
                </a:lnTo>
                <a:lnTo>
                  <a:pt x="70895" y="8509"/>
                </a:lnTo>
                <a:lnTo>
                  <a:pt x="69986" y="7747"/>
                </a:lnTo>
                <a:lnTo>
                  <a:pt x="64478" y="7747"/>
                </a:lnTo>
                <a:lnTo>
                  <a:pt x="61454" y="6731"/>
                </a:lnTo>
                <a:lnTo>
                  <a:pt x="58625" y="5588"/>
                </a:lnTo>
                <a:lnTo>
                  <a:pt x="53829" y="3429"/>
                </a:lnTo>
                <a:lnTo>
                  <a:pt x="49425" y="889"/>
                </a:lnTo>
                <a:lnTo>
                  <a:pt x="48712" y="381"/>
                </a:lnTo>
                <a:lnTo>
                  <a:pt x="47769" y="0"/>
                </a:lnTo>
                <a:close/>
              </a:path>
              <a:path w="90170" h="50800">
                <a:moveTo>
                  <a:pt x="71716" y="10160"/>
                </a:moveTo>
                <a:lnTo>
                  <a:pt x="68066" y="10160"/>
                </a:lnTo>
                <a:lnTo>
                  <a:pt x="68537" y="10287"/>
                </a:lnTo>
                <a:lnTo>
                  <a:pt x="68813" y="10414"/>
                </a:lnTo>
                <a:lnTo>
                  <a:pt x="68911" y="10668"/>
                </a:lnTo>
                <a:lnTo>
                  <a:pt x="68946" y="15240"/>
                </a:lnTo>
                <a:lnTo>
                  <a:pt x="69033" y="15871"/>
                </a:lnTo>
                <a:lnTo>
                  <a:pt x="79382" y="29210"/>
                </a:lnTo>
                <a:lnTo>
                  <a:pt x="80175" y="29591"/>
                </a:lnTo>
                <a:lnTo>
                  <a:pt x="80923" y="29718"/>
                </a:lnTo>
                <a:lnTo>
                  <a:pt x="81314" y="29845"/>
                </a:lnTo>
                <a:lnTo>
                  <a:pt x="82061" y="29972"/>
                </a:lnTo>
                <a:lnTo>
                  <a:pt x="87698" y="27051"/>
                </a:lnTo>
                <a:lnTo>
                  <a:pt x="81866" y="27051"/>
                </a:lnTo>
                <a:lnTo>
                  <a:pt x="80923" y="26797"/>
                </a:lnTo>
                <a:lnTo>
                  <a:pt x="79934" y="26416"/>
                </a:lnTo>
                <a:lnTo>
                  <a:pt x="78876" y="25908"/>
                </a:lnTo>
                <a:lnTo>
                  <a:pt x="78163" y="25400"/>
                </a:lnTo>
                <a:lnTo>
                  <a:pt x="77024" y="24638"/>
                </a:lnTo>
                <a:lnTo>
                  <a:pt x="76633" y="24257"/>
                </a:lnTo>
                <a:lnTo>
                  <a:pt x="76196" y="23876"/>
                </a:lnTo>
                <a:lnTo>
                  <a:pt x="74977" y="22733"/>
                </a:lnTo>
                <a:lnTo>
                  <a:pt x="71642" y="12827"/>
                </a:lnTo>
                <a:lnTo>
                  <a:pt x="71792" y="11811"/>
                </a:lnTo>
                <a:lnTo>
                  <a:pt x="71716" y="10160"/>
                </a:lnTo>
                <a:close/>
              </a:path>
              <a:path w="90170" h="50800">
                <a:moveTo>
                  <a:pt x="47697" y="25145"/>
                </a:moveTo>
                <a:lnTo>
                  <a:pt x="47344" y="25145"/>
                </a:lnTo>
                <a:lnTo>
                  <a:pt x="46677" y="27177"/>
                </a:lnTo>
                <a:lnTo>
                  <a:pt x="47697" y="25145"/>
                </a:lnTo>
                <a:close/>
              </a:path>
              <a:path w="90170" h="50800">
                <a:moveTo>
                  <a:pt x="88885" y="15494"/>
                </a:moveTo>
                <a:lnTo>
                  <a:pt x="84499" y="15494"/>
                </a:lnTo>
                <a:lnTo>
                  <a:pt x="85005" y="15621"/>
                </a:lnTo>
                <a:lnTo>
                  <a:pt x="85833" y="16129"/>
                </a:lnTo>
                <a:lnTo>
                  <a:pt x="86908" y="21082"/>
                </a:lnTo>
                <a:lnTo>
                  <a:pt x="86656" y="22479"/>
                </a:lnTo>
                <a:lnTo>
                  <a:pt x="83119" y="27051"/>
                </a:lnTo>
                <a:lnTo>
                  <a:pt x="87698" y="27051"/>
                </a:lnTo>
                <a:lnTo>
                  <a:pt x="89784" y="20828"/>
                </a:lnTo>
                <a:lnTo>
                  <a:pt x="89720" y="17907"/>
                </a:lnTo>
                <a:lnTo>
                  <a:pt x="89605" y="17272"/>
                </a:lnTo>
                <a:lnTo>
                  <a:pt x="89375" y="16510"/>
                </a:lnTo>
                <a:lnTo>
                  <a:pt x="88885" y="15494"/>
                </a:lnTo>
                <a:close/>
              </a:path>
              <a:path w="90170" h="50800">
                <a:moveTo>
                  <a:pt x="83625" y="12573"/>
                </a:moveTo>
                <a:lnTo>
                  <a:pt x="82995" y="12587"/>
                </a:lnTo>
                <a:lnTo>
                  <a:pt x="82061" y="12700"/>
                </a:lnTo>
                <a:lnTo>
                  <a:pt x="81509" y="12827"/>
                </a:lnTo>
                <a:lnTo>
                  <a:pt x="81348" y="12827"/>
                </a:lnTo>
                <a:lnTo>
                  <a:pt x="80762" y="12954"/>
                </a:lnTo>
                <a:lnTo>
                  <a:pt x="79738" y="13462"/>
                </a:lnTo>
                <a:lnTo>
                  <a:pt x="79106" y="13716"/>
                </a:lnTo>
                <a:lnTo>
                  <a:pt x="78128" y="14478"/>
                </a:lnTo>
                <a:lnTo>
                  <a:pt x="77772" y="14605"/>
                </a:lnTo>
                <a:lnTo>
                  <a:pt x="77461" y="14859"/>
                </a:lnTo>
                <a:lnTo>
                  <a:pt x="77139" y="15240"/>
                </a:lnTo>
                <a:lnTo>
                  <a:pt x="75966" y="15367"/>
                </a:lnTo>
                <a:lnTo>
                  <a:pt x="74667" y="15621"/>
                </a:lnTo>
                <a:lnTo>
                  <a:pt x="71906" y="15871"/>
                </a:lnTo>
                <a:lnTo>
                  <a:pt x="72153" y="17145"/>
                </a:lnTo>
                <a:lnTo>
                  <a:pt x="72696" y="18796"/>
                </a:lnTo>
                <a:lnTo>
                  <a:pt x="73482" y="20447"/>
                </a:lnTo>
                <a:lnTo>
                  <a:pt x="73713" y="20857"/>
                </a:lnTo>
                <a:lnTo>
                  <a:pt x="74621" y="22225"/>
                </a:lnTo>
                <a:lnTo>
                  <a:pt x="75138" y="22860"/>
                </a:lnTo>
                <a:lnTo>
                  <a:pt x="78830" y="22479"/>
                </a:lnTo>
                <a:lnTo>
                  <a:pt x="78209" y="21717"/>
                </a:lnTo>
                <a:lnTo>
                  <a:pt x="79186" y="21082"/>
                </a:lnTo>
                <a:lnTo>
                  <a:pt x="78910" y="20701"/>
                </a:lnTo>
                <a:lnTo>
                  <a:pt x="78607" y="20066"/>
                </a:lnTo>
                <a:lnTo>
                  <a:pt x="78515" y="19812"/>
                </a:lnTo>
                <a:lnTo>
                  <a:pt x="78598" y="18034"/>
                </a:lnTo>
                <a:lnTo>
                  <a:pt x="78991" y="17399"/>
                </a:lnTo>
                <a:lnTo>
                  <a:pt x="79704" y="16764"/>
                </a:lnTo>
                <a:lnTo>
                  <a:pt x="80762" y="16002"/>
                </a:lnTo>
                <a:lnTo>
                  <a:pt x="82096" y="15494"/>
                </a:lnTo>
                <a:lnTo>
                  <a:pt x="88885" y="15494"/>
                </a:lnTo>
                <a:lnTo>
                  <a:pt x="88742" y="15240"/>
                </a:lnTo>
                <a:lnTo>
                  <a:pt x="88271" y="14605"/>
                </a:lnTo>
                <a:lnTo>
                  <a:pt x="87052" y="13462"/>
                </a:lnTo>
                <a:lnTo>
                  <a:pt x="86661" y="13335"/>
                </a:lnTo>
                <a:lnTo>
                  <a:pt x="85913" y="12954"/>
                </a:lnTo>
                <a:lnTo>
                  <a:pt x="85039" y="12827"/>
                </a:lnTo>
                <a:lnTo>
                  <a:pt x="84614" y="12700"/>
                </a:lnTo>
                <a:lnTo>
                  <a:pt x="83625" y="12573"/>
                </a:lnTo>
                <a:close/>
              </a:path>
              <a:path w="90170" h="50800">
                <a:moveTo>
                  <a:pt x="71642" y="12587"/>
                </a:moveTo>
                <a:lnTo>
                  <a:pt x="71596" y="12827"/>
                </a:lnTo>
                <a:lnTo>
                  <a:pt x="71642" y="12587"/>
                </a:lnTo>
                <a:close/>
              </a:path>
              <a:path w="90170" h="50800">
                <a:moveTo>
                  <a:pt x="71670" y="12446"/>
                </a:moveTo>
                <a:lnTo>
                  <a:pt x="71642" y="12587"/>
                </a:lnTo>
                <a:lnTo>
                  <a:pt x="71670" y="12446"/>
                </a:lnTo>
                <a:close/>
              </a:path>
              <a:path w="90170" h="50800">
                <a:moveTo>
                  <a:pt x="67859" y="7239"/>
                </a:moveTo>
                <a:lnTo>
                  <a:pt x="67514" y="7239"/>
                </a:lnTo>
                <a:lnTo>
                  <a:pt x="65939" y="7493"/>
                </a:lnTo>
                <a:lnTo>
                  <a:pt x="65548" y="7620"/>
                </a:lnTo>
                <a:lnTo>
                  <a:pt x="65076" y="7747"/>
                </a:lnTo>
                <a:lnTo>
                  <a:pt x="69986" y="7747"/>
                </a:lnTo>
                <a:lnTo>
                  <a:pt x="69434" y="7620"/>
                </a:lnTo>
                <a:lnTo>
                  <a:pt x="68848" y="7366"/>
                </a:lnTo>
                <a:lnTo>
                  <a:pt x="67859" y="7239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40604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0"/>
                </a:moveTo>
                <a:lnTo>
                  <a:pt x="632" y="778"/>
                </a:lnTo>
                <a:lnTo>
                  <a:pt x="1851" y="2107"/>
                </a:lnTo>
                <a:lnTo>
                  <a:pt x="2794" y="3012"/>
                </a:lnTo>
                <a:lnTo>
                  <a:pt x="3399" y="3447"/>
                </a:lnTo>
                <a:lnTo>
                  <a:pt x="3852" y="3836"/>
                </a:lnTo>
                <a:lnTo>
                  <a:pt x="8222" y="5359"/>
                </a:lnTo>
                <a:lnTo>
                  <a:pt x="7428" y="5165"/>
                </a:lnTo>
                <a:lnTo>
                  <a:pt x="6471" y="4810"/>
                </a:lnTo>
                <a:lnTo>
                  <a:pt x="551" y="618"/>
                </a:lnTo>
                <a:lnTo>
                  <a:pt x="0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42846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655" y="7089"/>
                </a:moveTo>
                <a:lnTo>
                  <a:pt x="0" y="7283"/>
                </a:lnTo>
                <a:lnTo>
                  <a:pt x="436" y="7787"/>
                </a:lnTo>
                <a:lnTo>
                  <a:pt x="995" y="8337"/>
                </a:lnTo>
                <a:lnTo>
                  <a:pt x="7670" y="11670"/>
                </a:lnTo>
                <a:lnTo>
                  <a:pt x="8061" y="11624"/>
                </a:lnTo>
                <a:lnTo>
                  <a:pt x="8417" y="11509"/>
                </a:lnTo>
                <a:lnTo>
                  <a:pt x="9084" y="11200"/>
                </a:lnTo>
                <a:lnTo>
                  <a:pt x="9434" y="10925"/>
                </a:lnTo>
                <a:lnTo>
                  <a:pt x="9693" y="10685"/>
                </a:lnTo>
                <a:lnTo>
                  <a:pt x="5864" y="10685"/>
                </a:lnTo>
                <a:lnTo>
                  <a:pt x="3125" y="7203"/>
                </a:lnTo>
                <a:lnTo>
                  <a:pt x="1736" y="7203"/>
                </a:lnTo>
                <a:close/>
              </a:path>
              <a:path w="12065" h="12064">
                <a:moveTo>
                  <a:pt x="8256" y="0"/>
                </a:moveTo>
                <a:lnTo>
                  <a:pt x="3380" y="4065"/>
                </a:lnTo>
                <a:lnTo>
                  <a:pt x="3510" y="4500"/>
                </a:lnTo>
                <a:lnTo>
                  <a:pt x="3656" y="4855"/>
                </a:lnTo>
                <a:lnTo>
                  <a:pt x="3852" y="5245"/>
                </a:lnTo>
                <a:lnTo>
                  <a:pt x="4128" y="5669"/>
                </a:lnTo>
                <a:lnTo>
                  <a:pt x="2679" y="6619"/>
                </a:lnTo>
                <a:lnTo>
                  <a:pt x="5864" y="10685"/>
                </a:lnTo>
                <a:lnTo>
                  <a:pt x="9693" y="10685"/>
                </a:lnTo>
                <a:lnTo>
                  <a:pt x="9866" y="10524"/>
                </a:lnTo>
                <a:lnTo>
                  <a:pt x="11879" y="5405"/>
                </a:lnTo>
                <a:lnTo>
                  <a:pt x="11752" y="2267"/>
                </a:lnTo>
                <a:lnTo>
                  <a:pt x="8889" y="34"/>
                </a:lnTo>
                <a:lnTo>
                  <a:pt x="8256" y="0"/>
                </a:lnTo>
                <a:close/>
              </a:path>
              <a:path w="12065" h="12064">
                <a:moveTo>
                  <a:pt x="2909" y="6928"/>
                </a:moveTo>
                <a:lnTo>
                  <a:pt x="1966" y="7043"/>
                </a:lnTo>
                <a:lnTo>
                  <a:pt x="1736" y="7203"/>
                </a:lnTo>
                <a:lnTo>
                  <a:pt x="3125" y="7203"/>
                </a:lnTo>
                <a:lnTo>
                  <a:pt x="2909" y="69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60665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14" y="0"/>
                </a:moveTo>
                <a:lnTo>
                  <a:pt x="0" y="1339"/>
                </a:lnTo>
                <a:lnTo>
                  <a:pt x="114" y="1534"/>
                </a:lnTo>
                <a:lnTo>
                  <a:pt x="114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06577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356" y="0"/>
                </a:moveTo>
                <a:lnTo>
                  <a:pt x="80" y="858"/>
                </a:lnTo>
                <a:lnTo>
                  <a:pt x="0" y="1569"/>
                </a:lnTo>
                <a:lnTo>
                  <a:pt x="160" y="1958"/>
                </a:lnTo>
                <a:lnTo>
                  <a:pt x="356" y="2267"/>
                </a:lnTo>
                <a:lnTo>
                  <a:pt x="356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06773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356" y="0"/>
                </a:moveTo>
                <a:lnTo>
                  <a:pt x="114" y="435"/>
                </a:lnTo>
                <a:lnTo>
                  <a:pt x="0" y="2313"/>
                </a:lnTo>
                <a:lnTo>
                  <a:pt x="160" y="2622"/>
                </a:lnTo>
                <a:lnTo>
                  <a:pt x="356" y="2897"/>
                </a:lnTo>
                <a:lnTo>
                  <a:pt x="356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06934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160" y="274"/>
                </a:lnTo>
                <a:lnTo>
                  <a:pt x="0" y="584"/>
                </a:lnTo>
                <a:lnTo>
                  <a:pt x="0" y="2851"/>
                </a:lnTo>
                <a:lnTo>
                  <a:pt x="160" y="3126"/>
                </a:lnTo>
                <a:lnTo>
                  <a:pt x="356" y="3367"/>
                </a:lnTo>
                <a:lnTo>
                  <a:pt x="356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07129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0" y="469"/>
                </a:lnTo>
                <a:lnTo>
                  <a:pt x="0" y="3367"/>
                </a:lnTo>
                <a:lnTo>
                  <a:pt x="160" y="3607"/>
                </a:lnTo>
                <a:lnTo>
                  <a:pt x="356" y="3802"/>
                </a:lnTo>
                <a:lnTo>
                  <a:pt x="356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07290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344" y="0"/>
                </a:moveTo>
                <a:lnTo>
                  <a:pt x="149" y="194"/>
                </a:lnTo>
                <a:lnTo>
                  <a:pt x="0" y="435"/>
                </a:lnTo>
                <a:lnTo>
                  <a:pt x="0" y="3802"/>
                </a:lnTo>
                <a:lnTo>
                  <a:pt x="149" y="3996"/>
                </a:lnTo>
                <a:lnTo>
                  <a:pt x="344" y="4145"/>
                </a:lnTo>
                <a:lnTo>
                  <a:pt x="344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0748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10" y="0"/>
                </a:moveTo>
                <a:lnTo>
                  <a:pt x="149" y="160"/>
                </a:lnTo>
                <a:lnTo>
                  <a:pt x="0" y="355"/>
                </a:lnTo>
                <a:lnTo>
                  <a:pt x="0" y="4157"/>
                </a:lnTo>
                <a:lnTo>
                  <a:pt x="310" y="4466"/>
                </a:lnTo>
                <a:lnTo>
                  <a:pt x="31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07635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60" y="148"/>
                </a:lnTo>
                <a:lnTo>
                  <a:pt x="0" y="309"/>
                </a:lnTo>
                <a:lnTo>
                  <a:pt x="0" y="4455"/>
                </a:lnTo>
                <a:lnTo>
                  <a:pt x="160" y="4615"/>
                </a:lnTo>
                <a:lnTo>
                  <a:pt x="356" y="4729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07796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95" y="160"/>
                </a:lnTo>
                <a:lnTo>
                  <a:pt x="0" y="274"/>
                </a:lnTo>
                <a:lnTo>
                  <a:pt x="0" y="4741"/>
                </a:lnTo>
                <a:lnTo>
                  <a:pt x="195" y="4855"/>
                </a:lnTo>
                <a:lnTo>
                  <a:pt x="356" y="4981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07992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68"/>
                </a:lnTo>
                <a:lnTo>
                  <a:pt x="0" y="194"/>
                </a:lnTo>
                <a:lnTo>
                  <a:pt x="0" y="4924"/>
                </a:lnTo>
                <a:lnTo>
                  <a:pt x="160" y="5050"/>
                </a:lnTo>
                <a:lnTo>
                  <a:pt x="356" y="5165"/>
                </a:lnTo>
                <a:lnTo>
                  <a:pt x="356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08153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95" y="125"/>
                </a:lnTo>
                <a:lnTo>
                  <a:pt x="0" y="194"/>
                </a:lnTo>
                <a:lnTo>
                  <a:pt x="0" y="5176"/>
                </a:lnTo>
                <a:lnTo>
                  <a:pt x="356" y="5371"/>
                </a:lnTo>
                <a:lnTo>
                  <a:pt x="356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08348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80"/>
                </a:lnTo>
                <a:lnTo>
                  <a:pt x="0" y="206"/>
                </a:lnTo>
                <a:lnTo>
                  <a:pt x="0" y="5371"/>
                </a:lnTo>
                <a:lnTo>
                  <a:pt x="356" y="5520"/>
                </a:lnTo>
                <a:lnTo>
                  <a:pt x="356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08509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20"/>
                </a:moveTo>
                <a:lnTo>
                  <a:pt x="0" y="148"/>
                </a:lnTo>
                <a:lnTo>
                  <a:pt x="344" y="0"/>
                </a:lnTo>
                <a:lnTo>
                  <a:pt x="344" y="5634"/>
                </a:lnTo>
                <a:lnTo>
                  <a:pt x="0" y="5520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08705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669"/>
                </a:moveTo>
                <a:lnTo>
                  <a:pt x="0" y="148"/>
                </a:lnTo>
                <a:lnTo>
                  <a:pt x="344" y="0"/>
                </a:lnTo>
                <a:lnTo>
                  <a:pt x="344" y="5794"/>
                </a:lnTo>
                <a:lnTo>
                  <a:pt x="0" y="5669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08854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45"/>
                </a:lnTo>
                <a:lnTo>
                  <a:pt x="0" y="125"/>
                </a:lnTo>
                <a:lnTo>
                  <a:pt x="0" y="5760"/>
                </a:lnTo>
                <a:lnTo>
                  <a:pt x="195" y="5840"/>
                </a:lnTo>
                <a:lnTo>
                  <a:pt x="356" y="5875"/>
                </a:lnTo>
                <a:lnTo>
                  <a:pt x="356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09050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875"/>
                </a:moveTo>
                <a:lnTo>
                  <a:pt x="0" y="80"/>
                </a:lnTo>
                <a:lnTo>
                  <a:pt x="321" y="0"/>
                </a:lnTo>
                <a:lnTo>
                  <a:pt x="321" y="5955"/>
                </a:lnTo>
                <a:lnTo>
                  <a:pt x="0" y="5875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09211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80"/>
                </a:lnTo>
                <a:lnTo>
                  <a:pt x="0" y="114"/>
                </a:lnTo>
                <a:lnTo>
                  <a:pt x="0" y="5989"/>
                </a:lnTo>
                <a:lnTo>
                  <a:pt x="356" y="6069"/>
                </a:lnTo>
                <a:lnTo>
                  <a:pt x="356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09372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035"/>
                </a:moveTo>
                <a:lnTo>
                  <a:pt x="0" y="80"/>
                </a:lnTo>
                <a:lnTo>
                  <a:pt x="356" y="0"/>
                </a:lnTo>
                <a:lnTo>
                  <a:pt x="356" y="6104"/>
                </a:lnTo>
                <a:lnTo>
                  <a:pt x="0" y="603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09567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34"/>
                </a:lnTo>
                <a:lnTo>
                  <a:pt x="0" y="34"/>
                </a:lnTo>
                <a:lnTo>
                  <a:pt x="0" y="6104"/>
                </a:lnTo>
                <a:lnTo>
                  <a:pt x="160" y="6138"/>
                </a:lnTo>
                <a:lnTo>
                  <a:pt x="356" y="6138"/>
                </a:lnTo>
                <a:lnTo>
                  <a:pt x="356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09728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10" y="0"/>
                </a:moveTo>
                <a:lnTo>
                  <a:pt x="0" y="80"/>
                </a:lnTo>
                <a:lnTo>
                  <a:pt x="0" y="6184"/>
                </a:lnTo>
                <a:lnTo>
                  <a:pt x="195" y="6184"/>
                </a:lnTo>
                <a:lnTo>
                  <a:pt x="344" y="6230"/>
                </a:lnTo>
                <a:lnTo>
                  <a:pt x="310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09924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114" y="0"/>
                </a:moveTo>
                <a:lnTo>
                  <a:pt x="0" y="6184"/>
                </a:lnTo>
                <a:lnTo>
                  <a:pt x="149" y="6230"/>
                </a:lnTo>
                <a:lnTo>
                  <a:pt x="344" y="6230"/>
                </a:lnTo>
                <a:lnTo>
                  <a:pt x="344" y="125"/>
                </a:lnTo>
                <a:lnTo>
                  <a:pt x="114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0073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184"/>
                </a:moveTo>
                <a:lnTo>
                  <a:pt x="0" y="0"/>
                </a:lnTo>
                <a:lnTo>
                  <a:pt x="356" y="148"/>
                </a:lnTo>
                <a:lnTo>
                  <a:pt x="356" y="6184"/>
                </a:lnTo>
                <a:lnTo>
                  <a:pt x="0" y="618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0269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0"/>
                </a:moveTo>
                <a:lnTo>
                  <a:pt x="0" y="6104"/>
                </a:lnTo>
                <a:lnTo>
                  <a:pt x="356" y="6104"/>
                </a:lnTo>
                <a:lnTo>
                  <a:pt x="356" y="309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0430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989"/>
                </a:moveTo>
                <a:lnTo>
                  <a:pt x="0" y="0"/>
                </a:lnTo>
                <a:lnTo>
                  <a:pt x="356" y="423"/>
                </a:lnTo>
                <a:lnTo>
                  <a:pt x="356" y="5989"/>
                </a:lnTo>
                <a:lnTo>
                  <a:pt x="0" y="5989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0625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794"/>
                </a:moveTo>
                <a:lnTo>
                  <a:pt x="0" y="0"/>
                </a:lnTo>
                <a:lnTo>
                  <a:pt x="356" y="423"/>
                </a:lnTo>
                <a:lnTo>
                  <a:pt x="356" y="5794"/>
                </a:lnTo>
                <a:lnTo>
                  <a:pt x="0" y="5794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0786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65"/>
                </a:moveTo>
                <a:lnTo>
                  <a:pt x="0" y="0"/>
                </a:lnTo>
                <a:lnTo>
                  <a:pt x="356" y="400"/>
                </a:lnTo>
                <a:lnTo>
                  <a:pt x="356" y="5565"/>
                </a:lnTo>
                <a:lnTo>
                  <a:pt x="0" y="5565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0982" y="19019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371"/>
                </a:lnTo>
                <a:lnTo>
                  <a:pt x="160" y="5371"/>
                </a:lnTo>
                <a:lnTo>
                  <a:pt x="310" y="5325"/>
                </a:lnTo>
                <a:lnTo>
                  <a:pt x="310" y="400"/>
                </a:lnTo>
                <a:lnTo>
                  <a:pt x="0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11143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165"/>
                </a:lnTo>
                <a:lnTo>
                  <a:pt x="149" y="5119"/>
                </a:lnTo>
                <a:lnTo>
                  <a:pt x="344" y="5119"/>
                </a:lnTo>
                <a:lnTo>
                  <a:pt x="344" y="389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112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924"/>
                </a:lnTo>
                <a:lnTo>
                  <a:pt x="195" y="4924"/>
                </a:lnTo>
                <a:lnTo>
                  <a:pt x="356" y="4890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11488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729"/>
                </a:lnTo>
                <a:lnTo>
                  <a:pt x="160" y="4695"/>
                </a:lnTo>
                <a:lnTo>
                  <a:pt x="356" y="4695"/>
                </a:lnTo>
                <a:lnTo>
                  <a:pt x="356" y="389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11649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500"/>
                </a:lnTo>
                <a:lnTo>
                  <a:pt x="195" y="4500"/>
                </a:lnTo>
                <a:lnTo>
                  <a:pt x="356" y="4466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11844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306"/>
                </a:lnTo>
                <a:lnTo>
                  <a:pt x="356" y="4225"/>
                </a:lnTo>
                <a:lnTo>
                  <a:pt x="356" y="355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1200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077"/>
                </a:lnTo>
                <a:lnTo>
                  <a:pt x="356" y="3996"/>
                </a:lnTo>
                <a:lnTo>
                  <a:pt x="356" y="355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612201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3870"/>
                </a:lnTo>
                <a:lnTo>
                  <a:pt x="356" y="3790"/>
                </a:lnTo>
                <a:lnTo>
                  <a:pt x="356" y="343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12362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641"/>
                </a:lnTo>
                <a:lnTo>
                  <a:pt x="344" y="3561"/>
                </a:lnTo>
                <a:lnTo>
                  <a:pt x="344" y="355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12557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447"/>
                </a:lnTo>
                <a:lnTo>
                  <a:pt x="356" y="3367"/>
                </a:lnTo>
                <a:lnTo>
                  <a:pt x="356" y="355"/>
                </a:lnTo>
                <a:lnTo>
                  <a:pt x="149" y="206"/>
                </a:lnTo>
                <a:lnTo>
                  <a:pt x="0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12707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206"/>
                </a:lnTo>
                <a:lnTo>
                  <a:pt x="356" y="3126"/>
                </a:lnTo>
                <a:lnTo>
                  <a:pt x="356" y="343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12914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12"/>
                </a:lnTo>
                <a:lnTo>
                  <a:pt x="310" y="2943"/>
                </a:lnTo>
                <a:lnTo>
                  <a:pt x="310" y="355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306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782"/>
                </a:lnTo>
                <a:lnTo>
                  <a:pt x="195" y="2748"/>
                </a:lnTo>
                <a:lnTo>
                  <a:pt x="356" y="2668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3224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588"/>
                </a:moveTo>
                <a:lnTo>
                  <a:pt x="0" y="0"/>
                </a:lnTo>
                <a:lnTo>
                  <a:pt x="356" y="309"/>
                </a:lnTo>
                <a:lnTo>
                  <a:pt x="356" y="2462"/>
                </a:lnTo>
                <a:lnTo>
                  <a:pt x="0" y="2588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3420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47"/>
                </a:moveTo>
                <a:lnTo>
                  <a:pt x="0" y="0"/>
                </a:lnTo>
                <a:lnTo>
                  <a:pt x="356" y="309"/>
                </a:lnTo>
                <a:lnTo>
                  <a:pt x="356" y="2233"/>
                </a:lnTo>
                <a:lnTo>
                  <a:pt x="0" y="2347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3581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2153"/>
                </a:lnTo>
                <a:lnTo>
                  <a:pt x="344" y="2038"/>
                </a:lnTo>
                <a:lnTo>
                  <a:pt x="344" y="320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13776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1924"/>
                </a:lnTo>
                <a:lnTo>
                  <a:pt x="344" y="1798"/>
                </a:lnTo>
                <a:lnTo>
                  <a:pt x="344" y="309"/>
                </a:lnTo>
                <a:lnTo>
                  <a:pt x="149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13926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717"/>
                </a:lnTo>
                <a:lnTo>
                  <a:pt x="356" y="1557"/>
                </a:lnTo>
                <a:lnTo>
                  <a:pt x="356" y="309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4121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488"/>
                </a:lnTo>
                <a:lnTo>
                  <a:pt x="160" y="1408"/>
                </a:lnTo>
                <a:lnTo>
                  <a:pt x="356" y="1374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14282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0"/>
                </a:moveTo>
                <a:lnTo>
                  <a:pt x="0" y="1248"/>
                </a:lnTo>
                <a:lnTo>
                  <a:pt x="195" y="1213"/>
                </a:lnTo>
                <a:lnTo>
                  <a:pt x="356" y="1133"/>
                </a:lnTo>
                <a:lnTo>
                  <a:pt x="35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14477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1053"/>
                </a:moveTo>
                <a:lnTo>
                  <a:pt x="0" y="0"/>
                </a:lnTo>
                <a:lnTo>
                  <a:pt x="356" y="274"/>
                </a:lnTo>
                <a:lnTo>
                  <a:pt x="356" y="893"/>
                </a:lnTo>
                <a:lnTo>
                  <a:pt x="0" y="105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614639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858"/>
                </a:moveTo>
                <a:lnTo>
                  <a:pt x="0" y="0"/>
                </a:lnTo>
                <a:lnTo>
                  <a:pt x="356" y="274"/>
                </a:lnTo>
                <a:lnTo>
                  <a:pt x="356" y="710"/>
                </a:lnTo>
                <a:lnTo>
                  <a:pt x="0" y="858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614834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618"/>
                </a:lnTo>
                <a:lnTo>
                  <a:pt x="195" y="549"/>
                </a:lnTo>
                <a:lnTo>
                  <a:pt x="310" y="27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14995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435"/>
                </a:moveTo>
                <a:lnTo>
                  <a:pt x="0" y="0"/>
                </a:lnTo>
                <a:lnTo>
                  <a:pt x="149" y="160"/>
                </a:lnTo>
                <a:lnTo>
                  <a:pt x="344" y="274"/>
                </a:lnTo>
                <a:lnTo>
                  <a:pt x="0" y="435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15145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9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12235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45" y="0"/>
                </a:moveTo>
                <a:lnTo>
                  <a:pt x="45" y="1294"/>
                </a:lnTo>
                <a:lnTo>
                  <a:pt x="45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12201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60" y="0"/>
                </a:moveTo>
                <a:lnTo>
                  <a:pt x="160" y="1717"/>
                </a:lnTo>
                <a:lnTo>
                  <a:pt x="34" y="1053"/>
                </a:lnTo>
                <a:lnTo>
                  <a:pt x="0" y="68"/>
                </a:lnTo>
                <a:lnTo>
                  <a:pt x="16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1231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14" y="0"/>
                </a:moveTo>
                <a:lnTo>
                  <a:pt x="0" y="1637"/>
                </a:lnTo>
                <a:lnTo>
                  <a:pt x="114" y="1946"/>
                </a:lnTo>
                <a:lnTo>
                  <a:pt x="114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12362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49" y="45"/>
                </a:moveTo>
                <a:lnTo>
                  <a:pt x="0" y="45"/>
                </a:lnTo>
                <a:lnTo>
                  <a:pt x="0" y="1763"/>
                </a:lnTo>
                <a:lnTo>
                  <a:pt x="149" y="2198"/>
                </a:lnTo>
                <a:lnTo>
                  <a:pt x="149" y="45"/>
                </a:lnTo>
                <a:close/>
              </a:path>
              <a:path w="634" h="2539">
                <a:moveTo>
                  <a:pt x="149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12431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60" y="0"/>
                </a:moveTo>
                <a:lnTo>
                  <a:pt x="0" y="1992"/>
                </a:lnTo>
                <a:lnTo>
                  <a:pt x="160" y="2347"/>
                </a:lnTo>
                <a:lnTo>
                  <a:pt x="16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1251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95" y="34"/>
                </a:moveTo>
                <a:lnTo>
                  <a:pt x="0" y="34"/>
                </a:lnTo>
                <a:lnTo>
                  <a:pt x="0" y="2233"/>
                </a:lnTo>
                <a:lnTo>
                  <a:pt x="195" y="2542"/>
                </a:lnTo>
                <a:lnTo>
                  <a:pt x="195" y="34"/>
                </a:lnTo>
                <a:close/>
              </a:path>
              <a:path w="634" h="2539">
                <a:moveTo>
                  <a:pt x="195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1267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14" y="0"/>
                </a:moveTo>
                <a:lnTo>
                  <a:pt x="0" y="2588"/>
                </a:lnTo>
                <a:lnTo>
                  <a:pt x="114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12707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588"/>
                </a:lnTo>
                <a:lnTo>
                  <a:pt x="160" y="2782"/>
                </a:lnTo>
                <a:lnTo>
                  <a:pt x="16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1278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34"/>
                </a:moveTo>
                <a:lnTo>
                  <a:pt x="0" y="34"/>
                </a:lnTo>
                <a:lnTo>
                  <a:pt x="0" y="2737"/>
                </a:lnTo>
                <a:lnTo>
                  <a:pt x="160" y="2897"/>
                </a:lnTo>
                <a:lnTo>
                  <a:pt x="160" y="34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12868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817"/>
                </a:lnTo>
                <a:lnTo>
                  <a:pt x="160" y="2977"/>
                </a:lnTo>
                <a:lnTo>
                  <a:pt x="16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12948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45"/>
                </a:moveTo>
                <a:lnTo>
                  <a:pt x="0" y="45"/>
                </a:lnTo>
                <a:lnTo>
                  <a:pt x="0" y="2943"/>
                </a:lnTo>
                <a:lnTo>
                  <a:pt x="160" y="3103"/>
                </a:lnTo>
                <a:lnTo>
                  <a:pt x="160" y="45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1302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0" y="3023"/>
                </a:lnTo>
                <a:lnTo>
                  <a:pt x="149" y="3172"/>
                </a:lnTo>
                <a:lnTo>
                  <a:pt x="149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13109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138"/>
                </a:moveTo>
                <a:lnTo>
                  <a:pt x="0" y="34"/>
                </a:lnTo>
                <a:lnTo>
                  <a:pt x="195" y="0"/>
                </a:lnTo>
                <a:lnTo>
                  <a:pt x="195" y="3252"/>
                </a:lnTo>
                <a:lnTo>
                  <a:pt x="0" y="313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13178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06"/>
                </a:moveTo>
                <a:lnTo>
                  <a:pt x="0" y="34"/>
                </a:lnTo>
                <a:lnTo>
                  <a:pt x="206" y="0"/>
                </a:lnTo>
                <a:lnTo>
                  <a:pt x="206" y="3286"/>
                </a:lnTo>
                <a:lnTo>
                  <a:pt x="0" y="3206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13305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52"/>
                </a:moveTo>
                <a:lnTo>
                  <a:pt x="0" y="0"/>
                </a:lnTo>
                <a:lnTo>
                  <a:pt x="149" y="0"/>
                </a:lnTo>
                <a:lnTo>
                  <a:pt x="149" y="3332"/>
                </a:lnTo>
                <a:lnTo>
                  <a:pt x="0" y="3252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1338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21"/>
                </a:moveTo>
                <a:lnTo>
                  <a:pt x="0" y="34"/>
                </a:lnTo>
                <a:lnTo>
                  <a:pt x="149" y="0"/>
                </a:lnTo>
                <a:lnTo>
                  <a:pt x="149" y="3401"/>
                </a:lnTo>
                <a:lnTo>
                  <a:pt x="0" y="3321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13454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67"/>
                </a:moveTo>
                <a:lnTo>
                  <a:pt x="0" y="34"/>
                </a:lnTo>
                <a:lnTo>
                  <a:pt x="160" y="0"/>
                </a:lnTo>
                <a:lnTo>
                  <a:pt x="160" y="3435"/>
                </a:lnTo>
                <a:lnTo>
                  <a:pt x="0" y="3367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1353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47"/>
                </a:moveTo>
                <a:lnTo>
                  <a:pt x="0" y="45"/>
                </a:lnTo>
                <a:lnTo>
                  <a:pt x="160" y="0"/>
                </a:lnTo>
                <a:lnTo>
                  <a:pt x="160" y="3527"/>
                </a:lnTo>
                <a:lnTo>
                  <a:pt x="0" y="3447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1361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45"/>
                </a:lnTo>
                <a:lnTo>
                  <a:pt x="195" y="0"/>
                </a:lnTo>
                <a:lnTo>
                  <a:pt x="195" y="3527"/>
                </a:lnTo>
                <a:lnTo>
                  <a:pt x="0" y="3481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1369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0"/>
                </a:lnTo>
                <a:lnTo>
                  <a:pt x="195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1381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60" y="0"/>
                </a:lnTo>
                <a:lnTo>
                  <a:pt x="160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1389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60" y="0"/>
                </a:lnTo>
                <a:lnTo>
                  <a:pt x="160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139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49" y="0"/>
                </a:lnTo>
                <a:lnTo>
                  <a:pt x="149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1405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0"/>
                </a:lnTo>
                <a:lnTo>
                  <a:pt x="149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1412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1420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1428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1439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1447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145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1463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471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480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491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1499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76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514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0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522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45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530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80"/>
                </a:lnTo>
                <a:lnTo>
                  <a:pt x="195" y="3481"/>
                </a:lnTo>
                <a:lnTo>
                  <a:pt x="0" y="3527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5386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0"/>
                </a:lnTo>
                <a:lnTo>
                  <a:pt x="195" y="34"/>
                </a:lnTo>
                <a:lnTo>
                  <a:pt x="195" y="3435"/>
                </a:lnTo>
                <a:lnTo>
                  <a:pt x="0" y="3481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550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34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558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80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662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32"/>
                </a:moveTo>
                <a:lnTo>
                  <a:pt x="0" y="0"/>
                </a:lnTo>
                <a:lnTo>
                  <a:pt x="160" y="125"/>
                </a:lnTo>
                <a:lnTo>
                  <a:pt x="160" y="3298"/>
                </a:lnTo>
                <a:lnTo>
                  <a:pt x="0" y="3332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5742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86"/>
                </a:moveTo>
                <a:lnTo>
                  <a:pt x="0" y="0"/>
                </a:lnTo>
                <a:lnTo>
                  <a:pt x="149" y="114"/>
                </a:lnTo>
                <a:lnTo>
                  <a:pt x="149" y="3252"/>
                </a:lnTo>
                <a:lnTo>
                  <a:pt x="0" y="3286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5823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172"/>
                </a:lnTo>
                <a:lnTo>
                  <a:pt x="195" y="2977"/>
                </a:lnTo>
                <a:lnTo>
                  <a:pt x="195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5892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92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16018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863"/>
                </a:moveTo>
                <a:lnTo>
                  <a:pt x="0" y="0"/>
                </a:lnTo>
                <a:lnTo>
                  <a:pt x="149" y="160"/>
                </a:lnTo>
                <a:lnTo>
                  <a:pt x="149" y="2462"/>
                </a:lnTo>
                <a:lnTo>
                  <a:pt x="0" y="286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16087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576"/>
                </a:lnTo>
                <a:lnTo>
                  <a:pt x="80" y="2382"/>
                </a:lnTo>
                <a:lnTo>
                  <a:pt x="160" y="229"/>
                </a:lnTo>
                <a:lnTo>
                  <a:pt x="0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16168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01"/>
                </a:moveTo>
                <a:lnTo>
                  <a:pt x="0" y="0"/>
                </a:lnTo>
                <a:lnTo>
                  <a:pt x="160" y="309"/>
                </a:lnTo>
                <a:lnTo>
                  <a:pt x="160" y="1752"/>
                </a:lnTo>
                <a:lnTo>
                  <a:pt x="0" y="2301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6248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878"/>
                </a:lnTo>
                <a:lnTo>
                  <a:pt x="114" y="1534"/>
                </a:lnTo>
                <a:lnTo>
                  <a:pt x="0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41397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5" h="128270">
                <a:moveTo>
                  <a:pt x="50908" y="123189"/>
                </a:moveTo>
                <a:lnTo>
                  <a:pt x="38719" y="123189"/>
                </a:lnTo>
                <a:lnTo>
                  <a:pt x="39432" y="124459"/>
                </a:lnTo>
                <a:lnTo>
                  <a:pt x="40053" y="125729"/>
                </a:lnTo>
                <a:lnTo>
                  <a:pt x="41237" y="126999"/>
                </a:lnTo>
                <a:lnTo>
                  <a:pt x="42422" y="126999"/>
                </a:lnTo>
                <a:lnTo>
                  <a:pt x="43560" y="128269"/>
                </a:lnTo>
                <a:lnTo>
                  <a:pt x="48942" y="128269"/>
                </a:lnTo>
                <a:lnTo>
                  <a:pt x="49333" y="126999"/>
                </a:lnTo>
                <a:lnTo>
                  <a:pt x="49575" y="125729"/>
                </a:lnTo>
                <a:lnTo>
                  <a:pt x="49851" y="125729"/>
                </a:lnTo>
                <a:lnTo>
                  <a:pt x="50437" y="124459"/>
                </a:lnTo>
                <a:lnTo>
                  <a:pt x="50908" y="123189"/>
                </a:lnTo>
                <a:close/>
              </a:path>
              <a:path w="107315" h="128270">
                <a:moveTo>
                  <a:pt x="64743" y="119379"/>
                </a:moveTo>
                <a:lnTo>
                  <a:pt x="36603" y="119379"/>
                </a:lnTo>
                <a:lnTo>
                  <a:pt x="37304" y="120649"/>
                </a:lnTo>
                <a:lnTo>
                  <a:pt x="38052" y="121919"/>
                </a:lnTo>
                <a:lnTo>
                  <a:pt x="38408" y="123189"/>
                </a:lnTo>
                <a:lnTo>
                  <a:pt x="51771" y="123189"/>
                </a:lnTo>
                <a:lnTo>
                  <a:pt x="52127" y="121919"/>
                </a:lnTo>
                <a:lnTo>
                  <a:pt x="54209" y="121919"/>
                </a:lnTo>
                <a:lnTo>
                  <a:pt x="55278" y="120649"/>
                </a:lnTo>
                <a:lnTo>
                  <a:pt x="63880" y="120649"/>
                </a:lnTo>
                <a:lnTo>
                  <a:pt x="64743" y="119379"/>
                </a:lnTo>
                <a:close/>
              </a:path>
              <a:path w="107315" h="128270">
                <a:moveTo>
                  <a:pt x="66433" y="118110"/>
                </a:moveTo>
                <a:lnTo>
                  <a:pt x="35223" y="118109"/>
                </a:lnTo>
                <a:lnTo>
                  <a:pt x="35890" y="119379"/>
                </a:lnTo>
                <a:lnTo>
                  <a:pt x="65617" y="119379"/>
                </a:lnTo>
                <a:lnTo>
                  <a:pt x="66433" y="118110"/>
                </a:lnTo>
                <a:close/>
              </a:path>
              <a:path w="107315" h="128270">
                <a:moveTo>
                  <a:pt x="68204" y="116840"/>
                </a:moveTo>
                <a:lnTo>
                  <a:pt x="33923" y="116839"/>
                </a:lnTo>
                <a:lnTo>
                  <a:pt x="34556" y="118109"/>
                </a:lnTo>
                <a:lnTo>
                  <a:pt x="67031" y="118110"/>
                </a:lnTo>
                <a:lnTo>
                  <a:pt x="68204" y="116840"/>
                </a:lnTo>
                <a:close/>
              </a:path>
              <a:path w="107315" h="128270">
                <a:moveTo>
                  <a:pt x="84798" y="115570"/>
                </a:moveTo>
                <a:lnTo>
                  <a:pt x="32394" y="115569"/>
                </a:lnTo>
                <a:lnTo>
                  <a:pt x="32820" y="116839"/>
                </a:lnTo>
                <a:lnTo>
                  <a:pt x="84246" y="116840"/>
                </a:lnTo>
                <a:lnTo>
                  <a:pt x="84798" y="115570"/>
                </a:lnTo>
                <a:close/>
              </a:path>
              <a:path w="107315" h="128270">
                <a:moveTo>
                  <a:pt x="86258" y="114300"/>
                </a:moveTo>
                <a:lnTo>
                  <a:pt x="27196" y="114299"/>
                </a:lnTo>
                <a:lnTo>
                  <a:pt x="29243" y="115569"/>
                </a:lnTo>
                <a:lnTo>
                  <a:pt x="85821" y="115570"/>
                </a:lnTo>
                <a:lnTo>
                  <a:pt x="86258" y="114300"/>
                </a:lnTo>
                <a:close/>
              </a:path>
              <a:path w="107315" h="128270">
                <a:moveTo>
                  <a:pt x="86960" y="113030"/>
                </a:moveTo>
                <a:lnTo>
                  <a:pt x="17847" y="113029"/>
                </a:lnTo>
                <a:lnTo>
                  <a:pt x="18594" y="114299"/>
                </a:lnTo>
                <a:lnTo>
                  <a:pt x="86649" y="114300"/>
                </a:lnTo>
                <a:lnTo>
                  <a:pt x="86960" y="113030"/>
                </a:lnTo>
                <a:close/>
              </a:path>
              <a:path w="107315" h="128270">
                <a:moveTo>
                  <a:pt x="45527" y="100329"/>
                </a:moveTo>
                <a:lnTo>
                  <a:pt x="10809" y="100329"/>
                </a:lnTo>
                <a:lnTo>
                  <a:pt x="11913" y="101599"/>
                </a:lnTo>
                <a:lnTo>
                  <a:pt x="15685" y="101599"/>
                </a:lnTo>
                <a:lnTo>
                  <a:pt x="15444" y="102869"/>
                </a:lnTo>
                <a:lnTo>
                  <a:pt x="14938" y="104139"/>
                </a:lnTo>
                <a:lnTo>
                  <a:pt x="14696" y="104139"/>
                </a:lnTo>
                <a:lnTo>
                  <a:pt x="14466" y="105409"/>
                </a:lnTo>
                <a:lnTo>
                  <a:pt x="14305" y="106679"/>
                </a:lnTo>
                <a:lnTo>
                  <a:pt x="14305" y="109219"/>
                </a:lnTo>
                <a:lnTo>
                  <a:pt x="14547" y="110489"/>
                </a:lnTo>
                <a:lnTo>
                  <a:pt x="14972" y="110489"/>
                </a:lnTo>
                <a:lnTo>
                  <a:pt x="15294" y="111759"/>
                </a:lnTo>
                <a:lnTo>
                  <a:pt x="15685" y="111759"/>
                </a:lnTo>
                <a:lnTo>
                  <a:pt x="16111" y="113029"/>
                </a:lnTo>
                <a:lnTo>
                  <a:pt x="87236" y="113030"/>
                </a:lnTo>
                <a:lnTo>
                  <a:pt x="87477" y="111760"/>
                </a:lnTo>
                <a:lnTo>
                  <a:pt x="87627" y="110490"/>
                </a:lnTo>
                <a:lnTo>
                  <a:pt x="87707" y="107950"/>
                </a:lnTo>
                <a:lnTo>
                  <a:pt x="44423" y="107949"/>
                </a:lnTo>
                <a:lnTo>
                  <a:pt x="44377" y="106679"/>
                </a:lnTo>
                <a:lnTo>
                  <a:pt x="44423" y="104139"/>
                </a:lnTo>
                <a:lnTo>
                  <a:pt x="44699" y="102869"/>
                </a:lnTo>
                <a:lnTo>
                  <a:pt x="45205" y="101599"/>
                </a:lnTo>
                <a:lnTo>
                  <a:pt x="45527" y="100329"/>
                </a:lnTo>
                <a:close/>
              </a:path>
              <a:path w="107315" h="128270">
                <a:moveTo>
                  <a:pt x="97655" y="106680"/>
                </a:moveTo>
                <a:lnTo>
                  <a:pt x="44894" y="106679"/>
                </a:lnTo>
                <a:lnTo>
                  <a:pt x="44423" y="107949"/>
                </a:lnTo>
                <a:lnTo>
                  <a:pt x="95964" y="107950"/>
                </a:lnTo>
                <a:lnTo>
                  <a:pt x="97655" y="106680"/>
                </a:lnTo>
                <a:close/>
              </a:path>
              <a:path w="107315" h="128270">
                <a:moveTo>
                  <a:pt x="102887" y="101600"/>
                </a:moveTo>
                <a:lnTo>
                  <a:pt x="47413" y="101599"/>
                </a:lnTo>
                <a:lnTo>
                  <a:pt x="46700" y="104139"/>
                </a:lnTo>
                <a:lnTo>
                  <a:pt x="46079" y="105409"/>
                </a:lnTo>
                <a:lnTo>
                  <a:pt x="45331" y="106679"/>
                </a:lnTo>
                <a:lnTo>
                  <a:pt x="99230" y="106680"/>
                </a:lnTo>
                <a:lnTo>
                  <a:pt x="99978" y="105410"/>
                </a:lnTo>
                <a:lnTo>
                  <a:pt x="101277" y="105410"/>
                </a:lnTo>
                <a:lnTo>
                  <a:pt x="101817" y="104140"/>
                </a:lnTo>
                <a:lnTo>
                  <a:pt x="102254" y="104140"/>
                </a:lnTo>
                <a:lnTo>
                  <a:pt x="102611" y="102870"/>
                </a:lnTo>
                <a:lnTo>
                  <a:pt x="102887" y="101600"/>
                </a:lnTo>
                <a:close/>
              </a:path>
              <a:path w="107315" h="128270">
                <a:moveTo>
                  <a:pt x="56141" y="82550"/>
                </a:moveTo>
                <a:lnTo>
                  <a:pt x="48505" y="82549"/>
                </a:lnTo>
                <a:lnTo>
                  <a:pt x="48471" y="83819"/>
                </a:lnTo>
                <a:lnTo>
                  <a:pt x="48080" y="83819"/>
                </a:lnTo>
                <a:lnTo>
                  <a:pt x="47769" y="85089"/>
                </a:lnTo>
                <a:lnTo>
                  <a:pt x="47643" y="90169"/>
                </a:lnTo>
                <a:lnTo>
                  <a:pt x="47919" y="92709"/>
                </a:lnTo>
                <a:lnTo>
                  <a:pt x="48160" y="93979"/>
                </a:lnTo>
                <a:lnTo>
                  <a:pt x="48241" y="99059"/>
                </a:lnTo>
                <a:lnTo>
                  <a:pt x="47769" y="101599"/>
                </a:lnTo>
                <a:lnTo>
                  <a:pt x="103036" y="101600"/>
                </a:lnTo>
                <a:lnTo>
                  <a:pt x="55945" y="95249"/>
                </a:lnTo>
                <a:lnTo>
                  <a:pt x="55278" y="93979"/>
                </a:lnTo>
                <a:lnTo>
                  <a:pt x="54876" y="92709"/>
                </a:lnTo>
                <a:lnTo>
                  <a:pt x="54565" y="91439"/>
                </a:lnTo>
                <a:lnTo>
                  <a:pt x="54324" y="88899"/>
                </a:lnTo>
                <a:lnTo>
                  <a:pt x="54404" y="86359"/>
                </a:lnTo>
                <a:lnTo>
                  <a:pt x="54600" y="85089"/>
                </a:lnTo>
                <a:lnTo>
                  <a:pt x="55071" y="85089"/>
                </a:lnTo>
                <a:lnTo>
                  <a:pt x="55393" y="83819"/>
                </a:lnTo>
                <a:lnTo>
                  <a:pt x="56141" y="82550"/>
                </a:lnTo>
                <a:close/>
              </a:path>
              <a:path w="107315" h="128270">
                <a:moveTo>
                  <a:pt x="37028" y="78739"/>
                </a:moveTo>
                <a:lnTo>
                  <a:pt x="540" y="78739"/>
                </a:lnTo>
                <a:lnTo>
                  <a:pt x="310" y="80009"/>
                </a:lnTo>
                <a:lnTo>
                  <a:pt x="0" y="82549"/>
                </a:lnTo>
                <a:lnTo>
                  <a:pt x="2311" y="82549"/>
                </a:lnTo>
                <a:lnTo>
                  <a:pt x="2311" y="95249"/>
                </a:lnTo>
                <a:lnTo>
                  <a:pt x="3185" y="96519"/>
                </a:lnTo>
                <a:lnTo>
                  <a:pt x="3691" y="96519"/>
                </a:lnTo>
                <a:lnTo>
                  <a:pt x="4277" y="97789"/>
                </a:lnTo>
                <a:lnTo>
                  <a:pt x="4875" y="97789"/>
                </a:lnTo>
                <a:lnTo>
                  <a:pt x="5542" y="99059"/>
                </a:lnTo>
                <a:lnTo>
                  <a:pt x="7037" y="99059"/>
                </a:lnTo>
                <a:lnTo>
                  <a:pt x="7900" y="100329"/>
                </a:lnTo>
                <a:lnTo>
                  <a:pt x="45952" y="100329"/>
                </a:lnTo>
                <a:lnTo>
                  <a:pt x="46194" y="99059"/>
                </a:lnTo>
                <a:lnTo>
                  <a:pt x="46746" y="97789"/>
                </a:lnTo>
                <a:lnTo>
                  <a:pt x="47091" y="96519"/>
                </a:lnTo>
                <a:lnTo>
                  <a:pt x="47252" y="95249"/>
                </a:lnTo>
                <a:lnTo>
                  <a:pt x="47171" y="92709"/>
                </a:lnTo>
                <a:lnTo>
                  <a:pt x="47022" y="91439"/>
                </a:lnTo>
                <a:lnTo>
                  <a:pt x="46815" y="90169"/>
                </a:lnTo>
                <a:lnTo>
                  <a:pt x="46585" y="90169"/>
                </a:lnTo>
                <a:lnTo>
                  <a:pt x="46228" y="88899"/>
                </a:lnTo>
                <a:lnTo>
                  <a:pt x="45837" y="88899"/>
                </a:lnTo>
                <a:lnTo>
                  <a:pt x="45366" y="87629"/>
                </a:lnTo>
                <a:lnTo>
                  <a:pt x="44814" y="87629"/>
                </a:lnTo>
                <a:lnTo>
                  <a:pt x="44181" y="86359"/>
                </a:lnTo>
                <a:lnTo>
                  <a:pt x="42571" y="86359"/>
                </a:lnTo>
                <a:lnTo>
                  <a:pt x="41628" y="85089"/>
                </a:lnTo>
                <a:lnTo>
                  <a:pt x="39432" y="85089"/>
                </a:lnTo>
                <a:lnTo>
                  <a:pt x="38132" y="83819"/>
                </a:lnTo>
                <a:lnTo>
                  <a:pt x="36833" y="83819"/>
                </a:lnTo>
                <a:lnTo>
                  <a:pt x="37028" y="82549"/>
                </a:lnTo>
                <a:lnTo>
                  <a:pt x="37028" y="78739"/>
                </a:lnTo>
                <a:close/>
              </a:path>
              <a:path w="107315" h="128270">
                <a:moveTo>
                  <a:pt x="94550" y="63500"/>
                </a:moveTo>
                <a:lnTo>
                  <a:pt x="80785" y="63500"/>
                </a:lnTo>
                <a:lnTo>
                  <a:pt x="80244" y="64770"/>
                </a:lnTo>
                <a:lnTo>
                  <a:pt x="79807" y="67310"/>
                </a:lnTo>
                <a:lnTo>
                  <a:pt x="79807" y="69850"/>
                </a:lnTo>
                <a:lnTo>
                  <a:pt x="71550" y="69850"/>
                </a:lnTo>
                <a:lnTo>
                  <a:pt x="71079" y="71120"/>
                </a:lnTo>
                <a:lnTo>
                  <a:pt x="70607" y="71120"/>
                </a:lnTo>
                <a:lnTo>
                  <a:pt x="70136" y="72390"/>
                </a:lnTo>
                <a:lnTo>
                  <a:pt x="69342" y="74930"/>
                </a:lnTo>
                <a:lnTo>
                  <a:pt x="68997" y="74930"/>
                </a:lnTo>
                <a:lnTo>
                  <a:pt x="68675" y="76200"/>
                </a:lnTo>
                <a:lnTo>
                  <a:pt x="68399" y="77470"/>
                </a:lnTo>
                <a:lnTo>
                  <a:pt x="68169" y="80010"/>
                </a:lnTo>
                <a:lnTo>
                  <a:pt x="68008" y="81280"/>
                </a:lnTo>
                <a:lnTo>
                  <a:pt x="67893" y="82550"/>
                </a:lnTo>
                <a:lnTo>
                  <a:pt x="59798" y="82550"/>
                </a:lnTo>
                <a:lnTo>
                  <a:pt x="58855" y="83820"/>
                </a:lnTo>
                <a:lnTo>
                  <a:pt x="58383" y="85090"/>
                </a:lnTo>
                <a:lnTo>
                  <a:pt x="57946" y="85090"/>
                </a:lnTo>
                <a:lnTo>
                  <a:pt x="57555" y="86360"/>
                </a:lnTo>
                <a:lnTo>
                  <a:pt x="56842" y="88899"/>
                </a:lnTo>
                <a:lnTo>
                  <a:pt x="56290" y="91439"/>
                </a:lnTo>
                <a:lnTo>
                  <a:pt x="56095" y="93979"/>
                </a:lnTo>
                <a:lnTo>
                  <a:pt x="55945" y="95249"/>
                </a:lnTo>
                <a:lnTo>
                  <a:pt x="101702" y="95250"/>
                </a:lnTo>
                <a:lnTo>
                  <a:pt x="100955" y="93980"/>
                </a:lnTo>
                <a:lnTo>
                  <a:pt x="101116" y="93980"/>
                </a:lnTo>
                <a:lnTo>
                  <a:pt x="102967" y="92710"/>
                </a:lnTo>
                <a:lnTo>
                  <a:pt x="104221" y="91440"/>
                </a:lnTo>
                <a:lnTo>
                  <a:pt x="105003" y="90170"/>
                </a:lnTo>
                <a:lnTo>
                  <a:pt x="105359" y="90170"/>
                </a:lnTo>
                <a:lnTo>
                  <a:pt x="105681" y="88900"/>
                </a:lnTo>
                <a:lnTo>
                  <a:pt x="106026" y="88900"/>
                </a:lnTo>
                <a:lnTo>
                  <a:pt x="106187" y="87630"/>
                </a:lnTo>
                <a:lnTo>
                  <a:pt x="106578" y="85090"/>
                </a:lnTo>
                <a:lnTo>
                  <a:pt x="106820" y="83820"/>
                </a:lnTo>
                <a:lnTo>
                  <a:pt x="106774" y="81280"/>
                </a:lnTo>
                <a:lnTo>
                  <a:pt x="106693" y="80010"/>
                </a:lnTo>
                <a:lnTo>
                  <a:pt x="106578" y="78740"/>
                </a:lnTo>
                <a:lnTo>
                  <a:pt x="106417" y="78740"/>
                </a:lnTo>
                <a:lnTo>
                  <a:pt x="106153" y="77470"/>
                </a:lnTo>
                <a:lnTo>
                  <a:pt x="105877" y="77470"/>
                </a:lnTo>
                <a:lnTo>
                  <a:pt x="105474" y="76200"/>
                </a:lnTo>
                <a:lnTo>
                  <a:pt x="93641" y="76200"/>
                </a:lnTo>
                <a:lnTo>
                  <a:pt x="93883" y="74930"/>
                </a:lnTo>
                <a:lnTo>
                  <a:pt x="94469" y="73660"/>
                </a:lnTo>
                <a:lnTo>
                  <a:pt x="94780" y="73660"/>
                </a:lnTo>
                <a:lnTo>
                  <a:pt x="95056" y="72390"/>
                </a:lnTo>
                <a:lnTo>
                  <a:pt x="95297" y="71120"/>
                </a:lnTo>
                <a:lnTo>
                  <a:pt x="95458" y="69850"/>
                </a:lnTo>
                <a:lnTo>
                  <a:pt x="95378" y="67310"/>
                </a:lnTo>
                <a:lnTo>
                  <a:pt x="95263" y="66040"/>
                </a:lnTo>
                <a:lnTo>
                  <a:pt x="95056" y="64770"/>
                </a:lnTo>
                <a:lnTo>
                  <a:pt x="94826" y="64770"/>
                </a:lnTo>
                <a:lnTo>
                  <a:pt x="94550" y="63500"/>
                </a:lnTo>
                <a:close/>
              </a:path>
              <a:path w="107315" h="128270">
                <a:moveTo>
                  <a:pt x="57590" y="78740"/>
                </a:moveTo>
                <a:lnTo>
                  <a:pt x="47056" y="78739"/>
                </a:lnTo>
                <a:lnTo>
                  <a:pt x="47413" y="80009"/>
                </a:lnTo>
                <a:lnTo>
                  <a:pt x="48310" y="80009"/>
                </a:lnTo>
                <a:lnTo>
                  <a:pt x="48551" y="81279"/>
                </a:lnTo>
                <a:lnTo>
                  <a:pt x="48586" y="82549"/>
                </a:lnTo>
                <a:lnTo>
                  <a:pt x="56532" y="82550"/>
                </a:lnTo>
                <a:lnTo>
                  <a:pt x="57590" y="78740"/>
                </a:lnTo>
                <a:close/>
              </a:path>
              <a:path w="107315" h="128270">
                <a:moveTo>
                  <a:pt x="64950" y="81280"/>
                </a:moveTo>
                <a:lnTo>
                  <a:pt x="61879" y="81280"/>
                </a:lnTo>
                <a:lnTo>
                  <a:pt x="61362" y="82550"/>
                </a:lnTo>
                <a:lnTo>
                  <a:pt x="65812" y="82550"/>
                </a:lnTo>
                <a:lnTo>
                  <a:pt x="64950" y="81280"/>
                </a:lnTo>
                <a:close/>
              </a:path>
              <a:path w="107315" h="128270">
                <a:moveTo>
                  <a:pt x="43560" y="80009"/>
                </a:moveTo>
                <a:lnTo>
                  <a:pt x="39466" y="80009"/>
                </a:lnTo>
                <a:lnTo>
                  <a:pt x="39823" y="81279"/>
                </a:lnTo>
                <a:lnTo>
                  <a:pt x="42928" y="81279"/>
                </a:lnTo>
                <a:lnTo>
                  <a:pt x="43560" y="80009"/>
                </a:lnTo>
                <a:close/>
              </a:path>
              <a:path w="107315" h="128270">
                <a:moveTo>
                  <a:pt x="68365" y="64770"/>
                </a:moveTo>
                <a:lnTo>
                  <a:pt x="43365" y="64769"/>
                </a:lnTo>
                <a:lnTo>
                  <a:pt x="43986" y="66039"/>
                </a:lnTo>
                <a:lnTo>
                  <a:pt x="44814" y="66039"/>
                </a:lnTo>
                <a:lnTo>
                  <a:pt x="45285" y="67309"/>
                </a:lnTo>
                <a:lnTo>
                  <a:pt x="45837" y="67309"/>
                </a:lnTo>
                <a:lnTo>
                  <a:pt x="46424" y="68579"/>
                </a:lnTo>
                <a:lnTo>
                  <a:pt x="47056" y="69849"/>
                </a:lnTo>
                <a:lnTo>
                  <a:pt x="47723" y="71119"/>
                </a:lnTo>
                <a:lnTo>
                  <a:pt x="48471" y="72389"/>
                </a:lnTo>
                <a:lnTo>
                  <a:pt x="48844" y="73659"/>
                </a:lnTo>
                <a:lnTo>
                  <a:pt x="49138" y="73659"/>
                </a:lnTo>
                <a:lnTo>
                  <a:pt x="49218" y="74929"/>
                </a:lnTo>
                <a:lnTo>
                  <a:pt x="35924" y="74929"/>
                </a:lnTo>
                <a:lnTo>
                  <a:pt x="36442" y="76199"/>
                </a:lnTo>
                <a:lnTo>
                  <a:pt x="36672" y="77469"/>
                </a:lnTo>
                <a:lnTo>
                  <a:pt x="37028" y="77469"/>
                </a:lnTo>
                <a:lnTo>
                  <a:pt x="38362" y="78739"/>
                </a:lnTo>
                <a:lnTo>
                  <a:pt x="39156" y="80009"/>
                </a:lnTo>
                <a:lnTo>
                  <a:pt x="44227" y="80009"/>
                </a:lnTo>
                <a:lnTo>
                  <a:pt x="44894" y="78739"/>
                </a:lnTo>
                <a:lnTo>
                  <a:pt x="57590" y="78740"/>
                </a:lnTo>
                <a:lnTo>
                  <a:pt x="57866" y="77470"/>
                </a:lnTo>
                <a:lnTo>
                  <a:pt x="58107" y="76200"/>
                </a:lnTo>
                <a:lnTo>
                  <a:pt x="58188" y="74930"/>
                </a:lnTo>
                <a:lnTo>
                  <a:pt x="58257" y="71120"/>
                </a:lnTo>
                <a:lnTo>
                  <a:pt x="61603" y="71120"/>
                </a:lnTo>
                <a:lnTo>
                  <a:pt x="62385" y="69850"/>
                </a:lnTo>
                <a:lnTo>
                  <a:pt x="63650" y="69850"/>
                </a:lnTo>
                <a:lnTo>
                  <a:pt x="64547" y="68580"/>
                </a:lnTo>
                <a:lnTo>
                  <a:pt x="65456" y="68580"/>
                </a:lnTo>
                <a:lnTo>
                  <a:pt x="66916" y="67310"/>
                </a:lnTo>
                <a:lnTo>
                  <a:pt x="68365" y="64770"/>
                </a:lnTo>
                <a:close/>
              </a:path>
              <a:path w="107315" h="128270">
                <a:moveTo>
                  <a:pt x="36833" y="77469"/>
                </a:moveTo>
                <a:lnTo>
                  <a:pt x="1092" y="77469"/>
                </a:lnTo>
                <a:lnTo>
                  <a:pt x="816" y="78739"/>
                </a:lnTo>
                <a:lnTo>
                  <a:pt x="36948" y="78739"/>
                </a:lnTo>
                <a:lnTo>
                  <a:pt x="36833" y="77469"/>
                </a:lnTo>
                <a:close/>
              </a:path>
              <a:path w="107315" h="128270">
                <a:moveTo>
                  <a:pt x="36051" y="76199"/>
                </a:moveTo>
                <a:lnTo>
                  <a:pt x="1839" y="76199"/>
                </a:lnTo>
                <a:lnTo>
                  <a:pt x="1448" y="77469"/>
                </a:lnTo>
                <a:lnTo>
                  <a:pt x="36476" y="77469"/>
                </a:lnTo>
                <a:lnTo>
                  <a:pt x="36051" y="76199"/>
                </a:lnTo>
                <a:close/>
              </a:path>
              <a:path w="107315" h="128270">
                <a:moveTo>
                  <a:pt x="35142" y="74929"/>
                </a:moveTo>
                <a:lnTo>
                  <a:pt x="2667" y="74929"/>
                </a:lnTo>
                <a:lnTo>
                  <a:pt x="2230" y="76199"/>
                </a:lnTo>
                <a:lnTo>
                  <a:pt x="35384" y="76199"/>
                </a:lnTo>
                <a:lnTo>
                  <a:pt x="35142" y="74929"/>
                </a:lnTo>
                <a:close/>
              </a:path>
              <a:path w="107315" h="128270">
                <a:moveTo>
                  <a:pt x="104531" y="74930"/>
                </a:moveTo>
                <a:lnTo>
                  <a:pt x="95297" y="74930"/>
                </a:lnTo>
                <a:lnTo>
                  <a:pt x="93641" y="76200"/>
                </a:lnTo>
                <a:lnTo>
                  <a:pt x="105049" y="76200"/>
                </a:lnTo>
                <a:lnTo>
                  <a:pt x="104531" y="74930"/>
                </a:lnTo>
                <a:close/>
              </a:path>
              <a:path w="107315" h="128270">
                <a:moveTo>
                  <a:pt x="7624" y="73659"/>
                </a:moveTo>
                <a:lnTo>
                  <a:pt x="5105" y="73659"/>
                </a:lnTo>
                <a:lnTo>
                  <a:pt x="4599" y="74929"/>
                </a:lnTo>
                <a:lnTo>
                  <a:pt x="9004" y="74929"/>
                </a:lnTo>
                <a:lnTo>
                  <a:pt x="7624" y="73659"/>
                </a:lnTo>
                <a:close/>
              </a:path>
              <a:path w="107315" h="128270">
                <a:moveTo>
                  <a:pt x="26299" y="67309"/>
                </a:moveTo>
                <a:lnTo>
                  <a:pt x="13052" y="67309"/>
                </a:lnTo>
                <a:lnTo>
                  <a:pt x="12730" y="68579"/>
                </a:lnTo>
                <a:lnTo>
                  <a:pt x="12454" y="68579"/>
                </a:lnTo>
                <a:lnTo>
                  <a:pt x="12178" y="69849"/>
                </a:lnTo>
                <a:lnTo>
                  <a:pt x="11948" y="71119"/>
                </a:lnTo>
                <a:lnTo>
                  <a:pt x="11637" y="72389"/>
                </a:lnTo>
                <a:lnTo>
                  <a:pt x="11511" y="73659"/>
                </a:lnTo>
                <a:lnTo>
                  <a:pt x="11430" y="74929"/>
                </a:lnTo>
                <a:lnTo>
                  <a:pt x="34866" y="74929"/>
                </a:lnTo>
                <a:lnTo>
                  <a:pt x="34832" y="73659"/>
                </a:lnTo>
                <a:lnTo>
                  <a:pt x="34199" y="73659"/>
                </a:lnTo>
                <a:lnTo>
                  <a:pt x="33613" y="72389"/>
                </a:lnTo>
                <a:lnTo>
                  <a:pt x="32981" y="72389"/>
                </a:lnTo>
                <a:lnTo>
                  <a:pt x="32233" y="71119"/>
                </a:lnTo>
                <a:lnTo>
                  <a:pt x="29600" y="71119"/>
                </a:lnTo>
                <a:lnTo>
                  <a:pt x="28542" y="69849"/>
                </a:lnTo>
                <a:lnTo>
                  <a:pt x="27242" y="69849"/>
                </a:lnTo>
                <a:lnTo>
                  <a:pt x="26690" y="68579"/>
                </a:lnTo>
                <a:lnTo>
                  <a:pt x="26299" y="67309"/>
                </a:lnTo>
                <a:close/>
              </a:path>
              <a:path w="107315" h="128270">
                <a:moveTo>
                  <a:pt x="48844" y="73659"/>
                </a:moveTo>
                <a:lnTo>
                  <a:pt x="35177" y="73659"/>
                </a:lnTo>
                <a:lnTo>
                  <a:pt x="35579" y="74929"/>
                </a:lnTo>
                <a:lnTo>
                  <a:pt x="49218" y="74929"/>
                </a:lnTo>
                <a:lnTo>
                  <a:pt x="48844" y="73659"/>
                </a:lnTo>
                <a:close/>
              </a:path>
              <a:path w="107315" h="128270">
                <a:moveTo>
                  <a:pt x="101507" y="73660"/>
                </a:moveTo>
                <a:lnTo>
                  <a:pt x="99380" y="73660"/>
                </a:lnTo>
                <a:lnTo>
                  <a:pt x="98126" y="74930"/>
                </a:lnTo>
                <a:lnTo>
                  <a:pt x="102415" y="74930"/>
                </a:lnTo>
                <a:lnTo>
                  <a:pt x="101507" y="73660"/>
                </a:lnTo>
                <a:close/>
              </a:path>
              <a:path w="107315" h="128270">
                <a:moveTo>
                  <a:pt x="44814" y="69849"/>
                </a:moveTo>
                <a:lnTo>
                  <a:pt x="37615" y="69849"/>
                </a:lnTo>
                <a:lnTo>
                  <a:pt x="37074" y="71119"/>
                </a:lnTo>
                <a:lnTo>
                  <a:pt x="36246" y="71119"/>
                </a:lnTo>
                <a:lnTo>
                  <a:pt x="35533" y="72389"/>
                </a:lnTo>
                <a:lnTo>
                  <a:pt x="35142" y="72389"/>
                </a:lnTo>
                <a:lnTo>
                  <a:pt x="34912" y="73659"/>
                </a:lnTo>
                <a:lnTo>
                  <a:pt x="45170" y="73659"/>
                </a:lnTo>
                <a:lnTo>
                  <a:pt x="45055" y="71119"/>
                </a:lnTo>
                <a:lnTo>
                  <a:pt x="44814" y="69849"/>
                </a:lnTo>
                <a:close/>
              </a:path>
              <a:path w="107315" h="128270">
                <a:moveTo>
                  <a:pt x="44308" y="68579"/>
                </a:moveTo>
                <a:lnTo>
                  <a:pt x="39386" y="68579"/>
                </a:lnTo>
                <a:lnTo>
                  <a:pt x="38834" y="69849"/>
                </a:lnTo>
                <a:lnTo>
                  <a:pt x="44584" y="69849"/>
                </a:lnTo>
                <a:lnTo>
                  <a:pt x="44308" y="68579"/>
                </a:lnTo>
                <a:close/>
              </a:path>
              <a:path w="107315" h="128270">
                <a:moveTo>
                  <a:pt x="78784" y="68580"/>
                </a:moveTo>
                <a:lnTo>
                  <a:pt x="73678" y="68580"/>
                </a:lnTo>
                <a:lnTo>
                  <a:pt x="73126" y="69850"/>
                </a:lnTo>
                <a:lnTo>
                  <a:pt x="79336" y="69850"/>
                </a:lnTo>
                <a:lnTo>
                  <a:pt x="78784" y="68580"/>
                </a:lnTo>
                <a:close/>
              </a:path>
              <a:path w="107315" h="128270">
                <a:moveTo>
                  <a:pt x="43043" y="67309"/>
                </a:moveTo>
                <a:lnTo>
                  <a:pt x="41318" y="67309"/>
                </a:lnTo>
                <a:lnTo>
                  <a:pt x="40881" y="68579"/>
                </a:lnTo>
                <a:lnTo>
                  <a:pt x="43560" y="68579"/>
                </a:lnTo>
                <a:lnTo>
                  <a:pt x="43043" y="67309"/>
                </a:lnTo>
                <a:close/>
              </a:path>
              <a:path w="107315" h="128270">
                <a:moveTo>
                  <a:pt x="25080" y="66039"/>
                </a:moveTo>
                <a:lnTo>
                  <a:pt x="13753" y="66039"/>
                </a:lnTo>
                <a:lnTo>
                  <a:pt x="13397" y="67309"/>
                </a:lnTo>
                <a:lnTo>
                  <a:pt x="25747" y="67309"/>
                </a:lnTo>
                <a:lnTo>
                  <a:pt x="25080" y="66039"/>
                </a:lnTo>
                <a:close/>
              </a:path>
              <a:path w="107315" h="128270">
                <a:moveTo>
                  <a:pt x="23896" y="64769"/>
                </a:moveTo>
                <a:lnTo>
                  <a:pt x="15444" y="64769"/>
                </a:lnTo>
                <a:lnTo>
                  <a:pt x="14581" y="66039"/>
                </a:lnTo>
                <a:lnTo>
                  <a:pt x="24333" y="66039"/>
                </a:lnTo>
                <a:lnTo>
                  <a:pt x="23896" y="64769"/>
                </a:lnTo>
                <a:close/>
              </a:path>
              <a:path w="107315" h="128270">
                <a:moveTo>
                  <a:pt x="20480" y="63499"/>
                </a:moveTo>
                <a:lnTo>
                  <a:pt x="17375" y="63499"/>
                </a:lnTo>
                <a:lnTo>
                  <a:pt x="16387" y="64769"/>
                </a:lnTo>
                <a:lnTo>
                  <a:pt x="21504" y="64769"/>
                </a:lnTo>
                <a:lnTo>
                  <a:pt x="20480" y="63499"/>
                </a:lnTo>
                <a:close/>
              </a:path>
              <a:path w="107315" h="128270">
                <a:moveTo>
                  <a:pt x="62627" y="52070"/>
                </a:moveTo>
                <a:lnTo>
                  <a:pt x="24367" y="52069"/>
                </a:lnTo>
                <a:lnTo>
                  <a:pt x="23896" y="54609"/>
                </a:lnTo>
                <a:lnTo>
                  <a:pt x="23861" y="57149"/>
                </a:lnTo>
                <a:lnTo>
                  <a:pt x="24172" y="58419"/>
                </a:lnTo>
                <a:lnTo>
                  <a:pt x="24448" y="58419"/>
                </a:lnTo>
                <a:lnTo>
                  <a:pt x="24839" y="59689"/>
                </a:lnTo>
                <a:lnTo>
                  <a:pt x="25276" y="59689"/>
                </a:lnTo>
                <a:lnTo>
                  <a:pt x="25828" y="60959"/>
                </a:lnTo>
                <a:lnTo>
                  <a:pt x="26460" y="60959"/>
                </a:lnTo>
                <a:lnTo>
                  <a:pt x="27242" y="62229"/>
                </a:lnTo>
                <a:lnTo>
                  <a:pt x="29094" y="62229"/>
                </a:lnTo>
                <a:lnTo>
                  <a:pt x="30232" y="63499"/>
                </a:lnTo>
                <a:lnTo>
                  <a:pt x="32866" y="63499"/>
                </a:lnTo>
                <a:lnTo>
                  <a:pt x="34395" y="64769"/>
                </a:lnTo>
                <a:lnTo>
                  <a:pt x="59671" y="64770"/>
                </a:lnTo>
                <a:lnTo>
                  <a:pt x="60304" y="63500"/>
                </a:lnTo>
                <a:lnTo>
                  <a:pt x="61132" y="62230"/>
                </a:lnTo>
                <a:lnTo>
                  <a:pt x="61569" y="60960"/>
                </a:lnTo>
                <a:lnTo>
                  <a:pt x="62155" y="59690"/>
                </a:lnTo>
                <a:lnTo>
                  <a:pt x="62466" y="58420"/>
                </a:lnTo>
                <a:lnTo>
                  <a:pt x="62707" y="57150"/>
                </a:lnTo>
                <a:lnTo>
                  <a:pt x="62822" y="55880"/>
                </a:lnTo>
                <a:lnTo>
                  <a:pt x="62742" y="53340"/>
                </a:lnTo>
                <a:lnTo>
                  <a:pt x="62627" y="52070"/>
                </a:lnTo>
                <a:close/>
              </a:path>
              <a:path w="107315" h="128270">
                <a:moveTo>
                  <a:pt x="73126" y="63500"/>
                </a:moveTo>
                <a:lnTo>
                  <a:pt x="63098" y="63500"/>
                </a:lnTo>
                <a:lnTo>
                  <a:pt x="62109" y="64770"/>
                </a:lnTo>
                <a:lnTo>
                  <a:pt x="71355" y="64770"/>
                </a:lnTo>
                <a:lnTo>
                  <a:pt x="73126" y="63500"/>
                </a:lnTo>
                <a:close/>
              </a:path>
              <a:path w="107315" h="128270">
                <a:moveTo>
                  <a:pt x="75713" y="62230"/>
                </a:moveTo>
                <a:lnTo>
                  <a:pt x="64202" y="62230"/>
                </a:lnTo>
                <a:lnTo>
                  <a:pt x="63524" y="63500"/>
                </a:lnTo>
                <a:lnTo>
                  <a:pt x="74931" y="63500"/>
                </a:lnTo>
                <a:lnTo>
                  <a:pt x="75713" y="62230"/>
                </a:lnTo>
                <a:close/>
              </a:path>
              <a:path w="107315" h="128270">
                <a:moveTo>
                  <a:pt x="93768" y="62230"/>
                </a:moveTo>
                <a:lnTo>
                  <a:pt x="81452" y="62230"/>
                </a:lnTo>
                <a:lnTo>
                  <a:pt x="81107" y="63500"/>
                </a:lnTo>
                <a:lnTo>
                  <a:pt x="94193" y="63500"/>
                </a:lnTo>
                <a:lnTo>
                  <a:pt x="93768" y="62230"/>
                </a:lnTo>
                <a:close/>
              </a:path>
              <a:path w="107315" h="128270">
                <a:moveTo>
                  <a:pt x="76978" y="60960"/>
                </a:moveTo>
                <a:lnTo>
                  <a:pt x="65180" y="60960"/>
                </a:lnTo>
                <a:lnTo>
                  <a:pt x="64869" y="62230"/>
                </a:lnTo>
                <a:lnTo>
                  <a:pt x="76426" y="62230"/>
                </a:lnTo>
                <a:lnTo>
                  <a:pt x="76978" y="60960"/>
                </a:lnTo>
                <a:close/>
              </a:path>
              <a:path w="107315" h="128270">
                <a:moveTo>
                  <a:pt x="92698" y="60960"/>
                </a:moveTo>
                <a:lnTo>
                  <a:pt x="82636" y="60960"/>
                </a:lnTo>
                <a:lnTo>
                  <a:pt x="82245" y="62230"/>
                </a:lnTo>
                <a:lnTo>
                  <a:pt x="93296" y="62230"/>
                </a:lnTo>
                <a:lnTo>
                  <a:pt x="92698" y="60960"/>
                </a:lnTo>
                <a:close/>
              </a:path>
              <a:path w="107315" h="128270">
                <a:moveTo>
                  <a:pt x="76311" y="53340"/>
                </a:moveTo>
                <a:lnTo>
                  <a:pt x="65617" y="53340"/>
                </a:lnTo>
                <a:lnTo>
                  <a:pt x="64984" y="54610"/>
                </a:lnTo>
                <a:lnTo>
                  <a:pt x="64432" y="54610"/>
                </a:lnTo>
                <a:lnTo>
                  <a:pt x="64041" y="55880"/>
                </a:lnTo>
                <a:lnTo>
                  <a:pt x="63800" y="55880"/>
                </a:lnTo>
                <a:lnTo>
                  <a:pt x="63800" y="58420"/>
                </a:lnTo>
                <a:lnTo>
                  <a:pt x="64156" y="59690"/>
                </a:lnTo>
                <a:lnTo>
                  <a:pt x="64743" y="60960"/>
                </a:lnTo>
                <a:lnTo>
                  <a:pt x="77335" y="60960"/>
                </a:lnTo>
                <a:lnTo>
                  <a:pt x="77450" y="59690"/>
                </a:lnTo>
                <a:lnTo>
                  <a:pt x="77335" y="58420"/>
                </a:lnTo>
                <a:lnTo>
                  <a:pt x="77174" y="57150"/>
                </a:lnTo>
                <a:lnTo>
                  <a:pt x="76932" y="57150"/>
                </a:lnTo>
                <a:lnTo>
                  <a:pt x="76311" y="53340"/>
                </a:lnTo>
                <a:close/>
              </a:path>
              <a:path w="107315" h="128270">
                <a:moveTo>
                  <a:pt x="91330" y="59690"/>
                </a:moveTo>
                <a:lnTo>
                  <a:pt x="84016" y="59690"/>
                </a:lnTo>
                <a:lnTo>
                  <a:pt x="83108" y="60960"/>
                </a:lnTo>
                <a:lnTo>
                  <a:pt x="92077" y="60960"/>
                </a:lnTo>
                <a:lnTo>
                  <a:pt x="91330" y="59690"/>
                </a:lnTo>
                <a:close/>
              </a:path>
              <a:path w="107315" h="128270">
                <a:moveTo>
                  <a:pt x="89593" y="58420"/>
                </a:moveTo>
                <a:lnTo>
                  <a:pt x="87236" y="58420"/>
                </a:lnTo>
                <a:lnTo>
                  <a:pt x="86373" y="59690"/>
                </a:lnTo>
                <a:lnTo>
                  <a:pt x="90536" y="59690"/>
                </a:lnTo>
                <a:lnTo>
                  <a:pt x="89593" y="58420"/>
                </a:lnTo>
                <a:close/>
              </a:path>
              <a:path w="107315" h="128270">
                <a:moveTo>
                  <a:pt x="75679" y="52070"/>
                </a:moveTo>
                <a:lnTo>
                  <a:pt x="67732" y="52070"/>
                </a:lnTo>
                <a:lnTo>
                  <a:pt x="67031" y="53340"/>
                </a:lnTo>
                <a:lnTo>
                  <a:pt x="76035" y="53340"/>
                </a:lnTo>
                <a:lnTo>
                  <a:pt x="75679" y="52070"/>
                </a:lnTo>
                <a:close/>
              </a:path>
              <a:path w="107315" h="128270">
                <a:moveTo>
                  <a:pt x="62040" y="49530"/>
                </a:moveTo>
                <a:lnTo>
                  <a:pt x="25782" y="49529"/>
                </a:lnTo>
                <a:lnTo>
                  <a:pt x="25000" y="50799"/>
                </a:lnTo>
                <a:lnTo>
                  <a:pt x="24563" y="52069"/>
                </a:lnTo>
                <a:lnTo>
                  <a:pt x="62466" y="52070"/>
                </a:lnTo>
                <a:lnTo>
                  <a:pt x="62270" y="50800"/>
                </a:lnTo>
                <a:lnTo>
                  <a:pt x="62040" y="49530"/>
                </a:lnTo>
                <a:close/>
              </a:path>
              <a:path w="107315" h="128270">
                <a:moveTo>
                  <a:pt x="75012" y="50800"/>
                </a:moveTo>
                <a:lnTo>
                  <a:pt x="70883" y="50800"/>
                </a:lnTo>
                <a:lnTo>
                  <a:pt x="70366" y="52070"/>
                </a:lnTo>
                <a:lnTo>
                  <a:pt x="75483" y="52070"/>
                </a:lnTo>
                <a:lnTo>
                  <a:pt x="75012" y="50800"/>
                </a:lnTo>
                <a:close/>
              </a:path>
              <a:path w="107315" h="128270">
                <a:moveTo>
                  <a:pt x="64984" y="40640"/>
                </a:moveTo>
                <a:lnTo>
                  <a:pt x="15996" y="40639"/>
                </a:lnTo>
                <a:lnTo>
                  <a:pt x="16467" y="41909"/>
                </a:lnTo>
                <a:lnTo>
                  <a:pt x="17099" y="43179"/>
                </a:lnTo>
                <a:lnTo>
                  <a:pt x="17847" y="43179"/>
                </a:lnTo>
                <a:lnTo>
                  <a:pt x="18790" y="44449"/>
                </a:lnTo>
                <a:lnTo>
                  <a:pt x="19848" y="45719"/>
                </a:lnTo>
                <a:lnTo>
                  <a:pt x="21147" y="45719"/>
                </a:lnTo>
                <a:lnTo>
                  <a:pt x="22596" y="46989"/>
                </a:lnTo>
                <a:lnTo>
                  <a:pt x="24252" y="48259"/>
                </a:lnTo>
                <a:lnTo>
                  <a:pt x="26138" y="49529"/>
                </a:lnTo>
                <a:lnTo>
                  <a:pt x="61718" y="49530"/>
                </a:lnTo>
                <a:lnTo>
                  <a:pt x="61327" y="48260"/>
                </a:lnTo>
                <a:lnTo>
                  <a:pt x="61833" y="46990"/>
                </a:lnTo>
                <a:lnTo>
                  <a:pt x="63328" y="44450"/>
                </a:lnTo>
                <a:lnTo>
                  <a:pt x="64041" y="43180"/>
                </a:lnTo>
                <a:lnTo>
                  <a:pt x="64984" y="40640"/>
                </a:lnTo>
                <a:close/>
              </a:path>
              <a:path w="107315" h="128270">
                <a:moveTo>
                  <a:pt x="65847" y="35560"/>
                </a:moveTo>
                <a:lnTo>
                  <a:pt x="15800" y="35559"/>
                </a:lnTo>
                <a:lnTo>
                  <a:pt x="15559" y="36829"/>
                </a:lnTo>
                <a:lnTo>
                  <a:pt x="15444" y="39369"/>
                </a:lnTo>
                <a:lnTo>
                  <a:pt x="15639" y="40639"/>
                </a:lnTo>
                <a:lnTo>
                  <a:pt x="65260" y="40640"/>
                </a:lnTo>
                <a:lnTo>
                  <a:pt x="65490" y="39370"/>
                </a:lnTo>
                <a:lnTo>
                  <a:pt x="65812" y="38100"/>
                </a:lnTo>
                <a:lnTo>
                  <a:pt x="65847" y="35560"/>
                </a:lnTo>
                <a:close/>
              </a:path>
              <a:path w="107315" h="128270">
                <a:moveTo>
                  <a:pt x="65065" y="31750"/>
                </a:moveTo>
                <a:lnTo>
                  <a:pt x="19100" y="31749"/>
                </a:lnTo>
                <a:lnTo>
                  <a:pt x="18203" y="33019"/>
                </a:lnTo>
                <a:lnTo>
                  <a:pt x="17732" y="33019"/>
                </a:lnTo>
                <a:lnTo>
                  <a:pt x="16858" y="34289"/>
                </a:lnTo>
                <a:lnTo>
                  <a:pt x="16467" y="34289"/>
                </a:lnTo>
                <a:lnTo>
                  <a:pt x="16111" y="35559"/>
                </a:lnTo>
                <a:lnTo>
                  <a:pt x="65812" y="35560"/>
                </a:lnTo>
                <a:lnTo>
                  <a:pt x="65651" y="34290"/>
                </a:lnTo>
                <a:lnTo>
                  <a:pt x="65421" y="33020"/>
                </a:lnTo>
                <a:lnTo>
                  <a:pt x="65065" y="31750"/>
                </a:lnTo>
                <a:close/>
              </a:path>
              <a:path w="107315" h="128270">
                <a:moveTo>
                  <a:pt x="57440" y="15240"/>
                </a:moveTo>
                <a:lnTo>
                  <a:pt x="17605" y="15239"/>
                </a:lnTo>
                <a:lnTo>
                  <a:pt x="17053" y="16509"/>
                </a:lnTo>
                <a:lnTo>
                  <a:pt x="16111" y="16509"/>
                </a:lnTo>
                <a:lnTo>
                  <a:pt x="15720" y="17779"/>
                </a:lnTo>
                <a:lnTo>
                  <a:pt x="15444" y="17779"/>
                </a:lnTo>
                <a:lnTo>
                  <a:pt x="15214" y="19049"/>
                </a:lnTo>
                <a:lnTo>
                  <a:pt x="15214" y="21589"/>
                </a:lnTo>
                <a:lnTo>
                  <a:pt x="15409" y="21589"/>
                </a:lnTo>
                <a:lnTo>
                  <a:pt x="15800" y="22859"/>
                </a:lnTo>
                <a:lnTo>
                  <a:pt x="21343" y="30479"/>
                </a:lnTo>
                <a:lnTo>
                  <a:pt x="21147" y="30479"/>
                </a:lnTo>
                <a:lnTo>
                  <a:pt x="19963" y="31749"/>
                </a:lnTo>
                <a:lnTo>
                  <a:pt x="64628" y="31750"/>
                </a:lnTo>
                <a:lnTo>
                  <a:pt x="64076" y="30480"/>
                </a:lnTo>
                <a:lnTo>
                  <a:pt x="63409" y="29210"/>
                </a:lnTo>
                <a:lnTo>
                  <a:pt x="62627" y="29210"/>
                </a:lnTo>
                <a:lnTo>
                  <a:pt x="61718" y="27940"/>
                </a:lnTo>
                <a:lnTo>
                  <a:pt x="60660" y="27940"/>
                </a:lnTo>
                <a:lnTo>
                  <a:pt x="59441" y="26670"/>
                </a:lnTo>
                <a:lnTo>
                  <a:pt x="58061" y="26670"/>
                </a:lnTo>
                <a:lnTo>
                  <a:pt x="58182" y="24130"/>
                </a:lnTo>
                <a:lnTo>
                  <a:pt x="58061" y="19050"/>
                </a:lnTo>
                <a:lnTo>
                  <a:pt x="57831" y="17780"/>
                </a:lnTo>
                <a:lnTo>
                  <a:pt x="57440" y="15240"/>
                </a:lnTo>
                <a:close/>
              </a:path>
              <a:path w="107315" h="128270">
                <a:moveTo>
                  <a:pt x="44377" y="5080"/>
                </a:moveTo>
                <a:lnTo>
                  <a:pt x="25356" y="5079"/>
                </a:lnTo>
                <a:lnTo>
                  <a:pt x="25080" y="6349"/>
                </a:lnTo>
                <a:lnTo>
                  <a:pt x="24839" y="7619"/>
                </a:lnTo>
                <a:lnTo>
                  <a:pt x="24528" y="8889"/>
                </a:lnTo>
                <a:lnTo>
                  <a:pt x="24494" y="12699"/>
                </a:lnTo>
                <a:lnTo>
                  <a:pt x="24609" y="13969"/>
                </a:lnTo>
                <a:lnTo>
                  <a:pt x="20043" y="13969"/>
                </a:lnTo>
                <a:lnTo>
                  <a:pt x="19422" y="15239"/>
                </a:lnTo>
                <a:lnTo>
                  <a:pt x="57199" y="15240"/>
                </a:lnTo>
                <a:lnTo>
                  <a:pt x="56888" y="13970"/>
                </a:lnTo>
                <a:lnTo>
                  <a:pt x="56175" y="12700"/>
                </a:lnTo>
                <a:lnTo>
                  <a:pt x="55704" y="11430"/>
                </a:lnTo>
                <a:lnTo>
                  <a:pt x="54680" y="11430"/>
                </a:lnTo>
                <a:lnTo>
                  <a:pt x="54059" y="10160"/>
                </a:lnTo>
                <a:lnTo>
                  <a:pt x="47562" y="10160"/>
                </a:lnTo>
                <a:lnTo>
                  <a:pt x="47171" y="8890"/>
                </a:lnTo>
                <a:lnTo>
                  <a:pt x="45009" y="6350"/>
                </a:lnTo>
                <a:lnTo>
                  <a:pt x="44377" y="5080"/>
                </a:lnTo>
                <a:close/>
              </a:path>
              <a:path w="107315" h="128270">
                <a:moveTo>
                  <a:pt x="42928" y="3810"/>
                </a:moveTo>
                <a:lnTo>
                  <a:pt x="26023" y="3809"/>
                </a:lnTo>
                <a:lnTo>
                  <a:pt x="25667" y="5079"/>
                </a:lnTo>
                <a:lnTo>
                  <a:pt x="43675" y="5080"/>
                </a:lnTo>
                <a:lnTo>
                  <a:pt x="42928" y="3810"/>
                </a:lnTo>
                <a:close/>
              </a:path>
              <a:path w="107315" h="128270">
                <a:moveTo>
                  <a:pt x="41203" y="2540"/>
                </a:moveTo>
                <a:lnTo>
                  <a:pt x="26851" y="2539"/>
                </a:lnTo>
                <a:lnTo>
                  <a:pt x="26414" y="3809"/>
                </a:lnTo>
                <a:lnTo>
                  <a:pt x="42100" y="3810"/>
                </a:lnTo>
                <a:lnTo>
                  <a:pt x="41203" y="2540"/>
                </a:lnTo>
                <a:close/>
              </a:path>
              <a:path w="107315" h="128270">
                <a:moveTo>
                  <a:pt x="39236" y="1270"/>
                </a:moveTo>
                <a:lnTo>
                  <a:pt x="28346" y="1269"/>
                </a:lnTo>
                <a:lnTo>
                  <a:pt x="27323" y="2539"/>
                </a:lnTo>
                <a:lnTo>
                  <a:pt x="40260" y="2540"/>
                </a:lnTo>
                <a:lnTo>
                  <a:pt x="39236" y="1270"/>
                </a:lnTo>
                <a:close/>
              </a:path>
              <a:path w="107315" h="128270">
                <a:moveTo>
                  <a:pt x="34636" y="0"/>
                </a:moveTo>
                <a:lnTo>
                  <a:pt x="31325" y="0"/>
                </a:lnTo>
                <a:lnTo>
                  <a:pt x="30704" y="1269"/>
                </a:lnTo>
                <a:lnTo>
                  <a:pt x="35970" y="1270"/>
                </a:lnTo>
                <a:lnTo>
                  <a:pt x="3463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67892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2276" y="0"/>
                </a:moveTo>
                <a:lnTo>
                  <a:pt x="1920" y="761"/>
                </a:lnTo>
                <a:lnTo>
                  <a:pt x="1414" y="2285"/>
                </a:lnTo>
                <a:lnTo>
                  <a:pt x="1103" y="3682"/>
                </a:lnTo>
                <a:lnTo>
                  <a:pt x="977" y="6349"/>
                </a:lnTo>
                <a:lnTo>
                  <a:pt x="1165" y="7619"/>
                </a:lnTo>
                <a:lnTo>
                  <a:pt x="4438" y="14223"/>
                </a:lnTo>
                <a:lnTo>
                  <a:pt x="3932" y="14604"/>
                </a:lnTo>
                <a:lnTo>
                  <a:pt x="3380" y="15112"/>
                </a:lnTo>
                <a:lnTo>
                  <a:pt x="2357" y="16128"/>
                </a:lnTo>
                <a:lnTo>
                  <a:pt x="1537" y="17144"/>
                </a:lnTo>
                <a:lnTo>
                  <a:pt x="1299" y="17398"/>
                </a:lnTo>
                <a:lnTo>
                  <a:pt x="436" y="19049"/>
                </a:lnTo>
                <a:lnTo>
                  <a:pt x="163" y="19811"/>
                </a:lnTo>
                <a:lnTo>
                  <a:pt x="34" y="20319"/>
                </a:lnTo>
                <a:lnTo>
                  <a:pt x="0" y="23113"/>
                </a:lnTo>
                <a:lnTo>
                  <a:pt x="195" y="23875"/>
                </a:lnTo>
                <a:lnTo>
                  <a:pt x="9280" y="32130"/>
                </a:lnTo>
                <a:lnTo>
                  <a:pt x="10027" y="32384"/>
                </a:lnTo>
                <a:lnTo>
                  <a:pt x="10303" y="32511"/>
                </a:lnTo>
                <a:lnTo>
                  <a:pt x="10499" y="32638"/>
                </a:lnTo>
                <a:lnTo>
                  <a:pt x="10694" y="32892"/>
                </a:lnTo>
                <a:lnTo>
                  <a:pt x="10775" y="34289"/>
                </a:lnTo>
                <a:lnTo>
                  <a:pt x="10223" y="35178"/>
                </a:lnTo>
                <a:lnTo>
                  <a:pt x="10062" y="35305"/>
                </a:lnTo>
                <a:lnTo>
                  <a:pt x="8682" y="36829"/>
                </a:lnTo>
                <a:lnTo>
                  <a:pt x="7037" y="42290"/>
                </a:lnTo>
                <a:lnTo>
                  <a:pt x="7152" y="43052"/>
                </a:lnTo>
                <a:lnTo>
                  <a:pt x="12028" y="49148"/>
                </a:lnTo>
                <a:lnTo>
                  <a:pt x="13213" y="50037"/>
                </a:lnTo>
                <a:lnTo>
                  <a:pt x="14581" y="50799"/>
                </a:lnTo>
                <a:lnTo>
                  <a:pt x="16122" y="51561"/>
                </a:lnTo>
                <a:lnTo>
                  <a:pt x="19733" y="53213"/>
                </a:lnTo>
                <a:lnTo>
                  <a:pt x="20089" y="53340"/>
                </a:lnTo>
                <a:lnTo>
                  <a:pt x="21032" y="53975"/>
                </a:lnTo>
                <a:lnTo>
                  <a:pt x="25437" y="66167"/>
                </a:lnTo>
                <a:lnTo>
                  <a:pt x="25276" y="67310"/>
                </a:lnTo>
                <a:lnTo>
                  <a:pt x="25080" y="68326"/>
                </a:lnTo>
                <a:lnTo>
                  <a:pt x="24494" y="70866"/>
                </a:lnTo>
                <a:lnTo>
                  <a:pt x="23505" y="74802"/>
                </a:lnTo>
                <a:lnTo>
                  <a:pt x="21757" y="97154"/>
                </a:lnTo>
                <a:lnTo>
                  <a:pt x="21876" y="99059"/>
                </a:lnTo>
                <a:lnTo>
                  <a:pt x="22136" y="101726"/>
                </a:lnTo>
                <a:lnTo>
                  <a:pt x="22332" y="103250"/>
                </a:lnTo>
                <a:lnTo>
                  <a:pt x="22723" y="103123"/>
                </a:lnTo>
                <a:lnTo>
                  <a:pt x="22884" y="102869"/>
                </a:lnTo>
                <a:lnTo>
                  <a:pt x="23079" y="102742"/>
                </a:lnTo>
                <a:lnTo>
                  <a:pt x="23666" y="101599"/>
                </a:lnTo>
                <a:lnTo>
                  <a:pt x="23827" y="101091"/>
                </a:lnTo>
                <a:lnTo>
                  <a:pt x="23942" y="100456"/>
                </a:lnTo>
                <a:lnTo>
                  <a:pt x="23898" y="96900"/>
                </a:lnTo>
                <a:lnTo>
                  <a:pt x="23746" y="96011"/>
                </a:lnTo>
                <a:lnTo>
                  <a:pt x="23627" y="93852"/>
                </a:lnTo>
                <a:lnTo>
                  <a:pt x="26299" y="77978"/>
                </a:lnTo>
                <a:lnTo>
                  <a:pt x="27242" y="76200"/>
                </a:lnTo>
                <a:lnTo>
                  <a:pt x="31862" y="58928"/>
                </a:lnTo>
                <a:lnTo>
                  <a:pt x="27357" y="58928"/>
                </a:lnTo>
                <a:lnTo>
                  <a:pt x="25908" y="53340"/>
                </a:lnTo>
                <a:lnTo>
                  <a:pt x="24404" y="48387"/>
                </a:lnTo>
                <a:lnTo>
                  <a:pt x="23700" y="46355"/>
                </a:lnTo>
                <a:lnTo>
                  <a:pt x="23033" y="44196"/>
                </a:lnTo>
                <a:lnTo>
                  <a:pt x="15375" y="28575"/>
                </a:lnTo>
                <a:lnTo>
                  <a:pt x="14938" y="27940"/>
                </a:lnTo>
                <a:lnTo>
                  <a:pt x="14501" y="27559"/>
                </a:lnTo>
                <a:lnTo>
                  <a:pt x="14156" y="27178"/>
                </a:lnTo>
                <a:lnTo>
                  <a:pt x="13489" y="26543"/>
                </a:lnTo>
                <a:lnTo>
                  <a:pt x="12546" y="25908"/>
                </a:lnTo>
                <a:lnTo>
                  <a:pt x="12224" y="25781"/>
                </a:lnTo>
                <a:lnTo>
                  <a:pt x="13489" y="25400"/>
                </a:lnTo>
                <a:lnTo>
                  <a:pt x="14627" y="25273"/>
                </a:lnTo>
                <a:lnTo>
                  <a:pt x="17531" y="25273"/>
                </a:lnTo>
                <a:lnTo>
                  <a:pt x="15214" y="19558"/>
                </a:lnTo>
                <a:lnTo>
                  <a:pt x="3737" y="1397"/>
                </a:lnTo>
                <a:lnTo>
                  <a:pt x="2276" y="0"/>
                </a:lnTo>
                <a:close/>
              </a:path>
              <a:path w="36195" h="103504">
                <a:moveTo>
                  <a:pt x="36091" y="33909"/>
                </a:moveTo>
                <a:lnTo>
                  <a:pt x="27357" y="58928"/>
                </a:lnTo>
                <a:lnTo>
                  <a:pt x="31862" y="58928"/>
                </a:lnTo>
                <a:lnTo>
                  <a:pt x="31687" y="44196"/>
                </a:lnTo>
                <a:lnTo>
                  <a:pt x="31659" y="43053"/>
                </a:lnTo>
                <a:lnTo>
                  <a:pt x="35953" y="34671"/>
                </a:lnTo>
                <a:lnTo>
                  <a:pt x="36091" y="33909"/>
                </a:lnTo>
                <a:close/>
              </a:path>
              <a:path w="36195" h="103504">
                <a:moveTo>
                  <a:pt x="30140" y="12827"/>
                </a:moveTo>
                <a:lnTo>
                  <a:pt x="24494" y="12827"/>
                </a:lnTo>
                <a:lnTo>
                  <a:pt x="24919" y="13716"/>
                </a:lnTo>
                <a:lnTo>
                  <a:pt x="25908" y="16383"/>
                </a:lnTo>
                <a:lnTo>
                  <a:pt x="26460" y="18923"/>
                </a:lnTo>
                <a:lnTo>
                  <a:pt x="26561" y="23876"/>
                </a:lnTo>
                <a:lnTo>
                  <a:pt x="26315" y="25654"/>
                </a:lnTo>
                <a:lnTo>
                  <a:pt x="25828" y="27559"/>
                </a:lnTo>
                <a:lnTo>
                  <a:pt x="25471" y="28575"/>
                </a:lnTo>
                <a:lnTo>
                  <a:pt x="24689" y="30353"/>
                </a:lnTo>
                <a:lnTo>
                  <a:pt x="24494" y="30734"/>
                </a:lnTo>
                <a:lnTo>
                  <a:pt x="23820" y="32766"/>
                </a:lnTo>
                <a:lnTo>
                  <a:pt x="23390" y="34671"/>
                </a:lnTo>
                <a:lnTo>
                  <a:pt x="23275" y="37084"/>
                </a:lnTo>
                <a:lnTo>
                  <a:pt x="23390" y="38227"/>
                </a:lnTo>
                <a:lnTo>
                  <a:pt x="23746" y="39243"/>
                </a:lnTo>
                <a:lnTo>
                  <a:pt x="23976" y="39751"/>
                </a:lnTo>
                <a:lnTo>
                  <a:pt x="24413" y="40259"/>
                </a:lnTo>
                <a:lnTo>
                  <a:pt x="24919" y="40640"/>
                </a:lnTo>
                <a:lnTo>
                  <a:pt x="25400" y="39751"/>
                </a:lnTo>
                <a:lnTo>
                  <a:pt x="26453" y="38100"/>
                </a:lnTo>
                <a:lnTo>
                  <a:pt x="27208" y="37084"/>
                </a:lnTo>
                <a:lnTo>
                  <a:pt x="28151" y="36068"/>
                </a:lnTo>
                <a:lnTo>
                  <a:pt x="30669" y="33909"/>
                </a:lnTo>
                <a:lnTo>
                  <a:pt x="36091" y="33909"/>
                </a:lnTo>
                <a:lnTo>
                  <a:pt x="35979" y="30607"/>
                </a:lnTo>
                <a:lnTo>
                  <a:pt x="29795" y="24130"/>
                </a:lnTo>
                <a:lnTo>
                  <a:pt x="29922" y="23876"/>
                </a:lnTo>
                <a:lnTo>
                  <a:pt x="30089" y="23114"/>
                </a:lnTo>
                <a:lnTo>
                  <a:pt x="30464" y="20955"/>
                </a:lnTo>
                <a:lnTo>
                  <a:pt x="30669" y="19304"/>
                </a:lnTo>
                <a:lnTo>
                  <a:pt x="30543" y="14732"/>
                </a:lnTo>
                <a:lnTo>
                  <a:pt x="30347" y="13589"/>
                </a:lnTo>
                <a:lnTo>
                  <a:pt x="30140" y="12827"/>
                </a:lnTo>
                <a:close/>
              </a:path>
              <a:path w="36195" h="103504">
                <a:moveTo>
                  <a:pt x="17531" y="25273"/>
                </a:moveTo>
                <a:lnTo>
                  <a:pt x="15133" y="25273"/>
                </a:lnTo>
                <a:lnTo>
                  <a:pt x="15996" y="25400"/>
                </a:lnTo>
                <a:lnTo>
                  <a:pt x="16398" y="25527"/>
                </a:lnTo>
                <a:lnTo>
                  <a:pt x="17019" y="25654"/>
                </a:lnTo>
                <a:lnTo>
                  <a:pt x="17766" y="26162"/>
                </a:lnTo>
                <a:lnTo>
                  <a:pt x="17531" y="25273"/>
                </a:lnTo>
                <a:close/>
              </a:path>
              <a:path w="36195" h="103504">
                <a:moveTo>
                  <a:pt x="24609" y="8128"/>
                </a:moveTo>
                <a:lnTo>
                  <a:pt x="18476" y="15367"/>
                </a:lnTo>
                <a:lnTo>
                  <a:pt x="18586" y="17018"/>
                </a:lnTo>
                <a:lnTo>
                  <a:pt x="18951" y="19812"/>
                </a:lnTo>
                <a:lnTo>
                  <a:pt x="19181" y="21209"/>
                </a:lnTo>
                <a:lnTo>
                  <a:pt x="19848" y="24257"/>
                </a:lnTo>
                <a:lnTo>
                  <a:pt x="20285" y="23876"/>
                </a:lnTo>
                <a:lnTo>
                  <a:pt x="24494" y="12827"/>
                </a:lnTo>
                <a:lnTo>
                  <a:pt x="30140" y="12827"/>
                </a:lnTo>
                <a:lnTo>
                  <a:pt x="27760" y="9271"/>
                </a:lnTo>
                <a:lnTo>
                  <a:pt x="27484" y="9017"/>
                </a:lnTo>
                <a:lnTo>
                  <a:pt x="27162" y="8890"/>
                </a:lnTo>
                <a:lnTo>
                  <a:pt x="26817" y="8636"/>
                </a:lnTo>
                <a:lnTo>
                  <a:pt x="25598" y="8255"/>
                </a:lnTo>
                <a:lnTo>
                  <a:pt x="25126" y="8255"/>
                </a:lnTo>
                <a:lnTo>
                  <a:pt x="24609" y="812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52301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9738" y="4825"/>
                </a:moveTo>
                <a:lnTo>
                  <a:pt x="6472" y="6730"/>
                </a:lnTo>
                <a:lnTo>
                  <a:pt x="6115" y="6984"/>
                </a:lnTo>
                <a:lnTo>
                  <a:pt x="3505" y="14223"/>
                </a:lnTo>
                <a:lnTo>
                  <a:pt x="3627" y="15239"/>
                </a:lnTo>
                <a:lnTo>
                  <a:pt x="3741" y="15874"/>
                </a:lnTo>
                <a:lnTo>
                  <a:pt x="4183" y="17779"/>
                </a:lnTo>
                <a:lnTo>
                  <a:pt x="5011" y="19811"/>
                </a:lnTo>
                <a:lnTo>
                  <a:pt x="3010" y="20319"/>
                </a:lnTo>
                <a:lnTo>
                  <a:pt x="0" y="24891"/>
                </a:lnTo>
                <a:lnTo>
                  <a:pt x="237" y="25907"/>
                </a:lnTo>
                <a:lnTo>
                  <a:pt x="7886" y="34670"/>
                </a:lnTo>
                <a:lnTo>
                  <a:pt x="9611" y="35940"/>
                </a:lnTo>
                <a:lnTo>
                  <a:pt x="12647" y="37718"/>
                </a:lnTo>
                <a:lnTo>
                  <a:pt x="15005" y="38861"/>
                </a:lnTo>
                <a:lnTo>
                  <a:pt x="16258" y="39496"/>
                </a:lnTo>
                <a:lnTo>
                  <a:pt x="15235" y="40639"/>
                </a:lnTo>
                <a:lnTo>
                  <a:pt x="14822" y="41528"/>
                </a:lnTo>
                <a:lnTo>
                  <a:pt x="14711" y="43433"/>
                </a:lnTo>
                <a:lnTo>
                  <a:pt x="14878" y="44195"/>
                </a:lnTo>
                <a:lnTo>
                  <a:pt x="15591" y="45465"/>
                </a:lnTo>
                <a:lnTo>
                  <a:pt x="15948" y="45846"/>
                </a:lnTo>
                <a:lnTo>
                  <a:pt x="16810" y="46862"/>
                </a:lnTo>
                <a:lnTo>
                  <a:pt x="20697" y="49529"/>
                </a:lnTo>
                <a:lnTo>
                  <a:pt x="21720" y="50164"/>
                </a:lnTo>
                <a:lnTo>
                  <a:pt x="30690" y="65023"/>
                </a:lnTo>
                <a:lnTo>
                  <a:pt x="31668" y="65531"/>
                </a:lnTo>
                <a:lnTo>
                  <a:pt x="32300" y="65785"/>
                </a:lnTo>
                <a:lnTo>
                  <a:pt x="33048" y="65912"/>
                </a:lnTo>
                <a:lnTo>
                  <a:pt x="33473" y="66039"/>
                </a:lnTo>
                <a:lnTo>
                  <a:pt x="34543" y="66166"/>
                </a:lnTo>
                <a:lnTo>
                  <a:pt x="35129" y="66166"/>
                </a:lnTo>
                <a:lnTo>
                  <a:pt x="35911" y="63753"/>
                </a:lnTo>
                <a:lnTo>
                  <a:pt x="36313" y="62864"/>
                </a:lnTo>
                <a:lnTo>
                  <a:pt x="37337" y="60959"/>
                </a:lnTo>
                <a:lnTo>
                  <a:pt x="37647" y="60451"/>
                </a:lnTo>
                <a:lnTo>
                  <a:pt x="38261" y="59562"/>
                </a:lnTo>
                <a:lnTo>
                  <a:pt x="34462" y="59562"/>
                </a:lnTo>
                <a:lnTo>
                  <a:pt x="34623" y="58419"/>
                </a:lnTo>
                <a:lnTo>
                  <a:pt x="34599" y="52958"/>
                </a:lnTo>
                <a:lnTo>
                  <a:pt x="30414" y="52958"/>
                </a:lnTo>
                <a:lnTo>
                  <a:pt x="26194" y="43941"/>
                </a:lnTo>
                <a:lnTo>
                  <a:pt x="24967" y="41528"/>
                </a:lnTo>
                <a:lnTo>
                  <a:pt x="20404" y="33654"/>
                </a:lnTo>
                <a:lnTo>
                  <a:pt x="18305" y="30479"/>
                </a:lnTo>
                <a:lnTo>
                  <a:pt x="17104" y="29209"/>
                </a:lnTo>
                <a:lnTo>
                  <a:pt x="16534" y="28574"/>
                </a:lnTo>
                <a:lnTo>
                  <a:pt x="9335" y="11683"/>
                </a:lnTo>
                <a:lnTo>
                  <a:pt x="9432" y="6730"/>
                </a:lnTo>
                <a:lnTo>
                  <a:pt x="9738" y="4825"/>
                </a:lnTo>
                <a:close/>
              </a:path>
              <a:path w="82550" h="66675">
                <a:moveTo>
                  <a:pt x="53022" y="22224"/>
                </a:moveTo>
                <a:lnTo>
                  <a:pt x="47095" y="34543"/>
                </a:lnTo>
                <a:lnTo>
                  <a:pt x="46973" y="35686"/>
                </a:lnTo>
                <a:lnTo>
                  <a:pt x="42914" y="46735"/>
                </a:lnTo>
                <a:lnTo>
                  <a:pt x="42132" y="47497"/>
                </a:lnTo>
                <a:lnTo>
                  <a:pt x="34462" y="59562"/>
                </a:lnTo>
                <a:lnTo>
                  <a:pt x="38261" y="59562"/>
                </a:lnTo>
                <a:lnTo>
                  <a:pt x="39249" y="58292"/>
                </a:lnTo>
                <a:lnTo>
                  <a:pt x="39568" y="57911"/>
                </a:lnTo>
                <a:lnTo>
                  <a:pt x="44881" y="54736"/>
                </a:lnTo>
                <a:lnTo>
                  <a:pt x="45594" y="54482"/>
                </a:lnTo>
                <a:lnTo>
                  <a:pt x="48457" y="54482"/>
                </a:lnTo>
                <a:lnTo>
                  <a:pt x="49009" y="54228"/>
                </a:lnTo>
                <a:lnTo>
                  <a:pt x="49481" y="53974"/>
                </a:lnTo>
                <a:lnTo>
                  <a:pt x="49952" y="53593"/>
                </a:lnTo>
                <a:lnTo>
                  <a:pt x="50194" y="53466"/>
                </a:lnTo>
                <a:lnTo>
                  <a:pt x="50585" y="53085"/>
                </a:lnTo>
                <a:lnTo>
                  <a:pt x="50895" y="52577"/>
                </a:lnTo>
                <a:lnTo>
                  <a:pt x="51332" y="50926"/>
                </a:lnTo>
                <a:lnTo>
                  <a:pt x="51482" y="50545"/>
                </a:lnTo>
                <a:lnTo>
                  <a:pt x="51677" y="50291"/>
                </a:lnTo>
                <a:lnTo>
                  <a:pt x="51953" y="49783"/>
                </a:lnTo>
                <a:lnTo>
                  <a:pt x="52861" y="48894"/>
                </a:lnTo>
                <a:lnTo>
                  <a:pt x="53494" y="48386"/>
                </a:lnTo>
                <a:lnTo>
                  <a:pt x="54276" y="47878"/>
                </a:lnTo>
                <a:lnTo>
                  <a:pt x="46261" y="47878"/>
                </a:lnTo>
                <a:lnTo>
                  <a:pt x="53494" y="25272"/>
                </a:lnTo>
                <a:lnTo>
                  <a:pt x="58089" y="25272"/>
                </a:lnTo>
                <a:lnTo>
                  <a:pt x="54356" y="22478"/>
                </a:lnTo>
                <a:lnTo>
                  <a:pt x="53022" y="22224"/>
                </a:lnTo>
                <a:close/>
              </a:path>
              <a:path w="82550" h="66675">
                <a:moveTo>
                  <a:pt x="48457" y="54482"/>
                </a:moveTo>
                <a:lnTo>
                  <a:pt x="45594" y="54482"/>
                </a:lnTo>
                <a:lnTo>
                  <a:pt x="45237" y="54736"/>
                </a:lnTo>
                <a:lnTo>
                  <a:pt x="47434" y="54736"/>
                </a:lnTo>
                <a:lnTo>
                  <a:pt x="48457" y="54482"/>
                </a:lnTo>
                <a:close/>
              </a:path>
              <a:path w="82550" h="66675">
                <a:moveTo>
                  <a:pt x="33519" y="31241"/>
                </a:moveTo>
                <a:lnTo>
                  <a:pt x="28287" y="31241"/>
                </a:lnTo>
                <a:lnTo>
                  <a:pt x="28212" y="31876"/>
                </a:lnTo>
                <a:lnTo>
                  <a:pt x="28091" y="32638"/>
                </a:lnTo>
                <a:lnTo>
                  <a:pt x="34599" y="52958"/>
                </a:lnTo>
                <a:lnTo>
                  <a:pt x="34428" y="51688"/>
                </a:lnTo>
                <a:lnTo>
                  <a:pt x="33910" y="49783"/>
                </a:lnTo>
                <a:lnTo>
                  <a:pt x="33715" y="49402"/>
                </a:lnTo>
                <a:lnTo>
                  <a:pt x="33554" y="48894"/>
                </a:lnTo>
                <a:lnTo>
                  <a:pt x="31900" y="43433"/>
                </a:lnTo>
                <a:lnTo>
                  <a:pt x="31997" y="39369"/>
                </a:lnTo>
                <a:lnTo>
                  <a:pt x="32059" y="38607"/>
                </a:lnTo>
                <a:lnTo>
                  <a:pt x="32461" y="37464"/>
                </a:lnTo>
                <a:lnTo>
                  <a:pt x="32813" y="36321"/>
                </a:lnTo>
                <a:lnTo>
                  <a:pt x="33209" y="34543"/>
                </a:lnTo>
                <a:lnTo>
                  <a:pt x="33315" y="33908"/>
                </a:lnTo>
                <a:lnTo>
                  <a:pt x="33416" y="33019"/>
                </a:lnTo>
                <a:lnTo>
                  <a:pt x="33519" y="31241"/>
                </a:lnTo>
                <a:close/>
              </a:path>
              <a:path w="82550" h="66675">
                <a:moveTo>
                  <a:pt x="82344" y="20827"/>
                </a:moveTo>
                <a:lnTo>
                  <a:pt x="75700" y="20827"/>
                </a:lnTo>
                <a:lnTo>
                  <a:pt x="77114" y="20954"/>
                </a:lnTo>
                <a:lnTo>
                  <a:pt x="78299" y="21208"/>
                </a:lnTo>
                <a:lnTo>
                  <a:pt x="79679" y="21716"/>
                </a:lnTo>
                <a:lnTo>
                  <a:pt x="80461" y="22097"/>
                </a:lnTo>
                <a:lnTo>
                  <a:pt x="80622" y="22224"/>
                </a:lnTo>
                <a:lnTo>
                  <a:pt x="79046" y="22859"/>
                </a:lnTo>
                <a:lnTo>
                  <a:pt x="75976" y="24510"/>
                </a:lnTo>
                <a:lnTo>
                  <a:pt x="72871" y="26288"/>
                </a:lnTo>
                <a:lnTo>
                  <a:pt x="69812" y="28193"/>
                </a:lnTo>
                <a:lnTo>
                  <a:pt x="68317" y="29209"/>
                </a:lnTo>
                <a:lnTo>
                  <a:pt x="66822" y="30352"/>
                </a:lnTo>
                <a:lnTo>
                  <a:pt x="63913" y="32384"/>
                </a:lnTo>
                <a:lnTo>
                  <a:pt x="59819" y="35686"/>
                </a:lnTo>
                <a:lnTo>
                  <a:pt x="57266" y="37718"/>
                </a:lnTo>
                <a:lnTo>
                  <a:pt x="52781" y="41655"/>
                </a:lnTo>
                <a:lnTo>
                  <a:pt x="49320" y="44830"/>
                </a:lnTo>
                <a:lnTo>
                  <a:pt x="46491" y="47624"/>
                </a:lnTo>
                <a:lnTo>
                  <a:pt x="46261" y="47878"/>
                </a:lnTo>
                <a:lnTo>
                  <a:pt x="54276" y="47878"/>
                </a:lnTo>
                <a:lnTo>
                  <a:pt x="55184" y="47370"/>
                </a:lnTo>
                <a:lnTo>
                  <a:pt x="56909" y="46608"/>
                </a:lnTo>
                <a:lnTo>
                  <a:pt x="58243" y="46100"/>
                </a:lnTo>
                <a:lnTo>
                  <a:pt x="60681" y="45338"/>
                </a:lnTo>
                <a:lnTo>
                  <a:pt x="61153" y="45338"/>
                </a:lnTo>
                <a:lnTo>
                  <a:pt x="62303" y="45084"/>
                </a:lnTo>
                <a:lnTo>
                  <a:pt x="63039" y="44957"/>
                </a:lnTo>
                <a:lnTo>
                  <a:pt x="64304" y="44449"/>
                </a:lnTo>
                <a:lnTo>
                  <a:pt x="65132" y="44195"/>
                </a:lnTo>
                <a:lnTo>
                  <a:pt x="65523" y="43941"/>
                </a:lnTo>
                <a:lnTo>
                  <a:pt x="66305" y="43306"/>
                </a:lnTo>
                <a:lnTo>
                  <a:pt x="67018" y="42798"/>
                </a:lnTo>
                <a:lnTo>
                  <a:pt x="67604" y="41909"/>
                </a:lnTo>
                <a:lnTo>
                  <a:pt x="67995" y="41020"/>
                </a:lnTo>
                <a:lnTo>
                  <a:pt x="68116" y="40639"/>
                </a:lnTo>
                <a:lnTo>
                  <a:pt x="68002" y="37718"/>
                </a:lnTo>
                <a:lnTo>
                  <a:pt x="67634" y="36575"/>
                </a:lnTo>
                <a:lnTo>
                  <a:pt x="67328" y="35813"/>
                </a:lnTo>
                <a:lnTo>
                  <a:pt x="67248" y="35051"/>
                </a:lnTo>
                <a:lnTo>
                  <a:pt x="74642" y="30225"/>
                </a:lnTo>
                <a:lnTo>
                  <a:pt x="76137" y="29463"/>
                </a:lnTo>
                <a:lnTo>
                  <a:pt x="78609" y="27812"/>
                </a:lnTo>
                <a:lnTo>
                  <a:pt x="79081" y="27431"/>
                </a:lnTo>
                <a:lnTo>
                  <a:pt x="79598" y="26923"/>
                </a:lnTo>
                <a:lnTo>
                  <a:pt x="80070" y="26542"/>
                </a:lnTo>
                <a:lnTo>
                  <a:pt x="80932" y="25526"/>
                </a:lnTo>
                <a:lnTo>
                  <a:pt x="81645" y="24383"/>
                </a:lnTo>
                <a:lnTo>
                  <a:pt x="82105" y="23240"/>
                </a:lnTo>
                <a:lnTo>
                  <a:pt x="82332" y="22351"/>
                </a:lnTo>
                <a:lnTo>
                  <a:pt x="82344" y="20827"/>
                </a:lnTo>
                <a:close/>
              </a:path>
              <a:path w="82550" h="66675">
                <a:moveTo>
                  <a:pt x="23931" y="14350"/>
                </a:moveTo>
                <a:lnTo>
                  <a:pt x="19569" y="22224"/>
                </a:lnTo>
                <a:lnTo>
                  <a:pt x="19689" y="23240"/>
                </a:lnTo>
                <a:lnTo>
                  <a:pt x="24630" y="36321"/>
                </a:lnTo>
                <a:lnTo>
                  <a:pt x="24756" y="35813"/>
                </a:lnTo>
                <a:lnTo>
                  <a:pt x="24952" y="35305"/>
                </a:lnTo>
                <a:lnTo>
                  <a:pt x="26044" y="33400"/>
                </a:lnTo>
                <a:lnTo>
                  <a:pt x="27229" y="32130"/>
                </a:lnTo>
                <a:lnTo>
                  <a:pt x="27735" y="31749"/>
                </a:lnTo>
                <a:lnTo>
                  <a:pt x="28287" y="31241"/>
                </a:lnTo>
                <a:lnTo>
                  <a:pt x="33519" y="31241"/>
                </a:lnTo>
                <a:lnTo>
                  <a:pt x="33398" y="29590"/>
                </a:lnTo>
                <a:lnTo>
                  <a:pt x="33326" y="29209"/>
                </a:lnTo>
                <a:lnTo>
                  <a:pt x="33002" y="27939"/>
                </a:lnTo>
                <a:lnTo>
                  <a:pt x="32530" y="26796"/>
                </a:lnTo>
                <a:lnTo>
                  <a:pt x="32395" y="26542"/>
                </a:lnTo>
                <a:lnTo>
                  <a:pt x="23066" y="26542"/>
                </a:lnTo>
                <a:lnTo>
                  <a:pt x="22663" y="26288"/>
                </a:lnTo>
                <a:lnTo>
                  <a:pt x="22474" y="26034"/>
                </a:lnTo>
                <a:lnTo>
                  <a:pt x="22548" y="25018"/>
                </a:lnTo>
                <a:lnTo>
                  <a:pt x="23882" y="21716"/>
                </a:lnTo>
                <a:lnTo>
                  <a:pt x="24317" y="19811"/>
                </a:lnTo>
                <a:lnTo>
                  <a:pt x="24427" y="19176"/>
                </a:lnTo>
                <a:lnTo>
                  <a:pt x="24314" y="15620"/>
                </a:lnTo>
                <a:lnTo>
                  <a:pt x="24239" y="15239"/>
                </a:lnTo>
                <a:lnTo>
                  <a:pt x="23931" y="14350"/>
                </a:lnTo>
                <a:close/>
              </a:path>
              <a:path w="82550" h="66675">
                <a:moveTo>
                  <a:pt x="58089" y="25272"/>
                </a:moveTo>
                <a:lnTo>
                  <a:pt x="53494" y="25272"/>
                </a:lnTo>
                <a:lnTo>
                  <a:pt x="54241" y="26034"/>
                </a:lnTo>
                <a:lnTo>
                  <a:pt x="54552" y="26288"/>
                </a:lnTo>
                <a:lnTo>
                  <a:pt x="55932" y="28066"/>
                </a:lnTo>
                <a:lnTo>
                  <a:pt x="56748" y="29590"/>
                </a:lnTo>
                <a:lnTo>
                  <a:pt x="57300" y="30987"/>
                </a:lnTo>
                <a:lnTo>
                  <a:pt x="57898" y="33146"/>
                </a:lnTo>
                <a:lnTo>
                  <a:pt x="58013" y="34035"/>
                </a:lnTo>
                <a:lnTo>
                  <a:pt x="60403" y="31495"/>
                </a:lnTo>
                <a:lnTo>
                  <a:pt x="62330" y="29209"/>
                </a:lnTo>
                <a:lnTo>
                  <a:pt x="64695" y="26034"/>
                </a:lnTo>
                <a:lnTo>
                  <a:pt x="59117" y="26034"/>
                </a:lnTo>
                <a:lnTo>
                  <a:pt x="58922" y="25907"/>
                </a:lnTo>
                <a:lnTo>
                  <a:pt x="58715" y="25907"/>
                </a:lnTo>
                <a:lnTo>
                  <a:pt x="58089" y="25272"/>
                </a:lnTo>
                <a:close/>
              </a:path>
              <a:path w="82550" h="66675">
                <a:moveTo>
                  <a:pt x="29356" y="24256"/>
                </a:moveTo>
                <a:lnTo>
                  <a:pt x="29000" y="24256"/>
                </a:lnTo>
                <a:lnTo>
                  <a:pt x="28609" y="24383"/>
                </a:lnTo>
                <a:lnTo>
                  <a:pt x="28206" y="24383"/>
                </a:lnTo>
                <a:lnTo>
                  <a:pt x="27309" y="24637"/>
                </a:lnTo>
                <a:lnTo>
                  <a:pt x="26320" y="25145"/>
                </a:lnTo>
                <a:lnTo>
                  <a:pt x="25768" y="25399"/>
                </a:lnTo>
                <a:lnTo>
                  <a:pt x="24480" y="26288"/>
                </a:lnTo>
                <a:lnTo>
                  <a:pt x="23606" y="26542"/>
                </a:lnTo>
                <a:lnTo>
                  <a:pt x="32395" y="26542"/>
                </a:lnTo>
                <a:lnTo>
                  <a:pt x="32059" y="25907"/>
                </a:lnTo>
                <a:lnTo>
                  <a:pt x="31472" y="25145"/>
                </a:lnTo>
                <a:lnTo>
                  <a:pt x="30805" y="24764"/>
                </a:lnTo>
                <a:lnTo>
                  <a:pt x="30575" y="24510"/>
                </a:lnTo>
                <a:lnTo>
                  <a:pt x="29667" y="24383"/>
                </a:lnTo>
                <a:lnTo>
                  <a:pt x="29356" y="24256"/>
                </a:lnTo>
                <a:close/>
              </a:path>
              <a:path w="82550" h="66675">
                <a:moveTo>
                  <a:pt x="69766" y="9016"/>
                </a:moveTo>
                <a:lnTo>
                  <a:pt x="59713" y="24891"/>
                </a:lnTo>
                <a:lnTo>
                  <a:pt x="59589" y="25526"/>
                </a:lnTo>
                <a:lnTo>
                  <a:pt x="59462" y="25780"/>
                </a:lnTo>
                <a:lnTo>
                  <a:pt x="59313" y="25907"/>
                </a:lnTo>
                <a:lnTo>
                  <a:pt x="59117" y="26034"/>
                </a:lnTo>
                <a:lnTo>
                  <a:pt x="64695" y="26034"/>
                </a:lnTo>
                <a:lnTo>
                  <a:pt x="71571" y="10032"/>
                </a:lnTo>
                <a:lnTo>
                  <a:pt x="71146" y="9778"/>
                </a:lnTo>
                <a:lnTo>
                  <a:pt x="70674" y="9397"/>
                </a:lnTo>
                <a:lnTo>
                  <a:pt x="70237" y="9270"/>
                </a:lnTo>
                <a:lnTo>
                  <a:pt x="69766" y="9016"/>
                </a:lnTo>
                <a:close/>
              </a:path>
              <a:path w="82550" h="66675">
                <a:moveTo>
                  <a:pt x="21766" y="11556"/>
                </a:moveTo>
                <a:lnTo>
                  <a:pt x="21364" y="11683"/>
                </a:lnTo>
                <a:lnTo>
                  <a:pt x="20352" y="11810"/>
                </a:lnTo>
                <a:lnTo>
                  <a:pt x="18616" y="12445"/>
                </a:lnTo>
                <a:lnTo>
                  <a:pt x="14844" y="19938"/>
                </a:lnTo>
                <a:lnTo>
                  <a:pt x="14967" y="21081"/>
                </a:lnTo>
                <a:lnTo>
                  <a:pt x="15074" y="21716"/>
                </a:lnTo>
                <a:lnTo>
                  <a:pt x="15315" y="22732"/>
                </a:lnTo>
                <a:lnTo>
                  <a:pt x="15430" y="20954"/>
                </a:lnTo>
                <a:lnTo>
                  <a:pt x="15752" y="19811"/>
                </a:lnTo>
                <a:lnTo>
                  <a:pt x="18938" y="15366"/>
                </a:lnTo>
                <a:lnTo>
                  <a:pt x="19800" y="14604"/>
                </a:lnTo>
                <a:lnTo>
                  <a:pt x="20306" y="14350"/>
                </a:lnTo>
                <a:lnTo>
                  <a:pt x="23931" y="14350"/>
                </a:lnTo>
                <a:lnTo>
                  <a:pt x="23652" y="13715"/>
                </a:lnTo>
                <a:lnTo>
                  <a:pt x="23275" y="13207"/>
                </a:lnTo>
                <a:lnTo>
                  <a:pt x="22663" y="12445"/>
                </a:lnTo>
                <a:lnTo>
                  <a:pt x="22238" y="12064"/>
                </a:lnTo>
                <a:lnTo>
                  <a:pt x="21766" y="11556"/>
                </a:lnTo>
                <a:close/>
              </a:path>
              <a:path w="82550" h="66675">
                <a:moveTo>
                  <a:pt x="78494" y="0"/>
                </a:moveTo>
                <a:lnTo>
                  <a:pt x="72319" y="21208"/>
                </a:lnTo>
                <a:lnTo>
                  <a:pt x="74090" y="20827"/>
                </a:lnTo>
                <a:lnTo>
                  <a:pt x="82344" y="20827"/>
                </a:lnTo>
                <a:lnTo>
                  <a:pt x="82151" y="19811"/>
                </a:lnTo>
                <a:lnTo>
                  <a:pt x="81921" y="19176"/>
                </a:lnTo>
                <a:lnTo>
                  <a:pt x="81406" y="18160"/>
                </a:lnTo>
                <a:lnTo>
                  <a:pt x="81013" y="17525"/>
                </a:lnTo>
                <a:lnTo>
                  <a:pt x="80006" y="16382"/>
                </a:lnTo>
                <a:lnTo>
                  <a:pt x="79633" y="16001"/>
                </a:lnTo>
                <a:lnTo>
                  <a:pt x="80070" y="14477"/>
                </a:lnTo>
                <a:lnTo>
                  <a:pt x="80514" y="12445"/>
                </a:lnTo>
                <a:lnTo>
                  <a:pt x="80741" y="10921"/>
                </a:lnTo>
                <a:lnTo>
                  <a:pt x="80865" y="9651"/>
                </a:lnTo>
                <a:lnTo>
                  <a:pt x="80785" y="6223"/>
                </a:lnTo>
                <a:lnTo>
                  <a:pt x="79276" y="1270"/>
                </a:lnTo>
                <a:lnTo>
                  <a:pt x="7849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10154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29" h="69850">
                <a:moveTo>
                  <a:pt x="10142" y="23729"/>
                </a:moveTo>
                <a:lnTo>
                  <a:pt x="0" y="31643"/>
                </a:lnTo>
                <a:lnTo>
                  <a:pt x="356" y="33441"/>
                </a:lnTo>
                <a:lnTo>
                  <a:pt x="586" y="34815"/>
                </a:lnTo>
                <a:lnTo>
                  <a:pt x="724" y="36338"/>
                </a:lnTo>
                <a:lnTo>
                  <a:pt x="768" y="42294"/>
                </a:lnTo>
                <a:lnTo>
                  <a:pt x="1023" y="42878"/>
                </a:lnTo>
                <a:lnTo>
                  <a:pt x="1269" y="43542"/>
                </a:lnTo>
                <a:lnTo>
                  <a:pt x="1460" y="43977"/>
                </a:lnTo>
                <a:lnTo>
                  <a:pt x="1960" y="46795"/>
                </a:lnTo>
                <a:lnTo>
                  <a:pt x="3346" y="69230"/>
                </a:lnTo>
                <a:lnTo>
                  <a:pt x="3852" y="68520"/>
                </a:lnTo>
                <a:lnTo>
                  <a:pt x="6451" y="63046"/>
                </a:lnTo>
                <a:lnTo>
                  <a:pt x="7003" y="62336"/>
                </a:lnTo>
                <a:lnTo>
                  <a:pt x="16869" y="57755"/>
                </a:lnTo>
                <a:lnTo>
                  <a:pt x="30221" y="57755"/>
                </a:lnTo>
                <a:lnTo>
                  <a:pt x="31451" y="57125"/>
                </a:lnTo>
                <a:lnTo>
                  <a:pt x="35269" y="52899"/>
                </a:lnTo>
                <a:lnTo>
                  <a:pt x="37350" y="52784"/>
                </a:lnTo>
                <a:lnTo>
                  <a:pt x="51823" y="44092"/>
                </a:lnTo>
                <a:lnTo>
                  <a:pt x="51764" y="42168"/>
                </a:lnTo>
                <a:lnTo>
                  <a:pt x="51621" y="41194"/>
                </a:lnTo>
                <a:lnTo>
                  <a:pt x="51196" y="39786"/>
                </a:lnTo>
                <a:lnTo>
                  <a:pt x="50954" y="39121"/>
                </a:lnTo>
                <a:lnTo>
                  <a:pt x="50678" y="38537"/>
                </a:lnTo>
                <a:lnTo>
                  <a:pt x="52449" y="37438"/>
                </a:lnTo>
                <a:lnTo>
                  <a:pt x="62121" y="23775"/>
                </a:lnTo>
                <a:lnTo>
                  <a:pt x="11442" y="23775"/>
                </a:lnTo>
                <a:lnTo>
                  <a:pt x="10142" y="23729"/>
                </a:lnTo>
                <a:close/>
              </a:path>
              <a:path w="62229" h="69850">
                <a:moveTo>
                  <a:pt x="30221" y="57755"/>
                </a:moveTo>
                <a:lnTo>
                  <a:pt x="16869" y="57755"/>
                </a:lnTo>
                <a:lnTo>
                  <a:pt x="18675" y="57915"/>
                </a:lnTo>
                <a:lnTo>
                  <a:pt x="19422" y="58030"/>
                </a:lnTo>
                <a:lnTo>
                  <a:pt x="25598" y="58854"/>
                </a:lnTo>
                <a:lnTo>
                  <a:pt x="26380" y="58774"/>
                </a:lnTo>
                <a:lnTo>
                  <a:pt x="27921" y="58534"/>
                </a:lnTo>
                <a:lnTo>
                  <a:pt x="28588" y="58385"/>
                </a:lnTo>
                <a:lnTo>
                  <a:pt x="29908" y="57915"/>
                </a:lnTo>
                <a:lnTo>
                  <a:pt x="30221" y="57755"/>
                </a:lnTo>
                <a:close/>
              </a:path>
              <a:path w="62229" h="69850">
                <a:moveTo>
                  <a:pt x="16950" y="7993"/>
                </a:moveTo>
                <a:lnTo>
                  <a:pt x="16042" y="8074"/>
                </a:lnTo>
                <a:lnTo>
                  <a:pt x="15260" y="8303"/>
                </a:lnTo>
                <a:lnTo>
                  <a:pt x="14903" y="8497"/>
                </a:lnTo>
                <a:lnTo>
                  <a:pt x="14547" y="8658"/>
                </a:lnTo>
                <a:lnTo>
                  <a:pt x="10616" y="19938"/>
                </a:lnTo>
                <a:lnTo>
                  <a:pt x="10740" y="21152"/>
                </a:lnTo>
                <a:lnTo>
                  <a:pt x="10970" y="22401"/>
                </a:lnTo>
                <a:lnTo>
                  <a:pt x="11327" y="23535"/>
                </a:lnTo>
                <a:lnTo>
                  <a:pt x="11442" y="23775"/>
                </a:lnTo>
                <a:lnTo>
                  <a:pt x="62121" y="23775"/>
                </a:lnTo>
                <a:lnTo>
                  <a:pt x="62040" y="22366"/>
                </a:lnTo>
                <a:lnTo>
                  <a:pt x="61925" y="21542"/>
                </a:lnTo>
                <a:lnTo>
                  <a:pt x="61509" y="19938"/>
                </a:lnTo>
                <a:lnTo>
                  <a:pt x="44906" y="19938"/>
                </a:lnTo>
                <a:lnTo>
                  <a:pt x="44584" y="18839"/>
                </a:lnTo>
                <a:lnTo>
                  <a:pt x="37983" y="15357"/>
                </a:lnTo>
                <a:lnTo>
                  <a:pt x="38260" y="13158"/>
                </a:lnTo>
                <a:lnTo>
                  <a:pt x="38373" y="11910"/>
                </a:lnTo>
                <a:lnTo>
                  <a:pt x="38408" y="10181"/>
                </a:lnTo>
                <a:lnTo>
                  <a:pt x="22412" y="10181"/>
                </a:lnTo>
                <a:lnTo>
                  <a:pt x="20998" y="9242"/>
                </a:lnTo>
                <a:lnTo>
                  <a:pt x="19698" y="8577"/>
                </a:lnTo>
                <a:lnTo>
                  <a:pt x="19066" y="8348"/>
                </a:lnTo>
                <a:lnTo>
                  <a:pt x="18514" y="8188"/>
                </a:lnTo>
                <a:lnTo>
                  <a:pt x="17973" y="8074"/>
                </a:lnTo>
                <a:lnTo>
                  <a:pt x="16950" y="7993"/>
                </a:lnTo>
                <a:close/>
              </a:path>
              <a:path w="62229" h="69850">
                <a:moveTo>
                  <a:pt x="54968" y="13869"/>
                </a:moveTo>
                <a:lnTo>
                  <a:pt x="44906" y="19938"/>
                </a:lnTo>
                <a:lnTo>
                  <a:pt x="61509" y="19938"/>
                </a:lnTo>
                <a:lnTo>
                  <a:pt x="54968" y="13869"/>
                </a:lnTo>
                <a:close/>
              </a:path>
              <a:path w="62229" h="69850">
                <a:moveTo>
                  <a:pt x="39754" y="15117"/>
                </a:moveTo>
                <a:lnTo>
                  <a:pt x="39282" y="15117"/>
                </a:lnTo>
                <a:lnTo>
                  <a:pt x="38845" y="15163"/>
                </a:lnTo>
                <a:lnTo>
                  <a:pt x="38213" y="15277"/>
                </a:lnTo>
                <a:lnTo>
                  <a:pt x="37983" y="15357"/>
                </a:lnTo>
                <a:lnTo>
                  <a:pt x="41147" y="15357"/>
                </a:lnTo>
                <a:lnTo>
                  <a:pt x="40306" y="15163"/>
                </a:lnTo>
                <a:lnTo>
                  <a:pt x="39754" y="15117"/>
                </a:lnTo>
                <a:close/>
              </a:path>
              <a:path w="62229" h="69850">
                <a:moveTo>
                  <a:pt x="30899" y="0"/>
                </a:moveTo>
                <a:lnTo>
                  <a:pt x="22412" y="10181"/>
                </a:lnTo>
                <a:lnTo>
                  <a:pt x="38408" y="10181"/>
                </a:lnTo>
                <a:lnTo>
                  <a:pt x="308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13385" y="333340"/>
            <a:ext cx="55244" cy="44450"/>
          </a:xfrm>
          <a:custGeom>
            <a:avLst/>
            <a:gdLst/>
            <a:ahLst/>
            <a:cxnLst/>
            <a:rect l="l" t="t" r="r" b="b"/>
            <a:pathLst>
              <a:path w="55245" h="44450">
                <a:moveTo>
                  <a:pt x="19181" y="8818"/>
                </a:moveTo>
                <a:lnTo>
                  <a:pt x="10338" y="20992"/>
                </a:lnTo>
                <a:lnTo>
                  <a:pt x="9199" y="21771"/>
                </a:lnTo>
                <a:lnTo>
                  <a:pt x="0" y="43977"/>
                </a:lnTo>
                <a:lnTo>
                  <a:pt x="310" y="43382"/>
                </a:lnTo>
                <a:lnTo>
                  <a:pt x="701" y="42718"/>
                </a:lnTo>
                <a:lnTo>
                  <a:pt x="7509" y="37907"/>
                </a:lnTo>
                <a:lnTo>
                  <a:pt x="8095" y="37747"/>
                </a:lnTo>
                <a:lnTo>
                  <a:pt x="8728" y="37633"/>
                </a:lnTo>
                <a:lnTo>
                  <a:pt x="9349" y="37552"/>
                </a:lnTo>
                <a:lnTo>
                  <a:pt x="10683" y="37472"/>
                </a:lnTo>
                <a:lnTo>
                  <a:pt x="27438" y="37472"/>
                </a:lnTo>
                <a:lnTo>
                  <a:pt x="28381" y="36842"/>
                </a:lnTo>
                <a:lnTo>
                  <a:pt x="28933" y="36338"/>
                </a:lnTo>
                <a:lnTo>
                  <a:pt x="29519" y="35709"/>
                </a:lnTo>
                <a:lnTo>
                  <a:pt x="29956" y="35124"/>
                </a:lnTo>
                <a:lnTo>
                  <a:pt x="30423" y="34300"/>
                </a:lnTo>
                <a:lnTo>
                  <a:pt x="5071" y="34300"/>
                </a:lnTo>
                <a:lnTo>
                  <a:pt x="5391" y="33246"/>
                </a:lnTo>
                <a:lnTo>
                  <a:pt x="9866" y="27142"/>
                </a:lnTo>
                <a:lnTo>
                  <a:pt x="11022" y="26398"/>
                </a:lnTo>
                <a:lnTo>
                  <a:pt x="17651" y="18518"/>
                </a:lnTo>
                <a:lnTo>
                  <a:pt x="25264" y="18518"/>
                </a:lnTo>
                <a:lnTo>
                  <a:pt x="31102" y="11784"/>
                </a:lnTo>
                <a:lnTo>
                  <a:pt x="24689" y="11784"/>
                </a:lnTo>
                <a:lnTo>
                  <a:pt x="23621" y="10696"/>
                </a:lnTo>
                <a:lnTo>
                  <a:pt x="22419" y="9837"/>
                </a:lnTo>
                <a:lnTo>
                  <a:pt x="21780" y="9482"/>
                </a:lnTo>
                <a:lnTo>
                  <a:pt x="20986" y="9127"/>
                </a:lnTo>
                <a:lnTo>
                  <a:pt x="20124" y="8887"/>
                </a:lnTo>
                <a:lnTo>
                  <a:pt x="19181" y="8818"/>
                </a:lnTo>
                <a:close/>
              </a:path>
              <a:path w="55245" h="44450">
                <a:moveTo>
                  <a:pt x="27438" y="37472"/>
                </a:moveTo>
                <a:lnTo>
                  <a:pt x="10683" y="37472"/>
                </a:lnTo>
                <a:lnTo>
                  <a:pt x="12925" y="37587"/>
                </a:lnTo>
                <a:lnTo>
                  <a:pt x="14581" y="37862"/>
                </a:lnTo>
                <a:lnTo>
                  <a:pt x="17996" y="38652"/>
                </a:lnTo>
                <a:lnTo>
                  <a:pt x="19296" y="38801"/>
                </a:lnTo>
                <a:lnTo>
                  <a:pt x="20676" y="38881"/>
                </a:lnTo>
                <a:lnTo>
                  <a:pt x="22125" y="38881"/>
                </a:lnTo>
                <a:lnTo>
                  <a:pt x="22838" y="38847"/>
                </a:lnTo>
                <a:lnTo>
                  <a:pt x="23585" y="38766"/>
                </a:lnTo>
                <a:lnTo>
                  <a:pt x="25034" y="38457"/>
                </a:lnTo>
                <a:lnTo>
                  <a:pt x="25747" y="38262"/>
                </a:lnTo>
                <a:lnTo>
                  <a:pt x="26715" y="37862"/>
                </a:lnTo>
                <a:lnTo>
                  <a:pt x="27438" y="37472"/>
                </a:lnTo>
                <a:close/>
              </a:path>
              <a:path w="55245" h="44450">
                <a:moveTo>
                  <a:pt x="54013" y="206"/>
                </a:moveTo>
                <a:lnTo>
                  <a:pt x="39386" y="16445"/>
                </a:lnTo>
                <a:lnTo>
                  <a:pt x="38408" y="17190"/>
                </a:lnTo>
                <a:lnTo>
                  <a:pt x="22918" y="25264"/>
                </a:lnTo>
                <a:lnTo>
                  <a:pt x="20239" y="26398"/>
                </a:lnTo>
                <a:lnTo>
                  <a:pt x="5071" y="34300"/>
                </a:lnTo>
                <a:lnTo>
                  <a:pt x="30423" y="34300"/>
                </a:lnTo>
                <a:lnTo>
                  <a:pt x="30784" y="33601"/>
                </a:lnTo>
                <a:lnTo>
                  <a:pt x="31325" y="31723"/>
                </a:lnTo>
                <a:lnTo>
                  <a:pt x="39529" y="31723"/>
                </a:lnTo>
                <a:lnTo>
                  <a:pt x="45858" y="26741"/>
                </a:lnTo>
                <a:lnTo>
                  <a:pt x="45738" y="23924"/>
                </a:lnTo>
                <a:lnTo>
                  <a:pt x="45481" y="22836"/>
                </a:lnTo>
                <a:lnTo>
                  <a:pt x="44423" y="20167"/>
                </a:lnTo>
                <a:lnTo>
                  <a:pt x="43629" y="18679"/>
                </a:lnTo>
                <a:lnTo>
                  <a:pt x="44308" y="18289"/>
                </a:lnTo>
                <a:lnTo>
                  <a:pt x="47252" y="16365"/>
                </a:lnTo>
                <a:lnTo>
                  <a:pt x="48471" y="15392"/>
                </a:lnTo>
                <a:lnTo>
                  <a:pt x="49138" y="14888"/>
                </a:lnTo>
                <a:lnTo>
                  <a:pt x="49770" y="14292"/>
                </a:lnTo>
                <a:lnTo>
                  <a:pt x="50437" y="13708"/>
                </a:lnTo>
                <a:lnTo>
                  <a:pt x="51069" y="13078"/>
                </a:lnTo>
                <a:lnTo>
                  <a:pt x="55229" y="5726"/>
                </a:lnTo>
                <a:lnTo>
                  <a:pt x="55117" y="2897"/>
                </a:lnTo>
                <a:lnTo>
                  <a:pt x="54876" y="2004"/>
                </a:lnTo>
                <a:lnTo>
                  <a:pt x="54485" y="1099"/>
                </a:lnTo>
                <a:lnTo>
                  <a:pt x="54013" y="206"/>
                </a:lnTo>
                <a:close/>
              </a:path>
              <a:path w="55245" h="44450">
                <a:moveTo>
                  <a:pt x="39529" y="31723"/>
                </a:moveTo>
                <a:lnTo>
                  <a:pt x="31325" y="31723"/>
                </a:lnTo>
                <a:lnTo>
                  <a:pt x="32233" y="31838"/>
                </a:lnTo>
                <a:lnTo>
                  <a:pt x="35257" y="32032"/>
                </a:lnTo>
                <a:lnTo>
                  <a:pt x="36051" y="32032"/>
                </a:lnTo>
                <a:lnTo>
                  <a:pt x="37661" y="31952"/>
                </a:lnTo>
                <a:lnTo>
                  <a:pt x="38489" y="31872"/>
                </a:lnTo>
                <a:lnTo>
                  <a:pt x="39529" y="31723"/>
                </a:lnTo>
                <a:close/>
              </a:path>
              <a:path w="55245" h="44450">
                <a:moveTo>
                  <a:pt x="25264" y="18518"/>
                </a:moveTo>
                <a:lnTo>
                  <a:pt x="17651" y="18518"/>
                </a:lnTo>
                <a:lnTo>
                  <a:pt x="17847" y="19194"/>
                </a:lnTo>
                <a:lnTo>
                  <a:pt x="17883" y="19389"/>
                </a:lnTo>
                <a:lnTo>
                  <a:pt x="17990" y="22481"/>
                </a:lnTo>
                <a:lnTo>
                  <a:pt x="17881" y="23145"/>
                </a:lnTo>
                <a:lnTo>
                  <a:pt x="17660" y="24004"/>
                </a:lnTo>
                <a:lnTo>
                  <a:pt x="17295" y="25023"/>
                </a:lnTo>
                <a:lnTo>
                  <a:pt x="19882" y="23145"/>
                </a:lnTo>
                <a:lnTo>
                  <a:pt x="21122" y="22160"/>
                </a:lnTo>
                <a:lnTo>
                  <a:pt x="23275" y="20362"/>
                </a:lnTo>
                <a:lnTo>
                  <a:pt x="25264" y="18518"/>
                </a:lnTo>
                <a:close/>
              </a:path>
              <a:path w="55245" h="44450">
                <a:moveTo>
                  <a:pt x="42360" y="5875"/>
                </a:moveTo>
                <a:lnTo>
                  <a:pt x="34199" y="5875"/>
                </a:lnTo>
                <a:lnTo>
                  <a:pt x="34244" y="6264"/>
                </a:lnTo>
                <a:lnTo>
                  <a:pt x="34371" y="10307"/>
                </a:lnTo>
                <a:lnTo>
                  <a:pt x="32475" y="18679"/>
                </a:lnTo>
                <a:lnTo>
                  <a:pt x="33417" y="17980"/>
                </a:lnTo>
                <a:lnTo>
                  <a:pt x="42295" y="6470"/>
                </a:lnTo>
                <a:lnTo>
                  <a:pt x="42360" y="5875"/>
                </a:lnTo>
                <a:close/>
              </a:path>
              <a:path w="55245" h="44450">
                <a:moveTo>
                  <a:pt x="37615" y="0"/>
                </a:moveTo>
                <a:lnTo>
                  <a:pt x="24689" y="11784"/>
                </a:lnTo>
                <a:lnTo>
                  <a:pt x="31102" y="11784"/>
                </a:lnTo>
                <a:lnTo>
                  <a:pt x="32678" y="9288"/>
                </a:lnTo>
                <a:lnTo>
                  <a:pt x="33613" y="7444"/>
                </a:lnTo>
                <a:lnTo>
                  <a:pt x="34084" y="6264"/>
                </a:lnTo>
                <a:lnTo>
                  <a:pt x="34199" y="5875"/>
                </a:lnTo>
                <a:lnTo>
                  <a:pt x="42360" y="5875"/>
                </a:lnTo>
                <a:lnTo>
                  <a:pt x="38489" y="125"/>
                </a:lnTo>
                <a:lnTo>
                  <a:pt x="3761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36985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5" h="17145">
                <a:moveTo>
                  <a:pt x="3561" y="0"/>
                </a:moveTo>
                <a:lnTo>
                  <a:pt x="0" y="15506"/>
                </a:lnTo>
                <a:lnTo>
                  <a:pt x="100" y="16881"/>
                </a:lnTo>
                <a:lnTo>
                  <a:pt x="5608" y="7913"/>
                </a:lnTo>
                <a:lnTo>
                  <a:pt x="5482" y="4111"/>
                </a:lnTo>
                <a:lnTo>
                  <a:pt x="35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3206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4760" y="0"/>
                </a:moveTo>
                <a:lnTo>
                  <a:pt x="0" y="9162"/>
                </a:lnTo>
                <a:lnTo>
                  <a:pt x="241" y="11360"/>
                </a:lnTo>
                <a:lnTo>
                  <a:pt x="436" y="11441"/>
                </a:lnTo>
                <a:lnTo>
                  <a:pt x="942" y="11555"/>
                </a:lnTo>
                <a:lnTo>
                  <a:pt x="1299" y="11555"/>
                </a:lnTo>
                <a:lnTo>
                  <a:pt x="1690" y="11509"/>
                </a:lnTo>
                <a:lnTo>
                  <a:pt x="4849" y="790"/>
                </a:lnTo>
                <a:lnTo>
                  <a:pt x="5036" y="45"/>
                </a:lnTo>
                <a:lnTo>
                  <a:pt x="476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77207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333" y="5794"/>
                </a:moveTo>
                <a:lnTo>
                  <a:pt x="1023" y="6230"/>
                </a:lnTo>
                <a:lnTo>
                  <a:pt x="666" y="6665"/>
                </a:lnTo>
                <a:lnTo>
                  <a:pt x="0" y="7638"/>
                </a:lnTo>
                <a:lnTo>
                  <a:pt x="4323" y="12884"/>
                </a:lnTo>
                <a:lnTo>
                  <a:pt x="4174" y="13124"/>
                </a:lnTo>
                <a:lnTo>
                  <a:pt x="3852" y="13903"/>
                </a:lnTo>
                <a:lnTo>
                  <a:pt x="3702" y="14453"/>
                </a:lnTo>
                <a:lnTo>
                  <a:pt x="3702" y="17190"/>
                </a:lnTo>
                <a:lnTo>
                  <a:pt x="3932" y="18175"/>
                </a:lnTo>
                <a:lnTo>
                  <a:pt x="10660" y="26432"/>
                </a:lnTo>
                <a:lnTo>
                  <a:pt x="11603" y="27062"/>
                </a:lnTo>
                <a:lnTo>
                  <a:pt x="12385" y="27680"/>
                </a:lnTo>
                <a:lnTo>
                  <a:pt x="14386" y="27680"/>
                </a:lnTo>
                <a:lnTo>
                  <a:pt x="16088" y="29639"/>
                </a:lnTo>
                <a:lnTo>
                  <a:pt x="16674" y="30383"/>
                </a:lnTo>
                <a:lnTo>
                  <a:pt x="16559" y="28826"/>
                </a:lnTo>
                <a:lnTo>
                  <a:pt x="16237" y="26203"/>
                </a:lnTo>
                <a:lnTo>
                  <a:pt x="11798" y="10971"/>
                </a:lnTo>
                <a:lnTo>
                  <a:pt x="11476" y="9952"/>
                </a:lnTo>
                <a:lnTo>
                  <a:pt x="10464" y="7329"/>
                </a:lnTo>
                <a:lnTo>
                  <a:pt x="10142" y="6585"/>
                </a:lnTo>
                <a:lnTo>
                  <a:pt x="2046" y="6585"/>
                </a:lnTo>
                <a:lnTo>
                  <a:pt x="1333" y="5794"/>
                </a:lnTo>
                <a:close/>
              </a:path>
              <a:path w="17145" h="30479">
                <a:moveTo>
                  <a:pt x="5864" y="0"/>
                </a:moveTo>
                <a:lnTo>
                  <a:pt x="5669" y="400"/>
                </a:lnTo>
                <a:lnTo>
                  <a:pt x="5186" y="1099"/>
                </a:lnTo>
                <a:lnTo>
                  <a:pt x="4956" y="1488"/>
                </a:lnTo>
                <a:lnTo>
                  <a:pt x="6175" y="2782"/>
                </a:lnTo>
                <a:lnTo>
                  <a:pt x="2046" y="6585"/>
                </a:lnTo>
                <a:lnTo>
                  <a:pt x="10142" y="6585"/>
                </a:lnTo>
                <a:lnTo>
                  <a:pt x="6646" y="939"/>
                </a:lnTo>
                <a:lnTo>
                  <a:pt x="58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70445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299" y="2267"/>
                </a:moveTo>
                <a:lnTo>
                  <a:pt x="15329" y="14246"/>
                </a:lnTo>
                <a:lnTo>
                  <a:pt x="14466" y="13433"/>
                </a:lnTo>
                <a:lnTo>
                  <a:pt x="12776" y="11704"/>
                </a:lnTo>
                <a:lnTo>
                  <a:pt x="12155" y="11005"/>
                </a:lnTo>
                <a:lnTo>
                  <a:pt x="10775" y="9242"/>
                </a:lnTo>
                <a:lnTo>
                  <a:pt x="9521" y="7444"/>
                </a:lnTo>
                <a:lnTo>
                  <a:pt x="8709" y="6069"/>
                </a:lnTo>
                <a:lnTo>
                  <a:pt x="4875" y="6069"/>
                </a:lnTo>
                <a:lnTo>
                  <a:pt x="3817" y="5210"/>
                </a:lnTo>
                <a:lnTo>
                  <a:pt x="3300" y="4695"/>
                </a:lnTo>
                <a:lnTo>
                  <a:pt x="2679" y="4031"/>
                </a:lnTo>
                <a:lnTo>
                  <a:pt x="2012" y="3252"/>
                </a:lnTo>
                <a:lnTo>
                  <a:pt x="1299" y="2267"/>
                </a:lnTo>
                <a:close/>
              </a:path>
              <a:path w="15875" h="14604">
                <a:moveTo>
                  <a:pt x="5899" y="0"/>
                </a:moveTo>
                <a:lnTo>
                  <a:pt x="4875" y="6069"/>
                </a:lnTo>
                <a:lnTo>
                  <a:pt x="8709" y="6069"/>
                </a:lnTo>
                <a:lnTo>
                  <a:pt x="8102" y="5016"/>
                </a:lnTo>
                <a:lnTo>
                  <a:pt x="7500" y="3836"/>
                </a:lnTo>
                <a:lnTo>
                  <a:pt x="6405" y="1454"/>
                </a:lnTo>
                <a:lnTo>
                  <a:pt x="5899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64742" y="43268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40">
                <a:moveTo>
                  <a:pt x="3346" y="0"/>
                </a:moveTo>
                <a:lnTo>
                  <a:pt x="1966" y="469"/>
                </a:lnTo>
                <a:lnTo>
                  <a:pt x="908" y="664"/>
                </a:lnTo>
                <a:lnTo>
                  <a:pt x="0" y="2301"/>
                </a:lnTo>
                <a:lnTo>
                  <a:pt x="3656" y="2301"/>
                </a:lnTo>
                <a:lnTo>
                  <a:pt x="3346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55364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2696" y="1328"/>
                </a:moveTo>
                <a:lnTo>
                  <a:pt x="3555" y="2233"/>
                </a:lnTo>
                <a:lnTo>
                  <a:pt x="3666" y="2542"/>
                </a:lnTo>
                <a:lnTo>
                  <a:pt x="0" y="18472"/>
                </a:lnTo>
                <a:lnTo>
                  <a:pt x="118" y="19538"/>
                </a:lnTo>
                <a:lnTo>
                  <a:pt x="12609" y="42168"/>
                </a:lnTo>
                <a:lnTo>
                  <a:pt x="12839" y="40599"/>
                </a:lnTo>
                <a:lnTo>
                  <a:pt x="13000" y="39820"/>
                </a:lnTo>
                <a:lnTo>
                  <a:pt x="34147" y="12643"/>
                </a:lnTo>
                <a:lnTo>
                  <a:pt x="35251" y="11864"/>
                </a:lnTo>
                <a:lnTo>
                  <a:pt x="37218" y="10250"/>
                </a:lnTo>
                <a:lnTo>
                  <a:pt x="39104" y="8417"/>
                </a:lnTo>
                <a:lnTo>
                  <a:pt x="41018" y="6264"/>
                </a:lnTo>
                <a:lnTo>
                  <a:pt x="17875" y="6264"/>
                </a:lnTo>
                <a:lnTo>
                  <a:pt x="16611" y="6104"/>
                </a:lnTo>
                <a:lnTo>
                  <a:pt x="11685" y="1557"/>
                </a:lnTo>
                <a:lnTo>
                  <a:pt x="4858" y="1557"/>
                </a:lnTo>
                <a:lnTo>
                  <a:pt x="3409" y="1488"/>
                </a:lnTo>
                <a:lnTo>
                  <a:pt x="2696" y="1328"/>
                </a:lnTo>
                <a:close/>
              </a:path>
              <a:path w="41275" h="42545">
                <a:moveTo>
                  <a:pt x="33366" y="1523"/>
                </a:moveTo>
                <a:lnTo>
                  <a:pt x="25419" y="4111"/>
                </a:lnTo>
                <a:lnTo>
                  <a:pt x="24085" y="4810"/>
                </a:lnTo>
                <a:lnTo>
                  <a:pt x="18508" y="6264"/>
                </a:lnTo>
                <a:lnTo>
                  <a:pt x="41018" y="6264"/>
                </a:lnTo>
                <a:lnTo>
                  <a:pt x="41160" y="6104"/>
                </a:lnTo>
                <a:lnTo>
                  <a:pt x="41091" y="5875"/>
                </a:lnTo>
                <a:lnTo>
                  <a:pt x="40622" y="5394"/>
                </a:lnTo>
                <a:lnTo>
                  <a:pt x="33998" y="1557"/>
                </a:lnTo>
                <a:lnTo>
                  <a:pt x="33366" y="1523"/>
                </a:lnTo>
                <a:close/>
              </a:path>
              <a:path w="41275" h="42545">
                <a:moveTo>
                  <a:pt x="11114" y="0"/>
                </a:moveTo>
                <a:lnTo>
                  <a:pt x="4858" y="1557"/>
                </a:lnTo>
                <a:lnTo>
                  <a:pt x="11685" y="1557"/>
                </a:lnTo>
                <a:lnTo>
                  <a:pt x="1111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83470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21420" y="21565"/>
                </a:moveTo>
                <a:lnTo>
                  <a:pt x="14850" y="21565"/>
                </a:lnTo>
                <a:lnTo>
                  <a:pt x="15045" y="21725"/>
                </a:lnTo>
                <a:lnTo>
                  <a:pt x="15168" y="22000"/>
                </a:lnTo>
                <a:lnTo>
                  <a:pt x="15954" y="24348"/>
                </a:lnTo>
                <a:lnTo>
                  <a:pt x="15367" y="25172"/>
                </a:lnTo>
                <a:lnTo>
                  <a:pt x="14378" y="26776"/>
                </a:lnTo>
                <a:lnTo>
                  <a:pt x="12181" y="36957"/>
                </a:lnTo>
                <a:lnTo>
                  <a:pt x="12289" y="37930"/>
                </a:lnTo>
                <a:lnTo>
                  <a:pt x="12547" y="39545"/>
                </a:lnTo>
                <a:lnTo>
                  <a:pt x="13044" y="41343"/>
                </a:lnTo>
                <a:lnTo>
                  <a:pt x="13254" y="41813"/>
                </a:lnTo>
                <a:lnTo>
                  <a:pt x="13702" y="42557"/>
                </a:lnTo>
                <a:lnTo>
                  <a:pt x="14157" y="43416"/>
                </a:lnTo>
                <a:lnTo>
                  <a:pt x="16478" y="53437"/>
                </a:lnTo>
                <a:lnTo>
                  <a:pt x="16394" y="54262"/>
                </a:lnTo>
                <a:lnTo>
                  <a:pt x="16240" y="55201"/>
                </a:lnTo>
                <a:lnTo>
                  <a:pt x="15954" y="56140"/>
                </a:lnTo>
                <a:lnTo>
                  <a:pt x="15958" y="58808"/>
                </a:lnTo>
                <a:lnTo>
                  <a:pt x="17955" y="63779"/>
                </a:lnTo>
                <a:lnTo>
                  <a:pt x="18507" y="62989"/>
                </a:lnTo>
                <a:lnTo>
                  <a:pt x="21612" y="55201"/>
                </a:lnTo>
                <a:lnTo>
                  <a:pt x="21531" y="53437"/>
                </a:lnTo>
                <a:lnTo>
                  <a:pt x="20979" y="51673"/>
                </a:lnTo>
                <a:lnTo>
                  <a:pt x="20554" y="50230"/>
                </a:lnTo>
                <a:lnTo>
                  <a:pt x="20243" y="48856"/>
                </a:lnTo>
                <a:lnTo>
                  <a:pt x="20002" y="47562"/>
                </a:lnTo>
                <a:lnTo>
                  <a:pt x="19841" y="46394"/>
                </a:lnTo>
                <a:lnTo>
                  <a:pt x="19976" y="42511"/>
                </a:lnTo>
                <a:lnTo>
                  <a:pt x="26097" y="37312"/>
                </a:lnTo>
                <a:lnTo>
                  <a:pt x="27120" y="37312"/>
                </a:lnTo>
                <a:lnTo>
                  <a:pt x="26649" y="37266"/>
                </a:lnTo>
                <a:lnTo>
                  <a:pt x="26925" y="32880"/>
                </a:lnTo>
                <a:lnTo>
                  <a:pt x="25982" y="30532"/>
                </a:lnTo>
                <a:lnTo>
                  <a:pt x="24399" y="27050"/>
                </a:lnTo>
                <a:lnTo>
                  <a:pt x="22670" y="23718"/>
                </a:lnTo>
                <a:lnTo>
                  <a:pt x="21420" y="21565"/>
                </a:lnTo>
                <a:close/>
              </a:path>
              <a:path w="27304" h="64134">
                <a:moveTo>
                  <a:pt x="27120" y="37312"/>
                </a:moveTo>
                <a:close/>
              </a:path>
              <a:path w="27304" h="64134">
                <a:moveTo>
                  <a:pt x="6754" y="13273"/>
                </a:moveTo>
                <a:lnTo>
                  <a:pt x="1683" y="13273"/>
                </a:lnTo>
                <a:lnTo>
                  <a:pt x="2074" y="14957"/>
                </a:lnTo>
                <a:lnTo>
                  <a:pt x="2189" y="15735"/>
                </a:lnTo>
                <a:lnTo>
                  <a:pt x="2259" y="19492"/>
                </a:lnTo>
                <a:lnTo>
                  <a:pt x="2108" y="20820"/>
                </a:lnTo>
                <a:lnTo>
                  <a:pt x="1959" y="21450"/>
                </a:lnTo>
                <a:lnTo>
                  <a:pt x="1882" y="25172"/>
                </a:lnTo>
                <a:lnTo>
                  <a:pt x="1993" y="25997"/>
                </a:lnTo>
                <a:lnTo>
                  <a:pt x="2189" y="26581"/>
                </a:lnTo>
                <a:lnTo>
                  <a:pt x="2465" y="27050"/>
                </a:lnTo>
                <a:lnTo>
                  <a:pt x="2626" y="27165"/>
                </a:lnTo>
                <a:lnTo>
                  <a:pt x="3097" y="27955"/>
                </a:lnTo>
                <a:lnTo>
                  <a:pt x="3293" y="28150"/>
                </a:lnTo>
                <a:lnTo>
                  <a:pt x="3569" y="28184"/>
                </a:lnTo>
                <a:lnTo>
                  <a:pt x="3764" y="27955"/>
                </a:lnTo>
                <a:lnTo>
                  <a:pt x="3873" y="27440"/>
                </a:lnTo>
                <a:lnTo>
                  <a:pt x="4121" y="23718"/>
                </a:lnTo>
                <a:lnTo>
                  <a:pt x="4466" y="21450"/>
                </a:lnTo>
                <a:lnTo>
                  <a:pt x="6432" y="16285"/>
                </a:lnTo>
                <a:lnTo>
                  <a:pt x="6643" y="14876"/>
                </a:lnTo>
                <a:lnTo>
                  <a:pt x="6754" y="13273"/>
                </a:lnTo>
                <a:close/>
              </a:path>
              <a:path w="27304" h="64134">
                <a:moveTo>
                  <a:pt x="10628" y="7089"/>
                </a:moveTo>
                <a:lnTo>
                  <a:pt x="5846" y="7089"/>
                </a:lnTo>
                <a:lnTo>
                  <a:pt x="6674" y="7902"/>
                </a:lnTo>
                <a:lnTo>
                  <a:pt x="8123" y="9436"/>
                </a:lnTo>
                <a:lnTo>
                  <a:pt x="12416" y="19492"/>
                </a:lnTo>
                <a:lnTo>
                  <a:pt x="12293" y="20820"/>
                </a:lnTo>
                <a:lnTo>
                  <a:pt x="12174" y="21771"/>
                </a:lnTo>
                <a:lnTo>
                  <a:pt x="11906" y="23374"/>
                </a:lnTo>
                <a:lnTo>
                  <a:pt x="11779" y="23921"/>
                </a:lnTo>
                <a:lnTo>
                  <a:pt x="12331" y="23328"/>
                </a:lnTo>
                <a:lnTo>
                  <a:pt x="13159" y="22504"/>
                </a:lnTo>
                <a:lnTo>
                  <a:pt x="13516" y="22240"/>
                </a:lnTo>
                <a:lnTo>
                  <a:pt x="13792" y="22000"/>
                </a:lnTo>
                <a:lnTo>
                  <a:pt x="14459" y="21610"/>
                </a:lnTo>
                <a:lnTo>
                  <a:pt x="14620" y="21565"/>
                </a:lnTo>
                <a:lnTo>
                  <a:pt x="21420" y="21565"/>
                </a:lnTo>
                <a:lnTo>
                  <a:pt x="19140" y="17888"/>
                </a:lnTo>
                <a:lnTo>
                  <a:pt x="11032" y="7512"/>
                </a:lnTo>
                <a:lnTo>
                  <a:pt x="10628" y="7089"/>
                </a:lnTo>
                <a:close/>
              </a:path>
              <a:path w="27304" h="64134">
                <a:moveTo>
                  <a:pt x="3293" y="0"/>
                </a:moveTo>
                <a:lnTo>
                  <a:pt x="3017" y="148"/>
                </a:lnTo>
                <a:lnTo>
                  <a:pt x="2626" y="1362"/>
                </a:lnTo>
                <a:lnTo>
                  <a:pt x="2189" y="2542"/>
                </a:lnTo>
                <a:lnTo>
                  <a:pt x="1292" y="4581"/>
                </a:lnTo>
                <a:lnTo>
                  <a:pt x="544" y="5989"/>
                </a:lnTo>
                <a:lnTo>
                  <a:pt x="222" y="6539"/>
                </a:lnTo>
                <a:lnTo>
                  <a:pt x="118" y="7512"/>
                </a:lnTo>
                <a:lnTo>
                  <a:pt x="1292" y="13353"/>
                </a:lnTo>
                <a:lnTo>
                  <a:pt x="1683" y="13273"/>
                </a:lnTo>
                <a:lnTo>
                  <a:pt x="6754" y="13273"/>
                </a:lnTo>
                <a:lnTo>
                  <a:pt x="6663" y="10960"/>
                </a:lnTo>
                <a:lnTo>
                  <a:pt x="6472" y="9436"/>
                </a:lnTo>
                <a:lnTo>
                  <a:pt x="6317" y="8566"/>
                </a:lnTo>
                <a:lnTo>
                  <a:pt x="5846" y="7089"/>
                </a:lnTo>
                <a:lnTo>
                  <a:pt x="10628" y="7089"/>
                </a:lnTo>
                <a:lnTo>
                  <a:pt x="8640" y="5004"/>
                </a:lnTo>
                <a:lnTo>
                  <a:pt x="7387" y="3756"/>
                </a:lnTo>
                <a:lnTo>
                  <a:pt x="6087" y="2508"/>
                </a:lnTo>
                <a:lnTo>
                  <a:pt x="4707" y="1248"/>
                </a:lnTo>
                <a:lnTo>
                  <a:pt x="329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68088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6922" y="0"/>
                </a:moveTo>
                <a:lnTo>
                  <a:pt x="6405" y="160"/>
                </a:lnTo>
                <a:lnTo>
                  <a:pt x="6957" y="1374"/>
                </a:lnTo>
                <a:lnTo>
                  <a:pt x="5818" y="1924"/>
                </a:lnTo>
                <a:lnTo>
                  <a:pt x="0" y="14602"/>
                </a:lnTo>
                <a:lnTo>
                  <a:pt x="160" y="16915"/>
                </a:lnTo>
                <a:lnTo>
                  <a:pt x="4484" y="31322"/>
                </a:lnTo>
                <a:lnTo>
                  <a:pt x="5657" y="33991"/>
                </a:lnTo>
                <a:lnTo>
                  <a:pt x="6060" y="30028"/>
                </a:lnTo>
                <a:lnTo>
                  <a:pt x="6255" y="27291"/>
                </a:lnTo>
                <a:lnTo>
                  <a:pt x="6370" y="24084"/>
                </a:lnTo>
                <a:lnTo>
                  <a:pt x="6255" y="14327"/>
                </a:lnTo>
                <a:lnTo>
                  <a:pt x="5903" y="9517"/>
                </a:lnTo>
                <a:lnTo>
                  <a:pt x="5703" y="7478"/>
                </a:lnTo>
                <a:lnTo>
                  <a:pt x="8486" y="6653"/>
                </a:lnTo>
                <a:lnTo>
                  <a:pt x="12106" y="6653"/>
                </a:lnTo>
                <a:lnTo>
                  <a:pt x="11722" y="5909"/>
                </a:lnTo>
                <a:lnTo>
                  <a:pt x="10924" y="4581"/>
                </a:lnTo>
                <a:lnTo>
                  <a:pt x="9671" y="2782"/>
                </a:lnTo>
                <a:lnTo>
                  <a:pt x="9234" y="2267"/>
                </a:lnTo>
                <a:lnTo>
                  <a:pt x="8417" y="1374"/>
                </a:lnTo>
                <a:lnTo>
                  <a:pt x="6922" y="0"/>
                </a:lnTo>
                <a:close/>
              </a:path>
              <a:path w="36195" h="34289">
                <a:moveTo>
                  <a:pt x="12106" y="6653"/>
                </a:moveTo>
                <a:lnTo>
                  <a:pt x="8486" y="6653"/>
                </a:lnTo>
                <a:lnTo>
                  <a:pt x="10970" y="8257"/>
                </a:lnTo>
                <a:lnTo>
                  <a:pt x="12258" y="8967"/>
                </a:lnTo>
                <a:lnTo>
                  <a:pt x="13362" y="9517"/>
                </a:lnTo>
                <a:lnTo>
                  <a:pt x="13017" y="8577"/>
                </a:lnTo>
                <a:lnTo>
                  <a:pt x="12518" y="7478"/>
                </a:lnTo>
                <a:lnTo>
                  <a:pt x="12106" y="6653"/>
                </a:lnTo>
                <a:close/>
              </a:path>
              <a:path w="36195" h="34289">
                <a:moveTo>
                  <a:pt x="29761" y="4157"/>
                </a:moveTo>
                <a:lnTo>
                  <a:pt x="25437" y="5600"/>
                </a:lnTo>
                <a:lnTo>
                  <a:pt x="25080" y="5840"/>
                </a:lnTo>
                <a:lnTo>
                  <a:pt x="24218" y="6734"/>
                </a:lnTo>
                <a:lnTo>
                  <a:pt x="23925" y="7169"/>
                </a:lnTo>
                <a:lnTo>
                  <a:pt x="23746" y="7398"/>
                </a:lnTo>
                <a:lnTo>
                  <a:pt x="23160" y="8383"/>
                </a:lnTo>
                <a:lnTo>
                  <a:pt x="22642" y="9711"/>
                </a:lnTo>
                <a:lnTo>
                  <a:pt x="22262" y="11315"/>
                </a:lnTo>
                <a:lnTo>
                  <a:pt x="22171" y="12105"/>
                </a:lnTo>
                <a:lnTo>
                  <a:pt x="23160" y="12219"/>
                </a:lnTo>
                <a:lnTo>
                  <a:pt x="24103" y="12300"/>
                </a:lnTo>
                <a:lnTo>
                  <a:pt x="25000" y="12334"/>
                </a:lnTo>
                <a:lnTo>
                  <a:pt x="27403" y="12300"/>
                </a:lnTo>
                <a:lnTo>
                  <a:pt x="29841" y="12059"/>
                </a:lnTo>
                <a:lnTo>
                  <a:pt x="31336" y="11750"/>
                </a:lnTo>
                <a:lnTo>
                  <a:pt x="32590" y="11429"/>
                </a:lnTo>
                <a:lnTo>
                  <a:pt x="33142" y="11315"/>
                </a:lnTo>
                <a:lnTo>
                  <a:pt x="35694" y="9711"/>
                </a:lnTo>
                <a:lnTo>
                  <a:pt x="35660" y="8692"/>
                </a:lnTo>
                <a:lnTo>
                  <a:pt x="33417" y="5840"/>
                </a:lnTo>
                <a:lnTo>
                  <a:pt x="33222" y="4890"/>
                </a:lnTo>
                <a:lnTo>
                  <a:pt x="34368" y="4351"/>
                </a:lnTo>
                <a:lnTo>
                  <a:pt x="31888" y="4351"/>
                </a:lnTo>
                <a:lnTo>
                  <a:pt x="31175" y="4306"/>
                </a:lnTo>
                <a:lnTo>
                  <a:pt x="29761" y="4157"/>
                </a:lnTo>
                <a:close/>
              </a:path>
              <a:path w="36195" h="34289">
                <a:moveTo>
                  <a:pt x="34556" y="4157"/>
                </a:moveTo>
                <a:lnTo>
                  <a:pt x="33613" y="4271"/>
                </a:lnTo>
                <a:lnTo>
                  <a:pt x="32716" y="4351"/>
                </a:lnTo>
                <a:lnTo>
                  <a:pt x="34368" y="4351"/>
                </a:lnTo>
                <a:lnTo>
                  <a:pt x="34539" y="4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77644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5" y="148"/>
                </a:moveTo>
                <a:lnTo>
                  <a:pt x="149" y="0"/>
                </a:lnTo>
                <a:lnTo>
                  <a:pt x="0" y="34"/>
                </a:lnTo>
                <a:lnTo>
                  <a:pt x="0" y="263"/>
                </a:lnTo>
                <a:lnTo>
                  <a:pt x="195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8629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3746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15011" y="37438"/>
                </a:moveTo>
                <a:lnTo>
                  <a:pt x="9360" y="37438"/>
                </a:lnTo>
                <a:lnTo>
                  <a:pt x="9280" y="37907"/>
                </a:lnTo>
                <a:lnTo>
                  <a:pt x="10223" y="38022"/>
                </a:lnTo>
                <a:lnTo>
                  <a:pt x="11051" y="38056"/>
                </a:lnTo>
                <a:lnTo>
                  <a:pt x="11764" y="38056"/>
                </a:lnTo>
                <a:lnTo>
                  <a:pt x="12385" y="38022"/>
                </a:lnTo>
                <a:lnTo>
                  <a:pt x="13293" y="37907"/>
                </a:lnTo>
                <a:lnTo>
                  <a:pt x="14351" y="37667"/>
                </a:lnTo>
                <a:lnTo>
                  <a:pt x="15011" y="37438"/>
                </a:lnTo>
                <a:close/>
              </a:path>
              <a:path w="33654" h="38100">
                <a:moveTo>
                  <a:pt x="2828" y="3092"/>
                </a:moveTo>
                <a:lnTo>
                  <a:pt x="161" y="3882"/>
                </a:lnTo>
                <a:lnTo>
                  <a:pt x="164" y="5130"/>
                </a:lnTo>
                <a:lnTo>
                  <a:pt x="264" y="6150"/>
                </a:lnTo>
                <a:lnTo>
                  <a:pt x="508" y="9517"/>
                </a:lnTo>
                <a:lnTo>
                  <a:pt x="630" y="22824"/>
                </a:lnTo>
                <a:lnTo>
                  <a:pt x="513" y="24909"/>
                </a:lnTo>
                <a:lnTo>
                  <a:pt x="387" y="26627"/>
                </a:lnTo>
                <a:lnTo>
                  <a:pt x="0" y="30429"/>
                </a:lnTo>
                <a:lnTo>
                  <a:pt x="712" y="32181"/>
                </a:lnTo>
                <a:lnTo>
                  <a:pt x="9130" y="37472"/>
                </a:lnTo>
                <a:lnTo>
                  <a:pt x="9360" y="37438"/>
                </a:lnTo>
                <a:lnTo>
                  <a:pt x="15011" y="37438"/>
                </a:lnTo>
                <a:lnTo>
                  <a:pt x="16479" y="36293"/>
                </a:lnTo>
                <a:lnTo>
                  <a:pt x="16381" y="35239"/>
                </a:lnTo>
                <a:lnTo>
                  <a:pt x="16283" y="35044"/>
                </a:lnTo>
                <a:lnTo>
                  <a:pt x="16254" y="34815"/>
                </a:lnTo>
                <a:lnTo>
                  <a:pt x="17260" y="31918"/>
                </a:lnTo>
                <a:lnTo>
                  <a:pt x="17651" y="30933"/>
                </a:lnTo>
                <a:lnTo>
                  <a:pt x="17536" y="29994"/>
                </a:lnTo>
                <a:lnTo>
                  <a:pt x="17421" y="29249"/>
                </a:lnTo>
                <a:lnTo>
                  <a:pt x="17260" y="28619"/>
                </a:lnTo>
                <a:lnTo>
                  <a:pt x="17694" y="26466"/>
                </a:lnTo>
                <a:lnTo>
                  <a:pt x="23045" y="19652"/>
                </a:lnTo>
                <a:lnTo>
                  <a:pt x="23827" y="18324"/>
                </a:lnTo>
                <a:lnTo>
                  <a:pt x="26851" y="13662"/>
                </a:lnTo>
                <a:lnTo>
                  <a:pt x="28231" y="11784"/>
                </a:lnTo>
                <a:lnTo>
                  <a:pt x="28864" y="10960"/>
                </a:lnTo>
                <a:lnTo>
                  <a:pt x="29437" y="10765"/>
                </a:lnTo>
                <a:lnTo>
                  <a:pt x="30635" y="10227"/>
                </a:lnTo>
                <a:lnTo>
                  <a:pt x="31382" y="9757"/>
                </a:lnTo>
                <a:lnTo>
                  <a:pt x="31693" y="9517"/>
                </a:lnTo>
                <a:lnTo>
                  <a:pt x="32279" y="9013"/>
                </a:lnTo>
                <a:lnTo>
                  <a:pt x="32485" y="8772"/>
                </a:lnTo>
                <a:lnTo>
                  <a:pt x="19273" y="8772"/>
                </a:lnTo>
                <a:lnTo>
                  <a:pt x="18364" y="8738"/>
                </a:lnTo>
                <a:lnTo>
                  <a:pt x="17375" y="8658"/>
                </a:lnTo>
                <a:lnTo>
                  <a:pt x="16398" y="8543"/>
                </a:lnTo>
                <a:lnTo>
                  <a:pt x="16157" y="8497"/>
                </a:lnTo>
                <a:lnTo>
                  <a:pt x="15927" y="8463"/>
                </a:lnTo>
                <a:lnTo>
                  <a:pt x="15570" y="8417"/>
                </a:lnTo>
                <a:lnTo>
                  <a:pt x="15375" y="8383"/>
                </a:lnTo>
                <a:lnTo>
                  <a:pt x="15179" y="8337"/>
                </a:lnTo>
                <a:lnTo>
                  <a:pt x="15018" y="8303"/>
                </a:lnTo>
                <a:lnTo>
                  <a:pt x="14708" y="8222"/>
                </a:lnTo>
                <a:lnTo>
                  <a:pt x="14547" y="8222"/>
                </a:lnTo>
                <a:lnTo>
                  <a:pt x="14317" y="8188"/>
                </a:lnTo>
                <a:lnTo>
                  <a:pt x="14075" y="8108"/>
                </a:lnTo>
                <a:lnTo>
                  <a:pt x="13730" y="8028"/>
                </a:lnTo>
                <a:lnTo>
                  <a:pt x="13489" y="7993"/>
                </a:lnTo>
                <a:lnTo>
                  <a:pt x="13247" y="7913"/>
                </a:lnTo>
                <a:lnTo>
                  <a:pt x="12741" y="7799"/>
                </a:lnTo>
                <a:lnTo>
                  <a:pt x="12511" y="7719"/>
                </a:lnTo>
                <a:lnTo>
                  <a:pt x="10694" y="7169"/>
                </a:lnTo>
                <a:lnTo>
                  <a:pt x="10545" y="7089"/>
                </a:lnTo>
                <a:lnTo>
                  <a:pt x="10384" y="7054"/>
                </a:lnTo>
                <a:lnTo>
                  <a:pt x="10188" y="7008"/>
                </a:lnTo>
                <a:lnTo>
                  <a:pt x="9671" y="6779"/>
                </a:lnTo>
                <a:lnTo>
                  <a:pt x="8969" y="6505"/>
                </a:lnTo>
                <a:lnTo>
                  <a:pt x="8808" y="6424"/>
                </a:lnTo>
                <a:lnTo>
                  <a:pt x="8107" y="6150"/>
                </a:lnTo>
                <a:lnTo>
                  <a:pt x="7511" y="5840"/>
                </a:lnTo>
                <a:lnTo>
                  <a:pt x="6531" y="5371"/>
                </a:lnTo>
                <a:lnTo>
                  <a:pt x="5206" y="4626"/>
                </a:lnTo>
                <a:lnTo>
                  <a:pt x="2828" y="3092"/>
                </a:lnTo>
                <a:close/>
              </a:path>
              <a:path w="33654" h="38100">
                <a:moveTo>
                  <a:pt x="30474" y="45"/>
                </a:moveTo>
                <a:lnTo>
                  <a:pt x="30340" y="45"/>
                </a:lnTo>
                <a:lnTo>
                  <a:pt x="27564" y="1328"/>
                </a:lnTo>
                <a:lnTo>
                  <a:pt x="27760" y="2279"/>
                </a:lnTo>
                <a:lnTo>
                  <a:pt x="28197" y="2668"/>
                </a:lnTo>
                <a:lnTo>
                  <a:pt x="28622" y="3092"/>
                </a:lnTo>
                <a:lnTo>
                  <a:pt x="29450" y="4111"/>
                </a:lnTo>
                <a:lnTo>
                  <a:pt x="29794" y="4695"/>
                </a:lnTo>
                <a:lnTo>
                  <a:pt x="30002" y="5130"/>
                </a:lnTo>
                <a:lnTo>
                  <a:pt x="30083" y="6035"/>
                </a:lnTo>
                <a:lnTo>
                  <a:pt x="29962" y="6264"/>
                </a:lnTo>
                <a:lnTo>
                  <a:pt x="26932" y="7867"/>
                </a:lnTo>
                <a:lnTo>
                  <a:pt x="25678" y="8188"/>
                </a:lnTo>
                <a:lnTo>
                  <a:pt x="24149" y="8497"/>
                </a:lnTo>
                <a:lnTo>
                  <a:pt x="22412" y="8692"/>
                </a:lnTo>
                <a:lnTo>
                  <a:pt x="20963" y="8772"/>
                </a:lnTo>
                <a:lnTo>
                  <a:pt x="32485" y="8772"/>
                </a:lnTo>
                <a:lnTo>
                  <a:pt x="32800" y="8383"/>
                </a:lnTo>
                <a:lnTo>
                  <a:pt x="33303" y="7524"/>
                </a:lnTo>
                <a:lnTo>
                  <a:pt x="33426" y="7169"/>
                </a:lnTo>
                <a:lnTo>
                  <a:pt x="33551" y="6653"/>
                </a:lnTo>
                <a:lnTo>
                  <a:pt x="33445" y="4111"/>
                </a:lnTo>
                <a:lnTo>
                  <a:pt x="30508" y="114"/>
                </a:lnTo>
                <a:close/>
              </a:path>
              <a:path w="33654" h="38100">
                <a:moveTo>
                  <a:pt x="30439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51931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58544" y="154939"/>
                </a:moveTo>
                <a:lnTo>
                  <a:pt x="58303" y="157479"/>
                </a:lnTo>
                <a:lnTo>
                  <a:pt x="58222" y="158749"/>
                </a:lnTo>
                <a:lnTo>
                  <a:pt x="58659" y="158749"/>
                </a:lnTo>
                <a:lnTo>
                  <a:pt x="58544" y="154939"/>
                </a:lnTo>
                <a:close/>
              </a:path>
              <a:path w="61595" h="158750">
                <a:moveTo>
                  <a:pt x="58425" y="154827"/>
                </a:moveTo>
                <a:close/>
              </a:path>
              <a:path w="61595" h="158750">
                <a:moveTo>
                  <a:pt x="58889" y="152399"/>
                </a:moveTo>
                <a:lnTo>
                  <a:pt x="58579" y="152399"/>
                </a:lnTo>
                <a:lnTo>
                  <a:pt x="58464" y="154939"/>
                </a:lnTo>
                <a:lnTo>
                  <a:pt x="58613" y="154939"/>
                </a:lnTo>
                <a:lnTo>
                  <a:pt x="58889" y="152399"/>
                </a:lnTo>
                <a:close/>
              </a:path>
              <a:path w="61595" h="158750">
                <a:moveTo>
                  <a:pt x="54209" y="97790"/>
                </a:moveTo>
                <a:lnTo>
                  <a:pt x="26771" y="97789"/>
                </a:lnTo>
                <a:lnTo>
                  <a:pt x="27288" y="99059"/>
                </a:lnTo>
                <a:lnTo>
                  <a:pt x="27714" y="99059"/>
                </a:lnTo>
                <a:lnTo>
                  <a:pt x="28070" y="100329"/>
                </a:lnTo>
                <a:lnTo>
                  <a:pt x="28346" y="100329"/>
                </a:lnTo>
                <a:lnTo>
                  <a:pt x="28737" y="102869"/>
                </a:lnTo>
                <a:lnTo>
                  <a:pt x="28898" y="104139"/>
                </a:lnTo>
                <a:lnTo>
                  <a:pt x="28898" y="106679"/>
                </a:lnTo>
                <a:lnTo>
                  <a:pt x="28461" y="110489"/>
                </a:lnTo>
                <a:lnTo>
                  <a:pt x="27955" y="113029"/>
                </a:lnTo>
                <a:lnTo>
                  <a:pt x="27794" y="114299"/>
                </a:lnTo>
                <a:lnTo>
                  <a:pt x="33107" y="114299"/>
                </a:lnTo>
                <a:lnTo>
                  <a:pt x="33417" y="115569"/>
                </a:lnTo>
                <a:lnTo>
                  <a:pt x="34441" y="115569"/>
                </a:lnTo>
                <a:lnTo>
                  <a:pt x="34751" y="116839"/>
                </a:lnTo>
                <a:lnTo>
                  <a:pt x="34993" y="116839"/>
                </a:lnTo>
                <a:lnTo>
                  <a:pt x="35027" y="118109"/>
                </a:lnTo>
                <a:lnTo>
                  <a:pt x="35142" y="119379"/>
                </a:lnTo>
                <a:lnTo>
                  <a:pt x="34751" y="121919"/>
                </a:lnTo>
                <a:lnTo>
                  <a:pt x="37626" y="124459"/>
                </a:lnTo>
                <a:lnTo>
                  <a:pt x="50989" y="140969"/>
                </a:lnTo>
                <a:lnTo>
                  <a:pt x="51702" y="140969"/>
                </a:lnTo>
                <a:lnTo>
                  <a:pt x="53036" y="143509"/>
                </a:lnTo>
                <a:lnTo>
                  <a:pt x="54209" y="146049"/>
                </a:lnTo>
                <a:lnTo>
                  <a:pt x="56141" y="149859"/>
                </a:lnTo>
                <a:lnTo>
                  <a:pt x="57521" y="152399"/>
                </a:lnTo>
                <a:lnTo>
                  <a:pt x="58027" y="153669"/>
                </a:lnTo>
                <a:lnTo>
                  <a:pt x="58425" y="154827"/>
                </a:lnTo>
                <a:lnTo>
                  <a:pt x="58464" y="153669"/>
                </a:lnTo>
                <a:lnTo>
                  <a:pt x="58579" y="152399"/>
                </a:lnTo>
                <a:lnTo>
                  <a:pt x="58889" y="152399"/>
                </a:lnTo>
                <a:lnTo>
                  <a:pt x="59085" y="151129"/>
                </a:lnTo>
                <a:lnTo>
                  <a:pt x="59556" y="149859"/>
                </a:lnTo>
                <a:lnTo>
                  <a:pt x="59993" y="148589"/>
                </a:lnTo>
                <a:lnTo>
                  <a:pt x="60465" y="148589"/>
                </a:lnTo>
                <a:lnTo>
                  <a:pt x="61408" y="147319"/>
                </a:lnTo>
                <a:lnTo>
                  <a:pt x="61508" y="143509"/>
                </a:lnTo>
                <a:lnTo>
                  <a:pt x="61413" y="127000"/>
                </a:lnTo>
                <a:lnTo>
                  <a:pt x="60384" y="114300"/>
                </a:lnTo>
                <a:lnTo>
                  <a:pt x="60074" y="111760"/>
                </a:lnTo>
                <a:lnTo>
                  <a:pt x="59717" y="109220"/>
                </a:lnTo>
                <a:lnTo>
                  <a:pt x="57866" y="105410"/>
                </a:lnTo>
                <a:lnTo>
                  <a:pt x="56302" y="101600"/>
                </a:lnTo>
                <a:lnTo>
                  <a:pt x="54209" y="97790"/>
                </a:lnTo>
                <a:close/>
              </a:path>
              <a:path w="61595" h="158750">
                <a:moveTo>
                  <a:pt x="49494" y="90170"/>
                </a:moveTo>
                <a:lnTo>
                  <a:pt x="14156" y="90169"/>
                </a:lnTo>
                <a:lnTo>
                  <a:pt x="15179" y="91439"/>
                </a:lnTo>
                <a:lnTo>
                  <a:pt x="15685" y="92709"/>
                </a:lnTo>
                <a:lnTo>
                  <a:pt x="16122" y="92709"/>
                </a:lnTo>
                <a:lnTo>
                  <a:pt x="16467" y="93979"/>
                </a:lnTo>
                <a:lnTo>
                  <a:pt x="16823" y="93979"/>
                </a:lnTo>
                <a:lnTo>
                  <a:pt x="17295" y="95249"/>
                </a:lnTo>
                <a:lnTo>
                  <a:pt x="17490" y="96519"/>
                </a:lnTo>
                <a:lnTo>
                  <a:pt x="17812" y="97789"/>
                </a:lnTo>
                <a:lnTo>
                  <a:pt x="17927" y="100329"/>
                </a:lnTo>
                <a:lnTo>
                  <a:pt x="19342" y="99059"/>
                </a:lnTo>
                <a:lnTo>
                  <a:pt x="20676" y="97789"/>
                </a:lnTo>
                <a:lnTo>
                  <a:pt x="54209" y="97790"/>
                </a:lnTo>
                <a:lnTo>
                  <a:pt x="53036" y="96520"/>
                </a:lnTo>
                <a:lnTo>
                  <a:pt x="51702" y="93980"/>
                </a:lnTo>
                <a:lnTo>
                  <a:pt x="50287" y="91440"/>
                </a:lnTo>
                <a:lnTo>
                  <a:pt x="49494" y="90170"/>
                </a:lnTo>
                <a:close/>
              </a:path>
              <a:path w="61595" h="158750">
                <a:moveTo>
                  <a:pt x="5979" y="91439"/>
                </a:moveTo>
                <a:lnTo>
                  <a:pt x="4484" y="91439"/>
                </a:lnTo>
                <a:lnTo>
                  <a:pt x="4956" y="92709"/>
                </a:lnTo>
                <a:lnTo>
                  <a:pt x="5427" y="92709"/>
                </a:lnTo>
                <a:lnTo>
                  <a:pt x="5979" y="91439"/>
                </a:lnTo>
                <a:close/>
              </a:path>
              <a:path w="61595" h="158750">
                <a:moveTo>
                  <a:pt x="7509" y="90169"/>
                </a:moveTo>
                <a:lnTo>
                  <a:pt x="3415" y="90169"/>
                </a:lnTo>
                <a:lnTo>
                  <a:pt x="4162" y="91439"/>
                </a:lnTo>
                <a:lnTo>
                  <a:pt x="6876" y="91439"/>
                </a:lnTo>
                <a:lnTo>
                  <a:pt x="7509" y="90169"/>
                </a:lnTo>
                <a:close/>
              </a:path>
              <a:path w="61595" h="158750">
                <a:moveTo>
                  <a:pt x="13558" y="12699"/>
                </a:moveTo>
                <a:lnTo>
                  <a:pt x="12661" y="13969"/>
                </a:lnTo>
                <a:lnTo>
                  <a:pt x="11085" y="16509"/>
                </a:lnTo>
                <a:lnTo>
                  <a:pt x="9786" y="19049"/>
                </a:lnTo>
                <a:lnTo>
                  <a:pt x="8337" y="21589"/>
                </a:lnTo>
                <a:lnTo>
                  <a:pt x="7198" y="21589"/>
                </a:lnTo>
                <a:lnTo>
                  <a:pt x="6876" y="22859"/>
                </a:lnTo>
                <a:lnTo>
                  <a:pt x="6014" y="22859"/>
                </a:lnTo>
                <a:lnTo>
                  <a:pt x="2196" y="31749"/>
                </a:lnTo>
                <a:lnTo>
                  <a:pt x="1920" y="31749"/>
                </a:lnTo>
                <a:lnTo>
                  <a:pt x="1690" y="33019"/>
                </a:lnTo>
                <a:lnTo>
                  <a:pt x="1529" y="34289"/>
                </a:lnTo>
                <a:lnTo>
                  <a:pt x="1414" y="35559"/>
                </a:lnTo>
                <a:lnTo>
                  <a:pt x="1379" y="41909"/>
                </a:lnTo>
                <a:lnTo>
                  <a:pt x="1575" y="43179"/>
                </a:lnTo>
                <a:lnTo>
                  <a:pt x="2115" y="45719"/>
                </a:lnTo>
                <a:lnTo>
                  <a:pt x="2598" y="46989"/>
                </a:lnTo>
                <a:lnTo>
                  <a:pt x="2828" y="48259"/>
                </a:lnTo>
                <a:lnTo>
                  <a:pt x="0" y="73659"/>
                </a:lnTo>
                <a:lnTo>
                  <a:pt x="195" y="77469"/>
                </a:lnTo>
                <a:lnTo>
                  <a:pt x="666" y="82549"/>
                </a:lnTo>
                <a:lnTo>
                  <a:pt x="977" y="83819"/>
                </a:lnTo>
                <a:lnTo>
                  <a:pt x="1172" y="85089"/>
                </a:lnTo>
                <a:lnTo>
                  <a:pt x="1724" y="86359"/>
                </a:lnTo>
                <a:lnTo>
                  <a:pt x="2161" y="87629"/>
                </a:lnTo>
                <a:lnTo>
                  <a:pt x="2989" y="90169"/>
                </a:lnTo>
                <a:lnTo>
                  <a:pt x="9429" y="90169"/>
                </a:lnTo>
                <a:lnTo>
                  <a:pt x="10418" y="88899"/>
                </a:lnTo>
                <a:lnTo>
                  <a:pt x="47924" y="88899"/>
                </a:lnTo>
                <a:lnTo>
                  <a:pt x="47102" y="87629"/>
                </a:lnTo>
                <a:lnTo>
                  <a:pt x="46194" y="86359"/>
                </a:lnTo>
                <a:lnTo>
                  <a:pt x="45331" y="85089"/>
                </a:lnTo>
                <a:lnTo>
                  <a:pt x="44388" y="85089"/>
                </a:lnTo>
                <a:lnTo>
                  <a:pt x="43365" y="83819"/>
                </a:lnTo>
                <a:lnTo>
                  <a:pt x="43054" y="83819"/>
                </a:lnTo>
                <a:lnTo>
                  <a:pt x="41433" y="82549"/>
                </a:lnTo>
                <a:lnTo>
                  <a:pt x="40214" y="81279"/>
                </a:lnTo>
                <a:lnTo>
                  <a:pt x="38765" y="80009"/>
                </a:lnTo>
                <a:lnTo>
                  <a:pt x="36281" y="77469"/>
                </a:lnTo>
                <a:lnTo>
                  <a:pt x="34556" y="76199"/>
                </a:lnTo>
                <a:lnTo>
                  <a:pt x="31957" y="72389"/>
                </a:lnTo>
                <a:lnTo>
                  <a:pt x="30313" y="71119"/>
                </a:lnTo>
                <a:lnTo>
                  <a:pt x="25356" y="58419"/>
                </a:lnTo>
                <a:lnTo>
                  <a:pt x="25391" y="54609"/>
                </a:lnTo>
                <a:lnTo>
                  <a:pt x="25598" y="53339"/>
                </a:lnTo>
                <a:lnTo>
                  <a:pt x="25713" y="52069"/>
                </a:lnTo>
                <a:lnTo>
                  <a:pt x="25552" y="48259"/>
                </a:lnTo>
                <a:lnTo>
                  <a:pt x="25356" y="46989"/>
                </a:lnTo>
                <a:lnTo>
                  <a:pt x="25000" y="45719"/>
                </a:lnTo>
                <a:lnTo>
                  <a:pt x="24528" y="43179"/>
                </a:lnTo>
                <a:lnTo>
                  <a:pt x="19227" y="30479"/>
                </a:lnTo>
                <a:lnTo>
                  <a:pt x="18008" y="26669"/>
                </a:lnTo>
                <a:lnTo>
                  <a:pt x="17490" y="24129"/>
                </a:lnTo>
                <a:lnTo>
                  <a:pt x="17019" y="22859"/>
                </a:lnTo>
                <a:lnTo>
                  <a:pt x="16628" y="20319"/>
                </a:lnTo>
                <a:lnTo>
                  <a:pt x="16157" y="16509"/>
                </a:lnTo>
                <a:lnTo>
                  <a:pt x="16157" y="15239"/>
                </a:lnTo>
                <a:lnTo>
                  <a:pt x="13443" y="15239"/>
                </a:lnTo>
                <a:lnTo>
                  <a:pt x="13558" y="12699"/>
                </a:lnTo>
                <a:close/>
              </a:path>
              <a:path w="61595" h="158750">
                <a:moveTo>
                  <a:pt x="47924" y="88899"/>
                </a:moveTo>
                <a:lnTo>
                  <a:pt x="10418" y="88899"/>
                </a:lnTo>
                <a:lnTo>
                  <a:pt x="11085" y="90169"/>
                </a:lnTo>
                <a:lnTo>
                  <a:pt x="48747" y="90170"/>
                </a:lnTo>
                <a:lnTo>
                  <a:pt x="47924" y="88899"/>
                </a:lnTo>
                <a:close/>
              </a:path>
              <a:path w="61595" h="158750">
                <a:moveTo>
                  <a:pt x="25391" y="54609"/>
                </a:moveTo>
                <a:lnTo>
                  <a:pt x="25241" y="55879"/>
                </a:lnTo>
                <a:lnTo>
                  <a:pt x="25391" y="54609"/>
                </a:lnTo>
                <a:close/>
              </a:path>
              <a:path w="61595" h="158750">
                <a:moveTo>
                  <a:pt x="17065" y="8889"/>
                </a:moveTo>
                <a:lnTo>
                  <a:pt x="13443" y="15239"/>
                </a:lnTo>
                <a:lnTo>
                  <a:pt x="16157" y="15239"/>
                </a:lnTo>
                <a:lnTo>
                  <a:pt x="16219" y="13715"/>
                </a:lnTo>
                <a:lnTo>
                  <a:pt x="16467" y="11429"/>
                </a:lnTo>
                <a:lnTo>
                  <a:pt x="16743" y="10159"/>
                </a:lnTo>
                <a:lnTo>
                  <a:pt x="17065" y="8889"/>
                </a:lnTo>
                <a:close/>
              </a:path>
              <a:path w="61595" h="158750">
                <a:moveTo>
                  <a:pt x="20952" y="3809"/>
                </a:moveTo>
                <a:lnTo>
                  <a:pt x="16743" y="3809"/>
                </a:lnTo>
                <a:lnTo>
                  <a:pt x="15800" y="5079"/>
                </a:lnTo>
                <a:lnTo>
                  <a:pt x="15570" y="6349"/>
                </a:lnTo>
                <a:lnTo>
                  <a:pt x="15294" y="6349"/>
                </a:lnTo>
                <a:lnTo>
                  <a:pt x="14857" y="7619"/>
                </a:lnTo>
                <a:lnTo>
                  <a:pt x="14466" y="8889"/>
                </a:lnTo>
                <a:lnTo>
                  <a:pt x="17456" y="8889"/>
                </a:lnTo>
                <a:lnTo>
                  <a:pt x="17962" y="7619"/>
                </a:lnTo>
                <a:lnTo>
                  <a:pt x="18560" y="6349"/>
                </a:lnTo>
                <a:lnTo>
                  <a:pt x="19227" y="5079"/>
                </a:lnTo>
                <a:lnTo>
                  <a:pt x="20043" y="5079"/>
                </a:lnTo>
                <a:lnTo>
                  <a:pt x="20952" y="3809"/>
                </a:lnTo>
                <a:close/>
              </a:path>
              <a:path w="61595" h="158750">
                <a:moveTo>
                  <a:pt x="22010" y="0"/>
                </a:moveTo>
                <a:lnTo>
                  <a:pt x="21780" y="0"/>
                </a:lnTo>
                <a:lnTo>
                  <a:pt x="20641" y="1269"/>
                </a:lnTo>
                <a:lnTo>
                  <a:pt x="19146" y="2539"/>
                </a:lnTo>
                <a:lnTo>
                  <a:pt x="17847" y="2539"/>
                </a:lnTo>
                <a:lnTo>
                  <a:pt x="17456" y="3809"/>
                </a:lnTo>
                <a:lnTo>
                  <a:pt x="21975" y="3809"/>
                </a:lnTo>
                <a:lnTo>
                  <a:pt x="23114" y="2540"/>
                </a:lnTo>
                <a:lnTo>
                  <a:pt x="22251" y="1270"/>
                </a:lnTo>
                <a:lnTo>
                  <a:pt x="2201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50827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4" h="147320">
                <a:moveTo>
                  <a:pt x="59205" y="123765"/>
                </a:moveTo>
                <a:lnTo>
                  <a:pt x="50839" y="123765"/>
                </a:lnTo>
                <a:lnTo>
                  <a:pt x="49770" y="124744"/>
                </a:lnTo>
                <a:lnTo>
                  <a:pt x="46861" y="127210"/>
                </a:lnTo>
                <a:lnTo>
                  <a:pt x="35901" y="135354"/>
                </a:lnTo>
                <a:lnTo>
                  <a:pt x="36649" y="135550"/>
                </a:lnTo>
                <a:lnTo>
                  <a:pt x="39558" y="138878"/>
                </a:lnTo>
                <a:lnTo>
                  <a:pt x="39673" y="139465"/>
                </a:lnTo>
                <a:lnTo>
                  <a:pt x="39788" y="139896"/>
                </a:lnTo>
                <a:lnTo>
                  <a:pt x="39869" y="140327"/>
                </a:lnTo>
                <a:lnTo>
                  <a:pt x="39949" y="141932"/>
                </a:lnTo>
                <a:lnTo>
                  <a:pt x="39788" y="142950"/>
                </a:lnTo>
                <a:lnTo>
                  <a:pt x="37465" y="146748"/>
                </a:lnTo>
                <a:lnTo>
                  <a:pt x="39156" y="146670"/>
                </a:lnTo>
                <a:lnTo>
                  <a:pt x="42192" y="146591"/>
                </a:lnTo>
                <a:lnTo>
                  <a:pt x="48440" y="146591"/>
                </a:lnTo>
                <a:lnTo>
                  <a:pt x="50172" y="143381"/>
                </a:lnTo>
                <a:lnTo>
                  <a:pt x="58383" y="125997"/>
                </a:lnTo>
                <a:lnTo>
                  <a:pt x="59205" y="123765"/>
                </a:lnTo>
                <a:close/>
              </a:path>
              <a:path w="64134" h="147320">
                <a:moveTo>
                  <a:pt x="48440" y="146591"/>
                </a:moveTo>
                <a:lnTo>
                  <a:pt x="43606" y="146591"/>
                </a:lnTo>
                <a:lnTo>
                  <a:pt x="44894" y="146630"/>
                </a:lnTo>
                <a:lnTo>
                  <a:pt x="46159" y="146630"/>
                </a:lnTo>
                <a:lnTo>
                  <a:pt x="47298" y="146709"/>
                </a:lnTo>
                <a:lnTo>
                  <a:pt x="48356" y="146748"/>
                </a:lnTo>
                <a:lnTo>
                  <a:pt x="48440" y="146591"/>
                </a:lnTo>
                <a:close/>
              </a:path>
              <a:path w="64134" h="147320">
                <a:moveTo>
                  <a:pt x="2483" y="23809"/>
                </a:moveTo>
                <a:lnTo>
                  <a:pt x="2518" y="24004"/>
                </a:lnTo>
                <a:lnTo>
                  <a:pt x="2679" y="24588"/>
                </a:lnTo>
                <a:lnTo>
                  <a:pt x="2978" y="26191"/>
                </a:lnTo>
                <a:lnTo>
                  <a:pt x="3414" y="28860"/>
                </a:lnTo>
                <a:lnTo>
                  <a:pt x="3622" y="30543"/>
                </a:lnTo>
                <a:lnTo>
                  <a:pt x="3852" y="32845"/>
                </a:lnTo>
                <a:lnTo>
                  <a:pt x="4074" y="36487"/>
                </a:lnTo>
                <a:lnTo>
                  <a:pt x="4015" y="44642"/>
                </a:lnTo>
                <a:lnTo>
                  <a:pt x="793" y="64214"/>
                </a:lnTo>
                <a:lnTo>
                  <a:pt x="436" y="64878"/>
                </a:lnTo>
                <a:lnTo>
                  <a:pt x="241" y="65382"/>
                </a:lnTo>
                <a:lnTo>
                  <a:pt x="80" y="66058"/>
                </a:lnTo>
                <a:lnTo>
                  <a:pt x="0" y="68280"/>
                </a:lnTo>
                <a:lnTo>
                  <a:pt x="160" y="69425"/>
                </a:lnTo>
                <a:lnTo>
                  <a:pt x="6060" y="81324"/>
                </a:lnTo>
                <a:lnTo>
                  <a:pt x="7348" y="82653"/>
                </a:lnTo>
                <a:lnTo>
                  <a:pt x="25552" y="104619"/>
                </a:lnTo>
                <a:lnTo>
                  <a:pt x="26265" y="105168"/>
                </a:lnTo>
                <a:lnTo>
                  <a:pt x="35625" y="126819"/>
                </a:lnTo>
                <a:lnTo>
                  <a:pt x="35330" y="128659"/>
                </a:lnTo>
                <a:lnTo>
                  <a:pt x="35073" y="129952"/>
                </a:lnTo>
                <a:lnTo>
                  <a:pt x="34602" y="131595"/>
                </a:lnTo>
                <a:lnTo>
                  <a:pt x="33969" y="133240"/>
                </a:lnTo>
                <a:lnTo>
                  <a:pt x="33257" y="134963"/>
                </a:lnTo>
                <a:lnTo>
                  <a:pt x="34682" y="135119"/>
                </a:lnTo>
                <a:lnTo>
                  <a:pt x="50839" y="123765"/>
                </a:lnTo>
                <a:lnTo>
                  <a:pt x="59205" y="123765"/>
                </a:lnTo>
                <a:lnTo>
                  <a:pt x="59522" y="122904"/>
                </a:lnTo>
                <a:lnTo>
                  <a:pt x="60108" y="121063"/>
                </a:lnTo>
                <a:lnTo>
                  <a:pt x="60496" y="119771"/>
                </a:lnTo>
                <a:lnTo>
                  <a:pt x="60706" y="119145"/>
                </a:lnTo>
                <a:lnTo>
                  <a:pt x="61204" y="117266"/>
                </a:lnTo>
                <a:lnTo>
                  <a:pt x="61925" y="114054"/>
                </a:lnTo>
                <a:lnTo>
                  <a:pt x="62327" y="112880"/>
                </a:lnTo>
                <a:lnTo>
                  <a:pt x="63930" y="104619"/>
                </a:lnTo>
                <a:lnTo>
                  <a:pt x="63832" y="97060"/>
                </a:lnTo>
                <a:lnTo>
                  <a:pt x="62397" y="89112"/>
                </a:lnTo>
                <a:lnTo>
                  <a:pt x="62155" y="87818"/>
                </a:lnTo>
                <a:lnTo>
                  <a:pt x="34682" y="58373"/>
                </a:lnTo>
                <a:lnTo>
                  <a:pt x="32866" y="57365"/>
                </a:lnTo>
                <a:lnTo>
                  <a:pt x="31141" y="56220"/>
                </a:lnTo>
                <a:lnTo>
                  <a:pt x="7152" y="25218"/>
                </a:lnTo>
                <a:lnTo>
                  <a:pt x="3219" y="25218"/>
                </a:lnTo>
                <a:lnTo>
                  <a:pt x="3024" y="24863"/>
                </a:lnTo>
                <a:lnTo>
                  <a:pt x="2874" y="24508"/>
                </a:lnTo>
                <a:lnTo>
                  <a:pt x="2483" y="23809"/>
                </a:lnTo>
                <a:close/>
              </a:path>
              <a:path w="64134" h="147320">
                <a:moveTo>
                  <a:pt x="62373" y="88987"/>
                </a:moveTo>
                <a:close/>
              </a:path>
              <a:path w="64134" h="147320">
                <a:moveTo>
                  <a:pt x="62339" y="88803"/>
                </a:moveTo>
                <a:lnTo>
                  <a:pt x="62373" y="88987"/>
                </a:lnTo>
                <a:lnTo>
                  <a:pt x="62339" y="88803"/>
                </a:lnTo>
                <a:close/>
              </a:path>
              <a:path w="64134" h="147320">
                <a:moveTo>
                  <a:pt x="5738" y="0"/>
                </a:moveTo>
                <a:lnTo>
                  <a:pt x="1057" y="19812"/>
                </a:lnTo>
                <a:lnTo>
                  <a:pt x="1333" y="20752"/>
                </a:lnTo>
                <a:lnTo>
                  <a:pt x="3219" y="25218"/>
                </a:lnTo>
                <a:lnTo>
                  <a:pt x="7152" y="25218"/>
                </a:lnTo>
                <a:lnTo>
                  <a:pt x="6470" y="23809"/>
                </a:lnTo>
                <a:lnTo>
                  <a:pt x="4632" y="19503"/>
                </a:lnTo>
                <a:lnTo>
                  <a:pt x="8302" y="2393"/>
                </a:lnTo>
                <a:lnTo>
                  <a:pt x="5738" y="0"/>
                </a:lnTo>
                <a:close/>
              </a:path>
              <a:path w="64134" h="147320">
                <a:moveTo>
                  <a:pt x="4565" y="19317"/>
                </a:moveTo>
                <a:lnTo>
                  <a:pt x="4565" y="19503"/>
                </a:lnTo>
                <a:lnTo>
                  <a:pt x="4565" y="19317"/>
                </a:lnTo>
                <a:close/>
              </a:path>
              <a:path w="64134" h="147320">
                <a:moveTo>
                  <a:pt x="4565" y="19068"/>
                </a:moveTo>
                <a:lnTo>
                  <a:pt x="4565" y="19317"/>
                </a:lnTo>
                <a:lnTo>
                  <a:pt x="4565" y="1906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5367" y="260284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09" h="59054">
                <a:moveTo>
                  <a:pt x="52390" y="53048"/>
                </a:moveTo>
                <a:lnTo>
                  <a:pt x="14777" y="53048"/>
                </a:lnTo>
                <a:lnTo>
                  <a:pt x="15524" y="53128"/>
                </a:lnTo>
                <a:lnTo>
                  <a:pt x="16973" y="53368"/>
                </a:lnTo>
                <a:lnTo>
                  <a:pt x="23033" y="56495"/>
                </a:lnTo>
                <a:lnTo>
                  <a:pt x="23861" y="56965"/>
                </a:lnTo>
                <a:lnTo>
                  <a:pt x="30106" y="58843"/>
                </a:lnTo>
                <a:lnTo>
                  <a:pt x="30623" y="58808"/>
                </a:lnTo>
                <a:lnTo>
                  <a:pt x="34280" y="55602"/>
                </a:lnTo>
                <a:lnTo>
                  <a:pt x="50825" y="55602"/>
                </a:lnTo>
                <a:lnTo>
                  <a:pt x="51338" y="54937"/>
                </a:lnTo>
                <a:lnTo>
                  <a:pt x="51736" y="54342"/>
                </a:lnTo>
                <a:lnTo>
                  <a:pt x="52242" y="53403"/>
                </a:lnTo>
                <a:lnTo>
                  <a:pt x="52390" y="53048"/>
                </a:lnTo>
                <a:close/>
              </a:path>
              <a:path w="67309" h="59054">
                <a:moveTo>
                  <a:pt x="50825" y="55602"/>
                </a:moveTo>
                <a:lnTo>
                  <a:pt x="34280" y="55602"/>
                </a:lnTo>
                <a:lnTo>
                  <a:pt x="34981" y="55945"/>
                </a:lnTo>
                <a:lnTo>
                  <a:pt x="36867" y="56770"/>
                </a:lnTo>
                <a:lnTo>
                  <a:pt x="44457" y="58304"/>
                </a:lnTo>
                <a:lnTo>
                  <a:pt x="45285" y="58259"/>
                </a:lnTo>
                <a:lnTo>
                  <a:pt x="50825" y="55602"/>
                </a:lnTo>
                <a:close/>
              </a:path>
              <a:path w="67309" h="59054">
                <a:moveTo>
                  <a:pt x="66251" y="41149"/>
                </a:moveTo>
                <a:lnTo>
                  <a:pt x="2748" y="41149"/>
                </a:lnTo>
                <a:lnTo>
                  <a:pt x="2276" y="41458"/>
                </a:lnTo>
                <a:lnTo>
                  <a:pt x="2205" y="42752"/>
                </a:lnTo>
                <a:lnTo>
                  <a:pt x="2107" y="43496"/>
                </a:lnTo>
                <a:lnTo>
                  <a:pt x="1885" y="44630"/>
                </a:lnTo>
                <a:lnTo>
                  <a:pt x="1853" y="47413"/>
                </a:lnTo>
                <a:lnTo>
                  <a:pt x="1949" y="48432"/>
                </a:lnTo>
                <a:lnTo>
                  <a:pt x="4473" y="55796"/>
                </a:lnTo>
                <a:lnTo>
                  <a:pt x="6048" y="54937"/>
                </a:lnTo>
                <a:lnTo>
                  <a:pt x="7819" y="54193"/>
                </a:lnTo>
                <a:lnTo>
                  <a:pt x="13362" y="53048"/>
                </a:lnTo>
                <a:lnTo>
                  <a:pt x="52390" y="53048"/>
                </a:lnTo>
                <a:lnTo>
                  <a:pt x="52679" y="52349"/>
                </a:lnTo>
                <a:lnTo>
                  <a:pt x="53081" y="50975"/>
                </a:lnTo>
                <a:lnTo>
                  <a:pt x="53346" y="49841"/>
                </a:lnTo>
                <a:lnTo>
                  <a:pt x="54048" y="49727"/>
                </a:lnTo>
                <a:lnTo>
                  <a:pt x="56486" y="49142"/>
                </a:lnTo>
                <a:lnTo>
                  <a:pt x="57118" y="48902"/>
                </a:lnTo>
                <a:lnTo>
                  <a:pt x="57751" y="48707"/>
                </a:lnTo>
                <a:lnTo>
                  <a:pt x="65927" y="41939"/>
                </a:lnTo>
                <a:lnTo>
                  <a:pt x="66251" y="41149"/>
                </a:lnTo>
                <a:close/>
              </a:path>
              <a:path w="67309" h="59054">
                <a:moveTo>
                  <a:pt x="0" y="29249"/>
                </a:moveTo>
                <a:lnTo>
                  <a:pt x="1138" y="33040"/>
                </a:lnTo>
                <a:lnTo>
                  <a:pt x="1792" y="36098"/>
                </a:lnTo>
                <a:lnTo>
                  <a:pt x="2160" y="38766"/>
                </a:lnTo>
                <a:lnTo>
                  <a:pt x="2276" y="41229"/>
                </a:lnTo>
                <a:lnTo>
                  <a:pt x="2748" y="41149"/>
                </a:lnTo>
                <a:lnTo>
                  <a:pt x="66251" y="41149"/>
                </a:lnTo>
                <a:lnTo>
                  <a:pt x="66560" y="40129"/>
                </a:lnTo>
                <a:lnTo>
                  <a:pt x="66689" y="39580"/>
                </a:lnTo>
                <a:lnTo>
                  <a:pt x="5140" y="39580"/>
                </a:lnTo>
                <a:lnTo>
                  <a:pt x="5462" y="39041"/>
                </a:lnTo>
                <a:lnTo>
                  <a:pt x="7733" y="32067"/>
                </a:lnTo>
                <a:lnTo>
                  <a:pt x="6600" y="32067"/>
                </a:lnTo>
                <a:lnTo>
                  <a:pt x="5692" y="31906"/>
                </a:lnTo>
                <a:lnTo>
                  <a:pt x="4599" y="31631"/>
                </a:lnTo>
                <a:lnTo>
                  <a:pt x="3254" y="31128"/>
                </a:lnTo>
                <a:lnTo>
                  <a:pt x="2211" y="30612"/>
                </a:lnTo>
                <a:lnTo>
                  <a:pt x="1724" y="30349"/>
                </a:lnTo>
                <a:lnTo>
                  <a:pt x="0" y="29249"/>
                </a:lnTo>
                <a:close/>
              </a:path>
              <a:path w="67309" h="59054">
                <a:moveTo>
                  <a:pt x="24091" y="13937"/>
                </a:moveTo>
                <a:lnTo>
                  <a:pt x="15754" y="23649"/>
                </a:lnTo>
                <a:lnTo>
                  <a:pt x="15961" y="24863"/>
                </a:lnTo>
                <a:lnTo>
                  <a:pt x="16040" y="27955"/>
                </a:lnTo>
                <a:lnTo>
                  <a:pt x="9314" y="37426"/>
                </a:lnTo>
                <a:lnTo>
                  <a:pt x="8923" y="37552"/>
                </a:lnTo>
                <a:lnTo>
                  <a:pt x="8325" y="37781"/>
                </a:lnTo>
                <a:lnTo>
                  <a:pt x="7543" y="38171"/>
                </a:lnTo>
                <a:lnTo>
                  <a:pt x="6485" y="38766"/>
                </a:lnTo>
                <a:lnTo>
                  <a:pt x="5140" y="39580"/>
                </a:lnTo>
                <a:lnTo>
                  <a:pt x="66689" y="39580"/>
                </a:lnTo>
                <a:lnTo>
                  <a:pt x="66802" y="39041"/>
                </a:lnTo>
                <a:lnTo>
                  <a:pt x="66926" y="37552"/>
                </a:lnTo>
                <a:lnTo>
                  <a:pt x="66845" y="35594"/>
                </a:lnTo>
                <a:lnTo>
                  <a:pt x="66709" y="34529"/>
                </a:lnTo>
                <a:lnTo>
                  <a:pt x="66399" y="33200"/>
                </a:lnTo>
                <a:lnTo>
                  <a:pt x="66062" y="32616"/>
                </a:lnTo>
                <a:lnTo>
                  <a:pt x="52162" y="32616"/>
                </a:lnTo>
                <a:lnTo>
                  <a:pt x="52323" y="32456"/>
                </a:lnTo>
                <a:lnTo>
                  <a:pt x="54128" y="27955"/>
                </a:lnTo>
                <a:lnTo>
                  <a:pt x="54013" y="23924"/>
                </a:lnTo>
                <a:lnTo>
                  <a:pt x="53898" y="23214"/>
                </a:lnTo>
                <a:lnTo>
                  <a:pt x="53737" y="22469"/>
                </a:lnTo>
                <a:lnTo>
                  <a:pt x="53346" y="20946"/>
                </a:lnTo>
                <a:lnTo>
                  <a:pt x="54761" y="19973"/>
                </a:lnTo>
                <a:lnTo>
                  <a:pt x="58654" y="15186"/>
                </a:lnTo>
                <a:lnTo>
                  <a:pt x="28737" y="15186"/>
                </a:lnTo>
                <a:lnTo>
                  <a:pt x="28220" y="14957"/>
                </a:lnTo>
                <a:lnTo>
                  <a:pt x="26966" y="14487"/>
                </a:lnTo>
                <a:lnTo>
                  <a:pt x="26104" y="14246"/>
                </a:lnTo>
                <a:lnTo>
                  <a:pt x="25161" y="14052"/>
                </a:lnTo>
                <a:lnTo>
                  <a:pt x="24091" y="13937"/>
                </a:lnTo>
                <a:close/>
              </a:path>
              <a:path w="67309" h="59054">
                <a:moveTo>
                  <a:pt x="60338" y="29604"/>
                </a:moveTo>
                <a:lnTo>
                  <a:pt x="52162" y="32616"/>
                </a:lnTo>
                <a:lnTo>
                  <a:pt x="66062" y="32616"/>
                </a:lnTo>
                <a:lnTo>
                  <a:pt x="60338" y="29604"/>
                </a:lnTo>
                <a:close/>
              </a:path>
              <a:path w="67309" h="59054">
                <a:moveTo>
                  <a:pt x="7739" y="32032"/>
                </a:moveTo>
                <a:close/>
              </a:path>
              <a:path w="67309" h="59054">
                <a:moveTo>
                  <a:pt x="40294" y="6035"/>
                </a:moveTo>
                <a:lnTo>
                  <a:pt x="28737" y="15186"/>
                </a:lnTo>
                <a:lnTo>
                  <a:pt x="58654" y="15186"/>
                </a:lnTo>
                <a:lnTo>
                  <a:pt x="59963" y="7913"/>
                </a:lnTo>
                <a:lnTo>
                  <a:pt x="44699" y="7913"/>
                </a:lnTo>
                <a:lnTo>
                  <a:pt x="44342" y="7593"/>
                </a:lnTo>
                <a:lnTo>
                  <a:pt x="43319" y="6974"/>
                </a:lnTo>
                <a:lnTo>
                  <a:pt x="42962" y="6814"/>
                </a:lnTo>
                <a:lnTo>
                  <a:pt x="42617" y="6619"/>
                </a:lnTo>
                <a:lnTo>
                  <a:pt x="41743" y="6298"/>
                </a:lnTo>
                <a:lnTo>
                  <a:pt x="41272" y="6184"/>
                </a:lnTo>
                <a:lnTo>
                  <a:pt x="40294" y="6035"/>
                </a:lnTo>
                <a:close/>
              </a:path>
              <a:path w="67309" h="59054">
                <a:moveTo>
                  <a:pt x="55589" y="0"/>
                </a:moveTo>
                <a:lnTo>
                  <a:pt x="44699" y="7913"/>
                </a:lnTo>
                <a:lnTo>
                  <a:pt x="59963" y="7913"/>
                </a:lnTo>
                <a:lnTo>
                  <a:pt x="5558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82945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2518" y="2118"/>
                </a:moveTo>
                <a:lnTo>
                  <a:pt x="2092" y="2118"/>
                </a:lnTo>
                <a:lnTo>
                  <a:pt x="1103" y="2267"/>
                </a:lnTo>
                <a:lnTo>
                  <a:pt x="597" y="2427"/>
                </a:lnTo>
                <a:lnTo>
                  <a:pt x="0" y="2668"/>
                </a:lnTo>
                <a:lnTo>
                  <a:pt x="908" y="3836"/>
                </a:lnTo>
                <a:lnTo>
                  <a:pt x="12074" y="14602"/>
                </a:lnTo>
                <a:lnTo>
                  <a:pt x="12661" y="14292"/>
                </a:lnTo>
                <a:lnTo>
                  <a:pt x="13529" y="14292"/>
                </a:lnTo>
                <a:lnTo>
                  <a:pt x="18721" y="10456"/>
                </a:lnTo>
                <a:lnTo>
                  <a:pt x="18640" y="8383"/>
                </a:lnTo>
                <a:lnTo>
                  <a:pt x="18479" y="7753"/>
                </a:lnTo>
                <a:lnTo>
                  <a:pt x="17893" y="6424"/>
                </a:lnTo>
                <a:lnTo>
                  <a:pt x="17502" y="5680"/>
                </a:lnTo>
                <a:lnTo>
                  <a:pt x="16904" y="4145"/>
                </a:lnTo>
                <a:lnTo>
                  <a:pt x="16559" y="3447"/>
                </a:lnTo>
                <a:lnTo>
                  <a:pt x="16304" y="3012"/>
                </a:lnTo>
                <a:lnTo>
                  <a:pt x="5002" y="3012"/>
                </a:lnTo>
                <a:lnTo>
                  <a:pt x="4645" y="2737"/>
                </a:lnTo>
                <a:lnTo>
                  <a:pt x="3656" y="2313"/>
                </a:lnTo>
                <a:lnTo>
                  <a:pt x="2955" y="2153"/>
                </a:lnTo>
                <a:lnTo>
                  <a:pt x="2518" y="2118"/>
                </a:lnTo>
                <a:close/>
              </a:path>
              <a:path w="19050" h="14604">
                <a:moveTo>
                  <a:pt x="13529" y="14292"/>
                </a:moveTo>
                <a:lnTo>
                  <a:pt x="12707" y="14292"/>
                </a:lnTo>
                <a:lnTo>
                  <a:pt x="12304" y="14487"/>
                </a:lnTo>
                <a:lnTo>
                  <a:pt x="12736" y="14447"/>
                </a:lnTo>
                <a:lnTo>
                  <a:pt x="13529" y="14292"/>
                </a:lnTo>
                <a:close/>
              </a:path>
              <a:path w="19050" h="14604">
                <a:moveTo>
                  <a:pt x="11683" y="0"/>
                </a:moveTo>
                <a:lnTo>
                  <a:pt x="5002" y="3012"/>
                </a:lnTo>
                <a:lnTo>
                  <a:pt x="16304" y="3012"/>
                </a:lnTo>
                <a:lnTo>
                  <a:pt x="116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43709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5" h="187959">
                <a:moveTo>
                  <a:pt x="95585" y="186690"/>
                </a:moveTo>
                <a:lnTo>
                  <a:pt x="86971" y="186690"/>
                </a:lnTo>
                <a:lnTo>
                  <a:pt x="87834" y="187960"/>
                </a:lnTo>
                <a:lnTo>
                  <a:pt x="95067" y="187960"/>
                </a:lnTo>
                <a:lnTo>
                  <a:pt x="95585" y="186690"/>
                </a:lnTo>
                <a:close/>
              </a:path>
              <a:path w="120015" h="187959">
                <a:moveTo>
                  <a:pt x="96804" y="185420"/>
                </a:moveTo>
                <a:lnTo>
                  <a:pt x="85200" y="185420"/>
                </a:lnTo>
                <a:lnTo>
                  <a:pt x="86063" y="186690"/>
                </a:lnTo>
                <a:lnTo>
                  <a:pt x="96447" y="186690"/>
                </a:lnTo>
                <a:lnTo>
                  <a:pt x="96804" y="185420"/>
                </a:lnTo>
                <a:close/>
              </a:path>
              <a:path w="120015" h="187959">
                <a:moveTo>
                  <a:pt x="115238" y="180340"/>
                </a:moveTo>
                <a:lnTo>
                  <a:pt x="80095" y="180340"/>
                </a:lnTo>
                <a:lnTo>
                  <a:pt x="80877" y="181610"/>
                </a:lnTo>
                <a:lnTo>
                  <a:pt x="81705" y="182880"/>
                </a:lnTo>
                <a:lnTo>
                  <a:pt x="82567" y="184150"/>
                </a:lnTo>
                <a:lnTo>
                  <a:pt x="83429" y="184150"/>
                </a:lnTo>
                <a:lnTo>
                  <a:pt x="84292" y="185420"/>
                </a:lnTo>
                <a:lnTo>
                  <a:pt x="97425" y="185420"/>
                </a:lnTo>
                <a:lnTo>
                  <a:pt x="97862" y="184150"/>
                </a:lnTo>
                <a:lnTo>
                  <a:pt x="98218" y="182880"/>
                </a:lnTo>
                <a:lnTo>
                  <a:pt x="112052" y="182880"/>
                </a:lnTo>
                <a:lnTo>
                  <a:pt x="112995" y="181610"/>
                </a:lnTo>
                <a:lnTo>
                  <a:pt x="114571" y="181610"/>
                </a:lnTo>
                <a:lnTo>
                  <a:pt x="115238" y="180340"/>
                </a:lnTo>
                <a:close/>
              </a:path>
              <a:path w="120015" h="187959">
                <a:moveTo>
                  <a:pt x="108556" y="182880"/>
                </a:moveTo>
                <a:lnTo>
                  <a:pt x="98218" y="182880"/>
                </a:lnTo>
                <a:lnTo>
                  <a:pt x="102266" y="184150"/>
                </a:lnTo>
                <a:lnTo>
                  <a:pt x="107176" y="184150"/>
                </a:lnTo>
                <a:lnTo>
                  <a:pt x="108556" y="182880"/>
                </a:lnTo>
                <a:close/>
              </a:path>
              <a:path w="120015" h="187959">
                <a:moveTo>
                  <a:pt x="78197" y="181610"/>
                </a:moveTo>
                <a:lnTo>
                  <a:pt x="72654" y="181610"/>
                </a:lnTo>
                <a:lnTo>
                  <a:pt x="73678" y="182880"/>
                </a:lnTo>
                <a:lnTo>
                  <a:pt x="77024" y="182880"/>
                </a:lnTo>
                <a:lnTo>
                  <a:pt x="78197" y="181610"/>
                </a:lnTo>
                <a:close/>
              </a:path>
              <a:path w="120015" h="187959">
                <a:moveTo>
                  <a:pt x="80095" y="180340"/>
                </a:moveTo>
                <a:lnTo>
                  <a:pt x="70492" y="180340"/>
                </a:lnTo>
                <a:lnTo>
                  <a:pt x="71562" y="181610"/>
                </a:lnTo>
                <a:lnTo>
                  <a:pt x="79773" y="181610"/>
                </a:lnTo>
                <a:lnTo>
                  <a:pt x="80095" y="180340"/>
                </a:lnTo>
                <a:close/>
              </a:path>
              <a:path w="120015" h="187959">
                <a:moveTo>
                  <a:pt x="116342" y="179070"/>
                </a:moveTo>
                <a:lnTo>
                  <a:pt x="69434" y="179070"/>
                </a:lnTo>
                <a:lnTo>
                  <a:pt x="69940" y="180340"/>
                </a:lnTo>
                <a:lnTo>
                  <a:pt x="115824" y="180340"/>
                </a:lnTo>
                <a:lnTo>
                  <a:pt x="116342" y="179070"/>
                </a:lnTo>
                <a:close/>
              </a:path>
              <a:path w="120015" h="187959">
                <a:moveTo>
                  <a:pt x="118308" y="172720"/>
                </a:moveTo>
                <a:lnTo>
                  <a:pt x="67111" y="172720"/>
                </a:lnTo>
                <a:lnTo>
                  <a:pt x="67238" y="173990"/>
                </a:lnTo>
                <a:lnTo>
                  <a:pt x="67387" y="173990"/>
                </a:lnTo>
                <a:lnTo>
                  <a:pt x="67387" y="175260"/>
                </a:lnTo>
                <a:lnTo>
                  <a:pt x="68928" y="179070"/>
                </a:lnTo>
                <a:lnTo>
                  <a:pt x="116767" y="179070"/>
                </a:lnTo>
                <a:lnTo>
                  <a:pt x="117123" y="177800"/>
                </a:lnTo>
                <a:lnTo>
                  <a:pt x="117434" y="177800"/>
                </a:lnTo>
                <a:lnTo>
                  <a:pt x="117675" y="176530"/>
                </a:lnTo>
                <a:lnTo>
                  <a:pt x="117871" y="176530"/>
                </a:lnTo>
                <a:lnTo>
                  <a:pt x="118032" y="175260"/>
                </a:lnTo>
                <a:lnTo>
                  <a:pt x="118308" y="172720"/>
                </a:lnTo>
                <a:close/>
              </a:path>
              <a:path w="120015" h="187959">
                <a:moveTo>
                  <a:pt x="118181" y="171450"/>
                </a:moveTo>
                <a:lnTo>
                  <a:pt x="66560" y="171450"/>
                </a:lnTo>
                <a:lnTo>
                  <a:pt x="66686" y="172720"/>
                </a:lnTo>
                <a:lnTo>
                  <a:pt x="118262" y="172720"/>
                </a:lnTo>
                <a:lnTo>
                  <a:pt x="118181" y="171450"/>
                </a:lnTo>
                <a:close/>
              </a:path>
              <a:path w="120015" h="187959">
                <a:moveTo>
                  <a:pt x="63731" y="170179"/>
                </a:moveTo>
                <a:lnTo>
                  <a:pt x="60430" y="170179"/>
                </a:lnTo>
                <a:lnTo>
                  <a:pt x="60982" y="171449"/>
                </a:lnTo>
                <a:lnTo>
                  <a:pt x="63581" y="171449"/>
                </a:lnTo>
                <a:lnTo>
                  <a:pt x="63731" y="170179"/>
                </a:lnTo>
                <a:close/>
              </a:path>
              <a:path w="120015" h="187959">
                <a:moveTo>
                  <a:pt x="117399" y="168910"/>
                </a:moveTo>
                <a:lnTo>
                  <a:pt x="58544" y="168909"/>
                </a:lnTo>
                <a:lnTo>
                  <a:pt x="59211" y="170179"/>
                </a:lnTo>
                <a:lnTo>
                  <a:pt x="64444" y="170179"/>
                </a:lnTo>
                <a:lnTo>
                  <a:pt x="64754" y="171449"/>
                </a:lnTo>
                <a:lnTo>
                  <a:pt x="117951" y="171450"/>
                </a:lnTo>
                <a:lnTo>
                  <a:pt x="117399" y="168910"/>
                </a:lnTo>
                <a:close/>
              </a:path>
              <a:path w="120015" h="187959">
                <a:moveTo>
                  <a:pt x="55048" y="165099"/>
                </a:moveTo>
                <a:lnTo>
                  <a:pt x="43917" y="165099"/>
                </a:lnTo>
                <a:lnTo>
                  <a:pt x="44860" y="166369"/>
                </a:lnTo>
                <a:lnTo>
                  <a:pt x="47217" y="167639"/>
                </a:lnTo>
                <a:lnTo>
                  <a:pt x="48517" y="168909"/>
                </a:lnTo>
                <a:lnTo>
                  <a:pt x="49621" y="167639"/>
                </a:lnTo>
                <a:lnTo>
                  <a:pt x="50529" y="167639"/>
                </a:lnTo>
                <a:lnTo>
                  <a:pt x="51817" y="166369"/>
                </a:lnTo>
                <a:lnTo>
                  <a:pt x="54577" y="166369"/>
                </a:lnTo>
                <a:lnTo>
                  <a:pt x="55048" y="165099"/>
                </a:lnTo>
                <a:close/>
              </a:path>
              <a:path w="120015" h="187959">
                <a:moveTo>
                  <a:pt x="116296" y="167640"/>
                </a:moveTo>
                <a:lnTo>
                  <a:pt x="57210" y="167639"/>
                </a:lnTo>
                <a:lnTo>
                  <a:pt x="57877" y="168909"/>
                </a:lnTo>
                <a:lnTo>
                  <a:pt x="116686" y="168910"/>
                </a:lnTo>
                <a:lnTo>
                  <a:pt x="116296" y="167640"/>
                </a:lnTo>
                <a:close/>
              </a:path>
              <a:path w="120015" h="187959">
                <a:moveTo>
                  <a:pt x="107015" y="166370"/>
                </a:moveTo>
                <a:lnTo>
                  <a:pt x="56497" y="166369"/>
                </a:lnTo>
                <a:lnTo>
                  <a:pt x="56497" y="167639"/>
                </a:lnTo>
                <a:lnTo>
                  <a:pt x="106785" y="167640"/>
                </a:lnTo>
                <a:lnTo>
                  <a:pt x="107015" y="166370"/>
                </a:lnTo>
                <a:close/>
              </a:path>
              <a:path w="120015" h="187959">
                <a:moveTo>
                  <a:pt x="114571" y="166370"/>
                </a:moveTo>
                <a:lnTo>
                  <a:pt x="110247" y="166370"/>
                </a:lnTo>
                <a:lnTo>
                  <a:pt x="108234" y="167640"/>
                </a:lnTo>
                <a:lnTo>
                  <a:pt x="115042" y="167640"/>
                </a:lnTo>
                <a:lnTo>
                  <a:pt x="114571" y="166370"/>
                </a:lnTo>
                <a:close/>
              </a:path>
              <a:path w="120015" h="187959">
                <a:moveTo>
                  <a:pt x="107096" y="163830"/>
                </a:moveTo>
                <a:lnTo>
                  <a:pt x="41801" y="163829"/>
                </a:lnTo>
                <a:lnTo>
                  <a:pt x="43089" y="165099"/>
                </a:lnTo>
                <a:lnTo>
                  <a:pt x="55048" y="165099"/>
                </a:lnTo>
                <a:lnTo>
                  <a:pt x="55439" y="166369"/>
                </a:lnTo>
                <a:lnTo>
                  <a:pt x="107176" y="166370"/>
                </a:lnTo>
                <a:lnTo>
                  <a:pt x="107096" y="163830"/>
                </a:lnTo>
                <a:close/>
              </a:path>
              <a:path w="120015" h="187959">
                <a:moveTo>
                  <a:pt x="106590" y="162560"/>
                </a:moveTo>
                <a:lnTo>
                  <a:pt x="39673" y="162559"/>
                </a:lnTo>
                <a:lnTo>
                  <a:pt x="41249" y="163829"/>
                </a:lnTo>
                <a:lnTo>
                  <a:pt x="106866" y="163830"/>
                </a:lnTo>
                <a:lnTo>
                  <a:pt x="106590" y="162560"/>
                </a:lnTo>
                <a:close/>
              </a:path>
              <a:path w="120015" h="187959">
                <a:moveTo>
                  <a:pt x="104577" y="160020"/>
                </a:moveTo>
                <a:lnTo>
                  <a:pt x="41329" y="160019"/>
                </a:lnTo>
                <a:lnTo>
                  <a:pt x="40973" y="161289"/>
                </a:lnTo>
                <a:lnTo>
                  <a:pt x="40260" y="162559"/>
                </a:lnTo>
                <a:lnTo>
                  <a:pt x="106199" y="162560"/>
                </a:lnTo>
                <a:lnTo>
                  <a:pt x="105727" y="161290"/>
                </a:lnTo>
                <a:lnTo>
                  <a:pt x="105210" y="161290"/>
                </a:lnTo>
                <a:lnTo>
                  <a:pt x="104577" y="160020"/>
                </a:lnTo>
                <a:close/>
              </a:path>
              <a:path w="120015" h="187959">
                <a:moveTo>
                  <a:pt x="100886" y="158750"/>
                </a:moveTo>
                <a:lnTo>
                  <a:pt x="42031" y="158749"/>
                </a:lnTo>
                <a:lnTo>
                  <a:pt x="41720" y="160019"/>
                </a:lnTo>
                <a:lnTo>
                  <a:pt x="101714" y="160020"/>
                </a:lnTo>
                <a:lnTo>
                  <a:pt x="100886" y="158750"/>
                </a:lnTo>
                <a:close/>
              </a:path>
              <a:path w="120015" h="187959">
                <a:moveTo>
                  <a:pt x="63926" y="157480"/>
                </a:moveTo>
                <a:lnTo>
                  <a:pt x="42387" y="157479"/>
                </a:lnTo>
                <a:lnTo>
                  <a:pt x="42387" y="158749"/>
                </a:lnTo>
                <a:lnTo>
                  <a:pt x="64915" y="158750"/>
                </a:lnTo>
                <a:lnTo>
                  <a:pt x="63926" y="157480"/>
                </a:lnTo>
                <a:close/>
              </a:path>
              <a:path w="120015" h="187959">
                <a:moveTo>
                  <a:pt x="90548" y="157480"/>
                </a:moveTo>
                <a:lnTo>
                  <a:pt x="67824" y="157480"/>
                </a:lnTo>
                <a:lnTo>
                  <a:pt x="66962" y="158750"/>
                </a:lnTo>
                <a:lnTo>
                  <a:pt x="90778" y="158750"/>
                </a:lnTo>
                <a:lnTo>
                  <a:pt x="90548" y="157480"/>
                </a:lnTo>
                <a:close/>
              </a:path>
              <a:path w="120015" h="187959">
                <a:moveTo>
                  <a:pt x="58544" y="149859"/>
                </a:moveTo>
                <a:lnTo>
                  <a:pt x="45412" y="149859"/>
                </a:lnTo>
                <a:lnTo>
                  <a:pt x="44469" y="151129"/>
                </a:lnTo>
                <a:lnTo>
                  <a:pt x="43767" y="153669"/>
                </a:lnTo>
                <a:lnTo>
                  <a:pt x="43250" y="154939"/>
                </a:lnTo>
                <a:lnTo>
                  <a:pt x="42468" y="157479"/>
                </a:lnTo>
                <a:lnTo>
                  <a:pt x="62638" y="157480"/>
                </a:lnTo>
                <a:lnTo>
                  <a:pt x="61615" y="156209"/>
                </a:lnTo>
                <a:lnTo>
                  <a:pt x="54726" y="156209"/>
                </a:lnTo>
                <a:lnTo>
                  <a:pt x="54853" y="154939"/>
                </a:lnTo>
                <a:lnTo>
                  <a:pt x="55278" y="153669"/>
                </a:lnTo>
                <a:lnTo>
                  <a:pt x="55750" y="153669"/>
                </a:lnTo>
                <a:lnTo>
                  <a:pt x="55991" y="152399"/>
                </a:lnTo>
                <a:lnTo>
                  <a:pt x="56578" y="152399"/>
                </a:lnTo>
                <a:lnTo>
                  <a:pt x="57210" y="151129"/>
                </a:lnTo>
                <a:lnTo>
                  <a:pt x="57877" y="151129"/>
                </a:lnTo>
                <a:lnTo>
                  <a:pt x="58544" y="149859"/>
                </a:lnTo>
                <a:close/>
              </a:path>
              <a:path w="120015" h="187959">
                <a:moveTo>
                  <a:pt x="89087" y="154940"/>
                </a:moveTo>
                <a:lnTo>
                  <a:pt x="74310" y="154940"/>
                </a:lnTo>
                <a:lnTo>
                  <a:pt x="71711" y="156210"/>
                </a:lnTo>
                <a:lnTo>
                  <a:pt x="70814" y="157480"/>
                </a:lnTo>
                <a:lnTo>
                  <a:pt x="90306" y="157480"/>
                </a:lnTo>
                <a:lnTo>
                  <a:pt x="89961" y="156210"/>
                </a:lnTo>
                <a:lnTo>
                  <a:pt x="89559" y="156210"/>
                </a:lnTo>
                <a:lnTo>
                  <a:pt x="89087" y="154940"/>
                </a:lnTo>
                <a:close/>
              </a:path>
              <a:path w="120015" h="187959">
                <a:moveTo>
                  <a:pt x="88075" y="153670"/>
                </a:moveTo>
                <a:lnTo>
                  <a:pt x="77772" y="153670"/>
                </a:lnTo>
                <a:lnTo>
                  <a:pt x="76633" y="154940"/>
                </a:lnTo>
                <a:lnTo>
                  <a:pt x="88616" y="154940"/>
                </a:lnTo>
                <a:lnTo>
                  <a:pt x="88075" y="153670"/>
                </a:lnTo>
                <a:close/>
              </a:path>
              <a:path w="120015" h="187959">
                <a:moveTo>
                  <a:pt x="85511" y="152400"/>
                </a:moveTo>
                <a:lnTo>
                  <a:pt x="82602" y="152400"/>
                </a:lnTo>
                <a:lnTo>
                  <a:pt x="80440" y="153670"/>
                </a:lnTo>
                <a:lnTo>
                  <a:pt x="86178" y="153670"/>
                </a:lnTo>
                <a:lnTo>
                  <a:pt x="85511" y="152400"/>
                </a:lnTo>
                <a:close/>
              </a:path>
              <a:path w="120015" h="187959">
                <a:moveTo>
                  <a:pt x="84016" y="151130"/>
                </a:moveTo>
                <a:lnTo>
                  <a:pt x="80486" y="151130"/>
                </a:lnTo>
                <a:lnTo>
                  <a:pt x="81463" y="152400"/>
                </a:lnTo>
                <a:lnTo>
                  <a:pt x="83234" y="152400"/>
                </a:lnTo>
                <a:lnTo>
                  <a:pt x="84016" y="151130"/>
                </a:lnTo>
                <a:close/>
              </a:path>
              <a:path w="120015" h="187959">
                <a:moveTo>
                  <a:pt x="88581" y="148590"/>
                </a:moveTo>
                <a:lnTo>
                  <a:pt x="71872" y="148590"/>
                </a:lnTo>
                <a:lnTo>
                  <a:pt x="73287" y="149860"/>
                </a:lnTo>
                <a:lnTo>
                  <a:pt x="74667" y="149860"/>
                </a:lnTo>
                <a:lnTo>
                  <a:pt x="75966" y="151130"/>
                </a:lnTo>
                <a:lnTo>
                  <a:pt x="86649" y="151130"/>
                </a:lnTo>
                <a:lnTo>
                  <a:pt x="87719" y="149860"/>
                </a:lnTo>
                <a:lnTo>
                  <a:pt x="88581" y="148590"/>
                </a:lnTo>
                <a:close/>
              </a:path>
              <a:path w="120015" h="187959">
                <a:moveTo>
                  <a:pt x="90582" y="146050"/>
                </a:moveTo>
                <a:lnTo>
                  <a:pt x="42617" y="146049"/>
                </a:lnTo>
                <a:lnTo>
                  <a:pt x="43365" y="147319"/>
                </a:lnTo>
                <a:lnTo>
                  <a:pt x="44032" y="148589"/>
                </a:lnTo>
                <a:lnTo>
                  <a:pt x="45021" y="149859"/>
                </a:lnTo>
                <a:lnTo>
                  <a:pt x="59257" y="149859"/>
                </a:lnTo>
                <a:lnTo>
                  <a:pt x="60511" y="148590"/>
                </a:lnTo>
                <a:lnTo>
                  <a:pt x="61891" y="148590"/>
                </a:lnTo>
                <a:lnTo>
                  <a:pt x="62753" y="147320"/>
                </a:lnTo>
                <a:lnTo>
                  <a:pt x="90042" y="147320"/>
                </a:lnTo>
                <a:lnTo>
                  <a:pt x="90582" y="146050"/>
                </a:lnTo>
                <a:close/>
              </a:path>
              <a:path w="120015" h="187959">
                <a:moveTo>
                  <a:pt x="90042" y="147320"/>
                </a:moveTo>
                <a:lnTo>
                  <a:pt x="70849" y="147320"/>
                </a:lnTo>
                <a:lnTo>
                  <a:pt x="71711" y="148590"/>
                </a:lnTo>
                <a:lnTo>
                  <a:pt x="89559" y="148590"/>
                </a:lnTo>
                <a:lnTo>
                  <a:pt x="90042" y="147320"/>
                </a:lnTo>
                <a:close/>
              </a:path>
              <a:path w="120015" h="187959">
                <a:moveTo>
                  <a:pt x="46677" y="143509"/>
                </a:moveTo>
                <a:lnTo>
                  <a:pt x="41088" y="143509"/>
                </a:lnTo>
                <a:lnTo>
                  <a:pt x="41479" y="144779"/>
                </a:lnTo>
                <a:lnTo>
                  <a:pt x="42226" y="146049"/>
                </a:lnTo>
                <a:lnTo>
                  <a:pt x="105325" y="146050"/>
                </a:lnTo>
                <a:lnTo>
                  <a:pt x="106072" y="144780"/>
                </a:lnTo>
                <a:lnTo>
                  <a:pt x="47378" y="144779"/>
                </a:lnTo>
                <a:lnTo>
                  <a:pt x="46677" y="143509"/>
                </a:lnTo>
                <a:close/>
              </a:path>
              <a:path w="120015" h="187959">
                <a:moveTo>
                  <a:pt x="108361" y="142240"/>
                </a:moveTo>
                <a:lnTo>
                  <a:pt x="53116" y="142239"/>
                </a:lnTo>
                <a:lnTo>
                  <a:pt x="51391" y="143509"/>
                </a:lnTo>
                <a:lnTo>
                  <a:pt x="50483" y="143509"/>
                </a:lnTo>
                <a:lnTo>
                  <a:pt x="49782" y="144779"/>
                </a:lnTo>
                <a:lnTo>
                  <a:pt x="107257" y="144780"/>
                </a:lnTo>
                <a:lnTo>
                  <a:pt x="107694" y="143510"/>
                </a:lnTo>
                <a:lnTo>
                  <a:pt x="108361" y="142240"/>
                </a:lnTo>
                <a:close/>
              </a:path>
              <a:path w="120015" h="187959">
                <a:moveTo>
                  <a:pt x="45883" y="142239"/>
                </a:moveTo>
                <a:lnTo>
                  <a:pt x="36879" y="142239"/>
                </a:lnTo>
                <a:lnTo>
                  <a:pt x="37741" y="143509"/>
                </a:lnTo>
                <a:lnTo>
                  <a:pt x="46079" y="143509"/>
                </a:lnTo>
                <a:lnTo>
                  <a:pt x="45883" y="142239"/>
                </a:lnTo>
                <a:close/>
              </a:path>
              <a:path w="120015" h="187959">
                <a:moveTo>
                  <a:pt x="46550" y="140969"/>
                </a:moveTo>
                <a:lnTo>
                  <a:pt x="34245" y="140969"/>
                </a:lnTo>
                <a:lnTo>
                  <a:pt x="34878" y="142239"/>
                </a:lnTo>
                <a:lnTo>
                  <a:pt x="45849" y="142239"/>
                </a:lnTo>
                <a:lnTo>
                  <a:pt x="46550" y="140969"/>
                </a:lnTo>
                <a:close/>
              </a:path>
              <a:path w="120015" h="187959">
                <a:moveTo>
                  <a:pt x="111420" y="134620"/>
                </a:moveTo>
                <a:lnTo>
                  <a:pt x="57095" y="134620"/>
                </a:lnTo>
                <a:lnTo>
                  <a:pt x="56773" y="135890"/>
                </a:lnTo>
                <a:lnTo>
                  <a:pt x="56267" y="137160"/>
                </a:lnTo>
                <a:lnTo>
                  <a:pt x="55876" y="138429"/>
                </a:lnTo>
                <a:lnTo>
                  <a:pt x="55600" y="139699"/>
                </a:lnTo>
                <a:lnTo>
                  <a:pt x="55439" y="140969"/>
                </a:lnTo>
                <a:lnTo>
                  <a:pt x="54611" y="140969"/>
                </a:lnTo>
                <a:lnTo>
                  <a:pt x="53829" y="142239"/>
                </a:lnTo>
                <a:lnTo>
                  <a:pt x="108556" y="142240"/>
                </a:lnTo>
                <a:lnTo>
                  <a:pt x="108832" y="140970"/>
                </a:lnTo>
                <a:lnTo>
                  <a:pt x="108867" y="139700"/>
                </a:lnTo>
                <a:lnTo>
                  <a:pt x="108706" y="138430"/>
                </a:lnTo>
                <a:lnTo>
                  <a:pt x="108315" y="135890"/>
                </a:lnTo>
                <a:lnTo>
                  <a:pt x="110396" y="135890"/>
                </a:lnTo>
                <a:lnTo>
                  <a:pt x="111420" y="134620"/>
                </a:lnTo>
                <a:close/>
              </a:path>
              <a:path w="120015" h="187959">
                <a:moveTo>
                  <a:pt x="47654" y="139699"/>
                </a:moveTo>
                <a:lnTo>
                  <a:pt x="33613" y="139699"/>
                </a:lnTo>
                <a:lnTo>
                  <a:pt x="33774" y="140969"/>
                </a:lnTo>
                <a:lnTo>
                  <a:pt x="47148" y="140969"/>
                </a:lnTo>
                <a:lnTo>
                  <a:pt x="47654" y="139699"/>
                </a:lnTo>
                <a:close/>
              </a:path>
              <a:path w="120015" h="187959">
                <a:moveTo>
                  <a:pt x="42813" y="130809"/>
                </a:moveTo>
                <a:lnTo>
                  <a:pt x="35706" y="130809"/>
                </a:lnTo>
                <a:lnTo>
                  <a:pt x="35234" y="132079"/>
                </a:lnTo>
                <a:lnTo>
                  <a:pt x="35039" y="133349"/>
                </a:lnTo>
                <a:lnTo>
                  <a:pt x="34717" y="135889"/>
                </a:lnTo>
                <a:lnTo>
                  <a:pt x="34291" y="137159"/>
                </a:lnTo>
                <a:lnTo>
                  <a:pt x="33969" y="137159"/>
                </a:lnTo>
                <a:lnTo>
                  <a:pt x="33739" y="138429"/>
                </a:lnTo>
                <a:lnTo>
                  <a:pt x="33463" y="138429"/>
                </a:lnTo>
                <a:lnTo>
                  <a:pt x="33463" y="139699"/>
                </a:lnTo>
                <a:lnTo>
                  <a:pt x="48091" y="139699"/>
                </a:lnTo>
                <a:lnTo>
                  <a:pt x="48402" y="138429"/>
                </a:lnTo>
                <a:lnTo>
                  <a:pt x="48839" y="137159"/>
                </a:lnTo>
                <a:lnTo>
                  <a:pt x="48839" y="135889"/>
                </a:lnTo>
                <a:lnTo>
                  <a:pt x="48712" y="134619"/>
                </a:lnTo>
                <a:lnTo>
                  <a:pt x="48045" y="134619"/>
                </a:lnTo>
                <a:lnTo>
                  <a:pt x="47459" y="133349"/>
                </a:lnTo>
                <a:lnTo>
                  <a:pt x="46792" y="133349"/>
                </a:lnTo>
                <a:lnTo>
                  <a:pt x="45768" y="132079"/>
                </a:lnTo>
                <a:lnTo>
                  <a:pt x="43606" y="132079"/>
                </a:lnTo>
                <a:lnTo>
                  <a:pt x="42813" y="130809"/>
                </a:lnTo>
                <a:close/>
              </a:path>
              <a:path w="120015" h="187959">
                <a:moveTo>
                  <a:pt x="117123" y="132080"/>
                </a:moveTo>
                <a:lnTo>
                  <a:pt x="58268" y="132080"/>
                </a:lnTo>
                <a:lnTo>
                  <a:pt x="57831" y="133350"/>
                </a:lnTo>
                <a:lnTo>
                  <a:pt x="57440" y="134620"/>
                </a:lnTo>
                <a:lnTo>
                  <a:pt x="113271" y="134620"/>
                </a:lnTo>
                <a:lnTo>
                  <a:pt x="114801" y="133350"/>
                </a:lnTo>
                <a:lnTo>
                  <a:pt x="116100" y="133350"/>
                </a:lnTo>
                <a:lnTo>
                  <a:pt x="117123" y="132080"/>
                </a:lnTo>
                <a:close/>
              </a:path>
              <a:path w="120015" h="187959">
                <a:moveTo>
                  <a:pt x="57686" y="106680"/>
                </a:moveTo>
                <a:lnTo>
                  <a:pt x="45653" y="106679"/>
                </a:lnTo>
                <a:lnTo>
                  <a:pt x="46677" y="107949"/>
                </a:lnTo>
                <a:lnTo>
                  <a:pt x="49034" y="107950"/>
                </a:lnTo>
                <a:lnTo>
                  <a:pt x="51276" y="110490"/>
                </a:lnTo>
                <a:lnTo>
                  <a:pt x="52254" y="110490"/>
                </a:lnTo>
                <a:lnTo>
                  <a:pt x="53162" y="111760"/>
                </a:lnTo>
                <a:lnTo>
                  <a:pt x="53979" y="113030"/>
                </a:lnTo>
                <a:lnTo>
                  <a:pt x="54726" y="114300"/>
                </a:lnTo>
                <a:lnTo>
                  <a:pt x="55393" y="114300"/>
                </a:lnTo>
                <a:lnTo>
                  <a:pt x="56026" y="115570"/>
                </a:lnTo>
                <a:lnTo>
                  <a:pt x="56578" y="116840"/>
                </a:lnTo>
                <a:lnTo>
                  <a:pt x="57486" y="118110"/>
                </a:lnTo>
                <a:lnTo>
                  <a:pt x="57877" y="119380"/>
                </a:lnTo>
                <a:lnTo>
                  <a:pt x="58188" y="120650"/>
                </a:lnTo>
                <a:lnTo>
                  <a:pt x="58705" y="121920"/>
                </a:lnTo>
                <a:lnTo>
                  <a:pt x="58901" y="123190"/>
                </a:lnTo>
                <a:lnTo>
                  <a:pt x="59177" y="124460"/>
                </a:lnTo>
                <a:lnTo>
                  <a:pt x="59274" y="125730"/>
                </a:lnTo>
                <a:lnTo>
                  <a:pt x="59332" y="129540"/>
                </a:lnTo>
                <a:lnTo>
                  <a:pt x="59257" y="130810"/>
                </a:lnTo>
                <a:lnTo>
                  <a:pt x="58740" y="132080"/>
                </a:lnTo>
                <a:lnTo>
                  <a:pt x="117560" y="132080"/>
                </a:lnTo>
                <a:lnTo>
                  <a:pt x="117951" y="130810"/>
                </a:lnTo>
                <a:lnTo>
                  <a:pt x="118584" y="129540"/>
                </a:lnTo>
                <a:lnTo>
                  <a:pt x="119055" y="129540"/>
                </a:lnTo>
                <a:lnTo>
                  <a:pt x="119366" y="128270"/>
                </a:lnTo>
                <a:lnTo>
                  <a:pt x="119596" y="127000"/>
                </a:lnTo>
                <a:lnTo>
                  <a:pt x="61615" y="127000"/>
                </a:lnTo>
                <a:lnTo>
                  <a:pt x="60821" y="123190"/>
                </a:lnTo>
                <a:lnTo>
                  <a:pt x="59487" y="118110"/>
                </a:lnTo>
                <a:lnTo>
                  <a:pt x="58935" y="115570"/>
                </a:lnTo>
                <a:lnTo>
                  <a:pt x="58107" y="110490"/>
                </a:lnTo>
                <a:lnTo>
                  <a:pt x="57686" y="106680"/>
                </a:lnTo>
                <a:close/>
              </a:path>
              <a:path w="120015" h="187959">
                <a:moveTo>
                  <a:pt x="41364" y="129539"/>
                </a:moveTo>
                <a:lnTo>
                  <a:pt x="36683" y="129539"/>
                </a:lnTo>
                <a:lnTo>
                  <a:pt x="36131" y="130809"/>
                </a:lnTo>
                <a:lnTo>
                  <a:pt x="42065" y="130809"/>
                </a:lnTo>
                <a:lnTo>
                  <a:pt x="41364" y="129539"/>
                </a:lnTo>
                <a:close/>
              </a:path>
              <a:path w="120015" h="187959">
                <a:moveTo>
                  <a:pt x="78197" y="100330"/>
                </a:moveTo>
                <a:lnTo>
                  <a:pt x="64122" y="110490"/>
                </a:lnTo>
                <a:lnTo>
                  <a:pt x="63616" y="111760"/>
                </a:lnTo>
                <a:lnTo>
                  <a:pt x="63420" y="113030"/>
                </a:lnTo>
                <a:lnTo>
                  <a:pt x="63259" y="114300"/>
                </a:lnTo>
                <a:lnTo>
                  <a:pt x="63144" y="115570"/>
                </a:lnTo>
                <a:lnTo>
                  <a:pt x="63110" y="120650"/>
                </a:lnTo>
                <a:lnTo>
                  <a:pt x="63225" y="123190"/>
                </a:lnTo>
                <a:lnTo>
                  <a:pt x="63501" y="124460"/>
                </a:lnTo>
                <a:lnTo>
                  <a:pt x="61615" y="127000"/>
                </a:lnTo>
                <a:lnTo>
                  <a:pt x="119596" y="127000"/>
                </a:lnTo>
                <a:lnTo>
                  <a:pt x="119596" y="124460"/>
                </a:lnTo>
                <a:lnTo>
                  <a:pt x="119481" y="123190"/>
                </a:lnTo>
                <a:lnTo>
                  <a:pt x="119331" y="121920"/>
                </a:lnTo>
                <a:lnTo>
                  <a:pt x="119090" y="121920"/>
                </a:lnTo>
                <a:lnTo>
                  <a:pt x="118814" y="120650"/>
                </a:lnTo>
                <a:lnTo>
                  <a:pt x="118503" y="119380"/>
                </a:lnTo>
                <a:lnTo>
                  <a:pt x="117675" y="119380"/>
                </a:lnTo>
                <a:lnTo>
                  <a:pt x="117238" y="118110"/>
                </a:lnTo>
                <a:lnTo>
                  <a:pt x="106785" y="118110"/>
                </a:lnTo>
                <a:lnTo>
                  <a:pt x="107061" y="116840"/>
                </a:lnTo>
                <a:lnTo>
                  <a:pt x="67548" y="116840"/>
                </a:lnTo>
                <a:lnTo>
                  <a:pt x="67031" y="115570"/>
                </a:lnTo>
                <a:lnTo>
                  <a:pt x="66835" y="114300"/>
                </a:lnTo>
                <a:lnTo>
                  <a:pt x="66525" y="113030"/>
                </a:lnTo>
                <a:lnTo>
                  <a:pt x="66525" y="110490"/>
                </a:lnTo>
                <a:lnTo>
                  <a:pt x="67353" y="109220"/>
                </a:lnTo>
                <a:lnTo>
                  <a:pt x="68997" y="107950"/>
                </a:lnTo>
                <a:lnTo>
                  <a:pt x="70734" y="105410"/>
                </a:lnTo>
                <a:lnTo>
                  <a:pt x="71596" y="105410"/>
                </a:lnTo>
                <a:lnTo>
                  <a:pt x="72424" y="104140"/>
                </a:lnTo>
                <a:lnTo>
                  <a:pt x="73287" y="102870"/>
                </a:lnTo>
                <a:lnTo>
                  <a:pt x="74149" y="102870"/>
                </a:lnTo>
                <a:lnTo>
                  <a:pt x="75805" y="101600"/>
                </a:lnTo>
                <a:lnTo>
                  <a:pt x="76633" y="101600"/>
                </a:lnTo>
                <a:lnTo>
                  <a:pt x="78197" y="100330"/>
                </a:lnTo>
                <a:close/>
              </a:path>
              <a:path w="120015" h="187959">
                <a:moveTo>
                  <a:pt x="116261" y="116840"/>
                </a:moveTo>
                <a:lnTo>
                  <a:pt x="107291" y="116840"/>
                </a:lnTo>
                <a:lnTo>
                  <a:pt x="106785" y="118110"/>
                </a:lnTo>
                <a:lnTo>
                  <a:pt x="116767" y="118110"/>
                </a:lnTo>
                <a:lnTo>
                  <a:pt x="116261" y="116840"/>
                </a:lnTo>
                <a:close/>
              </a:path>
              <a:path w="120015" h="187959">
                <a:moveTo>
                  <a:pt x="108039" y="105410"/>
                </a:moveTo>
                <a:lnTo>
                  <a:pt x="95619" y="105410"/>
                </a:lnTo>
                <a:lnTo>
                  <a:pt x="94515" y="106680"/>
                </a:lnTo>
                <a:lnTo>
                  <a:pt x="93733" y="107950"/>
                </a:lnTo>
                <a:lnTo>
                  <a:pt x="80486" y="107950"/>
                </a:lnTo>
                <a:lnTo>
                  <a:pt x="79819" y="109220"/>
                </a:lnTo>
                <a:lnTo>
                  <a:pt x="79221" y="110490"/>
                </a:lnTo>
                <a:lnTo>
                  <a:pt x="78473" y="110490"/>
                </a:lnTo>
                <a:lnTo>
                  <a:pt x="78197" y="111760"/>
                </a:lnTo>
                <a:lnTo>
                  <a:pt x="72815" y="111760"/>
                </a:lnTo>
                <a:lnTo>
                  <a:pt x="71907" y="113030"/>
                </a:lnTo>
                <a:lnTo>
                  <a:pt x="71125" y="113030"/>
                </a:lnTo>
                <a:lnTo>
                  <a:pt x="70377" y="114300"/>
                </a:lnTo>
                <a:lnTo>
                  <a:pt x="69158" y="114300"/>
                </a:lnTo>
                <a:lnTo>
                  <a:pt x="68687" y="115570"/>
                </a:lnTo>
                <a:lnTo>
                  <a:pt x="68296" y="115570"/>
                </a:lnTo>
                <a:lnTo>
                  <a:pt x="67548" y="116840"/>
                </a:lnTo>
                <a:lnTo>
                  <a:pt x="107061" y="116840"/>
                </a:lnTo>
                <a:lnTo>
                  <a:pt x="107613" y="114300"/>
                </a:lnTo>
                <a:lnTo>
                  <a:pt x="107924" y="113030"/>
                </a:lnTo>
                <a:lnTo>
                  <a:pt x="108280" y="110490"/>
                </a:lnTo>
                <a:lnTo>
                  <a:pt x="108395" y="109220"/>
                </a:lnTo>
                <a:lnTo>
                  <a:pt x="108315" y="106680"/>
                </a:lnTo>
                <a:lnTo>
                  <a:pt x="108039" y="105410"/>
                </a:lnTo>
                <a:close/>
              </a:path>
              <a:path w="120015" h="187959">
                <a:moveTo>
                  <a:pt x="37074" y="109219"/>
                </a:moveTo>
                <a:lnTo>
                  <a:pt x="24850" y="109219"/>
                </a:lnTo>
                <a:lnTo>
                  <a:pt x="25356" y="110489"/>
                </a:lnTo>
                <a:lnTo>
                  <a:pt x="26460" y="110489"/>
                </a:lnTo>
                <a:lnTo>
                  <a:pt x="27047" y="111759"/>
                </a:lnTo>
                <a:lnTo>
                  <a:pt x="33774" y="111759"/>
                </a:lnTo>
                <a:lnTo>
                  <a:pt x="35740" y="110489"/>
                </a:lnTo>
                <a:lnTo>
                  <a:pt x="37074" y="109219"/>
                </a:lnTo>
                <a:close/>
              </a:path>
              <a:path w="120015" h="187959">
                <a:moveTo>
                  <a:pt x="39834" y="107949"/>
                </a:moveTo>
                <a:lnTo>
                  <a:pt x="23907" y="107949"/>
                </a:lnTo>
                <a:lnTo>
                  <a:pt x="24344" y="109219"/>
                </a:lnTo>
                <a:lnTo>
                  <a:pt x="38730" y="109219"/>
                </a:lnTo>
                <a:lnTo>
                  <a:pt x="39834" y="107949"/>
                </a:lnTo>
                <a:close/>
              </a:path>
              <a:path w="120015" h="187959">
                <a:moveTo>
                  <a:pt x="53036" y="60960"/>
                </a:moveTo>
                <a:lnTo>
                  <a:pt x="29174" y="60959"/>
                </a:lnTo>
                <a:lnTo>
                  <a:pt x="29726" y="62229"/>
                </a:lnTo>
                <a:lnTo>
                  <a:pt x="33027" y="62229"/>
                </a:lnTo>
                <a:lnTo>
                  <a:pt x="33935" y="63499"/>
                </a:lnTo>
                <a:lnTo>
                  <a:pt x="35625" y="63500"/>
                </a:lnTo>
                <a:lnTo>
                  <a:pt x="36453" y="64770"/>
                </a:lnTo>
                <a:lnTo>
                  <a:pt x="37201" y="64770"/>
                </a:lnTo>
                <a:lnTo>
                  <a:pt x="37902" y="66040"/>
                </a:lnTo>
                <a:lnTo>
                  <a:pt x="39202" y="67310"/>
                </a:lnTo>
                <a:lnTo>
                  <a:pt x="40375" y="68580"/>
                </a:lnTo>
                <a:lnTo>
                  <a:pt x="45297" y="78740"/>
                </a:lnTo>
                <a:lnTo>
                  <a:pt x="45849" y="80010"/>
                </a:lnTo>
                <a:lnTo>
                  <a:pt x="46792" y="82550"/>
                </a:lnTo>
                <a:lnTo>
                  <a:pt x="47620" y="85090"/>
                </a:lnTo>
                <a:lnTo>
                  <a:pt x="48597" y="87630"/>
                </a:lnTo>
                <a:lnTo>
                  <a:pt x="49069" y="90170"/>
                </a:lnTo>
                <a:lnTo>
                  <a:pt x="49460" y="91440"/>
                </a:lnTo>
                <a:lnTo>
                  <a:pt x="49736" y="93980"/>
                </a:lnTo>
                <a:lnTo>
                  <a:pt x="49931" y="95250"/>
                </a:lnTo>
                <a:lnTo>
                  <a:pt x="50172" y="97790"/>
                </a:lnTo>
                <a:lnTo>
                  <a:pt x="9797" y="97789"/>
                </a:lnTo>
                <a:lnTo>
                  <a:pt x="9832" y="100329"/>
                </a:lnTo>
                <a:lnTo>
                  <a:pt x="10188" y="102869"/>
                </a:lnTo>
                <a:lnTo>
                  <a:pt x="10545" y="104139"/>
                </a:lnTo>
                <a:lnTo>
                  <a:pt x="10775" y="104139"/>
                </a:lnTo>
                <a:lnTo>
                  <a:pt x="11246" y="105409"/>
                </a:lnTo>
                <a:lnTo>
                  <a:pt x="22769" y="105409"/>
                </a:lnTo>
                <a:lnTo>
                  <a:pt x="23470" y="107949"/>
                </a:lnTo>
                <a:lnTo>
                  <a:pt x="42698" y="107949"/>
                </a:lnTo>
                <a:lnTo>
                  <a:pt x="43560" y="106679"/>
                </a:lnTo>
                <a:lnTo>
                  <a:pt x="57686" y="106680"/>
                </a:lnTo>
                <a:lnTo>
                  <a:pt x="57406" y="104140"/>
                </a:lnTo>
                <a:lnTo>
                  <a:pt x="57325" y="102870"/>
                </a:lnTo>
                <a:lnTo>
                  <a:pt x="57360" y="97790"/>
                </a:lnTo>
                <a:lnTo>
                  <a:pt x="57682" y="95250"/>
                </a:lnTo>
                <a:lnTo>
                  <a:pt x="56739" y="95250"/>
                </a:lnTo>
                <a:lnTo>
                  <a:pt x="56463" y="93980"/>
                </a:lnTo>
                <a:lnTo>
                  <a:pt x="56221" y="93980"/>
                </a:lnTo>
                <a:lnTo>
                  <a:pt x="55750" y="91440"/>
                </a:lnTo>
                <a:lnTo>
                  <a:pt x="55715" y="87630"/>
                </a:lnTo>
                <a:lnTo>
                  <a:pt x="56026" y="87630"/>
                </a:lnTo>
                <a:lnTo>
                  <a:pt x="56221" y="86360"/>
                </a:lnTo>
                <a:lnTo>
                  <a:pt x="56221" y="83820"/>
                </a:lnTo>
                <a:lnTo>
                  <a:pt x="56026" y="81280"/>
                </a:lnTo>
                <a:lnTo>
                  <a:pt x="55600" y="80010"/>
                </a:lnTo>
                <a:lnTo>
                  <a:pt x="55163" y="78740"/>
                </a:lnTo>
                <a:lnTo>
                  <a:pt x="54577" y="77470"/>
                </a:lnTo>
                <a:lnTo>
                  <a:pt x="53864" y="74930"/>
                </a:lnTo>
                <a:lnTo>
                  <a:pt x="53438" y="74930"/>
                </a:lnTo>
                <a:lnTo>
                  <a:pt x="52967" y="73660"/>
                </a:lnTo>
                <a:lnTo>
                  <a:pt x="52806" y="73660"/>
                </a:lnTo>
                <a:lnTo>
                  <a:pt x="52484" y="72390"/>
                </a:lnTo>
                <a:lnTo>
                  <a:pt x="52288" y="71120"/>
                </a:lnTo>
                <a:lnTo>
                  <a:pt x="51978" y="69850"/>
                </a:lnTo>
                <a:lnTo>
                  <a:pt x="51978" y="66040"/>
                </a:lnTo>
                <a:lnTo>
                  <a:pt x="52219" y="64770"/>
                </a:lnTo>
                <a:lnTo>
                  <a:pt x="52530" y="63500"/>
                </a:lnTo>
                <a:lnTo>
                  <a:pt x="52760" y="62230"/>
                </a:lnTo>
                <a:lnTo>
                  <a:pt x="53036" y="60960"/>
                </a:lnTo>
                <a:close/>
              </a:path>
              <a:path w="120015" h="187959">
                <a:moveTo>
                  <a:pt x="92204" y="106680"/>
                </a:moveTo>
                <a:lnTo>
                  <a:pt x="81705" y="106680"/>
                </a:lnTo>
                <a:lnTo>
                  <a:pt x="81268" y="107950"/>
                </a:lnTo>
                <a:lnTo>
                  <a:pt x="93066" y="107950"/>
                </a:lnTo>
                <a:lnTo>
                  <a:pt x="92204" y="106680"/>
                </a:lnTo>
                <a:close/>
              </a:path>
              <a:path w="120015" h="187959">
                <a:moveTo>
                  <a:pt x="12661" y="105409"/>
                </a:moveTo>
                <a:lnTo>
                  <a:pt x="11833" y="105409"/>
                </a:lnTo>
                <a:lnTo>
                  <a:pt x="12465" y="106679"/>
                </a:lnTo>
                <a:lnTo>
                  <a:pt x="12661" y="105409"/>
                </a:lnTo>
                <a:close/>
              </a:path>
              <a:path w="120015" h="187959">
                <a:moveTo>
                  <a:pt x="21975" y="105409"/>
                </a:moveTo>
                <a:lnTo>
                  <a:pt x="12856" y="105409"/>
                </a:lnTo>
                <a:lnTo>
                  <a:pt x="14156" y="106679"/>
                </a:lnTo>
                <a:lnTo>
                  <a:pt x="21032" y="106679"/>
                </a:lnTo>
                <a:lnTo>
                  <a:pt x="21975" y="105409"/>
                </a:lnTo>
                <a:close/>
              </a:path>
              <a:path w="120015" h="187959">
                <a:moveTo>
                  <a:pt x="89800" y="105410"/>
                </a:moveTo>
                <a:lnTo>
                  <a:pt x="83740" y="105410"/>
                </a:lnTo>
                <a:lnTo>
                  <a:pt x="83200" y="106680"/>
                </a:lnTo>
                <a:lnTo>
                  <a:pt x="90582" y="106680"/>
                </a:lnTo>
                <a:lnTo>
                  <a:pt x="89800" y="105410"/>
                </a:lnTo>
                <a:close/>
              </a:path>
              <a:path w="120015" h="187959">
                <a:moveTo>
                  <a:pt x="107061" y="104140"/>
                </a:moveTo>
                <a:lnTo>
                  <a:pt x="97816" y="104140"/>
                </a:lnTo>
                <a:lnTo>
                  <a:pt x="96286" y="105410"/>
                </a:lnTo>
                <a:lnTo>
                  <a:pt x="107613" y="105410"/>
                </a:lnTo>
                <a:lnTo>
                  <a:pt x="107061" y="104140"/>
                </a:lnTo>
                <a:close/>
              </a:path>
              <a:path w="120015" h="187959">
                <a:moveTo>
                  <a:pt x="106118" y="102870"/>
                </a:moveTo>
                <a:lnTo>
                  <a:pt x="101633" y="102870"/>
                </a:lnTo>
                <a:lnTo>
                  <a:pt x="100575" y="104140"/>
                </a:lnTo>
                <a:lnTo>
                  <a:pt x="106429" y="104140"/>
                </a:lnTo>
                <a:lnTo>
                  <a:pt x="106118" y="102870"/>
                </a:lnTo>
                <a:close/>
              </a:path>
              <a:path w="120015" h="187959">
                <a:moveTo>
                  <a:pt x="64618" y="100056"/>
                </a:moveTo>
                <a:lnTo>
                  <a:pt x="64478" y="100330"/>
                </a:lnTo>
                <a:lnTo>
                  <a:pt x="64618" y="100056"/>
                </a:lnTo>
                <a:close/>
              </a:path>
              <a:path w="120015" h="187959">
                <a:moveTo>
                  <a:pt x="98057" y="96520"/>
                </a:moveTo>
                <a:lnTo>
                  <a:pt x="73252" y="96520"/>
                </a:lnTo>
                <a:lnTo>
                  <a:pt x="71987" y="97790"/>
                </a:lnTo>
                <a:lnTo>
                  <a:pt x="70849" y="99060"/>
                </a:lnTo>
                <a:lnTo>
                  <a:pt x="69825" y="100330"/>
                </a:lnTo>
                <a:lnTo>
                  <a:pt x="81785" y="100330"/>
                </a:lnTo>
                <a:lnTo>
                  <a:pt x="83544" y="99060"/>
                </a:lnTo>
                <a:lnTo>
                  <a:pt x="92790" y="99060"/>
                </a:lnTo>
                <a:lnTo>
                  <a:pt x="94676" y="97790"/>
                </a:lnTo>
                <a:lnTo>
                  <a:pt x="96252" y="97790"/>
                </a:lnTo>
                <a:lnTo>
                  <a:pt x="98057" y="96520"/>
                </a:lnTo>
                <a:close/>
              </a:path>
              <a:path w="120015" h="187959">
                <a:moveTo>
                  <a:pt x="94320" y="41910"/>
                </a:moveTo>
                <a:lnTo>
                  <a:pt x="89881" y="41910"/>
                </a:lnTo>
                <a:lnTo>
                  <a:pt x="89961" y="45720"/>
                </a:lnTo>
                <a:lnTo>
                  <a:pt x="89800" y="48260"/>
                </a:lnTo>
                <a:lnTo>
                  <a:pt x="89294" y="50800"/>
                </a:lnTo>
                <a:lnTo>
                  <a:pt x="88938" y="53340"/>
                </a:lnTo>
                <a:lnTo>
                  <a:pt x="88547" y="54610"/>
                </a:lnTo>
                <a:lnTo>
                  <a:pt x="83475" y="66040"/>
                </a:lnTo>
                <a:lnTo>
                  <a:pt x="82211" y="68580"/>
                </a:lnTo>
                <a:lnTo>
                  <a:pt x="80957" y="69850"/>
                </a:lnTo>
                <a:lnTo>
                  <a:pt x="79819" y="71120"/>
                </a:lnTo>
                <a:lnTo>
                  <a:pt x="77887" y="73660"/>
                </a:lnTo>
                <a:lnTo>
                  <a:pt x="76633" y="76200"/>
                </a:lnTo>
                <a:lnTo>
                  <a:pt x="75610" y="77470"/>
                </a:lnTo>
                <a:lnTo>
                  <a:pt x="73804" y="80010"/>
                </a:lnTo>
                <a:lnTo>
                  <a:pt x="72976" y="81280"/>
                </a:lnTo>
                <a:lnTo>
                  <a:pt x="71481" y="83820"/>
                </a:lnTo>
                <a:lnTo>
                  <a:pt x="70147" y="85090"/>
                </a:lnTo>
                <a:lnTo>
                  <a:pt x="68997" y="87630"/>
                </a:lnTo>
                <a:lnTo>
                  <a:pt x="68020" y="90170"/>
                </a:lnTo>
                <a:lnTo>
                  <a:pt x="67192" y="91440"/>
                </a:lnTo>
                <a:lnTo>
                  <a:pt x="66491" y="92710"/>
                </a:lnTo>
                <a:lnTo>
                  <a:pt x="65111" y="97790"/>
                </a:lnTo>
                <a:lnTo>
                  <a:pt x="64618" y="100056"/>
                </a:lnTo>
                <a:lnTo>
                  <a:pt x="65778" y="97790"/>
                </a:lnTo>
                <a:lnTo>
                  <a:pt x="67031" y="96520"/>
                </a:lnTo>
                <a:lnTo>
                  <a:pt x="67629" y="95250"/>
                </a:lnTo>
                <a:lnTo>
                  <a:pt x="68250" y="95250"/>
                </a:lnTo>
                <a:lnTo>
                  <a:pt x="68802" y="93980"/>
                </a:lnTo>
                <a:lnTo>
                  <a:pt x="70492" y="92710"/>
                </a:lnTo>
                <a:lnTo>
                  <a:pt x="72539" y="90170"/>
                </a:lnTo>
                <a:lnTo>
                  <a:pt x="73448" y="88900"/>
                </a:lnTo>
                <a:lnTo>
                  <a:pt x="74276" y="88900"/>
                </a:lnTo>
                <a:lnTo>
                  <a:pt x="75644" y="87630"/>
                </a:lnTo>
                <a:lnTo>
                  <a:pt x="77185" y="87630"/>
                </a:lnTo>
                <a:lnTo>
                  <a:pt x="76587" y="86360"/>
                </a:lnTo>
                <a:lnTo>
                  <a:pt x="71987" y="86360"/>
                </a:lnTo>
                <a:lnTo>
                  <a:pt x="72735" y="85090"/>
                </a:lnTo>
                <a:lnTo>
                  <a:pt x="73528" y="85090"/>
                </a:lnTo>
                <a:lnTo>
                  <a:pt x="75173" y="82550"/>
                </a:lnTo>
                <a:lnTo>
                  <a:pt x="76035" y="81280"/>
                </a:lnTo>
                <a:lnTo>
                  <a:pt x="76909" y="81280"/>
                </a:lnTo>
                <a:lnTo>
                  <a:pt x="78634" y="78740"/>
                </a:lnTo>
                <a:lnTo>
                  <a:pt x="79497" y="78740"/>
                </a:lnTo>
                <a:lnTo>
                  <a:pt x="80405" y="77470"/>
                </a:lnTo>
                <a:lnTo>
                  <a:pt x="81268" y="77470"/>
                </a:lnTo>
                <a:lnTo>
                  <a:pt x="82130" y="76200"/>
                </a:lnTo>
                <a:lnTo>
                  <a:pt x="83866" y="74930"/>
                </a:lnTo>
                <a:lnTo>
                  <a:pt x="85511" y="73660"/>
                </a:lnTo>
                <a:lnTo>
                  <a:pt x="87052" y="73660"/>
                </a:lnTo>
                <a:lnTo>
                  <a:pt x="89766" y="72390"/>
                </a:lnTo>
                <a:lnTo>
                  <a:pt x="90904" y="71120"/>
                </a:lnTo>
                <a:lnTo>
                  <a:pt x="93066" y="71120"/>
                </a:lnTo>
                <a:lnTo>
                  <a:pt x="91249" y="69850"/>
                </a:lnTo>
                <a:lnTo>
                  <a:pt x="84844" y="69850"/>
                </a:lnTo>
                <a:lnTo>
                  <a:pt x="85511" y="68580"/>
                </a:lnTo>
                <a:lnTo>
                  <a:pt x="86143" y="67310"/>
                </a:lnTo>
                <a:lnTo>
                  <a:pt x="87362" y="66040"/>
                </a:lnTo>
                <a:lnTo>
                  <a:pt x="88466" y="64770"/>
                </a:lnTo>
                <a:lnTo>
                  <a:pt x="88972" y="63500"/>
                </a:lnTo>
                <a:lnTo>
                  <a:pt x="90548" y="63500"/>
                </a:lnTo>
                <a:lnTo>
                  <a:pt x="90824" y="62230"/>
                </a:lnTo>
                <a:lnTo>
                  <a:pt x="115123" y="62230"/>
                </a:lnTo>
                <a:lnTo>
                  <a:pt x="115548" y="60960"/>
                </a:lnTo>
                <a:lnTo>
                  <a:pt x="115905" y="60960"/>
                </a:lnTo>
                <a:lnTo>
                  <a:pt x="116181" y="59690"/>
                </a:lnTo>
                <a:lnTo>
                  <a:pt x="116376" y="58420"/>
                </a:lnTo>
                <a:lnTo>
                  <a:pt x="101438" y="58420"/>
                </a:lnTo>
                <a:lnTo>
                  <a:pt x="100690" y="57150"/>
                </a:lnTo>
                <a:lnTo>
                  <a:pt x="97310" y="57150"/>
                </a:lnTo>
                <a:lnTo>
                  <a:pt x="97551" y="54610"/>
                </a:lnTo>
                <a:lnTo>
                  <a:pt x="97701" y="53340"/>
                </a:lnTo>
                <a:lnTo>
                  <a:pt x="97666" y="49530"/>
                </a:lnTo>
                <a:lnTo>
                  <a:pt x="97505" y="48260"/>
                </a:lnTo>
                <a:lnTo>
                  <a:pt x="97310" y="46990"/>
                </a:lnTo>
                <a:lnTo>
                  <a:pt x="97034" y="45720"/>
                </a:lnTo>
                <a:lnTo>
                  <a:pt x="96758" y="45720"/>
                </a:lnTo>
                <a:lnTo>
                  <a:pt x="96401" y="44450"/>
                </a:lnTo>
                <a:lnTo>
                  <a:pt x="96056" y="44450"/>
                </a:lnTo>
                <a:lnTo>
                  <a:pt x="95654" y="43180"/>
                </a:lnTo>
                <a:lnTo>
                  <a:pt x="94791" y="43180"/>
                </a:lnTo>
                <a:lnTo>
                  <a:pt x="94320" y="41910"/>
                </a:lnTo>
                <a:close/>
              </a:path>
              <a:path w="120015" h="187959">
                <a:moveTo>
                  <a:pt x="9004" y="97789"/>
                </a:moveTo>
                <a:lnTo>
                  <a:pt x="6140" y="97789"/>
                </a:lnTo>
                <a:lnTo>
                  <a:pt x="7313" y="99059"/>
                </a:lnTo>
                <a:lnTo>
                  <a:pt x="8256" y="99059"/>
                </a:lnTo>
                <a:lnTo>
                  <a:pt x="9004" y="97789"/>
                </a:lnTo>
                <a:close/>
              </a:path>
              <a:path w="120015" h="187959">
                <a:moveTo>
                  <a:pt x="11051" y="59689"/>
                </a:moveTo>
                <a:lnTo>
                  <a:pt x="3346" y="59689"/>
                </a:lnTo>
                <a:lnTo>
                  <a:pt x="2161" y="60959"/>
                </a:lnTo>
                <a:lnTo>
                  <a:pt x="1460" y="62229"/>
                </a:lnTo>
                <a:lnTo>
                  <a:pt x="1218" y="62229"/>
                </a:lnTo>
                <a:lnTo>
                  <a:pt x="0" y="68579"/>
                </a:lnTo>
                <a:lnTo>
                  <a:pt x="0" y="92709"/>
                </a:lnTo>
                <a:lnTo>
                  <a:pt x="1218" y="93979"/>
                </a:lnTo>
                <a:lnTo>
                  <a:pt x="2242" y="95249"/>
                </a:lnTo>
                <a:lnTo>
                  <a:pt x="3150" y="96519"/>
                </a:lnTo>
                <a:lnTo>
                  <a:pt x="3576" y="96519"/>
                </a:lnTo>
                <a:lnTo>
                  <a:pt x="4726" y="97789"/>
                </a:lnTo>
                <a:lnTo>
                  <a:pt x="50172" y="97790"/>
                </a:lnTo>
                <a:lnTo>
                  <a:pt x="49586" y="96520"/>
                </a:lnTo>
                <a:lnTo>
                  <a:pt x="47884" y="95250"/>
                </a:lnTo>
                <a:lnTo>
                  <a:pt x="46596" y="93980"/>
                </a:lnTo>
                <a:lnTo>
                  <a:pt x="44630" y="91440"/>
                </a:lnTo>
                <a:lnTo>
                  <a:pt x="43882" y="91440"/>
                </a:lnTo>
                <a:lnTo>
                  <a:pt x="42974" y="90170"/>
                </a:lnTo>
                <a:lnTo>
                  <a:pt x="42698" y="90170"/>
                </a:lnTo>
                <a:lnTo>
                  <a:pt x="42307" y="88900"/>
                </a:lnTo>
                <a:lnTo>
                  <a:pt x="41916" y="86360"/>
                </a:lnTo>
                <a:lnTo>
                  <a:pt x="41525" y="85090"/>
                </a:lnTo>
                <a:lnTo>
                  <a:pt x="41088" y="83820"/>
                </a:lnTo>
                <a:lnTo>
                  <a:pt x="39639" y="80010"/>
                </a:lnTo>
                <a:lnTo>
                  <a:pt x="39087" y="78740"/>
                </a:lnTo>
                <a:lnTo>
                  <a:pt x="38569" y="78739"/>
                </a:lnTo>
                <a:lnTo>
                  <a:pt x="37465" y="76199"/>
                </a:lnTo>
                <a:lnTo>
                  <a:pt x="36373" y="74929"/>
                </a:lnTo>
                <a:lnTo>
                  <a:pt x="35303" y="74929"/>
                </a:lnTo>
                <a:lnTo>
                  <a:pt x="34763" y="73659"/>
                </a:lnTo>
                <a:lnTo>
                  <a:pt x="29611" y="73659"/>
                </a:lnTo>
                <a:lnTo>
                  <a:pt x="29335" y="72389"/>
                </a:lnTo>
                <a:lnTo>
                  <a:pt x="28622" y="69849"/>
                </a:lnTo>
                <a:lnTo>
                  <a:pt x="28231" y="68579"/>
                </a:lnTo>
                <a:lnTo>
                  <a:pt x="27794" y="67309"/>
                </a:lnTo>
                <a:lnTo>
                  <a:pt x="27323" y="67309"/>
                </a:lnTo>
                <a:lnTo>
                  <a:pt x="26817" y="66039"/>
                </a:lnTo>
                <a:lnTo>
                  <a:pt x="26311" y="66039"/>
                </a:lnTo>
                <a:lnTo>
                  <a:pt x="25759" y="64769"/>
                </a:lnTo>
                <a:lnTo>
                  <a:pt x="16042" y="64769"/>
                </a:lnTo>
                <a:lnTo>
                  <a:pt x="15145" y="63499"/>
                </a:lnTo>
                <a:lnTo>
                  <a:pt x="13454" y="62229"/>
                </a:lnTo>
                <a:lnTo>
                  <a:pt x="12626" y="60959"/>
                </a:lnTo>
                <a:lnTo>
                  <a:pt x="11833" y="60959"/>
                </a:lnTo>
                <a:lnTo>
                  <a:pt x="11051" y="59689"/>
                </a:lnTo>
                <a:close/>
              </a:path>
              <a:path w="120015" h="187959">
                <a:moveTo>
                  <a:pt x="99587" y="95250"/>
                </a:moveTo>
                <a:lnTo>
                  <a:pt x="76783" y="95250"/>
                </a:lnTo>
                <a:lnTo>
                  <a:pt x="75219" y="96520"/>
                </a:lnTo>
                <a:lnTo>
                  <a:pt x="98529" y="96520"/>
                </a:lnTo>
                <a:lnTo>
                  <a:pt x="99587" y="95250"/>
                </a:lnTo>
                <a:close/>
              </a:path>
              <a:path w="120015" h="187959">
                <a:moveTo>
                  <a:pt x="100219" y="93980"/>
                </a:moveTo>
                <a:lnTo>
                  <a:pt x="78991" y="93980"/>
                </a:lnTo>
                <a:lnTo>
                  <a:pt x="77852" y="95250"/>
                </a:lnTo>
                <a:lnTo>
                  <a:pt x="99943" y="95250"/>
                </a:lnTo>
                <a:lnTo>
                  <a:pt x="100219" y="93980"/>
                </a:lnTo>
                <a:close/>
              </a:path>
              <a:path w="120015" h="187959">
                <a:moveTo>
                  <a:pt x="100771" y="87630"/>
                </a:moveTo>
                <a:lnTo>
                  <a:pt x="85315" y="87630"/>
                </a:lnTo>
                <a:lnTo>
                  <a:pt x="84959" y="88900"/>
                </a:lnTo>
                <a:lnTo>
                  <a:pt x="84533" y="90170"/>
                </a:lnTo>
                <a:lnTo>
                  <a:pt x="83625" y="90170"/>
                </a:lnTo>
                <a:lnTo>
                  <a:pt x="82533" y="91440"/>
                </a:lnTo>
                <a:lnTo>
                  <a:pt x="81981" y="92710"/>
                </a:lnTo>
                <a:lnTo>
                  <a:pt x="81383" y="92710"/>
                </a:lnTo>
                <a:lnTo>
                  <a:pt x="80164" y="93980"/>
                </a:lnTo>
                <a:lnTo>
                  <a:pt x="100575" y="93980"/>
                </a:lnTo>
                <a:lnTo>
                  <a:pt x="101047" y="91440"/>
                </a:lnTo>
                <a:lnTo>
                  <a:pt x="101081" y="88900"/>
                </a:lnTo>
                <a:lnTo>
                  <a:pt x="100932" y="88900"/>
                </a:lnTo>
                <a:lnTo>
                  <a:pt x="100771" y="87630"/>
                </a:lnTo>
                <a:close/>
              </a:path>
              <a:path w="120015" h="187959">
                <a:moveTo>
                  <a:pt x="62121" y="74930"/>
                </a:moveTo>
                <a:lnTo>
                  <a:pt x="59602" y="74930"/>
                </a:lnTo>
                <a:lnTo>
                  <a:pt x="59602" y="78740"/>
                </a:lnTo>
                <a:lnTo>
                  <a:pt x="59763" y="80010"/>
                </a:lnTo>
                <a:lnTo>
                  <a:pt x="60005" y="81280"/>
                </a:lnTo>
                <a:lnTo>
                  <a:pt x="60315" y="82550"/>
                </a:lnTo>
                <a:lnTo>
                  <a:pt x="60741" y="83820"/>
                </a:lnTo>
                <a:lnTo>
                  <a:pt x="61293" y="85090"/>
                </a:lnTo>
                <a:lnTo>
                  <a:pt x="61373" y="86360"/>
                </a:lnTo>
                <a:lnTo>
                  <a:pt x="61339" y="87630"/>
                </a:lnTo>
                <a:lnTo>
                  <a:pt x="61178" y="88900"/>
                </a:lnTo>
                <a:lnTo>
                  <a:pt x="61017" y="88900"/>
                </a:lnTo>
                <a:lnTo>
                  <a:pt x="60545" y="90170"/>
                </a:lnTo>
                <a:lnTo>
                  <a:pt x="60235" y="91440"/>
                </a:lnTo>
                <a:lnTo>
                  <a:pt x="59844" y="92710"/>
                </a:lnTo>
                <a:lnTo>
                  <a:pt x="61615" y="92710"/>
                </a:lnTo>
                <a:lnTo>
                  <a:pt x="62282" y="91440"/>
                </a:lnTo>
                <a:lnTo>
                  <a:pt x="62558" y="90170"/>
                </a:lnTo>
                <a:lnTo>
                  <a:pt x="62788" y="90170"/>
                </a:lnTo>
                <a:lnTo>
                  <a:pt x="63501" y="87630"/>
                </a:lnTo>
                <a:lnTo>
                  <a:pt x="63777" y="85090"/>
                </a:lnTo>
                <a:lnTo>
                  <a:pt x="63731" y="82550"/>
                </a:lnTo>
                <a:lnTo>
                  <a:pt x="63501" y="82550"/>
                </a:lnTo>
                <a:lnTo>
                  <a:pt x="63386" y="81280"/>
                </a:lnTo>
                <a:lnTo>
                  <a:pt x="62753" y="80010"/>
                </a:lnTo>
                <a:lnTo>
                  <a:pt x="62477" y="78740"/>
                </a:lnTo>
                <a:lnTo>
                  <a:pt x="62282" y="78740"/>
                </a:lnTo>
                <a:lnTo>
                  <a:pt x="62040" y="77470"/>
                </a:lnTo>
                <a:lnTo>
                  <a:pt x="61960" y="76200"/>
                </a:lnTo>
                <a:lnTo>
                  <a:pt x="62121" y="74930"/>
                </a:lnTo>
                <a:close/>
              </a:path>
              <a:path w="120015" h="187959">
                <a:moveTo>
                  <a:pt x="104347" y="86360"/>
                </a:moveTo>
                <a:lnTo>
                  <a:pt x="85833" y="86360"/>
                </a:lnTo>
                <a:lnTo>
                  <a:pt x="85591" y="87630"/>
                </a:lnTo>
                <a:lnTo>
                  <a:pt x="101909" y="87630"/>
                </a:lnTo>
                <a:lnTo>
                  <a:pt x="104347" y="86360"/>
                </a:lnTo>
                <a:close/>
              </a:path>
              <a:path w="120015" h="187959">
                <a:moveTo>
                  <a:pt x="108982" y="83820"/>
                </a:moveTo>
                <a:lnTo>
                  <a:pt x="86063" y="83820"/>
                </a:lnTo>
                <a:lnTo>
                  <a:pt x="85982" y="86360"/>
                </a:lnTo>
                <a:lnTo>
                  <a:pt x="105405" y="86360"/>
                </a:lnTo>
                <a:lnTo>
                  <a:pt x="106429" y="85090"/>
                </a:lnTo>
                <a:lnTo>
                  <a:pt x="107337" y="85090"/>
                </a:lnTo>
                <a:lnTo>
                  <a:pt x="108982" y="83820"/>
                </a:lnTo>
                <a:close/>
              </a:path>
              <a:path w="120015" h="187959">
                <a:moveTo>
                  <a:pt x="113708" y="78740"/>
                </a:moveTo>
                <a:lnTo>
                  <a:pt x="89363" y="78740"/>
                </a:lnTo>
                <a:lnTo>
                  <a:pt x="85557" y="81280"/>
                </a:lnTo>
                <a:lnTo>
                  <a:pt x="85833" y="82550"/>
                </a:lnTo>
                <a:lnTo>
                  <a:pt x="85982" y="83820"/>
                </a:lnTo>
                <a:lnTo>
                  <a:pt x="109695" y="83820"/>
                </a:lnTo>
                <a:lnTo>
                  <a:pt x="110914" y="82550"/>
                </a:lnTo>
                <a:lnTo>
                  <a:pt x="112328" y="81280"/>
                </a:lnTo>
                <a:lnTo>
                  <a:pt x="112995" y="80010"/>
                </a:lnTo>
                <a:lnTo>
                  <a:pt x="113513" y="80010"/>
                </a:lnTo>
                <a:lnTo>
                  <a:pt x="113708" y="78740"/>
                </a:lnTo>
                <a:close/>
              </a:path>
              <a:path w="120015" h="187959">
                <a:moveTo>
                  <a:pt x="113467" y="71120"/>
                </a:moveTo>
                <a:lnTo>
                  <a:pt x="96723" y="71120"/>
                </a:lnTo>
                <a:lnTo>
                  <a:pt x="96401" y="72390"/>
                </a:lnTo>
                <a:lnTo>
                  <a:pt x="96010" y="72390"/>
                </a:lnTo>
                <a:lnTo>
                  <a:pt x="95504" y="73660"/>
                </a:lnTo>
                <a:lnTo>
                  <a:pt x="94952" y="74930"/>
                </a:lnTo>
                <a:lnTo>
                  <a:pt x="93687" y="76200"/>
                </a:lnTo>
                <a:lnTo>
                  <a:pt x="92986" y="76200"/>
                </a:lnTo>
                <a:lnTo>
                  <a:pt x="90778" y="78740"/>
                </a:lnTo>
                <a:lnTo>
                  <a:pt x="114099" y="78740"/>
                </a:lnTo>
                <a:lnTo>
                  <a:pt x="114214" y="77470"/>
                </a:lnTo>
                <a:lnTo>
                  <a:pt x="114260" y="74930"/>
                </a:lnTo>
                <a:lnTo>
                  <a:pt x="113789" y="72390"/>
                </a:lnTo>
                <a:lnTo>
                  <a:pt x="113467" y="71120"/>
                </a:lnTo>
                <a:close/>
              </a:path>
              <a:path w="120015" h="187959">
                <a:moveTo>
                  <a:pt x="64996" y="71120"/>
                </a:moveTo>
                <a:lnTo>
                  <a:pt x="61017" y="71120"/>
                </a:lnTo>
                <a:lnTo>
                  <a:pt x="60396" y="72390"/>
                </a:lnTo>
                <a:lnTo>
                  <a:pt x="60120" y="73660"/>
                </a:lnTo>
                <a:lnTo>
                  <a:pt x="59878" y="73660"/>
                </a:lnTo>
                <a:lnTo>
                  <a:pt x="59729" y="74930"/>
                </a:lnTo>
                <a:lnTo>
                  <a:pt x="62236" y="74930"/>
                </a:lnTo>
                <a:lnTo>
                  <a:pt x="62707" y="73660"/>
                </a:lnTo>
                <a:lnTo>
                  <a:pt x="63144" y="72390"/>
                </a:lnTo>
                <a:lnTo>
                  <a:pt x="64087" y="72390"/>
                </a:lnTo>
                <a:lnTo>
                  <a:pt x="64996" y="71120"/>
                </a:lnTo>
                <a:close/>
              </a:path>
              <a:path w="120015" h="187959">
                <a:moveTo>
                  <a:pt x="69791" y="71120"/>
                </a:moveTo>
                <a:lnTo>
                  <a:pt x="68215" y="71120"/>
                </a:lnTo>
                <a:lnTo>
                  <a:pt x="68411" y="72390"/>
                </a:lnTo>
                <a:lnTo>
                  <a:pt x="69549" y="72390"/>
                </a:lnTo>
                <a:lnTo>
                  <a:pt x="69791" y="71120"/>
                </a:lnTo>
                <a:close/>
              </a:path>
              <a:path w="120015" h="187959">
                <a:moveTo>
                  <a:pt x="70768" y="59690"/>
                </a:moveTo>
                <a:lnTo>
                  <a:pt x="67905" y="59690"/>
                </a:lnTo>
                <a:lnTo>
                  <a:pt x="67663" y="60960"/>
                </a:lnTo>
                <a:lnTo>
                  <a:pt x="67468" y="60960"/>
                </a:lnTo>
                <a:lnTo>
                  <a:pt x="67157" y="62230"/>
                </a:lnTo>
                <a:lnTo>
                  <a:pt x="67031" y="63500"/>
                </a:lnTo>
                <a:lnTo>
                  <a:pt x="66881" y="63500"/>
                </a:lnTo>
                <a:lnTo>
                  <a:pt x="66881" y="69850"/>
                </a:lnTo>
                <a:lnTo>
                  <a:pt x="63064" y="69850"/>
                </a:lnTo>
                <a:lnTo>
                  <a:pt x="62201" y="71120"/>
                </a:lnTo>
                <a:lnTo>
                  <a:pt x="69825" y="71120"/>
                </a:lnTo>
                <a:lnTo>
                  <a:pt x="69946" y="66040"/>
                </a:lnTo>
                <a:lnTo>
                  <a:pt x="70021" y="64770"/>
                </a:lnTo>
                <a:lnTo>
                  <a:pt x="70343" y="62230"/>
                </a:lnTo>
                <a:lnTo>
                  <a:pt x="70768" y="59690"/>
                </a:lnTo>
                <a:close/>
              </a:path>
              <a:path w="120015" h="187959">
                <a:moveTo>
                  <a:pt x="115123" y="62230"/>
                </a:moveTo>
                <a:lnTo>
                  <a:pt x="91330" y="62230"/>
                </a:lnTo>
                <a:lnTo>
                  <a:pt x="92710" y="63500"/>
                </a:lnTo>
                <a:lnTo>
                  <a:pt x="93848" y="64770"/>
                </a:lnTo>
                <a:lnTo>
                  <a:pt x="94837" y="64770"/>
                </a:lnTo>
                <a:lnTo>
                  <a:pt x="95585" y="66040"/>
                </a:lnTo>
                <a:lnTo>
                  <a:pt x="96206" y="67310"/>
                </a:lnTo>
                <a:lnTo>
                  <a:pt x="96643" y="67310"/>
                </a:lnTo>
                <a:lnTo>
                  <a:pt x="96919" y="68580"/>
                </a:lnTo>
                <a:lnTo>
                  <a:pt x="96953" y="71120"/>
                </a:lnTo>
                <a:lnTo>
                  <a:pt x="112765" y="71120"/>
                </a:lnTo>
                <a:lnTo>
                  <a:pt x="112363" y="69850"/>
                </a:lnTo>
                <a:lnTo>
                  <a:pt x="110247" y="69850"/>
                </a:lnTo>
                <a:lnTo>
                  <a:pt x="111351" y="68580"/>
                </a:lnTo>
                <a:lnTo>
                  <a:pt x="112328" y="67310"/>
                </a:lnTo>
                <a:lnTo>
                  <a:pt x="113191" y="66040"/>
                </a:lnTo>
                <a:lnTo>
                  <a:pt x="113938" y="64770"/>
                </a:lnTo>
                <a:lnTo>
                  <a:pt x="114571" y="63500"/>
                </a:lnTo>
                <a:lnTo>
                  <a:pt x="115123" y="62230"/>
                </a:lnTo>
                <a:close/>
              </a:path>
              <a:path w="120015" h="187959">
                <a:moveTo>
                  <a:pt x="24103" y="63499"/>
                </a:moveTo>
                <a:lnTo>
                  <a:pt x="17778" y="63499"/>
                </a:lnTo>
                <a:lnTo>
                  <a:pt x="16513" y="64769"/>
                </a:lnTo>
                <a:lnTo>
                  <a:pt x="25207" y="64769"/>
                </a:lnTo>
                <a:lnTo>
                  <a:pt x="24103" y="63499"/>
                </a:lnTo>
                <a:close/>
              </a:path>
              <a:path w="120015" h="187959">
                <a:moveTo>
                  <a:pt x="43054" y="59690"/>
                </a:moveTo>
                <a:lnTo>
                  <a:pt x="26265" y="59689"/>
                </a:lnTo>
                <a:lnTo>
                  <a:pt x="27093" y="60959"/>
                </a:lnTo>
                <a:lnTo>
                  <a:pt x="43169" y="60960"/>
                </a:lnTo>
                <a:lnTo>
                  <a:pt x="43054" y="59690"/>
                </a:lnTo>
                <a:close/>
              </a:path>
              <a:path w="120015" h="187959">
                <a:moveTo>
                  <a:pt x="52254" y="46990"/>
                </a:moveTo>
                <a:lnTo>
                  <a:pt x="46355" y="46990"/>
                </a:lnTo>
                <a:lnTo>
                  <a:pt x="46194" y="48260"/>
                </a:lnTo>
                <a:lnTo>
                  <a:pt x="45653" y="49530"/>
                </a:lnTo>
                <a:lnTo>
                  <a:pt x="45251" y="49530"/>
                </a:lnTo>
                <a:lnTo>
                  <a:pt x="44779" y="50800"/>
                </a:lnTo>
                <a:lnTo>
                  <a:pt x="44388" y="53340"/>
                </a:lnTo>
                <a:lnTo>
                  <a:pt x="44193" y="53340"/>
                </a:lnTo>
                <a:lnTo>
                  <a:pt x="43882" y="55880"/>
                </a:lnTo>
                <a:lnTo>
                  <a:pt x="43802" y="57150"/>
                </a:lnTo>
                <a:lnTo>
                  <a:pt x="43687" y="59690"/>
                </a:lnTo>
                <a:lnTo>
                  <a:pt x="43330" y="59690"/>
                </a:lnTo>
                <a:lnTo>
                  <a:pt x="43169" y="60960"/>
                </a:lnTo>
                <a:lnTo>
                  <a:pt x="53358" y="60960"/>
                </a:lnTo>
                <a:lnTo>
                  <a:pt x="54140" y="58420"/>
                </a:lnTo>
                <a:lnTo>
                  <a:pt x="55129" y="57150"/>
                </a:lnTo>
                <a:lnTo>
                  <a:pt x="50920" y="57150"/>
                </a:lnTo>
                <a:lnTo>
                  <a:pt x="51541" y="55880"/>
                </a:lnTo>
                <a:lnTo>
                  <a:pt x="52219" y="50800"/>
                </a:lnTo>
                <a:lnTo>
                  <a:pt x="52254" y="46990"/>
                </a:lnTo>
                <a:close/>
              </a:path>
              <a:path w="120015" h="187959">
                <a:moveTo>
                  <a:pt x="8302" y="58419"/>
                </a:moveTo>
                <a:lnTo>
                  <a:pt x="5979" y="58419"/>
                </a:lnTo>
                <a:lnTo>
                  <a:pt x="5473" y="59689"/>
                </a:lnTo>
                <a:lnTo>
                  <a:pt x="8969" y="59689"/>
                </a:lnTo>
                <a:lnTo>
                  <a:pt x="8302" y="58419"/>
                </a:lnTo>
                <a:close/>
              </a:path>
              <a:path w="120015" h="187959">
                <a:moveTo>
                  <a:pt x="41950" y="58420"/>
                </a:moveTo>
                <a:lnTo>
                  <a:pt x="24459" y="58419"/>
                </a:lnTo>
                <a:lnTo>
                  <a:pt x="25402" y="59689"/>
                </a:lnTo>
                <a:lnTo>
                  <a:pt x="42226" y="59690"/>
                </a:lnTo>
                <a:lnTo>
                  <a:pt x="41950" y="58420"/>
                </a:lnTo>
                <a:close/>
              </a:path>
              <a:path w="120015" h="187959">
                <a:moveTo>
                  <a:pt x="72148" y="55880"/>
                </a:moveTo>
                <a:lnTo>
                  <a:pt x="70573" y="55880"/>
                </a:lnTo>
                <a:lnTo>
                  <a:pt x="69595" y="57150"/>
                </a:lnTo>
                <a:lnTo>
                  <a:pt x="68802" y="58420"/>
                </a:lnTo>
                <a:lnTo>
                  <a:pt x="68491" y="58420"/>
                </a:lnTo>
                <a:lnTo>
                  <a:pt x="68181" y="59690"/>
                </a:lnTo>
                <a:lnTo>
                  <a:pt x="71010" y="59690"/>
                </a:lnTo>
                <a:lnTo>
                  <a:pt x="71562" y="57150"/>
                </a:lnTo>
                <a:lnTo>
                  <a:pt x="72148" y="55880"/>
                </a:lnTo>
                <a:close/>
              </a:path>
              <a:path w="120015" h="187959">
                <a:moveTo>
                  <a:pt x="41720" y="53340"/>
                </a:moveTo>
                <a:lnTo>
                  <a:pt x="20365" y="53339"/>
                </a:lnTo>
                <a:lnTo>
                  <a:pt x="20917" y="54609"/>
                </a:lnTo>
                <a:lnTo>
                  <a:pt x="21435" y="54609"/>
                </a:lnTo>
                <a:lnTo>
                  <a:pt x="22493" y="55879"/>
                </a:lnTo>
                <a:lnTo>
                  <a:pt x="22999" y="57149"/>
                </a:lnTo>
                <a:lnTo>
                  <a:pt x="23988" y="58419"/>
                </a:lnTo>
                <a:lnTo>
                  <a:pt x="41755" y="58420"/>
                </a:lnTo>
                <a:lnTo>
                  <a:pt x="41674" y="57150"/>
                </a:lnTo>
                <a:lnTo>
                  <a:pt x="41720" y="53340"/>
                </a:lnTo>
                <a:close/>
              </a:path>
              <a:path w="120015" h="187959">
                <a:moveTo>
                  <a:pt x="115985" y="53340"/>
                </a:moveTo>
                <a:lnTo>
                  <a:pt x="103876" y="53340"/>
                </a:lnTo>
                <a:lnTo>
                  <a:pt x="103243" y="54610"/>
                </a:lnTo>
                <a:lnTo>
                  <a:pt x="102691" y="55880"/>
                </a:lnTo>
                <a:lnTo>
                  <a:pt x="101633" y="57150"/>
                </a:lnTo>
                <a:lnTo>
                  <a:pt x="101438" y="58420"/>
                </a:lnTo>
                <a:lnTo>
                  <a:pt x="116491" y="58420"/>
                </a:lnTo>
                <a:lnTo>
                  <a:pt x="116457" y="55880"/>
                </a:lnTo>
                <a:lnTo>
                  <a:pt x="116342" y="54610"/>
                </a:lnTo>
                <a:lnTo>
                  <a:pt x="116181" y="54610"/>
                </a:lnTo>
                <a:lnTo>
                  <a:pt x="115985" y="53340"/>
                </a:lnTo>
                <a:close/>
              </a:path>
              <a:path w="120015" h="187959">
                <a:moveTo>
                  <a:pt x="54853" y="53340"/>
                </a:moveTo>
                <a:lnTo>
                  <a:pt x="53829" y="53340"/>
                </a:lnTo>
                <a:lnTo>
                  <a:pt x="53553" y="54610"/>
                </a:lnTo>
                <a:lnTo>
                  <a:pt x="52921" y="54610"/>
                </a:lnTo>
                <a:lnTo>
                  <a:pt x="52093" y="55880"/>
                </a:lnTo>
                <a:lnTo>
                  <a:pt x="50920" y="57150"/>
                </a:lnTo>
                <a:lnTo>
                  <a:pt x="55129" y="57150"/>
                </a:lnTo>
                <a:lnTo>
                  <a:pt x="55715" y="55880"/>
                </a:lnTo>
                <a:lnTo>
                  <a:pt x="54853" y="53340"/>
                </a:lnTo>
                <a:close/>
              </a:path>
              <a:path w="120015" h="187959">
                <a:moveTo>
                  <a:pt x="81785" y="55880"/>
                </a:moveTo>
                <a:lnTo>
                  <a:pt x="81348" y="55880"/>
                </a:lnTo>
                <a:lnTo>
                  <a:pt x="81509" y="57150"/>
                </a:lnTo>
                <a:lnTo>
                  <a:pt x="81659" y="57150"/>
                </a:lnTo>
                <a:lnTo>
                  <a:pt x="81785" y="55880"/>
                </a:lnTo>
                <a:close/>
              </a:path>
              <a:path w="120015" h="187959">
                <a:moveTo>
                  <a:pt x="98609" y="55880"/>
                </a:moveTo>
                <a:lnTo>
                  <a:pt x="98092" y="55880"/>
                </a:lnTo>
                <a:lnTo>
                  <a:pt x="97666" y="57150"/>
                </a:lnTo>
                <a:lnTo>
                  <a:pt x="98920" y="57150"/>
                </a:lnTo>
                <a:lnTo>
                  <a:pt x="98609" y="55880"/>
                </a:lnTo>
                <a:close/>
              </a:path>
              <a:path w="120015" h="187959">
                <a:moveTo>
                  <a:pt x="73091" y="54610"/>
                </a:moveTo>
                <a:lnTo>
                  <a:pt x="72378" y="54610"/>
                </a:lnTo>
                <a:lnTo>
                  <a:pt x="71711" y="55880"/>
                </a:lnTo>
                <a:lnTo>
                  <a:pt x="72781" y="55880"/>
                </a:lnTo>
                <a:lnTo>
                  <a:pt x="73091" y="54610"/>
                </a:lnTo>
                <a:close/>
              </a:path>
              <a:path w="120015" h="187959">
                <a:moveTo>
                  <a:pt x="82326" y="54610"/>
                </a:moveTo>
                <a:lnTo>
                  <a:pt x="80290" y="54610"/>
                </a:lnTo>
                <a:lnTo>
                  <a:pt x="80681" y="55880"/>
                </a:lnTo>
                <a:lnTo>
                  <a:pt x="82096" y="55880"/>
                </a:lnTo>
                <a:lnTo>
                  <a:pt x="82326" y="54610"/>
                </a:lnTo>
                <a:close/>
              </a:path>
              <a:path w="120015" h="187959">
                <a:moveTo>
                  <a:pt x="82326" y="46990"/>
                </a:moveTo>
                <a:lnTo>
                  <a:pt x="80405" y="46990"/>
                </a:lnTo>
                <a:lnTo>
                  <a:pt x="79968" y="49530"/>
                </a:lnTo>
                <a:lnTo>
                  <a:pt x="79773" y="50800"/>
                </a:lnTo>
                <a:lnTo>
                  <a:pt x="79692" y="54610"/>
                </a:lnTo>
                <a:lnTo>
                  <a:pt x="82372" y="54610"/>
                </a:lnTo>
                <a:lnTo>
                  <a:pt x="82211" y="53340"/>
                </a:lnTo>
                <a:lnTo>
                  <a:pt x="82326" y="46990"/>
                </a:lnTo>
                <a:close/>
              </a:path>
              <a:path w="120015" h="187959">
                <a:moveTo>
                  <a:pt x="42031" y="48260"/>
                </a:moveTo>
                <a:lnTo>
                  <a:pt x="11879" y="48259"/>
                </a:lnTo>
                <a:lnTo>
                  <a:pt x="12304" y="49529"/>
                </a:lnTo>
                <a:lnTo>
                  <a:pt x="12776" y="49529"/>
                </a:lnTo>
                <a:lnTo>
                  <a:pt x="13213" y="50799"/>
                </a:lnTo>
                <a:lnTo>
                  <a:pt x="13730" y="50799"/>
                </a:lnTo>
                <a:lnTo>
                  <a:pt x="14673" y="52069"/>
                </a:lnTo>
                <a:lnTo>
                  <a:pt x="15179" y="52069"/>
                </a:lnTo>
                <a:lnTo>
                  <a:pt x="16628" y="53339"/>
                </a:lnTo>
                <a:lnTo>
                  <a:pt x="41870" y="53340"/>
                </a:lnTo>
                <a:lnTo>
                  <a:pt x="42065" y="50800"/>
                </a:lnTo>
                <a:lnTo>
                  <a:pt x="42031" y="48260"/>
                </a:lnTo>
                <a:close/>
              </a:path>
              <a:path w="120015" h="187959">
                <a:moveTo>
                  <a:pt x="113547" y="50800"/>
                </a:moveTo>
                <a:lnTo>
                  <a:pt x="106199" y="50800"/>
                </a:lnTo>
                <a:lnTo>
                  <a:pt x="105762" y="52070"/>
                </a:lnTo>
                <a:lnTo>
                  <a:pt x="104577" y="53340"/>
                </a:lnTo>
                <a:lnTo>
                  <a:pt x="115514" y="53340"/>
                </a:lnTo>
                <a:lnTo>
                  <a:pt x="115238" y="52070"/>
                </a:lnTo>
                <a:lnTo>
                  <a:pt x="114375" y="52070"/>
                </a:lnTo>
                <a:lnTo>
                  <a:pt x="113547" y="50800"/>
                </a:lnTo>
                <a:close/>
              </a:path>
              <a:path w="120015" h="187959">
                <a:moveTo>
                  <a:pt x="112087" y="49530"/>
                </a:moveTo>
                <a:lnTo>
                  <a:pt x="108671" y="49530"/>
                </a:lnTo>
                <a:lnTo>
                  <a:pt x="108119" y="50800"/>
                </a:lnTo>
                <a:lnTo>
                  <a:pt x="112800" y="50800"/>
                </a:lnTo>
                <a:lnTo>
                  <a:pt x="112087" y="49530"/>
                </a:lnTo>
                <a:close/>
              </a:path>
              <a:path w="120015" h="187959">
                <a:moveTo>
                  <a:pt x="36568" y="10160"/>
                </a:moveTo>
                <a:lnTo>
                  <a:pt x="3622" y="10159"/>
                </a:lnTo>
                <a:lnTo>
                  <a:pt x="2483" y="11429"/>
                </a:lnTo>
                <a:lnTo>
                  <a:pt x="0" y="11429"/>
                </a:lnTo>
                <a:lnTo>
                  <a:pt x="0" y="34289"/>
                </a:lnTo>
                <a:lnTo>
                  <a:pt x="402" y="35559"/>
                </a:lnTo>
                <a:lnTo>
                  <a:pt x="747" y="35559"/>
                </a:lnTo>
                <a:lnTo>
                  <a:pt x="1540" y="36829"/>
                </a:lnTo>
                <a:lnTo>
                  <a:pt x="2357" y="36829"/>
                </a:lnTo>
                <a:lnTo>
                  <a:pt x="3150" y="38099"/>
                </a:lnTo>
                <a:lnTo>
                  <a:pt x="4760" y="38099"/>
                </a:lnTo>
                <a:lnTo>
                  <a:pt x="5508" y="39369"/>
                </a:lnTo>
                <a:lnTo>
                  <a:pt x="9556" y="39369"/>
                </a:lnTo>
                <a:lnTo>
                  <a:pt x="9636" y="40639"/>
                </a:lnTo>
                <a:lnTo>
                  <a:pt x="11131" y="46989"/>
                </a:lnTo>
                <a:lnTo>
                  <a:pt x="11488" y="48259"/>
                </a:lnTo>
                <a:lnTo>
                  <a:pt x="41950" y="48260"/>
                </a:lnTo>
                <a:lnTo>
                  <a:pt x="41835" y="46990"/>
                </a:lnTo>
                <a:lnTo>
                  <a:pt x="41444" y="45720"/>
                </a:lnTo>
                <a:lnTo>
                  <a:pt x="40455" y="45720"/>
                </a:lnTo>
                <a:lnTo>
                  <a:pt x="40260" y="44450"/>
                </a:lnTo>
                <a:lnTo>
                  <a:pt x="39949" y="44450"/>
                </a:lnTo>
                <a:lnTo>
                  <a:pt x="39708" y="43180"/>
                </a:lnTo>
                <a:lnTo>
                  <a:pt x="39790" y="39882"/>
                </a:lnTo>
                <a:lnTo>
                  <a:pt x="39984" y="38100"/>
                </a:lnTo>
                <a:lnTo>
                  <a:pt x="41329" y="35560"/>
                </a:lnTo>
                <a:lnTo>
                  <a:pt x="42341" y="33020"/>
                </a:lnTo>
                <a:lnTo>
                  <a:pt x="42813" y="31750"/>
                </a:lnTo>
                <a:lnTo>
                  <a:pt x="43020" y="31750"/>
                </a:lnTo>
                <a:lnTo>
                  <a:pt x="43169" y="30480"/>
                </a:lnTo>
                <a:lnTo>
                  <a:pt x="43215" y="27940"/>
                </a:lnTo>
                <a:lnTo>
                  <a:pt x="43020" y="26670"/>
                </a:lnTo>
                <a:lnTo>
                  <a:pt x="42778" y="26670"/>
                </a:lnTo>
                <a:lnTo>
                  <a:pt x="42422" y="25400"/>
                </a:lnTo>
                <a:lnTo>
                  <a:pt x="41479" y="25400"/>
                </a:lnTo>
                <a:lnTo>
                  <a:pt x="40858" y="24130"/>
                </a:lnTo>
                <a:lnTo>
                  <a:pt x="36016" y="24130"/>
                </a:lnTo>
                <a:lnTo>
                  <a:pt x="36407" y="21590"/>
                </a:lnTo>
                <a:lnTo>
                  <a:pt x="36683" y="20320"/>
                </a:lnTo>
                <a:lnTo>
                  <a:pt x="37074" y="16510"/>
                </a:lnTo>
                <a:lnTo>
                  <a:pt x="37120" y="13970"/>
                </a:lnTo>
                <a:lnTo>
                  <a:pt x="36959" y="12700"/>
                </a:lnTo>
                <a:lnTo>
                  <a:pt x="36568" y="10160"/>
                </a:lnTo>
                <a:close/>
              </a:path>
              <a:path w="120015" h="187959">
                <a:moveTo>
                  <a:pt x="45942" y="39882"/>
                </a:moveTo>
                <a:lnTo>
                  <a:pt x="46079" y="40640"/>
                </a:lnTo>
                <a:lnTo>
                  <a:pt x="46274" y="41910"/>
                </a:lnTo>
                <a:lnTo>
                  <a:pt x="46395" y="43180"/>
                </a:lnTo>
                <a:lnTo>
                  <a:pt x="46470" y="46990"/>
                </a:lnTo>
                <a:lnTo>
                  <a:pt x="51863" y="46990"/>
                </a:lnTo>
                <a:lnTo>
                  <a:pt x="51311" y="45720"/>
                </a:lnTo>
                <a:lnTo>
                  <a:pt x="50598" y="44450"/>
                </a:lnTo>
                <a:lnTo>
                  <a:pt x="49701" y="43180"/>
                </a:lnTo>
                <a:lnTo>
                  <a:pt x="47884" y="41910"/>
                </a:lnTo>
                <a:lnTo>
                  <a:pt x="46435" y="40640"/>
                </a:lnTo>
                <a:lnTo>
                  <a:pt x="45942" y="39882"/>
                </a:lnTo>
                <a:close/>
              </a:path>
              <a:path w="120015" h="187959">
                <a:moveTo>
                  <a:pt x="82682" y="45720"/>
                </a:moveTo>
                <a:lnTo>
                  <a:pt x="80831" y="45720"/>
                </a:lnTo>
                <a:lnTo>
                  <a:pt x="80601" y="46990"/>
                </a:lnTo>
                <a:lnTo>
                  <a:pt x="82487" y="46990"/>
                </a:lnTo>
                <a:lnTo>
                  <a:pt x="82682" y="45720"/>
                </a:lnTo>
                <a:close/>
              </a:path>
              <a:path w="120015" h="187959">
                <a:moveTo>
                  <a:pt x="83866" y="43180"/>
                </a:moveTo>
                <a:lnTo>
                  <a:pt x="82487" y="43180"/>
                </a:lnTo>
                <a:lnTo>
                  <a:pt x="82096" y="44450"/>
                </a:lnTo>
                <a:lnTo>
                  <a:pt x="81383" y="45720"/>
                </a:lnTo>
                <a:lnTo>
                  <a:pt x="82958" y="45720"/>
                </a:lnTo>
                <a:lnTo>
                  <a:pt x="83234" y="44450"/>
                </a:lnTo>
                <a:lnTo>
                  <a:pt x="83544" y="44450"/>
                </a:lnTo>
                <a:lnTo>
                  <a:pt x="83866" y="43180"/>
                </a:lnTo>
                <a:close/>
              </a:path>
              <a:path w="120015" h="187959">
                <a:moveTo>
                  <a:pt x="84959" y="41910"/>
                </a:moveTo>
                <a:lnTo>
                  <a:pt x="83947" y="41910"/>
                </a:lnTo>
                <a:lnTo>
                  <a:pt x="83429" y="43180"/>
                </a:lnTo>
                <a:lnTo>
                  <a:pt x="84223" y="43180"/>
                </a:lnTo>
                <a:lnTo>
                  <a:pt x="84959" y="41910"/>
                </a:lnTo>
                <a:close/>
              </a:path>
              <a:path w="120015" h="187959">
                <a:moveTo>
                  <a:pt x="92468" y="40640"/>
                </a:moveTo>
                <a:lnTo>
                  <a:pt x="85833" y="40640"/>
                </a:lnTo>
                <a:lnTo>
                  <a:pt x="85166" y="41910"/>
                </a:lnTo>
                <a:lnTo>
                  <a:pt x="92905" y="41910"/>
                </a:lnTo>
                <a:lnTo>
                  <a:pt x="92468" y="40640"/>
                </a:lnTo>
                <a:close/>
              </a:path>
              <a:path w="120015" h="187959">
                <a:moveTo>
                  <a:pt x="45849" y="39370"/>
                </a:moveTo>
                <a:lnTo>
                  <a:pt x="45607" y="39370"/>
                </a:lnTo>
                <a:lnTo>
                  <a:pt x="45942" y="39882"/>
                </a:lnTo>
                <a:lnTo>
                  <a:pt x="45849" y="39370"/>
                </a:lnTo>
                <a:close/>
              </a:path>
              <a:path w="120015" h="187959">
                <a:moveTo>
                  <a:pt x="25046" y="3810"/>
                </a:moveTo>
                <a:lnTo>
                  <a:pt x="12661" y="3809"/>
                </a:lnTo>
                <a:lnTo>
                  <a:pt x="12350" y="5079"/>
                </a:lnTo>
                <a:lnTo>
                  <a:pt x="11798" y="6349"/>
                </a:lnTo>
                <a:lnTo>
                  <a:pt x="11327" y="8889"/>
                </a:lnTo>
                <a:lnTo>
                  <a:pt x="11131" y="10159"/>
                </a:lnTo>
                <a:lnTo>
                  <a:pt x="26150" y="10160"/>
                </a:lnTo>
                <a:lnTo>
                  <a:pt x="26035" y="7620"/>
                </a:lnTo>
                <a:lnTo>
                  <a:pt x="25713" y="6350"/>
                </a:lnTo>
                <a:lnTo>
                  <a:pt x="25517" y="5080"/>
                </a:lnTo>
                <a:lnTo>
                  <a:pt x="25046" y="3810"/>
                </a:lnTo>
                <a:close/>
              </a:path>
              <a:path w="120015" h="187959">
                <a:moveTo>
                  <a:pt x="35936" y="8890"/>
                </a:moveTo>
                <a:lnTo>
                  <a:pt x="27564" y="8890"/>
                </a:lnTo>
                <a:lnTo>
                  <a:pt x="26150" y="10160"/>
                </a:lnTo>
                <a:lnTo>
                  <a:pt x="36292" y="10160"/>
                </a:lnTo>
                <a:lnTo>
                  <a:pt x="35936" y="8890"/>
                </a:lnTo>
                <a:close/>
              </a:path>
              <a:path w="120015" h="187959">
                <a:moveTo>
                  <a:pt x="34441" y="7620"/>
                </a:moveTo>
                <a:lnTo>
                  <a:pt x="30083" y="7620"/>
                </a:lnTo>
                <a:lnTo>
                  <a:pt x="28898" y="8890"/>
                </a:lnTo>
                <a:lnTo>
                  <a:pt x="34993" y="8890"/>
                </a:lnTo>
                <a:lnTo>
                  <a:pt x="34441" y="7620"/>
                </a:lnTo>
                <a:close/>
              </a:path>
              <a:path w="120015" h="187959">
                <a:moveTo>
                  <a:pt x="23401" y="1270"/>
                </a:moveTo>
                <a:lnTo>
                  <a:pt x="14512" y="1269"/>
                </a:lnTo>
                <a:lnTo>
                  <a:pt x="13730" y="2539"/>
                </a:lnTo>
                <a:lnTo>
                  <a:pt x="13017" y="3809"/>
                </a:lnTo>
                <a:lnTo>
                  <a:pt x="24689" y="3810"/>
                </a:lnTo>
                <a:lnTo>
                  <a:pt x="24344" y="2540"/>
                </a:lnTo>
                <a:lnTo>
                  <a:pt x="23666" y="2540"/>
                </a:lnTo>
                <a:lnTo>
                  <a:pt x="23401" y="1270"/>
                </a:lnTo>
                <a:close/>
              </a:path>
              <a:path w="120015" h="187959">
                <a:moveTo>
                  <a:pt x="21941" y="0"/>
                </a:moveTo>
                <a:lnTo>
                  <a:pt x="15766" y="0"/>
                </a:lnTo>
                <a:lnTo>
                  <a:pt x="15340" y="1269"/>
                </a:lnTo>
                <a:lnTo>
                  <a:pt x="22688" y="1270"/>
                </a:lnTo>
                <a:lnTo>
                  <a:pt x="2194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80669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40" h="42545">
                <a:moveTo>
                  <a:pt x="21699" y="12219"/>
                </a:moveTo>
                <a:lnTo>
                  <a:pt x="12695" y="27016"/>
                </a:lnTo>
                <a:lnTo>
                  <a:pt x="12304" y="27176"/>
                </a:lnTo>
                <a:lnTo>
                  <a:pt x="0" y="41939"/>
                </a:lnTo>
                <a:lnTo>
                  <a:pt x="471" y="41698"/>
                </a:lnTo>
                <a:lnTo>
                  <a:pt x="1931" y="41034"/>
                </a:lnTo>
                <a:lnTo>
                  <a:pt x="19583" y="37518"/>
                </a:lnTo>
                <a:lnTo>
                  <a:pt x="30365" y="37518"/>
                </a:lnTo>
                <a:lnTo>
                  <a:pt x="31060" y="37243"/>
                </a:lnTo>
                <a:lnTo>
                  <a:pt x="33921" y="33326"/>
                </a:lnTo>
                <a:lnTo>
                  <a:pt x="12385" y="33326"/>
                </a:lnTo>
                <a:lnTo>
                  <a:pt x="12971" y="32857"/>
                </a:lnTo>
                <a:lnTo>
                  <a:pt x="21343" y="24634"/>
                </a:lnTo>
                <a:lnTo>
                  <a:pt x="22136" y="23729"/>
                </a:lnTo>
                <a:lnTo>
                  <a:pt x="29013" y="13468"/>
                </a:lnTo>
                <a:lnTo>
                  <a:pt x="25402" y="13468"/>
                </a:lnTo>
                <a:lnTo>
                  <a:pt x="25126" y="13433"/>
                </a:lnTo>
                <a:lnTo>
                  <a:pt x="24770" y="13273"/>
                </a:lnTo>
                <a:lnTo>
                  <a:pt x="23942" y="12655"/>
                </a:lnTo>
                <a:lnTo>
                  <a:pt x="23436" y="12494"/>
                </a:lnTo>
                <a:lnTo>
                  <a:pt x="22136" y="12254"/>
                </a:lnTo>
                <a:lnTo>
                  <a:pt x="21699" y="12219"/>
                </a:lnTo>
                <a:close/>
              </a:path>
              <a:path w="53340" h="42545">
                <a:moveTo>
                  <a:pt x="30365" y="37518"/>
                </a:moveTo>
                <a:lnTo>
                  <a:pt x="20917" y="37518"/>
                </a:lnTo>
                <a:lnTo>
                  <a:pt x="22251" y="37552"/>
                </a:lnTo>
                <a:lnTo>
                  <a:pt x="23666" y="37633"/>
                </a:lnTo>
                <a:lnTo>
                  <a:pt x="25080" y="37747"/>
                </a:lnTo>
                <a:lnTo>
                  <a:pt x="26541" y="37942"/>
                </a:lnTo>
                <a:lnTo>
                  <a:pt x="28036" y="37942"/>
                </a:lnTo>
                <a:lnTo>
                  <a:pt x="28703" y="37907"/>
                </a:lnTo>
                <a:lnTo>
                  <a:pt x="29996" y="37633"/>
                </a:lnTo>
                <a:lnTo>
                  <a:pt x="30365" y="37518"/>
                </a:lnTo>
                <a:close/>
              </a:path>
              <a:path w="53340" h="42545">
                <a:moveTo>
                  <a:pt x="50759" y="0"/>
                </a:moveTo>
                <a:lnTo>
                  <a:pt x="49600" y="1809"/>
                </a:lnTo>
                <a:lnTo>
                  <a:pt x="47504" y="4661"/>
                </a:lnTo>
                <a:lnTo>
                  <a:pt x="46168" y="6310"/>
                </a:lnTo>
                <a:lnTo>
                  <a:pt x="45260" y="7329"/>
                </a:lnTo>
                <a:lnTo>
                  <a:pt x="44469" y="8268"/>
                </a:lnTo>
                <a:lnTo>
                  <a:pt x="12385" y="33326"/>
                </a:lnTo>
                <a:lnTo>
                  <a:pt x="33921" y="33326"/>
                </a:lnTo>
                <a:lnTo>
                  <a:pt x="33804" y="30509"/>
                </a:lnTo>
                <a:lnTo>
                  <a:pt x="33693" y="29914"/>
                </a:lnTo>
                <a:lnTo>
                  <a:pt x="33452" y="29020"/>
                </a:lnTo>
                <a:lnTo>
                  <a:pt x="39359" y="29020"/>
                </a:lnTo>
                <a:lnTo>
                  <a:pt x="47804" y="23065"/>
                </a:lnTo>
                <a:lnTo>
                  <a:pt x="47930" y="22595"/>
                </a:lnTo>
                <a:lnTo>
                  <a:pt x="46221" y="15037"/>
                </a:lnTo>
                <a:lnTo>
                  <a:pt x="46276" y="14808"/>
                </a:lnTo>
                <a:lnTo>
                  <a:pt x="53029" y="5016"/>
                </a:lnTo>
                <a:lnTo>
                  <a:pt x="52921" y="2347"/>
                </a:lnTo>
                <a:lnTo>
                  <a:pt x="52679" y="1809"/>
                </a:lnTo>
                <a:lnTo>
                  <a:pt x="52369" y="1339"/>
                </a:lnTo>
                <a:lnTo>
                  <a:pt x="51932" y="824"/>
                </a:lnTo>
                <a:lnTo>
                  <a:pt x="51391" y="400"/>
                </a:lnTo>
                <a:lnTo>
                  <a:pt x="50759" y="0"/>
                </a:lnTo>
                <a:close/>
              </a:path>
              <a:path w="53340" h="42545">
                <a:moveTo>
                  <a:pt x="39359" y="29020"/>
                </a:moveTo>
                <a:lnTo>
                  <a:pt x="33452" y="29020"/>
                </a:lnTo>
                <a:lnTo>
                  <a:pt x="34912" y="29215"/>
                </a:lnTo>
                <a:lnTo>
                  <a:pt x="35545" y="29215"/>
                </a:lnTo>
                <a:lnTo>
                  <a:pt x="36246" y="29249"/>
                </a:lnTo>
                <a:lnTo>
                  <a:pt x="37040" y="29249"/>
                </a:lnTo>
                <a:lnTo>
                  <a:pt x="39359" y="29020"/>
                </a:lnTo>
                <a:close/>
              </a:path>
              <a:path w="53340" h="42545">
                <a:moveTo>
                  <a:pt x="37071" y="8612"/>
                </a:moveTo>
                <a:lnTo>
                  <a:pt x="31141" y="8612"/>
                </a:lnTo>
                <a:lnTo>
                  <a:pt x="31417" y="9162"/>
                </a:lnTo>
                <a:lnTo>
                  <a:pt x="31693" y="9872"/>
                </a:lnTo>
                <a:lnTo>
                  <a:pt x="32108" y="11280"/>
                </a:lnTo>
                <a:lnTo>
                  <a:pt x="32350" y="12334"/>
                </a:lnTo>
                <a:lnTo>
                  <a:pt x="32470" y="13193"/>
                </a:lnTo>
                <a:lnTo>
                  <a:pt x="32590" y="16365"/>
                </a:lnTo>
                <a:lnTo>
                  <a:pt x="37071" y="8612"/>
                </a:lnTo>
                <a:close/>
              </a:path>
              <a:path w="53340" h="42545">
                <a:moveTo>
                  <a:pt x="34360" y="2393"/>
                </a:moveTo>
                <a:lnTo>
                  <a:pt x="26194" y="12609"/>
                </a:lnTo>
                <a:lnTo>
                  <a:pt x="26069" y="13078"/>
                </a:lnTo>
                <a:lnTo>
                  <a:pt x="25793" y="13399"/>
                </a:lnTo>
                <a:lnTo>
                  <a:pt x="25632" y="13468"/>
                </a:lnTo>
                <a:lnTo>
                  <a:pt x="29013" y="13468"/>
                </a:lnTo>
                <a:lnTo>
                  <a:pt x="30071" y="11280"/>
                </a:lnTo>
                <a:lnTo>
                  <a:pt x="31141" y="8612"/>
                </a:lnTo>
                <a:lnTo>
                  <a:pt x="37071" y="8612"/>
                </a:lnTo>
                <a:lnTo>
                  <a:pt x="38063" y="6894"/>
                </a:lnTo>
                <a:lnTo>
                  <a:pt x="38454" y="6310"/>
                </a:lnTo>
                <a:lnTo>
                  <a:pt x="38567" y="5920"/>
                </a:lnTo>
                <a:lnTo>
                  <a:pt x="35154" y="2508"/>
                </a:lnTo>
                <a:lnTo>
                  <a:pt x="34360" y="239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0163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9832" y="0"/>
                </a:moveTo>
                <a:lnTo>
                  <a:pt x="0" y="10376"/>
                </a:lnTo>
                <a:lnTo>
                  <a:pt x="517" y="10501"/>
                </a:lnTo>
                <a:lnTo>
                  <a:pt x="1770" y="10731"/>
                </a:lnTo>
                <a:lnTo>
                  <a:pt x="2598" y="10811"/>
                </a:lnTo>
                <a:lnTo>
                  <a:pt x="4013" y="10811"/>
                </a:lnTo>
                <a:lnTo>
                  <a:pt x="5002" y="10650"/>
                </a:lnTo>
                <a:lnTo>
                  <a:pt x="9832" y="4546"/>
                </a:lnTo>
                <a:lnTo>
                  <a:pt x="983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12281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3477" y="0"/>
                </a:moveTo>
                <a:lnTo>
                  <a:pt x="6520" y="3012"/>
                </a:lnTo>
                <a:lnTo>
                  <a:pt x="2633" y="4615"/>
                </a:lnTo>
                <a:lnTo>
                  <a:pt x="0" y="5749"/>
                </a:lnTo>
                <a:lnTo>
                  <a:pt x="4749" y="8807"/>
                </a:lnTo>
                <a:lnTo>
                  <a:pt x="5347" y="8772"/>
                </a:lnTo>
                <a:lnTo>
                  <a:pt x="10648" y="5634"/>
                </a:lnTo>
                <a:lnTo>
                  <a:pt x="11085" y="5210"/>
                </a:lnTo>
                <a:lnTo>
                  <a:pt x="11867" y="4260"/>
                </a:lnTo>
                <a:lnTo>
                  <a:pt x="12580" y="3447"/>
                </a:lnTo>
                <a:lnTo>
                  <a:pt x="13880" y="1523"/>
                </a:lnTo>
                <a:lnTo>
                  <a:pt x="1347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91559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713" y="0"/>
                </a:moveTo>
                <a:lnTo>
                  <a:pt x="0" y="5634"/>
                </a:lnTo>
                <a:lnTo>
                  <a:pt x="114" y="6298"/>
                </a:lnTo>
                <a:lnTo>
                  <a:pt x="275" y="6963"/>
                </a:lnTo>
                <a:lnTo>
                  <a:pt x="712" y="8337"/>
                </a:lnTo>
                <a:lnTo>
                  <a:pt x="862" y="8612"/>
                </a:lnTo>
                <a:lnTo>
                  <a:pt x="1655" y="7707"/>
                </a:lnTo>
                <a:lnTo>
                  <a:pt x="2518" y="6848"/>
                </a:lnTo>
                <a:lnTo>
                  <a:pt x="3380" y="6069"/>
                </a:lnTo>
                <a:lnTo>
                  <a:pt x="5462" y="4386"/>
                </a:lnTo>
                <a:lnTo>
                  <a:pt x="5979" y="4031"/>
                </a:lnTo>
                <a:lnTo>
                  <a:pt x="5991" y="2702"/>
                </a:lnTo>
                <a:lnTo>
                  <a:pt x="3219" y="80"/>
                </a:lnTo>
                <a:lnTo>
                  <a:pt x="271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97002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3319" y="34"/>
                </a:moveTo>
                <a:lnTo>
                  <a:pt x="0" y="3012"/>
                </a:lnTo>
                <a:lnTo>
                  <a:pt x="99" y="3515"/>
                </a:lnTo>
                <a:lnTo>
                  <a:pt x="812" y="3870"/>
                </a:lnTo>
                <a:lnTo>
                  <a:pt x="1514" y="4100"/>
                </a:lnTo>
                <a:lnTo>
                  <a:pt x="1905" y="4180"/>
                </a:lnTo>
                <a:lnTo>
                  <a:pt x="2307" y="4180"/>
                </a:lnTo>
                <a:lnTo>
                  <a:pt x="2652" y="4100"/>
                </a:lnTo>
                <a:lnTo>
                  <a:pt x="3561" y="3012"/>
                </a:lnTo>
                <a:lnTo>
                  <a:pt x="3480" y="584"/>
                </a:lnTo>
                <a:lnTo>
                  <a:pt x="3319" y="34"/>
                </a:lnTo>
                <a:close/>
              </a:path>
              <a:path w="3809" h="4445">
                <a:moveTo>
                  <a:pt x="2457" y="0"/>
                </a:moveTo>
                <a:lnTo>
                  <a:pt x="2100" y="34"/>
                </a:lnTo>
                <a:lnTo>
                  <a:pt x="2618" y="34"/>
                </a:lnTo>
                <a:lnTo>
                  <a:pt x="24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2238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7670" y="0"/>
                </a:moveTo>
                <a:lnTo>
                  <a:pt x="0" y="8887"/>
                </a:lnTo>
                <a:lnTo>
                  <a:pt x="781" y="8257"/>
                </a:lnTo>
                <a:lnTo>
                  <a:pt x="2046" y="7512"/>
                </a:lnTo>
                <a:lnTo>
                  <a:pt x="3346" y="6928"/>
                </a:lnTo>
                <a:lnTo>
                  <a:pt x="5071" y="6264"/>
                </a:lnTo>
                <a:lnTo>
                  <a:pt x="6094" y="5909"/>
                </a:lnTo>
                <a:lnTo>
                  <a:pt x="8532" y="5165"/>
                </a:lnTo>
                <a:lnTo>
                  <a:pt x="8417" y="1878"/>
                </a:lnTo>
                <a:lnTo>
                  <a:pt x="8208" y="1019"/>
                </a:lnTo>
                <a:lnTo>
                  <a:pt x="8061" y="664"/>
                </a:lnTo>
                <a:lnTo>
                  <a:pt x="767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2434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8256" y="0"/>
                </a:moveTo>
                <a:lnTo>
                  <a:pt x="0" y="13617"/>
                </a:lnTo>
                <a:lnTo>
                  <a:pt x="1770" y="11933"/>
                </a:lnTo>
                <a:lnTo>
                  <a:pt x="5151" y="8887"/>
                </a:lnTo>
                <a:lnTo>
                  <a:pt x="6646" y="7593"/>
                </a:lnTo>
                <a:lnTo>
                  <a:pt x="7946" y="6539"/>
                </a:lnTo>
                <a:lnTo>
                  <a:pt x="8923" y="5714"/>
                </a:lnTo>
                <a:lnTo>
                  <a:pt x="9832" y="5004"/>
                </a:lnTo>
                <a:lnTo>
                  <a:pt x="9832" y="4306"/>
                </a:lnTo>
                <a:lnTo>
                  <a:pt x="9508" y="2622"/>
                </a:lnTo>
                <a:lnTo>
                  <a:pt x="8383" y="3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93640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18790" y="12953"/>
                </a:moveTo>
                <a:lnTo>
                  <a:pt x="15536" y="14096"/>
                </a:lnTo>
                <a:lnTo>
                  <a:pt x="14984" y="14477"/>
                </a:lnTo>
                <a:lnTo>
                  <a:pt x="14271" y="15239"/>
                </a:lnTo>
                <a:lnTo>
                  <a:pt x="13765" y="15747"/>
                </a:lnTo>
                <a:lnTo>
                  <a:pt x="13132" y="16509"/>
                </a:lnTo>
                <a:lnTo>
                  <a:pt x="0" y="35686"/>
                </a:lnTo>
                <a:lnTo>
                  <a:pt x="1138" y="34543"/>
                </a:lnTo>
                <a:lnTo>
                  <a:pt x="2693" y="32511"/>
                </a:lnTo>
                <a:lnTo>
                  <a:pt x="4956" y="29463"/>
                </a:lnTo>
                <a:lnTo>
                  <a:pt x="9521" y="25780"/>
                </a:lnTo>
                <a:lnTo>
                  <a:pt x="11488" y="24129"/>
                </a:lnTo>
                <a:lnTo>
                  <a:pt x="13765" y="22478"/>
                </a:lnTo>
                <a:lnTo>
                  <a:pt x="16283" y="20573"/>
                </a:lnTo>
                <a:lnTo>
                  <a:pt x="22056" y="16636"/>
                </a:lnTo>
                <a:lnTo>
                  <a:pt x="25287" y="14477"/>
                </a:lnTo>
                <a:lnTo>
                  <a:pt x="26932" y="13461"/>
                </a:lnTo>
                <a:lnTo>
                  <a:pt x="27587" y="13080"/>
                </a:lnTo>
                <a:lnTo>
                  <a:pt x="18870" y="13080"/>
                </a:lnTo>
                <a:lnTo>
                  <a:pt x="18790" y="12953"/>
                </a:lnTo>
                <a:close/>
              </a:path>
              <a:path w="67945" h="36195">
                <a:moveTo>
                  <a:pt x="38259" y="27431"/>
                </a:moveTo>
                <a:lnTo>
                  <a:pt x="14742" y="27431"/>
                </a:lnTo>
                <a:lnTo>
                  <a:pt x="17375" y="27558"/>
                </a:lnTo>
                <a:lnTo>
                  <a:pt x="18364" y="27558"/>
                </a:lnTo>
                <a:lnTo>
                  <a:pt x="20411" y="27812"/>
                </a:lnTo>
                <a:lnTo>
                  <a:pt x="23827" y="28447"/>
                </a:lnTo>
                <a:lnTo>
                  <a:pt x="25046" y="28574"/>
                </a:lnTo>
                <a:lnTo>
                  <a:pt x="27564" y="29209"/>
                </a:lnTo>
                <a:lnTo>
                  <a:pt x="30750" y="30098"/>
                </a:lnTo>
                <a:lnTo>
                  <a:pt x="31888" y="30479"/>
                </a:lnTo>
                <a:lnTo>
                  <a:pt x="32670" y="30606"/>
                </a:lnTo>
                <a:lnTo>
                  <a:pt x="33935" y="30733"/>
                </a:lnTo>
                <a:lnTo>
                  <a:pt x="34797" y="30733"/>
                </a:lnTo>
                <a:lnTo>
                  <a:pt x="35625" y="30606"/>
                </a:lnTo>
                <a:lnTo>
                  <a:pt x="38121" y="28193"/>
                </a:lnTo>
                <a:lnTo>
                  <a:pt x="38259" y="27431"/>
                </a:lnTo>
                <a:close/>
              </a:path>
              <a:path w="67945" h="36195">
                <a:moveTo>
                  <a:pt x="23390" y="23875"/>
                </a:moveTo>
                <a:lnTo>
                  <a:pt x="19503" y="23875"/>
                </a:lnTo>
                <a:lnTo>
                  <a:pt x="17456" y="24129"/>
                </a:lnTo>
                <a:lnTo>
                  <a:pt x="15375" y="24510"/>
                </a:lnTo>
                <a:lnTo>
                  <a:pt x="13293" y="25145"/>
                </a:lnTo>
                <a:lnTo>
                  <a:pt x="12235" y="25399"/>
                </a:lnTo>
                <a:lnTo>
                  <a:pt x="9165" y="26923"/>
                </a:lnTo>
                <a:lnTo>
                  <a:pt x="8176" y="27558"/>
                </a:lnTo>
                <a:lnTo>
                  <a:pt x="7198" y="28320"/>
                </a:lnTo>
                <a:lnTo>
                  <a:pt x="7589" y="28193"/>
                </a:lnTo>
                <a:lnTo>
                  <a:pt x="8728" y="27939"/>
                </a:lnTo>
                <a:lnTo>
                  <a:pt x="9556" y="27812"/>
                </a:lnTo>
                <a:lnTo>
                  <a:pt x="11798" y="27558"/>
                </a:lnTo>
                <a:lnTo>
                  <a:pt x="13178" y="27431"/>
                </a:lnTo>
                <a:lnTo>
                  <a:pt x="38259" y="27431"/>
                </a:lnTo>
                <a:lnTo>
                  <a:pt x="38293" y="26796"/>
                </a:lnTo>
                <a:lnTo>
                  <a:pt x="38130" y="25526"/>
                </a:lnTo>
                <a:lnTo>
                  <a:pt x="31888" y="25526"/>
                </a:lnTo>
                <a:lnTo>
                  <a:pt x="29450" y="24891"/>
                </a:lnTo>
                <a:lnTo>
                  <a:pt x="28231" y="24637"/>
                </a:lnTo>
                <a:lnTo>
                  <a:pt x="26782" y="24383"/>
                </a:lnTo>
                <a:lnTo>
                  <a:pt x="23390" y="23875"/>
                </a:lnTo>
                <a:close/>
              </a:path>
              <a:path w="67945" h="36195">
                <a:moveTo>
                  <a:pt x="67246" y="7112"/>
                </a:moveTo>
                <a:lnTo>
                  <a:pt x="57797" y="7112"/>
                </a:lnTo>
                <a:lnTo>
                  <a:pt x="60120" y="7239"/>
                </a:lnTo>
                <a:lnTo>
                  <a:pt x="61258" y="7493"/>
                </a:lnTo>
                <a:lnTo>
                  <a:pt x="62431" y="7620"/>
                </a:lnTo>
                <a:lnTo>
                  <a:pt x="63616" y="8001"/>
                </a:lnTo>
                <a:lnTo>
                  <a:pt x="64754" y="8255"/>
                </a:lnTo>
                <a:lnTo>
                  <a:pt x="64593" y="8255"/>
                </a:lnTo>
                <a:lnTo>
                  <a:pt x="64087" y="8382"/>
                </a:lnTo>
                <a:lnTo>
                  <a:pt x="60626" y="8890"/>
                </a:lnTo>
                <a:lnTo>
                  <a:pt x="22378" y="19557"/>
                </a:lnTo>
                <a:lnTo>
                  <a:pt x="24218" y="19557"/>
                </a:lnTo>
                <a:lnTo>
                  <a:pt x="25483" y="19938"/>
                </a:lnTo>
                <a:lnTo>
                  <a:pt x="31888" y="25526"/>
                </a:lnTo>
                <a:lnTo>
                  <a:pt x="38130" y="25526"/>
                </a:lnTo>
                <a:lnTo>
                  <a:pt x="37902" y="24383"/>
                </a:lnTo>
                <a:lnTo>
                  <a:pt x="37626" y="23367"/>
                </a:lnTo>
                <a:lnTo>
                  <a:pt x="37329" y="22732"/>
                </a:lnTo>
                <a:lnTo>
                  <a:pt x="37040" y="21843"/>
                </a:lnTo>
                <a:lnTo>
                  <a:pt x="37074" y="20573"/>
                </a:lnTo>
                <a:lnTo>
                  <a:pt x="37316" y="20446"/>
                </a:lnTo>
                <a:lnTo>
                  <a:pt x="37672" y="20319"/>
                </a:lnTo>
                <a:lnTo>
                  <a:pt x="55438" y="20320"/>
                </a:lnTo>
                <a:lnTo>
                  <a:pt x="55746" y="19304"/>
                </a:lnTo>
                <a:lnTo>
                  <a:pt x="56026" y="18161"/>
                </a:lnTo>
                <a:lnTo>
                  <a:pt x="56204" y="16891"/>
                </a:lnTo>
                <a:lnTo>
                  <a:pt x="56382" y="15240"/>
                </a:lnTo>
                <a:lnTo>
                  <a:pt x="57130" y="15113"/>
                </a:lnTo>
                <a:lnTo>
                  <a:pt x="67395" y="9144"/>
                </a:lnTo>
                <a:lnTo>
                  <a:pt x="67272" y="7239"/>
                </a:lnTo>
                <a:close/>
              </a:path>
              <a:path w="67945" h="36195">
                <a:moveTo>
                  <a:pt x="55438" y="20320"/>
                </a:moveTo>
                <a:lnTo>
                  <a:pt x="37902" y="20319"/>
                </a:lnTo>
                <a:lnTo>
                  <a:pt x="38454" y="20446"/>
                </a:lnTo>
                <a:lnTo>
                  <a:pt x="38811" y="20573"/>
                </a:lnTo>
                <a:lnTo>
                  <a:pt x="39627" y="20954"/>
                </a:lnTo>
                <a:lnTo>
                  <a:pt x="41249" y="21843"/>
                </a:lnTo>
                <a:lnTo>
                  <a:pt x="42537" y="22732"/>
                </a:lnTo>
                <a:lnTo>
                  <a:pt x="43963" y="23494"/>
                </a:lnTo>
                <a:lnTo>
                  <a:pt x="50368" y="25146"/>
                </a:lnTo>
                <a:lnTo>
                  <a:pt x="51035" y="25019"/>
                </a:lnTo>
                <a:lnTo>
                  <a:pt x="55303" y="20701"/>
                </a:lnTo>
                <a:lnTo>
                  <a:pt x="55438" y="20320"/>
                </a:lnTo>
                <a:close/>
              </a:path>
              <a:path w="67945" h="36195">
                <a:moveTo>
                  <a:pt x="27288" y="3428"/>
                </a:moveTo>
                <a:lnTo>
                  <a:pt x="25954" y="3428"/>
                </a:lnTo>
                <a:lnTo>
                  <a:pt x="25092" y="3809"/>
                </a:lnTo>
                <a:lnTo>
                  <a:pt x="24735" y="3936"/>
                </a:lnTo>
                <a:lnTo>
                  <a:pt x="18870" y="13080"/>
                </a:lnTo>
                <a:lnTo>
                  <a:pt x="27587" y="13080"/>
                </a:lnTo>
                <a:lnTo>
                  <a:pt x="30428" y="11429"/>
                </a:lnTo>
                <a:lnTo>
                  <a:pt x="32245" y="10540"/>
                </a:lnTo>
                <a:lnTo>
                  <a:pt x="34084" y="9524"/>
                </a:lnTo>
                <a:lnTo>
                  <a:pt x="37822" y="7619"/>
                </a:lnTo>
                <a:lnTo>
                  <a:pt x="38379" y="7365"/>
                </a:lnTo>
                <a:lnTo>
                  <a:pt x="32279" y="7365"/>
                </a:lnTo>
                <a:lnTo>
                  <a:pt x="32084" y="7238"/>
                </a:lnTo>
                <a:lnTo>
                  <a:pt x="31141" y="5968"/>
                </a:lnTo>
                <a:lnTo>
                  <a:pt x="30589" y="5587"/>
                </a:lnTo>
                <a:lnTo>
                  <a:pt x="29887" y="4952"/>
                </a:lnTo>
                <a:lnTo>
                  <a:pt x="29013" y="4444"/>
                </a:lnTo>
                <a:lnTo>
                  <a:pt x="27794" y="3682"/>
                </a:lnTo>
                <a:lnTo>
                  <a:pt x="27288" y="3428"/>
                </a:lnTo>
                <a:close/>
              </a:path>
              <a:path w="67945" h="36195">
                <a:moveTo>
                  <a:pt x="46536" y="4953"/>
                </a:moveTo>
                <a:lnTo>
                  <a:pt x="43721" y="4953"/>
                </a:lnTo>
                <a:lnTo>
                  <a:pt x="43491" y="5080"/>
                </a:lnTo>
                <a:lnTo>
                  <a:pt x="42065" y="5714"/>
                </a:lnTo>
                <a:lnTo>
                  <a:pt x="39236" y="11937"/>
                </a:lnTo>
                <a:lnTo>
                  <a:pt x="39834" y="11556"/>
                </a:lnTo>
                <a:lnTo>
                  <a:pt x="41479" y="10794"/>
                </a:lnTo>
                <a:lnTo>
                  <a:pt x="42663" y="10286"/>
                </a:lnTo>
                <a:lnTo>
                  <a:pt x="44032" y="9651"/>
                </a:lnTo>
                <a:lnTo>
                  <a:pt x="45607" y="9144"/>
                </a:lnTo>
                <a:lnTo>
                  <a:pt x="47344" y="8636"/>
                </a:lnTo>
                <a:lnTo>
                  <a:pt x="50207" y="7874"/>
                </a:lnTo>
                <a:lnTo>
                  <a:pt x="52288" y="7493"/>
                </a:lnTo>
                <a:lnTo>
                  <a:pt x="55554" y="7112"/>
                </a:lnTo>
                <a:lnTo>
                  <a:pt x="67246" y="7112"/>
                </a:lnTo>
                <a:lnTo>
                  <a:pt x="66998" y="6223"/>
                </a:lnTo>
                <a:lnTo>
                  <a:pt x="47298" y="6223"/>
                </a:lnTo>
                <a:lnTo>
                  <a:pt x="47022" y="6096"/>
                </a:lnTo>
                <a:lnTo>
                  <a:pt x="46826" y="5969"/>
                </a:lnTo>
                <a:lnTo>
                  <a:pt x="46596" y="5334"/>
                </a:lnTo>
                <a:lnTo>
                  <a:pt x="46536" y="4953"/>
                </a:lnTo>
                <a:close/>
              </a:path>
              <a:path w="67945" h="36195">
                <a:moveTo>
                  <a:pt x="43054" y="0"/>
                </a:moveTo>
                <a:lnTo>
                  <a:pt x="38454" y="1523"/>
                </a:lnTo>
                <a:lnTo>
                  <a:pt x="37707" y="2031"/>
                </a:lnTo>
                <a:lnTo>
                  <a:pt x="36925" y="2793"/>
                </a:lnTo>
                <a:lnTo>
                  <a:pt x="36097" y="3555"/>
                </a:lnTo>
                <a:lnTo>
                  <a:pt x="35188" y="4571"/>
                </a:lnTo>
                <a:lnTo>
                  <a:pt x="34832" y="5079"/>
                </a:lnTo>
                <a:lnTo>
                  <a:pt x="33935" y="6222"/>
                </a:lnTo>
                <a:lnTo>
                  <a:pt x="33142" y="6984"/>
                </a:lnTo>
                <a:lnTo>
                  <a:pt x="32394" y="7365"/>
                </a:lnTo>
                <a:lnTo>
                  <a:pt x="38379" y="7365"/>
                </a:lnTo>
                <a:lnTo>
                  <a:pt x="41720" y="5841"/>
                </a:lnTo>
                <a:lnTo>
                  <a:pt x="43721" y="4953"/>
                </a:lnTo>
                <a:lnTo>
                  <a:pt x="46536" y="4953"/>
                </a:lnTo>
                <a:lnTo>
                  <a:pt x="46021" y="3302"/>
                </a:lnTo>
                <a:lnTo>
                  <a:pt x="45883" y="2921"/>
                </a:lnTo>
                <a:lnTo>
                  <a:pt x="45527" y="2286"/>
                </a:lnTo>
                <a:lnTo>
                  <a:pt x="45297" y="1778"/>
                </a:lnTo>
                <a:lnTo>
                  <a:pt x="45055" y="1524"/>
                </a:lnTo>
                <a:lnTo>
                  <a:pt x="44825" y="1143"/>
                </a:lnTo>
                <a:lnTo>
                  <a:pt x="44193" y="635"/>
                </a:lnTo>
                <a:lnTo>
                  <a:pt x="43836" y="381"/>
                </a:lnTo>
                <a:lnTo>
                  <a:pt x="43445" y="254"/>
                </a:lnTo>
                <a:lnTo>
                  <a:pt x="43054" y="0"/>
                </a:lnTo>
                <a:close/>
              </a:path>
              <a:path w="67945" h="36195">
                <a:moveTo>
                  <a:pt x="60396" y="762"/>
                </a:moveTo>
                <a:lnTo>
                  <a:pt x="58579" y="762"/>
                </a:lnTo>
                <a:lnTo>
                  <a:pt x="57164" y="1143"/>
                </a:lnTo>
                <a:lnTo>
                  <a:pt x="56417" y="1270"/>
                </a:lnTo>
                <a:lnTo>
                  <a:pt x="55635" y="1524"/>
                </a:lnTo>
                <a:lnTo>
                  <a:pt x="53979" y="2286"/>
                </a:lnTo>
                <a:lnTo>
                  <a:pt x="53082" y="2667"/>
                </a:lnTo>
                <a:lnTo>
                  <a:pt x="52173" y="3302"/>
                </a:lnTo>
                <a:lnTo>
                  <a:pt x="51230" y="3810"/>
                </a:lnTo>
                <a:lnTo>
                  <a:pt x="50253" y="4445"/>
                </a:lnTo>
                <a:lnTo>
                  <a:pt x="49230" y="5334"/>
                </a:lnTo>
                <a:lnTo>
                  <a:pt x="48160" y="6096"/>
                </a:lnTo>
                <a:lnTo>
                  <a:pt x="47930" y="6223"/>
                </a:lnTo>
                <a:lnTo>
                  <a:pt x="66998" y="6223"/>
                </a:lnTo>
                <a:lnTo>
                  <a:pt x="61960" y="1016"/>
                </a:lnTo>
                <a:lnTo>
                  <a:pt x="60396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81450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6336" y="0"/>
                </a:moveTo>
                <a:lnTo>
                  <a:pt x="3541" y="1328"/>
                </a:lnTo>
                <a:lnTo>
                  <a:pt x="2437" y="1992"/>
                </a:lnTo>
                <a:lnTo>
                  <a:pt x="2012" y="2347"/>
                </a:lnTo>
                <a:lnTo>
                  <a:pt x="1494" y="2737"/>
                </a:lnTo>
                <a:lnTo>
                  <a:pt x="1023" y="3172"/>
                </a:lnTo>
                <a:lnTo>
                  <a:pt x="597" y="3641"/>
                </a:lnTo>
                <a:lnTo>
                  <a:pt x="232" y="4191"/>
                </a:lnTo>
                <a:lnTo>
                  <a:pt x="0" y="4615"/>
                </a:lnTo>
                <a:lnTo>
                  <a:pt x="0" y="5634"/>
                </a:lnTo>
                <a:lnTo>
                  <a:pt x="2679" y="7512"/>
                </a:lnTo>
                <a:lnTo>
                  <a:pt x="2989" y="7478"/>
                </a:lnTo>
                <a:lnTo>
                  <a:pt x="8022" y="3641"/>
                </a:lnTo>
                <a:lnTo>
                  <a:pt x="7956" y="1992"/>
                </a:lnTo>
                <a:lnTo>
                  <a:pt x="7625" y="939"/>
                </a:lnTo>
                <a:lnTo>
                  <a:pt x="7440" y="469"/>
                </a:lnTo>
                <a:lnTo>
                  <a:pt x="7164" y="274"/>
                </a:lnTo>
                <a:lnTo>
                  <a:pt x="7003" y="194"/>
                </a:lnTo>
                <a:lnTo>
                  <a:pt x="6566" y="34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80784" y="47069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242" y="0"/>
                </a:moveTo>
                <a:lnTo>
                  <a:pt x="195" y="1339"/>
                </a:lnTo>
                <a:lnTo>
                  <a:pt x="80" y="1649"/>
                </a:lnTo>
                <a:lnTo>
                  <a:pt x="0" y="3493"/>
                </a:lnTo>
                <a:lnTo>
                  <a:pt x="321" y="3218"/>
                </a:lnTo>
                <a:lnTo>
                  <a:pt x="1218" y="2553"/>
                </a:lnTo>
                <a:lnTo>
                  <a:pt x="1885" y="2153"/>
                </a:lnTo>
                <a:lnTo>
                  <a:pt x="2679" y="1729"/>
                </a:lnTo>
                <a:lnTo>
                  <a:pt x="3779" y="1339"/>
                </a:lnTo>
                <a:lnTo>
                  <a:pt x="4760" y="1065"/>
                </a:lnTo>
                <a:lnTo>
                  <a:pt x="4565" y="904"/>
                </a:lnTo>
                <a:lnTo>
                  <a:pt x="3576" y="400"/>
                </a:lnTo>
                <a:lnTo>
                  <a:pt x="3150" y="240"/>
                </a:lnTo>
                <a:lnTo>
                  <a:pt x="224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91053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5" h="28575">
                <a:moveTo>
                  <a:pt x="67119" y="20752"/>
                </a:moveTo>
                <a:lnTo>
                  <a:pt x="32314" y="20752"/>
                </a:lnTo>
                <a:lnTo>
                  <a:pt x="33167" y="22275"/>
                </a:lnTo>
                <a:lnTo>
                  <a:pt x="33671" y="23053"/>
                </a:lnTo>
                <a:lnTo>
                  <a:pt x="42962" y="28184"/>
                </a:lnTo>
                <a:lnTo>
                  <a:pt x="44066" y="28104"/>
                </a:lnTo>
                <a:lnTo>
                  <a:pt x="50126" y="26421"/>
                </a:lnTo>
                <a:lnTo>
                  <a:pt x="50517" y="26226"/>
                </a:lnTo>
                <a:lnTo>
                  <a:pt x="51184" y="25756"/>
                </a:lnTo>
                <a:lnTo>
                  <a:pt x="56469" y="25756"/>
                </a:lnTo>
                <a:lnTo>
                  <a:pt x="57590" y="25562"/>
                </a:lnTo>
                <a:lnTo>
                  <a:pt x="66146" y="21530"/>
                </a:lnTo>
                <a:lnTo>
                  <a:pt x="67119" y="20752"/>
                </a:lnTo>
                <a:close/>
              </a:path>
              <a:path w="69215" h="28575">
                <a:moveTo>
                  <a:pt x="56469" y="25756"/>
                </a:moveTo>
                <a:lnTo>
                  <a:pt x="51184" y="25756"/>
                </a:lnTo>
                <a:lnTo>
                  <a:pt x="52162" y="25882"/>
                </a:lnTo>
                <a:lnTo>
                  <a:pt x="53116" y="25951"/>
                </a:lnTo>
                <a:lnTo>
                  <a:pt x="54059" y="25951"/>
                </a:lnTo>
                <a:lnTo>
                  <a:pt x="55002" y="25917"/>
                </a:lnTo>
                <a:lnTo>
                  <a:pt x="55865" y="25836"/>
                </a:lnTo>
                <a:lnTo>
                  <a:pt x="56469" y="25756"/>
                </a:lnTo>
                <a:close/>
              </a:path>
              <a:path w="69215" h="28575">
                <a:moveTo>
                  <a:pt x="19291" y="8337"/>
                </a:moveTo>
                <a:lnTo>
                  <a:pt x="4990" y="8337"/>
                </a:lnTo>
                <a:lnTo>
                  <a:pt x="5657" y="8371"/>
                </a:lnTo>
                <a:lnTo>
                  <a:pt x="7463" y="8612"/>
                </a:lnTo>
                <a:lnTo>
                  <a:pt x="12534" y="12093"/>
                </a:lnTo>
                <a:lnTo>
                  <a:pt x="12974" y="12609"/>
                </a:lnTo>
                <a:lnTo>
                  <a:pt x="19296" y="14567"/>
                </a:lnTo>
                <a:lnTo>
                  <a:pt x="20871" y="17064"/>
                </a:lnTo>
                <a:lnTo>
                  <a:pt x="28737" y="24897"/>
                </a:lnTo>
                <a:lnTo>
                  <a:pt x="29013" y="24863"/>
                </a:lnTo>
                <a:lnTo>
                  <a:pt x="32199" y="20981"/>
                </a:lnTo>
                <a:lnTo>
                  <a:pt x="32314" y="20752"/>
                </a:lnTo>
                <a:lnTo>
                  <a:pt x="67119" y="20752"/>
                </a:lnTo>
                <a:lnTo>
                  <a:pt x="67737" y="20202"/>
                </a:lnTo>
                <a:lnTo>
                  <a:pt x="58889" y="20202"/>
                </a:lnTo>
                <a:lnTo>
                  <a:pt x="57199" y="20156"/>
                </a:lnTo>
                <a:lnTo>
                  <a:pt x="31290" y="12254"/>
                </a:lnTo>
                <a:lnTo>
                  <a:pt x="29876" y="11624"/>
                </a:lnTo>
                <a:lnTo>
                  <a:pt x="26897" y="10490"/>
                </a:lnTo>
                <a:lnTo>
                  <a:pt x="23938" y="9551"/>
                </a:lnTo>
                <a:lnTo>
                  <a:pt x="21619" y="8887"/>
                </a:lnTo>
                <a:lnTo>
                  <a:pt x="19291" y="8337"/>
                </a:lnTo>
                <a:close/>
              </a:path>
              <a:path w="69215" h="28575">
                <a:moveTo>
                  <a:pt x="68951" y="19022"/>
                </a:moveTo>
                <a:lnTo>
                  <a:pt x="60545" y="20202"/>
                </a:lnTo>
                <a:lnTo>
                  <a:pt x="67737" y="20202"/>
                </a:lnTo>
                <a:lnTo>
                  <a:pt x="68640" y="19343"/>
                </a:lnTo>
                <a:lnTo>
                  <a:pt x="68951" y="19022"/>
                </a:lnTo>
                <a:close/>
              </a:path>
              <a:path w="69215" h="28575">
                <a:moveTo>
                  <a:pt x="57656" y="8222"/>
                </a:moveTo>
                <a:lnTo>
                  <a:pt x="53507" y="8222"/>
                </a:lnTo>
                <a:lnTo>
                  <a:pt x="52413" y="10055"/>
                </a:lnTo>
                <a:lnTo>
                  <a:pt x="51665" y="11074"/>
                </a:lnTo>
                <a:lnTo>
                  <a:pt x="45561" y="16285"/>
                </a:lnTo>
                <a:lnTo>
                  <a:pt x="46861" y="16445"/>
                </a:lnTo>
                <a:lnTo>
                  <a:pt x="48034" y="16560"/>
                </a:lnTo>
                <a:lnTo>
                  <a:pt x="49138" y="16594"/>
                </a:lnTo>
                <a:lnTo>
                  <a:pt x="50161" y="16594"/>
                </a:lnTo>
                <a:lnTo>
                  <a:pt x="51104" y="16560"/>
                </a:lnTo>
                <a:lnTo>
                  <a:pt x="57795" y="12093"/>
                </a:lnTo>
                <a:lnTo>
                  <a:pt x="57686" y="8337"/>
                </a:lnTo>
                <a:close/>
              </a:path>
              <a:path w="69215" h="28575">
                <a:moveTo>
                  <a:pt x="50943" y="4936"/>
                </a:moveTo>
                <a:lnTo>
                  <a:pt x="43560" y="5794"/>
                </a:lnTo>
                <a:lnTo>
                  <a:pt x="35027" y="5794"/>
                </a:lnTo>
                <a:lnTo>
                  <a:pt x="30428" y="9826"/>
                </a:lnTo>
                <a:lnTo>
                  <a:pt x="31532" y="10101"/>
                </a:lnTo>
                <a:lnTo>
                  <a:pt x="33762" y="10524"/>
                </a:lnTo>
                <a:lnTo>
                  <a:pt x="35924" y="10765"/>
                </a:lnTo>
                <a:lnTo>
                  <a:pt x="36994" y="10845"/>
                </a:lnTo>
                <a:lnTo>
                  <a:pt x="39075" y="10925"/>
                </a:lnTo>
                <a:lnTo>
                  <a:pt x="42065" y="10799"/>
                </a:lnTo>
                <a:lnTo>
                  <a:pt x="53507" y="8222"/>
                </a:lnTo>
                <a:lnTo>
                  <a:pt x="57656" y="8222"/>
                </a:lnTo>
                <a:lnTo>
                  <a:pt x="52323" y="5004"/>
                </a:lnTo>
                <a:lnTo>
                  <a:pt x="50943" y="4936"/>
                </a:lnTo>
                <a:close/>
              </a:path>
              <a:path w="69215" h="28575">
                <a:moveTo>
                  <a:pt x="12810" y="3756"/>
                </a:moveTo>
                <a:lnTo>
                  <a:pt x="0" y="8807"/>
                </a:lnTo>
                <a:lnTo>
                  <a:pt x="942" y="8646"/>
                </a:lnTo>
                <a:lnTo>
                  <a:pt x="2713" y="8417"/>
                </a:lnTo>
                <a:lnTo>
                  <a:pt x="4277" y="8337"/>
                </a:lnTo>
                <a:lnTo>
                  <a:pt x="19291" y="8337"/>
                </a:lnTo>
                <a:lnTo>
                  <a:pt x="18272" y="8096"/>
                </a:lnTo>
                <a:lnTo>
                  <a:pt x="15133" y="7512"/>
                </a:lnTo>
                <a:lnTo>
                  <a:pt x="23741" y="7512"/>
                </a:lnTo>
                <a:lnTo>
                  <a:pt x="24839" y="7432"/>
                </a:lnTo>
                <a:lnTo>
                  <a:pt x="35027" y="5794"/>
                </a:lnTo>
                <a:lnTo>
                  <a:pt x="43560" y="5794"/>
                </a:lnTo>
                <a:lnTo>
                  <a:pt x="42426" y="4225"/>
                </a:lnTo>
                <a:lnTo>
                  <a:pt x="17571" y="4225"/>
                </a:lnTo>
                <a:lnTo>
                  <a:pt x="16777" y="4191"/>
                </a:lnTo>
                <a:lnTo>
                  <a:pt x="15168" y="3996"/>
                </a:lnTo>
                <a:lnTo>
                  <a:pt x="14857" y="3916"/>
                </a:lnTo>
                <a:lnTo>
                  <a:pt x="12810" y="3756"/>
                </a:lnTo>
                <a:close/>
              </a:path>
              <a:path w="69215" h="28575">
                <a:moveTo>
                  <a:pt x="23741" y="7512"/>
                </a:moveTo>
                <a:lnTo>
                  <a:pt x="15133" y="7512"/>
                </a:lnTo>
                <a:lnTo>
                  <a:pt x="17260" y="7627"/>
                </a:lnTo>
                <a:lnTo>
                  <a:pt x="19296" y="7673"/>
                </a:lnTo>
                <a:lnTo>
                  <a:pt x="21262" y="7627"/>
                </a:lnTo>
                <a:lnTo>
                  <a:pt x="23114" y="7558"/>
                </a:lnTo>
                <a:lnTo>
                  <a:pt x="23741" y="7512"/>
                </a:lnTo>
                <a:close/>
              </a:path>
              <a:path w="69215" h="28575">
                <a:moveTo>
                  <a:pt x="35257" y="0"/>
                </a:moveTo>
                <a:lnTo>
                  <a:pt x="30428" y="1328"/>
                </a:lnTo>
                <a:lnTo>
                  <a:pt x="29565" y="1717"/>
                </a:lnTo>
                <a:lnTo>
                  <a:pt x="18514" y="4225"/>
                </a:lnTo>
                <a:lnTo>
                  <a:pt x="42426" y="4225"/>
                </a:lnTo>
                <a:lnTo>
                  <a:pt x="35694" y="34"/>
                </a:lnTo>
                <a:lnTo>
                  <a:pt x="352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46308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9327" y="29476"/>
                </a:moveTo>
                <a:lnTo>
                  <a:pt x="15570" y="36575"/>
                </a:lnTo>
                <a:lnTo>
                  <a:pt x="15800" y="36703"/>
                </a:lnTo>
                <a:lnTo>
                  <a:pt x="18560" y="38862"/>
                </a:lnTo>
                <a:lnTo>
                  <a:pt x="21619" y="41148"/>
                </a:lnTo>
                <a:lnTo>
                  <a:pt x="30347" y="47244"/>
                </a:lnTo>
                <a:lnTo>
                  <a:pt x="34441" y="50038"/>
                </a:lnTo>
                <a:lnTo>
                  <a:pt x="35464" y="51054"/>
                </a:lnTo>
                <a:lnTo>
                  <a:pt x="39432" y="58928"/>
                </a:lnTo>
                <a:lnTo>
                  <a:pt x="39844" y="59944"/>
                </a:lnTo>
                <a:lnTo>
                  <a:pt x="42778" y="63754"/>
                </a:lnTo>
                <a:lnTo>
                  <a:pt x="43560" y="64389"/>
                </a:lnTo>
                <a:lnTo>
                  <a:pt x="44227" y="64643"/>
                </a:lnTo>
                <a:lnTo>
                  <a:pt x="44664" y="64897"/>
                </a:lnTo>
                <a:lnTo>
                  <a:pt x="44814" y="64897"/>
                </a:lnTo>
                <a:lnTo>
                  <a:pt x="51541" y="83820"/>
                </a:lnTo>
                <a:lnTo>
                  <a:pt x="51460" y="81534"/>
                </a:lnTo>
                <a:lnTo>
                  <a:pt x="43480" y="56515"/>
                </a:lnTo>
                <a:lnTo>
                  <a:pt x="42111" y="54991"/>
                </a:lnTo>
                <a:lnTo>
                  <a:pt x="37511" y="46863"/>
                </a:lnTo>
                <a:lnTo>
                  <a:pt x="37626" y="44831"/>
                </a:lnTo>
                <a:lnTo>
                  <a:pt x="37580" y="42672"/>
                </a:lnTo>
                <a:lnTo>
                  <a:pt x="31566" y="42672"/>
                </a:lnTo>
                <a:lnTo>
                  <a:pt x="30152" y="41148"/>
                </a:lnTo>
                <a:lnTo>
                  <a:pt x="29450" y="40513"/>
                </a:lnTo>
                <a:lnTo>
                  <a:pt x="28105" y="39370"/>
                </a:lnTo>
                <a:lnTo>
                  <a:pt x="26817" y="38354"/>
                </a:lnTo>
                <a:lnTo>
                  <a:pt x="25552" y="37465"/>
                </a:lnTo>
                <a:lnTo>
                  <a:pt x="23861" y="36576"/>
                </a:lnTo>
                <a:lnTo>
                  <a:pt x="22803" y="35941"/>
                </a:lnTo>
                <a:lnTo>
                  <a:pt x="21860" y="35560"/>
                </a:lnTo>
                <a:lnTo>
                  <a:pt x="20952" y="35306"/>
                </a:lnTo>
                <a:lnTo>
                  <a:pt x="20204" y="35052"/>
                </a:lnTo>
                <a:lnTo>
                  <a:pt x="18951" y="34925"/>
                </a:lnTo>
                <a:lnTo>
                  <a:pt x="18157" y="34798"/>
                </a:lnTo>
                <a:lnTo>
                  <a:pt x="17893" y="34798"/>
                </a:lnTo>
                <a:lnTo>
                  <a:pt x="16628" y="34290"/>
                </a:lnTo>
                <a:lnTo>
                  <a:pt x="14466" y="33273"/>
                </a:lnTo>
                <a:lnTo>
                  <a:pt x="12741" y="32257"/>
                </a:lnTo>
                <a:lnTo>
                  <a:pt x="12028" y="31876"/>
                </a:lnTo>
                <a:lnTo>
                  <a:pt x="10890" y="30987"/>
                </a:lnTo>
                <a:lnTo>
                  <a:pt x="9327" y="29476"/>
                </a:lnTo>
                <a:close/>
              </a:path>
              <a:path w="52070" h="83820">
                <a:moveTo>
                  <a:pt x="47137" y="34798"/>
                </a:moveTo>
                <a:lnTo>
                  <a:pt x="43054" y="53594"/>
                </a:lnTo>
                <a:lnTo>
                  <a:pt x="43365" y="56007"/>
                </a:lnTo>
                <a:lnTo>
                  <a:pt x="43480" y="56515"/>
                </a:lnTo>
                <a:lnTo>
                  <a:pt x="48483" y="56515"/>
                </a:lnTo>
                <a:lnTo>
                  <a:pt x="48366" y="56007"/>
                </a:lnTo>
                <a:lnTo>
                  <a:pt x="47378" y="52578"/>
                </a:lnTo>
                <a:lnTo>
                  <a:pt x="46746" y="51181"/>
                </a:lnTo>
                <a:lnTo>
                  <a:pt x="46355" y="49022"/>
                </a:lnTo>
                <a:lnTo>
                  <a:pt x="46245" y="48006"/>
                </a:lnTo>
                <a:lnTo>
                  <a:pt x="46123" y="46228"/>
                </a:lnTo>
                <a:lnTo>
                  <a:pt x="46233" y="41148"/>
                </a:lnTo>
                <a:lnTo>
                  <a:pt x="46524" y="38354"/>
                </a:lnTo>
                <a:lnTo>
                  <a:pt x="46852" y="36195"/>
                </a:lnTo>
                <a:lnTo>
                  <a:pt x="47137" y="34798"/>
                </a:lnTo>
                <a:close/>
              </a:path>
              <a:path w="52070" h="83820">
                <a:moveTo>
                  <a:pt x="34326" y="25654"/>
                </a:moveTo>
                <a:lnTo>
                  <a:pt x="27714" y="25654"/>
                </a:lnTo>
                <a:lnTo>
                  <a:pt x="27673" y="30099"/>
                </a:lnTo>
                <a:lnTo>
                  <a:pt x="27794" y="31242"/>
                </a:lnTo>
                <a:lnTo>
                  <a:pt x="37580" y="42672"/>
                </a:lnTo>
                <a:lnTo>
                  <a:pt x="37511" y="41910"/>
                </a:lnTo>
                <a:lnTo>
                  <a:pt x="34245" y="35052"/>
                </a:lnTo>
                <a:lnTo>
                  <a:pt x="33827" y="34290"/>
                </a:lnTo>
                <a:lnTo>
                  <a:pt x="33107" y="32639"/>
                </a:lnTo>
                <a:lnTo>
                  <a:pt x="32986" y="32258"/>
                </a:lnTo>
                <a:lnTo>
                  <a:pt x="32758" y="31242"/>
                </a:lnTo>
                <a:lnTo>
                  <a:pt x="32843" y="28321"/>
                </a:lnTo>
                <a:lnTo>
                  <a:pt x="33107" y="27432"/>
                </a:lnTo>
                <a:lnTo>
                  <a:pt x="33693" y="26416"/>
                </a:lnTo>
                <a:lnTo>
                  <a:pt x="34326" y="25654"/>
                </a:lnTo>
                <a:close/>
              </a:path>
              <a:path w="52070" h="83820">
                <a:moveTo>
                  <a:pt x="25534" y="9779"/>
                </a:moveTo>
                <a:lnTo>
                  <a:pt x="20009" y="9779"/>
                </a:lnTo>
                <a:lnTo>
                  <a:pt x="21020" y="14732"/>
                </a:lnTo>
                <a:lnTo>
                  <a:pt x="21150" y="15494"/>
                </a:lnTo>
                <a:lnTo>
                  <a:pt x="21274" y="16637"/>
                </a:lnTo>
                <a:lnTo>
                  <a:pt x="21389" y="20955"/>
                </a:lnTo>
                <a:lnTo>
                  <a:pt x="20952" y="22352"/>
                </a:lnTo>
                <a:lnTo>
                  <a:pt x="20595" y="23749"/>
                </a:lnTo>
                <a:lnTo>
                  <a:pt x="23275" y="32004"/>
                </a:lnTo>
                <a:lnTo>
                  <a:pt x="23976" y="29845"/>
                </a:lnTo>
                <a:lnTo>
                  <a:pt x="24689" y="28321"/>
                </a:lnTo>
                <a:lnTo>
                  <a:pt x="27047" y="25781"/>
                </a:lnTo>
                <a:lnTo>
                  <a:pt x="27242" y="25781"/>
                </a:lnTo>
                <a:lnTo>
                  <a:pt x="27599" y="25654"/>
                </a:lnTo>
                <a:lnTo>
                  <a:pt x="36223" y="21590"/>
                </a:lnTo>
                <a:lnTo>
                  <a:pt x="36127" y="19431"/>
                </a:lnTo>
                <a:lnTo>
                  <a:pt x="33222" y="16637"/>
                </a:lnTo>
                <a:lnTo>
                  <a:pt x="32670" y="16383"/>
                </a:lnTo>
                <a:lnTo>
                  <a:pt x="31566" y="16129"/>
                </a:lnTo>
                <a:lnTo>
                  <a:pt x="26184" y="16129"/>
                </a:lnTo>
                <a:lnTo>
                  <a:pt x="26129" y="14097"/>
                </a:lnTo>
                <a:lnTo>
                  <a:pt x="25874" y="11430"/>
                </a:lnTo>
                <a:lnTo>
                  <a:pt x="25667" y="10287"/>
                </a:lnTo>
                <a:lnTo>
                  <a:pt x="25534" y="9779"/>
                </a:lnTo>
                <a:close/>
              </a:path>
              <a:path w="52070" h="83820">
                <a:moveTo>
                  <a:pt x="4910" y="0"/>
                </a:moveTo>
                <a:lnTo>
                  <a:pt x="3024" y="253"/>
                </a:lnTo>
                <a:lnTo>
                  <a:pt x="2242" y="634"/>
                </a:lnTo>
                <a:lnTo>
                  <a:pt x="1575" y="1015"/>
                </a:lnTo>
                <a:lnTo>
                  <a:pt x="1023" y="1269"/>
                </a:lnTo>
                <a:lnTo>
                  <a:pt x="275" y="2031"/>
                </a:lnTo>
                <a:lnTo>
                  <a:pt x="0" y="2285"/>
                </a:lnTo>
                <a:lnTo>
                  <a:pt x="1138" y="3174"/>
                </a:lnTo>
                <a:lnTo>
                  <a:pt x="3185" y="4952"/>
                </a:lnTo>
                <a:lnTo>
                  <a:pt x="5933" y="7492"/>
                </a:lnTo>
                <a:lnTo>
                  <a:pt x="6761" y="8381"/>
                </a:lnTo>
                <a:lnTo>
                  <a:pt x="7543" y="9270"/>
                </a:lnTo>
                <a:lnTo>
                  <a:pt x="8256" y="10033"/>
                </a:lnTo>
                <a:lnTo>
                  <a:pt x="15409" y="21590"/>
                </a:lnTo>
                <a:lnTo>
                  <a:pt x="16042" y="20701"/>
                </a:lnTo>
                <a:lnTo>
                  <a:pt x="20009" y="9779"/>
                </a:lnTo>
                <a:lnTo>
                  <a:pt x="25534" y="9779"/>
                </a:lnTo>
                <a:lnTo>
                  <a:pt x="14432" y="6858"/>
                </a:lnTo>
                <a:lnTo>
                  <a:pt x="13604" y="5842"/>
                </a:lnTo>
                <a:lnTo>
                  <a:pt x="12822" y="4826"/>
                </a:lnTo>
                <a:lnTo>
                  <a:pt x="12028" y="4064"/>
                </a:lnTo>
                <a:lnTo>
                  <a:pt x="11281" y="3302"/>
                </a:lnTo>
                <a:lnTo>
                  <a:pt x="10533" y="2667"/>
                </a:lnTo>
                <a:lnTo>
                  <a:pt x="9832" y="2032"/>
                </a:lnTo>
                <a:lnTo>
                  <a:pt x="9119" y="1524"/>
                </a:lnTo>
                <a:lnTo>
                  <a:pt x="7785" y="762"/>
                </a:lnTo>
                <a:lnTo>
                  <a:pt x="7152" y="508"/>
                </a:lnTo>
                <a:lnTo>
                  <a:pt x="4910" y="0"/>
                </a:lnTo>
                <a:close/>
              </a:path>
              <a:path w="52070" h="83820">
                <a:moveTo>
                  <a:pt x="29324" y="15875"/>
                </a:moveTo>
                <a:lnTo>
                  <a:pt x="28346" y="15875"/>
                </a:lnTo>
                <a:lnTo>
                  <a:pt x="26771" y="16002"/>
                </a:lnTo>
                <a:lnTo>
                  <a:pt x="26184" y="16129"/>
                </a:lnTo>
                <a:lnTo>
                  <a:pt x="31566" y="16129"/>
                </a:lnTo>
                <a:lnTo>
                  <a:pt x="29324" y="15875"/>
                </a:lnTo>
                <a:close/>
              </a:path>
              <a:path w="52070" h="83820">
                <a:moveTo>
                  <a:pt x="20837" y="4445"/>
                </a:moveTo>
                <a:lnTo>
                  <a:pt x="14432" y="6858"/>
                </a:lnTo>
                <a:lnTo>
                  <a:pt x="24411" y="6858"/>
                </a:lnTo>
                <a:lnTo>
                  <a:pt x="20837" y="444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43709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0" y="0"/>
                </a:moveTo>
                <a:lnTo>
                  <a:pt x="16984" y="9986"/>
                </a:lnTo>
                <a:lnTo>
                  <a:pt x="18560" y="9906"/>
                </a:lnTo>
                <a:lnTo>
                  <a:pt x="15294" y="8612"/>
                </a:lnTo>
                <a:lnTo>
                  <a:pt x="13178" y="7673"/>
                </a:lnTo>
                <a:lnTo>
                  <a:pt x="10775" y="6539"/>
                </a:lnTo>
                <a:lnTo>
                  <a:pt x="8256" y="5210"/>
                </a:lnTo>
                <a:lnTo>
                  <a:pt x="5818" y="3790"/>
                </a:lnTo>
                <a:lnTo>
                  <a:pt x="3503" y="2187"/>
                </a:lnTo>
                <a:lnTo>
                  <a:pt x="0" y="0"/>
                </a:lnTo>
                <a:close/>
              </a:path>
              <a:path w="19050" h="10160">
                <a:moveTo>
                  <a:pt x="1138" y="389"/>
                </a:moveTo>
                <a:lnTo>
                  <a:pt x="2075" y="1133"/>
                </a:lnTo>
                <a:lnTo>
                  <a:pt x="3576" y="2233"/>
                </a:lnTo>
                <a:lnTo>
                  <a:pt x="1990" y="1053"/>
                </a:lnTo>
                <a:lnTo>
                  <a:pt x="1138" y="38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46538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40" h="49529">
                <a:moveTo>
                  <a:pt x="47468" y="38735"/>
                </a:moveTo>
                <a:lnTo>
                  <a:pt x="35936" y="38735"/>
                </a:lnTo>
                <a:lnTo>
                  <a:pt x="38063" y="38989"/>
                </a:lnTo>
                <a:lnTo>
                  <a:pt x="40110" y="39497"/>
                </a:lnTo>
                <a:lnTo>
                  <a:pt x="50448" y="46355"/>
                </a:lnTo>
                <a:lnTo>
                  <a:pt x="51311" y="47244"/>
                </a:lnTo>
                <a:lnTo>
                  <a:pt x="52886" y="49149"/>
                </a:lnTo>
                <a:lnTo>
                  <a:pt x="50805" y="44450"/>
                </a:lnTo>
                <a:lnTo>
                  <a:pt x="50287" y="43434"/>
                </a:lnTo>
                <a:lnTo>
                  <a:pt x="49230" y="41529"/>
                </a:lnTo>
                <a:lnTo>
                  <a:pt x="47468" y="38735"/>
                </a:lnTo>
                <a:close/>
              </a:path>
              <a:path w="53340" h="49529">
                <a:moveTo>
                  <a:pt x="34899" y="31369"/>
                </a:moveTo>
                <a:lnTo>
                  <a:pt x="21550" y="31369"/>
                </a:lnTo>
                <a:lnTo>
                  <a:pt x="21860" y="33655"/>
                </a:lnTo>
                <a:lnTo>
                  <a:pt x="22056" y="34671"/>
                </a:lnTo>
                <a:lnTo>
                  <a:pt x="26897" y="40132"/>
                </a:lnTo>
                <a:lnTo>
                  <a:pt x="27334" y="40259"/>
                </a:lnTo>
                <a:lnTo>
                  <a:pt x="28151" y="40259"/>
                </a:lnTo>
                <a:lnTo>
                  <a:pt x="29335" y="40005"/>
                </a:lnTo>
                <a:lnTo>
                  <a:pt x="30991" y="39370"/>
                </a:lnTo>
                <a:lnTo>
                  <a:pt x="31382" y="39116"/>
                </a:lnTo>
                <a:lnTo>
                  <a:pt x="32555" y="38862"/>
                </a:lnTo>
                <a:lnTo>
                  <a:pt x="33693" y="38862"/>
                </a:lnTo>
                <a:lnTo>
                  <a:pt x="34843" y="38735"/>
                </a:lnTo>
                <a:lnTo>
                  <a:pt x="47468" y="38735"/>
                </a:lnTo>
                <a:lnTo>
                  <a:pt x="40306" y="34544"/>
                </a:lnTo>
                <a:lnTo>
                  <a:pt x="35510" y="31750"/>
                </a:lnTo>
                <a:lnTo>
                  <a:pt x="34899" y="31369"/>
                </a:lnTo>
                <a:close/>
              </a:path>
              <a:path w="53340" h="49529">
                <a:moveTo>
                  <a:pt x="34736" y="19431"/>
                </a:moveTo>
                <a:lnTo>
                  <a:pt x="29807" y="19431"/>
                </a:lnTo>
                <a:lnTo>
                  <a:pt x="30117" y="20447"/>
                </a:lnTo>
                <a:lnTo>
                  <a:pt x="31256" y="23114"/>
                </a:lnTo>
                <a:lnTo>
                  <a:pt x="43959" y="34544"/>
                </a:lnTo>
                <a:lnTo>
                  <a:pt x="43445" y="34036"/>
                </a:lnTo>
                <a:lnTo>
                  <a:pt x="42226" y="33020"/>
                </a:lnTo>
                <a:lnTo>
                  <a:pt x="41444" y="32512"/>
                </a:lnTo>
                <a:lnTo>
                  <a:pt x="41168" y="32385"/>
                </a:lnTo>
                <a:lnTo>
                  <a:pt x="40260" y="31623"/>
                </a:lnTo>
                <a:lnTo>
                  <a:pt x="39443" y="30988"/>
                </a:lnTo>
                <a:lnTo>
                  <a:pt x="38696" y="30226"/>
                </a:lnTo>
                <a:lnTo>
                  <a:pt x="37396" y="28956"/>
                </a:lnTo>
                <a:lnTo>
                  <a:pt x="34336" y="22987"/>
                </a:lnTo>
                <a:lnTo>
                  <a:pt x="34372" y="20447"/>
                </a:lnTo>
                <a:lnTo>
                  <a:pt x="34521" y="19939"/>
                </a:lnTo>
                <a:lnTo>
                  <a:pt x="34736" y="19431"/>
                </a:lnTo>
                <a:close/>
              </a:path>
              <a:path w="53340" h="49529">
                <a:moveTo>
                  <a:pt x="4875" y="0"/>
                </a:moveTo>
                <a:lnTo>
                  <a:pt x="0" y="8254"/>
                </a:lnTo>
                <a:lnTo>
                  <a:pt x="356" y="10032"/>
                </a:lnTo>
                <a:lnTo>
                  <a:pt x="4645" y="17271"/>
                </a:lnTo>
                <a:lnTo>
                  <a:pt x="5036" y="17652"/>
                </a:lnTo>
                <a:lnTo>
                  <a:pt x="6531" y="18795"/>
                </a:lnTo>
                <a:lnTo>
                  <a:pt x="7589" y="19430"/>
                </a:lnTo>
                <a:lnTo>
                  <a:pt x="8026" y="19557"/>
                </a:lnTo>
                <a:lnTo>
                  <a:pt x="6807" y="21208"/>
                </a:lnTo>
                <a:lnTo>
                  <a:pt x="5215" y="27050"/>
                </a:lnTo>
                <a:lnTo>
                  <a:pt x="5588" y="28193"/>
                </a:lnTo>
                <a:lnTo>
                  <a:pt x="16950" y="32258"/>
                </a:lnTo>
                <a:lnTo>
                  <a:pt x="19307" y="32131"/>
                </a:lnTo>
                <a:lnTo>
                  <a:pt x="19894" y="32004"/>
                </a:lnTo>
                <a:lnTo>
                  <a:pt x="20837" y="31623"/>
                </a:lnTo>
                <a:lnTo>
                  <a:pt x="21389" y="31496"/>
                </a:lnTo>
                <a:lnTo>
                  <a:pt x="21550" y="31369"/>
                </a:lnTo>
                <a:lnTo>
                  <a:pt x="34899" y="31369"/>
                </a:lnTo>
                <a:lnTo>
                  <a:pt x="33268" y="30353"/>
                </a:lnTo>
                <a:lnTo>
                  <a:pt x="31106" y="28956"/>
                </a:lnTo>
                <a:lnTo>
                  <a:pt x="29025" y="27432"/>
                </a:lnTo>
                <a:lnTo>
                  <a:pt x="27058" y="26162"/>
                </a:lnTo>
                <a:lnTo>
                  <a:pt x="12155" y="13716"/>
                </a:lnTo>
                <a:lnTo>
                  <a:pt x="10726" y="12319"/>
                </a:lnTo>
                <a:lnTo>
                  <a:pt x="9245" y="10795"/>
                </a:lnTo>
                <a:lnTo>
                  <a:pt x="7003" y="8382"/>
                </a:lnTo>
                <a:lnTo>
                  <a:pt x="5036" y="5841"/>
                </a:lnTo>
                <a:lnTo>
                  <a:pt x="4093" y="4571"/>
                </a:lnTo>
                <a:lnTo>
                  <a:pt x="3978" y="4444"/>
                </a:lnTo>
                <a:lnTo>
                  <a:pt x="3702" y="3682"/>
                </a:lnTo>
                <a:lnTo>
                  <a:pt x="3541" y="3047"/>
                </a:lnTo>
                <a:lnTo>
                  <a:pt x="3461" y="2031"/>
                </a:lnTo>
                <a:lnTo>
                  <a:pt x="3622" y="1269"/>
                </a:lnTo>
                <a:lnTo>
                  <a:pt x="3932" y="762"/>
                </a:lnTo>
                <a:lnTo>
                  <a:pt x="4128" y="508"/>
                </a:lnTo>
                <a:lnTo>
                  <a:pt x="4530" y="254"/>
                </a:lnTo>
                <a:lnTo>
                  <a:pt x="4726" y="254"/>
                </a:lnTo>
                <a:lnTo>
                  <a:pt x="5117" y="127"/>
                </a:lnTo>
                <a:lnTo>
                  <a:pt x="4875" y="0"/>
                </a:lnTo>
                <a:close/>
              </a:path>
              <a:path w="53340" h="49529">
                <a:moveTo>
                  <a:pt x="24085" y="9652"/>
                </a:moveTo>
                <a:lnTo>
                  <a:pt x="19825" y="9652"/>
                </a:lnTo>
                <a:lnTo>
                  <a:pt x="20446" y="11811"/>
                </a:lnTo>
                <a:lnTo>
                  <a:pt x="21113" y="13843"/>
                </a:lnTo>
                <a:lnTo>
                  <a:pt x="28783" y="25527"/>
                </a:lnTo>
                <a:lnTo>
                  <a:pt x="28904" y="20828"/>
                </a:lnTo>
                <a:lnTo>
                  <a:pt x="29002" y="20447"/>
                </a:lnTo>
                <a:lnTo>
                  <a:pt x="29174" y="20066"/>
                </a:lnTo>
                <a:lnTo>
                  <a:pt x="29531" y="19558"/>
                </a:lnTo>
                <a:lnTo>
                  <a:pt x="29807" y="19431"/>
                </a:lnTo>
                <a:lnTo>
                  <a:pt x="34736" y="19431"/>
                </a:lnTo>
                <a:lnTo>
                  <a:pt x="34843" y="19177"/>
                </a:lnTo>
                <a:lnTo>
                  <a:pt x="32636" y="14859"/>
                </a:lnTo>
                <a:lnTo>
                  <a:pt x="32245" y="14478"/>
                </a:lnTo>
                <a:lnTo>
                  <a:pt x="31463" y="13970"/>
                </a:lnTo>
                <a:lnTo>
                  <a:pt x="30635" y="13716"/>
                </a:lnTo>
                <a:lnTo>
                  <a:pt x="30416" y="13589"/>
                </a:lnTo>
                <a:lnTo>
                  <a:pt x="25322" y="13589"/>
                </a:lnTo>
                <a:lnTo>
                  <a:pt x="24691" y="11176"/>
                </a:lnTo>
                <a:lnTo>
                  <a:pt x="24425" y="10414"/>
                </a:lnTo>
                <a:lnTo>
                  <a:pt x="24085" y="9652"/>
                </a:lnTo>
                <a:close/>
              </a:path>
              <a:path w="53340" h="49529">
                <a:moveTo>
                  <a:pt x="17111" y="4445"/>
                </a:moveTo>
                <a:lnTo>
                  <a:pt x="16640" y="4445"/>
                </a:lnTo>
                <a:lnTo>
                  <a:pt x="14478" y="4826"/>
                </a:lnTo>
                <a:lnTo>
                  <a:pt x="13328" y="5207"/>
                </a:lnTo>
                <a:lnTo>
                  <a:pt x="12902" y="5461"/>
                </a:lnTo>
                <a:lnTo>
                  <a:pt x="13035" y="7366"/>
                </a:lnTo>
                <a:lnTo>
                  <a:pt x="17663" y="17907"/>
                </a:lnTo>
                <a:lnTo>
                  <a:pt x="17536" y="16510"/>
                </a:lnTo>
                <a:lnTo>
                  <a:pt x="17647" y="12827"/>
                </a:lnTo>
                <a:lnTo>
                  <a:pt x="19698" y="9652"/>
                </a:lnTo>
                <a:lnTo>
                  <a:pt x="24085" y="9652"/>
                </a:lnTo>
                <a:lnTo>
                  <a:pt x="23631" y="8636"/>
                </a:lnTo>
                <a:lnTo>
                  <a:pt x="18134" y="4572"/>
                </a:lnTo>
                <a:lnTo>
                  <a:pt x="17111" y="4445"/>
                </a:lnTo>
                <a:close/>
              </a:path>
              <a:path w="53340" h="49529">
                <a:moveTo>
                  <a:pt x="28588" y="13208"/>
                </a:moveTo>
                <a:lnTo>
                  <a:pt x="27840" y="13208"/>
                </a:lnTo>
                <a:lnTo>
                  <a:pt x="26541" y="13335"/>
                </a:lnTo>
                <a:lnTo>
                  <a:pt x="25322" y="13589"/>
                </a:lnTo>
                <a:lnTo>
                  <a:pt x="30416" y="13589"/>
                </a:lnTo>
                <a:lnTo>
                  <a:pt x="30198" y="13462"/>
                </a:lnTo>
                <a:lnTo>
                  <a:pt x="28588" y="1320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685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4093" y="0"/>
                </a:moveTo>
                <a:lnTo>
                  <a:pt x="0" y="3790"/>
                </a:lnTo>
                <a:lnTo>
                  <a:pt x="2403" y="6379"/>
                </a:lnTo>
                <a:lnTo>
                  <a:pt x="6531" y="2576"/>
                </a:lnTo>
                <a:lnTo>
                  <a:pt x="4093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01028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4" h="85090">
                <a:moveTo>
                  <a:pt x="3467" y="50418"/>
                </a:moveTo>
                <a:lnTo>
                  <a:pt x="0" y="61213"/>
                </a:lnTo>
                <a:lnTo>
                  <a:pt x="362" y="65150"/>
                </a:lnTo>
                <a:lnTo>
                  <a:pt x="4295" y="85089"/>
                </a:lnTo>
                <a:lnTo>
                  <a:pt x="6181" y="82803"/>
                </a:lnTo>
                <a:lnTo>
                  <a:pt x="6020" y="81914"/>
                </a:lnTo>
                <a:lnTo>
                  <a:pt x="5905" y="80898"/>
                </a:lnTo>
                <a:lnTo>
                  <a:pt x="5790" y="79501"/>
                </a:lnTo>
                <a:lnTo>
                  <a:pt x="5825" y="73913"/>
                </a:lnTo>
                <a:lnTo>
                  <a:pt x="6101" y="71754"/>
                </a:lnTo>
                <a:lnTo>
                  <a:pt x="12139" y="58546"/>
                </a:lnTo>
                <a:lnTo>
                  <a:pt x="7158" y="58546"/>
                </a:lnTo>
                <a:lnTo>
                  <a:pt x="7791" y="55752"/>
                </a:lnTo>
                <a:lnTo>
                  <a:pt x="9171" y="51688"/>
                </a:lnTo>
                <a:lnTo>
                  <a:pt x="9572" y="50672"/>
                </a:lnTo>
                <a:lnTo>
                  <a:pt x="4295" y="50672"/>
                </a:lnTo>
                <a:lnTo>
                  <a:pt x="3467" y="50418"/>
                </a:lnTo>
                <a:close/>
              </a:path>
              <a:path w="40004" h="85090">
                <a:moveTo>
                  <a:pt x="28588" y="44703"/>
                </a:moveTo>
                <a:lnTo>
                  <a:pt x="16830" y="44703"/>
                </a:lnTo>
                <a:lnTo>
                  <a:pt x="17738" y="44830"/>
                </a:lnTo>
                <a:lnTo>
                  <a:pt x="18210" y="44957"/>
                </a:lnTo>
                <a:lnTo>
                  <a:pt x="19268" y="45084"/>
                </a:lnTo>
                <a:lnTo>
                  <a:pt x="19866" y="45338"/>
                </a:lnTo>
                <a:lnTo>
                  <a:pt x="18877" y="45846"/>
                </a:lnTo>
                <a:lnTo>
                  <a:pt x="18325" y="46100"/>
                </a:lnTo>
                <a:lnTo>
                  <a:pt x="16956" y="47116"/>
                </a:lnTo>
                <a:lnTo>
                  <a:pt x="16128" y="47624"/>
                </a:lnTo>
                <a:lnTo>
                  <a:pt x="15220" y="48513"/>
                </a:lnTo>
                <a:lnTo>
                  <a:pt x="13173" y="50418"/>
                </a:lnTo>
                <a:lnTo>
                  <a:pt x="10309" y="53847"/>
                </a:lnTo>
                <a:lnTo>
                  <a:pt x="9622" y="54863"/>
                </a:lnTo>
                <a:lnTo>
                  <a:pt x="8458" y="56514"/>
                </a:lnTo>
                <a:lnTo>
                  <a:pt x="7158" y="58546"/>
                </a:lnTo>
                <a:lnTo>
                  <a:pt x="12139" y="58546"/>
                </a:lnTo>
                <a:lnTo>
                  <a:pt x="13529" y="57149"/>
                </a:lnTo>
                <a:lnTo>
                  <a:pt x="14668" y="56260"/>
                </a:lnTo>
                <a:lnTo>
                  <a:pt x="15933" y="55371"/>
                </a:lnTo>
                <a:lnTo>
                  <a:pt x="17267" y="54482"/>
                </a:lnTo>
                <a:lnTo>
                  <a:pt x="17899" y="54355"/>
                </a:lnTo>
                <a:lnTo>
                  <a:pt x="19463" y="53720"/>
                </a:lnTo>
                <a:lnTo>
                  <a:pt x="20533" y="53212"/>
                </a:lnTo>
                <a:lnTo>
                  <a:pt x="21671" y="52704"/>
                </a:lnTo>
                <a:lnTo>
                  <a:pt x="24063" y="51180"/>
                </a:lnTo>
                <a:lnTo>
                  <a:pt x="28433" y="45338"/>
                </a:lnTo>
                <a:lnTo>
                  <a:pt x="28588" y="44703"/>
                </a:lnTo>
                <a:close/>
              </a:path>
              <a:path w="40004" h="85090">
                <a:moveTo>
                  <a:pt x="9562" y="29082"/>
                </a:moveTo>
                <a:lnTo>
                  <a:pt x="4656" y="35178"/>
                </a:lnTo>
                <a:lnTo>
                  <a:pt x="4769" y="35940"/>
                </a:lnTo>
                <a:lnTo>
                  <a:pt x="4962" y="36956"/>
                </a:lnTo>
                <a:lnTo>
                  <a:pt x="5125" y="37591"/>
                </a:lnTo>
                <a:lnTo>
                  <a:pt x="5211" y="37845"/>
                </a:lnTo>
                <a:lnTo>
                  <a:pt x="6066" y="39877"/>
                </a:lnTo>
                <a:lnTo>
                  <a:pt x="6296" y="40893"/>
                </a:lnTo>
                <a:lnTo>
                  <a:pt x="4295" y="50672"/>
                </a:lnTo>
                <a:lnTo>
                  <a:pt x="9572" y="50672"/>
                </a:lnTo>
                <a:lnTo>
                  <a:pt x="21482" y="31241"/>
                </a:lnTo>
                <a:lnTo>
                  <a:pt x="11724" y="31241"/>
                </a:lnTo>
                <a:lnTo>
                  <a:pt x="11643" y="31114"/>
                </a:lnTo>
                <a:lnTo>
                  <a:pt x="11402" y="30860"/>
                </a:lnTo>
                <a:lnTo>
                  <a:pt x="11091" y="30225"/>
                </a:lnTo>
                <a:lnTo>
                  <a:pt x="10896" y="29971"/>
                </a:lnTo>
                <a:lnTo>
                  <a:pt x="10620" y="29717"/>
                </a:lnTo>
                <a:lnTo>
                  <a:pt x="10263" y="29336"/>
                </a:lnTo>
                <a:lnTo>
                  <a:pt x="10068" y="29209"/>
                </a:lnTo>
                <a:lnTo>
                  <a:pt x="9562" y="29082"/>
                </a:lnTo>
                <a:close/>
              </a:path>
              <a:path w="40004" h="85090">
                <a:moveTo>
                  <a:pt x="39748" y="27813"/>
                </a:moveTo>
                <a:lnTo>
                  <a:pt x="31572" y="27812"/>
                </a:lnTo>
                <a:lnTo>
                  <a:pt x="33113" y="28066"/>
                </a:lnTo>
                <a:lnTo>
                  <a:pt x="33930" y="28320"/>
                </a:lnTo>
                <a:lnTo>
                  <a:pt x="35747" y="28955"/>
                </a:lnTo>
                <a:lnTo>
                  <a:pt x="35149" y="29209"/>
                </a:lnTo>
                <a:lnTo>
                  <a:pt x="33585" y="29717"/>
                </a:lnTo>
                <a:lnTo>
                  <a:pt x="32446" y="30225"/>
                </a:lnTo>
                <a:lnTo>
                  <a:pt x="23085" y="35940"/>
                </a:lnTo>
                <a:lnTo>
                  <a:pt x="22177" y="36702"/>
                </a:lnTo>
                <a:lnTo>
                  <a:pt x="14668" y="45084"/>
                </a:lnTo>
                <a:lnTo>
                  <a:pt x="15024" y="44957"/>
                </a:lnTo>
                <a:lnTo>
                  <a:pt x="15496" y="44830"/>
                </a:lnTo>
                <a:lnTo>
                  <a:pt x="16439" y="44703"/>
                </a:lnTo>
                <a:lnTo>
                  <a:pt x="28588" y="44703"/>
                </a:lnTo>
                <a:lnTo>
                  <a:pt x="28709" y="43814"/>
                </a:lnTo>
                <a:lnTo>
                  <a:pt x="28620" y="41401"/>
                </a:lnTo>
                <a:lnTo>
                  <a:pt x="28513" y="40766"/>
                </a:lnTo>
                <a:lnTo>
                  <a:pt x="28237" y="39750"/>
                </a:lnTo>
                <a:lnTo>
                  <a:pt x="30123" y="38734"/>
                </a:lnTo>
                <a:lnTo>
                  <a:pt x="38185" y="32003"/>
                </a:lnTo>
                <a:lnTo>
                  <a:pt x="38691" y="31368"/>
                </a:lnTo>
                <a:lnTo>
                  <a:pt x="39135" y="30480"/>
                </a:lnTo>
                <a:lnTo>
                  <a:pt x="39350" y="29972"/>
                </a:lnTo>
                <a:lnTo>
                  <a:pt x="39634" y="28956"/>
                </a:lnTo>
                <a:lnTo>
                  <a:pt x="39748" y="27813"/>
                </a:lnTo>
                <a:close/>
              </a:path>
              <a:path w="40004" h="85090">
                <a:moveTo>
                  <a:pt x="18716" y="11302"/>
                </a:moveTo>
                <a:lnTo>
                  <a:pt x="12411" y="29717"/>
                </a:lnTo>
                <a:lnTo>
                  <a:pt x="12080" y="30987"/>
                </a:lnTo>
                <a:lnTo>
                  <a:pt x="11839" y="31241"/>
                </a:lnTo>
                <a:lnTo>
                  <a:pt x="21482" y="31241"/>
                </a:lnTo>
                <a:lnTo>
                  <a:pt x="24055" y="27812"/>
                </a:lnTo>
                <a:lnTo>
                  <a:pt x="30535" y="14858"/>
                </a:lnTo>
                <a:lnTo>
                  <a:pt x="24028" y="14858"/>
                </a:lnTo>
                <a:lnTo>
                  <a:pt x="23557" y="14223"/>
                </a:lnTo>
                <a:lnTo>
                  <a:pt x="20096" y="11810"/>
                </a:lnTo>
                <a:lnTo>
                  <a:pt x="18716" y="11302"/>
                </a:lnTo>
                <a:close/>
              </a:path>
              <a:path w="40004" h="85090">
                <a:moveTo>
                  <a:pt x="34010" y="21081"/>
                </a:moveTo>
                <a:lnTo>
                  <a:pt x="27524" y="28320"/>
                </a:lnTo>
                <a:lnTo>
                  <a:pt x="28387" y="27939"/>
                </a:lnTo>
                <a:lnTo>
                  <a:pt x="29215" y="27812"/>
                </a:lnTo>
                <a:lnTo>
                  <a:pt x="39748" y="27813"/>
                </a:lnTo>
                <a:lnTo>
                  <a:pt x="39649" y="26924"/>
                </a:lnTo>
                <a:lnTo>
                  <a:pt x="35390" y="21843"/>
                </a:lnTo>
                <a:lnTo>
                  <a:pt x="34010" y="21081"/>
                </a:lnTo>
                <a:close/>
              </a:path>
              <a:path w="40004" h="85090">
                <a:moveTo>
                  <a:pt x="31101" y="0"/>
                </a:moveTo>
                <a:lnTo>
                  <a:pt x="29652" y="0"/>
                </a:lnTo>
                <a:lnTo>
                  <a:pt x="28467" y="380"/>
                </a:lnTo>
                <a:lnTo>
                  <a:pt x="28042" y="634"/>
                </a:lnTo>
                <a:lnTo>
                  <a:pt x="27639" y="761"/>
                </a:lnTo>
                <a:lnTo>
                  <a:pt x="26903" y="1396"/>
                </a:lnTo>
                <a:lnTo>
                  <a:pt x="26547" y="1904"/>
                </a:lnTo>
                <a:lnTo>
                  <a:pt x="26225" y="2285"/>
                </a:lnTo>
                <a:lnTo>
                  <a:pt x="25914" y="2920"/>
                </a:lnTo>
                <a:lnTo>
                  <a:pt x="25638" y="3428"/>
                </a:lnTo>
                <a:lnTo>
                  <a:pt x="25362" y="4190"/>
                </a:lnTo>
                <a:lnTo>
                  <a:pt x="25167" y="4952"/>
                </a:lnTo>
                <a:lnTo>
                  <a:pt x="25006" y="5841"/>
                </a:lnTo>
                <a:lnTo>
                  <a:pt x="24891" y="6730"/>
                </a:lnTo>
                <a:lnTo>
                  <a:pt x="24810" y="10032"/>
                </a:lnTo>
                <a:lnTo>
                  <a:pt x="25029" y="13080"/>
                </a:lnTo>
                <a:lnTo>
                  <a:pt x="24902" y="13715"/>
                </a:lnTo>
                <a:lnTo>
                  <a:pt x="24695" y="14477"/>
                </a:lnTo>
                <a:lnTo>
                  <a:pt x="24465" y="14858"/>
                </a:lnTo>
                <a:lnTo>
                  <a:pt x="30535" y="14858"/>
                </a:lnTo>
                <a:lnTo>
                  <a:pt x="32642" y="4572"/>
                </a:lnTo>
                <a:lnTo>
                  <a:pt x="32561" y="254"/>
                </a:lnTo>
                <a:lnTo>
                  <a:pt x="32170" y="127"/>
                </a:lnTo>
                <a:lnTo>
                  <a:pt x="3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6633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90" h="16509">
                <a:moveTo>
                  <a:pt x="7081" y="0"/>
                </a:moveTo>
                <a:lnTo>
                  <a:pt x="1504" y="2198"/>
                </a:lnTo>
                <a:lnTo>
                  <a:pt x="1228" y="2473"/>
                </a:lnTo>
                <a:lnTo>
                  <a:pt x="0" y="6310"/>
                </a:lnTo>
                <a:lnTo>
                  <a:pt x="285" y="7089"/>
                </a:lnTo>
                <a:lnTo>
                  <a:pt x="561" y="8028"/>
                </a:lnTo>
                <a:lnTo>
                  <a:pt x="986" y="9906"/>
                </a:lnTo>
                <a:lnTo>
                  <a:pt x="1113" y="10811"/>
                </a:lnTo>
                <a:lnTo>
                  <a:pt x="1202" y="15426"/>
                </a:lnTo>
                <a:lnTo>
                  <a:pt x="1113" y="16445"/>
                </a:lnTo>
                <a:lnTo>
                  <a:pt x="1895" y="15426"/>
                </a:lnTo>
                <a:lnTo>
                  <a:pt x="8576" y="80"/>
                </a:lnTo>
                <a:lnTo>
                  <a:pt x="708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741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120265" y="113665"/>
                </a:moveTo>
                <a:lnTo>
                  <a:pt x="99748" y="113665"/>
                </a:lnTo>
                <a:lnTo>
                  <a:pt x="99748" y="113919"/>
                </a:lnTo>
                <a:lnTo>
                  <a:pt x="99989" y="114808"/>
                </a:lnTo>
                <a:lnTo>
                  <a:pt x="100184" y="115316"/>
                </a:lnTo>
                <a:lnTo>
                  <a:pt x="100690" y="116332"/>
                </a:lnTo>
                <a:lnTo>
                  <a:pt x="100932" y="116586"/>
                </a:lnTo>
                <a:lnTo>
                  <a:pt x="101162" y="116967"/>
                </a:lnTo>
                <a:lnTo>
                  <a:pt x="101472" y="117348"/>
                </a:lnTo>
                <a:lnTo>
                  <a:pt x="101794" y="117856"/>
                </a:lnTo>
                <a:lnTo>
                  <a:pt x="102151" y="118237"/>
                </a:lnTo>
                <a:lnTo>
                  <a:pt x="103013" y="118999"/>
                </a:lnTo>
                <a:lnTo>
                  <a:pt x="103519" y="119507"/>
                </a:lnTo>
                <a:lnTo>
                  <a:pt x="104658" y="120269"/>
                </a:lnTo>
                <a:lnTo>
                  <a:pt x="107613" y="121920"/>
                </a:lnTo>
                <a:lnTo>
                  <a:pt x="109453" y="122682"/>
                </a:lnTo>
                <a:lnTo>
                  <a:pt x="111546" y="123317"/>
                </a:lnTo>
                <a:lnTo>
                  <a:pt x="112719" y="123698"/>
                </a:lnTo>
                <a:lnTo>
                  <a:pt x="114329" y="123698"/>
                </a:lnTo>
                <a:lnTo>
                  <a:pt x="115077" y="123571"/>
                </a:lnTo>
                <a:lnTo>
                  <a:pt x="115870" y="123190"/>
                </a:lnTo>
                <a:lnTo>
                  <a:pt x="116296" y="123063"/>
                </a:lnTo>
                <a:lnTo>
                  <a:pt x="116732" y="122682"/>
                </a:lnTo>
                <a:lnTo>
                  <a:pt x="117560" y="122174"/>
                </a:lnTo>
                <a:lnTo>
                  <a:pt x="118342" y="121158"/>
                </a:lnTo>
                <a:lnTo>
                  <a:pt x="120148" y="115824"/>
                </a:lnTo>
                <a:lnTo>
                  <a:pt x="120265" y="113665"/>
                </a:lnTo>
                <a:close/>
              </a:path>
              <a:path w="148590" h="123825">
                <a:moveTo>
                  <a:pt x="146951" y="95250"/>
                </a:moveTo>
                <a:lnTo>
                  <a:pt x="89915" y="95249"/>
                </a:lnTo>
                <a:lnTo>
                  <a:pt x="88930" y="100964"/>
                </a:lnTo>
                <a:lnTo>
                  <a:pt x="88817" y="104012"/>
                </a:lnTo>
                <a:lnTo>
                  <a:pt x="88909" y="104901"/>
                </a:lnTo>
                <a:lnTo>
                  <a:pt x="97666" y="113918"/>
                </a:lnTo>
                <a:lnTo>
                  <a:pt x="99748" y="113665"/>
                </a:lnTo>
                <a:lnTo>
                  <a:pt x="120265" y="113665"/>
                </a:lnTo>
                <a:lnTo>
                  <a:pt x="120152" y="111125"/>
                </a:lnTo>
                <a:lnTo>
                  <a:pt x="119952" y="109093"/>
                </a:lnTo>
                <a:lnTo>
                  <a:pt x="119366" y="105664"/>
                </a:lnTo>
                <a:lnTo>
                  <a:pt x="120665" y="105410"/>
                </a:lnTo>
                <a:lnTo>
                  <a:pt x="121171" y="105283"/>
                </a:lnTo>
                <a:lnTo>
                  <a:pt x="122310" y="104902"/>
                </a:lnTo>
                <a:lnTo>
                  <a:pt x="123529" y="104267"/>
                </a:lnTo>
                <a:lnTo>
                  <a:pt x="123805" y="104013"/>
                </a:lnTo>
                <a:lnTo>
                  <a:pt x="124713" y="103251"/>
                </a:lnTo>
                <a:lnTo>
                  <a:pt x="125265" y="102489"/>
                </a:lnTo>
                <a:lnTo>
                  <a:pt x="126141" y="100965"/>
                </a:lnTo>
                <a:lnTo>
                  <a:pt x="126404" y="100330"/>
                </a:lnTo>
                <a:lnTo>
                  <a:pt x="126565" y="99822"/>
                </a:lnTo>
                <a:lnTo>
                  <a:pt x="142446" y="99822"/>
                </a:lnTo>
                <a:lnTo>
                  <a:pt x="143895" y="98679"/>
                </a:lnTo>
                <a:lnTo>
                  <a:pt x="144803" y="97790"/>
                </a:lnTo>
                <a:lnTo>
                  <a:pt x="145275" y="97282"/>
                </a:lnTo>
                <a:lnTo>
                  <a:pt x="146218" y="96139"/>
                </a:lnTo>
                <a:lnTo>
                  <a:pt x="146689" y="95631"/>
                </a:lnTo>
                <a:lnTo>
                  <a:pt x="146951" y="95250"/>
                </a:lnTo>
                <a:close/>
              </a:path>
              <a:path w="148590" h="123825">
                <a:moveTo>
                  <a:pt x="142446" y="99822"/>
                </a:moveTo>
                <a:lnTo>
                  <a:pt x="126565" y="99822"/>
                </a:lnTo>
                <a:lnTo>
                  <a:pt x="127623" y="100457"/>
                </a:lnTo>
                <a:lnTo>
                  <a:pt x="128209" y="100711"/>
                </a:lnTo>
                <a:lnTo>
                  <a:pt x="128922" y="100965"/>
                </a:lnTo>
                <a:lnTo>
                  <a:pt x="129750" y="101219"/>
                </a:lnTo>
                <a:lnTo>
                  <a:pt x="130693" y="101346"/>
                </a:lnTo>
                <a:lnTo>
                  <a:pt x="131786" y="101600"/>
                </a:lnTo>
                <a:lnTo>
                  <a:pt x="140594" y="100584"/>
                </a:lnTo>
                <a:lnTo>
                  <a:pt x="142446" y="99822"/>
                </a:lnTo>
                <a:close/>
              </a:path>
              <a:path w="148590" h="123825">
                <a:moveTo>
                  <a:pt x="116296" y="69088"/>
                </a:moveTo>
                <a:lnTo>
                  <a:pt x="71987" y="69087"/>
                </a:lnTo>
                <a:lnTo>
                  <a:pt x="73448" y="69341"/>
                </a:lnTo>
                <a:lnTo>
                  <a:pt x="74391" y="69468"/>
                </a:lnTo>
                <a:lnTo>
                  <a:pt x="75414" y="69722"/>
                </a:lnTo>
                <a:lnTo>
                  <a:pt x="77024" y="70484"/>
                </a:lnTo>
                <a:lnTo>
                  <a:pt x="78082" y="71119"/>
                </a:lnTo>
                <a:lnTo>
                  <a:pt x="79106" y="71881"/>
                </a:lnTo>
                <a:lnTo>
                  <a:pt x="79543" y="72389"/>
                </a:lnTo>
                <a:lnTo>
                  <a:pt x="80014" y="72897"/>
                </a:lnTo>
                <a:lnTo>
                  <a:pt x="81642" y="80644"/>
                </a:lnTo>
                <a:lnTo>
                  <a:pt x="81526" y="81533"/>
                </a:lnTo>
                <a:lnTo>
                  <a:pt x="81316" y="82676"/>
                </a:lnTo>
                <a:lnTo>
                  <a:pt x="81105" y="83565"/>
                </a:lnTo>
                <a:lnTo>
                  <a:pt x="80760" y="85470"/>
                </a:lnTo>
                <a:lnTo>
                  <a:pt x="80550" y="87248"/>
                </a:lnTo>
                <a:lnTo>
                  <a:pt x="80434" y="90423"/>
                </a:lnTo>
                <a:lnTo>
                  <a:pt x="80557" y="91566"/>
                </a:lnTo>
                <a:lnTo>
                  <a:pt x="85672" y="96392"/>
                </a:lnTo>
                <a:lnTo>
                  <a:pt x="87604" y="96138"/>
                </a:lnTo>
                <a:lnTo>
                  <a:pt x="88696" y="95757"/>
                </a:lnTo>
                <a:lnTo>
                  <a:pt x="89915" y="95249"/>
                </a:lnTo>
                <a:lnTo>
                  <a:pt x="146951" y="95250"/>
                </a:lnTo>
                <a:lnTo>
                  <a:pt x="147126" y="94996"/>
                </a:lnTo>
                <a:lnTo>
                  <a:pt x="147483" y="94361"/>
                </a:lnTo>
                <a:lnTo>
                  <a:pt x="148069" y="92964"/>
                </a:lnTo>
                <a:lnTo>
                  <a:pt x="148219" y="92202"/>
                </a:lnTo>
                <a:lnTo>
                  <a:pt x="148092" y="89916"/>
                </a:lnTo>
                <a:lnTo>
                  <a:pt x="143193" y="85598"/>
                </a:lnTo>
                <a:lnTo>
                  <a:pt x="141779" y="84963"/>
                </a:lnTo>
                <a:lnTo>
                  <a:pt x="140123" y="84455"/>
                </a:lnTo>
                <a:lnTo>
                  <a:pt x="138237" y="84074"/>
                </a:lnTo>
                <a:lnTo>
                  <a:pt x="136109" y="83566"/>
                </a:lnTo>
                <a:lnTo>
                  <a:pt x="133752" y="83185"/>
                </a:lnTo>
                <a:lnTo>
                  <a:pt x="134189" y="82804"/>
                </a:lnTo>
                <a:lnTo>
                  <a:pt x="134350" y="82677"/>
                </a:lnTo>
                <a:lnTo>
                  <a:pt x="134545" y="82296"/>
                </a:lnTo>
                <a:lnTo>
                  <a:pt x="134796" y="81534"/>
                </a:lnTo>
                <a:lnTo>
                  <a:pt x="134916" y="80772"/>
                </a:lnTo>
                <a:lnTo>
                  <a:pt x="134821" y="77597"/>
                </a:lnTo>
                <a:lnTo>
                  <a:pt x="134699" y="76962"/>
                </a:lnTo>
                <a:lnTo>
                  <a:pt x="134545" y="75311"/>
                </a:lnTo>
                <a:lnTo>
                  <a:pt x="134419" y="75184"/>
                </a:lnTo>
                <a:lnTo>
                  <a:pt x="134028" y="74676"/>
                </a:lnTo>
                <a:lnTo>
                  <a:pt x="133441" y="74168"/>
                </a:lnTo>
                <a:lnTo>
                  <a:pt x="133051" y="74041"/>
                </a:lnTo>
                <a:lnTo>
                  <a:pt x="132062" y="73533"/>
                </a:lnTo>
                <a:lnTo>
                  <a:pt x="130762" y="73152"/>
                </a:lnTo>
                <a:lnTo>
                  <a:pt x="114134" y="72263"/>
                </a:lnTo>
                <a:lnTo>
                  <a:pt x="114732" y="71755"/>
                </a:lnTo>
                <a:lnTo>
                  <a:pt x="115548" y="70739"/>
                </a:lnTo>
                <a:lnTo>
                  <a:pt x="116066" y="69723"/>
                </a:lnTo>
                <a:lnTo>
                  <a:pt x="116296" y="69088"/>
                </a:lnTo>
                <a:close/>
              </a:path>
              <a:path w="148590" h="123825">
                <a:moveTo>
                  <a:pt x="72852" y="71373"/>
                </a:moveTo>
                <a:lnTo>
                  <a:pt x="66560" y="71373"/>
                </a:lnTo>
                <a:lnTo>
                  <a:pt x="67175" y="72389"/>
                </a:lnTo>
                <a:lnTo>
                  <a:pt x="67744" y="73532"/>
                </a:lnTo>
                <a:lnTo>
                  <a:pt x="67945" y="74167"/>
                </a:lnTo>
                <a:lnTo>
                  <a:pt x="68054" y="74675"/>
                </a:lnTo>
                <a:lnTo>
                  <a:pt x="68149" y="76199"/>
                </a:lnTo>
                <a:lnTo>
                  <a:pt x="68031" y="76961"/>
                </a:lnTo>
                <a:lnTo>
                  <a:pt x="65306" y="79755"/>
                </a:lnTo>
                <a:lnTo>
                  <a:pt x="64639" y="80009"/>
                </a:lnTo>
                <a:lnTo>
                  <a:pt x="63501" y="80517"/>
                </a:lnTo>
                <a:lnTo>
                  <a:pt x="63029" y="80771"/>
                </a:lnTo>
                <a:lnTo>
                  <a:pt x="62236" y="81533"/>
                </a:lnTo>
                <a:lnTo>
                  <a:pt x="61925" y="81787"/>
                </a:lnTo>
                <a:lnTo>
                  <a:pt x="61258" y="82930"/>
                </a:lnTo>
                <a:lnTo>
                  <a:pt x="61017" y="83692"/>
                </a:lnTo>
                <a:lnTo>
                  <a:pt x="60921" y="85724"/>
                </a:lnTo>
                <a:lnTo>
                  <a:pt x="61040" y="86486"/>
                </a:lnTo>
                <a:lnTo>
                  <a:pt x="68181" y="91185"/>
                </a:lnTo>
                <a:lnTo>
                  <a:pt x="69434" y="91058"/>
                </a:lnTo>
                <a:lnTo>
                  <a:pt x="77415" y="86867"/>
                </a:lnTo>
                <a:lnTo>
                  <a:pt x="77296" y="84581"/>
                </a:lnTo>
                <a:lnTo>
                  <a:pt x="73172" y="79120"/>
                </a:lnTo>
                <a:lnTo>
                  <a:pt x="73356" y="78485"/>
                </a:lnTo>
                <a:lnTo>
                  <a:pt x="73471" y="77850"/>
                </a:lnTo>
                <a:lnTo>
                  <a:pt x="73592" y="76961"/>
                </a:lnTo>
                <a:lnTo>
                  <a:pt x="73482" y="73532"/>
                </a:lnTo>
                <a:lnTo>
                  <a:pt x="73168" y="72262"/>
                </a:lnTo>
                <a:lnTo>
                  <a:pt x="72976" y="71627"/>
                </a:lnTo>
                <a:lnTo>
                  <a:pt x="72852" y="71373"/>
                </a:lnTo>
                <a:close/>
              </a:path>
              <a:path w="148590" h="123825">
                <a:moveTo>
                  <a:pt x="0" y="76961"/>
                </a:moveTo>
                <a:lnTo>
                  <a:pt x="2895" y="84454"/>
                </a:lnTo>
                <a:lnTo>
                  <a:pt x="2322" y="86486"/>
                </a:lnTo>
                <a:lnTo>
                  <a:pt x="5669" y="86232"/>
                </a:lnTo>
                <a:lnTo>
                  <a:pt x="9050" y="86105"/>
                </a:lnTo>
                <a:lnTo>
                  <a:pt x="12431" y="85724"/>
                </a:lnTo>
                <a:lnTo>
                  <a:pt x="15812" y="85470"/>
                </a:lnTo>
                <a:lnTo>
                  <a:pt x="19066" y="85089"/>
                </a:lnTo>
                <a:lnTo>
                  <a:pt x="25287" y="84200"/>
                </a:lnTo>
                <a:lnTo>
                  <a:pt x="28151" y="83692"/>
                </a:lnTo>
                <a:lnTo>
                  <a:pt x="30784" y="83311"/>
                </a:lnTo>
                <a:lnTo>
                  <a:pt x="35349" y="82549"/>
                </a:lnTo>
                <a:lnTo>
                  <a:pt x="37201" y="82168"/>
                </a:lnTo>
                <a:lnTo>
                  <a:pt x="40697" y="81533"/>
                </a:lnTo>
                <a:lnTo>
                  <a:pt x="46677" y="78993"/>
                </a:lnTo>
                <a:lnTo>
                  <a:pt x="50867" y="77342"/>
                </a:lnTo>
                <a:lnTo>
                  <a:pt x="5818" y="77342"/>
                </a:lnTo>
                <a:lnTo>
                  <a:pt x="0" y="76961"/>
                </a:lnTo>
                <a:close/>
              </a:path>
              <a:path w="148590" h="123825">
                <a:moveTo>
                  <a:pt x="64202" y="0"/>
                </a:moveTo>
                <a:lnTo>
                  <a:pt x="61373" y="3428"/>
                </a:lnTo>
                <a:lnTo>
                  <a:pt x="60350" y="4825"/>
                </a:lnTo>
                <a:lnTo>
                  <a:pt x="58234" y="7619"/>
                </a:lnTo>
                <a:lnTo>
                  <a:pt x="55945" y="10159"/>
                </a:lnTo>
                <a:lnTo>
                  <a:pt x="54772" y="11429"/>
                </a:lnTo>
                <a:lnTo>
                  <a:pt x="52334" y="13715"/>
                </a:lnTo>
                <a:lnTo>
                  <a:pt x="47815" y="18541"/>
                </a:lnTo>
                <a:lnTo>
                  <a:pt x="39984" y="21970"/>
                </a:lnTo>
                <a:lnTo>
                  <a:pt x="38845" y="22605"/>
                </a:lnTo>
                <a:lnTo>
                  <a:pt x="33188" y="25145"/>
                </a:lnTo>
                <a:lnTo>
                  <a:pt x="30980" y="25907"/>
                </a:lnTo>
                <a:lnTo>
                  <a:pt x="22803" y="35051"/>
                </a:lnTo>
                <a:lnTo>
                  <a:pt x="28001" y="41782"/>
                </a:lnTo>
                <a:lnTo>
                  <a:pt x="28898" y="42163"/>
                </a:lnTo>
                <a:lnTo>
                  <a:pt x="30678" y="45719"/>
                </a:lnTo>
                <a:lnTo>
                  <a:pt x="30590" y="46354"/>
                </a:lnTo>
                <a:lnTo>
                  <a:pt x="30514" y="46735"/>
                </a:lnTo>
                <a:lnTo>
                  <a:pt x="30037" y="48132"/>
                </a:lnTo>
                <a:lnTo>
                  <a:pt x="29692" y="49529"/>
                </a:lnTo>
                <a:lnTo>
                  <a:pt x="29359" y="51942"/>
                </a:lnTo>
                <a:lnTo>
                  <a:pt x="29284" y="56387"/>
                </a:lnTo>
                <a:lnTo>
                  <a:pt x="29485" y="58419"/>
                </a:lnTo>
                <a:lnTo>
                  <a:pt x="34521" y="72262"/>
                </a:lnTo>
                <a:lnTo>
                  <a:pt x="33935" y="72643"/>
                </a:lnTo>
                <a:lnTo>
                  <a:pt x="11212" y="77342"/>
                </a:lnTo>
                <a:lnTo>
                  <a:pt x="50867" y="77342"/>
                </a:lnTo>
                <a:lnTo>
                  <a:pt x="62868" y="72643"/>
                </a:lnTo>
                <a:lnTo>
                  <a:pt x="66560" y="71373"/>
                </a:lnTo>
                <a:lnTo>
                  <a:pt x="72852" y="71373"/>
                </a:lnTo>
                <a:lnTo>
                  <a:pt x="72291" y="70230"/>
                </a:lnTo>
                <a:lnTo>
                  <a:pt x="42893" y="70230"/>
                </a:lnTo>
                <a:lnTo>
                  <a:pt x="43799" y="68452"/>
                </a:lnTo>
                <a:lnTo>
                  <a:pt x="45136" y="66420"/>
                </a:lnTo>
                <a:lnTo>
                  <a:pt x="53714" y="58800"/>
                </a:lnTo>
                <a:lnTo>
                  <a:pt x="55474" y="58038"/>
                </a:lnTo>
                <a:lnTo>
                  <a:pt x="64288" y="49148"/>
                </a:lnTo>
                <a:lnTo>
                  <a:pt x="64168" y="47370"/>
                </a:lnTo>
                <a:lnTo>
                  <a:pt x="63926" y="46608"/>
                </a:lnTo>
                <a:lnTo>
                  <a:pt x="63581" y="45719"/>
                </a:lnTo>
                <a:lnTo>
                  <a:pt x="62512" y="44068"/>
                </a:lnTo>
                <a:lnTo>
                  <a:pt x="63305" y="43433"/>
                </a:lnTo>
                <a:lnTo>
                  <a:pt x="72321" y="29971"/>
                </a:lnTo>
                <a:lnTo>
                  <a:pt x="72281" y="27558"/>
                </a:lnTo>
                <a:lnTo>
                  <a:pt x="69204" y="23113"/>
                </a:lnTo>
                <a:lnTo>
                  <a:pt x="68135" y="22351"/>
                </a:lnTo>
                <a:lnTo>
                  <a:pt x="66835" y="21716"/>
                </a:lnTo>
                <a:lnTo>
                  <a:pt x="67130" y="21081"/>
                </a:lnTo>
                <a:lnTo>
                  <a:pt x="67663" y="19811"/>
                </a:lnTo>
                <a:lnTo>
                  <a:pt x="67985" y="18922"/>
                </a:lnTo>
                <a:lnTo>
                  <a:pt x="68330" y="17779"/>
                </a:lnTo>
                <a:lnTo>
                  <a:pt x="68733" y="15874"/>
                </a:lnTo>
                <a:lnTo>
                  <a:pt x="68963" y="13716"/>
                </a:lnTo>
                <a:lnTo>
                  <a:pt x="68863" y="11430"/>
                </a:lnTo>
                <a:lnTo>
                  <a:pt x="64524" y="3936"/>
                </a:lnTo>
                <a:lnTo>
                  <a:pt x="64202" y="0"/>
                </a:lnTo>
                <a:close/>
              </a:path>
              <a:path w="148590" h="123825">
                <a:moveTo>
                  <a:pt x="123218" y="72136"/>
                </a:moveTo>
                <a:lnTo>
                  <a:pt x="116261" y="72136"/>
                </a:lnTo>
                <a:lnTo>
                  <a:pt x="114134" y="72263"/>
                </a:lnTo>
                <a:lnTo>
                  <a:pt x="124558" y="72263"/>
                </a:lnTo>
                <a:lnTo>
                  <a:pt x="123218" y="72136"/>
                </a:lnTo>
                <a:close/>
              </a:path>
              <a:path w="148590" h="123825">
                <a:moveTo>
                  <a:pt x="75759" y="32639"/>
                </a:moveTo>
                <a:lnTo>
                  <a:pt x="75690" y="32893"/>
                </a:lnTo>
                <a:lnTo>
                  <a:pt x="75368" y="33401"/>
                </a:lnTo>
                <a:lnTo>
                  <a:pt x="74196" y="36575"/>
                </a:lnTo>
                <a:lnTo>
                  <a:pt x="72629" y="45719"/>
                </a:lnTo>
                <a:lnTo>
                  <a:pt x="72525" y="45973"/>
                </a:lnTo>
                <a:lnTo>
                  <a:pt x="66525" y="62229"/>
                </a:lnTo>
                <a:lnTo>
                  <a:pt x="64168" y="62737"/>
                </a:lnTo>
                <a:lnTo>
                  <a:pt x="61649" y="63499"/>
                </a:lnTo>
                <a:lnTo>
                  <a:pt x="58981" y="64261"/>
                </a:lnTo>
                <a:lnTo>
                  <a:pt x="56106" y="65150"/>
                </a:lnTo>
                <a:lnTo>
                  <a:pt x="53082" y="66166"/>
                </a:lnTo>
                <a:lnTo>
                  <a:pt x="49851" y="67436"/>
                </a:lnTo>
                <a:lnTo>
                  <a:pt x="46470" y="68706"/>
                </a:lnTo>
                <a:lnTo>
                  <a:pt x="42893" y="70230"/>
                </a:lnTo>
                <a:lnTo>
                  <a:pt x="72291" y="70230"/>
                </a:lnTo>
                <a:lnTo>
                  <a:pt x="71987" y="69722"/>
                </a:lnTo>
                <a:lnTo>
                  <a:pt x="71596" y="69341"/>
                </a:lnTo>
                <a:lnTo>
                  <a:pt x="71435" y="69087"/>
                </a:lnTo>
                <a:lnTo>
                  <a:pt x="116296" y="69088"/>
                </a:lnTo>
                <a:lnTo>
                  <a:pt x="116457" y="68453"/>
                </a:lnTo>
                <a:lnTo>
                  <a:pt x="116537" y="67945"/>
                </a:lnTo>
                <a:lnTo>
                  <a:pt x="116457" y="65405"/>
                </a:lnTo>
                <a:lnTo>
                  <a:pt x="116220" y="64643"/>
                </a:lnTo>
                <a:lnTo>
                  <a:pt x="116181" y="62992"/>
                </a:lnTo>
                <a:lnTo>
                  <a:pt x="99437" y="60833"/>
                </a:lnTo>
                <a:lnTo>
                  <a:pt x="99161" y="60579"/>
                </a:lnTo>
                <a:lnTo>
                  <a:pt x="76587" y="60578"/>
                </a:lnTo>
                <a:lnTo>
                  <a:pt x="78176" y="57911"/>
                </a:lnTo>
                <a:lnTo>
                  <a:pt x="79152" y="56387"/>
                </a:lnTo>
                <a:lnTo>
                  <a:pt x="102967" y="44577"/>
                </a:lnTo>
                <a:lnTo>
                  <a:pt x="111783" y="44577"/>
                </a:lnTo>
                <a:lnTo>
                  <a:pt x="111500" y="43434"/>
                </a:lnTo>
                <a:lnTo>
                  <a:pt x="110769" y="41402"/>
                </a:lnTo>
                <a:lnTo>
                  <a:pt x="110166" y="40005"/>
                </a:lnTo>
                <a:lnTo>
                  <a:pt x="109775" y="39243"/>
                </a:lnTo>
                <a:lnTo>
                  <a:pt x="105566" y="39243"/>
                </a:lnTo>
                <a:lnTo>
                  <a:pt x="103370" y="38989"/>
                </a:lnTo>
                <a:lnTo>
                  <a:pt x="101001" y="38608"/>
                </a:lnTo>
                <a:lnTo>
                  <a:pt x="99805" y="38354"/>
                </a:lnTo>
                <a:lnTo>
                  <a:pt x="78945" y="38354"/>
                </a:lnTo>
                <a:lnTo>
                  <a:pt x="78768" y="37719"/>
                </a:lnTo>
                <a:lnTo>
                  <a:pt x="78547" y="36703"/>
                </a:lnTo>
                <a:lnTo>
                  <a:pt x="78519" y="34417"/>
                </a:lnTo>
                <a:lnTo>
                  <a:pt x="78749" y="33655"/>
                </a:lnTo>
                <a:lnTo>
                  <a:pt x="78945" y="33147"/>
                </a:lnTo>
                <a:lnTo>
                  <a:pt x="75759" y="32639"/>
                </a:lnTo>
                <a:close/>
              </a:path>
              <a:path w="148590" h="123825">
                <a:moveTo>
                  <a:pt x="107096" y="60325"/>
                </a:moveTo>
                <a:lnTo>
                  <a:pt x="105808" y="60325"/>
                </a:lnTo>
                <a:lnTo>
                  <a:pt x="104382" y="60452"/>
                </a:lnTo>
                <a:lnTo>
                  <a:pt x="102852" y="60452"/>
                </a:lnTo>
                <a:lnTo>
                  <a:pt x="99437" y="60833"/>
                </a:lnTo>
                <a:lnTo>
                  <a:pt x="112462" y="60833"/>
                </a:lnTo>
                <a:lnTo>
                  <a:pt x="112018" y="60706"/>
                </a:lnTo>
                <a:lnTo>
                  <a:pt x="110327" y="60579"/>
                </a:lnTo>
                <a:lnTo>
                  <a:pt x="109338" y="60452"/>
                </a:lnTo>
                <a:lnTo>
                  <a:pt x="107096" y="60325"/>
                </a:lnTo>
                <a:close/>
              </a:path>
              <a:path w="148590" h="123825">
                <a:moveTo>
                  <a:pt x="92204" y="57912"/>
                </a:moveTo>
                <a:lnTo>
                  <a:pt x="89766" y="57912"/>
                </a:lnTo>
                <a:lnTo>
                  <a:pt x="86925" y="58293"/>
                </a:lnTo>
                <a:lnTo>
                  <a:pt x="84844" y="58801"/>
                </a:lnTo>
                <a:lnTo>
                  <a:pt x="82567" y="59563"/>
                </a:lnTo>
                <a:lnTo>
                  <a:pt x="81348" y="59943"/>
                </a:lnTo>
                <a:lnTo>
                  <a:pt x="80129" y="60451"/>
                </a:lnTo>
                <a:lnTo>
                  <a:pt x="79221" y="60451"/>
                </a:lnTo>
                <a:lnTo>
                  <a:pt x="76587" y="60578"/>
                </a:lnTo>
                <a:lnTo>
                  <a:pt x="99161" y="60579"/>
                </a:lnTo>
                <a:lnTo>
                  <a:pt x="98333" y="59944"/>
                </a:lnTo>
                <a:lnTo>
                  <a:pt x="97701" y="59563"/>
                </a:lnTo>
                <a:lnTo>
                  <a:pt x="96919" y="59182"/>
                </a:lnTo>
                <a:lnTo>
                  <a:pt x="95976" y="58674"/>
                </a:lnTo>
                <a:lnTo>
                  <a:pt x="94239" y="58293"/>
                </a:lnTo>
                <a:lnTo>
                  <a:pt x="93618" y="58039"/>
                </a:lnTo>
                <a:lnTo>
                  <a:pt x="92204" y="57912"/>
                </a:lnTo>
                <a:close/>
              </a:path>
              <a:path w="148590" h="123825">
                <a:moveTo>
                  <a:pt x="111783" y="44577"/>
                </a:moveTo>
                <a:lnTo>
                  <a:pt x="105727" y="44577"/>
                </a:lnTo>
                <a:lnTo>
                  <a:pt x="107452" y="44704"/>
                </a:lnTo>
                <a:lnTo>
                  <a:pt x="109143" y="45085"/>
                </a:lnTo>
                <a:lnTo>
                  <a:pt x="109971" y="45339"/>
                </a:lnTo>
                <a:lnTo>
                  <a:pt x="111466" y="45974"/>
                </a:lnTo>
                <a:lnTo>
                  <a:pt x="112133" y="46355"/>
                </a:lnTo>
                <a:lnTo>
                  <a:pt x="111909" y="45085"/>
                </a:lnTo>
                <a:lnTo>
                  <a:pt x="111783" y="44577"/>
                </a:lnTo>
                <a:close/>
              </a:path>
              <a:path w="148590" h="123825">
                <a:moveTo>
                  <a:pt x="89329" y="15367"/>
                </a:moveTo>
                <a:lnTo>
                  <a:pt x="86178" y="34417"/>
                </a:lnTo>
                <a:lnTo>
                  <a:pt x="85005" y="34417"/>
                </a:lnTo>
                <a:lnTo>
                  <a:pt x="83544" y="34798"/>
                </a:lnTo>
                <a:lnTo>
                  <a:pt x="82958" y="34925"/>
                </a:lnTo>
                <a:lnTo>
                  <a:pt x="82372" y="35179"/>
                </a:lnTo>
                <a:lnTo>
                  <a:pt x="81187" y="35941"/>
                </a:lnTo>
                <a:lnTo>
                  <a:pt x="80014" y="36957"/>
                </a:lnTo>
                <a:lnTo>
                  <a:pt x="79738" y="37338"/>
                </a:lnTo>
                <a:lnTo>
                  <a:pt x="79462" y="37592"/>
                </a:lnTo>
                <a:lnTo>
                  <a:pt x="78945" y="38354"/>
                </a:lnTo>
                <a:lnTo>
                  <a:pt x="99805" y="38354"/>
                </a:lnTo>
                <a:lnTo>
                  <a:pt x="98609" y="38100"/>
                </a:lnTo>
                <a:lnTo>
                  <a:pt x="97425" y="37719"/>
                </a:lnTo>
                <a:lnTo>
                  <a:pt x="94711" y="36449"/>
                </a:lnTo>
                <a:lnTo>
                  <a:pt x="94239" y="36068"/>
                </a:lnTo>
                <a:lnTo>
                  <a:pt x="94117" y="34925"/>
                </a:lnTo>
                <a:lnTo>
                  <a:pt x="94159" y="29718"/>
                </a:lnTo>
                <a:lnTo>
                  <a:pt x="94459" y="27559"/>
                </a:lnTo>
                <a:lnTo>
                  <a:pt x="94987" y="25019"/>
                </a:lnTo>
                <a:lnTo>
                  <a:pt x="95343" y="23622"/>
                </a:lnTo>
                <a:lnTo>
                  <a:pt x="95815" y="22225"/>
                </a:lnTo>
                <a:lnTo>
                  <a:pt x="94906" y="21082"/>
                </a:lnTo>
                <a:lnTo>
                  <a:pt x="94642" y="20701"/>
                </a:lnTo>
                <a:lnTo>
                  <a:pt x="93618" y="19939"/>
                </a:lnTo>
                <a:lnTo>
                  <a:pt x="92353" y="18669"/>
                </a:lnTo>
                <a:lnTo>
                  <a:pt x="91652" y="18034"/>
                </a:lnTo>
                <a:lnTo>
                  <a:pt x="90157" y="16383"/>
                </a:lnTo>
                <a:lnTo>
                  <a:pt x="89329" y="1536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139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33809" y="19615"/>
                </a:moveTo>
                <a:lnTo>
                  <a:pt x="17019" y="19615"/>
                </a:lnTo>
                <a:lnTo>
                  <a:pt x="18709" y="19772"/>
                </a:lnTo>
                <a:lnTo>
                  <a:pt x="20365" y="19890"/>
                </a:lnTo>
                <a:lnTo>
                  <a:pt x="23551" y="20046"/>
                </a:lnTo>
                <a:lnTo>
                  <a:pt x="26575" y="20046"/>
                </a:lnTo>
                <a:lnTo>
                  <a:pt x="29485" y="19968"/>
                </a:lnTo>
                <a:lnTo>
                  <a:pt x="30865" y="19890"/>
                </a:lnTo>
                <a:lnTo>
                  <a:pt x="33809" y="19615"/>
                </a:lnTo>
                <a:close/>
              </a:path>
              <a:path w="40004" h="20320">
                <a:moveTo>
                  <a:pt x="25878" y="11942"/>
                </a:moveTo>
                <a:lnTo>
                  <a:pt x="6485" y="11942"/>
                </a:lnTo>
                <a:lnTo>
                  <a:pt x="7624" y="12529"/>
                </a:lnTo>
                <a:lnTo>
                  <a:pt x="10418" y="14212"/>
                </a:lnTo>
                <a:lnTo>
                  <a:pt x="17295" y="19929"/>
                </a:lnTo>
                <a:lnTo>
                  <a:pt x="17019" y="19615"/>
                </a:lnTo>
                <a:lnTo>
                  <a:pt x="33809" y="19615"/>
                </a:lnTo>
                <a:lnTo>
                  <a:pt x="37155" y="19185"/>
                </a:lnTo>
                <a:lnTo>
                  <a:pt x="39397" y="18793"/>
                </a:lnTo>
                <a:lnTo>
                  <a:pt x="39041" y="18285"/>
                </a:lnTo>
                <a:lnTo>
                  <a:pt x="29646" y="16209"/>
                </a:lnTo>
                <a:lnTo>
                  <a:pt x="29174" y="16171"/>
                </a:lnTo>
                <a:lnTo>
                  <a:pt x="25896" y="12493"/>
                </a:lnTo>
                <a:lnTo>
                  <a:pt x="25878" y="11942"/>
                </a:lnTo>
                <a:close/>
              </a:path>
              <a:path w="40004" h="20320">
                <a:moveTo>
                  <a:pt x="34165" y="15191"/>
                </a:moveTo>
                <a:lnTo>
                  <a:pt x="30152" y="16209"/>
                </a:lnTo>
                <a:lnTo>
                  <a:pt x="36545" y="16209"/>
                </a:lnTo>
                <a:lnTo>
                  <a:pt x="36043" y="15936"/>
                </a:lnTo>
                <a:lnTo>
                  <a:pt x="34717" y="15348"/>
                </a:lnTo>
                <a:lnTo>
                  <a:pt x="34165" y="15191"/>
                </a:lnTo>
                <a:close/>
              </a:path>
              <a:path w="40004" h="20320">
                <a:moveTo>
                  <a:pt x="6852" y="12493"/>
                </a:moveTo>
                <a:lnTo>
                  <a:pt x="7152" y="12685"/>
                </a:lnTo>
                <a:lnTo>
                  <a:pt x="6852" y="12493"/>
                </a:lnTo>
                <a:close/>
              </a:path>
              <a:path w="40004" h="20320">
                <a:moveTo>
                  <a:pt x="12935" y="2271"/>
                </a:moveTo>
                <a:lnTo>
                  <a:pt x="471" y="4660"/>
                </a:lnTo>
                <a:lnTo>
                  <a:pt x="834" y="5833"/>
                </a:lnTo>
                <a:lnTo>
                  <a:pt x="6852" y="12493"/>
                </a:lnTo>
                <a:lnTo>
                  <a:pt x="6485" y="11942"/>
                </a:lnTo>
                <a:lnTo>
                  <a:pt x="25878" y="11942"/>
                </a:lnTo>
                <a:lnTo>
                  <a:pt x="25195" y="10806"/>
                </a:lnTo>
                <a:lnTo>
                  <a:pt x="24689" y="9906"/>
                </a:lnTo>
                <a:lnTo>
                  <a:pt x="23631" y="5833"/>
                </a:lnTo>
                <a:lnTo>
                  <a:pt x="22056" y="5521"/>
                </a:lnTo>
                <a:lnTo>
                  <a:pt x="19537" y="4855"/>
                </a:lnTo>
                <a:lnTo>
                  <a:pt x="17671" y="4268"/>
                </a:lnTo>
                <a:lnTo>
                  <a:pt x="16904" y="3954"/>
                </a:lnTo>
                <a:lnTo>
                  <a:pt x="15053" y="3250"/>
                </a:lnTo>
                <a:lnTo>
                  <a:pt x="12935" y="2271"/>
                </a:lnTo>
                <a:close/>
              </a:path>
              <a:path w="40004" h="20320">
                <a:moveTo>
                  <a:pt x="7704" y="0"/>
                </a:moveTo>
                <a:lnTo>
                  <a:pt x="0" y="2193"/>
                </a:lnTo>
                <a:lnTo>
                  <a:pt x="471" y="4660"/>
                </a:lnTo>
                <a:lnTo>
                  <a:pt x="977" y="4268"/>
                </a:lnTo>
                <a:lnTo>
                  <a:pt x="1494" y="3954"/>
                </a:lnTo>
                <a:lnTo>
                  <a:pt x="6681" y="2271"/>
                </a:lnTo>
                <a:lnTo>
                  <a:pt x="12935" y="2271"/>
                </a:lnTo>
                <a:lnTo>
                  <a:pt x="11246" y="1409"/>
                </a:lnTo>
                <a:lnTo>
                  <a:pt x="10257" y="862"/>
                </a:lnTo>
                <a:lnTo>
                  <a:pt x="9280" y="274"/>
                </a:lnTo>
                <a:lnTo>
                  <a:pt x="9119" y="156"/>
                </a:lnTo>
                <a:lnTo>
                  <a:pt x="8693" y="79"/>
                </a:lnTo>
                <a:lnTo>
                  <a:pt x="770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74435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89070" y="23296"/>
                </a:moveTo>
                <a:lnTo>
                  <a:pt x="29956" y="23296"/>
                </a:lnTo>
                <a:lnTo>
                  <a:pt x="31693" y="23374"/>
                </a:lnTo>
                <a:lnTo>
                  <a:pt x="32601" y="23453"/>
                </a:lnTo>
                <a:lnTo>
                  <a:pt x="43249" y="31793"/>
                </a:lnTo>
                <a:lnTo>
                  <a:pt x="43131" y="32654"/>
                </a:lnTo>
                <a:lnTo>
                  <a:pt x="42893" y="33632"/>
                </a:lnTo>
                <a:lnTo>
                  <a:pt x="44549" y="33750"/>
                </a:lnTo>
                <a:lnTo>
                  <a:pt x="47965" y="33828"/>
                </a:lnTo>
                <a:lnTo>
                  <a:pt x="49736" y="33789"/>
                </a:lnTo>
                <a:lnTo>
                  <a:pt x="51506" y="33711"/>
                </a:lnTo>
                <a:lnTo>
                  <a:pt x="84694" y="27994"/>
                </a:lnTo>
                <a:lnTo>
                  <a:pt x="85557" y="27798"/>
                </a:lnTo>
                <a:lnTo>
                  <a:pt x="88501" y="26585"/>
                </a:lnTo>
                <a:lnTo>
                  <a:pt x="89070" y="23296"/>
                </a:lnTo>
                <a:close/>
              </a:path>
              <a:path w="90170" h="34290">
                <a:moveTo>
                  <a:pt x="63090" y="14643"/>
                </a:moveTo>
                <a:lnTo>
                  <a:pt x="16237" y="14643"/>
                </a:lnTo>
                <a:lnTo>
                  <a:pt x="16950" y="14722"/>
                </a:lnTo>
                <a:lnTo>
                  <a:pt x="17306" y="14722"/>
                </a:lnTo>
                <a:lnTo>
                  <a:pt x="18249" y="14839"/>
                </a:lnTo>
                <a:lnTo>
                  <a:pt x="25161" y="23453"/>
                </a:lnTo>
                <a:lnTo>
                  <a:pt x="28427" y="23296"/>
                </a:lnTo>
                <a:lnTo>
                  <a:pt x="89070" y="23296"/>
                </a:lnTo>
                <a:lnTo>
                  <a:pt x="89443" y="21143"/>
                </a:lnTo>
                <a:lnTo>
                  <a:pt x="84568" y="21143"/>
                </a:lnTo>
                <a:lnTo>
                  <a:pt x="83820" y="21025"/>
                </a:lnTo>
                <a:lnTo>
                  <a:pt x="80238" y="15936"/>
                </a:lnTo>
                <a:lnTo>
                  <a:pt x="67272" y="15936"/>
                </a:lnTo>
                <a:lnTo>
                  <a:pt x="66640" y="15896"/>
                </a:lnTo>
                <a:lnTo>
                  <a:pt x="65421" y="15661"/>
                </a:lnTo>
                <a:lnTo>
                  <a:pt x="64001" y="15152"/>
                </a:lnTo>
                <a:lnTo>
                  <a:pt x="63581" y="14957"/>
                </a:lnTo>
                <a:lnTo>
                  <a:pt x="63090" y="14643"/>
                </a:lnTo>
                <a:close/>
              </a:path>
              <a:path w="90170" h="34290">
                <a:moveTo>
                  <a:pt x="89639" y="20007"/>
                </a:moveTo>
                <a:lnTo>
                  <a:pt x="88296" y="20517"/>
                </a:lnTo>
                <a:lnTo>
                  <a:pt x="87328" y="20829"/>
                </a:lnTo>
                <a:lnTo>
                  <a:pt x="86304" y="21064"/>
                </a:lnTo>
                <a:lnTo>
                  <a:pt x="85396" y="21143"/>
                </a:lnTo>
                <a:lnTo>
                  <a:pt x="89443" y="21143"/>
                </a:lnTo>
                <a:lnTo>
                  <a:pt x="89639" y="20007"/>
                </a:lnTo>
                <a:close/>
              </a:path>
              <a:path w="90170" h="34290">
                <a:moveTo>
                  <a:pt x="43687" y="4855"/>
                </a:moveTo>
                <a:lnTo>
                  <a:pt x="41974" y="5560"/>
                </a:lnTo>
                <a:lnTo>
                  <a:pt x="40421" y="6225"/>
                </a:lnTo>
                <a:lnTo>
                  <a:pt x="38374" y="6656"/>
                </a:lnTo>
                <a:lnTo>
                  <a:pt x="36925" y="6929"/>
                </a:lnTo>
                <a:lnTo>
                  <a:pt x="35073" y="7243"/>
                </a:lnTo>
                <a:lnTo>
                  <a:pt x="30508" y="8066"/>
                </a:lnTo>
                <a:lnTo>
                  <a:pt x="2046" y="11237"/>
                </a:lnTo>
                <a:lnTo>
                  <a:pt x="1023" y="13781"/>
                </a:lnTo>
                <a:lnTo>
                  <a:pt x="5588" y="17501"/>
                </a:lnTo>
                <a:lnTo>
                  <a:pt x="6209" y="17462"/>
                </a:lnTo>
                <a:lnTo>
                  <a:pt x="9280" y="16287"/>
                </a:lnTo>
                <a:lnTo>
                  <a:pt x="10245" y="15857"/>
                </a:lnTo>
                <a:lnTo>
                  <a:pt x="15536" y="14643"/>
                </a:lnTo>
                <a:lnTo>
                  <a:pt x="63090" y="14643"/>
                </a:lnTo>
                <a:lnTo>
                  <a:pt x="62431" y="14173"/>
                </a:lnTo>
                <a:lnTo>
                  <a:pt x="60614" y="10180"/>
                </a:lnTo>
                <a:lnTo>
                  <a:pt x="60733" y="8496"/>
                </a:lnTo>
                <a:lnTo>
                  <a:pt x="62956" y="5442"/>
                </a:lnTo>
                <a:lnTo>
                  <a:pt x="49034" y="5442"/>
                </a:lnTo>
                <a:lnTo>
                  <a:pt x="47769" y="5403"/>
                </a:lnTo>
                <a:lnTo>
                  <a:pt x="46435" y="5286"/>
                </a:lnTo>
                <a:lnTo>
                  <a:pt x="45101" y="5090"/>
                </a:lnTo>
                <a:lnTo>
                  <a:pt x="43687" y="4855"/>
                </a:lnTo>
                <a:close/>
              </a:path>
              <a:path w="90170" h="34290">
                <a:moveTo>
                  <a:pt x="80957" y="0"/>
                </a:moveTo>
                <a:lnTo>
                  <a:pt x="79071" y="79"/>
                </a:lnTo>
                <a:lnTo>
                  <a:pt x="78082" y="156"/>
                </a:lnTo>
                <a:lnTo>
                  <a:pt x="76196" y="234"/>
                </a:lnTo>
                <a:lnTo>
                  <a:pt x="74310" y="391"/>
                </a:lnTo>
                <a:lnTo>
                  <a:pt x="73402" y="430"/>
                </a:lnTo>
                <a:lnTo>
                  <a:pt x="73244" y="2193"/>
                </a:lnTo>
                <a:lnTo>
                  <a:pt x="72999" y="3993"/>
                </a:lnTo>
                <a:lnTo>
                  <a:pt x="73291" y="4229"/>
                </a:lnTo>
                <a:lnTo>
                  <a:pt x="74862" y="5794"/>
                </a:lnTo>
                <a:lnTo>
                  <a:pt x="77139" y="11589"/>
                </a:lnTo>
                <a:lnTo>
                  <a:pt x="77024" y="11981"/>
                </a:lnTo>
                <a:lnTo>
                  <a:pt x="67905" y="15936"/>
                </a:lnTo>
                <a:lnTo>
                  <a:pt x="80238" y="15936"/>
                </a:lnTo>
                <a:lnTo>
                  <a:pt x="80349" y="11198"/>
                </a:lnTo>
                <a:lnTo>
                  <a:pt x="80447" y="10376"/>
                </a:lnTo>
                <a:lnTo>
                  <a:pt x="80782" y="8496"/>
                </a:lnTo>
                <a:lnTo>
                  <a:pt x="80992" y="7674"/>
                </a:lnTo>
                <a:lnTo>
                  <a:pt x="81261" y="6225"/>
                </a:lnTo>
                <a:lnTo>
                  <a:pt x="81388" y="5403"/>
                </a:lnTo>
                <a:lnTo>
                  <a:pt x="81268" y="1097"/>
                </a:lnTo>
                <a:lnTo>
                  <a:pt x="80957" y="0"/>
                </a:lnTo>
                <a:close/>
              </a:path>
              <a:path w="90170" h="34290">
                <a:moveTo>
                  <a:pt x="48045" y="3054"/>
                </a:moveTo>
                <a:lnTo>
                  <a:pt x="43687" y="4855"/>
                </a:lnTo>
                <a:lnTo>
                  <a:pt x="45101" y="5090"/>
                </a:lnTo>
                <a:lnTo>
                  <a:pt x="46435" y="5286"/>
                </a:lnTo>
                <a:lnTo>
                  <a:pt x="47769" y="5403"/>
                </a:lnTo>
                <a:lnTo>
                  <a:pt x="49034" y="5442"/>
                </a:lnTo>
                <a:lnTo>
                  <a:pt x="50253" y="5442"/>
                </a:lnTo>
                <a:lnTo>
                  <a:pt x="51391" y="5403"/>
                </a:lnTo>
                <a:lnTo>
                  <a:pt x="53473" y="5246"/>
                </a:lnTo>
                <a:lnTo>
                  <a:pt x="63305" y="5246"/>
                </a:lnTo>
                <a:lnTo>
                  <a:pt x="63777" y="5011"/>
                </a:lnTo>
                <a:lnTo>
                  <a:pt x="64363" y="4776"/>
                </a:lnTo>
                <a:lnTo>
                  <a:pt x="65030" y="4542"/>
                </a:lnTo>
                <a:lnTo>
                  <a:pt x="66560" y="4229"/>
                </a:lnTo>
                <a:lnTo>
                  <a:pt x="66816" y="3915"/>
                </a:lnTo>
                <a:lnTo>
                  <a:pt x="67192" y="3328"/>
                </a:lnTo>
                <a:lnTo>
                  <a:pt x="67273" y="3132"/>
                </a:lnTo>
                <a:lnTo>
                  <a:pt x="49977" y="3132"/>
                </a:lnTo>
                <a:lnTo>
                  <a:pt x="48045" y="3054"/>
                </a:lnTo>
                <a:close/>
              </a:path>
              <a:path w="90170" h="34290">
                <a:moveTo>
                  <a:pt x="63305" y="5246"/>
                </a:moveTo>
                <a:lnTo>
                  <a:pt x="53473" y="5246"/>
                </a:lnTo>
                <a:lnTo>
                  <a:pt x="51391" y="5403"/>
                </a:lnTo>
                <a:lnTo>
                  <a:pt x="50253" y="5442"/>
                </a:lnTo>
                <a:lnTo>
                  <a:pt x="62956" y="5442"/>
                </a:lnTo>
                <a:lnTo>
                  <a:pt x="63305" y="5246"/>
                </a:lnTo>
                <a:close/>
              </a:path>
              <a:path w="90170" h="34290">
                <a:moveTo>
                  <a:pt x="67859" y="940"/>
                </a:moveTo>
                <a:lnTo>
                  <a:pt x="66134" y="1097"/>
                </a:lnTo>
                <a:lnTo>
                  <a:pt x="64524" y="1291"/>
                </a:lnTo>
                <a:lnTo>
                  <a:pt x="62983" y="1448"/>
                </a:lnTo>
                <a:lnTo>
                  <a:pt x="57440" y="2193"/>
                </a:lnTo>
                <a:lnTo>
                  <a:pt x="57245" y="2232"/>
                </a:lnTo>
                <a:lnTo>
                  <a:pt x="49977" y="3132"/>
                </a:lnTo>
                <a:lnTo>
                  <a:pt x="67273" y="3132"/>
                </a:lnTo>
                <a:lnTo>
                  <a:pt x="67648" y="2193"/>
                </a:lnTo>
                <a:lnTo>
                  <a:pt x="67778" y="1644"/>
                </a:lnTo>
                <a:lnTo>
                  <a:pt x="67859" y="94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95123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620" y="0"/>
                </a:moveTo>
                <a:lnTo>
                  <a:pt x="540" y="1252"/>
                </a:lnTo>
                <a:lnTo>
                  <a:pt x="423" y="2114"/>
                </a:lnTo>
                <a:lnTo>
                  <a:pt x="0" y="4346"/>
                </a:lnTo>
                <a:lnTo>
                  <a:pt x="701" y="4619"/>
                </a:lnTo>
                <a:lnTo>
                  <a:pt x="5624" y="9474"/>
                </a:lnTo>
                <a:lnTo>
                  <a:pt x="5933" y="10062"/>
                </a:lnTo>
                <a:lnTo>
                  <a:pt x="6163" y="10649"/>
                </a:lnTo>
                <a:lnTo>
                  <a:pt x="7233" y="10376"/>
                </a:lnTo>
                <a:lnTo>
                  <a:pt x="9981" y="9474"/>
                </a:lnTo>
                <a:lnTo>
                  <a:pt x="11913" y="8731"/>
                </a:lnTo>
                <a:lnTo>
                  <a:pt x="12385" y="8496"/>
                </a:lnTo>
                <a:lnTo>
                  <a:pt x="11839" y="8066"/>
                </a:lnTo>
                <a:lnTo>
                  <a:pt x="11701" y="7980"/>
                </a:lnTo>
                <a:lnTo>
                  <a:pt x="1839" y="430"/>
                </a:lnTo>
                <a:lnTo>
                  <a:pt x="620" y="0"/>
                </a:lnTo>
                <a:close/>
              </a:path>
              <a:path w="12700" h="10795">
                <a:moveTo>
                  <a:pt x="11731" y="7980"/>
                </a:moveTo>
                <a:close/>
              </a:path>
              <a:path w="12700" h="10795">
                <a:moveTo>
                  <a:pt x="11659" y="7870"/>
                </a:move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95514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34" y="0"/>
                </a:moveTo>
                <a:close/>
              </a:path>
            </a:pathLst>
          </a:custGeom>
          <a:solidFill>
            <a:srgbClr val="005C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00837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59" h="36829">
                <a:moveTo>
                  <a:pt x="36292" y="0"/>
                </a:moveTo>
                <a:lnTo>
                  <a:pt x="36131" y="196"/>
                </a:lnTo>
                <a:lnTo>
                  <a:pt x="36373" y="117"/>
                </a:lnTo>
                <a:close/>
              </a:path>
              <a:path w="86359" h="36829">
                <a:moveTo>
                  <a:pt x="0" y="2311"/>
                </a:moveTo>
                <a:lnTo>
                  <a:pt x="20285" y="11667"/>
                </a:lnTo>
                <a:lnTo>
                  <a:pt x="21443" y="12098"/>
                </a:lnTo>
                <a:lnTo>
                  <a:pt x="36327" y="26468"/>
                </a:lnTo>
                <a:lnTo>
                  <a:pt x="36959" y="27525"/>
                </a:lnTo>
                <a:lnTo>
                  <a:pt x="47183" y="36217"/>
                </a:lnTo>
                <a:lnTo>
                  <a:pt x="47769" y="36178"/>
                </a:lnTo>
                <a:lnTo>
                  <a:pt x="50920" y="35160"/>
                </a:lnTo>
                <a:lnTo>
                  <a:pt x="53749" y="34377"/>
                </a:lnTo>
                <a:lnTo>
                  <a:pt x="75414" y="31088"/>
                </a:lnTo>
                <a:lnTo>
                  <a:pt x="76702" y="31088"/>
                </a:lnTo>
                <a:lnTo>
                  <a:pt x="78439" y="31049"/>
                </a:lnTo>
                <a:lnTo>
                  <a:pt x="86224" y="28504"/>
                </a:lnTo>
                <a:lnTo>
                  <a:pt x="84763" y="27956"/>
                </a:lnTo>
                <a:lnTo>
                  <a:pt x="80635" y="26272"/>
                </a:lnTo>
                <a:lnTo>
                  <a:pt x="63305" y="15857"/>
                </a:lnTo>
                <a:lnTo>
                  <a:pt x="61845" y="14840"/>
                </a:lnTo>
                <a:lnTo>
                  <a:pt x="49851" y="10689"/>
                </a:lnTo>
                <a:lnTo>
                  <a:pt x="48988" y="10298"/>
                </a:lnTo>
                <a:lnTo>
                  <a:pt x="48126" y="9945"/>
                </a:lnTo>
                <a:lnTo>
                  <a:pt x="46516" y="9123"/>
                </a:lnTo>
                <a:lnTo>
                  <a:pt x="44197" y="7753"/>
                </a:lnTo>
                <a:lnTo>
                  <a:pt x="36683" y="7753"/>
                </a:lnTo>
                <a:lnTo>
                  <a:pt x="19813" y="5325"/>
                </a:lnTo>
                <a:lnTo>
                  <a:pt x="18514" y="5012"/>
                </a:lnTo>
                <a:lnTo>
                  <a:pt x="16122" y="4268"/>
                </a:lnTo>
                <a:lnTo>
                  <a:pt x="13960" y="3564"/>
                </a:lnTo>
                <a:lnTo>
                  <a:pt x="12074" y="2897"/>
                </a:lnTo>
                <a:lnTo>
                  <a:pt x="11386" y="2623"/>
                </a:lnTo>
                <a:lnTo>
                  <a:pt x="2127" y="2623"/>
                </a:lnTo>
                <a:lnTo>
                  <a:pt x="1414" y="2584"/>
                </a:lnTo>
                <a:lnTo>
                  <a:pt x="712" y="2506"/>
                </a:lnTo>
                <a:lnTo>
                  <a:pt x="0" y="2311"/>
                </a:lnTo>
                <a:close/>
              </a:path>
              <a:path w="86359" h="36829">
                <a:moveTo>
                  <a:pt x="50126" y="10650"/>
                </a:moveTo>
                <a:lnTo>
                  <a:pt x="49851" y="10689"/>
                </a:lnTo>
                <a:lnTo>
                  <a:pt x="50759" y="10689"/>
                </a:lnTo>
                <a:lnTo>
                  <a:pt x="50126" y="10650"/>
                </a:lnTo>
                <a:close/>
              </a:path>
              <a:path w="86359" h="36829">
                <a:moveTo>
                  <a:pt x="43641" y="7361"/>
                </a:moveTo>
                <a:lnTo>
                  <a:pt x="41870" y="7557"/>
                </a:lnTo>
                <a:lnTo>
                  <a:pt x="40145" y="7674"/>
                </a:lnTo>
                <a:lnTo>
                  <a:pt x="36683" y="7753"/>
                </a:lnTo>
                <a:lnTo>
                  <a:pt x="44197" y="7753"/>
                </a:lnTo>
                <a:lnTo>
                  <a:pt x="43641" y="7361"/>
                </a:lnTo>
                <a:close/>
              </a:path>
              <a:path w="86359" h="36829">
                <a:moveTo>
                  <a:pt x="7474" y="940"/>
                </a:moveTo>
                <a:lnTo>
                  <a:pt x="2794" y="2623"/>
                </a:lnTo>
                <a:lnTo>
                  <a:pt x="11386" y="2623"/>
                </a:lnTo>
                <a:lnTo>
                  <a:pt x="8256" y="1331"/>
                </a:lnTo>
                <a:lnTo>
                  <a:pt x="7670" y="1058"/>
                </a:lnTo>
                <a:lnTo>
                  <a:pt x="7474" y="94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8873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37860" y="42598"/>
                </a:moveTo>
                <a:lnTo>
                  <a:pt x="16504" y="42598"/>
                </a:lnTo>
                <a:lnTo>
                  <a:pt x="17884" y="44165"/>
                </a:lnTo>
                <a:lnTo>
                  <a:pt x="19264" y="45575"/>
                </a:lnTo>
                <a:lnTo>
                  <a:pt x="30821" y="51800"/>
                </a:lnTo>
                <a:lnTo>
                  <a:pt x="31603" y="51722"/>
                </a:lnTo>
                <a:lnTo>
                  <a:pt x="38169" y="46045"/>
                </a:lnTo>
                <a:lnTo>
                  <a:pt x="38135" y="43500"/>
                </a:lnTo>
                <a:lnTo>
                  <a:pt x="37860" y="42598"/>
                </a:lnTo>
                <a:close/>
              </a:path>
              <a:path w="68579" h="52070">
                <a:moveTo>
                  <a:pt x="68525" y="26506"/>
                </a:moveTo>
                <a:lnTo>
                  <a:pt x="6557" y="26506"/>
                </a:lnTo>
                <a:lnTo>
                  <a:pt x="6327" y="28230"/>
                </a:lnTo>
                <a:lnTo>
                  <a:pt x="6214" y="33593"/>
                </a:lnTo>
                <a:lnTo>
                  <a:pt x="6407" y="35081"/>
                </a:lnTo>
                <a:lnTo>
                  <a:pt x="15331" y="42755"/>
                </a:lnTo>
                <a:lnTo>
                  <a:pt x="15952" y="42677"/>
                </a:lnTo>
                <a:lnTo>
                  <a:pt x="16355" y="42598"/>
                </a:lnTo>
                <a:lnTo>
                  <a:pt x="37860" y="42598"/>
                </a:lnTo>
                <a:lnTo>
                  <a:pt x="37422" y="41581"/>
                </a:lnTo>
                <a:lnTo>
                  <a:pt x="36997" y="40915"/>
                </a:lnTo>
                <a:lnTo>
                  <a:pt x="36399" y="40133"/>
                </a:lnTo>
                <a:lnTo>
                  <a:pt x="37894" y="40133"/>
                </a:lnTo>
                <a:lnTo>
                  <a:pt x="38606" y="40054"/>
                </a:lnTo>
                <a:lnTo>
                  <a:pt x="39227" y="40015"/>
                </a:lnTo>
                <a:lnTo>
                  <a:pt x="39860" y="39897"/>
                </a:lnTo>
                <a:lnTo>
                  <a:pt x="40446" y="39819"/>
                </a:lnTo>
                <a:lnTo>
                  <a:pt x="40998" y="39662"/>
                </a:lnTo>
                <a:lnTo>
                  <a:pt x="41516" y="39545"/>
                </a:lnTo>
                <a:lnTo>
                  <a:pt x="46668" y="35825"/>
                </a:lnTo>
                <a:lnTo>
                  <a:pt x="61773" y="35825"/>
                </a:lnTo>
                <a:lnTo>
                  <a:pt x="68563" y="28269"/>
                </a:lnTo>
                <a:lnTo>
                  <a:pt x="68525" y="26506"/>
                </a:lnTo>
                <a:close/>
              </a:path>
              <a:path w="68579" h="52070">
                <a:moveTo>
                  <a:pt x="61773" y="35825"/>
                </a:moveTo>
                <a:lnTo>
                  <a:pt x="46668" y="35825"/>
                </a:lnTo>
                <a:lnTo>
                  <a:pt x="48784" y="36178"/>
                </a:lnTo>
                <a:lnTo>
                  <a:pt x="50750" y="36452"/>
                </a:lnTo>
                <a:lnTo>
                  <a:pt x="52602" y="36609"/>
                </a:lnTo>
                <a:lnTo>
                  <a:pt x="54327" y="36687"/>
                </a:lnTo>
                <a:lnTo>
                  <a:pt x="55936" y="36687"/>
                </a:lnTo>
                <a:lnTo>
                  <a:pt x="57397" y="36609"/>
                </a:lnTo>
                <a:lnTo>
                  <a:pt x="58731" y="36491"/>
                </a:lnTo>
                <a:lnTo>
                  <a:pt x="59996" y="36295"/>
                </a:lnTo>
                <a:lnTo>
                  <a:pt x="61134" y="36021"/>
                </a:lnTo>
                <a:lnTo>
                  <a:pt x="61773" y="35825"/>
                </a:lnTo>
                <a:close/>
              </a:path>
              <a:path w="68579" h="52070">
                <a:moveTo>
                  <a:pt x="15561" y="1018"/>
                </a:moveTo>
                <a:lnTo>
                  <a:pt x="11870" y="5482"/>
                </a:lnTo>
                <a:lnTo>
                  <a:pt x="11433" y="5874"/>
                </a:lnTo>
                <a:lnTo>
                  <a:pt x="10490" y="6578"/>
                </a:lnTo>
                <a:lnTo>
                  <a:pt x="9075" y="7439"/>
                </a:lnTo>
                <a:lnTo>
                  <a:pt x="8132" y="8143"/>
                </a:lnTo>
                <a:lnTo>
                  <a:pt x="0" y="24119"/>
                </a:lnTo>
                <a:lnTo>
                  <a:pt x="512" y="24627"/>
                </a:lnTo>
                <a:lnTo>
                  <a:pt x="5890" y="26547"/>
                </a:lnTo>
                <a:lnTo>
                  <a:pt x="6361" y="26506"/>
                </a:lnTo>
                <a:lnTo>
                  <a:pt x="68525" y="26506"/>
                </a:lnTo>
                <a:lnTo>
                  <a:pt x="58179" y="19890"/>
                </a:lnTo>
                <a:lnTo>
                  <a:pt x="58535" y="18676"/>
                </a:lnTo>
                <a:lnTo>
                  <a:pt x="58777" y="17540"/>
                </a:lnTo>
                <a:lnTo>
                  <a:pt x="58811" y="15544"/>
                </a:lnTo>
                <a:lnTo>
                  <a:pt x="58616" y="14644"/>
                </a:lnTo>
                <a:lnTo>
                  <a:pt x="40722" y="8810"/>
                </a:lnTo>
                <a:lnTo>
                  <a:pt x="40662" y="7439"/>
                </a:lnTo>
                <a:lnTo>
                  <a:pt x="21150" y="2858"/>
                </a:lnTo>
                <a:lnTo>
                  <a:pt x="20483" y="2819"/>
                </a:lnTo>
                <a:lnTo>
                  <a:pt x="19218" y="2584"/>
                </a:lnTo>
                <a:lnTo>
                  <a:pt x="17493" y="1997"/>
                </a:lnTo>
                <a:lnTo>
                  <a:pt x="15561" y="1018"/>
                </a:lnTo>
                <a:close/>
              </a:path>
              <a:path w="68579" h="52070">
                <a:moveTo>
                  <a:pt x="44103" y="8653"/>
                </a:moveTo>
                <a:lnTo>
                  <a:pt x="41665" y="8731"/>
                </a:lnTo>
                <a:lnTo>
                  <a:pt x="40722" y="8810"/>
                </a:lnTo>
                <a:lnTo>
                  <a:pt x="47963" y="8810"/>
                </a:lnTo>
                <a:lnTo>
                  <a:pt x="47484" y="8770"/>
                </a:lnTo>
                <a:lnTo>
                  <a:pt x="45725" y="8692"/>
                </a:lnTo>
                <a:lnTo>
                  <a:pt x="44103" y="8653"/>
                </a:lnTo>
                <a:close/>
              </a:path>
              <a:path w="68579" h="52070">
                <a:moveTo>
                  <a:pt x="31799" y="0"/>
                </a:moveTo>
                <a:lnTo>
                  <a:pt x="24565" y="1879"/>
                </a:lnTo>
                <a:lnTo>
                  <a:pt x="23979" y="2232"/>
                </a:lnTo>
                <a:lnTo>
                  <a:pt x="21150" y="2858"/>
                </a:lnTo>
                <a:lnTo>
                  <a:pt x="38847" y="2858"/>
                </a:lnTo>
                <a:lnTo>
                  <a:pt x="32512" y="79"/>
                </a:lnTo>
                <a:lnTo>
                  <a:pt x="317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80771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19234" y="13702"/>
                </a:moveTo>
                <a:lnTo>
                  <a:pt x="10533" y="13702"/>
                </a:lnTo>
                <a:lnTo>
                  <a:pt x="11120" y="13859"/>
                </a:lnTo>
                <a:lnTo>
                  <a:pt x="12601" y="14525"/>
                </a:lnTo>
                <a:lnTo>
                  <a:pt x="12937" y="14721"/>
                </a:lnTo>
                <a:lnTo>
                  <a:pt x="14271" y="15621"/>
                </a:lnTo>
                <a:lnTo>
                  <a:pt x="14662" y="16012"/>
                </a:lnTo>
                <a:lnTo>
                  <a:pt x="15099" y="16404"/>
                </a:lnTo>
                <a:lnTo>
                  <a:pt x="15800" y="17344"/>
                </a:lnTo>
                <a:lnTo>
                  <a:pt x="17065" y="17031"/>
                </a:lnTo>
                <a:lnTo>
                  <a:pt x="18594" y="16796"/>
                </a:lnTo>
                <a:lnTo>
                  <a:pt x="19572" y="16718"/>
                </a:lnTo>
                <a:lnTo>
                  <a:pt x="20676" y="16718"/>
                </a:lnTo>
                <a:lnTo>
                  <a:pt x="20400" y="15856"/>
                </a:lnTo>
                <a:lnTo>
                  <a:pt x="19733" y="14447"/>
                </a:lnTo>
                <a:lnTo>
                  <a:pt x="19234" y="13702"/>
                </a:lnTo>
                <a:close/>
              </a:path>
              <a:path w="20954" h="17779">
                <a:moveTo>
                  <a:pt x="7589" y="782"/>
                </a:moveTo>
                <a:lnTo>
                  <a:pt x="0" y="5442"/>
                </a:lnTo>
                <a:lnTo>
                  <a:pt x="344" y="6811"/>
                </a:lnTo>
                <a:lnTo>
                  <a:pt x="666" y="7595"/>
                </a:lnTo>
                <a:lnTo>
                  <a:pt x="1057" y="8417"/>
                </a:lnTo>
                <a:lnTo>
                  <a:pt x="1563" y="9356"/>
                </a:lnTo>
                <a:lnTo>
                  <a:pt x="2160" y="10217"/>
                </a:lnTo>
                <a:lnTo>
                  <a:pt x="2266" y="11119"/>
                </a:lnTo>
                <a:lnTo>
                  <a:pt x="6520" y="14721"/>
                </a:lnTo>
                <a:lnTo>
                  <a:pt x="7072" y="14682"/>
                </a:lnTo>
                <a:lnTo>
                  <a:pt x="8291" y="14447"/>
                </a:lnTo>
                <a:lnTo>
                  <a:pt x="9751" y="14016"/>
                </a:lnTo>
                <a:lnTo>
                  <a:pt x="10533" y="13702"/>
                </a:lnTo>
                <a:lnTo>
                  <a:pt x="19234" y="13702"/>
                </a:lnTo>
                <a:lnTo>
                  <a:pt x="14777" y="10062"/>
                </a:lnTo>
                <a:lnTo>
                  <a:pt x="14351" y="9866"/>
                </a:lnTo>
                <a:lnTo>
                  <a:pt x="14742" y="7869"/>
                </a:lnTo>
                <a:lnTo>
                  <a:pt x="14866" y="6811"/>
                </a:lnTo>
                <a:lnTo>
                  <a:pt x="14823" y="3249"/>
                </a:lnTo>
                <a:lnTo>
                  <a:pt x="14563" y="2230"/>
                </a:lnTo>
                <a:lnTo>
                  <a:pt x="14190" y="1408"/>
                </a:lnTo>
                <a:lnTo>
                  <a:pt x="13681" y="821"/>
                </a:lnTo>
                <a:lnTo>
                  <a:pt x="8130" y="821"/>
                </a:lnTo>
                <a:lnTo>
                  <a:pt x="7589" y="782"/>
                </a:lnTo>
                <a:close/>
              </a:path>
              <a:path w="20954" h="17779">
                <a:moveTo>
                  <a:pt x="11833" y="0"/>
                </a:moveTo>
                <a:lnTo>
                  <a:pt x="8130" y="821"/>
                </a:lnTo>
                <a:lnTo>
                  <a:pt x="13681" y="821"/>
                </a:lnTo>
                <a:lnTo>
                  <a:pt x="13247" y="469"/>
                </a:lnTo>
                <a:lnTo>
                  <a:pt x="12810" y="234"/>
                </a:lnTo>
                <a:lnTo>
                  <a:pt x="12339" y="77"/>
                </a:lnTo>
                <a:lnTo>
                  <a:pt x="1183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75815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90" h="24765">
                <a:moveTo>
                  <a:pt x="0" y="20321"/>
                </a:moveTo>
                <a:lnTo>
                  <a:pt x="1333" y="24745"/>
                </a:lnTo>
                <a:lnTo>
                  <a:pt x="4128" y="24588"/>
                </a:lnTo>
                <a:lnTo>
                  <a:pt x="33434" y="20399"/>
                </a:lnTo>
                <a:lnTo>
                  <a:pt x="2598" y="20399"/>
                </a:lnTo>
                <a:lnTo>
                  <a:pt x="0" y="20321"/>
                </a:lnTo>
                <a:close/>
              </a:path>
              <a:path w="72390" h="24765">
                <a:moveTo>
                  <a:pt x="72102" y="0"/>
                </a:moveTo>
                <a:lnTo>
                  <a:pt x="51897" y="10493"/>
                </a:lnTo>
                <a:lnTo>
                  <a:pt x="49931" y="11316"/>
                </a:lnTo>
                <a:lnTo>
                  <a:pt x="8371" y="20360"/>
                </a:lnTo>
                <a:lnTo>
                  <a:pt x="5381" y="20399"/>
                </a:lnTo>
                <a:lnTo>
                  <a:pt x="33434" y="20399"/>
                </a:lnTo>
                <a:lnTo>
                  <a:pt x="54968" y="14683"/>
                </a:lnTo>
                <a:lnTo>
                  <a:pt x="56106" y="14330"/>
                </a:lnTo>
                <a:lnTo>
                  <a:pt x="72068" y="234"/>
                </a:lnTo>
                <a:lnTo>
                  <a:pt x="721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8493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36" y="0"/>
                </a:moveTo>
                <a:lnTo>
                  <a:pt x="5703" y="0"/>
                </a:lnTo>
                <a:lnTo>
                  <a:pt x="4990" y="117"/>
                </a:lnTo>
                <a:lnTo>
                  <a:pt x="4841" y="195"/>
                </a:lnTo>
                <a:lnTo>
                  <a:pt x="4651" y="1331"/>
                </a:lnTo>
                <a:lnTo>
                  <a:pt x="4438" y="2193"/>
                </a:lnTo>
                <a:lnTo>
                  <a:pt x="390" y="8457"/>
                </a:lnTo>
                <a:lnTo>
                  <a:pt x="80" y="9162"/>
                </a:lnTo>
                <a:lnTo>
                  <a:pt x="1655" y="11315"/>
                </a:lnTo>
                <a:lnTo>
                  <a:pt x="2483" y="11237"/>
                </a:lnTo>
                <a:lnTo>
                  <a:pt x="8404" y="3876"/>
                </a:lnTo>
                <a:lnTo>
                  <a:pt x="8292" y="2193"/>
                </a:lnTo>
                <a:lnTo>
                  <a:pt x="8222" y="1879"/>
                </a:lnTo>
                <a:lnTo>
                  <a:pt x="8061" y="1331"/>
                </a:lnTo>
                <a:lnTo>
                  <a:pt x="7946" y="1097"/>
                </a:lnTo>
                <a:lnTo>
                  <a:pt x="7785" y="901"/>
                </a:lnTo>
                <a:lnTo>
                  <a:pt x="7670" y="705"/>
                </a:lnTo>
                <a:lnTo>
                  <a:pt x="7348" y="391"/>
                </a:lnTo>
                <a:lnTo>
                  <a:pt x="7037" y="195"/>
                </a:lnTo>
                <a:lnTo>
                  <a:pt x="6681" y="79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69754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0"/>
                </a:moveTo>
                <a:lnTo>
                  <a:pt x="5542" y="15974"/>
                </a:lnTo>
                <a:lnTo>
                  <a:pt x="5899" y="15896"/>
                </a:lnTo>
                <a:lnTo>
                  <a:pt x="6140" y="15739"/>
                </a:lnTo>
                <a:lnTo>
                  <a:pt x="6336" y="15465"/>
                </a:lnTo>
                <a:lnTo>
                  <a:pt x="6566" y="14760"/>
                </a:lnTo>
                <a:lnTo>
                  <a:pt x="6504" y="1241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81001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0" y="0"/>
                </a:moveTo>
                <a:lnTo>
                  <a:pt x="11246" y="11197"/>
                </a:lnTo>
                <a:lnTo>
                  <a:pt x="12062" y="10845"/>
                </a:lnTo>
                <a:lnTo>
                  <a:pt x="12546" y="10570"/>
                </a:lnTo>
                <a:lnTo>
                  <a:pt x="12767" y="10335"/>
                </a:lnTo>
                <a:lnTo>
                  <a:pt x="12971" y="10023"/>
                </a:lnTo>
                <a:lnTo>
                  <a:pt x="12939" y="8848"/>
                </a:lnTo>
                <a:lnTo>
                  <a:pt x="10384" y="6303"/>
                </a:lnTo>
                <a:lnTo>
                  <a:pt x="9280" y="5363"/>
                </a:lnTo>
                <a:lnTo>
                  <a:pt x="195" y="38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66730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4" h="33020">
                <a:moveTo>
                  <a:pt x="6175" y="1142"/>
                </a:moveTo>
                <a:lnTo>
                  <a:pt x="5232" y="2285"/>
                </a:lnTo>
                <a:lnTo>
                  <a:pt x="4174" y="3301"/>
                </a:lnTo>
                <a:lnTo>
                  <a:pt x="2955" y="4317"/>
                </a:lnTo>
                <a:lnTo>
                  <a:pt x="1414" y="5206"/>
                </a:lnTo>
                <a:lnTo>
                  <a:pt x="862" y="5587"/>
                </a:lnTo>
                <a:lnTo>
                  <a:pt x="793" y="7619"/>
                </a:lnTo>
                <a:lnTo>
                  <a:pt x="275" y="9016"/>
                </a:lnTo>
                <a:lnTo>
                  <a:pt x="114" y="9270"/>
                </a:lnTo>
                <a:lnTo>
                  <a:pt x="0" y="11302"/>
                </a:lnTo>
                <a:lnTo>
                  <a:pt x="114" y="11556"/>
                </a:lnTo>
                <a:lnTo>
                  <a:pt x="436" y="12064"/>
                </a:lnTo>
                <a:lnTo>
                  <a:pt x="632" y="12191"/>
                </a:lnTo>
                <a:lnTo>
                  <a:pt x="1057" y="12572"/>
                </a:lnTo>
                <a:lnTo>
                  <a:pt x="2127" y="13080"/>
                </a:lnTo>
                <a:lnTo>
                  <a:pt x="3265" y="13334"/>
                </a:lnTo>
                <a:lnTo>
                  <a:pt x="4289" y="13461"/>
                </a:lnTo>
                <a:lnTo>
                  <a:pt x="5312" y="13461"/>
                </a:lnTo>
                <a:lnTo>
                  <a:pt x="5404" y="15112"/>
                </a:lnTo>
                <a:lnTo>
                  <a:pt x="18445" y="25145"/>
                </a:lnTo>
                <a:lnTo>
                  <a:pt x="20204" y="25399"/>
                </a:lnTo>
                <a:lnTo>
                  <a:pt x="20917" y="25399"/>
                </a:lnTo>
                <a:lnTo>
                  <a:pt x="21413" y="26669"/>
                </a:lnTo>
                <a:lnTo>
                  <a:pt x="21826" y="27558"/>
                </a:lnTo>
                <a:lnTo>
                  <a:pt x="31578" y="32893"/>
                </a:lnTo>
                <a:lnTo>
                  <a:pt x="33027" y="32766"/>
                </a:lnTo>
                <a:lnTo>
                  <a:pt x="34406" y="32385"/>
                </a:lnTo>
                <a:lnTo>
                  <a:pt x="35660" y="32131"/>
                </a:lnTo>
                <a:lnTo>
                  <a:pt x="36718" y="31750"/>
                </a:lnTo>
                <a:lnTo>
                  <a:pt x="38339" y="30988"/>
                </a:lnTo>
                <a:lnTo>
                  <a:pt x="38926" y="30734"/>
                </a:lnTo>
                <a:lnTo>
                  <a:pt x="53902" y="30734"/>
                </a:lnTo>
                <a:lnTo>
                  <a:pt x="54772" y="30226"/>
                </a:lnTo>
                <a:lnTo>
                  <a:pt x="55324" y="29845"/>
                </a:lnTo>
                <a:lnTo>
                  <a:pt x="55796" y="29337"/>
                </a:lnTo>
                <a:lnTo>
                  <a:pt x="56187" y="28956"/>
                </a:lnTo>
                <a:lnTo>
                  <a:pt x="56543" y="28448"/>
                </a:lnTo>
                <a:lnTo>
                  <a:pt x="57245" y="27051"/>
                </a:lnTo>
                <a:lnTo>
                  <a:pt x="47068" y="27051"/>
                </a:lnTo>
                <a:lnTo>
                  <a:pt x="46355" y="26924"/>
                </a:lnTo>
                <a:lnTo>
                  <a:pt x="29726" y="21844"/>
                </a:lnTo>
                <a:lnTo>
                  <a:pt x="27679" y="20955"/>
                </a:lnTo>
                <a:lnTo>
                  <a:pt x="25793" y="19938"/>
                </a:lnTo>
                <a:lnTo>
                  <a:pt x="24068" y="18922"/>
                </a:lnTo>
                <a:lnTo>
                  <a:pt x="22493" y="17906"/>
                </a:lnTo>
                <a:lnTo>
                  <a:pt x="19859" y="16255"/>
                </a:lnTo>
                <a:lnTo>
                  <a:pt x="17812" y="14731"/>
                </a:lnTo>
                <a:lnTo>
                  <a:pt x="16042" y="13334"/>
                </a:lnTo>
                <a:lnTo>
                  <a:pt x="12822" y="11048"/>
                </a:lnTo>
                <a:lnTo>
                  <a:pt x="6566" y="6476"/>
                </a:lnTo>
                <a:lnTo>
                  <a:pt x="5266" y="5460"/>
                </a:lnTo>
                <a:lnTo>
                  <a:pt x="3576" y="4190"/>
                </a:lnTo>
                <a:lnTo>
                  <a:pt x="8371" y="3936"/>
                </a:lnTo>
                <a:lnTo>
                  <a:pt x="30255" y="3937"/>
                </a:lnTo>
                <a:lnTo>
                  <a:pt x="29841" y="3175"/>
                </a:lnTo>
                <a:lnTo>
                  <a:pt x="29404" y="2540"/>
                </a:lnTo>
                <a:lnTo>
                  <a:pt x="29286" y="2413"/>
                </a:lnTo>
                <a:lnTo>
                  <a:pt x="9717" y="2412"/>
                </a:lnTo>
                <a:lnTo>
                  <a:pt x="7785" y="1904"/>
                </a:lnTo>
                <a:lnTo>
                  <a:pt x="6922" y="1523"/>
                </a:lnTo>
                <a:lnTo>
                  <a:pt x="6175" y="1142"/>
                </a:lnTo>
                <a:close/>
              </a:path>
              <a:path w="57784" h="33020">
                <a:moveTo>
                  <a:pt x="53902" y="30734"/>
                </a:moveTo>
                <a:lnTo>
                  <a:pt x="38926" y="30734"/>
                </a:lnTo>
                <a:lnTo>
                  <a:pt x="40846" y="31115"/>
                </a:lnTo>
                <a:lnTo>
                  <a:pt x="42617" y="31496"/>
                </a:lnTo>
                <a:lnTo>
                  <a:pt x="44273" y="31750"/>
                </a:lnTo>
                <a:lnTo>
                  <a:pt x="47217" y="32004"/>
                </a:lnTo>
                <a:lnTo>
                  <a:pt x="48517" y="32004"/>
                </a:lnTo>
                <a:lnTo>
                  <a:pt x="50793" y="31750"/>
                </a:lnTo>
                <a:lnTo>
                  <a:pt x="52645" y="31242"/>
                </a:lnTo>
                <a:lnTo>
                  <a:pt x="53427" y="30988"/>
                </a:lnTo>
                <a:lnTo>
                  <a:pt x="53902" y="30734"/>
                </a:lnTo>
                <a:close/>
              </a:path>
              <a:path w="57784" h="33020">
                <a:moveTo>
                  <a:pt x="52921" y="19558"/>
                </a:moveTo>
                <a:lnTo>
                  <a:pt x="51736" y="19558"/>
                </a:lnTo>
                <a:lnTo>
                  <a:pt x="50793" y="19685"/>
                </a:lnTo>
                <a:lnTo>
                  <a:pt x="50126" y="19939"/>
                </a:lnTo>
                <a:lnTo>
                  <a:pt x="49897" y="19939"/>
                </a:lnTo>
                <a:lnTo>
                  <a:pt x="50793" y="20447"/>
                </a:lnTo>
                <a:lnTo>
                  <a:pt x="51587" y="20828"/>
                </a:lnTo>
                <a:lnTo>
                  <a:pt x="52760" y="21717"/>
                </a:lnTo>
                <a:lnTo>
                  <a:pt x="53507" y="22606"/>
                </a:lnTo>
                <a:lnTo>
                  <a:pt x="53749" y="23114"/>
                </a:lnTo>
                <a:lnTo>
                  <a:pt x="53841" y="23368"/>
                </a:lnTo>
                <a:lnTo>
                  <a:pt x="53944" y="25273"/>
                </a:lnTo>
                <a:lnTo>
                  <a:pt x="53427" y="25654"/>
                </a:lnTo>
                <a:lnTo>
                  <a:pt x="52369" y="26162"/>
                </a:lnTo>
                <a:lnTo>
                  <a:pt x="51150" y="26670"/>
                </a:lnTo>
                <a:lnTo>
                  <a:pt x="49851" y="26924"/>
                </a:lnTo>
                <a:lnTo>
                  <a:pt x="49184" y="26924"/>
                </a:lnTo>
                <a:lnTo>
                  <a:pt x="48482" y="27051"/>
                </a:lnTo>
                <a:lnTo>
                  <a:pt x="57245" y="27051"/>
                </a:lnTo>
                <a:lnTo>
                  <a:pt x="57366" y="26670"/>
                </a:lnTo>
                <a:lnTo>
                  <a:pt x="57470" y="26162"/>
                </a:lnTo>
                <a:lnTo>
                  <a:pt x="57590" y="25273"/>
                </a:lnTo>
                <a:lnTo>
                  <a:pt x="57472" y="23114"/>
                </a:lnTo>
                <a:lnTo>
                  <a:pt x="54174" y="19812"/>
                </a:lnTo>
                <a:lnTo>
                  <a:pt x="52921" y="19558"/>
                </a:lnTo>
                <a:close/>
              </a:path>
              <a:path w="57784" h="33020">
                <a:moveTo>
                  <a:pt x="49655" y="12319"/>
                </a:moveTo>
                <a:lnTo>
                  <a:pt x="37350" y="12319"/>
                </a:lnTo>
                <a:lnTo>
                  <a:pt x="39593" y="12700"/>
                </a:lnTo>
                <a:lnTo>
                  <a:pt x="41283" y="13081"/>
                </a:lnTo>
                <a:lnTo>
                  <a:pt x="42307" y="13335"/>
                </a:lnTo>
                <a:lnTo>
                  <a:pt x="42698" y="13462"/>
                </a:lnTo>
                <a:lnTo>
                  <a:pt x="42192" y="14097"/>
                </a:lnTo>
                <a:lnTo>
                  <a:pt x="41168" y="14986"/>
                </a:lnTo>
                <a:lnTo>
                  <a:pt x="40616" y="15494"/>
                </a:lnTo>
                <a:lnTo>
                  <a:pt x="30865" y="19431"/>
                </a:lnTo>
                <a:lnTo>
                  <a:pt x="30554" y="19431"/>
                </a:lnTo>
                <a:lnTo>
                  <a:pt x="33774" y="19812"/>
                </a:lnTo>
                <a:lnTo>
                  <a:pt x="35740" y="19939"/>
                </a:lnTo>
                <a:lnTo>
                  <a:pt x="36683" y="19939"/>
                </a:lnTo>
                <a:lnTo>
                  <a:pt x="37592" y="20066"/>
                </a:lnTo>
                <a:lnTo>
                  <a:pt x="40064" y="19939"/>
                </a:lnTo>
                <a:lnTo>
                  <a:pt x="40812" y="19812"/>
                </a:lnTo>
                <a:lnTo>
                  <a:pt x="42859" y="19558"/>
                </a:lnTo>
                <a:lnTo>
                  <a:pt x="44078" y="19304"/>
                </a:lnTo>
                <a:lnTo>
                  <a:pt x="45136" y="18923"/>
                </a:lnTo>
                <a:lnTo>
                  <a:pt x="46826" y="18415"/>
                </a:lnTo>
                <a:lnTo>
                  <a:pt x="47459" y="18161"/>
                </a:lnTo>
                <a:lnTo>
                  <a:pt x="48321" y="17653"/>
                </a:lnTo>
                <a:lnTo>
                  <a:pt x="48597" y="17526"/>
                </a:lnTo>
                <a:lnTo>
                  <a:pt x="50563" y="15113"/>
                </a:lnTo>
                <a:lnTo>
                  <a:pt x="50483" y="13716"/>
                </a:lnTo>
                <a:lnTo>
                  <a:pt x="50126" y="12954"/>
                </a:lnTo>
                <a:lnTo>
                  <a:pt x="49655" y="12319"/>
                </a:lnTo>
                <a:close/>
              </a:path>
              <a:path w="57784" h="33020">
                <a:moveTo>
                  <a:pt x="30255" y="3937"/>
                </a:moveTo>
                <a:lnTo>
                  <a:pt x="10614" y="3936"/>
                </a:lnTo>
                <a:lnTo>
                  <a:pt x="14662" y="4190"/>
                </a:lnTo>
                <a:lnTo>
                  <a:pt x="19733" y="4571"/>
                </a:lnTo>
                <a:lnTo>
                  <a:pt x="21113" y="4825"/>
                </a:lnTo>
                <a:lnTo>
                  <a:pt x="24218" y="5334"/>
                </a:lnTo>
                <a:lnTo>
                  <a:pt x="25402" y="5588"/>
                </a:lnTo>
                <a:lnTo>
                  <a:pt x="25793" y="5715"/>
                </a:lnTo>
                <a:lnTo>
                  <a:pt x="24609" y="6096"/>
                </a:lnTo>
                <a:lnTo>
                  <a:pt x="23516" y="6350"/>
                </a:lnTo>
                <a:lnTo>
                  <a:pt x="22527" y="6730"/>
                </a:lnTo>
                <a:lnTo>
                  <a:pt x="18042" y="10032"/>
                </a:lnTo>
                <a:lnTo>
                  <a:pt x="17812" y="10286"/>
                </a:lnTo>
                <a:lnTo>
                  <a:pt x="23355" y="14477"/>
                </a:lnTo>
                <a:lnTo>
                  <a:pt x="25483" y="13716"/>
                </a:lnTo>
                <a:lnTo>
                  <a:pt x="28461" y="12954"/>
                </a:lnTo>
                <a:lnTo>
                  <a:pt x="29404" y="12827"/>
                </a:lnTo>
                <a:lnTo>
                  <a:pt x="30359" y="12573"/>
                </a:lnTo>
                <a:lnTo>
                  <a:pt x="31256" y="12573"/>
                </a:lnTo>
                <a:lnTo>
                  <a:pt x="32946" y="12319"/>
                </a:lnTo>
                <a:lnTo>
                  <a:pt x="49655" y="12319"/>
                </a:lnTo>
                <a:lnTo>
                  <a:pt x="49345" y="12065"/>
                </a:lnTo>
                <a:lnTo>
                  <a:pt x="49034" y="11684"/>
                </a:lnTo>
                <a:lnTo>
                  <a:pt x="48356" y="11176"/>
                </a:lnTo>
                <a:lnTo>
                  <a:pt x="46320" y="10033"/>
                </a:lnTo>
                <a:lnTo>
                  <a:pt x="45251" y="9525"/>
                </a:lnTo>
                <a:lnTo>
                  <a:pt x="44860" y="9271"/>
                </a:lnTo>
                <a:lnTo>
                  <a:pt x="44368" y="9144"/>
                </a:lnTo>
                <a:lnTo>
                  <a:pt x="30278" y="9144"/>
                </a:lnTo>
                <a:lnTo>
                  <a:pt x="30425" y="8763"/>
                </a:lnTo>
                <a:lnTo>
                  <a:pt x="30750" y="7620"/>
                </a:lnTo>
                <a:lnTo>
                  <a:pt x="30710" y="5207"/>
                </a:lnTo>
                <a:lnTo>
                  <a:pt x="30393" y="4191"/>
                </a:lnTo>
                <a:lnTo>
                  <a:pt x="30255" y="3937"/>
                </a:lnTo>
                <a:close/>
              </a:path>
              <a:path w="57784" h="33020">
                <a:moveTo>
                  <a:pt x="36683" y="7874"/>
                </a:moveTo>
                <a:lnTo>
                  <a:pt x="35464" y="7874"/>
                </a:lnTo>
                <a:lnTo>
                  <a:pt x="33498" y="8001"/>
                </a:lnTo>
                <a:lnTo>
                  <a:pt x="32716" y="8255"/>
                </a:lnTo>
                <a:lnTo>
                  <a:pt x="31497" y="8509"/>
                </a:lnTo>
                <a:lnTo>
                  <a:pt x="30278" y="9144"/>
                </a:lnTo>
                <a:lnTo>
                  <a:pt x="44368" y="9144"/>
                </a:lnTo>
                <a:lnTo>
                  <a:pt x="42893" y="8763"/>
                </a:lnTo>
                <a:lnTo>
                  <a:pt x="41122" y="8382"/>
                </a:lnTo>
                <a:lnTo>
                  <a:pt x="39478" y="8128"/>
                </a:lnTo>
                <a:lnTo>
                  <a:pt x="36683" y="7874"/>
                </a:lnTo>
                <a:close/>
              </a:path>
              <a:path w="57784" h="33020">
                <a:moveTo>
                  <a:pt x="25161" y="0"/>
                </a:moveTo>
                <a:lnTo>
                  <a:pt x="21308" y="0"/>
                </a:lnTo>
                <a:lnTo>
                  <a:pt x="20204" y="126"/>
                </a:lnTo>
                <a:lnTo>
                  <a:pt x="18318" y="507"/>
                </a:lnTo>
                <a:lnTo>
                  <a:pt x="17536" y="634"/>
                </a:lnTo>
                <a:lnTo>
                  <a:pt x="16203" y="1142"/>
                </a:lnTo>
                <a:lnTo>
                  <a:pt x="15685" y="1269"/>
                </a:lnTo>
                <a:lnTo>
                  <a:pt x="14742" y="1777"/>
                </a:lnTo>
                <a:lnTo>
                  <a:pt x="14547" y="1904"/>
                </a:lnTo>
                <a:lnTo>
                  <a:pt x="11994" y="2412"/>
                </a:lnTo>
                <a:lnTo>
                  <a:pt x="29286" y="2413"/>
                </a:lnTo>
                <a:lnTo>
                  <a:pt x="28461" y="1524"/>
                </a:lnTo>
                <a:lnTo>
                  <a:pt x="27564" y="762"/>
                </a:lnTo>
                <a:lnTo>
                  <a:pt x="26932" y="254"/>
                </a:lnTo>
                <a:lnTo>
                  <a:pt x="26656" y="127"/>
                </a:lnTo>
                <a:lnTo>
                  <a:pt x="251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05483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90" h="31750">
                <a:moveTo>
                  <a:pt x="2276" y="0"/>
                </a:moveTo>
                <a:lnTo>
                  <a:pt x="1287" y="508"/>
                </a:lnTo>
                <a:lnTo>
                  <a:pt x="0" y="978"/>
                </a:lnTo>
                <a:lnTo>
                  <a:pt x="2000" y="1879"/>
                </a:lnTo>
                <a:lnTo>
                  <a:pt x="19848" y="6929"/>
                </a:lnTo>
                <a:lnTo>
                  <a:pt x="20837" y="7360"/>
                </a:lnTo>
                <a:lnTo>
                  <a:pt x="35343" y="22082"/>
                </a:lnTo>
                <a:lnTo>
                  <a:pt x="36833" y="25057"/>
                </a:lnTo>
                <a:lnTo>
                  <a:pt x="41479" y="31635"/>
                </a:lnTo>
                <a:lnTo>
                  <a:pt x="41237" y="30735"/>
                </a:lnTo>
                <a:lnTo>
                  <a:pt x="40927" y="29129"/>
                </a:lnTo>
                <a:lnTo>
                  <a:pt x="44699" y="21885"/>
                </a:lnTo>
                <a:lnTo>
                  <a:pt x="66149" y="21885"/>
                </a:lnTo>
                <a:lnTo>
                  <a:pt x="64743" y="21064"/>
                </a:lnTo>
                <a:lnTo>
                  <a:pt x="45676" y="14251"/>
                </a:lnTo>
                <a:lnTo>
                  <a:pt x="43123" y="12645"/>
                </a:lnTo>
                <a:lnTo>
                  <a:pt x="27403" y="6225"/>
                </a:lnTo>
                <a:lnTo>
                  <a:pt x="24643" y="5911"/>
                </a:lnTo>
                <a:lnTo>
                  <a:pt x="10614" y="2701"/>
                </a:lnTo>
                <a:lnTo>
                  <a:pt x="8256" y="2075"/>
                </a:lnTo>
                <a:lnTo>
                  <a:pt x="6048" y="1369"/>
                </a:lnTo>
                <a:lnTo>
                  <a:pt x="3104" y="351"/>
                </a:lnTo>
                <a:lnTo>
                  <a:pt x="2276" y="0"/>
                </a:lnTo>
                <a:close/>
              </a:path>
              <a:path w="72390" h="31750">
                <a:moveTo>
                  <a:pt x="66149" y="21885"/>
                </a:moveTo>
                <a:lnTo>
                  <a:pt x="44929" y="21885"/>
                </a:lnTo>
                <a:lnTo>
                  <a:pt x="47919" y="22082"/>
                </a:lnTo>
                <a:lnTo>
                  <a:pt x="53461" y="22630"/>
                </a:lnTo>
                <a:lnTo>
                  <a:pt x="72332" y="26036"/>
                </a:lnTo>
                <a:lnTo>
                  <a:pt x="69779" y="24196"/>
                </a:lnTo>
                <a:lnTo>
                  <a:pt x="68417" y="23295"/>
                </a:lnTo>
                <a:lnTo>
                  <a:pt x="66149" y="2188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114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241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24503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126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2463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56"/>
                </a:moveTo>
                <a:lnTo>
                  <a:pt x="0" y="0"/>
                </a:lnTo>
                <a:lnTo>
                  <a:pt x="229" y="0"/>
                </a:lnTo>
                <a:lnTo>
                  <a:pt x="229" y="273"/>
                </a:lnTo>
                <a:lnTo>
                  <a:pt x="0" y="156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2474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95"/>
                </a:moveTo>
                <a:lnTo>
                  <a:pt x="0" y="0"/>
                </a:lnTo>
                <a:lnTo>
                  <a:pt x="229" y="0"/>
                </a:lnTo>
                <a:lnTo>
                  <a:pt x="229" y="352"/>
                </a:lnTo>
                <a:lnTo>
                  <a:pt x="0" y="195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2486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273"/>
                </a:moveTo>
                <a:lnTo>
                  <a:pt x="0" y="0"/>
                </a:lnTo>
                <a:lnTo>
                  <a:pt x="241" y="0"/>
                </a:lnTo>
                <a:lnTo>
                  <a:pt x="241" y="430"/>
                </a:lnTo>
                <a:lnTo>
                  <a:pt x="0" y="273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2497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352"/>
                </a:moveTo>
                <a:lnTo>
                  <a:pt x="0" y="0"/>
                </a:lnTo>
                <a:lnTo>
                  <a:pt x="241" y="0"/>
                </a:lnTo>
                <a:lnTo>
                  <a:pt x="241" y="508"/>
                </a:lnTo>
                <a:lnTo>
                  <a:pt x="0" y="352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25101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275" y="0"/>
                </a:lnTo>
                <a:lnTo>
                  <a:pt x="275" y="548"/>
                </a:lnTo>
                <a:lnTo>
                  <a:pt x="114" y="469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25216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08"/>
                </a:moveTo>
                <a:lnTo>
                  <a:pt x="0" y="0"/>
                </a:lnTo>
                <a:lnTo>
                  <a:pt x="160" y="0"/>
                </a:lnTo>
                <a:lnTo>
                  <a:pt x="275" y="587"/>
                </a:lnTo>
                <a:lnTo>
                  <a:pt x="80" y="548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25377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48"/>
                </a:moveTo>
                <a:lnTo>
                  <a:pt x="0" y="0"/>
                </a:lnTo>
                <a:lnTo>
                  <a:pt x="229" y="0"/>
                </a:lnTo>
                <a:lnTo>
                  <a:pt x="229" y="626"/>
                </a:lnTo>
                <a:lnTo>
                  <a:pt x="0" y="548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25492" y="61732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587"/>
                </a:moveTo>
                <a:lnTo>
                  <a:pt x="0" y="0"/>
                </a:lnTo>
                <a:lnTo>
                  <a:pt x="229" y="0"/>
                </a:lnTo>
                <a:lnTo>
                  <a:pt x="229" y="665"/>
                </a:lnTo>
                <a:lnTo>
                  <a:pt x="0" y="587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25607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665"/>
                </a:moveTo>
                <a:lnTo>
                  <a:pt x="0" y="38"/>
                </a:lnTo>
                <a:lnTo>
                  <a:pt x="241" y="0"/>
                </a:lnTo>
                <a:lnTo>
                  <a:pt x="241" y="743"/>
                </a:lnTo>
                <a:lnTo>
                  <a:pt x="0" y="665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25722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04"/>
                </a:moveTo>
                <a:lnTo>
                  <a:pt x="0" y="38"/>
                </a:lnTo>
                <a:lnTo>
                  <a:pt x="241" y="0"/>
                </a:lnTo>
                <a:lnTo>
                  <a:pt x="241" y="783"/>
                </a:lnTo>
                <a:lnTo>
                  <a:pt x="0" y="704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2584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43"/>
                </a:moveTo>
                <a:lnTo>
                  <a:pt x="0" y="0"/>
                </a:lnTo>
                <a:lnTo>
                  <a:pt x="229" y="0"/>
                </a:lnTo>
                <a:lnTo>
                  <a:pt x="229" y="822"/>
                </a:lnTo>
                <a:lnTo>
                  <a:pt x="0" y="743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2596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83"/>
                </a:moveTo>
                <a:lnTo>
                  <a:pt x="0" y="0"/>
                </a:lnTo>
                <a:lnTo>
                  <a:pt x="229" y="0"/>
                </a:lnTo>
                <a:lnTo>
                  <a:pt x="229" y="861"/>
                </a:lnTo>
                <a:lnTo>
                  <a:pt x="0" y="783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2607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22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22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2619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61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61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632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275" y="0"/>
                </a:lnTo>
                <a:lnTo>
                  <a:pt x="275" y="939"/>
                </a:lnTo>
                <a:lnTo>
                  <a:pt x="114" y="90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2643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160" y="0"/>
                </a:lnTo>
                <a:lnTo>
                  <a:pt x="275" y="979"/>
                </a:lnTo>
                <a:lnTo>
                  <a:pt x="0" y="90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2659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78"/>
                </a:moveTo>
                <a:lnTo>
                  <a:pt x="0" y="38"/>
                </a:lnTo>
                <a:lnTo>
                  <a:pt x="229" y="0"/>
                </a:lnTo>
                <a:lnTo>
                  <a:pt x="229" y="1057"/>
                </a:lnTo>
                <a:lnTo>
                  <a:pt x="0" y="97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2671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18"/>
                </a:moveTo>
                <a:lnTo>
                  <a:pt x="0" y="38"/>
                </a:lnTo>
                <a:lnTo>
                  <a:pt x="229" y="0"/>
                </a:lnTo>
                <a:lnTo>
                  <a:pt x="229" y="1096"/>
                </a:lnTo>
                <a:lnTo>
                  <a:pt x="0" y="101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2682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57"/>
                </a:moveTo>
                <a:lnTo>
                  <a:pt x="0" y="0"/>
                </a:lnTo>
                <a:lnTo>
                  <a:pt x="241" y="0"/>
                </a:lnTo>
                <a:lnTo>
                  <a:pt x="241" y="1134"/>
                </a:lnTo>
                <a:lnTo>
                  <a:pt x="0" y="1057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2694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96"/>
                </a:moveTo>
                <a:lnTo>
                  <a:pt x="0" y="0"/>
                </a:lnTo>
                <a:lnTo>
                  <a:pt x="241" y="0"/>
                </a:lnTo>
                <a:lnTo>
                  <a:pt x="241" y="1173"/>
                </a:lnTo>
                <a:lnTo>
                  <a:pt x="0" y="1096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2706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34"/>
                </a:moveTo>
                <a:lnTo>
                  <a:pt x="0" y="0"/>
                </a:lnTo>
                <a:lnTo>
                  <a:pt x="229" y="0"/>
                </a:lnTo>
                <a:lnTo>
                  <a:pt x="229" y="1212"/>
                </a:lnTo>
                <a:lnTo>
                  <a:pt x="0" y="1134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2718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29" y="0"/>
                </a:lnTo>
                <a:lnTo>
                  <a:pt x="229" y="1252"/>
                </a:lnTo>
                <a:lnTo>
                  <a:pt x="0" y="1173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27298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52"/>
                </a:moveTo>
                <a:lnTo>
                  <a:pt x="0" y="40"/>
                </a:lnTo>
                <a:lnTo>
                  <a:pt x="241" y="0"/>
                </a:lnTo>
                <a:lnTo>
                  <a:pt x="241" y="1331"/>
                </a:lnTo>
                <a:lnTo>
                  <a:pt x="0" y="1252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27413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92"/>
                </a:moveTo>
                <a:lnTo>
                  <a:pt x="0" y="40"/>
                </a:lnTo>
                <a:lnTo>
                  <a:pt x="275" y="0"/>
                </a:lnTo>
                <a:lnTo>
                  <a:pt x="275" y="1370"/>
                </a:lnTo>
                <a:lnTo>
                  <a:pt x="126" y="1331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2753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31"/>
                </a:moveTo>
                <a:lnTo>
                  <a:pt x="0" y="0"/>
                </a:lnTo>
                <a:lnTo>
                  <a:pt x="149" y="0"/>
                </a:lnTo>
                <a:lnTo>
                  <a:pt x="275" y="1409"/>
                </a:lnTo>
                <a:lnTo>
                  <a:pt x="0" y="1331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2768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70"/>
                </a:moveTo>
                <a:lnTo>
                  <a:pt x="0" y="0"/>
                </a:lnTo>
                <a:lnTo>
                  <a:pt x="241" y="0"/>
                </a:lnTo>
                <a:lnTo>
                  <a:pt x="241" y="1448"/>
                </a:lnTo>
                <a:lnTo>
                  <a:pt x="0" y="137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2781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09"/>
                </a:moveTo>
                <a:lnTo>
                  <a:pt x="0" y="0"/>
                </a:lnTo>
                <a:lnTo>
                  <a:pt x="229" y="0"/>
                </a:lnTo>
                <a:lnTo>
                  <a:pt x="229" y="1488"/>
                </a:lnTo>
                <a:lnTo>
                  <a:pt x="0" y="1409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27930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48"/>
                </a:moveTo>
                <a:lnTo>
                  <a:pt x="0" y="0"/>
                </a:lnTo>
                <a:lnTo>
                  <a:pt x="229" y="0"/>
                </a:lnTo>
                <a:lnTo>
                  <a:pt x="229" y="1527"/>
                </a:lnTo>
                <a:lnTo>
                  <a:pt x="0" y="1448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28045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27"/>
                </a:moveTo>
                <a:lnTo>
                  <a:pt x="0" y="38"/>
                </a:lnTo>
                <a:lnTo>
                  <a:pt x="241" y="0"/>
                </a:lnTo>
                <a:lnTo>
                  <a:pt x="241" y="1644"/>
                </a:lnTo>
                <a:lnTo>
                  <a:pt x="0" y="1527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28160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66"/>
                </a:moveTo>
                <a:lnTo>
                  <a:pt x="0" y="38"/>
                </a:lnTo>
                <a:lnTo>
                  <a:pt x="241" y="0"/>
                </a:lnTo>
                <a:lnTo>
                  <a:pt x="241" y="1683"/>
                </a:lnTo>
                <a:lnTo>
                  <a:pt x="0" y="1566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28287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44"/>
                </a:moveTo>
                <a:lnTo>
                  <a:pt x="0" y="0"/>
                </a:lnTo>
                <a:lnTo>
                  <a:pt x="229" y="0"/>
                </a:lnTo>
                <a:lnTo>
                  <a:pt x="229" y="1723"/>
                </a:lnTo>
                <a:lnTo>
                  <a:pt x="0" y="1644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28402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83"/>
                </a:moveTo>
                <a:lnTo>
                  <a:pt x="0" y="0"/>
                </a:lnTo>
                <a:lnTo>
                  <a:pt x="229" y="0"/>
                </a:lnTo>
                <a:lnTo>
                  <a:pt x="229" y="1762"/>
                </a:lnTo>
                <a:lnTo>
                  <a:pt x="0" y="1683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2851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762"/>
                </a:moveTo>
                <a:lnTo>
                  <a:pt x="0" y="38"/>
                </a:lnTo>
                <a:lnTo>
                  <a:pt x="241" y="0"/>
                </a:lnTo>
                <a:lnTo>
                  <a:pt x="241" y="1840"/>
                </a:lnTo>
                <a:lnTo>
                  <a:pt x="0" y="1762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28632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801"/>
                </a:moveTo>
                <a:lnTo>
                  <a:pt x="0" y="38"/>
                </a:lnTo>
                <a:lnTo>
                  <a:pt x="275" y="0"/>
                </a:lnTo>
                <a:lnTo>
                  <a:pt x="275" y="1879"/>
                </a:lnTo>
                <a:lnTo>
                  <a:pt x="126" y="184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2875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40"/>
                </a:moveTo>
                <a:lnTo>
                  <a:pt x="0" y="0"/>
                </a:lnTo>
                <a:lnTo>
                  <a:pt x="149" y="0"/>
                </a:lnTo>
                <a:lnTo>
                  <a:pt x="264" y="1918"/>
                </a:lnTo>
                <a:lnTo>
                  <a:pt x="0" y="184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2890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79"/>
                </a:moveTo>
                <a:lnTo>
                  <a:pt x="0" y="0"/>
                </a:lnTo>
                <a:lnTo>
                  <a:pt x="241" y="0"/>
                </a:lnTo>
                <a:lnTo>
                  <a:pt x="241" y="1957"/>
                </a:lnTo>
                <a:lnTo>
                  <a:pt x="0" y="1879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29023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57"/>
                </a:moveTo>
                <a:lnTo>
                  <a:pt x="0" y="38"/>
                </a:lnTo>
                <a:lnTo>
                  <a:pt x="241" y="0"/>
                </a:lnTo>
                <a:lnTo>
                  <a:pt x="241" y="2036"/>
                </a:lnTo>
                <a:lnTo>
                  <a:pt x="0" y="1957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2914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96"/>
                </a:moveTo>
                <a:lnTo>
                  <a:pt x="0" y="38"/>
                </a:lnTo>
                <a:lnTo>
                  <a:pt x="229" y="0"/>
                </a:lnTo>
                <a:lnTo>
                  <a:pt x="229" y="2075"/>
                </a:lnTo>
                <a:lnTo>
                  <a:pt x="0" y="1996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2926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36"/>
                </a:moveTo>
                <a:lnTo>
                  <a:pt x="0" y="0"/>
                </a:lnTo>
                <a:lnTo>
                  <a:pt x="241" y="0"/>
                </a:lnTo>
                <a:lnTo>
                  <a:pt x="241" y="2114"/>
                </a:lnTo>
                <a:lnTo>
                  <a:pt x="0" y="2036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2937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75"/>
                </a:moveTo>
                <a:lnTo>
                  <a:pt x="0" y="0"/>
                </a:lnTo>
                <a:lnTo>
                  <a:pt x="241" y="0"/>
                </a:lnTo>
                <a:lnTo>
                  <a:pt x="241" y="2192"/>
                </a:lnTo>
                <a:lnTo>
                  <a:pt x="0" y="2075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2950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53"/>
                </a:moveTo>
                <a:lnTo>
                  <a:pt x="0" y="38"/>
                </a:lnTo>
                <a:lnTo>
                  <a:pt x="229" y="0"/>
                </a:lnTo>
                <a:lnTo>
                  <a:pt x="229" y="2271"/>
                </a:lnTo>
                <a:lnTo>
                  <a:pt x="0" y="2153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14" y="0"/>
                </a:moveTo>
                <a:lnTo>
                  <a:pt x="0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275" y="0"/>
                </a:moveTo>
                <a:lnTo>
                  <a:pt x="0" y="0"/>
                </a:lnTo>
                <a:lnTo>
                  <a:pt x="0" y="2271"/>
                </a:lnTo>
                <a:lnTo>
                  <a:pt x="160" y="1996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29851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14"/>
                </a:moveTo>
                <a:lnTo>
                  <a:pt x="0" y="0"/>
                </a:lnTo>
                <a:lnTo>
                  <a:pt x="275" y="0"/>
                </a:lnTo>
                <a:lnTo>
                  <a:pt x="275" y="1291"/>
                </a:lnTo>
                <a:lnTo>
                  <a:pt x="0" y="2114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30012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29" y="38"/>
                </a:moveTo>
                <a:lnTo>
                  <a:pt x="0" y="38"/>
                </a:lnTo>
                <a:lnTo>
                  <a:pt x="0" y="1761"/>
                </a:lnTo>
                <a:lnTo>
                  <a:pt x="229" y="900"/>
                </a:lnTo>
                <a:lnTo>
                  <a:pt x="229" y="38"/>
                </a:lnTo>
                <a:close/>
              </a:path>
              <a:path w="634" h="1904">
                <a:moveTo>
                  <a:pt x="229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30127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41" y="0"/>
                </a:moveTo>
                <a:lnTo>
                  <a:pt x="0" y="1330"/>
                </a:lnTo>
                <a:lnTo>
                  <a:pt x="241" y="430"/>
                </a:lnTo>
                <a:lnTo>
                  <a:pt x="241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30242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41" y="0"/>
                </a:moveTo>
                <a:lnTo>
                  <a:pt x="0" y="0"/>
                </a:lnTo>
                <a:lnTo>
                  <a:pt x="0" y="900"/>
                </a:lnTo>
                <a:lnTo>
                  <a:pt x="241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30368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34" y="234"/>
                </a:lnTo>
                <a:lnTo>
                  <a:pt x="0" y="43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16994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4" h="46354">
                <a:moveTo>
                  <a:pt x="15812" y="27054"/>
                </a:moveTo>
                <a:lnTo>
                  <a:pt x="15616" y="27719"/>
                </a:lnTo>
                <a:lnTo>
                  <a:pt x="15490" y="27954"/>
                </a:lnTo>
                <a:lnTo>
                  <a:pt x="15294" y="28542"/>
                </a:lnTo>
                <a:lnTo>
                  <a:pt x="15179" y="28776"/>
                </a:lnTo>
                <a:lnTo>
                  <a:pt x="15064" y="29129"/>
                </a:lnTo>
                <a:lnTo>
                  <a:pt x="14938" y="29364"/>
                </a:lnTo>
                <a:lnTo>
                  <a:pt x="14869" y="29560"/>
                </a:lnTo>
                <a:lnTo>
                  <a:pt x="14512" y="30225"/>
                </a:lnTo>
                <a:lnTo>
                  <a:pt x="14153" y="31008"/>
                </a:lnTo>
                <a:lnTo>
                  <a:pt x="13684" y="31753"/>
                </a:lnTo>
                <a:lnTo>
                  <a:pt x="13569" y="32027"/>
                </a:lnTo>
                <a:lnTo>
                  <a:pt x="13440" y="32183"/>
                </a:lnTo>
                <a:lnTo>
                  <a:pt x="12822" y="33162"/>
                </a:lnTo>
                <a:lnTo>
                  <a:pt x="12661" y="33357"/>
                </a:lnTo>
                <a:lnTo>
                  <a:pt x="6761" y="38213"/>
                </a:lnTo>
                <a:lnTo>
                  <a:pt x="6612" y="38487"/>
                </a:lnTo>
                <a:lnTo>
                  <a:pt x="5738" y="38800"/>
                </a:lnTo>
                <a:lnTo>
                  <a:pt x="3035" y="40287"/>
                </a:lnTo>
                <a:lnTo>
                  <a:pt x="1540" y="40993"/>
                </a:lnTo>
                <a:lnTo>
                  <a:pt x="95" y="41580"/>
                </a:lnTo>
                <a:lnTo>
                  <a:pt x="0" y="44672"/>
                </a:lnTo>
                <a:lnTo>
                  <a:pt x="1264" y="44908"/>
                </a:lnTo>
                <a:lnTo>
                  <a:pt x="3576" y="45378"/>
                </a:lnTo>
                <a:lnTo>
                  <a:pt x="6336" y="46043"/>
                </a:lnTo>
                <a:lnTo>
                  <a:pt x="8222" y="46043"/>
                </a:lnTo>
                <a:lnTo>
                  <a:pt x="10108" y="45965"/>
                </a:lnTo>
                <a:lnTo>
                  <a:pt x="24689" y="43890"/>
                </a:lnTo>
                <a:lnTo>
                  <a:pt x="26380" y="43538"/>
                </a:lnTo>
                <a:lnTo>
                  <a:pt x="28001" y="43146"/>
                </a:lnTo>
                <a:lnTo>
                  <a:pt x="30980" y="42363"/>
                </a:lnTo>
                <a:lnTo>
                  <a:pt x="33693" y="41580"/>
                </a:lnTo>
                <a:lnTo>
                  <a:pt x="1023" y="41540"/>
                </a:lnTo>
                <a:lnTo>
                  <a:pt x="1736" y="41384"/>
                </a:lnTo>
                <a:lnTo>
                  <a:pt x="14547" y="31165"/>
                </a:lnTo>
                <a:lnTo>
                  <a:pt x="17260" y="31008"/>
                </a:lnTo>
                <a:lnTo>
                  <a:pt x="22378" y="30774"/>
                </a:lnTo>
                <a:lnTo>
                  <a:pt x="29174" y="30578"/>
                </a:lnTo>
                <a:lnTo>
                  <a:pt x="29761" y="30578"/>
                </a:lnTo>
                <a:lnTo>
                  <a:pt x="28312" y="27680"/>
                </a:lnTo>
                <a:lnTo>
                  <a:pt x="28172" y="27289"/>
                </a:lnTo>
                <a:lnTo>
                  <a:pt x="19273" y="27289"/>
                </a:lnTo>
                <a:lnTo>
                  <a:pt x="17893" y="27250"/>
                </a:lnTo>
                <a:lnTo>
                  <a:pt x="16708" y="27172"/>
                </a:lnTo>
                <a:lnTo>
                  <a:pt x="15812" y="27054"/>
                </a:lnTo>
                <a:close/>
              </a:path>
              <a:path w="38734" h="46354">
                <a:moveTo>
                  <a:pt x="30037" y="31008"/>
                </a:moveTo>
                <a:lnTo>
                  <a:pt x="34291" y="35824"/>
                </a:lnTo>
                <a:lnTo>
                  <a:pt x="33027" y="36216"/>
                </a:lnTo>
                <a:lnTo>
                  <a:pt x="31727" y="36569"/>
                </a:lnTo>
                <a:lnTo>
                  <a:pt x="30393" y="36881"/>
                </a:lnTo>
                <a:lnTo>
                  <a:pt x="29059" y="37234"/>
                </a:lnTo>
                <a:lnTo>
                  <a:pt x="1931" y="41462"/>
                </a:lnTo>
                <a:lnTo>
                  <a:pt x="1264" y="41540"/>
                </a:lnTo>
                <a:lnTo>
                  <a:pt x="33724" y="41540"/>
                </a:lnTo>
                <a:lnTo>
                  <a:pt x="34165" y="40954"/>
                </a:lnTo>
                <a:lnTo>
                  <a:pt x="34682" y="40444"/>
                </a:lnTo>
                <a:lnTo>
                  <a:pt x="34796" y="40287"/>
                </a:lnTo>
                <a:lnTo>
                  <a:pt x="35073" y="40053"/>
                </a:lnTo>
                <a:lnTo>
                  <a:pt x="35234" y="39857"/>
                </a:lnTo>
                <a:lnTo>
                  <a:pt x="35464" y="39622"/>
                </a:lnTo>
                <a:lnTo>
                  <a:pt x="35625" y="39505"/>
                </a:lnTo>
                <a:lnTo>
                  <a:pt x="35821" y="39309"/>
                </a:lnTo>
                <a:lnTo>
                  <a:pt x="36097" y="39113"/>
                </a:lnTo>
                <a:lnTo>
                  <a:pt x="36327" y="38957"/>
                </a:lnTo>
                <a:lnTo>
                  <a:pt x="36522" y="38761"/>
                </a:lnTo>
                <a:lnTo>
                  <a:pt x="37120" y="38369"/>
                </a:lnTo>
                <a:lnTo>
                  <a:pt x="37592" y="38095"/>
                </a:lnTo>
                <a:lnTo>
                  <a:pt x="37868" y="37938"/>
                </a:lnTo>
                <a:lnTo>
                  <a:pt x="38098" y="37781"/>
                </a:lnTo>
                <a:lnTo>
                  <a:pt x="31512" y="32927"/>
                </a:lnTo>
                <a:lnTo>
                  <a:pt x="30037" y="31008"/>
                </a:lnTo>
                <a:close/>
              </a:path>
              <a:path w="38734" h="46354">
                <a:moveTo>
                  <a:pt x="15651" y="27484"/>
                </a:moveTo>
                <a:close/>
              </a:path>
              <a:path w="38734" h="46354">
                <a:moveTo>
                  <a:pt x="18330" y="0"/>
                </a:moveTo>
                <a:lnTo>
                  <a:pt x="12661" y="7321"/>
                </a:lnTo>
                <a:lnTo>
                  <a:pt x="12776" y="8338"/>
                </a:lnTo>
                <a:lnTo>
                  <a:pt x="15260" y="15661"/>
                </a:lnTo>
                <a:lnTo>
                  <a:pt x="15846" y="17108"/>
                </a:lnTo>
                <a:lnTo>
                  <a:pt x="16080" y="17971"/>
                </a:lnTo>
                <a:lnTo>
                  <a:pt x="16318" y="18988"/>
                </a:lnTo>
                <a:lnTo>
                  <a:pt x="16433" y="19810"/>
                </a:lnTo>
                <a:lnTo>
                  <a:pt x="16527" y="23256"/>
                </a:lnTo>
                <a:lnTo>
                  <a:pt x="16364" y="24705"/>
                </a:lnTo>
                <a:lnTo>
                  <a:pt x="16122" y="25879"/>
                </a:lnTo>
                <a:lnTo>
                  <a:pt x="15812" y="27054"/>
                </a:lnTo>
                <a:lnTo>
                  <a:pt x="16708" y="27172"/>
                </a:lnTo>
                <a:lnTo>
                  <a:pt x="17893" y="27250"/>
                </a:lnTo>
                <a:lnTo>
                  <a:pt x="19273" y="27289"/>
                </a:lnTo>
                <a:lnTo>
                  <a:pt x="20802" y="27289"/>
                </a:lnTo>
                <a:lnTo>
                  <a:pt x="22447" y="27250"/>
                </a:lnTo>
                <a:lnTo>
                  <a:pt x="25126" y="27054"/>
                </a:lnTo>
                <a:lnTo>
                  <a:pt x="26069" y="26937"/>
                </a:lnTo>
                <a:lnTo>
                  <a:pt x="26978" y="26780"/>
                </a:lnTo>
                <a:lnTo>
                  <a:pt x="27921" y="26584"/>
                </a:lnTo>
                <a:lnTo>
                  <a:pt x="27599" y="25527"/>
                </a:lnTo>
                <a:lnTo>
                  <a:pt x="27323" y="24431"/>
                </a:lnTo>
                <a:lnTo>
                  <a:pt x="27093" y="23256"/>
                </a:lnTo>
                <a:lnTo>
                  <a:pt x="26782" y="20750"/>
                </a:lnTo>
                <a:lnTo>
                  <a:pt x="26879" y="15661"/>
                </a:lnTo>
                <a:lnTo>
                  <a:pt x="30183" y="2114"/>
                </a:lnTo>
                <a:lnTo>
                  <a:pt x="28427" y="2114"/>
                </a:lnTo>
                <a:lnTo>
                  <a:pt x="21469" y="586"/>
                </a:lnTo>
                <a:lnTo>
                  <a:pt x="20411" y="273"/>
                </a:lnTo>
                <a:lnTo>
                  <a:pt x="19066" y="38"/>
                </a:lnTo>
                <a:lnTo>
                  <a:pt x="18330" y="0"/>
                </a:lnTo>
                <a:close/>
              </a:path>
              <a:path w="38734" h="46354">
                <a:moveTo>
                  <a:pt x="27921" y="26584"/>
                </a:moveTo>
                <a:lnTo>
                  <a:pt x="20802" y="27289"/>
                </a:lnTo>
                <a:lnTo>
                  <a:pt x="28172" y="27289"/>
                </a:lnTo>
                <a:lnTo>
                  <a:pt x="27921" y="26584"/>
                </a:lnTo>
                <a:close/>
              </a:path>
              <a:path w="38734" h="46354">
                <a:moveTo>
                  <a:pt x="30198" y="2074"/>
                </a:moveTo>
                <a:lnTo>
                  <a:pt x="29370" y="2114"/>
                </a:lnTo>
                <a:lnTo>
                  <a:pt x="30183" y="211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10784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59" h="71754">
                <a:moveTo>
                  <a:pt x="6060" y="51561"/>
                </a:moveTo>
                <a:lnTo>
                  <a:pt x="2081" y="63753"/>
                </a:lnTo>
                <a:lnTo>
                  <a:pt x="1805" y="64261"/>
                </a:lnTo>
                <a:lnTo>
                  <a:pt x="1057" y="65150"/>
                </a:lnTo>
                <a:lnTo>
                  <a:pt x="793" y="65531"/>
                </a:lnTo>
                <a:lnTo>
                  <a:pt x="275" y="66166"/>
                </a:lnTo>
                <a:lnTo>
                  <a:pt x="862" y="66928"/>
                </a:lnTo>
                <a:lnTo>
                  <a:pt x="1057" y="67055"/>
                </a:lnTo>
                <a:lnTo>
                  <a:pt x="4875" y="68325"/>
                </a:lnTo>
                <a:lnTo>
                  <a:pt x="6531" y="69087"/>
                </a:lnTo>
                <a:lnTo>
                  <a:pt x="7946" y="69595"/>
                </a:lnTo>
                <a:lnTo>
                  <a:pt x="8808" y="69849"/>
                </a:lnTo>
                <a:lnTo>
                  <a:pt x="9004" y="69976"/>
                </a:lnTo>
                <a:lnTo>
                  <a:pt x="9165" y="69976"/>
                </a:lnTo>
                <a:lnTo>
                  <a:pt x="11131" y="70484"/>
                </a:lnTo>
                <a:lnTo>
                  <a:pt x="13489" y="70865"/>
                </a:lnTo>
                <a:lnTo>
                  <a:pt x="17571" y="71246"/>
                </a:lnTo>
                <a:lnTo>
                  <a:pt x="18786" y="71143"/>
                </a:lnTo>
                <a:lnTo>
                  <a:pt x="18479" y="71119"/>
                </a:lnTo>
                <a:lnTo>
                  <a:pt x="18318" y="70992"/>
                </a:lnTo>
                <a:lnTo>
                  <a:pt x="22803" y="70992"/>
                </a:lnTo>
                <a:lnTo>
                  <a:pt x="23792" y="70611"/>
                </a:lnTo>
                <a:lnTo>
                  <a:pt x="24333" y="70484"/>
                </a:lnTo>
                <a:lnTo>
                  <a:pt x="25483" y="69976"/>
                </a:lnTo>
                <a:lnTo>
                  <a:pt x="26069" y="69595"/>
                </a:lnTo>
                <a:lnTo>
                  <a:pt x="27369" y="68833"/>
                </a:lnTo>
                <a:lnTo>
                  <a:pt x="28920" y="67817"/>
                </a:lnTo>
                <a:lnTo>
                  <a:pt x="19859" y="67817"/>
                </a:lnTo>
                <a:lnTo>
                  <a:pt x="19618" y="67690"/>
                </a:lnTo>
                <a:lnTo>
                  <a:pt x="30002" y="62356"/>
                </a:lnTo>
                <a:lnTo>
                  <a:pt x="29531" y="61721"/>
                </a:lnTo>
                <a:lnTo>
                  <a:pt x="29013" y="61213"/>
                </a:lnTo>
                <a:lnTo>
                  <a:pt x="28461" y="60578"/>
                </a:lnTo>
                <a:lnTo>
                  <a:pt x="8371" y="51942"/>
                </a:lnTo>
                <a:lnTo>
                  <a:pt x="6060" y="51561"/>
                </a:lnTo>
                <a:close/>
              </a:path>
              <a:path w="60959" h="71754">
                <a:moveTo>
                  <a:pt x="22803" y="70992"/>
                </a:moveTo>
                <a:lnTo>
                  <a:pt x="18318" y="70992"/>
                </a:lnTo>
                <a:lnTo>
                  <a:pt x="19066" y="71119"/>
                </a:lnTo>
                <a:lnTo>
                  <a:pt x="18786" y="71143"/>
                </a:lnTo>
                <a:lnTo>
                  <a:pt x="19066" y="71246"/>
                </a:lnTo>
                <a:lnTo>
                  <a:pt x="21469" y="71246"/>
                </a:lnTo>
                <a:lnTo>
                  <a:pt x="22332" y="71119"/>
                </a:lnTo>
                <a:lnTo>
                  <a:pt x="22803" y="70992"/>
                </a:lnTo>
                <a:close/>
              </a:path>
              <a:path w="60959" h="71754">
                <a:moveTo>
                  <a:pt x="21228" y="67690"/>
                </a:moveTo>
                <a:lnTo>
                  <a:pt x="19618" y="67690"/>
                </a:lnTo>
                <a:lnTo>
                  <a:pt x="19859" y="67817"/>
                </a:lnTo>
                <a:lnTo>
                  <a:pt x="20411" y="67817"/>
                </a:lnTo>
                <a:lnTo>
                  <a:pt x="21228" y="67690"/>
                </a:lnTo>
                <a:close/>
              </a:path>
              <a:path w="60959" h="71754">
                <a:moveTo>
                  <a:pt x="53749" y="41656"/>
                </a:moveTo>
                <a:lnTo>
                  <a:pt x="44388" y="41656"/>
                </a:lnTo>
                <a:lnTo>
                  <a:pt x="44181" y="41783"/>
                </a:lnTo>
                <a:lnTo>
                  <a:pt x="43560" y="42164"/>
                </a:lnTo>
                <a:lnTo>
                  <a:pt x="42813" y="42672"/>
                </a:lnTo>
                <a:lnTo>
                  <a:pt x="42111" y="43180"/>
                </a:lnTo>
                <a:lnTo>
                  <a:pt x="41479" y="43815"/>
                </a:lnTo>
                <a:lnTo>
                  <a:pt x="40892" y="44323"/>
                </a:lnTo>
                <a:lnTo>
                  <a:pt x="39478" y="46101"/>
                </a:lnTo>
                <a:lnTo>
                  <a:pt x="38778" y="47244"/>
                </a:lnTo>
                <a:lnTo>
                  <a:pt x="37937" y="48895"/>
                </a:lnTo>
                <a:lnTo>
                  <a:pt x="36798" y="52450"/>
                </a:lnTo>
                <a:lnTo>
                  <a:pt x="36120" y="54101"/>
                </a:lnTo>
                <a:lnTo>
                  <a:pt x="30508" y="61975"/>
                </a:lnTo>
                <a:lnTo>
                  <a:pt x="28783" y="63499"/>
                </a:lnTo>
                <a:lnTo>
                  <a:pt x="27645" y="64388"/>
                </a:lnTo>
                <a:lnTo>
                  <a:pt x="27346" y="64595"/>
                </a:lnTo>
                <a:lnTo>
                  <a:pt x="26656" y="65150"/>
                </a:lnTo>
                <a:lnTo>
                  <a:pt x="26046" y="65531"/>
                </a:lnTo>
                <a:lnTo>
                  <a:pt x="25552" y="65912"/>
                </a:lnTo>
                <a:lnTo>
                  <a:pt x="24655" y="66420"/>
                </a:lnTo>
                <a:lnTo>
                  <a:pt x="24110" y="66659"/>
                </a:lnTo>
                <a:lnTo>
                  <a:pt x="23861" y="66801"/>
                </a:lnTo>
                <a:lnTo>
                  <a:pt x="23079" y="67182"/>
                </a:lnTo>
                <a:lnTo>
                  <a:pt x="22573" y="67331"/>
                </a:lnTo>
                <a:lnTo>
                  <a:pt x="22332" y="67436"/>
                </a:lnTo>
                <a:lnTo>
                  <a:pt x="20756" y="67817"/>
                </a:lnTo>
                <a:lnTo>
                  <a:pt x="28920" y="67817"/>
                </a:lnTo>
                <a:lnTo>
                  <a:pt x="30198" y="66928"/>
                </a:lnTo>
                <a:lnTo>
                  <a:pt x="31788" y="65517"/>
                </a:lnTo>
                <a:lnTo>
                  <a:pt x="32294" y="65023"/>
                </a:lnTo>
                <a:lnTo>
                  <a:pt x="32555" y="64769"/>
                </a:lnTo>
                <a:lnTo>
                  <a:pt x="32785" y="64769"/>
                </a:lnTo>
                <a:lnTo>
                  <a:pt x="33383" y="64261"/>
                </a:lnTo>
                <a:lnTo>
                  <a:pt x="33889" y="63880"/>
                </a:lnTo>
                <a:lnTo>
                  <a:pt x="34567" y="63118"/>
                </a:lnTo>
                <a:lnTo>
                  <a:pt x="35073" y="62610"/>
                </a:lnTo>
                <a:lnTo>
                  <a:pt x="36407" y="60959"/>
                </a:lnTo>
                <a:lnTo>
                  <a:pt x="41398" y="49657"/>
                </a:lnTo>
                <a:lnTo>
                  <a:pt x="42261" y="48260"/>
                </a:lnTo>
                <a:lnTo>
                  <a:pt x="49149" y="43815"/>
                </a:lnTo>
                <a:lnTo>
                  <a:pt x="50046" y="43434"/>
                </a:lnTo>
                <a:lnTo>
                  <a:pt x="51345" y="42926"/>
                </a:lnTo>
                <a:lnTo>
                  <a:pt x="52093" y="42672"/>
                </a:lnTo>
                <a:lnTo>
                  <a:pt x="52886" y="42164"/>
                </a:lnTo>
                <a:lnTo>
                  <a:pt x="53533" y="41783"/>
                </a:lnTo>
                <a:lnTo>
                  <a:pt x="44354" y="41783"/>
                </a:lnTo>
                <a:lnTo>
                  <a:pt x="53615" y="41734"/>
                </a:lnTo>
                <a:lnTo>
                  <a:pt x="53749" y="41656"/>
                </a:lnTo>
                <a:close/>
              </a:path>
              <a:path w="60959" h="71754">
                <a:moveTo>
                  <a:pt x="32335" y="64984"/>
                </a:moveTo>
                <a:lnTo>
                  <a:pt x="32199" y="65023"/>
                </a:lnTo>
                <a:lnTo>
                  <a:pt x="32335" y="64984"/>
                </a:lnTo>
                <a:close/>
              </a:path>
              <a:path w="60959" h="71754">
                <a:moveTo>
                  <a:pt x="32785" y="64769"/>
                </a:moveTo>
                <a:lnTo>
                  <a:pt x="32555" y="64769"/>
                </a:lnTo>
                <a:lnTo>
                  <a:pt x="32335" y="64984"/>
                </a:lnTo>
                <a:lnTo>
                  <a:pt x="32636" y="64896"/>
                </a:lnTo>
                <a:lnTo>
                  <a:pt x="32785" y="64769"/>
                </a:lnTo>
                <a:close/>
              </a:path>
              <a:path w="60959" h="71754">
                <a:moveTo>
                  <a:pt x="21891" y="20700"/>
                </a:moveTo>
                <a:lnTo>
                  <a:pt x="793" y="20700"/>
                </a:lnTo>
                <a:lnTo>
                  <a:pt x="1037" y="21462"/>
                </a:lnTo>
                <a:lnTo>
                  <a:pt x="2161" y="24637"/>
                </a:lnTo>
                <a:lnTo>
                  <a:pt x="3024" y="27304"/>
                </a:lnTo>
                <a:lnTo>
                  <a:pt x="6209" y="45592"/>
                </a:lnTo>
                <a:lnTo>
                  <a:pt x="7394" y="45084"/>
                </a:lnTo>
                <a:lnTo>
                  <a:pt x="10660" y="43560"/>
                </a:lnTo>
                <a:lnTo>
                  <a:pt x="11637" y="42925"/>
                </a:lnTo>
                <a:lnTo>
                  <a:pt x="13708" y="41655"/>
                </a:lnTo>
                <a:lnTo>
                  <a:pt x="15927" y="40131"/>
                </a:lnTo>
                <a:lnTo>
                  <a:pt x="17180" y="39115"/>
                </a:lnTo>
                <a:lnTo>
                  <a:pt x="17697" y="38734"/>
                </a:lnTo>
                <a:lnTo>
                  <a:pt x="18479" y="37972"/>
                </a:lnTo>
                <a:lnTo>
                  <a:pt x="19342" y="36702"/>
                </a:lnTo>
                <a:lnTo>
                  <a:pt x="19959" y="35686"/>
                </a:lnTo>
                <a:lnTo>
                  <a:pt x="20482" y="34670"/>
                </a:lnTo>
                <a:lnTo>
                  <a:pt x="20837" y="34035"/>
                </a:lnTo>
                <a:lnTo>
                  <a:pt x="22729" y="27304"/>
                </a:lnTo>
                <a:lnTo>
                  <a:pt x="22610" y="23494"/>
                </a:lnTo>
                <a:lnTo>
                  <a:pt x="22297" y="21970"/>
                </a:lnTo>
                <a:lnTo>
                  <a:pt x="22102" y="21208"/>
                </a:lnTo>
                <a:lnTo>
                  <a:pt x="21891" y="20700"/>
                </a:lnTo>
                <a:close/>
              </a:path>
              <a:path w="60959" h="71754">
                <a:moveTo>
                  <a:pt x="43192" y="3937"/>
                </a:moveTo>
                <a:lnTo>
                  <a:pt x="24540" y="3936"/>
                </a:lnTo>
                <a:lnTo>
                  <a:pt x="25276" y="4064"/>
                </a:lnTo>
                <a:lnTo>
                  <a:pt x="26621" y="4191"/>
                </a:lnTo>
                <a:lnTo>
                  <a:pt x="27679" y="4572"/>
                </a:lnTo>
                <a:lnTo>
                  <a:pt x="36407" y="6096"/>
                </a:lnTo>
                <a:lnTo>
                  <a:pt x="35540" y="8509"/>
                </a:lnTo>
                <a:lnTo>
                  <a:pt x="32994" y="24384"/>
                </a:lnTo>
                <a:lnTo>
                  <a:pt x="33105" y="25654"/>
                </a:lnTo>
                <a:lnTo>
                  <a:pt x="37822" y="36957"/>
                </a:lnTo>
                <a:lnTo>
                  <a:pt x="38454" y="37719"/>
                </a:lnTo>
                <a:lnTo>
                  <a:pt x="44260" y="41734"/>
                </a:lnTo>
                <a:lnTo>
                  <a:pt x="53749" y="41656"/>
                </a:lnTo>
                <a:lnTo>
                  <a:pt x="60465" y="33274"/>
                </a:lnTo>
                <a:lnTo>
                  <a:pt x="60421" y="29845"/>
                </a:lnTo>
                <a:lnTo>
                  <a:pt x="55313" y="23495"/>
                </a:lnTo>
                <a:lnTo>
                  <a:pt x="55163" y="23368"/>
                </a:lnTo>
                <a:lnTo>
                  <a:pt x="46142" y="10287"/>
                </a:lnTo>
                <a:lnTo>
                  <a:pt x="46044" y="9652"/>
                </a:lnTo>
                <a:lnTo>
                  <a:pt x="43330" y="4064"/>
                </a:lnTo>
                <a:lnTo>
                  <a:pt x="43192" y="3937"/>
                </a:lnTo>
                <a:close/>
              </a:path>
              <a:path w="60959" h="71754">
                <a:moveTo>
                  <a:pt x="23436" y="0"/>
                </a:moveTo>
                <a:lnTo>
                  <a:pt x="0" y="20827"/>
                </a:lnTo>
                <a:lnTo>
                  <a:pt x="793" y="20700"/>
                </a:lnTo>
                <a:lnTo>
                  <a:pt x="21891" y="20700"/>
                </a:lnTo>
                <a:lnTo>
                  <a:pt x="21469" y="19684"/>
                </a:lnTo>
                <a:lnTo>
                  <a:pt x="20756" y="18287"/>
                </a:lnTo>
                <a:lnTo>
                  <a:pt x="20204" y="17017"/>
                </a:lnTo>
                <a:lnTo>
                  <a:pt x="19856" y="16001"/>
                </a:lnTo>
                <a:lnTo>
                  <a:pt x="19422" y="14604"/>
                </a:lnTo>
                <a:lnTo>
                  <a:pt x="19146" y="13461"/>
                </a:lnTo>
                <a:lnTo>
                  <a:pt x="18957" y="12064"/>
                </a:lnTo>
                <a:lnTo>
                  <a:pt x="19023" y="7238"/>
                </a:lnTo>
                <a:lnTo>
                  <a:pt x="24540" y="3936"/>
                </a:lnTo>
                <a:lnTo>
                  <a:pt x="43192" y="3937"/>
                </a:lnTo>
                <a:lnTo>
                  <a:pt x="42778" y="3556"/>
                </a:lnTo>
                <a:lnTo>
                  <a:pt x="42468" y="3429"/>
                </a:lnTo>
                <a:lnTo>
                  <a:pt x="41479" y="2794"/>
                </a:lnTo>
                <a:lnTo>
                  <a:pt x="40731" y="2540"/>
                </a:lnTo>
                <a:lnTo>
                  <a:pt x="29680" y="1524"/>
                </a:lnTo>
                <a:lnTo>
                  <a:pt x="28933" y="1270"/>
                </a:lnTo>
                <a:lnTo>
                  <a:pt x="28070" y="1016"/>
                </a:lnTo>
                <a:lnTo>
                  <a:pt x="26150" y="508"/>
                </a:lnTo>
                <a:lnTo>
                  <a:pt x="22918" y="507"/>
                </a:lnTo>
                <a:lnTo>
                  <a:pt x="23436" y="0"/>
                </a:lnTo>
                <a:close/>
              </a:path>
              <a:path w="60959" h="71754">
                <a:moveTo>
                  <a:pt x="39984" y="2286"/>
                </a:moveTo>
                <a:lnTo>
                  <a:pt x="38684" y="2286"/>
                </a:lnTo>
                <a:lnTo>
                  <a:pt x="37546" y="2413"/>
                </a:lnTo>
                <a:lnTo>
                  <a:pt x="35660" y="2540"/>
                </a:lnTo>
                <a:lnTo>
                  <a:pt x="40731" y="2540"/>
                </a:lnTo>
                <a:lnTo>
                  <a:pt x="39984" y="2286"/>
                </a:lnTo>
                <a:close/>
              </a:path>
              <a:path w="60959" h="71754">
                <a:moveTo>
                  <a:pt x="24540" y="381"/>
                </a:moveTo>
                <a:lnTo>
                  <a:pt x="23988" y="381"/>
                </a:lnTo>
                <a:lnTo>
                  <a:pt x="23436" y="507"/>
                </a:lnTo>
                <a:lnTo>
                  <a:pt x="26150" y="508"/>
                </a:lnTo>
                <a:lnTo>
                  <a:pt x="24540" y="381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08312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5" h="53975">
                <a:moveTo>
                  <a:pt x="2748" y="44243"/>
                </a:moveTo>
                <a:lnTo>
                  <a:pt x="1958" y="45104"/>
                </a:lnTo>
                <a:lnTo>
                  <a:pt x="1448" y="45613"/>
                </a:lnTo>
                <a:lnTo>
                  <a:pt x="0" y="46866"/>
                </a:lnTo>
                <a:lnTo>
                  <a:pt x="2046" y="47806"/>
                </a:lnTo>
                <a:lnTo>
                  <a:pt x="29761" y="53679"/>
                </a:lnTo>
                <a:lnTo>
                  <a:pt x="31612" y="53639"/>
                </a:lnTo>
                <a:lnTo>
                  <a:pt x="41203" y="52426"/>
                </a:lnTo>
                <a:lnTo>
                  <a:pt x="41628" y="52386"/>
                </a:lnTo>
                <a:lnTo>
                  <a:pt x="42767" y="52191"/>
                </a:lnTo>
                <a:lnTo>
                  <a:pt x="43514" y="51995"/>
                </a:lnTo>
                <a:lnTo>
                  <a:pt x="44779" y="51565"/>
                </a:lnTo>
                <a:lnTo>
                  <a:pt x="45251" y="51329"/>
                </a:lnTo>
                <a:lnTo>
                  <a:pt x="45722" y="51133"/>
                </a:lnTo>
                <a:lnTo>
                  <a:pt x="46631" y="50585"/>
                </a:lnTo>
                <a:lnTo>
                  <a:pt x="47537" y="49880"/>
                </a:lnTo>
                <a:lnTo>
                  <a:pt x="48097" y="49371"/>
                </a:lnTo>
                <a:lnTo>
                  <a:pt x="22562" y="49371"/>
                </a:lnTo>
                <a:lnTo>
                  <a:pt x="21538" y="49294"/>
                </a:lnTo>
                <a:lnTo>
                  <a:pt x="21363" y="49254"/>
                </a:lnTo>
                <a:lnTo>
                  <a:pt x="19974" y="49254"/>
                </a:lnTo>
                <a:lnTo>
                  <a:pt x="18479" y="49176"/>
                </a:lnTo>
                <a:lnTo>
                  <a:pt x="7348" y="46357"/>
                </a:lnTo>
                <a:lnTo>
                  <a:pt x="3530" y="45104"/>
                </a:lnTo>
                <a:lnTo>
                  <a:pt x="3334" y="44947"/>
                </a:lnTo>
                <a:lnTo>
                  <a:pt x="3139" y="44752"/>
                </a:lnTo>
                <a:lnTo>
                  <a:pt x="2748" y="44243"/>
                </a:lnTo>
                <a:close/>
              </a:path>
              <a:path w="69215" h="53975">
                <a:moveTo>
                  <a:pt x="55313" y="0"/>
                </a:moveTo>
                <a:lnTo>
                  <a:pt x="55704" y="586"/>
                </a:lnTo>
                <a:lnTo>
                  <a:pt x="56532" y="1016"/>
                </a:lnTo>
                <a:lnTo>
                  <a:pt x="57199" y="1291"/>
                </a:lnTo>
                <a:lnTo>
                  <a:pt x="57636" y="1448"/>
                </a:lnTo>
                <a:lnTo>
                  <a:pt x="57785" y="1526"/>
                </a:lnTo>
                <a:lnTo>
                  <a:pt x="63018" y="10570"/>
                </a:lnTo>
                <a:lnTo>
                  <a:pt x="62912" y="11431"/>
                </a:lnTo>
                <a:lnTo>
                  <a:pt x="50241" y="22160"/>
                </a:lnTo>
                <a:lnTo>
                  <a:pt x="49333" y="22473"/>
                </a:lnTo>
                <a:lnTo>
                  <a:pt x="43790" y="28033"/>
                </a:lnTo>
                <a:lnTo>
                  <a:pt x="43675" y="28307"/>
                </a:lnTo>
                <a:lnTo>
                  <a:pt x="34858" y="43034"/>
                </a:lnTo>
                <a:lnTo>
                  <a:pt x="34245" y="43617"/>
                </a:lnTo>
                <a:lnTo>
                  <a:pt x="23194" y="49371"/>
                </a:lnTo>
                <a:lnTo>
                  <a:pt x="48097" y="49371"/>
                </a:lnTo>
                <a:lnTo>
                  <a:pt x="50669" y="41384"/>
                </a:lnTo>
                <a:lnTo>
                  <a:pt x="50884" y="40014"/>
                </a:lnTo>
                <a:lnTo>
                  <a:pt x="60660" y="27446"/>
                </a:lnTo>
                <a:lnTo>
                  <a:pt x="61799" y="26662"/>
                </a:lnTo>
                <a:lnTo>
                  <a:pt x="62351" y="26232"/>
                </a:lnTo>
                <a:lnTo>
                  <a:pt x="62822" y="25762"/>
                </a:lnTo>
                <a:lnTo>
                  <a:pt x="63340" y="25292"/>
                </a:lnTo>
                <a:lnTo>
                  <a:pt x="68756" y="15073"/>
                </a:lnTo>
                <a:lnTo>
                  <a:pt x="68704" y="12684"/>
                </a:lnTo>
                <a:lnTo>
                  <a:pt x="55980" y="351"/>
                </a:lnTo>
                <a:lnTo>
                  <a:pt x="55313" y="0"/>
                </a:lnTo>
                <a:close/>
              </a:path>
              <a:path w="69215" h="53975">
                <a:moveTo>
                  <a:pt x="21227" y="49222"/>
                </a:moveTo>
                <a:lnTo>
                  <a:pt x="19974" y="49254"/>
                </a:lnTo>
                <a:lnTo>
                  <a:pt x="21363" y="49254"/>
                </a:lnTo>
                <a:lnTo>
                  <a:pt x="21227" y="49222"/>
                </a:lnTo>
                <a:close/>
              </a:path>
              <a:path w="69215" h="53975">
                <a:moveTo>
                  <a:pt x="20791" y="49059"/>
                </a:moveTo>
                <a:lnTo>
                  <a:pt x="21227" y="49222"/>
                </a:lnTo>
                <a:lnTo>
                  <a:pt x="21538" y="49215"/>
                </a:lnTo>
                <a:lnTo>
                  <a:pt x="20791" y="49059"/>
                </a:lnTo>
                <a:close/>
              </a:path>
              <a:path w="69215" h="53975">
                <a:moveTo>
                  <a:pt x="35027" y="42872"/>
                </a:moveTo>
                <a:lnTo>
                  <a:pt x="34671" y="43146"/>
                </a:lnTo>
                <a:lnTo>
                  <a:pt x="34858" y="43034"/>
                </a:lnTo>
                <a:lnTo>
                  <a:pt x="35027" y="42872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1684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505" y="79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16844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1057" y="3054"/>
                </a:lnTo>
                <a:lnTo>
                  <a:pt x="1057" y="156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1735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551" y="2975"/>
                </a:lnTo>
                <a:lnTo>
                  <a:pt x="1103" y="3053"/>
                </a:lnTo>
                <a:lnTo>
                  <a:pt x="1103" y="195"/>
                </a:lnTo>
                <a:lnTo>
                  <a:pt x="551" y="77"/>
                </a:lnTo>
                <a:lnTo>
                  <a:pt x="0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17902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05" y="2975"/>
                </a:lnTo>
                <a:lnTo>
                  <a:pt x="1057" y="3093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18454" y="61622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7"/>
                </a:lnTo>
                <a:lnTo>
                  <a:pt x="1057" y="3093"/>
                </a:lnTo>
                <a:lnTo>
                  <a:pt x="1057" y="195"/>
                </a:lnTo>
                <a:lnTo>
                  <a:pt x="505" y="116"/>
                </a:lnTo>
                <a:lnTo>
                  <a:pt x="0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1896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1103" y="3093"/>
                </a:lnTo>
                <a:lnTo>
                  <a:pt x="1103" y="195"/>
                </a:lnTo>
                <a:lnTo>
                  <a:pt x="551" y="79"/>
                </a:lnTo>
                <a:lnTo>
                  <a:pt x="0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1951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20064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2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14"/>
                </a:lnTo>
                <a:lnTo>
                  <a:pt x="1103" y="3171"/>
                </a:lnTo>
                <a:lnTo>
                  <a:pt x="1103" y="273"/>
                </a:lnTo>
                <a:lnTo>
                  <a:pt x="551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2112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54"/>
                </a:lnTo>
                <a:lnTo>
                  <a:pt x="1069" y="3172"/>
                </a:lnTo>
                <a:lnTo>
                  <a:pt x="1069" y="274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21674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17" y="3015"/>
                </a:lnTo>
                <a:lnTo>
                  <a:pt x="1057" y="3171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22192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40" y="3053"/>
                </a:lnTo>
                <a:lnTo>
                  <a:pt x="1092" y="3171"/>
                </a:lnTo>
                <a:lnTo>
                  <a:pt x="1092" y="273"/>
                </a:lnTo>
                <a:lnTo>
                  <a:pt x="540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2273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54"/>
                </a:lnTo>
                <a:lnTo>
                  <a:pt x="1069" y="3211"/>
                </a:lnTo>
                <a:lnTo>
                  <a:pt x="1069" y="274"/>
                </a:lnTo>
                <a:lnTo>
                  <a:pt x="517" y="156"/>
                </a:lnTo>
                <a:lnTo>
                  <a:pt x="0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23284" y="6173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897"/>
                </a:lnTo>
                <a:lnTo>
                  <a:pt x="1069" y="3210"/>
                </a:lnTo>
                <a:lnTo>
                  <a:pt x="1069" y="273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23802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24354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24906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425412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25964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92"/>
                </a:lnTo>
                <a:lnTo>
                  <a:pt x="1057" y="3288"/>
                </a:lnTo>
                <a:lnTo>
                  <a:pt x="1057" y="312"/>
                </a:lnTo>
                <a:lnTo>
                  <a:pt x="0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26516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05" y="3132"/>
                </a:lnTo>
                <a:lnTo>
                  <a:pt x="1057" y="3289"/>
                </a:lnTo>
                <a:lnTo>
                  <a:pt x="1057" y="313"/>
                </a:lnTo>
                <a:lnTo>
                  <a:pt x="0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27022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551" y="3132"/>
                </a:lnTo>
                <a:lnTo>
                  <a:pt x="1103" y="3328"/>
                </a:lnTo>
                <a:lnTo>
                  <a:pt x="1103" y="352"/>
                </a:lnTo>
                <a:lnTo>
                  <a:pt x="551" y="156"/>
                </a:lnTo>
                <a:lnTo>
                  <a:pt x="0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27574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75"/>
                </a:moveTo>
                <a:lnTo>
                  <a:pt x="0" y="0"/>
                </a:lnTo>
                <a:lnTo>
                  <a:pt x="1057" y="391"/>
                </a:lnTo>
                <a:lnTo>
                  <a:pt x="1057" y="3367"/>
                </a:lnTo>
                <a:lnTo>
                  <a:pt x="0" y="2975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28126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57" y="3367"/>
                </a:lnTo>
                <a:lnTo>
                  <a:pt x="1057" y="351"/>
                </a:lnTo>
                <a:lnTo>
                  <a:pt x="505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28632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69" y="3367"/>
                </a:lnTo>
                <a:lnTo>
                  <a:pt x="1069" y="351"/>
                </a:lnTo>
                <a:lnTo>
                  <a:pt x="551" y="155"/>
                </a:lnTo>
                <a:lnTo>
                  <a:pt x="0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29184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17" y="3211"/>
                </a:lnTo>
                <a:lnTo>
                  <a:pt x="1057" y="3446"/>
                </a:lnTo>
                <a:lnTo>
                  <a:pt x="1057" y="431"/>
                </a:lnTo>
                <a:lnTo>
                  <a:pt x="517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29701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40" y="3250"/>
                </a:lnTo>
                <a:lnTo>
                  <a:pt x="1092" y="3446"/>
                </a:lnTo>
                <a:lnTo>
                  <a:pt x="1092" y="430"/>
                </a:lnTo>
                <a:lnTo>
                  <a:pt x="540" y="235"/>
                </a:lnTo>
                <a:lnTo>
                  <a:pt x="0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30242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4"/>
                </a:lnTo>
                <a:lnTo>
                  <a:pt x="551" y="3210"/>
                </a:lnTo>
                <a:lnTo>
                  <a:pt x="1069" y="3444"/>
                </a:lnTo>
                <a:lnTo>
                  <a:pt x="1069" y="390"/>
                </a:lnTo>
                <a:lnTo>
                  <a:pt x="0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30794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15"/>
                </a:moveTo>
                <a:lnTo>
                  <a:pt x="0" y="0"/>
                </a:lnTo>
                <a:lnTo>
                  <a:pt x="1069" y="431"/>
                </a:lnTo>
                <a:lnTo>
                  <a:pt x="1069" y="3485"/>
                </a:lnTo>
                <a:lnTo>
                  <a:pt x="0" y="3015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31311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54"/>
                </a:moveTo>
                <a:lnTo>
                  <a:pt x="0" y="0"/>
                </a:lnTo>
                <a:lnTo>
                  <a:pt x="1103" y="470"/>
                </a:lnTo>
                <a:lnTo>
                  <a:pt x="1103" y="3523"/>
                </a:lnTo>
                <a:lnTo>
                  <a:pt x="0" y="3054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3186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51" y="328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32415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05" y="332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32921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28"/>
                </a:lnTo>
                <a:lnTo>
                  <a:pt x="1103" y="3601"/>
                </a:lnTo>
                <a:lnTo>
                  <a:pt x="1103" y="469"/>
                </a:lnTo>
                <a:lnTo>
                  <a:pt x="0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3347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67"/>
                </a:lnTo>
                <a:lnTo>
                  <a:pt x="1057" y="3680"/>
                </a:lnTo>
                <a:lnTo>
                  <a:pt x="1057" y="508"/>
                </a:lnTo>
                <a:lnTo>
                  <a:pt x="551" y="234"/>
                </a:lnTo>
                <a:lnTo>
                  <a:pt x="0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34025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132"/>
                </a:lnTo>
                <a:lnTo>
                  <a:pt x="505" y="3446"/>
                </a:lnTo>
                <a:lnTo>
                  <a:pt x="1057" y="3719"/>
                </a:lnTo>
                <a:lnTo>
                  <a:pt x="1057" y="548"/>
                </a:lnTo>
                <a:lnTo>
                  <a:pt x="0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34531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172"/>
                </a:moveTo>
                <a:lnTo>
                  <a:pt x="0" y="0"/>
                </a:lnTo>
                <a:lnTo>
                  <a:pt x="1103" y="548"/>
                </a:lnTo>
                <a:lnTo>
                  <a:pt x="1103" y="3798"/>
                </a:lnTo>
                <a:lnTo>
                  <a:pt x="0" y="3172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3508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171"/>
                </a:lnTo>
                <a:lnTo>
                  <a:pt x="1057" y="3836"/>
                </a:lnTo>
                <a:lnTo>
                  <a:pt x="1057" y="586"/>
                </a:lnTo>
                <a:lnTo>
                  <a:pt x="551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35635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250"/>
                </a:moveTo>
                <a:lnTo>
                  <a:pt x="0" y="0"/>
                </a:lnTo>
                <a:lnTo>
                  <a:pt x="1057" y="626"/>
                </a:lnTo>
                <a:lnTo>
                  <a:pt x="1057" y="3915"/>
                </a:lnTo>
                <a:lnTo>
                  <a:pt x="0" y="325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36141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50"/>
                </a:lnTo>
                <a:lnTo>
                  <a:pt x="551" y="3602"/>
                </a:lnTo>
                <a:lnTo>
                  <a:pt x="1103" y="3994"/>
                </a:lnTo>
                <a:lnTo>
                  <a:pt x="1103" y="626"/>
                </a:lnTo>
                <a:lnTo>
                  <a:pt x="0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36693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89"/>
                </a:lnTo>
                <a:lnTo>
                  <a:pt x="551" y="3680"/>
                </a:lnTo>
                <a:lnTo>
                  <a:pt x="1057" y="4071"/>
                </a:lnTo>
                <a:lnTo>
                  <a:pt x="1057" y="665"/>
                </a:lnTo>
                <a:lnTo>
                  <a:pt x="551" y="312"/>
                </a:lnTo>
                <a:lnTo>
                  <a:pt x="0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37245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368"/>
                </a:lnTo>
                <a:lnTo>
                  <a:pt x="551" y="3758"/>
                </a:lnTo>
                <a:lnTo>
                  <a:pt x="1057" y="4190"/>
                </a:lnTo>
                <a:lnTo>
                  <a:pt x="1057" y="705"/>
                </a:lnTo>
                <a:lnTo>
                  <a:pt x="505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37751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405"/>
                </a:lnTo>
                <a:lnTo>
                  <a:pt x="551" y="3837"/>
                </a:lnTo>
                <a:lnTo>
                  <a:pt x="1103" y="4307"/>
                </a:lnTo>
                <a:lnTo>
                  <a:pt x="1103" y="705"/>
                </a:lnTo>
                <a:lnTo>
                  <a:pt x="0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38303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485"/>
                </a:lnTo>
                <a:lnTo>
                  <a:pt x="551" y="3954"/>
                </a:lnTo>
                <a:lnTo>
                  <a:pt x="1069" y="4463"/>
                </a:lnTo>
                <a:lnTo>
                  <a:pt x="1069" y="743"/>
                </a:lnTo>
                <a:lnTo>
                  <a:pt x="551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38855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601"/>
                </a:lnTo>
                <a:lnTo>
                  <a:pt x="551" y="4149"/>
                </a:lnTo>
                <a:lnTo>
                  <a:pt x="1069" y="4697"/>
                </a:lnTo>
                <a:lnTo>
                  <a:pt x="1069" y="821"/>
                </a:lnTo>
                <a:lnTo>
                  <a:pt x="517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39372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719"/>
                </a:lnTo>
                <a:lnTo>
                  <a:pt x="586" y="4307"/>
                </a:lnTo>
                <a:lnTo>
                  <a:pt x="816" y="4621"/>
                </a:lnTo>
                <a:lnTo>
                  <a:pt x="1092" y="4933"/>
                </a:lnTo>
                <a:lnTo>
                  <a:pt x="1092" y="901"/>
                </a:lnTo>
                <a:lnTo>
                  <a:pt x="551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39924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3876"/>
                </a:lnTo>
                <a:lnTo>
                  <a:pt x="816" y="4894"/>
                </a:lnTo>
                <a:lnTo>
                  <a:pt x="1057" y="5286"/>
                </a:lnTo>
                <a:lnTo>
                  <a:pt x="1057" y="940"/>
                </a:lnTo>
                <a:lnTo>
                  <a:pt x="0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40465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4032"/>
                </a:lnTo>
                <a:lnTo>
                  <a:pt x="747" y="5167"/>
                </a:lnTo>
                <a:lnTo>
                  <a:pt x="1069" y="5011"/>
                </a:lnTo>
                <a:lnTo>
                  <a:pt x="1069" y="1018"/>
                </a:lnTo>
                <a:lnTo>
                  <a:pt x="551" y="469"/>
                </a:lnTo>
                <a:lnTo>
                  <a:pt x="0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40982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4346"/>
                </a:lnTo>
                <a:lnTo>
                  <a:pt x="229" y="4697"/>
                </a:lnTo>
                <a:lnTo>
                  <a:pt x="1057" y="4228"/>
                </a:lnTo>
                <a:lnTo>
                  <a:pt x="1057" y="1096"/>
                </a:lnTo>
                <a:lnTo>
                  <a:pt x="551" y="548"/>
                </a:lnTo>
                <a:lnTo>
                  <a:pt x="0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41534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993"/>
                </a:lnTo>
                <a:lnTo>
                  <a:pt x="1057" y="3367"/>
                </a:lnTo>
                <a:lnTo>
                  <a:pt x="1057" y="1212"/>
                </a:lnTo>
                <a:lnTo>
                  <a:pt x="816" y="900"/>
                </a:lnTo>
                <a:lnTo>
                  <a:pt x="275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4204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3132"/>
                </a:lnTo>
                <a:lnTo>
                  <a:pt x="1103" y="2544"/>
                </a:lnTo>
                <a:lnTo>
                  <a:pt x="1103" y="1370"/>
                </a:lnTo>
                <a:lnTo>
                  <a:pt x="827" y="1018"/>
                </a:lnTo>
                <a:lnTo>
                  <a:pt x="586" y="665"/>
                </a:lnTo>
                <a:lnTo>
                  <a:pt x="0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42592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0" y="2154"/>
                </a:lnTo>
                <a:lnTo>
                  <a:pt x="1057" y="1566"/>
                </a:lnTo>
                <a:lnTo>
                  <a:pt x="827" y="1136"/>
                </a:lnTo>
                <a:lnTo>
                  <a:pt x="586" y="744"/>
                </a:lnTo>
                <a:lnTo>
                  <a:pt x="310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4314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75" y="430"/>
                </a:lnTo>
                <a:lnTo>
                  <a:pt x="505" y="861"/>
                </a:lnTo>
                <a:lnTo>
                  <a:pt x="0" y="1173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18017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28864" y="0"/>
                </a:moveTo>
                <a:lnTo>
                  <a:pt x="27564" y="0"/>
                </a:lnTo>
                <a:lnTo>
                  <a:pt x="26069" y="77"/>
                </a:lnTo>
                <a:lnTo>
                  <a:pt x="24103" y="117"/>
                </a:lnTo>
                <a:lnTo>
                  <a:pt x="16433" y="430"/>
                </a:lnTo>
                <a:lnTo>
                  <a:pt x="13523" y="587"/>
                </a:lnTo>
                <a:lnTo>
                  <a:pt x="12465" y="1957"/>
                </a:lnTo>
                <a:lnTo>
                  <a:pt x="11212" y="3405"/>
                </a:lnTo>
                <a:lnTo>
                  <a:pt x="0" y="10962"/>
                </a:lnTo>
                <a:lnTo>
                  <a:pt x="241" y="10962"/>
                </a:lnTo>
                <a:lnTo>
                  <a:pt x="908" y="10884"/>
                </a:lnTo>
                <a:lnTo>
                  <a:pt x="1931" y="10806"/>
                </a:lnTo>
                <a:lnTo>
                  <a:pt x="9245" y="9945"/>
                </a:lnTo>
                <a:lnTo>
                  <a:pt x="29370" y="6303"/>
                </a:lnTo>
                <a:lnTo>
                  <a:pt x="30704" y="5990"/>
                </a:lnTo>
                <a:lnTo>
                  <a:pt x="32003" y="5638"/>
                </a:lnTo>
                <a:lnTo>
                  <a:pt x="33268" y="5246"/>
                </a:lnTo>
                <a:lnTo>
                  <a:pt x="32797" y="4972"/>
                </a:lnTo>
                <a:lnTo>
                  <a:pt x="32245" y="4542"/>
                </a:lnTo>
                <a:lnTo>
                  <a:pt x="29140" y="665"/>
                </a:lnTo>
                <a:lnTo>
                  <a:pt x="28864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23480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4" h="7620">
                <a:moveTo>
                  <a:pt x="23827" y="0"/>
                </a:moveTo>
                <a:lnTo>
                  <a:pt x="6451" y="1605"/>
                </a:lnTo>
                <a:lnTo>
                  <a:pt x="0" y="7321"/>
                </a:lnTo>
                <a:lnTo>
                  <a:pt x="2840" y="6891"/>
                </a:lnTo>
                <a:lnTo>
                  <a:pt x="5899" y="6381"/>
                </a:lnTo>
                <a:lnTo>
                  <a:pt x="18249" y="4189"/>
                </a:lnTo>
                <a:lnTo>
                  <a:pt x="22378" y="3328"/>
                </a:lnTo>
                <a:lnTo>
                  <a:pt x="26035" y="2505"/>
                </a:lnTo>
                <a:lnTo>
                  <a:pt x="2382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08737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18228" y="9143"/>
                </a:moveTo>
                <a:lnTo>
                  <a:pt x="6751" y="18668"/>
                </a:lnTo>
                <a:lnTo>
                  <a:pt x="5877" y="19176"/>
                </a:lnTo>
                <a:lnTo>
                  <a:pt x="4118" y="20065"/>
                </a:lnTo>
                <a:lnTo>
                  <a:pt x="2221" y="20827"/>
                </a:lnTo>
                <a:lnTo>
                  <a:pt x="1209" y="21208"/>
                </a:lnTo>
                <a:lnTo>
                  <a:pt x="967" y="22097"/>
                </a:lnTo>
                <a:lnTo>
                  <a:pt x="6119" y="34670"/>
                </a:lnTo>
                <a:lnTo>
                  <a:pt x="4659" y="35051"/>
                </a:lnTo>
                <a:lnTo>
                  <a:pt x="4348" y="35051"/>
                </a:lnTo>
                <a:lnTo>
                  <a:pt x="3635" y="35432"/>
                </a:lnTo>
                <a:lnTo>
                  <a:pt x="3290" y="35559"/>
                </a:lnTo>
                <a:lnTo>
                  <a:pt x="0" y="42163"/>
                </a:lnTo>
                <a:lnTo>
                  <a:pt x="125" y="44068"/>
                </a:lnTo>
                <a:lnTo>
                  <a:pt x="415" y="45719"/>
                </a:lnTo>
                <a:lnTo>
                  <a:pt x="1048" y="48132"/>
                </a:lnTo>
                <a:lnTo>
                  <a:pt x="1519" y="49402"/>
                </a:lnTo>
                <a:lnTo>
                  <a:pt x="1876" y="49402"/>
                </a:lnTo>
                <a:lnTo>
                  <a:pt x="2382" y="49783"/>
                </a:lnTo>
                <a:lnTo>
                  <a:pt x="2497" y="49910"/>
                </a:lnTo>
                <a:lnTo>
                  <a:pt x="2658" y="50164"/>
                </a:lnTo>
                <a:lnTo>
                  <a:pt x="2773" y="50291"/>
                </a:lnTo>
                <a:lnTo>
                  <a:pt x="3084" y="51180"/>
                </a:lnTo>
                <a:lnTo>
                  <a:pt x="3189" y="51688"/>
                </a:lnTo>
                <a:lnTo>
                  <a:pt x="3290" y="52323"/>
                </a:lnTo>
                <a:lnTo>
                  <a:pt x="3330" y="56514"/>
                </a:lnTo>
                <a:lnTo>
                  <a:pt x="3244" y="57530"/>
                </a:lnTo>
                <a:lnTo>
                  <a:pt x="3129" y="58546"/>
                </a:lnTo>
                <a:lnTo>
                  <a:pt x="2221" y="63753"/>
                </a:lnTo>
                <a:lnTo>
                  <a:pt x="1519" y="66801"/>
                </a:lnTo>
                <a:lnTo>
                  <a:pt x="2382" y="65023"/>
                </a:lnTo>
                <a:lnTo>
                  <a:pt x="8557" y="56006"/>
                </a:lnTo>
                <a:lnTo>
                  <a:pt x="9109" y="55371"/>
                </a:lnTo>
                <a:lnTo>
                  <a:pt x="10247" y="54355"/>
                </a:lnTo>
                <a:lnTo>
                  <a:pt x="10849" y="53974"/>
                </a:lnTo>
                <a:lnTo>
                  <a:pt x="7844" y="53974"/>
                </a:lnTo>
                <a:lnTo>
                  <a:pt x="10443" y="38734"/>
                </a:lnTo>
                <a:lnTo>
                  <a:pt x="9810" y="38099"/>
                </a:lnTo>
                <a:lnTo>
                  <a:pt x="6981" y="30733"/>
                </a:lnTo>
                <a:lnTo>
                  <a:pt x="12290" y="30733"/>
                </a:lnTo>
                <a:lnTo>
                  <a:pt x="10471" y="23113"/>
                </a:lnTo>
                <a:lnTo>
                  <a:pt x="9891" y="20319"/>
                </a:lnTo>
                <a:lnTo>
                  <a:pt x="19758" y="20319"/>
                </a:lnTo>
                <a:lnTo>
                  <a:pt x="19634" y="16509"/>
                </a:lnTo>
                <a:lnTo>
                  <a:pt x="19429" y="14731"/>
                </a:lnTo>
                <a:lnTo>
                  <a:pt x="19261" y="13588"/>
                </a:lnTo>
                <a:lnTo>
                  <a:pt x="18861" y="11556"/>
                </a:lnTo>
                <a:lnTo>
                  <a:pt x="18585" y="10413"/>
                </a:lnTo>
                <a:lnTo>
                  <a:pt x="18228" y="9143"/>
                </a:lnTo>
                <a:close/>
              </a:path>
              <a:path w="33654" h="67309">
                <a:moveTo>
                  <a:pt x="25964" y="41909"/>
                </a:moveTo>
                <a:lnTo>
                  <a:pt x="19643" y="41909"/>
                </a:lnTo>
                <a:lnTo>
                  <a:pt x="21414" y="42163"/>
                </a:lnTo>
                <a:lnTo>
                  <a:pt x="21057" y="42417"/>
                </a:lnTo>
                <a:lnTo>
                  <a:pt x="12294" y="48640"/>
                </a:lnTo>
                <a:lnTo>
                  <a:pt x="11696" y="49148"/>
                </a:lnTo>
                <a:lnTo>
                  <a:pt x="9812" y="51307"/>
                </a:lnTo>
                <a:lnTo>
                  <a:pt x="8361" y="53212"/>
                </a:lnTo>
                <a:lnTo>
                  <a:pt x="7844" y="53974"/>
                </a:lnTo>
                <a:lnTo>
                  <a:pt x="10849" y="53974"/>
                </a:lnTo>
                <a:lnTo>
                  <a:pt x="12053" y="53212"/>
                </a:lnTo>
                <a:lnTo>
                  <a:pt x="13352" y="52450"/>
                </a:lnTo>
                <a:lnTo>
                  <a:pt x="24599" y="45465"/>
                </a:lnTo>
                <a:lnTo>
                  <a:pt x="25024" y="44830"/>
                </a:lnTo>
                <a:lnTo>
                  <a:pt x="25381" y="44068"/>
                </a:lnTo>
                <a:lnTo>
                  <a:pt x="25898" y="42417"/>
                </a:lnTo>
                <a:lnTo>
                  <a:pt x="25964" y="41909"/>
                </a:lnTo>
                <a:close/>
              </a:path>
              <a:path w="33654" h="67309">
                <a:moveTo>
                  <a:pt x="33112" y="23495"/>
                </a:moveTo>
                <a:lnTo>
                  <a:pt x="30924" y="23494"/>
                </a:lnTo>
                <a:lnTo>
                  <a:pt x="29946" y="24891"/>
                </a:lnTo>
                <a:lnTo>
                  <a:pt x="26324" y="29336"/>
                </a:lnTo>
                <a:lnTo>
                  <a:pt x="22713" y="33527"/>
                </a:lnTo>
                <a:lnTo>
                  <a:pt x="20844" y="35559"/>
                </a:lnTo>
                <a:lnTo>
                  <a:pt x="15353" y="41147"/>
                </a:lnTo>
                <a:lnTo>
                  <a:pt x="13042" y="43306"/>
                </a:lnTo>
                <a:lnTo>
                  <a:pt x="13191" y="43179"/>
                </a:lnTo>
                <a:lnTo>
                  <a:pt x="13663" y="43052"/>
                </a:lnTo>
                <a:lnTo>
                  <a:pt x="14410" y="42798"/>
                </a:lnTo>
                <a:lnTo>
                  <a:pt x="15399" y="42417"/>
                </a:lnTo>
                <a:lnTo>
                  <a:pt x="17285" y="42036"/>
                </a:lnTo>
                <a:lnTo>
                  <a:pt x="18815" y="41909"/>
                </a:lnTo>
                <a:lnTo>
                  <a:pt x="25964" y="41909"/>
                </a:lnTo>
                <a:lnTo>
                  <a:pt x="26013" y="39623"/>
                </a:lnTo>
                <a:lnTo>
                  <a:pt x="25818" y="38480"/>
                </a:lnTo>
                <a:lnTo>
                  <a:pt x="25529" y="37464"/>
                </a:lnTo>
                <a:lnTo>
                  <a:pt x="25151" y="36448"/>
                </a:lnTo>
                <a:lnTo>
                  <a:pt x="25346" y="36321"/>
                </a:lnTo>
                <a:lnTo>
                  <a:pt x="33092" y="23876"/>
                </a:lnTo>
                <a:lnTo>
                  <a:pt x="33112" y="23495"/>
                </a:lnTo>
                <a:close/>
              </a:path>
              <a:path w="33654" h="67309">
                <a:moveTo>
                  <a:pt x="12290" y="30733"/>
                </a:moveTo>
                <a:lnTo>
                  <a:pt x="7096" y="30733"/>
                </a:lnTo>
                <a:lnTo>
                  <a:pt x="7890" y="30987"/>
                </a:lnTo>
                <a:lnTo>
                  <a:pt x="8591" y="31368"/>
                </a:lnTo>
                <a:lnTo>
                  <a:pt x="9500" y="32003"/>
                </a:lnTo>
                <a:lnTo>
                  <a:pt x="10052" y="32511"/>
                </a:lnTo>
                <a:lnTo>
                  <a:pt x="11305" y="33527"/>
                </a:lnTo>
                <a:lnTo>
                  <a:pt x="12018" y="34162"/>
                </a:lnTo>
                <a:lnTo>
                  <a:pt x="13628" y="35813"/>
                </a:lnTo>
                <a:lnTo>
                  <a:pt x="12850" y="33019"/>
                </a:lnTo>
                <a:lnTo>
                  <a:pt x="12290" y="30733"/>
                </a:lnTo>
                <a:close/>
              </a:path>
              <a:path w="33654" h="67309">
                <a:moveTo>
                  <a:pt x="25461" y="0"/>
                </a:moveTo>
                <a:lnTo>
                  <a:pt x="25224" y="3301"/>
                </a:lnTo>
                <a:lnTo>
                  <a:pt x="25105" y="7365"/>
                </a:lnTo>
                <a:lnTo>
                  <a:pt x="24990" y="8762"/>
                </a:lnTo>
                <a:lnTo>
                  <a:pt x="19091" y="30098"/>
                </a:lnTo>
                <a:lnTo>
                  <a:pt x="19332" y="29971"/>
                </a:lnTo>
                <a:lnTo>
                  <a:pt x="30924" y="23494"/>
                </a:lnTo>
                <a:lnTo>
                  <a:pt x="33112" y="23495"/>
                </a:lnTo>
                <a:lnTo>
                  <a:pt x="28336" y="16890"/>
                </a:lnTo>
                <a:lnTo>
                  <a:pt x="28647" y="16509"/>
                </a:lnTo>
                <a:lnTo>
                  <a:pt x="31112" y="10414"/>
                </a:lnTo>
                <a:lnTo>
                  <a:pt x="31084" y="8763"/>
                </a:lnTo>
                <a:lnTo>
                  <a:pt x="27658" y="1778"/>
                </a:lnTo>
                <a:lnTo>
                  <a:pt x="25461" y="0"/>
                </a:lnTo>
                <a:close/>
              </a:path>
              <a:path w="33654" h="67309">
                <a:moveTo>
                  <a:pt x="19758" y="20319"/>
                </a:moveTo>
                <a:lnTo>
                  <a:pt x="9891" y="20319"/>
                </a:lnTo>
                <a:lnTo>
                  <a:pt x="10914" y="20700"/>
                </a:lnTo>
                <a:lnTo>
                  <a:pt x="11823" y="21208"/>
                </a:lnTo>
                <a:lnTo>
                  <a:pt x="12363" y="21716"/>
                </a:lnTo>
                <a:lnTo>
                  <a:pt x="12915" y="22097"/>
                </a:lnTo>
                <a:lnTo>
                  <a:pt x="13548" y="22732"/>
                </a:lnTo>
                <a:lnTo>
                  <a:pt x="15549" y="25272"/>
                </a:lnTo>
                <a:lnTo>
                  <a:pt x="16262" y="26415"/>
                </a:lnTo>
                <a:lnTo>
                  <a:pt x="16963" y="27685"/>
                </a:lnTo>
                <a:lnTo>
                  <a:pt x="17676" y="29209"/>
                </a:lnTo>
                <a:lnTo>
                  <a:pt x="17837" y="28955"/>
                </a:lnTo>
                <a:lnTo>
                  <a:pt x="19638" y="22097"/>
                </a:lnTo>
                <a:lnTo>
                  <a:pt x="19758" y="203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76575" y="624020"/>
            <a:ext cx="13335" cy="17145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0" y="0"/>
                </a:moveTo>
                <a:lnTo>
                  <a:pt x="8107" y="16797"/>
                </a:lnTo>
                <a:lnTo>
                  <a:pt x="8808" y="16640"/>
                </a:lnTo>
                <a:lnTo>
                  <a:pt x="12707" y="13508"/>
                </a:lnTo>
                <a:lnTo>
                  <a:pt x="12074" y="13273"/>
                </a:lnTo>
                <a:lnTo>
                  <a:pt x="11442" y="12998"/>
                </a:lnTo>
                <a:lnTo>
                  <a:pt x="1023" y="180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13972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8061" y="1099"/>
                </a:moveTo>
                <a:lnTo>
                  <a:pt x="3922" y="6928"/>
                </a:lnTo>
                <a:lnTo>
                  <a:pt x="4047" y="7867"/>
                </a:lnTo>
                <a:lnTo>
                  <a:pt x="4106" y="8852"/>
                </a:lnTo>
                <a:lnTo>
                  <a:pt x="781" y="12529"/>
                </a:lnTo>
                <a:lnTo>
                  <a:pt x="628" y="14178"/>
                </a:lnTo>
                <a:lnTo>
                  <a:pt x="505" y="15197"/>
                </a:lnTo>
                <a:lnTo>
                  <a:pt x="0" y="17934"/>
                </a:lnTo>
                <a:lnTo>
                  <a:pt x="666" y="17820"/>
                </a:lnTo>
                <a:lnTo>
                  <a:pt x="7233" y="13158"/>
                </a:lnTo>
                <a:lnTo>
                  <a:pt x="17216" y="13158"/>
                </a:lnTo>
                <a:lnTo>
                  <a:pt x="17456" y="12574"/>
                </a:lnTo>
                <a:lnTo>
                  <a:pt x="17571" y="11979"/>
                </a:lnTo>
                <a:lnTo>
                  <a:pt x="17528" y="10066"/>
                </a:lnTo>
                <a:lnTo>
                  <a:pt x="17341" y="8852"/>
                </a:lnTo>
                <a:lnTo>
                  <a:pt x="17699" y="7089"/>
                </a:lnTo>
                <a:lnTo>
                  <a:pt x="17803" y="6379"/>
                </a:lnTo>
                <a:lnTo>
                  <a:pt x="17766" y="3092"/>
                </a:lnTo>
                <a:lnTo>
                  <a:pt x="17651" y="2622"/>
                </a:lnTo>
                <a:lnTo>
                  <a:pt x="17433" y="2038"/>
                </a:lnTo>
                <a:lnTo>
                  <a:pt x="17295" y="1763"/>
                </a:lnTo>
                <a:lnTo>
                  <a:pt x="16887" y="1213"/>
                </a:lnTo>
                <a:lnTo>
                  <a:pt x="9119" y="1213"/>
                </a:lnTo>
                <a:lnTo>
                  <a:pt x="8061" y="1099"/>
                </a:lnTo>
                <a:close/>
              </a:path>
              <a:path w="18415" h="18415">
                <a:moveTo>
                  <a:pt x="17216" y="13158"/>
                </a:moveTo>
                <a:lnTo>
                  <a:pt x="7233" y="13158"/>
                </a:lnTo>
                <a:lnTo>
                  <a:pt x="7739" y="13388"/>
                </a:lnTo>
                <a:lnTo>
                  <a:pt x="9119" y="13937"/>
                </a:lnTo>
                <a:lnTo>
                  <a:pt x="10027" y="14212"/>
                </a:lnTo>
                <a:lnTo>
                  <a:pt x="11051" y="14487"/>
                </a:lnTo>
                <a:lnTo>
                  <a:pt x="11557" y="14647"/>
                </a:lnTo>
                <a:lnTo>
                  <a:pt x="13132" y="14876"/>
                </a:lnTo>
                <a:lnTo>
                  <a:pt x="14190" y="14876"/>
                </a:lnTo>
                <a:lnTo>
                  <a:pt x="14662" y="14842"/>
                </a:lnTo>
                <a:lnTo>
                  <a:pt x="15605" y="14602"/>
                </a:lnTo>
                <a:lnTo>
                  <a:pt x="16387" y="14178"/>
                </a:lnTo>
                <a:lnTo>
                  <a:pt x="17019" y="13514"/>
                </a:lnTo>
                <a:lnTo>
                  <a:pt x="17216" y="13158"/>
                </a:lnTo>
                <a:close/>
              </a:path>
              <a:path w="18415" h="18415">
                <a:moveTo>
                  <a:pt x="14351" y="0"/>
                </a:moveTo>
                <a:lnTo>
                  <a:pt x="13684" y="0"/>
                </a:lnTo>
                <a:lnTo>
                  <a:pt x="12109" y="194"/>
                </a:lnTo>
                <a:lnTo>
                  <a:pt x="10177" y="778"/>
                </a:lnTo>
                <a:lnTo>
                  <a:pt x="9119" y="1213"/>
                </a:lnTo>
                <a:lnTo>
                  <a:pt x="16887" y="1213"/>
                </a:lnTo>
                <a:lnTo>
                  <a:pt x="1435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20653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598" y="0"/>
                </a:moveTo>
                <a:lnTo>
                  <a:pt x="0" y="5359"/>
                </a:lnTo>
                <a:lnTo>
                  <a:pt x="241" y="6264"/>
                </a:lnTo>
                <a:lnTo>
                  <a:pt x="4634" y="10410"/>
                </a:lnTo>
                <a:lnTo>
                  <a:pt x="5542" y="10295"/>
                </a:lnTo>
                <a:lnTo>
                  <a:pt x="9119" y="8177"/>
                </a:lnTo>
                <a:lnTo>
                  <a:pt x="9038" y="7157"/>
                </a:lnTo>
                <a:lnTo>
                  <a:pt x="8923" y="6814"/>
                </a:lnTo>
                <a:lnTo>
                  <a:pt x="8728" y="6459"/>
                </a:lnTo>
                <a:lnTo>
                  <a:pt x="8438" y="6264"/>
                </a:lnTo>
                <a:lnTo>
                  <a:pt x="7819" y="5909"/>
                </a:lnTo>
                <a:lnTo>
                  <a:pt x="6876" y="5245"/>
                </a:lnTo>
                <a:lnTo>
                  <a:pt x="2828" y="893"/>
                </a:lnTo>
                <a:lnTo>
                  <a:pt x="259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25445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1773" y="0"/>
                </a:moveTo>
                <a:lnTo>
                  <a:pt x="0" y="1408"/>
                </a:lnTo>
                <a:lnTo>
                  <a:pt x="164" y="2153"/>
                </a:lnTo>
                <a:lnTo>
                  <a:pt x="5039" y="5680"/>
                </a:lnTo>
                <a:lnTo>
                  <a:pt x="5157" y="4661"/>
                </a:lnTo>
                <a:lnTo>
                  <a:pt x="177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7170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4" h="20320">
                <a:moveTo>
                  <a:pt x="34521" y="0"/>
                </a:moveTo>
                <a:lnTo>
                  <a:pt x="862" y="17971"/>
                </a:lnTo>
                <a:lnTo>
                  <a:pt x="0" y="19811"/>
                </a:lnTo>
                <a:lnTo>
                  <a:pt x="195" y="19576"/>
                </a:lnTo>
                <a:lnTo>
                  <a:pt x="1851" y="17854"/>
                </a:lnTo>
                <a:lnTo>
                  <a:pt x="3231" y="16562"/>
                </a:lnTo>
                <a:lnTo>
                  <a:pt x="4013" y="15779"/>
                </a:lnTo>
                <a:lnTo>
                  <a:pt x="5864" y="14173"/>
                </a:lnTo>
                <a:lnTo>
                  <a:pt x="31175" y="3015"/>
                </a:lnTo>
                <a:lnTo>
                  <a:pt x="38317" y="3015"/>
                </a:lnTo>
                <a:lnTo>
                  <a:pt x="37887" y="1801"/>
                </a:lnTo>
                <a:lnTo>
                  <a:pt x="37155" y="79"/>
                </a:lnTo>
                <a:lnTo>
                  <a:pt x="34521" y="0"/>
                </a:lnTo>
                <a:close/>
              </a:path>
              <a:path w="38734" h="20320">
                <a:moveTo>
                  <a:pt x="38317" y="3015"/>
                </a:moveTo>
                <a:lnTo>
                  <a:pt x="31175" y="3015"/>
                </a:lnTo>
                <a:lnTo>
                  <a:pt x="33027" y="3054"/>
                </a:lnTo>
                <a:lnTo>
                  <a:pt x="34878" y="3211"/>
                </a:lnTo>
                <a:lnTo>
                  <a:pt x="36718" y="3485"/>
                </a:lnTo>
                <a:lnTo>
                  <a:pt x="38604" y="3954"/>
                </a:lnTo>
                <a:lnTo>
                  <a:pt x="38317" y="301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36916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11924" y="4228"/>
                </a:moveTo>
                <a:lnTo>
                  <a:pt x="2549" y="4228"/>
                </a:lnTo>
                <a:lnTo>
                  <a:pt x="3458" y="4267"/>
                </a:lnTo>
                <a:lnTo>
                  <a:pt x="4355" y="4385"/>
                </a:lnTo>
                <a:lnTo>
                  <a:pt x="9587" y="6656"/>
                </a:lnTo>
                <a:lnTo>
                  <a:pt x="10024" y="6773"/>
                </a:lnTo>
                <a:lnTo>
                  <a:pt x="10369" y="6811"/>
                </a:lnTo>
                <a:lnTo>
                  <a:pt x="11001" y="6811"/>
                </a:lnTo>
                <a:lnTo>
                  <a:pt x="11438" y="6734"/>
                </a:lnTo>
                <a:lnTo>
                  <a:pt x="11634" y="6656"/>
                </a:lnTo>
                <a:lnTo>
                  <a:pt x="11795" y="6538"/>
                </a:lnTo>
                <a:lnTo>
                  <a:pt x="12025" y="6303"/>
                </a:lnTo>
                <a:lnTo>
                  <a:pt x="12105" y="6146"/>
                </a:lnTo>
                <a:lnTo>
                  <a:pt x="12093" y="4776"/>
                </a:lnTo>
                <a:lnTo>
                  <a:pt x="11924" y="4228"/>
                </a:lnTo>
                <a:close/>
              </a:path>
              <a:path w="12700" h="6984">
                <a:moveTo>
                  <a:pt x="3262" y="0"/>
                </a:moveTo>
                <a:lnTo>
                  <a:pt x="0" y="2936"/>
                </a:lnTo>
                <a:lnTo>
                  <a:pt x="111" y="3523"/>
                </a:lnTo>
                <a:lnTo>
                  <a:pt x="502" y="4306"/>
                </a:lnTo>
                <a:lnTo>
                  <a:pt x="1572" y="4228"/>
                </a:lnTo>
                <a:lnTo>
                  <a:pt x="11924" y="4228"/>
                </a:lnTo>
                <a:lnTo>
                  <a:pt x="4286" y="38"/>
                </a:lnTo>
                <a:lnTo>
                  <a:pt x="326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38442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1333" y="0"/>
                </a:moveTo>
                <a:lnTo>
                  <a:pt x="632" y="0"/>
                </a:lnTo>
                <a:lnTo>
                  <a:pt x="0" y="38"/>
                </a:lnTo>
                <a:lnTo>
                  <a:pt x="471" y="861"/>
                </a:lnTo>
                <a:lnTo>
                  <a:pt x="3656" y="2740"/>
                </a:lnTo>
                <a:lnTo>
                  <a:pt x="4174" y="2701"/>
                </a:lnTo>
                <a:lnTo>
                  <a:pt x="4680" y="2622"/>
                </a:lnTo>
                <a:lnTo>
                  <a:pt x="5542" y="2348"/>
                </a:lnTo>
                <a:lnTo>
                  <a:pt x="6646" y="1761"/>
                </a:lnTo>
                <a:lnTo>
                  <a:pt x="6094" y="1369"/>
                </a:lnTo>
                <a:lnTo>
                  <a:pt x="4956" y="782"/>
                </a:lnTo>
                <a:lnTo>
                  <a:pt x="4369" y="547"/>
                </a:lnTo>
                <a:lnTo>
                  <a:pt x="2759" y="116"/>
                </a:lnTo>
                <a:lnTo>
                  <a:pt x="133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6659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3380" y="0"/>
                </a:moveTo>
                <a:lnTo>
                  <a:pt x="0" y="10962"/>
                </a:lnTo>
                <a:lnTo>
                  <a:pt x="141" y="11549"/>
                </a:lnTo>
                <a:lnTo>
                  <a:pt x="2794" y="15778"/>
                </a:lnTo>
                <a:lnTo>
                  <a:pt x="3091" y="14839"/>
                </a:lnTo>
                <a:lnTo>
                  <a:pt x="3426" y="13664"/>
                </a:lnTo>
                <a:lnTo>
                  <a:pt x="3589" y="12880"/>
                </a:lnTo>
                <a:lnTo>
                  <a:pt x="3817" y="11549"/>
                </a:lnTo>
                <a:lnTo>
                  <a:pt x="4058" y="9160"/>
                </a:lnTo>
                <a:lnTo>
                  <a:pt x="3946" y="3797"/>
                </a:lnTo>
                <a:lnTo>
                  <a:pt x="3741" y="1957"/>
                </a:lnTo>
                <a:lnTo>
                  <a:pt x="338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7757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4" h="41909">
                <a:moveTo>
                  <a:pt x="44239" y="27940"/>
                </a:moveTo>
                <a:lnTo>
                  <a:pt x="34602" y="27940"/>
                </a:lnTo>
                <a:lnTo>
                  <a:pt x="36318" y="32385"/>
                </a:lnTo>
                <a:lnTo>
                  <a:pt x="37040" y="33909"/>
                </a:lnTo>
                <a:lnTo>
                  <a:pt x="37477" y="34671"/>
                </a:lnTo>
                <a:lnTo>
                  <a:pt x="38420" y="36449"/>
                </a:lnTo>
                <a:lnTo>
                  <a:pt x="39512" y="38100"/>
                </a:lnTo>
                <a:lnTo>
                  <a:pt x="40110" y="38735"/>
                </a:lnTo>
                <a:lnTo>
                  <a:pt x="40697" y="39497"/>
                </a:lnTo>
                <a:lnTo>
                  <a:pt x="45607" y="41656"/>
                </a:lnTo>
                <a:lnTo>
                  <a:pt x="46355" y="41529"/>
                </a:lnTo>
                <a:lnTo>
                  <a:pt x="51345" y="36449"/>
                </a:lnTo>
                <a:lnTo>
                  <a:pt x="66144" y="36449"/>
                </a:lnTo>
                <a:lnTo>
                  <a:pt x="66525" y="36195"/>
                </a:lnTo>
                <a:lnTo>
                  <a:pt x="68181" y="34925"/>
                </a:lnTo>
                <a:lnTo>
                  <a:pt x="68963" y="34163"/>
                </a:lnTo>
                <a:lnTo>
                  <a:pt x="69529" y="33401"/>
                </a:lnTo>
                <a:lnTo>
                  <a:pt x="58510" y="33401"/>
                </a:lnTo>
                <a:lnTo>
                  <a:pt x="56302" y="33274"/>
                </a:lnTo>
                <a:lnTo>
                  <a:pt x="45734" y="29083"/>
                </a:lnTo>
                <a:lnTo>
                  <a:pt x="44239" y="27940"/>
                </a:lnTo>
                <a:close/>
              </a:path>
              <a:path w="70484" h="41909">
                <a:moveTo>
                  <a:pt x="66144" y="36449"/>
                </a:moveTo>
                <a:lnTo>
                  <a:pt x="51345" y="36449"/>
                </a:lnTo>
                <a:lnTo>
                  <a:pt x="51426" y="36703"/>
                </a:lnTo>
                <a:lnTo>
                  <a:pt x="51748" y="37084"/>
                </a:lnTo>
                <a:lnTo>
                  <a:pt x="52024" y="37338"/>
                </a:lnTo>
                <a:lnTo>
                  <a:pt x="52921" y="37846"/>
                </a:lnTo>
                <a:lnTo>
                  <a:pt x="53553" y="38100"/>
                </a:lnTo>
                <a:lnTo>
                  <a:pt x="53910" y="38100"/>
                </a:lnTo>
                <a:lnTo>
                  <a:pt x="54738" y="38354"/>
                </a:lnTo>
                <a:lnTo>
                  <a:pt x="55209" y="38354"/>
                </a:lnTo>
                <a:lnTo>
                  <a:pt x="55715" y="38481"/>
                </a:lnTo>
                <a:lnTo>
                  <a:pt x="58234" y="38481"/>
                </a:lnTo>
                <a:lnTo>
                  <a:pt x="59809" y="38227"/>
                </a:lnTo>
                <a:lnTo>
                  <a:pt x="61534" y="38100"/>
                </a:lnTo>
                <a:lnTo>
                  <a:pt x="64605" y="37338"/>
                </a:lnTo>
                <a:lnTo>
                  <a:pt x="65191" y="37084"/>
                </a:lnTo>
                <a:lnTo>
                  <a:pt x="66144" y="36449"/>
                </a:lnTo>
                <a:close/>
              </a:path>
              <a:path w="70484" h="41909">
                <a:moveTo>
                  <a:pt x="63190" y="26162"/>
                </a:moveTo>
                <a:lnTo>
                  <a:pt x="63777" y="27178"/>
                </a:lnTo>
                <a:lnTo>
                  <a:pt x="64112" y="27940"/>
                </a:lnTo>
                <a:lnTo>
                  <a:pt x="64200" y="28194"/>
                </a:lnTo>
                <a:lnTo>
                  <a:pt x="64299" y="30226"/>
                </a:lnTo>
                <a:lnTo>
                  <a:pt x="64202" y="30607"/>
                </a:lnTo>
                <a:lnTo>
                  <a:pt x="60867" y="33401"/>
                </a:lnTo>
                <a:lnTo>
                  <a:pt x="69529" y="33401"/>
                </a:lnTo>
                <a:lnTo>
                  <a:pt x="69906" y="32893"/>
                </a:lnTo>
                <a:lnTo>
                  <a:pt x="70262" y="31877"/>
                </a:lnTo>
                <a:lnTo>
                  <a:pt x="70142" y="30226"/>
                </a:lnTo>
                <a:lnTo>
                  <a:pt x="66720" y="27432"/>
                </a:lnTo>
                <a:lnTo>
                  <a:pt x="65697" y="26924"/>
                </a:lnTo>
                <a:lnTo>
                  <a:pt x="64524" y="26543"/>
                </a:lnTo>
                <a:lnTo>
                  <a:pt x="63190" y="26162"/>
                </a:lnTo>
                <a:close/>
              </a:path>
              <a:path w="70484" h="41909">
                <a:moveTo>
                  <a:pt x="28223" y="13462"/>
                </a:moveTo>
                <a:lnTo>
                  <a:pt x="15766" y="13461"/>
                </a:lnTo>
                <a:lnTo>
                  <a:pt x="16237" y="13588"/>
                </a:lnTo>
                <a:lnTo>
                  <a:pt x="16984" y="13843"/>
                </a:lnTo>
                <a:lnTo>
                  <a:pt x="17260" y="14097"/>
                </a:lnTo>
                <a:lnTo>
                  <a:pt x="17536" y="14224"/>
                </a:lnTo>
                <a:lnTo>
                  <a:pt x="17812" y="14478"/>
                </a:lnTo>
                <a:lnTo>
                  <a:pt x="21860" y="21209"/>
                </a:lnTo>
                <a:lnTo>
                  <a:pt x="22189" y="22225"/>
                </a:lnTo>
                <a:lnTo>
                  <a:pt x="29887" y="31369"/>
                </a:lnTo>
                <a:lnTo>
                  <a:pt x="31141" y="31115"/>
                </a:lnTo>
                <a:lnTo>
                  <a:pt x="34602" y="27940"/>
                </a:lnTo>
                <a:lnTo>
                  <a:pt x="44239" y="27940"/>
                </a:lnTo>
                <a:lnTo>
                  <a:pt x="43411" y="27178"/>
                </a:lnTo>
                <a:lnTo>
                  <a:pt x="41835" y="25400"/>
                </a:lnTo>
                <a:lnTo>
                  <a:pt x="41525" y="25019"/>
                </a:lnTo>
                <a:lnTo>
                  <a:pt x="38098" y="21590"/>
                </a:lnTo>
                <a:lnTo>
                  <a:pt x="35786" y="19431"/>
                </a:lnTo>
                <a:lnTo>
                  <a:pt x="34602" y="18415"/>
                </a:lnTo>
                <a:lnTo>
                  <a:pt x="33463" y="17526"/>
                </a:lnTo>
                <a:lnTo>
                  <a:pt x="32325" y="16510"/>
                </a:lnTo>
                <a:lnTo>
                  <a:pt x="30083" y="14859"/>
                </a:lnTo>
                <a:lnTo>
                  <a:pt x="28979" y="14097"/>
                </a:lnTo>
                <a:lnTo>
                  <a:pt x="28223" y="13462"/>
                </a:lnTo>
                <a:close/>
              </a:path>
              <a:path w="70484" h="41909">
                <a:moveTo>
                  <a:pt x="59035" y="18923"/>
                </a:moveTo>
                <a:lnTo>
                  <a:pt x="50678" y="18923"/>
                </a:lnTo>
                <a:lnTo>
                  <a:pt x="51748" y="19177"/>
                </a:lnTo>
                <a:lnTo>
                  <a:pt x="53047" y="19431"/>
                </a:lnTo>
                <a:lnTo>
                  <a:pt x="54025" y="19939"/>
                </a:lnTo>
                <a:lnTo>
                  <a:pt x="55244" y="20828"/>
                </a:lnTo>
                <a:lnTo>
                  <a:pt x="55554" y="21336"/>
                </a:lnTo>
                <a:lnTo>
                  <a:pt x="55681" y="21590"/>
                </a:lnTo>
                <a:lnTo>
                  <a:pt x="52806" y="21590"/>
                </a:lnTo>
                <a:lnTo>
                  <a:pt x="51552" y="21844"/>
                </a:lnTo>
                <a:lnTo>
                  <a:pt x="44710" y="25019"/>
                </a:lnTo>
                <a:lnTo>
                  <a:pt x="45653" y="25527"/>
                </a:lnTo>
                <a:lnTo>
                  <a:pt x="53243" y="27305"/>
                </a:lnTo>
                <a:lnTo>
                  <a:pt x="54611" y="27178"/>
                </a:lnTo>
                <a:lnTo>
                  <a:pt x="57759" y="25400"/>
                </a:lnTo>
                <a:lnTo>
                  <a:pt x="57992" y="25019"/>
                </a:lnTo>
                <a:lnTo>
                  <a:pt x="58590" y="23368"/>
                </a:lnTo>
                <a:lnTo>
                  <a:pt x="58740" y="22733"/>
                </a:lnTo>
                <a:lnTo>
                  <a:pt x="58981" y="21463"/>
                </a:lnTo>
                <a:lnTo>
                  <a:pt x="59035" y="18923"/>
                </a:lnTo>
                <a:close/>
              </a:path>
              <a:path w="70484" h="41909">
                <a:moveTo>
                  <a:pt x="40158" y="5334"/>
                </a:moveTo>
                <a:lnTo>
                  <a:pt x="28507" y="5334"/>
                </a:lnTo>
                <a:lnTo>
                  <a:pt x="32279" y="5588"/>
                </a:lnTo>
                <a:lnTo>
                  <a:pt x="33188" y="5715"/>
                </a:lnTo>
                <a:lnTo>
                  <a:pt x="34521" y="5842"/>
                </a:lnTo>
                <a:lnTo>
                  <a:pt x="35464" y="6096"/>
                </a:lnTo>
                <a:lnTo>
                  <a:pt x="34050" y="6477"/>
                </a:lnTo>
                <a:lnTo>
                  <a:pt x="33417" y="6604"/>
                </a:lnTo>
                <a:lnTo>
                  <a:pt x="32360" y="6985"/>
                </a:lnTo>
                <a:lnTo>
                  <a:pt x="29868" y="9525"/>
                </a:lnTo>
                <a:lnTo>
                  <a:pt x="29982" y="9906"/>
                </a:lnTo>
                <a:lnTo>
                  <a:pt x="30163" y="10287"/>
                </a:lnTo>
                <a:lnTo>
                  <a:pt x="30554" y="10668"/>
                </a:lnTo>
                <a:lnTo>
                  <a:pt x="31808" y="12573"/>
                </a:lnTo>
                <a:lnTo>
                  <a:pt x="42698" y="19812"/>
                </a:lnTo>
                <a:lnTo>
                  <a:pt x="43721" y="19558"/>
                </a:lnTo>
                <a:lnTo>
                  <a:pt x="46481" y="19050"/>
                </a:lnTo>
                <a:lnTo>
                  <a:pt x="48045" y="18923"/>
                </a:lnTo>
                <a:lnTo>
                  <a:pt x="59035" y="18923"/>
                </a:lnTo>
                <a:lnTo>
                  <a:pt x="58855" y="17526"/>
                </a:lnTo>
                <a:lnTo>
                  <a:pt x="58747" y="16002"/>
                </a:lnTo>
                <a:lnTo>
                  <a:pt x="58708" y="15875"/>
                </a:lnTo>
                <a:lnTo>
                  <a:pt x="40662" y="15875"/>
                </a:lnTo>
                <a:lnTo>
                  <a:pt x="40340" y="15748"/>
                </a:lnTo>
                <a:lnTo>
                  <a:pt x="37787" y="11557"/>
                </a:lnTo>
                <a:lnTo>
                  <a:pt x="38063" y="11303"/>
                </a:lnTo>
                <a:lnTo>
                  <a:pt x="38730" y="10795"/>
                </a:lnTo>
                <a:lnTo>
                  <a:pt x="39231" y="10287"/>
                </a:lnTo>
                <a:lnTo>
                  <a:pt x="39558" y="9906"/>
                </a:lnTo>
                <a:lnTo>
                  <a:pt x="39754" y="9525"/>
                </a:lnTo>
                <a:lnTo>
                  <a:pt x="40110" y="9017"/>
                </a:lnTo>
                <a:lnTo>
                  <a:pt x="40455" y="7874"/>
                </a:lnTo>
                <a:lnTo>
                  <a:pt x="40333" y="5715"/>
                </a:lnTo>
                <a:lnTo>
                  <a:pt x="40158" y="5334"/>
                </a:lnTo>
                <a:close/>
              </a:path>
              <a:path w="70484" h="41909">
                <a:moveTo>
                  <a:pt x="54220" y="12827"/>
                </a:moveTo>
                <a:lnTo>
                  <a:pt x="46125" y="14224"/>
                </a:lnTo>
                <a:lnTo>
                  <a:pt x="44710" y="14605"/>
                </a:lnTo>
                <a:lnTo>
                  <a:pt x="44434" y="14859"/>
                </a:lnTo>
                <a:lnTo>
                  <a:pt x="43296" y="15494"/>
                </a:lnTo>
                <a:lnTo>
                  <a:pt x="41559" y="15875"/>
                </a:lnTo>
                <a:lnTo>
                  <a:pt x="58708" y="15875"/>
                </a:lnTo>
                <a:lnTo>
                  <a:pt x="54887" y="12954"/>
                </a:lnTo>
                <a:lnTo>
                  <a:pt x="54220" y="12827"/>
                </a:lnTo>
                <a:close/>
              </a:path>
              <a:path w="70484" h="41909">
                <a:moveTo>
                  <a:pt x="15731" y="0"/>
                </a:moveTo>
                <a:lnTo>
                  <a:pt x="12385" y="0"/>
                </a:lnTo>
                <a:lnTo>
                  <a:pt x="11407" y="126"/>
                </a:lnTo>
                <a:lnTo>
                  <a:pt x="9360" y="507"/>
                </a:lnTo>
                <a:lnTo>
                  <a:pt x="8256" y="888"/>
                </a:lnTo>
                <a:lnTo>
                  <a:pt x="5899" y="1523"/>
                </a:lnTo>
                <a:lnTo>
                  <a:pt x="3346" y="2539"/>
                </a:lnTo>
                <a:lnTo>
                  <a:pt x="908" y="3682"/>
                </a:lnTo>
                <a:lnTo>
                  <a:pt x="551" y="3809"/>
                </a:lnTo>
                <a:lnTo>
                  <a:pt x="0" y="3809"/>
                </a:lnTo>
                <a:lnTo>
                  <a:pt x="1851" y="4063"/>
                </a:lnTo>
                <a:lnTo>
                  <a:pt x="2564" y="4190"/>
                </a:lnTo>
                <a:lnTo>
                  <a:pt x="10936" y="8889"/>
                </a:lnTo>
                <a:lnTo>
                  <a:pt x="10690" y="9397"/>
                </a:lnTo>
                <a:lnTo>
                  <a:pt x="12626" y="12826"/>
                </a:lnTo>
                <a:lnTo>
                  <a:pt x="12983" y="13080"/>
                </a:lnTo>
                <a:lnTo>
                  <a:pt x="13880" y="13334"/>
                </a:lnTo>
                <a:lnTo>
                  <a:pt x="14432" y="13588"/>
                </a:lnTo>
                <a:lnTo>
                  <a:pt x="15064" y="13461"/>
                </a:lnTo>
                <a:lnTo>
                  <a:pt x="28223" y="13462"/>
                </a:lnTo>
                <a:lnTo>
                  <a:pt x="27921" y="13208"/>
                </a:lnTo>
                <a:lnTo>
                  <a:pt x="25839" y="11811"/>
                </a:lnTo>
                <a:lnTo>
                  <a:pt x="22056" y="9398"/>
                </a:lnTo>
                <a:lnTo>
                  <a:pt x="20411" y="8382"/>
                </a:lnTo>
                <a:lnTo>
                  <a:pt x="17697" y="6985"/>
                </a:lnTo>
                <a:lnTo>
                  <a:pt x="15294" y="5715"/>
                </a:lnTo>
                <a:lnTo>
                  <a:pt x="22930" y="5334"/>
                </a:lnTo>
                <a:lnTo>
                  <a:pt x="40158" y="5334"/>
                </a:lnTo>
                <a:lnTo>
                  <a:pt x="39754" y="4572"/>
                </a:lnTo>
                <a:lnTo>
                  <a:pt x="39006" y="3556"/>
                </a:lnTo>
                <a:lnTo>
                  <a:pt x="38535" y="3048"/>
                </a:lnTo>
                <a:lnTo>
                  <a:pt x="38121" y="2667"/>
                </a:lnTo>
                <a:lnTo>
                  <a:pt x="22493" y="2667"/>
                </a:lnTo>
                <a:lnTo>
                  <a:pt x="22217" y="2413"/>
                </a:lnTo>
                <a:lnTo>
                  <a:pt x="17145" y="127"/>
                </a:lnTo>
                <a:lnTo>
                  <a:pt x="15731" y="0"/>
                </a:lnTo>
                <a:close/>
              </a:path>
              <a:path w="70484" h="41909">
                <a:moveTo>
                  <a:pt x="34993" y="762"/>
                </a:moveTo>
                <a:lnTo>
                  <a:pt x="31382" y="762"/>
                </a:lnTo>
                <a:lnTo>
                  <a:pt x="30037" y="1016"/>
                </a:lnTo>
                <a:lnTo>
                  <a:pt x="28507" y="1270"/>
                </a:lnTo>
                <a:lnTo>
                  <a:pt x="26736" y="1524"/>
                </a:lnTo>
                <a:lnTo>
                  <a:pt x="24735" y="2032"/>
                </a:lnTo>
                <a:lnTo>
                  <a:pt x="22493" y="2667"/>
                </a:lnTo>
                <a:lnTo>
                  <a:pt x="38121" y="2667"/>
                </a:lnTo>
                <a:lnTo>
                  <a:pt x="37983" y="2540"/>
                </a:lnTo>
                <a:lnTo>
                  <a:pt x="36212" y="1143"/>
                </a:lnTo>
                <a:lnTo>
                  <a:pt x="35901" y="1016"/>
                </a:lnTo>
                <a:lnTo>
                  <a:pt x="35510" y="889"/>
                </a:lnTo>
                <a:lnTo>
                  <a:pt x="34993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11764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4" h="36195">
                <a:moveTo>
                  <a:pt x="6761" y="14604"/>
                </a:moveTo>
                <a:lnTo>
                  <a:pt x="4013" y="14604"/>
                </a:lnTo>
                <a:lnTo>
                  <a:pt x="1966" y="14731"/>
                </a:lnTo>
                <a:lnTo>
                  <a:pt x="1184" y="14731"/>
                </a:lnTo>
                <a:lnTo>
                  <a:pt x="0" y="18414"/>
                </a:lnTo>
                <a:lnTo>
                  <a:pt x="160" y="18541"/>
                </a:lnTo>
                <a:lnTo>
                  <a:pt x="4599" y="21589"/>
                </a:lnTo>
                <a:lnTo>
                  <a:pt x="7946" y="23748"/>
                </a:lnTo>
                <a:lnTo>
                  <a:pt x="12074" y="26288"/>
                </a:lnTo>
                <a:lnTo>
                  <a:pt x="16904" y="28955"/>
                </a:lnTo>
                <a:lnTo>
                  <a:pt x="19549" y="30225"/>
                </a:lnTo>
                <a:lnTo>
                  <a:pt x="22332" y="31622"/>
                </a:lnTo>
                <a:lnTo>
                  <a:pt x="23746" y="32384"/>
                </a:lnTo>
                <a:lnTo>
                  <a:pt x="28277" y="34289"/>
                </a:lnTo>
                <a:lnTo>
                  <a:pt x="30002" y="35178"/>
                </a:lnTo>
                <a:lnTo>
                  <a:pt x="31808" y="35686"/>
                </a:lnTo>
                <a:lnTo>
                  <a:pt x="32831" y="35940"/>
                </a:lnTo>
                <a:lnTo>
                  <a:pt x="34441" y="35940"/>
                </a:lnTo>
                <a:lnTo>
                  <a:pt x="35510" y="35813"/>
                </a:lnTo>
                <a:lnTo>
                  <a:pt x="36016" y="35559"/>
                </a:lnTo>
                <a:lnTo>
                  <a:pt x="36522" y="35432"/>
                </a:lnTo>
                <a:lnTo>
                  <a:pt x="37005" y="35051"/>
                </a:lnTo>
                <a:lnTo>
                  <a:pt x="37511" y="34797"/>
                </a:lnTo>
                <a:lnTo>
                  <a:pt x="38374" y="33781"/>
                </a:lnTo>
                <a:lnTo>
                  <a:pt x="38765" y="33273"/>
                </a:lnTo>
                <a:lnTo>
                  <a:pt x="39432" y="31749"/>
                </a:lnTo>
                <a:lnTo>
                  <a:pt x="39668" y="30987"/>
                </a:lnTo>
                <a:lnTo>
                  <a:pt x="40035" y="29209"/>
                </a:lnTo>
                <a:lnTo>
                  <a:pt x="34441" y="29209"/>
                </a:lnTo>
                <a:lnTo>
                  <a:pt x="31727" y="28320"/>
                </a:lnTo>
                <a:lnTo>
                  <a:pt x="29289" y="27431"/>
                </a:lnTo>
                <a:lnTo>
                  <a:pt x="27840" y="26669"/>
                </a:lnTo>
                <a:lnTo>
                  <a:pt x="26460" y="26034"/>
                </a:lnTo>
                <a:lnTo>
                  <a:pt x="19342" y="20827"/>
                </a:lnTo>
                <a:lnTo>
                  <a:pt x="15018" y="20446"/>
                </a:lnTo>
                <a:lnTo>
                  <a:pt x="12661" y="20065"/>
                </a:lnTo>
                <a:lnTo>
                  <a:pt x="10740" y="19684"/>
                </a:lnTo>
                <a:lnTo>
                  <a:pt x="9947" y="19430"/>
                </a:lnTo>
                <a:lnTo>
                  <a:pt x="7670" y="18795"/>
                </a:lnTo>
                <a:lnTo>
                  <a:pt x="6922" y="18414"/>
                </a:lnTo>
                <a:lnTo>
                  <a:pt x="13765" y="18033"/>
                </a:lnTo>
                <a:lnTo>
                  <a:pt x="17732" y="17398"/>
                </a:lnTo>
                <a:lnTo>
                  <a:pt x="19549" y="17144"/>
                </a:lnTo>
                <a:lnTo>
                  <a:pt x="26380" y="15493"/>
                </a:lnTo>
                <a:lnTo>
                  <a:pt x="26671" y="15366"/>
                </a:lnTo>
                <a:lnTo>
                  <a:pt x="12235" y="15366"/>
                </a:lnTo>
                <a:lnTo>
                  <a:pt x="11166" y="15239"/>
                </a:lnTo>
                <a:lnTo>
                  <a:pt x="8923" y="14858"/>
                </a:lnTo>
                <a:lnTo>
                  <a:pt x="7474" y="14731"/>
                </a:lnTo>
                <a:lnTo>
                  <a:pt x="6761" y="14604"/>
                </a:lnTo>
                <a:close/>
              </a:path>
              <a:path w="70484" h="36195">
                <a:moveTo>
                  <a:pt x="59527" y="26543"/>
                </a:moveTo>
                <a:lnTo>
                  <a:pt x="41835" y="26542"/>
                </a:lnTo>
                <a:lnTo>
                  <a:pt x="42146" y="26669"/>
                </a:lnTo>
                <a:lnTo>
                  <a:pt x="42502" y="26669"/>
                </a:lnTo>
                <a:lnTo>
                  <a:pt x="42859" y="26796"/>
                </a:lnTo>
                <a:lnTo>
                  <a:pt x="43296" y="27050"/>
                </a:lnTo>
                <a:lnTo>
                  <a:pt x="43963" y="28066"/>
                </a:lnTo>
                <a:lnTo>
                  <a:pt x="44860" y="28955"/>
                </a:lnTo>
                <a:lnTo>
                  <a:pt x="45458" y="29463"/>
                </a:lnTo>
                <a:lnTo>
                  <a:pt x="46159" y="30098"/>
                </a:lnTo>
                <a:lnTo>
                  <a:pt x="46987" y="30606"/>
                </a:lnTo>
                <a:lnTo>
                  <a:pt x="51391" y="31876"/>
                </a:lnTo>
                <a:lnTo>
                  <a:pt x="52058" y="32003"/>
                </a:lnTo>
                <a:lnTo>
                  <a:pt x="53553" y="32003"/>
                </a:lnTo>
                <a:lnTo>
                  <a:pt x="55129" y="31749"/>
                </a:lnTo>
                <a:lnTo>
                  <a:pt x="56221" y="31622"/>
                </a:lnTo>
                <a:lnTo>
                  <a:pt x="59367" y="27686"/>
                </a:lnTo>
                <a:lnTo>
                  <a:pt x="59527" y="26543"/>
                </a:lnTo>
                <a:close/>
              </a:path>
              <a:path w="70484" h="36195">
                <a:moveTo>
                  <a:pt x="70021" y="3302"/>
                </a:moveTo>
                <a:lnTo>
                  <a:pt x="37074" y="20700"/>
                </a:lnTo>
                <a:lnTo>
                  <a:pt x="34567" y="21335"/>
                </a:lnTo>
                <a:lnTo>
                  <a:pt x="30635" y="21970"/>
                </a:lnTo>
                <a:lnTo>
                  <a:pt x="28473" y="22097"/>
                </a:lnTo>
                <a:lnTo>
                  <a:pt x="28197" y="22097"/>
                </a:lnTo>
                <a:lnTo>
                  <a:pt x="29761" y="24129"/>
                </a:lnTo>
                <a:lnTo>
                  <a:pt x="31106" y="25780"/>
                </a:lnTo>
                <a:lnTo>
                  <a:pt x="33027" y="27812"/>
                </a:lnTo>
                <a:lnTo>
                  <a:pt x="34441" y="29209"/>
                </a:lnTo>
                <a:lnTo>
                  <a:pt x="40035" y="29209"/>
                </a:lnTo>
                <a:lnTo>
                  <a:pt x="40260" y="27558"/>
                </a:lnTo>
                <a:lnTo>
                  <a:pt x="40386" y="27304"/>
                </a:lnTo>
                <a:lnTo>
                  <a:pt x="40582" y="27050"/>
                </a:lnTo>
                <a:lnTo>
                  <a:pt x="40892" y="26796"/>
                </a:lnTo>
                <a:lnTo>
                  <a:pt x="41088" y="26669"/>
                </a:lnTo>
                <a:lnTo>
                  <a:pt x="41283" y="26669"/>
                </a:lnTo>
                <a:lnTo>
                  <a:pt x="41559" y="26542"/>
                </a:lnTo>
                <a:lnTo>
                  <a:pt x="59527" y="26543"/>
                </a:lnTo>
                <a:lnTo>
                  <a:pt x="59403" y="21336"/>
                </a:lnTo>
                <a:lnTo>
                  <a:pt x="59198" y="20066"/>
                </a:lnTo>
                <a:lnTo>
                  <a:pt x="58659" y="17399"/>
                </a:lnTo>
                <a:lnTo>
                  <a:pt x="59292" y="17399"/>
                </a:lnTo>
                <a:lnTo>
                  <a:pt x="60867" y="17272"/>
                </a:lnTo>
                <a:lnTo>
                  <a:pt x="61891" y="17018"/>
                </a:lnTo>
                <a:lnTo>
                  <a:pt x="63029" y="16764"/>
                </a:lnTo>
                <a:lnTo>
                  <a:pt x="70389" y="7747"/>
                </a:lnTo>
                <a:lnTo>
                  <a:pt x="70262" y="4572"/>
                </a:lnTo>
                <a:lnTo>
                  <a:pt x="70021" y="3302"/>
                </a:lnTo>
                <a:close/>
              </a:path>
              <a:path w="70484" h="36195">
                <a:moveTo>
                  <a:pt x="38484" y="14604"/>
                </a:moveTo>
                <a:lnTo>
                  <a:pt x="28864" y="14604"/>
                </a:lnTo>
                <a:lnTo>
                  <a:pt x="28231" y="16001"/>
                </a:lnTo>
                <a:lnTo>
                  <a:pt x="27369" y="17271"/>
                </a:lnTo>
                <a:lnTo>
                  <a:pt x="26782" y="17906"/>
                </a:lnTo>
                <a:lnTo>
                  <a:pt x="25759" y="18922"/>
                </a:lnTo>
                <a:lnTo>
                  <a:pt x="25322" y="19303"/>
                </a:lnTo>
                <a:lnTo>
                  <a:pt x="28473" y="18541"/>
                </a:lnTo>
                <a:lnTo>
                  <a:pt x="31336" y="17779"/>
                </a:lnTo>
                <a:lnTo>
                  <a:pt x="32636" y="17271"/>
                </a:lnTo>
                <a:lnTo>
                  <a:pt x="35039" y="16382"/>
                </a:lnTo>
                <a:lnTo>
                  <a:pt x="36131" y="15874"/>
                </a:lnTo>
                <a:lnTo>
                  <a:pt x="37155" y="15366"/>
                </a:lnTo>
                <a:lnTo>
                  <a:pt x="38098" y="14858"/>
                </a:lnTo>
                <a:lnTo>
                  <a:pt x="38484" y="14604"/>
                </a:lnTo>
                <a:close/>
              </a:path>
              <a:path w="70484" h="36195">
                <a:moveTo>
                  <a:pt x="54966" y="6604"/>
                </a:moveTo>
                <a:lnTo>
                  <a:pt x="46470" y="6603"/>
                </a:lnTo>
                <a:lnTo>
                  <a:pt x="46495" y="8254"/>
                </a:lnTo>
                <a:lnTo>
                  <a:pt x="46369" y="9778"/>
                </a:lnTo>
                <a:lnTo>
                  <a:pt x="43963" y="16890"/>
                </a:lnTo>
                <a:lnTo>
                  <a:pt x="45849" y="16128"/>
                </a:lnTo>
                <a:lnTo>
                  <a:pt x="53588" y="11556"/>
                </a:lnTo>
                <a:lnTo>
                  <a:pt x="53749" y="11429"/>
                </a:lnTo>
                <a:lnTo>
                  <a:pt x="53864" y="10794"/>
                </a:lnTo>
                <a:lnTo>
                  <a:pt x="54496" y="8636"/>
                </a:lnTo>
                <a:lnTo>
                  <a:pt x="54871" y="7112"/>
                </a:lnTo>
                <a:lnTo>
                  <a:pt x="54966" y="6604"/>
                </a:lnTo>
                <a:close/>
              </a:path>
              <a:path w="70484" h="36195">
                <a:moveTo>
                  <a:pt x="31658" y="4063"/>
                </a:moveTo>
                <a:lnTo>
                  <a:pt x="30002" y="4063"/>
                </a:lnTo>
                <a:lnTo>
                  <a:pt x="28898" y="4444"/>
                </a:lnTo>
                <a:lnTo>
                  <a:pt x="28668" y="4571"/>
                </a:lnTo>
                <a:lnTo>
                  <a:pt x="27093" y="5079"/>
                </a:lnTo>
                <a:lnTo>
                  <a:pt x="21389" y="8762"/>
                </a:lnTo>
                <a:lnTo>
                  <a:pt x="20607" y="9524"/>
                </a:lnTo>
                <a:lnTo>
                  <a:pt x="19388" y="11048"/>
                </a:lnTo>
                <a:lnTo>
                  <a:pt x="18560" y="12445"/>
                </a:lnTo>
                <a:lnTo>
                  <a:pt x="17927" y="13842"/>
                </a:lnTo>
                <a:lnTo>
                  <a:pt x="17812" y="14223"/>
                </a:lnTo>
                <a:lnTo>
                  <a:pt x="17065" y="14604"/>
                </a:lnTo>
                <a:lnTo>
                  <a:pt x="15570" y="15112"/>
                </a:lnTo>
                <a:lnTo>
                  <a:pt x="14869" y="15239"/>
                </a:lnTo>
                <a:lnTo>
                  <a:pt x="13489" y="15366"/>
                </a:lnTo>
                <a:lnTo>
                  <a:pt x="26671" y="15366"/>
                </a:lnTo>
                <a:lnTo>
                  <a:pt x="27254" y="15112"/>
                </a:lnTo>
                <a:lnTo>
                  <a:pt x="28864" y="14604"/>
                </a:lnTo>
                <a:lnTo>
                  <a:pt x="38484" y="14604"/>
                </a:lnTo>
                <a:lnTo>
                  <a:pt x="39834" y="13715"/>
                </a:lnTo>
                <a:lnTo>
                  <a:pt x="44564" y="9651"/>
                </a:lnTo>
                <a:lnTo>
                  <a:pt x="36177" y="9651"/>
                </a:lnTo>
                <a:lnTo>
                  <a:pt x="35269" y="7111"/>
                </a:lnTo>
                <a:lnTo>
                  <a:pt x="32912" y="4571"/>
                </a:lnTo>
                <a:lnTo>
                  <a:pt x="32601" y="4317"/>
                </a:lnTo>
                <a:lnTo>
                  <a:pt x="32279" y="4190"/>
                </a:lnTo>
                <a:lnTo>
                  <a:pt x="31658" y="4063"/>
                </a:lnTo>
                <a:close/>
              </a:path>
              <a:path w="70484" h="36195">
                <a:moveTo>
                  <a:pt x="51702" y="0"/>
                </a:moveTo>
                <a:lnTo>
                  <a:pt x="50920" y="0"/>
                </a:lnTo>
                <a:lnTo>
                  <a:pt x="50598" y="126"/>
                </a:lnTo>
                <a:lnTo>
                  <a:pt x="49506" y="253"/>
                </a:lnTo>
                <a:lnTo>
                  <a:pt x="48482" y="507"/>
                </a:lnTo>
                <a:lnTo>
                  <a:pt x="47574" y="761"/>
                </a:lnTo>
                <a:lnTo>
                  <a:pt x="46792" y="1142"/>
                </a:lnTo>
                <a:lnTo>
                  <a:pt x="46079" y="1396"/>
                </a:lnTo>
                <a:lnTo>
                  <a:pt x="44940" y="2031"/>
                </a:lnTo>
                <a:lnTo>
                  <a:pt x="44112" y="2666"/>
                </a:lnTo>
                <a:lnTo>
                  <a:pt x="43560" y="3174"/>
                </a:lnTo>
                <a:lnTo>
                  <a:pt x="42422" y="4952"/>
                </a:lnTo>
                <a:lnTo>
                  <a:pt x="41122" y="6603"/>
                </a:lnTo>
                <a:lnTo>
                  <a:pt x="39363" y="8254"/>
                </a:lnTo>
                <a:lnTo>
                  <a:pt x="38811" y="8635"/>
                </a:lnTo>
                <a:lnTo>
                  <a:pt x="38293" y="8889"/>
                </a:lnTo>
                <a:lnTo>
                  <a:pt x="37431" y="9397"/>
                </a:lnTo>
                <a:lnTo>
                  <a:pt x="37074" y="9524"/>
                </a:lnTo>
                <a:lnTo>
                  <a:pt x="36327" y="9651"/>
                </a:lnTo>
                <a:lnTo>
                  <a:pt x="44564" y="9651"/>
                </a:lnTo>
                <a:lnTo>
                  <a:pt x="45653" y="8127"/>
                </a:lnTo>
                <a:lnTo>
                  <a:pt x="46470" y="6603"/>
                </a:lnTo>
                <a:lnTo>
                  <a:pt x="54966" y="6604"/>
                </a:lnTo>
                <a:lnTo>
                  <a:pt x="55092" y="5207"/>
                </a:lnTo>
                <a:lnTo>
                  <a:pt x="55018" y="3175"/>
                </a:lnTo>
                <a:lnTo>
                  <a:pt x="54807" y="2286"/>
                </a:lnTo>
                <a:lnTo>
                  <a:pt x="52173" y="127"/>
                </a:lnTo>
                <a:lnTo>
                  <a:pt x="51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08141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60323" y="44068"/>
                </a:moveTo>
                <a:lnTo>
                  <a:pt x="34567" y="44068"/>
                </a:lnTo>
                <a:lnTo>
                  <a:pt x="34728" y="44322"/>
                </a:lnTo>
                <a:lnTo>
                  <a:pt x="35867" y="45465"/>
                </a:lnTo>
                <a:lnTo>
                  <a:pt x="37362" y="46735"/>
                </a:lnTo>
                <a:lnTo>
                  <a:pt x="39282" y="48132"/>
                </a:lnTo>
                <a:lnTo>
                  <a:pt x="40030" y="48640"/>
                </a:lnTo>
                <a:lnTo>
                  <a:pt x="40777" y="49021"/>
                </a:lnTo>
                <a:lnTo>
                  <a:pt x="41571" y="49529"/>
                </a:lnTo>
                <a:lnTo>
                  <a:pt x="48528" y="50926"/>
                </a:lnTo>
                <a:lnTo>
                  <a:pt x="50299" y="50418"/>
                </a:lnTo>
                <a:lnTo>
                  <a:pt x="51161" y="50037"/>
                </a:lnTo>
                <a:lnTo>
                  <a:pt x="52886" y="48767"/>
                </a:lnTo>
                <a:lnTo>
                  <a:pt x="54542" y="46989"/>
                </a:lnTo>
                <a:lnTo>
                  <a:pt x="56037" y="44576"/>
                </a:lnTo>
                <a:lnTo>
                  <a:pt x="56739" y="44449"/>
                </a:lnTo>
                <a:lnTo>
                  <a:pt x="58590" y="44322"/>
                </a:lnTo>
                <a:lnTo>
                  <a:pt x="60323" y="44068"/>
                </a:lnTo>
                <a:close/>
              </a:path>
              <a:path w="76200" h="51434">
                <a:moveTo>
                  <a:pt x="10269" y="15620"/>
                </a:moveTo>
                <a:lnTo>
                  <a:pt x="8107" y="15620"/>
                </a:lnTo>
                <a:lnTo>
                  <a:pt x="5634" y="15874"/>
                </a:lnTo>
                <a:lnTo>
                  <a:pt x="4254" y="16128"/>
                </a:lnTo>
                <a:lnTo>
                  <a:pt x="4084" y="17271"/>
                </a:lnTo>
                <a:lnTo>
                  <a:pt x="3392" y="20446"/>
                </a:lnTo>
                <a:lnTo>
                  <a:pt x="1603" y="25526"/>
                </a:lnTo>
                <a:lnTo>
                  <a:pt x="1116" y="26669"/>
                </a:lnTo>
                <a:lnTo>
                  <a:pt x="643" y="27558"/>
                </a:lnTo>
                <a:lnTo>
                  <a:pt x="793" y="27558"/>
                </a:lnTo>
                <a:lnTo>
                  <a:pt x="1115" y="27812"/>
                </a:lnTo>
                <a:lnTo>
                  <a:pt x="1379" y="27812"/>
                </a:lnTo>
                <a:lnTo>
                  <a:pt x="1977" y="28193"/>
                </a:lnTo>
                <a:lnTo>
                  <a:pt x="2288" y="28447"/>
                </a:lnTo>
                <a:lnTo>
                  <a:pt x="2644" y="28701"/>
                </a:lnTo>
                <a:lnTo>
                  <a:pt x="3748" y="29971"/>
                </a:lnTo>
                <a:lnTo>
                  <a:pt x="4496" y="31241"/>
                </a:lnTo>
                <a:lnTo>
                  <a:pt x="5117" y="32765"/>
                </a:lnTo>
                <a:lnTo>
                  <a:pt x="3748" y="33654"/>
                </a:lnTo>
                <a:lnTo>
                  <a:pt x="2449" y="34670"/>
                </a:lnTo>
                <a:lnTo>
                  <a:pt x="1662" y="35432"/>
                </a:lnTo>
                <a:lnTo>
                  <a:pt x="1184" y="35940"/>
                </a:lnTo>
                <a:lnTo>
                  <a:pt x="643" y="36702"/>
                </a:lnTo>
                <a:lnTo>
                  <a:pt x="436" y="36956"/>
                </a:lnTo>
                <a:lnTo>
                  <a:pt x="91" y="37845"/>
                </a:lnTo>
                <a:lnTo>
                  <a:pt x="0" y="39369"/>
                </a:lnTo>
                <a:lnTo>
                  <a:pt x="126" y="39877"/>
                </a:lnTo>
                <a:lnTo>
                  <a:pt x="321" y="40385"/>
                </a:lnTo>
                <a:lnTo>
                  <a:pt x="954" y="41274"/>
                </a:lnTo>
                <a:lnTo>
                  <a:pt x="1379" y="41655"/>
                </a:lnTo>
                <a:lnTo>
                  <a:pt x="1897" y="42163"/>
                </a:lnTo>
                <a:lnTo>
                  <a:pt x="2529" y="42544"/>
                </a:lnTo>
                <a:lnTo>
                  <a:pt x="3486" y="44068"/>
                </a:lnTo>
                <a:lnTo>
                  <a:pt x="4691" y="45592"/>
                </a:lnTo>
                <a:lnTo>
                  <a:pt x="5358" y="46227"/>
                </a:lnTo>
                <a:lnTo>
                  <a:pt x="6106" y="46735"/>
                </a:lnTo>
                <a:lnTo>
                  <a:pt x="7750" y="47243"/>
                </a:lnTo>
                <a:lnTo>
                  <a:pt x="8693" y="47243"/>
                </a:lnTo>
                <a:lnTo>
                  <a:pt x="9165" y="47116"/>
                </a:lnTo>
                <a:lnTo>
                  <a:pt x="10660" y="46354"/>
                </a:lnTo>
                <a:lnTo>
                  <a:pt x="11729" y="45338"/>
                </a:lnTo>
                <a:lnTo>
                  <a:pt x="13339" y="43179"/>
                </a:lnTo>
                <a:lnTo>
                  <a:pt x="15501" y="43179"/>
                </a:lnTo>
                <a:lnTo>
                  <a:pt x="15777" y="42798"/>
                </a:lnTo>
                <a:lnTo>
                  <a:pt x="16108" y="42036"/>
                </a:lnTo>
                <a:lnTo>
                  <a:pt x="16228" y="41274"/>
                </a:lnTo>
                <a:lnTo>
                  <a:pt x="16144" y="39115"/>
                </a:lnTo>
                <a:lnTo>
                  <a:pt x="15927" y="37972"/>
                </a:lnTo>
                <a:lnTo>
                  <a:pt x="31900" y="37972"/>
                </a:lnTo>
                <a:lnTo>
                  <a:pt x="25954" y="35305"/>
                </a:lnTo>
                <a:lnTo>
                  <a:pt x="23171" y="33908"/>
                </a:lnTo>
                <a:lnTo>
                  <a:pt x="20526" y="32638"/>
                </a:lnTo>
                <a:lnTo>
                  <a:pt x="15697" y="29971"/>
                </a:lnTo>
                <a:lnTo>
                  <a:pt x="11568" y="27431"/>
                </a:lnTo>
                <a:lnTo>
                  <a:pt x="8222" y="25272"/>
                </a:lnTo>
                <a:lnTo>
                  <a:pt x="3783" y="22224"/>
                </a:lnTo>
                <a:lnTo>
                  <a:pt x="3908" y="21208"/>
                </a:lnTo>
                <a:lnTo>
                  <a:pt x="4806" y="18414"/>
                </a:lnTo>
                <a:lnTo>
                  <a:pt x="5588" y="18414"/>
                </a:lnTo>
                <a:lnTo>
                  <a:pt x="7635" y="18287"/>
                </a:lnTo>
                <a:lnTo>
                  <a:pt x="20438" y="18287"/>
                </a:lnTo>
                <a:lnTo>
                  <a:pt x="20687" y="18160"/>
                </a:lnTo>
                <a:lnTo>
                  <a:pt x="21435" y="17906"/>
                </a:lnTo>
                <a:lnTo>
                  <a:pt x="21550" y="17525"/>
                </a:lnTo>
                <a:lnTo>
                  <a:pt x="21780" y="17017"/>
                </a:lnTo>
                <a:lnTo>
                  <a:pt x="15812" y="17017"/>
                </a:lnTo>
                <a:lnTo>
                  <a:pt x="15616" y="16890"/>
                </a:lnTo>
                <a:lnTo>
                  <a:pt x="14639" y="16509"/>
                </a:lnTo>
                <a:lnTo>
                  <a:pt x="13535" y="16128"/>
                </a:lnTo>
                <a:lnTo>
                  <a:pt x="11212" y="15747"/>
                </a:lnTo>
                <a:lnTo>
                  <a:pt x="10269" y="15620"/>
                </a:lnTo>
                <a:close/>
              </a:path>
              <a:path w="76200" h="51434">
                <a:moveTo>
                  <a:pt x="31900" y="37972"/>
                </a:moveTo>
                <a:lnTo>
                  <a:pt x="15927" y="37972"/>
                </a:lnTo>
                <a:lnTo>
                  <a:pt x="18134" y="41020"/>
                </a:lnTo>
                <a:lnTo>
                  <a:pt x="19169" y="42163"/>
                </a:lnTo>
                <a:lnTo>
                  <a:pt x="27219" y="46481"/>
                </a:lnTo>
                <a:lnTo>
                  <a:pt x="28036" y="46608"/>
                </a:lnTo>
                <a:lnTo>
                  <a:pt x="30715" y="46227"/>
                </a:lnTo>
                <a:lnTo>
                  <a:pt x="31658" y="45846"/>
                </a:lnTo>
                <a:lnTo>
                  <a:pt x="33590" y="44830"/>
                </a:lnTo>
                <a:lnTo>
                  <a:pt x="34567" y="44068"/>
                </a:lnTo>
                <a:lnTo>
                  <a:pt x="60323" y="44068"/>
                </a:lnTo>
                <a:lnTo>
                  <a:pt x="67985" y="42036"/>
                </a:lnTo>
                <a:lnTo>
                  <a:pt x="69365" y="41401"/>
                </a:lnTo>
                <a:lnTo>
                  <a:pt x="69986" y="41020"/>
                </a:lnTo>
                <a:lnTo>
                  <a:pt x="70584" y="40512"/>
                </a:lnTo>
                <a:lnTo>
                  <a:pt x="71090" y="40131"/>
                </a:lnTo>
                <a:lnTo>
                  <a:pt x="71562" y="39623"/>
                </a:lnTo>
                <a:lnTo>
                  <a:pt x="36453" y="39623"/>
                </a:lnTo>
                <a:lnTo>
                  <a:pt x="35430" y="39369"/>
                </a:lnTo>
                <a:lnTo>
                  <a:pt x="33624" y="38861"/>
                </a:lnTo>
                <a:lnTo>
                  <a:pt x="31900" y="37972"/>
                </a:lnTo>
                <a:close/>
              </a:path>
              <a:path w="76200" h="51434">
                <a:moveTo>
                  <a:pt x="15501" y="43179"/>
                </a:moveTo>
                <a:lnTo>
                  <a:pt x="13339" y="43179"/>
                </a:lnTo>
                <a:lnTo>
                  <a:pt x="14558" y="43433"/>
                </a:lnTo>
                <a:lnTo>
                  <a:pt x="14869" y="43433"/>
                </a:lnTo>
                <a:lnTo>
                  <a:pt x="15501" y="43179"/>
                </a:lnTo>
                <a:close/>
              </a:path>
              <a:path w="76200" h="51434">
                <a:moveTo>
                  <a:pt x="45768" y="30225"/>
                </a:moveTo>
                <a:lnTo>
                  <a:pt x="43882" y="31241"/>
                </a:lnTo>
                <a:lnTo>
                  <a:pt x="38063" y="39623"/>
                </a:lnTo>
                <a:lnTo>
                  <a:pt x="71562" y="39623"/>
                </a:lnTo>
                <a:lnTo>
                  <a:pt x="71999" y="39115"/>
                </a:lnTo>
                <a:lnTo>
                  <a:pt x="72620" y="37972"/>
                </a:lnTo>
                <a:lnTo>
                  <a:pt x="72785" y="37464"/>
                </a:lnTo>
                <a:lnTo>
                  <a:pt x="72942" y="36702"/>
                </a:lnTo>
                <a:lnTo>
                  <a:pt x="73202" y="35686"/>
                </a:lnTo>
                <a:lnTo>
                  <a:pt x="55681" y="35686"/>
                </a:lnTo>
                <a:lnTo>
                  <a:pt x="54347" y="35432"/>
                </a:lnTo>
                <a:lnTo>
                  <a:pt x="53714" y="35432"/>
                </a:lnTo>
                <a:lnTo>
                  <a:pt x="49080" y="33146"/>
                </a:lnTo>
                <a:lnTo>
                  <a:pt x="48482" y="32638"/>
                </a:lnTo>
                <a:lnTo>
                  <a:pt x="47585" y="31749"/>
                </a:lnTo>
                <a:lnTo>
                  <a:pt x="47068" y="30987"/>
                </a:lnTo>
                <a:lnTo>
                  <a:pt x="46918" y="30733"/>
                </a:lnTo>
                <a:lnTo>
                  <a:pt x="46481" y="30479"/>
                </a:lnTo>
                <a:lnTo>
                  <a:pt x="45768" y="30225"/>
                </a:lnTo>
                <a:close/>
              </a:path>
              <a:path w="76200" h="51434">
                <a:moveTo>
                  <a:pt x="75986" y="6985"/>
                </a:moveTo>
                <a:lnTo>
                  <a:pt x="73643" y="6985"/>
                </a:lnTo>
                <a:lnTo>
                  <a:pt x="73812" y="7874"/>
                </a:lnTo>
                <a:lnTo>
                  <a:pt x="73919" y="8636"/>
                </a:lnTo>
                <a:lnTo>
                  <a:pt x="68457" y="19684"/>
                </a:lnTo>
                <a:lnTo>
                  <a:pt x="67824" y="20065"/>
                </a:lnTo>
                <a:lnTo>
                  <a:pt x="66652" y="20446"/>
                </a:lnTo>
                <a:lnTo>
                  <a:pt x="65513" y="20700"/>
                </a:lnTo>
                <a:lnTo>
                  <a:pt x="64490" y="20954"/>
                </a:lnTo>
                <a:lnTo>
                  <a:pt x="62914" y="21081"/>
                </a:lnTo>
                <a:lnTo>
                  <a:pt x="62282" y="21081"/>
                </a:lnTo>
                <a:lnTo>
                  <a:pt x="62821" y="23748"/>
                </a:lnTo>
                <a:lnTo>
                  <a:pt x="63056" y="25272"/>
                </a:lnTo>
                <a:lnTo>
                  <a:pt x="63180" y="29971"/>
                </a:lnTo>
                <a:lnTo>
                  <a:pt x="63059" y="30987"/>
                </a:lnTo>
                <a:lnTo>
                  <a:pt x="58751" y="35432"/>
                </a:lnTo>
                <a:lnTo>
                  <a:pt x="57176" y="35686"/>
                </a:lnTo>
                <a:lnTo>
                  <a:pt x="73202" y="35686"/>
                </a:lnTo>
                <a:lnTo>
                  <a:pt x="73300" y="35305"/>
                </a:lnTo>
                <a:lnTo>
                  <a:pt x="73409" y="34670"/>
                </a:lnTo>
                <a:lnTo>
                  <a:pt x="73293" y="31114"/>
                </a:lnTo>
                <a:lnTo>
                  <a:pt x="66134" y="25018"/>
                </a:lnTo>
                <a:lnTo>
                  <a:pt x="66010" y="23748"/>
                </a:lnTo>
                <a:lnTo>
                  <a:pt x="65789" y="23240"/>
                </a:lnTo>
                <a:lnTo>
                  <a:pt x="65272" y="22605"/>
                </a:lnTo>
                <a:lnTo>
                  <a:pt x="65985" y="22224"/>
                </a:lnTo>
                <a:lnTo>
                  <a:pt x="67709" y="21208"/>
                </a:lnTo>
                <a:lnTo>
                  <a:pt x="68848" y="20573"/>
                </a:lnTo>
                <a:lnTo>
                  <a:pt x="70067" y="19684"/>
                </a:lnTo>
                <a:lnTo>
                  <a:pt x="76091" y="10668"/>
                </a:lnTo>
                <a:lnTo>
                  <a:pt x="75986" y="6985"/>
                </a:lnTo>
                <a:close/>
              </a:path>
              <a:path w="76200" h="51434">
                <a:moveTo>
                  <a:pt x="32486" y="18287"/>
                </a:moveTo>
                <a:lnTo>
                  <a:pt x="30876" y="18795"/>
                </a:lnTo>
                <a:lnTo>
                  <a:pt x="30002" y="19176"/>
                </a:lnTo>
                <a:lnTo>
                  <a:pt x="23171" y="20827"/>
                </a:lnTo>
                <a:lnTo>
                  <a:pt x="21354" y="21081"/>
                </a:lnTo>
                <a:lnTo>
                  <a:pt x="17387" y="21716"/>
                </a:lnTo>
                <a:lnTo>
                  <a:pt x="10545" y="22097"/>
                </a:lnTo>
                <a:lnTo>
                  <a:pt x="11292" y="22351"/>
                </a:lnTo>
                <a:lnTo>
                  <a:pt x="12235" y="22732"/>
                </a:lnTo>
                <a:lnTo>
                  <a:pt x="13569" y="23113"/>
                </a:lnTo>
                <a:lnTo>
                  <a:pt x="14363" y="23367"/>
                </a:lnTo>
                <a:lnTo>
                  <a:pt x="16283" y="23748"/>
                </a:lnTo>
                <a:lnTo>
                  <a:pt x="18640" y="24129"/>
                </a:lnTo>
                <a:lnTo>
                  <a:pt x="22964" y="24510"/>
                </a:lnTo>
                <a:lnTo>
                  <a:pt x="24425" y="25907"/>
                </a:lnTo>
                <a:lnTo>
                  <a:pt x="31463" y="30352"/>
                </a:lnTo>
                <a:lnTo>
                  <a:pt x="32912" y="31114"/>
                </a:lnTo>
                <a:lnTo>
                  <a:pt x="35349" y="32003"/>
                </a:lnTo>
                <a:lnTo>
                  <a:pt x="38063" y="32765"/>
                </a:lnTo>
                <a:lnTo>
                  <a:pt x="36649" y="31495"/>
                </a:lnTo>
                <a:lnTo>
                  <a:pt x="34418" y="29082"/>
                </a:lnTo>
                <a:lnTo>
                  <a:pt x="33090" y="27431"/>
                </a:lnTo>
                <a:lnTo>
                  <a:pt x="31819" y="25780"/>
                </a:lnTo>
                <a:lnTo>
                  <a:pt x="32095" y="25780"/>
                </a:lnTo>
                <a:lnTo>
                  <a:pt x="34257" y="25526"/>
                </a:lnTo>
                <a:lnTo>
                  <a:pt x="46176" y="22986"/>
                </a:lnTo>
                <a:lnTo>
                  <a:pt x="28944" y="22986"/>
                </a:lnTo>
                <a:lnTo>
                  <a:pt x="29381" y="22605"/>
                </a:lnTo>
                <a:lnTo>
                  <a:pt x="30405" y="21589"/>
                </a:lnTo>
                <a:lnTo>
                  <a:pt x="31854" y="19684"/>
                </a:lnTo>
                <a:lnTo>
                  <a:pt x="32486" y="18287"/>
                </a:lnTo>
                <a:close/>
              </a:path>
              <a:path w="76200" h="51434">
                <a:moveTo>
                  <a:pt x="50092" y="10286"/>
                </a:moveTo>
                <a:lnTo>
                  <a:pt x="36258" y="20954"/>
                </a:lnTo>
                <a:lnTo>
                  <a:pt x="34958" y="21462"/>
                </a:lnTo>
                <a:lnTo>
                  <a:pt x="32095" y="22224"/>
                </a:lnTo>
                <a:lnTo>
                  <a:pt x="28944" y="22986"/>
                </a:lnTo>
                <a:lnTo>
                  <a:pt x="46176" y="22986"/>
                </a:lnTo>
                <a:lnTo>
                  <a:pt x="49747" y="21843"/>
                </a:lnTo>
                <a:lnTo>
                  <a:pt x="51437" y="21208"/>
                </a:lnTo>
                <a:lnTo>
                  <a:pt x="52990" y="20573"/>
                </a:lnTo>
                <a:lnTo>
                  <a:pt x="47585" y="20573"/>
                </a:lnTo>
                <a:lnTo>
                  <a:pt x="48252" y="19430"/>
                </a:lnTo>
                <a:lnTo>
                  <a:pt x="49000" y="17779"/>
                </a:lnTo>
                <a:lnTo>
                  <a:pt x="49428" y="16509"/>
                </a:lnTo>
                <a:lnTo>
                  <a:pt x="49834" y="14731"/>
                </a:lnTo>
                <a:lnTo>
                  <a:pt x="50049" y="12953"/>
                </a:lnTo>
                <a:lnTo>
                  <a:pt x="50092" y="10286"/>
                </a:lnTo>
                <a:close/>
              </a:path>
              <a:path w="76200" h="51434">
                <a:moveTo>
                  <a:pt x="59346" y="3682"/>
                </a:moveTo>
                <a:lnTo>
                  <a:pt x="55324" y="3682"/>
                </a:lnTo>
                <a:lnTo>
                  <a:pt x="55796" y="3809"/>
                </a:lnTo>
                <a:lnTo>
                  <a:pt x="56624" y="3936"/>
                </a:lnTo>
                <a:lnTo>
                  <a:pt x="56900" y="4063"/>
                </a:lnTo>
                <a:lnTo>
                  <a:pt x="58685" y="9397"/>
                </a:lnTo>
                <a:lnTo>
                  <a:pt x="58575" y="10286"/>
                </a:lnTo>
                <a:lnTo>
                  <a:pt x="58050" y="12572"/>
                </a:lnTo>
                <a:lnTo>
                  <a:pt x="57526" y="14350"/>
                </a:lnTo>
                <a:lnTo>
                  <a:pt x="57452" y="14858"/>
                </a:lnTo>
                <a:lnTo>
                  <a:pt x="47585" y="20573"/>
                </a:lnTo>
                <a:lnTo>
                  <a:pt x="52990" y="20573"/>
                </a:lnTo>
                <a:lnTo>
                  <a:pt x="54853" y="19811"/>
                </a:lnTo>
                <a:lnTo>
                  <a:pt x="56624" y="19049"/>
                </a:lnTo>
                <a:lnTo>
                  <a:pt x="58349" y="18160"/>
                </a:lnTo>
                <a:lnTo>
                  <a:pt x="60120" y="17144"/>
                </a:lnTo>
                <a:lnTo>
                  <a:pt x="61891" y="16255"/>
                </a:lnTo>
                <a:lnTo>
                  <a:pt x="73643" y="6985"/>
                </a:lnTo>
                <a:lnTo>
                  <a:pt x="75986" y="6985"/>
                </a:lnTo>
                <a:lnTo>
                  <a:pt x="75835" y="6350"/>
                </a:lnTo>
                <a:lnTo>
                  <a:pt x="60361" y="6349"/>
                </a:lnTo>
                <a:lnTo>
                  <a:pt x="60246" y="5841"/>
                </a:lnTo>
                <a:lnTo>
                  <a:pt x="59890" y="4698"/>
                </a:lnTo>
                <a:lnTo>
                  <a:pt x="59346" y="3682"/>
                </a:lnTo>
                <a:close/>
              </a:path>
              <a:path w="76200" h="51434">
                <a:moveTo>
                  <a:pt x="20438" y="18287"/>
                </a:moveTo>
                <a:lnTo>
                  <a:pt x="10384" y="18287"/>
                </a:lnTo>
                <a:lnTo>
                  <a:pt x="11097" y="18414"/>
                </a:lnTo>
                <a:lnTo>
                  <a:pt x="12546" y="18541"/>
                </a:lnTo>
                <a:lnTo>
                  <a:pt x="14788" y="18922"/>
                </a:lnTo>
                <a:lnTo>
                  <a:pt x="15858" y="19049"/>
                </a:lnTo>
                <a:lnTo>
                  <a:pt x="17111" y="19049"/>
                </a:lnTo>
                <a:lnTo>
                  <a:pt x="18491" y="18922"/>
                </a:lnTo>
                <a:lnTo>
                  <a:pt x="19192" y="18668"/>
                </a:lnTo>
                <a:lnTo>
                  <a:pt x="19940" y="18541"/>
                </a:lnTo>
                <a:lnTo>
                  <a:pt x="20438" y="18287"/>
                </a:lnTo>
                <a:close/>
              </a:path>
              <a:path w="76200" h="51434">
                <a:moveTo>
                  <a:pt x="33854" y="4952"/>
                </a:moveTo>
                <a:lnTo>
                  <a:pt x="33073" y="4952"/>
                </a:lnTo>
                <a:lnTo>
                  <a:pt x="32521" y="5079"/>
                </a:lnTo>
                <a:lnTo>
                  <a:pt x="31900" y="5079"/>
                </a:lnTo>
                <a:lnTo>
                  <a:pt x="31187" y="5206"/>
                </a:lnTo>
                <a:lnTo>
                  <a:pt x="30405" y="5460"/>
                </a:lnTo>
                <a:lnTo>
                  <a:pt x="29968" y="5714"/>
                </a:lnTo>
                <a:lnTo>
                  <a:pt x="29059" y="6095"/>
                </a:lnTo>
                <a:lnTo>
                  <a:pt x="28588" y="6222"/>
                </a:lnTo>
                <a:lnTo>
                  <a:pt x="28116" y="6603"/>
                </a:lnTo>
                <a:lnTo>
                  <a:pt x="26621" y="7619"/>
                </a:lnTo>
                <a:lnTo>
                  <a:pt x="26115" y="8000"/>
                </a:lnTo>
                <a:lnTo>
                  <a:pt x="25609" y="8508"/>
                </a:lnTo>
                <a:lnTo>
                  <a:pt x="24540" y="9524"/>
                </a:lnTo>
                <a:lnTo>
                  <a:pt x="23482" y="10794"/>
                </a:lnTo>
                <a:lnTo>
                  <a:pt x="22424" y="12191"/>
                </a:lnTo>
                <a:lnTo>
                  <a:pt x="22148" y="12699"/>
                </a:lnTo>
                <a:lnTo>
                  <a:pt x="19825" y="15874"/>
                </a:lnTo>
                <a:lnTo>
                  <a:pt x="19158" y="16255"/>
                </a:lnTo>
                <a:lnTo>
                  <a:pt x="18410" y="16763"/>
                </a:lnTo>
                <a:lnTo>
                  <a:pt x="18215" y="16763"/>
                </a:lnTo>
                <a:lnTo>
                  <a:pt x="17663" y="17017"/>
                </a:lnTo>
                <a:lnTo>
                  <a:pt x="21780" y="17017"/>
                </a:lnTo>
                <a:lnTo>
                  <a:pt x="22182" y="16128"/>
                </a:lnTo>
                <a:lnTo>
                  <a:pt x="23010" y="14731"/>
                </a:lnTo>
                <a:lnTo>
                  <a:pt x="32291" y="8254"/>
                </a:lnTo>
                <a:lnTo>
                  <a:pt x="32521" y="8127"/>
                </a:lnTo>
                <a:lnTo>
                  <a:pt x="33624" y="7746"/>
                </a:lnTo>
                <a:lnTo>
                  <a:pt x="34682" y="7619"/>
                </a:lnTo>
                <a:lnTo>
                  <a:pt x="38233" y="7619"/>
                </a:lnTo>
                <a:lnTo>
                  <a:pt x="37983" y="7111"/>
                </a:lnTo>
                <a:lnTo>
                  <a:pt x="34924" y="5206"/>
                </a:lnTo>
                <a:lnTo>
                  <a:pt x="33854" y="4952"/>
                </a:lnTo>
                <a:close/>
              </a:path>
              <a:path w="76200" h="51434">
                <a:moveTo>
                  <a:pt x="38233" y="7619"/>
                </a:moveTo>
                <a:lnTo>
                  <a:pt x="34682" y="7619"/>
                </a:lnTo>
                <a:lnTo>
                  <a:pt x="35901" y="7873"/>
                </a:lnTo>
                <a:lnTo>
                  <a:pt x="36223" y="8000"/>
                </a:lnTo>
                <a:lnTo>
                  <a:pt x="36534" y="8254"/>
                </a:lnTo>
                <a:lnTo>
                  <a:pt x="37166" y="8635"/>
                </a:lnTo>
                <a:lnTo>
                  <a:pt x="37477" y="8889"/>
                </a:lnTo>
                <a:lnTo>
                  <a:pt x="38063" y="9524"/>
                </a:lnTo>
                <a:lnTo>
                  <a:pt x="38891" y="10794"/>
                </a:lnTo>
                <a:lnTo>
                  <a:pt x="39557" y="12572"/>
                </a:lnTo>
                <a:lnTo>
                  <a:pt x="39800" y="13334"/>
                </a:lnTo>
                <a:lnTo>
                  <a:pt x="39949" y="13334"/>
                </a:lnTo>
                <a:lnTo>
                  <a:pt x="40697" y="13207"/>
                </a:lnTo>
                <a:lnTo>
                  <a:pt x="41053" y="12953"/>
                </a:lnTo>
                <a:lnTo>
                  <a:pt x="41916" y="12572"/>
                </a:lnTo>
                <a:lnTo>
                  <a:pt x="42433" y="12318"/>
                </a:lnTo>
                <a:lnTo>
                  <a:pt x="42985" y="11937"/>
                </a:lnTo>
                <a:lnTo>
                  <a:pt x="44745" y="10286"/>
                </a:lnTo>
                <a:lnTo>
                  <a:pt x="45229" y="9651"/>
                </a:lnTo>
                <a:lnTo>
                  <a:pt x="38891" y="9651"/>
                </a:lnTo>
                <a:lnTo>
                  <a:pt x="38776" y="9016"/>
                </a:lnTo>
                <a:lnTo>
                  <a:pt x="38581" y="8254"/>
                </a:lnTo>
                <a:lnTo>
                  <a:pt x="38420" y="8000"/>
                </a:lnTo>
                <a:lnTo>
                  <a:pt x="38233" y="7619"/>
                </a:lnTo>
                <a:close/>
              </a:path>
              <a:path w="76200" h="51434">
                <a:moveTo>
                  <a:pt x="54692" y="380"/>
                </a:moveTo>
                <a:lnTo>
                  <a:pt x="48643" y="2285"/>
                </a:lnTo>
                <a:lnTo>
                  <a:pt x="47654" y="2920"/>
                </a:lnTo>
                <a:lnTo>
                  <a:pt x="47585" y="3301"/>
                </a:lnTo>
                <a:lnTo>
                  <a:pt x="47424" y="3428"/>
                </a:lnTo>
                <a:lnTo>
                  <a:pt x="46642" y="4444"/>
                </a:lnTo>
                <a:lnTo>
                  <a:pt x="46171" y="4825"/>
                </a:lnTo>
                <a:lnTo>
                  <a:pt x="44871" y="5968"/>
                </a:lnTo>
                <a:lnTo>
                  <a:pt x="44043" y="6476"/>
                </a:lnTo>
                <a:lnTo>
                  <a:pt x="43020" y="7238"/>
                </a:lnTo>
                <a:lnTo>
                  <a:pt x="41835" y="8000"/>
                </a:lnTo>
                <a:lnTo>
                  <a:pt x="38891" y="9651"/>
                </a:lnTo>
                <a:lnTo>
                  <a:pt x="45229" y="9651"/>
                </a:lnTo>
                <a:lnTo>
                  <a:pt x="46044" y="8635"/>
                </a:lnTo>
                <a:lnTo>
                  <a:pt x="47183" y="6857"/>
                </a:lnTo>
                <a:lnTo>
                  <a:pt x="47735" y="6349"/>
                </a:lnTo>
                <a:lnTo>
                  <a:pt x="54220" y="3809"/>
                </a:lnTo>
                <a:lnTo>
                  <a:pt x="54542" y="3682"/>
                </a:lnTo>
                <a:lnTo>
                  <a:pt x="59346" y="3682"/>
                </a:lnTo>
                <a:lnTo>
                  <a:pt x="59142" y="3301"/>
                </a:lnTo>
                <a:lnTo>
                  <a:pt x="58625" y="2539"/>
                </a:lnTo>
                <a:lnTo>
                  <a:pt x="57958" y="1904"/>
                </a:lnTo>
                <a:lnTo>
                  <a:pt x="57210" y="1269"/>
                </a:lnTo>
                <a:lnTo>
                  <a:pt x="55842" y="507"/>
                </a:lnTo>
                <a:lnTo>
                  <a:pt x="55290" y="507"/>
                </a:lnTo>
                <a:lnTo>
                  <a:pt x="54692" y="380"/>
                </a:lnTo>
                <a:close/>
              </a:path>
              <a:path w="76200" h="51434">
                <a:moveTo>
                  <a:pt x="69871" y="127"/>
                </a:moveTo>
                <a:lnTo>
                  <a:pt x="67157" y="126"/>
                </a:lnTo>
                <a:lnTo>
                  <a:pt x="66571" y="380"/>
                </a:lnTo>
                <a:lnTo>
                  <a:pt x="65985" y="507"/>
                </a:lnTo>
                <a:lnTo>
                  <a:pt x="60361" y="6349"/>
                </a:lnTo>
                <a:lnTo>
                  <a:pt x="75835" y="6350"/>
                </a:lnTo>
                <a:lnTo>
                  <a:pt x="71251" y="635"/>
                </a:lnTo>
                <a:lnTo>
                  <a:pt x="70343" y="254"/>
                </a:lnTo>
                <a:lnTo>
                  <a:pt x="69871" y="127"/>
                </a:lnTo>
                <a:close/>
              </a:path>
              <a:path w="76200" h="51434">
                <a:moveTo>
                  <a:pt x="68813" y="0"/>
                </a:moveTo>
                <a:lnTo>
                  <a:pt x="68261" y="0"/>
                </a:lnTo>
                <a:lnTo>
                  <a:pt x="67709" y="126"/>
                </a:lnTo>
                <a:lnTo>
                  <a:pt x="69365" y="127"/>
                </a:lnTo>
                <a:lnTo>
                  <a:pt x="6881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96122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12189" y="48041"/>
                </a:moveTo>
                <a:lnTo>
                  <a:pt x="2196" y="48041"/>
                </a:lnTo>
                <a:lnTo>
                  <a:pt x="2698" y="48432"/>
                </a:lnTo>
                <a:lnTo>
                  <a:pt x="3541" y="48941"/>
                </a:lnTo>
                <a:lnTo>
                  <a:pt x="4438" y="49333"/>
                </a:lnTo>
                <a:lnTo>
                  <a:pt x="5301" y="49567"/>
                </a:lnTo>
                <a:lnTo>
                  <a:pt x="6175" y="49724"/>
                </a:lnTo>
                <a:lnTo>
                  <a:pt x="7428" y="49724"/>
                </a:lnTo>
                <a:lnTo>
                  <a:pt x="8210" y="49646"/>
                </a:lnTo>
                <a:lnTo>
                  <a:pt x="12189" y="48041"/>
                </a:lnTo>
                <a:close/>
              </a:path>
              <a:path w="20954" h="50165">
                <a:moveTo>
                  <a:pt x="7624" y="1096"/>
                </a:moveTo>
                <a:lnTo>
                  <a:pt x="0" y="48510"/>
                </a:lnTo>
                <a:lnTo>
                  <a:pt x="908" y="48510"/>
                </a:lnTo>
                <a:lnTo>
                  <a:pt x="1366" y="48393"/>
                </a:lnTo>
                <a:lnTo>
                  <a:pt x="2046" y="48159"/>
                </a:lnTo>
                <a:lnTo>
                  <a:pt x="2196" y="48041"/>
                </a:lnTo>
                <a:lnTo>
                  <a:pt x="12189" y="48041"/>
                </a:lnTo>
                <a:lnTo>
                  <a:pt x="20871" y="28739"/>
                </a:lnTo>
                <a:lnTo>
                  <a:pt x="20791" y="22709"/>
                </a:lnTo>
                <a:lnTo>
                  <a:pt x="11327" y="2036"/>
                </a:lnTo>
                <a:lnTo>
                  <a:pt x="10970" y="1840"/>
                </a:lnTo>
                <a:lnTo>
                  <a:pt x="10303" y="1526"/>
                </a:lnTo>
                <a:lnTo>
                  <a:pt x="9901" y="1409"/>
                </a:lnTo>
                <a:lnTo>
                  <a:pt x="8808" y="1175"/>
                </a:lnTo>
                <a:lnTo>
                  <a:pt x="8417" y="1134"/>
                </a:lnTo>
                <a:lnTo>
                  <a:pt x="7624" y="1096"/>
                </a:lnTo>
                <a:close/>
              </a:path>
              <a:path w="20954" h="50165">
                <a:moveTo>
                  <a:pt x="15455" y="0"/>
                </a:moveTo>
                <a:lnTo>
                  <a:pt x="11327" y="2036"/>
                </a:lnTo>
                <a:lnTo>
                  <a:pt x="16190" y="2036"/>
                </a:lnTo>
                <a:lnTo>
                  <a:pt x="1545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18902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1" y="0"/>
                </a:moveTo>
                <a:lnTo>
                  <a:pt x="0" y="148"/>
                </a:lnTo>
                <a:lnTo>
                  <a:pt x="160" y="148"/>
                </a:lnTo>
                <a:lnTo>
                  <a:pt x="551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18396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57" y="0"/>
                </a:moveTo>
                <a:lnTo>
                  <a:pt x="0" y="309"/>
                </a:lnTo>
                <a:lnTo>
                  <a:pt x="229" y="309"/>
                </a:lnTo>
                <a:lnTo>
                  <a:pt x="1057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17844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8" y="0"/>
                </a:moveTo>
                <a:lnTo>
                  <a:pt x="1057" y="0"/>
                </a:lnTo>
                <a:lnTo>
                  <a:pt x="0" y="320"/>
                </a:lnTo>
                <a:lnTo>
                  <a:pt x="356" y="320"/>
                </a:lnTo>
                <a:lnTo>
                  <a:pt x="781" y="194"/>
                </a:lnTo>
                <a:lnTo>
                  <a:pt x="121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17338" y="210717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1287" y="0"/>
                </a:moveTo>
                <a:lnTo>
                  <a:pt x="1057" y="0"/>
                </a:lnTo>
                <a:lnTo>
                  <a:pt x="0" y="355"/>
                </a:lnTo>
                <a:lnTo>
                  <a:pt x="390" y="355"/>
                </a:lnTo>
                <a:lnTo>
                  <a:pt x="862" y="194"/>
                </a:lnTo>
                <a:lnTo>
                  <a:pt x="1287" y="0"/>
                </a:lnTo>
                <a:close/>
              </a:path>
              <a:path w="7620" h="635">
                <a:moveTo>
                  <a:pt x="7106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16820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1379" y="0"/>
                </a:moveTo>
                <a:lnTo>
                  <a:pt x="1023" y="0"/>
                </a:lnTo>
                <a:lnTo>
                  <a:pt x="0" y="343"/>
                </a:lnTo>
                <a:lnTo>
                  <a:pt x="436" y="343"/>
                </a:lnTo>
                <a:lnTo>
                  <a:pt x="908" y="194"/>
                </a:lnTo>
                <a:lnTo>
                  <a:pt x="1379" y="0"/>
                </a:lnTo>
                <a:close/>
              </a:path>
              <a:path w="8254" h="635">
                <a:moveTo>
                  <a:pt x="7624" y="114"/>
                </a:moveTo>
                <a:lnTo>
                  <a:pt x="7313" y="343"/>
                </a:lnTo>
                <a:lnTo>
                  <a:pt x="7750" y="343"/>
                </a:lnTo>
                <a:lnTo>
                  <a:pt x="762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16268" y="211072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436" y="309"/>
                </a:lnTo>
                <a:lnTo>
                  <a:pt x="1460" y="0"/>
                </a:lnTo>
                <a:close/>
              </a:path>
              <a:path w="8889" h="635">
                <a:moveTo>
                  <a:pt x="8222" y="0"/>
                </a:moveTo>
                <a:lnTo>
                  <a:pt x="7589" y="309"/>
                </a:lnTo>
                <a:lnTo>
                  <a:pt x="8371" y="309"/>
                </a:lnTo>
                <a:lnTo>
                  <a:pt x="8222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15762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1494" y="0"/>
                </a:moveTo>
                <a:lnTo>
                  <a:pt x="1057" y="0"/>
                </a:lnTo>
                <a:lnTo>
                  <a:pt x="0" y="320"/>
                </a:lnTo>
                <a:lnTo>
                  <a:pt x="390" y="320"/>
                </a:lnTo>
                <a:lnTo>
                  <a:pt x="1494" y="0"/>
                </a:lnTo>
                <a:close/>
              </a:path>
              <a:path w="9525" h="635">
                <a:moveTo>
                  <a:pt x="8808" y="0"/>
                </a:moveTo>
                <a:lnTo>
                  <a:pt x="8371" y="0"/>
                </a:lnTo>
                <a:lnTo>
                  <a:pt x="7819" y="320"/>
                </a:lnTo>
                <a:lnTo>
                  <a:pt x="9004" y="320"/>
                </a:lnTo>
                <a:lnTo>
                  <a:pt x="8877" y="160"/>
                </a:lnTo>
                <a:lnTo>
                  <a:pt x="880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15245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1460" y="0"/>
                </a:moveTo>
                <a:lnTo>
                  <a:pt x="1023" y="0"/>
                </a:lnTo>
                <a:lnTo>
                  <a:pt x="0" y="309"/>
                </a:lnTo>
                <a:lnTo>
                  <a:pt x="275" y="309"/>
                </a:lnTo>
                <a:lnTo>
                  <a:pt x="597" y="240"/>
                </a:lnTo>
                <a:lnTo>
                  <a:pt x="1460" y="0"/>
                </a:lnTo>
                <a:close/>
              </a:path>
              <a:path w="10160" h="635">
                <a:moveTo>
                  <a:pt x="9395" y="0"/>
                </a:moveTo>
                <a:lnTo>
                  <a:pt x="8613" y="0"/>
                </a:lnTo>
                <a:lnTo>
                  <a:pt x="8061" y="309"/>
                </a:lnTo>
                <a:lnTo>
                  <a:pt x="9602" y="309"/>
                </a:lnTo>
                <a:lnTo>
                  <a:pt x="9521" y="160"/>
                </a:lnTo>
                <a:lnTo>
                  <a:pt x="939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14693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1460" y="0"/>
                </a:lnTo>
                <a:close/>
              </a:path>
              <a:path w="10795" h="635">
                <a:moveTo>
                  <a:pt x="10073" y="0"/>
                </a:moveTo>
                <a:lnTo>
                  <a:pt x="8889" y="0"/>
                </a:lnTo>
                <a:lnTo>
                  <a:pt x="8337" y="309"/>
                </a:lnTo>
                <a:lnTo>
                  <a:pt x="10223" y="309"/>
                </a:lnTo>
                <a:lnTo>
                  <a:pt x="1007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14429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092" y="0"/>
                </a:moveTo>
                <a:lnTo>
                  <a:pt x="816" y="0"/>
                </a:lnTo>
                <a:lnTo>
                  <a:pt x="0" y="240"/>
                </a:lnTo>
                <a:lnTo>
                  <a:pt x="1092" y="0"/>
                </a:lnTo>
                <a:close/>
              </a:path>
              <a:path w="10795" h="635">
                <a:moveTo>
                  <a:pt x="10418" y="0"/>
                </a:moveTo>
                <a:lnTo>
                  <a:pt x="8877" y="0"/>
                </a:lnTo>
                <a:lnTo>
                  <a:pt x="8325" y="320"/>
                </a:lnTo>
                <a:lnTo>
                  <a:pt x="10568" y="320"/>
                </a:lnTo>
                <a:lnTo>
                  <a:pt x="10418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14429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390" y="0"/>
                </a:moveTo>
                <a:lnTo>
                  <a:pt x="0" y="80"/>
                </a:lnTo>
                <a:lnTo>
                  <a:pt x="390" y="0"/>
                </a:lnTo>
                <a:close/>
              </a:path>
              <a:path w="10795" h="635">
                <a:moveTo>
                  <a:pt x="10487" y="0"/>
                </a:moveTo>
                <a:lnTo>
                  <a:pt x="8601" y="0"/>
                </a:lnTo>
                <a:lnTo>
                  <a:pt x="8325" y="160"/>
                </a:lnTo>
                <a:lnTo>
                  <a:pt x="8015" y="309"/>
                </a:lnTo>
                <a:lnTo>
                  <a:pt x="10648" y="309"/>
                </a:lnTo>
                <a:lnTo>
                  <a:pt x="10487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22133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620" y="0"/>
                </a:moveTo>
                <a:lnTo>
                  <a:pt x="2863" y="0"/>
                </a:lnTo>
                <a:lnTo>
                  <a:pt x="3024" y="309"/>
                </a:lnTo>
                <a:lnTo>
                  <a:pt x="0" y="309"/>
                </a:lnTo>
                <a:lnTo>
                  <a:pt x="62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21811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632" y="0"/>
                </a:moveTo>
                <a:lnTo>
                  <a:pt x="3265" y="0"/>
                </a:lnTo>
                <a:lnTo>
                  <a:pt x="3426" y="320"/>
                </a:lnTo>
                <a:lnTo>
                  <a:pt x="0" y="320"/>
                </a:lnTo>
                <a:lnTo>
                  <a:pt x="632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32145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678" y="0"/>
                </a:moveTo>
                <a:lnTo>
                  <a:pt x="3702" y="0"/>
                </a:lnTo>
                <a:lnTo>
                  <a:pt x="3863" y="309"/>
                </a:lnTo>
                <a:lnTo>
                  <a:pt x="0" y="309"/>
                </a:lnTo>
                <a:lnTo>
                  <a:pt x="678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321144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093" y="0"/>
                </a:moveTo>
                <a:lnTo>
                  <a:pt x="666" y="0"/>
                </a:lnTo>
                <a:lnTo>
                  <a:pt x="310" y="148"/>
                </a:lnTo>
                <a:lnTo>
                  <a:pt x="0" y="309"/>
                </a:lnTo>
                <a:lnTo>
                  <a:pt x="4243" y="309"/>
                </a:lnTo>
                <a:lnTo>
                  <a:pt x="4093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20753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701" y="0"/>
                </a:moveTo>
                <a:lnTo>
                  <a:pt x="4565" y="0"/>
                </a:lnTo>
                <a:lnTo>
                  <a:pt x="4680" y="320"/>
                </a:lnTo>
                <a:lnTo>
                  <a:pt x="0" y="320"/>
                </a:lnTo>
                <a:lnTo>
                  <a:pt x="701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20397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4990" y="0"/>
                </a:moveTo>
                <a:lnTo>
                  <a:pt x="747" y="0"/>
                </a:lnTo>
                <a:lnTo>
                  <a:pt x="0" y="309"/>
                </a:lnTo>
                <a:lnTo>
                  <a:pt x="5117" y="309"/>
                </a:lnTo>
                <a:lnTo>
                  <a:pt x="4990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20006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427" y="0"/>
                </a:moveTo>
                <a:lnTo>
                  <a:pt x="747" y="0"/>
                </a:lnTo>
                <a:lnTo>
                  <a:pt x="0" y="355"/>
                </a:lnTo>
                <a:lnTo>
                  <a:pt x="5577" y="355"/>
                </a:lnTo>
                <a:lnTo>
                  <a:pt x="5508" y="148"/>
                </a:lnTo>
                <a:lnTo>
                  <a:pt x="5427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19569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945" y="0"/>
                </a:moveTo>
                <a:lnTo>
                  <a:pt x="827" y="0"/>
                </a:lnTo>
                <a:lnTo>
                  <a:pt x="402" y="206"/>
                </a:lnTo>
                <a:lnTo>
                  <a:pt x="0" y="355"/>
                </a:lnTo>
                <a:lnTo>
                  <a:pt x="6060" y="355"/>
                </a:lnTo>
                <a:lnTo>
                  <a:pt x="5945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19143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5" h="635">
                <a:moveTo>
                  <a:pt x="6439" y="0"/>
                </a:moveTo>
                <a:lnTo>
                  <a:pt x="862" y="0"/>
                </a:lnTo>
                <a:lnTo>
                  <a:pt x="0" y="309"/>
                </a:lnTo>
                <a:lnTo>
                  <a:pt x="6566" y="309"/>
                </a:lnTo>
                <a:lnTo>
                  <a:pt x="6439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95397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232" y="0"/>
                </a:moveTo>
                <a:lnTo>
                  <a:pt x="24172" y="0"/>
                </a:lnTo>
                <a:lnTo>
                  <a:pt x="23309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  <a:path w="30479" h="635">
                <a:moveTo>
                  <a:pt x="0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95351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359" y="0"/>
                </a:moveTo>
                <a:lnTo>
                  <a:pt x="23792" y="0"/>
                </a:lnTo>
                <a:lnTo>
                  <a:pt x="22849" y="309"/>
                </a:lnTo>
                <a:lnTo>
                  <a:pt x="30474" y="309"/>
                </a:lnTo>
                <a:lnTo>
                  <a:pt x="30359" y="0"/>
                </a:lnTo>
                <a:close/>
              </a:path>
              <a:path w="30479" h="635">
                <a:moveTo>
                  <a:pt x="0" y="114"/>
                </a:moveTo>
                <a:lnTo>
                  <a:pt x="241" y="309"/>
                </a:lnTo>
                <a:lnTo>
                  <a:pt x="747" y="309"/>
                </a:lnTo>
                <a:lnTo>
                  <a:pt x="0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95397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0" y="0"/>
                </a:moveTo>
                <a:lnTo>
                  <a:pt x="390" y="309"/>
                </a:lnTo>
                <a:lnTo>
                  <a:pt x="1448" y="309"/>
                </a:lnTo>
                <a:lnTo>
                  <a:pt x="80" y="0"/>
                </a:lnTo>
                <a:close/>
              </a:path>
              <a:path w="30479" h="635">
                <a:moveTo>
                  <a:pt x="30347" y="0"/>
                </a:moveTo>
                <a:lnTo>
                  <a:pt x="23309" y="0"/>
                </a:lnTo>
                <a:lnTo>
                  <a:pt x="22286" y="309"/>
                </a:lnTo>
                <a:lnTo>
                  <a:pt x="30462" y="309"/>
                </a:lnTo>
                <a:lnTo>
                  <a:pt x="30347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95592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505" y="0"/>
                </a:moveTo>
                <a:lnTo>
                  <a:pt x="0" y="0"/>
                </a:lnTo>
                <a:lnTo>
                  <a:pt x="390" y="320"/>
                </a:lnTo>
                <a:lnTo>
                  <a:pt x="2196" y="320"/>
                </a:lnTo>
                <a:lnTo>
                  <a:pt x="505" y="0"/>
                </a:lnTo>
                <a:close/>
              </a:path>
              <a:path w="30479" h="635">
                <a:moveTo>
                  <a:pt x="2127" y="274"/>
                </a:moveTo>
                <a:close/>
              </a:path>
              <a:path w="30479" h="635">
                <a:moveTo>
                  <a:pt x="30232" y="0"/>
                </a:moveTo>
                <a:lnTo>
                  <a:pt x="22608" y="0"/>
                </a:lnTo>
                <a:lnTo>
                  <a:pt x="21538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9578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057" y="0"/>
                </a:moveTo>
                <a:lnTo>
                  <a:pt x="0" y="0"/>
                </a:lnTo>
                <a:lnTo>
                  <a:pt x="251" y="194"/>
                </a:lnTo>
                <a:lnTo>
                  <a:pt x="436" y="309"/>
                </a:lnTo>
                <a:lnTo>
                  <a:pt x="2633" y="309"/>
                </a:lnTo>
                <a:lnTo>
                  <a:pt x="1972" y="143"/>
                </a:lnTo>
                <a:lnTo>
                  <a:pt x="1057" y="0"/>
                </a:lnTo>
                <a:close/>
              </a:path>
              <a:path w="30479" h="635">
                <a:moveTo>
                  <a:pt x="30071" y="0"/>
                </a:moveTo>
                <a:lnTo>
                  <a:pt x="21895" y="0"/>
                </a:lnTo>
                <a:lnTo>
                  <a:pt x="20756" y="309"/>
                </a:lnTo>
                <a:lnTo>
                  <a:pt x="30198" y="309"/>
                </a:lnTo>
                <a:lnTo>
                  <a:pt x="30071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95983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805" y="0"/>
                </a:moveTo>
                <a:lnTo>
                  <a:pt x="0" y="0"/>
                </a:lnTo>
                <a:lnTo>
                  <a:pt x="297" y="194"/>
                </a:lnTo>
                <a:lnTo>
                  <a:pt x="436" y="309"/>
                </a:lnTo>
                <a:lnTo>
                  <a:pt x="3150" y="309"/>
                </a:lnTo>
                <a:lnTo>
                  <a:pt x="2713" y="194"/>
                </a:lnTo>
                <a:lnTo>
                  <a:pt x="1805" y="0"/>
                </a:lnTo>
                <a:close/>
              </a:path>
              <a:path w="30479" h="635">
                <a:moveTo>
                  <a:pt x="29956" y="0"/>
                </a:moveTo>
                <a:lnTo>
                  <a:pt x="21147" y="0"/>
                </a:lnTo>
                <a:lnTo>
                  <a:pt x="19928" y="309"/>
                </a:lnTo>
                <a:lnTo>
                  <a:pt x="30037" y="309"/>
                </a:lnTo>
                <a:lnTo>
                  <a:pt x="29956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96225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196" y="0"/>
                </a:moveTo>
                <a:lnTo>
                  <a:pt x="0" y="0"/>
                </a:lnTo>
                <a:lnTo>
                  <a:pt x="425" y="320"/>
                </a:lnTo>
                <a:lnTo>
                  <a:pt x="3725" y="320"/>
                </a:lnTo>
                <a:lnTo>
                  <a:pt x="3254" y="240"/>
                </a:lnTo>
                <a:lnTo>
                  <a:pt x="2196" y="0"/>
                </a:lnTo>
                <a:close/>
              </a:path>
              <a:path w="29845" h="635">
                <a:moveTo>
                  <a:pt x="29761" y="0"/>
                </a:moveTo>
                <a:lnTo>
                  <a:pt x="20319" y="0"/>
                </a:lnTo>
                <a:lnTo>
                  <a:pt x="18939" y="320"/>
                </a:lnTo>
                <a:lnTo>
                  <a:pt x="29830" y="320"/>
                </a:lnTo>
                <a:lnTo>
                  <a:pt x="2976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96420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713" y="0"/>
                </a:moveTo>
                <a:lnTo>
                  <a:pt x="0" y="0"/>
                </a:lnTo>
                <a:lnTo>
                  <a:pt x="425" y="309"/>
                </a:lnTo>
                <a:lnTo>
                  <a:pt x="4404" y="309"/>
                </a:lnTo>
                <a:lnTo>
                  <a:pt x="3495" y="160"/>
                </a:lnTo>
                <a:lnTo>
                  <a:pt x="2713" y="0"/>
                </a:lnTo>
                <a:close/>
              </a:path>
              <a:path w="29845" h="635">
                <a:moveTo>
                  <a:pt x="29600" y="0"/>
                </a:moveTo>
                <a:lnTo>
                  <a:pt x="19491" y="0"/>
                </a:lnTo>
                <a:lnTo>
                  <a:pt x="17962" y="309"/>
                </a:lnTo>
                <a:lnTo>
                  <a:pt x="29715" y="309"/>
                </a:lnTo>
                <a:lnTo>
                  <a:pt x="29600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96650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300" y="0"/>
                </a:moveTo>
                <a:lnTo>
                  <a:pt x="0" y="0"/>
                </a:lnTo>
                <a:lnTo>
                  <a:pt x="436" y="309"/>
                </a:lnTo>
                <a:lnTo>
                  <a:pt x="5232" y="309"/>
                </a:lnTo>
                <a:lnTo>
                  <a:pt x="3300" y="0"/>
                </a:lnTo>
                <a:close/>
              </a:path>
              <a:path w="29845" h="635">
                <a:moveTo>
                  <a:pt x="29404" y="0"/>
                </a:moveTo>
                <a:lnTo>
                  <a:pt x="18514" y="0"/>
                </a:lnTo>
                <a:lnTo>
                  <a:pt x="18088" y="68"/>
                </a:lnTo>
                <a:lnTo>
                  <a:pt x="17651" y="194"/>
                </a:lnTo>
                <a:lnTo>
                  <a:pt x="17226" y="229"/>
                </a:lnTo>
                <a:lnTo>
                  <a:pt x="16754" y="309"/>
                </a:lnTo>
                <a:lnTo>
                  <a:pt x="29531" y="309"/>
                </a:lnTo>
                <a:lnTo>
                  <a:pt x="29404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96846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978" y="0"/>
                </a:moveTo>
                <a:lnTo>
                  <a:pt x="0" y="0"/>
                </a:lnTo>
                <a:lnTo>
                  <a:pt x="471" y="320"/>
                </a:lnTo>
                <a:lnTo>
                  <a:pt x="6290" y="320"/>
                </a:lnTo>
                <a:lnTo>
                  <a:pt x="3978" y="0"/>
                </a:lnTo>
                <a:close/>
              </a:path>
              <a:path w="29845" h="635">
                <a:moveTo>
                  <a:pt x="29289" y="0"/>
                </a:moveTo>
                <a:lnTo>
                  <a:pt x="17536" y="0"/>
                </a:lnTo>
                <a:lnTo>
                  <a:pt x="16984" y="125"/>
                </a:lnTo>
                <a:lnTo>
                  <a:pt x="15927" y="274"/>
                </a:lnTo>
                <a:lnTo>
                  <a:pt x="15409" y="320"/>
                </a:lnTo>
                <a:lnTo>
                  <a:pt x="29370" y="320"/>
                </a:lnTo>
                <a:lnTo>
                  <a:pt x="29289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97087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4795" y="0"/>
                </a:moveTo>
                <a:lnTo>
                  <a:pt x="0" y="0"/>
                </a:lnTo>
                <a:lnTo>
                  <a:pt x="471" y="309"/>
                </a:lnTo>
                <a:lnTo>
                  <a:pt x="7865" y="309"/>
                </a:lnTo>
                <a:lnTo>
                  <a:pt x="7037" y="274"/>
                </a:lnTo>
                <a:lnTo>
                  <a:pt x="5496" y="114"/>
                </a:lnTo>
                <a:lnTo>
                  <a:pt x="4795" y="0"/>
                </a:lnTo>
                <a:close/>
              </a:path>
              <a:path w="29210" h="635">
                <a:moveTo>
                  <a:pt x="29094" y="0"/>
                </a:moveTo>
                <a:lnTo>
                  <a:pt x="16318" y="0"/>
                </a:lnTo>
                <a:lnTo>
                  <a:pt x="15605" y="114"/>
                </a:lnTo>
                <a:lnTo>
                  <a:pt x="14190" y="274"/>
                </a:lnTo>
                <a:lnTo>
                  <a:pt x="13477" y="309"/>
                </a:lnTo>
                <a:lnTo>
                  <a:pt x="29174" y="309"/>
                </a:lnTo>
                <a:lnTo>
                  <a:pt x="2909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97317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5818" y="0"/>
                </a:moveTo>
                <a:lnTo>
                  <a:pt x="0" y="0"/>
                </a:lnTo>
                <a:lnTo>
                  <a:pt x="471" y="309"/>
                </a:lnTo>
                <a:lnTo>
                  <a:pt x="28944" y="309"/>
                </a:lnTo>
                <a:lnTo>
                  <a:pt x="10073" y="274"/>
                </a:lnTo>
                <a:lnTo>
                  <a:pt x="7831" y="194"/>
                </a:lnTo>
                <a:lnTo>
                  <a:pt x="6807" y="114"/>
                </a:lnTo>
                <a:lnTo>
                  <a:pt x="5818" y="0"/>
                </a:lnTo>
                <a:close/>
              </a:path>
              <a:path w="29210" h="635">
                <a:moveTo>
                  <a:pt x="28898" y="0"/>
                </a:moveTo>
                <a:lnTo>
                  <a:pt x="14938" y="0"/>
                </a:lnTo>
                <a:lnTo>
                  <a:pt x="13684" y="148"/>
                </a:lnTo>
                <a:lnTo>
                  <a:pt x="12431" y="229"/>
                </a:lnTo>
                <a:lnTo>
                  <a:pt x="11212" y="274"/>
                </a:lnTo>
                <a:lnTo>
                  <a:pt x="28944" y="274"/>
                </a:lnTo>
                <a:lnTo>
                  <a:pt x="28898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97559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7394" y="0"/>
                </a:moveTo>
                <a:lnTo>
                  <a:pt x="0" y="0"/>
                </a:lnTo>
                <a:lnTo>
                  <a:pt x="471" y="355"/>
                </a:lnTo>
                <a:lnTo>
                  <a:pt x="28737" y="355"/>
                </a:lnTo>
                <a:lnTo>
                  <a:pt x="28703" y="125"/>
                </a:lnTo>
                <a:lnTo>
                  <a:pt x="10062" y="125"/>
                </a:lnTo>
                <a:lnTo>
                  <a:pt x="8682" y="80"/>
                </a:lnTo>
                <a:lnTo>
                  <a:pt x="7394" y="0"/>
                </a:lnTo>
                <a:close/>
              </a:path>
              <a:path w="29210" h="635">
                <a:moveTo>
                  <a:pt x="28703" y="0"/>
                </a:moveTo>
                <a:lnTo>
                  <a:pt x="13006" y="0"/>
                </a:lnTo>
                <a:lnTo>
                  <a:pt x="11522" y="80"/>
                </a:lnTo>
                <a:lnTo>
                  <a:pt x="10062" y="125"/>
                </a:lnTo>
                <a:lnTo>
                  <a:pt x="28703" y="125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97789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473" y="0"/>
                </a:moveTo>
                <a:lnTo>
                  <a:pt x="0" y="0"/>
                </a:lnTo>
                <a:lnTo>
                  <a:pt x="241" y="194"/>
                </a:lnTo>
                <a:lnTo>
                  <a:pt x="517" y="355"/>
                </a:lnTo>
                <a:lnTo>
                  <a:pt x="28542" y="355"/>
                </a:lnTo>
                <a:lnTo>
                  <a:pt x="28473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98030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0" y="0"/>
                </a:moveTo>
                <a:lnTo>
                  <a:pt x="28266" y="0"/>
                </a:lnTo>
                <a:lnTo>
                  <a:pt x="28346" y="309"/>
                </a:lnTo>
                <a:lnTo>
                  <a:pt x="505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98306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24" y="0"/>
                </a:moveTo>
                <a:lnTo>
                  <a:pt x="0" y="0"/>
                </a:lnTo>
                <a:lnTo>
                  <a:pt x="505" y="309"/>
                </a:lnTo>
                <a:lnTo>
                  <a:pt x="28070" y="309"/>
                </a:lnTo>
                <a:lnTo>
                  <a:pt x="28024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98536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840" y="0"/>
                </a:moveTo>
                <a:lnTo>
                  <a:pt x="0" y="0"/>
                </a:lnTo>
                <a:lnTo>
                  <a:pt x="551" y="320"/>
                </a:lnTo>
                <a:lnTo>
                  <a:pt x="27875" y="320"/>
                </a:lnTo>
                <a:lnTo>
                  <a:pt x="27840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98812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564" y="0"/>
                </a:moveTo>
                <a:lnTo>
                  <a:pt x="0" y="0"/>
                </a:lnTo>
                <a:lnTo>
                  <a:pt x="551" y="309"/>
                </a:lnTo>
                <a:lnTo>
                  <a:pt x="27599" y="309"/>
                </a:lnTo>
                <a:lnTo>
                  <a:pt x="27564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99088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0" y="0"/>
                </a:moveTo>
                <a:lnTo>
                  <a:pt x="27323" y="0"/>
                </a:lnTo>
                <a:lnTo>
                  <a:pt x="27323" y="309"/>
                </a:lnTo>
                <a:lnTo>
                  <a:pt x="551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99364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241" y="125"/>
                </a:lnTo>
                <a:lnTo>
                  <a:pt x="471" y="274"/>
                </a:lnTo>
                <a:lnTo>
                  <a:pt x="27047" y="274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99640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195" y="114"/>
                </a:lnTo>
                <a:lnTo>
                  <a:pt x="26771" y="114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42671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89" h="28575">
                <a:moveTo>
                  <a:pt x="14271" y="0"/>
                </a:moveTo>
                <a:lnTo>
                  <a:pt x="13960" y="0"/>
                </a:lnTo>
                <a:lnTo>
                  <a:pt x="13247" y="114"/>
                </a:lnTo>
                <a:lnTo>
                  <a:pt x="12971" y="274"/>
                </a:lnTo>
                <a:lnTo>
                  <a:pt x="12891" y="4466"/>
                </a:lnTo>
                <a:lnTo>
                  <a:pt x="12776" y="5474"/>
                </a:lnTo>
                <a:lnTo>
                  <a:pt x="0" y="19767"/>
                </a:lnTo>
                <a:lnTo>
                  <a:pt x="1253" y="20282"/>
                </a:lnTo>
                <a:lnTo>
                  <a:pt x="17226" y="28425"/>
                </a:lnTo>
                <a:lnTo>
                  <a:pt x="18836" y="28104"/>
                </a:lnTo>
                <a:lnTo>
                  <a:pt x="34245" y="15380"/>
                </a:lnTo>
                <a:lnTo>
                  <a:pt x="33317" y="13388"/>
                </a:lnTo>
                <a:lnTo>
                  <a:pt x="32199" y="10685"/>
                </a:lnTo>
                <a:lnTo>
                  <a:pt x="15881" y="274"/>
                </a:lnTo>
                <a:lnTo>
                  <a:pt x="15685" y="229"/>
                </a:lnTo>
                <a:lnTo>
                  <a:pt x="15409" y="194"/>
                </a:lnTo>
                <a:lnTo>
                  <a:pt x="15214" y="148"/>
                </a:lnTo>
                <a:lnTo>
                  <a:pt x="14662" y="34"/>
                </a:lnTo>
                <a:lnTo>
                  <a:pt x="14271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3462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66623" y="25146"/>
                </a:moveTo>
                <a:lnTo>
                  <a:pt x="42484" y="25145"/>
                </a:lnTo>
                <a:lnTo>
                  <a:pt x="43231" y="27431"/>
                </a:lnTo>
                <a:lnTo>
                  <a:pt x="43542" y="28701"/>
                </a:lnTo>
                <a:lnTo>
                  <a:pt x="48467" y="39369"/>
                </a:lnTo>
                <a:lnTo>
                  <a:pt x="48970" y="40131"/>
                </a:lnTo>
                <a:lnTo>
                  <a:pt x="50269" y="41782"/>
                </a:lnTo>
                <a:lnTo>
                  <a:pt x="52592" y="44195"/>
                </a:lnTo>
                <a:lnTo>
                  <a:pt x="53408" y="44830"/>
                </a:lnTo>
                <a:lnTo>
                  <a:pt x="54317" y="45592"/>
                </a:lnTo>
                <a:lnTo>
                  <a:pt x="56249" y="46863"/>
                </a:lnTo>
                <a:lnTo>
                  <a:pt x="59503" y="48387"/>
                </a:lnTo>
                <a:lnTo>
                  <a:pt x="60722" y="48768"/>
                </a:lnTo>
                <a:lnTo>
                  <a:pt x="63241" y="49276"/>
                </a:lnTo>
                <a:lnTo>
                  <a:pt x="63045" y="49276"/>
                </a:lnTo>
                <a:lnTo>
                  <a:pt x="63908" y="49403"/>
                </a:lnTo>
                <a:lnTo>
                  <a:pt x="65920" y="49911"/>
                </a:lnTo>
                <a:lnTo>
                  <a:pt x="67254" y="50038"/>
                </a:lnTo>
                <a:lnTo>
                  <a:pt x="68784" y="50292"/>
                </a:lnTo>
                <a:lnTo>
                  <a:pt x="70520" y="50419"/>
                </a:lnTo>
                <a:lnTo>
                  <a:pt x="75430" y="50419"/>
                </a:lnTo>
                <a:lnTo>
                  <a:pt x="79800" y="49911"/>
                </a:lnTo>
                <a:lnTo>
                  <a:pt x="82031" y="49403"/>
                </a:lnTo>
                <a:lnTo>
                  <a:pt x="84274" y="48768"/>
                </a:lnTo>
                <a:lnTo>
                  <a:pt x="86796" y="47625"/>
                </a:lnTo>
                <a:lnTo>
                  <a:pt x="72691" y="47620"/>
                </a:lnTo>
                <a:lnTo>
                  <a:pt x="70600" y="47498"/>
                </a:lnTo>
                <a:lnTo>
                  <a:pt x="69577" y="47498"/>
                </a:lnTo>
                <a:lnTo>
                  <a:pt x="68669" y="47371"/>
                </a:lnTo>
                <a:lnTo>
                  <a:pt x="76599" y="47371"/>
                </a:lnTo>
                <a:lnTo>
                  <a:pt x="78387" y="47194"/>
                </a:lnTo>
                <a:lnTo>
                  <a:pt x="80051" y="46858"/>
                </a:lnTo>
                <a:lnTo>
                  <a:pt x="80467" y="46736"/>
                </a:lnTo>
                <a:lnTo>
                  <a:pt x="81550" y="46529"/>
                </a:lnTo>
                <a:lnTo>
                  <a:pt x="83610" y="45917"/>
                </a:lnTo>
                <a:lnTo>
                  <a:pt x="85769" y="45085"/>
                </a:lnTo>
                <a:lnTo>
                  <a:pt x="86401" y="44704"/>
                </a:lnTo>
                <a:lnTo>
                  <a:pt x="87274" y="44277"/>
                </a:lnTo>
                <a:lnTo>
                  <a:pt x="87620" y="44069"/>
                </a:lnTo>
                <a:lnTo>
                  <a:pt x="86677" y="43942"/>
                </a:lnTo>
                <a:lnTo>
                  <a:pt x="84354" y="43434"/>
                </a:lnTo>
                <a:lnTo>
                  <a:pt x="83722" y="43180"/>
                </a:lnTo>
                <a:lnTo>
                  <a:pt x="81560" y="42418"/>
                </a:lnTo>
                <a:lnTo>
                  <a:pt x="80030" y="41529"/>
                </a:lnTo>
                <a:lnTo>
                  <a:pt x="78455" y="40513"/>
                </a:lnTo>
                <a:lnTo>
                  <a:pt x="76810" y="39370"/>
                </a:lnTo>
                <a:lnTo>
                  <a:pt x="75120" y="37846"/>
                </a:lnTo>
                <a:lnTo>
                  <a:pt x="73464" y="36068"/>
                </a:lnTo>
                <a:lnTo>
                  <a:pt x="72601" y="35179"/>
                </a:lnTo>
                <a:lnTo>
                  <a:pt x="70945" y="32893"/>
                </a:lnTo>
                <a:lnTo>
                  <a:pt x="68473" y="28956"/>
                </a:lnTo>
                <a:lnTo>
                  <a:pt x="66944" y="25908"/>
                </a:lnTo>
                <a:lnTo>
                  <a:pt x="66623" y="25146"/>
                </a:lnTo>
                <a:close/>
              </a:path>
              <a:path w="90170" h="50800">
                <a:moveTo>
                  <a:pt x="72838" y="47620"/>
                </a:moveTo>
                <a:close/>
              </a:path>
              <a:path w="90170" h="50800">
                <a:moveTo>
                  <a:pt x="88321" y="43561"/>
                </a:moveTo>
                <a:lnTo>
                  <a:pt x="87700" y="44069"/>
                </a:lnTo>
                <a:lnTo>
                  <a:pt x="87274" y="44277"/>
                </a:lnTo>
                <a:lnTo>
                  <a:pt x="86987" y="44450"/>
                </a:lnTo>
                <a:lnTo>
                  <a:pt x="85769" y="45085"/>
                </a:lnTo>
                <a:lnTo>
                  <a:pt x="83848" y="45847"/>
                </a:lnTo>
                <a:lnTo>
                  <a:pt x="83610" y="45917"/>
                </a:lnTo>
                <a:lnTo>
                  <a:pt x="83135" y="46101"/>
                </a:lnTo>
                <a:lnTo>
                  <a:pt x="81801" y="46482"/>
                </a:lnTo>
                <a:lnTo>
                  <a:pt x="81550" y="46529"/>
                </a:lnTo>
                <a:lnTo>
                  <a:pt x="81284" y="46609"/>
                </a:lnTo>
                <a:lnTo>
                  <a:pt x="80034" y="46863"/>
                </a:lnTo>
                <a:lnTo>
                  <a:pt x="79168" y="47117"/>
                </a:lnTo>
                <a:lnTo>
                  <a:pt x="78387" y="47194"/>
                </a:lnTo>
                <a:lnTo>
                  <a:pt x="77512" y="47371"/>
                </a:lnTo>
                <a:lnTo>
                  <a:pt x="76258" y="47498"/>
                </a:lnTo>
                <a:lnTo>
                  <a:pt x="75315" y="47498"/>
                </a:lnTo>
                <a:lnTo>
                  <a:pt x="72912" y="47625"/>
                </a:lnTo>
                <a:lnTo>
                  <a:pt x="86806" y="47620"/>
                </a:lnTo>
                <a:lnTo>
                  <a:pt x="88758" y="46736"/>
                </a:lnTo>
                <a:lnTo>
                  <a:pt x="89816" y="45974"/>
                </a:lnTo>
                <a:lnTo>
                  <a:pt x="88873" y="44450"/>
                </a:lnTo>
                <a:lnTo>
                  <a:pt x="89425" y="44069"/>
                </a:lnTo>
                <a:lnTo>
                  <a:pt x="88643" y="44069"/>
                </a:lnTo>
                <a:lnTo>
                  <a:pt x="88321" y="43688"/>
                </a:lnTo>
                <a:close/>
              </a:path>
              <a:path w="90170" h="50800">
                <a:moveTo>
                  <a:pt x="75039" y="47498"/>
                </a:moveTo>
                <a:lnTo>
                  <a:pt x="70669" y="47498"/>
                </a:lnTo>
                <a:lnTo>
                  <a:pt x="72838" y="47620"/>
                </a:lnTo>
                <a:lnTo>
                  <a:pt x="75039" y="47498"/>
                </a:lnTo>
                <a:close/>
              </a:path>
              <a:path w="90170" h="50800">
                <a:moveTo>
                  <a:pt x="76599" y="47371"/>
                </a:moveTo>
                <a:lnTo>
                  <a:pt x="68669" y="47371"/>
                </a:lnTo>
                <a:lnTo>
                  <a:pt x="69612" y="47498"/>
                </a:lnTo>
                <a:lnTo>
                  <a:pt x="75315" y="47498"/>
                </a:lnTo>
                <a:lnTo>
                  <a:pt x="76599" y="47371"/>
                </a:lnTo>
                <a:close/>
              </a:path>
              <a:path w="90170" h="50800">
                <a:moveTo>
                  <a:pt x="6708" y="12572"/>
                </a:moveTo>
                <a:lnTo>
                  <a:pt x="6191" y="12572"/>
                </a:lnTo>
                <a:lnTo>
                  <a:pt x="5213" y="12699"/>
                </a:lnTo>
                <a:lnTo>
                  <a:pt x="4776" y="12826"/>
                </a:lnTo>
                <a:lnTo>
                  <a:pt x="3914" y="12953"/>
                </a:lnTo>
                <a:lnTo>
                  <a:pt x="3132" y="13334"/>
                </a:lnTo>
                <a:lnTo>
                  <a:pt x="2776" y="13461"/>
                </a:lnTo>
                <a:lnTo>
                  <a:pt x="1557" y="14604"/>
                </a:lnTo>
                <a:lnTo>
                  <a:pt x="0" y="20319"/>
                </a:lnTo>
                <a:lnTo>
                  <a:pt x="241" y="22351"/>
                </a:lnTo>
                <a:lnTo>
                  <a:pt x="7766" y="29971"/>
                </a:lnTo>
                <a:lnTo>
                  <a:pt x="8514" y="29844"/>
                </a:lnTo>
                <a:lnTo>
                  <a:pt x="8905" y="29717"/>
                </a:lnTo>
                <a:lnTo>
                  <a:pt x="9652" y="29590"/>
                </a:lnTo>
                <a:lnTo>
                  <a:pt x="10446" y="29209"/>
                </a:lnTo>
                <a:lnTo>
                  <a:pt x="10917" y="29082"/>
                </a:lnTo>
                <a:lnTo>
                  <a:pt x="12136" y="28447"/>
                </a:lnTo>
                <a:lnTo>
                  <a:pt x="12953" y="27939"/>
                </a:lnTo>
                <a:lnTo>
                  <a:pt x="13861" y="27304"/>
                </a:lnTo>
                <a:lnTo>
                  <a:pt x="14191" y="27050"/>
                </a:lnTo>
                <a:lnTo>
                  <a:pt x="6708" y="27050"/>
                </a:lnTo>
                <a:lnTo>
                  <a:pt x="5685" y="26669"/>
                </a:lnTo>
                <a:lnTo>
                  <a:pt x="2877" y="20827"/>
                </a:lnTo>
                <a:lnTo>
                  <a:pt x="2971" y="17906"/>
                </a:lnTo>
                <a:lnTo>
                  <a:pt x="5328" y="15493"/>
                </a:lnTo>
                <a:lnTo>
                  <a:pt x="14511" y="15493"/>
                </a:lnTo>
                <a:lnTo>
                  <a:pt x="13861" y="15366"/>
                </a:lnTo>
                <a:lnTo>
                  <a:pt x="12688" y="15239"/>
                </a:lnTo>
                <a:lnTo>
                  <a:pt x="12366" y="14858"/>
                </a:lnTo>
                <a:lnTo>
                  <a:pt x="12056" y="14604"/>
                </a:lnTo>
                <a:lnTo>
                  <a:pt x="11699" y="14477"/>
                </a:lnTo>
                <a:lnTo>
                  <a:pt x="10722" y="13715"/>
                </a:lnTo>
                <a:lnTo>
                  <a:pt x="10089" y="13461"/>
                </a:lnTo>
                <a:lnTo>
                  <a:pt x="9066" y="12953"/>
                </a:lnTo>
                <a:lnTo>
                  <a:pt x="8479" y="12826"/>
                </a:lnTo>
                <a:lnTo>
                  <a:pt x="8318" y="12826"/>
                </a:lnTo>
                <a:lnTo>
                  <a:pt x="7766" y="12699"/>
                </a:lnTo>
                <a:lnTo>
                  <a:pt x="6708" y="12572"/>
                </a:lnTo>
                <a:close/>
              </a:path>
              <a:path w="90170" h="50800">
                <a:moveTo>
                  <a:pt x="60281" y="10160"/>
                </a:moveTo>
                <a:lnTo>
                  <a:pt x="22118" y="10159"/>
                </a:lnTo>
                <a:lnTo>
                  <a:pt x="23417" y="10286"/>
                </a:lnTo>
                <a:lnTo>
                  <a:pt x="25499" y="10667"/>
                </a:lnTo>
                <a:lnTo>
                  <a:pt x="28650" y="11683"/>
                </a:lnTo>
                <a:lnTo>
                  <a:pt x="30490" y="12445"/>
                </a:lnTo>
                <a:lnTo>
                  <a:pt x="33204" y="13969"/>
                </a:lnTo>
                <a:lnTo>
                  <a:pt x="33871" y="14477"/>
                </a:lnTo>
                <a:lnTo>
                  <a:pt x="35251" y="15366"/>
                </a:lnTo>
                <a:lnTo>
                  <a:pt x="42507" y="25952"/>
                </a:lnTo>
                <a:lnTo>
                  <a:pt x="43151" y="27177"/>
                </a:lnTo>
                <a:lnTo>
                  <a:pt x="42484" y="25145"/>
                </a:lnTo>
                <a:lnTo>
                  <a:pt x="66623" y="25146"/>
                </a:lnTo>
                <a:lnTo>
                  <a:pt x="64736" y="20447"/>
                </a:lnTo>
                <a:lnTo>
                  <a:pt x="64152" y="18669"/>
                </a:lnTo>
                <a:lnTo>
                  <a:pt x="63632" y="16383"/>
                </a:lnTo>
                <a:lnTo>
                  <a:pt x="63287" y="15240"/>
                </a:lnTo>
                <a:lnTo>
                  <a:pt x="62387" y="13335"/>
                </a:lnTo>
                <a:lnTo>
                  <a:pt x="61194" y="11303"/>
                </a:lnTo>
                <a:lnTo>
                  <a:pt x="60281" y="10160"/>
                </a:lnTo>
                <a:close/>
              </a:path>
              <a:path w="90170" h="50800">
                <a:moveTo>
                  <a:pt x="20979" y="12445"/>
                </a:moveTo>
                <a:lnTo>
                  <a:pt x="18185" y="12445"/>
                </a:lnTo>
                <a:lnTo>
                  <a:pt x="18231" y="12826"/>
                </a:lnTo>
                <a:lnTo>
                  <a:pt x="18024" y="15239"/>
                </a:lnTo>
                <a:lnTo>
                  <a:pt x="7962" y="27050"/>
                </a:lnTo>
                <a:lnTo>
                  <a:pt x="14191" y="27050"/>
                </a:lnTo>
                <a:lnTo>
                  <a:pt x="20919" y="14858"/>
                </a:lnTo>
                <a:lnTo>
                  <a:pt x="20979" y="12445"/>
                </a:lnTo>
                <a:close/>
              </a:path>
              <a:path w="90170" h="50800">
                <a:moveTo>
                  <a:pt x="14511" y="15493"/>
                </a:moveTo>
                <a:lnTo>
                  <a:pt x="7732" y="15493"/>
                </a:lnTo>
                <a:lnTo>
                  <a:pt x="9066" y="16001"/>
                </a:lnTo>
                <a:lnTo>
                  <a:pt x="10124" y="16763"/>
                </a:lnTo>
                <a:lnTo>
                  <a:pt x="10837" y="17398"/>
                </a:lnTo>
                <a:lnTo>
                  <a:pt x="11230" y="18033"/>
                </a:lnTo>
                <a:lnTo>
                  <a:pt x="11297" y="19811"/>
                </a:lnTo>
                <a:lnTo>
                  <a:pt x="11113" y="20319"/>
                </a:lnTo>
                <a:lnTo>
                  <a:pt x="10917" y="20700"/>
                </a:lnTo>
                <a:lnTo>
                  <a:pt x="10641" y="21081"/>
                </a:lnTo>
                <a:lnTo>
                  <a:pt x="11619" y="21716"/>
                </a:lnTo>
                <a:lnTo>
                  <a:pt x="10998" y="22478"/>
                </a:lnTo>
                <a:lnTo>
                  <a:pt x="14689" y="22859"/>
                </a:lnTo>
                <a:lnTo>
                  <a:pt x="15713" y="21462"/>
                </a:lnTo>
                <a:lnTo>
                  <a:pt x="17914" y="15871"/>
                </a:lnTo>
                <a:lnTo>
                  <a:pt x="15161" y="15620"/>
                </a:lnTo>
                <a:lnTo>
                  <a:pt x="14511" y="15493"/>
                </a:lnTo>
                <a:close/>
              </a:path>
              <a:path w="90170" h="50800">
                <a:moveTo>
                  <a:pt x="18185" y="12601"/>
                </a:moveTo>
                <a:lnTo>
                  <a:pt x="18185" y="12826"/>
                </a:lnTo>
                <a:lnTo>
                  <a:pt x="18185" y="12601"/>
                </a:lnTo>
                <a:close/>
              </a:path>
              <a:path w="90170" h="50800">
                <a:moveTo>
                  <a:pt x="22313" y="7238"/>
                </a:moveTo>
                <a:lnTo>
                  <a:pt x="21957" y="7238"/>
                </a:lnTo>
                <a:lnTo>
                  <a:pt x="20979" y="7365"/>
                </a:lnTo>
                <a:lnTo>
                  <a:pt x="20393" y="7619"/>
                </a:lnTo>
                <a:lnTo>
                  <a:pt x="19841" y="7746"/>
                </a:lnTo>
                <a:lnTo>
                  <a:pt x="18933" y="8508"/>
                </a:lnTo>
                <a:lnTo>
                  <a:pt x="18461" y="9143"/>
                </a:lnTo>
                <a:lnTo>
                  <a:pt x="18185" y="9778"/>
                </a:lnTo>
                <a:lnTo>
                  <a:pt x="18102" y="12191"/>
                </a:lnTo>
                <a:lnTo>
                  <a:pt x="18185" y="12601"/>
                </a:lnTo>
                <a:lnTo>
                  <a:pt x="18185" y="12445"/>
                </a:lnTo>
                <a:lnTo>
                  <a:pt x="20979" y="12445"/>
                </a:lnTo>
                <a:lnTo>
                  <a:pt x="20864" y="11683"/>
                </a:lnTo>
                <a:lnTo>
                  <a:pt x="20933" y="10540"/>
                </a:lnTo>
                <a:lnTo>
                  <a:pt x="21290" y="10286"/>
                </a:lnTo>
                <a:lnTo>
                  <a:pt x="21761" y="10159"/>
                </a:lnTo>
                <a:lnTo>
                  <a:pt x="60281" y="10160"/>
                </a:lnTo>
                <a:lnTo>
                  <a:pt x="59469" y="9144"/>
                </a:lnTo>
                <a:lnTo>
                  <a:pt x="58756" y="8382"/>
                </a:lnTo>
                <a:lnTo>
                  <a:pt x="58104" y="7747"/>
                </a:lnTo>
                <a:lnTo>
                  <a:pt x="25338" y="7746"/>
                </a:lnTo>
                <a:lnTo>
                  <a:pt x="24004" y="7492"/>
                </a:lnTo>
                <a:lnTo>
                  <a:pt x="22313" y="7238"/>
                </a:lnTo>
                <a:close/>
              </a:path>
              <a:path w="90170" h="50800">
                <a:moveTo>
                  <a:pt x="43266" y="0"/>
                </a:moveTo>
                <a:lnTo>
                  <a:pt x="42047" y="0"/>
                </a:lnTo>
                <a:lnTo>
                  <a:pt x="41104" y="380"/>
                </a:lnTo>
                <a:lnTo>
                  <a:pt x="40080" y="1142"/>
                </a:lnTo>
                <a:lnTo>
                  <a:pt x="39218" y="1650"/>
                </a:lnTo>
                <a:lnTo>
                  <a:pt x="35998" y="3428"/>
                </a:lnTo>
                <a:lnTo>
                  <a:pt x="31203" y="5587"/>
                </a:lnTo>
                <a:lnTo>
                  <a:pt x="28374" y="6730"/>
                </a:lnTo>
                <a:lnTo>
                  <a:pt x="25338" y="7746"/>
                </a:lnTo>
                <a:lnTo>
                  <a:pt x="58104" y="7747"/>
                </a:lnTo>
                <a:lnTo>
                  <a:pt x="52903" y="3937"/>
                </a:lnTo>
                <a:lnTo>
                  <a:pt x="51649" y="3175"/>
                </a:lnTo>
                <a:lnTo>
                  <a:pt x="43864" y="254"/>
                </a:lnTo>
                <a:lnTo>
                  <a:pt x="4326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43418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8222" y="0"/>
                </a:moveTo>
                <a:lnTo>
                  <a:pt x="0" y="5359"/>
                </a:lnTo>
                <a:lnTo>
                  <a:pt x="666" y="5325"/>
                </a:lnTo>
                <a:lnTo>
                  <a:pt x="4875" y="3401"/>
                </a:lnTo>
                <a:lnTo>
                  <a:pt x="5427" y="3012"/>
                </a:lnTo>
                <a:lnTo>
                  <a:pt x="6370" y="2107"/>
                </a:lnTo>
                <a:lnTo>
                  <a:pt x="7589" y="778"/>
                </a:lnTo>
                <a:lnTo>
                  <a:pt x="8222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37519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3622" y="0"/>
                </a:moveTo>
                <a:lnTo>
                  <a:pt x="0" y="5405"/>
                </a:lnTo>
                <a:lnTo>
                  <a:pt x="114" y="6218"/>
                </a:lnTo>
                <a:lnTo>
                  <a:pt x="4645" y="11670"/>
                </a:lnTo>
                <a:lnTo>
                  <a:pt x="5071" y="11624"/>
                </a:lnTo>
                <a:lnTo>
                  <a:pt x="6014" y="11395"/>
                </a:lnTo>
                <a:lnTo>
                  <a:pt x="6681" y="11120"/>
                </a:lnTo>
                <a:lnTo>
                  <a:pt x="7597" y="10685"/>
                </a:lnTo>
                <a:lnTo>
                  <a:pt x="6014" y="10685"/>
                </a:lnTo>
                <a:lnTo>
                  <a:pt x="9199" y="6619"/>
                </a:lnTo>
                <a:lnTo>
                  <a:pt x="7750" y="5669"/>
                </a:lnTo>
                <a:lnTo>
                  <a:pt x="8026" y="5245"/>
                </a:lnTo>
                <a:lnTo>
                  <a:pt x="8222" y="4855"/>
                </a:lnTo>
                <a:lnTo>
                  <a:pt x="8371" y="4466"/>
                </a:lnTo>
                <a:lnTo>
                  <a:pt x="8498" y="4065"/>
                </a:lnTo>
                <a:lnTo>
                  <a:pt x="8417" y="2737"/>
                </a:lnTo>
                <a:lnTo>
                  <a:pt x="4289" y="34"/>
                </a:lnTo>
                <a:lnTo>
                  <a:pt x="3622" y="0"/>
                </a:lnTo>
                <a:close/>
              </a:path>
              <a:path w="12064" h="12064">
                <a:moveTo>
                  <a:pt x="8969" y="6928"/>
                </a:moveTo>
                <a:lnTo>
                  <a:pt x="6014" y="10685"/>
                </a:lnTo>
                <a:lnTo>
                  <a:pt x="7597" y="10685"/>
                </a:lnTo>
                <a:lnTo>
                  <a:pt x="9199" y="9746"/>
                </a:lnTo>
                <a:lnTo>
                  <a:pt x="10062" y="9081"/>
                </a:lnTo>
                <a:lnTo>
                  <a:pt x="10970" y="8257"/>
                </a:lnTo>
                <a:lnTo>
                  <a:pt x="11442" y="7787"/>
                </a:lnTo>
                <a:lnTo>
                  <a:pt x="11879" y="7283"/>
                </a:lnTo>
                <a:lnTo>
                  <a:pt x="11197" y="7203"/>
                </a:lnTo>
                <a:lnTo>
                  <a:pt x="10142" y="7203"/>
                </a:lnTo>
                <a:lnTo>
                  <a:pt x="9912" y="7043"/>
                </a:lnTo>
                <a:lnTo>
                  <a:pt x="8969" y="6928"/>
                </a:lnTo>
                <a:close/>
              </a:path>
              <a:path w="12064" h="12064">
                <a:moveTo>
                  <a:pt x="10223" y="7089"/>
                </a:moveTo>
                <a:lnTo>
                  <a:pt x="11197" y="7203"/>
                </a:lnTo>
                <a:lnTo>
                  <a:pt x="10223" y="7089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8546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534"/>
                </a:lnTo>
                <a:lnTo>
                  <a:pt x="117" y="1339"/>
                </a:lnTo>
                <a:lnTo>
                  <a:pt x="156" y="629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85310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0" y="2267"/>
                </a:lnTo>
                <a:lnTo>
                  <a:pt x="196" y="1958"/>
                </a:lnTo>
                <a:lnTo>
                  <a:pt x="353" y="1569"/>
                </a:lnTo>
                <a:lnTo>
                  <a:pt x="274" y="85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85114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897"/>
                </a:lnTo>
                <a:lnTo>
                  <a:pt x="196" y="2622"/>
                </a:lnTo>
                <a:lnTo>
                  <a:pt x="354" y="2313"/>
                </a:lnTo>
                <a:lnTo>
                  <a:pt x="235" y="435"/>
                </a:lnTo>
                <a:lnTo>
                  <a:pt x="0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84956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367"/>
                </a:lnTo>
                <a:lnTo>
                  <a:pt x="196" y="3126"/>
                </a:lnTo>
                <a:lnTo>
                  <a:pt x="354" y="2851"/>
                </a:lnTo>
                <a:lnTo>
                  <a:pt x="354" y="584"/>
                </a:lnTo>
                <a:lnTo>
                  <a:pt x="19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84760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802"/>
                </a:lnTo>
                <a:lnTo>
                  <a:pt x="196" y="3607"/>
                </a:lnTo>
                <a:lnTo>
                  <a:pt x="354" y="3367"/>
                </a:lnTo>
                <a:lnTo>
                  <a:pt x="354" y="469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84602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0"/>
                </a:moveTo>
                <a:lnTo>
                  <a:pt x="0" y="4145"/>
                </a:lnTo>
                <a:lnTo>
                  <a:pt x="196" y="3996"/>
                </a:lnTo>
                <a:lnTo>
                  <a:pt x="354" y="3802"/>
                </a:lnTo>
                <a:lnTo>
                  <a:pt x="354" y="435"/>
                </a:lnTo>
                <a:lnTo>
                  <a:pt x="196" y="194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8444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13" y="355"/>
                </a:moveTo>
                <a:lnTo>
                  <a:pt x="313" y="4157"/>
                </a:lnTo>
                <a:lnTo>
                  <a:pt x="0" y="4466"/>
                </a:lnTo>
                <a:lnTo>
                  <a:pt x="0" y="0"/>
                </a:lnTo>
                <a:lnTo>
                  <a:pt x="313" y="355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84249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729"/>
                </a:lnTo>
                <a:lnTo>
                  <a:pt x="196" y="4615"/>
                </a:lnTo>
                <a:lnTo>
                  <a:pt x="353" y="4455"/>
                </a:lnTo>
                <a:lnTo>
                  <a:pt x="353" y="309"/>
                </a:lnTo>
                <a:lnTo>
                  <a:pt x="19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84091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981"/>
                </a:lnTo>
                <a:lnTo>
                  <a:pt x="157" y="4855"/>
                </a:lnTo>
                <a:lnTo>
                  <a:pt x="354" y="4741"/>
                </a:lnTo>
                <a:lnTo>
                  <a:pt x="354" y="274"/>
                </a:lnTo>
                <a:lnTo>
                  <a:pt x="15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83895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165"/>
                </a:lnTo>
                <a:lnTo>
                  <a:pt x="196" y="5050"/>
                </a:lnTo>
                <a:lnTo>
                  <a:pt x="354" y="4924"/>
                </a:lnTo>
                <a:lnTo>
                  <a:pt x="354" y="194"/>
                </a:lnTo>
                <a:lnTo>
                  <a:pt x="19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83737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371"/>
                </a:lnTo>
                <a:lnTo>
                  <a:pt x="354" y="5176"/>
                </a:lnTo>
                <a:lnTo>
                  <a:pt x="354" y="194"/>
                </a:lnTo>
                <a:lnTo>
                  <a:pt x="157" y="125"/>
                </a:lnTo>
                <a:lnTo>
                  <a:pt x="0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83541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520"/>
                </a:lnTo>
                <a:lnTo>
                  <a:pt x="196" y="5451"/>
                </a:lnTo>
                <a:lnTo>
                  <a:pt x="354" y="5371"/>
                </a:lnTo>
                <a:lnTo>
                  <a:pt x="354" y="206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83384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148"/>
                </a:moveTo>
                <a:lnTo>
                  <a:pt x="353" y="5520"/>
                </a:lnTo>
                <a:lnTo>
                  <a:pt x="0" y="563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83188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3" y="148"/>
                </a:moveTo>
                <a:lnTo>
                  <a:pt x="353" y="5669"/>
                </a:lnTo>
                <a:lnTo>
                  <a:pt x="0" y="579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83030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5875"/>
                </a:lnTo>
                <a:lnTo>
                  <a:pt x="157" y="5840"/>
                </a:lnTo>
                <a:lnTo>
                  <a:pt x="354" y="5760"/>
                </a:lnTo>
                <a:lnTo>
                  <a:pt x="354" y="125"/>
                </a:lnTo>
                <a:lnTo>
                  <a:pt x="196" y="45"/>
                </a:lnTo>
                <a:lnTo>
                  <a:pt x="0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82872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5" y="80"/>
                </a:moveTo>
                <a:lnTo>
                  <a:pt x="315" y="5875"/>
                </a:lnTo>
                <a:lnTo>
                  <a:pt x="0" y="5955"/>
                </a:lnTo>
                <a:lnTo>
                  <a:pt x="0" y="0"/>
                </a:lnTo>
                <a:lnTo>
                  <a:pt x="315" y="8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82676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069"/>
                </a:lnTo>
                <a:lnTo>
                  <a:pt x="354" y="5989"/>
                </a:lnTo>
                <a:lnTo>
                  <a:pt x="354" y="114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82518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80"/>
                </a:moveTo>
                <a:lnTo>
                  <a:pt x="354" y="6035"/>
                </a:lnTo>
                <a:lnTo>
                  <a:pt x="0" y="6104"/>
                </a:lnTo>
                <a:lnTo>
                  <a:pt x="0" y="0"/>
                </a:lnTo>
                <a:lnTo>
                  <a:pt x="354" y="80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82322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138"/>
                </a:lnTo>
                <a:lnTo>
                  <a:pt x="196" y="6138"/>
                </a:lnTo>
                <a:lnTo>
                  <a:pt x="354" y="6104"/>
                </a:lnTo>
                <a:lnTo>
                  <a:pt x="354" y="34"/>
                </a:lnTo>
                <a:lnTo>
                  <a:pt x="196" y="34"/>
                </a:lnTo>
                <a:lnTo>
                  <a:pt x="0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82165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9" y="0"/>
                </a:moveTo>
                <a:lnTo>
                  <a:pt x="0" y="6230"/>
                </a:lnTo>
                <a:lnTo>
                  <a:pt x="156" y="6184"/>
                </a:lnTo>
                <a:lnTo>
                  <a:pt x="353" y="6184"/>
                </a:lnTo>
                <a:lnTo>
                  <a:pt x="353" y="80"/>
                </a:lnTo>
                <a:lnTo>
                  <a:pt x="39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81969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3" y="0"/>
                </a:moveTo>
                <a:lnTo>
                  <a:pt x="0" y="125"/>
                </a:lnTo>
                <a:lnTo>
                  <a:pt x="0" y="6230"/>
                </a:lnTo>
                <a:lnTo>
                  <a:pt x="196" y="6230"/>
                </a:lnTo>
                <a:lnTo>
                  <a:pt x="353" y="6184"/>
                </a:lnTo>
                <a:lnTo>
                  <a:pt x="313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81811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6184"/>
                </a:lnTo>
                <a:lnTo>
                  <a:pt x="0" y="6184"/>
                </a:lnTo>
                <a:lnTo>
                  <a:pt x="0" y="148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81614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196" y="68"/>
                </a:lnTo>
                <a:lnTo>
                  <a:pt x="0" y="309"/>
                </a:lnTo>
                <a:lnTo>
                  <a:pt x="0" y="6104"/>
                </a:lnTo>
                <a:lnTo>
                  <a:pt x="354" y="6104"/>
                </a:lnTo>
                <a:lnTo>
                  <a:pt x="354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81457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989"/>
                </a:lnTo>
                <a:lnTo>
                  <a:pt x="0" y="5989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81260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794"/>
                </a:lnTo>
                <a:lnTo>
                  <a:pt x="0" y="5794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81104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0"/>
                </a:moveTo>
                <a:lnTo>
                  <a:pt x="353" y="5565"/>
                </a:lnTo>
                <a:lnTo>
                  <a:pt x="0" y="5565"/>
                </a:lnTo>
                <a:lnTo>
                  <a:pt x="0" y="400"/>
                </a:lnTo>
                <a:lnTo>
                  <a:pt x="353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80946" y="190194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13" y="0"/>
                </a:moveTo>
                <a:lnTo>
                  <a:pt x="0" y="400"/>
                </a:lnTo>
                <a:lnTo>
                  <a:pt x="0" y="5325"/>
                </a:lnTo>
                <a:lnTo>
                  <a:pt x="157" y="5371"/>
                </a:lnTo>
                <a:lnTo>
                  <a:pt x="313" y="5371"/>
                </a:lnTo>
                <a:lnTo>
                  <a:pt x="313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80750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5119"/>
                </a:lnTo>
                <a:lnTo>
                  <a:pt x="196" y="5119"/>
                </a:lnTo>
                <a:lnTo>
                  <a:pt x="354" y="5165"/>
                </a:lnTo>
                <a:lnTo>
                  <a:pt x="354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805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890"/>
                </a:lnTo>
                <a:lnTo>
                  <a:pt x="157" y="4924"/>
                </a:lnTo>
                <a:lnTo>
                  <a:pt x="354" y="4924"/>
                </a:lnTo>
                <a:lnTo>
                  <a:pt x="354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80395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4695"/>
                </a:lnTo>
                <a:lnTo>
                  <a:pt x="196" y="4695"/>
                </a:lnTo>
                <a:lnTo>
                  <a:pt x="354" y="4729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80238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466"/>
                </a:lnTo>
                <a:lnTo>
                  <a:pt x="157" y="4500"/>
                </a:lnTo>
                <a:lnTo>
                  <a:pt x="354" y="4500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80041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4" y="0"/>
                </a:moveTo>
                <a:lnTo>
                  <a:pt x="196" y="194"/>
                </a:lnTo>
                <a:lnTo>
                  <a:pt x="0" y="355"/>
                </a:lnTo>
                <a:lnTo>
                  <a:pt x="0" y="4225"/>
                </a:lnTo>
                <a:lnTo>
                  <a:pt x="354" y="4306"/>
                </a:lnTo>
                <a:lnTo>
                  <a:pt x="354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7988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56" y="160"/>
                </a:lnTo>
                <a:lnTo>
                  <a:pt x="0" y="355"/>
                </a:lnTo>
                <a:lnTo>
                  <a:pt x="0" y="3996"/>
                </a:lnTo>
                <a:lnTo>
                  <a:pt x="353" y="4077"/>
                </a:lnTo>
                <a:lnTo>
                  <a:pt x="353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79688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96" y="194"/>
                </a:lnTo>
                <a:lnTo>
                  <a:pt x="0" y="343"/>
                </a:lnTo>
                <a:lnTo>
                  <a:pt x="0" y="3790"/>
                </a:lnTo>
                <a:lnTo>
                  <a:pt x="353" y="3870"/>
                </a:lnTo>
                <a:lnTo>
                  <a:pt x="353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79531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55"/>
                </a:lnTo>
                <a:lnTo>
                  <a:pt x="0" y="3561"/>
                </a:lnTo>
                <a:lnTo>
                  <a:pt x="354" y="3641"/>
                </a:lnTo>
                <a:lnTo>
                  <a:pt x="354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79334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96" y="206"/>
                </a:lnTo>
                <a:lnTo>
                  <a:pt x="0" y="355"/>
                </a:lnTo>
                <a:lnTo>
                  <a:pt x="0" y="3367"/>
                </a:lnTo>
                <a:lnTo>
                  <a:pt x="354" y="3447"/>
                </a:lnTo>
                <a:lnTo>
                  <a:pt x="354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79176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43"/>
                </a:lnTo>
                <a:lnTo>
                  <a:pt x="0" y="3126"/>
                </a:lnTo>
                <a:lnTo>
                  <a:pt x="354" y="3206"/>
                </a:lnTo>
                <a:lnTo>
                  <a:pt x="354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79020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13" y="0"/>
                </a:moveTo>
                <a:lnTo>
                  <a:pt x="313" y="3012"/>
                </a:lnTo>
                <a:lnTo>
                  <a:pt x="0" y="2943"/>
                </a:lnTo>
                <a:lnTo>
                  <a:pt x="0" y="355"/>
                </a:lnTo>
                <a:lnTo>
                  <a:pt x="313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7882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3" y="0"/>
                </a:moveTo>
                <a:lnTo>
                  <a:pt x="196" y="160"/>
                </a:lnTo>
                <a:lnTo>
                  <a:pt x="0" y="320"/>
                </a:lnTo>
                <a:lnTo>
                  <a:pt x="0" y="2668"/>
                </a:lnTo>
                <a:lnTo>
                  <a:pt x="156" y="2748"/>
                </a:lnTo>
                <a:lnTo>
                  <a:pt x="353" y="2782"/>
                </a:lnTo>
                <a:lnTo>
                  <a:pt x="353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78666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4" y="0"/>
                </a:moveTo>
                <a:lnTo>
                  <a:pt x="354" y="2588"/>
                </a:lnTo>
                <a:lnTo>
                  <a:pt x="0" y="2462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78469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354" y="2347"/>
                </a:lnTo>
                <a:lnTo>
                  <a:pt x="0" y="2233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78312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57" y="160"/>
                </a:lnTo>
                <a:lnTo>
                  <a:pt x="0" y="320"/>
                </a:lnTo>
                <a:lnTo>
                  <a:pt x="0" y="2038"/>
                </a:lnTo>
                <a:lnTo>
                  <a:pt x="354" y="2153"/>
                </a:lnTo>
                <a:lnTo>
                  <a:pt x="354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78115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96" y="160"/>
                </a:lnTo>
                <a:lnTo>
                  <a:pt x="0" y="309"/>
                </a:lnTo>
                <a:lnTo>
                  <a:pt x="0" y="1798"/>
                </a:lnTo>
                <a:lnTo>
                  <a:pt x="354" y="1924"/>
                </a:lnTo>
                <a:lnTo>
                  <a:pt x="354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77958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4" y="0"/>
                </a:moveTo>
                <a:lnTo>
                  <a:pt x="157" y="148"/>
                </a:lnTo>
                <a:lnTo>
                  <a:pt x="0" y="309"/>
                </a:lnTo>
                <a:lnTo>
                  <a:pt x="0" y="1557"/>
                </a:lnTo>
                <a:lnTo>
                  <a:pt x="354" y="1717"/>
                </a:lnTo>
                <a:lnTo>
                  <a:pt x="354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77762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3" y="0"/>
                </a:moveTo>
                <a:lnTo>
                  <a:pt x="195" y="160"/>
                </a:lnTo>
                <a:lnTo>
                  <a:pt x="0" y="320"/>
                </a:lnTo>
                <a:lnTo>
                  <a:pt x="0" y="1374"/>
                </a:lnTo>
                <a:lnTo>
                  <a:pt x="195" y="1408"/>
                </a:lnTo>
                <a:lnTo>
                  <a:pt x="353" y="1488"/>
                </a:lnTo>
                <a:lnTo>
                  <a:pt x="353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77604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3" y="0"/>
                </a:moveTo>
                <a:lnTo>
                  <a:pt x="0" y="274"/>
                </a:lnTo>
                <a:lnTo>
                  <a:pt x="0" y="1133"/>
                </a:lnTo>
                <a:lnTo>
                  <a:pt x="157" y="1213"/>
                </a:lnTo>
                <a:lnTo>
                  <a:pt x="353" y="1248"/>
                </a:lnTo>
                <a:lnTo>
                  <a:pt x="353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77408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1053"/>
                </a:lnTo>
                <a:lnTo>
                  <a:pt x="0" y="893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77250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858"/>
                </a:lnTo>
                <a:lnTo>
                  <a:pt x="0" y="710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77211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39" y="114"/>
                </a:lnTo>
                <a:lnTo>
                  <a:pt x="0" y="549"/>
                </a:lnTo>
                <a:lnTo>
                  <a:pt x="196" y="618"/>
                </a:lnTo>
                <a:lnTo>
                  <a:pt x="19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76896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4" y="0"/>
                </a:moveTo>
                <a:lnTo>
                  <a:pt x="354" y="435"/>
                </a:lnTo>
                <a:lnTo>
                  <a:pt x="0" y="274"/>
                </a:lnTo>
                <a:lnTo>
                  <a:pt x="196" y="160"/>
                </a:lnTo>
                <a:lnTo>
                  <a:pt x="354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76896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0" y="114"/>
                </a:lnTo>
                <a:lnTo>
                  <a:pt x="196" y="194"/>
                </a:lnTo>
                <a:lnTo>
                  <a:pt x="196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79963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294"/>
                </a:moveTo>
                <a:lnTo>
                  <a:pt x="0" y="0"/>
                </a:lnTo>
                <a:lnTo>
                  <a:pt x="0" y="1294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79885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717"/>
                </a:lnTo>
                <a:lnTo>
                  <a:pt x="117" y="778"/>
                </a:lnTo>
                <a:lnTo>
                  <a:pt x="15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7980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9" y="0"/>
                </a:moveTo>
                <a:lnTo>
                  <a:pt x="0" y="1946"/>
                </a:lnTo>
                <a:lnTo>
                  <a:pt x="118" y="1637"/>
                </a:lnTo>
                <a:lnTo>
                  <a:pt x="79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79727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7" y="45"/>
                </a:moveTo>
                <a:lnTo>
                  <a:pt x="0" y="45"/>
                </a:lnTo>
                <a:lnTo>
                  <a:pt x="0" y="2198"/>
                </a:lnTo>
                <a:lnTo>
                  <a:pt x="157" y="1763"/>
                </a:lnTo>
                <a:lnTo>
                  <a:pt x="157" y="45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79649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8" y="0"/>
                </a:moveTo>
                <a:lnTo>
                  <a:pt x="0" y="2347"/>
                </a:lnTo>
                <a:lnTo>
                  <a:pt x="156" y="1992"/>
                </a:lnTo>
                <a:lnTo>
                  <a:pt x="78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7953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96" y="34"/>
                </a:moveTo>
                <a:lnTo>
                  <a:pt x="0" y="34"/>
                </a:lnTo>
                <a:lnTo>
                  <a:pt x="0" y="2542"/>
                </a:lnTo>
                <a:lnTo>
                  <a:pt x="118" y="2382"/>
                </a:lnTo>
                <a:lnTo>
                  <a:pt x="196" y="34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7945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702"/>
                </a:lnTo>
                <a:lnTo>
                  <a:pt x="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79373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782"/>
                </a:lnTo>
                <a:lnTo>
                  <a:pt x="157" y="2588"/>
                </a:lnTo>
                <a:lnTo>
                  <a:pt x="79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79295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34"/>
                </a:moveTo>
                <a:lnTo>
                  <a:pt x="0" y="34"/>
                </a:lnTo>
                <a:lnTo>
                  <a:pt x="0" y="2897"/>
                </a:lnTo>
                <a:lnTo>
                  <a:pt x="157" y="2737"/>
                </a:lnTo>
                <a:lnTo>
                  <a:pt x="157" y="34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7921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977"/>
                </a:lnTo>
                <a:lnTo>
                  <a:pt x="156" y="2817"/>
                </a:lnTo>
                <a:lnTo>
                  <a:pt x="78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79137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45"/>
                </a:moveTo>
                <a:lnTo>
                  <a:pt x="0" y="45"/>
                </a:lnTo>
                <a:lnTo>
                  <a:pt x="0" y="3103"/>
                </a:lnTo>
                <a:lnTo>
                  <a:pt x="157" y="2943"/>
                </a:lnTo>
                <a:lnTo>
                  <a:pt x="157" y="45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7905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3172"/>
                </a:lnTo>
                <a:lnTo>
                  <a:pt x="157" y="3023"/>
                </a:lnTo>
                <a:lnTo>
                  <a:pt x="78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7894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138"/>
                </a:lnTo>
                <a:lnTo>
                  <a:pt x="0" y="3252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7886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206"/>
                </a:lnTo>
                <a:lnTo>
                  <a:pt x="0" y="3286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7878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252"/>
                </a:lnTo>
                <a:lnTo>
                  <a:pt x="0" y="3332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7870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321"/>
                </a:lnTo>
                <a:lnTo>
                  <a:pt x="0" y="340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78627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367"/>
                </a:lnTo>
                <a:lnTo>
                  <a:pt x="0" y="3435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7854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45"/>
                </a:moveTo>
                <a:lnTo>
                  <a:pt x="157" y="3447"/>
                </a:lnTo>
                <a:lnTo>
                  <a:pt x="0" y="3527"/>
                </a:lnTo>
                <a:lnTo>
                  <a:pt x="0" y="0"/>
                </a:lnTo>
                <a:lnTo>
                  <a:pt x="157" y="4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7843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45"/>
                </a:moveTo>
                <a:lnTo>
                  <a:pt x="196" y="3481"/>
                </a:lnTo>
                <a:lnTo>
                  <a:pt x="0" y="3527"/>
                </a:lnTo>
                <a:lnTo>
                  <a:pt x="0" y="0"/>
                </a:lnTo>
                <a:lnTo>
                  <a:pt x="196" y="45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7835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56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78273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27"/>
                </a:lnTo>
                <a:lnTo>
                  <a:pt x="0" y="356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7819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596"/>
                </a:lnTo>
                <a:lnTo>
                  <a:pt x="0" y="3641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781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596"/>
                </a:lnTo>
                <a:lnTo>
                  <a:pt x="0" y="364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7803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779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7784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76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7776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5" y="0"/>
                </a:moveTo>
                <a:lnTo>
                  <a:pt x="195" y="3676"/>
                </a:lnTo>
                <a:lnTo>
                  <a:pt x="0" y="3676"/>
                </a:lnTo>
                <a:lnTo>
                  <a:pt x="0" y="0"/>
                </a:lnTo>
                <a:lnTo>
                  <a:pt x="195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7768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7760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7752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7744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7732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7725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771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641"/>
                </a:lnTo>
                <a:lnTo>
                  <a:pt x="0" y="3641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7709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770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7693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561"/>
                </a:lnTo>
                <a:lnTo>
                  <a:pt x="0" y="3527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7685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61"/>
                </a:lnTo>
                <a:lnTo>
                  <a:pt x="0" y="3527"/>
                </a:lnTo>
                <a:lnTo>
                  <a:pt x="0" y="45"/>
                </a:lnTo>
                <a:lnTo>
                  <a:pt x="157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7674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481"/>
                </a:lnTo>
                <a:lnTo>
                  <a:pt x="0" y="80"/>
                </a:lnTo>
                <a:lnTo>
                  <a:pt x="196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76660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481"/>
                </a:lnTo>
                <a:lnTo>
                  <a:pt x="0" y="3435"/>
                </a:lnTo>
                <a:lnTo>
                  <a:pt x="0" y="34"/>
                </a:lnTo>
                <a:lnTo>
                  <a:pt x="196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76582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7650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80"/>
                </a:lnTo>
                <a:lnTo>
                  <a:pt x="157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76425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332"/>
                </a:lnTo>
                <a:lnTo>
                  <a:pt x="0" y="3298"/>
                </a:lnTo>
                <a:lnTo>
                  <a:pt x="0" y="125"/>
                </a:lnTo>
                <a:lnTo>
                  <a:pt x="157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76346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286"/>
                </a:lnTo>
                <a:lnTo>
                  <a:pt x="0" y="3252"/>
                </a:lnTo>
                <a:lnTo>
                  <a:pt x="0" y="114"/>
                </a:lnTo>
                <a:lnTo>
                  <a:pt x="156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76228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96" y="0"/>
                </a:moveTo>
                <a:lnTo>
                  <a:pt x="0" y="114"/>
                </a:lnTo>
                <a:lnTo>
                  <a:pt x="0" y="2977"/>
                </a:lnTo>
                <a:lnTo>
                  <a:pt x="157" y="3172"/>
                </a:lnTo>
                <a:lnTo>
                  <a:pt x="196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76267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3012"/>
                </a:lnTo>
                <a:lnTo>
                  <a:pt x="79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76150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702"/>
                </a:lnTo>
                <a:lnTo>
                  <a:pt x="78" y="2863"/>
                </a:lnTo>
                <a:lnTo>
                  <a:pt x="78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76070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382"/>
                </a:lnTo>
                <a:lnTo>
                  <a:pt x="79" y="2576"/>
                </a:lnTo>
                <a:lnTo>
                  <a:pt x="79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75914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6" y="0"/>
                </a:moveTo>
                <a:lnTo>
                  <a:pt x="156" y="2301"/>
                </a:lnTo>
                <a:lnTo>
                  <a:pt x="0" y="1752"/>
                </a:lnTo>
                <a:lnTo>
                  <a:pt x="0" y="309"/>
                </a:lnTo>
                <a:lnTo>
                  <a:pt x="15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75874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18" y="0"/>
                </a:moveTo>
                <a:lnTo>
                  <a:pt x="0" y="1534"/>
                </a:lnTo>
                <a:lnTo>
                  <a:pt x="118" y="1878"/>
                </a:lnTo>
                <a:lnTo>
                  <a:pt x="118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44029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4" h="128270">
                <a:moveTo>
                  <a:pt x="64399" y="126999"/>
                </a:moveTo>
                <a:lnTo>
                  <a:pt x="57636" y="126999"/>
                </a:lnTo>
                <a:lnTo>
                  <a:pt x="57872" y="128269"/>
                </a:lnTo>
                <a:lnTo>
                  <a:pt x="63258" y="128269"/>
                </a:lnTo>
                <a:lnTo>
                  <a:pt x="64399" y="126999"/>
                </a:lnTo>
                <a:close/>
              </a:path>
              <a:path w="107314" h="128270">
                <a:moveTo>
                  <a:pt x="70218" y="119379"/>
                </a:moveTo>
                <a:lnTo>
                  <a:pt x="42068" y="119379"/>
                </a:lnTo>
                <a:lnTo>
                  <a:pt x="42932" y="120649"/>
                </a:lnTo>
                <a:lnTo>
                  <a:pt x="51542" y="120649"/>
                </a:lnTo>
                <a:lnTo>
                  <a:pt x="52604" y="121919"/>
                </a:lnTo>
                <a:lnTo>
                  <a:pt x="54687" y="121919"/>
                </a:lnTo>
                <a:lnTo>
                  <a:pt x="55041" y="123189"/>
                </a:lnTo>
                <a:lnTo>
                  <a:pt x="55906" y="123189"/>
                </a:lnTo>
                <a:lnTo>
                  <a:pt x="56378" y="124459"/>
                </a:lnTo>
                <a:lnTo>
                  <a:pt x="56968" y="125729"/>
                </a:lnTo>
                <a:lnTo>
                  <a:pt x="57242" y="125729"/>
                </a:lnTo>
                <a:lnTo>
                  <a:pt x="57478" y="126999"/>
                </a:lnTo>
                <a:lnTo>
                  <a:pt x="65577" y="126999"/>
                </a:lnTo>
                <a:lnTo>
                  <a:pt x="66757" y="125729"/>
                </a:lnTo>
                <a:lnTo>
                  <a:pt x="67386" y="124459"/>
                </a:lnTo>
                <a:lnTo>
                  <a:pt x="67741" y="124459"/>
                </a:lnTo>
                <a:lnTo>
                  <a:pt x="68054" y="123189"/>
                </a:lnTo>
                <a:lnTo>
                  <a:pt x="68763" y="121919"/>
                </a:lnTo>
                <a:lnTo>
                  <a:pt x="69509" y="120649"/>
                </a:lnTo>
                <a:lnTo>
                  <a:pt x="70218" y="119379"/>
                </a:lnTo>
                <a:close/>
              </a:path>
              <a:path w="107314" h="128270">
                <a:moveTo>
                  <a:pt x="71593" y="118109"/>
                </a:moveTo>
                <a:lnTo>
                  <a:pt x="40376" y="118109"/>
                </a:lnTo>
                <a:lnTo>
                  <a:pt x="41202" y="119379"/>
                </a:lnTo>
                <a:lnTo>
                  <a:pt x="70925" y="119379"/>
                </a:lnTo>
                <a:lnTo>
                  <a:pt x="71593" y="118109"/>
                </a:lnTo>
                <a:close/>
              </a:path>
              <a:path w="107314" h="128270">
                <a:moveTo>
                  <a:pt x="72890" y="116839"/>
                </a:moveTo>
                <a:lnTo>
                  <a:pt x="38607" y="116839"/>
                </a:lnTo>
                <a:lnTo>
                  <a:pt x="39433" y="118109"/>
                </a:lnTo>
                <a:lnTo>
                  <a:pt x="72261" y="118109"/>
                </a:lnTo>
                <a:lnTo>
                  <a:pt x="72890" y="116839"/>
                </a:lnTo>
                <a:close/>
              </a:path>
              <a:path w="107314" h="128270">
                <a:moveTo>
                  <a:pt x="74424" y="115569"/>
                </a:moveTo>
                <a:lnTo>
                  <a:pt x="22016" y="115569"/>
                </a:lnTo>
                <a:lnTo>
                  <a:pt x="22566" y="116839"/>
                </a:lnTo>
                <a:lnTo>
                  <a:pt x="73992" y="116839"/>
                </a:lnTo>
                <a:lnTo>
                  <a:pt x="74424" y="115569"/>
                </a:lnTo>
                <a:close/>
              </a:path>
              <a:path w="107314" h="128270">
                <a:moveTo>
                  <a:pt x="79609" y="114299"/>
                </a:moveTo>
                <a:lnTo>
                  <a:pt x="20561" y="114299"/>
                </a:lnTo>
                <a:lnTo>
                  <a:pt x="20993" y="115569"/>
                </a:lnTo>
                <a:lnTo>
                  <a:pt x="77569" y="115569"/>
                </a:lnTo>
                <a:lnTo>
                  <a:pt x="79609" y="114299"/>
                </a:lnTo>
                <a:close/>
              </a:path>
              <a:path w="107314" h="128270">
                <a:moveTo>
                  <a:pt x="88970" y="113029"/>
                </a:moveTo>
                <a:lnTo>
                  <a:pt x="19854" y="113029"/>
                </a:lnTo>
                <a:lnTo>
                  <a:pt x="20168" y="114299"/>
                </a:lnTo>
                <a:lnTo>
                  <a:pt x="88223" y="114299"/>
                </a:lnTo>
                <a:lnTo>
                  <a:pt x="88970" y="113029"/>
                </a:lnTo>
                <a:close/>
              </a:path>
              <a:path w="107314" h="128270">
                <a:moveTo>
                  <a:pt x="96008" y="100329"/>
                </a:moveTo>
                <a:lnTo>
                  <a:pt x="61293" y="100329"/>
                </a:lnTo>
                <a:lnTo>
                  <a:pt x="61607" y="101599"/>
                </a:lnTo>
                <a:lnTo>
                  <a:pt x="62118" y="102869"/>
                </a:lnTo>
                <a:lnTo>
                  <a:pt x="62393" y="104139"/>
                </a:lnTo>
                <a:lnTo>
                  <a:pt x="62551" y="106679"/>
                </a:lnTo>
                <a:lnTo>
                  <a:pt x="62393" y="107949"/>
                </a:lnTo>
                <a:lnTo>
                  <a:pt x="19106" y="107949"/>
                </a:lnTo>
                <a:lnTo>
                  <a:pt x="19186" y="110489"/>
                </a:lnTo>
                <a:lnTo>
                  <a:pt x="19342" y="111759"/>
                </a:lnTo>
                <a:lnTo>
                  <a:pt x="19579" y="113029"/>
                </a:lnTo>
                <a:lnTo>
                  <a:pt x="90695" y="113029"/>
                </a:lnTo>
                <a:lnTo>
                  <a:pt x="91132" y="111759"/>
                </a:lnTo>
                <a:lnTo>
                  <a:pt x="91523" y="111759"/>
                </a:lnTo>
                <a:lnTo>
                  <a:pt x="91845" y="110489"/>
                </a:lnTo>
                <a:lnTo>
                  <a:pt x="92270" y="110489"/>
                </a:lnTo>
                <a:lnTo>
                  <a:pt x="92512" y="109219"/>
                </a:lnTo>
                <a:lnTo>
                  <a:pt x="92512" y="106679"/>
                </a:lnTo>
                <a:lnTo>
                  <a:pt x="92351" y="105409"/>
                </a:lnTo>
                <a:lnTo>
                  <a:pt x="92121" y="104139"/>
                </a:lnTo>
                <a:lnTo>
                  <a:pt x="91879" y="104139"/>
                </a:lnTo>
                <a:lnTo>
                  <a:pt x="91373" y="102869"/>
                </a:lnTo>
                <a:lnTo>
                  <a:pt x="91132" y="101599"/>
                </a:lnTo>
                <a:lnTo>
                  <a:pt x="94904" y="101599"/>
                </a:lnTo>
                <a:lnTo>
                  <a:pt x="96008" y="100329"/>
                </a:lnTo>
                <a:close/>
              </a:path>
              <a:path w="107314" h="128270">
                <a:moveTo>
                  <a:pt x="61922" y="106679"/>
                </a:moveTo>
                <a:lnTo>
                  <a:pt x="9160" y="106679"/>
                </a:lnTo>
                <a:lnTo>
                  <a:pt x="10851" y="107949"/>
                </a:lnTo>
                <a:lnTo>
                  <a:pt x="62393" y="107949"/>
                </a:lnTo>
                <a:lnTo>
                  <a:pt x="61922" y="106679"/>
                </a:lnTo>
                <a:close/>
              </a:path>
              <a:path w="107314" h="128270">
                <a:moveTo>
                  <a:pt x="60428" y="104139"/>
                </a:moveTo>
                <a:lnTo>
                  <a:pt x="4993" y="104139"/>
                </a:lnTo>
                <a:lnTo>
                  <a:pt x="5542" y="105409"/>
                </a:lnTo>
                <a:lnTo>
                  <a:pt x="6841" y="105409"/>
                </a:lnTo>
                <a:lnTo>
                  <a:pt x="7587" y="106679"/>
                </a:lnTo>
                <a:lnTo>
                  <a:pt x="61489" y="106679"/>
                </a:lnTo>
                <a:lnTo>
                  <a:pt x="61096" y="105409"/>
                </a:lnTo>
                <a:lnTo>
                  <a:pt x="60428" y="104139"/>
                </a:lnTo>
                <a:close/>
              </a:path>
              <a:path w="107314" h="128270">
                <a:moveTo>
                  <a:pt x="59209" y="101599"/>
                </a:moveTo>
                <a:lnTo>
                  <a:pt x="3931" y="101599"/>
                </a:lnTo>
                <a:lnTo>
                  <a:pt x="4206" y="102869"/>
                </a:lnTo>
                <a:lnTo>
                  <a:pt x="4560" y="104139"/>
                </a:lnTo>
                <a:lnTo>
                  <a:pt x="60113" y="104139"/>
                </a:lnTo>
                <a:lnTo>
                  <a:pt x="59877" y="102869"/>
                </a:lnTo>
                <a:lnTo>
                  <a:pt x="59602" y="102869"/>
                </a:lnTo>
                <a:lnTo>
                  <a:pt x="59209" y="101599"/>
                </a:lnTo>
                <a:close/>
              </a:path>
              <a:path w="107314" h="128270">
                <a:moveTo>
                  <a:pt x="27009" y="67309"/>
                </a:moveTo>
                <a:lnTo>
                  <a:pt x="11361" y="67309"/>
                </a:lnTo>
                <a:lnTo>
                  <a:pt x="11361" y="69849"/>
                </a:lnTo>
                <a:lnTo>
                  <a:pt x="11519" y="71119"/>
                </a:lnTo>
                <a:lnTo>
                  <a:pt x="11754" y="72389"/>
                </a:lnTo>
                <a:lnTo>
                  <a:pt x="12029" y="73659"/>
                </a:lnTo>
                <a:lnTo>
                  <a:pt x="12344" y="73659"/>
                </a:lnTo>
                <a:lnTo>
                  <a:pt x="12934" y="74929"/>
                </a:lnTo>
                <a:lnTo>
                  <a:pt x="13170" y="76199"/>
                </a:lnTo>
                <a:lnTo>
                  <a:pt x="1336" y="76199"/>
                </a:lnTo>
                <a:lnTo>
                  <a:pt x="942" y="77469"/>
                </a:lnTo>
                <a:lnTo>
                  <a:pt x="629" y="77469"/>
                </a:lnTo>
                <a:lnTo>
                  <a:pt x="393" y="78739"/>
                </a:lnTo>
                <a:lnTo>
                  <a:pt x="235" y="78739"/>
                </a:lnTo>
                <a:lnTo>
                  <a:pt x="117" y="80009"/>
                </a:lnTo>
                <a:lnTo>
                  <a:pt x="39" y="81279"/>
                </a:lnTo>
                <a:lnTo>
                  <a:pt x="0" y="83819"/>
                </a:lnTo>
                <a:lnTo>
                  <a:pt x="235" y="85089"/>
                </a:lnTo>
                <a:lnTo>
                  <a:pt x="629" y="87629"/>
                </a:lnTo>
                <a:lnTo>
                  <a:pt x="785" y="88899"/>
                </a:lnTo>
                <a:lnTo>
                  <a:pt x="1139" y="88899"/>
                </a:lnTo>
                <a:lnTo>
                  <a:pt x="1454" y="90169"/>
                </a:lnTo>
                <a:lnTo>
                  <a:pt x="1807" y="90169"/>
                </a:lnTo>
                <a:lnTo>
                  <a:pt x="2594" y="91439"/>
                </a:lnTo>
                <a:lnTo>
                  <a:pt x="3852" y="92709"/>
                </a:lnTo>
                <a:lnTo>
                  <a:pt x="5700" y="93979"/>
                </a:lnTo>
                <a:lnTo>
                  <a:pt x="5857" y="93979"/>
                </a:lnTo>
                <a:lnTo>
                  <a:pt x="5110" y="95249"/>
                </a:lnTo>
                <a:lnTo>
                  <a:pt x="4560" y="96519"/>
                </a:lnTo>
                <a:lnTo>
                  <a:pt x="4128" y="97789"/>
                </a:lnTo>
                <a:lnTo>
                  <a:pt x="3891" y="99059"/>
                </a:lnTo>
                <a:lnTo>
                  <a:pt x="3774" y="101599"/>
                </a:lnTo>
                <a:lnTo>
                  <a:pt x="59051" y="101599"/>
                </a:lnTo>
                <a:lnTo>
                  <a:pt x="58697" y="99059"/>
                </a:lnTo>
                <a:lnTo>
                  <a:pt x="58580" y="95249"/>
                </a:lnTo>
                <a:lnTo>
                  <a:pt x="50874" y="95249"/>
                </a:lnTo>
                <a:lnTo>
                  <a:pt x="50716" y="93979"/>
                </a:lnTo>
                <a:lnTo>
                  <a:pt x="50520" y="91439"/>
                </a:lnTo>
                <a:lnTo>
                  <a:pt x="49969" y="88899"/>
                </a:lnTo>
                <a:lnTo>
                  <a:pt x="49262" y="86359"/>
                </a:lnTo>
                <a:lnTo>
                  <a:pt x="48868" y="85089"/>
                </a:lnTo>
                <a:lnTo>
                  <a:pt x="48436" y="85089"/>
                </a:lnTo>
                <a:lnTo>
                  <a:pt x="47965" y="83819"/>
                </a:lnTo>
                <a:lnTo>
                  <a:pt x="47020" y="82549"/>
                </a:lnTo>
                <a:lnTo>
                  <a:pt x="38921" y="82549"/>
                </a:lnTo>
                <a:lnTo>
                  <a:pt x="38804" y="81279"/>
                </a:lnTo>
                <a:lnTo>
                  <a:pt x="38646" y="80009"/>
                </a:lnTo>
                <a:lnTo>
                  <a:pt x="38411" y="77469"/>
                </a:lnTo>
                <a:lnTo>
                  <a:pt x="38136" y="76199"/>
                </a:lnTo>
                <a:lnTo>
                  <a:pt x="37821" y="74929"/>
                </a:lnTo>
                <a:lnTo>
                  <a:pt x="37467" y="74929"/>
                </a:lnTo>
                <a:lnTo>
                  <a:pt x="36681" y="72389"/>
                </a:lnTo>
                <a:lnTo>
                  <a:pt x="36208" y="71119"/>
                </a:lnTo>
                <a:lnTo>
                  <a:pt x="35737" y="71119"/>
                </a:lnTo>
                <a:lnTo>
                  <a:pt x="35265" y="69849"/>
                </a:lnTo>
                <a:lnTo>
                  <a:pt x="27009" y="69849"/>
                </a:lnTo>
                <a:lnTo>
                  <a:pt x="27009" y="67309"/>
                </a:lnTo>
                <a:close/>
              </a:path>
              <a:path w="107314" h="128270">
                <a:moveTo>
                  <a:pt x="106266" y="78740"/>
                </a:moveTo>
                <a:lnTo>
                  <a:pt x="69784" y="78739"/>
                </a:lnTo>
                <a:lnTo>
                  <a:pt x="69745" y="82549"/>
                </a:lnTo>
                <a:lnTo>
                  <a:pt x="69981" y="83819"/>
                </a:lnTo>
                <a:lnTo>
                  <a:pt x="68683" y="83819"/>
                </a:lnTo>
                <a:lnTo>
                  <a:pt x="67386" y="85089"/>
                </a:lnTo>
                <a:lnTo>
                  <a:pt x="65184" y="85089"/>
                </a:lnTo>
                <a:lnTo>
                  <a:pt x="64241" y="86359"/>
                </a:lnTo>
                <a:lnTo>
                  <a:pt x="62629" y="86359"/>
                </a:lnTo>
                <a:lnTo>
                  <a:pt x="62000" y="87629"/>
                </a:lnTo>
                <a:lnTo>
                  <a:pt x="61450" y="87629"/>
                </a:lnTo>
                <a:lnTo>
                  <a:pt x="60978" y="88899"/>
                </a:lnTo>
                <a:lnTo>
                  <a:pt x="60545" y="88899"/>
                </a:lnTo>
                <a:lnTo>
                  <a:pt x="60231" y="90169"/>
                </a:lnTo>
                <a:lnTo>
                  <a:pt x="59995" y="90169"/>
                </a:lnTo>
                <a:lnTo>
                  <a:pt x="59799" y="91439"/>
                </a:lnTo>
                <a:lnTo>
                  <a:pt x="59641" y="92709"/>
                </a:lnTo>
                <a:lnTo>
                  <a:pt x="59562" y="95249"/>
                </a:lnTo>
                <a:lnTo>
                  <a:pt x="59720" y="96519"/>
                </a:lnTo>
                <a:lnTo>
                  <a:pt x="60074" y="97789"/>
                </a:lnTo>
                <a:lnTo>
                  <a:pt x="60625" y="99059"/>
                </a:lnTo>
                <a:lnTo>
                  <a:pt x="60860" y="100329"/>
                </a:lnTo>
                <a:lnTo>
                  <a:pt x="98917" y="100329"/>
                </a:lnTo>
                <a:lnTo>
                  <a:pt x="99780" y="99059"/>
                </a:lnTo>
                <a:lnTo>
                  <a:pt x="101275" y="99059"/>
                </a:lnTo>
                <a:lnTo>
                  <a:pt x="101942" y="97790"/>
                </a:lnTo>
                <a:lnTo>
                  <a:pt x="102540" y="97790"/>
                </a:lnTo>
                <a:lnTo>
                  <a:pt x="103126" y="96520"/>
                </a:lnTo>
                <a:lnTo>
                  <a:pt x="103632" y="96520"/>
                </a:lnTo>
                <a:lnTo>
                  <a:pt x="104506" y="95250"/>
                </a:lnTo>
                <a:lnTo>
                  <a:pt x="104506" y="82550"/>
                </a:lnTo>
                <a:lnTo>
                  <a:pt x="106817" y="82550"/>
                </a:lnTo>
                <a:lnTo>
                  <a:pt x="106507" y="80010"/>
                </a:lnTo>
                <a:lnTo>
                  <a:pt x="106266" y="78740"/>
                </a:lnTo>
                <a:close/>
              </a:path>
              <a:path w="107314" h="128270">
                <a:moveTo>
                  <a:pt x="58304" y="82549"/>
                </a:moveTo>
                <a:lnTo>
                  <a:pt x="50677" y="82549"/>
                </a:lnTo>
                <a:lnTo>
                  <a:pt x="51424" y="83819"/>
                </a:lnTo>
                <a:lnTo>
                  <a:pt x="51739" y="85089"/>
                </a:lnTo>
                <a:lnTo>
                  <a:pt x="52210" y="85089"/>
                </a:lnTo>
                <a:lnTo>
                  <a:pt x="52407" y="86359"/>
                </a:lnTo>
                <a:lnTo>
                  <a:pt x="52485" y="88899"/>
                </a:lnTo>
                <a:lnTo>
                  <a:pt x="52249" y="91439"/>
                </a:lnTo>
                <a:lnTo>
                  <a:pt x="51935" y="92709"/>
                </a:lnTo>
                <a:lnTo>
                  <a:pt x="51542" y="93979"/>
                </a:lnTo>
                <a:lnTo>
                  <a:pt x="50874" y="95249"/>
                </a:lnTo>
                <a:lnTo>
                  <a:pt x="58580" y="95249"/>
                </a:lnTo>
                <a:lnTo>
                  <a:pt x="58658" y="93979"/>
                </a:lnTo>
                <a:lnTo>
                  <a:pt x="58894" y="92709"/>
                </a:lnTo>
                <a:lnTo>
                  <a:pt x="59051" y="91439"/>
                </a:lnTo>
                <a:lnTo>
                  <a:pt x="59170" y="90169"/>
                </a:lnTo>
                <a:lnTo>
                  <a:pt x="59209" y="86359"/>
                </a:lnTo>
                <a:lnTo>
                  <a:pt x="59051" y="85089"/>
                </a:lnTo>
                <a:lnTo>
                  <a:pt x="58816" y="83819"/>
                </a:lnTo>
                <a:lnTo>
                  <a:pt x="58344" y="83819"/>
                </a:lnTo>
                <a:lnTo>
                  <a:pt x="58304" y="82549"/>
                </a:lnTo>
                <a:close/>
              </a:path>
              <a:path w="107314" h="128270">
                <a:moveTo>
                  <a:pt x="44937" y="81279"/>
                </a:moveTo>
                <a:lnTo>
                  <a:pt x="41871" y="81279"/>
                </a:lnTo>
                <a:lnTo>
                  <a:pt x="41005" y="82549"/>
                </a:lnTo>
                <a:lnTo>
                  <a:pt x="45448" y="82549"/>
                </a:lnTo>
                <a:lnTo>
                  <a:pt x="44937" y="81279"/>
                </a:lnTo>
                <a:close/>
              </a:path>
              <a:path w="107314" h="128270">
                <a:moveTo>
                  <a:pt x="70886" y="74929"/>
                </a:moveTo>
                <a:lnTo>
                  <a:pt x="48633" y="74929"/>
                </a:lnTo>
                <a:lnTo>
                  <a:pt x="48711" y="76199"/>
                </a:lnTo>
                <a:lnTo>
                  <a:pt x="48948" y="77469"/>
                </a:lnTo>
                <a:lnTo>
                  <a:pt x="49223" y="78739"/>
                </a:lnTo>
                <a:lnTo>
                  <a:pt x="49537" y="80009"/>
                </a:lnTo>
                <a:lnTo>
                  <a:pt x="50284" y="82549"/>
                </a:lnTo>
                <a:lnTo>
                  <a:pt x="58226" y="82549"/>
                </a:lnTo>
                <a:lnTo>
                  <a:pt x="58265" y="81279"/>
                </a:lnTo>
                <a:lnTo>
                  <a:pt x="58501" y="80009"/>
                </a:lnTo>
                <a:lnTo>
                  <a:pt x="59406" y="80009"/>
                </a:lnTo>
                <a:lnTo>
                  <a:pt x="59759" y="78739"/>
                </a:lnTo>
                <a:lnTo>
                  <a:pt x="68448" y="78739"/>
                </a:lnTo>
                <a:lnTo>
                  <a:pt x="69784" y="77469"/>
                </a:lnTo>
                <a:lnTo>
                  <a:pt x="70138" y="77469"/>
                </a:lnTo>
                <a:lnTo>
                  <a:pt x="70335" y="76199"/>
                </a:lnTo>
                <a:lnTo>
                  <a:pt x="70886" y="74929"/>
                </a:lnTo>
                <a:close/>
              </a:path>
              <a:path w="107314" h="128270">
                <a:moveTo>
                  <a:pt x="67347" y="80009"/>
                </a:moveTo>
                <a:lnTo>
                  <a:pt x="63258" y="80009"/>
                </a:lnTo>
                <a:lnTo>
                  <a:pt x="63573" y="81279"/>
                </a:lnTo>
                <a:lnTo>
                  <a:pt x="66993" y="81279"/>
                </a:lnTo>
                <a:lnTo>
                  <a:pt x="67347" y="80009"/>
                </a:lnTo>
                <a:close/>
              </a:path>
              <a:path w="107314" h="128270">
                <a:moveTo>
                  <a:pt x="68330" y="78739"/>
                </a:moveTo>
                <a:lnTo>
                  <a:pt x="61922" y="78739"/>
                </a:lnTo>
                <a:lnTo>
                  <a:pt x="62590" y="80009"/>
                </a:lnTo>
                <a:lnTo>
                  <a:pt x="67661" y="80009"/>
                </a:lnTo>
                <a:lnTo>
                  <a:pt x="68330" y="78739"/>
                </a:lnTo>
                <a:close/>
              </a:path>
              <a:path w="107314" h="128270">
                <a:moveTo>
                  <a:pt x="105714" y="77470"/>
                </a:moveTo>
                <a:lnTo>
                  <a:pt x="69981" y="77469"/>
                </a:lnTo>
                <a:lnTo>
                  <a:pt x="69863" y="78739"/>
                </a:lnTo>
                <a:lnTo>
                  <a:pt x="105990" y="78740"/>
                </a:lnTo>
                <a:lnTo>
                  <a:pt x="105714" y="77470"/>
                </a:lnTo>
                <a:close/>
              </a:path>
              <a:path w="107314" h="128270">
                <a:moveTo>
                  <a:pt x="104978" y="76200"/>
                </a:moveTo>
                <a:lnTo>
                  <a:pt x="70767" y="76199"/>
                </a:lnTo>
                <a:lnTo>
                  <a:pt x="70335" y="77469"/>
                </a:lnTo>
                <a:lnTo>
                  <a:pt x="105369" y="77470"/>
                </a:lnTo>
                <a:lnTo>
                  <a:pt x="104978" y="76200"/>
                </a:lnTo>
                <a:close/>
              </a:path>
              <a:path w="107314" h="128270">
                <a:moveTo>
                  <a:pt x="11519" y="74929"/>
                </a:moveTo>
                <a:lnTo>
                  <a:pt x="2280" y="74929"/>
                </a:lnTo>
                <a:lnTo>
                  <a:pt x="1768" y="76199"/>
                </a:lnTo>
                <a:lnTo>
                  <a:pt x="13170" y="76199"/>
                </a:lnTo>
                <a:lnTo>
                  <a:pt x="11519" y="74929"/>
                </a:lnTo>
                <a:close/>
              </a:path>
              <a:path w="107314" h="128270">
                <a:moveTo>
                  <a:pt x="104150" y="74930"/>
                </a:moveTo>
                <a:lnTo>
                  <a:pt x="71672" y="74929"/>
                </a:lnTo>
                <a:lnTo>
                  <a:pt x="71435" y="76199"/>
                </a:lnTo>
                <a:lnTo>
                  <a:pt x="104575" y="76200"/>
                </a:lnTo>
                <a:lnTo>
                  <a:pt x="104150" y="74930"/>
                </a:lnTo>
                <a:close/>
              </a:path>
              <a:path w="107314" h="128270">
                <a:moveTo>
                  <a:pt x="7429" y="73659"/>
                </a:moveTo>
                <a:lnTo>
                  <a:pt x="5307" y="73659"/>
                </a:lnTo>
                <a:lnTo>
                  <a:pt x="4403" y="74929"/>
                </a:lnTo>
                <a:lnTo>
                  <a:pt x="8687" y="74929"/>
                </a:lnTo>
                <a:lnTo>
                  <a:pt x="7429" y="73659"/>
                </a:lnTo>
                <a:close/>
              </a:path>
              <a:path w="107314" h="128270">
                <a:moveTo>
                  <a:pt x="60978" y="67309"/>
                </a:moveTo>
                <a:lnTo>
                  <a:pt x="40888" y="67309"/>
                </a:lnTo>
                <a:lnTo>
                  <a:pt x="41359" y="68579"/>
                </a:lnTo>
                <a:lnTo>
                  <a:pt x="42263" y="68579"/>
                </a:lnTo>
                <a:lnTo>
                  <a:pt x="43168" y="69849"/>
                </a:lnTo>
                <a:lnTo>
                  <a:pt x="44426" y="69849"/>
                </a:lnTo>
                <a:lnTo>
                  <a:pt x="45213" y="71119"/>
                </a:lnTo>
                <a:lnTo>
                  <a:pt x="48554" y="71119"/>
                </a:lnTo>
                <a:lnTo>
                  <a:pt x="48594" y="74929"/>
                </a:lnTo>
                <a:lnTo>
                  <a:pt x="57597" y="74929"/>
                </a:lnTo>
                <a:lnTo>
                  <a:pt x="57675" y="73659"/>
                </a:lnTo>
                <a:lnTo>
                  <a:pt x="57970" y="73659"/>
                </a:lnTo>
                <a:lnTo>
                  <a:pt x="58344" y="72389"/>
                </a:lnTo>
                <a:lnTo>
                  <a:pt x="59090" y="71119"/>
                </a:lnTo>
                <a:lnTo>
                  <a:pt x="59759" y="69849"/>
                </a:lnTo>
                <a:lnTo>
                  <a:pt x="60388" y="68579"/>
                </a:lnTo>
                <a:lnTo>
                  <a:pt x="60978" y="67309"/>
                </a:lnTo>
                <a:close/>
              </a:path>
              <a:path w="107314" h="128270">
                <a:moveTo>
                  <a:pt x="71632" y="73659"/>
                </a:moveTo>
                <a:lnTo>
                  <a:pt x="57970" y="73659"/>
                </a:lnTo>
                <a:lnTo>
                  <a:pt x="57597" y="74929"/>
                </a:lnTo>
                <a:lnTo>
                  <a:pt x="71239" y="74929"/>
                </a:lnTo>
                <a:lnTo>
                  <a:pt x="71632" y="73659"/>
                </a:lnTo>
                <a:close/>
              </a:path>
              <a:path w="107314" h="128270">
                <a:moveTo>
                  <a:pt x="93064" y="66040"/>
                </a:moveTo>
                <a:lnTo>
                  <a:pt x="81737" y="66039"/>
                </a:lnTo>
                <a:lnTo>
                  <a:pt x="81070" y="67309"/>
                </a:lnTo>
                <a:lnTo>
                  <a:pt x="80518" y="67309"/>
                </a:lnTo>
                <a:lnTo>
                  <a:pt x="80127" y="68579"/>
                </a:lnTo>
                <a:lnTo>
                  <a:pt x="79575" y="69849"/>
                </a:lnTo>
                <a:lnTo>
                  <a:pt x="78277" y="69849"/>
                </a:lnTo>
                <a:lnTo>
                  <a:pt x="77215" y="71119"/>
                </a:lnTo>
                <a:lnTo>
                  <a:pt x="74582" y="71119"/>
                </a:lnTo>
                <a:lnTo>
                  <a:pt x="73834" y="72389"/>
                </a:lnTo>
                <a:lnTo>
                  <a:pt x="73205" y="72389"/>
                </a:lnTo>
                <a:lnTo>
                  <a:pt x="72615" y="73659"/>
                </a:lnTo>
                <a:lnTo>
                  <a:pt x="71947" y="73659"/>
                </a:lnTo>
                <a:lnTo>
                  <a:pt x="71908" y="74929"/>
                </a:lnTo>
                <a:lnTo>
                  <a:pt x="95375" y="74930"/>
                </a:lnTo>
                <a:lnTo>
                  <a:pt x="95295" y="73660"/>
                </a:lnTo>
                <a:lnTo>
                  <a:pt x="95180" y="72390"/>
                </a:lnTo>
                <a:lnTo>
                  <a:pt x="94869" y="71120"/>
                </a:lnTo>
                <a:lnTo>
                  <a:pt x="94628" y="69850"/>
                </a:lnTo>
                <a:lnTo>
                  <a:pt x="94087" y="68580"/>
                </a:lnTo>
                <a:lnTo>
                  <a:pt x="93765" y="67310"/>
                </a:lnTo>
                <a:lnTo>
                  <a:pt x="93064" y="66040"/>
                </a:lnTo>
                <a:close/>
              </a:path>
              <a:path w="107314" h="128270">
                <a:moveTo>
                  <a:pt x="101712" y="73660"/>
                </a:moveTo>
                <a:lnTo>
                  <a:pt x="99193" y="73660"/>
                </a:lnTo>
                <a:lnTo>
                  <a:pt x="97813" y="74930"/>
                </a:lnTo>
                <a:lnTo>
                  <a:pt x="102218" y="74930"/>
                </a:lnTo>
                <a:lnTo>
                  <a:pt x="101712" y="73660"/>
                </a:lnTo>
                <a:close/>
              </a:path>
              <a:path w="107314" h="128270">
                <a:moveTo>
                  <a:pt x="69195" y="69849"/>
                </a:moveTo>
                <a:lnTo>
                  <a:pt x="62000" y="69849"/>
                </a:lnTo>
                <a:lnTo>
                  <a:pt x="61842" y="71119"/>
                </a:lnTo>
                <a:lnTo>
                  <a:pt x="61646" y="72389"/>
                </a:lnTo>
                <a:lnTo>
                  <a:pt x="61646" y="73659"/>
                </a:lnTo>
                <a:lnTo>
                  <a:pt x="71908" y="73659"/>
                </a:lnTo>
                <a:lnTo>
                  <a:pt x="71672" y="72389"/>
                </a:lnTo>
                <a:lnTo>
                  <a:pt x="71279" y="72389"/>
                </a:lnTo>
                <a:lnTo>
                  <a:pt x="71043" y="71119"/>
                </a:lnTo>
                <a:lnTo>
                  <a:pt x="69745" y="71119"/>
                </a:lnTo>
                <a:lnTo>
                  <a:pt x="69195" y="69849"/>
                </a:lnTo>
                <a:close/>
              </a:path>
              <a:path w="107314" h="128270">
                <a:moveTo>
                  <a:pt x="33143" y="68579"/>
                </a:moveTo>
                <a:lnTo>
                  <a:pt x="28031" y="68579"/>
                </a:lnTo>
                <a:lnTo>
                  <a:pt x="27481" y="69849"/>
                </a:lnTo>
                <a:lnTo>
                  <a:pt x="33692" y="69849"/>
                </a:lnTo>
                <a:lnTo>
                  <a:pt x="33143" y="68579"/>
                </a:lnTo>
                <a:close/>
              </a:path>
              <a:path w="107314" h="128270">
                <a:moveTo>
                  <a:pt x="67425" y="68579"/>
                </a:moveTo>
                <a:lnTo>
                  <a:pt x="62512" y="68579"/>
                </a:lnTo>
                <a:lnTo>
                  <a:pt x="62236" y="69849"/>
                </a:lnTo>
                <a:lnTo>
                  <a:pt x="67976" y="69849"/>
                </a:lnTo>
                <a:lnTo>
                  <a:pt x="67425" y="68579"/>
                </a:lnTo>
                <a:close/>
              </a:path>
              <a:path w="107314" h="128270">
                <a:moveTo>
                  <a:pt x="65499" y="67309"/>
                </a:moveTo>
                <a:lnTo>
                  <a:pt x="63770" y="67309"/>
                </a:lnTo>
                <a:lnTo>
                  <a:pt x="63258" y="68579"/>
                </a:lnTo>
                <a:lnTo>
                  <a:pt x="65932" y="68579"/>
                </a:lnTo>
                <a:lnTo>
                  <a:pt x="65499" y="67309"/>
                </a:lnTo>
                <a:close/>
              </a:path>
              <a:path w="107314" h="128270">
                <a:moveTo>
                  <a:pt x="26027" y="63499"/>
                </a:moveTo>
                <a:lnTo>
                  <a:pt x="12266" y="63499"/>
                </a:lnTo>
                <a:lnTo>
                  <a:pt x="11990" y="64769"/>
                </a:lnTo>
                <a:lnTo>
                  <a:pt x="11754" y="64769"/>
                </a:lnTo>
                <a:lnTo>
                  <a:pt x="11558" y="66039"/>
                </a:lnTo>
                <a:lnTo>
                  <a:pt x="11441" y="67309"/>
                </a:lnTo>
                <a:lnTo>
                  <a:pt x="26891" y="67309"/>
                </a:lnTo>
                <a:lnTo>
                  <a:pt x="26576" y="64769"/>
                </a:lnTo>
                <a:lnTo>
                  <a:pt x="26027" y="63499"/>
                </a:lnTo>
                <a:close/>
              </a:path>
              <a:path w="107314" h="128270">
                <a:moveTo>
                  <a:pt x="63455" y="64769"/>
                </a:moveTo>
                <a:lnTo>
                  <a:pt x="38450" y="64769"/>
                </a:lnTo>
                <a:lnTo>
                  <a:pt x="39904" y="67309"/>
                </a:lnTo>
                <a:lnTo>
                  <a:pt x="61528" y="67309"/>
                </a:lnTo>
                <a:lnTo>
                  <a:pt x="62000" y="66039"/>
                </a:lnTo>
                <a:lnTo>
                  <a:pt x="62826" y="66039"/>
                </a:lnTo>
                <a:lnTo>
                  <a:pt x="63455" y="64769"/>
                </a:lnTo>
                <a:close/>
              </a:path>
              <a:path w="107314" h="128270">
                <a:moveTo>
                  <a:pt x="91373" y="64770"/>
                </a:moveTo>
                <a:lnTo>
                  <a:pt x="82921" y="64769"/>
                </a:lnTo>
                <a:lnTo>
                  <a:pt x="82484" y="66039"/>
                </a:lnTo>
                <a:lnTo>
                  <a:pt x="92236" y="66040"/>
                </a:lnTo>
                <a:lnTo>
                  <a:pt x="91373" y="64770"/>
                </a:lnTo>
                <a:close/>
              </a:path>
              <a:path w="107314" h="128270">
                <a:moveTo>
                  <a:pt x="43718" y="63499"/>
                </a:moveTo>
                <a:lnTo>
                  <a:pt x="34597" y="63499"/>
                </a:lnTo>
                <a:lnTo>
                  <a:pt x="35462" y="64769"/>
                </a:lnTo>
                <a:lnTo>
                  <a:pt x="44701" y="64769"/>
                </a:lnTo>
                <a:lnTo>
                  <a:pt x="43718" y="63499"/>
                </a:lnTo>
                <a:close/>
              </a:path>
              <a:path w="107314" h="128270">
                <a:moveTo>
                  <a:pt x="73951" y="63499"/>
                </a:moveTo>
                <a:lnTo>
                  <a:pt x="46510" y="63499"/>
                </a:lnTo>
                <a:lnTo>
                  <a:pt x="47139" y="64769"/>
                </a:lnTo>
                <a:lnTo>
                  <a:pt x="72419" y="64769"/>
                </a:lnTo>
                <a:lnTo>
                  <a:pt x="73951" y="63499"/>
                </a:lnTo>
                <a:close/>
              </a:path>
              <a:path w="107314" h="128270">
                <a:moveTo>
                  <a:pt x="89442" y="63499"/>
                </a:moveTo>
                <a:lnTo>
                  <a:pt x="86337" y="63499"/>
                </a:lnTo>
                <a:lnTo>
                  <a:pt x="85313" y="64769"/>
                </a:lnTo>
                <a:lnTo>
                  <a:pt x="90430" y="64769"/>
                </a:lnTo>
                <a:lnTo>
                  <a:pt x="89442" y="63499"/>
                </a:lnTo>
                <a:close/>
              </a:path>
              <a:path w="107314" h="128270">
                <a:moveTo>
                  <a:pt x="25357" y="62229"/>
                </a:moveTo>
                <a:lnTo>
                  <a:pt x="13052" y="62229"/>
                </a:lnTo>
                <a:lnTo>
                  <a:pt x="12619" y="63499"/>
                </a:lnTo>
                <a:lnTo>
                  <a:pt x="25712" y="63499"/>
                </a:lnTo>
                <a:lnTo>
                  <a:pt x="25357" y="62229"/>
                </a:lnTo>
                <a:close/>
              </a:path>
              <a:path w="107314" h="128270">
                <a:moveTo>
                  <a:pt x="42617" y="62229"/>
                </a:moveTo>
                <a:lnTo>
                  <a:pt x="31098" y="62229"/>
                </a:lnTo>
                <a:lnTo>
                  <a:pt x="31885" y="63499"/>
                </a:lnTo>
                <a:lnTo>
                  <a:pt x="42932" y="63499"/>
                </a:lnTo>
                <a:lnTo>
                  <a:pt x="42617" y="62229"/>
                </a:lnTo>
                <a:close/>
              </a:path>
              <a:path w="107314" h="128270">
                <a:moveTo>
                  <a:pt x="82450" y="52069"/>
                </a:moveTo>
                <a:lnTo>
                  <a:pt x="44190" y="52069"/>
                </a:lnTo>
                <a:lnTo>
                  <a:pt x="44072" y="53339"/>
                </a:lnTo>
                <a:lnTo>
                  <a:pt x="43994" y="55879"/>
                </a:lnTo>
                <a:lnTo>
                  <a:pt x="44111" y="57149"/>
                </a:lnTo>
                <a:lnTo>
                  <a:pt x="44347" y="58419"/>
                </a:lnTo>
                <a:lnTo>
                  <a:pt x="44662" y="59689"/>
                </a:lnTo>
                <a:lnTo>
                  <a:pt x="45252" y="60959"/>
                </a:lnTo>
                <a:lnTo>
                  <a:pt x="46117" y="63499"/>
                </a:lnTo>
                <a:lnTo>
                  <a:pt x="76586" y="63499"/>
                </a:lnTo>
                <a:lnTo>
                  <a:pt x="77727" y="62229"/>
                </a:lnTo>
                <a:lnTo>
                  <a:pt x="79575" y="62229"/>
                </a:lnTo>
                <a:lnTo>
                  <a:pt x="80357" y="60959"/>
                </a:lnTo>
                <a:lnTo>
                  <a:pt x="80989" y="60959"/>
                </a:lnTo>
                <a:lnTo>
                  <a:pt x="81541" y="59689"/>
                </a:lnTo>
                <a:lnTo>
                  <a:pt x="81967" y="59689"/>
                </a:lnTo>
                <a:lnTo>
                  <a:pt x="82369" y="58419"/>
                </a:lnTo>
                <a:lnTo>
                  <a:pt x="82645" y="58419"/>
                </a:lnTo>
                <a:lnTo>
                  <a:pt x="82841" y="57149"/>
                </a:lnTo>
                <a:lnTo>
                  <a:pt x="82921" y="54609"/>
                </a:lnTo>
                <a:lnTo>
                  <a:pt x="82450" y="52069"/>
                </a:lnTo>
                <a:close/>
              </a:path>
              <a:path w="107314" h="128270">
                <a:moveTo>
                  <a:pt x="24179" y="60959"/>
                </a:moveTo>
                <a:lnTo>
                  <a:pt x="14113" y="60959"/>
                </a:lnTo>
                <a:lnTo>
                  <a:pt x="13524" y="62229"/>
                </a:lnTo>
                <a:lnTo>
                  <a:pt x="24572" y="62229"/>
                </a:lnTo>
                <a:lnTo>
                  <a:pt x="24179" y="60959"/>
                </a:lnTo>
                <a:close/>
              </a:path>
              <a:path w="107314" h="128270">
                <a:moveTo>
                  <a:pt x="41634" y="60959"/>
                </a:moveTo>
                <a:lnTo>
                  <a:pt x="29840" y="60959"/>
                </a:lnTo>
                <a:lnTo>
                  <a:pt x="30390" y="62229"/>
                </a:lnTo>
                <a:lnTo>
                  <a:pt x="42107" y="62229"/>
                </a:lnTo>
                <a:lnTo>
                  <a:pt x="41634" y="60959"/>
                </a:lnTo>
                <a:close/>
              </a:path>
              <a:path w="107314" h="128270">
                <a:moveTo>
                  <a:pt x="22802" y="59689"/>
                </a:moveTo>
                <a:lnTo>
                  <a:pt x="15490" y="59689"/>
                </a:lnTo>
                <a:lnTo>
                  <a:pt x="14742" y="60959"/>
                </a:lnTo>
                <a:lnTo>
                  <a:pt x="23706" y="60959"/>
                </a:lnTo>
                <a:lnTo>
                  <a:pt x="22802" y="59689"/>
                </a:lnTo>
                <a:close/>
              </a:path>
              <a:path w="107314" h="128270">
                <a:moveTo>
                  <a:pt x="41202" y="53339"/>
                </a:moveTo>
                <a:lnTo>
                  <a:pt x="30508" y="53339"/>
                </a:lnTo>
                <a:lnTo>
                  <a:pt x="30311" y="54609"/>
                </a:lnTo>
                <a:lnTo>
                  <a:pt x="30154" y="55879"/>
                </a:lnTo>
                <a:lnTo>
                  <a:pt x="29879" y="57149"/>
                </a:lnTo>
                <a:lnTo>
                  <a:pt x="29643" y="57149"/>
                </a:lnTo>
                <a:lnTo>
                  <a:pt x="29368" y="58419"/>
                </a:lnTo>
                <a:lnTo>
                  <a:pt x="29368" y="59689"/>
                </a:lnTo>
                <a:lnTo>
                  <a:pt x="29486" y="60959"/>
                </a:lnTo>
                <a:lnTo>
                  <a:pt x="42068" y="60959"/>
                </a:lnTo>
                <a:lnTo>
                  <a:pt x="42656" y="59689"/>
                </a:lnTo>
                <a:lnTo>
                  <a:pt x="43011" y="58419"/>
                </a:lnTo>
                <a:lnTo>
                  <a:pt x="43011" y="55879"/>
                </a:lnTo>
                <a:lnTo>
                  <a:pt x="42775" y="55879"/>
                </a:lnTo>
                <a:lnTo>
                  <a:pt x="42381" y="54609"/>
                </a:lnTo>
                <a:lnTo>
                  <a:pt x="41831" y="54609"/>
                </a:lnTo>
                <a:lnTo>
                  <a:pt x="41202" y="53339"/>
                </a:lnTo>
                <a:close/>
              </a:path>
              <a:path w="107314" h="128270">
                <a:moveTo>
                  <a:pt x="19579" y="58419"/>
                </a:moveTo>
                <a:lnTo>
                  <a:pt x="17219" y="58419"/>
                </a:lnTo>
                <a:lnTo>
                  <a:pt x="16276" y="59689"/>
                </a:lnTo>
                <a:lnTo>
                  <a:pt x="20444" y="59689"/>
                </a:lnTo>
                <a:lnTo>
                  <a:pt x="19579" y="58419"/>
                </a:lnTo>
                <a:close/>
              </a:path>
              <a:path w="107314" h="128270">
                <a:moveTo>
                  <a:pt x="39079" y="52069"/>
                </a:moveTo>
                <a:lnTo>
                  <a:pt x="31137" y="52069"/>
                </a:lnTo>
                <a:lnTo>
                  <a:pt x="30783" y="53339"/>
                </a:lnTo>
                <a:lnTo>
                  <a:pt x="39787" y="53339"/>
                </a:lnTo>
                <a:lnTo>
                  <a:pt x="39079" y="52069"/>
                </a:lnTo>
                <a:close/>
              </a:path>
              <a:path w="107314" h="128270">
                <a:moveTo>
                  <a:pt x="35934" y="50799"/>
                </a:moveTo>
                <a:lnTo>
                  <a:pt x="32041" y="50799"/>
                </a:lnTo>
                <a:lnTo>
                  <a:pt x="31334" y="52069"/>
                </a:lnTo>
                <a:lnTo>
                  <a:pt x="36445" y="52069"/>
                </a:lnTo>
                <a:lnTo>
                  <a:pt x="35934" y="50799"/>
                </a:lnTo>
                <a:close/>
              </a:path>
              <a:path w="107314" h="128270">
                <a:moveTo>
                  <a:pt x="81024" y="49529"/>
                </a:moveTo>
                <a:lnTo>
                  <a:pt x="44780" y="49529"/>
                </a:lnTo>
                <a:lnTo>
                  <a:pt x="44543" y="50799"/>
                </a:lnTo>
                <a:lnTo>
                  <a:pt x="44347" y="52069"/>
                </a:lnTo>
                <a:lnTo>
                  <a:pt x="82243" y="52069"/>
                </a:lnTo>
                <a:lnTo>
                  <a:pt x="81817" y="50799"/>
                </a:lnTo>
                <a:lnTo>
                  <a:pt x="81024" y="49529"/>
                </a:lnTo>
                <a:close/>
              </a:path>
              <a:path w="107314" h="128270">
                <a:moveTo>
                  <a:pt x="90821" y="40640"/>
                </a:moveTo>
                <a:lnTo>
                  <a:pt x="41831" y="40639"/>
                </a:lnTo>
                <a:lnTo>
                  <a:pt x="42775" y="43179"/>
                </a:lnTo>
                <a:lnTo>
                  <a:pt x="43482" y="44449"/>
                </a:lnTo>
                <a:lnTo>
                  <a:pt x="44976" y="46989"/>
                </a:lnTo>
                <a:lnTo>
                  <a:pt x="45488" y="48259"/>
                </a:lnTo>
                <a:lnTo>
                  <a:pt x="45094" y="49529"/>
                </a:lnTo>
                <a:lnTo>
                  <a:pt x="80679" y="49529"/>
                </a:lnTo>
                <a:lnTo>
                  <a:pt x="82565" y="48259"/>
                </a:lnTo>
                <a:lnTo>
                  <a:pt x="84209" y="46989"/>
                </a:lnTo>
                <a:lnTo>
                  <a:pt x="85670" y="45720"/>
                </a:lnTo>
                <a:lnTo>
                  <a:pt x="86969" y="45720"/>
                </a:lnTo>
                <a:lnTo>
                  <a:pt x="88027" y="44450"/>
                </a:lnTo>
                <a:lnTo>
                  <a:pt x="88970" y="43180"/>
                </a:lnTo>
                <a:lnTo>
                  <a:pt x="89718" y="43180"/>
                </a:lnTo>
                <a:lnTo>
                  <a:pt x="90350" y="41910"/>
                </a:lnTo>
                <a:lnTo>
                  <a:pt x="90821" y="40640"/>
                </a:lnTo>
                <a:close/>
              </a:path>
              <a:path w="107314" h="128270">
                <a:moveTo>
                  <a:pt x="91017" y="35560"/>
                </a:moveTo>
                <a:lnTo>
                  <a:pt x="40966" y="35559"/>
                </a:lnTo>
                <a:lnTo>
                  <a:pt x="41005" y="38099"/>
                </a:lnTo>
                <a:lnTo>
                  <a:pt x="41320" y="39369"/>
                </a:lnTo>
                <a:lnTo>
                  <a:pt x="41556" y="40639"/>
                </a:lnTo>
                <a:lnTo>
                  <a:pt x="91178" y="40640"/>
                </a:lnTo>
                <a:lnTo>
                  <a:pt x="91373" y="39370"/>
                </a:lnTo>
                <a:lnTo>
                  <a:pt x="91408" y="36830"/>
                </a:lnTo>
                <a:lnTo>
                  <a:pt x="91247" y="36830"/>
                </a:lnTo>
                <a:lnTo>
                  <a:pt x="91017" y="35560"/>
                </a:lnTo>
                <a:close/>
              </a:path>
              <a:path w="107314" h="128270">
                <a:moveTo>
                  <a:pt x="87717" y="31750"/>
                </a:moveTo>
                <a:lnTo>
                  <a:pt x="41752" y="31749"/>
                </a:lnTo>
                <a:lnTo>
                  <a:pt x="41398" y="33019"/>
                </a:lnTo>
                <a:lnTo>
                  <a:pt x="41163" y="34289"/>
                </a:lnTo>
                <a:lnTo>
                  <a:pt x="41005" y="35559"/>
                </a:lnTo>
                <a:lnTo>
                  <a:pt x="90695" y="35560"/>
                </a:lnTo>
                <a:lnTo>
                  <a:pt x="90350" y="34290"/>
                </a:lnTo>
                <a:lnTo>
                  <a:pt x="89959" y="34290"/>
                </a:lnTo>
                <a:lnTo>
                  <a:pt x="89085" y="33020"/>
                </a:lnTo>
                <a:lnTo>
                  <a:pt x="88614" y="33020"/>
                </a:lnTo>
                <a:lnTo>
                  <a:pt x="87717" y="31750"/>
                </a:lnTo>
                <a:close/>
              </a:path>
              <a:path w="107314" h="128270">
                <a:moveTo>
                  <a:pt x="89212" y="15240"/>
                </a:moveTo>
                <a:lnTo>
                  <a:pt x="49380" y="15239"/>
                </a:lnTo>
                <a:lnTo>
                  <a:pt x="48987" y="17779"/>
                </a:lnTo>
                <a:lnTo>
                  <a:pt x="48751" y="19049"/>
                </a:lnTo>
                <a:lnTo>
                  <a:pt x="48633" y="24129"/>
                </a:lnTo>
                <a:lnTo>
                  <a:pt x="48751" y="26669"/>
                </a:lnTo>
                <a:lnTo>
                  <a:pt x="47375" y="26669"/>
                </a:lnTo>
                <a:lnTo>
                  <a:pt x="46156" y="27939"/>
                </a:lnTo>
                <a:lnTo>
                  <a:pt x="45094" y="27939"/>
                </a:lnTo>
                <a:lnTo>
                  <a:pt x="44190" y="29209"/>
                </a:lnTo>
                <a:lnTo>
                  <a:pt x="43404" y="29209"/>
                </a:lnTo>
                <a:lnTo>
                  <a:pt x="42736" y="30479"/>
                </a:lnTo>
                <a:lnTo>
                  <a:pt x="42185" y="31749"/>
                </a:lnTo>
                <a:lnTo>
                  <a:pt x="86843" y="31750"/>
                </a:lnTo>
                <a:lnTo>
                  <a:pt x="85670" y="30480"/>
                </a:lnTo>
                <a:lnTo>
                  <a:pt x="85474" y="30480"/>
                </a:lnTo>
                <a:lnTo>
                  <a:pt x="86843" y="29210"/>
                </a:lnTo>
                <a:lnTo>
                  <a:pt x="91408" y="21590"/>
                </a:lnTo>
                <a:lnTo>
                  <a:pt x="91603" y="21590"/>
                </a:lnTo>
                <a:lnTo>
                  <a:pt x="91603" y="19050"/>
                </a:lnTo>
                <a:lnTo>
                  <a:pt x="91373" y="17780"/>
                </a:lnTo>
                <a:lnTo>
                  <a:pt x="91051" y="17780"/>
                </a:lnTo>
                <a:lnTo>
                  <a:pt x="90695" y="16510"/>
                </a:lnTo>
                <a:lnTo>
                  <a:pt x="89752" y="16510"/>
                </a:lnTo>
                <a:lnTo>
                  <a:pt x="89212" y="15240"/>
                </a:lnTo>
                <a:close/>
              </a:path>
              <a:path w="107314" h="128270">
                <a:moveTo>
                  <a:pt x="81461" y="5080"/>
                </a:moveTo>
                <a:lnTo>
                  <a:pt x="62432" y="5079"/>
                </a:lnTo>
                <a:lnTo>
                  <a:pt x="61803" y="6349"/>
                </a:lnTo>
                <a:lnTo>
                  <a:pt x="60742" y="7619"/>
                </a:lnTo>
                <a:lnTo>
                  <a:pt x="59641" y="8889"/>
                </a:lnTo>
                <a:lnTo>
                  <a:pt x="59248" y="10159"/>
                </a:lnTo>
                <a:lnTo>
                  <a:pt x="52761" y="10159"/>
                </a:lnTo>
                <a:lnTo>
                  <a:pt x="52132" y="11429"/>
                </a:lnTo>
                <a:lnTo>
                  <a:pt x="51110" y="11429"/>
                </a:lnTo>
                <a:lnTo>
                  <a:pt x="50638" y="12699"/>
                </a:lnTo>
                <a:lnTo>
                  <a:pt x="50245" y="12699"/>
                </a:lnTo>
                <a:lnTo>
                  <a:pt x="49616" y="15239"/>
                </a:lnTo>
                <a:lnTo>
                  <a:pt x="87395" y="15240"/>
                </a:lnTo>
                <a:lnTo>
                  <a:pt x="86774" y="13970"/>
                </a:lnTo>
                <a:lnTo>
                  <a:pt x="82208" y="13970"/>
                </a:lnTo>
                <a:lnTo>
                  <a:pt x="82323" y="12700"/>
                </a:lnTo>
                <a:lnTo>
                  <a:pt x="82243" y="8890"/>
                </a:lnTo>
                <a:lnTo>
                  <a:pt x="82128" y="7620"/>
                </a:lnTo>
                <a:lnTo>
                  <a:pt x="81967" y="7620"/>
                </a:lnTo>
                <a:lnTo>
                  <a:pt x="81737" y="6350"/>
                </a:lnTo>
                <a:lnTo>
                  <a:pt x="81461" y="5080"/>
                </a:lnTo>
                <a:close/>
              </a:path>
              <a:path w="107314" h="128270">
                <a:moveTo>
                  <a:pt x="80794" y="3810"/>
                </a:moveTo>
                <a:lnTo>
                  <a:pt x="63887" y="3809"/>
                </a:lnTo>
                <a:lnTo>
                  <a:pt x="63141" y="5079"/>
                </a:lnTo>
                <a:lnTo>
                  <a:pt x="81150" y="5080"/>
                </a:lnTo>
                <a:lnTo>
                  <a:pt x="80794" y="3810"/>
                </a:lnTo>
                <a:close/>
              </a:path>
              <a:path w="107314" h="128270">
                <a:moveTo>
                  <a:pt x="79966" y="2540"/>
                </a:moveTo>
                <a:lnTo>
                  <a:pt x="65617" y="2539"/>
                </a:lnTo>
                <a:lnTo>
                  <a:pt x="64713" y="3809"/>
                </a:lnTo>
                <a:lnTo>
                  <a:pt x="80403" y="3810"/>
                </a:lnTo>
                <a:lnTo>
                  <a:pt x="79966" y="2540"/>
                </a:lnTo>
                <a:close/>
              </a:path>
              <a:path w="107314" h="128270">
                <a:moveTo>
                  <a:pt x="78471" y="1270"/>
                </a:moveTo>
                <a:lnTo>
                  <a:pt x="67583" y="1269"/>
                </a:lnTo>
                <a:lnTo>
                  <a:pt x="66561" y="2539"/>
                </a:lnTo>
                <a:lnTo>
                  <a:pt x="79494" y="2540"/>
                </a:lnTo>
                <a:lnTo>
                  <a:pt x="78471" y="1270"/>
                </a:lnTo>
                <a:close/>
              </a:path>
              <a:path w="107314" h="128270">
                <a:moveTo>
                  <a:pt x="75486" y="0"/>
                </a:moveTo>
                <a:lnTo>
                  <a:pt x="72183" y="0"/>
                </a:lnTo>
                <a:lnTo>
                  <a:pt x="70847" y="1269"/>
                </a:lnTo>
                <a:lnTo>
                  <a:pt x="76115" y="1270"/>
                </a:lnTo>
                <a:lnTo>
                  <a:pt x="7548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88154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12685" y="8127"/>
                </a:moveTo>
                <a:lnTo>
                  <a:pt x="11585" y="8127"/>
                </a:lnTo>
                <a:lnTo>
                  <a:pt x="11074" y="8254"/>
                </a:lnTo>
                <a:lnTo>
                  <a:pt x="10602" y="8254"/>
                </a:lnTo>
                <a:lnTo>
                  <a:pt x="9383" y="8635"/>
                </a:lnTo>
                <a:lnTo>
                  <a:pt x="8715" y="9016"/>
                </a:lnTo>
                <a:lnTo>
                  <a:pt x="8440" y="9270"/>
                </a:lnTo>
                <a:lnTo>
                  <a:pt x="8165" y="9397"/>
                </a:lnTo>
                <a:lnTo>
                  <a:pt x="5962" y="13207"/>
                </a:lnTo>
                <a:lnTo>
                  <a:pt x="5844" y="13588"/>
                </a:lnTo>
                <a:lnTo>
                  <a:pt x="5648" y="14731"/>
                </a:lnTo>
                <a:lnTo>
                  <a:pt x="5525" y="19303"/>
                </a:lnTo>
                <a:lnTo>
                  <a:pt x="5733" y="20954"/>
                </a:lnTo>
                <a:lnTo>
                  <a:pt x="6278" y="23875"/>
                </a:lnTo>
                <a:lnTo>
                  <a:pt x="6395" y="24129"/>
                </a:lnTo>
                <a:lnTo>
                  <a:pt x="5215" y="24764"/>
                </a:lnTo>
                <a:lnTo>
                  <a:pt x="0" y="32892"/>
                </a:lnTo>
                <a:lnTo>
                  <a:pt x="118" y="34035"/>
                </a:lnTo>
                <a:lnTo>
                  <a:pt x="4534" y="43052"/>
                </a:lnTo>
                <a:lnTo>
                  <a:pt x="4508" y="44195"/>
                </a:lnTo>
                <a:lnTo>
                  <a:pt x="4194" y="47243"/>
                </a:lnTo>
                <a:lnTo>
                  <a:pt x="4070" y="55498"/>
                </a:lnTo>
                <a:lnTo>
                  <a:pt x="4179" y="57403"/>
                </a:lnTo>
                <a:lnTo>
                  <a:pt x="4390" y="59816"/>
                </a:lnTo>
                <a:lnTo>
                  <a:pt x="4626" y="61340"/>
                </a:lnTo>
                <a:lnTo>
                  <a:pt x="4823" y="62864"/>
                </a:lnTo>
                <a:lnTo>
                  <a:pt x="10288" y="78612"/>
                </a:lnTo>
                <a:lnTo>
                  <a:pt x="10563" y="79374"/>
                </a:lnTo>
                <a:lnTo>
                  <a:pt x="10798" y="80263"/>
                </a:lnTo>
                <a:lnTo>
                  <a:pt x="11074" y="81025"/>
                </a:lnTo>
                <a:lnTo>
                  <a:pt x="11663" y="83438"/>
                </a:lnTo>
                <a:lnTo>
                  <a:pt x="11998" y="85343"/>
                </a:lnTo>
                <a:lnTo>
                  <a:pt x="12189" y="86613"/>
                </a:lnTo>
                <a:lnTo>
                  <a:pt x="12332" y="87883"/>
                </a:lnTo>
                <a:lnTo>
                  <a:pt x="12450" y="96011"/>
                </a:lnTo>
                <a:lnTo>
                  <a:pt x="12297" y="96900"/>
                </a:lnTo>
                <a:lnTo>
                  <a:pt x="12253" y="100456"/>
                </a:lnTo>
                <a:lnTo>
                  <a:pt x="12371" y="101091"/>
                </a:lnTo>
                <a:lnTo>
                  <a:pt x="12528" y="101599"/>
                </a:lnTo>
                <a:lnTo>
                  <a:pt x="13118" y="102742"/>
                </a:lnTo>
                <a:lnTo>
                  <a:pt x="13314" y="102869"/>
                </a:lnTo>
                <a:lnTo>
                  <a:pt x="13472" y="103123"/>
                </a:lnTo>
                <a:lnTo>
                  <a:pt x="13865" y="103250"/>
                </a:lnTo>
                <a:lnTo>
                  <a:pt x="14062" y="101726"/>
                </a:lnTo>
                <a:lnTo>
                  <a:pt x="14361" y="98170"/>
                </a:lnTo>
                <a:lnTo>
                  <a:pt x="14488" y="95630"/>
                </a:lnTo>
                <a:lnTo>
                  <a:pt x="14405" y="87883"/>
                </a:lnTo>
                <a:lnTo>
                  <a:pt x="11742" y="70992"/>
                </a:lnTo>
                <a:lnTo>
                  <a:pt x="11332" y="69341"/>
                </a:lnTo>
                <a:lnTo>
                  <a:pt x="10878" y="67309"/>
                </a:lnTo>
                <a:lnTo>
                  <a:pt x="10759" y="66166"/>
                </a:lnTo>
                <a:lnTo>
                  <a:pt x="10759" y="62229"/>
                </a:lnTo>
                <a:lnTo>
                  <a:pt x="11034" y="60578"/>
                </a:lnTo>
                <a:lnTo>
                  <a:pt x="11427" y="59181"/>
                </a:lnTo>
                <a:lnTo>
                  <a:pt x="11538" y="58927"/>
                </a:lnTo>
                <a:lnTo>
                  <a:pt x="8833" y="58927"/>
                </a:lnTo>
                <a:lnTo>
                  <a:pt x="5530" y="33908"/>
                </a:lnTo>
                <a:lnTo>
                  <a:pt x="12647" y="33908"/>
                </a:lnTo>
                <a:lnTo>
                  <a:pt x="12369" y="32765"/>
                </a:lnTo>
                <a:lnTo>
                  <a:pt x="11703" y="30733"/>
                </a:lnTo>
                <a:lnTo>
                  <a:pt x="11507" y="30352"/>
                </a:lnTo>
                <a:lnTo>
                  <a:pt x="10720" y="28574"/>
                </a:lnTo>
                <a:lnTo>
                  <a:pt x="10371" y="27558"/>
                </a:lnTo>
                <a:lnTo>
                  <a:pt x="9886" y="25653"/>
                </a:lnTo>
                <a:lnTo>
                  <a:pt x="9651" y="24129"/>
                </a:lnTo>
                <a:lnTo>
                  <a:pt x="9737" y="18922"/>
                </a:lnTo>
                <a:lnTo>
                  <a:pt x="10288" y="16382"/>
                </a:lnTo>
                <a:lnTo>
                  <a:pt x="11270" y="13715"/>
                </a:lnTo>
                <a:lnTo>
                  <a:pt x="11703" y="12826"/>
                </a:lnTo>
                <a:lnTo>
                  <a:pt x="17797" y="12826"/>
                </a:lnTo>
                <a:lnTo>
                  <a:pt x="17679" y="9905"/>
                </a:lnTo>
                <a:lnTo>
                  <a:pt x="17639" y="9651"/>
                </a:lnTo>
                <a:lnTo>
                  <a:pt x="16814" y="9270"/>
                </a:lnTo>
                <a:lnTo>
                  <a:pt x="15281" y="8762"/>
                </a:lnTo>
                <a:lnTo>
                  <a:pt x="13904" y="8381"/>
                </a:lnTo>
                <a:lnTo>
                  <a:pt x="12685" y="8127"/>
                </a:lnTo>
                <a:close/>
              </a:path>
              <a:path w="36195" h="103504">
                <a:moveTo>
                  <a:pt x="35354" y="25272"/>
                </a:moveTo>
                <a:lnTo>
                  <a:pt x="21571" y="25272"/>
                </a:lnTo>
                <a:lnTo>
                  <a:pt x="22711" y="25399"/>
                </a:lnTo>
                <a:lnTo>
                  <a:pt x="23969" y="25780"/>
                </a:lnTo>
                <a:lnTo>
                  <a:pt x="23262" y="26161"/>
                </a:lnTo>
                <a:lnTo>
                  <a:pt x="22711" y="26542"/>
                </a:lnTo>
                <a:lnTo>
                  <a:pt x="22043" y="27177"/>
                </a:lnTo>
                <a:lnTo>
                  <a:pt x="21689" y="27558"/>
                </a:lnTo>
                <a:lnTo>
                  <a:pt x="21256" y="27939"/>
                </a:lnTo>
                <a:lnTo>
                  <a:pt x="20635" y="28828"/>
                </a:lnTo>
                <a:lnTo>
                  <a:pt x="19881" y="29844"/>
                </a:lnTo>
                <a:lnTo>
                  <a:pt x="19290" y="30733"/>
                </a:lnTo>
                <a:lnTo>
                  <a:pt x="8833" y="58927"/>
                </a:lnTo>
                <a:lnTo>
                  <a:pt x="11538" y="58927"/>
                </a:lnTo>
                <a:lnTo>
                  <a:pt x="11978" y="57911"/>
                </a:lnTo>
                <a:lnTo>
                  <a:pt x="12253" y="57403"/>
                </a:lnTo>
                <a:lnTo>
                  <a:pt x="16460" y="53212"/>
                </a:lnTo>
                <a:lnTo>
                  <a:pt x="20077" y="51561"/>
                </a:lnTo>
                <a:lnTo>
                  <a:pt x="21610" y="50799"/>
                </a:lnTo>
                <a:lnTo>
                  <a:pt x="22987" y="50037"/>
                </a:lnTo>
                <a:lnTo>
                  <a:pt x="24166" y="49148"/>
                </a:lnTo>
                <a:lnTo>
                  <a:pt x="25227" y="48386"/>
                </a:lnTo>
                <a:lnTo>
                  <a:pt x="29133" y="42417"/>
                </a:lnTo>
                <a:lnTo>
                  <a:pt x="29085" y="40258"/>
                </a:lnTo>
                <a:lnTo>
                  <a:pt x="25974" y="35178"/>
                </a:lnTo>
                <a:lnTo>
                  <a:pt x="25424" y="34289"/>
                </a:lnTo>
                <a:lnTo>
                  <a:pt x="27429" y="32003"/>
                </a:lnTo>
                <a:lnTo>
                  <a:pt x="28962" y="31241"/>
                </a:lnTo>
                <a:lnTo>
                  <a:pt x="30299" y="30352"/>
                </a:lnTo>
                <a:lnTo>
                  <a:pt x="32500" y="28701"/>
                </a:lnTo>
                <a:lnTo>
                  <a:pt x="34152" y="27050"/>
                </a:lnTo>
                <a:lnTo>
                  <a:pt x="35289" y="25399"/>
                </a:lnTo>
                <a:close/>
              </a:path>
              <a:path w="36195" h="103504">
                <a:moveTo>
                  <a:pt x="12647" y="33908"/>
                </a:moveTo>
                <a:lnTo>
                  <a:pt x="5530" y="33908"/>
                </a:lnTo>
                <a:lnTo>
                  <a:pt x="8046" y="36067"/>
                </a:lnTo>
                <a:lnTo>
                  <a:pt x="8991" y="37083"/>
                </a:lnTo>
                <a:lnTo>
                  <a:pt x="9934" y="38353"/>
                </a:lnTo>
                <a:lnTo>
                  <a:pt x="10878" y="39877"/>
                </a:lnTo>
                <a:lnTo>
                  <a:pt x="11270" y="40639"/>
                </a:lnTo>
                <a:lnTo>
                  <a:pt x="11782" y="40258"/>
                </a:lnTo>
                <a:lnTo>
                  <a:pt x="12921" y="37083"/>
                </a:lnTo>
                <a:lnTo>
                  <a:pt x="12804" y="34670"/>
                </a:lnTo>
                <a:lnTo>
                  <a:pt x="12647" y="33908"/>
                </a:lnTo>
                <a:close/>
              </a:path>
              <a:path w="36195" h="103504">
                <a:moveTo>
                  <a:pt x="33916" y="0"/>
                </a:moveTo>
                <a:lnTo>
                  <a:pt x="18347" y="26161"/>
                </a:lnTo>
                <a:lnTo>
                  <a:pt x="18701" y="25907"/>
                </a:lnTo>
                <a:lnTo>
                  <a:pt x="19172" y="25653"/>
                </a:lnTo>
                <a:lnTo>
                  <a:pt x="19801" y="25526"/>
                </a:lnTo>
                <a:lnTo>
                  <a:pt x="20195" y="25399"/>
                </a:lnTo>
                <a:lnTo>
                  <a:pt x="21059" y="25272"/>
                </a:lnTo>
                <a:lnTo>
                  <a:pt x="35354" y="25272"/>
                </a:lnTo>
                <a:lnTo>
                  <a:pt x="35680" y="24637"/>
                </a:lnTo>
                <a:lnTo>
                  <a:pt x="36002" y="23875"/>
                </a:lnTo>
                <a:lnTo>
                  <a:pt x="36198" y="23113"/>
                </a:lnTo>
                <a:lnTo>
                  <a:pt x="36140" y="20319"/>
                </a:lnTo>
                <a:lnTo>
                  <a:pt x="36030" y="19811"/>
                </a:lnTo>
                <a:lnTo>
                  <a:pt x="35761" y="19049"/>
                </a:lnTo>
                <a:lnTo>
                  <a:pt x="34898" y="17398"/>
                </a:lnTo>
                <a:lnTo>
                  <a:pt x="34542" y="17017"/>
                </a:lnTo>
                <a:lnTo>
                  <a:pt x="33838" y="16128"/>
                </a:lnTo>
                <a:lnTo>
                  <a:pt x="32816" y="15112"/>
                </a:lnTo>
                <a:lnTo>
                  <a:pt x="32265" y="14604"/>
                </a:lnTo>
                <a:lnTo>
                  <a:pt x="31754" y="14223"/>
                </a:lnTo>
                <a:lnTo>
                  <a:pt x="32029" y="13969"/>
                </a:lnTo>
                <a:lnTo>
                  <a:pt x="32658" y="13207"/>
                </a:lnTo>
                <a:lnTo>
                  <a:pt x="33051" y="12572"/>
                </a:lnTo>
                <a:lnTo>
                  <a:pt x="33484" y="11937"/>
                </a:lnTo>
                <a:lnTo>
                  <a:pt x="35209" y="6349"/>
                </a:lnTo>
                <a:lnTo>
                  <a:pt x="35094" y="3683"/>
                </a:lnTo>
                <a:lnTo>
                  <a:pt x="34783" y="2286"/>
                </a:lnTo>
                <a:lnTo>
                  <a:pt x="34270" y="762"/>
                </a:lnTo>
                <a:lnTo>
                  <a:pt x="33916" y="0"/>
                </a:lnTo>
                <a:close/>
              </a:path>
              <a:path w="36195" h="103504">
                <a:moveTo>
                  <a:pt x="17797" y="12826"/>
                </a:moveTo>
                <a:lnTo>
                  <a:pt x="11703" y="12826"/>
                </a:lnTo>
                <a:lnTo>
                  <a:pt x="11762" y="13588"/>
                </a:lnTo>
                <a:lnTo>
                  <a:pt x="11880" y="14604"/>
                </a:lnTo>
                <a:lnTo>
                  <a:pt x="16342" y="24256"/>
                </a:lnTo>
                <a:lnTo>
                  <a:pt x="17010" y="21208"/>
                </a:lnTo>
                <a:lnTo>
                  <a:pt x="17443" y="18414"/>
                </a:lnTo>
                <a:lnTo>
                  <a:pt x="17569" y="17398"/>
                </a:lnTo>
                <a:lnTo>
                  <a:pt x="17692" y="15747"/>
                </a:lnTo>
                <a:lnTo>
                  <a:pt x="17797" y="1282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57612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45314" y="54483"/>
                </a:moveTo>
                <a:lnTo>
                  <a:pt x="36740" y="54483"/>
                </a:lnTo>
                <a:lnTo>
                  <a:pt x="37448" y="54737"/>
                </a:lnTo>
                <a:lnTo>
                  <a:pt x="38863" y="55118"/>
                </a:lnTo>
                <a:lnTo>
                  <a:pt x="40121" y="55753"/>
                </a:lnTo>
                <a:lnTo>
                  <a:pt x="47198" y="66167"/>
                </a:lnTo>
                <a:lnTo>
                  <a:pt x="47787" y="66167"/>
                </a:lnTo>
                <a:lnTo>
                  <a:pt x="50029" y="65786"/>
                </a:lnTo>
                <a:lnTo>
                  <a:pt x="50658" y="65532"/>
                </a:lnTo>
                <a:lnTo>
                  <a:pt x="51641" y="65024"/>
                </a:lnTo>
                <a:lnTo>
                  <a:pt x="51822" y="63754"/>
                </a:lnTo>
                <a:lnTo>
                  <a:pt x="51994" y="62865"/>
                </a:lnTo>
                <a:lnTo>
                  <a:pt x="52230" y="61849"/>
                </a:lnTo>
                <a:lnTo>
                  <a:pt x="52820" y="59944"/>
                </a:lnTo>
                <a:lnTo>
                  <a:pt x="52983" y="59563"/>
                </a:lnTo>
                <a:lnTo>
                  <a:pt x="47867" y="59563"/>
                </a:lnTo>
                <a:lnTo>
                  <a:pt x="45800" y="55372"/>
                </a:lnTo>
                <a:lnTo>
                  <a:pt x="45314" y="54483"/>
                </a:lnTo>
                <a:close/>
              </a:path>
              <a:path w="82550" h="66675">
                <a:moveTo>
                  <a:pt x="53331" y="24257"/>
                </a:moveTo>
                <a:lnTo>
                  <a:pt x="52977" y="24257"/>
                </a:lnTo>
                <a:lnTo>
                  <a:pt x="52663" y="24384"/>
                </a:lnTo>
                <a:lnTo>
                  <a:pt x="51758" y="24511"/>
                </a:lnTo>
                <a:lnTo>
                  <a:pt x="51523" y="24765"/>
                </a:lnTo>
                <a:lnTo>
                  <a:pt x="50854" y="25146"/>
                </a:lnTo>
                <a:lnTo>
                  <a:pt x="50029" y="26289"/>
                </a:lnTo>
                <a:lnTo>
                  <a:pt x="49320" y="27940"/>
                </a:lnTo>
                <a:lnTo>
                  <a:pt x="48947" y="29464"/>
                </a:lnTo>
                <a:lnTo>
                  <a:pt x="48832" y="32131"/>
                </a:lnTo>
                <a:lnTo>
                  <a:pt x="48956" y="33528"/>
                </a:lnTo>
                <a:lnTo>
                  <a:pt x="49179" y="34798"/>
                </a:lnTo>
                <a:lnTo>
                  <a:pt x="49519" y="36322"/>
                </a:lnTo>
                <a:lnTo>
                  <a:pt x="50264" y="38608"/>
                </a:lnTo>
                <a:lnTo>
                  <a:pt x="50336" y="39370"/>
                </a:lnTo>
                <a:lnTo>
                  <a:pt x="48771" y="48895"/>
                </a:lnTo>
                <a:lnTo>
                  <a:pt x="48416" y="49784"/>
                </a:lnTo>
                <a:lnTo>
                  <a:pt x="47906" y="51689"/>
                </a:lnTo>
                <a:lnTo>
                  <a:pt x="47827" y="52197"/>
                </a:lnTo>
                <a:lnTo>
                  <a:pt x="47709" y="58420"/>
                </a:lnTo>
                <a:lnTo>
                  <a:pt x="47867" y="59563"/>
                </a:lnTo>
                <a:lnTo>
                  <a:pt x="52983" y="59563"/>
                </a:lnTo>
                <a:lnTo>
                  <a:pt x="53528" y="58293"/>
                </a:lnTo>
                <a:lnTo>
                  <a:pt x="54314" y="56769"/>
                </a:lnTo>
                <a:lnTo>
                  <a:pt x="55139" y="55372"/>
                </a:lnTo>
                <a:lnTo>
                  <a:pt x="56718" y="53467"/>
                </a:lnTo>
                <a:lnTo>
                  <a:pt x="57200" y="52959"/>
                </a:lnTo>
                <a:lnTo>
                  <a:pt x="51916" y="52959"/>
                </a:lnTo>
                <a:lnTo>
                  <a:pt x="54364" y="37719"/>
                </a:lnTo>
                <a:lnTo>
                  <a:pt x="54274" y="33020"/>
                </a:lnTo>
                <a:lnTo>
                  <a:pt x="54039" y="31242"/>
                </a:lnTo>
                <a:lnTo>
                  <a:pt x="60369" y="31242"/>
                </a:lnTo>
                <a:lnTo>
                  <a:pt x="61470" y="28321"/>
                </a:lnTo>
                <a:lnTo>
                  <a:pt x="61986" y="26543"/>
                </a:lnTo>
                <a:lnTo>
                  <a:pt x="58718" y="26543"/>
                </a:lnTo>
                <a:lnTo>
                  <a:pt x="57852" y="26289"/>
                </a:lnTo>
                <a:lnTo>
                  <a:pt x="57696" y="26162"/>
                </a:lnTo>
                <a:lnTo>
                  <a:pt x="56555" y="25400"/>
                </a:lnTo>
                <a:lnTo>
                  <a:pt x="56005" y="25146"/>
                </a:lnTo>
                <a:lnTo>
                  <a:pt x="55022" y="24638"/>
                </a:lnTo>
                <a:lnTo>
                  <a:pt x="54550" y="24511"/>
                </a:lnTo>
                <a:lnTo>
                  <a:pt x="53725" y="24384"/>
                </a:lnTo>
                <a:lnTo>
                  <a:pt x="53331" y="24257"/>
                </a:lnTo>
                <a:close/>
              </a:path>
              <a:path w="82550" h="66675">
                <a:moveTo>
                  <a:pt x="3832" y="0"/>
                </a:moveTo>
                <a:lnTo>
                  <a:pt x="1466" y="9651"/>
                </a:lnTo>
                <a:lnTo>
                  <a:pt x="1587" y="10921"/>
                </a:lnTo>
                <a:lnTo>
                  <a:pt x="1809" y="12445"/>
                </a:lnTo>
                <a:lnTo>
                  <a:pt x="2258" y="14477"/>
                </a:lnTo>
                <a:lnTo>
                  <a:pt x="2693" y="16001"/>
                </a:lnTo>
                <a:lnTo>
                  <a:pt x="1945" y="16763"/>
                </a:lnTo>
                <a:lnTo>
                  <a:pt x="0" y="22351"/>
                </a:lnTo>
                <a:lnTo>
                  <a:pt x="114" y="22859"/>
                </a:lnTo>
                <a:lnTo>
                  <a:pt x="2732" y="26923"/>
                </a:lnTo>
                <a:lnTo>
                  <a:pt x="3242" y="27431"/>
                </a:lnTo>
                <a:lnTo>
                  <a:pt x="3715" y="27812"/>
                </a:lnTo>
                <a:lnTo>
                  <a:pt x="6192" y="29463"/>
                </a:lnTo>
                <a:lnTo>
                  <a:pt x="7686" y="30225"/>
                </a:lnTo>
                <a:lnTo>
                  <a:pt x="8276" y="30479"/>
                </a:lnTo>
                <a:lnTo>
                  <a:pt x="11067" y="32003"/>
                </a:lnTo>
                <a:lnTo>
                  <a:pt x="15077" y="35814"/>
                </a:lnTo>
                <a:lnTo>
                  <a:pt x="14644" y="36703"/>
                </a:lnTo>
                <a:lnTo>
                  <a:pt x="14330" y="37718"/>
                </a:lnTo>
                <a:lnTo>
                  <a:pt x="14212" y="40639"/>
                </a:lnTo>
                <a:lnTo>
                  <a:pt x="14330" y="41020"/>
                </a:lnTo>
                <a:lnTo>
                  <a:pt x="14723" y="41909"/>
                </a:lnTo>
                <a:lnTo>
                  <a:pt x="15312" y="42798"/>
                </a:lnTo>
                <a:lnTo>
                  <a:pt x="16021" y="43306"/>
                </a:lnTo>
                <a:lnTo>
                  <a:pt x="16806" y="43942"/>
                </a:lnTo>
                <a:lnTo>
                  <a:pt x="17200" y="44196"/>
                </a:lnTo>
                <a:lnTo>
                  <a:pt x="17632" y="44323"/>
                </a:lnTo>
                <a:lnTo>
                  <a:pt x="18458" y="44704"/>
                </a:lnTo>
                <a:lnTo>
                  <a:pt x="19283" y="44958"/>
                </a:lnTo>
                <a:lnTo>
                  <a:pt x="20031" y="45085"/>
                </a:lnTo>
                <a:lnTo>
                  <a:pt x="21170" y="45339"/>
                </a:lnTo>
                <a:lnTo>
                  <a:pt x="29939" y="49403"/>
                </a:lnTo>
                <a:lnTo>
                  <a:pt x="30331" y="49784"/>
                </a:lnTo>
                <a:lnTo>
                  <a:pt x="30646" y="50292"/>
                </a:lnTo>
                <a:lnTo>
                  <a:pt x="30843" y="50546"/>
                </a:lnTo>
                <a:lnTo>
                  <a:pt x="30948" y="50800"/>
                </a:lnTo>
                <a:lnTo>
                  <a:pt x="32376" y="53594"/>
                </a:lnTo>
                <a:lnTo>
                  <a:pt x="32847" y="53975"/>
                </a:lnTo>
                <a:lnTo>
                  <a:pt x="33320" y="54229"/>
                </a:lnTo>
                <a:lnTo>
                  <a:pt x="33869" y="54483"/>
                </a:lnTo>
                <a:lnTo>
                  <a:pt x="34892" y="54737"/>
                </a:lnTo>
                <a:lnTo>
                  <a:pt x="37094" y="54737"/>
                </a:lnTo>
                <a:lnTo>
                  <a:pt x="36740" y="54483"/>
                </a:lnTo>
                <a:lnTo>
                  <a:pt x="45314" y="54483"/>
                </a:lnTo>
                <a:lnTo>
                  <a:pt x="36072" y="47879"/>
                </a:lnTo>
                <a:lnTo>
                  <a:pt x="35836" y="47625"/>
                </a:lnTo>
                <a:lnTo>
                  <a:pt x="33005" y="44831"/>
                </a:lnTo>
                <a:lnTo>
                  <a:pt x="27382" y="39751"/>
                </a:lnTo>
                <a:lnTo>
                  <a:pt x="25063" y="37719"/>
                </a:lnTo>
                <a:lnTo>
                  <a:pt x="19795" y="33528"/>
                </a:lnTo>
                <a:lnTo>
                  <a:pt x="18418" y="32385"/>
                </a:lnTo>
                <a:lnTo>
                  <a:pt x="15509" y="30353"/>
                </a:lnTo>
                <a:lnTo>
                  <a:pt x="14015" y="29210"/>
                </a:lnTo>
                <a:lnTo>
                  <a:pt x="12521" y="28194"/>
                </a:lnTo>
                <a:lnTo>
                  <a:pt x="9455" y="26288"/>
                </a:lnTo>
                <a:lnTo>
                  <a:pt x="6348" y="24510"/>
                </a:lnTo>
                <a:lnTo>
                  <a:pt x="3283" y="22859"/>
                </a:lnTo>
                <a:lnTo>
                  <a:pt x="1709" y="22224"/>
                </a:lnTo>
                <a:lnTo>
                  <a:pt x="1867" y="22097"/>
                </a:lnTo>
                <a:lnTo>
                  <a:pt x="2654" y="21716"/>
                </a:lnTo>
                <a:lnTo>
                  <a:pt x="4029" y="21208"/>
                </a:lnTo>
                <a:lnTo>
                  <a:pt x="5209" y="20954"/>
                </a:lnTo>
                <a:lnTo>
                  <a:pt x="6624" y="20827"/>
                </a:lnTo>
                <a:lnTo>
                  <a:pt x="9796" y="20827"/>
                </a:lnTo>
                <a:lnTo>
                  <a:pt x="9254" y="19811"/>
                </a:lnTo>
                <a:lnTo>
                  <a:pt x="3864" y="1904"/>
                </a:lnTo>
                <a:lnTo>
                  <a:pt x="3832" y="0"/>
                </a:lnTo>
                <a:close/>
              </a:path>
              <a:path w="82550" h="66675">
                <a:moveTo>
                  <a:pt x="72592" y="4826"/>
                </a:moveTo>
                <a:lnTo>
                  <a:pt x="72834" y="6223"/>
                </a:lnTo>
                <a:lnTo>
                  <a:pt x="72898" y="6731"/>
                </a:lnTo>
                <a:lnTo>
                  <a:pt x="72995" y="11684"/>
                </a:lnTo>
                <a:lnTo>
                  <a:pt x="72878" y="12827"/>
                </a:lnTo>
                <a:lnTo>
                  <a:pt x="64025" y="30480"/>
                </a:lnTo>
                <a:lnTo>
                  <a:pt x="61215" y="34798"/>
                </a:lnTo>
                <a:lnTo>
                  <a:pt x="57082" y="42037"/>
                </a:lnTo>
                <a:lnTo>
                  <a:pt x="52767" y="50927"/>
                </a:lnTo>
                <a:lnTo>
                  <a:pt x="51916" y="52959"/>
                </a:lnTo>
                <a:lnTo>
                  <a:pt x="57200" y="52959"/>
                </a:lnTo>
                <a:lnTo>
                  <a:pt x="58284" y="51816"/>
                </a:lnTo>
                <a:lnTo>
                  <a:pt x="59150" y="51181"/>
                </a:lnTo>
                <a:lnTo>
                  <a:pt x="60605" y="50165"/>
                </a:lnTo>
                <a:lnTo>
                  <a:pt x="61627" y="49530"/>
                </a:lnTo>
                <a:lnTo>
                  <a:pt x="62019" y="49403"/>
                </a:lnTo>
                <a:lnTo>
                  <a:pt x="62885" y="48895"/>
                </a:lnTo>
                <a:lnTo>
                  <a:pt x="67618" y="43434"/>
                </a:lnTo>
                <a:lnTo>
                  <a:pt x="67508" y="41529"/>
                </a:lnTo>
                <a:lnTo>
                  <a:pt x="67095" y="40640"/>
                </a:lnTo>
                <a:lnTo>
                  <a:pt x="66072" y="39497"/>
                </a:lnTo>
                <a:lnTo>
                  <a:pt x="67325" y="38862"/>
                </a:lnTo>
                <a:lnTo>
                  <a:pt x="82331" y="24892"/>
                </a:lnTo>
                <a:lnTo>
                  <a:pt x="82263" y="22987"/>
                </a:lnTo>
                <a:lnTo>
                  <a:pt x="77319" y="19812"/>
                </a:lnTo>
                <a:lnTo>
                  <a:pt x="78135" y="17780"/>
                </a:lnTo>
                <a:lnTo>
                  <a:pt x="78577" y="15875"/>
                </a:lnTo>
                <a:lnTo>
                  <a:pt x="78699" y="15240"/>
                </a:lnTo>
                <a:lnTo>
                  <a:pt x="78825" y="14224"/>
                </a:lnTo>
                <a:lnTo>
                  <a:pt x="78739" y="12065"/>
                </a:lnTo>
                <a:lnTo>
                  <a:pt x="76916" y="7874"/>
                </a:lnTo>
                <a:lnTo>
                  <a:pt x="76215" y="6985"/>
                </a:lnTo>
                <a:lnTo>
                  <a:pt x="75858" y="6731"/>
                </a:lnTo>
                <a:lnTo>
                  <a:pt x="75467" y="6350"/>
                </a:lnTo>
                <a:lnTo>
                  <a:pt x="74754" y="5842"/>
                </a:lnTo>
                <a:lnTo>
                  <a:pt x="74087" y="5461"/>
                </a:lnTo>
                <a:lnTo>
                  <a:pt x="73029" y="4953"/>
                </a:lnTo>
                <a:lnTo>
                  <a:pt x="72592" y="4826"/>
                </a:lnTo>
                <a:close/>
              </a:path>
              <a:path w="82550" h="66675">
                <a:moveTo>
                  <a:pt x="33806" y="25273"/>
                </a:moveTo>
                <a:lnTo>
                  <a:pt x="28837" y="25273"/>
                </a:lnTo>
                <a:lnTo>
                  <a:pt x="28877" y="26289"/>
                </a:lnTo>
                <a:lnTo>
                  <a:pt x="28995" y="27813"/>
                </a:lnTo>
                <a:lnTo>
                  <a:pt x="40613" y="47879"/>
                </a:lnTo>
                <a:lnTo>
                  <a:pt x="39413" y="46736"/>
                </a:lnTo>
                <a:lnTo>
                  <a:pt x="38902" y="46482"/>
                </a:lnTo>
                <a:lnTo>
                  <a:pt x="38745" y="46355"/>
                </a:lnTo>
                <a:lnTo>
                  <a:pt x="35140" y="29591"/>
                </a:lnTo>
                <a:lnTo>
                  <a:pt x="34841" y="28194"/>
                </a:lnTo>
                <a:lnTo>
                  <a:pt x="34229" y="26289"/>
                </a:lnTo>
                <a:lnTo>
                  <a:pt x="33806" y="25273"/>
                </a:lnTo>
                <a:close/>
              </a:path>
              <a:path w="82550" h="66675">
                <a:moveTo>
                  <a:pt x="60369" y="31242"/>
                </a:moveTo>
                <a:lnTo>
                  <a:pt x="54039" y="31242"/>
                </a:lnTo>
                <a:lnTo>
                  <a:pt x="54590" y="31750"/>
                </a:lnTo>
                <a:lnTo>
                  <a:pt x="55100" y="32131"/>
                </a:lnTo>
                <a:lnTo>
                  <a:pt x="56280" y="33401"/>
                </a:lnTo>
                <a:lnTo>
                  <a:pt x="57129" y="34798"/>
                </a:lnTo>
                <a:lnTo>
                  <a:pt x="57430" y="35433"/>
                </a:lnTo>
                <a:lnTo>
                  <a:pt x="57577" y="35814"/>
                </a:lnTo>
                <a:lnTo>
                  <a:pt x="57696" y="36322"/>
                </a:lnTo>
                <a:lnTo>
                  <a:pt x="59071" y="33909"/>
                </a:lnTo>
                <a:lnTo>
                  <a:pt x="60264" y="31496"/>
                </a:lnTo>
                <a:lnTo>
                  <a:pt x="60369" y="31242"/>
                </a:lnTo>
                <a:close/>
              </a:path>
              <a:path w="82550" h="66675">
                <a:moveTo>
                  <a:pt x="13898" y="9017"/>
                </a:moveTo>
                <a:lnTo>
                  <a:pt x="12561" y="9017"/>
                </a:lnTo>
                <a:lnTo>
                  <a:pt x="12089" y="9271"/>
                </a:lnTo>
                <a:lnTo>
                  <a:pt x="11657" y="9398"/>
                </a:lnTo>
                <a:lnTo>
                  <a:pt x="11185" y="9779"/>
                </a:lnTo>
                <a:lnTo>
                  <a:pt x="10752" y="10033"/>
                </a:lnTo>
                <a:lnTo>
                  <a:pt x="10799" y="10414"/>
                </a:lnTo>
                <a:lnTo>
                  <a:pt x="24317" y="34036"/>
                </a:lnTo>
                <a:lnTo>
                  <a:pt x="24434" y="33147"/>
                </a:lnTo>
                <a:lnTo>
                  <a:pt x="24827" y="31623"/>
                </a:lnTo>
                <a:lnTo>
                  <a:pt x="28091" y="26035"/>
                </a:lnTo>
                <a:lnTo>
                  <a:pt x="23137" y="26035"/>
                </a:lnTo>
                <a:lnTo>
                  <a:pt x="23018" y="25908"/>
                </a:lnTo>
                <a:lnTo>
                  <a:pt x="22862" y="25781"/>
                </a:lnTo>
                <a:lnTo>
                  <a:pt x="22744" y="25527"/>
                </a:lnTo>
                <a:lnTo>
                  <a:pt x="22638" y="25019"/>
                </a:lnTo>
                <a:lnTo>
                  <a:pt x="22522" y="22225"/>
                </a:lnTo>
                <a:lnTo>
                  <a:pt x="22275" y="19812"/>
                </a:lnTo>
                <a:lnTo>
                  <a:pt x="16611" y="10287"/>
                </a:lnTo>
                <a:lnTo>
                  <a:pt x="16177" y="9906"/>
                </a:lnTo>
                <a:lnTo>
                  <a:pt x="15745" y="9652"/>
                </a:lnTo>
                <a:lnTo>
                  <a:pt x="14841" y="9271"/>
                </a:lnTo>
                <a:lnTo>
                  <a:pt x="13898" y="9017"/>
                </a:lnTo>
                <a:close/>
              </a:path>
              <a:path w="82550" h="66675">
                <a:moveTo>
                  <a:pt x="60565" y="11557"/>
                </a:moveTo>
                <a:lnTo>
                  <a:pt x="60093" y="12065"/>
                </a:lnTo>
                <a:lnTo>
                  <a:pt x="59661" y="12446"/>
                </a:lnTo>
                <a:lnTo>
                  <a:pt x="58954" y="13335"/>
                </a:lnTo>
                <a:lnTo>
                  <a:pt x="57899" y="19177"/>
                </a:lnTo>
                <a:lnTo>
                  <a:pt x="58109" y="20320"/>
                </a:lnTo>
                <a:lnTo>
                  <a:pt x="58442" y="21717"/>
                </a:lnTo>
                <a:lnTo>
                  <a:pt x="59727" y="24892"/>
                </a:lnTo>
                <a:lnTo>
                  <a:pt x="59818" y="26162"/>
                </a:lnTo>
                <a:lnTo>
                  <a:pt x="59268" y="26543"/>
                </a:lnTo>
                <a:lnTo>
                  <a:pt x="61986" y="26543"/>
                </a:lnTo>
                <a:lnTo>
                  <a:pt x="62426" y="24511"/>
                </a:lnTo>
                <a:lnTo>
                  <a:pt x="62640" y="23241"/>
                </a:lnTo>
                <a:lnTo>
                  <a:pt x="62761" y="22225"/>
                </a:lnTo>
                <a:lnTo>
                  <a:pt x="62648" y="16764"/>
                </a:lnTo>
                <a:lnTo>
                  <a:pt x="62457" y="15748"/>
                </a:lnTo>
                <a:lnTo>
                  <a:pt x="62212" y="14859"/>
                </a:lnTo>
                <a:lnTo>
                  <a:pt x="62019" y="14351"/>
                </a:lnTo>
                <a:lnTo>
                  <a:pt x="66078" y="14351"/>
                </a:lnTo>
                <a:lnTo>
                  <a:pt x="60958" y="11684"/>
                </a:lnTo>
                <a:lnTo>
                  <a:pt x="60565" y="11557"/>
                </a:lnTo>
                <a:close/>
              </a:path>
              <a:path w="82550" h="66675">
                <a:moveTo>
                  <a:pt x="30449" y="22225"/>
                </a:moveTo>
                <a:lnTo>
                  <a:pt x="24002" y="25527"/>
                </a:lnTo>
                <a:lnTo>
                  <a:pt x="23608" y="25908"/>
                </a:lnTo>
                <a:lnTo>
                  <a:pt x="23412" y="25908"/>
                </a:lnTo>
                <a:lnTo>
                  <a:pt x="23215" y="26035"/>
                </a:lnTo>
                <a:lnTo>
                  <a:pt x="28091" y="26035"/>
                </a:lnTo>
                <a:lnTo>
                  <a:pt x="28444" y="25654"/>
                </a:lnTo>
                <a:lnTo>
                  <a:pt x="28837" y="25273"/>
                </a:lnTo>
                <a:lnTo>
                  <a:pt x="33806" y="25273"/>
                </a:lnTo>
                <a:lnTo>
                  <a:pt x="33201" y="24257"/>
                </a:lnTo>
                <a:lnTo>
                  <a:pt x="32926" y="23749"/>
                </a:lnTo>
                <a:lnTo>
                  <a:pt x="32572" y="23241"/>
                </a:lnTo>
                <a:lnTo>
                  <a:pt x="32455" y="23114"/>
                </a:lnTo>
                <a:lnTo>
                  <a:pt x="31747" y="22606"/>
                </a:lnTo>
                <a:lnTo>
                  <a:pt x="30449" y="22225"/>
                </a:lnTo>
                <a:close/>
              </a:path>
              <a:path w="82550" h="66675">
                <a:moveTo>
                  <a:pt x="66078" y="14351"/>
                </a:moveTo>
                <a:lnTo>
                  <a:pt x="62019" y="14351"/>
                </a:lnTo>
                <a:lnTo>
                  <a:pt x="62531" y="14605"/>
                </a:lnTo>
                <a:lnTo>
                  <a:pt x="63396" y="15367"/>
                </a:lnTo>
                <a:lnTo>
                  <a:pt x="67015" y="22733"/>
                </a:lnTo>
                <a:lnTo>
                  <a:pt x="67245" y="21717"/>
                </a:lnTo>
                <a:lnTo>
                  <a:pt x="67360" y="21082"/>
                </a:lnTo>
                <a:lnTo>
                  <a:pt x="67486" y="19939"/>
                </a:lnTo>
                <a:lnTo>
                  <a:pt x="67371" y="17272"/>
                </a:lnTo>
                <a:lnTo>
                  <a:pt x="67176" y="16383"/>
                </a:lnTo>
                <a:lnTo>
                  <a:pt x="66497" y="14859"/>
                </a:lnTo>
                <a:lnTo>
                  <a:pt x="66078" y="14351"/>
                </a:lnTo>
                <a:close/>
              </a:path>
              <a:path w="82550" h="66675">
                <a:moveTo>
                  <a:pt x="9796" y="20827"/>
                </a:moveTo>
                <a:lnTo>
                  <a:pt x="8236" y="20827"/>
                </a:lnTo>
                <a:lnTo>
                  <a:pt x="9101" y="20954"/>
                </a:lnTo>
                <a:lnTo>
                  <a:pt x="10005" y="21208"/>
                </a:lnTo>
                <a:lnTo>
                  <a:pt x="9796" y="2082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20008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30" h="69850">
                <a:moveTo>
                  <a:pt x="59056" y="57755"/>
                </a:moveTo>
                <a:lnTo>
                  <a:pt x="45211" y="57755"/>
                </a:lnTo>
                <a:lnTo>
                  <a:pt x="46823" y="57835"/>
                </a:lnTo>
                <a:lnTo>
                  <a:pt x="47964" y="57995"/>
                </a:lnTo>
                <a:lnTo>
                  <a:pt x="53939" y="61122"/>
                </a:lnTo>
                <a:lnTo>
                  <a:pt x="54529" y="61672"/>
                </a:lnTo>
                <a:lnTo>
                  <a:pt x="55080" y="62336"/>
                </a:lnTo>
                <a:lnTo>
                  <a:pt x="55629" y="63046"/>
                </a:lnTo>
                <a:lnTo>
                  <a:pt x="55709" y="63470"/>
                </a:lnTo>
                <a:lnTo>
                  <a:pt x="56102" y="64684"/>
                </a:lnTo>
                <a:lnTo>
                  <a:pt x="58735" y="69230"/>
                </a:lnTo>
                <a:lnTo>
                  <a:pt x="58861" y="62336"/>
                </a:lnTo>
                <a:lnTo>
                  <a:pt x="58971" y="59163"/>
                </a:lnTo>
                <a:lnTo>
                  <a:pt x="59056" y="57755"/>
                </a:lnTo>
                <a:close/>
              </a:path>
              <a:path w="62230" h="69850">
                <a:moveTo>
                  <a:pt x="8451" y="13869"/>
                </a:moveTo>
                <a:lnTo>
                  <a:pt x="0" y="24554"/>
                </a:lnTo>
                <a:lnTo>
                  <a:pt x="108" y="25413"/>
                </a:lnTo>
                <a:lnTo>
                  <a:pt x="11399" y="38537"/>
                </a:lnTo>
                <a:lnTo>
                  <a:pt x="11124" y="39121"/>
                </a:lnTo>
                <a:lnTo>
                  <a:pt x="10850" y="39786"/>
                </a:lnTo>
                <a:lnTo>
                  <a:pt x="10613" y="40690"/>
                </a:lnTo>
                <a:lnTo>
                  <a:pt x="10456" y="41194"/>
                </a:lnTo>
                <a:lnTo>
                  <a:pt x="10317" y="42168"/>
                </a:lnTo>
                <a:lnTo>
                  <a:pt x="10255" y="44092"/>
                </a:lnTo>
                <a:lnTo>
                  <a:pt x="10377" y="44836"/>
                </a:lnTo>
                <a:lnTo>
                  <a:pt x="26811" y="52899"/>
                </a:lnTo>
                <a:lnTo>
                  <a:pt x="27440" y="54078"/>
                </a:lnTo>
                <a:lnTo>
                  <a:pt x="32866" y="58144"/>
                </a:lnTo>
                <a:lnTo>
                  <a:pt x="33495" y="58385"/>
                </a:lnTo>
                <a:lnTo>
                  <a:pt x="34163" y="58534"/>
                </a:lnTo>
                <a:lnTo>
                  <a:pt x="35658" y="58774"/>
                </a:lnTo>
                <a:lnTo>
                  <a:pt x="36482" y="58854"/>
                </a:lnTo>
                <a:lnTo>
                  <a:pt x="37348" y="58854"/>
                </a:lnTo>
                <a:lnTo>
                  <a:pt x="39195" y="58740"/>
                </a:lnTo>
                <a:lnTo>
                  <a:pt x="40178" y="58614"/>
                </a:lnTo>
                <a:lnTo>
                  <a:pt x="41240" y="58419"/>
                </a:lnTo>
                <a:lnTo>
                  <a:pt x="41594" y="58304"/>
                </a:lnTo>
                <a:lnTo>
                  <a:pt x="42655" y="58030"/>
                </a:lnTo>
                <a:lnTo>
                  <a:pt x="43403" y="57915"/>
                </a:lnTo>
                <a:lnTo>
                  <a:pt x="45211" y="57755"/>
                </a:lnTo>
                <a:lnTo>
                  <a:pt x="59056" y="57755"/>
                </a:lnTo>
                <a:lnTo>
                  <a:pt x="59412" y="52624"/>
                </a:lnTo>
                <a:lnTo>
                  <a:pt x="59772" y="49303"/>
                </a:lnTo>
                <a:lnTo>
                  <a:pt x="60118" y="46795"/>
                </a:lnTo>
                <a:lnTo>
                  <a:pt x="60622" y="43977"/>
                </a:lnTo>
                <a:lnTo>
                  <a:pt x="60858" y="43428"/>
                </a:lnTo>
                <a:lnTo>
                  <a:pt x="61055" y="42878"/>
                </a:lnTo>
                <a:lnTo>
                  <a:pt x="61314" y="42294"/>
                </a:lnTo>
                <a:lnTo>
                  <a:pt x="61352" y="36338"/>
                </a:lnTo>
                <a:lnTo>
                  <a:pt x="61487" y="34815"/>
                </a:lnTo>
                <a:lnTo>
                  <a:pt x="62077" y="31643"/>
                </a:lnTo>
                <a:lnTo>
                  <a:pt x="62038" y="28860"/>
                </a:lnTo>
                <a:lnTo>
                  <a:pt x="61921" y="28471"/>
                </a:lnTo>
                <a:lnTo>
                  <a:pt x="50636" y="23775"/>
                </a:lnTo>
                <a:lnTo>
                  <a:pt x="50755" y="23535"/>
                </a:lnTo>
                <a:lnTo>
                  <a:pt x="51115" y="22366"/>
                </a:lnTo>
                <a:lnTo>
                  <a:pt x="51345" y="21152"/>
                </a:lnTo>
                <a:lnTo>
                  <a:pt x="51466" y="19938"/>
                </a:lnTo>
                <a:lnTo>
                  <a:pt x="17179" y="19938"/>
                </a:lnTo>
                <a:lnTo>
                  <a:pt x="16943" y="19538"/>
                </a:lnTo>
                <a:lnTo>
                  <a:pt x="9080" y="13949"/>
                </a:lnTo>
                <a:lnTo>
                  <a:pt x="8451" y="13869"/>
                </a:lnTo>
                <a:close/>
              </a:path>
              <a:path w="62230" h="69850">
                <a:moveTo>
                  <a:pt x="51894" y="23729"/>
                </a:moveTo>
                <a:lnTo>
                  <a:pt x="50636" y="23775"/>
                </a:lnTo>
                <a:lnTo>
                  <a:pt x="53074" y="23775"/>
                </a:lnTo>
                <a:lnTo>
                  <a:pt x="51894" y="23729"/>
                </a:lnTo>
                <a:close/>
              </a:path>
              <a:path w="62230" h="69850">
                <a:moveTo>
                  <a:pt x="22801" y="15117"/>
                </a:moveTo>
                <a:lnTo>
                  <a:pt x="17179" y="19938"/>
                </a:lnTo>
                <a:lnTo>
                  <a:pt x="51466" y="19938"/>
                </a:lnTo>
                <a:lnTo>
                  <a:pt x="51371" y="16571"/>
                </a:lnTo>
                <a:lnTo>
                  <a:pt x="51142" y="15357"/>
                </a:lnTo>
                <a:lnTo>
                  <a:pt x="24098" y="15357"/>
                </a:lnTo>
                <a:lnTo>
                  <a:pt x="23863" y="15277"/>
                </a:lnTo>
                <a:lnTo>
                  <a:pt x="23234" y="15163"/>
                </a:lnTo>
                <a:lnTo>
                  <a:pt x="22801" y="15117"/>
                </a:lnTo>
                <a:close/>
              </a:path>
              <a:path w="62230" h="69850">
                <a:moveTo>
                  <a:pt x="31608" y="0"/>
                </a:moveTo>
                <a:lnTo>
                  <a:pt x="23707" y="11910"/>
                </a:lnTo>
                <a:lnTo>
                  <a:pt x="23823" y="13158"/>
                </a:lnTo>
                <a:lnTo>
                  <a:pt x="24098" y="15357"/>
                </a:lnTo>
                <a:lnTo>
                  <a:pt x="51142" y="15357"/>
                </a:lnTo>
                <a:lnTo>
                  <a:pt x="50765" y="13869"/>
                </a:lnTo>
                <a:lnTo>
                  <a:pt x="39668" y="10181"/>
                </a:lnTo>
                <a:lnTo>
                  <a:pt x="39629" y="7913"/>
                </a:lnTo>
                <a:lnTo>
                  <a:pt x="32389" y="320"/>
                </a:lnTo>
                <a:lnTo>
                  <a:pt x="31608" y="0"/>
                </a:lnTo>
                <a:close/>
              </a:path>
              <a:path w="62230" h="69850">
                <a:moveTo>
                  <a:pt x="45132" y="7993"/>
                </a:moveTo>
                <a:lnTo>
                  <a:pt x="39668" y="10181"/>
                </a:lnTo>
                <a:lnTo>
                  <a:pt x="49136" y="10181"/>
                </a:lnTo>
                <a:lnTo>
                  <a:pt x="47177" y="8497"/>
                </a:lnTo>
                <a:lnTo>
                  <a:pt x="46823" y="8303"/>
                </a:lnTo>
                <a:lnTo>
                  <a:pt x="46036" y="8074"/>
                </a:lnTo>
                <a:lnTo>
                  <a:pt x="45132" y="7993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23652" y="333340"/>
            <a:ext cx="55880" cy="44450"/>
          </a:xfrm>
          <a:custGeom>
            <a:avLst/>
            <a:gdLst/>
            <a:ahLst/>
            <a:cxnLst/>
            <a:rect l="l" t="t" r="r" b="b"/>
            <a:pathLst>
              <a:path w="55880" h="44450">
                <a:moveTo>
                  <a:pt x="54369" y="37472"/>
                </a:moveTo>
                <a:lnTo>
                  <a:pt x="44516" y="37472"/>
                </a:lnTo>
                <a:lnTo>
                  <a:pt x="45853" y="37552"/>
                </a:lnTo>
                <a:lnTo>
                  <a:pt x="46482" y="37633"/>
                </a:lnTo>
                <a:lnTo>
                  <a:pt x="47111" y="37747"/>
                </a:lnTo>
                <a:lnTo>
                  <a:pt x="47701" y="37907"/>
                </a:lnTo>
                <a:lnTo>
                  <a:pt x="48250" y="38022"/>
                </a:lnTo>
                <a:lnTo>
                  <a:pt x="55210" y="43977"/>
                </a:lnTo>
                <a:lnTo>
                  <a:pt x="55319" y="41469"/>
                </a:lnTo>
                <a:lnTo>
                  <a:pt x="54369" y="37472"/>
                </a:lnTo>
                <a:close/>
              </a:path>
              <a:path w="55880" h="44450">
                <a:moveTo>
                  <a:pt x="45895" y="31723"/>
                </a:moveTo>
                <a:lnTo>
                  <a:pt x="23874" y="31723"/>
                </a:lnTo>
                <a:lnTo>
                  <a:pt x="24425" y="33601"/>
                </a:lnTo>
                <a:lnTo>
                  <a:pt x="24865" y="34460"/>
                </a:lnTo>
                <a:lnTo>
                  <a:pt x="34530" y="38881"/>
                </a:lnTo>
                <a:lnTo>
                  <a:pt x="35905" y="38801"/>
                </a:lnTo>
                <a:lnTo>
                  <a:pt x="37203" y="38652"/>
                </a:lnTo>
                <a:lnTo>
                  <a:pt x="38304" y="38411"/>
                </a:lnTo>
                <a:lnTo>
                  <a:pt x="40624" y="37862"/>
                </a:lnTo>
                <a:lnTo>
                  <a:pt x="42275" y="37587"/>
                </a:lnTo>
                <a:lnTo>
                  <a:pt x="44516" y="37472"/>
                </a:lnTo>
                <a:lnTo>
                  <a:pt x="54369" y="37472"/>
                </a:lnTo>
                <a:lnTo>
                  <a:pt x="53872" y="35709"/>
                </a:lnTo>
                <a:lnTo>
                  <a:pt x="53388" y="34300"/>
                </a:lnTo>
                <a:lnTo>
                  <a:pt x="50137" y="34300"/>
                </a:lnTo>
                <a:lnTo>
                  <a:pt x="48920" y="33475"/>
                </a:lnTo>
                <a:lnTo>
                  <a:pt x="47268" y="32468"/>
                </a:lnTo>
                <a:lnTo>
                  <a:pt x="45895" y="31723"/>
                </a:lnTo>
                <a:close/>
              </a:path>
              <a:path w="55880" h="44450">
                <a:moveTo>
                  <a:pt x="44183" y="18518"/>
                </a:moveTo>
                <a:lnTo>
                  <a:pt x="37557" y="18518"/>
                </a:lnTo>
                <a:lnTo>
                  <a:pt x="37950" y="19389"/>
                </a:lnTo>
                <a:lnTo>
                  <a:pt x="38679" y="20637"/>
                </a:lnTo>
                <a:lnTo>
                  <a:pt x="45498" y="27211"/>
                </a:lnTo>
                <a:lnTo>
                  <a:pt x="45892" y="27486"/>
                </a:lnTo>
                <a:lnTo>
                  <a:pt x="50137" y="34300"/>
                </a:lnTo>
                <a:lnTo>
                  <a:pt x="53388" y="34300"/>
                </a:lnTo>
                <a:lnTo>
                  <a:pt x="44869" y="20992"/>
                </a:lnTo>
                <a:lnTo>
                  <a:pt x="44555" y="19732"/>
                </a:lnTo>
                <a:lnTo>
                  <a:pt x="44183" y="18518"/>
                </a:lnTo>
                <a:close/>
              </a:path>
              <a:path w="55880" h="44450">
                <a:moveTo>
                  <a:pt x="1190" y="206"/>
                </a:moveTo>
                <a:lnTo>
                  <a:pt x="648" y="1259"/>
                </a:lnTo>
                <a:lnTo>
                  <a:pt x="325" y="2004"/>
                </a:lnTo>
                <a:lnTo>
                  <a:pt x="119" y="2782"/>
                </a:lnTo>
                <a:lnTo>
                  <a:pt x="0" y="5875"/>
                </a:lnTo>
                <a:lnTo>
                  <a:pt x="285" y="7169"/>
                </a:lnTo>
                <a:lnTo>
                  <a:pt x="11431" y="18598"/>
                </a:lnTo>
                <a:lnTo>
                  <a:pt x="9347" y="26741"/>
                </a:lnTo>
                <a:lnTo>
                  <a:pt x="9564" y="27680"/>
                </a:lnTo>
                <a:lnTo>
                  <a:pt x="19944" y="32032"/>
                </a:lnTo>
                <a:lnTo>
                  <a:pt x="22971" y="31838"/>
                </a:lnTo>
                <a:lnTo>
                  <a:pt x="23874" y="31723"/>
                </a:lnTo>
                <a:lnTo>
                  <a:pt x="45895" y="31723"/>
                </a:lnTo>
                <a:lnTo>
                  <a:pt x="26116" y="22836"/>
                </a:lnTo>
                <a:lnTo>
                  <a:pt x="25369" y="22481"/>
                </a:lnTo>
                <a:lnTo>
                  <a:pt x="2842" y="2977"/>
                </a:lnTo>
                <a:lnTo>
                  <a:pt x="1190" y="206"/>
                </a:lnTo>
                <a:close/>
              </a:path>
              <a:path w="55880" h="44450">
                <a:moveTo>
                  <a:pt x="26912" y="5875"/>
                </a:moveTo>
                <a:lnTo>
                  <a:pt x="21005" y="5875"/>
                </a:lnTo>
                <a:lnTo>
                  <a:pt x="21123" y="6264"/>
                </a:lnTo>
                <a:lnTo>
                  <a:pt x="21688" y="7638"/>
                </a:lnTo>
                <a:lnTo>
                  <a:pt x="37911" y="25023"/>
                </a:lnTo>
                <a:lnTo>
                  <a:pt x="37544" y="24004"/>
                </a:lnTo>
                <a:lnTo>
                  <a:pt x="37203" y="22676"/>
                </a:lnTo>
                <a:lnTo>
                  <a:pt x="37323" y="19389"/>
                </a:lnTo>
                <a:lnTo>
                  <a:pt x="37360" y="19194"/>
                </a:lnTo>
                <a:lnTo>
                  <a:pt x="37557" y="18518"/>
                </a:lnTo>
                <a:lnTo>
                  <a:pt x="44183" y="18518"/>
                </a:lnTo>
                <a:lnTo>
                  <a:pt x="42874" y="14888"/>
                </a:lnTo>
                <a:lnTo>
                  <a:pt x="42252" y="13399"/>
                </a:lnTo>
                <a:lnTo>
                  <a:pt x="41173" y="11864"/>
                </a:lnTo>
                <a:lnTo>
                  <a:pt x="30519" y="11784"/>
                </a:lnTo>
                <a:lnTo>
                  <a:pt x="27861" y="7169"/>
                </a:lnTo>
                <a:lnTo>
                  <a:pt x="27217" y="6264"/>
                </a:lnTo>
                <a:lnTo>
                  <a:pt x="26912" y="5875"/>
                </a:lnTo>
                <a:close/>
              </a:path>
              <a:path w="55880" h="44450">
                <a:moveTo>
                  <a:pt x="17584" y="0"/>
                </a:moveTo>
                <a:lnTo>
                  <a:pt x="12906" y="6470"/>
                </a:lnTo>
                <a:lnTo>
                  <a:pt x="13023" y="7008"/>
                </a:lnTo>
                <a:lnTo>
                  <a:pt x="22735" y="18679"/>
                </a:lnTo>
                <a:lnTo>
                  <a:pt x="22616" y="18484"/>
                </a:lnTo>
                <a:lnTo>
                  <a:pt x="21713" y="16022"/>
                </a:lnTo>
                <a:lnTo>
                  <a:pt x="21189" y="13708"/>
                </a:lnTo>
                <a:lnTo>
                  <a:pt x="21075" y="13078"/>
                </a:lnTo>
                <a:lnTo>
                  <a:pt x="20956" y="12185"/>
                </a:lnTo>
                <a:lnTo>
                  <a:pt x="20832" y="10307"/>
                </a:lnTo>
                <a:lnTo>
                  <a:pt x="20953" y="6344"/>
                </a:lnTo>
                <a:lnTo>
                  <a:pt x="21005" y="5875"/>
                </a:lnTo>
                <a:lnTo>
                  <a:pt x="26912" y="5875"/>
                </a:lnTo>
                <a:lnTo>
                  <a:pt x="25958" y="4661"/>
                </a:lnTo>
                <a:lnTo>
                  <a:pt x="18253" y="45"/>
                </a:lnTo>
                <a:lnTo>
                  <a:pt x="17584" y="0"/>
                </a:lnTo>
                <a:close/>
              </a:path>
              <a:path w="55880" h="44450">
                <a:moveTo>
                  <a:pt x="36024" y="8818"/>
                </a:moveTo>
                <a:lnTo>
                  <a:pt x="30519" y="11784"/>
                </a:lnTo>
                <a:lnTo>
                  <a:pt x="41101" y="11784"/>
                </a:lnTo>
                <a:lnTo>
                  <a:pt x="36024" y="881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49651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5">
                <a:moveTo>
                  <a:pt x="2043" y="0"/>
                </a:moveTo>
                <a:lnTo>
                  <a:pt x="0" y="7913"/>
                </a:lnTo>
                <a:lnTo>
                  <a:pt x="313" y="9288"/>
                </a:lnTo>
                <a:lnTo>
                  <a:pt x="5503" y="16881"/>
                </a:lnTo>
                <a:lnTo>
                  <a:pt x="5601" y="15506"/>
                </a:lnTo>
                <a:lnTo>
                  <a:pt x="204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64002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80" h="12064">
                <a:moveTo>
                  <a:pt x="274" y="0"/>
                </a:moveTo>
                <a:lnTo>
                  <a:pt x="0" y="45"/>
                </a:lnTo>
                <a:lnTo>
                  <a:pt x="186" y="790"/>
                </a:lnTo>
                <a:lnTo>
                  <a:pt x="260" y="3722"/>
                </a:lnTo>
                <a:lnTo>
                  <a:pt x="4088" y="11555"/>
                </a:lnTo>
                <a:lnTo>
                  <a:pt x="4599" y="11441"/>
                </a:lnTo>
                <a:lnTo>
                  <a:pt x="4796" y="11360"/>
                </a:lnTo>
                <a:lnTo>
                  <a:pt x="5033" y="9127"/>
                </a:lnTo>
                <a:lnTo>
                  <a:pt x="4913" y="4981"/>
                </a:lnTo>
                <a:lnTo>
                  <a:pt x="982" y="45"/>
                </a:lnTo>
                <a:lnTo>
                  <a:pt x="27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98363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0811" y="0"/>
                </a:moveTo>
                <a:lnTo>
                  <a:pt x="4875" y="10971"/>
                </a:lnTo>
                <a:lnTo>
                  <a:pt x="4325" y="12219"/>
                </a:lnTo>
                <a:lnTo>
                  <a:pt x="0" y="30383"/>
                </a:lnTo>
                <a:lnTo>
                  <a:pt x="589" y="29639"/>
                </a:lnTo>
                <a:lnTo>
                  <a:pt x="2280" y="27680"/>
                </a:lnTo>
                <a:lnTo>
                  <a:pt x="4285" y="27680"/>
                </a:lnTo>
                <a:lnTo>
                  <a:pt x="5072" y="27062"/>
                </a:lnTo>
                <a:lnTo>
                  <a:pt x="6015" y="26432"/>
                </a:lnTo>
                <a:lnTo>
                  <a:pt x="12975" y="17190"/>
                </a:lnTo>
                <a:lnTo>
                  <a:pt x="12975" y="14453"/>
                </a:lnTo>
                <a:lnTo>
                  <a:pt x="12817" y="13903"/>
                </a:lnTo>
                <a:lnTo>
                  <a:pt x="12502" y="13124"/>
                </a:lnTo>
                <a:lnTo>
                  <a:pt x="12346" y="12884"/>
                </a:lnTo>
                <a:lnTo>
                  <a:pt x="12699" y="11784"/>
                </a:lnTo>
                <a:lnTo>
                  <a:pt x="16669" y="7638"/>
                </a:lnTo>
                <a:lnTo>
                  <a:pt x="15906" y="6585"/>
                </a:lnTo>
                <a:lnTo>
                  <a:pt x="14626" y="6585"/>
                </a:lnTo>
                <a:lnTo>
                  <a:pt x="10498" y="2782"/>
                </a:lnTo>
                <a:lnTo>
                  <a:pt x="11716" y="1488"/>
                </a:lnTo>
                <a:lnTo>
                  <a:pt x="11008" y="400"/>
                </a:lnTo>
                <a:lnTo>
                  <a:pt x="10811" y="0"/>
                </a:lnTo>
                <a:close/>
              </a:path>
              <a:path w="17145" h="30479">
                <a:moveTo>
                  <a:pt x="15333" y="5794"/>
                </a:moveTo>
                <a:lnTo>
                  <a:pt x="14626" y="6585"/>
                </a:lnTo>
                <a:lnTo>
                  <a:pt x="15906" y="6585"/>
                </a:lnTo>
                <a:lnTo>
                  <a:pt x="15333" y="579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06462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9435" y="0"/>
                </a:moveTo>
                <a:lnTo>
                  <a:pt x="0" y="14246"/>
                </a:lnTo>
                <a:lnTo>
                  <a:pt x="432" y="14246"/>
                </a:lnTo>
                <a:lnTo>
                  <a:pt x="4599" y="11704"/>
                </a:lnTo>
                <a:lnTo>
                  <a:pt x="8453" y="9242"/>
                </a:lnTo>
                <a:lnTo>
                  <a:pt x="12030" y="6779"/>
                </a:lnTo>
                <a:lnTo>
                  <a:pt x="13010" y="6069"/>
                </a:lnTo>
                <a:lnTo>
                  <a:pt x="10457" y="6069"/>
                </a:lnTo>
                <a:lnTo>
                  <a:pt x="10359" y="1454"/>
                </a:lnTo>
                <a:lnTo>
                  <a:pt x="10301" y="1133"/>
                </a:lnTo>
                <a:lnTo>
                  <a:pt x="10182" y="824"/>
                </a:lnTo>
                <a:lnTo>
                  <a:pt x="10065" y="584"/>
                </a:lnTo>
                <a:lnTo>
                  <a:pt x="9789" y="240"/>
                </a:lnTo>
                <a:lnTo>
                  <a:pt x="9435" y="0"/>
                </a:lnTo>
                <a:close/>
              </a:path>
              <a:path w="15875" h="14604">
                <a:moveTo>
                  <a:pt x="14036" y="2267"/>
                </a:moveTo>
                <a:lnTo>
                  <a:pt x="13298" y="3286"/>
                </a:lnTo>
                <a:lnTo>
                  <a:pt x="12582" y="4111"/>
                </a:lnTo>
                <a:lnTo>
                  <a:pt x="11475" y="5245"/>
                </a:lnTo>
                <a:lnTo>
                  <a:pt x="10733" y="5829"/>
                </a:lnTo>
                <a:lnTo>
                  <a:pt x="10457" y="6069"/>
                </a:lnTo>
                <a:lnTo>
                  <a:pt x="13010" y="6069"/>
                </a:lnTo>
                <a:lnTo>
                  <a:pt x="15333" y="4386"/>
                </a:lnTo>
                <a:lnTo>
                  <a:pt x="14036" y="226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23834" y="432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21" y="0"/>
                </a:moveTo>
                <a:lnTo>
                  <a:pt x="0" y="2301"/>
                </a:lnTo>
                <a:lnTo>
                  <a:pt x="3656" y="2301"/>
                </a:lnTo>
                <a:lnTo>
                  <a:pt x="3426" y="1878"/>
                </a:lnTo>
                <a:lnTo>
                  <a:pt x="3185" y="1488"/>
                </a:lnTo>
                <a:lnTo>
                  <a:pt x="2759" y="664"/>
                </a:lnTo>
                <a:lnTo>
                  <a:pt x="1690" y="469"/>
                </a:lnTo>
                <a:lnTo>
                  <a:pt x="436" y="8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95721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8499" y="1523"/>
                </a:moveTo>
                <a:lnTo>
                  <a:pt x="0" y="6104"/>
                </a:lnTo>
                <a:lnTo>
                  <a:pt x="2052" y="8417"/>
                </a:lnTo>
                <a:lnTo>
                  <a:pt x="3939" y="10250"/>
                </a:lnTo>
                <a:lnTo>
                  <a:pt x="5905" y="11864"/>
                </a:lnTo>
                <a:lnTo>
                  <a:pt x="7005" y="12643"/>
                </a:lnTo>
                <a:lnTo>
                  <a:pt x="7282" y="12803"/>
                </a:lnTo>
                <a:lnTo>
                  <a:pt x="9954" y="14602"/>
                </a:lnTo>
                <a:lnTo>
                  <a:pt x="28550" y="42168"/>
                </a:lnTo>
                <a:lnTo>
                  <a:pt x="30045" y="40049"/>
                </a:lnTo>
                <a:lnTo>
                  <a:pt x="41159" y="18472"/>
                </a:lnTo>
                <a:lnTo>
                  <a:pt x="41130" y="14132"/>
                </a:lnTo>
                <a:lnTo>
                  <a:pt x="22653" y="6264"/>
                </a:lnTo>
                <a:lnTo>
                  <a:pt x="21395" y="6184"/>
                </a:lnTo>
                <a:lnTo>
                  <a:pt x="15223" y="3790"/>
                </a:lnTo>
                <a:lnTo>
                  <a:pt x="14082" y="3172"/>
                </a:lnTo>
                <a:lnTo>
                  <a:pt x="12982" y="2622"/>
                </a:lnTo>
                <a:lnTo>
                  <a:pt x="11959" y="2233"/>
                </a:lnTo>
                <a:lnTo>
                  <a:pt x="11016" y="1912"/>
                </a:lnTo>
                <a:lnTo>
                  <a:pt x="9247" y="1557"/>
                </a:lnTo>
                <a:lnTo>
                  <a:pt x="8499" y="1523"/>
                </a:lnTo>
                <a:close/>
              </a:path>
              <a:path w="41275" h="42545">
                <a:moveTo>
                  <a:pt x="30045" y="0"/>
                </a:moveTo>
                <a:lnTo>
                  <a:pt x="23282" y="6264"/>
                </a:lnTo>
                <a:lnTo>
                  <a:pt x="39624" y="6264"/>
                </a:lnTo>
                <a:lnTo>
                  <a:pt x="37393" y="2427"/>
                </a:lnTo>
                <a:lnTo>
                  <a:pt x="38336" y="1557"/>
                </a:lnTo>
                <a:lnTo>
                  <a:pt x="31701" y="664"/>
                </a:lnTo>
                <a:lnTo>
                  <a:pt x="30045" y="0"/>
                </a:lnTo>
                <a:close/>
              </a:path>
              <a:path w="41275" h="42545">
                <a:moveTo>
                  <a:pt x="38463" y="1328"/>
                </a:moveTo>
                <a:lnTo>
                  <a:pt x="37750" y="1488"/>
                </a:lnTo>
                <a:lnTo>
                  <a:pt x="36301" y="1557"/>
                </a:lnTo>
                <a:lnTo>
                  <a:pt x="38336" y="1557"/>
                </a:lnTo>
                <a:lnTo>
                  <a:pt x="38463" y="13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81654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14911" y="37312"/>
                </a:moveTo>
                <a:lnTo>
                  <a:pt x="1022" y="37312"/>
                </a:lnTo>
                <a:lnTo>
                  <a:pt x="1730" y="37346"/>
                </a:lnTo>
                <a:lnTo>
                  <a:pt x="2516" y="37507"/>
                </a:lnTo>
                <a:lnTo>
                  <a:pt x="7284" y="46233"/>
                </a:lnTo>
                <a:lnTo>
                  <a:pt x="7115" y="47562"/>
                </a:lnTo>
                <a:lnTo>
                  <a:pt x="6880" y="48856"/>
                </a:lnTo>
                <a:lnTo>
                  <a:pt x="6566" y="50230"/>
                </a:lnTo>
                <a:lnTo>
                  <a:pt x="5583" y="53437"/>
                </a:lnTo>
                <a:lnTo>
                  <a:pt x="5504" y="55201"/>
                </a:lnTo>
                <a:lnTo>
                  <a:pt x="9160" y="63779"/>
                </a:lnTo>
                <a:lnTo>
                  <a:pt x="9357" y="63584"/>
                </a:lnTo>
                <a:lnTo>
                  <a:pt x="11166" y="56140"/>
                </a:lnTo>
                <a:lnTo>
                  <a:pt x="10875" y="55201"/>
                </a:lnTo>
                <a:lnTo>
                  <a:pt x="10720" y="54262"/>
                </a:lnTo>
                <a:lnTo>
                  <a:pt x="13918" y="41733"/>
                </a:lnTo>
                <a:lnTo>
                  <a:pt x="14075" y="41343"/>
                </a:lnTo>
                <a:lnTo>
                  <a:pt x="14389" y="40244"/>
                </a:lnTo>
                <a:lnTo>
                  <a:pt x="14565" y="39545"/>
                </a:lnTo>
                <a:lnTo>
                  <a:pt x="14911" y="37312"/>
                </a:lnTo>
                <a:close/>
              </a:path>
              <a:path w="27304" h="64134">
                <a:moveTo>
                  <a:pt x="23826" y="0"/>
                </a:moveTo>
                <a:lnTo>
                  <a:pt x="1044" y="30773"/>
                </a:lnTo>
                <a:lnTo>
                  <a:pt x="196" y="32880"/>
                </a:lnTo>
                <a:lnTo>
                  <a:pt x="471" y="37266"/>
                </a:lnTo>
                <a:lnTo>
                  <a:pt x="0" y="37312"/>
                </a:lnTo>
                <a:lnTo>
                  <a:pt x="14911" y="37312"/>
                </a:lnTo>
                <a:lnTo>
                  <a:pt x="11166" y="24348"/>
                </a:lnTo>
                <a:lnTo>
                  <a:pt x="12064" y="21691"/>
                </a:lnTo>
                <a:lnTo>
                  <a:pt x="12266" y="21565"/>
                </a:lnTo>
                <a:lnTo>
                  <a:pt x="14919" y="21565"/>
                </a:lnTo>
                <a:lnTo>
                  <a:pt x="14782" y="20511"/>
                </a:lnTo>
                <a:lnTo>
                  <a:pt x="14665" y="18988"/>
                </a:lnTo>
                <a:lnTo>
                  <a:pt x="14762" y="14957"/>
                </a:lnTo>
                <a:lnTo>
                  <a:pt x="15018" y="14487"/>
                </a:lnTo>
                <a:lnTo>
                  <a:pt x="21269" y="7089"/>
                </a:lnTo>
                <a:lnTo>
                  <a:pt x="26950" y="7089"/>
                </a:lnTo>
                <a:lnTo>
                  <a:pt x="26891" y="6539"/>
                </a:lnTo>
                <a:lnTo>
                  <a:pt x="24100" y="148"/>
                </a:lnTo>
                <a:lnTo>
                  <a:pt x="23826" y="0"/>
                </a:lnTo>
                <a:close/>
              </a:path>
              <a:path w="27304" h="64134">
                <a:moveTo>
                  <a:pt x="26950" y="7089"/>
                </a:moveTo>
                <a:lnTo>
                  <a:pt x="21269" y="7089"/>
                </a:lnTo>
                <a:lnTo>
                  <a:pt x="20798" y="8566"/>
                </a:lnTo>
                <a:lnTo>
                  <a:pt x="20504" y="10181"/>
                </a:lnTo>
                <a:lnTo>
                  <a:pt x="20471" y="14876"/>
                </a:lnTo>
                <a:lnTo>
                  <a:pt x="20679" y="16285"/>
                </a:lnTo>
                <a:lnTo>
                  <a:pt x="21271" y="17224"/>
                </a:lnTo>
                <a:lnTo>
                  <a:pt x="21427" y="17533"/>
                </a:lnTo>
                <a:lnTo>
                  <a:pt x="23245" y="27440"/>
                </a:lnTo>
                <a:lnTo>
                  <a:pt x="23353" y="27955"/>
                </a:lnTo>
                <a:lnTo>
                  <a:pt x="23520" y="28150"/>
                </a:lnTo>
                <a:lnTo>
                  <a:pt x="23668" y="28230"/>
                </a:lnTo>
                <a:lnTo>
                  <a:pt x="23826" y="28150"/>
                </a:lnTo>
                <a:lnTo>
                  <a:pt x="24021" y="27955"/>
                </a:lnTo>
                <a:lnTo>
                  <a:pt x="24494" y="27165"/>
                </a:lnTo>
                <a:lnTo>
                  <a:pt x="24730" y="26936"/>
                </a:lnTo>
                <a:lnTo>
                  <a:pt x="24926" y="26581"/>
                </a:lnTo>
                <a:lnTo>
                  <a:pt x="25123" y="25997"/>
                </a:lnTo>
                <a:lnTo>
                  <a:pt x="25232" y="25172"/>
                </a:lnTo>
                <a:lnTo>
                  <a:pt x="25162" y="21450"/>
                </a:lnTo>
                <a:lnTo>
                  <a:pt x="25004" y="20820"/>
                </a:lnTo>
                <a:lnTo>
                  <a:pt x="24817" y="19183"/>
                </a:lnTo>
                <a:lnTo>
                  <a:pt x="24926" y="15735"/>
                </a:lnTo>
                <a:lnTo>
                  <a:pt x="25043" y="14957"/>
                </a:lnTo>
                <a:lnTo>
                  <a:pt x="25437" y="13273"/>
                </a:lnTo>
                <a:lnTo>
                  <a:pt x="26223" y="13273"/>
                </a:lnTo>
                <a:lnTo>
                  <a:pt x="26420" y="13113"/>
                </a:lnTo>
                <a:lnTo>
                  <a:pt x="26617" y="12918"/>
                </a:lnTo>
                <a:lnTo>
                  <a:pt x="26774" y="12609"/>
                </a:lnTo>
                <a:lnTo>
                  <a:pt x="26931" y="12208"/>
                </a:lnTo>
                <a:lnTo>
                  <a:pt x="27049" y="11670"/>
                </a:lnTo>
                <a:lnTo>
                  <a:pt x="26950" y="7089"/>
                </a:lnTo>
                <a:close/>
              </a:path>
              <a:path w="27304" h="64134">
                <a:moveTo>
                  <a:pt x="14919" y="21565"/>
                </a:moveTo>
                <a:lnTo>
                  <a:pt x="12502" y="21565"/>
                </a:lnTo>
                <a:lnTo>
                  <a:pt x="13053" y="21805"/>
                </a:lnTo>
                <a:lnTo>
                  <a:pt x="13328" y="22000"/>
                </a:lnTo>
                <a:lnTo>
                  <a:pt x="13602" y="22240"/>
                </a:lnTo>
                <a:lnTo>
                  <a:pt x="13957" y="22504"/>
                </a:lnTo>
                <a:lnTo>
                  <a:pt x="14782" y="23328"/>
                </a:lnTo>
                <a:lnTo>
                  <a:pt x="15331" y="23915"/>
                </a:lnTo>
                <a:lnTo>
                  <a:pt x="15097" y="22710"/>
                </a:lnTo>
                <a:lnTo>
                  <a:pt x="14919" y="21565"/>
                </a:lnTo>
                <a:close/>
              </a:path>
              <a:path w="27304" h="64134">
                <a:moveTo>
                  <a:pt x="26223" y="13273"/>
                </a:moveTo>
                <a:lnTo>
                  <a:pt x="25437" y="13273"/>
                </a:lnTo>
                <a:lnTo>
                  <a:pt x="25830" y="13353"/>
                </a:lnTo>
                <a:lnTo>
                  <a:pt x="26027" y="13353"/>
                </a:lnTo>
                <a:lnTo>
                  <a:pt x="26223" y="13273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88456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34276" y="6653"/>
                </a:moveTo>
                <a:lnTo>
                  <a:pt x="27205" y="6653"/>
                </a:lnTo>
                <a:lnTo>
                  <a:pt x="29997" y="7478"/>
                </a:lnTo>
                <a:lnTo>
                  <a:pt x="29793" y="9517"/>
                </a:lnTo>
                <a:lnTo>
                  <a:pt x="29447" y="14327"/>
                </a:lnTo>
                <a:lnTo>
                  <a:pt x="29329" y="24084"/>
                </a:lnTo>
                <a:lnTo>
                  <a:pt x="29447" y="27291"/>
                </a:lnTo>
                <a:lnTo>
                  <a:pt x="29643" y="30028"/>
                </a:lnTo>
                <a:lnTo>
                  <a:pt x="29840" y="32261"/>
                </a:lnTo>
                <a:lnTo>
                  <a:pt x="30037" y="33991"/>
                </a:lnTo>
                <a:lnTo>
                  <a:pt x="31216" y="31322"/>
                </a:lnTo>
                <a:lnTo>
                  <a:pt x="32631" y="28471"/>
                </a:lnTo>
                <a:lnTo>
                  <a:pt x="35700" y="14602"/>
                </a:lnTo>
                <a:lnTo>
                  <a:pt x="35654" y="12334"/>
                </a:lnTo>
                <a:lnTo>
                  <a:pt x="35539" y="11154"/>
                </a:lnTo>
                <a:lnTo>
                  <a:pt x="35103" y="8932"/>
                </a:lnTo>
                <a:lnTo>
                  <a:pt x="34792" y="7913"/>
                </a:lnTo>
                <a:lnTo>
                  <a:pt x="34401" y="6894"/>
                </a:lnTo>
                <a:lnTo>
                  <a:pt x="34276" y="6653"/>
                </a:lnTo>
                <a:close/>
              </a:path>
              <a:path w="36195" h="34289">
                <a:moveTo>
                  <a:pt x="28779" y="0"/>
                </a:moveTo>
                <a:lnTo>
                  <a:pt x="22331" y="9517"/>
                </a:lnTo>
                <a:lnTo>
                  <a:pt x="23511" y="8932"/>
                </a:lnTo>
                <a:lnTo>
                  <a:pt x="24728" y="8257"/>
                </a:lnTo>
                <a:lnTo>
                  <a:pt x="27205" y="6653"/>
                </a:lnTo>
                <a:lnTo>
                  <a:pt x="34276" y="6653"/>
                </a:lnTo>
                <a:lnTo>
                  <a:pt x="28739" y="1374"/>
                </a:lnTo>
                <a:lnTo>
                  <a:pt x="29289" y="160"/>
                </a:lnTo>
                <a:lnTo>
                  <a:pt x="28779" y="0"/>
                </a:lnTo>
                <a:close/>
              </a:path>
              <a:path w="36195" h="34289">
                <a:moveTo>
                  <a:pt x="1139" y="4157"/>
                </a:moveTo>
                <a:lnTo>
                  <a:pt x="2477" y="4890"/>
                </a:lnTo>
                <a:lnTo>
                  <a:pt x="2280" y="5840"/>
                </a:lnTo>
                <a:lnTo>
                  <a:pt x="0" y="9711"/>
                </a:lnTo>
                <a:lnTo>
                  <a:pt x="157" y="9940"/>
                </a:lnTo>
                <a:lnTo>
                  <a:pt x="3106" y="11429"/>
                </a:lnTo>
                <a:lnTo>
                  <a:pt x="4364" y="11750"/>
                </a:lnTo>
                <a:lnTo>
                  <a:pt x="5857" y="12059"/>
                </a:lnTo>
                <a:lnTo>
                  <a:pt x="8295" y="12300"/>
                </a:lnTo>
                <a:lnTo>
                  <a:pt x="9828" y="12334"/>
                </a:lnTo>
                <a:lnTo>
                  <a:pt x="10693" y="12334"/>
                </a:lnTo>
                <a:lnTo>
                  <a:pt x="11597" y="12300"/>
                </a:lnTo>
                <a:lnTo>
                  <a:pt x="12541" y="12219"/>
                </a:lnTo>
                <a:lnTo>
                  <a:pt x="13524" y="12105"/>
                </a:lnTo>
                <a:lnTo>
                  <a:pt x="13435" y="11315"/>
                </a:lnTo>
                <a:lnTo>
                  <a:pt x="13052" y="9711"/>
                </a:lnTo>
                <a:lnTo>
                  <a:pt x="12541" y="8383"/>
                </a:lnTo>
                <a:lnTo>
                  <a:pt x="11951" y="7398"/>
                </a:lnTo>
                <a:lnTo>
                  <a:pt x="11715" y="7089"/>
                </a:lnTo>
                <a:lnTo>
                  <a:pt x="11480" y="6734"/>
                </a:lnTo>
                <a:lnTo>
                  <a:pt x="10615" y="5840"/>
                </a:lnTo>
                <a:lnTo>
                  <a:pt x="10261" y="5600"/>
                </a:lnTo>
                <a:lnTo>
                  <a:pt x="9906" y="5325"/>
                </a:lnTo>
                <a:lnTo>
                  <a:pt x="2987" y="4351"/>
                </a:lnTo>
                <a:lnTo>
                  <a:pt x="2083" y="4271"/>
                </a:lnTo>
                <a:lnTo>
                  <a:pt x="1139" y="4157"/>
                </a:lnTo>
                <a:close/>
              </a:path>
              <a:path w="36195" h="34289">
                <a:moveTo>
                  <a:pt x="5936" y="4157"/>
                </a:moveTo>
                <a:lnTo>
                  <a:pt x="4521" y="4306"/>
                </a:lnTo>
                <a:lnTo>
                  <a:pt x="3813" y="4351"/>
                </a:lnTo>
                <a:lnTo>
                  <a:pt x="7487" y="4351"/>
                </a:lnTo>
                <a:lnTo>
                  <a:pt x="7115" y="4271"/>
                </a:lnTo>
                <a:lnTo>
                  <a:pt x="6565" y="4191"/>
                </a:lnTo>
                <a:lnTo>
                  <a:pt x="5936" y="415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14403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48"/>
                </a:moveTo>
                <a:lnTo>
                  <a:pt x="40" y="0"/>
                </a:lnTo>
                <a:lnTo>
                  <a:pt x="196" y="34"/>
                </a:lnTo>
                <a:lnTo>
                  <a:pt x="196" y="263"/>
                </a:lnTo>
                <a:lnTo>
                  <a:pt x="0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0591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05833" y="3724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84944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3216" y="45"/>
                </a:moveTo>
                <a:lnTo>
                  <a:pt x="3078" y="45"/>
                </a:lnTo>
                <a:lnTo>
                  <a:pt x="0" y="6653"/>
                </a:lnTo>
                <a:lnTo>
                  <a:pt x="122" y="7169"/>
                </a:lnTo>
                <a:lnTo>
                  <a:pt x="4689" y="10960"/>
                </a:lnTo>
                <a:lnTo>
                  <a:pt x="5320" y="11784"/>
                </a:lnTo>
                <a:lnTo>
                  <a:pt x="6695" y="13662"/>
                </a:lnTo>
                <a:lnTo>
                  <a:pt x="7403" y="14727"/>
                </a:lnTo>
                <a:lnTo>
                  <a:pt x="9723" y="18324"/>
                </a:lnTo>
                <a:lnTo>
                  <a:pt x="10508" y="19652"/>
                </a:lnTo>
                <a:lnTo>
                  <a:pt x="11885" y="20282"/>
                </a:lnTo>
                <a:lnTo>
                  <a:pt x="16288" y="28619"/>
                </a:lnTo>
                <a:lnTo>
                  <a:pt x="16131" y="29249"/>
                </a:lnTo>
                <a:lnTo>
                  <a:pt x="16013" y="29994"/>
                </a:lnTo>
                <a:lnTo>
                  <a:pt x="15895" y="30933"/>
                </a:lnTo>
                <a:lnTo>
                  <a:pt x="16288" y="31918"/>
                </a:lnTo>
                <a:lnTo>
                  <a:pt x="17298" y="34815"/>
                </a:lnTo>
                <a:lnTo>
                  <a:pt x="17271" y="35044"/>
                </a:lnTo>
                <a:lnTo>
                  <a:pt x="17173" y="35239"/>
                </a:lnTo>
                <a:lnTo>
                  <a:pt x="17075" y="36293"/>
                </a:lnTo>
                <a:lnTo>
                  <a:pt x="22500" y="38056"/>
                </a:lnTo>
                <a:lnTo>
                  <a:pt x="23326" y="38022"/>
                </a:lnTo>
                <a:lnTo>
                  <a:pt x="24269" y="37907"/>
                </a:lnTo>
                <a:lnTo>
                  <a:pt x="24191" y="37438"/>
                </a:lnTo>
                <a:lnTo>
                  <a:pt x="25684" y="37438"/>
                </a:lnTo>
                <a:lnTo>
                  <a:pt x="31661" y="34334"/>
                </a:lnTo>
                <a:lnTo>
                  <a:pt x="32212" y="33865"/>
                </a:lnTo>
                <a:lnTo>
                  <a:pt x="32526" y="33006"/>
                </a:lnTo>
                <a:lnTo>
                  <a:pt x="33548" y="30429"/>
                </a:lnTo>
                <a:lnTo>
                  <a:pt x="33344" y="28619"/>
                </a:lnTo>
                <a:lnTo>
                  <a:pt x="33169" y="26627"/>
                </a:lnTo>
                <a:lnTo>
                  <a:pt x="33043" y="24909"/>
                </a:lnTo>
                <a:lnTo>
                  <a:pt x="32925" y="22824"/>
                </a:lnTo>
                <a:lnTo>
                  <a:pt x="33045" y="9517"/>
                </a:lnTo>
                <a:lnTo>
                  <a:pt x="33097" y="8772"/>
                </a:lnTo>
                <a:lnTo>
                  <a:pt x="12592" y="8772"/>
                </a:lnTo>
                <a:lnTo>
                  <a:pt x="11137" y="8692"/>
                </a:lnTo>
                <a:lnTo>
                  <a:pt x="9408" y="8497"/>
                </a:lnTo>
                <a:lnTo>
                  <a:pt x="7875" y="8188"/>
                </a:lnTo>
                <a:lnTo>
                  <a:pt x="6617" y="7867"/>
                </a:lnTo>
                <a:lnTo>
                  <a:pt x="6066" y="7753"/>
                </a:lnTo>
                <a:lnTo>
                  <a:pt x="4533" y="7089"/>
                </a:lnTo>
                <a:lnTo>
                  <a:pt x="3904" y="6653"/>
                </a:lnTo>
                <a:lnTo>
                  <a:pt x="3511" y="6150"/>
                </a:lnTo>
                <a:lnTo>
                  <a:pt x="3550" y="5130"/>
                </a:lnTo>
                <a:lnTo>
                  <a:pt x="3786" y="4626"/>
                </a:lnTo>
                <a:lnTo>
                  <a:pt x="4101" y="4111"/>
                </a:lnTo>
                <a:lnTo>
                  <a:pt x="4926" y="3092"/>
                </a:lnTo>
                <a:lnTo>
                  <a:pt x="5791" y="2279"/>
                </a:lnTo>
                <a:lnTo>
                  <a:pt x="5988" y="1328"/>
                </a:lnTo>
                <a:lnTo>
                  <a:pt x="3216" y="45"/>
                </a:lnTo>
                <a:close/>
              </a:path>
              <a:path w="33654" h="38100">
                <a:moveTo>
                  <a:pt x="25684" y="37438"/>
                </a:moveTo>
                <a:lnTo>
                  <a:pt x="24191" y="37438"/>
                </a:lnTo>
                <a:lnTo>
                  <a:pt x="24426" y="37472"/>
                </a:lnTo>
                <a:lnTo>
                  <a:pt x="25135" y="37472"/>
                </a:lnTo>
                <a:lnTo>
                  <a:pt x="25684" y="37438"/>
                </a:lnTo>
                <a:close/>
              </a:path>
              <a:path w="33654" h="38100">
                <a:moveTo>
                  <a:pt x="30717" y="3092"/>
                </a:moveTo>
                <a:lnTo>
                  <a:pt x="28240" y="4695"/>
                </a:lnTo>
                <a:lnTo>
                  <a:pt x="27022" y="5371"/>
                </a:lnTo>
                <a:lnTo>
                  <a:pt x="25803" y="5955"/>
                </a:lnTo>
                <a:lnTo>
                  <a:pt x="25449" y="6150"/>
                </a:lnTo>
                <a:lnTo>
                  <a:pt x="24820" y="6424"/>
                </a:lnTo>
                <a:lnTo>
                  <a:pt x="23365" y="7008"/>
                </a:lnTo>
                <a:lnTo>
                  <a:pt x="23168" y="7054"/>
                </a:lnTo>
                <a:lnTo>
                  <a:pt x="23011" y="7089"/>
                </a:lnTo>
                <a:lnTo>
                  <a:pt x="22749" y="7203"/>
                </a:lnTo>
                <a:lnTo>
                  <a:pt x="21164" y="7719"/>
                </a:lnTo>
                <a:lnTo>
                  <a:pt x="20888" y="7753"/>
                </a:lnTo>
                <a:lnTo>
                  <a:pt x="20416" y="7913"/>
                </a:lnTo>
                <a:lnTo>
                  <a:pt x="20062" y="7993"/>
                </a:lnTo>
                <a:lnTo>
                  <a:pt x="19826" y="8028"/>
                </a:lnTo>
                <a:lnTo>
                  <a:pt x="19591" y="8108"/>
                </a:lnTo>
                <a:lnTo>
                  <a:pt x="19237" y="8188"/>
                </a:lnTo>
                <a:lnTo>
                  <a:pt x="19001" y="8222"/>
                </a:lnTo>
                <a:lnTo>
                  <a:pt x="18843" y="8222"/>
                </a:lnTo>
                <a:lnTo>
                  <a:pt x="18647" y="8303"/>
                </a:lnTo>
                <a:lnTo>
                  <a:pt x="18372" y="8337"/>
                </a:lnTo>
                <a:lnTo>
                  <a:pt x="18214" y="8337"/>
                </a:lnTo>
                <a:lnTo>
                  <a:pt x="17978" y="8417"/>
                </a:lnTo>
                <a:lnTo>
                  <a:pt x="17743" y="8417"/>
                </a:lnTo>
                <a:lnTo>
                  <a:pt x="17507" y="8463"/>
                </a:lnTo>
                <a:lnTo>
                  <a:pt x="17271" y="8497"/>
                </a:lnTo>
                <a:lnTo>
                  <a:pt x="16171" y="8658"/>
                </a:lnTo>
                <a:lnTo>
                  <a:pt x="15188" y="8738"/>
                </a:lnTo>
                <a:lnTo>
                  <a:pt x="14284" y="8772"/>
                </a:lnTo>
                <a:lnTo>
                  <a:pt x="33097" y="8772"/>
                </a:lnTo>
                <a:lnTo>
                  <a:pt x="33340" y="5600"/>
                </a:lnTo>
                <a:lnTo>
                  <a:pt x="33437" y="4626"/>
                </a:lnTo>
                <a:lnTo>
                  <a:pt x="33392" y="3882"/>
                </a:lnTo>
                <a:lnTo>
                  <a:pt x="30717" y="3092"/>
                </a:lnTo>
                <a:close/>
              </a:path>
              <a:path w="33654" h="38100">
                <a:moveTo>
                  <a:pt x="3117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78804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3085" y="154939"/>
                </a:moveTo>
                <a:lnTo>
                  <a:pt x="2849" y="158749"/>
                </a:lnTo>
                <a:lnTo>
                  <a:pt x="3282" y="158749"/>
                </a:lnTo>
                <a:lnTo>
                  <a:pt x="3085" y="154939"/>
                </a:lnTo>
                <a:close/>
              </a:path>
              <a:path w="61595" h="158750">
                <a:moveTo>
                  <a:pt x="47353" y="90169"/>
                </a:moveTo>
                <a:lnTo>
                  <a:pt x="11971" y="90169"/>
                </a:lnTo>
                <a:lnTo>
                  <a:pt x="11223" y="91439"/>
                </a:lnTo>
                <a:lnTo>
                  <a:pt x="9809" y="93979"/>
                </a:lnTo>
                <a:lnTo>
                  <a:pt x="8472" y="96519"/>
                </a:lnTo>
                <a:lnTo>
                  <a:pt x="7293" y="97789"/>
                </a:lnTo>
                <a:lnTo>
                  <a:pt x="5209" y="101599"/>
                </a:lnTo>
                <a:lnTo>
                  <a:pt x="3636" y="105409"/>
                </a:lnTo>
                <a:lnTo>
                  <a:pt x="1827" y="109219"/>
                </a:lnTo>
                <a:lnTo>
                  <a:pt x="1434" y="111759"/>
                </a:lnTo>
                <a:lnTo>
                  <a:pt x="1120" y="114299"/>
                </a:lnTo>
                <a:lnTo>
                  <a:pt x="845" y="115569"/>
                </a:lnTo>
                <a:lnTo>
                  <a:pt x="608" y="118109"/>
                </a:lnTo>
                <a:lnTo>
                  <a:pt x="255" y="123189"/>
                </a:lnTo>
                <a:lnTo>
                  <a:pt x="97" y="126999"/>
                </a:lnTo>
                <a:lnTo>
                  <a:pt x="0" y="143509"/>
                </a:lnTo>
                <a:lnTo>
                  <a:pt x="98" y="147319"/>
                </a:lnTo>
                <a:lnTo>
                  <a:pt x="1042" y="148589"/>
                </a:lnTo>
                <a:lnTo>
                  <a:pt x="1749" y="149859"/>
                </a:lnTo>
                <a:lnTo>
                  <a:pt x="2889" y="154939"/>
                </a:lnTo>
                <a:lnTo>
                  <a:pt x="3046" y="154939"/>
                </a:lnTo>
                <a:lnTo>
                  <a:pt x="2929" y="152399"/>
                </a:lnTo>
                <a:lnTo>
                  <a:pt x="3990" y="152399"/>
                </a:lnTo>
                <a:lnTo>
                  <a:pt x="5366" y="149859"/>
                </a:lnTo>
                <a:lnTo>
                  <a:pt x="7293" y="146049"/>
                </a:lnTo>
                <a:lnTo>
                  <a:pt x="8472" y="143509"/>
                </a:lnTo>
                <a:lnTo>
                  <a:pt x="10516" y="140969"/>
                </a:lnTo>
                <a:lnTo>
                  <a:pt x="26676" y="121919"/>
                </a:lnTo>
                <a:lnTo>
                  <a:pt x="26439" y="119379"/>
                </a:lnTo>
                <a:lnTo>
                  <a:pt x="26479" y="118109"/>
                </a:lnTo>
                <a:lnTo>
                  <a:pt x="26518" y="116839"/>
                </a:lnTo>
                <a:lnTo>
                  <a:pt x="26754" y="116839"/>
                </a:lnTo>
                <a:lnTo>
                  <a:pt x="27068" y="115569"/>
                </a:lnTo>
                <a:lnTo>
                  <a:pt x="28090" y="115569"/>
                </a:lnTo>
                <a:lnTo>
                  <a:pt x="28405" y="114299"/>
                </a:lnTo>
                <a:lnTo>
                  <a:pt x="33712" y="114299"/>
                </a:lnTo>
                <a:lnTo>
                  <a:pt x="32808" y="109219"/>
                </a:lnTo>
                <a:lnTo>
                  <a:pt x="32651" y="106679"/>
                </a:lnTo>
                <a:lnTo>
                  <a:pt x="32612" y="104139"/>
                </a:lnTo>
                <a:lnTo>
                  <a:pt x="32769" y="102869"/>
                </a:lnTo>
                <a:lnTo>
                  <a:pt x="33162" y="100329"/>
                </a:lnTo>
                <a:lnTo>
                  <a:pt x="33437" y="100329"/>
                </a:lnTo>
                <a:lnTo>
                  <a:pt x="33792" y="99059"/>
                </a:lnTo>
                <a:lnTo>
                  <a:pt x="34224" y="99059"/>
                </a:lnTo>
                <a:lnTo>
                  <a:pt x="34734" y="97789"/>
                </a:lnTo>
                <a:lnTo>
                  <a:pt x="43696" y="97789"/>
                </a:lnTo>
                <a:lnTo>
                  <a:pt x="44018" y="96519"/>
                </a:lnTo>
                <a:lnTo>
                  <a:pt x="44214" y="95249"/>
                </a:lnTo>
                <a:lnTo>
                  <a:pt x="44685" y="93979"/>
                </a:lnTo>
                <a:lnTo>
                  <a:pt x="44996" y="93979"/>
                </a:lnTo>
                <a:lnTo>
                  <a:pt x="45582" y="92709"/>
                </a:lnTo>
                <a:lnTo>
                  <a:pt x="46054" y="91439"/>
                </a:lnTo>
                <a:lnTo>
                  <a:pt x="46330" y="91439"/>
                </a:lnTo>
                <a:lnTo>
                  <a:pt x="47353" y="90169"/>
                </a:lnTo>
                <a:close/>
              </a:path>
              <a:path w="61595" h="158750">
                <a:moveTo>
                  <a:pt x="3080" y="154849"/>
                </a:moveTo>
                <a:close/>
              </a:path>
              <a:path w="61595" h="158750">
                <a:moveTo>
                  <a:pt x="3990" y="152399"/>
                </a:moveTo>
                <a:lnTo>
                  <a:pt x="2929" y="152399"/>
                </a:lnTo>
                <a:lnTo>
                  <a:pt x="3046" y="153669"/>
                </a:lnTo>
                <a:lnTo>
                  <a:pt x="3080" y="154849"/>
                </a:lnTo>
                <a:lnTo>
                  <a:pt x="3990" y="152399"/>
                </a:lnTo>
                <a:close/>
              </a:path>
              <a:path w="61595" h="158750">
                <a:moveTo>
                  <a:pt x="43696" y="97789"/>
                </a:moveTo>
                <a:lnTo>
                  <a:pt x="40828" y="97789"/>
                </a:lnTo>
                <a:lnTo>
                  <a:pt x="42166" y="99059"/>
                </a:lnTo>
                <a:lnTo>
                  <a:pt x="43581" y="100329"/>
                </a:lnTo>
                <a:lnTo>
                  <a:pt x="43696" y="97789"/>
                </a:lnTo>
                <a:close/>
              </a:path>
              <a:path w="61595" h="158750">
                <a:moveTo>
                  <a:pt x="57024" y="91439"/>
                </a:moveTo>
                <a:lnTo>
                  <a:pt x="55529" y="91439"/>
                </a:lnTo>
                <a:lnTo>
                  <a:pt x="56081" y="92709"/>
                </a:lnTo>
                <a:lnTo>
                  <a:pt x="56553" y="92709"/>
                </a:lnTo>
                <a:lnTo>
                  <a:pt x="57024" y="91439"/>
                </a:lnTo>
                <a:close/>
              </a:path>
              <a:path w="61595" h="158750">
                <a:moveTo>
                  <a:pt x="58094" y="90169"/>
                </a:moveTo>
                <a:lnTo>
                  <a:pt x="54000" y="90169"/>
                </a:lnTo>
                <a:lnTo>
                  <a:pt x="54632" y="91439"/>
                </a:lnTo>
                <a:lnTo>
                  <a:pt x="57346" y="91439"/>
                </a:lnTo>
                <a:lnTo>
                  <a:pt x="58094" y="90169"/>
                </a:lnTo>
                <a:close/>
              </a:path>
              <a:path w="61595" h="158750">
                <a:moveTo>
                  <a:pt x="60210" y="54610"/>
                </a:moveTo>
                <a:lnTo>
                  <a:pt x="36189" y="54609"/>
                </a:lnTo>
                <a:lnTo>
                  <a:pt x="36150" y="58419"/>
                </a:lnTo>
                <a:lnTo>
                  <a:pt x="36072" y="59689"/>
                </a:lnTo>
                <a:lnTo>
                  <a:pt x="29545" y="72389"/>
                </a:lnTo>
                <a:lnTo>
                  <a:pt x="26950" y="76199"/>
                </a:lnTo>
                <a:lnTo>
                  <a:pt x="25221" y="77469"/>
                </a:lnTo>
                <a:lnTo>
                  <a:pt x="22744" y="80009"/>
                </a:lnTo>
                <a:lnTo>
                  <a:pt x="21289" y="81279"/>
                </a:lnTo>
                <a:lnTo>
                  <a:pt x="20070" y="82549"/>
                </a:lnTo>
                <a:lnTo>
                  <a:pt x="18222" y="83819"/>
                </a:lnTo>
                <a:lnTo>
                  <a:pt x="17122" y="85089"/>
                </a:lnTo>
                <a:lnTo>
                  <a:pt x="16178" y="85089"/>
                </a:lnTo>
                <a:lnTo>
                  <a:pt x="14409" y="87629"/>
                </a:lnTo>
                <a:lnTo>
                  <a:pt x="12758" y="90169"/>
                </a:lnTo>
                <a:lnTo>
                  <a:pt x="50423" y="90169"/>
                </a:lnTo>
                <a:lnTo>
                  <a:pt x="51090" y="88899"/>
                </a:lnTo>
                <a:lnTo>
                  <a:pt x="58933" y="88899"/>
                </a:lnTo>
                <a:lnTo>
                  <a:pt x="61509" y="73660"/>
                </a:lnTo>
                <a:lnTo>
                  <a:pt x="61429" y="66040"/>
                </a:lnTo>
                <a:lnTo>
                  <a:pt x="61072" y="60960"/>
                </a:lnTo>
                <a:lnTo>
                  <a:pt x="60796" y="58420"/>
                </a:lnTo>
                <a:lnTo>
                  <a:pt x="60210" y="54610"/>
                </a:lnTo>
                <a:close/>
              </a:path>
              <a:path w="61595" h="158750">
                <a:moveTo>
                  <a:pt x="58933" y="88899"/>
                </a:moveTo>
                <a:lnTo>
                  <a:pt x="51090" y="88899"/>
                </a:lnTo>
                <a:lnTo>
                  <a:pt x="52068" y="90169"/>
                </a:lnTo>
                <a:lnTo>
                  <a:pt x="58519" y="90169"/>
                </a:lnTo>
                <a:lnTo>
                  <a:pt x="58933" y="88899"/>
                </a:lnTo>
                <a:close/>
              </a:path>
              <a:path w="61595" h="158750">
                <a:moveTo>
                  <a:pt x="44766" y="3810"/>
                </a:moveTo>
                <a:lnTo>
                  <a:pt x="40553" y="3809"/>
                </a:lnTo>
                <a:lnTo>
                  <a:pt x="41457" y="5080"/>
                </a:lnTo>
                <a:lnTo>
                  <a:pt x="42283" y="5080"/>
                </a:lnTo>
                <a:lnTo>
                  <a:pt x="42952" y="6350"/>
                </a:lnTo>
                <a:lnTo>
                  <a:pt x="43541" y="7620"/>
                </a:lnTo>
                <a:lnTo>
                  <a:pt x="44053" y="8890"/>
                </a:lnTo>
                <a:lnTo>
                  <a:pt x="44444" y="8890"/>
                </a:lnTo>
                <a:lnTo>
                  <a:pt x="45352" y="16510"/>
                </a:lnTo>
                <a:lnTo>
                  <a:pt x="44881" y="20319"/>
                </a:lnTo>
                <a:lnTo>
                  <a:pt x="44490" y="22859"/>
                </a:lnTo>
                <a:lnTo>
                  <a:pt x="44018" y="24129"/>
                </a:lnTo>
                <a:lnTo>
                  <a:pt x="43502" y="26669"/>
                </a:lnTo>
                <a:lnTo>
                  <a:pt x="42283" y="30479"/>
                </a:lnTo>
                <a:lnTo>
                  <a:pt x="41497" y="31749"/>
                </a:lnTo>
                <a:lnTo>
                  <a:pt x="39492" y="35559"/>
                </a:lnTo>
                <a:lnTo>
                  <a:pt x="36701" y="44449"/>
                </a:lnTo>
                <a:lnTo>
                  <a:pt x="36308" y="45719"/>
                </a:lnTo>
                <a:lnTo>
                  <a:pt x="36150" y="46989"/>
                </a:lnTo>
                <a:lnTo>
                  <a:pt x="36032" y="48259"/>
                </a:lnTo>
                <a:lnTo>
                  <a:pt x="35835" y="50799"/>
                </a:lnTo>
                <a:lnTo>
                  <a:pt x="35796" y="52069"/>
                </a:lnTo>
                <a:lnTo>
                  <a:pt x="35914" y="53339"/>
                </a:lnTo>
                <a:lnTo>
                  <a:pt x="36111" y="54609"/>
                </a:lnTo>
                <a:lnTo>
                  <a:pt x="36269" y="55879"/>
                </a:lnTo>
                <a:lnTo>
                  <a:pt x="36189" y="54609"/>
                </a:lnTo>
                <a:lnTo>
                  <a:pt x="60210" y="54610"/>
                </a:lnTo>
                <a:lnTo>
                  <a:pt x="59934" y="53340"/>
                </a:lnTo>
                <a:lnTo>
                  <a:pt x="59704" y="52070"/>
                </a:lnTo>
                <a:lnTo>
                  <a:pt x="59382" y="50800"/>
                </a:lnTo>
                <a:lnTo>
                  <a:pt x="58680" y="48260"/>
                </a:lnTo>
                <a:lnTo>
                  <a:pt x="58910" y="46990"/>
                </a:lnTo>
                <a:lnTo>
                  <a:pt x="59382" y="45720"/>
                </a:lnTo>
                <a:lnTo>
                  <a:pt x="59934" y="43180"/>
                </a:lnTo>
                <a:lnTo>
                  <a:pt x="60014" y="41910"/>
                </a:lnTo>
                <a:lnTo>
                  <a:pt x="60095" y="35560"/>
                </a:lnTo>
                <a:lnTo>
                  <a:pt x="59980" y="34290"/>
                </a:lnTo>
                <a:lnTo>
                  <a:pt x="59819" y="33020"/>
                </a:lnTo>
                <a:lnTo>
                  <a:pt x="59313" y="31750"/>
                </a:lnTo>
                <a:lnTo>
                  <a:pt x="58565" y="29210"/>
                </a:lnTo>
                <a:lnTo>
                  <a:pt x="54632" y="22860"/>
                </a:lnTo>
                <a:lnTo>
                  <a:pt x="54310" y="21590"/>
                </a:lnTo>
                <a:lnTo>
                  <a:pt x="53172" y="21590"/>
                </a:lnTo>
                <a:lnTo>
                  <a:pt x="51723" y="19050"/>
                </a:lnTo>
                <a:lnTo>
                  <a:pt x="50423" y="16510"/>
                </a:lnTo>
                <a:lnTo>
                  <a:pt x="49676" y="16510"/>
                </a:lnTo>
                <a:lnTo>
                  <a:pt x="49097" y="15240"/>
                </a:lnTo>
                <a:lnTo>
                  <a:pt x="48066" y="15240"/>
                </a:lnTo>
                <a:lnTo>
                  <a:pt x="48020" y="13970"/>
                </a:lnTo>
                <a:lnTo>
                  <a:pt x="47790" y="11430"/>
                </a:lnTo>
                <a:lnTo>
                  <a:pt x="47595" y="10160"/>
                </a:lnTo>
                <a:lnTo>
                  <a:pt x="47043" y="8890"/>
                </a:lnTo>
                <a:lnTo>
                  <a:pt x="46652" y="7620"/>
                </a:lnTo>
                <a:lnTo>
                  <a:pt x="46215" y="6350"/>
                </a:lnTo>
                <a:lnTo>
                  <a:pt x="45939" y="6350"/>
                </a:lnTo>
                <a:lnTo>
                  <a:pt x="45709" y="5080"/>
                </a:lnTo>
                <a:lnTo>
                  <a:pt x="44766" y="3810"/>
                </a:lnTo>
                <a:close/>
              </a:path>
              <a:path w="61595" h="158750">
                <a:moveTo>
                  <a:pt x="47940" y="12700"/>
                </a:moveTo>
                <a:lnTo>
                  <a:pt x="48066" y="15240"/>
                </a:lnTo>
                <a:lnTo>
                  <a:pt x="49097" y="15240"/>
                </a:lnTo>
                <a:lnTo>
                  <a:pt x="47940" y="12700"/>
                </a:lnTo>
                <a:close/>
              </a:path>
              <a:path w="61595" h="158750">
                <a:moveTo>
                  <a:pt x="39728" y="0"/>
                </a:moveTo>
                <a:lnTo>
                  <a:pt x="39492" y="0"/>
                </a:lnTo>
                <a:lnTo>
                  <a:pt x="39256" y="1269"/>
                </a:lnTo>
                <a:lnTo>
                  <a:pt x="38391" y="2539"/>
                </a:lnTo>
                <a:lnTo>
                  <a:pt x="39531" y="3809"/>
                </a:lnTo>
                <a:lnTo>
                  <a:pt x="44053" y="3810"/>
                </a:lnTo>
                <a:lnTo>
                  <a:pt x="43659" y="2540"/>
                </a:lnTo>
                <a:lnTo>
                  <a:pt x="42362" y="2540"/>
                </a:lnTo>
                <a:lnTo>
                  <a:pt x="40868" y="1270"/>
                </a:lnTo>
                <a:lnTo>
                  <a:pt x="39728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77488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5" h="147320">
                <a:moveTo>
                  <a:pt x="51263" y="88803"/>
                </a:moveTo>
                <a:lnTo>
                  <a:pt x="1610" y="88803"/>
                </a:lnTo>
                <a:lnTo>
                  <a:pt x="1532" y="89112"/>
                </a:lnTo>
                <a:lnTo>
                  <a:pt x="0" y="104619"/>
                </a:lnTo>
                <a:lnTo>
                  <a:pt x="113" y="105833"/>
                </a:lnTo>
                <a:lnTo>
                  <a:pt x="2003" y="114054"/>
                </a:lnTo>
                <a:lnTo>
                  <a:pt x="2790" y="117578"/>
                </a:lnTo>
                <a:lnTo>
                  <a:pt x="3379" y="119654"/>
                </a:lnTo>
                <a:lnTo>
                  <a:pt x="3497" y="119967"/>
                </a:lnTo>
                <a:lnTo>
                  <a:pt x="3930" y="121455"/>
                </a:lnTo>
                <a:lnTo>
                  <a:pt x="15567" y="146748"/>
                </a:lnTo>
                <a:lnTo>
                  <a:pt x="16629" y="146709"/>
                </a:lnTo>
                <a:lnTo>
                  <a:pt x="17768" y="146630"/>
                </a:lnTo>
                <a:lnTo>
                  <a:pt x="19026" y="146630"/>
                </a:lnTo>
                <a:lnTo>
                  <a:pt x="20325" y="146591"/>
                </a:lnTo>
                <a:lnTo>
                  <a:pt x="26257" y="146591"/>
                </a:lnTo>
                <a:lnTo>
                  <a:pt x="25867" y="146239"/>
                </a:lnTo>
                <a:lnTo>
                  <a:pt x="24019" y="142285"/>
                </a:lnTo>
                <a:lnTo>
                  <a:pt x="24138" y="139896"/>
                </a:lnTo>
                <a:lnTo>
                  <a:pt x="24413" y="138996"/>
                </a:lnTo>
                <a:lnTo>
                  <a:pt x="28031" y="135354"/>
                </a:lnTo>
                <a:lnTo>
                  <a:pt x="25474" y="133592"/>
                </a:lnTo>
                <a:lnTo>
                  <a:pt x="13090" y="123765"/>
                </a:lnTo>
                <a:lnTo>
                  <a:pt x="28152" y="123765"/>
                </a:lnTo>
                <a:lnTo>
                  <a:pt x="28227" y="122434"/>
                </a:lnTo>
                <a:lnTo>
                  <a:pt x="38370" y="104619"/>
                </a:lnTo>
                <a:lnTo>
                  <a:pt x="44465" y="97060"/>
                </a:lnTo>
                <a:lnTo>
                  <a:pt x="49140" y="91345"/>
                </a:lnTo>
                <a:lnTo>
                  <a:pt x="51263" y="88803"/>
                </a:lnTo>
                <a:close/>
              </a:path>
              <a:path w="64135" h="147320">
                <a:moveTo>
                  <a:pt x="26257" y="146591"/>
                </a:moveTo>
                <a:lnTo>
                  <a:pt x="21740" y="146591"/>
                </a:lnTo>
                <a:lnTo>
                  <a:pt x="24767" y="146670"/>
                </a:lnTo>
                <a:lnTo>
                  <a:pt x="26457" y="146748"/>
                </a:lnTo>
                <a:lnTo>
                  <a:pt x="26257" y="146591"/>
                </a:lnTo>
                <a:close/>
              </a:path>
              <a:path w="64135" h="147320">
                <a:moveTo>
                  <a:pt x="28152" y="123765"/>
                </a:moveTo>
                <a:lnTo>
                  <a:pt x="13090" y="123765"/>
                </a:lnTo>
                <a:lnTo>
                  <a:pt x="14152" y="124744"/>
                </a:lnTo>
                <a:lnTo>
                  <a:pt x="17061" y="127210"/>
                </a:lnTo>
                <a:lnTo>
                  <a:pt x="28031" y="135354"/>
                </a:lnTo>
                <a:lnTo>
                  <a:pt x="29249" y="135119"/>
                </a:lnTo>
                <a:lnTo>
                  <a:pt x="30664" y="134963"/>
                </a:lnTo>
                <a:lnTo>
                  <a:pt x="28187" y="125331"/>
                </a:lnTo>
                <a:lnTo>
                  <a:pt x="28152" y="123765"/>
                </a:lnTo>
                <a:close/>
              </a:path>
              <a:path w="64135" h="147320">
                <a:moveTo>
                  <a:pt x="1555" y="88984"/>
                </a:moveTo>
                <a:lnTo>
                  <a:pt x="1516" y="89112"/>
                </a:lnTo>
                <a:lnTo>
                  <a:pt x="1555" y="88984"/>
                </a:lnTo>
                <a:close/>
              </a:path>
              <a:path w="64135" h="147320">
                <a:moveTo>
                  <a:pt x="62898" y="19068"/>
                </a:moveTo>
                <a:lnTo>
                  <a:pt x="59444" y="19068"/>
                </a:lnTo>
                <a:lnTo>
                  <a:pt x="59364" y="19503"/>
                </a:lnTo>
                <a:lnTo>
                  <a:pt x="37702" y="52315"/>
                </a:lnTo>
                <a:lnTo>
                  <a:pt x="29249" y="58373"/>
                </a:lnTo>
                <a:lnTo>
                  <a:pt x="24689" y="61591"/>
                </a:lnTo>
                <a:lnTo>
                  <a:pt x="1555" y="88984"/>
                </a:lnTo>
                <a:lnTo>
                  <a:pt x="1610" y="88803"/>
                </a:lnTo>
                <a:lnTo>
                  <a:pt x="51263" y="88803"/>
                </a:lnTo>
                <a:lnTo>
                  <a:pt x="57984" y="81244"/>
                </a:lnTo>
                <a:lnTo>
                  <a:pt x="58887" y="79950"/>
                </a:lnTo>
                <a:lnTo>
                  <a:pt x="63929" y="68280"/>
                </a:lnTo>
                <a:lnTo>
                  <a:pt x="63848" y="66058"/>
                </a:lnTo>
                <a:lnTo>
                  <a:pt x="63687" y="65382"/>
                </a:lnTo>
                <a:lnTo>
                  <a:pt x="63492" y="64878"/>
                </a:lnTo>
                <a:lnTo>
                  <a:pt x="63136" y="64214"/>
                </a:lnTo>
                <a:lnTo>
                  <a:pt x="62986" y="64019"/>
                </a:lnTo>
                <a:lnTo>
                  <a:pt x="62364" y="61591"/>
                </a:lnTo>
                <a:lnTo>
                  <a:pt x="59855" y="36487"/>
                </a:lnTo>
                <a:lnTo>
                  <a:pt x="60077" y="32845"/>
                </a:lnTo>
                <a:lnTo>
                  <a:pt x="60340" y="30269"/>
                </a:lnTo>
                <a:lnTo>
                  <a:pt x="60548" y="28585"/>
                </a:lnTo>
                <a:lnTo>
                  <a:pt x="61125" y="25218"/>
                </a:lnTo>
                <a:lnTo>
                  <a:pt x="60698" y="25218"/>
                </a:lnTo>
                <a:lnTo>
                  <a:pt x="61526" y="23294"/>
                </a:lnTo>
                <a:lnTo>
                  <a:pt x="62584" y="20752"/>
                </a:lnTo>
                <a:lnTo>
                  <a:pt x="62860" y="19812"/>
                </a:lnTo>
                <a:lnTo>
                  <a:pt x="62898" y="19068"/>
                </a:lnTo>
                <a:close/>
              </a:path>
              <a:path w="64135" h="147320">
                <a:moveTo>
                  <a:pt x="61445" y="23809"/>
                </a:moveTo>
                <a:lnTo>
                  <a:pt x="61018" y="24588"/>
                </a:lnTo>
                <a:lnTo>
                  <a:pt x="60893" y="24863"/>
                </a:lnTo>
                <a:lnTo>
                  <a:pt x="60698" y="25218"/>
                </a:lnTo>
                <a:lnTo>
                  <a:pt x="61125" y="25218"/>
                </a:lnTo>
                <a:lnTo>
                  <a:pt x="61272" y="24508"/>
                </a:lnTo>
                <a:lnTo>
                  <a:pt x="61411" y="24004"/>
                </a:lnTo>
                <a:lnTo>
                  <a:pt x="61445" y="23809"/>
                </a:lnTo>
                <a:close/>
              </a:path>
              <a:path w="64135" h="147320">
                <a:moveTo>
                  <a:pt x="59364" y="19246"/>
                </a:moveTo>
                <a:lnTo>
                  <a:pt x="59254" y="19503"/>
                </a:lnTo>
                <a:lnTo>
                  <a:pt x="59364" y="19246"/>
                </a:lnTo>
                <a:close/>
              </a:path>
              <a:path w="64135" h="147320">
                <a:moveTo>
                  <a:pt x="58191" y="0"/>
                </a:moveTo>
                <a:lnTo>
                  <a:pt x="55626" y="2393"/>
                </a:lnTo>
                <a:lnTo>
                  <a:pt x="56063" y="2897"/>
                </a:lnTo>
                <a:lnTo>
                  <a:pt x="56454" y="3412"/>
                </a:lnTo>
                <a:lnTo>
                  <a:pt x="59364" y="19246"/>
                </a:lnTo>
                <a:lnTo>
                  <a:pt x="59444" y="19068"/>
                </a:lnTo>
                <a:lnTo>
                  <a:pt x="62898" y="19068"/>
                </a:lnTo>
                <a:lnTo>
                  <a:pt x="62787" y="12769"/>
                </a:lnTo>
                <a:lnTo>
                  <a:pt x="62515" y="10421"/>
                </a:lnTo>
                <a:lnTo>
                  <a:pt x="58731" y="584"/>
                </a:lnTo>
                <a:lnTo>
                  <a:pt x="58191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49965" y="260326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10" h="59054">
                <a:moveTo>
                  <a:pt x="45199" y="55626"/>
                </a:moveTo>
                <a:lnTo>
                  <a:pt x="32632" y="55626"/>
                </a:lnTo>
                <a:lnTo>
                  <a:pt x="32868" y="56261"/>
                </a:lnTo>
                <a:lnTo>
                  <a:pt x="33182" y="56896"/>
                </a:lnTo>
                <a:lnTo>
                  <a:pt x="33536" y="57404"/>
                </a:lnTo>
                <a:lnTo>
                  <a:pt x="33929" y="57785"/>
                </a:lnTo>
                <a:lnTo>
                  <a:pt x="34362" y="58039"/>
                </a:lnTo>
                <a:lnTo>
                  <a:pt x="34794" y="58420"/>
                </a:lnTo>
                <a:lnTo>
                  <a:pt x="35265" y="58547"/>
                </a:lnTo>
                <a:lnTo>
                  <a:pt x="35777" y="58801"/>
                </a:lnTo>
                <a:lnTo>
                  <a:pt x="38411" y="58801"/>
                </a:lnTo>
                <a:lnTo>
                  <a:pt x="39512" y="58547"/>
                </a:lnTo>
                <a:lnTo>
                  <a:pt x="41123" y="57912"/>
                </a:lnTo>
                <a:lnTo>
                  <a:pt x="42146" y="57404"/>
                </a:lnTo>
                <a:lnTo>
                  <a:pt x="43051" y="57023"/>
                </a:lnTo>
                <a:lnTo>
                  <a:pt x="43876" y="56515"/>
                </a:lnTo>
                <a:lnTo>
                  <a:pt x="45055" y="55753"/>
                </a:lnTo>
                <a:lnTo>
                  <a:pt x="45199" y="55626"/>
                </a:lnTo>
                <a:close/>
              </a:path>
              <a:path w="67310" h="59054">
                <a:moveTo>
                  <a:pt x="6566" y="29590"/>
                </a:moveTo>
                <a:lnTo>
                  <a:pt x="5386" y="29717"/>
                </a:lnTo>
                <a:lnTo>
                  <a:pt x="3499" y="30225"/>
                </a:lnTo>
                <a:lnTo>
                  <a:pt x="2751" y="30733"/>
                </a:lnTo>
                <a:lnTo>
                  <a:pt x="2398" y="30860"/>
                </a:lnTo>
                <a:lnTo>
                  <a:pt x="0" y="38099"/>
                </a:lnTo>
                <a:lnTo>
                  <a:pt x="118" y="39115"/>
                </a:lnTo>
                <a:lnTo>
                  <a:pt x="9789" y="48894"/>
                </a:lnTo>
                <a:lnTo>
                  <a:pt x="10418" y="49148"/>
                </a:lnTo>
                <a:lnTo>
                  <a:pt x="12856" y="49783"/>
                </a:lnTo>
                <a:lnTo>
                  <a:pt x="13563" y="49910"/>
                </a:lnTo>
                <a:lnTo>
                  <a:pt x="13878" y="51180"/>
                </a:lnTo>
                <a:lnTo>
                  <a:pt x="24100" y="58292"/>
                </a:lnTo>
                <a:lnTo>
                  <a:pt x="26537" y="57911"/>
                </a:lnTo>
                <a:lnTo>
                  <a:pt x="28032" y="57531"/>
                </a:lnTo>
                <a:lnTo>
                  <a:pt x="29408" y="57023"/>
                </a:lnTo>
                <a:lnTo>
                  <a:pt x="31924" y="56007"/>
                </a:lnTo>
                <a:lnTo>
                  <a:pt x="32632" y="55626"/>
                </a:lnTo>
                <a:lnTo>
                  <a:pt x="45199" y="55626"/>
                </a:lnTo>
                <a:lnTo>
                  <a:pt x="45488" y="55372"/>
                </a:lnTo>
                <a:lnTo>
                  <a:pt x="46942" y="54483"/>
                </a:lnTo>
                <a:lnTo>
                  <a:pt x="47690" y="54229"/>
                </a:lnTo>
                <a:lnTo>
                  <a:pt x="48437" y="53848"/>
                </a:lnTo>
                <a:lnTo>
                  <a:pt x="49931" y="53340"/>
                </a:lnTo>
                <a:lnTo>
                  <a:pt x="51386" y="53213"/>
                </a:lnTo>
                <a:lnTo>
                  <a:pt x="52132" y="53086"/>
                </a:lnTo>
                <a:lnTo>
                  <a:pt x="65058" y="47498"/>
                </a:lnTo>
                <a:lnTo>
                  <a:pt x="65048" y="44704"/>
                </a:lnTo>
                <a:lnTo>
                  <a:pt x="64870" y="43942"/>
                </a:lnTo>
                <a:lnTo>
                  <a:pt x="64714" y="42926"/>
                </a:lnTo>
                <a:lnTo>
                  <a:pt x="64634" y="41529"/>
                </a:lnTo>
                <a:lnTo>
                  <a:pt x="64163" y="41148"/>
                </a:lnTo>
                <a:lnTo>
                  <a:pt x="64639" y="41148"/>
                </a:lnTo>
                <a:lnTo>
                  <a:pt x="64695" y="39624"/>
                </a:lnTo>
                <a:lnTo>
                  <a:pt x="61764" y="39624"/>
                </a:lnTo>
                <a:lnTo>
                  <a:pt x="60428" y="38735"/>
                </a:lnTo>
                <a:lnTo>
                  <a:pt x="57990" y="37592"/>
                </a:lnTo>
                <a:lnTo>
                  <a:pt x="57598" y="37465"/>
                </a:lnTo>
                <a:lnTo>
                  <a:pt x="57244" y="37465"/>
                </a:lnTo>
                <a:lnTo>
                  <a:pt x="56418" y="37084"/>
                </a:lnTo>
                <a:lnTo>
                  <a:pt x="52089" y="32639"/>
                </a:lnTo>
                <a:lnTo>
                  <a:pt x="14743" y="32638"/>
                </a:lnTo>
                <a:lnTo>
                  <a:pt x="7195" y="29717"/>
                </a:lnTo>
                <a:lnTo>
                  <a:pt x="6566" y="29590"/>
                </a:lnTo>
                <a:close/>
              </a:path>
              <a:path w="67310" h="59054">
                <a:moveTo>
                  <a:pt x="63848" y="53086"/>
                </a:moveTo>
                <a:lnTo>
                  <a:pt x="54216" y="53086"/>
                </a:lnTo>
                <a:lnTo>
                  <a:pt x="55592" y="53213"/>
                </a:lnTo>
                <a:lnTo>
                  <a:pt x="56221" y="53340"/>
                </a:lnTo>
                <a:lnTo>
                  <a:pt x="56850" y="53594"/>
                </a:lnTo>
                <a:lnTo>
                  <a:pt x="58030" y="53848"/>
                </a:lnTo>
                <a:lnTo>
                  <a:pt x="59092" y="54229"/>
                </a:lnTo>
                <a:lnTo>
                  <a:pt x="60860" y="54991"/>
                </a:lnTo>
                <a:lnTo>
                  <a:pt x="62433" y="55880"/>
                </a:lnTo>
                <a:lnTo>
                  <a:pt x="63848" y="53086"/>
                </a:lnTo>
                <a:close/>
              </a:path>
              <a:path w="67310" h="59054">
                <a:moveTo>
                  <a:pt x="65048" y="44704"/>
                </a:moveTo>
                <a:lnTo>
                  <a:pt x="65107" y="44958"/>
                </a:lnTo>
                <a:lnTo>
                  <a:pt x="65048" y="44704"/>
                </a:lnTo>
                <a:close/>
              </a:path>
              <a:path w="67310" h="59054">
                <a:moveTo>
                  <a:pt x="64639" y="41148"/>
                </a:moveTo>
                <a:lnTo>
                  <a:pt x="64163" y="41148"/>
                </a:lnTo>
                <a:lnTo>
                  <a:pt x="64634" y="41275"/>
                </a:lnTo>
                <a:close/>
              </a:path>
              <a:path w="67310" h="59054">
                <a:moveTo>
                  <a:pt x="66915" y="29210"/>
                </a:moveTo>
                <a:lnTo>
                  <a:pt x="65185" y="30353"/>
                </a:lnTo>
                <a:lnTo>
                  <a:pt x="63652" y="31115"/>
                </a:lnTo>
                <a:lnTo>
                  <a:pt x="62315" y="31623"/>
                </a:lnTo>
                <a:lnTo>
                  <a:pt x="61214" y="31877"/>
                </a:lnTo>
                <a:lnTo>
                  <a:pt x="60311" y="32131"/>
                </a:lnTo>
                <a:lnTo>
                  <a:pt x="59191" y="32131"/>
                </a:lnTo>
                <a:lnTo>
                  <a:pt x="59406" y="33401"/>
                </a:lnTo>
                <a:lnTo>
                  <a:pt x="59680" y="34671"/>
                </a:lnTo>
                <a:lnTo>
                  <a:pt x="64695" y="39624"/>
                </a:lnTo>
                <a:lnTo>
                  <a:pt x="64794" y="38481"/>
                </a:lnTo>
                <a:lnTo>
                  <a:pt x="65067" y="36322"/>
                </a:lnTo>
                <a:lnTo>
                  <a:pt x="65812" y="32893"/>
                </a:lnTo>
                <a:lnTo>
                  <a:pt x="66915" y="29210"/>
                </a:lnTo>
                <a:close/>
              </a:path>
              <a:path w="67310" h="59054">
                <a:moveTo>
                  <a:pt x="12344" y="0"/>
                </a:moveTo>
                <a:lnTo>
                  <a:pt x="8531" y="1777"/>
                </a:lnTo>
                <a:lnTo>
                  <a:pt x="8334" y="2031"/>
                </a:lnTo>
                <a:lnTo>
                  <a:pt x="7785" y="3301"/>
                </a:lnTo>
                <a:lnTo>
                  <a:pt x="7470" y="4444"/>
                </a:lnTo>
                <a:lnTo>
                  <a:pt x="7061" y="6603"/>
                </a:lnTo>
                <a:lnTo>
                  <a:pt x="6959" y="10540"/>
                </a:lnTo>
                <a:lnTo>
                  <a:pt x="7104" y="11556"/>
                </a:lnTo>
                <a:lnTo>
                  <a:pt x="13563" y="20954"/>
                </a:lnTo>
                <a:lnTo>
                  <a:pt x="13170" y="22478"/>
                </a:lnTo>
                <a:lnTo>
                  <a:pt x="13014" y="23240"/>
                </a:lnTo>
                <a:lnTo>
                  <a:pt x="12895" y="24002"/>
                </a:lnTo>
                <a:lnTo>
                  <a:pt x="12777" y="27939"/>
                </a:lnTo>
                <a:lnTo>
                  <a:pt x="13014" y="29209"/>
                </a:lnTo>
                <a:lnTo>
                  <a:pt x="52089" y="32639"/>
                </a:lnTo>
                <a:lnTo>
                  <a:pt x="51722" y="31877"/>
                </a:lnTo>
                <a:lnTo>
                  <a:pt x="51267" y="30480"/>
                </a:lnTo>
                <a:lnTo>
                  <a:pt x="50913" y="28702"/>
                </a:lnTo>
                <a:lnTo>
                  <a:pt x="50953" y="24892"/>
                </a:lnTo>
                <a:lnTo>
                  <a:pt x="51150" y="23622"/>
                </a:lnTo>
                <a:lnTo>
                  <a:pt x="51267" y="23241"/>
                </a:lnTo>
                <a:lnTo>
                  <a:pt x="51032" y="21971"/>
                </a:lnTo>
                <a:lnTo>
                  <a:pt x="38175" y="15240"/>
                </a:lnTo>
                <a:lnTo>
                  <a:pt x="37429" y="13843"/>
                </a:lnTo>
                <a:lnTo>
                  <a:pt x="22213" y="7874"/>
                </a:lnTo>
                <a:lnTo>
                  <a:pt x="20640" y="6096"/>
                </a:lnTo>
                <a:lnTo>
                  <a:pt x="19068" y="4445"/>
                </a:lnTo>
                <a:lnTo>
                  <a:pt x="18124" y="3556"/>
                </a:lnTo>
                <a:lnTo>
                  <a:pt x="17220" y="2794"/>
                </a:lnTo>
                <a:lnTo>
                  <a:pt x="16395" y="2032"/>
                </a:lnTo>
                <a:lnTo>
                  <a:pt x="14861" y="1016"/>
                </a:lnTo>
                <a:lnTo>
                  <a:pt x="14153" y="635"/>
                </a:lnTo>
                <a:lnTo>
                  <a:pt x="13524" y="381"/>
                </a:lnTo>
                <a:lnTo>
                  <a:pt x="12344" y="0"/>
                </a:lnTo>
                <a:close/>
              </a:path>
              <a:path w="67310" h="59054">
                <a:moveTo>
                  <a:pt x="59170" y="32004"/>
                </a:moveTo>
                <a:lnTo>
                  <a:pt x="59288" y="32131"/>
                </a:lnTo>
                <a:lnTo>
                  <a:pt x="59170" y="32004"/>
                </a:lnTo>
                <a:close/>
              </a:path>
              <a:path w="67310" h="59054">
                <a:moveTo>
                  <a:pt x="43365" y="13970"/>
                </a:moveTo>
                <a:lnTo>
                  <a:pt x="38175" y="15240"/>
                </a:lnTo>
                <a:lnTo>
                  <a:pt x="47424" y="15240"/>
                </a:lnTo>
                <a:lnTo>
                  <a:pt x="47296" y="15113"/>
                </a:lnTo>
                <a:lnTo>
                  <a:pt x="45055" y="14097"/>
                </a:lnTo>
                <a:lnTo>
                  <a:pt x="44505" y="14097"/>
                </a:lnTo>
                <a:lnTo>
                  <a:pt x="43365" y="13970"/>
                </a:lnTo>
                <a:close/>
              </a:path>
              <a:path w="67310" h="59054">
                <a:moveTo>
                  <a:pt x="28346" y="6096"/>
                </a:moveTo>
                <a:lnTo>
                  <a:pt x="26617" y="6096"/>
                </a:lnTo>
                <a:lnTo>
                  <a:pt x="25633" y="6223"/>
                </a:lnTo>
                <a:lnTo>
                  <a:pt x="24297" y="6604"/>
                </a:lnTo>
                <a:lnTo>
                  <a:pt x="23943" y="6858"/>
                </a:lnTo>
                <a:lnTo>
                  <a:pt x="23589" y="6985"/>
                </a:lnTo>
                <a:lnTo>
                  <a:pt x="22566" y="7620"/>
                </a:lnTo>
                <a:lnTo>
                  <a:pt x="22331" y="7874"/>
                </a:lnTo>
                <a:lnTo>
                  <a:pt x="32297" y="7874"/>
                </a:lnTo>
                <a:lnTo>
                  <a:pt x="31610" y="7366"/>
                </a:lnTo>
                <a:lnTo>
                  <a:pt x="30901" y="6985"/>
                </a:lnTo>
                <a:lnTo>
                  <a:pt x="29604" y="6350"/>
                </a:lnTo>
                <a:lnTo>
                  <a:pt x="28346" y="6096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90578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7047" y="14292"/>
                </a:moveTo>
                <a:lnTo>
                  <a:pt x="6054" y="14292"/>
                </a:lnTo>
                <a:lnTo>
                  <a:pt x="6644" y="14602"/>
                </a:lnTo>
                <a:lnTo>
                  <a:pt x="7047" y="14292"/>
                </a:lnTo>
                <a:close/>
              </a:path>
              <a:path w="19050" h="14604">
                <a:moveTo>
                  <a:pt x="7037" y="0"/>
                </a:moveTo>
                <a:lnTo>
                  <a:pt x="1218" y="5680"/>
                </a:lnTo>
                <a:lnTo>
                  <a:pt x="825" y="6424"/>
                </a:lnTo>
                <a:lnTo>
                  <a:pt x="235" y="7753"/>
                </a:lnTo>
                <a:lnTo>
                  <a:pt x="78" y="8383"/>
                </a:lnTo>
                <a:lnTo>
                  <a:pt x="0" y="10456"/>
                </a:lnTo>
                <a:lnTo>
                  <a:pt x="118" y="10879"/>
                </a:lnTo>
                <a:lnTo>
                  <a:pt x="3145" y="13662"/>
                </a:lnTo>
                <a:lnTo>
                  <a:pt x="3499" y="13823"/>
                </a:lnTo>
                <a:lnTo>
                  <a:pt x="4954" y="14246"/>
                </a:lnTo>
                <a:lnTo>
                  <a:pt x="6015" y="14453"/>
                </a:lnTo>
                <a:lnTo>
                  <a:pt x="6408" y="14487"/>
                </a:lnTo>
                <a:lnTo>
                  <a:pt x="6206" y="14372"/>
                </a:lnTo>
                <a:lnTo>
                  <a:pt x="6015" y="14292"/>
                </a:lnTo>
                <a:lnTo>
                  <a:pt x="7047" y="14292"/>
                </a:lnTo>
                <a:lnTo>
                  <a:pt x="18448" y="3012"/>
                </a:lnTo>
                <a:lnTo>
                  <a:pt x="13721" y="3012"/>
                </a:lnTo>
                <a:lnTo>
                  <a:pt x="11879" y="1649"/>
                </a:lnTo>
                <a:lnTo>
                  <a:pt x="7627" y="34"/>
                </a:lnTo>
                <a:lnTo>
                  <a:pt x="7037" y="0"/>
                </a:lnTo>
                <a:close/>
              </a:path>
              <a:path w="19050" h="14604">
                <a:moveTo>
                  <a:pt x="16630" y="2118"/>
                </a:moveTo>
                <a:lnTo>
                  <a:pt x="13721" y="3012"/>
                </a:lnTo>
                <a:lnTo>
                  <a:pt x="18448" y="3012"/>
                </a:lnTo>
                <a:lnTo>
                  <a:pt x="18714" y="2668"/>
                </a:lnTo>
                <a:lnTo>
                  <a:pt x="18124" y="2427"/>
                </a:lnTo>
                <a:lnTo>
                  <a:pt x="17614" y="2267"/>
                </a:lnTo>
                <a:lnTo>
                  <a:pt x="16630" y="21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28931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4" h="187959">
                <a:moveTo>
                  <a:pt x="32632" y="186689"/>
                </a:moveTo>
                <a:lnTo>
                  <a:pt x="24022" y="186689"/>
                </a:lnTo>
                <a:lnTo>
                  <a:pt x="24533" y="187959"/>
                </a:lnTo>
                <a:lnTo>
                  <a:pt x="31767" y="187959"/>
                </a:lnTo>
                <a:lnTo>
                  <a:pt x="32632" y="186689"/>
                </a:lnTo>
                <a:close/>
              </a:path>
              <a:path w="120014" h="187959">
                <a:moveTo>
                  <a:pt x="34401" y="185419"/>
                </a:moveTo>
                <a:lnTo>
                  <a:pt x="22763" y="185419"/>
                </a:lnTo>
                <a:lnTo>
                  <a:pt x="23550" y="186689"/>
                </a:lnTo>
                <a:lnTo>
                  <a:pt x="33536" y="186689"/>
                </a:lnTo>
                <a:lnTo>
                  <a:pt x="34401" y="185419"/>
                </a:lnTo>
                <a:close/>
              </a:path>
              <a:path w="120014" h="187959">
                <a:moveTo>
                  <a:pt x="39512" y="180339"/>
                </a:moveTo>
                <a:lnTo>
                  <a:pt x="4364" y="180339"/>
                </a:lnTo>
                <a:lnTo>
                  <a:pt x="5032" y="181609"/>
                </a:lnTo>
                <a:lnTo>
                  <a:pt x="6605" y="181609"/>
                </a:lnTo>
                <a:lnTo>
                  <a:pt x="7548" y="182879"/>
                </a:lnTo>
                <a:lnTo>
                  <a:pt x="21388" y="182879"/>
                </a:lnTo>
                <a:lnTo>
                  <a:pt x="21742" y="184149"/>
                </a:lnTo>
                <a:lnTo>
                  <a:pt x="22174" y="185419"/>
                </a:lnTo>
                <a:lnTo>
                  <a:pt x="35306" y="185419"/>
                </a:lnTo>
                <a:lnTo>
                  <a:pt x="36171" y="184149"/>
                </a:lnTo>
                <a:lnTo>
                  <a:pt x="37035" y="184149"/>
                </a:lnTo>
                <a:lnTo>
                  <a:pt x="37900" y="182879"/>
                </a:lnTo>
                <a:lnTo>
                  <a:pt x="38726" y="181609"/>
                </a:lnTo>
                <a:lnTo>
                  <a:pt x="39512" y="180339"/>
                </a:lnTo>
                <a:close/>
              </a:path>
              <a:path w="120014" h="187959">
                <a:moveTo>
                  <a:pt x="21388" y="182879"/>
                </a:moveTo>
                <a:lnTo>
                  <a:pt x="11047" y="182879"/>
                </a:lnTo>
                <a:lnTo>
                  <a:pt x="12424" y="184149"/>
                </a:lnTo>
                <a:lnTo>
                  <a:pt x="17338" y="184149"/>
                </a:lnTo>
                <a:lnTo>
                  <a:pt x="21388" y="182879"/>
                </a:lnTo>
                <a:close/>
              </a:path>
              <a:path w="120014" h="187959">
                <a:moveTo>
                  <a:pt x="47493" y="181609"/>
                </a:moveTo>
                <a:lnTo>
                  <a:pt x="41399" y="181609"/>
                </a:lnTo>
                <a:lnTo>
                  <a:pt x="42579" y="182879"/>
                </a:lnTo>
                <a:lnTo>
                  <a:pt x="46432" y="182879"/>
                </a:lnTo>
                <a:lnTo>
                  <a:pt x="47493" y="181609"/>
                </a:lnTo>
                <a:close/>
              </a:path>
              <a:path w="120014" h="187959">
                <a:moveTo>
                  <a:pt x="49105" y="180339"/>
                </a:moveTo>
                <a:lnTo>
                  <a:pt x="39512" y="180339"/>
                </a:lnTo>
                <a:lnTo>
                  <a:pt x="39826" y="181609"/>
                </a:lnTo>
                <a:lnTo>
                  <a:pt x="48044" y="181609"/>
                </a:lnTo>
                <a:lnTo>
                  <a:pt x="49105" y="180339"/>
                </a:lnTo>
                <a:close/>
              </a:path>
              <a:path w="120014" h="187959">
                <a:moveTo>
                  <a:pt x="50167" y="179069"/>
                </a:moveTo>
                <a:lnTo>
                  <a:pt x="3263" y="179069"/>
                </a:lnTo>
                <a:lnTo>
                  <a:pt x="3774" y="180339"/>
                </a:lnTo>
                <a:lnTo>
                  <a:pt x="49655" y="180339"/>
                </a:lnTo>
                <a:lnTo>
                  <a:pt x="50167" y="179069"/>
                </a:lnTo>
                <a:close/>
              </a:path>
              <a:path w="120014" h="187959">
                <a:moveTo>
                  <a:pt x="52486" y="172719"/>
                </a:moveTo>
                <a:lnTo>
                  <a:pt x="1297" y="172719"/>
                </a:lnTo>
                <a:lnTo>
                  <a:pt x="1454" y="175259"/>
                </a:lnTo>
                <a:lnTo>
                  <a:pt x="1730" y="176529"/>
                </a:lnTo>
                <a:lnTo>
                  <a:pt x="1927" y="176529"/>
                </a:lnTo>
                <a:lnTo>
                  <a:pt x="2163" y="177799"/>
                </a:lnTo>
                <a:lnTo>
                  <a:pt x="2477" y="177799"/>
                </a:lnTo>
                <a:lnTo>
                  <a:pt x="2831" y="179069"/>
                </a:lnTo>
                <a:lnTo>
                  <a:pt x="50677" y="179069"/>
                </a:lnTo>
                <a:lnTo>
                  <a:pt x="52211" y="175259"/>
                </a:lnTo>
                <a:lnTo>
                  <a:pt x="52211" y="173989"/>
                </a:lnTo>
                <a:lnTo>
                  <a:pt x="52369" y="173989"/>
                </a:lnTo>
                <a:lnTo>
                  <a:pt x="52486" y="172719"/>
                </a:lnTo>
                <a:close/>
              </a:path>
              <a:path w="120014" h="187959">
                <a:moveTo>
                  <a:pt x="53037" y="171449"/>
                </a:moveTo>
                <a:lnTo>
                  <a:pt x="1415" y="171449"/>
                </a:lnTo>
                <a:lnTo>
                  <a:pt x="1337" y="172719"/>
                </a:lnTo>
                <a:lnTo>
                  <a:pt x="52683" y="172719"/>
                </a:lnTo>
                <a:lnTo>
                  <a:pt x="53037" y="171449"/>
                </a:lnTo>
                <a:close/>
              </a:path>
              <a:path w="120014" h="187959">
                <a:moveTo>
                  <a:pt x="61018" y="168909"/>
                </a:moveTo>
                <a:lnTo>
                  <a:pt x="2202" y="168909"/>
                </a:lnTo>
                <a:lnTo>
                  <a:pt x="1651" y="171449"/>
                </a:lnTo>
                <a:lnTo>
                  <a:pt x="54845" y="171449"/>
                </a:lnTo>
                <a:lnTo>
                  <a:pt x="55160" y="170179"/>
                </a:lnTo>
                <a:lnTo>
                  <a:pt x="60389" y="170179"/>
                </a:lnTo>
                <a:lnTo>
                  <a:pt x="61018" y="168909"/>
                </a:lnTo>
                <a:close/>
              </a:path>
              <a:path w="120014" h="187959">
                <a:moveTo>
                  <a:pt x="59170" y="170179"/>
                </a:moveTo>
                <a:lnTo>
                  <a:pt x="55867" y="170179"/>
                </a:lnTo>
                <a:lnTo>
                  <a:pt x="56025" y="171449"/>
                </a:lnTo>
                <a:lnTo>
                  <a:pt x="58620" y="171449"/>
                </a:lnTo>
                <a:lnTo>
                  <a:pt x="59170" y="170179"/>
                </a:lnTo>
                <a:close/>
              </a:path>
              <a:path w="120014" h="187959">
                <a:moveTo>
                  <a:pt x="62394" y="167639"/>
                </a:moveTo>
                <a:lnTo>
                  <a:pt x="3302" y="167639"/>
                </a:lnTo>
                <a:lnTo>
                  <a:pt x="2909" y="168909"/>
                </a:lnTo>
                <a:lnTo>
                  <a:pt x="61725" y="168909"/>
                </a:lnTo>
                <a:lnTo>
                  <a:pt x="62394" y="167639"/>
                </a:lnTo>
                <a:close/>
              </a:path>
              <a:path w="120014" h="187959">
                <a:moveTo>
                  <a:pt x="75682" y="165099"/>
                </a:moveTo>
                <a:lnTo>
                  <a:pt x="64556" y="165099"/>
                </a:lnTo>
                <a:lnTo>
                  <a:pt x="65028" y="166369"/>
                </a:lnTo>
                <a:lnTo>
                  <a:pt x="67780" y="166369"/>
                </a:lnTo>
                <a:lnTo>
                  <a:pt x="69078" y="167639"/>
                </a:lnTo>
                <a:lnTo>
                  <a:pt x="69982" y="167639"/>
                </a:lnTo>
                <a:lnTo>
                  <a:pt x="71082" y="168909"/>
                </a:lnTo>
                <a:lnTo>
                  <a:pt x="72381" y="167639"/>
                </a:lnTo>
                <a:lnTo>
                  <a:pt x="74739" y="166369"/>
                </a:lnTo>
                <a:lnTo>
                  <a:pt x="75682" y="165099"/>
                </a:lnTo>
                <a:close/>
              </a:path>
              <a:path w="120014" h="187959">
                <a:moveTo>
                  <a:pt x="9357" y="166369"/>
                </a:moveTo>
                <a:lnTo>
                  <a:pt x="5032" y="166369"/>
                </a:lnTo>
                <a:lnTo>
                  <a:pt x="4560" y="167639"/>
                </a:lnTo>
                <a:lnTo>
                  <a:pt x="11362" y="167639"/>
                </a:lnTo>
                <a:lnTo>
                  <a:pt x="9357" y="166369"/>
                </a:lnTo>
                <a:close/>
              </a:path>
              <a:path w="120014" h="187959">
                <a:moveTo>
                  <a:pt x="63102" y="166369"/>
                </a:moveTo>
                <a:lnTo>
                  <a:pt x="12581" y="166369"/>
                </a:lnTo>
                <a:lnTo>
                  <a:pt x="12817" y="167639"/>
                </a:lnTo>
                <a:lnTo>
                  <a:pt x="63102" y="167639"/>
                </a:lnTo>
                <a:lnTo>
                  <a:pt x="63102" y="166369"/>
                </a:lnTo>
                <a:close/>
              </a:path>
              <a:path w="120014" h="187959">
                <a:moveTo>
                  <a:pt x="77806" y="163829"/>
                </a:moveTo>
                <a:lnTo>
                  <a:pt x="12502" y="163829"/>
                </a:lnTo>
                <a:lnTo>
                  <a:pt x="12424" y="166369"/>
                </a:lnTo>
                <a:lnTo>
                  <a:pt x="64163" y="166369"/>
                </a:lnTo>
                <a:lnTo>
                  <a:pt x="64556" y="165099"/>
                </a:lnTo>
                <a:lnTo>
                  <a:pt x="76508" y="165099"/>
                </a:lnTo>
                <a:lnTo>
                  <a:pt x="77806" y="163829"/>
                </a:lnTo>
                <a:close/>
              </a:path>
              <a:path w="120014" h="187959">
                <a:moveTo>
                  <a:pt x="79929" y="162559"/>
                </a:moveTo>
                <a:lnTo>
                  <a:pt x="13014" y="162559"/>
                </a:lnTo>
                <a:lnTo>
                  <a:pt x="12738" y="163829"/>
                </a:lnTo>
                <a:lnTo>
                  <a:pt x="78868" y="163829"/>
                </a:lnTo>
                <a:lnTo>
                  <a:pt x="79929" y="162559"/>
                </a:lnTo>
                <a:close/>
              </a:path>
              <a:path w="120014" h="187959">
                <a:moveTo>
                  <a:pt x="78278" y="160019"/>
                </a:moveTo>
                <a:lnTo>
                  <a:pt x="15018" y="160019"/>
                </a:lnTo>
                <a:lnTo>
                  <a:pt x="14389" y="161289"/>
                </a:lnTo>
                <a:lnTo>
                  <a:pt x="13878" y="161289"/>
                </a:lnTo>
                <a:lnTo>
                  <a:pt x="13407" y="162559"/>
                </a:lnTo>
                <a:lnTo>
                  <a:pt x="79339" y="162559"/>
                </a:lnTo>
                <a:lnTo>
                  <a:pt x="78632" y="161289"/>
                </a:lnTo>
                <a:lnTo>
                  <a:pt x="78278" y="160019"/>
                </a:lnTo>
                <a:close/>
              </a:path>
              <a:path w="120014" h="187959">
                <a:moveTo>
                  <a:pt x="77216" y="157479"/>
                </a:moveTo>
                <a:lnTo>
                  <a:pt x="55670" y="157479"/>
                </a:lnTo>
                <a:lnTo>
                  <a:pt x="54688" y="158749"/>
                </a:lnTo>
                <a:lnTo>
                  <a:pt x="18714" y="158749"/>
                </a:lnTo>
                <a:lnTo>
                  <a:pt x="17888" y="160019"/>
                </a:lnTo>
                <a:lnTo>
                  <a:pt x="77884" y="160019"/>
                </a:lnTo>
                <a:lnTo>
                  <a:pt x="77216" y="158749"/>
                </a:lnTo>
                <a:lnTo>
                  <a:pt x="77216" y="157479"/>
                </a:lnTo>
                <a:close/>
              </a:path>
              <a:path w="120014" h="187959">
                <a:moveTo>
                  <a:pt x="51779" y="157479"/>
                </a:moveTo>
                <a:lnTo>
                  <a:pt x="29055" y="157479"/>
                </a:lnTo>
                <a:lnTo>
                  <a:pt x="28819" y="158749"/>
                </a:lnTo>
                <a:lnTo>
                  <a:pt x="52644" y="158749"/>
                </a:lnTo>
                <a:lnTo>
                  <a:pt x="51779" y="157479"/>
                </a:lnTo>
                <a:close/>
              </a:path>
              <a:path w="120014" h="187959">
                <a:moveTo>
                  <a:pt x="45292" y="154939"/>
                </a:moveTo>
                <a:lnTo>
                  <a:pt x="30509" y="154939"/>
                </a:lnTo>
                <a:lnTo>
                  <a:pt x="30037" y="156209"/>
                </a:lnTo>
                <a:lnTo>
                  <a:pt x="29643" y="156209"/>
                </a:lnTo>
                <a:lnTo>
                  <a:pt x="29290" y="157479"/>
                </a:lnTo>
                <a:lnTo>
                  <a:pt x="48790" y="157479"/>
                </a:lnTo>
                <a:lnTo>
                  <a:pt x="47886" y="156209"/>
                </a:lnTo>
                <a:lnTo>
                  <a:pt x="45292" y="154939"/>
                </a:lnTo>
                <a:close/>
              </a:path>
              <a:path w="120014" h="187959">
                <a:moveTo>
                  <a:pt x="75132" y="151129"/>
                </a:moveTo>
                <a:lnTo>
                  <a:pt x="62394" y="151129"/>
                </a:lnTo>
                <a:lnTo>
                  <a:pt x="63023" y="152399"/>
                </a:lnTo>
                <a:lnTo>
                  <a:pt x="63612" y="152399"/>
                </a:lnTo>
                <a:lnTo>
                  <a:pt x="63849" y="153669"/>
                </a:lnTo>
                <a:lnTo>
                  <a:pt x="64321" y="153669"/>
                </a:lnTo>
                <a:lnTo>
                  <a:pt x="64634" y="154939"/>
                </a:lnTo>
                <a:lnTo>
                  <a:pt x="64870" y="156209"/>
                </a:lnTo>
                <a:lnTo>
                  <a:pt x="57990" y="156209"/>
                </a:lnTo>
                <a:lnTo>
                  <a:pt x="56969" y="157479"/>
                </a:lnTo>
                <a:lnTo>
                  <a:pt x="77137" y="157479"/>
                </a:lnTo>
                <a:lnTo>
                  <a:pt x="76351" y="154939"/>
                </a:lnTo>
                <a:lnTo>
                  <a:pt x="75840" y="153669"/>
                </a:lnTo>
                <a:lnTo>
                  <a:pt x="75132" y="151129"/>
                </a:lnTo>
                <a:close/>
              </a:path>
              <a:path w="120014" h="187959">
                <a:moveTo>
                  <a:pt x="41832" y="153669"/>
                </a:moveTo>
                <a:lnTo>
                  <a:pt x="31532" y="153669"/>
                </a:lnTo>
                <a:lnTo>
                  <a:pt x="30981" y="154939"/>
                </a:lnTo>
                <a:lnTo>
                  <a:pt x="42971" y="154939"/>
                </a:lnTo>
                <a:lnTo>
                  <a:pt x="41832" y="153669"/>
                </a:lnTo>
                <a:close/>
              </a:path>
              <a:path w="120014" h="187959">
                <a:moveTo>
                  <a:pt x="36957" y="152399"/>
                </a:moveTo>
                <a:lnTo>
                  <a:pt x="34087" y="152399"/>
                </a:lnTo>
                <a:lnTo>
                  <a:pt x="33419" y="153669"/>
                </a:lnTo>
                <a:lnTo>
                  <a:pt x="39158" y="153669"/>
                </a:lnTo>
                <a:lnTo>
                  <a:pt x="36957" y="152399"/>
                </a:lnTo>
                <a:close/>
              </a:path>
              <a:path w="120014" h="187959">
                <a:moveTo>
                  <a:pt x="39119" y="151129"/>
                </a:moveTo>
                <a:lnTo>
                  <a:pt x="35581" y="151129"/>
                </a:lnTo>
                <a:lnTo>
                  <a:pt x="36367" y="152399"/>
                </a:lnTo>
                <a:lnTo>
                  <a:pt x="38136" y="152399"/>
                </a:lnTo>
                <a:lnTo>
                  <a:pt x="39119" y="151129"/>
                </a:lnTo>
                <a:close/>
              </a:path>
              <a:path w="120014" h="187959">
                <a:moveTo>
                  <a:pt x="47729" y="148589"/>
                </a:moveTo>
                <a:lnTo>
                  <a:pt x="31020" y="148589"/>
                </a:lnTo>
                <a:lnTo>
                  <a:pt x="31885" y="149859"/>
                </a:lnTo>
                <a:lnTo>
                  <a:pt x="32946" y="151129"/>
                </a:lnTo>
                <a:lnTo>
                  <a:pt x="43641" y="151129"/>
                </a:lnTo>
                <a:lnTo>
                  <a:pt x="44938" y="149859"/>
                </a:lnTo>
                <a:lnTo>
                  <a:pt x="46313" y="149859"/>
                </a:lnTo>
                <a:lnTo>
                  <a:pt x="47729" y="148589"/>
                </a:lnTo>
                <a:close/>
              </a:path>
              <a:path w="120014" h="187959">
                <a:moveTo>
                  <a:pt x="74188" y="149859"/>
                </a:moveTo>
                <a:lnTo>
                  <a:pt x="61057" y="149859"/>
                </a:lnTo>
                <a:lnTo>
                  <a:pt x="61725" y="151129"/>
                </a:lnTo>
                <a:lnTo>
                  <a:pt x="74700" y="151129"/>
                </a:lnTo>
                <a:lnTo>
                  <a:pt x="74188" y="149859"/>
                </a:lnTo>
                <a:close/>
              </a:path>
              <a:path w="120014" h="187959">
                <a:moveTo>
                  <a:pt x="76233" y="147319"/>
                </a:moveTo>
                <a:lnTo>
                  <a:pt x="56850" y="147319"/>
                </a:lnTo>
                <a:lnTo>
                  <a:pt x="57715" y="148589"/>
                </a:lnTo>
                <a:lnTo>
                  <a:pt x="59092" y="148589"/>
                </a:lnTo>
                <a:lnTo>
                  <a:pt x="60350" y="149859"/>
                </a:lnTo>
                <a:lnTo>
                  <a:pt x="74582" y="149859"/>
                </a:lnTo>
                <a:lnTo>
                  <a:pt x="75565" y="148589"/>
                </a:lnTo>
                <a:lnTo>
                  <a:pt x="76233" y="147319"/>
                </a:lnTo>
                <a:close/>
              </a:path>
              <a:path w="120014" h="187959">
                <a:moveTo>
                  <a:pt x="78513" y="143509"/>
                </a:moveTo>
                <a:lnTo>
                  <a:pt x="72930" y="143509"/>
                </a:lnTo>
                <a:lnTo>
                  <a:pt x="72223" y="144779"/>
                </a:lnTo>
                <a:lnTo>
                  <a:pt x="13524" y="144779"/>
                </a:lnTo>
                <a:lnTo>
                  <a:pt x="14272" y="146049"/>
                </a:lnTo>
                <a:lnTo>
                  <a:pt x="28819" y="146049"/>
                </a:lnTo>
                <a:lnTo>
                  <a:pt x="29565" y="147319"/>
                </a:lnTo>
                <a:lnTo>
                  <a:pt x="30037" y="148589"/>
                </a:lnTo>
                <a:lnTo>
                  <a:pt x="47886" y="148589"/>
                </a:lnTo>
                <a:lnTo>
                  <a:pt x="48751" y="147319"/>
                </a:lnTo>
                <a:lnTo>
                  <a:pt x="76233" y="147319"/>
                </a:lnTo>
                <a:lnTo>
                  <a:pt x="76980" y="146049"/>
                </a:lnTo>
                <a:lnTo>
                  <a:pt x="78120" y="144779"/>
                </a:lnTo>
                <a:lnTo>
                  <a:pt x="78513" y="143509"/>
                </a:lnTo>
                <a:close/>
              </a:path>
              <a:path w="120014" h="187959">
                <a:moveTo>
                  <a:pt x="69117" y="143509"/>
                </a:moveTo>
                <a:lnTo>
                  <a:pt x="11912" y="143509"/>
                </a:lnTo>
                <a:lnTo>
                  <a:pt x="12344" y="144779"/>
                </a:lnTo>
                <a:lnTo>
                  <a:pt x="69824" y="144779"/>
                </a:lnTo>
                <a:lnTo>
                  <a:pt x="69117" y="143509"/>
                </a:lnTo>
                <a:close/>
              </a:path>
              <a:path w="120014" h="187959">
                <a:moveTo>
                  <a:pt x="67111" y="142239"/>
                </a:moveTo>
                <a:lnTo>
                  <a:pt x="11244" y="142239"/>
                </a:lnTo>
                <a:lnTo>
                  <a:pt x="11559" y="143509"/>
                </a:lnTo>
                <a:lnTo>
                  <a:pt x="68213" y="143509"/>
                </a:lnTo>
                <a:lnTo>
                  <a:pt x="67111" y="142239"/>
                </a:lnTo>
                <a:close/>
              </a:path>
              <a:path w="120014" h="187959">
                <a:moveTo>
                  <a:pt x="82720" y="142239"/>
                </a:moveTo>
                <a:lnTo>
                  <a:pt x="73717" y="142239"/>
                </a:lnTo>
                <a:lnTo>
                  <a:pt x="73520" y="143509"/>
                </a:lnTo>
                <a:lnTo>
                  <a:pt x="81855" y="143509"/>
                </a:lnTo>
                <a:lnTo>
                  <a:pt x="82720" y="142239"/>
                </a:lnTo>
                <a:close/>
              </a:path>
              <a:path w="120014" h="187959">
                <a:moveTo>
                  <a:pt x="64989" y="140969"/>
                </a:moveTo>
                <a:lnTo>
                  <a:pt x="10891" y="140969"/>
                </a:lnTo>
                <a:lnTo>
                  <a:pt x="11047" y="142239"/>
                </a:lnTo>
                <a:lnTo>
                  <a:pt x="66443" y="142239"/>
                </a:lnTo>
                <a:lnTo>
                  <a:pt x="64989" y="140969"/>
                </a:lnTo>
                <a:close/>
              </a:path>
              <a:path w="120014" h="187959">
                <a:moveTo>
                  <a:pt x="85355" y="140969"/>
                </a:moveTo>
                <a:lnTo>
                  <a:pt x="73049" y="140969"/>
                </a:lnTo>
                <a:lnTo>
                  <a:pt x="73756" y="142239"/>
                </a:lnTo>
                <a:lnTo>
                  <a:pt x="84726" y="142239"/>
                </a:lnTo>
                <a:lnTo>
                  <a:pt x="85355" y="140969"/>
                </a:lnTo>
                <a:close/>
              </a:path>
              <a:path w="120014" h="187959">
                <a:moveTo>
                  <a:pt x="61333" y="132079"/>
                </a:moveTo>
                <a:lnTo>
                  <a:pt x="2477" y="132079"/>
                </a:lnTo>
                <a:lnTo>
                  <a:pt x="3499" y="133349"/>
                </a:lnTo>
                <a:lnTo>
                  <a:pt x="4796" y="133349"/>
                </a:lnTo>
                <a:lnTo>
                  <a:pt x="6330" y="134619"/>
                </a:lnTo>
                <a:lnTo>
                  <a:pt x="8177" y="134619"/>
                </a:lnTo>
                <a:lnTo>
                  <a:pt x="9199" y="135889"/>
                </a:lnTo>
                <a:lnTo>
                  <a:pt x="11283" y="135889"/>
                </a:lnTo>
                <a:lnTo>
                  <a:pt x="10891" y="138429"/>
                </a:lnTo>
                <a:lnTo>
                  <a:pt x="10772" y="140969"/>
                </a:lnTo>
                <a:lnTo>
                  <a:pt x="64124" y="140969"/>
                </a:lnTo>
                <a:lnTo>
                  <a:pt x="63731" y="138429"/>
                </a:lnTo>
                <a:lnTo>
                  <a:pt x="63337" y="137159"/>
                </a:lnTo>
                <a:lnTo>
                  <a:pt x="62827" y="135889"/>
                </a:lnTo>
                <a:lnTo>
                  <a:pt x="62512" y="134619"/>
                </a:lnTo>
                <a:lnTo>
                  <a:pt x="61765" y="133349"/>
                </a:lnTo>
                <a:lnTo>
                  <a:pt x="61333" y="132079"/>
                </a:lnTo>
                <a:close/>
              </a:path>
              <a:path w="120014" h="187959">
                <a:moveTo>
                  <a:pt x="85984" y="139699"/>
                </a:moveTo>
                <a:lnTo>
                  <a:pt x="71947" y="139699"/>
                </a:lnTo>
                <a:lnTo>
                  <a:pt x="72459" y="140969"/>
                </a:lnTo>
                <a:lnTo>
                  <a:pt x="85826" y="140969"/>
                </a:lnTo>
                <a:lnTo>
                  <a:pt x="85984" y="139699"/>
                </a:lnTo>
                <a:close/>
              </a:path>
              <a:path w="120014" h="187959">
                <a:moveTo>
                  <a:pt x="85629" y="137159"/>
                </a:moveTo>
                <a:lnTo>
                  <a:pt x="70768" y="137159"/>
                </a:lnTo>
                <a:lnTo>
                  <a:pt x="71201" y="138429"/>
                </a:lnTo>
                <a:lnTo>
                  <a:pt x="71515" y="139699"/>
                </a:lnTo>
                <a:lnTo>
                  <a:pt x="86141" y="139699"/>
                </a:lnTo>
                <a:lnTo>
                  <a:pt x="86101" y="138429"/>
                </a:lnTo>
                <a:lnTo>
                  <a:pt x="85865" y="138429"/>
                </a:lnTo>
                <a:lnTo>
                  <a:pt x="85629" y="137159"/>
                </a:lnTo>
                <a:close/>
              </a:path>
              <a:path w="120014" h="187959">
                <a:moveTo>
                  <a:pt x="83900" y="130809"/>
                </a:moveTo>
                <a:lnTo>
                  <a:pt x="76784" y="130809"/>
                </a:lnTo>
                <a:lnTo>
                  <a:pt x="75997" y="132079"/>
                </a:lnTo>
                <a:lnTo>
                  <a:pt x="73834" y="132079"/>
                </a:lnTo>
                <a:lnTo>
                  <a:pt x="72813" y="133349"/>
                </a:lnTo>
                <a:lnTo>
                  <a:pt x="71830" y="133349"/>
                </a:lnTo>
                <a:lnTo>
                  <a:pt x="71555" y="134619"/>
                </a:lnTo>
                <a:lnTo>
                  <a:pt x="70886" y="134619"/>
                </a:lnTo>
                <a:lnTo>
                  <a:pt x="70768" y="135889"/>
                </a:lnTo>
                <a:lnTo>
                  <a:pt x="70689" y="137159"/>
                </a:lnTo>
                <a:lnTo>
                  <a:pt x="85315" y="137159"/>
                </a:lnTo>
                <a:lnTo>
                  <a:pt x="84882" y="135889"/>
                </a:lnTo>
                <a:lnTo>
                  <a:pt x="84568" y="133349"/>
                </a:lnTo>
                <a:lnTo>
                  <a:pt x="84371" y="132079"/>
                </a:lnTo>
                <a:lnTo>
                  <a:pt x="83900" y="130809"/>
                </a:lnTo>
                <a:close/>
              </a:path>
              <a:path w="120014" h="187959">
                <a:moveTo>
                  <a:pt x="23982" y="105409"/>
                </a:moveTo>
                <a:lnTo>
                  <a:pt x="11559" y="105409"/>
                </a:lnTo>
                <a:lnTo>
                  <a:pt x="11401" y="106679"/>
                </a:lnTo>
                <a:lnTo>
                  <a:pt x="11166" y="109219"/>
                </a:lnTo>
                <a:lnTo>
                  <a:pt x="11323" y="110489"/>
                </a:lnTo>
                <a:lnTo>
                  <a:pt x="11676" y="113029"/>
                </a:lnTo>
                <a:lnTo>
                  <a:pt x="11991" y="114299"/>
                </a:lnTo>
                <a:lnTo>
                  <a:pt x="12817" y="118109"/>
                </a:lnTo>
                <a:lnTo>
                  <a:pt x="2359" y="118109"/>
                </a:lnTo>
                <a:lnTo>
                  <a:pt x="1927" y="119379"/>
                </a:lnTo>
                <a:lnTo>
                  <a:pt x="1101" y="119379"/>
                </a:lnTo>
                <a:lnTo>
                  <a:pt x="786" y="120649"/>
                </a:lnTo>
                <a:lnTo>
                  <a:pt x="511" y="121919"/>
                </a:lnTo>
                <a:lnTo>
                  <a:pt x="275" y="121919"/>
                </a:lnTo>
                <a:lnTo>
                  <a:pt x="118" y="123189"/>
                </a:lnTo>
                <a:lnTo>
                  <a:pt x="0" y="124459"/>
                </a:lnTo>
                <a:lnTo>
                  <a:pt x="0" y="126999"/>
                </a:lnTo>
                <a:lnTo>
                  <a:pt x="235" y="128269"/>
                </a:lnTo>
                <a:lnTo>
                  <a:pt x="550" y="129539"/>
                </a:lnTo>
                <a:lnTo>
                  <a:pt x="1022" y="129539"/>
                </a:lnTo>
                <a:lnTo>
                  <a:pt x="1651" y="130809"/>
                </a:lnTo>
                <a:lnTo>
                  <a:pt x="2044" y="132079"/>
                </a:lnTo>
                <a:lnTo>
                  <a:pt x="60860" y="132079"/>
                </a:lnTo>
                <a:lnTo>
                  <a:pt x="60350" y="130809"/>
                </a:lnTo>
                <a:lnTo>
                  <a:pt x="60271" y="129539"/>
                </a:lnTo>
                <a:lnTo>
                  <a:pt x="60231" y="126999"/>
                </a:lnTo>
                <a:lnTo>
                  <a:pt x="57990" y="126999"/>
                </a:lnTo>
                <a:lnTo>
                  <a:pt x="56103" y="124459"/>
                </a:lnTo>
                <a:lnTo>
                  <a:pt x="56260" y="123189"/>
                </a:lnTo>
                <a:lnTo>
                  <a:pt x="56496" y="120649"/>
                </a:lnTo>
                <a:lnTo>
                  <a:pt x="56496" y="116839"/>
                </a:lnTo>
                <a:lnTo>
                  <a:pt x="52054" y="116839"/>
                </a:lnTo>
                <a:lnTo>
                  <a:pt x="51306" y="115569"/>
                </a:lnTo>
                <a:lnTo>
                  <a:pt x="50914" y="115569"/>
                </a:lnTo>
                <a:lnTo>
                  <a:pt x="50442" y="114299"/>
                </a:lnTo>
                <a:lnTo>
                  <a:pt x="49223" y="114299"/>
                </a:lnTo>
                <a:lnTo>
                  <a:pt x="48476" y="113029"/>
                </a:lnTo>
                <a:lnTo>
                  <a:pt x="47690" y="113029"/>
                </a:lnTo>
                <a:lnTo>
                  <a:pt x="46353" y="111759"/>
                </a:lnTo>
                <a:lnTo>
                  <a:pt x="41399" y="111759"/>
                </a:lnTo>
                <a:lnTo>
                  <a:pt x="41125" y="110489"/>
                </a:lnTo>
                <a:lnTo>
                  <a:pt x="40377" y="110489"/>
                </a:lnTo>
                <a:lnTo>
                  <a:pt x="39787" y="109219"/>
                </a:lnTo>
                <a:lnTo>
                  <a:pt x="39119" y="107949"/>
                </a:lnTo>
                <a:lnTo>
                  <a:pt x="26381" y="107949"/>
                </a:lnTo>
                <a:lnTo>
                  <a:pt x="25084" y="106679"/>
                </a:lnTo>
                <a:lnTo>
                  <a:pt x="23982" y="105409"/>
                </a:lnTo>
                <a:close/>
              </a:path>
              <a:path w="120014" h="187959">
                <a:moveTo>
                  <a:pt x="82917" y="129539"/>
                </a:moveTo>
                <a:lnTo>
                  <a:pt x="78239" y="129539"/>
                </a:lnTo>
                <a:lnTo>
                  <a:pt x="77530" y="130809"/>
                </a:lnTo>
                <a:lnTo>
                  <a:pt x="83467" y="130809"/>
                </a:lnTo>
                <a:lnTo>
                  <a:pt x="82917" y="129539"/>
                </a:lnTo>
                <a:close/>
              </a:path>
              <a:path w="120014" h="187959">
                <a:moveTo>
                  <a:pt x="90426" y="60959"/>
                </a:moveTo>
                <a:lnTo>
                  <a:pt x="66562" y="60959"/>
                </a:lnTo>
                <a:lnTo>
                  <a:pt x="66837" y="62229"/>
                </a:lnTo>
                <a:lnTo>
                  <a:pt x="67072" y="63499"/>
                </a:lnTo>
                <a:lnTo>
                  <a:pt x="67387" y="64769"/>
                </a:lnTo>
                <a:lnTo>
                  <a:pt x="67623" y="66039"/>
                </a:lnTo>
                <a:lnTo>
                  <a:pt x="67623" y="69849"/>
                </a:lnTo>
                <a:lnTo>
                  <a:pt x="67308" y="71119"/>
                </a:lnTo>
                <a:lnTo>
                  <a:pt x="67111" y="72389"/>
                </a:lnTo>
                <a:lnTo>
                  <a:pt x="66798" y="73659"/>
                </a:lnTo>
                <a:lnTo>
                  <a:pt x="66640" y="73659"/>
                </a:lnTo>
                <a:lnTo>
                  <a:pt x="66169" y="74929"/>
                </a:lnTo>
                <a:lnTo>
                  <a:pt x="65343" y="76199"/>
                </a:lnTo>
                <a:lnTo>
                  <a:pt x="64438" y="78739"/>
                </a:lnTo>
                <a:lnTo>
                  <a:pt x="64202" y="78739"/>
                </a:lnTo>
                <a:lnTo>
                  <a:pt x="64005" y="80009"/>
                </a:lnTo>
                <a:lnTo>
                  <a:pt x="63691" y="81279"/>
                </a:lnTo>
                <a:lnTo>
                  <a:pt x="63376" y="83819"/>
                </a:lnTo>
                <a:lnTo>
                  <a:pt x="63376" y="86359"/>
                </a:lnTo>
                <a:lnTo>
                  <a:pt x="63573" y="87629"/>
                </a:lnTo>
                <a:lnTo>
                  <a:pt x="63888" y="87629"/>
                </a:lnTo>
                <a:lnTo>
                  <a:pt x="63849" y="91439"/>
                </a:lnTo>
                <a:lnTo>
                  <a:pt x="63376" y="93979"/>
                </a:lnTo>
                <a:lnTo>
                  <a:pt x="62866" y="95249"/>
                </a:lnTo>
                <a:lnTo>
                  <a:pt x="61922" y="95249"/>
                </a:lnTo>
                <a:lnTo>
                  <a:pt x="62237" y="97789"/>
                </a:lnTo>
                <a:lnTo>
                  <a:pt x="62276" y="102869"/>
                </a:lnTo>
                <a:lnTo>
                  <a:pt x="62157" y="104139"/>
                </a:lnTo>
                <a:lnTo>
                  <a:pt x="62001" y="106679"/>
                </a:lnTo>
                <a:lnTo>
                  <a:pt x="58777" y="123189"/>
                </a:lnTo>
                <a:lnTo>
                  <a:pt x="57990" y="126999"/>
                </a:lnTo>
                <a:lnTo>
                  <a:pt x="60231" y="126999"/>
                </a:lnTo>
                <a:lnTo>
                  <a:pt x="60428" y="124459"/>
                </a:lnTo>
                <a:lnTo>
                  <a:pt x="60703" y="123189"/>
                </a:lnTo>
                <a:lnTo>
                  <a:pt x="60899" y="121919"/>
                </a:lnTo>
                <a:lnTo>
                  <a:pt x="61136" y="121919"/>
                </a:lnTo>
                <a:lnTo>
                  <a:pt x="61411" y="120649"/>
                </a:lnTo>
                <a:lnTo>
                  <a:pt x="61725" y="119379"/>
                </a:lnTo>
                <a:lnTo>
                  <a:pt x="62118" y="118109"/>
                </a:lnTo>
                <a:lnTo>
                  <a:pt x="63023" y="116839"/>
                </a:lnTo>
                <a:lnTo>
                  <a:pt x="63573" y="115569"/>
                </a:lnTo>
                <a:lnTo>
                  <a:pt x="64202" y="114299"/>
                </a:lnTo>
                <a:lnTo>
                  <a:pt x="64870" y="114299"/>
                </a:lnTo>
                <a:lnTo>
                  <a:pt x="65618" y="113029"/>
                </a:lnTo>
                <a:lnTo>
                  <a:pt x="66443" y="111759"/>
                </a:lnTo>
                <a:lnTo>
                  <a:pt x="67347" y="110489"/>
                </a:lnTo>
                <a:lnTo>
                  <a:pt x="68330" y="110489"/>
                </a:lnTo>
                <a:lnTo>
                  <a:pt x="70572" y="107949"/>
                </a:lnTo>
                <a:lnTo>
                  <a:pt x="72930" y="107949"/>
                </a:lnTo>
                <a:lnTo>
                  <a:pt x="73953" y="106679"/>
                </a:lnTo>
                <a:lnTo>
                  <a:pt x="96478" y="106679"/>
                </a:lnTo>
                <a:lnTo>
                  <a:pt x="96835" y="105409"/>
                </a:lnTo>
                <a:lnTo>
                  <a:pt x="108357" y="105409"/>
                </a:lnTo>
                <a:lnTo>
                  <a:pt x="108829" y="104139"/>
                </a:lnTo>
                <a:lnTo>
                  <a:pt x="109059" y="104139"/>
                </a:lnTo>
                <a:lnTo>
                  <a:pt x="109415" y="102869"/>
                </a:lnTo>
                <a:lnTo>
                  <a:pt x="109772" y="100329"/>
                </a:lnTo>
                <a:lnTo>
                  <a:pt x="109806" y="97789"/>
                </a:lnTo>
                <a:lnTo>
                  <a:pt x="69431" y="97789"/>
                </a:lnTo>
                <a:lnTo>
                  <a:pt x="69667" y="95249"/>
                </a:lnTo>
                <a:lnTo>
                  <a:pt x="69863" y="93979"/>
                </a:lnTo>
                <a:lnTo>
                  <a:pt x="70139" y="91439"/>
                </a:lnTo>
                <a:lnTo>
                  <a:pt x="70533" y="90169"/>
                </a:lnTo>
                <a:lnTo>
                  <a:pt x="71004" y="87629"/>
                </a:lnTo>
                <a:lnTo>
                  <a:pt x="71987" y="85089"/>
                </a:lnTo>
                <a:lnTo>
                  <a:pt x="72381" y="83819"/>
                </a:lnTo>
                <a:lnTo>
                  <a:pt x="72813" y="82549"/>
                </a:lnTo>
                <a:lnTo>
                  <a:pt x="73756" y="80009"/>
                </a:lnTo>
                <a:lnTo>
                  <a:pt x="74307" y="78739"/>
                </a:lnTo>
                <a:lnTo>
                  <a:pt x="75014" y="76199"/>
                </a:lnTo>
                <a:lnTo>
                  <a:pt x="80400" y="67309"/>
                </a:lnTo>
                <a:lnTo>
                  <a:pt x="81030" y="66039"/>
                </a:lnTo>
                <a:lnTo>
                  <a:pt x="81698" y="66039"/>
                </a:lnTo>
                <a:lnTo>
                  <a:pt x="82406" y="64769"/>
                </a:lnTo>
                <a:lnTo>
                  <a:pt x="83152" y="64769"/>
                </a:lnTo>
                <a:lnTo>
                  <a:pt x="83978" y="63499"/>
                </a:lnTo>
                <a:lnTo>
                  <a:pt x="85668" y="63499"/>
                </a:lnTo>
                <a:lnTo>
                  <a:pt x="86574" y="62229"/>
                </a:lnTo>
                <a:lnTo>
                  <a:pt x="89875" y="62229"/>
                </a:lnTo>
                <a:lnTo>
                  <a:pt x="90426" y="60959"/>
                </a:lnTo>
                <a:close/>
              </a:path>
              <a:path w="120014" h="187959">
                <a:moveTo>
                  <a:pt x="12305" y="116839"/>
                </a:moveTo>
                <a:lnTo>
                  <a:pt x="3341" y="116839"/>
                </a:lnTo>
                <a:lnTo>
                  <a:pt x="2831" y="118109"/>
                </a:lnTo>
                <a:lnTo>
                  <a:pt x="12817" y="118109"/>
                </a:lnTo>
                <a:lnTo>
                  <a:pt x="12305" y="116839"/>
                </a:lnTo>
                <a:close/>
              </a:path>
              <a:path w="120014" h="187959">
                <a:moveTo>
                  <a:pt x="50757" y="100329"/>
                </a:moveTo>
                <a:lnTo>
                  <a:pt x="41360" y="100329"/>
                </a:lnTo>
                <a:lnTo>
                  <a:pt x="42971" y="101599"/>
                </a:lnTo>
                <a:lnTo>
                  <a:pt x="43797" y="101599"/>
                </a:lnTo>
                <a:lnTo>
                  <a:pt x="45448" y="102869"/>
                </a:lnTo>
                <a:lnTo>
                  <a:pt x="46313" y="102869"/>
                </a:lnTo>
                <a:lnTo>
                  <a:pt x="47179" y="104139"/>
                </a:lnTo>
                <a:lnTo>
                  <a:pt x="48005" y="105409"/>
                </a:lnTo>
                <a:lnTo>
                  <a:pt x="48870" y="105409"/>
                </a:lnTo>
                <a:lnTo>
                  <a:pt x="49734" y="106679"/>
                </a:lnTo>
                <a:lnTo>
                  <a:pt x="50560" y="107949"/>
                </a:lnTo>
                <a:lnTo>
                  <a:pt x="51425" y="109219"/>
                </a:lnTo>
                <a:lnTo>
                  <a:pt x="52250" y="109219"/>
                </a:lnTo>
                <a:lnTo>
                  <a:pt x="53076" y="110489"/>
                </a:lnTo>
                <a:lnTo>
                  <a:pt x="53154" y="113029"/>
                </a:lnTo>
                <a:lnTo>
                  <a:pt x="52761" y="114299"/>
                </a:lnTo>
                <a:lnTo>
                  <a:pt x="52564" y="115569"/>
                </a:lnTo>
                <a:lnTo>
                  <a:pt x="52054" y="116839"/>
                </a:lnTo>
                <a:lnTo>
                  <a:pt x="56496" y="116839"/>
                </a:lnTo>
                <a:lnTo>
                  <a:pt x="55750" y="111759"/>
                </a:lnTo>
                <a:lnTo>
                  <a:pt x="55474" y="110489"/>
                </a:lnTo>
                <a:lnTo>
                  <a:pt x="51621" y="101599"/>
                </a:lnTo>
                <a:lnTo>
                  <a:pt x="50757" y="100329"/>
                </a:lnTo>
                <a:close/>
              </a:path>
              <a:path w="120014" h="187959">
                <a:moveTo>
                  <a:pt x="94753" y="109219"/>
                </a:moveTo>
                <a:lnTo>
                  <a:pt x="82523" y="109219"/>
                </a:lnTo>
                <a:lnTo>
                  <a:pt x="83861" y="110489"/>
                </a:lnTo>
                <a:lnTo>
                  <a:pt x="85826" y="111759"/>
                </a:lnTo>
                <a:lnTo>
                  <a:pt x="92549" y="111759"/>
                </a:lnTo>
                <a:lnTo>
                  <a:pt x="93139" y="110489"/>
                </a:lnTo>
                <a:lnTo>
                  <a:pt x="94236" y="110489"/>
                </a:lnTo>
                <a:lnTo>
                  <a:pt x="94753" y="109219"/>
                </a:lnTo>
                <a:close/>
              </a:path>
              <a:path w="120014" h="187959">
                <a:moveTo>
                  <a:pt x="95696" y="107949"/>
                </a:moveTo>
                <a:lnTo>
                  <a:pt x="79771" y="107949"/>
                </a:lnTo>
                <a:lnTo>
                  <a:pt x="80872" y="109219"/>
                </a:lnTo>
                <a:lnTo>
                  <a:pt x="95259" y="109219"/>
                </a:lnTo>
                <a:lnTo>
                  <a:pt x="95696" y="107949"/>
                </a:lnTo>
                <a:close/>
              </a:path>
              <a:path w="120014" h="187959">
                <a:moveTo>
                  <a:pt x="37900" y="106679"/>
                </a:moveTo>
                <a:lnTo>
                  <a:pt x="27403" y="106679"/>
                </a:lnTo>
                <a:lnTo>
                  <a:pt x="26538" y="107949"/>
                </a:lnTo>
                <a:lnTo>
                  <a:pt x="38332" y="107949"/>
                </a:lnTo>
                <a:lnTo>
                  <a:pt x="37900" y="106679"/>
                </a:lnTo>
                <a:close/>
              </a:path>
              <a:path w="120014" h="187959">
                <a:moveTo>
                  <a:pt x="96478" y="106679"/>
                </a:moveTo>
                <a:lnTo>
                  <a:pt x="76036" y="106679"/>
                </a:lnTo>
                <a:lnTo>
                  <a:pt x="77806" y="107949"/>
                </a:lnTo>
                <a:lnTo>
                  <a:pt x="96122" y="107949"/>
                </a:lnTo>
                <a:lnTo>
                  <a:pt x="96478" y="106679"/>
                </a:lnTo>
                <a:close/>
              </a:path>
              <a:path w="120014" h="187959">
                <a:moveTo>
                  <a:pt x="35855" y="105409"/>
                </a:moveTo>
                <a:lnTo>
                  <a:pt x="29801" y="105409"/>
                </a:lnTo>
                <a:lnTo>
                  <a:pt x="29014" y="106679"/>
                </a:lnTo>
                <a:lnTo>
                  <a:pt x="36406" y="106679"/>
                </a:lnTo>
                <a:lnTo>
                  <a:pt x="35855" y="105409"/>
                </a:lnTo>
                <a:close/>
              </a:path>
              <a:path w="120014" h="187959">
                <a:moveTo>
                  <a:pt x="106747" y="105409"/>
                </a:moveTo>
                <a:lnTo>
                  <a:pt x="97617" y="105409"/>
                </a:lnTo>
                <a:lnTo>
                  <a:pt x="98560" y="106679"/>
                </a:lnTo>
                <a:lnTo>
                  <a:pt x="105448" y="106679"/>
                </a:lnTo>
                <a:lnTo>
                  <a:pt x="106747" y="105409"/>
                </a:lnTo>
                <a:close/>
              </a:path>
              <a:path w="120014" h="187959">
                <a:moveTo>
                  <a:pt x="107449" y="105409"/>
                </a:moveTo>
                <a:lnTo>
                  <a:pt x="106943" y="105409"/>
                </a:lnTo>
                <a:lnTo>
                  <a:pt x="107138" y="106679"/>
                </a:lnTo>
                <a:lnTo>
                  <a:pt x="107449" y="105409"/>
                </a:lnTo>
                <a:close/>
              </a:path>
              <a:path w="120014" h="187959">
                <a:moveTo>
                  <a:pt x="21781" y="104139"/>
                </a:moveTo>
                <a:lnTo>
                  <a:pt x="12541" y="104139"/>
                </a:lnTo>
                <a:lnTo>
                  <a:pt x="11991" y="105409"/>
                </a:lnTo>
                <a:lnTo>
                  <a:pt x="23314" y="105409"/>
                </a:lnTo>
                <a:lnTo>
                  <a:pt x="21781" y="104139"/>
                </a:lnTo>
                <a:close/>
              </a:path>
              <a:path w="120014" h="187959">
                <a:moveTo>
                  <a:pt x="17967" y="102869"/>
                </a:moveTo>
                <a:lnTo>
                  <a:pt x="13485" y="102869"/>
                </a:lnTo>
                <a:lnTo>
                  <a:pt x="13170" y="104139"/>
                </a:lnTo>
                <a:lnTo>
                  <a:pt x="19029" y="104139"/>
                </a:lnTo>
                <a:lnTo>
                  <a:pt x="17967" y="102869"/>
                </a:lnTo>
                <a:close/>
              </a:path>
              <a:path w="120014" h="187959">
                <a:moveTo>
                  <a:pt x="46353" y="96519"/>
                </a:moveTo>
                <a:lnTo>
                  <a:pt x="21545" y="96519"/>
                </a:lnTo>
                <a:lnTo>
                  <a:pt x="23353" y="97789"/>
                </a:lnTo>
                <a:lnTo>
                  <a:pt x="24926" y="97789"/>
                </a:lnTo>
                <a:lnTo>
                  <a:pt x="26813" y="99059"/>
                </a:lnTo>
                <a:lnTo>
                  <a:pt x="36052" y="99059"/>
                </a:lnTo>
                <a:lnTo>
                  <a:pt x="37822" y="100329"/>
                </a:lnTo>
                <a:lnTo>
                  <a:pt x="49773" y="100329"/>
                </a:lnTo>
                <a:lnTo>
                  <a:pt x="48751" y="99059"/>
                </a:lnTo>
                <a:lnTo>
                  <a:pt x="47612" y="97789"/>
                </a:lnTo>
                <a:lnTo>
                  <a:pt x="46353" y="96519"/>
                </a:lnTo>
                <a:close/>
              </a:path>
              <a:path w="120014" h="187959">
                <a:moveTo>
                  <a:pt x="54983" y="100060"/>
                </a:moveTo>
                <a:lnTo>
                  <a:pt x="55041" y="100329"/>
                </a:lnTo>
                <a:lnTo>
                  <a:pt x="54983" y="100060"/>
                </a:lnTo>
                <a:close/>
              </a:path>
              <a:path w="120014" h="187959">
                <a:moveTo>
                  <a:pt x="41713" y="73659"/>
                </a:moveTo>
                <a:lnTo>
                  <a:pt x="34087" y="73659"/>
                </a:lnTo>
                <a:lnTo>
                  <a:pt x="35738" y="74929"/>
                </a:lnTo>
                <a:lnTo>
                  <a:pt x="37468" y="76199"/>
                </a:lnTo>
                <a:lnTo>
                  <a:pt x="38332" y="77469"/>
                </a:lnTo>
                <a:lnTo>
                  <a:pt x="39197" y="77469"/>
                </a:lnTo>
                <a:lnTo>
                  <a:pt x="40102" y="78739"/>
                </a:lnTo>
                <a:lnTo>
                  <a:pt x="40967" y="78739"/>
                </a:lnTo>
                <a:lnTo>
                  <a:pt x="42697" y="81279"/>
                </a:lnTo>
                <a:lnTo>
                  <a:pt x="43561" y="81279"/>
                </a:lnTo>
                <a:lnTo>
                  <a:pt x="44426" y="82549"/>
                </a:lnTo>
                <a:lnTo>
                  <a:pt x="46077" y="85089"/>
                </a:lnTo>
                <a:lnTo>
                  <a:pt x="46864" y="85089"/>
                </a:lnTo>
                <a:lnTo>
                  <a:pt x="47612" y="86359"/>
                </a:lnTo>
                <a:lnTo>
                  <a:pt x="43012" y="86359"/>
                </a:lnTo>
                <a:lnTo>
                  <a:pt x="42422" y="87629"/>
                </a:lnTo>
                <a:lnTo>
                  <a:pt x="43955" y="87629"/>
                </a:lnTo>
                <a:lnTo>
                  <a:pt x="45331" y="88899"/>
                </a:lnTo>
                <a:lnTo>
                  <a:pt x="46157" y="88899"/>
                </a:lnTo>
                <a:lnTo>
                  <a:pt x="47061" y="90169"/>
                </a:lnTo>
                <a:lnTo>
                  <a:pt x="48044" y="91439"/>
                </a:lnTo>
                <a:lnTo>
                  <a:pt x="53822" y="97789"/>
                </a:lnTo>
                <a:lnTo>
                  <a:pt x="54983" y="100060"/>
                </a:lnTo>
                <a:lnTo>
                  <a:pt x="54492" y="97789"/>
                </a:lnTo>
                <a:lnTo>
                  <a:pt x="53115" y="92709"/>
                </a:lnTo>
                <a:lnTo>
                  <a:pt x="52408" y="91439"/>
                </a:lnTo>
                <a:lnTo>
                  <a:pt x="51582" y="90169"/>
                </a:lnTo>
                <a:lnTo>
                  <a:pt x="50599" y="87629"/>
                </a:lnTo>
                <a:lnTo>
                  <a:pt x="49460" y="85089"/>
                </a:lnTo>
                <a:lnTo>
                  <a:pt x="48122" y="83819"/>
                </a:lnTo>
                <a:lnTo>
                  <a:pt x="46628" y="81279"/>
                </a:lnTo>
                <a:lnTo>
                  <a:pt x="45803" y="80009"/>
                </a:lnTo>
                <a:lnTo>
                  <a:pt x="43994" y="77469"/>
                </a:lnTo>
                <a:lnTo>
                  <a:pt x="42971" y="76199"/>
                </a:lnTo>
                <a:lnTo>
                  <a:pt x="42815" y="74929"/>
                </a:lnTo>
                <a:lnTo>
                  <a:pt x="41713" y="73659"/>
                </a:lnTo>
                <a:close/>
              </a:path>
              <a:path w="120014" h="187959">
                <a:moveTo>
                  <a:pt x="113463" y="97789"/>
                </a:moveTo>
                <a:lnTo>
                  <a:pt x="110945" y="97789"/>
                </a:lnTo>
                <a:lnTo>
                  <a:pt x="111347" y="99059"/>
                </a:lnTo>
                <a:lnTo>
                  <a:pt x="112290" y="99059"/>
                </a:lnTo>
                <a:lnTo>
                  <a:pt x="113463" y="97789"/>
                </a:lnTo>
                <a:close/>
              </a:path>
              <a:path w="120014" h="187959">
                <a:moveTo>
                  <a:pt x="118385" y="62230"/>
                </a:moveTo>
                <a:lnTo>
                  <a:pt x="105321" y="62229"/>
                </a:lnTo>
                <a:lnTo>
                  <a:pt x="104459" y="63499"/>
                </a:lnTo>
                <a:lnTo>
                  <a:pt x="103562" y="64769"/>
                </a:lnTo>
                <a:lnTo>
                  <a:pt x="93845" y="64769"/>
                </a:lnTo>
                <a:lnTo>
                  <a:pt x="93296" y="66039"/>
                </a:lnTo>
                <a:lnTo>
                  <a:pt x="92784" y="66039"/>
                </a:lnTo>
                <a:lnTo>
                  <a:pt x="92274" y="67309"/>
                </a:lnTo>
                <a:lnTo>
                  <a:pt x="91802" y="67309"/>
                </a:lnTo>
                <a:lnTo>
                  <a:pt x="91370" y="68579"/>
                </a:lnTo>
                <a:lnTo>
                  <a:pt x="90977" y="69849"/>
                </a:lnTo>
                <a:lnTo>
                  <a:pt x="90268" y="72389"/>
                </a:lnTo>
                <a:lnTo>
                  <a:pt x="89993" y="73659"/>
                </a:lnTo>
                <a:lnTo>
                  <a:pt x="84843" y="73659"/>
                </a:lnTo>
                <a:lnTo>
                  <a:pt x="84293" y="74929"/>
                </a:lnTo>
                <a:lnTo>
                  <a:pt x="83191" y="74929"/>
                </a:lnTo>
                <a:lnTo>
                  <a:pt x="82130" y="76199"/>
                </a:lnTo>
                <a:lnTo>
                  <a:pt x="81030" y="78739"/>
                </a:lnTo>
                <a:lnTo>
                  <a:pt x="79968" y="80009"/>
                </a:lnTo>
                <a:lnTo>
                  <a:pt x="78513" y="83819"/>
                </a:lnTo>
                <a:lnTo>
                  <a:pt x="78081" y="85089"/>
                </a:lnTo>
                <a:lnTo>
                  <a:pt x="77688" y="86359"/>
                </a:lnTo>
                <a:lnTo>
                  <a:pt x="77294" y="88899"/>
                </a:lnTo>
                <a:lnTo>
                  <a:pt x="76901" y="90169"/>
                </a:lnTo>
                <a:lnTo>
                  <a:pt x="76626" y="90169"/>
                </a:lnTo>
                <a:lnTo>
                  <a:pt x="75722" y="91439"/>
                </a:lnTo>
                <a:lnTo>
                  <a:pt x="74975" y="91439"/>
                </a:lnTo>
                <a:lnTo>
                  <a:pt x="73010" y="93979"/>
                </a:lnTo>
                <a:lnTo>
                  <a:pt x="71711" y="95249"/>
                </a:lnTo>
                <a:lnTo>
                  <a:pt x="70021" y="96519"/>
                </a:lnTo>
                <a:lnTo>
                  <a:pt x="69431" y="97789"/>
                </a:lnTo>
                <a:lnTo>
                  <a:pt x="114878" y="97789"/>
                </a:lnTo>
                <a:lnTo>
                  <a:pt x="115625" y="96519"/>
                </a:lnTo>
                <a:lnTo>
                  <a:pt x="116453" y="96519"/>
                </a:lnTo>
                <a:lnTo>
                  <a:pt x="117316" y="95249"/>
                </a:lnTo>
                <a:lnTo>
                  <a:pt x="118385" y="93979"/>
                </a:lnTo>
                <a:lnTo>
                  <a:pt x="119604" y="92709"/>
                </a:lnTo>
                <a:lnTo>
                  <a:pt x="119604" y="68580"/>
                </a:lnTo>
                <a:lnTo>
                  <a:pt x="118385" y="62230"/>
                </a:lnTo>
                <a:close/>
              </a:path>
              <a:path w="120014" h="187959">
                <a:moveTo>
                  <a:pt x="42815" y="95249"/>
                </a:moveTo>
                <a:lnTo>
                  <a:pt x="20011" y="95249"/>
                </a:lnTo>
                <a:lnTo>
                  <a:pt x="21073" y="96519"/>
                </a:lnTo>
                <a:lnTo>
                  <a:pt x="44387" y="96519"/>
                </a:lnTo>
                <a:lnTo>
                  <a:pt x="42815" y="95249"/>
                </a:lnTo>
                <a:close/>
              </a:path>
              <a:path w="120014" h="187959">
                <a:moveTo>
                  <a:pt x="40613" y="93979"/>
                </a:moveTo>
                <a:lnTo>
                  <a:pt x="19382" y="93979"/>
                </a:lnTo>
                <a:lnTo>
                  <a:pt x="19658" y="95249"/>
                </a:lnTo>
                <a:lnTo>
                  <a:pt x="41754" y="95249"/>
                </a:lnTo>
                <a:lnTo>
                  <a:pt x="40613" y="93979"/>
                </a:lnTo>
                <a:close/>
              </a:path>
              <a:path w="120014" h="187959">
                <a:moveTo>
                  <a:pt x="34283" y="87629"/>
                </a:moveTo>
                <a:lnTo>
                  <a:pt x="18832" y="87629"/>
                </a:lnTo>
                <a:lnTo>
                  <a:pt x="18675" y="88899"/>
                </a:lnTo>
                <a:lnTo>
                  <a:pt x="18517" y="88899"/>
                </a:lnTo>
                <a:lnTo>
                  <a:pt x="18478" y="91439"/>
                </a:lnTo>
                <a:lnTo>
                  <a:pt x="19029" y="93979"/>
                </a:lnTo>
                <a:lnTo>
                  <a:pt x="39433" y="93979"/>
                </a:lnTo>
                <a:lnTo>
                  <a:pt x="38215" y="92709"/>
                </a:lnTo>
                <a:lnTo>
                  <a:pt x="37074" y="91439"/>
                </a:lnTo>
                <a:lnTo>
                  <a:pt x="35974" y="90169"/>
                </a:lnTo>
                <a:lnTo>
                  <a:pt x="35502" y="90169"/>
                </a:lnTo>
                <a:lnTo>
                  <a:pt x="34636" y="88899"/>
                </a:lnTo>
                <a:lnTo>
                  <a:pt x="34283" y="87629"/>
                </a:lnTo>
                <a:close/>
              </a:path>
              <a:path w="120014" h="187959">
                <a:moveTo>
                  <a:pt x="59995" y="74929"/>
                </a:moveTo>
                <a:lnTo>
                  <a:pt x="57479" y="74929"/>
                </a:lnTo>
                <a:lnTo>
                  <a:pt x="57558" y="77469"/>
                </a:lnTo>
                <a:lnTo>
                  <a:pt x="57322" y="78739"/>
                </a:lnTo>
                <a:lnTo>
                  <a:pt x="57125" y="78739"/>
                </a:lnTo>
                <a:lnTo>
                  <a:pt x="56850" y="80009"/>
                </a:lnTo>
                <a:lnTo>
                  <a:pt x="56221" y="81279"/>
                </a:lnTo>
                <a:lnTo>
                  <a:pt x="56103" y="82549"/>
                </a:lnTo>
                <a:lnTo>
                  <a:pt x="55867" y="82549"/>
                </a:lnTo>
                <a:lnTo>
                  <a:pt x="55789" y="85089"/>
                </a:lnTo>
                <a:lnTo>
                  <a:pt x="56103" y="87629"/>
                </a:lnTo>
                <a:lnTo>
                  <a:pt x="56418" y="88899"/>
                </a:lnTo>
                <a:lnTo>
                  <a:pt x="56811" y="90169"/>
                </a:lnTo>
                <a:lnTo>
                  <a:pt x="57047" y="90169"/>
                </a:lnTo>
                <a:lnTo>
                  <a:pt x="57322" y="91439"/>
                </a:lnTo>
                <a:lnTo>
                  <a:pt x="57990" y="92709"/>
                </a:lnTo>
                <a:lnTo>
                  <a:pt x="59760" y="92709"/>
                </a:lnTo>
                <a:lnTo>
                  <a:pt x="59366" y="91439"/>
                </a:lnTo>
                <a:lnTo>
                  <a:pt x="59053" y="90169"/>
                </a:lnTo>
                <a:lnTo>
                  <a:pt x="58580" y="88899"/>
                </a:lnTo>
                <a:lnTo>
                  <a:pt x="58423" y="88899"/>
                </a:lnTo>
                <a:lnTo>
                  <a:pt x="58266" y="87629"/>
                </a:lnTo>
                <a:lnTo>
                  <a:pt x="58227" y="86359"/>
                </a:lnTo>
                <a:lnTo>
                  <a:pt x="58305" y="85089"/>
                </a:lnTo>
                <a:lnTo>
                  <a:pt x="59288" y="82549"/>
                </a:lnTo>
                <a:lnTo>
                  <a:pt x="59602" y="81279"/>
                </a:lnTo>
                <a:lnTo>
                  <a:pt x="59838" y="80009"/>
                </a:lnTo>
                <a:lnTo>
                  <a:pt x="59995" y="78739"/>
                </a:lnTo>
                <a:lnTo>
                  <a:pt x="59995" y="74929"/>
                </a:lnTo>
                <a:close/>
              </a:path>
              <a:path w="120014" h="187959">
                <a:moveTo>
                  <a:pt x="33772" y="86359"/>
                </a:moveTo>
                <a:lnTo>
                  <a:pt x="15254" y="86359"/>
                </a:lnTo>
                <a:lnTo>
                  <a:pt x="17692" y="87629"/>
                </a:lnTo>
                <a:lnTo>
                  <a:pt x="34007" y="87629"/>
                </a:lnTo>
                <a:lnTo>
                  <a:pt x="33772" y="86359"/>
                </a:lnTo>
                <a:close/>
              </a:path>
              <a:path w="120014" h="187959">
                <a:moveTo>
                  <a:pt x="33497" y="83819"/>
                </a:moveTo>
                <a:lnTo>
                  <a:pt x="10615" y="83819"/>
                </a:lnTo>
                <a:lnTo>
                  <a:pt x="12227" y="85089"/>
                </a:lnTo>
                <a:lnTo>
                  <a:pt x="13170" y="85089"/>
                </a:lnTo>
                <a:lnTo>
                  <a:pt x="14192" y="86359"/>
                </a:lnTo>
                <a:lnTo>
                  <a:pt x="33615" y="86359"/>
                </a:lnTo>
                <a:lnTo>
                  <a:pt x="33497" y="83819"/>
                </a:lnTo>
                <a:close/>
              </a:path>
              <a:path w="120014" h="187959">
                <a:moveTo>
                  <a:pt x="30233" y="78739"/>
                </a:moveTo>
                <a:lnTo>
                  <a:pt x="5898" y="78739"/>
                </a:lnTo>
                <a:lnTo>
                  <a:pt x="6094" y="80009"/>
                </a:lnTo>
                <a:lnTo>
                  <a:pt x="6605" y="80009"/>
                </a:lnTo>
                <a:lnTo>
                  <a:pt x="7273" y="81279"/>
                </a:lnTo>
                <a:lnTo>
                  <a:pt x="8177" y="82549"/>
                </a:lnTo>
                <a:lnTo>
                  <a:pt x="8689" y="82549"/>
                </a:lnTo>
                <a:lnTo>
                  <a:pt x="9908" y="83819"/>
                </a:lnTo>
                <a:lnTo>
                  <a:pt x="33615" y="83819"/>
                </a:lnTo>
                <a:lnTo>
                  <a:pt x="33772" y="82549"/>
                </a:lnTo>
                <a:lnTo>
                  <a:pt x="34048" y="81279"/>
                </a:lnTo>
                <a:lnTo>
                  <a:pt x="30233" y="78739"/>
                </a:lnTo>
                <a:close/>
              </a:path>
              <a:path w="120014" h="187959">
                <a:moveTo>
                  <a:pt x="22882" y="71119"/>
                </a:moveTo>
                <a:lnTo>
                  <a:pt x="6133" y="71119"/>
                </a:lnTo>
                <a:lnTo>
                  <a:pt x="5818" y="72389"/>
                </a:lnTo>
                <a:lnTo>
                  <a:pt x="5347" y="74929"/>
                </a:lnTo>
                <a:lnTo>
                  <a:pt x="5386" y="77469"/>
                </a:lnTo>
                <a:lnTo>
                  <a:pt x="5504" y="78739"/>
                </a:lnTo>
                <a:lnTo>
                  <a:pt x="28819" y="78739"/>
                </a:lnTo>
                <a:lnTo>
                  <a:pt x="26617" y="76199"/>
                </a:lnTo>
                <a:lnTo>
                  <a:pt x="25909" y="76199"/>
                </a:lnTo>
                <a:lnTo>
                  <a:pt x="24651" y="74929"/>
                </a:lnTo>
                <a:lnTo>
                  <a:pt x="24100" y="73659"/>
                </a:lnTo>
                <a:lnTo>
                  <a:pt x="23589" y="72389"/>
                </a:lnTo>
                <a:lnTo>
                  <a:pt x="23197" y="72389"/>
                </a:lnTo>
                <a:lnTo>
                  <a:pt x="22882" y="71119"/>
                </a:lnTo>
                <a:close/>
              </a:path>
              <a:path w="120014" h="187959">
                <a:moveTo>
                  <a:pt x="58580" y="71119"/>
                </a:moveTo>
                <a:lnTo>
                  <a:pt x="54609" y="71119"/>
                </a:lnTo>
                <a:lnTo>
                  <a:pt x="55514" y="72389"/>
                </a:lnTo>
                <a:lnTo>
                  <a:pt x="56457" y="72389"/>
                </a:lnTo>
                <a:lnTo>
                  <a:pt x="56889" y="73659"/>
                </a:lnTo>
                <a:lnTo>
                  <a:pt x="57361" y="74929"/>
                </a:lnTo>
                <a:lnTo>
                  <a:pt x="59878" y="74929"/>
                </a:lnTo>
                <a:lnTo>
                  <a:pt x="59721" y="73659"/>
                </a:lnTo>
                <a:lnTo>
                  <a:pt x="59485" y="73659"/>
                </a:lnTo>
                <a:lnTo>
                  <a:pt x="59209" y="72389"/>
                </a:lnTo>
                <a:lnTo>
                  <a:pt x="58580" y="71119"/>
                </a:lnTo>
                <a:close/>
              </a:path>
              <a:path w="120014" h="187959">
                <a:moveTo>
                  <a:pt x="34244" y="62229"/>
                </a:moveTo>
                <a:lnTo>
                  <a:pt x="28779" y="62229"/>
                </a:lnTo>
                <a:lnTo>
                  <a:pt x="29055" y="63499"/>
                </a:lnTo>
                <a:lnTo>
                  <a:pt x="30627" y="63499"/>
                </a:lnTo>
                <a:lnTo>
                  <a:pt x="31138" y="64769"/>
                </a:lnTo>
                <a:lnTo>
                  <a:pt x="32239" y="66039"/>
                </a:lnTo>
                <a:lnTo>
                  <a:pt x="32829" y="66039"/>
                </a:lnTo>
                <a:lnTo>
                  <a:pt x="34087" y="68579"/>
                </a:lnTo>
                <a:lnTo>
                  <a:pt x="34755" y="69849"/>
                </a:lnTo>
                <a:lnTo>
                  <a:pt x="28346" y="69849"/>
                </a:lnTo>
                <a:lnTo>
                  <a:pt x="26538" y="71119"/>
                </a:lnTo>
                <a:lnTo>
                  <a:pt x="28700" y="71119"/>
                </a:lnTo>
                <a:lnTo>
                  <a:pt x="29840" y="72389"/>
                </a:lnTo>
                <a:lnTo>
                  <a:pt x="32553" y="73659"/>
                </a:lnTo>
                <a:lnTo>
                  <a:pt x="40849" y="73659"/>
                </a:lnTo>
                <a:lnTo>
                  <a:pt x="39787" y="71119"/>
                </a:lnTo>
                <a:lnTo>
                  <a:pt x="38019" y="69849"/>
                </a:lnTo>
                <a:lnTo>
                  <a:pt x="36131" y="66039"/>
                </a:lnTo>
                <a:lnTo>
                  <a:pt x="35462" y="64769"/>
                </a:lnTo>
                <a:lnTo>
                  <a:pt x="34833" y="63499"/>
                </a:lnTo>
                <a:lnTo>
                  <a:pt x="34244" y="62229"/>
                </a:lnTo>
                <a:close/>
              </a:path>
              <a:path w="120014" h="187959">
                <a:moveTo>
                  <a:pt x="51386" y="71119"/>
                </a:moveTo>
                <a:lnTo>
                  <a:pt x="49813" y="71119"/>
                </a:lnTo>
                <a:lnTo>
                  <a:pt x="50048" y="72389"/>
                </a:lnTo>
                <a:lnTo>
                  <a:pt x="51189" y="72389"/>
                </a:lnTo>
                <a:lnTo>
                  <a:pt x="51386" y="71119"/>
                </a:lnTo>
                <a:close/>
              </a:path>
              <a:path w="120014" h="187959">
                <a:moveTo>
                  <a:pt x="29723" y="41909"/>
                </a:moveTo>
                <a:lnTo>
                  <a:pt x="25280" y="41909"/>
                </a:lnTo>
                <a:lnTo>
                  <a:pt x="24808" y="43179"/>
                </a:lnTo>
                <a:lnTo>
                  <a:pt x="23943" y="43179"/>
                </a:lnTo>
                <a:lnTo>
                  <a:pt x="23550" y="44449"/>
                </a:lnTo>
                <a:lnTo>
                  <a:pt x="23197" y="44449"/>
                </a:lnTo>
                <a:lnTo>
                  <a:pt x="22842" y="45719"/>
                </a:lnTo>
                <a:lnTo>
                  <a:pt x="22568" y="45719"/>
                </a:lnTo>
                <a:lnTo>
                  <a:pt x="22292" y="46989"/>
                </a:lnTo>
                <a:lnTo>
                  <a:pt x="21898" y="49529"/>
                </a:lnTo>
                <a:lnTo>
                  <a:pt x="21898" y="53339"/>
                </a:lnTo>
                <a:lnTo>
                  <a:pt x="22056" y="54609"/>
                </a:lnTo>
                <a:lnTo>
                  <a:pt x="22292" y="57149"/>
                </a:lnTo>
                <a:lnTo>
                  <a:pt x="18911" y="57149"/>
                </a:lnTo>
                <a:lnTo>
                  <a:pt x="18163" y="58419"/>
                </a:lnTo>
                <a:lnTo>
                  <a:pt x="3224" y="58419"/>
                </a:lnTo>
                <a:lnTo>
                  <a:pt x="3421" y="59689"/>
                </a:lnTo>
                <a:lnTo>
                  <a:pt x="3695" y="60959"/>
                </a:lnTo>
                <a:lnTo>
                  <a:pt x="4050" y="60959"/>
                </a:lnTo>
                <a:lnTo>
                  <a:pt x="4482" y="62229"/>
                </a:lnTo>
                <a:lnTo>
                  <a:pt x="9357" y="69849"/>
                </a:lnTo>
                <a:lnTo>
                  <a:pt x="7234" y="69849"/>
                </a:lnTo>
                <a:lnTo>
                  <a:pt x="6841" y="71119"/>
                </a:lnTo>
                <a:lnTo>
                  <a:pt x="22646" y="71119"/>
                </a:lnTo>
                <a:lnTo>
                  <a:pt x="22527" y="68579"/>
                </a:lnTo>
                <a:lnTo>
                  <a:pt x="22685" y="68579"/>
                </a:lnTo>
                <a:lnTo>
                  <a:pt x="22960" y="67309"/>
                </a:lnTo>
                <a:lnTo>
                  <a:pt x="23392" y="67309"/>
                </a:lnTo>
                <a:lnTo>
                  <a:pt x="24022" y="66039"/>
                </a:lnTo>
                <a:lnTo>
                  <a:pt x="24769" y="64769"/>
                </a:lnTo>
                <a:lnTo>
                  <a:pt x="25752" y="64769"/>
                </a:lnTo>
                <a:lnTo>
                  <a:pt x="26891" y="63499"/>
                </a:lnTo>
                <a:lnTo>
                  <a:pt x="28268" y="62229"/>
                </a:lnTo>
                <a:lnTo>
                  <a:pt x="34244" y="62229"/>
                </a:lnTo>
                <a:lnTo>
                  <a:pt x="33615" y="60959"/>
                </a:lnTo>
                <a:lnTo>
                  <a:pt x="30313" y="50799"/>
                </a:lnTo>
                <a:lnTo>
                  <a:pt x="30037" y="49529"/>
                </a:lnTo>
                <a:lnTo>
                  <a:pt x="29801" y="48259"/>
                </a:lnTo>
                <a:lnTo>
                  <a:pt x="29644" y="45719"/>
                </a:lnTo>
                <a:lnTo>
                  <a:pt x="29565" y="43179"/>
                </a:lnTo>
                <a:lnTo>
                  <a:pt x="29723" y="41909"/>
                </a:lnTo>
                <a:close/>
              </a:path>
              <a:path w="120014" h="187959">
                <a:moveTo>
                  <a:pt x="51700" y="59689"/>
                </a:moveTo>
                <a:lnTo>
                  <a:pt x="48830" y="59689"/>
                </a:lnTo>
                <a:lnTo>
                  <a:pt x="49263" y="62229"/>
                </a:lnTo>
                <a:lnTo>
                  <a:pt x="49577" y="64769"/>
                </a:lnTo>
                <a:lnTo>
                  <a:pt x="49656" y="66039"/>
                </a:lnTo>
                <a:lnTo>
                  <a:pt x="49773" y="71119"/>
                </a:lnTo>
                <a:lnTo>
                  <a:pt x="57794" y="71119"/>
                </a:lnTo>
                <a:lnTo>
                  <a:pt x="56969" y="69849"/>
                </a:lnTo>
                <a:lnTo>
                  <a:pt x="52722" y="69849"/>
                </a:lnTo>
                <a:lnTo>
                  <a:pt x="52722" y="63499"/>
                </a:lnTo>
                <a:lnTo>
                  <a:pt x="52564" y="63499"/>
                </a:lnTo>
                <a:lnTo>
                  <a:pt x="52447" y="62229"/>
                </a:lnTo>
                <a:lnTo>
                  <a:pt x="52132" y="60959"/>
                </a:lnTo>
                <a:lnTo>
                  <a:pt x="51935" y="60959"/>
                </a:lnTo>
                <a:lnTo>
                  <a:pt x="51700" y="59689"/>
                </a:lnTo>
                <a:close/>
              </a:path>
              <a:path w="120014" h="187959">
                <a:moveTo>
                  <a:pt x="101825" y="63499"/>
                </a:moveTo>
                <a:lnTo>
                  <a:pt x="95501" y="63499"/>
                </a:lnTo>
                <a:lnTo>
                  <a:pt x="94397" y="64769"/>
                </a:lnTo>
                <a:lnTo>
                  <a:pt x="103090" y="64769"/>
                </a:lnTo>
                <a:lnTo>
                  <a:pt x="101825" y="63499"/>
                </a:lnTo>
                <a:close/>
              </a:path>
              <a:path w="120014" h="187959">
                <a:moveTo>
                  <a:pt x="116258" y="59690"/>
                </a:moveTo>
                <a:lnTo>
                  <a:pt x="108507" y="59689"/>
                </a:lnTo>
                <a:lnTo>
                  <a:pt x="107759" y="60959"/>
                </a:lnTo>
                <a:lnTo>
                  <a:pt x="106149" y="62229"/>
                </a:lnTo>
                <a:lnTo>
                  <a:pt x="118144" y="62230"/>
                </a:lnTo>
                <a:lnTo>
                  <a:pt x="117431" y="60960"/>
                </a:lnTo>
                <a:lnTo>
                  <a:pt x="117166" y="60960"/>
                </a:lnTo>
                <a:lnTo>
                  <a:pt x="116258" y="59690"/>
                </a:lnTo>
                <a:close/>
              </a:path>
              <a:path w="120014" h="187959">
                <a:moveTo>
                  <a:pt x="65775" y="53339"/>
                </a:moveTo>
                <a:lnTo>
                  <a:pt x="64753" y="53339"/>
                </a:lnTo>
                <a:lnTo>
                  <a:pt x="63888" y="55879"/>
                </a:lnTo>
                <a:lnTo>
                  <a:pt x="64478" y="57149"/>
                </a:lnTo>
                <a:lnTo>
                  <a:pt x="65460" y="58419"/>
                </a:lnTo>
                <a:lnTo>
                  <a:pt x="66247" y="60959"/>
                </a:lnTo>
                <a:lnTo>
                  <a:pt x="76351" y="60959"/>
                </a:lnTo>
                <a:lnTo>
                  <a:pt x="76272" y="59689"/>
                </a:lnTo>
                <a:lnTo>
                  <a:pt x="75918" y="59689"/>
                </a:lnTo>
                <a:lnTo>
                  <a:pt x="75801" y="57149"/>
                </a:lnTo>
                <a:lnTo>
                  <a:pt x="68685" y="57149"/>
                </a:lnTo>
                <a:lnTo>
                  <a:pt x="67505" y="55879"/>
                </a:lnTo>
                <a:lnTo>
                  <a:pt x="66679" y="54609"/>
                </a:lnTo>
                <a:lnTo>
                  <a:pt x="66050" y="54609"/>
                </a:lnTo>
                <a:lnTo>
                  <a:pt x="65775" y="53339"/>
                </a:lnTo>
                <a:close/>
              </a:path>
              <a:path w="120014" h="187959">
                <a:moveTo>
                  <a:pt x="93335" y="59689"/>
                </a:moveTo>
                <a:lnTo>
                  <a:pt x="76548" y="59689"/>
                </a:lnTo>
                <a:lnTo>
                  <a:pt x="76391" y="60959"/>
                </a:lnTo>
                <a:lnTo>
                  <a:pt x="92510" y="60959"/>
                </a:lnTo>
                <a:lnTo>
                  <a:pt x="93335" y="59689"/>
                </a:lnTo>
                <a:close/>
              </a:path>
              <a:path w="120014" h="187959">
                <a:moveTo>
                  <a:pt x="49026" y="55879"/>
                </a:moveTo>
                <a:lnTo>
                  <a:pt x="47454" y="55879"/>
                </a:lnTo>
                <a:lnTo>
                  <a:pt x="48044" y="57149"/>
                </a:lnTo>
                <a:lnTo>
                  <a:pt x="48594" y="59689"/>
                </a:lnTo>
                <a:lnTo>
                  <a:pt x="51425" y="59689"/>
                </a:lnTo>
                <a:lnTo>
                  <a:pt x="51110" y="58419"/>
                </a:lnTo>
                <a:lnTo>
                  <a:pt x="50796" y="58419"/>
                </a:lnTo>
                <a:lnTo>
                  <a:pt x="50009" y="57149"/>
                </a:lnTo>
                <a:lnTo>
                  <a:pt x="49538" y="57149"/>
                </a:lnTo>
                <a:lnTo>
                  <a:pt x="49026" y="55879"/>
                </a:lnTo>
                <a:close/>
              </a:path>
              <a:path w="120014" h="187959">
                <a:moveTo>
                  <a:pt x="95144" y="58419"/>
                </a:moveTo>
                <a:lnTo>
                  <a:pt x="77452" y="58419"/>
                </a:lnTo>
                <a:lnTo>
                  <a:pt x="77216" y="59689"/>
                </a:lnTo>
                <a:lnTo>
                  <a:pt x="94201" y="59689"/>
                </a:lnTo>
                <a:lnTo>
                  <a:pt x="95144" y="58419"/>
                </a:lnTo>
                <a:close/>
              </a:path>
              <a:path w="120014" h="187959">
                <a:moveTo>
                  <a:pt x="113624" y="58419"/>
                </a:moveTo>
                <a:lnTo>
                  <a:pt x="111301" y="58419"/>
                </a:lnTo>
                <a:lnTo>
                  <a:pt x="110634" y="59689"/>
                </a:lnTo>
                <a:lnTo>
                  <a:pt x="114130" y="59689"/>
                </a:lnTo>
                <a:lnTo>
                  <a:pt x="113624" y="58419"/>
                </a:lnTo>
                <a:close/>
              </a:path>
              <a:path w="120014" h="187959">
                <a:moveTo>
                  <a:pt x="15726" y="53339"/>
                </a:moveTo>
                <a:lnTo>
                  <a:pt x="3617" y="53339"/>
                </a:lnTo>
                <a:lnTo>
                  <a:pt x="3421" y="54609"/>
                </a:lnTo>
                <a:lnTo>
                  <a:pt x="3263" y="54609"/>
                </a:lnTo>
                <a:lnTo>
                  <a:pt x="3145" y="55879"/>
                </a:lnTo>
                <a:lnTo>
                  <a:pt x="3106" y="58419"/>
                </a:lnTo>
                <a:lnTo>
                  <a:pt x="18163" y="58419"/>
                </a:lnTo>
                <a:lnTo>
                  <a:pt x="17967" y="57149"/>
                </a:lnTo>
                <a:lnTo>
                  <a:pt x="16905" y="55879"/>
                </a:lnTo>
                <a:lnTo>
                  <a:pt x="16355" y="54609"/>
                </a:lnTo>
                <a:lnTo>
                  <a:pt x="15726" y="53339"/>
                </a:lnTo>
                <a:close/>
              </a:path>
              <a:path w="120014" h="187959">
                <a:moveTo>
                  <a:pt x="99238" y="53339"/>
                </a:moveTo>
                <a:lnTo>
                  <a:pt x="77884" y="53339"/>
                </a:lnTo>
                <a:lnTo>
                  <a:pt x="77923" y="57149"/>
                </a:lnTo>
                <a:lnTo>
                  <a:pt x="77845" y="58419"/>
                </a:lnTo>
                <a:lnTo>
                  <a:pt x="95616" y="58419"/>
                </a:lnTo>
                <a:lnTo>
                  <a:pt x="97111" y="55879"/>
                </a:lnTo>
                <a:lnTo>
                  <a:pt x="98169" y="54609"/>
                </a:lnTo>
                <a:lnTo>
                  <a:pt x="98686" y="54609"/>
                </a:lnTo>
                <a:lnTo>
                  <a:pt x="99238" y="53339"/>
                </a:lnTo>
                <a:close/>
              </a:path>
              <a:path w="120014" h="187959">
                <a:moveTo>
                  <a:pt x="21505" y="55879"/>
                </a:moveTo>
                <a:lnTo>
                  <a:pt x="20994" y="55879"/>
                </a:lnTo>
                <a:lnTo>
                  <a:pt x="20679" y="57149"/>
                </a:lnTo>
                <a:lnTo>
                  <a:pt x="21939" y="57149"/>
                </a:lnTo>
                <a:lnTo>
                  <a:pt x="21505" y="55879"/>
                </a:lnTo>
                <a:close/>
              </a:path>
              <a:path w="120014" h="187959">
                <a:moveTo>
                  <a:pt x="38254" y="55879"/>
                </a:moveTo>
                <a:lnTo>
                  <a:pt x="37822" y="55879"/>
                </a:lnTo>
                <a:lnTo>
                  <a:pt x="37939" y="57149"/>
                </a:lnTo>
                <a:lnTo>
                  <a:pt x="38097" y="57149"/>
                </a:lnTo>
                <a:lnTo>
                  <a:pt x="38254" y="55879"/>
                </a:lnTo>
                <a:close/>
              </a:path>
              <a:path w="120014" h="187959">
                <a:moveTo>
                  <a:pt x="73245" y="46989"/>
                </a:moveTo>
                <a:lnTo>
                  <a:pt x="67347" y="46989"/>
                </a:lnTo>
                <a:lnTo>
                  <a:pt x="67387" y="50799"/>
                </a:lnTo>
                <a:lnTo>
                  <a:pt x="67505" y="52069"/>
                </a:lnTo>
                <a:lnTo>
                  <a:pt x="67820" y="54609"/>
                </a:lnTo>
                <a:lnTo>
                  <a:pt x="68056" y="55879"/>
                </a:lnTo>
                <a:lnTo>
                  <a:pt x="68685" y="57149"/>
                </a:lnTo>
                <a:lnTo>
                  <a:pt x="75801" y="57149"/>
                </a:lnTo>
                <a:lnTo>
                  <a:pt x="75722" y="55879"/>
                </a:lnTo>
                <a:lnTo>
                  <a:pt x="75407" y="53339"/>
                </a:lnTo>
                <a:lnTo>
                  <a:pt x="75211" y="53339"/>
                </a:lnTo>
                <a:lnTo>
                  <a:pt x="74817" y="50799"/>
                </a:lnTo>
                <a:lnTo>
                  <a:pt x="74582" y="50799"/>
                </a:lnTo>
                <a:lnTo>
                  <a:pt x="74149" y="49529"/>
                </a:lnTo>
                <a:lnTo>
                  <a:pt x="73953" y="49529"/>
                </a:lnTo>
                <a:lnTo>
                  <a:pt x="73520" y="48259"/>
                </a:lnTo>
                <a:lnTo>
                  <a:pt x="73245" y="46989"/>
                </a:lnTo>
                <a:close/>
              </a:path>
              <a:path w="120014" h="187959">
                <a:moveTo>
                  <a:pt x="39316" y="54609"/>
                </a:moveTo>
                <a:lnTo>
                  <a:pt x="37271" y="54609"/>
                </a:lnTo>
                <a:lnTo>
                  <a:pt x="37507" y="55879"/>
                </a:lnTo>
                <a:lnTo>
                  <a:pt x="38922" y="55879"/>
                </a:lnTo>
                <a:lnTo>
                  <a:pt x="39316" y="54609"/>
                </a:lnTo>
                <a:close/>
              </a:path>
              <a:path w="120014" h="187959">
                <a:moveTo>
                  <a:pt x="47218" y="54609"/>
                </a:moveTo>
                <a:lnTo>
                  <a:pt x="46510" y="54609"/>
                </a:lnTo>
                <a:lnTo>
                  <a:pt x="46825" y="55879"/>
                </a:lnTo>
                <a:lnTo>
                  <a:pt x="47886" y="55879"/>
                </a:lnTo>
                <a:lnTo>
                  <a:pt x="47218" y="54609"/>
                </a:lnTo>
                <a:close/>
              </a:path>
              <a:path w="120014" h="187959">
                <a:moveTo>
                  <a:pt x="39197" y="46989"/>
                </a:moveTo>
                <a:lnTo>
                  <a:pt x="37271" y="46989"/>
                </a:lnTo>
                <a:lnTo>
                  <a:pt x="37389" y="53339"/>
                </a:lnTo>
                <a:lnTo>
                  <a:pt x="37232" y="54609"/>
                </a:lnTo>
                <a:lnTo>
                  <a:pt x="39906" y="54609"/>
                </a:lnTo>
                <a:lnTo>
                  <a:pt x="39826" y="50799"/>
                </a:lnTo>
                <a:lnTo>
                  <a:pt x="39630" y="49529"/>
                </a:lnTo>
                <a:lnTo>
                  <a:pt x="39512" y="48259"/>
                </a:lnTo>
                <a:lnTo>
                  <a:pt x="39197" y="46989"/>
                </a:lnTo>
                <a:close/>
              </a:path>
              <a:path w="120014" h="187959">
                <a:moveTo>
                  <a:pt x="14625" y="52069"/>
                </a:moveTo>
                <a:lnTo>
                  <a:pt x="4364" y="52069"/>
                </a:lnTo>
                <a:lnTo>
                  <a:pt x="4089" y="53339"/>
                </a:lnTo>
                <a:lnTo>
                  <a:pt x="15018" y="53339"/>
                </a:lnTo>
                <a:lnTo>
                  <a:pt x="14625" y="52069"/>
                </a:lnTo>
                <a:close/>
              </a:path>
              <a:path w="120014" h="187959">
                <a:moveTo>
                  <a:pt x="107725" y="48259"/>
                </a:moveTo>
                <a:lnTo>
                  <a:pt x="77569" y="48259"/>
                </a:lnTo>
                <a:lnTo>
                  <a:pt x="77530" y="50799"/>
                </a:lnTo>
                <a:lnTo>
                  <a:pt x="77727" y="53339"/>
                </a:lnTo>
                <a:lnTo>
                  <a:pt x="102964" y="53339"/>
                </a:lnTo>
                <a:lnTo>
                  <a:pt x="104424" y="52069"/>
                </a:lnTo>
                <a:lnTo>
                  <a:pt x="104930" y="52069"/>
                </a:lnTo>
                <a:lnTo>
                  <a:pt x="105873" y="50799"/>
                </a:lnTo>
                <a:lnTo>
                  <a:pt x="106391" y="50799"/>
                </a:lnTo>
                <a:lnTo>
                  <a:pt x="106816" y="49529"/>
                </a:lnTo>
                <a:lnTo>
                  <a:pt x="107288" y="49529"/>
                </a:lnTo>
                <a:lnTo>
                  <a:pt x="107725" y="48259"/>
                </a:lnTo>
                <a:close/>
              </a:path>
              <a:path w="120014" h="187959">
                <a:moveTo>
                  <a:pt x="13367" y="50799"/>
                </a:moveTo>
                <a:lnTo>
                  <a:pt x="6054" y="50799"/>
                </a:lnTo>
                <a:lnTo>
                  <a:pt x="5228" y="52069"/>
                </a:lnTo>
                <a:lnTo>
                  <a:pt x="13839" y="52069"/>
                </a:lnTo>
                <a:lnTo>
                  <a:pt x="13367" y="50799"/>
                </a:lnTo>
                <a:close/>
              </a:path>
              <a:path w="120014" h="187959">
                <a:moveTo>
                  <a:pt x="10930" y="49529"/>
                </a:moveTo>
                <a:lnTo>
                  <a:pt x="7509" y="49529"/>
                </a:lnTo>
                <a:lnTo>
                  <a:pt x="6802" y="50799"/>
                </a:lnTo>
                <a:lnTo>
                  <a:pt x="11480" y="50799"/>
                </a:lnTo>
                <a:lnTo>
                  <a:pt x="10930" y="49529"/>
                </a:lnTo>
                <a:close/>
              </a:path>
              <a:path w="120014" h="187959">
                <a:moveTo>
                  <a:pt x="114843" y="38100"/>
                </a:moveTo>
                <a:lnTo>
                  <a:pt x="79614" y="38099"/>
                </a:lnTo>
                <a:lnTo>
                  <a:pt x="79890" y="40639"/>
                </a:lnTo>
                <a:lnTo>
                  <a:pt x="79890" y="43179"/>
                </a:lnTo>
                <a:lnTo>
                  <a:pt x="79653" y="44449"/>
                </a:lnTo>
                <a:lnTo>
                  <a:pt x="79339" y="44449"/>
                </a:lnTo>
                <a:lnTo>
                  <a:pt x="79142" y="45719"/>
                </a:lnTo>
                <a:lnTo>
                  <a:pt x="78159" y="45719"/>
                </a:lnTo>
                <a:lnTo>
                  <a:pt x="77766" y="46989"/>
                </a:lnTo>
                <a:lnTo>
                  <a:pt x="77649" y="48259"/>
                </a:lnTo>
                <a:lnTo>
                  <a:pt x="108116" y="48259"/>
                </a:lnTo>
                <a:lnTo>
                  <a:pt x="108472" y="46989"/>
                </a:lnTo>
                <a:lnTo>
                  <a:pt x="108829" y="46989"/>
                </a:lnTo>
                <a:lnTo>
                  <a:pt x="110048" y="39370"/>
                </a:lnTo>
                <a:lnTo>
                  <a:pt x="113348" y="39370"/>
                </a:lnTo>
                <a:lnTo>
                  <a:pt x="114843" y="38100"/>
                </a:lnTo>
                <a:close/>
              </a:path>
              <a:path w="120014" h="187959">
                <a:moveTo>
                  <a:pt x="38765" y="45719"/>
                </a:moveTo>
                <a:lnTo>
                  <a:pt x="36917" y="45719"/>
                </a:lnTo>
                <a:lnTo>
                  <a:pt x="37113" y="46989"/>
                </a:lnTo>
                <a:lnTo>
                  <a:pt x="39001" y="46989"/>
                </a:lnTo>
                <a:lnTo>
                  <a:pt x="38765" y="45719"/>
                </a:lnTo>
                <a:close/>
              </a:path>
              <a:path w="120014" h="187959">
                <a:moveTo>
                  <a:pt x="73992" y="39369"/>
                </a:moveTo>
                <a:lnTo>
                  <a:pt x="73166" y="40639"/>
                </a:lnTo>
                <a:lnTo>
                  <a:pt x="71711" y="41909"/>
                </a:lnTo>
                <a:lnTo>
                  <a:pt x="71043" y="41909"/>
                </a:lnTo>
                <a:lnTo>
                  <a:pt x="69904" y="43179"/>
                </a:lnTo>
                <a:lnTo>
                  <a:pt x="68999" y="44449"/>
                </a:lnTo>
                <a:lnTo>
                  <a:pt x="68252" y="45719"/>
                </a:lnTo>
                <a:lnTo>
                  <a:pt x="67741" y="46989"/>
                </a:lnTo>
                <a:lnTo>
                  <a:pt x="73127" y="46989"/>
                </a:lnTo>
                <a:lnTo>
                  <a:pt x="73205" y="41909"/>
                </a:lnTo>
                <a:lnTo>
                  <a:pt x="73520" y="40639"/>
                </a:lnTo>
                <a:lnTo>
                  <a:pt x="73992" y="39369"/>
                </a:lnTo>
                <a:close/>
              </a:path>
              <a:path w="120014" h="187959">
                <a:moveTo>
                  <a:pt x="37113" y="43179"/>
                </a:moveTo>
                <a:lnTo>
                  <a:pt x="35738" y="43179"/>
                </a:lnTo>
                <a:lnTo>
                  <a:pt x="36052" y="44449"/>
                </a:lnTo>
                <a:lnTo>
                  <a:pt x="36367" y="44449"/>
                </a:lnTo>
                <a:lnTo>
                  <a:pt x="36642" y="45719"/>
                </a:lnTo>
                <a:lnTo>
                  <a:pt x="38215" y="45719"/>
                </a:lnTo>
                <a:lnTo>
                  <a:pt x="37507" y="44449"/>
                </a:lnTo>
                <a:lnTo>
                  <a:pt x="37113" y="43179"/>
                </a:lnTo>
                <a:close/>
              </a:path>
              <a:path w="120014" h="187959">
                <a:moveTo>
                  <a:pt x="35659" y="41909"/>
                </a:moveTo>
                <a:lnTo>
                  <a:pt x="34636" y="41909"/>
                </a:lnTo>
                <a:lnTo>
                  <a:pt x="35384" y="43179"/>
                </a:lnTo>
                <a:lnTo>
                  <a:pt x="36171" y="43179"/>
                </a:lnTo>
                <a:lnTo>
                  <a:pt x="35659" y="41909"/>
                </a:lnTo>
                <a:close/>
              </a:path>
              <a:path w="120014" h="187959">
                <a:moveTo>
                  <a:pt x="33772" y="40639"/>
                </a:moveTo>
                <a:lnTo>
                  <a:pt x="27127" y="40639"/>
                </a:lnTo>
                <a:lnTo>
                  <a:pt x="26695" y="41909"/>
                </a:lnTo>
                <a:lnTo>
                  <a:pt x="34440" y="41909"/>
                </a:lnTo>
                <a:lnTo>
                  <a:pt x="33772" y="40639"/>
                </a:lnTo>
                <a:close/>
              </a:path>
              <a:path w="120014" h="187959">
                <a:moveTo>
                  <a:pt x="115982" y="10160"/>
                </a:moveTo>
                <a:lnTo>
                  <a:pt x="83035" y="10159"/>
                </a:lnTo>
                <a:lnTo>
                  <a:pt x="82642" y="12699"/>
                </a:lnTo>
                <a:lnTo>
                  <a:pt x="82484" y="13969"/>
                </a:lnTo>
                <a:lnTo>
                  <a:pt x="82484" y="16509"/>
                </a:lnTo>
                <a:lnTo>
                  <a:pt x="82681" y="19049"/>
                </a:lnTo>
                <a:lnTo>
                  <a:pt x="82917" y="20319"/>
                </a:lnTo>
                <a:lnTo>
                  <a:pt x="83191" y="21589"/>
                </a:lnTo>
                <a:lnTo>
                  <a:pt x="83585" y="24129"/>
                </a:lnTo>
                <a:lnTo>
                  <a:pt x="78749" y="24129"/>
                </a:lnTo>
                <a:lnTo>
                  <a:pt x="78120" y="25399"/>
                </a:lnTo>
                <a:lnTo>
                  <a:pt x="77177" y="25399"/>
                </a:lnTo>
                <a:lnTo>
                  <a:pt x="76823" y="26669"/>
                </a:lnTo>
                <a:lnTo>
                  <a:pt x="76587" y="26669"/>
                </a:lnTo>
                <a:lnTo>
                  <a:pt x="76391" y="27939"/>
                </a:lnTo>
                <a:lnTo>
                  <a:pt x="76311" y="30479"/>
                </a:lnTo>
                <a:lnTo>
                  <a:pt x="76587" y="31749"/>
                </a:lnTo>
                <a:lnTo>
                  <a:pt x="76980" y="33019"/>
                </a:lnTo>
                <a:lnTo>
                  <a:pt x="77766" y="34289"/>
                </a:lnTo>
                <a:lnTo>
                  <a:pt x="78278" y="35559"/>
                </a:lnTo>
                <a:lnTo>
                  <a:pt x="79221" y="38099"/>
                </a:lnTo>
                <a:lnTo>
                  <a:pt x="116453" y="38100"/>
                </a:lnTo>
                <a:lnTo>
                  <a:pt x="117235" y="36830"/>
                </a:lnTo>
                <a:lnTo>
                  <a:pt x="118063" y="36830"/>
                </a:lnTo>
                <a:lnTo>
                  <a:pt x="118856" y="35560"/>
                </a:lnTo>
                <a:lnTo>
                  <a:pt x="119201" y="35560"/>
                </a:lnTo>
                <a:lnTo>
                  <a:pt x="119604" y="34290"/>
                </a:lnTo>
                <a:lnTo>
                  <a:pt x="119604" y="11430"/>
                </a:lnTo>
                <a:lnTo>
                  <a:pt x="117120" y="11430"/>
                </a:lnTo>
                <a:lnTo>
                  <a:pt x="115982" y="10160"/>
                </a:lnTo>
                <a:close/>
              </a:path>
              <a:path w="120014" h="187959">
                <a:moveTo>
                  <a:pt x="92038" y="8889"/>
                </a:moveTo>
                <a:lnTo>
                  <a:pt x="83664" y="8889"/>
                </a:lnTo>
                <a:lnTo>
                  <a:pt x="83310" y="10159"/>
                </a:lnTo>
                <a:lnTo>
                  <a:pt x="93454" y="10159"/>
                </a:lnTo>
                <a:lnTo>
                  <a:pt x="92038" y="8889"/>
                </a:lnTo>
                <a:close/>
              </a:path>
              <a:path w="120014" h="187959">
                <a:moveTo>
                  <a:pt x="106943" y="3810"/>
                </a:moveTo>
                <a:lnTo>
                  <a:pt x="94558" y="3809"/>
                </a:lnTo>
                <a:lnTo>
                  <a:pt x="94086" y="5079"/>
                </a:lnTo>
                <a:lnTo>
                  <a:pt x="93891" y="6349"/>
                </a:lnTo>
                <a:lnTo>
                  <a:pt x="93569" y="7619"/>
                </a:lnTo>
                <a:lnTo>
                  <a:pt x="93454" y="10159"/>
                </a:lnTo>
                <a:lnTo>
                  <a:pt x="108472" y="10160"/>
                </a:lnTo>
                <a:lnTo>
                  <a:pt x="108277" y="8890"/>
                </a:lnTo>
                <a:lnTo>
                  <a:pt x="107805" y="6350"/>
                </a:lnTo>
                <a:lnTo>
                  <a:pt x="107253" y="5080"/>
                </a:lnTo>
                <a:lnTo>
                  <a:pt x="106943" y="3810"/>
                </a:lnTo>
                <a:close/>
              </a:path>
              <a:path w="120014" h="187959">
                <a:moveTo>
                  <a:pt x="89522" y="7619"/>
                </a:moveTo>
                <a:lnTo>
                  <a:pt x="85158" y="7619"/>
                </a:lnTo>
                <a:lnTo>
                  <a:pt x="84607" y="8889"/>
                </a:lnTo>
                <a:lnTo>
                  <a:pt x="90701" y="8889"/>
                </a:lnTo>
                <a:lnTo>
                  <a:pt x="89522" y="7619"/>
                </a:lnTo>
                <a:close/>
              </a:path>
              <a:path w="120014" h="187959">
                <a:moveTo>
                  <a:pt x="103838" y="0"/>
                </a:moveTo>
                <a:lnTo>
                  <a:pt x="97663" y="0"/>
                </a:lnTo>
                <a:lnTo>
                  <a:pt x="96915" y="1269"/>
                </a:lnTo>
                <a:lnTo>
                  <a:pt x="95926" y="2539"/>
                </a:lnTo>
                <a:lnTo>
                  <a:pt x="95455" y="2539"/>
                </a:lnTo>
                <a:lnTo>
                  <a:pt x="94868" y="3809"/>
                </a:lnTo>
                <a:lnTo>
                  <a:pt x="106586" y="3810"/>
                </a:lnTo>
                <a:lnTo>
                  <a:pt x="105873" y="2540"/>
                </a:lnTo>
                <a:lnTo>
                  <a:pt x="105091" y="1270"/>
                </a:lnTo>
                <a:lnTo>
                  <a:pt x="104263" y="1270"/>
                </a:lnTo>
                <a:lnTo>
                  <a:pt x="10383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58421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39" h="42545">
                <a:moveTo>
                  <a:pt x="51151" y="37518"/>
                </a:moveTo>
                <a:lnTo>
                  <a:pt x="33573" y="37518"/>
                </a:lnTo>
                <a:lnTo>
                  <a:pt x="34870" y="37552"/>
                </a:lnTo>
                <a:lnTo>
                  <a:pt x="37347" y="37713"/>
                </a:lnTo>
                <a:lnTo>
                  <a:pt x="53152" y="41939"/>
                </a:lnTo>
                <a:lnTo>
                  <a:pt x="52326" y="39820"/>
                </a:lnTo>
                <a:lnTo>
                  <a:pt x="51399" y="37942"/>
                </a:lnTo>
                <a:lnTo>
                  <a:pt x="51151" y="37518"/>
                </a:lnTo>
                <a:close/>
              </a:path>
              <a:path w="53339" h="42545">
                <a:moveTo>
                  <a:pt x="33638" y="29020"/>
                </a:moveTo>
                <a:lnTo>
                  <a:pt x="19694" y="29020"/>
                </a:lnTo>
                <a:lnTo>
                  <a:pt x="19458" y="29914"/>
                </a:lnTo>
                <a:lnTo>
                  <a:pt x="19350" y="30509"/>
                </a:lnTo>
                <a:lnTo>
                  <a:pt x="19261" y="33555"/>
                </a:lnTo>
                <a:lnTo>
                  <a:pt x="19380" y="34151"/>
                </a:lnTo>
                <a:lnTo>
                  <a:pt x="26613" y="37942"/>
                </a:lnTo>
                <a:lnTo>
                  <a:pt x="28068" y="37747"/>
                </a:lnTo>
                <a:lnTo>
                  <a:pt x="29483" y="37633"/>
                </a:lnTo>
                <a:lnTo>
                  <a:pt x="30899" y="37552"/>
                </a:lnTo>
                <a:lnTo>
                  <a:pt x="32235" y="37518"/>
                </a:lnTo>
                <a:lnTo>
                  <a:pt x="51151" y="37518"/>
                </a:lnTo>
                <a:lnTo>
                  <a:pt x="50872" y="37049"/>
                </a:lnTo>
                <a:lnTo>
                  <a:pt x="50400" y="36178"/>
                </a:lnTo>
                <a:lnTo>
                  <a:pt x="49888" y="35399"/>
                </a:lnTo>
                <a:lnTo>
                  <a:pt x="48375" y="33326"/>
                </a:lnTo>
                <a:lnTo>
                  <a:pt x="40767" y="33326"/>
                </a:lnTo>
                <a:lnTo>
                  <a:pt x="38093" y="31792"/>
                </a:lnTo>
                <a:lnTo>
                  <a:pt x="35577" y="30269"/>
                </a:lnTo>
                <a:lnTo>
                  <a:pt x="33638" y="29020"/>
                </a:lnTo>
                <a:close/>
              </a:path>
              <a:path w="53339" h="42545">
                <a:moveTo>
                  <a:pt x="26049" y="8612"/>
                </a:moveTo>
                <a:lnTo>
                  <a:pt x="22013" y="8612"/>
                </a:lnTo>
                <a:lnTo>
                  <a:pt x="23091" y="11315"/>
                </a:lnTo>
                <a:lnTo>
                  <a:pt x="24373" y="13937"/>
                </a:lnTo>
                <a:lnTo>
                  <a:pt x="48375" y="33326"/>
                </a:lnTo>
                <a:lnTo>
                  <a:pt x="47254" y="32032"/>
                </a:lnTo>
                <a:lnTo>
                  <a:pt x="40453" y="27016"/>
                </a:lnTo>
                <a:lnTo>
                  <a:pt x="40351" y="23500"/>
                </a:lnTo>
                <a:lnTo>
                  <a:pt x="27518" y="13468"/>
                </a:lnTo>
                <a:lnTo>
                  <a:pt x="27361" y="13399"/>
                </a:lnTo>
                <a:lnTo>
                  <a:pt x="27170" y="13193"/>
                </a:lnTo>
                <a:lnTo>
                  <a:pt x="27053" y="12998"/>
                </a:lnTo>
                <a:lnTo>
                  <a:pt x="26928" y="12219"/>
                </a:lnTo>
                <a:lnTo>
                  <a:pt x="26815" y="11280"/>
                </a:lnTo>
                <a:lnTo>
                  <a:pt x="26634" y="10536"/>
                </a:lnTo>
                <a:lnTo>
                  <a:pt x="26049" y="8612"/>
                </a:lnTo>
                <a:close/>
              </a:path>
              <a:path w="53339" h="42545">
                <a:moveTo>
                  <a:pt x="2395" y="0"/>
                </a:moveTo>
                <a:lnTo>
                  <a:pt x="0" y="4111"/>
                </a:lnTo>
                <a:lnTo>
                  <a:pt x="125" y="5016"/>
                </a:lnTo>
                <a:lnTo>
                  <a:pt x="6878" y="14808"/>
                </a:lnTo>
                <a:lnTo>
                  <a:pt x="6933" y="15037"/>
                </a:lnTo>
                <a:lnTo>
                  <a:pt x="6220" y="16365"/>
                </a:lnTo>
                <a:lnTo>
                  <a:pt x="5698" y="17625"/>
                </a:lnTo>
                <a:lnTo>
                  <a:pt x="5343" y="18839"/>
                </a:lnTo>
                <a:lnTo>
                  <a:pt x="5226" y="22595"/>
                </a:lnTo>
                <a:lnTo>
                  <a:pt x="5343" y="23065"/>
                </a:lnTo>
                <a:lnTo>
                  <a:pt x="5423" y="23500"/>
                </a:lnTo>
                <a:lnTo>
                  <a:pt x="16903" y="29249"/>
                </a:lnTo>
                <a:lnTo>
                  <a:pt x="17610" y="29215"/>
                </a:lnTo>
                <a:lnTo>
                  <a:pt x="18239" y="29215"/>
                </a:lnTo>
                <a:lnTo>
                  <a:pt x="19694" y="29020"/>
                </a:lnTo>
                <a:lnTo>
                  <a:pt x="33638" y="29020"/>
                </a:lnTo>
                <a:lnTo>
                  <a:pt x="30821" y="27176"/>
                </a:lnTo>
                <a:lnTo>
                  <a:pt x="3456" y="1683"/>
                </a:lnTo>
                <a:lnTo>
                  <a:pt x="2395" y="0"/>
                </a:lnTo>
                <a:close/>
              </a:path>
              <a:path w="53339" h="42545">
                <a:moveTo>
                  <a:pt x="19341" y="2393"/>
                </a:moveTo>
                <a:lnTo>
                  <a:pt x="14582" y="5920"/>
                </a:lnTo>
                <a:lnTo>
                  <a:pt x="14701" y="6310"/>
                </a:lnTo>
                <a:lnTo>
                  <a:pt x="15094" y="6894"/>
                </a:lnTo>
                <a:lnTo>
                  <a:pt x="20559" y="16365"/>
                </a:lnTo>
                <a:lnTo>
                  <a:pt x="22013" y="8612"/>
                </a:lnTo>
                <a:lnTo>
                  <a:pt x="26049" y="8612"/>
                </a:lnTo>
                <a:lnTo>
                  <a:pt x="25867" y="8074"/>
                </a:lnTo>
                <a:lnTo>
                  <a:pt x="20323" y="2508"/>
                </a:lnTo>
                <a:lnTo>
                  <a:pt x="19341" y="2393"/>
                </a:lnTo>
                <a:close/>
              </a:path>
              <a:path w="53339" h="42545">
                <a:moveTo>
                  <a:pt x="32354" y="12219"/>
                </a:moveTo>
                <a:lnTo>
                  <a:pt x="28383" y="13273"/>
                </a:lnTo>
                <a:lnTo>
                  <a:pt x="28029" y="13433"/>
                </a:lnTo>
                <a:lnTo>
                  <a:pt x="27754" y="13468"/>
                </a:lnTo>
                <a:lnTo>
                  <a:pt x="36101" y="13468"/>
                </a:lnTo>
                <a:lnTo>
                  <a:pt x="35499" y="13078"/>
                </a:lnTo>
                <a:lnTo>
                  <a:pt x="34948" y="12803"/>
                </a:lnTo>
                <a:lnTo>
                  <a:pt x="34438" y="12609"/>
                </a:lnTo>
                <a:lnTo>
                  <a:pt x="33376" y="12334"/>
                </a:lnTo>
                <a:lnTo>
                  <a:pt x="32864" y="12254"/>
                </a:lnTo>
                <a:lnTo>
                  <a:pt x="32354" y="122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52245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0"/>
                </a:moveTo>
                <a:lnTo>
                  <a:pt x="7234" y="10811"/>
                </a:lnTo>
                <a:lnTo>
                  <a:pt x="8060" y="10731"/>
                </a:lnTo>
                <a:lnTo>
                  <a:pt x="9318" y="10501"/>
                </a:lnTo>
                <a:lnTo>
                  <a:pt x="9828" y="10376"/>
                </a:lnTo>
                <a:lnTo>
                  <a:pt x="8767" y="9757"/>
                </a:lnTo>
                <a:lnTo>
                  <a:pt x="7745" y="9093"/>
                </a:lnTo>
                <a:lnTo>
                  <a:pt x="747" y="1213"/>
                </a:lnTo>
                <a:lnTo>
                  <a:pt x="196" y="355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66085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392" y="0"/>
                </a:moveTo>
                <a:lnTo>
                  <a:pt x="0" y="1523"/>
                </a:lnTo>
                <a:lnTo>
                  <a:pt x="353" y="2072"/>
                </a:lnTo>
                <a:lnTo>
                  <a:pt x="1297" y="3447"/>
                </a:lnTo>
                <a:lnTo>
                  <a:pt x="2004" y="4260"/>
                </a:lnTo>
                <a:lnTo>
                  <a:pt x="2790" y="5210"/>
                </a:lnTo>
                <a:lnTo>
                  <a:pt x="9120" y="8807"/>
                </a:lnTo>
                <a:lnTo>
                  <a:pt x="9710" y="8772"/>
                </a:lnTo>
                <a:lnTo>
                  <a:pt x="13877" y="5749"/>
                </a:lnTo>
                <a:lnTo>
                  <a:pt x="11243" y="4615"/>
                </a:lnTo>
                <a:lnTo>
                  <a:pt x="7351" y="3012"/>
                </a:lnTo>
                <a:lnTo>
                  <a:pt x="39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94510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459" y="0"/>
                </a:moveTo>
                <a:lnTo>
                  <a:pt x="0" y="3676"/>
                </a:lnTo>
                <a:lnTo>
                  <a:pt x="196" y="4031"/>
                </a:lnTo>
                <a:lnTo>
                  <a:pt x="707" y="4386"/>
                </a:lnTo>
                <a:lnTo>
                  <a:pt x="2790" y="6069"/>
                </a:lnTo>
                <a:lnTo>
                  <a:pt x="3765" y="6963"/>
                </a:lnTo>
                <a:lnTo>
                  <a:pt x="4481" y="7707"/>
                </a:lnTo>
                <a:lnTo>
                  <a:pt x="5307" y="8612"/>
                </a:lnTo>
                <a:lnTo>
                  <a:pt x="5464" y="8337"/>
                </a:lnTo>
                <a:lnTo>
                  <a:pt x="5739" y="7512"/>
                </a:lnTo>
                <a:lnTo>
                  <a:pt x="6054" y="6298"/>
                </a:lnTo>
                <a:lnTo>
                  <a:pt x="6171" y="5634"/>
                </a:lnTo>
                <a:lnTo>
                  <a:pt x="6093" y="2702"/>
                </a:lnTo>
                <a:lnTo>
                  <a:pt x="3892" y="160"/>
                </a:lnTo>
                <a:lnTo>
                  <a:pt x="345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91679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1730" y="34"/>
                </a:moveTo>
                <a:lnTo>
                  <a:pt x="235" y="34"/>
                </a:lnTo>
                <a:lnTo>
                  <a:pt x="79" y="584"/>
                </a:lnTo>
                <a:lnTo>
                  <a:pt x="0" y="3012"/>
                </a:lnTo>
                <a:lnTo>
                  <a:pt x="79" y="3241"/>
                </a:lnTo>
                <a:lnTo>
                  <a:pt x="1651" y="4180"/>
                </a:lnTo>
                <a:lnTo>
                  <a:pt x="2044" y="4100"/>
                </a:lnTo>
                <a:lnTo>
                  <a:pt x="2825" y="3836"/>
                </a:lnTo>
                <a:lnTo>
                  <a:pt x="3263" y="3630"/>
                </a:lnTo>
                <a:lnTo>
                  <a:pt x="3460" y="3515"/>
                </a:lnTo>
                <a:lnTo>
                  <a:pt x="3557" y="3012"/>
                </a:lnTo>
                <a:lnTo>
                  <a:pt x="3538" y="1557"/>
                </a:lnTo>
                <a:lnTo>
                  <a:pt x="1730" y="34"/>
                </a:lnTo>
                <a:close/>
              </a:path>
              <a:path w="3810" h="4445">
                <a:moveTo>
                  <a:pt x="1101" y="0"/>
                </a:moveTo>
                <a:lnTo>
                  <a:pt x="944" y="34"/>
                </a:lnTo>
                <a:lnTo>
                  <a:pt x="1454" y="34"/>
                </a:lnTo>
                <a:lnTo>
                  <a:pt x="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41473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65" y="0"/>
                </a:moveTo>
                <a:lnTo>
                  <a:pt x="0" y="5165"/>
                </a:lnTo>
                <a:lnTo>
                  <a:pt x="2437" y="5909"/>
                </a:lnTo>
                <a:lnTo>
                  <a:pt x="3460" y="6264"/>
                </a:lnTo>
                <a:lnTo>
                  <a:pt x="8531" y="8887"/>
                </a:lnTo>
                <a:lnTo>
                  <a:pt x="7721" y="7512"/>
                </a:lnTo>
                <a:lnTo>
                  <a:pt x="1534" y="423"/>
                </a:lnTo>
                <a:lnTo>
                  <a:pt x="86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5806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1612" y="0"/>
                </a:moveTo>
                <a:lnTo>
                  <a:pt x="0" y="4306"/>
                </a:lnTo>
                <a:lnTo>
                  <a:pt x="0" y="5004"/>
                </a:lnTo>
                <a:lnTo>
                  <a:pt x="903" y="5714"/>
                </a:lnTo>
                <a:lnTo>
                  <a:pt x="3184" y="7593"/>
                </a:lnTo>
                <a:lnTo>
                  <a:pt x="4678" y="8887"/>
                </a:lnTo>
                <a:lnTo>
                  <a:pt x="8060" y="11933"/>
                </a:lnTo>
                <a:lnTo>
                  <a:pt x="9828" y="13617"/>
                </a:lnTo>
                <a:lnTo>
                  <a:pt x="9716" y="11933"/>
                </a:lnTo>
                <a:lnTo>
                  <a:pt x="2273" y="423"/>
                </a:lnTo>
                <a:lnTo>
                  <a:pt x="161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31235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32441" y="4953"/>
                </a:moveTo>
                <a:lnTo>
                  <a:pt x="23644" y="4952"/>
                </a:lnTo>
                <a:lnTo>
                  <a:pt x="25649" y="5841"/>
                </a:lnTo>
                <a:lnTo>
                  <a:pt x="29541" y="7620"/>
                </a:lnTo>
                <a:lnTo>
                  <a:pt x="53602" y="22479"/>
                </a:lnTo>
                <a:lnTo>
                  <a:pt x="55882" y="24130"/>
                </a:lnTo>
                <a:lnTo>
                  <a:pt x="57849" y="25781"/>
                </a:lnTo>
                <a:lnTo>
                  <a:pt x="62410" y="29464"/>
                </a:lnTo>
                <a:lnTo>
                  <a:pt x="65555" y="33655"/>
                </a:lnTo>
                <a:lnTo>
                  <a:pt x="66733" y="35052"/>
                </a:lnTo>
                <a:lnTo>
                  <a:pt x="67362" y="35687"/>
                </a:lnTo>
                <a:lnTo>
                  <a:pt x="65712" y="32512"/>
                </a:lnTo>
                <a:lnTo>
                  <a:pt x="54232" y="16510"/>
                </a:lnTo>
                <a:lnTo>
                  <a:pt x="53602" y="15748"/>
                </a:lnTo>
                <a:lnTo>
                  <a:pt x="48491" y="13081"/>
                </a:lnTo>
                <a:lnTo>
                  <a:pt x="47508" y="10795"/>
                </a:lnTo>
                <a:lnTo>
                  <a:pt x="46530" y="8890"/>
                </a:lnTo>
                <a:lnTo>
                  <a:pt x="45638" y="7366"/>
                </a:lnTo>
                <a:lnTo>
                  <a:pt x="34967" y="7366"/>
                </a:lnTo>
                <a:lnTo>
                  <a:pt x="34219" y="6985"/>
                </a:lnTo>
                <a:lnTo>
                  <a:pt x="33944" y="6731"/>
                </a:lnTo>
                <a:lnTo>
                  <a:pt x="33709" y="6477"/>
                </a:lnTo>
                <a:lnTo>
                  <a:pt x="33434" y="6223"/>
                </a:lnTo>
                <a:lnTo>
                  <a:pt x="32441" y="4953"/>
                </a:lnTo>
                <a:close/>
              </a:path>
              <a:path w="67945" h="36195">
                <a:moveTo>
                  <a:pt x="41179" y="20320"/>
                </a:moveTo>
                <a:lnTo>
                  <a:pt x="29699" y="20319"/>
                </a:lnTo>
                <a:lnTo>
                  <a:pt x="30052" y="20446"/>
                </a:lnTo>
                <a:lnTo>
                  <a:pt x="30170" y="20573"/>
                </a:lnTo>
                <a:lnTo>
                  <a:pt x="30249" y="20700"/>
                </a:lnTo>
                <a:lnTo>
                  <a:pt x="30328" y="21843"/>
                </a:lnTo>
                <a:lnTo>
                  <a:pt x="30131" y="22478"/>
                </a:lnTo>
                <a:lnTo>
                  <a:pt x="29703" y="23494"/>
                </a:lnTo>
                <a:lnTo>
                  <a:pt x="29463" y="24383"/>
                </a:lnTo>
                <a:lnTo>
                  <a:pt x="29250" y="25399"/>
                </a:lnTo>
                <a:lnTo>
                  <a:pt x="29128" y="27558"/>
                </a:lnTo>
                <a:lnTo>
                  <a:pt x="29246" y="28193"/>
                </a:lnTo>
                <a:lnTo>
                  <a:pt x="33434" y="30734"/>
                </a:lnTo>
                <a:lnTo>
                  <a:pt x="34692" y="30607"/>
                </a:lnTo>
                <a:lnTo>
                  <a:pt x="35478" y="30480"/>
                </a:lnTo>
                <a:lnTo>
                  <a:pt x="36618" y="30099"/>
                </a:lnTo>
                <a:lnTo>
                  <a:pt x="39802" y="29210"/>
                </a:lnTo>
                <a:lnTo>
                  <a:pt x="42318" y="28575"/>
                </a:lnTo>
                <a:lnTo>
                  <a:pt x="43537" y="28448"/>
                </a:lnTo>
                <a:lnTo>
                  <a:pt x="45857" y="27940"/>
                </a:lnTo>
                <a:lnTo>
                  <a:pt x="49002" y="27559"/>
                </a:lnTo>
                <a:lnTo>
                  <a:pt x="49985" y="27559"/>
                </a:lnTo>
                <a:lnTo>
                  <a:pt x="52620" y="27432"/>
                </a:lnTo>
                <a:lnTo>
                  <a:pt x="58989" y="27432"/>
                </a:lnTo>
                <a:lnTo>
                  <a:pt x="58203" y="26924"/>
                </a:lnTo>
                <a:lnTo>
                  <a:pt x="55392" y="25527"/>
                </a:lnTo>
                <a:lnTo>
                  <a:pt x="35478" y="25527"/>
                </a:lnTo>
                <a:lnTo>
                  <a:pt x="36303" y="24384"/>
                </a:lnTo>
                <a:lnTo>
                  <a:pt x="37129" y="23368"/>
                </a:lnTo>
                <a:lnTo>
                  <a:pt x="38387" y="22098"/>
                </a:lnTo>
                <a:lnTo>
                  <a:pt x="39212" y="21463"/>
                </a:lnTo>
                <a:lnTo>
                  <a:pt x="40392" y="20701"/>
                </a:lnTo>
                <a:lnTo>
                  <a:pt x="41179" y="20320"/>
                </a:lnTo>
                <a:close/>
              </a:path>
              <a:path w="67945" h="36195">
                <a:moveTo>
                  <a:pt x="58989" y="27432"/>
                </a:moveTo>
                <a:lnTo>
                  <a:pt x="54192" y="27432"/>
                </a:lnTo>
                <a:lnTo>
                  <a:pt x="55568" y="27559"/>
                </a:lnTo>
                <a:lnTo>
                  <a:pt x="57810" y="27813"/>
                </a:lnTo>
                <a:lnTo>
                  <a:pt x="58635" y="27940"/>
                </a:lnTo>
                <a:lnTo>
                  <a:pt x="59775" y="28194"/>
                </a:lnTo>
                <a:lnTo>
                  <a:pt x="60168" y="28321"/>
                </a:lnTo>
                <a:lnTo>
                  <a:pt x="59185" y="27559"/>
                </a:lnTo>
                <a:lnTo>
                  <a:pt x="58989" y="27432"/>
                </a:lnTo>
                <a:close/>
              </a:path>
              <a:path w="67945" h="36195">
                <a:moveTo>
                  <a:pt x="47862" y="23876"/>
                </a:moveTo>
                <a:lnTo>
                  <a:pt x="35478" y="25527"/>
                </a:lnTo>
                <a:lnTo>
                  <a:pt x="55392" y="25527"/>
                </a:lnTo>
                <a:lnTo>
                  <a:pt x="55136" y="25400"/>
                </a:lnTo>
                <a:lnTo>
                  <a:pt x="54075" y="25146"/>
                </a:lnTo>
                <a:lnTo>
                  <a:pt x="51991" y="24511"/>
                </a:lnTo>
                <a:lnTo>
                  <a:pt x="49907" y="24130"/>
                </a:lnTo>
                <a:lnTo>
                  <a:pt x="47862" y="23876"/>
                </a:lnTo>
                <a:close/>
              </a:path>
              <a:path w="67945" h="36195">
                <a:moveTo>
                  <a:pt x="8782" y="761"/>
                </a:moveTo>
                <a:lnTo>
                  <a:pt x="0" y="9524"/>
                </a:lnTo>
                <a:lnTo>
                  <a:pt x="291" y="10540"/>
                </a:lnTo>
                <a:lnTo>
                  <a:pt x="10237" y="15112"/>
                </a:lnTo>
                <a:lnTo>
                  <a:pt x="10984" y="15239"/>
                </a:lnTo>
                <a:lnTo>
                  <a:pt x="17668" y="25145"/>
                </a:lnTo>
                <a:lnTo>
                  <a:pt x="19044" y="25018"/>
                </a:lnTo>
                <a:lnTo>
                  <a:pt x="20381" y="24764"/>
                </a:lnTo>
                <a:lnTo>
                  <a:pt x="21678" y="24383"/>
                </a:lnTo>
                <a:lnTo>
                  <a:pt x="22268" y="24129"/>
                </a:lnTo>
                <a:lnTo>
                  <a:pt x="23408" y="23494"/>
                </a:lnTo>
                <a:lnTo>
                  <a:pt x="23919" y="23240"/>
                </a:lnTo>
                <a:lnTo>
                  <a:pt x="24823" y="22732"/>
                </a:lnTo>
                <a:lnTo>
                  <a:pt x="26710" y="21462"/>
                </a:lnTo>
                <a:lnTo>
                  <a:pt x="27732" y="20954"/>
                </a:lnTo>
                <a:lnTo>
                  <a:pt x="28558" y="20573"/>
                </a:lnTo>
                <a:lnTo>
                  <a:pt x="28912" y="20446"/>
                </a:lnTo>
                <a:lnTo>
                  <a:pt x="29463" y="20319"/>
                </a:lnTo>
                <a:lnTo>
                  <a:pt x="41179" y="20320"/>
                </a:lnTo>
                <a:lnTo>
                  <a:pt x="41886" y="19939"/>
                </a:lnTo>
                <a:lnTo>
                  <a:pt x="43144" y="19558"/>
                </a:lnTo>
                <a:lnTo>
                  <a:pt x="44992" y="19558"/>
                </a:lnTo>
                <a:lnTo>
                  <a:pt x="42398" y="18542"/>
                </a:lnTo>
                <a:lnTo>
                  <a:pt x="3278" y="8381"/>
                </a:lnTo>
                <a:lnTo>
                  <a:pt x="2768" y="8254"/>
                </a:lnTo>
                <a:lnTo>
                  <a:pt x="2610" y="8254"/>
                </a:lnTo>
                <a:lnTo>
                  <a:pt x="3750" y="8000"/>
                </a:lnTo>
                <a:lnTo>
                  <a:pt x="4930" y="7619"/>
                </a:lnTo>
                <a:lnTo>
                  <a:pt x="6109" y="7492"/>
                </a:lnTo>
                <a:lnTo>
                  <a:pt x="7249" y="7238"/>
                </a:lnTo>
                <a:lnTo>
                  <a:pt x="9569" y="7111"/>
                </a:lnTo>
                <a:lnTo>
                  <a:pt x="26887" y="7112"/>
                </a:lnTo>
                <a:lnTo>
                  <a:pt x="26238" y="6350"/>
                </a:lnTo>
                <a:lnTo>
                  <a:pt x="26081" y="6222"/>
                </a:lnTo>
                <a:lnTo>
                  <a:pt x="19438" y="6222"/>
                </a:lnTo>
                <a:lnTo>
                  <a:pt x="19201" y="6095"/>
                </a:lnTo>
                <a:lnTo>
                  <a:pt x="18139" y="5333"/>
                </a:lnTo>
                <a:lnTo>
                  <a:pt x="17117" y="4444"/>
                </a:lnTo>
                <a:lnTo>
                  <a:pt x="16135" y="3809"/>
                </a:lnTo>
                <a:lnTo>
                  <a:pt x="15191" y="3301"/>
                </a:lnTo>
                <a:lnTo>
                  <a:pt x="14287" y="2666"/>
                </a:lnTo>
                <a:lnTo>
                  <a:pt x="13383" y="2285"/>
                </a:lnTo>
                <a:lnTo>
                  <a:pt x="11732" y="1523"/>
                </a:lnTo>
                <a:lnTo>
                  <a:pt x="10945" y="1269"/>
                </a:lnTo>
                <a:lnTo>
                  <a:pt x="10198" y="1142"/>
                </a:lnTo>
                <a:lnTo>
                  <a:pt x="8782" y="761"/>
                </a:lnTo>
                <a:close/>
              </a:path>
              <a:path w="67945" h="36195">
                <a:moveTo>
                  <a:pt x="49671" y="12954"/>
                </a:moveTo>
                <a:lnTo>
                  <a:pt x="48570" y="12954"/>
                </a:lnTo>
                <a:lnTo>
                  <a:pt x="50045" y="13081"/>
                </a:lnTo>
                <a:lnTo>
                  <a:pt x="49671" y="12954"/>
                </a:lnTo>
                <a:close/>
              </a:path>
              <a:path w="67945" h="36195">
                <a:moveTo>
                  <a:pt x="26887" y="7112"/>
                </a:moveTo>
                <a:lnTo>
                  <a:pt x="11810" y="7111"/>
                </a:lnTo>
                <a:lnTo>
                  <a:pt x="15073" y="7492"/>
                </a:lnTo>
                <a:lnTo>
                  <a:pt x="17157" y="7873"/>
                </a:lnTo>
                <a:lnTo>
                  <a:pt x="20026" y="8635"/>
                </a:lnTo>
                <a:lnTo>
                  <a:pt x="21757" y="9143"/>
                </a:lnTo>
                <a:lnTo>
                  <a:pt x="23329" y="9651"/>
                </a:lnTo>
                <a:lnTo>
                  <a:pt x="24706" y="10286"/>
                </a:lnTo>
                <a:lnTo>
                  <a:pt x="25885" y="10794"/>
                </a:lnTo>
                <a:lnTo>
                  <a:pt x="27536" y="11556"/>
                </a:lnTo>
                <a:lnTo>
                  <a:pt x="28126" y="11938"/>
                </a:lnTo>
                <a:lnTo>
                  <a:pt x="28008" y="9144"/>
                </a:lnTo>
                <a:lnTo>
                  <a:pt x="27812" y="8509"/>
                </a:lnTo>
                <a:lnTo>
                  <a:pt x="27497" y="7874"/>
                </a:lnTo>
                <a:lnTo>
                  <a:pt x="26887" y="7112"/>
                </a:lnTo>
                <a:close/>
              </a:path>
              <a:path w="67945" h="36195">
                <a:moveTo>
                  <a:pt x="41415" y="3429"/>
                </a:moveTo>
                <a:lnTo>
                  <a:pt x="40078" y="3429"/>
                </a:lnTo>
                <a:lnTo>
                  <a:pt x="39567" y="3683"/>
                </a:lnTo>
                <a:lnTo>
                  <a:pt x="38348" y="4445"/>
                </a:lnTo>
                <a:lnTo>
                  <a:pt x="37483" y="4953"/>
                </a:lnTo>
                <a:lnTo>
                  <a:pt x="36776" y="5588"/>
                </a:lnTo>
                <a:lnTo>
                  <a:pt x="36225" y="5969"/>
                </a:lnTo>
                <a:lnTo>
                  <a:pt x="35360" y="7112"/>
                </a:lnTo>
                <a:lnTo>
                  <a:pt x="35085" y="7366"/>
                </a:lnTo>
                <a:lnTo>
                  <a:pt x="45638" y="7366"/>
                </a:lnTo>
                <a:lnTo>
                  <a:pt x="45267" y="6731"/>
                </a:lnTo>
                <a:lnTo>
                  <a:pt x="43695" y="4826"/>
                </a:lnTo>
                <a:lnTo>
                  <a:pt x="43302" y="4445"/>
                </a:lnTo>
                <a:lnTo>
                  <a:pt x="42634" y="3937"/>
                </a:lnTo>
                <a:lnTo>
                  <a:pt x="42279" y="3810"/>
                </a:lnTo>
                <a:lnTo>
                  <a:pt x="41415" y="3429"/>
                </a:lnTo>
                <a:close/>
              </a:path>
              <a:path w="67945" h="36195">
                <a:moveTo>
                  <a:pt x="25767" y="0"/>
                </a:moveTo>
                <a:lnTo>
                  <a:pt x="24312" y="0"/>
                </a:lnTo>
                <a:lnTo>
                  <a:pt x="23919" y="253"/>
                </a:lnTo>
                <a:lnTo>
                  <a:pt x="23526" y="380"/>
                </a:lnTo>
                <a:lnTo>
                  <a:pt x="23172" y="634"/>
                </a:lnTo>
                <a:lnTo>
                  <a:pt x="22543" y="1142"/>
                </a:lnTo>
                <a:lnTo>
                  <a:pt x="22307" y="1523"/>
                </a:lnTo>
                <a:lnTo>
                  <a:pt x="22032" y="1777"/>
                </a:lnTo>
                <a:lnTo>
                  <a:pt x="21481" y="2920"/>
                </a:lnTo>
                <a:lnTo>
                  <a:pt x="20852" y="4825"/>
                </a:lnTo>
                <a:lnTo>
                  <a:pt x="20774" y="5333"/>
                </a:lnTo>
                <a:lnTo>
                  <a:pt x="20538" y="5968"/>
                </a:lnTo>
                <a:lnTo>
                  <a:pt x="20341" y="6095"/>
                </a:lnTo>
                <a:lnTo>
                  <a:pt x="20067" y="6222"/>
                </a:lnTo>
                <a:lnTo>
                  <a:pt x="26081" y="6222"/>
                </a:lnTo>
                <a:lnTo>
                  <a:pt x="25767" y="5968"/>
                </a:lnTo>
                <a:lnTo>
                  <a:pt x="25296" y="5714"/>
                </a:lnTo>
                <a:lnTo>
                  <a:pt x="23880" y="5079"/>
                </a:lnTo>
                <a:lnTo>
                  <a:pt x="23644" y="4952"/>
                </a:lnTo>
                <a:lnTo>
                  <a:pt x="32441" y="4953"/>
                </a:lnTo>
                <a:lnTo>
                  <a:pt x="32176" y="4572"/>
                </a:lnTo>
                <a:lnTo>
                  <a:pt x="31271" y="3556"/>
                </a:lnTo>
                <a:lnTo>
                  <a:pt x="30445" y="2794"/>
                </a:lnTo>
                <a:lnTo>
                  <a:pt x="29660" y="2032"/>
                </a:lnTo>
                <a:lnTo>
                  <a:pt x="28205" y="1016"/>
                </a:lnTo>
                <a:lnTo>
                  <a:pt x="27536" y="635"/>
                </a:lnTo>
                <a:lnTo>
                  <a:pt x="26318" y="127"/>
                </a:lnTo>
                <a:lnTo>
                  <a:pt x="257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02768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2239" y="0"/>
                </a:moveTo>
                <a:lnTo>
                  <a:pt x="667" y="435"/>
                </a:lnTo>
                <a:lnTo>
                  <a:pt x="352" y="1053"/>
                </a:lnTo>
                <a:lnTo>
                  <a:pt x="62" y="1992"/>
                </a:lnTo>
                <a:lnTo>
                  <a:pt x="0" y="3641"/>
                </a:lnTo>
                <a:lnTo>
                  <a:pt x="116" y="4191"/>
                </a:lnTo>
                <a:lnTo>
                  <a:pt x="5345" y="7512"/>
                </a:lnTo>
                <a:lnTo>
                  <a:pt x="6011" y="7283"/>
                </a:lnTo>
                <a:lnTo>
                  <a:pt x="8018" y="4615"/>
                </a:lnTo>
                <a:lnTo>
                  <a:pt x="7744" y="4111"/>
                </a:lnTo>
                <a:lnTo>
                  <a:pt x="4480" y="1328"/>
                </a:lnTo>
                <a:lnTo>
                  <a:pt x="4087" y="939"/>
                </a:lnTo>
                <a:lnTo>
                  <a:pt x="3261" y="355"/>
                </a:lnTo>
                <a:lnTo>
                  <a:pt x="2907" y="194"/>
                </a:lnTo>
                <a:lnTo>
                  <a:pt x="223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06697" y="4706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988" y="0"/>
                </a:moveTo>
                <a:lnTo>
                  <a:pt x="0" y="1065"/>
                </a:lnTo>
                <a:lnTo>
                  <a:pt x="1101" y="1374"/>
                </a:lnTo>
                <a:lnTo>
                  <a:pt x="2083" y="1729"/>
                </a:lnTo>
                <a:lnTo>
                  <a:pt x="2870" y="2153"/>
                </a:lnTo>
                <a:lnTo>
                  <a:pt x="3538" y="2553"/>
                </a:lnTo>
                <a:lnTo>
                  <a:pt x="4443" y="3218"/>
                </a:lnTo>
                <a:lnTo>
                  <a:pt x="4757" y="3493"/>
                </a:lnTo>
                <a:lnTo>
                  <a:pt x="4679" y="1649"/>
                </a:lnTo>
                <a:lnTo>
                  <a:pt x="4560" y="1339"/>
                </a:lnTo>
                <a:lnTo>
                  <a:pt x="4482" y="1019"/>
                </a:lnTo>
                <a:lnTo>
                  <a:pt x="4011" y="400"/>
                </a:lnTo>
                <a:lnTo>
                  <a:pt x="3656" y="160"/>
                </a:lnTo>
                <a:lnTo>
                  <a:pt x="3421" y="80"/>
                </a:lnTo>
                <a:lnTo>
                  <a:pt x="298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32234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4" h="28575">
                <a:moveTo>
                  <a:pt x="33068" y="25756"/>
                </a:moveTo>
                <a:lnTo>
                  <a:pt x="17770" y="25756"/>
                </a:lnTo>
                <a:lnTo>
                  <a:pt x="18439" y="26226"/>
                </a:lnTo>
                <a:lnTo>
                  <a:pt x="18831" y="26421"/>
                </a:lnTo>
                <a:lnTo>
                  <a:pt x="19304" y="26695"/>
                </a:lnTo>
                <a:lnTo>
                  <a:pt x="25988" y="28184"/>
                </a:lnTo>
                <a:lnTo>
                  <a:pt x="27166" y="28150"/>
                </a:lnTo>
                <a:lnTo>
                  <a:pt x="32159" y="26581"/>
                </a:lnTo>
                <a:lnTo>
                  <a:pt x="33068" y="25756"/>
                </a:lnTo>
                <a:close/>
              </a:path>
              <a:path w="69214" h="28575">
                <a:moveTo>
                  <a:pt x="0" y="19022"/>
                </a:moveTo>
                <a:lnTo>
                  <a:pt x="15844" y="25951"/>
                </a:lnTo>
                <a:lnTo>
                  <a:pt x="16788" y="25882"/>
                </a:lnTo>
                <a:lnTo>
                  <a:pt x="17770" y="25756"/>
                </a:lnTo>
                <a:lnTo>
                  <a:pt x="33068" y="25756"/>
                </a:lnTo>
                <a:lnTo>
                  <a:pt x="33897" y="24897"/>
                </a:lnTo>
                <a:lnTo>
                  <a:pt x="35069" y="23374"/>
                </a:lnTo>
                <a:lnTo>
                  <a:pt x="35855" y="22160"/>
                </a:lnTo>
                <a:lnTo>
                  <a:pt x="36642" y="20752"/>
                </a:lnTo>
                <a:lnTo>
                  <a:pt x="45395" y="20752"/>
                </a:lnTo>
                <a:lnTo>
                  <a:pt x="45833" y="20202"/>
                </a:lnTo>
                <a:lnTo>
                  <a:pt x="8413" y="20202"/>
                </a:lnTo>
                <a:lnTo>
                  <a:pt x="6722" y="20122"/>
                </a:lnTo>
                <a:lnTo>
                  <a:pt x="5032" y="19961"/>
                </a:lnTo>
                <a:lnTo>
                  <a:pt x="3380" y="19732"/>
                </a:lnTo>
                <a:lnTo>
                  <a:pt x="1690" y="19412"/>
                </a:lnTo>
                <a:lnTo>
                  <a:pt x="0" y="19022"/>
                </a:lnTo>
                <a:close/>
              </a:path>
              <a:path w="69214" h="28575">
                <a:moveTo>
                  <a:pt x="45395" y="20752"/>
                </a:moveTo>
                <a:lnTo>
                  <a:pt x="36642" y="20752"/>
                </a:lnTo>
                <a:lnTo>
                  <a:pt x="36759" y="20981"/>
                </a:lnTo>
                <a:lnTo>
                  <a:pt x="36996" y="21645"/>
                </a:lnTo>
                <a:lnTo>
                  <a:pt x="40220" y="24897"/>
                </a:lnTo>
                <a:lnTo>
                  <a:pt x="40770" y="24817"/>
                </a:lnTo>
                <a:lnTo>
                  <a:pt x="44741" y="21530"/>
                </a:lnTo>
                <a:lnTo>
                  <a:pt x="45395" y="20752"/>
                </a:lnTo>
                <a:close/>
              </a:path>
              <a:path w="69214" h="28575">
                <a:moveTo>
                  <a:pt x="67899" y="7512"/>
                </a:moveTo>
                <a:lnTo>
                  <a:pt x="37429" y="12414"/>
                </a:lnTo>
                <a:lnTo>
                  <a:pt x="34283" y="14017"/>
                </a:lnTo>
                <a:lnTo>
                  <a:pt x="10064" y="20202"/>
                </a:lnTo>
                <a:lnTo>
                  <a:pt x="45833" y="20202"/>
                </a:lnTo>
                <a:lnTo>
                  <a:pt x="47336" y="18163"/>
                </a:lnTo>
                <a:lnTo>
                  <a:pt x="48105" y="17029"/>
                </a:lnTo>
                <a:lnTo>
                  <a:pt x="49655" y="14567"/>
                </a:lnTo>
                <a:lnTo>
                  <a:pt x="49852" y="14567"/>
                </a:lnTo>
                <a:lnTo>
                  <a:pt x="56654" y="11624"/>
                </a:lnTo>
                <a:lnTo>
                  <a:pt x="57047" y="11074"/>
                </a:lnTo>
                <a:lnTo>
                  <a:pt x="63966" y="8337"/>
                </a:lnTo>
                <a:lnTo>
                  <a:pt x="68641" y="8337"/>
                </a:lnTo>
                <a:lnTo>
                  <a:pt x="68252" y="7867"/>
                </a:lnTo>
                <a:lnTo>
                  <a:pt x="67899" y="7512"/>
                </a:lnTo>
                <a:close/>
              </a:path>
              <a:path w="69214" h="28575">
                <a:moveTo>
                  <a:pt x="18006" y="4936"/>
                </a:moveTo>
                <a:lnTo>
                  <a:pt x="11125" y="11945"/>
                </a:lnTo>
                <a:lnTo>
                  <a:pt x="11237" y="12414"/>
                </a:lnTo>
                <a:lnTo>
                  <a:pt x="19815" y="16594"/>
                </a:lnTo>
                <a:lnTo>
                  <a:pt x="20915" y="16560"/>
                </a:lnTo>
                <a:lnTo>
                  <a:pt x="22095" y="16445"/>
                </a:lnTo>
                <a:lnTo>
                  <a:pt x="23392" y="16285"/>
                </a:lnTo>
                <a:lnTo>
                  <a:pt x="23156" y="16125"/>
                </a:lnTo>
                <a:lnTo>
                  <a:pt x="22437" y="15701"/>
                </a:lnTo>
                <a:lnTo>
                  <a:pt x="21505" y="15071"/>
                </a:lnTo>
                <a:lnTo>
                  <a:pt x="15450" y="8222"/>
                </a:lnTo>
                <a:lnTo>
                  <a:pt x="36013" y="8222"/>
                </a:lnTo>
                <a:lnTo>
                  <a:pt x="35154" y="7432"/>
                </a:lnTo>
                <a:lnTo>
                  <a:pt x="34519" y="6734"/>
                </a:lnTo>
                <a:lnTo>
                  <a:pt x="33929" y="5794"/>
                </a:lnTo>
                <a:lnTo>
                  <a:pt x="25398" y="5794"/>
                </a:lnTo>
                <a:lnTo>
                  <a:pt x="19382" y="4970"/>
                </a:lnTo>
                <a:lnTo>
                  <a:pt x="18006" y="4936"/>
                </a:lnTo>
                <a:close/>
              </a:path>
              <a:path w="69214" h="28575">
                <a:moveTo>
                  <a:pt x="36013" y="8222"/>
                </a:moveTo>
                <a:lnTo>
                  <a:pt x="15450" y="8222"/>
                </a:lnTo>
                <a:lnTo>
                  <a:pt x="15962" y="8451"/>
                </a:lnTo>
                <a:lnTo>
                  <a:pt x="17377" y="8921"/>
                </a:lnTo>
                <a:lnTo>
                  <a:pt x="29879" y="10925"/>
                </a:lnTo>
                <a:lnTo>
                  <a:pt x="31963" y="10845"/>
                </a:lnTo>
                <a:lnTo>
                  <a:pt x="38529" y="9826"/>
                </a:lnTo>
                <a:lnTo>
                  <a:pt x="38019" y="9551"/>
                </a:lnTo>
                <a:lnTo>
                  <a:pt x="36013" y="8222"/>
                </a:lnTo>
                <a:close/>
              </a:path>
              <a:path w="69214" h="28575">
                <a:moveTo>
                  <a:pt x="68641" y="8337"/>
                </a:moveTo>
                <a:lnTo>
                  <a:pt x="64674" y="8337"/>
                </a:lnTo>
                <a:lnTo>
                  <a:pt x="66247" y="8417"/>
                </a:lnTo>
                <a:lnTo>
                  <a:pt x="68015" y="8646"/>
                </a:lnTo>
                <a:lnTo>
                  <a:pt x="68959" y="8807"/>
                </a:lnTo>
                <a:lnTo>
                  <a:pt x="68736" y="8451"/>
                </a:lnTo>
                <a:close/>
              </a:path>
              <a:path w="69214" h="28575">
                <a:moveTo>
                  <a:pt x="34126" y="0"/>
                </a:moveTo>
                <a:lnTo>
                  <a:pt x="25398" y="5794"/>
                </a:lnTo>
                <a:lnTo>
                  <a:pt x="33929" y="5794"/>
                </a:lnTo>
                <a:lnTo>
                  <a:pt x="34283" y="5909"/>
                </a:lnTo>
                <a:lnTo>
                  <a:pt x="49655" y="7673"/>
                </a:lnTo>
                <a:lnTo>
                  <a:pt x="51700" y="7627"/>
                </a:lnTo>
                <a:lnTo>
                  <a:pt x="53822" y="7512"/>
                </a:lnTo>
                <a:lnTo>
                  <a:pt x="67899" y="7512"/>
                </a:lnTo>
                <a:lnTo>
                  <a:pt x="50442" y="4225"/>
                </a:lnTo>
                <a:lnTo>
                  <a:pt x="49419" y="4191"/>
                </a:lnTo>
                <a:lnTo>
                  <a:pt x="37271" y="698"/>
                </a:lnTo>
                <a:lnTo>
                  <a:pt x="36564" y="423"/>
                </a:lnTo>
                <a:lnTo>
                  <a:pt x="35305" y="114"/>
                </a:lnTo>
                <a:lnTo>
                  <a:pt x="34126" y="0"/>
                </a:lnTo>
                <a:close/>
              </a:path>
              <a:path w="69214" h="28575">
                <a:moveTo>
                  <a:pt x="58030" y="3756"/>
                </a:moveTo>
                <a:lnTo>
                  <a:pt x="56142" y="3756"/>
                </a:lnTo>
                <a:lnTo>
                  <a:pt x="54098" y="3916"/>
                </a:lnTo>
                <a:lnTo>
                  <a:pt x="53783" y="3996"/>
                </a:lnTo>
                <a:lnTo>
                  <a:pt x="52171" y="4191"/>
                </a:lnTo>
                <a:lnTo>
                  <a:pt x="51386" y="4225"/>
                </a:lnTo>
                <a:lnTo>
                  <a:pt x="61607" y="4225"/>
                </a:lnTo>
                <a:lnTo>
                  <a:pt x="61254" y="4145"/>
                </a:lnTo>
                <a:lnTo>
                  <a:pt x="59721" y="3916"/>
                </a:lnTo>
                <a:lnTo>
                  <a:pt x="58030" y="375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94392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4403" y="34797"/>
                </a:moveTo>
                <a:lnTo>
                  <a:pt x="4692" y="36194"/>
                </a:lnTo>
                <a:lnTo>
                  <a:pt x="5019" y="38353"/>
                </a:lnTo>
                <a:lnTo>
                  <a:pt x="5307" y="41147"/>
                </a:lnTo>
                <a:lnTo>
                  <a:pt x="5422" y="46227"/>
                </a:lnTo>
                <a:lnTo>
                  <a:pt x="5298" y="48005"/>
                </a:lnTo>
                <a:lnTo>
                  <a:pt x="5189" y="49021"/>
                </a:lnTo>
                <a:lnTo>
                  <a:pt x="4954" y="50418"/>
                </a:lnTo>
                <a:lnTo>
                  <a:pt x="4796" y="51180"/>
                </a:lnTo>
                <a:lnTo>
                  <a:pt x="4167" y="52577"/>
                </a:lnTo>
                <a:lnTo>
                  <a:pt x="3145" y="56133"/>
                </a:lnTo>
                <a:lnTo>
                  <a:pt x="0" y="83819"/>
                </a:lnTo>
                <a:lnTo>
                  <a:pt x="825" y="80644"/>
                </a:lnTo>
                <a:lnTo>
                  <a:pt x="1966" y="76961"/>
                </a:lnTo>
                <a:lnTo>
                  <a:pt x="3617" y="72262"/>
                </a:lnTo>
                <a:lnTo>
                  <a:pt x="5032" y="68706"/>
                </a:lnTo>
                <a:lnTo>
                  <a:pt x="6723" y="64896"/>
                </a:lnTo>
                <a:lnTo>
                  <a:pt x="6880" y="64896"/>
                </a:lnTo>
                <a:lnTo>
                  <a:pt x="7312" y="64642"/>
                </a:lnTo>
                <a:lnTo>
                  <a:pt x="7627" y="64515"/>
                </a:lnTo>
                <a:lnTo>
                  <a:pt x="8334" y="64134"/>
                </a:lnTo>
                <a:lnTo>
                  <a:pt x="8767" y="63753"/>
                </a:lnTo>
                <a:lnTo>
                  <a:pt x="9633" y="63118"/>
                </a:lnTo>
                <a:lnTo>
                  <a:pt x="12149" y="57657"/>
                </a:lnTo>
                <a:lnTo>
                  <a:pt x="12471" y="56514"/>
                </a:lnTo>
                <a:lnTo>
                  <a:pt x="8060" y="56514"/>
                </a:lnTo>
                <a:lnTo>
                  <a:pt x="8178" y="56006"/>
                </a:lnTo>
                <a:lnTo>
                  <a:pt x="8374" y="54609"/>
                </a:lnTo>
                <a:lnTo>
                  <a:pt x="8492" y="53593"/>
                </a:lnTo>
                <a:lnTo>
                  <a:pt x="8419" y="46862"/>
                </a:lnTo>
                <a:lnTo>
                  <a:pt x="8217" y="45338"/>
                </a:lnTo>
                <a:lnTo>
                  <a:pt x="7693" y="42671"/>
                </a:lnTo>
                <a:lnTo>
                  <a:pt x="7066" y="40512"/>
                </a:lnTo>
                <a:lnTo>
                  <a:pt x="5976" y="37718"/>
                </a:lnTo>
                <a:lnTo>
                  <a:pt x="4845" y="35559"/>
                </a:lnTo>
                <a:lnTo>
                  <a:pt x="4403" y="34797"/>
                </a:lnTo>
                <a:close/>
              </a:path>
              <a:path w="52070" h="83820">
                <a:moveTo>
                  <a:pt x="23197" y="15874"/>
                </a:moveTo>
                <a:lnTo>
                  <a:pt x="22213" y="15874"/>
                </a:lnTo>
                <a:lnTo>
                  <a:pt x="19972" y="16128"/>
                </a:lnTo>
                <a:lnTo>
                  <a:pt x="18872" y="16382"/>
                </a:lnTo>
                <a:lnTo>
                  <a:pt x="18321" y="16636"/>
                </a:lnTo>
                <a:lnTo>
                  <a:pt x="17810" y="16763"/>
                </a:lnTo>
                <a:lnTo>
                  <a:pt x="15316" y="21589"/>
                </a:lnTo>
                <a:lnTo>
                  <a:pt x="15450" y="22351"/>
                </a:lnTo>
                <a:lnTo>
                  <a:pt x="15687" y="23113"/>
                </a:lnTo>
                <a:lnTo>
                  <a:pt x="16040" y="24129"/>
                </a:lnTo>
                <a:lnTo>
                  <a:pt x="16513" y="25145"/>
                </a:lnTo>
                <a:lnTo>
                  <a:pt x="17220" y="25653"/>
                </a:lnTo>
                <a:lnTo>
                  <a:pt x="17849" y="26415"/>
                </a:lnTo>
                <a:lnTo>
                  <a:pt x="18439" y="27431"/>
                </a:lnTo>
                <a:lnTo>
                  <a:pt x="18706" y="28320"/>
                </a:lnTo>
                <a:lnTo>
                  <a:pt x="18832" y="28828"/>
                </a:lnTo>
                <a:lnTo>
                  <a:pt x="18900" y="30225"/>
                </a:lnTo>
                <a:lnTo>
                  <a:pt x="18780" y="31241"/>
                </a:lnTo>
                <a:lnTo>
                  <a:pt x="18548" y="32257"/>
                </a:lnTo>
                <a:lnTo>
                  <a:pt x="17968" y="33781"/>
                </a:lnTo>
                <a:lnTo>
                  <a:pt x="17653" y="34416"/>
                </a:lnTo>
                <a:lnTo>
                  <a:pt x="17298" y="35051"/>
                </a:lnTo>
                <a:lnTo>
                  <a:pt x="17142" y="35051"/>
                </a:lnTo>
                <a:lnTo>
                  <a:pt x="16237" y="35940"/>
                </a:lnTo>
                <a:lnTo>
                  <a:pt x="13839" y="44576"/>
                </a:lnTo>
                <a:lnTo>
                  <a:pt x="14036" y="45338"/>
                </a:lnTo>
                <a:lnTo>
                  <a:pt x="14036" y="46862"/>
                </a:lnTo>
                <a:lnTo>
                  <a:pt x="8060" y="56514"/>
                </a:lnTo>
                <a:lnTo>
                  <a:pt x="12471" y="56514"/>
                </a:lnTo>
                <a:lnTo>
                  <a:pt x="21191" y="47243"/>
                </a:lnTo>
                <a:lnTo>
                  <a:pt x="27733" y="42671"/>
                </a:lnTo>
                <a:lnTo>
                  <a:pt x="19972" y="42671"/>
                </a:lnTo>
                <a:lnTo>
                  <a:pt x="20208" y="42290"/>
                </a:lnTo>
                <a:lnTo>
                  <a:pt x="21064" y="40512"/>
                </a:lnTo>
                <a:lnTo>
                  <a:pt x="23891" y="29844"/>
                </a:lnTo>
                <a:lnTo>
                  <a:pt x="23826" y="25653"/>
                </a:lnTo>
                <a:lnTo>
                  <a:pt x="31179" y="25653"/>
                </a:lnTo>
                <a:lnTo>
                  <a:pt x="31064" y="24510"/>
                </a:lnTo>
                <a:lnTo>
                  <a:pt x="30788" y="23113"/>
                </a:lnTo>
                <a:lnTo>
                  <a:pt x="30592" y="22351"/>
                </a:lnTo>
                <a:lnTo>
                  <a:pt x="30155" y="20954"/>
                </a:lnTo>
                <a:lnTo>
                  <a:pt x="30270" y="16636"/>
                </a:lnTo>
                <a:lnTo>
                  <a:pt x="30316" y="16128"/>
                </a:lnTo>
                <a:lnTo>
                  <a:pt x="25359" y="16128"/>
                </a:lnTo>
                <a:lnTo>
                  <a:pt x="24769" y="16001"/>
                </a:lnTo>
                <a:lnTo>
                  <a:pt x="23197" y="15874"/>
                </a:lnTo>
                <a:close/>
              </a:path>
              <a:path w="52070" h="83820">
                <a:moveTo>
                  <a:pt x="42204" y="29488"/>
                </a:moveTo>
                <a:lnTo>
                  <a:pt x="40654" y="30987"/>
                </a:lnTo>
                <a:lnTo>
                  <a:pt x="39516" y="31876"/>
                </a:lnTo>
                <a:lnTo>
                  <a:pt x="38803" y="32257"/>
                </a:lnTo>
                <a:lnTo>
                  <a:pt x="37078" y="33273"/>
                </a:lnTo>
                <a:lnTo>
                  <a:pt x="34916" y="34289"/>
                </a:lnTo>
                <a:lnTo>
                  <a:pt x="33651" y="34797"/>
                </a:lnTo>
                <a:lnTo>
                  <a:pt x="33375" y="34797"/>
                </a:lnTo>
                <a:lnTo>
                  <a:pt x="32593" y="34924"/>
                </a:lnTo>
                <a:lnTo>
                  <a:pt x="31340" y="35051"/>
                </a:lnTo>
                <a:lnTo>
                  <a:pt x="30592" y="35305"/>
                </a:lnTo>
                <a:lnTo>
                  <a:pt x="29684" y="35559"/>
                </a:lnTo>
                <a:lnTo>
                  <a:pt x="28741" y="35940"/>
                </a:lnTo>
                <a:lnTo>
                  <a:pt x="27678" y="36575"/>
                </a:lnTo>
                <a:lnTo>
                  <a:pt x="25988" y="37464"/>
                </a:lnTo>
                <a:lnTo>
                  <a:pt x="19972" y="42671"/>
                </a:lnTo>
                <a:lnTo>
                  <a:pt x="27733" y="42671"/>
                </a:lnTo>
                <a:lnTo>
                  <a:pt x="29914" y="41147"/>
                </a:lnTo>
                <a:lnTo>
                  <a:pt x="32984" y="38861"/>
                </a:lnTo>
                <a:lnTo>
                  <a:pt x="35732" y="36702"/>
                </a:lnTo>
                <a:lnTo>
                  <a:pt x="36526" y="36321"/>
                </a:lnTo>
                <a:lnTo>
                  <a:pt x="41954" y="30225"/>
                </a:lnTo>
                <a:lnTo>
                  <a:pt x="42204" y="29488"/>
                </a:lnTo>
                <a:close/>
              </a:path>
              <a:path w="52070" h="83820">
                <a:moveTo>
                  <a:pt x="31179" y="25653"/>
                </a:moveTo>
                <a:lnTo>
                  <a:pt x="23943" y="25653"/>
                </a:lnTo>
                <a:lnTo>
                  <a:pt x="24297" y="25780"/>
                </a:lnTo>
                <a:lnTo>
                  <a:pt x="24494" y="25780"/>
                </a:lnTo>
                <a:lnTo>
                  <a:pt x="25084" y="26161"/>
                </a:lnTo>
                <a:lnTo>
                  <a:pt x="28269" y="32003"/>
                </a:lnTo>
                <a:lnTo>
                  <a:pt x="28465" y="31876"/>
                </a:lnTo>
                <a:lnTo>
                  <a:pt x="31092" y="27431"/>
                </a:lnTo>
                <a:lnTo>
                  <a:pt x="31179" y="25653"/>
                </a:lnTo>
                <a:close/>
              </a:path>
              <a:path w="52070" h="83820">
                <a:moveTo>
                  <a:pt x="43554" y="9778"/>
                </a:moveTo>
                <a:lnTo>
                  <a:pt x="31535" y="9778"/>
                </a:lnTo>
                <a:lnTo>
                  <a:pt x="31765" y="10921"/>
                </a:lnTo>
                <a:lnTo>
                  <a:pt x="32512" y="13842"/>
                </a:lnTo>
                <a:lnTo>
                  <a:pt x="36135" y="21589"/>
                </a:lnTo>
                <a:lnTo>
                  <a:pt x="36836" y="19938"/>
                </a:lnTo>
                <a:lnTo>
                  <a:pt x="37341" y="18922"/>
                </a:lnTo>
                <a:lnTo>
                  <a:pt x="42575" y="10921"/>
                </a:lnTo>
                <a:lnTo>
                  <a:pt x="43554" y="9778"/>
                </a:lnTo>
                <a:close/>
              </a:path>
              <a:path w="52070" h="83820">
                <a:moveTo>
                  <a:pt x="31765" y="4444"/>
                </a:moveTo>
                <a:lnTo>
                  <a:pt x="25359" y="16128"/>
                </a:lnTo>
                <a:lnTo>
                  <a:pt x="30316" y="16128"/>
                </a:lnTo>
                <a:lnTo>
                  <a:pt x="30394" y="15493"/>
                </a:lnTo>
                <a:lnTo>
                  <a:pt x="31161" y="11429"/>
                </a:lnTo>
                <a:lnTo>
                  <a:pt x="31535" y="9778"/>
                </a:lnTo>
                <a:lnTo>
                  <a:pt x="43554" y="9778"/>
                </a:lnTo>
                <a:lnTo>
                  <a:pt x="43989" y="9270"/>
                </a:lnTo>
                <a:lnTo>
                  <a:pt x="45611" y="7492"/>
                </a:lnTo>
                <a:lnTo>
                  <a:pt x="46287" y="6857"/>
                </a:lnTo>
                <a:lnTo>
                  <a:pt x="37112" y="6857"/>
                </a:lnTo>
                <a:lnTo>
                  <a:pt x="36606" y="6476"/>
                </a:lnTo>
                <a:lnTo>
                  <a:pt x="34364" y="5206"/>
                </a:lnTo>
                <a:lnTo>
                  <a:pt x="33375" y="4825"/>
                </a:lnTo>
                <a:lnTo>
                  <a:pt x="31765" y="4444"/>
                </a:lnTo>
                <a:close/>
              </a:path>
              <a:path w="52070" h="83820">
                <a:moveTo>
                  <a:pt x="46634" y="0"/>
                </a:moveTo>
                <a:lnTo>
                  <a:pt x="41011" y="2666"/>
                </a:lnTo>
                <a:lnTo>
                  <a:pt x="40263" y="3301"/>
                </a:lnTo>
                <a:lnTo>
                  <a:pt x="39516" y="4063"/>
                </a:lnTo>
                <a:lnTo>
                  <a:pt x="38722" y="4825"/>
                </a:lnTo>
                <a:lnTo>
                  <a:pt x="37940" y="5841"/>
                </a:lnTo>
                <a:lnTo>
                  <a:pt x="37112" y="6857"/>
                </a:lnTo>
                <a:lnTo>
                  <a:pt x="46287" y="6857"/>
                </a:lnTo>
                <a:lnTo>
                  <a:pt x="47370" y="5841"/>
                </a:lnTo>
                <a:lnTo>
                  <a:pt x="48359" y="4953"/>
                </a:lnTo>
                <a:lnTo>
                  <a:pt x="50406" y="3175"/>
                </a:lnTo>
                <a:lnTo>
                  <a:pt x="51544" y="2286"/>
                </a:lnTo>
                <a:lnTo>
                  <a:pt x="51268" y="2032"/>
                </a:lnTo>
                <a:lnTo>
                  <a:pt x="50521" y="1270"/>
                </a:lnTo>
                <a:lnTo>
                  <a:pt x="49969" y="1016"/>
                </a:lnTo>
                <a:lnTo>
                  <a:pt x="49302" y="635"/>
                </a:lnTo>
                <a:lnTo>
                  <a:pt x="48520" y="254"/>
                </a:lnTo>
                <a:lnTo>
                  <a:pt x="4663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29975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8560" y="0"/>
                </a:moveTo>
                <a:lnTo>
                  <a:pt x="14972" y="2233"/>
                </a:lnTo>
                <a:lnTo>
                  <a:pt x="13880" y="3012"/>
                </a:lnTo>
                <a:lnTo>
                  <a:pt x="12741" y="3790"/>
                </a:lnTo>
                <a:lnTo>
                  <a:pt x="0" y="9906"/>
                </a:lnTo>
                <a:lnTo>
                  <a:pt x="1575" y="9986"/>
                </a:lnTo>
                <a:lnTo>
                  <a:pt x="18470" y="2233"/>
                </a:lnTo>
                <a:lnTo>
                  <a:pt x="18560" y="0"/>
                </a:lnTo>
                <a:close/>
              </a:path>
              <a:path w="19050" h="10160">
                <a:moveTo>
                  <a:pt x="17410" y="389"/>
                </a:moveTo>
                <a:lnTo>
                  <a:pt x="16467" y="1133"/>
                </a:lnTo>
                <a:lnTo>
                  <a:pt x="15466" y="1874"/>
                </a:lnTo>
                <a:lnTo>
                  <a:pt x="16594" y="1053"/>
                </a:lnTo>
                <a:lnTo>
                  <a:pt x="17341" y="46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92820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39" h="49529">
                <a:moveTo>
                  <a:pt x="25043" y="13207"/>
                </a:moveTo>
                <a:lnTo>
                  <a:pt x="24296" y="13207"/>
                </a:lnTo>
                <a:lnTo>
                  <a:pt x="22685" y="13461"/>
                </a:lnTo>
                <a:lnTo>
                  <a:pt x="22252" y="13715"/>
                </a:lnTo>
                <a:lnTo>
                  <a:pt x="21427" y="13969"/>
                </a:lnTo>
                <a:lnTo>
                  <a:pt x="20640" y="14477"/>
                </a:lnTo>
                <a:lnTo>
                  <a:pt x="20247" y="14858"/>
                </a:lnTo>
                <a:lnTo>
                  <a:pt x="19540" y="15493"/>
                </a:lnTo>
                <a:lnTo>
                  <a:pt x="18596" y="17017"/>
                </a:lnTo>
                <a:lnTo>
                  <a:pt x="18317" y="17652"/>
                </a:lnTo>
                <a:lnTo>
                  <a:pt x="17888" y="18922"/>
                </a:lnTo>
                <a:lnTo>
                  <a:pt x="18045" y="19176"/>
                </a:lnTo>
                <a:lnTo>
                  <a:pt x="18399" y="20065"/>
                </a:lnTo>
                <a:lnTo>
                  <a:pt x="18517" y="20446"/>
                </a:lnTo>
                <a:lnTo>
                  <a:pt x="18584" y="22732"/>
                </a:lnTo>
                <a:lnTo>
                  <a:pt x="18488" y="23367"/>
                </a:lnTo>
                <a:lnTo>
                  <a:pt x="11441" y="32511"/>
                </a:lnTo>
                <a:lnTo>
                  <a:pt x="10654" y="33019"/>
                </a:lnTo>
                <a:lnTo>
                  <a:pt x="0" y="49148"/>
                </a:lnTo>
                <a:lnTo>
                  <a:pt x="1572" y="47243"/>
                </a:lnTo>
                <a:lnTo>
                  <a:pt x="2436" y="46354"/>
                </a:lnTo>
                <a:lnTo>
                  <a:pt x="3459" y="45211"/>
                </a:lnTo>
                <a:lnTo>
                  <a:pt x="4638" y="44195"/>
                </a:lnTo>
                <a:lnTo>
                  <a:pt x="5307" y="43687"/>
                </a:lnTo>
                <a:lnTo>
                  <a:pt x="6722" y="42544"/>
                </a:lnTo>
                <a:lnTo>
                  <a:pt x="16944" y="38734"/>
                </a:lnTo>
                <a:lnTo>
                  <a:pt x="28805" y="38734"/>
                </a:lnTo>
                <a:lnTo>
                  <a:pt x="28936" y="38607"/>
                </a:lnTo>
                <a:lnTo>
                  <a:pt x="30843" y="34543"/>
                </a:lnTo>
                <a:lnTo>
                  <a:pt x="12580" y="34543"/>
                </a:lnTo>
                <a:lnTo>
                  <a:pt x="13721" y="33654"/>
                </a:lnTo>
                <a:lnTo>
                  <a:pt x="23077" y="19430"/>
                </a:lnTo>
                <a:lnTo>
                  <a:pt x="29157" y="19430"/>
                </a:lnTo>
                <a:lnTo>
                  <a:pt x="30313" y="17271"/>
                </a:lnTo>
                <a:lnTo>
                  <a:pt x="31361" y="14858"/>
                </a:lnTo>
                <a:lnTo>
                  <a:pt x="31846" y="13588"/>
                </a:lnTo>
                <a:lnTo>
                  <a:pt x="27560" y="13588"/>
                </a:lnTo>
                <a:lnTo>
                  <a:pt x="26341" y="13334"/>
                </a:lnTo>
                <a:lnTo>
                  <a:pt x="25043" y="13207"/>
                </a:lnTo>
                <a:close/>
              </a:path>
              <a:path w="53339" h="49529">
                <a:moveTo>
                  <a:pt x="28805" y="38734"/>
                </a:moveTo>
                <a:lnTo>
                  <a:pt x="18045" y="38734"/>
                </a:lnTo>
                <a:lnTo>
                  <a:pt x="19186" y="38861"/>
                </a:lnTo>
                <a:lnTo>
                  <a:pt x="20325" y="38861"/>
                </a:lnTo>
                <a:lnTo>
                  <a:pt x="21505" y="39115"/>
                </a:lnTo>
                <a:lnTo>
                  <a:pt x="21898" y="39369"/>
                </a:lnTo>
                <a:lnTo>
                  <a:pt x="23550" y="40004"/>
                </a:lnTo>
                <a:lnTo>
                  <a:pt x="24728" y="40258"/>
                </a:lnTo>
                <a:lnTo>
                  <a:pt x="25554" y="40258"/>
                </a:lnTo>
                <a:lnTo>
                  <a:pt x="25986" y="40131"/>
                </a:lnTo>
                <a:lnTo>
                  <a:pt x="26420" y="40131"/>
                </a:lnTo>
                <a:lnTo>
                  <a:pt x="27285" y="39877"/>
                </a:lnTo>
                <a:lnTo>
                  <a:pt x="27717" y="39623"/>
                </a:lnTo>
                <a:lnTo>
                  <a:pt x="28543" y="38988"/>
                </a:lnTo>
                <a:lnTo>
                  <a:pt x="28805" y="38734"/>
                </a:lnTo>
                <a:close/>
              </a:path>
              <a:path w="53339" h="49529">
                <a:moveTo>
                  <a:pt x="49264" y="0"/>
                </a:moveTo>
                <a:lnTo>
                  <a:pt x="47999" y="0"/>
                </a:lnTo>
                <a:lnTo>
                  <a:pt x="47769" y="126"/>
                </a:lnTo>
                <a:lnTo>
                  <a:pt x="48160" y="254"/>
                </a:lnTo>
                <a:lnTo>
                  <a:pt x="48356" y="254"/>
                </a:lnTo>
                <a:lnTo>
                  <a:pt x="48747" y="508"/>
                </a:lnTo>
                <a:lnTo>
                  <a:pt x="49023" y="889"/>
                </a:lnTo>
                <a:lnTo>
                  <a:pt x="49264" y="1270"/>
                </a:lnTo>
                <a:lnTo>
                  <a:pt x="49345" y="3048"/>
                </a:lnTo>
                <a:lnTo>
                  <a:pt x="49184" y="3683"/>
                </a:lnTo>
                <a:lnTo>
                  <a:pt x="40352" y="14096"/>
                </a:lnTo>
                <a:lnTo>
                  <a:pt x="38454" y="16001"/>
                </a:lnTo>
                <a:lnTo>
                  <a:pt x="32831" y="20827"/>
                </a:lnTo>
                <a:lnTo>
                  <a:pt x="31221" y="22097"/>
                </a:lnTo>
                <a:lnTo>
                  <a:pt x="29486" y="23367"/>
                </a:lnTo>
                <a:lnTo>
                  <a:pt x="27717" y="24764"/>
                </a:lnTo>
                <a:lnTo>
                  <a:pt x="25830" y="26161"/>
                </a:lnTo>
                <a:lnTo>
                  <a:pt x="23864" y="27431"/>
                </a:lnTo>
                <a:lnTo>
                  <a:pt x="21780" y="28955"/>
                </a:lnTo>
                <a:lnTo>
                  <a:pt x="19618" y="30352"/>
                </a:lnTo>
                <a:lnTo>
                  <a:pt x="17377" y="31749"/>
                </a:lnTo>
                <a:lnTo>
                  <a:pt x="12580" y="34543"/>
                </a:lnTo>
                <a:lnTo>
                  <a:pt x="30843" y="34543"/>
                </a:lnTo>
                <a:lnTo>
                  <a:pt x="31014" y="33654"/>
                </a:lnTo>
                <a:lnTo>
                  <a:pt x="31336" y="31368"/>
                </a:lnTo>
                <a:lnTo>
                  <a:pt x="43284" y="31368"/>
                </a:lnTo>
                <a:lnTo>
                  <a:pt x="47666" y="27050"/>
                </a:lnTo>
                <a:lnTo>
                  <a:pt x="47547" y="24510"/>
                </a:lnTo>
                <a:lnTo>
                  <a:pt x="47217" y="23367"/>
                </a:lnTo>
                <a:lnTo>
                  <a:pt x="46550" y="21970"/>
                </a:lnTo>
                <a:lnTo>
                  <a:pt x="45985" y="21081"/>
                </a:lnTo>
                <a:lnTo>
                  <a:pt x="44860" y="19557"/>
                </a:lnTo>
                <a:lnTo>
                  <a:pt x="45297" y="19430"/>
                </a:lnTo>
                <a:lnTo>
                  <a:pt x="46355" y="18795"/>
                </a:lnTo>
                <a:lnTo>
                  <a:pt x="47850" y="17652"/>
                </a:lnTo>
                <a:lnTo>
                  <a:pt x="48241" y="17271"/>
                </a:lnTo>
                <a:lnTo>
                  <a:pt x="48678" y="16890"/>
                </a:lnTo>
                <a:lnTo>
                  <a:pt x="52875" y="8255"/>
                </a:lnTo>
                <a:lnTo>
                  <a:pt x="52806" y="2921"/>
                </a:lnTo>
                <a:lnTo>
                  <a:pt x="49690" y="127"/>
                </a:lnTo>
                <a:lnTo>
                  <a:pt x="49264" y="0"/>
                </a:lnTo>
                <a:close/>
              </a:path>
              <a:path w="53339" h="49529">
                <a:moveTo>
                  <a:pt x="43284" y="31368"/>
                </a:moveTo>
                <a:lnTo>
                  <a:pt x="31336" y="31368"/>
                </a:lnTo>
                <a:lnTo>
                  <a:pt x="31486" y="31495"/>
                </a:lnTo>
                <a:lnTo>
                  <a:pt x="32038" y="31622"/>
                </a:lnTo>
                <a:lnTo>
                  <a:pt x="32981" y="32003"/>
                </a:lnTo>
                <a:lnTo>
                  <a:pt x="33578" y="32130"/>
                </a:lnTo>
                <a:lnTo>
                  <a:pt x="35936" y="32257"/>
                </a:lnTo>
                <a:lnTo>
                  <a:pt x="38017" y="32257"/>
                </a:lnTo>
                <a:lnTo>
                  <a:pt x="40455" y="32003"/>
                </a:lnTo>
                <a:lnTo>
                  <a:pt x="43284" y="31368"/>
                </a:lnTo>
                <a:close/>
              </a:path>
              <a:path w="53339" h="49529">
                <a:moveTo>
                  <a:pt x="29157" y="19430"/>
                </a:moveTo>
                <a:lnTo>
                  <a:pt x="23077" y="19430"/>
                </a:lnTo>
                <a:lnTo>
                  <a:pt x="23353" y="19557"/>
                </a:lnTo>
                <a:lnTo>
                  <a:pt x="23707" y="20065"/>
                </a:lnTo>
                <a:lnTo>
                  <a:pt x="23884" y="20446"/>
                </a:lnTo>
                <a:lnTo>
                  <a:pt x="23982" y="20827"/>
                </a:lnTo>
                <a:lnTo>
                  <a:pt x="24099" y="25526"/>
                </a:lnTo>
                <a:lnTo>
                  <a:pt x="25554" y="24256"/>
                </a:lnTo>
                <a:lnTo>
                  <a:pt x="26734" y="22986"/>
                </a:lnTo>
                <a:lnTo>
                  <a:pt x="27491" y="21970"/>
                </a:lnTo>
                <a:lnTo>
                  <a:pt x="28818" y="20065"/>
                </a:lnTo>
                <a:lnTo>
                  <a:pt x="29157" y="19430"/>
                </a:lnTo>
                <a:close/>
              </a:path>
              <a:path w="53339" h="49529">
                <a:moveTo>
                  <a:pt x="39530" y="9651"/>
                </a:moveTo>
                <a:lnTo>
                  <a:pt x="33176" y="9651"/>
                </a:lnTo>
                <a:lnTo>
                  <a:pt x="33532" y="9778"/>
                </a:lnTo>
                <a:lnTo>
                  <a:pt x="33774" y="9905"/>
                </a:lnTo>
                <a:lnTo>
                  <a:pt x="35349" y="16509"/>
                </a:lnTo>
                <a:lnTo>
                  <a:pt x="35223" y="17906"/>
                </a:lnTo>
                <a:lnTo>
                  <a:pt x="36246" y="17144"/>
                </a:lnTo>
                <a:lnTo>
                  <a:pt x="39484" y="9905"/>
                </a:lnTo>
                <a:lnTo>
                  <a:pt x="39530" y="9651"/>
                </a:lnTo>
                <a:close/>
              </a:path>
              <a:path w="53339" h="49529">
                <a:moveTo>
                  <a:pt x="36246" y="4444"/>
                </a:moveTo>
                <a:lnTo>
                  <a:pt x="35775" y="4444"/>
                </a:lnTo>
                <a:lnTo>
                  <a:pt x="34751" y="4571"/>
                </a:lnTo>
                <a:lnTo>
                  <a:pt x="33693" y="4825"/>
                </a:lnTo>
                <a:lnTo>
                  <a:pt x="33142" y="5079"/>
                </a:lnTo>
                <a:lnTo>
                  <a:pt x="32636" y="5206"/>
                </a:lnTo>
                <a:lnTo>
                  <a:pt x="27560" y="13588"/>
                </a:lnTo>
                <a:lnTo>
                  <a:pt x="31846" y="13588"/>
                </a:lnTo>
                <a:lnTo>
                  <a:pt x="32477" y="11683"/>
                </a:lnTo>
                <a:lnTo>
                  <a:pt x="33061" y="9651"/>
                </a:lnTo>
                <a:lnTo>
                  <a:pt x="39530" y="9651"/>
                </a:lnTo>
                <a:lnTo>
                  <a:pt x="39851" y="7365"/>
                </a:lnTo>
                <a:lnTo>
                  <a:pt x="39903" y="6349"/>
                </a:lnTo>
                <a:lnTo>
                  <a:pt x="39984" y="5460"/>
                </a:lnTo>
                <a:lnTo>
                  <a:pt x="39547" y="5206"/>
                </a:lnTo>
                <a:lnTo>
                  <a:pt x="38408" y="4825"/>
                </a:lnTo>
                <a:lnTo>
                  <a:pt x="36246" y="44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0886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4">
                <a:moveTo>
                  <a:pt x="2436" y="0"/>
                </a:moveTo>
                <a:lnTo>
                  <a:pt x="0" y="2576"/>
                </a:lnTo>
                <a:lnTo>
                  <a:pt x="4128" y="6379"/>
                </a:lnTo>
                <a:lnTo>
                  <a:pt x="6526" y="3790"/>
                </a:lnTo>
                <a:lnTo>
                  <a:pt x="2436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51577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5" h="85090">
                <a:moveTo>
                  <a:pt x="6132" y="21081"/>
                </a:moveTo>
                <a:lnTo>
                  <a:pt x="0" y="28955"/>
                </a:lnTo>
                <a:lnTo>
                  <a:pt x="202" y="29717"/>
                </a:lnTo>
                <a:lnTo>
                  <a:pt x="550" y="30606"/>
                </a:lnTo>
                <a:lnTo>
                  <a:pt x="942" y="31368"/>
                </a:lnTo>
                <a:lnTo>
                  <a:pt x="1454" y="32003"/>
                </a:lnTo>
                <a:lnTo>
                  <a:pt x="2005" y="32765"/>
                </a:lnTo>
                <a:lnTo>
                  <a:pt x="11401" y="39750"/>
                </a:lnTo>
                <a:lnTo>
                  <a:pt x="11125" y="40766"/>
                </a:lnTo>
                <a:lnTo>
                  <a:pt x="11014" y="41401"/>
                </a:lnTo>
                <a:lnTo>
                  <a:pt x="10924" y="43814"/>
                </a:lnTo>
                <a:lnTo>
                  <a:pt x="11047" y="44703"/>
                </a:lnTo>
                <a:lnTo>
                  <a:pt x="19107" y="53212"/>
                </a:lnTo>
                <a:lnTo>
                  <a:pt x="20169" y="53720"/>
                </a:lnTo>
                <a:lnTo>
                  <a:pt x="21741" y="54355"/>
                </a:lnTo>
                <a:lnTo>
                  <a:pt x="22370" y="54482"/>
                </a:lnTo>
                <a:lnTo>
                  <a:pt x="23707" y="55371"/>
                </a:lnTo>
                <a:lnTo>
                  <a:pt x="33850" y="79502"/>
                </a:lnTo>
                <a:lnTo>
                  <a:pt x="33733" y="80899"/>
                </a:lnTo>
                <a:lnTo>
                  <a:pt x="33614" y="81915"/>
                </a:lnTo>
                <a:lnTo>
                  <a:pt x="33457" y="82804"/>
                </a:lnTo>
                <a:lnTo>
                  <a:pt x="35344" y="85090"/>
                </a:lnTo>
                <a:lnTo>
                  <a:pt x="39708" y="58547"/>
                </a:lnTo>
                <a:lnTo>
                  <a:pt x="32475" y="58547"/>
                </a:lnTo>
                <a:lnTo>
                  <a:pt x="31176" y="56515"/>
                </a:lnTo>
                <a:lnTo>
                  <a:pt x="24414" y="48514"/>
                </a:lnTo>
                <a:lnTo>
                  <a:pt x="23511" y="47625"/>
                </a:lnTo>
                <a:lnTo>
                  <a:pt x="22685" y="47117"/>
                </a:lnTo>
                <a:lnTo>
                  <a:pt x="21308" y="46100"/>
                </a:lnTo>
                <a:lnTo>
                  <a:pt x="20758" y="45846"/>
                </a:lnTo>
                <a:lnTo>
                  <a:pt x="19775" y="45338"/>
                </a:lnTo>
                <a:lnTo>
                  <a:pt x="20365" y="45084"/>
                </a:lnTo>
                <a:lnTo>
                  <a:pt x="21427" y="44957"/>
                </a:lnTo>
                <a:lnTo>
                  <a:pt x="21898" y="44831"/>
                </a:lnTo>
                <a:lnTo>
                  <a:pt x="22802" y="44704"/>
                </a:lnTo>
                <a:lnTo>
                  <a:pt x="24716" y="44704"/>
                </a:lnTo>
                <a:lnTo>
                  <a:pt x="24021" y="43688"/>
                </a:lnTo>
                <a:lnTo>
                  <a:pt x="17456" y="36702"/>
                </a:lnTo>
                <a:lnTo>
                  <a:pt x="16551" y="35940"/>
                </a:lnTo>
                <a:lnTo>
                  <a:pt x="4481" y="29209"/>
                </a:lnTo>
                <a:lnTo>
                  <a:pt x="3892" y="28955"/>
                </a:lnTo>
                <a:lnTo>
                  <a:pt x="5700" y="28320"/>
                </a:lnTo>
                <a:lnTo>
                  <a:pt x="7312" y="27939"/>
                </a:lnTo>
                <a:lnTo>
                  <a:pt x="8060" y="27812"/>
                </a:lnTo>
                <a:lnTo>
                  <a:pt x="11866" y="27812"/>
                </a:lnTo>
                <a:lnTo>
                  <a:pt x="11441" y="26923"/>
                </a:lnTo>
                <a:lnTo>
                  <a:pt x="6408" y="21208"/>
                </a:lnTo>
                <a:lnTo>
                  <a:pt x="6132" y="21081"/>
                </a:lnTo>
                <a:close/>
              </a:path>
              <a:path w="40005" h="85090">
                <a:moveTo>
                  <a:pt x="9986" y="0"/>
                </a:moveTo>
                <a:lnTo>
                  <a:pt x="8531" y="0"/>
                </a:lnTo>
                <a:lnTo>
                  <a:pt x="7470" y="126"/>
                </a:lnTo>
                <a:lnTo>
                  <a:pt x="7076" y="253"/>
                </a:lnTo>
                <a:lnTo>
                  <a:pt x="6997" y="4571"/>
                </a:lnTo>
                <a:lnTo>
                  <a:pt x="7118" y="5841"/>
                </a:lnTo>
                <a:lnTo>
                  <a:pt x="20169" y="33655"/>
                </a:lnTo>
                <a:lnTo>
                  <a:pt x="20325" y="33909"/>
                </a:lnTo>
                <a:lnTo>
                  <a:pt x="32475" y="58547"/>
                </a:lnTo>
                <a:lnTo>
                  <a:pt x="39708" y="58547"/>
                </a:lnTo>
                <a:lnTo>
                  <a:pt x="35344" y="50673"/>
                </a:lnTo>
                <a:lnTo>
                  <a:pt x="34621" y="49149"/>
                </a:lnTo>
                <a:lnTo>
                  <a:pt x="34356" y="48514"/>
                </a:lnTo>
                <a:lnTo>
                  <a:pt x="33772" y="46863"/>
                </a:lnTo>
                <a:lnTo>
                  <a:pt x="33457" y="45720"/>
                </a:lnTo>
                <a:lnTo>
                  <a:pt x="33216" y="43942"/>
                </a:lnTo>
                <a:lnTo>
                  <a:pt x="33339" y="40894"/>
                </a:lnTo>
                <a:lnTo>
                  <a:pt x="33575" y="39878"/>
                </a:lnTo>
                <a:lnTo>
                  <a:pt x="34426" y="37846"/>
                </a:lnTo>
                <a:lnTo>
                  <a:pt x="34676" y="36957"/>
                </a:lnTo>
                <a:lnTo>
                  <a:pt x="34864" y="35941"/>
                </a:lnTo>
                <a:lnTo>
                  <a:pt x="34754" y="32766"/>
                </a:lnTo>
                <a:lnTo>
                  <a:pt x="34243" y="31496"/>
                </a:lnTo>
                <a:lnTo>
                  <a:pt x="34027" y="31242"/>
                </a:lnTo>
                <a:lnTo>
                  <a:pt x="27795" y="31242"/>
                </a:lnTo>
                <a:lnTo>
                  <a:pt x="27560" y="30988"/>
                </a:lnTo>
                <a:lnTo>
                  <a:pt x="27343" y="30226"/>
                </a:lnTo>
                <a:lnTo>
                  <a:pt x="27225" y="29718"/>
                </a:lnTo>
                <a:lnTo>
                  <a:pt x="27012" y="24003"/>
                </a:lnTo>
                <a:lnTo>
                  <a:pt x="26761" y="21590"/>
                </a:lnTo>
                <a:lnTo>
                  <a:pt x="15176" y="14859"/>
                </a:lnTo>
                <a:lnTo>
                  <a:pt x="15018" y="14605"/>
                </a:lnTo>
                <a:lnTo>
                  <a:pt x="14905" y="14351"/>
                </a:lnTo>
                <a:lnTo>
                  <a:pt x="14625" y="13335"/>
                </a:lnTo>
                <a:lnTo>
                  <a:pt x="14750" y="11303"/>
                </a:lnTo>
                <a:lnTo>
                  <a:pt x="14625" y="5842"/>
                </a:lnTo>
                <a:lnTo>
                  <a:pt x="13092" y="1905"/>
                </a:lnTo>
                <a:lnTo>
                  <a:pt x="12738" y="1397"/>
                </a:lnTo>
                <a:lnTo>
                  <a:pt x="11990" y="762"/>
                </a:lnTo>
                <a:lnTo>
                  <a:pt x="11598" y="635"/>
                </a:lnTo>
                <a:lnTo>
                  <a:pt x="11165" y="381"/>
                </a:lnTo>
                <a:lnTo>
                  <a:pt x="9986" y="0"/>
                </a:lnTo>
                <a:close/>
              </a:path>
              <a:path w="40005" h="85090">
                <a:moveTo>
                  <a:pt x="36445" y="50419"/>
                </a:moveTo>
                <a:lnTo>
                  <a:pt x="36169" y="50419"/>
                </a:lnTo>
                <a:lnTo>
                  <a:pt x="35344" y="50673"/>
                </a:lnTo>
                <a:lnTo>
                  <a:pt x="37035" y="50673"/>
                </a:lnTo>
                <a:lnTo>
                  <a:pt x="36445" y="50419"/>
                </a:lnTo>
                <a:close/>
              </a:path>
              <a:path w="40005" h="85090">
                <a:moveTo>
                  <a:pt x="24716" y="44704"/>
                </a:moveTo>
                <a:lnTo>
                  <a:pt x="23195" y="44704"/>
                </a:lnTo>
                <a:lnTo>
                  <a:pt x="24140" y="44831"/>
                </a:lnTo>
                <a:lnTo>
                  <a:pt x="24611" y="44958"/>
                </a:lnTo>
                <a:lnTo>
                  <a:pt x="24965" y="45085"/>
                </a:lnTo>
                <a:lnTo>
                  <a:pt x="24716" y="44704"/>
                </a:lnTo>
                <a:close/>
              </a:path>
              <a:path w="40005" h="85090">
                <a:moveTo>
                  <a:pt x="30666" y="29083"/>
                </a:moveTo>
                <a:lnTo>
                  <a:pt x="28228" y="30861"/>
                </a:lnTo>
                <a:lnTo>
                  <a:pt x="27992" y="31115"/>
                </a:lnTo>
                <a:lnTo>
                  <a:pt x="34027" y="31242"/>
                </a:lnTo>
                <a:lnTo>
                  <a:pt x="33339" y="30480"/>
                </a:lnTo>
                <a:lnTo>
                  <a:pt x="32868" y="30099"/>
                </a:lnTo>
                <a:lnTo>
                  <a:pt x="31963" y="29464"/>
                </a:lnTo>
                <a:lnTo>
                  <a:pt x="31295" y="29210"/>
                </a:lnTo>
                <a:lnTo>
                  <a:pt x="30666" y="29083"/>
                </a:lnTo>
                <a:close/>
              </a:path>
              <a:path w="40005" h="85090">
                <a:moveTo>
                  <a:pt x="11866" y="27812"/>
                </a:moveTo>
                <a:lnTo>
                  <a:pt x="10418" y="27812"/>
                </a:lnTo>
                <a:lnTo>
                  <a:pt x="11244" y="27939"/>
                </a:lnTo>
                <a:lnTo>
                  <a:pt x="11990" y="28193"/>
                </a:lnTo>
                <a:lnTo>
                  <a:pt x="12109" y="28320"/>
                </a:lnTo>
                <a:lnTo>
                  <a:pt x="11866" y="27812"/>
                </a:lnTo>
                <a:close/>
              </a:path>
              <a:path w="40005" h="85090">
                <a:moveTo>
                  <a:pt x="21191" y="11303"/>
                </a:moveTo>
                <a:lnTo>
                  <a:pt x="16001" y="14351"/>
                </a:lnTo>
                <a:lnTo>
                  <a:pt x="15608" y="14859"/>
                </a:lnTo>
                <a:lnTo>
                  <a:pt x="24867" y="14859"/>
                </a:lnTo>
                <a:lnTo>
                  <a:pt x="24140" y="13716"/>
                </a:lnTo>
                <a:lnTo>
                  <a:pt x="23550" y="12954"/>
                </a:lnTo>
                <a:lnTo>
                  <a:pt x="22960" y="12319"/>
                </a:lnTo>
                <a:lnTo>
                  <a:pt x="21937" y="11684"/>
                </a:lnTo>
                <a:lnTo>
                  <a:pt x="21191" y="1130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37030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09">
                <a:moveTo>
                  <a:pt x="1493" y="0"/>
                </a:moveTo>
                <a:lnTo>
                  <a:pt x="0" y="80"/>
                </a:lnTo>
                <a:lnTo>
                  <a:pt x="11" y="1878"/>
                </a:lnTo>
                <a:lnTo>
                  <a:pt x="235" y="3092"/>
                </a:lnTo>
                <a:lnTo>
                  <a:pt x="7470" y="16445"/>
                </a:lnTo>
                <a:lnTo>
                  <a:pt x="7374" y="15426"/>
                </a:lnTo>
                <a:lnTo>
                  <a:pt x="7470" y="10811"/>
                </a:lnTo>
                <a:lnTo>
                  <a:pt x="7588" y="9906"/>
                </a:lnTo>
                <a:lnTo>
                  <a:pt x="8021" y="8028"/>
                </a:lnTo>
                <a:lnTo>
                  <a:pt x="8295" y="7089"/>
                </a:lnTo>
                <a:lnTo>
                  <a:pt x="8650" y="6115"/>
                </a:lnTo>
                <a:lnTo>
                  <a:pt x="8499" y="5096"/>
                </a:lnTo>
                <a:lnTo>
                  <a:pt x="7076" y="2198"/>
                </a:lnTo>
                <a:lnTo>
                  <a:pt x="6841" y="1878"/>
                </a:lnTo>
                <a:lnTo>
                  <a:pt x="2831" y="80"/>
                </a:lnTo>
                <a:lnTo>
                  <a:pt x="149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698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59098" y="99821"/>
                </a:moveTo>
                <a:lnTo>
                  <a:pt x="21663" y="99821"/>
                </a:lnTo>
                <a:lnTo>
                  <a:pt x="21819" y="100329"/>
                </a:lnTo>
                <a:lnTo>
                  <a:pt x="21966" y="100710"/>
                </a:lnTo>
                <a:lnTo>
                  <a:pt x="22960" y="102488"/>
                </a:lnTo>
                <a:lnTo>
                  <a:pt x="23509" y="103250"/>
                </a:lnTo>
                <a:lnTo>
                  <a:pt x="23824" y="103504"/>
                </a:lnTo>
                <a:lnTo>
                  <a:pt x="24689" y="104266"/>
                </a:lnTo>
                <a:lnTo>
                  <a:pt x="25908" y="104901"/>
                </a:lnTo>
                <a:lnTo>
                  <a:pt x="27048" y="105282"/>
                </a:lnTo>
                <a:lnTo>
                  <a:pt x="27560" y="105409"/>
                </a:lnTo>
                <a:lnTo>
                  <a:pt x="28857" y="105663"/>
                </a:lnTo>
                <a:lnTo>
                  <a:pt x="28267" y="109092"/>
                </a:lnTo>
                <a:lnTo>
                  <a:pt x="28175" y="109981"/>
                </a:lnTo>
                <a:lnTo>
                  <a:pt x="28070" y="115823"/>
                </a:lnTo>
                <a:lnTo>
                  <a:pt x="28189" y="116839"/>
                </a:lnTo>
                <a:lnTo>
                  <a:pt x="31098" y="122427"/>
                </a:lnTo>
                <a:lnTo>
                  <a:pt x="31924" y="123062"/>
                </a:lnTo>
                <a:lnTo>
                  <a:pt x="32356" y="123189"/>
                </a:lnTo>
                <a:lnTo>
                  <a:pt x="33143" y="123570"/>
                </a:lnTo>
                <a:lnTo>
                  <a:pt x="33889" y="123697"/>
                </a:lnTo>
                <a:lnTo>
                  <a:pt x="35501" y="123697"/>
                </a:lnTo>
                <a:lnTo>
                  <a:pt x="36681" y="123316"/>
                </a:lnTo>
                <a:lnTo>
                  <a:pt x="38765" y="122681"/>
                </a:lnTo>
                <a:lnTo>
                  <a:pt x="40612" y="121919"/>
                </a:lnTo>
                <a:lnTo>
                  <a:pt x="43561" y="120268"/>
                </a:lnTo>
                <a:lnTo>
                  <a:pt x="44701" y="119506"/>
                </a:lnTo>
                <a:lnTo>
                  <a:pt x="45213" y="118998"/>
                </a:lnTo>
                <a:lnTo>
                  <a:pt x="46077" y="118236"/>
                </a:lnTo>
                <a:lnTo>
                  <a:pt x="46431" y="117855"/>
                </a:lnTo>
                <a:lnTo>
                  <a:pt x="46746" y="117347"/>
                </a:lnTo>
                <a:lnTo>
                  <a:pt x="47532" y="116331"/>
                </a:lnTo>
                <a:lnTo>
                  <a:pt x="48043" y="115315"/>
                </a:lnTo>
                <a:lnTo>
                  <a:pt x="48273" y="114680"/>
                </a:lnTo>
                <a:lnTo>
                  <a:pt x="48475" y="113918"/>
                </a:lnTo>
                <a:lnTo>
                  <a:pt x="48475" y="113664"/>
                </a:lnTo>
                <a:lnTo>
                  <a:pt x="53532" y="113664"/>
                </a:lnTo>
                <a:lnTo>
                  <a:pt x="59433" y="103504"/>
                </a:lnTo>
                <a:lnTo>
                  <a:pt x="59339" y="101218"/>
                </a:lnTo>
                <a:lnTo>
                  <a:pt x="59098" y="99821"/>
                </a:lnTo>
                <a:close/>
              </a:path>
              <a:path w="148590" h="123825">
                <a:moveTo>
                  <a:pt x="53532" y="113664"/>
                </a:moveTo>
                <a:lnTo>
                  <a:pt x="48475" y="113664"/>
                </a:lnTo>
                <a:lnTo>
                  <a:pt x="50559" y="113918"/>
                </a:lnTo>
                <a:lnTo>
                  <a:pt x="52368" y="113918"/>
                </a:lnTo>
                <a:lnTo>
                  <a:pt x="53158" y="113791"/>
                </a:lnTo>
                <a:lnTo>
                  <a:pt x="53532" y="113664"/>
                </a:lnTo>
                <a:close/>
              </a:path>
              <a:path w="148590" h="123825">
                <a:moveTo>
                  <a:pt x="31963" y="72135"/>
                </a:moveTo>
                <a:lnTo>
                  <a:pt x="25004" y="72135"/>
                </a:lnTo>
                <a:lnTo>
                  <a:pt x="21112" y="72516"/>
                </a:lnTo>
                <a:lnTo>
                  <a:pt x="18202" y="72897"/>
                </a:lnTo>
                <a:lnTo>
                  <a:pt x="17455" y="73151"/>
                </a:lnTo>
                <a:lnTo>
                  <a:pt x="16158" y="73532"/>
                </a:lnTo>
                <a:lnTo>
                  <a:pt x="15174" y="74040"/>
                </a:lnTo>
                <a:lnTo>
                  <a:pt x="14782" y="74167"/>
                </a:lnTo>
                <a:lnTo>
                  <a:pt x="14192" y="74675"/>
                </a:lnTo>
                <a:lnTo>
                  <a:pt x="13681" y="75310"/>
                </a:lnTo>
                <a:lnTo>
                  <a:pt x="13529" y="76961"/>
                </a:lnTo>
                <a:lnTo>
                  <a:pt x="13406" y="77596"/>
                </a:lnTo>
                <a:lnTo>
                  <a:pt x="14035" y="82803"/>
                </a:lnTo>
                <a:lnTo>
                  <a:pt x="14349" y="83184"/>
                </a:lnTo>
                <a:lnTo>
                  <a:pt x="12109" y="83565"/>
                </a:lnTo>
                <a:lnTo>
                  <a:pt x="9986" y="84073"/>
                </a:lnTo>
                <a:lnTo>
                  <a:pt x="8098" y="84454"/>
                </a:lnTo>
                <a:lnTo>
                  <a:pt x="6447" y="84962"/>
                </a:lnTo>
                <a:lnTo>
                  <a:pt x="5032" y="85597"/>
                </a:lnTo>
                <a:lnTo>
                  <a:pt x="3813" y="86105"/>
                </a:lnTo>
                <a:lnTo>
                  <a:pt x="0" y="92201"/>
                </a:lnTo>
                <a:lnTo>
                  <a:pt x="156" y="92963"/>
                </a:lnTo>
                <a:lnTo>
                  <a:pt x="9357" y="100964"/>
                </a:lnTo>
                <a:lnTo>
                  <a:pt x="11007" y="101345"/>
                </a:lnTo>
                <a:lnTo>
                  <a:pt x="11794" y="101472"/>
                </a:lnTo>
                <a:lnTo>
                  <a:pt x="13248" y="101599"/>
                </a:lnTo>
                <a:lnTo>
                  <a:pt x="16433" y="101599"/>
                </a:lnTo>
                <a:lnTo>
                  <a:pt x="17534" y="101345"/>
                </a:lnTo>
                <a:lnTo>
                  <a:pt x="18477" y="101218"/>
                </a:lnTo>
                <a:lnTo>
                  <a:pt x="19303" y="100964"/>
                </a:lnTo>
                <a:lnTo>
                  <a:pt x="20011" y="100710"/>
                </a:lnTo>
                <a:lnTo>
                  <a:pt x="21387" y="100075"/>
                </a:lnTo>
                <a:lnTo>
                  <a:pt x="21663" y="99821"/>
                </a:lnTo>
                <a:lnTo>
                  <a:pt x="59098" y="99821"/>
                </a:lnTo>
                <a:lnTo>
                  <a:pt x="58310" y="95249"/>
                </a:lnTo>
                <a:lnTo>
                  <a:pt x="66034" y="95249"/>
                </a:lnTo>
                <a:lnTo>
                  <a:pt x="66325" y="94995"/>
                </a:lnTo>
                <a:lnTo>
                  <a:pt x="66681" y="94487"/>
                </a:lnTo>
                <a:lnTo>
                  <a:pt x="66992" y="93852"/>
                </a:lnTo>
                <a:lnTo>
                  <a:pt x="67268" y="93344"/>
                </a:lnTo>
                <a:lnTo>
                  <a:pt x="67560" y="92201"/>
                </a:lnTo>
                <a:lnTo>
                  <a:pt x="67673" y="91566"/>
                </a:lnTo>
                <a:lnTo>
                  <a:pt x="67791" y="90169"/>
                </a:lnTo>
                <a:lnTo>
                  <a:pt x="67679" y="87248"/>
                </a:lnTo>
                <a:lnTo>
                  <a:pt x="67554" y="86105"/>
                </a:lnTo>
                <a:lnTo>
                  <a:pt x="67242" y="84200"/>
                </a:lnTo>
                <a:lnTo>
                  <a:pt x="67120" y="83565"/>
                </a:lnTo>
                <a:lnTo>
                  <a:pt x="66909" y="82676"/>
                </a:lnTo>
                <a:lnTo>
                  <a:pt x="66698" y="81533"/>
                </a:lnTo>
                <a:lnTo>
                  <a:pt x="66573" y="80644"/>
                </a:lnTo>
                <a:lnTo>
                  <a:pt x="66681" y="76453"/>
                </a:lnTo>
                <a:lnTo>
                  <a:pt x="66877" y="75564"/>
                </a:lnTo>
                <a:lnTo>
                  <a:pt x="67215" y="74675"/>
                </a:lnTo>
                <a:lnTo>
                  <a:pt x="67820" y="73532"/>
                </a:lnTo>
                <a:lnTo>
                  <a:pt x="68211" y="72897"/>
                </a:lnTo>
                <a:lnTo>
                  <a:pt x="68792" y="72262"/>
                </a:lnTo>
                <a:lnTo>
                  <a:pt x="34086" y="72262"/>
                </a:lnTo>
                <a:lnTo>
                  <a:pt x="31963" y="72135"/>
                </a:lnTo>
                <a:close/>
              </a:path>
              <a:path w="148590" h="123825">
                <a:moveTo>
                  <a:pt x="66034" y="95249"/>
                </a:moveTo>
                <a:lnTo>
                  <a:pt x="58310" y="95249"/>
                </a:lnTo>
                <a:lnTo>
                  <a:pt x="59529" y="95757"/>
                </a:lnTo>
                <a:lnTo>
                  <a:pt x="60621" y="96138"/>
                </a:lnTo>
                <a:lnTo>
                  <a:pt x="62553" y="96392"/>
                </a:lnTo>
                <a:lnTo>
                  <a:pt x="63381" y="96392"/>
                </a:lnTo>
                <a:lnTo>
                  <a:pt x="64795" y="96138"/>
                </a:lnTo>
                <a:lnTo>
                  <a:pt x="65382" y="95757"/>
                </a:lnTo>
                <a:lnTo>
                  <a:pt x="66034" y="95249"/>
                </a:lnTo>
                <a:close/>
              </a:path>
              <a:path w="148590" h="123825">
                <a:moveTo>
                  <a:pt x="102638" y="69087"/>
                </a:moveTo>
                <a:lnTo>
                  <a:pt x="74595" y="76453"/>
                </a:lnTo>
                <a:lnTo>
                  <a:pt x="74708" y="77596"/>
                </a:lnTo>
                <a:lnTo>
                  <a:pt x="74892" y="78612"/>
                </a:lnTo>
                <a:lnTo>
                  <a:pt x="75053" y="79120"/>
                </a:lnTo>
                <a:lnTo>
                  <a:pt x="74743" y="79374"/>
                </a:lnTo>
                <a:lnTo>
                  <a:pt x="70810" y="86867"/>
                </a:lnTo>
                <a:lnTo>
                  <a:pt x="70978" y="87375"/>
                </a:lnTo>
                <a:lnTo>
                  <a:pt x="81309" y="91185"/>
                </a:lnTo>
                <a:lnTo>
                  <a:pt x="82528" y="90931"/>
                </a:lnTo>
                <a:lnTo>
                  <a:pt x="87304" y="85724"/>
                </a:lnTo>
                <a:lnTo>
                  <a:pt x="87197" y="83692"/>
                </a:lnTo>
                <a:lnTo>
                  <a:pt x="86967" y="82930"/>
                </a:lnTo>
                <a:lnTo>
                  <a:pt x="86300" y="81787"/>
                </a:lnTo>
                <a:lnTo>
                  <a:pt x="85978" y="81533"/>
                </a:lnTo>
                <a:lnTo>
                  <a:pt x="85196" y="80771"/>
                </a:lnTo>
                <a:lnTo>
                  <a:pt x="84724" y="80517"/>
                </a:lnTo>
                <a:lnTo>
                  <a:pt x="83586" y="80009"/>
                </a:lnTo>
                <a:lnTo>
                  <a:pt x="82919" y="79755"/>
                </a:lnTo>
                <a:lnTo>
                  <a:pt x="81378" y="79501"/>
                </a:lnTo>
                <a:lnTo>
                  <a:pt x="80627" y="78231"/>
                </a:lnTo>
                <a:lnTo>
                  <a:pt x="80431" y="77850"/>
                </a:lnTo>
                <a:lnTo>
                  <a:pt x="80339" y="77596"/>
                </a:lnTo>
                <a:lnTo>
                  <a:pt x="80108" y="76453"/>
                </a:lnTo>
                <a:lnTo>
                  <a:pt x="80150" y="74675"/>
                </a:lnTo>
                <a:lnTo>
                  <a:pt x="80239" y="74294"/>
                </a:lnTo>
                <a:lnTo>
                  <a:pt x="80481" y="73532"/>
                </a:lnTo>
                <a:lnTo>
                  <a:pt x="81102" y="72262"/>
                </a:lnTo>
                <a:lnTo>
                  <a:pt x="81654" y="71373"/>
                </a:lnTo>
                <a:lnTo>
                  <a:pt x="114227" y="71374"/>
                </a:lnTo>
                <a:lnTo>
                  <a:pt x="114451" y="70993"/>
                </a:lnTo>
                <a:lnTo>
                  <a:pt x="114837" y="70231"/>
                </a:lnTo>
                <a:lnTo>
                  <a:pt x="105320" y="70231"/>
                </a:lnTo>
                <a:lnTo>
                  <a:pt x="102638" y="69087"/>
                </a:lnTo>
                <a:close/>
              </a:path>
              <a:path w="148590" h="123825">
                <a:moveTo>
                  <a:pt x="114227" y="71374"/>
                </a:moveTo>
                <a:lnTo>
                  <a:pt x="81654" y="71373"/>
                </a:lnTo>
                <a:lnTo>
                  <a:pt x="85357" y="72643"/>
                </a:lnTo>
                <a:lnTo>
                  <a:pt x="101548" y="78993"/>
                </a:lnTo>
                <a:lnTo>
                  <a:pt x="107528" y="81533"/>
                </a:lnTo>
                <a:lnTo>
                  <a:pt x="111024" y="82169"/>
                </a:lnTo>
                <a:lnTo>
                  <a:pt x="112876" y="82550"/>
                </a:lnTo>
                <a:lnTo>
                  <a:pt x="117441" y="83312"/>
                </a:lnTo>
                <a:lnTo>
                  <a:pt x="120074" y="83693"/>
                </a:lnTo>
                <a:lnTo>
                  <a:pt x="122938" y="84201"/>
                </a:lnTo>
                <a:lnTo>
                  <a:pt x="129148" y="85090"/>
                </a:lnTo>
                <a:lnTo>
                  <a:pt x="132413" y="85471"/>
                </a:lnTo>
                <a:lnTo>
                  <a:pt x="135794" y="85725"/>
                </a:lnTo>
                <a:lnTo>
                  <a:pt x="139175" y="86106"/>
                </a:lnTo>
                <a:lnTo>
                  <a:pt x="142556" y="86233"/>
                </a:lnTo>
                <a:lnTo>
                  <a:pt x="145903" y="86487"/>
                </a:lnTo>
                <a:lnTo>
                  <a:pt x="145424" y="84836"/>
                </a:lnTo>
                <a:lnTo>
                  <a:pt x="147879" y="77343"/>
                </a:lnTo>
                <a:lnTo>
                  <a:pt x="137013" y="77343"/>
                </a:lnTo>
                <a:lnTo>
                  <a:pt x="113703" y="72263"/>
                </a:lnTo>
                <a:lnTo>
                  <a:pt x="114227" y="71374"/>
                </a:lnTo>
                <a:close/>
              </a:path>
              <a:path w="148590" h="123825">
                <a:moveTo>
                  <a:pt x="148214" y="76962"/>
                </a:moveTo>
                <a:lnTo>
                  <a:pt x="142395" y="77343"/>
                </a:lnTo>
                <a:lnTo>
                  <a:pt x="147879" y="77343"/>
                </a:lnTo>
                <a:lnTo>
                  <a:pt x="148214" y="76962"/>
                </a:lnTo>
                <a:close/>
              </a:path>
              <a:path w="148590" h="123825">
                <a:moveTo>
                  <a:pt x="42421" y="60324"/>
                </a:moveTo>
                <a:lnTo>
                  <a:pt x="41123" y="60324"/>
                </a:lnTo>
                <a:lnTo>
                  <a:pt x="38882" y="60451"/>
                </a:lnTo>
                <a:lnTo>
                  <a:pt x="37899" y="60578"/>
                </a:lnTo>
                <a:lnTo>
                  <a:pt x="36208" y="60705"/>
                </a:lnTo>
                <a:lnTo>
                  <a:pt x="32002" y="64515"/>
                </a:lnTo>
                <a:lnTo>
                  <a:pt x="31923" y="64896"/>
                </a:lnTo>
                <a:lnTo>
                  <a:pt x="31766" y="65404"/>
                </a:lnTo>
                <a:lnTo>
                  <a:pt x="31671" y="67944"/>
                </a:lnTo>
                <a:lnTo>
                  <a:pt x="31798" y="68579"/>
                </a:lnTo>
                <a:lnTo>
                  <a:pt x="68792" y="72262"/>
                </a:lnTo>
                <a:lnTo>
                  <a:pt x="69119" y="71881"/>
                </a:lnTo>
                <a:lnTo>
                  <a:pt x="70143" y="71119"/>
                </a:lnTo>
                <a:lnTo>
                  <a:pt x="71201" y="70484"/>
                </a:lnTo>
                <a:lnTo>
                  <a:pt x="72811" y="69722"/>
                </a:lnTo>
                <a:lnTo>
                  <a:pt x="73834" y="69468"/>
                </a:lnTo>
                <a:lnTo>
                  <a:pt x="74777" y="69341"/>
                </a:lnTo>
                <a:lnTo>
                  <a:pt x="76238" y="69087"/>
                </a:lnTo>
                <a:lnTo>
                  <a:pt x="102638" y="69087"/>
                </a:lnTo>
                <a:lnTo>
                  <a:pt x="101744" y="68706"/>
                </a:lnTo>
                <a:lnTo>
                  <a:pt x="98363" y="67436"/>
                </a:lnTo>
                <a:lnTo>
                  <a:pt x="95143" y="66166"/>
                </a:lnTo>
                <a:lnTo>
                  <a:pt x="92119" y="65150"/>
                </a:lnTo>
                <a:lnTo>
                  <a:pt x="89244" y="64261"/>
                </a:lnTo>
                <a:lnTo>
                  <a:pt x="86576" y="63499"/>
                </a:lnTo>
                <a:lnTo>
                  <a:pt x="84057" y="62737"/>
                </a:lnTo>
                <a:lnTo>
                  <a:pt x="81700" y="62229"/>
                </a:lnTo>
                <a:lnTo>
                  <a:pt x="81431" y="60832"/>
                </a:lnTo>
                <a:lnTo>
                  <a:pt x="48790" y="60832"/>
                </a:lnTo>
                <a:lnTo>
                  <a:pt x="45369" y="60451"/>
                </a:lnTo>
                <a:lnTo>
                  <a:pt x="43836" y="60451"/>
                </a:lnTo>
                <a:lnTo>
                  <a:pt x="42421" y="60324"/>
                </a:lnTo>
                <a:close/>
              </a:path>
              <a:path w="148590" h="123825">
                <a:moveTo>
                  <a:pt x="84011" y="0"/>
                </a:moveTo>
                <a:lnTo>
                  <a:pt x="83701" y="3936"/>
                </a:lnTo>
                <a:lnTo>
                  <a:pt x="82953" y="4444"/>
                </a:lnTo>
                <a:lnTo>
                  <a:pt x="81700" y="5841"/>
                </a:lnTo>
                <a:lnTo>
                  <a:pt x="79262" y="13715"/>
                </a:lnTo>
                <a:lnTo>
                  <a:pt x="79492" y="15874"/>
                </a:lnTo>
                <a:lnTo>
                  <a:pt x="79883" y="17779"/>
                </a:lnTo>
                <a:lnTo>
                  <a:pt x="80239" y="18922"/>
                </a:lnTo>
                <a:lnTo>
                  <a:pt x="80616" y="19938"/>
                </a:lnTo>
                <a:lnTo>
                  <a:pt x="81378" y="21716"/>
                </a:lnTo>
                <a:lnTo>
                  <a:pt x="80090" y="22351"/>
                </a:lnTo>
                <a:lnTo>
                  <a:pt x="79021" y="23113"/>
                </a:lnTo>
                <a:lnTo>
                  <a:pt x="78078" y="23748"/>
                </a:lnTo>
                <a:lnTo>
                  <a:pt x="77330" y="24637"/>
                </a:lnTo>
                <a:lnTo>
                  <a:pt x="75902" y="29971"/>
                </a:lnTo>
                <a:lnTo>
                  <a:pt x="76031" y="30733"/>
                </a:lnTo>
                <a:lnTo>
                  <a:pt x="85545" y="43941"/>
                </a:lnTo>
                <a:lnTo>
                  <a:pt x="85618" y="44195"/>
                </a:lnTo>
                <a:lnTo>
                  <a:pt x="84644" y="45719"/>
                </a:lnTo>
                <a:lnTo>
                  <a:pt x="84249" y="46735"/>
                </a:lnTo>
                <a:lnTo>
                  <a:pt x="84057" y="47370"/>
                </a:lnTo>
                <a:lnTo>
                  <a:pt x="83937" y="49148"/>
                </a:lnTo>
                <a:lnTo>
                  <a:pt x="84057" y="49910"/>
                </a:lnTo>
                <a:lnTo>
                  <a:pt x="95224" y="59054"/>
                </a:lnTo>
                <a:lnTo>
                  <a:pt x="95925" y="59562"/>
                </a:lnTo>
                <a:lnTo>
                  <a:pt x="97224" y="60451"/>
                </a:lnTo>
                <a:lnTo>
                  <a:pt x="98961" y="61848"/>
                </a:lnTo>
                <a:lnTo>
                  <a:pt x="99984" y="62737"/>
                </a:lnTo>
                <a:lnTo>
                  <a:pt x="100881" y="63753"/>
                </a:lnTo>
                <a:lnTo>
                  <a:pt x="101709" y="64642"/>
                </a:lnTo>
                <a:lnTo>
                  <a:pt x="105320" y="70231"/>
                </a:lnTo>
                <a:lnTo>
                  <a:pt x="114837" y="70231"/>
                </a:lnTo>
                <a:lnTo>
                  <a:pt x="118970" y="55499"/>
                </a:lnTo>
                <a:lnTo>
                  <a:pt x="118855" y="51816"/>
                </a:lnTo>
                <a:lnTo>
                  <a:pt x="118533" y="49530"/>
                </a:lnTo>
                <a:lnTo>
                  <a:pt x="118027" y="47625"/>
                </a:lnTo>
                <a:lnTo>
                  <a:pt x="117832" y="47117"/>
                </a:lnTo>
                <a:lnTo>
                  <a:pt x="117625" y="46355"/>
                </a:lnTo>
                <a:lnTo>
                  <a:pt x="121489" y="41529"/>
                </a:lnTo>
                <a:lnTo>
                  <a:pt x="121880" y="41402"/>
                </a:lnTo>
                <a:lnTo>
                  <a:pt x="125537" y="35179"/>
                </a:lnTo>
                <a:lnTo>
                  <a:pt x="117234" y="26035"/>
                </a:lnTo>
                <a:lnTo>
                  <a:pt x="115037" y="25146"/>
                </a:lnTo>
                <a:lnTo>
                  <a:pt x="112795" y="24130"/>
                </a:lnTo>
                <a:lnTo>
                  <a:pt x="111691" y="23749"/>
                </a:lnTo>
                <a:lnTo>
                  <a:pt x="109380" y="22606"/>
                </a:lnTo>
                <a:lnTo>
                  <a:pt x="108230" y="21971"/>
                </a:lnTo>
                <a:lnTo>
                  <a:pt x="100410" y="18542"/>
                </a:lnTo>
                <a:lnTo>
                  <a:pt x="95891" y="13716"/>
                </a:lnTo>
                <a:lnTo>
                  <a:pt x="93453" y="11430"/>
                </a:lnTo>
                <a:lnTo>
                  <a:pt x="92268" y="10160"/>
                </a:lnTo>
                <a:lnTo>
                  <a:pt x="89991" y="7620"/>
                </a:lnTo>
                <a:lnTo>
                  <a:pt x="87875" y="4826"/>
                </a:lnTo>
                <a:lnTo>
                  <a:pt x="86852" y="3429"/>
                </a:lnTo>
                <a:lnTo>
                  <a:pt x="84011" y="0"/>
                </a:lnTo>
                <a:close/>
              </a:path>
              <a:path w="148590" h="123825">
                <a:moveTo>
                  <a:pt x="58459" y="57911"/>
                </a:moveTo>
                <a:lnTo>
                  <a:pt x="56021" y="57911"/>
                </a:lnTo>
                <a:lnTo>
                  <a:pt x="54607" y="58038"/>
                </a:lnTo>
                <a:lnTo>
                  <a:pt x="53974" y="58292"/>
                </a:lnTo>
                <a:lnTo>
                  <a:pt x="52249" y="58673"/>
                </a:lnTo>
                <a:lnTo>
                  <a:pt x="51306" y="59181"/>
                </a:lnTo>
                <a:lnTo>
                  <a:pt x="50520" y="59562"/>
                </a:lnTo>
                <a:lnTo>
                  <a:pt x="49891" y="59943"/>
                </a:lnTo>
                <a:lnTo>
                  <a:pt x="49065" y="60578"/>
                </a:lnTo>
                <a:lnTo>
                  <a:pt x="48790" y="60832"/>
                </a:lnTo>
                <a:lnTo>
                  <a:pt x="81431" y="60832"/>
                </a:lnTo>
                <a:lnTo>
                  <a:pt x="81382" y="60578"/>
                </a:lnTo>
                <a:lnTo>
                  <a:pt x="71638" y="60578"/>
                </a:lnTo>
                <a:lnTo>
                  <a:pt x="68993" y="60451"/>
                </a:lnTo>
                <a:lnTo>
                  <a:pt x="68096" y="60451"/>
                </a:lnTo>
                <a:lnTo>
                  <a:pt x="66877" y="59943"/>
                </a:lnTo>
                <a:lnTo>
                  <a:pt x="64519" y="59181"/>
                </a:lnTo>
                <a:lnTo>
                  <a:pt x="62312" y="58546"/>
                </a:lnTo>
                <a:lnTo>
                  <a:pt x="61288" y="58292"/>
                </a:lnTo>
                <a:lnTo>
                  <a:pt x="58459" y="57911"/>
                </a:lnTo>
                <a:close/>
              </a:path>
              <a:path w="148590" h="123825">
                <a:moveTo>
                  <a:pt x="75517" y="44576"/>
                </a:moveTo>
                <a:lnTo>
                  <a:pt x="45252" y="44576"/>
                </a:lnTo>
                <a:lnTo>
                  <a:pt x="49733" y="45211"/>
                </a:lnTo>
                <a:lnTo>
                  <a:pt x="52962" y="45973"/>
                </a:lnTo>
                <a:lnTo>
                  <a:pt x="62231" y="49529"/>
                </a:lnTo>
                <a:lnTo>
                  <a:pt x="62829" y="49910"/>
                </a:lnTo>
                <a:lnTo>
                  <a:pt x="63887" y="50672"/>
                </a:lnTo>
                <a:lnTo>
                  <a:pt x="64393" y="51180"/>
                </a:lnTo>
                <a:lnTo>
                  <a:pt x="64864" y="51561"/>
                </a:lnTo>
                <a:lnTo>
                  <a:pt x="71638" y="60578"/>
                </a:lnTo>
                <a:lnTo>
                  <a:pt x="81382" y="60578"/>
                </a:lnTo>
                <a:lnTo>
                  <a:pt x="75700" y="45973"/>
                </a:lnTo>
                <a:lnTo>
                  <a:pt x="75596" y="45719"/>
                </a:lnTo>
                <a:lnTo>
                  <a:pt x="75517" y="44576"/>
                </a:lnTo>
                <a:close/>
              </a:path>
              <a:path w="148590" h="123825">
                <a:moveTo>
                  <a:pt x="58896" y="15366"/>
                </a:moveTo>
                <a:lnTo>
                  <a:pt x="58068" y="16382"/>
                </a:lnTo>
                <a:lnTo>
                  <a:pt x="56573" y="18033"/>
                </a:lnTo>
                <a:lnTo>
                  <a:pt x="55872" y="18668"/>
                </a:lnTo>
                <a:lnTo>
                  <a:pt x="54607" y="19938"/>
                </a:lnTo>
                <a:lnTo>
                  <a:pt x="53583" y="20700"/>
                </a:lnTo>
                <a:lnTo>
                  <a:pt x="52407" y="22224"/>
                </a:lnTo>
                <a:lnTo>
                  <a:pt x="52914" y="23748"/>
                </a:lnTo>
                <a:lnTo>
                  <a:pt x="53549" y="26415"/>
                </a:lnTo>
                <a:lnTo>
                  <a:pt x="53815" y="27939"/>
                </a:lnTo>
                <a:lnTo>
                  <a:pt x="54065" y="29717"/>
                </a:lnTo>
                <a:lnTo>
                  <a:pt x="54101" y="34797"/>
                </a:lnTo>
                <a:lnTo>
                  <a:pt x="53974" y="36067"/>
                </a:lnTo>
                <a:lnTo>
                  <a:pt x="42656" y="39242"/>
                </a:lnTo>
                <a:lnTo>
                  <a:pt x="38450" y="39242"/>
                </a:lnTo>
                <a:lnTo>
                  <a:pt x="38002" y="40131"/>
                </a:lnTo>
                <a:lnTo>
                  <a:pt x="37304" y="41782"/>
                </a:lnTo>
                <a:lnTo>
                  <a:pt x="36720" y="43433"/>
                </a:lnTo>
                <a:lnTo>
                  <a:pt x="36312" y="45084"/>
                </a:lnTo>
                <a:lnTo>
                  <a:pt x="36091" y="46354"/>
                </a:lnTo>
                <a:lnTo>
                  <a:pt x="36759" y="45973"/>
                </a:lnTo>
                <a:lnTo>
                  <a:pt x="38253" y="45338"/>
                </a:lnTo>
                <a:lnTo>
                  <a:pt x="39079" y="45084"/>
                </a:lnTo>
                <a:lnTo>
                  <a:pt x="40769" y="44703"/>
                </a:lnTo>
                <a:lnTo>
                  <a:pt x="42500" y="44576"/>
                </a:lnTo>
                <a:lnTo>
                  <a:pt x="75517" y="44576"/>
                </a:lnTo>
                <a:lnTo>
                  <a:pt x="75307" y="42544"/>
                </a:lnTo>
                <a:lnTo>
                  <a:pt x="74777" y="39623"/>
                </a:lnTo>
                <a:lnTo>
                  <a:pt x="74493" y="38353"/>
                </a:lnTo>
                <a:lnTo>
                  <a:pt x="69269" y="38353"/>
                </a:lnTo>
                <a:lnTo>
                  <a:pt x="68763" y="37591"/>
                </a:lnTo>
                <a:lnTo>
                  <a:pt x="68487" y="37337"/>
                </a:lnTo>
                <a:lnTo>
                  <a:pt x="68211" y="36956"/>
                </a:lnTo>
                <a:lnTo>
                  <a:pt x="67038" y="35940"/>
                </a:lnTo>
                <a:lnTo>
                  <a:pt x="65853" y="35178"/>
                </a:lnTo>
                <a:lnTo>
                  <a:pt x="65267" y="34924"/>
                </a:lnTo>
                <a:lnTo>
                  <a:pt x="64669" y="34797"/>
                </a:lnTo>
                <a:lnTo>
                  <a:pt x="63220" y="34416"/>
                </a:lnTo>
                <a:lnTo>
                  <a:pt x="62036" y="34416"/>
                </a:lnTo>
                <a:lnTo>
                  <a:pt x="61824" y="31749"/>
                </a:lnTo>
                <a:lnTo>
                  <a:pt x="61279" y="27177"/>
                </a:lnTo>
                <a:lnTo>
                  <a:pt x="60817" y="24002"/>
                </a:lnTo>
                <a:lnTo>
                  <a:pt x="60035" y="19811"/>
                </a:lnTo>
                <a:lnTo>
                  <a:pt x="59530" y="17779"/>
                </a:lnTo>
                <a:lnTo>
                  <a:pt x="58896" y="15366"/>
                </a:lnTo>
                <a:close/>
              </a:path>
              <a:path w="148590" h="123825">
                <a:moveTo>
                  <a:pt x="72454" y="32638"/>
                </a:moveTo>
                <a:lnTo>
                  <a:pt x="69269" y="33146"/>
                </a:lnTo>
                <a:lnTo>
                  <a:pt x="69505" y="33781"/>
                </a:lnTo>
                <a:lnTo>
                  <a:pt x="69706" y="34416"/>
                </a:lnTo>
                <a:lnTo>
                  <a:pt x="69678" y="36702"/>
                </a:lnTo>
                <a:lnTo>
                  <a:pt x="69457" y="37718"/>
                </a:lnTo>
                <a:lnTo>
                  <a:pt x="69269" y="38353"/>
                </a:lnTo>
                <a:lnTo>
                  <a:pt x="74493" y="38353"/>
                </a:lnTo>
                <a:lnTo>
                  <a:pt x="73705" y="35686"/>
                </a:lnTo>
                <a:lnTo>
                  <a:pt x="72857" y="33400"/>
                </a:lnTo>
                <a:lnTo>
                  <a:pt x="72535" y="32892"/>
                </a:lnTo>
                <a:lnTo>
                  <a:pt x="72454" y="3263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95707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5232" y="15191"/>
                </a:moveTo>
                <a:lnTo>
                  <a:pt x="0" y="18793"/>
                </a:lnTo>
                <a:lnTo>
                  <a:pt x="2242" y="19185"/>
                </a:lnTo>
                <a:lnTo>
                  <a:pt x="15846" y="20046"/>
                </a:lnTo>
                <a:lnTo>
                  <a:pt x="19031" y="19890"/>
                </a:lnTo>
                <a:lnTo>
                  <a:pt x="20676" y="19772"/>
                </a:lnTo>
                <a:lnTo>
                  <a:pt x="22366" y="19615"/>
                </a:lnTo>
                <a:lnTo>
                  <a:pt x="22884" y="19068"/>
                </a:lnTo>
                <a:lnTo>
                  <a:pt x="24574" y="17501"/>
                </a:lnTo>
                <a:lnTo>
                  <a:pt x="26184" y="16209"/>
                </a:lnTo>
                <a:lnTo>
                  <a:pt x="9245" y="16209"/>
                </a:lnTo>
                <a:lnTo>
                  <a:pt x="8693" y="16171"/>
                </a:lnTo>
                <a:lnTo>
                  <a:pt x="7474" y="15936"/>
                </a:lnTo>
                <a:lnTo>
                  <a:pt x="6014" y="15505"/>
                </a:lnTo>
                <a:lnTo>
                  <a:pt x="5232" y="15191"/>
                </a:lnTo>
                <a:close/>
              </a:path>
              <a:path w="40004" h="20320">
                <a:moveTo>
                  <a:pt x="22387" y="19615"/>
                </a:moveTo>
                <a:close/>
              </a:path>
              <a:path w="40004" h="20320">
                <a:moveTo>
                  <a:pt x="32670" y="0"/>
                </a:moveTo>
                <a:lnTo>
                  <a:pt x="31693" y="0"/>
                </a:lnTo>
                <a:lnTo>
                  <a:pt x="30704" y="79"/>
                </a:lnTo>
                <a:lnTo>
                  <a:pt x="30278" y="156"/>
                </a:lnTo>
                <a:lnTo>
                  <a:pt x="30117" y="274"/>
                </a:lnTo>
                <a:lnTo>
                  <a:pt x="29069" y="901"/>
                </a:lnTo>
                <a:lnTo>
                  <a:pt x="15766" y="5833"/>
                </a:lnTo>
                <a:lnTo>
                  <a:pt x="15731" y="6970"/>
                </a:lnTo>
                <a:lnTo>
                  <a:pt x="13523" y="11824"/>
                </a:lnTo>
                <a:lnTo>
                  <a:pt x="13474" y="12500"/>
                </a:lnTo>
                <a:lnTo>
                  <a:pt x="9751" y="16209"/>
                </a:lnTo>
                <a:lnTo>
                  <a:pt x="26184" y="16209"/>
                </a:lnTo>
                <a:lnTo>
                  <a:pt x="27300" y="15348"/>
                </a:lnTo>
                <a:lnTo>
                  <a:pt x="28979" y="14212"/>
                </a:lnTo>
                <a:lnTo>
                  <a:pt x="31829" y="12500"/>
                </a:lnTo>
                <a:lnTo>
                  <a:pt x="32912" y="11942"/>
                </a:lnTo>
                <a:lnTo>
                  <a:pt x="33409" y="11942"/>
                </a:lnTo>
                <a:lnTo>
                  <a:pt x="34475" y="11159"/>
                </a:lnTo>
                <a:lnTo>
                  <a:pt x="38926" y="4660"/>
                </a:lnTo>
                <a:lnTo>
                  <a:pt x="38408" y="4268"/>
                </a:lnTo>
                <a:lnTo>
                  <a:pt x="32716" y="2271"/>
                </a:lnTo>
                <a:lnTo>
                  <a:pt x="39385" y="2271"/>
                </a:lnTo>
                <a:lnTo>
                  <a:pt x="33257" y="40"/>
                </a:lnTo>
                <a:lnTo>
                  <a:pt x="32670" y="0"/>
                </a:lnTo>
                <a:close/>
              </a:path>
              <a:path w="40004" h="20320">
                <a:moveTo>
                  <a:pt x="32540" y="12500"/>
                </a:moveTo>
                <a:lnTo>
                  <a:pt x="32245" y="12685"/>
                </a:lnTo>
                <a:lnTo>
                  <a:pt x="32521" y="12529"/>
                </a:lnTo>
                <a:close/>
              </a:path>
              <a:path w="40004" h="20320">
                <a:moveTo>
                  <a:pt x="33409" y="11942"/>
                </a:moveTo>
                <a:lnTo>
                  <a:pt x="32912" y="11942"/>
                </a:lnTo>
                <a:lnTo>
                  <a:pt x="32540" y="12500"/>
                </a:lnTo>
                <a:lnTo>
                  <a:pt x="33409" y="11942"/>
                </a:lnTo>
                <a:close/>
              </a:path>
              <a:path w="40004" h="20320">
                <a:moveTo>
                  <a:pt x="39385" y="2271"/>
                </a:moveTo>
                <a:lnTo>
                  <a:pt x="32716" y="2271"/>
                </a:lnTo>
                <a:lnTo>
                  <a:pt x="33417" y="2350"/>
                </a:lnTo>
                <a:lnTo>
                  <a:pt x="34165" y="2466"/>
                </a:lnTo>
                <a:lnTo>
                  <a:pt x="38926" y="4660"/>
                </a:lnTo>
                <a:lnTo>
                  <a:pt x="39295" y="2819"/>
                </a:lnTo>
                <a:lnTo>
                  <a:pt x="39385" y="2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28170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0" y="20007"/>
                </a:moveTo>
                <a:lnTo>
                  <a:pt x="1138" y="26585"/>
                </a:lnTo>
                <a:lnTo>
                  <a:pt x="4082" y="27798"/>
                </a:lnTo>
                <a:lnTo>
                  <a:pt x="4944" y="27994"/>
                </a:lnTo>
                <a:lnTo>
                  <a:pt x="6290" y="28386"/>
                </a:lnTo>
                <a:lnTo>
                  <a:pt x="41674" y="33828"/>
                </a:lnTo>
                <a:lnTo>
                  <a:pt x="45090" y="33750"/>
                </a:lnTo>
                <a:lnTo>
                  <a:pt x="46746" y="33632"/>
                </a:lnTo>
                <a:lnTo>
                  <a:pt x="46455" y="32379"/>
                </a:lnTo>
                <a:lnTo>
                  <a:pt x="46576" y="29365"/>
                </a:lnTo>
                <a:lnTo>
                  <a:pt x="59671" y="23296"/>
                </a:lnTo>
                <a:lnTo>
                  <a:pt x="64467" y="23296"/>
                </a:lnTo>
                <a:lnTo>
                  <a:pt x="64467" y="22670"/>
                </a:lnTo>
                <a:lnTo>
                  <a:pt x="64647" y="21143"/>
                </a:lnTo>
                <a:lnTo>
                  <a:pt x="4243" y="21143"/>
                </a:lnTo>
                <a:lnTo>
                  <a:pt x="3334" y="21064"/>
                </a:lnTo>
                <a:lnTo>
                  <a:pt x="2311" y="20829"/>
                </a:lnTo>
                <a:lnTo>
                  <a:pt x="1218" y="20477"/>
                </a:lnTo>
                <a:lnTo>
                  <a:pt x="0" y="20007"/>
                </a:lnTo>
                <a:close/>
              </a:path>
              <a:path w="90170" h="34290">
                <a:moveTo>
                  <a:pt x="64467" y="23296"/>
                </a:moveTo>
                <a:lnTo>
                  <a:pt x="61212" y="23296"/>
                </a:lnTo>
                <a:lnTo>
                  <a:pt x="64467" y="23453"/>
                </a:lnTo>
                <a:lnTo>
                  <a:pt x="64467" y="23296"/>
                </a:lnTo>
                <a:close/>
              </a:path>
              <a:path w="90170" h="34290">
                <a:moveTo>
                  <a:pt x="8682" y="0"/>
                </a:moveTo>
                <a:lnTo>
                  <a:pt x="8416" y="940"/>
                </a:lnTo>
                <a:lnTo>
                  <a:pt x="8301" y="1644"/>
                </a:lnTo>
                <a:lnTo>
                  <a:pt x="8190" y="4542"/>
                </a:lnTo>
                <a:lnTo>
                  <a:pt x="8312" y="5872"/>
                </a:lnTo>
                <a:lnTo>
                  <a:pt x="8647" y="7674"/>
                </a:lnTo>
                <a:lnTo>
                  <a:pt x="8857" y="8496"/>
                </a:lnTo>
                <a:lnTo>
                  <a:pt x="9213" y="10532"/>
                </a:lnTo>
                <a:lnTo>
                  <a:pt x="9335" y="11589"/>
                </a:lnTo>
                <a:lnTo>
                  <a:pt x="9448" y="15348"/>
                </a:lnTo>
                <a:lnTo>
                  <a:pt x="9323" y="16640"/>
                </a:lnTo>
                <a:lnTo>
                  <a:pt x="5071" y="21143"/>
                </a:lnTo>
                <a:lnTo>
                  <a:pt x="64647" y="21143"/>
                </a:lnTo>
                <a:lnTo>
                  <a:pt x="68280" y="15936"/>
                </a:lnTo>
                <a:lnTo>
                  <a:pt x="21734" y="15936"/>
                </a:lnTo>
                <a:lnTo>
                  <a:pt x="12500" y="11589"/>
                </a:lnTo>
                <a:lnTo>
                  <a:pt x="12534" y="9592"/>
                </a:lnTo>
                <a:lnTo>
                  <a:pt x="16640" y="3993"/>
                </a:lnTo>
                <a:lnTo>
                  <a:pt x="16521" y="3054"/>
                </a:lnTo>
                <a:lnTo>
                  <a:pt x="16431" y="2584"/>
                </a:lnTo>
                <a:lnTo>
                  <a:pt x="16305" y="1448"/>
                </a:lnTo>
                <a:lnTo>
                  <a:pt x="16237" y="430"/>
                </a:lnTo>
                <a:lnTo>
                  <a:pt x="15329" y="391"/>
                </a:lnTo>
                <a:lnTo>
                  <a:pt x="13443" y="234"/>
                </a:lnTo>
                <a:lnTo>
                  <a:pt x="11557" y="156"/>
                </a:lnTo>
                <a:lnTo>
                  <a:pt x="10568" y="79"/>
                </a:lnTo>
                <a:lnTo>
                  <a:pt x="8682" y="0"/>
                </a:lnTo>
                <a:close/>
              </a:path>
              <a:path w="90170" h="34290">
                <a:moveTo>
                  <a:pt x="89056" y="14643"/>
                </a:moveTo>
                <a:lnTo>
                  <a:pt x="74103" y="14643"/>
                </a:lnTo>
                <a:lnTo>
                  <a:pt x="74770" y="14683"/>
                </a:lnTo>
                <a:lnTo>
                  <a:pt x="75483" y="14761"/>
                </a:lnTo>
                <a:lnTo>
                  <a:pt x="80635" y="16522"/>
                </a:lnTo>
                <a:lnTo>
                  <a:pt x="81222" y="16875"/>
                </a:lnTo>
                <a:lnTo>
                  <a:pt x="84050" y="17501"/>
                </a:lnTo>
                <a:lnTo>
                  <a:pt x="84717" y="17462"/>
                </a:lnTo>
                <a:lnTo>
                  <a:pt x="85936" y="17228"/>
                </a:lnTo>
                <a:lnTo>
                  <a:pt x="87707" y="16640"/>
                </a:lnTo>
                <a:lnTo>
                  <a:pt x="89639" y="15661"/>
                </a:lnTo>
                <a:lnTo>
                  <a:pt x="89217" y="14957"/>
                </a:lnTo>
                <a:lnTo>
                  <a:pt x="89056" y="14643"/>
                </a:lnTo>
                <a:close/>
              </a:path>
              <a:path w="90170" h="34290">
                <a:moveTo>
                  <a:pt x="21780" y="940"/>
                </a:moveTo>
                <a:lnTo>
                  <a:pt x="24609" y="4542"/>
                </a:lnTo>
                <a:lnTo>
                  <a:pt x="25276" y="4776"/>
                </a:lnTo>
                <a:lnTo>
                  <a:pt x="29025" y="10180"/>
                </a:lnTo>
                <a:lnTo>
                  <a:pt x="28906" y="11041"/>
                </a:lnTo>
                <a:lnTo>
                  <a:pt x="22366" y="15936"/>
                </a:lnTo>
                <a:lnTo>
                  <a:pt x="68280" y="15936"/>
                </a:lnTo>
                <a:lnTo>
                  <a:pt x="69308" y="15426"/>
                </a:lnTo>
                <a:lnTo>
                  <a:pt x="70055" y="15152"/>
                </a:lnTo>
                <a:lnTo>
                  <a:pt x="71389" y="14839"/>
                </a:lnTo>
                <a:lnTo>
                  <a:pt x="72332" y="14722"/>
                </a:lnTo>
                <a:lnTo>
                  <a:pt x="72689" y="14722"/>
                </a:lnTo>
                <a:lnTo>
                  <a:pt x="73402" y="14643"/>
                </a:lnTo>
                <a:lnTo>
                  <a:pt x="89056" y="14643"/>
                </a:lnTo>
                <a:lnTo>
                  <a:pt x="88585" y="13704"/>
                </a:lnTo>
                <a:lnTo>
                  <a:pt x="87592" y="11237"/>
                </a:lnTo>
                <a:lnTo>
                  <a:pt x="54565" y="7243"/>
                </a:lnTo>
                <a:lnTo>
                  <a:pt x="52714" y="6929"/>
                </a:lnTo>
                <a:lnTo>
                  <a:pt x="51265" y="6656"/>
                </a:lnTo>
                <a:lnTo>
                  <a:pt x="49218" y="6225"/>
                </a:lnTo>
                <a:lnTo>
                  <a:pt x="47356" y="5442"/>
                </a:lnTo>
                <a:lnTo>
                  <a:pt x="39386" y="5442"/>
                </a:lnTo>
                <a:lnTo>
                  <a:pt x="38247" y="5403"/>
                </a:lnTo>
                <a:lnTo>
                  <a:pt x="36166" y="5246"/>
                </a:lnTo>
                <a:lnTo>
                  <a:pt x="43477" y="5246"/>
                </a:lnTo>
                <a:lnTo>
                  <a:pt x="45952" y="4855"/>
                </a:lnTo>
                <a:lnTo>
                  <a:pt x="43710" y="3915"/>
                </a:lnTo>
                <a:lnTo>
                  <a:pt x="41779" y="3132"/>
                </a:lnTo>
                <a:lnTo>
                  <a:pt x="39662" y="3132"/>
                </a:lnTo>
                <a:lnTo>
                  <a:pt x="37937" y="3054"/>
                </a:lnTo>
                <a:lnTo>
                  <a:pt x="32314" y="2193"/>
                </a:lnTo>
                <a:lnTo>
                  <a:pt x="26656" y="1448"/>
                </a:lnTo>
                <a:lnTo>
                  <a:pt x="25115" y="1291"/>
                </a:lnTo>
                <a:lnTo>
                  <a:pt x="23505" y="1097"/>
                </a:lnTo>
                <a:lnTo>
                  <a:pt x="21780" y="940"/>
                </a:lnTo>
                <a:close/>
              </a:path>
              <a:path w="90170" h="34290">
                <a:moveTo>
                  <a:pt x="43477" y="5246"/>
                </a:moveTo>
                <a:lnTo>
                  <a:pt x="36166" y="5246"/>
                </a:lnTo>
                <a:lnTo>
                  <a:pt x="38247" y="5403"/>
                </a:lnTo>
                <a:lnTo>
                  <a:pt x="39386" y="5442"/>
                </a:lnTo>
                <a:lnTo>
                  <a:pt x="40605" y="5442"/>
                </a:lnTo>
                <a:lnTo>
                  <a:pt x="41870" y="5403"/>
                </a:lnTo>
                <a:lnTo>
                  <a:pt x="43204" y="5286"/>
                </a:lnTo>
                <a:lnTo>
                  <a:pt x="43477" y="5246"/>
                </a:lnTo>
                <a:close/>
              </a:path>
              <a:path w="90170" h="34290">
                <a:moveTo>
                  <a:pt x="45952" y="4855"/>
                </a:moveTo>
                <a:lnTo>
                  <a:pt x="44538" y="5090"/>
                </a:lnTo>
                <a:lnTo>
                  <a:pt x="43204" y="5286"/>
                </a:lnTo>
                <a:lnTo>
                  <a:pt x="41870" y="5403"/>
                </a:lnTo>
                <a:lnTo>
                  <a:pt x="40605" y="5442"/>
                </a:lnTo>
                <a:lnTo>
                  <a:pt x="47356" y="5442"/>
                </a:lnTo>
                <a:lnTo>
                  <a:pt x="46746" y="5207"/>
                </a:lnTo>
                <a:lnTo>
                  <a:pt x="45952" y="4855"/>
                </a:lnTo>
                <a:close/>
              </a:path>
              <a:path w="90170" h="34290">
                <a:moveTo>
                  <a:pt x="41594" y="3054"/>
                </a:moveTo>
                <a:lnTo>
                  <a:pt x="39662" y="3132"/>
                </a:lnTo>
                <a:lnTo>
                  <a:pt x="41779" y="3132"/>
                </a:lnTo>
                <a:lnTo>
                  <a:pt x="41594" y="305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84736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7719" y="7870"/>
                </a:moveTo>
                <a:lnTo>
                  <a:pt x="793" y="7870"/>
                </a:lnTo>
                <a:lnTo>
                  <a:pt x="597" y="8066"/>
                </a:lnTo>
                <a:lnTo>
                  <a:pt x="0" y="8496"/>
                </a:lnTo>
                <a:lnTo>
                  <a:pt x="471" y="8731"/>
                </a:lnTo>
                <a:lnTo>
                  <a:pt x="1023" y="8927"/>
                </a:lnTo>
                <a:lnTo>
                  <a:pt x="2403" y="9474"/>
                </a:lnTo>
                <a:lnTo>
                  <a:pt x="5151" y="10376"/>
                </a:lnTo>
                <a:lnTo>
                  <a:pt x="6209" y="10649"/>
                </a:lnTo>
                <a:lnTo>
                  <a:pt x="6451" y="10062"/>
                </a:lnTo>
                <a:lnTo>
                  <a:pt x="7129" y="8731"/>
                </a:lnTo>
                <a:lnTo>
                  <a:pt x="7313" y="8417"/>
                </a:lnTo>
                <a:lnTo>
                  <a:pt x="7719" y="7870"/>
                </a:lnTo>
                <a:close/>
              </a:path>
              <a:path w="12700" h="10795">
                <a:moveTo>
                  <a:pt x="653" y="7980"/>
                </a:moveTo>
                <a:close/>
              </a:path>
              <a:path w="12700" h="10795">
                <a:moveTo>
                  <a:pt x="11764" y="0"/>
                </a:moveTo>
                <a:lnTo>
                  <a:pt x="653" y="7980"/>
                </a:lnTo>
                <a:lnTo>
                  <a:pt x="793" y="7870"/>
                </a:lnTo>
                <a:lnTo>
                  <a:pt x="7719" y="7870"/>
                </a:lnTo>
                <a:lnTo>
                  <a:pt x="12385" y="4346"/>
                </a:lnTo>
                <a:lnTo>
                  <a:pt x="11959" y="2114"/>
                </a:lnTo>
                <a:lnTo>
                  <a:pt x="11833" y="1252"/>
                </a:lnTo>
                <a:lnTo>
                  <a:pt x="117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96696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05183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60" h="36829">
                <a:moveTo>
                  <a:pt x="49931" y="0"/>
                </a:moveTo>
                <a:lnTo>
                  <a:pt x="50092" y="196"/>
                </a:lnTo>
                <a:lnTo>
                  <a:pt x="49931" y="0"/>
                </a:lnTo>
                <a:close/>
              </a:path>
              <a:path w="86360" h="36829">
                <a:moveTo>
                  <a:pt x="36097" y="10650"/>
                </a:moveTo>
                <a:lnTo>
                  <a:pt x="22559" y="16209"/>
                </a:lnTo>
                <a:lnTo>
                  <a:pt x="20837" y="17580"/>
                </a:lnTo>
                <a:lnTo>
                  <a:pt x="0" y="28504"/>
                </a:lnTo>
                <a:lnTo>
                  <a:pt x="80" y="28895"/>
                </a:lnTo>
                <a:lnTo>
                  <a:pt x="10809" y="31088"/>
                </a:lnTo>
                <a:lnTo>
                  <a:pt x="13017" y="31166"/>
                </a:lnTo>
                <a:lnTo>
                  <a:pt x="38454" y="36178"/>
                </a:lnTo>
                <a:lnTo>
                  <a:pt x="39041" y="36217"/>
                </a:lnTo>
                <a:lnTo>
                  <a:pt x="50126" y="25998"/>
                </a:lnTo>
                <a:lnTo>
                  <a:pt x="50839" y="24706"/>
                </a:lnTo>
                <a:lnTo>
                  <a:pt x="66364" y="11628"/>
                </a:lnTo>
                <a:lnTo>
                  <a:pt x="67583" y="11394"/>
                </a:lnTo>
                <a:lnTo>
                  <a:pt x="69549" y="10885"/>
                </a:lnTo>
                <a:lnTo>
                  <a:pt x="70207" y="10689"/>
                </a:lnTo>
                <a:lnTo>
                  <a:pt x="36373" y="10689"/>
                </a:lnTo>
                <a:lnTo>
                  <a:pt x="36097" y="10650"/>
                </a:lnTo>
                <a:close/>
              </a:path>
              <a:path w="86360" h="36829">
                <a:moveTo>
                  <a:pt x="42583" y="7361"/>
                </a:moveTo>
                <a:lnTo>
                  <a:pt x="41916" y="7831"/>
                </a:lnTo>
                <a:lnTo>
                  <a:pt x="39708" y="9123"/>
                </a:lnTo>
                <a:lnTo>
                  <a:pt x="38098" y="9945"/>
                </a:lnTo>
                <a:lnTo>
                  <a:pt x="37235" y="10298"/>
                </a:lnTo>
                <a:lnTo>
                  <a:pt x="36373" y="10689"/>
                </a:lnTo>
                <a:lnTo>
                  <a:pt x="75138" y="8888"/>
                </a:lnTo>
                <a:lnTo>
                  <a:pt x="77591" y="7753"/>
                </a:lnTo>
                <a:lnTo>
                  <a:pt x="49540" y="7753"/>
                </a:lnTo>
                <a:lnTo>
                  <a:pt x="46079" y="7674"/>
                </a:lnTo>
                <a:lnTo>
                  <a:pt x="44354" y="7557"/>
                </a:lnTo>
                <a:lnTo>
                  <a:pt x="42583" y="7361"/>
                </a:lnTo>
                <a:close/>
              </a:path>
              <a:path w="86360" h="36829">
                <a:moveTo>
                  <a:pt x="78749" y="940"/>
                </a:moveTo>
                <a:lnTo>
                  <a:pt x="49540" y="7753"/>
                </a:lnTo>
                <a:lnTo>
                  <a:pt x="77591" y="7753"/>
                </a:lnTo>
                <a:lnTo>
                  <a:pt x="85898" y="2623"/>
                </a:lnTo>
                <a:lnTo>
                  <a:pt x="83429" y="2623"/>
                </a:lnTo>
                <a:lnTo>
                  <a:pt x="82763" y="2545"/>
                </a:lnTo>
                <a:lnTo>
                  <a:pt x="79336" y="1331"/>
                </a:lnTo>
                <a:lnTo>
                  <a:pt x="78749" y="940"/>
                </a:lnTo>
                <a:close/>
              </a:path>
              <a:path w="86360" h="36829">
                <a:moveTo>
                  <a:pt x="86224" y="2311"/>
                </a:moveTo>
                <a:lnTo>
                  <a:pt x="85511" y="2506"/>
                </a:lnTo>
                <a:lnTo>
                  <a:pt x="84809" y="2584"/>
                </a:lnTo>
                <a:lnTo>
                  <a:pt x="84096" y="2623"/>
                </a:lnTo>
                <a:lnTo>
                  <a:pt x="85898" y="2623"/>
                </a:lnTo>
                <a:lnTo>
                  <a:pt x="86156" y="242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64808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62017" y="35825"/>
                </a:moveTo>
                <a:lnTo>
                  <a:pt x="21895" y="35825"/>
                </a:lnTo>
                <a:lnTo>
                  <a:pt x="22332" y="36530"/>
                </a:lnTo>
                <a:lnTo>
                  <a:pt x="22608" y="36882"/>
                </a:lnTo>
                <a:lnTo>
                  <a:pt x="27564" y="39662"/>
                </a:lnTo>
                <a:lnTo>
                  <a:pt x="28105" y="39819"/>
                </a:lnTo>
                <a:lnTo>
                  <a:pt x="28703" y="39897"/>
                </a:lnTo>
                <a:lnTo>
                  <a:pt x="29324" y="40015"/>
                </a:lnTo>
                <a:lnTo>
                  <a:pt x="29956" y="40054"/>
                </a:lnTo>
                <a:lnTo>
                  <a:pt x="30669" y="40133"/>
                </a:lnTo>
                <a:lnTo>
                  <a:pt x="32164" y="40133"/>
                </a:lnTo>
                <a:lnTo>
                  <a:pt x="31336" y="41229"/>
                </a:lnTo>
                <a:lnTo>
                  <a:pt x="31141" y="41581"/>
                </a:lnTo>
                <a:lnTo>
                  <a:pt x="30757" y="42403"/>
                </a:lnTo>
                <a:lnTo>
                  <a:pt x="30428" y="43500"/>
                </a:lnTo>
                <a:lnTo>
                  <a:pt x="30393" y="46045"/>
                </a:lnTo>
                <a:lnTo>
                  <a:pt x="30589" y="46749"/>
                </a:lnTo>
                <a:lnTo>
                  <a:pt x="38523" y="51800"/>
                </a:lnTo>
                <a:lnTo>
                  <a:pt x="39397" y="51683"/>
                </a:lnTo>
                <a:lnTo>
                  <a:pt x="52047" y="42598"/>
                </a:lnTo>
                <a:lnTo>
                  <a:pt x="55648" y="42598"/>
                </a:lnTo>
                <a:lnTo>
                  <a:pt x="61914" y="36295"/>
                </a:lnTo>
                <a:lnTo>
                  <a:pt x="62017" y="35825"/>
                </a:lnTo>
                <a:close/>
              </a:path>
              <a:path w="68579" h="52070">
                <a:moveTo>
                  <a:pt x="55648" y="42598"/>
                </a:moveTo>
                <a:lnTo>
                  <a:pt x="52208" y="42598"/>
                </a:lnTo>
                <a:lnTo>
                  <a:pt x="52599" y="42677"/>
                </a:lnTo>
                <a:lnTo>
                  <a:pt x="53231" y="42755"/>
                </a:lnTo>
                <a:lnTo>
                  <a:pt x="54485" y="42755"/>
                </a:lnTo>
                <a:lnTo>
                  <a:pt x="54956" y="42716"/>
                </a:lnTo>
                <a:lnTo>
                  <a:pt x="55648" y="42598"/>
                </a:lnTo>
                <a:close/>
              </a:path>
              <a:path w="68579" h="52070">
                <a:moveTo>
                  <a:pt x="24448" y="8653"/>
                </a:moveTo>
                <a:lnTo>
                  <a:pt x="9751" y="15544"/>
                </a:lnTo>
                <a:lnTo>
                  <a:pt x="9786" y="17540"/>
                </a:lnTo>
                <a:lnTo>
                  <a:pt x="10027" y="18676"/>
                </a:lnTo>
                <a:lnTo>
                  <a:pt x="10372" y="19890"/>
                </a:lnTo>
                <a:lnTo>
                  <a:pt x="9947" y="19890"/>
                </a:lnTo>
                <a:lnTo>
                  <a:pt x="0" y="28269"/>
                </a:lnTo>
                <a:lnTo>
                  <a:pt x="195" y="29483"/>
                </a:lnTo>
                <a:lnTo>
                  <a:pt x="14236" y="36687"/>
                </a:lnTo>
                <a:lnTo>
                  <a:pt x="15961" y="36609"/>
                </a:lnTo>
                <a:lnTo>
                  <a:pt x="17812" y="36452"/>
                </a:lnTo>
                <a:lnTo>
                  <a:pt x="19779" y="36178"/>
                </a:lnTo>
                <a:lnTo>
                  <a:pt x="21895" y="35825"/>
                </a:lnTo>
                <a:lnTo>
                  <a:pt x="62017" y="35825"/>
                </a:lnTo>
                <a:lnTo>
                  <a:pt x="62233" y="34534"/>
                </a:lnTo>
                <a:lnTo>
                  <a:pt x="62349" y="33593"/>
                </a:lnTo>
                <a:lnTo>
                  <a:pt x="62236" y="28230"/>
                </a:lnTo>
                <a:lnTo>
                  <a:pt x="61994" y="26506"/>
                </a:lnTo>
                <a:lnTo>
                  <a:pt x="63811" y="26506"/>
                </a:lnTo>
                <a:lnTo>
                  <a:pt x="68561" y="24119"/>
                </a:lnTo>
                <a:lnTo>
                  <a:pt x="68443" y="20673"/>
                </a:lnTo>
                <a:lnTo>
                  <a:pt x="27829" y="8810"/>
                </a:lnTo>
                <a:lnTo>
                  <a:pt x="26886" y="8731"/>
                </a:lnTo>
                <a:lnTo>
                  <a:pt x="24448" y="8653"/>
                </a:lnTo>
                <a:close/>
              </a:path>
              <a:path w="68579" h="52070">
                <a:moveTo>
                  <a:pt x="63811" y="26506"/>
                </a:moveTo>
                <a:lnTo>
                  <a:pt x="62201" y="26506"/>
                </a:lnTo>
                <a:lnTo>
                  <a:pt x="62673" y="26547"/>
                </a:lnTo>
                <a:lnTo>
                  <a:pt x="63374" y="26547"/>
                </a:lnTo>
                <a:lnTo>
                  <a:pt x="63811" y="26506"/>
                </a:lnTo>
                <a:close/>
              </a:path>
              <a:path w="68579" h="52070">
                <a:moveTo>
                  <a:pt x="37465" y="0"/>
                </a:moveTo>
                <a:lnTo>
                  <a:pt x="36764" y="0"/>
                </a:lnTo>
                <a:lnTo>
                  <a:pt x="36051" y="79"/>
                </a:lnTo>
                <a:lnTo>
                  <a:pt x="35694" y="79"/>
                </a:lnTo>
                <a:lnTo>
                  <a:pt x="27829" y="8810"/>
                </a:lnTo>
                <a:lnTo>
                  <a:pt x="61233" y="8810"/>
                </a:lnTo>
                <a:lnTo>
                  <a:pt x="60430" y="8143"/>
                </a:lnTo>
                <a:lnTo>
                  <a:pt x="59487" y="7439"/>
                </a:lnTo>
                <a:lnTo>
                  <a:pt x="58073" y="6578"/>
                </a:lnTo>
                <a:lnTo>
                  <a:pt x="57130" y="5874"/>
                </a:lnTo>
                <a:lnTo>
                  <a:pt x="56693" y="5482"/>
                </a:lnTo>
                <a:lnTo>
                  <a:pt x="56256" y="5129"/>
                </a:lnTo>
                <a:lnTo>
                  <a:pt x="55368" y="4229"/>
                </a:lnTo>
                <a:lnTo>
                  <a:pt x="54726" y="3523"/>
                </a:lnTo>
                <a:lnTo>
                  <a:pt x="54245" y="2858"/>
                </a:lnTo>
                <a:lnTo>
                  <a:pt x="47413" y="2858"/>
                </a:lnTo>
                <a:lnTo>
                  <a:pt x="43721" y="1644"/>
                </a:lnTo>
                <a:lnTo>
                  <a:pt x="43054" y="1331"/>
                </a:lnTo>
                <a:lnTo>
                  <a:pt x="38132" y="40"/>
                </a:lnTo>
                <a:lnTo>
                  <a:pt x="37465" y="0"/>
                </a:lnTo>
                <a:close/>
              </a:path>
              <a:path w="68579" h="52070">
                <a:moveTo>
                  <a:pt x="53001" y="1018"/>
                </a:moveTo>
                <a:lnTo>
                  <a:pt x="51069" y="1997"/>
                </a:lnTo>
                <a:lnTo>
                  <a:pt x="49299" y="2584"/>
                </a:lnTo>
                <a:lnTo>
                  <a:pt x="48080" y="2819"/>
                </a:lnTo>
                <a:lnTo>
                  <a:pt x="47413" y="2858"/>
                </a:lnTo>
                <a:lnTo>
                  <a:pt x="54245" y="2858"/>
                </a:lnTo>
                <a:lnTo>
                  <a:pt x="53507" y="1840"/>
                </a:lnTo>
                <a:lnTo>
                  <a:pt x="53001" y="10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90797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9475" y="0"/>
                </a:moveTo>
                <a:lnTo>
                  <a:pt x="5810" y="6811"/>
                </a:lnTo>
                <a:lnTo>
                  <a:pt x="5933" y="7869"/>
                </a:lnTo>
                <a:lnTo>
                  <a:pt x="6324" y="9866"/>
                </a:lnTo>
                <a:lnTo>
                  <a:pt x="5899" y="10062"/>
                </a:lnTo>
                <a:lnTo>
                  <a:pt x="0" y="16718"/>
                </a:lnTo>
                <a:lnTo>
                  <a:pt x="1103" y="16718"/>
                </a:lnTo>
                <a:lnTo>
                  <a:pt x="2081" y="16796"/>
                </a:lnTo>
                <a:lnTo>
                  <a:pt x="3610" y="17031"/>
                </a:lnTo>
                <a:lnTo>
                  <a:pt x="4875" y="17344"/>
                </a:lnTo>
                <a:lnTo>
                  <a:pt x="5577" y="16404"/>
                </a:lnTo>
                <a:lnTo>
                  <a:pt x="6014" y="16012"/>
                </a:lnTo>
                <a:lnTo>
                  <a:pt x="6405" y="15621"/>
                </a:lnTo>
                <a:lnTo>
                  <a:pt x="7804" y="14682"/>
                </a:lnTo>
                <a:lnTo>
                  <a:pt x="8218" y="14447"/>
                </a:lnTo>
                <a:lnTo>
                  <a:pt x="9556" y="13859"/>
                </a:lnTo>
                <a:lnTo>
                  <a:pt x="10142" y="13702"/>
                </a:lnTo>
                <a:lnTo>
                  <a:pt x="17248" y="13702"/>
                </a:lnTo>
                <a:lnTo>
                  <a:pt x="17375" y="13586"/>
                </a:lnTo>
                <a:lnTo>
                  <a:pt x="18433" y="10335"/>
                </a:lnTo>
                <a:lnTo>
                  <a:pt x="19100" y="9356"/>
                </a:lnTo>
                <a:lnTo>
                  <a:pt x="19618" y="8417"/>
                </a:lnTo>
                <a:lnTo>
                  <a:pt x="20009" y="7595"/>
                </a:lnTo>
                <a:lnTo>
                  <a:pt x="20319" y="6811"/>
                </a:lnTo>
                <a:lnTo>
                  <a:pt x="20676" y="5442"/>
                </a:lnTo>
                <a:lnTo>
                  <a:pt x="20561" y="3758"/>
                </a:lnTo>
                <a:lnTo>
                  <a:pt x="12534" y="821"/>
                </a:lnTo>
                <a:lnTo>
                  <a:pt x="11637" y="469"/>
                </a:lnTo>
                <a:lnTo>
                  <a:pt x="10844" y="234"/>
                </a:lnTo>
                <a:lnTo>
                  <a:pt x="10096" y="77"/>
                </a:lnTo>
                <a:lnTo>
                  <a:pt x="9475" y="0"/>
                </a:lnTo>
                <a:close/>
              </a:path>
              <a:path w="20954" h="17779">
                <a:moveTo>
                  <a:pt x="17248" y="13702"/>
                </a:moveTo>
                <a:lnTo>
                  <a:pt x="10142" y="13702"/>
                </a:lnTo>
                <a:lnTo>
                  <a:pt x="10924" y="14016"/>
                </a:lnTo>
                <a:lnTo>
                  <a:pt x="11672" y="14251"/>
                </a:lnTo>
                <a:lnTo>
                  <a:pt x="12385" y="14447"/>
                </a:lnTo>
                <a:lnTo>
                  <a:pt x="13604" y="14682"/>
                </a:lnTo>
                <a:lnTo>
                  <a:pt x="14156" y="14721"/>
                </a:lnTo>
                <a:lnTo>
                  <a:pt x="14662" y="14721"/>
                </a:lnTo>
                <a:lnTo>
                  <a:pt x="15133" y="14682"/>
                </a:lnTo>
                <a:lnTo>
                  <a:pt x="15915" y="14525"/>
                </a:lnTo>
                <a:lnTo>
                  <a:pt x="16594" y="14212"/>
                </a:lnTo>
                <a:lnTo>
                  <a:pt x="16904" y="14016"/>
                </a:lnTo>
                <a:lnTo>
                  <a:pt x="17248" y="13702"/>
                </a:lnTo>
                <a:close/>
              </a:path>
              <a:path w="20954" h="17779">
                <a:moveTo>
                  <a:pt x="14501" y="782"/>
                </a:moveTo>
                <a:lnTo>
                  <a:pt x="13086" y="782"/>
                </a:lnTo>
                <a:lnTo>
                  <a:pt x="12534" y="821"/>
                </a:lnTo>
                <a:lnTo>
                  <a:pt x="14948" y="821"/>
                </a:lnTo>
                <a:lnTo>
                  <a:pt x="14501" y="78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44327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89" h="24765">
                <a:moveTo>
                  <a:pt x="0" y="0"/>
                </a:moveTo>
                <a:lnTo>
                  <a:pt x="17134" y="14683"/>
                </a:lnTo>
                <a:lnTo>
                  <a:pt x="18479" y="15152"/>
                </a:lnTo>
                <a:lnTo>
                  <a:pt x="57164" y="23531"/>
                </a:lnTo>
                <a:lnTo>
                  <a:pt x="70768" y="24745"/>
                </a:lnTo>
                <a:lnTo>
                  <a:pt x="70819" y="23531"/>
                </a:lnTo>
                <a:lnTo>
                  <a:pt x="70918" y="23062"/>
                </a:lnTo>
                <a:lnTo>
                  <a:pt x="71079" y="22513"/>
                </a:lnTo>
                <a:lnTo>
                  <a:pt x="71274" y="21966"/>
                </a:lnTo>
                <a:lnTo>
                  <a:pt x="71858" y="20752"/>
                </a:lnTo>
                <a:lnTo>
                  <a:pt x="72058" y="20399"/>
                </a:lnTo>
                <a:lnTo>
                  <a:pt x="66709" y="20399"/>
                </a:lnTo>
                <a:lnTo>
                  <a:pt x="27990" y="13430"/>
                </a:lnTo>
                <a:lnTo>
                  <a:pt x="1966" y="1292"/>
                </a:lnTo>
                <a:lnTo>
                  <a:pt x="0" y="0"/>
                </a:lnTo>
                <a:close/>
              </a:path>
              <a:path w="72389" h="24765">
                <a:moveTo>
                  <a:pt x="72102" y="20321"/>
                </a:moveTo>
                <a:lnTo>
                  <a:pt x="69503" y="20399"/>
                </a:lnTo>
                <a:lnTo>
                  <a:pt x="72058" y="2039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9890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2702" y="0"/>
                </a:moveTo>
                <a:lnTo>
                  <a:pt x="620" y="901"/>
                </a:lnTo>
                <a:lnTo>
                  <a:pt x="459" y="1097"/>
                </a:lnTo>
                <a:lnTo>
                  <a:pt x="344" y="1331"/>
                </a:lnTo>
                <a:lnTo>
                  <a:pt x="115" y="2193"/>
                </a:lnTo>
                <a:lnTo>
                  <a:pt x="0" y="3876"/>
                </a:lnTo>
                <a:lnTo>
                  <a:pt x="298" y="4855"/>
                </a:lnTo>
                <a:lnTo>
                  <a:pt x="6749" y="11315"/>
                </a:lnTo>
                <a:lnTo>
                  <a:pt x="7186" y="11276"/>
                </a:lnTo>
                <a:lnTo>
                  <a:pt x="7531" y="11198"/>
                </a:lnTo>
                <a:lnTo>
                  <a:pt x="7888" y="11080"/>
                </a:lnTo>
                <a:lnTo>
                  <a:pt x="8049" y="11002"/>
                </a:lnTo>
                <a:lnTo>
                  <a:pt x="8359" y="10610"/>
                </a:lnTo>
                <a:lnTo>
                  <a:pt x="8239" y="8966"/>
                </a:lnTo>
                <a:lnTo>
                  <a:pt x="8014" y="8457"/>
                </a:lnTo>
                <a:lnTo>
                  <a:pt x="7853" y="8339"/>
                </a:lnTo>
                <a:lnTo>
                  <a:pt x="7106" y="7674"/>
                </a:lnTo>
                <a:lnTo>
                  <a:pt x="6439" y="6929"/>
                </a:lnTo>
                <a:lnTo>
                  <a:pt x="6048" y="6460"/>
                </a:lnTo>
                <a:lnTo>
                  <a:pt x="5623" y="5872"/>
                </a:lnTo>
                <a:lnTo>
                  <a:pt x="5300" y="5286"/>
                </a:lnTo>
                <a:lnTo>
                  <a:pt x="4898" y="4619"/>
                </a:lnTo>
                <a:lnTo>
                  <a:pt x="3564" y="195"/>
                </a:lnTo>
                <a:lnTo>
                  <a:pt x="3415" y="117"/>
                </a:lnTo>
                <a:lnTo>
                  <a:pt x="2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15912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6566" y="0"/>
                </a:moveTo>
                <a:lnTo>
                  <a:pt x="0" y="14760"/>
                </a:lnTo>
                <a:lnTo>
                  <a:pt x="80" y="15151"/>
                </a:lnTo>
                <a:lnTo>
                  <a:pt x="269" y="15504"/>
                </a:lnTo>
                <a:lnTo>
                  <a:pt x="436" y="15739"/>
                </a:lnTo>
                <a:lnTo>
                  <a:pt x="678" y="15896"/>
                </a:lnTo>
                <a:lnTo>
                  <a:pt x="1023" y="15974"/>
                </a:lnTo>
                <a:lnTo>
                  <a:pt x="1425" y="15896"/>
                </a:lnTo>
                <a:lnTo>
                  <a:pt x="656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98206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5" h="11429">
                <a:moveTo>
                  <a:pt x="13037" y="0"/>
                </a:moveTo>
                <a:lnTo>
                  <a:pt x="2653" y="6303"/>
                </a:lnTo>
                <a:lnTo>
                  <a:pt x="1871" y="6850"/>
                </a:lnTo>
                <a:lnTo>
                  <a:pt x="0" y="9866"/>
                </a:lnTo>
                <a:lnTo>
                  <a:pt x="134" y="10219"/>
                </a:lnTo>
                <a:lnTo>
                  <a:pt x="2147" y="11197"/>
                </a:lnTo>
                <a:lnTo>
                  <a:pt x="3837" y="11041"/>
                </a:lnTo>
                <a:lnTo>
                  <a:pt x="12761" y="1096"/>
                </a:lnTo>
                <a:lnTo>
                  <a:pt x="1303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67912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5" h="33020">
                <a:moveTo>
                  <a:pt x="33383" y="30733"/>
                </a:moveTo>
                <a:lnTo>
                  <a:pt x="18675" y="30733"/>
                </a:lnTo>
                <a:lnTo>
                  <a:pt x="19261" y="30987"/>
                </a:lnTo>
                <a:lnTo>
                  <a:pt x="20871" y="31749"/>
                </a:lnTo>
                <a:lnTo>
                  <a:pt x="21941" y="32130"/>
                </a:lnTo>
                <a:lnTo>
                  <a:pt x="23194" y="32384"/>
                </a:lnTo>
                <a:lnTo>
                  <a:pt x="24574" y="32765"/>
                </a:lnTo>
                <a:lnTo>
                  <a:pt x="26023" y="32892"/>
                </a:lnTo>
                <a:lnTo>
                  <a:pt x="27518" y="32892"/>
                </a:lnTo>
                <a:lnTo>
                  <a:pt x="29013" y="32765"/>
                </a:lnTo>
                <a:lnTo>
                  <a:pt x="29807" y="32638"/>
                </a:lnTo>
                <a:lnTo>
                  <a:pt x="31256" y="32130"/>
                </a:lnTo>
                <a:lnTo>
                  <a:pt x="32003" y="31749"/>
                </a:lnTo>
                <a:lnTo>
                  <a:pt x="33383" y="30733"/>
                </a:lnTo>
                <a:close/>
              </a:path>
              <a:path w="57785" h="33020">
                <a:moveTo>
                  <a:pt x="5853" y="19557"/>
                </a:moveTo>
                <a:lnTo>
                  <a:pt x="0" y="25018"/>
                </a:lnTo>
                <a:lnTo>
                  <a:pt x="126" y="26161"/>
                </a:lnTo>
                <a:lnTo>
                  <a:pt x="1805" y="29336"/>
                </a:lnTo>
                <a:lnTo>
                  <a:pt x="2276" y="29844"/>
                </a:lnTo>
                <a:lnTo>
                  <a:pt x="10384" y="32003"/>
                </a:lnTo>
                <a:lnTo>
                  <a:pt x="13328" y="31749"/>
                </a:lnTo>
                <a:lnTo>
                  <a:pt x="14984" y="31495"/>
                </a:lnTo>
                <a:lnTo>
                  <a:pt x="16743" y="31114"/>
                </a:lnTo>
                <a:lnTo>
                  <a:pt x="18675" y="30733"/>
                </a:lnTo>
                <a:lnTo>
                  <a:pt x="36011" y="27050"/>
                </a:lnTo>
                <a:lnTo>
                  <a:pt x="9119" y="27050"/>
                </a:lnTo>
                <a:lnTo>
                  <a:pt x="8417" y="26923"/>
                </a:lnTo>
                <a:lnTo>
                  <a:pt x="3656" y="25272"/>
                </a:lnTo>
                <a:lnTo>
                  <a:pt x="3748" y="23367"/>
                </a:lnTo>
                <a:lnTo>
                  <a:pt x="7704" y="19938"/>
                </a:lnTo>
                <a:lnTo>
                  <a:pt x="7474" y="19938"/>
                </a:lnTo>
                <a:lnTo>
                  <a:pt x="6796" y="19684"/>
                </a:lnTo>
                <a:lnTo>
                  <a:pt x="5853" y="19557"/>
                </a:lnTo>
                <a:close/>
              </a:path>
              <a:path w="57785" h="33020">
                <a:moveTo>
                  <a:pt x="54189" y="3937"/>
                </a:moveTo>
                <a:lnTo>
                  <a:pt x="49184" y="3937"/>
                </a:lnTo>
                <a:lnTo>
                  <a:pt x="54025" y="4191"/>
                </a:lnTo>
                <a:lnTo>
                  <a:pt x="52334" y="5461"/>
                </a:lnTo>
                <a:lnTo>
                  <a:pt x="51035" y="6477"/>
                </a:lnTo>
                <a:lnTo>
                  <a:pt x="44779" y="11049"/>
                </a:lnTo>
                <a:lnTo>
                  <a:pt x="41559" y="13335"/>
                </a:lnTo>
                <a:lnTo>
                  <a:pt x="39788" y="14732"/>
                </a:lnTo>
                <a:lnTo>
                  <a:pt x="37741" y="16256"/>
                </a:lnTo>
                <a:lnTo>
                  <a:pt x="35108" y="17906"/>
                </a:lnTo>
                <a:lnTo>
                  <a:pt x="33532" y="18922"/>
                </a:lnTo>
                <a:lnTo>
                  <a:pt x="31808" y="19938"/>
                </a:lnTo>
                <a:lnTo>
                  <a:pt x="29922" y="20954"/>
                </a:lnTo>
                <a:lnTo>
                  <a:pt x="27875" y="21843"/>
                </a:lnTo>
                <a:lnTo>
                  <a:pt x="25678" y="22859"/>
                </a:lnTo>
                <a:lnTo>
                  <a:pt x="11246" y="26923"/>
                </a:lnTo>
                <a:lnTo>
                  <a:pt x="10533" y="27050"/>
                </a:lnTo>
                <a:lnTo>
                  <a:pt x="36011" y="27050"/>
                </a:lnTo>
                <a:lnTo>
                  <a:pt x="36683" y="25399"/>
                </a:lnTo>
                <a:lnTo>
                  <a:pt x="37385" y="25399"/>
                </a:lnTo>
                <a:lnTo>
                  <a:pt x="39156" y="25145"/>
                </a:lnTo>
                <a:lnTo>
                  <a:pt x="40340" y="25019"/>
                </a:lnTo>
                <a:lnTo>
                  <a:pt x="42387" y="24638"/>
                </a:lnTo>
                <a:lnTo>
                  <a:pt x="52288" y="13462"/>
                </a:lnTo>
                <a:lnTo>
                  <a:pt x="53312" y="13462"/>
                </a:lnTo>
                <a:lnTo>
                  <a:pt x="54335" y="13335"/>
                </a:lnTo>
                <a:lnTo>
                  <a:pt x="55474" y="13081"/>
                </a:lnTo>
                <a:lnTo>
                  <a:pt x="56532" y="12573"/>
                </a:lnTo>
                <a:lnTo>
                  <a:pt x="56969" y="12192"/>
                </a:lnTo>
                <a:lnTo>
                  <a:pt x="57164" y="12065"/>
                </a:lnTo>
                <a:lnTo>
                  <a:pt x="57601" y="11303"/>
                </a:lnTo>
                <a:lnTo>
                  <a:pt x="57475" y="9271"/>
                </a:lnTo>
                <a:lnTo>
                  <a:pt x="57325" y="9017"/>
                </a:lnTo>
                <a:lnTo>
                  <a:pt x="56929" y="8001"/>
                </a:lnTo>
                <a:lnTo>
                  <a:pt x="56808" y="7620"/>
                </a:lnTo>
                <a:lnTo>
                  <a:pt x="56727" y="5588"/>
                </a:lnTo>
                <a:lnTo>
                  <a:pt x="56187" y="5207"/>
                </a:lnTo>
                <a:lnTo>
                  <a:pt x="54646" y="4318"/>
                </a:lnTo>
                <a:lnTo>
                  <a:pt x="54189" y="3937"/>
                </a:lnTo>
                <a:close/>
              </a:path>
              <a:path w="57785" h="33020">
                <a:moveTo>
                  <a:pt x="22136" y="7873"/>
                </a:moveTo>
                <a:lnTo>
                  <a:pt x="12350" y="9524"/>
                </a:lnTo>
                <a:lnTo>
                  <a:pt x="11281" y="10032"/>
                </a:lnTo>
                <a:lnTo>
                  <a:pt x="9947" y="10794"/>
                </a:lnTo>
                <a:lnTo>
                  <a:pt x="9234" y="11175"/>
                </a:lnTo>
                <a:lnTo>
                  <a:pt x="8567" y="11683"/>
                </a:lnTo>
                <a:lnTo>
                  <a:pt x="8256" y="12064"/>
                </a:lnTo>
                <a:lnTo>
                  <a:pt x="7946" y="12318"/>
                </a:lnTo>
                <a:lnTo>
                  <a:pt x="7474" y="12953"/>
                </a:lnTo>
                <a:lnTo>
                  <a:pt x="7267" y="13334"/>
                </a:lnTo>
                <a:lnTo>
                  <a:pt x="7118" y="13715"/>
                </a:lnTo>
                <a:lnTo>
                  <a:pt x="7037" y="15112"/>
                </a:lnTo>
                <a:lnTo>
                  <a:pt x="7394" y="15874"/>
                </a:lnTo>
                <a:lnTo>
                  <a:pt x="8015" y="16763"/>
                </a:lnTo>
                <a:lnTo>
                  <a:pt x="8452" y="17144"/>
                </a:lnTo>
                <a:lnTo>
                  <a:pt x="9004" y="17525"/>
                </a:lnTo>
                <a:lnTo>
                  <a:pt x="9280" y="17652"/>
                </a:lnTo>
                <a:lnTo>
                  <a:pt x="10142" y="18160"/>
                </a:lnTo>
                <a:lnTo>
                  <a:pt x="10775" y="18414"/>
                </a:lnTo>
                <a:lnTo>
                  <a:pt x="12465" y="18922"/>
                </a:lnTo>
                <a:lnTo>
                  <a:pt x="13523" y="19303"/>
                </a:lnTo>
                <a:lnTo>
                  <a:pt x="14742" y="19557"/>
                </a:lnTo>
                <a:lnTo>
                  <a:pt x="16789" y="19811"/>
                </a:lnTo>
                <a:lnTo>
                  <a:pt x="17536" y="19938"/>
                </a:lnTo>
                <a:lnTo>
                  <a:pt x="20009" y="20065"/>
                </a:lnTo>
                <a:lnTo>
                  <a:pt x="20917" y="19938"/>
                </a:lnTo>
                <a:lnTo>
                  <a:pt x="21860" y="19938"/>
                </a:lnTo>
                <a:lnTo>
                  <a:pt x="23827" y="19811"/>
                </a:lnTo>
                <a:lnTo>
                  <a:pt x="27047" y="19430"/>
                </a:lnTo>
                <a:lnTo>
                  <a:pt x="26736" y="19430"/>
                </a:lnTo>
                <a:lnTo>
                  <a:pt x="25908" y="19303"/>
                </a:lnTo>
                <a:lnTo>
                  <a:pt x="16433" y="14985"/>
                </a:lnTo>
                <a:lnTo>
                  <a:pt x="15409" y="14096"/>
                </a:lnTo>
                <a:lnTo>
                  <a:pt x="14903" y="13461"/>
                </a:lnTo>
                <a:lnTo>
                  <a:pt x="15294" y="13334"/>
                </a:lnTo>
                <a:lnTo>
                  <a:pt x="16318" y="13080"/>
                </a:lnTo>
                <a:lnTo>
                  <a:pt x="18008" y="12699"/>
                </a:lnTo>
                <a:lnTo>
                  <a:pt x="20250" y="12318"/>
                </a:lnTo>
                <a:lnTo>
                  <a:pt x="37983" y="12319"/>
                </a:lnTo>
                <a:lnTo>
                  <a:pt x="38454" y="11938"/>
                </a:lnTo>
                <a:lnTo>
                  <a:pt x="39397" y="11049"/>
                </a:lnTo>
                <a:lnTo>
                  <a:pt x="39869" y="10541"/>
                </a:lnTo>
                <a:lnTo>
                  <a:pt x="39788" y="10287"/>
                </a:lnTo>
                <a:lnTo>
                  <a:pt x="39121" y="9398"/>
                </a:lnTo>
                <a:lnTo>
                  <a:pt x="38872" y="9144"/>
                </a:lnTo>
                <a:lnTo>
                  <a:pt x="27323" y="9143"/>
                </a:lnTo>
                <a:lnTo>
                  <a:pt x="26104" y="8508"/>
                </a:lnTo>
                <a:lnTo>
                  <a:pt x="24885" y="8254"/>
                </a:lnTo>
                <a:lnTo>
                  <a:pt x="24103" y="8000"/>
                </a:lnTo>
                <a:lnTo>
                  <a:pt x="22136" y="7873"/>
                </a:lnTo>
                <a:close/>
              </a:path>
              <a:path w="57785" h="33020">
                <a:moveTo>
                  <a:pt x="37983" y="12319"/>
                </a:moveTo>
                <a:lnTo>
                  <a:pt x="24655" y="12318"/>
                </a:lnTo>
                <a:lnTo>
                  <a:pt x="26345" y="12572"/>
                </a:lnTo>
                <a:lnTo>
                  <a:pt x="27242" y="12572"/>
                </a:lnTo>
                <a:lnTo>
                  <a:pt x="28185" y="12826"/>
                </a:lnTo>
                <a:lnTo>
                  <a:pt x="29128" y="12953"/>
                </a:lnTo>
                <a:lnTo>
                  <a:pt x="32118" y="13715"/>
                </a:lnTo>
                <a:lnTo>
                  <a:pt x="34245" y="14477"/>
                </a:lnTo>
                <a:lnTo>
                  <a:pt x="35384" y="13969"/>
                </a:lnTo>
                <a:lnTo>
                  <a:pt x="36568" y="13335"/>
                </a:lnTo>
                <a:lnTo>
                  <a:pt x="37983" y="12319"/>
                </a:lnTo>
                <a:close/>
              </a:path>
              <a:path w="57785" h="33020">
                <a:moveTo>
                  <a:pt x="36292" y="0"/>
                </a:moveTo>
                <a:lnTo>
                  <a:pt x="27093" y="4571"/>
                </a:lnTo>
                <a:lnTo>
                  <a:pt x="26932" y="4952"/>
                </a:lnTo>
                <a:lnTo>
                  <a:pt x="26854" y="7619"/>
                </a:lnTo>
                <a:lnTo>
                  <a:pt x="26966" y="8127"/>
                </a:lnTo>
                <a:lnTo>
                  <a:pt x="27323" y="9143"/>
                </a:lnTo>
                <a:lnTo>
                  <a:pt x="38872" y="9144"/>
                </a:lnTo>
                <a:lnTo>
                  <a:pt x="38374" y="8636"/>
                </a:lnTo>
                <a:lnTo>
                  <a:pt x="37902" y="8382"/>
                </a:lnTo>
                <a:lnTo>
                  <a:pt x="37316" y="7874"/>
                </a:lnTo>
                <a:lnTo>
                  <a:pt x="32981" y="6095"/>
                </a:lnTo>
                <a:lnTo>
                  <a:pt x="31808" y="5714"/>
                </a:lnTo>
                <a:lnTo>
                  <a:pt x="32199" y="5587"/>
                </a:lnTo>
                <a:lnTo>
                  <a:pt x="33383" y="5333"/>
                </a:lnTo>
                <a:lnTo>
                  <a:pt x="36488" y="4826"/>
                </a:lnTo>
                <a:lnTo>
                  <a:pt x="37856" y="4572"/>
                </a:lnTo>
                <a:lnTo>
                  <a:pt x="42893" y="4191"/>
                </a:lnTo>
                <a:lnTo>
                  <a:pt x="46987" y="3937"/>
                </a:lnTo>
                <a:lnTo>
                  <a:pt x="54189" y="3937"/>
                </a:lnTo>
                <a:lnTo>
                  <a:pt x="53427" y="3302"/>
                </a:lnTo>
                <a:lnTo>
                  <a:pt x="52495" y="2413"/>
                </a:lnTo>
                <a:lnTo>
                  <a:pt x="45607" y="2413"/>
                </a:lnTo>
                <a:lnTo>
                  <a:pt x="43054" y="1905"/>
                </a:lnTo>
                <a:lnTo>
                  <a:pt x="42859" y="1778"/>
                </a:lnTo>
                <a:lnTo>
                  <a:pt x="41916" y="1270"/>
                </a:lnTo>
                <a:lnTo>
                  <a:pt x="41398" y="1143"/>
                </a:lnTo>
                <a:lnTo>
                  <a:pt x="40064" y="635"/>
                </a:lnTo>
                <a:lnTo>
                  <a:pt x="39271" y="508"/>
                </a:lnTo>
                <a:lnTo>
                  <a:pt x="37385" y="127"/>
                </a:lnTo>
                <a:lnTo>
                  <a:pt x="36292" y="0"/>
                </a:lnTo>
                <a:close/>
              </a:path>
              <a:path w="57785" h="33020">
                <a:moveTo>
                  <a:pt x="51426" y="1143"/>
                </a:moveTo>
                <a:lnTo>
                  <a:pt x="50678" y="1524"/>
                </a:lnTo>
                <a:lnTo>
                  <a:pt x="49816" y="1905"/>
                </a:lnTo>
                <a:lnTo>
                  <a:pt x="47884" y="2413"/>
                </a:lnTo>
                <a:lnTo>
                  <a:pt x="52495" y="2413"/>
                </a:lnTo>
                <a:lnTo>
                  <a:pt x="51426" y="114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14429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89" h="31750">
                <a:moveTo>
                  <a:pt x="37083" y="21885"/>
                </a:moveTo>
                <a:lnTo>
                  <a:pt x="27633" y="21885"/>
                </a:lnTo>
                <a:lnTo>
                  <a:pt x="28300" y="22003"/>
                </a:lnTo>
                <a:lnTo>
                  <a:pt x="29209" y="22356"/>
                </a:lnTo>
                <a:lnTo>
                  <a:pt x="31490" y="28307"/>
                </a:lnTo>
                <a:lnTo>
                  <a:pt x="31405" y="29129"/>
                </a:lnTo>
                <a:lnTo>
                  <a:pt x="31095" y="30735"/>
                </a:lnTo>
                <a:lnTo>
                  <a:pt x="30853" y="31635"/>
                </a:lnTo>
                <a:lnTo>
                  <a:pt x="31405" y="31283"/>
                </a:lnTo>
                <a:lnTo>
                  <a:pt x="31762" y="30930"/>
                </a:lnTo>
                <a:lnTo>
                  <a:pt x="32705" y="29717"/>
                </a:lnTo>
                <a:lnTo>
                  <a:pt x="33647" y="28307"/>
                </a:lnTo>
                <a:lnTo>
                  <a:pt x="35538" y="24979"/>
                </a:lnTo>
                <a:lnTo>
                  <a:pt x="37083" y="21885"/>
                </a:lnTo>
                <a:close/>
              </a:path>
              <a:path w="72389" h="31750">
                <a:moveTo>
                  <a:pt x="70055" y="0"/>
                </a:moveTo>
                <a:lnTo>
                  <a:pt x="69227" y="351"/>
                </a:lnTo>
                <a:lnTo>
                  <a:pt x="66284" y="1369"/>
                </a:lnTo>
                <a:lnTo>
                  <a:pt x="64076" y="2075"/>
                </a:lnTo>
                <a:lnTo>
                  <a:pt x="61718" y="2701"/>
                </a:lnTo>
                <a:lnTo>
                  <a:pt x="59752" y="3328"/>
                </a:lnTo>
                <a:lnTo>
                  <a:pt x="42100" y="6381"/>
                </a:lnTo>
                <a:lnTo>
                  <a:pt x="39547" y="7360"/>
                </a:lnTo>
                <a:lnTo>
                  <a:pt x="26656" y="14251"/>
                </a:lnTo>
                <a:lnTo>
                  <a:pt x="26104" y="14329"/>
                </a:lnTo>
                <a:lnTo>
                  <a:pt x="0" y="26036"/>
                </a:lnTo>
                <a:lnTo>
                  <a:pt x="2000" y="25527"/>
                </a:lnTo>
                <a:lnTo>
                  <a:pt x="4392" y="24979"/>
                </a:lnTo>
                <a:lnTo>
                  <a:pt x="27392" y="21885"/>
                </a:lnTo>
                <a:lnTo>
                  <a:pt x="37083" y="21885"/>
                </a:lnTo>
                <a:lnTo>
                  <a:pt x="38799" y="18167"/>
                </a:lnTo>
                <a:lnTo>
                  <a:pt x="52909" y="6891"/>
                </a:lnTo>
                <a:lnTo>
                  <a:pt x="54048" y="6734"/>
                </a:lnTo>
                <a:lnTo>
                  <a:pt x="72332" y="978"/>
                </a:lnTo>
                <a:lnTo>
                  <a:pt x="71033" y="508"/>
                </a:lnTo>
                <a:lnTo>
                  <a:pt x="7005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6772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26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6761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0" y="0"/>
                </a:lnTo>
                <a:lnTo>
                  <a:pt x="0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6749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0" y="0"/>
                </a:lnTo>
                <a:lnTo>
                  <a:pt x="0" y="195"/>
                </a:lnTo>
                <a:lnTo>
                  <a:pt x="229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6738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156"/>
                </a:lnTo>
                <a:lnTo>
                  <a:pt x="0" y="27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6725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195"/>
                </a:lnTo>
                <a:lnTo>
                  <a:pt x="0" y="3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67143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273"/>
                </a:lnTo>
                <a:lnTo>
                  <a:pt x="0" y="43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6702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352"/>
                </a:lnTo>
                <a:lnTo>
                  <a:pt x="0" y="50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6686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430"/>
                </a:lnTo>
                <a:lnTo>
                  <a:pt x="80" y="548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66752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508"/>
                </a:lnTo>
                <a:lnTo>
                  <a:pt x="114" y="548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6663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548"/>
                </a:lnTo>
                <a:lnTo>
                  <a:pt x="0" y="626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66522" y="61732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587"/>
                </a:lnTo>
                <a:lnTo>
                  <a:pt x="0" y="665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6639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665"/>
                </a:lnTo>
                <a:lnTo>
                  <a:pt x="0" y="74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6628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704"/>
                </a:lnTo>
                <a:lnTo>
                  <a:pt x="0" y="7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6616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743"/>
                </a:lnTo>
                <a:lnTo>
                  <a:pt x="0" y="82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6603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783"/>
                </a:lnTo>
                <a:lnTo>
                  <a:pt x="0" y="861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6592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822"/>
                </a:lnTo>
                <a:lnTo>
                  <a:pt x="0" y="90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6580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861"/>
                </a:lnTo>
                <a:lnTo>
                  <a:pt x="0" y="900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65648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0" y="939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65533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114" y="93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6541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978"/>
                </a:lnTo>
                <a:lnTo>
                  <a:pt x="0" y="1057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6530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1018"/>
                </a:lnTo>
                <a:lnTo>
                  <a:pt x="0" y="109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6517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57"/>
                </a:lnTo>
                <a:lnTo>
                  <a:pt x="0" y="113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6506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96"/>
                </a:lnTo>
                <a:lnTo>
                  <a:pt x="0" y="1173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6494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1134"/>
                </a:lnTo>
                <a:lnTo>
                  <a:pt x="0" y="121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64820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173"/>
                </a:lnTo>
                <a:lnTo>
                  <a:pt x="0" y="12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6470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40"/>
                </a:moveTo>
                <a:lnTo>
                  <a:pt x="241" y="1252"/>
                </a:lnTo>
                <a:lnTo>
                  <a:pt x="0" y="1331"/>
                </a:lnTo>
                <a:lnTo>
                  <a:pt x="0" y="0"/>
                </a:lnTo>
                <a:lnTo>
                  <a:pt x="241" y="4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64556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64" y="40"/>
                </a:moveTo>
                <a:lnTo>
                  <a:pt x="264" y="1292"/>
                </a:lnTo>
                <a:lnTo>
                  <a:pt x="0" y="1370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6442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0"/>
                </a:moveTo>
                <a:lnTo>
                  <a:pt x="275" y="1331"/>
                </a:lnTo>
                <a:lnTo>
                  <a:pt x="126" y="1370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6431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0"/>
                </a:moveTo>
                <a:lnTo>
                  <a:pt x="241" y="1370"/>
                </a:lnTo>
                <a:lnTo>
                  <a:pt x="0" y="1448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6419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09"/>
                </a:lnTo>
                <a:lnTo>
                  <a:pt x="0" y="148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6408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48"/>
                </a:lnTo>
                <a:lnTo>
                  <a:pt x="0" y="1527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6395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27"/>
                </a:lnTo>
                <a:lnTo>
                  <a:pt x="0" y="1644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6384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66"/>
                </a:lnTo>
                <a:lnTo>
                  <a:pt x="0" y="16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6372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44"/>
                </a:lnTo>
                <a:lnTo>
                  <a:pt x="0" y="172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6361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83"/>
                </a:lnTo>
                <a:lnTo>
                  <a:pt x="0" y="176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63486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762"/>
                </a:lnTo>
                <a:lnTo>
                  <a:pt x="0" y="1840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6333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38"/>
                </a:moveTo>
                <a:lnTo>
                  <a:pt x="275" y="1801"/>
                </a:lnTo>
                <a:lnTo>
                  <a:pt x="0" y="1879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63210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1840"/>
                </a:lnTo>
                <a:lnTo>
                  <a:pt x="126" y="187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63095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1879"/>
                </a:lnTo>
                <a:lnTo>
                  <a:pt x="0" y="1957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62980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57"/>
                </a:lnTo>
                <a:lnTo>
                  <a:pt x="0" y="203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62865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96"/>
                </a:lnTo>
                <a:lnTo>
                  <a:pt x="0" y="2075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6273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36"/>
                </a:lnTo>
                <a:lnTo>
                  <a:pt x="0" y="211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6262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75"/>
                </a:lnTo>
                <a:lnTo>
                  <a:pt x="0" y="219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62509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2153"/>
                </a:lnTo>
                <a:lnTo>
                  <a:pt x="0" y="2271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62394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114" y="0"/>
                </a:moveTo>
                <a:lnTo>
                  <a:pt x="34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62233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0" y="0"/>
                </a:lnTo>
                <a:lnTo>
                  <a:pt x="114" y="1996"/>
                </a:lnTo>
                <a:lnTo>
                  <a:pt x="195" y="2271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62118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2114"/>
                </a:lnTo>
                <a:lnTo>
                  <a:pt x="0" y="1291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61991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0" y="38"/>
                </a:lnTo>
                <a:lnTo>
                  <a:pt x="0" y="900"/>
                </a:lnTo>
                <a:lnTo>
                  <a:pt x="241" y="1761"/>
                </a:lnTo>
                <a:lnTo>
                  <a:pt x="241" y="38"/>
                </a:lnTo>
                <a:close/>
              </a:path>
              <a:path w="635" h="1904">
                <a:moveTo>
                  <a:pt x="0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61876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114" y="0"/>
                </a:moveTo>
                <a:lnTo>
                  <a:pt x="0" y="430"/>
                </a:lnTo>
                <a:lnTo>
                  <a:pt x="241" y="1330"/>
                </a:lnTo>
                <a:lnTo>
                  <a:pt x="114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61761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0" y="0"/>
                </a:lnTo>
                <a:lnTo>
                  <a:pt x="229" y="900"/>
                </a:lnTo>
                <a:lnTo>
                  <a:pt x="229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61761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14" y="0"/>
                </a:moveTo>
                <a:lnTo>
                  <a:pt x="114" y="430"/>
                </a:lnTo>
                <a:lnTo>
                  <a:pt x="80" y="234"/>
                </a:lnTo>
                <a:lnTo>
                  <a:pt x="0" y="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37106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5" h="46354">
                <a:moveTo>
                  <a:pt x="22648" y="39779"/>
                </a:moveTo>
                <a:lnTo>
                  <a:pt x="2794" y="39779"/>
                </a:lnTo>
                <a:lnTo>
                  <a:pt x="3070" y="40053"/>
                </a:lnTo>
                <a:lnTo>
                  <a:pt x="3231" y="40170"/>
                </a:lnTo>
                <a:lnTo>
                  <a:pt x="3461" y="40444"/>
                </a:lnTo>
                <a:lnTo>
                  <a:pt x="4005" y="40993"/>
                </a:lnTo>
                <a:lnTo>
                  <a:pt x="13443" y="43890"/>
                </a:lnTo>
                <a:lnTo>
                  <a:pt x="15133" y="44282"/>
                </a:lnTo>
                <a:lnTo>
                  <a:pt x="31808" y="46043"/>
                </a:lnTo>
                <a:lnTo>
                  <a:pt x="34556" y="45378"/>
                </a:lnTo>
                <a:lnTo>
                  <a:pt x="38132" y="44672"/>
                </a:lnTo>
                <a:lnTo>
                  <a:pt x="38037" y="41580"/>
                </a:lnTo>
                <a:lnTo>
                  <a:pt x="36879" y="41540"/>
                </a:lnTo>
                <a:lnTo>
                  <a:pt x="36212" y="41462"/>
                </a:lnTo>
                <a:lnTo>
                  <a:pt x="35188" y="41384"/>
                </a:lnTo>
                <a:lnTo>
                  <a:pt x="27875" y="40523"/>
                </a:lnTo>
                <a:lnTo>
                  <a:pt x="22648" y="39779"/>
                </a:lnTo>
                <a:close/>
              </a:path>
              <a:path w="38735" h="46354">
                <a:moveTo>
                  <a:pt x="10223" y="26584"/>
                </a:moveTo>
                <a:lnTo>
                  <a:pt x="9832" y="27680"/>
                </a:lnTo>
                <a:lnTo>
                  <a:pt x="8889" y="29678"/>
                </a:lnTo>
                <a:lnTo>
                  <a:pt x="8371" y="30578"/>
                </a:lnTo>
                <a:lnTo>
                  <a:pt x="8969" y="30578"/>
                </a:lnTo>
                <a:lnTo>
                  <a:pt x="15766" y="30774"/>
                </a:lnTo>
                <a:lnTo>
                  <a:pt x="20883" y="31008"/>
                </a:lnTo>
                <a:lnTo>
                  <a:pt x="23597" y="31165"/>
                </a:lnTo>
                <a:lnTo>
                  <a:pt x="24655" y="32535"/>
                </a:lnTo>
                <a:lnTo>
                  <a:pt x="26059" y="34141"/>
                </a:lnTo>
                <a:lnTo>
                  <a:pt x="37939" y="41540"/>
                </a:lnTo>
                <a:lnTo>
                  <a:pt x="36520" y="40954"/>
                </a:lnTo>
                <a:lnTo>
                  <a:pt x="35108" y="40287"/>
                </a:lnTo>
                <a:lnTo>
                  <a:pt x="32394" y="38800"/>
                </a:lnTo>
                <a:lnTo>
                  <a:pt x="31532" y="38487"/>
                </a:lnTo>
                <a:lnTo>
                  <a:pt x="31371" y="38213"/>
                </a:lnTo>
                <a:lnTo>
                  <a:pt x="25483" y="33357"/>
                </a:lnTo>
                <a:lnTo>
                  <a:pt x="25161" y="32927"/>
                </a:lnTo>
                <a:lnTo>
                  <a:pt x="24703" y="32183"/>
                </a:lnTo>
                <a:lnTo>
                  <a:pt x="24574" y="32027"/>
                </a:lnTo>
                <a:lnTo>
                  <a:pt x="24459" y="31753"/>
                </a:lnTo>
                <a:lnTo>
                  <a:pt x="23991" y="31008"/>
                </a:lnTo>
                <a:lnTo>
                  <a:pt x="23712" y="30421"/>
                </a:lnTo>
                <a:lnTo>
                  <a:pt x="23470" y="29990"/>
                </a:lnTo>
                <a:lnTo>
                  <a:pt x="23114" y="29207"/>
                </a:lnTo>
                <a:lnTo>
                  <a:pt x="23045" y="28972"/>
                </a:lnTo>
                <a:lnTo>
                  <a:pt x="22849" y="28542"/>
                </a:lnTo>
                <a:lnTo>
                  <a:pt x="22769" y="28268"/>
                </a:lnTo>
                <a:lnTo>
                  <a:pt x="22522" y="27680"/>
                </a:lnTo>
                <a:lnTo>
                  <a:pt x="22416" y="27289"/>
                </a:lnTo>
                <a:lnTo>
                  <a:pt x="11166" y="26780"/>
                </a:lnTo>
                <a:lnTo>
                  <a:pt x="10223" y="26584"/>
                </a:lnTo>
                <a:close/>
              </a:path>
              <a:path w="38735" h="46354">
                <a:moveTo>
                  <a:pt x="8095" y="31008"/>
                </a:moveTo>
                <a:lnTo>
                  <a:pt x="0" y="37781"/>
                </a:lnTo>
                <a:lnTo>
                  <a:pt x="275" y="37938"/>
                </a:lnTo>
                <a:lnTo>
                  <a:pt x="436" y="37977"/>
                </a:lnTo>
                <a:lnTo>
                  <a:pt x="1200" y="38487"/>
                </a:lnTo>
                <a:lnTo>
                  <a:pt x="1648" y="38800"/>
                </a:lnTo>
                <a:lnTo>
                  <a:pt x="1805" y="38957"/>
                </a:lnTo>
                <a:lnTo>
                  <a:pt x="2242" y="39270"/>
                </a:lnTo>
                <a:lnTo>
                  <a:pt x="2437" y="39466"/>
                </a:lnTo>
                <a:lnTo>
                  <a:pt x="2679" y="39622"/>
                </a:lnTo>
                <a:lnTo>
                  <a:pt x="2828" y="39818"/>
                </a:lnTo>
                <a:lnTo>
                  <a:pt x="22648" y="39779"/>
                </a:lnTo>
                <a:lnTo>
                  <a:pt x="17421" y="38918"/>
                </a:lnTo>
                <a:lnTo>
                  <a:pt x="14627" y="38408"/>
                </a:lnTo>
                <a:lnTo>
                  <a:pt x="9084" y="37234"/>
                </a:lnTo>
                <a:lnTo>
                  <a:pt x="7750" y="36881"/>
                </a:lnTo>
                <a:lnTo>
                  <a:pt x="6405" y="36569"/>
                </a:lnTo>
                <a:lnTo>
                  <a:pt x="5117" y="36216"/>
                </a:lnTo>
                <a:lnTo>
                  <a:pt x="3852" y="35824"/>
                </a:lnTo>
                <a:lnTo>
                  <a:pt x="4886" y="35120"/>
                </a:lnTo>
                <a:lnTo>
                  <a:pt x="7785" y="31635"/>
                </a:lnTo>
                <a:lnTo>
                  <a:pt x="8095" y="31008"/>
                </a:lnTo>
                <a:close/>
              </a:path>
              <a:path w="38735" h="46354">
                <a:moveTo>
                  <a:pt x="7946" y="2074"/>
                </a:moveTo>
                <a:lnTo>
                  <a:pt x="11365" y="20632"/>
                </a:lnTo>
                <a:lnTo>
                  <a:pt x="11051" y="23256"/>
                </a:lnTo>
                <a:lnTo>
                  <a:pt x="10740" y="24705"/>
                </a:lnTo>
                <a:lnTo>
                  <a:pt x="10223" y="26584"/>
                </a:lnTo>
                <a:lnTo>
                  <a:pt x="11166" y="26780"/>
                </a:lnTo>
                <a:lnTo>
                  <a:pt x="18870" y="27289"/>
                </a:lnTo>
                <a:lnTo>
                  <a:pt x="20250" y="27250"/>
                </a:lnTo>
                <a:lnTo>
                  <a:pt x="21423" y="27172"/>
                </a:lnTo>
                <a:lnTo>
                  <a:pt x="22332" y="27054"/>
                </a:lnTo>
                <a:lnTo>
                  <a:pt x="22021" y="25879"/>
                </a:lnTo>
                <a:lnTo>
                  <a:pt x="21780" y="24705"/>
                </a:lnTo>
                <a:lnTo>
                  <a:pt x="21616" y="23256"/>
                </a:lnTo>
                <a:lnTo>
                  <a:pt x="21584" y="20632"/>
                </a:lnTo>
                <a:lnTo>
                  <a:pt x="21826" y="18988"/>
                </a:lnTo>
                <a:lnTo>
                  <a:pt x="21975" y="18284"/>
                </a:lnTo>
                <a:lnTo>
                  <a:pt x="22297" y="17108"/>
                </a:lnTo>
                <a:lnTo>
                  <a:pt x="22884" y="15661"/>
                </a:lnTo>
                <a:lnTo>
                  <a:pt x="23294" y="14955"/>
                </a:lnTo>
                <a:lnTo>
                  <a:pt x="23597" y="14329"/>
                </a:lnTo>
                <a:lnTo>
                  <a:pt x="25437" y="4032"/>
                </a:lnTo>
                <a:lnTo>
                  <a:pt x="25241" y="2661"/>
                </a:lnTo>
                <a:lnTo>
                  <a:pt x="25161" y="2387"/>
                </a:lnTo>
                <a:lnTo>
                  <a:pt x="24920" y="2114"/>
                </a:lnTo>
                <a:lnTo>
                  <a:pt x="8774" y="2114"/>
                </a:lnTo>
                <a:lnTo>
                  <a:pt x="7946" y="2074"/>
                </a:lnTo>
                <a:close/>
              </a:path>
              <a:path w="38735" h="46354">
                <a:moveTo>
                  <a:pt x="22332" y="27054"/>
                </a:moveTo>
                <a:lnTo>
                  <a:pt x="21423" y="27172"/>
                </a:lnTo>
                <a:lnTo>
                  <a:pt x="20250" y="27250"/>
                </a:lnTo>
                <a:lnTo>
                  <a:pt x="18870" y="27289"/>
                </a:lnTo>
                <a:lnTo>
                  <a:pt x="22416" y="27289"/>
                </a:lnTo>
                <a:lnTo>
                  <a:pt x="22332" y="27054"/>
                </a:lnTo>
                <a:close/>
              </a:path>
              <a:path w="38735" h="46354">
                <a:moveTo>
                  <a:pt x="19813" y="0"/>
                </a:moveTo>
                <a:lnTo>
                  <a:pt x="15133" y="1252"/>
                </a:lnTo>
                <a:lnTo>
                  <a:pt x="14190" y="1565"/>
                </a:lnTo>
                <a:lnTo>
                  <a:pt x="13684" y="1683"/>
                </a:lnTo>
                <a:lnTo>
                  <a:pt x="12661" y="1879"/>
                </a:lnTo>
                <a:lnTo>
                  <a:pt x="11683" y="2035"/>
                </a:lnTo>
                <a:lnTo>
                  <a:pt x="9717" y="2114"/>
                </a:lnTo>
                <a:lnTo>
                  <a:pt x="24920" y="2114"/>
                </a:lnTo>
                <a:lnTo>
                  <a:pt x="20561" y="38"/>
                </a:lnTo>
                <a:lnTo>
                  <a:pt x="1981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20983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60" h="71754">
                <a:moveTo>
                  <a:pt x="33347" y="64769"/>
                </a:moveTo>
                <a:lnTo>
                  <a:pt x="27921" y="64769"/>
                </a:lnTo>
                <a:lnTo>
                  <a:pt x="28277" y="65023"/>
                </a:lnTo>
                <a:lnTo>
                  <a:pt x="34406" y="69595"/>
                </a:lnTo>
                <a:lnTo>
                  <a:pt x="34993" y="69976"/>
                </a:lnTo>
                <a:lnTo>
                  <a:pt x="36131" y="70484"/>
                </a:lnTo>
                <a:lnTo>
                  <a:pt x="36683" y="70611"/>
                </a:lnTo>
                <a:lnTo>
                  <a:pt x="37672" y="70992"/>
                </a:lnTo>
                <a:lnTo>
                  <a:pt x="38144" y="71119"/>
                </a:lnTo>
                <a:lnTo>
                  <a:pt x="39006" y="71246"/>
                </a:lnTo>
                <a:lnTo>
                  <a:pt x="41410" y="71246"/>
                </a:lnTo>
                <a:lnTo>
                  <a:pt x="41690" y="71143"/>
                </a:lnTo>
                <a:lnTo>
                  <a:pt x="41410" y="71119"/>
                </a:lnTo>
                <a:lnTo>
                  <a:pt x="42146" y="70992"/>
                </a:lnTo>
                <a:lnTo>
                  <a:pt x="45622" y="70992"/>
                </a:lnTo>
                <a:lnTo>
                  <a:pt x="46987" y="70865"/>
                </a:lnTo>
                <a:lnTo>
                  <a:pt x="49345" y="70484"/>
                </a:lnTo>
                <a:lnTo>
                  <a:pt x="51311" y="69976"/>
                </a:lnTo>
                <a:lnTo>
                  <a:pt x="51472" y="69976"/>
                </a:lnTo>
                <a:lnTo>
                  <a:pt x="51667" y="69849"/>
                </a:lnTo>
                <a:lnTo>
                  <a:pt x="52530" y="69595"/>
                </a:lnTo>
                <a:lnTo>
                  <a:pt x="53944" y="69087"/>
                </a:lnTo>
                <a:lnTo>
                  <a:pt x="55600" y="68325"/>
                </a:lnTo>
                <a:lnTo>
                  <a:pt x="57123" y="67818"/>
                </a:lnTo>
                <a:lnTo>
                  <a:pt x="39719" y="67817"/>
                </a:lnTo>
                <a:lnTo>
                  <a:pt x="38144" y="67436"/>
                </a:lnTo>
                <a:lnTo>
                  <a:pt x="37902" y="67331"/>
                </a:lnTo>
                <a:lnTo>
                  <a:pt x="37396" y="67182"/>
                </a:lnTo>
                <a:lnTo>
                  <a:pt x="36603" y="66801"/>
                </a:lnTo>
                <a:lnTo>
                  <a:pt x="36325" y="66641"/>
                </a:lnTo>
                <a:lnTo>
                  <a:pt x="35821" y="66420"/>
                </a:lnTo>
                <a:lnTo>
                  <a:pt x="34912" y="65912"/>
                </a:lnTo>
                <a:lnTo>
                  <a:pt x="34159" y="65361"/>
                </a:lnTo>
                <a:lnTo>
                  <a:pt x="33820" y="65150"/>
                </a:lnTo>
                <a:lnTo>
                  <a:pt x="33347" y="64769"/>
                </a:lnTo>
                <a:close/>
              </a:path>
              <a:path w="60960" h="71754">
                <a:moveTo>
                  <a:pt x="45622" y="70992"/>
                </a:moveTo>
                <a:lnTo>
                  <a:pt x="42146" y="70992"/>
                </a:lnTo>
                <a:lnTo>
                  <a:pt x="41996" y="71119"/>
                </a:lnTo>
                <a:lnTo>
                  <a:pt x="41755" y="71119"/>
                </a:lnTo>
                <a:lnTo>
                  <a:pt x="42893" y="71246"/>
                </a:lnTo>
                <a:lnTo>
                  <a:pt x="45622" y="70992"/>
                </a:lnTo>
                <a:close/>
              </a:path>
              <a:path w="60960" h="71754">
                <a:moveTo>
                  <a:pt x="54416" y="51562"/>
                </a:moveTo>
                <a:lnTo>
                  <a:pt x="30474" y="62356"/>
                </a:lnTo>
                <a:lnTo>
                  <a:pt x="31701" y="63499"/>
                </a:lnTo>
                <a:lnTo>
                  <a:pt x="40616" y="67817"/>
                </a:lnTo>
                <a:lnTo>
                  <a:pt x="40858" y="67690"/>
                </a:lnTo>
                <a:lnTo>
                  <a:pt x="57504" y="67691"/>
                </a:lnTo>
                <a:lnTo>
                  <a:pt x="59407" y="67056"/>
                </a:lnTo>
                <a:lnTo>
                  <a:pt x="59835" y="66641"/>
                </a:lnTo>
                <a:lnTo>
                  <a:pt x="60200" y="66167"/>
                </a:lnTo>
                <a:lnTo>
                  <a:pt x="58659" y="64262"/>
                </a:lnTo>
                <a:lnTo>
                  <a:pt x="58544" y="64008"/>
                </a:lnTo>
                <a:lnTo>
                  <a:pt x="54611" y="53086"/>
                </a:lnTo>
                <a:lnTo>
                  <a:pt x="54416" y="51562"/>
                </a:lnTo>
                <a:close/>
              </a:path>
              <a:path w="60960" h="71754">
                <a:moveTo>
                  <a:pt x="57504" y="67691"/>
                </a:moveTo>
                <a:lnTo>
                  <a:pt x="40858" y="67690"/>
                </a:lnTo>
                <a:lnTo>
                  <a:pt x="40616" y="67817"/>
                </a:lnTo>
                <a:lnTo>
                  <a:pt x="57123" y="67818"/>
                </a:lnTo>
                <a:lnTo>
                  <a:pt x="57504" y="67691"/>
                </a:lnTo>
                <a:close/>
              </a:path>
              <a:path w="60960" h="71754">
                <a:moveTo>
                  <a:pt x="28143" y="64984"/>
                </a:moveTo>
                <a:lnTo>
                  <a:pt x="28277" y="65023"/>
                </a:lnTo>
                <a:lnTo>
                  <a:pt x="28143" y="64984"/>
                </a:lnTo>
                <a:close/>
              </a:path>
              <a:path w="60960" h="71754">
                <a:moveTo>
                  <a:pt x="21791" y="2285"/>
                </a:moveTo>
                <a:lnTo>
                  <a:pt x="20492" y="2285"/>
                </a:lnTo>
                <a:lnTo>
                  <a:pt x="18997" y="2793"/>
                </a:lnTo>
                <a:lnTo>
                  <a:pt x="18008" y="3428"/>
                </a:lnTo>
                <a:lnTo>
                  <a:pt x="17697" y="3555"/>
                </a:lnTo>
                <a:lnTo>
                  <a:pt x="14156" y="12064"/>
                </a:lnTo>
                <a:lnTo>
                  <a:pt x="14006" y="12953"/>
                </a:lnTo>
                <a:lnTo>
                  <a:pt x="12109" y="18160"/>
                </a:lnTo>
                <a:lnTo>
                  <a:pt x="5312" y="23367"/>
                </a:lnTo>
                <a:lnTo>
                  <a:pt x="5151" y="23494"/>
                </a:lnTo>
                <a:lnTo>
                  <a:pt x="0" y="33273"/>
                </a:lnTo>
                <a:lnTo>
                  <a:pt x="356" y="34670"/>
                </a:lnTo>
                <a:lnTo>
                  <a:pt x="2403" y="37972"/>
                </a:lnTo>
                <a:lnTo>
                  <a:pt x="2794" y="38480"/>
                </a:lnTo>
                <a:lnTo>
                  <a:pt x="4093" y="39750"/>
                </a:lnTo>
                <a:lnTo>
                  <a:pt x="5002" y="40512"/>
                </a:lnTo>
                <a:lnTo>
                  <a:pt x="5864" y="41147"/>
                </a:lnTo>
                <a:lnTo>
                  <a:pt x="7589" y="42163"/>
                </a:lnTo>
                <a:lnTo>
                  <a:pt x="8383" y="42671"/>
                </a:lnTo>
                <a:lnTo>
                  <a:pt x="9130" y="42925"/>
                </a:lnTo>
                <a:lnTo>
                  <a:pt x="11327" y="43814"/>
                </a:lnTo>
                <a:lnTo>
                  <a:pt x="12707" y="44068"/>
                </a:lnTo>
                <a:lnTo>
                  <a:pt x="20135" y="53085"/>
                </a:lnTo>
                <a:lnTo>
                  <a:pt x="21193" y="55752"/>
                </a:lnTo>
                <a:lnTo>
                  <a:pt x="26256" y="63499"/>
                </a:lnTo>
                <a:lnTo>
                  <a:pt x="26587" y="63880"/>
                </a:lnTo>
                <a:lnTo>
                  <a:pt x="27093" y="64261"/>
                </a:lnTo>
                <a:lnTo>
                  <a:pt x="27840" y="64896"/>
                </a:lnTo>
                <a:lnTo>
                  <a:pt x="28143" y="64984"/>
                </a:lnTo>
                <a:lnTo>
                  <a:pt x="27921" y="64769"/>
                </a:lnTo>
                <a:lnTo>
                  <a:pt x="33347" y="64769"/>
                </a:lnTo>
                <a:lnTo>
                  <a:pt x="31532" y="63372"/>
                </a:lnTo>
                <a:lnTo>
                  <a:pt x="29968" y="61975"/>
                </a:lnTo>
                <a:lnTo>
                  <a:pt x="29726" y="61848"/>
                </a:lnTo>
                <a:lnTo>
                  <a:pt x="29174" y="61467"/>
                </a:lnTo>
                <a:lnTo>
                  <a:pt x="22412" y="48513"/>
                </a:lnTo>
                <a:lnTo>
                  <a:pt x="21630" y="47116"/>
                </a:lnTo>
                <a:lnTo>
                  <a:pt x="20963" y="46100"/>
                </a:lnTo>
                <a:lnTo>
                  <a:pt x="20101" y="44957"/>
                </a:lnTo>
                <a:lnTo>
                  <a:pt x="19583" y="44322"/>
                </a:lnTo>
                <a:lnTo>
                  <a:pt x="18997" y="43814"/>
                </a:lnTo>
                <a:lnTo>
                  <a:pt x="18364" y="43179"/>
                </a:lnTo>
                <a:lnTo>
                  <a:pt x="17663" y="42671"/>
                </a:lnTo>
                <a:lnTo>
                  <a:pt x="16915" y="42163"/>
                </a:lnTo>
                <a:lnTo>
                  <a:pt x="16295" y="41782"/>
                </a:lnTo>
                <a:lnTo>
                  <a:pt x="16122" y="41782"/>
                </a:lnTo>
                <a:lnTo>
                  <a:pt x="22654" y="36956"/>
                </a:lnTo>
                <a:lnTo>
                  <a:pt x="23275" y="36321"/>
                </a:lnTo>
                <a:lnTo>
                  <a:pt x="23873" y="35432"/>
                </a:lnTo>
                <a:lnTo>
                  <a:pt x="24425" y="34670"/>
                </a:lnTo>
                <a:lnTo>
                  <a:pt x="24965" y="33781"/>
                </a:lnTo>
                <a:lnTo>
                  <a:pt x="27477" y="24383"/>
                </a:lnTo>
                <a:lnTo>
                  <a:pt x="27380" y="19684"/>
                </a:lnTo>
                <a:lnTo>
                  <a:pt x="24068" y="6095"/>
                </a:lnTo>
                <a:lnTo>
                  <a:pt x="25839" y="6095"/>
                </a:lnTo>
                <a:lnTo>
                  <a:pt x="27806" y="5968"/>
                </a:lnTo>
                <a:lnTo>
                  <a:pt x="28783" y="5841"/>
                </a:lnTo>
                <a:lnTo>
                  <a:pt x="29807" y="5587"/>
                </a:lnTo>
                <a:lnTo>
                  <a:pt x="30313" y="5587"/>
                </a:lnTo>
                <a:lnTo>
                  <a:pt x="32797" y="4571"/>
                </a:lnTo>
                <a:lnTo>
                  <a:pt x="33268" y="4444"/>
                </a:lnTo>
                <a:lnTo>
                  <a:pt x="33854" y="4190"/>
                </a:lnTo>
                <a:lnTo>
                  <a:pt x="35188" y="4063"/>
                </a:lnTo>
                <a:lnTo>
                  <a:pt x="35936" y="3936"/>
                </a:lnTo>
                <a:lnTo>
                  <a:pt x="47795" y="3937"/>
                </a:lnTo>
                <a:lnTo>
                  <a:pt x="47148" y="3556"/>
                </a:lnTo>
                <a:lnTo>
                  <a:pt x="46205" y="3048"/>
                </a:lnTo>
                <a:lnTo>
                  <a:pt x="45101" y="2540"/>
                </a:lnTo>
                <a:lnTo>
                  <a:pt x="24816" y="2539"/>
                </a:lnTo>
                <a:lnTo>
                  <a:pt x="22930" y="2412"/>
                </a:lnTo>
                <a:lnTo>
                  <a:pt x="21791" y="2285"/>
                </a:lnTo>
                <a:close/>
              </a:path>
              <a:path w="60960" h="71754">
                <a:moveTo>
                  <a:pt x="47795" y="3937"/>
                </a:moveTo>
                <a:lnTo>
                  <a:pt x="35936" y="3936"/>
                </a:lnTo>
                <a:lnTo>
                  <a:pt x="37477" y="4063"/>
                </a:lnTo>
                <a:lnTo>
                  <a:pt x="39041" y="4572"/>
                </a:lnTo>
                <a:lnTo>
                  <a:pt x="41627" y="10668"/>
                </a:lnTo>
                <a:lnTo>
                  <a:pt x="41508" y="12065"/>
                </a:lnTo>
                <a:lnTo>
                  <a:pt x="38954" y="19811"/>
                </a:lnTo>
                <a:lnTo>
                  <a:pt x="38374" y="21208"/>
                </a:lnTo>
                <a:lnTo>
                  <a:pt x="38152" y="22097"/>
                </a:lnTo>
                <a:lnTo>
                  <a:pt x="37813" y="23748"/>
                </a:lnTo>
                <a:lnTo>
                  <a:pt x="37707" y="26923"/>
                </a:lnTo>
                <a:lnTo>
                  <a:pt x="37828" y="28066"/>
                </a:lnTo>
                <a:lnTo>
                  <a:pt x="43296" y="39115"/>
                </a:lnTo>
                <a:lnTo>
                  <a:pt x="44549" y="40131"/>
                </a:lnTo>
                <a:lnTo>
                  <a:pt x="46953" y="41782"/>
                </a:lnTo>
                <a:lnTo>
                  <a:pt x="48839" y="42925"/>
                </a:lnTo>
                <a:lnTo>
                  <a:pt x="49816" y="43560"/>
                </a:lnTo>
                <a:lnTo>
                  <a:pt x="53082" y="45085"/>
                </a:lnTo>
                <a:lnTo>
                  <a:pt x="54255" y="45593"/>
                </a:lnTo>
                <a:lnTo>
                  <a:pt x="54364" y="43180"/>
                </a:lnTo>
                <a:lnTo>
                  <a:pt x="54744" y="39751"/>
                </a:lnTo>
                <a:lnTo>
                  <a:pt x="59533" y="21209"/>
                </a:lnTo>
                <a:lnTo>
                  <a:pt x="59683" y="20701"/>
                </a:lnTo>
                <a:lnTo>
                  <a:pt x="48793" y="4572"/>
                </a:lnTo>
                <a:lnTo>
                  <a:pt x="47795" y="3937"/>
                </a:lnTo>
                <a:close/>
              </a:path>
              <a:path w="60960" h="71754">
                <a:moveTo>
                  <a:pt x="16216" y="41734"/>
                </a:moveTo>
                <a:close/>
              </a:path>
              <a:path w="60960" h="71754">
                <a:moveTo>
                  <a:pt x="16369" y="41655"/>
                </a:moveTo>
                <a:lnTo>
                  <a:pt x="16122" y="41655"/>
                </a:lnTo>
                <a:lnTo>
                  <a:pt x="16369" y="41655"/>
                </a:lnTo>
                <a:close/>
              </a:path>
              <a:path w="60960" h="71754">
                <a:moveTo>
                  <a:pt x="60402" y="20701"/>
                </a:moveTo>
                <a:lnTo>
                  <a:pt x="59683" y="20701"/>
                </a:lnTo>
                <a:lnTo>
                  <a:pt x="60476" y="20828"/>
                </a:lnTo>
                <a:lnTo>
                  <a:pt x="60402" y="20701"/>
                </a:lnTo>
                <a:close/>
              </a:path>
              <a:path w="60960" h="71754">
                <a:moveTo>
                  <a:pt x="36488" y="380"/>
                </a:moveTo>
                <a:lnTo>
                  <a:pt x="30117" y="1904"/>
                </a:lnTo>
                <a:lnTo>
                  <a:pt x="28703" y="2285"/>
                </a:lnTo>
                <a:lnTo>
                  <a:pt x="27058" y="2539"/>
                </a:lnTo>
                <a:lnTo>
                  <a:pt x="45101" y="2540"/>
                </a:lnTo>
                <a:lnTo>
                  <a:pt x="44273" y="2159"/>
                </a:lnTo>
                <a:lnTo>
                  <a:pt x="42307" y="1397"/>
                </a:lnTo>
                <a:lnTo>
                  <a:pt x="39185" y="508"/>
                </a:lnTo>
                <a:lnTo>
                  <a:pt x="37040" y="507"/>
                </a:lnTo>
                <a:lnTo>
                  <a:pt x="36488" y="380"/>
                </a:lnTo>
                <a:close/>
              </a:path>
              <a:path w="60960" h="71754">
                <a:moveTo>
                  <a:pt x="37040" y="0"/>
                </a:moveTo>
                <a:lnTo>
                  <a:pt x="37546" y="508"/>
                </a:lnTo>
                <a:lnTo>
                  <a:pt x="39185" y="508"/>
                </a:lnTo>
                <a:lnTo>
                  <a:pt x="38293" y="254"/>
                </a:lnTo>
                <a:lnTo>
                  <a:pt x="3704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15154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4" h="53975">
                <a:moveTo>
                  <a:pt x="10627" y="1617"/>
                </a:moveTo>
                <a:lnTo>
                  <a:pt x="0" y="14955"/>
                </a:lnTo>
                <a:lnTo>
                  <a:pt x="217" y="15817"/>
                </a:lnTo>
                <a:lnTo>
                  <a:pt x="286" y="16169"/>
                </a:lnTo>
                <a:lnTo>
                  <a:pt x="9141" y="28072"/>
                </a:lnTo>
                <a:lnTo>
                  <a:pt x="10084" y="28776"/>
                </a:lnTo>
                <a:lnTo>
                  <a:pt x="18214" y="44243"/>
                </a:lnTo>
                <a:lnTo>
                  <a:pt x="18536" y="45731"/>
                </a:lnTo>
                <a:lnTo>
                  <a:pt x="23527" y="51329"/>
                </a:lnTo>
                <a:lnTo>
                  <a:pt x="23964" y="51565"/>
                </a:lnTo>
                <a:lnTo>
                  <a:pt x="25252" y="51995"/>
                </a:lnTo>
                <a:lnTo>
                  <a:pt x="26000" y="52191"/>
                </a:lnTo>
                <a:lnTo>
                  <a:pt x="27138" y="52386"/>
                </a:lnTo>
                <a:lnTo>
                  <a:pt x="27575" y="52426"/>
                </a:lnTo>
                <a:lnTo>
                  <a:pt x="29507" y="52856"/>
                </a:lnTo>
                <a:lnTo>
                  <a:pt x="39017" y="53679"/>
                </a:lnTo>
                <a:lnTo>
                  <a:pt x="40869" y="53639"/>
                </a:lnTo>
                <a:lnTo>
                  <a:pt x="62582" y="49371"/>
                </a:lnTo>
                <a:lnTo>
                  <a:pt x="45584" y="49371"/>
                </a:lnTo>
                <a:lnTo>
                  <a:pt x="44836" y="49294"/>
                </a:lnTo>
                <a:lnTo>
                  <a:pt x="36855" y="45496"/>
                </a:lnTo>
                <a:lnTo>
                  <a:pt x="36108" y="44947"/>
                </a:lnTo>
                <a:lnTo>
                  <a:pt x="35238" y="44243"/>
                </a:lnTo>
                <a:lnTo>
                  <a:pt x="34532" y="43617"/>
                </a:lnTo>
                <a:lnTo>
                  <a:pt x="33929" y="43042"/>
                </a:lnTo>
                <a:lnTo>
                  <a:pt x="33649" y="42872"/>
                </a:lnTo>
                <a:lnTo>
                  <a:pt x="26161" y="31557"/>
                </a:lnTo>
                <a:lnTo>
                  <a:pt x="25804" y="30617"/>
                </a:lnTo>
                <a:lnTo>
                  <a:pt x="25183" y="28581"/>
                </a:lnTo>
                <a:lnTo>
                  <a:pt x="25057" y="28307"/>
                </a:lnTo>
                <a:lnTo>
                  <a:pt x="24907" y="27759"/>
                </a:lnTo>
                <a:lnTo>
                  <a:pt x="17156" y="21846"/>
                </a:lnTo>
                <a:lnTo>
                  <a:pt x="15627" y="21299"/>
                </a:lnTo>
                <a:lnTo>
                  <a:pt x="8233" y="15974"/>
                </a:lnTo>
                <a:lnTo>
                  <a:pt x="7796" y="15465"/>
                </a:lnTo>
                <a:lnTo>
                  <a:pt x="5760" y="10570"/>
                </a:lnTo>
                <a:lnTo>
                  <a:pt x="5860" y="7987"/>
                </a:lnTo>
                <a:lnTo>
                  <a:pt x="5990" y="7321"/>
                </a:lnTo>
                <a:lnTo>
                  <a:pt x="6151" y="6891"/>
                </a:lnTo>
                <a:lnTo>
                  <a:pt x="6266" y="6460"/>
                </a:lnTo>
                <a:lnTo>
                  <a:pt x="9417" y="2426"/>
                </a:lnTo>
                <a:lnTo>
                  <a:pt x="10627" y="1617"/>
                </a:lnTo>
                <a:close/>
              </a:path>
              <a:path w="69214" h="53975">
                <a:moveTo>
                  <a:pt x="47551" y="49222"/>
                </a:moveTo>
                <a:lnTo>
                  <a:pt x="47240" y="49294"/>
                </a:lnTo>
                <a:lnTo>
                  <a:pt x="46216" y="49371"/>
                </a:lnTo>
                <a:lnTo>
                  <a:pt x="62582" y="49371"/>
                </a:lnTo>
                <a:lnTo>
                  <a:pt x="62913" y="49254"/>
                </a:lnTo>
                <a:lnTo>
                  <a:pt x="48803" y="49254"/>
                </a:lnTo>
                <a:lnTo>
                  <a:pt x="47551" y="49222"/>
                </a:lnTo>
                <a:close/>
              </a:path>
              <a:path w="69214" h="53975">
                <a:moveTo>
                  <a:pt x="66030" y="44243"/>
                </a:moveTo>
                <a:lnTo>
                  <a:pt x="65639" y="44752"/>
                </a:lnTo>
                <a:lnTo>
                  <a:pt x="65236" y="45104"/>
                </a:lnTo>
                <a:lnTo>
                  <a:pt x="61430" y="46357"/>
                </a:lnTo>
                <a:lnTo>
                  <a:pt x="60235" y="46944"/>
                </a:lnTo>
                <a:lnTo>
                  <a:pt x="48803" y="49254"/>
                </a:lnTo>
                <a:lnTo>
                  <a:pt x="62913" y="49254"/>
                </a:lnTo>
                <a:lnTo>
                  <a:pt x="65236" y="48392"/>
                </a:lnTo>
                <a:lnTo>
                  <a:pt x="66731" y="47806"/>
                </a:lnTo>
                <a:lnTo>
                  <a:pt x="68778" y="46866"/>
                </a:lnTo>
                <a:lnTo>
                  <a:pt x="68031" y="46239"/>
                </a:lnTo>
                <a:lnTo>
                  <a:pt x="67210" y="45496"/>
                </a:lnTo>
                <a:lnTo>
                  <a:pt x="66651" y="44947"/>
                </a:lnTo>
                <a:lnTo>
                  <a:pt x="66030" y="44243"/>
                </a:lnTo>
                <a:close/>
              </a:path>
              <a:path w="69214" h="53975">
                <a:moveTo>
                  <a:pt x="47975" y="49059"/>
                </a:moveTo>
                <a:lnTo>
                  <a:pt x="47240" y="49215"/>
                </a:lnTo>
                <a:lnTo>
                  <a:pt x="47585" y="49215"/>
                </a:lnTo>
                <a:lnTo>
                  <a:pt x="47975" y="49059"/>
                </a:lnTo>
                <a:close/>
              </a:path>
              <a:path w="69214" h="53975">
                <a:moveTo>
                  <a:pt x="33750" y="42872"/>
                </a:moveTo>
                <a:lnTo>
                  <a:pt x="33929" y="43042"/>
                </a:lnTo>
                <a:lnTo>
                  <a:pt x="34107" y="43146"/>
                </a:lnTo>
                <a:lnTo>
                  <a:pt x="33750" y="42872"/>
                </a:lnTo>
                <a:close/>
              </a:path>
              <a:path w="69214" h="53975">
                <a:moveTo>
                  <a:pt x="13465" y="0"/>
                </a:moveTo>
                <a:lnTo>
                  <a:pt x="12798" y="351"/>
                </a:lnTo>
                <a:lnTo>
                  <a:pt x="10720" y="1563"/>
                </a:lnTo>
                <a:lnTo>
                  <a:pt x="10981" y="1526"/>
                </a:lnTo>
                <a:lnTo>
                  <a:pt x="11142" y="1448"/>
                </a:lnTo>
                <a:lnTo>
                  <a:pt x="11579" y="1291"/>
                </a:lnTo>
                <a:lnTo>
                  <a:pt x="12246" y="1016"/>
                </a:lnTo>
                <a:lnTo>
                  <a:pt x="13074" y="586"/>
                </a:lnTo>
                <a:lnTo>
                  <a:pt x="1346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7489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44" y="0"/>
                </a:moveTo>
                <a:lnTo>
                  <a:pt x="0" y="79"/>
                </a:lnTo>
                <a:lnTo>
                  <a:pt x="0" y="2937"/>
                </a:lnTo>
                <a:lnTo>
                  <a:pt x="505" y="2858"/>
                </a:lnTo>
                <a:lnTo>
                  <a:pt x="390" y="1409"/>
                </a:lnTo>
                <a:lnTo>
                  <a:pt x="344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74342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96" y="0"/>
                </a:moveTo>
                <a:lnTo>
                  <a:pt x="0" y="156"/>
                </a:lnTo>
                <a:lnTo>
                  <a:pt x="0" y="3054"/>
                </a:lnTo>
                <a:lnTo>
                  <a:pt x="551" y="2937"/>
                </a:lnTo>
                <a:lnTo>
                  <a:pt x="1057" y="2858"/>
                </a:lnTo>
                <a:lnTo>
                  <a:pt x="942" y="1409"/>
                </a:lnTo>
                <a:lnTo>
                  <a:pt x="89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7379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7"/>
                </a:lnTo>
                <a:lnTo>
                  <a:pt x="0" y="195"/>
                </a:lnTo>
                <a:lnTo>
                  <a:pt x="0" y="3053"/>
                </a:lnTo>
                <a:lnTo>
                  <a:pt x="551" y="2975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73284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0" y="234"/>
                </a:lnTo>
                <a:lnTo>
                  <a:pt x="0" y="3093"/>
                </a:lnTo>
                <a:lnTo>
                  <a:pt x="540" y="2975"/>
                </a:lnTo>
                <a:lnTo>
                  <a:pt x="1057" y="2897"/>
                </a:lnTo>
                <a:lnTo>
                  <a:pt x="1057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72732" y="61622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551" y="116"/>
                </a:lnTo>
                <a:lnTo>
                  <a:pt x="0" y="195"/>
                </a:lnTo>
                <a:lnTo>
                  <a:pt x="0" y="3093"/>
                </a:lnTo>
                <a:lnTo>
                  <a:pt x="1057" y="2857"/>
                </a:lnTo>
                <a:lnTo>
                  <a:pt x="1057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7218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9"/>
                </a:lnTo>
                <a:lnTo>
                  <a:pt x="0" y="195"/>
                </a:lnTo>
                <a:lnTo>
                  <a:pt x="0" y="3093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7166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1069" y="2897"/>
                </a:lnTo>
                <a:lnTo>
                  <a:pt x="0" y="3132"/>
                </a:lnTo>
                <a:lnTo>
                  <a:pt x="0" y="234"/>
                </a:lnTo>
                <a:lnTo>
                  <a:pt x="1069" y="0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71122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1057" y="2897"/>
                </a:lnTo>
                <a:lnTo>
                  <a:pt x="0" y="3132"/>
                </a:lnTo>
                <a:lnTo>
                  <a:pt x="0" y="234"/>
                </a:lnTo>
                <a:lnTo>
                  <a:pt x="1057" y="0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7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92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14"/>
                </a:lnTo>
                <a:lnTo>
                  <a:pt x="1092" y="2897"/>
                </a:lnTo>
                <a:lnTo>
                  <a:pt x="1092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7005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551" y="117"/>
                </a:lnTo>
                <a:lnTo>
                  <a:pt x="0" y="274"/>
                </a:lnTo>
                <a:lnTo>
                  <a:pt x="0" y="3172"/>
                </a:lnTo>
                <a:lnTo>
                  <a:pt x="517" y="3054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69500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0" y="234"/>
                </a:lnTo>
                <a:lnTo>
                  <a:pt x="0" y="3171"/>
                </a:lnTo>
                <a:lnTo>
                  <a:pt x="551" y="3015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68948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53"/>
                </a:lnTo>
                <a:lnTo>
                  <a:pt x="1103" y="2897"/>
                </a:lnTo>
                <a:lnTo>
                  <a:pt x="1103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6844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156"/>
                </a:lnTo>
                <a:lnTo>
                  <a:pt x="0" y="274"/>
                </a:lnTo>
                <a:lnTo>
                  <a:pt x="0" y="3211"/>
                </a:lnTo>
                <a:lnTo>
                  <a:pt x="505" y="3054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67890" y="61732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897"/>
                </a:lnTo>
                <a:lnTo>
                  <a:pt x="0" y="3210"/>
                </a:lnTo>
                <a:lnTo>
                  <a:pt x="0" y="273"/>
                </a:lnTo>
                <a:lnTo>
                  <a:pt x="1057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67338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66832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66280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65728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65223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2"/>
                </a:lnTo>
                <a:lnTo>
                  <a:pt x="0" y="3288"/>
                </a:lnTo>
                <a:lnTo>
                  <a:pt x="505" y="309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64671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3"/>
                </a:lnTo>
                <a:lnTo>
                  <a:pt x="0" y="3289"/>
                </a:lnTo>
                <a:lnTo>
                  <a:pt x="551" y="313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64119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156"/>
                </a:lnTo>
                <a:lnTo>
                  <a:pt x="0" y="352"/>
                </a:lnTo>
                <a:lnTo>
                  <a:pt x="0" y="3328"/>
                </a:lnTo>
                <a:lnTo>
                  <a:pt x="551" y="3132"/>
                </a:lnTo>
                <a:lnTo>
                  <a:pt x="1103" y="2975"/>
                </a:lnTo>
                <a:lnTo>
                  <a:pt x="1103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63613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75"/>
                </a:lnTo>
                <a:lnTo>
                  <a:pt x="0" y="3367"/>
                </a:lnTo>
                <a:lnTo>
                  <a:pt x="0" y="391"/>
                </a:lnTo>
                <a:lnTo>
                  <a:pt x="1057" y="0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63061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51" y="195"/>
                </a:lnTo>
                <a:lnTo>
                  <a:pt x="0" y="351"/>
                </a:lnTo>
                <a:lnTo>
                  <a:pt x="0" y="3367"/>
                </a:lnTo>
                <a:lnTo>
                  <a:pt x="1057" y="2975"/>
                </a:lnTo>
                <a:lnTo>
                  <a:pt x="1057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62543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517" y="155"/>
                </a:lnTo>
                <a:lnTo>
                  <a:pt x="0" y="351"/>
                </a:lnTo>
                <a:lnTo>
                  <a:pt x="0" y="3367"/>
                </a:lnTo>
                <a:lnTo>
                  <a:pt x="1069" y="2975"/>
                </a:lnTo>
                <a:lnTo>
                  <a:pt x="1069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61991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1069" y="3015"/>
                </a:lnTo>
                <a:lnTo>
                  <a:pt x="0" y="3446"/>
                </a:lnTo>
                <a:lnTo>
                  <a:pt x="0" y="431"/>
                </a:lnTo>
                <a:lnTo>
                  <a:pt x="1069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61439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235"/>
                </a:lnTo>
                <a:lnTo>
                  <a:pt x="0" y="430"/>
                </a:lnTo>
                <a:lnTo>
                  <a:pt x="0" y="3446"/>
                </a:lnTo>
                <a:lnTo>
                  <a:pt x="551" y="3250"/>
                </a:lnTo>
                <a:lnTo>
                  <a:pt x="1103" y="3015"/>
                </a:lnTo>
                <a:lnTo>
                  <a:pt x="1103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60933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90"/>
                </a:lnTo>
                <a:lnTo>
                  <a:pt x="0" y="3444"/>
                </a:lnTo>
                <a:lnTo>
                  <a:pt x="505" y="3210"/>
                </a:lnTo>
                <a:lnTo>
                  <a:pt x="1057" y="3014"/>
                </a:lnTo>
                <a:lnTo>
                  <a:pt x="1057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60381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3015"/>
                </a:lnTo>
                <a:lnTo>
                  <a:pt x="0" y="3485"/>
                </a:lnTo>
                <a:lnTo>
                  <a:pt x="0" y="431"/>
                </a:lnTo>
                <a:lnTo>
                  <a:pt x="1057" y="0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59829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054"/>
                </a:lnTo>
                <a:lnTo>
                  <a:pt x="0" y="3523"/>
                </a:lnTo>
                <a:lnTo>
                  <a:pt x="0" y="470"/>
                </a:lnTo>
                <a:lnTo>
                  <a:pt x="1103" y="0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5932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05" y="328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58771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51" y="332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58219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0" y="469"/>
                </a:lnTo>
                <a:lnTo>
                  <a:pt x="0" y="3601"/>
                </a:lnTo>
                <a:lnTo>
                  <a:pt x="551" y="3328"/>
                </a:lnTo>
                <a:lnTo>
                  <a:pt x="1103" y="3093"/>
                </a:lnTo>
                <a:lnTo>
                  <a:pt x="1103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5771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234"/>
                </a:lnTo>
                <a:lnTo>
                  <a:pt x="0" y="508"/>
                </a:lnTo>
                <a:lnTo>
                  <a:pt x="0" y="3680"/>
                </a:lnTo>
                <a:lnTo>
                  <a:pt x="505" y="3367"/>
                </a:lnTo>
                <a:lnTo>
                  <a:pt x="1057" y="3093"/>
                </a:lnTo>
                <a:lnTo>
                  <a:pt x="1057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57161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548"/>
                </a:lnTo>
                <a:lnTo>
                  <a:pt x="0" y="3719"/>
                </a:lnTo>
                <a:lnTo>
                  <a:pt x="551" y="3446"/>
                </a:lnTo>
                <a:lnTo>
                  <a:pt x="1057" y="3132"/>
                </a:lnTo>
                <a:lnTo>
                  <a:pt x="1057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56609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172"/>
                </a:lnTo>
                <a:lnTo>
                  <a:pt x="0" y="3798"/>
                </a:lnTo>
                <a:lnTo>
                  <a:pt x="0" y="548"/>
                </a:lnTo>
                <a:lnTo>
                  <a:pt x="1103" y="0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5610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505" y="273"/>
                </a:lnTo>
                <a:lnTo>
                  <a:pt x="0" y="586"/>
                </a:lnTo>
                <a:lnTo>
                  <a:pt x="0" y="3836"/>
                </a:lnTo>
                <a:lnTo>
                  <a:pt x="1057" y="3171"/>
                </a:lnTo>
                <a:lnTo>
                  <a:pt x="1057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55551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0" y="626"/>
                </a:lnTo>
                <a:lnTo>
                  <a:pt x="0" y="3915"/>
                </a:lnTo>
                <a:lnTo>
                  <a:pt x="505" y="3562"/>
                </a:lnTo>
                <a:lnTo>
                  <a:pt x="1057" y="3250"/>
                </a:lnTo>
                <a:lnTo>
                  <a:pt x="1057" y="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54999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103" y="0"/>
                </a:moveTo>
                <a:lnTo>
                  <a:pt x="0" y="626"/>
                </a:lnTo>
                <a:lnTo>
                  <a:pt x="0" y="3994"/>
                </a:lnTo>
                <a:lnTo>
                  <a:pt x="551" y="3602"/>
                </a:lnTo>
                <a:lnTo>
                  <a:pt x="1103" y="3250"/>
                </a:lnTo>
                <a:lnTo>
                  <a:pt x="1103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54482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517" y="312"/>
                </a:lnTo>
                <a:lnTo>
                  <a:pt x="0" y="665"/>
                </a:lnTo>
                <a:lnTo>
                  <a:pt x="0" y="4071"/>
                </a:lnTo>
                <a:lnTo>
                  <a:pt x="1069" y="3289"/>
                </a:lnTo>
                <a:lnTo>
                  <a:pt x="1069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53930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0" y="705"/>
                </a:lnTo>
                <a:lnTo>
                  <a:pt x="0" y="4190"/>
                </a:lnTo>
                <a:lnTo>
                  <a:pt x="517" y="3758"/>
                </a:lnTo>
                <a:lnTo>
                  <a:pt x="1069" y="3368"/>
                </a:lnTo>
                <a:lnTo>
                  <a:pt x="1069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53389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92" y="0"/>
                </a:moveTo>
                <a:lnTo>
                  <a:pt x="0" y="705"/>
                </a:lnTo>
                <a:lnTo>
                  <a:pt x="0" y="4307"/>
                </a:lnTo>
                <a:lnTo>
                  <a:pt x="540" y="3837"/>
                </a:lnTo>
                <a:lnTo>
                  <a:pt x="1092" y="3405"/>
                </a:lnTo>
                <a:lnTo>
                  <a:pt x="1092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52872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17" y="352"/>
                </a:lnTo>
                <a:lnTo>
                  <a:pt x="0" y="743"/>
                </a:lnTo>
                <a:lnTo>
                  <a:pt x="0" y="4463"/>
                </a:lnTo>
                <a:lnTo>
                  <a:pt x="517" y="3954"/>
                </a:lnTo>
                <a:lnTo>
                  <a:pt x="1057" y="3485"/>
                </a:lnTo>
                <a:lnTo>
                  <a:pt x="1057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52320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69" y="0"/>
                </a:moveTo>
                <a:lnTo>
                  <a:pt x="551" y="430"/>
                </a:lnTo>
                <a:lnTo>
                  <a:pt x="0" y="821"/>
                </a:lnTo>
                <a:lnTo>
                  <a:pt x="0" y="4697"/>
                </a:lnTo>
                <a:lnTo>
                  <a:pt x="517" y="4149"/>
                </a:lnTo>
                <a:lnTo>
                  <a:pt x="1069" y="3601"/>
                </a:lnTo>
                <a:lnTo>
                  <a:pt x="1069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51768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103" y="0"/>
                </a:moveTo>
                <a:lnTo>
                  <a:pt x="551" y="430"/>
                </a:lnTo>
                <a:lnTo>
                  <a:pt x="0" y="901"/>
                </a:lnTo>
                <a:lnTo>
                  <a:pt x="0" y="4933"/>
                </a:lnTo>
                <a:lnTo>
                  <a:pt x="275" y="4621"/>
                </a:lnTo>
                <a:lnTo>
                  <a:pt x="517" y="4307"/>
                </a:lnTo>
                <a:lnTo>
                  <a:pt x="1103" y="3719"/>
                </a:lnTo>
                <a:lnTo>
                  <a:pt x="1103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51262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05" y="470"/>
                </a:lnTo>
                <a:lnTo>
                  <a:pt x="0" y="940"/>
                </a:lnTo>
                <a:lnTo>
                  <a:pt x="0" y="5286"/>
                </a:lnTo>
                <a:lnTo>
                  <a:pt x="241" y="4894"/>
                </a:lnTo>
                <a:lnTo>
                  <a:pt x="505" y="4542"/>
                </a:lnTo>
                <a:lnTo>
                  <a:pt x="1057" y="3876"/>
                </a:lnTo>
                <a:lnTo>
                  <a:pt x="1057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50710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17" y="469"/>
                </a:lnTo>
                <a:lnTo>
                  <a:pt x="0" y="1018"/>
                </a:lnTo>
                <a:lnTo>
                  <a:pt x="0" y="5011"/>
                </a:lnTo>
                <a:lnTo>
                  <a:pt x="310" y="5167"/>
                </a:lnTo>
                <a:lnTo>
                  <a:pt x="1057" y="4032"/>
                </a:lnTo>
                <a:lnTo>
                  <a:pt x="1057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50204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05" y="548"/>
                </a:lnTo>
                <a:lnTo>
                  <a:pt x="0" y="1096"/>
                </a:lnTo>
                <a:lnTo>
                  <a:pt x="0" y="4228"/>
                </a:lnTo>
                <a:lnTo>
                  <a:pt x="816" y="4697"/>
                </a:lnTo>
                <a:lnTo>
                  <a:pt x="942" y="4542"/>
                </a:lnTo>
                <a:lnTo>
                  <a:pt x="1057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49652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781" y="273"/>
                </a:lnTo>
                <a:lnTo>
                  <a:pt x="229" y="900"/>
                </a:lnTo>
                <a:lnTo>
                  <a:pt x="0" y="1212"/>
                </a:lnTo>
                <a:lnTo>
                  <a:pt x="0" y="3367"/>
                </a:lnTo>
                <a:lnTo>
                  <a:pt x="1057" y="3993"/>
                </a:lnTo>
                <a:lnTo>
                  <a:pt x="1057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4910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05" y="665"/>
                </a:lnTo>
                <a:lnTo>
                  <a:pt x="275" y="1018"/>
                </a:lnTo>
                <a:lnTo>
                  <a:pt x="0" y="1370"/>
                </a:lnTo>
                <a:lnTo>
                  <a:pt x="0" y="2544"/>
                </a:lnTo>
                <a:lnTo>
                  <a:pt x="1103" y="3132"/>
                </a:lnTo>
                <a:lnTo>
                  <a:pt x="1103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48594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1057" y="0"/>
                </a:moveTo>
                <a:lnTo>
                  <a:pt x="735" y="352"/>
                </a:lnTo>
                <a:lnTo>
                  <a:pt x="229" y="1136"/>
                </a:lnTo>
                <a:lnTo>
                  <a:pt x="0" y="1566"/>
                </a:lnTo>
                <a:lnTo>
                  <a:pt x="1057" y="2154"/>
                </a:lnTo>
                <a:lnTo>
                  <a:pt x="1057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4859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505" y="0"/>
                </a:moveTo>
                <a:lnTo>
                  <a:pt x="505" y="1173"/>
                </a:lnTo>
                <a:lnTo>
                  <a:pt x="0" y="861"/>
                </a:lnTo>
                <a:lnTo>
                  <a:pt x="229" y="430"/>
                </a:lnTo>
                <a:lnTo>
                  <a:pt x="505" y="0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40958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5703" y="0"/>
                </a:moveTo>
                <a:lnTo>
                  <a:pt x="4404" y="0"/>
                </a:lnTo>
                <a:lnTo>
                  <a:pt x="4128" y="665"/>
                </a:lnTo>
                <a:lnTo>
                  <a:pt x="3817" y="1252"/>
                </a:lnTo>
                <a:lnTo>
                  <a:pt x="0" y="5246"/>
                </a:lnTo>
                <a:lnTo>
                  <a:pt x="1264" y="5638"/>
                </a:lnTo>
                <a:lnTo>
                  <a:pt x="2552" y="5990"/>
                </a:lnTo>
                <a:lnTo>
                  <a:pt x="3898" y="6303"/>
                </a:lnTo>
                <a:lnTo>
                  <a:pt x="5232" y="6656"/>
                </a:lnTo>
                <a:lnTo>
                  <a:pt x="32360" y="10884"/>
                </a:lnTo>
                <a:lnTo>
                  <a:pt x="33027" y="10962"/>
                </a:lnTo>
                <a:lnTo>
                  <a:pt x="33268" y="10962"/>
                </a:lnTo>
                <a:lnTo>
                  <a:pt x="32555" y="10806"/>
                </a:lnTo>
                <a:lnTo>
                  <a:pt x="31888" y="10571"/>
                </a:lnTo>
                <a:lnTo>
                  <a:pt x="19744" y="587"/>
                </a:lnTo>
                <a:lnTo>
                  <a:pt x="16835" y="430"/>
                </a:lnTo>
                <a:lnTo>
                  <a:pt x="9165" y="117"/>
                </a:lnTo>
                <a:lnTo>
                  <a:pt x="7198" y="77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42729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5" h="7620">
                <a:moveTo>
                  <a:pt x="2207" y="0"/>
                </a:moveTo>
                <a:lnTo>
                  <a:pt x="26023" y="7321"/>
                </a:lnTo>
                <a:lnTo>
                  <a:pt x="24609" y="6264"/>
                </a:lnTo>
                <a:lnTo>
                  <a:pt x="23355" y="5246"/>
                </a:lnTo>
                <a:lnTo>
                  <a:pt x="22132" y="4189"/>
                </a:lnTo>
                <a:lnTo>
                  <a:pt x="20009" y="2114"/>
                </a:lnTo>
                <a:lnTo>
                  <a:pt x="19698" y="1722"/>
                </a:lnTo>
                <a:lnTo>
                  <a:pt x="2633" y="77"/>
                </a:lnTo>
                <a:lnTo>
                  <a:pt x="220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50415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7630" y="0"/>
                </a:moveTo>
                <a:lnTo>
                  <a:pt x="1980" y="10413"/>
                </a:lnTo>
                <a:lnTo>
                  <a:pt x="2076" y="11175"/>
                </a:lnTo>
                <a:lnTo>
                  <a:pt x="4755" y="16890"/>
                </a:lnTo>
                <a:lnTo>
                  <a:pt x="3663" y="17398"/>
                </a:lnTo>
                <a:lnTo>
                  <a:pt x="0" y="23875"/>
                </a:lnTo>
                <a:lnTo>
                  <a:pt x="121" y="24764"/>
                </a:lnTo>
                <a:lnTo>
                  <a:pt x="7941" y="36448"/>
                </a:lnTo>
                <a:lnTo>
                  <a:pt x="7515" y="37591"/>
                </a:lnTo>
                <a:lnTo>
                  <a:pt x="7274" y="38480"/>
                </a:lnTo>
                <a:lnTo>
                  <a:pt x="7159" y="39115"/>
                </a:lnTo>
                <a:lnTo>
                  <a:pt x="7078" y="41528"/>
                </a:lnTo>
                <a:lnTo>
                  <a:pt x="7193" y="42417"/>
                </a:lnTo>
                <a:lnTo>
                  <a:pt x="19739" y="52450"/>
                </a:lnTo>
                <a:lnTo>
                  <a:pt x="21039" y="53212"/>
                </a:lnTo>
                <a:lnTo>
                  <a:pt x="22844" y="54355"/>
                </a:lnTo>
                <a:lnTo>
                  <a:pt x="23983" y="55372"/>
                </a:lnTo>
                <a:lnTo>
                  <a:pt x="24535" y="56007"/>
                </a:lnTo>
                <a:lnTo>
                  <a:pt x="26064" y="57658"/>
                </a:lnTo>
                <a:lnTo>
                  <a:pt x="28272" y="60706"/>
                </a:lnTo>
                <a:lnTo>
                  <a:pt x="29020" y="61976"/>
                </a:lnTo>
                <a:lnTo>
                  <a:pt x="29641" y="63119"/>
                </a:lnTo>
                <a:lnTo>
                  <a:pt x="30239" y="64135"/>
                </a:lnTo>
                <a:lnTo>
                  <a:pt x="30710" y="65024"/>
                </a:lnTo>
                <a:lnTo>
                  <a:pt x="31573" y="66802"/>
                </a:lnTo>
                <a:lnTo>
                  <a:pt x="30860" y="63754"/>
                </a:lnTo>
                <a:lnTo>
                  <a:pt x="29963" y="58547"/>
                </a:lnTo>
                <a:lnTo>
                  <a:pt x="29848" y="57531"/>
                </a:lnTo>
                <a:lnTo>
                  <a:pt x="29719" y="56007"/>
                </a:lnTo>
                <a:lnTo>
                  <a:pt x="29649" y="53975"/>
                </a:lnTo>
                <a:lnTo>
                  <a:pt x="25248" y="53975"/>
                </a:lnTo>
                <a:lnTo>
                  <a:pt x="24730" y="53213"/>
                </a:lnTo>
                <a:lnTo>
                  <a:pt x="23074" y="51054"/>
                </a:lnTo>
                <a:lnTo>
                  <a:pt x="21384" y="49148"/>
                </a:lnTo>
                <a:lnTo>
                  <a:pt x="20671" y="48513"/>
                </a:lnTo>
                <a:lnTo>
                  <a:pt x="19659" y="47497"/>
                </a:lnTo>
                <a:lnTo>
                  <a:pt x="12035" y="42417"/>
                </a:lnTo>
                <a:lnTo>
                  <a:pt x="11678" y="42163"/>
                </a:lnTo>
                <a:lnTo>
                  <a:pt x="13449" y="41909"/>
                </a:lnTo>
                <a:lnTo>
                  <a:pt x="18554" y="41909"/>
                </a:lnTo>
                <a:lnTo>
                  <a:pt x="17739" y="41147"/>
                </a:lnTo>
                <a:lnTo>
                  <a:pt x="2168" y="23494"/>
                </a:lnTo>
                <a:lnTo>
                  <a:pt x="11284" y="23494"/>
                </a:lnTo>
                <a:lnTo>
                  <a:pt x="10204" y="20065"/>
                </a:lnTo>
                <a:lnTo>
                  <a:pt x="7868" y="3301"/>
                </a:lnTo>
                <a:lnTo>
                  <a:pt x="7630" y="0"/>
                </a:lnTo>
                <a:close/>
              </a:path>
              <a:path w="33654" h="67309">
                <a:moveTo>
                  <a:pt x="29783" y="30734"/>
                </a:moveTo>
                <a:lnTo>
                  <a:pt x="26110" y="30734"/>
                </a:lnTo>
                <a:lnTo>
                  <a:pt x="25685" y="33020"/>
                </a:lnTo>
                <a:lnTo>
                  <a:pt x="25478" y="33782"/>
                </a:lnTo>
                <a:lnTo>
                  <a:pt x="22649" y="38735"/>
                </a:lnTo>
                <a:lnTo>
                  <a:pt x="23753" y="41656"/>
                </a:lnTo>
                <a:lnTo>
                  <a:pt x="25248" y="53975"/>
                </a:lnTo>
                <a:lnTo>
                  <a:pt x="29649" y="53975"/>
                </a:lnTo>
                <a:lnTo>
                  <a:pt x="31216" y="49403"/>
                </a:lnTo>
                <a:lnTo>
                  <a:pt x="31573" y="49403"/>
                </a:lnTo>
                <a:lnTo>
                  <a:pt x="32080" y="48006"/>
                </a:lnTo>
                <a:lnTo>
                  <a:pt x="32677" y="45720"/>
                </a:lnTo>
                <a:lnTo>
                  <a:pt x="32848" y="44831"/>
                </a:lnTo>
                <a:lnTo>
                  <a:pt x="32966" y="44069"/>
                </a:lnTo>
                <a:lnTo>
                  <a:pt x="33091" y="42164"/>
                </a:lnTo>
                <a:lnTo>
                  <a:pt x="32980" y="40640"/>
                </a:lnTo>
                <a:lnTo>
                  <a:pt x="26973" y="34671"/>
                </a:lnTo>
                <a:lnTo>
                  <a:pt x="28226" y="33147"/>
                </a:lnTo>
                <a:lnTo>
                  <a:pt x="29250" y="31623"/>
                </a:lnTo>
                <a:lnTo>
                  <a:pt x="29783" y="30734"/>
                </a:lnTo>
                <a:close/>
              </a:path>
              <a:path w="33654" h="67309">
                <a:moveTo>
                  <a:pt x="18554" y="41909"/>
                </a:moveTo>
                <a:lnTo>
                  <a:pt x="14277" y="41909"/>
                </a:lnTo>
                <a:lnTo>
                  <a:pt x="15807" y="42036"/>
                </a:lnTo>
                <a:lnTo>
                  <a:pt x="17693" y="42417"/>
                </a:lnTo>
                <a:lnTo>
                  <a:pt x="18682" y="42798"/>
                </a:lnTo>
                <a:lnTo>
                  <a:pt x="19429" y="43052"/>
                </a:lnTo>
                <a:lnTo>
                  <a:pt x="19900" y="43179"/>
                </a:lnTo>
                <a:lnTo>
                  <a:pt x="20050" y="43306"/>
                </a:lnTo>
                <a:lnTo>
                  <a:pt x="18554" y="41909"/>
                </a:lnTo>
                <a:close/>
              </a:path>
              <a:path w="33654" h="67309">
                <a:moveTo>
                  <a:pt x="29602" y="20320"/>
                </a:moveTo>
                <a:lnTo>
                  <a:pt x="23201" y="20320"/>
                </a:lnTo>
                <a:lnTo>
                  <a:pt x="22568" y="23368"/>
                </a:lnTo>
                <a:lnTo>
                  <a:pt x="20140" y="33401"/>
                </a:lnTo>
                <a:lnTo>
                  <a:pt x="19463" y="35814"/>
                </a:lnTo>
                <a:lnTo>
                  <a:pt x="21073" y="34163"/>
                </a:lnTo>
                <a:lnTo>
                  <a:pt x="21786" y="33528"/>
                </a:lnTo>
                <a:lnTo>
                  <a:pt x="23040" y="32512"/>
                </a:lnTo>
                <a:lnTo>
                  <a:pt x="24063" y="31750"/>
                </a:lnTo>
                <a:lnTo>
                  <a:pt x="24500" y="31369"/>
                </a:lnTo>
                <a:lnTo>
                  <a:pt x="25202" y="30988"/>
                </a:lnTo>
                <a:lnTo>
                  <a:pt x="25984" y="30734"/>
                </a:lnTo>
                <a:lnTo>
                  <a:pt x="29783" y="30734"/>
                </a:lnTo>
                <a:lnTo>
                  <a:pt x="30469" y="29591"/>
                </a:lnTo>
                <a:lnTo>
                  <a:pt x="32159" y="24384"/>
                </a:lnTo>
                <a:lnTo>
                  <a:pt x="32125" y="22098"/>
                </a:lnTo>
                <a:lnTo>
                  <a:pt x="31883" y="21209"/>
                </a:lnTo>
                <a:lnTo>
                  <a:pt x="30860" y="20828"/>
                </a:lnTo>
                <a:lnTo>
                  <a:pt x="29602" y="20320"/>
                </a:lnTo>
                <a:close/>
              </a:path>
              <a:path w="33654" h="67309">
                <a:moveTo>
                  <a:pt x="11284" y="23494"/>
                </a:moveTo>
                <a:lnTo>
                  <a:pt x="2168" y="23494"/>
                </a:lnTo>
                <a:lnTo>
                  <a:pt x="3421" y="24383"/>
                </a:lnTo>
                <a:lnTo>
                  <a:pt x="5825" y="25907"/>
                </a:lnTo>
                <a:lnTo>
                  <a:pt x="8930" y="27685"/>
                </a:lnTo>
                <a:lnTo>
                  <a:pt x="12069" y="29336"/>
                </a:lnTo>
                <a:lnTo>
                  <a:pt x="13760" y="29971"/>
                </a:lnTo>
                <a:lnTo>
                  <a:pt x="14001" y="30098"/>
                </a:lnTo>
                <a:lnTo>
                  <a:pt x="13369" y="28828"/>
                </a:lnTo>
                <a:lnTo>
                  <a:pt x="11368" y="23748"/>
                </a:lnTo>
                <a:lnTo>
                  <a:pt x="11284" y="23494"/>
                </a:lnTo>
                <a:close/>
              </a:path>
              <a:path w="33654" h="67309">
                <a:moveTo>
                  <a:pt x="14864" y="9144"/>
                </a:moveTo>
                <a:lnTo>
                  <a:pt x="14231" y="11557"/>
                </a:lnTo>
                <a:lnTo>
                  <a:pt x="13806" y="13716"/>
                </a:lnTo>
                <a:lnTo>
                  <a:pt x="13539" y="15748"/>
                </a:lnTo>
                <a:lnTo>
                  <a:pt x="13454" y="22097"/>
                </a:lnTo>
                <a:lnTo>
                  <a:pt x="13568" y="23113"/>
                </a:lnTo>
                <a:lnTo>
                  <a:pt x="15416" y="29209"/>
                </a:lnTo>
                <a:lnTo>
                  <a:pt x="16117" y="27686"/>
                </a:lnTo>
                <a:lnTo>
                  <a:pt x="16830" y="26416"/>
                </a:lnTo>
                <a:lnTo>
                  <a:pt x="20717" y="21717"/>
                </a:lnTo>
                <a:lnTo>
                  <a:pt x="21269" y="21209"/>
                </a:lnTo>
                <a:lnTo>
                  <a:pt x="22177" y="20701"/>
                </a:lnTo>
                <a:lnTo>
                  <a:pt x="23201" y="20320"/>
                </a:lnTo>
                <a:lnTo>
                  <a:pt x="29602" y="20320"/>
                </a:lnTo>
                <a:lnTo>
                  <a:pt x="28974" y="20066"/>
                </a:lnTo>
                <a:lnTo>
                  <a:pt x="15140" y="9525"/>
                </a:lnTo>
                <a:lnTo>
                  <a:pt x="14864" y="91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02962" y="624020"/>
            <a:ext cx="12700" cy="17145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12699" y="0"/>
                </a:moveTo>
                <a:lnTo>
                  <a:pt x="0" y="13508"/>
                </a:lnTo>
                <a:lnTo>
                  <a:pt x="157" y="13782"/>
                </a:lnTo>
                <a:lnTo>
                  <a:pt x="5347" y="16797"/>
                </a:lnTo>
                <a:lnTo>
                  <a:pt x="6133" y="16640"/>
                </a:lnTo>
                <a:lnTo>
                  <a:pt x="12612" y="1801"/>
                </a:lnTo>
                <a:lnTo>
                  <a:pt x="1269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60468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17073" y="13158"/>
                </a:moveTo>
                <a:lnTo>
                  <a:pt x="10569" y="13158"/>
                </a:lnTo>
                <a:lnTo>
                  <a:pt x="11395" y="14372"/>
                </a:lnTo>
                <a:lnTo>
                  <a:pt x="12339" y="15346"/>
                </a:lnTo>
                <a:lnTo>
                  <a:pt x="17804" y="17934"/>
                </a:lnTo>
                <a:lnTo>
                  <a:pt x="17293" y="15197"/>
                </a:lnTo>
                <a:lnTo>
                  <a:pt x="17073" y="13158"/>
                </a:lnTo>
                <a:close/>
              </a:path>
              <a:path w="18414" h="18415">
                <a:moveTo>
                  <a:pt x="4121" y="0"/>
                </a:moveTo>
                <a:lnTo>
                  <a:pt x="0" y="6379"/>
                </a:lnTo>
                <a:lnTo>
                  <a:pt x="105" y="7089"/>
                </a:lnTo>
                <a:lnTo>
                  <a:pt x="466" y="8852"/>
                </a:lnTo>
                <a:lnTo>
                  <a:pt x="308" y="9746"/>
                </a:lnTo>
                <a:lnTo>
                  <a:pt x="4672" y="14876"/>
                </a:lnTo>
                <a:lnTo>
                  <a:pt x="6245" y="14647"/>
                </a:lnTo>
                <a:lnTo>
                  <a:pt x="6756" y="14487"/>
                </a:lnTo>
                <a:lnTo>
                  <a:pt x="7891" y="14178"/>
                </a:lnTo>
                <a:lnTo>
                  <a:pt x="8682" y="13937"/>
                </a:lnTo>
                <a:lnTo>
                  <a:pt x="10059" y="13388"/>
                </a:lnTo>
                <a:lnTo>
                  <a:pt x="10569" y="13158"/>
                </a:lnTo>
                <a:lnTo>
                  <a:pt x="17073" y="13158"/>
                </a:lnTo>
                <a:lnTo>
                  <a:pt x="17017" y="12529"/>
                </a:lnTo>
                <a:lnTo>
                  <a:pt x="16585" y="12254"/>
                </a:lnTo>
                <a:lnTo>
                  <a:pt x="16231" y="11979"/>
                </a:lnTo>
                <a:lnTo>
                  <a:pt x="15483" y="11315"/>
                </a:lnTo>
                <a:lnTo>
                  <a:pt x="14846" y="10570"/>
                </a:lnTo>
                <a:lnTo>
                  <a:pt x="14462" y="10066"/>
                </a:lnTo>
                <a:lnTo>
                  <a:pt x="13597" y="8692"/>
                </a:lnTo>
                <a:lnTo>
                  <a:pt x="13755" y="7867"/>
                </a:lnTo>
                <a:lnTo>
                  <a:pt x="13881" y="6928"/>
                </a:lnTo>
                <a:lnTo>
                  <a:pt x="8682" y="1213"/>
                </a:lnTo>
                <a:lnTo>
                  <a:pt x="7621" y="778"/>
                </a:lnTo>
                <a:lnTo>
                  <a:pt x="5695" y="194"/>
                </a:lnTo>
                <a:lnTo>
                  <a:pt x="4121" y="0"/>
                </a:lnTo>
                <a:close/>
              </a:path>
              <a:path w="18414" h="18415">
                <a:moveTo>
                  <a:pt x="10216" y="1099"/>
                </a:moveTo>
                <a:lnTo>
                  <a:pt x="9744" y="1099"/>
                </a:lnTo>
                <a:lnTo>
                  <a:pt x="8682" y="1213"/>
                </a:lnTo>
                <a:lnTo>
                  <a:pt x="11002" y="1213"/>
                </a:lnTo>
                <a:lnTo>
                  <a:pt x="10216" y="10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62467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6526" y="0"/>
                </a:moveTo>
                <a:lnTo>
                  <a:pt x="629" y="6298"/>
                </a:lnTo>
                <a:lnTo>
                  <a:pt x="393" y="6459"/>
                </a:lnTo>
                <a:lnTo>
                  <a:pt x="196" y="6814"/>
                </a:lnTo>
                <a:lnTo>
                  <a:pt x="80" y="7157"/>
                </a:lnTo>
                <a:lnTo>
                  <a:pt x="0" y="8177"/>
                </a:lnTo>
                <a:lnTo>
                  <a:pt x="157" y="8612"/>
                </a:lnTo>
                <a:lnTo>
                  <a:pt x="4482" y="10410"/>
                </a:lnTo>
                <a:lnTo>
                  <a:pt x="5308" y="9940"/>
                </a:lnTo>
                <a:lnTo>
                  <a:pt x="9121" y="5359"/>
                </a:lnTo>
                <a:lnTo>
                  <a:pt x="9043" y="3722"/>
                </a:lnTo>
                <a:lnTo>
                  <a:pt x="8769" y="2897"/>
                </a:lnTo>
                <a:lnTo>
                  <a:pt x="8492" y="2301"/>
                </a:lnTo>
                <a:lnTo>
                  <a:pt x="7902" y="1408"/>
                </a:lnTo>
                <a:lnTo>
                  <a:pt x="6802" y="229"/>
                </a:lnTo>
                <a:lnTo>
                  <a:pt x="652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61642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050" y="0"/>
                </a:moveTo>
                <a:lnTo>
                  <a:pt x="0" y="5016"/>
                </a:lnTo>
                <a:lnTo>
                  <a:pt x="118" y="5680"/>
                </a:lnTo>
                <a:lnTo>
                  <a:pt x="5154" y="1408"/>
                </a:lnTo>
                <a:lnTo>
                  <a:pt x="5108" y="858"/>
                </a:lnTo>
                <a:lnTo>
                  <a:pt x="405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06462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5" h="20320">
                <a:moveTo>
                  <a:pt x="20806" y="3015"/>
                </a:moveTo>
                <a:lnTo>
                  <a:pt x="7431" y="3015"/>
                </a:lnTo>
                <a:lnTo>
                  <a:pt x="9239" y="3093"/>
                </a:lnTo>
                <a:lnTo>
                  <a:pt x="11047" y="3328"/>
                </a:lnTo>
                <a:lnTo>
                  <a:pt x="35380" y="16562"/>
                </a:lnTo>
                <a:lnTo>
                  <a:pt x="36873" y="17971"/>
                </a:lnTo>
                <a:lnTo>
                  <a:pt x="38416" y="19577"/>
                </a:lnTo>
                <a:lnTo>
                  <a:pt x="38612" y="19811"/>
                </a:lnTo>
                <a:lnTo>
                  <a:pt x="37674" y="17854"/>
                </a:lnTo>
                <a:lnTo>
                  <a:pt x="21328" y="3211"/>
                </a:lnTo>
                <a:lnTo>
                  <a:pt x="20806" y="3015"/>
                </a:lnTo>
                <a:close/>
              </a:path>
              <a:path w="38735" h="20320">
                <a:moveTo>
                  <a:pt x="4089" y="0"/>
                </a:moveTo>
                <a:lnTo>
                  <a:pt x="1454" y="79"/>
                </a:lnTo>
                <a:lnTo>
                  <a:pt x="668" y="1919"/>
                </a:lnTo>
                <a:lnTo>
                  <a:pt x="0" y="3954"/>
                </a:lnTo>
                <a:lnTo>
                  <a:pt x="1887" y="3485"/>
                </a:lnTo>
                <a:lnTo>
                  <a:pt x="3735" y="3211"/>
                </a:lnTo>
                <a:lnTo>
                  <a:pt x="5583" y="3054"/>
                </a:lnTo>
                <a:lnTo>
                  <a:pt x="7431" y="3015"/>
                </a:lnTo>
                <a:lnTo>
                  <a:pt x="20806" y="3015"/>
                </a:lnTo>
                <a:lnTo>
                  <a:pt x="19971" y="2701"/>
                </a:lnTo>
                <a:lnTo>
                  <a:pt x="5937" y="40"/>
                </a:lnTo>
                <a:lnTo>
                  <a:pt x="408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43223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8843" y="0"/>
                </a:moveTo>
                <a:lnTo>
                  <a:pt x="0" y="6146"/>
                </a:lnTo>
                <a:lnTo>
                  <a:pt x="80" y="6303"/>
                </a:lnTo>
                <a:lnTo>
                  <a:pt x="1724" y="6811"/>
                </a:lnTo>
                <a:lnTo>
                  <a:pt x="2081" y="6773"/>
                </a:lnTo>
                <a:lnTo>
                  <a:pt x="2518" y="6656"/>
                </a:lnTo>
                <a:lnTo>
                  <a:pt x="3230" y="6146"/>
                </a:lnTo>
                <a:lnTo>
                  <a:pt x="3852" y="5754"/>
                </a:lnTo>
                <a:lnTo>
                  <a:pt x="9556" y="4228"/>
                </a:lnTo>
                <a:lnTo>
                  <a:pt x="11642" y="4228"/>
                </a:lnTo>
                <a:lnTo>
                  <a:pt x="11994" y="3523"/>
                </a:lnTo>
                <a:lnTo>
                  <a:pt x="12101" y="2936"/>
                </a:lnTo>
                <a:lnTo>
                  <a:pt x="12074" y="2153"/>
                </a:lnTo>
                <a:lnTo>
                  <a:pt x="11867" y="1604"/>
                </a:lnTo>
                <a:lnTo>
                  <a:pt x="9314" y="77"/>
                </a:lnTo>
                <a:lnTo>
                  <a:pt x="8843" y="0"/>
                </a:lnTo>
                <a:close/>
              </a:path>
              <a:path w="12700" h="6984">
                <a:moveTo>
                  <a:pt x="11642" y="4228"/>
                </a:moveTo>
                <a:lnTo>
                  <a:pt x="10533" y="4228"/>
                </a:lnTo>
                <a:lnTo>
                  <a:pt x="11603" y="430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47156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014" y="0"/>
                </a:moveTo>
                <a:lnTo>
                  <a:pt x="0" y="1761"/>
                </a:lnTo>
                <a:lnTo>
                  <a:pt x="781" y="2192"/>
                </a:lnTo>
                <a:lnTo>
                  <a:pt x="1103" y="2348"/>
                </a:lnTo>
                <a:lnTo>
                  <a:pt x="1966" y="2622"/>
                </a:lnTo>
                <a:lnTo>
                  <a:pt x="2472" y="2701"/>
                </a:lnTo>
                <a:lnTo>
                  <a:pt x="2989" y="2740"/>
                </a:lnTo>
                <a:lnTo>
                  <a:pt x="3541" y="2701"/>
                </a:lnTo>
                <a:lnTo>
                  <a:pt x="6646" y="38"/>
                </a:lnTo>
                <a:lnTo>
                  <a:pt x="601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2164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623" y="0"/>
                </a:moveTo>
                <a:lnTo>
                  <a:pt x="264" y="1957"/>
                </a:lnTo>
                <a:lnTo>
                  <a:pt x="57" y="3797"/>
                </a:lnTo>
                <a:lnTo>
                  <a:pt x="0" y="9787"/>
                </a:lnTo>
                <a:lnTo>
                  <a:pt x="191" y="11549"/>
                </a:lnTo>
                <a:lnTo>
                  <a:pt x="413" y="12880"/>
                </a:lnTo>
                <a:lnTo>
                  <a:pt x="584" y="13664"/>
                </a:lnTo>
                <a:lnTo>
                  <a:pt x="971" y="15073"/>
                </a:lnTo>
                <a:lnTo>
                  <a:pt x="1213" y="15778"/>
                </a:lnTo>
                <a:lnTo>
                  <a:pt x="1489" y="15543"/>
                </a:lnTo>
                <a:lnTo>
                  <a:pt x="4007" y="10962"/>
                </a:lnTo>
                <a:lnTo>
                  <a:pt x="3957" y="7517"/>
                </a:lnTo>
                <a:lnTo>
                  <a:pt x="6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74224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5" h="41909">
                <a:moveTo>
                  <a:pt x="31844" y="36448"/>
                </a:moveTo>
                <a:lnTo>
                  <a:pt x="18910" y="36448"/>
                </a:lnTo>
                <a:lnTo>
                  <a:pt x="19774" y="37845"/>
                </a:lnTo>
                <a:lnTo>
                  <a:pt x="20640" y="38988"/>
                </a:lnTo>
                <a:lnTo>
                  <a:pt x="26183" y="41655"/>
                </a:lnTo>
                <a:lnTo>
                  <a:pt x="26891" y="41401"/>
                </a:lnTo>
                <a:lnTo>
                  <a:pt x="28267" y="40639"/>
                </a:lnTo>
                <a:lnTo>
                  <a:pt x="28935" y="40131"/>
                </a:lnTo>
                <a:lnTo>
                  <a:pt x="29564" y="39496"/>
                </a:lnTo>
                <a:lnTo>
                  <a:pt x="30154" y="38734"/>
                </a:lnTo>
                <a:lnTo>
                  <a:pt x="30744" y="38099"/>
                </a:lnTo>
                <a:lnTo>
                  <a:pt x="31844" y="36448"/>
                </a:lnTo>
                <a:close/>
              </a:path>
              <a:path w="70485" h="41909">
                <a:moveTo>
                  <a:pt x="7076" y="26161"/>
                </a:moveTo>
                <a:lnTo>
                  <a:pt x="5739" y="26542"/>
                </a:lnTo>
                <a:lnTo>
                  <a:pt x="4559" y="26923"/>
                </a:lnTo>
                <a:lnTo>
                  <a:pt x="3538" y="27431"/>
                </a:lnTo>
                <a:lnTo>
                  <a:pt x="2633" y="27812"/>
                </a:lnTo>
                <a:lnTo>
                  <a:pt x="0" y="31876"/>
                </a:lnTo>
                <a:lnTo>
                  <a:pt x="156" y="32384"/>
                </a:lnTo>
                <a:lnTo>
                  <a:pt x="6722" y="37591"/>
                </a:lnTo>
                <a:lnTo>
                  <a:pt x="8687" y="38099"/>
                </a:lnTo>
                <a:lnTo>
                  <a:pt x="10457" y="38226"/>
                </a:lnTo>
                <a:lnTo>
                  <a:pt x="12029" y="38480"/>
                </a:lnTo>
                <a:lnTo>
                  <a:pt x="14506" y="38480"/>
                </a:lnTo>
                <a:lnTo>
                  <a:pt x="15057" y="38353"/>
                </a:lnTo>
                <a:lnTo>
                  <a:pt x="15529" y="38353"/>
                </a:lnTo>
                <a:lnTo>
                  <a:pt x="16354" y="38099"/>
                </a:lnTo>
                <a:lnTo>
                  <a:pt x="18910" y="36448"/>
                </a:lnTo>
                <a:lnTo>
                  <a:pt x="31844" y="36448"/>
                </a:lnTo>
                <a:lnTo>
                  <a:pt x="32788" y="34670"/>
                </a:lnTo>
                <a:lnTo>
                  <a:pt x="33430" y="33400"/>
                </a:lnTo>
                <a:lnTo>
                  <a:pt x="9396" y="33400"/>
                </a:lnTo>
                <a:lnTo>
                  <a:pt x="9160" y="33273"/>
                </a:lnTo>
                <a:lnTo>
                  <a:pt x="8491" y="33019"/>
                </a:lnTo>
                <a:lnTo>
                  <a:pt x="8098" y="32765"/>
                </a:lnTo>
                <a:lnTo>
                  <a:pt x="7233" y="32257"/>
                </a:lnTo>
                <a:lnTo>
                  <a:pt x="6839" y="31876"/>
                </a:lnTo>
                <a:lnTo>
                  <a:pt x="6171" y="30860"/>
                </a:lnTo>
                <a:lnTo>
                  <a:pt x="6054" y="30606"/>
                </a:lnTo>
                <a:lnTo>
                  <a:pt x="5928" y="30098"/>
                </a:lnTo>
                <a:lnTo>
                  <a:pt x="6054" y="28193"/>
                </a:lnTo>
                <a:lnTo>
                  <a:pt x="6486" y="27177"/>
                </a:lnTo>
                <a:lnTo>
                  <a:pt x="7076" y="26161"/>
                </a:lnTo>
                <a:close/>
              </a:path>
              <a:path w="70485" h="41909">
                <a:moveTo>
                  <a:pt x="64284" y="5334"/>
                </a:moveTo>
                <a:lnTo>
                  <a:pt x="47336" y="5333"/>
                </a:lnTo>
                <a:lnTo>
                  <a:pt x="54958" y="5714"/>
                </a:lnTo>
                <a:lnTo>
                  <a:pt x="52566" y="6984"/>
                </a:lnTo>
                <a:lnTo>
                  <a:pt x="40179" y="14858"/>
                </a:lnTo>
                <a:lnTo>
                  <a:pt x="37939" y="16509"/>
                </a:lnTo>
                <a:lnTo>
                  <a:pt x="36798" y="17525"/>
                </a:lnTo>
                <a:lnTo>
                  <a:pt x="35659" y="18414"/>
                </a:lnTo>
                <a:lnTo>
                  <a:pt x="34479" y="19430"/>
                </a:lnTo>
                <a:lnTo>
                  <a:pt x="33339" y="20446"/>
                </a:lnTo>
                <a:lnTo>
                  <a:pt x="31779" y="21970"/>
                </a:lnTo>
                <a:lnTo>
                  <a:pt x="28738" y="25018"/>
                </a:lnTo>
                <a:lnTo>
                  <a:pt x="27271" y="26669"/>
                </a:lnTo>
                <a:lnTo>
                  <a:pt x="26026" y="27939"/>
                </a:lnTo>
                <a:lnTo>
                  <a:pt x="25043" y="28701"/>
                </a:lnTo>
                <a:lnTo>
                  <a:pt x="23942" y="29463"/>
                </a:lnTo>
                <a:lnTo>
                  <a:pt x="23313" y="29971"/>
                </a:lnTo>
                <a:lnTo>
                  <a:pt x="11754" y="33400"/>
                </a:lnTo>
                <a:lnTo>
                  <a:pt x="33430" y="33400"/>
                </a:lnTo>
                <a:lnTo>
                  <a:pt x="34058" y="32130"/>
                </a:lnTo>
                <a:lnTo>
                  <a:pt x="35579" y="28193"/>
                </a:lnTo>
                <a:lnTo>
                  <a:pt x="35659" y="27939"/>
                </a:lnTo>
                <a:lnTo>
                  <a:pt x="45295" y="27939"/>
                </a:lnTo>
                <a:lnTo>
                  <a:pt x="48608" y="20446"/>
                </a:lnTo>
                <a:lnTo>
                  <a:pt x="49932" y="17652"/>
                </a:lnTo>
                <a:lnTo>
                  <a:pt x="50910" y="16128"/>
                </a:lnTo>
                <a:lnTo>
                  <a:pt x="51542" y="15366"/>
                </a:lnTo>
                <a:lnTo>
                  <a:pt x="52129" y="14731"/>
                </a:lnTo>
                <a:lnTo>
                  <a:pt x="52991" y="14096"/>
                </a:lnTo>
                <a:lnTo>
                  <a:pt x="53267" y="13842"/>
                </a:lnTo>
                <a:lnTo>
                  <a:pt x="54015" y="13588"/>
                </a:lnTo>
                <a:lnTo>
                  <a:pt x="54486" y="13461"/>
                </a:lnTo>
                <a:lnTo>
                  <a:pt x="56107" y="13461"/>
                </a:lnTo>
                <a:lnTo>
                  <a:pt x="56383" y="13334"/>
                </a:lnTo>
                <a:lnTo>
                  <a:pt x="57280" y="13080"/>
                </a:lnTo>
                <a:lnTo>
                  <a:pt x="57637" y="12826"/>
                </a:lnTo>
                <a:lnTo>
                  <a:pt x="57993" y="12699"/>
                </a:lnTo>
                <a:lnTo>
                  <a:pt x="58580" y="12319"/>
                </a:lnTo>
                <a:lnTo>
                  <a:pt x="58810" y="12065"/>
                </a:lnTo>
                <a:lnTo>
                  <a:pt x="59212" y="11684"/>
                </a:lnTo>
                <a:lnTo>
                  <a:pt x="59488" y="11303"/>
                </a:lnTo>
                <a:lnTo>
                  <a:pt x="59718" y="10668"/>
                </a:lnTo>
                <a:lnTo>
                  <a:pt x="59684" y="9652"/>
                </a:lnTo>
                <a:lnTo>
                  <a:pt x="59408" y="9017"/>
                </a:lnTo>
                <a:lnTo>
                  <a:pt x="59431" y="8763"/>
                </a:lnTo>
                <a:lnTo>
                  <a:pt x="59994" y="8128"/>
                </a:lnTo>
                <a:lnTo>
                  <a:pt x="60776" y="7493"/>
                </a:lnTo>
                <a:lnTo>
                  <a:pt x="61179" y="7112"/>
                </a:lnTo>
                <a:lnTo>
                  <a:pt x="64284" y="5334"/>
                </a:lnTo>
                <a:close/>
              </a:path>
              <a:path w="70485" h="41909">
                <a:moveTo>
                  <a:pt x="45295" y="27939"/>
                </a:moveTo>
                <a:lnTo>
                  <a:pt x="35659" y="27939"/>
                </a:lnTo>
                <a:lnTo>
                  <a:pt x="36366" y="28828"/>
                </a:lnTo>
                <a:lnTo>
                  <a:pt x="37073" y="29590"/>
                </a:lnTo>
                <a:lnTo>
                  <a:pt x="40966" y="31368"/>
                </a:lnTo>
                <a:lnTo>
                  <a:pt x="41556" y="31241"/>
                </a:lnTo>
                <a:lnTo>
                  <a:pt x="42656" y="30733"/>
                </a:lnTo>
                <a:lnTo>
                  <a:pt x="43168" y="30352"/>
                </a:lnTo>
                <a:lnTo>
                  <a:pt x="44623" y="28828"/>
                </a:lnTo>
                <a:lnTo>
                  <a:pt x="45295" y="27939"/>
                </a:lnTo>
                <a:close/>
              </a:path>
              <a:path w="70485" h="41909">
                <a:moveTo>
                  <a:pt x="16787" y="12826"/>
                </a:moveTo>
                <a:lnTo>
                  <a:pt x="11307" y="21589"/>
                </a:lnTo>
                <a:lnTo>
                  <a:pt x="11519" y="22732"/>
                </a:lnTo>
                <a:lnTo>
                  <a:pt x="11722" y="23494"/>
                </a:lnTo>
                <a:lnTo>
                  <a:pt x="12265" y="25018"/>
                </a:lnTo>
                <a:lnTo>
                  <a:pt x="12580" y="25526"/>
                </a:lnTo>
                <a:lnTo>
                  <a:pt x="12697" y="25780"/>
                </a:lnTo>
                <a:lnTo>
                  <a:pt x="18635" y="27304"/>
                </a:lnTo>
                <a:lnTo>
                  <a:pt x="19264" y="27177"/>
                </a:lnTo>
                <a:lnTo>
                  <a:pt x="21347" y="26669"/>
                </a:lnTo>
                <a:lnTo>
                  <a:pt x="22880" y="26161"/>
                </a:lnTo>
                <a:lnTo>
                  <a:pt x="24611" y="25526"/>
                </a:lnTo>
                <a:lnTo>
                  <a:pt x="25554" y="25018"/>
                </a:lnTo>
                <a:lnTo>
                  <a:pt x="25437" y="24891"/>
                </a:lnTo>
                <a:lnTo>
                  <a:pt x="18713" y="21843"/>
                </a:lnTo>
                <a:lnTo>
                  <a:pt x="17455" y="21589"/>
                </a:lnTo>
                <a:lnTo>
                  <a:pt x="14586" y="21589"/>
                </a:lnTo>
                <a:lnTo>
                  <a:pt x="14782" y="21208"/>
                </a:lnTo>
                <a:lnTo>
                  <a:pt x="15018" y="20827"/>
                </a:lnTo>
                <a:lnTo>
                  <a:pt x="16236" y="19938"/>
                </a:lnTo>
                <a:lnTo>
                  <a:pt x="17219" y="19430"/>
                </a:lnTo>
                <a:lnTo>
                  <a:pt x="18516" y="19176"/>
                </a:lnTo>
                <a:lnTo>
                  <a:pt x="19578" y="18922"/>
                </a:lnTo>
                <a:lnTo>
                  <a:pt x="35248" y="15874"/>
                </a:lnTo>
                <a:lnTo>
                  <a:pt x="28699" y="15874"/>
                </a:lnTo>
                <a:lnTo>
                  <a:pt x="26970" y="15493"/>
                </a:lnTo>
                <a:lnTo>
                  <a:pt x="25829" y="14858"/>
                </a:lnTo>
                <a:lnTo>
                  <a:pt x="25554" y="14604"/>
                </a:lnTo>
                <a:lnTo>
                  <a:pt x="24138" y="14223"/>
                </a:lnTo>
                <a:lnTo>
                  <a:pt x="21622" y="13461"/>
                </a:lnTo>
                <a:lnTo>
                  <a:pt x="20483" y="13207"/>
                </a:lnTo>
                <a:lnTo>
                  <a:pt x="18477" y="12953"/>
                </a:lnTo>
                <a:lnTo>
                  <a:pt x="16787" y="12826"/>
                </a:lnTo>
                <a:close/>
              </a:path>
              <a:path w="70485" h="41909">
                <a:moveTo>
                  <a:pt x="30060" y="18922"/>
                </a:moveTo>
                <a:lnTo>
                  <a:pt x="22212" y="18922"/>
                </a:lnTo>
                <a:lnTo>
                  <a:pt x="23785" y="19049"/>
                </a:lnTo>
                <a:lnTo>
                  <a:pt x="26537" y="19557"/>
                </a:lnTo>
                <a:lnTo>
                  <a:pt x="27560" y="19811"/>
                </a:lnTo>
                <a:lnTo>
                  <a:pt x="27913" y="19811"/>
                </a:lnTo>
                <a:lnTo>
                  <a:pt x="28896" y="19430"/>
                </a:lnTo>
                <a:lnTo>
                  <a:pt x="30060" y="18922"/>
                </a:lnTo>
                <a:close/>
              </a:path>
              <a:path w="70485" h="41909">
                <a:moveTo>
                  <a:pt x="38882" y="761"/>
                </a:moveTo>
                <a:lnTo>
                  <a:pt x="29737" y="7365"/>
                </a:lnTo>
                <a:lnTo>
                  <a:pt x="29860" y="8127"/>
                </a:lnTo>
                <a:lnTo>
                  <a:pt x="29965" y="8508"/>
                </a:lnTo>
                <a:lnTo>
                  <a:pt x="30154" y="9016"/>
                </a:lnTo>
                <a:lnTo>
                  <a:pt x="31098" y="10413"/>
                </a:lnTo>
                <a:lnTo>
                  <a:pt x="32199" y="11302"/>
                </a:lnTo>
                <a:lnTo>
                  <a:pt x="32473" y="11556"/>
                </a:lnTo>
                <a:lnTo>
                  <a:pt x="31019" y="15112"/>
                </a:lnTo>
                <a:lnTo>
                  <a:pt x="30783" y="15366"/>
                </a:lnTo>
                <a:lnTo>
                  <a:pt x="30469" y="15620"/>
                </a:lnTo>
                <a:lnTo>
                  <a:pt x="29918" y="15747"/>
                </a:lnTo>
                <a:lnTo>
                  <a:pt x="29604" y="15874"/>
                </a:lnTo>
                <a:lnTo>
                  <a:pt x="39708" y="10667"/>
                </a:lnTo>
                <a:lnTo>
                  <a:pt x="40101" y="10286"/>
                </a:lnTo>
                <a:lnTo>
                  <a:pt x="40337" y="9778"/>
                </a:lnTo>
                <a:lnTo>
                  <a:pt x="40259" y="8762"/>
                </a:lnTo>
                <a:lnTo>
                  <a:pt x="40023" y="8381"/>
                </a:lnTo>
                <a:lnTo>
                  <a:pt x="39630" y="8000"/>
                </a:lnTo>
                <a:lnTo>
                  <a:pt x="39394" y="7873"/>
                </a:lnTo>
                <a:lnTo>
                  <a:pt x="38725" y="7365"/>
                </a:lnTo>
                <a:lnTo>
                  <a:pt x="37899" y="6984"/>
                </a:lnTo>
                <a:lnTo>
                  <a:pt x="37388" y="6857"/>
                </a:lnTo>
                <a:lnTo>
                  <a:pt x="36208" y="6476"/>
                </a:lnTo>
                <a:lnTo>
                  <a:pt x="34793" y="6095"/>
                </a:lnTo>
                <a:lnTo>
                  <a:pt x="35737" y="5841"/>
                </a:lnTo>
                <a:lnTo>
                  <a:pt x="37073" y="5714"/>
                </a:lnTo>
                <a:lnTo>
                  <a:pt x="37978" y="5587"/>
                </a:lnTo>
                <a:lnTo>
                  <a:pt x="41752" y="5333"/>
                </a:lnTo>
                <a:lnTo>
                  <a:pt x="64284" y="5334"/>
                </a:lnTo>
                <a:lnTo>
                  <a:pt x="65181" y="5080"/>
                </a:lnTo>
                <a:lnTo>
                  <a:pt x="66089" y="4699"/>
                </a:lnTo>
                <a:lnTo>
                  <a:pt x="67699" y="4191"/>
                </a:lnTo>
                <a:lnTo>
                  <a:pt x="68412" y="4064"/>
                </a:lnTo>
                <a:lnTo>
                  <a:pt x="70252" y="3810"/>
                </a:lnTo>
                <a:lnTo>
                  <a:pt x="69700" y="3810"/>
                </a:lnTo>
                <a:lnTo>
                  <a:pt x="69355" y="3683"/>
                </a:lnTo>
                <a:lnTo>
                  <a:pt x="67188" y="2667"/>
                </a:lnTo>
                <a:lnTo>
                  <a:pt x="47768" y="2666"/>
                </a:lnTo>
                <a:lnTo>
                  <a:pt x="45527" y="2031"/>
                </a:lnTo>
                <a:lnTo>
                  <a:pt x="43521" y="1523"/>
                </a:lnTo>
                <a:lnTo>
                  <a:pt x="41752" y="1269"/>
                </a:lnTo>
                <a:lnTo>
                  <a:pt x="40220" y="1015"/>
                </a:lnTo>
                <a:lnTo>
                  <a:pt x="38882" y="761"/>
                </a:lnTo>
                <a:close/>
              </a:path>
              <a:path w="70485" h="41909">
                <a:moveTo>
                  <a:pt x="56107" y="13461"/>
                </a:moveTo>
                <a:lnTo>
                  <a:pt x="55199" y="13461"/>
                </a:lnTo>
                <a:lnTo>
                  <a:pt x="55831" y="13588"/>
                </a:lnTo>
                <a:lnTo>
                  <a:pt x="56107" y="13461"/>
                </a:lnTo>
                <a:close/>
              </a:path>
              <a:path w="70485" h="41909">
                <a:moveTo>
                  <a:pt x="57867" y="0"/>
                </a:moveTo>
                <a:lnTo>
                  <a:pt x="47768" y="2666"/>
                </a:lnTo>
                <a:lnTo>
                  <a:pt x="67188" y="2667"/>
                </a:lnTo>
                <a:lnTo>
                  <a:pt x="66917" y="2540"/>
                </a:lnTo>
                <a:lnTo>
                  <a:pt x="64364" y="1524"/>
                </a:lnTo>
                <a:lnTo>
                  <a:pt x="61995" y="889"/>
                </a:lnTo>
                <a:lnTo>
                  <a:pt x="60903" y="508"/>
                </a:lnTo>
                <a:lnTo>
                  <a:pt x="58856" y="127"/>
                </a:lnTo>
                <a:lnTo>
                  <a:pt x="578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10065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5" h="36195">
                <a:moveTo>
                  <a:pt x="38588" y="26543"/>
                </a:moveTo>
                <a:lnTo>
                  <a:pt x="28852" y="26543"/>
                </a:lnTo>
                <a:lnTo>
                  <a:pt x="29127" y="26670"/>
                </a:lnTo>
                <a:lnTo>
                  <a:pt x="29324" y="26670"/>
                </a:lnTo>
                <a:lnTo>
                  <a:pt x="29520" y="26797"/>
                </a:lnTo>
                <a:lnTo>
                  <a:pt x="29835" y="27051"/>
                </a:lnTo>
                <a:lnTo>
                  <a:pt x="30032" y="27305"/>
                </a:lnTo>
                <a:lnTo>
                  <a:pt x="30137" y="27559"/>
                </a:lnTo>
                <a:lnTo>
                  <a:pt x="30381" y="29210"/>
                </a:lnTo>
                <a:lnTo>
                  <a:pt x="30739" y="30988"/>
                </a:lnTo>
                <a:lnTo>
                  <a:pt x="33374" y="35052"/>
                </a:lnTo>
                <a:lnTo>
                  <a:pt x="33884" y="35433"/>
                </a:lnTo>
                <a:lnTo>
                  <a:pt x="34396" y="35560"/>
                </a:lnTo>
                <a:lnTo>
                  <a:pt x="34907" y="35814"/>
                </a:lnTo>
                <a:lnTo>
                  <a:pt x="35968" y="35941"/>
                </a:lnTo>
                <a:lnTo>
                  <a:pt x="37580" y="35941"/>
                </a:lnTo>
                <a:lnTo>
                  <a:pt x="40412" y="35179"/>
                </a:lnTo>
                <a:lnTo>
                  <a:pt x="42141" y="34290"/>
                </a:lnTo>
                <a:lnTo>
                  <a:pt x="46663" y="32385"/>
                </a:lnTo>
                <a:lnTo>
                  <a:pt x="48077" y="31623"/>
                </a:lnTo>
                <a:lnTo>
                  <a:pt x="50869" y="30226"/>
                </a:lnTo>
                <a:lnTo>
                  <a:pt x="52832" y="29210"/>
                </a:lnTo>
                <a:lnTo>
                  <a:pt x="35968" y="29210"/>
                </a:lnTo>
                <a:lnTo>
                  <a:pt x="37865" y="27305"/>
                </a:lnTo>
                <a:lnTo>
                  <a:pt x="38588" y="26543"/>
                </a:lnTo>
                <a:close/>
              </a:path>
              <a:path w="70485" h="36195">
                <a:moveTo>
                  <a:pt x="388" y="3301"/>
                </a:moveTo>
                <a:lnTo>
                  <a:pt x="223" y="4190"/>
                </a:lnTo>
                <a:lnTo>
                  <a:pt x="117" y="4952"/>
                </a:lnTo>
                <a:lnTo>
                  <a:pt x="0" y="7111"/>
                </a:lnTo>
                <a:lnTo>
                  <a:pt x="122" y="8762"/>
                </a:lnTo>
                <a:lnTo>
                  <a:pt x="8526" y="17017"/>
                </a:lnTo>
                <a:lnTo>
                  <a:pt x="9549" y="17271"/>
                </a:lnTo>
                <a:lnTo>
                  <a:pt x="11121" y="17398"/>
                </a:lnTo>
                <a:lnTo>
                  <a:pt x="11750" y="17398"/>
                </a:lnTo>
                <a:lnTo>
                  <a:pt x="11043" y="21081"/>
                </a:lnTo>
                <a:lnTo>
                  <a:pt x="10933" y="21970"/>
                </a:lnTo>
                <a:lnTo>
                  <a:pt x="10826" y="26034"/>
                </a:lnTo>
                <a:lnTo>
                  <a:pt x="10944" y="27050"/>
                </a:lnTo>
                <a:lnTo>
                  <a:pt x="16075" y="31876"/>
                </a:lnTo>
                <a:lnTo>
                  <a:pt x="16861" y="32003"/>
                </a:lnTo>
                <a:lnTo>
                  <a:pt x="18355" y="32003"/>
                </a:lnTo>
                <a:lnTo>
                  <a:pt x="19023" y="31876"/>
                </a:lnTo>
                <a:lnTo>
                  <a:pt x="19692" y="31876"/>
                </a:lnTo>
                <a:lnTo>
                  <a:pt x="27123" y="27051"/>
                </a:lnTo>
                <a:lnTo>
                  <a:pt x="27555" y="26797"/>
                </a:lnTo>
                <a:lnTo>
                  <a:pt x="27909" y="26670"/>
                </a:lnTo>
                <a:lnTo>
                  <a:pt x="28262" y="26670"/>
                </a:lnTo>
                <a:lnTo>
                  <a:pt x="28577" y="26543"/>
                </a:lnTo>
                <a:lnTo>
                  <a:pt x="38588" y="26543"/>
                </a:lnTo>
                <a:lnTo>
                  <a:pt x="39310" y="25781"/>
                </a:lnTo>
                <a:lnTo>
                  <a:pt x="42219" y="22098"/>
                </a:lnTo>
                <a:lnTo>
                  <a:pt x="41945" y="22098"/>
                </a:lnTo>
                <a:lnTo>
                  <a:pt x="39783" y="21971"/>
                </a:lnTo>
                <a:lnTo>
                  <a:pt x="35851" y="21336"/>
                </a:lnTo>
                <a:lnTo>
                  <a:pt x="33335" y="20701"/>
                </a:lnTo>
                <a:lnTo>
                  <a:pt x="30543" y="20066"/>
                </a:lnTo>
                <a:lnTo>
                  <a:pt x="1960" y="4825"/>
                </a:lnTo>
                <a:lnTo>
                  <a:pt x="388" y="3301"/>
                </a:lnTo>
                <a:close/>
              </a:path>
              <a:path w="70485" h="36195">
                <a:moveTo>
                  <a:pt x="53346" y="14605"/>
                </a:moveTo>
                <a:lnTo>
                  <a:pt x="41551" y="14605"/>
                </a:lnTo>
                <a:lnTo>
                  <a:pt x="43163" y="15113"/>
                </a:lnTo>
                <a:lnTo>
                  <a:pt x="44028" y="15494"/>
                </a:lnTo>
                <a:lnTo>
                  <a:pt x="50869" y="17145"/>
                </a:lnTo>
                <a:lnTo>
                  <a:pt x="52677" y="17399"/>
                </a:lnTo>
                <a:lnTo>
                  <a:pt x="56649" y="18034"/>
                </a:lnTo>
                <a:lnTo>
                  <a:pt x="63489" y="18415"/>
                </a:lnTo>
                <a:lnTo>
                  <a:pt x="62743" y="18796"/>
                </a:lnTo>
                <a:lnTo>
                  <a:pt x="60462" y="19431"/>
                </a:lnTo>
                <a:lnTo>
                  <a:pt x="59676" y="19685"/>
                </a:lnTo>
                <a:lnTo>
                  <a:pt x="57750" y="20066"/>
                </a:lnTo>
                <a:lnTo>
                  <a:pt x="55390" y="20447"/>
                </a:lnTo>
                <a:lnTo>
                  <a:pt x="51066" y="20828"/>
                </a:lnTo>
                <a:lnTo>
                  <a:pt x="49611" y="22225"/>
                </a:lnTo>
                <a:lnTo>
                  <a:pt x="42574" y="26670"/>
                </a:lnTo>
                <a:lnTo>
                  <a:pt x="41119" y="27432"/>
                </a:lnTo>
                <a:lnTo>
                  <a:pt x="38681" y="28321"/>
                </a:lnTo>
                <a:lnTo>
                  <a:pt x="35968" y="29210"/>
                </a:lnTo>
                <a:lnTo>
                  <a:pt x="52832" y="29210"/>
                </a:lnTo>
                <a:lnTo>
                  <a:pt x="69859" y="18796"/>
                </a:lnTo>
                <a:lnTo>
                  <a:pt x="70252" y="18542"/>
                </a:lnTo>
                <a:lnTo>
                  <a:pt x="70206" y="17780"/>
                </a:lnTo>
                <a:lnTo>
                  <a:pt x="69433" y="15367"/>
                </a:lnTo>
                <a:lnTo>
                  <a:pt x="56924" y="15367"/>
                </a:lnTo>
                <a:lnTo>
                  <a:pt x="55547" y="15240"/>
                </a:lnTo>
                <a:lnTo>
                  <a:pt x="54840" y="15113"/>
                </a:lnTo>
                <a:lnTo>
                  <a:pt x="53346" y="14605"/>
                </a:lnTo>
                <a:close/>
              </a:path>
              <a:path w="70485" h="36195">
                <a:moveTo>
                  <a:pt x="29285" y="6604"/>
                </a:moveTo>
                <a:lnTo>
                  <a:pt x="23938" y="6604"/>
                </a:lnTo>
                <a:lnTo>
                  <a:pt x="24764" y="8128"/>
                </a:lnTo>
                <a:lnTo>
                  <a:pt x="25370" y="9017"/>
                </a:lnTo>
                <a:lnTo>
                  <a:pt x="37777" y="17272"/>
                </a:lnTo>
                <a:lnTo>
                  <a:pt x="39074" y="17780"/>
                </a:lnTo>
                <a:lnTo>
                  <a:pt x="41945" y="18542"/>
                </a:lnTo>
                <a:lnTo>
                  <a:pt x="45090" y="19304"/>
                </a:lnTo>
                <a:lnTo>
                  <a:pt x="43517" y="17780"/>
                </a:lnTo>
                <a:lnTo>
                  <a:pt x="43045" y="17272"/>
                </a:lnTo>
                <a:lnTo>
                  <a:pt x="42180" y="16002"/>
                </a:lnTo>
                <a:lnTo>
                  <a:pt x="41551" y="14605"/>
                </a:lnTo>
                <a:lnTo>
                  <a:pt x="53346" y="14605"/>
                </a:lnTo>
                <a:lnTo>
                  <a:pt x="52599" y="14224"/>
                </a:lnTo>
                <a:lnTo>
                  <a:pt x="34081" y="9652"/>
                </a:lnTo>
                <a:lnTo>
                  <a:pt x="33335" y="9525"/>
                </a:lnTo>
                <a:lnTo>
                  <a:pt x="32981" y="9398"/>
                </a:lnTo>
                <a:lnTo>
                  <a:pt x="32116" y="8890"/>
                </a:lnTo>
                <a:lnTo>
                  <a:pt x="31604" y="8636"/>
                </a:lnTo>
                <a:lnTo>
                  <a:pt x="31054" y="8255"/>
                </a:lnTo>
                <a:lnTo>
                  <a:pt x="29285" y="6604"/>
                </a:lnTo>
                <a:close/>
              </a:path>
              <a:path w="70485" h="36195">
                <a:moveTo>
                  <a:pt x="19495" y="0"/>
                </a:moveTo>
                <a:lnTo>
                  <a:pt x="18709" y="0"/>
                </a:lnTo>
                <a:lnTo>
                  <a:pt x="18237" y="126"/>
                </a:lnTo>
                <a:lnTo>
                  <a:pt x="17411" y="253"/>
                </a:lnTo>
                <a:lnTo>
                  <a:pt x="15331" y="5333"/>
                </a:lnTo>
                <a:lnTo>
                  <a:pt x="15451" y="6603"/>
                </a:lnTo>
                <a:lnTo>
                  <a:pt x="15547" y="7111"/>
                </a:lnTo>
                <a:lnTo>
                  <a:pt x="16158" y="9524"/>
                </a:lnTo>
                <a:lnTo>
                  <a:pt x="16546" y="10794"/>
                </a:lnTo>
                <a:lnTo>
                  <a:pt x="16665" y="11429"/>
                </a:lnTo>
                <a:lnTo>
                  <a:pt x="16821" y="11556"/>
                </a:lnTo>
                <a:lnTo>
                  <a:pt x="17097" y="11937"/>
                </a:lnTo>
                <a:lnTo>
                  <a:pt x="19378" y="13588"/>
                </a:lnTo>
                <a:lnTo>
                  <a:pt x="20360" y="14096"/>
                </a:lnTo>
                <a:lnTo>
                  <a:pt x="22916" y="15366"/>
                </a:lnTo>
                <a:lnTo>
                  <a:pt x="24567" y="16129"/>
                </a:lnTo>
                <a:lnTo>
                  <a:pt x="26454" y="16891"/>
                </a:lnTo>
                <a:lnTo>
                  <a:pt x="25785" y="15748"/>
                </a:lnTo>
                <a:lnTo>
                  <a:pt x="25039" y="14097"/>
                </a:lnTo>
                <a:lnTo>
                  <a:pt x="24511" y="12446"/>
                </a:lnTo>
                <a:lnTo>
                  <a:pt x="24174" y="10922"/>
                </a:lnTo>
                <a:lnTo>
                  <a:pt x="23929" y="8636"/>
                </a:lnTo>
                <a:lnTo>
                  <a:pt x="23938" y="6604"/>
                </a:lnTo>
                <a:lnTo>
                  <a:pt x="29285" y="6604"/>
                </a:lnTo>
                <a:lnTo>
                  <a:pt x="28616" y="5715"/>
                </a:lnTo>
                <a:lnTo>
                  <a:pt x="27987" y="4953"/>
                </a:lnTo>
                <a:lnTo>
                  <a:pt x="26848" y="3175"/>
                </a:lnTo>
                <a:lnTo>
                  <a:pt x="26297" y="2667"/>
                </a:lnTo>
                <a:lnTo>
                  <a:pt x="25471" y="2032"/>
                </a:lnTo>
                <a:lnTo>
                  <a:pt x="24330" y="1397"/>
                </a:lnTo>
                <a:lnTo>
                  <a:pt x="23623" y="1143"/>
                </a:lnTo>
                <a:lnTo>
                  <a:pt x="22837" y="762"/>
                </a:lnTo>
                <a:lnTo>
                  <a:pt x="21933" y="508"/>
                </a:lnTo>
                <a:lnTo>
                  <a:pt x="20911" y="254"/>
                </a:lnTo>
                <a:lnTo>
                  <a:pt x="19810" y="127"/>
                </a:lnTo>
                <a:lnTo>
                  <a:pt x="19495" y="0"/>
                </a:lnTo>
                <a:close/>
              </a:path>
              <a:path w="70485" h="36195">
                <a:moveTo>
                  <a:pt x="66399" y="14605"/>
                </a:moveTo>
                <a:lnTo>
                  <a:pt x="65062" y="14605"/>
                </a:lnTo>
                <a:lnTo>
                  <a:pt x="62900" y="14732"/>
                </a:lnTo>
                <a:lnTo>
                  <a:pt x="61485" y="14859"/>
                </a:lnTo>
                <a:lnTo>
                  <a:pt x="59243" y="15240"/>
                </a:lnTo>
                <a:lnTo>
                  <a:pt x="58182" y="15367"/>
                </a:lnTo>
                <a:lnTo>
                  <a:pt x="69433" y="15367"/>
                </a:lnTo>
                <a:lnTo>
                  <a:pt x="69230" y="14732"/>
                </a:lnTo>
                <a:lnTo>
                  <a:pt x="68443" y="14732"/>
                </a:lnTo>
                <a:lnTo>
                  <a:pt x="66399" y="14605"/>
                </a:lnTo>
                <a:close/>
              </a:path>
              <a:path w="70485" h="36195">
                <a:moveTo>
                  <a:pt x="40412" y="4064"/>
                </a:moveTo>
                <a:lnTo>
                  <a:pt x="38760" y="4064"/>
                </a:lnTo>
                <a:lnTo>
                  <a:pt x="38131" y="4191"/>
                </a:lnTo>
                <a:lnTo>
                  <a:pt x="37816" y="4318"/>
                </a:lnTo>
                <a:lnTo>
                  <a:pt x="37502" y="4572"/>
                </a:lnTo>
                <a:lnTo>
                  <a:pt x="36873" y="4953"/>
                </a:lnTo>
                <a:lnTo>
                  <a:pt x="34239" y="9652"/>
                </a:lnTo>
                <a:lnTo>
                  <a:pt x="49913" y="9652"/>
                </a:lnTo>
                <a:lnTo>
                  <a:pt x="41748" y="4572"/>
                </a:lnTo>
                <a:lnTo>
                  <a:pt x="41512" y="4445"/>
                </a:lnTo>
                <a:lnTo>
                  <a:pt x="40412" y="406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08010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8930" y="127"/>
                </a:moveTo>
                <a:lnTo>
                  <a:pt x="6217" y="126"/>
                </a:lnTo>
                <a:lnTo>
                  <a:pt x="5745" y="253"/>
                </a:lnTo>
                <a:lnTo>
                  <a:pt x="4841" y="634"/>
                </a:lnTo>
                <a:lnTo>
                  <a:pt x="4408" y="761"/>
                </a:lnTo>
                <a:lnTo>
                  <a:pt x="0" y="10667"/>
                </a:lnTo>
                <a:lnTo>
                  <a:pt x="117" y="11429"/>
                </a:lnTo>
                <a:lnTo>
                  <a:pt x="10817" y="22605"/>
                </a:lnTo>
                <a:lnTo>
                  <a:pt x="10306" y="23240"/>
                </a:lnTo>
                <a:lnTo>
                  <a:pt x="10031" y="23875"/>
                </a:lnTo>
                <a:lnTo>
                  <a:pt x="9952" y="25018"/>
                </a:lnTo>
                <a:lnTo>
                  <a:pt x="8144" y="25526"/>
                </a:lnTo>
                <a:lnTo>
                  <a:pt x="6689" y="26288"/>
                </a:lnTo>
                <a:lnTo>
                  <a:pt x="6020" y="26669"/>
                </a:lnTo>
                <a:lnTo>
                  <a:pt x="4959" y="27431"/>
                </a:lnTo>
                <a:lnTo>
                  <a:pt x="4487" y="27939"/>
                </a:lnTo>
                <a:lnTo>
                  <a:pt x="4094" y="28320"/>
                </a:lnTo>
                <a:lnTo>
                  <a:pt x="2626" y="34289"/>
                </a:lnTo>
                <a:lnTo>
                  <a:pt x="2738" y="35051"/>
                </a:lnTo>
                <a:lnTo>
                  <a:pt x="3150" y="36702"/>
                </a:lnTo>
                <a:lnTo>
                  <a:pt x="3308" y="37464"/>
                </a:lnTo>
                <a:lnTo>
                  <a:pt x="3465" y="37972"/>
                </a:lnTo>
                <a:lnTo>
                  <a:pt x="4094" y="39115"/>
                </a:lnTo>
                <a:lnTo>
                  <a:pt x="4998" y="40131"/>
                </a:lnTo>
                <a:lnTo>
                  <a:pt x="5509" y="40512"/>
                </a:lnTo>
                <a:lnTo>
                  <a:pt x="6099" y="41020"/>
                </a:lnTo>
                <a:lnTo>
                  <a:pt x="6728" y="41401"/>
                </a:lnTo>
                <a:lnTo>
                  <a:pt x="8104" y="42036"/>
                </a:lnTo>
                <a:lnTo>
                  <a:pt x="8812" y="42417"/>
                </a:lnTo>
                <a:lnTo>
                  <a:pt x="19349" y="44449"/>
                </a:lnTo>
                <a:lnTo>
                  <a:pt x="20056" y="44576"/>
                </a:lnTo>
                <a:lnTo>
                  <a:pt x="30278" y="50927"/>
                </a:lnTo>
                <a:lnTo>
                  <a:pt x="31143" y="50800"/>
                </a:lnTo>
                <a:lnTo>
                  <a:pt x="32008" y="50546"/>
                </a:lnTo>
                <a:lnTo>
                  <a:pt x="33699" y="49911"/>
                </a:lnTo>
                <a:lnTo>
                  <a:pt x="34525" y="49530"/>
                </a:lnTo>
                <a:lnTo>
                  <a:pt x="35310" y="49022"/>
                </a:lnTo>
                <a:lnTo>
                  <a:pt x="36058" y="48641"/>
                </a:lnTo>
                <a:lnTo>
                  <a:pt x="41522" y="44069"/>
                </a:lnTo>
                <a:lnTo>
                  <a:pt x="54772" y="44069"/>
                </a:lnTo>
                <a:lnTo>
                  <a:pt x="58969" y="39624"/>
                </a:lnTo>
                <a:lnTo>
                  <a:pt x="38023" y="39624"/>
                </a:lnTo>
                <a:lnTo>
                  <a:pt x="36962" y="39497"/>
                </a:lnTo>
                <a:lnTo>
                  <a:pt x="33135" y="35687"/>
                </a:lnTo>
                <a:lnTo>
                  <a:pt x="18916" y="35687"/>
                </a:lnTo>
                <a:lnTo>
                  <a:pt x="18130" y="35560"/>
                </a:lnTo>
                <a:lnTo>
                  <a:pt x="16243" y="35305"/>
                </a:lnTo>
                <a:lnTo>
                  <a:pt x="15614" y="35051"/>
                </a:lnTo>
                <a:lnTo>
                  <a:pt x="12910" y="29971"/>
                </a:lnTo>
                <a:lnTo>
                  <a:pt x="13003" y="25526"/>
                </a:lnTo>
                <a:lnTo>
                  <a:pt x="13098" y="24764"/>
                </a:lnTo>
                <a:lnTo>
                  <a:pt x="13805" y="21082"/>
                </a:lnTo>
                <a:lnTo>
                  <a:pt x="13176" y="21081"/>
                </a:lnTo>
                <a:lnTo>
                  <a:pt x="11604" y="20954"/>
                </a:lnTo>
                <a:lnTo>
                  <a:pt x="10581" y="20700"/>
                </a:lnTo>
                <a:lnTo>
                  <a:pt x="9441" y="20446"/>
                </a:lnTo>
                <a:lnTo>
                  <a:pt x="8261" y="20065"/>
                </a:lnTo>
                <a:lnTo>
                  <a:pt x="7632" y="19684"/>
                </a:lnTo>
                <a:lnTo>
                  <a:pt x="7043" y="19430"/>
                </a:lnTo>
                <a:lnTo>
                  <a:pt x="2054" y="10794"/>
                </a:lnTo>
                <a:lnTo>
                  <a:pt x="2171" y="8635"/>
                </a:lnTo>
                <a:lnTo>
                  <a:pt x="2278" y="7873"/>
                </a:lnTo>
                <a:lnTo>
                  <a:pt x="2443" y="6984"/>
                </a:lnTo>
                <a:lnTo>
                  <a:pt x="17421" y="6985"/>
                </a:lnTo>
                <a:lnTo>
                  <a:pt x="17569" y="6350"/>
                </a:lnTo>
                <a:lnTo>
                  <a:pt x="15731" y="6350"/>
                </a:lnTo>
                <a:lnTo>
                  <a:pt x="14473" y="4318"/>
                </a:lnTo>
                <a:lnTo>
                  <a:pt x="13215" y="2794"/>
                </a:lnTo>
                <a:lnTo>
                  <a:pt x="12586" y="2159"/>
                </a:lnTo>
                <a:lnTo>
                  <a:pt x="11957" y="1651"/>
                </a:lnTo>
                <a:lnTo>
                  <a:pt x="10109" y="508"/>
                </a:lnTo>
                <a:lnTo>
                  <a:pt x="9520" y="381"/>
                </a:lnTo>
                <a:lnTo>
                  <a:pt x="8930" y="127"/>
                </a:lnTo>
                <a:close/>
              </a:path>
              <a:path w="76200" h="51434">
                <a:moveTo>
                  <a:pt x="73172" y="43180"/>
                </a:moveTo>
                <a:lnTo>
                  <a:pt x="62753" y="43180"/>
                </a:lnTo>
                <a:lnTo>
                  <a:pt x="64058" y="44958"/>
                </a:lnTo>
                <a:lnTo>
                  <a:pt x="64365" y="45339"/>
                </a:lnTo>
                <a:lnTo>
                  <a:pt x="64915" y="45847"/>
                </a:lnTo>
                <a:lnTo>
                  <a:pt x="65427" y="46355"/>
                </a:lnTo>
                <a:lnTo>
                  <a:pt x="66921" y="47117"/>
                </a:lnTo>
                <a:lnTo>
                  <a:pt x="67392" y="47244"/>
                </a:lnTo>
                <a:lnTo>
                  <a:pt x="68336" y="47244"/>
                </a:lnTo>
                <a:lnTo>
                  <a:pt x="69988" y="46736"/>
                </a:lnTo>
                <a:lnTo>
                  <a:pt x="70734" y="46228"/>
                </a:lnTo>
                <a:lnTo>
                  <a:pt x="71402" y="45593"/>
                </a:lnTo>
                <a:lnTo>
                  <a:pt x="71678" y="45212"/>
                </a:lnTo>
                <a:lnTo>
                  <a:pt x="72417" y="44323"/>
                </a:lnTo>
                <a:lnTo>
                  <a:pt x="72700" y="43942"/>
                </a:lnTo>
                <a:lnTo>
                  <a:pt x="73172" y="43180"/>
                </a:lnTo>
                <a:close/>
              </a:path>
              <a:path w="76200" h="51434">
                <a:moveTo>
                  <a:pt x="54772" y="44069"/>
                </a:moveTo>
                <a:lnTo>
                  <a:pt x="41522" y="44069"/>
                </a:lnTo>
                <a:lnTo>
                  <a:pt x="42506" y="44831"/>
                </a:lnTo>
                <a:lnTo>
                  <a:pt x="44432" y="45847"/>
                </a:lnTo>
                <a:lnTo>
                  <a:pt x="45376" y="46228"/>
                </a:lnTo>
                <a:lnTo>
                  <a:pt x="48048" y="46609"/>
                </a:lnTo>
                <a:lnTo>
                  <a:pt x="48874" y="46482"/>
                </a:lnTo>
                <a:lnTo>
                  <a:pt x="49700" y="46482"/>
                </a:lnTo>
                <a:lnTo>
                  <a:pt x="52060" y="45720"/>
                </a:lnTo>
                <a:lnTo>
                  <a:pt x="53474" y="44958"/>
                </a:lnTo>
                <a:lnTo>
                  <a:pt x="54772" y="44069"/>
                </a:lnTo>
                <a:close/>
              </a:path>
              <a:path w="76200" h="51434">
                <a:moveTo>
                  <a:pt x="76029" y="37973"/>
                </a:moveTo>
                <a:lnTo>
                  <a:pt x="60159" y="37973"/>
                </a:lnTo>
                <a:lnTo>
                  <a:pt x="60064" y="38481"/>
                </a:lnTo>
                <a:lnTo>
                  <a:pt x="59968" y="42037"/>
                </a:lnTo>
                <a:lnTo>
                  <a:pt x="60198" y="42672"/>
                </a:lnTo>
                <a:lnTo>
                  <a:pt x="60315" y="42799"/>
                </a:lnTo>
                <a:lnTo>
                  <a:pt x="60473" y="43053"/>
                </a:lnTo>
                <a:lnTo>
                  <a:pt x="60591" y="43180"/>
                </a:lnTo>
                <a:lnTo>
                  <a:pt x="61220" y="43434"/>
                </a:lnTo>
                <a:lnTo>
                  <a:pt x="61534" y="43434"/>
                </a:lnTo>
                <a:lnTo>
                  <a:pt x="62753" y="43180"/>
                </a:lnTo>
                <a:lnTo>
                  <a:pt x="73172" y="43180"/>
                </a:lnTo>
                <a:lnTo>
                  <a:pt x="73565" y="42545"/>
                </a:lnTo>
                <a:lnTo>
                  <a:pt x="74705" y="41656"/>
                </a:lnTo>
                <a:lnTo>
                  <a:pt x="75137" y="41275"/>
                </a:lnTo>
                <a:lnTo>
                  <a:pt x="75766" y="40386"/>
                </a:lnTo>
                <a:lnTo>
                  <a:pt x="75963" y="39878"/>
                </a:lnTo>
                <a:lnTo>
                  <a:pt x="76081" y="39497"/>
                </a:lnTo>
                <a:lnTo>
                  <a:pt x="76029" y="37973"/>
                </a:lnTo>
                <a:close/>
              </a:path>
              <a:path w="76200" h="51434">
                <a:moveTo>
                  <a:pt x="72230" y="18288"/>
                </a:moveTo>
                <a:lnTo>
                  <a:pt x="68453" y="18288"/>
                </a:lnTo>
                <a:lnTo>
                  <a:pt x="70498" y="18415"/>
                </a:lnTo>
                <a:lnTo>
                  <a:pt x="71285" y="18415"/>
                </a:lnTo>
                <a:lnTo>
                  <a:pt x="72465" y="22098"/>
                </a:lnTo>
                <a:lnTo>
                  <a:pt x="72307" y="22225"/>
                </a:lnTo>
                <a:lnTo>
                  <a:pt x="71914" y="22479"/>
                </a:lnTo>
                <a:lnTo>
                  <a:pt x="70381" y="23622"/>
                </a:lnTo>
                <a:lnTo>
                  <a:pt x="44196" y="37973"/>
                </a:lnTo>
                <a:lnTo>
                  <a:pt x="42467" y="38862"/>
                </a:lnTo>
                <a:lnTo>
                  <a:pt x="39635" y="39624"/>
                </a:lnTo>
                <a:lnTo>
                  <a:pt x="58969" y="39624"/>
                </a:lnTo>
                <a:lnTo>
                  <a:pt x="59765" y="38481"/>
                </a:lnTo>
                <a:lnTo>
                  <a:pt x="60159" y="37973"/>
                </a:lnTo>
                <a:lnTo>
                  <a:pt x="76029" y="37973"/>
                </a:lnTo>
                <a:lnTo>
                  <a:pt x="75780" y="37338"/>
                </a:lnTo>
                <a:lnTo>
                  <a:pt x="70970" y="32766"/>
                </a:lnTo>
                <a:lnTo>
                  <a:pt x="71599" y="31242"/>
                </a:lnTo>
                <a:lnTo>
                  <a:pt x="72346" y="29972"/>
                </a:lnTo>
                <a:lnTo>
                  <a:pt x="73447" y="28702"/>
                </a:lnTo>
                <a:lnTo>
                  <a:pt x="74115" y="28194"/>
                </a:lnTo>
                <a:lnTo>
                  <a:pt x="74705" y="27813"/>
                </a:lnTo>
                <a:lnTo>
                  <a:pt x="74940" y="27813"/>
                </a:lnTo>
                <a:lnTo>
                  <a:pt x="75295" y="27559"/>
                </a:lnTo>
                <a:lnTo>
                  <a:pt x="75452" y="27559"/>
                </a:lnTo>
                <a:lnTo>
                  <a:pt x="74901" y="26543"/>
                </a:lnTo>
                <a:lnTo>
                  <a:pt x="73914" y="24130"/>
                </a:lnTo>
                <a:lnTo>
                  <a:pt x="72700" y="20447"/>
                </a:lnTo>
                <a:lnTo>
                  <a:pt x="72230" y="18288"/>
                </a:lnTo>
                <a:close/>
              </a:path>
              <a:path w="76200" h="51434">
                <a:moveTo>
                  <a:pt x="31182" y="30226"/>
                </a:moveTo>
                <a:lnTo>
                  <a:pt x="30317" y="30226"/>
                </a:lnTo>
                <a:lnTo>
                  <a:pt x="29610" y="30480"/>
                </a:lnTo>
                <a:lnTo>
                  <a:pt x="29178" y="30734"/>
                </a:lnTo>
                <a:lnTo>
                  <a:pt x="28509" y="31750"/>
                </a:lnTo>
                <a:lnTo>
                  <a:pt x="27604" y="32639"/>
                </a:lnTo>
                <a:lnTo>
                  <a:pt x="22375" y="35433"/>
                </a:lnTo>
                <a:lnTo>
                  <a:pt x="21746" y="35433"/>
                </a:lnTo>
                <a:lnTo>
                  <a:pt x="20410" y="35687"/>
                </a:lnTo>
                <a:lnTo>
                  <a:pt x="33135" y="35687"/>
                </a:lnTo>
                <a:lnTo>
                  <a:pt x="33030" y="35433"/>
                </a:lnTo>
                <a:lnTo>
                  <a:pt x="32794" y="34671"/>
                </a:lnTo>
                <a:lnTo>
                  <a:pt x="32411" y="32766"/>
                </a:lnTo>
                <a:lnTo>
                  <a:pt x="32291" y="31750"/>
                </a:lnTo>
                <a:lnTo>
                  <a:pt x="32204" y="31242"/>
                </a:lnTo>
                <a:lnTo>
                  <a:pt x="32087" y="30988"/>
                </a:lnTo>
                <a:lnTo>
                  <a:pt x="31890" y="30734"/>
                </a:lnTo>
                <a:lnTo>
                  <a:pt x="31575" y="30480"/>
                </a:lnTo>
                <a:lnTo>
                  <a:pt x="31182" y="30226"/>
                </a:lnTo>
                <a:close/>
              </a:path>
              <a:path w="76200" h="51434">
                <a:moveTo>
                  <a:pt x="17421" y="6985"/>
                </a:moveTo>
                <a:lnTo>
                  <a:pt x="2443" y="6984"/>
                </a:lnTo>
                <a:lnTo>
                  <a:pt x="4015" y="8508"/>
                </a:lnTo>
                <a:lnTo>
                  <a:pt x="5627" y="10032"/>
                </a:lnTo>
                <a:lnTo>
                  <a:pt x="7318" y="11429"/>
                </a:lnTo>
                <a:lnTo>
                  <a:pt x="10699" y="13969"/>
                </a:lnTo>
                <a:lnTo>
                  <a:pt x="14198" y="16256"/>
                </a:lnTo>
                <a:lnTo>
                  <a:pt x="15968" y="17145"/>
                </a:lnTo>
                <a:lnTo>
                  <a:pt x="17737" y="18161"/>
                </a:lnTo>
                <a:lnTo>
                  <a:pt x="44274" y="25781"/>
                </a:lnTo>
                <a:lnTo>
                  <a:pt x="41365" y="29464"/>
                </a:lnTo>
                <a:lnTo>
                  <a:pt x="39439" y="31496"/>
                </a:lnTo>
                <a:lnTo>
                  <a:pt x="38023" y="32766"/>
                </a:lnTo>
                <a:lnTo>
                  <a:pt x="40736" y="32004"/>
                </a:lnTo>
                <a:lnTo>
                  <a:pt x="43174" y="31115"/>
                </a:lnTo>
                <a:lnTo>
                  <a:pt x="44628" y="30353"/>
                </a:lnTo>
                <a:lnTo>
                  <a:pt x="46005" y="29718"/>
                </a:lnTo>
                <a:lnTo>
                  <a:pt x="53121" y="24511"/>
                </a:lnTo>
                <a:lnTo>
                  <a:pt x="57445" y="24130"/>
                </a:lnTo>
                <a:lnTo>
                  <a:pt x="59805" y="23749"/>
                </a:lnTo>
                <a:lnTo>
                  <a:pt x="61731" y="23368"/>
                </a:lnTo>
                <a:lnTo>
                  <a:pt x="62963" y="22987"/>
                </a:lnTo>
                <a:lnTo>
                  <a:pt x="47145" y="22987"/>
                </a:lnTo>
                <a:lnTo>
                  <a:pt x="43999" y="22225"/>
                </a:lnTo>
                <a:lnTo>
                  <a:pt x="41129" y="21463"/>
                </a:lnTo>
                <a:lnTo>
                  <a:pt x="38804" y="20574"/>
                </a:lnTo>
                <a:lnTo>
                  <a:pt x="28509" y="20574"/>
                </a:lnTo>
                <a:lnTo>
                  <a:pt x="18562" y="14351"/>
                </a:lnTo>
                <a:lnTo>
                  <a:pt x="17943" y="12192"/>
                </a:lnTo>
                <a:lnTo>
                  <a:pt x="17520" y="10287"/>
                </a:lnTo>
                <a:lnTo>
                  <a:pt x="17407" y="9398"/>
                </a:lnTo>
                <a:lnTo>
                  <a:pt x="17421" y="6985"/>
                </a:lnTo>
                <a:close/>
              </a:path>
              <a:path w="76200" h="51434">
                <a:moveTo>
                  <a:pt x="43606" y="18288"/>
                </a:moveTo>
                <a:lnTo>
                  <a:pt x="44235" y="19685"/>
                </a:lnTo>
                <a:lnTo>
                  <a:pt x="45690" y="21590"/>
                </a:lnTo>
                <a:lnTo>
                  <a:pt x="47145" y="22987"/>
                </a:lnTo>
                <a:lnTo>
                  <a:pt x="62963" y="22987"/>
                </a:lnTo>
                <a:lnTo>
                  <a:pt x="63854" y="22733"/>
                </a:lnTo>
                <a:lnTo>
                  <a:pt x="64798" y="22352"/>
                </a:lnTo>
                <a:lnTo>
                  <a:pt x="65544" y="22098"/>
                </a:lnTo>
                <a:lnTo>
                  <a:pt x="58704" y="21717"/>
                </a:lnTo>
                <a:lnTo>
                  <a:pt x="54732" y="21082"/>
                </a:lnTo>
                <a:lnTo>
                  <a:pt x="52924" y="20828"/>
                </a:lnTo>
                <a:lnTo>
                  <a:pt x="46083" y="19177"/>
                </a:lnTo>
                <a:lnTo>
                  <a:pt x="45218" y="18796"/>
                </a:lnTo>
                <a:lnTo>
                  <a:pt x="43606" y="18288"/>
                </a:lnTo>
                <a:close/>
              </a:path>
              <a:path w="76200" h="51434">
                <a:moveTo>
                  <a:pt x="25993" y="10287"/>
                </a:moveTo>
                <a:lnTo>
                  <a:pt x="38804" y="20574"/>
                </a:lnTo>
                <a:lnTo>
                  <a:pt x="37433" y="20066"/>
                </a:lnTo>
                <a:lnTo>
                  <a:pt x="36333" y="19558"/>
                </a:lnTo>
                <a:lnTo>
                  <a:pt x="26819" y="11811"/>
                </a:lnTo>
                <a:lnTo>
                  <a:pt x="25993" y="10287"/>
                </a:lnTo>
                <a:close/>
              </a:path>
              <a:path w="76200" h="51434">
                <a:moveTo>
                  <a:pt x="49464" y="7620"/>
                </a:moveTo>
                <a:lnTo>
                  <a:pt x="41405" y="7620"/>
                </a:lnTo>
                <a:lnTo>
                  <a:pt x="42467" y="7747"/>
                </a:lnTo>
                <a:lnTo>
                  <a:pt x="43567" y="8128"/>
                </a:lnTo>
                <a:lnTo>
                  <a:pt x="43803" y="8255"/>
                </a:lnTo>
                <a:lnTo>
                  <a:pt x="45376" y="8763"/>
                </a:lnTo>
                <a:lnTo>
                  <a:pt x="46083" y="9017"/>
                </a:lnTo>
                <a:lnTo>
                  <a:pt x="51076" y="12446"/>
                </a:lnTo>
                <a:lnTo>
                  <a:pt x="51863" y="13208"/>
                </a:lnTo>
                <a:lnTo>
                  <a:pt x="53082" y="14732"/>
                </a:lnTo>
                <a:lnTo>
                  <a:pt x="53908" y="16129"/>
                </a:lnTo>
                <a:lnTo>
                  <a:pt x="54537" y="17526"/>
                </a:lnTo>
                <a:lnTo>
                  <a:pt x="54654" y="17907"/>
                </a:lnTo>
                <a:lnTo>
                  <a:pt x="55401" y="18161"/>
                </a:lnTo>
                <a:lnTo>
                  <a:pt x="56148" y="18542"/>
                </a:lnTo>
                <a:lnTo>
                  <a:pt x="56895" y="18669"/>
                </a:lnTo>
                <a:lnTo>
                  <a:pt x="57602" y="18923"/>
                </a:lnTo>
                <a:lnTo>
                  <a:pt x="58979" y="19050"/>
                </a:lnTo>
                <a:lnTo>
                  <a:pt x="60237" y="19050"/>
                </a:lnTo>
                <a:lnTo>
                  <a:pt x="61298" y="18923"/>
                </a:lnTo>
                <a:lnTo>
                  <a:pt x="63540" y="18542"/>
                </a:lnTo>
                <a:lnTo>
                  <a:pt x="64955" y="18415"/>
                </a:lnTo>
                <a:lnTo>
                  <a:pt x="67117" y="18288"/>
                </a:lnTo>
                <a:lnTo>
                  <a:pt x="72230" y="18288"/>
                </a:lnTo>
                <a:lnTo>
                  <a:pt x="71953" y="17018"/>
                </a:lnTo>
                <a:lnTo>
                  <a:pt x="58389" y="17018"/>
                </a:lnTo>
                <a:lnTo>
                  <a:pt x="57878" y="16764"/>
                </a:lnTo>
                <a:lnTo>
                  <a:pt x="57682" y="16764"/>
                </a:lnTo>
                <a:lnTo>
                  <a:pt x="56934" y="16256"/>
                </a:lnTo>
                <a:lnTo>
                  <a:pt x="56266" y="15875"/>
                </a:lnTo>
                <a:lnTo>
                  <a:pt x="53947" y="12700"/>
                </a:lnTo>
                <a:lnTo>
                  <a:pt x="53671" y="12192"/>
                </a:lnTo>
                <a:lnTo>
                  <a:pt x="51548" y="9525"/>
                </a:lnTo>
                <a:lnTo>
                  <a:pt x="49976" y="8001"/>
                </a:lnTo>
                <a:lnTo>
                  <a:pt x="49464" y="7620"/>
                </a:lnTo>
                <a:close/>
              </a:path>
              <a:path w="76200" h="51434">
                <a:moveTo>
                  <a:pt x="67982" y="15621"/>
                </a:moveTo>
                <a:lnTo>
                  <a:pt x="65820" y="15621"/>
                </a:lnTo>
                <a:lnTo>
                  <a:pt x="64876" y="15748"/>
                </a:lnTo>
                <a:lnTo>
                  <a:pt x="62556" y="16129"/>
                </a:lnTo>
                <a:lnTo>
                  <a:pt x="61456" y="16510"/>
                </a:lnTo>
                <a:lnTo>
                  <a:pt x="61024" y="16637"/>
                </a:lnTo>
                <a:lnTo>
                  <a:pt x="60473" y="16891"/>
                </a:lnTo>
                <a:lnTo>
                  <a:pt x="60276" y="17018"/>
                </a:lnTo>
                <a:lnTo>
                  <a:pt x="71953" y="17018"/>
                </a:lnTo>
                <a:lnTo>
                  <a:pt x="71836" y="16129"/>
                </a:lnTo>
                <a:lnTo>
                  <a:pt x="70459" y="15875"/>
                </a:lnTo>
                <a:lnTo>
                  <a:pt x="67982" y="15621"/>
                </a:lnTo>
                <a:close/>
              </a:path>
              <a:path w="76200" h="51434">
                <a:moveTo>
                  <a:pt x="28823" y="3683"/>
                </a:moveTo>
                <a:lnTo>
                  <a:pt x="21550" y="3683"/>
                </a:lnTo>
                <a:lnTo>
                  <a:pt x="21865" y="3810"/>
                </a:lnTo>
                <a:lnTo>
                  <a:pt x="22965" y="3937"/>
                </a:lnTo>
                <a:lnTo>
                  <a:pt x="23988" y="4191"/>
                </a:lnTo>
                <a:lnTo>
                  <a:pt x="30042" y="8636"/>
                </a:lnTo>
                <a:lnTo>
                  <a:pt x="31339" y="10287"/>
                </a:lnTo>
                <a:lnTo>
                  <a:pt x="33109" y="11938"/>
                </a:lnTo>
                <a:lnTo>
                  <a:pt x="33659" y="12319"/>
                </a:lnTo>
                <a:lnTo>
                  <a:pt x="34171" y="12573"/>
                </a:lnTo>
                <a:lnTo>
                  <a:pt x="35035" y="12954"/>
                </a:lnTo>
                <a:lnTo>
                  <a:pt x="35390" y="13208"/>
                </a:lnTo>
                <a:lnTo>
                  <a:pt x="36136" y="13335"/>
                </a:lnTo>
                <a:lnTo>
                  <a:pt x="36294" y="13335"/>
                </a:lnTo>
                <a:lnTo>
                  <a:pt x="37197" y="10795"/>
                </a:lnTo>
                <a:lnTo>
                  <a:pt x="37748" y="9906"/>
                </a:lnTo>
                <a:lnTo>
                  <a:pt x="37931" y="9652"/>
                </a:lnTo>
                <a:lnTo>
                  <a:pt x="37197" y="9652"/>
                </a:lnTo>
                <a:lnTo>
                  <a:pt x="34249" y="8001"/>
                </a:lnTo>
                <a:lnTo>
                  <a:pt x="33070" y="7239"/>
                </a:lnTo>
                <a:lnTo>
                  <a:pt x="32048" y="6477"/>
                </a:lnTo>
                <a:lnTo>
                  <a:pt x="31222" y="5969"/>
                </a:lnTo>
                <a:lnTo>
                  <a:pt x="29924" y="4826"/>
                </a:lnTo>
                <a:lnTo>
                  <a:pt x="29452" y="4445"/>
                </a:lnTo>
                <a:lnTo>
                  <a:pt x="28823" y="3683"/>
                </a:lnTo>
                <a:close/>
              </a:path>
              <a:path w="76200" h="51434">
                <a:moveTo>
                  <a:pt x="43016" y="4953"/>
                </a:moveTo>
                <a:lnTo>
                  <a:pt x="37670" y="8001"/>
                </a:lnTo>
                <a:lnTo>
                  <a:pt x="37512" y="8255"/>
                </a:lnTo>
                <a:lnTo>
                  <a:pt x="37316" y="9017"/>
                </a:lnTo>
                <a:lnTo>
                  <a:pt x="37197" y="9652"/>
                </a:lnTo>
                <a:lnTo>
                  <a:pt x="37931" y="9652"/>
                </a:lnTo>
                <a:lnTo>
                  <a:pt x="38613" y="8890"/>
                </a:lnTo>
                <a:lnTo>
                  <a:pt x="38928" y="8636"/>
                </a:lnTo>
                <a:lnTo>
                  <a:pt x="39557" y="8255"/>
                </a:lnTo>
                <a:lnTo>
                  <a:pt x="39871" y="8001"/>
                </a:lnTo>
                <a:lnTo>
                  <a:pt x="40186" y="7874"/>
                </a:lnTo>
                <a:lnTo>
                  <a:pt x="41405" y="7620"/>
                </a:lnTo>
                <a:lnTo>
                  <a:pt x="49464" y="7620"/>
                </a:lnTo>
                <a:lnTo>
                  <a:pt x="47970" y="6604"/>
                </a:lnTo>
                <a:lnTo>
                  <a:pt x="47499" y="6223"/>
                </a:lnTo>
                <a:lnTo>
                  <a:pt x="47027" y="6096"/>
                </a:lnTo>
                <a:lnTo>
                  <a:pt x="46122" y="5715"/>
                </a:lnTo>
                <a:lnTo>
                  <a:pt x="45690" y="5461"/>
                </a:lnTo>
                <a:lnTo>
                  <a:pt x="44903" y="5207"/>
                </a:lnTo>
                <a:lnTo>
                  <a:pt x="44196" y="5080"/>
                </a:lnTo>
                <a:lnTo>
                  <a:pt x="43016" y="4953"/>
                </a:lnTo>
                <a:close/>
              </a:path>
              <a:path w="76200" h="51434">
                <a:moveTo>
                  <a:pt x="22651" y="381"/>
                </a:moveTo>
                <a:lnTo>
                  <a:pt x="21353" y="381"/>
                </a:lnTo>
                <a:lnTo>
                  <a:pt x="20803" y="508"/>
                </a:lnTo>
                <a:lnTo>
                  <a:pt x="20253" y="508"/>
                </a:lnTo>
                <a:lnTo>
                  <a:pt x="15731" y="6350"/>
                </a:lnTo>
                <a:lnTo>
                  <a:pt x="17569" y="6350"/>
                </a:lnTo>
                <a:lnTo>
                  <a:pt x="17658" y="5969"/>
                </a:lnTo>
                <a:lnTo>
                  <a:pt x="17815" y="5588"/>
                </a:lnTo>
                <a:lnTo>
                  <a:pt x="20292" y="3810"/>
                </a:lnTo>
                <a:lnTo>
                  <a:pt x="20764" y="3683"/>
                </a:lnTo>
                <a:lnTo>
                  <a:pt x="28823" y="3683"/>
                </a:lnTo>
                <a:lnTo>
                  <a:pt x="28666" y="3429"/>
                </a:lnTo>
                <a:lnTo>
                  <a:pt x="28509" y="3302"/>
                </a:lnTo>
                <a:lnTo>
                  <a:pt x="28430" y="2921"/>
                </a:lnTo>
                <a:lnTo>
                  <a:pt x="27448" y="2286"/>
                </a:lnTo>
                <a:lnTo>
                  <a:pt x="26543" y="1651"/>
                </a:lnTo>
                <a:lnTo>
                  <a:pt x="24853" y="889"/>
                </a:lnTo>
                <a:lnTo>
                  <a:pt x="24066" y="635"/>
                </a:lnTo>
                <a:lnTo>
                  <a:pt x="22651" y="381"/>
                </a:lnTo>
                <a:close/>
              </a:path>
              <a:path w="76200" h="51434">
                <a:moveTo>
                  <a:pt x="7829" y="0"/>
                </a:moveTo>
                <a:lnTo>
                  <a:pt x="7279" y="0"/>
                </a:lnTo>
                <a:lnTo>
                  <a:pt x="6728" y="126"/>
                </a:lnTo>
                <a:lnTo>
                  <a:pt x="8379" y="127"/>
                </a:lnTo>
                <a:lnTo>
                  <a:pt x="782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75239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5427" y="0"/>
                </a:moveTo>
                <a:lnTo>
                  <a:pt x="0" y="28739"/>
                </a:lnTo>
                <a:lnTo>
                  <a:pt x="160" y="30735"/>
                </a:lnTo>
                <a:lnTo>
                  <a:pt x="14708" y="49724"/>
                </a:lnTo>
                <a:lnTo>
                  <a:pt x="15570" y="49567"/>
                </a:lnTo>
                <a:lnTo>
                  <a:pt x="16444" y="49333"/>
                </a:lnTo>
                <a:lnTo>
                  <a:pt x="17341" y="48941"/>
                </a:lnTo>
                <a:lnTo>
                  <a:pt x="18249" y="48393"/>
                </a:lnTo>
                <a:lnTo>
                  <a:pt x="18675" y="48041"/>
                </a:lnTo>
                <a:lnTo>
                  <a:pt x="20883" y="48041"/>
                </a:lnTo>
                <a:lnTo>
                  <a:pt x="20837" y="3093"/>
                </a:lnTo>
                <a:lnTo>
                  <a:pt x="19825" y="2623"/>
                </a:lnTo>
                <a:lnTo>
                  <a:pt x="18273" y="2036"/>
                </a:lnTo>
                <a:lnTo>
                  <a:pt x="9556" y="2036"/>
                </a:lnTo>
                <a:lnTo>
                  <a:pt x="9441" y="1644"/>
                </a:lnTo>
                <a:lnTo>
                  <a:pt x="6807" y="156"/>
                </a:lnTo>
                <a:lnTo>
                  <a:pt x="5427" y="0"/>
                </a:lnTo>
                <a:close/>
              </a:path>
              <a:path w="20954" h="50165">
                <a:moveTo>
                  <a:pt x="20883" y="48041"/>
                </a:moveTo>
                <a:lnTo>
                  <a:pt x="18675" y="48041"/>
                </a:lnTo>
                <a:lnTo>
                  <a:pt x="18836" y="48159"/>
                </a:lnTo>
                <a:lnTo>
                  <a:pt x="19629" y="48432"/>
                </a:lnTo>
                <a:lnTo>
                  <a:pt x="19974" y="48510"/>
                </a:lnTo>
                <a:lnTo>
                  <a:pt x="20883" y="48510"/>
                </a:lnTo>
                <a:lnTo>
                  <a:pt x="20883" y="48041"/>
                </a:lnTo>
                <a:close/>
              </a:path>
              <a:path w="20954" h="50165">
                <a:moveTo>
                  <a:pt x="14041" y="1096"/>
                </a:moveTo>
                <a:lnTo>
                  <a:pt x="9556" y="2036"/>
                </a:lnTo>
                <a:lnTo>
                  <a:pt x="18273" y="2036"/>
                </a:lnTo>
                <a:lnTo>
                  <a:pt x="17858" y="1879"/>
                </a:lnTo>
                <a:lnTo>
                  <a:pt x="16364" y="1487"/>
                </a:lnTo>
                <a:lnTo>
                  <a:pt x="14823" y="1175"/>
                </a:lnTo>
                <a:lnTo>
                  <a:pt x="14041" y="1096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86646" y="7590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9947" y="18438"/>
                </a:moveTo>
                <a:lnTo>
                  <a:pt x="9004" y="18438"/>
                </a:lnTo>
                <a:lnTo>
                  <a:pt x="9475" y="18484"/>
                </a:lnTo>
                <a:lnTo>
                  <a:pt x="9947" y="18438"/>
                </a:lnTo>
                <a:close/>
              </a:path>
              <a:path w="19050" h="19050">
                <a:moveTo>
                  <a:pt x="9947" y="0"/>
                </a:moveTo>
                <a:lnTo>
                  <a:pt x="0" y="8303"/>
                </a:lnTo>
                <a:lnTo>
                  <a:pt x="0" y="10181"/>
                </a:lnTo>
                <a:lnTo>
                  <a:pt x="2437" y="15426"/>
                </a:lnTo>
                <a:lnTo>
                  <a:pt x="2748" y="15781"/>
                </a:lnTo>
                <a:lnTo>
                  <a:pt x="3415" y="16365"/>
                </a:lnTo>
                <a:lnTo>
                  <a:pt x="3771" y="16640"/>
                </a:lnTo>
                <a:lnTo>
                  <a:pt x="4565" y="17155"/>
                </a:lnTo>
                <a:lnTo>
                  <a:pt x="4956" y="17350"/>
                </a:lnTo>
                <a:lnTo>
                  <a:pt x="5347" y="17579"/>
                </a:lnTo>
                <a:lnTo>
                  <a:pt x="6646" y="18049"/>
                </a:lnTo>
                <a:lnTo>
                  <a:pt x="7543" y="18289"/>
                </a:lnTo>
                <a:lnTo>
                  <a:pt x="8486" y="18438"/>
                </a:lnTo>
                <a:lnTo>
                  <a:pt x="10453" y="18438"/>
                </a:lnTo>
                <a:lnTo>
                  <a:pt x="11396" y="18289"/>
                </a:lnTo>
                <a:lnTo>
                  <a:pt x="12304" y="18049"/>
                </a:lnTo>
                <a:lnTo>
                  <a:pt x="13604" y="17579"/>
                </a:lnTo>
                <a:lnTo>
                  <a:pt x="13995" y="17350"/>
                </a:lnTo>
                <a:lnTo>
                  <a:pt x="14386" y="17155"/>
                </a:lnTo>
                <a:lnTo>
                  <a:pt x="14777" y="16881"/>
                </a:lnTo>
                <a:lnTo>
                  <a:pt x="15179" y="16640"/>
                </a:lnTo>
                <a:lnTo>
                  <a:pt x="16203" y="15781"/>
                </a:lnTo>
                <a:lnTo>
                  <a:pt x="16513" y="15426"/>
                </a:lnTo>
                <a:lnTo>
                  <a:pt x="16823" y="15117"/>
                </a:lnTo>
                <a:lnTo>
                  <a:pt x="17375" y="14407"/>
                </a:lnTo>
                <a:lnTo>
                  <a:pt x="18951" y="10181"/>
                </a:lnTo>
                <a:lnTo>
                  <a:pt x="18951" y="8303"/>
                </a:lnTo>
                <a:lnTo>
                  <a:pt x="11396" y="194"/>
                </a:lnTo>
                <a:lnTo>
                  <a:pt x="10924" y="80"/>
                </a:lnTo>
                <a:lnTo>
                  <a:pt x="9947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91798" y="8084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4323" y="0"/>
                </a:moveTo>
                <a:lnTo>
                  <a:pt x="0" y="5165"/>
                </a:lnTo>
                <a:lnTo>
                  <a:pt x="114" y="5554"/>
                </a:lnTo>
                <a:lnTo>
                  <a:pt x="4760" y="8577"/>
                </a:lnTo>
                <a:lnTo>
                  <a:pt x="5232" y="8497"/>
                </a:lnTo>
                <a:lnTo>
                  <a:pt x="8647" y="5165"/>
                </a:lnTo>
                <a:lnTo>
                  <a:pt x="8532" y="3012"/>
                </a:lnTo>
                <a:lnTo>
                  <a:pt x="43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85679" y="140788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60" h="19050">
                <a:moveTo>
                  <a:pt x="6370" y="5359"/>
                </a:moveTo>
                <a:lnTo>
                  <a:pt x="22608" y="19034"/>
                </a:lnTo>
                <a:lnTo>
                  <a:pt x="20216" y="15231"/>
                </a:lnTo>
                <a:lnTo>
                  <a:pt x="19698" y="14327"/>
                </a:lnTo>
                <a:lnTo>
                  <a:pt x="19146" y="13433"/>
                </a:lnTo>
                <a:lnTo>
                  <a:pt x="18594" y="12448"/>
                </a:lnTo>
                <a:lnTo>
                  <a:pt x="17030" y="11750"/>
                </a:lnTo>
                <a:lnTo>
                  <a:pt x="7865" y="6424"/>
                </a:lnTo>
                <a:lnTo>
                  <a:pt x="6370" y="5359"/>
                </a:lnTo>
                <a:close/>
              </a:path>
              <a:path w="22860" h="19050">
                <a:moveTo>
                  <a:pt x="0" y="0"/>
                </a:moveTo>
                <a:lnTo>
                  <a:pt x="8969" y="17579"/>
                </a:lnTo>
                <a:lnTo>
                  <a:pt x="5623" y="4775"/>
                </a:lnTo>
                <a:lnTo>
                  <a:pt x="4174" y="3676"/>
                </a:lnTo>
                <a:lnTo>
                  <a:pt x="2759" y="2508"/>
                </a:lnTo>
                <a:lnTo>
                  <a:pt x="1379" y="1294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33381" y="29861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299" y="0"/>
                </a:moveTo>
                <a:lnTo>
                  <a:pt x="251" y="6104"/>
                </a:lnTo>
                <a:lnTo>
                  <a:pt x="125" y="6424"/>
                </a:lnTo>
                <a:lnTo>
                  <a:pt x="0" y="8177"/>
                </a:lnTo>
                <a:lnTo>
                  <a:pt x="113" y="8451"/>
                </a:lnTo>
                <a:lnTo>
                  <a:pt x="309" y="8772"/>
                </a:lnTo>
                <a:lnTo>
                  <a:pt x="2666" y="9517"/>
                </a:lnTo>
                <a:lnTo>
                  <a:pt x="3218" y="9471"/>
                </a:lnTo>
                <a:lnTo>
                  <a:pt x="7651" y="7707"/>
                </a:lnTo>
                <a:lnTo>
                  <a:pt x="2551" y="7707"/>
                </a:lnTo>
                <a:lnTo>
                  <a:pt x="2080" y="7673"/>
                </a:lnTo>
                <a:lnTo>
                  <a:pt x="1562" y="7593"/>
                </a:lnTo>
                <a:lnTo>
                  <a:pt x="2606" y="5050"/>
                </a:lnTo>
                <a:lnTo>
                  <a:pt x="2701" y="4890"/>
                </a:lnTo>
                <a:lnTo>
                  <a:pt x="3057" y="4500"/>
                </a:lnTo>
                <a:lnTo>
                  <a:pt x="9308" y="4500"/>
                </a:lnTo>
                <a:lnTo>
                  <a:pt x="9213" y="4145"/>
                </a:lnTo>
                <a:lnTo>
                  <a:pt x="3023" y="2702"/>
                </a:lnTo>
                <a:lnTo>
                  <a:pt x="3853" y="1683"/>
                </a:lnTo>
                <a:lnTo>
                  <a:pt x="4311" y="1053"/>
                </a:lnTo>
                <a:lnTo>
                  <a:pt x="4267" y="435"/>
                </a:lnTo>
                <a:lnTo>
                  <a:pt x="3966" y="194"/>
                </a:lnTo>
                <a:lnTo>
                  <a:pt x="3644" y="114"/>
                </a:lnTo>
                <a:lnTo>
                  <a:pt x="3299" y="0"/>
                </a:lnTo>
                <a:close/>
              </a:path>
              <a:path w="9525" h="9525">
                <a:moveTo>
                  <a:pt x="9308" y="4500"/>
                </a:moveTo>
                <a:lnTo>
                  <a:pt x="3057" y="4500"/>
                </a:lnTo>
                <a:lnTo>
                  <a:pt x="3644" y="4890"/>
                </a:lnTo>
                <a:lnTo>
                  <a:pt x="4081" y="5245"/>
                </a:lnTo>
                <a:lnTo>
                  <a:pt x="4437" y="5634"/>
                </a:lnTo>
                <a:lnTo>
                  <a:pt x="4667" y="5955"/>
                </a:lnTo>
                <a:lnTo>
                  <a:pt x="4713" y="6974"/>
                </a:lnTo>
                <a:lnTo>
                  <a:pt x="4437" y="7283"/>
                </a:lnTo>
                <a:lnTo>
                  <a:pt x="4161" y="7444"/>
                </a:lnTo>
                <a:lnTo>
                  <a:pt x="3805" y="7593"/>
                </a:lnTo>
                <a:lnTo>
                  <a:pt x="3448" y="7673"/>
                </a:lnTo>
                <a:lnTo>
                  <a:pt x="3023" y="7707"/>
                </a:lnTo>
                <a:lnTo>
                  <a:pt x="7651" y="7707"/>
                </a:lnTo>
                <a:lnTo>
                  <a:pt x="9271" y="5634"/>
                </a:lnTo>
                <a:lnTo>
                  <a:pt x="9308" y="4500"/>
                </a:lnTo>
                <a:close/>
              </a:path>
              <a:path w="9525" h="9525">
                <a:moveTo>
                  <a:pt x="6162" y="2153"/>
                </a:moveTo>
                <a:lnTo>
                  <a:pt x="5771" y="2153"/>
                </a:lnTo>
                <a:lnTo>
                  <a:pt x="4989" y="2233"/>
                </a:lnTo>
                <a:lnTo>
                  <a:pt x="3805" y="2462"/>
                </a:lnTo>
                <a:lnTo>
                  <a:pt x="3023" y="2702"/>
                </a:lnTo>
                <a:lnTo>
                  <a:pt x="8144" y="2702"/>
                </a:lnTo>
                <a:lnTo>
                  <a:pt x="7622" y="2427"/>
                </a:lnTo>
                <a:lnTo>
                  <a:pt x="7266" y="2313"/>
                </a:lnTo>
                <a:lnTo>
                  <a:pt x="6909" y="2233"/>
                </a:lnTo>
                <a:lnTo>
                  <a:pt x="6162" y="2153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27354" y="270191"/>
            <a:ext cx="8890" cy="18415"/>
          </a:xfrm>
          <a:custGeom>
            <a:avLst/>
            <a:gdLst/>
            <a:ahLst/>
            <a:cxnLst/>
            <a:rect l="l" t="t" r="r" b="b"/>
            <a:pathLst>
              <a:path w="8889" h="18414">
                <a:moveTo>
                  <a:pt x="942" y="0"/>
                </a:moveTo>
                <a:lnTo>
                  <a:pt x="471" y="939"/>
                </a:lnTo>
                <a:lnTo>
                  <a:pt x="0" y="2038"/>
                </a:lnTo>
                <a:lnTo>
                  <a:pt x="2046" y="5634"/>
                </a:lnTo>
                <a:lnTo>
                  <a:pt x="3166" y="7833"/>
                </a:lnTo>
                <a:lnTo>
                  <a:pt x="7509" y="17969"/>
                </a:lnTo>
                <a:lnTo>
                  <a:pt x="7704" y="17774"/>
                </a:lnTo>
                <a:lnTo>
                  <a:pt x="8578" y="14842"/>
                </a:lnTo>
                <a:lnTo>
                  <a:pt x="8498" y="12689"/>
                </a:lnTo>
                <a:lnTo>
                  <a:pt x="8026" y="11349"/>
                </a:lnTo>
                <a:lnTo>
                  <a:pt x="7589" y="10261"/>
                </a:lnTo>
                <a:lnTo>
                  <a:pt x="7003" y="9196"/>
                </a:lnTo>
                <a:lnTo>
                  <a:pt x="6247" y="7638"/>
                </a:lnTo>
                <a:lnTo>
                  <a:pt x="2161" y="1763"/>
                </a:lnTo>
                <a:lnTo>
                  <a:pt x="1299" y="584"/>
                </a:lnTo>
                <a:lnTo>
                  <a:pt x="942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88808" y="102101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0" y="125"/>
                </a:moveTo>
                <a:lnTo>
                  <a:pt x="91" y="2153"/>
                </a:lnTo>
                <a:lnTo>
                  <a:pt x="195" y="5291"/>
                </a:lnTo>
                <a:lnTo>
                  <a:pt x="310" y="7993"/>
                </a:lnTo>
                <a:lnTo>
                  <a:pt x="471" y="13353"/>
                </a:lnTo>
                <a:lnTo>
                  <a:pt x="680" y="18919"/>
                </a:lnTo>
                <a:lnTo>
                  <a:pt x="889" y="26398"/>
                </a:lnTo>
                <a:lnTo>
                  <a:pt x="1000" y="29490"/>
                </a:lnTo>
                <a:lnTo>
                  <a:pt x="1057" y="31872"/>
                </a:lnTo>
                <a:lnTo>
                  <a:pt x="2748" y="31712"/>
                </a:lnTo>
                <a:lnTo>
                  <a:pt x="2552" y="31093"/>
                </a:lnTo>
                <a:lnTo>
                  <a:pt x="2357" y="30818"/>
                </a:lnTo>
                <a:lnTo>
                  <a:pt x="2196" y="30773"/>
                </a:lnTo>
                <a:lnTo>
                  <a:pt x="3150" y="30383"/>
                </a:lnTo>
                <a:lnTo>
                  <a:pt x="4093" y="30074"/>
                </a:lnTo>
                <a:lnTo>
                  <a:pt x="4990" y="29833"/>
                </a:lnTo>
                <a:lnTo>
                  <a:pt x="6681" y="29559"/>
                </a:lnTo>
                <a:lnTo>
                  <a:pt x="8256" y="29490"/>
                </a:lnTo>
                <a:lnTo>
                  <a:pt x="13205" y="29490"/>
                </a:lnTo>
                <a:lnTo>
                  <a:pt x="13569" y="26398"/>
                </a:lnTo>
                <a:lnTo>
                  <a:pt x="14903" y="1534"/>
                </a:lnTo>
                <a:lnTo>
                  <a:pt x="7313" y="1534"/>
                </a:lnTo>
                <a:lnTo>
                  <a:pt x="5381" y="1454"/>
                </a:lnTo>
                <a:lnTo>
                  <a:pt x="4438" y="1339"/>
                </a:lnTo>
                <a:lnTo>
                  <a:pt x="3541" y="1179"/>
                </a:lnTo>
                <a:lnTo>
                  <a:pt x="1724" y="710"/>
                </a:lnTo>
                <a:lnTo>
                  <a:pt x="862" y="435"/>
                </a:lnTo>
                <a:lnTo>
                  <a:pt x="0" y="125"/>
                </a:lnTo>
                <a:close/>
              </a:path>
              <a:path w="15239" h="32385">
                <a:moveTo>
                  <a:pt x="2256" y="30748"/>
                </a:moveTo>
                <a:close/>
              </a:path>
              <a:path w="15239" h="32385">
                <a:moveTo>
                  <a:pt x="13205" y="29490"/>
                </a:moveTo>
                <a:lnTo>
                  <a:pt x="8256" y="29490"/>
                </a:lnTo>
                <a:lnTo>
                  <a:pt x="9004" y="29524"/>
                </a:lnTo>
                <a:lnTo>
                  <a:pt x="9671" y="29604"/>
                </a:lnTo>
                <a:lnTo>
                  <a:pt x="10924" y="29833"/>
                </a:lnTo>
                <a:lnTo>
                  <a:pt x="11476" y="29959"/>
                </a:lnTo>
                <a:lnTo>
                  <a:pt x="12419" y="30234"/>
                </a:lnTo>
                <a:lnTo>
                  <a:pt x="13086" y="30498"/>
                </a:lnTo>
                <a:lnTo>
                  <a:pt x="13205" y="29490"/>
                </a:lnTo>
                <a:close/>
              </a:path>
              <a:path w="15239" h="32385">
                <a:moveTo>
                  <a:pt x="14903" y="0"/>
                </a:moveTo>
                <a:lnTo>
                  <a:pt x="7313" y="1534"/>
                </a:lnTo>
                <a:lnTo>
                  <a:pt x="14903" y="1534"/>
                </a:lnTo>
                <a:lnTo>
                  <a:pt x="1490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93184" y="106877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3720" y="0"/>
                </a:moveTo>
                <a:lnTo>
                  <a:pt x="0" y="3962"/>
                </a:lnTo>
                <a:lnTo>
                  <a:pt x="144" y="4351"/>
                </a:lnTo>
                <a:lnTo>
                  <a:pt x="339" y="4707"/>
                </a:lnTo>
                <a:lnTo>
                  <a:pt x="339" y="6505"/>
                </a:lnTo>
                <a:lnTo>
                  <a:pt x="1914" y="8108"/>
                </a:lnTo>
                <a:lnTo>
                  <a:pt x="2547" y="7879"/>
                </a:lnTo>
                <a:lnTo>
                  <a:pt x="3214" y="7799"/>
                </a:lnTo>
                <a:lnTo>
                  <a:pt x="6403" y="5600"/>
                </a:lnTo>
                <a:lnTo>
                  <a:pt x="6353" y="4351"/>
                </a:lnTo>
                <a:lnTo>
                  <a:pt x="6179" y="3916"/>
                </a:lnTo>
                <a:lnTo>
                  <a:pt x="6008" y="3607"/>
                </a:lnTo>
                <a:lnTo>
                  <a:pt x="5962" y="1809"/>
                </a:lnTo>
                <a:lnTo>
                  <a:pt x="5801" y="1408"/>
                </a:lnTo>
                <a:lnTo>
                  <a:pt x="5571" y="1019"/>
                </a:lnTo>
                <a:lnTo>
                  <a:pt x="5215" y="710"/>
                </a:lnTo>
                <a:lnTo>
                  <a:pt x="5065" y="549"/>
                </a:lnTo>
                <a:lnTo>
                  <a:pt x="4511" y="240"/>
                </a:lnTo>
                <a:lnTo>
                  <a:pt x="4318" y="160"/>
                </a:lnTo>
                <a:lnTo>
                  <a:pt x="3720" y="0"/>
                </a:lnTo>
                <a:close/>
              </a:path>
              <a:path w="6985" h="8255">
                <a:moveTo>
                  <a:pt x="4858" y="7799"/>
                </a:moveTo>
                <a:lnTo>
                  <a:pt x="3524" y="7799"/>
                </a:lnTo>
                <a:lnTo>
                  <a:pt x="3846" y="7833"/>
                </a:lnTo>
                <a:lnTo>
                  <a:pt x="4467" y="7993"/>
                </a:lnTo>
                <a:lnTo>
                  <a:pt x="4858" y="77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93684" y="118433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80" y="1603"/>
                </a:moveTo>
                <a:lnTo>
                  <a:pt x="3104" y="5359"/>
                </a:lnTo>
                <a:lnTo>
                  <a:pt x="3415" y="5325"/>
                </a:lnTo>
                <a:lnTo>
                  <a:pt x="6465" y="2508"/>
                </a:lnTo>
                <a:lnTo>
                  <a:pt x="1805" y="2508"/>
                </a:lnTo>
                <a:lnTo>
                  <a:pt x="1494" y="2427"/>
                </a:lnTo>
                <a:lnTo>
                  <a:pt x="908" y="2233"/>
                </a:lnTo>
                <a:lnTo>
                  <a:pt x="632" y="2072"/>
                </a:lnTo>
                <a:lnTo>
                  <a:pt x="80" y="1603"/>
                </a:lnTo>
                <a:close/>
              </a:path>
              <a:path w="6985" h="5714">
                <a:moveTo>
                  <a:pt x="5703" y="0"/>
                </a:moveTo>
                <a:lnTo>
                  <a:pt x="2748" y="2508"/>
                </a:lnTo>
                <a:lnTo>
                  <a:pt x="6465" y="2508"/>
                </a:lnTo>
                <a:lnTo>
                  <a:pt x="6345" y="1019"/>
                </a:lnTo>
                <a:lnTo>
                  <a:pt x="6249" y="778"/>
                </a:lnTo>
                <a:lnTo>
                  <a:pt x="6048" y="389"/>
                </a:lnTo>
                <a:lnTo>
                  <a:pt x="5899" y="194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93052" y="114676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3622" y="0"/>
                </a:moveTo>
                <a:lnTo>
                  <a:pt x="0" y="4145"/>
                </a:lnTo>
                <a:lnTo>
                  <a:pt x="114" y="4455"/>
                </a:lnTo>
                <a:lnTo>
                  <a:pt x="3380" y="6264"/>
                </a:lnTo>
                <a:lnTo>
                  <a:pt x="4013" y="6104"/>
                </a:lnTo>
                <a:lnTo>
                  <a:pt x="6372" y="3596"/>
                </a:lnTo>
                <a:lnTo>
                  <a:pt x="6290" y="1832"/>
                </a:lnTo>
                <a:lnTo>
                  <a:pt x="3622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92902" y="124033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3806" y="0"/>
                </a:moveTo>
                <a:lnTo>
                  <a:pt x="0" y="4260"/>
                </a:lnTo>
                <a:lnTo>
                  <a:pt x="149" y="4695"/>
                </a:lnTo>
                <a:lnTo>
                  <a:pt x="344" y="5084"/>
                </a:lnTo>
                <a:lnTo>
                  <a:pt x="292" y="6493"/>
                </a:lnTo>
                <a:lnTo>
                  <a:pt x="390" y="6928"/>
                </a:lnTo>
                <a:lnTo>
                  <a:pt x="540" y="7283"/>
                </a:lnTo>
                <a:lnTo>
                  <a:pt x="977" y="7867"/>
                </a:lnTo>
                <a:lnTo>
                  <a:pt x="2391" y="7627"/>
                </a:lnTo>
                <a:lnTo>
                  <a:pt x="3771" y="7558"/>
                </a:lnTo>
                <a:lnTo>
                  <a:pt x="6290" y="7558"/>
                </a:lnTo>
                <a:lnTo>
                  <a:pt x="6715" y="6928"/>
                </a:lnTo>
                <a:lnTo>
                  <a:pt x="6911" y="6493"/>
                </a:lnTo>
                <a:lnTo>
                  <a:pt x="7037" y="6024"/>
                </a:lnTo>
                <a:lnTo>
                  <a:pt x="6911" y="4260"/>
                </a:lnTo>
                <a:lnTo>
                  <a:pt x="6715" y="3870"/>
                </a:lnTo>
                <a:lnTo>
                  <a:pt x="6761" y="2427"/>
                </a:lnTo>
                <a:lnTo>
                  <a:pt x="6600" y="1958"/>
                </a:lnTo>
                <a:lnTo>
                  <a:pt x="6405" y="1523"/>
                </a:lnTo>
                <a:lnTo>
                  <a:pt x="6129" y="1133"/>
                </a:lnTo>
                <a:lnTo>
                  <a:pt x="5968" y="973"/>
                </a:lnTo>
                <a:lnTo>
                  <a:pt x="5818" y="778"/>
                </a:lnTo>
                <a:lnTo>
                  <a:pt x="5611" y="618"/>
                </a:lnTo>
                <a:lnTo>
                  <a:pt x="5381" y="503"/>
                </a:lnTo>
                <a:lnTo>
                  <a:pt x="5105" y="309"/>
                </a:lnTo>
                <a:lnTo>
                  <a:pt x="4795" y="194"/>
                </a:lnTo>
                <a:lnTo>
                  <a:pt x="4162" y="34"/>
                </a:lnTo>
                <a:lnTo>
                  <a:pt x="3806" y="0"/>
                </a:lnTo>
                <a:close/>
              </a:path>
              <a:path w="7620" h="8255">
                <a:moveTo>
                  <a:pt x="6290" y="7558"/>
                </a:moveTo>
                <a:lnTo>
                  <a:pt x="3771" y="7558"/>
                </a:lnTo>
                <a:lnTo>
                  <a:pt x="5577" y="7673"/>
                </a:lnTo>
                <a:lnTo>
                  <a:pt x="6129" y="7753"/>
                </a:lnTo>
                <a:lnTo>
                  <a:pt x="6290" y="755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47271" y="213554"/>
            <a:ext cx="298450" cy="359410"/>
          </a:xfrm>
          <a:custGeom>
            <a:avLst/>
            <a:gdLst/>
            <a:ahLst/>
            <a:cxnLst/>
            <a:rect l="l" t="t" r="r" b="b"/>
            <a:pathLst>
              <a:path w="298450" h="359409">
                <a:moveTo>
                  <a:pt x="143975" y="340360"/>
                </a:moveTo>
                <a:lnTo>
                  <a:pt x="139134" y="340360"/>
                </a:lnTo>
                <a:lnTo>
                  <a:pt x="140238" y="341630"/>
                </a:lnTo>
                <a:lnTo>
                  <a:pt x="141227" y="341630"/>
                </a:lnTo>
                <a:lnTo>
                  <a:pt x="142998" y="344170"/>
                </a:lnTo>
                <a:lnTo>
                  <a:pt x="143780" y="345440"/>
                </a:lnTo>
                <a:lnTo>
                  <a:pt x="144481" y="345440"/>
                </a:lnTo>
                <a:lnTo>
                  <a:pt x="145114" y="346710"/>
                </a:lnTo>
                <a:lnTo>
                  <a:pt x="145700" y="347980"/>
                </a:lnTo>
                <a:lnTo>
                  <a:pt x="146689" y="350520"/>
                </a:lnTo>
                <a:lnTo>
                  <a:pt x="147115" y="350520"/>
                </a:lnTo>
                <a:lnTo>
                  <a:pt x="147828" y="353060"/>
                </a:lnTo>
                <a:lnTo>
                  <a:pt x="148104" y="354330"/>
                </a:lnTo>
                <a:lnTo>
                  <a:pt x="148541" y="355600"/>
                </a:lnTo>
                <a:lnTo>
                  <a:pt x="148851" y="356870"/>
                </a:lnTo>
                <a:lnTo>
                  <a:pt x="149127" y="359410"/>
                </a:lnTo>
                <a:lnTo>
                  <a:pt x="149323" y="358140"/>
                </a:lnTo>
                <a:lnTo>
                  <a:pt x="149518" y="356870"/>
                </a:lnTo>
                <a:lnTo>
                  <a:pt x="149829" y="355600"/>
                </a:lnTo>
                <a:lnTo>
                  <a:pt x="150024" y="354330"/>
                </a:lnTo>
                <a:lnTo>
                  <a:pt x="149162" y="354330"/>
                </a:lnTo>
                <a:lnTo>
                  <a:pt x="149047" y="353060"/>
                </a:lnTo>
                <a:lnTo>
                  <a:pt x="148851" y="351790"/>
                </a:lnTo>
                <a:lnTo>
                  <a:pt x="148541" y="350520"/>
                </a:lnTo>
                <a:lnTo>
                  <a:pt x="148138" y="349250"/>
                </a:lnTo>
                <a:lnTo>
                  <a:pt x="147552" y="346710"/>
                </a:lnTo>
                <a:lnTo>
                  <a:pt x="147195" y="346710"/>
                </a:lnTo>
                <a:lnTo>
                  <a:pt x="146804" y="345440"/>
                </a:lnTo>
                <a:lnTo>
                  <a:pt x="146333" y="344170"/>
                </a:lnTo>
                <a:lnTo>
                  <a:pt x="145827" y="342900"/>
                </a:lnTo>
                <a:lnTo>
                  <a:pt x="145275" y="342900"/>
                </a:lnTo>
                <a:lnTo>
                  <a:pt x="144642" y="341630"/>
                </a:lnTo>
                <a:lnTo>
                  <a:pt x="143975" y="340360"/>
                </a:lnTo>
                <a:close/>
              </a:path>
              <a:path w="298450" h="359409">
                <a:moveTo>
                  <a:pt x="159189" y="340360"/>
                </a:moveTo>
                <a:lnTo>
                  <a:pt x="154394" y="340360"/>
                </a:lnTo>
                <a:lnTo>
                  <a:pt x="153681" y="341630"/>
                </a:lnTo>
                <a:lnTo>
                  <a:pt x="153060" y="342900"/>
                </a:lnTo>
                <a:lnTo>
                  <a:pt x="152508" y="342900"/>
                </a:lnTo>
                <a:lnTo>
                  <a:pt x="151990" y="344170"/>
                </a:lnTo>
                <a:lnTo>
                  <a:pt x="150771" y="346710"/>
                </a:lnTo>
                <a:lnTo>
                  <a:pt x="150231" y="349250"/>
                </a:lnTo>
                <a:lnTo>
                  <a:pt x="149794" y="350520"/>
                </a:lnTo>
                <a:lnTo>
                  <a:pt x="149518" y="351790"/>
                </a:lnTo>
                <a:lnTo>
                  <a:pt x="149323" y="353060"/>
                </a:lnTo>
                <a:lnTo>
                  <a:pt x="149208" y="354330"/>
                </a:lnTo>
                <a:lnTo>
                  <a:pt x="150024" y="354330"/>
                </a:lnTo>
                <a:lnTo>
                  <a:pt x="150541" y="353060"/>
                </a:lnTo>
                <a:lnTo>
                  <a:pt x="150852" y="351790"/>
                </a:lnTo>
                <a:lnTo>
                  <a:pt x="151208" y="350520"/>
                </a:lnTo>
                <a:lnTo>
                  <a:pt x="151645" y="350520"/>
                </a:lnTo>
                <a:lnTo>
                  <a:pt x="152623" y="347980"/>
                </a:lnTo>
                <a:lnTo>
                  <a:pt x="153209" y="346710"/>
                </a:lnTo>
                <a:lnTo>
                  <a:pt x="153888" y="345440"/>
                </a:lnTo>
                <a:lnTo>
                  <a:pt x="154589" y="345440"/>
                </a:lnTo>
                <a:lnTo>
                  <a:pt x="155337" y="344170"/>
                </a:lnTo>
                <a:lnTo>
                  <a:pt x="156199" y="342900"/>
                </a:lnTo>
                <a:lnTo>
                  <a:pt x="157108" y="341630"/>
                </a:lnTo>
                <a:lnTo>
                  <a:pt x="158131" y="341630"/>
                </a:lnTo>
                <a:lnTo>
                  <a:pt x="159189" y="340360"/>
                </a:lnTo>
                <a:close/>
              </a:path>
              <a:path w="298450" h="359409">
                <a:moveTo>
                  <a:pt x="141503" y="337820"/>
                </a:moveTo>
                <a:lnTo>
                  <a:pt x="133947" y="337820"/>
                </a:lnTo>
                <a:lnTo>
                  <a:pt x="135408" y="339090"/>
                </a:lnTo>
                <a:lnTo>
                  <a:pt x="136742" y="339090"/>
                </a:lnTo>
                <a:lnTo>
                  <a:pt x="137995" y="340360"/>
                </a:lnTo>
                <a:lnTo>
                  <a:pt x="143228" y="340360"/>
                </a:lnTo>
                <a:lnTo>
                  <a:pt x="142400" y="339090"/>
                </a:lnTo>
                <a:lnTo>
                  <a:pt x="141503" y="337820"/>
                </a:lnTo>
                <a:close/>
              </a:path>
              <a:path w="298450" h="359409">
                <a:moveTo>
                  <a:pt x="164376" y="337820"/>
                </a:moveTo>
                <a:lnTo>
                  <a:pt x="156832" y="337820"/>
                </a:lnTo>
                <a:lnTo>
                  <a:pt x="155969" y="339090"/>
                </a:lnTo>
                <a:lnTo>
                  <a:pt x="155141" y="340360"/>
                </a:lnTo>
                <a:lnTo>
                  <a:pt x="160374" y="340360"/>
                </a:lnTo>
                <a:lnTo>
                  <a:pt x="161627" y="339090"/>
                </a:lnTo>
                <a:lnTo>
                  <a:pt x="162961" y="339090"/>
                </a:lnTo>
                <a:lnTo>
                  <a:pt x="164376" y="337820"/>
                </a:lnTo>
                <a:close/>
              </a:path>
              <a:path w="298450" h="359409">
                <a:moveTo>
                  <a:pt x="134499" y="334010"/>
                </a:moveTo>
                <a:lnTo>
                  <a:pt x="43365" y="334009"/>
                </a:lnTo>
                <a:lnTo>
                  <a:pt x="45492" y="335279"/>
                </a:lnTo>
                <a:lnTo>
                  <a:pt x="49230" y="336549"/>
                </a:lnTo>
                <a:lnTo>
                  <a:pt x="53473" y="336549"/>
                </a:lnTo>
                <a:lnTo>
                  <a:pt x="55750" y="337819"/>
                </a:lnTo>
                <a:lnTo>
                  <a:pt x="140560" y="337820"/>
                </a:lnTo>
                <a:lnTo>
                  <a:pt x="139490" y="336550"/>
                </a:lnTo>
                <a:lnTo>
                  <a:pt x="138386" y="335280"/>
                </a:lnTo>
                <a:lnTo>
                  <a:pt x="135879" y="335280"/>
                </a:lnTo>
                <a:lnTo>
                  <a:pt x="134499" y="334010"/>
                </a:lnTo>
                <a:close/>
              </a:path>
              <a:path w="298450" h="359409">
                <a:moveTo>
                  <a:pt x="250910" y="335280"/>
                </a:moveTo>
                <a:lnTo>
                  <a:pt x="159971" y="335280"/>
                </a:lnTo>
                <a:lnTo>
                  <a:pt x="158833" y="336550"/>
                </a:lnTo>
                <a:lnTo>
                  <a:pt x="157809" y="337820"/>
                </a:lnTo>
                <a:lnTo>
                  <a:pt x="242573" y="337820"/>
                </a:lnTo>
                <a:lnTo>
                  <a:pt x="243206" y="336550"/>
                </a:lnTo>
                <a:lnTo>
                  <a:pt x="249105" y="336550"/>
                </a:lnTo>
                <a:lnTo>
                  <a:pt x="250910" y="335280"/>
                </a:lnTo>
                <a:close/>
              </a:path>
              <a:path w="298450" h="359409">
                <a:moveTo>
                  <a:pt x="254958" y="334010"/>
                </a:moveTo>
                <a:lnTo>
                  <a:pt x="163824" y="334010"/>
                </a:lnTo>
                <a:lnTo>
                  <a:pt x="162455" y="335280"/>
                </a:lnTo>
                <a:lnTo>
                  <a:pt x="252877" y="335280"/>
                </a:lnTo>
                <a:lnTo>
                  <a:pt x="254958" y="334010"/>
                </a:lnTo>
                <a:close/>
              </a:path>
              <a:path w="298450" h="359409">
                <a:moveTo>
                  <a:pt x="51035" y="331469"/>
                </a:moveTo>
                <a:lnTo>
                  <a:pt x="36442" y="331469"/>
                </a:lnTo>
                <a:lnTo>
                  <a:pt x="38845" y="332739"/>
                </a:lnTo>
                <a:lnTo>
                  <a:pt x="41168" y="334009"/>
                </a:lnTo>
                <a:lnTo>
                  <a:pt x="59050" y="334009"/>
                </a:lnTo>
                <a:lnTo>
                  <a:pt x="55669" y="332739"/>
                </a:lnTo>
                <a:lnTo>
                  <a:pt x="54301" y="332739"/>
                </a:lnTo>
                <a:lnTo>
                  <a:pt x="51035" y="331469"/>
                </a:lnTo>
                <a:close/>
              </a:path>
              <a:path w="298450" h="359409">
                <a:moveTo>
                  <a:pt x="261881" y="331470"/>
                </a:moveTo>
                <a:lnTo>
                  <a:pt x="247334" y="331470"/>
                </a:lnTo>
                <a:lnTo>
                  <a:pt x="244034" y="332740"/>
                </a:lnTo>
                <a:lnTo>
                  <a:pt x="241515" y="332740"/>
                </a:lnTo>
                <a:lnTo>
                  <a:pt x="239319" y="334010"/>
                </a:lnTo>
                <a:lnTo>
                  <a:pt x="257166" y="334010"/>
                </a:lnTo>
                <a:lnTo>
                  <a:pt x="259489" y="332740"/>
                </a:lnTo>
                <a:lnTo>
                  <a:pt x="261881" y="331470"/>
                </a:lnTo>
                <a:close/>
              </a:path>
              <a:path w="298450" h="359409">
                <a:moveTo>
                  <a:pt x="298174" y="0"/>
                </a:moveTo>
                <a:lnTo>
                  <a:pt x="0" y="0"/>
                </a:lnTo>
                <a:lnTo>
                  <a:pt x="0" y="283209"/>
                </a:lnTo>
                <a:lnTo>
                  <a:pt x="390" y="288289"/>
                </a:lnTo>
                <a:lnTo>
                  <a:pt x="6175" y="306069"/>
                </a:lnTo>
                <a:lnTo>
                  <a:pt x="7980" y="309879"/>
                </a:lnTo>
                <a:lnTo>
                  <a:pt x="18870" y="321309"/>
                </a:lnTo>
                <a:lnTo>
                  <a:pt x="21354" y="323849"/>
                </a:lnTo>
                <a:lnTo>
                  <a:pt x="23827" y="325119"/>
                </a:lnTo>
                <a:lnTo>
                  <a:pt x="26380" y="326389"/>
                </a:lnTo>
                <a:lnTo>
                  <a:pt x="28933" y="328929"/>
                </a:lnTo>
                <a:lnTo>
                  <a:pt x="33969" y="331469"/>
                </a:lnTo>
                <a:lnTo>
                  <a:pt x="47102" y="331469"/>
                </a:lnTo>
                <a:lnTo>
                  <a:pt x="44975" y="330199"/>
                </a:lnTo>
                <a:lnTo>
                  <a:pt x="42732" y="328929"/>
                </a:lnTo>
                <a:lnTo>
                  <a:pt x="40421" y="328929"/>
                </a:lnTo>
                <a:lnTo>
                  <a:pt x="38063" y="327659"/>
                </a:lnTo>
                <a:lnTo>
                  <a:pt x="25828" y="321309"/>
                </a:lnTo>
                <a:lnTo>
                  <a:pt x="23470" y="318769"/>
                </a:lnTo>
                <a:lnTo>
                  <a:pt x="21147" y="317499"/>
                </a:lnTo>
                <a:lnTo>
                  <a:pt x="7198" y="294639"/>
                </a:lnTo>
                <a:lnTo>
                  <a:pt x="6290" y="292099"/>
                </a:lnTo>
                <a:lnTo>
                  <a:pt x="5657" y="287019"/>
                </a:lnTo>
                <a:lnTo>
                  <a:pt x="5266" y="283209"/>
                </a:lnTo>
                <a:lnTo>
                  <a:pt x="5266" y="5080"/>
                </a:lnTo>
                <a:lnTo>
                  <a:pt x="298174" y="5080"/>
                </a:lnTo>
                <a:lnTo>
                  <a:pt x="298174" y="0"/>
                </a:lnTo>
                <a:close/>
              </a:path>
              <a:path w="298450" h="359409">
                <a:moveTo>
                  <a:pt x="298174" y="5080"/>
                </a:moveTo>
                <a:lnTo>
                  <a:pt x="292942" y="5080"/>
                </a:lnTo>
                <a:lnTo>
                  <a:pt x="292942" y="275590"/>
                </a:lnTo>
                <a:lnTo>
                  <a:pt x="293103" y="283210"/>
                </a:lnTo>
                <a:lnTo>
                  <a:pt x="292712" y="288290"/>
                </a:lnTo>
                <a:lnTo>
                  <a:pt x="292033" y="292100"/>
                </a:lnTo>
                <a:lnTo>
                  <a:pt x="291136" y="294640"/>
                </a:lnTo>
                <a:lnTo>
                  <a:pt x="289998" y="298450"/>
                </a:lnTo>
                <a:lnTo>
                  <a:pt x="274899" y="318770"/>
                </a:lnTo>
                <a:lnTo>
                  <a:pt x="272495" y="321310"/>
                </a:lnTo>
                <a:lnTo>
                  <a:pt x="270103" y="322580"/>
                </a:lnTo>
                <a:lnTo>
                  <a:pt x="262709" y="326390"/>
                </a:lnTo>
                <a:lnTo>
                  <a:pt x="257914" y="328930"/>
                </a:lnTo>
                <a:lnTo>
                  <a:pt x="255591" y="328930"/>
                </a:lnTo>
                <a:lnTo>
                  <a:pt x="253348" y="330200"/>
                </a:lnTo>
                <a:lnTo>
                  <a:pt x="251232" y="331470"/>
                </a:lnTo>
                <a:lnTo>
                  <a:pt x="264365" y="331470"/>
                </a:lnTo>
                <a:lnTo>
                  <a:pt x="266872" y="330200"/>
                </a:lnTo>
                <a:lnTo>
                  <a:pt x="269436" y="328930"/>
                </a:lnTo>
                <a:lnTo>
                  <a:pt x="271943" y="326390"/>
                </a:lnTo>
                <a:lnTo>
                  <a:pt x="274508" y="325120"/>
                </a:lnTo>
                <a:lnTo>
                  <a:pt x="277015" y="323850"/>
                </a:lnTo>
                <a:lnTo>
                  <a:pt x="279453" y="321310"/>
                </a:lnTo>
                <a:lnTo>
                  <a:pt x="281856" y="320040"/>
                </a:lnTo>
                <a:lnTo>
                  <a:pt x="284179" y="317500"/>
                </a:lnTo>
                <a:lnTo>
                  <a:pt x="286375" y="314960"/>
                </a:lnTo>
                <a:lnTo>
                  <a:pt x="288457" y="312420"/>
                </a:lnTo>
                <a:lnTo>
                  <a:pt x="290389" y="309880"/>
                </a:lnTo>
                <a:lnTo>
                  <a:pt x="292160" y="306070"/>
                </a:lnTo>
                <a:lnTo>
                  <a:pt x="293724" y="303530"/>
                </a:lnTo>
                <a:lnTo>
                  <a:pt x="298324" y="283210"/>
                </a:lnTo>
                <a:lnTo>
                  <a:pt x="298255" y="275590"/>
                </a:lnTo>
                <a:lnTo>
                  <a:pt x="298174" y="508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686" name="object 68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43884886"/>
              </p:ext>
            </p:extLst>
          </p:nvPr>
        </p:nvGraphicFramePr>
        <p:xfrm>
          <a:off x="137030" y="1556792"/>
          <a:ext cx="8884283" cy="211101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74530"/>
                <a:gridCol w="4032448"/>
                <a:gridCol w="592707"/>
                <a:gridCol w="708660"/>
                <a:gridCol w="634364"/>
                <a:gridCol w="569594"/>
                <a:gridCol w="647700"/>
                <a:gridCol w="618490"/>
                <a:gridCol w="605790"/>
              </a:tblGrid>
              <a:tr h="218439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30175" marR="121285" indent="17780">
                        <a:lnSpc>
                          <a:spcPts val="1090"/>
                        </a:lnSpc>
                        <a:spcBef>
                          <a:spcPts val="720"/>
                        </a:spcBef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№ 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п/п</a:t>
                      </a: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0" algn="ctr">
                        <a:lnSpc>
                          <a:spcPct val="100000"/>
                        </a:lnSpc>
                      </a:pPr>
                      <a:r>
                        <a:rPr sz="1100" spc="-10" dirty="0" err="1">
                          <a:latin typeface="Arial" pitchFamily="34" charset="0"/>
                          <a:cs typeface="Arial" pitchFamily="34" charset="0"/>
                        </a:rPr>
                        <a:t>Наименование</a:t>
                      </a:r>
                      <a:r>
                        <a:rPr sz="1100" spc="1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 err="1" smtClean="0">
                          <a:latin typeface="Arial" pitchFamily="34" charset="0"/>
                          <a:cs typeface="Arial" pitchFamily="34" charset="0"/>
                        </a:rPr>
                        <a:t>показателя</a:t>
                      </a:r>
                      <a:endParaRPr sz="1100" b="1" dirty="0">
                        <a:solidFill>
                          <a:srgbClr val="FF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2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5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2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18439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0129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1526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6700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1651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345439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 marR="100330" indent="93980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sz="1100" spc="-5" dirty="0" smtClean="0">
                          <a:latin typeface="Arial" pitchFamily="34" charset="0"/>
                          <a:cs typeface="Arial" pitchFamily="34" charset="0"/>
                        </a:rPr>
                        <a:t>01.04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8590" marR="140970" indent="93980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sz="1100" spc="-5" dirty="0" smtClean="0">
                          <a:latin typeface="Arial" pitchFamily="34" charset="0"/>
                          <a:cs typeface="Arial" pitchFamily="34" charset="0"/>
                        </a:rPr>
                        <a:t>01.07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4620" marR="126364" indent="93980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sz="1100" spc="-5" dirty="0" smtClean="0">
                          <a:latin typeface="Arial" pitchFamily="34" charset="0"/>
                          <a:cs typeface="Arial" pitchFamily="34" charset="0"/>
                        </a:rPr>
                        <a:t>01.10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8270" marR="118745" indent="94615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5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sz="1100" dirty="0" smtClean="0">
                          <a:latin typeface="Arial" pitchFamily="34" charset="0"/>
                          <a:cs typeface="Arial" pitchFamily="34" charset="0"/>
                        </a:rPr>
                        <a:t>01.12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670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48593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1100" spc="-1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l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chemeClr val="tx1"/>
                          </a:solidFill>
                          <a:latin typeface="Arial" pitchFamily="34" charset="0"/>
                          <a:ea typeface="Arial Unicode MS"/>
                          <a:cs typeface="Arial" pitchFamily="34" charset="0"/>
                        </a:rPr>
                        <a:t>Доля детей в возрасте от 5 до 18 лет, охваченных дополнительным образованием, %</a:t>
                      </a:r>
                      <a:endParaRPr lang="ru-RU" sz="1100" dirty="0">
                        <a:solidFill>
                          <a:schemeClr val="tx1"/>
                        </a:solidFill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114300" marR="11430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65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65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65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66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66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67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67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</a:tr>
              <a:tr h="576064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strike="noStrike" dirty="0" smtClean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 strike="noStrike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108000" marR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Число организаций, реализующих общеобразовательные программы, на базе которых открыты детские мини-технопарки, единиц</a:t>
                      </a:r>
                      <a:endParaRPr lang="ru-RU" sz="1100" b="1" dirty="0" smtClean="0">
                        <a:solidFill>
                          <a:srgbClr val="FF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</a:pPr>
                      <a:r>
                        <a:rPr lang="ru-RU" sz="1100" strike="noStrike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sz="1100" strike="noStrike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</a:pPr>
                      <a:r>
                        <a:rPr lang="ru-RU" sz="1100" strike="noStrike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strike="noStrike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1*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</a:pPr>
                      <a:r>
                        <a:rPr lang="ru-RU" sz="1100" b="0" strike="noStrike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1*</a:t>
                      </a:r>
                      <a:endParaRPr sz="1100" b="0" strike="noStrike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</a:pPr>
                      <a:r>
                        <a:rPr lang="ru-RU" sz="1100" strike="noStrike" dirty="0" smtClean="0">
                          <a:latin typeface="Arial" pitchFamily="34" charset="0"/>
                          <a:cs typeface="Arial" pitchFamily="34" charset="0"/>
                        </a:rPr>
                        <a:t>2*</a:t>
                      </a:r>
                      <a:endParaRPr sz="1100" strike="noStrike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</a:pPr>
                      <a:r>
                        <a:rPr lang="ru-RU" sz="1100" strike="noStrike" dirty="0" smtClean="0">
                          <a:latin typeface="Arial" pitchFamily="34" charset="0"/>
                          <a:cs typeface="Arial" pitchFamily="34" charset="0"/>
                        </a:rPr>
                        <a:t>2*</a:t>
                      </a:r>
                      <a:endParaRPr sz="1100" strike="noStrike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687" name="object 687"/>
          <p:cNvSpPr txBox="1">
            <a:spLocks noGrp="1"/>
          </p:cNvSpPr>
          <p:nvPr>
            <p:ph type="title"/>
          </p:nvPr>
        </p:nvSpPr>
        <p:spPr>
          <a:xfrm>
            <a:off x="914401" y="85725"/>
            <a:ext cx="8077200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403860">
              <a:spcBef>
                <a:spcPts val="95"/>
              </a:spcBef>
              <a:tabLst>
                <a:tab pos="2137410" algn="l"/>
                <a:tab pos="4521835" algn="l"/>
              </a:tabLst>
            </a:pPr>
            <a:r>
              <a:rPr spc="-10" dirty="0"/>
              <a:t>НАЦИОНАЛЬНЫЙ</a:t>
            </a:r>
            <a:r>
              <a:rPr spc="65" dirty="0"/>
              <a:t> </a:t>
            </a:r>
            <a:r>
              <a:rPr spc="-5" dirty="0"/>
              <a:t>ПРОЕКТ</a:t>
            </a:r>
            <a:r>
              <a:rPr spc="10" dirty="0"/>
              <a:t> </a:t>
            </a:r>
            <a:r>
              <a:rPr spc="-10" dirty="0" smtClean="0"/>
              <a:t>«</a:t>
            </a:r>
            <a:r>
              <a:rPr lang="ru-RU" spc="-10" dirty="0" smtClean="0"/>
              <a:t>ОБРАЗОВАНИЕ»</a:t>
            </a:r>
            <a:br>
              <a:rPr lang="ru-RU" spc="-10" dirty="0" smtClean="0"/>
            </a:br>
            <a:r>
              <a:rPr lang="ru-RU" spc="-10" dirty="0" err="1" smtClean="0"/>
              <a:t>м.р</a:t>
            </a:r>
            <a:r>
              <a:rPr lang="ru-RU" spc="-10" dirty="0" smtClean="0"/>
              <a:t>. Волжский </a:t>
            </a:r>
            <a:r>
              <a:rPr lang="ru-RU" spc="-5" dirty="0"/>
              <a:t>Самарской области</a:t>
            </a:r>
            <a:endParaRPr spc="-10" dirty="0"/>
          </a:p>
        </p:txBody>
      </p:sp>
      <p:sp>
        <p:nvSpPr>
          <p:cNvPr id="688" name="object 688"/>
          <p:cNvSpPr/>
          <p:nvPr/>
        </p:nvSpPr>
        <p:spPr>
          <a:xfrm>
            <a:off x="0" y="6525350"/>
            <a:ext cx="9144000" cy="9524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 txBox="1"/>
          <p:nvPr/>
        </p:nvSpPr>
        <p:spPr>
          <a:xfrm>
            <a:off x="2172652" y="976304"/>
            <a:ext cx="4798695" cy="39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1. </a:t>
            </a:r>
            <a:r>
              <a:rPr sz="1200" b="1" spc="-10" dirty="0">
                <a:latin typeface="Arial"/>
                <a:cs typeface="Arial"/>
              </a:rPr>
              <a:t>ДОСТИЖЕНИЕ </a:t>
            </a:r>
            <a:r>
              <a:rPr sz="1200" b="1" spc="-5" dirty="0">
                <a:latin typeface="Arial"/>
                <a:cs typeface="Arial"/>
              </a:rPr>
              <a:t>ЦЕЛЕВЫХ </a:t>
            </a:r>
            <a:r>
              <a:rPr sz="1200" b="1" spc="-10" dirty="0">
                <a:latin typeface="Arial"/>
                <a:cs typeface="Arial"/>
              </a:rPr>
              <a:t>ПОКАЗАТЕЛЕЙ </a:t>
            </a:r>
            <a:r>
              <a:rPr sz="1200" b="1" dirty="0">
                <a:latin typeface="Arial"/>
                <a:cs typeface="Arial"/>
              </a:rPr>
              <a:t>В </a:t>
            </a:r>
            <a:r>
              <a:rPr sz="1200" b="1" spc="-5" dirty="0">
                <a:latin typeface="Arial"/>
                <a:cs typeface="Arial"/>
              </a:rPr>
              <a:t>2019-2020</a:t>
            </a:r>
            <a:r>
              <a:rPr sz="1200" b="1" spc="114" dirty="0">
                <a:latin typeface="Arial"/>
                <a:cs typeface="Arial"/>
              </a:rPr>
              <a:t> </a:t>
            </a:r>
            <a:r>
              <a:rPr sz="1200" b="1" spc="-10" dirty="0" smtClean="0">
                <a:latin typeface="Arial"/>
                <a:cs typeface="Arial"/>
              </a:rPr>
              <a:t>ГОДАХ</a:t>
            </a:r>
            <a:endParaRPr lang="ru-RU" sz="1200" b="1" spc="-10" dirty="0" smtClean="0">
              <a:latin typeface="Arial"/>
              <a:cs typeface="Arial"/>
            </a:endParaRPr>
          </a:p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lang="ru-RU" sz="1200" b="1" spc="-10" dirty="0" smtClean="0">
                <a:latin typeface="Arial"/>
                <a:cs typeface="Arial"/>
              </a:rPr>
              <a:t>Федеральный проект «Успех каждого ребенка»</a:t>
            </a:r>
            <a:endParaRPr sz="1200" dirty="0">
              <a:latin typeface="Arial"/>
              <a:cs typeface="Arial"/>
            </a:endParaRPr>
          </a:p>
        </p:txBody>
      </p:sp>
      <p:sp>
        <p:nvSpPr>
          <p:cNvPr id="691" name="object 69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pPr marL="25400">
                <a:lnSpc>
                  <a:spcPct val="100000"/>
                </a:lnSpc>
              </a:pPr>
              <a:t>31</a:t>
            </a:fld>
            <a:endParaRPr spc="-5" dirty="0"/>
          </a:p>
        </p:txBody>
      </p:sp>
      <p:sp>
        <p:nvSpPr>
          <p:cNvPr id="693" name="object 690"/>
          <p:cNvSpPr txBox="1"/>
          <p:nvPr/>
        </p:nvSpPr>
        <p:spPr>
          <a:xfrm>
            <a:off x="97421" y="5301208"/>
            <a:ext cx="8667165" cy="1104790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r>
              <a:rPr lang="ru-RU" sz="1100" b="1" u="sng" dirty="0">
                <a:latin typeface="Arial" pitchFamily="34" charset="0"/>
                <a:cs typeface="Arial" pitchFamily="34" charset="0"/>
              </a:rPr>
              <a:t>Ответственный исполнитель:</a:t>
            </a:r>
            <a:endParaRPr lang="ru-RU" sz="1100" u="sng" dirty="0">
              <a:latin typeface="Arial" pitchFamily="34" charset="0"/>
              <a:cs typeface="Arial" pitchFamily="34" charset="0"/>
            </a:endParaRPr>
          </a:p>
          <a:p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1. Федорова Валентина Павловна -</a:t>
            </a:r>
            <a:r>
              <a:rPr sz="1100" spc="-3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ведущий специалист отдела реализации образовательных </a:t>
            </a:r>
            <a:r>
              <a:rPr lang="ru-RU" sz="1100" spc="-5" dirty="0">
                <a:latin typeface="Arial" pitchFamily="34" charset="0"/>
                <a:cs typeface="Arial" pitchFamily="34" charset="0"/>
              </a:rPr>
              <a:t>программ Поволжского управления министерства образования и науки Самарской области</a:t>
            </a:r>
            <a:endParaRPr lang="ru-RU" sz="1100" dirty="0">
              <a:latin typeface="Arial" pitchFamily="34" charset="0"/>
              <a:cs typeface="Arial" pitchFamily="34" charset="0"/>
            </a:endParaRPr>
          </a:p>
          <a:p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тел. 89270022193</a:t>
            </a:r>
            <a:r>
              <a:rPr sz="1100" spc="-5" dirty="0" smtClean="0">
                <a:latin typeface="Arial" pitchFamily="34" charset="0"/>
                <a:cs typeface="Arial" pitchFamily="34" charset="0"/>
              </a:rPr>
              <a:t>, </a:t>
            </a:r>
            <a:r>
              <a:rPr lang="en-US" sz="1100" dirty="0" smtClean="0">
                <a:latin typeface="Arial" pitchFamily="34" charset="0"/>
                <a:cs typeface="Arial" pitchFamily="34" charset="0"/>
              </a:rPr>
              <a:t>fedorova_vp@mail.ru</a:t>
            </a:r>
            <a:endParaRPr lang="ru-RU" sz="1100" dirty="0" smtClean="0">
              <a:latin typeface="Arial" pitchFamily="34" charset="0"/>
              <a:cs typeface="Arial" pitchFamily="34" charset="0"/>
            </a:endParaRPr>
          </a:p>
          <a:p>
            <a:r>
              <a:rPr lang="ru-RU" sz="1100" dirty="0" smtClean="0"/>
              <a:t>2. Евдокимова </a:t>
            </a:r>
            <a:r>
              <a:rPr lang="ru-RU" sz="1100" dirty="0"/>
              <a:t>Евгения </a:t>
            </a:r>
            <a:r>
              <a:rPr lang="ru-RU" sz="1100" dirty="0" smtClean="0"/>
              <a:t>Николаевна</a:t>
            </a:r>
            <a:r>
              <a:rPr lang="ru-RU" sz="1100" dirty="0"/>
              <a:t> </a:t>
            </a:r>
            <a:r>
              <a:rPr lang="ru-RU" sz="1100" dirty="0" smtClean="0"/>
              <a:t>- </a:t>
            </a:r>
            <a:r>
              <a:rPr lang="ru-RU" sz="1100" dirty="0"/>
              <a:t>заместитель директора ГБУ ДПО «</a:t>
            </a:r>
            <a:r>
              <a:rPr lang="ru-RU" sz="1100" dirty="0" err="1"/>
              <a:t>Новокуйбышевский</a:t>
            </a:r>
            <a:r>
              <a:rPr lang="ru-RU" sz="1100" dirty="0"/>
              <a:t> </a:t>
            </a:r>
            <a:r>
              <a:rPr lang="ru-RU" sz="1100" dirty="0" smtClean="0"/>
              <a:t>РЦ»</a:t>
            </a:r>
          </a:p>
          <a:p>
            <a:r>
              <a:rPr lang="ru-RU" sz="1100" dirty="0" smtClean="0"/>
              <a:t>тел. </a:t>
            </a:r>
            <a:r>
              <a:rPr lang="ru-RU" sz="1100" dirty="0"/>
              <a:t>89272060609, </a:t>
            </a:r>
            <a:r>
              <a:rPr lang="ru-RU" sz="1100" dirty="0" smtClean="0"/>
              <a:t>eeneen@mail.ru</a:t>
            </a:r>
          </a:p>
        </p:txBody>
      </p:sp>
      <p:sp>
        <p:nvSpPr>
          <p:cNvPr id="692" name="TextBox 691"/>
          <p:cNvSpPr txBox="1"/>
          <p:nvPr/>
        </p:nvSpPr>
        <p:spPr>
          <a:xfrm>
            <a:off x="629424" y="3861048"/>
            <a:ext cx="1597551" cy="261608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none" lIns="45719" tIns="45719" rIns="45719" bIns="45719" numCol="1" spcCol="38100" rtlCol="0" anchor="t">
            <a:spAutoFit/>
          </a:bodyPr>
          <a:lstStyle/>
          <a:p>
            <a:pPr hangingPunct="0"/>
            <a:r>
              <a:rPr kumimoji="0" lang="ru-RU" sz="1100" i="0" u="none" strike="noStrike" cap="none" spc="0" normalizeH="0" baseline="0" dirty="0" smtClean="0">
                <a:ln>
                  <a:noFill/>
                </a:ln>
                <a:effectLst/>
                <a:uFillTx/>
                <a:latin typeface="Arial"/>
                <a:ea typeface="Arial"/>
                <a:cs typeface="Arial"/>
                <a:sym typeface="Arial"/>
              </a:rPr>
              <a:t>* </a:t>
            </a:r>
            <a:r>
              <a:rPr lang="ru-RU" sz="1100" dirty="0" smtClean="0">
                <a:latin typeface="Arial" panose="020B0604020202020204" pitchFamily="34" charset="0"/>
                <a:cs typeface="Arial" panose="020B0604020202020204" pitchFamily="34" charset="0"/>
              </a:rPr>
              <a:t>нарастающим итогом</a:t>
            </a:r>
            <a:endParaRPr lang="ru-RU" sz="11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036439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765175"/>
          </a:xfrm>
          <a:custGeom>
            <a:avLst/>
            <a:gdLst/>
            <a:ahLst/>
            <a:cxnLst/>
            <a:rect l="l" t="t" r="r" b="b"/>
            <a:pathLst>
              <a:path w="9144000" h="765175">
                <a:moveTo>
                  <a:pt x="0" y="764705"/>
                </a:moveTo>
                <a:lnTo>
                  <a:pt x="9144000" y="764705"/>
                </a:lnTo>
                <a:lnTo>
                  <a:pt x="9144000" y="0"/>
                </a:lnTo>
                <a:lnTo>
                  <a:pt x="0" y="0"/>
                </a:lnTo>
                <a:lnTo>
                  <a:pt x="0" y="764705"/>
                </a:lnTo>
                <a:close/>
              </a:path>
            </a:pathLst>
          </a:custGeom>
          <a:solidFill>
            <a:srgbClr val="006F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3644" y="44942"/>
            <a:ext cx="224530" cy="17497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2537" y="218276"/>
            <a:ext cx="288290" cy="349885"/>
          </a:xfrm>
          <a:custGeom>
            <a:avLst/>
            <a:gdLst/>
            <a:ahLst/>
            <a:cxnLst/>
            <a:rect l="l" t="t" r="r" b="b"/>
            <a:pathLst>
              <a:path w="288290" h="349884">
                <a:moveTo>
                  <a:pt x="165054" y="328104"/>
                </a:moveTo>
                <a:lnTo>
                  <a:pt x="122505" y="328104"/>
                </a:lnTo>
                <a:lnTo>
                  <a:pt x="124518" y="328138"/>
                </a:lnTo>
                <a:lnTo>
                  <a:pt x="126208" y="328333"/>
                </a:lnTo>
                <a:lnTo>
                  <a:pt x="143895" y="349323"/>
                </a:lnTo>
                <a:lnTo>
                  <a:pt x="143941" y="348736"/>
                </a:lnTo>
                <a:lnTo>
                  <a:pt x="163283" y="328138"/>
                </a:lnTo>
                <a:lnTo>
                  <a:pt x="165054" y="328104"/>
                </a:lnTo>
                <a:close/>
              </a:path>
              <a:path w="288290" h="349884">
                <a:moveTo>
                  <a:pt x="287675" y="0"/>
                </a:moveTo>
                <a:lnTo>
                  <a:pt x="0" y="0"/>
                </a:lnTo>
                <a:lnTo>
                  <a:pt x="0" y="278262"/>
                </a:lnTo>
                <a:lnTo>
                  <a:pt x="396" y="282328"/>
                </a:lnTo>
                <a:lnTo>
                  <a:pt x="20561" y="315380"/>
                </a:lnTo>
                <a:lnTo>
                  <a:pt x="70458" y="328413"/>
                </a:lnTo>
                <a:lnTo>
                  <a:pt x="96597" y="328573"/>
                </a:lnTo>
                <a:lnTo>
                  <a:pt x="110166" y="328459"/>
                </a:lnTo>
                <a:lnTo>
                  <a:pt x="116376" y="328299"/>
                </a:lnTo>
                <a:lnTo>
                  <a:pt x="118699" y="328264"/>
                </a:lnTo>
                <a:lnTo>
                  <a:pt x="122505" y="328104"/>
                </a:lnTo>
                <a:lnTo>
                  <a:pt x="234052" y="328104"/>
                </a:lnTo>
                <a:lnTo>
                  <a:pt x="236248" y="327783"/>
                </a:lnTo>
                <a:lnTo>
                  <a:pt x="271909" y="311658"/>
                </a:lnTo>
                <a:lnTo>
                  <a:pt x="287836" y="278262"/>
                </a:lnTo>
                <a:lnTo>
                  <a:pt x="287709" y="271013"/>
                </a:lnTo>
                <a:lnTo>
                  <a:pt x="287675" y="0"/>
                </a:lnTo>
                <a:close/>
              </a:path>
              <a:path w="288290" h="349884">
                <a:moveTo>
                  <a:pt x="234052" y="328104"/>
                </a:moveTo>
                <a:lnTo>
                  <a:pt x="165054" y="328104"/>
                </a:lnTo>
                <a:lnTo>
                  <a:pt x="169102" y="328264"/>
                </a:lnTo>
                <a:lnTo>
                  <a:pt x="171413" y="328299"/>
                </a:lnTo>
                <a:lnTo>
                  <a:pt x="177669" y="328459"/>
                </a:lnTo>
                <a:lnTo>
                  <a:pt x="191193" y="328573"/>
                </a:lnTo>
                <a:lnTo>
                  <a:pt x="196851" y="328573"/>
                </a:lnTo>
                <a:lnTo>
                  <a:pt x="217343" y="328413"/>
                </a:lnTo>
                <a:lnTo>
                  <a:pt x="234052" y="328104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14544" y="275468"/>
            <a:ext cx="192405" cy="245110"/>
          </a:xfrm>
          <a:custGeom>
            <a:avLst/>
            <a:gdLst/>
            <a:ahLst/>
            <a:cxnLst/>
            <a:rect l="l" t="t" r="r" b="b"/>
            <a:pathLst>
              <a:path w="192404" h="245109">
                <a:moveTo>
                  <a:pt x="65030" y="137159"/>
                </a:moveTo>
                <a:lnTo>
                  <a:pt x="63018" y="137159"/>
                </a:lnTo>
                <a:lnTo>
                  <a:pt x="62983" y="138429"/>
                </a:lnTo>
                <a:lnTo>
                  <a:pt x="62742" y="139699"/>
                </a:lnTo>
                <a:lnTo>
                  <a:pt x="62316" y="140969"/>
                </a:lnTo>
                <a:lnTo>
                  <a:pt x="61649" y="142239"/>
                </a:lnTo>
                <a:lnTo>
                  <a:pt x="61212" y="143509"/>
                </a:lnTo>
                <a:lnTo>
                  <a:pt x="60695" y="144779"/>
                </a:lnTo>
                <a:lnTo>
                  <a:pt x="60108" y="146049"/>
                </a:lnTo>
                <a:lnTo>
                  <a:pt x="59441" y="147319"/>
                </a:lnTo>
                <a:lnTo>
                  <a:pt x="58694" y="148589"/>
                </a:lnTo>
                <a:lnTo>
                  <a:pt x="57831" y="148589"/>
                </a:lnTo>
                <a:lnTo>
                  <a:pt x="56888" y="149859"/>
                </a:lnTo>
                <a:lnTo>
                  <a:pt x="55830" y="151129"/>
                </a:lnTo>
                <a:lnTo>
                  <a:pt x="56302" y="152399"/>
                </a:lnTo>
                <a:lnTo>
                  <a:pt x="56888" y="156209"/>
                </a:lnTo>
                <a:lnTo>
                  <a:pt x="57049" y="157479"/>
                </a:lnTo>
                <a:lnTo>
                  <a:pt x="57164" y="158749"/>
                </a:lnTo>
                <a:lnTo>
                  <a:pt x="57245" y="162559"/>
                </a:lnTo>
                <a:lnTo>
                  <a:pt x="57124" y="163829"/>
                </a:lnTo>
                <a:lnTo>
                  <a:pt x="57049" y="165099"/>
                </a:lnTo>
                <a:lnTo>
                  <a:pt x="56612" y="167639"/>
                </a:lnTo>
                <a:lnTo>
                  <a:pt x="56141" y="170179"/>
                </a:lnTo>
                <a:lnTo>
                  <a:pt x="55865" y="171449"/>
                </a:lnTo>
                <a:lnTo>
                  <a:pt x="55554" y="172719"/>
                </a:lnTo>
                <a:lnTo>
                  <a:pt x="55117" y="172719"/>
                </a:lnTo>
                <a:lnTo>
                  <a:pt x="54761" y="173989"/>
                </a:lnTo>
                <a:lnTo>
                  <a:pt x="54450" y="176529"/>
                </a:lnTo>
                <a:lnTo>
                  <a:pt x="54255" y="179069"/>
                </a:lnTo>
                <a:lnTo>
                  <a:pt x="55554" y="186689"/>
                </a:lnTo>
                <a:lnTo>
                  <a:pt x="53474" y="191307"/>
                </a:lnTo>
                <a:lnTo>
                  <a:pt x="53703" y="191769"/>
                </a:lnTo>
                <a:lnTo>
                  <a:pt x="54255" y="193039"/>
                </a:lnTo>
                <a:lnTo>
                  <a:pt x="54726" y="194309"/>
                </a:lnTo>
                <a:lnTo>
                  <a:pt x="54922" y="194309"/>
                </a:lnTo>
                <a:lnTo>
                  <a:pt x="55083" y="195579"/>
                </a:lnTo>
                <a:lnTo>
                  <a:pt x="55359" y="198119"/>
                </a:lnTo>
                <a:lnTo>
                  <a:pt x="55508" y="199389"/>
                </a:lnTo>
                <a:lnTo>
                  <a:pt x="55704" y="201929"/>
                </a:lnTo>
                <a:lnTo>
                  <a:pt x="56647" y="209549"/>
                </a:lnTo>
                <a:lnTo>
                  <a:pt x="58222" y="228599"/>
                </a:lnTo>
                <a:lnTo>
                  <a:pt x="57751" y="229869"/>
                </a:lnTo>
                <a:lnTo>
                  <a:pt x="56808" y="231139"/>
                </a:lnTo>
                <a:lnTo>
                  <a:pt x="56371" y="232409"/>
                </a:lnTo>
                <a:lnTo>
                  <a:pt x="54922" y="236219"/>
                </a:lnTo>
                <a:lnTo>
                  <a:pt x="54094" y="237489"/>
                </a:lnTo>
                <a:lnTo>
                  <a:pt x="53542" y="238759"/>
                </a:lnTo>
                <a:lnTo>
                  <a:pt x="52288" y="241299"/>
                </a:lnTo>
                <a:lnTo>
                  <a:pt x="52012" y="242569"/>
                </a:lnTo>
                <a:lnTo>
                  <a:pt x="51541" y="243839"/>
                </a:lnTo>
                <a:lnTo>
                  <a:pt x="51345" y="245109"/>
                </a:lnTo>
                <a:lnTo>
                  <a:pt x="55508" y="245109"/>
                </a:lnTo>
                <a:lnTo>
                  <a:pt x="55750" y="243839"/>
                </a:lnTo>
                <a:lnTo>
                  <a:pt x="56095" y="243839"/>
                </a:lnTo>
                <a:lnTo>
                  <a:pt x="56256" y="242569"/>
                </a:lnTo>
                <a:lnTo>
                  <a:pt x="56727" y="241299"/>
                </a:lnTo>
                <a:lnTo>
                  <a:pt x="57118" y="240029"/>
                </a:lnTo>
                <a:lnTo>
                  <a:pt x="57360" y="238759"/>
                </a:lnTo>
                <a:lnTo>
                  <a:pt x="57670" y="238759"/>
                </a:lnTo>
                <a:lnTo>
                  <a:pt x="58061" y="237489"/>
                </a:lnTo>
                <a:lnTo>
                  <a:pt x="58464" y="237489"/>
                </a:lnTo>
                <a:lnTo>
                  <a:pt x="59361" y="234949"/>
                </a:lnTo>
                <a:lnTo>
                  <a:pt x="60350" y="233679"/>
                </a:lnTo>
                <a:lnTo>
                  <a:pt x="61212" y="232409"/>
                </a:lnTo>
                <a:lnTo>
                  <a:pt x="61488" y="232409"/>
                </a:lnTo>
                <a:lnTo>
                  <a:pt x="61718" y="231139"/>
                </a:lnTo>
                <a:lnTo>
                  <a:pt x="61914" y="231139"/>
                </a:lnTo>
                <a:lnTo>
                  <a:pt x="62075" y="229869"/>
                </a:lnTo>
                <a:lnTo>
                  <a:pt x="62190" y="228599"/>
                </a:lnTo>
                <a:lnTo>
                  <a:pt x="62190" y="222249"/>
                </a:lnTo>
                <a:lnTo>
                  <a:pt x="61845" y="218439"/>
                </a:lnTo>
                <a:lnTo>
                  <a:pt x="61178" y="213359"/>
                </a:lnTo>
                <a:lnTo>
                  <a:pt x="60775" y="209549"/>
                </a:lnTo>
                <a:lnTo>
                  <a:pt x="59602" y="203199"/>
                </a:lnTo>
                <a:lnTo>
                  <a:pt x="59246" y="200659"/>
                </a:lnTo>
                <a:lnTo>
                  <a:pt x="58970" y="199389"/>
                </a:lnTo>
                <a:lnTo>
                  <a:pt x="58774" y="196849"/>
                </a:lnTo>
                <a:lnTo>
                  <a:pt x="58809" y="191769"/>
                </a:lnTo>
                <a:lnTo>
                  <a:pt x="59004" y="191769"/>
                </a:lnTo>
                <a:lnTo>
                  <a:pt x="59602" y="189229"/>
                </a:lnTo>
                <a:lnTo>
                  <a:pt x="59361" y="186689"/>
                </a:lnTo>
                <a:lnTo>
                  <a:pt x="59211" y="184149"/>
                </a:lnTo>
                <a:lnTo>
                  <a:pt x="59050" y="184149"/>
                </a:lnTo>
                <a:lnTo>
                  <a:pt x="58889" y="182879"/>
                </a:lnTo>
                <a:lnTo>
                  <a:pt x="58809" y="181609"/>
                </a:lnTo>
                <a:lnTo>
                  <a:pt x="58694" y="175259"/>
                </a:lnTo>
                <a:lnTo>
                  <a:pt x="58855" y="173989"/>
                </a:lnTo>
                <a:lnTo>
                  <a:pt x="59050" y="171449"/>
                </a:lnTo>
                <a:lnTo>
                  <a:pt x="59280" y="170179"/>
                </a:lnTo>
                <a:lnTo>
                  <a:pt x="59556" y="167639"/>
                </a:lnTo>
                <a:lnTo>
                  <a:pt x="60189" y="163829"/>
                </a:lnTo>
                <a:lnTo>
                  <a:pt x="61764" y="156209"/>
                </a:lnTo>
                <a:lnTo>
                  <a:pt x="62983" y="149859"/>
                </a:lnTo>
                <a:lnTo>
                  <a:pt x="63409" y="147319"/>
                </a:lnTo>
                <a:lnTo>
                  <a:pt x="63880" y="144779"/>
                </a:lnTo>
                <a:lnTo>
                  <a:pt x="65030" y="137159"/>
                </a:lnTo>
                <a:close/>
              </a:path>
              <a:path w="192404" h="245109">
                <a:moveTo>
                  <a:pt x="190721" y="226060"/>
                </a:moveTo>
                <a:lnTo>
                  <a:pt x="184822" y="226060"/>
                </a:lnTo>
                <a:lnTo>
                  <a:pt x="184109" y="227330"/>
                </a:lnTo>
                <a:lnTo>
                  <a:pt x="183798" y="228600"/>
                </a:lnTo>
                <a:lnTo>
                  <a:pt x="183212" y="229870"/>
                </a:lnTo>
                <a:lnTo>
                  <a:pt x="182545" y="231140"/>
                </a:lnTo>
                <a:lnTo>
                  <a:pt x="182074" y="232410"/>
                </a:lnTo>
                <a:lnTo>
                  <a:pt x="181119" y="233680"/>
                </a:lnTo>
                <a:lnTo>
                  <a:pt x="180648" y="234950"/>
                </a:lnTo>
                <a:lnTo>
                  <a:pt x="179866" y="236220"/>
                </a:lnTo>
                <a:lnTo>
                  <a:pt x="179429" y="236220"/>
                </a:lnTo>
                <a:lnTo>
                  <a:pt x="179394" y="237490"/>
                </a:lnTo>
                <a:lnTo>
                  <a:pt x="179751" y="237490"/>
                </a:lnTo>
                <a:lnTo>
                  <a:pt x="179946" y="238760"/>
                </a:lnTo>
                <a:lnTo>
                  <a:pt x="182189" y="238760"/>
                </a:lnTo>
                <a:lnTo>
                  <a:pt x="184155" y="240030"/>
                </a:lnTo>
                <a:lnTo>
                  <a:pt x="184856" y="237490"/>
                </a:lnTo>
                <a:lnTo>
                  <a:pt x="185569" y="236220"/>
                </a:lnTo>
                <a:lnTo>
                  <a:pt x="186317" y="234950"/>
                </a:lnTo>
                <a:lnTo>
                  <a:pt x="187892" y="231140"/>
                </a:lnTo>
                <a:lnTo>
                  <a:pt x="189537" y="228600"/>
                </a:lnTo>
                <a:lnTo>
                  <a:pt x="190399" y="227330"/>
                </a:lnTo>
                <a:lnTo>
                  <a:pt x="190721" y="226060"/>
                </a:lnTo>
                <a:close/>
              </a:path>
              <a:path w="192404" h="245109">
                <a:moveTo>
                  <a:pt x="7152" y="229869"/>
                </a:moveTo>
                <a:lnTo>
                  <a:pt x="1494" y="229869"/>
                </a:lnTo>
                <a:lnTo>
                  <a:pt x="2552" y="231139"/>
                </a:lnTo>
                <a:lnTo>
                  <a:pt x="6405" y="231139"/>
                </a:lnTo>
                <a:lnTo>
                  <a:pt x="7152" y="229869"/>
                </a:lnTo>
                <a:close/>
              </a:path>
              <a:path w="192404" h="245109">
                <a:moveTo>
                  <a:pt x="17732" y="213359"/>
                </a:moveTo>
                <a:lnTo>
                  <a:pt x="13328" y="213359"/>
                </a:lnTo>
                <a:lnTo>
                  <a:pt x="13167" y="214629"/>
                </a:lnTo>
                <a:lnTo>
                  <a:pt x="12615" y="214629"/>
                </a:lnTo>
                <a:lnTo>
                  <a:pt x="12615" y="215899"/>
                </a:lnTo>
                <a:lnTo>
                  <a:pt x="12109" y="215899"/>
                </a:lnTo>
                <a:lnTo>
                  <a:pt x="12063" y="217169"/>
                </a:lnTo>
                <a:lnTo>
                  <a:pt x="11718" y="218439"/>
                </a:lnTo>
                <a:lnTo>
                  <a:pt x="11246" y="218439"/>
                </a:lnTo>
                <a:lnTo>
                  <a:pt x="10694" y="219709"/>
                </a:lnTo>
                <a:lnTo>
                  <a:pt x="8728" y="222249"/>
                </a:lnTo>
                <a:lnTo>
                  <a:pt x="4243" y="227329"/>
                </a:lnTo>
                <a:lnTo>
                  <a:pt x="2909" y="228599"/>
                </a:lnTo>
                <a:lnTo>
                  <a:pt x="2311" y="228599"/>
                </a:lnTo>
                <a:lnTo>
                  <a:pt x="1770" y="229869"/>
                </a:lnTo>
                <a:lnTo>
                  <a:pt x="7980" y="229869"/>
                </a:lnTo>
                <a:lnTo>
                  <a:pt x="9705" y="227329"/>
                </a:lnTo>
                <a:lnTo>
                  <a:pt x="10614" y="226059"/>
                </a:lnTo>
                <a:lnTo>
                  <a:pt x="13443" y="223519"/>
                </a:lnTo>
                <a:lnTo>
                  <a:pt x="13684" y="223519"/>
                </a:lnTo>
                <a:lnTo>
                  <a:pt x="13880" y="222249"/>
                </a:lnTo>
                <a:lnTo>
                  <a:pt x="14581" y="220979"/>
                </a:lnTo>
                <a:lnTo>
                  <a:pt x="16042" y="220979"/>
                </a:lnTo>
                <a:lnTo>
                  <a:pt x="16157" y="219709"/>
                </a:lnTo>
                <a:lnTo>
                  <a:pt x="16594" y="219709"/>
                </a:lnTo>
                <a:lnTo>
                  <a:pt x="16743" y="218439"/>
                </a:lnTo>
                <a:lnTo>
                  <a:pt x="17099" y="217169"/>
                </a:lnTo>
                <a:lnTo>
                  <a:pt x="17295" y="215899"/>
                </a:lnTo>
                <a:lnTo>
                  <a:pt x="17605" y="214629"/>
                </a:lnTo>
                <a:lnTo>
                  <a:pt x="17732" y="213359"/>
                </a:lnTo>
                <a:close/>
              </a:path>
              <a:path w="192404" h="245109">
                <a:moveTo>
                  <a:pt x="175622" y="167640"/>
                </a:moveTo>
                <a:lnTo>
                  <a:pt x="157809" y="167640"/>
                </a:lnTo>
                <a:lnTo>
                  <a:pt x="159109" y="168910"/>
                </a:lnTo>
                <a:lnTo>
                  <a:pt x="164146" y="171450"/>
                </a:lnTo>
                <a:lnTo>
                  <a:pt x="165319" y="172720"/>
                </a:lnTo>
                <a:lnTo>
                  <a:pt x="166538" y="173990"/>
                </a:lnTo>
                <a:lnTo>
                  <a:pt x="167446" y="173990"/>
                </a:lnTo>
                <a:lnTo>
                  <a:pt x="167722" y="175260"/>
                </a:lnTo>
                <a:lnTo>
                  <a:pt x="168343" y="175260"/>
                </a:lnTo>
                <a:lnTo>
                  <a:pt x="168665" y="176530"/>
                </a:lnTo>
                <a:lnTo>
                  <a:pt x="170033" y="176530"/>
                </a:lnTo>
                <a:lnTo>
                  <a:pt x="171057" y="177800"/>
                </a:lnTo>
                <a:lnTo>
                  <a:pt x="173104" y="179070"/>
                </a:lnTo>
                <a:lnTo>
                  <a:pt x="174518" y="180340"/>
                </a:lnTo>
                <a:lnTo>
                  <a:pt x="174955" y="180340"/>
                </a:lnTo>
                <a:lnTo>
                  <a:pt x="175818" y="181610"/>
                </a:lnTo>
                <a:lnTo>
                  <a:pt x="176209" y="181610"/>
                </a:lnTo>
                <a:lnTo>
                  <a:pt x="176761" y="182880"/>
                </a:lnTo>
                <a:lnTo>
                  <a:pt x="177152" y="182880"/>
                </a:lnTo>
                <a:lnTo>
                  <a:pt x="177704" y="184150"/>
                </a:lnTo>
                <a:lnTo>
                  <a:pt x="178417" y="186690"/>
                </a:lnTo>
                <a:lnTo>
                  <a:pt x="178727" y="187960"/>
                </a:lnTo>
                <a:lnTo>
                  <a:pt x="182269" y="199390"/>
                </a:lnTo>
                <a:lnTo>
                  <a:pt x="185247" y="209550"/>
                </a:lnTo>
                <a:lnTo>
                  <a:pt x="187409" y="217170"/>
                </a:lnTo>
                <a:lnTo>
                  <a:pt x="188042" y="218440"/>
                </a:lnTo>
                <a:lnTo>
                  <a:pt x="188513" y="220980"/>
                </a:lnTo>
                <a:lnTo>
                  <a:pt x="188237" y="220980"/>
                </a:lnTo>
                <a:lnTo>
                  <a:pt x="188237" y="222250"/>
                </a:lnTo>
                <a:lnTo>
                  <a:pt x="188007" y="223520"/>
                </a:lnTo>
                <a:lnTo>
                  <a:pt x="187260" y="223520"/>
                </a:lnTo>
                <a:lnTo>
                  <a:pt x="185926" y="224790"/>
                </a:lnTo>
                <a:lnTo>
                  <a:pt x="185523" y="226060"/>
                </a:lnTo>
                <a:lnTo>
                  <a:pt x="191538" y="226060"/>
                </a:lnTo>
                <a:lnTo>
                  <a:pt x="191779" y="224790"/>
                </a:lnTo>
                <a:lnTo>
                  <a:pt x="191894" y="220980"/>
                </a:lnTo>
                <a:lnTo>
                  <a:pt x="191664" y="219710"/>
                </a:lnTo>
                <a:lnTo>
                  <a:pt x="191388" y="217170"/>
                </a:lnTo>
                <a:lnTo>
                  <a:pt x="191066" y="215900"/>
                </a:lnTo>
                <a:lnTo>
                  <a:pt x="190675" y="214630"/>
                </a:lnTo>
                <a:lnTo>
                  <a:pt x="190250" y="213360"/>
                </a:lnTo>
                <a:lnTo>
                  <a:pt x="189778" y="210820"/>
                </a:lnTo>
                <a:lnTo>
                  <a:pt x="188283" y="207010"/>
                </a:lnTo>
                <a:lnTo>
                  <a:pt x="186593" y="201930"/>
                </a:lnTo>
                <a:lnTo>
                  <a:pt x="186351" y="198120"/>
                </a:lnTo>
                <a:lnTo>
                  <a:pt x="185799" y="196850"/>
                </a:lnTo>
                <a:lnTo>
                  <a:pt x="185328" y="195580"/>
                </a:lnTo>
                <a:lnTo>
                  <a:pt x="184465" y="191770"/>
                </a:lnTo>
                <a:lnTo>
                  <a:pt x="184074" y="190500"/>
                </a:lnTo>
                <a:lnTo>
                  <a:pt x="183017" y="186690"/>
                </a:lnTo>
                <a:lnTo>
                  <a:pt x="182384" y="182880"/>
                </a:lnTo>
                <a:lnTo>
                  <a:pt x="181200" y="177800"/>
                </a:lnTo>
                <a:lnTo>
                  <a:pt x="180648" y="173990"/>
                </a:lnTo>
                <a:lnTo>
                  <a:pt x="180337" y="171450"/>
                </a:lnTo>
                <a:lnTo>
                  <a:pt x="179981" y="170180"/>
                </a:lnTo>
                <a:lnTo>
                  <a:pt x="179555" y="170180"/>
                </a:lnTo>
                <a:lnTo>
                  <a:pt x="178842" y="168910"/>
                </a:lnTo>
                <a:lnTo>
                  <a:pt x="176450" y="168910"/>
                </a:lnTo>
                <a:lnTo>
                  <a:pt x="175622" y="167640"/>
                </a:lnTo>
                <a:close/>
              </a:path>
              <a:path w="192404" h="245109">
                <a:moveTo>
                  <a:pt x="29174" y="173989"/>
                </a:moveTo>
                <a:lnTo>
                  <a:pt x="24218" y="173989"/>
                </a:lnTo>
                <a:lnTo>
                  <a:pt x="23666" y="175259"/>
                </a:lnTo>
                <a:lnTo>
                  <a:pt x="23585" y="180339"/>
                </a:lnTo>
                <a:lnTo>
                  <a:pt x="19400" y="184098"/>
                </a:lnTo>
                <a:lnTo>
                  <a:pt x="19974" y="185419"/>
                </a:lnTo>
                <a:lnTo>
                  <a:pt x="19767" y="185419"/>
                </a:lnTo>
                <a:lnTo>
                  <a:pt x="19767" y="186689"/>
                </a:lnTo>
                <a:lnTo>
                  <a:pt x="14547" y="208279"/>
                </a:lnTo>
                <a:lnTo>
                  <a:pt x="14466" y="209549"/>
                </a:lnTo>
                <a:lnTo>
                  <a:pt x="14271" y="209549"/>
                </a:lnTo>
                <a:lnTo>
                  <a:pt x="14156" y="210819"/>
                </a:lnTo>
                <a:lnTo>
                  <a:pt x="13880" y="210819"/>
                </a:lnTo>
                <a:lnTo>
                  <a:pt x="13443" y="213359"/>
                </a:lnTo>
                <a:lnTo>
                  <a:pt x="18042" y="213359"/>
                </a:lnTo>
                <a:lnTo>
                  <a:pt x="18985" y="210819"/>
                </a:lnTo>
                <a:lnTo>
                  <a:pt x="19376" y="209549"/>
                </a:lnTo>
                <a:lnTo>
                  <a:pt x="19813" y="208279"/>
                </a:lnTo>
                <a:lnTo>
                  <a:pt x="20561" y="204469"/>
                </a:lnTo>
                <a:lnTo>
                  <a:pt x="21262" y="201929"/>
                </a:lnTo>
                <a:lnTo>
                  <a:pt x="21929" y="199389"/>
                </a:lnTo>
                <a:lnTo>
                  <a:pt x="23746" y="191769"/>
                </a:lnTo>
                <a:lnTo>
                  <a:pt x="23666" y="190499"/>
                </a:lnTo>
                <a:lnTo>
                  <a:pt x="23746" y="189229"/>
                </a:lnTo>
                <a:lnTo>
                  <a:pt x="24172" y="187959"/>
                </a:lnTo>
                <a:lnTo>
                  <a:pt x="24724" y="187959"/>
                </a:lnTo>
                <a:lnTo>
                  <a:pt x="27107" y="184098"/>
                </a:lnTo>
                <a:lnTo>
                  <a:pt x="27714" y="182879"/>
                </a:lnTo>
                <a:lnTo>
                  <a:pt x="28070" y="181609"/>
                </a:lnTo>
                <a:lnTo>
                  <a:pt x="28576" y="177799"/>
                </a:lnTo>
                <a:lnTo>
                  <a:pt x="28818" y="175259"/>
                </a:lnTo>
                <a:lnTo>
                  <a:pt x="29174" y="173989"/>
                </a:lnTo>
                <a:close/>
              </a:path>
              <a:path w="192404" h="245109">
                <a:moveTo>
                  <a:pt x="52449" y="189229"/>
                </a:moveTo>
                <a:lnTo>
                  <a:pt x="52840" y="190499"/>
                </a:lnTo>
                <a:lnTo>
                  <a:pt x="53266" y="191769"/>
                </a:lnTo>
                <a:lnTo>
                  <a:pt x="53474" y="191307"/>
                </a:lnTo>
                <a:lnTo>
                  <a:pt x="52449" y="189229"/>
                </a:lnTo>
                <a:close/>
              </a:path>
              <a:path w="192404" h="245109">
                <a:moveTo>
                  <a:pt x="51978" y="187959"/>
                </a:moveTo>
                <a:lnTo>
                  <a:pt x="52173" y="189229"/>
                </a:lnTo>
                <a:lnTo>
                  <a:pt x="51978" y="187959"/>
                </a:lnTo>
                <a:close/>
              </a:path>
              <a:path w="192404" h="245109">
                <a:moveTo>
                  <a:pt x="19296" y="183858"/>
                </a:moveTo>
                <a:lnTo>
                  <a:pt x="19296" y="184149"/>
                </a:lnTo>
                <a:lnTo>
                  <a:pt x="19296" y="183858"/>
                </a:lnTo>
                <a:close/>
              </a:path>
              <a:path w="192404" h="245109">
                <a:moveTo>
                  <a:pt x="19296" y="182879"/>
                </a:moveTo>
                <a:lnTo>
                  <a:pt x="18870" y="182879"/>
                </a:lnTo>
                <a:lnTo>
                  <a:pt x="19296" y="183858"/>
                </a:lnTo>
                <a:lnTo>
                  <a:pt x="19296" y="182879"/>
                </a:lnTo>
                <a:close/>
              </a:path>
              <a:path w="192404" h="245109">
                <a:moveTo>
                  <a:pt x="33222" y="146049"/>
                </a:moveTo>
                <a:lnTo>
                  <a:pt x="26690" y="168909"/>
                </a:lnTo>
                <a:lnTo>
                  <a:pt x="26414" y="168909"/>
                </a:lnTo>
                <a:lnTo>
                  <a:pt x="25632" y="171449"/>
                </a:lnTo>
                <a:lnTo>
                  <a:pt x="25080" y="172719"/>
                </a:lnTo>
                <a:lnTo>
                  <a:pt x="24609" y="173989"/>
                </a:lnTo>
                <a:lnTo>
                  <a:pt x="29404" y="173989"/>
                </a:lnTo>
                <a:lnTo>
                  <a:pt x="29715" y="172719"/>
                </a:lnTo>
                <a:lnTo>
                  <a:pt x="30071" y="172719"/>
                </a:lnTo>
                <a:lnTo>
                  <a:pt x="31141" y="170179"/>
                </a:lnTo>
                <a:lnTo>
                  <a:pt x="31647" y="170179"/>
                </a:lnTo>
                <a:lnTo>
                  <a:pt x="33452" y="165099"/>
                </a:lnTo>
                <a:lnTo>
                  <a:pt x="38132" y="149859"/>
                </a:lnTo>
                <a:lnTo>
                  <a:pt x="36994" y="148589"/>
                </a:lnTo>
                <a:lnTo>
                  <a:pt x="35775" y="147319"/>
                </a:lnTo>
                <a:lnTo>
                  <a:pt x="33222" y="146049"/>
                </a:lnTo>
                <a:close/>
              </a:path>
              <a:path w="192404" h="245109">
                <a:moveTo>
                  <a:pt x="161662" y="156210"/>
                </a:moveTo>
                <a:lnTo>
                  <a:pt x="152036" y="156210"/>
                </a:lnTo>
                <a:lnTo>
                  <a:pt x="153370" y="157480"/>
                </a:lnTo>
                <a:lnTo>
                  <a:pt x="143377" y="157480"/>
                </a:lnTo>
                <a:lnTo>
                  <a:pt x="144872" y="158750"/>
                </a:lnTo>
                <a:lnTo>
                  <a:pt x="145620" y="158750"/>
                </a:lnTo>
                <a:lnTo>
                  <a:pt x="146804" y="160020"/>
                </a:lnTo>
                <a:lnTo>
                  <a:pt x="149392" y="161290"/>
                </a:lnTo>
                <a:lnTo>
                  <a:pt x="150737" y="162560"/>
                </a:lnTo>
                <a:lnTo>
                  <a:pt x="153566" y="165100"/>
                </a:lnTo>
                <a:lnTo>
                  <a:pt x="156475" y="167640"/>
                </a:lnTo>
                <a:lnTo>
                  <a:pt x="173299" y="167640"/>
                </a:lnTo>
                <a:lnTo>
                  <a:pt x="172241" y="166370"/>
                </a:lnTo>
                <a:lnTo>
                  <a:pt x="171218" y="166370"/>
                </a:lnTo>
                <a:lnTo>
                  <a:pt x="169090" y="165100"/>
                </a:lnTo>
                <a:lnTo>
                  <a:pt x="166066" y="161290"/>
                </a:lnTo>
                <a:lnTo>
                  <a:pt x="164180" y="160020"/>
                </a:lnTo>
                <a:lnTo>
                  <a:pt x="163272" y="158750"/>
                </a:lnTo>
                <a:lnTo>
                  <a:pt x="161662" y="156210"/>
                </a:lnTo>
                <a:close/>
              </a:path>
              <a:path w="192404" h="245109">
                <a:moveTo>
                  <a:pt x="149599" y="156210"/>
                </a:moveTo>
                <a:lnTo>
                  <a:pt x="141848" y="156210"/>
                </a:lnTo>
                <a:lnTo>
                  <a:pt x="142595" y="157480"/>
                </a:lnTo>
                <a:lnTo>
                  <a:pt x="151082" y="157480"/>
                </a:lnTo>
                <a:lnTo>
                  <a:pt x="149599" y="156210"/>
                </a:lnTo>
                <a:close/>
              </a:path>
              <a:path w="192404" h="245109">
                <a:moveTo>
                  <a:pt x="146609" y="154940"/>
                </a:moveTo>
                <a:lnTo>
                  <a:pt x="139525" y="154940"/>
                </a:lnTo>
                <a:lnTo>
                  <a:pt x="140353" y="156210"/>
                </a:lnTo>
                <a:lnTo>
                  <a:pt x="147701" y="156210"/>
                </a:lnTo>
                <a:lnTo>
                  <a:pt x="146609" y="154940"/>
                </a:lnTo>
                <a:close/>
              </a:path>
              <a:path w="192404" h="245109">
                <a:moveTo>
                  <a:pt x="159419" y="152400"/>
                </a:moveTo>
                <a:lnTo>
                  <a:pt x="149668" y="152400"/>
                </a:lnTo>
                <a:lnTo>
                  <a:pt x="149127" y="153670"/>
                </a:lnTo>
                <a:lnTo>
                  <a:pt x="149392" y="153670"/>
                </a:lnTo>
                <a:lnTo>
                  <a:pt x="149748" y="154940"/>
                </a:lnTo>
                <a:lnTo>
                  <a:pt x="150610" y="154940"/>
                </a:lnTo>
                <a:lnTo>
                  <a:pt x="151013" y="156210"/>
                </a:lnTo>
                <a:lnTo>
                  <a:pt x="160960" y="156210"/>
                </a:lnTo>
                <a:lnTo>
                  <a:pt x="160282" y="154940"/>
                </a:lnTo>
                <a:lnTo>
                  <a:pt x="159971" y="153670"/>
                </a:lnTo>
                <a:lnTo>
                  <a:pt x="159419" y="152400"/>
                </a:lnTo>
                <a:close/>
              </a:path>
              <a:path w="192404" h="245109">
                <a:moveTo>
                  <a:pt x="142710" y="152400"/>
                </a:moveTo>
                <a:lnTo>
                  <a:pt x="137995" y="152400"/>
                </a:lnTo>
                <a:lnTo>
                  <a:pt x="138938" y="153670"/>
                </a:lnTo>
                <a:lnTo>
                  <a:pt x="139410" y="154940"/>
                </a:lnTo>
                <a:lnTo>
                  <a:pt x="145424" y="154940"/>
                </a:lnTo>
                <a:lnTo>
                  <a:pt x="142710" y="152400"/>
                </a:lnTo>
                <a:close/>
              </a:path>
              <a:path w="192404" h="245109">
                <a:moveTo>
                  <a:pt x="114996" y="125730"/>
                </a:moveTo>
                <a:lnTo>
                  <a:pt x="107843" y="125730"/>
                </a:lnTo>
                <a:lnTo>
                  <a:pt x="107648" y="127000"/>
                </a:lnTo>
                <a:lnTo>
                  <a:pt x="107487" y="127000"/>
                </a:lnTo>
                <a:lnTo>
                  <a:pt x="107406" y="128270"/>
                </a:lnTo>
                <a:lnTo>
                  <a:pt x="113582" y="128270"/>
                </a:lnTo>
                <a:lnTo>
                  <a:pt x="116411" y="132080"/>
                </a:lnTo>
                <a:lnTo>
                  <a:pt x="118296" y="133350"/>
                </a:lnTo>
                <a:lnTo>
                  <a:pt x="121125" y="137160"/>
                </a:lnTo>
                <a:lnTo>
                  <a:pt x="123092" y="139700"/>
                </a:lnTo>
                <a:lnTo>
                  <a:pt x="125104" y="140970"/>
                </a:lnTo>
                <a:lnTo>
                  <a:pt x="129348" y="146050"/>
                </a:lnTo>
                <a:lnTo>
                  <a:pt x="129773" y="146050"/>
                </a:lnTo>
                <a:lnTo>
                  <a:pt x="130291" y="147320"/>
                </a:lnTo>
                <a:lnTo>
                  <a:pt x="130958" y="147320"/>
                </a:lnTo>
                <a:lnTo>
                  <a:pt x="131786" y="148590"/>
                </a:lnTo>
                <a:lnTo>
                  <a:pt x="132648" y="149860"/>
                </a:lnTo>
                <a:lnTo>
                  <a:pt x="134419" y="149860"/>
                </a:lnTo>
                <a:lnTo>
                  <a:pt x="135316" y="151130"/>
                </a:lnTo>
                <a:lnTo>
                  <a:pt x="137133" y="152400"/>
                </a:lnTo>
                <a:lnTo>
                  <a:pt x="141215" y="152400"/>
                </a:lnTo>
                <a:lnTo>
                  <a:pt x="140548" y="151130"/>
                </a:lnTo>
                <a:lnTo>
                  <a:pt x="138708" y="149860"/>
                </a:lnTo>
                <a:lnTo>
                  <a:pt x="135914" y="148590"/>
                </a:lnTo>
                <a:lnTo>
                  <a:pt x="134223" y="147320"/>
                </a:lnTo>
                <a:lnTo>
                  <a:pt x="132372" y="146050"/>
                </a:lnTo>
                <a:lnTo>
                  <a:pt x="130406" y="143510"/>
                </a:lnTo>
                <a:lnTo>
                  <a:pt x="128324" y="142240"/>
                </a:lnTo>
                <a:lnTo>
                  <a:pt x="126197" y="139700"/>
                </a:lnTo>
                <a:lnTo>
                  <a:pt x="124035" y="137160"/>
                </a:lnTo>
                <a:lnTo>
                  <a:pt x="120734" y="133350"/>
                </a:lnTo>
                <a:lnTo>
                  <a:pt x="117514" y="129540"/>
                </a:lnTo>
                <a:lnTo>
                  <a:pt x="115468" y="127000"/>
                </a:lnTo>
                <a:lnTo>
                  <a:pt x="114996" y="125730"/>
                </a:lnTo>
                <a:close/>
              </a:path>
              <a:path w="192404" h="245109">
                <a:moveTo>
                  <a:pt x="159109" y="149860"/>
                </a:moveTo>
                <a:lnTo>
                  <a:pt x="151013" y="149860"/>
                </a:lnTo>
                <a:lnTo>
                  <a:pt x="150737" y="151130"/>
                </a:lnTo>
                <a:lnTo>
                  <a:pt x="150495" y="151130"/>
                </a:lnTo>
                <a:lnTo>
                  <a:pt x="150139" y="152400"/>
                </a:lnTo>
                <a:lnTo>
                  <a:pt x="159189" y="152400"/>
                </a:lnTo>
                <a:lnTo>
                  <a:pt x="159109" y="149860"/>
                </a:lnTo>
                <a:close/>
              </a:path>
              <a:path w="192404" h="245109">
                <a:moveTo>
                  <a:pt x="158246" y="148590"/>
                </a:moveTo>
                <a:lnTo>
                  <a:pt x="147862" y="148590"/>
                </a:lnTo>
                <a:lnTo>
                  <a:pt x="148104" y="149860"/>
                </a:lnTo>
                <a:lnTo>
                  <a:pt x="158798" y="149860"/>
                </a:lnTo>
                <a:lnTo>
                  <a:pt x="158246" y="148590"/>
                </a:lnTo>
                <a:close/>
              </a:path>
              <a:path w="192404" h="245109">
                <a:moveTo>
                  <a:pt x="157533" y="146050"/>
                </a:moveTo>
                <a:lnTo>
                  <a:pt x="149909" y="146050"/>
                </a:lnTo>
                <a:lnTo>
                  <a:pt x="149633" y="147320"/>
                </a:lnTo>
                <a:lnTo>
                  <a:pt x="149392" y="147320"/>
                </a:lnTo>
                <a:lnTo>
                  <a:pt x="148771" y="148590"/>
                </a:lnTo>
                <a:lnTo>
                  <a:pt x="158120" y="148590"/>
                </a:lnTo>
                <a:lnTo>
                  <a:pt x="157924" y="147320"/>
                </a:lnTo>
                <a:lnTo>
                  <a:pt x="157533" y="146050"/>
                </a:lnTo>
                <a:close/>
              </a:path>
              <a:path w="192404" h="245109">
                <a:moveTo>
                  <a:pt x="157418" y="144780"/>
                </a:moveTo>
                <a:lnTo>
                  <a:pt x="147391" y="144780"/>
                </a:lnTo>
                <a:lnTo>
                  <a:pt x="147747" y="146050"/>
                </a:lnTo>
                <a:lnTo>
                  <a:pt x="157499" y="146050"/>
                </a:lnTo>
                <a:lnTo>
                  <a:pt x="157418" y="144780"/>
                </a:lnTo>
                <a:close/>
              </a:path>
              <a:path w="192404" h="245109">
                <a:moveTo>
                  <a:pt x="74299" y="143509"/>
                </a:moveTo>
                <a:lnTo>
                  <a:pt x="71711" y="143509"/>
                </a:lnTo>
                <a:lnTo>
                  <a:pt x="73436" y="144779"/>
                </a:lnTo>
                <a:lnTo>
                  <a:pt x="74299" y="143509"/>
                </a:lnTo>
                <a:close/>
              </a:path>
              <a:path w="192404" h="245109">
                <a:moveTo>
                  <a:pt x="156866" y="143510"/>
                </a:moveTo>
                <a:lnTo>
                  <a:pt x="146137" y="143510"/>
                </a:lnTo>
                <a:lnTo>
                  <a:pt x="146218" y="144780"/>
                </a:lnTo>
                <a:lnTo>
                  <a:pt x="156947" y="144780"/>
                </a:lnTo>
                <a:lnTo>
                  <a:pt x="156866" y="143510"/>
                </a:lnTo>
                <a:close/>
              </a:path>
              <a:path w="192404" h="245109">
                <a:moveTo>
                  <a:pt x="28461" y="142239"/>
                </a:moveTo>
                <a:lnTo>
                  <a:pt x="29094" y="143509"/>
                </a:lnTo>
                <a:lnTo>
                  <a:pt x="28461" y="142239"/>
                </a:lnTo>
                <a:close/>
              </a:path>
              <a:path w="192404" h="245109">
                <a:moveTo>
                  <a:pt x="91215" y="142239"/>
                </a:moveTo>
                <a:lnTo>
                  <a:pt x="69193" y="142239"/>
                </a:lnTo>
                <a:lnTo>
                  <a:pt x="69388" y="143509"/>
                </a:lnTo>
                <a:lnTo>
                  <a:pt x="89444" y="143509"/>
                </a:lnTo>
                <a:lnTo>
                  <a:pt x="91215" y="142239"/>
                </a:lnTo>
                <a:close/>
              </a:path>
              <a:path w="192404" h="245109">
                <a:moveTo>
                  <a:pt x="157027" y="142240"/>
                </a:moveTo>
                <a:lnTo>
                  <a:pt x="146448" y="142240"/>
                </a:lnTo>
                <a:lnTo>
                  <a:pt x="146333" y="143510"/>
                </a:lnTo>
                <a:lnTo>
                  <a:pt x="157108" y="143510"/>
                </a:lnTo>
                <a:lnTo>
                  <a:pt x="157027" y="142240"/>
                </a:lnTo>
                <a:close/>
              </a:path>
              <a:path w="192404" h="245109">
                <a:moveTo>
                  <a:pt x="36442" y="114299"/>
                </a:moveTo>
                <a:lnTo>
                  <a:pt x="21860" y="114299"/>
                </a:lnTo>
                <a:lnTo>
                  <a:pt x="22136" y="116839"/>
                </a:lnTo>
                <a:lnTo>
                  <a:pt x="22366" y="118109"/>
                </a:lnTo>
                <a:lnTo>
                  <a:pt x="22527" y="120649"/>
                </a:lnTo>
                <a:lnTo>
                  <a:pt x="22723" y="121919"/>
                </a:lnTo>
                <a:lnTo>
                  <a:pt x="22884" y="124459"/>
                </a:lnTo>
                <a:lnTo>
                  <a:pt x="23229" y="126999"/>
                </a:lnTo>
                <a:lnTo>
                  <a:pt x="23551" y="128269"/>
                </a:lnTo>
                <a:lnTo>
                  <a:pt x="23942" y="129539"/>
                </a:lnTo>
                <a:lnTo>
                  <a:pt x="25276" y="134619"/>
                </a:lnTo>
                <a:lnTo>
                  <a:pt x="25793" y="135889"/>
                </a:lnTo>
                <a:lnTo>
                  <a:pt x="25943" y="137159"/>
                </a:lnTo>
                <a:lnTo>
                  <a:pt x="25943" y="138429"/>
                </a:lnTo>
                <a:lnTo>
                  <a:pt x="25793" y="139699"/>
                </a:lnTo>
                <a:lnTo>
                  <a:pt x="26690" y="140969"/>
                </a:lnTo>
                <a:lnTo>
                  <a:pt x="27518" y="142239"/>
                </a:lnTo>
                <a:lnTo>
                  <a:pt x="27909" y="142239"/>
                </a:lnTo>
                <a:lnTo>
                  <a:pt x="27438" y="140969"/>
                </a:lnTo>
                <a:lnTo>
                  <a:pt x="29565" y="140969"/>
                </a:lnTo>
                <a:lnTo>
                  <a:pt x="29922" y="139699"/>
                </a:lnTo>
                <a:lnTo>
                  <a:pt x="31808" y="139699"/>
                </a:lnTo>
                <a:lnTo>
                  <a:pt x="32233" y="138429"/>
                </a:lnTo>
                <a:lnTo>
                  <a:pt x="40570" y="138429"/>
                </a:lnTo>
                <a:lnTo>
                  <a:pt x="40375" y="137159"/>
                </a:lnTo>
                <a:lnTo>
                  <a:pt x="39984" y="137159"/>
                </a:lnTo>
                <a:lnTo>
                  <a:pt x="39351" y="135889"/>
                </a:lnTo>
                <a:lnTo>
                  <a:pt x="38604" y="134619"/>
                </a:lnTo>
                <a:lnTo>
                  <a:pt x="37776" y="132079"/>
                </a:lnTo>
                <a:lnTo>
                  <a:pt x="37028" y="130809"/>
                </a:lnTo>
                <a:lnTo>
                  <a:pt x="36361" y="128269"/>
                </a:lnTo>
                <a:lnTo>
                  <a:pt x="36085" y="128269"/>
                </a:lnTo>
                <a:lnTo>
                  <a:pt x="35890" y="126999"/>
                </a:lnTo>
                <a:lnTo>
                  <a:pt x="35970" y="124459"/>
                </a:lnTo>
                <a:lnTo>
                  <a:pt x="36361" y="121919"/>
                </a:lnTo>
                <a:lnTo>
                  <a:pt x="36879" y="120649"/>
                </a:lnTo>
                <a:lnTo>
                  <a:pt x="37189" y="119379"/>
                </a:lnTo>
                <a:lnTo>
                  <a:pt x="33923" y="119379"/>
                </a:lnTo>
                <a:lnTo>
                  <a:pt x="34429" y="118853"/>
                </a:lnTo>
                <a:lnTo>
                  <a:pt x="34866" y="118109"/>
                </a:lnTo>
                <a:lnTo>
                  <a:pt x="35418" y="116839"/>
                </a:lnTo>
                <a:lnTo>
                  <a:pt x="36442" y="114299"/>
                </a:lnTo>
                <a:close/>
              </a:path>
              <a:path w="192404" h="245109">
                <a:moveTo>
                  <a:pt x="109568" y="137160"/>
                </a:moveTo>
                <a:lnTo>
                  <a:pt x="65030" y="137159"/>
                </a:lnTo>
                <a:lnTo>
                  <a:pt x="65571" y="138429"/>
                </a:lnTo>
                <a:lnTo>
                  <a:pt x="66560" y="138429"/>
                </a:lnTo>
                <a:lnTo>
                  <a:pt x="67341" y="139699"/>
                </a:lnTo>
                <a:lnTo>
                  <a:pt x="67698" y="139699"/>
                </a:lnTo>
                <a:lnTo>
                  <a:pt x="68008" y="140969"/>
                </a:lnTo>
                <a:lnTo>
                  <a:pt x="68802" y="142239"/>
                </a:lnTo>
                <a:lnTo>
                  <a:pt x="96240" y="142239"/>
                </a:lnTo>
                <a:lnTo>
                  <a:pt x="99391" y="140969"/>
                </a:lnTo>
                <a:lnTo>
                  <a:pt x="104577" y="139700"/>
                </a:lnTo>
                <a:lnTo>
                  <a:pt x="107245" y="138430"/>
                </a:lnTo>
                <a:lnTo>
                  <a:pt x="109568" y="137160"/>
                </a:lnTo>
                <a:close/>
              </a:path>
              <a:path w="192404" h="245109">
                <a:moveTo>
                  <a:pt x="156751" y="140970"/>
                </a:moveTo>
                <a:lnTo>
                  <a:pt x="148920" y="140970"/>
                </a:lnTo>
                <a:lnTo>
                  <a:pt x="148690" y="142240"/>
                </a:lnTo>
                <a:lnTo>
                  <a:pt x="156751" y="142240"/>
                </a:lnTo>
                <a:lnTo>
                  <a:pt x="156751" y="140970"/>
                </a:lnTo>
                <a:close/>
              </a:path>
              <a:path w="192404" h="245109">
                <a:moveTo>
                  <a:pt x="37661" y="139699"/>
                </a:moveTo>
                <a:lnTo>
                  <a:pt x="34786" y="139699"/>
                </a:lnTo>
                <a:lnTo>
                  <a:pt x="35464" y="140969"/>
                </a:lnTo>
                <a:lnTo>
                  <a:pt x="37465" y="140969"/>
                </a:lnTo>
                <a:lnTo>
                  <a:pt x="37661" y="139699"/>
                </a:lnTo>
                <a:close/>
              </a:path>
              <a:path w="192404" h="245109">
                <a:moveTo>
                  <a:pt x="156705" y="139700"/>
                </a:moveTo>
                <a:lnTo>
                  <a:pt x="148380" y="139700"/>
                </a:lnTo>
                <a:lnTo>
                  <a:pt x="148725" y="140970"/>
                </a:lnTo>
                <a:lnTo>
                  <a:pt x="156590" y="140970"/>
                </a:lnTo>
                <a:lnTo>
                  <a:pt x="156705" y="139700"/>
                </a:lnTo>
                <a:close/>
              </a:path>
              <a:path w="192404" h="245109">
                <a:moveTo>
                  <a:pt x="39041" y="138429"/>
                </a:moveTo>
                <a:lnTo>
                  <a:pt x="32624" y="138429"/>
                </a:lnTo>
                <a:lnTo>
                  <a:pt x="32981" y="139699"/>
                </a:lnTo>
                <a:lnTo>
                  <a:pt x="38604" y="139699"/>
                </a:lnTo>
                <a:lnTo>
                  <a:pt x="39041" y="138429"/>
                </a:lnTo>
                <a:close/>
              </a:path>
              <a:path w="192404" h="245109">
                <a:moveTo>
                  <a:pt x="40409" y="138429"/>
                </a:moveTo>
                <a:lnTo>
                  <a:pt x="40294" y="139699"/>
                </a:lnTo>
                <a:lnTo>
                  <a:pt x="40409" y="138429"/>
                </a:lnTo>
                <a:close/>
              </a:path>
              <a:path w="192404" h="245109">
                <a:moveTo>
                  <a:pt x="156510" y="138430"/>
                </a:moveTo>
                <a:lnTo>
                  <a:pt x="145666" y="138430"/>
                </a:lnTo>
                <a:lnTo>
                  <a:pt x="145781" y="139700"/>
                </a:lnTo>
                <a:lnTo>
                  <a:pt x="156510" y="139700"/>
                </a:lnTo>
                <a:lnTo>
                  <a:pt x="156510" y="138430"/>
                </a:lnTo>
                <a:close/>
              </a:path>
              <a:path w="192404" h="245109">
                <a:moveTo>
                  <a:pt x="140272" y="99060"/>
                </a:moveTo>
                <a:lnTo>
                  <a:pt x="135799" y="99060"/>
                </a:lnTo>
                <a:lnTo>
                  <a:pt x="136029" y="100330"/>
                </a:lnTo>
                <a:lnTo>
                  <a:pt x="136029" y="101600"/>
                </a:lnTo>
                <a:lnTo>
                  <a:pt x="134775" y="101600"/>
                </a:lnTo>
                <a:lnTo>
                  <a:pt x="134649" y="102870"/>
                </a:lnTo>
                <a:lnTo>
                  <a:pt x="137685" y="102870"/>
                </a:lnTo>
                <a:lnTo>
                  <a:pt x="138743" y="104140"/>
                </a:lnTo>
                <a:lnTo>
                  <a:pt x="140318" y="104140"/>
                </a:lnTo>
                <a:lnTo>
                  <a:pt x="140790" y="105410"/>
                </a:lnTo>
                <a:lnTo>
                  <a:pt x="141215" y="105410"/>
                </a:lnTo>
                <a:lnTo>
                  <a:pt x="141848" y="106680"/>
                </a:lnTo>
                <a:lnTo>
                  <a:pt x="142285" y="106680"/>
                </a:lnTo>
                <a:lnTo>
                  <a:pt x="142561" y="107950"/>
                </a:lnTo>
                <a:lnTo>
                  <a:pt x="140433" y="107950"/>
                </a:lnTo>
                <a:lnTo>
                  <a:pt x="140238" y="109220"/>
                </a:lnTo>
                <a:lnTo>
                  <a:pt x="140744" y="109220"/>
                </a:lnTo>
                <a:lnTo>
                  <a:pt x="142319" y="110490"/>
                </a:lnTo>
                <a:lnTo>
                  <a:pt x="142319" y="111760"/>
                </a:lnTo>
                <a:lnTo>
                  <a:pt x="142043" y="111760"/>
                </a:lnTo>
                <a:lnTo>
                  <a:pt x="142285" y="113030"/>
                </a:lnTo>
                <a:lnTo>
                  <a:pt x="144205" y="113030"/>
                </a:lnTo>
                <a:lnTo>
                  <a:pt x="144527" y="114300"/>
                </a:lnTo>
                <a:lnTo>
                  <a:pt x="143895" y="114300"/>
                </a:lnTo>
                <a:lnTo>
                  <a:pt x="143458" y="115570"/>
                </a:lnTo>
                <a:lnTo>
                  <a:pt x="144044" y="116840"/>
                </a:lnTo>
                <a:lnTo>
                  <a:pt x="145344" y="116840"/>
                </a:lnTo>
                <a:lnTo>
                  <a:pt x="145620" y="118110"/>
                </a:lnTo>
                <a:lnTo>
                  <a:pt x="146011" y="118110"/>
                </a:lnTo>
                <a:lnTo>
                  <a:pt x="145976" y="119380"/>
                </a:lnTo>
                <a:lnTo>
                  <a:pt x="144757" y="119380"/>
                </a:lnTo>
                <a:lnTo>
                  <a:pt x="144286" y="120650"/>
                </a:lnTo>
                <a:lnTo>
                  <a:pt x="145148" y="121920"/>
                </a:lnTo>
                <a:lnTo>
                  <a:pt x="145470" y="121920"/>
                </a:lnTo>
                <a:lnTo>
                  <a:pt x="145735" y="123190"/>
                </a:lnTo>
                <a:lnTo>
                  <a:pt x="145148" y="124460"/>
                </a:lnTo>
                <a:lnTo>
                  <a:pt x="144251" y="124460"/>
                </a:lnTo>
                <a:lnTo>
                  <a:pt x="144205" y="125730"/>
                </a:lnTo>
                <a:lnTo>
                  <a:pt x="144642" y="125730"/>
                </a:lnTo>
                <a:lnTo>
                  <a:pt x="145148" y="127000"/>
                </a:lnTo>
                <a:lnTo>
                  <a:pt x="146609" y="127000"/>
                </a:lnTo>
                <a:lnTo>
                  <a:pt x="146724" y="128270"/>
                </a:lnTo>
                <a:lnTo>
                  <a:pt x="146919" y="128270"/>
                </a:lnTo>
                <a:lnTo>
                  <a:pt x="146885" y="129540"/>
                </a:lnTo>
                <a:lnTo>
                  <a:pt x="146172" y="129540"/>
                </a:lnTo>
                <a:lnTo>
                  <a:pt x="145700" y="130810"/>
                </a:lnTo>
                <a:lnTo>
                  <a:pt x="144757" y="130810"/>
                </a:lnTo>
                <a:lnTo>
                  <a:pt x="144757" y="132080"/>
                </a:lnTo>
                <a:lnTo>
                  <a:pt x="144918" y="132080"/>
                </a:lnTo>
                <a:lnTo>
                  <a:pt x="145148" y="133350"/>
                </a:lnTo>
                <a:lnTo>
                  <a:pt x="147310" y="133350"/>
                </a:lnTo>
                <a:lnTo>
                  <a:pt x="147437" y="134620"/>
                </a:lnTo>
                <a:lnTo>
                  <a:pt x="147747" y="134620"/>
                </a:lnTo>
                <a:lnTo>
                  <a:pt x="147747" y="135890"/>
                </a:lnTo>
                <a:lnTo>
                  <a:pt x="147586" y="135890"/>
                </a:lnTo>
                <a:lnTo>
                  <a:pt x="147437" y="137160"/>
                </a:lnTo>
                <a:lnTo>
                  <a:pt x="146011" y="137160"/>
                </a:lnTo>
                <a:lnTo>
                  <a:pt x="145861" y="138430"/>
                </a:lnTo>
                <a:lnTo>
                  <a:pt x="156475" y="138430"/>
                </a:lnTo>
                <a:lnTo>
                  <a:pt x="156199" y="135890"/>
                </a:lnTo>
                <a:lnTo>
                  <a:pt x="155958" y="134620"/>
                </a:lnTo>
                <a:lnTo>
                  <a:pt x="155728" y="132080"/>
                </a:lnTo>
                <a:lnTo>
                  <a:pt x="155532" y="130810"/>
                </a:lnTo>
                <a:lnTo>
                  <a:pt x="155210" y="127000"/>
                </a:lnTo>
                <a:lnTo>
                  <a:pt x="155141" y="121920"/>
                </a:lnTo>
                <a:lnTo>
                  <a:pt x="154670" y="120650"/>
                </a:lnTo>
                <a:lnTo>
                  <a:pt x="154233" y="119380"/>
                </a:lnTo>
                <a:lnTo>
                  <a:pt x="153761" y="118110"/>
                </a:lnTo>
                <a:lnTo>
                  <a:pt x="152738" y="115570"/>
                </a:lnTo>
                <a:lnTo>
                  <a:pt x="151634" y="114300"/>
                </a:lnTo>
                <a:lnTo>
                  <a:pt x="150461" y="111760"/>
                </a:lnTo>
                <a:lnTo>
                  <a:pt x="149196" y="109220"/>
                </a:lnTo>
                <a:lnTo>
                  <a:pt x="147862" y="107950"/>
                </a:lnTo>
                <a:lnTo>
                  <a:pt x="147195" y="106680"/>
                </a:lnTo>
                <a:lnTo>
                  <a:pt x="145781" y="105410"/>
                </a:lnTo>
                <a:lnTo>
                  <a:pt x="145033" y="104140"/>
                </a:lnTo>
                <a:lnTo>
                  <a:pt x="142756" y="101600"/>
                </a:lnTo>
                <a:lnTo>
                  <a:pt x="141100" y="100330"/>
                </a:lnTo>
                <a:lnTo>
                  <a:pt x="140272" y="99060"/>
                </a:lnTo>
                <a:close/>
              </a:path>
              <a:path w="192404" h="245109">
                <a:moveTo>
                  <a:pt x="101978" y="128270"/>
                </a:moveTo>
                <a:lnTo>
                  <a:pt x="101277" y="128270"/>
                </a:lnTo>
                <a:lnTo>
                  <a:pt x="101231" y="130809"/>
                </a:lnTo>
                <a:lnTo>
                  <a:pt x="101392" y="132079"/>
                </a:lnTo>
                <a:lnTo>
                  <a:pt x="101898" y="134619"/>
                </a:lnTo>
                <a:lnTo>
                  <a:pt x="66318" y="134619"/>
                </a:lnTo>
                <a:lnTo>
                  <a:pt x="64398" y="137159"/>
                </a:lnTo>
                <a:lnTo>
                  <a:pt x="111339" y="137160"/>
                </a:lnTo>
                <a:lnTo>
                  <a:pt x="111926" y="135890"/>
                </a:lnTo>
                <a:lnTo>
                  <a:pt x="112443" y="135890"/>
                </a:lnTo>
                <a:lnTo>
                  <a:pt x="112719" y="134620"/>
                </a:lnTo>
                <a:lnTo>
                  <a:pt x="112869" y="133350"/>
                </a:lnTo>
                <a:lnTo>
                  <a:pt x="112869" y="130810"/>
                </a:lnTo>
                <a:lnTo>
                  <a:pt x="103945" y="130810"/>
                </a:lnTo>
                <a:lnTo>
                  <a:pt x="103358" y="129540"/>
                </a:lnTo>
                <a:lnTo>
                  <a:pt x="102496" y="129540"/>
                </a:lnTo>
                <a:lnTo>
                  <a:pt x="101978" y="128270"/>
                </a:lnTo>
                <a:close/>
              </a:path>
              <a:path w="192404" h="245109">
                <a:moveTo>
                  <a:pt x="94159" y="125729"/>
                </a:moveTo>
                <a:lnTo>
                  <a:pt x="64237" y="125729"/>
                </a:lnTo>
                <a:lnTo>
                  <a:pt x="63604" y="126999"/>
                </a:lnTo>
                <a:lnTo>
                  <a:pt x="64317" y="126999"/>
                </a:lnTo>
                <a:lnTo>
                  <a:pt x="64593" y="128269"/>
                </a:lnTo>
                <a:lnTo>
                  <a:pt x="67261" y="128269"/>
                </a:lnTo>
                <a:lnTo>
                  <a:pt x="66835" y="129539"/>
                </a:lnTo>
                <a:lnTo>
                  <a:pt x="66284" y="129539"/>
                </a:lnTo>
                <a:lnTo>
                  <a:pt x="65502" y="130809"/>
                </a:lnTo>
                <a:lnTo>
                  <a:pt x="64398" y="132079"/>
                </a:lnTo>
                <a:lnTo>
                  <a:pt x="67974" y="132079"/>
                </a:lnTo>
                <a:lnTo>
                  <a:pt x="67778" y="133349"/>
                </a:lnTo>
                <a:lnTo>
                  <a:pt x="66996" y="134619"/>
                </a:lnTo>
                <a:lnTo>
                  <a:pt x="101898" y="134619"/>
                </a:lnTo>
                <a:lnTo>
                  <a:pt x="99702" y="132079"/>
                </a:lnTo>
                <a:lnTo>
                  <a:pt x="98793" y="130809"/>
                </a:lnTo>
                <a:lnTo>
                  <a:pt x="96677" y="128269"/>
                </a:lnTo>
                <a:lnTo>
                  <a:pt x="95458" y="126999"/>
                </a:lnTo>
                <a:lnTo>
                  <a:pt x="94159" y="125729"/>
                </a:lnTo>
                <a:close/>
              </a:path>
              <a:path w="192404" h="245109">
                <a:moveTo>
                  <a:pt x="67974" y="132079"/>
                </a:moveTo>
                <a:lnTo>
                  <a:pt x="65571" y="132079"/>
                </a:lnTo>
                <a:lnTo>
                  <a:pt x="66674" y="133349"/>
                </a:lnTo>
                <a:lnTo>
                  <a:pt x="67537" y="133349"/>
                </a:lnTo>
                <a:lnTo>
                  <a:pt x="67974" y="132079"/>
                </a:lnTo>
                <a:close/>
              </a:path>
              <a:path w="192404" h="245109">
                <a:moveTo>
                  <a:pt x="112788" y="128270"/>
                </a:moveTo>
                <a:lnTo>
                  <a:pt x="107372" y="128270"/>
                </a:lnTo>
                <a:lnTo>
                  <a:pt x="107050" y="129540"/>
                </a:lnTo>
                <a:lnTo>
                  <a:pt x="104221" y="129540"/>
                </a:lnTo>
                <a:lnTo>
                  <a:pt x="104140" y="130810"/>
                </a:lnTo>
                <a:lnTo>
                  <a:pt x="112869" y="130810"/>
                </a:lnTo>
                <a:lnTo>
                  <a:pt x="112788" y="128270"/>
                </a:lnTo>
                <a:close/>
              </a:path>
              <a:path w="192404" h="245109">
                <a:moveTo>
                  <a:pt x="105279" y="128270"/>
                </a:moveTo>
                <a:lnTo>
                  <a:pt x="104888" y="128270"/>
                </a:lnTo>
                <a:lnTo>
                  <a:pt x="104658" y="129540"/>
                </a:lnTo>
                <a:lnTo>
                  <a:pt x="105796" y="129540"/>
                </a:lnTo>
                <a:lnTo>
                  <a:pt x="105279" y="128270"/>
                </a:lnTo>
                <a:close/>
              </a:path>
              <a:path w="192404" h="245109">
                <a:moveTo>
                  <a:pt x="89202" y="121919"/>
                </a:moveTo>
                <a:lnTo>
                  <a:pt x="63926" y="121919"/>
                </a:lnTo>
                <a:lnTo>
                  <a:pt x="63409" y="123189"/>
                </a:lnTo>
                <a:lnTo>
                  <a:pt x="67192" y="123189"/>
                </a:lnTo>
                <a:lnTo>
                  <a:pt x="66674" y="124459"/>
                </a:lnTo>
                <a:lnTo>
                  <a:pt x="65732" y="124459"/>
                </a:lnTo>
                <a:lnTo>
                  <a:pt x="65306" y="125729"/>
                </a:lnTo>
                <a:lnTo>
                  <a:pt x="93492" y="125729"/>
                </a:lnTo>
                <a:lnTo>
                  <a:pt x="92825" y="124459"/>
                </a:lnTo>
                <a:lnTo>
                  <a:pt x="90697" y="123189"/>
                </a:lnTo>
                <a:lnTo>
                  <a:pt x="89202" y="121919"/>
                </a:lnTo>
                <a:close/>
              </a:path>
              <a:path w="192404" h="245109">
                <a:moveTo>
                  <a:pt x="110868" y="120650"/>
                </a:moveTo>
                <a:lnTo>
                  <a:pt x="109844" y="120650"/>
                </a:lnTo>
                <a:lnTo>
                  <a:pt x="110235" y="123190"/>
                </a:lnTo>
                <a:lnTo>
                  <a:pt x="110511" y="123190"/>
                </a:lnTo>
                <a:lnTo>
                  <a:pt x="110431" y="124460"/>
                </a:lnTo>
                <a:lnTo>
                  <a:pt x="108395" y="124460"/>
                </a:lnTo>
                <a:lnTo>
                  <a:pt x="108039" y="125730"/>
                </a:lnTo>
                <a:lnTo>
                  <a:pt x="114444" y="125730"/>
                </a:lnTo>
                <a:lnTo>
                  <a:pt x="112834" y="123190"/>
                </a:lnTo>
                <a:lnTo>
                  <a:pt x="111891" y="121920"/>
                </a:lnTo>
                <a:lnTo>
                  <a:pt x="110868" y="120650"/>
                </a:lnTo>
                <a:close/>
              </a:path>
              <a:path w="192404" h="245109">
                <a:moveTo>
                  <a:pt x="65145" y="123189"/>
                </a:moveTo>
                <a:lnTo>
                  <a:pt x="62822" y="123189"/>
                </a:lnTo>
                <a:lnTo>
                  <a:pt x="62190" y="124459"/>
                </a:lnTo>
                <a:lnTo>
                  <a:pt x="64283" y="124459"/>
                </a:lnTo>
                <a:lnTo>
                  <a:pt x="65145" y="123189"/>
                </a:lnTo>
                <a:close/>
              </a:path>
              <a:path w="192404" h="245109">
                <a:moveTo>
                  <a:pt x="65367" y="110609"/>
                </a:moveTo>
                <a:lnTo>
                  <a:pt x="65617" y="111759"/>
                </a:lnTo>
                <a:lnTo>
                  <a:pt x="65893" y="111759"/>
                </a:lnTo>
                <a:lnTo>
                  <a:pt x="66123" y="113029"/>
                </a:lnTo>
                <a:lnTo>
                  <a:pt x="66249" y="116839"/>
                </a:lnTo>
                <a:lnTo>
                  <a:pt x="66042" y="118109"/>
                </a:lnTo>
                <a:lnTo>
                  <a:pt x="65651" y="119379"/>
                </a:lnTo>
                <a:lnTo>
                  <a:pt x="65421" y="119379"/>
                </a:lnTo>
                <a:lnTo>
                  <a:pt x="64754" y="120649"/>
                </a:lnTo>
                <a:lnTo>
                  <a:pt x="64352" y="121919"/>
                </a:lnTo>
                <a:lnTo>
                  <a:pt x="80279" y="121919"/>
                </a:lnTo>
                <a:lnTo>
                  <a:pt x="79888" y="120649"/>
                </a:lnTo>
                <a:lnTo>
                  <a:pt x="79416" y="119379"/>
                </a:lnTo>
                <a:lnTo>
                  <a:pt x="78784" y="118109"/>
                </a:lnTo>
                <a:lnTo>
                  <a:pt x="71792" y="118109"/>
                </a:lnTo>
                <a:lnTo>
                  <a:pt x="71596" y="116839"/>
                </a:lnTo>
                <a:lnTo>
                  <a:pt x="70918" y="115569"/>
                </a:lnTo>
                <a:lnTo>
                  <a:pt x="70492" y="114299"/>
                </a:lnTo>
                <a:lnTo>
                  <a:pt x="67537" y="114299"/>
                </a:lnTo>
                <a:lnTo>
                  <a:pt x="66720" y="111759"/>
                </a:lnTo>
                <a:lnTo>
                  <a:pt x="65367" y="110609"/>
                </a:lnTo>
                <a:close/>
              </a:path>
              <a:path w="192404" h="245109">
                <a:moveTo>
                  <a:pt x="87753" y="120649"/>
                </a:moveTo>
                <a:lnTo>
                  <a:pt x="81187" y="120649"/>
                </a:lnTo>
                <a:lnTo>
                  <a:pt x="80716" y="121919"/>
                </a:lnTo>
                <a:lnTo>
                  <a:pt x="88501" y="121919"/>
                </a:lnTo>
                <a:lnTo>
                  <a:pt x="87753" y="120649"/>
                </a:lnTo>
                <a:close/>
              </a:path>
              <a:path w="192404" h="245109">
                <a:moveTo>
                  <a:pt x="82406" y="118109"/>
                </a:moveTo>
                <a:lnTo>
                  <a:pt x="82084" y="119379"/>
                </a:lnTo>
                <a:lnTo>
                  <a:pt x="81854" y="120649"/>
                </a:lnTo>
                <a:lnTo>
                  <a:pt x="83544" y="120649"/>
                </a:lnTo>
                <a:lnTo>
                  <a:pt x="82406" y="118109"/>
                </a:lnTo>
                <a:close/>
              </a:path>
              <a:path w="192404" h="245109">
                <a:moveTo>
                  <a:pt x="39271" y="114299"/>
                </a:moveTo>
                <a:lnTo>
                  <a:pt x="38914" y="114299"/>
                </a:lnTo>
                <a:lnTo>
                  <a:pt x="37937" y="115569"/>
                </a:lnTo>
                <a:lnTo>
                  <a:pt x="37155" y="116839"/>
                </a:lnTo>
                <a:lnTo>
                  <a:pt x="35142" y="118109"/>
                </a:lnTo>
                <a:lnTo>
                  <a:pt x="34429" y="118853"/>
                </a:lnTo>
                <a:lnTo>
                  <a:pt x="34119" y="119379"/>
                </a:lnTo>
                <a:lnTo>
                  <a:pt x="37189" y="119379"/>
                </a:lnTo>
                <a:lnTo>
                  <a:pt x="37580" y="118109"/>
                </a:lnTo>
                <a:lnTo>
                  <a:pt x="38650" y="115569"/>
                </a:lnTo>
                <a:lnTo>
                  <a:pt x="39271" y="114299"/>
                </a:lnTo>
                <a:close/>
              </a:path>
              <a:path w="192404" h="245109">
                <a:moveTo>
                  <a:pt x="76461" y="114299"/>
                </a:moveTo>
                <a:lnTo>
                  <a:pt x="73712" y="114299"/>
                </a:lnTo>
                <a:lnTo>
                  <a:pt x="73241" y="115569"/>
                </a:lnTo>
                <a:lnTo>
                  <a:pt x="72654" y="116839"/>
                </a:lnTo>
                <a:lnTo>
                  <a:pt x="71941" y="118109"/>
                </a:lnTo>
                <a:lnTo>
                  <a:pt x="78784" y="118109"/>
                </a:lnTo>
                <a:lnTo>
                  <a:pt x="77956" y="116839"/>
                </a:lnTo>
                <a:lnTo>
                  <a:pt x="77484" y="115569"/>
                </a:lnTo>
                <a:lnTo>
                  <a:pt x="76461" y="114299"/>
                </a:lnTo>
                <a:close/>
              </a:path>
              <a:path w="192404" h="245109">
                <a:moveTo>
                  <a:pt x="47056" y="41909"/>
                </a:moveTo>
                <a:lnTo>
                  <a:pt x="38408" y="41909"/>
                </a:lnTo>
                <a:lnTo>
                  <a:pt x="38132" y="43179"/>
                </a:lnTo>
                <a:lnTo>
                  <a:pt x="37189" y="46989"/>
                </a:lnTo>
                <a:lnTo>
                  <a:pt x="36833" y="48259"/>
                </a:lnTo>
                <a:lnTo>
                  <a:pt x="36442" y="48259"/>
                </a:lnTo>
                <a:lnTo>
                  <a:pt x="35970" y="49529"/>
                </a:lnTo>
                <a:lnTo>
                  <a:pt x="35464" y="50799"/>
                </a:lnTo>
                <a:lnTo>
                  <a:pt x="34475" y="50799"/>
                </a:lnTo>
                <a:lnTo>
                  <a:pt x="33728" y="52069"/>
                </a:lnTo>
                <a:lnTo>
                  <a:pt x="32394" y="52069"/>
                </a:lnTo>
                <a:lnTo>
                  <a:pt x="30738" y="53339"/>
                </a:lnTo>
                <a:lnTo>
                  <a:pt x="27277" y="53339"/>
                </a:lnTo>
                <a:lnTo>
                  <a:pt x="27357" y="55879"/>
                </a:lnTo>
                <a:lnTo>
                  <a:pt x="27484" y="58419"/>
                </a:lnTo>
                <a:lnTo>
                  <a:pt x="27576" y="60959"/>
                </a:lnTo>
                <a:lnTo>
                  <a:pt x="27696" y="67309"/>
                </a:lnTo>
                <a:lnTo>
                  <a:pt x="27581" y="69849"/>
                </a:lnTo>
                <a:lnTo>
                  <a:pt x="27242" y="73659"/>
                </a:lnTo>
                <a:lnTo>
                  <a:pt x="26771" y="76199"/>
                </a:lnTo>
                <a:lnTo>
                  <a:pt x="26380" y="77469"/>
                </a:lnTo>
                <a:lnTo>
                  <a:pt x="25908" y="80009"/>
                </a:lnTo>
                <a:lnTo>
                  <a:pt x="25356" y="81279"/>
                </a:lnTo>
                <a:lnTo>
                  <a:pt x="24022" y="85089"/>
                </a:lnTo>
                <a:lnTo>
                  <a:pt x="23666" y="86359"/>
                </a:lnTo>
                <a:lnTo>
                  <a:pt x="23229" y="87629"/>
                </a:lnTo>
                <a:lnTo>
                  <a:pt x="22205" y="88899"/>
                </a:lnTo>
                <a:lnTo>
                  <a:pt x="21734" y="90169"/>
                </a:lnTo>
                <a:lnTo>
                  <a:pt x="21113" y="91439"/>
                </a:lnTo>
                <a:lnTo>
                  <a:pt x="20952" y="91439"/>
                </a:lnTo>
                <a:lnTo>
                  <a:pt x="20837" y="92709"/>
                </a:lnTo>
                <a:lnTo>
                  <a:pt x="20917" y="93979"/>
                </a:lnTo>
                <a:lnTo>
                  <a:pt x="21584" y="97789"/>
                </a:lnTo>
                <a:lnTo>
                  <a:pt x="21308" y="100329"/>
                </a:lnTo>
                <a:lnTo>
                  <a:pt x="21665" y="101599"/>
                </a:lnTo>
                <a:lnTo>
                  <a:pt x="21975" y="102869"/>
                </a:lnTo>
                <a:lnTo>
                  <a:pt x="23390" y="111759"/>
                </a:lnTo>
                <a:lnTo>
                  <a:pt x="23746" y="113029"/>
                </a:lnTo>
                <a:lnTo>
                  <a:pt x="23390" y="113029"/>
                </a:lnTo>
                <a:lnTo>
                  <a:pt x="22723" y="114299"/>
                </a:lnTo>
                <a:lnTo>
                  <a:pt x="36879" y="114299"/>
                </a:lnTo>
                <a:lnTo>
                  <a:pt x="37822" y="111759"/>
                </a:lnTo>
                <a:lnTo>
                  <a:pt x="38328" y="111759"/>
                </a:lnTo>
                <a:lnTo>
                  <a:pt x="38880" y="110489"/>
                </a:lnTo>
                <a:lnTo>
                  <a:pt x="39466" y="110489"/>
                </a:lnTo>
                <a:lnTo>
                  <a:pt x="40731" y="109219"/>
                </a:lnTo>
                <a:lnTo>
                  <a:pt x="42146" y="107949"/>
                </a:lnTo>
                <a:lnTo>
                  <a:pt x="43721" y="106679"/>
                </a:lnTo>
                <a:lnTo>
                  <a:pt x="38845" y="106679"/>
                </a:lnTo>
                <a:lnTo>
                  <a:pt x="38880" y="105409"/>
                </a:lnTo>
                <a:lnTo>
                  <a:pt x="39075" y="104139"/>
                </a:lnTo>
                <a:lnTo>
                  <a:pt x="39236" y="104139"/>
                </a:lnTo>
                <a:lnTo>
                  <a:pt x="39742" y="101599"/>
                </a:lnTo>
                <a:lnTo>
                  <a:pt x="40651" y="99059"/>
                </a:lnTo>
                <a:lnTo>
                  <a:pt x="41283" y="97789"/>
                </a:lnTo>
                <a:lnTo>
                  <a:pt x="41628" y="97789"/>
                </a:lnTo>
                <a:lnTo>
                  <a:pt x="42456" y="96519"/>
                </a:lnTo>
                <a:lnTo>
                  <a:pt x="42928" y="96519"/>
                </a:lnTo>
                <a:lnTo>
                  <a:pt x="43399" y="95249"/>
                </a:lnTo>
                <a:lnTo>
                  <a:pt x="41007" y="95249"/>
                </a:lnTo>
                <a:lnTo>
                  <a:pt x="40731" y="93979"/>
                </a:lnTo>
                <a:lnTo>
                  <a:pt x="40375" y="93979"/>
                </a:lnTo>
                <a:lnTo>
                  <a:pt x="39938" y="92709"/>
                </a:lnTo>
                <a:lnTo>
                  <a:pt x="39351" y="88899"/>
                </a:lnTo>
                <a:lnTo>
                  <a:pt x="39190" y="88899"/>
                </a:lnTo>
                <a:lnTo>
                  <a:pt x="39075" y="87629"/>
                </a:lnTo>
                <a:lnTo>
                  <a:pt x="38995" y="82549"/>
                </a:lnTo>
                <a:lnTo>
                  <a:pt x="39627" y="80009"/>
                </a:lnTo>
                <a:lnTo>
                  <a:pt x="39984" y="78739"/>
                </a:lnTo>
                <a:lnTo>
                  <a:pt x="40455" y="74929"/>
                </a:lnTo>
                <a:lnTo>
                  <a:pt x="40530" y="73659"/>
                </a:lnTo>
                <a:lnTo>
                  <a:pt x="40490" y="67309"/>
                </a:lnTo>
                <a:lnTo>
                  <a:pt x="40294" y="66039"/>
                </a:lnTo>
                <a:lnTo>
                  <a:pt x="40409" y="59689"/>
                </a:lnTo>
                <a:lnTo>
                  <a:pt x="40570" y="59689"/>
                </a:lnTo>
                <a:lnTo>
                  <a:pt x="41076" y="57149"/>
                </a:lnTo>
                <a:lnTo>
                  <a:pt x="41398" y="55879"/>
                </a:lnTo>
                <a:lnTo>
                  <a:pt x="42146" y="54609"/>
                </a:lnTo>
                <a:lnTo>
                  <a:pt x="42974" y="53339"/>
                </a:lnTo>
                <a:lnTo>
                  <a:pt x="43917" y="50799"/>
                </a:lnTo>
                <a:lnTo>
                  <a:pt x="46861" y="43179"/>
                </a:lnTo>
                <a:lnTo>
                  <a:pt x="47056" y="41909"/>
                </a:lnTo>
                <a:close/>
              </a:path>
              <a:path w="192404" h="245109">
                <a:moveTo>
                  <a:pt x="69388" y="110489"/>
                </a:moveTo>
                <a:lnTo>
                  <a:pt x="68951" y="111759"/>
                </a:lnTo>
                <a:lnTo>
                  <a:pt x="68721" y="111759"/>
                </a:lnTo>
                <a:lnTo>
                  <a:pt x="68480" y="113029"/>
                </a:lnTo>
                <a:lnTo>
                  <a:pt x="67974" y="114299"/>
                </a:lnTo>
                <a:lnTo>
                  <a:pt x="70492" y="114299"/>
                </a:lnTo>
                <a:lnTo>
                  <a:pt x="69975" y="113029"/>
                </a:lnTo>
                <a:lnTo>
                  <a:pt x="69388" y="110489"/>
                </a:lnTo>
                <a:close/>
              </a:path>
              <a:path w="192404" h="245109">
                <a:moveTo>
                  <a:pt x="75242" y="113029"/>
                </a:moveTo>
                <a:lnTo>
                  <a:pt x="74506" y="113029"/>
                </a:lnTo>
                <a:lnTo>
                  <a:pt x="74069" y="114299"/>
                </a:lnTo>
                <a:lnTo>
                  <a:pt x="75874" y="114299"/>
                </a:lnTo>
                <a:lnTo>
                  <a:pt x="75242" y="113029"/>
                </a:lnTo>
                <a:close/>
              </a:path>
              <a:path w="192404" h="245109">
                <a:moveTo>
                  <a:pt x="64237" y="107949"/>
                </a:moveTo>
                <a:lnTo>
                  <a:pt x="65226" y="110489"/>
                </a:lnTo>
                <a:lnTo>
                  <a:pt x="65367" y="110609"/>
                </a:lnTo>
                <a:lnTo>
                  <a:pt x="65030" y="109219"/>
                </a:lnTo>
                <a:lnTo>
                  <a:pt x="64237" y="107949"/>
                </a:lnTo>
                <a:close/>
              </a:path>
              <a:path w="192404" h="245109">
                <a:moveTo>
                  <a:pt x="48988" y="100329"/>
                </a:moveTo>
                <a:lnTo>
                  <a:pt x="43399" y="100329"/>
                </a:lnTo>
                <a:lnTo>
                  <a:pt x="42732" y="101599"/>
                </a:lnTo>
                <a:lnTo>
                  <a:pt x="41237" y="102869"/>
                </a:lnTo>
                <a:lnTo>
                  <a:pt x="39662" y="105409"/>
                </a:lnTo>
                <a:lnTo>
                  <a:pt x="38845" y="106679"/>
                </a:lnTo>
                <a:lnTo>
                  <a:pt x="44538" y="106679"/>
                </a:lnTo>
                <a:lnTo>
                  <a:pt x="45412" y="105409"/>
                </a:lnTo>
                <a:lnTo>
                  <a:pt x="50322" y="105409"/>
                </a:lnTo>
                <a:lnTo>
                  <a:pt x="49966" y="104139"/>
                </a:lnTo>
                <a:lnTo>
                  <a:pt x="49655" y="102869"/>
                </a:lnTo>
                <a:lnTo>
                  <a:pt x="49460" y="101599"/>
                </a:lnTo>
                <a:lnTo>
                  <a:pt x="48988" y="100329"/>
                </a:lnTo>
                <a:close/>
              </a:path>
              <a:path w="192404" h="245109">
                <a:moveTo>
                  <a:pt x="47171" y="97789"/>
                </a:moveTo>
                <a:lnTo>
                  <a:pt x="47022" y="97789"/>
                </a:lnTo>
                <a:lnTo>
                  <a:pt x="46504" y="99059"/>
                </a:lnTo>
                <a:lnTo>
                  <a:pt x="44664" y="100329"/>
                </a:lnTo>
                <a:lnTo>
                  <a:pt x="48712" y="100329"/>
                </a:lnTo>
                <a:lnTo>
                  <a:pt x="47999" y="99059"/>
                </a:lnTo>
                <a:lnTo>
                  <a:pt x="47608" y="99059"/>
                </a:lnTo>
                <a:lnTo>
                  <a:pt x="47171" y="97789"/>
                </a:lnTo>
                <a:close/>
              </a:path>
              <a:path w="192404" h="245109">
                <a:moveTo>
                  <a:pt x="130176" y="91440"/>
                </a:moveTo>
                <a:lnTo>
                  <a:pt x="126519" y="91440"/>
                </a:lnTo>
                <a:lnTo>
                  <a:pt x="126438" y="92710"/>
                </a:lnTo>
                <a:lnTo>
                  <a:pt x="126795" y="92710"/>
                </a:lnTo>
                <a:lnTo>
                  <a:pt x="126944" y="93980"/>
                </a:lnTo>
                <a:lnTo>
                  <a:pt x="129026" y="93980"/>
                </a:lnTo>
                <a:lnTo>
                  <a:pt x="129233" y="95250"/>
                </a:lnTo>
                <a:lnTo>
                  <a:pt x="130486" y="95250"/>
                </a:lnTo>
                <a:lnTo>
                  <a:pt x="131981" y="96520"/>
                </a:lnTo>
                <a:lnTo>
                  <a:pt x="132062" y="99060"/>
                </a:lnTo>
                <a:lnTo>
                  <a:pt x="139444" y="99060"/>
                </a:lnTo>
                <a:lnTo>
                  <a:pt x="135914" y="96520"/>
                </a:lnTo>
                <a:lnTo>
                  <a:pt x="132142" y="92710"/>
                </a:lnTo>
                <a:lnTo>
                  <a:pt x="130176" y="91440"/>
                </a:lnTo>
                <a:close/>
              </a:path>
              <a:path w="192404" h="245109">
                <a:moveTo>
                  <a:pt x="46976" y="90169"/>
                </a:moveTo>
                <a:lnTo>
                  <a:pt x="45090" y="90169"/>
                </a:lnTo>
                <a:lnTo>
                  <a:pt x="43319" y="92709"/>
                </a:lnTo>
                <a:lnTo>
                  <a:pt x="41122" y="95249"/>
                </a:lnTo>
                <a:lnTo>
                  <a:pt x="44503" y="95249"/>
                </a:lnTo>
                <a:lnTo>
                  <a:pt x="45136" y="93979"/>
                </a:lnTo>
                <a:lnTo>
                  <a:pt x="48045" y="93979"/>
                </a:lnTo>
                <a:lnTo>
                  <a:pt x="47413" y="91439"/>
                </a:lnTo>
                <a:lnTo>
                  <a:pt x="47171" y="91439"/>
                </a:lnTo>
                <a:lnTo>
                  <a:pt x="46976" y="90169"/>
                </a:lnTo>
                <a:close/>
              </a:path>
              <a:path w="192404" h="245109">
                <a:moveTo>
                  <a:pt x="107245" y="92710"/>
                </a:moveTo>
                <a:lnTo>
                  <a:pt x="80359" y="92709"/>
                </a:lnTo>
                <a:lnTo>
                  <a:pt x="83027" y="93979"/>
                </a:lnTo>
                <a:lnTo>
                  <a:pt x="105486" y="93980"/>
                </a:lnTo>
                <a:lnTo>
                  <a:pt x="107245" y="92710"/>
                </a:lnTo>
                <a:close/>
              </a:path>
              <a:path w="192404" h="245109">
                <a:moveTo>
                  <a:pt x="82797" y="91439"/>
                </a:moveTo>
                <a:lnTo>
                  <a:pt x="74299" y="91439"/>
                </a:lnTo>
                <a:lnTo>
                  <a:pt x="76817" y="92709"/>
                </a:lnTo>
                <a:lnTo>
                  <a:pt x="85821" y="92709"/>
                </a:lnTo>
                <a:lnTo>
                  <a:pt x="82797" y="91439"/>
                </a:lnTo>
                <a:close/>
              </a:path>
              <a:path w="192404" h="245109">
                <a:moveTo>
                  <a:pt x="114364" y="91440"/>
                </a:moveTo>
                <a:lnTo>
                  <a:pt x="104336" y="91440"/>
                </a:lnTo>
                <a:lnTo>
                  <a:pt x="103002" y="92710"/>
                </a:lnTo>
                <a:lnTo>
                  <a:pt x="112593" y="92710"/>
                </a:lnTo>
                <a:lnTo>
                  <a:pt x="114364" y="91440"/>
                </a:lnTo>
                <a:close/>
              </a:path>
              <a:path w="192404" h="245109">
                <a:moveTo>
                  <a:pt x="76817" y="90169"/>
                </a:moveTo>
                <a:lnTo>
                  <a:pt x="62868" y="90169"/>
                </a:lnTo>
                <a:lnTo>
                  <a:pt x="64904" y="91439"/>
                </a:lnTo>
                <a:lnTo>
                  <a:pt x="80796" y="91439"/>
                </a:lnTo>
                <a:lnTo>
                  <a:pt x="76817" y="90169"/>
                </a:lnTo>
                <a:close/>
              </a:path>
              <a:path w="192404" h="245109">
                <a:moveTo>
                  <a:pt x="117940" y="90170"/>
                </a:moveTo>
                <a:lnTo>
                  <a:pt x="110868" y="90170"/>
                </a:lnTo>
                <a:lnTo>
                  <a:pt x="108234" y="91440"/>
                </a:lnTo>
                <a:lnTo>
                  <a:pt x="116181" y="91440"/>
                </a:lnTo>
                <a:lnTo>
                  <a:pt x="117940" y="90170"/>
                </a:lnTo>
                <a:close/>
              </a:path>
              <a:path w="192404" h="245109">
                <a:moveTo>
                  <a:pt x="124426" y="88900"/>
                </a:moveTo>
                <a:lnTo>
                  <a:pt x="120504" y="88900"/>
                </a:lnTo>
                <a:lnTo>
                  <a:pt x="121321" y="90170"/>
                </a:lnTo>
                <a:lnTo>
                  <a:pt x="123011" y="90170"/>
                </a:lnTo>
                <a:lnTo>
                  <a:pt x="122942" y="91440"/>
                </a:lnTo>
                <a:lnTo>
                  <a:pt x="128209" y="91440"/>
                </a:lnTo>
                <a:lnTo>
                  <a:pt x="126358" y="90170"/>
                </a:lnTo>
                <a:lnTo>
                  <a:pt x="124426" y="88900"/>
                </a:lnTo>
                <a:close/>
              </a:path>
              <a:path w="192404" h="245109">
                <a:moveTo>
                  <a:pt x="46780" y="88899"/>
                </a:moveTo>
                <a:lnTo>
                  <a:pt x="46309" y="88899"/>
                </a:lnTo>
                <a:lnTo>
                  <a:pt x="45803" y="90169"/>
                </a:lnTo>
                <a:lnTo>
                  <a:pt x="46826" y="90169"/>
                </a:lnTo>
                <a:lnTo>
                  <a:pt x="46780" y="88899"/>
                </a:lnTo>
                <a:close/>
              </a:path>
              <a:path w="192404" h="245109">
                <a:moveTo>
                  <a:pt x="68917" y="87629"/>
                </a:moveTo>
                <a:lnTo>
                  <a:pt x="52323" y="87629"/>
                </a:lnTo>
                <a:lnTo>
                  <a:pt x="51656" y="88899"/>
                </a:lnTo>
                <a:lnTo>
                  <a:pt x="51932" y="90169"/>
                </a:lnTo>
                <a:lnTo>
                  <a:pt x="74851" y="90169"/>
                </a:lnTo>
                <a:lnTo>
                  <a:pt x="72884" y="88899"/>
                </a:lnTo>
                <a:lnTo>
                  <a:pt x="68917" y="87629"/>
                </a:lnTo>
                <a:close/>
              </a:path>
              <a:path w="192404" h="245109">
                <a:moveTo>
                  <a:pt x="120504" y="88900"/>
                </a:moveTo>
                <a:lnTo>
                  <a:pt x="115744" y="88900"/>
                </a:lnTo>
                <a:lnTo>
                  <a:pt x="112121" y="90170"/>
                </a:lnTo>
                <a:lnTo>
                  <a:pt x="120102" y="90170"/>
                </a:lnTo>
                <a:lnTo>
                  <a:pt x="120504" y="88900"/>
                </a:lnTo>
                <a:close/>
              </a:path>
              <a:path w="192404" h="245109">
                <a:moveTo>
                  <a:pt x="56256" y="86359"/>
                </a:moveTo>
                <a:lnTo>
                  <a:pt x="53231" y="86359"/>
                </a:lnTo>
                <a:lnTo>
                  <a:pt x="52840" y="87629"/>
                </a:lnTo>
                <a:lnTo>
                  <a:pt x="56612" y="87629"/>
                </a:lnTo>
                <a:lnTo>
                  <a:pt x="56256" y="86359"/>
                </a:lnTo>
                <a:close/>
              </a:path>
              <a:path w="192404" h="245109">
                <a:moveTo>
                  <a:pt x="50759" y="49529"/>
                </a:moveTo>
                <a:lnTo>
                  <a:pt x="49414" y="49529"/>
                </a:lnTo>
                <a:lnTo>
                  <a:pt x="49494" y="53339"/>
                </a:lnTo>
                <a:lnTo>
                  <a:pt x="49299" y="53339"/>
                </a:lnTo>
                <a:lnTo>
                  <a:pt x="48586" y="55879"/>
                </a:lnTo>
                <a:lnTo>
                  <a:pt x="48471" y="57149"/>
                </a:lnTo>
                <a:lnTo>
                  <a:pt x="48747" y="58419"/>
                </a:lnTo>
                <a:lnTo>
                  <a:pt x="50011" y="58419"/>
                </a:lnTo>
                <a:lnTo>
                  <a:pt x="50011" y="60959"/>
                </a:lnTo>
                <a:lnTo>
                  <a:pt x="49655" y="63499"/>
                </a:lnTo>
                <a:lnTo>
                  <a:pt x="49264" y="64769"/>
                </a:lnTo>
                <a:lnTo>
                  <a:pt x="48908" y="66039"/>
                </a:lnTo>
                <a:lnTo>
                  <a:pt x="48793" y="67309"/>
                </a:lnTo>
                <a:lnTo>
                  <a:pt x="49138" y="67309"/>
                </a:lnTo>
                <a:lnTo>
                  <a:pt x="49540" y="68579"/>
                </a:lnTo>
                <a:lnTo>
                  <a:pt x="50678" y="68579"/>
                </a:lnTo>
                <a:lnTo>
                  <a:pt x="50632" y="71119"/>
                </a:lnTo>
                <a:lnTo>
                  <a:pt x="50437" y="71119"/>
                </a:lnTo>
                <a:lnTo>
                  <a:pt x="50276" y="72389"/>
                </a:lnTo>
                <a:lnTo>
                  <a:pt x="49770" y="72389"/>
                </a:lnTo>
                <a:lnTo>
                  <a:pt x="49414" y="73659"/>
                </a:lnTo>
                <a:lnTo>
                  <a:pt x="48390" y="73659"/>
                </a:lnTo>
                <a:lnTo>
                  <a:pt x="48390" y="74929"/>
                </a:lnTo>
                <a:lnTo>
                  <a:pt x="48712" y="74929"/>
                </a:lnTo>
                <a:lnTo>
                  <a:pt x="48908" y="76199"/>
                </a:lnTo>
                <a:lnTo>
                  <a:pt x="51897" y="76199"/>
                </a:lnTo>
                <a:lnTo>
                  <a:pt x="51736" y="77469"/>
                </a:lnTo>
                <a:lnTo>
                  <a:pt x="51150" y="77469"/>
                </a:lnTo>
                <a:lnTo>
                  <a:pt x="50598" y="78739"/>
                </a:lnTo>
                <a:lnTo>
                  <a:pt x="50276" y="78739"/>
                </a:lnTo>
                <a:lnTo>
                  <a:pt x="49460" y="80009"/>
                </a:lnTo>
                <a:lnTo>
                  <a:pt x="49736" y="80009"/>
                </a:lnTo>
                <a:lnTo>
                  <a:pt x="50356" y="81279"/>
                </a:lnTo>
                <a:lnTo>
                  <a:pt x="51265" y="81279"/>
                </a:lnTo>
                <a:lnTo>
                  <a:pt x="52449" y="82549"/>
                </a:lnTo>
                <a:lnTo>
                  <a:pt x="51495" y="82549"/>
                </a:lnTo>
                <a:lnTo>
                  <a:pt x="51023" y="83819"/>
                </a:lnTo>
                <a:lnTo>
                  <a:pt x="50517" y="83819"/>
                </a:lnTo>
                <a:lnTo>
                  <a:pt x="49931" y="85089"/>
                </a:lnTo>
                <a:lnTo>
                  <a:pt x="53933" y="85089"/>
                </a:lnTo>
                <a:lnTo>
                  <a:pt x="53542" y="86359"/>
                </a:lnTo>
                <a:lnTo>
                  <a:pt x="55945" y="86359"/>
                </a:lnTo>
                <a:lnTo>
                  <a:pt x="55669" y="85089"/>
                </a:lnTo>
                <a:lnTo>
                  <a:pt x="55198" y="83819"/>
                </a:lnTo>
                <a:lnTo>
                  <a:pt x="54726" y="81279"/>
                </a:lnTo>
                <a:lnTo>
                  <a:pt x="54450" y="80009"/>
                </a:lnTo>
                <a:lnTo>
                  <a:pt x="54209" y="78739"/>
                </a:lnTo>
                <a:lnTo>
                  <a:pt x="53312" y="74929"/>
                </a:lnTo>
                <a:lnTo>
                  <a:pt x="53036" y="73659"/>
                </a:lnTo>
                <a:lnTo>
                  <a:pt x="52794" y="72389"/>
                </a:lnTo>
                <a:lnTo>
                  <a:pt x="51932" y="64769"/>
                </a:lnTo>
                <a:lnTo>
                  <a:pt x="51265" y="55879"/>
                </a:lnTo>
                <a:lnTo>
                  <a:pt x="51023" y="53339"/>
                </a:lnTo>
                <a:lnTo>
                  <a:pt x="50759" y="49529"/>
                </a:lnTo>
                <a:close/>
              </a:path>
              <a:path w="192404" h="245109">
                <a:moveTo>
                  <a:pt x="31612" y="46989"/>
                </a:moveTo>
                <a:lnTo>
                  <a:pt x="17260" y="46989"/>
                </a:lnTo>
                <a:lnTo>
                  <a:pt x="16433" y="49529"/>
                </a:lnTo>
                <a:lnTo>
                  <a:pt x="14823" y="52069"/>
                </a:lnTo>
                <a:lnTo>
                  <a:pt x="13477" y="53339"/>
                </a:lnTo>
                <a:lnTo>
                  <a:pt x="13006" y="53339"/>
                </a:lnTo>
                <a:lnTo>
                  <a:pt x="11994" y="54609"/>
                </a:lnTo>
                <a:lnTo>
                  <a:pt x="10890" y="55879"/>
                </a:lnTo>
                <a:lnTo>
                  <a:pt x="10257" y="57149"/>
                </a:lnTo>
                <a:lnTo>
                  <a:pt x="12385" y="57149"/>
                </a:lnTo>
                <a:lnTo>
                  <a:pt x="12776" y="55879"/>
                </a:lnTo>
                <a:lnTo>
                  <a:pt x="14386" y="55879"/>
                </a:lnTo>
                <a:lnTo>
                  <a:pt x="16594" y="53339"/>
                </a:lnTo>
                <a:lnTo>
                  <a:pt x="17456" y="52069"/>
                </a:lnTo>
                <a:lnTo>
                  <a:pt x="18675" y="52069"/>
                </a:lnTo>
                <a:lnTo>
                  <a:pt x="19572" y="50799"/>
                </a:lnTo>
                <a:lnTo>
                  <a:pt x="21423" y="50799"/>
                </a:lnTo>
                <a:lnTo>
                  <a:pt x="23309" y="49529"/>
                </a:lnTo>
                <a:lnTo>
                  <a:pt x="26184" y="49529"/>
                </a:lnTo>
                <a:lnTo>
                  <a:pt x="28070" y="48259"/>
                </a:lnTo>
                <a:lnTo>
                  <a:pt x="30784" y="48259"/>
                </a:lnTo>
                <a:lnTo>
                  <a:pt x="31612" y="46989"/>
                </a:lnTo>
                <a:close/>
              </a:path>
              <a:path w="192404" h="245109">
                <a:moveTo>
                  <a:pt x="7934" y="50799"/>
                </a:moveTo>
                <a:lnTo>
                  <a:pt x="701" y="50799"/>
                </a:lnTo>
                <a:lnTo>
                  <a:pt x="1218" y="52069"/>
                </a:lnTo>
                <a:lnTo>
                  <a:pt x="7233" y="52069"/>
                </a:lnTo>
                <a:lnTo>
                  <a:pt x="7934" y="50799"/>
                </a:lnTo>
                <a:close/>
              </a:path>
              <a:path w="192404" h="245109">
                <a:moveTo>
                  <a:pt x="11913" y="48259"/>
                </a:moveTo>
                <a:lnTo>
                  <a:pt x="1172" y="48259"/>
                </a:lnTo>
                <a:lnTo>
                  <a:pt x="356" y="49529"/>
                </a:lnTo>
                <a:lnTo>
                  <a:pt x="34" y="49529"/>
                </a:lnTo>
                <a:lnTo>
                  <a:pt x="0" y="50799"/>
                </a:lnTo>
                <a:lnTo>
                  <a:pt x="8647" y="50799"/>
                </a:lnTo>
                <a:lnTo>
                  <a:pt x="9981" y="49529"/>
                </a:lnTo>
                <a:lnTo>
                  <a:pt x="11913" y="48259"/>
                </a:lnTo>
                <a:close/>
              </a:path>
              <a:path w="192404" h="245109">
                <a:moveTo>
                  <a:pt x="49494" y="41909"/>
                </a:moveTo>
                <a:lnTo>
                  <a:pt x="47378" y="41909"/>
                </a:lnTo>
                <a:lnTo>
                  <a:pt x="47608" y="43179"/>
                </a:lnTo>
                <a:lnTo>
                  <a:pt x="47804" y="43179"/>
                </a:lnTo>
                <a:lnTo>
                  <a:pt x="47965" y="44449"/>
                </a:lnTo>
                <a:lnTo>
                  <a:pt x="48080" y="45719"/>
                </a:lnTo>
                <a:lnTo>
                  <a:pt x="47884" y="46989"/>
                </a:lnTo>
                <a:lnTo>
                  <a:pt x="47689" y="46989"/>
                </a:lnTo>
                <a:lnTo>
                  <a:pt x="47447" y="48259"/>
                </a:lnTo>
                <a:lnTo>
                  <a:pt x="47137" y="48259"/>
                </a:lnTo>
                <a:lnTo>
                  <a:pt x="47137" y="50799"/>
                </a:lnTo>
                <a:lnTo>
                  <a:pt x="48793" y="50799"/>
                </a:lnTo>
                <a:lnTo>
                  <a:pt x="49264" y="49529"/>
                </a:lnTo>
                <a:lnTo>
                  <a:pt x="50759" y="49529"/>
                </a:lnTo>
                <a:lnTo>
                  <a:pt x="50437" y="46989"/>
                </a:lnTo>
                <a:lnTo>
                  <a:pt x="50241" y="45719"/>
                </a:lnTo>
                <a:lnTo>
                  <a:pt x="49770" y="43179"/>
                </a:lnTo>
                <a:lnTo>
                  <a:pt x="49494" y="41909"/>
                </a:lnTo>
                <a:close/>
              </a:path>
              <a:path w="192404" h="245109">
                <a:moveTo>
                  <a:pt x="35660" y="43179"/>
                </a:moveTo>
                <a:lnTo>
                  <a:pt x="6048" y="43179"/>
                </a:lnTo>
                <a:lnTo>
                  <a:pt x="5853" y="44449"/>
                </a:lnTo>
                <a:lnTo>
                  <a:pt x="5105" y="45719"/>
                </a:lnTo>
                <a:lnTo>
                  <a:pt x="2863" y="46989"/>
                </a:lnTo>
                <a:lnTo>
                  <a:pt x="1724" y="48259"/>
                </a:lnTo>
                <a:lnTo>
                  <a:pt x="14305" y="48259"/>
                </a:lnTo>
                <a:lnTo>
                  <a:pt x="15490" y="46989"/>
                </a:lnTo>
                <a:lnTo>
                  <a:pt x="32866" y="46989"/>
                </a:lnTo>
                <a:lnTo>
                  <a:pt x="33532" y="45719"/>
                </a:lnTo>
                <a:lnTo>
                  <a:pt x="33808" y="45719"/>
                </a:lnTo>
                <a:lnTo>
                  <a:pt x="34280" y="44449"/>
                </a:lnTo>
                <a:lnTo>
                  <a:pt x="35027" y="44449"/>
                </a:lnTo>
                <a:lnTo>
                  <a:pt x="35660" y="43179"/>
                </a:lnTo>
                <a:close/>
              </a:path>
              <a:path w="192404" h="245109">
                <a:moveTo>
                  <a:pt x="45251" y="21589"/>
                </a:moveTo>
                <a:lnTo>
                  <a:pt x="14110" y="21589"/>
                </a:lnTo>
                <a:lnTo>
                  <a:pt x="13753" y="22859"/>
                </a:lnTo>
                <a:lnTo>
                  <a:pt x="13052" y="24129"/>
                </a:lnTo>
                <a:lnTo>
                  <a:pt x="12534" y="26669"/>
                </a:lnTo>
                <a:lnTo>
                  <a:pt x="11718" y="27939"/>
                </a:lnTo>
                <a:lnTo>
                  <a:pt x="10338" y="30479"/>
                </a:lnTo>
                <a:lnTo>
                  <a:pt x="8923" y="33019"/>
                </a:lnTo>
                <a:lnTo>
                  <a:pt x="8337" y="34289"/>
                </a:lnTo>
                <a:lnTo>
                  <a:pt x="5623" y="36829"/>
                </a:lnTo>
                <a:lnTo>
                  <a:pt x="2748" y="39369"/>
                </a:lnTo>
                <a:lnTo>
                  <a:pt x="1368" y="41909"/>
                </a:lnTo>
                <a:lnTo>
                  <a:pt x="149" y="43179"/>
                </a:lnTo>
                <a:lnTo>
                  <a:pt x="36522" y="43179"/>
                </a:lnTo>
                <a:lnTo>
                  <a:pt x="37074" y="41909"/>
                </a:lnTo>
                <a:lnTo>
                  <a:pt x="49494" y="41909"/>
                </a:lnTo>
                <a:lnTo>
                  <a:pt x="49218" y="40639"/>
                </a:lnTo>
                <a:lnTo>
                  <a:pt x="48517" y="36829"/>
                </a:lnTo>
                <a:lnTo>
                  <a:pt x="47643" y="35559"/>
                </a:lnTo>
                <a:lnTo>
                  <a:pt x="47137" y="34289"/>
                </a:lnTo>
                <a:lnTo>
                  <a:pt x="45481" y="30479"/>
                </a:lnTo>
                <a:lnTo>
                  <a:pt x="43721" y="27939"/>
                </a:lnTo>
                <a:lnTo>
                  <a:pt x="43089" y="26669"/>
                </a:lnTo>
                <a:lnTo>
                  <a:pt x="42422" y="26669"/>
                </a:lnTo>
                <a:lnTo>
                  <a:pt x="41789" y="25399"/>
                </a:lnTo>
                <a:lnTo>
                  <a:pt x="41122" y="25399"/>
                </a:lnTo>
                <a:lnTo>
                  <a:pt x="42698" y="24129"/>
                </a:lnTo>
                <a:lnTo>
                  <a:pt x="44388" y="22859"/>
                </a:lnTo>
                <a:lnTo>
                  <a:pt x="45251" y="21589"/>
                </a:lnTo>
                <a:close/>
              </a:path>
              <a:path w="192404" h="245109">
                <a:moveTo>
                  <a:pt x="36476" y="17779"/>
                </a:moveTo>
                <a:lnTo>
                  <a:pt x="17812" y="17779"/>
                </a:lnTo>
                <a:lnTo>
                  <a:pt x="17214" y="19049"/>
                </a:lnTo>
                <a:lnTo>
                  <a:pt x="15800" y="20319"/>
                </a:lnTo>
                <a:lnTo>
                  <a:pt x="15099" y="20319"/>
                </a:lnTo>
                <a:lnTo>
                  <a:pt x="14305" y="21589"/>
                </a:lnTo>
                <a:lnTo>
                  <a:pt x="39788" y="21589"/>
                </a:lnTo>
                <a:lnTo>
                  <a:pt x="39156" y="20319"/>
                </a:lnTo>
                <a:lnTo>
                  <a:pt x="38799" y="19049"/>
                </a:lnTo>
                <a:lnTo>
                  <a:pt x="37500" y="19049"/>
                </a:lnTo>
                <a:lnTo>
                  <a:pt x="36476" y="17779"/>
                </a:lnTo>
                <a:close/>
              </a:path>
              <a:path w="192404" h="245109">
                <a:moveTo>
                  <a:pt x="64789" y="1270"/>
                </a:moveTo>
                <a:lnTo>
                  <a:pt x="61408" y="1269"/>
                </a:lnTo>
                <a:lnTo>
                  <a:pt x="59637" y="2539"/>
                </a:lnTo>
                <a:lnTo>
                  <a:pt x="57164" y="3809"/>
                </a:lnTo>
                <a:lnTo>
                  <a:pt x="55589" y="5079"/>
                </a:lnTo>
                <a:lnTo>
                  <a:pt x="54807" y="6349"/>
                </a:lnTo>
                <a:lnTo>
                  <a:pt x="52564" y="7619"/>
                </a:lnTo>
                <a:lnTo>
                  <a:pt x="51104" y="10159"/>
                </a:lnTo>
                <a:lnTo>
                  <a:pt x="44112" y="16509"/>
                </a:lnTo>
                <a:lnTo>
                  <a:pt x="42698" y="19049"/>
                </a:lnTo>
                <a:lnTo>
                  <a:pt x="41985" y="19049"/>
                </a:lnTo>
                <a:lnTo>
                  <a:pt x="39788" y="21589"/>
                </a:lnTo>
                <a:lnTo>
                  <a:pt x="46113" y="21589"/>
                </a:lnTo>
                <a:lnTo>
                  <a:pt x="47919" y="20319"/>
                </a:lnTo>
                <a:lnTo>
                  <a:pt x="55474" y="17779"/>
                </a:lnTo>
                <a:lnTo>
                  <a:pt x="56578" y="16509"/>
                </a:lnTo>
                <a:lnTo>
                  <a:pt x="58533" y="16509"/>
                </a:lnTo>
                <a:lnTo>
                  <a:pt x="59798" y="15239"/>
                </a:lnTo>
                <a:lnTo>
                  <a:pt x="60499" y="13969"/>
                </a:lnTo>
                <a:lnTo>
                  <a:pt x="61442" y="13969"/>
                </a:lnTo>
                <a:lnTo>
                  <a:pt x="61994" y="12699"/>
                </a:lnTo>
                <a:lnTo>
                  <a:pt x="62466" y="11429"/>
                </a:lnTo>
                <a:lnTo>
                  <a:pt x="62903" y="11429"/>
                </a:lnTo>
                <a:lnTo>
                  <a:pt x="63259" y="10159"/>
                </a:lnTo>
                <a:lnTo>
                  <a:pt x="63570" y="8889"/>
                </a:lnTo>
                <a:lnTo>
                  <a:pt x="63846" y="7619"/>
                </a:lnTo>
                <a:lnTo>
                  <a:pt x="64087" y="6349"/>
                </a:lnTo>
                <a:lnTo>
                  <a:pt x="64283" y="5079"/>
                </a:lnTo>
                <a:lnTo>
                  <a:pt x="64789" y="1270"/>
                </a:lnTo>
                <a:close/>
              </a:path>
              <a:path w="192404" h="245109">
                <a:moveTo>
                  <a:pt x="29795" y="16509"/>
                </a:moveTo>
                <a:lnTo>
                  <a:pt x="19457" y="16509"/>
                </a:lnTo>
                <a:lnTo>
                  <a:pt x="19146" y="17779"/>
                </a:lnTo>
                <a:lnTo>
                  <a:pt x="30738" y="17779"/>
                </a:lnTo>
                <a:lnTo>
                  <a:pt x="29795" y="16509"/>
                </a:lnTo>
                <a:close/>
              </a:path>
              <a:path w="192404" h="245109">
                <a:moveTo>
                  <a:pt x="29370" y="15239"/>
                </a:moveTo>
                <a:lnTo>
                  <a:pt x="21262" y="15239"/>
                </a:lnTo>
                <a:lnTo>
                  <a:pt x="20400" y="16509"/>
                </a:lnTo>
                <a:lnTo>
                  <a:pt x="29209" y="16509"/>
                </a:lnTo>
                <a:lnTo>
                  <a:pt x="29370" y="15239"/>
                </a:lnTo>
                <a:close/>
              </a:path>
              <a:path w="192404" h="245109">
                <a:moveTo>
                  <a:pt x="64513" y="0"/>
                </a:moveTo>
                <a:lnTo>
                  <a:pt x="63259" y="0"/>
                </a:lnTo>
                <a:lnTo>
                  <a:pt x="62316" y="1269"/>
                </a:lnTo>
                <a:lnTo>
                  <a:pt x="64674" y="1270"/>
                </a:lnTo>
                <a:lnTo>
                  <a:pt x="64513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4578" y="289729"/>
            <a:ext cx="36195" cy="37465"/>
          </a:xfrm>
          <a:custGeom>
            <a:avLst/>
            <a:gdLst/>
            <a:ahLst/>
            <a:cxnLst/>
            <a:rect l="l" t="t" r="r" b="b"/>
            <a:pathLst>
              <a:path w="36195" h="37464">
                <a:moveTo>
                  <a:pt x="23597" y="0"/>
                </a:moveTo>
                <a:lnTo>
                  <a:pt x="20055" y="1568"/>
                </a:lnTo>
                <a:lnTo>
                  <a:pt x="19376" y="2187"/>
                </a:lnTo>
                <a:lnTo>
                  <a:pt x="12500" y="11544"/>
                </a:lnTo>
                <a:lnTo>
                  <a:pt x="11683" y="13662"/>
                </a:lnTo>
                <a:lnTo>
                  <a:pt x="2653" y="25092"/>
                </a:lnTo>
                <a:lnTo>
                  <a:pt x="1333" y="26581"/>
                </a:lnTo>
                <a:lnTo>
                  <a:pt x="114" y="28070"/>
                </a:lnTo>
                <a:lnTo>
                  <a:pt x="6094" y="28070"/>
                </a:lnTo>
                <a:lnTo>
                  <a:pt x="5818" y="29719"/>
                </a:lnTo>
                <a:lnTo>
                  <a:pt x="4806" y="30498"/>
                </a:lnTo>
                <a:lnTo>
                  <a:pt x="2828" y="31952"/>
                </a:lnTo>
                <a:lnTo>
                  <a:pt x="1567" y="33040"/>
                </a:lnTo>
                <a:lnTo>
                  <a:pt x="1138" y="33441"/>
                </a:lnTo>
                <a:lnTo>
                  <a:pt x="321" y="34414"/>
                </a:lnTo>
                <a:lnTo>
                  <a:pt x="80" y="34884"/>
                </a:lnTo>
                <a:lnTo>
                  <a:pt x="0" y="35743"/>
                </a:lnTo>
                <a:lnTo>
                  <a:pt x="118" y="35983"/>
                </a:lnTo>
                <a:lnTo>
                  <a:pt x="4243" y="37152"/>
                </a:lnTo>
                <a:lnTo>
                  <a:pt x="5542" y="37003"/>
                </a:lnTo>
                <a:lnTo>
                  <a:pt x="11879" y="33945"/>
                </a:lnTo>
                <a:lnTo>
                  <a:pt x="12546" y="33590"/>
                </a:lnTo>
                <a:lnTo>
                  <a:pt x="13213" y="33281"/>
                </a:lnTo>
                <a:lnTo>
                  <a:pt x="14271" y="32891"/>
                </a:lnTo>
                <a:lnTo>
                  <a:pt x="15455" y="32651"/>
                </a:lnTo>
                <a:lnTo>
                  <a:pt x="15846" y="32651"/>
                </a:lnTo>
                <a:lnTo>
                  <a:pt x="16283" y="32616"/>
                </a:lnTo>
                <a:lnTo>
                  <a:pt x="19274" y="32616"/>
                </a:lnTo>
                <a:lnTo>
                  <a:pt x="18916" y="32342"/>
                </a:lnTo>
                <a:lnTo>
                  <a:pt x="18514" y="31906"/>
                </a:lnTo>
                <a:lnTo>
                  <a:pt x="18203" y="31517"/>
                </a:lnTo>
                <a:lnTo>
                  <a:pt x="17973" y="31162"/>
                </a:lnTo>
                <a:lnTo>
                  <a:pt x="17617" y="30383"/>
                </a:lnTo>
                <a:lnTo>
                  <a:pt x="21699" y="30383"/>
                </a:lnTo>
                <a:lnTo>
                  <a:pt x="22493" y="30188"/>
                </a:lnTo>
                <a:lnTo>
                  <a:pt x="22688" y="30108"/>
                </a:lnTo>
                <a:lnTo>
                  <a:pt x="22251" y="29089"/>
                </a:lnTo>
                <a:lnTo>
                  <a:pt x="22136" y="28654"/>
                </a:lnTo>
                <a:lnTo>
                  <a:pt x="22136" y="27566"/>
                </a:lnTo>
                <a:lnTo>
                  <a:pt x="23597" y="27211"/>
                </a:lnTo>
                <a:lnTo>
                  <a:pt x="24183" y="27016"/>
                </a:lnTo>
                <a:lnTo>
                  <a:pt x="25678" y="26432"/>
                </a:lnTo>
                <a:lnTo>
                  <a:pt x="25437" y="25962"/>
                </a:lnTo>
                <a:lnTo>
                  <a:pt x="25552" y="24978"/>
                </a:lnTo>
                <a:lnTo>
                  <a:pt x="25908" y="24703"/>
                </a:lnTo>
                <a:lnTo>
                  <a:pt x="26104" y="24588"/>
                </a:lnTo>
                <a:lnTo>
                  <a:pt x="26575" y="24542"/>
                </a:lnTo>
                <a:lnTo>
                  <a:pt x="26978" y="24474"/>
                </a:lnTo>
                <a:lnTo>
                  <a:pt x="27288" y="24393"/>
                </a:lnTo>
                <a:lnTo>
                  <a:pt x="27679" y="24199"/>
                </a:lnTo>
                <a:lnTo>
                  <a:pt x="27679" y="23489"/>
                </a:lnTo>
                <a:lnTo>
                  <a:pt x="27518" y="23328"/>
                </a:lnTo>
                <a:lnTo>
                  <a:pt x="28231" y="22905"/>
                </a:lnTo>
                <a:lnTo>
                  <a:pt x="34280" y="12334"/>
                </a:lnTo>
                <a:lnTo>
                  <a:pt x="34130" y="11819"/>
                </a:lnTo>
                <a:lnTo>
                  <a:pt x="30704" y="8028"/>
                </a:lnTo>
                <a:lnTo>
                  <a:pt x="29922" y="7593"/>
                </a:lnTo>
                <a:lnTo>
                  <a:pt x="29140" y="7283"/>
                </a:lnTo>
                <a:lnTo>
                  <a:pt x="28346" y="7008"/>
                </a:lnTo>
                <a:lnTo>
                  <a:pt x="27599" y="6814"/>
                </a:lnTo>
                <a:lnTo>
                  <a:pt x="26932" y="6699"/>
                </a:lnTo>
                <a:lnTo>
                  <a:pt x="26345" y="6573"/>
                </a:lnTo>
                <a:lnTo>
                  <a:pt x="25126" y="6424"/>
                </a:lnTo>
                <a:lnTo>
                  <a:pt x="26897" y="6150"/>
                </a:lnTo>
                <a:lnTo>
                  <a:pt x="29416" y="5680"/>
                </a:lnTo>
                <a:lnTo>
                  <a:pt x="30830" y="5359"/>
                </a:lnTo>
                <a:lnTo>
                  <a:pt x="31221" y="5245"/>
                </a:lnTo>
                <a:lnTo>
                  <a:pt x="31417" y="5210"/>
                </a:lnTo>
                <a:lnTo>
                  <a:pt x="30669" y="4936"/>
                </a:lnTo>
                <a:lnTo>
                  <a:pt x="29956" y="4661"/>
                </a:lnTo>
                <a:lnTo>
                  <a:pt x="29335" y="4386"/>
                </a:lnTo>
                <a:lnTo>
                  <a:pt x="28783" y="4111"/>
                </a:lnTo>
                <a:lnTo>
                  <a:pt x="28036" y="3676"/>
                </a:lnTo>
                <a:lnTo>
                  <a:pt x="27794" y="3481"/>
                </a:lnTo>
                <a:lnTo>
                  <a:pt x="35207" y="3481"/>
                </a:lnTo>
                <a:lnTo>
                  <a:pt x="33578" y="2931"/>
                </a:lnTo>
                <a:lnTo>
                  <a:pt x="31842" y="2427"/>
                </a:lnTo>
                <a:lnTo>
                  <a:pt x="31612" y="2382"/>
                </a:lnTo>
                <a:lnTo>
                  <a:pt x="29059" y="1683"/>
                </a:lnTo>
                <a:lnTo>
                  <a:pt x="29174" y="1099"/>
                </a:lnTo>
                <a:lnTo>
                  <a:pt x="29335" y="858"/>
                </a:lnTo>
                <a:lnTo>
                  <a:pt x="29533" y="469"/>
                </a:lnTo>
                <a:lnTo>
                  <a:pt x="29680" y="229"/>
                </a:lnTo>
                <a:lnTo>
                  <a:pt x="27714" y="80"/>
                </a:lnTo>
                <a:lnTo>
                  <a:pt x="23597" y="0"/>
                </a:lnTo>
                <a:close/>
              </a:path>
              <a:path w="36195" h="37464">
                <a:moveTo>
                  <a:pt x="19274" y="32616"/>
                </a:moveTo>
                <a:lnTo>
                  <a:pt x="16283" y="32616"/>
                </a:lnTo>
                <a:lnTo>
                  <a:pt x="17226" y="32697"/>
                </a:lnTo>
                <a:lnTo>
                  <a:pt x="17099" y="32845"/>
                </a:lnTo>
                <a:lnTo>
                  <a:pt x="16984" y="33040"/>
                </a:lnTo>
                <a:lnTo>
                  <a:pt x="19468" y="32765"/>
                </a:lnTo>
                <a:lnTo>
                  <a:pt x="19274" y="32616"/>
                </a:lnTo>
                <a:close/>
              </a:path>
              <a:path w="36195" h="37464">
                <a:moveTo>
                  <a:pt x="21699" y="30383"/>
                </a:moveTo>
                <a:lnTo>
                  <a:pt x="17617" y="30383"/>
                </a:lnTo>
                <a:lnTo>
                  <a:pt x="19031" y="30498"/>
                </a:lnTo>
                <a:lnTo>
                  <a:pt x="20135" y="30498"/>
                </a:lnTo>
                <a:lnTo>
                  <a:pt x="21032" y="30463"/>
                </a:lnTo>
                <a:lnTo>
                  <a:pt x="21699" y="30383"/>
                </a:lnTo>
                <a:close/>
              </a:path>
              <a:path w="36195" h="37464">
                <a:moveTo>
                  <a:pt x="6094" y="28070"/>
                </a:moveTo>
                <a:lnTo>
                  <a:pt x="2552" y="28070"/>
                </a:lnTo>
                <a:lnTo>
                  <a:pt x="3346" y="28116"/>
                </a:lnTo>
                <a:lnTo>
                  <a:pt x="5462" y="28116"/>
                </a:lnTo>
                <a:lnTo>
                  <a:pt x="6094" y="28070"/>
                </a:lnTo>
                <a:close/>
              </a:path>
              <a:path w="36195" h="37464">
                <a:moveTo>
                  <a:pt x="35579" y="3596"/>
                </a:moveTo>
                <a:close/>
              </a:path>
              <a:path w="36195" h="37464">
                <a:moveTo>
                  <a:pt x="35207" y="3481"/>
                </a:moveTo>
                <a:lnTo>
                  <a:pt x="29531" y="3481"/>
                </a:lnTo>
                <a:lnTo>
                  <a:pt x="31060" y="3527"/>
                </a:lnTo>
                <a:lnTo>
                  <a:pt x="32394" y="3527"/>
                </a:lnTo>
                <a:lnTo>
                  <a:pt x="33532" y="3561"/>
                </a:lnTo>
                <a:lnTo>
                  <a:pt x="34487" y="3561"/>
                </a:lnTo>
                <a:lnTo>
                  <a:pt x="35154" y="3596"/>
                </a:lnTo>
                <a:lnTo>
                  <a:pt x="35563" y="3596"/>
                </a:lnTo>
                <a:lnTo>
                  <a:pt x="35207" y="3481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38992" y="361891"/>
            <a:ext cx="8255" cy="20955"/>
          </a:xfrm>
          <a:custGeom>
            <a:avLst/>
            <a:gdLst/>
            <a:ahLst/>
            <a:cxnLst/>
            <a:rect l="l" t="t" r="r" b="b"/>
            <a:pathLst>
              <a:path w="8254" h="20954">
                <a:moveTo>
                  <a:pt x="471" y="0"/>
                </a:moveTo>
                <a:lnTo>
                  <a:pt x="275" y="194"/>
                </a:lnTo>
                <a:lnTo>
                  <a:pt x="80" y="939"/>
                </a:lnTo>
                <a:lnTo>
                  <a:pt x="0" y="3836"/>
                </a:lnTo>
                <a:lnTo>
                  <a:pt x="103" y="6344"/>
                </a:lnTo>
                <a:lnTo>
                  <a:pt x="4047" y="20671"/>
                </a:lnTo>
                <a:lnTo>
                  <a:pt x="4174" y="19572"/>
                </a:lnTo>
                <a:lnTo>
                  <a:pt x="4404" y="18747"/>
                </a:lnTo>
                <a:lnTo>
                  <a:pt x="7635" y="13273"/>
                </a:lnTo>
                <a:lnTo>
                  <a:pt x="7394" y="12952"/>
                </a:lnTo>
                <a:lnTo>
                  <a:pt x="1460" y="2851"/>
                </a:lnTo>
                <a:lnTo>
                  <a:pt x="1218" y="2267"/>
                </a:lnTo>
                <a:lnTo>
                  <a:pt x="1069" y="1637"/>
                </a:lnTo>
                <a:lnTo>
                  <a:pt x="873" y="1019"/>
                </a:lnTo>
                <a:lnTo>
                  <a:pt x="747" y="389"/>
                </a:lnTo>
                <a:lnTo>
                  <a:pt x="597" y="34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33886" y="414859"/>
            <a:ext cx="14604" cy="44450"/>
          </a:xfrm>
          <a:custGeom>
            <a:avLst/>
            <a:gdLst/>
            <a:ahLst/>
            <a:cxnLst/>
            <a:rect l="l" t="t" r="r" b="b"/>
            <a:pathLst>
              <a:path w="14604" h="44450">
                <a:moveTo>
                  <a:pt x="6209" y="0"/>
                </a:moveTo>
                <a:lnTo>
                  <a:pt x="3691" y="9826"/>
                </a:lnTo>
                <a:lnTo>
                  <a:pt x="3104" y="18014"/>
                </a:lnTo>
                <a:lnTo>
                  <a:pt x="2552" y="28425"/>
                </a:lnTo>
                <a:lnTo>
                  <a:pt x="1690" y="34884"/>
                </a:lnTo>
                <a:lnTo>
                  <a:pt x="1379" y="35354"/>
                </a:lnTo>
                <a:lnTo>
                  <a:pt x="1172" y="35628"/>
                </a:lnTo>
                <a:lnTo>
                  <a:pt x="1023" y="35983"/>
                </a:lnTo>
                <a:lnTo>
                  <a:pt x="0" y="43897"/>
                </a:lnTo>
                <a:lnTo>
                  <a:pt x="4243" y="40805"/>
                </a:lnTo>
                <a:lnTo>
                  <a:pt x="4323" y="34815"/>
                </a:lnTo>
                <a:lnTo>
                  <a:pt x="4875" y="34105"/>
                </a:lnTo>
                <a:lnTo>
                  <a:pt x="14156" y="5325"/>
                </a:lnTo>
                <a:lnTo>
                  <a:pt x="13604" y="5291"/>
                </a:lnTo>
                <a:lnTo>
                  <a:pt x="13328" y="5245"/>
                </a:lnTo>
                <a:lnTo>
                  <a:pt x="7152" y="984"/>
                </a:lnTo>
                <a:lnTo>
                  <a:pt x="6209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5245" y="495084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9050" y="0"/>
                </a:moveTo>
                <a:lnTo>
                  <a:pt x="0" y="10421"/>
                </a:lnTo>
                <a:lnTo>
                  <a:pt x="4519" y="11555"/>
                </a:lnTo>
                <a:lnTo>
                  <a:pt x="9050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4429" y="507774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70">
                <a:moveTo>
                  <a:pt x="5347" y="0"/>
                </a:moveTo>
                <a:lnTo>
                  <a:pt x="0" y="13227"/>
                </a:lnTo>
                <a:lnTo>
                  <a:pt x="5669" y="13502"/>
                </a:lnTo>
                <a:lnTo>
                  <a:pt x="5393" y="12093"/>
                </a:lnTo>
                <a:lnTo>
                  <a:pt x="5197" y="10570"/>
                </a:lnTo>
                <a:lnTo>
                  <a:pt x="4875" y="7593"/>
                </a:lnTo>
                <a:lnTo>
                  <a:pt x="4795" y="4225"/>
                </a:lnTo>
                <a:lnTo>
                  <a:pt x="4956" y="2038"/>
                </a:lnTo>
                <a:lnTo>
                  <a:pt x="5347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93904" y="498452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09">
                <a:moveTo>
                  <a:pt x="7348" y="0"/>
                </a:moveTo>
                <a:lnTo>
                  <a:pt x="0" y="14808"/>
                </a:lnTo>
                <a:lnTo>
                  <a:pt x="3691" y="16491"/>
                </a:lnTo>
                <a:lnTo>
                  <a:pt x="3725" y="14178"/>
                </a:lnTo>
                <a:lnTo>
                  <a:pt x="3967" y="11910"/>
                </a:lnTo>
                <a:lnTo>
                  <a:pt x="6761" y="1408"/>
                </a:lnTo>
                <a:lnTo>
                  <a:pt x="7348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7201" y="377272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3737" y="5325"/>
                </a:lnTo>
                <a:lnTo>
                  <a:pt x="4599" y="6699"/>
                </a:lnTo>
                <a:lnTo>
                  <a:pt x="6842" y="8303"/>
                </a:lnTo>
                <a:lnTo>
                  <a:pt x="7313" y="8142"/>
                </a:lnTo>
                <a:lnTo>
                  <a:pt x="7670" y="8142"/>
                </a:lnTo>
                <a:lnTo>
                  <a:pt x="8176" y="8108"/>
                </a:lnTo>
                <a:lnTo>
                  <a:pt x="7624" y="7054"/>
                </a:lnTo>
                <a:lnTo>
                  <a:pt x="6957" y="5646"/>
                </a:lnTo>
                <a:lnTo>
                  <a:pt x="74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48467" y="317509"/>
            <a:ext cx="120014" cy="149860"/>
          </a:xfrm>
          <a:custGeom>
            <a:avLst/>
            <a:gdLst/>
            <a:ahLst/>
            <a:cxnLst/>
            <a:rect l="l" t="t" r="r" b="b"/>
            <a:pathLst>
              <a:path w="120015" h="149859">
                <a:moveTo>
                  <a:pt x="28818" y="96519"/>
                </a:moveTo>
                <a:lnTo>
                  <a:pt x="6451" y="96519"/>
                </a:lnTo>
                <a:lnTo>
                  <a:pt x="6213" y="99059"/>
                </a:lnTo>
                <a:lnTo>
                  <a:pt x="6094" y="101599"/>
                </a:lnTo>
                <a:lnTo>
                  <a:pt x="6255" y="102869"/>
                </a:lnTo>
                <a:lnTo>
                  <a:pt x="6336" y="104139"/>
                </a:lnTo>
                <a:lnTo>
                  <a:pt x="7750" y="110489"/>
                </a:lnTo>
                <a:lnTo>
                  <a:pt x="10303" y="118109"/>
                </a:lnTo>
                <a:lnTo>
                  <a:pt x="13408" y="126999"/>
                </a:lnTo>
                <a:lnTo>
                  <a:pt x="16398" y="140969"/>
                </a:lnTo>
                <a:lnTo>
                  <a:pt x="17099" y="146049"/>
                </a:lnTo>
                <a:lnTo>
                  <a:pt x="18790" y="149859"/>
                </a:lnTo>
                <a:lnTo>
                  <a:pt x="21630" y="144779"/>
                </a:lnTo>
                <a:lnTo>
                  <a:pt x="20331" y="137159"/>
                </a:lnTo>
                <a:lnTo>
                  <a:pt x="20446" y="134619"/>
                </a:lnTo>
                <a:lnTo>
                  <a:pt x="20526" y="133349"/>
                </a:lnTo>
                <a:lnTo>
                  <a:pt x="20837" y="132079"/>
                </a:lnTo>
                <a:lnTo>
                  <a:pt x="21193" y="130809"/>
                </a:lnTo>
                <a:lnTo>
                  <a:pt x="21630" y="130809"/>
                </a:lnTo>
                <a:lnTo>
                  <a:pt x="21941" y="129539"/>
                </a:lnTo>
                <a:lnTo>
                  <a:pt x="22217" y="128269"/>
                </a:lnTo>
                <a:lnTo>
                  <a:pt x="22688" y="125729"/>
                </a:lnTo>
                <a:lnTo>
                  <a:pt x="22999" y="124459"/>
                </a:lnTo>
                <a:lnTo>
                  <a:pt x="23125" y="123189"/>
                </a:lnTo>
                <a:lnTo>
                  <a:pt x="23275" y="120649"/>
                </a:lnTo>
                <a:lnTo>
                  <a:pt x="21906" y="109219"/>
                </a:lnTo>
                <a:lnTo>
                  <a:pt x="22964" y="107949"/>
                </a:lnTo>
                <a:lnTo>
                  <a:pt x="23907" y="106679"/>
                </a:lnTo>
                <a:lnTo>
                  <a:pt x="24770" y="105409"/>
                </a:lnTo>
                <a:lnTo>
                  <a:pt x="25517" y="105409"/>
                </a:lnTo>
                <a:lnTo>
                  <a:pt x="26184" y="104139"/>
                </a:lnTo>
                <a:lnTo>
                  <a:pt x="26771" y="102869"/>
                </a:lnTo>
                <a:lnTo>
                  <a:pt x="27288" y="101599"/>
                </a:lnTo>
                <a:lnTo>
                  <a:pt x="27725" y="100329"/>
                </a:lnTo>
                <a:lnTo>
                  <a:pt x="28392" y="99059"/>
                </a:lnTo>
                <a:lnTo>
                  <a:pt x="28818" y="96519"/>
                </a:lnTo>
                <a:close/>
              </a:path>
              <a:path w="120015" h="149859">
                <a:moveTo>
                  <a:pt x="118112" y="114300"/>
                </a:moveTo>
                <a:lnTo>
                  <a:pt x="117158" y="114300"/>
                </a:lnTo>
                <a:lnTo>
                  <a:pt x="117790" y="115570"/>
                </a:lnTo>
                <a:lnTo>
                  <a:pt x="119446" y="115570"/>
                </a:lnTo>
                <a:lnTo>
                  <a:pt x="118112" y="114300"/>
                </a:lnTo>
                <a:close/>
              </a:path>
              <a:path w="120015" h="149859">
                <a:moveTo>
                  <a:pt x="116342" y="113030"/>
                </a:moveTo>
                <a:lnTo>
                  <a:pt x="113777" y="113030"/>
                </a:lnTo>
                <a:lnTo>
                  <a:pt x="115675" y="114300"/>
                </a:lnTo>
                <a:lnTo>
                  <a:pt x="117089" y="114300"/>
                </a:lnTo>
                <a:lnTo>
                  <a:pt x="116342" y="113030"/>
                </a:lnTo>
                <a:close/>
              </a:path>
              <a:path w="120015" h="149859">
                <a:moveTo>
                  <a:pt x="115203" y="110490"/>
                </a:moveTo>
                <a:lnTo>
                  <a:pt x="108786" y="110490"/>
                </a:lnTo>
                <a:lnTo>
                  <a:pt x="111500" y="113030"/>
                </a:lnTo>
                <a:lnTo>
                  <a:pt x="116066" y="113030"/>
                </a:lnTo>
                <a:lnTo>
                  <a:pt x="115824" y="111760"/>
                </a:lnTo>
                <a:lnTo>
                  <a:pt x="115203" y="111760"/>
                </a:lnTo>
                <a:lnTo>
                  <a:pt x="115203" y="110490"/>
                </a:lnTo>
                <a:close/>
              </a:path>
              <a:path w="120015" h="149859">
                <a:moveTo>
                  <a:pt x="110868" y="83820"/>
                </a:moveTo>
                <a:lnTo>
                  <a:pt x="81072" y="83820"/>
                </a:lnTo>
                <a:lnTo>
                  <a:pt x="81544" y="85090"/>
                </a:lnTo>
                <a:lnTo>
                  <a:pt x="83590" y="87630"/>
                </a:lnTo>
                <a:lnTo>
                  <a:pt x="86810" y="91440"/>
                </a:lnTo>
                <a:lnTo>
                  <a:pt x="90111" y="95250"/>
                </a:lnTo>
                <a:lnTo>
                  <a:pt x="94400" y="100330"/>
                </a:lnTo>
                <a:lnTo>
                  <a:pt x="96482" y="101600"/>
                </a:lnTo>
                <a:lnTo>
                  <a:pt x="98448" y="102870"/>
                </a:lnTo>
                <a:lnTo>
                  <a:pt x="100299" y="105410"/>
                </a:lnTo>
                <a:lnTo>
                  <a:pt x="101990" y="106680"/>
                </a:lnTo>
                <a:lnTo>
                  <a:pt x="104784" y="107950"/>
                </a:lnTo>
                <a:lnTo>
                  <a:pt x="106624" y="109220"/>
                </a:lnTo>
                <a:lnTo>
                  <a:pt x="107291" y="110490"/>
                </a:lnTo>
                <a:lnTo>
                  <a:pt x="116215" y="110490"/>
                </a:lnTo>
                <a:lnTo>
                  <a:pt x="116572" y="109220"/>
                </a:lnTo>
                <a:lnTo>
                  <a:pt x="116813" y="109220"/>
                </a:lnTo>
                <a:lnTo>
                  <a:pt x="117089" y="107950"/>
                </a:lnTo>
                <a:lnTo>
                  <a:pt x="114927" y="107950"/>
                </a:lnTo>
                <a:lnTo>
                  <a:pt x="114180" y="106680"/>
                </a:lnTo>
                <a:lnTo>
                  <a:pt x="114847" y="106680"/>
                </a:lnTo>
                <a:lnTo>
                  <a:pt x="115468" y="105410"/>
                </a:lnTo>
                <a:lnTo>
                  <a:pt x="115709" y="105410"/>
                </a:lnTo>
                <a:lnTo>
                  <a:pt x="115985" y="104140"/>
                </a:lnTo>
                <a:lnTo>
                  <a:pt x="114766" y="104140"/>
                </a:lnTo>
                <a:lnTo>
                  <a:pt x="113823" y="102870"/>
                </a:lnTo>
                <a:lnTo>
                  <a:pt x="112409" y="102870"/>
                </a:lnTo>
                <a:lnTo>
                  <a:pt x="112294" y="101600"/>
                </a:lnTo>
                <a:lnTo>
                  <a:pt x="112328" y="100330"/>
                </a:lnTo>
                <a:lnTo>
                  <a:pt x="114766" y="100330"/>
                </a:lnTo>
                <a:lnTo>
                  <a:pt x="114881" y="99060"/>
                </a:lnTo>
                <a:lnTo>
                  <a:pt x="114801" y="97790"/>
                </a:lnTo>
                <a:lnTo>
                  <a:pt x="111972" y="97790"/>
                </a:lnTo>
                <a:lnTo>
                  <a:pt x="111857" y="96520"/>
                </a:lnTo>
                <a:lnTo>
                  <a:pt x="111937" y="95250"/>
                </a:lnTo>
                <a:lnTo>
                  <a:pt x="113513" y="95250"/>
                </a:lnTo>
                <a:lnTo>
                  <a:pt x="113823" y="92710"/>
                </a:lnTo>
                <a:lnTo>
                  <a:pt x="113513" y="91440"/>
                </a:lnTo>
                <a:lnTo>
                  <a:pt x="111420" y="91440"/>
                </a:lnTo>
                <a:lnTo>
                  <a:pt x="111224" y="90170"/>
                </a:lnTo>
                <a:lnTo>
                  <a:pt x="110914" y="90170"/>
                </a:lnTo>
                <a:lnTo>
                  <a:pt x="110833" y="88900"/>
                </a:lnTo>
                <a:lnTo>
                  <a:pt x="111776" y="88900"/>
                </a:lnTo>
                <a:lnTo>
                  <a:pt x="112087" y="87630"/>
                </a:lnTo>
                <a:lnTo>
                  <a:pt x="112880" y="87630"/>
                </a:lnTo>
                <a:lnTo>
                  <a:pt x="112961" y="86360"/>
                </a:lnTo>
                <a:lnTo>
                  <a:pt x="112800" y="86360"/>
                </a:lnTo>
                <a:lnTo>
                  <a:pt x="112443" y="85090"/>
                </a:lnTo>
                <a:lnTo>
                  <a:pt x="111581" y="85090"/>
                </a:lnTo>
                <a:lnTo>
                  <a:pt x="110868" y="83820"/>
                </a:lnTo>
                <a:close/>
              </a:path>
              <a:path w="120015" h="149859">
                <a:moveTo>
                  <a:pt x="33337" y="86359"/>
                </a:moveTo>
                <a:lnTo>
                  <a:pt x="2437" y="86359"/>
                </a:lnTo>
                <a:lnTo>
                  <a:pt x="3104" y="88899"/>
                </a:lnTo>
                <a:lnTo>
                  <a:pt x="3852" y="90169"/>
                </a:lnTo>
                <a:lnTo>
                  <a:pt x="4680" y="92709"/>
                </a:lnTo>
                <a:lnTo>
                  <a:pt x="5427" y="93979"/>
                </a:lnTo>
                <a:lnTo>
                  <a:pt x="6060" y="95249"/>
                </a:lnTo>
                <a:lnTo>
                  <a:pt x="6451" y="95249"/>
                </a:lnTo>
                <a:lnTo>
                  <a:pt x="6646" y="96519"/>
                </a:lnTo>
                <a:lnTo>
                  <a:pt x="29059" y="96519"/>
                </a:lnTo>
                <a:lnTo>
                  <a:pt x="29094" y="95249"/>
                </a:lnTo>
                <a:lnTo>
                  <a:pt x="30474" y="93979"/>
                </a:lnTo>
                <a:lnTo>
                  <a:pt x="32394" y="92709"/>
                </a:lnTo>
                <a:lnTo>
                  <a:pt x="33073" y="91439"/>
                </a:lnTo>
                <a:lnTo>
                  <a:pt x="33854" y="91439"/>
                </a:lnTo>
                <a:lnTo>
                  <a:pt x="34050" y="90169"/>
                </a:lnTo>
                <a:lnTo>
                  <a:pt x="30474" y="90169"/>
                </a:lnTo>
                <a:lnTo>
                  <a:pt x="31578" y="88899"/>
                </a:lnTo>
                <a:lnTo>
                  <a:pt x="32360" y="87629"/>
                </a:lnTo>
                <a:lnTo>
                  <a:pt x="32912" y="87629"/>
                </a:lnTo>
                <a:lnTo>
                  <a:pt x="33337" y="86359"/>
                </a:lnTo>
                <a:close/>
              </a:path>
              <a:path w="120015" h="149859">
                <a:moveTo>
                  <a:pt x="74115" y="82550"/>
                </a:moveTo>
                <a:lnTo>
                  <a:pt x="59568" y="82550"/>
                </a:lnTo>
                <a:lnTo>
                  <a:pt x="60235" y="83820"/>
                </a:lnTo>
                <a:lnTo>
                  <a:pt x="61534" y="85090"/>
                </a:lnTo>
                <a:lnTo>
                  <a:pt x="62753" y="86360"/>
                </a:lnTo>
                <a:lnTo>
                  <a:pt x="64869" y="88900"/>
                </a:lnTo>
                <a:lnTo>
                  <a:pt x="65778" y="90170"/>
                </a:lnTo>
                <a:lnTo>
                  <a:pt x="67974" y="92710"/>
                </a:lnTo>
                <a:lnTo>
                  <a:pt x="67583" y="90170"/>
                </a:lnTo>
                <a:lnTo>
                  <a:pt x="67307" y="88900"/>
                </a:lnTo>
                <a:lnTo>
                  <a:pt x="67353" y="86360"/>
                </a:lnTo>
                <a:lnTo>
                  <a:pt x="73482" y="86360"/>
                </a:lnTo>
                <a:lnTo>
                  <a:pt x="73563" y="85090"/>
                </a:lnTo>
                <a:lnTo>
                  <a:pt x="73724" y="85090"/>
                </a:lnTo>
                <a:lnTo>
                  <a:pt x="74115" y="82550"/>
                </a:lnTo>
                <a:close/>
              </a:path>
              <a:path w="120015" h="149859">
                <a:moveTo>
                  <a:pt x="70297" y="87630"/>
                </a:moveTo>
                <a:lnTo>
                  <a:pt x="69434" y="87630"/>
                </a:lnTo>
                <a:lnTo>
                  <a:pt x="70021" y="88900"/>
                </a:lnTo>
                <a:lnTo>
                  <a:pt x="70216" y="88900"/>
                </a:lnTo>
                <a:lnTo>
                  <a:pt x="70297" y="87630"/>
                </a:lnTo>
                <a:close/>
              </a:path>
              <a:path w="120015" h="149859">
                <a:moveTo>
                  <a:pt x="70734" y="86360"/>
                </a:moveTo>
                <a:lnTo>
                  <a:pt x="68054" y="86360"/>
                </a:lnTo>
                <a:lnTo>
                  <a:pt x="68572" y="87630"/>
                </a:lnTo>
                <a:lnTo>
                  <a:pt x="70573" y="87630"/>
                </a:lnTo>
                <a:lnTo>
                  <a:pt x="70734" y="86360"/>
                </a:lnTo>
                <a:close/>
              </a:path>
              <a:path w="120015" h="149859">
                <a:moveTo>
                  <a:pt x="72850" y="86360"/>
                </a:moveTo>
                <a:lnTo>
                  <a:pt x="72102" y="86360"/>
                </a:lnTo>
                <a:lnTo>
                  <a:pt x="72344" y="87630"/>
                </a:lnTo>
                <a:lnTo>
                  <a:pt x="72700" y="87630"/>
                </a:lnTo>
                <a:lnTo>
                  <a:pt x="72850" y="86360"/>
                </a:lnTo>
                <a:close/>
              </a:path>
              <a:path w="120015" h="149859">
                <a:moveTo>
                  <a:pt x="32337" y="72389"/>
                </a:moveTo>
                <a:lnTo>
                  <a:pt x="5347" y="72389"/>
                </a:lnTo>
                <a:lnTo>
                  <a:pt x="4726" y="73659"/>
                </a:lnTo>
                <a:lnTo>
                  <a:pt x="3656" y="76199"/>
                </a:lnTo>
                <a:lnTo>
                  <a:pt x="3265" y="77469"/>
                </a:lnTo>
                <a:lnTo>
                  <a:pt x="2679" y="78739"/>
                </a:lnTo>
                <a:lnTo>
                  <a:pt x="2426" y="80084"/>
                </a:lnTo>
                <a:lnTo>
                  <a:pt x="2046" y="82549"/>
                </a:lnTo>
                <a:lnTo>
                  <a:pt x="1966" y="85089"/>
                </a:lnTo>
                <a:lnTo>
                  <a:pt x="2161" y="86359"/>
                </a:lnTo>
                <a:lnTo>
                  <a:pt x="31336" y="86359"/>
                </a:lnTo>
                <a:lnTo>
                  <a:pt x="30669" y="85089"/>
                </a:lnTo>
                <a:lnTo>
                  <a:pt x="29680" y="85089"/>
                </a:lnTo>
                <a:lnTo>
                  <a:pt x="30313" y="83819"/>
                </a:lnTo>
                <a:lnTo>
                  <a:pt x="31382" y="83819"/>
                </a:lnTo>
                <a:lnTo>
                  <a:pt x="31808" y="82549"/>
                </a:lnTo>
                <a:lnTo>
                  <a:pt x="28266" y="82549"/>
                </a:lnTo>
                <a:lnTo>
                  <a:pt x="28898" y="81279"/>
                </a:lnTo>
                <a:lnTo>
                  <a:pt x="29485" y="81279"/>
                </a:lnTo>
                <a:lnTo>
                  <a:pt x="30002" y="80009"/>
                </a:lnTo>
                <a:lnTo>
                  <a:pt x="30428" y="80009"/>
                </a:lnTo>
                <a:lnTo>
                  <a:pt x="30830" y="78739"/>
                </a:lnTo>
                <a:lnTo>
                  <a:pt x="31497" y="77469"/>
                </a:lnTo>
                <a:lnTo>
                  <a:pt x="31727" y="77469"/>
                </a:lnTo>
                <a:lnTo>
                  <a:pt x="32118" y="76199"/>
                </a:lnTo>
                <a:lnTo>
                  <a:pt x="32245" y="74929"/>
                </a:lnTo>
                <a:lnTo>
                  <a:pt x="32337" y="72389"/>
                </a:lnTo>
                <a:close/>
              </a:path>
              <a:path w="120015" h="149859">
                <a:moveTo>
                  <a:pt x="110327" y="78740"/>
                </a:moveTo>
                <a:lnTo>
                  <a:pt x="76944" y="78740"/>
                </a:lnTo>
                <a:lnTo>
                  <a:pt x="78023" y="80084"/>
                </a:lnTo>
                <a:lnTo>
                  <a:pt x="78910" y="81280"/>
                </a:lnTo>
                <a:lnTo>
                  <a:pt x="80520" y="83820"/>
                </a:lnTo>
                <a:lnTo>
                  <a:pt x="110281" y="83820"/>
                </a:lnTo>
                <a:lnTo>
                  <a:pt x="110327" y="82550"/>
                </a:lnTo>
                <a:lnTo>
                  <a:pt x="111224" y="82550"/>
                </a:lnTo>
                <a:lnTo>
                  <a:pt x="111811" y="81280"/>
                </a:lnTo>
                <a:lnTo>
                  <a:pt x="111546" y="80010"/>
                </a:lnTo>
                <a:lnTo>
                  <a:pt x="110327" y="78740"/>
                </a:lnTo>
                <a:close/>
              </a:path>
              <a:path w="120015" h="149859">
                <a:moveTo>
                  <a:pt x="33268" y="81279"/>
                </a:moveTo>
                <a:lnTo>
                  <a:pt x="31221" y="81279"/>
                </a:lnTo>
                <a:lnTo>
                  <a:pt x="30359" y="82549"/>
                </a:lnTo>
                <a:lnTo>
                  <a:pt x="32751" y="82549"/>
                </a:lnTo>
                <a:lnTo>
                  <a:pt x="33268" y="81279"/>
                </a:lnTo>
                <a:close/>
              </a:path>
              <a:path w="120015" h="149859">
                <a:moveTo>
                  <a:pt x="75920" y="78740"/>
                </a:moveTo>
                <a:lnTo>
                  <a:pt x="53829" y="78740"/>
                </a:lnTo>
                <a:lnTo>
                  <a:pt x="54577" y="80010"/>
                </a:lnTo>
                <a:lnTo>
                  <a:pt x="55278" y="80010"/>
                </a:lnTo>
                <a:lnTo>
                  <a:pt x="56773" y="81280"/>
                </a:lnTo>
                <a:lnTo>
                  <a:pt x="58188" y="82550"/>
                </a:lnTo>
                <a:lnTo>
                  <a:pt x="76231" y="82550"/>
                </a:lnTo>
                <a:lnTo>
                  <a:pt x="76507" y="81280"/>
                </a:lnTo>
                <a:lnTo>
                  <a:pt x="76311" y="81280"/>
                </a:lnTo>
                <a:lnTo>
                  <a:pt x="75920" y="78740"/>
                </a:lnTo>
                <a:close/>
              </a:path>
              <a:path w="120015" h="149859">
                <a:moveTo>
                  <a:pt x="33461" y="80084"/>
                </a:moveTo>
                <a:lnTo>
                  <a:pt x="32866" y="81279"/>
                </a:lnTo>
                <a:lnTo>
                  <a:pt x="33417" y="81279"/>
                </a:lnTo>
                <a:lnTo>
                  <a:pt x="33461" y="80084"/>
                </a:lnTo>
                <a:close/>
              </a:path>
              <a:path w="120015" h="149859">
                <a:moveTo>
                  <a:pt x="33498" y="80009"/>
                </a:moveTo>
                <a:close/>
              </a:path>
              <a:path w="120015" h="149859">
                <a:moveTo>
                  <a:pt x="48482" y="76200"/>
                </a:moveTo>
                <a:lnTo>
                  <a:pt x="44860" y="76200"/>
                </a:lnTo>
                <a:lnTo>
                  <a:pt x="45492" y="77470"/>
                </a:lnTo>
                <a:lnTo>
                  <a:pt x="45964" y="78740"/>
                </a:lnTo>
                <a:lnTo>
                  <a:pt x="46355" y="80010"/>
                </a:lnTo>
                <a:lnTo>
                  <a:pt x="46792" y="80010"/>
                </a:lnTo>
                <a:lnTo>
                  <a:pt x="47263" y="78740"/>
                </a:lnTo>
                <a:lnTo>
                  <a:pt x="47654" y="78740"/>
                </a:lnTo>
                <a:lnTo>
                  <a:pt x="47930" y="77470"/>
                </a:lnTo>
                <a:lnTo>
                  <a:pt x="48160" y="77470"/>
                </a:lnTo>
                <a:lnTo>
                  <a:pt x="48482" y="76200"/>
                </a:lnTo>
                <a:close/>
              </a:path>
              <a:path w="120015" h="149859">
                <a:moveTo>
                  <a:pt x="112052" y="76200"/>
                </a:moveTo>
                <a:lnTo>
                  <a:pt x="48482" y="76200"/>
                </a:lnTo>
                <a:lnTo>
                  <a:pt x="49621" y="78740"/>
                </a:lnTo>
                <a:lnTo>
                  <a:pt x="51069" y="78740"/>
                </a:lnTo>
                <a:lnTo>
                  <a:pt x="51587" y="77470"/>
                </a:lnTo>
                <a:lnTo>
                  <a:pt x="111972" y="77470"/>
                </a:lnTo>
                <a:lnTo>
                  <a:pt x="112052" y="76200"/>
                </a:lnTo>
                <a:close/>
              </a:path>
              <a:path w="120015" h="149859">
                <a:moveTo>
                  <a:pt x="110362" y="77470"/>
                </a:moveTo>
                <a:lnTo>
                  <a:pt x="51587" y="77470"/>
                </a:lnTo>
                <a:lnTo>
                  <a:pt x="52334" y="78740"/>
                </a:lnTo>
                <a:lnTo>
                  <a:pt x="110247" y="78740"/>
                </a:lnTo>
                <a:lnTo>
                  <a:pt x="110362" y="77470"/>
                </a:lnTo>
                <a:close/>
              </a:path>
              <a:path w="120015" h="149859">
                <a:moveTo>
                  <a:pt x="281" y="77176"/>
                </a:moveTo>
                <a:lnTo>
                  <a:pt x="0" y="77469"/>
                </a:lnTo>
                <a:lnTo>
                  <a:pt x="195" y="77469"/>
                </a:lnTo>
                <a:lnTo>
                  <a:pt x="281" y="77176"/>
                </a:lnTo>
                <a:close/>
              </a:path>
              <a:path w="120015" h="149859">
                <a:moveTo>
                  <a:pt x="31969" y="69849"/>
                </a:moveTo>
                <a:lnTo>
                  <a:pt x="3898" y="69849"/>
                </a:lnTo>
                <a:lnTo>
                  <a:pt x="2955" y="71119"/>
                </a:lnTo>
                <a:lnTo>
                  <a:pt x="2518" y="72389"/>
                </a:lnTo>
                <a:lnTo>
                  <a:pt x="1494" y="74929"/>
                </a:lnTo>
                <a:lnTo>
                  <a:pt x="942" y="74929"/>
                </a:lnTo>
                <a:lnTo>
                  <a:pt x="281" y="77176"/>
                </a:lnTo>
                <a:lnTo>
                  <a:pt x="1218" y="76199"/>
                </a:lnTo>
                <a:lnTo>
                  <a:pt x="3231" y="74929"/>
                </a:lnTo>
                <a:lnTo>
                  <a:pt x="4013" y="73659"/>
                </a:lnTo>
                <a:lnTo>
                  <a:pt x="4990" y="72389"/>
                </a:lnTo>
                <a:lnTo>
                  <a:pt x="32337" y="72389"/>
                </a:lnTo>
                <a:lnTo>
                  <a:pt x="32279" y="71119"/>
                </a:lnTo>
                <a:lnTo>
                  <a:pt x="31969" y="69849"/>
                </a:lnTo>
                <a:close/>
              </a:path>
              <a:path w="120015" h="149859">
                <a:moveTo>
                  <a:pt x="108395" y="68580"/>
                </a:moveTo>
                <a:lnTo>
                  <a:pt x="35464" y="68580"/>
                </a:lnTo>
                <a:lnTo>
                  <a:pt x="36051" y="71120"/>
                </a:lnTo>
                <a:lnTo>
                  <a:pt x="36568" y="72390"/>
                </a:lnTo>
                <a:lnTo>
                  <a:pt x="36994" y="73660"/>
                </a:lnTo>
                <a:lnTo>
                  <a:pt x="37672" y="74930"/>
                </a:lnTo>
                <a:lnTo>
                  <a:pt x="37868" y="76200"/>
                </a:lnTo>
                <a:lnTo>
                  <a:pt x="38017" y="76200"/>
                </a:lnTo>
                <a:lnTo>
                  <a:pt x="38730" y="74930"/>
                </a:lnTo>
                <a:lnTo>
                  <a:pt x="39317" y="73660"/>
                </a:lnTo>
                <a:lnTo>
                  <a:pt x="39788" y="72390"/>
                </a:lnTo>
                <a:lnTo>
                  <a:pt x="40145" y="72390"/>
                </a:lnTo>
                <a:lnTo>
                  <a:pt x="40582" y="71120"/>
                </a:lnTo>
                <a:lnTo>
                  <a:pt x="40697" y="69850"/>
                </a:lnTo>
                <a:lnTo>
                  <a:pt x="108234" y="69850"/>
                </a:lnTo>
                <a:lnTo>
                  <a:pt x="108395" y="68580"/>
                </a:lnTo>
                <a:close/>
              </a:path>
              <a:path w="120015" h="149859">
                <a:moveTo>
                  <a:pt x="110281" y="71120"/>
                </a:moveTo>
                <a:lnTo>
                  <a:pt x="41950" y="71120"/>
                </a:lnTo>
                <a:lnTo>
                  <a:pt x="42537" y="72390"/>
                </a:lnTo>
                <a:lnTo>
                  <a:pt x="43560" y="73660"/>
                </a:lnTo>
                <a:lnTo>
                  <a:pt x="44469" y="76200"/>
                </a:lnTo>
                <a:lnTo>
                  <a:pt x="111696" y="76200"/>
                </a:lnTo>
                <a:lnTo>
                  <a:pt x="111420" y="74930"/>
                </a:lnTo>
                <a:lnTo>
                  <a:pt x="110799" y="74930"/>
                </a:lnTo>
                <a:lnTo>
                  <a:pt x="110120" y="73660"/>
                </a:lnTo>
                <a:lnTo>
                  <a:pt x="109534" y="73660"/>
                </a:lnTo>
                <a:lnTo>
                  <a:pt x="109971" y="72390"/>
                </a:lnTo>
                <a:lnTo>
                  <a:pt x="110603" y="72390"/>
                </a:lnTo>
                <a:lnTo>
                  <a:pt x="110281" y="71120"/>
                </a:lnTo>
                <a:close/>
              </a:path>
              <a:path w="120015" h="149859">
                <a:moveTo>
                  <a:pt x="106314" y="66040"/>
                </a:moveTo>
                <a:lnTo>
                  <a:pt x="30313" y="66039"/>
                </a:lnTo>
                <a:lnTo>
                  <a:pt x="31302" y="67309"/>
                </a:lnTo>
                <a:lnTo>
                  <a:pt x="32797" y="69849"/>
                </a:lnTo>
                <a:lnTo>
                  <a:pt x="33613" y="71119"/>
                </a:lnTo>
                <a:lnTo>
                  <a:pt x="33889" y="72389"/>
                </a:lnTo>
                <a:lnTo>
                  <a:pt x="34050" y="72389"/>
                </a:lnTo>
                <a:lnTo>
                  <a:pt x="34556" y="71120"/>
                </a:lnTo>
                <a:lnTo>
                  <a:pt x="34797" y="69850"/>
                </a:lnTo>
                <a:lnTo>
                  <a:pt x="35027" y="69850"/>
                </a:lnTo>
                <a:lnTo>
                  <a:pt x="35349" y="68580"/>
                </a:lnTo>
                <a:lnTo>
                  <a:pt x="108395" y="68580"/>
                </a:lnTo>
                <a:lnTo>
                  <a:pt x="106670" y="67310"/>
                </a:lnTo>
                <a:lnTo>
                  <a:pt x="106268" y="67310"/>
                </a:lnTo>
                <a:lnTo>
                  <a:pt x="106314" y="66040"/>
                </a:lnTo>
                <a:close/>
              </a:path>
              <a:path w="120015" h="149859">
                <a:moveTo>
                  <a:pt x="108361" y="69850"/>
                </a:moveTo>
                <a:lnTo>
                  <a:pt x="40697" y="69850"/>
                </a:lnTo>
                <a:lnTo>
                  <a:pt x="41318" y="71120"/>
                </a:lnTo>
                <a:lnTo>
                  <a:pt x="108671" y="71120"/>
                </a:lnTo>
                <a:lnTo>
                  <a:pt x="108361" y="69850"/>
                </a:lnTo>
                <a:close/>
              </a:path>
              <a:path w="120015" h="149859">
                <a:moveTo>
                  <a:pt x="108637" y="64770"/>
                </a:moveTo>
                <a:lnTo>
                  <a:pt x="9797" y="64769"/>
                </a:lnTo>
                <a:lnTo>
                  <a:pt x="8222" y="66039"/>
                </a:lnTo>
                <a:lnTo>
                  <a:pt x="6807" y="67309"/>
                </a:lnTo>
                <a:lnTo>
                  <a:pt x="5542" y="68579"/>
                </a:lnTo>
                <a:lnTo>
                  <a:pt x="4956" y="68579"/>
                </a:lnTo>
                <a:lnTo>
                  <a:pt x="4404" y="69849"/>
                </a:lnTo>
                <a:lnTo>
                  <a:pt x="31693" y="69849"/>
                </a:lnTo>
                <a:lnTo>
                  <a:pt x="31417" y="68579"/>
                </a:lnTo>
                <a:lnTo>
                  <a:pt x="31106" y="67309"/>
                </a:lnTo>
                <a:lnTo>
                  <a:pt x="30313" y="66039"/>
                </a:lnTo>
                <a:lnTo>
                  <a:pt x="108671" y="66040"/>
                </a:lnTo>
                <a:lnTo>
                  <a:pt x="108637" y="64770"/>
                </a:lnTo>
                <a:close/>
              </a:path>
              <a:path w="120015" h="149859">
                <a:moveTo>
                  <a:pt x="12580" y="55879"/>
                </a:moveTo>
                <a:lnTo>
                  <a:pt x="7359" y="55879"/>
                </a:lnTo>
                <a:lnTo>
                  <a:pt x="6727" y="57149"/>
                </a:lnTo>
                <a:lnTo>
                  <a:pt x="5818" y="59689"/>
                </a:lnTo>
                <a:lnTo>
                  <a:pt x="5312" y="60959"/>
                </a:lnTo>
                <a:lnTo>
                  <a:pt x="5151" y="62229"/>
                </a:lnTo>
                <a:lnTo>
                  <a:pt x="4956" y="63499"/>
                </a:lnTo>
                <a:lnTo>
                  <a:pt x="4921" y="64769"/>
                </a:lnTo>
                <a:lnTo>
                  <a:pt x="6531" y="62229"/>
                </a:lnTo>
                <a:lnTo>
                  <a:pt x="7313" y="60959"/>
                </a:lnTo>
                <a:lnTo>
                  <a:pt x="8808" y="59689"/>
                </a:lnTo>
                <a:lnTo>
                  <a:pt x="9475" y="58419"/>
                </a:lnTo>
                <a:lnTo>
                  <a:pt x="10740" y="57149"/>
                </a:lnTo>
                <a:lnTo>
                  <a:pt x="12580" y="55879"/>
                </a:lnTo>
                <a:close/>
              </a:path>
              <a:path w="120015" h="149859">
                <a:moveTo>
                  <a:pt x="107924" y="63500"/>
                </a:moveTo>
                <a:lnTo>
                  <a:pt x="11488" y="63499"/>
                </a:lnTo>
                <a:lnTo>
                  <a:pt x="10614" y="64769"/>
                </a:lnTo>
                <a:lnTo>
                  <a:pt x="108361" y="64770"/>
                </a:lnTo>
                <a:lnTo>
                  <a:pt x="107924" y="63500"/>
                </a:lnTo>
                <a:close/>
              </a:path>
              <a:path w="120015" h="149859">
                <a:moveTo>
                  <a:pt x="103761" y="60960"/>
                </a:moveTo>
                <a:lnTo>
                  <a:pt x="16042" y="60959"/>
                </a:lnTo>
                <a:lnTo>
                  <a:pt x="16398" y="63499"/>
                </a:lnTo>
                <a:lnTo>
                  <a:pt x="106866" y="63500"/>
                </a:lnTo>
                <a:lnTo>
                  <a:pt x="106394" y="62230"/>
                </a:lnTo>
                <a:lnTo>
                  <a:pt x="104819" y="62230"/>
                </a:lnTo>
                <a:lnTo>
                  <a:pt x="103761" y="60960"/>
                </a:lnTo>
                <a:close/>
              </a:path>
              <a:path w="120015" h="149859">
                <a:moveTo>
                  <a:pt x="102139" y="58420"/>
                </a:moveTo>
                <a:lnTo>
                  <a:pt x="15064" y="58419"/>
                </a:lnTo>
                <a:lnTo>
                  <a:pt x="15536" y="59689"/>
                </a:lnTo>
                <a:lnTo>
                  <a:pt x="15731" y="60959"/>
                </a:lnTo>
                <a:lnTo>
                  <a:pt x="100725" y="60960"/>
                </a:lnTo>
                <a:lnTo>
                  <a:pt x="100851" y="59690"/>
                </a:lnTo>
                <a:lnTo>
                  <a:pt x="102105" y="59690"/>
                </a:lnTo>
                <a:lnTo>
                  <a:pt x="102139" y="58420"/>
                </a:lnTo>
                <a:close/>
              </a:path>
              <a:path w="120015" h="149859">
                <a:moveTo>
                  <a:pt x="101875" y="57150"/>
                </a:moveTo>
                <a:lnTo>
                  <a:pt x="14075" y="57149"/>
                </a:lnTo>
                <a:lnTo>
                  <a:pt x="14788" y="58419"/>
                </a:lnTo>
                <a:lnTo>
                  <a:pt x="102105" y="58420"/>
                </a:lnTo>
                <a:lnTo>
                  <a:pt x="101875" y="57150"/>
                </a:lnTo>
                <a:close/>
              </a:path>
              <a:path w="120015" h="149859">
                <a:moveTo>
                  <a:pt x="98138" y="55880"/>
                </a:moveTo>
                <a:lnTo>
                  <a:pt x="13247" y="55879"/>
                </a:lnTo>
                <a:lnTo>
                  <a:pt x="13684" y="57149"/>
                </a:lnTo>
                <a:lnTo>
                  <a:pt x="100299" y="57150"/>
                </a:lnTo>
                <a:lnTo>
                  <a:pt x="98138" y="55880"/>
                </a:lnTo>
                <a:close/>
              </a:path>
              <a:path w="120015" h="149859">
                <a:moveTo>
                  <a:pt x="96562" y="53340"/>
                </a:moveTo>
                <a:lnTo>
                  <a:pt x="9004" y="53339"/>
                </a:lnTo>
                <a:lnTo>
                  <a:pt x="8532" y="54609"/>
                </a:lnTo>
                <a:lnTo>
                  <a:pt x="7704" y="55879"/>
                </a:lnTo>
                <a:lnTo>
                  <a:pt x="98057" y="55880"/>
                </a:lnTo>
                <a:lnTo>
                  <a:pt x="98057" y="54610"/>
                </a:lnTo>
                <a:lnTo>
                  <a:pt x="96562" y="53340"/>
                </a:lnTo>
                <a:close/>
              </a:path>
              <a:path w="120015" h="149859">
                <a:moveTo>
                  <a:pt x="17732" y="45719"/>
                </a:moveTo>
                <a:lnTo>
                  <a:pt x="5266" y="45719"/>
                </a:lnTo>
                <a:lnTo>
                  <a:pt x="5427" y="46989"/>
                </a:lnTo>
                <a:lnTo>
                  <a:pt x="5818" y="49529"/>
                </a:lnTo>
                <a:lnTo>
                  <a:pt x="6014" y="49529"/>
                </a:lnTo>
                <a:lnTo>
                  <a:pt x="6646" y="52069"/>
                </a:lnTo>
                <a:lnTo>
                  <a:pt x="6807" y="52069"/>
                </a:lnTo>
                <a:lnTo>
                  <a:pt x="7083" y="53339"/>
                </a:lnTo>
                <a:lnTo>
                  <a:pt x="9395" y="50799"/>
                </a:lnTo>
                <a:lnTo>
                  <a:pt x="11166" y="48259"/>
                </a:lnTo>
                <a:lnTo>
                  <a:pt x="11879" y="48259"/>
                </a:lnTo>
                <a:lnTo>
                  <a:pt x="12385" y="46989"/>
                </a:lnTo>
                <a:lnTo>
                  <a:pt x="17732" y="46989"/>
                </a:lnTo>
                <a:lnTo>
                  <a:pt x="17732" y="45719"/>
                </a:lnTo>
                <a:close/>
              </a:path>
              <a:path w="120015" h="149859">
                <a:moveTo>
                  <a:pt x="95102" y="52070"/>
                </a:moveTo>
                <a:lnTo>
                  <a:pt x="10579" y="52069"/>
                </a:lnTo>
                <a:lnTo>
                  <a:pt x="10027" y="53339"/>
                </a:lnTo>
                <a:lnTo>
                  <a:pt x="95309" y="53340"/>
                </a:lnTo>
                <a:lnTo>
                  <a:pt x="95102" y="52070"/>
                </a:lnTo>
                <a:close/>
              </a:path>
              <a:path w="120015" h="149859">
                <a:moveTo>
                  <a:pt x="40375" y="49530"/>
                </a:moveTo>
                <a:lnTo>
                  <a:pt x="13489" y="49529"/>
                </a:lnTo>
                <a:lnTo>
                  <a:pt x="14121" y="52069"/>
                </a:lnTo>
                <a:lnTo>
                  <a:pt x="51035" y="52070"/>
                </a:lnTo>
                <a:lnTo>
                  <a:pt x="47574" y="50800"/>
                </a:lnTo>
                <a:lnTo>
                  <a:pt x="42893" y="50800"/>
                </a:lnTo>
                <a:lnTo>
                  <a:pt x="40375" y="49530"/>
                </a:lnTo>
                <a:close/>
              </a:path>
              <a:path w="120015" h="149859">
                <a:moveTo>
                  <a:pt x="93020" y="50800"/>
                </a:moveTo>
                <a:lnTo>
                  <a:pt x="73321" y="50800"/>
                </a:lnTo>
                <a:lnTo>
                  <a:pt x="71562" y="52070"/>
                </a:lnTo>
                <a:lnTo>
                  <a:pt x="93377" y="52070"/>
                </a:lnTo>
                <a:lnTo>
                  <a:pt x="93020" y="50800"/>
                </a:lnTo>
                <a:close/>
              </a:path>
              <a:path w="120015" h="149859">
                <a:moveTo>
                  <a:pt x="92595" y="49530"/>
                </a:moveTo>
                <a:lnTo>
                  <a:pt x="78669" y="49530"/>
                </a:lnTo>
                <a:lnTo>
                  <a:pt x="76863" y="50800"/>
                </a:lnTo>
                <a:lnTo>
                  <a:pt x="92514" y="50800"/>
                </a:lnTo>
                <a:lnTo>
                  <a:pt x="92595" y="49530"/>
                </a:lnTo>
                <a:close/>
              </a:path>
              <a:path w="120015" h="149859">
                <a:moveTo>
                  <a:pt x="17812" y="46989"/>
                </a:moveTo>
                <a:lnTo>
                  <a:pt x="12856" y="46989"/>
                </a:lnTo>
                <a:lnTo>
                  <a:pt x="13247" y="49529"/>
                </a:lnTo>
                <a:lnTo>
                  <a:pt x="33188" y="49530"/>
                </a:lnTo>
                <a:lnTo>
                  <a:pt x="30980" y="48260"/>
                </a:lnTo>
                <a:lnTo>
                  <a:pt x="18008" y="48259"/>
                </a:lnTo>
                <a:lnTo>
                  <a:pt x="17812" y="46989"/>
                </a:lnTo>
                <a:close/>
              </a:path>
              <a:path w="120015" h="149859">
                <a:moveTo>
                  <a:pt x="89018" y="48260"/>
                </a:moveTo>
                <a:lnTo>
                  <a:pt x="84016" y="48260"/>
                </a:lnTo>
                <a:lnTo>
                  <a:pt x="82257" y="49530"/>
                </a:lnTo>
                <a:lnTo>
                  <a:pt x="88892" y="49530"/>
                </a:lnTo>
                <a:lnTo>
                  <a:pt x="89018" y="48260"/>
                </a:lnTo>
                <a:close/>
              </a:path>
              <a:path w="120015" h="149859">
                <a:moveTo>
                  <a:pt x="87397" y="46990"/>
                </a:moveTo>
                <a:lnTo>
                  <a:pt x="86178" y="46990"/>
                </a:lnTo>
                <a:lnTo>
                  <a:pt x="85787" y="48260"/>
                </a:lnTo>
                <a:lnTo>
                  <a:pt x="87799" y="48260"/>
                </a:lnTo>
                <a:lnTo>
                  <a:pt x="87397" y="46990"/>
                </a:lnTo>
                <a:close/>
              </a:path>
              <a:path w="120015" h="149859">
                <a:moveTo>
                  <a:pt x="15616" y="25399"/>
                </a:moveTo>
                <a:lnTo>
                  <a:pt x="6646" y="25399"/>
                </a:lnTo>
                <a:lnTo>
                  <a:pt x="6606" y="31749"/>
                </a:lnTo>
                <a:lnTo>
                  <a:pt x="6531" y="33019"/>
                </a:lnTo>
                <a:lnTo>
                  <a:pt x="6060" y="36829"/>
                </a:lnTo>
                <a:lnTo>
                  <a:pt x="5703" y="38099"/>
                </a:lnTo>
                <a:lnTo>
                  <a:pt x="5071" y="40639"/>
                </a:lnTo>
                <a:lnTo>
                  <a:pt x="5151" y="45719"/>
                </a:lnTo>
                <a:lnTo>
                  <a:pt x="18916" y="45719"/>
                </a:lnTo>
                <a:lnTo>
                  <a:pt x="19307" y="44449"/>
                </a:lnTo>
                <a:lnTo>
                  <a:pt x="19618" y="44449"/>
                </a:lnTo>
                <a:lnTo>
                  <a:pt x="20009" y="43179"/>
                </a:lnTo>
                <a:lnTo>
                  <a:pt x="16007" y="43179"/>
                </a:lnTo>
                <a:lnTo>
                  <a:pt x="16594" y="41909"/>
                </a:lnTo>
                <a:lnTo>
                  <a:pt x="17099" y="41909"/>
                </a:lnTo>
                <a:lnTo>
                  <a:pt x="17571" y="40639"/>
                </a:lnTo>
                <a:lnTo>
                  <a:pt x="18525" y="39369"/>
                </a:lnTo>
                <a:lnTo>
                  <a:pt x="16433" y="39369"/>
                </a:lnTo>
                <a:lnTo>
                  <a:pt x="15812" y="38099"/>
                </a:lnTo>
                <a:lnTo>
                  <a:pt x="15018" y="38099"/>
                </a:lnTo>
                <a:lnTo>
                  <a:pt x="15536" y="36829"/>
                </a:lnTo>
                <a:lnTo>
                  <a:pt x="16674" y="36829"/>
                </a:lnTo>
                <a:lnTo>
                  <a:pt x="17226" y="35559"/>
                </a:lnTo>
                <a:lnTo>
                  <a:pt x="17421" y="35559"/>
                </a:lnTo>
                <a:lnTo>
                  <a:pt x="17812" y="34289"/>
                </a:lnTo>
                <a:lnTo>
                  <a:pt x="15260" y="34289"/>
                </a:lnTo>
                <a:lnTo>
                  <a:pt x="14984" y="33019"/>
                </a:lnTo>
                <a:lnTo>
                  <a:pt x="14466" y="33019"/>
                </a:lnTo>
                <a:lnTo>
                  <a:pt x="14466" y="31749"/>
                </a:lnTo>
                <a:lnTo>
                  <a:pt x="15064" y="31749"/>
                </a:lnTo>
                <a:lnTo>
                  <a:pt x="15490" y="30479"/>
                </a:lnTo>
                <a:lnTo>
                  <a:pt x="16352" y="30479"/>
                </a:lnTo>
                <a:lnTo>
                  <a:pt x="16513" y="29209"/>
                </a:lnTo>
                <a:lnTo>
                  <a:pt x="16708" y="29209"/>
                </a:lnTo>
                <a:lnTo>
                  <a:pt x="16754" y="26669"/>
                </a:lnTo>
                <a:lnTo>
                  <a:pt x="15812" y="26669"/>
                </a:lnTo>
                <a:lnTo>
                  <a:pt x="15616" y="25399"/>
                </a:lnTo>
                <a:close/>
              </a:path>
              <a:path w="120015" h="149859">
                <a:moveTo>
                  <a:pt x="16513" y="25399"/>
                </a:moveTo>
                <a:lnTo>
                  <a:pt x="16283" y="26669"/>
                </a:lnTo>
                <a:lnTo>
                  <a:pt x="16513" y="26669"/>
                </a:lnTo>
                <a:lnTo>
                  <a:pt x="16513" y="25399"/>
                </a:lnTo>
                <a:close/>
              </a:path>
              <a:path w="120015" h="149859">
                <a:moveTo>
                  <a:pt x="13213" y="6349"/>
                </a:moveTo>
                <a:lnTo>
                  <a:pt x="10970" y="6349"/>
                </a:lnTo>
                <a:lnTo>
                  <a:pt x="9993" y="8889"/>
                </a:lnTo>
                <a:lnTo>
                  <a:pt x="9050" y="11429"/>
                </a:lnTo>
                <a:lnTo>
                  <a:pt x="8222" y="12699"/>
                </a:lnTo>
                <a:lnTo>
                  <a:pt x="7474" y="13969"/>
                </a:lnTo>
                <a:lnTo>
                  <a:pt x="7152" y="15239"/>
                </a:lnTo>
                <a:lnTo>
                  <a:pt x="6646" y="16509"/>
                </a:lnTo>
                <a:lnTo>
                  <a:pt x="6485" y="17779"/>
                </a:lnTo>
                <a:lnTo>
                  <a:pt x="6382" y="22859"/>
                </a:lnTo>
                <a:lnTo>
                  <a:pt x="6566" y="25399"/>
                </a:lnTo>
                <a:lnTo>
                  <a:pt x="14869" y="25399"/>
                </a:lnTo>
                <a:lnTo>
                  <a:pt x="14984" y="24129"/>
                </a:lnTo>
                <a:lnTo>
                  <a:pt x="15340" y="22859"/>
                </a:lnTo>
                <a:lnTo>
                  <a:pt x="15616" y="21589"/>
                </a:lnTo>
                <a:lnTo>
                  <a:pt x="15961" y="20319"/>
                </a:lnTo>
                <a:lnTo>
                  <a:pt x="16088" y="19049"/>
                </a:lnTo>
                <a:lnTo>
                  <a:pt x="16088" y="16509"/>
                </a:lnTo>
                <a:lnTo>
                  <a:pt x="14823" y="16509"/>
                </a:lnTo>
                <a:lnTo>
                  <a:pt x="14593" y="15239"/>
                </a:lnTo>
                <a:lnTo>
                  <a:pt x="14593" y="13969"/>
                </a:lnTo>
                <a:lnTo>
                  <a:pt x="15375" y="11429"/>
                </a:lnTo>
                <a:lnTo>
                  <a:pt x="15530" y="8889"/>
                </a:lnTo>
                <a:lnTo>
                  <a:pt x="13213" y="8889"/>
                </a:lnTo>
                <a:lnTo>
                  <a:pt x="13213" y="6349"/>
                </a:lnTo>
                <a:close/>
              </a:path>
              <a:path w="120015" h="149859">
                <a:moveTo>
                  <a:pt x="15490" y="7620"/>
                </a:moveTo>
                <a:lnTo>
                  <a:pt x="15340" y="7619"/>
                </a:lnTo>
                <a:lnTo>
                  <a:pt x="14869" y="8889"/>
                </a:lnTo>
                <a:lnTo>
                  <a:pt x="15530" y="8889"/>
                </a:lnTo>
                <a:lnTo>
                  <a:pt x="15490" y="7620"/>
                </a:lnTo>
                <a:close/>
              </a:path>
              <a:path w="120015" h="149859">
                <a:moveTo>
                  <a:pt x="13454" y="0"/>
                </a:moveTo>
                <a:lnTo>
                  <a:pt x="13132" y="0"/>
                </a:lnTo>
                <a:lnTo>
                  <a:pt x="12937" y="1269"/>
                </a:lnTo>
                <a:lnTo>
                  <a:pt x="12661" y="2539"/>
                </a:lnTo>
                <a:lnTo>
                  <a:pt x="12304" y="3809"/>
                </a:lnTo>
                <a:lnTo>
                  <a:pt x="11442" y="6349"/>
                </a:lnTo>
                <a:lnTo>
                  <a:pt x="13523" y="6349"/>
                </a:lnTo>
                <a:lnTo>
                  <a:pt x="13765" y="5079"/>
                </a:lnTo>
                <a:lnTo>
                  <a:pt x="13960" y="5079"/>
                </a:lnTo>
                <a:lnTo>
                  <a:pt x="14075" y="3809"/>
                </a:lnTo>
                <a:lnTo>
                  <a:pt x="14121" y="2540"/>
                </a:lnTo>
                <a:lnTo>
                  <a:pt x="14041" y="1270"/>
                </a:lnTo>
                <a:lnTo>
                  <a:pt x="13684" y="1270"/>
                </a:lnTo>
                <a:lnTo>
                  <a:pt x="13454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8877" y="176188"/>
            <a:ext cx="132715" cy="20955"/>
          </a:xfrm>
          <a:custGeom>
            <a:avLst/>
            <a:gdLst/>
            <a:ahLst/>
            <a:cxnLst/>
            <a:rect l="l" t="t" r="r" b="b"/>
            <a:pathLst>
              <a:path w="132715" h="20955">
                <a:moveTo>
                  <a:pt x="126243" y="10879"/>
                </a:moveTo>
                <a:lnTo>
                  <a:pt x="124794" y="17499"/>
                </a:lnTo>
                <a:lnTo>
                  <a:pt x="124909" y="17728"/>
                </a:lnTo>
                <a:lnTo>
                  <a:pt x="126956" y="18828"/>
                </a:lnTo>
                <a:lnTo>
                  <a:pt x="129394" y="19767"/>
                </a:lnTo>
                <a:lnTo>
                  <a:pt x="130647" y="20271"/>
                </a:lnTo>
                <a:lnTo>
                  <a:pt x="131119" y="20397"/>
                </a:lnTo>
                <a:lnTo>
                  <a:pt x="131349" y="20351"/>
                </a:lnTo>
                <a:lnTo>
                  <a:pt x="132252" y="15460"/>
                </a:lnTo>
                <a:lnTo>
                  <a:pt x="132223" y="13743"/>
                </a:lnTo>
                <a:lnTo>
                  <a:pt x="127738" y="11383"/>
                </a:lnTo>
                <a:lnTo>
                  <a:pt x="126243" y="10879"/>
                </a:lnTo>
                <a:close/>
              </a:path>
              <a:path w="132715" h="20955">
                <a:moveTo>
                  <a:pt x="117353" y="8016"/>
                </a:moveTo>
                <a:lnTo>
                  <a:pt x="116069" y="10135"/>
                </a:lnTo>
                <a:lnTo>
                  <a:pt x="115594" y="13857"/>
                </a:lnTo>
                <a:lnTo>
                  <a:pt x="118066" y="15850"/>
                </a:lnTo>
                <a:lnTo>
                  <a:pt x="119400" y="16285"/>
                </a:lnTo>
                <a:lnTo>
                  <a:pt x="120802" y="16709"/>
                </a:lnTo>
                <a:lnTo>
                  <a:pt x="121999" y="17110"/>
                </a:lnTo>
                <a:lnTo>
                  <a:pt x="122505" y="17178"/>
                </a:lnTo>
                <a:lnTo>
                  <a:pt x="123920" y="11074"/>
                </a:lnTo>
                <a:lnTo>
                  <a:pt x="123805" y="10570"/>
                </a:lnTo>
                <a:lnTo>
                  <a:pt x="121562" y="9276"/>
                </a:lnTo>
                <a:lnTo>
                  <a:pt x="120263" y="8841"/>
                </a:lnTo>
                <a:lnTo>
                  <a:pt x="117629" y="8062"/>
                </a:lnTo>
                <a:lnTo>
                  <a:pt x="117353" y="8016"/>
                </a:lnTo>
                <a:close/>
              </a:path>
              <a:path w="132715" h="20955">
                <a:moveTo>
                  <a:pt x="108119" y="5588"/>
                </a:moveTo>
                <a:lnTo>
                  <a:pt x="106509" y="7787"/>
                </a:lnTo>
                <a:lnTo>
                  <a:pt x="106038" y="11429"/>
                </a:lnTo>
                <a:lnTo>
                  <a:pt x="111385" y="14006"/>
                </a:lnTo>
                <a:lnTo>
                  <a:pt x="112754" y="14361"/>
                </a:lnTo>
                <a:lnTo>
                  <a:pt x="113030" y="14407"/>
                </a:lnTo>
                <a:lnTo>
                  <a:pt x="113306" y="14407"/>
                </a:lnTo>
                <a:lnTo>
                  <a:pt x="113743" y="14246"/>
                </a:lnTo>
                <a:lnTo>
                  <a:pt x="114053" y="13937"/>
                </a:lnTo>
                <a:lnTo>
                  <a:pt x="114168" y="13697"/>
                </a:lnTo>
                <a:lnTo>
                  <a:pt x="114686" y="9780"/>
                </a:lnTo>
                <a:lnTo>
                  <a:pt x="114686" y="7787"/>
                </a:lnTo>
                <a:lnTo>
                  <a:pt x="114375" y="7352"/>
                </a:lnTo>
                <a:lnTo>
                  <a:pt x="113938" y="7043"/>
                </a:lnTo>
                <a:lnTo>
                  <a:pt x="112282" y="6608"/>
                </a:lnTo>
                <a:lnTo>
                  <a:pt x="110948" y="6298"/>
                </a:lnTo>
                <a:lnTo>
                  <a:pt x="108119" y="5588"/>
                </a:lnTo>
                <a:close/>
              </a:path>
              <a:path w="132715" h="20955">
                <a:moveTo>
                  <a:pt x="97862" y="3561"/>
                </a:moveTo>
                <a:lnTo>
                  <a:pt x="96430" y="6218"/>
                </a:lnTo>
                <a:lnTo>
                  <a:pt x="96321" y="7043"/>
                </a:lnTo>
                <a:lnTo>
                  <a:pt x="96206" y="8257"/>
                </a:lnTo>
                <a:lnTo>
                  <a:pt x="96091" y="10020"/>
                </a:lnTo>
                <a:lnTo>
                  <a:pt x="96321" y="10444"/>
                </a:lnTo>
                <a:lnTo>
                  <a:pt x="96712" y="10765"/>
                </a:lnTo>
                <a:lnTo>
                  <a:pt x="97310" y="10994"/>
                </a:lnTo>
                <a:lnTo>
                  <a:pt x="98759" y="11234"/>
                </a:lnTo>
                <a:lnTo>
                  <a:pt x="101633" y="11784"/>
                </a:lnTo>
                <a:lnTo>
                  <a:pt x="103082" y="12093"/>
                </a:lnTo>
                <a:lnTo>
                  <a:pt x="103358" y="12128"/>
                </a:lnTo>
                <a:lnTo>
                  <a:pt x="103876" y="12059"/>
                </a:lnTo>
                <a:lnTo>
                  <a:pt x="105070" y="7043"/>
                </a:lnTo>
                <a:lnTo>
                  <a:pt x="105049" y="5474"/>
                </a:lnTo>
                <a:lnTo>
                  <a:pt x="104738" y="5084"/>
                </a:lnTo>
                <a:lnTo>
                  <a:pt x="104267" y="4775"/>
                </a:lnTo>
                <a:lnTo>
                  <a:pt x="103956" y="4695"/>
                </a:lnTo>
                <a:lnTo>
                  <a:pt x="98172" y="3596"/>
                </a:lnTo>
                <a:lnTo>
                  <a:pt x="97862" y="3561"/>
                </a:lnTo>
                <a:close/>
              </a:path>
              <a:path w="132715" h="20955">
                <a:moveTo>
                  <a:pt x="87788" y="2027"/>
                </a:moveTo>
                <a:lnTo>
                  <a:pt x="85706" y="7982"/>
                </a:lnTo>
                <a:lnTo>
                  <a:pt x="85787" y="8486"/>
                </a:lnTo>
                <a:lnTo>
                  <a:pt x="87788" y="9505"/>
                </a:lnTo>
                <a:lnTo>
                  <a:pt x="89283" y="9746"/>
                </a:lnTo>
                <a:lnTo>
                  <a:pt x="89996" y="9826"/>
                </a:lnTo>
                <a:lnTo>
                  <a:pt x="90743" y="9940"/>
                </a:lnTo>
                <a:lnTo>
                  <a:pt x="91445" y="10020"/>
                </a:lnTo>
                <a:lnTo>
                  <a:pt x="92986" y="10250"/>
                </a:lnTo>
                <a:lnTo>
                  <a:pt x="93538" y="10250"/>
                </a:lnTo>
                <a:lnTo>
                  <a:pt x="93768" y="10169"/>
                </a:lnTo>
                <a:lnTo>
                  <a:pt x="95102" y="4340"/>
                </a:lnTo>
                <a:lnTo>
                  <a:pt x="95021" y="3836"/>
                </a:lnTo>
                <a:lnTo>
                  <a:pt x="90778" y="2462"/>
                </a:lnTo>
                <a:lnTo>
                  <a:pt x="88535" y="2153"/>
                </a:lnTo>
                <a:lnTo>
                  <a:pt x="87788" y="2027"/>
                </a:lnTo>
                <a:close/>
              </a:path>
              <a:path w="132715" h="20955">
                <a:moveTo>
                  <a:pt x="77093" y="939"/>
                </a:moveTo>
                <a:lnTo>
                  <a:pt x="75173" y="7432"/>
                </a:lnTo>
                <a:lnTo>
                  <a:pt x="75288" y="7673"/>
                </a:lnTo>
                <a:lnTo>
                  <a:pt x="78784" y="8486"/>
                </a:lnTo>
                <a:lnTo>
                  <a:pt x="82567" y="8887"/>
                </a:lnTo>
                <a:lnTo>
                  <a:pt x="84487" y="4145"/>
                </a:lnTo>
                <a:lnTo>
                  <a:pt x="84601" y="3286"/>
                </a:lnTo>
                <a:lnTo>
                  <a:pt x="77841" y="973"/>
                </a:lnTo>
                <a:lnTo>
                  <a:pt x="77093" y="939"/>
                </a:lnTo>
                <a:close/>
              </a:path>
              <a:path w="132715" h="20955">
                <a:moveTo>
                  <a:pt x="66169" y="229"/>
                </a:moveTo>
                <a:lnTo>
                  <a:pt x="64398" y="6848"/>
                </a:lnTo>
                <a:lnTo>
                  <a:pt x="64708" y="7238"/>
                </a:lnTo>
                <a:lnTo>
                  <a:pt x="71159" y="7902"/>
                </a:lnTo>
                <a:lnTo>
                  <a:pt x="71953" y="7982"/>
                </a:lnTo>
                <a:lnTo>
                  <a:pt x="73873" y="1912"/>
                </a:lnTo>
                <a:lnTo>
                  <a:pt x="73793" y="1443"/>
                </a:lnTo>
                <a:lnTo>
                  <a:pt x="70136" y="423"/>
                </a:lnTo>
                <a:lnTo>
                  <a:pt x="66169" y="229"/>
                </a:lnTo>
                <a:close/>
              </a:path>
              <a:path w="132715" h="20955">
                <a:moveTo>
                  <a:pt x="55911" y="0"/>
                </a:moveTo>
                <a:lnTo>
                  <a:pt x="53507" y="6688"/>
                </a:lnTo>
                <a:lnTo>
                  <a:pt x="53622" y="6882"/>
                </a:lnTo>
                <a:lnTo>
                  <a:pt x="57946" y="7432"/>
                </a:lnTo>
                <a:lnTo>
                  <a:pt x="58740" y="7478"/>
                </a:lnTo>
                <a:lnTo>
                  <a:pt x="60315" y="7478"/>
                </a:lnTo>
                <a:lnTo>
                  <a:pt x="61132" y="7512"/>
                </a:lnTo>
                <a:lnTo>
                  <a:pt x="61684" y="7432"/>
                </a:lnTo>
                <a:lnTo>
                  <a:pt x="62868" y="893"/>
                </a:lnTo>
                <a:lnTo>
                  <a:pt x="62707" y="664"/>
                </a:lnTo>
                <a:lnTo>
                  <a:pt x="62316" y="343"/>
                </a:lnTo>
                <a:lnTo>
                  <a:pt x="61764" y="114"/>
                </a:lnTo>
                <a:lnTo>
                  <a:pt x="61488" y="68"/>
                </a:lnTo>
                <a:lnTo>
                  <a:pt x="59844" y="68"/>
                </a:lnTo>
                <a:lnTo>
                  <a:pt x="59050" y="34"/>
                </a:lnTo>
                <a:lnTo>
                  <a:pt x="56693" y="34"/>
                </a:lnTo>
                <a:lnTo>
                  <a:pt x="55911" y="0"/>
                </a:lnTo>
                <a:close/>
              </a:path>
              <a:path w="132715" h="20955">
                <a:moveTo>
                  <a:pt x="50437" y="34"/>
                </a:moveTo>
                <a:lnTo>
                  <a:pt x="49621" y="68"/>
                </a:lnTo>
                <a:lnTo>
                  <a:pt x="48827" y="68"/>
                </a:lnTo>
                <a:lnTo>
                  <a:pt x="47999" y="114"/>
                </a:lnTo>
                <a:lnTo>
                  <a:pt x="47217" y="114"/>
                </a:lnTo>
                <a:lnTo>
                  <a:pt x="46389" y="148"/>
                </a:lnTo>
                <a:lnTo>
                  <a:pt x="45607" y="148"/>
                </a:lnTo>
                <a:lnTo>
                  <a:pt x="42617" y="6963"/>
                </a:lnTo>
                <a:lnTo>
                  <a:pt x="42732" y="7157"/>
                </a:lnTo>
                <a:lnTo>
                  <a:pt x="42928" y="7352"/>
                </a:lnTo>
                <a:lnTo>
                  <a:pt x="43214" y="7512"/>
                </a:lnTo>
                <a:lnTo>
                  <a:pt x="43399" y="7593"/>
                </a:lnTo>
                <a:lnTo>
                  <a:pt x="43997" y="7673"/>
                </a:lnTo>
                <a:lnTo>
                  <a:pt x="45527" y="7593"/>
                </a:lnTo>
                <a:lnTo>
                  <a:pt x="46309" y="7593"/>
                </a:lnTo>
                <a:lnTo>
                  <a:pt x="47884" y="7512"/>
                </a:lnTo>
                <a:lnTo>
                  <a:pt x="48678" y="7512"/>
                </a:lnTo>
                <a:lnTo>
                  <a:pt x="49460" y="7478"/>
                </a:lnTo>
                <a:lnTo>
                  <a:pt x="51817" y="4970"/>
                </a:lnTo>
                <a:lnTo>
                  <a:pt x="51702" y="584"/>
                </a:lnTo>
                <a:lnTo>
                  <a:pt x="51506" y="389"/>
                </a:lnTo>
                <a:lnTo>
                  <a:pt x="51228" y="229"/>
                </a:lnTo>
                <a:lnTo>
                  <a:pt x="50759" y="68"/>
                </a:lnTo>
                <a:lnTo>
                  <a:pt x="50437" y="34"/>
                </a:lnTo>
                <a:close/>
              </a:path>
              <a:path w="132715" h="20955">
                <a:moveTo>
                  <a:pt x="39673" y="469"/>
                </a:moveTo>
                <a:lnTo>
                  <a:pt x="37741" y="538"/>
                </a:lnTo>
                <a:lnTo>
                  <a:pt x="36959" y="584"/>
                </a:lnTo>
                <a:lnTo>
                  <a:pt x="36166" y="664"/>
                </a:lnTo>
                <a:lnTo>
                  <a:pt x="34636" y="744"/>
                </a:lnTo>
                <a:lnTo>
                  <a:pt x="31647" y="7203"/>
                </a:lnTo>
                <a:lnTo>
                  <a:pt x="31773" y="7627"/>
                </a:lnTo>
                <a:lnTo>
                  <a:pt x="31904" y="7867"/>
                </a:lnTo>
                <a:lnTo>
                  <a:pt x="32174" y="8096"/>
                </a:lnTo>
                <a:lnTo>
                  <a:pt x="32360" y="8211"/>
                </a:lnTo>
                <a:lnTo>
                  <a:pt x="32866" y="8337"/>
                </a:lnTo>
                <a:lnTo>
                  <a:pt x="33969" y="8291"/>
                </a:lnTo>
                <a:lnTo>
                  <a:pt x="34717" y="8211"/>
                </a:lnTo>
                <a:lnTo>
                  <a:pt x="35499" y="8177"/>
                </a:lnTo>
                <a:lnTo>
                  <a:pt x="36246" y="8096"/>
                </a:lnTo>
                <a:lnTo>
                  <a:pt x="37040" y="8062"/>
                </a:lnTo>
                <a:lnTo>
                  <a:pt x="37822" y="7982"/>
                </a:lnTo>
                <a:lnTo>
                  <a:pt x="40766" y="7043"/>
                </a:lnTo>
                <a:lnTo>
                  <a:pt x="40766" y="1133"/>
                </a:lnTo>
                <a:lnTo>
                  <a:pt x="40570" y="893"/>
                </a:lnTo>
                <a:lnTo>
                  <a:pt x="40421" y="744"/>
                </a:lnTo>
                <a:lnTo>
                  <a:pt x="39949" y="503"/>
                </a:lnTo>
                <a:lnTo>
                  <a:pt x="39673" y="469"/>
                </a:lnTo>
                <a:close/>
              </a:path>
              <a:path w="132715" h="20955">
                <a:moveTo>
                  <a:pt x="28703" y="1282"/>
                </a:moveTo>
                <a:lnTo>
                  <a:pt x="28381" y="1282"/>
                </a:lnTo>
                <a:lnTo>
                  <a:pt x="24459" y="1683"/>
                </a:lnTo>
                <a:lnTo>
                  <a:pt x="23712" y="1798"/>
                </a:lnTo>
                <a:lnTo>
                  <a:pt x="22918" y="1878"/>
                </a:lnTo>
                <a:lnTo>
                  <a:pt x="20837" y="5909"/>
                </a:lnTo>
                <a:lnTo>
                  <a:pt x="20892" y="7627"/>
                </a:lnTo>
                <a:lnTo>
                  <a:pt x="22447" y="9471"/>
                </a:lnTo>
                <a:lnTo>
                  <a:pt x="23240" y="9391"/>
                </a:lnTo>
                <a:lnTo>
                  <a:pt x="23988" y="9276"/>
                </a:lnTo>
                <a:lnTo>
                  <a:pt x="24735" y="9196"/>
                </a:lnTo>
                <a:lnTo>
                  <a:pt x="25517" y="9081"/>
                </a:lnTo>
                <a:lnTo>
                  <a:pt x="28898" y="8726"/>
                </a:lnTo>
                <a:lnTo>
                  <a:pt x="29209" y="8612"/>
                </a:lnTo>
                <a:lnTo>
                  <a:pt x="29646" y="8291"/>
                </a:lnTo>
                <a:lnTo>
                  <a:pt x="29841" y="8096"/>
                </a:lnTo>
                <a:lnTo>
                  <a:pt x="29956" y="7867"/>
                </a:lnTo>
                <a:lnTo>
                  <a:pt x="29830" y="1992"/>
                </a:lnTo>
                <a:lnTo>
                  <a:pt x="29013" y="1328"/>
                </a:lnTo>
                <a:lnTo>
                  <a:pt x="28703" y="1282"/>
                </a:lnTo>
                <a:close/>
              </a:path>
              <a:path w="132715" h="20955">
                <a:moveTo>
                  <a:pt x="17893" y="2542"/>
                </a:moveTo>
                <a:lnTo>
                  <a:pt x="10210" y="6138"/>
                </a:lnTo>
                <a:lnTo>
                  <a:pt x="10453" y="10020"/>
                </a:lnTo>
                <a:lnTo>
                  <a:pt x="11672" y="11074"/>
                </a:lnTo>
                <a:lnTo>
                  <a:pt x="17962" y="10101"/>
                </a:lnTo>
                <a:lnTo>
                  <a:pt x="19261" y="9116"/>
                </a:lnTo>
                <a:lnTo>
                  <a:pt x="19135" y="3596"/>
                </a:lnTo>
                <a:lnTo>
                  <a:pt x="17893" y="2542"/>
                </a:lnTo>
                <a:close/>
              </a:path>
              <a:path w="132715" h="20955">
                <a:moveTo>
                  <a:pt x="7394" y="4260"/>
                </a:moveTo>
                <a:lnTo>
                  <a:pt x="0" y="8371"/>
                </a:lnTo>
                <a:lnTo>
                  <a:pt x="202" y="11269"/>
                </a:lnTo>
                <a:lnTo>
                  <a:pt x="1460" y="13113"/>
                </a:lnTo>
                <a:lnTo>
                  <a:pt x="1724" y="13067"/>
                </a:lnTo>
                <a:lnTo>
                  <a:pt x="4634" y="12403"/>
                </a:lnTo>
                <a:lnTo>
                  <a:pt x="7589" y="11853"/>
                </a:lnTo>
                <a:lnTo>
                  <a:pt x="8843" y="10799"/>
                </a:lnTo>
                <a:lnTo>
                  <a:pt x="8723" y="7077"/>
                </a:lnTo>
                <a:lnTo>
                  <a:pt x="7670" y="4306"/>
                </a:lnTo>
                <a:lnTo>
                  <a:pt x="7394" y="426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23421" y="196585"/>
            <a:ext cx="144145" cy="20320"/>
          </a:xfrm>
          <a:custGeom>
            <a:avLst/>
            <a:gdLst/>
            <a:ahLst/>
            <a:cxnLst/>
            <a:rect l="l" t="t" r="r" b="b"/>
            <a:pathLst>
              <a:path w="144145" h="20320">
                <a:moveTo>
                  <a:pt x="139502" y="10994"/>
                </a:moveTo>
                <a:lnTo>
                  <a:pt x="138122" y="17384"/>
                </a:lnTo>
                <a:lnTo>
                  <a:pt x="138352" y="17854"/>
                </a:lnTo>
                <a:lnTo>
                  <a:pt x="138513" y="18083"/>
                </a:lnTo>
                <a:lnTo>
                  <a:pt x="138708" y="18278"/>
                </a:lnTo>
                <a:lnTo>
                  <a:pt x="138950" y="18438"/>
                </a:lnTo>
                <a:lnTo>
                  <a:pt x="141338" y="19343"/>
                </a:lnTo>
                <a:lnTo>
                  <a:pt x="142170" y="19686"/>
                </a:lnTo>
                <a:lnTo>
                  <a:pt x="142446" y="19767"/>
                </a:lnTo>
                <a:lnTo>
                  <a:pt x="142676" y="19732"/>
                </a:lnTo>
                <a:lnTo>
                  <a:pt x="142883" y="19652"/>
                </a:lnTo>
                <a:lnTo>
                  <a:pt x="143826" y="15105"/>
                </a:lnTo>
                <a:lnTo>
                  <a:pt x="143941" y="13891"/>
                </a:lnTo>
                <a:lnTo>
                  <a:pt x="144102" y="13147"/>
                </a:lnTo>
                <a:lnTo>
                  <a:pt x="142722" y="12529"/>
                </a:lnTo>
                <a:lnTo>
                  <a:pt x="142285" y="12288"/>
                </a:lnTo>
                <a:lnTo>
                  <a:pt x="141894" y="12013"/>
                </a:lnTo>
                <a:lnTo>
                  <a:pt x="141066" y="11544"/>
                </a:lnTo>
                <a:lnTo>
                  <a:pt x="140594" y="11349"/>
                </a:lnTo>
                <a:lnTo>
                  <a:pt x="140008" y="11074"/>
                </a:lnTo>
                <a:lnTo>
                  <a:pt x="139502" y="10994"/>
                </a:lnTo>
                <a:close/>
              </a:path>
              <a:path w="144145" h="20320">
                <a:moveTo>
                  <a:pt x="130567" y="8062"/>
                </a:moveTo>
                <a:lnTo>
                  <a:pt x="128922" y="14682"/>
                </a:lnTo>
                <a:lnTo>
                  <a:pt x="129083" y="14876"/>
                </a:lnTo>
                <a:lnTo>
                  <a:pt x="129233" y="15105"/>
                </a:lnTo>
                <a:lnTo>
                  <a:pt x="129428" y="15266"/>
                </a:lnTo>
                <a:lnTo>
                  <a:pt x="129704" y="15426"/>
                </a:lnTo>
                <a:lnTo>
                  <a:pt x="131360" y="15930"/>
                </a:lnTo>
                <a:lnTo>
                  <a:pt x="132694" y="16365"/>
                </a:lnTo>
                <a:lnTo>
                  <a:pt x="133993" y="16755"/>
                </a:lnTo>
                <a:lnTo>
                  <a:pt x="135327" y="17190"/>
                </a:lnTo>
                <a:lnTo>
                  <a:pt x="135603" y="17259"/>
                </a:lnTo>
                <a:lnTo>
                  <a:pt x="136863" y="15105"/>
                </a:lnTo>
                <a:lnTo>
                  <a:pt x="137018" y="13891"/>
                </a:lnTo>
                <a:lnTo>
                  <a:pt x="137133" y="12677"/>
                </a:lnTo>
                <a:lnTo>
                  <a:pt x="137294" y="11429"/>
                </a:lnTo>
                <a:lnTo>
                  <a:pt x="137259" y="10925"/>
                </a:lnTo>
                <a:lnTo>
                  <a:pt x="134856" y="9356"/>
                </a:lnTo>
                <a:lnTo>
                  <a:pt x="133556" y="8921"/>
                </a:lnTo>
                <a:lnTo>
                  <a:pt x="132223" y="8532"/>
                </a:lnTo>
                <a:lnTo>
                  <a:pt x="130843" y="8096"/>
                </a:lnTo>
                <a:lnTo>
                  <a:pt x="130567" y="8062"/>
                </a:lnTo>
                <a:close/>
              </a:path>
              <a:path w="144145" h="20320">
                <a:moveTo>
                  <a:pt x="121298" y="5554"/>
                </a:moveTo>
                <a:lnTo>
                  <a:pt x="119527" y="8967"/>
                </a:lnTo>
                <a:lnTo>
                  <a:pt x="119205" y="11395"/>
                </a:lnTo>
                <a:lnTo>
                  <a:pt x="126438" y="14407"/>
                </a:lnTo>
                <a:lnTo>
                  <a:pt x="126680" y="14361"/>
                </a:lnTo>
                <a:lnTo>
                  <a:pt x="127864" y="9826"/>
                </a:lnTo>
                <a:lnTo>
                  <a:pt x="127812" y="7753"/>
                </a:lnTo>
                <a:lnTo>
                  <a:pt x="127542" y="7398"/>
                </a:lnTo>
                <a:lnTo>
                  <a:pt x="127312" y="7203"/>
                </a:lnTo>
                <a:lnTo>
                  <a:pt x="126841" y="6963"/>
                </a:lnTo>
                <a:lnTo>
                  <a:pt x="121298" y="5554"/>
                </a:lnTo>
                <a:close/>
              </a:path>
              <a:path w="144145" h="20320">
                <a:moveTo>
                  <a:pt x="111155" y="3481"/>
                </a:moveTo>
                <a:lnTo>
                  <a:pt x="109499" y="10135"/>
                </a:lnTo>
                <a:lnTo>
                  <a:pt x="109660" y="10376"/>
                </a:lnTo>
                <a:lnTo>
                  <a:pt x="116813" y="12059"/>
                </a:lnTo>
                <a:lnTo>
                  <a:pt x="117043" y="12013"/>
                </a:lnTo>
                <a:lnTo>
                  <a:pt x="117284" y="11899"/>
                </a:lnTo>
                <a:lnTo>
                  <a:pt x="117445" y="11738"/>
                </a:lnTo>
                <a:lnTo>
                  <a:pt x="117721" y="11349"/>
                </a:lnTo>
                <a:lnTo>
                  <a:pt x="118227" y="7432"/>
                </a:lnTo>
                <a:lnTo>
                  <a:pt x="118227" y="5439"/>
                </a:lnTo>
                <a:lnTo>
                  <a:pt x="111155" y="3481"/>
                </a:lnTo>
                <a:close/>
              </a:path>
              <a:path w="144145" h="20320">
                <a:moveTo>
                  <a:pt x="101357" y="1958"/>
                </a:moveTo>
                <a:lnTo>
                  <a:pt x="99713" y="4260"/>
                </a:lnTo>
                <a:lnTo>
                  <a:pt x="99552" y="5439"/>
                </a:lnTo>
                <a:lnTo>
                  <a:pt x="102070" y="9505"/>
                </a:lnTo>
                <a:lnTo>
                  <a:pt x="103485" y="9746"/>
                </a:lnTo>
                <a:lnTo>
                  <a:pt x="104899" y="9940"/>
                </a:lnTo>
                <a:lnTo>
                  <a:pt x="106624" y="10215"/>
                </a:lnTo>
                <a:lnTo>
                  <a:pt x="106900" y="10181"/>
                </a:lnTo>
                <a:lnTo>
                  <a:pt x="108315" y="5520"/>
                </a:lnTo>
                <a:lnTo>
                  <a:pt x="108246" y="3515"/>
                </a:lnTo>
                <a:lnTo>
                  <a:pt x="104267" y="2347"/>
                </a:lnTo>
                <a:lnTo>
                  <a:pt x="101357" y="1958"/>
                </a:lnTo>
                <a:close/>
              </a:path>
              <a:path w="144145" h="20320">
                <a:moveTo>
                  <a:pt x="91065" y="824"/>
                </a:moveTo>
                <a:lnTo>
                  <a:pt x="89329" y="4420"/>
                </a:lnTo>
                <a:lnTo>
                  <a:pt x="89214" y="5634"/>
                </a:lnTo>
                <a:lnTo>
                  <a:pt x="91928" y="8337"/>
                </a:lnTo>
                <a:lnTo>
                  <a:pt x="96286" y="8807"/>
                </a:lnTo>
                <a:lnTo>
                  <a:pt x="98261" y="3206"/>
                </a:lnTo>
                <a:lnTo>
                  <a:pt x="98253" y="2347"/>
                </a:lnTo>
                <a:lnTo>
                  <a:pt x="93296" y="1053"/>
                </a:lnTo>
                <a:lnTo>
                  <a:pt x="91065" y="824"/>
                </a:lnTo>
                <a:close/>
              </a:path>
              <a:path w="144145" h="20320">
                <a:moveTo>
                  <a:pt x="80601" y="194"/>
                </a:moveTo>
                <a:lnTo>
                  <a:pt x="78910" y="6814"/>
                </a:lnTo>
                <a:lnTo>
                  <a:pt x="79025" y="7008"/>
                </a:lnTo>
                <a:lnTo>
                  <a:pt x="82452" y="7673"/>
                </a:lnTo>
                <a:lnTo>
                  <a:pt x="83901" y="7753"/>
                </a:lnTo>
                <a:lnTo>
                  <a:pt x="85361" y="7867"/>
                </a:lnTo>
                <a:lnTo>
                  <a:pt x="86109" y="7902"/>
                </a:lnTo>
                <a:lnTo>
                  <a:pt x="86661" y="7822"/>
                </a:lnTo>
                <a:lnTo>
                  <a:pt x="87880" y="3092"/>
                </a:lnTo>
                <a:lnTo>
                  <a:pt x="87799" y="1133"/>
                </a:lnTo>
                <a:lnTo>
                  <a:pt x="87583" y="893"/>
                </a:lnTo>
                <a:lnTo>
                  <a:pt x="87443" y="778"/>
                </a:lnTo>
                <a:lnTo>
                  <a:pt x="86937" y="549"/>
                </a:lnTo>
                <a:lnTo>
                  <a:pt x="86661" y="503"/>
                </a:lnTo>
                <a:lnTo>
                  <a:pt x="80601" y="194"/>
                </a:lnTo>
                <a:close/>
              </a:path>
              <a:path w="144145" h="20320">
                <a:moveTo>
                  <a:pt x="76392" y="7398"/>
                </a:moveTo>
                <a:lnTo>
                  <a:pt x="71320" y="7398"/>
                </a:lnTo>
                <a:lnTo>
                  <a:pt x="72068" y="7432"/>
                </a:lnTo>
                <a:lnTo>
                  <a:pt x="75058" y="7432"/>
                </a:lnTo>
                <a:lnTo>
                  <a:pt x="75805" y="7478"/>
                </a:lnTo>
                <a:lnTo>
                  <a:pt x="76392" y="7398"/>
                </a:lnTo>
                <a:close/>
              </a:path>
              <a:path w="144145" h="20320">
                <a:moveTo>
                  <a:pt x="73137" y="0"/>
                </a:moveTo>
                <a:lnTo>
                  <a:pt x="68572" y="6688"/>
                </a:lnTo>
                <a:lnTo>
                  <a:pt x="68848" y="7089"/>
                </a:lnTo>
                <a:lnTo>
                  <a:pt x="69273" y="7318"/>
                </a:lnTo>
                <a:lnTo>
                  <a:pt x="69549" y="7398"/>
                </a:lnTo>
                <a:lnTo>
                  <a:pt x="69871" y="7432"/>
                </a:lnTo>
                <a:lnTo>
                  <a:pt x="70573" y="7398"/>
                </a:lnTo>
                <a:lnTo>
                  <a:pt x="76392" y="7398"/>
                </a:lnTo>
                <a:lnTo>
                  <a:pt x="77335" y="5004"/>
                </a:lnTo>
                <a:lnTo>
                  <a:pt x="77496" y="2576"/>
                </a:lnTo>
                <a:lnTo>
                  <a:pt x="73873" y="34"/>
                </a:lnTo>
                <a:lnTo>
                  <a:pt x="73137" y="0"/>
                </a:lnTo>
                <a:close/>
              </a:path>
              <a:path w="144145" h="20320">
                <a:moveTo>
                  <a:pt x="65939" y="80"/>
                </a:moveTo>
                <a:lnTo>
                  <a:pt x="64881" y="80"/>
                </a:lnTo>
                <a:lnTo>
                  <a:pt x="64133" y="114"/>
                </a:lnTo>
                <a:lnTo>
                  <a:pt x="63386" y="114"/>
                </a:lnTo>
                <a:lnTo>
                  <a:pt x="61845" y="194"/>
                </a:lnTo>
                <a:lnTo>
                  <a:pt x="61097" y="194"/>
                </a:lnTo>
                <a:lnTo>
                  <a:pt x="59568" y="274"/>
                </a:lnTo>
                <a:lnTo>
                  <a:pt x="58168" y="6928"/>
                </a:lnTo>
                <a:lnTo>
                  <a:pt x="58251" y="7123"/>
                </a:lnTo>
                <a:lnTo>
                  <a:pt x="58357" y="7283"/>
                </a:lnTo>
                <a:lnTo>
                  <a:pt x="58659" y="7558"/>
                </a:lnTo>
                <a:lnTo>
                  <a:pt x="59211" y="7707"/>
                </a:lnTo>
                <a:lnTo>
                  <a:pt x="61730" y="7593"/>
                </a:lnTo>
                <a:lnTo>
                  <a:pt x="62477" y="7593"/>
                </a:lnTo>
                <a:lnTo>
                  <a:pt x="63972" y="7512"/>
                </a:lnTo>
                <a:lnTo>
                  <a:pt x="64720" y="7512"/>
                </a:lnTo>
                <a:lnTo>
                  <a:pt x="65467" y="7478"/>
                </a:lnTo>
                <a:lnTo>
                  <a:pt x="66916" y="6184"/>
                </a:lnTo>
                <a:lnTo>
                  <a:pt x="66812" y="549"/>
                </a:lnTo>
                <a:lnTo>
                  <a:pt x="66491" y="274"/>
                </a:lnTo>
                <a:lnTo>
                  <a:pt x="66215" y="148"/>
                </a:lnTo>
                <a:lnTo>
                  <a:pt x="65939" y="80"/>
                </a:lnTo>
                <a:close/>
              </a:path>
              <a:path w="144145" h="20320">
                <a:moveTo>
                  <a:pt x="55083" y="503"/>
                </a:moveTo>
                <a:lnTo>
                  <a:pt x="54301" y="584"/>
                </a:lnTo>
                <a:lnTo>
                  <a:pt x="53553" y="618"/>
                </a:lnTo>
                <a:lnTo>
                  <a:pt x="52806" y="698"/>
                </a:lnTo>
                <a:lnTo>
                  <a:pt x="52058" y="744"/>
                </a:lnTo>
                <a:lnTo>
                  <a:pt x="51311" y="824"/>
                </a:lnTo>
                <a:lnTo>
                  <a:pt x="50563" y="858"/>
                </a:lnTo>
                <a:lnTo>
                  <a:pt x="49816" y="939"/>
                </a:lnTo>
                <a:lnTo>
                  <a:pt x="49069" y="973"/>
                </a:lnTo>
                <a:lnTo>
                  <a:pt x="48758" y="1053"/>
                </a:lnTo>
                <a:lnTo>
                  <a:pt x="48241" y="1294"/>
                </a:lnTo>
                <a:lnTo>
                  <a:pt x="48045" y="1443"/>
                </a:lnTo>
                <a:lnTo>
                  <a:pt x="47850" y="1637"/>
                </a:lnTo>
                <a:lnTo>
                  <a:pt x="47735" y="6104"/>
                </a:lnTo>
                <a:lnTo>
                  <a:pt x="47850" y="7822"/>
                </a:lnTo>
                <a:lnTo>
                  <a:pt x="48011" y="8028"/>
                </a:lnTo>
                <a:lnTo>
                  <a:pt x="48367" y="8337"/>
                </a:lnTo>
                <a:lnTo>
                  <a:pt x="48643" y="8417"/>
                </a:lnTo>
                <a:lnTo>
                  <a:pt x="48873" y="8451"/>
                </a:lnTo>
                <a:lnTo>
                  <a:pt x="49931" y="8417"/>
                </a:lnTo>
                <a:lnTo>
                  <a:pt x="51391" y="8257"/>
                </a:lnTo>
                <a:lnTo>
                  <a:pt x="52139" y="8222"/>
                </a:lnTo>
                <a:lnTo>
                  <a:pt x="52840" y="8142"/>
                </a:lnTo>
                <a:lnTo>
                  <a:pt x="55129" y="7982"/>
                </a:lnTo>
                <a:lnTo>
                  <a:pt x="55681" y="7822"/>
                </a:lnTo>
                <a:lnTo>
                  <a:pt x="55911" y="7707"/>
                </a:lnTo>
                <a:lnTo>
                  <a:pt x="56106" y="7558"/>
                </a:lnTo>
                <a:lnTo>
                  <a:pt x="56302" y="7352"/>
                </a:lnTo>
                <a:lnTo>
                  <a:pt x="56428" y="7123"/>
                </a:lnTo>
                <a:lnTo>
                  <a:pt x="56321" y="1053"/>
                </a:lnTo>
                <a:lnTo>
                  <a:pt x="56106" y="824"/>
                </a:lnTo>
                <a:lnTo>
                  <a:pt x="55635" y="584"/>
                </a:lnTo>
                <a:lnTo>
                  <a:pt x="55083" y="503"/>
                </a:lnTo>
                <a:close/>
              </a:path>
              <a:path w="144145" h="20320">
                <a:moveTo>
                  <a:pt x="44940" y="1443"/>
                </a:moveTo>
                <a:lnTo>
                  <a:pt x="44630" y="1443"/>
                </a:lnTo>
                <a:lnTo>
                  <a:pt x="42387" y="1683"/>
                </a:lnTo>
                <a:lnTo>
                  <a:pt x="41640" y="1798"/>
                </a:lnTo>
                <a:lnTo>
                  <a:pt x="40110" y="1958"/>
                </a:lnTo>
                <a:lnTo>
                  <a:pt x="39363" y="2072"/>
                </a:lnTo>
                <a:lnTo>
                  <a:pt x="38650" y="2153"/>
                </a:lnTo>
                <a:lnTo>
                  <a:pt x="38257" y="2267"/>
                </a:lnTo>
                <a:lnTo>
                  <a:pt x="38063" y="2347"/>
                </a:lnTo>
                <a:lnTo>
                  <a:pt x="37626" y="2656"/>
                </a:lnTo>
                <a:lnTo>
                  <a:pt x="37350" y="3092"/>
                </a:lnTo>
                <a:lnTo>
                  <a:pt x="37396" y="6104"/>
                </a:lnTo>
                <a:lnTo>
                  <a:pt x="38926" y="9665"/>
                </a:lnTo>
                <a:lnTo>
                  <a:pt x="43365" y="9081"/>
                </a:lnTo>
                <a:lnTo>
                  <a:pt x="44825" y="8921"/>
                </a:lnTo>
                <a:lnTo>
                  <a:pt x="46125" y="7982"/>
                </a:lnTo>
                <a:lnTo>
                  <a:pt x="46029" y="2233"/>
                </a:lnTo>
                <a:lnTo>
                  <a:pt x="45905" y="1958"/>
                </a:lnTo>
                <a:lnTo>
                  <a:pt x="45800" y="1798"/>
                </a:lnTo>
                <a:lnTo>
                  <a:pt x="45458" y="1557"/>
                </a:lnTo>
                <a:lnTo>
                  <a:pt x="45216" y="1488"/>
                </a:lnTo>
                <a:lnTo>
                  <a:pt x="44940" y="1443"/>
                </a:lnTo>
                <a:close/>
              </a:path>
              <a:path w="144145" h="20320">
                <a:moveTo>
                  <a:pt x="34521" y="2771"/>
                </a:moveTo>
                <a:lnTo>
                  <a:pt x="27058" y="5325"/>
                </a:lnTo>
                <a:lnTo>
                  <a:pt x="27307" y="9310"/>
                </a:lnTo>
                <a:lnTo>
                  <a:pt x="28818" y="11315"/>
                </a:lnTo>
                <a:lnTo>
                  <a:pt x="30278" y="10994"/>
                </a:lnTo>
                <a:lnTo>
                  <a:pt x="34636" y="10295"/>
                </a:lnTo>
                <a:lnTo>
                  <a:pt x="35821" y="9310"/>
                </a:lnTo>
                <a:lnTo>
                  <a:pt x="35740" y="3836"/>
                </a:lnTo>
                <a:lnTo>
                  <a:pt x="35660" y="3596"/>
                </a:lnTo>
                <a:lnTo>
                  <a:pt x="35545" y="3367"/>
                </a:lnTo>
                <a:lnTo>
                  <a:pt x="35234" y="3012"/>
                </a:lnTo>
                <a:lnTo>
                  <a:pt x="34797" y="2817"/>
                </a:lnTo>
                <a:lnTo>
                  <a:pt x="34521" y="2771"/>
                </a:lnTo>
                <a:close/>
              </a:path>
              <a:path w="144145" h="20320">
                <a:moveTo>
                  <a:pt x="24379" y="4581"/>
                </a:moveTo>
                <a:lnTo>
                  <a:pt x="17145" y="8692"/>
                </a:lnTo>
                <a:lnTo>
                  <a:pt x="17387" y="12403"/>
                </a:lnTo>
                <a:lnTo>
                  <a:pt x="18560" y="13422"/>
                </a:lnTo>
                <a:lnTo>
                  <a:pt x="18836" y="13388"/>
                </a:lnTo>
                <a:lnTo>
                  <a:pt x="25793" y="11120"/>
                </a:lnTo>
                <a:lnTo>
                  <a:pt x="25678" y="7432"/>
                </a:lnTo>
                <a:lnTo>
                  <a:pt x="24379" y="4581"/>
                </a:lnTo>
                <a:close/>
              </a:path>
              <a:path w="144145" h="20320">
                <a:moveTo>
                  <a:pt x="14708" y="6814"/>
                </a:moveTo>
                <a:lnTo>
                  <a:pt x="7394" y="11234"/>
                </a:lnTo>
                <a:lnTo>
                  <a:pt x="7474" y="12483"/>
                </a:lnTo>
                <a:lnTo>
                  <a:pt x="8854" y="15930"/>
                </a:lnTo>
                <a:lnTo>
                  <a:pt x="9084" y="15896"/>
                </a:lnTo>
                <a:lnTo>
                  <a:pt x="11913" y="15105"/>
                </a:lnTo>
                <a:lnTo>
                  <a:pt x="14673" y="14407"/>
                </a:lnTo>
                <a:lnTo>
                  <a:pt x="14984" y="14292"/>
                </a:lnTo>
                <a:lnTo>
                  <a:pt x="15225" y="14166"/>
                </a:lnTo>
                <a:lnTo>
                  <a:pt x="15668" y="13743"/>
                </a:lnTo>
                <a:lnTo>
                  <a:pt x="15892" y="13307"/>
                </a:lnTo>
                <a:lnTo>
                  <a:pt x="15766" y="10295"/>
                </a:lnTo>
                <a:lnTo>
                  <a:pt x="15536" y="7512"/>
                </a:lnTo>
                <a:lnTo>
                  <a:pt x="15455" y="7318"/>
                </a:lnTo>
                <a:lnTo>
                  <a:pt x="15145" y="6963"/>
                </a:lnTo>
                <a:lnTo>
                  <a:pt x="14708" y="6814"/>
                </a:lnTo>
                <a:close/>
              </a:path>
              <a:path w="144145" h="20320">
                <a:moveTo>
                  <a:pt x="5002" y="9471"/>
                </a:moveTo>
                <a:lnTo>
                  <a:pt x="1494" y="10765"/>
                </a:lnTo>
                <a:lnTo>
                  <a:pt x="126" y="11269"/>
                </a:lnTo>
                <a:lnTo>
                  <a:pt x="3116" y="17339"/>
                </a:lnTo>
                <a:lnTo>
                  <a:pt x="4128" y="17144"/>
                </a:lnTo>
                <a:lnTo>
                  <a:pt x="4335" y="17110"/>
                </a:lnTo>
                <a:lnTo>
                  <a:pt x="5036" y="17110"/>
                </a:lnTo>
                <a:lnTo>
                  <a:pt x="5312" y="16984"/>
                </a:lnTo>
                <a:lnTo>
                  <a:pt x="5784" y="16674"/>
                </a:lnTo>
                <a:lnTo>
                  <a:pt x="6094" y="16205"/>
                </a:lnTo>
                <a:lnTo>
                  <a:pt x="6193" y="15896"/>
                </a:lnTo>
                <a:lnTo>
                  <a:pt x="6078" y="13113"/>
                </a:lnTo>
                <a:lnTo>
                  <a:pt x="5864" y="10410"/>
                </a:lnTo>
                <a:lnTo>
                  <a:pt x="5749" y="9940"/>
                </a:lnTo>
                <a:lnTo>
                  <a:pt x="5588" y="9746"/>
                </a:lnTo>
                <a:lnTo>
                  <a:pt x="5232" y="9505"/>
                </a:lnTo>
                <a:lnTo>
                  <a:pt x="5002" y="9471"/>
                </a:lnTo>
                <a:close/>
              </a:path>
              <a:path w="144145" h="20320">
                <a:moveTo>
                  <a:pt x="5036" y="17110"/>
                </a:moveTo>
                <a:lnTo>
                  <a:pt x="4335" y="17110"/>
                </a:lnTo>
                <a:lnTo>
                  <a:pt x="4254" y="17258"/>
                </a:lnTo>
                <a:lnTo>
                  <a:pt x="4530" y="17224"/>
                </a:lnTo>
                <a:lnTo>
                  <a:pt x="5036" y="1711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20638" y="184596"/>
            <a:ext cx="151130" cy="24130"/>
          </a:xfrm>
          <a:custGeom>
            <a:avLst/>
            <a:gdLst/>
            <a:ahLst/>
            <a:cxnLst/>
            <a:rect l="l" t="t" r="r" b="b"/>
            <a:pathLst>
              <a:path w="151129" h="24129">
                <a:moveTo>
                  <a:pt x="146413" y="19812"/>
                </a:moveTo>
                <a:lnTo>
                  <a:pt x="143182" y="19812"/>
                </a:lnTo>
                <a:lnTo>
                  <a:pt x="144205" y="21844"/>
                </a:lnTo>
                <a:lnTo>
                  <a:pt x="144677" y="22479"/>
                </a:lnTo>
                <a:lnTo>
                  <a:pt x="145263" y="22987"/>
                </a:lnTo>
                <a:lnTo>
                  <a:pt x="145620" y="23241"/>
                </a:lnTo>
                <a:lnTo>
                  <a:pt x="146057" y="23495"/>
                </a:lnTo>
                <a:lnTo>
                  <a:pt x="146528" y="23622"/>
                </a:lnTo>
                <a:lnTo>
                  <a:pt x="147667" y="24003"/>
                </a:lnTo>
                <a:lnTo>
                  <a:pt x="148334" y="24003"/>
                </a:lnTo>
                <a:lnTo>
                  <a:pt x="147862" y="23241"/>
                </a:lnTo>
                <a:lnTo>
                  <a:pt x="147498" y="22479"/>
                </a:lnTo>
                <a:lnTo>
                  <a:pt x="146413" y="19812"/>
                </a:lnTo>
                <a:close/>
              </a:path>
              <a:path w="151129" h="24129">
                <a:moveTo>
                  <a:pt x="11756" y="12699"/>
                </a:moveTo>
                <a:lnTo>
                  <a:pt x="2909" y="12699"/>
                </a:lnTo>
                <a:lnTo>
                  <a:pt x="3852" y="12826"/>
                </a:lnTo>
                <a:lnTo>
                  <a:pt x="5381" y="13207"/>
                </a:lnTo>
                <a:lnTo>
                  <a:pt x="6876" y="13969"/>
                </a:lnTo>
                <a:lnTo>
                  <a:pt x="7256" y="14350"/>
                </a:lnTo>
                <a:lnTo>
                  <a:pt x="7329" y="14604"/>
                </a:lnTo>
                <a:lnTo>
                  <a:pt x="6891" y="15620"/>
                </a:lnTo>
                <a:lnTo>
                  <a:pt x="5524" y="18033"/>
                </a:lnTo>
                <a:lnTo>
                  <a:pt x="4944" y="18922"/>
                </a:lnTo>
                <a:lnTo>
                  <a:pt x="2943" y="21208"/>
                </a:lnTo>
                <a:lnTo>
                  <a:pt x="2437" y="21589"/>
                </a:lnTo>
                <a:lnTo>
                  <a:pt x="3185" y="21462"/>
                </a:lnTo>
                <a:lnTo>
                  <a:pt x="7589" y="19684"/>
                </a:lnTo>
                <a:lnTo>
                  <a:pt x="7980" y="19430"/>
                </a:lnTo>
                <a:lnTo>
                  <a:pt x="9199" y="18033"/>
                </a:lnTo>
                <a:lnTo>
                  <a:pt x="9625" y="17271"/>
                </a:lnTo>
                <a:lnTo>
                  <a:pt x="16881" y="17271"/>
                </a:lnTo>
                <a:lnTo>
                  <a:pt x="16272" y="17144"/>
                </a:lnTo>
                <a:lnTo>
                  <a:pt x="15490" y="16763"/>
                </a:lnTo>
                <a:lnTo>
                  <a:pt x="14581" y="16255"/>
                </a:lnTo>
                <a:lnTo>
                  <a:pt x="14075" y="16001"/>
                </a:lnTo>
                <a:lnTo>
                  <a:pt x="13604" y="15620"/>
                </a:lnTo>
                <a:lnTo>
                  <a:pt x="13086" y="15239"/>
                </a:lnTo>
                <a:lnTo>
                  <a:pt x="12580" y="14731"/>
                </a:lnTo>
                <a:lnTo>
                  <a:pt x="11637" y="13461"/>
                </a:lnTo>
                <a:lnTo>
                  <a:pt x="11442" y="13334"/>
                </a:lnTo>
                <a:lnTo>
                  <a:pt x="11520" y="13080"/>
                </a:lnTo>
                <a:lnTo>
                  <a:pt x="11756" y="12699"/>
                </a:lnTo>
                <a:close/>
              </a:path>
              <a:path w="151129" h="24129">
                <a:moveTo>
                  <a:pt x="141204" y="10414"/>
                </a:moveTo>
                <a:lnTo>
                  <a:pt x="136063" y="10414"/>
                </a:lnTo>
                <a:lnTo>
                  <a:pt x="137248" y="10922"/>
                </a:lnTo>
                <a:lnTo>
                  <a:pt x="138743" y="11938"/>
                </a:lnTo>
                <a:lnTo>
                  <a:pt x="139916" y="13081"/>
                </a:lnTo>
                <a:lnTo>
                  <a:pt x="141020" y="14478"/>
                </a:lnTo>
                <a:lnTo>
                  <a:pt x="141652" y="15621"/>
                </a:lnTo>
                <a:lnTo>
                  <a:pt x="141100" y="16383"/>
                </a:lnTo>
                <a:lnTo>
                  <a:pt x="137052" y="19050"/>
                </a:lnTo>
                <a:lnTo>
                  <a:pt x="136466" y="19304"/>
                </a:lnTo>
                <a:lnTo>
                  <a:pt x="140859" y="20701"/>
                </a:lnTo>
                <a:lnTo>
                  <a:pt x="141652" y="20574"/>
                </a:lnTo>
                <a:lnTo>
                  <a:pt x="142009" y="20447"/>
                </a:lnTo>
                <a:lnTo>
                  <a:pt x="142630" y="20066"/>
                </a:lnTo>
                <a:lnTo>
                  <a:pt x="143182" y="19812"/>
                </a:lnTo>
                <a:lnTo>
                  <a:pt x="146413" y="19812"/>
                </a:lnTo>
                <a:lnTo>
                  <a:pt x="145585" y="17526"/>
                </a:lnTo>
                <a:lnTo>
                  <a:pt x="145505" y="17145"/>
                </a:lnTo>
                <a:lnTo>
                  <a:pt x="145390" y="17018"/>
                </a:lnTo>
                <a:lnTo>
                  <a:pt x="146758" y="15875"/>
                </a:lnTo>
                <a:lnTo>
                  <a:pt x="147391" y="15621"/>
                </a:lnTo>
                <a:lnTo>
                  <a:pt x="147667" y="15367"/>
                </a:lnTo>
                <a:lnTo>
                  <a:pt x="148219" y="15240"/>
                </a:lnTo>
                <a:lnTo>
                  <a:pt x="150104" y="15240"/>
                </a:lnTo>
                <a:lnTo>
                  <a:pt x="150541" y="15113"/>
                </a:lnTo>
                <a:lnTo>
                  <a:pt x="150438" y="14859"/>
                </a:lnTo>
                <a:lnTo>
                  <a:pt x="149443" y="13589"/>
                </a:lnTo>
                <a:lnTo>
                  <a:pt x="143814" y="13589"/>
                </a:lnTo>
                <a:lnTo>
                  <a:pt x="143228" y="12573"/>
                </a:lnTo>
                <a:lnTo>
                  <a:pt x="142871" y="12192"/>
                </a:lnTo>
                <a:lnTo>
                  <a:pt x="142158" y="11176"/>
                </a:lnTo>
                <a:lnTo>
                  <a:pt x="141204" y="10414"/>
                </a:lnTo>
                <a:close/>
              </a:path>
              <a:path w="151129" h="24129">
                <a:moveTo>
                  <a:pt x="128690" y="8001"/>
                </a:moveTo>
                <a:lnTo>
                  <a:pt x="127933" y="8001"/>
                </a:lnTo>
                <a:lnTo>
                  <a:pt x="127496" y="8255"/>
                </a:lnTo>
                <a:lnTo>
                  <a:pt x="127140" y="8382"/>
                </a:lnTo>
                <a:lnTo>
                  <a:pt x="126910" y="8763"/>
                </a:lnTo>
                <a:lnTo>
                  <a:pt x="126789" y="9271"/>
                </a:lnTo>
                <a:lnTo>
                  <a:pt x="126668" y="10033"/>
                </a:lnTo>
                <a:lnTo>
                  <a:pt x="126544" y="11303"/>
                </a:lnTo>
                <a:lnTo>
                  <a:pt x="126418" y="12065"/>
                </a:lnTo>
                <a:lnTo>
                  <a:pt x="126293" y="13208"/>
                </a:lnTo>
                <a:lnTo>
                  <a:pt x="126171" y="16002"/>
                </a:lnTo>
                <a:lnTo>
                  <a:pt x="126392" y="16510"/>
                </a:lnTo>
                <a:lnTo>
                  <a:pt x="126634" y="16764"/>
                </a:lnTo>
                <a:lnTo>
                  <a:pt x="126864" y="16891"/>
                </a:lnTo>
                <a:lnTo>
                  <a:pt x="127186" y="17145"/>
                </a:lnTo>
                <a:lnTo>
                  <a:pt x="127496" y="17272"/>
                </a:lnTo>
                <a:lnTo>
                  <a:pt x="129221" y="17653"/>
                </a:lnTo>
                <a:lnTo>
                  <a:pt x="134223" y="19050"/>
                </a:lnTo>
                <a:lnTo>
                  <a:pt x="134568" y="19177"/>
                </a:lnTo>
                <a:lnTo>
                  <a:pt x="134890" y="19177"/>
                </a:lnTo>
                <a:lnTo>
                  <a:pt x="135442" y="18923"/>
                </a:lnTo>
                <a:lnTo>
                  <a:pt x="135638" y="18796"/>
                </a:lnTo>
                <a:lnTo>
                  <a:pt x="135914" y="18288"/>
                </a:lnTo>
                <a:lnTo>
                  <a:pt x="136148" y="16764"/>
                </a:lnTo>
                <a:lnTo>
                  <a:pt x="136487" y="13589"/>
                </a:lnTo>
                <a:lnTo>
                  <a:pt x="136596" y="12827"/>
                </a:lnTo>
                <a:lnTo>
                  <a:pt x="136492" y="11049"/>
                </a:lnTo>
                <a:lnTo>
                  <a:pt x="136339" y="10668"/>
                </a:lnTo>
                <a:lnTo>
                  <a:pt x="136063" y="10414"/>
                </a:lnTo>
                <a:lnTo>
                  <a:pt x="141204" y="10414"/>
                </a:lnTo>
                <a:lnTo>
                  <a:pt x="140859" y="10160"/>
                </a:lnTo>
                <a:lnTo>
                  <a:pt x="135753" y="10160"/>
                </a:lnTo>
                <a:lnTo>
                  <a:pt x="135316" y="9906"/>
                </a:lnTo>
                <a:lnTo>
                  <a:pt x="133752" y="9525"/>
                </a:lnTo>
                <a:lnTo>
                  <a:pt x="132131" y="9017"/>
                </a:lnTo>
                <a:lnTo>
                  <a:pt x="129739" y="8382"/>
                </a:lnTo>
                <a:lnTo>
                  <a:pt x="128911" y="8128"/>
                </a:lnTo>
                <a:lnTo>
                  <a:pt x="128690" y="8001"/>
                </a:lnTo>
                <a:close/>
              </a:path>
              <a:path w="151129" h="24129">
                <a:moveTo>
                  <a:pt x="16881" y="17271"/>
                </a:moveTo>
                <a:lnTo>
                  <a:pt x="9625" y="17271"/>
                </a:lnTo>
                <a:lnTo>
                  <a:pt x="9901" y="17525"/>
                </a:lnTo>
                <a:lnTo>
                  <a:pt x="10499" y="17906"/>
                </a:lnTo>
                <a:lnTo>
                  <a:pt x="10844" y="18033"/>
                </a:lnTo>
                <a:lnTo>
                  <a:pt x="11200" y="18287"/>
                </a:lnTo>
                <a:lnTo>
                  <a:pt x="12028" y="18541"/>
                </a:lnTo>
                <a:lnTo>
                  <a:pt x="12500" y="18541"/>
                </a:lnTo>
                <a:lnTo>
                  <a:pt x="12971" y="18668"/>
                </a:lnTo>
                <a:lnTo>
                  <a:pt x="13523" y="18668"/>
                </a:lnTo>
                <a:lnTo>
                  <a:pt x="14662" y="18414"/>
                </a:lnTo>
                <a:lnTo>
                  <a:pt x="15996" y="18033"/>
                </a:lnTo>
                <a:lnTo>
                  <a:pt x="17490" y="17398"/>
                </a:lnTo>
                <a:lnTo>
                  <a:pt x="16881" y="17271"/>
                </a:lnTo>
                <a:close/>
              </a:path>
              <a:path w="151129" h="24129">
                <a:moveTo>
                  <a:pt x="26886" y="6222"/>
                </a:moveTo>
                <a:lnTo>
                  <a:pt x="17295" y="11175"/>
                </a:lnTo>
                <a:lnTo>
                  <a:pt x="17657" y="15874"/>
                </a:lnTo>
                <a:lnTo>
                  <a:pt x="19422" y="17017"/>
                </a:lnTo>
                <a:lnTo>
                  <a:pt x="25632" y="15620"/>
                </a:lnTo>
                <a:lnTo>
                  <a:pt x="26529" y="15493"/>
                </a:lnTo>
                <a:lnTo>
                  <a:pt x="27208" y="15239"/>
                </a:lnTo>
                <a:lnTo>
                  <a:pt x="27714" y="14731"/>
                </a:lnTo>
                <a:lnTo>
                  <a:pt x="27990" y="14350"/>
                </a:lnTo>
                <a:lnTo>
                  <a:pt x="28116" y="13969"/>
                </a:lnTo>
                <a:lnTo>
                  <a:pt x="27990" y="10540"/>
                </a:lnTo>
                <a:lnTo>
                  <a:pt x="27756" y="7238"/>
                </a:lnTo>
                <a:lnTo>
                  <a:pt x="27679" y="6984"/>
                </a:lnTo>
                <a:lnTo>
                  <a:pt x="27518" y="6730"/>
                </a:lnTo>
                <a:lnTo>
                  <a:pt x="27242" y="6476"/>
                </a:lnTo>
                <a:lnTo>
                  <a:pt x="26886" y="6222"/>
                </a:lnTo>
                <a:close/>
              </a:path>
              <a:path w="151129" h="24129">
                <a:moveTo>
                  <a:pt x="122913" y="13081"/>
                </a:moveTo>
                <a:lnTo>
                  <a:pt x="118929" y="13081"/>
                </a:lnTo>
                <a:lnTo>
                  <a:pt x="119906" y="14351"/>
                </a:lnTo>
                <a:lnTo>
                  <a:pt x="120573" y="14986"/>
                </a:lnTo>
                <a:lnTo>
                  <a:pt x="121401" y="15621"/>
                </a:lnTo>
                <a:lnTo>
                  <a:pt x="121873" y="15875"/>
                </a:lnTo>
                <a:lnTo>
                  <a:pt x="122931" y="16256"/>
                </a:lnTo>
                <a:lnTo>
                  <a:pt x="123529" y="16510"/>
                </a:lnTo>
                <a:lnTo>
                  <a:pt x="124150" y="16637"/>
                </a:lnTo>
                <a:lnTo>
                  <a:pt x="125610" y="16891"/>
                </a:lnTo>
                <a:lnTo>
                  <a:pt x="126392" y="16891"/>
                </a:lnTo>
                <a:lnTo>
                  <a:pt x="125300" y="16002"/>
                </a:lnTo>
                <a:lnTo>
                  <a:pt x="124230" y="14859"/>
                </a:lnTo>
                <a:lnTo>
                  <a:pt x="123839" y="14478"/>
                </a:lnTo>
                <a:lnTo>
                  <a:pt x="122913" y="13081"/>
                </a:lnTo>
                <a:close/>
              </a:path>
              <a:path w="151129" h="24129">
                <a:moveTo>
                  <a:pt x="31175" y="3555"/>
                </a:moveTo>
                <a:lnTo>
                  <a:pt x="27162" y="5714"/>
                </a:lnTo>
                <a:lnTo>
                  <a:pt x="26690" y="5841"/>
                </a:lnTo>
                <a:lnTo>
                  <a:pt x="26219" y="6222"/>
                </a:lnTo>
                <a:lnTo>
                  <a:pt x="27518" y="6222"/>
                </a:lnTo>
                <a:lnTo>
                  <a:pt x="28266" y="6349"/>
                </a:lnTo>
                <a:lnTo>
                  <a:pt x="32670" y="7746"/>
                </a:lnTo>
                <a:lnTo>
                  <a:pt x="33532" y="8381"/>
                </a:lnTo>
                <a:lnTo>
                  <a:pt x="33381" y="8762"/>
                </a:lnTo>
                <a:lnTo>
                  <a:pt x="31647" y="11556"/>
                </a:lnTo>
                <a:lnTo>
                  <a:pt x="29876" y="13461"/>
                </a:lnTo>
                <a:lnTo>
                  <a:pt x="29128" y="14096"/>
                </a:lnTo>
                <a:lnTo>
                  <a:pt x="28576" y="14604"/>
                </a:lnTo>
                <a:lnTo>
                  <a:pt x="28185" y="14858"/>
                </a:lnTo>
                <a:lnTo>
                  <a:pt x="28024" y="14858"/>
                </a:lnTo>
                <a:lnTo>
                  <a:pt x="28852" y="14985"/>
                </a:lnTo>
                <a:lnTo>
                  <a:pt x="35890" y="11556"/>
                </a:lnTo>
                <a:lnTo>
                  <a:pt x="41829" y="11556"/>
                </a:lnTo>
                <a:lnTo>
                  <a:pt x="41122" y="11175"/>
                </a:lnTo>
                <a:lnTo>
                  <a:pt x="40651" y="10794"/>
                </a:lnTo>
                <a:lnTo>
                  <a:pt x="40133" y="10286"/>
                </a:lnTo>
                <a:lnTo>
                  <a:pt x="39110" y="9397"/>
                </a:lnTo>
                <a:lnTo>
                  <a:pt x="38017" y="7873"/>
                </a:lnTo>
                <a:lnTo>
                  <a:pt x="38098" y="7492"/>
                </a:lnTo>
                <a:lnTo>
                  <a:pt x="38719" y="6730"/>
                </a:lnTo>
                <a:lnTo>
                  <a:pt x="39581" y="5841"/>
                </a:lnTo>
                <a:lnTo>
                  <a:pt x="40308" y="5333"/>
                </a:lnTo>
                <a:lnTo>
                  <a:pt x="35533" y="5333"/>
                </a:lnTo>
                <a:lnTo>
                  <a:pt x="35108" y="4952"/>
                </a:lnTo>
                <a:lnTo>
                  <a:pt x="34245" y="4444"/>
                </a:lnTo>
                <a:lnTo>
                  <a:pt x="33257" y="3936"/>
                </a:lnTo>
                <a:lnTo>
                  <a:pt x="32233" y="3682"/>
                </a:lnTo>
                <a:lnTo>
                  <a:pt x="31175" y="3555"/>
                </a:lnTo>
                <a:close/>
              </a:path>
              <a:path w="151129" h="24129">
                <a:moveTo>
                  <a:pt x="117750" y="4826"/>
                </a:moveTo>
                <a:lnTo>
                  <a:pt x="111420" y="4826"/>
                </a:lnTo>
                <a:lnTo>
                  <a:pt x="112754" y="5461"/>
                </a:lnTo>
                <a:lnTo>
                  <a:pt x="113501" y="5715"/>
                </a:lnTo>
                <a:lnTo>
                  <a:pt x="115077" y="6731"/>
                </a:lnTo>
                <a:lnTo>
                  <a:pt x="116215" y="7874"/>
                </a:lnTo>
                <a:lnTo>
                  <a:pt x="116916" y="8763"/>
                </a:lnTo>
                <a:lnTo>
                  <a:pt x="117238" y="9271"/>
                </a:lnTo>
                <a:lnTo>
                  <a:pt x="116606" y="10033"/>
                </a:lnTo>
                <a:lnTo>
                  <a:pt x="110948" y="13589"/>
                </a:lnTo>
                <a:lnTo>
                  <a:pt x="112443" y="14097"/>
                </a:lnTo>
                <a:lnTo>
                  <a:pt x="114364" y="14478"/>
                </a:lnTo>
                <a:lnTo>
                  <a:pt x="115468" y="14478"/>
                </a:lnTo>
                <a:lnTo>
                  <a:pt x="116916" y="14097"/>
                </a:lnTo>
                <a:lnTo>
                  <a:pt x="117710" y="13843"/>
                </a:lnTo>
                <a:lnTo>
                  <a:pt x="118377" y="13462"/>
                </a:lnTo>
                <a:lnTo>
                  <a:pt x="118653" y="13208"/>
                </a:lnTo>
                <a:lnTo>
                  <a:pt x="118929" y="13081"/>
                </a:lnTo>
                <a:lnTo>
                  <a:pt x="122913" y="13081"/>
                </a:lnTo>
                <a:lnTo>
                  <a:pt x="122264" y="11938"/>
                </a:lnTo>
                <a:lnTo>
                  <a:pt x="121597" y="10414"/>
                </a:lnTo>
                <a:lnTo>
                  <a:pt x="121482" y="10287"/>
                </a:lnTo>
                <a:lnTo>
                  <a:pt x="121447" y="10033"/>
                </a:lnTo>
                <a:lnTo>
                  <a:pt x="121838" y="9652"/>
                </a:lnTo>
                <a:lnTo>
                  <a:pt x="122264" y="9398"/>
                </a:lnTo>
                <a:lnTo>
                  <a:pt x="122701" y="9017"/>
                </a:lnTo>
                <a:lnTo>
                  <a:pt x="123609" y="8636"/>
                </a:lnTo>
                <a:lnTo>
                  <a:pt x="124035" y="8382"/>
                </a:lnTo>
                <a:lnTo>
                  <a:pt x="124506" y="8255"/>
                </a:lnTo>
                <a:lnTo>
                  <a:pt x="125771" y="8001"/>
                </a:lnTo>
                <a:lnTo>
                  <a:pt x="128690" y="8001"/>
                </a:lnTo>
                <a:lnTo>
                  <a:pt x="127807" y="7493"/>
                </a:lnTo>
                <a:lnTo>
                  <a:pt x="127266" y="6858"/>
                </a:lnTo>
                <a:lnTo>
                  <a:pt x="119676" y="6858"/>
                </a:lnTo>
                <a:lnTo>
                  <a:pt x="118963" y="5969"/>
                </a:lnTo>
                <a:lnTo>
                  <a:pt x="118181" y="5207"/>
                </a:lnTo>
                <a:lnTo>
                  <a:pt x="117750" y="4826"/>
                </a:lnTo>
                <a:close/>
              </a:path>
              <a:path w="151129" h="24129">
                <a:moveTo>
                  <a:pt x="103588" y="3556"/>
                </a:moveTo>
                <a:lnTo>
                  <a:pt x="102174" y="3556"/>
                </a:lnTo>
                <a:lnTo>
                  <a:pt x="101944" y="3683"/>
                </a:lnTo>
                <a:lnTo>
                  <a:pt x="101587" y="3937"/>
                </a:lnTo>
                <a:lnTo>
                  <a:pt x="101472" y="4191"/>
                </a:lnTo>
                <a:lnTo>
                  <a:pt x="101204" y="5080"/>
                </a:lnTo>
                <a:lnTo>
                  <a:pt x="100840" y="8509"/>
                </a:lnTo>
                <a:lnTo>
                  <a:pt x="100725" y="11430"/>
                </a:lnTo>
                <a:lnTo>
                  <a:pt x="100840" y="11684"/>
                </a:lnTo>
                <a:lnTo>
                  <a:pt x="110201" y="13589"/>
                </a:lnTo>
                <a:lnTo>
                  <a:pt x="110511" y="13462"/>
                </a:lnTo>
                <a:lnTo>
                  <a:pt x="111972" y="6985"/>
                </a:lnTo>
                <a:lnTo>
                  <a:pt x="111876" y="5461"/>
                </a:lnTo>
                <a:lnTo>
                  <a:pt x="111811" y="5334"/>
                </a:lnTo>
                <a:lnTo>
                  <a:pt x="111420" y="4826"/>
                </a:lnTo>
                <a:lnTo>
                  <a:pt x="117750" y="4826"/>
                </a:lnTo>
                <a:lnTo>
                  <a:pt x="117463" y="4572"/>
                </a:lnTo>
                <a:lnTo>
                  <a:pt x="110707" y="4572"/>
                </a:lnTo>
                <a:lnTo>
                  <a:pt x="110511" y="4445"/>
                </a:lnTo>
                <a:lnTo>
                  <a:pt x="103588" y="3556"/>
                </a:lnTo>
                <a:close/>
              </a:path>
              <a:path w="151129" h="24129">
                <a:moveTo>
                  <a:pt x="146919" y="12192"/>
                </a:moveTo>
                <a:lnTo>
                  <a:pt x="146137" y="12319"/>
                </a:lnTo>
                <a:lnTo>
                  <a:pt x="145344" y="12573"/>
                </a:lnTo>
                <a:lnTo>
                  <a:pt x="143814" y="13589"/>
                </a:lnTo>
                <a:lnTo>
                  <a:pt x="149443" y="13589"/>
                </a:lnTo>
                <a:lnTo>
                  <a:pt x="149116" y="13208"/>
                </a:lnTo>
                <a:lnTo>
                  <a:pt x="147782" y="12446"/>
                </a:lnTo>
                <a:lnTo>
                  <a:pt x="146919" y="12192"/>
                </a:lnTo>
                <a:close/>
              </a:path>
              <a:path w="151129" h="24129">
                <a:moveTo>
                  <a:pt x="41829" y="11556"/>
                </a:moveTo>
                <a:lnTo>
                  <a:pt x="35890" y="11556"/>
                </a:lnTo>
                <a:lnTo>
                  <a:pt x="36131" y="11810"/>
                </a:lnTo>
                <a:lnTo>
                  <a:pt x="36752" y="12191"/>
                </a:lnTo>
                <a:lnTo>
                  <a:pt x="37109" y="12445"/>
                </a:lnTo>
                <a:lnTo>
                  <a:pt x="37891" y="12826"/>
                </a:lnTo>
                <a:lnTo>
                  <a:pt x="38328" y="13080"/>
                </a:lnTo>
                <a:lnTo>
                  <a:pt x="38845" y="13080"/>
                </a:lnTo>
                <a:lnTo>
                  <a:pt x="39903" y="13334"/>
                </a:lnTo>
                <a:lnTo>
                  <a:pt x="40536" y="13334"/>
                </a:lnTo>
                <a:lnTo>
                  <a:pt x="41157" y="13207"/>
                </a:lnTo>
                <a:lnTo>
                  <a:pt x="41824" y="13207"/>
                </a:lnTo>
                <a:lnTo>
                  <a:pt x="43365" y="12826"/>
                </a:lnTo>
                <a:lnTo>
                  <a:pt x="44147" y="12572"/>
                </a:lnTo>
                <a:lnTo>
                  <a:pt x="43986" y="12572"/>
                </a:lnTo>
                <a:lnTo>
                  <a:pt x="42928" y="12191"/>
                </a:lnTo>
                <a:lnTo>
                  <a:pt x="41829" y="11556"/>
                </a:lnTo>
                <a:close/>
              </a:path>
              <a:path w="151129" h="24129">
                <a:moveTo>
                  <a:pt x="6094" y="9651"/>
                </a:moveTo>
                <a:lnTo>
                  <a:pt x="2552" y="11175"/>
                </a:lnTo>
                <a:lnTo>
                  <a:pt x="2035" y="11556"/>
                </a:lnTo>
                <a:lnTo>
                  <a:pt x="1494" y="12318"/>
                </a:lnTo>
                <a:lnTo>
                  <a:pt x="1023" y="12572"/>
                </a:lnTo>
                <a:lnTo>
                  <a:pt x="551" y="12699"/>
                </a:lnTo>
                <a:lnTo>
                  <a:pt x="0" y="12953"/>
                </a:lnTo>
                <a:lnTo>
                  <a:pt x="586" y="13080"/>
                </a:lnTo>
                <a:lnTo>
                  <a:pt x="2081" y="12826"/>
                </a:lnTo>
                <a:lnTo>
                  <a:pt x="2472" y="12826"/>
                </a:lnTo>
                <a:lnTo>
                  <a:pt x="2909" y="12699"/>
                </a:lnTo>
                <a:lnTo>
                  <a:pt x="11756" y="12699"/>
                </a:lnTo>
                <a:lnTo>
                  <a:pt x="12454" y="11683"/>
                </a:lnTo>
                <a:lnTo>
                  <a:pt x="13067" y="11048"/>
                </a:lnTo>
                <a:lnTo>
                  <a:pt x="9153" y="11048"/>
                </a:lnTo>
                <a:lnTo>
                  <a:pt x="8762" y="10667"/>
                </a:lnTo>
                <a:lnTo>
                  <a:pt x="7900" y="10286"/>
                </a:lnTo>
                <a:lnTo>
                  <a:pt x="7463" y="10032"/>
                </a:lnTo>
                <a:lnTo>
                  <a:pt x="6094" y="9651"/>
                </a:lnTo>
                <a:close/>
              </a:path>
              <a:path w="151129" h="24129">
                <a:moveTo>
                  <a:pt x="54525" y="3428"/>
                </a:moveTo>
                <a:lnTo>
                  <a:pt x="44584" y="3428"/>
                </a:lnTo>
                <a:lnTo>
                  <a:pt x="43951" y="3809"/>
                </a:lnTo>
                <a:lnTo>
                  <a:pt x="43652" y="4317"/>
                </a:lnTo>
                <a:lnTo>
                  <a:pt x="43553" y="8000"/>
                </a:lnTo>
                <a:lnTo>
                  <a:pt x="43678" y="11302"/>
                </a:lnTo>
                <a:lnTo>
                  <a:pt x="43790" y="11683"/>
                </a:lnTo>
                <a:lnTo>
                  <a:pt x="44181" y="12191"/>
                </a:lnTo>
                <a:lnTo>
                  <a:pt x="44779" y="12445"/>
                </a:lnTo>
                <a:lnTo>
                  <a:pt x="45481" y="12445"/>
                </a:lnTo>
                <a:lnTo>
                  <a:pt x="46424" y="12318"/>
                </a:lnTo>
                <a:lnTo>
                  <a:pt x="47367" y="12318"/>
                </a:lnTo>
                <a:lnTo>
                  <a:pt x="48275" y="12191"/>
                </a:lnTo>
                <a:lnTo>
                  <a:pt x="51069" y="11937"/>
                </a:lnTo>
                <a:lnTo>
                  <a:pt x="52012" y="11810"/>
                </a:lnTo>
                <a:lnTo>
                  <a:pt x="54640" y="10540"/>
                </a:lnTo>
                <a:lnTo>
                  <a:pt x="54525" y="3428"/>
                </a:lnTo>
                <a:close/>
              </a:path>
              <a:path w="151129" h="24129">
                <a:moveTo>
                  <a:pt x="97657" y="9398"/>
                </a:moveTo>
                <a:lnTo>
                  <a:pt x="93170" y="9398"/>
                </a:lnTo>
                <a:lnTo>
                  <a:pt x="94320" y="10668"/>
                </a:lnTo>
                <a:lnTo>
                  <a:pt x="94665" y="10922"/>
                </a:lnTo>
                <a:lnTo>
                  <a:pt x="99587" y="12446"/>
                </a:lnTo>
                <a:lnTo>
                  <a:pt x="101196" y="12319"/>
                </a:lnTo>
                <a:lnTo>
                  <a:pt x="100644" y="12065"/>
                </a:lnTo>
                <a:lnTo>
                  <a:pt x="100058" y="11557"/>
                </a:lnTo>
                <a:lnTo>
                  <a:pt x="99265" y="11049"/>
                </a:lnTo>
                <a:lnTo>
                  <a:pt x="97657" y="9398"/>
                </a:lnTo>
                <a:close/>
              </a:path>
              <a:path w="151129" h="24129">
                <a:moveTo>
                  <a:pt x="68641" y="0"/>
                </a:moveTo>
                <a:lnTo>
                  <a:pt x="68054" y="0"/>
                </a:lnTo>
                <a:lnTo>
                  <a:pt x="67456" y="126"/>
                </a:lnTo>
                <a:lnTo>
                  <a:pt x="66916" y="126"/>
                </a:lnTo>
                <a:lnTo>
                  <a:pt x="65295" y="888"/>
                </a:lnTo>
                <a:lnTo>
                  <a:pt x="64283" y="1523"/>
                </a:lnTo>
                <a:lnTo>
                  <a:pt x="63374" y="2285"/>
                </a:lnTo>
                <a:lnTo>
                  <a:pt x="62983" y="2666"/>
                </a:lnTo>
                <a:lnTo>
                  <a:pt x="54370" y="2666"/>
                </a:lnTo>
                <a:lnTo>
                  <a:pt x="56026" y="2920"/>
                </a:lnTo>
                <a:lnTo>
                  <a:pt x="56497" y="3047"/>
                </a:lnTo>
                <a:lnTo>
                  <a:pt x="57440" y="3428"/>
                </a:lnTo>
                <a:lnTo>
                  <a:pt x="57912" y="3555"/>
                </a:lnTo>
                <a:lnTo>
                  <a:pt x="58889" y="4063"/>
                </a:lnTo>
                <a:lnTo>
                  <a:pt x="60553" y="5460"/>
                </a:lnTo>
                <a:lnTo>
                  <a:pt x="60617" y="5714"/>
                </a:lnTo>
                <a:lnTo>
                  <a:pt x="59165" y="7873"/>
                </a:lnTo>
                <a:lnTo>
                  <a:pt x="57670" y="9397"/>
                </a:lnTo>
                <a:lnTo>
                  <a:pt x="57199" y="9778"/>
                </a:lnTo>
                <a:lnTo>
                  <a:pt x="55899" y="10667"/>
                </a:lnTo>
                <a:lnTo>
                  <a:pt x="54680" y="11302"/>
                </a:lnTo>
                <a:lnTo>
                  <a:pt x="56256" y="11556"/>
                </a:lnTo>
                <a:lnTo>
                  <a:pt x="56969" y="11556"/>
                </a:lnTo>
                <a:lnTo>
                  <a:pt x="57670" y="11429"/>
                </a:lnTo>
                <a:lnTo>
                  <a:pt x="58303" y="11429"/>
                </a:lnTo>
                <a:lnTo>
                  <a:pt x="62903" y="8889"/>
                </a:lnTo>
                <a:lnTo>
                  <a:pt x="68196" y="8889"/>
                </a:lnTo>
                <a:lnTo>
                  <a:pt x="67859" y="8635"/>
                </a:lnTo>
                <a:lnTo>
                  <a:pt x="66399" y="7111"/>
                </a:lnTo>
                <a:lnTo>
                  <a:pt x="65421" y="5714"/>
                </a:lnTo>
                <a:lnTo>
                  <a:pt x="65341" y="5460"/>
                </a:lnTo>
                <a:lnTo>
                  <a:pt x="65226" y="5333"/>
                </a:lnTo>
                <a:lnTo>
                  <a:pt x="66123" y="4444"/>
                </a:lnTo>
                <a:lnTo>
                  <a:pt x="67065" y="3682"/>
                </a:lnTo>
                <a:lnTo>
                  <a:pt x="67732" y="3174"/>
                </a:lnTo>
                <a:lnTo>
                  <a:pt x="69745" y="2413"/>
                </a:lnTo>
                <a:lnTo>
                  <a:pt x="70366" y="2159"/>
                </a:lnTo>
                <a:lnTo>
                  <a:pt x="71987" y="1778"/>
                </a:lnTo>
                <a:lnTo>
                  <a:pt x="73241" y="1778"/>
                </a:lnTo>
                <a:lnTo>
                  <a:pt x="71861" y="1270"/>
                </a:lnTo>
                <a:lnTo>
                  <a:pt x="71516" y="1016"/>
                </a:lnTo>
                <a:lnTo>
                  <a:pt x="70883" y="635"/>
                </a:lnTo>
                <a:lnTo>
                  <a:pt x="69894" y="254"/>
                </a:lnTo>
                <a:lnTo>
                  <a:pt x="68641" y="0"/>
                </a:lnTo>
                <a:close/>
              </a:path>
              <a:path w="151129" h="24129">
                <a:moveTo>
                  <a:pt x="88926" y="508"/>
                </a:moveTo>
                <a:lnTo>
                  <a:pt x="88340" y="508"/>
                </a:lnTo>
                <a:lnTo>
                  <a:pt x="87121" y="762"/>
                </a:lnTo>
                <a:lnTo>
                  <a:pt x="85821" y="1270"/>
                </a:lnTo>
                <a:lnTo>
                  <a:pt x="85154" y="1651"/>
                </a:lnTo>
                <a:lnTo>
                  <a:pt x="83740" y="2159"/>
                </a:lnTo>
                <a:lnTo>
                  <a:pt x="91159" y="5969"/>
                </a:lnTo>
                <a:lnTo>
                  <a:pt x="90111" y="7366"/>
                </a:lnTo>
                <a:lnTo>
                  <a:pt x="85039" y="10795"/>
                </a:lnTo>
                <a:lnTo>
                  <a:pt x="84878" y="10922"/>
                </a:lnTo>
                <a:lnTo>
                  <a:pt x="87201" y="11303"/>
                </a:lnTo>
                <a:lnTo>
                  <a:pt x="89087" y="11303"/>
                </a:lnTo>
                <a:lnTo>
                  <a:pt x="89674" y="11176"/>
                </a:lnTo>
                <a:lnTo>
                  <a:pt x="90191" y="11176"/>
                </a:lnTo>
                <a:lnTo>
                  <a:pt x="91134" y="10795"/>
                </a:lnTo>
                <a:lnTo>
                  <a:pt x="91951" y="10414"/>
                </a:lnTo>
                <a:lnTo>
                  <a:pt x="92629" y="9906"/>
                </a:lnTo>
                <a:lnTo>
                  <a:pt x="93170" y="9398"/>
                </a:lnTo>
                <a:lnTo>
                  <a:pt x="97657" y="9398"/>
                </a:lnTo>
                <a:lnTo>
                  <a:pt x="96275" y="7366"/>
                </a:lnTo>
                <a:lnTo>
                  <a:pt x="95802" y="6477"/>
                </a:lnTo>
                <a:lnTo>
                  <a:pt x="95688" y="6350"/>
                </a:lnTo>
                <a:lnTo>
                  <a:pt x="101702" y="3556"/>
                </a:lnTo>
                <a:lnTo>
                  <a:pt x="103588" y="3556"/>
                </a:lnTo>
                <a:lnTo>
                  <a:pt x="103197" y="3302"/>
                </a:lnTo>
                <a:lnTo>
                  <a:pt x="93687" y="3302"/>
                </a:lnTo>
                <a:lnTo>
                  <a:pt x="92894" y="2540"/>
                </a:lnTo>
                <a:lnTo>
                  <a:pt x="92031" y="1778"/>
                </a:lnTo>
                <a:lnTo>
                  <a:pt x="90582" y="1016"/>
                </a:lnTo>
                <a:lnTo>
                  <a:pt x="89513" y="635"/>
                </a:lnTo>
                <a:lnTo>
                  <a:pt x="88926" y="508"/>
                </a:lnTo>
                <a:close/>
              </a:path>
              <a:path w="151129" h="24129">
                <a:moveTo>
                  <a:pt x="68196" y="8889"/>
                </a:moveTo>
                <a:lnTo>
                  <a:pt x="62903" y="8889"/>
                </a:lnTo>
                <a:lnTo>
                  <a:pt x="63455" y="9397"/>
                </a:lnTo>
                <a:lnTo>
                  <a:pt x="64478" y="10159"/>
                </a:lnTo>
                <a:lnTo>
                  <a:pt x="64904" y="10413"/>
                </a:lnTo>
                <a:lnTo>
                  <a:pt x="65341" y="10540"/>
                </a:lnTo>
                <a:lnTo>
                  <a:pt x="66364" y="10921"/>
                </a:lnTo>
                <a:lnTo>
                  <a:pt x="67502" y="11175"/>
                </a:lnTo>
                <a:lnTo>
                  <a:pt x="68882" y="11175"/>
                </a:lnTo>
                <a:lnTo>
                  <a:pt x="71240" y="10795"/>
                </a:lnTo>
                <a:lnTo>
                  <a:pt x="70688" y="10540"/>
                </a:lnTo>
                <a:lnTo>
                  <a:pt x="70055" y="10159"/>
                </a:lnTo>
                <a:lnTo>
                  <a:pt x="69273" y="9778"/>
                </a:lnTo>
                <a:lnTo>
                  <a:pt x="68196" y="8889"/>
                </a:lnTo>
                <a:close/>
              </a:path>
              <a:path w="151129" h="24129">
                <a:moveTo>
                  <a:pt x="14857" y="6984"/>
                </a:moveTo>
                <a:lnTo>
                  <a:pt x="14581" y="6984"/>
                </a:lnTo>
                <a:lnTo>
                  <a:pt x="12937" y="7365"/>
                </a:lnTo>
                <a:lnTo>
                  <a:pt x="12419" y="7619"/>
                </a:lnTo>
                <a:lnTo>
                  <a:pt x="11913" y="8000"/>
                </a:lnTo>
                <a:lnTo>
                  <a:pt x="11442" y="8254"/>
                </a:lnTo>
                <a:lnTo>
                  <a:pt x="11005" y="8635"/>
                </a:lnTo>
                <a:lnTo>
                  <a:pt x="9820" y="10032"/>
                </a:lnTo>
                <a:lnTo>
                  <a:pt x="9153" y="11048"/>
                </a:lnTo>
                <a:lnTo>
                  <a:pt x="13067" y="11048"/>
                </a:lnTo>
                <a:lnTo>
                  <a:pt x="13558" y="10540"/>
                </a:lnTo>
                <a:lnTo>
                  <a:pt x="14144" y="10032"/>
                </a:lnTo>
                <a:lnTo>
                  <a:pt x="15294" y="9143"/>
                </a:lnTo>
                <a:lnTo>
                  <a:pt x="16858" y="8381"/>
                </a:lnTo>
                <a:lnTo>
                  <a:pt x="17295" y="8254"/>
                </a:lnTo>
                <a:lnTo>
                  <a:pt x="17651" y="8000"/>
                </a:lnTo>
                <a:lnTo>
                  <a:pt x="18203" y="7873"/>
                </a:lnTo>
                <a:lnTo>
                  <a:pt x="18042" y="7873"/>
                </a:lnTo>
                <a:lnTo>
                  <a:pt x="17410" y="7746"/>
                </a:lnTo>
                <a:lnTo>
                  <a:pt x="16076" y="7238"/>
                </a:lnTo>
                <a:lnTo>
                  <a:pt x="14857" y="6984"/>
                </a:lnTo>
                <a:close/>
              </a:path>
              <a:path w="151129" h="24129">
                <a:moveTo>
                  <a:pt x="79807" y="2286"/>
                </a:moveTo>
                <a:lnTo>
                  <a:pt x="69006" y="6730"/>
                </a:lnTo>
                <a:lnTo>
                  <a:pt x="69183" y="7238"/>
                </a:lnTo>
                <a:lnTo>
                  <a:pt x="69423" y="7746"/>
                </a:lnTo>
                <a:lnTo>
                  <a:pt x="70216" y="8635"/>
                </a:lnTo>
                <a:lnTo>
                  <a:pt x="70492" y="9016"/>
                </a:lnTo>
                <a:lnTo>
                  <a:pt x="70803" y="9144"/>
                </a:lnTo>
                <a:lnTo>
                  <a:pt x="71470" y="9652"/>
                </a:lnTo>
                <a:lnTo>
                  <a:pt x="72850" y="10160"/>
                </a:lnTo>
                <a:lnTo>
                  <a:pt x="73597" y="10414"/>
                </a:lnTo>
                <a:lnTo>
                  <a:pt x="75046" y="10668"/>
                </a:lnTo>
                <a:lnTo>
                  <a:pt x="78749" y="10668"/>
                </a:lnTo>
                <a:lnTo>
                  <a:pt x="79807" y="10795"/>
                </a:lnTo>
                <a:lnTo>
                  <a:pt x="87527" y="6985"/>
                </a:lnTo>
                <a:lnTo>
                  <a:pt x="87414" y="6477"/>
                </a:lnTo>
                <a:lnTo>
                  <a:pt x="87006" y="5715"/>
                </a:lnTo>
                <a:lnTo>
                  <a:pt x="86339" y="4953"/>
                </a:lnTo>
                <a:lnTo>
                  <a:pt x="85856" y="4572"/>
                </a:lnTo>
                <a:lnTo>
                  <a:pt x="85315" y="4064"/>
                </a:lnTo>
                <a:lnTo>
                  <a:pt x="84683" y="3683"/>
                </a:lnTo>
                <a:lnTo>
                  <a:pt x="84326" y="3429"/>
                </a:lnTo>
                <a:lnTo>
                  <a:pt x="83544" y="3175"/>
                </a:lnTo>
                <a:lnTo>
                  <a:pt x="82636" y="2794"/>
                </a:lnTo>
                <a:lnTo>
                  <a:pt x="81578" y="2540"/>
                </a:lnTo>
                <a:lnTo>
                  <a:pt x="79807" y="2286"/>
                </a:lnTo>
                <a:close/>
              </a:path>
              <a:path w="151129" h="24129">
                <a:moveTo>
                  <a:pt x="139525" y="9525"/>
                </a:moveTo>
                <a:lnTo>
                  <a:pt x="138743" y="9525"/>
                </a:lnTo>
                <a:lnTo>
                  <a:pt x="137915" y="9652"/>
                </a:lnTo>
                <a:lnTo>
                  <a:pt x="137328" y="9779"/>
                </a:lnTo>
                <a:lnTo>
                  <a:pt x="136696" y="10033"/>
                </a:lnTo>
                <a:lnTo>
                  <a:pt x="136224" y="10033"/>
                </a:lnTo>
                <a:lnTo>
                  <a:pt x="135753" y="10160"/>
                </a:lnTo>
                <a:lnTo>
                  <a:pt x="140859" y="10160"/>
                </a:lnTo>
                <a:lnTo>
                  <a:pt x="140514" y="9906"/>
                </a:lnTo>
                <a:lnTo>
                  <a:pt x="140042" y="9779"/>
                </a:lnTo>
                <a:lnTo>
                  <a:pt x="139525" y="9525"/>
                </a:lnTo>
                <a:close/>
              </a:path>
              <a:path w="151129" h="24129">
                <a:moveTo>
                  <a:pt x="124000" y="5207"/>
                </a:moveTo>
                <a:lnTo>
                  <a:pt x="123448" y="5207"/>
                </a:lnTo>
                <a:lnTo>
                  <a:pt x="121919" y="5588"/>
                </a:lnTo>
                <a:lnTo>
                  <a:pt x="121447" y="5842"/>
                </a:lnTo>
                <a:lnTo>
                  <a:pt x="120976" y="5969"/>
                </a:lnTo>
                <a:lnTo>
                  <a:pt x="119676" y="6858"/>
                </a:lnTo>
                <a:lnTo>
                  <a:pt x="127266" y="6858"/>
                </a:lnTo>
                <a:lnTo>
                  <a:pt x="126714" y="6350"/>
                </a:lnTo>
                <a:lnTo>
                  <a:pt x="126162" y="5969"/>
                </a:lnTo>
                <a:lnTo>
                  <a:pt x="125058" y="5461"/>
                </a:lnTo>
                <a:lnTo>
                  <a:pt x="124000" y="5207"/>
                </a:lnTo>
                <a:close/>
              </a:path>
              <a:path w="151129" h="24129">
                <a:moveTo>
                  <a:pt x="41513" y="2031"/>
                </a:moveTo>
                <a:lnTo>
                  <a:pt x="40294" y="2031"/>
                </a:lnTo>
                <a:lnTo>
                  <a:pt x="39742" y="2158"/>
                </a:lnTo>
                <a:lnTo>
                  <a:pt x="37626" y="3174"/>
                </a:lnTo>
                <a:lnTo>
                  <a:pt x="35533" y="5333"/>
                </a:lnTo>
                <a:lnTo>
                  <a:pt x="40308" y="5333"/>
                </a:lnTo>
                <a:lnTo>
                  <a:pt x="40961" y="4825"/>
                </a:lnTo>
                <a:lnTo>
                  <a:pt x="41433" y="4571"/>
                </a:lnTo>
                <a:lnTo>
                  <a:pt x="42341" y="4190"/>
                </a:lnTo>
                <a:lnTo>
                  <a:pt x="43169" y="3809"/>
                </a:lnTo>
                <a:lnTo>
                  <a:pt x="43951" y="3555"/>
                </a:lnTo>
                <a:lnTo>
                  <a:pt x="44584" y="3428"/>
                </a:lnTo>
                <a:lnTo>
                  <a:pt x="54525" y="3428"/>
                </a:lnTo>
                <a:lnTo>
                  <a:pt x="54485" y="3301"/>
                </a:lnTo>
                <a:lnTo>
                  <a:pt x="54370" y="3174"/>
                </a:lnTo>
                <a:lnTo>
                  <a:pt x="45400" y="3174"/>
                </a:lnTo>
                <a:lnTo>
                  <a:pt x="44147" y="2920"/>
                </a:lnTo>
                <a:lnTo>
                  <a:pt x="43480" y="2539"/>
                </a:lnTo>
                <a:lnTo>
                  <a:pt x="42813" y="2285"/>
                </a:lnTo>
                <a:lnTo>
                  <a:pt x="41513" y="2031"/>
                </a:lnTo>
                <a:close/>
              </a:path>
              <a:path w="151129" h="24129">
                <a:moveTo>
                  <a:pt x="114755" y="3556"/>
                </a:moveTo>
                <a:lnTo>
                  <a:pt x="114168" y="3556"/>
                </a:lnTo>
                <a:lnTo>
                  <a:pt x="112949" y="3810"/>
                </a:lnTo>
                <a:lnTo>
                  <a:pt x="111650" y="4318"/>
                </a:lnTo>
                <a:lnTo>
                  <a:pt x="110707" y="4572"/>
                </a:lnTo>
                <a:lnTo>
                  <a:pt x="117463" y="4572"/>
                </a:lnTo>
                <a:lnTo>
                  <a:pt x="117319" y="4445"/>
                </a:lnTo>
                <a:lnTo>
                  <a:pt x="116330" y="3937"/>
                </a:lnTo>
                <a:lnTo>
                  <a:pt x="114755" y="3556"/>
                </a:lnTo>
                <a:close/>
              </a:path>
              <a:path w="151129" h="24129">
                <a:moveTo>
                  <a:pt x="99391" y="1270"/>
                </a:moveTo>
                <a:lnTo>
                  <a:pt x="93687" y="3302"/>
                </a:lnTo>
                <a:lnTo>
                  <a:pt x="103197" y="3302"/>
                </a:lnTo>
                <a:lnTo>
                  <a:pt x="103002" y="3175"/>
                </a:lnTo>
                <a:lnTo>
                  <a:pt x="102415" y="2921"/>
                </a:lnTo>
                <a:lnTo>
                  <a:pt x="101507" y="2159"/>
                </a:lnTo>
                <a:lnTo>
                  <a:pt x="100920" y="1778"/>
                </a:lnTo>
                <a:lnTo>
                  <a:pt x="100012" y="1397"/>
                </a:lnTo>
                <a:lnTo>
                  <a:pt x="99391" y="1270"/>
                </a:lnTo>
                <a:close/>
              </a:path>
              <a:path w="151129" h="24129">
                <a:moveTo>
                  <a:pt x="58579" y="507"/>
                </a:moveTo>
                <a:lnTo>
                  <a:pt x="57992" y="507"/>
                </a:lnTo>
                <a:lnTo>
                  <a:pt x="56175" y="888"/>
                </a:lnTo>
                <a:lnTo>
                  <a:pt x="54922" y="1650"/>
                </a:lnTo>
                <a:lnTo>
                  <a:pt x="54289" y="2158"/>
                </a:lnTo>
                <a:lnTo>
                  <a:pt x="53231" y="2539"/>
                </a:lnTo>
                <a:lnTo>
                  <a:pt x="52794" y="2539"/>
                </a:lnTo>
                <a:lnTo>
                  <a:pt x="49103" y="2793"/>
                </a:lnTo>
                <a:lnTo>
                  <a:pt x="46355" y="3174"/>
                </a:lnTo>
                <a:lnTo>
                  <a:pt x="54370" y="3174"/>
                </a:lnTo>
                <a:lnTo>
                  <a:pt x="53898" y="2793"/>
                </a:lnTo>
                <a:lnTo>
                  <a:pt x="53703" y="2666"/>
                </a:lnTo>
                <a:lnTo>
                  <a:pt x="62983" y="2666"/>
                </a:lnTo>
                <a:lnTo>
                  <a:pt x="62109" y="2031"/>
                </a:lnTo>
                <a:lnTo>
                  <a:pt x="61684" y="1650"/>
                </a:lnTo>
                <a:lnTo>
                  <a:pt x="60741" y="1142"/>
                </a:lnTo>
                <a:lnTo>
                  <a:pt x="60223" y="888"/>
                </a:lnTo>
                <a:lnTo>
                  <a:pt x="58579" y="50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46052" y="9505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809" y="0"/>
                </a:moveTo>
                <a:lnTo>
                  <a:pt x="4547" y="3481"/>
                </a:lnTo>
                <a:lnTo>
                  <a:pt x="5175" y="4065"/>
                </a:lnTo>
                <a:lnTo>
                  <a:pt x="5486" y="4340"/>
                </a:lnTo>
                <a:lnTo>
                  <a:pt x="5762" y="4661"/>
                </a:lnTo>
                <a:lnTo>
                  <a:pt x="6314" y="4271"/>
                </a:lnTo>
                <a:lnTo>
                  <a:pt x="6977" y="3527"/>
                </a:lnTo>
                <a:lnTo>
                  <a:pt x="7567" y="2542"/>
                </a:lnTo>
                <a:lnTo>
                  <a:pt x="7693" y="2187"/>
                </a:lnTo>
                <a:lnTo>
                  <a:pt x="7815" y="1683"/>
                </a:lnTo>
                <a:lnTo>
                  <a:pt x="7809" y="0"/>
                </a:lnTo>
                <a:close/>
              </a:path>
              <a:path w="8254" h="5080">
                <a:moveTo>
                  <a:pt x="58" y="1248"/>
                </a:moveTo>
                <a:lnTo>
                  <a:pt x="0" y="2542"/>
                </a:lnTo>
                <a:lnTo>
                  <a:pt x="120" y="3206"/>
                </a:lnTo>
                <a:lnTo>
                  <a:pt x="449" y="3996"/>
                </a:lnTo>
                <a:lnTo>
                  <a:pt x="1242" y="3481"/>
                </a:lnTo>
                <a:lnTo>
                  <a:pt x="1553" y="3367"/>
                </a:lnTo>
                <a:lnTo>
                  <a:pt x="1116" y="2977"/>
                </a:lnTo>
                <a:lnTo>
                  <a:pt x="840" y="2702"/>
                </a:lnTo>
                <a:lnTo>
                  <a:pt x="575" y="2382"/>
                </a:lnTo>
                <a:lnTo>
                  <a:pt x="161" y="1637"/>
                </a:lnTo>
                <a:lnTo>
                  <a:pt x="58" y="1248"/>
                </a:lnTo>
                <a:close/>
              </a:path>
              <a:path w="8254" h="5080">
                <a:moveTo>
                  <a:pt x="2772" y="3172"/>
                </a:moveTo>
                <a:lnTo>
                  <a:pt x="2461" y="3172"/>
                </a:lnTo>
                <a:lnTo>
                  <a:pt x="2139" y="3206"/>
                </a:lnTo>
                <a:lnTo>
                  <a:pt x="1846" y="3286"/>
                </a:lnTo>
                <a:lnTo>
                  <a:pt x="2266" y="3561"/>
                </a:lnTo>
                <a:lnTo>
                  <a:pt x="2657" y="3641"/>
                </a:lnTo>
                <a:lnTo>
                  <a:pt x="3048" y="3676"/>
                </a:lnTo>
                <a:lnTo>
                  <a:pt x="3830" y="3676"/>
                </a:lnTo>
                <a:lnTo>
                  <a:pt x="4251" y="3561"/>
                </a:lnTo>
                <a:lnTo>
                  <a:pt x="4071" y="3401"/>
                </a:lnTo>
                <a:lnTo>
                  <a:pt x="3634" y="3286"/>
                </a:lnTo>
                <a:lnTo>
                  <a:pt x="3209" y="3206"/>
                </a:lnTo>
                <a:lnTo>
                  <a:pt x="2772" y="317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44977" y="103121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6656" y="3607"/>
                </a:moveTo>
                <a:lnTo>
                  <a:pt x="3214" y="3607"/>
                </a:lnTo>
                <a:lnTo>
                  <a:pt x="3880" y="3687"/>
                </a:lnTo>
                <a:lnTo>
                  <a:pt x="4202" y="3756"/>
                </a:lnTo>
                <a:lnTo>
                  <a:pt x="4789" y="3951"/>
                </a:lnTo>
                <a:lnTo>
                  <a:pt x="5341" y="4271"/>
                </a:lnTo>
                <a:lnTo>
                  <a:pt x="5571" y="4466"/>
                </a:lnTo>
                <a:lnTo>
                  <a:pt x="6042" y="4191"/>
                </a:lnTo>
                <a:lnTo>
                  <a:pt x="6445" y="3882"/>
                </a:lnTo>
                <a:lnTo>
                  <a:pt x="6656" y="3607"/>
                </a:lnTo>
                <a:close/>
              </a:path>
              <a:path w="7620" h="5080">
                <a:moveTo>
                  <a:pt x="109" y="0"/>
                </a:moveTo>
                <a:lnTo>
                  <a:pt x="1489" y="4077"/>
                </a:lnTo>
                <a:lnTo>
                  <a:pt x="1880" y="3882"/>
                </a:lnTo>
                <a:lnTo>
                  <a:pt x="2317" y="3722"/>
                </a:lnTo>
                <a:lnTo>
                  <a:pt x="2742" y="3641"/>
                </a:lnTo>
                <a:lnTo>
                  <a:pt x="3214" y="3607"/>
                </a:lnTo>
                <a:lnTo>
                  <a:pt x="6656" y="3607"/>
                </a:lnTo>
                <a:lnTo>
                  <a:pt x="6989" y="3172"/>
                </a:lnTo>
                <a:lnTo>
                  <a:pt x="220" y="435"/>
                </a:lnTo>
                <a:lnTo>
                  <a:pt x="109" y="0"/>
                </a:lnTo>
                <a:close/>
              </a:path>
              <a:path w="7620" h="5080">
                <a:moveTo>
                  <a:pt x="7583" y="0"/>
                </a:moveTo>
                <a:lnTo>
                  <a:pt x="3846" y="3172"/>
                </a:lnTo>
                <a:lnTo>
                  <a:pt x="6989" y="3172"/>
                </a:lnTo>
                <a:lnTo>
                  <a:pt x="7146" y="2943"/>
                </a:lnTo>
                <a:lnTo>
                  <a:pt x="7342" y="2542"/>
                </a:lnTo>
                <a:lnTo>
                  <a:pt x="7442" y="2267"/>
                </a:lnTo>
                <a:lnTo>
                  <a:pt x="7568" y="1798"/>
                </a:lnTo>
                <a:lnTo>
                  <a:pt x="75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4466" y="11165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081" y="4512"/>
                </a:lnTo>
                <a:lnTo>
                  <a:pt x="2357" y="4077"/>
                </a:lnTo>
                <a:lnTo>
                  <a:pt x="2667" y="3687"/>
                </a:lnTo>
                <a:lnTo>
                  <a:pt x="3024" y="3367"/>
                </a:lnTo>
                <a:lnTo>
                  <a:pt x="3330" y="3125"/>
                </a:lnTo>
                <a:lnTo>
                  <a:pt x="3058" y="3057"/>
                </a:lnTo>
                <a:lnTo>
                  <a:pt x="113" y="435"/>
                </a:lnTo>
                <a:lnTo>
                  <a:pt x="0" y="0"/>
                </a:lnTo>
                <a:close/>
              </a:path>
              <a:path w="7620" h="5080">
                <a:moveTo>
                  <a:pt x="5715" y="2553"/>
                </a:moveTo>
                <a:lnTo>
                  <a:pt x="4829" y="2553"/>
                </a:lnTo>
                <a:lnTo>
                  <a:pt x="4358" y="2668"/>
                </a:lnTo>
                <a:lnTo>
                  <a:pt x="3498" y="3023"/>
                </a:lnTo>
                <a:lnTo>
                  <a:pt x="4102" y="3125"/>
                </a:lnTo>
                <a:lnTo>
                  <a:pt x="4392" y="3057"/>
                </a:lnTo>
                <a:lnTo>
                  <a:pt x="4714" y="3023"/>
                </a:lnTo>
                <a:lnTo>
                  <a:pt x="5399" y="2748"/>
                </a:lnTo>
                <a:lnTo>
                  <a:pt x="5611" y="2634"/>
                </a:lnTo>
                <a:close/>
              </a:path>
              <a:path w="7620" h="5080">
                <a:moveTo>
                  <a:pt x="7463" y="0"/>
                </a:moveTo>
                <a:lnTo>
                  <a:pt x="5715" y="2553"/>
                </a:lnTo>
                <a:lnTo>
                  <a:pt x="6209" y="2634"/>
                </a:lnTo>
                <a:lnTo>
                  <a:pt x="6706" y="2782"/>
                </a:lnTo>
                <a:lnTo>
                  <a:pt x="7037" y="2943"/>
                </a:lnTo>
                <a:lnTo>
                  <a:pt x="7428" y="1958"/>
                </a:lnTo>
                <a:lnTo>
                  <a:pt x="746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46030" y="11909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45" y="0"/>
                </a:moveTo>
                <a:lnTo>
                  <a:pt x="1184" y="3802"/>
                </a:lnTo>
                <a:lnTo>
                  <a:pt x="1414" y="4031"/>
                </a:lnTo>
                <a:lnTo>
                  <a:pt x="1655" y="4225"/>
                </a:lnTo>
                <a:lnTo>
                  <a:pt x="2207" y="4546"/>
                </a:lnTo>
                <a:lnTo>
                  <a:pt x="2759" y="4775"/>
                </a:lnTo>
                <a:lnTo>
                  <a:pt x="3380" y="4031"/>
                </a:lnTo>
                <a:lnTo>
                  <a:pt x="3737" y="3722"/>
                </a:lnTo>
                <a:lnTo>
                  <a:pt x="4128" y="3481"/>
                </a:lnTo>
                <a:lnTo>
                  <a:pt x="4565" y="3252"/>
                </a:lnTo>
                <a:lnTo>
                  <a:pt x="4869" y="3138"/>
                </a:lnTo>
                <a:lnTo>
                  <a:pt x="3461" y="3138"/>
                </a:lnTo>
                <a:lnTo>
                  <a:pt x="241" y="664"/>
                </a:lnTo>
                <a:lnTo>
                  <a:pt x="45" y="0"/>
                </a:lnTo>
                <a:close/>
              </a:path>
              <a:path w="7620" h="5080">
                <a:moveTo>
                  <a:pt x="7509" y="0"/>
                </a:moveTo>
                <a:lnTo>
                  <a:pt x="4128" y="3138"/>
                </a:lnTo>
                <a:lnTo>
                  <a:pt x="4869" y="3138"/>
                </a:lnTo>
                <a:lnTo>
                  <a:pt x="5473" y="3012"/>
                </a:lnTo>
                <a:lnTo>
                  <a:pt x="5945" y="2977"/>
                </a:lnTo>
                <a:lnTo>
                  <a:pt x="7051" y="2977"/>
                </a:lnTo>
                <a:lnTo>
                  <a:pt x="7322" y="2427"/>
                </a:lnTo>
                <a:lnTo>
                  <a:pt x="7568" y="1569"/>
                </a:lnTo>
                <a:lnTo>
                  <a:pt x="7509" y="0"/>
                </a:lnTo>
                <a:close/>
              </a:path>
              <a:path w="7620" h="5080">
                <a:moveTo>
                  <a:pt x="7051" y="2977"/>
                </a:moveTo>
                <a:lnTo>
                  <a:pt x="5945" y="2977"/>
                </a:lnTo>
                <a:lnTo>
                  <a:pt x="6485" y="3012"/>
                </a:lnTo>
                <a:lnTo>
                  <a:pt x="6957" y="3138"/>
                </a:lnTo>
                <a:lnTo>
                  <a:pt x="7051" y="297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48237" y="126965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1" y="1798"/>
                </a:lnTo>
                <a:lnTo>
                  <a:pt x="142" y="2267"/>
                </a:lnTo>
                <a:lnTo>
                  <a:pt x="237" y="2542"/>
                </a:lnTo>
                <a:lnTo>
                  <a:pt x="356" y="2737"/>
                </a:lnTo>
                <a:lnTo>
                  <a:pt x="471" y="3012"/>
                </a:lnTo>
                <a:lnTo>
                  <a:pt x="666" y="3252"/>
                </a:lnTo>
                <a:lnTo>
                  <a:pt x="827" y="3527"/>
                </a:lnTo>
                <a:lnTo>
                  <a:pt x="1494" y="4157"/>
                </a:lnTo>
                <a:lnTo>
                  <a:pt x="1966" y="4466"/>
                </a:lnTo>
                <a:lnTo>
                  <a:pt x="2518" y="4695"/>
                </a:lnTo>
                <a:lnTo>
                  <a:pt x="2867" y="4157"/>
                </a:lnTo>
                <a:lnTo>
                  <a:pt x="3104" y="3836"/>
                </a:lnTo>
                <a:lnTo>
                  <a:pt x="3495" y="3481"/>
                </a:lnTo>
                <a:lnTo>
                  <a:pt x="3952" y="3172"/>
                </a:lnTo>
                <a:lnTo>
                  <a:pt x="3737" y="3172"/>
                </a:lnTo>
                <a:lnTo>
                  <a:pt x="3058" y="3092"/>
                </a:lnTo>
                <a:lnTo>
                  <a:pt x="2437" y="2943"/>
                </a:lnTo>
                <a:lnTo>
                  <a:pt x="2161" y="2782"/>
                </a:lnTo>
                <a:lnTo>
                  <a:pt x="1839" y="2668"/>
                </a:lnTo>
                <a:lnTo>
                  <a:pt x="80" y="355"/>
                </a:lnTo>
                <a:lnTo>
                  <a:pt x="0" y="0"/>
                </a:lnTo>
                <a:close/>
              </a:path>
              <a:path w="7620" h="5080">
                <a:moveTo>
                  <a:pt x="3998" y="3140"/>
                </a:moveTo>
                <a:lnTo>
                  <a:pt x="3737" y="3172"/>
                </a:lnTo>
                <a:lnTo>
                  <a:pt x="3952" y="3172"/>
                </a:lnTo>
                <a:close/>
              </a:path>
              <a:path w="7620" h="5080">
                <a:moveTo>
                  <a:pt x="5775" y="2555"/>
                </a:moveTo>
                <a:lnTo>
                  <a:pt x="5381" y="2588"/>
                </a:lnTo>
                <a:lnTo>
                  <a:pt x="4662" y="2782"/>
                </a:lnTo>
                <a:lnTo>
                  <a:pt x="4358" y="2897"/>
                </a:lnTo>
                <a:lnTo>
                  <a:pt x="3998" y="3140"/>
                </a:lnTo>
                <a:lnTo>
                  <a:pt x="4404" y="3092"/>
                </a:lnTo>
                <a:lnTo>
                  <a:pt x="5071" y="2943"/>
                </a:lnTo>
                <a:lnTo>
                  <a:pt x="5623" y="2668"/>
                </a:lnTo>
                <a:lnTo>
                  <a:pt x="5775" y="2555"/>
                </a:lnTo>
                <a:close/>
              </a:path>
              <a:path w="7620" h="5080">
                <a:moveTo>
                  <a:pt x="7235" y="2542"/>
                </a:moveTo>
                <a:lnTo>
                  <a:pt x="5933" y="2542"/>
                </a:lnTo>
                <a:lnTo>
                  <a:pt x="6842" y="2668"/>
                </a:lnTo>
                <a:lnTo>
                  <a:pt x="7152" y="2782"/>
                </a:lnTo>
                <a:lnTo>
                  <a:pt x="7235" y="2542"/>
                </a:lnTo>
                <a:close/>
              </a:path>
              <a:path w="7620" h="5080">
                <a:moveTo>
                  <a:pt x="7509" y="0"/>
                </a:moveTo>
                <a:lnTo>
                  <a:pt x="7382" y="355"/>
                </a:lnTo>
                <a:lnTo>
                  <a:pt x="7313" y="664"/>
                </a:lnTo>
                <a:lnTo>
                  <a:pt x="6842" y="1534"/>
                </a:lnTo>
                <a:lnTo>
                  <a:pt x="6405" y="2038"/>
                </a:lnTo>
                <a:lnTo>
                  <a:pt x="6163" y="2267"/>
                </a:lnTo>
                <a:lnTo>
                  <a:pt x="5775" y="2555"/>
                </a:lnTo>
                <a:lnTo>
                  <a:pt x="5933" y="2542"/>
                </a:lnTo>
                <a:lnTo>
                  <a:pt x="7235" y="2542"/>
                </a:lnTo>
                <a:lnTo>
                  <a:pt x="7408" y="2038"/>
                </a:lnTo>
                <a:lnTo>
                  <a:pt x="7522" y="1534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50399" y="13444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3806" y="4901"/>
                </a:lnTo>
                <a:lnTo>
                  <a:pt x="3852" y="4546"/>
                </a:lnTo>
                <a:lnTo>
                  <a:pt x="3985" y="4191"/>
                </a:lnTo>
                <a:lnTo>
                  <a:pt x="4128" y="3916"/>
                </a:lnTo>
                <a:lnTo>
                  <a:pt x="4243" y="3607"/>
                </a:lnTo>
                <a:lnTo>
                  <a:pt x="4577" y="3138"/>
                </a:lnTo>
                <a:lnTo>
                  <a:pt x="114" y="320"/>
                </a:lnTo>
                <a:lnTo>
                  <a:pt x="0" y="0"/>
                </a:lnTo>
                <a:close/>
              </a:path>
              <a:path w="7620" h="5080">
                <a:moveTo>
                  <a:pt x="4656" y="3036"/>
                </a:moveTo>
                <a:lnTo>
                  <a:pt x="4438" y="3092"/>
                </a:lnTo>
                <a:lnTo>
                  <a:pt x="4082" y="3138"/>
                </a:lnTo>
                <a:lnTo>
                  <a:pt x="4577" y="3138"/>
                </a:lnTo>
                <a:close/>
              </a:path>
              <a:path w="7620" h="5080">
                <a:moveTo>
                  <a:pt x="6628" y="1774"/>
                </a:moveTo>
                <a:lnTo>
                  <a:pt x="4656" y="3036"/>
                </a:lnTo>
                <a:lnTo>
                  <a:pt x="5347" y="2782"/>
                </a:lnTo>
                <a:lnTo>
                  <a:pt x="5701" y="2588"/>
                </a:lnTo>
                <a:lnTo>
                  <a:pt x="6405" y="2038"/>
                </a:lnTo>
                <a:lnTo>
                  <a:pt x="6628" y="1774"/>
                </a:lnTo>
                <a:close/>
              </a:path>
              <a:path w="7620" h="5080">
                <a:moveTo>
                  <a:pt x="7509" y="0"/>
                </a:moveTo>
                <a:lnTo>
                  <a:pt x="7428" y="320"/>
                </a:lnTo>
                <a:lnTo>
                  <a:pt x="7313" y="629"/>
                </a:lnTo>
                <a:lnTo>
                  <a:pt x="6842" y="1523"/>
                </a:lnTo>
                <a:lnTo>
                  <a:pt x="6628" y="1774"/>
                </a:lnTo>
                <a:lnTo>
                  <a:pt x="6842" y="1729"/>
                </a:lnTo>
                <a:lnTo>
                  <a:pt x="7509" y="1649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4187" y="14102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4032" y="4890"/>
                </a:lnTo>
                <a:lnTo>
                  <a:pt x="4308" y="4844"/>
                </a:lnTo>
                <a:lnTo>
                  <a:pt x="4504" y="4340"/>
                </a:lnTo>
                <a:lnTo>
                  <a:pt x="4780" y="3870"/>
                </a:lnTo>
                <a:lnTo>
                  <a:pt x="5090" y="3435"/>
                </a:lnTo>
                <a:lnTo>
                  <a:pt x="5410" y="3126"/>
                </a:lnTo>
                <a:lnTo>
                  <a:pt x="3400" y="3126"/>
                </a:lnTo>
                <a:lnTo>
                  <a:pt x="3089" y="3046"/>
                </a:lnTo>
                <a:lnTo>
                  <a:pt x="2779" y="3012"/>
                </a:lnTo>
                <a:lnTo>
                  <a:pt x="2082" y="2737"/>
                </a:lnTo>
                <a:lnTo>
                  <a:pt x="143" y="423"/>
                </a:lnTo>
                <a:lnTo>
                  <a:pt x="19" y="0"/>
                </a:lnTo>
                <a:close/>
              </a:path>
              <a:path w="7620" h="5080">
                <a:moveTo>
                  <a:pt x="7493" y="0"/>
                </a:moveTo>
                <a:lnTo>
                  <a:pt x="4423" y="3046"/>
                </a:lnTo>
                <a:lnTo>
                  <a:pt x="4113" y="3126"/>
                </a:lnTo>
                <a:lnTo>
                  <a:pt x="5410" y="3126"/>
                </a:lnTo>
                <a:lnTo>
                  <a:pt x="5883" y="2737"/>
                </a:lnTo>
                <a:lnTo>
                  <a:pt x="6355" y="2462"/>
                </a:lnTo>
                <a:lnTo>
                  <a:pt x="6631" y="2382"/>
                </a:lnTo>
                <a:lnTo>
                  <a:pt x="6861" y="2267"/>
                </a:lnTo>
                <a:lnTo>
                  <a:pt x="7137" y="2221"/>
                </a:lnTo>
                <a:lnTo>
                  <a:pt x="7378" y="2153"/>
                </a:lnTo>
                <a:lnTo>
                  <a:pt x="7503" y="1752"/>
                </a:lnTo>
                <a:lnTo>
                  <a:pt x="749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8360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3906" y="4890"/>
                </a:lnTo>
                <a:lnTo>
                  <a:pt x="4033" y="4145"/>
                </a:lnTo>
                <a:lnTo>
                  <a:pt x="4263" y="3481"/>
                </a:lnTo>
                <a:lnTo>
                  <a:pt x="4464" y="3126"/>
                </a:lnTo>
                <a:lnTo>
                  <a:pt x="3400" y="3126"/>
                </a:lnTo>
                <a:lnTo>
                  <a:pt x="2768" y="3012"/>
                </a:lnTo>
                <a:lnTo>
                  <a:pt x="142" y="423"/>
                </a:lnTo>
                <a:lnTo>
                  <a:pt x="19" y="0"/>
                </a:lnTo>
                <a:close/>
              </a:path>
              <a:path w="7620" h="5080">
                <a:moveTo>
                  <a:pt x="4506" y="3051"/>
                </a:moveTo>
                <a:lnTo>
                  <a:pt x="4067" y="3126"/>
                </a:lnTo>
                <a:lnTo>
                  <a:pt x="4464" y="3126"/>
                </a:lnTo>
                <a:close/>
              </a:path>
              <a:path w="7620" h="5080">
                <a:moveTo>
                  <a:pt x="6968" y="1305"/>
                </a:moveTo>
                <a:lnTo>
                  <a:pt x="4506" y="3051"/>
                </a:lnTo>
                <a:lnTo>
                  <a:pt x="4734" y="3012"/>
                </a:lnTo>
                <a:lnTo>
                  <a:pt x="5367" y="2782"/>
                </a:lnTo>
                <a:lnTo>
                  <a:pt x="5919" y="2427"/>
                </a:lnTo>
                <a:lnTo>
                  <a:pt x="6620" y="1763"/>
                </a:lnTo>
                <a:lnTo>
                  <a:pt x="6968" y="1305"/>
                </a:lnTo>
                <a:close/>
              </a:path>
              <a:path w="7620" h="5080">
                <a:moveTo>
                  <a:pt x="7483" y="0"/>
                </a:moveTo>
                <a:lnTo>
                  <a:pt x="7370" y="423"/>
                </a:lnTo>
                <a:lnTo>
                  <a:pt x="7172" y="939"/>
                </a:lnTo>
                <a:lnTo>
                  <a:pt x="6968" y="1305"/>
                </a:lnTo>
                <a:lnTo>
                  <a:pt x="7207" y="1248"/>
                </a:lnTo>
                <a:lnTo>
                  <a:pt x="7563" y="1213"/>
                </a:lnTo>
                <a:lnTo>
                  <a:pt x="74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3517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22325" y="54355"/>
                </a:moveTo>
                <a:lnTo>
                  <a:pt x="18600" y="54355"/>
                </a:lnTo>
                <a:lnTo>
                  <a:pt x="19382" y="54482"/>
                </a:lnTo>
                <a:lnTo>
                  <a:pt x="20095" y="54736"/>
                </a:lnTo>
                <a:lnTo>
                  <a:pt x="22407" y="60578"/>
                </a:lnTo>
                <a:lnTo>
                  <a:pt x="22924" y="60578"/>
                </a:lnTo>
                <a:lnTo>
                  <a:pt x="26339" y="63753"/>
                </a:lnTo>
                <a:lnTo>
                  <a:pt x="27524" y="64642"/>
                </a:lnTo>
                <a:lnTo>
                  <a:pt x="28467" y="65277"/>
                </a:lnTo>
                <a:lnTo>
                  <a:pt x="29249" y="65658"/>
                </a:lnTo>
                <a:lnTo>
                  <a:pt x="25908" y="60578"/>
                </a:lnTo>
                <a:lnTo>
                  <a:pt x="23911" y="57149"/>
                </a:lnTo>
                <a:lnTo>
                  <a:pt x="22325" y="54355"/>
                </a:lnTo>
                <a:close/>
              </a:path>
              <a:path w="29845" h="66039">
                <a:moveTo>
                  <a:pt x="14702" y="0"/>
                </a:moveTo>
                <a:lnTo>
                  <a:pt x="12931" y="253"/>
                </a:lnTo>
                <a:lnTo>
                  <a:pt x="11286" y="634"/>
                </a:lnTo>
                <a:lnTo>
                  <a:pt x="8101" y="1142"/>
                </a:lnTo>
                <a:lnTo>
                  <a:pt x="5111" y="1904"/>
                </a:lnTo>
                <a:lnTo>
                  <a:pt x="2397" y="2539"/>
                </a:lnTo>
                <a:lnTo>
                  <a:pt x="1669" y="5079"/>
                </a:lnTo>
                <a:lnTo>
                  <a:pt x="1178" y="7111"/>
                </a:lnTo>
                <a:lnTo>
                  <a:pt x="741" y="9397"/>
                </a:lnTo>
                <a:lnTo>
                  <a:pt x="120" y="13842"/>
                </a:lnTo>
                <a:lnTo>
                  <a:pt x="0" y="22986"/>
                </a:lnTo>
                <a:lnTo>
                  <a:pt x="110" y="24383"/>
                </a:lnTo>
                <a:lnTo>
                  <a:pt x="14000" y="59943"/>
                </a:lnTo>
                <a:lnTo>
                  <a:pt x="14863" y="61086"/>
                </a:lnTo>
                <a:lnTo>
                  <a:pt x="14943" y="57149"/>
                </a:lnTo>
                <a:lnTo>
                  <a:pt x="13644" y="57149"/>
                </a:lnTo>
                <a:lnTo>
                  <a:pt x="12931" y="56895"/>
                </a:lnTo>
                <a:lnTo>
                  <a:pt x="10644" y="53720"/>
                </a:lnTo>
                <a:lnTo>
                  <a:pt x="10688" y="50672"/>
                </a:lnTo>
                <a:lnTo>
                  <a:pt x="9872" y="50545"/>
                </a:lnTo>
                <a:lnTo>
                  <a:pt x="6842" y="46989"/>
                </a:lnTo>
                <a:lnTo>
                  <a:pt x="6945" y="43687"/>
                </a:lnTo>
                <a:lnTo>
                  <a:pt x="7032" y="43306"/>
                </a:lnTo>
                <a:lnTo>
                  <a:pt x="7239" y="42925"/>
                </a:lnTo>
                <a:lnTo>
                  <a:pt x="6687" y="42671"/>
                </a:lnTo>
                <a:lnTo>
                  <a:pt x="6215" y="42417"/>
                </a:lnTo>
                <a:lnTo>
                  <a:pt x="5548" y="41782"/>
                </a:lnTo>
                <a:lnTo>
                  <a:pt x="5387" y="41528"/>
                </a:lnTo>
                <a:lnTo>
                  <a:pt x="5192" y="41274"/>
                </a:lnTo>
                <a:lnTo>
                  <a:pt x="5077" y="41020"/>
                </a:lnTo>
                <a:lnTo>
                  <a:pt x="4916" y="40766"/>
                </a:lnTo>
                <a:lnTo>
                  <a:pt x="4765" y="40131"/>
                </a:lnTo>
                <a:lnTo>
                  <a:pt x="4801" y="36194"/>
                </a:lnTo>
                <a:lnTo>
                  <a:pt x="4916" y="35940"/>
                </a:lnTo>
                <a:lnTo>
                  <a:pt x="4996" y="35559"/>
                </a:lnTo>
                <a:lnTo>
                  <a:pt x="5146" y="35432"/>
                </a:lnTo>
                <a:lnTo>
                  <a:pt x="5272" y="35178"/>
                </a:lnTo>
                <a:lnTo>
                  <a:pt x="4674" y="34924"/>
                </a:lnTo>
                <a:lnTo>
                  <a:pt x="3892" y="34416"/>
                </a:lnTo>
                <a:lnTo>
                  <a:pt x="3260" y="33654"/>
                </a:lnTo>
                <a:lnTo>
                  <a:pt x="3110" y="33400"/>
                </a:lnTo>
                <a:lnTo>
                  <a:pt x="2903" y="33146"/>
                </a:lnTo>
                <a:lnTo>
                  <a:pt x="2673" y="32511"/>
                </a:lnTo>
                <a:lnTo>
                  <a:pt x="2512" y="31876"/>
                </a:lnTo>
                <a:lnTo>
                  <a:pt x="2593" y="28447"/>
                </a:lnTo>
                <a:lnTo>
                  <a:pt x="2849" y="27812"/>
                </a:lnTo>
                <a:lnTo>
                  <a:pt x="3030" y="27431"/>
                </a:lnTo>
                <a:lnTo>
                  <a:pt x="2558" y="27177"/>
                </a:lnTo>
                <a:lnTo>
                  <a:pt x="2121" y="26796"/>
                </a:lnTo>
                <a:lnTo>
                  <a:pt x="1765" y="26415"/>
                </a:lnTo>
                <a:lnTo>
                  <a:pt x="1454" y="25907"/>
                </a:lnTo>
                <a:lnTo>
                  <a:pt x="1178" y="25526"/>
                </a:lnTo>
                <a:lnTo>
                  <a:pt x="1061" y="25145"/>
                </a:lnTo>
                <a:lnTo>
                  <a:pt x="948" y="24637"/>
                </a:lnTo>
                <a:lnTo>
                  <a:pt x="1061" y="20700"/>
                </a:lnTo>
                <a:lnTo>
                  <a:pt x="1178" y="20319"/>
                </a:lnTo>
                <a:lnTo>
                  <a:pt x="1730" y="19430"/>
                </a:lnTo>
                <a:lnTo>
                  <a:pt x="2087" y="19049"/>
                </a:lnTo>
                <a:lnTo>
                  <a:pt x="2478" y="18795"/>
                </a:lnTo>
                <a:lnTo>
                  <a:pt x="2949" y="18414"/>
                </a:lnTo>
                <a:lnTo>
                  <a:pt x="1517" y="15874"/>
                </a:lnTo>
                <a:lnTo>
                  <a:pt x="1569" y="12572"/>
                </a:lnTo>
                <a:lnTo>
                  <a:pt x="1684" y="12064"/>
                </a:lnTo>
                <a:lnTo>
                  <a:pt x="2363" y="10921"/>
                </a:lnTo>
                <a:lnTo>
                  <a:pt x="2673" y="10540"/>
                </a:lnTo>
                <a:lnTo>
                  <a:pt x="2984" y="10286"/>
                </a:lnTo>
                <a:lnTo>
                  <a:pt x="2593" y="9397"/>
                </a:lnTo>
                <a:lnTo>
                  <a:pt x="2708" y="5333"/>
                </a:lnTo>
                <a:lnTo>
                  <a:pt x="2869" y="5079"/>
                </a:lnTo>
                <a:lnTo>
                  <a:pt x="3030" y="4698"/>
                </a:lnTo>
                <a:lnTo>
                  <a:pt x="6997" y="2158"/>
                </a:lnTo>
                <a:lnTo>
                  <a:pt x="13008" y="2158"/>
                </a:lnTo>
                <a:lnTo>
                  <a:pt x="13322" y="1650"/>
                </a:lnTo>
                <a:lnTo>
                  <a:pt x="13759" y="1142"/>
                </a:lnTo>
                <a:lnTo>
                  <a:pt x="14426" y="253"/>
                </a:lnTo>
                <a:lnTo>
                  <a:pt x="14702" y="0"/>
                </a:lnTo>
                <a:close/>
              </a:path>
              <a:path w="29845" h="66039">
                <a:moveTo>
                  <a:pt x="21214" y="52323"/>
                </a:moveTo>
                <a:lnTo>
                  <a:pt x="18163" y="52323"/>
                </a:lnTo>
                <a:lnTo>
                  <a:pt x="18163" y="54101"/>
                </a:lnTo>
                <a:lnTo>
                  <a:pt x="18048" y="54482"/>
                </a:lnTo>
                <a:lnTo>
                  <a:pt x="18324" y="54355"/>
                </a:lnTo>
                <a:lnTo>
                  <a:pt x="22325" y="54355"/>
                </a:lnTo>
                <a:lnTo>
                  <a:pt x="21214" y="52323"/>
                </a:lnTo>
                <a:close/>
              </a:path>
              <a:path w="29845" h="66039">
                <a:moveTo>
                  <a:pt x="17940" y="53042"/>
                </a:moveTo>
                <a:lnTo>
                  <a:pt x="17726" y="53466"/>
                </a:lnTo>
                <a:lnTo>
                  <a:pt x="17531" y="53720"/>
                </a:lnTo>
                <a:lnTo>
                  <a:pt x="17301" y="54101"/>
                </a:lnTo>
                <a:lnTo>
                  <a:pt x="17025" y="54355"/>
                </a:lnTo>
                <a:lnTo>
                  <a:pt x="17220" y="54228"/>
                </a:lnTo>
                <a:lnTo>
                  <a:pt x="17887" y="53212"/>
                </a:lnTo>
                <a:lnTo>
                  <a:pt x="17940" y="53042"/>
                </a:lnTo>
                <a:close/>
              </a:path>
              <a:path w="29845" h="66039">
                <a:moveTo>
                  <a:pt x="18136" y="52412"/>
                </a:moveTo>
                <a:lnTo>
                  <a:pt x="17940" y="53042"/>
                </a:lnTo>
                <a:lnTo>
                  <a:pt x="18083" y="52704"/>
                </a:lnTo>
                <a:lnTo>
                  <a:pt x="18136" y="52412"/>
                </a:lnTo>
                <a:close/>
              </a:path>
              <a:path w="29845" h="66039">
                <a:moveTo>
                  <a:pt x="13008" y="2158"/>
                </a:moveTo>
                <a:lnTo>
                  <a:pt x="7745" y="2158"/>
                </a:lnTo>
                <a:lnTo>
                  <a:pt x="8848" y="2539"/>
                </a:lnTo>
                <a:lnTo>
                  <a:pt x="9124" y="2793"/>
                </a:lnTo>
                <a:lnTo>
                  <a:pt x="10343" y="8000"/>
                </a:lnTo>
                <a:lnTo>
                  <a:pt x="10102" y="8889"/>
                </a:lnTo>
                <a:lnTo>
                  <a:pt x="9550" y="9778"/>
                </a:lnTo>
                <a:lnTo>
                  <a:pt x="8848" y="10540"/>
                </a:lnTo>
                <a:lnTo>
                  <a:pt x="8297" y="11048"/>
                </a:lnTo>
                <a:lnTo>
                  <a:pt x="8492" y="11302"/>
                </a:lnTo>
                <a:lnTo>
                  <a:pt x="8653" y="11556"/>
                </a:lnTo>
                <a:lnTo>
                  <a:pt x="8874" y="12064"/>
                </a:lnTo>
                <a:lnTo>
                  <a:pt x="8998" y="16382"/>
                </a:lnTo>
                <a:lnTo>
                  <a:pt x="8572" y="17398"/>
                </a:lnTo>
                <a:lnTo>
                  <a:pt x="8251" y="17779"/>
                </a:lnTo>
                <a:lnTo>
                  <a:pt x="7906" y="18287"/>
                </a:lnTo>
                <a:lnTo>
                  <a:pt x="7503" y="18541"/>
                </a:lnTo>
                <a:lnTo>
                  <a:pt x="7032" y="18795"/>
                </a:lnTo>
                <a:lnTo>
                  <a:pt x="7664" y="19430"/>
                </a:lnTo>
                <a:lnTo>
                  <a:pt x="8297" y="20700"/>
                </a:lnTo>
                <a:lnTo>
                  <a:pt x="8377" y="24891"/>
                </a:lnTo>
                <a:lnTo>
                  <a:pt x="7986" y="25907"/>
                </a:lnTo>
                <a:lnTo>
                  <a:pt x="8848" y="26415"/>
                </a:lnTo>
                <a:lnTo>
                  <a:pt x="9515" y="27304"/>
                </a:lnTo>
                <a:lnTo>
                  <a:pt x="9791" y="27812"/>
                </a:lnTo>
                <a:lnTo>
                  <a:pt x="9987" y="28320"/>
                </a:lnTo>
                <a:lnTo>
                  <a:pt x="10102" y="31876"/>
                </a:lnTo>
                <a:lnTo>
                  <a:pt x="9872" y="32765"/>
                </a:lnTo>
                <a:lnTo>
                  <a:pt x="9630" y="33273"/>
                </a:lnTo>
                <a:lnTo>
                  <a:pt x="9469" y="33527"/>
                </a:lnTo>
                <a:lnTo>
                  <a:pt x="9791" y="33527"/>
                </a:lnTo>
                <a:lnTo>
                  <a:pt x="10343" y="33908"/>
                </a:lnTo>
                <a:lnTo>
                  <a:pt x="10849" y="34162"/>
                </a:lnTo>
                <a:lnTo>
                  <a:pt x="11321" y="34670"/>
                </a:lnTo>
                <a:lnTo>
                  <a:pt x="12183" y="40131"/>
                </a:lnTo>
                <a:lnTo>
                  <a:pt x="12068" y="40639"/>
                </a:lnTo>
                <a:lnTo>
                  <a:pt x="11873" y="41020"/>
                </a:lnTo>
                <a:lnTo>
                  <a:pt x="12425" y="41274"/>
                </a:lnTo>
                <a:lnTo>
                  <a:pt x="12896" y="41528"/>
                </a:lnTo>
                <a:lnTo>
                  <a:pt x="13563" y="42163"/>
                </a:lnTo>
                <a:lnTo>
                  <a:pt x="13724" y="42417"/>
                </a:lnTo>
                <a:lnTo>
                  <a:pt x="13920" y="42671"/>
                </a:lnTo>
                <a:lnTo>
                  <a:pt x="14276" y="43560"/>
                </a:lnTo>
                <a:lnTo>
                  <a:pt x="14391" y="47370"/>
                </a:lnTo>
                <a:lnTo>
                  <a:pt x="15921" y="47624"/>
                </a:lnTo>
                <a:lnTo>
                  <a:pt x="16588" y="48005"/>
                </a:lnTo>
                <a:lnTo>
                  <a:pt x="17140" y="48513"/>
                </a:lnTo>
                <a:lnTo>
                  <a:pt x="17611" y="49148"/>
                </a:lnTo>
                <a:lnTo>
                  <a:pt x="17807" y="49529"/>
                </a:lnTo>
                <a:lnTo>
                  <a:pt x="17968" y="49783"/>
                </a:lnTo>
                <a:lnTo>
                  <a:pt x="18121" y="50291"/>
                </a:lnTo>
                <a:lnTo>
                  <a:pt x="18244" y="51815"/>
                </a:lnTo>
                <a:lnTo>
                  <a:pt x="18136" y="52412"/>
                </a:lnTo>
                <a:lnTo>
                  <a:pt x="21214" y="52323"/>
                </a:lnTo>
                <a:lnTo>
                  <a:pt x="19220" y="48513"/>
                </a:lnTo>
                <a:lnTo>
                  <a:pt x="15725" y="41020"/>
                </a:lnTo>
                <a:lnTo>
                  <a:pt x="9767" y="17779"/>
                </a:lnTo>
                <a:lnTo>
                  <a:pt x="9886" y="12572"/>
                </a:lnTo>
                <a:lnTo>
                  <a:pt x="12850" y="2412"/>
                </a:lnTo>
                <a:lnTo>
                  <a:pt x="13008" y="215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25377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578" y="0"/>
                </a:moveTo>
                <a:lnTo>
                  <a:pt x="7463" y="309"/>
                </a:lnTo>
                <a:lnTo>
                  <a:pt x="7382" y="629"/>
                </a:lnTo>
                <a:lnTo>
                  <a:pt x="6911" y="1523"/>
                </a:lnTo>
                <a:lnTo>
                  <a:pt x="4162" y="3126"/>
                </a:lnTo>
                <a:lnTo>
                  <a:pt x="3099" y="3126"/>
                </a:lnTo>
                <a:lnTo>
                  <a:pt x="3300" y="3481"/>
                </a:lnTo>
                <a:lnTo>
                  <a:pt x="3530" y="4145"/>
                </a:lnTo>
                <a:lnTo>
                  <a:pt x="3645" y="4890"/>
                </a:lnTo>
                <a:lnTo>
                  <a:pt x="4599" y="4810"/>
                </a:lnTo>
                <a:lnTo>
                  <a:pt x="6970" y="3126"/>
                </a:lnTo>
                <a:lnTo>
                  <a:pt x="3495" y="3126"/>
                </a:lnTo>
                <a:lnTo>
                  <a:pt x="3056" y="3051"/>
                </a:lnTo>
                <a:lnTo>
                  <a:pt x="7017" y="3051"/>
                </a:lnTo>
                <a:lnTo>
                  <a:pt x="7259" y="2622"/>
                </a:lnTo>
                <a:lnTo>
                  <a:pt x="7509" y="2072"/>
                </a:lnTo>
                <a:lnTo>
                  <a:pt x="7624" y="1213"/>
                </a:lnTo>
                <a:lnTo>
                  <a:pt x="7578" y="0"/>
                </a:lnTo>
                <a:close/>
              </a:path>
              <a:path w="7620" h="5080">
                <a:moveTo>
                  <a:pt x="634" y="1313"/>
                </a:moveTo>
                <a:lnTo>
                  <a:pt x="3056" y="3051"/>
                </a:lnTo>
                <a:lnTo>
                  <a:pt x="2748" y="2588"/>
                </a:lnTo>
                <a:lnTo>
                  <a:pt x="634" y="1313"/>
                </a:lnTo>
                <a:close/>
              </a:path>
              <a:path w="7620" h="5080">
                <a:moveTo>
                  <a:pt x="68" y="0"/>
                </a:moveTo>
                <a:lnTo>
                  <a:pt x="0" y="1213"/>
                </a:lnTo>
                <a:lnTo>
                  <a:pt x="344" y="1248"/>
                </a:lnTo>
                <a:lnTo>
                  <a:pt x="634" y="1313"/>
                </a:lnTo>
                <a:lnTo>
                  <a:pt x="264" y="629"/>
                </a:lnTo>
                <a:lnTo>
                  <a:pt x="149" y="309"/>
                </a:lnTo>
                <a:lnTo>
                  <a:pt x="6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8535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14581" y="0"/>
                </a:moveTo>
                <a:lnTo>
                  <a:pt x="19505" y="17017"/>
                </a:lnTo>
                <a:lnTo>
                  <a:pt x="19383" y="19430"/>
                </a:lnTo>
                <a:lnTo>
                  <a:pt x="3172" y="60832"/>
                </a:lnTo>
                <a:lnTo>
                  <a:pt x="0" y="65658"/>
                </a:lnTo>
                <a:lnTo>
                  <a:pt x="816" y="65277"/>
                </a:lnTo>
                <a:lnTo>
                  <a:pt x="2943" y="63753"/>
                </a:lnTo>
                <a:lnTo>
                  <a:pt x="3104" y="63118"/>
                </a:lnTo>
                <a:lnTo>
                  <a:pt x="3576" y="62229"/>
                </a:lnTo>
                <a:lnTo>
                  <a:pt x="4001" y="61721"/>
                </a:lnTo>
                <a:lnTo>
                  <a:pt x="4519" y="61213"/>
                </a:lnTo>
                <a:lnTo>
                  <a:pt x="5381" y="60832"/>
                </a:lnTo>
                <a:lnTo>
                  <a:pt x="6370" y="60578"/>
                </a:lnTo>
                <a:lnTo>
                  <a:pt x="6842" y="60578"/>
                </a:lnTo>
                <a:lnTo>
                  <a:pt x="6937" y="59308"/>
                </a:lnTo>
                <a:lnTo>
                  <a:pt x="10648" y="54355"/>
                </a:lnTo>
                <a:lnTo>
                  <a:pt x="11168" y="54355"/>
                </a:lnTo>
                <a:lnTo>
                  <a:pt x="11071" y="53974"/>
                </a:lnTo>
                <a:lnTo>
                  <a:pt x="14857" y="47370"/>
                </a:lnTo>
                <a:lnTo>
                  <a:pt x="14972" y="43560"/>
                </a:lnTo>
                <a:lnTo>
                  <a:pt x="17410" y="41020"/>
                </a:lnTo>
                <a:lnTo>
                  <a:pt x="17214" y="40639"/>
                </a:lnTo>
                <a:lnTo>
                  <a:pt x="17053" y="40131"/>
                </a:lnTo>
                <a:lnTo>
                  <a:pt x="17053" y="36321"/>
                </a:lnTo>
                <a:lnTo>
                  <a:pt x="17410" y="35432"/>
                </a:lnTo>
                <a:lnTo>
                  <a:pt x="18157" y="34416"/>
                </a:lnTo>
                <a:lnTo>
                  <a:pt x="18399" y="34162"/>
                </a:lnTo>
                <a:lnTo>
                  <a:pt x="18905" y="33908"/>
                </a:lnTo>
                <a:lnTo>
                  <a:pt x="19457" y="33527"/>
                </a:lnTo>
                <a:lnTo>
                  <a:pt x="19767" y="33527"/>
                </a:lnTo>
                <a:lnTo>
                  <a:pt x="19442" y="32892"/>
                </a:lnTo>
                <a:lnTo>
                  <a:pt x="19344" y="32638"/>
                </a:lnTo>
                <a:lnTo>
                  <a:pt x="19248" y="32257"/>
                </a:lnTo>
                <a:lnTo>
                  <a:pt x="19256" y="28447"/>
                </a:lnTo>
                <a:lnTo>
                  <a:pt x="19457" y="27812"/>
                </a:lnTo>
                <a:lnTo>
                  <a:pt x="19733" y="27304"/>
                </a:lnTo>
                <a:lnTo>
                  <a:pt x="20043" y="26923"/>
                </a:lnTo>
                <a:lnTo>
                  <a:pt x="20400" y="26415"/>
                </a:lnTo>
                <a:lnTo>
                  <a:pt x="21308" y="25907"/>
                </a:lnTo>
                <a:lnTo>
                  <a:pt x="21067" y="25399"/>
                </a:lnTo>
                <a:lnTo>
                  <a:pt x="20906" y="24891"/>
                </a:lnTo>
                <a:lnTo>
                  <a:pt x="21895" y="19177"/>
                </a:lnTo>
                <a:lnTo>
                  <a:pt x="22205" y="18796"/>
                </a:lnTo>
                <a:lnTo>
                  <a:pt x="20161" y="15748"/>
                </a:lnTo>
                <a:lnTo>
                  <a:pt x="20239" y="12446"/>
                </a:lnTo>
                <a:lnTo>
                  <a:pt x="20595" y="11557"/>
                </a:lnTo>
                <a:lnTo>
                  <a:pt x="20756" y="11303"/>
                </a:lnTo>
                <a:lnTo>
                  <a:pt x="20952" y="11049"/>
                </a:lnTo>
                <a:lnTo>
                  <a:pt x="20400" y="10541"/>
                </a:lnTo>
                <a:lnTo>
                  <a:pt x="19491" y="9525"/>
                </a:lnTo>
                <a:lnTo>
                  <a:pt x="19079" y="8636"/>
                </a:lnTo>
                <a:lnTo>
                  <a:pt x="18990" y="8382"/>
                </a:lnTo>
                <a:lnTo>
                  <a:pt x="18870" y="7874"/>
                </a:lnTo>
                <a:lnTo>
                  <a:pt x="18951" y="4445"/>
                </a:lnTo>
                <a:lnTo>
                  <a:pt x="19376" y="3556"/>
                </a:lnTo>
                <a:lnTo>
                  <a:pt x="19848" y="3048"/>
                </a:lnTo>
                <a:lnTo>
                  <a:pt x="20434" y="2540"/>
                </a:lnTo>
                <a:lnTo>
                  <a:pt x="21504" y="2159"/>
                </a:lnTo>
                <a:lnTo>
                  <a:pt x="25223" y="2159"/>
                </a:lnTo>
                <a:lnTo>
                  <a:pt x="24137" y="1905"/>
                </a:lnTo>
                <a:lnTo>
                  <a:pt x="21182" y="1143"/>
                </a:lnTo>
                <a:lnTo>
                  <a:pt x="18008" y="635"/>
                </a:lnTo>
                <a:lnTo>
                  <a:pt x="16306" y="254"/>
                </a:lnTo>
                <a:lnTo>
                  <a:pt x="14581" y="0"/>
                </a:lnTo>
                <a:close/>
              </a:path>
              <a:path w="29845" h="66039">
                <a:moveTo>
                  <a:pt x="25223" y="2159"/>
                </a:moveTo>
                <a:lnTo>
                  <a:pt x="22677" y="2159"/>
                </a:lnTo>
                <a:lnTo>
                  <a:pt x="23815" y="2540"/>
                </a:lnTo>
                <a:lnTo>
                  <a:pt x="24528" y="2921"/>
                </a:lnTo>
                <a:lnTo>
                  <a:pt x="26732" y="8890"/>
                </a:lnTo>
                <a:lnTo>
                  <a:pt x="26607" y="9525"/>
                </a:lnTo>
                <a:lnTo>
                  <a:pt x="26414" y="10033"/>
                </a:lnTo>
                <a:lnTo>
                  <a:pt x="26253" y="10287"/>
                </a:lnTo>
                <a:lnTo>
                  <a:pt x="26575" y="10541"/>
                </a:lnTo>
                <a:lnTo>
                  <a:pt x="27162" y="11303"/>
                </a:lnTo>
                <a:lnTo>
                  <a:pt x="27553" y="12065"/>
                </a:lnTo>
                <a:lnTo>
                  <a:pt x="27648" y="12446"/>
                </a:lnTo>
                <a:lnTo>
                  <a:pt x="27696" y="14351"/>
                </a:lnTo>
                <a:lnTo>
                  <a:pt x="27679" y="16129"/>
                </a:lnTo>
                <a:lnTo>
                  <a:pt x="26334" y="18415"/>
                </a:lnTo>
                <a:lnTo>
                  <a:pt x="27162" y="19050"/>
                </a:lnTo>
                <a:lnTo>
                  <a:pt x="27518" y="19431"/>
                </a:lnTo>
                <a:lnTo>
                  <a:pt x="28070" y="20320"/>
                </a:lnTo>
                <a:lnTo>
                  <a:pt x="28266" y="20955"/>
                </a:lnTo>
                <a:lnTo>
                  <a:pt x="28386" y="24384"/>
                </a:lnTo>
                <a:lnTo>
                  <a:pt x="28070" y="25527"/>
                </a:lnTo>
                <a:lnTo>
                  <a:pt x="27518" y="26416"/>
                </a:lnTo>
                <a:lnTo>
                  <a:pt x="26725" y="27178"/>
                </a:lnTo>
                <a:lnTo>
                  <a:pt x="26253" y="27432"/>
                </a:lnTo>
                <a:lnTo>
                  <a:pt x="26495" y="27940"/>
                </a:lnTo>
                <a:lnTo>
                  <a:pt x="26656" y="28448"/>
                </a:lnTo>
                <a:lnTo>
                  <a:pt x="26705" y="32131"/>
                </a:lnTo>
                <a:lnTo>
                  <a:pt x="26460" y="32893"/>
                </a:lnTo>
                <a:lnTo>
                  <a:pt x="26184" y="33401"/>
                </a:lnTo>
                <a:lnTo>
                  <a:pt x="25586" y="34163"/>
                </a:lnTo>
                <a:lnTo>
                  <a:pt x="25356" y="34417"/>
                </a:lnTo>
                <a:lnTo>
                  <a:pt x="25080" y="34544"/>
                </a:lnTo>
                <a:lnTo>
                  <a:pt x="24563" y="34924"/>
                </a:lnTo>
                <a:lnTo>
                  <a:pt x="23976" y="35178"/>
                </a:lnTo>
                <a:lnTo>
                  <a:pt x="24137" y="35432"/>
                </a:lnTo>
                <a:lnTo>
                  <a:pt x="24367" y="35940"/>
                </a:lnTo>
                <a:lnTo>
                  <a:pt x="24488" y="36321"/>
                </a:lnTo>
                <a:lnTo>
                  <a:pt x="24528" y="40131"/>
                </a:lnTo>
                <a:lnTo>
                  <a:pt x="24413" y="40385"/>
                </a:lnTo>
                <a:lnTo>
                  <a:pt x="24333" y="40766"/>
                </a:lnTo>
                <a:lnTo>
                  <a:pt x="24218" y="41020"/>
                </a:lnTo>
                <a:lnTo>
                  <a:pt x="23700" y="41782"/>
                </a:lnTo>
                <a:lnTo>
                  <a:pt x="23309" y="42163"/>
                </a:lnTo>
                <a:lnTo>
                  <a:pt x="23079" y="42417"/>
                </a:lnTo>
                <a:lnTo>
                  <a:pt x="22010" y="42925"/>
                </a:lnTo>
                <a:lnTo>
                  <a:pt x="22205" y="43306"/>
                </a:lnTo>
                <a:lnTo>
                  <a:pt x="22266" y="43560"/>
                </a:lnTo>
                <a:lnTo>
                  <a:pt x="22366" y="47370"/>
                </a:lnTo>
                <a:lnTo>
                  <a:pt x="22286" y="47751"/>
                </a:lnTo>
                <a:lnTo>
                  <a:pt x="22171" y="48132"/>
                </a:lnTo>
                <a:lnTo>
                  <a:pt x="18594" y="50672"/>
                </a:lnTo>
                <a:lnTo>
                  <a:pt x="18556" y="54101"/>
                </a:lnTo>
                <a:lnTo>
                  <a:pt x="15605" y="57149"/>
                </a:lnTo>
                <a:lnTo>
                  <a:pt x="14305" y="57149"/>
                </a:lnTo>
                <a:lnTo>
                  <a:pt x="14386" y="61086"/>
                </a:lnTo>
                <a:lnTo>
                  <a:pt x="29181" y="23749"/>
                </a:lnTo>
                <a:lnTo>
                  <a:pt x="29308" y="21971"/>
                </a:lnTo>
                <a:lnTo>
                  <a:pt x="29204" y="14859"/>
                </a:lnTo>
                <a:lnTo>
                  <a:pt x="26851" y="2540"/>
                </a:lnTo>
                <a:lnTo>
                  <a:pt x="25223" y="2159"/>
                </a:lnTo>
                <a:close/>
              </a:path>
              <a:path w="29845" h="66039">
                <a:moveTo>
                  <a:pt x="6937" y="59308"/>
                </a:moveTo>
                <a:lnTo>
                  <a:pt x="7037" y="59816"/>
                </a:lnTo>
                <a:lnTo>
                  <a:pt x="7233" y="60197"/>
                </a:lnTo>
                <a:lnTo>
                  <a:pt x="7072" y="59816"/>
                </a:lnTo>
                <a:lnTo>
                  <a:pt x="6957" y="59435"/>
                </a:lnTo>
                <a:close/>
              </a:path>
              <a:path w="29845" h="66039">
                <a:moveTo>
                  <a:pt x="11168" y="54355"/>
                </a:moveTo>
                <a:lnTo>
                  <a:pt x="10924" y="54355"/>
                </a:lnTo>
                <a:lnTo>
                  <a:pt x="11200" y="54482"/>
                </a:lnTo>
                <a:close/>
              </a:path>
              <a:path w="29845" h="66039">
                <a:moveTo>
                  <a:pt x="11543" y="53510"/>
                </a:moveTo>
                <a:lnTo>
                  <a:pt x="12028" y="54228"/>
                </a:lnTo>
                <a:lnTo>
                  <a:pt x="12258" y="54355"/>
                </a:lnTo>
                <a:lnTo>
                  <a:pt x="11982" y="54101"/>
                </a:lnTo>
                <a:lnTo>
                  <a:pt x="11543" y="53510"/>
                </a:lnTo>
                <a:close/>
              </a:path>
              <a:path w="29845" h="66039">
                <a:moveTo>
                  <a:pt x="11332" y="53118"/>
                </a:moveTo>
                <a:lnTo>
                  <a:pt x="11481" y="53408"/>
                </a:lnTo>
                <a:lnTo>
                  <a:pt x="11332" y="53118"/>
                </a:lnTo>
                <a:close/>
              </a:path>
              <a:path w="29845" h="66039">
                <a:moveTo>
                  <a:pt x="11129" y="52323"/>
                </a:moveTo>
                <a:lnTo>
                  <a:pt x="11291" y="52986"/>
                </a:lnTo>
                <a:lnTo>
                  <a:pt x="11129" y="52323"/>
                </a:lnTo>
                <a:close/>
              </a:path>
              <a:path w="29845" h="66039">
                <a:moveTo>
                  <a:pt x="27696" y="14351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0204" y="142277"/>
            <a:ext cx="43815" cy="33655"/>
          </a:xfrm>
          <a:custGeom>
            <a:avLst/>
            <a:gdLst/>
            <a:ahLst/>
            <a:cxnLst/>
            <a:rect l="l" t="t" r="r" b="b"/>
            <a:pathLst>
              <a:path w="43815" h="33655">
                <a:moveTo>
                  <a:pt x="31063" y="22859"/>
                </a:moveTo>
                <a:lnTo>
                  <a:pt x="26383" y="27371"/>
                </a:lnTo>
                <a:lnTo>
                  <a:pt x="26891" y="28035"/>
                </a:lnTo>
                <a:lnTo>
                  <a:pt x="35387" y="33636"/>
                </a:lnTo>
                <a:lnTo>
                  <a:pt x="36376" y="33006"/>
                </a:lnTo>
                <a:lnTo>
                  <a:pt x="39826" y="29868"/>
                </a:lnTo>
                <a:lnTo>
                  <a:pt x="40228" y="29444"/>
                </a:lnTo>
                <a:lnTo>
                  <a:pt x="41289" y="27955"/>
                </a:lnTo>
                <a:lnTo>
                  <a:pt x="41838" y="27050"/>
                </a:lnTo>
                <a:lnTo>
                  <a:pt x="39400" y="26627"/>
                </a:lnTo>
                <a:lnTo>
                  <a:pt x="38733" y="26466"/>
                </a:lnTo>
                <a:lnTo>
                  <a:pt x="31730" y="23374"/>
                </a:lnTo>
                <a:lnTo>
                  <a:pt x="31063" y="22859"/>
                </a:lnTo>
                <a:close/>
              </a:path>
              <a:path w="43815" h="33655">
                <a:moveTo>
                  <a:pt x="41171" y="10960"/>
                </a:moveTo>
                <a:lnTo>
                  <a:pt x="29844" y="14372"/>
                </a:lnTo>
                <a:lnTo>
                  <a:pt x="30281" y="14957"/>
                </a:lnTo>
                <a:lnTo>
                  <a:pt x="31650" y="20832"/>
                </a:lnTo>
                <a:lnTo>
                  <a:pt x="34088" y="21061"/>
                </a:lnTo>
                <a:lnTo>
                  <a:pt x="43678" y="20041"/>
                </a:lnTo>
                <a:lnTo>
                  <a:pt x="43563" y="17694"/>
                </a:lnTo>
                <a:lnTo>
                  <a:pt x="43253" y="15976"/>
                </a:lnTo>
                <a:lnTo>
                  <a:pt x="43092" y="15380"/>
                </a:lnTo>
                <a:lnTo>
                  <a:pt x="42775" y="14372"/>
                </a:lnTo>
                <a:lnTo>
                  <a:pt x="42310" y="13158"/>
                </a:lnTo>
                <a:lnTo>
                  <a:pt x="41171" y="10960"/>
                </a:lnTo>
                <a:close/>
              </a:path>
              <a:path w="43815" h="33655">
                <a:moveTo>
                  <a:pt x="24853" y="274"/>
                </a:moveTo>
                <a:lnTo>
                  <a:pt x="22806" y="11040"/>
                </a:lnTo>
                <a:lnTo>
                  <a:pt x="24186" y="11154"/>
                </a:lnTo>
                <a:lnTo>
                  <a:pt x="24612" y="11280"/>
                </a:lnTo>
                <a:lnTo>
                  <a:pt x="29131" y="13582"/>
                </a:lnTo>
                <a:lnTo>
                  <a:pt x="30621" y="10960"/>
                </a:lnTo>
                <a:lnTo>
                  <a:pt x="31374" y="9791"/>
                </a:lnTo>
                <a:lnTo>
                  <a:pt x="33030" y="7478"/>
                </a:lnTo>
                <a:lnTo>
                  <a:pt x="33812" y="6459"/>
                </a:lnTo>
                <a:lnTo>
                  <a:pt x="35306" y="4695"/>
                </a:lnTo>
                <a:lnTo>
                  <a:pt x="34525" y="4145"/>
                </a:lnTo>
                <a:lnTo>
                  <a:pt x="25716" y="435"/>
                </a:lnTo>
                <a:lnTo>
                  <a:pt x="24853" y="274"/>
                </a:lnTo>
                <a:close/>
              </a:path>
              <a:path w="43815" h="33655">
                <a:moveTo>
                  <a:pt x="118" y="14212"/>
                </a:moveTo>
                <a:lnTo>
                  <a:pt x="0" y="18988"/>
                </a:lnTo>
                <a:lnTo>
                  <a:pt x="83" y="19618"/>
                </a:lnTo>
                <a:lnTo>
                  <a:pt x="229" y="20316"/>
                </a:lnTo>
                <a:lnTo>
                  <a:pt x="6373" y="24004"/>
                </a:lnTo>
                <a:lnTo>
                  <a:pt x="7155" y="23958"/>
                </a:lnTo>
                <a:lnTo>
                  <a:pt x="13722" y="22355"/>
                </a:lnTo>
                <a:lnTo>
                  <a:pt x="13526" y="21691"/>
                </a:lnTo>
                <a:lnTo>
                  <a:pt x="13365" y="21026"/>
                </a:lnTo>
                <a:lnTo>
                  <a:pt x="13244" y="20202"/>
                </a:lnTo>
                <a:lnTo>
                  <a:pt x="13333" y="18404"/>
                </a:lnTo>
                <a:lnTo>
                  <a:pt x="13424" y="17808"/>
                </a:lnTo>
                <a:lnTo>
                  <a:pt x="13572" y="17270"/>
                </a:lnTo>
                <a:lnTo>
                  <a:pt x="13768" y="16720"/>
                </a:lnTo>
                <a:lnTo>
                  <a:pt x="13998" y="16205"/>
                </a:lnTo>
                <a:lnTo>
                  <a:pt x="8501" y="16205"/>
                </a:lnTo>
                <a:lnTo>
                  <a:pt x="7477" y="16125"/>
                </a:lnTo>
                <a:lnTo>
                  <a:pt x="6534" y="16010"/>
                </a:lnTo>
                <a:lnTo>
                  <a:pt x="4637" y="15701"/>
                </a:lnTo>
                <a:lnTo>
                  <a:pt x="2164" y="14991"/>
                </a:lnTo>
                <a:lnTo>
                  <a:pt x="118" y="14212"/>
                </a:lnTo>
                <a:close/>
              </a:path>
              <a:path w="43815" h="33655">
                <a:moveTo>
                  <a:pt x="14550" y="15186"/>
                </a:moveTo>
                <a:lnTo>
                  <a:pt x="9478" y="16205"/>
                </a:lnTo>
                <a:lnTo>
                  <a:pt x="13998" y="16205"/>
                </a:lnTo>
                <a:lnTo>
                  <a:pt x="14550" y="15186"/>
                </a:lnTo>
                <a:close/>
              </a:path>
              <a:path w="43815" h="33655">
                <a:moveTo>
                  <a:pt x="17264" y="0"/>
                </a:moveTo>
                <a:lnTo>
                  <a:pt x="6879" y="3836"/>
                </a:lnTo>
                <a:lnTo>
                  <a:pt x="7431" y="5016"/>
                </a:lnTo>
                <a:lnTo>
                  <a:pt x="14791" y="14842"/>
                </a:lnTo>
                <a:lnTo>
                  <a:pt x="15102" y="14407"/>
                </a:lnTo>
                <a:lnTo>
                  <a:pt x="15458" y="14017"/>
                </a:lnTo>
                <a:lnTo>
                  <a:pt x="21783" y="11040"/>
                </a:lnTo>
                <a:lnTo>
                  <a:pt x="22369" y="11040"/>
                </a:lnTo>
                <a:lnTo>
                  <a:pt x="21392" y="9791"/>
                </a:lnTo>
                <a:lnTo>
                  <a:pt x="20529" y="8451"/>
                </a:lnTo>
                <a:lnTo>
                  <a:pt x="19736" y="7008"/>
                </a:lnTo>
                <a:lnTo>
                  <a:pt x="19425" y="6264"/>
                </a:lnTo>
                <a:lnTo>
                  <a:pt x="19069" y="5520"/>
                </a:lnTo>
                <a:lnTo>
                  <a:pt x="18420" y="3836"/>
                </a:lnTo>
                <a:lnTo>
                  <a:pt x="17533" y="1053"/>
                </a:lnTo>
                <a:lnTo>
                  <a:pt x="1726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6602" y="270191"/>
            <a:ext cx="9525" cy="20955"/>
          </a:xfrm>
          <a:custGeom>
            <a:avLst/>
            <a:gdLst/>
            <a:ahLst/>
            <a:cxnLst/>
            <a:rect l="l" t="t" r="r" b="b"/>
            <a:pathLst>
              <a:path w="9525" h="20954">
                <a:moveTo>
                  <a:pt x="1694" y="0"/>
                </a:moveTo>
                <a:lnTo>
                  <a:pt x="1223" y="939"/>
                </a:lnTo>
                <a:lnTo>
                  <a:pt x="717" y="2072"/>
                </a:lnTo>
                <a:lnTo>
                  <a:pt x="521" y="2656"/>
                </a:lnTo>
                <a:lnTo>
                  <a:pt x="280" y="3286"/>
                </a:lnTo>
                <a:lnTo>
                  <a:pt x="130" y="3836"/>
                </a:lnTo>
                <a:lnTo>
                  <a:pt x="50" y="4386"/>
                </a:lnTo>
                <a:lnTo>
                  <a:pt x="0" y="7833"/>
                </a:lnTo>
                <a:lnTo>
                  <a:pt x="212" y="9196"/>
                </a:lnTo>
                <a:lnTo>
                  <a:pt x="5823" y="20397"/>
                </a:lnTo>
                <a:lnTo>
                  <a:pt x="6099" y="20316"/>
                </a:lnTo>
                <a:lnTo>
                  <a:pt x="6340" y="20122"/>
                </a:lnTo>
                <a:lnTo>
                  <a:pt x="6570" y="19893"/>
                </a:lnTo>
                <a:lnTo>
                  <a:pt x="7203" y="18908"/>
                </a:lnTo>
                <a:lnTo>
                  <a:pt x="7594" y="18518"/>
                </a:lnTo>
                <a:lnTo>
                  <a:pt x="8307" y="17969"/>
                </a:lnTo>
                <a:lnTo>
                  <a:pt x="8456" y="17740"/>
                </a:lnTo>
                <a:lnTo>
                  <a:pt x="8663" y="17499"/>
                </a:lnTo>
                <a:lnTo>
                  <a:pt x="8928" y="16755"/>
                </a:lnTo>
                <a:lnTo>
                  <a:pt x="9089" y="16205"/>
                </a:lnTo>
                <a:lnTo>
                  <a:pt x="9330" y="14796"/>
                </a:lnTo>
                <a:lnTo>
                  <a:pt x="9250" y="12689"/>
                </a:lnTo>
                <a:lnTo>
                  <a:pt x="8778" y="11349"/>
                </a:lnTo>
                <a:lnTo>
                  <a:pt x="8341" y="10261"/>
                </a:lnTo>
                <a:lnTo>
                  <a:pt x="7721" y="9127"/>
                </a:lnTo>
                <a:lnTo>
                  <a:pt x="6260" y="6069"/>
                </a:lnTo>
                <a:lnTo>
                  <a:pt x="5593" y="4936"/>
                </a:lnTo>
                <a:lnTo>
                  <a:pt x="5202" y="4386"/>
                </a:lnTo>
                <a:lnTo>
                  <a:pt x="2913" y="1763"/>
                </a:lnTo>
                <a:lnTo>
                  <a:pt x="2051" y="584"/>
                </a:lnTo>
                <a:lnTo>
                  <a:pt x="169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34692" y="146549"/>
            <a:ext cx="34925" cy="25400"/>
          </a:xfrm>
          <a:custGeom>
            <a:avLst/>
            <a:gdLst/>
            <a:ahLst/>
            <a:cxnLst/>
            <a:rect l="l" t="t" r="r" b="b"/>
            <a:pathLst>
              <a:path w="34925" h="25400">
                <a:moveTo>
                  <a:pt x="25586" y="20271"/>
                </a:moveTo>
                <a:lnTo>
                  <a:pt x="24528" y="21450"/>
                </a:lnTo>
                <a:lnTo>
                  <a:pt x="24137" y="21759"/>
                </a:lnTo>
                <a:lnTo>
                  <a:pt x="24574" y="22229"/>
                </a:lnTo>
                <a:lnTo>
                  <a:pt x="28818" y="25092"/>
                </a:lnTo>
                <a:lnTo>
                  <a:pt x="30117" y="23718"/>
                </a:lnTo>
                <a:lnTo>
                  <a:pt x="29680" y="23523"/>
                </a:lnTo>
                <a:lnTo>
                  <a:pt x="28576" y="22859"/>
                </a:lnTo>
                <a:lnTo>
                  <a:pt x="27829" y="22355"/>
                </a:lnTo>
                <a:lnTo>
                  <a:pt x="26690" y="21450"/>
                </a:lnTo>
                <a:lnTo>
                  <a:pt x="26334" y="21061"/>
                </a:lnTo>
                <a:lnTo>
                  <a:pt x="25943" y="20706"/>
                </a:lnTo>
                <a:lnTo>
                  <a:pt x="25586" y="20271"/>
                </a:lnTo>
                <a:close/>
              </a:path>
              <a:path w="34925" h="25400">
                <a:moveTo>
                  <a:pt x="34084" y="10250"/>
                </a:moveTo>
                <a:lnTo>
                  <a:pt x="26541" y="12013"/>
                </a:lnTo>
                <a:lnTo>
                  <a:pt x="26805" y="12643"/>
                </a:lnTo>
                <a:lnTo>
                  <a:pt x="27012" y="13307"/>
                </a:lnTo>
                <a:lnTo>
                  <a:pt x="27136" y="13857"/>
                </a:lnTo>
                <a:lnTo>
                  <a:pt x="27242" y="14682"/>
                </a:lnTo>
                <a:lnTo>
                  <a:pt x="27955" y="14716"/>
                </a:lnTo>
                <a:lnTo>
                  <a:pt x="30037" y="14716"/>
                </a:lnTo>
                <a:lnTo>
                  <a:pt x="31290" y="14636"/>
                </a:lnTo>
                <a:lnTo>
                  <a:pt x="33303" y="14407"/>
                </a:lnTo>
                <a:lnTo>
                  <a:pt x="34475" y="14212"/>
                </a:lnTo>
                <a:lnTo>
                  <a:pt x="34441" y="13857"/>
                </a:lnTo>
                <a:lnTo>
                  <a:pt x="34084" y="12838"/>
                </a:lnTo>
                <a:lnTo>
                  <a:pt x="34084" y="10250"/>
                </a:lnTo>
                <a:close/>
              </a:path>
              <a:path w="34925" h="25400">
                <a:moveTo>
                  <a:pt x="24137" y="0"/>
                </a:moveTo>
                <a:lnTo>
                  <a:pt x="20170" y="7008"/>
                </a:lnTo>
                <a:lnTo>
                  <a:pt x="21469" y="7352"/>
                </a:lnTo>
                <a:lnTo>
                  <a:pt x="22642" y="7902"/>
                </a:lnTo>
                <a:lnTo>
                  <a:pt x="23390" y="8337"/>
                </a:lnTo>
                <a:lnTo>
                  <a:pt x="23624" y="7352"/>
                </a:lnTo>
                <a:lnTo>
                  <a:pt x="23827" y="6688"/>
                </a:lnTo>
                <a:lnTo>
                  <a:pt x="26805" y="1282"/>
                </a:lnTo>
                <a:lnTo>
                  <a:pt x="26265" y="778"/>
                </a:lnTo>
                <a:lnTo>
                  <a:pt x="25552" y="343"/>
                </a:lnTo>
                <a:lnTo>
                  <a:pt x="25241" y="229"/>
                </a:lnTo>
                <a:lnTo>
                  <a:pt x="24137" y="0"/>
                </a:lnTo>
                <a:close/>
              </a:path>
              <a:path w="34925" h="25400">
                <a:moveTo>
                  <a:pt x="10257" y="309"/>
                </a:moveTo>
                <a:lnTo>
                  <a:pt x="7463" y="2027"/>
                </a:lnTo>
                <a:lnTo>
                  <a:pt x="7883" y="2966"/>
                </a:lnTo>
                <a:lnTo>
                  <a:pt x="11867" y="8921"/>
                </a:lnTo>
                <a:lnTo>
                  <a:pt x="12534" y="8417"/>
                </a:lnTo>
                <a:lnTo>
                  <a:pt x="13247" y="7982"/>
                </a:lnTo>
                <a:lnTo>
                  <a:pt x="13995" y="7593"/>
                </a:lnTo>
                <a:lnTo>
                  <a:pt x="14777" y="7272"/>
                </a:lnTo>
                <a:lnTo>
                  <a:pt x="13558" y="5989"/>
                </a:lnTo>
                <a:lnTo>
                  <a:pt x="13006" y="5325"/>
                </a:lnTo>
                <a:lnTo>
                  <a:pt x="12109" y="4111"/>
                </a:lnTo>
                <a:lnTo>
                  <a:pt x="11382" y="2851"/>
                </a:lnTo>
                <a:lnTo>
                  <a:pt x="10729" y="1603"/>
                </a:lnTo>
                <a:lnTo>
                  <a:pt x="10257" y="309"/>
                </a:lnTo>
                <a:close/>
              </a:path>
              <a:path w="34925" h="25400">
                <a:moveTo>
                  <a:pt x="195" y="14052"/>
                </a:moveTo>
                <a:lnTo>
                  <a:pt x="121" y="14281"/>
                </a:lnTo>
                <a:lnTo>
                  <a:pt x="0" y="16319"/>
                </a:lnTo>
                <a:lnTo>
                  <a:pt x="310" y="17110"/>
                </a:lnTo>
                <a:lnTo>
                  <a:pt x="1448" y="17144"/>
                </a:lnTo>
                <a:lnTo>
                  <a:pt x="2587" y="17144"/>
                </a:lnTo>
                <a:lnTo>
                  <a:pt x="4910" y="16984"/>
                </a:lnTo>
                <a:lnTo>
                  <a:pt x="7980" y="16640"/>
                </a:lnTo>
                <a:lnTo>
                  <a:pt x="8843" y="16480"/>
                </a:lnTo>
                <a:lnTo>
                  <a:pt x="8794" y="14361"/>
                </a:lnTo>
                <a:lnTo>
                  <a:pt x="2667" y="14361"/>
                </a:lnTo>
                <a:lnTo>
                  <a:pt x="1609" y="14281"/>
                </a:lnTo>
                <a:lnTo>
                  <a:pt x="195" y="14052"/>
                </a:lnTo>
                <a:close/>
              </a:path>
              <a:path w="34925" h="25400">
                <a:moveTo>
                  <a:pt x="8923" y="13697"/>
                </a:moveTo>
                <a:lnTo>
                  <a:pt x="7072" y="14086"/>
                </a:lnTo>
                <a:lnTo>
                  <a:pt x="6244" y="14212"/>
                </a:lnTo>
                <a:lnTo>
                  <a:pt x="5427" y="14281"/>
                </a:lnTo>
                <a:lnTo>
                  <a:pt x="3932" y="14361"/>
                </a:lnTo>
                <a:lnTo>
                  <a:pt x="8794" y="14361"/>
                </a:lnTo>
                <a:lnTo>
                  <a:pt x="8923" y="1369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06817" y="424296"/>
            <a:ext cx="45085" cy="78740"/>
          </a:xfrm>
          <a:custGeom>
            <a:avLst/>
            <a:gdLst/>
            <a:ahLst/>
            <a:cxnLst/>
            <a:rect l="l" t="t" r="r" b="b"/>
            <a:pathLst>
              <a:path w="45084" h="78740">
                <a:moveTo>
                  <a:pt x="33808" y="0"/>
                </a:moveTo>
                <a:lnTo>
                  <a:pt x="29013" y="1259"/>
                </a:lnTo>
                <a:lnTo>
                  <a:pt x="28105" y="1603"/>
                </a:lnTo>
                <a:lnTo>
                  <a:pt x="26690" y="2072"/>
                </a:lnTo>
                <a:lnTo>
                  <a:pt x="25276" y="2313"/>
                </a:lnTo>
                <a:lnTo>
                  <a:pt x="22286" y="2542"/>
                </a:lnTo>
                <a:lnTo>
                  <a:pt x="21343" y="2668"/>
                </a:lnTo>
                <a:lnTo>
                  <a:pt x="18912" y="5840"/>
                </a:lnTo>
                <a:lnTo>
                  <a:pt x="19146" y="7833"/>
                </a:lnTo>
                <a:lnTo>
                  <a:pt x="19126" y="11830"/>
                </a:lnTo>
                <a:lnTo>
                  <a:pt x="33027" y="39935"/>
                </a:lnTo>
                <a:lnTo>
                  <a:pt x="33923" y="40954"/>
                </a:lnTo>
                <a:lnTo>
                  <a:pt x="34360" y="41618"/>
                </a:lnTo>
                <a:lnTo>
                  <a:pt x="34280" y="42408"/>
                </a:lnTo>
                <a:lnTo>
                  <a:pt x="34084" y="42958"/>
                </a:lnTo>
                <a:lnTo>
                  <a:pt x="14501" y="70009"/>
                </a:lnTo>
                <a:lnTo>
                  <a:pt x="13604" y="70169"/>
                </a:lnTo>
                <a:lnTo>
                  <a:pt x="13167" y="70284"/>
                </a:lnTo>
                <a:lnTo>
                  <a:pt x="11396" y="71063"/>
                </a:lnTo>
                <a:lnTo>
                  <a:pt x="9625" y="72002"/>
                </a:lnTo>
                <a:lnTo>
                  <a:pt x="8762" y="72517"/>
                </a:lnTo>
                <a:lnTo>
                  <a:pt x="7865" y="72987"/>
                </a:lnTo>
                <a:lnTo>
                  <a:pt x="6034" y="73846"/>
                </a:lnTo>
                <a:lnTo>
                  <a:pt x="3139" y="74899"/>
                </a:lnTo>
                <a:lnTo>
                  <a:pt x="2437" y="75174"/>
                </a:lnTo>
                <a:lnTo>
                  <a:pt x="1728" y="75529"/>
                </a:lnTo>
                <a:lnTo>
                  <a:pt x="1218" y="75758"/>
                </a:lnTo>
                <a:lnTo>
                  <a:pt x="701" y="76079"/>
                </a:lnTo>
                <a:lnTo>
                  <a:pt x="269" y="76434"/>
                </a:lnTo>
                <a:lnTo>
                  <a:pt x="34" y="76697"/>
                </a:lnTo>
                <a:lnTo>
                  <a:pt x="0" y="77568"/>
                </a:lnTo>
                <a:lnTo>
                  <a:pt x="114" y="77717"/>
                </a:lnTo>
                <a:lnTo>
                  <a:pt x="551" y="78072"/>
                </a:lnTo>
                <a:lnTo>
                  <a:pt x="862" y="78232"/>
                </a:lnTo>
                <a:lnTo>
                  <a:pt x="1690" y="78587"/>
                </a:lnTo>
                <a:lnTo>
                  <a:pt x="2552" y="78701"/>
                </a:lnTo>
                <a:lnTo>
                  <a:pt x="3300" y="78587"/>
                </a:lnTo>
                <a:lnTo>
                  <a:pt x="3656" y="78461"/>
                </a:lnTo>
                <a:lnTo>
                  <a:pt x="4397" y="78072"/>
                </a:lnTo>
                <a:lnTo>
                  <a:pt x="5025" y="77682"/>
                </a:lnTo>
                <a:lnTo>
                  <a:pt x="6129" y="76903"/>
                </a:lnTo>
                <a:lnTo>
                  <a:pt x="7096" y="76388"/>
                </a:lnTo>
                <a:lnTo>
                  <a:pt x="7463" y="76228"/>
                </a:lnTo>
                <a:lnTo>
                  <a:pt x="8613" y="75838"/>
                </a:lnTo>
                <a:lnTo>
                  <a:pt x="9786" y="75529"/>
                </a:lnTo>
                <a:lnTo>
                  <a:pt x="12339" y="74979"/>
                </a:lnTo>
                <a:lnTo>
                  <a:pt x="13638" y="74670"/>
                </a:lnTo>
                <a:lnTo>
                  <a:pt x="18755" y="71452"/>
                </a:lnTo>
                <a:lnTo>
                  <a:pt x="19146" y="70834"/>
                </a:lnTo>
                <a:lnTo>
                  <a:pt x="19723" y="70169"/>
                </a:lnTo>
                <a:lnTo>
                  <a:pt x="20250" y="69654"/>
                </a:lnTo>
                <a:lnTo>
                  <a:pt x="22136" y="68016"/>
                </a:lnTo>
                <a:lnTo>
                  <a:pt x="22723" y="67467"/>
                </a:lnTo>
                <a:lnTo>
                  <a:pt x="25241" y="63355"/>
                </a:lnTo>
                <a:lnTo>
                  <a:pt x="25828" y="62221"/>
                </a:lnTo>
                <a:lnTo>
                  <a:pt x="34441" y="52509"/>
                </a:lnTo>
                <a:lnTo>
                  <a:pt x="35418" y="51376"/>
                </a:lnTo>
                <a:lnTo>
                  <a:pt x="36752" y="49761"/>
                </a:lnTo>
                <a:lnTo>
                  <a:pt x="37971" y="48123"/>
                </a:lnTo>
                <a:lnTo>
                  <a:pt x="39156" y="46474"/>
                </a:lnTo>
                <a:lnTo>
                  <a:pt x="40340" y="44871"/>
                </a:lnTo>
                <a:lnTo>
                  <a:pt x="41479" y="43267"/>
                </a:lnTo>
                <a:lnTo>
                  <a:pt x="43169" y="41114"/>
                </a:lnTo>
                <a:lnTo>
                  <a:pt x="44342" y="39786"/>
                </a:lnTo>
                <a:lnTo>
                  <a:pt x="44940" y="39190"/>
                </a:lnTo>
                <a:lnTo>
                  <a:pt x="44940" y="38721"/>
                </a:lnTo>
                <a:lnTo>
                  <a:pt x="44779" y="38331"/>
                </a:lnTo>
                <a:lnTo>
                  <a:pt x="44584" y="37942"/>
                </a:lnTo>
                <a:lnTo>
                  <a:pt x="43836" y="36762"/>
                </a:lnTo>
                <a:lnTo>
                  <a:pt x="42778" y="35354"/>
                </a:lnTo>
                <a:lnTo>
                  <a:pt x="41755" y="33796"/>
                </a:lnTo>
                <a:lnTo>
                  <a:pt x="37465" y="14762"/>
                </a:lnTo>
                <a:lnTo>
                  <a:pt x="37875" y="11475"/>
                </a:lnTo>
                <a:lnTo>
                  <a:pt x="38098" y="9986"/>
                </a:lnTo>
                <a:lnTo>
                  <a:pt x="38799" y="5840"/>
                </a:lnTo>
                <a:lnTo>
                  <a:pt x="38926" y="5291"/>
                </a:lnTo>
                <a:lnTo>
                  <a:pt x="38880" y="4111"/>
                </a:lnTo>
                <a:lnTo>
                  <a:pt x="38684" y="3756"/>
                </a:lnTo>
                <a:lnTo>
                  <a:pt x="37902" y="2977"/>
                </a:lnTo>
                <a:lnTo>
                  <a:pt x="37511" y="2668"/>
                </a:lnTo>
                <a:lnTo>
                  <a:pt x="36913" y="2072"/>
                </a:lnTo>
                <a:lnTo>
                  <a:pt x="34280" y="45"/>
                </a:lnTo>
                <a:lnTo>
                  <a:pt x="33808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20040" y="325277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6416" y="0"/>
                </a:moveTo>
                <a:lnTo>
                  <a:pt x="0" y="4031"/>
                </a:lnTo>
                <a:lnTo>
                  <a:pt x="160" y="4546"/>
                </a:lnTo>
                <a:lnTo>
                  <a:pt x="2759" y="6653"/>
                </a:lnTo>
                <a:lnTo>
                  <a:pt x="3150" y="6619"/>
                </a:lnTo>
                <a:lnTo>
                  <a:pt x="7555" y="1878"/>
                </a:lnTo>
                <a:lnTo>
                  <a:pt x="7555" y="629"/>
                </a:lnTo>
                <a:lnTo>
                  <a:pt x="7394" y="435"/>
                </a:lnTo>
                <a:lnTo>
                  <a:pt x="7037" y="160"/>
                </a:lnTo>
                <a:lnTo>
                  <a:pt x="6842" y="80"/>
                </a:lnTo>
                <a:lnTo>
                  <a:pt x="6416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6199" y="244663"/>
            <a:ext cx="40005" cy="46355"/>
          </a:xfrm>
          <a:custGeom>
            <a:avLst/>
            <a:gdLst/>
            <a:ahLst/>
            <a:cxnLst/>
            <a:rect l="l" t="t" r="r" b="b"/>
            <a:pathLst>
              <a:path w="40004" h="46354">
                <a:moveTo>
                  <a:pt x="12492" y="13113"/>
                </a:moveTo>
                <a:lnTo>
                  <a:pt x="11192" y="14212"/>
                </a:lnTo>
                <a:lnTo>
                  <a:pt x="10847" y="14212"/>
                </a:lnTo>
                <a:lnTo>
                  <a:pt x="8685" y="25962"/>
                </a:lnTo>
                <a:lnTo>
                  <a:pt x="8524" y="26902"/>
                </a:lnTo>
                <a:lnTo>
                  <a:pt x="5776" y="33979"/>
                </a:lnTo>
                <a:lnTo>
                  <a:pt x="5304" y="34804"/>
                </a:lnTo>
                <a:lnTo>
                  <a:pt x="4787" y="35628"/>
                </a:lnTo>
                <a:lnTo>
                  <a:pt x="4235" y="36453"/>
                </a:lnTo>
                <a:lnTo>
                  <a:pt x="3729" y="37312"/>
                </a:lnTo>
                <a:lnTo>
                  <a:pt x="3292" y="38171"/>
                </a:lnTo>
                <a:lnTo>
                  <a:pt x="2357" y="40129"/>
                </a:lnTo>
                <a:lnTo>
                  <a:pt x="2038" y="40839"/>
                </a:lnTo>
                <a:lnTo>
                  <a:pt x="302" y="43496"/>
                </a:lnTo>
                <a:lnTo>
                  <a:pt x="64" y="44046"/>
                </a:lnTo>
                <a:lnTo>
                  <a:pt x="0" y="45145"/>
                </a:lnTo>
                <a:lnTo>
                  <a:pt x="544" y="45649"/>
                </a:lnTo>
                <a:lnTo>
                  <a:pt x="854" y="45810"/>
                </a:lnTo>
                <a:lnTo>
                  <a:pt x="1130" y="45924"/>
                </a:lnTo>
                <a:lnTo>
                  <a:pt x="1762" y="46085"/>
                </a:lnTo>
                <a:lnTo>
                  <a:pt x="2429" y="46165"/>
                </a:lnTo>
                <a:lnTo>
                  <a:pt x="3809" y="46119"/>
                </a:lnTo>
                <a:lnTo>
                  <a:pt x="5143" y="46039"/>
                </a:lnTo>
                <a:lnTo>
                  <a:pt x="5339" y="45970"/>
                </a:lnTo>
                <a:lnTo>
                  <a:pt x="5891" y="45569"/>
                </a:lnTo>
                <a:lnTo>
                  <a:pt x="6040" y="45420"/>
                </a:lnTo>
                <a:lnTo>
                  <a:pt x="6397" y="45226"/>
                </a:lnTo>
                <a:lnTo>
                  <a:pt x="6558" y="45180"/>
                </a:lnTo>
                <a:lnTo>
                  <a:pt x="6834" y="45180"/>
                </a:lnTo>
                <a:lnTo>
                  <a:pt x="7144" y="45145"/>
                </a:lnTo>
                <a:lnTo>
                  <a:pt x="10100" y="40129"/>
                </a:lnTo>
                <a:lnTo>
                  <a:pt x="10376" y="39270"/>
                </a:lnTo>
                <a:lnTo>
                  <a:pt x="18195" y="31082"/>
                </a:lnTo>
                <a:lnTo>
                  <a:pt x="19253" y="30543"/>
                </a:lnTo>
                <a:lnTo>
                  <a:pt x="19771" y="30188"/>
                </a:lnTo>
                <a:lnTo>
                  <a:pt x="20242" y="29833"/>
                </a:lnTo>
                <a:lnTo>
                  <a:pt x="20875" y="29204"/>
                </a:lnTo>
                <a:lnTo>
                  <a:pt x="15206" y="29204"/>
                </a:lnTo>
                <a:lnTo>
                  <a:pt x="16389" y="26902"/>
                </a:lnTo>
                <a:lnTo>
                  <a:pt x="24647" y="19423"/>
                </a:lnTo>
                <a:lnTo>
                  <a:pt x="25187" y="19102"/>
                </a:lnTo>
                <a:lnTo>
                  <a:pt x="26096" y="18713"/>
                </a:lnTo>
                <a:lnTo>
                  <a:pt x="13906" y="18713"/>
                </a:lnTo>
                <a:lnTo>
                  <a:pt x="13711" y="18404"/>
                </a:lnTo>
                <a:lnTo>
                  <a:pt x="13588" y="18049"/>
                </a:lnTo>
                <a:lnTo>
                  <a:pt x="13468" y="17304"/>
                </a:lnTo>
                <a:lnTo>
                  <a:pt x="13361" y="14911"/>
                </a:lnTo>
                <a:lnTo>
                  <a:pt x="13285" y="14212"/>
                </a:lnTo>
                <a:lnTo>
                  <a:pt x="13205" y="13903"/>
                </a:lnTo>
                <a:lnTo>
                  <a:pt x="13078" y="13548"/>
                </a:lnTo>
                <a:lnTo>
                  <a:pt x="12883" y="13227"/>
                </a:lnTo>
                <a:lnTo>
                  <a:pt x="12733" y="13158"/>
                </a:lnTo>
                <a:lnTo>
                  <a:pt x="12492" y="13113"/>
                </a:lnTo>
                <a:close/>
              </a:path>
              <a:path w="40004" h="46354">
                <a:moveTo>
                  <a:pt x="21415" y="26970"/>
                </a:moveTo>
                <a:lnTo>
                  <a:pt x="21105" y="27050"/>
                </a:lnTo>
                <a:lnTo>
                  <a:pt x="19414" y="28035"/>
                </a:lnTo>
                <a:lnTo>
                  <a:pt x="18828" y="28345"/>
                </a:lnTo>
                <a:lnTo>
                  <a:pt x="18356" y="28539"/>
                </a:lnTo>
                <a:lnTo>
                  <a:pt x="17954" y="28654"/>
                </a:lnTo>
                <a:lnTo>
                  <a:pt x="17138" y="28814"/>
                </a:lnTo>
                <a:lnTo>
                  <a:pt x="16701" y="28860"/>
                </a:lnTo>
                <a:lnTo>
                  <a:pt x="15206" y="29204"/>
                </a:lnTo>
                <a:lnTo>
                  <a:pt x="20875" y="29204"/>
                </a:lnTo>
                <a:lnTo>
                  <a:pt x="21266" y="28619"/>
                </a:lnTo>
                <a:lnTo>
                  <a:pt x="21530" y="28035"/>
                </a:lnTo>
                <a:lnTo>
                  <a:pt x="21415" y="26970"/>
                </a:lnTo>
                <a:close/>
              </a:path>
              <a:path w="40004" h="46354">
                <a:moveTo>
                  <a:pt x="34939" y="0"/>
                </a:moveTo>
                <a:lnTo>
                  <a:pt x="32697" y="0"/>
                </a:lnTo>
                <a:lnTo>
                  <a:pt x="32306" y="160"/>
                </a:lnTo>
                <a:lnTo>
                  <a:pt x="31949" y="355"/>
                </a:lnTo>
                <a:lnTo>
                  <a:pt x="31282" y="858"/>
                </a:lnTo>
                <a:lnTo>
                  <a:pt x="30811" y="1133"/>
                </a:lnTo>
                <a:lnTo>
                  <a:pt x="26487" y="7203"/>
                </a:lnTo>
                <a:lnTo>
                  <a:pt x="26015" y="8028"/>
                </a:lnTo>
                <a:lnTo>
                  <a:pt x="25590" y="8887"/>
                </a:lnTo>
                <a:lnTo>
                  <a:pt x="24591" y="10650"/>
                </a:lnTo>
                <a:lnTo>
                  <a:pt x="24014" y="11475"/>
                </a:lnTo>
                <a:lnTo>
                  <a:pt x="23146" y="12494"/>
                </a:lnTo>
                <a:lnTo>
                  <a:pt x="21806" y="14212"/>
                </a:lnTo>
                <a:lnTo>
                  <a:pt x="15171" y="18713"/>
                </a:lnTo>
                <a:lnTo>
                  <a:pt x="26096" y="18713"/>
                </a:lnTo>
                <a:lnTo>
                  <a:pt x="27034" y="18324"/>
                </a:lnTo>
                <a:lnTo>
                  <a:pt x="28695" y="17808"/>
                </a:lnTo>
                <a:lnTo>
                  <a:pt x="31052" y="17304"/>
                </a:lnTo>
                <a:lnTo>
                  <a:pt x="32271" y="17190"/>
                </a:lnTo>
                <a:lnTo>
                  <a:pt x="32973" y="16640"/>
                </a:lnTo>
                <a:lnTo>
                  <a:pt x="33720" y="16171"/>
                </a:lnTo>
                <a:lnTo>
                  <a:pt x="34514" y="15735"/>
                </a:lnTo>
                <a:lnTo>
                  <a:pt x="36123" y="14911"/>
                </a:lnTo>
                <a:lnTo>
                  <a:pt x="37653" y="13972"/>
                </a:lnTo>
                <a:lnTo>
                  <a:pt x="38366" y="13388"/>
                </a:lnTo>
                <a:lnTo>
                  <a:pt x="38722" y="12998"/>
                </a:lnTo>
                <a:lnTo>
                  <a:pt x="39033" y="12494"/>
                </a:lnTo>
                <a:lnTo>
                  <a:pt x="39324" y="11704"/>
                </a:lnTo>
                <a:lnTo>
                  <a:pt x="30339" y="11704"/>
                </a:lnTo>
                <a:lnTo>
                  <a:pt x="29994" y="11624"/>
                </a:lnTo>
                <a:lnTo>
                  <a:pt x="29718" y="11429"/>
                </a:lnTo>
                <a:lnTo>
                  <a:pt x="29442" y="11005"/>
                </a:lnTo>
                <a:lnTo>
                  <a:pt x="29316" y="9906"/>
                </a:lnTo>
                <a:lnTo>
                  <a:pt x="29477" y="9127"/>
                </a:lnTo>
                <a:lnTo>
                  <a:pt x="32271" y="3802"/>
                </a:lnTo>
                <a:lnTo>
                  <a:pt x="34939" y="0"/>
                </a:lnTo>
                <a:close/>
              </a:path>
              <a:path w="40004" h="46354">
                <a:moveTo>
                  <a:pt x="37457" y="11120"/>
                </a:moveTo>
                <a:lnTo>
                  <a:pt x="31443" y="11670"/>
                </a:lnTo>
                <a:lnTo>
                  <a:pt x="30972" y="11704"/>
                </a:lnTo>
                <a:lnTo>
                  <a:pt x="39324" y="11704"/>
                </a:lnTo>
                <a:lnTo>
                  <a:pt x="39458" y="11280"/>
                </a:lnTo>
                <a:lnTo>
                  <a:pt x="37457" y="1112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2391" y="236474"/>
            <a:ext cx="25400" cy="52069"/>
          </a:xfrm>
          <a:custGeom>
            <a:avLst/>
            <a:gdLst/>
            <a:ahLst/>
            <a:cxnLst/>
            <a:rect l="l" t="t" r="r" b="b"/>
            <a:pathLst>
              <a:path w="25400" h="52070">
                <a:moveTo>
                  <a:pt x="551" y="15357"/>
                </a:moveTo>
                <a:lnTo>
                  <a:pt x="0" y="15357"/>
                </a:lnTo>
                <a:lnTo>
                  <a:pt x="40" y="16606"/>
                </a:lnTo>
                <a:lnTo>
                  <a:pt x="160" y="19034"/>
                </a:lnTo>
                <a:lnTo>
                  <a:pt x="2909" y="27486"/>
                </a:lnTo>
                <a:lnTo>
                  <a:pt x="3461" y="28780"/>
                </a:lnTo>
                <a:lnTo>
                  <a:pt x="5138" y="39946"/>
                </a:lnTo>
                <a:lnTo>
                  <a:pt x="5019" y="41584"/>
                </a:lnTo>
                <a:lnTo>
                  <a:pt x="4760" y="43932"/>
                </a:lnTo>
                <a:lnTo>
                  <a:pt x="4519" y="45340"/>
                </a:lnTo>
                <a:lnTo>
                  <a:pt x="3967" y="48158"/>
                </a:lnTo>
                <a:lnTo>
                  <a:pt x="3852" y="48639"/>
                </a:lnTo>
                <a:lnTo>
                  <a:pt x="3817" y="51845"/>
                </a:lnTo>
                <a:lnTo>
                  <a:pt x="4404" y="51960"/>
                </a:lnTo>
                <a:lnTo>
                  <a:pt x="4990" y="52006"/>
                </a:lnTo>
                <a:lnTo>
                  <a:pt x="5542" y="52006"/>
                </a:lnTo>
                <a:lnTo>
                  <a:pt x="7313" y="51845"/>
                </a:lnTo>
                <a:lnTo>
                  <a:pt x="8486" y="51685"/>
                </a:lnTo>
                <a:lnTo>
                  <a:pt x="8808" y="51685"/>
                </a:lnTo>
                <a:lnTo>
                  <a:pt x="11120" y="46325"/>
                </a:lnTo>
                <a:lnTo>
                  <a:pt x="11327" y="44916"/>
                </a:lnTo>
                <a:lnTo>
                  <a:pt x="11557" y="41584"/>
                </a:lnTo>
                <a:lnTo>
                  <a:pt x="11672" y="38297"/>
                </a:lnTo>
                <a:lnTo>
                  <a:pt x="12074" y="33361"/>
                </a:lnTo>
                <a:lnTo>
                  <a:pt x="12328" y="31448"/>
                </a:lnTo>
                <a:lnTo>
                  <a:pt x="12546" y="29329"/>
                </a:lnTo>
                <a:lnTo>
                  <a:pt x="12661" y="28551"/>
                </a:lnTo>
                <a:lnTo>
                  <a:pt x="15455" y="23260"/>
                </a:lnTo>
                <a:lnTo>
                  <a:pt x="5979" y="23260"/>
                </a:lnTo>
                <a:lnTo>
                  <a:pt x="2097" y="19034"/>
                </a:lnTo>
                <a:lnTo>
                  <a:pt x="1641" y="17820"/>
                </a:lnTo>
                <a:lnTo>
                  <a:pt x="1138" y="16606"/>
                </a:lnTo>
                <a:lnTo>
                  <a:pt x="551" y="15357"/>
                </a:lnTo>
                <a:close/>
              </a:path>
              <a:path w="25400" h="52070">
                <a:moveTo>
                  <a:pt x="13719" y="0"/>
                </a:moveTo>
                <a:lnTo>
                  <a:pt x="13719" y="1294"/>
                </a:lnTo>
                <a:lnTo>
                  <a:pt x="13443" y="1408"/>
                </a:lnTo>
                <a:lnTo>
                  <a:pt x="12971" y="1683"/>
                </a:lnTo>
                <a:lnTo>
                  <a:pt x="12419" y="2233"/>
                </a:lnTo>
                <a:lnTo>
                  <a:pt x="12143" y="2553"/>
                </a:lnTo>
                <a:lnTo>
                  <a:pt x="11718" y="3447"/>
                </a:lnTo>
                <a:lnTo>
                  <a:pt x="11281" y="4306"/>
                </a:lnTo>
                <a:lnTo>
                  <a:pt x="10192" y="16606"/>
                </a:lnTo>
                <a:lnTo>
                  <a:pt x="10027" y="18598"/>
                </a:lnTo>
                <a:lnTo>
                  <a:pt x="6957" y="23179"/>
                </a:lnTo>
                <a:lnTo>
                  <a:pt x="6646" y="23260"/>
                </a:lnTo>
                <a:lnTo>
                  <a:pt x="15455" y="23260"/>
                </a:lnTo>
                <a:lnTo>
                  <a:pt x="17020" y="21107"/>
                </a:lnTo>
                <a:lnTo>
                  <a:pt x="19581" y="17820"/>
                </a:lnTo>
                <a:lnTo>
                  <a:pt x="21308" y="15667"/>
                </a:lnTo>
                <a:lnTo>
                  <a:pt x="22493" y="14258"/>
                </a:lnTo>
                <a:lnTo>
                  <a:pt x="23599" y="13078"/>
                </a:lnTo>
                <a:lnTo>
                  <a:pt x="17410" y="13078"/>
                </a:lnTo>
                <a:lnTo>
                  <a:pt x="14153" y="5176"/>
                </a:lnTo>
                <a:lnTo>
                  <a:pt x="13805" y="1294"/>
                </a:lnTo>
                <a:lnTo>
                  <a:pt x="13719" y="0"/>
                </a:lnTo>
                <a:close/>
              </a:path>
              <a:path w="25400" h="52070">
                <a:moveTo>
                  <a:pt x="25161" y="8818"/>
                </a:moveTo>
                <a:lnTo>
                  <a:pt x="24609" y="8818"/>
                </a:lnTo>
                <a:lnTo>
                  <a:pt x="24218" y="8932"/>
                </a:lnTo>
                <a:lnTo>
                  <a:pt x="24022" y="9047"/>
                </a:lnTo>
                <a:lnTo>
                  <a:pt x="22731" y="10456"/>
                </a:lnTo>
                <a:lnTo>
                  <a:pt x="21895" y="11315"/>
                </a:lnTo>
                <a:lnTo>
                  <a:pt x="18203" y="13078"/>
                </a:lnTo>
                <a:lnTo>
                  <a:pt x="23599" y="13078"/>
                </a:lnTo>
                <a:lnTo>
                  <a:pt x="24689" y="11784"/>
                </a:lnTo>
                <a:lnTo>
                  <a:pt x="25112" y="11051"/>
                </a:lnTo>
                <a:lnTo>
                  <a:pt x="25241" y="10776"/>
                </a:lnTo>
                <a:lnTo>
                  <a:pt x="25356" y="10421"/>
                </a:lnTo>
                <a:lnTo>
                  <a:pt x="25276" y="885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06287" y="400638"/>
            <a:ext cx="207010" cy="132080"/>
          </a:xfrm>
          <a:custGeom>
            <a:avLst/>
            <a:gdLst/>
            <a:ahLst/>
            <a:cxnLst/>
            <a:rect l="l" t="t" r="r" b="b"/>
            <a:pathLst>
              <a:path w="207009" h="132079">
                <a:moveTo>
                  <a:pt x="61247" y="130809"/>
                </a:moveTo>
                <a:lnTo>
                  <a:pt x="53979" y="130809"/>
                </a:lnTo>
                <a:lnTo>
                  <a:pt x="53737" y="132079"/>
                </a:lnTo>
                <a:lnTo>
                  <a:pt x="60269" y="132079"/>
                </a:lnTo>
                <a:lnTo>
                  <a:pt x="61247" y="130809"/>
                </a:lnTo>
                <a:close/>
              </a:path>
              <a:path w="207009" h="132079">
                <a:moveTo>
                  <a:pt x="65375" y="129539"/>
                </a:moveTo>
                <a:lnTo>
                  <a:pt x="54094" y="129539"/>
                </a:lnTo>
                <a:lnTo>
                  <a:pt x="54094" y="130809"/>
                </a:lnTo>
                <a:lnTo>
                  <a:pt x="64674" y="130809"/>
                </a:lnTo>
                <a:lnTo>
                  <a:pt x="65375" y="129539"/>
                </a:lnTo>
                <a:close/>
              </a:path>
              <a:path w="207009" h="132079">
                <a:moveTo>
                  <a:pt x="60706" y="64770"/>
                </a:moveTo>
                <a:lnTo>
                  <a:pt x="58383" y="64770"/>
                </a:lnTo>
                <a:lnTo>
                  <a:pt x="59683" y="67310"/>
                </a:lnTo>
                <a:lnTo>
                  <a:pt x="59832" y="67310"/>
                </a:lnTo>
                <a:lnTo>
                  <a:pt x="60154" y="68580"/>
                </a:lnTo>
                <a:lnTo>
                  <a:pt x="60545" y="69850"/>
                </a:lnTo>
                <a:lnTo>
                  <a:pt x="61097" y="72390"/>
                </a:lnTo>
                <a:lnTo>
                  <a:pt x="61327" y="73660"/>
                </a:lnTo>
                <a:lnTo>
                  <a:pt x="61718" y="77470"/>
                </a:lnTo>
                <a:lnTo>
                  <a:pt x="62040" y="80010"/>
                </a:lnTo>
                <a:lnTo>
                  <a:pt x="62316" y="82550"/>
                </a:lnTo>
                <a:lnTo>
                  <a:pt x="62546" y="86360"/>
                </a:lnTo>
                <a:lnTo>
                  <a:pt x="62937" y="91440"/>
                </a:lnTo>
                <a:lnTo>
                  <a:pt x="63294" y="93980"/>
                </a:lnTo>
                <a:lnTo>
                  <a:pt x="63535" y="96520"/>
                </a:lnTo>
                <a:lnTo>
                  <a:pt x="63731" y="97790"/>
                </a:lnTo>
                <a:lnTo>
                  <a:pt x="63961" y="102870"/>
                </a:lnTo>
                <a:lnTo>
                  <a:pt x="63765" y="104140"/>
                </a:lnTo>
                <a:lnTo>
                  <a:pt x="63570" y="104140"/>
                </a:lnTo>
                <a:lnTo>
                  <a:pt x="62983" y="106680"/>
                </a:lnTo>
                <a:lnTo>
                  <a:pt x="62592" y="107950"/>
                </a:lnTo>
                <a:lnTo>
                  <a:pt x="61649" y="110490"/>
                </a:lnTo>
                <a:lnTo>
                  <a:pt x="59993" y="114299"/>
                </a:lnTo>
                <a:lnTo>
                  <a:pt x="58809" y="116839"/>
                </a:lnTo>
                <a:lnTo>
                  <a:pt x="57670" y="119379"/>
                </a:lnTo>
                <a:lnTo>
                  <a:pt x="56647" y="120649"/>
                </a:lnTo>
                <a:lnTo>
                  <a:pt x="56175" y="121919"/>
                </a:lnTo>
                <a:lnTo>
                  <a:pt x="55474" y="121919"/>
                </a:lnTo>
                <a:lnTo>
                  <a:pt x="54726" y="123189"/>
                </a:lnTo>
                <a:lnTo>
                  <a:pt x="53933" y="124459"/>
                </a:lnTo>
                <a:lnTo>
                  <a:pt x="52323" y="125729"/>
                </a:lnTo>
                <a:lnTo>
                  <a:pt x="51541" y="126999"/>
                </a:lnTo>
                <a:lnTo>
                  <a:pt x="50828" y="126999"/>
                </a:lnTo>
                <a:lnTo>
                  <a:pt x="50207" y="128269"/>
                </a:lnTo>
                <a:lnTo>
                  <a:pt x="51575" y="129539"/>
                </a:lnTo>
                <a:lnTo>
                  <a:pt x="66560" y="129539"/>
                </a:lnTo>
                <a:lnTo>
                  <a:pt x="67031" y="128270"/>
                </a:lnTo>
                <a:lnTo>
                  <a:pt x="67468" y="128270"/>
                </a:lnTo>
                <a:lnTo>
                  <a:pt x="67859" y="127000"/>
                </a:lnTo>
                <a:lnTo>
                  <a:pt x="68215" y="125730"/>
                </a:lnTo>
                <a:lnTo>
                  <a:pt x="68560" y="125730"/>
                </a:lnTo>
                <a:lnTo>
                  <a:pt x="69825" y="120650"/>
                </a:lnTo>
                <a:lnTo>
                  <a:pt x="59683" y="120649"/>
                </a:lnTo>
                <a:lnTo>
                  <a:pt x="59602" y="119379"/>
                </a:lnTo>
                <a:lnTo>
                  <a:pt x="59798" y="118109"/>
                </a:lnTo>
                <a:lnTo>
                  <a:pt x="60269" y="116839"/>
                </a:lnTo>
                <a:lnTo>
                  <a:pt x="60545" y="116839"/>
                </a:lnTo>
                <a:lnTo>
                  <a:pt x="61799" y="114299"/>
                </a:lnTo>
                <a:lnTo>
                  <a:pt x="62351" y="113030"/>
                </a:lnTo>
                <a:lnTo>
                  <a:pt x="63179" y="110490"/>
                </a:lnTo>
                <a:lnTo>
                  <a:pt x="64156" y="107950"/>
                </a:lnTo>
                <a:lnTo>
                  <a:pt x="64628" y="107950"/>
                </a:lnTo>
                <a:lnTo>
                  <a:pt x="65065" y="106680"/>
                </a:lnTo>
                <a:lnTo>
                  <a:pt x="66479" y="102870"/>
                </a:lnTo>
                <a:lnTo>
                  <a:pt x="64904" y="83820"/>
                </a:lnTo>
                <a:lnTo>
                  <a:pt x="63961" y="76200"/>
                </a:lnTo>
                <a:lnTo>
                  <a:pt x="63765" y="74930"/>
                </a:lnTo>
                <a:lnTo>
                  <a:pt x="63616" y="73660"/>
                </a:lnTo>
                <a:lnTo>
                  <a:pt x="63455" y="71120"/>
                </a:lnTo>
                <a:lnTo>
                  <a:pt x="63340" y="69850"/>
                </a:lnTo>
                <a:lnTo>
                  <a:pt x="62983" y="69850"/>
                </a:lnTo>
                <a:lnTo>
                  <a:pt x="62512" y="68580"/>
                </a:lnTo>
                <a:lnTo>
                  <a:pt x="61960" y="67310"/>
                </a:lnTo>
                <a:lnTo>
                  <a:pt x="60706" y="64770"/>
                </a:lnTo>
                <a:close/>
              </a:path>
              <a:path w="207009" h="132079">
                <a:moveTo>
                  <a:pt x="193711" y="123190"/>
                </a:moveTo>
                <a:lnTo>
                  <a:pt x="181913" y="123190"/>
                </a:lnTo>
                <a:lnTo>
                  <a:pt x="181280" y="125730"/>
                </a:lnTo>
                <a:lnTo>
                  <a:pt x="189146" y="125730"/>
                </a:lnTo>
                <a:lnTo>
                  <a:pt x="189974" y="124460"/>
                </a:lnTo>
                <a:lnTo>
                  <a:pt x="193033" y="124460"/>
                </a:lnTo>
                <a:lnTo>
                  <a:pt x="193711" y="123190"/>
                </a:lnTo>
                <a:close/>
              </a:path>
              <a:path w="207009" h="132079">
                <a:moveTo>
                  <a:pt x="195045" y="121920"/>
                </a:moveTo>
                <a:lnTo>
                  <a:pt x="181913" y="121920"/>
                </a:lnTo>
                <a:lnTo>
                  <a:pt x="181947" y="123190"/>
                </a:lnTo>
                <a:lnTo>
                  <a:pt x="194804" y="123190"/>
                </a:lnTo>
                <a:lnTo>
                  <a:pt x="195045" y="121920"/>
                </a:lnTo>
                <a:close/>
              </a:path>
              <a:path w="207009" h="132079">
                <a:moveTo>
                  <a:pt x="187651" y="111760"/>
                </a:moveTo>
                <a:lnTo>
                  <a:pt x="185523" y="111760"/>
                </a:lnTo>
                <a:lnTo>
                  <a:pt x="185098" y="113030"/>
                </a:lnTo>
                <a:lnTo>
                  <a:pt x="184155" y="114300"/>
                </a:lnTo>
                <a:lnTo>
                  <a:pt x="180774" y="118110"/>
                </a:lnTo>
                <a:lnTo>
                  <a:pt x="179590" y="119380"/>
                </a:lnTo>
                <a:lnTo>
                  <a:pt x="178486" y="119380"/>
                </a:lnTo>
                <a:lnTo>
                  <a:pt x="177508" y="120650"/>
                </a:lnTo>
                <a:lnTo>
                  <a:pt x="180579" y="121920"/>
                </a:lnTo>
                <a:lnTo>
                  <a:pt x="195275" y="121920"/>
                </a:lnTo>
                <a:lnTo>
                  <a:pt x="196264" y="120650"/>
                </a:lnTo>
                <a:lnTo>
                  <a:pt x="198150" y="115570"/>
                </a:lnTo>
                <a:lnTo>
                  <a:pt x="198662" y="114300"/>
                </a:lnTo>
                <a:lnTo>
                  <a:pt x="189456" y="114300"/>
                </a:lnTo>
                <a:lnTo>
                  <a:pt x="188709" y="113030"/>
                </a:lnTo>
                <a:lnTo>
                  <a:pt x="187731" y="113030"/>
                </a:lnTo>
                <a:lnTo>
                  <a:pt x="187651" y="111760"/>
                </a:lnTo>
                <a:close/>
              </a:path>
              <a:path w="207009" h="132079">
                <a:moveTo>
                  <a:pt x="72183" y="113030"/>
                </a:moveTo>
                <a:lnTo>
                  <a:pt x="65927" y="113030"/>
                </a:lnTo>
                <a:lnTo>
                  <a:pt x="65617" y="114300"/>
                </a:lnTo>
                <a:lnTo>
                  <a:pt x="65375" y="114300"/>
                </a:lnTo>
                <a:lnTo>
                  <a:pt x="64984" y="116840"/>
                </a:lnTo>
                <a:lnTo>
                  <a:pt x="64513" y="118110"/>
                </a:lnTo>
                <a:lnTo>
                  <a:pt x="64352" y="118110"/>
                </a:lnTo>
                <a:lnTo>
                  <a:pt x="64202" y="119380"/>
                </a:lnTo>
                <a:lnTo>
                  <a:pt x="63179" y="119379"/>
                </a:lnTo>
                <a:lnTo>
                  <a:pt x="62707" y="120649"/>
                </a:lnTo>
                <a:lnTo>
                  <a:pt x="69825" y="120650"/>
                </a:lnTo>
                <a:lnTo>
                  <a:pt x="70377" y="119380"/>
                </a:lnTo>
                <a:lnTo>
                  <a:pt x="71240" y="115570"/>
                </a:lnTo>
                <a:lnTo>
                  <a:pt x="71550" y="115570"/>
                </a:lnTo>
                <a:lnTo>
                  <a:pt x="72183" y="113030"/>
                </a:lnTo>
                <a:close/>
              </a:path>
              <a:path w="207009" h="132079">
                <a:moveTo>
                  <a:pt x="15915" y="114299"/>
                </a:moveTo>
                <a:lnTo>
                  <a:pt x="3058" y="114299"/>
                </a:lnTo>
                <a:lnTo>
                  <a:pt x="1333" y="116839"/>
                </a:lnTo>
                <a:lnTo>
                  <a:pt x="10096" y="116839"/>
                </a:lnTo>
                <a:lnTo>
                  <a:pt x="12063" y="115569"/>
                </a:lnTo>
                <a:lnTo>
                  <a:pt x="14777" y="115569"/>
                </a:lnTo>
                <a:lnTo>
                  <a:pt x="15915" y="114299"/>
                </a:lnTo>
                <a:close/>
              </a:path>
              <a:path w="207009" h="132079">
                <a:moveTo>
                  <a:pt x="74345" y="12700"/>
                </a:moveTo>
                <a:lnTo>
                  <a:pt x="73287" y="12700"/>
                </a:lnTo>
                <a:lnTo>
                  <a:pt x="72137" y="20320"/>
                </a:lnTo>
                <a:lnTo>
                  <a:pt x="71665" y="22860"/>
                </a:lnTo>
                <a:lnTo>
                  <a:pt x="71240" y="25400"/>
                </a:lnTo>
                <a:lnTo>
                  <a:pt x="70021" y="31750"/>
                </a:lnTo>
                <a:lnTo>
                  <a:pt x="68445" y="39370"/>
                </a:lnTo>
                <a:lnTo>
                  <a:pt x="67813" y="43180"/>
                </a:lnTo>
                <a:lnTo>
                  <a:pt x="67537" y="44450"/>
                </a:lnTo>
                <a:lnTo>
                  <a:pt x="67307" y="46990"/>
                </a:lnTo>
                <a:lnTo>
                  <a:pt x="67111" y="48260"/>
                </a:lnTo>
                <a:lnTo>
                  <a:pt x="66950" y="49530"/>
                </a:lnTo>
                <a:lnTo>
                  <a:pt x="66950" y="55880"/>
                </a:lnTo>
                <a:lnTo>
                  <a:pt x="67065" y="57150"/>
                </a:lnTo>
                <a:lnTo>
                  <a:pt x="67617" y="60960"/>
                </a:lnTo>
                <a:lnTo>
                  <a:pt x="67859" y="63500"/>
                </a:lnTo>
                <a:lnTo>
                  <a:pt x="67261" y="66040"/>
                </a:lnTo>
                <a:lnTo>
                  <a:pt x="67065" y="67310"/>
                </a:lnTo>
                <a:lnTo>
                  <a:pt x="66950" y="71120"/>
                </a:lnTo>
                <a:lnTo>
                  <a:pt x="67031" y="72390"/>
                </a:lnTo>
                <a:lnTo>
                  <a:pt x="67226" y="73660"/>
                </a:lnTo>
                <a:lnTo>
                  <a:pt x="67502" y="74930"/>
                </a:lnTo>
                <a:lnTo>
                  <a:pt x="67859" y="77470"/>
                </a:lnTo>
                <a:lnTo>
                  <a:pt x="69434" y="87630"/>
                </a:lnTo>
                <a:lnTo>
                  <a:pt x="70101" y="92710"/>
                </a:lnTo>
                <a:lnTo>
                  <a:pt x="70331" y="95250"/>
                </a:lnTo>
                <a:lnTo>
                  <a:pt x="70446" y="104140"/>
                </a:lnTo>
                <a:lnTo>
                  <a:pt x="70170" y="105410"/>
                </a:lnTo>
                <a:lnTo>
                  <a:pt x="69975" y="106680"/>
                </a:lnTo>
                <a:lnTo>
                  <a:pt x="69745" y="106680"/>
                </a:lnTo>
                <a:lnTo>
                  <a:pt x="69469" y="107950"/>
                </a:lnTo>
                <a:lnTo>
                  <a:pt x="68606" y="109220"/>
                </a:lnTo>
                <a:lnTo>
                  <a:pt x="67617" y="110490"/>
                </a:lnTo>
                <a:lnTo>
                  <a:pt x="66720" y="111760"/>
                </a:lnTo>
                <a:lnTo>
                  <a:pt x="66318" y="113030"/>
                </a:lnTo>
                <a:lnTo>
                  <a:pt x="72183" y="113030"/>
                </a:lnTo>
                <a:lnTo>
                  <a:pt x="73045" y="114300"/>
                </a:lnTo>
                <a:lnTo>
                  <a:pt x="74816" y="114300"/>
                </a:lnTo>
                <a:lnTo>
                  <a:pt x="75449" y="115570"/>
                </a:lnTo>
                <a:lnTo>
                  <a:pt x="75759" y="113030"/>
                </a:lnTo>
                <a:lnTo>
                  <a:pt x="72608" y="83820"/>
                </a:lnTo>
                <a:lnTo>
                  <a:pt x="72217" y="81280"/>
                </a:lnTo>
                <a:lnTo>
                  <a:pt x="71907" y="78740"/>
                </a:lnTo>
                <a:lnTo>
                  <a:pt x="71631" y="76200"/>
                </a:lnTo>
                <a:lnTo>
                  <a:pt x="71665" y="69850"/>
                </a:lnTo>
                <a:lnTo>
                  <a:pt x="71987" y="67310"/>
                </a:lnTo>
                <a:lnTo>
                  <a:pt x="72183" y="66040"/>
                </a:lnTo>
                <a:lnTo>
                  <a:pt x="72183" y="63500"/>
                </a:lnTo>
                <a:lnTo>
                  <a:pt x="72459" y="63500"/>
                </a:lnTo>
                <a:lnTo>
                  <a:pt x="72539" y="62230"/>
                </a:lnTo>
                <a:lnTo>
                  <a:pt x="72735" y="62230"/>
                </a:lnTo>
                <a:lnTo>
                  <a:pt x="71826" y="59690"/>
                </a:lnTo>
                <a:lnTo>
                  <a:pt x="71631" y="58420"/>
                </a:lnTo>
                <a:lnTo>
                  <a:pt x="71516" y="57150"/>
                </a:lnTo>
                <a:lnTo>
                  <a:pt x="71631" y="53340"/>
                </a:lnTo>
                <a:lnTo>
                  <a:pt x="71746" y="52070"/>
                </a:lnTo>
                <a:lnTo>
                  <a:pt x="71907" y="50800"/>
                </a:lnTo>
                <a:lnTo>
                  <a:pt x="72102" y="49530"/>
                </a:lnTo>
                <a:lnTo>
                  <a:pt x="72574" y="48260"/>
                </a:lnTo>
                <a:lnTo>
                  <a:pt x="73080" y="45720"/>
                </a:lnTo>
                <a:lnTo>
                  <a:pt x="73597" y="44450"/>
                </a:lnTo>
                <a:lnTo>
                  <a:pt x="74069" y="41910"/>
                </a:lnTo>
                <a:lnTo>
                  <a:pt x="74425" y="40640"/>
                </a:lnTo>
                <a:lnTo>
                  <a:pt x="74736" y="39370"/>
                </a:lnTo>
                <a:lnTo>
                  <a:pt x="75483" y="34290"/>
                </a:lnTo>
                <a:lnTo>
                  <a:pt x="75989" y="30480"/>
                </a:lnTo>
                <a:lnTo>
                  <a:pt x="76265" y="29210"/>
                </a:lnTo>
                <a:lnTo>
                  <a:pt x="88340" y="29210"/>
                </a:lnTo>
                <a:lnTo>
                  <a:pt x="93101" y="27940"/>
                </a:lnTo>
                <a:lnTo>
                  <a:pt x="98874" y="27940"/>
                </a:lnTo>
                <a:lnTo>
                  <a:pt x="100138" y="26670"/>
                </a:lnTo>
                <a:lnTo>
                  <a:pt x="127220" y="26670"/>
                </a:lnTo>
                <a:lnTo>
                  <a:pt x="128635" y="25400"/>
                </a:lnTo>
                <a:lnTo>
                  <a:pt x="131349" y="25400"/>
                </a:lnTo>
                <a:lnTo>
                  <a:pt x="132292" y="24130"/>
                </a:lnTo>
                <a:lnTo>
                  <a:pt x="140042" y="24130"/>
                </a:lnTo>
                <a:lnTo>
                  <a:pt x="139214" y="22860"/>
                </a:lnTo>
                <a:lnTo>
                  <a:pt x="138858" y="21590"/>
                </a:lnTo>
                <a:lnTo>
                  <a:pt x="138547" y="21590"/>
                </a:lnTo>
                <a:lnTo>
                  <a:pt x="138030" y="20320"/>
                </a:lnTo>
                <a:lnTo>
                  <a:pt x="137604" y="20320"/>
                </a:lnTo>
                <a:lnTo>
                  <a:pt x="136190" y="19050"/>
                </a:lnTo>
                <a:lnTo>
                  <a:pt x="78036" y="19050"/>
                </a:lnTo>
                <a:lnTo>
                  <a:pt x="77841" y="17780"/>
                </a:lnTo>
                <a:lnTo>
                  <a:pt x="77450" y="17780"/>
                </a:lnTo>
                <a:lnTo>
                  <a:pt x="77059" y="16510"/>
                </a:lnTo>
                <a:lnTo>
                  <a:pt x="76265" y="15240"/>
                </a:lnTo>
                <a:lnTo>
                  <a:pt x="75955" y="15240"/>
                </a:lnTo>
                <a:lnTo>
                  <a:pt x="75598" y="13970"/>
                </a:lnTo>
                <a:lnTo>
                  <a:pt x="74816" y="13970"/>
                </a:lnTo>
                <a:lnTo>
                  <a:pt x="74345" y="12700"/>
                </a:lnTo>
                <a:close/>
              </a:path>
              <a:path w="207009" h="132079">
                <a:moveTo>
                  <a:pt x="18008" y="111759"/>
                </a:moveTo>
                <a:lnTo>
                  <a:pt x="1414" y="111759"/>
                </a:lnTo>
                <a:lnTo>
                  <a:pt x="2472" y="113029"/>
                </a:lnTo>
                <a:lnTo>
                  <a:pt x="3495" y="113029"/>
                </a:lnTo>
                <a:lnTo>
                  <a:pt x="3300" y="114299"/>
                </a:lnTo>
                <a:lnTo>
                  <a:pt x="16663" y="114299"/>
                </a:lnTo>
                <a:lnTo>
                  <a:pt x="17065" y="113029"/>
                </a:lnTo>
                <a:lnTo>
                  <a:pt x="18008" y="111759"/>
                </a:lnTo>
                <a:close/>
              </a:path>
              <a:path w="207009" h="132079">
                <a:moveTo>
                  <a:pt x="192688" y="41910"/>
                </a:moveTo>
                <a:lnTo>
                  <a:pt x="182304" y="41910"/>
                </a:lnTo>
                <a:lnTo>
                  <a:pt x="183051" y="43180"/>
                </a:lnTo>
                <a:lnTo>
                  <a:pt x="184707" y="43180"/>
                </a:lnTo>
                <a:lnTo>
                  <a:pt x="186708" y="44450"/>
                </a:lnTo>
                <a:lnTo>
                  <a:pt x="188122" y="44450"/>
                </a:lnTo>
                <a:lnTo>
                  <a:pt x="188237" y="45720"/>
                </a:lnTo>
                <a:lnTo>
                  <a:pt x="188479" y="45720"/>
                </a:lnTo>
                <a:lnTo>
                  <a:pt x="188594" y="46990"/>
                </a:lnTo>
                <a:lnTo>
                  <a:pt x="188904" y="48260"/>
                </a:lnTo>
                <a:lnTo>
                  <a:pt x="189456" y="52070"/>
                </a:lnTo>
                <a:lnTo>
                  <a:pt x="190641" y="58420"/>
                </a:lnTo>
                <a:lnTo>
                  <a:pt x="191273" y="60960"/>
                </a:lnTo>
                <a:lnTo>
                  <a:pt x="192331" y="66040"/>
                </a:lnTo>
                <a:lnTo>
                  <a:pt x="192722" y="67310"/>
                </a:lnTo>
                <a:lnTo>
                  <a:pt x="193585" y="69850"/>
                </a:lnTo>
                <a:lnTo>
                  <a:pt x="194056" y="71120"/>
                </a:lnTo>
                <a:lnTo>
                  <a:pt x="194608" y="72390"/>
                </a:lnTo>
                <a:lnTo>
                  <a:pt x="194689" y="74930"/>
                </a:lnTo>
                <a:lnTo>
                  <a:pt x="194850" y="77470"/>
                </a:lnTo>
                <a:lnTo>
                  <a:pt x="196540" y="81280"/>
                </a:lnTo>
                <a:lnTo>
                  <a:pt x="198035" y="86360"/>
                </a:lnTo>
                <a:lnTo>
                  <a:pt x="198507" y="87630"/>
                </a:lnTo>
                <a:lnTo>
                  <a:pt x="198932" y="88900"/>
                </a:lnTo>
                <a:lnTo>
                  <a:pt x="199323" y="91440"/>
                </a:lnTo>
                <a:lnTo>
                  <a:pt x="199645" y="92710"/>
                </a:lnTo>
                <a:lnTo>
                  <a:pt x="199921" y="93980"/>
                </a:lnTo>
                <a:lnTo>
                  <a:pt x="200151" y="96520"/>
                </a:lnTo>
                <a:lnTo>
                  <a:pt x="200116" y="99060"/>
                </a:lnTo>
                <a:lnTo>
                  <a:pt x="200036" y="100330"/>
                </a:lnTo>
                <a:lnTo>
                  <a:pt x="199404" y="100330"/>
                </a:lnTo>
                <a:lnTo>
                  <a:pt x="198978" y="101600"/>
                </a:lnTo>
                <a:lnTo>
                  <a:pt x="198656" y="101600"/>
                </a:lnTo>
                <a:lnTo>
                  <a:pt x="197794" y="102870"/>
                </a:lnTo>
                <a:lnTo>
                  <a:pt x="196966" y="105410"/>
                </a:lnTo>
                <a:lnTo>
                  <a:pt x="196149" y="106680"/>
                </a:lnTo>
                <a:lnTo>
                  <a:pt x="194574" y="109220"/>
                </a:lnTo>
                <a:lnTo>
                  <a:pt x="193826" y="110490"/>
                </a:lnTo>
                <a:lnTo>
                  <a:pt x="193113" y="113030"/>
                </a:lnTo>
                <a:lnTo>
                  <a:pt x="192412" y="114300"/>
                </a:lnTo>
                <a:lnTo>
                  <a:pt x="198662" y="114300"/>
                </a:lnTo>
                <a:lnTo>
                  <a:pt x="199174" y="113030"/>
                </a:lnTo>
                <a:lnTo>
                  <a:pt x="200818" y="109220"/>
                </a:lnTo>
                <a:lnTo>
                  <a:pt x="201761" y="107950"/>
                </a:lnTo>
                <a:lnTo>
                  <a:pt x="202393" y="107950"/>
                </a:lnTo>
                <a:lnTo>
                  <a:pt x="202750" y="106680"/>
                </a:lnTo>
                <a:lnTo>
                  <a:pt x="206878" y="106680"/>
                </a:lnTo>
                <a:lnTo>
                  <a:pt x="206798" y="102870"/>
                </a:lnTo>
                <a:lnTo>
                  <a:pt x="206717" y="101600"/>
                </a:lnTo>
                <a:lnTo>
                  <a:pt x="206602" y="100330"/>
                </a:lnTo>
                <a:lnTo>
                  <a:pt x="206292" y="97790"/>
                </a:lnTo>
                <a:lnTo>
                  <a:pt x="205694" y="95250"/>
                </a:lnTo>
                <a:lnTo>
                  <a:pt x="205188" y="93980"/>
                </a:lnTo>
                <a:lnTo>
                  <a:pt x="204636" y="91440"/>
                </a:lnTo>
                <a:lnTo>
                  <a:pt x="204049" y="90170"/>
                </a:lnTo>
                <a:lnTo>
                  <a:pt x="200898" y="80010"/>
                </a:lnTo>
                <a:lnTo>
                  <a:pt x="200312" y="78740"/>
                </a:lnTo>
                <a:lnTo>
                  <a:pt x="199760" y="76200"/>
                </a:lnTo>
                <a:lnTo>
                  <a:pt x="199174" y="74930"/>
                </a:lnTo>
                <a:lnTo>
                  <a:pt x="198070" y="71120"/>
                </a:lnTo>
                <a:lnTo>
                  <a:pt x="197564" y="68580"/>
                </a:lnTo>
                <a:lnTo>
                  <a:pt x="197092" y="66040"/>
                </a:lnTo>
                <a:lnTo>
                  <a:pt x="196575" y="63500"/>
                </a:lnTo>
                <a:lnTo>
                  <a:pt x="196149" y="62230"/>
                </a:lnTo>
                <a:lnTo>
                  <a:pt x="195666" y="59690"/>
                </a:lnTo>
                <a:lnTo>
                  <a:pt x="195241" y="57150"/>
                </a:lnTo>
                <a:lnTo>
                  <a:pt x="194056" y="50800"/>
                </a:lnTo>
                <a:lnTo>
                  <a:pt x="192998" y="44450"/>
                </a:lnTo>
                <a:lnTo>
                  <a:pt x="192688" y="41910"/>
                </a:lnTo>
                <a:close/>
              </a:path>
              <a:path w="207009" h="132079">
                <a:moveTo>
                  <a:pt x="103278" y="110490"/>
                </a:moveTo>
                <a:lnTo>
                  <a:pt x="90778" y="110490"/>
                </a:lnTo>
                <a:lnTo>
                  <a:pt x="90306" y="111760"/>
                </a:lnTo>
                <a:lnTo>
                  <a:pt x="89559" y="113030"/>
                </a:lnTo>
                <a:lnTo>
                  <a:pt x="98517" y="113030"/>
                </a:lnTo>
                <a:lnTo>
                  <a:pt x="99311" y="111760"/>
                </a:lnTo>
                <a:lnTo>
                  <a:pt x="102059" y="111760"/>
                </a:lnTo>
                <a:lnTo>
                  <a:pt x="103278" y="110490"/>
                </a:lnTo>
                <a:close/>
              </a:path>
              <a:path w="207009" h="132079">
                <a:moveTo>
                  <a:pt x="36327" y="64769"/>
                </a:moveTo>
                <a:lnTo>
                  <a:pt x="31957" y="64769"/>
                </a:lnTo>
                <a:lnTo>
                  <a:pt x="31957" y="66039"/>
                </a:lnTo>
                <a:lnTo>
                  <a:pt x="31405" y="68579"/>
                </a:lnTo>
                <a:lnTo>
                  <a:pt x="27633" y="83819"/>
                </a:lnTo>
                <a:lnTo>
                  <a:pt x="27242" y="85089"/>
                </a:lnTo>
                <a:lnTo>
                  <a:pt x="26299" y="87629"/>
                </a:lnTo>
                <a:lnTo>
                  <a:pt x="26069" y="88899"/>
                </a:lnTo>
                <a:lnTo>
                  <a:pt x="25862" y="88899"/>
                </a:lnTo>
                <a:lnTo>
                  <a:pt x="25552" y="91439"/>
                </a:lnTo>
                <a:lnTo>
                  <a:pt x="25356" y="92709"/>
                </a:lnTo>
                <a:lnTo>
                  <a:pt x="25000" y="93979"/>
                </a:lnTo>
                <a:lnTo>
                  <a:pt x="24850" y="93979"/>
                </a:lnTo>
                <a:lnTo>
                  <a:pt x="24413" y="95249"/>
                </a:lnTo>
                <a:lnTo>
                  <a:pt x="23309" y="95249"/>
                </a:lnTo>
                <a:lnTo>
                  <a:pt x="22838" y="96519"/>
                </a:lnTo>
                <a:lnTo>
                  <a:pt x="22136" y="97789"/>
                </a:lnTo>
                <a:lnTo>
                  <a:pt x="21699" y="97789"/>
                </a:lnTo>
                <a:lnTo>
                  <a:pt x="18870" y="101599"/>
                </a:lnTo>
                <a:lnTo>
                  <a:pt x="17962" y="101599"/>
                </a:lnTo>
                <a:lnTo>
                  <a:pt x="16237" y="104139"/>
                </a:lnTo>
                <a:lnTo>
                  <a:pt x="15409" y="105409"/>
                </a:lnTo>
                <a:lnTo>
                  <a:pt x="14662" y="106679"/>
                </a:lnTo>
                <a:lnTo>
                  <a:pt x="4680" y="106679"/>
                </a:lnTo>
                <a:lnTo>
                  <a:pt x="1966" y="109219"/>
                </a:lnTo>
                <a:lnTo>
                  <a:pt x="0" y="111759"/>
                </a:lnTo>
                <a:lnTo>
                  <a:pt x="18514" y="111759"/>
                </a:lnTo>
                <a:lnTo>
                  <a:pt x="18790" y="110489"/>
                </a:lnTo>
                <a:lnTo>
                  <a:pt x="19652" y="109219"/>
                </a:lnTo>
                <a:lnTo>
                  <a:pt x="20515" y="106679"/>
                </a:lnTo>
                <a:lnTo>
                  <a:pt x="20986" y="105409"/>
                </a:lnTo>
                <a:lnTo>
                  <a:pt x="21538" y="105409"/>
                </a:lnTo>
                <a:lnTo>
                  <a:pt x="22171" y="104139"/>
                </a:lnTo>
                <a:lnTo>
                  <a:pt x="32831" y="78739"/>
                </a:lnTo>
                <a:lnTo>
                  <a:pt x="33061" y="77469"/>
                </a:lnTo>
                <a:lnTo>
                  <a:pt x="33923" y="73659"/>
                </a:lnTo>
                <a:lnTo>
                  <a:pt x="34751" y="69849"/>
                </a:lnTo>
                <a:lnTo>
                  <a:pt x="35223" y="68579"/>
                </a:lnTo>
                <a:lnTo>
                  <a:pt x="35740" y="67309"/>
                </a:lnTo>
                <a:lnTo>
                  <a:pt x="36005" y="66039"/>
                </a:lnTo>
                <a:lnTo>
                  <a:pt x="36327" y="64769"/>
                </a:lnTo>
                <a:close/>
              </a:path>
              <a:path w="207009" h="132079">
                <a:moveTo>
                  <a:pt x="196264" y="97790"/>
                </a:moveTo>
                <a:lnTo>
                  <a:pt x="193470" y="97790"/>
                </a:lnTo>
                <a:lnTo>
                  <a:pt x="192492" y="99060"/>
                </a:lnTo>
                <a:lnTo>
                  <a:pt x="191894" y="100330"/>
                </a:lnTo>
                <a:lnTo>
                  <a:pt x="190917" y="101600"/>
                </a:lnTo>
                <a:lnTo>
                  <a:pt x="187145" y="109220"/>
                </a:lnTo>
                <a:lnTo>
                  <a:pt x="185926" y="111760"/>
                </a:lnTo>
                <a:lnTo>
                  <a:pt x="187685" y="111760"/>
                </a:lnTo>
                <a:lnTo>
                  <a:pt x="187846" y="110490"/>
                </a:lnTo>
                <a:lnTo>
                  <a:pt x="188122" y="110490"/>
                </a:lnTo>
                <a:lnTo>
                  <a:pt x="188904" y="109220"/>
                </a:lnTo>
                <a:lnTo>
                  <a:pt x="189376" y="107950"/>
                </a:lnTo>
                <a:lnTo>
                  <a:pt x="190330" y="106680"/>
                </a:lnTo>
                <a:lnTo>
                  <a:pt x="190802" y="106680"/>
                </a:lnTo>
                <a:lnTo>
                  <a:pt x="191469" y="105410"/>
                </a:lnTo>
                <a:lnTo>
                  <a:pt x="192055" y="102870"/>
                </a:lnTo>
                <a:lnTo>
                  <a:pt x="192366" y="102870"/>
                </a:lnTo>
                <a:lnTo>
                  <a:pt x="193079" y="101600"/>
                </a:lnTo>
                <a:lnTo>
                  <a:pt x="193504" y="100330"/>
                </a:lnTo>
                <a:lnTo>
                  <a:pt x="194183" y="100330"/>
                </a:lnTo>
                <a:lnTo>
                  <a:pt x="195517" y="99060"/>
                </a:lnTo>
                <a:lnTo>
                  <a:pt x="196264" y="97790"/>
                </a:lnTo>
                <a:close/>
              </a:path>
              <a:path w="207009" h="132079">
                <a:moveTo>
                  <a:pt x="100840" y="100330"/>
                </a:moveTo>
                <a:lnTo>
                  <a:pt x="96401" y="100330"/>
                </a:lnTo>
                <a:lnTo>
                  <a:pt x="95493" y="101600"/>
                </a:lnTo>
                <a:lnTo>
                  <a:pt x="91169" y="105410"/>
                </a:lnTo>
                <a:lnTo>
                  <a:pt x="89444" y="106680"/>
                </a:lnTo>
                <a:lnTo>
                  <a:pt x="87673" y="107950"/>
                </a:lnTo>
                <a:lnTo>
                  <a:pt x="88972" y="109220"/>
                </a:lnTo>
                <a:lnTo>
                  <a:pt x="90973" y="109220"/>
                </a:lnTo>
                <a:lnTo>
                  <a:pt x="91054" y="110490"/>
                </a:lnTo>
                <a:lnTo>
                  <a:pt x="104462" y="110490"/>
                </a:lnTo>
                <a:lnTo>
                  <a:pt x="105601" y="109220"/>
                </a:lnTo>
                <a:lnTo>
                  <a:pt x="107843" y="107950"/>
                </a:lnTo>
                <a:lnTo>
                  <a:pt x="110201" y="106680"/>
                </a:lnTo>
                <a:lnTo>
                  <a:pt x="112915" y="104140"/>
                </a:lnTo>
                <a:lnTo>
                  <a:pt x="119515" y="104140"/>
                </a:lnTo>
                <a:lnTo>
                  <a:pt x="121367" y="102870"/>
                </a:lnTo>
                <a:lnTo>
                  <a:pt x="101081" y="102870"/>
                </a:lnTo>
                <a:lnTo>
                  <a:pt x="100644" y="101600"/>
                </a:lnTo>
                <a:lnTo>
                  <a:pt x="100840" y="100330"/>
                </a:lnTo>
                <a:close/>
              </a:path>
              <a:path w="207009" h="132079">
                <a:moveTo>
                  <a:pt x="206878" y="106680"/>
                </a:moveTo>
                <a:lnTo>
                  <a:pt x="203382" y="106680"/>
                </a:lnTo>
                <a:lnTo>
                  <a:pt x="203923" y="107950"/>
                </a:lnTo>
                <a:lnTo>
                  <a:pt x="206798" y="107950"/>
                </a:lnTo>
                <a:lnTo>
                  <a:pt x="206878" y="106680"/>
                </a:lnTo>
                <a:close/>
              </a:path>
              <a:path w="207009" h="132079">
                <a:moveTo>
                  <a:pt x="18951" y="93979"/>
                </a:moveTo>
                <a:lnTo>
                  <a:pt x="16387" y="93979"/>
                </a:lnTo>
                <a:lnTo>
                  <a:pt x="14627" y="95249"/>
                </a:lnTo>
                <a:lnTo>
                  <a:pt x="10372" y="100329"/>
                </a:lnTo>
                <a:lnTo>
                  <a:pt x="8808" y="102869"/>
                </a:lnTo>
                <a:lnTo>
                  <a:pt x="6370" y="105409"/>
                </a:lnTo>
                <a:lnTo>
                  <a:pt x="5496" y="106679"/>
                </a:lnTo>
                <a:lnTo>
                  <a:pt x="12500" y="106679"/>
                </a:lnTo>
                <a:lnTo>
                  <a:pt x="11913" y="105409"/>
                </a:lnTo>
                <a:lnTo>
                  <a:pt x="9751" y="105409"/>
                </a:lnTo>
                <a:lnTo>
                  <a:pt x="9786" y="104139"/>
                </a:lnTo>
                <a:lnTo>
                  <a:pt x="10568" y="104139"/>
                </a:lnTo>
                <a:lnTo>
                  <a:pt x="11166" y="102869"/>
                </a:lnTo>
                <a:lnTo>
                  <a:pt x="12500" y="101599"/>
                </a:lnTo>
                <a:lnTo>
                  <a:pt x="16984" y="96519"/>
                </a:lnTo>
                <a:lnTo>
                  <a:pt x="18951" y="93979"/>
                </a:lnTo>
                <a:close/>
              </a:path>
              <a:path w="207009" h="132079">
                <a:moveTo>
                  <a:pt x="119515" y="104140"/>
                </a:moveTo>
                <a:lnTo>
                  <a:pt x="115629" y="104140"/>
                </a:lnTo>
                <a:lnTo>
                  <a:pt x="116020" y="105410"/>
                </a:lnTo>
                <a:lnTo>
                  <a:pt x="118848" y="105410"/>
                </a:lnTo>
                <a:lnTo>
                  <a:pt x="119515" y="104140"/>
                </a:lnTo>
                <a:close/>
              </a:path>
              <a:path w="207009" h="132079">
                <a:moveTo>
                  <a:pt x="150380" y="63500"/>
                </a:moveTo>
                <a:lnTo>
                  <a:pt x="144872" y="63500"/>
                </a:lnTo>
                <a:lnTo>
                  <a:pt x="143699" y="66040"/>
                </a:lnTo>
                <a:lnTo>
                  <a:pt x="142009" y="67310"/>
                </a:lnTo>
                <a:lnTo>
                  <a:pt x="140870" y="68580"/>
                </a:lnTo>
                <a:lnTo>
                  <a:pt x="139686" y="71120"/>
                </a:lnTo>
                <a:lnTo>
                  <a:pt x="137282" y="73660"/>
                </a:lnTo>
                <a:lnTo>
                  <a:pt x="135948" y="76200"/>
                </a:lnTo>
                <a:lnTo>
                  <a:pt x="134971" y="76200"/>
                </a:lnTo>
                <a:lnTo>
                  <a:pt x="131349" y="80010"/>
                </a:lnTo>
                <a:lnTo>
                  <a:pt x="130095" y="81280"/>
                </a:lnTo>
                <a:lnTo>
                  <a:pt x="128290" y="83820"/>
                </a:lnTo>
                <a:lnTo>
                  <a:pt x="127738" y="85090"/>
                </a:lnTo>
                <a:lnTo>
                  <a:pt x="126749" y="86360"/>
                </a:lnTo>
                <a:lnTo>
                  <a:pt x="126358" y="86360"/>
                </a:lnTo>
                <a:lnTo>
                  <a:pt x="125771" y="87630"/>
                </a:lnTo>
                <a:lnTo>
                  <a:pt x="125530" y="87630"/>
                </a:lnTo>
                <a:lnTo>
                  <a:pt x="124978" y="88900"/>
                </a:lnTo>
                <a:lnTo>
                  <a:pt x="124667" y="90170"/>
                </a:lnTo>
                <a:lnTo>
                  <a:pt x="124311" y="90170"/>
                </a:lnTo>
                <a:lnTo>
                  <a:pt x="123805" y="91440"/>
                </a:lnTo>
                <a:lnTo>
                  <a:pt x="123253" y="91440"/>
                </a:lnTo>
                <a:lnTo>
                  <a:pt x="122666" y="92710"/>
                </a:lnTo>
                <a:lnTo>
                  <a:pt x="120780" y="93980"/>
                </a:lnTo>
                <a:lnTo>
                  <a:pt x="120182" y="93980"/>
                </a:lnTo>
                <a:lnTo>
                  <a:pt x="119676" y="95250"/>
                </a:lnTo>
                <a:lnTo>
                  <a:pt x="119285" y="95250"/>
                </a:lnTo>
                <a:lnTo>
                  <a:pt x="118814" y="96520"/>
                </a:lnTo>
                <a:lnTo>
                  <a:pt x="118618" y="96520"/>
                </a:lnTo>
                <a:lnTo>
                  <a:pt x="118492" y="97790"/>
                </a:lnTo>
                <a:lnTo>
                  <a:pt x="116801" y="97790"/>
                </a:lnTo>
                <a:lnTo>
                  <a:pt x="115502" y="99060"/>
                </a:lnTo>
                <a:lnTo>
                  <a:pt x="112869" y="99060"/>
                </a:lnTo>
                <a:lnTo>
                  <a:pt x="110316" y="100330"/>
                </a:lnTo>
                <a:lnTo>
                  <a:pt x="107521" y="100330"/>
                </a:lnTo>
                <a:lnTo>
                  <a:pt x="106659" y="101600"/>
                </a:lnTo>
                <a:lnTo>
                  <a:pt x="105555" y="101600"/>
                </a:lnTo>
                <a:lnTo>
                  <a:pt x="104853" y="102870"/>
                </a:lnTo>
                <a:lnTo>
                  <a:pt x="121367" y="102870"/>
                </a:lnTo>
                <a:lnTo>
                  <a:pt x="122505" y="100330"/>
                </a:lnTo>
                <a:lnTo>
                  <a:pt x="124633" y="97790"/>
                </a:lnTo>
                <a:lnTo>
                  <a:pt x="126599" y="95250"/>
                </a:lnTo>
                <a:lnTo>
                  <a:pt x="131314" y="87630"/>
                </a:lnTo>
                <a:lnTo>
                  <a:pt x="132292" y="85090"/>
                </a:lnTo>
                <a:lnTo>
                  <a:pt x="133281" y="83820"/>
                </a:lnTo>
                <a:lnTo>
                  <a:pt x="134338" y="82550"/>
                </a:lnTo>
                <a:lnTo>
                  <a:pt x="135442" y="81280"/>
                </a:lnTo>
                <a:lnTo>
                  <a:pt x="136270" y="80010"/>
                </a:lnTo>
                <a:lnTo>
                  <a:pt x="137167" y="78740"/>
                </a:lnTo>
                <a:lnTo>
                  <a:pt x="139053" y="77470"/>
                </a:lnTo>
                <a:lnTo>
                  <a:pt x="140985" y="74930"/>
                </a:lnTo>
                <a:lnTo>
                  <a:pt x="142986" y="72390"/>
                </a:lnTo>
                <a:lnTo>
                  <a:pt x="143975" y="72390"/>
                </a:lnTo>
                <a:lnTo>
                  <a:pt x="146804" y="68580"/>
                </a:lnTo>
                <a:lnTo>
                  <a:pt x="148529" y="66040"/>
                </a:lnTo>
                <a:lnTo>
                  <a:pt x="149323" y="66040"/>
                </a:lnTo>
                <a:lnTo>
                  <a:pt x="150070" y="64770"/>
                </a:lnTo>
                <a:lnTo>
                  <a:pt x="150380" y="63500"/>
                </a:lnTo>
                <a:close/>
              </a:path>
              <a:path w="207009" h="132079">
                <a:moveTo>
                  <a:pt x="102967" y="99060"/>
                </a:moveTo>
                <a:lnTo>
                  <a:pt x="98253" y="99060"/>
                </a:lnTo>
                <a:lnTo>
                  <a:pt x="97298" y="100330"/>
                </a:lnTo>
                <a:lnTo>
                  <a:pt x="102335" y="100330"/>
                </a:lnTo>
                <a:lnTo>
                  <a:pt x="102967" y="99060"/>
                </a:lnTo>
                <a:close/>
              </a:path>
              <a:path w="207009" h="132079">
                <a:moveTo>
                  <a:pt x="109292" y="96520"/>
                </a:moveTo>
                <a:lnTo>
                  <a:pt x="102300" y="96520"/>
                </a:lnTo>
                <a:lnTo>
                  <a:pt x="100207" y="97790"/>
                </a:lnTo>
                <a:lnTo>
                  <a:pt x="99196" y="99060"/>
                </a:lnTo>
                <a:lnTo>
                  <a:pt x="103669" y="99060"/>
                </a:lnTo>
                <a:lnTo>
                  <a:pt x="106659" y="97790"/>
                </a:lnTo>
                <a:lnTo>
                  <a:pt x="108395" y="97790"/>
                </a:lnTo>
                <a:lnTo>
                  <a:pt x="109292" y="96520"/>
                </a:lnTo>
                <a:close/>
              </a:path>
              <a:path w="207009" h="132079">
                <a:moveTo>
                  <a:pt x="196575" y="96520"/>
                </a:moveTo>
                <a:lnTo>
                  <a:pt x="193976" y="96520"/>
                </a:lnTo>
                <a:lnTo>
                  <a:pt x="193665" y="97790"/>
                </a:lnTo>
                <a:lnTo>
                  <a:pt x="196575" y="97790"/>
                </a:lnTo>
                <a:lnTo>
                  <a:pt x="196575" y="96520"/>
                </a:lnTo>
                <a:close/>
              </a:path>
              <a:path w="207009" h="132079">
                <a:moveTo>
                  <a:pt x="113697" y="93980"/>
                </a:moveTo>
                <a:lnTo>
                  <a:pt x="108786" y="93980"/>
                </a:lnTo>
                <a:lnTo>
                  <a:pt x="107096" y="95250"/>
                </a:lnTo>
                <a:lnTo>
                  <a:pt x="104612" y="96520"/>
                </a:lnTo>
                <a:lnTo>
                  <a:pt x="110155" y="96520"/>
                </a:lnTo>
                <a:lnTo>
                  <a:pt x="113697" y="93980"/>
                </a:lnTo>
                <a:close/>
              </a:path>
              <a:path w="207009" h="132079">
                <a:moveTo>
                  <a:pt x="153876" y="33020"/>
                </a:moveTo>
                <a:lnTo>
                  <a:pt x="145194" y="33020"/>
                </a:lnTo>
                <a:lnTo>
                  <a:pt x="148380" y="35560"/>
                </a:lnTo>
                <a:lnTo>
                  <a:pt x="151484" y="36830"/>
                </a:lnTo>
                <a:lnTo>
                  <a:pt x="154543" y="39370"/>
                </a:lnTo>
                <a:lnTo>
                  <a:pt x="157694" y="41910"/>
                </a:lnTo>
                <a:lnTo>
                  <a:pt x="159224" y="43180"/>
                </a:lnTo>
                <a:lnTo>
                  <a:pt x="160880" y="44450"/>
                </a:lnTo>
                <a:lnTo>
                  <a:pt x="168228" y="48260"/>
                </a:lnTo>
                <a:lnTo>
                  <a:pt x="172046" y="50800"/>
                </a:lnTo>
                <a:lnTo>
                  <a:pt x="173886" y="52070"/>
                </a:lnTo>
                <a:lnTo>
                  <a:pt x="176519" y="53340"/>
                </a:lnTo>
                <a:lnTo>
                  <a:pt x="177393" y="54610"/>
                </a:lnTo>
                <a:lnTo>
                  <a:pt x="178957" y="55880"/>
                </a:lnTo>
                <a:lnTo>
                  <a:pt x="179705" y="55880"/>
                </a:lnTo>
                <a:lnTo>
                  <a:pt x="180418" y="57150"/>
                </a:lnTo>
                <a:lnTo>
                  <a:pt x="181717" y="58420"/>
                </a:lnTo>
                <a:lnTo>
                  <a:pt x="182304" y="59690"/>
                </a:lnTo>
                <a:lnTo>
                  <a:pt x="182821" y="59690"/>
                </a:lnTo>
                <a:lnTo>
                  <a:pt x="183293" y="60960"/>
                </a:lnTo>
                <a:lnTo>
                  <a:pt x="183718" y="60960"/>
                </a:lnTo>
                <a:lnTo>
                  <a:pt x="184304" y="62230"/>
                </a:lnTo>
                <a:lnTo>
                  <a:pt x="189537" y="78740"/>
                </a:lnTo>
                <a:lnTo>
                  <a:pt x="190250" y="81280"/>
                </a:lnTo>
                <a:lnTo>
                  <a:pt x="190675" y="82550"/>
                </a:lnTo>
                <a:lnTo>
                  <a:pt x="192688" y="88900"/>
                </a:lnTo>
                <a:lnTo>
                  <a:pt x="193355" y="91440"/>
                </a:lnTo>
                <a:lnTo>
                  <a:pt x="193631" y="91440"/>
                </a:lnTo>
                <a:lnTo>
                  <a:pt x="193826" y="92710"/>
                </a:lnTo>
                <a:lnTo>
                  <a:pt x="194102" y="95250"/>
                </a:lnTo>
                <a:lnTo>
                  <a:pt x="194102" y="96520"/>
                </a:lnTo>
                <a:lnTo>
                  <a:pt x="196770" y="96520"/>
                </a:lnTo>
                <a:lnTo>
                  <a:pt x="196770" y="95250"/>
                </a:lnTo>
                <a:lnTo>
                  <a:pt x="196299" y="93980"/>
                </a:lnTo>
                <a:lnTo>
                  <a:pt x="195666" y="91440"/>
                </a:lnTo>
                <a:lnTo>
                  <a:pt x="193504" y="85090"/>
                </a:lnTo>
                <a:lnTo>
                  <a:pt x="190526" y="73660"/>
                </a:lnTo>
                <a:lnTo>
                  <a:pt x="188559" y="67310"/>
                </a:lnTo>
                <a:lnTo>
                  <a:pt x="186984" y="63500"/>
                </a:lnTo>
                <a:lnTo>
                  <a:pt x="186673" y="62230"/>
                </a:lnTo>
                <a:lnTo>
                  <a:pt x="185960" y="59690"/>
                </a:lnTo>
                <a:lnTo>
                  <a:pt x="185408" y="58420"/>
                </a:lnTo>
                <a:lnTo>
                  <a:pt x="185017" y="57150"/>
                </a:lnTo>
                <a:lnTo>
                  <a:pt x="184465" y="57150"/>
                </a:lnTo>
                <a:lnTo>
                  <a:pt x="184074" y="55880"/>
                </a:lnTo>
                <a:lnTo>
                  <a:pt x="183212" y="54610"/>
                </a:lnTo>
                <a:lnTo>
                  <a:pt x="182775" y="54610"/>
                </a:lnTo>
                <a:lnTo>
                  <a:pt x="181361" y="53340"/>
                </a:lnTo>
                <a:lnTo>
                  <a:pt x="179314" y="52070"/>
                </a:lnTo>
                <a:lnTo>
                  <a:pt x="178290" y="52070"/>
                </a:lnTo>
                <a:lnTo>
                  <a:pt x="177232" y="50800"/>
                </a:lnTo>
                <a:lnTo>
                  <a:pt x="176600" y="50800"/>
                </a:lnTo>
                <a:lnTo>
                  <a:pt x="175979" y="49530"/>
                </a:lnTo>
                <a:lnTo>
                  <a:pt x="175703" y="49530"/>
                </a:lnTo>
                <a:lnTo>
                  <a:pt x="175070" y="48260"/>
                </a:lnTo>
                <a:lnTo>
                  <a:pt x="174794" y="48260"/>
                </a:lnTo>
                <a:lnTo>
                  <a:pt x="173575" y="46990"/>
                </a:lnTo>
                <a:lnTo>
                  <a:pt x="172402" y="46990"/>
                </a:lnTo>
                <a:lnTo>
                  <a:pt x="167365" y="43180"/>
                </a:lnTo>
                <a:lnTo>
                  <a:pt x="166066" y="43180"/>
                </a:lnTo>
                <a:lnTo>
                  <a:pt x="164732" y="41910"/>
                </a:lnTo>
                <a:lnTo>
                  <a:pt x="163272" y="40640"/>
                </a:lnTo>
                <a:lnTo>
                  <a:pt x="161823" y="40640"/>
                </a:lnTo>
                <a:lnTo>
                  <a:pt x="158994" y="38100"/>
                </a:lnTo>
                <a:lnTo>
                  <a:pt x="157648" y="36830"/>
                </a:lnTo>
                <a:lnTo>
                  <a:pt x="155061" y="34290"/>
                </a:lnTo>
                <a:lnTo>
                  <a:pt x="153876" y="33020"/>
                </a:lnTo>
                <a:close/>
              </a:path>
              <a:path w="207009" h="132079">
                <a:moveTo>
                  <a:pt x="19974" y="92709"/>
                </a:moveTo>
                <a:lnTo>
                  <a:pt x="17456" y="92709"/>
                </a:lnTo>
                <a:lnTo>
                  <a:pt x="16938" y="93979"/>
                </a:lnTo>
                <a:lnTo>
                  <a:pt x="19503" y="93979"/>
                </a:lnTo>
                <a:lnTo>
                  <a:pt x="19974" y="92709"/>
                </a:lnTo>
                <a:close/>
              </a:path>
              <a:path w="207009" h="132079">
                <a:moveTo>
                  <a:pt x="134338" y="67310"/>
                </a:moveTo>
                <a:lnTo>
                  <a:pt x="131073" y="67310"/>
                </a:lnTo>
                <a:lnTo>
                  <a:pt x="130992" y="68580"/>
                </a:lnTo>
                <a:lnTo>
                  <a:pt x="130797" y="68580"/>
                </a:lnTo>
                <a:lnTo>
                  <a:pt x="119205" y="85090"/>
                </a:lnTo>
                <a:lnTo>
                  <a:pt x="117514" y="87630"/>
                </a:lnTo>
                <a:lnTo>
                  <a:pt x="116250" y="90170"/>
                </a:lnTo>
                <a:lnTo>
                  <a:pt x="115583" y="90170"/>
                </a:lnTo>
                <a:lnTo>
                  <a:pt x="115192" y="91440"/>
                </a:lnTo>
                <a:lnTo>
                  <a:pt x="114801" y="91440"/>
                </a:lnTo>
                <a:lnTo>
                  <a:pt x="114168" y="92710"/>
                </a:lnTo>
                <a:lnTo>
                  <a:pt x="112006" y="92710"/>
                </a:lnTo>
                <a:lnTo>
                  <a:pt x="111224" y="93980"/>
                </a:lnTo>
                <a:lnTo>
                  <a:pt x="117595" y="93980"/>
                </a:lnTo>
                <a:lnTo>
                  <a:pt x="119239" y="91440"/>
                </a:lnTo>
                <a:lnTo>
                  <a:pt x="121873" y="87630"/>
                </a:lnTo>
                <a:lnTo>
                  <a:pt x="128290" y="78740"/>
                </a:lnTo>
                <a:lnTo>
                  <a:pt x="131268" y="73660"/>
                </a:lnTo>
                <a:lnTo>
                  <a:pt x="132533" y="71120"/>
                </a:lnTo>
                <a:lnTo>
                  <a:pt x="133591" y="69850"/>
                </a:lnTo>
                <a:lnTo>
                  <a:pt x="134338" y="67310"/>
                </a:lnTo>
                <a:close/>
              </a:path>
              <a:path w="207009" h="132079">
                <a:moveTo>
                  <a:pt x="27955" y="52069"/>
                </a:moveTo>
                <a:lnTo>
                  <a:pt x="26414" y="52069"/>
                </a:lnTo>
                <a:lnTo>
                  <a:pt x="26023" y="53339"/>
                </a:lnTo>
                <a:lnTo>
                  <a:pt x="25586" y="54609"/>
                </a:lnTo>
                <a:lnTo>
                  <a:pt x="25517" y="59689"/>
                </a:lnTo>
                <a:lnTo>
                  <a:pt x="25747" y="60959"/>
                </a:lnTo>
                <a:lnTo>
                  <a:pt x="25793" y="66039"/>
                </a:lnTo>
                <a:lnTo>
                  <a:pt x="24919" y="69849"/>
                </a:lnTo>
                <a:lnTo>
                  <a:pt x="24528" y="71119"/>
                </a:lnTo>
                <a:lnTo>
                  <a:pt x="24172" y="73659"/>
                </a:lnTo>
                <a:lnTo>
                  <a:pt x="23390" y="76199"/>
                </a:lnTo>
                <a:lnTo>
                  <a:pt x="22562" y="80009"/>
                </a:lnTo>
                <a:lnTo>
                  <a:pt x="22136" y="81279"/>
                </a:lnTo>
                <a:lnTo>
                  <a:pt x="21665" y="83819"/>
                </a:lnTo>
                <a:lnTo>
                  <a:pt x="21147" y="85089"/>
                </a:lnTo>
                <a:lnTo>
                  <a:pt x="20595" y="86359"/>
                </a:lnTo>
                <a:lnTo>
                  <a:pt x="20009" y="87629"/>
                </a:lnTo>
                <a:lnTo>
                  <a:pt x="19376" y="90169"/>
                </a:lnTo>
                <a:lnTo>
                  <a:pt x="18675" y="91439"/>
                </a:lnTo>
                <a:lnTo>
                  <a:pt x="17881" y="92709"/>
                </a:lnTo>
                <a:lnTo>
                  <a:pt x="20400" y="92709"/>
                </a:lnTo>
                <a:lnTo>
                  <a:pt x="20400" y="91439"/>
                </a:lnTo>
                <a:lnTo>
                  <a:pt x="20871" y="91439"/>
                </a:lnTo>
                <a:lnTo>
                  <a:pt x="20871" y="90169"/>
                </a:lnTo>
                <a:lnTo>
                  <a:pt x="21423" y="88899"/>
                </a:lnTo>
                <a:lnTo>
                  <a:pt x="21584" y="88899"/>
                </a:lnTo>
                <a:lnTo>
                  <a:pt x="21699" y="87629"/>
                </a:lnTo>
                <a:lnTo>
                  <a:pt x="22136" y="86359"/>
                </a:lnTo>
                <a:lnTo>
                  <a:pt x="22251" y="85089"/>
                </a:lnTo>
                <a:lnTo>
                  <a:pt x="22527" y="85089"/>
                </a:lnTo>
                <a:lnTo>
                  <a:pt x="22642" y="83819"/>
                </a:lnTo>
                <a:lnTo>
                  <a:pt x="22999" y="83819"/>
                </a:lnTo>
                <a:lnTo>
                  <a:pt x="22999" y="82549"/>
                </a:lnTo>
                <a:lnTo>
                  <a:pt x="22803" y="82549"/>
                </a:lnTo>
                <a:lnTo>
                  <a:pt x="24413" y="78739"/>
                </a:lnTo>
                <a:lnTo>
                  <a:pt x="25161" y="76199"/>
                </a:lnTo>
                <a:lnTo>
                  <a:pt x="26219" y="72389"/>
                </a:lnTo>
                <a:lnTo>
                  <a:pt x="26541" y="71119"/>
                </a:lnTo>
                <a:lnTo>
                  <a:pt x="27081" y="67309"/>
                </a:lnTo>
                <a:lnTo>
                  <a:pt x="27553" y="64769"/>
                </a:lnTo>
                <a:lnTo>
                  <a:pt x="27955" y="62229"/>
                </a:lnTo>
                <a:lnTo>
                  <a:pt x="28105" y="62229"/>
                </a:lnTo>
                <a:lnTo>
                  <a:pt x="28024" y="60959"/>
                </a:lnTo>
                <a:lnTo>
                  <a:pt x="28231" y="60959"/>
                </a:lnTo>
                <a:lnTo>
                  <a:pt x="27127" y="58419"/>
                </a:lnTo>
                <a:lnTo>
                  <a:pt x="27242" y="57149"/>
                </a:lnTo>
                <a:lnTo>
                  <a:pt x="27518" y="57149"/>
                </a:lnTo>
                <a:lnTo>
                  <a:pt x="27553" y="55879"/>
                </a:lnTo>
                <a:lnTo>
                  <a:pt x="27714" y="53339"/>
                </a:lnTo>
                <a:lnTo>
                  <a:pt x="27955" y="52069"/>
                </a:lnTo>
                <a:close/>
              </a:path>
              <a:path w="207009" h="132079">
                <a:moveTo>
                  <a:pt x="119354" y="29210"/>
                </a:moveTo>
                <a:lnTo>
                  <a:pt x="113697" y="29210"/>
                </a:lnTo>
                <a:lnTo>
                  <a:pt x="113750" y="31750"/>
                </a:lnTo>
                <a:lnTo>
                  <a:pt x="113858" y="34290"/>
                </a:lnTo>
                <a:lnTo>
                  <a:pt x="117514" y="48260"/>
                </a:lnTo>
                <a:lnTo>
                  <a:pt x="119090" y="52070"/>
                </a:lnTo>
                <a:lnTo>
                  <a:pt x="120263" y="53340"/>
                </a:lnTo>
                <a:lnTo>
                  <a:pt x="122735" y="55880"/>
                </a:lnTo>
                <a:lnTo>
                  <a:pt x="124035" y="58420"/>
                </a:lnTo>
                <a:lnTo>
                  <a:pt x="126599" y="60960"/>
                </a:lnTo>
                <a:lnTo>
                  <a:pt x="127818" y="62230"/>
                </a:lnTo>
                <a:lnTo>
                  <a:pt x="128209" y="63500"/>
                </a:lnTo>
                <a:lnTo>
                  <a:pt x="128600" y="63500"/>
                </a:lnTo>
                <a:lnTo>
                  <a:pt x="129302" y="64770"/>
                </a:lnTo>
                <a:lnTo>
                  <a:pt x="129704" y="66040"/>
                </a:lnTo>
                <a:lnTo>
                  <a:pt x="130325" y="67310"/>
                </a:lnTo>
                <a:lnTo>
                  <a:pt x="134810" y="67310"/>
                </a:lnTo>
                <a:lnTo>
                  <a:pt x="134890" y="66040"/>
                </a:lnTo>
                <a:lnTo>
                  <a:pt x="134453" y="64770"/>
                </a:lnTo>
                <a:lnTo>
                  <a:pt x="133556" y="64770"/>
                </a:lnTo>
                <a:lnTo>
                  <a:pt x="132016" y="62230"/>
                </a:lnTo>
                <a:lnTo>
                  <a:pt x="130682" y="60960"/>
                </a:lnTo>
                <a:lnTo>
                  <a:pt x="130256" y="60960"/>
                </a:lnTo>
                <a:lnTo>
                  <a:pt x="129106" y="59690"/>
                </a:lnTo>
                <a:lnTo>
                  <a:pt x="126944" y="55880"/>
                </a:lnTo>
                <a:lnTo>
                  <a:pt x="125921" y="54610"/>
                </a:lnTo>
                <a:lnTo>
                  <a:pt x="124943" y="53340"/>
                </a:lnTo>
                <a:lnTo>
                  <a:pt x="124035" y="52070"/>
                </a:lnTo>
                <a:lnTo>
                  <a:pt x="123218" y="49530"/>
                </a:lnTo>
                <a:lnTo>
                  <a:pt x="122425" y="48260"/>
                </a:lnTo>
                <a:lnTo>
                  <a:pt x="122068" y="46990"/>
                </a:lnTo>
                <a:lnTo>
                  <a:pt x="121125" y="44450"/>
                </a:lnTo>
                <a:lnTo>
                  <a:pt x="120849" y="44450"/>
                </a:lnTo>
                <a:lnTo>
                  <a:pt x="120619" y="43180"/>
                </a:lnTo>
                <a:lnTo>
                  <a:pt x="120033" y="40640"/>
                </a:lnTo>
                <a:lnTo>
                  <a:pt x="119791" y="38100"/>
                </a:lnTo>
                <a:lnTo>
                  <a:pt x="119711" y="36830"/>
                </a:lnTo>
                <a:lnTo>
                  <a:pt x="119676" y="31750"/>
                </a:lnTo>
                <a:lnTo>
                  <a:pt x="119354" y="29210"/>
                </a:lnTo>
                <a:close/>
              </a:path>
              <a:path w="207009" h="132079">
                <a:moveTo>
                  <a:pt x="41088" y="57149"/>
                </a:moveTo>
                <a:lnTo>
                  <a:pt x="35970" y="57149"/>
                </a:lnTo>
                <a:lnTo>
                  <a:pt x="35338" y="58419"/>
                </a:lnTo>
                <a:lnTo>
                  <a:pt x="32981" y="62229"/>
                </a:lnTo>
                <a:lnTo>
                  <a:pt x="32429" y="63499"/>
                </a:lnTo>
                <a:lnTo>
                  <a:pt x="32003" y="64769"/>
                </a:lnTo>
                <a:lnTo>
                  <a:pt x="36603" y="64769"/>
                </a:lnTo>
                <a:lnTo>
                  <a:pt x="36913" y="63499"/>
                </a:lnTo>
                <a:lnTo>
                  <a:pt x="37304" y="63499"/>
                </a:lnTo>
                <a:lnTo>
                  <a:pt x="38914" y="60959"/>
                </a:lnTo>
                <a:lnTo>
                  <a:pt x="39512" y="60959"/>
                </a:lnTo>
                <a:lnTo>
                  <a:pt x="40018" y="59689"/>
                </a:lnTo>
                <a:lnTo>
                  <a:pt x="40570" y="59689"/>
                </a:lnTo>
                <a:lnTo>
                  <a:pt x="40846" y="58419"/>
                </a:lnTo>
                <a:lnTo>
                  <a:pt x="41088" y="57149"/>
                </a:lnTo>
                <a:close/>
              </a:path>
              <a:path w="207009" h="132079">
                <a:moveTo>
                  <a:pt x="54098" y="35560"/>
                </a:moveTo>
                <a:lnTo>
                  <a:pt x="51541" y="35560"/>
                </a:lnTo>
                <a:lnTo>
                  <a:pt x="52599" y="36830"/>
                </a:lnTo>
                <a:lnTo>
                  <a:pt x="55152" y="43180"/>
                </a:lnTo>
                <a:lnTo>
                  <a:pt x="55635" y="45720"/>
                </a:lnTo>
                <a:lnTo>
                  <a:pt x="56497" y="48260"/>
                </a:lnTo>
                <a:lnTo>
                  <a:pt x="56888" y="49530"/>
                </a:lnTo>
                <a:lnTo>
                  <a:pt x="57521" y="52070"/>
                </a:lnTo>
                <a:lnTo>
                  <a:pt x="57751" y="53340"/>
                </a:lnTo>
                <a:lnTo>
                  <a:pt x="57946" y="54610"/>
                </a:lnTo>
                <a:lnTo>
                  <a:pt x="58061" y="57150"/>
                </a:lnTo>
                <a:lnTo>
                  <a:pt x="57716" y="59690"/>
                </a:lnTo>
                <a:lnTo>
                  <a:pt x="57475" y="60960"/>
                </a:lnTo>
                <a:lnTo>
                  <a:pt x="57521" y="63500"/>
                </a:lnTo>
                <a:lnTo>
                  <a:pt x="57831" y="63500"/>
                </a:lnTo>
                <a:lnTo>
                  <a:pt x="57992" y="64770"/>
                </a:lnTo>
                <a:lnTo>
                  <a:pt x="60499" y="64770"/>
                </a:lnTo>
                <a:lnTo>
                  <a:pt x="60235" y="63500"/>
                </a:lnTo>
                <a:lnTo>
                  <a:pt x="59913" y="60960"/>
                </a:lnTo>
                <a:lnTo>
                  <a:pt x="59556" y="57150"/>
                </a:lnTo>
                <a:lnTo>
                  <a:pt x="59487" y="55880"/>
                </a:lnTo>
                <a:lnTo>
                  <a:pt x="59131" y="52070"/>
                </a:lnTo>
                <a:lnTo>
                  <a:pt x="58809" y="49530"/>
                </a:lnTo>
                <a:lnTo>
                  <a:pt x="58268" y="46990"/>
                </a:lnTo>
                <a:lnTo>
                  <a:pt x="57831" y="45720"/>
                </a:lnTo>
                <a:lnTo>
                  <a:pt x="57440" y="44450"/>
                </a:lnTo>
                <a:lnTo>
                  <a:pt x="57003" y="43180"/>
                </a:lnTo>
                <a:lnTo>
                  <a:pt x="56060" y="40640"/>
                </a:lnTo>
                <a:lnTo>
                  <a:pt x="54098" y="35560"/>
                </a:lnTo>
                <a:close/>
              </a:path>
              <a:path w="207009" h="132079">
                <a:moveTo>
                  <a:pt x="150461" y="62230"/>
                </a:moveTo>
                <a:lnTo>
                  <a:pt x="145309" y="62230"/>
                </a:lnTo>
                <a:lnTo>
                  <a:pt x="145470" y="63500"/>
                </a:lnTo>
                <a:lnTo>
                  <a:pt x="150541" y="63500"/>
                </a:lnTo>
                <a:lnTo>
                  <a:pt x="150461" y="62230"/>
                </a:lnTo>
                <a:close/>
              </a:path>
              <a:path w="207009" h="132079">
                <a:moveTo>
                  <a:pt x="143619" y="40640"/>
                </a:moveTo>
                <a:lnTo>
                  <a:pt x="137880" y="40640"/>
                </a:lnTo>
                <a:lnTo>
                  <a:pt x="137995" y="45720"/>
                </a:lnTo>
                <a:lnTo>
                  <a:pt x="138306" y="48260"/>
                </a:lnTo>
                <a:lnTo>
                  <a:pt x="138501" y="48260"/>
                </a:lnTo>
                <a:lnTo>
                  <a:pt x="138743" y="49530"/>
                </a:lnTo>
                <a:lnTo>
                  <a:pt x="139019" y="50800"/>
                </a:lnTo>
                <a:lnTo>
                  <a:pt x="139329" y="52070"/>
                </a:lnTo>
                <a:lnTo>
                  <a:pt x="140042" y="53340"/>
                </a:lnTo>
                <a:lnTo>
                  <a:pt x="140433" y="54610"/>
                </a:lnTo>
                <a:lnTo>
                  <a:pt x="140870" y="55880"/>
                </a:lnTo>
                <a:lnTo>
                  <a:pt x="142285" y="58420"/>
                </a:lnTo>
                <a:lnTo>
                  <a:pt x="143308" y="59690"/>
                </a:lnTo>
                <a:lnTo>
                  <a:pt x="144366" y="60960"/>
                </a:lnTo>
                <a:lnTo>
                  <a:pt x="145114" y="62230"/>
                </a:lnTo>
                <a:lnTo>
                  <a:pt x="150185" y="62230"/>
                </a:lnTo>
                <a:lnTo>
                  <a:pt x="149829" y="60960"/>
                </a:lnTo>
                <a:lnTo>
                  <a:pt x="148886" y="59690"/>
                </a:lnTo>
                <a:lnTo>
                  <a:pt x="147747" y="58420"/>
                </a:lnTo>
                <a:lnTo>
                  <a:pt x="145505" y="54610"/>
                </a:lnTo>
                <a:lnTo>
                  <a:pt x="145033" y="54610"/>
                </a:lnTo>
                <a:lnTo>
                  <a:pt x="144320" y="52070"/>
                </a:lnTo>
                <a:lnTo>
                  <a:pt x="143929" y="52070"/>
                </a:lnTo>
                <a:lnTo>
                  <a:pt x="143734" y="50800"/>
                </a:lnTo>
                <a:lnTo>
                  <a:pt x="143308" y="48260"/>
                </a:lnTo>
                <a:lnTo>
                  <a:pt x="143308" y="43180"/>
                </a:lnTo>
                <a:lnTo>
                  <a:pt x="143619" y="40640"/>
                </a:lnTo>
                <a:close/>
              </a:path>
              <a:path w="207009" h="132079">
                <a:moveTo>
                  <a:pt x="48551" y="12700"/>
                </a:moveTo>
                <a:lnTo>
                  <a:pt x="47919" y="12700"/>
                </a:lnTo>
                <a:lnTo>
                  <a:pt x="47493" y="13970"/>
                </a:lnTo>
                <a:lnTo>
                  <a:pt x="46861" y="13970"/>
                </a:lnTo>
                <a:lnTo>
                  <a:pt x="45918" y="15240"/>
                </a:lnTo>
                <a:lnTo>
                  <a:pt x="35464" y="15240"/>
                </a:lnTo>
                <a:lnTo>
                  <a:pt x="35694" y="16510"/>
                </a:lnTo>
                <a:lnTo>
                  <a:pt x="36166" y="16510"/>
                </a:lnTo>
                <a:lnTo>
                  <a:pt x="36718" y="17780"/>
                </a:lnTo>
                <a:lnTo>
                  <a:pt x="37350" y="17780"/>
                </a:lnTo>
                <a:lnTo>
                  <a:pt x="38328" y="19050"/>
                </a:lnTo>
                <a:lnTo>
                  <a:pt x="39236" y="19050"/>
                </a:lnTo>
                <a:lnTo>
                  <a:pt x="39984" y="20320"/>
                </a:lnTo>
                <a:lnTo>
                  <a:pt x="41755" y="20320"/>
                </a:lnTo>
                <a:lnTo>
                  <a:pt x="41479" y="21590"/>
                </a:lnTo>
                <a:lnTo>
                  <a:pt x="44032" y="22860"/>
                </a:lnTo>
                <a:lnTo>
                  <a:pt x="45251" y="22860"/>
                </a:lnTo>
                <a:lnTo>
                  <a:pt x="46389" y="24130"/>
                </a:lnTo>
                <a:lnTo>
                  <a:pt x="46194" y="25400"/>
                </a:lnTo>
                <a:lnTo>
                  <a:pt x="41709" y="39370"/>
                </a:lnTo>
                <a:lnTo>
                  <a:pt x="39903" y="44449"/>
                </a:lnTo>
                <a:lnTo>
                  <a:pt x="39397" y="45719"/>
                </a:lnTo>
                <a:lnTo>
                  <a:pt x="38328" y="46989"/>
                </a:lnTo>
                <a:lnTo>
                  <a:pt x="37971" y="48259"/>
                </a:lnTo>
                <a:lnTo>
                  <a:pt x="37431" y="48259"/>
                </a:lnTo>
                <a:lnTo>
                  <a:pt x="37074" y="50799"/>
                </a:lnTo>
                <a:lnTo>
                  <a:pt x="36833" y="52069"/>
                </a:lnTo>
                <a:lnTo>
                  <a:pt x="36488" y="55879"/>
                </a:lnTo>
                <a:lnTo>
                  <a:pt x="36327" y="55879"/>
                </a:lnTo>
                <a:lnTo>
                  <a:pt x="36085" y="57149"/>
                </a:lnTo>
                <a:lnTo>
                  <a:pt x="41122" y="57149"/>
                </a:lnTo>
                <a:lnTo>
                  <a:pt x="41237" y="55879"/>
                </a:lnTo>
                <a:lnTo>
                  <a:pt x="41352" y="53339"/>
                </a:lnTo>
                <a:lnTo>
                  <a:pt x="41513" y="52069"/>
                </a:lnTo>
                <a:lnTo>
                  <a:pt x="42146" y="50799"/>
                </a:lnTo>
                <a:lnTo>
                  <a:pt x="42571" y="49529"/>
                </a:lnTo>
                <a:lnTo>
                  <a:pt x="43595" y="46990"/>
                </a:lnTo>
                <a:lnTo>
                  <a:pt x="44193" y="45720"/>
                </a:lnTo>
                <a:lnTo>
                  <a:pt x="45446" y="44450"/>
                </a:lnTo>
                <a:lnTo>
                  <a:pt x="46113" y="43180"/>
                </a:lnTo>
                <a:lnTo>
                  <a:pt x="47493" y="40640"/>
                </a:lnTo>
                <a:lnTo>
                  <a:pt x="48908" y="39370"/>
                </a:lnTo>
                <a:lnTo>
                  <a:pt x="50287" y="36830"/>
                </a:lnTo>
                <a:lnTo>
                  <a:pt x="51541" y="35560"/>
                </a:lnTo>
                <a:lnTo>
                  <a:pt x="54098" y="35560"/>
                </a:lnTo>
                <a:lnTo>
                  <a:pt x="53116" y="33020"/>
                </a:lnTo>
                <a:lnTo>
                  <a:pt x="52173" y="30480"/>
                </a:lnTo>
                <a:lnTo>
                  <a:pt x="51299" y="26670"/>
                </a:lnTo>
                <a:lnTo>
                  <a:pt x="49851" y="22860"/>
                </a:lnTo>
                <a:lnTo>
                  <a:pt x="49264" y="20320"/>
                </a:lnTo>
                <a:lnTo>
                  <a:pt x="48942" y="19050"/>
                </a:lnTo>
                <a:lnTo>
                  <a:pt x="48712" y="17780"/>
                </a:lnTo>
                <a:lnTo>
                  <a:pt x="48591" y="15240"/>
                </a:lnTo>
                <a:lnTo>
                  <a:pt x="48551" y="12700"/>
                </a:lnTo>
                <a:close/>
              </a:path>
              <a:path w="207009" h="132079">
                <a:moveTo>
                  <a:pt x="31336" y="0"/>
                </a:moveTo>
                <a:lnTo>
                  <a:pt x="28461" y="0"/>
                </a:lnTo>
                <a:lnTo>
                  <a:pt x="28703" y="2539"/>
                </a:lnTo>
                <a:lnTo>
                  <a:pt x="29013" y="5079"/>
                </a:lnTo>
                <a:lnTo>
                  <a:pt x="29485" y="7619"/>
                </a:lnTo>
                <a:lnTo>
                  <a:pt x="30589" y="11429"/>
                </a:lnTo>
                <a:lnTo>
                  <a:pt x="30784" y="12699"/>
                </a:lnTo>
                <a:lnTo>
                  <a:pt x="30870" y="17779"/>
                </a:lnTo>
                <a:lnTo>
                  <a:pt x="30543" y="21589"/>
                </a:lnTo>
                <a:lnTo>
                  <a:pt x="30347" y="22859"/>
                </a:lnTo>
                <a:lnTo>
                  <a:pt x="30117" y="25399"/>
                </a:lnTo>
                <a:lnTo>
                  <a:pt x="30054" y="26669"/>
                </a:lnTo>
                <a:lnTo>
                  <a:pt x="29958" y="30479"/>
                </a:lnTo>
                <a:lnTo>
                  <a:pt x="29835" y="38099"/>
                </a:lnTo>
                <a:lnTo>
                  <a:pt x="29715" y="40639"/>
                </a:lnTo>
                <a:lnTo>
                  <a:pt x="29289" y="45719"/>
                </a:lnTo>
                <a:lnTo>
                  <a:pt x="29048" y="46989"/>
                </a:lnTo>
                <a:lnTo>
                  <a:pt x="28772" y="48259"/>
                </a:lnTo>
                <a:lnTo>
                  <a:pt x="28346" y="49529"/>
                </a:lnTo>
                <a:lnTo>
                  <a:pt x="27760" y="50799"/>
                </a:lnTo>
                <a:lnTo>
                  <a:pt x="26805" y="52069"/>
                </a:lnTo>
                <a:lnTo>
                  <a:pt x="28266" y="52069"/>
                </a:lnTo>
                <a:lnTo>
                  <a:pt x="28576" y="50799"/>
                </a:lnTo>
                <a:lnTo>
                  <a:pt x="28898" y="50799"/>
                </a:lnTo>
                <a:lnTo>
                  <a:pt x="29128" y="49529"/>
                </a:lnTo>
                <a:lnTo>
                  <a:pt x="29324" y="49529"/>
                </a:lnTo>
                <a:lnTo>
                  <a:pt x="30152" y="43179"/>
                </a:lnTo>
                <a:lnTo>
                  <a:pt x="30704" y="33019"/>
                </a:lnTo>
                <a:lnTo>
                  <a:pt x="31246" y="25399"/>
                </a:lnTo>
                <a:lnTo>
                  <a:pt x="31371" y="22859"/>
                </a:lnTo>
                <a:lnTo>
                  <a:pt x="31532" y="21589"/>
                </a:lnTo>
                <a:lnTo>
                  <a:pt x="31727" y="19049"/>
                </a:lnTo>
                <a:lnTo>
                  <a:pt x="32279" y="17779"/>
                </a:lnTo>
                <a:lnTo>
                  <a:pt x="33532" y="15240"/>
                </a:lnTo>
                <a:lnTo>
                  <a:pt x="34050" y="15240"/>
                </a:lnTo>
                <a:lnTo>
                  <a:pt x="34199" y="13970"/>
                </a:lnTo>
                <a:lnTo>
                  <a:pt x="34199" y="12700"/>
                </a:lnTo>
                <a:lnTo>
                  <a:pt x="34050" y="11430"/>
                </a:lnTo>
                <a:lnTo>
                  <a:pt x="33532" y="8890"/>
                </a:lnTo>
                <a:lnTo>
                  <a:pt x="32199" y="5080"/>
                </a:lnTo>
                <a:lnTo>
                  <a:pt x="32003" y="3810"/>
                </a:lnTo>
                <a:lnTo>
                  <a:pt x="31532" y="1270"/>
                </a:lnTo>
                <a:lnTo>
                  <a:pt x="31336" y="0"/>
                </a:lnTo>
                <a:close/>
              </a:path>
              <a:path w="207009" h="132079">
                <a:moveTo>
                  <a:pt x="184155" y="38100"/>
                </a:moveTo>
                <a:lnTo>
                  <a:pt x="176324" y="38100"/>
                </a:lnTo>
                <a:lnTo>
                  <a:pt x="177347" y="39370"/>
                </a:lnTo>
                <a:lnTo>
                  <a:pt x="179475" y="40640"/>
                </a:lnTo>
                <a:lnTo>
                  <a:pt x="180498" y="41910"/>
                </a:lnTo>
                <a:lnTo>
                  <a:pt x="189778" y="41910"/>
                </a:lnTo>
                <a:lnTo>
                  <a:pt x="186903" y="40640"/>
                </a:lnTo>
                <a:lnTo>
                  <a:pt x="184155" y="38100"/>
                </a:lnTo>
                <a:close/>
              </a:path>
              <a:path w="207009" h="132079">
                <a:moveTo>
                  <a:pt x="147667" y="29210"/>
                </a:moveTo>
                <a:lnTo>
                  <a:pt x="139456" y="29210"/>
                </a:lnTo>
                <a:lnTo>
                  <a:pt x="139329" y="30480"/>
                </a:lnTo>
                <a:lnTo>
                  <a:pt x="138628" y="34290"/>
                </a:lnTo>
                <a:lnTo>
                  <a:pt x="138352" y="35560"/>
                </a:lnTo>
                <a:lnTo>
                  <a:pt x="137995" y="39370"/>
                </a:lnTo>
                <a:lnTo>
                  <a:pt x="137915" y="40640"/>
                </a:lnTo>
                <a:lnTo>
                  <a:pt x="143814" y="40640"/>
                </a:lnTo>
                <a:lnTo>
                  <a:pt x="144757" y="35560"/>
                </a:lnTo>
                <a:lnTo>
                  <a:pt x="145194" y="33020"/>
                </a:lnTo>
                <a:lnTo>
                  <a:pt x="153129" y="33020"/>
                </a:lnTo>
                <a:lnTo>
                  <a:pt x="151634" y="31750"/>
                </a:lnTo>
                <a:lnTo>
                  <a:pt x="150104" y="31750"/>
                </a:lnTo>
                <a:lnTo>
                  <a:pt x="148610" y="30480"/>
                </a:lnTo>
                <a:lnTo>
                  <a:pt x="147782" y="30480"/>
                </a:lnTo>
                <a:lnTo>
                  <a:pt x="147667" y="29210"/>
                </a:lnTo>
                <a:close/>
              </a:path>
              <a:path w="207009" h="132079">
                <a:moveTo>
                  <a:pt x="172908" y="22860"/>
                </a:moveTo>
                <a:lnTo>
                  <a:pt x="166377" y="22860"/>
                </a:lnTo>
                <a:lnTo>
                  <a:pt x="166503" y="24130"/>
                </a:lnTo>
                <a:lnTo>
                  <a:pt x="167170" y="24130"/>
                </a:lnTo>
                <a:lnTo>
                  <a:pt x="167365" y="25400"/>
                </a:lnTo>
                <a:lnTo>
                  <a:pt x="167365" y="26670"/>
                </a:lnTo>
                <a:lnTo>
                  <a:pt x="167676" y="27940"/>
                </a:lnTo>
                <a:lnTo>
                  <a:pt x="168228" y="29210"/>
                </a:lnTo>
                <a:lnTo>
                  <a:pt x="168538" y="29210"/>
                </a:lnTo>
                <a:lnTo>
                  <a:pt x="169918" y="31750"/>
                </a:lnTo>
                <a:lnTo>
                  <a:pt x="171528" y="34290"/>
                </a:lnTo>
                <a:lnTo>
                  <a:pt x="172437" y="34290"/>
                </a:lnTo>
                <a:lnTo>
                  <a:pt x="174323" y="36830"/>
                </a:lnTo>
                <a:lnTo>
                  <a:pt x="175312" y="38100"/>
                </a:lnTo>
                <a:lnTo>
                  <a:pt x="182821" y="38100"/>
                </a:lnTo>
                <a:lnTo>
                  <a:pt x="180924" y="36830"/>
                </a:lnTo>
                <a:lnTo>
                  <a:pt x="179751" y="35560"/>
                </a:lnTo>
                <a:lnTo>
                  <a:pt x="178060" y="34290"/>
                </a:lnTo>
                <a:lnTo>
                  <a:pt x="177543" y="33020"/>
                </a:lnTo>
                <a:lnTo>
                  <a:pt x="176128" y="31750"/>
                </a:lnTo>
                <a:lnTo>
                  <a:pt x="175703" y="30480"/>
                </a:lnTo>
                <a:lnTo>
                  <a:pt x="174909" y="29210"/>
                </a:lnTo>
                <a:lnTo>
                  <a:pt x="174599" y="27940"/>
                </a:lnTo>
                <a:lnTo>
                  <a:pt x="174242" y="27940"/>
                </a:lnTo>
                <a:lnTo>
                  <a:pt x="173656" y="26670"/>
                </a:lnTo>
                <a:lnTo>
                  <a:pt x="173380" y="25400"/>
                </a:lnTo>
                <a:lnTo>
                  <a:pt x="172908" y="22860"/>
                </a:lnTo>
                <a:close/>
              </a:path>
              <a:path w="207009" h="132079">
                <a:moveTo>
                  <a:pt x="120619" y="26670"/>
                </a:moveTo>
                <a:lnTo>
                  <a:pt x="100138" y="26670"/>
                </a:lnTo>
                <a:lnTo>
                  <a:pt x="98368" y="31750"/>
                </a:lnTo>
                <a:lnTo>
                  <a:pt x="97896" y="33020"/>
                </a:lnTo>
                <a:lnTo>
                  <a:pt x="96597" y="35560"/>
                </a:lnTo>
                <a:lnTo>
                  <a:pt x="98759" y="34290"/>
                </a:lnTo>
                <a:lnTo>
                  <a:pt x="100840" y="34290"/>
                </a:lnTo>
                <a:lnTo>
                  <a:pt x="109258" y="30480"/>
                </a:lnTo>
                <a:lnTo>
                  <a:pt x="111454" y="30480"/>
                </a:lnTo>
                <a:lnTo>
                  <a:pt x="113697" y="29210"/>
                </a:lnTo>
                <a:lnTo>
                  <a:pt x="119354" y="29210"/>
                </a:lnTo>
                <a:lnTo>
                  <a:pt x="119435" y="27940"/>
                </a:lnTo>
                <a:lnTo>
                  <a:pt x="119952" y="27940"/>
                </a:lnTo>
                <a:lnTo>
                  <a:pt x="120619" y="26670"/>
                </a:lnTo>
                <a:close/>
              </a:path>
              <a:path w="207009" h="132079">
                <a:moveTo>
                  <a:pt x="147195" y="27940"/>
                </a:moveTo>
                <a:lnTo>
                  <a:pt x="139410" y="27940"/>
                </a:lnTo>
                <a:lnTo>
                  <a:pt x="139490" y="29210"/>
                </a:lnTo>
                <a:lnTo>
                  <a:pt x="147310" y="29210"/>
                </a:lnTo>
                <a:lnTo>
                  <a:pt x="147195" y="27940"/>
                </a:lnTo>
                <a:close/>
              </a:path>
              <a:path w="207009" h="132079">
                <a:moveTo>
                  <a:pt x="143573" y="25400"/>
                </a:moveTo>
                <a:lnTo>
                  <a:pt x="136891" y="25400"/>
                </a:lnTo>
                <a:lnTo>
                  <a:pt x="137443" y="26670"/>
                </a:lnTo>
                <a:lnTo>
                  <a:pt x="138432" y="26670"/>
                </a:lnTo>
                <a:lnTo>
                  <a:pt x="139214" y="27940"/>
                </a:lnTo>
                <a:lnTo>
                  <a:pt x="146252" y="27940"/>
                </a:lnTo>
                <a:lnTo>
                  <a:pt x="145390" y="26670"/>
                </a:lnTo>
                <a:lnTo>
                  <a:pt x="143573" y="25400"/>
                </a:lnTo>
                <a:close/>
              </a:path>
              <a:path w="207009" h="132079">
                <a:moveTo>
                  <a:pt x="140905" y="24130"/>
                </a:moveTo>
                <a:lnTo>
                  <a:pt x="135592" y="24130"/>
                </a:lnTo>
                <a:lnTo>
                  <a:pt x="135948" y="25400"/>
                </a:lnTo>
                <a:lnTo>
                  <a:pt x="142676" y="25400"/>
                </a:lnTo>
                <a:lnTo>
                  <a:pt x="140905" y="24130"/>
                </a:lnTo>
                <a:close/>
              </a:path>
              <a:path w="207009" h="132079">
                <a:moveTo>
                  <a:pt x="172402" y="20320"/>
                </a:moveTo>
                <a:lnTo>
                  <a:pt x="165756" y="20320"/>
                </a:lnTo>
                <a:lnTo>
                  <a:pt x="165790" y="21590"/>
                </a:lnTo>
                <a:lnTo>
                  <a:pt x="166181" y="22860"/>
                </a:lnTo>
                <a:lnTo>
                  <a:pt x="172713" y="22860"/>
                </a:lnTo>
                <a:lnTo>
                  <a:pt x="172402" y="20320"/>
                </a:lnTo>
                <a:close/>
              </a:path>
              <a:path w="207009" h="132079">
                <a:moveTo>
                  <a:pt x="172322" y="0"/>
                </a:moveTo>
                <a:lnTo>
                  <a:pt x="163398" y="0"/>
                </a:lnTo>
                <a:lnTo>
                  <a:pt x="163709" y="5080"/>
                </a:lnTo>
                <a:lnTo>
                  <a:pt x="163904" y="6350"/>
                </a:lnTo>
                <a:lnTo>
                  <a:pt x="164065" y="7620"/>
                </a:lnTo>
                <a:lnTo>
                  <a:pt x="164295" y="10160"/>
                </a:lnTo>
                <a:lnTo>
                  <a:pt x="164491" y="11430"/>
                </a:lnTo>
                <a:lnTo>
                  <a:pt x="164732" y="12700"/>
                </a:lnTo>
                <a:lnTo>
                  <a:pt x="164767" y="15240"/>
                </a:lnTo>
                <a:lnTo>
                  <a:pt x="165008" y="15240"/>
                </a:lnTo>
                <a:lnTo>
                  <a:pt x="165008" y="17780"/>
                </a:lnTo>
                <a:lnTo>
                  <a:pt x="165319" y="17780"/>
                </a:lnTo>
                <a:lnTo>
                  <a:pt x="165089" y="19050"/>
                </a:lnTo>
                <a:lnTo>
                  <a:pt x="165560" y="19050"/>
                </a:lnTo>
                <a:lnTo>
                  <a:pt x="165675" y="20320"/>
                </a:lnTo>
                <a:lnTo>
                  <a:pt x="172276" y="20320"/>
                </a:lnTo>
                <a:lnTo>
                  <a:pt x="172069" y="17780"/>
                </a:lnTo>
                <a:lnTo>
                  <a:pt x="171942" y="15240"/>
                </a:lnTo>
                <a:lnTo>
                  <a:pt x="172048" y="7620"/>
                </a:lnTo>
                <a:lnTo>
                  <a:pt x="172282" y="2540"/>
                </a:lnTo>
                <a:lnTo>
                  <a:pt x="172322" y="0"/>
                </a:lnTo>
                <a:close/>
              </a:path>
              <a:path w="207009" h="132079">
                <a:moveTo>
                  <a:pt x="121838" y="2540"/>
                </a:moveTo>
                <a:lnTo>
                  <a:pt x="121045" y="2540"/>
                </a:lnTo>
                <a:lnTo>
                  <a:pt x="121171" y="8890"/>
                </a:lnTo>
                <a:lnTo>
                  <a:pt x="120976" y="10160"/>
                </a:lnTo>
                <a:lnTo>
                  <a:pt x="120504" y="10160"/>
                </a:lnTo>
                <a:lnTo>
                  <a:pt x="120182" y="11430"/>
                </a:lnTo>
                <a:lnTo>
                  <a:pt x="118814" y="11430"/>
                </a:lnTo>
                <a:lnTo>
                  <a:pt x="117825" y="12700"/>
                </a:lnTo>
                <a:lnTo>
                  <a:pt x="115502" y="12700"/>
                </a:lnTo>
                <a:lnTo>
                  <a:pt x="112834" y="13970"/>
                </a:lnTo>
                <a:lnTo>
                  <a:pt x="107648" y="15240"/>
                </a:lnTo>
                <a:lnTo>
                  <a:pt x="104497" y="16510"/>
                </a:lnTo>
                <a:lnTo>
                  <a:pt x="103002" y="16510"/>
                </a:lnTo>
                <a:lnTo>
                  <a:pt x="101507" y="17780"/>
                </a:lnTo>
                <a:lnTo>
                  <a:pt x="91330" y="17780"/>
                </a:lnTo>
                <a:lnTo>
                  <a:pt x="87006" y="19050"/>
                </a:lnTo>
                <a:lnTo>
                  <a:pt x="136190" y="19050"/>
                </a:lnTo>
                <a:lnTo>
                  <a:pt x="133361" y="16510"/>
                </a:lnTo>
                <a:lnTo>
                  <a:pt x="131349" y="13970"/>
                </a:lnTo>
                <a:lnTo>
                  <a:pt x="129382" y="12700"/>
                </a:lnTo>
                <a:lnTo>
                  <a:pt x="121838" y="2540"/>
                </a:lnTo>
                <a:close/>
              </a:path>
              <a:path w="207009" h="132079">
                <a:moveTo>
                  <a:pt x="42180" y="13970"/>
                </a:moveTo>
                <a:lnTo>
                  <a:pt x="38650" y="13970"/>
                </a:lnTo>
                <a:lnTo>
                  <a:pt x="38178" y="15240"/>
                </a:lnTo>
                <a:lnTo>
                  <a:pt x="43043" y="15240"/>
                </a:lnTo>
                <a:lnTo>
                  <a:pt x="42180" y="1397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11910" y="267353"/>
            <a:ext cx="172720" cy="132080"/>
          </a:xfrm>
          <a:custGeom>
            <a:avLst/>
            <a:gdLst/>
            <a:ahLst/>
            <a:cxnLst/>
            <a:rect l="l" t="t" r="r" b="b"/>
            <a:pathLst>
              <a:path w="172720" h="132079">
                <a:moveTo>
                  <a:pt x="29910" y="62229"/>
                </a:moveTo>
                <a:lnTo>
                  <a:pt x="26932" y="62229"/>
                </a:lnTo>
                <a:lnTo>
                  <a:pt x="27277" y="64769"/>
                </a:lnTo>
                <a:lnTo>
                  <a:pt x="27875" y="71119"/>
                </a:lnTo>
                <a:lnTo>
                  <a:pt x="27949" y="72389"/>
                </a:lnTo>
                <a:lnTo>
                  <a:pt x="28070" y="77469"/>
                </a:lnTo>
                <a:lnTo>
                  <a:pt x="27748" y="82549"/>
                </a:lnTo>
                <a:lnTo>
                  <a:pt x="27553" y="83819"/>
                </a:lnTo>
                <a:lnTo>
                  <a:pt x="27277" y="85089"/>
                </a:lnTo>
                <a:lnTo>
                  <a:pt x="26932" y="87629"/>
                </a:lnTo>
                <a:lnTo>
                  <a:pt x="26690" y="87629"/>
                </a:lnTo>
                <a:lnTo>
                  <a:pt x="25989" y="90169"/>
                </a:lnTo>
                <a:lnTo>
                  <a:pt x="25552" y="90169"/>
                </a:lnTo>
                <a:lnTo>
                  <a:pt x="24609" y="92709"/>
                </a:lnTo>
                <a:lnTo>
                  <a:pt x="23585" y="93979"/>
                </a:lnTo>
                <a:lnTo>
                  <a:pt x="22642" y="96519"/>
                </a:lnTo>
                <a:lnTo>
                  <a:pt x="22205" y="97789"/>
                </a:lnTo>
                <a:lnTo>
                  <a:pt x="21814" y="97789"/>
                </a:lnTo>
                <a:lnTo>
                  <a:pt x="21504" y="99059"/>
                </a:lnTo>
                <a:lnTo>
                  <a:pt x="21228" y="100329"/>
                </a:lnTo>
                <a:lnTo>
                  <a:pt x="20986" y="101599"/>
                </a:lnTo>
                <a:lnTo>
                  <a:pt x="20983" y="105409"/>
                </a:lnTo>
                <a:lnTo>
                  <a:pt x="21113" y="107949"/>
                </a:lnTo>
                <a:lnTo>
                  <a:pt x="21262" y="109219"/>
                </a:lnTo>
                <a:lnTo>
                  <a:pt x="21458" y="110489"/>
                </a:lnTo>
                <a:lnTo>
                  <a:pt x="21699" y="111759"/>
                </a:lnTo>
                <a:lnTo>
                  <a:pt x="21895" y="114299"/>
                </a:lnTo>
                <a:lnTo>
                  <a:pt x="22056" y="115569"/>
                </a:lnTo>
                <a:lnTo>
                  <a:pt x="22382" y="121919"/>
                </a:lnTo>
                <a:lnTo>
                  <a:pt x="22481" y="124459"/>
                </a:lnTo>
                <a:lnTo>
                  <a:pt x="22577" y="128269"/>
                </a:lnTo>
                <a:lnTo>
                  <a:pt x="22677" y="130809"/>
                </a:lnTo>
                <a:lnTo>
                  <a:pt x="22838" y="132079"/>
                </a:lnTo>
                <a:lnTo>
                  <a:pt x="25586" y="132079"/>
                </a:lnTo>
                <a:lnTo>
                  <a:pt x="25310" y="130809"/>
                </a:lnTo>
                <a:lnTo>
                  <a:pt x="25241" y="129539"/>
                </a:lnTo>
                <a:lnTo>
                  <a:pt x="25000" y="126999"/>
                </a:lnTo>
                <a:lnTo>
                  <a:pt x="24689" y="124459"/>
                </a:lnTo>
                <a:lnTo>
                  <a:pt x="24494" y="121919"/>
                </a:lnTo>
                <a:lnTo>
                  <a:pt x="26023" y="121919"/>
                </a:lnTo>
                <a:lnTo>
                  <a:pt x="26380" y="120649"/>
                </a:lnTo>
                <a:lnTo>
                  <a:pt x="26023" y="119379"/>
                </a:lnTo>
                <a:lnTo>
                  <a:pt x="24609" y="111759"/>
                </a:lnTo>
                <a:lnTo>
                  <a:pt x="24298" y="109219"/>
                </a:lnTo>
                <a:lnTo>
                  <a:pt x="23942" y="107949"/>
                </a:lnTo>
                <a:lnTo>
                  <a:pt x="24218" y="105409"/>
                </a:lnTo>
                <a:lnTo>
                  <a:pt x="23551" y="102869"/>
                </a:lnTo>
                <a:lnTo>
                  <a:pt x="23390" y="101599"/>
                </a:lnTo>
                <a:lnTo>
                  <a:pt x="23390" y="100329"/>
                </a:lnTo>
                <a:lnTo>
                  <a:pt x="23585" y="100329"/>
                </a:lnTo>
                <a:lnTo>
                  <a:pt x="23746" y="99059"/>
                </a:lnTo>
                <a:lnTo>
                  <a:pt x="24367" y="97789"/>
                </a:lnTo>
                <a:lnTo>
                  <a:pt x="24839" y="96519"/>
                </a:lnTo>
                <a:lnTo>
                  <a:pt x="25862" y="95249"/>
                </a:lnTo>
                <a:lnTo>
                  <a:pt x="26299" y="93979"/>
                </a:lnTo>
                <a:lnTo>
                  <a:pt x="26656" y="93979"/>
                </a:lnTo>
                <a:lnTo>
                  <a:pt x="27990" y="90169"/>
                </a:lnTo>
                <a:lnTo>
                  <a:pt x="28542" y="87629"/>
                </a:lnTo>
                <a:lnTo>
                  <a:pt x="29013" y="86359"/>
                </a:lnTo>
                <a:lnTo>
                  <a:pt x="29404" y="83819"/>
                </a:lnTo>
                <a:lnTo>
                  <a:pt x="30117" y="80009"/>
                </a:lnTo>
                <a:lnTo>
                  <a:pt x="30247" y="77469"/>
                </a:lnTo>
                <a:lnTo>
                  <a:pt x="30163" y="67309"/>
                </a:lnTo>
                <a:lnTo>
                  <a:pt x="29910" y="62229"/>
                </a:lnTo>
                <a:close/>
              </a:path>
              <a:path w="172720" h="132079">
                <a:moveTo>
                  <a:pt x="159615" y="107950"/>
                </a:moveTo>
                <a:lnTo>
                  <a:pt x="143734" y="107950"/>
                </a:lnTo>
                <a:lnTo>
                  <a:pt x="145390" y="110490"/>
                </a:lnTo>
                <a:lnTo>
                  <a:pt x="147667" y="111760"/>
                </a:lnTo>
                <a:lnTo>
                  <a:pt x="148414" y="113030"/>
                </a:lnTo>
                <a:lnTo>
                  <a:pt x="149829" y="115570"/>
                </a:lnTo>
                <a:lnTo>
                  <a:pt x="150495" y="115570"/>
                </a:lnTo>
                <a:lnTo>
                  <a:pt x="151829" y="118110"/>
                </a:lnTo>
                <a:lnTo>
                  <a:pt x="157303" y="129540"/>
                </a:lnTo>
                <a:lnTo>
                  <a:pt x="157775" y="130810"/>
                </a:lnTo>
                <a:lnTo>
                  <a:pt x="157775" y="132080"/>
                </a:lnTo>
                <a:lnTo>
                  <a:pt x="166652" y="132080"/>
                </a:lnTo>
                <a:lnTo>
                  <a:pt x="166423" y="129540"/>
                </a:lnTo>
                <a:lnTo>
                  <a:pt x="166101" y="128270"/>
                </a:lnTo>
                <a:lnTo>
                  <a:pt x="165629" y="127000"/>
                </a:lnTo>
                <a:lnTo>
                  <a:pt x="168423" y="127000"/>
                </a:lnTo>
                <a:lnTo>
                  <a:pt x="170194" y="125730"/>
                </a:lnTo>
                <a:lnTo>
                  <a:pt x="172667" y="125730"/>
                </a:lnTo>
                <a:lnTo>
                  <a:pt x="171057" y="121920"/>
                </a:lnTo>
                <a:lnTo>
                  <a:pt x="169355" y="119380"/>
                </a:lnTo>
                <a:lnTo>
                  <a:pt x="161696" y="119380"/>
                </a:lnTo>
                <a:lnTo>
                  <a:pt x="161466" y="118110"/>
                </a:lnTo>
                <a:lnTo>
                  <a:pt x="160362" y="118110"/>
                </a:lnTo>
                <a:lnTo>
                  <a:pt x="159891" y="116840"/>
                </a:lnTo>
                <a:lnTo>
                  <a:pt x="159028" y="115570"/>
                </a:lnTo>
                <a:lnTo>
                  <a:pt x="158120" y="114300"/>
                </a:lnTo>
                <a:lnTo>
                  <a:pt x="156751" y="111760"/>
                </a:lnTo>
                <a:lnTo>
                  <a:pt x="156038" y="111760"/>
                </a:lnTo>
                <a:lnTo>
                  <a:pt x="155567" y="110490"/>
                </a:lnTo>
                <a:lnTo>
                  <a:pt x="163318" y="110490"/>
                </a:lnTo>
                <a:lnTo>
                  <a:pt x="162053" y="109220"/>
                </a:lnTo>
                <a:lnTo>
                  <a:pt x="160638" y="109220"/>
                </a:lnTo>
                <a:lnTo>
                  <a:pt x="159615" y="107950"/>
                </a:lnTo>
                <a:close/>
              </a:path>
              <a:path w="172720" h="132079">
                <a:moveTo>
                  <a:pt x="165089" y="111760"/>
                </a:moveTo>
                <a:lnTo>
                  <a:pt x="159063" y="111760"/>
                </a:lnTo>
                <a:lnTo>
                  <a:pt x="159534" y="113030"/>
                </a:lnTo>
                <a:lnTo>
                  <a:pt x="160408" y="113030"/>
                </a:lnTo>
                <a:lnTo>
                  <a:pt x="160799" y="114300"/>
                </a:lnTo>
                <a:lnTo>
                  <a:pt x="161190" y="114300"/>
                </a:lnTo>
                <a:lnTo>
                  <a:pt x="161547" y="115570"/>
                </a:lnTo>
                <a:lnTo>
                  <a:pt x="162248" y="115570"/>
                </a:lnTo>
                <a:lnTo>
                  <a:pt x="162915" y="118110"/>
                </a:lnTo>
                <a:lnTo>
                  <a:pt x="162605" y="118110"/>
                </a:lnTo>
                <a:lnTo>
                  <a:pt x="162133" y="119380"/>
                </a:lnTo>
                <a:lnTo>
                  <a:pt x="169355" y="119380"/>
                </a:lnTo>
                <a:lnTo>
                  <a:pt x="168504" y="118110"/>
                </a:lnTo>
                <a:lnTo>
                  <a:pt x="167561" y="115570"/>
                </a:lnTo>
                <a:lnTo>
                  <a:pt x="166618" y="114300"/>
                </a:lnTo>
                <a:lnTo>
                  <a:pt x="165629" y="113030"/>
                </a:lnTo>
                <a:lnTo>
                  <a:pt x="165089" y="111760"/>
                </a:lnTo>
                <a:close/>
              </a:path>
              <a:path w="172720" h="132079">
                <a:moveTo>
                  <a:pt x="163318" y="110490"/>
                </a:moveTo>
                <a:lnTo>
                  <a:pt x="156751" y="110490"/>
                </a:lnTo>
                <a:lnTo>
                  <a:pt x="157372" y="111760"/>
                </a:lnTo>
                <a:lnTo>
                  <a:pt x="164065" y="111760"/>
                </a:lnTo>
                <a:lnTo>
                  <a:pt x="163318" y="110490"/>
                </a:lnTo>
                <a:close/>
              </a:path>
              <a:path w="172720" h="132079">
                <a:moveTo>
                  <a:pt x="137719" y="97790"/>
                </a:moveTo>
                <a:lnTo>
                  <a:pt x="128991" y="97790"/>
                </a:lnTo>
                <a:lnTo>
                  <a:pt x="130843" y="99060"/>
                </a:lnTo>
                <a:lnTo>
                  <a:pt x="131705" y="100330"/>
                </a:lnTo>
                <a:lnTo>
                  <a:pt x="142906" y="107950"/>
                </a:lnTo>
                <a:lnTo>
                  <a:pt x="151760" y="107950"/>
                </a:lnTo>
                <a:lnTo>
                  <a:pt x="151358" y="106680"/>
                </a:lnTo>
                <a:lnTo>
                  <a:pt x="150610" y="106680"/>
                </a:lnTo>
                <a:lnTo>
                  <a:pt x="148368" y="104140"/>
                </a:lnTo>
                <a:lnTo>
                  <a:pt x="147632" y="104140"/>
                </a:lnTo>
                <a:lnTo>
                  <a:pt x="146885" y="102870"/>
                </a:lnTo>
                <a:lnTo>
                  <a:pt x="144757" y="101600"/>
                </a:lnTo>
                <a:lnTo>
                  <a:pt x="143619" y="101600"/>
                </a:lnTo>
                <a:lnTo>
                  <a:pt x="142480" y="100330"/>
                </a:lnTo>
                <a:lnTo>
                  <a:pt x="138938" y="99060"/>
                </a:lnTo>
                <a:lnTo>
                  <a:pt x="137719" y="97790"/>
                </a:lnTo>
                <a:close/>
              </a:path>
              <a:path w="172720" h="132079">
                <a:moveTo>
                  <a:pt x="100288" y="100330"/>
                </a:moveTo>
                <a:lnTo>
                  <a:pt x="90502" y="100330"/>
                </a:lnTo>
                <a:lnTo>
                  <a:pt x="93055" y="101600"/>
                </a:lnTo>
                <a:lnTo>
                  <a:pt x="98874" y="101600"/>
                </a:lnTo>
                <a:lnTo>
                  <a:pt x="100288" y="100330"/>
                </a:lnTo>
                <a:close/>
              </a:path>
              <a:path w="172720" h="132079">
                <a:moveTo>
                  <a:pt x="88179" y="97790"/>
                </a:moveTo>
                <a:lnTo>
                  <a:pt x="79451" y="97790"/>
                </a:lnTo>
                <a:lnTo>
                  <a:pt x="83429" y="99060"/>
                </a:lnTo>
                <a:lnTo>
                  <a:pt x="85430" y="100330"/>
                </a:lnTo>
                <a:lnTo>
                  <a:pt x="106969" y="100330"/>
                </a:lnTo>
                <a:lnTo>
                  <a:pt x="110868" y="99060"/>
                </a:lnTo>
                <a:lnTo>
                  <a:pt x="89720" y="99060"/>
                </a:lnTo>
                <a:lnTo>
                  <a:pt x="88179" y="97790"/>
                </a:lnTo>
                <a:close/>
              </a:path>
              <a:path w="172720" h="132079">
                <a:moveTo>
                  <a:pt x="114755" y="97790"/>
                </a:moveTo>
                <a:lnTo>
                  <a:pt x="107291" y="97790"/>
                </a:lnTo>
                <a:lnTo>
                  <a:pt x="103554" y="99060"/>
                </a:lnTo>
                <a:lnTo>
                  <a:pt x="113501" y="99060"/>
                </a:lnTo>
                <a:lnTo>
                  <a:pt x="114755" y="97790"/>
                </a:lnTo>
                <a:close/>
              </a:path>
              <a:path w="172720" h="132079">
                <a:moveTo>
                  <a:pt x="79221" y="95250"/>
                </a:moveTo>
                <a:lnTo>
                  <a:pt x="67537" y="95250"/>
                </a:lnTo>
                <a:lnTo>
                  <a:pt x="69584" y="96520"/>
                </a:lnTo>
                <a:lnTo>
                  <a:pt x="71550" y="96520"/>
                </a:lnTo>
                <a:lnTo>
                  <a:pt x="75518" y="97790"/>
                </a:lnTo>
                <a:lnTo>
                  <a:pt x="85120" y="97790"/>
                </a:lnTo>
                <a:lnTo>
                  <a:pt x="82130" y="96520"/>
                </a:lnTo>
                <a:lnTo>
                  <a:pt x="79221" y="95250"/>
                </a:lnTo>
                <a:close/>
              </a:path>
              <a:path w="172720" h="132079">
                <a:moveTo>
                  <a:pt x="118963" y="96520"/>
                </a:moveTo>
                <a:lnTo>
                  <a:pt x="110983" y="96520"/>
                </a:lnTo>
                <a:lnTo>
                  <a:pt x="109131" y="97790"/>
                </a:lnTo>
                <a:lnTo>
                  <a:pt x="118377" y="97790"/>
                </a:lnTo>
                <a:lnTo>
                  <a:pt x="118963" y="96520"/>
                </a:lnTo>
                <a:close/>
              </a:path>
              <a:path w="172720" h="132079">
                <a:moveTo>
                  <a:pt x="133867" y="96520"/>
                </a:moveTo>
                <a:lnTo>
                  <a:pt x="126047" y="96520"/>
                </a:lnTo>
                <a:lnTo>
                  <a:pt x="127059" y="97790"/>
                </a:lnTo>
                <a:lnTo>
                  <a:pt x="135166" y="97790"/>
                </a:lnTo>
                <a:lnTo>
                  <a:pt x="133867" y="96520"/>
                </a:lnTo>
                <a:close/>
              </a:path>
              <a:path w="172720" h="132079">
                <a:moveTo>
                  <a:pt x="128485" y="95250"/>
                </a:moveTo>
                <a:lnTo>
                  <a:pt x="116411" y="95250"/>
                </a:lnTo>
                <a:lnTo>
                  <a:pt x="114605" y="96520"/>
                </a:lnTo>
                <a:lnTo>
                  <a:pt x="131234" y="96520"/>
                </a:lnTo>
                <a:lnTo>
                  <a:pt x="128485" y="95250"/>
                </a:lnTo>
                <a:close/>
              </a:path>
              <a:path w="172720" h="132079">
                <a:moveTo>
                  <a:pt x="76392" y="93980"/>
                </a:moveTo>
                <a:lnTo>
                  <a:pt x="58579" y="93980"/>
                </a:lnTo>
                <a:lnTo>
                  <a:pt x="58889" y="95250"/>
                </a:lnTo>
                <a:lnTo>
                  <a:pt x="77806" y="95250"/>
                </a:lnTo>
                <a:lnTo>
                  <a:pt x="76392" y="93980"/>
                </a:lnTo>
                <a:close/>
              </a:path>
              <a:path w="172720" h="132079">
                <a:moveTo>
                  <a:pt x="50828" y="33020"/>
                </a:moveTo>
                <a:lnTo>
                  <a:pt x="44423" y="33020"/>
                </a:lnTo>
                <a:lnTo>
                  <a:pt x="45055" y="34290"/>
                </a:lnTo>
                <a:lnTo>
                  <a:pt x="45722" y="35560"/>
                </a:lnTo>
                <a:lnTo>
                  <a:pt x="46355" y="35560"/>
                </a:lnTo>
                <a:lnTo>
                  <a:pt x="48114" y="39370"/>
                </a:lnTo>
                <a:lnTo>
                  <a:pt x="53392" y="58420"/>
                </a:lnTo>
                <a:lnTo>
                  <a:pt x="53898" y="63500"/>
                </a:lnTo>
                <a:lnTo>
                  <a:pt x="54094" y="67310"/>
                </a:lnTo>
                <a:lnTo>
                  <a:pt x="54565" y="72390"/>
                </a:lnTo>
                <a:lnTo>
                  <a:pt x="54841" y="76200"/>
                </a:lnTo>
                <a:lnTo>
                  <a:pt x="55428" y="80010"/>
                </a:lnTo>
                <a:lnTo>
                  <a:pt x="55669" y="81280"/>
                </a:lnTo>
                <a:lnTo>
                  <a:pt x="55945" y="82550"/>
                </a:lnTo>
                <a:lnTo>
                  <a:pt x="56256" y="83820"/>
                </a:lnTo>
                <a:lnTo>
                  <a:pt x="56842" y="87630"/>
                </a:lnTo>
                <a:lnTo>
                  <a:pt x="57084" y="88900"/>
                </a:lnTo>
                <a:lnTo>
                  <a:pt x="57360" y="90170"/>
                </a:lnTo>
                <a:lnTo>
                  <a:pt x="57831" y="91440"/>
                </a:lnTo>
                <a:lnTo>
                  <a:pt x="58303" y="93980"/>
                </a:lnTo>
                <a:lnTo>
                  <a:pt x="72574" y="93980"/>
                </a:lnTo>
                <a:lnTo>
                  <a:pt x="70055" y="92710"/>
                </a:lnTo>
                <a:lnTo>
                  <a:pt x="65226" y="92710"/>
                </a:lnTo>
                <a:lnTo>
                  <a:pt x="64789" y="91440"/>
                </a:lnTo>
                <a:lnTo>
                  <a:pt x="64007" y="91440"/>
                </a:lnTo>
                <a:lnTo>
                  <a:pt x="63650" y="90170"/>
                </a:lnTo>
                <a:lnTo>
                  <a:pt x="62512" y="86360"/>
                </a:lnTo>
                <a:lnTo>
                  <a:pt x="61799" y="82550"/>
                </a:lnTo>
                <a:lnTo>
                  <a:pt x="61488" y="81280"/>
                </a:lnTo>
                <a:lnTo>
                  <a:pt x="60902" y="77470"/>
                </a:lnTo>
                <a:lnTo>
                  <a:pt x="60384" y="73660"/>
                </a:lnTo>
                <a:lnTo>
                  <a:pt x="59993" y="71120"/>
                </a:lnTo>
                <a:lnTo>
                  <a:pt x="58889" y="58420"/>
                </a:lnTo>
                <a:lnTo>
                  <a:pt x="58303" y="53340"/>
                </a:lnTo>
                <a:lnTo>
                  <a:pt x="57751" y="49530"/>
                </a:lnTo>
                <a:lnTo>
                  <a:pt x="57440" y="48260"/>
                </a:lnTo>
                <a:lnTo>
                  <a:pt x="57084" y="45720"/>
                </a:lnTo>
                <a:lnTo>
                  <a:pt x="51426" y="34290"/>
                </a:lnTo>
                <a:lnTo>
                  <a:pt x="50828" y="33020"/>
                </a:lnTo>
                <a:close/>
              </a:path>
              <a:path w="172720" h="132079">
                <a:moveTo>
                  <a:pt x="8728" y="63499"/>
                </a:moveTo>
                <a:lnTo>
                  <a:pt x="7348" y="63499"/>
                </a:lnTo>
                <a:lnTo>
                  <a:pt x="8015" y="66039"/>
                </a:lnTo>
                <a:lnTo>
                  <a:pt x="8923" y="66039"/>
                </a:lnTo>
                <a:lnTo>
                  <a:pt x="9544" y="67309"/>
                </a:lnTo>
                <a:lnTo>
                  <a:pt x="15685" y="67309"/>
                </a:lnTo>
                <a:lnTo>
                  <a:pt x="17099" y="66039"/>
                </a:lnTo>
                <a:lnTo>
                  <a:pt x="18951" y="64769"/>
                </a:lnTo>
                <a:lnTo>
                  <a:pt x="9038" y="64769"/>
                </a:lnTo>
                <a:lnTo>
                  <a:pt x="8728" y="63499"/>
                </a:lnTo>
                <a:close/>
              </a:path>
              <a:path w="172720" h="132079">
                <a:moveTo>
                  <a:pt x="19894" y="55879"/>
                </a:moveTo>
                <a:lnTo>
                  <a:pt x="15881" y="55879"/>
                </a:lnTo>
                <a:lnTo>
                  <a:pt x="15214" y="57149"/>
                </a:lnTo>
                <a:lnTo>
                  <a:pt x="14547" y="57149"/>
                </a:lnTo>
                <a:lnTo>
                  <a:pt x="12615" y="58419"/>
                </a:lnTo>
                <a:lnTo>
                  <a:pt x="15524" y="58419"/>
                </a:lnTo>
                <a:lnTo>
                  <a:pt x="15685" y="59689"/>
                </a:lnTo>
                <a:lnTo>
                  <a:pt x="15685" y="60959"/>
                </a:lnTo>
                <a:lnTo>
                  <a:pt x="15444" y="60959"/>
                </a:lnTo>
                <a:lnTo>
                  <a:pt x="15168" y="62229"/>
                </a:lnTo>
                <a:lnTo>
                  <a:pt x="14466" y="62229"/>
                </a:lnTo>
                <a:lnTo>
                  <a:pt x="13638" y="63499"/>
                </a:lnTo>
                <a:lnTo>
                  <a:pt x="13132" y="63499"/>
                </a:lnTo>
                <a:lnTo>
                  <a:pt x="12339" y="64769"/>
                </a:lnTo>
                <a:lnTo>
                  <a:pt x="13523" y="64769"/>
                </a:lnTo>
                <a:lnTo>
                  <a:pt x="14627" y="63499"/>
                </a:lnTo>
                <a:lnTo>
                  <a:pt x="15639" y="62229"/>
                </a:lnTo>
                <a:lnTo>
                  <a:pt x="16111" y="60959"/>
                </a:lnTo>
                <a:lnTo>
                  <a:pt x="17456" y="59689"/>
                </a:lnTo>
                <a:lnTo>
                  <a:pt x="19066" y="57149"/>
                </a:lnTo>
                <a:lnTo>
                  <a:pt x="19894" y="55879"/>
                </a:lnTo>
                <a:close/>
              </a:path>
              <a:path w="172720" h="132079">
                <a:moveTo>
                  <a:pt x="20365" y="63499"/>
                </a:moveTo>
                <a:lnTo>
                  <a:pt x="16433" y="63499"/>
                </a:lnTo>
                <a:lnTo>
                  <a:pt x="15409" y="64769"/>
                </a:lnTo>
                <a:lnTo>
                  <a:pt x="18951" y="64769"/>
                </a:lnTo>
                <a:lnTo>
                  <a:pt x="20365" y="63499"/>
                </a:lnTo>
                <a:close/>
              </a:path>
              <a:path w="172720" h="132079">
                <a:moveTo>
                  <a:pt x="8015" y="60959"/>
                </a:moveTo>
                <a:lnTo>
                  <a:pt x="3495" y="60959"/>
                </a:lnTo>
                <a:lnTo>
                  <a:pt x="4829" y="62229"/>
                </a:lnTo>
                <a:lnTo>
                  <a:pt x="6324" y="62229"/>
                </a:lnTo>
                <a:lnTo>
                  <a:pt x="6566" y="63499"/>
                </a:lnTo>
                <a:lnTo>
                  <a:pt x="8291" y="63499"/>
                </a:lnTo>
                <a:lnTo>
                  <a:pt x="8130" y="62229"/>
                </a:lnTo>
                <a:lnTo>
                  <a:pt x="8015" y="60959"/>
                </a:lnTo>
                <a:close/>
              </a:path>
              <a:path w="172720" h="132079">
                <a:moveTo>
                  <a:pt x="32785" y="60959"/>
                </a:moveTo>
                <a:lnTo>
                  <a:pt x="19227" y="60959"/>
                </a:lnTo>
                <a:lnTo>
                  <a:pt x="17019" y="63499"/>
                </a:lnTo>
                <a:lnTo>
                  <a:pt x="22447" y="63499"/>
                </a:lnTo>
                <a:lnTo>
                  <a:pt x="23033" y="62229"/>
                </a:lnTo>
                <a:lnTo>
                  <a:pt x="31405" y="62229"/>
                </a:lnTo>
                <a:lnTo>
                  <a:pt x="32785" y="60959"/>
                </a:lnTo>
                <a:close/>
              </a:path>
              <a:path w="172720" h="132079">
                <a:moveTo>
                  <a:pt x="10476" y="59689"/>
                </a:moveTo>
                <a:lnTo>
                  <a:pt x="471" y="59689"/>
                </a:lnTo>
                <a:lnTo>
                  <a:pt x="747" y="60959"/>
                </a:lnTo>
                <a:lnTo>
                  <a:pt x="8256" y="60959"/>
                </a:lnTo>
                <a:lnTo>
                  <a:pt x="10476" y="59689"/>
                </a:lnTo>
                <a:close/>
              </a:path>
              <a:path w="172720" h="132079">
                <a:moveTo>
                  <a:pt x="36361" y="59690"/>
                </a:moveTo>
                <a:lnTo>
                  <a:pt x="20400" y="59689"/>
                </a:lnTo>
                <a:lnTo>
                  <a:pt x="20089" y="60959"/>
                </a:lnTo>
                <a:lnTo>
                  <a:pt x="35027" y="60960"/>
                </a:lnTo>
                <a:lnTo>
                  <a:pt x="36361" y="59690"/>
                </a:lnTo>
                <a:close/>
              </a:path>
              <a:path w="172720" h="132079">
                <a:moveTo>
                  <a:pt x="3806" y="55879"/>
                </a:moveTo>
                <a:lnTo>
                  <a:pt x="114" y="55879"/>
                </a:lnTo>
                <a:lnTo>
                  <a:pt x="195" y="57149"/>
                </a:lnTo>
                <a:lnTo>
                  <a:pt x="344" y="57149"/>
                </a:lnTo>
                <a:lnTo>
                  <a:pt x="0" y="58419"/>
                </a:lnTo>
                <a:lnTo>
                  <a:pt x="0" y="59689"/>
                </a:lnTo>
                <a:lnTo>
                  <a:pt x="2909" y="59689"/>
                </a:lnTo>
                <a:lnTo>
                  <a:pt x="2748" y="58419"/>
                </a:lnTo>
                <a:lnTo>
                  <a:pt x="2989" y="57149"/>
                </a:lnTo>
                <a:lnTo>
                  <a:pt x="3806" y="55879"/>
                </a:lnTo>
                <a:close/>
              </a:path>
              <a:path w="172720" h="132079">
                <a:moveTo>
                  <a:pt x="10611" y="59612"/>
                </a:moveTo>
                <a:lnTo>
                  <a:pt x="10476" y="59689"/>
                </a:lnTo>
                <a:lnTo>
                  <a:pt x="10611" y="59612"/>
                </a:lnTo>
                <a:close/>
              </a:path>
              <a:path w="172720" h="132079">
                <a:moveTo>
                  <a:pt x="38604" y="57150"/>
                </a:moveTo>
                <a:lnTo>
                  <a:pt x="28818" y="57149"/>
                </a:lnTo>
                <a:lnTo>
                  <a:pt x="25943" y="58419"/>
                </a:lnTo>
                <a:lnTo>
                  <a:pt x="23114" y="58419"/>
                </a:lnTo>
                <a:lnTo>
                  <a:pt x="22205" y="59689"/>
                </a:lnTo>
                <a:lnTo>
                  <a:pt x="37109" y="59690"/>
                </a:lnTo>
                <a:lnTo>
                  <a:pt x="38098" y="58420"/>
                </a:lnTo>
                <a:lnTo>
                  <a:pt x="38604" y="57150"/>
                </a:lnTo>
                <a:close/>
              </a:path>
              <a:path w="172720" h="132079">
                <a:moveTo>
                  <a:pt x="12695" y="58419"/>
                </a:moveTo>
                <a:lnTo>
                  <a:pt x="11281" y="58419"/>
                </a:lnTo>
                <a:lnTo>
                  <a:pt x="10611" y="59612"/>
                </a:lnTo>
                <a:lnTo>
                  <a:pt x="12695" y="58419"/>
                </a:lnTo>
                <a:close/>
              </a:path>
              <a:path w="172720" h="132079">
                <a:moveTo>
                  <a:pt x="41042" y="49530"/>
                </a:moveTo>
                <a:lnTo>
                  <a:pt x="40329" y="50800"/>
                </a:lnTo>
                <a:lnTo>
                  <a:pt x="38293" y="50800"/>
                </a:lnTo>
                <a:lnTo>
                  <a:pt x="37661" y="52070"/>
                </a:lnTo>
                <a:lnTo>
                  <a:pt x="37385" y="52070"/>
                </a:lnTo>
                <a:lnTo>
                  <a:pt x="36913" y="53340"/>
                </a:lnTo>
                <a:lnTo>
                  <a:pt x="36166" y="53340"/>
                </a:lnTo>
                <a:lnTo>
                  <a:pt x="35499" y="54610"/>
                </a:lnTo>
                <a:lnTo>
                  <a:pt x="35062" y="54610"/>
                </a:lnTo>
                <a:lnTo>
                  <a:pt x="34245" y="55880"/>
                </a:lnTo>
                <a:lnTo>
                  <a:pt x="32509" y="55880"/>
                </a:lnTo>
                <a:lnTo>
                  <a:pt x="31601" y="57149"/>
                </a:lnTo>
                <a:lnTo>
                  <a:pt x="39075" y="57150"/>
                </a:lnTo>
                <a:lnTo>
                  <a:pt x="39466" y="55880"/>
                </a:lnTo>
                <a:lnTo>
                  <a:pt x="39823" y="54610"/>
                </a:lnTo>
                <a:lnTo>
                  <a:pt x="40766" y="50800"/>
                </a:lnTo>
                <a:lnTo>
                  <a:pt x="41042" y="49530"/>
                </a:lnTo>
                <a:close/>
              </a:path>
              <a:path w="172720" h="132079">
                <a:moveTo>
                  <a:pt x="8762" y="50799"/>
                </a:moveTo>
                <a:lnTo>
                  <a:pt x="747" y="50799"/>
                </a:lnTo>
                <a:lnTo>
                  <a:pt x="505" y="52069"/>
                </a:lnTo>
                <a:lnTo>
                  <a:pt x="344" y="52069"/>
                </a:lnTo>
                <a:lnTo>
                  <a:pt x="229" y="54609"/>
                </a:lnTo>
                <a:lnTo>
                  <a:pt x="310" y="55879"/>
                </a:lnTo>
                <a:lnTo>
                  <a:pt x="4358" y="55879"/>
                </a:lnTo>
                <a:lnTo>
                  <a:pt x="5496" y="54609"/>
                </a:lnTo>
                <a:lnTo>
                  <a:pt x="7739" y="53339"/>
                </a:lnTo>
                <a:lnTo>
                  <a:pt x="8486" y="53339"/>
                </a:lnTo>
                <a:lnTo>
                  <a:pt x="8682" y="52069"/>
                </a:lnTo>
                <a:lnTo>
                  <a:pt x="8762" y="50799"/>
                </a:lnTo>
                <a:close/>
              </a:path>
              <a:path w="172720" h="132079">
                <a:moveTo>
                  <a:pt x="17732" y="27939"/>
                </a:moveTo>
                <a:lnTo>
                  <a:pt x="16076" y="27939"/>
                </a:lnTo>
                <a:lnTo>
                  <a:pt x="15329" y="29209"/>
                </a:lnTo>
                <a:lnTo>
                  <a:pt x="14777" y="30479"/>
                </a:lnTo>
                <a:lnTo>
                  <a:pt x="13328" y="34289"/>
                </a:lnTo>
                <a:lnTo>
                  <a:pt x="13006" y="35559"/>
                </a:lnTo>
                <a:lnTo>
                  <a:pt x="9073" y="35559"/>
                </a:lnTo>
                <a:lnTo>
                  <a:pt x="9073" y="36829"/>
                </a:lnTo>
                <a:lnTo>
                  <a:pt x="11982" y="36829"/>
                </a:lnTo>
                <a:lnTo>
                  <a:pt x="11557" y="38099"/>
                </a:lnTo>
                <a:lnTo>
                  <a:pt x="11085" y="39369"/>
                </a:lnTo>
                <a:lnTo>
                  <a:pt x="10499" y="40639"/>
                </a:lnTo>
                <a:lnTo>
                  <a:pt x="9234" y="41909"/>
                </a:lnTo>
                <a:lnTo>
                  <a:pt x="8532" y="41909"/>
                </a:lnTo>
                <a:lnTo>
                  <a:pt x="7072" y="44449"/>
                </a:lnTo>
                <a:lnTo>
                  <a:pt x="4047" y="46989"/>
                </a:lnTo>
                <a:lnTo>
                  <a:pt x="3334" y="48259"/>
                </a:lnTo>
                <a:lnTo>
                  <a:pt x="2000" y="49529"/>
                </a:lnTo>
                <a:lnTo>
                  <a:pt x="1414" y="49529"/>
                </a:lnTo>
                <a:lnTo>
                  <a:pt x="1057" y="50799"/>
                </a:lnTo>
                <a:lnTo>
                  <a:pt x="2782" y="50799"/>
                </a:lnTo>
                <a:lnTo>
                  <a:pt x="4001" y="49529"/>
                </a:lnTo>
                <a:lnTo>
                  <a:pt x="5381" y="48259"/>
                </a:lnTo>
                <a:lnTo>
                  <a:pt x="8256" y="44449"/>
                </a:lnTo>
                <a:lnTo>
                  <a:pt x="10970" y="41909"/>
                </a:lnTo>
                <a:lnTo>
                  <a:pt x="11557" y="40639"/>
                </a:lnTo>
                <a:lnTo>
                  <a:pt x="12971" y="39369"/>
                </a:lnTo>
                <a:lnTo>
                  <a:pt x="14351" y="36829"/>
                </a:lnTo>
                <a:lnTo>
                  <a:pt x="15168" y="34289"/>
                </a:lnTo>
                <a:lnTo>
                  <a:pt x="15685" y="33019"/>
                </a:lnTo>
                <a:lnTo>
                  <a:pt x="16387" y="30479"/>
                </a:lnTo>
                <a:lnTo>
                  <a:pt x="16743" y="30479"/>
                </a:lnTo>
                <a:lnTo>
                  <a:pt x="16938" y="29209"/>
                </a:lnTo>
                <a:lnTo>
                  <a:pt x="17732" y="27939"/>
                </a:lnTo>
                <a:close/>
              </a:path>
              <a:path w="172720" h="132079">
                <a:moveTo>
                  <a:pt x="64754" y="24130"/>
                </a:moveTo>
                <a:lnTo>
                  <a:pt x="60223" y="24130"/>
                </a:lnTo>
                <a:lnTo>
                  <a:pt x="59211" y="25400"/>
                </a:lnTo>
                <a:lnTo>
                  <a:pt x="58107" y="25400"/>
                </a:lnTo>
                <a:lnTo>
                  <a:pt x="50552" y="29210"/>
                </a:lnTo>
                <a:lnTo>
                  <a:pt x="48747" y="29210"/>
                </a:lnTo>
                <a:lnTo>
                  <a:pt x="47884" y="30480"/>
                </a:lnTo>
                <a:lnTo>
                  <a:pt x="47022" y="30480"/>
                </a:lnTo>
                <a:lnTo>
                  <a:pt x="45331" y="31750"/>
                </a:lnTo>
                <a:lnTo>
                  <a:pt x="43756" y="33020"/>
                </a:lnTo>
                <a:lnTo>
                  <a:pt x="51656" y="33020"/>
                </a:lnTo>
                <a:lnTo>
                  <a:pt x="53542" y="31750"/>
                </a:lnTo>
                <a:lnTo>
                  <a:pt x="56612" y="29210"/>
                </a:lnTo>
                <a:lnTo>
                  <a:pt x="59752" y="27940"/>
                </a:lnTo>
                <a:lnTo>
                  <a:pt x="61718" y="26670"/>
                </a:lnTo>
                <a:lnTo>
                  <a:pt x="62661" y="26670"/>
                </a:lnTo>
                <a:lnTo>
                  <a:pt x="63535" y="25400"/>
                </a:lnTo>
                <a:lnTo>
                  <a:pt x="64754" y="24130"/>
                </a:lnTo>
                <a:close/>
              </a:path>
              <a:path w="172720" h="132079">
                <a:moveTo>
                  <a:pt x="44618" y="26670"/>
                </a:moveTo>
                <a:lnTo>
                  <a:pt x="40570" y="26670"/>
                </a:lnTo>
                <a:lnTo>
                  <a:pt x="41042" y="27940"/>
                </a:lnTo>
                <a:lnTo>
                  <a:pt x="41789" y="27940"/>
                </a:lnTo>
                <a:lnTo>
                  <a:pt x="42422" y="29210"/>
                </a:lnTo>
                <a:lnTo>
                  <a:pt x="44618" y="26670"/>
                </a:lnTo>
                <a:close/>
              </a:path>
              <a:path w="172720" h="132079">
                <a:moveTo>
                  <a:pt x="19848" y="26669"/>
                </a:moveTo>
                <a:lnTo>
                  <a:pt x="17134" y="26669"/>
                </a:lnTo>
                <a:lnTo>
                  <a:pt x="16858" y="27939"/>
                </a:lnTo>
                <a:lnTo>
                  <a:pt x="18433" y="27939"/>
                </a:lnTo>
                <a:lnTo>
                  <a:pt x="19848" y="26669"/>
                </a:lnTo>
                <a:close/>
              </a:path>
              <a:path w="172720" h="132079">
                <a:moveTo>
                  <a:pt x="15524" y="0"/>
                </a:moveTo>
                <a:lnTo>
                  <a:pt x="14857" y="1269"/>
                </a:lnTo>
                <a:lnTo>
                  <a:pt x="13799" y="5079"/>
                </a:lnTo>
                <a:lnTo>
                  <a:pt x="13247" y="6349"/>
                </a:lnTo>
                <a:lnTo>
                  <a:pt x="13092" y="7619"/>
                </a:lnTo>
                <a:lnTo>
                  <a:pt x="13006" y="12699"/>
                </a:lnTo>
                <a:lnTo>
                  <a:pt x="13282" y="15239"/>
                </a:lnTo>
                <a:lnTo>
                  <a:pt x="13914" y="16509"/>
                </a:lnTo>
                <a:lnTo>
                  <a:pt x="14305" y="17779"/>
                </a:lnTo>
                <a:lnTo>
                  <a:pt x="14742" y="19049"/>
                </a:lnTo>
                <a:lnTo>
                  <a:pt x="15214" y="20319"/>
                </a:lnTo>
                <a:lnTo>
                  <a:pt x="17260" y="24129"/>
                </a:lnTo>
                <a:lnTo>
                  <a:pt x="18238" y="26669"/>
                </a:lnTo>
                <a:lnTo>
                  <a:pt x="20446" y="26669"/>
                </a:lnTo>
                <a:lnTo>
                  <a:pt x="21780" y="25399"/>
                </a:lnTo>
                <a:lnTo>
                  <a:pt x="22090" y="25399"/>
                </a:lnTo>
                <a:lnTo>
                  <a:pt x="22723" y="24130"/>
                </a:lnTo>
                <a:lnTo>
                  <a:pt x="19652" y="24129"/>
                </a:lnTo>
                <a:lnTo>
                  <a:pt x="19020" y="22859"/>
                </a:lnTo>
                <a:lnTo>
                  <a:pt x="18399" y="22859"/>
                </a:lnTo>
                <a:lnTo>
                  <a:pt x="18077" y="21589"/>
                </a:lnTo>
                <a:lnTo>
                  <a:pt x="16858" y="19049"/>
                </a:lnTo>
                <a:lnTo>
                  <a:pt x="16042" y="17779"/>
                </a:lnTo>
                <a:lnTo>
                  <a:pt x="15570" y="15239"/>
                </a:lnTo>
                <a:lnTo>
                  <a:pt x="15168" y="13969"/>
                </a:lnTo>
                <a:lnTo>
                  <a:pt x="14892" y="12699"/>
                </a:lnTo>
                <a:lnTo>
                  <a:pt x="14662" y="11429"/>
                </a:lnTo>
                <a:lnTo>
                  <a:pt x="14581" y="8889"/>
                </a:lnTo>
                <a:lnTo>
                  <a:pt x="14742" y="7619"/>
                </a:lnTo>
                <a:lnTo>
                  <a:pt x="14972" y="6349"/>
                </a:lnTo>
                <a:lnTo>
                  <a:pt x="15214" y="6349"/>
                </a:lnTo>
                <a:lnTo>
                  <a:pt x="15409" y="5079"/>
                </a:lnTo>
                <a:lnTo>
                  <a:pt x="15915" y="3809"/>
                </a:lnTo>
                <a:lnTo>
                  <a:pt x="19537" y="3810"/>
                </a:lnTo>
                <a:lnTo>
                  <a:pt x="18514" y="2540"/>
                </a:lnTo>
                <a:lnTo>
                  <a:pt x="16513" y="1270"/>
                </a:lnTo>
                <a:lnTo>
                  <a:pt x="15524" y="0"/>
                </a:lnTo>
                <a:close/>
              </a:path>
              <a:path w="172720" h="132079">
                <a:moveTo>
                  <a:pt x="62270" y="10160"/>
                </a:moveTo>
                <a:lnTo>
                  <a:pt x="57555" y="10160"/>
                </a:lnTo>
                <a:lnTo>
                  <a:pt x="56566" y="11430"/>
                </a:lnTo>
                <a:lnTo>
                  <a:pt x="55669" y="11430"/>
                </a:lnTo>
                <a:lnTo>
                  <a:pt x="54807" y="12700"/>
                </a:lnTo>
                <a:lnTo>
                  <a:pt x="54013" y="12700"/>
                </a:lnTo>
                <a:lnTo>
                  <a:pt x="53266" y="13970"/>
                </a:lnTo>
                <a:lnTo>
                  <a:pt x="51702" y="16510"/>
                </a:lnTo>
                <a:lnTo>
                  <a:pt x="50126" y="17780"/>
                </a:lnTo>
                <a:lnTo>
                  <a:pt x="49333" y="19050"/>
                </a:lnTo>
                <a:lnTo>
                  <a:pt x="47643" y="20320"/>
                </a:lnTo>
                <a:lnTo>
                  <a:pt x="46746" y="21590"/>
                </a:lnTo>
                <a:lnTo>
                  <a:pt x="46079" y="21590"/>
                </a:lnTo>
                <a:lnTo>
                  <a:pt x="45173" y="22809"/>
                </a:lnTo>
                <a:lnTo>
                  <a:pt x="40329" y="22860"/>
                </a:lnTo>
                <a:lnTo>
                  <a:pt x="39823" y="24130"/>
                </a:lnTo>
                <a:lnTo>
                  <a:pt x="31727" y="24130"/>
                </a:lnTo>
                <a:lnTo>
                  <a:pt x="31877" y="25400"/>
                </a:lnTo>
                <a:lnTo>
                  <a:pt x="38017" y="25400"/>
                </a:lnTo>
                <a:lnTo>
                  <a:pt x="39110" y="26670"/>
                </a:lnTo>
                <a:lnTo>
                  <a:pt x="45331" y="26670"/>
                </a:lnTo>
                <a:lnTo>
                  <a:pt x="48160" y="24130"/>
                </a:lnTo>
                <a:lnTo>
                  <a:pt x="50954" y="20320"/>
                </a:lnTo>
                <a:lnTo>
                  <a:pt x="53737" y="17780"/>
                </a:lnTo>
                <a:lnTo>
                  <a:pt x="55198" y="16510"/>
                </a:lnTo>
                <a:lnTo>
                  <a:pt x="57440" y="13970"/>
                </a:lnTo>
                <a:lnTo>
                  <a:pt x="58222" y="13970"/>
                </a:lnTo>
                <a:lnTo>
                  <a:pt x="59798" y="12700"/>
                </a:lnTo>
                <a:lnTo>
                  <a:pt x="62270" y="10160"/>
                </a:lnTo>
                <a:close/>
              </a:path>
              <a:path w="172720" h="132079">
                <a:moveTo>
                  <a:pt x="23896" y="22860"/>
                </a:moveTo>
                <a:lnTo>
                  <a:pt x="21262" y="22859"/>
                </a:lnTo>
                <a:lnTo>
                  <a:pt x="21032" y="24129"/>
                </a:lnTo>
                <a:lnTo>
                  <a:pt x="23033" y="24130"/>
                </a:lnTo>
                <a:lnTo>
                  <a:pt x="23896" y="22860"/>
                </a:lnTo>
                <a:close/>
              </a:path>
              <a:path w="172720" h="132079">
                <a:moveTo>
                  <a:pt x="34314" y="22860"/>
                </a:moveTo>
                <a:lnTo>
                  <a:pt x="32348" y="22860"/>
                </a:lnTo>
                <a:lnTo>
                  <a:pt x="32153" y="24130"/>
                </a:lnTo>
                <a:lnTo>
                  <a:pt x="34832" y="24130"/>
                </a:lnTo>
                <a:lnTo>
                  <a:pt x="34314" y="22860"/>
                </a:lnTo>
                <a:close/>
              </a:path>
              <a:path w="172720" h="132079">
                <a:moveTo>
                  <a:pt x="66042" y="22860"/>
                </a:moveTo>
                <a:lnTo>
                  <a:pt x="62431" y="22860"/>
                </a:lnTo>
                <a:lnTo>
                  <a:pt x="61166" y="24130"/>
                </a:lnTo>
                <a:lnTo>
                  <a:pt x="65421" y="24130"/>
                </a:lnTo>
                <a:lnTo>
                  <a:pt x="66042" y="22860"/>
                </a:lnTo>
                <a:close/>
              </a:path>
              <a:path w="172720" h="132079">
                <a:moveTo>
                  <a:pt x="34590" y="21590"/>
                </a:moveTo>
                <a:lnTo>
                  <a:pt x="22286" y="21590"/>
                </a:lnTo>
                <a:lnTo>
                  <a:pt x="21895" y="22859"/>
                </a:lnTo>
                <a:lnTo>
                  <a:pt x="34199" y="22860"/>
                </a:lnTo>
                <a:lnTo>
                  <a:pt x="34590" y="21590"/>
                </a:lnTo>
                <a:close/>
              </a:path>
              <a:path w="172720" h="132079">
                <a:moveTo>
                  <a:pt x="45251" y="21590"/>
                </a:moveTo>
                <a:lnTo>
                  <a:pt x="43089" y="21590"/>
                </a:lnTo>
                <a:lnTo>
                  <a:pt x="42617" y="22860"/>
                </a:lnTo>
                <a:lnTo>
                  <a:pt x="45136" y="22860"/>
                </a:lnTo>
                <a:lnTo>
                  <a:pt x="45251" y="21590"/>
                </a:lnTo>
                <a:close/>
              </a:path>
              <a:path w="172720" h="132079">
                <a:moveTo>
                  <a:pt x="67341" y="20320"/>
                </a:moveTo>
                <a:lnTo>
                  <a:pt x="64628" y="20320"/>
                </a:lnTo>
                <a:lnTo>
                  <a:pt x="64076" y="21590"/>
                </a:lnTo>
                <a:lnTo>
                  <a:pt x="63765" y="21590"/>
                </a:lnTo>
                <a:lnTo>
                  <a:pt x="63133" y="22860"/>
                </a:lnTo>
                <a:lnTo>
                  <a:pt x="66594" y="22860"/>
                </a:lnTo>
                <a:lnTo>
                  <a:pt x="66870" y="21590"/>
                </a:lnTo>
                <a:lnTo>
                  <a:pt x="67341" y="20320"/>
                </a:lnTo>
                <a:close/>
              </a:path>
              <a:path w="172720" h="132079">
                <a:moveTo>
                  <a:pt x="24804" y="10160"/>
                </a:moveTo>
                <a:lnTo>
                  <a:pt x="21228" y="10160"/>
                </a:lnTo>
                <a:lnTo>
                  <a:pt x="21780" y="11430"/>
                </a:lnTo>
                <a:lnTo>
                  <a:pt x="22447" y="12700"/>
                </a:lnTo>
                <a:lnTo>
                  <a:pt x="23033" y="13970"/>
                </a:lnTo>
                <a:lnTo>
                  <a:pt x="23470" y="15240"/>
                </a:lnTo>
                <a:lnTo>
                  <a:pt x="23942" y="16510"/>
                </a:lnTo>
                <a:lnTo>
                  <a:pt x="24137" y="17780"/>
                </a:lnTo>
                <a:lnTo>
                  <a:pt x="23781" y="19050"/>
                </a:lnTo>
                <a:lnTo>
                  <a:pt x="23620" y="20320"/>
                </a:lnTo>
                <a:lnTo>
                  <a:pt x="23355" y="21590"/>
                </a:lnTo>
                <a:lnTo>
                  <a:pt x="24298" y="21590"/>
                </a:lnTo>
                <a:lnTo>
                  <a:pt x="24333" y="17780"/>
                </a:lnTo>
                <a:lnTo>
                  <a:pt x="24770" y="16510"/>
                </a:lnTo>
                <a:lnTo>
                  <a:pt x="25080" y="15240"/>
                </a:lnTo>
                <a:lnTo>
                  <a:pt x="25310" y="12700"/>
                </a:lnTo>
                <a:lnTo>
                  <a:pt x="25471" y="11430"/>
                </a:lnTo>
                <a:lnTo>
                  <a:pt x="24804" y="10160"/>
                </a:lnTo>
                <a:close/>
              </a:path>
              <a:path w="172720" h="132079">
                <a:moveTo>
                  <a:pt x="35257" y="19050"/>
                </a:moveTo>
                <a:lnTo>
                  <a:pt x="35188" y="20320"/>
                </a:lnTo>
                <a:lnTo>
                  <a:pt x="30865" y="20320"/>
                </a:lnTo>
                <a:lnTo>
                  <a:pt x="30508" y="21590"/>
                </a:lnTo>
                <a:lnTo>
                  <a:pt x="34866" y="21590"/>
                </a:lnTo>
                <a:lnTo>
                  <a:pt x="35694" y="20320"/>
                </a:lnTo>
                <a:lnTo>
                  <a:pt x="35257" y="19050"/>
                </a:lnTo>
                <a:close/>
              </a:path>
              <a:path w="172720" h="132079">
                <a:moveTo>
                  <a:pt x="31451" y="17780"/>
                </a:moveTo>
                <a:lnTo>
                  <a:pt x="31095" y="20320"/>
                </a:lnTo>
                <a:lnTo>
                  <a:pt x="33923" y="20320"/>
                </a:lnTo>
                <a:lnTo>
                  <a:pt x="33176" y="19050"/>
                </a:lnTo>
                <a:lnTo>
                  <a:pt x="31451" y="17780"/>
                </a:lnTo>
                <a:close/>
              </a:path>
              <a:path w="172720" h="132079">
                <a:moveTo>
                  <a:pt x="69877" y="8890"/>
                </a:moveTo>
                <a:lnTo>
                  <a:pt x="67387" y="8890"/>
                </a:lnTo>
                <a:lnTo>
                  <a:pt x="67422" y="10160"/>
                </a:lnTo>
                <a:lnTo>
                  <a:pt x="67261" y="10160"/>
                </a:lnTo>
                <a:lnTo>
                  <a:pt x="66916" y="13970"/>
                </a:lnTo>
                <a:lnTo>
                  <a:pt x="66720" y="15240"/>
                </a:lnTo>
                <a:lnTo>
                  <a:pt x="66479" y="16510"/>
                </a:lnTo>
                <a:lnTo>
                  <a:pt x="66203" y="16510"/>
                </a:lnTo>
                <a:lnTo>
                  <a:pt x="65893" y="17780"/>
                </a:lnTo>
                <a:lnTo>
                  <a:pt x="65536" y="19050"/>
                </a:lnTo>
                <a:lnTo>
                  <a:pt x="65295" y="19050"/>
                </a:lnTo>
                <a:lnTo>
                  <a:pt x="65099" y="20320"/>
                </a:lnTo>
                <a:lnTo>
                  <a:pt x="69779" y="10160"/>
                </a:lnTo>
                <a:lnTo>
                  <a:pt x="69877" y="8890"/>
                </a:lnTo>
                <a:close/>
              </a:path>
              <a:path w="172720" h="132079">
                <a:moveTo>
                  <a:pt x="19537" y="3810"/>
                </a:moveTo>
                <a:lnTo>
                  <a:pt x="16743" y="3810"/>
                </a:lnTo>
                <a:lnTo>
                  <a:pt x="17605" y="5080"/>
                </a:lnTo>
                <a:lnTo>
                  <a:pt x="19894" y="7620"/>
                </a:lnTo>
                <a:lnTo>
                  <a:pt x="20285" y="8890"/>
                </a:lnTo>
                <a:lnTo>
                  <a:pt x="20952" y="10160"/>
                </a:lnTo>
                <a:lnTo>
                  <a:pt x="24563" y="10160"/>
                </a:lnTo>
                <a:lnTo>
                  <a:pt x="22481" y="7620"/>
                </a:lnTo>
                <a:lnTo>
                  <a:pt x="19537" y="3810"/>
                </a:lnTo>
                <a:close/>
              </a:path>
              <a:path w="172720" h="132079">
                <a:moveTo>
                  <a:pt x="70101" y="5080"/>
                </a:moveTo>
                <a:lnTo>
                  <a:pt x="67663" y="6350"/>
                </a:lnTo>
                <a:lnTo>
                  <a:pt x="65260" y="6350"/>
                </a:lnTo>
                <a:lnTo>
                  <a:pt x="62903" y="7620"/>
                </a:lnTo>
                <a:lnTo>
                  <a:pt x="60660" y="8890"/>
                </a:lnTo>
                <a:lnTo>
                  <a:pt x="58533" y="10160"/>
                </a:lnTo>
                <a:lnTo>
                  <a:pt x="64041" y="10160"/>
                </a:lnTo>
                <a:lnTo>
                  <a:pt x="64950" y="8890"/>
                </a:lnTo>
                <a:lnTo>
                  <a:pt x="69877" y="8890"/>
                </a:lnTo>
                <a:lnTo>
                  <a:pt x="69975" y="7620"/>
                </a:lnTo>
                <a:lnTo>
                  <a:pt x="70101" y="508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34944" y="30311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494" y="0"/>
                </a:moveTo>
                <a:lnTo>
                  <a:pt x="1138" y="389"/>
                </a:lnTo>
                <a:lnTo>
                  <a:pt x="782" y="1133"/>
                </a:lnTo>
                <a:lnTo>
                  <a:pt x="0" y="3092"/>
                </a:lnTo>
                <a:lnTo>
                  <a:pt x="517" y="3172"/>
                </a:lnTo>
                <a:lnTo>
                  <a:pt x="988" y="3206"/>
                </a:lnTo>
                <a:lnTo>
                  <a:pt x="1460" y="3206"/>
                </a:lnTo>
                <a:lnTo>
                  <a:pt x="1885" y="3172"/>
                </a:lnTo>
                <a:lnTo>
                  <a:pt x="3150" y="2473"/>
                </a:lnTo>
                <a:lnTo>
                  <a:pt x="3104" y="1454"/>
                </a:lnTo>
                <a:lnTo>
                  <a:pt x="2874" y="1133"/>
                </a:lnTo>
                <a:lnTo>
                  <a:pt x="2518" y="744"/>
                </a:lnTo>
                <a:lnTo>
                  <a:pt x="2081" y="389"/>
                </a:lnTo>
                <a:lnTo>
                  <a:pt x="1494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72790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90" y="148"/>
                </a:lnTo>
                <a:lnTo>
                  <a:pt x="551" y="148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72790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16" y="309"/>
                </a:lnTo>
                <a:lnTo>
                  <a:pt x="1057" y="309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73181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60" y="0"/>
                </a:moveTo>
                <a:lnTo>
                  <a:pt x="0" y="0"/>
                </a:lnTo>
                <a:lnTo>
                  <a:pt x="425" y="194"/>
                </a:lnTo>
                <a:lnTo>
                  <a:pt x="862" y="320"/>
                </a:lnTo>
                <a:lnTo>
                  <a:pt x="1218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67753" y="21071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6094" y="0"/>
                </a:moveTo>
                <a:lnTo>
                  <a:pt x="5853" y="0"/>
                </a:lnTo>
                <a:lnTo>
                  <a:pt x="6290" y="194"/>
                </a:lnTo>
                <a:lnTo>
                  <a:pt x="6761" y="355"/>
                </a:lnTo>
                <a:lnTo>
                  <a:pt x="7152" y="355"/>
                </a:lnTo>
                <a:lnTo>
                  <a:pt x="6094" y="0"/>
                </a:lnTo>
                <a:close/>
              </a:path>
              <a:path w="7620" h="635">
                <a:moveTo>
                  <a:pt x="34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67673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6727" y="0"/>
                </a:moveTo>
                <a:lnTo>
                  <a:pt x="6370" y="0"/>
                </a:lnTo>
                <a:lnTo>
                  <a:pt x="6842" y="194"/>
                </a:lnTo>
                <a:lnTo>
                  <a:pt x="7313" y="343"/>
                </a:lnTo>
                <a:lnTo>
                  <a:pt x="7750" y="343"/>
                </a:lnTo>
                <a:lnTo>
                  <a:pt x="6727" y="0"/>
                </a:lnTo>
                <a:close/>
              </a:path>
              <a:path w="8254" h="635">
                <a:moveTo>
                  <a:pt x="114" y="114"/>
                </a:moveTo>
                <a:lnTo>
                  <a:pt x="0" y="343"/>
                </a:lnTo>
                <a:lnTo>
                  <a:pt x="436" y="343"/>
                </a:lnTo>
                <a:lnTo>
                  <a:pt x="11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67592" y="211073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275" y="0"/>
                </a:moveTo>
                <a:lnTo>
                  <a:pt x="0" y="309"/>
                </a:lnTo>
                <a:lnTo>
                  <a:pt x="793" y="309"/>
                </a:lnTo>
                <a:lnTo>
                  <a:pt x="275" y="0"/>
                </a:lnTo>
                <a:close/>
              </a:path>
              <a:path w="8890" h="635">
                <a:moveTo>
                  <a:pt x="7313" y="0"/>
                </a:moveTo>
                <a:lnTo>
                  <a:pt x="6922" y="0"/>
                </a:lnTo>
                <a:lnTo>
                  <a:pt x="7946" y="309"/>
                </a:lnTo>
                <a:lnTo>
                  <a:pt x="8383" y="309"/>
                </a:lnTo>
                <a:lnTo>
                  <a:pt x="731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67477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632" y="0"/>
                </a:moveTo>
                <a:lnTo>
                  <a:pt x="195" y="0"/>
                </a:lnTo>
                <a:lnTo>
                  <a:pt x="114" y="160"/>
                </a:lnTo>
                <a:lnTo>
                  <a:pt x="0" y="320"/>
                </a:lnTo>
                <a:lnTo>
                  <a:pt x="1184" y="320"/>
                </a:lnTo>
                <a:lnTo>
                  <a:pt x="632" y="0"/>
                </a:lnTo>
                <a:close/>
              </a:path>
              <a:path w="9525" h="635">
                <a:moveTo>
                  <a:pt x="7946" y="0"/>
                </a:moveTo>
                <a:lnTo>
                  <a:pt x="7509" y="0"/>
                </a:lnTo>
                <a:lnTo>
                  <a:pt x="8613" y="320"/>
                </a:lnTo>
                <a:lnTo>
                  <a:pt x="9004" y="320"/>
                </a:lnTo>
                <a:lnTo>
                  <a:pt x="7946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67397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59" h="635">
                <a:moveTo>
                  <a:pt x="988" y="0"/>
                </a:moveTo>
                <a:lnTo>
                  <a:pt x="195" y="0"/>
                </a:lnTo>
                <a:lnTo>
                  <a:pt x="0" y="309"/>
                </a:lnTo>
                <a:lnTo>
                  <a:pt x="1540" y="309"/>
                </a:lnTo>
                <a:lnTo>
                  <a:pt x="988" y="0"/>
                </a:lnTo>
                <a:close/>
              </a:path>
              <a:path w="10159" h="635">
                <a:moveTo>
                  <a:pt x="8578" y="0"/>
                </a:moveTo>
                <a:lnTo>
                  <a:pt x="8141" y="0"/>
                </a:lnTo>
                <a:lnTo>
                  <a:pt x="9326" y="309"/>
                </a:lnTo>
                <a:lnTo>
                  <a:pt x="9602" y="309"/>
                </a:lnTo>
                <a:lnTo>
                  <a:pt x="857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67316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345" y="0"/>
                </a:moveTo>
                <a:lnTo>
                  <a:pt x="160" y="0"/>
                </a:lnTo>
                <a:lnTo>
                  <a:pt x="0" y="309"/>
                </a:lnTo>
                <a:lnTo>
                  <a:pt x="1897" y="309"/>
                </a:lnTo>
                <a:lnTo>
                  <a:pt x="1345" y="0"/>
                </a:lnTo>
                <a:close/>
              </a:path>
              <a:path w="10795" h="635">
                <a:moveTo>
                  <a:pt x="9165" y="0"/>
                </a:moveTo>
                <a:lnTo>
                  <a:pt x="8774" y="0"/>
                </a:lnTo>
                <a:lnTo>
                  <a:pt x="10108" y="309"/>
                </a:lnTo>
                <a:lnTo>
                  <a:pt x="916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67247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690" y="0"/>
                </a:moveTo>
                <a:lnTo>
                  <a:pt x="149" y="0"/>
                </a:lnTo>
                <a:lnTo>
                  <a:pt x="0" y="320"/>
                </a:lnTo>
                <a:lnTo>
                  <a:pt x="2242" y="320"/>
                </a:lnTo>
                <a:lnTo>
                  <a:pt x="1690" y="0"/>
                </a:lnTo>
                <a:close/>
              </a:path>
              <a:path w="10795" h="635">
                <a:moveTo>
                  <a:pt x="9751" y="0"/>
                </a:moveTo>
                <a:lnTo>
                  <a:pt x="9475" y="0"/>
                </a:lnTo>
                <a:lnTo>
                  <a:pt x="10568" y="240"/>
                </a:lnTo>
                <a:lnTo>
                  <a:pt x="9751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67167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2046" y="0"/>
                </a:moveTo>
                <a:lnTo>
                  <a:pt x="149" y="0"/>
                </a:lnTo>
                <a:lnTo>
                  <a:pt x="0" y="309"/>
                </a:lnTo>
                <a:lnTo>
                  <a:pt x="2633" y="309"/>
                </a:lnTo>
                <a:lnTo>
                  <a:pt x="2322" y="160"/>
                </a:lnTo>
                <a:lnTo>
                  <a:pt x="2046" y="0"/>
                </a:lnTo>
                <a:close/>
              </a:path>
              <a:path w="10795" h="635">
                <a:moveTo>
                  <a:pt x="10372" y="0"/>
                </a:moveTo>
                <a:lnTo>
                  <a:pt x="10648" y="80"/>
                </a:lnTo>
                <a:lnTo>
                  <a:pt x="10372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67086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160" y="0"/>
                </a:moveTo>
                <a:lnTo>
                  <a:pt x="2403" y="0"/>
                </a:lnTo>
                <a:lnTo>
                  <a:pt x="302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67006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160" y="0"/>
                </a:moveTo>
                <a:lnTo>
                  <a:pt x="2794" y="0"/>
                </a:lnTo>
                <a:lnTo>
                  <a:pt x="3426" y="320"/>
                </a:lnTo>
                <a:lnTo>
                  <a:pt x="0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6692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185" y="0"/>
                </a:lnTo>
                <a:lnTo>
                  <a:pt x="3852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66845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587" y="0"/>
                </a:lnTo>
                <a:lnTo>
                  <a:pt x="425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66810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3967" y="0"/>
                </a:moveTo>
                <a:lnTo>
                  <a:pt x="114" y="0"/>
                </a:lnTo>
                <a:lnTo>
                  <a:pt x="0" y="320"/>
                </a:lnTo>
                <a:lnTo>
                  <a:pt x="4680" y="320"/>
                </a:lnTo>
                <a:lnTo>
                  <a:pt x="3967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66730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369" y="0"/>
                </a:moveTo>
                <a:lnTo>
                  <a:pt x="114" y="0"/>
                </a:lnTo>
                <a:lnTo>
                  <a:pt x="0" y="309"/>
                </a:lnTo>
                <a:lnTo>
                  <a:pt x="5117" y="309"/>
                </a:lnTo>
                <a:lnTo>
                  <a:pt x="4369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66649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841" y="0"/>
                </a:moveTo>
                <a:lnTo>
                  <a:pt x="160" y="0"/>
                </a:lnTo>
                <a:lnTo>
                  <a:pt x="0" y="355"/>
                </a:lnTo>
                <a:lnTo>
                  <a:pt x="5588" y="355"/>
                </a:lnTo>
                <a:lnTo>
                  <a:pt x="5197" y="194"/>
                </a:lnTo>
                <a:lnTo>
                  <a:pt x="4841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66615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232" y="0"/>
                </a:moveTo>
                <a:lnTo>
                  <a:pt x="114" y="0"/>
                </a:lnTo>
                <a:lnTo>
                  <a:pt x="0" y="355"/>
                </a:lnTo>
                <a:lnTo>
                  <a:pt x="6048" y="355"/>
                </a:lnTo>
                <a:lnTo>
                  <a:pt x="5657" y="206"/>
                </a:lnTo>
                <a:lnTo>
                  <a:pt x="5232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66534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4" h="635">
                <a:moveTo>
                  <a:pt x="5703" y="0"/>
                </a:moveTo>
                <a:lnTo>
                  <a:pt x="114" y="0"/>
                </a:lnTo>
                <a:lnTo>
                  <a:pt x="0" y="309"/>
                </a:lnTo>
                <a:lnTo>
                  <a:pt x="6566" y="309"/>
                </a:lnTo>
                <a:lnTo>
                  <a:pt x="5703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66500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163" y="0"/>
                </a:moveTo>
                <a:lnTo>
                  <a:pt x="114" y="0"/>
                </a:lnTo>
                <a:lnTo>
                  <a:pt x="0" y="320"/>
                </a:lnTo>
                <a:lnTo>
                  <a:pt x="7037" y="320"/>
                </a:lnTo>
                <a:lnTo>
                  <a:pt x="6163" y="0"/>
                </a:lnTo>
                <a:close/>
              </a:path>
              <a:path w="30479" h="635">
                <a:moveTo>
                  <a:pt x="30347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66419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681" y="0"/>
                </a:moveTo>
                <a:lnTo>
                  <a:pt x="114" y="0"/>
                </a:lnTo>
                <a:lnTo>
                  <a:pt x="0" y="309"/>
                </a:lnTo>
                <a:lnTo>
                  <a:pt x="7624" y="309"/>
                </a:lnTo>
                <a:lnTo>
                  <a:pt x="6681" y="0"/>
                </a:lnTo>
                <a:close/>
              </a:path>
              <a:path w="30479" h="635">
                <a:moveTo>
                  <a:pt x="30462" y="114"/>
                </a:moveTo>
                <a:lnTo>
                  <a:pt x="29715" y="309"/>
                </a:lnTo>
                <a:lnTo>
                  <a:pt x="30232" y="309"/>
                </a:lnTo>
                <a:lnTo>
                  <a:pt x="30462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66373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164" y="0"/>
                </a:moveTo>
                <a:lnTo>
                  <a:pt x="126" y="0"/>
                </a:lnTo>
                <a:lnTo>
                  <a:pt x="0" y="309"/>
                </a:lnTo>
                <a:lnTo>
                  <a:pt x="8187" y="309"/>
                </a:lnTo>
                <a:lnTo>
                  <a:pt x="7164" y="0"/>
                </a:lnTo>
                <a:close/>
              </a:path>
              <a:path w="30479" h="635">
                <a:moveTo>
                  <a:pt x="30474" y="0"/>
                </a:moveTo>
                <a:lnTo>
                  <a:pt x="29025" y="309"/>
                </a:lnTo>
                <a:lnTo>
                  <a:pt x="30083" y="309"/>
                </a:lnTo>
                <a:lnTo>
                  <a:pt x="30474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66304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739" y="0"/>
                </a:moveTo>
                <a:lnTo>
                  <a:pt x="114" y="0"/>
                </a:lnTo>
                <a:lnTo>
                  <a:pt x="0" y="320"/>
                </a:lnTo>
                <a:lnTo>
                  <a:pt x="8797" y="320"/>
                </a:lnTo>
                <a:lnTo>
                  <a:pt x="7739" y="0"/>
                </a:lnTo>
                <a:close/>
              </a:path>
              <a:path w="30479" h="635">
                <a:moveTo>
                  <a:pt x="30347" y="0"/>
                </a:moveTo>
                <a:lnTo>
                  <a:pt x="29830" y="0"/>
                </a:lnTo>
                <a:lnTo>
                  <a:pt x="28139" y="320"/>
                </a:lnTo>
                <a:lnTo>
                  <a:pt x="29956" y="320"/>
                </a:lnTo>
                <a:lnTo>
                  <a:pt x="30347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6625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302" y="0"/>
                </a:moveTo>
                <a:lnTo>
                  <a:pt x="114" y="0"/>
                </a:lnTo>
                <a:lnTo>
                  <a:pt x="0" y="309"/>
                </a:lnTo>
                <a:lnTo>
                  <a:pt x="9441" y="309"/>
                </a:lnTo>
                <a:lnTo>
                  <a:pt x="8843" y="160"/>
                </a:lnTo>
                <a:lnTo>
                  <a:pt x="8302" y="0"/>
                </a:lnTo>
                <a:close/>
              </a:path>
              <a:path w="30479" h="635">
                <a:moveTo>
                  <a:pt x="30198" y="0"/>
                </a:moveTo>
                <a:lnTo>
                  <a:pt x="29140" y="0"/>
                </a:lnTo>
                <a:lnTo>
                  <a:pt x="28174" y="160"/>
                </a:lnTo>
                <a:lnTo>
                  <a:pt x="27564" y="309"/>
                </a:lnTo>
                <a:lnTo>
                  <a:pt x="29761" y="309"/>
                </a:lnTo>
                <a:lnTo>
                  <a:pt x="30058" y="114"/>
                </a:lnTo>
                <a:lnTo>
                  <a:pt x="30198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66224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877" y="0"/>
                </a:moveTo>
                <a:lnTo>
                  <a:pt x="80" y="0"/>
                </a:lnTo>
                <a:lnTo>
                  <a:pt x="0" y="309"/>
                </a:lnTo>
                <a:lnTo>
                  <a:pt x="10096" y="309"/>
                </a:lnTo>
                <a:lnTo>
                  <a:pt x="8877" y="0"/>
                </a:lnTo>
                <a:close/>
              </a:path>
              <a:path w="30479" h="635">
                <a:moveTo>
                  <a:pt x="30037" y="0"/>
                </a:moveTo>
                <a:lnTo>
                  <a:pt x="28220" y="0"/>
                </a:lnTo>
                <a:lnTo>
                  <a:pt x="27990" y="34"/>
                </a:lnTo>
                <a:lnTo>
                  <a:pt x="26886" y="309"/>
                </a:lnTo>
                <a:lnTo>
                  <a:pt x="29600" y="309"/>
                </a:lnTo>
                <a:lnTo>
                  <a:pt x="29795" y="148"/>
                </a:lnTo>
                <a:lnTo>
                  <a:pt x="30037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66178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9521" y="0"/>
                </a:moveTo>
                <a:lnTo>
                  <a:pt x="80" y="0"/>
                </a:lnTo>
                <a:lnTo>
                  <a:pt x="0" y="320"/>
                </a:lnTo>
                <a:lnTo>
                  <a:pt x="10890" y="320"/>
                </a:lnTo>
                <a:lnTo>
                  <a:pt x="9521" y="0"/>
                </a:lnTo>
                <a:close/>
              </a:path>
              <a:path w="29845" h="635">
                <a:moveTo>
                  <a:pt x="29841" y="0"/>
                </a:moveTo>
                <a:lnTo>
                  <a:pt x="27645" y="0"/>
                </a:lnTo>
                <a:lnTo>
                  <a:pt x="27323" y="80"/>
                </a:lnTo>
                <a:lnTo>
                  <a:pt x="26104" y="320"/>
                </a:lnTo>
                <a:lnTo>
                  <a:pt x="29416" y="320"/>
                </a:lnTo>
                <a:lnTo>
                  <a:pt x="2984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66097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0223" y="0"/>
                </a:moveTo>
                <a:lnTo>
                  <a:pt x="126" y="0"/>
                </a:lnTo>
                <a:lnTo>
                  <a:pt x="0" y="309"/>
                </a:lnTo>
                <a:lnTo>
                  <a:pt x="11764" y="309"/>
                </a:lnTo>
                <a:lnTo>
                  <a:pt x="10223" y="0"/>
                </a:lnTo>
                <a:close/>
              </a:path>
              <a:path w="29845" h="635">
                <a:moveTo>
                  <a:pt x="29726" y="0"/>
                </a:moveTo>
                <a:lnTo>
                  <a:pt x="27012" y="0"/>
                </a:lnTo>
                <a:lnTo>
                  <a:pt x="25322" y="309"/>
                </a:lnTo>
                <a:lnTo>
                  <a:pt x="29301" y="309"/>
                </a:lnTo>
                <a:lnTo>
                  <a:pt x="29726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66063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005" y="0"/>
                </a:moveTo>
                <a:lnTo>
                  <a:pt x="114" y="0"/>
                </a:lnTo>
                <a:lnTo>
                  <a:pt x="0" y="309"/>
                </a:lnTo>
                <a:lnTo>
                  <a:pt x="12776" y="309"/>
                </a:lnTo>
                <a:lnTo>
                  <a:pt x="12304" y="229"/>
                </a:lnTo>
                <a:lnTo>
                  <a:pt x="11879" y="194"/>
                </a:lnTo>
                <a:lnTo>
                  <a:pt x="11442" y="68"/>
                </a:lnTo>
                <a:lnTo>
                  <a:pt x="11005" y="0"/>
                </a:lnTo>
                <a:close/>
              </a:path>
              <a:path w="29845" h="635">
                <a:moveTo>
                  <a:pt x="29531" y="0"/>
                </a:moveTo>
                <a:lnTo>
                  <a:pt x="26219" y="0"/>
                </a:lnTo>
                <a:lnTo>
                  <a:pt x="24298" y="309"/>
                </a:lnTo>
                <a:lnTo>
                  <a:pt x="29094" y="309"/>
                </a:lnTo>
                <a:lnTo>
                  <a:pt x="29531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66028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833" y="0"/>
                </a:moveTo>
                <a:lnTo>
                  <a:pt x="68" y="0"/>
                </a:lnTo>
                <a:lnTo>
                  <a:pt x="0" y="320"/>
                </a:lnTo>
                <a:lnTo>
                  <a:pt x="13949" y="320"/>
                </a:lnTo>
                <a:lnTo>
                  <a:pt x="13443" y="274"/>
                </a:lnTo>
                <a:lnTo>
                  <a:pt x="12385" y="125"/>
                </a:lnTo>
                <a:lnTo>
                  <a:pt x="11833" y="0"/>
                </a:lnTo>
                <a:close/>
              </a:path>
              <a:path w="29845" h="635">
                <a:moveTo>
                  <a:pt x="29370" y="0"/>
                </a:moveTo>
                <a:lnTo>
                  <a:pt x="25391" y="0"/>
                </a:lnTo>
                <a:lnTo>
                  <a:pt x="23079" y="320"/>
                </a:lnTo>
                <a:lnTo>
                  <a:pt x="28898" y="320"/>
                </a:lnTo>
                <a:lnTo>
                  <a:pt x="29370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65982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2856" y="0"/>
                </a:moveTo>
                <a:lnTo>
                  <a:pt x="80" y="0"/>
                </a:lnTo>
                <a:lnTo>
                  <a:pt x="0" y="309"/>
                </a:lnTo>
                <a:lnTo>
                  <a:pt x="15685" y="309"/>
                </a:lnTo>
                <a:lnTo>
                  <a:pt x="14984" y="274"/>
                </a:lnTo>
                <a:lnTo>
                  <a:pt x="13569" y="114"/>
                </a:lnTo>
                <a:lnTo>
                  <a:pt x="12856" y="0"/>
                </a:lnTo>
                <a:close/>
              </a:path>
              <a:path w="29209" h="635">
                <a:moveTo>
                  <a:pt x="29174" y="0"/>
                </a:moveTo>
                <a:lnTo>
                  <a:pt x="24379" y="0"/>
                </a:lnTo>
                <a:lnTo>
                  <a:pt x="23666" y="114"/>
                </a:lnTo>
                <a:lnTo>
                  <a:pt x="22136" y="274"/>
                </a:lnTo>
                <a:lnTo>
                  <a:pt x="21308" y="309"/>
                </a:lnTo>
                <a:lnTo>
                  <a:pt x="28703" y="309"/>
                </a:lnTo>
                <a:lnTo>
                  <a:pt x="2917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65982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3995" y="0"/>
                </a:moveTo>
                <a:lnTo>
                  <a:pt x="45" y="0"/>
                </a:lnTo>
                <a:lnTo>
                  <a:pt x="0" y="309"/>
                </a:lnTo>
                <a:lnTo>
                  <a:pt x="28461" y="309"/>
                </a:lnTo>
                <a:lnTo>
                  <a:pt x="17732" y="274"/>
                </a:lnTo>
                <a:lnTo>
                  <a:pt x="16513" y="229"/>
                </a:lnTo>
                <a:lnTo>
                  <a:pt x="15260" y="148"/>
                </a:lnTo>
                <a:lnTo>
                  <a:pt x="13995" y="0"/>
                </a:lnTo>
                <a:close/>
              </a:path>
              <a:path w="29209" h="635">
                <a:moveTo>
                  <a:pt x="28944" y="0"/>
                </a:moveTo>
                <a:lnTo>
                  <a:pt x="23125" y="0"/>
                </a:lnTo>
                <a:lnTo>
                  <a:pt x="22136" y="114"/>
                </a:lnTo>
                <a:lnTo>
                  <a:pt x="21113" y="194"/>
                </a:lnTo>
                <a:lnTo>
                  <a:pt x="18870" y="274"/>
                </a:lnTo>
                <a:lnTo>
                  <a:pt x="28515" y="274"/>
                </a:lnTo>
                <a:lnTo>
                  <a:pt x="28944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65948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5720" y="0"/>
                </a:moveTo>
                <a:lnTo>
                  <a:pt x="34" y="0"/>
                </a:lnTo>
                <a:lnTo>
                  <a:pt x="0" y="355"/>
                </a:lnTo>
                <a:lnTo>
                  <a:pt x="28266" y="355"/>
                </a:lnTo>
                <a:lnTo>
                  <a:pt x="28547" y="125"/>
                </a:lnTo>
                <a:lnTo>
                  <a:pt x="18675" y="125"/>
                </a:lnTo>
                <a:lnTo>
                  <a:pt x="17214" y="80"/>
                </a:lnTo>
                <a:lnTo>
                  <a:pt x="15720" y="0"/>
                </a:lnTo>
                <a:close/>
              </a:path>
              <a:path w="29209" h="635">
                <a:moveTo>
                  <a:pt x="28737" y="0"/>
                </a:moveTo>
                <a:lnTo>
                  <a:pt x="21343" y="0"/>
                </a:lnTo>
                <a:lnTo>
                  <a:pt x="20043" y="80"/>
                </a:lnTo>
                <a:lnTo>
                  <a:pt x="18675" y="125"/>
                </a:lnTo>
                <a:lnTo>
                  <a:pt x="28547" y="125"/>
                </a:lnTo>
                <a:lnTo>
                  <a:pt x="28737" y="0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65902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542" y="0"/>
                </a:moveTo>
                <a:lnTo>
                  <a:pt x="80" y="0"/>
                </a:lnTo>
                <a:lnTo>
                  <a:pt x="0" y="355"/>
                </a:lnTo>
                <a:lnTo>
                  <a:pt x="28036" y="355"/>
                </a:lnTo>
                <a:lnTo>
                  <a:pt x="28312" y="194"/>
                </a:lnTo>
                <a:lnTo>
                  <a:pt x="28542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65867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80" y="0"/>
                </a:moveTo>
                <a:lnTo>
                  <a:pt x="28346" y="0"/>
                </a:lnTo>
                <a:lnTo>
                  <a:pt x="27840" y="309"/>
                </a:lnTo>
                <a:lnTo>
                  <a:pt x="0" y="309"/>
                </a:lnTo>
                <a:lnTo>
                  <a:pt x="8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65867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70" y="0"/>
                </a:moveTo>
                <a:lnTo>
                  <a:pt x="34" y="0"/>
                </a:lnTo>
                <a:lnTo>
                  <a:pt x="0" y="309"/>
                </a:lnTo>
                <a:lnTo>
                  <a:pt x="27564" y="309"/>
                </a:lnTo>
                <a:lnTo>
                  <a:pt x="28070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65833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875" y="0"/>
                </a:moveTo>
                <a:lnTo>
                  <a:pt x="34" y="0"/>
                </a:lnTo>
                <a:lnTo>
                  <a:pt x="0" y="320"/>
                </a:lnTo>
                <a:lnTo>
                  <a:pt x="27323" y="320"/>
                </a:lnTo>
                <a:lnTo>
                  <a:pt x="27875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65833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599" y="0"/>
                </a:moveTo>
                <a:lnTo>
                  <a:pt x="34" y="0"/>
                </a:lnTo>
                <a:lnTo>
                  <a:pt x="0" y="309"/>
                </a:lnTo>
                <a:lnTo>
                  <a:pt x="27047" y="309"/>
                </a:lnTo>
                <a:lnTo>
                  <a:pt x="27599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65833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0" y="0"/>
                </a:moveTo>
                <a:lnTo>
                  <a:pt x="27323" y="0"/>
                </a:lnTo>
                <a:lnTo>
                  <a:pt x="26771" y="309"/>
                </a:ln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65833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0" y="274"/>
                </a:lnTo>
                <a:lnTo>
                  <a:pt x="26575" y="274"/>
                </a:lnTo>
                <a:lnTo>
                  <a:pt x="26805" y="125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65833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26575" y="114"/>
                </a:lnTo>
                <a:lnTo>
                  <a:pt x="26771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15375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90" h="28575">
                <a:moveTo>
                  <a:pt x="20238" y="0"/>
                </a:moveTo>
                <a:lnTo>
                  <a:pt x="19927" y="0"/>
                </a:lnTo>
                <a:lnTo>
                  <a:pt x="19525" y="34"/>
                </a:lnTo>
                <a:lnTo>
                  <a:pt x="18984" y="148"/>
                </a:lnTo>
                <a:lnTo>
                  <a:pt x="18789" y="148"/>
                </a:lnTo>
                <a:lnTo>
                  <a:pt x="18547" y="194"/>
                </a:lnTo>
                <a:lnTo>
                  <a:pt x="18317" y="229"/>
                </a:lnTo>
                <a:lnTo>
                  <a:pt x="18110" y="274"/>
                </a:lnTo>
                <a:lnTo>
                  <a:pt x="5966" y="6150"/>
                </a:lnTo>
                <a:lnTo>
                  <a:pt x="5414" y="6619"/>
                </a:lnTo>
                <a:lnTo>
                  <a:pt x="815" y="13548"/>
                </a:lnTo>
                <a:lnTo>
                  <a:pt x="114" y="15037"/>
                </a:lnTo>
                <a:lnTo>
                  <a:pt x="16972" y="28425"/>
                </a:lnTo>
                <a:lnTo>
                  <a:pt x="18237" y="27600"/>
                </a:lnTo>
                <a:lnTo>
                  <a:pt x="19490" y="26821"/>
                </a:lnTo>
                <a:lnTo>
                  <a:pt x="34198" y="19767"/>
                </a:lnTo>
                <a:lnTo>
                  <a:pt x="33600" y="19686"/>
                </a:lnTo>
                <a:lnTo>
                  <a:pt x="32312" y="19343"/>
                </a:lnTo>
                <a:lnTo>
                  <a:pt x="31714" y="19102"/>
                </a:lnTo>
                <a:lnTo>
                  <a:pt x="31369" y="18942"/>
                </a:lnTo>
                <a:lnTo>
                  <a:pt x="21227" y="274"/>
                </a:lnTo>
                <a:lnTo>
                  <a:pt x="20951" y="114"/>
                </a:lnTo>
                <a:lnTo>
                  <a:pt x="20238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6778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1494" y="43560"/>
                </a:moveTo>
                <a:lnTo>
                  <a:pt x="1345" y="43941"/>
                </a:lnTo>
                <a:lnTo>
                  <a:pt x="1184" y="44068"/>
                </a:lnTo>
                <a:lnTo>
                  <a:pt x="402" y="44068"/>
                </a:lnTo>
                <a:lnTo>
                  <a:pt x="954" y="44449"/>
                </a:lnTo>
                <a:lnTo>
                  <a:pt x="19307" y="50418"/>
                </a:lnTo>
                <a:lnTo>
                  <a:pt x="21044" y="50291"/>
                </a:lnTo>
                <a:lnTo>
                  <a:pt x="22573" y="50037"/>
                </a:lnTo>
                <a:lnTo>
                  <a:pt x="23907" y="49910"/>
                </a:lnTo>
                <a:lnTo>
                  <a:pt x="25920" y="49402"/>
                </a:lnTo>
                <a:lnTo>
                  <a:pt x="26782" y="49275"/>
                </a:lnTo>
                <a:lnTo>
                  <a:pt x="26587" y="49275"/>
                </a:lnTo>
                <a:lnTo>
                  <a:pt x="29094" y="48767"/>
                </a:lnTo>
                <a:lnTo>
                  <a:pt x="30313" y="48386"/>
                </a:lnTo>
                <a:lnTo>
                  <a:pt x="31969" y="47624"/>
                </a:lnTo>
                <a:lnTo>
                  <a:pt x="16836" y="47620"/>
                </a:lnTo>
                <a:lnTo>
                  <a:pt x="14512" y="47497"/>
                </a:lnTo>
                <a:lnTo>
                  <a:pt x="13569" y="47497"/>
                </a:lnTo>
                <a:lnTo>
                  <a:pt x="12316" y="47370"/>
                </a:lnTo>
                <a:lnTo>
                  <a:pt x="11435" y="47193"/>
                </a:lnTo>
                <a:lnTo>
                  <a:pt x="10660" y="47116"/>
                </a:lnTo>
                <a:lnTo>
                  <a:pt x="9793" y="46862"/>
                </a:lnTo>
                <a:lnTo>
                  <a:pt x="8532" y="46608"/>
                </a:lnTo>
                <a:lnTo>
                  <a:pt x="8249" y="46524"/>
                </a:lnTo>
                <a:lnTo>
                  <a:pt x="8026" y="46481"/>
                </a:lnTo>
                <a:lnTo>
                  <a:pt x="6692" y="46100"/>
                </a:lnTo>
                <a:lnTo>
                  <a:pt x="6221" y="45919"/>
                </a:lnTo>
                <a:lnTo>
                  <a:pt x="5979" y="45846"/>
                </a:lnTo>
                <a:lnTo>
                  <a:pt x="4059" y="45084"/>
                </a:lnTo>
                <a:lnTo>
                  <a:pt x="2840" y="44449"/>
                </a:lnTo>
                <a:lnTo>
                  <a:pt x="2553" y="44277"/>
                </a:lnTo>
                <a:lnTo>
                  <a:pt x="2127" y="44068"/>
                </a:lnTo>
                <a:lnTo>
                  <a:pt x="1494" y="43560"/>
                </a:lnTo>
                <a:close/>
              </a:path>
              <a:path w="90170" h="50800">
                <a:moveTo>
                  <a:pt x="16989" y="47620"/>
                </a:moveTo>
                <a:close/>
              </a:path>
              <a:path w="90170" h="50800">
                <a:moveTo>
                  <a:pt x="32521" y="47370"/>
                </a:moveTo>
                <a:lnTo>
                  <a:pt x="21159" y="47370"/>
                </a:lnTo>
                <a:lnTo>
                  <a:pt x="20250" y="47497"/>
                </a:lnTo>
                <a:lnTo>
                  <a:pt x="19227" y="47497"/>
                </a:lnTo>
                <a:lnTo>
                  <a:pt x="17065" y="47624"/>
                </a:lnTo>
                <a:lnTo>
                  <a:pt x="31978" y="47620"/>
                </a:lnTo>
                <a:lnTo>
                  <a:pt x="32521" y="47370"/>
                </a:lnTo>
                <a:close/>
              </a:path>
              <a:path w="90170" h="50800">
                <a:moveTo>
                  <a:pt x="19146" y="47497"/>
                </a:moveTo>
                <a:lnTo>
                  <a:pt x="14754" y="47497"/>
                </a:lnTo>
                <a:lnTo>
                  <a:pt x="16989" y="47620"/>
                </a:lnTo>
                <a:lnTo>
                  <a:pt x="19146" y="47497"/>
                </a:lnTo>
                <a:close/>
              </a:path>
              <a:path w="90170" h="50800">
                <a:moveTo>
                  <a:pt x="47769" y="0"/>
                </a:moveTo>
                <a:lnTo>
                  <a:pt x="46550" y="0"/>
                </a:lnTo>
                <a:lnTo>
                  <a:pt x="45964" y="253"/>
                </a:lnTo>
                <a:lnTo>
                  <a:pt x="44193" y="761"/>
                </a:lnTo>
                <a:lnTo>
                  <a:pt x="41007" y="1904"/>
                </a:lnTo>
                <a:lnTo>
                  <a:pt x="39558" y="2539"/>
                </a:lnTo>
                <a:lnTo>
                  <a:pt x="38178" y="3174"/>
                </a:lnTo>
                <a:lnTo>
                  <a:pt x="36925" y="3936"/>
                </a:lnTo>
                <a:lnTo>
                  <a:pt x="35740" y="4571"/>
                </a:lnTo>
                <a:lnTo>
                  <a:pt x="25798" y="18160"/>
                </a:lnTo>
                <a:lnTo>
                  <a:pt x="25675" y="18668"/>
                </a:lnTo>
                <a:lnTo>
                  <a:pt x="16364" y="36067"/>
                </a:lnTo>
                <a:lnTo>
                  <a:pt x="14708" y="37845"/>
                </a:lnTo>
                <a:lnTo>
                  <a:pt x="6094" y="43179"/>
                </a:lnTo>
                <a:lnTo>
                  <a:pt x="5473" y="43433"/>
                </a:lnTo>
                <a:lnTo>
                  <a:pt x="3150" y="43941"/>
                </a:lnTo>
                <a:lnTo>
                  <a:pt x="2207" y="44068"/>
                </a:lnTo>
                <a:lnTo>
                  <a:pt x="2553" y="44277"/>
                </a:lnTo>
                <a:lnTo>
                  <a:pt x="3426" y="44703"/>
                </a:lnTo>
                <a:lnTo>
                  <a:pt x="4059" y="45084"/>
                </a:lnTo>
                <a:lnTo>
                  <a:pt x="6221" y="45919"/>
                </a:lnTo>
                <a:lnTo>
                  <a:pt x="8249" y="46524"/>
                </a:lnTo>
                <a:lnTo>
                  <a:pt x="9360" y="46735"/>
                </a:lnTo>
                <a:lnTo>
                  <a:pt x="9793" y="46862"/>
                </a:lnTo>
                <a:lnTo>
                  <a:pt x="11435" y="47193"/>
                </a:lnTo>
                <a:lnTo>
                  <a:pt x="14512" y="47497"/>
                </a:lnTo>
                <a:lnTo>
                  <a:pt x="20216" y="47497"/>
                </a:lnTo>
                <a:lnTo>
                  <a:pt x="21159" y="47370"/>
                </a:lnTo>
                <a:lnTo>
                  <a:pt x="32521" y="47370"/>
                </a:lnTo>
                <a:lnTo>
                  <a:pt x="33544" y="46862"/>
                </a:lnTo>
                <a:lnTo>
                  <a:pt x="35510" y="45592"/>
                </a:lnTo>
                <a:lnTo>
                  <a:pt x="36407" y="44830"/>
                </a:lnTo>
                <a:lnTo>
                  <a:pt x="37235" y="44195"/>
                </a:lnTo>
                <a:lnTo>
                  <a:pt x="38188" y="43179"/>
                </a:lnTo>
                <a:lnTo>
                  <a:pt x="39558" y="41782"/>
                </a:lnTo>
                <a:lnTo>
                  <a:pt x="40858" y="40131"/>
                </a:lnTo>
                <a:lnTo>
                  <a:pt x="41444" y="39242"/>
                </a:lnTo>
                <a:lnTo>
                  <a:pt x="42031" y="38480"/>
                </a:lnTo>
                <a:lnTo>
                  <a:pt x="42548" y="37591"/>
                </a:lnTo>
                <a:lnTo>
                  <a:pt x="46306" y="28574"/>
                </a:lnTo>
                <a:lnTo>
                  <a:pt x="46596" y="27431"/>
                </a:lnTo>
                <a:lnTo>
                  <a:pt x="47344" y="25145"/>
                </a:lnTo>
                <a:lnTo>
                  <a:pt x="47697" y="25145"/>
                </a:lnTo>
                <a:lnTo>
                  <a:pt x="49224" y="21716"/>
                </a:lnTo>
                <a:lnTo>
                  <a:pt x="67709" y="10160"/>
                </a:lnTo>
                <a:lnTo>
                  <a:pt x="71716" y="10160"/>
                </a:lnTo>
                <a:lnTo>
                  <a:pt x="71642" y="9779"/>
                </a:lnTo>
                <a:lnTo>
                  <a:pt x="71516" y="9525"/>
                </a:lnTo>
                <a:lnTo>
                  <a:pt x="71366" y="9144"/>
                </a:lnTo>
                <a:lnTo>
                  <a:pt x="70895" y="8509"/>
                </a:lnTo>
                <a:lnTo>
                  <a:pt x="69986" y="7747"/>
                </a:lnTo>
                <a:lnTo>
                  <a:pt x="64478" y="7747"/>
                </a:lnTo>
                <a:lnTo>
                  <a:pt x="61454" y="6731"/>
                </a:lnTo>
                <a:lnTo>
                  <a:pt x="58625" y="5588"/>
                </a:lnTo>
                <a:lnTo>
                  <a:pt x="53829" y="3429"/>
                </a:lnTo>
                <a:lnTo>
                  <a:pt x="49425" y="889"/>
                </a:lnTo>
                <a:lnTo>
                  <a:pt x="48712" y="381"/>
                </a:lnTo>
                <a:lnTo>
                  <a:pt x="47769" y="0"/>
                </a:lnTo>
                <a:close/>
              </a:path>
              <a:path w="90170" h="50800">
                <a:moveTo>
                  <a:pt x="71716" y="10160"/>
                </a:moveTo>
                <a:lnTo>
                  <a:pt x="68066" y="10160"/>
                </a:lnTo>
                <a:lnTo>
                  <a:pt x="68537" y="10287"/>
                </a:lnTo>
                <a:lnTo>
                  <a:pt x="68813" y="10414"/>
                </a:lnTo>
                <a:lnTo>
                  <a:pt x="68911" y="10668"/>
                </a:lnTo>
                <a:lnTo>
                  <a:pt x="68946" y="15240"/>
                </a:lnTo>
                <a:lnTo>
                  <a:pt x="69033" y="15871"/>
                </a:lnTo>
                <a:lnTo>
                  <a:pt x="79382" y="29210"/>
                </a:lnTo>
                <a:lnTo>
                  <a:pt x="80175" y="29591"/>
                </a:lnTo>
                <a:lnTo>
                  <a:pt x="80923" y="29718"/>
                </a:lnTo>
                <a:lnTo>
                  <a:pt x="81314" y="29845"/>
                </a:lnTo>
                <a:lnTo>
                  <a:pt x="82061" y="29972"/>
                </a:lnTo>
                <a:lnTo>
                  <a:pt x="87698" y="27051"/>
                </a:lnTo>
                <a:lnTo>
                  <a:pt x="81866" y="27051"/>
                </a:lnTo>
                <a:lnTo>
                  <a:pt x="80923" y="26797"/>
                </a:lnTo>
                <a:lnTo>
                  <a:pt x="79934" y="26416"/>
                </a:lnTo>
                <a:lnTo>
                  <a:pt x="78876" y="25908"/>
                </a:lnTo>
                <a:lnTo>
                  <a:pt x="78163" y="25400"/>
                </a:lnTo>
                <a:lnTo>
                  <a:pt x="77024" y="24638"/>
                </a:lnTo>
                <a:lnTo>
                  <a:pt x="76633" y="24257"/>
                </a:lnTo>
                <a:lnTo>
                  <a:pt x="76196" y="23876"/>
                </a:lnTo>
                <a:lnTo>
                  <a:pt x="74977" y="22733"/>
                </a:lnTo>
                <a:lnTo>
                  <a:pt x="71642" y="12827"/>
                </a:lnTo>
                <a:lnTo>
                  <a:pt x="71792" y="11811"/>
                </a:lnTo>
                <a:lnTo>
                  <a:pt x="71716" y="10160"/>
                </a:lnTo>
                <a:close/>
              </a:path>
              <a:path w="90170" h="50800">
                <a:moveTo>
                  <a:pt x="47697" y="25145"/>
                </a:moveTo>
                <a:lnTo>
                  <a:pt x="47344" y="25145"/>
                </a:lnTo>
                <a:lnTo>
                  <a:pt x="46677" y="27177"/>
                </a:lnTo>
                <a:lnTo>
                  <a:pt x="47697" y="25145"/>
                </a:lnTo>
                <a:close/>
              </a:path>
              <a:path w="90170" h="50800">
                <a:moveTo>
                  <a:pt x="88885" y="15494"/>
                </a:moveTo>
                <a:lnTo>
                  <a:pt x="84499" y="15494"/>
                </a:lnTo>
                <a:lnTo>
                  <a:pt x="85005" y="15621"/>
                </a:lnTo>
                <a:lnTo>
                  <a:pt x="85833" y="16129"/>
                </a:lnTo>
                <a:lnTo>
                  <a:pt x="86908" y="21082"/>
                </a:lnTo>
                <a:lnTo>
                  <a:pt x="86656" y="22479"/>
                </a:lnTo>
                <a:lnTo>
                  <a:pt x="83119" y="27051"/>
                </a:lnTo>
                <a:lnTo>
                  <a:pt x="87698" y="27051"/>
                </a:lnTo>
                <a:lnTo>
                  <a:pt x="89784" y="20828"/>
                </a:lnTo>
                <a:lnTo>
                  <a:pt x="89720" y="17907"/>
                </a:lnTo>
                <a:lnTo>
                  <a:pt x="89605" y="17272"/>
                </a:lnTo>
                <a:lnTo>
                  <a:pt x="89375" y="16510"/>
                </a:lnTo>
                <a:lnTo>
                  <a:pt x="88885" y="15494"/>
                </a:lnTo>
                <a:close/>
              </a:path>
              <a:path w="90170" h="50800">
                <a:moveTo>
                  <a:pt x="83625" y="12573"/>
                </a:moveTo>
                <a:lnTo>
                  <a:pt x="82995" y="12587"/>
                </a:lnTo>
                <a:lnTo>
                  <a:pt x="82061" y="12700"/>
                </a:lnTo>
                <a:lnTo>
                  <a:pt x="81509" y="12827"/>
                </a:lnTo>
                <a:lnTo>
                  <a:pt x="81348" y="12827"/>
                </a:lnTo>
                <a:lnTo>
                  <a:pt x="80762" y="12954"/>
                </a:lnTo>
                <a:lnTo>
                  <a:pt x="79738" y="13462"/>
                </a:lnTo>
                <a:lnTo>
                  <a:pt x="79106" y="13716"/>
                </a:lnTo>
                <a:lnTo>
                  <a:pt x="78128" y="14478"/>
                </a:lnTo>
                <a:lnTo>
                  <a:pt x="77772" y="14605"/>
                </a:lnTo>
                <a:lnTo>
                  <a:pt x="77461" y="14859"/>
                </a:lnTo>
                <a:lnTo>
                  <a:pt x="77139" y="15240"/>
                </a:lnTo>
                <a:lnTo>
                  <a:pt x="75966" y="15367"/>
                </a:lnTo>
                <a:lnTo>
                  <a:pt x="74667" y="15621"/>
                </a:lnTo>
                <a:lnTo>
                  <a:pt x="71906" y="15871"/>
                </a:lnTo>
                <a:lnTo>
                  <a:pt x="72153" y="17145"/>
                </a:lnTo>
                <a:lnTo>
                  <a:pt x="72696" y="18796"/>
                </a:lnTo>
                <a:lnTo>
                  <a:pt x="73482" y="20447"/>
                </a:lnTo>
                <a:lnTo>
                  <a:pt x="73713" y="20857"/>
                </a:lnTo>
                <a:lnTo>
                  <a:pt x="74621" y="22225"/>
                </a:lnTo>
                <a:lnTo>
                  <a:pt x="75138" y="22860"/>
                </a:lnTo>
                <a:lnTo>
                  <a:pt x="78830" y="22479"/>
                </a:lnTo>
                <a:lnTo>
                  <a:pt x="78209" y="21717"/>
                </a:lnTo>
                <a:lnTo>
                  <a:pt x="79186" y="21082"/>
                </a:lnTo>
                <a:lnTo>
                  <a:pt x="78910" y="20701"/>
                </a:lnTo>
                <a:lnTo>
                  <a:pt x="78607" y="20066"/>
                </a:lnTo>
                <a:lnTo>
                  <a:pt x="78515" y="19812"/>
                </a:lnTo>
                <a:lnTo>
                  <a:pt x="78598" y="18034"/>
                </a:lnTo>
                <a:lnTo>
                  <a:pt x="78991" y="17399"/>
                </a:lnTo>
                <a:lnTo>
                  <a:pt x="79704" y="16764"/>
                </a:lnTo>
                <a:lnTo>
                  <a:pt x="80762" y="16002"/>
                </a:lnTo>
                <a:lnTo>
                  <a:pt x="82096" y="15494"/>
                </a:lnTo>
                <a:lnTo>
                  <a:pt x="88885" y="15494"/>
                </a:lnTo>
                <a:lnTo>
                  <a:pt x="88742" y="15240"/>
                </a:lnTo>
                <a:lnTo>
                  <a:pt x="88271" y="14605"/>
                </a:lnTo>
                <a:lnTo>
                  <a:pt x="87052" y="13462"/>
                </a:lnTo>
                <a:lnTo>
                  <a:pt x="86661" y="13335"/>
                </a:lnTo>
                <a:lnTo>
                  <a:pt x="85913" y="12954"/>
                </a:lnTo>
                <a:lnTo>
                  <a:pt x="85039" y="12827"/>
                </a:lnTo>
                <a:lnTo>
                  <a:pt x="84614" y="12700"/>
                </a:lnTo>
                <a:lnTo>
                  <a:pt x="83625" y="12573"/>
                </a:lnTo>
                <a:close/>
              </a:path>
              <a:path w="90170" h="50800">
                <a:moveTo>
                  <a:pt x="71642" y="12587"/>
                </a:moveTo>
                <a:lnTo>
                  <a:pt x="71596" y="12827"/>
                </a:lnTo>
                <a:lnTo>
                  <a:pt x="71642" y="12587"/>
                </a:lnTo>
                <a:close/>
              </a:path>
              <a:path w="90170" h="50800">
                <a:moveTo>
                  <a:pt x="71670" y="12446"/>
                </a:moveTo>
                <a:lnTo>
                  <a:pt x="71642" y="12587"/>
                </a:lnTo>
                <a:lnTo>
                  <a:pt x="71670" y="12446"/>
                </a:lnTo>
                <a:close/>
              </a:path>
              <a:path w="90170" h="50800">
                <a:moveTo>
                  <a:pt x="67859" y="7239"/>
                </a:moveTo>
                <a:lnTo>
                  <a:pt x="67514" y="7239"/>
                </a:lnTo>
                <a:lnTo>
                  <a:pt x="65939" y="7493"/>
                </a:lnTo>
                <a:lnTo>
                  <a:pt x="65548" y="7620"/>
                </a:lnTo>
                <a:lnTo>
                  <a:pt x="65076" y="7747"/>
                </a:lnTo>
                <a:lnTo>
                  <a:pt x="69986" y="7747"/>
                </a:lnTo>
                <a:lnTo>
                  <a:pt x="69434" y="7620"/>
                </a:lnTo>
                <a:lnTo>
                  <a:pt x="68848" y="7366"/>
                </a:lnTo>
                <a:lnTo>
                  <a:pt x="67859" y="7239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40604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0"/>
                </a:moveTo>
                <a:lnTo>
                  <a:pt x="632" y="778"/>
                </a:lnTo>
                <a:lnTo>
                  <a:pt x="1851" y="2107"/>
                </a:lnTo>
                <a:lnTo>
                  <a:pt x="2794" y="3012"/>
                </a:lnTo>
                <a:lnTo>
                  <a:pt x="3399" y="3447"/>
                </a:lnTo>
                <a:lnTo>
                  <a:pt x="3852" y="3836"/>
                </a:lnTo>
                <a:lnTo>
                  <a:pt x="8222" y="5359"/>
                </a:lnTo>
                <a:lnTo>
                  <a:pt x="7428" y="5165"/>
                </a:lnTo>
                <a:lnTo>
                  <a:pt x="6471" y="4810"/>
                </a:lnTo>
                <a:lnTo>
                  <a:pt x="551" y="618"/>
                </a:lnTo>
                <a:lnTo>
                  <a:pt x="0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42846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655" y="7089"/>
                </a:moveTo>
                <a:lnTo>
                  <a:pt x="0" y="7283"/>
                </a:lnTo>
                <a:lnTo>
                  <a:pt x="436" y="7787"/>
                </a:lnTo>
                <a:lnTo>
                  <a:pt x="995" y="8337"/>
                </a:lnTo>
                <a:lnTo>
                  <a:pt x="7670" y="11670"/>
                </a:lnTo>
                <a:lnTo>
                  <a:pt x="8061" y="11624"/>
                </a:lnTo>
                <a:lnTo>
                  <a:pt x="8417" y="11509"/>
                </a:lnTo>
                <a:lnTo>
                  <a:pt x="9084" y="11200"/>
                </a:lnTo>
                <a:lnTo>
                  <a:pt x="9434" y="10925"/>
                </a:lnTo>
                <a:lnTo>
                  <a:pt x="9693" y="10685"/>
                </a:lnTo>
                <a:lnTo>
                  <a:pt x="5864" y="10685"/>
                </a:lnTo>
                <a:lnTo>
                  <a:pt x="3125" y="7203"/>
                </a:lnTo>
                <a:lnTo>
                  <a:pt x="1736" y="7203"/>
                </a:lnTo>
                <a:close/>
              </a:path>
              <a:path w="12065" h="12064">
                <a:moveTo>
                  <a:pt x="8256" y="0"/>
                </a:moveTo>
                <a:lnTo>
                  <a:pt x="3380" y="4065"/>
                </a:lnTo>
                <a:lnTo>
                  <a:pt x="3510" y="4500"/>
                </a:lnTo>
                <a:lnTo>
                  <a:pt x="3656" y="4855"/>
                </a:lnTo>
                <a:lnTo>
                  <a:pt x="3852" y="5245"/>
                </a:lnTo>
                <a:lnTo>
                  <a:pt x="4128" y="5669"/>
                </a:lnTo>
                <a:lnTo>
                  <a:pt x="2679" y="6619"/>
                </a:lnTo>
                <a:lnTo>
                  <a:pt x="5864" y="10685"/>
                </a:lnTo>
                <a:lnTo>
                  <a:pt x="9693" y="10685"/>
                </a:lnTo>
                <a:lnTo>
                  <a:pt x="9866" y="10524"/>
                </a:lnTo>
                <a:lnTo>
                  <a:pt x="11879" y="5405"/>
                </a:lnTo>
                <a:lnTo>
                  <a:pt x="11752" y="2267"/>
                </a:lnTo>
                <a:lnTo>
                  <a:pt x="8889" y="34"/>
                </a:lnTo>
                <a:lnTo>
                  <a:pt x="8256" y="0"/>
                </a:lnTo>
                <a:close/>
              </a:path>
              <a:path w="12065" h="12064">
                <a:moveTo>
                  <a:pt x="2909" y="6928"/>
                </a:moveTo>
                <a:lnTo>
                  <a:pt x="1966" y="7043"/>
                </a:lnTo>
                <a:lnTo>
                  <a:pt x="1736" y="7203"/>
                </a:lnTo>
                <a:lnTo>
                  <a:pt x="3125" y="7203"/>
                </a:lnTo>
                <a:lnTo>
                  <a:pt x="2909" y="69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60665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14" y="0"/>
                </a:moveTo>
                <a:lnTo>
                  <a:pt x="0" y="1339"/>
                </a:lnTo>
                <a:lnTo>
                  <a:pt x="114" y="1534"/>
                </a:lnTo>
                <a:lnTo>
                  <a:pt x="114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06577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356" y="0"/>
                </a:moveTo>
                <a:lnTo>
                  <a:pt x="80" y="858"/>
                </a:lnTo>
                <a:lnTo>
                  <a:pt x="0" y="1569"/>
                </a:lnTo>
                <a:lnTo>
                  <a:pt x="160" y="1958"/>
                </a:lnTo>
                <a:lnTo>
                  <a:pt x="356" y="2267"/>
                </a:lnTo>
                <a:lnTo>
                  <a:pt x="356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06773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356" y="0"/>
                </a:moveTo>
                <a:lnTo>
                  <a:pt x="114" y="435"/>
                </a:lnTo>
                <a:lnTo>
                  <a:pt x="0" y="2313"/>
                </a:lnTo>
                <a:lnTo>
                  <a:pt x="160" y="2622"/>
                </a:lnTo>
                <a:lnTo>
                  <a:pt x="356" y="2897"/>
                </a:lnTo>
                <a:lnTo>
                  <a:pt x="356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06934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160" y="274"/>
                </a:lnTo>
                <a:lnTo>
                  <a:pt x="0" y="584"/>
                </a:lnTo>
                <a:lnTo>
                  <a:pt x="0" y="2851"/>
                </a:lnTo>
                <a:lnTo>
                  <a:pt x="160" y="3126"/>
                </a:lnTo>
                <a:lnTo>
                  <a:pt x="356" y="3367"/>
                </a:lnTo>
                <a:lnTo>
                  <a:pt x="356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07129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0" y="469"/>
                </a:lnTo>
                <a:lnTo>
                  <a:pt x="0" y="3367"/>
                </a:lnTo>
                <a:lnTo>
                  <a:pt x="160" y="3607"/>
                </a:lnTo>
                <a:lnTo>
                  <a:pt x="356" y="3802"/>
                </a:lnTo>
                <a:lnTo>
                  <a:pt x="356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07290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344" y="0"/>
                </a:moveTo>
                <a:lnTo>
                  <a:pt x="149" y="194"/>
                </a:lnTo>
                <a:lnTo>
                  <a:pt x="0" y="435"/>
                </a:lnTo>
                <a:lnTo>
                  <a:pt x="0" y="3802"/>
                </a:lnTo>
                <a:lnTo>
                  <a:pt x="149" y="3996"/>
                </a:lnTo>
                <a:lnTo>
                  <a:pt x="344" y="4145"/>
                </a:lnTo>
                <a:lnTo>
                  <a:pt x="344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0748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10" y="0"/>
                </a:moveTo>
                <a:lnTo>
                  <a:pt x="149" y="160"/>
                </a:lnTo>
                <a:lnTo>
                  <a:pt x="0" y="355"/>
                </a:lnTo>
                <a:lnTo>
                  <a:pt x="0" y="4157"/>
                </a:lnTo>
                <a:lnTo>
                  <a:pt x="310" y="4466"/>
                </a:lnTo>
                <a:lnTo>
                  <a:pt x="31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07635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60" y="148"/>
                </a:lnTo>
                <a:lnTo>
                  <a:pt x="0" y="309"/>
                </a:lnTo>
                <a:lnTo>
                  <a:pt x="0" y="4455"/>
                </a:lnTo>
                <a:lnTo>
                  <a:pt x="160" y="4615"/>
                </a:lnTo>
                <a:lnTo>
                  <a:pt x="356" y="4729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07796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95" y="160"/>
                </a:lnTo>
                <a:lnTo>
                  <a:pt x="0" y="274"/>
                </a:lnTo>
                <a:lnTo>
                  <a:pt x="0" y="4741"/>
                </a:lnTo>
                <a:lnTo>
                  <a:pt x="195" y="4855"/>
                </a:lnTo>
                <a:lnTo>
                  <a:pt x="356" y="4981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07992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68"/>
                </a:lnTo>
                <a:lnTo>
                  <a:pt x="0" y="194"/>
                </a:lnTo>
                <a:lnTo>
                  <a:pt x="0" y="4924"/>
                </a:lnTo>
                <a:lnTo>
                  <a:pt x="160" y="5050"/>
                </a:lnTo>
                <a:lnTo>
                  <a:pt x="356" y="5165"/>
                </a:lnTo>
                <a:lnTo>
                  <a:pt x="356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08153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95" y="125"/>
                </a:lnTo>
                <a:lnTo>
                  <a:pt x="0" y="194"/>
                </a:lnTo>
                <a:lnTo>
                  <a:pt x="0" y="5176"/>
                </a:lnTo>
                <a:lnTo>
                  <a:pt x="356" y="5371"/>
                </a:lnTo>
                <a:lnTo>
                  <a:pt x="356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08348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80"/>
                </a:lnTo>
                <a:lnTo>
                  <a:pt x="0" y="206"/>
                </a:lnTo>
                <a:lnTo>
                  <a:pt x="0" y="5371"/>
                </a:lnTo>
                <a:lnTo>
                  <a:pt x="356" y="5520"/>
                </a:lnTo>
                <a:lnTo>
                  <a:pt x="356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08509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20"/>
                </a:moveTo>
                <a:lnTo>
                  <a:pt x="0" y="148"/>
                </a:lnTo>
                <a:lnTo>
                  <a:pt x="344" y="0"/>
                </a:lnTo>
                <a:lnTo>
                  <a:pt x="344" y="5634"/>
                </a:lnTo>
                <a:lnTo>
                  <a:pt x="0" y="5520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08705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669"/>
                </a:moveTo>
                <a:lnTo>
                  <a:pt x="0" y="148"/>
                </a:lnTo>
                <a:lnTo>
                  <a:pt x="344" y="0"/>
                </a:lnTo>
                <a:lnTo>
                  <a:pt x="344" y="5794"/>
                </a:lnTo>
                <a:lnTo>
                  <a:pt x="0" y="5669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08854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45"/>
                </a:lnTo>
                <a:lnTo>
                  <a:pt x="0" y="125"/>
                </a:lnTo>
                <a:lnTo>
                  <a:pt x="0" y="5760"/>
                </a:lnTo>
                <a:lnTo>
                  <a:pt x="195" y="5840"/>
                </a:lnTo>
                <a:lnTo>
                  <a:pt x="356" y="5875"/>
                </a:lnTo>
                <a:lnTo>
                  <a:pt x="356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09050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875"/>
                </a:moveTo>
                <a:lnTo>
                  <a:pt x="0" y="80"/>
                </a:lnTo>
                <a:lnTo>
                  <a:pt x="321" y="0"/>
                </a:lnTo>
                <a:lnTo>
                  <a:pt x="321" y="5955"/>
                </a:lnTo>
                <a:lnTo>
                  <a:pt x="0" y="5875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09211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80"/>
                </a:lnTo>
                <a:lnTo>
                  <a:pt x="0" y="114"/>
                </a:lnTo>
                <a:lnTo>
                  <a:pt x="0" y="5989"/>
                </a:lnTo>
                <a:lnTo>
                  <a:pt x="356" y="6069"/>
                </a:lnTo>
                <a:lnTo>
                  <a:pt x="356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09372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035"/>
                </a:moveTo>
                <a:lnTo>
                  <a:pt x="0" y="80"/>
                </a:lnTo>
                <a:lnTo>
                  <a:pt x="356" y="0"/>
                </a:lnTo>
                <a:lnTo>
                  <a:pt x="356" y="6104"/>
                </a:lnTo>
                <a:lnTo>
                  <a:pt x="0" y="603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09567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34"/>
                </a:lnTo>
                <a:lnTo>
                  <a:pt x="0" y="34"/>
                </a:lnTo>
                <a:lnTo>
                  <a:pt x="0" y="6104"/>
                </a:lnTo>
                <a:lnTo>
                  <a:pt x="160" y="6138"/>
                </a:lnTo>
                <a:lnTo>
                  <a:pt x="356" y="6138"/>
                </a:lnTo>
                <a:lnTo>
                  <a:pt x="356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09728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10" y="0"/>
                </a:moveTo>
                <a:lnTo>
                  <a:pt x="0" y="80"/>
                </a:lnTo>
                <a:lnTo>
                  <a:pt x="0" y="6184"/>
                </a:lnTo>
                <a:lnTo>
                  <a:pt x="195" y="6184"/>
                </a:lnTo>
                <a:lnTo>
                  <a:pt x="344" y="6230"/>
                </a:lnTo>
                <a:lnTo>
                  <a:pt x="310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09924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114" y="0"/>
                </a:moveTo>
                <a:lnTo>
                  <a:pt x="0" y="6184"/>
                </a:lnTo>
                <a:lnTo>
                  <a:pt x="149" y="6230"/>
                </a:lnTo>
                <a:lnTo>
                  <a:pt x="344" y="6230"/>
                </a:lnTo>
                <a:lnTo>
                  <a:pt x="344" y="125"/>
                </a:lnTo>
                <a:lnTo>
                  <a:pt x="114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0073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184"/>
                </a:moveTo>
                <a:lnTo>
                  <a:pt x="0" y="0"/>
                </a:lnTo>
                <a:lnTo>
                  <a:pt x="356" y="148"/>
                </a:lnTo>
                <a:lnTo>
                  <a:pt x="356" y="6184"/>
                </a:lnTo>
                <a:lnTo>
                  <a:pt x="0" y="618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0269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0"/>
                </a:moveTo>
                <a:lnTo>
                  <a:pt x="0" y="6104"/>
                </a:lnTo>
                <a:lnTo>
                  <a:pt x="356" y="6104"/>
                </a:lnTo>
                <a:lnTo>
                  <a:pt x="356" y="309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0430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989"/>
                </a:moveTo>
                <a:lnTo>
                  <a:pt x="0" y="0"/>
                </a:lnTo>
                <a:lnTo>
                  <a:pt x="356" y="423"/>
                </a:lnTo>
                <a:lnTo>
                  <a:pt x="356" y="5989"/>
                </a:lnTo>
                <a:lnTo>
                  <a:pt x="0" y="5989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0625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794"/>
                </a:moveTo>
                <a:lnTo>
                  <a:pt x="0" y="0"/>
                </a:lnTo>
                <a:lnTo>
                  <a:pt x="356" y="423"/>
                </a:lnTo>
                <a:lnTo>
                  <a:pt x="356" y="5794"/>
                </a:lnTo>
                <a:lnTo>
                  <a:pt x="0" y="5794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0786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65"/>
                </a:moveTo>
                <a:lnTo>
                  <a:pt x="0" y="0"/>
                </a:lnTo>
                <a:lnTo>
                  <a:pt x="356" y="400"/>
                </a:lnTo>
                <a:lnTo>
                  <a:pt x="356" y="5565"/>
                </a:lnTo>
                <a:lnTo>
                  <a:pt x="0" y="5565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0982" y="19019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371"/>
                </a:lnTo>
                <a:lnTo>
                  <a:pt x="160" y="5371"/>
                </a:lnTo>
                <a:lnTo>
                  <a:pt x="310" y="5325"/>
                </a:lnTo>
                <a:lnTo>
                  <a:pt x="310" y="400"/>
                </a:lnTo>
                <a:lnTo>
                  <a:pt x="0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11143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165"/>
                </a:lnTo>
                <a:lnTo>
                  <a:pt x="149" y="5119"/>
                </a:lnTo>
                <a:lnTo>
                  <a:pt x="344" y="5119"/>
                </a:lnTo>
                <a:lnTo>
                  <a:pt x="344" y="389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112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924"/>
                </a:lnTo>
                <a:lnTo>
                  <a:pt x="195" y="4924"/>
                </a:lnTo>
                <a:lnTo>
                  <a:pt x="356" y="4890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11488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729"/>
                </a:lnTo>
                <a:lnTo>
                  <a:pt x="160" y="4695"/>
                </a:lnTo>
                <a:lnTo>
                  <a:pt x="356" y="4695"/>
                </a:lnTo>
                <a:lnTo>
                  <a:pt x="356" y="389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11649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500"/>
                </a:lnTo>
                <a:lnTo>
                  <a:pt x="195" y="4500"/>
                </a:lnTo>
                <a:lnTo>
                  <a:pt x="356" y="4466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11844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306"/>
                </a:lnTo>
                <a:lnTo>
                  <a:pt x="356" y="4225"/>
                </a:lnTo>
                <a:lnTo>
                  <a:pt x="356" y="355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1200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077"/>
                </a:lnTo>
                <a:lnTo>
                  <a:pt x="356" y="3996"/>
                </a:lnTo>
                <a:lnTo>
                  <a:pt x="356" y="355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612201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3870"/>
                </a:lnTo>
                <a:lnTo>
                  <a:pt x="356" y="3790"/>
                </a:lnTo>
                <a:lnTo>
                  <a:pt x="356" y="343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12362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641"/>
                </a:lnTo>
                <a:lnTo>
                  <a:pt x="344" y="3561"/>
                </a:lnTo>
                <a:lnTo>
                  <a:pt x="344" y="355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12557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447"/>
                </a:lnTo>
                <a:lnTo>
                  <a:pt x="356" y="3367"/>
                </a:lnTo>
                <a:lnTo>
                  <a:pt x="356" y="355"/>
                </a:lnTo>
                <a:lnTo>
                  <a:pt x="149" y="206"/>
                </a:lnTo>
                <a:lnTo>
                  <a:pt x="0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12707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206"/>
                </a:lnTo>
                <a:lnTo>
                  <a:pt x="356" y="3126"/>
                </a:lnTo>
                <a:lnTo>
                  <a:pt x="356" y="343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12914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12"/>
                </a:lnTo>
                <a:lnTo>
                  <a:pt x="310" y="2943"/>
                </a:lnTo>
                <a:lnTo>
                  <a:pt x="310" y="355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306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782"/>
                </a:lnTo>
                <a:lnTo>
                  <a:pt x="195" y="2748"/>
                </a:lnTo>
                <a:lnTo>
                  <a:pt x="356" y="2668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3224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588"/>
                </a:moveTo>
                <a:lnTo>
                  <a:pt x="0" y="0"/>
                </a:lnTo>
                <a:lnTo>
                  <a:pt x="356" y="309"/>
                </a:lnTo>
                <a:lnTo>
                  <a:pt x="356" y="2462"/>
                </a:lnTo>
                <a:lnTo>
                  <a:pt x="0" y="2588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3420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47"/>
                </a:moveTo>
                <a:lnTo>
                  <a:pt x="0" y="0"/>
                </a:lnTo>
                <a:lnTo>
                  <a:pt x="356" y="309"/>
                </a:lnTo>
                <a:lnTo>
                  <a:pt x="356" y="2233"/>
                </a:lnTo>
                <a:lnTo>
                  <a:pt x="0" y="2347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3581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2153"/>
                </a:lnTo>
                <a:lnTo>
                  <a:pt x="344" y="2038"/>
                </a:lnTo>
                <a:lnTo>
                  <a:pt x="344" y="320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13776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1924"/>
                </a:lnTo>
                <a:lnTo>
                  <a:pt x="344" y="1798"/>
                </a:lnTo>
                <a:lnTo>
                  <a:pt x="344" y="309"/>
                </a:lnTo>
                <a:lnTo>
                  <a:pt x="149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13926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717"/>
                </a:lnTo>
                <a:lnTo>
                  <a:pt x="356" y="1557"/>
                </a:lnTo>
                <a:lnTo>
                  <a:pt x="356" y="309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4121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488"/>
                </a:lnTo>
                <a:lnTo>
                  <a:pt x="160" y="1408"/>
                </a:lnTo>
                <a:lnTo>
                  <a:pt x="356" y="1374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14282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0"/>
                </a:moveTo>
                <a:lnTo>
                  <a:pt x="0" y="1248"/>
                </a:lnTo>
                <a:lnTo>
                  <a:pt x="195" y="1213"/>
                </a:lnTo>
                <a:lnTo>
                  <a:pt x="356" y="1133"/>
                </a:lnTo>
                <a:lnTo>
                  <a:pt x="35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14477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1053"/>
                </a:moveTo>
                <a:lnTo>
                  <a:pt x="0" y="0"/>
                </a:lnTo>
                <a:lnTo>
                  <a:pt x="356" y="274"/>
                </a:lnTo>
                <a:lnTo>
                  <a:pt x="356" y="893"/>
                </a:lnTo>
                <a:lnTo>
                  <a:pt x="0" y="105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614639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858"/>
                </a:moveTo>
                <a:lnTo>
                  <a:pt x="0" y="0"/>
                </a:lnTo>
                <a:lnTo>
                  <a:pt x="356" y="274"/>
                </a:lnTo>
                <a:lnTo>
                  <a:pt x="356" y="710"/>
                </a:lnTo>
                <a:lnTo>
                  <a:pt x="0" y="858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614834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618"/>
                </a:lnTo>
                <a:lnTo>
                  <a:pt x="195" y="549"/>
                </a:lnTo>
                <a:lnTo>
                  <a:pt x="310" y="27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14995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435"/>
                </a:moveTo>
                <a:lnTo>
                  <a:pt x="0" y="0"/>
                </a:lnTo>
                <a:lnTo>
                  <a:pt x="149" y="160"/>
                </a:lnTo>
                <a:lnTo>
                  <a:pt x="344" y="274"/>
                </a:lnTo>
                <a:lnTo>
                  <a:pt x="0" y="435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15145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9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12235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45" y="0"/>
                </a:moveTo>
                <a:lnTo>
                  <a:pt x="45" y="1294"/>
                </a:lnTo>
                <a:lnTo>
                  <a:pt x="45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12201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60" y="0"/>
                </a:moveTo>
                <a:lnTo>
                  <a:pt x="160" y="1717"/>
                </a:lnTo>
                <a:lnTo>
                  <a:pt x="34" y="1053"/>
                </a:lnTo>
                <a:lnTo>
                  <a:pt x="0" y="68"/>
                </a:lnTo>
                <a:lnTo>
                  <a:pt x="16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1231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14" y="0"/>
                </a:moveTo>
                <a:lnTo>
                  <a:pt x="0" y="1637"/>
                </a:lnTo>
                <a:lnTo>
                  <a:pt x="114" y="1946"/>
                </a:lnTo>
                <a:lnTo>
                  <a:pt x="114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12362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49" y="45"/>
                </a:moveTo>
                <a:lnTo>
                  <a:pt x="0" y="45"/>
                </a:lnTo>
                <a:lnTo>
                  <a:pt x="0" y="1763"/>
                </a:lnTo>
                <a:lnTo>
                  <a:pt x="149" y="2198"/>
                </a:lnTo>
                <a:lnTo>
                  <a:pt x="149" y="45"/>
                </a:lnTo>
                <a:close/>
              </a:path>
              <a:path w="634" h="2539">
                <a:moveTo>
                  <a:pt x="149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12431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60" y="0"/>
                </a:moveTo>
                <a:lnTo>
                  <a:pt x="0" y="1992"/>
                </a:lnTo>
                <a:lnTo>
                  <a:pt x="160" y="2347"/>
                </a:lnTo>
                <a:lnTo>
                  <a:pt x="16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1251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95" y="34"/>
                </a:moveTo>
                <a:lnTo>
                  <a:pt x="0" y="34"/>
                </a:lnTo>
                <a:lnTo>
                  <a:pt x="0" y="2233"/>
                </a:lnTo>
                <a:lnTo>
                  <a:pt x="195" y="2542"/>
                </a:lnTo>
                <a:lnTo>
                  <a:pt x="195" y="34"/>
                </a:lnTo>
                <a:close/>
              </a:path>
              <a:path w="634" h="2539">
                <a:moveTo>
                  <a:pt x="195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1267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14" y="0"/>
                </a:moveTo>
                <a:lnTo>
                  <a:pt x="0" y="2588"/>
                </a:lnTo>
                <a:lnTo>
                  <a:pt x="114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12707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588"/>
                </a:lnTo>
                <a:lnTo>
                  <a:pt x="160" y="2782"/>
                </a:lnTo>
                <a:lnTo>
                  <a:pt x="16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1278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34"/>
                </a:moveTo>
                <a:lnTo>
                  <a:pt x="0" y="34"/>
                </a:lnTo>
                <a:lnTo>
                  <a:pt x="0" y="2737"/>
                </a:lnTo>
                <a:lnTo>
                  <a:pt x="160" y="2897"/>
                </a:lnTo>
                <a:lnTo>
                  <a:pt x="160" y="34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12868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817"/>
                </a:lnTo>
                <a:lnTo>
                  <a:pt x="160" y="2977"/>
                </a:lnTo>
                <a:lnTo>
                  <a:pt x="16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12948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45"/>
                </a:moveTo>
                <a:lnTo>
                  <a:pt x="0" y="45"/>
                </a:lnTo>
                <a:lnTo>
                  <a:pt x="0" y="2943"/>
                </a:lnTo>
                <a:lnTo>
                  <a:pt x="160" y="3103"/>
                </a:lnTo>
                <a:lnTo>
                  <a:pt x="160" y="45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1302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0" y="3023"/>
                </a:lnTo>
                <a:lnTo>
                  <a:pt x="149" y="3172"/>
                </a:lnTo>
                <a:lnTo>
                  <a:pt x="149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13109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138"/>
                </a:moveTo>
                <a:lnTo>
                  <a:pt x="0" y="34"/>
                </a:lnTo>
                <a:lnTo>
                  <a:pt x="195" y="0"/>
                </a:lnTo>
                <a:lnTo>
                  <a:pt x="195" y="3252"/>
                </a:lnTo>
                <a:lnTo>
                  <a:pt x="0" y="313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13178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06"/>
                </a:moveTo>
                <a:lnTo>
                  <a:pt x="0" y="34"/>
                </a:lnTo>
                <a:lnTo>
                  <a:pt x="206" y="0"/>
                </a:lnTo>
                <a:lnTo>
                  <a:pt x="206" y="3286"/>
                </a:lnTo>
                <a:lnTo>
                  <a:pt x="0" y="3206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13305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52"/>
                </a:moveTo>
                <a:lnTo>
                  <a:pt x="0" y="0"/>
                </a:lnTo>
                <a:lnTo>
                  <a:pt x="149" y="0"/>
                </a:lnTo>
                <a:lnTo>
                  <a:pt x="149" y="3332"/>
                </a:lnTo>
                <a:lnTo>
                  <a:pt x="0" y="3252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1338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21"/>
                </a:moveTo>
                <a:lnTo>
                  <a:pt x="0" y="34"/>
                </a:lnTo>
                <a:lnTo>
                  <a:pt x="149" y="0"/>
                </a:lnTo>
                <a:lnTo>
                  <a:pt x="149" y="3401"/>
                </a:lnTo>
                <a:lnTo>
                  <a:pt x="0" y="3321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13454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67"/>
                </a:moveTo>
                <a:lnTo>
                  <a:pt x="0" y="34"/>
                </a:lnTo>
                <a:lnTo>
                  <a:pt x="160" y="0"/>
                </a:lnTo>
                <a:lnTo>
                  <a:pt x="160" y="3435"/>
                </a:lnTo>
                <a:lnTo>
                  <a:pt x="0" y="3367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1353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47"/>
                </a:moveTo>
                <a:lnTo>
                  <a:pt x="0" y="45"/>
                </a:lnTo>
                <a:lnTo>
                  <a:pt x="160" y="0"/>
                </a:lnTo>
                <a:lnTo>
                  <a:pt x="160" y="3527"/>
                </a:lnTo>
                <a:lnTo>
                  <a:pt x="0" y="3447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1361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45"/>
                </a:lnTo>
                <a:lnTo>
                  <a:pt x="195" y="0"/>
                </a:lnTo>
                <a:lnTo>
                  <a:pt x="195" y="3527"/>
                </a:lnTo>
                <a:lnTo>
                  <a:pt x="0" y="3481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1369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0"/>
                </a:lnTo>
                <a:lnTo>
                  <a:pt x="195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1381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60" y="0"/>
                </a:lnTo>
                <a:lnTo>
                  <a:pt x="160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1389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60" y="0"/>
                </a:lnTo>
                <a:lnTo>
                  <a:pt x="160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139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49" y="0"/>
                </a:lnTo>
                <a:lnTo>
                  <a:pt x="149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1405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0"/>
                </a:lnTo>
                <a:lnTo>
                  <a:pt x="149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1412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1420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1428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1439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1447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145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1463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471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480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491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1499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76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514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0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522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45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530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80"/>
                </a:lnTo>
                <a:lnTo>
                  <a:pt x="195" y="3481"/>
                </a:lnTo>
                <a:lnTo>
                  <a:pt x="0" y="3527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5386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0"/>
                </a:lnTo>
                <a:lnTo>
                  <a:pt x="195" y="34"/>
                </a:lnTo>
                <a:lnTo>
                  <a:pt x="195" y="3435"/>
                </a:lnTo>
                <a:lnTo>
                  <a:pt x="0" y="3481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550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34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558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80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662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32"/>
                </a:moveTo>
                <a:lnTo>
                  <a:pt x="0" y="0"/>
                </a:lnTo>
                <a:lnTo>
                  <a:pt x="160" y="125"/>
                </a:lnTo>
                <a:lnTo>
                  <a:pt x="160" y="3298"/>
                </a:lnTo>
                <a:lnTo>
                  <a:pt x="0" y="3332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5742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86"/>
                </a:moveTo>
                <a:lnTo>
                  <a:pt x="0" y="0"/>
                </a:lnTo>
                <a:lnTo>
                  <a:pt x="149" y="114"/>
                </a:lnTo>
                <a:lnTo>
                  <a:pt x="149" y="3252"/>
                </a:lnTo>
                <a:lnTo>
                  <a:pt x="0" y="3286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5823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172"/>
                </a:lnTo>
                <a:lnTo>
                  <a:pt x="195" y="2977"/>
                </a:lnTo>
                <a:lnTo>
                  <a:pt x="195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5892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92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16018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863"/>
                </a:moveTo>
                <a:lnTo>
                  <a:pt x="0" y="0"/>
                </a:lnTo>
                <a:lnTo>
                  <a:pt x="149" y="160"/>
                </a:lnTo>
                <a:lnTo>
                  <a:pt x="149" y="2462"/>
                </a:lnTo>
                <a:lnTo>
                  <a:pt x="0" y="286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16087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576"/>
                </a:lnTo>
                <a:lnTo>
                  <a:pt x="80" y="2382"/>
                </a:lnTo>
                <a:lnTo>
                  <a:pt x="160" y="229"/>
                </a:lnTo>
                <a:lnTo>
                  <a:pt x="0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16168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01"/>
                </a:moveTo>
                <a:lnTo>
                  <a:pt x="0" y="0"/>
                </a:lnTo>
                <a:lnTo>
                  <a:pt x="160" y="309"/>
                </a:lnTo>
                <a:lnTo>
                  <a:pt x="160" y="1752"/>
                </a:lnTo>
                <a:lnTo>
                  <a:pt x="0" y="2301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6248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878"/>
                </a:lnTo>
                <a:lnTo>
                  <a:pt x="114" y="1534"/>
                </a:lnTo>
                <a:lnTo>
                  <a:pt x="0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41397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5" h="128270">
                <a:moveTo>
                  <a:pt x="50908" y="123189"/>
                </a:moveTo>
                <a:lnTo>
                  <a:pt x="38719" y="123189"/>
                </a:lnTo>
                <a:lnTo>
                  <a:pt x="39432" y="124459"/>
                </a:lnTo>
                <a:lnTo>
                  <a:pt x="40053" y="125729"/>
                </a:lnTo>
                <a:lnTo>
                  <a:pt x="41237" y="126999"/>
                </a:lnTo>
                <a:lnTo>
                  <a:pt x="42422" y="126999"/>
                </a:lnTo>
                <a:lnTo>
                  <a:pt x="43560" y="128269"/>
                </a:lnTo>
                <a:lnTo>
                  <a:pt x="48942" y="128269"/>
                </a:lnTo>
                <a:lnTo>
                  <a:pt x="49333" y="126999"/>
                </a:lnTo>
                <a:lnTo>
                  <a:pt x="49575" y="125729"/>
                </a:lnTo>
                <a:lnTo>
                  <a:pt x="49851" y="125729"/>
                </a:lnTo>
                <a:lnTo>
                  <a:pt x="50437" y="124459"/>
                </a:lnTo>
                <a:lnTo>
                  <a:pt x="50908" y="123189"/>
                </a:lnTo>
                <a:close/>
              </a:path>
              <a:path w="107315" h="128270">
                <a:moveTo>
                  <a:pt x="64743" y="119379"/>
                </a:moveTo>
                <a:lnTo>
                  <a:pt x="36603" y="119379"/>
                </a:lnTo>
                <a:lnTo>
                  <a:pt x="37304" y="120649"/>
                </a:lnTo>
                <a:lnTo>
                  <a:pt x="38052" y="121919"/>
                </a:lnTo>
                <a:lnTo>
                  <a:pt x="38408" y="123189"/>
                </a:lnTo>
                <a:lnTo>
                  <a:pt x="51771" y="123189"/>
                </a:lnTo>
                <a:lnTo>
                  <a:pt x="52127" y="121919"/>
                </a:lnTo>
                <a:lnTo>
                  <a:pt x="54209" y="121919"/>
                </a:lnTo>
                <a:lnTo>
                  <a:pt x="55278" y="120649"/>
                </a:lnTo>
                <a:lnTo>
                  <a:pt x="63880" y="120649"/>
                </a:lnTo>
                <a:lnTo>
                  <a:pt x="64743" y="119379"/>
                </a:lnTo>
                <a:close/>
              </a:path>
              <a:path w="107315" h="128270">
                <a:moveTo>
                  <a:pt x="66433" y="118110"/>
                </a:moveTo>
                <a:lnTo>
                  <a:pt x="35223" y="118109"/>
                </a:lnTo>
                <a:lnTo>
                  <a:pt x="35890" y="119379"/>
                </a:lnTo>
                <a:lnTo>
                  <a:pt x="65617" y="119379"/>
                </a:lnTo>
                <a:lnTo>
                  <a:pt x="66433" y="118110"/>
                </a:lnTo>
                <a:close/>
              </a:path>
              <a:path w="107315" h="128270">
                <a:moveTo>
                  <a:pt x="68204" y="116840"/>
                </a:moveTo>
                <a:lnTo>
                  <a:pt x="33923" y="116839"/>
                </a:lnTo>
                <a:lnTo>
                  <a:pt x="34556" y="118109"/>
                </a:lnTo>
                <a:lnTo>
                  <a:pt x="67031" y="118110"/>
                </a:lnTo>
                <a:lnTo>
                  <a:pt x="68204" y="116840"/>
                </a:lnTo>
                <a:close/>
              </a:path>
              <a:path w="107315" h="128270">
                <a:moveTo>
                  <a:pt x="84798" y="115570"/>
                </a:moveTo>
                <a:lnTo>
                  <a:pt x="32394" y="115569"/>
                </a:lnTo>
                <a:lnTo>
                  <a:pt x="32820" y="116839"/>
                </a:lnTo>
                <a:lnTo>
                  <a:pt x="84246" y="116840"/>
                </a:lnTo>
                <a:lnTo>
                  <a:pt x="84798" y="115570"/>
                </a:lnTo>
                <a:close/>
              </a:path>
              <a:path w="107315" h="128270">
                <a:moveTo>
                  <a:pt x="86258" y="114300"/>
                </a:moveTo>
                <a:lnTo>
                  <a:pt x="27196" y="114299"/>
                </a:lnTo>
                <a:lnTo>
                  <a:pt x="29243" y="115569"/>
                </a:lnTo>
                <a:lnTo>
                  <a:pt x="85821" y="115570"/>
                </a:lnTo>
                <a:lnTo>
                  <a:pt x="86258" y="114300"/>
                </a:lnTo>
                <a:close/>
              </a:path>
              <a:path w="107315" h="128270">
                <a:moveTo>
                  <a:pt x="86960" y="113030"/>
                </a:moveTo>
                <a:lnTo>
                  <a:pt x="17847" y="113029"/>
                </a:lnTo>
                <a:lnTo>
                  <a:pt x="18594" y="114299"/>
                </a:lnTo>
                <a:lnTo>
                  <a:pt x="86649" y="114300"/>
                </a:lnTo>
                <a:lnTo>
                  <a:pt x="86960" y="113030"/>
                </a:lnTo>
                <a:close/>
              </a:path>
              <a:path w="107315" h="128270">
                <a:moveTo>
                  <a:pt x="45527" y="100329"/>
                </a:moveTo>
                <a:lnTo>
                  <a:pt x="10809" y="100329"/>
                </a:lnTo>
                <a:lnTo>
                  <a:pt x="11913" y="101599"/>
                </a:lnTo>
                <a:lnTo>
                  <a:pt x="15685" y="101599"/>
                </a:lnTo>
                <a:lnTo>
                  <a:pt x="15444" y="102869"/>
                </a:lnTo>
                <a:lnTo>
                  <a:pt x="14938" y="104139"/>
                </a:lnTo>
                <a:lnTo>
                  <a:pt x="14696" y="104139"/>
                </a:lnTo>
                <a:lnTo>
                  <a:pt x="14466" y="105409"/>
                </a:lnTo>
                <a:lnTo>
                  <a:pt x="14305" y="106679"/>
                </a:lnTo>
                <a:lnTo>
                  <a:pt x="14305" y="109219"/>
                </a:lnTo>
                <a:lnTo>
                  <a:pt x="14547" y="110489"/>
                </a:lnTo>
                <a:lnTo>
                  <a:pt x="14972" y="110489"/>
                </a:lnTo>
                <a:lnTo>
                  <a:pt x="15294" y="111759"/>
                </a:lnTo>
                <a:lnTo>
                  <a:pt x="15685" y="111759"/>
                </a:lnTo>
                <a:lnTo>
                  <a:pt x="16111" y="113029"/>
                </a:lnTo>
                <a:lnTo>
                  <a:pt x="87236" y="113030"/>
                </a:lnTo>
                <a:lnTo>
                  <a:pt x="87477" y="111760"/>
                </a:lnTo>
                <a:lnTo>
                  <a:pt x="87627" y="110490"/>
                </a:lnTo>
                <a:lnTo>
                  <a:pt x="87707" y="107950"/>
                </a:lnTo>
                <a:lnTo>
                  <a:pt x="44423" y="107949"/>
                </a:lnTo>
                <a:lnTo>
                  <a:pt x="44377" y="106679"/>
                </a:lnTo>
                <a:lnTo>
                  <a:pt x="44423" y="104139"/>
                </a:lnTo>
                <a:lnTo>
                  <a:pt x="44699" y="102869"/>
                </a:lnTo>
                <a:lnTo>
                  <a:pt x="45205" y="101599"/>
                </a:lnTo>
                <a:lnTo>
                  <a:pt x="45527" y="100329"/>
                </a:lnTo>
                <a:close/>
              </a:path>
              <a:path w="107315" h="128270">
                <a:moveTo>
                  <a:pt x="97655" y="106680"/>
                </a:moveTo>
                <a:lnTo>
                  <a:pt x="44894" y="106679"/>
                </a:lnTo>
                <a:lnTo>
                  <a:pt x="44423" y="107949"/>
                </a:lnTo>
                <a:lnTo>
                  <a:pt x="95964" y="107950"/>
                </a:lnTo>
                <a:lnTo>
                  <a:pt x="97655" y="106680"/>
                </a:lnTo>
                <a:close/>
              </a:path>
              <a:path w="107315" h="128270">
                <a:moveTo>
                  <a:pt x="102887" y="101600"/>
                </a:moveTo>
                <a:lnTo>
                  <a:pt x="47413" y="101599"/>
                </a:lnTo>
                <a:lnTo>
                  <a:pt x="46700" y="104139"/>
                </a:lnTo>
                <a:lnTo>
                  <a:pt x="46079" y="105409"/>
                </a:lnTo>
                <a:lnTo>
                  <a:pt x="45331" y="106679"/>
                </a:lnTo>
                <a:lnTo>
                  <a:pt x="99230" y="106680"/>
                </a:lnTo>
                <a:lnTo>
                  <a:pt x="99978" y="105410"/>
                </a:lnTo>
                <a:lnTo>
                  <a:pt x="101277" y="105410"/>
                </a:lnTo>
                <a:lnTo>
                  <a:pt x="101817" y="104140"/>
                </a:lnTo>
                <a:lnTo>
                  <a:pt x="102254" y="104140"/>
                </a:lnTo>
                <a:lnTo>
                  <a:pt x="102611" y="102870"/>
                </a:lnTo>
                <a:lnTo>
                  <a:pt x="102887" y="101600"/>
                </a:lnTo>
                <a:close/>
              </a:path>
              <a:path w="107315" h="128270">
                <a:moveTo>
                  <a:pt x="56141" y="82550"/>
                </a:moveTo>
                <a:lnTo>
                  <a:pt x="48505" y="82549"/>
                </a:lnTo>
                <a:lnTo>
                  <a:pt x="48471" y="83819"/>
                </a:lnTo>
                <a:lnTo>
                  <a:pt x="48080" y="83819"/>
                </a:lnTo>
                <a:lnTo>
                  <a:pt x="47769" y="85089"/>
                </a:lnTo>
                <a:lnTo>
                  <a:pt x="47643" y="90169"/>
                </a:lnTo>
                <a:lnTo>
                  <a:pt x="47919" y="92709"/>
                </a:lnTo>
                <a:lnTo>
                  <a:pt x="48160" y="93979"/>
                </a:lnTo>
                <a:lnTo>
                  <a:pt x="48241" y="99059"/>
                </a:lnTo>
                <a:lnTo>
                  <a:pt x="47769" y="101599"/>
                </a:lnTo>
                <a:lnTo>
                  <a:pt x="103036" y="101600"/>
                </a:lnTo>
                <a:lnTo>
                  <a:pt x="55945" y="95249"/>
                </a:lnTo>
                <a:lnTo>
                  <a:pt x="55278" y="93979"/>
                </a:lnTo>
                <a:lnTo>
                  <a:pt x="54876" y="92709"/>
                </a:lnTo>
                <a:lnTo>
                  <a:pt x="54565" y="91439"/>
                </a:lnTo>
                <a:lnTo>
                  <a:pt x="54324" y="88899"/>
                </a:lnTo>
                <a:lnTo>
                  <a:pt x="54404" y="86359"/>
                </a:lnTo>
                <a:lnTo>
                  <a:pt x="54600" y="85089"/>
                </a:lnTo>
                <a:lnTo>
                  <a:pt x="55071" y="85089"/>
                </a:lnTo>
                <a:lnTo>
                  <a:pt x="55393" y="83819"/>
                </a:lnTo>
                <a:lnTo>
                  <a:pt x="56141" y="82550"/>
                </a:lnTo>
                <a:close/>
              </a:path>
              <a:path w="107315" h="128270">
                <a:moveTo>
                  <a:pt x="37028" y="78739"/>
                </a:moveTo>
                <a:lnTo>
                  <a:pt x="540" y="78739"/>
                </a:lnTo>
                <a:lnTo>
                  <a:pt x="310" y="80009"/>
                </a:lnTo>
                <a:lnTo>
                  <a:pt x="0" y="82549"/>
                </a:lnTo>
                <a:lnTo>
                  <a:pt x="2311" y="82549"/>
                </a:lnTo>
                <a:lnTo>
                  <a:pt x="2311" y="95249"/>
                </a:lnTo>
                <a:lnTo>
                  <a:pt x="3185" y="96519"/>
                </a:lnTo>
                <a:lnTo>
                  <a:pt x="3691" y="96519"/>
                </a:lnTo>
                <a:lnTo>
                  <a:pt x="4277" y="97789"/>
                </a:lnTo>
                <a:lnTo>
                  <a:pt x="4875" y="97789"/>
                </a:lnTo>
                <a:lnTo>
                  <a:pt x="5542" y="99059"/>
                </a:lnTo>
                <a:lnTo>
                  <a:pt x="7037" y="99059"/>
                </a:lnTo>
                <a:lnTo>
                  <a:pt x="7900" y="100329"/>
                </a:lnTo>
                <a:lnTo>
                  <a:pt x="45952" y="100329"/>
                </a:lnTo>
                <a:lnTo>
                  <a:pt x="46194" y="99059"/>
                </a:lnTo>
                <a:lnTo>
                  <a:pt x="46746" y="97789"/>
                </a:lnTo>
                <a:lnTo>
                  <a:pt x="47091" y="96519"/>
                </a:lnTo>
                <a:lnTo>
                  <a:pt x="47252" y="95249"/>
                </a:lnTo>
                <a:lnTo>
                  <a:pt x="47171" y="92709"/>
                </a:lnTo>
                <a:lnTo>
                  <a:pt x="47022" y="91439"/>
                </a:lnTo>
                <a:lnTo>
                  <a:pt x="46815" y="90169"/>
                </a:lnTo>
                <a:lnTo>
                  <a:pt x="46585" y="90169"/>
                </a:lnTo>
                <a:lnTo>
                  <a:pt x="46228" y="88899"/>
                </a:lnTo>
                <a:lnTo>
                  <a:pt x="45837" y="88899"/>
                </a:lnTo>
                <a:lnTo>
                  <a:pt x="45366" y="87629"/>
                </a:lnTo>
                <a:lnTo>
                  <a:pt x="44814" y="87629"/>
                </a:lnTo>
                <a:lnTo>
                  <a:pt x="44181" y="86359"/>
                </a:lnTo>
                <a:lnTo>
                  <a:pt x="42571" y="86359"/>
                </a:lnTo>
                <a:lnTo>
                  <a:pt x="41628" y="85089"/>
                </a:lnTo>
                <a:lnTo>
                  <a:pt x="39432" y="85089"/>
                </a:lnTo>
                <a:lnTo>
                  <a:pt x="38132" y="83819"/>
                </a:lnTo>
                <a:lnTo>
                  <a:pt x="36833" y="83819"/>
                </a:lnTo>
                <a:lnTo>
                  <a:pt x="37028" y="82549"/>
                </a:lnTo>
                <a:lnTo>
                  <a:pt x="37028" y="78739"/>
                </a:lnTo>
                <a:close/>
              </a:path>
              <a:path w="107315" h="128270">
                <a:moveTo>
                  <a:pt x="94550" y="63500"/>
                </a:moveTo>
                <a:lnTo>
                  <a:pt x="80785" y="63500"/>
                </a:lnTo>
                <a:lnTo>
                  <a:pt x="80244" y="64770"/>
                </a:lnTo>
                <a:lnTo>
                  <a:pt x="79807" y="67310"/>
                </a:lnTo>
                <a:lnTo>
                  <a:pt x="79807" y="69850"/>
                </a:lnTo>
                <a:lnTo>
                  <a:pt x="71550" y="69850"/>
                </a:lnTo>
                <a:lnTo>
                  <a:pt x="71079" y="71120"/>
                </a:lnTo>
                <a:lnTo>
                  <a:pt x="70607" y="71120"/>
                </a:lnTo>
                <a:lnTo>
                  <a:pt x="70136" y="72390"/>
                </a:lnTo>
                <a:lnTo>
                  <a:pt x="69342" y="74930"/>
                </a:lnTo>
                <a:lnTo>
                  <a:pt x="68997" y="74930"/>
                </a:lnTo>
                <a:lnTo>
                  <a:pt x="68675" y="76200"/>
                </a:lnTo>
                <a:lnTo>
                  <a:pt x="68399" y="77470"/>
                </a:lnTo>
                <a:lnTo>
                  <a:pt x="68169" y="80010"/>
                </a:lnTo>
                <a:lnTo>
                  <a:pt x="68008" y="81280"/>
                </a:lnTo>
                <a:lnTo>
                  <a:pt x="67893" y="82550"/>
                </a:lnTo>
                <a:lnTo>
                  <a:pt x="59798" y="82550"/>
                </a:lnTo>
                <a:lnTo>
                  <a:pt x="58855" y="83820"/>
                </a:lnTo>
                <a:lnTo>
                  <a:pt x="58383" y="85090"/>
                </a:lnTo>
                <a:lnTo>
                  <a:pt x="57946" y="85090"/>
                </a:lnTo>
                <a:lnTo>
                  <a:pt x="57555" y="86360"/>
                </a:lnTo>
                <a:lnTo>
                  <a:pt x="56842" y="88899"/>
                </a:lnTo>
                <a:lnTo>
                  <a:pt x="56290" y="91439"/>
                </a:lnTo>
                <a:lnTo>
                  <a:pt x="56095" y="93979"/>
                </a:lnTo>
                <a:lnTo>
                  <a:pt x="55945" y="95249"/>
                </a:lnTo>
                <a:lnTo>
                  <a:pt x="101702" y="95250"/>
                </a:lnTo>
                <a:lnTo>
                  <a:pt x="100955" y="93980"/>
                </a:lnTo>
                <a:lnTo>
                  <a:pt x="101116" y="93980"/>
                </a:lnTo>
                <a:lnTo>
                  <a:pt x="102967" y="92710"/>
                </a:lnTo>
                <a:lnTo>
                  <a:pt x="104221" y="91440"/>
                </a:lnTo>
                <a:lnTo>
                  <a:pt x="105003" y="90170"/>
                </a:lnTo>
                <a:lnTo>
                  <a:pt x="105359" y="90170"/>
                </a:lnTo>
                <a:lnTo>
                  <a:pt x="105681" y="88900"/>
                </a:lnTo>
                <a:lnTo>
                  <a:pt x="106026" y="88900"/>
                </a:lnTo>
                <a:lnTo>
                  <a:pt x="106187" y="87630"/>
                </a:lnTo>
                <a:lnTo>
                  <a:pt x="106578" y="85090"/>
                </a:lnTo>
                <a:lnTo>
                  <a:pt x="106820" y="83820"/>
                </a:lnTo>
                <a:lnTo>
                  <a:pt x="106774" y="81280"/>
                </a:lnTo>
                <a:lnTo>
                  <a:pt x="106693" y="80010"/>
                </a:lnTo>
                <a:lnTo>
                  <a:pt x="106578" y="78740"/>
                </a:lnTo>
                <a:lnTo>
                  <a:pt x="106417" y="78740"/>
                </a:lnTo>
                <a:lnTo>
                  <a:pt x="106153" y="77470"/>
                </a:lnTo>
                <a:lnTo>
                  <a:pt x="105877" y="77470"/>
                </a:lnTo>
                <a:lnTo>
                  <a:pt x="105474" y="76200"/>
                </a:lnTo>
                <a:lnTo>
                  <a:pt x="93641" y="76200"/>
                </a:lnTo>
                <a:lnTo>
                  <a:pt x="93883" y="74930"/>
                </a:lnTo>
                <a:lnTo>
                  <a:pt x="94469" y="73660"/>
                </a:lnTo>
                <a:lnTo>
                  <a:pt x="94780" y="73660"/>
                </a:lnTo>
                <a:lnTo>
                  <a:pt x="95056" y="72390"/>
                </a:lnTo>
                <a:lnTo>
                  <a:pt x="95297" y="71120"/>
                </a:lnTo>
                <a:lnTo>
                  <a:pt x="95458" y="69850"/>
                </a:lnTo>
                <a:lnTo>
                  <a:pt x="95378" y="67310"/>
                </a:lnTo>
                <a:lnTo>
                  <a:pt x="95263" y="66040"/>
                </a:lnTo>
                <a:lnTo>
                  <a:pt x="95056" y="64770"/>
                </a:lnTo>
                <a:lnTo>
                  <a:pt x="94826" y="64770"/>
                </a:lnTo>
                <a:lnTo>
                  <a:pt x="94550" y="63500"/>
                </a:lnTo>
                <a:close/>
              </a:path>
              <a:path w="107315" h="128270">
                <a:moveTo>
                  <a:pt x="57590" y="78740"/>
                </a:moveTo>
                <a:lnTo>
                  <a:pt x="47056" y="78739"/>
                </a:lnTo>
                <a:lnTo>
                  <a:pt x="47413" y="80009"/>
                </a:lnTo>
                <a:lnTo>
                  <a:pt x="48310" y="80009"/>
                </a:lnTo>
                <a:lnTo>
                  <a:pt x="48551" y="81279"/>
                </a:lnTo>
                <a:lnTo>
                  <a:pt x="48586" y="82549"/>
                </a:lnTo>
                <a:lnTo>
                  <a:pt x="56532" y="82550"/>
                </a:lnTo>
                <a:lnTo>
                  <a:pt x="57590" y="78740"/>
                </a:lnTo>
                <a:close/>
              </a:path>
              <a:path w="107315" h="128270">
                <a:moveTo>
                  <a:pt x="64950" y="81280"/>
                </a:moveTo>
                <a:lnTo>
                  <a:pt x="61879" y="81280"/>
                </a:lnTo>
                <a:lnTo>
                  <a:pt x="61362" y="82550"/>
                </a:lnTo>
                <a:lnTo>
                  <a:pt x="65812" y="82550"/>
                </a:lnTo>
                <a:lnTo>
                  <a:pt x="64950" y="81280"/>
                </a:lnTo>
                <a:close/>
              </a:path>
              <a:path w="107315" h="128270">
                <a:moveTo>
                  <a:pt x="43560" y="80009"/>
                </a:moveTo>
                <a:lnTo>
                  <a:pt x="39466" y="80009"/>
                </a:lnTo>
                <a:lnTo>
                  <a:pt x="39823" y="81279"/>
                </a:lnTo>
                <a:lnTo>
                  <a:pt x="42928" y="81279"/>
                </a:lnTo>
                <a:lnTo>
                  <a:pt x="43560" y="80009"/>
                </a:lnTo>
                <a:close/>
              </a:path>
              <a:path w="107315" h="128270">
                <a:moveTo>
                  <a:pt x="68365" y="64770"/>
                </a:moveTo>
                <a:lnTo>
                  <a:pt x="43365" y="64769"/>
                </a:lnTo>
                <a:lnTo>
                  <a:pt x="43986" y="66039"/>
                </a:lnTo>
                <a:lnTo>
                  <a:pt x="44814" y="66039"/>
                </a:lnTo>
                <a:lnTo>
                  <a:pt x="45285" y="67309"/>
                </a:lnTo>
                <a:lnTo>
                  <a:pt x="45837" y="67309"/>
                </a:lnTo>
                <a:lnTo>
                  <a:pt x="46424" y="68579"/>
                </a:lnTo>
                <a:lnTo>
                  <a:pt x="47056" y="69849"/>
                </a:lnTo>
                <a:lnTo>
                  <a:pt x="47723" y="71119"/>
                </a:lnTo>
                <a:lnTo>
                  <a:pt x="48471" y="72389"/>
                </a:lnTo>
                <a:lnTo>
                  <a:pt x="48844" y="73659"/>
                </a:lnTo>
                <a:lnTo>
                  <a:pt x="49138" y="73659"/>
                </a:lnTo>
                <a:lnTo>
                  <a:pt x="49218" y="74929"/>
                </a:lnTo>
                <a:lnTo>
                  <a:pt x="35924" y="74929"/>
                </a:lnTo>
                <a:lnTo>
                  <a:pt x="36442" y="76199"/>
                </a:lnTo>
                <a:lnTo>
                  <a:pt x="36672" y="77469"/>
                </a:lnTo>
                <a:lnTo>
                  <a:pt x="37028" y="77469"/>
                </a:lnTo>
                <a:lnTo>
                  <a:pt x="38362" y="78739"/>
                </a:lnTo>
                <a:lnTo>
                  <a:pt x="39156" y="80009"/>
                </a:lnTo>
                <a:lnTo>
                  <a:pt x="44227" y="80009"/>
                </a:lnTo>
                <a:lnTo>
                  <a:pt x="44894" y="78739"/>
                </a:lnTo>
                <a:lnTo>
                  <a:pt x="57590" y="78740"/>
                </a:lnTo>
                <a:lnTo>
                  <a:pt x="57866" y="77470"/>
                </a:lnTo>
                <a:lnTo>
                  <a:pt x="58107" y="76200"/>
                </a:lnTo>
                <a:lnTo>
                  <a:pt x="58188" y="74930"/>
                </a:lnTo>
                <a:lnTo>
                  <a:pt x="58257" y="71120"/>
                </a:lnTo>
                <a:lnTo>
                  <a:pt x="61603" y="71120"/>
                </a:lnTo>
                <a:lnTo>
                  <a:pt x="62385" y="69850"/>
                </a:lnTo>
                <a:lnTo>
                  <a:pt x="63650" y="69850"/>
                </a:lnTo>
                <a:lnTo>
                  <a:pt x="64547" y="68580"/>
                </a:lnTo>
                <a:lnTo>
                  <a:pt x="65456" y="68580"/>
                </a:lnTo>
                <a:lnTo>
                  <a:pt x="66916" y="67310"/>
                </a:lnTo>
                <a:lnTo>
                  <a:pt x="68365" y="64770"/>
                </a:lnTo>
                <a:close/>
              </a:path>
              <a:path w="107315" h="128270">
                <a:moveTo>
                  <a:pt x="36833" y="77469"/>
                </a:moveTo>
                <a:lnTo>
                  <a:pt x="1092" y="77469"/>
                </a:lnTo>
                <a:lnTo>
                  <a:pt x="816" y="78739"/>
                </a:lnTo>
                <a:lnTo>
                  <a:pt x="36948" y="78739"/>
                </a:lnTo>
                <a:lnTo>
                  <a:pt x="36833" y="77469"/>
                </a:lnTo>
                <a:close/>
              </a:path>
              <a:path w="107315" h="128270">
                <a:moveTo>
                  <a:pt x="36051" y="76199"/>
                </a:moveTo>
                <a:lnTo>
                  <a:pt x="1839" y="76199"/>
                </a:lnTo>
                <a:lnTo>
                  <a:pt x="1448" y="77469"/>
                </a:lnTo>
                <a:lnTo>
                  <a:pt x="36476" y="77469"/>
                </a:lnTo>
                <a:lnTo>
                  <a:pt x="36051" y="76199"/>
                </a:lnTo>
                <a:close/>
              </a:path>
              <a:path w="107315" h="128270">
                <a:moveTo>
                  <a:pt x="35142" y="74929"/>
                </a:moveTo>
                <a:lnTo>
                  <a:pt x="2667" y="74929"/>
                </a:lnTo>
                <a:lnTo>
                  <a:pt x="2230" y="76199"/>
                </a:lnTo>
                <a:lnTo>
                  <a:pt x="35384" y="76199"/>
                </a:lnTo>
                <a:lnTo>
                  <a:pt x="35142" y="74929"/>
                </a:lnTo>
                <a:close/>
              </a:path>
              <a:path w="107315" h="128270">
                <a:moveTo>
                  <a:pt x="104531" y="74930"/>
                </a:moveTo>
                <a:lnTo>
                  <a:pt x="95297" y="74930"/>
                </a:lnTo>
                <a:lnTo>
                  <a:pt x="93641" y="76200"/>
                </a:lnTo>
                <a:lnTo>
                  <a:pt x="105049" y="76200"/>
                </a:lnTo>
                <a:lnTo>
                  <a:pt x="104531" y="74930"/>
                </a:lnTo>
                <a:close/>
              </a:path>
              <a:path w="107315" h="128270">
                <a:moveTo>
                  <a:pt x="7624" y="73659"/>
                </a:moveTo>
                <a:lnTo>
                  <a:pt x="5105" y="73659"/>
                </a:lnTo>
                <a:lnTo>
                  <a:pt x="4599" y="74929"/>
                </a:lnTo>
                <a:lnTo>
                  <a:pt x="9004" y="74929"/>
                </a:lnTo>
                <a:lnTo>
                  <a:pt x="7624" y="73659"/>
                </a:lnTo>
                <a:close/>
              </a:path>
              <a:path w="107315" h="128270">
                <a:moveTo>
                  <a:pt x="26299" y="67309"/>
                </a:moveTo>
                <a:lnTo>
                  <a:pt x="13052" y="67309"/>
                </a:lnTo>
                <a:lnTo>
                  <a:pt x="12730" y="68579"/>
                </a:lnTo>
                <a:lnTo>
                  <a:pt x="12454" y="68579"/>
                </a:lnTo>
                <a:lnTo>
                  <a:pt x="12178" y="69849"/>
                </a:lnTo>
                <a:lnTo>
                  <a:pt x="11948" y="71119"/>
                </a:lnTo>
                <a:lnTo>
                  <a:pt x="11637" y="72389"/>
                </a:lnTo>
                <a:lnTo>
                  <a:pt x="11511" y="73659"/>
                </a:lnTo>
                <a:lnTo>
                  <a:pt x="11430" y="74929"/>
                </a:lnTo>
                <a:lnTo>
                  <a:pt x="34866" y="74929"/>
                </a:lnTo>
                <a:lnTo>
                  <a:pt x="34832" y="73659"/>
                </a:lnTo>
                <a:lnTo>
                  <a:pt x="34199" y="73659"/>
                </a:lnTo>
                <a:lnTo>
                  <a:pt x="33613" y="72389"/>
                </a:lnTo>
                <a:lnTo>
                  <a:pt x="32981" y="72389"/>
                </a:lnTo>
                <a:lnTo>
                  <a:pt x="32233" y="71119"/>
                </a:lnTo>
                <a:lnTo>
                  <a:pt x="29600" y="71119"/>
                </a:lnTo>
                <a:lnTo>
                  <a:pt x="28542" y="69849"/>
                </a:lnTo>
                <a:lnTo>
                  <a:pt x="27242" y="69849"/>
                </a:lnTo>
                <a:lnTo>
                  <a:pt x="26690" y="68579"/>
                </a:lnTo>
                <a:lnTo>
                  <a:pt x="26299" y="67309"/>
                </a:lnTo>
                <a:close/>
              </a:path>
              <a:path w="107315" h="128270">
                <a:moveTo>
                  <a:pt x="48844" y="73659"/>
                </a:moveTo>
                <a:lnTo>
                  <a:pt x="35177" y="73659"/>
                </a:lnTo>
                <a:lnTo>
                  <a:pt x="35579" y="74929"/>
                </a:lnTo>
                <a:lnTo>
                  <a:pt x="49218" y="74929"/>
                </a:lnTo>
                <a:lnTo>
                  <a:pt x="48844" y="73659"/>
                </a:lnTo>
                <a:close/>
              </a:path>
              <a:path w="107315" h="128270">
                <a:moveTo>
                  <a:pt x="101507" y="73660"/>
                </a:moveTo>
                <a:lnTo>
                  <a:pt x="99380" y="73660"/>
                </a:lnTo>
                <a:lnTo>
                  <a:pt x="98126" y="74930"/>
                </a:lnTo>
                <a:lnTo>
                  <a:pt x="102415" y="74930"/>
                </a:lnTo>
                <a:lnTo>
                  <a:pt x="101507" y="73660"/>
                </a:lnTo>
                <a:close/>
              </a:path>
              <a:path w="107315" h="128270">
                <a:moveTo>
                  <a:pt x="44814" y="69849"/>
                </a:moveTo>
                <a:lnTo>
                  <a:pt x="37615" y="69849"/>
                </a:lnTo>
                <a:lnTo>
                  <a:pt x="37074" y="71119"/>
                </a:lnTo>
                <a:lnTo>
                  <a:pt x="36246" y="71119"/>
                </a:lnTo>
                <a:lnTo>
                  <a:pt x="35533" y="72389"/>
                </a:lnTo>
                <a:lnTo>
                  <a:pt x="35142" y="72389"/>
                </a:lnTo>
                <a:lnTo>
                  <a:pt x="34912" y="73659"/>
                </a:lnTo>
                <a:lnTo>
                  <a:pt x="45170" y="73659"/>
                </a:lnTo>
                <a:lnTo>
                  <a:pt x="45055" y="71119"/>
                </a:lnTo>
                <a:lnTo>
                  <a:pt x="44814" y="69849"/>
                </a:lnTo>
                <a:close/>
              </a:path>
              <a:path w="107315" h="128270">
                <a:moveTo>
                  <a:pt x="44308" y="68579"/>
                </a:moveTo>
                <a:lnTo>
                  <a:pt x="39386" y="68579"/>
                </a:lnTo>
                <a:lnTo>
                  <a:pt x="38834" y="69849"/>
                </a:lnTo>
                <a:lnTo>
                  <a:pt x="44584" y="69849"/>
                </a:lnTo>
                <a:lnTo>
                  <a:pt x="44308" y="68579"/>
                </a:lnTo>
                <a:close/>
              </a:path>
              <a:path w="107315" h="128270">
                <a:moveTo>
                  <a:pt x="78784" y="68580"/>
                </a:moveTo>
                <a:lnTo>
                  <a:pt x="73678" y="68580"/>
                </a:lnTo>
                <a:lnTo>
                  <a:pt x="73126" y="69850"/>
                </a:lnTo>
                <a:lnTo>
                  <a:pt x="79336" y="69850"/>
                </a:lnTo>
                <a:lnTo>
                  <a:pt x="78784" y="68580"/>
                </a:lnTo>
                <a:close/>
              </a:path>
              <a:path w="107315" h="128270">
                <a:moveTo>
                  <a:pt x="43043" y="67309"/>
                </a:moveTo>
                <a:lnTo>
                  <a:pt x="41318" y="67309"/>
                </a:lnTo>
                <a:lnTo>
                  <a:pt x="40881" y="68579"/>
                </a:lnTo>
                <a:lnTo>
                  <a:pt x="43560" y="68579"/>
                </a:lnTo>
                <a:lnTo>
                  <a:pt x="43043" y="67309"/>
                </a:lnTo>
                <a:close/>
              </a:path>
              <a:path w="107315" h="128270">
                <a:moveTo>
                  <a:pt x="25080" y="66039"/>
                </a:moveTo>
                <a:lnTo>
                  <a:pt x="13753" y="66039"/>
                </a:lnTo>
                <a:lnTo>
                  <a:pt x="13397" y="67309"/>
                </a:lnTo>
                <a:lnTo>
                  <a:pt x="25747" y="67309"/>
                </a:lnTo>
                <a:lnTo>
                  <a:pt x="25080" y="66039"/>
                </a:lnTo>
                <a:close/>
              </a:path>
              <a:path w="107315" h="128270">
                <a:moveTo>
                  <a:pt x="23896" y="64769"/>
                </a:moveTo>
                <a:lnTo>
                  <a:pt x="15444" y="64769"/>
                </a:lnTo>
                <a:lnTo>
                  <a:pt x="14581" y="66039"/>
                </a:lnTo>
                <a:lnTo>
                  <a:pt x="24333" y="66039"/>
                </a:lnTo>
                <a:lnTo>
                  <a:pt x="23896" y="64769"/>
                </a:lnTo>
                <a:close/>
              </a:path>
              <a:path w="107315" h="128270">
                <a:moveTo>
                  <a:pt x="20480" y="63499"/>
                </a:moveTo>
                <a:lnTo>
                  <a:pt x="17375" y="63499"/>
                </a:lnTo>
                <a:lnTo>
                  <a:pt x="16387" y="64769"/>
                </a:lnTo>
                <a:lnTo>
                  <a:pt x="21504" y="64769"/>
                </a:lnTo>
                <a:lnTo>
                  <a:pt x="20480" y="63499"/>
                </a:lnTo>
                <a:close/>
              </a:path>
              <a:path w="107315" h="128270">
                <a:moveTo>
                  <a:pt x="62627" y="52070"/>
                </a:moveTo>
                <a:lnTo>
                  <a:pt x="24367" y="52069"/>
                </a:lnTo>
                <a:lnTo>
                  <a:pt x="23896" y="54609"/>
                </a:lnTo>
                <a:lnTo>
                  <a:pt x="23861" y="57149"/>
                </a:lnTo>
                <a:lnTo>
                  <a:pt x="24172" y="58419"/>
                </a:lnTo>
                <a:lnTo>
                  <a:pt x="24448" y="58419"/>
                </a:lnTo>
                <a:lnTo>
                  <a:pt x="24839" y="59689"/>
                </a:lnTo>
                <a:lnTo>
                  <a:pt x="25276" y="59689"/>
                </a:lnTo>
                <a:lnTo>
                  <a:pt x="25828" y="60959"/>
                </a:lnTo>
                <a:lnTo>
                  <a:pt x="26460" y="60959"/>
                </a:lnTo>
                <a:lnTo>
                  <a:pt x="27242" y="62229"/>
                </a:lnTo>
                <a:lnTo>
                  <a:pt x="29094" y="62229"/>
                </a:lnTo>
                <a:lnTo>
                  <a:pt x="30232" y="63499"/>
                </a:lnTo>
                <a:lnTo>
                  <a:pt x="32866" y="63499"/>
                </a:lnTo>
                <a:lnTo>
                  <a:pt x="34395" y="64769"/>
                </a:lnTo>
                <a:lnTo>
                  <a:pt x="59671" y="64770"/>
                </a:lnTo>
                <a:lnTo>
                  <a:pt x="60304" y="63500"/>
                </a:lnTo>
                <a:lnTo>
                  <a:pt x="61132" y="62230"/>
                </a:lnTo>
                <a:lnTo>
                  <a:pt x="61569" y="60960"/>
                </a:lnTo>
                <a:lnTo>
                  <a:pt x="62155" y="59690"/>
                </a:lnTo>
                <a:lnTo>
                  <a:pt x="62466" y="58420"/>
                </a:lnTo>
                <a:lnTo>
                  <a:pt x="62707" y="57150"/>
                </a:lnTo>
                <a:lnTo>
                  <a:pt x="62822" y="55880"/>
                </a:lnTo>
                <a:lnTo>
                  <a:pt x="62742" y="53340"/>
                </a:lnTo>
                <a:lnTo>
                  <a:pt x="62627" y="52070"/>
                </a:lnTo>
                <a:close/>
              </a:path>
              <a:path w="107315" h="128270">
                <a:moveTo>
                  <a:pt x="73126" y="63500"/>
                </a:moveTo>
                <a:lnTo>
                  <a:pt x="63098" y="63500"/>
                </a:lnTo>
                <a:lnTo>
                  <a:pt x="62109" y="64770"/>
                </a:lnTo>
                <a:lnTo>
                  <a:pt x="71355" y="64770"/>
                </a:lnTo>
                <a:lnTo>
                  <a:pt x="73126" y="63500"/>
                </a:lnTo>
                <a:close/>
              </a:path>
              <a:path w="107315" h="128270">
                <a:moveTo>
                  <a:pt x="75713" y="62230"/>
                </a:moveTo>
                <a:lnTo>
                  <a:pt x="64202" y="62230"/>
                </a:lnTo>
                <a:lnTo>
                  <a:pt x="63524" y="63500"/>
                </a:lnTo>
                <a:lnTo>
                  <a:pt x="74931" y="63500"/>
                </a:lnTo>
                <a:lnTo>
                  <a:pt x="75713" y="62230"/>
                </a:lnTo>
                <a:close/>
              </a:path>
              <a:path w="107315" h="128270">
                <a:moveTo>
                  <a:pt x="93768" y="62230"/>
                </a:moveTo>
                <a:lnTo>
                  <a:pt x="81452" y="62230"/>
                </a:lnTo>
                <a:lnTo>
                  <a:pt x="81107" y="63500"/>
                </a:lnTo>
                <a:lnTo>
                  <a:pt x="94193" y="63500"/>
                </a:lnTo>
                <a:lnTo>
                  <a:pt x="93768" y="62230"/>
                </a:lnTo>
                <a:close/>
              </a:path>
              <a:path w="107315" h="128270">
                <a:moveTo>
                  <a:pt x="76978" y="60960"/>
                </a:moveTo>
                <a:lnTo>
                  <a:pt x="65180" y="60960"/>
                </a:lnTo>
                <a:lnTo>
                  <a:pt x="64869" y="62230"/>
                </a:lnTo>
                <a:lnTo>
                  <a:pt x="76426" y="62230"/>
                </a:lnTo>
                <a:lnTo>
                  <a:pt x="76978" y="60960"/>
                </a:lnTo>
                <a:close/>
              </a:path>
              <a:path w="107315" h="128270">
                <a:moveTo>
                  <a:pt x="92698" y="60960"/>
                </a:moveTo>
                <a:lnTo>
                  <a:pt x="82636" y="60960"/>
                </a:lnTo>
                <a:lnTo>
                  <a:pt x="82245" y="62230"/>
                </a:lnTo>
                <a:lnTo>
                  <a:pt x="93296" y="62230"/>
                </a:lnTo>
                <a:lnTo>
                  <a:pt x="92698" y="60960"/>
                </a:lnTo>
                <a:close/>
              </a:path>
              <a:path w="107315" h="128270">
                <a:moveTo>
                  <a:pt x="76311" y="53340"/>
                </a:moveTo>
                <a:lnTo>
                  <a:pt x="65617" y="53340"/>
                </a:lnTo>
                <a:lnTo>
                  <a:pt x="64984" y="54610"/>
                </a:lnTo>
                <a:lnTo>
                  <a:pt x="64432" y="54610"/>
                </a:lnTo>
                <a:lnTo>
                  <a:pt x="64041" y="55880"/>
                </a:lnTo>
                <a:lnTo>
                  <a:pt x="63800" y="55880"/>
                </a:lnTo>
                <a:lnTo>
                  <a:pt x="63800" y="58420"/>
                </a:lnTo>
                <a:lnTo>
                  <a:pt x="64156" y="59690"/>
                </a:lnTo>
                <a:lnTo>
                  <a:pt x="64743" y="60960"/>
                </a:lnTo>
                <a:lnTo>
                  <a:pt x="77335" y="60960"/>
                </a:lnTo>
                <a:lnTo>
                  <a:pt x="77450" y="59690"/>
                </a:lnTo>
                <a:lnTo>
                  <a:pt x="77335" y="58420"/>
                </a:lnTo>
                <a:lnTo>
                  <a:pt x="77174" y="57150"/>
                </a:lnTo>
                <a:lnTo>
                  <a:pt x="76932" y="57150"/>
                </a:lnTo>
                <a:lnTo>
                  <a:pt x="76311" y="53340"/>
                </a:lnTo>
                <a:close/>
              </a:path>
              <a:path w="107315" h="128270">
                <a:moveTo>
                  <a:pt x="91330" y="59690"/>
                </a:moveTo>
                <a:lnTo>
                  <a:pt x="84016" y="59690"/>
                </a:lnTo>
                <a:lnTo>
                  <a:pt x="83108" y="60960"/>
                </a:lnTo>
                <a:lnTo>
                  <a:pt x="92077" y="60960"/>
                </a:lnTo>
                <a:lnTo>
                  <a:pt x="91330" y="59690"/>
                </a:lnTo>
                <a:close/>
              </a:path>
              <a:path w="107315" h="128270">
                <a:moveTo>
                  <a:pt x="89593" y="58420"/>
                </a:moveTo>
                <a:lnTo>
                  <a:pt x="87236" y="58420"/>
                </a:lnTo>
                <a:lnTo>
                  <a:pt x="86373" y="59690"/>
                </a:lnTo>
                <a:lnTo>
                  <a:pt x="90536" y="59690"/>
                </a:lnTo>
                <a:lnTo>
                  <a:pt x="89593" y="58420"/>
                </a:lnTo>
                <a:close/>
              </a:path>
              <a:path w="107315" h="128270">
                <a:moveTo>
                  <a:pt x="75679" y="52070"/>
                </a:moveTo>
                <a:lnTo>
                  <a:pt x="67732" y="52070"/>
                </a:lnTo>
                <a:lnTo>
                  <a:pt x="67031" y="53340"/>
                </a:lnTo>
                <a:lnTo>
                  <a:pt x="76035" y="53340"/>
                </a:lnTo>
                <a:lnTo>
                  <a:pt x="75679" y="52070"/>
                </a:lnTo>
                <a:close/>
              </a:path>
              <a:path w="107315" h="128270">
                <a:moveTo>
                  <a:pt x="62040" y="49530"/>
                </a:moveTo>
                <a:lnTo>
                  <a:pt x="25782" y="49529"/>
                </a:lnTo>
                <a:lnTo>
                  <a:pt x="25000" y="50799"/>
                </a:lnTo>
                <a:lnTo>
                  <a:pt x="24563" y="52069"/>
                </a:lnTo>
                <a:lnTo>
                  <a:pt x="62466" y="52070"/>
                </a:lnTo>
                <a:lnTo>
                  <a:pt x="62270" y="50800"/>
                </a:lnTo>
                <a:lnTo>
                  <a:pt x="62040" y="49530"/>
                </a:lnTo>
                <a:close/>
              </a:path>
              <a:path w="107315" h="128270">
                <a:moveTo>
                  <a:pt x="75012" y="50800"/>
                </a:moveTo>
                <a:lnTo>
                  <a:pt x="70883" y="50800"/>
                </a:lnTo>
                <a:lnTo>
                  <a:pt x="70366" y="52070"/>
                </a:lnTo>
                <a:lnTo>
                  <a:pt x="75483" y="52070"/>
                </a:lnTo>
                <a:lnTo>
                  <a:pt x="75012" y="50800"/>
                </a:lnTo>
                <a:close/>
              </a:path>
              <a:path w="107315" h="128270">
                <a:moveTo>
                  <a:pt x="64984" y="40640"/>
                </a:moveTo>
                <a:lnTo>
                  <a:pt x="15996" y="40639"/>
                </a:lnTo>
                <a:lnTo>
                  <a:pt x="16467" y="41909"/>
                </a:lnTo>
                <a:lnTo>
                  <a:pt x="17099" y="43179"/>
                </a:lnTo>
                <a:lnTo>
                  <a:pt x="17847" y="43179"/>
                </a:lnTo>
                <a:lnTo>
                  <a:pt x="18790" y="44449"/>
                </a:lnTo>
                <a:lnTo>
                  <a:pt x="19848" y="45719"/>
                </a:lnTo>
                <a:lnTo>
                  <a:pt x="21147" y="45719"/>
                </a:lnTo>
                <a:lnTo>
                  <a:pt x="22596" y="46989"/>
                </a:lnTo>
                <a:lnTo>
                  <a:pt x="24252" y="48259"/>
                </a:lnTo>
                <a:lnTo>
                  <a:pt x="26138" y="49529"/>
                </a:lnTo>
                <a:lnTo>
                  <a:pt x="61718" y="49530"/>
                </a:lnTo>
                <a:lnTo>
                  <a:pt x="61327" y="48260"/>
                </a:lnTo>
                <a:lnTo>
                  <a:pt x="61833" y="46990"/>
                </a:lnTo>
                <a:lnTo>
                  <a:pt x="63328" y="44450"/>
                </a:lnTo>
                <a:lnTo>
                  <a:pt x="64041" y="43180"/>
                </a:lnTo>
                <a:lnTo>
                  <a:pt x="64984" y="40640"/>
                </a:lnTo>
                <a:close/>
              </a:path>
              <a:path w="107315" h="128270">
                <a:moveTo>
                  <a:pt x="65847" y="35560"/>
                </a:moveTo>
                <a:lnTo>
                  <a:pt x="15800" y="35559"/>
                </a:lnTo>
                <a:lnTo>
                  <a:pt x="15559" y="36829"/>
                </a:lnTo>
                <a:lnTo>
                  <a:pt x="15444" y="39369"/>
                </a:lnTo>
                <a:lnTo>
                  <a:pt x="15639" y="40639"/>
                </a:lnTo>
                <a:lnTo>
                  <a:pt x="65260" y="40640"/>
                </a:lnTo>
                <a:lnTo>
                  <a:pt x="65490" y="39370"/>
                </a:lnTo>
                <a:lnTo>
                  <a:pt x="65812" y="38100"/>
                </a:lnTo>
                <a:lnTo>
                  <a:pt x="65847" y="35560"/>
                </a:lnTo>
                <a:close/>
              </a:path>
              <a:path w="107315" h="128270">
                <a:moveTo>
                  <a:pt x="65065" y="31750"/>
                </a:moveTo>
                <a:lnTo>
                  <a:pt x="19100" y="31749"/>
                </a:lnTo>
                <a:lnTo>
                  <a:pt x="18203" y="33019"/>
                </a:lnTo>
                <a:lnTo>
                  <a:pt x="17732" y="33019"/>
                </a:lnTo>
                <a:lnTo>
                  <a:pt x="16858" y="34289"/>
                </a:lnTo>
                <a:lnTo>
                  <a:pt x="16467" y="34289"/>
                </a:lnTo>
                <a:lnTo>
                  <a:pt x="16111" y="35559"/>
                </a:lnTo>
                <a:lnTo>
                  <a:pt x="65812" y="35560"/>
                </a:lnTo>
                <a:lnTo>
                  <a:pt x="65651" y="34290"/>
                </a:lnTo>
                <a:lnTo>
                  <a:pt x="65421" y="33020"/>
                </a:lnTo>
                <a:lnTo>
                  <a:pt x="65065" y="31750"/>
                </a:lnTo>
                <a:close/>
              </a:path>
              <a:path w="107315" h="128270">
                <a:moveTo>
                  <a:pt x="57440" y="15240"/>
                </a:moveTo>
                <a:lnTo>
                  <a:pt x="17605" y="15239"/>
                </a:lnTo>
                <a:lnTo>
                  <a:pt x="17053" y="16509"/>
                </a:lnTo>
                <a:lnTo>
                  <a:pt x="16111" y="16509"/>
                </a:lnTo>
                <a:lnTo>
                  <a:pt x="15720" y="17779"/>
                </a:lnTo>
                <a:lnTo>
                  <a:pt x="15444" y="17779"/>
                </a:lnTo>
                <a:lnTo>
                  <a:pt x="15214" y="19049"/>
                </a:lnTo>
                <a:lnTo>
                  <a:pt x="15214" y="21589"/>
                </a:lnTo>
                <a:lnTo>
                  <a:pt x="15409" y="21589"/>
                </a:lnTo>
                <a:lnTo>
                  <a:pt x="15800" y="22859"/>
                </a:lnTo>
                <a:lnTo>
                  <a:pt x="21343" y="30479"/>
                </a:lnTo>
                <a:lnTo>
                  <a:pt x="21147" y="30479"/>
                </a:lnTo>
                <a:lnTo>
                  <a:pt x="19963" y="31749"/>
                </a:lnTo>
                <a:lnTo>
                  <a:pt x="64628" y="31750"/>
                </a:lnTo>
                <a:lnTo>
                  <a:pt x="64076" y="30480"/>
                </a:lnTo>
                <a:lnTo>
                  <a:pt x="63409" y="29210"/>
                </a:lnTo>
                <a:lnTo>
                  <a:pt x="62627" y="29210"/>
                </a:lnTo>
                <a:lnTo>
                  <a:pt x="61718" y="27940"/>
                </a:lnTo>
                <a:lnTo>
                  <a:pt x="60660" y="27940"/>
                </a:lnTo>
                <a:lnTo>
                  <a:pt x="59441" y="26670"/>
                </a:lnTo>
                <a:lnTo>
                  <a:pt x="58061" y="26670"/>
                </a:lnTo>
                <a:lnTo>
                  <a:pt x="58182" y="24130"/>
                </a:lnTo>
                <a:lnTo>
                  <a:pt x="58061" y="19050"/>
                </a:lnTo>
                <a:lnTo>
                  <a:pt x="57831" y="17780"/>
                </a:lnTo>
                <a:lnTo>
                  <a:pt x="57440" y="15240"/>
                </a:lnTo>
                <a:close/>
              </a:path>
              <a:path w="107315" h="128270">
                <a:moveTo>
                  <a:pt x="44377" y="5080"/>
                </a:moveTo>
                <a:lnTo>
                  <a:pt x="25356" y="5079"/>
                </a:lnTo>
                <a:lnTo>
                  <a:pt x="25080" y="6349"/>
                </a:lnTo>
                <a:lnTo>
                  <a:pt x="24839" y="7619"/>
                </a:lnTo>
                <a:lnTo>
                  <a:pt x="24528" y="8889"/>
                </a:lnTo>
                <a:lnTo>
                  <a:pt x="24494" y="12699"/>
                </a:lnTo>
                <a:lnTo>
                  <a:pt x="24609" y="13969"/>
                </a:lnTo>
                <a:lnTo>
                  <a:pt x="20043" y="13969"/>
                </a:lnTo>
                <a:lnTo>
                  <a:pt x="19422" y="15239"/>
                </a:lnTo>
                <a:lnTo>
                  <a:pt x="57199" y="15240"/>
                </a:lnTo>
                <a:lnTo>
                  <a:pt x="56888" y="13970"/>
                </a:lnTo>
                <a:lnTo>
                  <a:pt x="56175" y="12700"/>
                </a:lnTo>
                <a:lnTo>
                  <a:pt x="55704" y="11430"/>
                </a:lnTo>
                <a:lnTo>
                  <a:pt x="54680" y="11430"/>
                </a:lnTo>
                <a:lnTo>
                  <a:pt x="54059" y="10160"/>
                </a:lnTo>
                <a:lnTo>
                  <a:pt x="47562" y="10160"/>
                </a:lnTo>
                <a:lnTo>
                  <a:pt x="47171" y="8890"/>
                </a:lnTo>
                <a:lnTo>
                  <a:pt x="45009" y="6350"/>
                </a:lnTo>
                <a:lnTo>
                  <a:pt x="44377" y="5080"/>
                </a:lnTo>
                <a:close/>
              </a:path>
              <a:path w="107315" h="128270">
                <a:moveTo>
                  <a:pt x="42928" y="3810"/>
                </a:moveTo>
                <a:lnTo>
                  <a:pt x="26023" y="3809"/>
                </a:lnTo>
                <a:lnTo>
                  <a:pt x="25667" y="5079"/>
                </a:lnTo>
                <a:lnTo>
                  <a:pt x="43675" y="5080"/>
                </a:lnTo>
                <a:lnTo>
                  <a:pt x="42928" y="3810"/>
                </a:lnTo>
                <a:close/>
              </a:path>
              <a:path w="107315" h="128270">
                <a:moveTo>
                  <a:pt x="41203" y="2540"/>
                </a:moveTo>
                <a:lnTo>
                  <a:pt x="26851" y="2539"/>
                </a:lnTo>
                <a:lnTo>
                  <a:pt x="26414" y="3809"/>
                </a:lnTo>
                <a:lnTo>
                  <a:pt x="42100" y="3810"/>
                </a:lnTo>
                <a:lnTo>
                  <a:pt x="41203" y="2540"/>
                </a:lnTo>
                <a:close/>
              </a:path>
              <a:path w="107315" h="128270">
                <a:moveTo>
                  <a:pt x="39236" y="1270"/>
                </a:moveTo>
                <a:lnTo>
                  <a:pt x="28346" y="1269"/>
                </a:lnTo>
                <a:lnTo>
                  <a:pt x="27323" y="2539"/>
                </a:lnTo>
                <a:lnTo>
                  <a:pt x="40260" y="2540"/>
                </a:lnTo>
                <a:lnTo>
                  <a:pt x="39236" y="1270"/>
                </a:lnTo>
                <a:close/>
              </a:path>
              <a:path w="107315" h="128270">
                <a:moveTo>
                  <a:pt x="34636" y="0"/>
                </a:moveTo>
                <a:lnTo>
                  <a:pt x="31325" y="0"/>
                </a:lnTo>
                <a:lnTo>
                  <a:pt x="30704" y="1269"/>
                </a:lnTo>
                <a:lnTo>
                  <a:pt x="35970" y="1270"/>
                </a:lnTo>
                <a:lnTo>
                  <a:pt x="3463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67892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2276" y="0"/>
                </a:moveTo>
                <a:lnTo>
                  <a:pt x="1920" y="761"/>
                </a:lnTo>
                <a:lnTo>
                  <a:pt x="1414" y="2285"/>
                </a:lnTo>
                <a:lnTo>
                  <a:pt x="1103" y="3682"/>
                </a:lnTo>
                <a:lnTo>
                  <a:pt x="977" y="6349"/>
                </a:lnTo>
                <a:lnTo>
                  <a:pt x="1165" y="7619"/>
                </a:lnTo>
                <a:lnTo>
                  <a:pt x="4438" y="14223"/>
                </a:lnTo>
                <a:lnTo>
                  <a:pt x="3932" y="14604"/>
                </a:lnTo>
                <a:lnTo>
                  <a:pt x="3380" y="15112"/>
                </a:lnTo>
                <a:lnTo>
                  <a:pt x="2357" y="16128"/>
                </a:lnTo>
                <a:lnTo>
                  <a:pt x="1537" y="17144"/>
                </a:lnTo>
                <a:lnTo>
                  <a:pt x="1299" y="17398"/>
                </a:lnTo>
                <a:lnTo>
                  <a:pt x="436" y="19049"/>
                </a:lnTo>
                <a:lnTo>
                  <a:pt x="163" y="19811"/>
                </a:lnTo>
                <a:lnTo>
                  <a:pt x="34" y="20319"/>
                </a:lnTo>
                <a:lnTo>
                  <a:pt x="0" y="23113"/>
                </a:lnTo>
                <a:lnTo>
                  <a:pt x="195" y="23875"/>
                </a:lnTo>
                <a:lnTo>
                  <a:pt x="9280" y="32130"/>
                </a:lnTo>
                <a:lnTo>
                  <a:pt x="10027" y="32384"/>
                </a:lnTo>
                <a:lnTo>
                  <a:pt x="10303" y="32511"/>
                </a:lnTo>
                <a:lnTo>
                  <a:pt x="10499" y="32638"/>
                </a:lnTo>
                <a:lnTo>
                  <a:pt x="10694" y="32892"/>
                </a:lnTo>
                <a:lnTo>
                  <a:pt x="10775" y="34289"/>
                </a:lnTo>
                <a:lnTo>
                  <a:pt x="10223" y="35178"/>
                </a:lnTo>
                <a:lnTo>
                  <a:pt x="10062" y="35305"/>
                </a:lnTo>
                <a:lnTo>
                  <a:pt x="8682" y="36829"/>
                </a:lnTo>
                <a:lnTo>
                  <a:pt x="7037" y="42290"/>
                </a:lnTo>
                <a:lnTo>
                  <a:pt x="7152" y="43052"/>
                </a:lnTo>
                <a:lnTo>
                  <a:pt x="12028" y="49148"/>
                </a:lnTo>
                <a:lnTo>
                  <a:pt x="13213" y="50037"/>
                </a:lnTo>
                <a:lnTo>
                  <a:pt x="14581" y="50799"/>
                </a:lnTo>
                <a:lnTo>
                  <a:pt x="16122" y="51561"/>
                </a:lnTo>
                <a:lnTo>
                  <a:pt x="19733" y="53213"/>
                </a:lnTo>
                <a:lnTo>
                  <a:pt x="20089" y="53340"/>
                </a:lnTo>
                <a:lnTo>
                  <a:pt x="21032" y="53975"/>
                </a:lnTo>
                <a:lnTo>
                  <a:pt x="25437" y="66167"/>
                </a:lnTo>
                <a:lnTo>
                  <a:pt x="25276" y="67310"/>
                </a:lnTo>
                <a:lnTo>
                  <a:pt x="25080" y="68326"/>
                </a:lnTo>
                <a:lnTo>
                  <a:pt x="24494" y="70866"/>
                </a:lnTo>
                <a:lnTo>
                  <a:pt x="23505" y="74802"/>
                </a:lnTo>
                <a:lnTo>
                  <a:pt x="21757" y="97154"/>
                </a:lnTo>
                <a:lnTo>
                  <a:pt x="21876" y="99059"/>
                </a:lnTo>
                <a:lnTo>
                  <a:pt x="22136" y="101726"/>
                </a:lnTo>
                <a:lnTo>
                  <a:pt x="22332" y="103250"/>
                </a:lnTo>
                <a:lnTo>
                  <a:pt x="22723" y="103123"/>
                </a:lnTo>
                <a:lnTo>
                  <a:pt x="22884" y="102869"/>
                </a:lnTo>
                <a:lnTo>
                  <a:pt x="23079" y="102742"/>
                </a:lnTo>
                <a:lnTo>
                  <a:pt x="23666" y="101599"/>
                </a:lnTo>
                <a:lnTo>
                  <a:pt x="23827" y="101091"/>
                </a:lnTo>
                <a:lnTo>
                  <a:pt x="23942" y="100456"/>
                </a:lnTo>
                <a:lnTo>
                  <a:pt x="23898" y="96900"/>
                </a:lnTo>
                <a:lnTo>
                  <a:pt x="23746" y="96011"/>
                </a:lnTo>
                <a:lnTo>
                  <a:pt x="23627" y="93852"/>
                </a:lnTo>
                <a:lnTo>
                  <a:pt x="26299" y="77978"/>
                </a:lnTo>
                <a:lnTo>
                  <a:pt x="27242" y="76200"/>
                </a:lnTo>
                <a:lnTo>
                  <a:pt x="31862" y="58928"/>
                </a:lnTo>
                <a:lnTo>
                  <a:pt x="27357" y="58928"/>
                </a:lnTo>
                <a:lnTo>
                  <a:pt x="25908" y="53340"/>
                </a:lnTo>
                <a:lnTo>
                  <a:pt x="24404" y="48387"/>
                </a:lnTo>
                <a:lnTo>
                  <a:pt x="23700" y="46355"/>
                </a:lnTo>
                <a:lnTo>
                  <a:pt x="23033" y="44196"/>
                </a:lnTo>
                <a:lnTo>
                  <a:pt x="15375" y="28575"/>
                </a:lnTo>
                <a:lnTo>
                  <a:pt x="14938" y="27940"/>
                </a:lnTo>
                <a:lnTo>
                  <a:pt x="14501" y="27559"/>
                </a:lnTo>
                <a:lnTo>
                  <a:pt x="14156" y="27178"/>
                </a:lnTo>
                <a:lnTo>
                  <a:pt x="13489" y="26543"/>
                </a:lnTo>
                <a:lnTo>
                  <a:pt x="12546" y="25908"/>
                </a:lnTo>
                <a:lnTo>
                  <a:pt x="12224" y="25781"/>
                </a:lnTo>
                <a:lnTo>
                  <a:pt x="13489" y="25400"/>
                </a:lnTo>
                <a:lnTo>
                  <a:pt x="14627" y="25273"/>
                </a:lnTo>
                <a:lnTo>
                  <a:pt x="17531" y="25273"/>
                </a:lnTo>
                <a:lnTo>
                  <a:pt x="15214" y="19558"/>
                </a:lnTo>
                <a:lnTo>
                  <a:pt x="3737" y="1397"/>
                </a:lnTo>
                <a:lnTo>
                  <a:pt x="2276" y="0"/>
                </a:lnTo>
                <a:close/>
              </a:path>
              <a:path w="36195" h="103504">
                <a:moveTo>
                  <a:pt x="36091" y="33909"/>
                </a:moveTo>
                <a:lnTo>
                  <a:pt x="27357" y="58928"/>
                </a:lnTo>
                <a:lnTo>
                  <a:pt x="31862" y="58928"/>
                </a:lnTo>
                <a:lnTo>
                  <a:pt x="31687" y="44196"/>
                </a:lnTo>
                <a:lnTo>
                  <a:pt x="31659" y="43053"/>
                </a:lnTo>
                <a:lnTo>
                  <a:pt x="35953" y="34671"/>
                </a:lnTo>
                <a:lnTo>
                  <a:pt x="36091" y="33909"/>
                </a:lnTo>
                <a:close/>
              </a:path>
              <a:path w="36195" h="103504">
                <a:moveTo>
                  <a:pt x="30140" y="12827"/>
                </a:moveTo>
                <a:lnTo>
                  <a:pt x="24494" y="12827"/>
                </a:lnTo>
                <a:lnTo>
                  <a:pt x="24919" y="13716"/>
                </a:lnTo>
                <a:lnTo>
                  <a:pt x="25908" y="16383"/>
                </a:lnTo>
                <a:lnTo>
                  <a:pt x="26460" y="18923"/>
                </a:lnTo>
                <a:lnTo>
                  <a:pt x="26561" y="23876"/>
                </a:lnTo>
                <a:lnTo>
                  <a:pt x="26315" y="25654"/>
                </a:lnTo>
                <a:lnTo>
                  <a:pt x="25828" y="27559"/>
                </a:lnTo>
                <a:lnTo>
                  <a:pt x="25471" y="28575"/>
                </a:lnTo>
                <a:lnTo>
                  <a:pt x="24689" y="30353"/>
                </a:lnTo>
                <a:lnTo>
                  <a:pt x="24494" y="30734"/>
                </a:lnTo>
                <a:lnTo>
                  <a:pt x="23820" y="32766"/>
                </a:lnTo>
                <a:lnTo>
                  <a:pt x="23390" y="34671"/>
                </a:lnTo>
                <a:lnTo>
                  <a:pt x="23275" y="37084"/>
                </a:lnTo>
                <a:lnTo>
                  <a:pt x="23390" y="38227"/>
                </a:lnTo>
                <a:lnTo>
                  <a:pt x="23746" y="39243"/>
                </a:lnTo>
                <a:lnTo>
                  <a:pt x="23976" y="39751"/>
                </a:lnTo>
                <a:lnTo>
                  <a:pt x="24413" y="40259"/>
                </a:lnTo>
                <a:lnTo>
                  <a:pt x="24919" y="40640"/>
                </a:lnTo>
                <a:lnTo>
                  <a:pt x="25400" y="39751"/>
                </a:lnTo>
                <a:lnTo>
                  <a:pt x="26453" y="38100"/>
                </a:lnTo>
                <a:lnTo>
                  <a:pt x="27208" y="37084"/>
                </a:lnTo>
                <a:lnTo>
                  <a:pt x="28151" y="36068"/>
                </a:lnTo>
                <a:lnTo>
                  <a:pt x="30669" y="33909"/>
                </a:lnTo>
                <a:lnTo>
                  <a:pt x="36091" y="33909"/>
                </a:lnTo>
                <a:lnTo>
                  <a:pt x="35979" y="30607"/>
                </a:lnTo>
                <a:lnTo>
                  <a:pt x="29795" y="24130"/>
                </a:lnTo>
                <a:lnTo>
                  <a:pt x="29922" y="23876"/>
                </a:lnTo>
                <a:lnTo>
                  <a:pt x="30089" y="23114"/>
                </a:lnTo>
                <a:lnTo>
                  <a:pt x="30464" y="20955"/>
                </a:lnTo>
                <a:lnTo>
                  <a:pt x="30669" y="19304"/>
                </a:lnTo>
                <a:lnTo>
                  <a:pt x="30543" y="14732"/>
                </a:lnTo>
                <a:lnTo>
                  <a:pt x="30347" y="13589"/>
                </a:lnTo>
                <a:lnTo>
                  <a:pt x="30140" y="12827"/>
                </a:lnTo>
                <a:close/>
              </a:path>
              <a:path w="36195" h="103504">
                <a:moveTo>
                  <a:pt x="17531" y="25273"/>
                </a:moveTo>
                <a:lnTo>
                  <a:pt x="15133" y="25273"/>
                </a:lnTo>
                <a:lnTo>
                  <a:pt x="15996" y="25400"/>
                </a:lnTo>
                <a:lnTo>
                  <a:pt x="16398" y="25527"/>
                </a:lnTo>
                <a:lnTo>
                  <a:pt x="17019" y="25654"/>
                </a:lnTo>
                <a:lnTo>
                  <a:pt x="17766" y="26162"/>
                </a:lnTo>
                <a:lnTo>
                  <a:pt x="17531" y="25273"/>
                </a:lnTo>
                <a:close/>
              </a:path>
              <a:path w="36195" h="103504">
                <a:moveTo>
                  <a:pt x="24609" y="8128"/>
                </a:moveTo>
                <a:lnTo>
                  <a:pt x="18476" y="15367"/>
                </a:lnTo>
                <a:lnTo>
                  <a:pt x="18586" y="17018"/>
                </a:lnTo>
                <a:lnTo>
                  <a:pt x="18951" y="19812"/>
                </a:lnTo>
                <a:lnTo>
                  <a:pt x="19181" y="21209"/>
                </a:lnTo>
                <a:lnTo>
                  <a:pt x="19848" y="24257"/>
                </a:lnTo>
                <a:lnTo>
                  <a:pt x="20285" y="23876"/>
                </a:lnTo>
                <a:lnTo>
                  <a:pt x="24494" y="12827"/>
                </a:lnTo>
                <a:lnTo>
                  <a:pt x="30140" y="12827"/>
                </a:lnTo>
                <a:lnTo>
                  <a:pt x="27760" y="9271"/>
                </a:lnTo>
                <a:lnTo>
                  <a:pt x="27484" y="9017"/>
                </a:lnTo>
                <a:lnTo>
                  <a:pt x="27162" y="8890"/>
                </a:lnTo>
                <a:lnTo>
                  <a:pt x="26817" y="8636"/>
                </a:lnTo>
                <a:lnTo>
                  <a:pt x="25598" y="8255"/>
                </a:lnTo>
                <a:lnTo>
                  <a:pt x="25126" y="8255"/>
                </a:lnTo>
                <a:lnTo>
                  <a:pt x="24609" y="812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52301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9738" y="4825"/>
                </a:moveTo>
                <a:lnTo>
                  <a:pt x="6472" y="6730"/>
                </a:lnTo>
                <a:lnTo>
                  <a:pt x="6115" y="6984"/>
                </a:lnTo>
                <a:lnTo>
                  <a:pt x="3505" y="14223"/>
                </a:lnTo>
                <a:lnTo>
                  <a:pt x="3627" y="15239"/>
                </a:lnTo>
                <a:lnTo>
                  <a:pt x="3741" y="15874"/>
                </a:lnTo>
                <a:lnTo>
                  <a:pt x="4183" y="17779"/>
                </a:lnTo>
                <a:lnTo>
                  <a:pt x="5011" y="19811"/>
                </a:lnTo>
                <a:lnTo>
                  <a:pt x="3010" y="20319"/>
                </a:lnTo>
                <a:lnTo>
                  <a:pt x="0" y="24891"/>
                </a:lnTo>
                <a:lnTo>
                  <a:pt x="237" y="25907"/>
                </a:lnTo>
                <a:lnTo>
                  <a:pt x="7886" y="34670"/>
                </a:lnTo>
                <a:lnTo>
                  <a:pt x="9611" y="35940"/>
                </a:lnTo>
                <a:lnTo>
                  <a:pt x="12647" y="37718"/>
                </a:lnTo>
                <a:lnTo>
                  <a:pt x="15005" y="38861"/>
                </a:lnTo>
                <a:lnTo>
                  <a:pt x="16258" y="39496"/>
                </a:lnTo>
                <a:lnTo>
                  <a:pt x="15235" y="40639"/>
                </a:lnTo>
                <a:lnTo>
                  <a:pt x="14822" y="41528"/>
                </a:lnTo>
                <a:lnTo>
                  <a:pt x="14711" y="43433"/>
                </a:lnTo>
                <a:lnTo>
                  <a:pt x="14878" y="44195"/>
                </a:lnTo>
                <a:lnTo>
                  <a:pt x="15591" y="45465"/>
                </a:lnTo>
                <a:lnTo>
                  <a:pt x="15948" y="45846"/>
                </a:lnTo>
                <a:lnTo>
                  <a:pt x="16810" y="46862"/>
                </a:lnTo>
                <a:lnTo>
                  <a:pt x="20697" y="49529"/>
                </a:lnTo>
                <a:lnTo>
                  <a:pt x="21720" y="50164"/>
                </a:lnTo>
                <a:lnTo>
                  <a:pt x="30690" y="65023"/>
                </a:lnTo>
                <a:lnTo>
                  <a:pt x="31668" y="65531"/>
                </a:lnTo>
                <a:lnTo>
                  <a:pt x="32300" y="65785"/>
                </a:lnTo>
                <a:lnTo>
                  <a:pt x="33048" y="65912"/>
                </a:lnTo>
                <a:lnTo>
                  <a:pt x="33473" y="66039"/>
                </a:lnTo>
                <a:lnTo>
                  <a:pt x="34543" y="66166"/>
                </a:lnTo>
                <a:lnTo>
                  <a:pt x="35129" y="66166"/>
                </a:lnTo>
                <a:lnTo>
                  <a:pt x="35911" y="63753"/>
                </a:lnTo>
                <a:lnTo>
                  <a:pt x="36313" y="62864"/>
                </a:lnTo>
                <a:lnTo>
                  <a:pt x="37337" y="60959"/>
                </a:lnTo>
                <a:lnTo>
                  <a:pt x="37647" y="60451"/>
                </a:lnTo>
                <a:lnTo>
                  <a:pt x="38261" y="59562"/>
                </a:lnTo>
                <a:lnTo>
                  <a:pt x="34462" y="59562"/>
                </a:lnTo>
                <a:lnTo>
                  <a:pt x="34623" y="58419"/>
                </a:lnTo>
                <a:lnTo>
                  <a:pt x="34599" y="52958"/>
                </a:lnTo>
                <a:lnTo>
                  <a:pt x="30414" y="52958"/>
                </a:lnTo>
                <a:lnTo>
                  <a:pt x="26194" y="43941"/>
                </a:lnTo>
                <a:lnTo>
                  <a:pt x="24967" y="41528"/>
                </a:lnTo>
                <a:lnTo>
                  <a:pt x="20404" y="33654"/>
                </a:lnTo>
                <a:lnTo>
                  <a:pt x="18305" y="30479"/>
                </a:lnTo>
                <a:lnTo>
                  <a:pt x="17104" y="29209"/>
                </a:lnTo>
                <a:lnTo>
                  <a:pt x="16534" y="28574"/>
                </a:lnTo>
                <a:lnTo>
                  <a:pt x="9335" y="11683"/>
                </a:lnTo>
                <a:lnTo>
                  <a:pt x="9432" y="6730"/>
                </a:lnTo>
                <a:lnTo>
                  <a:pt x="9738" y="4825"/>
                </a:lnTo>
                <a:close/>
              </a:path>
              <a:path w="82550" h="66675">
                <a:moveTo>
                  <a:pt x="53022" y="22224"/>
                </a:moveTo>
                <a:lnTo>
                  <a:pt x="47095" y="34543"/>
                </a:lnTo>
                <a:lnTo>
                  <a:pt x="46973" y="35686"/>
                </a:lnTo>
                <a:lnTo>
                  <a:pt x="42914" y="46735"/>
                </a:lnTo>
                <a:lnTo>
                  <a:pt x="42132" y="47497"/>
                </a:lnTo>
                <a:lnTo>
                  <a:pt x="34462" y="59562"/>
                </a:lnTo>
                <a:lnTo>
                  <a:pt x="38261" y="59562"/>
                </a:lnTo>
                <a:lnTo>
                  <a:pt x="39249" y="58292"/>
                </a:lnTo>
                <a:lnTo>
                  <a:pt x="39568" y="57911"/>
                </a:lnTo>
                <a:lnTo>
                  <a:pt x="44881" y="54736"/>
                </a:lnTo>
                <a:lnTo>
                  <a:pt x="45594" y="54482"/>
                </a:lnTo>
                <a:lnTo>
                  <a:pt x="48457" y="54482"/>
                </a:lnTo>
                <a:lnTo>
                  <a:pt x="49009" y="54228"/>
                </a:lnTo>
                <a:lnTo>
                  <a:pt x="49481" y="53974"/>
                </a:lnTo>
                <a:lnTo>
                  <a:pt x="49952" y="53593"/>
                </a:lnTo>
                <a:lnTo>
                  <a:pt x="50194" y="53466"/>
                </a:lnTo>
                <a:lnTo>
                  <a:pt x="50585" y="53085"/>
                </a:lnTo>
                <a:lnTo>
                  <a:pt x="50895" y="52577"/>
                </a:lnTo>
                <a:lnTo>
                  <a:pt x="51332" y="50926"/>
                </a:lnTo>
                <a:lnTo>
                  <a:pt x="51482" y="50545"/>
                </a:lnTo>
                <a:lnTo>
                  <a:pt x="51677" y="50291"/>
                </a:lnTo>
                <a:lnTo>
                  <a:pt x="51953" y="49783"/>
                </a:lnTo>
                <a:lnTo>
                  <a:pt x="52861" y="48894"/>
                </a:lnTo>
                <a:lnTo>
                  <a:pt x="53494" y="48386"/>
                </a:lnTo>
                <a:lnTo>
                  <a:pt x="54276" y="47878"/>
                </a:lnTo>
                <a:lnTo>
                  <a:pt x="46261" y="47878"/>
                </a:lnTo>
                <a:lnTo>
                  <a:pt x="53494" y="25272"/>
                </a:lnTo>
                <a:lnTo>
                  <a:pt x="58089" y="25272"/>
                </a:lnTo>
                <a:lnTo>
                  <a:pt x="54356" y="22478"/>
                </a:lnTo>
                <a:lnTo>
                  <a:pt x="53022" y="22224"/>
                </a:lnTo>
                <a:close/>
              </a:path>
              <a:path w="82550" h="66675">
                <a:moveTo>
                  <a:pt x="48457" y="54482"/>
                </a:moveTo>
                <a:lnTo>
                  <a:pt x="45594" y="54482"/>
                </a:lnTo>
                <a:lnTo>
                  <a:pt x="45237" y="54736"/>
                </a:lnTo>
                <a:lnTo>
                  <a:pt x="47434" y="54736"/>
                </a:lnTo>
                <a:lnTo>
                  <a:pt x="48457" y="54482"/>
                </a:lnTo>
                <a:close/>
              </a:path>
              <a:path w="82550" h="66675">
                <a:moveTo>
                  <a:pt x="33519" y="31241"/>
                </a:moveTo>
                <a:lnTo>
                  <a:pt x="28287" y="31241"/>
                </a:lnTo>
                <a:lnTo>
                  <a:pt x="28212" y="31876"/>
                </a:lnTo>
                <a:lnTo>
                  <a:pt x="28091" y="32638"/>
                </a:lnTo>
                <a:lnTo>
                  <a:pt x="34599" y="52958"/>
                </a:lnTo>
                <a:lnTo>
                  <a:pt x="34428" y="51688"/>
                </a:lnTo>
                <a:lnTo>
                  <a:pt x="33910" y="49783"/>
                </a:lnTo>
                <a:lnTo>
                  <a:pt x="33715" y="49402"/>
                </a:lnTo>
                <a:lnTo>
                  <a:pt x="33554" y="48894"/>
                </a:lnTo>
                <a:lnTo>
                  <a:pt x="31900" y="43433"/>
                </a:lnTo>
                <a:lnTo>
                  <a:pt x="31997" y="39369"/>
                </a:lnTo>
                <a:lnTo>
                  <a:pt x="32059" y="38607"/>
                </a:lnTo>
                <a:lnTo>
                  <a:pt x="32461" y="37464"/>
                </a:lnTo>
                <a:lnTo>
                  <a:pt x="32813" y="36321"/>
                </a:lnTo>
                <a:lnTo>
                  <a:pt x="33209" y="34543"/>
                </a:lnTo>
                <a:lnTo>
                  <a:pt x="33315" y="33908"/>
                </a:lnTo>
                <a:lnTo>
                  <a:pt x="33416" y="33019"/>
                </a:lnTo>
                <a:lnTo>
                  <a:pt x="33519" y="31241"/>
                </a:lnTo>
                <a:close/>
              </a:path>
              <a:path w="82550" h="66675">
                <a:moveTo>
                  <a:pt x="82344" y="20827"/>
                </a:moveTo>
                <a:lnTo>
                  <a:pt x="75700" y="20827"/>
                </a:lnTo>
                <a:lnTo>
                  <a:pt x="77114" y="20954"/>
                </a:lnTo>
                <a:lnTo>
                  <a:pt x="78299" y="21208"/>
                </a:lnTo>
                <a:lnTo>
                  <a:pt x="79679" y="21716"/>
                </a:lnTo>
                <a:lnTo>
                  <a:pt x="80461" y="22097"/>
                </a:lnTo>
                <a:lnTo>
                  <a:pt x="80622" y="22224"/>
                </a:lnTo>
                <a:lnTo>
                  <a:pt x="79046" y="22859"/>
                </a:lnTo>
                <a:lnTo>
                  <a:pt x="75976" y="24510"/>
                </a:lnTo>
                <a:lnTo>
                  <a:pt x="72871" y="26288"/>
                </a:lnTo>
                <a:lnTo>
                  <a:pt x="69812" y="28193"/>
                </a:lnTo>
                <a:lnTo>
                  <a:pt x="68317" y="29209"/>
                </a:lnTo>
                <a:lnTo>
                  <a:pt x="66822" y="30352"/>
                </a:lnTo>
                <a:lnTo>
                  <a:pt x="63913" y="32384"/>
                </a:lnTo>
                <a:lnTo>
                  <a:pt x="59819" y="35686"/>
                </a:lnTo>
                <a:lnTo>
                  <a:pt x="57266" y="37718"/>
                </a:lnTo>
                <a:lnTo>
                  <a:pt x="52781" y="41655"/>
                </a:lnTo>
                <a:lnTo>
                  <a:pt x="49320" y="44830"/>
                </a:lnTo>
                <a:lnTo>
                  <a:pt x="46491" y="47624"/>
                </a:lnTo>
                <a:lnTo>
                  <a:pt x="46261" y="47878"/>
                </a:lnTo>
                <a:lnTo>
                  <a:pt x="54276" y="47878"/>
                </a:lnTo>
                <a:lnTo>
                  <a:pt x="55184" y="47370"/>
                </a:lnTo>
                <a:lnTo>
                  <a:pt x="56909" y="46608"/>
                </a:lnTo>
                <a:lnTo>
                  <a:pt x="58243" y="46100"/>
                </a:lnTo>
                <a:lnTo>
                  <a:pt x="60681" y="45338"/>
                </a:lnTo>
                <a:lnTo>
                  <a:pt x="61153" y="45338"/>
                </a:lnTo>
                <a:lnTo>
                  <a:pt x="62303" y="45084"/>
                </a:lnTo>
                <a:lnTo>
                  <a:pt x="63039" y="44957"/>
                </a:lnTo>
                <a:lnTo>
                  <a:pt x="64304" y="44449"/>
                </a:lnTo>
                <a:lnTo>
                  <a:pt x="65132" y="44195"/>
                </a:lnTo>
                <a:lnTo>
                  <a:pt x="65523" y="43941"/>
                </a:lnTo>
                <a:lnTo>
                  <a:pt x="66305" y="43306"/>
                </a:lnTo>
                <a:lnTo>
                  <a:pt x="67018" y="42798"/>
                </a:lnTo>
                <a:lnTo>
                  <a:pt x="67604" y="41909"/>
                </a:lnTo>
                <a:lnTo>
                  <a:pt x="67995" y="41020"/>
                </a:lnTo>
                <a:lnTo>
                  <a:pt x="68116" y="40639"/>
                </a:lnTo>
                <a:lnTo>
                  <a:pt x="68002" y="37718"/>
                </a:lnTo>
                <a:lnTo>
                  <a:pt x="67634" y="36575"/>
                </a:lnTo>
                <a:lnTo>
                  <a:pt x="67328" y="35813"/>
                </a:lnTo>
                <a:lnTo>
                  <a:pt x="67248" y="35051"/>
                </a:lnTo>
                <a:lnTo>
                  <a:pt x="74642" y="30225"/>
                </a:lnTo>
                <a:lnTo>
                  <a:pt x="76137" y="29463"/>
                </a:lnTo>
                <a:lnTo>
                  <a:pt x="78609" y="27812"/>
                </a:lnTo>
                <a:lnTo>
                  <a:pt x="79081" y="27431"/>
                </a:lnTo>
                <a:lnTo>
                  <a:pt x="79598" y="26923"/>
                </a:lnTo>
                <a:lnTo>
                  <a:pt x="80070" y="26542"/>
                </a:lnTo>
                <a:lnTo>
                  <a:pt x="80932" y="25526"/>
                </a:lnTo>
                <a:lnTo>
                  <a:pt x="81645" y="24383"/>
                </a:lnTo>
                <a:lnTo>
                  <a:pt x="82105" y="23240"/>
                </a:lnTo>
                <a:lnTo>
                  <a:pt x="82332" y="22351"/>
                </a:lnTo>
                <a:lnTo>
                  <a:pt x="82344" y="20827"/>
                </a:lnTo>
                <a:close/>
              </a:path>
              <a:path w="82550" h="66675">
                <a:moveTo>
                  <a:pt x="23931" y="14350"/>
                </a:moveTo>
                <a:lnTo>
                  <a:pt x="19569" y="22224"/>
                </a:lnTo>
                <a:lnTo>
                  <a:pt x="19689" y="23240"/>
                </a:lnTo>
                <a:lnTo>
                  <a:pt x="24630" y="36321"/>
                </a:lnTo>
                <a:lnTo>
                  <a:pt x="24756" y="35813"/>
                </a:lnTo>
                <a:lnTo>
                  <a:pt x="24952" y="35305"/>
                </a:lnTo>
                <a:lnTo>
                  <a:pt x="26044" y="33400"/>
                </a:lnTo>
                <a:lnTo>
                  <a:pt x="27229" y="32130"/>
                </a:lnTo>
                <a:lnTo>
                  <a:pt x="27735" y="31749"/>
                </a:lnTo>
                <a:lnTo>
                  <a:pt x="28287" y="31241"/>
                </a:lnTo>
                <a:lnTo>
                  <a:pt x="33519" y="31241"/>
                </a:lnTo>
                <a:lnTo>
                  <a:pt x="33398" y="29590"/>
                </a:lnTo>
                <a:lnTo>
                  <a:pt x="33326" y="29209"/>
                </a:lnTo>
                <a:lnTo>
                  <a:pt x="33002" y="27939"/>
                </a:lnTo>
                <a:lnTo>
                  <a:pt x="32530" y="26796"/>
                </a:lnTo>
                <a:lnTo>
                  <a:pt x="32395" y="26542"/>
                </a:lnTo>
                <a:lnTo>
                  <a:pt x="23066" y="26542"/>
                </a:lnTo>
                <a:lnTo>
                  <a:pt x="22663" y="26288"/>
                </a:lnTo>
                <a:lnTo>
                  <a:pt x="22474" y="26034"/>
                </a:lnTo>
                <a:lnTo>
                  <a:pt x="22548" y="25018"/>
                </a:lnTo>
                <a:lnTo>
                  <a:pt x="23882" y="21716"/>
                </a:lnTo>
                <a:lnTo>
                  <a:pt x="24317" y="19811"/>
                </a:lnTo>
                <a:lnTo>
                  <a:pt x="24427" y="19176"/>
                </a:lnTo>
                <a:lnTo>
                  <a:pt x="24314" y="15620"/>
                </a:lnTo>
                <a:lnTo>
                  <a:pt x="24239" y="15239"/>
                </a:lnTo>
                <a:lnTo>
                  <a:pt x="23931" y="14350"/>
                </a:lnTo>
                <a:close/>
              </a:path>
              <a:path w="82550" h="66675">
                <a:moveTo>
                  <a:pt x="58089" y="25272"/>
                </a:moveTo>
                <a:lnTo>
                  <a:pt x="53494" y="25272"/>
                </a:lnTo>
                <a:lnTo>
                  <a:pt x="54241" y="26034"/>
                </a:lnTo>
                <a:lnTo>
                  <a:pt x="54552" y="26288"/>
                </a:lnTo>
                <a:lnTo>
                  <a:pt x="55932" y="28066"/>
                </a:lnTo>
                <a:lnTo>
                  <a:pt x="56748" y="29590"/>
                </a:lnTo>
                <a:lnTo>
                  <a:pt x="57300" y="30987"/>
                </a:lnTo>
                <a:lnTo>
                  <a:pt x="57898" y="33146"/>
                </a:lnTo>
                <a:lnTo>
                  <a:pt x="58013" y="34035"/>
                </a:lnTo>
                <a:lnTo>
                  <a:pt x="60403" y="31495"/>
                </a:lnTo>
                <a:lnTo>
                  <a:pt x="62330" y="29209"/>
                </a:lnTo>
                <a:lnTo>
                  <a:pt x="64695" y="26034"/>
                </a:lnTo>
                <a:lnTo>
                  <a:pt x="59117" y="26034"/>
                </a:lnTo>
                <a:lnTo>
                  <a:pt x="58922" y="25907"/>
                </a:lnTo>
                <a:lnTo>
                  <a:pt x="58715" y="25907"/>
                </a:lnTo>
                <a:lnTo>
                  <a:pt x="58089" y="25272"/>
                </a:lnTo>
                <a:close/>
              </a:path>
              <a:path w="82550" h="66675">
                <a:moveTo>
                  <a:pt x="29356" y="24256"/>
                </a:moveTo>
                <a:lnTo>
                  <a:pt x="29000" y="24256"/>
                </a:lnTo>
                <a:lnTo>
                  <a:pt x="28609" y="24383"/>
                </a:lnTo>
                <a:lnTo>
                  <a:pt x="28206" y="24383"/>
                </a:lnTo>
                <a:lnTo>
                  <a:pt x="27309" y="24637"/>
                </a:lnTo>
                <a:lnTo>
                  <a:pt x="26320" y="25145"/>
                </a:lnTo>
                <a:lnTo>
                  <a:pt x="25768" y="25399"/>
                </a:lnTo>
                <a:lnTo>
                  <a:pt x="24480" y="26288"/>
                </a:lnTo>
                <a:lnTo>
                  <a:pt x="23606" y="26542"/>
                </a:lnTo>
                <a:lnTo>
                  <a:pt x="32395" y="26542"/>
                </a:lnTo>
                <a:lnTo>
                  <a:pt x="32059" y="25907"/>
                </a:lnTo>
                <a:lnTo>
                  <a:pt x="31472" y="25145"/>
                </a:lnTo>
                <a:lnTo>
                  <a:pt x="30805" y="24764"/>
                </a:lnTo>
                <a:lnTo>
                  <a:pt x="30575" y="24510"/>
                </a:lnTo>
                <a:lnTo>
                  <a:pt x="29667" y="24383"/>
                </a:lnTo>
                <a:lnTo>
                  <a:pt x="29356" y="24256"/>
                </a:lnTo>
                <a:close/>
              </a:path>
              <a:path w="82550" h="66675">
                <a:moveTo>
                  <a:pt x="69766" y="9016"/>
                </a:moveTo>
                <a:lnTo>
                  <a:pt x="59713" y="24891"/>
                </a:lnTo>
                <a:lnTo>
                  <a:pt x="59589" y="25526"/>
                </a:lnTo>
                <a:lnTo>
                  <a:pt x="59462" y="25780"/>
                </a:lnTo>
                <a:lnTo>
                  <a:pt x="59313" y="25907"/>
                </a:lnTo>
                <a:lnTo>
                  <a:pt x="59117" y="26034"/>
                </a:lnTo>
                <a:lnTo>
                  <a:pt x="64695" y="26034"/>
                </a:lnTo>
                <a:lnTo>
                  <a:pt x="71571" y="10032"/>
                </a:lnTo>
                <a:lnTo>
                  <a:pt x="71146" y="9778"/>
                </a:lnTo>
                <a:lnTo>
                  <a:pt x="70674" y="9397"/>
                </a:lnTo>
                <a:lnTo>
                  <a:pt x="70237" y="9270"/>
                </a:lnTo>
                <a:lnTo>
                  <a:pt x="69766" y="9016"/>
                </a:lnTo>
                <a:close/>
              </a:path>
              <a:path w="82550" h="66675">
                <a:moveTo>
                  <a:pt x="21766" y="11556"/>
                </a:moveTo>
                <a:lnTo>
                  <a:pt x="21364" y="11683"/>
                </a:lnTo>
                <a:lnTo>
                  <a:pt x="20352" y="11810"/>
                </a:lnTo>
                <a:lnTo>
                  <a:pt x="18616" y="12445"/>
                </a:lnTo>
                <a:lnTo>
                  <a:pt x="14844" y="19938"/>
                </a:lnTo>
                <a:lnTo>
                  <a:pt x="14967" y="21081"/>
                </a:lnTo>
                <a:lnTo>
                  <a:pt x="15074" y="21716"/>
                </a:lnTo>
                <a:lnTo>
                  <a:pt x="15315" y="22732"/>
                </a:lnTo>
                <a:lnTo>
                  <a:pt x="15430" y="20954"/>
                </a:lnTo>
                <a:lnTo>
                  <a:pt x="15752" y="19811"/>
                </a:lnTo>
                <a:lnTo>
                  <a:pt x="18938" y="15366"/>
                </a:lnTo>
                <a:lnTo>
                  <a:pt x="19800" y="14604"/>
                </a:lnTo>
                <a:lnTo>
                  <a:pt x="20306" y="14350"/>
                </a:lnTo>
                <a:lnTo>
                  <a:pt x="23931" y="14350"/>
                </a:lnTo>
                <a:lnTo>
                  <a:pt x="23652" y="13715"/>
                </a:lnTo>
                <a:lnTo>
                  <a:pt x="23275" y="13207"/>
                </a:lnTo>
                <a:lnTo>
                  <a:pt x="22663" y="12445"/>
                </a:lnTo>
                <a:lnTo>
                  <a:pt x="22238" y="12064"/>
                </a:lnTo>
                <a:lnTo>
                  <a:pt x="21766" y="11556"/>
                </a:lnTo>
                <a:close/>
              </a:path>
              <a:path w="82550" h="66675">
                <a:moveTo>
                  <a:pt x="78494" y="0"/>
                </a:moveTo>
                <a:lnTo>
                  <a:pt x="72319" y="21208"/>
                </a:lnTo>
                <a:lnTo>
                  <a:pt x="74090" y="20827"/>
                </a:lnTo>
                <a:lnTo>
                  <a:pt x="82344" y="20827"/>
                </a:lnTo>
                <a:lnTo>
                  <a:pt x="82151" y="19811"/>
                </a:lnTo>
                <a:lnTo>
                  <a:pt x="81921" y="19176"/>
                </a:lnTo>
                <a:lnTo>
                  <a:pt x="81406" y="18160"/>
                </a:lnTo>
                <a:lnTo>
                  <a:pt x="81013" y="17525"/>
                </a:lnTo>
                <a:lnTo>
                  <a:pt x="80006" y="16382"/>
                </a:lnTo>
                <a:lnTo>
                  <a:pt x="79633" y="16001"/>
                </a:lnTo>
                <a:lnTo>
                  <a:pt x="80070" y="14477"/>
                </a:lnTo>
                <a:lnTo>
                  <a:pt x="80514" y="12445"/>
                </a:lnTo>
                <a:lnTo>
                  <a:pt x="80741" y="10921"/>
                </a:lnTo>
                <a:lnTo>
                  <a:pt x="80865" y="9651"/>
                </a:lnTo>
                <a:lnTo>
                  <a:pt x="80785" y="6223"/>
                </a:lnTo>
                <a:lnTo>
                  <a:pt x="79276" y="1270"/>
                </a:lnTo>
                <a:lnTo>
                  <a:pt x="7849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10154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29" h="69850">
                <a:moveTo>
                  <a:pt x="10142" y="23729"/>
                </a:moveTo>
                <a:lnTo>
                  <a:pt x="0" y="31643"/>
                </a:lnTo>
                <a:lnTo>
                  <a:pt x="356" y="33441"/>
                </a:lnTo>
                <a:lnTo>
                  <a:pt x="586" y="34815"/>
                </a:lnTo>
                <a:lnTo>
                  <a:pt x="724" y="36338"/>
                </a:lnTo>
                <a:lnTo>
                  <a:pt x="768" y="42294"/>
                </a:lnTo>
                <a:lnTo>
                  <a:pt x="1023" y="42878"/>
                </a:lnTo>
                <a:lnTo>
                  <a:pt x="1269" y="43542"/>
                </a:lnTo>
                <a:lnTo>
                  <a:pt x="1460" y="43977"/>
                </a:lnTo>
                <a:lnTo>
                  <a:pt x="1960" y="46795"/>
                </a:lnTo>
                <a:lnTo>
                  <a:pt x="3346" y="69230"/>
                </a:lnTo>
                <a:lnTo>
                  <a:pt x="3852" y="68520"/>
                </a:lnTo>
                <a:lnTo>
                  <a:pt x="6451" y="63046"/>
                </a:lnTo>
                <a:lnTo>
                  <a:pt x="7003" y="62336"/>
                </a:lnTo>
                <a:lnTo>
                  <a:pt x="16869" y="57755"/>
                </a:lnTo>
                <a:lnTo>
                  <a:pt x="30221" y="57755"/>
                </a:lnTo>
                <a:lnTo>
                  <a:pt x="31451" y="57125"/>
                </a:lnTo>
                <a:lnTo>
                  <a:pt x="35269" y="52899"/>
                </a:lnTo>
                <a:lnTo>
                  <a:pt x="37350" y="52784"/>
                </a:lnTo>
                <a:lnTo>
                  <a:pt x="51823" y="44092"/>
                </a:lnTo>
                <a:lnTo>
                  <a:pt x="51764" y="42168"/>
                </a:lnTo>
                <a:lnTo>
                  <a:pt x="51621" y="41194"/>
                </a:lnTo>
                <a:lnTo>
                  <a:pt x="51196" y="39786"/>
                </a:lnTo>
                <a:lnTo>
                  <a:pt x="50954" y="39121"/>
                </a:lnTo>
                <a:lnTo>
                  <a:pt x="50678" y="38537"/>
                </a:lnTo>
                <a:lnTo>
                  <a:pt x="52449" y="37438"/>
                </a:lnTo>
                <a:lnTo>
                  <a:pt x="62121" y="23775"/>
                </a:lnTo>
                <a:lnTo>
                  <a:pt x="11442" y="23775"/>
                </a:lnTo>
                <a:lnTo>
                  <a:pt x="10142" y="23729"/>
                </a:lnTo>
                <a:close/>
              </a:path>
              <a:path w="62229" h="69850">
                <a:moveTo>
                  <a:pt x="30221" y="57755"/>
                </a:moveTo>
                <a:lnTo>
                  <a:pt x="16869" y="57755"/>
                </a:lnTo>
                <a:lnTo>
                  <a:pt x="18675" y="57915"/>
                </a:lnTo>
                <a:lnTo>
                  <a:pt x="19422" y="58030"/>
                </a:lnTo>
                <a:lnTo>
                  <a:pt x="25598" y="58854"/>
                </a:lnTo>
                <a:lnTo>
                  <a:pt x="26380" y="58774"/>
                </a:lnTo>
                <a:lnTo>
                  <a:pt x="27921" y="58534"/>
                </a:lnTo>
                <a:lnTo>
                  <a:pt x="28588" y="58385"/>
                </a:lnTo>
                <a:lnTo>
                  <a:pt x="29908" y="57915"/>
                </a:lnTo>
                <a:lnTo>
                  <a:pt x="30221" y="57755"/>
                </a:lnTo>
                <a:close/>
              </a:path>
              <a:path w="62229" h="69850">
                <a:moveTo>
                  <a:pt x="16950" y="7993"/>
                </a:moveTo>
                <a:lnTo>
                  <a:pt x="16042" y="8074"/>
                </a:lnTo>
                <a:lnTo>
                  <a:pt x="15260" y="8303"/>
                </a:lnTo>
                <a:lnTo>
                  <a:pt x="14903" y="8497"/>
                </a:lnTo>
                <a:lnTo>
                  <a:pt x="14547" y="8658"/>
                </a:lnTo>
                <a:lnTo>
                  <a:pt x="10616" y="19938"/>
                </a:lnTo>
                <a:lnTo>
                  <a:pt x="10740" y="21152"/>
                </a:lnTo>
                <a:lnTo>
                  <a:pt x="10970" y="22401"/>
                </a:lnTo>
                <a:lnTo>
                  <a:pt x="11327" y="23535"/>
                </a:lnTo>
                <a:lnTo>
                  <a:pt x="11442" y="23775"/>
                </a:lnTo>
                <a:lnTo>
                  <a:pt x="62121" y="23775"/>
                </a:lnTo>
                <a:lnTo>
                  <a:pt x="62040" y="22366"/>
                </a:lnTo>
                <a:lnTo>
                  <a:pt x="61925" y="21542"/>
                </a:lnTo>
                <a:lnTo>
                  <a:pt x="61509" y="19938"/>
                </a:lnTo>
                <a:lnTo>
                  <a:pt x="44906" y="19938"/>
                </a:lnTo>
                <a:lnTo>
                  <a:pt x="44584" y="18839"/>
                </a:lnTo>
                <a:lnTo>
                  <a:pt x="37983" y="15357"/>
                </a:lnTo>
                <a:lnTo>
                  <a:pt x="38260" y="13158"/>
                </a:lnTo>
                <a:lnTo>
                  <a:pt x="38373" y="11910"/>
                </a:lnTo>
                <a:lnTo>
                  <a:pt x="38408" y="10181"/>
                </a:lnTo>
                <a:lnTo>
                  <a:pt x="22412" y="10181"/>
                </a:lnTo>
                <a:lnTo>
                  <a:pt x="20998" y="9242"/>
                </a:lnTo>
                <a:lnTo>
                  <a:pt x="19698" y="8577"/>
                </a:lnTo>
                <a:lnTo>
                  <a:pt x="19066" y="8348"/>
                </a:lnTo>
                <a:lnTo>
                  <a:pt x="18514" y="8188"/>
                </a:lnTo>
                <a:lnTo>
                  <a:pt x="17973" y="8074"/>
                </a:lnTo>
                <a:lnTo>
                  <a:pt x="16950" y="7993"/>
                </a:lnTo>
                <a:close/>
              </a:path>
              <a:path w="62229" h="69850">
                <a:moveTo>
                  <a:pt x="54968" y="13869"/>
                </a:moveTo>
                <a:lnTo>
                  <a:pt x="44906" y="19938"/>
                </a:lnTo>
                <a:lnTo>
                  <a:pt x="61509" y="19938"/>
                </a:lnTo>
                <a:lnTo>
                  <a:pt x="54968" y="13869"/>
                </a:lnTo>
                <a:close/>
              </a:path>
              <a:path w="62229" h="69850">
                <a:moveTo>
                  <a:pt x="39754" y="15117"/>
                </a:moveTo>
                <a:lnTo>
                  <a:pt x="39282" y="15117"/>
                </a:lnTo>
                <a:lnTo>
                  <a:pt x="38845" y="15163"/>
                </a:lnTo>
                <a:lnTo>
                  <a:pt x="38213" y="15277"/>
                </a:lnTo>
                <a:lnTo>
                  <a:pt x="37983" y="15357"/>
                </a:lnTo>
                <a:lnTo>
                  <a:pt x="41147" y="15357"/>
                </a:lnTo>
                <a:lnTo>
                  <a:pt x="40306" y="15163"/>
                </a:lnTo>
                <a:lnTo>
                  <a:pt x="39754" y="15117"/>
                </a:lnTo>
                <a:close/>
              </a:path>
              <a:path w="62229" h="69850">
                <a:moveTo>
                  <a:pt x="30899" y="0"/>
                </a:moveTo>
                <a:lnTo>
                  <a:pt x="22412" y="10181"/>
                </a:lnTo>
                <a:lnTo>
                  <a:pt x="38408" y="10181"/>
                </a:lnTo>
                <a:lnTo>
                  <a:pt x="308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13385" y="333340"/>
            <a:ext cx="55244" cy="44450"/>
          </a:xfrm>
          <a:custGeom>
            <a:avLst/>
            <a:gdLst/>
            <a:ahLst/>
            <a:cxnLst/>
            <a:rect l="l" t="t" r="r" b="b"/>
            <a:pathLst>
              <a:path w="55245" h="44450">
                <a:moveTo>
                  <a:pt x="19181" y="8818"/>
                </a:moveTo>
                <a:lnTo>
                  <a:pt x="10338" y="20992"/>
                </a:lnTo>
                <a:lnTo>
                  <a:pt x="9199" y="21771"/>
                </a:lnTo>
                <a:lnTo>
                  <a:pt x="0" y="43977"/>
                </a:lnTo>
                <a:lnTo>
                  <a:pt x="310" y="43382"/>
                </a:lnTo>
                <a:lnTo>
                  <a:pt x="701" y="42718"/>
                </a:lnTo>
                <a:lnTo>
                  <a:pt x="7509" y="37907"/>
                </a:lnTo>
                <a:lnTo>
                  <a:pt x="8095" y="37747"/>
                </a:lnTo>
                <a:lnTo>
                  <a:pt x="8728" y="37633"/>
                </a:lnTo>
                <a:lnTo>
                  <a:pt x="9349" y="37552"/>
                </a:lnTo>
                <a:lnTo>
                  <a:pt x="10683" y="37472"/>
                </a:lnTo>
                <a:lnTo>
                  <a:pt x="27438" y="37472"/>
                </a:lnTo>
                <a:lnTo>
                  <a:pt x="28381" y="36842"/>
                </a:lnTo>
                <a:lnTo>
                  <a:pt x="28933" y="36338"/>
                </a:lnTo>
                <a:lnTo>
                  <a:pt x="29519" y="35709"/>
                </a:lnTo>
                <a:lnTo>
                  <a:pt x="29956" y="35124"/>
                </a:lnTo>
                <a:lnTo>
                  <a:pt x="30423" y="34300"/>
                </a:lnTo>
                <a:lnTo>
                  <a:pt x="5071" y="34300"/>
                </a:lnTo>
                <a:lnTo>
                  <a:pt x="5391" y="33246"/>
                </a:lnTo>
                <a:lnTo>
                  <a:pt x="9866" y="27142"/>
                </a:lnTo>
                <a:lnTo>
                  <a:pt x="11022" y="26398"/>
                </a:lnTo>
                <a:lnTo>
                  <a:pt x="17651" y="18518"/>
                </a:lnTo>
                <a:lnTo>
                  <a:pt x="25264" y="18518"/>
                </a:lnTo>
                <a:lnTo>
                  <a:pt x="31102" y="11784"/>
                </a:lnTo>
                <a:lnTo>
                  <a:pt x="24689" y="11784"/>
                </a:lnTo>
                <a:lnTo>
                  <a:pt x="23621" y="10696"/>
                </a:lnTo>
                <a:lnTo>
                  <a:pt x="22419" y="9837"/>
                </a:lnTo>
                <a:lnTo>
                  <a:pt x="21780" y="9482"/>
                </a:lnTo>
                <a:lnTo>
                  <a:pt x="20986" y="9127"/>
                </a:lnTo>
                <a:lnTo>
                  <a:pt x="20124" y="8887"/>
                </a:lnTo>
                <a:lnTo>
                  <a:pt x="19181" y="8818"/>
                </a:lnTo>
                <a:close/>
              </a:path>
              <a:path w="55245" h="44450">
                <a:moveTo>
                  <a:pt x="27438" y="37472"/>
                </a:moveTo>
                <a:lnTo>
                  <a:pt x="10683" y="37472"/>
                </a:lnTo>
                <a:lnTo>
                  <a:pt x="12925" y="37587"/>
                </a:lnTo>
                <a:lnTo>
                  <a:pt x="14581" y="37862"/>
                </a:lnTo>
                <a:lnTo>
                  <a:pt x="17996" y="38652"/>
                </a:lnTo>
                <a:lnTo>
                  <a:pt x="19296" y="38801"/>
                </a:lnTo>
                <a:lnTo>
                  <a:pt x="20676" y="38881"/>
                </a:lnTo>
                <a:lnTo>
                  <a:pt x="22125" y="38881"/>
                </a:lnTo>
                <a:lnTo>
                  <a:pt x="22838" y="38847"/>
                </a:lnTo>
                <a:lnTo>
                  <a:pt x="23585" y="38766"/>
                </a:lnTo>
                <a:lnTo>
                  <a:pt x="25034" y="38457"/>
                </a:lnTo>
                <a:lnTo>
                  <a:pt x="25747" y="38262"/>
                </a:lnTo>
                <a:lnTo>
                  <a:pt x="26715" y="37862"/>
                </a:lnTo>
                <a:lnTo>
                  <a:pt x="27438" y="37472"/>
                </a:lnTo>
                <a:close/>
              </a:path>
              <a:path w="55245" h="44450">
                <a:moveTo>
                  <a:pt x="54013" y="206"/>
                </a:moveTo>
                <a:lnTo>
                  <a:pt x="39386" y="16445"/>
                </a:lnTo>
                <a:lnTo>
                  <a:pt x="38408" y="17190"/>
                </a:lnTo>
                <a:lnTo>
                  <a:pt x="22918" y="25264"/>
                </a:lnTo>
                <a:lnTo>
                  <a:pt x="20239" y="26398"/>
                </a:lnTo>
                <a:lnTo>
                  <a:pt x="5071" y="34300"/>
                </a:lnTo>
                <a:lnTo>
                  <a:pt x="30423" y="34300"/>
                </a:lnTo>
                <a:lnTo>
                  <a:pt x="30784" y="33601"/>
                </a:lnTo>
                <a:lnTo>
                  <a:pt x="31325" y="31723"/>
                </a:lnTo>
                <a:lnTo>
                  <a:pt x="39529" y="31723"/>
                </a:lnTo>
                <a:lnTo>
                  <a:pt x="45858" y="26741"/>
                </a:lnTo>
                <a:lnTo>
                  <a:pt x="45738" y="23924"/>
                </a:lnTo>
                <a:lnTo>
                  <a:pt x="45481" y="22836"/>
                </a:lnTo>
                <a:lnTo>
                  <a:pt x="44423" y="20167"/>
                </a:lnTo>
                <a:lnTo>
                  <a:pt x="43629" y="18679"/>
                </a:lnTo>
                <a:lnTo>
                  <a:pt x="44308" y="18289"/>
                </a:lnTo>
                <a:lnTo>
                  <a:pt x="47252" y="16365"/>
                </a:lnTo>
                <a:lnTo>
                  <a:pt x="48471" y="15392"/>
                </a:lnTo>
                <a:lnTo>
                  <a:pt x="49138" y="14888"/>
                </a:lnTo>
                <a:lnTo>
                  <a:pt x="49770" y="14292"/>
                </a:lnTo>
                <a:lnTo>
                  <a:pt x="50437" y="13708"/>
                </a:lnTo>
                <a:lnTo>
                  <a:pt x="51069" y="13078"/>
                </a:lnTo>
                <a:lnTo>
                  <a:pt x="55229" y="5726"/>
                </a:lnTo>
                <a:lnTo>
                  <a:pt x="55117" y="2897"/>
                </a:lnTo>
                <a:lnTo>
                  <a:pt x="54876" y="2004"/>
                </a:lnTo>
                <a:lnTo>
                  <a:pt x="54485" y="1099"/>
                </a:lnTo>
                <a:lnTo>
                  <a:pt x="54013" y="206"/>
                </a:lnTo>
                <a:close/>
              </a:path>
              <a:path w="55245" h="44450">
                <a:moveTo>
                  <a:pt x="39529" y="31723"/>
                </a:moveTo>
                <a:lnTo>
                  <a:pt x="31325" y="31723"/>
                </a:lnTo>
                <a:lnTo>
                  <a:pt x="32233" y="31838"/>
                </a:lnTo>
                <a:lnTo>
                  <a:pt x="35257" y="32032"/>
                </a:lnTo>
                <a:lnTo>
                  <a:pt x="36051" y="32032"/>
                </a:lnTo>
                <a:lnTo>
                  <a:pt x="37661" y="31952"/>
                </a:lnTo>
                <a:lnTo>
                  <a:pt x="38489" y="31872"/>
                </a:lnTo>
                <a:lnTo>
                  <a:pt x="39529" y="31723"/>
                </a:lnTo>
                <a:close/>
              </a:path>
              <a:path w="55245" h="44450">
                <a:moveTo>
                  <a:pt x="25264" y="18518"/>
                </a:moveTo>
                <a:lnTo>
                  <a:pt x="17651" y="18518"/>
                </a:lnTo>
                <a:lnTo>
                  <a:pt x="17847" y="19194"/>
                </a:lnTo>
                <a:lnTo>
                  <a:pt x="17883" y="19389"/>
                </a:lnTo>
                <a:lnTo>
                  <a:pt x="17990" y="22481"/>
                </a:lnTo>
                <a:lnTo>
                  <a:pt x="17881" y="23145"/>
                </a:lnTo>
                <a:lnTo>
                  <a:pt x="17660" y="24004"/>
                </a:lnTo>
                <a:lnTo>
                  <a:pt x="17295" y="25023"/>
                </a:lnTo>
                <a:lnTo>
                  <a:pt x="19882" y="23145"/>
                </a:lnTo>
                <a:lnTo>
                  <a:pt x="21122" y="22160"/>
                </a:lnTo>
                <a:lnTo>
                  <a:pt x="23275" y="20362"/>
                </a:lnTo>
                <a:lnTo>
                  <a:pt x="25264" y="18518"/>
                </a:lnTo>
                <a:close/>
              </a:path>
              <a:path w="55245" h="44450">
                <a:moveTo>
                  <a:pt x="42360" y="5875"/>
                </a:moveTo>
                <a:lnTo>
                  <a:pt x="34199" y="5875"/>
                </a:lnTo>
                <a:lnTo>
                  <a:pt x="34244" y="6264"/>
                </a:lnTo>
                <a:lnTo>
                  <a:pt x="34371" y="10307"/>
                </a:lnTo>
                <a:lnTo>
                  <a:pt x="32475" y="18679"/>
                </a:lnTo>
                <a:lnTo>
                  <a:pt x="33417" y="17980"/>
                </a:lnTo>
                <a:lnTo>
                  <a:pt x="42295" y="6470"/>
                </a:lnTo>
                <a:lnTo>
                  <a:pt x="42360" y="5875"/>
                </a:lnTo>
                <a:close/>
              </a:path>
              <a:path w="55245" h="44450">
                <a:moveTo>
                  <a:pt x="37615" y="0"/>
                </a:moveTo>
                <a:lnTo>
                  <a:pt x="24689" y="11784"/>
                </a:lnTo>
                <a:lnTo>
                  <a:pt x="31102" y="11784"/>
                </a:lnTo>
                <a:lnTo>
                  <a:pt x="32678" y="9288"/>
                </a:lnTo>
                <a:lnTo>
                  <a:pt x="33613" y="7444"/>
                </a:lnTo>
                <a:lnTo>
                  <a:pt x="34084" y="6264"/>
                </a:lnTo>
                <a:lnTo>
                  <a:pt x="34199" y="5875"/>
                </a:lnTo>
                <a:lnTo>
                  <a:pt x="42360" y="5875"/>
                </a:lnTo>
                <a:lnTo>
                  <a:pt x="38489" y="125"/>
                </a:lnTo>
                <a:lnTo>
                  <a:pt x="3761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36985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5" h="17145">
                <a:moveTo>
                  <a:pt x="3561" y="0"/>
                </a:moveTo>
                <a:lnTo>
                  <a:pt x="0" y="15506"/>
                </a:lnTo>
                <a:lnTo>
                  <a:pt x="100" y="16881"/>
                </a:lnTo>
                <a:lnTo>
                  <a:pt x="5608" y="7913"/>
                </a:lnTo>
                <a:lnTo>
                  <a:pt x="5482" y="4111"/>
                </a:lnTo>
                <a:lnTo>
                  <a:pt x="35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3206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4760" y="0"/>
                </a:moveTo>
                <a:lnTo>
                  <a:pt x="0" y="9162"/>
                </a:lnTo>
                <a:lnTo>
                  <a:pt x="241" y="11360"/>
                </a:lnTo>
                <a:lnTo>
                  <a:pt x="436" y="11441"/>
                </a:lnTo>
                <a:lnTo>
                  <a:pt x="942" y="11555"/>
                </a:lnTo>
                <a:lnTo>
                  <a:pt x="1299" y="11555"/>
                </a:lnTo>
                <a:lnTo>
                  <a:pt x="1690" y="11509"/>
                </a:lnTo>
                <a:lnTo>
                  <a:pt x="4849" y="790"/>
                </a:lnTo>
                <a:lnTo>
                  <a:pt x="5036" y="45"/>
                </a:lnTo>
                <a:lnTo>
                  <a:pt x="476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77207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333" y="5794"/>
                </a:moveTo>
                <a:lnTo>
                  <a:pt x="1023" y="6230"/>
                </a:lnTo>
                <a:lnTo>
                  <a:pt x="666" y="6665"/>
                </a:lnTo>
                <a:lnTo>
                  <a:pt x="0" y="7638"/>
                </a:lnTo>
                <a:lnTo>
                  <a:pt x="4323" y="12884"/>
                </a:lnTo>
                <a:lnTo>
                  <a:pt x="4174" y="13124"/>
                </a:lnTo>
                <a:lnTo>
                  <a:pt x="3852" y="13903"/>
                </a:lnTo>
                <a:lnTo>
                  <a:pt x="3702" y="14453"/>
                </a:lnTo>
                <a:lnTo>
                  <a:pt x="3702" y="17190"/>
                </a:lnTo>
                <a:lnTo>
                  <a:pt x="3932" y="18175"/>
                </a:lnTo>
                <a:lnTo>
                  <a:pt x="10660" y="26432"/>
                </a:lnTo>
                <a:lnTo>
                  <a:pt x="11603" y="27062"/>
                </a:lnTo>
                <a:lnTo>
                  <a:pt x="12385" y="27680"/>
                </a:lnTo>
                <a:lnTo>
                  <a:pt x="14386" y="27680"/>
                </a:lnTo>
                <a:lnTo>
                  <a:pt x="16088" y="29639"/>
                </a:lnTo>
                <a:lnTo>
                  <a:pt x="16674" y="30383"/>
                </a:lnTo>
                <a:lnTo>
                  <a:pt x="16559" y="28826"/>
                </a:lnTo>
                <a:lnTo>
                  <a:pt x="16237" y="26203"/>
                </a:lnTo>
                <a:lnTo>
                  <a:pt x="11798" y="10971"/>
                </a:lnTo>
                <a:lnTo>
                  <a:pt x="11476" y="9952"/>
                </a:lnTo>
                <a:lnTo>
                  <a:pt x="10464" y="7329"/>
                </a:lnTo>
                <a:lnTo>
                  <a:pt x="10142" y="6585"/>
                </a:lnTo>
                <a:lnTo>
                  <a:pt x="2046" y="6585"/>
                </a:lnTo>
                <a:lnTo>
                  <a:pt x="1333" y="5794"/>
                </a:lnTo>
                <a:close/>
              </a:path>
              <a:path w="17145" h="30479">
                <a:moveTo>
                  <a:pt x="5864" y="0"/>
                </a:moveTo>
                <a:lnTo>
                  <a:pt x="5669" y="400"/>
                </a:lnTo>
                <a:lnTo>
                  <a:pt x="5186" y="1099"/>
                </a:lnTo>
                <a:lnTo>
                  <a:pt x="4956" y="1488"/>
                </a:lnTo>
                <a:lnTo>
                  <a:pt x="6175" y="2782"/>
                </a:lnTo>
                <a:lnTo>
                  <a:pt x="2046" y="6585"/>
                </a:lnTo>
                <a:lnTo>
                  <a:pt x="10142" y="6585"/>
                </a:lnTo>
                <a:lnTo>
                  <a:pt x="6646" y="939"/>
                </a:lnTo>
                <a:lnTo>
                  <a:pt x="58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70445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299" y="2267"/>
                </a:moveTo>
                <a:lnTo>
                  <a:pt x="15329" y="14246"/>
                </a:lnTo>
                <a:lnTo>
                  <a:pt x="14466" y="13433"/>
                </a:lnTo>
                <a:lnTo>
                  <a:pt x="12776" y="11704"/>
                </a:lnTo>
                <a:lnTo>
                  <a:pt x="12155" y="11005"/>
                </a:lnTo>
                <a:lnTo>
                  <a:pt x="10775" y="9242"/>
                </a:lnTo>
                <a:lnTo>
                  <a:pt x="9521" y="7444"/>
                </a:lnTo>
                <a:lnTo>
                  <a:pt x="8709" y="6069"/>
                </a:lnTo>
                <a:lnTo>
                  <a:pt x="4875" y="6069"/>
                </a:lnTo>
                <a:lnTo>
                  <a:pt x="3817" y="5210"/>
                </a:lnTo>
                <a:lnTo>
                  <a:pt x="3300" y="4695"/>
                </a:lnTo>
                <a:lnTo>
                  <a:pt x="2679" y="4031"/>
                </a:lnTo>
                <a:lnTo>
                  <a:pt x="2012" y="3252"/>
                </a:lnTo>
                <a:lnTo>
                  <a:pt x="1299" y="2267"/>
                </a:lnTo>
                <a:close/>
              </a:path>
              <a:path w="15875" h="14604">
                <a:moveTo>
                  <a:pt x="5899" y="0"/>
                </a:moveTo>
                <a:lnTo>
                  <a:pt x="4875" y="6069"/>
                </a:lnTo>
                <a:lnTo>
                  <a:pt x="8709" y="6069"/>
                </a:lnTo>
                <a:lnTo>
                  <a:pt x="8102" y="5016"/>
                </a:lnTo>
                <a:lnTo>
                  <a:pt x="7500" y="3836"/>
                </a:lnTo>
                <a:lnTo>
                  <a:pt x="6405" y="1454"/>
                </a:lnTo>
                <a:lnTo>
                  <a:pt x="5899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64742" y="43268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40">
                <a:moveTo>
                  <a:pt x="3346" y="0"/>
                </a:moveTo>
                <a:lnTo>
                  <a:pt x="1966" y="469"/>
                </a:lnTo>
                <a:lnTo>
                  <a:pt x="908" y="664"/>
                </a:lnTo>
                <a:lnTo>
                  <a:pt x="0" y="2301"/>
                </a:lnTo>
                <a:lnTo>
                  <a:pt x="3656" y="2301"/>
                </a:lnTo>
                <a:lnTo>
                  <a:pt x="3346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55364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2696" y="1328"/>
                </a:moveTo>
                <a:lnTo>
                  <a:pt x="3555" y="2233"/>
                </a:lnTo>
                <a:lnTo>
                  <a:pt x="3666" y="2542"/>
                </a:lnTo>
                <a:lnTo>
                  <a:pt x="0" y="18472"/>
                </a:lnTo>
                <a:lnTo>
                  <a:pt x="118" y="19538"/>
                </a:lnTo>
                <a:lnTo>
                  <a:pt x="12609" y="42168"/>
                </a:lnTo>
                <a:lnTo>
                  <a:pt x="12839" y="40599"/>
                </a:lnTo>
                <a:lnTo>
                  <a:pt x="13000" y="39820"/>
                </a:lnTo>
                <a:lnTo>
                  <a:pt x="34147" y="12643"/>
                </a:lnTo>
                <a:lnTo>
                  <a:pt x="35251" y="11864"/>
                </a:lnTo>
                <a:lnTo>
                  <a:pt x="37218" y="10250"/>
                </a:lnTo>
                <a:lnTo>
                  <a:pt x="39104" y="8417"/>
                </a:lnTo>
                <a:lnTo>
                  <a:pt x="41018" y="6264"/>
                </a:lnTo>
                <a:lnTo>
                  <a:pt x="17875" y="6264"/>
                </a:lnTo>
                <a:lnTo>
                  <a:pt x="16611" y="6104"/>
                </a:lnTo>
                <a:lnTo>
                  <a:pt x="11685" y="1557"/>
                </a:lnTo>
                <a:lnTo>
                  <a:pt x="4858" y="1557"/>
                </a:lnTo>
                <a:lnTo>
                  <a:pt x="3409" y="1488"/>
                </a:lnTo>
                <a:lnTo>
                  <a:pt x="2696" y="1328"/>
                </a:lnTo>
                <a:close/>
              </a:path>
              <a:path w="41275" h="42545">
                <a:moveTo>
                  <a:pt x="33366" y="1523"/>
                </a:moveTo>
                <a:lnTo>
                  <a:pt x="25419" y="4111"/>
                </a:lnTo>
                <a:lnTo>
                  <a:pt x="24085" y="4810"/>
                </a:lnTo>
                <a:lnTo>
                  <a:pt x="18508" y="6264"/>
                </a:lnTo>
                <a:lnTo>
                  <a:pt x="41018" y="6264"/>
                </a:lnTo>
                <a:lnTo>
                  <a:pt x="41160" y="6104"/>
                </a:lnTo>
                <a:lnTo>
                  <a:pt x="41091" y="5875"/>
                </a:lnTo>
                <a:lnTo>
                  <a:pt x="40622" y="5394"/>
                </a:lnTo>
                <a:lnTo>
                  <a:pt x="33998" y="1557"/>
                </a:lnTo>
                <a:lnTo>
                  <a:pt x="33366" y="1523"/>
                </a:lnTo>
                <a:close/>
              </a:path>
              <a:path w="41275" h="42545">
                <a:moveTo>
                  <a:pt x="11114" y="0"/>
                </a:moveTo>
                <a:lnTo>
                  <a:pt x="4858" y="1557"/>
                </a:lnTo>
                <a:lnTo>
                  <a:pt x="11685" y="1557"/>
                </a:lnTo>
                <a:lnTo>
                  <a:pt x="1111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83470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21420" y="21565"/>
                </a:moveTo>
                <a:lnTo>
                  <a:pt x="14850" y="21565"/>
                </a:lnTo>
                <a:lnTo>
                  <a:pt x="15045" y="21725"/>
                </a:lnTo>
                <a:lnTo>
                  <a:pt x="15168" y="22000"/>
                </a:lnTo>
                <a:lnTo>
                  <a:pt x="15954" y="24348"/>
                </a:lnTo>
                <a:lnTo>
                  <a:pt x="15367" y="25172"/>
                </a:lnTo>
                <a:lnTo>
                  <a:pt x="14378" y="26776"/>
                </a:lnTo>
                <a:lnTo>
                  <a:pt x="12181" y="36957"/>
                </a:lnTo>
                <a:lnTo>
                  <a:pt x="12289" y="37930"/>
                </a:lnTo>
                <a:lnTo>
                  <a:pt x="12547" y="39545"/>
                </a:lnTo>
                <a:lnTo>
                  <a:pt x="13044" y="41343"/>
                </a:lnTo>
                <a:lnTo>
                  <a:pt x="13254" y="41813"/>
                </a:lnTo>
                <a:lnTo>
                  <a:pt x="13702" y="42557"/>
                </a:lnTo>
                <a:lnTo>
                  <a:pt x="14157" y="43416"/>
                </a:lnTo>
                <a:lnTo>
                  <a:pt x="16478" y="53437"/>
                </a:lnTo>
                <a:lnTo>
                  <a:pt x="16394" y="54262"/>
                </a:lnTo>
                <a:lnTo>
                  <a:pt x="16240" y="55201"/>
                </a:lnTo>
                <a:lnTo>
                  <a:pt x="15954" y="56140"/>
                </a:lnTo>
                <a:lnTo>
                  <a:pt x="15958" y="58808"/>
                </a:lnTo>
                <a:lnTo>
                  <a:pt x="17955" y="63779"/>
                </a:lnTo>
                <a:lnTo>
                  <a:pt x="18507" y="62989"/>
                </a:lnTo>
                <a:lnTo>
                  <a:pt x="21612" y="55201"/>
                </a:lnTo>
                <a:lnTo>
                  <a:pt x="21531" y="53437"/>
                </a:lnTo>
                <a:lnTo>
                  <a:pt x="20979" y="51673"/>
                </a:lnTo>
                <a:lnTo>
                  <a:pt x="20554" y="50230"/>
                </a:lnTo>
                <a:lnTo>
                  <a:pt x="20243" y="48856"/>
                </a:lnTo>
                <a:lnTo>
                  <a:pt x="20002" y="47562"/>
                </a:lnTo>
                <a:lnTo>
                  <a:pt x="19841" y="46394"/>
                </a:lnTo>
                <a:lnTo>
                  <a:pt x="19976" y="42511"/>
                </a:lnTo>
                <a:lnTo>
                  <a:pt x="26097" y="37312"/>
                </a:lnTo>
                <a:lnTo>
                  <a:pt x="27120" y="37312"/>
                </a:lnTo>
                <a:lnTo>
                  <a:pt x="26649" y="37266"/>
                </a:lnTo>
                <a:lnTo>
                  <a:pt x="26925" y="32880"/>
                </a:lnTo>
                <a:lnTo>
                  <a:pt x="25982" y="30532"/>
                </a:lnTo>
                <a:lnTo>
                  <a:pt x="24399" y="27050"/>
                </a:lnTo>
                <a:lnTo>
                  <a:pt x="22670" y="23718"/>
                </a:lnTo>
                <a:lnTo>
                  <a:pt x="21420" y="21565"/>
                </a:lnTo>
                <a:close/>
              </a:path>
              <a:path w="27304" h="64134">
                <a:moveTo>
                  <a:pt x="27120" y="37312"/>
                </a:moveTo>
                <a:close/>
              </a:path>
              <a:path w="27304" h="64134">
                <a:moveTo>
                  <a:pt x="6754" y="13273"/>
                </a:moveTo>
                <a:lnTo>
                  <a:pt x="1683" y="13273"/>
                </a:lnTo>
                <a:lnTo>
                  <a:pt x="2074" y="14957"/>
                </a:lnTo>
                <a:lnTo>
                  <a:pt x="2189" y="15735"/>
                </a:lnTo>
                <a:lnTo>
                  <a:pt x="2259" y="19492"/>
                </a:lnTo>
                <a:lnTo>
                  <a:pt x="2108" y="20820"/>
                </a:lnTo>
                <a:lnTo>
                  <a:pt x="1959" y="21450"/>
                </a:lnTo>
                <a:lnTo>
                  <a:pt x="1882" y="25172"/>
                </a:lnTo>
                <a:lnTo>
                  <a:pt x="1993" y="25997"/>
                </a:lnTo>
                <a:lnTo>
                  <a:pt x="2189" y="26581"/>
                </a:lnTo>
                <a:lnTo>
                  <a:pt x="2465" y="27050"/>
                </a:lnTo>
                <a:lnTo>
                  <a:pt x="2626" y="27165"/>
                </a:lnTo>
                <a:lnTo>
                  <a:pt x="3097" y="27955"/>
                </a:lnTo>
                <a:lnTo>
                  <a:pt x="3293" y="28150"/>
                </a:lnTo>
                <a:lnTo>
                  <a:pt x="3569" y="28184"/>
                </a:lnTo>
                <a:lnTo>
                  <a:pt x="3764" y="27955"/>
                </a:lnTo>
                <a:lnTo>
                  <a:pt x="3873" y="27440"/>
                </a:lnTo>
                <a:lnTo>
                  <a:pt x="4121" y="23718"/>
                </a:lnTo>
                <a:lnTo>
                  <a:pt x="4466" y="21450"/>
                </a:lnTo>
                <a:lnTo>
                  <a:pt x="6432" y="16285"/>
                </a:lnTo>
                <a:lnTo>
                  <a:pt x="6643" y="14876"/>
                </a:lnTo>
                <a:lnTo>
                  <a:pt x="6754" y="13273"/>
                </a:lnTo>
                <a:close/>
              </a:path>
              <a:path w="27304" h="64134">
                <a:moveTo>
                  <a:pt x="10628" y="7089"/>
                </a:moveTo>
                <a:lnTo>
                  <a:pt x="5846" y="7089"/>
                </a:lnTo>
                <a:lnTo>
                  <a:pt x="6674" y="7902"/>
                </a:lnTo>
                <a:lnTo>
                  <a:pt x="8123" y="9436"/>
                </a:lnTo>
                <a:lnTo>
                  <a:pt x="12416" y="19492"/>
                </a:lnTo>
                <a:lnTo>
                  <a:pt x="12293" y="20820"/>
                </a:lnTo>
                <a:lnTo>
                  <a:pt x="12174" y="21771"/>
                </a:lnTo>
                <a:lnTo>
                  <a:pt x="11906" y="23374"/>
                </a:lnTo>
                <a:lnTo>
                  <a:pt x="11779" y="23921"/>
                </a:lnTo>
                <a:lnTo>
                  <a:pt x="12331" y="23328"/>
                </a:lnTo>
                <a:lnTo>
                  <a:pt x="13159" y="22504"/>
                </a:lnTo>
                <a:lnTo>
                  <a:pt x="13516" y="22240"/>
                </a:lnTo>
                <a:lnTo>
                  <a:pt x="13792" y="22000"/>
                </a:lnTo>
                <a:lnTo>
                  <a:pt x="14459" y="21610"/>
                </a:lnTo>
                <a:lnTo>
                  <a:pt x="14620" y="21565"/>
                </a:lnTo>
                <a:lnTo>
                  <a:pt x="21420" y="21565"/>
                </a:lnTo>
                <a:lnTo>
                  <a:pt x="19140" y="17888"/>
                </a:lnTo>
                <a:lnTo>
                  <a:pt x="11032" y="7512"/>
                </a:lnTo>
                <a:lnTo>
                  <a:pt x="10628" y="7089"/>
                </a:lnTo>
                <a:close/>
              </a:path>
              <a:path w="27304" h="64134">
                <a:moveTo>
                  <a:pt x="3293" y="0"/>
                </a:moveTo>
                <a:lnTo>
                  <a:pt x="3017" y="148"/>
                </a:lnTo>
                <a:lnTo>
                  <a:pt x="2626" y="1362"/>
                </a:lnTo>
                <a:lnTo>
                  <a:pt x="2189" y="2542"/>
                </a:lnTo>
                <a:lnTo>
                  <a:pt x="1292" y="4581"/>
                </a:lnTo>
                <a:lnTo>
                  <a:pt x="544" y="5989"/>
                </a:lnTo>
                <a:lnTo>
                  <a:pt x="222" y="6539"/>
                </a:lnTo>
                <a:lnTo>
                  <a:pt x="118" y="7512"/>
                </a:lnTo>
                <a:lnTo>
                  <a:pt x="1292" y="13353"/>
                </a:lnTo>
                <a:lnTo>
                  <a:pt x="1683" y="13273"/>
                </a:lnTo>
                <a:lnTo>
                  <a:pt x="6754" y="13273"/>
                </a:lnTo>
                <a:lnTo>
                  <a:pt x="6663" y="10960"/>
                </a:lnTo>
                <a:lnTo>
                  <a:pt x="6472" y="9436"/>
                </a:lnTo>
                <a:lnTo>
                  <a:pt x="6317" y="8566"/>
                </a:lnTo>
                <a:lnTo>
                  <a:pt x="5846" y="7089"/>
                </a:lnTo>
                <a:lnTo>
                  <a:pt x="10628" y="7089"/>
                </a:lnTo>
                <a:lnTo>
                  <a:pt x="8640" y="5004"/>
                </a:lnTo>
                <a:lnTo>
                  <a:pt x="7387" y="3756"/>
                </a:lnTo>
                <a:lnTo>
                  <a:pt x="6087" y="2508"/>
                </a:lnTo>
                <a:lnTo>
                  <a:pt x="4707" y="1248"/>
                </a:lnTo>
                <a:lnTo>
                  <a:pt x="329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68088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6922" y="0"/>
                </a:moveTo>
                <a:lnTo>
                  <a:pt x="6405" y="160"/>
                </a:lnTo>
                <a:lnTo>
                  <a:pt x="6957" y="1374"/>
                </a:lnTo>
                <a:lnTo>
                  <a:pt x="5818" y="1924"/>
                </a:lnTo>
                <a:lnTo>
                  <a:pt x="0" y="14602"/>
                </a:lnTo>
                <a:lnTo>
                  <a:pt x="160" y="16915"/>
                </a:lnTo>
                <a:lnTo>
                  <a:pt x="4484" y="31322"/>
                </a:lnTo>
                <a:lnTo>
                  <a:pt x="5657" y="33991"/>
                </a:lnTo>
                <a:lnTo>
                  <a:pt x="6060" y="30028"/>
                </a:lnTo>
                <a:lnTo>
                  <a:pt x="6255" y="27291"/>
                </a:lnTo>
                <a:lnTo>
                  <a:pt x="6370" y="24084"/>
                </a:lnTo>
                <a:lnTo>
                  <a:pt x="6255" y="14327"/>
                </a:lnTo>
                <a:lnTo>
                  <a:pt x="5903" y="9517"/>
                </a:lnTo>
                <a:lnTo>
                  <a:pt x="5703" y="7478"/>
                </a:lnTo>
                <a:lnTo>
                  <a:pt x="8486" y="6653"/>
                </a:lnTo>
                <a:lnTo>
                  <a:pt x="12106" y="6653"/>
                </a:lnTo>
                <a:lnTo>
                  <a:pt x="11722" y="5909"/>
                </a:lnTo>
                <a:lnTo>
                  <a:pt x="10924" y="4581"/>
                </a:lnTo>
                <a:lnTo>
                  <a:pt x="9671" y="2782"/>
                </a:lnTo>
                <a:lnTo>
                  <a:pt x="9234" y="2267"/>
                </a:lnTo>
                <a:lnTo>
                  <a:pt x="8417" y="1374"/>
                </a:lnTo>
                <a:lnTo>
                  <a:pt x="6922" y="0"/>
                </a:lnTo>
                <a:close/>
              </a:path>
              <a:path w="36195" h="34289">
                <a:moveTo>
                  <a:pt x="12106" y="6653"/>
                </a:moveTo>
                <a:lnTo>
                  <a:pt x="8486" y="6653"/>
                </a:lnTo>
                <a:lnTo>
                  <a:pt x="10970" y="8257"/>
                </a:lnTo>
                <a:lnTo>
                  <a:pt x="12258" y="8967"/>
                </a:lnTo>
                <a:lnTo>
                  <a:pt x="13362" y="9517"/>
                </a:lnTo>
                <a:lnTo>
                  <a:pt x="13017" y="8577"/>
                </a:lnTo>
                <a:lnTo>
                  <a:pt x="12518" y="7478"/>
                </a:lnTo>
                <a:lnTo>
                  <a:pt x="12106" y="6653"/>
                </a:lnTo>
                <a:close/>
              </a:path>
              <a:path w="36195" h="34289">
                <a:moveTo>
                  <a:pt x="29761" y="4157"/>
                </a:moveTo>
                <a:lnTo>
                  <a:pt x="25437" y="5600"/>
                </a:lnTo>
                <a:lnTo>
                  <a:pt x="25080" y="5840"/>
                </a:lnTo>
                <a:lnTo>
                  <a:pt x="24218" y="6734"/>
                </a:lnTo>
                <a:lnTo>
                  <a:pt x="23925" y="7169"/>
                </a:lnTo>
                <a:lnTo>
                  <a:pt x="23746" y="7398"/>
                </a:lnTo>
                <a:lnTo>
                  <a:pt x="23160" y="8383"/>
                </a:lnTo>
                <a:lnTo>
                  <a:pt x="22642" y="9711"/>
                </a:lnTo>
                <a:lnTo>
                  <a:pt x="22262" y="11315"/>
                </a:lnTo>
                <a:lnTo>
                  <a:pt x="22171" y="12105"/>
                </a:lnTo>
                <a:lnTo>
                  <a:pt x="23160" y="12219"/>
                </a:lnTo>
                <a:lnTo>
                  <a:pt x="24103" y="12300"/>
                </a:lnTo>
                <a:lnTo>
                  <a:pt x="25000" y="12334"/>
                </a:lnTo>
                <a:lnTo>
                  <a:pt x="27403" y="12300"/>
                </a:lnTo>
                <a:lnTo>
                  <a:pt x="29841" y="12059"/>
                </a:lnTo>
                <a:lnTo>
                  <a:pt x="31336" y="11750"/>
                </a:lnTo>
                <a:lnTo>
                  <a:pt x="32590" y="11429"/>
                </a:lnTo>
                <a:lnTo>
                  <a:pt x="33142" y="11315"/>
                </a:lnTo>
                <a:lnTo>
                  <a:pt x="35694" y="9711"/>
                </a:lnTo>
                <a:lnTo>
                  <a:pt x="35660" y="8692"/>
                </a:lnTo>
                <a:lnTo>
                  <a:pt x="33417" y="5840"/>
                </a:lnTo>
                <a:lnTo>
                  <a:pt x="33222" y="4890"/>
                </a:lnTo>
                <a:lnTo>
                  <a:pt x="34368" y="4351"/>
                </a:lnTo>
                <a:lnTo>
                  <a:pt x="31888" y="4351"/>
                </a:lnTo>
                <a:lnTo>
                  <a:pt x="31175" y="4306"/>
                </a:lnTo>
                <a:lnTo>
                  <a:pt x="29761" y="4157"/>
                </a:lnTo>
                <a:close/>
              </a:path>
              <a:path w="36195" h="34289">
                <a:moveTo>
                  <a:pt x="34556" y="4157"/>
                </a:moveTo>
                <a:lnTo>
                  <a:pt x="33613" y="4271"/>
                </a:lnTo>
                <a:lnTo>
                  <a:pt x="32716" y="4351"/>
                </a:lnTo>
                <a:lnTo>
                  <a:pt x="34368" y="4351"/>
                </a:lnTo>
                <a:lnTo>
                  <a:pt x="34539" y="4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77644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5" y="148"/>
                </a:moveTo>
                <a:lnTo>
                  <a:pt x="149" y="0"/>
                </a:lnTo>
                <a:lnTo>
                  <a:pt x="0" y="34"/>
                </a:lnTo>
                <a:lnTo>
                  <a:pt x="0" y="263"/>
                </a:lnTo>
                <a:lnTo>
                  <a:pt x="195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8629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3746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15011" y="37438"/>
                </a:moveTo>
                <a:lnTo>
                  <a:pt x="9360" y="37438"/>
                </a:lnTo>
                <a:lnTo>
                  <a:pt x="9280" y="37907"/>
                </a:lnTo>
                <a:lnTo>
                  <a:pt x="10223" y="38022"/>
                </a:lnTo>
                <a:lnTo>
                  <a:pt x="11051" y="38056"/>
                </a:lnTo>
                <a:lnTo>
                  <a:pt x="11764" y="38056"/>
                </a:lnTo>
                <a:lnTo>
                  <a:pt x="12385" y="38022"/>
                </a:lnTo>
                <a:lnTo>
                  <a:pt x="13293" y="37907"/>
                </a:lnTo>
                <a:lnTo>
                  <a:pt x="14351" y="37667"/>
                </a:lnTo>
                <a:lnTo>
                  <a:pt x="15011" y="37438"/>
                </a:lnTo>
                <a:close/>
              </a:path>
              <a:path w="33654" h="38100">
                <a:moveTo>
                  <a:pt x="2828" y="3092"/>
                </a:moveTo>
                <a:lnTo>
                  <a:pt x="161" y="3882"/>
                </a:lnTo>
                <a:lnTo>
                  <a:pt x="164" y="5130"/>
                </a:lnTo>
                <a:lnTo>
                  <a:pt x="264" y="6150"/>
                </a:lnTo>
                <a:lnTo>
                  <a:pt x="508" y="9517"/>
                </a:lnTo>
                <a:lnTo>
                  <a:pt x="630" y="22824"/>
                </a:lnTo>
                <a:lnTo>
                  <a:pt x="513" y="24909"/>
                </a:lnTo>
                <a:lnTo>
                  <a:pt x="387" y="26627"/>
                </a:lnTo>
                <a:lnTo>
                  <a:pt x="0" y="30429"/>
                </a:lnTo>
                <a:lnTo>
                  <a:pt x="712" y="32181"/>
                </a:lnTo>
                <a:lnTo>
                  <a:pt x="9130" y="37472"/>
                </a:lnTo>
                <a:lnTo>
                  <a:pt x="9360" y="37438"/>
                </a:lnTo>
                <a:lnTo>
                  <a:pt x="15011" y="37438"/>
                </a:lnTo>
                <a:lnTo>
                  <a:pt x="16479" y="36293"/>
                </a:lnTo>
                <a:lnTo>
                  <a:pt x="16381" y="35239"/>
                </a:lnTo>
                <a:lnTo>
                  <a:pt x="16283" y="35044"/>
                </a:lnTo>
                <a:lnTo>
                  <a:pt x="16254" y="34815"/>
                </a:lnTo>
                <a:lnTo>
                  <a:pt x="17260" y="31918"/>
                </a:lnTo>
                <a:lnTo>
                  <a:pt x="17651" y="30933"/>
                </a:lnTo>
                <a:lnTo>
                  <a:pt x="17536" y="29994"/>
                </a:lnTo>
                <a:lnTo>
                  <a:pt x="17421" y="29249"/>
                </a:lnTo>
                <a:lnTo>
                  <a:pt x="17260" y="28619"/>
                </a:lnTo>
                <a:lnTo>
                  <a:pt x="17694" y="26466"/>
                </a:lnTo>
                <a:lnTo>
                  <a:pt x="23045" y="19652"/>
                </a:lnTo>
                <a:lnTo>
                  <a:pt x="23827" y="18324"/>
                </a:lnTo>
                <a:lnTo>
                  <a:pt x="26851" y="13662"/>
                </a:lnTo>
                <a:lnTo>
                  <a:pt x="28231" y="11784"/>
                </a:lnTo>
                <a:lnTo>
                  <a:pt x="28864" y="10960"/>
                </a:lnTo>
                <a:lnTo>
                  <a:pt x="29437" y="10765"/>
                </a:lnTo>
                <a:lnTo>
                  <a:pt x="30635" y="10227"/>
                </a:lnTo>
                <a:lnTo>
                  <a:pt x="31382" y="9757"/>
                </a:lnTo>
                <a:lnTo>
                  <a:pt x="31693" y="9517"/>
                </a:lnTo>
                <a:lnTo>
                  <a:pt x="32279" y="9013"/>
                </a:lnTo>
                <a:lnTo>
                  <a:pt x="32485" y="8772"/>
                </a:lnTo>
                <a:lnTo>
                  <a:pt x="19273" y="8772"/>
                </a:lnTo>
                <a:lnTo>
                  <a:pt x="18364" y="8738"/>
                </a:lnTo>
                <a:lnTo>
                  <a:pt x="17375" y="8658"/>
                </a:lnTo>
                <a:lnTo>
                  <a:pt x="16398" y="8543"/>
                </a:lnTo>
                <a:lnTo>
                  <a:pt x="16157" y="8497"/>
                </a:lnTo>
                <a:lnTo>
                  <a:pt x="15927" y="8463"/>
                </a:lnTo>
                <a:lnTo>
                  <a:pt x="15570" y="8417"/>
                </a:lnTo>
                <a:lnTo>
                  <a:pt x="15375" y="8383"/>
                </a:lnTo>
                <a:lnTo>
                  <a:pt x="15179" y="8337"/>
                </a:lnTo>
                <a:lnTo>
                  <a:pt x="15018" y="8303"/>
                </a:lnTo>
                <a:lnTo>
                  <a:pt x="14708" y="8222"/>
                </a:lnTo>
                <a:lnTo>
                  <a:pt x="14547" y="8222"/>
                </a:lnTo>
                <a:lnTo>
                  <a:pt x="14317" y="8188"/>
                </a:lnTo>
                <a:lnTo>
                  <a:pt x="14075" y="8108"/>
                </a:lnTo>
                <a:lnTo>
                  <a:pt x="13730" y="8028"/>
                </a:lnTo>
                <a:lnTo>
                  <a:pt x="13489" y="7993"/>
                </a:lnTo>
                <a:lnTo>
                  <a:pt x="13247" y="7913"/>
                </a:lnTo>
                <a:lnTo>
                  <a:pt x="12741" y="7799"/>
                </a:lnTo>
                <a:lnTo>
                  <a:pt x="12511" y="7719"/>
                </a:lnTo>
                <a:lnTo>
                  <a:pt x="10694" y="7169"/>
                </a:lnTo>
                <a:lnTo>
                  <a:pt x="10545" y="7089"/>
                </a:lnTo>
                <a:lnTo>
                  <a:pt x="10384" y="7054"/>
                </a:lnTo>
                <a:lnTo>
                  <a:pt x="10188" y="7008"/>
                </a:lnTo>
                <a:lnTo>
                  <a:pt x="9671" y="6779"/>
                </a:lnTo>
                <a:lnTo>
                  <a:pt x="8969" y="6505"/>
                </a:lnTo>
                <a:lnTo>
                  <a:pt x="8808" y="6424"/>
                </a:lnTo>
                <a:lnTo>
                  <a:pt x="8107" y="6150"/>
                </a:lnTo>
                <a:lnTo>
                  <a:pt x="7511" y="5840"/>
                </a:lnTo>
                <a:lnTo>
                  <a:pt x="6531" y="5371"/>
                </a:lnTo>
                <a:lnTo>
                  <a:pt x="5206" y="4626"/>
                </a:lnTo>
                <a:lnTo>
                  <a:pt x="2828" y="3092"/>
                </a:lnTo>
                <a:close/>
              </a:path>
              <a:path w="33654" h="38100">
                <a:moveTo>
                  <a:pt x="30474" y="45"/>
                </a:moveTo>
                <a:lnTo>
                  <a:pt x="30340" y="45"/>
                </a:lnTo>
                <a:lnTo>
                  <a:pt x="27564" y="1328"/>
                </a:lnTo>
                <a:lnTo>
                  <a:pt x="27760" y="2279"/>
                </a:lnTo>
                <a:lnTo>
                  <a:pt x="28197" y="2668"/>
                </a:lnTo>
                <a:lnTo>
                  <a:pt x="28622" y="3092"/>
                </a:lnTo>
                <a:lnTo>
                  <a:pt x="29450" y="4111"/>
                </a:lnTo>
                <a:lnTo>
                  <a:pt x="29794" y="4695"/>
                </a:lnTo>
                <a:lnTo>
                  <a:pt x="30002" y="5130"/>
                </a:lnTo>
                <a:lnTo>
                  <a:pt x="30083" y="6035"/>
                </a:lnTo>
                <a:lnTo>
                  <a:pt x="29962" y="6264"/>
                </a:lnTo>
                <a:lnTo>
                  <a:pt x="26932" y="7867"/>
                </a:lnTo>
                <a:lnTo>
                  <a:pt x="25678" y="8188"/>
                </a:lnTo>
                <a:lnTo>
                  <a:pt x="24149" y="8497"/>
                </a:lnTo>
                <a:lnTo>
                  <a:pt x="22412" y="8692"/>
                </a:lnTo>
                <a:lnTo>
                  <a:pt x="20963" y="8772"/>
                </a:lnTo>
                <a:lnTo>
                  <a:pt x="32485" y="8772"/>
                </a:lnTo>
                <a:lnTo>
                  <a:pt x="32800" y="8383"/>
                </a:lnTo>
                <a:lnTo>
                  <a:pt x="33303" y="7524"/>
                </a:lnTo>
                <a:lnTo>
                  <a:pt x="33426" y="7169"/>
                </a:lnTo>
                <a:lnTo>
                  <a:pt x="33551" y="6653"/>
                </a:lnTo>
                <a:lnTo>
                  <a:pt x="33445" y="4111"/>
                </a:lnTo>
                <a:lnTo>
                  <a:pt x="30508" y="114"/>
                </a:lnTo>
                <a:close/>
              </a:path>
              <a:path w="33654" h="38100">
                <a:moveTo>
                  <a:pt x="30439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51931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58544" y="154939"/>
                </a:moveTo>
                <a:lnTo>
                  <a:pt x="58303" y="157479"/>
                </a:lnTo>
                <a:lnTo>
                  <a:pt x="58222" y="158749"/>
                </a:lnTo>
                <a:lnTo>
                  <a:pt x="58659" y="158749"/>
                </a:lnTo>
                <a:lnTo>
                  <a:pt x="58544" y="154939"/>
                </a:lnTo>
                <a:close/>
              </a:path>
              <a:path w="61595" h="158750">
                <a:moveTo>
                  <a:pt x="58425" y="154827"/>
                </a:moveTo>
                <a:close/>
              </a:path>
              <a:path w="61595" h="158750">
                <a:moveTo>
                  <a:pt x="58889" y="152399"/>
                </a:moveTo>
                <a:lnTo>
                  <a:pt x="58579" y="152399"/>
                </a:lnTo>
                <a:lnTo>
                  <a:pt x="58464" y="154939"/>
                </a:lnTo>
                <a:lnTo>
                  <a:pt x="58613" y="154939"/>
                </a:lnTo>
                <a:lnTo>
                  <a:pt x="58889" y="152399"/>
                </a:lnTo>
                <a:close/>
              </a:path>
              <a:path w="61595" h="158750">
                <a:moveTo>
                  <a:pt x="54209" y="97790"/>
                </a:moveTo>
                <a:lnTo>
                  <a:pt x="26771" y="97789"/>
                </a:lnTo>
                <a:lnTo>
                  <a:pt x="27288" y="99059"/>
                </a:lnTo>
                <a:lnTo>
                  <a:pt x="27714" y="99059"/>
                </a:lnTo>
                <a:lnTo>
                  <a:pt x="28070" y="100329"/>
                </a:lnTo>
                <a:lnTo>
                  <a:pt x="28346" y="100329"/>
                </a:lnTo>
                <a:lnTo>
                  <a:pt x="28737" y="102869"/>
                </a:lnTo>
                <a:lnTo>
                  <a:pt x="28898" y="104139"/>
                </a:lnTo>
                <a:lnTo>
                  <a:pt x="28898" y="106679"/>
                </a:lnTo>
                <a:lnTo>
                  <a:pt x="28461" y="110489"/>
                </a:lnTo>
                <a:lnTo>
                  <a:pt x="27955" y="113029"/>
                </a:lnTo>
                <a:lnTo>
                  <a:pt x="27794" y="114299"/>
                </a:lnTo>
                <a:lnTo>
                  <a:pt x="33107" y="114299"/>
                </a:lnTo>
                <a:lnTo>
                  <a:pt x="33417" y="115569"/>
                </a:lnTo>
                <a:lnTo>
                  <a:pt x="34441" y="115569"/>
                </a:lnTo>
                <a:lnTo>
                  <a:pt x="34751" y="116839"/>
                </a:lnTo>
                <a:lnTo>
                  <a:pt x="34993" y="116839"/>
                </a:lnTo>
                <a:lnTo>
                  <a:pt x="35027" y="118109"/>
                </a:lnTo>
                <a:lnTo>
                  <a:pt x="35142" y="119379"/>
                </a:lnTo>
                <a:lnTo>
                  <a:pt x="34751" y="121919"/>
                </a:lnTo>
                <a:lnTo>
                  <a:pt x="37626" y="124459"/>
                </a:lnTo>
                <a:lnTo>
                  <a:pt x="50989" y="140969"/>
                </a:lnTo>
                <a:lnTo>
                  <a:pt x="51702" y="140969"/>
                </a:lnTo>
                <a:lnTo>
                  <a:pt x="53036" y="143509"/>
                </a:lnTo>
                <a:lnTo>
                  <a:pt x="54209" y="146049"/>
                </a:lnTo>
                <a:lnTo>
                  <a:pt x="56141" y="149859"/>
                </a:lnTo>
                <a:lnTo>
                  <a:pt x="57521" y="152399"/>
                </a:lnTo>
                <a:lnTo>
                  <a:pt x="58027" y="153669"/>
                </a:lnTo>
                <a:lnTo>
                  <a:pt x="58425" y="154827"/>
                </a:lnTo>
                <a:lnTo>
                  <a:pt x="58464" y="153669"/>
                </a:lnTo>
                <a:lnTo>
                  <a:pt x="58579" y="152399"/>
                </a:lnTo>
                <a:lnTo>
                  <a:pt x="58889" y="152399"/>
                </a:lnTo>
                <a:lnTo>
                  <a:pt x="59085" y="151129"/>
                </a:lnTo>
                <a:lnTo>
                  <a:pt x="59556" y="149859"/>
                </a:lnTo>
                <a:lnTo>
                  <a:pt x="59993" y="148589"/>
                </a:lnTo>
                <a:lnTo>
                  <a:pt x="60465" y="148589"/>
                </a:lnTo>
                <a:lnTo>
                  <a:pt x="61408" y="147319"/>
                </a:lnTo>
                <a:lnTo>
                  <a:pt x="61508" y="143509"/>
                </a:lnTo>
                <a:lnTo>
                  <a:pt x="61413" y="127000"/>
                </a:lnTo>
                <a:lnTo>
                  <a:pt x="60384" y="114300"/>
                </a:lnTo>
                <a:lnTo>
                  <a:pt x="60074" y="111760"/>
                </a:lnTo>
                <a:lnTo>
                  <a:pt x="59717" y="109220"/>
                </a:lnTo>
                <a:lnTo>
                  <a:pt x="57866" y="105410"/>
                </a:lnTo>
                <a:lnTo>
                  <a:pt x="56302" y="101600"/>
                </a:lnTo>
                <a:lnTo>
                  <a:pt x="54209" y="97790"/>
                </a:lnTo>
                <a:close/>
              </a:path>
              <a:path w="61595" h="158750">
                <a:moveTo>
                  <a:pt x="49494" y="90170"/>
                </a:moveTo>
                <a:lnTo>
                  <a:pt x="14156" y="90169"/>
                </a:lnTo>
                <a:lnTo>
                  <a:pt x="15179" y="91439"/>
                </a:lnTo>
                <a:lnTo>
                  <a:pt x="15685" y="92709"/>
                </a:lnTo>
                <a:lnTo>
                  <a:pt x="16122" y="92709"/>
                </a:lnTo>
                <a:lnTo>
                  <a:pt x="16467" y="93979"/>
                </a:lnTo>
                <a:lnTo>
                  <a:pt x="16823" y="93979"/>
                </a:lnTo>
                <a:lnTo>
                  <a:pt x="17295" y="95249"/>
                </a:lnTo>
                <a:lnTo>
                  <a:pt x="17490" y="96519"/>
                </a:lnTo>
                <a:lnTo>
                  <a:pt x="17812" y="97789"/>
                </a:lnTo>
                <a:lnTo>
                  <a:pt x="17927" y="100329"/>
                </a:lnTo>
                <a:lnTo>
                  <a:pt x="19342" y="99059"/>
                </a:lnTo>
                <a:lnTo>
                  <a:pt x="20676" y="97789"/>
                </a:lnTo>
                <a:lnTo>
                  <a:pt x="54209" y="97790"/>
                </a:lnTo>
                <a:lnTo>
                  <a:pt x="53036" y="96520"/>
                </a:lnTo>
                <a:lnTo>
                  <a:pt x="51702" y="93980"/>
                </a:lnTo>
                <a:lnTo>
                  <a:pt x="50287" y="91440"/>
                </a:lnTo>
                <a:lnTo>
                  <a:pt x="49494" y="90170"/>
                </a:lnTo>
                <a:close/>
              </a:path>
              <a:path w="61595" h="158750">
                <a:moveTo>
                  <a:pt x="5979" y="91439"/>
                </a:moveTo>
                <a:lnTo>
                  <a:pt x="4484" y="91439"/>
                </a:lnTo>
                <a:lnTo>
                  <a:pt x="4956" y="92709"/>
                </a:lnTo>
                <a:lnTo>
                  <a:pt x="5427" y="92709"/>
                </a:lnTo>
                <a:lnTo>
                  <a:pt x="5979" y="91439"/>
                </a:lnTo>
                <a:close/>
              </a:path>
              <a:path w="61595" h="158750">
                <a:moveTo>
                  <a:pt x="7509" y="90169"/>
                </a:moveTo>
                <a:lnTo>
                  <a:pt x="3415" y="90169"/>
                </a:lnTo>
                <a:lnTo>
                  <a:pt x="4162" y="91439"/>
                </a:lnTo>
                <a:lnTo>
                  <a:pt x="6876" y="91439"/>
                </a:lnTo>
                <a:lnTo>
                  <a:pt x="7509" y="90169"/>
                </a:lnTo>
                <a:close/>
              </a:path>
              <a:path w="61595" h="158750">
                <a:moveTo>
                  <a:pt x="13558" y="12699"/>
                </a:moveTo>
                <a:lnTo>
                  <a:pt x="12661" y="13969"/>
                </a:lnTo>
                <a:lnTo>
                  <a:pt x="11085" y="16509"/>
                </a:lnTo>
                <a:lnTo>
                  <a:pt x="9786" y="19049"/>
                </a:lnTo>
                <a:lnTo>
                  <a:pt x="8337" y="21589"/>
                </a:lnTo>
                <a:lnTo>
                  <a:pt x="7198" y="21589"/>
                </a:lnTo>
                <a:lnTo>
                  <a:pt x="6876" y="22859"/>
                </a:lnTo>
                <a:lnTo>
                  <a:pt x="6014" y="22859"/>
                </a:lnTo>
                <a:lnTo>
                  <a:pt x="2196" y="31749"/>
                </a:lnTo>
                <a:lnTo>
                  <a:pt x="1920" y="31749"/>
                </a:lnTo>
                <a:lnTo>
                  <a:pt x="1690" y="33019"/>
                </a:lnTo>
                <a:lnTo>
                  <a:pt x="1529" y="34289"/>
                </a:lnTo>
                <a:lnTo>
                  <a:pt x="1414" y="35559"/>
                </a:lnTo>
                <a:lnTo>
                  <a:pt x="1379" y="41909"/>
                </a:lnTo>
                <a:lnTo>
                  <a:pt x="1575" y="43179"/>
                </a:lnTo>
                <a:lnTo>
                  <a:pt x="2115" y="45719"/>
                </a:lnTo>
                <a:lnTo>
                  <a:pt x="2598" y="46989"/>
                </a:lnTo>
                <a:lnTo>
                  <a:pt x="2828" y="48259"/>
                </a:lnTo>
                <a:lnTo>
                  <a:pt x="0" y="73659"/>
                </a:lnTo>
                <a:lnTo>
                  <a:pt x="195" y="77469"/>
                </a:lnTo>
                <a:lnTo>
                  <a:pt x="666" y="82549"/>
                </a:lnTo>
                <a:lnTo>
                  <a:pt x="977" y="83819"/>
                </a:lnTo>
                <a:lnTo>
                  <a:pt x="1172" y="85089"/>
                </a:lnTo>
                <a:lnTo>
                  <a:pt x="1724" y="86359"/>
                </a:lnTo>
                <a:lnTo>
                  <a:pt x="2161" y="87629"/>
                </a:lnTo>
                <a:lnTo>
                  <a:pt x="2989" y="90169"/>
                </a:lnTo>
                <a:lnTo>
                  <a:pt x="9429" y="90169"/>
                </a:lnTo>
                <a:lnTo>
                  <a:pt x="10418" y="88899"/>
                </a:lnTo>
                <a:lnTo>
                  <a:pt x="47924" y="88899"/>
                </a:lnTo>
                <a:lnTo>
                  <a:pt x="47102" y="87629"/>
                </a:lnTo>
                <a:lnTo>
                  <a:pt x="46194" y="86359"/>
                </a:lnTo>
                <a:lnTo>
                  <a:pt x="45331" y="85089"/>
                </a:lnTo>
                <a:lnTo>
                  <a:pt x="44388" y="85089"/>
                </a:lnTo>
                <a:lnTo>
                  <a:pt x="43365" y="83819"/>
                </a:lnTo>
                <a:lnTo>
                  <a:pt x="43054" y="83819"/>
                </a:lnTo>
                <a:lnTo>
                  <a:pt x="41433" y="82549"/>
                </a:lnTo>
                <a:lnTo>
                  <a:pt x="40214" y="81279"/>
                </a:lnTo>
                <a:lnTo>
                  <a:pt x="38765" y="80009"/>
                </a:lnTo>
                <a:lnTo>
                  <a:pt x="36281" y="77469"/>
                </a:lnTo>
                <a:lnTo>
                  <a:pt x="34556" y="76199"/>
                </a:lnTo>
                <a:lnTo>
                  <a:pt x="31957" y="72389"/>
                </a:lnTo>
                <a:lnTo>
                  <a:pt x="30313" y="71119"/>
                </a:lnTo>
                <a:lnTo>
                  <a:pt x="25356" y="58419"/>
                </a:lnTo>
                <a:lnTo>
                  <a:pt x="25391" y="54609"/>
                </a:lnTo>
                <a:lnTo>
                  <a:pt x="25598" y="53339"/>
                </a:lnTo>
                <a:lnTo>
                  <a:pt x="25713" y="52069"/>
                </a:lnTo>
                <a:lnTo>
                  <a:pt x="25552" y="48259"/>
                </a:lnTo>
                <a:lnTo>
                  <a:pt x="25356" y="46989"/>
                </a:lnTo>
                <a:lnTo>
                  <a:pt x="25000" y="45719"/>
                </a:lnTo>
                <a:lnTo>
                  <a:pt x="24528" y="43179"/>
                </a:lnTo>
                <a:lnTo>
                  <a:pt x="19227" y="30479"/>
                </a:lnTo>
                <a:lnTo>
                  <a:pt x="18008" y="26669"/>
                </a:lnTo>
                <a:lnTo>
                  <a:pt x="17490" y="24129"/>
                </a:lnTo>
                <a:lnTo>
                  <a:pt x="17019" y="22859"/>
                </a:lnTo>
                <a:lnTo>
                  <a:pt x="16628" y="20319"/>
                </a:lnTo>
                <a:lnTo>
                  <a:pt x="16157" y="16509"/>
                </a:lnTo>
                <a:lnTo>
                  <a:pt x="16157" y="15239"/>
                </a:lnTo>
                <a:lnTo>
                  <a:pt x="13443" y="15239"/>
                </a:lnTo>
                <a:lnTo>
                  <a:pt x="13558" y="12699"/>
                </a:lnTo>
                <a:close/>
              </a:path>
              <a:path w="61595" h="158750">
                <a:moveTo>
                  <a:pt x="47924" y="88899"/>
                </a:moveTo>
                <a:lnTo>
                  <a:pt x="10418" y="88899"/>
                </a:lnTo>
                <a:lnTo>
                  <a:pt x="11085" y="90169"/>
                </a:lnTo>
                <a:lnTo>
                  <a:pt x="48747" y="90170"/>
                </a:lnTo>
                <a:lnTo>
                  <a:pt x="47924" y="88899"/>
                </a:lnTo>
                <a:close/>
              </a:path>
              <a:path w="61595" h="158750">
                <a:moveTo>
                  <a:pt x="25391" y="54609"/>
                </a:moveTo>
                <a:lnTo>
                  <a:pt x="25241" y="55879"/>
                </a:lnTo>
                <a:lnTo>
                  <a:pt x="25391" y="54609"/>
                </a:lnTo>
                <a:close/>
              </a:path>
              <a:path w="61595" h="158750">
                <a:moveTo>
                  <a:pt x="17065" y="8889"/>
                </a:moveTo>
                <a:lnTo>
                  <a:pt x="13443" y="15239"/>
                </a:lnTo>
                <a:lnTo>
                  <a:pt x="16157" y="15239"/>
                </a:lnTo>
                <a:lnTo>
                  <a:pt x="16219" y="13715"/>
                </a:lnTo>
                <a:lnTo>
                  <a:pt x="16467" y="11429"/>
                </a:lnTo>
                <a:lnTo>
                  <a:pt x="16743" y="10159"/>
                </a:lnTo>
                <a:lnTo>
                  <a:pt x="17065" y="8889"/>
                </a:lnTo>
                <a:close/>
              </a:path>
              <a:path w="61595" h="158750">
                <a:moveTo>
                  <a:pt x="20952" y="3809"/>
                </a:moveTo>
                <a:lnTo>
                  <a:pt x="16743" y="3809"/>
                </a:lnTo>
                <a:lnTo>
                  <a:pt x="15800" y="5079"/>
                </a:lnTo>
                <a:lnTo>
                  <a:pt x="15570" y="6349"/>
                </a:lnTo>
                <a:lnTo>
                  <a:pt x="15294" y="6349"/>
                </a:lnTo>
                <a:lnTo>
                  <a:pt x="14857" y="7619"/>
                </a:lnTo>
                <a:lnTo>
                  <a:pt x="14466" y="8889"/>
                </a:lnTo>
                <a:lnTo>
                  <a:pt x="17456" y="8889"/>
                </a:lnTo>
                <a:lnTo>
                  <a:pt x="17962" y="7619"/>
                </a:lnTo>
                <a:lnTo>
                  <a:pt x="18560" y="6349"/>
                </a:lnTo>
                <a:lnTo>
                  <a:pt x="19227" y="5079"/>
                </a:lnTo>
                <a:lnTo>
                  <a:pt x="20043" y="5079"/>
                </a:lnTo>
                <a:lnTo>
                  <a:pt x="20952" y="3809"/>
                </a:lnTo>
                <a:close/>
              </a:path>
              <a:path w="61595" h="158750">
                <a:moveTo>
                  <a:pt x="22010" y="0"/>
                </a:moveTo>
                <a:lnTo>
                  <a:pt x="21780" y="0"/>
                </a:lnTo>
                <a:lnTo>
                  <a:pt x="20641" y="1269"/>
                </a:lnTo>
                <a:lnTo>
                  <a:pt x="19146" y="2539"/>
                </a:lnTo>
                <a:lnTo>
                  <a:pt x="17847" y="2539"/>
                </a:lnTo>
                <a:lnTo>
                  <a:pt x="17456" y="3809"/>
                </a:lnTo>
                <a:lnTo>
                  <a:pt x="21975" y="3809"/>
                </a:lnTo>
                <a:lnTo>
                  <a:pt x="23114" y="2540"/>
                </a:lnTo>
                <a:lnTo>
                  <a:pt x="22251" y="1270"/>
                </a:lnTo>
                <a:lnTo>
                  <a:pt x="2201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50827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4" h="147320">
                <a:moveTo>
                  <a:pt x="59205" y="123765"/>
                </a:moveTo>
                <a:lnTo>
                  <a:pt x="50839" y="123765"/>
                </a:lnTo>
                <a:lnTo>
                  <a:pt x="49770" y="124744"/>
                </a:lnTo>
                <a:lnTo>
                  <a:pt x="46861" y="127210"/>
                </a:lnTo>
                <a:lnTo>
                  <a:pt x="35901" y="135354"/>
                </a:lnTo>
                <a:lnTo>
                  <a:pt x="36649" y="135550"/>
                </a:lnTo>
                <a:lnTo>
                  <a:pt x="39558" y="138878"/>
                </a:lnTo>
                <a:lnTo>
                  <a:pt x="39673" y="139465"/>
                </a:lnTo>
                <a:lnTo>
                  <a:pt x="39788" y="139896"/>
                </a:lnTo>
                <a:lnTo>
                  <a:pt x="39869" y="140327"/>
                </a:lnTo>
                <a:lnTo>
                  <a:pt x="39949" y="141932"/>
                </a:lnTo>
                <a:lnTo>
                  <a:pt x="39788" y="142950"/>
                </a:lnTo>
                <a:lnTo>
                  <a:pt x="37465" y="146748"/>
                </a:lnTo>
                <a:lnTo>
                  <a:pt x="39156" y="146670"/>
                </a:lnTo>
                <a:lnTo>
                  <a:pt x="42192" y="146591"/>
                </a:lnTo>
                <a:lnTo>
                  <a:pt x="48440" y="146591"/>
                </a:lnTo>
                <a:lnTo>
                  <a:pt x="50172" y="143381"/>
                </a:lnTo>
                <a:lnTo>
                  <a:pt x="58383" y="125997"/>
                </a:lnTo>
                <a:lnTo>
                  <a:pt x="59205" y="123765"/>
                </a:lnTo>
                <a:close/>
              </a:path>
              <a:path w="64134" h="147320">
                <a:moveTo>
                  <a:pt x="48440" y="146591"/>
                </a:moveTo>
                <a:lnTo>
                  <a:pt x="43606" y="146591"/>
                </a:lnTo>
                <a:lnTo>
                  <a:pt x="44894" y="146630"/>
                </a:lnTo>
                <a:lnTo>
                  <a:pt x="46159" y="146630"/>
                </a:lnTo>
                <a:lnTo>
                  <a:pt x="47298" y="146709"/>
                </a:lnTo>
                <a:lnTo>
                  <a:pt x="48356" y="146748"/>
                </a:lnTo>
                <a:lnTo>
                  <a:pt x="48440" y="146591"/>
                </a:lnTo>
                <a:close/>
              </a:path>
              <a:path w="64134" h="147320">
                <a:moveTo>
                  <a:pt x="2483" y="23809"/>
                </a:moveTo>
                <a:lnTo>
                  <a:pt x="2518" y="24004"/>
                </a:lnTo>
                <a:lnTo>
                  <a:pt x="2679" y="24588"/>
                </a:lnTo>
                <a:lnTo>
                  <a:pt x="2978" y="26191"/>
                </a:lnTo>
                <a:lnTo>
                  <a:pt x="3414" y="28860"/>
                </a:lnTo>
                <a:lnTo>
                  <a:pt x="3622" y="30543"/>
                </a:lnTo>
                <a:lnTo>
                  <a:pt x="3852" y="32845"/>
                </a:lnTo>
                <a:lnTo>
                  <a:pt x="4074" y="36487"/>
                </a:lnTo>
                <a:lnTo>
                  <a:pt x="4015" y="44642"/>
                </a:lnTo>
                <a:lnTo>
                  <a:pt x="793" y="64214"/>
                </a:lnTo>
                <a:lnTo>
                  <a:pt x="436" y="64878"/>
                </a:lnTo>
                <a:lnTo>
                  <a:pt x="241" y="65382"/>
                </a:lnTo>
                <a:lnTo>
                  <a:pt x="80" y="66058"/>
                </a:lnTo>
                <a:lnTo>
                  <a:pt x="0" y="68280"/>
                </a:lnTo>
                <a:lnTo>
                  <a:pt x="160" y="69425"/>
                </a:lnTo>
                <a:lnTo>
                  <a:pt x="6060" y="81324"/>
                </a:lnTo>
                <a:lnTo>
                  <a:pt x="7348" y="82653"/>
                </a:lnTo>
                <a:lnTo>
                  <a:pt x="25552" y="104619"/>
                </a:lnTo>
                <a:lnTo>
                  <a:pt x="26265" y="105168"/>
                </a:lnTo>
                <a:lnTo>
                  <a:pt x="35625" y="126819"/>
                </a:lnTo>
                <a:lnTo>
                  <a:pt x="35330" y="128659"/>
                </a:lnTo>
                <a:lnTo>
                  <a:pt x="35073" y="129952"/>
                </a:lnTo>
                <a:lnTo>
                  <a:pt x="34602" y="131595"/>
                </a:lnTo>
                <a:lnTo>
                  <a:pt x="33969" y="133240"/>
                </a:lnTo>
                <a:lnTo>
                  <a:pt x="33257" y="134963"/>
                </a:lnTo>
                <a:lnTo>
                  <a:pt x="34682" y="135119"/>
                </a:lnTo>
                <a:lnTo>
                  <a:pt x="50839" y="123765"/>
                </a:lnTo>
                <a:lnTo>
                  <a:pt x="59205" y="123765"/>
                </a:lnTo>
                <a:lnTo>
                  <a:pt x="59522" y="122904"/>
                </a:lnTo>
                <a:lnTo>
                  <a:pt x="60108" y="121063"/>
                </a:lnTo>
                <a:lnTo>
                  <a:pt x="60496" y="119771"/>
                </a:lnTo>
                <a:lnTo>
                  <a:pt x="60706" y="119145"/>
                </a:lnTo>
                <a:lnTo>
                  <a:pt x="61204" y="117266"/>
                </a:lnTo>
                <a:lnTo>
                  <a:pt x="61925" y="114054"/>
                </a:lnTo>
                <a:lnTo>
                  <a:pt x="62327" y="112880"/>
                </a:lnTo>
                <a:lnTo>
                  <a:pt x="63930" y="104619"/>
                </a:lnTo>
                <a:lnTo>
                  <a:pt x="63832" y="97060"/>
                </a:lnTo>
                <a:lnTo>
                  <a:pt x="62397" y="89112"/>
                </a:lnTo>
                <a:lnTo>
                  <a:pt x="62155" y="87818"/>
                </a:lnTo>
                <a:lnTo>
                  <a:pt x="34682" y="58373"/>
                </a:lnTo>
                <a:lnTo>
                  <a:pt x="32866" y="57365"/>
                </a:lnTo>
                <a:lnTo>
                  <a:pt x="31141" y="56220"/>
                </a:lnTo>
                <a:lnTo>
                  <a:pt x="7152" y="25218"/>
                </a:lnTo>
                <a:lnTo>
                  <a:pt x="3219" y="25218"/>
                </a:lnTo>
                <a:lnTo>
                  <a:pt x="3024" y="24863"/>
                </a:lnTo>
                <a:lnTo>
                  <a:pt x="2874" y="24508"/>
                </a:lnTo>
                <a:lnTo>
                  <a:pt x="2483" y="23809"/>
                </a:lnTo>
                <a:close/>
              </a:path>
              <a:path w="64134" h="147320">
                <a:moveTo>
                  <a:pt x="62373" y="88987"/>
                </a:moveTo>
                <a:close/>
              </a:path>
              <a:path w="64134" h="147320">
                <a:moveTo>
                  <a:pt x="62339" y="88803"/>
                </a:moveTo>
                <a:lnTo>
                  <a:pt x="62373" y="88987"/>
                </a:lnTo>
                <a:lnTo>
                  <a:pt x="62339" y="88803"/>
                </a:lnTo>
                <a:close/>
              </a:path>
              <a:path w="64134" h="147320">
                <a:moveTo>
                  <a:pt x="5738" y="0"/>
                </a:moveTo>
                <a:lnTo>
                  <a:pt x="1057" y="19812"/>
                </a:lnTo>
                <a:lnTo>
                  <a:pt x="1333" y="20752"/>
                </a:lnTo>
                <a:lnTo>
                  <a:pt x="3219" y="25218"/>
                </a:lnTo>
                <a:lnTo>
                  <a:pt x="7152" y="25218"/>
                </a:lnTo>
                <a:lnTo>
                  <a:pt x="6470" y="23809"/>
                </a:lnTo>
                <a:lnTo>
                  <a:pt x="4632" y="19503"/>
                </a:lnTo>
                <a:lnTo>
                  <a:pt x="8302" y="2393"/>
                </a:lnTo>
                <a:lnTo>
                  <a:pt x="5738" y="0"/>
                </a:lnTo>
                <a:close/>
              </a:path>
              <a:path w="64134" h="147320">
                <a:moveTo>
                  <a:pt x="4565" y="19317"/>
                </a:moveTo>
                <a:lnTo>
                  <a:pt x="4565" y="19503"/>
                </a:lnTo>
                <a:lnTo>
                  <a:pt x="4565" y="19317"/>
                </a:lnTo>
                <a:close/>
              </a:path>
              <a:path w="64134" h="147320">
                <a:moveTo>
                  <a:pt x="4565" y="19068"/>
                </a:moveTo>
                <a:lnTo>
                  <a:pt x="4565" y="19317"/>
                </a:lnTo>
                <a:lnTo>
                  <a:pt x="4565" y="1906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5367" y="260284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09" h="59054">
                <a:moveTo>
                  <a:pt x="52390" y="53048"/>
                </a:moveTo>
                <a:lnTo>
                  <a:pt x="14777" y="53048"/>
                </a:lnTo>
                <a:lnTo>
                  <a:pt x="15524" y="53128"/>
                </a:lnTo>
                <a:lnTo>
                  <a:pt x="16973" y="53368"/>
                </a:lnTo>
                <a:lnTo>
                  <a:pt x="23033" y="56495"/>
                </a:lnTo>
                <a:lnTo>
                  <a:pt x="23861" y="56965"/>
                </a:lnTo>
                <a:lnTo>
                  <a:pt x="30106" y="58843"/>
                </a:lnTo>
                <a:lnTo>
                  <a:pt x="30623" y="58808"/>
                </a:lnTo>
                <a:lnTo>
                  <a:pt x="34280" y="55602"/>
                </a:lnTo>
                <a:lnTo>
                  <a:pt x="50825" y="55602"/>
                </a:lnTo>
                <a:lnTo>
                  <a:pt x="51338" y="54937"/>
                </a:lnTo>
                <a:lnTo>
                  <a:pt x="51736" y="54342"/>
                </a:lnTo>
                <a:lnTo>
                  <a:pt x="52242" y="53403"/>
                </a:lnTo>
                <a:lnTo>
                  <a:pt x="52390" y="53048"/>
                </a:lnTo>
                <a:close/>
              </a:path>
              <a:path w="67309" h="59054">
                <a:moveTo>
                  <a:pt x="50825" y="55602"/>
                </a:moveTo>
                <a:lnTo>
                  <a:pt x="34280" y="55602"/>
                </a:lnTo>
                <a:lnTo>
                  <a:pt x="34981" y="55945"/>
                </a:lnTo>
                <a:lnTo>
                  <a:pt x="36867" y="56770"/>
                </a:lnTo>
                <a:lnTo>
                  <a:pt x="44457" y="58304"/>
                </a:lnTo>
                <a:lnTo>
                  <a:pt x="45285" y="58259"/>
                </a:lnTo>
                <a:lnTo>
                  <a:pt x="50825" y="55602"/>
                </a:lnTo>
                <a:close/>
              </a:path>
              <a:path w="67309" h="59054">
                <a:moveTo>
                  <a:pt x="66251" y="41149"/>
                </a:moveTo>
                <a:lnTo>
                  <a:pt x="2748" y="41149"/>
                </a:lnTo>
                <a:lnTo>
                  <a:pt x="2276" y="41458"/>
                </a:lnTo>
                <a:lnTo>
                  <a:pt x="2205" y="42752"/>
                </a:lnTo>
                <a:lnTo>
                  <a:pt x="2107" y="43496"/>
                </a:lnTo>
                <a:lnTo>
                  <a:pt x="1885" y="44630"/>
                </a:lnTo>
                <a:lnTo>
                  <a:pt x="1853" y="47413"/>
                </a:lnTo>
                <a:lnTo>
                  <a:pt x="1949" y="48432"/>
                </a:lnTo>
                <a:lnTo>
                  <a:pt x="4473" y="55796"/>
                </a:lnTo>
                <a:lnTo>
                  <a:pt x="6048" y="54937"/>
                </a:lnTo>
                <a:lnTo>
                  <a:pt x="7819" y="54193"/>
                </a:lnTo>
                <a:lnTo>
                  <a:pt x="13362" y="53048"/>
                </a:lnTo>
                <a:lnTo>
                  <a:pt x="52390" y="53048"/>
                </a:lnTo>
                <a:lnTo>
                  <a:pt x="52679" y="52349"/>
                </a:lnTo>
                <a:lnTo>
                  <a:pt x="53081" y="50975"/>
                </a:lnTo>
                <a:lnTo>
                  <a:pt x="53346" y="49841"/>
                </a:lnTo>
                <a:lnTo>
                  <a:pt x="54048" y="49727"/>
                </a:lnTo>
                <a:lnTo>
                  <a:pt x="56486" y="49142"/>
                </a:lnTo>
                <a:lnTo>
                  <a:pt x="57118" y="48902"/>
                </a:lnTo>
                <a:lnTo>
                  <a:pt x="57751" y="48707"/>
                </a:lnTo>
                <a:lnTo>
                  <a:pt x="65927" y="41939"/>
                </a:lnTo>
                <a:lnTo>
                  <a:pt x="66251" y="41149"/>
                </a:lnTo>
                <a:close/>
              </a:path>
              <a:path w="67309" h="59054">
                <a:moveTo>
                  <a:pt x="0" y="29249"/>
                </a:moveTo>
                <a:lnTo>
                  <a:pt x="1138" y="33040"/>
                </a:lnTo>
                <a:lnTo>
                  <a:pt x="1792" y="36098"/>
                </a:lnTo>
                <a:lnTo>
                  <a:pt x="2160" y="38766"/>
                </a:lnTo>
                <a:lnTo>
                  <a:pt x="2276" y="41229"/>
                </a:lnTo>
                <a:lnTo>
                  <a:pt x="2748" y="41149"/>
                </a:lnTo>
                <a:lnTo>
                  <a:pt x="66251" y="41149"/>
                </a:lnTo>
                <a:lnTo>
                  <a:pt x="66560" y="40129"/>
                </a:lnTo>
                <a:lnTo>
                  <a:pt x="66689" y="39580"/>
                </a:lnTo>
                <a:lnTo>
                  <a:pt x="5140" y="39580"/>
                </a:lnTo>
                <a:lnTo>
                  <a:pt x="5462" y="39041"/>
                </a:lnTo>
                <a:lnTo>
                  <a:pt x="7733" y="32067"/>
                </a:lnTo>
                <a:lnTo>
                  <a:pt x="6600" y="32067"/>
                </a:lnTo>
                <a:lnTo>
                  <a:pt x="5692" y="31906"/>
                </a:lnTo>
                <a:lnTo>
                  <a:pt x="4599" y="31631"/>
                </a:lnTo>
                <a:lnTo>
                  <a:pt x="3254" y="31128"/>
                </a:lnTo>
                <a:lnTo>
                  <a:pt x="2211" y="30612"/>
                </a:lnTo>
                <a:lnTo>
                  <a:pt x="1724" y="30349"/>
                </a:lnTo>
                <a:lnTo>
                  <a:pt x="0" y="29249"/>
                </a:lnTo>
                <a:close/>
              </a:path>
              <a:path w="67309" h="59054">
                <a:moveTo>
                  <a:pt x="24091" y="13937"/>
                </a:moveTo>
                <a:lnTo>
                  <a:pt x="15754" y="23649"/>
                </a:lnTo>
                <a:lnTo>
                  <a:pt x="15961" y="24863"/>
                </a:lnTo>
                <a:lnTo>
                  <a:pt x="16040" y="27955"/>
                </a:lnTo>
                <a:lnTo>
                  <a:pt x="9314" y="37426"/>
                </a:lnTo>
                <a:lnTo>
                  <a:pt x="8923" y="37552"/>
                </a:lnTo>
                <a:lnTo>
                  <a:pt x="8325" y="37781"/>
                </a:lnTo>
                <a:lnTo>
                  <a:pt x="7543" y="38171"/>
                </a:lnTo>
                <a:lnTo>
                  <a:pt x="6485" y="38766"/>
                </a:lnTo>
                <a:lnTo>
                  <a:pt x="5140" y="39580"/>
                </a:lnTo>
                <a:lnTo>
                  <a:pt x="66689" y="39580"/>
                </a:lnTo>
                <a:lnTo>
                  <a:pt x="66802" y="39041"/>
                </a:lnTo>
                <a:lnTo>
                  <a:pt x="66926" y="37552"/>
                </a:lnTo>
                <a:lnTo>
                  <a:pt x="66845" y="35594"/>
                </a:lnTo>
                <a:lnTo>
                  <a:pt x="66709" y="34529"/>
                </a:lnTo>
                <a:lnTo>
                  <a:pt x="66399" y="33200"/>
                </a:lnTo>
                <a:lnTo>
                  <a:pt x="66062" y="32616"/>
                </a:lnTo>
                <a:lnTo>
                  <a:pt x="52162" y="32616"/>
                </a:lnTo>
                <a:lnTo>
                  <a:pt x="52323" y="32456"/>
                </a:lnTo>
                <a:lnTo>
                  <a:pt x="54128" y="27955"/>
                </a:lnTo>
                <a:lnTo>
                  <a:pt x="54013" y="23924"/>
                </a:lnTo>
                <a:lnTo>
                  <a:pt x="53898" y="23214"/>
                </a:lnTo>
                <a:lnTo>
                  <a:pt x="53737" y="22469"/>
                </a:lnTo>
                <a:lnTo>
                  <a:pt x="53346" y="20946"/>
                </a:lnTo>
                <a:lnTo>
                  <a:pt x="54761" y="19973"/>
                </a:lnTo>
                <a:lnTo>
                  <a:pt x="58654" y="15186"/>
                </a:lnTo>
                <a:lnTo>
                  <a:pt x="28737" y="15186"/>
                </a:lnTo>
                <a:lnTo>
                  <a:pt x="28220" y="14957"/>
                </a:lnTo>
                <a:lnTo>
                  <a:pt x="26966" y="14487"/>
                </a:lnTo>
                <a:lnTo>
                  <a:pt x="26104" y="14246"/>
                </a:lnTo>
                <a:lnTo>
                  <a:pt x="25161" y="14052"/>
                </a:lnTo>
                <a:lnTo>
                  <a:pt x="24091" y="13937"/>
                </a:lnTo>
                <a:close/>
              </a:path>
              <a:path w="67309" h="59054">
                <a:moveTo>
                  <a:pt x="60338" y="29604"/>
                </a:moveTo>
                <a:lnTo>
                  <a:pt x="52162" y="32616"/>
                </a:lnTo>
                <a:lnTo>
                  <a:pt x="66062" y="32616"/>
                </a:lnTo>
                <a:lnTo>
                  <a:pt x="60338" y="29604"/>
                </a:lnTo>
                <a:close/>
              </a:path>
              <a:path w="67309" h="59054">
                <a:moveTo>
                  <a:pt x="7739" y="32032"/>
                </a:moveTo>
                <a:close/>
              </a:path>
              <a:path w="67309" h="59054">
                <a:moveTo>
                  <a:pt x="40294" y="6035"/>
                </a:moveTo>
                <a:lnTo>
                  <a:pt x="28737" y="15186"/>
                </a:lnTo>
                <a:lnTo>
                  <a:pt x="58654" y="15186"/>
                </a:lnTo>
                <a:lnTo>
                  <a:pt x="59963" y="7913"/>
                </a:lnTo>
                <a:lnTo>
                  <a:pt x="44699" y="7913"/>
                </a:lnTo>
                <a:lnTo>
                  <a:pt x="44342" y="7593"/>
                </a:lnTo>
                <a:lnTo>
                  <a:pt x="43319" y="6974"/>
                </a:lnTo>
                <a:lnTo>
                  <a:pt x="42962" y="6814"/>
                </a:lnTo>
                <a:lnTo>
                  <a:pt x="42617" y="6619"/>
                </a:lnTo>
                <a:lnTo>
                  <a:pt x="41743" y="6298"/>
                </a:lnTo>
                <a:lnTo>
                  <a:pt x="41272" y="6184"/>
                </a:lnTo>
                <a:lnTo>
                  <a:pt x="40294" y="6035"/>
                </a:lnTo>
                <a:close/>
              </a:path>
              <a:path w="67309" h="59054">
                <a:moveTo>
                  <a:pt x="55589" y="0"/>
                </a:moveTo>
                <a:lnTo>
                  <a:pt x="44699" y="7913"/>
                </a:lnTo>
                <a:lnTo>
                  <a:pt x="59963" y="7913"/>
                </a:lnTo>
                <a:lnTo>
                  <a:pt x="5558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82945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2518" y="2118"/>
                </a:moveTo>
                <a:lnTo>
                  <a:pt x="2092" y="2118"/>
                </a:lnTo>
                <a:lnTo>
                  <a:pt x="1103" y="2267"/>
                </a:lnTo>
                <a:lnTo>
                  <a:pt x="597" y="2427"/>
                </a:lnTo>
                <a:lnTo>
                  <a:pt x="0" y="2668"/>
                </a:lnTo>
                <a:lnTo>
                  <a:pt x="908" y="3836"/>
                </a:lnTo>
                <a:lnTo>
                  <a:pt x="12074" y="14602"/>
                </a:lnTo>
                <a:lnTo>
                  <a:pt x="12661" y="14292"/>
                </a:lnTo>
                <a:lnTo>
                  <a:pt x="13529" y="14292"/>
                </a:lnTo>
                <a:lnTo>
                  <a:pt x="18721" y="10456"/>
                </a:lnTo>
                <a:lnTo>
                  <a:pt x="18640" y="8383"/>
                </a:lnTo>
                <a:lnTo>
                  <a:pt x="18479" y="7753"/>
                </a:lnTo>
                <a:lnTo>
                  <a:pt x="17893" y="6424"/>
                </a:lnTo>
                <a:lnTo>
                  <a:pt x="17502" y="5680"/>
                </a:lnTo>
                <a:lnTo>
                  <a:pt x="16904" y="4145"/>
                </a:lnTo>
                <a:lnTo>
                  <a:pt x="16559" y="3447"/>
                </a:lnTo>
                <a:lnTo>
                  <a:pt x="16304" y="3012"/>
                </a:lnTo>
                <a:lnTo>
                  <a:pt x="5002" y="3012"/>
                </a:lnTo>
                <a:lnTo>
                  <a:pt x="4645" y="2737"/>
                </a:lnTo>
                <a:lnTo>
                  <a:pt x="3656" y="2313"/>
                </a:lnTo>
                <a:lnTo>
                  <a:pt x="2955" y="2153"/>
                </a:lnTo>
                <a:lnTo>
                  <a:pt x="2518" y="2118"/>
                </a:lnTo>
                <a:close/>
              </a:path>
              <a:path w="19050" h="14604">
                <a:moveTo>
                  <a:pt x="13529" y="14292"/>
                </a:moveTo>
                <a:lnTo>
                  <a:pt x="12707" y="14292"/>
                </a:lnTo>
                <a:lnTo>
                  <a:pt x="12304" y="14487"/>
                </a:lnTo>
                <a:lnTo>
                  <a:pt x="12736" y="14447"/>
                </a:lnTo>
                <a:lnTo>
                  <a:pt x="13529" y="14292"/>
                </a:lnTo>
                <a:close/>
              </a:path>
              <a:path w="19050" h="14604">
                <a:moveTo>
                  <a:pt x="11683" y="0"/>
                </a:moveTo>
                <a:lnTo>
                  <a:pt x="5002" y="3012"/>
                </a:lnTo>
                <a:lnTo>
                  <a:pt x="16304" y="3012"/>
                </a:lnTo>
                <a:lnTo>
                  <a:pt x="116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43709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5" h="187959">
                <a:moveTo>
                  <a:pt x="95585" y="186690"/>
                </a:moveTo>
                <a:lnTo>
                  <a:pt x="86971" y="186690"/>
                </a:lnTo>
                <a:lnTo>
                  <a:pt x="87834" y="187960"/>
                </a:lnTo>
                <a:lnTo>
                  <a:pt x="95067" y="187960"/>
                </a:lnTo>
                <a:lnTo>
                  <a:pt x="95585" y="186690"/>
                </a:lnTo>
                <a:close/>
              </a:path>
              <a:path w="120015" h="187959">
                <a:moveTo>
                  <a:pt x="96804" y="185420"/>
                </a:moveTo>
                <a:lnTo>
                  <a:pt x="85200" y="185420"/>
                </a:lnTo>
                <a:lnTo>
                  <a:pt x="86063" y="186690"/>
                </a:lnTo>
                <a:lnTo>
                  <a:pt x="96447" y="186690"/>
                </a:lnTo>
                <a:lnTo>
                  <a:pt x="96804" y="185420"/>
                </a:lnTo>
                <a:close/>
              </a:path>
              <a:path w="120015" h="187959">
                <a:moveTo>
                  <a:pt x="115238" y="180340"/>
                </a:moveTo>
                <a:lnTo>
                  <a:pt x="80095" y="180340"/>
                </a:lnTo>
                <a:lnTo>
                  <a:pt x="80877" y="181610"/>
                </a:lnTo>
                <a:lnTo>
                  <a:pt x="81705" y="182880"/>
                </a:lnTo>
                <a:lnTo>
                  <a:pt x="82567" y="184150"/>
                </a:lnTo>
                <a:lnTo>
                  <a:pt x="83429" y="184150"/>
                </a:lnTo>
                <a:lnTo>
                  <a:pt x="84292" y="185420"/>
                </a:lnTo>
                <a:lnTo>
                  <a:pt x="97425" y="185420"/>
                </a:lnTo>
                <a:lnTo>
                  <a:pt x="97862" y="184150"/>
                </a:lnTo>
                <a:lnTo>
                  <a:pt x="98218" y="182880"/>
                </a:lnTo>
                <a:lnTo>
                  <a:pt x="112052" y="182880"/>
                </a:lnTo>
                <a:lnTo>
                  <a:pt x="112995" y="181610"/>
                </a:lnTo>
                <a:lnTo>
                  <a:pt x="114571" y="181610"/>
                </a:lnTo>
                <a:lnTo>
                  <a:pt x="115238" y="180340"/>
                </a:lnTo>
                <a:close/>
              </a:path>
              <a:path w="120015" h="187959">
                <a:moveTo>
                  <a:pt x="108556" y="182880"/>
                </a:moveTo>
                <a:lnTo>
                  <a:pt x="98218" y="182880"/>
                </a:lnTo>
                <a:lnTo>
                  <a:pt x="102266" y="184150"/>
                </a:lnTo>
                <a:lnTo>
                  <a:pt x="107176" y="184150"/>
                </a:lnTo>
                <a:lnTo>
                  <a:pt x="108556" y="182880"/>
                </a:lnTo>
                <a:close/>
              </a:path>
              <a:path w="120015" h="187959">
                <a:moveTo>
                  <a:pt x="78197" y="181610"/>
                </a:moveTo>
                <a:lnTo>
                  <a:pt x="72654" y="181610"/>
                </a:lnTo>
                <a:lnTo>
                  <a:pt x="73678" y="182880"/>
                </a:lnTo>
                <a:lnTo>
                  <a:pt x="77024" y="182880"/>
                </a:lnTo>
                <a:lnTo>
                  <a:pt x="78197" y="181610"/>
                </a:lnTo>
                <a:close/>
              </a:path>
              <a:path w="120015" h="187959">
                <a:moveTo>
                  <a:pt x="80095" y="180340"/>
                </a:moveTo>
                <a:lnTo>
                  <a:pt x="70492" y="180340"/>
                </a:lnTo>
                <a:lnTo>
                  <a:pt x="71562" y="181610"/>
                </a:lnTo>
                <a:lnTo>
                  <a:pt x="79773" y="181610"/>
                </a:lnTo>
                <a:lnTo>
                  <a:pt x="80095" y="180340"/>
                </a:lnTo>
                <a:close/>
              </a:path>
              <a:path w="120015" h="187959">
                <a:moveTo>
                  <a:pt x="116342" y="179070"/>
                </a:moveTo>
                <a:lnTo>
                  <a:pt x="69434" y="179070"/>
                </a:lnTo>
                <a:lnTo>
                  <a:pt x="69940" y="180340"/>
                </a:lnTo>
                <a:lnTo>
                  <a:pt x="115824" y="180340"/>
                </a:lnTo>
                <a:lnTo>
                  <a:pt x="116342" y="179070"/>
                </a:lnTo>
                <a:close/>
              </a:path>
              <a:path w="120015" h="187959">
                <a:moveTo>
                  <a:pt x="118308" y="172720"/>
                </a:moveTo>
                <a:lnTo>
                  <a:pt x="67111" y="172720"/>
                </a:lnTo>
                <a:lnTo>
                  <a:pt x="67238" y="173990"/>
                </a:lnTo>
                <a:lnTo>
                  <a:pt x="67387" y="173990"/>
                </a:lnTo>
                <a:lnTo>
                  <a:pt x="67387" y="175260"/>
                </a:lnTo>
                <a:lnTo>
                  <a:pt x="68928" y="179070"/>
                </a:lnTo>
                <a:lnTo>
                  <a:pt x="116767" y="179070"/>
                </a:lnTo>
                <a:lnTo>
                  <a:pt x="117123" y="177800"/>
                </a:lnTo>
                <a:lnTo>
                  <a:pt x="117434" y="177800"/>
                </a:lnTo>
                <a:lnTo>
                  <a:pt x="117675" y="176530"/>
                </a:lnTo>
                <a:lnTo>
                  <a:pt x="117871" y="176530"/>
                </a:lnTo>
                <a:lnTo>
                  <a:pt x="118032" y="175260"/>
                </a:lnTo>
                <a:lnTo>
                  <a:pt x="118308" y="172720"/>
                </a:lnTo>
                <a:close/>
              </a:path>
              <a:path w="120015" h="187959">
                <a:moveTo>
                  <a:pt x="118181" y="171450"/>
                </a:moveTo>
                <a:lnTo>
                  <a:pt x="66560" y="171450"/>
                </a:lnTo>
                <a:lnTo>
                  <a:pt x="66686" y="172720"/>
                </a:lnTo>
                <a:lnTo>
                  <a:pt x="118262" y="172720"/>
                </a:lnTo>
                <a:lnTo>
                  <a:pt x="118181" y="171450"/>
                </a:lnTo>
                <a:close/>
              </a:path>
              <a:path w="120015" h="187959">
                <a:moveTo>
                  <a:pt x="63731" y="170179"/>
                </a:moveTo>
                <a:lnTo>
                  <a:pt x="60430" y="170179"/>
                </a:lnTo>
                <a:lnTo>
                  <a:pt x="60982" y="171449"/>
                </a:lnTo>
                <a:lnTo>
                  <a:pt x="63581" y="171449"/>
                </a:lnTo>
                <a:lnTo>
                  <a:pt x="63731" y="170179"/>
                </a:lnTo>
                <a:close/>
              </a:path>
              <a:path w="120015" h="187959">
                <a:moveTo>
                  <a:pt x="117399" y="168910"/>
                </a:moveTo>
                <a:lnTo>
                  <a:pt x="58544" y="168909"/>
                </a:lnTo>
                <a:lnTo>
                  <a:pt x="59211" y="170179"/>
                </a:lnTo>
                <a:lnTo>
                  <a:pt x="64444" y="170179"/>
                </a:lnTo>
                <a:lnTo>
                  <a:pt x="64754" y="171449"/>
                </a:lnTo>
                <a:lnTo>
                  <a:pt x="117951" y="171450"/>
                </a:lnTo>
                <a:lnTo>
                  <a:pt x="117399" y="168910"/>
                </a:lnTo>
                <a:close/>
              </a:path>
              <a:path w="120015" h="187959">
                <a:moveTo>
                  <a:pt x="55048" y="165099"/>
                </a:moveTo>
                <a:lnTo>
                  <a:pt x="43917" y="165099"/>
                </a:lnTo>
                <a:lnTo>
                  <a:pt x="44860" y="166369"/>
                </a:lnTo>
                <a:lnTo>
                  <a:pt x="47217" y="167639"/>
                </a:lnTo>
                <a:lnTo>
                  <a:pt x="48517" y="168909"/>
                </a:lnTo>
                <a:lnTo>
                  <a:pt x="49621" y="167639"/>
                </a:lnTo>
                <a:lnTo>
                  <a:pt x="50529" y="167639"/>
                </a:lnTo>
                <a:lnTo>
                  <a:pt x="51817" y="166369"/>
                </a:lnTo>
                <a:lnTo>
                  <a:pt x="54577" y="166369"/>
                </a:lnTo>
                <a:lnTo>
                  <a:pt x="55048" y="165099"/>
                </a:lnTo>
                <a:close/>
              </a:path>
              <a:path w="120015" h="187959">
                <a:moveTo>
                  <a:pt x="116296" y="167640"/>
                </a:moveTo>
                <a:lnTo>
                  <a:pt x="57210" y="167639"/>
                </a:lnTo>
                <a:lnTo>
                  <a:pt x="57877" y="168909"/>
                </a:lnTo>
                <a:lnTo>
                  <a:pt x="116686" y="168910"/>
                </a:lnTo>
                <a:lnTo>
                  <a:pt x="116296" y="167640"/>
                </a:lnTo>
                <a:close/>
              </a:path>
              <a:path w="120015" h="187959">
                <a:moveTo>
                  <a:pt x="107015" y="166370"/>
                </a:moveTo>
                <a:lnTo>
                  <a:pt x="56497" y="166369"/>
                </a:lnTo>
                <a:lnTo>
                  <a:pt x="56497" y="167639"/>
                </a:lnTo>
                <a:lnTo>
                  <a:pt x="106785" y="167640"/>
                </a:lnTo>
                <a:lnTo>
                  <a:pt x="107015" y="166370"/>
                </a:lnTo>
                <a:close/>
              </a:path>
              <a:path w="120015" h="187959">
                <a:moveTo>
                  <a:pt x="114571" y="166370"/>
                </a:moveTo>
                <a:lnTo>
                  <a:pt x="110247" y="166370"/>
                </a:lnTo>
                <a:lnTo>
                  <a:pt x="108234" y="167640"/>
                </a:lnTo>
                <a:lnTo>
                  <a:pt x="115042" y="167640"/>
                </a:lnTo>
                <a:lnTo>
                  <a:pt x="114571" y="166370"/>
                </a:lnTo>
                <a:close/>
              </a:path>
              <a:path w="120015" h="187959">
                <a:moveTo>
                  <a:pt x="107096" y="163830"/>
                </a:moveTo>
                <a:lnTo>
                  <a:pt x="41801" y="163829"/>
                </a:lnTo>
                <a:lnTo>
                  <a:pt x="43089" y="165099"/>
                </a:lnTo>
                <a:lnTo>
                  <a:pt x="55048" y="165099"/>
                </a:lnTo>
                <a:lnTo>
                  <a:pt x="55439" y="166369"/>
                </a:lnTo>
                <a:lnTo>
                  <a:pt x="107176" y="166370"/>
                </a:lnTo>
                <a:lnTo>
                  <a:pt x="107096" y="163830"/>
                </a:lnTo>
                <a:close/>
              </a:path>
              <a:path w="120015" h="187959">
                <a:moveTo>
                  <a:pt x="106590" y="162560"/>
                </a:moveTo>
                <a:lnTo>
                  <a:pt x="39673" y="162559"/>
                </a:lnTo>
                <a:lnTo>
                  <a:pt x="41249" y="163829"/>
                </a:lnTo>
                <a:lnTo>
                  <a:pt x="106866" y="163830"/>
                </a:lnTo>
                <a:lnTo>
                  <a:pt x="106590" y="162560"/>
                </a:lnTo>
                <a:close/>
              </a:path>
              <a:path w="120015" h="187959">
                <a:moveTo>
                  <a:pt x="104577" y="160020"/>
                </a:moveTo>
                <a:lnTo>
                  <a:pt x="41329" y="160019"/>
                </a:lnTo>
                <a:lnTo>
                  <a:pt x="40973" y="161289"/>
                </a:lnTo>
                <a:lnTo>
                  <a:pt x="40260" y="162559"/>
                </a:lnTo>
                <a:lnTo>
                  <a:pt x="106199" y="162560"/>
                </a:lnTo>
                <a:lnTo>
                  <a:pt x="105727" y="161290"/>
                </a:lnTo>
                <a:lnTo>
                  <a:pt x="105210" y="161290"/>
                </a:lnTo>
                <a:lnTo>
                  <a:pt x="104577" y="160020"/>
                </a:lnTo>
                <a:close/>
              </a:path>
              <a:path w="120015" h="187959">
                <a:moveTo>
                  <a:pt x="100886" y="158750"/>
                </a:moveTo>
                <a:lnTo>
                  <a:pt x="42031" y="158749"/>
                </a:lnTo>
                <a:lnTo>
                  <a:pt x="41720" y="160019"/>
                </a:lnTo>
                <a:lnTo>
                  <a:pt x="101714" y="160020"/>
                </a:lnTo>
                <a:lnTo>
                  <a:pt x="100886" y="158750"/>
                </a:lnTo>
                <a:close/>
              </a:path>
              <a:path w="120015" h="187959">
                <a:moveTo>
                  <a:pt x="63926" y="157480"/>
                </a:moveTo>
                <a:lnTo>
                  <a:pt x="42387" y="157479"/>
                </a:lnTo>
                <a:lnTo>
                  <a:pt x="42387" y="158749"/>
                </a:lnTo>
                <a:lnTo>
                  <a:pt x="64915" y="158750"/>
                </a:lnTo>
                <a:lnTo>
                  <a:pt x="63926" y="157480"/>
                </a:lnTo>
                <a:close/>
              </a:path>
              <a:path w="120015" h="187959">
                <a:moveTo>
                  <a:pt x="90548" y="157480"/>
                </a:moveTo>
                <a:lnTo>
                  <a:pt x="67824" y="157480"/>
                </a:lnTo>
                <a:lnTo>
                  <a:pt x="66962" y="158750"/>
                </a:lnTo>
                <a:lnTo>
                  <a:pt x="90778" y="158750"/>
                </a:lnTo>
                <a:lnTo>
                  <a:pt x="90548" y="157480"/>
                </a:lnTo>
                <a:close/>
              </a:path>
              <a:path w="120015" h="187959">
                <a:moveTo>
                  <a:pt x="58544" y="149859"/>
                </a:moveTo>
                <a:lnTo>
                  <a:pt x="45412" y="149859"/>
                </a:lnTo>
                <a:lnTo>
                  <a:pt x="44469" y="151129"/>
                </a:lnTo>
                <a:lnTo>
                  <a:pt x="43767" y="153669"/>
                </a:lnTo>
                <a:lnTo>
                  <a:pt x="43250" y="154939"/>
                </a:lnTo>
                <a:lnTo>
                  <a:pt x="42468" y="157479"/>
                </a:lnTo>
                <a:lnTo>
                  <a:pt x="62638" y="157480"/>
                </a:lnTo>
                <a:lnTo>
                  <a:pt x="61615" y="156209"/>
                </a:lnTo>
                <a:lnTo>
                  <a:pt x="54726" y="156209"/>
                </a:lnTo>
                <a:lnTo>
                  <a:pt x="54853" y="154939"/>
                </a:lnTo>
                <a:lnTo>
                  <a:pt x="55278" y="153669"/>
                </a:lnTo>
                <a:lnTo>
                  <a:pt x="55750" y="153669"/>
                </a:lnTo>
                <a:lnTo>
                  <a:pt x="55991" y="152399"/>
                </a:lnTo>
                <a:lnTo>
                  <a:pt x="56578" y="152399"/>
                </a:lnTo>
                <a:lnTo>
                  <a:pt x="57210" y="151129"/>
                </a:lnTo>
                <a:lnTo>
                  <a:pt x="57877" y="151129"/>
                </a:lnTo>
                <a:lnTo>
                  <a:pt x="58544" y="149859"/>
                </a:lnTo>
                <a:close/>
              </a:path>
              <a:path w="120015" h="187959">
                <a:moveTo>
                  <a:pt x="89087" y="154940"/>
                </a:moveTo>
                <a:lnTo>
                  <a:pt x="74310" y="154940"/>
                </a:lnTo>
                <a:lnTo>
                  <a:pt x="71711" y="156210"/>
                </a:lnTo>
                <a:lnTo>
                  <a:pt x="70814" y="157480"/>
                </a:lnTo>
                <a:lnTo>
                  <a:pt x="90306" y="157480"/>
                </a:lnTo>
                <a:lnTo>
                  <a:pt x="89961" y="156210"/>
                </a:lnTo>
                <a:lnTo>
                  <a:pt x="89559" y="156210"/>
                </a:lnTo>
                <a:lnTo>
                  <a:pt x="89087" y="154940"/>
                </a:lnTo>
                <a:close/>
              </a:path>
              <a:path w="120015" h="187959">
                <a:moveTo>
                  <a:pt x="88075" y="153670"/>
                </a:moveTo>
                <a:lnTo>
                  <a:pt x="77772" y="153670"/>
                </a:lnTo>
                <a:lnTo>
                  <a:pt x="76633" y="154940"/>
                </a:lnTo>
                <a:lnTo>
                  <a:pt x="88616" y="154940"/>
                </a:lnTo>
                <a:lnTo>
                  <a:pt x="88075" y="153670"/>
                </a:lnTo>
                <a:close/>
              </a:path>
              <a:path w="120015" h="187959">
                <a:moveTo>
                  <a:pt x="85511" y="152400"/>
                </a:moveTo>
                <a:lnTo>
                  <a:pt x="82602" y="152400"/>
                </a:lnTo>
                <a:lnTo>
                  <a:pt x="80440" y="153670"/>
                </a:lnTo>
                <a:lnTo>
                  <a:pt x="86178" y="153670"/>
                </a:lnTo>
                <a:lnTo>
                  <a:pt x="85511" y="152400"/>
                </a:lnTo>
                <a:close/>
              </a:path>
              <a:path w="120015" h="187959">
                <a:moveTo>
                  <a:pt x="84016" y="151130"/>
                </a:moveTo>
                <a:lnTo>
                  <a:pt x="80486" y="151130"/>
                </a:lnTo>
                <a:lnTo>
                  <a:pt x="81463" y="152400"/>
                </a:lnTo>
                <a:lnTo>
                  <a:pt x="83234" y="152400"/>
                </a:lnTo>
                <a:lnTo>
                  <a:pt x="84016" y="151130"/>
                </a:lnTo>
                <a:close/>
              </a:path>
              <a:path w="120015" h="187959">
                <a:moveTo>
                  <a:pt x="88581" y="148590"/>
                </a:moveTo>
                <a:lnTo>
                  <a:pt x="71872" y="148590"/>
                </a:lnTo>
                <a:lnTo>
                  <a:pt x="73287" y="149860"/>
                </a:lnTo>
                <a:lnTo>
                  <a:pt x="74667" y="149860"/>
                </a:lnTo>
                <a:lnTo>
                  <a:pt x="75966" y="151130"/>
                </a:lnTo>
                <a:lnTo>
                  <a:pt x="86649" y="151130"/>
                </a:lnTo>
                <a:lnTo>
                  <a:pt x="87719" y="149860"/>
                </a:lnTo>
                <a:lnTo>
                  <a:pt x="88581" y="148590"/>
                </a:lnTo>
                <a:close/>
              </a:path>
              <a:path w="120015" h="187959">
                <a:moveTo>
                  <a:pt x="90582" y="146050"/>
                </a:moveTo>
                <a:lnTo>
                  <a:pt x="42617" y="146049"/>
                </a:lnTo>
                <a:lnTo>
                  <a:pt x="43365" y="147319"/>
                </a:lnTo>
                <a:lnTo>
                  <a:pt x="44032" y="148589"/>
                </a:lnTo>
                <a:lnTo>
                  <a:pt x="45021" y="149859"/>
                </a:lnTo>
                <a:lnTo>
                  <a:pt x="59257" y="149859"/>
                </a:lnTo>
                <a:lnTo>
                  <a:pt x="60511" y="148590"/>
                </a:lnTo>
                <a:lnTo>
                  <a:pt x="61891" y="148590"/>
                </a:lnTo>
                <a:lnTo>
                  <a:pt x="62753" y="147320"/>
                </a:lnTo>
                <a:lnTo>
                  <a:pt x="90042" y="147320"/>
                </a:lnTo>
                <a:lnTo>
                  <a:pt x="90582" y="146050"/>
                </a:lnTo>
                <a:close/>
              </a:path>
              <a:path w="120015" h="187959">
                <a:moveTo>
                  <a:pt x="90042" y="147320"/>
                </a:moveTo>
                <a:lnTo>
                  <a:pt x="70849" y="147320"/>
                </a:lnTo>
                <a:lnTo>
                  <a:pt x="71711" y="148590"/>
                </a:lnTo>
                <a:lnTo>
                  <a:pt x="89559" y="148590"/>
                </a:lnTo>
                <a:lnTo>
                  <a:pt x="90042" y="147320"/>
                </a:lnTo>
                <a:close/>
              </a:path>
              <a:path w="120015" h="187959">
                <a:moveTo>
                  <a:pt x="46677" y="143509"/>
                </a:moveTo>
                <a:lnTo>
                  <a:pt x="41088" y="143509"/>
                </a:lnTo>
                <a:lnTo>
                  <a:pt x="41479" y="144779"/>
                </a:lnTo>
                <a:lnTo>
                  <a:pt x="42226" y="146049"/>
                </a:lnTo>
                <a:lnTo>
                  <a:pt x="105325" y="146050"/>
                </a:lnTo>
                <a:lnTo>
                  <a:pt x="106072" y="144780"/>
                </a:lnTo>
                <a:lnTo>
                  <a:pt x="47378" y="144779"/>
                </a:lnTo>
                <a:lnTo>
                  <a:pt x="46677" y="143509"/>
                </a:lnTo>
                <a:close/>
              </a:path>
              <a:path w="120015" h="187959">
                <a:moveTo>
                  <a:pt x="108361" y="142240"/>
                </a:moveTo>
                <a:lnTo>
                  <a:pt x="53116" y="142239"/>
                </a:lnTo>
                <a:lnTo>
                  <a:pt x="51391" y="143509"/>
                </a:lnTo>
                <a:lnTo>
                  <a:pt x="50483" y="143509"/>
                </a:lnTo>
                <a:lnTo>
                  <a:pt x="49782" y="144779"/>
                </a:lnTo>
                <a:lnTo>
                  <a:pt x="107257" y="144780"/>
                </a:lnTo>
                <a:lnTo>
                  <a:pt x="107694" y="143510"/>
                </a:lnTo>
                <a:lnTo>
                  <a:pt x="108361" y="142240"/>
                </a:lnTo>
                <a:close/>
              </a:path>
              <a:path w="120015" h="187959">
                <a:moveTo>
                  <a:pt x="45883" y="142239"/>
                </a:moveTo>
                <a:lnTo>
                  <a:pt x="36879" y="142239"/>
                </a:lnTo>
                <a:lnTo>
                  <a:pt x="37741" y="143509"/>
                </a:lnTo>
                <a:lnTo>
                  <a:pt x="46079" y="143509"/>
                </a:lnTo>
                <a:lnTo>
                  <a:pt x="45883" y="142239"/>
                </a:lnTo>
                <a:close/>
              </a:path>
              <a:path w="120015" h="187959">
                <a:moveTo>
                  <a:pt x="46550" y="140969"/>
                </a:moveTo>
                <a:lnTo>
                  <a:pt x="34245" y="140969"/>
                </a:lnTo>
                <a:lnTo>
                  <a:pt x="34878" y="142239"/>
                </a:lnTo>
                <a:lnTo>
                  <a:pt x="45849" y="142239"/>
                </a:lnTo>
                <a:lnTo>
                  <a:pt x="46550" y="140969"/>
                </a:lnTo>
                <a:close/>
              </a:path>
              <a:path w="120015" h="187959">
                <a:moveTo>
                  <a:pt x="111420" y="134620"/>
                </a:moveTo>
                <a:lnTo>
                  <a:pt x="57095" y="134620"/>
                </a:lnTo>
                <a:lnTo>
                  <a:pt x="56773" y="135890"/>
                </a:lnTo>
                <a:lnTo>
                  <a:pt x="56267" y="137160"/>
                </a:lnTo>
                <a:lnTo>
                  <a:pt x="55876" y="138429"/>
                </a:lnTo>
                <a:lnTo>
                  <a:pt x="55600" y="139699"/>
                </a:lnTo>
                <a:lnTo>
                  <a:pt x="55439" y="140969"/>
                </a:lnTo>
                <a:lnTo>
                  <a:pt x="54611" y="140969"/>
                </a:lnTo>
                <a:lnTo>
                  <a:pt x="53829" y="142239"/>
                </a:lnTo>
                <a:lnTo>
                  <a:pt x="108556" y="142240"/>
                </a:lnTo>
                <a:lnTo>
                  <a:pt x="108832" y="140970"/>
                </a:lnTo>
                <a:lnTo>
                  <a:pt x="108867" y="139700"/>
                </a:lnTo>
                <a:lnTo>
                  <a:pt x="108706" y="138430"/>
                </a:lnTo>
                <a:lnTo>
                  <a:pt x="108315" y="135890"/>
                </a:lnTo>
                <a:lnTo>
                  <a:pt x="110396" y="135890"/>
                </a:lnTo>
                <a:lnTo>
                  <a:pt x="111420" y="134620"/>
                </a:lnTo>
                <a:close/>
              </a:path>
              <a:path w="120015" h="187959">
                <a:moveTo>
                  <a:pt x="47654" y="139699"/>
                </a:moveTo>
                <a:lnTo>
                  <a:pt x="33613" y="139699"/>
                </a:lnTo>
                <a:lnTo>
                  <a:pt x="33774" y="140969"/>
                </a:lnTo>
                <a:lnTo>
                  <a:pt x="47148" y="140969"/>
                </a:lnTo>
                <a:lnTo>
                  <a:pt x="47654" y="139699"/>
                </a:lnTo>
                <a:close/>
              </a:path>
              <a:path w="120015" h="187959">
                <a:moveTo>
                  <a:pt x="42813" y="130809"/>
                </a:moveTo>
                <a:lnTo>
                  <a:pt x="35706" y="130809"/>
                </a:lnTo>
                <a:lnTo>
                  <a:pt x="35234" y="132079"/>
                </a:lnTo>
                <a:lnTo>
                  <a:pt x="35039" y="133349"/>
                </a:lnTo>
                <a:lnTo>
                  <a:pt x="34717" y="135889"/>
                </a:lnTo>
                <a:lnTo>
                  <a:pt x="34291" y="137159"/>
                </a:lnTo>
                <a:lnTo>
                  <a:pt x="33969" y="137159"/>
                </a:lnTo>
                <a:lnTo>
                  <a:pt x="33739" y="138429"/>
                </a:lnTo>
                <a:lnTo>
                  <a:pt x="33463" y="138429"/>
                </a:lnTo>
                <a:lnTo>
                  <a:pt x="33463" y="139699"/>
                </a:lnTo>
                <a:lnTo>
                  <a:pt x="48091" y="139699"/>
                </a:lnTo>
                <a:lnTo>
                  <a:pt x="48402" y="138429"/>
                </a:lnTo>
                <a:lnTo>
                  <a:pt x="48839" y="137159"/>
                </a:lnTo>
                <a:lnTo>
                  <a:pt x="48839" y="135889"/>
                </a:lnTo>
                <a:lnTo>
                  <a:pt x="48712" y="134619"/>
                </a:lnTo>
                <a:lnTo>
                  <a:pt x="48045" y="134619"/>
                </a:lnTo>
                <a:lnTo>
                  <a:pt x="47459" y="133349"/>
                </a:lnTo>
                <a:lnTo>
                  <a:pt x="46792" y="133349"/>
                </a:lnTo>
                <a:lnTo>
                  <a:pt x="45768" y="132079"/>
                </a:lnTo>
                <a:lnTo>
                  <a:pt x="43606" y="132079"/>
                </a:lnTo>
                <a:lnTo>
                  <a:pt x="42813" y="130809"/>
                </a:lnTo>
                <a:close/>
              </a:path>
              <a:path w="120015" h="187959">
                <a:moveTo>
                  <a:pt x="117123" y="132080"/>
                </a:moveTo>
                <a:lnTo>
                  <a:pt x="58268" y="132080"/>
                </a:lnTo>
                <a:lnTo>
                  <a:pt x="57831" y="133350"/>
                </a:lnTo>
                <a:lnTo>
                  <a:pt x="57440" y="134620"/>
                </a:lnTo>
                <a:lnTo>
                  <a:pt x="113271" y="134620"/>
                </a:lnTo>
                <a:lnTo>
                  <a:pt x="114801" y="133350"/>
                </a:lnTo>
                <a:lnTo>
                  <a:pt x="116100" y="133350"/>
                </a:lnTo>
                <a:lnTo>
                  <a:pt x="117123" y="132080"/>
                </a:lnTo>
                <a:close/>
              </a:path>
              <a:path w="120015" h="187959">
                <a:moveTo>
                  <a:pt x="57686" y="106680"/>
                </a:moveTo>
                <a:lnTo>
                  <a:pt x="45653" y="106679"/>
                </a:lnTo>
                <a:lnTo>
                  <a:pt x="46677" y="107949"/>
                </a:lnTo>
                <a:lnTo>
                  <a:pt x="49034" y="107950"/>
                </a:lnTo>
                <a:lnTo>
                  <a:pt x="51276" y="110490"/>
                </a:lnTo>
                <a:lnTo>
                  <a:pt x="52254" y="110490"/>
                </a:lnTo>
                <a:lnTo>
                  <a:pt x="53162" y="111760"/>
                </a:lnTo>
                <a:lnTo>
                  <a:pt x="53979" y="113030"/>
                </a:lnTo>
                <a:lnTo>
                  <a:pt x="54726" y="114300"/>
                </a:lnTo>
                <a:lnTo>
                  <a:pt x="55393" y="114300"/>
                </a:lnTo>
                <a:lnTo>
                  <a:pt x="56026" y="115570"/>
                </a:lnTo>
                <a:lnTo>
                  <a:pt x="56578" y="116840"/>
                </a:lnTo>
                <a:lnTo>
                  <a:pt x="57486" y="118110"/>
                </a:lnTo>
                <a:lnTo>
                  <a:pt x="57877" y="119380"/>
                </a:lnTo>
                <a:lnTo>
                  <a:pt x="58188" y="120650"/>
                </a:lnTo>
                <a:lnTo>
                  <a:pt x="58705" y="121920"/>
                </a:lnTo>
                <a:lnTo>
                  <a:pt x="58901" y="123190"/>
                </a:lnTo>
                <a:lnTo>
                  <a:pt x="59177" y="124460"/>
                </a:lnTo>
                <a:lnTo>
                  <a:pt x="59274" y="125730"/>
                </a:lnTo>
                <a:lnTo>
                  <a:pt x="59332" y="129540"/>
                </a:lnTo>
                <a:lnTo>
                  <a:pt x="59257" y="130810"/>
                </a:lnTo>
                <a:lnTo>
                  <a:pt x="58740" y="132080"/>
                </a:lnTo>
                <a:lnTo>
                  <a:pt x="117560" y="132080"/>
                </a:lnTo>
                <a:lnTo>
                  <a:pt x="117951" y="130810"/>
                </a:lnTo>
                <a:lnTo>
                  <a:pt x="118584" y="129540"/>
                </a:lnTo>
                <a:lnTo>
                  <a:pt x="119055" y="129540"/>
                </a:lnTo>
                <a:lnTo>
                  <a:pt x="119366" y="128270"/>
                </a:lnTo>
                <a:lnTo>
                  <a:pt x="119596" y="127000"/>
                </a:lnTo>
                <a:lnTo>
                  <a:pt x="61615" y="127000"/>
                </a:lnTo>
                <a:lnTo>
                  <a:pt x="60821" y="123190"/>
                </a:lnTo>
                <a:lnTo>
                  <a:pt x="59487" y="118110"/>
                </a:lnTo>
                <a:lnTo>
                  <a:pt x="58935" y="115570"/>
                </a:lnTo>
                <a:lnTo>
                  <a:pt x="58107" y="110490"/>
                </a:lnTo>
                <a:lnTo>
                  <a:pt x="57686" y="106680"/>
                </a:lnTo>
                <a:close/>
              </a:path>
              <a:path w="120015" h="187959">
                <a:moveTo>
                  <a:pt x="41364" y="129539"/>
                </a:moveTo>
                <a:lnTo>
                  <a:pt x="36683" y="129539"/>
                </a:lnTo>
                <a:lnTo>
                  <a:pt x="36131" y="130809"/>
                </a:lnTo>
                <a:lnTo>
                  <a:pt x="42065" y="130809"/>
                </a:lnTo>
                <a:lnTo>
                  <a:pt x="41364" y="129539"/>
                </a:lnTo>
                <a:close/>
              </a:path>
              <a:path w="120015" h="187959">
                <a:moveTo>
                  <a:pt x="78197" y="100330"/>
                </a:moveTo>
                <a:lnTo>
                  <a:pt x="64122" y="110490"/>
                </a:lnTo>
                <a:lnTo>
                  <a:pt x="63616" y="111760"/>
                </a:lnTo>
                <a:lnTo>
                  <a:pt x="63420" y="113030"/>
                </a:lnTo>
                <a:lnTo>
                  <a:pt x="63259" y="114300"/>
                </a:lnTo>
                <a:lnTo>
                  <a:pt x="63144" y="115570"/>
                </a:lnTo>
                <a:lnTo>
                  <a:pt x="63110" y="120650"/>
                </a:lnTo>
                <a:lnTo>
                  <a:pt x="63225" y="123190"/>
                </a:lnTo>
                <a:lnTo>
                  <a:pt x="63501" y="124460"/>
                </a:lnTo>
                <a:lnTo>
                  <a:pt x="61615" y="127000"/>
                </a:lnTo>
                <a:lnTo>
                  <a:pt x="119596" y="127000"/>
                </a:lnTo>
                <a:lnTo>
                  <a:pt x="119596" y="124460"/>
                </a:lnTo>
                <a:lnTo>
                  <a:pt x="119481" y="123190"/>
                </a:lnTo>
                <a:lnTo>
                  <a:pt x="119331" y="121920"/>
                </a:lnTo>
                <a:lnTo>
                  <a:pt x="119090" y="121920"/>
                </a:lnTo>
                <a:lnTo>
                  <a:pt x="118814" y="120650"/>
                </a:lnTo>
                <a:lnTo>
                  <a:pt x="118503" y="119380"/>
                </a:lnTo>
                <a:lnTo>
                  <a:pt x="117675" y="119380"/>
                </a:lnTo>
                <a:lnTo>
                  <a:pt x="117238" y="118110"/>
                </a:lnTo>
                <a:lnTo>
                  <a:pt x="106785" y="118110"/>
                </a:lnTo>
                <a:lnTo>
                  <a:pt x="107061" y="116840"/>
                </a:lnTo>
                <a:lnTo>
                  <a:pt x="67548" y="116840"/>
                </a:lnTo>
                <a:lnTo>
                  <a:pt x="67031" y="115570"/>
                </a:lnTo>
                <a:lnTo>
                  <a:pt x="66835" y="114300"/>
                </a:lnTo>
                <a:lnTo>
                  <a:pt x="66525" y="113030"/>
                </a:lnTo>
                <a:lnTo>
                  <a:pt x="66525" y="110490"/>
                </a:lnTo>
                <a:lnTo>
                  <a:pt x="67353" y="109220"/>
                </a:lnTo>
                <a:lnTo>
                  <a:pt x="68997" y="107950"/>
                </a:lnTo>
                <a:lnTo>
                  <a:pt x="70734" y="105410"/>
                </a:lnTo>
                <a:lnTo>
                  <a:pt x="71596" y="105410"/>
                </a:lnTo>
                <a:lnTo>
                  <a:pt x="72424" y="104140"/>
                </a:lnTo>
                <a:lnTo>
                  <a:pt x="73287" y="102870"/>
                </a:lnTo>
                <a:lnTo>
                  <a:pt x="74149" y="102870"/>
                </a:lnTo>
                <a:lnTo>
                  <a:pt x="75805" y="101600"/>
                </a:lnTo>
                <a:lnTo>
                  <a:pt x="76633" y="101600"/>
                </a:lnTo>
                <a:lnTo>
                  <a:pt x="78197" y="100330"/>
                </a:lnTo>
                <a:close/>
              </a:path>
              <a:path w="120015" h="187959">
                <a:moveTo>
                  <a:pt x="116261" y="116840"/>
                </a:moveTo>
                <a:lnTo>
                  <a:pt x="107291" y="116840"/>
                </a:lnTo>
                <a:lnTo>
                  <a:pt x="106785" y="118110"/>
                </a:lnTo>
                <a:lnTo>
                  <a:pt x="116767" y="118110"/>
                </a:lnTo>
                <a:lnTo>
                  <a:pt x="116261" y="116840"/>
                </a:lnTo>
                <a:close/>
              </a:path>
              <a:path w="120015" h="187959">
                <a:moveTo>
                  <a:pt x="108039" y="105410"/>
                </a:moveTo>
                <a:lnTo>
                  <a:pt x="95619" y="105410"/>
                </a:lnTo>
                <a:lnTo>
                  <a:pt x="94515" y="106680"/>
                </a:lnTo>
                <a:lnTo>
                  <a:pt x="93733" y="107950"/>
                </a:lnTo>
                <a:lnTo>
                  <a:pt x="80486" y="107950"/>
                </a:lnTo>
                <a:lnTo>
                  <a:pt x="79819" y="109220"/>
                </a:lnTo>
                <a:lnTo>
                  <a:pt x="79221" y="110490"/>
                </a:lnTo>
                <a:lnTo>
                  <a:pt x="78473" y="110490"/>
                </a:lnTo>
                <a:lnTo>
                  <a:pt x="78197" y="111760"/>
                </a:lnTo>
                <a:lnTo>
                  <a:pt x="72815" y="111760"/>
                </a:lnTo>
                <a:lnTo>
                  <a:pt x="71907" y="113030"/>
                </a:lnTo>
                <a:lnTo>
                  <a:pt x="71125" y="113030"/>
                </a:lnTo>
                <a:lnTo>
                  <a:pt x="70377" y="114300"/>
                </a:lnTo>
                <a:lnTo>
                  <a:pt x="69158" y="114300"/>
                </a:lnTo>
                <a:lnTo>
                  <a:pt x="68687" y="115570"/>
                </a:lnTo>
                <a:lnTo>
                  <a:pt x="68296" y="115570"/>
                </a:lnTo>
                <a:lnTo>
                  <a:pt x="67548" y="116840"/>
                </a:lnTo>
                <a:lnTo>
                  <a:pt x="107061" y="116840"/>
                </a:lnTo>
                <a:lnTo>
                  <a:pt x="107613" y="114300"/>
                </a:lnTo>
                <a:lnTo>
                  <a:pt x="107924" y="113030"/>
                </a:lnTo>
                <a:lnTo>
                  <a:pt x="108280" y="110490"/>
                </a:lnTo>
                <a:lnTo>
                  <a:pt x="108395" y="109220"/>
                </a:lnTo>
                <a:lnTo>
                  <a:pt x="108315" y="106680"/>
                </a:lnTo>
                <a:lnTo>
                  <a:pt x="108039" y="105410"/>
                </a:lnTo>
                <a:close/>
              </a:path>
              <a:path w="120015" h="187959">
                <a:moveTo>
                  <a:pt x="37074" y="109219"/>
                </a:moveTo>
                <a:lnTo>
                  <a:pt x="24850" y="109219"/>
                </a:lnTo>
                <a:lnTo>
                  <a:pt x="25356" y="110489"/>
                </a:lnTo>
                <a:lnTo>
                  <a:pt x="26460" y="110489"/>
                </a:lnTo>
                <a:lnTo>
                  <a:pt x="27047" y="111759"/>
                </a:lnTo>
                <a:lnTo>
                  <a:pt x="33774" y="111759"/>
                </a:lnTo>
                <a:lnTo>
                  <a:pt x="35740" y="110489"/>
                </a:lnTo>
                <a:lnTo>
                  <a:pt x="37074" y="109219"/>
                </a:lnTo>
                <a:close/>
              </a:path>
              <a:path w="120015" h="187959">
                <a:moveTo>
                  <a:pt x="39834" y="107949"/>
                </a:moveTo>
                <a:lnTo>
                  <a:pt x="23907" y="107949"/>
                </a:lnTo>
                <a:lnTo>
                  <a:pt x="24344" y="109219"/>
                </a:lnTo>
                <a:lnTo>
                  <a:pt x="38730" y="109219"/>
                </a:lnTo>
                <a:lnTo>
                  <a:pt x="39834" y="107949"/>
                </a:lnTo>
                <a:close/>
              </a:path>
              <a:path w="120015" h="187959">
                <a:moveTo>
                  <a:pt x="53036" y="60960"/>
                </a:moveTo>
                <a:lnTo>
                  <a:pt x="29174" y="60959"/>
                </a:lnTo>
                <a:lnTo>
                  <a:pt x="29726" y="62229"/>
                </a:lnTo>
                <a:lnTo>
                  <a:pt x="33027" y="62229"/>
                </a:lnTo>
                <a:lnTo>
                  <a:pt x="33935" y="63499"/>
                </a:lnTo>
                <a:lnTo>
                  <a:pt x="35625" y="63500"/>
                </a:lnTo>
                <a:lnTo>
                  <a:pt x="36453" y="64770"/>
                </a:lnTo>
                <a:lnTo>
                  <a:pt x="37201" y="64770"/>
                </a:lnTo>
                <a:lnTo>
                  <a:pt x="37902" y="66040"/>
                </a:lnTo>
                <a:lnTo>
                  <a:pt x="39202" y="67310"/>
                </a:lnTo>
                <a:lnTo>
                  <a:pt x="40375" y="68580"/>
                </a:lnTo>
                <a:lnTo>
                  <a:pt x="45297" y="78740"/>
                </a:lnTo>
                <a:lnTo>
                  <a:pt x="45849" y="80010"/>
                </a:lnTo>
                <a:lnTo>
                  <a:pt x="46792" y="82550"/>
                </a:lnTo>
                <a:lnTo>
                  <a:pt x="47620" y="85090"/>
                </a:lnTo>
                <a:lnTo>
                  <a:pt x="48597" y="87630"/>
                </a:lnTo>
                <a:lnTo>
                  <a:pt x="49069" y="90170"/>
                </a:lnTo>
                <a:lnTo>
                  <a:pt x="49460" y="91440"/>
                </a:lnTo>
                <a:lnTo>
                  <a:pt x="49736" y="93980"/>
                </a:lnTo>
                <a:lnTo>
                  <a:pt x="49931" y="95250"/>
                </a:lnTo>
                <a:lnTo>
                  <a:pt x="50172" y="97790"/>
                </a:lnTo>
                <a:lnTo>
                  <a:pt x="9797" y="97789"/>
                </a:lnTo>
                <a:lnTo>
                  <a:pt x="9832" y="100329"/>
                </a:lnTo>
                <a:lnTo>
                  <a:pt x="10188" y="102869"/>
                </a:lnTo>
                <a:lnTo>
                  <a:pt x="10545" y="104139"/>
                </a:lnTo>
                <a:lnTo>
                  <a:pt x="10775" y="104139"/>
                </a:lnTo>
                <a:lnTo>
                  <a:pt x="11246" y="105409"/>
                </a:lnTo>
                <a:lnTo>
                  <a:pt x="22769" y="105409"/>
                </a:lnTo>
                <a:lnTo>
                  <a:pt x="23470" y="107949"/>
                </a:lnTo>
                <a:lnTo>
                  <a:pt x="42698" y="107949"/>
                </a:lnTo>
                <a:lnTo>
                  <a:pt x="43560" y="106679"/>
                </a:lnTo>
                <a:lnTo>
                  <a:pt x="57686" y="106680"/>
                </a:lnTo>
                <a:lnTo>
                  <a:pt x="57406" y="104140"/>
                </a:lnTo>
                <a:lnTo>
                  <a:pt x="57325" y="102870"/>
                </a:lnTo>
                <a:lnTo>
                  <a:pt x="57360" y="97790"/>
                </a:lnTo>
                <a:lnTo>
                  <a:pt x="57682" y="95250"/>
                </a:lnTo>
                <a:lnTo>
                  <a:pt x="56739" y="95250"/>
                </a:lnTo>
                <a:lnTo>
                  <a:pt x="56463" y="93980"/>
                </a:lnTo>
                <a:lnTo>
                  <a:pt x="56221" y="93980"/>
                </a:lnTo>
                <a:lnTo>
                  <a:pt x="55750" y="91440"/>
                </a:lnTo>
                <a:lnTo>
                  <a:pt x="55715" y="87630"/>
                </a:lnTo>
                <a:lnTo>
                  <a:pt x="56026" y="87630"/>
                </a:lnTo>
                <a:lnTo>
                  <a:pt x="56221" y="86360"/>
                </a:lnTo>
                <a:lnTo>
                  <a:pt x="56221" y="83820"/>
                </a:lnTo>
                <a:lnTo>
                  <a:pt x="56026" y="81280"/>
                </a:lnTo>
                <a:lnTo>
                  <a:pt x="55600" y="80010"/>
                </a:lnTo>
                <a:lnTo>
                  <a:pt x="55163" y="78740"/>
                </a:lnTo>
                <a:lnTo>
                  <a:pt x="54577" y="77470"/>
                </a:lnTo>
                <a:lnTo>
                  <a:pt x="53864" y="74930"/>
                </a:lnTo>
                <a:lnTo>
                  <a:pt x="53438" y="74930"/>
                </a:lnTo>
                <a:lnTo>
                  <a:pt x="52967" y="73660"/>
                </a:lnTo>
                <a:lnTo>
                  <a:pt x="52806" y="73660"/>
                </a:lnTo>
                <a:lnTo>
                  <a:pt x="52484" y="72390"/>
                </a:lnTo>
                <a:lnTo>
                  <a:pt x="52288" y="71120"/>
                </a:lnTo>
                <a:lnTo>
                  <a:pt x="51978" y="69850"/>
                </a:lnTo>
                <a:lnTo>
                  <a:pt x="51978" y="66040"/>
                </a:lnTo>
                <a:lnTo>
                  <a:pt x="52219" y="64770"/>
                </a:lnTo>
                <a:lnTo>
                  <a:pt x="52530" y="63500"/>
                </a:lnTo>
                <a:lnTo>
                  <a:pt x="52760" y="62230"/>
                </a:lnTo>
                <a:lnTo>
                  <a:pt x="53036" y="60960"/>
                </a:lnTo>
                <a:close/>
              </a:path>
              <a:path w="120015" h="187959">
                <a:moveTo>
                  <a:pt x="92204" y="106680"/>
                </a:moveTo>
                <a:lnTo>
                  <a:pt x="81705" y="106680"/>
                </a:lnTo>
                <a:lnTo>
                  <a:pt x="81268" y="107950"/>
                </a:lnTo>
                <a:lnTo>
                  <a:pt x="93066" y="107950"/>
                </a:lnTo>
                <a:lnTo>
                  <a:pt x="92204" y="106680"/>
                </a:lnTo>
                <a:close/>
              </a:path>
              <a:path w="120015" h="187959">
                <a:moveTo>
                  <a:pt x="12661" y="105409"/>
                </a:moveTo>
                <a:lnTo>
                  <a:pt x="11833" y="105409"/>
                </a:lnTo>
                <a:lnTo>
                  <a:pt x="12465" y="106679"/>
                </a:lnTo>
                <a:lnTo>
                  <a:pt x="12661" y="105409"/>
                </a:lnTo>
                <a:close/>
              </a:path>
              <a:path w="120015" h="187959">
                <a:moveTo>
                  <a:pt x="21975" y="105409"/>
                </a:moveTo>
                <a:lnTo>
                  <a:pt x="12856" y="105409"/>
                </a:lnTo>
                <a:lnTo>
                  <a:pt x="14156" y="106679"/>
                </a:lnTo>
                <a:lnTo>
                  <a:pt x="21032" y="106679"/>
                </a:lnTo>
                <a:lnTo>
                  <a:pt x="21975" y="105409"/>
                </a:lnTo>
                <a:close/>
              </a:path>
              <a:path w="120015" h="187959">
                <a:moveTo>
                  <a:pt x="89800" y="105410"/>
                </a:moveTo>
                <a:lnTo>
                  <a:pt x="83740" y="105410"/>
                </a:lnTo>
                <a:lnTo>
                  <a:pt x="83200" y="106680"/>
                </a:lnTo>
                <a:lnTo>
                  <a:pt x="90582" y="106680"/>
                </a:lnTo>
                <a:lnTo>
                  <a:pt x="89800" y="105410"/>
                </a:lnTo>
                <a:close/>
              </a:path>
              <a:path w="120015" h="187959">
                <a:moveTo>
                  <a:pt x="107061" y="104140"/>
                </a:moveTo>
                <a:lnTo>
                  <a:pt x="97816" y="104140"/>
                </a:lnTo>
                <a:lnTo>
                  <a:pt x="96286" y="105410"/>
                </a:lnTo>
                <a:lnTo>
                  <a:pt x="107613" y="105410"/>
                </a:lnTo>
                <a:lnTo>
                  <a:pt x="107061" y="104140"/>
                </a:lnTo>
                <a:close/>
              </a:path>
              <a:path w="120015" h="187959">
                <a:moveTo>
                  <a:pt x="106118" y="102870"/>
                </a:moveTo>
                <a:lnTo>
                  <a:pt x="101633" y="102870"/>
                </a:lnTo>
                <a:lnTo>
                  <a:pt x="100575" y="104140"/>
                </a:lnTo>
                <a:lnTo>
                  <a:pt x="106429" y="104140"/>
                </a:lnTo>
                <a:lnTo>
                  <a:pt x="106118" y="102870"/>
                </a:lnTo>
                <a:close/>
              </a:path>
              <a:path w="120015" h="187959">
                <a:moveTo>
                  <a:pt x="64618" y="100056"/>
                </a:moveTo>
                <a:lnTo>
                  <a:pt x="64478" y="100330"/>
                </a:lnTo>
                <a:lnTo>
                  <a:pt x="64618" y="100056"/>
                </a:lnTo>
                <a:close/>
              </a:path>
              <a:path w="120015" h="187959">
                <a:moveTo>
                  <a:pt x="98057" y="96520"/>
                </a:moveTo>
                <a:lnTo>
                  <a:pt x="73252" y="96520"/>
                </a:lnTo>
                <a:lnTo>
                  <a:pt x="71987" y="97790"/>
                </a:lnTo>
                <a:lnTo>
                  <a:pt x="70849" y="99060"/>
                </a:lnTo>
                <a:lnTo>
                  <a:pt x="69825" y="100330"/>
                </a:lnTo>
                <a:lnTo>
                  <a:pt x="81785" y="100330"/>
                </a:lnTo>
                <a:lnTo>
                  <a:pt x="83544" y="99060"/>
                </a:lnTo>
                <a:lnTo>
                  <a:pt x="92790" y="99060"/>
                </a:lnTo>
                <a:lnTo>
                  <a:pt x="94676" y="97790"/>
                </a:lnTo>
                <a:lnTo>
                  <a:pt x="96252" y="97790"/>
                </a:lnTo>
                <a:lnTo>
                  <a:pt x="98057" y="96520"/>
                </a:lnTo>
                <a:close/>
              </a:path>
              <a:path w="120015" h="187959">
                <a:moveTo>
                  <a:pt x="94320" y="41910"/>
                </a:moveTo>
                <a:lnTo>
                  <a:pt x="89881" y="41910"/>
                </a:lnTo>
                <a:lnTo>
                  <a:pt x="89961" y="45720"/>
                </a:lnTo>
                <a:lnTo>
                  <a:pt x="89800" y="48260"/>
                </a:lnTo>
                <a:lnTo>
                  <a:pt x="89294" y="50800"/>
                </a:lnTo>
                <a:lnTo>
                  <a:pt x="88938" y="53340"/>
                </a:lnTo>
                <a:lnTo>
                  <a:pt x="88547" y="54610"/>
                </a:lnTo>
                <a:lnTo>
                  <a:pt x="83475" y="66040"/>
                </a:lnTo>
                <a:lnTo>
                  <a:pt x="82211" y="68580"/>
                </a:lnTo>
                <a:lnTo>
                  <a:pt x="80957" y="69850"/>
                </a:lnTo>
                <a:lnTo>
                  <a:pt x="79819" y="71120"/>
                </a:lnTo>
                <a:lnTo>
                  <a:pt x="77887" y="73660"/>
                </a:lnTo>
                <a:lnTo>
                  <a:pt x="76633" y="76200"/>
                </a:lnTo>
                <a:lnTo>
                  <a:pt x="75610" y="77470"/>
                </a:lnTo>
                <a:lnTo>
                  <a:pt x="73804" y="80010"/>
                </a:lnTo>
                <a:lnTo>
                  <a:pt x="72976" y="81280"/>
                </a:lnTo>
                <a:lnTo>
                  <a:pt x="71481" y="83820"/>
                </a:lnTo>
                <a:lnTo>
                  <a:pt x="70147" y="85090"/>
                </a:lnTo>
                <a:lnTo>
                  <a:pt x="68997" y="87630"/>
                </a:lnTo>
                <a:lnTo>
                  <a:pt x="68020" y="90170"/>
                </a:lnTo>
                <a:lnTo>
                  <a:pt x="67192" y="91440"/>
                </a:lnTo>
                <a:lnTo>
                  <a:pt x="66491" y="92710"/>
                </a:lnTo>
                <a:lnTo>
                  <a:pt x="65111" y="97790"/>
                </a:lnTo>
                <a:lnTo>
                  <a:pt x="64618" y="100056"/>
                </a:lnTo>
                <a:lnTo>
                  <a:pt x="65778" y="97790"/>
                </a:lnTo>
                <a:lnTo>
                  <a:pt x="67031" y="96520"/>
                </a:lnTo>
                <a:lnTo>
                  <a:pt x="67629" y="95250"/>
                </a:lnTo>
                <a:lnTo>
                  <a:pt x="68250" y="95250"/>
                </a:lnTo>
                <a:lnTo>
                  <a:pt x="68802" y="93980"/>
                </a:lnTo>
                <a:lnTo>
                  <a:pt x="70492" y="92710"/>
                </a:lnTo>
                <a:lnTo>
                  <a:pt x="72539" y="90170"/>
                </a:lnTo>
                <a:lnTo>
                  <a:pt x="73448" y="88900"/>
                </a:lnTo>
                <a:lnTo>
                  <a:pt x="74276" y="88900"/>
                </a:lnTo>
                <a:lnTo>
                  <a:pt x="75644" y="87630"/>
                </a:lnTo>
                <a:lnTo>
                  <a:pt x="77185" y="87630"/>
                </a:lnTo>
                <a:lnTo>
                  <a:pt x="76587" y="86360"/>
                </a:lnTo>
                <a:lnTo>
                  <a:pt x="71987" y="86360"/>
                </a:lnTo>
                <a:lnTo>
                  <a:pt x="72735" y="85090"/>
                </a:lnTo>
                <a:lnTo>
                  <a:pt x="73528" y="85090"/>
                </a:lnTo>
                <a:lnTo>
                  <a:pt x="75173" y="82550"/>
                </a:lnTo>
                <a:lnTo>
                  <a:pt x="76035" y="81280"/>
                </a:lnTo>
                <a:lnTo>
                  <a:pt x="76909" y="81280"/>
                </a:lnTo>
                <a:lnTo>
                  <a:pt x="78634" y="78740"/>
                </a:lnTo>
                <a:lnTo>
                  <a:pt x="79497" y="78740"/>
                </a:lnTo>
                <a:lnTo>
                  <a:pt x="80405" y="77470"/>
                </a:lnTo>
                <a:lnTo>
                  <a:pt x="81268" y="77470"/>
                </a:lnTo>
                <a:lnTo>
                  <a:pt x="82130" y="76200"/>
                </a:lnTo>
                <a:lnTo>
                  <a:pt x="83866" y="74930"/>
                </a:lnTo>
                <a:lnTo>
                  <a:pt x="85511" y="73660"/>
                </a:lnTo>
                <a:lnTo>
                  <a:pt x="87052" y="73660"/>
                </a:lnTo>
                <a:lnTo>
                  <a:pt x="89766" y="72390"/>
                </a:lnTo>
                <a:lnTo>
                  <a:pt x="90904" y="71120"/>
                </a:lnTo>
                <a:lnTo>
                  <a:pt x="93066" y="71120"/>
                </a:lnTo>
                <a:lnTo>
                  <a:pt x="91249" y="69850"/>
                </a:lnTo>
                <a:lnTo>
                  <a:pt x="84844" y="69850"/>
                </a:lnTo>
                <a:lnTo>
                  <a:pt x="85511" y="68580"/>
                </a:lnTo>
                <a:lnTo>
                  <a:pt x="86143" y="67310"/>
                </a:lnTo>
                <a:lnTo>
                  <a:pt x="87362" y="66040"/>
                </a:lnTo>
                <a:lnTo>
                  <a:pt x="88466" y="64770"/>
                </a:lnTo>
                <a:lnTo>
                  <a:pt x="88972" y="63500"/>
                </a:lnTo>
                <a:lnTo>
                  <a:pt x="90548" y="63500"/>
                </a:lnTo>
                <a:lnTo>
                  <a:pt x="90824" y="62230"/>
                </a:lnTo>
                <a:lnTo>
                  <a:pt x="115123" y="62230"/>
                </a:lnTo>
                <a:lnTo>
                  <a:pt x="115548" y="60960"/>
                </a:lnTo>
                <a:lnTo>
                  <a:pt x="115905" y="60960"/>
                </a:lnTo>
                <a:lnTo>
                  <a:pt x="116181" y="59690"/>
                </a:lnTo>
                <a:lnTo>
                  <a:pt x="116376" y="58420"/>
                </a:lnTo>
                <a:lnTo>
                  <a:pt x="101438" y="58420"/>
                </a:lnTo>
                <a:lnTo>
                  <a:pt x="100690" y="57150"/>
                </a:lnTo>
                <a:lnTo>
                  <a:pt x="97310" y="57150"/>
                </a:lnTo>
                <a:lnTo>
                  <a:pt x="97551" y="54610"/>
                </a:lnTo>
                <a:lnTo>
                  <a:pt x="97701" y="53340"/>
                </a:lnTo>
                <a:lnTo>
                  <a:pt x="97666" y="49530"/>
                </a:lnTo>
                <a:lnTo>
                  <a:pt x="97505" y="48260"/>
                </a:lnTo>
                <a:lnTo>
                  <a:pt x="97310" y="46990"/>
                </a:lnTo>
                <a:lnTo>
                  <a:pt x="97034" y="45720"/>
                </a:lnTo>
                <a:lnTo>
                  <a:pt x="96758" y="45720"/>
                </a:lnTo>
                <a:lnTo>
                  <a:pt x="96401" y="44450"/>
                </a:lnTo>
                <a:lnTo>
                  <a:pt x="96056" y="44450"/>
                </a:lnTo>
                <a:lnTo>
                  <a:pt x="95654" y="43180"/>
                </a:lnTo>
                <a:lnTo>
                  <a:pt x="94791" y="43180"/>
                </a:lnTo>
                <a:lnTo>
                  <a:pt x="94320" y="41910"/>
                </a:lnTo>
                <a:close/>
              </a:path>
              <a:path w="120015" h="187959">
                <a:moveTo>
                  <a:pt x="9004" y="97789"/>
                </a:moveTo>
                <a:lnTo>
                  <a:pt x="6140" y="97789"/>
                </a:lnTo>
                <a:lnTo>
                  <a:pt x="7313" y="99059"/>
                </a:lnTo>
                <a:lnTo>
                  <a:pt x="8256" y="99059"/>
                </a:lnTo>
                <a:lnTo>
                  <a:pt x="9004" y="97789"/>
                </a:lnTo>
                <a:close/>
              </a:path>
              <a:path w="120015" h="187959">
                <a:moveTo>
                  <a:pt x="11051" y="59689"/>
                </a:moveTo>
                <a:lnTo>
                  <a:pt x="3346" y="59689"/>
                </a:lnTo>
                <a:lnTo>
                  <a:pt x="2161" y="60959"/>
                </a:lnTo>
                <a:lnTo>
                  <a:pt x="1460" y="62229"/>
                </a:lnTo>
                <a:lnTo>
                  <a:pt x="1218" y="62229"/>
                </a:lnTo>
                <a:lnTo>
                  <a:pt x="0" y="68579"/>
                </a:lnTo>
                <a:lnTo>
                  <a:pt x="0" y="92709"/>
                </a:lnTo>
                <a:lnTo>
                  <a:pt x="1218" y="93979"/>
                </a:lnTo>
                <a:lnTo>
                  <a:pt x="2242" y="95249"/>
                </a:lnTo>
                <a:lnTo>
                  <a:pt x="3150" y="96519"/>
                </a:lnTo>
                <a:lnTo>
                  <a:pt x="3576" y="96519"/>
                </a:lnTo>
                <a:lnTo>
                  <a:pt x="4726" y="97789"/>
                </a:lnTo>
                <a:lnTo>
                  <a:pt x="50172" y="97790"/>
                </a:lnTo>
                <a:lnTo>
                  <a:pt x="49586" y="96520"/>
                </a:lnTo>
                <a:lnTo>
                  <a:pt x="47884" y="95250"/>
                </a:lnTo>
                <a:lnTo>
                  <a:pt x="46596" y="93980"/>
                </a:lnTo>
                <a:lnTo>
                  <a:pt x="44630" y="91440"/>
                </a:lnTo>
                <a:lnTo>
                  <a:pt x="43882" y="91440"/>
                </a:lnTo>
                <a:lnTo>
                  <a:pt x="42974" y="90170"/>
                </a:lnTo>
                <a:lnTo>
                  <a:pt x="42698" y="90170"/>
                </a:lnTo>
                <a:lnTo>
                  <a:pt x="42307" y="88900"/>
                </a:lnTo>
                <a:lnTo>
                  <a:pt x="41916" y="86360"/>
                </a:lnTo>
                <a:lnTo>
                  <a:pt x="41525" y="85090"/>
                </a:lnTo>
                <a:lnTo>
                  <a:pt x="41088" y="83820"/>
                </a:lnTo>
                <a:lnTo>
                  <a:pt x="39639" y="80010"/>
                </a:lnTo>
                <a:lnTo>
                  <a:pt x="39087" y="78740"/>
                </a:lnTo>
                <a:lnTo>
                  <a:pt x="38569" y="78739"/>
                </a:lnTo>
                <a:lnTo>
                  <a:pt x="37465" y="76199"/>
                </a:lnTo>
                <a:lnTo>
                  <a:pt x="36373" y="74929"/>
                </a:lnTo>
                <a:lnTo>
                  <a:pt x="35303" y="74929"/>
                </a:lnTo>
                <a:lnTo>
                  <a:pt x="34763" y="73659"/>
                </a:lnTo>
                <a:lnTo>
                  <a:pt x="29611" y="73659"/>
                </a:lnTo>
                <a:lnTo>
                  <a:pt x="29335" y="72389"/>
                </a:lnTo>
                <a:lnTo>
                  <a:pt x="28622" y="69849"/>
                </a:lnTo>
                <a:lnTo>
                  <a:pt x="28231" y="68579"/>
                </a:lnTo>
                <a:lnTo>
                  <a:pt x="27794" y="67309"/>
                </a:lnTo>
                <a:lnTo>
                  <a:pt x="27323" y="67309"/>
                </a:lnTo>
                <a:lnTo>
                  <a:pt x="26817" y="66039"/>
                </a:lnTo>
                <a:lnTo>
                  <a:pt x="26311" y="66039"/>
                </a:lnTo>
                <a:lnTo>
                  <a:pt x="25759" y="64769"/>
                </a:lnTo>
                <a:lnTo>
                  <a:pt x="16042" y="64769"/>
                </a:lnTo>
                <a:lnTo>
                  <a:pt x="15145" y="63499"/>
                </a:lnTo>
                <a:lnTo>
                  <a:pt x="13454" y="62229"/>
                </a:lnTo>
                <a:lnTo>
                  <a:pt x="12626" y="60959"/>
                </a:lnTo>
                <a:lnTo>
                  <a:pt x="11833" y="60959"/>
                </a:lnTo>
                <a:lnTo>
                  <a:pt x="11051" y="59689"/>
                </a:lnTo>
                <a:close/>
              </a:path>
              <a:path w="120015" h="187959">
                <a:moveTo>
                  <a:pt x="99587" y="95250"/>
                </a:moveTo>
                <a:lnTo>
                  <a:pt x="76783" y="95250"/>
                </a:lnTo>
                <a:lnTo>
                  <a:pt x="75219" y="96520"/>
                </a:lnTo>
                <a:lnTo>
                  <a:pt x="98529" y="96520"/>
                </a:lnTo>
                <a:lnTo>
                  <a:pt x="99587" y="95250"/>
                </a:lnTo>
                <a:close/>
              </a:path>
              <a:path w="120015" h="187959">
                <a:moveTo>
                  <a:pt x="100219" y="93980"/>
                </a:moveTo>
                <a:lnTo>
                  <a:pt x="78991" y="93980"/>
                </a:lnTo>
                <a:lnTo>
                  <a:pt x="77852" y="95250"/>
                </a:lnTo>
                <a:lnTo>
                  <a:pt x="99943" y="95250"/>
                </a:lnTo>
                <a:lnTo>
                  <a:pt x="100219" y="93980"/>
                </a:lnTo>
                <a:close/>
              </a:path>
              <a:path w="120015" h="187959">
                <a:moveTo>
                  <a:pt x="100771" y="87630"/>
                </a:moveTo>
                <a:lnTo>
                  <a:pt x="85315" y="87630"/>
                </a:lnTo>
                <a:lnTo>
                  <a:pt x="84959" y="88900"/>
                </a:lnTo>
                <a:lnTo>
                  <a:pt x="84533" y="90170"/>
                </a:lnTo>
                <a:lnTo>
                  <a:pt x="83625" y="90170"/>
                </a:lnTo>
                <a:lnTo>
                  <a:pt x="82533" y="91440"/>
                </a:lnTo>
                <a:lnTo>
                  <a:pt x="81981" y="92710"/>
                </a:lnTo>
                <a:lnTo>
                  <a:pt x="81383" y="92710"/>
                </a:lnTo>
                <a:lnTo>
                  <a:pt x="80164" y="93980"/>
                </a:lnTo>
                <a:lnTo>
                  <a:pt x="100575" y="93980"/>
                </a:lnTo>
                <a:lnTo>
                  <a:pt x="101047" y="91440"/>
                </a:lnTo>
                <a:lnTo>
                  <a:pt x="101081" y="88900"/>
                </a:lnTo>
                <a:lnTo>
                  <a:pt x="100932" y="88900"/>
                </a:lnTo>
                <a:lnTo>
                  <a:pt x="100771" y="87630"/>
                </a:lnTo>
                <a:close/>
              </a:path>
              <a:path w="120015" h="187959">
                <a:moveTo>
                  <a:pt x="62121" y="74930"/>
                </a:moveTo>
                <a:lnTo>
                  <a:pt x="59602" y="74930"/>
                </a:lnTo>
                <a:lnTo>
                  <a:pt x="59602" y="78740"/>
                </a:lnTo>
                <a:lnTo>
                  <a:pt x="59763" y="80010"/>
                </a:lnTo>
                <a:lnTo>
                  <a:pt x="60005" y="81280"/>
                </a:lnTo>
                <a:lnTo>
                  <a:pt x="60315" y="82550"/>
                </a:lnTo>
                <a:lnTo>
                  <a:pt x="60741" y="83820"/>
                </a:lnTo>
                <a:lnTo>
                  <a:pt x="61293" y="85090"/>
                </a:lnTo>
                <a:lnTo>
                  <a:pt x="61373" y="86360"/>
                </a:lnTo>
                <a:lnTo>
                  <a:pt x="61339" y="87630"/>
                </a:lnTo>
                <a:lnTo>
                  <a:pt x="61178" y="88900"/>
                </a:lnTo>
                <a:lnTo>
                  <a:pt x="61017" y="88900"/>
                </a:lnTo>
                <a:lnTo>
                  <a:pt x="60545" y="90170"/>
                </a:lnTo>
                <a:lnTo>
                  <a:pt x="60235" y="91440"/>
                </a:lnTo>
                <a:lnTo>
                  <a:pt x="59844" y="92710"/>
                </a:lnTo>
                <a:lnTo>
                  <a:pt x="61615" y="92710"/>
                </a:lnTo>
                <a:lnTo>
                  <a:pt x="62282" y="91440"/>
                </a:lnTo>
                <a:lnTo>
                  <a:pt x="62558" y="90170"/>
                </a:lnTo>
                <a:lnTo>
                  <a:pt x="62788" y="90170"/>
                </a:lnTo>
                <a:lnTo>
                  <a:pt x="63501" y="87630"/>
                </a:lnTo>
                <a:lnTo>
                  <a:pt x="63777" y="85090"/>
                </a:lnTo>
                <a:lnTo>
                  <a:pt x="63731" y="82550"/>
                </a:lnTo>
                <a:lnTo>
                  <a:pt x="63501" y="82550"/>
                </a:lnTo>
                <a:lnTo>
                  <a:pt x="63386" y="81280"/>
                </a:lnTo>
                <a:lnTo>
                  <a:pt x="62753" y="80010"/>
                </a:lnTo>
                <a:lnTo>
                  <a:pt x="62477" y="78740"/>
                </a:lnTo>
                <a:lnTo>
                  <a:pt x="62282" y="78740"/>
                </a:lnTo>
                <a:lnTo>
                  <a:pt x="62040" y="77470"/>
                </a:lnTo>
                <a:lnTo>
                  <a:pt x="61960" y="76200"/>
                </a:lnTo>
                <a:lnTo>
                  <a:pt x="62121" y="74930"/>
                </a:lnTo>
                <a:close/>
              </a:path>
              <a:path w="120015" h="187959">
                <a:moveTo>
                  <a:pt x="104347" y="86360"/>
                </a:moveTo>
                <a:lnTo>
                  <a:pt x="85833" y="86360"/>
                </a:lnTo>
                <a:lnTo>
                  <a:pt x="85591" y="87630"/>
                </a:lnTo>
                <a:lnTo>
                  <a:pt x="101909" y="87630"/>
                </a:lnTo>
                <a:lnTo>
                  <a:pt x="104347" y="86360"/>
                </a:lnTo>
                <a:close/>
              </a:path>
              <a:path w="120015" h="187959">
                <a:moveTo>
                  <a:pt x="108982" y="83820"/>
                </a:moveTo>
                <a:lnTo>
                  <a:pt x="86063" y="83820"/>
                </a:lnTo>
                <a:lnTo>
                  <a:pt x="85982" y="86360"/>
                </a:lnTo>
                <a:lnTo>
                  <a:pt x="105405" y="86360"/>
                </a:lnTo>
                <a:lnTo>
                  <a:pt x="106429" y="85090"/>
                </a:lnTo>
                <a:lnTo>
                  <a:pt x="107337" y="85090"/>
                </a:lnTo>
                <a:lnTo>
                  <a:pt x="108982" y="83820"/>
                </a:lnTo>
                <a:close/>
              </a:path>
              <a:path w="120015" h="187959">
                <a:moveTo>
                  <a:pt x="113708" y="78740"/>
                </a:moveTo>
                <a:lnTo>
                  <a:pt x="89363" y="78740"/>
                </a:lnTo>
                <a:lnTo>
                  <a:pt x="85557" y="81280"/>
                </a:lnTo>
                <a:lnTo>
                  <a:pt x="85833" y="82550"/>
                </a:lnTo>
                <a:lnTo>
                  <a:pt x="85982" y="83820"/>
                </a:lnTo>
                <a:lnTo>
                  <a:pt x="109695" y="83820"/>
                </a:lnTo>
                <a:lnTo>
                  <a:pt x="110914" y="82550"/>
                </a:lnTo>
                <a:lnTo>
                  <a:pt x="112328" y="81280"/>
                </a:lnTo>
                <a:lnTo>
                  <a:pt x="112995" y="80010"/>
                </a:lnTo>
                <a:lnTo>
                  <a:pt x="113513" y="80010"/>
                </a:lnTo>
                <a:lnTo>
                  <a:pt x="113708" y="78740"/>
                </a:lnTo>
                <a:close/>
              </a:path>
              <a:path w="120015" h="187959">
                <a:moveTo>
                  <a:pt x="113467" y="71120"/>
                </a:moveTo>
                <a:lnTo>
                  <a:pt x="96723" y="71120"/>
                </a:lnTo>
                <a:lnTo>
                  <a:pt x="96401" y="72390"/>
                </a:lnTo>
                <a:lnTo>
                  <a:pt x="96010" y="72390"/>
                </a:lnTo>
                <a:lnTo>
                  <a:pt x="95504" y="73660"/>
                </a:lnTo>
                <a:lnTo>
                  <a:pt x="94952" y="74930"/>
                </a:lnTo>
                <a:lnTo>
                  <a:pt x="93687" y="76200"/>
                </a:lnTo>
                <a:lnTo>
                  <a:pt x="92986" y="76200"/>
                </a:lnTo>
                <a:lnTo>
                  <a:pt x="90778" y="78740"/>
                </a:lnTo>
                <a:lnTo>
                  <a:pt x="114099" y="78740"/>
                </a:lnTo>
                <a:lnTo>
                  <a:pt x="114214" y="77470"/>
                </a:lnTo>
                <a:lnTo>
                  <a:pt x="114260" y="74930"/>
                </a:lnTo>
                <a:lnTo>
                  <a:pt x="113789" y="72390"/>
                </a:lnTo>
                <a:lnTo>
                  <a:pt x="113467" y="71120"/>
                </a:lnTo>
                <a:close/>
              </a:path>
              <a:path w="120015" h="187959">
                <a:moveTo>
                  <a:pt x="64996" y="71120"/>
                </a:moveTo>
                <a:lnTo>
                  <a:pt x="61017" y="71120"/>
                </a:lnTo>
                <a:lnTo>
                  <a:pt x="60396" y="72390"/>
                </a:lnTo>
                <a:lnTo>
                  <a:pt x="60120" y="73660"/>
                </a:lnTo>
                <a:lnTo>
                  <a:pt x="59878" y="73660"/>
                </a:lnTo>
                <a:lnTo>
                  <a:pt x="59729" y="74930"/>
                </a:lnTo>
                <a:lnTo>
                  <a:pt x="62236" y="74930"/>
                </a:lnTo>
                <a:lnTo>
                  <a:pt x="62707" y="73660"/>
                </a:lnTo>
                <a:lnTo>
                  <a:pt x="63144" y="72390"/>
                </a:lnTo>
                <a:lnTo>
                  <a:pt x="64087" y="72390"/>
                </a:lnTo>
                <a:lnTo>
                  <a:pt x="64996" y="71120"/>
                </a:lnTo>
                <a:close/>
              </a:path>
              <a:path w="120015" h="187959">
                <a:moveTo>
                  <a:pt x="69791" y="71120"/>
                </a:moveTo>
                <a:lnTo>
                  <a:pt x="68215" y="71120"/>
                </a:lnTo>
                <a:lnTo>
                  <a:pt x="68411" y="72390"/>
                </a:lnTo>
                <a:lnTo>
                  <a:pt x="69549" y="72390"/>
                </a:lnTo>
                <a:lnTo>
                  <a:pt x="69791" y="71120"/>
                </a:lnTo>
                <a:close/>
              </a:path>
              <a:path w="120015" h="187959">
                <a:moveTo>
                  <a:pt x="70768" y="59690"/>
                </a:moveTo>
                <a:lnTo>
                  <a:pt x="67905" y="59690"/>
                </a:lnTo>
                <a:lnTo>
                  <a:pt x="67663" y="60960"/>
                </a:lnTo>
                <a:lnTo>
                  <a:pt x="67468" y="60960"/>
                </a:lnTo>
                <a:lnTo>
                  <a:pt x="67157" y="62230"/>
                </a:lnTo>
                <a:lnTo>
                  <a:pt x="67031" y="63500"/>
                </a:lnTo>
                <a:lnTo>
                  <a:pt x="66881" y="63500"/>
                </a:lnTo>
                <a:lnTo>
                  <a:pt x="66881" y="69850"/>
                </a:lnTo>
                <a:lnTo>
                  <a:pt x="63064" y="69850"/>
                </a:lnTo>
                <a:lnTo>
                  <a:pt x="62201" y="71120"/>
                </a:lnTo>
                <a:lnTo>
                  <a:pt x="69825" y="71120"/>
                </a:lnTo>
                <a:lnTo>
                  <a:pt x="69946" y="66040"/>
                </a:lnTo>
                <a:lnTo>
                  <a:pt x="70021" y="64770"/>
                </a:lnTo>
                <a:lnTo>
                  <a:pt x="70343" y="62230"/>
                </a:lnTo>
                <a:lnTo>
                  <a:pt x="70768" y="59690"/>
                </a:lnTo>
                <a:close/>
              </a:path>
              <a:path w="120015" h="187959">
                <a:moveTo>
                  <a:pt x="115123" y="62230"/>
                </a:moveTo>
                <a:lnTo>
                  <a:pt x="91330" y="62230"/>
                </a:lnTo>
                <a:lnTo>
                  <a:pt x="92710" y="63500"/>
                </a:lnTo>
                <a:lnTo>
                  <a:pt x="93848" y="64770"/>
                </a:lnTo>
                <a:lnTo>
                  <a:pt x="94837" y="64770"/>
                </a:lnTo>
                <a:lnTo>
                  <a:pt x="95585" y="66040"/>
                </a:lnTo>
                <a:lnTo>
                  <a:pt x="96206" y="67310"/>
                </a:lnTo>
                <a:lnTo>
                  <a:pt x="96643" y="67310"/>
                </a:lnTo>
                <a:lnTo>
                  <a:pt x="96919" y="68580"/>
                </a:lnTo>
                <a:lnTo>
                  <a:pt x="96953" y="71120"/>
                </a:lnTo>
                <a:lnTo>
                  <a:pt x="112765" y="71120"/>
                </a:lnTo>
                <a:lnTo>
                  <a:pt x="112363" y="69850"/>
                </a:lnTo>
                <a:lnTo>
                  <a:pt x="110247" y="69850"/>
                </a:lnTo>
                <a:lnTo>
                  <a:pt x="111351" y="68580"/>
                </a:lnTo>
                <a:lnTo>
                  <a:pt x="112328" y="67310"/>
                </a:lnTo>
                <a:lnTo>
                  <a:pt x="113191" y="66040"/>
                </a:lnTo>
                <a:lnTo>
                  <a:pt x="113938" y="64770"/>
                </a:lnTo>
                <a:lnTo>
                  <a:pt x="114571" y="63500"/>
                </a:lnTo>
                <a:lnTo>
                  <a:pt x="115123" y="62230"/>
                </a:lnTo>
                <a:close/>
              </a:path>
              <a:path w="120015" h="187959">
                <a:moveTo>
                  <a:pt x="24103" y="63499"/>
                </a:moveTo>
                <a:lnTo>
                  <a:pt x="17778" y="63499"/>
                </a:lnTo>
                <a:lnTo>
                  <a:pt x="16513" y="64769"/>
                </a:lnTo>
                <a:lnTo>
                  <a:pt x="25207" y="64769"/>
                </a:lnTo>
                <a:lnTo>
                  <a:pt x="24103" y="63499"/>
                </a:lnTo>
                <a:close/>
              </a:path>
              <a:path w="120015" h="187959">
                <a:moveTo>
                  <a:pt x="43054" y="59690"/>
                </a:moveTo>
                <a:lnTo>
                  <a:pt x="26265" y="59689"/>
                </a:lnTo>
                <a:lnTo>
                  <a:pt x="27093" y="60959"/>
                </a:lnTo>
                <a:lnTo>
                  <a:pt x="43169" y="60960"/>
                </a:lnTo>
                <a:lnTo>
                  <a:pt x="43054" y="59690"/>
                </a:lnTo>
                <a:close/>
              </a:path>
              <a:path w="120015" h="187959">
                <a:moveTo>
                  <a:pt x="52254" y="46990"/>
                </a:moveTo>
                <a:lnTo>
                  <a:pt x="46355" y="46990"/>
                </a:lnTo>
                <a:lnTo>
                  <a:pt x="46194" y="48260"/>
                </a:lnTo>
                <a:lnTo>
                  <a:pt x="45653" y="49530"/>
                </a:lnTo>
                <a:lnTo>
                  <a:pt x="45251" y="49530"/>
                </a:lnTo>
                <a:lnTo>
                  <a:pt x="44779" y="50800"/>
                </a:lnTo>
                <a:lnTo>
                  <a:pt x="44388" y="53340"/>
                </a:lnTo>
                <a:lnTo>
                  <a:pt x="44193" y="53340"/>
                </a:lnTo>
                <a:lnTo>
                  <a:pt x="43882" y="55880"/>
                </a:lnTo>
                <a:lnTo>
                  <a:pt x="43802" y="57150"/>
                </a:lnTo>
                <a:lnTo>
                  <a:pt x="43687" y="59690"/>
                </a:lnTo>
                <a:lnTo>
                  <a:pt x="43330" y="59690"/>
                </a:lnTo>
                <a:lnTo>
                  <a:pt x="43169" y="60960"/>
                </a:lnTo>
                <a:lnTo>
                  <a:pt x="53358" y="60960"/>
                </a:lnTo>
                <a:lnTo>
                  <a:pt x="54140" y="58420"/>
                </a:lnTo>
                <a:lnTo>
                  <a:pt x="55129" y="57150"/>
                </a:lnTo>
                <a:lnTo>
                  <a:pt x="50920" y="57150"/>
                </a:lnTo>
                <a:lnTo>
                  <a:pt x="51541" y="55880"/>
                </a:lnTo>
                <a:lnTo>
                  <a:pt x="52219" y="50800"/>
                </a:lnTo>
                <a:lnTo>
                  <a:pt x="52254" y="46990"/>
                </a:lnTo>
                <a:close/>
              </a:path>
              <a:path w="120015" h="187959">
                <a:moveTo>
                  <a:pt x="8302" y="58419"/>
                </a:moveTo>
                <a:lnTo>
                  <a:pt x="5979" y="58419"/>
                </a:lnTo>
                <a:lnTo>
                  <a:pt x="5473" y="59689"/>
                </a:lnTo>
                <a:lnTo>
                  <a:pt x="8969" y="59689"/>
                </a:lnTo>
                <a:lnTo>
                  <a:pt x="8302" y="58419"/>
                </a:lnTo>
                <a:close/>
              </a:path>
              <a:path w="120015" h="187959">
                <a:moveTo>
                  <a:pt x="41950" y="58420"/>
                </a:moveTo>
                <a:lnTo>
                  <a:pt x="24459" y="58419"/>
                </a:lnTo>
                <a:lnTo>
                  <a:pt x="25402" y="59689"/>
                </a:lnTo>
                <a:lnTo>
                  <a:pt x="42226" y="59690"/>
                </a:lnTo>
                <a:lnTo>
                  <a:pt x="41950" y="58420"/>
                </a:lnTo>
                <a:close/>
              </a:path>
              <a:path w="120015" h="187959">
                <a:moveTo>
                  <a:pt x="72148" y="55880"/>
                </a:moveTo>
                <a:lnTo>
                  <a:pt x="70573" y="55880"/>
                </a:lnTo>
                <a:lnTo>
                  <a:pt x="69595" y="57150"/>
                </a:lnTo>
                <a:lnTo>
                  <a:pt x="68802" y="58420"/>
                </a:lnTo>
                <a:lnTo>
                  <a:pt x="68491" y="58420"/>
                </a:lnTo>
                <a:lnTo>
                  <a:pt x="68181" y="59690"/>
                </a:lnTo>
                <a:lnTo>
                  <a:pt x="71010" y="59690"/>
                </a:lnTo>
                <a:lnTo>
                  <a:pt x="71562" y="57150"/>
                </a:lnTo>
                <a:lnTo>
                  <a:pt x="72148" y="55880"/>
                </a:lnTo>
                <a:close/>
              </a:path>
              <a:path w="120015" h="187959">
                <a:moveTo>
                  <a:pt x="41720" y="53340"/>
                </a:moveTo>
                <a:lnTo>
                  <a:pt x="20365" y="53339"/>
                </a:lnTo>
                <a:lnTo>
                  <a:pt x="20917" y="54609"/>
                </a:lnTo>
                <a:lnTo>
                  <a:pt x="21435" y="54609"/>
                </a:lnTo>
                <a:lnTo>
                  <a:pt x="22493" y="55879"/>
                </a:lnTo>
                <a:lnTo>
                  <a:pt x="22999" y="57149"/>
                </a:lnTo>
                <a:lnTo>
                  <a:pt x="23988" y="58419"/>
                </a:lnTo>
                <a:lnTo>
                  <a:pt x="41755" y="58420"/>
                </a:lnTo>
                <a:lnTo>
                  <a:pt x="41674" y="57150"/>
                </a:lnTo>
                <a:lnTo>
                  <a:pt x="41720" y="53340"/>
                </a:lnTo>
                <a:close/>
              </a:path>
              <a:path w="120015" h="187959">
                <a:moveTo>
                  <a:pt x="115985" y="53340"/>
                </a:moveTo>
                <a:lnTo>
                  <a:pt x="103876" y="53340"/>
                </a:lnTo>
                <a:lnTo>
                  <a:pt x="103243" y="54610"/>
                </a:lnTo>
                <a:lnTo>
                  <a:pt x="102691" y="55880"/>
                </a:lnTo>
                <a:lnTo>
                  <a:pt x="101633" y="57150"/>
                </a:lnTo>
                <a:lnTo>
                  <a:pt x="101438" y="58420"/>
                </a:lnTo>
                <a:lnTo>
                  <a:pt x="116491" y="58420"/>
                </a:lnTo>
                <a:lnTo>
                  <a:pt x="116457" y="55880"/>
                </a:lnTo>
                <a:lnTo>
                  <a:pt x="116342" y="54610"/>
                </a:lnTo>
                <a:lnTo>
                  <a:pt x="116181" y="54610"/>
                </a:lnTo>
                <a:lnTo>
                  <a:pt x="115985" y="53340"/>
                </a:lnTo>
                <a:close/>
              </a:path>
              <a:path w="120015" h="187959">
                <a:moveTo>
                  <a:pt x="54853" y="53340"/>
                </a:moveTo>
                <a:lnTo>
                  <a:pt x="53829" y="53340"/>
                </a:lnTo>
                <a:lnTo>
                  <a:pt x="53553" y="54610"/>
                </a:lnTo>
                <a:lnTo>
                  <a:pt x="52921" y="54610"/>
                </a:lnTo>
                <a:lnTo>
                  <a:pt x="52093" y="55880"/>
                </a:lnTo>
                <a:lnTo>
                  <a:pt x="50920" y="57150"/>
                </a:lnTo>
                <a:lnTo>
                  <a:pt x="55129" y="57150"/>
                </a:lnTo>
                <a:lnTo>
                  <a:pt x="55715" y="55880"/>
                </a:lnTo>
                <a:lnTo>
                  <a:pt x="54853" y="53340"/>
                </a:lnTo>
                <a:close/>
              </a:path>
              <a:path w="120015" h="187959">
                <a:moveTo>
                  <a:pt x="81785" y="55880"/>
                </a:moveTo>
                <a:lnTo>
                  <a:pt x="81348" y="55880"/>
                </a:lnTo>
                <a:lnTo>
                  <a:pt x="81509" y="57150"/>
                </a:lnTo>
                <a:lnTo>
                  <a:pt x="81659" y="57150"/>
                </a:lnTo>
                <a:lnTo>
                  <a:pt x="81785" y="55880"/>
                </a:lnTo>
                <a:close/>
              </a:path>
              <a:path w="120015" h="187959">
                <a:moveTo>
                  <a:pt x="98609" y="55880"/>
                </a:moveTo>
                <a:lnTo>
                  <a:pt x="98092" y="55880"/>
                </a:lnTo>
                <a:lnTo>
                  <a:pt x="97666" y="57150"/>
                </a:lnTo>
                <a:lnTo>
                  <a:pt x="98920" y="57150"/>
                </a:lnTo>
                <a:lnTo>
                  <a:pt x="98609" y="55880"/>
                </a:lnTo>
                <a:close/>
              </a:path>
              <a:path w="120015" h="187959">
                <a:moveTo>
                  <a:pt x="73091" y="54610"/>
                </a:moveTo>
                <a:lnTo>
                  <a:pt x="72378" y="54610"/>
                </a:lnTo>
                <a:lnTo>
                  <a:pt x="71711" y="55880"/>
                </a:lnTo>
                <a:lnTo>
                  <a:pt x="72781" y="55880"/>
                </a:lnTo>
                <a:lnTo>
                  <a:pt x="73091" y="54610"/>
                </a:lnTo>
                <a:close/>
              </a:path>
              <a:path w="120015" h="187959">
                <a:moveTo>
                  <a:pt x="82326" y="54610"/>
                </a:moveTo>
                <a:lnTo>
                  <a:pt x="80290" y="54610"/>
                </a:lnTo>
                <a:lnTo>
                  <a:pt x="80681" y="55880"/>
                </a:lnTo>
                <a:lnTo>
                  <a:pt x="82096" y="55880"/>
                </a:lnTo>
                <a:lnTo>
                  <a:pt x="82326" y="54610"/>
                </a:lnTo>
                <a:close/>
              </a:path>
              <a:path w="120015" h="187959">
                <a:moveTo>
                  <a:pt x="82326" y="46990"/>
                </a:moveTo>
                <a:lnTo>
                  <a:pt x="80405" y="46990"/>
                </a:lnTo>
                <a:lnTo>
                  <a:pt x="79968" y="49530"/>
                </a:lnTo>
                <a:lnTo>
                  <a:pt x="79773" y="50800"/>
                </a:lnTo>
                <a:lnTo>
                  <a:pt x="79692" y="54610"/>
                </a:lnTo>
                <a:lnTo>
                  <a:pt x="82372" y="54610"/>
                </a:lnTo>
                <a:lnTo>
                  <a:pt x="82211" y="53340"/>
                </a:lnTo>
                <a:lnTo>
                  <a:pt x="82326" y="46990"/>
                </a:lnTo>
                <a:close/>
              </a:path>
              <a:path w="120015" h="187959">
                <a:moveTo>
                  <a:pt x="42031" y="48260"/>
                </a:moveTo>
                <a:lnTo>
                  <a:pt x="11879" y="48259"/>
                </a:lnTo>
                <a:lnTo>
                  <a:pt x="12304" y="49529"/>
                </a:lnTo>
                <a:lnTo>
                  <a:pt x="12776" y="49529"/>
                </a:lnTo>
                <a:lnTo>
                  <a:pt x="13213" y="50799"/>
                </a:lnTo>
                <a:lnTo>
                  <a:pt x="13730" y="50799"/>
                </a:lnTo>
                <a:lnTo>
                  <a:pt x="14673" y="52069"/>
                </a:lnTo>
                <a:lnTo>
                  <a:pt x="15179" y="52069"/>
                </a:lnTo>
                <a:lnTo>
                  <a:pt x="16628" y="53339"/>
                </a:lnTo>
                <a:lnTo>
                  <a:pt x="41870" y="53340"/>
                </a:lnTo>
                <a:lnTo>
                  <a:pt x="42065" y="50800"/>
                </a:lnTo>
                <a:lnTo>
                  <a:pt x="42031" y="48260"/>
                </a:lnTo>
                <a:close/>
              </a:path>
              <a:path w="120015" h="187959">
                <a:moveTo>
                  <a:pt x="113547" y="50800"/>
                </a:moveTo>
                <a:lnTo>
                  <a:pt x="106199" y="50800"/>
                </a:lnTo>
                <a:lnTo>
                  <a:pt x="105762" y="52070"/>
                </a:lnTo>
                <a:lnTo>
                  <a:pt x="104577" y="53340"/>
                </a:lnTo>
                <a:lnTo>
                  <a:pt x="115514" y="53340"/>
                </a:lnTo>
                <a:lnTo>
                  <a:pt x="115238" y="52070"/>
                </a:lnTo>
                <a:lnTo>
                  <a:pt x="114375" y="52070"/>
                </a:lnTo>
                <a:lnTo>
                  <a:pt x="113547" y="50800"/>
                </a:lnTo>
                <a:close/>
              </a:path>
              <a:path w="120015" h="187959">
                <a:moveTo>
                  <a:pt x="112087" y="49530"/>
                </a:moveTo>
                <a:lnTo>
                  <a:pt x="108671" y="49530"/>
                </a:lnTo>
                <a:lnTo>
                  <a:pt x="108119" y="50800"/>
                </a:lnTo>
                <a:lnTo>
                  <a:pt x="112800" y="50800"/>
                </a:lnTo>
                <a:lnTo>
                  <a:pt x="112087" y="49530"/>
                </a:lnTo>
                <a:close/>
              </a:path>
              <a:path w="120015" h="187959">
                <a:moveTo>
                  <a:pt x="36568" y="10160"/>
                </a:moveTo>
                <a:lnTo>
                  <a:pt x="3622" y="10159"/>
                </a:lnTo>
                <a:lnTo>
                  <a:pt x="2483" y="11429"/>
                </a:lnTo>
                <a:lnTo>
                  <a:pt x="0" y="11429"/>
                </a:lnTo>
                <a:lnTo>
                  <a:pt x="0" y="34289"/>
                </a:lnTo>
                <a:lnTo>
                  <a:pt x="402" y="35559"/>
                </a:lnTo>
                <a:lnTo>
                  <a:pt x="747" y="35559"/>
                </a:lnTo>
                <a:lnTo>
                  <a:pt x="1540" y="36829"/>
                </a:lnTo>
                <a:lnTo>
                  <a:pt x="2357" y="36829"/>
                </a:lnTo>
                <a:lnTo>
                  <a:pt x="3150" y="38099"/>
                </a:lnTo>
                <a:lnTo>
                  <a:pt x="4760" y="38099"/>
                </a:lnTo>
                <a:lnTo>
                  <a:pt x="5508" y="39369"/>
                </a:lnTo>
                <a:lnTo>
                  <a:pt x="9556" y="39369"/>
                </a:lnTo>
                <a:lnTo>
                  <a:pt x="9636" y="40639"/>
                </a:lnTo>
                <a:lnTo>
                  <a:pt x="11131" y="46989"/>
                </a:lnTo>
                <a:lnTo>
                  <a:pt x="11488" y="48259"/>
                </a:lnTo>
                <a:lnTo>
                  <a:pt x="41950" y="48260"/>
                </a:lnTo>
                <a:lnTo>
                  <a:pt x="41835" y="46990"/>
                </a:lnTo>
                <a:lnTo>
                  <a:pt x="41444" y="45720"/>
                </a:lnTo>
                <a:lnTo>
                  <a:pt x="40455" y="45720"/>
                </a:lnTo>
                <a:lnTo>
                  <a:pt x="40260" y="44450"/>
                </a:lnTo>
                <a:lnTo>
                  <a:pt x="39949" y="44450"/>
                </a:lnTo>
                <a:lnTo>
                  <a:pt x="39708" y="43180"/>
                </a:lnTo>
                <a:lnTo>
                  <a:pt x="39790" y="39882"/>
                </a:lnTo>
                <a:lnTo>
                  <a:pt x="39984" y="38100"/>
                </a:lnTo>
                <a:lnTo>
                  <a:pt x="41329" y="35560"/>
                </a:lnTo>
                <a:lnTo>
                  <a:pt x="42341" y="33020"/>
                </a:lnTo>
                <a:lnTo>
                  <a:pt x="42813" y="31750"/>
                </a:lnTo>
                <a:lnTo>
                  <a:pt x="43020" y="31750"/>
                </a:lnTo>
                <a:lnTo>
                  <a:pt x="43169" y="30480"/>
                </a:lnTo>
                <a:lnTo>
                  <a:pt x="43215" y="27940"/>
                </a:lnTo>
                <a:lnTo>
                  <a:pt x="43020" y="26670"/>
                </a:lnTo>
                <a:lnTo>
                  <a:pt x="42778" y="26670"/>
                </a:lnTo>
                <a:lnTo>
                  <a:pt x="42422" y="25400"/>
                </a:lnTo>
                <a:lnTo>
                  <a:pt x="41479" y="25400"/>
                </a:lnTo>
                <a:lnTo>
                  <a:pt x="40858" y="24130"/>
                </a:lnTo>
                <a:lnTo>
                  <a:pt x="36016" y="24130"/>
                </a:lnTo>
                <a:lnTo>
                  <a:pt x="36407" y="21590"/>
                </a:lnTo>
                <a:lnTo>
                  <a:pt x="36683" y="20320"/>
                </a:lnTo>
                <a:lnTo>
                  <a:pt x="37074" y="16510"/>
                </a:lnTo>
                <a:lnTo>
                  <a:pt x="37120" y="13970"/>
                </a:lnTo>
                <a:lnTo>
                  <a:pt x="36959" y="12700"/>
                </a:lnTo>
                <a:lnTo>
                  <a:pt x="36568" y="10160"/>
                </a:lnTo>
                <a:close/>
              </a:path>
              <a:path w="120015" h="187959">
                <a:moveTo>
                  <a:pt x="45942" y="39882"/>
                </a:moveTo>
                <a:lnTo>
                  <a:pt x="46079" y="40640"/>
                </a:lnTo>
                <a:lnTo>
                  <a:pt x="46274" y="41910"/>
                </a:lnTo>
                <a:lnTo>
                  <a:pt x="46395" y="43180"/>
                </a:lnTo>
                <a:lnTo>
                  <a:pt x="46470" y="46990"/>
                </a:lnTo>
                <a:lnTo>
                  <a:pt x="51863" y="46990"/>
                </a:lnTo>
                <a:lnTo>
                  <a:pt x="51311" y="45720"/>
                </a:lnTo>
                <a:lnTo>
                  <a:pt x="50598" y="44450"/>
                </a:lnTo>
                <a:lnTo>
                  <a:pt x="49701" y="43180"/>
                </a:lnTo>
                <a:lnTo>
                  <a:pt x="47884" y="41910"/>
                </a:lnTo>
                <a:lnTo>
                  <a:pt x="46435" y="40640"/>
                </a:lnTo>
                <a:lnTo>
                  <a:pt x="45942" y="39882"/>
                </a:lnTo>
                <a:close/>
              </a:path>
              <a:path w="120015" h="187959">
                <a:moveTo>
                  <a:pt x="82682" y="45720"/>
                </a:moveTo>
                <a:lnTo>
                  <a:pt x="80831" y="45720"/>
                </a:lnTo>
                <a:lnTo>
                  <a:pt x="80601" y="46990"/>
                </a:lnTo>
                <a:lnTo>
                  <a:pt x="82487" y="46990"/>
                </a:lnTo>
                <a:lnTo>
                  <a:pt x="82682" y="45720"/>
                </a:lnTo>
                <a:close/>
              </a:path>
              <a:path w="120015" h="187959">
                <a:moveTo>
                  <a:pt x="83866" y="43180"/>
                </a:moveTo>
                <a:lnTo>
                  <a:pt x="82487" y="43180"/>
                </a:lnTo>
                <a:lnTo>
                  <a:pt x="82096" y="44450"/>
                </a:lnTo>
                <a:lnTo>
                  <a:pt x="81383" y="45720"/>
                </a:lnTo>
                <a:lnTo>
                  <a:pt x="82958" y="45720"/>
                </a:lnTo>
                <a:lnTo>
                  <a:pt x="83234" y="44450"/>
                </a:lnTo>
                <a:lnTo>
                  <a:pt x="83544" y="44450"/>
                </a:lnTo>
                <a:lnTo>
                  <a:pt x="83866" y="43180"/>
                </a:lnTo>
                <a:close/>
              </a:path>
              <a:path w="120015" h="187959">
                <a:moveTo>
                  <a:pt x="84959" y="41910"/>
                </a:moveTo>
                <a:lnTo>
                  <a:pt x="83947" y="41910"/>
                </a:lnTo>
                <a:lnTo>
                  <a:pt x="83429" y="43180"/>
                </a:lnTo>
                <a:lnTo>
                  <a:pt x="84223" y="43180"/>
                </a:lnTo>
                <a:lnTo>
                  <a:pt x="84959" y="41910"/>
                </a:lnTo>
                <a:close/>
              </a:path>
              <a:path w="120015" h="187959">
                <a:moveTo>
                  <a:pt x="92468" y="40640"/>
                </a:moveTo>
                <a:lnTo>
                  <a:pt x="85833" y="40640"/>
                </a:lnTo>
                <a:lnTo>
                  <a:pt x="85166" y="41910"/>
                </a:lnTo>
                <a:lnTo>
                  <a:pt x="92905" y="41910"/>
                </a:lnTo>
                <a:lnTo>
                  <a:pt x="92468" y="40640"/>
                </a:lnTo>
                <a:close/>
              </a:path>
              <a:path w="120015" h="187959">
                <a:moveTo>
                  <a:pt x="45849" y="39370"/>
                </a:moveTo>
                <a:lnTo>
                  <a:pt x="45607" y="39370"/>
                </a:lnTo>
                <a:lnTo>
                  <a:pt x="45942" y="39882"/>
                </a:lnTo>
                <a:lnTo>
                  <a:pt x="45849" y="39370"/>
                </a:lnTo>
                <a:close/>
              </a:path>
              <a:path w="120015" h="187959">
                <a:moveTo>
                  <a:pt x="25046" y="3810"/>
                </a:moveTo>
                <a:lnTo>
                  <a:pt x="12661" y="3809"/>
                </a:lnTo>
                <a:lnTo>
                  <a:pt x="12350" y="5079"/>
                </a:lnTo>
                <a:lnTo>
                  <a:pt x="11798" y="6349"/>
                </a:lnTo>
                <a:lnTo>
                  <a:pt x="11327" y="8889"/>
                </a:lnTo>
                <a:lnTo>
                  <a:pt x="11131" y="10159"/>
                </a:lnTo>
                <a:lnTo>
                  <a:pt x="26150" y="10160"/>
                </a:lnTo>
                <a:lnTo>
                  <a:pt x="26035" y="7620"/>
                </a:lnTo>
                <a:lnTo>
                  <a:pt x="25713" y="6350"/>
                </a:lnTo>
                <a:lnTo>
                  <a:pt x="25517" y="5080"/>
                </a:lnTo>
                <a:lnTo>
                  <a:pt x="25046" y="3810"/>
                </a:lnTo>
                <a:close/>
              </a:path>
              <a:path w="120015" h="187959">
                <a:moveTo>
                  <a:pt x="35936" y="8890"/>
                </a:moveTo>
                <a:lnTo>
                  <a:pt x="27564" y="8890"/>
                </a:lnTo>
                <a:lnTo>
                  <a:pt x="26150" y="10160"/>
                </a:lnTo>
                <a:lnTo>
                  <a:pt x="36292" y="10160"/>
                </a:lnTo>
                <a:lnTo>
                  <a:pt x="35936" y="8890"/>
                </a:lnTo>
                <a:close/>
              </a:path>
              <a:path w="120015" h="187959">
                <a:moveTo>
                  <a:pt x="34441" y="7620"/>
                </a:moveTo>
                <a:lnTo>
                  <a:pt x="30083" y="7620"/>
                </a:lnTo>
                <a:lnTo>
                  <a:pt x="28898" y="8890"/>
                </a:lnTo>
                <a:lnTo>
                  <a:pt x="34993" y="8890"/>
                </a:lnTo>
                <a:lnTo>
                  <a:pt x="34441" y="7620"/>
                </a:lnTo>
                <a:close/>
              </a:path>
              <a:path w="120015" h="187959">
                <a:moveTo>
                  <a:pt x="23401" y="1270"/>
                </a:moveTo>
                <a:lnTo>
                  <a:pt x="14512" y="1269"/>
                </a:lnTo>
                <a:lnTo>
                  <a:pt x="13730" y="2539"/>
                </a:lnTo>
                <a:lnTo>
                  <a:pt x="13017" y="3809"/>
                </a:lnTo>
                <a:lnTo>
                  <a:pt x="24689" y="3810"/>
                </a:lnTo>
                <a:lnTo>
                  <a:pt x="24344" y="2540"/>
                </a:lnTo>
                <a:lnTo>
                  <a:pt x="23666" y="2540"/>
                </a:lnTo>
                <a:lnTo>
                  <a:pt x="23401" y="1270"/>
                </a:lnTo>
                <a:close/>
              </a:path>
              <a:path w="120015" h="187959">
                <a:moveTo>
                  <a:pt x="21941" y="0"/>
                </a:moveTo>
                <a:lnTo>
                  <a:pt x="15766" y="0"/>
                </a:lnTo>
                <a:lnTo>
                  <a:pt x="15340" y="1269"/>
                </a:lnTo>
                <a:lnTo>
                  <a:pt x="22688" y="1270"/>
                </a:lnTo>
                <a:lnTo>
                  <a:pt x="2194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80669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40" h="42545">
                <a:moveTo>
                  <a:pt x="21699" y="12219"/>
                </a:moveTo>
                <a:lnTo>
                  <a:pt x="12695" y="27016"/>
                </a:lnTo>
                <a:lnTo>
                  <a:pt x="12304" y="27176"/>
                </a:lnTo>
                <a:lnTo>
                  <a:pt x="0" y="41939"/>
                </a:lnTo>
                <a:lnTo>
                  <a:pt x="471" y="41698"/>
                </a:lnTo>
                <a:lnTo>
                  <a:pt x="1931" y="41034"/>
                </a:lnTo>
                <a:lnTo>
                  <a:pt x="19583" y="37518"/>
                </a:lnTo>
                <a:lnTo>
                  <a:pt x="30365" y="37518"/>
                </a:lnTo>
                <a:lnTo>
                  <a:pt x="31060" y="37243"/>
                </a:lnTo>
                <a:lnTo>
                  <a:pt x="33921" y="33326"/>
                </a:lnTo>
                <a:lnTo>
                  <a:pt x="12385" y="33326"/>
                </a:lnTo>
                <a:lnTo>
                  <a:pt x="12971" y="32857"/>
                </a:lnTo>
                <a:lnTo>
                  <a:pt x="21343" y="24634"/>
                </a:lnTo>
                <a:lnTo>
                  <a:pt x="22136" y="23729"/>
                </a:lnTo>
                <a:lnTo>
                  <a:pt x="29013" y="13468"/>
                </a:lnTo>
                <a:lnTo>
                  <a:pt x="25402" y="13468"/>
                </a:lnTo>
                <a:lnTo>
                  <a:pt x="25126" y="13433"/>
                </a:lnTo>
                <a:lnTo>
                  <a:pt x="24770" y="13273"/>
                </a:lnTo>
                <a:lnTo>
                  <a:pt x="23942" y="12655"/>
                </a:lnTo>
                <a:lnTo>
                  <a:pt x="23436" y="12494"/>
                </a:lnTo>
                <a:lnTo>
                  <a:pt x="22136" y="12254"/>
                </a:lnTo>
                <a:lnTo>
                  <a:pt x="21699" y="12219"/>
                </a:lnTo>
                <a:close/>
              </a:path>
              <a:path w="53340" h="42545">
                <a:moveTo>
                  <a:pt x="30365" y="37518"/>
                </a:moveTo>
                <a:lnTo>
                  <a:pt x="20917" y="37518"/>
                </a:lnTo>
                <a:lnTo>
                  <a:pt x="22251" y="37552"/>
                </a:lnTo>
                <a:lnTo>
                  <a:pt x="23666" y="37633"/>
                </a:lnTo>
                <a:lnTo>
                  <a:pt x="25080" y="37747"/>
                </a:lnTo>
                <a:lnTo>
                  <a:pt x="26541" y="37942"/>
                </a:lnTo>
                <a:lnTo>
                  <a:pt x="28036" y="37942"/>
                </a:lnTo>
                <a:lnTo>
                  <a:pt x="28703" y="37907"/>
                </a:lnTo>
                <a:lnTo>
                  <a:pt x="29996" y="37633"/>
                </a:lnTo>
                <a:lnTo>
                  <a:pt x="30365" y="37518"/>
                </a:lnTo>
                <a:close/>
              </a:path>
              <a:path w="53340" h="42545">
                <a:moveTo>
                  <a:pt x="50759" y="0"/>
                </a:moveTo>
                <a:lnTo>
                  <a:pt x="49600" y="1809"/>
                </a:lnTo>
                <a:lnTo>
                  <a:pt x="47504" y="4661"/>
                </a:lnTo>
                <a:lnTo>
                  <a:pt x="46168" y="6310"/>
                </a:lnTo>
                <a:lnTo>
                  <a:pt x="45260" y="7329"/>
                </a:lnTo>
                <a:lnTo>
                  <a:pt x="44469" y="8268"/>
                </a:lnTo>
                <a:lnTo>
                  <a:pt x="12385" y="33326"/>
                </a:lnTo>
                <a:lnTo>
                  <a:pt x="33921" y="33326"/>
                </a:lnTo>
                <a:lnTo>
                  <a:pt x="33804" y="30509"/>
                </a:lnTo>
                <a:lnTo>
                  <a:pt x="33693" y="29914"/>
                </a:lnTo>
                <a:lnTo>
                  <a:pt x="33452" y="29020"/>
                </a:lnTo>
                <a:lnTo>
                  <a:pt x="39359" y="29020"/>
                </a:lnTo>
                <a:lnTo>
                  <a:pt x="47804" y="23065"/>
                </a:lnTo>
                <a:lnTo>
                  <a:pt x="47930" y="22595"/>
                </a:lnTo>
                <a:lnTo>
                  <a:pt x="46221" y="15037"/>
                </a:lnTo>
                <a:lnTo>
                  <a:pt x="46276" y="14808"/>
                </a:lnTo>
                <a:lnTo>
                  <a:pt x="53029" y="5016"/>
                </a:lnTo>
                <a:lnTo>
                  <a:pt x="52921" y="2347"/>
                </a:lnTo>
                <a:lnTo>
                  <a:pt x="52679" y="1809"/>
                </a:lnTo>
                <a:lnTo>
                  <a:pt x="52369" y="1339"/>
                </a:lnTo>
                <a:lnTo>
                  <a:pt x="51932" y="824"/>
                </a:lnTo>
                <a:lnTo>
                  <a:pt x="51391" y="400"/>
                </a:lnTo>
                <a:lnTo>
                  <a:pt x="50759" y="0"/>
                </a:lnTo>
                <a:close/>
              </a:path>
              <a:path w="53340" h="42545">
                <a:moveTo>
                  <a:pt x="39359" y="29020"/>
                </a:moveTo>
                <a:lnTo>
                  <a:pt x="33452" y="29020"/>
                </a:lnTo>
                <a:lnTo>
                  <a:pt x="34912" y="29215"/>
                </a:lnTo>
                <a:lnTo>
                  <a:pt x="35545" y="29215"/>
                </a:lnTo>
                <a:lnTo>
                  <a:pt x="36246" y="29249"/>
                </a:lnTo>
                <a:lnTo>
                  <a:pt x="37040" y="29249"/>
                </a:lnTo>
                <a:lnTo>
                  <a:pt x="39359" y="29020"/>
                </a:lnTo>
                <a:close/>
              </a:path>
              <a:path w="53340" h="42545">
                <a:moveTo>
                  <a:pt x="37071" y="8612"/>
                </a:moveTo>
                <a:lnTo>
                  <a:pt x="31141" y="8612"/>
                </a:lnTo>
                <a:lnTo>
                  <a:pt x="31417" y="9162"/>
                </a:lnTo>
                <a:lnTo>
                  <a:pt x="31693" y="9872"/>
                </a:lnTo>
                <a:lnTo>
                  <a:pt x="32108" y="11280"/>
                </a:lnTo>
                <a:lnTo>
                  <a:pt x="32350" y="12334"/>
                </a:lnTo>
                <a:lnTo>
                  <a:pt x="32470" y="13193"/>
                </a:lnTo>
                <a:lnTo>
                  <a:pt x="32590" y="16365"/>
                </a:lnTo>
                <a:lnTo>
                  <a:pt x="37071" y="8612"/>
                </a:lnTo>
                <a:close/>
              </a:path>
              <a:path w="53340" h="42545">
                <a:moveTo>
                  <a:pt x="34360" y="2393"/>
                </a:moveTo>
                <a:lnTo>
                  <a:pt x="26194" y="12609"/>
                </a:lnTo>
                <a:lnTo>
                  <a:pt x="26069" y="13078"/>
                </a:lnTo>
                <a:lnTo>
                  <a:pt x="25793" y="13399"/>
                </a:lnTo>
                <a:lnTo>
                  <a:pt x="25632" y="13468"/>
                </a:lnTo>
                <a:lnTo>
                  <a:pt x="29013" y="13468"/>
                </a:lnTo>
                <a:lnTo>
                  <a:pt x="30071" y="11280"/>
                </a:lnTo>
                <a:lnTo>
                  <a:pt x="31141" y="8612"/>
                </a:lnTo>
                <a:lnTo>
                  <a:pt x="37071" y="8612"/>
                </a:lnTo>
                <a:lnTo>
                  <a:pt x="38063" y="6894"/>
                </a:lnTo>
                <a:lnTo>
                  <a:pt x="38454" y="6310"/>
                </a:lnTo>
                <a:lnTo>
                  <a:pt x="38567" y="5920"/>
                </a:lnTo>
                <a:lnTo>
                  <a:pt x="35154" y="2508"/>
                </a:lnTo>
                <a:lnTo>
                  <a:pt x="34360" y="239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0163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9832" y="0"/>
                </a:moveTo>
                <a:lnTo>
                  <a:pt x="0" y="10376"/>
                </a:lnTo>
                <a:lnTo>
                  <a:pt x="517" y="10501"/>
                </a:lnTo>
                <a:lnTo>
                  <a:pt x="1770" y="10731"/>
                </a:lnTo>
                <a:lnTo>
                  <a:pt x="2598" y="10811"/>
                </a:lnTo>
                <a:lnTo>
                  <a:pt x="4013" y="10811"/>
                </a:lnTo>
                <a:lnTo>
                  <a:pt x="5002" y="10650"/>
                </a:lnTo>
                <a:lnTo>
                  <a:pt x="9832" y="4546"/>
                </a:lnTo>
                <a:lnTo>
                  <a:pt x="983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12281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3477" y="0"/>
                </a:moveTo>
                <a:lnTo>
                  <a:pt x="6520" y="3012"/>
                </a:lnTo>
                <a:lnTo>
                  <a:pt x="2633" y="4615"/>
                </a:lnTo>
                <a:lnTo>
                  <a:pt x="0" y="5749"/>
                </a:lnTo>
                <a:lnTo>
                  <a:pt x="4749" y="8807"/>
                </a:lnTo>
                <a:lnTo>
                  <a:pt x="5347" y="8772"/>
                </a:lnTo>
                <a:lnTo>
                  <a:pt x="10648" y="5634"/>
                </a:lnTo>
                <a:lnTo>
                  <a:pt x="11085" y="5210"/>
                </a:lnTo>
                <a:lnTo>
                  <a:pt x="11867" y="4260"/>
                </a:lnTo>
                <a:lnTo>
                  <a:pt x="12580" y="3447"/>
                </a:lnTo>
                <a:lnTo>
                  <a:pt x="13880" y="1523"/>
                </a:lnTo>
                <a:lnTo>
                  <a:pt x="1347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91559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713" y="0"/>
                </a:moveTo>
                <a:lnTo>
                  <a:pt x="0" y="5634"/>
                </a:lnTo>
                <a:lnTo>
                  <a:pt x="114" y="6298"/>
                </a:lnTo>
                <a:lnTo>
                  <a:pt x="275" y="6963"/>
                </a:lnTo>
                <a:lnTo>
                  <a:pt x="712" y="8337"/>
                </a:lnTo>
                <a:lnTo>
                  <a:pt x="862" y="8612"/>
                </a:lnTo>
                <a:lnTo>
                  <a:pt x="1655" y="7707"/>
                </a:lnTo>
                <a:lnTo>
                  <a:pt x="2518" y="6848"/>
                </a:lnTo>
                <a:lnTo>
                  <a:pt x="3380" y="6069"/>
                </a:lnTo>
                <a:lnTo>
                  <a:pt x="5462" y="4386"/>
                </a:lnTo>
                <a:lnTo>
                  <a:pt x="5979" y="4031"/>
                </a:lnTo>
                <a:lnTo>
                  <a:pt x="5991" y="2702"/>
                </a:lnTo>
                <a:lnTo>
                  <a:pt x="3219" y="80"/>
                </a:lnTo>
                <a:lnTo>
                  <a:pt x="271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97002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3319" y="34"/>
                </a:moveTo>
                <a:lnTo>
                  <a:pt x="0" y="3012"/>
                </a:lnTo>
                <a:lnTo>
                  <a:pt x="99" y="3515"/>
                </a:lnTo>
                <a:lnTo>
                  <a:pt x="812" y="3870"/>
                </a:lnTo>
                <a:lnTo>
                  <a:pt x="1514" y="4100"/>
                </a:lnTo>
                <a:lnTo>
                  <a:pt x="1905" y="4180"/>
                </a:lnTo>
                <a:lnTo>
                  <a:pt x="2307" y="4180"/>
                </a:lnTo>
                <a:lnTo>
                  <a:pt x="2652" y="4100"/>
                </a:lnTo>
                <a:lnTo>
                  <a:pt x="3561" y="3012"/>
                </a:lnTo>
                <a:lnTo>
                  <a:pt x="3480" y="584"/>
                </a:lnTo>
                <a:lnTo>
                  <a:pt x="3319" y="34"/>
                </a:lnTo>
                <a:close/>
              </a:path>
              <a:path w="3809" h="4445">
                <a:moveTo>
                  <a:pt x="2457" y="0"/>
                </a:moveTo>
                <a:lnTo>
                  <a:pt x="2100" y="34"/>
                </a:lnTo>
                <a:lnTo>
                  <a:pt x="2618" y="34"/>
                </a:lnTo>
                <a:lnTo>
                  <a:pt x="24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2238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7670" y="0"/>
                </a:moveTo>
                <a:lnTo>
                  <a:pt x="0" y="8887"/>
                </a:lnTo>
                <a:lnTo>
                  <a:pt x="781" y="8257"/>
                </a:lnTo>
                <a:lnTo>
                  <a:pt x="2046" y="7512"/>
                </a:lnTo>
                <a:lnTo>
                  <a:pt x="3346" y="6928"/>
                </a:lnTo>
                <a:lnTo>
                  <a:pt x="5071" y="6264"/>
                </a:lnTo>
                <a:lnTo>
                  <a:pt x="6094" y="5909"/>
                </a:lnTo>
                <a:lnTo>
                  <a:pt x="8532" y="5165"/>
                </a:lnTo>
                <a:lnTo>
                  <a:pt x="8417" y="1878"/>
                </a:lnTo>
                <a:lnTo>
                  <a:pt x="8208" y="1019"/>
                </a:lnTo>
                <a:lnTo>
                  <a:pt x="8061" y="664"/>
                </a:lnTo>
                <a:lnTo>
                  <a:pt x="767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2434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8256" y="0"/>
                </a:moveTo>
                <a:lnTo>
                  <a:pt x="0" y="13617"/>
                </a:lnTo>
                <a:lnTo>
                  <a:pt x="1770" y="11933"/>
                </a:lnTo>
                <a:lnTo>
                  <a:pt x="5151" y="8887"/>
                </a:lnTo>
                <a:lnTo>
                  <a:pt x="6646" y="7593"/>
                </a:lnTo>
                <a:lnTo>
                  <a:pt x="7946" y="6539"/>
                </a:lnTo>
                <a:lnTo>
                  <a:pt x="8923" y="5714"/>
                </a:lnTo>
                <a:lnTo>
                  <a:pt x="9832" y="5004"/>
                </a:lnTo>
                <a:lnTo>
                  <a:pt x="9832" y="4306"/>
                </a:lnTo>
                <a:lnTo>
                  <a:pt x="9508" y="2622"/>
                </a:lnTo>
                <a:lnTo>
                  <a:pt x="8383" y="3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93640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18790" y="12953"/>
                </a:moveTo>
                <a:lnTo>
                  <a:pt x="15536" y="14096"/>
                </a:lnTo>
                <a:lnTo>
                  <a:pt x="14984" y="14477"/>
                </a:lnTo>
                <a:lnTo>
                  <a:pt x="14271" y="15239"/>
                </a:lnTo>
                <a:lnTo>
                  <a:pt x="13765" y="15747"/>
                </a:lnTo>
                <a:lnTo>
                  <a:pt x="13132" y="16509"/>
                </a:lnTo>
                <a:lnTo>
                  <a:pt x="0" y="35686"/>
                </a:lnTo>
                <a:lnTo>
                  <a:pt x="1138" y="34543"/>
                </a:lnTo>
                <a:lnTo>
                  <a:pt x="2693" y="32511"/>
                </a:lnTo>
                <a:lnTo>
                  <a:pt x="4956" y="29463"/>
                </a:lnTo>
                <a:lnTo>
                  <a:pt x="9521" y="25780"/>
                </a:lnTo>
                <a:lnTo>
                  <a:pt x="11488" y="24129"/>
                </a:lnTo>
                <a:lnTo>
                  <a:pt x="13765" y="22478"/>
                </a:lnTo>
                <a:lnTo>
                  <a:pt x="16283" y="20573"/>
                </a:lnTo>
                <a:lnTo>
                  <a:pt x="22056" y="16636"/>
                </a:lnTo>
                <a:lnTo>
                  <a:pt x="25287" y="14477"/>
                </a:lnTo>
                <a:lnTo>
                  <a:pt x="26932" y="13461"/>
                </a:lnTo>
                <a:lnTo>
                  <a:pt x="27587" y="13080"/>
                </a:lnTo>
                <a:lnTo>
                  <a:pt x="18870" y="13080"/>
                </a:lnTo>
                <a:lnTo>
                  <a:pt x="18790" y="12953"/>
                </a:lnTo>
                <a:close/>
              </a:path>
              <a:path w="67945" h="36195">
                <a:moveTo>
                  <a:pt x="38259" y="27431"/>
                </a:moveTo>
                <a:lnTo>
                  <a:pt x="14742" y="27431"/>
                </a:lnTo>
                <a:lnTo>
                  <a:pt x="17375" y="27558"/>
                </a:lnTo>
                <a:lnTo>
                  <a:pt x="18364" y="27558"/>
                </a:lnTo>
                <a:lnTo>
                  <a:pt x="20411" y="27812"/>
                </a:lnTo>
                <a:lnTo>
                  <a:pt x="23827" y="28447"/>
                </a:lnTo>
                <a:lnTo>
                  <a:pt x="25046" y="28574"/>
                </a:lnTo>
                <a:lnTo>
                  <a:pt x="27564" y="29209"/>
                </a:lnTo>
                <a:lnTo>
                  <a:pt x="30750" y="30098"/>
                </a:lnTo>
                <a:lnTo>
                  <a:pt x="31888" y="30479"/>
                </a:lnTo>
                <a:lnTo>
                  <a:pt x="32670" y="30606"/>
                </a:lnTo>
                <a:lnTo>
                  <a:pt x="33935" y="30733"/>
                </a:lnTo>
                <a:lnTo>
                  <a:pt x="34797" y="30733"/>
                </a:lnTo>
                <a:lnTo>
                  <a:pt x="35625" y="30606"/>
                </a:lnTo>
                <a:lnTo>
                  <a:pt x="38121" y="28193"/>
                </a:lnTo>
                <a:lnTo>
                  <a:pt x="38259" y="27431"/>
                </a:lnTo>
                <a:close/>
              </a:path>
              <a:path w="67945" h="36195">
                <a:moveTo>
                  <a:pt x="23390" y="23875"/>
                </a:moveTo>
                <a:lnTo>
                  <a:pt x="19503" y="23875"/>
                </a:lnTo>
                <a:lnTo>
                  <a:pt x="17456" y="24129"/>
                </a:lnTo>
                <a:lnTo>
                  <a:pt x="15375" y="24510"/>
                </a:lnTo>
                <a:lnTo>
                  <a:pt x="13293" y="25145"/>
                </a:lnTo>
                <a:lnTo>
                  <a:pt x="12235" y="25399"/>
                </a:lnTo>
                <a:lnTo>
                  <a:pt x="9165" y="26923"/>
                </a:lnTo>
                <a:lnTo>
                  <a:pt x="8176" y="27558"/>
                </a:lnTo>
                <a:lnTo>
                  <a:pt x="7198" y="28320"/>
                </a:lnTo>
                <a:lnTo>
                  <a:pt x="7589" y="28193"/>
                </a:lnTo>
                <a:lnTo>
                  <a:pt x="8728" y="27939"/>
                </a:lnTo>
                <a:lnTo>
                  <a:pt x="9556" y="27812"/>
                </a:lnTo>
                <a:lnTo>
                  <a:pt x="11798" y="27558"/>
                </a:lnTo>
                <a:lnTo>
                  <a:pt x="13178" y="27431"/>
                </a:lnTo>
                <a:lnTo>
                  <a:pt x="38259" y="27431"/>
                </a:lnTo>
                <a:lnTo>
                  <a:pt x="38293" y="26796"/>
                </a:lnTo>
                <a:lnTo>
                  <a:pt x="38130" y="25526"/>
                </a:lnTo>
                <a:lnTo>
                  <a:pt x="31888" y="25526"/>
                </a:lnTo>
                <a:lnTo>
                  <a:pt x="29450" y="24891"/>
                </a:lnTo>
                <a:lnTo>
                  <a:pt x="28231" y="24637"/>
                </a:lnTo>
                <a:lnTo>
                  <a:pt x="26782" y="24383"/>
                </a:lnTo>
                <a:lnTo>
                  <a:pt x="23390" y="23875"/>
                </a:lnTo>
                <a:close/>
              </a:path>
              <a:path w="67945" h="36195">
                <a:moveTo>
                  <a:pt x="67246" y="7112"/>
                </a:moveTo>
                <a:lnTo>
                  <a:pt x="57797" y="7112"/>
                </a:lnTo>
                <a:lnTo>
                  <a:pt x="60120" y="7239"/>
                </a:lnTo>
                <a:lnTo>
                  <a:pt x="61258" y="7493"/>
                </a:lnTo>
                <a:lnTo>
                  <a:pt x="62431" y="7620"/>
                </a:lnTo>
                <a:lnTo>
                  <a:pt x="63616" y="8001"/>
                </a:lnTo>
                <a:lnTo>
                  <a:pt x="64754" y="8255"/>
                </a:lnTo>
                <a:lnTo>
                  <a:pt x="64593" y="8255"/>
                </a:lnTo>
                <a:lnTo>
                  <a:pt x="64087" y="8382"/>
                </a:lnTo>
                <a:lnTo>
                  <a:pt x="60626" y="8890"/>
                </a:lnTo>
                <a:lnTo>
                  <a:pt x="22378" y="19557"/>
                </a:lnTo>
                <a:lnTo>
                  <a:pt x="24218" y="19557"/>
                </a:lnTo>
                <a:lnTo>
                  <a:pt x="25483" y="19938"/>
                </a:lnTo>
                <a:lnTo>
                  <a:pt x="31888" y="25526"/>
                </a:lnTo>
                <a:lnTo>
                  <a:pt x="38130" y="25526"/>
                </a:lnTo>
                <a:lnTo>
                  <a:pt x="37902" y="24383"/>
                </a:lnTo>
                <a:lnTo>
                  <a:pt x="37626" y="23367"/>
                </a:lnTo>
                <a:lnTo>
                  <a:pt x="37329" y="22732"/>
                </a:lnTo>
                <a:lnTo>
                  <a:pt x="37040" y="21843"/>
                </a:lnTo>
                <a:lnTo>
                  <a:pt x="37074" y="20573"/>
                </a:lnTo>
                <a:lnTo>
                  <a:pt x="37316" y="20446"/>
                </a:lnTo>
                <a:lnTo>
                  <a:pt x="37672" y="20319"/>
                </a:lnTo>
                <a:lnTo>
                  <a:pt x="55438" y="20320"/>
                </a:lnTo>
                <a:lnTo>
                  <a:pt x="55746" y="19304"/>
                </a:lnTo>
                <a:lnTo>
                  <a:pt x="56026" y="18161"/>
                </a:lnTo>
                <a:lnTo>
                  <a:pt x="56204" y="16891"/>
                </a:lnTo>
                <a:lnTo>
                  <a:pt x="56382" y="15240"/>
                </a:lnTo>
                <a:lnTo>
                  <a:pt x="57130" y="15113"/>
                </a:lnTo>
                <a:lnTo>
                  <a:pt x="67395" y="9144"/>
                </a:lnTo>
                <a:lnTo>
                  <a:pt x="67272" y="7239"/>
                </a:lnTo>
                <a:close/>
              </a:path>
              <a:path w="67945" h="36195">
                <a:moveTo>
                  <a:pt x="55438" y="20320"/>
                </a:moveTo>
                <a:lnTo>
                  <a:pt x="37902" y="20319"/>
                </a:lnTo>
                <a:lnTo>
                  <a:pt x="38454" y="20446"/>
                </a:lnTo>
                <a:lnTo>
                  <a:pt x="38811" y="20573"/>
                </a:lnTo>
                <a:lnTo>
                  <a:pt x="39627" y="20954"/>
                </a:lnTo>
                <a:lnTo>
                  <a:pt x="41249" y="21843"/>
                </a:lnTo>
                <a:lnTo>
                  <a:pt x="42537" y="22732"/>
                </a:lnTo>
                <a:lnTo>
                  <a:pt x="43963" y="23494"/>
                </a:lnTo>
                <a:lnTo>
                  <a:pt x="50368" y="25146"/>
                </a:lnTo>
                <a:lnTo>
                  <a:pt x="51035" y="25019"/>
                </a:lnTo>
                <a:lnTo>
                  <a:pt x="55303" y="20701"/>
                </a:lnTo>
                <a:lnTo>
                  <a:pt x="55438" y="20320"/>
                </a:lnTo>
                <a:close/>
              </a:path>
              <a:path w="67945" h="36195">
                <a:moveTo>
                  <a:pt x="27288" y="3428"/>
                </a:moveTo>
                <a:lnTo>
                  <a:pt x="25954" y="3428"/>
                </a:lnTo>
                <a:lnTo>
                  <a:pt x="25092" y="3809"/>
                </a:lnTo>
                <a:lnTo>
                  <a:pt x="24735" y="3936"/>
                </a:lnTo>
                <a:lnTo>
                  <a:pt x="18870" y="13080"/>
                </a:lnTo>
                <a:lnTo>
                  <a:pt x="27587" y="13080"/>
                </a:lnTo>
                <a:lnTo>
                  <a:pt x="30428" y="11429"/>
                </a:lnTo>
                <a:lnTo>
                  <a:pt x="32245" y="10540"/>
                </a:lnTo>
                <a:lnTo>
                  <a:pt x="34084" y="9524"/>
                </a:lnTo>
                <a:lnTo>
                  <a:pt x="37822" y="7619"/>
                </a:lnTo>
                <a:lnTo>
                  <a:pt x="38379" y="7365"/>
                </a:lnTo>
                <a:lnTo>
                  <a:pt x="32279" y="7365"/>
                </a:lnTo>
                <a:lnTo>
                  <a:pt x="32084" y="7238"/>
                </a:lnTo>
                <a:lnTo>
                  <a:pt x="31141" y="5968"/>
                </a:lnTo>
                <a:lnTo>
                  <a:pt x="30589" y="5587"/>
                </a:lnTo>
                <a:lnTo>
                  <a:pt x="29887" y="4952"/>
                </a:lnTo>
                <a:lnTo>
                  <a:pt x="29013" y="4444"/>
                </a:lnTo>
                <a:lnTo>
                  <a:pt x="27794" y="3682"/>
                </a:lnTo>
                <a:lnTo>
                  <a:pt x="27288" y="3428"/>
                </a:lnTo>
                <a:close/>
              </a:path>
              <a:path w="67945" h="36195">
                <a:moveTo>
                  <a:pt x="46536" y="4953"/>
                </a:moveTo>
                <a:lnTo>
                  <a:pt x="43721" y="4953"/>
                </a:lnTo>
                <a:lnTo>
                  <a:pt x="43491" y="5080"/>
                </a:lnTo>
                <a:lnTo>
                  <a:pt x="42065" y="5714"/>
                </a:lnTo>
                <a:lnTo>
                  <a:pt x="39236" y="11937"/>
                </a:lnTo>
                <a:lnTo>
                  <a:pt x="39834" y="11556"/>
                </a:lnTo>
                <a:lnTo>
                  <a:pt x="41479" y="10794"/>
                </a:lnTo>
                <a:lnTo>
                  <a:pt x="42663" y="10286"/>
                </a:lnTo>
                <a:lnTo>
                  <a:pt x="44032" y="9651"/>
                </a:lnTo>
                <a:lnTo>
                  <a:pt x="45607" y="9144"/>
                </a:lnTo>
                <a:lnTo>
                  <a:pt x="47344" y="8636"/>
                </a:lnTo>
                <a:lnTo>
                  <a:pt x="50207" y="7874"/>
                </a:lnTo>
                <a:lnTo>
                  <a:pt x="52288" y="7493"/>
                </a:lnTo>
                <a:lnTo>
                  <a:pt x="55554" y="7112"/>
                </a:lnTo>
                <a:lnTo>
                  <a:pt x="67246" y="7112"/>
                </a:lnTo>
                <a:lnTo>
                  <a:pt x="66998" y="6223"/>
                </a:lnTo>
                <a:lnTo>
                  <a:pt x="47298" y="6223"/>
                </a:lnTo>
                <a:lnTo>
                  <a:pt x="47022" y="6096"/>
                </a:lnTo>
                <a:lnTo>
                  <a:pt x="46826" y="5969"/>
                </a:lnTo>
                <a:lnTo>
                  <a:pt x="46596" y="5334"/>
                </a:lnTo>
                <a:lnTo>
                  <a:pt x="46536" y="4953"/>
                </a:lnTo>
                <a:close/>
              </a:path>
              <a:path w="67945" h="36195">
                <a:moveTo>
                  <a:pt x="43054" y="0"/>
                </a:moveTo>
                <a:lnTo>
                  <a:pt x="38454" y="1523"/>
                </a:lnTo>
                <a:lnTo>
                  <a:pt x="37707" y="2031"/>
                </a:lnTo>
                <a:lnTo>
                  <a:pt x="36925" y="2793"/>
                </a:lnTo>
                <a:lnTo>
                  <a:pt x="36097" y="3555"/>
                </a:lnTo>
                <a:lnTo>
                  <a:pt x="35188" y="4571"/>
                </a:lnTo>
                <a:lnTo>
                  <a:pt x="34832" y="5079"/>
                </a:lnTo>
                <a:lnTo>
                  <a:pt x="33935" y="6222"/>
                </a:lnTo>
                <a:lnTo>
                  <a:pt x="33142" y="6984"/>
                </a:lnTo>
                <a:lnTo>
                  <a:pt x="32394" y="7365"/>
                </a:lnTo>
                <a:lnTo>
                  <a:pt x="38379" y="7365"/>
                </a:lnTo>
                <a:lnTo>
                  <a:pt x="41720" y="5841"/>
                </a:lnTo>
                <a:lnTo>
                  <a:pt x="43721" y="4953"/>
                </a:lnTo>
                <a:lnTo>
                  <a:pt x="46536" y="4953"/>
                </a:lnTo>
                <a:lnTo>
                  <a:pt x="46021" y="3302"/>
                </a:lnTo>
                <a:lnTo>
                  <a:pt x="45883" y="2921"/>
                </a:lnTo>
                <a:lnTo>
                  <a:pt x="45527" y="2286"/>
                </a:lnTo>
                <a:lnTo>
                  <a:pt x="45297" y="1778"/>
                </a:lnTo>
                <a:lnTo>
                  <a:pt x="45055" y="1524"/>
                </a:lnTo>
                <a:lnTo>
                  <a:pt x="44825" y="1143"/>
                </a:lnTo>
                <a:lnTo>
                  <a:pt x="44193" y="635"/>
                </a:lnTo>
                <a:lnTo>
                  <a:pt x="43836" y="381"/>
                </a:lnTo>
                <a:lnTo>
                  <a:pt x="43445" y="254"/>
                </a:lnTo>
                <a:lnTo>
                  <a:pt x="43054" y="0"/>
                </a:lnTo>
                <a:close/>
              </a:path>
              <a:path w="67945" h="36195">
                <a:moveTo>
                  <a:pt x="60396" y="762"/>
                </a:moveTo>
                <a:lnTo>
                  <a:pt x="58579" y="762"/>
                </a:lnTo>
                <a:lnTo>
                  <a:pt x="57164" y="1143"/>
                </a:lnTo>
                <a:lnTo>
                  <a:pt x="56417" y="1270"/>
                </a:lnTo>
                <a:lnTo>
                  <a:pt x="55635" y="1524"/>
                </a:lnTo>
                <a:lnTo>
                  <a:pt x="53979" y="2286"/>
                </a:lnTo>
                <a:lnTo>
                  <a:pt x="53082" y="2667"/>
                </a:lnTo>
                <a:lnTo>
                  <a:pt x="52173" y="3302"/>
                </a:lnTo>
                <a:lnTo>
                  <a:pt x="51230" y="3810"/>
                </a:lnTo>
                <a:lnTo>
                  <a:pt x="50253" y="4445"/>
                </a:lnTo>
                <a:lnTo>
                  <a:pt x="49230" y="5334"/>
                </a:lnTo>
                <a:lnTo>
                  <a:pt x="48160" y="6096"/>
                </a:lnTo>
                <a:lnTo>
                  <a:pt x="47930" y="6223"/>
                </a:lnTo>
                <a:lnTo>
                  <a:pt x="66998" y="6223"/>
                </a:lnTo>
                <a:lnTo>
                  <a:pt x="61960" y="1016"/>
                </a:lnTo>
                <a:lnTo>
                  <a:pt x="60396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81450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6336" y="0"/>
                </a:moveTo>
                <a:lnTo>
                  <a:pt x="3541" y="1328"/>
                </a:lnTo>
                <a:lnTo>
                  <a:pt x="2437" y="1992"/>
                </a:lnTo>
                <a:lnTo>
                  <a:pt x="2012" y="2347"/>
                </a:lnTo>
                <a:lnTo>
                  <a:pt x="1494" y="2737"/>
                </a:lnTo>
                <a:lnTo>
                  <a:pt x="1023" y="3172"/>
                </a:lnTo>
                <a:lnTo>
                  <a:pt x="597" y="3641"/>
                </a:lnTo>
                <a:lnTo>
                  <a:pt x="232" y="4191"/>
                </a:lnTo>
                <a:lnTo>
                  <a:pt x="0" y="4615"/>
                </a:lnTo>
                <a:lnTo>
                  <a:pt x="0" y="5634"/>
                </a:lnTo>
                <a:lnTo>
                  <a:pt x="2679" y="7512"/>
                </a:lnTo>
                <a:lnTo>
                  <a:pt x="2989" y="7478"/>
                </a:lnTo>
                <a:lnTo>
                  <a:pt x="8022" y="3641"/>
                </a:lnTo>
                <a:lnTo>
                  <a:pt x="7956" y="1992"/>
                </a:lnTo>
                <a:lnTo>
                  <a:pt x="7625" y="939"/>
                </a:lnTo>
                <a:lnTo>
                  <a:pt x="7440" y="469"/>
                </a:lnTo>
                <a:lnTo>
                  <a:pt x="7164" y="274"/>
                </a:lnTo>
                <a:lnTo>
                  <a:pt x="7003" y="194"/>
                </a:lnTo>
                <a:lnTo>
                  <a:pt x="6566" y="34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80784" y="47069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242" y="0"/>
                </a:moveTo>
                <a:lnTo>
                  <a:pt x="195" y="1339"/>
                </a:lnTo>
                <a:lnTo>
                  <a:pt x="80" y="1649"/>
                </a:lnTo>
                <a:lnTo>
                  <a:pt x="0" y="3493"/>
                </a:lnTo>
                <a:lnTo>
                  <a:pt x="321" y="3218"/>
                </a:lnTo>
                <a:lnTo>
                  <a:pt x="1218" y="2553"/>
                </a:lnTo>
                <a:lnTo>
                  <a:pt x="1885" y="2153"/>
                </a:lnTo>
                <a:lnTo>
                  <a:pt x="2679" y="1729"/>
                </a:lnTo>
                <a:lnTo>
                  <a:pt x="3779" y="1339"/>
                </a:lnTo>
                <a:lnTo>
                  <a:pt x="4760" y="1065"/>
                </a:lnTo>
                <a:lnTo>
                  <a:pt x="4565" y="904"/>
                </a:lnTo>
                <a:lnTo>
                  <a:pt x="3576" y="400"/>
                </a:lnTo>
                <a:lnTo>
                  <a:pt x="3150" y="240"/>
                </a:lnTo>
                <a:lnTo>
                  <a:pt x="224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91053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5" h="28575">
                <a:moveTo>
                  <a:pt x="67119" y="20752"/>
                </a:moveTo>
                <a:lnTo>
                  <a:pt x="32314" y="20752"/>
                </a:lnTo>
                <a:lnTo>
                  <a:pt x="33167" y="22275"/>
                </a:lnTo>
                <a:lnTo>
                  <a:pt x="33671" y="23053"/>
                </a:lnTo>
                <a:lnTo>
                  <a:pt x="42962" y="28184"/>
                </a:lnTo>
                <a:lnTo>
                  <a:pt x="44066" y="28104"/>
                </a:lnTo>
                <a:lnTo>
                  <a:pt x="50126" y="26421"/>
                </a:lnTo>
                <a:lnTo>
                  <a:pt x="50517" y="26226"/>
                </a:lnTo>
                <a:lnTo>
                  <a:pt x="51184" y="25756"/>
                </a:lnTo>
                <a:lnTo>
                  <a:pt x="56469" y="25756"/>
                </a:lnTo>
                <a:lnTo>
                  <a:pt x="57590" y="25562"/>
                </a:lnTo>
                <a:lnTo>
                  <a:pt x="66146" y="21530"/>
                </a:lnTo>
                <a:lnTo>
                  <a:pt x="67119" y="20752"/>
                </a:lnTo>
                <a:close/>
              </a:path>
              <a:path w="69215" h="28575">
                <a:moveTo>
                  <a:pt x="56469" y="25756"/>
                </a:moveTo>
                <a:lnTo>
                  <a:pt x="51184" y="25756"/>
                </a:lnTo>
                <a:lnTo>
                  <a:pt x="52162" y="25882"/>
                </a:lnTo>
                <a:lnTo>
                  <a:pt x="53116" y="25951"/>
                </a:lnTo>
                <a:lnTo>
                  <a:pt x="54059" y="25951"/>
                </a:lnTo>
                <a:lnTo>
                  <a:pt x="55002" y="25917"/>
                </a:lnTo>
                <a:lnTo>
                  <a:pt x="55865" y="25836"/>
                </a:lnTo>
                <a:lnTo>
                  <a:pt x="56469" y="25756"/>
                </a:lnTo>
                <a:close/>
              </a:path>
              <a:path w="69215" h="28575">
                <a:moveTo>
                  <a:pt x="19291" y="8337"/>
                </a:moveTo>
                <a:lnTo>
                  <a:pt x="4990" y="8337"/>
                </a:lnTo>
                <a:lnTo>
                  <a:pt x="5657" y="8371"/>
                </a:lnTo>
                <a:lnTo>
                  <a:pt x="7463" y="8612"/>
                </a:lnTo>
                <a:lnTo>
                  <a:pt x="12534" y="12093"/>
                </a:lnTo>
                <a:lnTo>
                  <a:pt x="12974" y="12609"/>
                </a:lnTo>
                <a:lnTo>
                  <a:pt x="19296" y="14567"/>
                </a:lnTo>
                <a:lnTo>
                  <a:pt x="20871" y="17064"/>
                </a:lnTo>
                <a:lnTo>
                  <a:pt x="28737" y="24897"/>
                </a:lnTo>
                <a:lnTo>
                  <a:pt x="29013" y="24863"/>
                </a:lnTo>
                <a:lnTo>
                  <a:pt x="32199" y="20981"/>
                </a:lnTo>
                <a:lnTo>
                  <a:pt x="32314" y="20752"/>
                </a:lnTo>
                <a:lnTo>
                  <a:pt x="67119" y="20752"/>
                </a:lnTo>
                <a:lnTo>
                  <a:pt x="67737" y="20202"/>
                </a:lnTo>
                <a:lnTo>
                  <a:pt x="58889" y="20202"/>
                </a:lnTo>
                <a:lnTo>
                  <a:pt x="57199" y="20156"/>
                </a:lnTo>
                <a:lnTo>
                  <a:pt x="31290" y="12254"/>
                </a:lnTo>
                <a:lnTo>
                  <a:pt x="29876" y="11624"/>
                </a:lnTo>
                <a:lnTo>
                  <a:pt x="26897" y="10490"/>
                </a:lnTo>
                <a:lnTo>
                  <a:pt x="23938" y="9551"/>
                </a:lnTo>
                <a:lnTo>
                  <a:pt x="21619" y="8887"/>
                </a:lnTo>
                <a:lnTo>
                  <a:pt x="19291" y="8337"/>
                </a:lnTo>
                <a:close/>
              </a:path>
              <a:path w="69215" h="28575">
                <a:moveTo>
                  <a:pt x="68951" y="19022"/>
                </a:moveTo>
                <a:lnTo>
                  <a:pt x="60545" y="20202"/>
                </a:lnTo>
                <a:lnTo>
                  <a:pt x="67737" y="20202"/>
                </a:lnTo>
                <a:lnTo>
                  <a:pt x="68640" y="19343"/>
                </a:lnTo>
                <a:lnTo>
                  <a:pt x="68951" y="19022"/>
                </a:lnTo>
                <a:close/>
              </a:path>
              <a:path w="69215" h="28575">
                <a:moveTo>
                  <a:pt x="57656" y="8222"/>
                </a:moveTo>
                <a:lnTo>
                  <a:pt x="53507" y="8222"/>
                </a:lnTo>
                <a:lnTo>
                  <a:pt x="52413" y="10055"/>
                </a:lnTo>
                <a:lnTo>
                  <a:pt x="51665" y="11074"/>
                </a:lnTo>
                <a:lnTo>
                  <a:pt x="45561" y="16285"/>
                </a:lnTo>
                <a:lnTo>
                  <a:pt x="46861" y="16445"/>
                </a:lnTo>
                <a:lnTo>
                  <a:pt x="48034" y="16560"/>
                </a:lnTo>
                <a:lnTo>
                  <a:pt x="49138" y="16594"/>
                </a:lnTo>
                <a:lnTo>
                  <a:pt x="50161" y="16594"/>
                </a:lnTo>
                <a:lnTo>
                  <a:pt x="51104" y="16560"/>
                </a:lnTo>
                <a:lnTo>
                  <a:pt x="57795" y="12093"/>
                </a:lnTo>
                <a:lnTo>
                  <a:pt x="57686" y="8337"/>
                </a:lnTo>
                <a:close/>
              </a:path>
              <a:path w="69215" h="28575">
                <a:moveTo>
                  <a:pt x="50943" y="4936"/>
                </a:moveTo>
                <a:lnTo>
                  <a:pt x="43560" y="5794"/>
                </a:lnTo>
                <a:lnTo>
                  <a:pt x="35027" y="5794"/>
                </a:lnTo>
                <a:lnTo>
                  <a:pt x="30428" y="9826"/>
                </a:lnTo>
                <a:lnTo>
                  <a:pt x="31532" y="10101"/>
                </a:lnTo>
                <a:lnTo>
                  <a:pt x="33762" y="10524"/>
                </a:lnTo>
                <a:lnTo>
                  <a:pt x="35924" y="10765"/>
                </a:lnTo>
                <a:lnTo>
                  <a:pt x="36994" y="10845"/>
                </a:lnTo>
                <a:lnTo>
                  <a:pt x="39075" y="10925"/>
                </a:lnTo>
                <a:lnTo>
                  <a:pt x="42065" y="10799"/>
                </a:lnTo>
                <a:lnTo>
                  <a:pt x="53507" y="8222"/>
                </a:lnTo>
                <a:lnTo>
                  <a:pt x="57656" y="8222"/>
                </a:lnTo>
                <a:lnTo>
                  <a:pt x="52323" y="5004"/>
                </a:lnTo>
                <a:lnTo>
                  <a:pt x="50943" y="4936"/>
                </a:lnTo>
                <a:close/>
              </a:path>
              <a:path w="69215" h="28575">
                <a:moveTo>
                  <a:pt x="12810" y="3756"/>
                </a:moveTo>
                <a:lnTo>
                  <a:pt x="0" y="8807"/>
                </a:lnTo>
                <a:lnTo>
                  <a:pt x="942" y="8646"/>
                </a:lnTo>
                <a:lnTo>
                  <a:pt x="2713" y="8417"/>
                </a:lnTo>
                <a:lnTo>
                  <a:pt x="4277" y="8337"/>
                </a:lnTo>
                <a:lnTo>
                  <a:pt x="19291" y="8337"/>
                </a:lnTo>
                <a:lnTo>
                  <a:pt x="18272" y="8096"/>
                </a:lnTo>
                <a:lnTo>
                  <a:pt x="15133" y="7512"/>
                </a:lnTo>
                <a:lnTo>
                  <a:pt x="23741" y="7512"/>
                </a:lnTo>
                <a:lnTo>
                  <a:pt x="24839" y="7432"/>
                </a:lnTo>
                <a:lnTo>
                  <a:pt x="35027" y="5794"/>
                </a:lnTo>
                <a:lnTo>
                  <a:pt x="43560" y="5794"/>
                </a:lnTo>
                <a:lnTo>
                  <a:pt x="42426" y="4225"/>
                </a:lnTo>
                <a:lnTo>
                  <a:pt x="17571" y="4225"/>
                </a:lnTo>
                <a:lnTo>
                  <a:pt x="16777" y="4191"/>
                </a:lnTo>
                <a:lnTo>
                  <a:pt x="15168" y="3996"/>
                </a:lnTo>
                <a:lnTo>
                  <a:pt x="14857" y="3916"/>
                </a:lnTo>
                <a:lnTo>
                  <a:pt x="12810" y="3756"/>
                </a:lnTo>
                <a:close/>
              </a:path>
              <a:path w="69215" h="28575">
                <a:moveTo>
                  <a:pt x="23741" y="7512"/>
                </a:moveTo>
                <a:lnTo>
                  <a:pt x="15133" y="7512"/>
                </a:lnTo>
                <a:lnTo>
                  <a:pt x="17260" y="7627"/>
                </a:lnTo>
                <a:lnTo>
                  <a:pt x="19296" y="7673"/>
                </a:lnTo>
                <a:lnTo>
                  <a:pt x="21262" y="7627"/>
                </a:lnTo>
                <a:lnTo>
                  <a:pt x="23114" y="7558"/>
                </a:lnTo>
                <a:lnTo>
                  <a:pt x="23741" y="7512"/>
                </a:lnTo>
                <a:close/>
              </a:path>
              <a:path w="69215" h="28575">
                <a:moveTo>
                  <a:pt x="35257" y="0"/>
                </a:moveTo>
                <a:lnTo>
                  <a:pt x="30428" y="1328"/>
                </a:lnTo>
                <a:lnTo>
                  <a:pt x="29565" y="1717"/>
                </a:lnTo>
                <a:lnTo>
                  <a:pt x="18514" y="4225"/>
                </a:lnTo>
                <a:lnTo>
                  <a:pt x="42426" y="4225"/>
                </a:lnTo>
                <a:lnTo>
                  <a:pt x="35694" y="34"/>
                </a:lnTo>
                <a:lnTo>
                  <a:pt x="352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46308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9327" y="29476"/>
                </a:moveTo>
                <a:lnTo>
                  <a:pt x="15570" y="36575"/>
                </a:lnTo>
                <a:lnTo>
                  <a:pt x="15800" y="36703"/>
                </a:lnTo>
                <a:lnTo>
                  <a:pt x="18560" y="38862"/>
                </a:lnTo>
                <a:lnTo>
                  <a:pt x="21619" y="41148"/>
                </a:lnTo>
                <a:lnTo>
                  <a:pt x="30347" y="47244"/>
                </a:lnTo>
                <a:lnTo>
                  <a:pt x="34441" y="50038"/>
                </a:lnTo>
                <a:lnTo>
                  <a:pt x="35464" y="51054"/>
                </a:lnTo>
                <a:lnTo>
                  <a:pt x="39432" y="58928"/>
                </a:lnTo>
                <a:lnTo>
                  <a:pt x="39844" y="59944"/>
                </a:lnTo>
                <a:lnTo>
                  <a:pt x="42778" y="63754"/>
                </a:lnTo>
                <a:lnTo>
                  <a:pt x="43560" y="64389"/>
                </a:lnTo>
                <a:lnTo>
                  <a:pt x="44227" y="64643"/>
                </a:lnTo>
                <a:lnTo>
                  <a:pt x="44664" y="64897"/>
                </a:lnTo>
                <a:lnTo>
                  <a:pt x="44814" y="64897"/>
                </a:lnTo>
                <a:lnTo>
                  <a:pt x="51541" y="83820"/>
                </a:lnTo>
                <a:lnTo>
                  <a:pt x="51460" y="81534"/>
                </a:lnTo>
                <a:lnTo>
                  <a:pt x="43480" y="56515"/>
                </a:lnTo>
                <a:lnTo>
                  <a:pt x="42111" y="54991"/>
                </a:lnTo>
                <a:lnTo>
                  <a:pt x="37511" y="46863"/>
                </a:lnTo>
                <a:lnTo>
                  <a:pt x="37626" y="44831"/>
                </a:lnTo>
                <a:lnTo>
                  <a:pt x="37580" y="42672"/>
                </a:lnTo>
                <a:lnTo>
                  <a:pt x="31566" y="42672"/>
                </a:lnTo>
                <a:lnTo>
                  <a:pt x="30152" y="41148"/>
                </a:lnTo>
                <a:lnTo>
                  <a:pt x="29450" y="40513"/>
                </a:lnTo>
                <a:lnTo>
                  <a:pt x="28105" y="39370"/>
                </a:lnTo>
                <a:lnTo>
                  <a:pt x="26817" y="38354"/>
                </a:lnTo>
                <a:lnTo>
                  <a:pt x="25552" y="37465"/>
                </a:lnTo>
                <a:lnTo>
                  <a:pt x="23861" y="36576"/>
                </a:lnTo>
                <a:lnTo>
                  <a:pt x="22803" y="35941"/>
                </a:lnTo>
                <a:lnTo>
                  <a:pt x="21860" y="35560"/>
                </a:lnTo>
                <a:lnTo>
                  <a:pt x="20952" y="35306"/>
                </a:lnTo>
                <a:lnTo>
                  <a:pt x="20204" y="35052"/>
                </a:lnTo>
                <a:lnTo>
                  <a:pt x="18951" y="34925"/>
                </a:lnTo>
                <a:lnTo>
                  <a:pt x="18157" y="34798"/>
                </a:lnTo>
                <a:lnTo>
                  <a:pt x="17893" y="34798"/>
                </a:lnTo>
                <a:lnTo>
                  <a:pt x="16628" y="34290"/>
                </a:lnTo>
                <a:lnTo>
                  <a:pt x="14466" y="33273"/>
                </a:lnTo>
                <a:lnTo>
                  <a:pt x="12741" y="32257"/>
                </a:lnTo>
                <a:lnTo>
                  <a:pt x="12028" y="31876"/>
                </a:lnTo>
                <a:lnTo>
                  <a:pt x="10890" y="30987"/>
                </a:lnTo>
                <a:lnTo>
                  <a:pt x="9327" y="29476"/>
                </a:lnTo>
                <a:close/>
              </a:path>
              <a:path w="52070" h="83820">
                <a:moveTo>
                  <a:pt x="47137" y="34798"/>
                </a:moveTo>
                <a:lnTo>
                  <a:pt x="43054" y="53594"/>
                </a:lnTo>
                <a:lnTo>
                  <a:pt x="43365" y="56007"/>
                </a:lnTo>
                <a:lnTo>
                  <a:pt x="43480" y="56515"/>
                </a:lnTo>
                <a:lnTo>
                  <a:pt x="48483" y="56515"/>
                </a:lnTo>
                <a:lnTo>
                  <a:pt x="48366" y="56007"/>
                </a:lnTo>
                <a:lnTo>
                  <a:pt x="47378" y="52578"/>
                </a:lnTo>
                <a:lnTo>
                  <a:pt x="46746" y="51181"/>
                </a:lnTo>
                <a:lnTo>
                  <a:pt x="46355" y="49022"/>
                </a:lnTo>
                <a:lnTo>
                  <a:pt x="46245" y="48006"/>
                </a:lnTo>
                <a:lnTo>
                  <a:pt x="46123" y="46228"/>
                </a:lnTo>
                <a:lnTo>
                  <a:pt x="46233" y="41148"/>
                </a:lnTo>
                <a:lnTo>
                  <a:pt x="46524" y="38354"/>
                </a:lnTo>
                <a:lnTo>
                  <a:pt x="46852" y="36195"/>
                </a:lnTo>
                <a:lnTo>
                  <a:pt x="47137" y="34798"/>
                </a:lnTo>
                <a:close/>
              </a:path>
              <a:path w="52070" h="83820">
                <a:moveTo>
                  <a:pt x="34326" y="25654"/>
                </a:moveTo>
                <a:lnTo>
                  <a:pt x="27714" y="25654"/>
                </a:lnTo>
                <a:lnTo>
                  <a:pt x="27673" y="30099"/>
                </a:lnTo>
                <a:lnTo>
                  <a:pt x="27794" y="31242"/>
                </a:lnTo>
                <a:lnTo>
                  <a:pt x="37580" y="42672"/>
                </a:lnTo>
                <a:lnTo>
                  <a:pt x="37511" y="41910"/>
                </a:lnTo>
                <a:lnTo>
                  <a:pt x="34245" y="35052"/>
                </a:lnTo>
                <a:lnTo>
                  <a:pt x="33827" y="34290"/>
                </a:lnTo>
                <a:lnTo>
                  <a:pt x="33107" y="32639"/>
                </a:lnTo>
                <a:lnTo>
                  <a:pt x="32986" y="32258"/>
                </a:lnTo>
                <a:lnTo>
                  <a:pt x="32758" y="31242"/>
                </a:lnTo>
                <a:lnTo>
                  <a:pt x="32843" y="28321"/>
                </a:lnTo>
                <a:lnTo>
                  <a:pt x="33107" y="27432"/>
                </a:lnTo>
                <a:lnTo>
                  <a:pt x="33693" y="26416"/>
                </a:lnTo>
                <a:lnTo>
                  <a:pt x="34326" y="25654"/>
                </a:lnTo>
                <a:close/>
              </a:path>
              <a:path w="52070" h="83820">
                <a:moveTo>
                  <a:pt x="25534" y="9779"/>
                </a:moveTo>
                <a:lnTo>
                  <a:pt x="20009" y="9779"/>
                </a:lnTo>
                <a:lnTo>
                  <a:pt x="21020" y="14732"/>
                </a:lnTo>
                <a:lnTo>
                  <a:pt x="21150" y="15494"/>
                </a:lnTo>
                <a:lnTo>
                  <a:pt x="21274" y="16637"/>
                </a:lnTo>
                <a:lnTo>
                  <a:pt x="21389" y="20955"/>
                </a:lnTo>
                <a:lnTo>
                  <a:pt x="20952" y="22352"/>
                </a:lnTo>
                <a:lnTo>
                  <a:pt x="20595" y="23749"/>
                </a:lnTo>
                <a:lnTo>
                  <a:pt x="23275" y="32004"/>
                </a:lnTo>
                <a:lnTo>
                  <a:pt x="23976" y="29845"/>
                </a:lnTo>
                <a:lnTo>
                  <a:pt x="24689" y="28321"/>
                </a:lnTo>
                <a:lnTo>
                  <a:pt x="27047" y="25781"/>
                </a:lnTo>
                <a:lnTo>
                  <a:pt x="27242" y="25781"/>
                </a:lnTo>
                <a:lnTo>
                  <a:pt x="27599" y="25654"/>
                </a:lnTo>
                <a:lnTo>
                  <a:pt x="36223" y="21590"/>
                </a:lnTo>
                <a:lnTo>
                  <a:pt x="36127" y="19431"/>
                </a:lnTo>
                <a:lnTo>
                  <a:pt x="33222" y="16637"/>
                </a:lnTo>
                <a:lnTo>
                  <a:pt x="32670" y="16383"/>
                </a:lnTo>
                <a:lnTo>
                  <a:pt x="31566" y="16129"/>
                </a:lnTo>
                <a:lnTo>
                  <a:pt x="26184" y="16129"/>
                </a:lnTo>
                <a:lnTo>
                  <a:pt x="26129" y="14097"/>
                </a:lnTo>
                <a:lnTo>
                  <a:pt x="25874" y="11430"/>
                </a:lnTo>
                <a:lnTo>
                  <a:pt x="25667" y="10287"/>
                </a:lnTo>
                <a:lnTo>
                  <a:pt x="25534" y="9779"/>
                </a:lnTo>
                <a:close/>
              </a:path>
              <a:path w="52070" h="83820">
                <a:moveTo>
                  <a:pt x="4910" y="0"/>
                </a:moveTo>
                <a:lnTo>
                  <a:pt x="3024" y="253"/>
                </a:lnTo>
                <a:lnTo>
                  <a:pt x="2242" y="634"/>
                </a:lnTo>
                <a:lnTo>
                  <a:pt x="1575" y="1015"/>
                </a:lnTo>
                <a:lnTo>
                  <a:pt x="1023" y="1269"/>
                </a:lnTo>
                <a:lnTo>
                  <a:pt x="275" y="2031"/>
                </a:lnTo>
                <a:lnTo>
                  <a:pt x="0" y="2285"/>
                </a:lnTo>
                <a:lnTo>
                  <a:pt x="1138" y="3174"/>
                </a:lnTo>
                <a:lnTo>
                  <a:pt x="3185" y="4952"/>
                </a:lnTo>
                <a:lnTo>
                  <a:pt x="5933" y="7492"/>
                </a:lnTo>
                <a:lnTo>
                  <a:pt x="6761" y="8381"/>
                </a:lnTo>
                <a:lnTo>
                  <a:pt x="7543" y="9270"/>
                </a:lnTo>
                <a:lnTo>
                  <a:pt x="8256" y="10033"/>
                </a:lnTo>
                <a:lnTo>
                  <a:pt x="15409" y="21590"/>
                </a:lnTo>
                <a:lnTo>
                  <a:pt x="16042" y="20701"/>
                </a:lnTo>
                <a:lnTo>
                  <a:pt x="20009" y="9779"/>
                </a:lnTo>
                <a:lnTo>
                  <a:pt x="25534" y="9779"/>
                </a:lnTo>
                <a:lnTo>
                  <a:pt x="14432" y="6858"/>
                </a:lnTo>
                <a:lnTo>
                  <a:pt x="13604" y="5842"/>
                </a:lnTo>
                <a:lnTo>
                  <a:pt x="12822" y="4826"/>
                </a:lnTo>
                <a:lnTo>
                  <a:pt x="12028" y="4064"/>
                </a:lnTo>
                <a:lnTo>
                  <a:pt x="11281" y="3302"/>
                </a:lnTo>
                <a:lnTo>
                  <a:pt x="10533" y="2667"/>
                </a:lnTo>
                <a:lnTo>
                  <a:pt x="9832" y="2032"/>
                </a:lnTo>
                <a:lnTo>
                  <a:pt x="9119" y="1524"/>
                </a:lnTo>
                <a:lnTo>
                  <a:pt x="7785" y="762"/>
                </a:lnTo>
                <a:lnTo>
                  <a:pt x="7152" y="508"/>
                </a:lnTo>
                <a:lnTo>
                  <a:pt x="4910" y="0"/>
                </a:lnTo>
                <a:close/>
              </a:path>
              <a:path w="52070" h="83820">
                <a:moveTo>
                  <a:pt x="29324" y="15875"/>
                </a:moveTo>
                <a:lnTo>
                  <a:pt x="28346" y="15875"/>
                </a:lnTo>
                <a:lnTo>
                  <a:pt x="26771" y="16002"/>
                </a:lnTo>
                <a:lnTo>
                  <a:pt x="26184" y="16129"/>
                </a:lnTo>
                <a:lnTo>
                  <a:pt x="31566" y="16129"/>
                </a:lnTo>
                <a:lnTo>
                  <a:pt x="29324" y="15875"/>
                </a:lnTo>
                <a:close/>
              </a:path>
              <a:path w="52070" h="83820">
                <a:moveTo>
                  <a:pt x="20837" y="4445"/>
                </a:moveTo>
                <a:lnTo>
                  <a:pt x="14432" y="6858"/>
                </a:lnTo>
                <a:lnTo>
                  <a:pt x="24411" y="6858"/>
                </a:lnTo>
                <a:lnTo>
                  <a:pt x="20837" y="444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43709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0" y="0"/>
                </a:moveTo>
                <a:lnTo>
                  <a:pt x="16984" y="9986"/>
                </a:lnTo>
                <a:lnTo>
                  <a:pt x="18560" y="9906"/>
                </a:lnTo>
                <a:lnTo>
                  <a:pt x="15294" y="8612"/>
                </a:lnTo>
                <a:lnTo>
                  <a:pt x="13178" y="7673"/>
                </a:lnTo>
                <a:lnTo>
                  <a:pt x="10775" y="6539"/>
                </a:lnTo>
                <a:lnTo>
                  <a:pt x="8256" y="5210"/>
                </a:lnTo>
                <a:lnTo>
                  <a:pt x="5818" y="3790"/>
                </a:lnTo>
                <a:lnTo>
                  <a:pt x="3503" y="2187"/>
                </a:lnTo>
                <a:lnTo>
                  <a:pt x="0" y="0"/>
                </a:lnTo>
                <a:close/>
              </a:path>
              <a:path w="19050" h="10160">
                <a:moveTo>
                  <a:pt x="1138" y="389"/>
                </a:moveTo>
                <a:lnTo>
                  <a:pt x="2075" y="1133"/>
                </a:lnTo>
                <a:lnTo>
                  <a:pt x="3576" y="2233"/>
                </a:lnTo>
                <a:lnTo>
                  <a:pt x="1990" y="1053"/>
                </a:lnTo>
                <a:lnTo>
                  <a:pt x="1138" y="38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46538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40" h="49529">
                <a:moveTo>
                  <a:pt x="47468" y="38735"/>
                </a:moveTo>
                <a:lnTo>
                  <a:pt x="35936" y="38735"/>
                </a:lnTo>
                <a:lnTo>
                  <a:pt x="38063" y="38989"/>
                </a:lnTo>
                <a:lnTo>
                  <a:pt x="40110" y="39497"/>
                </a:lnTo>
                <a:lnTo>
                  <a:pt x="50448" y="46355"/>
                </a:lnTo>
                <a:lnTo>
                  <a:pt x="51311" y="47244"/>
                </a:lnTo>
                <a:lnTo>
                  <a:pt x="52886" y="49149"/>
                </a:lnTo>
                <a:lnTo>
                  <a:pt x="50805" y="44450"/>
                </a:lnTo>
                <a:lnTo>
                  <a:pt x="50287" y="43434"/>
                </a:lnTo>
                <a:lnTo>
                  <a:pt x="49230" y="41529"/>
                </a:lnTo>
                <a:lnTo>
                  <a:pt x="47468" y="38735"/>
                </a:lnTo>
                <a:close/>
              </a:path>
              <a:path w="53340" h="49529">
                <a:moveTo>
                  <a:pt x="34899" y="31369"/>
                </a:moveTo>
                <a:lnTo>
                  <a:pt x="21550" y="31369"/>
                </a:lnTo>
                <a:lnTo>
                  <a:pt x="21860" y="33655"/>
                </a:lnTo>
                <a:lnTo>
                  <a:pt x="22056" y="34671"/>
                </a:lnTo>
                <a:lnTo>
                  <a:pt x="26897" y="40132"/>
                </a:lnTo>
                <a:lnTo>
                  <a:pt x="27334" y="40259"/>
                </a:lnTo>
                <a:lnTo>
                  <a:pt x="28151" y="40259"/>
                </a:lnTo>
                <a:lnTo>
                  <a:pt x="29335" y="40005"/>
                </a:lnTo>
                <a:lnTo>
                  <a:pt x="30991" y="39370"/>
                </a:lnTo>
                <a:lnTo>
                  <a:pt x="31382" y="39116"/>
                </a:lnTo>
                <a:lnTo>
                  <a:pt x="32555" y="38862"/>
                </a:lnTo>
                <a:lnTo>
                  <a:pt x="33693" y="38862"/>
                </a:lnTo>
                <a:lnTo>
                  <a:pt x="34843" y="38735"/>
                </a:lnTo>
                <a:lnTo>
                  <a:pt x="47468" y="38735"/>
                </a:lnTo>
                <a:lnTo>
                  <a:pt x="40306" y="34544"/>
                </a:lnTo>
                <a:lnTo>
                  <a:pt x="35510" y="31750"/>
                </a:lnTo>
                <a:lnTo>
                  <a:pt x="34899" y="31369"/>
                </a:lnTo>
                <a:close/>
              </a:path>
              <a:path w="53340" h="49529">
                <a:moveTo>
                  <a:pt x="34736" y="19431"/>
                </a:moveTo>
                <a:lnTo>
                  <a:pt x="29807" y="19431"/>
                </a:lnTo>
                <a:lnTo>
                  <a:pt x="30117" y="20447"/>
                </a:lnTo>
                <a:lnTo>
                  <a:pt x="31256" y="23114"/>
                </a:lnTo>
                <a:lnTo>
                  <a:pt x="43959" y="34544"/>
                </a:lnTo>
                <a:lnTo>
                  <a:pt x="43445" y="34036"/>
                </a:lnTo>
                <a:lnTo>
                  <a:pt x="42226" y="33020"/>
                </a:lnTo>
                <a:lnTo>
                  <a:pt x="41444" y="32512"/>
                </a:lnTo>
                <a:lnTo>
                  <a:pt x="41168" y="32385"/>
                </a:lnTo>
                <a:lnTo>
                  <a:pt x="40260" y="31623"/>
                </a:lnTo>
                <a:lnTo>
                  <a:pt x="39443" y="30988"/>
                </a:lnTo>
                <a:lnTo>
                  <a:pt x="38696" y="30226"/>
                </a:lnTo>
                <a:lnTo>
                  <a:pt x="37396" y="28956"/>
                </a:lnTo>
                <a:lnTo>
                  <a:pt x="34336" y="22987"/>
                </a:lnTo>
                <a:lnTo>
                  <a:pt x="34372" y="20447"/>
                </a:lnTo>
                <a:lnTo>
                  <a:pt x="34521" y="19939"/>
                </a:lnTo>
                <a:lnTo>
                  <a:pt x="34736" y="19431"/>
                </a:lnTo>
                <a:close/>
              </a:path>
              <a:path w="53340" h="49529">
                <a:moveTo>
                  <a:pt x="4875" y="0"/>
                </a:moveTo>
                <a:lnTo>
                  <a:pt x="0" y="8254"/>
                </a:lnTo>
                <a:lnTo>
                  <a:pt x="356" y="10032"/>
                </a:lnTo>
                <a:lnTo>
                  <a:pt x="4645" y="17271"/>
                </a:lnTo>
                <a:lnTo>
                  <a:pt x="5036" y="17652"/>
                </a:lnTo>
                <a:lnTo>
                  <a:pt x="6531" y="18795"/>
                </a:lnTo>
                <a:lnTo>
                  <a:pt x="7589" y="19430"/>
                </a:lnTo>
                <a:lnTo>
                  <a:pt x="8026" y="19557"/>
                </a:lnTo>
                <a:lnTo>
                  <a:pt x="6807" y="21208"/>
                </a:lnTo>
                <a:lnTo>
                  <a:pt x="5215" y="27050"/>
                </a:lnTo>
                <a:lnTo>
                  <a:pt x="5588" y="28193"/>
                </a:lnTo>
                <a:lnTo>
                  <a:pt x="16950" y="32258"/>
                </a:lnTo>
                <a:lnTo>
                  <a:pt x="19307" y="32131"/>
                </a:lnTo>
                <a:lnTo>
                  <a:pt x="19894" y="32004"/>
                </a:lnTo>
                <a:lnTo>
                  <a:pt x="20837" y="31623"/>
                </a:lnTo>
                <a:lnTo>
                  <a:pt x="21389" y="31496"/>
                </a:lnTo>
                <a:lnTo>
                  <a:pt x="21550" y="31369"/>
                </a:lnTo>
                <a:lnTo>
                  <a:pt x="34899" y="31369"/>
                </a:lnTo>
                <a:lnTo>
                  <a:pt x="33268" y="30353"/>
                </a:lnTo>
                <a:lnTo>
                  <a:pt x="31106" y="28956"/>
                </a:lnTo>
                <a:lnTo>
                  <a:pt x="29025" y="27432"/>
                </a:lnTo>
                <a:lnTo>
                  <a:pt x="27058" y="26162"/>
                </a:lnTo>
                <a:lnTo>
                  <a:pt x="12155" y="13716"/>
                </a:lnTo>
                <a:lnTo>
                  <a:pt x="10726" y="12319"/>
                </a:lnTo>
                <a:lnTo>
                  <a:pt x="9245" y="10795"/>
                </a:lnTo>
                <a:lnTo>
                  <a:pt x="7003" y="8382"/>
                </a:lnTo>
                <a:lnTo>
                  <a:pt x="5036" y="5841"/>
                </a:lnTo>
                <a:lnTo>
                  <a:pt x="4093" y="4571"/>
                </a:lnTo>
                <a:lnTo>
                  <a:pt x="3978" y="4444"/>
                </a:lnTo>
                <a:lnTo>
                  <a:pt x="3702" y="3682"/>
                </a:lnTo>
                <a:lnTo>
                  <a:pt x="3541" y="3047"/>
                </a:lnTo>
                <a:lnTo>
                  <a:pt x="3461" y="2031"/>
                </a:lnTo>
                <a:lnTo>
                  <a:pt x="3622" y="1269"/>
                </a:lnTo>
                <a:lnTo>
                  <a:pt x="3932" y="762"/>
                </a:lnTo>
                <a:lnTo>
                  <a:pt x="4128" y="508"/>
                </a:lnTo>
                <a:lnTo>
                  <a:pt x="4530" y="254"/>
                </a:lnTo>
                <a:lnTo>
                  <a:pt x="4726" y="254"/>
                </a:lnTo>
                <a:lnTo>
                  <a:pt x="5117" y="127"/>
                </a:lnTo>
                <a:lnTo>
                  <a:pt x="4875" y="0"/>
                </a:lnTo>
                <a:close/>
              </a:path>
              <a:path w="53340" h="49529">
                <a:moveTo>
                  <a:pt x="24085" y="9652"/>
                </a:moveTo>
                <a:lnTo>
                  <a:pt x="19825" y="9652"/>
                </a:lnTo>
                <a:lnTo>
                  <a:pt x="20446" y="11811"/>
                </a:lnTo>
                <a:lnTo>
                  <a:pt x="21113" y="13843"/>
                </a:lnTo>
                <a:lnTo>
                  <a:pt x="28783" y="25527"/>
                </a:lnTo>
                <a:lnTo>
                  <a:pt x="28904" y="20828"/>
                </a:lnTo>
                <a:lnTo>
                  <a:pt x="29002" y="20447"/>
                </a:lnTo>
                <a:lnTo>
                  <a:pt x="29174" y="20066"/>
                </a:lnTo>
                <a:lnTo>
                  <a:pt x="29531" y="19558"/>
                </a:lnTo>
                <a:lnTo>
                  <a:pt x="29807" y="19431"/>
                </a:lnTo>
                <a:lnTo>
                  <a:pt x="34736" y="19431"/>
                </a:lnTo>
                <a:lnTo>
                  <a:pt x="34843" y="19177"/>
                </a:lnTo>
                <a:lnTo>
                  <a:pt x="32636" y="14859"/>
                </a:lnTo>
                <a:lnTo>
                  <a:pt x="32245" y="14478"/>
                </a:lnTo>
                <a:lnTo>
                  <a:pt x="31463" y="13970"/>
                </a:lnTo>
                <a:lnTo>
                  <a:pt x="30635" y="13716"/>
                </a:lnTo>
                <a:lnTo>
                  <a:pt x="30416" y="13589"/>
                </a:lnTo>
                <a:lnTo>
                  <a:pt x="25322" y="13589"/>
                </a:lnTo>
                <a:lnTo>
                  <a:pt x="24691" y="11176"/>
                </a:lnTo>
                <a:lnTo>
                  <a:pt x="24425" y="10414"/>
                </a:lnTo>
                <a:lnTo>
                  <a:pt x="24085" y="9652"/>
                </a:lnTo>
                <a:close/>
              </a:path>
              <a:path w="53340" h="49529">
                <a:moveTo>
                  <a:pt x="17111" y="4445"/>
                </a:moveTo>
                <a:lnTo>
                  <a:pt x="16640" y="4445"/>
                </a:lnTo>
                <a:lnTo>
                  <a:pt x="14478" y="4826"/>
                </a:lnTo>
                <a:lnTo>
                  <a:pt x="13328" y="5207"/>
                </a:lnTo>
                <a:lnTo>
                  <a:pt x="12902" y="5461"/>
                </a:lnTo>
                <a:lnTo>
                  <a:pt x="13035" y="7366"/>
                </a:lnTo>
                <a:lnTo>
                  <a:pt x="17663" y="17907"/>
                </a:lnTo>
                <a:lnTo>
                  <a:pt x="17536" y="16510"/>
                </a:lnTo>
                <a:lnTo>
                  <a:pt x="17647" y="12827"/>
                </a:lnTo>
                <a:lnTo>
                  <a:pt x="19698" y="9652"/>
                </a:lnTo>
                <a:lnTo>
                  <a:pt x="24085" y="9652"/>
                </a:lnTo>
                <a:lnTo>
                  <a:pt x="23631" y="8636"/>
                </a:lnTo>
                <a:lnTo>
                  <a:pt x="18134" y="4572"/>
                </a:lnTo>
                <a:lnTo>
                  <a:pt x="17111" y="4445"/>
                </a:lnTo>
                <a:close/>
              </a:path>
              <a:path w="53340" h="49529">
                <a:moveTo>
                  <a:pt x="28588" y="13208"/>
                </a:moveTo>
                <a:lnTo>
                  <a:pt x="27840" y="13208"/>
                </a:lnTo>
                <a:lnTo>
                  <a:pt x="26541" y="13335"/>
                </a:lnTo>
                <a:lnTo>
                  <a:pt x="25322" y="13589"/>
                </a:lnTo>
                <a:lnTo>
                  <a:pt x="30416" y="13589"/>
                </a:lnTo>
                <a:lnTo>
                  <a:pt x="30198" y="13462"/>
                </a:lnTo>
                <a:lnTo>
                  <a:pt x="28588" y="1320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685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4093" y="0"/>
                </a:moveTo>
                <a:lnTo>
                  <a:pt x="0" y="3790"/>
                </a:lnTo>
                <a:lnTo>
                  <a:pt x="2403" y="6379"/>
                </a:lnTo>
                <a:lnTo>
                  <a:pt x="6531" y="2576"/>
                </a:lnTo>
                <a:lnTo>
                  <a:pt x="4093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01028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4" h="85090">
                <a:moveTo>
                  <a:pt x="3467" y="50418"/>
                </a:moveTo>
                <a:lnTo>
                  <a:pt x="0" y="61213"/>
                </a:lnTo>
                <a:lnTo>
                  <a:pt x="362" y="65150"/>
                </a:lnTo>
                <a:lnTo>
                  <a:pt x="4295" y="85089"/>
                </a:lnTo>
                <a:lnTo>
                  <a:pt x="6181" y="82803"/>
                </a:lnTo>
                <a:lnTo>
                  <a:pt x="6020" y="81914"/>
                </a:lnTo>
                <a:lnTo>
                  <a:pt x="5905" y="80898"/>
                </a:lnTo>
                <a:lnTo>
                  <a:pt x="5790" y="79501"/>
                </a:lnTo>
                <a:lnTo>
                  <a:pt x="5825" y="73913"/>
                </a:lnTo>
                <a:lnTo>
                  <a:pt x="6101" y="71754"/>
                </a:lnTo>
                <a:lnTo>
                  <a:pt x="12139" y="58546"/>
                </a:lnTo>
                <a:lnTo>
                  <a:pt x="7158" y="58546"/>
                </a:lnTo>
                <a:lnTo>
                  <a:pt x="7791" y="55752"/>
                </a:lnTo>
                <a:lnTo>
                  <a:pt x="9171" y="51688"/>
                </a:lnTo>
                <a:lnTo>
                  <a:pt x="9572" y="50672"/>
                </a:lnTo>
                <a:lnTo>
                  <a:pt x="4295" y="50672"/>
                </a:lnTo>
                <a:lnTo>
                  <a:pt x="3467" y="50418"/>
                </a:lnTo>
                <a:close/>
              </a:path>
              <a:path w="40004" h="85090">
                <a:moveTo>
                  <a:pt x="28588" y="44703"/>
                </a:moveTo>
                <a:lnTo>
                  <a:pt x="16830" y="44703"/>
                </a:lnTo>
                <a:lnTo>
                  <a:pt x="17738" y="44830"/>
                </a:lnTo>
                <a:lnTo>
                  <a:pt x="18210" y="44957"/>
                </a:lnTo>
                <a:lnTo>
                  <a:pt x="19268" y="45084"/>
                </a:lnTo>
                <a:lnTo>
                  <a:pt x="19866" y="45338"/>
                </a:lnTo>
                <a:lnTo>
                  <a:pt x="18877" y="45846"/>
                </a:lnTo>
                <a:lnTo>
                  <a:pt x="18325" y="46100"/>
                </a:lnTo>
                <a:lnTo>
                  <a:pt x="16956" y="47116"/>
                </a:lnTo>
                <a:lnTo>
                  <a:pt x="16128" y="47624"/>
                </a:lnTo>
                <a:lnTo>
                  <a:pt x="15220" y="48513"/>
                </a:lnTo>
                <a:lnTo>
                  <a:pt x="13173" y="50418"/>
                </a:lnTo>
                <a:lnTo>
                  <a:pt x="10309" y="53847"/>
                </a:lnTo>
                <a:lnTo>
                  <a:pt x="9622" y="54863"/>
                </a:lnTo>
                <a:lnTo>
                  <a:pt x="8458" y="56514"/>
                </a:lnTo>
                <a:lnTo>
                  <a:pt x="7158" y="58546"/>
                </a:lnTo>
                <a:lnTo>
                  <a:pt x="12139" y="58546"/>
                </a:lnTo>
                <a:lnTo>
                  <a:pt x="13529" y="57149"/>
                </a:lnTo>
                <a:lnTo>
                  <a:pt x="14668" y="56260"/>
                </a:lnTo>
                <a:lnTo>
                  <a:pt x="15933" y="55371"/>
                </a:lnTo>
                <a:lnTo>
                  <a:pt x="17267" y="54482"/>
                </a:lnTo>
                <a:lnTo>
                  <a:pt x="17899" y="54355"/>
                </a:lnTo>
                <a:lnTo>
                  <a:pt x="19463" y="53720"/>
                </a:lnTo>
                <a:lnTo>
                  <a:pt x="20533" y="53212"/>
                </a:lnTo>
                <a:lnTo>
                  <a:pt x="21671" y="52704"/>
                </a:lnTo>
                <a:lnTo>
                  <a:pt x="24063" y="51180"/>
                </a:lnTo>
                <a:lnTo>
                  <a:pt x="28433" y="45338"/>
                </a:lnTo>
                <a:lnTo>
                  <a:pt x="28588" y="44703"/>
                </a:lnTo>
                <a:close/>
              </a:path>
              <a:path w="40004" h="85090">
                <a:moveTo>
                  <a:pt x="9562" y="29082"/>
                </a:moveTo>
                <a:lnTo>
                  <a:pt x="4656" y="35178"/>
                </a:lnTo>
                <a:lnTo>
                  <a:pt x="4769" y="35940"/>
                </a:lnTo>
                <a:lnTo>
                  <a:pt x="4962" y="36956"/>
                </a:lnTo>
                <a:lnTo>
                  <a:pt x="5125" y="37591"/>
                </a:lnTo>
                <a:lnTo>
                  <a:pt x="5211" y="37845"/>
                </a:lnTo>
                <a:lnTo>
                  <a:pt x="6066" y="39877"/>
                </a:lnTo>
                <a:lnTo>
                  <a:pt x="6296" y="40893"/>
                </a:lnTo>
                <a:lnTo>
                  <a:pt x="4295" y="50672"/>
                </a:lnTo>
                <a:lnTo>
                  <a:pt x="9572" y="50672"/>
                </a:lnTo>
                <a:lnTo>
                  <a:pt x="21482" y="31241"/>
                </a:lnTo>
                <a:lnTo>
                  <a:pt x="11724" y="31241"/>
                </a:lnTo>
                <a:lnTo>
                  <a:pt x="11643" y="31114"/>
                </a:lnTo>
                <a:lnTo>
                  <a:pt x="11402" y="30860"/>
                </a:lnTo>
                <a:lnTo>
                  <a:pt x="11091" y="30225"/>
                </a:lnTo>
                <a:lnTo>
                  <a:pt x="10896" y="29971"/>
                </a:lnTo>
                <a:lnTo>
                  <a:pt x="10620" y="29717"/>
                </a:lnTo>
                <a:lnTo>
                  <a:pt x="10263" y="29336"/>
                </a:lnTo>
                <a:lnTo>
                  <a:pt x="10068" y="29209"/>
                </a:lnTo>
                <a:lnTo>
                  <a:pt x="9562" y="29082"/>
                </a:lnTo>
                <a:close/>
              </a:path>
              <a:path w="40004" h="85090">
                <a:moveTo>
                  <a:pt x="39748" y="27813"/>
                </a:moveTo>
                <a:lnTo>
                  <a:pt x="31572" y="27812"/>
                </a:lnTo>
                <a:lnTo>
                  <a:pt x="33113" y="28066"/>
                </a:lnTo>
                <a:lnTo>
                  <a:pt x="33930" y="28320"/>
                </a:lnTo>
                <a:lnTo>
                  <a:pt x="35747" y="28955"/>
                </a:lnTo>
                <a:lnTo>
                  <a:pt x="35149" y="29209"/>
                </a:lnTo>
                <a:lnTo>
                  <a:pt x="33585" y="29717"/>
                </a:lnTo>
                <a:lnTo>
                  <a:pt x="32446" y="30225"/>
                </a:lnTo>
                <a:lnTo>
                  <a:pt x="23085" y="35940"/>
                </a:lnTo>
                <a:lnTo>
                  <a:pt x="22177" y="36702"/>
                </a:lnTo>
                <a:lnTo>
                  <a:pt x="14668" y="45084"/>
                </a:lnTo>
                <a:lnTo>
                  <a:pt x="15024" y="44957"/>
                </a:lnTo>
                <a:lnTo>
                  <a:pt x="15496" y="44830"/>
                </a:lnTo>
                <a:lnTo>
                  <a:pt x="16439" y="44703"/>
                </a:lnTo>
                <a:lnTo>
                  <a:pt x="28588" y="44703"/>
                </a:lnTo>
                <a:lnTo>
                  <a:pt x="28709" y="43814"/>
                </a:lnTo>
                <a:lnTo>
                  <a:pt x="28620" y="41401"/>
                </a:lnTo>
                <a:lnTo>
                  <a:pt x="28513" y="40766"/>
                </a:lnTo>
                <a:lnTo>
                  <a:pt x="28237" y="39750"/>
                </a:lnTo>
                <a:lnTo>
                  <a:pt x="30123" y="38734"/>
                </a:lnTo>
                <a:lnTo>
                  <a:pt x="38185" y="32003"/>
                </a:lnTo>
                <a:lnTo>
                  <a:pt x="38691" y="31368"/>
                </a:lnTo>
                <a:lnTo>
                  <a:pt x="39135" y="30480"/>
                </a:lnTo>
                <a:lnTo>
                  <a:pt x="39350" y="29972"/>
                </a:lnTo>
                <a:lnTo>
                  <a:pt x="39634" y="28956"/>
                </a:lnTo>
                <a:lnTo>
                  <a:pt x="39748" y="27813"/>
                </a:lnTo>
                <a:close/>
              </a:path>
              <a:path w="40004" h="85090">
                <a:moveTo>
                  <a:pt x="18716" y="11302"/>
                </a:moveTo>
                <a:lnTo>
                  <a:pt x="12411" y="29717"/>
                </a:lnTo>
                <a:lnTo>
                  <a:pt x="12080" y="30987"/>
                </a:lnTo>
                <a:lnTo>
                  <a:pt x="11839" y="31241"/>
                </a:lnTo>
                <a:lnTo>
                  <a:pt x="21482" y="31241"/>
                </a:lnTo>
                <a:lnTo>
                  <a:pt x="24055" y="27812"/>
                </a:lnTo>
                <a:lnTo>
                  <a:pt x="30535" y="14858"/>
                </a:lnTo>
                <a:lnTo>
                  <a:pt x="24028" y="14858"/>
                </a:lnTo>
                <a:lnTo>
                  <a:pt x="23557" y="14223"/>
                </a:lnTo>
                <a:lnTo>
                  <a:pt x="20096" y="11810"/>
                </a:lnTo>
                <a:lnTo>
                  <a:pt x="18716" y="11302"/>
                </a:lnTo>
                <a:close/>
              </a:path>
              <a:path w="40004" h="85090">
                <a:moveTo>
                  <a:pt x="34010" y="21081"/>
                </a:moveTo>
                <a:lnTo>
                  <a:pt x="27524" y="28320"/>
                </a:lnTo>
                <a:lnTo>
                  <a:pt x="28387" y="27939"/>
                </a:lnTo>
                <a:lnTo>
                  <a:pt x="29215" y="27812"/>
                </a:lnTo>
                <a:lnTo>
                  <a:pt x="39748" y="27813"/>
                </a:lnTo>
                <a:lnTo>
                  <a:pt x="39649" y="26924"/>
                </a:lnTo>
                <a:lnTo>
                  <a:pt x="35390" y="21843"/>
                </a:lnTo>
                <a:lnTo>
                  <a:pt x="34010" y="21081"/>
                </a:lnTo>
                <a:close/>
              </a:path>
              <a:path w="40004" h="85090">
                <a:moveTo>
                  <a:pt x="31101" y="0"/>
                </a:moveTo>
                <a:lnTo>
                  <a:pt x="29652" y="0"/>
                </a:lnTo>
                <a:lnTo>
                  <a:pt x="28467" y="380"/>
                </a:lnTo>
                <a:lnTo>
                  <a:pt x="28042" y="634"/>
                </a:lnTo>
                <a:lnTo>
                  <a:pt x="27639" y="761"/>
                </a:lnTo>
                <a:lnTo>
                  <a:pt x="26903" y="1396"/>
                </a:lnTo>
                <a:lnTo>
                  <a:pt x="26547" y="1904"/>
                </a:lnTo>
                <a:lnTo>
                  <a:pt x="26225" y="2285"/>
                </a:lnTo>
                <a:lnTo>
                  <a:pt x="25914" y="2920"/>
                </a:lnTo>
                <a:lnTo>
                  <a:pt x="25638" y="3428"/>
                </a:lnTo>
                <a:lnTo>
                  <a:pt x="25362" y="4190"/>
                </a:lnTo>
                <a:lnTo>
                  <a:pt x="25167" y="4952"/>
                </a:lnTo>
                <a:lnTo>
                  <a:pt x="25006" y="5841"/>
                </a:lnTo>
                <a:lnTo>
                  <a:pt x="24891" y="6730"/>
                </a:lnTo>
                <a:lnTo>
                  <a:pt x="24810" y="10032"/>
                </a:lnTo>
                <a:lnTo>
                  <a:pt x="25029" y="13080"/>
                </a:lnTo>
                <a:lnTo>
                  <a:pt x="24902" y="13715"/>
                </a:lnTo>
                <a:lnTo>
                  <a:pt x="24695" y="14477"/>
                </a:lnTo>
                <a:lnTo>
                  <a:pt x="24465" y="14858"/>
                </a:lnTo>
                <a:lnTo>
                  <a:pt x="30535" y="14858"/>
                </a:lnTo>
                <a:lnTo>
                  <a:pt x="32642" y="4572"/>
                </a:lnTo>
                <a:lnTo>
                  <a:pt x="32561" y="254"/>
                </a:lnTo>
                <a:lnTo>
                  <a:pt x="32170" y="127"/>
                </a:lnTo>
                <a:lnTo>
                  <a:pt x="3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6633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90" h="16509">
                <a:moveTo>
                  <a:pt x="7081" y="0"/>
                </a:moveTo>
                <a:lnTo>
                  <a:pt x="1504" y="2198"/>
                </a:lnTo>
                <a:lnTo>
                  <a:pt x="1228" y="2473"/>
                </a:lnTo>
                <a:lnTo>
                  <a:pt x="0" y="6310"/>
                </a:lnTo>
                <a:lnTo>
                  <a:pt x="285" y="7089"/>
                </a:lnTo>
                <a:lnTo>
                  <a:pt x="561" y="8028"/>
                </a:lnTo>
                <a:lnTo>
                  <a:pt x="986" y="9906"/>
                </a:lnTo>
                <a:lnTo>
                  <a:pt x="1113" y="10811"/>
                </a:lnTo>
                <a:lnTo>
                  <a:pt x="1202" y="15426"/>
                </a:lnTo>
                <a:lnTo>
                  <a:pt x="1113" y="16445"/>
                </a:lnTo>
                <a:lnTo>
                  <a:pt x="1895" y="15426"/>
                </a:lnTo>
                <a:lnTo>
                  <a:pt x="8576" y="80"/>
                </a:lnTo>
                <a:lnTo>
                  <a:pt x="708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741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120265" y="113665"/>
                </a:moveTo>
                <a:lnTo>
                  <a:pt x="99748" y="113665"/>
                </a:lnTo>
                <a:lnTo>
                  <a:pt x="99748" y="113919"/>
                </a:lnTo>
                <a:lnTo>
                  <a:pt x="99989" y="114808"/>
                </a:lnTo>
                <a:lnTo>
                  <a:pt x="100184" y="115316"/>
                </a:lnTo>
                <a:lnTo>
                  <a:pt x="100690" y="116332"/>
                </a:lnTo>
                <a:lnTo>
                  <a:pt x="100932" y="116586"/>
                </a:lnTo>
                <a:lnTo>
                  <a:pt x="101162" y="116967"/>
                </a:lnTo>
                <a:lnTo>
                  <a:pt x="101472" y="117348"/>
                </a:lnTo>
                <a:lnTo>
                  <a:pt x="101794" y="117856"/>
                </a:lnTo>
                <a:lnTo>
                  <a:pt x="102151" y="118237"/>
                </a:lnTo>
                <a:lnTo>
                  <a:pt x="103013" y="118999"/>
                </a:lnTo>
                <a:lnTo>
                  <a:pt x="103519" y="119507"/>
                </a:lnTo>
                <a:lnTo>
                  <a:pt x="104658" y="120269"/>
                </a:lnTo>
                <a:lnTo>
                  <a:pt x="107613" y="121920"/>
                </a:lnTo>
                <a:lnTo>
                  <a:pt x="109453" y="122682"/>
                </a:lnTo>
                <a:lnTo>
                  <a:pt x="111546" y="123317"/>
                </a:lnTo>
                <a:lnTo>
                  <a:pt x="112719" y="123698"/>
                </a:lnTo>
                <a:lnTo>
                  <a:pt x="114329" y="123698"/>
                </a:lnTo>
                <a:lnTo>
                  <a:pt x="115077" y="123571"/>
                </a:lnTo>
                <a:lnTo>
                  <a:pt x="115870" y="123190"/>
                </a:lnTo>
                <a:lnTo>
                  <a:pt x="116296" y="123063"/>
                </a:lnTo>
                <a:lnTo>
                  <a:pt x="116732" y="122682"/>
                </a:lnTo>
                <a:lnTo>
                  <a:pt x="117560" y="122174"/>
                </a:lnTo>
                <a:lnTo>
                  <a:pt x="118342" y="121158"/>
                </a:lnTo>
                <a:lnTo>
                  <a:pt x="120148" y="115824"/>
                </a:lnTo>
                <a:lnTo>
                  <a:pt x="120265" y="113665"/>
                </a:lnTo>
                <a:close/>
              </a:path>
              <a:path w="148590" h="123825">
                <a:moveTo>
                  <a:pt x="146951" y="95250"/>
                </a:moveTo>
                <a:lnTo>
                  <a:pt x="89915" y="95249"/>
                </a:lnTo>
                <a:lnTo>
                  <a:pt x="88930" y="100964"/>
                </a:lnTo>
                <a:lnTo>
                  <a:pt x="88817" y="104012"/>
                </a:lnTo>
                <a:lnTo>
                  <a:pt x="88909" y="104901"/>
                </a:lnTo>
                <a:lnTo>
                  <a:pt x="97666" y="113918"/>
                </a:lnTo>
                <a:lnTo>
                  <a:pt x="99748" y="113665"/>
                </a:lnTo>
                <a:lnTo>
                  <a:pt x="120265" y="113665"/>
                </a:lnTo>
                <a:lnTo>
                  <a:pt x="120152" y="111125"/>
                </a:lnTo>
                <a:lnTo>
                  <a:pt x="119952" y="109093"/>
                </a:lnTo>
                <a:lnTo>
                  <a:pt x="119366" y="105664"/>
                </a:lnTo>
                <a:lnTo>
                  <a:pt x="120665" y="105410"/>
                </a:lnTo>
                <a:lnTo>
                  <a:pt x="121171" y="105283"/>
                </a:lnTo>
                <a:lnTo>
                  <a:pt x="122310" y="104902"/>
                </a:lnTo>
                <a:lnTo>
                  <a:pt x="123529" y="104267"/>
                </a:lnTo>
                <a:lnTo>
                  <a:pt x="123805" y="104013"/>
                </a:lnTo>
                <a:lnTo>
                  <a:pt x="124713" y="103251"/>
                </a:lnTo>
                <a:lnTo>
                  <a:pt x="125265" y="102489"/>
                </a:lnTo>
                <a:lnTo>
                  <a:pt x="126141" y="100965"/>
                </a:lnTo>
                <a:lnTo>
                  <a:pt x="126404" y="100330"/>
                </a:lnTo>
                <a:lnTo>
                  <a:pt x="126565" y="99822"/>
                </a:lnTo>
                <a:lnTo>
                  <a:pt x="142446" y="99822"/>
                </a:lnTo>
                <a:lnTo>
                  <a:pt x="143895" y="98679"/>
                </a:lnTo>
                <a:lnTo>
                  <a:pt x="144803" y="97790"/>
                </a:lnTo>
                <a:lnTo>
                  <a:pt x="145275" y="97282"/>
                </a:lnTo>
                <a:lnTo>
                  <a:pt x="146218" y="96139"/>
                </a:lnTo>
                <a:lnTo>
                  <a:pt x="146689" y="95631"/>
                </a:lnTo>
                <a:lnTo>
                  <a:pt x="146951" y="95250"/>
                </a:lnTo>
                <a:close/>
              </a:path>
              <a:path w="148590" h="123825">
                <a:moveTo>
                  <a:pt x="142446" y="99822"/>
                </a:moveTo>
                <a:lnTo>
                  <a:pt x="126565" y="99822"/>
                </a:lnTo>
                <a:lnTo>
                  <a:pt x="127623" y="100457"/>
                </a:lnTo>
                <a:lnTo>
                  <a:pt x="128209" y="100711"/>
                </a:lnTo>
                <a:lnTo>
                  <a:pt x="128922" y="100965"/>
                </a:lnTo>
                <a:lnTo>
                  <a:pt x="129750" y="101219"/>
                </a:lnTo>
                <a:lnTo>
                  <a:pt x="130693" y="101346"/>
                </a:lnTo>
                <a:lnTo>
                  <a:pt x="131786" y="101600"/>
                </a:lnTo>
                <a:lnTo>
                  <a:pt x="140594" y="100584"/>
                </a:lnTo>
                <a:lnTo>
                  <a:pt x="142446" y="99822"/>
                </a:lnTo>
                <a:close/>
              </a:path>
              <a:path w="148590" h="123825">
                <a:moveTo>
                  <a:pt x="116296" y="69088"/>
                </a:moveTo>
                <a:lnTo>
                  <a:pt x="71987" y="69087"/>
                </a:lnTo>
                <a:lnTo>
                  <a:pt x="73448" y="69341"/>
                </a:lnTo>
                <a:lnTo>
                  <a:pt x="74391" y="69468"/>
                </a:lnTo>
                <a:lnTo>
                  <a:pt x="75414" y="69722"/>
                </a:lnTo>
                <a:lnTo>
                  <a:pt x="77024" y="70484"/>
                </a:lnTo>
                <a:lnTo>
                  <a:pt x="78082" y="71119"/>
                </a:lnTo>
                <a:lnTo>
                  <a:pt x="79106" y="71881"/>
                </a:lnTo>
                <a:lnTo>
                  <a:pt x="79543" y="72389"/>
                </a:lnTo>
                <a:lnTo>
                  <a:pt x="80014" y="72897"/>
                </a:lnTo>
                <a:lnTo>
                  <a:pt x="81642" y="80644"/>
                </a:lnTo>
                <a:lnTo>
                  <a:pt x="81526" y="81533"/>
                </a:lnTo>
                <a:lnTo>
                  <a:pt x="81316" y="82676"/>
                </a:lnTo>
                <a:lnTo>
                  <a:pt x="81105" y="83565"/>
                </a:lnTo>
                <a:lnTo>
                  <a:pt x="80760" y="85470"/>
                </a:lnTo>
                <a:lnTo>
                  <a:pt x="80550" y="87248"/>
                </a:lnTo>
                <a:lnTo>
                  <a:pt x="80434" y="90423"/>
                </a:lnTo>
                <a:lnTo>
                  <a:pt x="80557" y="91566"/>
                </a:lnTo>
                <a:lnTo>
                  <a:pt x="85672" y="96392"/>
                </a:lnTo>
                <a:lnTo>
                  <a:pt x="87604" y="96138"/>
                </a:lnTo>
                <a:lnTo>
                  <a:pt x="88696" y="95757"/>
                </a:lnTo>
                <a:lnTo>
                  <a:pt x="89915" y="95249"/>
                </a:lnTo>
                <a:lnTo>
                  <a:pt x="146951" y="95250"/>
                </a:lnTo>
                <a:lnTo>
                  <a:pt x="147126" y="94996"/>
                </a:lnTo>
                <a:lnTo>
                  <a:pt x="147483" y="94361"/>
                </a:lnTo>
                <a:lnTo>
                  <a:pt x="148069" y="92964"/>
                </a:lnTo>
                <a:lnTo>
                  <a:pt x="148219" y="92202"/>
                </a:lnTo>
                <a:lnTo>
                  <a:pt x="148092" y="89916"/>
                </a:lnTo>
                <a:lnTo>
                  <a:pt x="143193" y="85598"/>
                </a:lnTo>
                <a:lnTo>
                  <a:pt x="141779" y="84963"/>
                </a:lnTo>
                <a:lnTo>
                  <a:pt x="140123" y="84455"/>
                </a:lnTo>
                <a:lnTo>
                  <a:pt x="138237" y="84074"/>
                </a:lnTo>
                <a:lnTo>
                  <a:pt x="136109" y="83566"/>
                </a:lnTo>
                <a:lnTo>
                  <a:pt x="133752" y="83185"/>
                </a:lnTo>
                <a:lnTo>
                  <a:pt x="134189" y="82804"/>
                </a:lnTo>
                <a:lnTo>
                  <a:pt x="134350" y="82677"/>
                </a:lnTo>
                <a:lnTo>
                  <a:pt x="134545" y="82296"/>
                </a:lnTo>
                <a:lnTo>
                  <a:pt x="134796" y="81534"/>
                </a:lnTo>
                <a:lnTo>
                  <a:pt x="134916" y="80772"/>
                </a:lnTo>
                <a:lnTo>
                  <a:pt x="134821" y="77597"/>
                </a:lnTo>
                <a:lnTo>
                  <a:pt x="134699" y="76962"/>
                </a:lnTo>
                <a:lnTo>
                  <a:pt x="134545" y="75311"/>
                </a:lnTo>
                <a:lnTo>
                  <a:pt x="134419" y="75184"/>
                </a:lnTo>
                <a:lnTo>
                  <a:pt x="134028" y="74676"/>
                </a:lnTo>
                <a:lnTo>
                  <a:pt x="133441" y="74168"/>
                </a:lnTo>
                <a:lnTo>
                  <a:pt x="133051" y="74041"/>
                </a:lnTo>
                <a:lnTo>
                  <a:pt x="132062" y="73533"/>
                </a:lnTo>
                <a:lnTo>
                  <a:pt x="130762" y="73152"/>
                </a:lnTo>
                <a:lnTo>
                  <a:pt x="114134" y="72263"/>
                </a:lnTo>
                <a:lnTo>
                  <a:pt x="114732" y="71755"/>
                </a:lnTo>
                <a:lnTo>
                  <a:pt x="115548" y="70739"/>
                </a:lnTo>
                <a:lnTo>
                  <a:pt x="116066" y="69723"/>
                </a:lnTo>
                <a:lnTo>
                  <a:pt x="116296" y="69088"/>
                </a:lnTo>
                <a:close/>
              </a:path>
              <a:path w="148590" h="123825">
                <a:moveTo>
                  <a:pt x="72852" y="71373"/>
                </a:moveTo>
                <a:lnTo>
                  <a:pt x="66560" y="71373"/>
                </a:lnTo>
                <a:lnTo>
                  <a:pt x="67175" y="72389"/>
                </a:lnTo>
                <a:lnTo>
                  <a:pt x="67744" y="73532"/>
                </a:lnTo>
                <a:lnTo>
                  <a:pt x="67945" y="74167"/>
                </a:lnTo>
                <a:lnTo>
                  <a:pt x="68054" y="74675"/>
                </a:lnTo>
                <a:lnTo>
                  <a:pt x="68149" y="76199"/>
                </a:lnTo>
                <a:lnTo>
                  <a:pt x="68031" y="76961"/>
                </a:lnTo>
                <a:lnTo>
                  <a:pt x="65306" y="79755"/>
                </a:lnTo>
                <a:lnTo>
                  <a:pt x="64639" y="80009"/>
                </a:lnTo>
                <a:lnTo>
                  <a:pt x="63501" y="80517"/>
                </a:lnTo>
                <a:lnTo>
                  <a:pt x="63029" y="80771"/>
                </a:lnTo>
                <a:lnTo>
                  <a:pt x="62236" y="81533"/>
                </a:lnTo>
                <a:lnTo>
                  <a:pt x="61925" y="81787"/>
                </a:lnTo>
                <a:lnTo>
                  <a:pt x="61258" y="82930"/>
                </a:lnTo>
                <a:lnTo>
                  <a:pt x="61017" y="83692"/>
                </a:lnTo>
                <a:lnTo>
                  <a:pt x="60921" y="85724"/>
                </a:lnTo>
                <a:lnTo>
                  <a:pt x="61040" y="86486"/>
                </a:lnTo>
                <a:lnTo>
                  <a:pt x="68181" y="91185"/>
                </a:lnTo>
                <a:lnTo>
                  <a:pt x="69434" y="91058"/>
                </a:lnTo>
                <a:lnTo>
                  <a:pt x="77415" y="86867"/>
                </a:lnTo>
                <a:lnTo>
                  <a:pt x="77296" y="84581"/>
                </a:lnTo>
                <a:lnTo>
                  <a:pt x="73172" y="79120"/>
                </a:lnTo>
                <a:lnTo>
                  <a:pt x="73356" y="78485"/>
                </a:lnTo>
                <a:lnTo>
                  <a:pt x="73471" y="77850"/>
                </a:lnTo>
                <a:lnTo>
                  <a:pt x="73592" y="76961"/>
                </a:lnTo>
                <a:lnTo>
                  <a:pt x="73482" y="73532"/>
                </a:lnTo>
                <a:lnTo>
                  <a:pt x="73168" y="72262"/>
                </a:lnTo>
                <a:lnTo>
                  <a:pt x="72976" y="71627"/>
                </a:lnTo>
                <a:lnTo>
                  <a:pt x="72852" y="71373"/>
                </a:lnTo>
                <a:close/>
              </a:path>
              <a:path w="148590" h="123825">
                <a:moveTo>
                  <a:pt x="0" y="76961"/>
                </a:moveTo>
                <a:lnTo>
                  <a:pt x="2895" y="84454"/>
                </a:lnTo>
                <a:lnTo>
                  <a:pt x="2322" y="86486"/>
                </a:lnTo>
                <a:lnTo>
                  <a:pt x="5669" y="86232"/>
                </a:lnTo>
                <a:lnTo>
                  <a:pt x="9050" y="86105"/>
                </a:lnTo>
                <a:lnTo>
                  <a:pt x="12431" y="85724"/>
                </a:lnTo>
                <a:lnTo>
                  <a:pt x="15812" y="85470"/>
                </a:lnTo>
                <a:lnTo>
                  <a:pt x="19066" y="85089"/>
                </a:lnTo>
                <a:lnTo>
                  <a:pt x="25287" y="84200"/>
                </a:lnTo>
                <a:lnTo>
                  <a:pt x="28151" y="83692"/>
                </a:lnTo>
                <a:lnTo>
                  <a:pt x="30784" y="83311"/>
                </a:lnTo>
                <a:lnTo>
                  <a:pt x="35349" y="82549"/>
                </a:lnTo>
                <a:lnTo>
                  <a:pt x="37201" y="82168"/>
                </a:lnTo>
                <a:lnTo>
                  <a:pt x="40697" y="81533"/>
                </a:lnTo>
                <a:lnTo>
                  <a:pt x="46677" y="78993"/>
                </a:lnTo>
                <a:lnTo>
                  <a:pt x="50867" y="77342"/>
                </a:lnTo>
                <a:lnTo>
                  <a:pt x="5818" y="77342"/>
                </a:lnTo>
                <a:lnTo>
                  <a:pt x="0" y="76961"/>
                </a:lnTo>
                <a:close/>
              </a:path>
              <a:path w="148590" h="123825">
                <a:moveTo>
                  <a:pt x="64202" y="0"/>
                </a:moveTo>
                <a:lnTo>
                  <a:pt x="61373" y="3428"/>
                </a:lnTo>
                <a:lnTo>
                  <a:pt x="60350" y="4825"/>
                </a:lnTo>
                <a:lnTo>
                  <a:pt x="58234" y="7619"/>
                </a:lnTo>
                <a:lnTo>
                  <a:pt x="55945" y="10159"/>
                </a:lnTo>
                <a:lnTo>
                  <a:pt x="54772" y="11429"/>
                </a:lnTo>
                <a:lnTo>
                  <a:pt x="52334" y="13715"/>
                </a:lnTo>
                <a:lnTo>
                  <a:pt x="47815" y="18541"/>
                </a:lnTo>
                <a:lnTo>
                  <a:pt x="39984" y="21970"/>
                </a:lnTo>
                <a:lnTo>
                  <a:pt x="38845" y="22605"/>
                </a:lnTo>
                <a:lnTo>
                  <a:pt x="33188" y="25145"/>
                </a:lnTo>
                <a:lnTo>
                  <a:pt x="30980" y="25907"/>
                </a:lnTo>
                <a:lnTo>
                  <a:pt x="22803" y="35051"/>
                </a:lnTo>
                <a:lnTo>
                  <a:pt x="28001" y="41782"/>
                </a:lnTo>
                <a:lnTo>
                  <a:pt x="28898" y="42163"/>
                </a:lnTo>
                <a:lnTo>
                  <a:pt x="30678" y="45719"/>
                </a:lnTo>
                <a:lnTo>
                  <a:pt x="30590" y="46354"/>
                </a:lnTo>
                <a:lnTo>
                  <a:pt x="30514" y="46735"/>
                </a:lnTo>
                <a:lnTo>
                  <a:pt x="30037" y="48132"/>
                </a:lnTo>
                <a:lnTo>
                  <a:pt x="29692" y="49529"/>
                </a:lnTo>
                <a:lnTo>
                  <a:pt x="29359" y="51942"/>
                </a:lnTo>
                <a:lnTo>
                  <a:pt x="29284" y="56387"/>
                </a:lnTo>
                <a:lnTo>
                  <a:pt x="29485" y="58419"/>
                </a:lnTo>
                <a:lnTo>
                  <a:pt x="34521" y="72262"/>
                </a:lnTo>
                <a:lnTo>
                  <a:pt x="33935" y="72643"/>
                </a:lnTo>
                <a:lnTo>
                  <a:pt x="11212" y="77342"/>
                </a:lnTo>
                <a:lnTo>
                  <a:pt x="50867" y="77342"/>
                </a:lnTo>
                <a:lnTo>
                  <a:pt x="62868" y="72643"/>
                </a:lnTo>
                <a:lnTo>
                  <a:pt x="66560" y="71373"/>
                </a:lnTo>
                <a:lnTo>
                  <a:pt x="72852" y="71373"/>
                </a:lnTo>
                <a:lnTo>
                  <a:pt x="72291" y="70230"/>
                </a:lnTo>
                <a:lnTo>
                  <a:pt x="42893" y="70230"/>
                </a:lnTo>
                <a:lnTo>
                  <a:pt x="43799" y="68452"/>
                </a:lnTo>
                <a:lnTo>
                  <a:pt x="45136" y="66420"/>
                </a:lnTo>
                <a:lnTo>
                  <a:pt x="53714" y="58800"/>
                </a:lnTo>
                <a:lnTo>
                  <a:pt x="55474" y="58038"/>
                </a:lnTo>
                <a:lnTo>
                  <a:pt x="64288" y="49148"/>
                </a:lnTo>
                <a:lnTo>
                  <a:pt x="64168" y="47370"/>
                </a:lnTo>
                <a:lnTo>
                  <a:pt x="63926" y="46608"/>
                </a:lnTo>
                <a:lnTo>
                  <a:pt x="63581" y="45719"/>
                </a:lnTo>
                <a:lnTo>
                  <a:pt x="62512" y="44068"/>
                </a:lnTo>
                <a:lnTo>
                  <a:pt x="63305" y="43433"/>
                </a:lnTo>
                <a:lnTo>
                  <a:pt x="72321" y="29971"/>
                </a:lnTo>
                <a:lnTo>
                  <a:pt x="72281" y="27558"/>
                </a:lnTo>
                <a:lnTo>
                  <a:pt x="69204" y="23113"/>
                </a:lnTo>
                <a:lnTo>
                  <a:pt x="68135" y="22351"/>
                </a:lnTo>
                <a:lnTo>
                  <a:pt x="66835" y="21716"/>
                </a:lnTo>
                <a:lnTo>
                  <a:pt x="67130" y="21081"/>
                </a:lnTo>
                <a:lnTo>
                  <a:pt x="67663" y="19811"/>
                </a:lnTo>
                <a:lnTo>
                  <a:pt x="67985" y="18922"/>
                </a:lnTo>
                <a:lnTo>
                  <a:pt x="68330" y="17779"/>
                </a:lnTo>
                <a:lnTo>
                  <a:pt x="68733" y="15874"/>
                </a:lnTo>
                <a:lnTo>
                  <a:pt x="68963" y="13716"/>
                </a:lnTo>
                <a:lnTo>
                  <a:pt x="68863" y="11430"/>
                </a:lnTo>
                <a:lnTo>
                  <a:pt x="64524" y="3936"/>
                </a:lnTo>
                <a:lnTo>
                  <a:pt x="64202" y="0"/>
                </a:lnTo>
                <a:close/>
              </a:path>
              <a:path w="148590" h="123825">
                <a:moveTo>
                  <a:pt x="123218" y="72136"/>
                </a:moveTo>
                <a:lnTo>
                  <a:pt x="116261" y="72136"/>
                </a:lnTo>
                <a:lnTo>
                  <a:pt x="114134" y="72263"/>
                </a:lnTo>
                <a:lnTo>
                  <a:pt x="124558" y="72263"/>
                </a:lnTo>
                <a:lnTo>
                  <a:pt x="123218" y="72136"/>
                </a:lnTo>
                <a:close/>
              </a:path>
              <a:path w="148590" h="123825">
                <a:moveTo>
                  <a:pt x="75759" y="32639"/>
                </a:moveTo>
                <a:lnTo>
                  <a:pt x="75690" y="32893"/>
                </a:lnTo>
                <a:lnTo>
                  <a:pt x="75368" y="33401"/>
                </a:lnTo>
                <a:lnTo>
                  <a:pt x="74196" y="36575"/>
                </a:lnTo>
                <a:lnTo>
                  <a:pt x="72629" y="45719"/>
                </a:lnTo>
                <a:lnTo>
                  <a:pt x="72525" y="45973"/>
                </a:lnTo>
                <a:lnTo>
                  <a:pt x="66525" y="62229"/>
                </a:lnTo>
                <a:lnTo>
                  <a:pt x="64168" y="62737"/>
                </a:lnTo>
                <a:lnTo>
                  <a:pt x="61649" y="63499"/>
                </a:lnTo>
                <a:lnTo>
                  <a:pt x="58981" y="64261"/>
                </a:lnTo>
                <a:lnTo>
                  <a:pt x="56106" y="65150"/>
                </a:lnTo>
                <a:lnTo>
                  <a:pt x="53082" y="66166"/>
                </a:lnTo>
                <a:lnTo>
                  <a:pt x="49851" y="67436"/>
                </a:lnTo>
                <a:lnTo>
                  <a:pt x="46470" y="68706"/>
                </a:lnTo>
                <a:lnTo>
                  <a:pt x="42893" y="70230"/>
                </a:lnTo>
                <a:lnTo>
                  <a:pt x="72291" y="70230"/>
                </a:lnTo>
                <a:lnTo>
                  <a:pt x="71987" y="69722"/>
                </a:lnTo>
                <a:lnTo>
                  <a:pt x="71596" y="69341"/>
                </a:lnTo>
                <a:lnTo>
                  <a:pt x="71435" y="69087"/>
                </a:lnTo>
                <a:lnTo>
                  <a:pt x="116296" y="69088"/>
                </a:lnTo>
                <a:lnTo>
                  <a:pt x="116457" y="68453"/>
                </a:lnTo>
                <a:lnTo>
                  <a:pt x="116537" y="67945"/>
                </a:lnTo>
                <a:lnTo>
                  <a:pt x="116457" y="65405"/>
                </a:lnTo>
                <a:lnTo>
                  <a:pt x="116220" y="64643"/>
                </a:lnTo>
                <a:lnTo>
                  <a:pt x="116181" y="62992"/>
                </a:lnTo>
                <a:lnTo>
                  <a:pt x="99437" y="60833"/>
                </a:lnTo>
                <a:lnTo>
                  <a:pt x="99161" y="60579"/>
                </a:lnTo>
                <a:lnTo>
                  <a:pt x="76587" y="60578"/>
                </a:lnTo>
                <a:lnTo>
                  <a:pt x="78176" y="57911"/>
                </a:lnTo>
                <a:lnTo>
                  <a:pt x="79152" y="56387"/>
                </a:lnTo>
                <a:lnTo>
                  <a:pt x="102967" y="44577"/>
                </a:lnTo>
                <a:lnTo>
                  <a:pt x="111783" y="44577"/>
                </a:lnTo>
                <a:lnTo>
                  <a:pt x="111500" y="43434"/>
                </a:lnTo>
                <a:lnTo>
                  <a:pt x="110769" y="41402"/>
                </a:lnTo>
                <a:lnTo>
                  <a:pt x="110166" y="40005"/>
                </a:lnTo>
                <a:lnTo>
                  <a:pt x="109775" y="39243"/>
                </a:lnTo>
                <a:lnTo>
                  <a:pt x="105566" y="39243"/>
                </a:lnTo>
                <a:lnTo>
                  <a:pt x="103370" y="38989"/>
                </a:lnTo>
                <a:lnTo>
                  <a:pt x="101001" y="38608"/>
                </a:lnTo>
                <a:lnTo>
                  <a:pt x="99805" y="38354"/>
                </a:lnTo>
                <a:lnTo>
                  <a:pt x="78945" y="38354"/>
                </a:lnTo>
                <a:lnTo>
                  <a:pt x="78768" y="37719"/>
                </a:lnTo>
                <a:lnTo>
                  <a:pt x="78547" y="36703"/>
                </a:lnTo>
                <a:lnTo>
                  <a:pt x="78519" y="34417"/>
                </a:lnTo>
                <a:lnTo>
                  <a:pt x="78749" y="33655"/>
                </a:lnTo>
                <a:lnTo>
                  <a:pt x="78945" y="33147"/>
                </a:lnTo>
                <a:lnTo>
                  <a:pt x="75759" y="32639"/>
                </a:lnTo>
                <a:close/>
              </a:path>
              <a:path w="148590" h="123825">
                <a:moveTo>
                  <a:pt x="107096" y="60325"/>
                </a:moveTo>
                <a:lnTo>
                  <a:pt x="105808" y="60325"/>
                </a:lnTo>
                <a:lnTo>
                  <a:pt x="104382" y="60452"/>
                </a:lnTo>
                <a:lnTo>
                  <a:pt x="102852" y="60452"/>
                </a:lnTo>
                <a:lnTo>
                  <a:pt x="99437" y="60833"/>
                </a:lnTo>
                <a:lnTo>
                  <a:pt x="112462" y="60833"/>
                </a:lnTo>
                <a:lnTo>
                  <a:pt x="112018" y="60706"/>
                </a:lnTo>
                <a:lnTo>
                  <a:pt x="110327" y="60579"/>
                </a:lnTo>
                <a:lnTo>
                  <a:pt x="109338" y="60452"/>
                </a:lnTo>
                <a:lnTo>
                  <a:pt x="107096" y="60325"/>
                </a:lnTo>
                <a:close/>
              </a:path>
              <a:path w="148590" h="123825">
                <a:moveTo>
                  <a:pt x="92204" y="57912"/>
                </a:moveTo>
                <a:lnTo>
                  <a:pt x="89766" y="57912"/>
                </a:lnTo>
                <a:lnTo>
                  <a:pt x="86925" y="58293"/>
                </a:lnTo>
                <a:lnTo>
                  <a:pt x="84844" y="58801"/>
                </a:lnTo>
                <a:lnTo>
                  <a:pt x="82567" y="59563"/>
                </a:lnTo>
                <a:lnTo>
                  <a:pt x="81348" y="59943"/>
                </a:lnTo>
                <a:lnTo>
                  <a:pt x="80129" y="60451"/>
                </a:lnTo>
                <a:lnTo>
                  <a:pt x="79221" y="60451"/>
                </a:lnTo>
                <a:lnTo>
                  <a:pt x="76587" y="60578"/>
                </a:lnTo>
                <a:lnTo>
                  <a:pt x="99161" y="60579"/>
                </a:lnTo>
                <a:lnTo>
                  <a:pt x="98333" y="59944"/>
                </a:lnTo>
                <a:lnTo>
                  <a:pt x="97701" y="59563"/>
                </a:lnTo>
                <a:lnTo>
                  <a:pt x="96919" y="59182"/>
                </a:lnTo>
                <a:lnTo>
                  <a:pt x="95976" y="58674"/>
                </a:lnTo>
                <a:lnTo>
                  <a:pt x="94239" y="58293"/>
                </a:lnTo>
                <a:lnTo>
                  <a:pt x="93618" y="58039"/>
                </a:lnTo>
                <a:lnTo>
                  <a:pt x="92204" y="57912"/>
                </a:lnTo>
                <a:close/>
              </a:path>
              <a:path w="148590" h="123825">
                <a:moveTo>
                  <a:pt x="111783" y="44577"/>
                </a:moveTo>
                <a:lnTo>
                  <a:pt x="105727" y="44577"/>
                </a:lnTo>
                <a:lnTo>
                  <a:pt x="107452" y="44704"/>
                </a:lnTo>
                <a:lnTo>
                  <a:pt x="109143" y="45085"/>
                </a:lnTo>
                <a:lnTo>
                  <a:pt x="109971" y="45339"/>
                </a:lnTo>
                <a:lnTo>
                  <a:pt x="111466" y="45974"/>
                </a:lnTo>
                <a:lnTo>
                  <a:pt x="112133" y="46355"/>
                </a:lnTo>
                <a:lnTo>
                  <a:pt x="111909" y="45085"/>
                </a:lnTo>
                <a:lnTo>
                  <a:pt x="111783" y="44577"/>
                </a:lnTo>
                <a:close/>
              </a:path>
              <a:path w="148590" h="123825">
                <a:moveTo>
                  <a:pt x="89329" y="15367"/>
                </a:moveTo>
                <a:lnTo>
                  <a:pt x="86178" y="34417"/>
                </a:lnTo>
                <a:lnTo>
                  <a:pt x="85005" y="34417"/>
                </a:lnTo>
                <a:lnTo>
                  <a:pt x="83544" y="34798"/>
                </a:lnTo>
                <a:lnTo>
                  <a:pt x="82958" y="34925"/>
                </a:lnTo>
                <a:lnTo>
                  <a:pt x="82372" y="35179"/>
                </a:lnTo>
                <a:lnTo>
                  <a:pt x="81187" y="35941"/>
                </a:lnTo>
                <a:lnTo>
                  <a:pt x="80014" y="36957"/>
                </a:lnTo>
                <a:lnTo>
                  <a:pt x="79738" y="37338"/>
                </a:lnTo>
                <a:lnTo>
                  <a:pt x="79462" y="37592"/>
                </a:lnTo>
                <a:lnTo>
                  <a:pt x="78945" y="38354"/>
                </a:lnTo>
                <a:lnTo>
                  <a:pt x="99805" y="38354"/>
                </a:lnTo>
                <a:lnTo>
                  <a:pt x="98609" y="38100"/>
                </a:lnTo>
                <a:lnTo>
                  <a:pt x="97425" y="37719"/>
                </a:lnTo>
                <a:lnTo>
                  <a:pt x="94711" y="36449"/>
                </a:lnTo>
                <a:lnTo>
                  <a:pt x="94239" y="36068"/>
                </a:lnTo>
                <a:lnTo>
                  <a:pt x="94117" y="34925"/>
                </a:lnTo>
                <a:lnTo>
                  <a:pt x="94159" y="29718"/>
                </a:lnTo>
                <a:lnTo>
                  <a:pt x="94459" y="27559"/>
                </a:lnTo>
                <a:lnTo>
                  <a:pt x="94987" y="25019"/>
                </a:lnTo>
                <a:lnTo>
                  <a:pt x="95343" y="23622"/>
                </a:lnTo>
                <a:lnTo>
                  <a:pt x="95815" y="22225"/>
                </a:lnTo>
                <a:lnTo>
                  <a:pt x="94906" y="21082"/>
                </a:lnTo>
                <a:lnTo>
                  <a:pt x="94642" y="20701"/>
                </a:lnTo>
                <a:lnTo>
                  <a:pt x="93618" y="19939"/>
                </a:lnTo>
                <a:lnTo>
                  <a:pt x="92353" y="18669"/>
                </a:lnTo>
                <a:lnTo>
                  <a:pt x="91652" y="18034"/>
                </a:lnTo>
                <a:lnTo>
                  <a:pt x="90157" y="16383"/>
                </a:lnTo>
                <a:lnTo>
                  <a:pt x="89329" y="1536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139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33809" y="19615"/>
                </a:moveTo>
                <a:lnTo>
                  <a:pt x="17019" y="19615"/>
                </a:lnTo>
                <a:lnTo>
                  <a:pt x="18709" y="19772"/>
                </a:lnTo>
                <a:lnTo>
                  <a:pt x="20365" y="19890"/>
                </a:lnTo>
                <a:lnTo>
                  <a:pt x="23551" y="20046"/>
                </a:lnTo>
                <a:lnTo>
                  <a:pt x="26575" y="20046"/>
                </a:lnTo>
                <a:lnTo>
                  <a:pt x="29485" y="19968"/>
                </a:lnTo>
                <a:lnTo>
                  <a:pt x="30865" y="19890"/>
                </a:lnTo>
                <a:lnTo>
                  <a:pt x="33809" y="19615"/>
                </a:lnTo>
                <a:close/>
              </a:path>
              <a:path w="40004" h="20320">
                <a:moveTo>
                  <a:pt x="25878" y="11942"/>
                </a:moveTo>
                <a:lnTo>
                  <a:pt x="6485" y="11942"/>
                </a:lnTo>
                <a:lnTo>
                  <a:pt x="7624" y="12529"/>
                </a:lnTo>
                <a:lnTo>
                  <a:pt x="10418" y="14212"/>
                </a:lnTo>
                <a:lnTo>
                  <a:pt x="17295" y="19929"/>
                </a:lnTo>
                <a:lnTo>
                  <a:pt x="17019" y="19615"/>
                </a:lnTo>
                <a:lnTo>
                  <a:pt x="33809" y="19615"/>
                </a:lnTo>
                <a:lnTo>
                  <a:pt x="37155" y="19185"/>
                </a:lnTo>
                <a:lnTo>
                  <a:pt x="39397" y="18793"/>
                </a:lnTo>
                <a:lnTo>
                  <a:pt x="39041" y="18285"/>
                </a:lnTo>
                <a:lnTo>
                  <a:pt x="29646" y="16209"/>
                </a:lnTo>
                <a:lnTo>
                  <a:pt x="29174" y="16171"/>
                </a:lnTo>
                <a:lnTo>
                  <a:pt x="25896" y="12493"/>
                </a:lnTo>
                <a:lnTo>
                  <a:pt x="25878" y="11942"/>
                </a:lnTo>
                <a:close/>
              </a:path>
              <a:path w="40004" h="20320">
                <a:moveTo>
                  <a:pt x="34165" y="15191"/>
                </a:moveTo>
                <a:lnTo>
                  <a:pt x="30152" y="16209"/>
                </a:lnTo>
                <a:lnTo>
                  <a:pt x="36545" y="16209"/>
                </a:lnTo>
                <a:lnTo>
                  <a:pt x="36043" y="15936"/>
                </a:lnTo>
                <a:lnTo>
                  <a:pt x="34717" y="15348"/>
                </a:lnTo>
                <a:lnTo>
                  <a:pt x="34165" y="15191"/>
                </a:lnTo>
                <a:close/>
              </a:path>
              <a:path w="40004" h="20320">
                <a:moveTo>
                  <a:pt x="6852" y="12493"/>
                </a:moveTo>
                <a:lnTo>
                  <a:pt x="7152" y="12685"/>
                </a:lnTo>
                <a:lnTo>
                  <a:pt x="6852" y="12493"/>
                </a:lnTo>
                <a:close/>
              </a:path>
              <a:path w="40004" h="20320">
                <a:moveTo>
                  <a:pt x="12935" y="2271"/>
                </a:moveTo>
                <a:lnTo>
                  <a:pt x="471" y="4660"/>
                </a:lnTo>
                <a:lnTo>
                  <a:pt x="834" y="5833"/>
                </a:lnTo>
                <a:lnTo>
                  <a:pt x="6852" y="12493"/>
                </a:lnTo>
                <a:lnTo>
                  <a:pt x="6485" y="11942"/>
                </a:lnTo>
                <a:lnTo>
                  <a:pt x="25878" y="11942"/>
                </a:lnTo>
                <a:lnTo>
                  <a:pt x="25195" y="10806"/>
                </a:lnTo>
                <a:lnTo>
                  <a:pt x="24689" y="9906"/>
                </a:lnTo>
                <a:lnTo>
                  <a:pt x="23631" y="5833"/>
                </a:lnTo>
                <a:lnTo>
                  <a:pt x="22056" y="5521"/>
                </a:lnTo>
                <a:lnTo>
                  <a:pt x="19537" y="4855"/>
                </a:lnTo>
                <a:lnTo>
                  <a:pt x="17671" y="4268"/>
                </a:lnTo>
                <a:lnTo>
                  <a:pt x="16904" y="3954"/>
                </a:lnTo>
                <a:lnTo>
                  <a:pt x="15053" y="3250"/>
                </a:lnTo>
                <a:lnTo>
                  <a:pt x="12935" y="2271"/>
                </a:lnTo>
                <a:close/>
              </a:path>
              <a:path w="40004" h="20320">
                <a:moveTo>
                  <a:pt x="7704" y="0"/>
                </a:moveTo>
                <a:lnTo>
                  <a:pt x="0" y="2193"/>
                </a:lnTo>
                <a:lnTo>
                  <a:pt x="471" y="4660"/>
                </a:lnTo>
                <a:lnTo>
                  <a:pt x="977" y="4268"/>
                </a:lnTo>
                <a:lnTo>
                  <a:pt x="1494" y="3954"/>
                </a:lnTo>
                <a:lnTo>
                  <a:pt x="6681" y="2271"/>
                </a:lnTo>
                <a:lnTo>
                  <a:pt x="12935" y="2271"/>
                </a:lnTo>
                <a:lnTo>
                  <a:pt x="11246" y="1409"/>
                </a:lnTo>
                <a:lnTo>
                  <a:pt x="10257" y="862"/>
                </a:lnTo>
                <a:lnTo>
                  <a:pt x="9280" y="274"/>
                </a:lnTo>
                <a:lnTo>
                  <a:pt x="9119" y="156"/>
                </a:lnTo>
                <a:lnTo>
                  <a:pt x="8693" y="79"/>
                </a:lnTo>
                <a:lnTo>
                  <a:pt x="770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74435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89070" y="23296"/>
                </a:moveTo>
                <a:lnTo>
                  <a:pt x="29956" y="23296"/>
                </a:lnTo>
                <a:lnTo>
                  <a:pt x="31693" y="23374"/>
                </a:lnTo>
                <a:lnTo>
                  <a:pt x="32601" y="23453"/>
                </a:lnTo>
                <a:lnTo>
                  <a:pt x="43249" y="31793"/>
                </a:lnTo>
                <a:lnTo>
                  <a:pt x="43131" y="32654"/>
                </a:lnTo>
                <a:lnTo>
                  <a:pt x="42893" y="33632"/>
                </a:lnTo>
                <a:lnTo>
                  <a:pt x="44549" y="33750"/>
                </a:lnTo>
                <a:lnTo>
                  <a:pt x="47965" y="33828"/>
                </a:lnTo>
                <a:lnTo>
                  <a:pt x="49736" y="33789"/>
                </a:lnTo>
                <a:lnTo>
                  <a:pt x="51506" y="33711"/>
                </a:lnTo>
                <a:lnTo>
                  <a:pt x="84694" y="27994"/>
                </a:lnTo>
                <a:lnTo>
                  <a:pt x="85557" y="27798"/>
                </a:lnTo>
                <a:lnTo>
                  <a:pt x="88501" y="26585"/>
                </a:lnTo>
                <a:lnTo>
                  <a:pt x="89070" y="23296"/>
                </a:lnTo>
                <a:close/>
              </a:path>
              <a:path w="90170" h="34290">
                <a:moveTo>
                  <a:pt x="63090" y="14643"/>
                </a:moveTo>
                <a:lnTo>
                  <a:pt x="16237" y="14643"/>
                </a:lnTo>
                <a:lnTo>
                  <a:pt x="16950" y="14722"/>
                </a:lnTo>
                <a:lnTo>
                  <a:pt x="17306" y="14722"/>
                </a:lnTo>
                <a:lnTo>
                  <a:pt x="18249" y="14839"/>
                </a:lnTo>
                <a:lnTo>
                  <a:pt x="25161" y="23453"/>
                </a:lnTo>
                <a:lnTo>
                  <a:pt x="28427" y="23296"/>
                </a:lnTo>
                <a:lnTo>
                  <a:pt x="89070" y="23296"/>
                </a:lnTo>
                <a:lnTo>
                  <a:pt x="89443" y="21143"/>
                </a:lnTo>
                <a:lnTo>
                  <a:pt x="84568" y="21143"/>
                </a:lnTo>
                <a:lnTo>
                  <a:pt x="83820" y="21025"/>
                </a:lnTo>
                <a:lnTo>
                  <a:pt x="80238" y="15936"/>
                </a:lnTo>
                <a:lnTo>
                  <a:pt x="67272" y="15936"/>
                </a:lnTo>
                <a:lnTo>
                  <a:pt x="66640" y="15896"/>
                </a:lnTo>
                <a:lnTo>
                  <a:pt x="65421" y="15661"/>
                </a:lnTo>
                <a:lnTo>
                  <a:pt x="64001" y="15152"/>
                </a:lnTo>
                <a:lnTo>
                  <a:pt x="63581" y="14957"/>
                </a:lnTo>
                <a:lnTo>
                  <a:pt x="63090" y="14643"/>
                </a:lnTo>
                <a:close/>
              </a:path>
              <a:path w="90170" h="34290">
                <a:moveTo>
                  <a:pt x="89639" y="20007"/>
                </a:moveTo>
                <a:lnTo>
                  <a:pt x="88296" y="20517"/>
                </a:lnTo>
                <a:lnTo>
                  <a:pt x="87328" y="20829"/>
                </a:lnTo>
                <a:lnTo>
                  <a:pt x="86304" y="21064"/>
                </a:lnTo>
                <a:lnTo>
                  <a:pt x="85396" y="21143"/>
                </a:lnTo>
                <a:lnTo>
                  <a:pt x="89443" y="21143"/>
                </a:lnTo>
                <a:lnTo>
                  <a:pt x="89639" y="20007"/>
                </a:lnTo>
                <a:close/>
              </a:path>
              <a:path w="90170" h="34290">
                <a:moveTo>
                  <a:pt x="43687" y="4855"/>
                </a:moveTo>
                <a:lnTo>
                  <a:pt x="41974" y="5560"/>
                </a:lnTo>
                <a:lnTo>
                  <a:pt x="40421" y="6225"/>
                </a:lnTo>
                <a:lnTo>
                  <a:pt x="38374" y="6656"/>
                </a:lnTo>
                <a:lnTo>
                  <a:pt x="36925" y="6929"/>
                </a:lnTo>
                <a:lnTo>
                  <a:pt x="35073" y="7243"/>
                </a:lnTo>
                <a:lnTo>
                  <a:pt x="30508" y="8066"/>
                </a:lnTo>
                <a:lnTo>
                  <a:pt x="2046" y="11237"/>
                </a:lnTo>
                <a:lnTo>
                  <a:pt x="1023" y="13781"/>
                </a:lnTo>
                <a:lnTo>
                  <a:pt x="5588" y="17501"/>
                </a:lnTo>
                <a:lnTo>
                  <a:pt x="6209" y="17462"/>
                </a:lnTo>
                <a:lnTo>
                  <a:pt x="9280" y="16287"/>
                </a:lnTo>
                <a:lnTo>
                  <a:pt x="10245" y="15857"/>
                </a:lnTo>
                <a:lnTo>
                  <a:pt x="15536" y="14643"/>
                </a:lnTo>
                <a:lnTo>
                  <a:pt x="63090" y="14643"/>
                </a:lnTo>
                <a:lnTo>
                  <a:pt x="62431" y="14173"/>
                </a:lnTo>
                <a:lnTo>
                  <a:pt x="60614" y="10180"/>
                </a:lnTo>
                <a:lnTo>
                  <a:pt x="60733" y="8496"/>
                </a:lnTo>
                <a:lnTo>
                  <a:pt x="62956" y="5442"/>
                </a:lnTo>
                <a:lnTo>
                  <a:pt x="49034" y="5442"/>
                </a:lnTo>
                <a:lnTo>
                  <a:pt x="47769" y="5403"/>
                </a:lnTo>
                <a:lnTo>
                  <a:pt x="46435" y="5286"/>
                </a:lnTo>
                <a:lnTo>
                  <a:pt x="45101" y="5090"/>
                </a:lnTo>
                <a:lnTo>
                  <a:pt x="43687" y="4855"/>
                </a:lnTo>
                <a:close/>
              </a:path>
              <a:path w="90170" h="34290">
                <a:moveTo>
                  <a:pt x="80957" y="0"/>
                </a:moveTo>
                <a:lnTo>
                  <a:pt x="79071" y="79"/>
                </a:lnTo>
                <a:lnTo>
                  <a:pt x="78082" y="156"/>
                </a:lnTo>
                <a:lnTo>
                  <a:pt x="76196" y="234"/>
                </a:lnTo>
                <a:lnTo>
                  <a:pt x="74310" y="391"/>
                </a:lnTo>
                <a:lnTo>
                  <a:pt x="73402" y="430"/>
                </a:lnTo>
                <a:lnTo>
                  <a:pt x="73244" y="2193"/>
                </a:lnTo>
                <a:lnTo>
                  <a:pt x="72999" y="3993"/>
                </a:lnTo>
                <a:lnTo>
                  <a:pt x="73291" y="4229"/>
                </a:lnTo>
                <a:lnTo>
                  <a:pt x="74862" y="5794"/>
                </a:lnTo>
                <a:lnTo>
                  <a:pt x="77139" y="11589"/>
                </a:lnTo>
                <a:lnTo>
                  <a:pt x="77024" y="11981"/>
                </a:lnTo>
                <a:lnTo>
                  <a:pt x="67905" y="15936"/>
                </a:lnTo>
                <a:lnTo>
                  <a:pt x="80238" y="15936"/>
                </a:lnTo>
                <a:lnTo>
                  <a:pt x="80349" y="11198"/>
                </a:lnTo>
                <a:lnTo>
                  <a:pt x="80447" y="10376"/>
                </a:lnTo>
                <a:lnTo>
                  <a:pt x="80782" y="8496"/>
                </a:lnTo>
                <a:lnTo>
                  <a:pt x="80992" y="7674"/>
                </a:lnTo>
                <a:lnTo>
                  <a:pt x="81261" y="6225"/>
                </a:lnTo>
                <a:lnTo>
                  <a:pt x="81388" y="5403"/>
                </a:lnTo>
                <a:lnTo>
                  <a:pt x="81268" y="1097"/>
                </a:lnTo>
                <a:lnTo>
                  <a:pt x="80957" y="0"/>
                </a:lnTo>
                <a:close/>
              </a:path>
              <a:path w="90170" h="34290">
                <a:moveTo>
                  <a:pt x="48045" y="3054"/>
                </a:moveTo>
                <a:lnTo>
                  <a:pt x="43687" y="4855"/>
                </a:lnTo>
                <a:lnTo>
                  <a:pt x="45101" y="5090"/>
                </a:lnTo>
                <a:lnTo>
                  <a:pt x="46435" y="5286"/>
                </a:lnTo>
                <a:lnTo>
                  <a:pt x="47769" y="5403"/>
                </a:lnTo>
                <a:lnTo>
                  <a:pt x="49034" y="5442"/>
                </a:lnTo>
                <a:lnTo>
                  <a:pt x="50253" y="5442"/>
                </a:lnTo>
                <a:lnTo>
                  <a:pt x="51391" y="5403"/>
                </a:lnTo>
                <a:lnTo>
                  <a:pt x="53473" y="5246"/>
                </a:lnTo>
                <a:lnTo>
                  <a:pt x="63305" y="5246"/>
                </a:lnTo>
                <a:lnTo>
                  <a:pt x="63777" y="5011"/>
                </a:lnTo>
                <a:lnTo>
                  <a:pt x="64363" y="4776"/>
                </a:lnTo>
                <a:lnTo>
                  <a:pt x="65030" y="4542"/>
                </a:lnTo>
                <a:lnTo>
                  <a:pt x="66560" y="4229"/>
                </a:lnTo>
                <a:lnTo>
                  <a:pt x="66816" y="3915"/>
                </a:lnTo>
                <a:lnTo>
                  <a:pt x="67192" y="3328"/>
                </a:lnTo>
                <a:lnTo>
                  <a:pt x="67273" y="3132"/>
                </a:lnTo>
                <a:lnTo>
                  <a:pt x="49977" y="3132"/>
                </a:lnTo>
                <a:lnTo>
                  <a:pt x="48045" y="3054"/>
                </a:lnTo>
                <a:close/>
              </a:path>
              <a:path w="90170" h="34290">
                <a:moveTo>
                  <a:pt x="63305" y="5246"/>
                </a:moveTo>
                <a:lnTo>
                  <a:pt x="53473" y="5246"/>
                </a:lnTo>
                <a:lnTo>
                  <a:pt x="51391" y="5403"/>
                </a:lnTo>
                <a:lnTo>
                  <a:pt x="50253" y="5442"/>
                </a:lnTo>
                <a:lnTo>
                  <a:pt x="62956" y="5442"/>
                </a:lnTo>
                <a:lnTo>
                  <a:pt x="63305" y="5246"/>
                </a:lnTo>
                <a:close/>
              </a:path>
              <a:path w="90170" h="34290">
                <a:moveTo>
                  <a:pt x="67859" y="940"/>
                </a:moveTo>
                <a:lnTo>
                  <a:pt x="66134" y="1097"/>
                </a:lnTo>
                <a:lnTo>
                  <a:pt x="64524" y="1291"/>
                </a:lnTo>
                <a:lnTo>
                  <a:pt x="62983" y="1448"/>
                </a:lnTo>
                <a:lnTo>
                  <a:pt x="57440" y="2193"/>
                </a:lnTo>
                <a:lnTo>
                  <a:pt x="57245" y="2232"/>
                </a:lnTo>
                <a:lnTo>
                  <a:pt x="49977" y="3132"/>
                </a:lnTo>
                <a:lnTo>
                  <a:pt x="67273" y="3132"/>
                </a:lnTo>
                <a:lnTo>
                  <a:pt x="67648" y="2193"/>
                </a:lnTo>
                <a:lnTo>
                  <a:pt x="67778" y="1644"/>
                </a:lnTo>
                <a:lnTo>
                  <a:pt x="67859" y="94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95123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620" y="0"/>
                </a:moveTo>
                <a:lnTo>
                  <a:pt x="540" y="1252"/>
                </a:lnTo>
                <a:lnTo>
                  <a:pt x="423" y="2114"/>
                </a:lnTo>
                <a:lnTo>
                  <a:pt x="0" y="4346"/>
                </a:lnTo>
                <a:lnTo>
                  <a:pt x="701" y="4619"/>
                </a:lnTo>
                <a:lnTo>
                  <a:pt x="5624" y="9474"/>
                </a:lnTo>
                <a:lnTo>
                  <a:pt x="5933" y="10062"/>
                </a:lnTo>
                <a:lnTo>
                  <a:pt x="6163" y="10649"/>
                </a:lnTo>
                <a:lnTo>
                  <a:pt x="7233" y="10376"/>
                </a:lnTo>
                <a:lnTo>
                  <a:pt x="9981" y="9474"/>
                </a:lnTo>
                <a:lnTo>
                  <a:pt x="11913" y="8731"/>
                </a:lnTo>
                <a:lnTo>
                  <a:pt x="12385" y="8496"/>
                </a:lnTo>
                <a:lnTo>
                  <a:pt x="11839" y="8066"/>
                </a:lnTo>
                <a:lnTo>
                  <a:pt x="11701" y="7980"/>
                </a:lnTo>
                <a:lnTo>
                  <a:pt x="1839" y="430"/>
                </a:lnTo>
                <a:lnTo>
                  <a:pt x="620" y="0"/>
                </a:lnTo>
                <a:close/>
              </a:path>
              <a:path w="12700" h="10795">
                <a:moveTo>
                  <a:pt x="11731" y="7980"/>
                </a:moveTo>
                <a:close/>
              </a:path>
              <a:path w="12700" h="10795">
                <a:moveTo>
                  <a:pt x="11659" y="7870"/>
                </a:move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95514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34" y="0"/>
                </a:moveTo>
                <a:close/>
              </a:path>
            </a:pathLst>
          </a:custGeom>
          <a:solidFill>
            <a:srgbClr val="005C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00837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59" h="36829">
                <a:moveTo>
                  <a:pt x="36292" y="0"/>
                </a:moveTo>
                <a:lnTo>
                  <a:pt x="36131" y="196"/>
                </a:lnTo>
                <a:lnTo>
                  <a:pt x="36373" y="117"/>
                </a:lnTo>
                <a:close/>
              </a:path>
              <a:path w="86359" h="36829">
                <a:moveTo>
                  <a:pt x="0" y="2311"/>
                </a:moveTo>
                <a:lnTo>
                  <a:pt x="20285" y="11667"/>
                </a:lnTo>
                <a:lnTo>
                  <a:pt x="21443" y="12098"/>
                </a:lnTo>
                <a:lnTo>
                  <a:pt x="36327" y="26468"/>
                </a:lnTo>
                <a:lnTo>
                  <a:pt x="36959" y="27525"/>
                </a:lnTo>
                <a:lnTo>
                  <a:pt x="47183" y="36217"/>
                </a:lnTo>
                <a:lnTo>
                  <a:pt x="47769" y="36178"/>
                </a:lnTo>
                <a:lnTo>
                  <a:pt x="50920" y="35160"/>
                </a:lnTo>
                <a:lnTo>
                  <a:pt x="53749" y="34377"/>
                </a:lnTo>
                <a:lnTo>
                  <a:pt x="75414" y="31088"/>
                </a:lnTo>
                <a:lnTo>
                  <a:pt x="76702" y="31088"/>
                </a:lnTo>
                <a:lnTo>
                  <a:pt x="78439" y="31049"/>
                </a:lnTo>
                <a:lnTo>
                  <a:pt x="86224" y="28504"/>
                </a:lnTo>
                <a:lnTo>
                  <a:pt x="84763" y="27956"/>
                </a:lnTo>
                <a:lnTo>
                  <a:pt x="80635" y="26272"/>
                </a:lnTo>
                <a:lnTo>
                  <a:pt x="63305" y="15857"/>
                </a:lnTo>
                <a:lnTo>
                  <a:pt x="61845" y="14840"/>
                </a:lnTo>
                <a:lnTo>
                  <a:pt x="49851" y="10689"/>
                </a:lnTo>
                <a:lnTo>
                  <a:pt x="48988" y="10298"/>
                </a:lnTo>
                <a:lnTo>
                  <a:pt x="48126" y="9945"/>
                </a:lnTo>
                <a:lnTo>
                  <a:pt x="46516" y="9123"/>
                </a:lnTo>
                <a:lnTo>
                  <a:pt x="44197" y="7753"/>
                </a:lnTo>
                <a:lnTo>
                  <a:pt x="36683" y="7753"/>
                </a:lnTo>
                <a:lnTo>
                  <a:pt x="19813" y="5325"/>
                </a:lnTo>
                <a:lnTo>
                  <a:pt x="18514" y="5012"/>
                </a:lnTo>
                <a:lnTo>
                  <a:pt x="16122" y="4268"/>
                </a:lnTo>
                <a:lnTo>
                  <a:pt x="13960" y="3564"/>
                </a:lnTo>
                <a:lnTo>
                  <a:pt x="12074" y="2897"/>
                </a:lnTo>
                <a:lnTo>
                  <a:pt x="11386" y="2623"/>
                </a:lnTo>
                <a:lnTo>
                  <a:pt x="2127" y="2623"/>
                </a:lnTo>
                <a:lnTo>
                  <a:pt x="1414" y="2584"/>
                </a:lnTo>
                <a:lnTo>
                  <a:pt x="712" y="2506"/>
                </a:lnTo>
                <a:lnTo>
                  <a:pt x="0" y="2311"/>
                </a:lnTo>
                <a:close/>
              </a:path>
              <a:path w="86359" h="36829">
                <a:moveTo>
                  <a:pt x="50126" y="10650"/>
                </a:moveTo>
                <a:lnTo>
                  <a:pt x="49851" y="10689"/>
                </a:lnTo>
                <a:lnTo>
                  <a:pt x="50759" y="10689"/>
                </a:lnTo>
                <a:lnTo>
                  <a:pt x="50126" y="10650"/>
                </a:lnTo>
                <a:close/>
              </a:path>
              <a:path w="86359" h="36829">
                <a:moveTo>
                  <a:pt x="43641" y="7361"/>
                </a:moveTo>
                <a:lnTo>
                  <a:pt x="41870" y="7557"/>
                </a:lnTo>
                <a:lnTo>
                  <a:pt x="40145" y="7674"/>
                </a:lnTo>
                <a:lnTo>
                  <a:pt x="36683" y="7753"/>
                </a:lnTo>
                <a:lnTo>
                  <a:pt x="44197" y="7753"/>
                </a:lnTo>
                <a:lnTo>
                  <a:pt x="43641" y="7361"/>
                </a:lnTo>
                <a:close/>
              </a:path>
              <a:path w="86359" h="36829">
                <a:moveTo>
                  <a:pt x="7474" y="940"/>
                </a:moveTo>
                <a:lnTo>
                  <a:pt x="2794" y="2623"/>
                </a:lnTo>
                <a:lnTo>
                  <a:pt x="11386" y="2623"/>
                </a:lnTo>
                <a:lnTo>
                  <a:pt x="8256" y="1331"/>
                </a:lnTo>
                <a:lnTo>
                  <a:pt x="7670" y="1058"/>
                </a:lnTo>
                <a:lnTo>
                  <a:pt x="7474" y="94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8873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37860" y="42598"/>
                </a:moveTo>
                <a:lnTo>
                  <a:pt x="16504" y="42598"/>
                </a:lnTo>
                <a:lnTo>
                  <a:pt x="17884" y="44165"/>
                </a:lnTo>
                <a:lnTo>
                  <a:pt x="19264" y="45575"/>
                </a:lnTo>
                <a:lnTo>
                  <a:pt x="30821" y="51800"/>
                </a:lnTo>
                <a:lnTo>
                  <a:pt x="31603" y="51722"/>
                </a:lnTo>
                <a:lnTo>
                  <a:pt x="38169" y="46045"/>
                </a:lnTo>
                <a:lnTo>
                  <a:pt x="38135" y="43500"/>
                </a:lnTo>
                <a:lnTo>
                  <a:pt x="37860" y="42598"/>
                </a:lnTo>
                <a:close/>
              </a:path>
              <a:path w="68579" h="52070">
                <a:moveTo>
                  <a:pt x="68525" y="26506"/>
                </a:moveTo>
                <a:lnTo>
                  <a:pt x="6557" y="26506"/>
                </a:lnTo>
                <a:lnTo>
                  <a:pt x="6327" y="28230"/>
                </a:lnTo>
                <a:lnTo>
                  <a:pt x="6214" y="33593"/>
                </a:lnTo>
                <a:lnTo>
                  <a:pt x="6407" y="35081"/>
                </a:lnTo>
                <a:lnTo>
                  <a:pt x="15331" y="42755"/>
                </a:lnTo>
                <a:lnTo>
                  <a:pt x="15952" y="42677"/>
                </a:lnTo>
                <a:lnTo>
                  <a:pt x="16355" y="42598"/>
                </a:lnTo>
                <a:lnTo>
                  <a:pt x="37860" y="42598"/>
                </a:lnTo>
                <a:lnTo>
                  <a:pt x="37422" y="41581"/>
                </a:lnTo>
                <a:lnTo>
                  <a:pt x="36997" y="40915"/>
                </a:lnTo>
                <a:lnTo>
                  <a:pt x="36399" y="40133"/>
                </a:lnTo>
                <a:lnTo>
                  <a:pt x="37894" y="40133"/>
                </a:lnTo>
                <a:lnTo>
                  <a:pt x="38606" y="40054"/>
                </a:lnTo>
                <a:lnTo>
                  <a:pt x="39227" y="40015"/>
                </a:lnTo>
                <a:lnTo>
                  <a:pt x="39860" y="39897"/>
                </a:lnTo>
                <a:lnTo>
                  <a:pt x="40446" y="39819"/>
                </a:lnTo>
                <a:lnTo>
                  <a:pt x="40998" y="39662"/>
                </a:lnTo>
                <a:lnTo>
                  <a:pt x="41516" y="39545"/>
                </a:lnTo>
                <a:lnTo>
                  <a:pt x="46668" y="35825"/>
                </a:lnTo>
                <a:lnTo>
                  <a:pt x="61773" y="35825"/>
                </a:lnTo>
                <a:lnTo>
                  <a:pt x="68563" y="28269"/>
                </a:lnTo>
                <a:lnTo>
                  <a:pt x="68525" y="26506"/>
                </a:lnTo>
                <a:close/>
              </a:path>
              <a:path w="68579" h="52070">
                <a:moveTo>
                  <a:pt x="61773" y="35825"/>
                </a:moveTo>
                <a:lnTo>
                  <a:pt x="46668" y="35825"/>
                </a:lnTo>
                <a:lnTo>
                  <a:pt x="48784" y="36178"/>
                </a:lnTo>
                <a:lnTo>
                  <a:pt x="50750" y="36452"/>
                </a:lnTo>
                <a:lnTo>
                  <a:pt x="52602" y="36609"/>
                </a:lnTo>
                <a:lnTo>
                  <a:pt x="54327" y="36687"/>
                </a:lnTo>
                <a:lnTo>
                  <a:pt x="55936" y="36687"/>
                </a:lnTo>
                <a:lnTo>
                  <a:pt x="57397" y="36609"/>
                </a:lnTo>
                <a:lnTo>
                  <a:pt x="58731" y="36491"/>
                </a:lnTo>
                <a:lnTo>
                  <a:pt x="59996" y="36295"/>
                </a:lnTo>
                <a:lnTo>
                  <a:pt x="61134" y="36021"/>
                </a:lnTo>
                <a:lnTo>
                  <a:pt x="61773" y="35825"/>
                </a:lnTo>
                <a:close/>
              </a:path>
              <a:path w="68579" h="52070">
                <a:moveTo>
                  <a:pt x="15561" y="1018"/>
                </a:moveTo>
                <a:lnTo>
                  <a:pt x="11870" y="5482"/>
                </a:lnTo>
                <a:lnTo>
                  <a:pt x="11433" y="5874"/>
                </a:lnTo>
                <a:lnTo>
                  <a:pt x="10490" y="6578"/>
                </a:lnTo>
                <a:lnTo>
                  <a:pt x="9075" y="7439"/>
                </a:lnTo>
                <a:lnTo>
                  <a:pt x="8132" y="8143"/>
                </a:lnTo>
                <a:lnTo>
                  <a:pt x="0" y="24119"/>
                </a:lnTo>
                <a:lnTo>
                  <a:pt x="512" y="24627"/>
                </a:lnTo>
                <a:lnTo>
                  <a:pt x="5890" y="26547"/>
                </a:lnTo>
                <a:lnTo>
                  <a:pt x="6361" y="26506"/>
                </a:lnTo>
                <a:lnTo>
                  <a:pt x="68525" y="26506"/>
                </a:lnTo>
                <a:lnTo>
                  <a:pt x="58179" y="19890"/>
                </a:lnTo>
                <a:lnTo>
                  <a:pt x="58535" y="18676"/>
                </a:lnTo>
                <a:lnTo>
                  <a:pt x="58777" y="17540"/>
                </a:lnTo>
                <a:lnTo>
                  <a:pt x="58811" y="15544"/>
                </a:lnTo>
                <a:lnTo>
                  <a:pt x="58616" y="14644"/>
                </a:lnTo>
                <a:lnTo>
                  <a:pt x="40722" y="8810"/>
                </a:lnTo>
                <a:lnTo>
                  <a:pt x="40662" y="7439"/>
                </a:lnTo>
                <a:lnTo>
                  <a:pt x="21150" y="2858"/>
                </a:lnTo>
                <a:lnTo>
                  <a:pt x="20483" y="2819"/>
                </a:lnTo>
                <a:lnTo>
                  <a:pt x="19218" y="2584"/>
                </a:lnTo>
                <a:lnTo>
                  <a:pt x="17493" y="1997"/>
                </a:lnTo>
                <a:lnTo>
                  <a:pt x="15561" y="1018"/>
                </a:lnTo>
                <a:close/>
              </a:path>
              <a:path w="68579" h="52070">
                <a:moveTo>
                  <a:pt x="44103" y="8653"/>
                </a:moveTo>
                <a:lnTo>
                  <a:pt x="41665" y="8731"/>
                </a:lnTo>
                <a:lnTo>
                  <a:pt x="40722" y="8810"/>
                </a:lnTo>
                <a:lnTo>
                  <a:pt x="47963" y="8810"/>
                </a:lnTo>
                <a:lnTo>
                  <a:pt x="47484" y="8770"/>
                </a:lnTo>
                <a:lnTo>
                  <a:pt x="45725" y="8692"/>
                </a:lnTo>
                <a:lnTo>
                  <a:pt x="44103" y="8653"/>
                </a:lnTo>
                <a:close/>
              </a:path>
              <a:path w="68579" h="52070">
                <a:moveTo>
                  <a:pt x="31799" y="0"/>
                </a:moveTo>
                <a:lnTo>
                  <a:pt x="24565" y="1879"/>
                </a:lnTo>
                <a:lnTo>
                  <a:pt x="23979" y="2232"/>
                </a:lnTo>
                <a:lnTo>
                  <a:pt x="21150" y="2858"/>
                </a:lnTo>
                <a:lnTo>
                  <a:pt x="38847" y="2858"/>
                </a:lnTo>
                <a:lnTo>
                  <a:pt x="32512" y="79"/>
                </a:lnTo>
                <a:lnTo>
                  <a:pt x="317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80771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19234" y="13702"/>
                </a:moveTo>
                <a:lnTo>
                  <a:pt x="10533" y="13702"/>
                </a:lnTo>
                <a:lnTo>
                  <a:pt x="11120" y="13859"/>
                </a:lnTo>
                <a:lnTo>
                  <a:pt x="12601" y="14525"/>
                </a:lnTo>
                <a:lnTo>
                  <a:pt x="12937" y="14721"/>
                </a:lnTo>
                <a:lnTo>
                  <a:pt x="14271" y="15621"/>
                </a:lnTo>
                <a:lnTo>
                  <a:pt x="14662" y="16012"/>
                </a:lnTo>
                <a:lnTo>
                  <a:pt x="15099" y="16404"/>
                </a:lnTo>
                <a:lnTo>
                  <a:pt x="15800" y="17344"/>
                </a:lnTo>
                <a:lnTo>
                  <a:pt x="17065" y="17031"/>
                </a:lnTo>
                <a:lnTo>
                  <a:pt x="18594" y="16796"/>
                </a:lnTo>
                <a:lnTo>
                  <a:pt x="19572" y="16718"/>
                </a:lnTo>
                <a:lnTo>
                  <a:pt x="20676" y="16718"/>
                </a:lnTo>
                <a:lnTo>
                  <a:pt x="20400" y="15856"/>
                </a:lnTo>
                <a:lnTo>
                  <a:pt x="19733" y="14447"/>
                </a:lnTo>
                <a:lnTo>
                  <a:pt x="19234" y="13702"/>
                </a:lnTo>
                <a:close/>
              </a:path>
              <a:path w="20954" h="17779">
                <a:moveTo>
                  <a:pt x="7589" y="782"/>
                </a:moveTo>
                <a:lnTo>
                  <a:pt x="0" y="5442"/>
                </a:lnTo>
                <a:lnTo>
                  <a:pt x="344" y="6811"/>
                </a:lnTo>
                <a:lnTo>
                  <a:pt x="666" y="7595"/>
                </a:lnTo>
                <a:lnTo>
                  <a:pt x="1057" y="8417"/>
                </a:lnTo>
                <a:lnTo>
                  <a:pt x="1563" y="9356"/>
                </a:lnTo>
                <a:lnTo>
                  <a:pt x="2160" y="10217"/>
                </a:lnTo>
                <a:lnTo>
                  <a:pt x="2266" y="11119"/>
                </a:lnTo>
                <a:lnTo>
                  <a:pt x="6520" y="14721"/>
                </a:lnTo>
                <a:lnTo>
                  <a:pt x="7072" y="14682"/>
                </a:lnTo>
                <a:lnTo>
                  <a:pt x="8291" y="14447"/>
                </a:lnTo>
                <a:lnTo>
                  <a:pt x="9751" y="14016"/>
                </a:lnTo>
                <a:lnTo>
                  <a:pt x="10533" y="13702"/>
                </a:lnTo>
                <a:lnTo>
                  <a:pt x="19234" y="13702"/>
                </a:lnTo>
                <a:lnTo>
                  <a:pt x="14777" y="10062"/>
                </a:lnTo>
                <a:lnTo>
                  <a:pt x="14351" y="9866"/>
                </a:lnTo>
                <a:lnTo>
                  <a:pt x="14742" y="7869"/>
                </a:lnTo>
                <a:lnTo>
                  <a:pt x="14866" y="6811"/>
                </a:lnTo>
                <a:lnTo>
                  <a:pt x="14823" y="3249"/>
                </a:lnTo>
                <a:lnTo>
                  <a:pt x="14563" y="2230"/>
                </a:lnTo>
                <a:lnTo>
                  <a:pt x="14190" y="1408"/>
                </a:lnTo>
                <a:lnTo>
                  <a:pt x="13681" y="821"/>
                </a:lnTo>
                <a:lnTo>
                  <a:pt x="8130" y="821"/>
                </a:lnTo>
                <a:lnTo>
                  <a:pt x="7589" y="782"/>
                </a:lnTo>
                <a:close/>
              </a:path>
              <a:path w="20954" h="17779">
                <a:moveTo>
                  <a:pt x="11833" y="0"/>
                </a:moveTo>
                <a:lnTo>
                  <a:pt x="8130" y="821"/>
                </a:lnTo>
                <a:lnTo>
                  <a:pt x="13681" y="821"/>
                </a:lnTo>
                <a:lnTo>
                  <a:pt x="13247" y="469"/>
                </a:lnTo>
                <a:lnTo>
                  <a:pt x="12810" y="234"/>
                </a:lnTo>
                <a:lnTo>
                  <a:pt x="12339" y="77"/>
                </a:lnTo>
                <a:lnTo>
                  <a:pt x="1183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75815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90" h="24765">
                <a:moveTo>
                  <a:pt x="0" y="20321"/>
                </a:moveTo>
                <a:lnTo>
                  <a:pt x="1333" y="24745"/>
                </a:lnTo>
                <a:lnTo>
                  <a:pt x="4128" y="24588"/>
                </a:lnTo>
                <a:lnTo>
                  <a:pt x="33434" y="20399"/>
                </a:lnTo>
                <a:lnTo>
                  <a:pt x="2598" y="20399"/>
                </a:lnTo>
                <a:lnTo>
                  <a:pt x="0" y="20321"/>
                </a:lnTo>
                <a:close/>
              </a:path>
              <a:path w="72390" h="24765">
                <a:moveTo>
                  <a:pt x="72102" y="0"/>
                </a:moveTo>
                <a:lnTo>
                  <a:pt x="51897" y="10493"/>
                </a:lnTo>
                <a:lnTo>
                  <a:pt x="49931" y="11316"/>
                </a:lnTo>
                <a:lnTo>
                  <a:pt x="8371" y="20360"/>
                </a:lnTo>
                <a:lnTo>
                  <a:pt x="5381" y="20399"/>
                </a:lnTo>
                <a:lnTo>
                  <a:pt x="33434" y="20399"/>
                </a:lnTo>
                <a:lnTo>
                  <a:pt x="54968" y="14683"/>
                </a:lnTo>
                <a:lnTo>
                  <a:pt x="56106" y="14330"/>
                </a:lnTo>
                <a:lnTo>
                  <a:pt x="72068" y="234"/>
                </a:lnTo>
                <a:lnTo>
                  <a:pt x="721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8493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36" y="0"/>
                </a:moveTo>
                <a:lnTo>
                  <a:pt x="5703" y="0"/>
                </a:lnTo>
                <a:lnTo>
                  <a:pt x="4990" y="117"/>
                </a:lnTo>
                <a:lnTo>
                  <a:pt x="4841" y="195"/>
                </a:lnTo>
                <a:lnTo>
                  <a:pt x="4651" y="1331"/>
                </a:lnTo>
                <a:lnTo>
                  <a:pt x="4438" y="2193"/>
                </a:lnTo>
                <a:lnTo>
                  <a:pt x="390" y="8457"/>
                </a:lnTo>
                <a:lnTo>
                  <a:pt x="80" y="9162"/>
                </a:lnTo>
                <a:lnTo>
                  <a:pt x="1655" y="11315"/>
                </a:lnTo>
                <a:lnTo>
                  <a:pt x="2483" y="11237"/>
                </a:lnTo>
                <a:lnTo>
                  <a:pt x="8404" y="3876"/>
                </a:lnTo>
                <a:lnTo>
                  <a:pt x="8292" y="2193"/>
                </a:lnTo>
                <a:lnTo>
                  <a:pt x="8222" y="1879"/>
                </a:lnTo>
                <a:lnTo>
                  <a:pt x="8061" y="1331"/>
                </a:lnTo>
                <a:lnTo>
                  <a:pt x="7946" y="1097"/>
                </a:lnTo>
                <a:lnTo>
                  <a:pt x="7785" y="901"/>
                </a:lnTo>
                <a:lnTo>
                  <a:pt x="7670" y="705"/>
                </a:lnTo>
                <a:lnTo>
                  <a:pt x="7348" y="391"/>
                </a:lnTo>
                <a:lnTo>
                  <a:pt x="7037" y="195"/>
                </a:lnTo>
                <a:lnTo>
                  <a:pt x="6681" y="79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69754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0"/>
                </a:moveTo>
                <a:lnTo>
                  <a:pt x="5542" y="15974"/>
                </a:lnTo>
                <a:lnTo>
                  <a:pt x="5899" y="15896"/>
                </a:lnTo>
                <a:lnTo>
                  <a:pt x="6140" y="15739"/>
                </a:lnTo>
                <a:lnTo>
                  <a:pt x="6336" y="15465"/>
                </a:lnTo>
                <a:lnTo>
                  <a:pt x="6566" y="14760"/>
                </a:lnTo>
                <a:lnTo>
                  <a:pt x="6504" y="1241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81001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0" y="0"/>
                </a:moveTo>
                <a:lnTo>
                  <a:pt x="11246" y="11197"/>
                </a:lnTo>
                <a:lnTo>
                  <a:pt x="12062" y="10845"/>
                </a:lnTo>
                <a:lnTo>
                  <a:pt x="12546" y="10570"/>
                </a:lnTo>
                <a:lnTo>
                  <a:pt x="12767" y="10335"/>
                </a:lnTo>
                <a:lnTo>
                  <a:pt x="12971" y="10023"/>
                </a:lnTo>
                <a:lnTo>
                  <a:pt x="12939" y="8848"/>
                </a:lnTo>
                <a:lnTo>
                  <a:pt x="10384" y="6303"/>
                </a:lnTo>
                <a:lnTo>
                  <a:pt x="9280" y="5363"/>
                </a:lnTo>
                <a:lnTo>
                  <a:pt x="195" y="38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66730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4" h="33020">
                <a:moveTo>
                  <a:pt x="6175" y="1142"/>
                </a:moveTo>
                <a:lnTo>
                  <a:pt x="5232" y="2285"/>
                </a:lnTo>
                <a:lnTo>
                  <a:pt x="4174" y="3301"/>
                </a:lnTo>
                <a:lnTo>
                  <a:pt x="2955" y="4317"/>
                </a:lnTo>
                <a:lnTo>
                  <a:pt x="1414" y="5206"/>
                </a:lnTo>
                <a:lnTo>
                  <a:pt x="862" y="5587"/>
                </a:lnTo>
                <a:lnTo>
                  <a:pt x="793" y="7619"/>
                </a:lnTo>
                <a:lnTo>
                  <a:pt x="275" y="9016"/>
                </a:lnTo>
                <a:lnTo>
                  <a:pt x="114" y="9270"/>
                </a:lnTo>
                <a:lnTo>
                  <a:pt x="0" y="11302"/>
                </a:lnTo>
                <a:lnTo>
                  <a:pt x="114" y="11556"/>
                </a:lnTo>
                <a:lnTo>
                  <a:pt x="436" y="12064"/>
                </a:lnTo>
                <a:lnTo>
                  <a:pt x="632" y="12191"/>
                </a:lnTo>
                <a:lnTo>
                  <a:pt x="1057" y="12572"/>
                </a:lnTo>
                <a:lnTo>
                  <a:pt x="2127" y="13080"/>
                </a:lnTo>
                <a:lnTo>
                  <a:pt x="3265" y="13334"/>
                </a:lnTo>
                <a:lnTo>
                  <a:pt x="4289" y="13461"/>
                </a:lnTo>
                <a:lnTo>
                  <a:pt x="5312" y="13461"/>
                </a:lnTo>
                <a:lnTo>
                  <a:pt x="5404" y="15112"/>
                </a:lnTo>
                <a:lnTo>
                  <a:pt x="18445" y="25145"/>
                </a:lnTo>
                <a:lnTo>
                  <a:pt x="20204" y="25399"/>
                </a:lnTo>
                <a:lnTo>
                  <a:pt x="20917" y="25399"/>
                </a:lnTo>
                <a:lnTo>
                  <a:pt x="21413" y="26669"/>
                </a:lnTo>
                <a:lnTo>
                  <a:pt x="21826" y="27558"/>
                </a:lnTo>
                <a:lnTo>
                  <a:pt x="31578" y="32893"/>
                </a:lnTo>
                <a:lnTo>
                  <a:pt x="33027" y="32766"/>
                </a:lnTo>
                <a:lnTo>
                  <a:pt x="34406" y="32385"/>
                </a:lnTo>
                <a:lnTo>
                  <a:pt x="35660" y="32131"/>
                </a:lnTo>
                <a:lnTo>
                  <a:pt x="36718" y="31750"/>
                </a:lnTo>
                <a:lnTo>
                  <a:pt x="38339" y="30988"/>
                </a:lnTo>
                <a:lnTo>
                  <a:pt x="38926" y="30734"/>
                </a:lnTo>
                <a:lnTo>
                  <a:pt x="53902" y="30734"/>
                </a:lnTo>
                <a:lnTo>
                  <a:pt x="54772" y="30226"/>
                </a:lnTo>
                <a:lnTo>
                  <a:pt x="55324" y="29845"/>
                </a:lnTo>
                <a:lnTo>
                  <a:pt x="55796" y="29337"/>
                </a:lnTo>
                <a:lnTo>
                  <a:pt x="56187" y="28956"/>
                </a:lnTo>
                <a:lnTo>
                  <a:pt x="56543" y="28448"/>
                </a:lnTo>
                <a:lnTo>
                  <a:pt x="57245" y="27051"/>
                </a:lnTo>
                <a:lnTo>
                  <a:pt x="47068" y="27051"/>
                </a:lnTo>
                <a:lnTo>
                  <a:pt x="46355" y="26924"/>
                </a:lnTo>
                <a:lnTo>
                  <a:pt x="29726" y="21844"/>
                </a:lnTo>
                <a:lnTo>
                  <a:pt x="27679" y="20955"/>
                </a:lnTo>
                <a:lnTo>
                  <a:pt x="25793" y="19938"/>
                </a:lnTo>
                <a:lnTo>
                  <a:pt x="24068" y="18922"/>
                </a:lnTo>
                <a:lnTo>
                  <a:pt x="22493" y="17906"/>
                </a:lnTo>
                <a:lnTo>
                  <a:pt x="19859" y="16255"/>
                </a:lnTo>
                <a:lnTo>
                  <a:pt x="17812" y="14731"/>
                </a:lnTo>
                <a:lnTo>
                  <a:pt x="16042" y="13334"/>
                </a:lnTo>
                <a:lnTo>
                  <a:pt x="12822" y="11048"/>
                </a:lnTo>
                <a:lnTo>
                  <a:pt x="6566" y="6476"/>
                </a:lnTo>
                <a:lnTo>
                  <a:pt x="5266" y="5460"/>
                </a:lnTo>
                <a:lnTo>
                  <a:pt x="3576" y="4190"/>
                </a:lnTo>
                <a:lnTo>
                  <a:pt x="8371" y="3936"/>
                </a:lnTo>
                <a:lnTo>
                  <a:pt x="30255" y="3937"/>
                </a:lnTo>
                <a:lnTo>
                  <a:pt x="29841" y="3175"/>
                </a:lnTo>
                <a:lnTo>
                  <a:pt x="29404" y="2540"/>
                </a:lnTo>
                <a:lnTo>
                  <a:pt x="29286" y="2413"/>
                </a:lnTo>
                <a:lnTo>
                  <a:pt x="9717" y="2412"/>
                </a:lnTo>
                <a:lnTo>
                  <a:pt x="7785" y="1904"/>
                </a:lnTo>
                <a:lnTo>
                  <a:pt x="6922" y="1523"/>
                </a:lnTo>
                <a:lnTo>
                  <a:pt x="6175" y="1142"/>
                </a:lnTo>
                <a:close/>
              </a:path>
              <a:path w="57784" h="33020">
                <a:moveTo>
                  <a:pt x="53902" y="30734"/>
                </a:moveTo>
                <a:lnTo>
                  <a:pt x="38926" y="30734"/>
                </a:lnTo>
                <a:lnTo>
                  <a:pt x="40846" y="31115"/>
                </a:lnTo>
                <a:lnTo>
                  <a:pt x="42617" y="31496"/>
                </a:lnTo>
                <a:lnTo>
                  <a:pt x="44273" y="31750"/>
                </a:lnTo>
                <a:lnTo>
                  <a:pt x="47217" y="32004"/>
                </a:lnTo>
                <a:lnTo>
                  <a:pt x="48517" y="32004"/>
                </a:lnTo>
                <a:lnTo>
                  <a:pt x="50793" y="31750"/>
                </a:lnTo>
                <a:lnTo>
                  <a:pt x="52645" y="31242"/>
                </a:lnTo>
                <a:lnTo>
                  <a:pt x="53427" y="30988"/>
                </a:lnTo>
                <a:lnTo>
                  <a:pt x="53902" y="30734"/>
                </a:lnTo>
                <a:close/>
              </a:path>
              <a:path w="57784" h="33020">
                <a:moveTo>
                  <a:pt x="52921" y="19558"/>
                </a:moveTo>
                <a:lnTo>
                  <a:pt x="51736" y="19558"/>
                </a:lnTo>
                <a:lnTo>
                  <a:pt x="50793" y="19685"/>
                </a:lnTo>
                <a:lnTo>
                  <a:pt x="50126" y="19939"/>
                </a:lnTo>
                <a:lnTo>
                  <a:pt x="49897" y="19939"/>
                </a:lnTo>
                <a:lnTo>
                  <a:pt x="50793" y="20447"/>
                </a:lnTo>
                <a:lnTo>
                  <a:pt x="51587" y="20828"/>
                </a:lnTo>
                <a:lnTo>
                  <a:pt x="52760" y="21717"/>
                </a:lnTo>
                <a:lnTo>
                  <a:pt x="53507" y="22606"/>
                </a:lnTo>
                <a:lnTo>
                  <a:pt x="53749" y="23114"/>
                </a:lnTo>
                <a:lnTo>
                  <a:pt x="53841" y="23368"/>
                </a:lnTo>
                <a:lnTo>
                  <a:pt x="53944" y="25273"/>
                </a:lnTo>
                <a:lnTo>
                  <a:pt x="53427" y="25654"/>
                </a:lnTo>
                <a:lnTo>
                  <a:pt x="52369" y="26162"/>
                </a:lnTo>
                <a:lnTo>
                  <a:pt x="51150" y="26670"/>
                </a:lnTo>
                <a:lnTo>
                  <a:pt x="49851" y="26924"/>
                </a:lnTo>
                <a:lnTo>
                  <a:pt x="49184" y="26924"/>
                </a:lnTo>
                <a:lnTo>
                  <a:pt x="48482" y="27051"/>
                </a:lnTo>
                <a:lnTo>
                  <a:pt x="57245" y="27051"/>
                </a:lnTo>
                <a:lnTo>
                  <a:pt x="57366" y="26670"/>
                </a:lnTo>
                <a:lnTo>
                  <a:pt x="57470" y="26162"/>
                </a:lnTo>
                <a:lnTo>
                  <a:pt x="57590" y="25273"/>
                </a:lnTo>
                <a:lnTo>
                  <a:pt x="57472" y="23114"/>
                </a:lnTo>
                <a:lnTo>
                  <a:pt x="54174" y="19812"/>
                </a:lnTo>
                <a:lnTo>
                  <a:pt x="52921" y="19558"/>
                </a:lnTo>
                <a:close/>
              </a:path>
              <a:path w="57784" h="33020">
                <a:moveTo>
                  <a:pt x="49655" y="12319"/>
                </a:moveTo>
                <a:lnTo>
                  <a:pt x="37350" y="12319"/>
                </a:lnTo>
                <a:lnTo>
                  <a:pt x="39593" y="12700"/>
                </a:lnTo>
                <a:lnTo>
                  <a:pt x="41283" y="13081"/>
                </a:lnTo>
                <a:lnTo>
                  <a:pt x="42307" y="13335"/>
                </a:lnTo>
                <a:lnTo>
                  <a:pt x="42698" y="13462"/>
                </a:lnTo>
                <a:lnTo>
                  <a:pt x="42192" y="14097"/>
                </a:lnTo>
                <a:lnTo>
                  <a:pt x="41168" y="14986"/>
                </a:lnTo>
                <a:lnTo>
                  <a:pt x="40616" y="15494"/>
                </a:lnTo>
                <a:lnTo>
                  <a:pt x="30865" y="19431"/>
                </a:lnTo>
                <a:lnTo>
                  <a:pt x="30554" y="19431"/>
                </a:lnTo>
                <a:lnTo>
                  <a:pt x="33774" y="19812"/>
                </a:lnTo>
                <a:lnTo>
                  <a:pt x="35740" y="19939"/>
                </a:lnTo>
                <a:lnTo>
                  <a:pt x="36683" y="19939"/>
                </a:lnTo>
                <a:lnTo>
                  <a:pt x="37592" y="20066"/>
                </a:lnTo>
                <a:lnTo>
                  <a:pt x="40064" y="19939"/>
                </a:lnTo>
                <a:lnTo>
                  <a:pt x="40812" y="19812"/>
                </a:lnTo>
                <a:lnTo>
                  <a:pt x="42859" y="19558"/>
                </a:lnTo>
                <a:lnTo>
                  <a:pt x="44078" y="19304"/>
                </a:lnTo>
                <a:lnTo>
                  <a:pt x="45136" y="18923"/>
                </a:lnTo>
                <a:lnTo>
                  <a:pt x="46826" y="18415"/>
                </a:lnTo>
                <a:lnTo>
                  <a:pt x="47459" y="18161"/>
                </a:lnTo>
                <a:lnTo>
                  <a:pt x="48321" y="17653"/>
                </a:lnTo>
                <a:lnTo>
                  <a:pt x="48597" y="17526"/>
                </a:lnTo>
                <a:lnTo>
                  <a:pt x="50563" y="15113"/>
                </a:lnTo>
                <a:lnTo>
                  <a:pt x="50483" y="13716"/>
                </a:lnTo>
                <a:lnTo>
                  <a:pt x="50126" y="12954"/>
                </a:lnTo>
                <a:lnTo>
                  <a:pt x="49655" y="12319"/>
                </a:lnTo>
                <a:close/>
              </a:path>
              <a:path w="57784" h="33020">
                <a:moveTo>
                  <a:pt x="30255" y="3937"/>
                </a:moveTo>
                <a:lnTo>
                  <a:pt x="10614" y="3936"/>
                </a:lnTo>
                <a:lnTo>
                  <a:pt x="14662" y="4190"/>
                </a:lnTo>
                <a:lnTo>
                  <a:pt x="19733" y="4571"/>
                </a:lnTo>
                <a:lnTo>
                  <a:pt x="21113" y="4825"/>
                </a:lnTo>
                <a:lnTo>
                  <a:pt x="24218" y="5334"/>
                </a:lnTo>
                <a:lnTo>
                  <a:pt x="25402" y="5588"/>
                </a:lnTo>
                <a:lnTo>
                  <a:pt x="25793" y="5715"/>
                </a:lnTo>
                <a:lnTo>
                  <a:pt x="24609" y="6096"/>
                </a:lnTo>
                <a:lnTo>
                  <a:pt x="23516" y="6350"/>
                </a:lnTo>
                <a:lnTo>
                  <a:pt x="22527" y="6730"/>
                </a:lnTo>
                <a:lnTo>
                  <a:pt x="18042" y="10032"/>
                </a:lnTo>
                <a:lnTo>
                  <a:pt x="17812" y="10286"/>
                </a:lnTo>
                <a:lnTo>
                  <a:pt x="23355" y="14477"/>
                </a:lnTo>
                <a:lnTo>
                  <a:pt x="25483" y="13716"/>
                </a:lnTo>
                <a:lnTo>
                  <a:pt x="28461" y="12954"/>
                </a:lnTo>
                <a:lnTo>
                  <a:pt x="29404" y="12827"/>
                </a:lnTo>
                <a:lnTo>
                  <a:pt x="30359" y="12573"/>
                </a:lnTo>
                <a:lnTo>
                  <a:pt x="31256" y="12573"/>
                </a:lnTo>
                <a:lnTo>
                  <a:pt x="32946" y="12319"/>
                </a:lnTo>
                <a:lnTo>
                  <a:pt x="49655" y="12319"/>
                </a:lnTo>
                <a:lnTo>
                  <a:pt x="49345" y="12065"/>
                </a:lnTo>
                <a:lnTo>
                  <a:pt x="49034" y="11684"/>
                </a:lnTo>
                <a:lnTo>
                  <a:pt x="48356" y="11176"/>
                </a:lnTo>
                <a:lnTo>
                  <a:pt x="46320" y="10033"/>
                </a:lnTo>
                <a:lnTo>
                  <a:pt x="45251" y="9525"/>
                </a:lnTo>
                <a:lnTo>
                  <a:pt x="44860" y="9271"/>
                </a:lnTo>
                <a:lnTo>
                  <a:pt x="44368" y="9144"/>
                </a:lnTo>
                <a:lnTo>
                  <a:pt x="30278" y="9144"/>
                </a:lnTo>
                <a:lnTo>
                  <a:pt x="30425" y="8763"/>
                </a:lnTo>
                <a:lnTo>
                  <a:pt x="30750" y="7620"/>
                </a:lnTo>
                <a:lnTo>
                  <a:pt x="30710" y="5207"/>
                </a:lnTo>
                <a:lnTo>
                  <a:pt x="30393" y="4191"/>
                </a:lnTo>
                <a:lnTo>
                  <a:pt x="30255" y="3937"/>
                </a:lnTo>
                <a:close/>
              </a:path>
              <a:path w="57784" h="33020">
                <a:moveTo>
                  <a:pt x="36683" y="7874"/>
                </a:moveTo>
                <a:lnTo>
                  <a:pt x="35464" y="7874"/>
                </a:lnTo>
                <a:lnTo>
                  <a:pt x="33498" y="8001"/>
                </a:lnTo>
                <a:lnTo>
                  <a:pt x="32716" y="8255"/>
                </a:lnTo>
                <a:lnTo>
                  <a:pt x="31497" y="8509"/>
                </a:lnTo>
                <a:lnTo>
                  <a:pt x="30278" y="9144"/>
                </a:lnTo>
                <a:lnTo>
                  <a:pt x="44368" y="9144"/>
                </a:lnTo>
                <a:lnTo>
                  <a:pt x="42893" y="8763"/>
                </a:lnTo>
                <a:lnTo>
                  <a:pt x="41122" y="8382"/>
                </a:lnTo>
                <a:lnTo>
                  <a:pt x="39478" y="8128"/>
                </a:lnTo>
                <a:lnTo>
                  <a:pt x="36683" y="7874"/>
                </a:lnTo>
                <a:close/>
              </a:path>
              <a:path w="57784" h="33020">
                <a:moveTo>
                  <a:pt x="25161" y="0"/>
                </a:moveTo>
                <a:lnTo>
                  <a:pt x="21308" y="0"/>
                </a:lnTo>
                <a:lnTo>
                  <a:pt x="20204" y="126"/>
                </a:lnTo>
                <a:lnTo>
                  <a:pt x="18318" y="507"/>
                </a:lnTo>
                <a:lnTo>
                  <a:pt x="17536" y="634"/>
                </a:lnTo>
                <a:lnTo>
                  <a:pt x="16203" y="1142"/>
                </a:lnTo>
                <a:lnTo>
                  <a:pt x="15685" y="1269"/>
                </a:lnTo>
                <a:lnTo>
                  <a:pt x="14742" y="1777"/>
                </a:lnTo>
                <a:lnTo>
                  <a:pt x="14547" y="1904"/>
                </a:lnTo>
                <a:lnTo>
                  <a:pt x="11994" y="2412"/>
                </a:lnTo>
                <a:lnTo>
                  <a:pt x="29286" y="2413"/>
                </a:lnTo>
                <a:lnTo>
                  <a:pt x="28461" y="1524"/>
                </a:lnTo>
                <a:lnTo>
                  <a:pt x="27564" y="762"/>
                </a:lnTo>
                <a:lnTo>
                  <a:pt x="26932" y="254"/>
                </a:lnTo>
                <a:lnTo>
                  <a:pt x="26656" y="127"/>
                </a:lnTo>
                <a:lnTo>
                  <a:pt x="251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05483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90" h="31750">
                <a:moveTo>
                  <a:pt x="2276" y="0"/>
                </a:moveTo>
                <a:lnTo>
                  <a:pt x="1287" y="508"/>
                </a:lnTo>
                <a:lnTo>
                  <a:pt x="0" y="978"/>
                </a:lnTo>
                <a:lnTo>
                  <a:pt x="2000" y="1879"/>
                </a:lnTo>
                <a:lnTo>
                  <a:pt x="19848" y="6929"/>
                </a:lnTo>
                <a:lnTo>
                  <a:pt x="20837" y="7360"/>
                </a:lnTo>
                <a:lnTo>
                  <a:pt x="35343" y="22082"/>
                </a:lnTo>
                <a:lnTo>
                  <a:pt x="36833" y="25057"/>
                </a:lnTo>
                <a:lnTo>
                  <a:pt x="41479" y="31635"/>
                </a:lnTo>
                <a:lnTo>
                  <a:pt x="41237" y="30735"/>
                </a:lnTo>
                <a:lnTo>
                  <a:pt x="40927" y="29129"/>
                </a:lnTo>
                <a:lnTo>
                  <a:pt x="44699" y="21885"/>
                </a:lnTo>
                <a:lnTo>
                  <a:pt x="66149" y="21885"/>
                </a:lnTo>
                <a:lnTo>
                  <a:pt x="64743" y="21064"/>
                </a:lnTo>
                <a:lnTo>
                  <a:pt x="45676" y="14251"/>
                </a:lnTo>
                <a:lnTo>
                  <a:pt x="43123" y="12645"/>
                </a:lnTo>
                <a:lnTo>
                  <a:pt x="27403" y="6225"/>
                </a:lnTo>
                <a:lnTo>
                  <a:pt x="24643" y="5911"/>
                </a:lnTo>
                <a:lnTo>
                  <a:pt x="10614" y="2701"/>
                </a:lnTo>
                <a:lnTo>
                  <a:pt x="8256" y="2075"/>
                </a:lnTo>
                <a:lnTo>
                  <a:pt x="6048" y="1369"/>
                </a:lnTo>
                <a:lnTo>
                  <a:pt x="3104" y="351"/>
                </a:lnTo>
                <a:lnTo>
                  <a:pt x="2276" y="0"/>
                </a:lnTo>
                <a:close/>
              </a:path>
              <a:path w="72390" h="31750">
                <a:moveTo>
                  <a:pt x="66149" y="21885"/>
                </a:moveTo>
                <a:lnTo>
                  <a:pt x="44929" y="21885"/>
                </a:lnTo>
                <a:lnTo>
                  <a:pt x="47919" y="22082"/>
                </a:lnTo>
                <a:lnTo>
                  <a:pt x="53461" y="22630"/>
                </a:lnTo>
                <a:lnTo>
                  <a:pt x="72332" y="26036"/>
                </a:lnTo>
                <a:lnTo>
                  <a:pt x="69779" y="24196"/>
                </a:lnTo>
                <a:lnTo>
                  <a:pt x="68417" y="23295"/>
                </a:lnTo>
                <a:lnTo>
                  <a:pt x="66149" y="2188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114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241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24503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126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2463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56"/>
                </a:moveTo>
                <a:lnTo>
                  <a:pt x="0" y="0"/>
                </a:lnTo>
                <a:lnTo>
                  <a:pt x="229" y="0"/>
                </a:lnTo>
                <a:lnTo>
                  <a:pt x="229" y="273"/>
                </a:lnTo>
                <a:lnTo>
                  <a:pt x="0" y="156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2474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95"/>
                </a:moveTo>
                <a:lnTo>
                  <a:pt x="0" y="0"/>
                </a:lnTo>
                <a:lnTo>
                  <a:pt x="229" y="0"/>
                </a:lnTo>
                <a:lnTo>
                  <a:pt x="229" y="352"/>
                </a:lnTo>
                <a:lnTo>
                  <a:pt x="0" y="195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2486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273"/>
                </a:moveTo>
                <a:lnTo>
                  <a:pt x="0" y="0"/>
                </a:lnTo>
                <a:lnTo>
                  <a:pt x="241" y="0"/>
                </a:lnTo>
                <a:lnTo>
                  <a:pt x="241" y="430"/>
                </a:lnTo>
                <a:lnTo>
                  <a:pt x="0" y="273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2497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352"/>
                </a:moveTo>
                <a:lnTo>
                  <a:pt x="0" y="0"/>
                </a:lnTo>
                <a:lnTo>
                  <a:pt x="241" y="0"/>
                </a:lnTo>
                <a:lnTo>
                  <a:pt x="241" y="508"/>
                </a:lnTo>
                <a:lnTo>
                  <a:pt x="0" y="352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25101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275" y="0"/>
                </a:lnTo>
                <a:lnTo>
                  <a:pt x="275" y="548"/>
                </a:lnTo>
                <a:lnTo>
                  <a:pt x="114" y="469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25216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08"/>
                </a:moveTo>
                <a:lnTo>
                  <a:pt x="0" y="0"/>
                </a:lnTo>
                <a:lnTo>
                  <a:pt x="160" y="0"/>
                </a:lnTo>
                <a:lnTo>
                  <a:pt x="275" y="587"/>
                </a:lnTo>
                <a:lnTo>
                  <a:pt x="80" y="548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25377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48"/>
                </a:moveTo>
                <a:lnTo>
                  <a:pt x="0" y="0"/>
                </a:lnTo>
                <a:lnTo>
                  <a:pt x="229" y="0"/>
                </a:lnTo>
                <a:lnTo>
                  <a:pt x="229" y="626"/>
                </a:lnTo>
                <a:lnTo>
                  <a:pt x="0" y="548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25492" y="61732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587"/>
                </a:moveTo>
                <a:lnTo>
                  <a:pt x="0" y="0"/>
                </a:lnTo>
                <a:lnTo>
                  <a:pt x="229" y="0"/>
                </a:lnTo>
                <a:lnTo>
                  <a:pt x="229" y="665"/>
                </a:lnTo>
                <a:lnTo>
                  <a:pt x="0" y="587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25607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665"/>
                </a:moveTo>
                <a:lnTo>
                  <a:pt x="0" y="38"/>
                </a:lnTo>
                <a:lnTo>
                  <a:pt x="241" y="0"/>
                </a:lnTo>
                <a:lnTo>
                  <a:pt x="241" y="743"/>
                </a:lnTo>
                <a:lnTo>
                  <a:pt x="0" y="665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25722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04"/>
                </a:moveTo>
                <a:lnTo>
                  <a:pt x="0" y="38"/>
                </a:lnTo>
                <a:lnTo>
                  <a:pt x="241" y="0"/>
                </a:lnTo>
                <a:lnTo>
                  <a:pt x="241" y="783"/>
                </a:lnTo>
                <a:lnTo>
                  <a:pt x="0" y="704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2584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43"/>
                </a:moveTo>
                <a:lnTo>
                  <a:pt x="0" y="0"/>
                </a:lnTo>
                <a:lnTo>
                  <a:pt x="229" y="0"/>
                </a:lnTo>
                <a:lnTo>
                  <a:pt x="229" y="822"/>
                </a:lnTo>
                <a:lnTo>
                  <a:pt x="0" y="743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2596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83"/>
                </a:moveTo>
                <a:lnTo>
                  <a:pt x="0" y="0"/>
                </a:lnTo>
                <a:lnTo>
                  <a:pt x="229" y="0"/>
                </a:lnTo>
                <a:lnTo>
                  <a:pt x="229" y="861"/>
                </a:lnTo>
                <a:lnTo>
                  <a:pt x="0" y="783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2607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22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22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2619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61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61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632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275" y="0"/>
                </a:lnTo>
                <a:lnTo>
                  <a:pt x="275" y="939"/>
                </a:lnTo>
                <a:lnTo>
                  <a:pt x="114" y="90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2643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160" y="0"/>
                </a:lnTo>
                <a:lnTo>
                  <a:pt x="275" y="979"/>
                </a:lnTo>
                <a:lnTo>
                  <a:pt x="0" y="90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2659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78"/>
                </a:moveTo>
                <a:lnTo>
                  <a:pt x="0" y="38"/>
                </a:lnTo>
                <a:lnTo>
                  <a:pt x="229" y="0"/>
                </a:lnTo>
                <a:lnTo>
                  <a:pt x="229" y="1057"/>
                </a:lnTo>
                <a:lnTo>
                  <a:pt x="0" y="97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2671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18"/>
                </a:moveTo>
                <a:lnTo>
                  <a:pt x="0" y="38"/>
                </a:lnTo>
                <a:lnTo>
                  <a:pt x="229" y="0"/>
                </a:lnTo>
                <a:lnTo>
                  <a:pt x="229" y="1096"/>
                </a:lnTo>
                <a:lnTo>
                  <a:pt x="0" y="101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2682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57"/>
                </a:moveTo>
                <a:lnTo>
                  <a:pt x="0" y="0"/>
                </a:lnTo>
                <a:lnTo>
                  <a:pt x="241" y="0"/>
                </a:lnTo>
                <a:lnTo>
                  <a:pt x="241" y="1134"/>
                </a:lnTo>
                <a:lnTo>
                  <a:pt x="0" y="1057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2694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96"/>
                </a:moveTo>
                <a:lnTo>
                  <a:pt x="0" y="0"/>
                </a:lnTo>
                <a:lnTo>
                  <a:pt x="241" y="0"/>
                </a:lnTo>
                <a:lnTo>
                  <a:pt x="241" y="1173"/>
                </a:lnTo>
                <a:lnTo>
                  <a:pt x="0" y="1096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2706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34"/>
                </a:moveTo>
                <a:lnTo>
                  <a:pt x="0" y="0"/>
                </a:lnTo>
                <a:lnTo>
                  <a:pt x="229" y="0"/>
                </a:lnTo>
                <a:lnTo>
                  <a:pt x="229" y="1212"/>
                </a:lnTo>
                <a:lnTo>
                  <a:pt x="0" y="1134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2718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29" y="0"/>
                </a:lnTo>
                <a:lnTo>
                  <a:pt x="229" y="1252"/>
                </a:lnTo>
                <a:lnTo>
                  <a:pt x="0" y="1173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27298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52"/>
                </a:moveTo>
                <a:lnTo>
                  <a:pt x="0" y="40"/>
                </a:lnTo>
                <a:lnTo>
                  <a:pt x="241" y="0"/>
                </a:lnTo>
                <a:lnTo>
                  <a:pt x="241" y="1331"/>
                </a:lnTo>
                <a:lnTo>
                  <a:pt x="0" y="1252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27413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92"/>
                </a:moveTo>
                <a:lnTo>
                  <a:pt x="0" y="40"/>
                </a:lnTo>
                <a:lnTo>
                  <a:pt x="275" y="0"/>
                </a:lnTo>
                <a:lnTo>
                  <a:pt x="275" y="1370"/>
                </a:lnTo>
                <a:lnTo>
                  <a:pt x="126" y="1331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2753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31"/>
                </a:moveTo>
                <a:lnTo>
                  <a:pt x="0" y="0"/>
                </a:lnTo>
                <a:lnTo>
                  <a:pt x="149" y="0"/>
                </a:lnTo>
                <a:lnTo>
                  <a:pt x="275" y="1409"/>
                </a:lnTo>
                <a:lnTo>
                  <a:pt x="0" y="1331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2768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70"/>
                </a:moveTo>
                <a:lnTo>
                  <a:pt x="0" y="0"/>
                </a:lnTo>
                <a:lnTo>
                  <a:pt x="241" y="0"/>
                </a:lnTo>
                <a:lnTo>
                  <a:pt x="241" y="1448"/>
                </a:lnTo>
                <a:lnTo>
                  <a:pt x="0" y="137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2781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09"/>
                </a:moveTo>
                <a:lnTo>
                  <a:pt x="0" y="0"/>
                </a:lnTo>
                <a:lnTo>
                  <a:pt x="229" y="0"/>
                </a:lnTo>
                <a:lnTo>
                  <a:pt x="229" y="1488"/>
                </a:lnTo>
                <a:lnTo>
                  <a:pt x="0" y="1409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27930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48"/>
                </a:moveTo>
                <a:lnTo>
                  <a:pt x="0" y="0"/>
                </a:lnTo>
                <a:lnTo>
                  <a:pt x="229" y="0"/>
                </a:lnTo>
                <a:lnTo>
                  <a:pt x="229" y="1527"/>
                </a:lnTo>
                <a:lnTo>
                  <a:pt x="0" y="1448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28045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27"/>
                </a:moveTo>
                <a:lnTo>
                  <a:pt x="0" y="38"/>
                </a:lnTo>
                <a:lnTo>
                  <a:pt x="241" y="0"/>
                </a:lnTo>
                <a:lnTo>
                  <a:pt x="241" y="1644"/>
                </a:lnTo>
                <a:lnTo>
                  <a:pt x="0" y="1527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28160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66"/>
                </a:moveTo>
                <a:lnTo>
                  <a:pt x="0" y="38"/>
                </a:lnTo>
                <a:lnTo>
                  <a:pt x="241" y="0"/>
                </a:lnTo>
                <a:lnTo>
                  <a:pt x="241" y="1683"/>
                </a:lnTo>
                <a:lnTo>
                  <a:pt x="0" y="1566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28287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44"/>
                </a:moveTo>
                <a:lnTo>
                  <a:pt x="0" y="0"/>
                </a:lnTo>
                <a:lnTo>
                  <a:pt x="229" y="0"/>
                </a:lnTo>
                <a:lnTo>
                  <a:pt x="229" y="1723"/>
                </a:lnTo>
                <a:lnTo>
                  <a:pt x="0" y="1644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28402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83"/>
                </a:moveTo>
                <a:lnTo>
                  <a:pt x="0" y="0"/>
                </a:lnTo>
                <a:lnTo>
                  <a:pt x="229" y="0"/>
                </a:lnTo>
                <a:lnTo>
                  <a:pt x="229" y="1762"/>
                </a:lnTo>
                <a:lnTo>
                  <a:pt x="0" y="1683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2851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762"/>
                </a:moveTo>
                <a:lnTo>
                  <a:pt x="0" y="38"/>
                </a:lnTo>
                <a:lnTo>
                  <a:pt x="241" y="0"/>
                </a:lnTo>
                <a:lnTo>
                  <a:pt x="241" y="1840"/>
                </a:lnTo>
                <a:lnTo>
                  <a:pt x="0" y="1762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28632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801"/>
                </a:moveTo>
                <a:lnTo>
                  <a:pt x="0" y="38"/>
                </a:lnTo>
                <a:lnTo>
                  <a:pt x="275" y="0"/>
                </a:lnTo>
                <a:lnTo>
                  <a:pt x="275" y="1879"/>
                </a:lnTo>
                <a:lnTo>
                  <a:pt x="126" y="184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2875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40"/>
                </a:moveTo>
                <a:lnTo>
                  <a:pt x="0" y="0"/>
                </a:lnTo>
                <a:lnTo>
                  <a:pt x="149" y="0"/>
                </a:lnTo>
                <a:lnTo>
                  <a:pt x="264" y="1918"/>
                </a:lnTo>
                <a:lnTo>
                  <a:pt x="0" y="184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2890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79"/>
                </a:moveTo>
                <a:lnTo>
                  <a:pt x="0" y="0"/>
                </a:lnTo>
                <a:lnTo>
                  <a:pt x="241" y="0"/>
                </a:lnTo>
                <a:lnTo>
                  <a:pt x="241" y="1957"/>
                </a:lnTo>
                <a:lnTo>
                  <a:pt x="0" y="1879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29023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57"/>
                </a:moveTo>
                <a:lnTo>
                  <a:pt x="0" y="38"/>
                </a:lnTo>
                <a:lnTo>
                  <a:pt x="241" y="0"/>
                </a:lnTo>
                <a:lnTo>
                  <a:pt x="241" y="2036"/>
                </a:lnTo>
                <a:lnTo>
                  <a:pt x="0" y="1957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2914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96"/>
                </a:moveTo>
                <a:lnTo>
                  <a:pt x="0" y="38"/>
                </a:lnTo>
                <a:lnTo>
                  <a:pt x="229" y="0"/>
                </a:lnTo>
                <a:lnTo>
                  <a:pt x="229" y="2075"/>
                </a:lnTo>
                <a:lnTo>
                  <a:pt x="0" y="1996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2926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36"/>
                </a:moveTo>
                <a:lnTo>
                  <a:pt x="0" y="0"/>
                </a:lnTo>
                <a:lnTo>
                  <a:pt x="241" y="0"/>
                </a:lnTo>
                <a:lnTo>
                  <a:pt x="241" y="2114"/>
                </a:lnTo>
                <a:lnTo>
                  <a:pt x="0" y="2036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2937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75"/>
                </a:moveTo>
                <a:lnTo>
                  <a:pt x="0" y="0"/>
                </a:lnTo>
                <a:lnTo>
                  <a:pt x="241" y="0"/>
                </a:lnTo>
                <a:lnTo>
                  <a:pt x="241" y="2192"/>
                </a:lnTo>
                <a:lnTo>
                  <a:pt x="0" y="2075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2950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53"/>
                </a:moveTo>
                <a:lnTo>
                  <a:pt x="0" y="38"/>
                </a:lnTo>
                <a:lnTo>
                  <a:pt x="229" y="0"/>
                </a:lnTo>
                <a:lnTo>
                  <a:pt x="229" y="2271"/>
                </a:lnTo>
                <a:lnTo>
                  <a:pt x="0" y="2153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14" y="0"/>
                </a:moveTo>
                <a:lnTo>
                  <a:pt x="0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275" y="0"/>
                </a:moveTo>
                <a:lnTo>
                  <a:pt x="0" y="0"/>
                </a:lnTo>
                <a:lnTo>
                  <a:pt x="0" y="2271"/>
                </a:lnTo>
                <a:lnTo>
                  <a:pt x="160" y="1996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29851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14"/>
                </a:moveTo>
                <a:lnTo>
                  <a:pt x="0" y="0"/>
                </a:lnTo>
                <a:lnTo>
                  <a:pt x="275" y="0"/>
                </a:lnTo>
                <a:lnTo>
                  <a:pt x="275" y="1291"/>
                </a:lnTo>
                <a:lnTo>
                  <a:pt x="0" y="2114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30012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29" y="38"/>
                </a:moveTo>
                <a:lnTo>
                  <a:pt x="0" y="38"/>
                </a:lnTo>
                <a:lnTo>
                  <a:pt x="0" y="1761"/>
                </a:lnTo>
                <a:lnTo>
                  <a:pt x="229" y="900"/>
                </a:lnTo>
                <a:lnTo>
                  <a:pt x="229" y="38"/>
                </a:lnTo>
                <a:close/>
              </a:path>
              <a:path w="634" h="1904">
                <a:moveTo>
                  <a:pt x="229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30127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41" y="0"/>
                </a:moveTo>
                <a:lnTo>
                  <a:pt x="0" y="1330"/>
                </a:lnTo>
                <a:lnTo>
                  <a:pt x="241" y="430"/>
                </a:lnTo>
                <a:lnTo>
                  <a:pt x="241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30242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41" y="0"/>
                </a:moveTo>
                <a:lnTo>
                  <a:pt x="0" y="0"/>
                </a:lnTo>
                <a:lnTo>
                  <a:pt x="0" y="900"/>
                </a:lnTo>
                <a:lnTo>
                  <a:pt x="241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30368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34" y="234"/>
                </a:lnTo>
                <a:lnTo>
                  <a:pt x="0" y="43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16994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4" h="46354">
                <a:moveTo>
                  <a:pt x="15812" y="27054"/>
                </a:moveTo>
                <a:lnTo>
                  <a:pt x="15616" y="27719"/>
                </a:lnTo>
                <a:lnTo>
                  <a:pt x="15490" y="27954"/>
                </a:lnTo>
                <a:lnTo>
                  <a:pt x="15294" y="28542"/>
                </a:lnTo>
                <a:lnTo>
                  <a:pt x="15179" y="28776"/>
                </a:lnTo>
                <a:lnTo>
                  <a:pt x="15064" y="29129"/>
                </a:lnTo>
                <a:lnTo>
                  <a:pt x="14938" y="29364"/>
                </a:lnTo>
                <a:lnTo>
                  <a:pt x="14869" y="29560"/>
                </a:lnTo>
                <a:lnTo>
                  <a:pt x="14512" y="30225"/>
                </a:lnTo>
                <a:lnTo>
                  <a:pt x="14153" y="31008"/>
                </a:lnTo>
                <a:lnTo>
                  <a:pt x="13684" y="31753"/>
                </a:lnTo>
                <a:lnTo>
                  <a:pt x="13569" y="32027"/>
                </a:lnTo>
                <a:lnTo>
                  <a:pt x="13440" y="32183"/>
                </a:lnTo>
                <a:lnTo>
                  <a:pt x="12822" y="33162"/>
                </a:lnTo>
                <a:lnTo>
                  <a:pt x="12661" y="33357"/>
                </a:lnTo>
                <a:lnTo>
                  <a:pt x="6761" y="38213"/>
                </a:lnTo>
                <a:lnTo>
                  <a:pt x="6612" y="38487"/>
                </a:lnTo>
                <a:lnTo>
                  <a:pt x="5738" y="38800"/>
                </a:lnTo>
                <a:lnTo>
                  <a:pt x="3035" y="40287"/>
                </a:lnTo>
                <a:lnTo>
                  <a:pt x="1540" y="40993"/>
                </a:lnTo>
                <a:lnTo>
                  <a:pt x="95" y="41580"/>
                </a:lnTo>
                <a:lnTo>
                  <a:pt x="0" y="44672"/>
                </a:lnTo>
                <a:lnTo>
                  <a:pt x="1264" y="44908"/>
                </a:lnTo>
                <a:lnTo>
                  <a:pt x="3576" y="45378"/>
                </a:lnTo>
                <a:lnTo>
                  <a:pt x="6336" y="46043"/>
                </a:lnTo>
                <a:lnTo>
                  <a:pt x="8222" y="46043"/>
                </a:lnTo>
                <a:lnTo>
                  <a:pt x="10108" y="45965"/>
                </a:lnTo>
                <a:lnTo>
                  <a:pt x="24689" y="43890"/>
                </a:lnTo>
                <a:lnTo>
                  <a:pt x="26380" y="43538"/>
                </a:lnTo>
                <a:lnTo>
                  <a:pt x="28001" y="43146"/>
                </a:lnTo>
                <a:lnTo>
                  <a:pt x="30980" y="42363"/>
                </a:lnTo>
                <a:lnTo>
                  <a:pt x="33693" y="41580"/>
                </a:lnTo>
                <a:lnTo>
                  <a:pt x="1023" y="41540"/>
                </a:lnTo>
                <a:lnTo>
                  <a:pt x="1736" y="41384"/>
                </a:lnTo>
                <a:lnTo>
                  <a:pt x="14547" y="31165"/>
                </a:lnTo>
                <a:lnTo>
                  <a:pt x="17260" y="31008"/>
                </a:lnTo>
                <a:lnTo>
                  <a:pt x="22378" y="30774"/>
                </a:lnTo>
                <a:lnTo>
                  <a:pt x="29174" y="30578"/>
                </a:lnTo>
                <a:lnTo>
                  <a:pt x="29761" y="30578"/>
                </a:lnTo>
                <a:lnTo>
                  <a:pt x="28312" y="27680"/>
                </a:lnTo>
                <a:lnTo>
                  <a:pt x="28172" y="27289"/>
                </a:lnTo>
                <a:lnTo>
                  <a:pt x="19273" y="27289"/>
                </a:lnTo>
                <a:lnTo>
                  <a:pt x="17893" y="27250"/>
                </a:lnTo>
                <a:lnTo>
                  <a:pt x="16708" y="27172"/>
                </a:lnTo>
                <a:lnTo>
                  <a:pt x="15812" y="27054"/>
                </a:lnTo>
                <a:close/>
              </a:path>
              <a:path w="38734" h="46354">
                <a:moveTo>
                  <a:pt x="30037" y="31008"/>
                </a:moveTo>
                <a:lnTo>
                  <a:pt x="34291" y="35824"/>
                </a:lnTo>
                <a:lnTo>
                  <a:pt x="33027" y="36216"/>
                </a:lnTo>
                <a:lnTo>
                  <a:pt x="31727" y="36569"/>
                </a:lnTo>
                <a:lnTo>
                  <a:pt x="30393" y="36881"/>
                </a:lnTo>
                <a:lnTo>
                  <a:pt x="29059" y="37234"/>
                </a:lnTo>
                <a:lnTo>
                  <a:pt x="1931" y="41462"/>
                </a:lnTo>
                <a:lnTo>
                  <a:pt x="1264" y="41540"/>
                </a:lnTo>
                <a:lnTo>
                  <a:pt x="33724" y="41540"/>
                </a:lnTo>
                <a:lnTo>
                  <a:pt x="34165" y="40954"/>
                </a:lnTo>
                <a:lnTo>
                  <a:pt x="34682" y="40444"/>
                </a:lnTo>
                <a:lnTo>
                  <a:pt x="34796" y="40287"/>
                </a:lnTo>
                <a:lnTo>
                  <a:pt x="35073" y="40053"/>
                </a:lnTo>
                <a:lnTo>
                  <a:pt x="35234" y="39857"/>
                </a:lnTo>
                <a:lnTo>
                  <a:pt x="35464" y="39622"/>
                </a:lnTo>
                <a:lnTo>
                  <a:pt x="35625" y="39505"/>
                </a:lnTo>
                <a:lnTo>
                  <a:pt x="35821" y="39309"/>
                </a:lnTo>
                <a:lnTo>
                  <a:pt x="36097" y="39113"/>
                </a:lnTo>
                <a:lnTo>
                  <a:pt x="36327" y="38957"/>
                </a:lnTo>
                <a:lnTo>
                  <a:pt x="36522" y="38761"/>
                </a:lnTo>
                <a:lnTo>
                  <a:pt x="37120" y="38369"/>
                </a:lnTo>
                <a:lnTo>
                  <a:pt x="37592" y="38095"/>
                </a:lnTo>
                <a:lnTo>
                  <a:pt x="37868" y="37938"/>
                </a:lnTo>
                <a:lnTo>
                  <a:pt x="38098" y="37781"/>
                </a:lnTo>
                <a:lnTo>
                  <a:pt x="31512" y="32927"/>
                </a:lnTo>
                <a:lnTo>
                  <a:pt x="30037" y="31008"/>
                </a:lnTo>
                <a:close/>
              </a:path>
              <a:path w="38734" h="46354">
                <a:moveTo>
                  <a:pt x="15651" y="27484"/>
                </a:moveTo>
                <a:close/>
              </a:path>
              <a:path w="38734" h="46354">
                <a:moveTo>
                  <a:pt x="18330" y="0"/>
                </a:moveTo>
                <a:lnTo>
                  <a:pt x="12661" y="7321"/>
                </a:lnTo>
                <a:lnTo>
                  <a:pt x="12776" y="8338"/>
                </a:lnTo>
                <a:lnTo>
                  <a:pt x="15260" y="15661"/>
                </a:lnTo>
                <a:lnTo>
                  <a:pt x="15846" y="17108"/>
                </a:lnTo>
                <a:lnTo>
                  <a:pt x="16080" y="17971"/>
                </a:lnTo>
                <a:lnTo>
                  <a:pt x="16318" y="18988"/>
                </a:lnTo>
                <a:lnTo>
                  <a:pt x="16433" y="19810"/>
                </a:lnTo>
                <a:lnTo>
                  <a:pt x="16527" y="23256"/>
                </a:lnTo>
                <a:lnTo>
                  <a:pt x="16364" y="24705"/>
                </a:lnTo>
                <a:lnTo>
                  <a:pt x="16122" y="25879"/>
                </a:lnTo>
                <a:lnTo>
                  <a:pt x="15812" y="27054"/>
                </a:lnTo>
                <a:lnTo>
                  <a:pt x="16708" y="27172"/>
                </a:lnTo>
                <a:lnTo>
                  <a:pt x="17893" y="27250"/>
                </a:lnTo>
                <a:lnTo>
                  <a:pt x="19273" y="27289"/>
                </a:lnTo>
                <a:lnTo>
                  <a:pt x="20802" y="27289"/>
                </a:lnTo>
                <a:lnTo>
                  <a:pt x="22447" y="27250"/>
                </a:lnTo>
                <a:lnTo>
                  <a:pt x="25126" y="27054"/>
                </a:lnTo>
                <a:lnTo>
                  <a:pt x="26069" y="26937"/>
                </a:lnTo>
                <a:lnTo>
                  <a:pt x="26978" y="26780"/>
                </a:lnTo>
                <a:lnTo>
                  <a:pt x="27921" y="26584"/>
                </a:lnTo>
                <a:lnTo>
                  <a:pt x="27599" y="25527"/>
                </a:lnTo>
                <a:lnTo>
                  <a:pt x="27323" y="24431"/>
                </a:lnTo>
                <a:lnTo>
                  <a:pt x="27093" y="23256"/>
                </a:lnTo>
                <a:lnTo>
                  <a:pt x="26782" y="20750"/>
                </a:lnTo>
                <a:lnTo>
                  <a:pt x="26879" y="15661"/>
                </a:lnTo>
                <a:lnTo>
                  <a:pt x="30183" y="2114"/>
                </a:lnTo>
                <a:lnTo>
                  <a:pt x="28427" y="2114"/>
                </a:lnTo>
                <a:lnTo>
                  <a:pt x="21469" y="586"/>
                </a:lnTo>
                <a:lnTo>
                  <a:pt x="20411" y="273"/>
                </a:lnTo>
                <a:lnTo>
                  <a:pt x="19066" y="38"/>
                </a:lnTo>
                <a:lnTo>
                  <a:pt x="18330" y="0"/>
                </a:lnTo>
                <a:close/>
              </a:path>
              <a:path w="38734" h="46354">
                <a:moveTo>
                  <a:pt x="27921" y="26584"/>
                </a:moveTo>
                <a:lnTo>
                  <a:pt x="20802" y="27289"/>
                </a:lnTo>
                <a:lnTo>
                  <a:pt x="28172" y="27289"/>
                </a:lnTo>
                <a:lnTo>
                  <a:pt x="27921" y="26584"/>
                </a:lnTo>
                <a:close/>
              </a:path>
              <a:path w="38734" h="46354">
                <a:moveTo>
                  <a:pt x="30198" y="2074"/>
                </a:moveTo>
                <a:lnTo>
                  <a:pt x="29370" y="2114"/>
                </a:lnTo>
                <a:lnTo>
                  <a:pt x="30183" y="211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10784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59" h="71754">
                <a:moveTo>
                  <a:pt x="6060" y="51561"/>
                </a:moveTo>
                <a:lnTo>
                  <a:pt x="2081" y="63753"/>
                </a:lnTo>
                <a:lnTo>
                  <a:pt x="1805" y="64261"/>
                </a:lnTo>
                <a:lnTo>
                  <a:pt x="1057" y="65150"/>
                </a:lnTo>
                <a:lnTo>
                  <a:pt x="793" y="65531"/>
                </a:lnTo>
                <a:lnTo>
                  <a:pt x="275" y="66166"/>
                </a:lnTo>
                <a:lnTo>
                  <a:pt x="862" y="66928"/>
                </a:lnTo>
                <a:lnTo>
                  <a:pt x="1057" y="67055"/>
                </a:lnTo>
                <a:lnTo>
                  <a:pt x="4875" y="68325"/>
                </a:lnTo>
                <a:lnTo>
                  <a:pt x="6531" y="69087"/>
                </a:lnTo>
                <a:lnTo>
                  <a:pt x="7946" y="69595"/>
                </a:lnTo>
                <a:lnTo>
                  <a:pt x="8808" y="69849"/>
                </a:lnTo>
                <a:lnTo>
                  <a:pt x="9004" y="69976"/>
                </a:lnTo>
                <a:lnTo>
                  <a:pt x="9165" y="69976"/>
                </a:lnTo>
                <a:lnTo>
                  <a:pt x="11131" y="70484"/>
                </a:lnTo>
                <a:lnTo>
                  <a:pt x="13489" y="70865"/>
                </a:lnTo>
                <a:lnTo>
                  <a:pt x="17571" y="71246"/>
                </a:lnTo>
                <a:lnTo>
                  <a:pt x="18786" y="71143"/>
                </a:lnTo>
                <a:lnTo>
                  <a:pt x="18479" y="71119"/>
                </a:lnTo>
                <a:lnTo>
                  <a:pt x="18318" y="70992"/>
                </a:lnTo>
                <a:lnTo>
                  <a:pt x="22803" y="70992"/>
                </a:lnTo>
                <a:lnTo>
                  <a:pt x="23792" y="70611"/>
                </a:lnTo>
                <a:lnTo>
                  <a:pt x="24333" y="70484"/>
                </a:lnTo>
                <a:lnTo>
                  <a:pt x="25483" y="69976"/>
                </a:lnTo>
                <a:lnTo>
                  <a:pt x="26069" y="69595"/>
                </a:lnTo>
                <a:lnTo>
                  <a:pt x="27369" y="68833"/>
                </a:lnTo>
                <a:lnTo>
                  <a:pt x="28920" y="67817"/>
                </a:lnTo>
                <a:lnTo>
                  <a:pt x="19859" y="67817"/>
                </a:lnTo>
                <a:lnTo>
                  <a:pt x="19618" y="67690"/>
                </a:lnTo>
                <a:lnTo>
                  <a:pt x="30002" y="62356"/>
                </a:lnTo>
                <a:lnTo>
                  <a:pt x="29531" y="61721"/>
                </a:lnTo>
                <a:lnTo>
                  <a:pt x="29013" y="61213"/>
                </a:lnTo>
                <a:lnTo>
                  <a:pt x="28461" y="60578"/>
                </a:lnTo>
                <a:lnTo>
                  <a:pt x="8371" y="51942"/>
                </a:lnTo>
                <a:lnTo>
                  <a:pt x="6060" y="51561"/>
                </a:lnTo>
                <a:close/>
              </a:path>
              <a:path w="60959" h="71754">
                <a:moveTo>
                  <a:pt x="22803" y="70992"/>
                </a:moveTo>
                <a:lnTo>
                  <a:pt x="18318" y="70992"/>
                </a:lnTo>
                <a:lnTo>
                  <a:pt x="19066" y="71119"/>
                </a:lnTo>
                <a:lnTo>
                  <a:pt x="18786" y="71143"/>
                </a:lnTo>
                <a:lnTo>
                  <a:pt x="19066" y="71246"/>
                </a:lnTo>
                <a:lnTo>
                  <a:pt x="21469" y="71246"/>
                </a:lnTo>
                <a:lnTo>
                  <a:pt x="22332" y="71119"/>
                </a:lnTo>
                <a:lnTo>
                  <a:pt x="22803" y="70992"/>
                </a:lnTo>
                <a:close/>
              </a:path>
              <a:path w="60959" h="71754">
                <a:moveTo>
                  <a:pt x="21228" y="67690"/>
                </a:moveTo>
                <a:lnTo>
                  <a:pt x="19618" y="67690"/>
                </a:lnTo>
                <a:lnTo>
                  <a:pt x="19859" y="67817"/>
                </a:lnTo>
                <a:lnTo>
                  <a:pt x="20411" y="67817"/>
                </a:lnTo>
                <a:lnTo>
                  <a:pt x="21228" y="67690"/>
                </a:lnTo>
                <a:close/>
              </a:path>
              <a:path w="60959" h="71754">
                <a:moveTo>
                  <a:pt x="53749" y="41656"/>
                </a:moveTo>
                <a:lnTo>
                  <a:pt x="44388" y="41656"/>
                </a:lnTo>
                <a:lnTo>
                  <a:pt x="44181" y="41783"/>
                </a:lnTo>
                <a:lnTo>
                  <a:pt x="43560" y="42164"/>
                </a:lnTo>
                <a:lnTo>
                  <a:pt x="42813" y="42672"/>
                </a:lnTo>
                <a:lnTo>
                  <a:pt x="42111" y="43180"/>
                </a:lnTo>
                <a:lnTo>
                  <a:pt x="41479" y="43815"/>
                </a:lnTo>
                <a:lnTo>
                  <a:pt x="40892" y="44323"/>
                </a:lnTo>
                <a:lnTo>
                  <a:pt x="39478" y="46101"/>
                </a:lnTo>
                <a:lnTo>
                  <a:pt x="38778" y="47244"/>
                </a:lnTo>
                <a:lnTo>
                  <a:pt x="37937" y="48895"/>
                </a:lnTo>
                <a:lnTo>
                  <a:pt x="36798" y="52450"/>
                </a:lnTo>
                <a:lnTo>
                  <a:pt x="36120" y="54101"/>
                </a:lnTo>
                <a:lnTo>
                  <a:pt x="30508" y="61975"/>
                </a:lnTo>
                <a:lnTo>
                  <a:pt x="28783" y="63499"/>
                </a:lnTo>
                <a:lnTo>
                  <a:pt x="27645" y="64388"/>
                </a:lnTo>
                <a:lnTo>
                  <a:pt x="27346" y="64595"/>
                </a:lnTo>
                <a:lnTo>
                  <a:pt x="26656" y="65150"/>
                </a:lnTo>
                <a:lnTo>
                  <a:pt x="26046" y="65531"/>
                </a:lnTo>
                <a:lnTo>
                  <a:pt x="25552" y="65912"/>
                </a:lnTo>
                <a:lnTo>
                  <a:pt x="24655" y="66420"/>
                </a:lnTo>
                <a:lnTo>
                  <a:pt x="24110" y="66659"/>
                </a:lnTo>
                <a:lnTo>
                  <a:pt x="23861" y="66801"/>
                </a:lnTo>
                <a:lnTo>
                  <a:pt x="23079" y="67182"/>
                </a:lnTo>
                <a:lnTo>
                  <a:pt x="22573" y="67331"/>
                </a:lnTo>
                <a:lnTo>
                  <a:pt x="22332" y="67436"/>
                </a:lnTo>
                <a:lnTo>
                  <a:pt x="20756" y="67817"/>
                </a:lnTo>
                <a:lnTo>
                  <a:pt x="28920" y="67817"/>
                </a:lnTo>
                <a:lnTo>
                  <a:pt x="30198" y="66928"/>
                </a:lnTo>
                <a:lnTo>
                  <a:pt x="31788" y="65517"/>
                </a:lnTo>
                <a:lnTo>
                  <a:pt x="32294" y="65023"/>
                </a:lnTo>
                <a:lnTo>
                  <a:pt x="32555" y="64769"/>
                </a:lnTo>
                <a:lnTo>
                  <a:pt x="32785" y="64769"/>
                </a:lnTo>
                <a:lnTo>
                  <a:pt x="33383" y="64261"/>
                </a:lnTo>
                <a:lnTo>
                  <a:pt x="33889" y="63880"/>
                </a:lnTo>
                <a:lnTo>
                  <a:pt x="34567" y="63118"/>
                </a:lnTo>
                <a:lnTo>
                  <a:pt x="35073" y="62610"/>
                </a:lnTo>
                <a:lnTo>
                  <a:pt x="36407" y="60959"/>
                </a:lnTo>
                <a:lnTo>
                  <a:pt x="41398" y="49657"/>
                </a:lnTo>
                <a:lnTo>
                  <a:pt x="42261" y="48260"/>
                </a:lnTo>
                <a:lnTo>
                  <a:pt x="49149" y="43815"/>
                </a:lnTo>
                <a:lnTo>
                  <a:pt x="50046" y="43434"/>
                </a:lnTo>
                <a:lnTo>
                  <a:pt x="51345" y="42926"/>
                </a:lnTo>
                <a:lnTo>
                  <a:pt x="52093" y="42672"/>
                </a:lnTo>
                <a:lnTo>
                  <a:pt x="52886" y="42164"/>
                </a:lnTo>
                <a:lnTo>
                  <a:pt x="53533" y="41783"/>
                </a:lnTo>
                <a:lnTo>
                  <a:pt x="44354" y="41783"/>
                </a:lnTo>
                <a:lnTo>
                  <a:pt x="53615" y="41734"/>
                </a:lnTo>
                <a:lnTo>
                  <a:pt x="53749" y="41656"/>
                </a:lnTo>
                <a:close/>
              </a:path>
              <a:path w="60959" h="71754">
                <a:moveTo>
                  <a:pt x="32335" y="64984"/>
                </a:moveTo>
                <a:lnTo>
                  <a:pt x="32199" y="65023"/>
                </a:lnTo>
                <a:lnTo>
                  <a:pt x="32335" y="64984"/>
                </a:lnTo>
                <a:close/>
              </a:path>
              <a:path w="60959" h="71754">
                <a:moveTo>
                  <a:pt x="32785" y="64769"/>
                </a:moveTo>
                <a:lnTo>
                  <a:pt x="32555" y="64769"/>
                </a:lnTo>
                <a:lnTo>
                  <a:pt x="32335" y="64984"/>
                </a:lnTo>
                <a:lnTo>
                  <a:pt x="32636" y="64896"/>
                </a:lnTo>
                <a:lnTo>
                  <a:pt x="32785" y="64769"/>
                </a:lnTo>
                <a:close/>
              </a:path>
              <a:path w="60959" h="71754">
                <a:moveTo>
                  <a:pt x="21891" y="20700"/>
                </a:moveTo>
                <a:lnTo>
                  <a:pt x="793" y="20700"/>
                </a:lnTo>
                <a:lnTo>
                  <a:pt x="1037" y="21462"/>
                </a:lnTo>
                <a:lnTo>
                  <a:pt x="2161" y="24637"/>
                </a:lnTo>
                <a:lnTo>
                  <a:pt x="3024" y="27304"/>
                </a:lnTo>
                <a:lnTo>
                  <a:pt x="6209" y="45592"/>
                </a:lnTo>
                <a:lnTo>
                  <a:pt x="7394" y="45084"/>
                </a:lnTo>
                <a:lnTo>
                  <a:pt x="10660" y="43560"/>
                </a:lnTo>
                <a:lnTo>
                  <a:pt x="11637" y="42925"/>
                </a:lnTo>
                <a:lnTo>
                  <a:pt x="13708" y="41655"/>
                </a:lnTo>
                <a:lnTo>
                  <a:pt x="15927" y="40131"/>
                </a:lnTo>
                <a:lnTo>
                  <a:pt x="17180" y="39115"/>
                </a:lnTo>
                <a:lnTo>
                  <a:pt x="17697" y="38734"/>
                </a:lnTo>
                <a:lnTo>
                  <a:pt x="18479" y="37972"/>
                </a:lnTo>
                <a:lnTo>
                  <a:pt x="19342" y="36702"/>
                </a:lnTo>
                <a:lnTo>
                  <a:pt x="19959" y="35686"/>
                </a:lnTo>
                <a:lnTo>
                  <a:pt x="20482" y="34670"/>
                </a:lnTo>
                <a:lnTo>
                  <a:pt x="20837" y="34035"/>
                </a:lnTo>
                <a:lnTo>
                  <a:pt x="22729" y="27304"/>
                </a:lnTo>
                <a:lnTo>
                  <a:pt x="22610" y="23494"/>
                </a:lnTo>
                <a:lnTo>
                  <a:pt x="22297" y="21970"/>
                </a:lnTo>
                <a:lnTo>
                  <a:pt x="22102" y="21208"/>
                </a:lnTo>
                <a:lnTo>
                  <a:pt x="21891" y="20700"/>
                </a:lnTo>
                <a:close/>
              </a:path>
              <a:path w="60959" h="71754">
                <a:moveTo>
                  <a:pt x="43192" y="3937"/>
                </a:moveTo>
                <a:lnTo>
                  <a:pt x="24540" y="3936"/>
                </a:lnTo>
                <a:lnTo>
                  <a:pt x="25276" y="4064"/>
                </a:lnTo>
                <a:lnTo>
                  <a:pt x="26621" y="4191"/>
                </a:lnTo>
                <a:lnTo>
                  <a:pt x="27679" y="4572"/>
                </a:lnTo>
                <a:lnTo>
                  <a:pt x="36407" y="6096"/>
                </a:lnTo>
                <a:lnTo>
                  <a:pt x="35540" y="8509"/>
                </a:lnTo>
                <a:lnTo>
                  <a:pt x="32994" y="24384"/>
                </a:lnTo>
                <a:lnTo>
                  <a:pt x="33105" y="25654"/>
                </a:lnTo>
                <a:lnTo>
                  <a:pt x="37822" y="36957"/>
                </a:lnTo>
                <a:lnTo>
                  <a:pt x="38454" y="37719"/>
                </a:lnTo>
                <a:lnTo>
                  <a:pt x="44260" y="41734"/>
                </a:lnTo>
                <a:lnTo>
                  <a:pt x="53749" y="41656"/>
                </a:lnTo>
                <a:lnTo>
                  <a:pt x="60465" y="33274"/>
                </a:lnTo>
                <a:lnTo>
                  <a:pt x="60421" y="29845"/>
                </a:lnTo>
                <a:lnTo>
                  <a:pt x="55313" y="23495"/>
                </a:lnTo>
                <a:lnTo>
                  <a:pt x="55163" y="23368"/>
                </a:lnTo>
                <a:lnTo>
                  <a:pt x="46142" y="10287"/>
                </a:lnTo>
                <a:lnTo>
                  <a:pt x="46044" y="9652"/>
                </a:lnTo>
                <a:lnTo>
                  <a:pt x="43330" y="4064"/>
                </a:lnTo>
                <a:lnTo>
                  <a:pt x="43192" y="3937"/>
                </a:lnTo>
                <a:close/>
              </a:path>
              <a:path w="60959" h="71754">
                <a:moveTo>
                  <a:pt x="23436" y="0"/>
                </a:moveTo>
                <a:lnTo>
                  <a:pt x="0" y="20827"/>
                </a:lnTo>
                <a:lnTo>
                  <a:pt x="793" y="20700"/>
                </a:lnTo>
                <a:lnTo>
                  <a:pt x="21891" y="20700"/>
                </a:lnTo>
                <a:lnTo>
                  <a:pt x="21469" y="19684"/>
                </a:lnTo>
                <a:lnTo>
                  <a:pt x="20756" y="18287"/>
                </a:lnTo>
                <a:lnTo>
                  <a:pt x="20204" y="17017"/>
                </a:lnTo>
                <a:lnTo>
                  <a:pt x="19856" y="16001"/>
                </a:lnTo>
                <a:lnTo>
                  <a:pt x="19422" y="14604"/>
                </a:lnTo>
                <a:lnTo>
                  <a:pt x="19146" y="13461"/>
                </a:lnTo>
                <a:lnTo>
                  <a:pt x="18957" y="12064"/>
                </a:lnTo>
                <a:lnTo>
                  <a:pt x="19023" y="7238"/>
                </a:lnTo>
                <a:lnTo>
                  <a:pt x="24540" y="3936"/>
                </a:lnTo>
                <a:lnTo>
                  <a:pt x="43192" y="3937"/>
                </a:lnTo>
                <a:lnTo>
                  <a:pt x="42778" y="3556"/>
                </a:lnTo>
                <a:lnTo>
                  <a:pt x="42468" y="3429"/>
                </a:lnTo>
                <a:lnTo>
                  <a:pt x="41479" y="2794"/>
                </a:lnTo>
                <a:lnTo>
                  <a:pt x="40731" y="2540"/>
                </a:lnTo>
                <a:lnTo>
                  <a:pt x="29680" y="1524"/>
                </a:lnTo>
                <a:lnTo>
                  <a:pt x="28933" y="1270"/>
                </a:lnTo>
                <a:lnTo>
                  <a:pt x="28070" y="1016"/>
                </a:lnTo>
                <a:lnTo>
                  <a:pt x="26150" y="508"/>
                </a:lnTo>
                <a:lnTo>
                  <a:pt x="22918" y="507"/>
                </a:lnTo>
                <a:lnTo>
                  <a:pt x="23436" y="0"/>
                </a:lnTo>
                <a:close/>
              </a:path>
              <a:path w="60959" h="71754">
                <a:moveTo>
                  <a:pt x="39984" y="2286"/>
                </a:moveTo>
                <a:lnTo>
                  <a:pt x="38684" y="2286"/>
                </a:lnTo>
                <a:lnTo>
                  <a:pt x="37546" y="2413"/>
                </a:lnTo>
                <a:lnTo>
                  <a:pt x="35660" y="2540"/>
                </a:lnTo>
                <a:lnTo>
                  <a:pt x="40731" y="2540"/>
                </a:lnTo>
                <a:lnTo>
                  <a:pt x="39984" y="2286"/>
                </a:lnTo>
                <a:close/>
              </a:path>
              <a:path w="60959" h="71754">
                <a:moveTo>
                  <a:pt x="24540" y="381"/>
                </a:moveTo>
                <a:lnTo>
                  <a:pt x="23988" y="381"/>
                </a:lnTo>
                <a:lnTo>
                  <a:pt x="23436" y="507"/>
                </a:lnTo>
                <a:lnTo>
                  <a:pt x="26150" y="508"/>
                </a:lnTo>
                <a:lnTo>
                  <a:pt x="24540" y="381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08312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5" h="53975">
                <a:moveTo>
                  <a:pt x="2748" y="44243"/>
                </a:moveTo>
                <a:lnTo>
                  <a:pt x="1958" y="45104"/>
                </a:lnTo>
                <a:lnTo>
                  <a:pt x="1448" y="45613"/>
                </a:lnTo>
                <a:lnTo>
                  <a:pt x="0" y="46866"/>
                </a:lnTo>
                <a:lnTo>
                  <a:pt x="2046" y="47806"/>
                </a:lnTo>
                <a:lnTo>
                  <a:pt x="29761" y="53679"/>
                </a:lnTo>
                <a:lnTo>
                  <a:pt x="31612" y="53639"/>
                </a:lnTo>
                <a:lnTo>
                  <a:pt x="41203" y="52426"/>
                </a:lnTo>
                <a:lnTo>
                  <a:pt x="41628" y="52386"/>
                </a:lnTo>
                <a:lnTo>
                  <a:pt x="42767" y="52191"/>
                </a:lnTo>
                <a:lnTo>
                  <a:pt x="43514" y="51995"/>
                </a:lnTo>
                <a:lnTo>
                  <a:pt x="44779" y="51565"/>
                </a:lnTo>
                <a:lnTo>
                  <a:pt x="45251" y="51329"/>
                </a:lnTo>
                <a:lnTo>
                  <a:pt x="45722" y="51133"/>
                </a:lnTo>
                <a:lnTo>
                  <a:pt x="46631" y="50585"/>
                </a:lnTo>
                <a:lnTo>
                  <a:pt x="47537" y="49880"/>
                </a:lnTo>
                <a:lnTo>
                  <a:pt x="48097" y="49371"/>
                </a:lnTo>
                <a:lnTo>
                  <a:pt x="22562" y="49371"/>
                </a:lnTo>
                <a:lnTo>
                  <a:pt x="21538" y="49294"/>
                </a:lnTo>
                <a:lnTo>
                  <a:pt x="21363" y="49254"/>
                </a:lnTo>
                <a:lnTo>
                  <a:pt x="19974" y="49254"/>
                </a:lnTo>
                <a:lnTo>
                  <a:pt x="18479" y="49176"/>
                </a:lnTo>
                <a:lnTo>
                  <a:pt x="7348" y="46357"/>
                </a:lnTo>
                <a:lnTo>
                  <a:pt x="3530" y="45104"/>
                </a:lnTo>
                <a:lnTo>
                  <a:pt x="3334" y="44947"/>
                </a:lnTo>
                <a:lnTo>
                  <a:pt x="3139" y="44752"/>
                </a:lnTo>
                <a:lnTo>
                  <a:pt x="2748" y="44243"/>
                </a:lnTo>
                <a:close/>
              </a:path>
              <a:path w="69215" h="53975">
                <a:moveTo>
                  <a:pt x="55313" y="0"/>
                </a:moveTo>
                <a:lnTo>
                  <a:pt x="55704" y="586"/>
                </a:lnTo>
                <a:lnTo>
                  <a:pt x="56532" y="1016"/>
                </a:lnTo>
                <a:lnTo>
                  <a:pt x="57199" y="1291"/>
                </a:lnTo>
                <a:lnTo>
                  <a:pt x="57636" y="1448"/>
                </a:lnTo>
                <a:lnTo>
                  <a:pt x="57785" y="1526"/>
                </a:lnTo>
                <a:lnTo>
                  <a:pt x="63018" y="10570"/>
                </a:lnTo>
                <a:lnTo>
                  <a:pt x="62912" y="11431"/>
                </a:lnTo>
                <a:lnTo>
                  <a:pt x="50241" y="22160"/>
                </a:lnTo>
                <a:lnTo>
                  <a:pt x="49333" y="22473"/>
                </a:lnTo>
                <a:lnTo>
                  <a:pt x="43790" y="28033"/>
                </a:lnTo>
                <a:lnTo>
                  <a:pt x="43675" y="28307"/>
                </a:lnTo>
                <a:lnTo>
                  <a:pt x="34858" y="43034"/>
                </a:lnTo>
                <a:lnTo>
                  <a:pt x="34245" y="43617"/>
                </a:lnTo>
                <a:lnTo>
                  <a:pt x="23194" y="49371"/>
                </a:lnTo>
                <a:lnTo>
                  <a:pt x="48097" y="49371"/>
                </a:lnTo>
                <a:lnTo>
                  <a:pt x="50669" y="41384"/>
                </a:lnTo>
                <a:lnTo>
                  <a:pt x="50884" y="40014"/>
                </a:lnTo>
                <a:lnTo>
                  <a:pt x="60660" y="27446"/>
                </a:lnTo>
                <a:lnTo>
                  <a:pt x="61799" y="26662"/>
                </a:lnTo>
                <a:lnTo>
                  <a:pt x="62351" y="26232"/>
                </a:lnTo>
                <a:lnTo>
                  <a:pt x="62822" y="25762"/>
                </a:lnTo>
                <a:lnTo>
                  <a:pt x="63340" y="25292"/>
                </a:lnTo>
                <a:lnTo>
                  <a:pt x="68756" y="15073"/>
                </a:lnTo>
                <a:lnTo>
                  <a:pt x="68704" y="12684"/>
                </a:lnTo>
                <a:lnTo>
                  <a:pt x="55980" y="351"/>
                </a:lnTo>
                <a:lnTo>
                  <a:pt x="55313" y="0"/>
                </a:lnTo>
                <a:close/>
              </a:path>
              <a:path w="69215" h="53975">
                <a:moveTo>
                  <a:pt x="21227" y="49222"/>
                </a:moveTo>
                <a:lnTo>
                  <a:pt x="19974" y="49254"/>
                </a:lnTo>
                <a:lnTo>
                  <a:pt x="21363" y="49254"/>
                </a:lnTo>
                <a:lnTo>
                  <a:pt x="21227" y="49222"/>
                </a:lnTo>
                <a:close/>
              </a:path>
              <a:path w="69215" h="53975">
                <a:moveTo>
                  <a:pt x="20791" y="49059"/>
                </a:moveTo>
                <a:lnTo>
                  <a:pt x="21227" y="49222"/>
                </a:lnTo>
                <a:lnTo>
                  <a:pt x="21538" y="49215"/>
                </a:lnTo>
                <a:lnTo>
                  <a:pt x="20791" y="49059"/>
                </a:lnTo>
                <a:close/>
              </a:path>
              <a:path w="69215" h="53975">
                <a:moveTo>
                  <a:pt x="35027" y="42872"/>
                </a:moveTo>
                <a:lnTo>
                  <a:pt x="34671" y="43146"/>
                </a:lnTo>
                <a:lnTo>
                  <a:pt x="34858" y="43034"/>
                </a:lnTo>
                <a:lnTo>
                  <a:pt x="35027" y="42872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1684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505" y="79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16844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1057" y="3054"/>
                </a:lnTo>
                <a:lnTo>
                  <a:pt x="1057" y="156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1735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551" y="2975"/>
                </a:lnTo>
                <a:lnTo>
                  <a:pt x="1103" y="3053"/>
                </a:lnTo>
                <a:lnTo>
                  <a:pt x="1103" y="195"/>
                </a:lnTo>
                <a:lnTo>
                  <a:pt x="551" y="77"/>
                </a:lnTo>
                <a:lnTo>
                  <a:pt x="0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17902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05" y="2975"/>
                </a:lnTo>
                <a:lnTo>
                  <a:pt x="1057" y="3093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18454" y="61622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7"/>
                </a:lnTo>
                <a:lnTo>
                  <a:pt x="1057" y="3093"/>
                </a:lnTo>
                <a:lnTo>
                  <a:pt x="1057" y="195"/>
                </a:lnTo>
                <a:lnTo>
                  <a:pt x="505" y="116"/>
                </a:lnTo>
                <a:lnTo>
                  <a:pt x="0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1896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1103" y="3093"/>
                </a:lnTo>
                <a:lnTo>
                  <a:pt x="1103" y="195"/>
                </a:lnTo>
                <a:lnTo>
                  <a:pt x="551" y="79"/>
                </a:lnTo>
                <a:lnTo>
                  <a:pt x="0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1951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20064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2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14"/>
                </a:lnTo>
                <a:lnTo>
                  <a:pt x="1103" y="3171"/>
                </a:lnTo>
                <a:lnTo>
                  <a:pt x="1103" y="273"/>
                </a:lnTo>
                <a:lnTo>
                  <a:pt x="551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2112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54"/>
                </a:lnTo>
                <a:lnTo>
                  <a:pt x="1069" y="3172"/>
                </a:lnTo>
                <a:lnTo>
                  <a:pt x="1069" y="274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21674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17" y="3015"/>
                </a:lnTo>
                <a:lnTo>
                  <a:pt x="1057" y="3171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22192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40" y="3053"/>
                </a:lnTo>
                <a:lnTo>
                  <a:pt x="1092" y="3171"/>
                </a:lnTo>
                <a:lnTo>
                  <a:pt x="1092" y="273"/>
                </a:lnTo>
                <a:lnTo>
                  <a:pt x="540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2273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54"/>
                </a:lnTo>
                <a:lnTo>
                  <a:pt x="1069" y="3211"/>
                </a:lnTo>
                <a:lnTo>
                  <a:pt x="1069" y="274"/>
                </a:lnTo>
                <a:lnTo>
                  <a:pt x="517" y="156"/>
                </a:lnTo>
                <a:lnTo>
                  <a:pt x="0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23284" y="6173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897"/>
                </a:lnTo>
                <a:lnTo>
                  <a:pt x="1069" y="3210"/>
                </a:lnTo>
                <a:lnTo>
                  <a:pt x="1069" y="273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23802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24354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24906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425412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25964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92"/>
                </a:lnTo>
                <a:lnTo>
                  <a:pt x="1057" y="3288"/>
                </a:lnTo>
                <a:lnTo>
                  <a:pt x="1057" y="312"/>
                </a:lnTo>
                <a:lnTo>
                  <a:pt x="0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26516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05" y="3132"/>
                </a:lnTo>
                <a:lnTo>
                  <a:pt x="1057" y="3289"/>
                </a:lnTo>
                <a:lnTo>
                  <a:pt x="1057" y="313"/>
                </a:lnTo>
                <a:lnTo>
                  <a:pt x="0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27022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551" y="3132"/>
                </a:lnTo>
                <a:lnTo>
                  <a:pt x="1103" y="3328"/>
                </a:lnTo>
                <a:lnTo>
                  <a:pt x="1103" y="352"/>
                </a:lnTo>
                <a:lnTo>
                  <a:pt x="551" y="156"/>
                </a:lnTo>
                <a:lnTo>
                  <a:pt x="0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27574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75"/>
                </a:moveTo>
                <a:lnTo>
                  <a:pt x="0" y="0"/>
                </a:lnTo>
                <a:lnTo>
                  <a:pt x="1057" y="391"/>
                </a:lnTo>
                <a:lnTo>
                  <a:pt x="1057" y="3367"/>
                </a:lnTo>
                <a:lnTo>
                  <a:pt x="0" y="2975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28126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57" y="3367"/>
                </a:lnTo>
                <a:lnTo>
                  <a:pt x="1057" y="351"/>
                </a:lnTo>
                <a:lnTo>
                  <a:pt x="505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28632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69" y="3367"/>
                </a:lnTo>
                <a:lnTo>
                  <a:pt x="1069" y="351"/>
                </a:lnTo>
                <a:lnTo>
                  <a:pt x="551" y="155"/>
                </a:lnTo>
                <a:lnTo>
                  <a:pt x="0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29184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17" y="3211"/>
                </a:lnTo>
                <a:lnTo>
                  <a:pt x="1057" y="3446"/>
                </a:lnTo>
                <a:lnTo>
                  <a:pt x="1057" y="431"/>
                </a:lnTo>
                <a:lnTo>
                  <a:pt x="517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29701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40" y="3250"/>
                </a:lnTo>
                <a:lnTo>
                  <a:pt x="1092" y="3446"/>
                </a:lnTo>
                <a:lnTo>
                  <a:pt x="1092" y="430"/>
                </a:lnTo>
                <a:lnTo>
                  <a:pt x="540" y="235"/>
                </a:lnTo>
                <a:lnTo>
                  <a:pt x="0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30242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4"/>
                </a:lnTo>
                <a:lnTo>
                  <a:pt x="551" y="3210"/>
                </a:lnTo>
                <a:lnTo>
                  <a:pt x="1069" y="3444"/>
                </a:lnTo>
                <a:lnTo>
                  <a:pt x="1069" y="390"/>
                </a:lnTo>
                <a:lnTo>
                  <a:pt x="0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30794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15"/>
                </a:moveTo>
                <a:lnTo>
                  <a:pt x="0" y="0"/>
                </a:lnTo>
                <a:lnTo>
                  <a:pt x="1069" y="431"/>
                </a:lnTo>
                <a:lnTo>
                  <a:pt x="1069" y="3485"/>
                </a:lnTo>
                <a:lnTo>
                  <a:pt x="0" y="3015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31311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54"/>
                </a:moveTo>
                <a:lnTo>
                  <a:pt x="0" y="0"/>
                </a:lnTo>
                <a:lnTo>
                  <a:pt x="1103" y="470"/>
                </a:lnTo>
                <a:lnTo>
                  <a:pt x="1103" y="3523"/>
                </a:lnTo>
                <a:lnTo>
                  <a:pt x="0" y="3054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3186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51" y="328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32415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05" y="332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32921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28"/>
                </a:lnTo>
                <a:lnTo>
                  <a:pt x="1103" y="3601"/>
                </a:lnTo>
                <a:lnTo>
                  <a:pt x="1103" y="469"/>
                </a:lnTo>
                <a:lnTo>
                  <a:pt x="0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3347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67"/>
                </a:lnTo>
                <a:lnTo>
                  <a:pt x="1057" y="3680"/>
                </a:lnTo>
                <a:lnTo>
                  <a:pt x="1057" y="508"/>
                </a:lnTo>
                <a:lnTo>
                  <a:pt x="551" y="234"/>
                </a:lnTo>
                <a:lnTo>
                  <a:pt x="0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34025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132"/>
                </a:lnTo>
                <a:lnTo>
                  <a:pt x="505" y="3446"/>
                </a:lnTo>
                <a:lnTo>
                  <a:pt x="1057" y="3719"/>
                </a:lnTo>
                <a:lnTo>
                  <a:pt x="1057" y="548"/>
                </a:lnTo>
                <a:lnTo>
                  <a:pt x="0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34531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172"/>
                </a:moveTo>
                <a:lnTo>
                  <a:pt x="0" y="0"/>
                </a:lnTo>
                <a:lnTo>
                  <a:pt x="1103" y="548"/>
                </a:lnTo>
                <a:lnTo>
                  <a:pt x="1103" y="3798"/>
                </a:lnTo>
                <a:lnTo>
                  <a:pt x="0" y="3172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3508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171"/>
                </a:lnTo>
                <a:lnTo>
                  <a:pt x="1057" y="3836"/>
                </a:lnTo>
                <a:lnTo>
                  <a:pt x="1057" y="586"/>
                </a:lnTo>
                <a:lnTo>
                  <a:pt x="551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35635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250"/>
                </a:moveTo>
                <a:lnTo>
                  <a:pt x="0" y="0"/>
                </a:lnTo>
                <a:lnTo>
                  <a:pt x="1057" y="626"/>
                </a:lnTo>
                <a:lnTo>
                  <a:pt x="1057" y="3915"/>
                </a:lnTo>
                <a:lnTo>
                  <a:pt x="0" y="325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36141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50"/>
                </a:lnTo>
                <a:lnTo>
                  <a:pt x="551" y="3602"/>
                </a:lnTo>
                <a:lnTo>
                  <a:pt x="1103" y="3994"/>
                </a:lnTo>
                <a:lnTo>
                  <a:pt x="1103" y="626"/>
                </a:lnTo>
                <a:lnTo>
                  <a:pt x="0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36693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89"/>
                </a:lnTo>
                <a:lnTo>
                  <a:pt x="551" y="3680"/>
                </a:lnTo>
                <a:lnTo>
                  <a:pt x="1057" y="4071"/>
                </a:lnTo>
                <a:lnTo>
                  <a:pt x="1057" y="665"/>
                </a:lnTo>
                <a:lnTo>
                  <a:pt x="551" y="312"/>
                </a:lnTo>
                <a:lnTo>
                  <a:pt x="0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37245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368"/>
                </a:lnTo>
                <a:lnTo>
                  <a:pt x="551" y="3758"/>
                </a:lnTo>
                <a:lnTo>
                  <a:pt x="1057" y="4190"/>
                </a:lnTo>
                <a:lnTo>
                  <a:pt x="1057" y="705"/>
                </a:lnTo>
                <a:lnTo>
                  <a:pt x="505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37751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405"/>
                </a:lnTo>
                <a:lnTo>
                  <a:pt x="551" y="3837"/>
                </a:lnTo>
                <a:lnTo>
                  <a:pt x="1103" y="4307"/>
                </a:lnTo>
                <a:lnTo>
                  <a:pt x="1103" y="705"/>
                </a:lnTo>
                <a:lnTo>
                  <a:pt x="0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38303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485"/>
                </a:lnTo>
                <a:lnTo>
                  <a:pt x="551" y="3954"/>
                </a:lnTo>
                <a:lnTo>
                  <a:pt x="1069" y="4463"/>
                </a:lnTo>
                <a:lnTo>
                  <a:pt x="1069" y="743"/>
                </a:lnTo>
                <a:lnTo>
                  <a:pt x="551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38855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601"/>
                </a:lnTo>
                <a:lnTo>
                  <a:pt x="551" y="4149"/>
                </a:lnTo>
                <a:lnTo>
                  <a:pt x="1069" y="4697"/>
                </a:lnTo>
                <a:lnTo>
                  <a:pt x="1069" y="821"/>
                </a:lnTo>
                <a:lnTo>
                  <a:pt x="517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39372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719"/>
                </a:lnTo>
                <a:lnTo>
                  <a:pt x="586" y="4307"/>
                </a:lnTo>
                <a:lnTo>
                  <a:pt x="816" y="4621"/>
                </a:lnTo>
                <a:lnTo>
                  <a:pt x="1092" y="4933"/>
                </a:lnTo>
                <a:lnTo>
                  <a:pt x="1092" y="901"/>
                </a:lnTo>
                <a:lnTo>
                  <a:pt x="551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39924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3876"/>
                </a:lnTo>
                <a:lnTo>
                  <a:pt x="816" y="4894"/>
                </a:lnTo>
                <a:lnTo>
                  <a:pt x="1057" y="5286"/>
                </a:lnTo>
                <a:lnTo>
                  <a:pt x="1057" y="940"/>
                </a:lnTo>
                <a:lnTo>
                  <a:pt x="0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40465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4032"/>
                </a:lnTo>
                <a:lnTo>
                  <a:pt x="747" y="5167"/>
                </a:lnTo>
                <a:lnTo>
                  <a:pt x="1069" y="5011"/>
                </a:lnTo>
                <a:lnTo>
                  <a:pt x="1069" y="1018"/>
                </a:lnTo>
                <a:lnTo>
                  <a:pt x="551" y="469"/>
                </a:lnTo>
                <a:lnTo>
                  <a:pt x="0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40982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4346"/>
                </a:lnTo>
                <a:lnTo>
                  <a:pt x="229" y="4697"/>
                </a:lnTo>
                <a:lnTo>
                  <a:pt x="1057" y="4228"/>
                </a:lnTo>
                <a:lnTo>
                  <a:pt x="1057" y="1096"/>
                </a:lnTo>
                <a:lnTo>
                  <a:pt x="551" y="548"/>
                </a:lnTo>
                <a:lnTo>
                  <a:pt x="0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41534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993"/>
                </a:lnTo>
                <a:lnTo>
                  <a:pt x="1057" y="3367"/>
                </a:lnTo>
                <a:lnTo>
                  <a:pt x="1057" y="1212"/>
                </a:lnTo>
                <a:lnTo>
                  <a:pt x="816" y="900"/>
                </a:lnTo>
                <a:lnTo>
                  <a:pt x="275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4204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3132"/>
                </a:lnTo>
                <a:lnTo>
                  <a:pt x="1103" y="2544"/>
                </a:lnTo>
                <a:lnTo>
                  <a:pt x="1103" y="1370"/>
                </a:lnTo>
                <a:lnTo>
                  <a:pt x="827" y="1018"/>
                </a:lnTo>
                <a:lnTo>
                  <a:pt x="586" y="665"/>
                </a:lnTo>
                <a:lnTo>
                  <a:pt x="0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42592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0" y="2154"/>
                </a:lnTo>
                <a:lnTo>
                  <a:pt x="1057" y="1566"/>
                </a:lnTo>
                <a:lnTo>
                  <a:pt x="827" y="1136"/>
                </a:lnTo>
                <a:lnTo>
                  <a:pt x="586" y="744"/>
                </a:lnTo>
                <a:lnTo>
                  <a:pt x="310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4314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75" y="430"/>
                </a:lnTo>
                <a:lnTo>
                  <a:pt x="505" y="861"/>
                </a:lnTo>
                <a:lnTo>
                  <a:pt x="0" y="1173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18017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28864" y="0"/>
                </a:moveTo>
                <a:lnTo>
                  <a:pt x="27564" y="0"/>
                </a:lnTo>
                <a:lnTo>
                  <a:pt x="26069" y="77"/>
                </a:lnTo>
                <a:lnTo>
                  <a:pt x="24103" y="117"/>
                </a:lnTo>
                <a:lnTo>
                  <a:pt x="16433" y="430"/>
                </a:lnTo>
                <a:lnTo>
                  <a:pt x="13523" y="587"/>
                </a:lnTo>
                <a:lnTo>
                  <a:pt x="12465" y="1957"/>
                </a:lnTo>
                <a:lnTo>
                  <a:pt x="11212" y="3405"/>
                </a:lnTo>
                <a:lnTo>
                  <a:pt x="0" y="10962"/>
                </a:lnTo>
                <a:lnTo>
                  <a:pt x="241" y="10962"/>
                </a:lnTo>
                <a:lnTo>
                  <a:pt x="908" y="10884"/>
                </a:lnTo>
                <a:lnTo>
                  <a:pt x="1931" y="10806"/>
                </a:lnTo>
                <a:lnTo>
                  <a:pt x="9245" y="9945"/>
                </a:lnTo>
                <a:lnTo>
                  <a:pt x="29370" y="6303"/>
                </a:lnTo>
                <a:lnTo>
                  <a:pt x="30704" y="5990"/>
                </a:lnTo>
                <a:lnTo>
                  <a:pt x="32003" y="5638"/>
                </a:lnTo>
                <a:lnTo>
                  <a:pt x="33268" y="5246"/>
                </a:lnTo>
                <a:lnTo>
                  <a:pt x="32797" y="4972"/>
                </a:lnTo>
                <a:lnTo>
                  <a:pt x="32245" y="4542"/>
                </a:lnTo>
                <a:lnTo>
                  <a:pt x="29140" y="665"/>
                </a:lnTo>
                <a:lnTo>
                  <a:pt x="28864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23480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4" h="7620">
                <a:moveTo>
                  <a:pt x="23827" y="0"/>
                </a:moveTo>
                <a:lnTo>
                  <a:pt x="6451" y="1605"/>
                </a:lnTo>
                <a:lnTo>
                  <a:pt x="0" y="7321"/>
                </a:lnTo>
                <a:lnTo>
                  <a:pt x="2840" y="6891"/>
                </a:lnTo>
                <a:lnTo>
                  <a:pt x="5899" y="6381"/>
                </a:lnTo>
                <a:lnTo>
                  <a:pt x="18249" y="4189"/>
                </a:lnTo>
                <a:lnTo>
                  <a:pt x="22378" y="3328"/>
                </a:lnTo>
                <a:lnTo>
                  <a:pt x="26035" y="2505"/>
                </a:lnTo>
                <a:lnTo>
                  <a:pt x="2382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08737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18228" y="9143"/>
                </a:moveTo>
                <a:lnTo>
                  <a:pt x="6751" y="18668"/>
                </a:lnTo>
                <a:lnTo>
                  <a:pt x="5877" y="19176"/>
                </a:lnTo>
                <a:lnTo>
                  <a:pt x="4118" y="20065"/>
                </a:lnTo>
                <a:lnTo>
                  <a:pt x="2221" y="20827"/>
                </a:lnTo>
                <a:lnTo>
                  <a:pt x="1209" y="21208"/>
                </a:lnTo>
                <a:lnTo>
                  <a:pt x="967" y="22097"/>
                </a:lnTo>
                <a:lnTo>
                  <a:pt x="6119" y="34670"/>
                </a:lnTo>
                <a:lnTo>
                  <a:pt x="4659" y="35051"/>
                </a:lnTo>
                <a:lnTo>
                  <a:pt x="4348" y="35051"/>
                </a:lnTo>
                <a:lnTo>
                  <a:pt x="3635" y="35432"/>
                </a:lnTo>
                <a:lnTo>
                  <a:pt x="3290" y="35559"/>
                </a:lnTo>
                <a:lnTo>
                  <a:pt x="0" y="42163"/>
                </a:lnTo>
                <a:lnTo>
                  <a:pt x="125" y="44068"/>
                </a:lnTo>
                <a:lnTo>
                  <a:pt x="415" y="45719"/>
                </a:lnTo>
                <a:lnTo>
                  <a:pt x="1048" y="48132"/>
                </a:lnTo>
                <a:lnTo>
                  <a:pt x="1519" y="49402"/>
                </a:lnTo>
                <a:lnTo>
                  <a:pt x="1876" y="49402"/>
                </a:lnTo>
                <a:lnTo>
                  <a:pt x="2382" y="49783"/>
                </a:lnTo>
                <a:lnTo>
                  <a:pt x="2497" y="49910"/>
                </a:lnTo>
                <a:lnTo>
                  <a:pt x="2658" y="50164"/>
                </a:lnTo>
                <a:lnTo>
                  <a:pt x="2773" y="50291"/>
                </a:lnTo>
                <a:lnTo>
                  <a:pt x="3084" y="51180"/>
                </a:lnTo>
                <a:lnTo>
                  <a:pt x="3189" y="51688"/>
                </a:lnTo>
                <a:lnTo>
                  <a:pt x="3290" y="52323"/>
                </a:lnTo>
                <a:lnTo>
                  <a:pt x="3330" y="56514"/>
                </a:lnTo>
                <a:lnTo>
                  <a:pt x="3244" y="57530"/>
                </a:lnTo>
                <a:lnTo>
                  <a:pt x="3129" y="58546"/>
                </a:lnTo>
                <a:lnTo>
                  <a:pt x="2221" y="63753"/>
                </a:lnTo>
                <a:lnTo>
                  <a:pt x="1519" y="66801"/>
                </a:lnTo>
                <a:lnTo>
                  <a:pt x="2382" y="65023"/>
                </a:lnTo>
                <a:lnTo>
                  <a:pt x="8557" y="56006"/>
                </a:lnTo>
                <a:lnTo>
                  <a:pt x="9109" y="55371"/>
                </a:lnTo>
                <a:lnTo>
                  <a:pt x="10247" y="54355"/>
                </a:lnTo>
                <a:lnTo>
                  <a:pt x="10849" y="53974"/>
                </a:lnTo>
                <a:lnTo>
                  <a:pt x="7844" y="53974"/>
                </a:lnTo>
                <a:lnTo>
                  <a:pt x="10443" y="38734"/>
                </a:lnTo>
                <a:lnTo>
                  <a:pt x="9810" y="38099"/>
                </a:lnTo>
                <a:lnTo>
                  <a:pt x="6981" y="30733"/>
                </a:lnTo>
                <a:lnTo>
                  <a:pt x="12290" y="30733"/>
                </a:lnTo>
                <a:lnTo>
                  <a:pt x="10471" y="23113"/>
                </a:lnTo>
                <a:lnTo>
                  <a:pt x="9891" y="20319"/>
                </a:lnTo>
                <a:lnTo>
                  <a:pt x="19758" y="20319"/>
                </a:lnTo>
                <a:lnTo>
                  <a:pt x="19634" y="16509"/>
                </a:lnTo>
                <a:lnTo>
                  <a:pt x="19429" y="14731"/>
                </a:lnTo>
                <a:lnTo>
                  <a:pt x="19261" y="13588"/>
                </a:lnTo>
                <a:lnTo>
                  <a:pt x="18861" y="11556"/>
                </a:lnTo>
                <a:lnTo>
                  <a:pt x="18585" y="10413"/>
                </a:lnTo>
                <a:lnTo>
                  <a:pt x="18228" y="9143"/>
                </a:lnTo>
                <a:close/>
              </a:path>
              <a:path w="33654" h="67309">
                <a:moveTo>
                  <a:pt x="25964" y="41909"/>
                </a:moveTo>
                <a:lnTo>
                  <a:pt x="19643" y="41909"/>
                </a:lnTo>
                <a:lnTo>
                  <a:pt x="21414" y="42163"/>
                </a:lnTo>
                <a:lnTo>
                  <a:pt x="21057" y="42417"/>
                </a:lnTo>
                <a:lnTo>
                  <a:pt x="12294" y="48640"/>
                </a:lnTo>
                <a:lnTo>
                  <a:pt x="11696" y="49148"/>
                </a:lnTo>
                <a:lnTo>
                  <a:pt x="9812" y="51307"/>
                </a:lnTo>
                <a:lnTo>
                  <a:pt x="8361" y="53212"/>
                </a:lnTo>
                <a:lnTo>
                  <a:pt x="7844" y="53974"/>
                </a:lnTo>
                <a:lnTo>
                  <a:pt x="10849" y="53974"/>
                </a:lnTo>
                <a:lnTo>
                  <a:pt x="12053" y="53212"/>
                </a:lnTo>
                <a:lnTo>
                  <a:pt x="13352" y="52450"/>
                </a:lnTo>
                <a:lnTo>
                  <a:pt x="24599" y="45465"/>
                </a:lnTo>
                <a:lnTo>
                  <a:pt x="25024" y="44830"/>
                </a:lnTo>
                <a:lnTo>
                  <a:pt x="25381" y="44068"/>
                </a:lnTo>
                <a:lnTo>
                  <a:pt x="25898" y="42417"/>
                </a:lnTo>
                <a:lnTo>
                  <a:pt x="25964" y="41909"/>
                </a:lnTo>
                <a:close/>
              </a:path>
              <a:path w="33654" h="67309">
                <a:moveTo>
                  <a:pt x="33112" y="23495"/>
                </a:moveTo>
                <a:lnTo>
                  <a:pt x="30924" y="23494"/>
                </a:lnTo>
                <a:lnTo>
                  <a:pt x="29946" y="24891"/>
                </a:lnTo>
                <a:lnTo>
                  <a:pt x="26324" y="29336"/>
                </a:lnTo>
                <a:lnTo>
                  <a:pt x="22713" y="33527"/>
                </a:lnTo>
                <a:lnTo>
                  <a:pt x="20844" y="35559"/>
                </a:lnTo>
                <a:lnTo>
                  <a:pt x="15353" y="41147"/>
                </a:lnTo>
                <a:lnTo>
                  <a:pt x="13042" y="43306"/>
                </a:lnTo>
                <a:lnTo>
                  <a:pt x="13191" y="43179"/>
                </a:lnTo>
                <a:lnTo>
                  <a:pt x="13663" y="43052"/>
                </a:lnTo>
                <a:lnTo>
                  <a:pt x="14410" y="42798"/>
                </a:lnTo>
                <a:lnTo>
                  <a:pt x="15399" y="42417"/>
                </a:lnTo>
                <a:lnTo>
                  <a:pt x="17285" y="42036"/>
                </a:lnTo>
                <a:lnTo>
                  <a:pt x="18815" y="41909"/>
                </a:lnTo>
                <a:lnTo>
                  <a:pt x="25964" y="41909"/>
                </a:lnTo>
                <a:lnTo>
                  <a:pt x="26013" y="39623"/>
                </a:lnTo>
                <a:lnTo>
                  <a:pt x="25818" y="38480"/>
                </a:lnTo>
                <a:lnTo>
                  <a:pt x="25529" y="37464"/>
                </a:lnTo>
                <a:lnTo>
                  <a:pt x="25151" y="36448"/>
                </a:lnTo>
                <a:lnTo>
                  <a:pt x="25346" y="36321"/>
                </a:lnTo>
                <a:lnTo>
                  <a:pt x="33092" y="23876"/>
                </a:lnTo>
                <a:lnTo>
                  <a:pt x="33112" y="23495"/>
                </a:lnTo>
                <a:close/>
              </a:path>
              <a:path w="33654" h="67309">
                <a:moveTo>
                  <a:pt x="12290" y="30733"/>
                </a:moveTo>
                <a:lnTo>
                  <a:pt x="7096" y="30733"/>
                </a:lnTo>
                <a:lnTo>
                  <a:pt x="7890" y="30987"/>
                </a:lnTo>
                <a:lnTo>
                  <a:pt x="8591" y="31368"/>
                </a:lnTo>
                <a:lnTo>
                  <a:pt x="9500" y="32003"/>
                </a:lnTo>
                <a:lnTo>
                  <a:pt x="10052" y="32511"/>
                </a:lnTo>
                <a:lnTo>
                  <a:pt x="11305" y="33527"/>
                </a:lnTo>
                <a:lnTo>
                  <a:pt x="12018" y="34162"/>
                </a:lnTo>
                <a:lnTo>
                  <a:pt x="13628" y="35813"/>
                </a:lnTo>
                <a:lnTo>
                  <a:pt x="12850" y="33019"/>
                </a:lnTo>
                <a:lnTo>
                  <a:pt x="12290" y="30733"/>
                </a:lnTo>
                <a:close/>
              </a:path>
              <a:path w="33654" h="67309">
                <a:moveTo>
                  <a:pt x="25461" y="0"/>
                </a:moveTo>
                <a:lnTo>
                  <a:pt x="25224" y="3301"/>
                </a:lnTo>
                <a:lnTo>
                  <a:pt x="25105" y="7365"/>
                </a:lnTo>
                <a:lnTo>
                  <a:pt x="24990" y="8762"/>
                </a:lnTo>
                <a:lnTo>
                  <a:pt x="19091" y="30098"/>
                </a:lnTo>
                <a:lnTo>
                  <a:pt x="19332" y="29971"/>
                </a:lnTo>
                <a:lnTo>
                  <a:pt x="30924" y="23494"/>
                </a:lnTo>
                <a:lnTo>
                  <a:pt x="33112" y="23495"/>
                </a:lnTo>
                <a:lnTo>
                  <a:pt x="28336" y="16890"/>
                </a:lnTo>
                <a:lnTo>
                  <a:pt x="28647" y="16509"/>
                </a:lnTo>
                <a:lnTo>
                  <a:pt x="31112" y="10414"/>
                </a:lnTo>
                <a:lnTo>
                  <a:pt x="31084" y="8763"/>
                </a:lnTo>
                <a:lnTo>
                  <a:pt x="27658" y="1778"/>
                </a:lnTo>
                <a:lnTo>
                  <a:pt x="25461" y="0"/>
                </a:lnTo>
                <a:close/>
              </a:path>
              <a:path w="33654" h="67309">
                <a:moveTo>
                  <a:pt x="19758" y="20319"/>
                </a:moveTo>
                <a:lnTo>
                  <a:pt x="9891" y="20319"/>
                </a:lnTo>
                <a:lnTo>
                  <a:pt x="10914" y="20700"/>
                </a:lnTo>
                <a:lnTo>
                  <a:pt x="11823" y="21208"/>
                </a:lnTo>
                <a:lnTo>
                  <a:pt x="12363" y="21716"/>
                </a:lnTo>
                <a:lnTo>
                  <a:pt x="12915" y="22097"/>
                </a:lnTo>
                <a:lnTo>
                  <a:pt x="13548" y="22732"/>
                </a:lnTo>
                <a:lnTo>
                  <a:pt x="15549" y="25272"/>
                </a:lnTo>
                <a:lnTo>
                  <a:pt x="16262" y="26415"/>
                </a:lnTo>
                <a:lnTo>
                  <a:pt x="16963" y="27685"/>
                </a:lnTo>
                <a:lnTo>
                  <a:pt x="17676" y="29209"/>
                </a:lnTo>
                <a:lnTo>
                  <a:pt x="17837" y="28955"/>
                </a:lnTo>
                <a:lnTo>
                  <a:pt x="19638" y="22097"/>
                </a:lnTo>
                <a:lnTo>
                  <a:pt x="19758" y="203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76575" y="624020"/>
            <a:ext cx="13335" cy="17145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0" y="0"/>
                </a:moveTo>
                <a:lnTo>
                  <a:pt x="8107" y="16797"/>
                </a:lnTo>
                <a:lnTo>
                  <a:pt x="8808" y="16640"/>
                </a:lnTo>
                <a:lnTo>
                  <a:pt x="12707" y="13508"/>
                </a:lnTo>
                <a:lnTo>
                  <a:pt x="12074" y="13273"/>
                </a:lnTo>
                <a:lnTo>
                  <a:pt x="11442" y="12998"/>
                </a:lnTo>
                <a:lnTo>
                  <a:pt x="1023" y="180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13972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8061" y="1099"/>
                </a:moveTo>
                <a:lnTo>
                  <a:pt x="3922" y="6928"/>
                </a:lnTo>
                <a:lnTo>
                  <a:pt x="4047" y="7867"/>
                </a:lnTo>
                <a:lnTo>
                  <a:pt x="4106" y="8852"/>
                </a:lnTo>
                <a:lnTo>
                  <a:pt x="781" y="12529"/>
                </a:lnTo>
                <a:lnTo>
                  <a:pt x="628" y="14178"/>
                </a:lnTo>
                <a:lnTo>
                  <a:pt x="505" y="15197"/>
                </a:lnTo>
                <a:lnTo>
                  <a:pt x="0" y="17934"/>
                </a:lnTo>
                <a:lnTo>
                  <a:pt x="666" y="17820"/>
                </a:lnTo>
                <a:lnTo>
                  <a:pt x="7233" y="13158"/>
                </a:lnTo>
                <a:lnTo>
                  <a:pt x="17216" y="13158"/>
                </a:lnTo>
                <a:lnTo>
                  <a:pt x="17456" y="12574"/>
                </a:lnTo>
                <a:lnTo>
                  <a:pt x="17571" y="11979"/>
                </a:lnTo>
                <a:lnTo>
                  <a:pt x="17528" y="10066"/>
                </a:lnTo>
                <a:lnTo>
                  <a:pt x="17341" y="8852"/>
                </a:lnTo>
                <a:lnTo>
                  <a:pt x="17699" y="7089"/>
                </a:lnTo>
                <a:lnTo>
                  <a:pt x="17803" y="6379"/>
                </a:lnTo>
                <a:lnTo>
                  <a:pt x="17766" y="3092"/>
                </a:lnTo>
                <a:lnTo>
                  <a:pt x="17651" y="2622"/>
                </a:lnTo>
                <a:lnTo>
                  <a:pt x="17433" y="2038"/>
                </a:lnTo>
                <a:lnTo>
                  <a:pt x="17295" y="1763"/>
                </a:lnTo>
                <a:lnTo>
                  <a:pt x="16887" y="1213"/>
                </a:lnTo>
                <a:lnTo>
                  <a:pt x="9119" y="1213"/>
                </a:lnTo>
                <a:lnTo>
                  <a:pt x="8061" y="1099"/>
                </a:lnTo>
                <a:close/>
              </a:path>
              <a:path w="18415" h="18415">
                <a:moveTo>
                  <a:pt x="17216" y="13158"/>
                </a:moveTo>
                <a:lnTo>
                  <a:pt x="7233" y="13158"/>
                </a:lnTo>
                <a:lnTo>
                  <a:pt x="7739" y="13388"/>
                </a:lnTo>
                <a:lnTo>
                  <a:pt x="9119" y="13937"/>
                </a:lnTo>
                <a:lnTo>
                  <a:pt x="10027" y="14212"/>
                </a:lnTo>
                <a:lnTo>
                  <a:pt x="11051" y="14487"/>
                </a:lnTo>
                <a:lnTo>
                  <a:pt x="11557" y="14647"/>
                </a:lnTo>
                <a:lnTo>
                  <a:pt x="13132" y="14876"/>
                </a:lnTo>
                <a:lnTo>
                  <a:pt x="14190" y="14876"/>
                </a:lnTo>
                <a:lnTo>
                  <a:pt x="14662" y="14842"/>
                </a:lnTo>
                <a:lnTo>
                  <a:pt x="15605" y="14602"/>
                </a:lnTo>
                <a:lnTo>
                  <a:pt x="16387" y="14178"/>
                </a:lnTo>
                <a:lnTo>
                  <a:pt x="17019" y="13514"/>
                </a:lnTo>
                <a:lnTo>
                  <a:pt x="17216" y="13158"/>
                </a:lnTo>
                <a:close/>
              </a:path>
              <a:path w="18415" h="18415">
                <a:moveTo>
                  <a:pt x="14351" y="0"/>
                </a:moveTo>
                <a:lnTo>
                  <a:pt x="13684" y="0"/>
                </a:lnTo>
                <a:lnTo>
                  <a:pt x="12109" y="194"/>
                </a:lnTo>
                <a:lnTo>
                  <a:pt x="10177" y="778"/>
                </a:lnTo>
                <a:lnTo>
                  <a:pt x="9119" y="1213"/>
                </a:lnTo>
                <a:lnTo>
                  <a:pt x="16887" y="1213"/>
                </a:lnTo>
                <a:lnTo>
                  <a:pt x="1435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20653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598" y="0"/>
                </a:moveTo>
                <a:lnTo>
                  <a:pt x="0" y="5359"/>
                </a:lnTo>
                <a:lnTo>
                  <a:pt x="241" y="6264"/>
                </a:lnTo>
                <a:lnTo>
                  <a:pt x="4634" y="10410"/>
                </a:lnTo>
                <a:lnTo>
                  <a:pt x="5542" y="10295"/>
                </a:lnTo>
                <a:lnTo>
                  <a:pt x="9119" y="8177"/>
                </a:lnTo>
                <a:lnTo>
                  <a:pt x="9038" y="7157"/>
                </a:lnTo>
                <a:lnTo>
                  <a:pt x="8923" y="6814"/>
                </a:lnTo>
                <a:lnTo>
                  <a:pt x="8728" y="6459"/>
                </a:lnTo>
                <a:lnTo>
                  <a:pt x="8438" y="6264"/>
                </a:lnTo>
                <a:lnTo>
                  <a:pt x="7819" y="5909"/>
                </a:lnTo>
                <a:lnTo>
                  <a:pt x="6876" y="5245"/>
                </a:lnTo>
                <a:lnTo>
                  <a:pt x="2828" y="893"/>
                </a:lnTo>
                <a:lnTo>
                  <a:pt x="259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25445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1773" y="0"/>
                </a:moveTo>
                <a:lnTo>
                  <a:pt x="0" y="1408"/>
                </a:lnTo>
                <a:lnTo>
                  <a:pt x="164" y="2153"/>
                </a:lnTo>
                <a:lnTo>
                  <a:pt x="5039" y="5680"/>
                </a:lnTo>
                <a:lnTo>
                  <a:pt x="5157" y="4661"/>
                </a:lnTo>
                <a:lnTo>
                  <a:pt x="177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7170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4" h="20320">
                <a:moveTo>
                  <a:pt x="34521" y="0"/>
                </a:moveTo>
                <a:lnTo>
                  <a:pt x="862" y="17971"/>
                </a:lnTo>
                <a:lnTo>
                  <a:pt x="0" y="19811"/>
                </a:lnTo>
                <a:lnTo>
                  <a:pt x="195" y="19576"/>
                </a:lnTo>
                <a:lnTo>
                  <a:pt x="1851" y="17854"/>
                </a:lnTo>
                <a:lnTo>
                  <a:pt x="3231" y="16562"/>
                </a:lnTo>
                <a:lnTo>
                  <a:pt x="4013" y="15779"/>
                </a:lnTo>
                <a:lnTo>
                  <a:pt x="5864" y="14173"/>
                </a:lnTo>
                <a:lnTo>
                  <a:pt x="31175" y="3015"/>
                </a:lnTo>
                <a:lnTo>
                  <a:pt x="38317" y="3015"/>
                </a:lnTo>
                <a:lnTo>
                  <a:pt x="37887" y="1801"/>
                </a:lnTo>
                <a:lnTo>
                  <a:pt x="37155" y="79"/>
                </a:lnTo>
                <a:lnTo>
                  <a:pt x="34521" y="0"/>
                </a:lnTo>
                <a:close/>
              </a:path>
              <a:path w="38734" h="20320">
                <a:moveTo>
                  <a:pt x="38317" y="3015"/>
                </a:moveTo>
                <a:lnTo>
                  <a:pt x="31175" y="3015"/>
                </a:lnTo>
                <a:lnTo>
                  <a:pt x="33027" y="3054"/>
                </a:lnTo>
                <a:lnTo>
                  <a:pt x="34878" y="3211"/>
                </a:lnTo>
                <a:lnTo>
                  <a:pt x="36718" y="3485"/>
                </a:lnTo>
                <a:lnTo>
                  <a:pt x="38604" y="3954"/>
                </a:lnTo>
                <a:lnTo>
                  <a:pt x="38317" y="301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36916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11924" y="4228"/>
                </a:moveTo>
                <a:lnTo>
                  <a:pt x="2549" y="4228"/>
                </a:lnTo>
                <a:lnTo>
                  <a:pt x="3458" y="4267"/>
                </a:lnTo>
                <a:lnTo>
                  <a:pt x="4355" y="4385"/>
                </a:lnTo>
                <a:lnTo>
                  <a:pt x="9587" y="6656"/>
                </a:lnTo>
                <a:lnTo>
                  <a:pt x="10024" y="6773"/>
                </a:lnTo>
                <a:lnTo>
                  <a:pt x="10369" y="6811"/>
                </a:lnTo>
                <a:lnTo>
                  <a:pt x="11001" y="6811"/>
                </a:lnTo>
                <a:lnTo>
                  <a:pt x="11438" y="6734"/>
                </a:lnTo>
                <a:lnTo>
                  <a:pt x="11634" y="6656"/>
                </a:lnTo>
                <a:lnTo>
                  <a:pt x="11795" y="6538"/>
                </a:lnTo>
                <a:lnTo>
                  <a:pt x="12025" y="6303"/>
                </a:lnTo>
                <a:lnTo>
                  <a:pt x="12105" y="6146"/>
                </a:lnTo>
                <a:lnTo>
                  <a:pt x="12093" y="4776"/>
                </a:lnTo>
                <a:lnTo>
                  <a:pt x="11924" y="4228"/>
                </a:lnTo>
                <a:close/>
              </a:path>
              <a:path w="12700" h="6984">
                <a:moveTo>
                  <a:pt x="3262" y="0"/>
                </a:moveTo>
                <a:lnTo>
                  <a:pt x="0" y="2936"/>
                </a:lnTo>
                <a:lnTo>
                  <a:pt x="111" y="3523"/>
                </a:lnTo>
                <a:lnTo>
                  <a:pt x="502" y="4306"/>
                </a:lnTo>
                <a:lnTo>
                  <a:pt x="1572" y="4228"/>
                </a:lnTo>
                <a:lnTo>
                  <a:pt x="11924" y="4228"/>
                </a:lnTo>
                <a:lnTo>
                  <a:pt x="4286" y="38"/>
                </a:lnTo>
                <a:lnTo>
                  <a:pt x="326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38442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1333" y="0"/>
                </a:moveTo>
                <a:lnTo>
                  <a:pt x="632" y="0"/>
                </a:lnTo>
                <a:lnTo>
                  <a:pt x="0" y="38"/>
                </a:lnTo>
                <a:lnTo>
                  <a:pt x="471" y="861"/>
                </a:lnTo>
                <a:lnTo>
                  <a:pt x="3656" y="2740"/>
                </a:lnTo>
                <a:lnTo>
                  <a:pt x="4174" y="2701"/>
                </a:lnTo>
                <a:lnTo>
                  <a:pt x="4680" y="2622"/>
                </a:lnTo>
                <a:lnTo>
                  <a:pt x="5542" y="2348"/>
                </a:lnTo>
                <a:lnTo>
                  <a:pt x="6646" y="1761"/>
                </a:lnTo>
                <a:lnTo>
                  <a:pt x="6094" y="1369"/>
                </a:lnTo>
                <a:lnTo>
                  <a:pt x="4956" y="782"/>
                </a:lnTo>
                <a:lnTo>
                  <a:pt x="4369" y="547"/>
                </a:lnTo>
                <a:lnTo>
                  <a:pt x="2759" y="116"/>
                </a:lnTo>
                <a:lnTo>
                  <a:pt x="133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6659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3380" y="0"/>
                </a:moveTo>
                <a:lnTo>
                  <a:pt x="0" y="10962"/>
                </a:lnTo>
                <a:lnTo>
                  <a:pt x="141" y="11549"/>
                </a:lnTo>
                <a:lnTo>
                  <a:pt x="2794" y="15778"/>
                </a:lnTo>
                <a:lnTo>
                  <a:pt x="3091" y="14839"/>
                </a:lnTo>
                <a:lnTo>
                  <a:pt x="3426" y="13664"/>
                </a:lnTo>
                <a:lnTo>
                  <a:pt x="3589" y="12880"/>
                </a:lnTo>
                <a:lnTo>
                  <a:pt x="3817" y="11549"/>
                </a:lnTo>
                <a:lnTo>
                  <a:pt x="4058" y="9160"/>
                </a:lnTo>
                <a:lnTo>
                  <a:pt x="3946" y="3797"/>
                </a:lnTo>
                <a:lnTo>
                  <a:pt x="3741" y="1957"/>
                </a:lnTo>
                <a:lnTo>
                  <a:pt x="338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7757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4" h="41909">
                <a:moveTo>
                  <a:pt x="44239" y="27940"/>
                </a:moveTo>
                <a:lnTo>
                  <a:pt x="34602" y="27940"/>
                </a:lnTo>
                <a:lnTo>
                  <a:pt x="36318" y="32385"/>
                </a:lnTo>
                <a:lnTo>
                  <a:pt x="37040" y="33909"/>
                </a:lnTo>
                <a:lnTo>
                  <a:pt x="37477" y="34671"/>
                </a:lnTo>
                <a:lnTo>
                  <a:pt x="38420" y="36449"/>
                </a:lnTo>
                <a:lnTo>
                  <a:pt x="39512" y="38100"/>
                </a:lnTo>
                <a:lnTo>
                  <a:pt x="40110" y="38735"/>
                </a:lnTo>
                <a:lnTo>
                  <a:pt x="40697" y="39497"/>
                </a:lnTo>
                <a:lnTo>
                  <a:pt x="45607" y="41656"/>
                </a:lnTo>
                <a:lnTo>
                  <a:pt x="46355" y="41529"/>
                </a:lnTo>
                <a:lnTo>
                  <a:pt x="51345" y="36449"/>
                </a:lnTo>
                <a:lnTo>
                  <a:pt x="66144" y="36449"/>
                </a:lnTo>
                <a:lnTo>
                  <a:pt x="66525" y="36195"/>
                </a:lnTo>
                <a:lnTo>
                  <a:pt x="68181" y="34925"/>
                </a:lnTo>
                <a:lnTo>
                  <a:pt x="68963" y="34163"/>
                </a:lnTo>
                <a:lnTo>
                  <a:pt x="69529" y="33401"/>
                </a:lnTo>
                <a:lnTo>
                  <a:pt x="58510" y="33401"/>
                </a:lnTo>
                <a:lnTo>
                  <a:pt x="56302" y="33274"/>
                </a:lnTo>
                <a:lnTo>
                  <a:pt x="45734" y="29083"/>
                </a:lnTo>
                <a:lnTo>
                  <a:pt x="44239" y="27940"/>
                </a:lnTo>
                <a:close/>
              </a:path>
              <a:path w="70484" h="41909">
                <a:moveTo>
                  <a:pt x="66144" y="36449"/>
                </a:moveTo>
                <a:lnTo>
                  <a:pt x="51345" y="36449"/>
                </a:lnTo>
                <a:lnTo>
                  <a:pt x="51426" y="36703"/>
                </a:lnTo>
                <a:lnTo>
                  <a:pt x="51748" y="37084"/>
                </a:lnTo>
                <a:lnTo>
                  <a:pt x="52024" y="37338"/>
                </a:lnTo>
                <a:lnTo>
                  <a:pt x="52921" y="37846"/>
                </a:lnTo>
                <a:lnTo>
                  <a:pt x="53553" y="38100"/>
                </a:lnTo>
                <a:lnTo>
                  <a:pt x="53910" y="38100"/>
                </a:lnTo>
                <a:lnTo>
                  <a:pt x="54738" y="38354"/>
                </a:lnTo>
                <a:lnTo>
                  <a:pt x="55209" y="38354"/>
                </a:lnTo>
                <a:lnTo>
                  <a:pt x="55715" y="38481"/>
                </a:lnTo>
                <a:lnTo>
                  <a:pt x="58234" y="38481"/>
                </a:lnTo>
                <a:lnTo>
                  <a:pt x="59809" y="38227"/>
                </a:lnTo>
                <a:lnTo>
                  <a:pt x="61534" y="38100"/>
                </a:lnTo>
                <a:lnTo>
                  <a:pt x="64605" y="37338"/>
                </a:lnTo>
                <a:lnTo>
                  <a:pt x="65191" y="37084"/>
                </a:lnTo>
                <a:lnTo>
                  <a:pt x="66144" y="36449"/>
                </a:lnTo>
                <a:close/>
              </a:path>
              <a:path w="70484" h="41909">
                <a:moveTo>
                  <a:pt x="63190" y="26162"/>
                </a:moveTo>
                <a:lnTo>
                  <a:pt x="63777" y="27178"/>
                </a:lnTo>
                <a:lnTo>
                  <a:pt x="64112" y="27940"/>
                </a:lnTo>
                <a:lnTo>
                  <a:pt x="64200" y="28194"/>
                </a:lnTo>
                <a:lnTo>
                  <a:pt x="64299" y="30226"/>
                </a:lnTo>
                <a:lnTo>
                  <a:pt x="64202" y="30607"/>
                </a:lnTo>
                <a:lnTo>
                  <a:pt x="60867" y="33401"/>
                </a:lnTo>
                <a:lnTo>
                  <a:pt x="69529" y="33401"/>
                </a:lnTo>
                <a:lnTo>
                  <a:pt x="69906" y="32893"/>
                </a:lnTo>
                <a:lnTo>
                  <a:pt x="70262" y="31877"/>
                </a:lnTo>
                <a:lnTo>
                  <a:pt x="70142" y="30226"/>
                </a:lnTo>
                <a:lnTo>
                  <a:pt x="66720" y="27432"/>
                </a:lnTo>
                <a:lnTo>
                  <a:pt x="65697" y="26924"/>
                </a:lnTo>
                <a:lnTo>
                  <a:pt x="64524" y="26543"/>
                </a:lnTo>
                <a:lnTo>
                  <a:pt x="63190" y="26162"/>
                </a:lnTo>
                <a:close/>
              </a:path>
              <a:path w="70484" h="41909">
                <a:moveTo>
                  <a:pt x="28223" y="13462"/>
                </a:moveTo>
                <a:lnTo>
                  <a:pt x="15766" y="13461"/>
                </a:lnTo>
                <a:lnTo>
                  <a:pt x="16237" y="13588"/>
                </a:lnTo>
                <a:lnTo>
                  <a:pt x="16984" y="13843"/>
                </a:lnTo>
                <a:lnTo>
                  <a:pt x="17260" y="14097"/>
                </a:lnTo>
                <a:lnTo>
                  <a:pt x="17536" y="14224"/>
                </a:lnTo>
                <a:lnTo>
                  <a:pt x="17812" y="14478"/>
                </a:lnTo>
                <a:lnTo>
                  <a:pt x="21860" y="21209"/>
                </a:lnTo>
                <a:lnTo>
                  <a:pt x="22189" y="22225"/>
                </a:lnTo>
                <a:lnTo>
                  <a:pt x="29887" y="31369"/>
                </a:lnTo>
                <a:lnTo>
                  <a:pt x="31141" y="31115"/>
                </a:lnTo>
                <a:lnTo>
                  <a:pt x="34602" y="27940"/>
                </a:lnTo>
                <a:lnTo>
                  <a:pt x="44239" y="27940"/>
                </a:lnTo>
                <a:lnTo>
                  <a:pt x="43411" y="27178"/>
                </a:lnTo>
                <a:lnTo>
                  <a:pt x="41835" y="25400"/>
                </a:lnTo>
                <a:lnTo>
                  <a:pt x="41525" y="25019"/>
                </a:lnTo>
                <a:lnTo>
                  <a:pt x="38098" y="21590"/>
                </a:lnTo>
                <a:lnTo>
                  <a:pt x="35786" y="19431"/>
                </a:lnTo>
                <a:lnTo>
                  <a:pt x="34602" y="18415"/>
                </a:lnTo>
                <a:lnTo>
                  <a:pt x="33463" y="17526"/>
                </a:lnTo>
                <a:lnTo>
                  <a:pt x="32325" y="16510"/>
                </a:lnTo>
                <a:lnTo>
                  <a:pt x="30083" y="14859"/>
                </a:lnTo>
                <a:lnTo>
                  <a:pt x="28979" y="14097"/>
                </a:lnTo>
                <a:lnTo>
                  <a:pt x="28223" y="13462"/>
                </a:lnTo>
                <a:close/>
              </a:path>
              <a:path w="70484" h="41909">
                <a:moveTo>
                  <a:pt x="59035" y="18923"/>
                </a:moveTo>
                <a:lnTo>
                  <a:pt x="50678" y="18923"/>
                </a:lnTo>
                <a:lnTo>
                  <a:pt x="51748" y="19177"/>
                </a:lnTo>
                <a:lnTo>
                  <a:pt x="53047" y="19431"/>
                </a:lnTo>
                <a:lnTo>
                  <a:pt x="54025" y="19939"/>
                </a:lnTo>
                <a:lnTo>
                  <a:pt x="55244" y="20828"/>
                </a:lnTo>
                <a:lnTo>
                  <a:pt x="55554" y="21336"/>
                </a:lnTo>
                <a:lnTo>
                  <a:pt x="55681" y="21590"/>
                </a:lnTo>
                <a:lnTo>
                  <a:pt x="52806" y="21590"/>
                </a:lnTo>
                <a:lnTo>
                  <a:pt x="51552" y="21844"/>
                </a:lnTo>
                <a:lnTo>
                  <a:pt x="44710" y="25019"/>
                </a:lnTo>
                <a:lnTo>
                  <a:pt x="45653" y="25527"/>
                </a:lnTo>
                <a:lnTo>
                  <a:pt x="53243" y="27305"/>
                </a:lnTo>
                <a:lnTo>
                  <a:pt x="54611" y="27178"/>
                </a:lnTo>
                <a:lnTo>
                  <a:pt x="57759" y="25400"/>
                </a:lnTo>
                <a:lnTo>
                  <a:pt x="57992" y="25019"/>
                </a:lnTo>
                <a:lnTo>
                  <a:pt x="58590" y="23368"/>
                </a:lnTo>
                <a:lnTo>
                  <a:pt x="58740" y="22733"/>
                </a:lnTo>
                <a:lnTo>
                  <a:pt x="58981" y="21463"/>
                </a:lnTo>
                <a:lnTo>
                  <a:pt x="59035" y="18923"/>
                </a:lnTo>
                <a:close/>
              </a:path>
              <a:path w="70484" h="41909">
                <a:moveTo>
                  <a:pt x="40158" y="5334"/>
                </a:moveTo>
                <a:lnTo>
                  <a:pt x="28507" y="5334"/>
                </a:lnTo>
                <a:lnTo>
                  <a:pt x="32279" y="5588"/>
                </a:lnTo>
                <a:lnTo>
                  <a:pt x="33188" y="5715"/>
                </a:lnTo>
                <a:lnTo>
                  <a:pt x="34521" y="5842"/>
                </a:lnTo>
                <a:lnTo>
                  <a:pt x="35464" y="6096"/>
                </a:lnTo>
                <a:lnTo>
                  <a:pt x="34050" y="6477"/>
                </a:lnTo>
                <a:lnTo>
                  <a:pt x="33417" y="6604"/>
                </a:lnTo>
                <a:lnTo>
                  <a:pt x="32360" y="6985"/>
                </a:lnTo>
                <a:lnTo>
                  <a:pt x="29868" y="9525"/>
                </a:lnTo>
                <a:lnTo>
                  <a:pt x="29982" y="9906"/>
                </a:lnTo>
                <a:lnTo>
                  <a:pt x="30163" y="10287"/>
                </a:lnTo>
                <a:lnTo>
                  <a:pt x="30554" y="10668"/>
                </a:lnTo>
                <a:lnTo>
                  <a:pt x="31808" y="12573"/>
                </a:lnTo>
                <a:lnTo>
                  <a:pt x="42698" y="19812"/>
                </a:lnTo>
                <a:lnTo>
                  <a:pt x="43721" y="19558"/>
                </a:lnTo>
                <a:lnTo>
                  <a:pt x="46481" y="19050"/>
                </a:lnTo>
                <a:lnTo>
                  <a:pt x="48045" y="18923"/>
                </a:lnTo>
                <a:lnTo>
                  <a:pt x="59035" y="18923"/>
                </a:lnTo>
                <a:lnTo>
                  <a:pt x="58855" y="17526"/>
                </a:lnTo>
                <a:lnTo>
                  <a:pt x="58747" y="16002"/>
                </a:lnTo>
                <a:lnTo>
                  <a:pt x="58708" y="15875"/>
                </a:lnTo>
                <a:lnTo>
                  <a:pt x="40662" y="15875"/>
                </a:lnTo>
                <a:lnTo>
                  <a:pt x="40340" y="15748"/>
                </a:lnTo>
                <a:lnTo>
                  <a:pt x="37787" y="11557"/>
                </a:lnTo>
                <a:lnTo>
                  <a:pt x="38063" y="11303"/>
                </a:lnTo>
                <a:lnTo>
                  <a:pt x="38730" y="10795"/>
                </a:lnTo>
                <a:lnTo>
                  <a:pt x="39231" y="10287"/>
                </a:lnTo>
                <a:lnTo>
                  <a:pt x="39558" y="9906"/>
                </a:lnTo>
                <a:lnTo>
                  <a:pt x="39754" y="9525"/>
                </a:lnTo>
                <a:lnTo>
                  <a:pt x="40110" y="9017"/>
                </a:lnTo>
                <a:lnTo>
                  <a:pt x="40455" y="7874"/>
                </a:lnTo>
                <a:lnTo>
                  <a:pt x="40333" y="5715"/>
                </a:lnTo>
                <a:lnTo>
                  <a:pt x="40158" y="5334"/>
                </a:lnTo>
                <a:close/>
              </a:path>
              <a:path w="70484" h="41909">
                <a:moveTo>
                  <a:pt x="54220" y="12827"/>
                </a:moveTo>
                <a:lnTo>
                  <a:pt x="46125" y="14224"/>
                </a:lnTo>
                <a:lnTo>
                  <a:pt x="44710" y="14605"/>
                </a:lnTo>
                <a:lnTo>
                  <a:pt x="44434" y="14859"/>
                </a:lnTo>
                <a:lnTo>
                  <a:pt x="43296" y="15494"/>
                </a:lnTo>
                <a:lnTo>
                  <a:pt x="41559" y="15875"/>
                </a:lnTo>
                <a:lnTo>
                  <a:pt x="58708" y="15875"/>
                </a:lnTo>
                <a:lnTo>
                  <a:pt x="54887" y="12954"/>
                </a:lnTo>
                <a:lnTo>
                  <a:pt x="54220" y="12827"/>
                </a:lnTo>
                <a:close/>
              </a:path>
              <a:path w="70484" h="41909">
                <a:moveTo>
                  <a:pt x="15731" y="0"/>
                </a:moveTo>
                <a:lnTo>
                  <a:pt x="12385" y="0"/>
                </a:lnTo>
                <a:lnTo>
                  <a:pt x="11407" y="126"/>
                </a:lnTo>
                <a:lnTo>
                  <a:pt x="9360" y="507"/>
                </a:lnTo>
                <a:lnTo>
                  <a:pt x="8256" y="888"/>
                </a:lnTo>
                <a:lnTo>
                  <a:pt x="5899" y="1523"/>
                </a:lnTo>
                <a:lnTo>
                  <a:pt x="3346" y="2539"/>
                </a:lnTo>
                <a:lnTo>
                  <a:pt x="908" y="3682"/>
                </a:lnTo>
                <a:lnTo>
                  <a:pt x="551" y="3809"/>
                </a:lnTo>
                <a:lnTo>
                  <a:pt x="0" y="3809"/>
                </a:lnTo>
                <a:lnTo>
                  <a:pt x="1851" y="4063"/>
                </a:lnTo>
                <a:lnTo>
                  <a:pt x="2564" y="4190"/>
                </a:lnTo>
                <a:lnTo>
                  <a:pt x="10936" y="8889"/>
                </a:lnTo>
                <a:lnTo>
                  <a:pt x="10690" y="9397"/>
                </a:lnTo>
                <a:lnTo>
                  <a:pt x="12626" y="12826"/>
                </a:lnTo>
                <a:lnTo>
                  <a:pt x="12983" y="13080"/>
                </a:lnTo>
                <a:lnTo>
                  <a:pt x="13880" y="13334"/>
                </a:lnTo>
                <a:lnTo>
                  <a:pt x="14432" y="13588"/>
                </a:lnTo>
                <a:lnTo>
                  <a:pt x="15064" y="13461"/>
                </a:lnTo>
                <a:lnTo>
                  <a:pt x="28223" y="13462"/>
                </a:lnTo>
                <a:lnTo>
                  <a:pt x="27921" y="13208"/>
                </a:lnTo>
                <a:lnTo>
                  <a:pt x="25839" y="11811"/>
                </a:lnTo>
                <a:lnTo>
                  <a:pt x="22056" y="9398"/>
                </a:lnTo>
                <a:lnTo>
                  <a:pt x="20411" y="8382"/>
                </a:lnTo>
                <a:lnTo>
                  <a:pt x="17697" y="6985"/>
                </a:lnTo>
                <a:lnTo>
                  <a:pt x="15294" y="5715"/>
                </a:lnTo>
                <a:lnTo>
                  <a:pt x="22930" y="5334"/>
                </a:lnTo>
                <a:lnTo>
                  <a:pt x="40158" y="5334"/>
                </a:lnTo>
                <a:lnTo>
                  <a:pt x="39754" y="4572"/>
                </a:lnTo>
                <a:lnTo>
                  <a:pt x="39006" y="3556"/>
                </a:lnTo>
                <a:lnTo>
                  <a:pt x="38535" y="3048"/>
                </a:lnTo>
                <a:lnTo>
                  <a:pt x="38121" y="2667"/>
                </a:lnTo>
                <a:lnTo>
                  <a:pt x="22493" y="2667"/>
                </a:lnTo>
                <a:lnTo>
                  <a:pt x="22217" y="2413"/>
                </a:lnTo>
                <a:lnTo>
                  <a:pt x="17145" y="127"/>
                </a:lnTo>
                <a:lnTo>
                  <a:pt x="15731" y="0"/>
                </a:lnTo>
                <a:close/>
              </a:path>
              <a:path w="70484" h="41909">
                <a:moveTo>
                  <a:pt x="34993" y="762"/>
                </a:moveTo>
                <a:lnTo>
                  <a:pt x="31382" y="762"/>
                </a:lnTo>
                <a:lnTo>
                  <a:pt x="30037" y="1016"/>
                </a:lnTo>
                <a:lnTo>
                  <a:pt x="28507" y="1270"/>
                </a:lnTo>
                <a:lnTo>
                  <a:pt x="26736" y="1524"/>
                </a:lnTo>
                <a:lnTo>
                  <a:pt x="24735" y="2032"/>
                </a:lnTo>
                <a:lnTo>
                  <a:pt x="22493" y="2667"/>
                </a:lnTo>
                <a:lnTo>
                  <a:pt x="38121" y="2667"/>
                </a:lnTo>
                <a:lnTo>
                  <a:pt x="37983" y="2540"/>
                </a:lnTo>
                <a:lnTo>
                  <a:pt x="36212" y="1143"/>
                </a:lnTo>
                <a:lnTo>
                  <a:pt x="35901" y="1016"/>
                </a:lnTo>
                <a:lnTo>
                  <a:pt x="35510" y="889"/>
                </a:lnTo>
                <a:lnTo>
                  <a:pt x="34993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11764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4" h="36195">
                <a:moveTo>
                  <a:pt x="6761" y="14604"/>
                </a:moveTo>
                <a:lnTo>
                  <a:pt x="4013" y="14604"/>
                </a:lnTo>
                <a:lnTo>
                  <a:pt x="1966" y="14731"/>
                </a:lnTo>
                <a:lnTo>
                  <a:pt x="1184" y="14731"/>
                </a:lnTo>
                <a:lnTo>
                  <a:pt x="0" y="18414"/>
                </a:lnTo>
                <a:lnTo>
                  <a:pt x="160" y="18541"/>
                </a:lnTo>
                <a:lnTo>
                  <a:pt x="4599" y="21589"/>
                </a:lnTo>
                <a:lnTo>
                  <a:pt x="7946" y="23748"/>
                </a:lnTo>
                <a:lnTo>
                  <a:pt x="12074" y="26288"/>
                </a:lnTo>
                <a:lnTo>
                  <a:pt x="16904" y="28955"/>
                </a:lnTo>
                <a:lnTo>
                  <a:pt x="19549" y="30225"/>
                </a:lnTo>
                <a:lnTo>
                  <a:pt x="22332" y="31622"/>
                </a:lnTo>
                <a:lnTo>
                  <a:pt x="23746" y="32384"/>
                </a:lnTo>
                <a:lnTo>
                  <a:pt x="28277" y="34289"/>
                </a:lnTo>
                <a:lnTo>
                  <a:pt x="30002" y="35178"/>
                </a:lnTo>
                <a:lnTo>
                  <a:pt x="31808" y="35686"/>
                </a:lnTo>
                <a:lnTo>
                  <a:pt x="32831" y="35940"/>
                </a:lnTo>
                <a:lnTo>
                  <a:pt x="34441" y="35940"/>
                </a:lnTo>
                <a:lnTo>
                  <a:pt x="35510" y="35813"/>
                </a:lnTo>
                <a:lnTo>
                  <a:pt x="36016" y="35559"/>
                </a:lnTo>
                <a:lnTo>
                  <a:pt x="36522" y="35432"/>
                </a:lnTo>
                <a:lnTo>
                  <a:pt x="37005" y="35051"/>
                </a:lnTo>
                <a:lnTo>
                  <a:pt x="37511" y="34797"/>
                </a:lnTo>
                <a:lnTo>
                  <a:pt x="38374" y="33781"/>
                </a:lnTo>
                <a:lnTo>
                  <a:pt x="38765" y="33273"/>
                </a:lnTo>
                <a:lnTo>
                  <a:pt x="39432" y="31749"/>
                </a:lnTo>
                <a:lnTo>
                  <a:pt x="39668" y="30987"/>
                </a:lnTo>
                <a:lnTo>
                  <a:pt x="40035" y="29209"/>
                </a:lnTo>
                <a:lnTo>
                  <a:pt x="34441" y="29209"/>
                </a:lnTo>
                <a:lnTo>
                  <a:pt x="31727" y="28320"/>
                </a:lnTo>
                <a:lnTo>
                  <a:pt x="29289" y="27431"/>
                </a:lnTo>
                <a:lnTo>
                  <a:pt x="27840" y="26669"/>
                </a:lnTo>
                <a:lnTo>
                  <a:pt x="26460" y="26034"/>
                </a:lnTo>
                <a:lnTo>
                  <a:pt x="19342" y="20827"/>
                </a:lnTo>
                <a:lnTo>
                  <a:pt x="15018" y="20446"/>
                </a:lnTo>
                <a:lnTo>
                  <a:pt x="12661" y="20065"/>
                </a:lnTo>
                <a:lnTo>
                  <a:pt x="10740" y="19684"/>
                </a:lnTo>
                <a:lnTo>
                  <a:pt x="9947" y="19430"/>
                </a:lnTo>
                <a:lnTo>
                  <a:pt x="7670" y="18795"/>
                </a:lnTo>
                <a:lnTo>
                  <a:pt x="6922" y="18414"/>
                </a:lnTo>
                <a:lnTo>
                  <a:pt x="13765" y="18033"/>
                </a:lnTo>
                <a:lnTo>
                  <a:pt x="17732" y="17398"/>
                </a:lnTo>
                <a:lnTo>
                  <a:pt x="19549" y="17144"/>
                </a:lnTo>
                <a:lnTo>
                  <a:pt x="26380" y="15493"/>
                </a:lnTo>
                <a:lnTo>
                  <a:pt x="26671" y="15366"/>
                </a:lnTo>
                <a:lnTo>
                  <a:pt x="12235" y="15366"/>
                </a:lnTo>
                <a:lnTo>
                  <a:pt x="11166" y="15239"/>
                </a:lnTo>
                <a:lnTo>
                  <a:pt x="8923" y="14858"/>
                </a:lnTo>
                <a:lnTo>
                  <a:pt x="7474" y="14731"/>
                </a:lnTo>
                <a:lnTo>
                  <a:pt x="6761" y="14604"/>
                </a:lnTo>
                <a:close/>
              </a:path>
              <a:path w="70484" h="36195">
                <a:moveTo>
                  <a:pt x="59527" y="26543"/>
                </a:moveTo>
                <a:lnTo>
                  <a:pt x="41835" y="26542"/>
                </a:lnTo>
                <a:lnTo>
                  <a:pt x="42146" y="26669"/>
                </a:lnTo>
                <a:lnTo>
                  <a:pt x="42502" y="26669"/>
                </a:lnTo>
                <a:lnTo>
                  <a:pt x="42859" y="26796"/>
                </a:lnTo>
                <a:lnTo>
                  <a:pt x="43296" y="27050"/>
                </a:lnTo>
                <a:lnTo>
                  <a:pt x="43963" y="28066"/>
                </a:lnTo>
                <a:lnTo>
                  <a:pt x="44860" y="28955"/>
                </a:lnTo>
                <a:lnTo>
                  <a:pt x="45458" y="29463"/>
                </a:lnTo>
                <a:lnTo>
                  <a:pt x="46159" y="30098"/>
                </a:lnTo>
                <a:lnTo>
                  <a:pt x="46987" y="30606"/>
                </a:lnTo>
                <a:lnTo>
                  <a:pt x="51391" y="31876"/>
                </a:lnTo>
                <a:lnTo>
                  <a:pt x="52058" y="32003"/>
                </a:lnTo>
                <a:lnTo>
                  <a:pt x="53553" y="32003"/>
                </a:lnTo>
                <a:lnTo>
                  <a:pt x="55129" y="31749"/>
                </a:lnTo>
                <a:lnTo>
                  <a:pt x="56221" y="31622"/>
                </a:lnTo>
                <a:lnTo>
                  <a:pt x="59367" y="27686"/>
                </a:lnTo>
                <a:lnTo>
                  <a:pt x="59527" y="26543"/>
                </a:lnTo>
                <a:close/>
              </a:path>
              <a:path w="70484" h="36195">
                <a:moveTo>
                  <a:pt x="70021" y="3302"/>
                </a:moveTo>
                <a:lnTo>
                  <a:pt x="37074" y="20700"/>
                </a:lnTo>
                <a:lnTo>
                  <a:pt x="34567" y="21335"/>
                </a:lnTo>
                <a:lnTo>
                  <a:pt x="30635" y="21970"/>
                </a:lnTo>
                <a:lnTo>
                  <a:pt x="28473" y="22097"/>
                </a:lnTo>
                <a:lnTo>
                  <a:pt x="28197" y="22097"/>
                </a:lnTo>
                <a:lnTo>
                  <a:pt x="29761" y="24129"/>
                </a:lnTo>
                <a:lnTo>
                  <a:pt x="31106" y="25780"/>
                </a:lnTo>
                <a:lnTo>
                  <a:pt x="33027" y="27812"/>
                </a:lnTo>
                <a:lnTo>
                  <a:pt x="34441" y="29209"/>
                </a:lnTo>
                <a:lnTo>
                  <a:pt x="40035" y="29209"/>
                </a:lnTo>
                <a:lnTo>
                  <a:pt x="40260" y="27558"/>
                </a:lnTo>
                <a:lnTo>
                  <a:pt x="40386" y="27304"/>
                </a:lnTo>
                <a:lnTo>
                  <a:pt x="40582" y="27050"/>
                </a:lnTo>
                <a:lnTo>
                  <a:pt x="40892" y="26796"/>
                </a:lnTo>
                <a:lnTo>
                  <a:pt x="41088" y="26669"/>
                </a:lnTo>
                <a:lnTo>
                  <a:pt x="41283" y="26669"/>
                </a:lnTo>
                <a:lnTo>
                  <a:pt x="41559" y="26542"/>
                </a:lnTo>
                <a:lnTo>
                  <a:pt x="59527" y="26543"/>
                </a:lnTo>
                <a:lnTo>
                  <a:pt x="59403" y="21336"/>
                </a:lnTo>
                <a:lnTo>
                  <a:pt x="59198" y="20066"/>
                </a:lnTo>
                <a:lnTo>
                  <a:pt x="58659" y="17399"/>
                </a:lnTo>
                <a:lnTo>
                  <a:pt x="59292" y="17399"/>
                </a:lnTo>
                <a:lnTo>
                  <a:pt x="60867" y="17272"/>
                </a:lnTo>
                <a:lnTo>
                  <a:pt x="61891" y="17018"/>
                </a:lnTo>
                <a:lnTo>
                  <a:pt x="63029" y="16764"/>
                </a:lnTo>
                <a:lnTo>
                  <a:pt x="70389" y="7747"/>
                </a:lnTo>
                <a:lnTo>
                  <a:pt x="70262" y="4572"/>
                </a:lnTo>
                <a:lnTo>
                  <a:pt x="70021" y="3302"/>
                </a:lnTo>
                <a:close/>
              </a:path>
              <a:path w="70484" h="36195">
                <a:moveTo>
                  <a:pt x="38484" y="14604"/>
                </a:moveTo>
                <a:lnTo>
                  <a:pt x="28864" y="14604"/>
                </a:lnTo>
                <a:lnTo>
                  <a:pt x="28231" y="16001"/>
                </a:lnTo>
                <a:lnTo>
                  <a:pt x="27369" y="17271"/>
                </a:lnTo>
                <a:lnTo>
                  <a:pt x="26782" y="17906"/>
                </a:lnTo>
                <a:lnTo>
                  <a:pt x="25759" y="18922"/>
                </a:lnTo>
                <a:lnTo>
                  <a:pt x="25322" y="19303"/>
                </a:lnTo>
                <a:lnTo>
                  <a:pt x="28473" y="18541"/>
                </a:lnTo>
                <a:lnTo>
                  <a:pt x="31336" y="17779"/>
                </a:lnTo>
                <a:lnTo>
                  <a:pt x="32636" y="17271"/>
                </a:lnTo>
                <a:lnTo>
                  <a:pt x="35039" y="16382"/>
                </a:lnTo>
                <a:lnTo>
                  <a:pt x="36131" y="15874"/>
                </a:lnTo>
                <a:lnTo>
                  <a:pt x="37155" y="15366"/>
                </a:lnTo>
                <a:lnTo>
                  <a:pt x="38098" y="14858"/>
                </a:lnTo>
                <a:lnTo>
                  <a:pt x="38484" y="14604"/>
                </a:lnTo>
                <a:close/>
              </a:path>
              <a:path w="70484" h="36195">
                <a:moveTo>
                  <a:pt x="54966" y="6604"/>
                </a:moveTo>
                <a:lnTo>
                  <a:pt x="46470" y="6603"/>
                </a:lnTo>
                <a:lnTo>
                  <a:pt x="46495" y="8254"/>
                </a:lnTo>
                <a:lnTo>
                  <a:pt x="46369" y="9778"/>
                </a:lnTo>
                <a:lnTo>
                  <a:pt x="43963" y="16890"/>
                </a:lnTo>
                <a:lnTo>
                  <a:pt x="45849" y="16128"/>
                </a:lnTo>
                <a:lnTo>
                  <a:pt x="53588" y="11556"/>
                </a:lnTo>
                <a:lnTo>
                  <a:pt x="53749" y="11429"/>
                </a:lnTo>
                <a:lnTo>
                  <a:pt x="53864" y="10794"/>
                </a:lnTo>
                <a:lnTo>
                  <a:pt x="54496" y="8636"/>
                </a:lnTo>
                <a:lnTo>
                  <a:pt x="54871" y="7112"/>
                </a:lnTo>
                <a:lnTo>
                  <a:pt x="54966" y="6604"/>
                </a:lnTo>
                <a:close/>
              </a:path>
              <a:path w="70484" h="36195">
                <a:moveTo>
                  <a:pt x="31658" y="4063"/>
                </a:moveTo>
                <a:lnTo>
                  <a:pt x="30002" y="4063"/>
                </a:lnTo>
                <a:lnTo>
                  <a:pt x="28898" y="4444"/>
                </a:lnTo>
                <a:lnTo>
                  <a:pt x="28668" y="4571"/>
                </a:lnTo>
                <a:lnTo>
                  <a:pt x="27093" y="5079"/>
                </a:lnTo>
                <a:lnTo>
                  <a:pt x="21389" y="8762"/>
                </a:lnTo>
                <a:lnTo>
                  <a:pt x="20607" y="9524"/>
                </a:lnTo>
                <a:lnTo>
                  <a:pt x="19388" y="11048"/>
                </a:lnTo>
                <a:lnTo>
                  <a:pt x="18560" y="12445"/>
                </a:lnTo>
                <a:lnTo>
                  <a:pt x="17927" y="13842"/>
                </a:lnTo>
                <a:lnTo>
                  <a:pt x="17812" y="14223"/>
                </a:lnTo>
                <a:lnTo>
                  <a:pt x="17065" y="14604"/>
                </a:lnTo>
                <a:lnTo>
                  <a:pt x="15570" y="15112"/>
                </a:lnTo>
                <a:lnTo>
                  <a:pt x="14869" y="15239"/>
                </a:lnTo>
                <a:lnTo>
                  <a:pt x="13489" y="15366"/>
                </a:lnTo>
                <a:lnTo>
                  <a:pt x="26671" y="15366"/>
                </a:lnTo>
                <a:lnTo>
                  <a:pt x="27254" y="15112"/>
                </a:lnTo>
                <a:lnTo>
                  <a:pt x="28864" y="14604"/>
                </a:lnTo>
                <a:lnTo>
                  <a:pt x="38484" y="14604"/>
                </a:lnTo>
                <a:lnTo>
                  <a:pt x="39834" y="13715"/>
                </a:lnTo>
                <a:lnTo>
                  <a:pt x="44564" y="9651"/>
                </a:lnTo>
                <a:lnTo>
                  <a:pt x="36177" y="9651"/>
                </a:lnTo>
                <a:lnTo>
                  <a:pt x="35269" y="7111"/>
                </a:lnTo>
                <a:lnTo>
                  <a:pt x="32912" y="4571"/>
                </a:lnTo>
                <a:lnTo>
                  <a:pt x="32601" y="4317"/>
                </a:lnTo>
                <a:lnTo>
                  <a:pt x="32279" y="4190"/>
                </a:lnTo>
                <a:lnTo>
                  <a:pt x="31658" y="4063"/>
                </a:lnTo>
                <a:close/>
              </a:path>
              <a:path w="70484" h="36195">
                <a:moveTo>
                  <a:pt x="51702" y="0"/>
                </a:moveTo>
                <a:lnTo>
                  <a:pt x="50920" y="0"/>
                </a:lnTo>
                <a:lnTo>
                  <a:pt x="50598" y="126"/>
                </a:lnTo>
                <a:lnTo>
                  <a:pt x="49506" y="253"/>
                </a:lnTo>
                <a:lnTo>
                  <a:pt x="48482" y="507"/>
                </a:lnTo>
                <a:lnTo>
                  <a:pt x="47574" y="761"/>
                </a:lnTo>
                <a:lnTo>
                  <a:pt x="46792" y="1142"/>
                </a:lnTo>
                <a:lnTo>
                  <a:pt x="46079" y="1396"/>
                </a:lnTo>
                <a:lnTo>
                  <a:pt x="44940" y="2031"/>
                </a:lnTo>
                <a:lnTo>
                  <a:pt x="44112" y="2666"/>
                </a:lnTo>
                <a:lnTo>
                  <a:pt x="43560" y="3174"/>
                </a:lnTo>
                <a:lnTo>
                  <a:pt x="42422" y="4952"/>
                </a:lnTo>
                <a:lnTo>
                  <a:pt x="41122" y="6603"/>
                </a:lnTo>
                <a:lnTo>
                  <a:pt x="39363" y="8254"/>
                </a:lnTo>
                <a:lnTo>
                  <a:pt x="38811" y="8635"/>
                </a:lnTo>
                <a:lnTo>
                  <a:pt x="38293" y="8889"/>
                </a:lnTo>
                <a:lnTo>
                  <a:pt x="37431" y="9397"/>
                </a:lnTo>
                <a:lnTo>
                  <a:pt x="37074" y="9524"/>
                </a:lnTo>
                <a:lnTo>
                  <a:pt x="36327" y="9651"/>
                </a:lnTo>
                <a:lnTo>
                  <a:pt x="44564" y="9651"/>
                </a:lnTo>
                <a:lnTo>
                  <a:pt x="45653" y="8127"/>
                </a:lnTo>
                <a:lnTo>
                  <a:pt x="46470" y="6603"/>
                </a:lnTo>
                <a:lnTo>
                  <a:pt x="54966" y="6604"/>
                </a:lnTo>
                <a:lnTo>
                  <a:pt x="55092" y="5207"/>
                </a:lnTo>
                <a:lnTo>
                  <a:pt x="55018" y="3175"/>
                </a:lnTo>
                <a:lnTo>
                  <a:pt x="54807" y="2286"/>
                </a:lnTo>
                <a:lnTo>
                  <a:pt x="52173" y="127"/>
                </a:lnTo>
                <a:lnTo>
                  <a:pt x="51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08141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60323" y="44068"/>
                </a:moveTo>
                <a:lnTo>
                  <a:pt x="34567" y="44068"/>
                </a:lnTo>
                <a:lnTo>
                  <a:pt x="34728" y="44322"/>
                </a:lnTo>
                <a:lnTo>
                  <a:pt x="35867" y="45465"/>
                </a:lnTo>
                <a:lnTo>
                  <a:pt x="37362" y="46735"/>
                </a:lnTo>
                <a:lnTo>
                  <a:pt x="39282" y="48132"/>
                </a:lnTo>
                <a:lnTo>
                  <a:pt x="40030" y="48640"/>
                </a:lnTo>
                <a:lnTo>
                  <a:pt x="40777" y="49021"/>
                </a:lnTo>
                <a:lnTo>
                  <a:pt x="41571" y="49529"/>
                </a:lnTo>
                <a:lnTo>
                  <a:pt x="48528" y="50926"/>
                </a:lnTo>
                <a:lnTo>
                  <a:pt x="50299" y="50418"/>
                </a:lnTo>
                <a:lnTo>
                  <a:pt x="51161" y="50037"/>
                </a:lnTo>
                <a:lnTo>
                  <a:pt x="52886" y="48767"/>
                </a:lnTo>
                <a:lnTo>
                  <a:pt x="54542" y="46989"/>
                </a:lnTo>
                <a:lnTo>
                  <a:pt x="56037" y="44576"/>
                </a:lnTo>
                <a:lnTo>
                  <a:pt x="56739" y="44449"/>
                </a:lnTo>
                <a:lnTo>
                  <a:pt x="58590" y="44322"/>
                </a:lnTo>
                <a:lnTo>
                  <a:pt x="60323" y="44068"/>
                </a:lnTo>
                <a:close/>
              </a:path>
              <a:path w="76200" h="51434">
                <a:moveTo>
                  <a:pt x="10269" y="15620"/>
                </a:moveTo>
                <a:lnTo>
                  <a:pt x="8107" y="15620"/>
                </a:lnTo>
                <a:lnTo>
                  <a:pt x="5634" y="15874"/>
                </a:lnTo>
                <a:lnTo>
                  <a:pt x="4254" y="16128"/>
                </a:lnTo>
                <a:lnTo>
                  <a:pt x="4084" y="17271"/>
                </a:lnTo>
                <a:lnTo>
                  <a:pt x="3392" y="20446"/>
                </a:lnTo>
                <a:lnTo>
                  <a:pt x="1603" y="25526"/>
                </a:lnTo>
                <a:lnTo>
                  <a:pt x="1116" y="26669"/>
                </a:lnTo>
                <a:lnTo>
                  <a:pt x="643" y="27558"/>
                </a:lnTo>
                <a:lnTo>
                  <a:pt x="793" y="27558"/>
                </a:lnTo>
                <a:lnTo>
                  <a:pt x="1115" y="27812"/>
                </a:lnTo>
                <a:lnTo>
                  <a:pt x="1379" y="27812"/>
                </a:lnTo>
                <a:lnTo>
                  <a:pt x="1977" y="28193"/>
                </a:lnTo>
                <a:lnTo>
                  <a:pt x="2288" y="28447"/>
                </a:lnTo>
                <a:lnTo>
                  <a:pt x="2644" y="28701"/>
                </a:lnTo>
                <a:lnTo>
                  <a:pt x="3748" y="29971"/>
                </a:lnTo>
                <a:lnTo>
                  <a:pt x="4496" y="31241"/>
                </a:lnTo>
                <a:lnTo>
                  <a:pt x="5117" y="32765"/>
                </a:lnTo>
                <a:lnTo>
                  <a:pt x="3748" y="33654"/>
                </a:lnTo>
                <a:lnTo>
                  <a:pt x="2449" y="34670"/>
                </a:lnTo>
                <a:lnTo>
                  <a:pt x="1662" y="35432"/>
                </a:lnTo>
                <a:lnTo>
                  <a:pt x="1184" y="35940"/>
                </a:lnTo>
                <a:lnTo>
                  <a:pt x="643" y="36702"/>
                </a:lnTo>
                <a:lnTo>
                  <a:pt x="436" y="36956"/>
                </a:lnTo>
                <a:lnTo>
                  <a:pt x="91" y="37845"/>
                </a:lnTo>
                <a:lnTo>
                  <a:pt x="0" y="39369"/>
                </a:lnTo>
                <a:lnTo>
                  <a:pt x="126" y="39877"/>
                </a:lnTo>
                <a:lnTo>
                  <a:pt x="321" y="40385"/>
                </a:lnTo>
                <a:lnTo>
                  <a:pt x="954" y="41274"/>
                </a:lnTo>
                <a:lnTo>
                  <a:pt x="1379" y="41655"/>
                </a:lnTo>
                <a:lnTo>
                  <a:pt x="1897" y="42163"/>
                </a:lnTo>
                <a:lnTo>
                  <a:pt x="2529" y="42544"/>
                </a:lnTo>
                <a:lnTo>
                  <a:pt x="3486" y="44068"/>
                </a:lnTo>
                <a:lnTo>
                  <a:pt x="4691" y="45592"/>
                </a:lnTo>
                <a:lnTo>
                  <a:pt x="5358" y="46227"/>
                </a:lnTo>
                <a:lnTo>
                  <a:pt x="6106" y="46735"/>
                </a:lnTo>
                <a:lnTo>
                  <a:pt x="7750" y="47243"/>
                </a:lnTo>
                <a:lnTo>
                  <a:pt x="8693" y="47243"/>
                </a:lnTo>
                <a:lnTo>
                  <a:pt x="9165" y="47116"/>
                </a:lnTo>
                <a:lnTo>
                  <a:pt x="10660" y="46354"/>
                </a:lnTo>
                <a:lnTo>
                  <a:pt x="11729" y="45338"/>
                </a:lnTo>
                <a:lnTo>
                  <a:pt x="13339" y="43179"/>
                </a:lnTo>
                <a:lnTo>
                  <a:pt x="15501" y="43179"/>
                </a:lnTo>
                <a:lnTo>
                  <a:pt x="15777" y="42798"/>
                </a:lnTo>
                <a:lnTo>
                  <a:pt x="16108" y="42036"/>
                </a:lnTo>
                <a:lnTo>
                  <a:pt x="16228" y="41274"/>
                </a:lnTo>
                <a:lnTo>
                  <a:pt x="16144" y="39115"/>
                </a:lnTo>
                <a:lnTo>
                  <a:pt x="15927" y="37972"/>
                </a:lnTo>
                <a:lnTo>
                  <a:pt x="31900" y="37972"/>
                </a:lnTo>
                <a:lnTo>
                  <a:pt x="25954" y="35305"/>
                </a:lnTo>
                <a:lnTo>
                  <a:pt x="23171" y="33908"/>
                </a:lnTo>
                <a:lnTo>
                  <a:pt x="20526" y="32638"/>
                </a:lnTo>
                <a:lnTo>
                  <a:pt x="15697" y="29971"/>
                </a:lnTo>
                <a:lnTo>
                  <a:pt x="11568" y="27431"/>
                </a:lnTo>
                <a:lnTo>
                  <a:pt x="8222" y="25272"/>
                </a:lnTo>
                <a:lnTo>
                  <a:pt x="3783" y="22224"/>
                </a:lnTo>
                <a:lnTo>
                  <a:pt x="3908" y="21208"/>
                </a:lnTo>
                <a:lnTo>
                  <a:pt x="4806" y="18414"/>
                </a:lnTo>
                <a:lnTo>
                  <a:pt x="5588" y="18414"/>
                </a:lnTo>
                <a:lnTo>
                  <a:pt x="7635" y="18287"/>
                </a:lnTo>
                <a:lnTo>
                  <a:pt x="20438" y="18287"/>
                </a:lnTo>
                <a:lnTo>
                  <a:pt x="20687" y="18160"/>
                </a:lnTo>
                <a:lnTo>
                  <a:pt x="21435" y="17906"/>
                </a:lnTo>
                <a:lnTo>
                  <a:pt x="21550" y="17525"/>
                </a:lnTo>
                <a:lnTo>
                  <a:pt x="21780" y="17017"/>
                </a:lnTo>
                <a:lnTo>
                  <a:pt x="15812" y="17017"/>
                </a:lnTo>
                <a:lnTo>
                  <a:pt x="15616" y="16890"/>
                </a:lnTo>
                <a:lnTo>
                  <a:pt x="14639" y="16509"/>
                </a:lnTo>
                <a:lnTo>
                  <a:pt x="13535" y="16128"/>
                </a:lnTo>
                <a:lnTo>
                  <a:pt x="11212" y="15747"/>
                </a:lnTo>
                <a:lnTo>
                  <a:pt x="10269" y="15620"/>
                </a:lnTo>
                <a:close/>
              </a:path>
              <a:path w="76200" h="51434">
                <a:moveTo>
                  <a:pt x="31900" y="37972"/>
                </a:moveTo>
                <a:lnTo>
                  <a:pt x="15927" y="37972"/>
                </a:lnTo>
                <a:lnTo>
                  <a:pt x="18134" y="41020"/>
                </a:lnTo>
                <a:lnTo>
                  <a:pt x="19169" y="42163"/>
                </a:lnTo>
                <a:lnTo>
                  <a:pt x="27219" y="46481"/>
                </a:lnTo>
                <a:lnTo>
                  <a:pt x="28036" y="46608"/>
                </a:lnTo>
                <a:lnTo>
                  <a:pt x="30715" y="46227"/>
                </a:lnTo>
                <a:lnTo>
                  <a:pt x="31658" y="45846"/>
                </a:lnTo>
                <a:lnTo>
                  <a:pt x="33590" y="44830"/>
                </a:lnTo>
                <a:lnTo>
                  <a:pt x="34567" y="44068"/>
                </a:lnTo>
                <a:lnTo>
                  <a:pt x="60323" y="44068"/>
                </a:lnTo>
                <a:lnTo>
                  <a:pt x="67985" y="42036"/>
                </a:lnTo>
                <a:lnTo>
                  <a:pt x="69365" y="41401"/>
                </a:lnTo>
                <a:lnTo>
                  <a:pt x="69986" y="41020"/>
                </a:lnTo>
                <a:lnTo>
                  <a:pt x="70584" y="40512"/>
                </a:lnTo>
                <a:lnTo>
                  <a:pt x="71090" y="40131"/>
                </a:lnTo>
                <a:lnTo>
                  <a:pt x="71562" y="39623"/>
                </a:lnTo>
                <a:lnTo>
                  <a:pt x="36453" y="39623"/>
                </a:lnTo>
                <a:lnTo>
                  <a:pt x="35430" y="39369"/>
                </a:lnTo>
                <a:lnTo>
                  <a:pt x="33624" y="38861"/>
                </a:lnTo>
                <a:lnTo>
                  <a:pt x="31900" y="37972"/>
                </a:lnTo>
                <a:close/>
              </a:path>
              <a:path w="76200" h="51434">
                <a:moveTo>
                  <a:pt x="15501" y="43179"/>
                </a:moveTo>
                <a:lnTo>
                  <a:pt x="13339" y="43179"/>
                </a:lnTo>
                <a:lnTo>
                  <a:pt x="14558" y="43433"/>
                </a:lnTo>
                <a:lnTo>
                  <a:pt x="14869" y="43433"/>
                </a:lnTo>
                <a:lnTo>
                  <a:pt x="15501" y="43179"/>
                </a:lnTo>
                <a:close/>
              </a:path>
              <a:path w="76200" h="51434">
                <a:moveTo>
                  <a:pt x="45768" y="30225"/>
                </a:moveTo>
                <a:lnTo>
                  <a:pt x="43882" y="31241"/>
                </a:lnTo>
                <a:lnTo>
                  <a:pt x="38063" y="39623"/>
                </a:lnTo>
                <a:lnTo>
                  <a:pt x="71562" y="39623"/>
                </a:lnTo>
                <a:lnTo>
                  <a:pt x="71999" y="39115"/>
                </a:lnTo>
                <a:lnTo>
                  <a:pt x="72620" y="37972"/>
                </a:lnTo>
                <a:lnTo>
                  <a:pt x="72785" y="37464"/>
                </a:lnTo>
                <a:lnTo>
                  <a:pt x="72942" y="36702"/>
                </a:lnTo>
                <a:lnTo>
                  <a:pt x="73202" y="35686"/>
                </a:lnTo>
                <a:lnTo>
                  <a:pt x="55681" y="35686"/>
                </a:lnTo>
                <a:lnTo>
                  <a:pt x="54347" y="35432"/>
                </a:lnTo>
                <a:lnTo>
                  <a:pt x="53714" y="35432"/>
                </a:lnTo>
                <a:lnTo>
                  <a:pt x="49080" y="33146"/>
                </a:lnTo>
                <a:lnTo>
                  <a:pt x="48482" y="32638"/>
                </a:lnTo>
                <a:lnTo>
                  <a:pt x="47585" y="31749"/>
                </a:lnTo>
                <a:lnTo>
                  <a:pt x="47068" y="30987"/>
                </a:lnTo>
                <a:lnTo>
                  <a:pt x="46918" y="30733"/>
                </a:lnTo>
                <a:lnTo>
                  <a:pt x="46481" y="30479"/>
                </a:lnTo>
                <a:lnTo>
                  <a:pt x="45768" y="30225"/>
                </a:lnTo>
                <a:close/>
              </a:path>
              <a:path w="76200" h="51434">
                <a:moveTo>
                  <a:pt x="75986" y="6985"/>
                </a:moveTo>
                <a:lnTo>
                  <a:pt x="73643" y="6985"/>
                </a:lnTo>
                <a:lnTo>
                  <a:pt x="73812" y="7874"/>
                </a:lnTo>
                <a:lnTo>
                  <a:pt x="73919" y="8636"/>
                </a:lnTo>
                <a:lnTo>
                  <a:pt x="68457" y="19684"/>
                </a:lnTo>
                <a:lnTo>
                  <a:pt x="67824" y="20065"/>
                </a:lnTo>
                <a:lnTo>
                  <a:pt x="66652" y="20446"/>
                </a:lnTo>
                <a:lnTo>
                  <a:pt x="65513" y="20700"/>
                </a:lnTo>
                <a:lnTo>
                  <a:pt x="64490" y="20954"/>
                </a:lnTo>
                <a:lnTo>
                  <a:pt x="62914" y="21081"/>
                </a:lnTo>
                <a:lnTo>
                  <a:pt x="62282" y="21081"/>
                </a:lnTo>
                <a:lnTo>
                  <a:pt x="62821" y="23748"/>
                </a:lnTo>
                <a:lnTo>
                  <a:pt x="63056" y="25272"/>
                </a:lnTo>
                <a:lnTo>
                  <a:pt x="63180" y="29971"/>
                </a:lnTo>
                <a:lnTo>
                  <a:pt x="63059" y="30987"/>
                </a:lnTo>
                <a:lnTo>
                  <a:pt x="58751" y="35432"/>
                </a:lnTo>
                <a:lnTo>
                  <a:pt x="57176" y="35686"/>
                </a:lnTo>
                <a:lnTo>
                  <a:pt x="73202" y="35686"/>
                </a:lnTo>
                <a:lnTo>
                  <a:pt x="73300" y="35305"/>
                </a:lnTo>
                <a:lnTo>
                  <a:pt x="73409" y="34670"/>
                </a:lnTo>
                <a:lnTo>
                  <a:pt x="73293" y="31114"/>
                </a:lnTo>
                <a:lnTo>
                  <a:pt x="66134" y="25018"/>
                </a:lnTo>
                <a:lnTo>
                  <a:pt x="66010" y="23748"/>
                </a:lnTo>
                <a:lnTo>
                  <a:pt x="65789" y="23240"/>
                </a:lnTo>
                <a:lnTo>
                  <a:pt x="65272" y="22605"/>
                </a:lnTo>
                <a:lnTo>
                  <a:pt x="65985" y="22224"/>
                </a:lnTo>
                <a:lnTo>
                  <a:pt x="67709" y="21208"/>
                </a:lnTo>
                <a:lnTo>
                  <a:pt x="68848" y="20573"/>
                </a:lnTo>
                <a:lnTo>
                  <a:pt x="70067" y="19684"/>
                </a:lnTo>
                <a:lnTo>
                  <a:pt x="76091" y="10668"/>
                </a:lnTo>
                <a:lnTo>
                  <a:pt x="75986" y="6985"/>
                </a:lnTo>
                <a:close/>
              </a:path>
              <a:path w="76200" h="51434">
                <a:moveTo>
                  <a:pt x="32486" y="18287"/>
                </a:moveTo>
                <a:lnTo>
                  <a:pt x="30876" y="18795"/>
                </a:lnTo>
                <a:lnTo>
                  <a:pt x="30002" y="19176"/>
                </a:lnTo>
                <a:lnTo>
                  <a:pt x="23171" y="20827"/>
                </a:lnTo>
                <a:lnTo>
                  <a:pt x="21354" y="21081"/>
                </a:lnTo>
                <a:lnTo>
                  <a:pt x="17387" y="21716"/>
                </a:lnTo>
                <a:lnTo>
                  <a:pt x="10545" y="22097"/>
                </a:lnTo>
                <a:lnTo>
                  <a:pt x="11292" y="22351"/>
                </a:lnTo>
                <a:lnTo>
                  <a:pt x="12235" y="22732"/>
                </a:lnTo>
                <a:lnTo>
                  <a:pt x="13569" y="23113"/>
                </a:lnTo>
                <a:lnTo>
                  <a:pt x="14363" y="23367"/>
                </a:lnTo>
                <a:lnTo>
                  <a:pt x="16283" y="23748"/>
                </a:lnTo>
                <a:lnTo>
                  <a:pt x="18640" y="24129"/>
                </a:lnTo>
                <a:lnTo>
                  <a:pt x="22964" y="24510"/>
                </a:lnTo>
                <a:lnTo>
                  <a:pt x="24425" y="25907"/>
                </a:lnTo>
                <a:lnTo>
                  <a:pt x="31463" y="30352"/>
                </a:lnTo>
                <a:lnTo>
                  <a:pt x="32912" y="31114"/>
                </a:lnTo>
                <a:lnTo>
                  <a:pt x="35349" y="32003"/>
                </a:lnTo>
                <a:lnTo>
                  <a:pt x="38063" y="32765"/>
                </a:lnTo>
                <a:lnTo>
                  <a:pt x="36649" y="31495"/>
                </a:lnTo>
                <a:lnTo>
                  <a:pt x="34418" y="29082"/>
                </a:lnTo>
                <a:lnTo>
                  <a:pt x="33090" y="27431"/>
                </a:lnTo>
                <a:lnTo>
                  <a:pt x="31819" y="25780"/>
                </a:lnTo>
                <a:lnTo>
                  <a:pt x="32095" y="25780"/>
                </a:lnTo>
                <a:lnTo>
                  <a:pt x="34257" y="25526"/>
                </a:lnTo>
                <a:lnTo>
                  <a:pt x="46176" y="22986"/>
                </a:lnTo>
                <a:lnTo>
                  <a:pt x="28944" y="22986"/>
                </a:lnTo>
                <a:lnTo>
                  <a:pt x="29381" y="22605"/>
                </a:lnTo>
                <a:lnTo>
                  <a:pt x="30405" y="21589"/>
                </a:lnTo>
                <a:lnTo>
                  <a:pt x="31854" y="19684"/>
                </a:lnTo>
                <a:lnTo>
                  <a:pt x="32486" y="18287"/>
                </a:lnTo>
                <a:close/>
              </a:path>
              <a:path w="76200" h="51434">
                <a:moveTo>
                  <a:pt x="50092" y="10286"/>
                </a:moveTo>
                <a:lnTo>
                  <a:pt x="36258" y="20954"/>
                </a:lnTo>
                <a:lnTo>
                  <a:pt x="34958" y="21462"/>
                </a:lnTo>
                <a:lnTo>
                  <a:pt x="32095" y="22224"/>
                </a:lnTo>
                <a:lnTo>
                  <a:pt x="28944" y="22986"/>
                </a:lnTo>
                <a:lnTo>
                  <a:pt x="46176" y="22986"/>
                </a:lnTo>
                <a:lnTo>
                  <a:pt x="49747" y="21843"/>
                </a:lnTo>
                <a:lnTo>
                  <a:pt x="51437" y="21208"/>
                </a:lnTo>
                <a:lnTo>
                  <a:pt x="52990" y="20573"/>
                </a:lnTo>
                <a:lnTo>
                  <a:pt x="47585" y="20573"/>
                </a:lnTo>
                <a:lnTo>
                  <a:pt x="48252" y="19430"/>
                </a:lnTo>
                <a:lnTo>
                  <a:pt x="49000" y="17779"/>
                </a:lnTo>
                <a:lnTo>
                  <a:pt x="49428" y="16509"/>
                </a:lnTo>
                <a:lnTo>
                  <a:pt x="49834" y="14731"/>
                </a:lnTo>
                <a:lnTo>
                  <a:pt x="50049" y="12953"/>
                </a:lnTo>
                <a:lnTo>
                  <a:pt x="50092" y="10286"/>
                </a:lnTo>
                <a:close/>
              </a:path>
              <a:path w="76200" h="51434">
                <a:moveTo>
                  <a:pt x="59346" y="3682"/>
                </a:moveTo>
                <a:lnTo>
                  <a:pt x="55324" y="3682"/>
                </a:lnTo>
                <a:lnTo>
                  <a:pt x="55796" y="3809"/>
                </a:lnTo>
                <a:lnTo>
                  <a:pt x="56624" y="3936"/>
                </a:lnTo>
                <a:lnTo>
                  <a:pt x="56900" y="4063"/>
                </a:lnTo>
                <a:lnTo>
                  <a:pt x="58685" y="9397"/>
                </a:lnTo>
                <a:lnTo>
                  <a:pt x="58575" y="10286"/>
                </a:lnTo>
                <a:lnTo>
                  <a:pt x="58050" y="12572"/>
                </a:lnTo>
                <a:lnTo>
                  <a:pt x="57526" y="14350"/>
                </a:lnTo>
                <a:lnTo>
                  <a:pt x="57452" y="14858"/>
                </a:lnTo>
                <a:lnTo>
                  <a:pt x="47585" y="20573"/>
                </a:lnTo>
                <a:lnTo>
                  <a:pt x="52990" y="20573"/>
                </a:lnTo>
                <a:lnTo>
                  <a:pt x="54853" y="19811"/>
                </a:lnTo>
                <a:lnTo>
                  <a:pt x="56624" y="19049"/>
                </a:lnTo>
                <a:lnTo>
                  <a:pt x="58349" y="18160"/>
                </a:lnTo>
                <a:lnTo>
                  <a:pt x="60120" y="17144"/>
                </a:lnTo>
                <a:lnTo>
                  <a:pt x="61891" y="16255"/>
                </a:lnTo>
                <a:lnTo>
                  <a:pt x="73643" y="6985"/>
                </a:lnTo>
                <a:lnTo>
                  <a:pt x="75986" y="6985"/>
                </a:lnTo>
                <a:lnTo>
                  <a:pt x="75835" y="6350"/>
                </a:lnTo>
                <a:lnTo>
                  <a:pt x="60361" y="6349"/>
                </a:lnTo>
                <a:lnTo>
                  <a:pt x="60246" y="5841"/>
                </a:lnTo>
                <a:lnTo>
                  <a:pt x="59890" y="4698"/>
                </a:lnTo>
                <a:lnTo>
                  <a:pt x="59346" y="3682"/>
                </a:lnTo>
                <a:close/>
              </a:path>
              <a:path w="76200" h="51434">
                <a:moveTo>
                  <a:pt x="20438" y="18287"/>
                </a:moveTo>
                <a:lnTo>
                  <a:pt x="10384" y="18287"/>
                </a:lnTo>
                <a:lnTo>
                  <a:pt x="11097" y="18414"/>
                </a:lnTo>
                <a:lnTo>
                  <a:pt x="12546" y="18541"/>
                </a:lnTo>
                <a:lnTo>
                  <a:pt x="14788" y="18922"/>
                </a:lnTo>
                <a:lnTo>
                  <a:pt x="15858" y="19049"/>
                </a:lnTo>
                <a:lnTo>
                  <a:pt x="17111" y="19049"/>
                </a:lnTo>
                <a:lnTo>
                  <a:pt x="18491" y="18922"/>
                </a:lnTo>
                <a:lnTo>
                  <a:pt x="19192" y="18668"/>
                </a:lnTo>
                <a:lnTo>
                  <a:pt x="19940" y="18541"/>
                </a:lnTo>
                <a:lnTo>
                  <a:pt x="20438" y="18287"/>
                </a:lnTo>
                <a:close/>
              </a:path>
              <a:path w="76200" h="51434">
                <a:moveTo>
                  <a:pt x="33854" y="4952"/>
                </a:moveTo>
                <a:lnTo>
                  <a:pt x="33073" y="4952"/>
                </a:lnTo>
                <a:lnTo>
                  <a:pt x="32521" y="5079"/>
                </a:lnTo>
                <a:lnTo>
                  <a:pt x="31900" y="5079"/>
                </a:lnTo>
                <a:lnTo>
                  <a:pt x="31187" y="5206"/>
                </a:lnTo>
                <a:lnTo>
                  <a:pt x="30405" y="5460"/>
                </a:lnTo>
                <a:lnTo>
                  <a:pt x="29968" y="5714"/>
                </a:lnTo>
                <a:lnTo>
                  <a:pt x="29059" y="6095"/>
                </a:lnTo>
                <a:lnTo>
                  <a:pt x="28588" y="6222"/>
                </a:lnTo>
                <a:lnTo>
                  <a:pt x="28116" y="6603"/>
                </a:lnTo>
                <a:lnTo>
                  <a:pt x="26621" y="7619"/>
                </a:lnTo>
                <a:lnTo>
                  <a:pt x="26115" y="8000"/>
                </a:lnTo>
                <a:lnTo>
                  <a:pt x="25609" y="8508"/>
                </a:lnTo>
                <a:lnTo>
                  <a:pt x="24540" y="9524"/>
                </a:lnTo>
                <a:lnTo>
                  <a:pt x="23482" y="10794"/>
                </a:lnTo>
                <a:lnTo>
                  <a:pt x="22424" y="12191"/>
                </a:lnTo>
                <a:lnTo>
                  <a:pt x="22148" y="12699"/>
                </a:lnTo>
                <a:lnTo>
                  <a:pt x="19825" y="15874"/>
                </a:lnTo>
                <a:lnTo>
                  <a:pt x="19158" y="16255"/>
                </a:lnTo>
                <a:lnTo>
                  <a:pt x="18410" y="16763"/>
                </a:lnTo>
                <a:lnTo>
                  <a:pt x="18215" y="16763"/>
                </a:lnTo>
                <a:lnTo>
                  <a:pt x="17663" y="17017"/>
                </a:lnTo>
                <a:lnTo>
                  <a:pt x="21780" y="17017"/>
                </a:lnTo>
                <a:lnTo>
                  <a:pt x="22182" y="16128"/>
                </a:lnTo>
                <a:lnTo>
                  <a:pt x="23010" y="14731"/>
                </a:lnTo>
                <a:lnTo>
                  <a:pt x="32291" y="8254"/>
                </a:lnTo>
                <a:lnTo>
                  <a:pt x="32521" y="8127"/>
                </a:lnTo>
                <a:lnTo>
                  <a:pt x="33624" y="7746"/>
                </a:lnTo>
                <a:lnTo>
                  <a:pt x="34682" y="7619"/>
                </a:lnTo>
                <a:lnTo>
                  <a:pt x="38233" y="7619"/>
                </a:lnTo>
                <a:lnTo>
                  <a:pt x="37983" y="7111"/>
                </a:lnTo>
                <a:lnTo>
                  <a:pt x="34924" y="5206"/>
                </a:lnTo>
                <a:lnTo>
                  <a:pt x="33854" y="4952"/>
                </a:lnTo>
                <a:close/>
              </a:path>
              <a:path w="76200" h="51434">
                <a:moveTo>
                  <a:pt x="38233" y="7619"/>
                </a:moveTo>
                <a:lnTo>
                  <a:pt x="34682" y="7619"/>
                </a:lnTo>
                <a:lnTo>
                  <a:pt x="35901" y="7873"/>
                </a:lnTo>
                <a:lnTo>
                  <a:pt x="36223" y="8000"/>
                </a:lnTo>
                <a:lnTo>
                  <a:pt x="36534" y="8254"/>
                </a:lnTo>
                <a:lnTo>
                  <a:pt x="37166" y="8635"/>
                </a:lnTo>
                <a:lnTo>
                  <a:pt x="37477" y="8889"/>
                </a:lnTo>
                <a:lnTo>
                  <a:pt x="38063" y="9524"/>
                </a:lnTo>
                <a:lnTo>
                  <a:pt x="38891" y="10794"/>
                </a:lnTo>
                <a:lnTo>
                  <a:pt x="39557" y="12572"/>
                </a:lnTo>
                <a:lnTo>
                  <a:pt x="39800" y="13334"/>
                </a:lnTo>
                <a:lnTo>
                  <a:pt x="39949" y="13334"/>
                </a:lnTo>
                <a:lnTo>
                  <a:pt x="40697" y="13207"/>
                </a:lnTo>
                <a:lnTo>
                  <a:pt x="41053" y="12953"/>
                </a:lnTo>
                <a:lnTo>
                  <a:pt x="41916" y="12572"/>
                </a:lnTo>
                <a:lnTo>
                  <a:pt x="42433" y="12318"/>
                </a:lnTo>
                <a:lnTo>
                  <a:pt x="42985" y="11937"/>
                </a:lnTo>
                <a:lnTo>
                  <a:pt x="44745" y="10286"/>
                </a:lnTo>
                <a:lnTo>
                  <a:pt x="45229" y="9651"/>
                </a:lnTo>
                <a:lnTo>
                  <a:pt x="38891" y="9651"/>
                </a:lnTo>
                <a:lnTo>
                  <a:pt x="38776" y="9016"/>
                </a:lnTo>
                <a:lnTo>
                  <a:pt x="38581" y="8254"/>
                </a:lnTo>
                <a:lnTo>
                  <a:pt x="38420" y="8000"/>
                </a:lnTo>
                <a:lnTo>
                  <a:pt x="38233" y="7619"/>
                </a:lnTo>
                <a:close/>
              </a:path>
              <a:path w="76200" h="51434">
                <a:moveTo>
                  <a:pt x="54692" y="380"/>
                </a:moveTo>
                <a:lnTo>
                  <a:pt x="48643" y="2285"/>
                </a:lnTo>
                <a:lnTo>
                  <a:pt x="47654" y="2920"/>
                </a:lnTo>
                <a:lnTo>
                  <a:pt x="47585" y="3301"/>
                </a:lnTo>
                <a:lnTo>
                  <a:pt x="47424" y="3428"/>
                </a:lnTo>
                <a:lnTo>
                  <a:pt x="46642" y="4444"/>
                </a:lnTo>
                <a:lnTo>
                  <a:pt x="46171" y="4825"/>
                </a:lnTo>
                <a:lnTo>
                  <a:pt x="44871" y="5968"/>
                </a:lnTo>
                <a:lnTo>
                  <a:pt x="44043" y="6476"/>
                </a:lnTo>
                <a:lnTo>
                  <a:pt x="43020" y="7238"/>
                </a:lnTo>
                <a:lnTo>
                  <a:pt x="41835" y="8000"/>
                </a:lnTo>
                <a:lnTo>
                  <a:pt x="38891" y="9651"/>
                </a:lnTo>
                <a:lnTo>
                  <a:pt x="45229" y="9651"/>
                </a:lnTo>
                <a:lnTo>
                  <a:pt x="46044" y="8635"/>
                </a:lnTo>
                <a:lnTo>
                  <a:pt x="47183" y="6857"/>
                </a:lnTo>
                <a:lnTo>
                  <a:pt x="47735" y="6349"/>
                </a:lnTo>
                <a:lnTo>
                  <a:pt x="54220" y="3809"/>
                </a:lnTo>
                <a:lnTo>
                  <a:pt x="54542" y="3682"/>
                </a:lnTo>
                <a:lnTo>
                  <a:pt x="59346" y="3682"/>
                </a:lnTo>
                <a:lnTo>
                  <a:pt x="59142" y="3301"/>
                </a:lnTo>
                <a:lnTo>
                  <a:pt x="58625" y="2539"/>
                </a:lnTo>
                <a:lnTo>
                  <a:pt x="57958" y="1904"/>
                </a:lnTo>
                <a:lnTo>
                  <a:pt x="57210" y="1269"/>
                </a:lnTo>
                <a:lnTo>
                  <a:pt x="55842" y="507"/>
                </a:lnTo>
                <a:lnTo>
                  <a:pt x="55290" y="507"/>
                </a:lnTo>
                <a:lnTo>
                  <a:pt x="54692" y="380"/>
                </a:lnTo>
                <a:close/>
              </a:path>
              <a:path w="76200" h="51434">
                <a:moveTo>
                  <a:pt x="69871" y="127"/>
                </a:moveTo>
                <a:lnTo>
                  <a:pt x="67157" y="126"/>
                </a:lnTo>
                <a:lnTo>
                  <a:pt x="66571" y="380"/>
                </a:lnTo>
                <a:lnTo>
                  <a:pt x="65985" y="507"/>
                </a:lnTo>
                <a:lnTo>
                  <a:pt x="60361" y="6349"/>
                </a:lnTo>
                <a:lnTo>
                  <a:pt x="75835" y="6350"/>
                </a:lnTo>
                <a:lnTo>
                  <a:pt x="71251" y="635"/>
                </a:lnTo>
                <a:lnTo>
                  <a:pt x="70343" y="254"/>
                </a:lnTo>
                <a:lnTo>
                  <a:pt x="69871" y="127"/>
                </a:lnTo>
                <a:close/>
              </a:path>
              <a:path w="76200" h="51434">
                <a:moveTo>
                  <a:pt x="68813" y="0"/>
                </a:moveTo>
                <a:lnTo>
                  <a:pt x="68261" y="0"/>
                </a:lnTo>
                <a:lnTo>
                  <a:pt x="67709" y="126"/>
                </a:lnTo>
                <a:lnTo>
                  <a:pt x="69365" y="127"/>
                </a:lnTo>
                <a:lnTo>
                  <a:pt x="6881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96122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12189" y="48041"/>
                </a:moveTo>
                <a:lnTo>
                  <a:pt x="2196" y="48041"/>
                </a:lnTo>
                <a:lnTo>
                  <a:pt x="2698" y="48432"/>
                </a:lnTo>
                <a:lnTo>
                  <a:pt x="3541" y="48941"/>
                </a:lnTo>
                <a:lnTo>
                  <a:pt x="4438" y="49333"/>
                </a:lnTo>
                <a:lnTo>
                  <a:pt x="5301" y="49567"/>
                </a:lnTo>
                <a:lnTo>
                  <a:pt x="6175" y="49724"/>
                </a:lnTo>
                <a:lnTo>
                  <a:pt x="7428" y="49724"/>
                </a:lnTo>
                <a:lnTo>
                  <a:pt x="8210" y="49646"/>
                </a:lnTo>
                <a:lnTo>
                  <a:pt x="12189" y="48041"/>
                </a:lnTo>
                <a:close/>
              </a:path>
              <a:path w="20954" h="50165">
                <a:moveTo>
                  <a:pt x="7624" y="1096"/>
                </a:moveTo>
                <a:lnTo>
                  <a:pt x="0" y="48510"/>
                </a:lnTo>
                <a:lnTo>
                  <a:pt x="908" y="48510"/>
                </a:lnTo>
                <a:lnTo>
                  <a:pt x="1366" y="48393"/>
                </a:lnTo>
                <a:lnTo>
                  <a:pt x="2046" y="48159"/>
                </a:lnTo>
                <a:lnTo>
                  <a:pt x="2196" y="48041"/>
                </a:lnTo>
                <a:lnTo>
                  <a:pt x="12189" y="48041"/>
                </a:lnTo>
                <a:lnTo>
                  <a:pt x="20871" y="28739"/>
                </a:lnTo>
                <a:lnTo>
                  <a:pt x="20791" y="22709"/>
                </a:lnTo>
                <a:lnTo>
                  <a:pt x="11327" y="2036"/>
                </a:lnTo>
                <a:lnTo>
                  <a:pt x="10970" y="1840"/>
                </a:lnTo>
                <a:lnTo>
                  <a:pt x="10303" y="1526"/>
                </a:lnTo>
                <a:lnTo>
                  <a:pt x="9901" y="1409"/>
                </a:lnTo>
                <a:lnTo>
                  <a:pt x="8808" y="1175"/>
                </a:lnTo>
                <a:lnTo>
                  <a:pt x="8417" y="1134"/>
                </a:lnTo>
                <a:lnTo>
                  <a:pt x="7624" y="1096"/>
                </a:lnTo>
                <a:close/>
              </a:path>
              <a:path w="20954" h="50165">
                <a:moveTo>
                  <a:pt x="15455" y="0"/>
                </a:moveTo>
                <a:lnTo>
                  <a:pt x="11327" y="2036"/>
                </a:lnTo>
                <a:lnTo>
                  <a:pt x="16190" y="2036"/>
                </a:lnTo>
                <a:lnTo>
                  <a:pt x="1545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18902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1" y="0"/>
                </a:moveTo>
                <a:lnTo>
                  <a:pt x="0" y="148"/>
                </a:lnTo>
                <a:lnTo>
                  <a:pt x="160" y="148"/>
                </a:lnTo>
                <a:lnTo>
                  <a:pt x="551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18396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57" y="0"/>
                </a:moveTo>
                <a:lnTo>
                  <a:pt x="0" y="309"/>
                </a:lnTo>
                <a:lnTo>
                  <a:pt x="229" y="309"/>
                </a:lnTo>
                <a:lnTo>
                  <a:pt x="1057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17844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8" y="0"/>
                </a:moveTo>
                <a:lnTo>
                  <a:pt x="1057" y="0"/>
                </a:lnTo>
                <a:lnTo>
                  <a:pt x="0" y="320"/>
                </a:lnTo>
                <a:lnTo>
                  <a:pt x="356" y="320"/>
                </a:lnTo>
                <a:lnTo>
                  <a:pt x="781" y="194"/>
                </a:lnTo>
                <a:lnTo>
                  <a:pt x="121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17338" y="210717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1287" y="0"/>
                </a:moveTo>
                <a:lnTo>
                  <a:pt x="1057" y="0"/>
                </a:lnTo>
                <a:lnTo>
                  <a:pt x="0" y="355"/>
                </a:lnTo>
                <a:lnTo>
                  <a:pt x="390" y="355"/>
                </a:lnTo>
                <a:lnTo>
                  <a:pt x="862" y="194"/>
                </a:lnTo>
                <a:lnTo>
                  <a:pt x="1287" y="0"/>
                </a:lnTo>
                <a:close/>
              </a:path>
              <a:path w="7620" h="635">
                <a:moveTo>
                  <a:pt x="7106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16820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1379" y="0"/>
                </a:moveTo>
                <a:lnTo>
                  <a:pt x="1023" y="0"/>
                </a:lnTo>
                <a:lnTo>
                  <a:pt x="0" y="343"/>
                </a:lnTo>
                <a:lnTo>
                  <a:pt x="436" y="343"/>
                </a:lnTo>
                <a:lnTo>
                  <a:pt x="908" y="194"/>
                </a:lnTo>
                <a:lnTo>
                  <a:pt x="1379" y="0"/>
                </a:lnTo>
                <a:close/>
              </a:path>
              <a:path w="8254" h="635">
                <a:moveTo>
                  <a:pt x="7624" y="114"/>
                </a:moveTo>
                <a:lnTo>
                  <a:pt x="7313" y="343"/>
                </a:lnTo>
                <a:lnTo>
                  <a:pt x="7750" y="343"/>
                </a:lnTo>
                <a:lnTo>
                  <a:pt x="762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16268" y="211072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436" y="309"/>
                </a:lnTo>
                <a:lnTo>
                  <a:pt x="1460" y="0"/>
                </a:lnTo>
                <a:close/>
              </a:path>
              <a:path w="8889" h="635">
                <a:moveTo>
                  <a:pt x="8222" y="0"/>
                </a:moveTo>
                <a:lnTo>
                  <a:pt x="7589" y="309"/>
                </a:lnTo>
                <a:lnTo>
                  <a:pt x="8371" y="309"/>
                </a:lnTo>
                <a:lnTo>
                  <a:pt x="8222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15762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1494" y="0"/>
                </a:moveTo>
                <a:lnTo>
                  <a:pt x="1057" y="0"/>
                </a:lnTo>
                <a:lnTo>
                  <a:pt x="0" y="320"/>
                </a:lnTo>
                <a:lnTo>
                  <a:pt x="390" y="320"/>
                </a:lnTo>
                <a:lnTo>
                  <a:pt x="1494" y="0"/>
                </a:lnTo>
                <a:close/>
              </a:path>
              <a:path w="9525" h="635">
                <a:moveTo>
                  <a:pt x="8808" y="0"/>
                </a:moveTo>
                <a:lnTo>
                  <a:pt x="8371" y="0"/>
                </a:lnTo>
                <a:lnTo>
                  <a:pt x="7819" y="320"/>
                </a:lnTo>
                <a:lnTo>
                  <a:pt x="9004" y="320"/>
                </a:lnTo>
                <a:lnTo>
                  <a:pt x="8877" y="160"/>
                </a:lnTo>
                <a:lnTo>
                  <a:pt x="880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15245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1460" y="0"/>
                </a:moveTo>
                <a:lnTo>
                  <a:pt x="1023" y="0"/>
                </a:lnTo>
                <a:lnTo>
                  <a:pt x="0" y="309"/>
                </a:lnTo>
                <a:lnTo>
                  <a:pt x="275" y="309"/>
                </a:lnTo>
                <a:lnTo>
                  <a:pt x="597" y="240"/>
                </a:lnTo>
                <a:lnTo>
                  <a:pt x="1460" y="0"/>
                </a:lnTo>
                <a:close/>
              </a:path>
              <a:path w="10160" h="635">
                <a:moveTo>
                  <a:pt x="9395" y="0"/>
                </a:moveTo>
                <a:lnTo>
                  <a:pt x="8613" y="0"/>
                </a:lnTo>
                <a:lnTo>
                  <a:pt x="8061" y="309"/>
                </a:lnTo>
                <a:lnTo>
                  <a:pt x="9602" y="309"/>
                </a:lnTo>
                <a:lnTo>
                  <a:pt x="9521" y="160"/>
                </a:lnTo>
                <a:lnTo>
                  <a:pt x="939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14693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1460" y="0"/>
                </a:lnTo>
                <a:close/>
              </a:path>
              <a:path w="10795" h="635">
                <a:moveTo>
                  <a:pt x="10073" y="0"/>
                </a:moveTo>
                <a:lnTo>
                  <a:pt x="8889" y="0"/>
                </a:lnTo>
                <a:lnTo>
                  <a:pt x="8337" y="309"/>
                </a:lnTo>
                <a:lnTo>
                  <a:pt x="10223" y="309"/>
                </a:lnTo>
                <a:lnTo>
                  <a:pt x="1007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14429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092" y="0"/>
                </a:moveTo>
                <a:lnTo>
                  <a:pt x="816" y="0"/>
                </a:lnTo>
                <a:lnTo>
                  <a:pt x="0" y="240"/>
                </a:lnTo>
                <a:lnTo>
                  <a:pt x="1092" y="0"/>
                </a:lnTo>
                <a:close/>
              </a:path>
              <a:path w="10795" h="635">
                <a:moveTo>
                  <a:pt x="10418" y="0"/>
                </a:moveTo>
                <a:lnTo>
                  <a:pt x="8877" y="0"/>
                </a:lnTo>
                <a:lnTo>
                  <a:pt x="8325" y="320"/>
                </a:lnTo>
                <a:lnTo>
                  <a:pt x="10568" y="320"/>
                </a:lnTo>
                <a:lnTo>
                  <a:pt x="10418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14429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390" y="0"/>
                </a:moveTo>
                <a:lnTo>
                  <a:pt x="0" y="80"/>
                </a:lnTo>
                <a:lnTo>
                  <a:pt x="390" y="0"/>
                </a:lnTo>
                <a:close/>
              </a:path>
              <a:path w="10795" h="635">
                <a:moveTo>
                  <a:pt x="10487" y="0"/>
                </a:moveTo>
                <a:lnTo>
                  <a:pt x="8601" y="0"/>
                </a:lnTo>
                <a:lnTo>
                  <a:pt x="8325" y="160"/>
                </a:lnTo>
                <a:lnTo>
                  <a:pt x="8015" y="309"/>
                </a:lnTo>
                <a:lnTo>
                  <a:pt x="10648" y="309"/>
                </a:lnTo>
                <a:lnTo>
                  <a:pt x="10487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22133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620" y="0"/>
                </a:moveTo>
                <a:lnTo>
                  <a:pt x="2863" y="0"/>
                </a:lnTo>
                <a:lnTo>
                  <a:pt x="3024" y="309"/>
                </a:lnTo>
                <a:lnTo>
                  <a:pt x="0" y="309"/>
                </a:lnTo>
                <a:lnTo>
                  <a:pt x="62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21811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632" y="0"/>
                </a:moveTo>
                <a:lnTo>
                  <a:pt x="3265" y="0"/>
                </a:lnTo>
                <a:lnTo>
                  <a:pt x="3426" y="320"/>
                </a:lnTo>
                <a:lnTo>
                  <a:pt x="0" y="320"/>
                </a:lnTo>
                <a:lnTo>
                  <a:pt x="632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32145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678" y="0"/>
                </a:moveTo>
                <a:lnTo>
                  <a:pt x="3702" y="0"/>
                </a:lnTo>
                <a:lnTo>
                  <a:pt x="3863" y="309"/>
                </a:lnTo>
                <a:lnTo>
                  <a:pt x="0" y="309"/>
                </a:lnTo>
                <a:lnTo>
                  <a:pt x="678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321144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093" y="0"/>
                </a:moveTo>
                <a:lnTo>
                  <a:pt x="666" y="0"/>
                </a:lnTo>
                <a:lnTo>
                  <a:pt x="310" y="148"/>
                </a:lnTo>
                <a:lnTo>
                  <a:pt x="0" y="309"/>
                </a:lnTo>
                <a:lnTo>
                  <a:pt x="4243" y="309"/>
                </a:lnTo>
                <a:lnTo>
                  <a:pt x="4093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20753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701" y="0"/>
                </a:moveTo>
                <a:lnTo>
                  <a:pt x="4565" y="0"/>
                </a:lnTo>
                <a:lnTo>
                  <a:pt x="4680" y="320"/>
                </a:lnTo>
                <a:lnTo>
                  <a:pt x="0" y="320"/>
                </a:lnTo>
                <a:lnTo>
                  <a:pt x="701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20397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4990" y="0"/>
                </a:moveTo>
                <a:lnTo>
                  <a:pt x="747" y="0"/>
                </a:lnTo>
                <a:lnTo>
                  <a:pt x="0" y="309"/>
                </a:lnTo>
                <a:lnTo>
                  <a:pt x="5117" y="309"/>
                </a:lnTo>
                <a:lnTo>
                  <a:pt x="4990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20006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427" y="0"/>
                </a:moveTo>
                <a:lnTo>
                  <a:pt x="747" y="0"/>
                </a:lnTo>
                <a:lnTo>
                  <a:pt x="0" y="355"/>
                </a:lnTo>
                <a:lnTo>
                  <a:pt x="5577" y="355"/>
                </a:lnTo>
                <a:lnTo>
                  <a:pt x="5508" y="148"/>
                </a:lnTo>
                <a:lnTo>
                  <a:pt x="5427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19569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945" y="0"/>
                </a:moveTo>
                <a:lnTo>
                  <a:pt x="827" y="0"/>
                </a:lnTo>
                <a:lnTo>
                  <a:pt x="402" y="206"/>
                </a:lnTo>
                <a:lnTo>
                  <a:pt x="0" y="355"/>
                </a:lnTo>
                <a:lnTo>
                  <a:pt x="6060" y="355"/>
                </a:lnTo>
                <a:lnTo>
                  <a:pt x="5945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19143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5" h="635">
                <a:moveTo>
                  <a:pt x="6439" y="0"/>
                </a:moveTo>
                <a:lnTo>
                  <a:pt x="862" y="0"/>
                </a:lnTo>
                <a:lnTo>
                  <a:pt x="0" y="309"/>
                </a:lnTo>
                <a:lnTo>
                  <a:pt x="6566" y="309"/>
                </a:lnTo>
                <a:lnTo>
                  <a:pt x="6439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95397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232" y="0"/>
                </a:moveTo>
                <a:lnTo>
                  <a:pt x="24172" y="0"/>
                </a:lnTo>
                <a:lnTo>
                  <a:pt x="23309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  <a:path w="30479" h="635">
                <a:moveTo>
                  <a:pt x="0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95351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359" y="0"/>
                </a:moveTo>
                <a:lnTo>
                  <a:pt x="23792" y="0"/>
                </a:lnTo>
                <a:lnTo>
                  <a:pt x="22849" y="309"/>
                </a:lnTo>
                <a:lnTo>
                  <a:pt x="30474" y="309"/>
                </a:lnTo>
                <a:lnTo>
                  <a:pt x="30359" y="0"/>
                </a:lnTo>
                <a:close/>
              </a:path>
              <a:path w="30479" h="635">
                <a:moveTo>
                  <a:pt x="0" y="114"/>
                </a:moveTo>
                <a:lnTo>
                  <a:pt x="241" y="309"/>
                </a:lnTo>
                <a:lnTo>
                  <a:pt x="747" y="309"/>
                </a:lnTo>
                <a:lnTo>
                  <a:pt x="0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95397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0" y="0"/>
                </a:moveTo>
                <a:lnTo>
                  <a:pt x="390" y="309"/>
                </a:lnTo>
                <a:lnTo>
                  <a:pt x="1448" y="309"/>
                </a:lnTo>
                <a:lnTo>
                  <a:pt x="80" y="0"/>
                </a:lnTo>
                <a:close/>
              </a:path>
              <a:path w="30479" h="635">
                <a:moveTo>
                  <a:pt x="30347" y="0"/>
                </a:moveTo>
                <a:lnTo>
                  <a:pt x="23309" y="0"/>
                </a:lnTo>
                <a:lnTo>
                  <a:pt x="22286" y="309"/>
                </a:lnTo>
                <a:lnTo>
                  <a:pt x="30462" y="309"/>
                </a:lnTo>
                <a:lnTo>
                  <a:pt x="30347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95592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505" y="0"/>
                </a:moveTo>
                <a:lnTo>
                  <a:pt x="0" y="0"/>
                </a:lnTo>
                <a:lnTo>
                  <a:pt x="390" y="320"/>
                </a:lnTo>
                <a:lnTo>
                  <a:pt x="2196" y="320"/>
                </a:lnTo>
                <a:lnTo>
                  <a:pt x="505" y="0"/>
                </a:lnTo>
                <a:close/>
              </a:path>
              <a:path w="30479" h="635">
                <a:moveTo>
                  <a:pt x="2127" y="274"/>
                </a:moveTo>
                <a:close/>
              </a:path>
              <a:path w="30479" h="635">
                <a:moveTo>
                  <a:pt x="30232" y="0"/>
                </a:moveTo>
                <a:lnTo>
                  <a:pt x="22608" y="0"/>
                </a:lnTo>
                <a:lnTo>
                  <a:pt x="21538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9578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057" y="0"/>
                </a:moveTo>
                <a:lnTo>
                  <a:pt x="0" y="0"/>
                </a:lnTo>
                <a:lnTo>
                  <a:pt x="251" y="194"/>
                </a:lnTo>
                <a:lnTo>
                  <a:pt x="436" y="309"/>
                </a:lnTo>
                <a:lnTo>
                  <a:pt x="2633" y="309"/>
                </a:lnTo>
                <a:lnTo>
                  <a:pt x="1972" y="143"/>
                </a:lnTo>
                <a:lnTo>
                  <a:pt x="1057" y="0"/>
                </a:lnTo>
                <a:close/>
              </a:path>
              <a:path w="30479" h="635">
                <a:moveTo>
                  <a:pt x="30071" y="0"/>
                </a:moveTo>
                <a:lnTo>
                  <a:pt x="21895" y="0"/>
                </a:lnTo>
                <a:lnTo>
                  <a:pt x="20756" y="309"/>
                </a:lnTo>
                <a:lnTo>
                  <a:pt x="30198" y="309"/>
                </a:lnTo>
                <a:lnTo>
                  <a:pt x="30071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95983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805" y="0"/>
                </a:moveTo>
                <a:lnTo>
                  <a:pt x="0" y="0"/>
                </a:lnTo>
                <a:lnTo>
                  <a:pt x="297" y="194"/>
                </a:lnTo>
                <a:lnTo>
                  <a:pt x="436" y="309"/>
                </a:lnTo>
                <a:lnTo>
                  <a:pt x="3150" y="309"/>
                </a:lnTo>
                <a:lnTo>
                  <a:pt x="2713" y="194"/>
                </a:lnTo>
                <a:lnTo>
                  <a:pt x="1805" y="0"/>
                </a:lnTo>
                <a:close/>
              </a:path>
              <a:path w="30479" h="635">
                <a:moveTo>
                  <a:pt x="29956" y="0"/>
                </a:moveTo>
                <a:lnTo>
                  <a:pt x="21147" y="0"/>
                </a:lnTo>
                <a:lnTo>
                  <a:pt x="19928" y="309"/>
                </a:lnTo>
                <a:lnTo>
                  <a:pt x="30037" y="309"/>
                </a:lnTo>
                <a:lnTo>
                  <a:pt x="29956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96225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196" y="0"/>
                </a:moveTo>
                <a:lnTo>
                  <a:pt x="0" y="0"/>
                </a:lnTo>
                <a:lnTo>
                  <a:pt x="425" y="320"/>
                </a:lnTo>
                <a:lnTo>
                  <a:pt x="3725" y="320"/>
                </a:lnTo>
                <a:lnTo>
                  <a:pt x="3254" y="240"/>
                </a:lnTo>
                <a:lnTo>
                  <a:pt x="2196" y="0"/>
                </a:lnTo>
                <a:close/>
              </a:path>
              <a:path w="29845" h="635">
                <a:moveTo>
                  <a:pt x="29761" y="0"/>
                </a:moveTo>
                <a:lnTo>
                  <a:pt x="20319" y="0"/>
                </a:lnTo>
                <a:lnTo>
                  <a:pt x="18939" y="320"/>
                </a:lnTo>
                <a:lnTo>
                  <a:pt x="29830" y="320"/>
                </a:lnTo>
                <a:lnTo>
                  <a:pt x="2976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96420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713" y="0"/>
                </a:moveTo>
                <a:lnTo>
                  <a:pt x="0" y="0"/>
                </a:lnTo>
                <a:lnTo>
                  <a:pt x="425" y="309"/>
                </a:lnTo>
                <a:lnTo>
                  <a:pt x="4404" y="309"/>
                </a:lnTo>
                <a:lnTo>
                  <a:pt x="3495" y="160"/>
                </a:lnTo>
                <a:lnTo>
                  <a:pt x="2713" y="0"/>
                </a:lnTo>
                <a:close/>
              </a:path>
              <a:path w="29845" h="635">
                <a:moveTo>
                  <a:pt x="29600" y="0"/>
                </a:moveTo>
                <a:lnTo>
                  <a:pt x="19491" y="0"/>
                </a:lnTo>
                <a:lnTo>
                  <a:pt x="17962" y="309"/>
                </a:lnTo>
                <a:lnTo>
                  <a:pt x="29715" y="309"/>
                </a:lnTo>
                <a:lnTo>
                  <a:pt x="29600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96650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300" y="0"/>
                </a:moveTo>
                <a:lnTo>
                  <a:pt x="0" y="0"/>
                </a:lnTo>
                <a:lnTo>
                  <a:pt x="436" y="309"/>
                </a:lnTo>
                <a:lnTo>
                  <a:pt x="5232" y="309"/>
                </a:lnTo>
                <a:lnTo>
                  <a:pt x="3300" y="0"/>
                </a:lnTo>
                <a:close/>
              </a:path>
              <a:path w="29845" h="635">
                <a:moveTo>
                  <a:pt x="29404" y="0"/>
                </a:moveTo>
                <a:lnTo>
                  <a:pt x="18514" y="0"/>
                </a:lnTo>
                <a:lnTo>
                  <a:pt x="18088" y="68"/>
                </a:lnTo>
                <a:lnTo>
                  <a:pt x="17651" y="194"/>
                </a:lnTo>
                <a:lnTo>
                  <a:pt x="17226" y="229"/>
                </a:lnTo>
                <a:lnTo>
                  <a:pt x="16754" y="309"/>
                </a:lnTo>
                <a:lnTo>
                  <a:pt x="29531" y="309"/>
                </a:lnTo>
                <a:lnTo>
                  <a:pt x="29404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96846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978" y="0"/>
                </a:moveTo>
                <a:lnTo>
                  <a:pt x="0" y="0"/>
                </a:lnTo>
                <a:lnTo>
                  <a:pt x="471" y="320"/>
                </a:lnTo>
                <a:lnTo>
                  <a:pt x="6290" y="320"/>
                </a:lnTo>
                <a:lnTo>
                  <a:pt x="3978" y="0"/>
                </a:lnTo>
                <a:close/>
              </a:path>
              <a:path w="29845" h="635">
                <a:moveTo>
                  <a:pt x="29289" y="0"/>
                </a:moveTo>
                <a:lnTo>
                  <a:pt x="17536" y="0"/>
                </a:lnTo>
                <a:lnTo>
                  <a:pt x="16984" y="125"/>
                </a:lnTo>
                <a:lnTo>
                  <a:pt x="15927" y="274"/>
                </a:lnTo>
                <a:lnTo>
                  <a:pt x="15409" y="320"/>
                </a:lnTo>
                <a:lnTo>
                  <a:pt x="29370" y="320"/>
                </a:lnTo>
                <a:lnTo>
                  <a:pt x="29289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97087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4795" y="0"/>
                </a:moveTo>
                <a:lnTo>
                  <a:pt x="0" y="0"/>
                </a:lnTo>
                <a:lnTo>
                  <a:pt x="471" y="309"/>
                </a:lnTo>
                <a:lnTo>
                  <a:pt x="7865" y="309"/>
                </a:lnTo>
                <a:lnTo>
                  <a:pt x="7037" y="274"/>
                </a:lnTo>
                <a:lnTo>
                  <a:pt x="5496" y="114"/>
                </a:lnTo>
                <a:lnTo>
                  <a:pt x="4795" y="0"/>
                </a:lnTo>
                <a:close/>
              </a:path>
              <a:path w="29210" h="635">
                <a:moveTo>
                  <a:pt x="29094" y="0"/>
                </a:moveTo>
                <a:lnTo>
                  <a:pt x="16318" y="0"/>
                </a:lnTo>
                <a:lnTo>
                  <a:pt x="15605" y="114"/>
                </a:lnTo>
                <a:lnTo>
                  <a:pt x="14190" y="274"/>
                </a:lnTo>
                <a:lnTo>
                  <a:pt x="13477" y="309"/>
                </a:lnTo>
                <a:lnTo>
                  <a:pt x="29174" y="309"/>
                </a:lnTo>
                <a:lnTo>
                  <a:pt x="2909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97317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5818" y="0"/>
                </a:moveTo>
                <a:lnTo>
                  <a:pt x="0" y="0"/>
                </a:lnTo>
                <a:lnTo>
                  <a:pt x="471" y="309"/>
                </a:lnTo>
                <a:lnTo>
                  <a:pt x="28944" y="309"/>
                </a:lnTo>
                <a:lnTo>
                  <a:pt x="10073" y="274"/>
                </a:lnTo>
                <a:lnTo>
                  <a:pt x="7831" y="194"/>
                </a:lnTo>
                <a:lnTo>
                  <a:pt x="6807" y="114"/>
                </a:lnTo>
                <a:lnTo>
                  <a:pt x="5818" y="0"/>
                </a:lnTo>
                <a:close/>
              </a:path>
              <a:path w="29210" h="635">
                <a:moveTo>
                  <a:pt x="28898" y="0"/>
                </a:moveTo>
                <a:lnTo>
                  <a:pt x="14938" y="0"/>
                </a:lnTo>
                <a:lnTo>
                  <a:pt x="13684" y="148"/>
                </a:lnTo>
                <a:lnTo>
                  <a:pt x="12431" y="229"/>
                </a:lnTo>
                <a:lnTo>
                  <a:pt x="11212" y="274"/>
                </a:lnTo>
                <a:lnTo>
                  <a:pt x="28944" y="274"/>
                </a:lnTo>
                <a:lnTo>
                  <a:pt x="28898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97559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7394" y="0"/>
                </a:moveTo>
                <a:lnTo>
                  <a:pt x="0" y="0"/>
                </a:lnTo>
                <a:lnTo>
                  <a:pt x="471" y="355"/>
                </a:lnTo>
                <a:lnTo>
                  <a:pt x="28737" y="355"/>
                </a:lnTo>
                <a:lnTo>
                  <a:pt x="28703" y="125"/>
                </a:lnTo>
                <a:lnTo>
                  <a:pt x="10062" y="125"/>
                </a:lnTo>
                <a:lnTo>
                  <a:pt x="8682" y="80"/>
                </a:lnTo>
                <a:lnTo>
                  <a:pt x="7394" y="0"/>
                </a:lnTo>
                <a:close/>
              </a:path>
              <a:path w="29210" h="635">
                <a:moveTo>
                  <a:pt x="28703" y="0"/>
                </a:moveTo>
                <a:lnTo>
                  <a:pt x="13006" y="0"/>
                </a:lnTo>
                <a:lnTo>
                  <a:pt x="11522" y="80"/>
                </a:lnTo>
                <a:lnTo>
                  <a:pt x="10062" y="125"/>
                </a:lnTo>
                <a:lnTo>
                  <a:pt x="28703" y="125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97789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473" y="0"/>
                </a:moveTo>
                <a:lnTo>
                  <a:pt x="0" y="0"/>
                </a:lnTo>
                <a:lnTo>
                  <a:pt x="241" y="194"/>
                </a:lnTo>
                <a:lnTo>
                  <a:pt x="517" y="355"/>
                </a:lnTo>
                <a:lnTo>
                  <a:pt x="28542" y="355"/>
                </a:lnTo>
                <a:lnTo>
                  <a:pt x="28473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98030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0" y="0"/>
                </a:moveTo>
                <a:lnTo>
                  <a:pt x="28266" y="0"/>
                </a:lnTo>
                <a:lnTo>
                  <a:pt x="28346" y="309"/>
                </a:lnTo>
                <a:lnTo>
                  <a:pt x="505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98306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24" y="0"/>
                </a:moveTo>
                <a:lnTo>
                  <a:pt x="0" y="0"/>
                </a:lnTo>
                <a:lnTo>
                  <a:pt x="505" y="309"/>
                </a:lnTo>
                <a:lnTo>
                  <a:pt x="28070" y="309"/>
                </a:lnTo>
                <a:lnTo>
                  <a:pt x="28024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98536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840" y="0"/>
                </a:moveTo>
                <a:lnTo>
                  <a:pt x="0" y="0"/>
                </a:lnTo>
                <a:lnTo>
                  <a:pt x="551" y="320"/>
                </a:lnTo>
                <a:lnTo>
                  <a:pt x="27875" y="320"/>
                </a:lnTo>
                <a:lnTo>
                  <a:pt x="27840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98812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564" y="0"/>
                </a:moveTo>
                <a:lnTo>
                  <a:pt x="0" y="0"/>
                </a:lnTo>
                <a:lnTo>
                  <a:pt x="551" y="309"/>
                </a:lnTo>
                <a:lnTo>
                  <a:pt x="27599" y="309"/>
                </a:lnTo>
                <a:lnTo>
                  <a:pt x="27564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99088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0" y="0"/>
                </a:moveTo>
                <a:lnTo>
                  <a:pt x="27323" y="0"/>
                </a:lnTo>
                <a:lnTo>
                  <a:pt x="27323" y="309"/>
                </a:lnTo>
                <a:lnTo>
                  <a:pt x="551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99364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241" y="125"/>
                </a:lnTo>
                <a:lnTo>
                  <a:pt x="471" y="274"/>
                </a:lnTo>
                <a:lnTo>
                  <a:pt x="27047" y="274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99640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195" y="114"/>
                </a:lnTo>
                <a:lnTo>
                  <a:pt x="26771" y="114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42671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89" h="28575">
                <a:moveTo>
                  <a:pt x="14271" y="0"/>
                </a:moveTo>
                <a:lnTo>
                  <a:pt x="13960" y="0"/>
                </a:lnTo>
                <a:lnTo>
                  <a:pt x="13247" y="114"/>
                </a:lnTo>
                <a:lnTo>
                  <a:pt x="12971" y="274"/>
                </a:lnTo>
                <a:lnTo>
                  <a:pt x="12891" y="4466"/>
                </a:lnTo>
                <a:lnTo>
                  <a:pt x="12776" y="5474"/>
                </a:lnTo>
                <a:lnTo>
                  <a:pt x="0" y="19767"/>
                </a:lnTo>
                <a:lnTo>
                  <a:pt x="1253" y="20282"/>
                </a:lnTo>
                <a:lnTo>
                  <a:pt x="17226" y="28425"/>
                </a:lnTo>
                <a:lnTo>
                  <a:pt x="18836" y="28104"/>
                </a:lnTo>
                <a:lnTo>
                  <a:pt x="34245" y="15380"/>
                </a:lnTo>
                <a:lnTo>
                  <a:pt x="33317" y="13388"/>
                </a:lnTo>
                <a:lnTo>
                  <a:pt x="32199" y="10685"/>
                </a:lnTo>
                <a:lnTo>
                  <a:pt x="15881" y="274"/>
                </a:lnTo>
                <a:lnTo>
                  <a:pt x="15685" y="229"/>
                </a:lnTo>
                <a:lnTo>
                  <a:pt x="15409" y="194"/>
                </a:lnTo>
                <a:lnTo>
                  <a:pt x="15214" y="148"/>
                </a:lnTo>
                <a:lnTo>
                  <a:pt x="14662" y="34"/>
                </a:lnTo>
                <a:lnTo>
                  <a:pt x="14271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3462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66623" y="25146"/>
                </a:moveTo>
                <a:lnTo>
                  <a:pt x="42484" y="25145"/>
                </a:lnTo>
                <a:lnTo>
                  <a:pt x="43231" y="27431"/>
                </a:lnTo>
                <a:lnTo>
                  <a:pt x="43542" y="28701"/>
                </a:lnTo>
                <a:lnTo>
                  <a:pt x="48467" y="39369"/>
                </a:lnTo>
                <a:lnTo>
                  <a:pt x="48970" y="40131"/>
                </a:lnTo>
                <a:lnTo>
                  <a:pt x="50269" y="41782"/>
                </a:lnTo>
                <a:lnTo>
                  <a:pt x="52592" y="44195"/>
                </a:lnTo>
                <a:lnTo>
                  <a:pt x="53408" y="44830"/>
                </a:lnTo>
                <a:lnTo>
                  <a:pt x="54317" y="45592"/>
                </a:lnTo>
                <a:lnTo>
                  <a:pt x="56249" y="46863"/>
                </a:lnTo>
                <a:lnTo>
                  <a:pt x="59503" y="48387"/>
                </a:lnTo>
                <a:lnTo>
                  <a:pt x="60722" y="48768"/>
                </a:lnTo>
                <a:lnTo>
                  <a:pt x="63241" y="49276"/>
                </a:lnTo>
                <a:lnTo>
                  <a:pt x="63045" y="49276"/>
                </a:lnTo>
                <a:lnTo>
                  <a:pt x="63908" y="49403"/>
                </a:lnTo>
                <a:lnTo>
                  <a:pt x="65920" y="49911"/>
                </a:lnTo>
                <a:lnTo>
                  <a:pt x="67254" y="50038"/>
                </a:lnTo>
                <a:lnTo>
                  <a:pt x="68784" y="50292"/>
                </a:lnTo>
                <a:lnTo>
                  <a:pt x="70520" y="50419"/>
                </a:lnTo>
                <a:lnTo>
                  <a:pt x="75430" y="50419"/>
                </a:lnTo>
                <a:lnTo>
                  <a:pt x="79800" y="49911"/>
                </a:lnTo>
                <a:lnTo>
                  <a:pt x="82031" y="49403"/>
                </a:lnTo>
                <a:lnTo>
                  <a:pt x="84274" y="48768"/>
                </a:lnTo>
                <a:lnTo>
                  <a:pt x="86796" y="47625"/>
                </a:lnTo>
                <a:lnTo>
                  <a:pt x="72691" y="47620"/>
                </a:lnTo>
                <a:lnTo>
                  <a:pt x="70600" y="47498"/>
                </a:lnTo>
                <a:lnTo>
                  <a:pt x="69577" y="47498"/>
                </a:lnTo>
                <a:lnTo>
                  <a:pt x="68669" y="47371"/>
                </a:lnTo>
                <a:lnTo>
                  <a:pt x="76599" y="47371"/>
                </a:lnTo>
                <a:lnTo>
                  <a:pt x="78387" y="47194"/>
                </a:lnTo>
                <a:lnTo>
                  <a:pt x="80051" y="46858"/>
                </a:lnTo>
                <a:lnTo>
                  <a:pt x="80467" y="46736"/>
                </a:lnTo>
                <a:lnTo>
                  <a:pt x="81550" y="46529"/>
                </a:lnTo>
                <a:lnTo>
                  <a:pt x="83610" y="45917"/>
                </a:lnTo>
                <a:lnTo>
                  <a:pt x="85769" y="45085"/>
                </a:lnTo>
                <a:lnTo>
                  <a:pt x="86401" y="44704"/>
                </a:lnTo>
                <a:lnTo>
                  <a:pt x="87274" y="44277"/>
                </a:lnTo>
                <a:lnTo>
                  <a:pt x="87620" y="44069"/>
                </a:lnTo>
                <a:lnTo>
                  <a:pt x="86677" y="43942"/>
                </a:lnTo>
                <a:lnTo>
                  <a:pt x="84354" y="43434"/>
                </a:lnTo>
                <a:lnTo>
                  <a:pt x="83722" y="43180"/>
                </a:lnTo>
                <a:lnTo>
                  <a:pt x="81560" y="42418"/>
                </a:lnTo>
                <a:lnTo>
                  <a:pt x="80030" y="41529"/>
                </a:lnTo>
                <a:lnTo>
                  <a:pt x="78455" y="40513"/>
                </a:lnTo>
                <a:lnTo>
                  <a:pt x="76810" y="39370"/>
                </a:lnTo>
                <a:lnTo>
                  <a:pt x="75120" y="37846"/>
                </a:lnTo>
                <a:lnTo>
                  <a:pt x="73464" y="36068"/>
                </a:lnTo>
                <a:lnTo>
                  <a:pt x="72601" y="35179"/>
                </a:lnTo>
                <a:lnTo>
                  <a:pt x="70945" y="32893"/>
                </a:lnTo>
                <a:lnTo>
                  <a:pt x="68473" y="28956"/>
                </a:lnTo>
                <a:lnTo>
                  <a:pt x="66944" y="25908"/>
                </a:lnTo>
                <a:lnTo>
                  <a:pt x="66623" y="25146"/>
                </a:lnTo>
                <a:close/>
              </a:path>
              <a:path w="90170" h="50800">
                <a:moveTo>
                  <a:pt x="72838" y="47620"/>
                </a:moveTo>
                <a:close/>
              </a:path>
              <a:path w="90170" h="50800">
                <a:moveTo>
                  <a:pt x="88321" y="43561"/>
                </a:moveTo>
                <a:lnTo>
                  <a:pt x="87700" y="44069"/>
                </a:lnTo>
                <a:lnTo>
                  <a:pt x="87274" y="44277"/>
                </a:lnTo>
                <a:lnTo>
                  <a:pt x="86987" y="44450"/>
                </a:lnTo>
                <a:lnTo>
                  <a:pt x="85769" y="45085"/>
                </a:lnTo>
                <a:lnTo>
                  <a:pt x="83848" y="45847"/>
                </a:lnTo>
                <a:lnTo>
                  <a:pt x="83610" y="45917"/>
                </a:lnTo>
                <a:lnTo>
                  <a:pt x="83135" y="46101"/>
                </a:lnTo>
                <a:lnTo>
                  <a:pt x="81801" y="46482"/>
                </a:lnTo>
                <a:lnTo>
                  <a:pt x="81550" y="46529"/>
                </a:lnTo>
                <a:lnTo>
                  <a:pt x="81284" y="46609"/>
                </a:lnTo>
                <a:lnTo>
                  <a:pt x="80034" y="46863"/>
                </a:lnTo>
                <a:lnTo>
                  <a:pt x="79168" y="47117"/>
                </a:lnTo>
                <a:lnTo>
                  <a:pt x="78387" y="47194"/>
                </a:lnTo>
                <a:lnTo>
                  <a:pt x="77512" y="47371"/>
                </a:lnTo>
                <a:lnTo>
                  <a:pt x="76258" y="47498"/>
                </a:lnTo>
                <a:lnTo>
                  <a:pt x="75315" y="47498"/>
                </a:lnTo>
                <a:lnTo>
                  <a:pt x="72912" y="47625"/>
                </a:lnTo>
                <a:lnTo>
                  <a:pt x="86806" y="47620"/>
                </a:lnTo>
                <a:lnTo>
                  <a:pt x="88758" y="46736"/>
                </a:lnTo>
                <a:lnTo>
                  <a:pt x="89816" y="45974"/>
                </a:lnTo>
                <a:lnTo>
                  <a:pt x="88873" y="44450"/>
                </a:lnTo>
                <a:lnTo>
                  <a:pt x="89425" y="44069"/>
                </a:lnTo>
                <a:lnTo>
                  <a:pt x="88643" y="44069"/>
                </a:lnTo>
                <a:lnTo>
                  <a:pt x="88321" y="43688"/>
                </a:lnTo>
                <a:close/>
              </a:path>
              <a:path w="90170" h="50800">
                <a:moveTo>
                  <a:pt x="75039" y="47498"/>
                </a:moveTo>
                <a:lnTo>
                  <a:pt x="70669" y="47498"/>
                </a:lnTo>
                <a:lnTo>
                  <a:pt x="72838" y="47620"/>
                </a:lnTo>
                <a:lnTo>
                  <a:pt x="75039" y="47498"/>
                </a:lnTo>
                <a:close/>
              </a:path>
              <a:path w="90170" h="50800">
                <a:moveTo>
                  <a:pt x="76599" y="47371"/>
                </a:moveTo>
                <a:lnTo>
                  <a:pt x="68669" y="47371"/>
                </a:lnTo>
                <a:lnTo>
                  <a:pt x="69612" y="47498"/>
                </a:lnTo>
                <a:lnTo>
                  <a:pt x="75315" y="47498"/>
                </a:lnTo>
                <a:lnTo>
                  <a:pt x="76599" y="47371"/>
                </a:lnTo>
                <a:close/>
              </a:path>
              <a:path w="90170" h="50800">
                <a:moveTo>
                  <a:pt x="6708" y="12572"/>
                </a:moveTo>
                <a:lnTo>
                  <a:pt x="6191" y="12572"/>
                </a:lnTo>
                <a:lnTo>
                  <a:pt x="5213" y="12699"/>
                </a:lnTo>
                <a:lnTo>
                  <a:pt x="4776" y="12826"/>
                </a:lnTo>
                <a:lnTo>
                  <a:pt x="3914" y="12953"/>
                </a:lnTo>
                <a:lnTo>
                  <a:pt x="3132" y="13334"/>
                </a:lnTo>
                <a:lnTo>
                  <a:pt x="2776" y="13461"/>
                </a:lnTo>
                <a:lnTo>
                  <a:pt x="1557" y="14604"/>
                </a:lnTo>
                <a:lnTo>
                  <a:pt x="0" y="20319"/>
                </a:lnTo>
                <a:lnTo>
                  <a:pt x="241" y="22351"/>
                </a:lnTo>
                <a:lnTo>
                  <a:pt x="7766" y="29971"/>
                </a:lnTo>
                <a:lnTo>
                  <a:pt x="8514" y="29844"/>
                </a:lnTo>
                <a:lnTo>
                  <a:pt x="8905" y="29717"/>
                </a:lnTo>
                <a:lnTo>
                  <a:pt x="9652" y="29590"/>
                </a:lnTo>
                <a:lnTo>
                  <a:pt x="10446" y="29209"/>
                </a:lnTo>
                <a:lnTo>
                  <a:pt x="10917" y="29082"/>
                </a:lnTo>
                <a:lnTo>
                  <a:pt x="12136" y="28447"/>
                </a:lnTo>
                <a:lnTo>
                  <a:pt x="12953" y="27939"/>
                </a:lnTo>
                <a:lnTo>
                  <a:pt x="13861" y="27304"/>
                </a:lnTo>
                <a:lnTo>
                  <a:pt x="14191" y="27050"/>
                </a:lnTo>
                <a:lnTo>
                  <a:pt x="6708" y="27050"/>
                </a:lnTo>
                <a:lnTo>
                  <a:pt x="5685" y="26669"/>
                </a:lnTo>
                <a:lnTo>
                  <a:pt x="2877" y="20827"/>
                </a:lnTo>
                <a:lnTo>
                  <a:pt x="2971" y="17906"/>
                </a:lnTo>
                <a:lnTo>
                  <a:pt x="5328" y="15493"/>
                </a:lnTo>
                <a:lnTo>
                  <a:pt x="14511" y="15493"/>
                </a:lnTo>
                <a:lnTo>
                  <a:pt x="13861" y="15366"/>
                </a:lnTo>
                <a:lnTo>
                  <a:pt x="12688" y="15239"/>
                </a:lnTo>
                <a:lnTo>
                  <a:pt x="12366" y="14858"/>
                </a:lnTo>
                <a:lnTo>
                  <a:pt x="12056" y="14604"/>
                </a:lnTo>
                <a:lnTo>
                  <a:pt x="11699" y="14477"/>
                </a:lnTo>
                <a:lnTo>
                  <a:pt x="10722" y="13715"/>
                </a:lnTo>
                <a:lnTo>
                  <a:pt x="10089" y="13461"/>
                </a:lnTo>
                <a:lnTo>
                  <a:pt x="9066" y="12953"/>
                </a:lnTo>
                <a:lnTo>
                  <a:pt x="8479" y="12826"/>
                </a:lnTo>
                <a:lnTo>
                  <a:pt x="8318" y="12826"/>
                </a:lnTo>
                <a:lnTo>
                  <a:pt x="7766" y="12699"/>
                </a:lnTo>
                <a:lnTo>
                  <a:pt x="6708" y="12572"/>
                </a:lnTo>
                <a:close/>
              </a:path>
              <a:path w="90170" h="50800">
                <a:moveTo>
                  <a:pt x="60281" y="10160"/>
                </a:moveTo>
                <a:lnTo>
                  <a:pt x="22118" y="10159"/>
                </a:lnTo>
                <a:lnTo>
                  <a:pt x="23417" y="10286"/>
                </a:lnTo>
                <a:lnTo>
                  <a:pt x="25499" y="10667"/>
                </a:lnTo>
                <a:lnTo>
                  <a:pt x="28650" y="11683"/>
                </a:lnTo>
                <a:lnTo>
                  <a:pt x="30490" y="12445"/>
                </a:lnTo>
                <a:lnTo>
                  <a:pt x="33204" y="13969"/>
                </a:lnTo>
                <a:lnTo>
                  <a:pt x="33871" y="14477"/>
                </a:lnTo>
                <a:lnTo>
                  <a:pt x="35251" y="15366"/>
                </a:lnTo>
                <a:lnTo>
                  <a:pt x="42507" y="25952"/>
                </a:lnTo>
                <a:lnTo>
                  <a:pt x="43151" y="27177"/>
                </a:lnTo>
                <a:lnTo>
                  <a:pt x="42484" y="25145"/>
                </a:lnTo>
                <a:lnTo>
                  <a:pt x="66623" y="25146"/>
                </a:lnTo>
                <a:lnTo>
                  <a:pt x="64736" y="20447"/>
                </a:lnTo>
                <a:lnTo>
                  <a:pt x="64152" y="18669"/>
                </a:lnTo>
                <a:lnTo>
                  <a:pt x="63632" y="16383"/>
                </a:lnTo>
                <a:lnTo>
                  <a:pt x="63287" y="15240"/>
                </a:lnTo>
                <a:lnTo>
                  <a:pt x="62387" y="13335"/>
                </a:lnTo>
                <a:lnTo>
                  <a:pt x="61194" y="11303"/>
                </a:lnTo>
                <a:lnTo>
                  <a:pt x="60281" y="10160"/>
                </a:lnTo>
                <a:close/>
              </a:path>
              <a:path w="90170" h="50800">
                <a:moveTo>
                  <a:pt x="20979" y="12445"/>
                </a:moveTo>
                <a:lnTo>
                  <a:pt x="18185" y="12445"/>
                </a:lnTo>
                <a:lnTo>
                  <a:pt x="18231" y="12826"/>
                </a:lnTo>
                <a:lnTo>
                  <a:pt x="18024" y="15239"/>
                </a:lnTo>
                <a:lnTo>
                  <a:pt x="7962" y="27050"/>
                </a:lnTo>
                <a:lnTo>
                  <a:pt x="14191" y="27050"/>
                </a:lnTo>
                <a:lnTo>
                  <a:pt x="20919" y="14858"/>
                </a:lnTo>
                <a:lnTo>
                  <a:pt x="20979" y="12445"/>
                </a:lnTo>
                <a:close/>
              </a:path>
              <a:path w="90170" h="50800">
                <a:moveTo>
                  <a:pt x="14511" y="15493"/>
                </a:moveTo>
                <a:lnTo>
                  <a:pt x="7732" y="15493"/>
                </a:lnTo>
                <a:lnTo>
                  <a:pt x="9066" y="16001"/>
                </a:lnTo>
                <a:lnTo>
                  <a:pt x="10124" y="16763"/>
                </a:lnTo>
                <a:lnTo>
                  <a:pt x="10837" y="17398"/>
                </a:lnTo>
                <a:lnTo>
                  <a:pt x="11230" y="18033"/>
                </a:lnTo>
                <a:lnTo>
                  <a:pt x="11297" y="19811"/>
                </a:lnTo>
                <a:lnTo>
                  <a:pt x="11113" y="20319"/>
                </a:lnTo>
                <a:lnTo>
                  <a:pt x="10917" y="20700"/>
                </a:lnTo>
                <a:lnTo>
                  <a:pt x="10641" y="21081"/>
                </a:lnTo>
                <a:lnTo>
                  <a:pt x="11619" y="21716"/>
                </a:lnTo>
                <a:lnTo>
                  <a:pt x="10998" y="22478"/>
                </a:lnTo>
                <a:lnTo>
                  <a:pt x="14689" y="22859"/>
                </a:lnTo>
                <a:lnTo>
                  <a:pt x="15713" y="21462"/>
                </a:lnTo>
                <a:lnTo>
                  <a:pt x="17914" y="15871"/>
                </a:lnTo>
                <a:lnTo>
                  <a:pt x="15161" y="15620"/>
                </a:lnTo>
                <a:lnTo>
                  <a:pt x="14511" y="15493"/>
                </a:lnTo>
                <a:close/>
              </a:path>
              <a:path w="90170" h="50800">
                <a:moveTo>
                  <a:pt x="18185" y="12601"/>
                </a:moveTo>
                <a:lnTo>
                  <a:pt x="18185" y="12826"/>
                </a:lnTo>
                <a:lnTo>
                  <a:pt x="18185" y="12601"/>
                </a:lnTo>
                <a:close/>
              </a:path>
              <a:path w="90170" h="50800">
                <a:moveTo>
                  <a:pt x="22313" y="7238"/>
                </a:moveTo>
                <a:lnTo>
                  <a:pt x="21957" y="7238"/>
                </a:lnTo>
                <a:lnTo>
                  <a:pt x="20979" y="7365"/>
                </a:lnTo>
                <a:lnTo>
                  <a:pt x="20393" y="7619"/>
                </a:lnTo>
                <a:lnTo>
                  <a:pt x="19841" y="7746"/>
                </a:lnTo>
                <a:lnTo>
                  <a:pt x="18933" y="8508"/>
                </a:lnTo>
                <a:lnTo>
                  <a:pt x="18461" y="9143"/>
                </a:lnTo>
                <a:lnTo>
                  <a:pt x="18185" y="9778"/>
                </a:lnTo>
                <a:lnTo>
                  <a:pt x="18102" y="12191"/>
                </a:lnTo>
                <a:lnTo>
                  <a:pt x="18185" y="12601"/>
                </a:lnTo>
                <a:lnTo>
                  <a:pt x="18185" y="12445"/>
                </a:lnTo>
                <a:lnTo>
                  <a:pt x="20979" y="12445"/>
                </a:lnTo>
                <a:lnTo>
                  <a:pt x="20864" y="11683"/>
                </a:lnTo>
                <a:lnTo>
                  <a:pt x="20933" y="10540"/>
                </a:lnTo>
                <a:lnTo>
                  <a:pt x="21290" y="10286"/>
                </a:lnTo>
                <a:lnTo>
                  <a:pt x="21761" y="10159"/>
                </a:lnTo>
                <a:lnTo>
                  <a:pt x="60281" y="10160"/>
                </a:lnTo>
                <a:lnTo>
                  <a:pt x="59469" y="9144"/>
                </a:lnTo>
                <a:lnTo>
                  <a:pt x="58756" y="8382"/>
                </a:lnTo>
                <a:lnTo>
                  <a:pt x="58104" y="7747"/>
                </a:lnTo>
                <a:lnTo>
                  <a:pt x="25338" y="7746"/>
                </a:lnTo>
                <a:lnTo>
                  <a:pt x="24004" y="7492"/>
                </a:lnTo>
                <a:lnTo>
                  <a:pt x="22313" y="7238"/>
                </a:lnTo>
                <a:close/>
              </a:path>
              <a:path w="90170" h="50800">
                <a:moveTo>
                  <a:pt x="43266" y="0"/>
                </a:moveTo>
                <a:lnTo>
                  <a:pt x="42047" y="0"/>
                </a:lnTo>
                <a:lnTo>
                  <a:pt x="41104" y="380"/>
                </a:lnTo>
                <a:lnTo>
                  <a:pt x="40080" y="1142"/>
                </a:lnTo>
                <a:lnTo>
                  <a:pt x="39218" y="1650"/>
                </a:lnTo>
                <a:lnTo>
                  <a:pt x="35998" y="3428"/>
                </a:lnTo>
                <a:lnTo>
                  <a:pt x="31203" y="5587"/>
                </a:lnTo>
                <a:lnTo>
                  <a:pt x="28374" y="6730"/>
                </a:lnTo>
                <a:lnTo>
                  <a:pt x="25338" y="7746"/>
                </a:lnTo>
                <a:lnTo>
                  <a:pt x="58104" y="7747"/>
                </a:lnTo>
                <a:lnTo>
                  <a:pt x="52903" y="3937"/>
                </a:lnTo>
                <a:lnTo>
                  <a:pt x="51649" y="3175"/>
                </a:lnTo>
                <a:lnTo>
                  <a:pt x="43864" y="254"/>
                </a:lnTo>
                <a:lnTo>
                  <a:pt x="4326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43418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8222" y="0"/>
                </a:moveTo>
                <a:lnTo>
                  <a:pt x="0" y="5359"/>
                </a:lnTo>
                <a:lnTo>
                  <a:pt x="666" y="5325"/>
                </a:lnTo>
                <a:lnTo>
                  <a:pt x="4875" y="3401"/>
                </a:lnTo>
                <a:lnTo>
                  <a:pt x="5427" y="3012"/>
                </a:lnTo>
                <a:lnTo>
                  <a:pt x="6370" y="2107"/>
                </a:lnTo>
                <a:lnTo>
                  <a:pt x="7589" y="778"/>
                </a:lnTo>
                <a:lnTo>
                  <a:pt x="8222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37519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3622" y="0"/>
                </a:moveTo>
                <a:lnTo>
                  <a:pt x="0" y="5405"/>
                </a:lnTo>
                <a:lnTo>
                  <a:pt x="114" y="6218"/>
                </a:lnTo>
                <a:lnTo>
                  <a:pt x="4645" y="11670"/>
                </a:lnTo>
                <a:lnTo>
                  <a:pt x="5071" y="11624"/>
                </a:lnTo>
                <a:lnTo>
                  <a:pt x="6014" y="11395"/>
                </a:lnTo>
                <a:lnTo>
                  <a:pt x="6681" y="11120"/>
                </a:lnTo>
                <a:lnTo>
                  <a:pt x="7597" y="10685"/>
                </a:lnTo>
                <a:lnTo>
                  <a:pt x="6014" y="10685"/>
                </a:lnTo>
                <a:lnTo>
                  <a:pt x="9199" y="6619"/>
                </a:lnTo>
                <a:lnTo>
                  <a:pt x="7750" y="5669"/>
                </a:lnTo>
                <a:lnTo>
                  <a:pt x="8026" y="5245"/>
                </a:lnTo>
                <a:lnTo>
                  <a:pt x="8222" y="4855"/>
                </a:lnTo>
                <a:lnTo>
                  <a:pt x="8371" y="4466"/>
                </a:lnTo>
                <a:lnTo>
                  <a:pt x="8498" y="4065"/>
                </a:lnTo>
                <a:lnTo>
                  <a:pt x="8417" y="2737"/>
                </a:lnTo>
                <a:lnTo>
                  <a:pt x="4289" y="34"/>
                </a:lnTo>
                <a:lnTo>
                  <a:pt x="3622" y="0"/>
                </a:lnTo>
                <a:close/>
              </a:path>
              <a:path w="12064" h="12064">
                <a:moveTo>
                  <a:pt x="8969" y="6928"/>
                </a:moveTo>
                <a:lnTo>
                  <a:pt x="6014" y="10685"/>
                </a:lnTo>
                <a:lnTo>
                  <a:pt x="7597" y="10685"/>
                </a:lnTo>
                <a:lnTo>
                  <a:pt x="9199" y="9746"/>
                </a:lnTo>
                <a:lnTo>
                  <a:pt x="10062" y="9081"/>
                </a:lnTo>
                <a:lnTo>
                  <a:pt x="10970" y="8257"/>
                </a:lnTo>
                <a:lnTo>
                  <a:pt x="11442" y="7787"/>
                </a:lnTo>
                <a:lnTo>
                  <a:pt x="11879" y="7283"/>
                </a:lnTo>
                <a:lnTo>
                  <a:pt x="11197" y="7203"/>
                </a:lnTo>
                <a:lnTo>
                  <a:pt x="10142" y="7203"/>
                </a:lnTo>
                <a:lnTo>
                  <a:pt x="9912" y="7043"/>
                </a:lnTo>
                <a:lnTo>
                  <a:pt x="8969" y="6928"/>
                </a:lnTo>
                <a:close/>
              </a:path>
              <a:path w="12064" h="12064">
                <a:moveTo>
                  <a:pt x="10223" y="7089"/>
                </a:moveTo>
                <a:lnTo>
                  <a:pt x="11197" y="7203"/>
                </a:lnTo>
                <a:lnTo>
                  <a:pt x="10223" y="7089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8546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534"/>
                </a:lnTo>
                <a:lnTo>
                  <a:pt x="117" y="1339"/>
                </a:lnTo>
                <a:lnTo>
                  <a:pt x="156" y="629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85310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0" y="2267"/>
                </a:lnTo>
                <a:lnTo>
                  <a:pt x="196" y="1958"/>
                </a:lnTo>
                <a:lnTo>
                  <a:pt x="353" y="1569"/>
                </a:lnTo>
                <a:lnTo>
                  <a:pt x="274" y="85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85114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897"/>
                </a:lnTo>
                <a:lnTo>
                  <a:pt x="196" y="2622"/>
                </a:lnTo>
                <a:lnTo>
                  <a:pt x="354" y="2313"/>
                </a:lnTo>
                <a:lnTo>
                  <a:pt x="235" y="435"/>
                </a:lnTo>
                <a:lnTo>
                  <a:pt x="0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84956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367"/>
                </a:lnTo>
                <a:lnTo>
                  <a:pt x="196" y="3126"/>
                </a:lnTo>
                <a:lnTo>
                  <a:pt x="354" y="2851"/>
                </a:lnTo>
                <a:lnTo>
                  <a:pt x="354" y="584"/>
                </a:lnTo>
                <a:lnTo>
                  <a:pt x="19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84760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802"/>
                </a:lnTo>
                <a:lnTo>
                  <a:pt x="196" y="3607"/>
                </a:lnTo>
                <a:lnTo>
                  <a:pt x="354" y="3367"/>
                </a:lnTo>
                <a:lnTo>
                  <a:pt x="354" y="469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84602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0"/>
                </a:moveTo>
                <a:lnTo>
                  <a:pt x="0" y="4145"/>
                </a:lnTo>
                <a:lnTo>
                  <a:pt x="196" y="3996"/>
                </a:lnTo>
                <a:lnTo>
                  <a:pt x="354" y="3802"/>
                </a:lnTo>
                <a:lnTo>
                  <a:pt x="354" y="435"/>
                </a:lnTo>
                <a:lnTo>
                  <a:pt x="196" y="194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8444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13" y="355"/>
                </a:moveTo>
                <a:lnTo>
                  <a:pt x="313" y="4157"/>
                </a:lnTo>
                <a:lnTo>
                  <a:pt x="0" y="4466"/>
                </a:lnTo>
                <a:lnTo>
                  <a:pt x="0" y="0"/>
                </a:lnTo>
                <a:lnTo>
                  <a:pt x="313" y="355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84249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729"/>
                </a:lnTo>
                <a:lnTo>
                  <a:pt x="196" y="4615"/>
                </a:lnTo>
                <a:lnTo>
                  <a:pt x="353" y="4455"/>
                </a:lnTo>
                <a:lnTo>
                  <a:pt x="353" y="309"/>
                </a:lnTo>
                <a:lnTo>
                  <a:pt x="19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84091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981"/>
                </a:lnTo>
                <a:lnTo>
                  <a:pt x="157" y="4855"/>
                </a:lnTo>
                <a:lnTo>
                  <a:pt x="354" y="4741"/>
                </a:lnTo>
                <a:lnTo>
                  <a:pt x="354" y="274"/>
                </a:lnTo>
                <a:lnTo>
                  <a:pt x="15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83895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165"/>
                </a:lnTo>
                <a:lnTo>
                  <a:pt x="196" y="5050"/>
                </a:lnTo>
                <a:lnTo>
                  <a:pt x="354" y="4924"/>
                </a:lnTo>
                <a:lnTo>
                  <a:pt x="354" y="194"/>
                </a:lnTo>
                <a:lnTo>
                  <a:pt x="19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83737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371"/>
                </a:lnTo>
                <a:lnTo>
                  <a:pt x="354" y="5176"/>
                </a:lnTo>
                <a:lnTo>
                  <a:pt x="354" y="194"/>
                </a:lnTo>
                <a:lnTo>
                  <a:pt x="157" y="125"/>
                </a:lnTo>
                <a:lnTo>
                  <a:pt x="0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83541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520"/>
                </a:lnTo>
                <a:lnTo>
                  <a:pt x="196" y="5451"/>
                </a:lnTo>
                <a:lnTo>
                  <a:pt x="354" y="5371"/>
                </a:lnTo>
                <a:lnTo>
                  <a:pt x="354" y="206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83384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148"/>
                </a:moveTo>
                <a:lnTo>
                  <a:pt x="353" y="5520"/>
                </a:lnTo>
                <a:lnTo>
                  <a:pt x="0" y="563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83188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3" y="148"/>
                </a:moveTo>
                <a:lnTo>
                  <a:pt x="353" y="5669"/>
                </a:lnTo>
                <a:lnTo>
                  <a:pt x="0" y="579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83030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5875"/>
                </a:lnTo>
                <a:lnTo>
                  <a:pt x="157" y="5840"/>
                </a:lnTo>
                <a:lnTo>
                  <a:pt x="354" y="5760"/>
                </a:lnTo>
                <a:lnTo>
                  <a:pt x="354" y="125"/>
                </a:lnTo>
                <a:lnTo>
                  <a:pt x="196" y="45"/>
                </a:lnTo>
                <a:lnTo>
                  <a:pt x="0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82872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5" y="80"/>
                </a:moveTo>
                <a:lnTo>
                  <a:pt x="315" y="5875"/>
                </a:lnTo>
                <a:lnTo>
                  <a:pt x="0" y="5955"/>
                </a:lnTo>
                <a:lnTo>
                  <a:pt x="0" y="0"/>
                </a:lnTo>
                <a:lnTo>
                  <a:pt x="315" y="8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82676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069"/>
                </a:lnTo>
                <a:lnTo>
                  <a:pt x="354" y="5989"/>
                </a:lnTo>
                <a:lnTo>
                  <a:pt x="354" y="114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82518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80"/>
                </a:moveTo>
                <a:lnTo>
                  <a:pt x="354" y="6035"/>
                </a:lnTo>
                <a:lnTo>
                  <a:pt x="0" y="6104"/>
                </a:lnTo>
                <a:lnTo>
                  <a:pt x="0" y="0"/>
                </a:lnTo>
                <a:lnTo>
                  <a:pt x="354" y="80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82322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138"/>
                </a:lnTo>
                <a:lnTo>
                  <a:pt x="196" y="6138"/>
                </a:lnTo>
                <a:lnTo>
                  <a:pt x="354" y="6104"/>
                </a:lnTo>
                <a:lnTo>
                  <a:pt x="354" y="34"/>
                </a:lnTo>
                <a:lnTo>
                  <a:pt x="196" y="34"/>
                </a:lnTo>
                <a:lnTo>
                  <a:pt x="0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82165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9" y="0"/>
                </a:moveTo>
                <a:lnTo>
                  <a:pt x="0" y="6230"/>
                </a:lnTo>
                <a:lnTo>
                  <a:pt x="156" y="6184"/>
                </a:lnTo>
                <a:lnTo>
                  <a:pt x="353" y="6184"/>
                </a:lnTo>
                <a:lnTo>
                  <a:pt x="353" y="80"/>
                </a:lnTo>
                <a:lnTo>
                  <a:pt x="39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81969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3" y="0"/>
                </a:moveTo>
                <a:lnTo>
                  <a:pt x="0" y="125"/>
                </a:lnTo>
                <a:lnTo>
                  <a:pt x="0" y="6230"/>
                </a:lnTo>
                <a:lnTo>
                  <a:pt x="196" y="6230"/>
                </a:lnTo>
                <a:lnTo>
                  <a:pt x="353" y="6184"/>
                </a:lnTo>
                <a:lnTo>
                  <a:pt x="313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81811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6184"/>
                </a:lnTo>
                <a:lnTo>
                  <a:pt x="0" y="6184"/>
                </a:lnTo>
                <a:lnTo>
                  <a:pt x="0" y="148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81614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196" y="68"/>
                </a:lnTo>
                <a:lnTo>
                  <a:pt x="0" y="309"/>
                </a:lnTo>
                <a:lnTo>
                  <a:pt x="0" y="6104"/>
                </a:lnTo>
                <a:lnTo>
                  <a:pt x="354" y="6104"/>
                </a:lnTo>
                <a:lnTo>
                  <a:pt x="354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81457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989"/>
                </a:lnTo>
                <a:lnTo>
                  <a:pt x="0" y="5989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81260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794"/>
                </a:lnTo>
                <a:lnTo>
                  <a:pt x="0" y="5794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81104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0"/>
                </a:moveTo>
                <a:lnTo>
                  <a:pt x="353" y="5565"/>
                </a:lnTo>
                <a:lnTo>
                  <a:pt x="0" y="5565"/>
                </a:lnTo>
                <a:lnTo>
                  <a:pt x="0" y="400"/>
                </a:lnTo>
                <a:lnTo>
                  <a:pt x="353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80946" y="190194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13" y="0"/>
                </a:moveTo>
                <a:lnTo>
                  <a:pt x="0" y="400"/>
                </a:lnTo>
                <a:lnTo>
                  <a:pt x="0" y="5325"/>
                </a:lnTo>
                <a:lnTo>
                  <a:pt x="157" y="5371"/>
                </a:lnTo>
                <a:lnTo>
                  <a:pt x="313" y="5371"/>
                </a:lnTo>
                <a:lnTo>
                  <a:pt x="313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80750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5119"/>
                </a:lnTo>
                <a:lnTo>
                  <a:pt x="196" y="5119"/>
                </a:lnTo>
                <a:lnTo>
                  <a:pt x="354" y="5165"/>
                </a:lnTo>
                <a:lnTo>
                  <a:pt x="354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805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890"/>
                </a:lnTo>
                <a:lnTo>
                  <a:pt x="157" y="4924"/>
                </a:lnTo>
                <a:lnTo>
                  <a:pt x="354" y="4924"/>
                </a:lnTo>
                <a:lnTo>
                  <a:pt x="354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80395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4695"/>
                </a:lnTo>
                <a:lnTo>
                  <a:pt x="196" y="4695"/>
                </a:lnTo>
                <a:lnTo>
                  <a:pt x="354" y="4729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80238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466"/>
                </a:lnTo>
                <a:lnTo>
                  <a:pt x="157" y="4500"/>
                </a:lnTo>
                <a:lnTo>
                  <a:pt x="354" y="4500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80041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4" y="0"/>
                </a:moveTo>
                <a:lnTo>
                  <a:pt x="196" y="194"/>
                </a:lnTo>
                <a:lnTo>
                  <a:pt x="0" y="355"/>
                </a:lnTo>
                <a:lnTo>
                  <a:pt x="0" y="4225"/>
                </a:lnTo>
                <a:lnTo>
                  <a:pt x="354" y="4306"/>
                </a:lnTo>
                <a:lnTo>
                  <a:pt x="354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7988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56" y="160"/>
                </a:lnTo>
                <a:lnTo>
                  <a:pt x="0" y="355"/>
                </a:lnTo>
                <a:lnTo>
                  <a:pt x="0" y="3996"/>
                </a:lnTo>
                <a:lnTo>
                  <a:pt x="353" y="4077"/>
                </a:lnTo>
                <a:lnTo>
                  <a:pt x="353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79688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96" y="194"/>
                </a:lnTo>
                <a:lnTo>
                  <a:pt x="0" y="343"/>
                </a:lnTo>
                <a:lnTo>
                  <a:pt x="0" y="3790"/>
                </a:lnTo>
                <a:lnTo>
                  <a:pt x="353" y="3870"/>
                </a:lnTo>
                <a:lnTo>
                  <a:pt x="353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79531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55"/>
                </a:lnTo>
                <a:lnTo>
                  <a:pt x="0" y="3561"/>
                </a:lnTo>
                <a:lnTo>
                  <a:pt x="354" y="3641"/>
                </a:lnTo>
                <a:lnTo>
                  <a:pt x="354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79334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96" y="206"/>
                </a:lnTo>
                <a:lnTo>
                  <a:pt x="0" y="355"/>
                </a:lnTo>
                <a:lnTo>
                  <a:pt x="0" y="3367"/>
                </a:lnTo>
                <a:lnTo>
                  <a:pt x="354" y="3447"/>
                </a:lnTo>
                <a:lnTo>
                  <a:pt x="354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79176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43"/>
                </a:lnTo>
                <a:lnTo>
                  <a:pt x="0" y="3126"/>
                </a:lnTo>
                <a:lnTo>
                  <a:pt x="354" y="3206"/>
                </a:lnTo>
                <a:lnTo>
                  <a:pt x="354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79020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13" y="0"/>
                </a:moveTo>
                <a:lnTo>
                  <a:pt x="313" y="3012"/>
                </a:lnTo>
                <a:lnTo>
                  <a:pt x="0" y="2943"/>
                </a:lnTo>
                <a:lnTo>
                  <a:pt x="0" y="355"/>
                </a:lnTo>
                <a:lnTo>
                  <a:pt x="313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7882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3" y="0"/>
                </a:moveTo>
                <a:lnTo>
                  <a:pt x="196" y="160"/>
                </a:lnTo>
                <a:lnTo>
                  <a:pt x="0" y="320"/>
                </a:lnTo>
                <a:lnTo>
                  <a:pt x="0" y="2668"/>
                </a:lnTo>
                <a:lnTo>
                  <a:pt x="156" y="2748"/>
                </a:lnTo>
                <a:lnTo>
                  <a:pt x="353" y="2782"/>
                </a:lnTo>
                <a:lnTo>
                  <a:pt x="353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78666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4" y="0"/>
                </a:moveTo>
                <a:lnTo>
                  <a:pt x="354" y="2588"/>
                </a:lnTo>
                <a:lnTo>
                  <a:pt x="0" y="2462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78469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354" y="2347"/>
                </a:lnTo>
                <a:lnTo>
                  <a:pt x="0" y="2233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78312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57" y="160"/>
                </a:lnTo>
                <a:lnTo>
                  <a:pt x="0" y="320"/>
                </a:lnTo>
                <a:lnTo>
                  <a:pt x="0" y="2038"/>
                </a:lnTo>
                <a:lnTo>
                  <a:pt x="354" y="2153"/>
                </a:lnTo>
                <a:lnTo>
                  <a:pt x="354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78115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96" y="160"/>
                </a:lnTo>
                <a:lnTo>
                  <a:pt x="0" y="309"/>
                </a:lnTo>
                <a:lnTo>
                  <a:pt x="0" y="1798"/>
                </a:lnTo>
                <a:lnTo>
                  <a:pt x="354" y="1924"/>
                </a:lnTo>
                <a:lnTo>
                  <a:pt x="354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77958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4" y="0"/>
                </a:moveTo>
                <a:lnTo>
                  <a:pt x="157" y="148"/>
                </a:lnTo>
                <a:lnTo>
                  <a:pt x="0" y="309"/>
                </a:lnTo>
                <a:lnTo>
                  <a:pt x="0" y="1557"/>
                </a:lnTo>
                <a:lnTo>
                  <a:pt x="354" y="1717"/>
                </a:lnTo>
                <a:lnTo>
                  <a:pt x="354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77762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3" y="0"/>
                </a:moveTo>
                <a:lnTo>
                  <a:pt x="195" y="160"/>
                </a:lnTo>
                <a:lnTo>
                  <a:pt x="0" y="320"/>
                </a:lnTo>
                <a:lnTo>
                  <a:pt x="0" y="1374"/>
                </a:lnTo>
                <a:lnTo>
                  <a:pt x="195" y="1408"/>
                </a:lnTo>
                <a:lnTo>
                  <a:pt x="353" y="1488"/>
                </a:lnTo>
                <a:lnTo>
                  <a:pt x="353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77604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3" y="0"/>
                </a:moveTo>
                <a:lnTo>
                  <a:pt x="0" y="274"/>
                </a:lnTo>
                <a:lnTo>
                  <a:pt x="0" y="1133"/>
                </a:lnTo>
                <a:lnTo>
                  <a:pt x="157" y="1213"/>
                </a:lnTo>
                <a:lnTo>
                  <a:pt x="353" y="1248"/>
                </a:lnTo>
                <a:lnTo>
                  <a:pt x="353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77408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1053"/>
                </a:lnTo>
                <a:lnTo>
                  <a:pt x="0" y="893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77250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858"/>
                </a:lnTo>
                <a:lnTo>
                  <a:pt x="0" y="710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77211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39" y="114"/>
                </a:lnTo>
                <a:lnTo>
                  <a:pt x="0" y="549"/>
                </a:lnTo>
                <a:lnTo>
                  <a:pt x="196" y="618"/>
                </a:lnTo>
                <a:lnTo>
                  <a:pt x="19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76896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4" y="0"/>
                </a:moveTo>
                <a:lnTo>
                  <a:pt x="354" y="435"/>
                </a:lnTo>
                <a:lnTo>
                  <a:pt x="0" y="274"/>
                </a:lnTo>
                <a:lnTo>
                  <a:pt x="196" y="160"/>
                </a:lnTo>
                <a:lnTo>
                  <a:pt x="354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76896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0" y="114"/>
                </a:lnTo>
                <a:lnTo>
                  <a:pt x="196" y="194"/>
                </a:lnTo>
                <a:lnTo>
                  <a:pt x="196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79963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294"/>
                </a:moveTo>
                <a:lnTo>
                  <a:pt x="0" y="0"/>
                </a:lnTo>
                <a:lnTo>
                  <a:pt x="0" y="1294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79885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717"/>
                </a:lnTo>
                <a:lnTo>
                  <a:pt x="117" y="778"/>
                </a:lnTo>
                <a:lnTo>
                  <a:pt x="15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7980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9" y="0"/>
                </a:moveTo>
                <a:lnTo>
                  <a:pt x="0" y="1946"/>
                </a:lnTo>
                <a:lnTo>
                  <a:pt x="118" y="1637"/>
                </a:lnTo>
                <a:lnTo>
                  <a:pt x="79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79727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7" y="45"/>
                </a:moveTo>
                <a:lnTo>
                  <a:pt x="0" y="45"/>
                </a:lnTo>
                <a:lnTo>
                  <a:pt x="0" y="2198"/>
                </a:lnTo>
                <a:lnTo>
                  <a:pt x="157" y="1763"/>
                </a:lnTo>
                <a:lnTo>
                  <a:pt x="157" y="45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79649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8" y="0"/>
                </a:moveTo>
                <a:lnTo>
                  <a:pt x="0" y="2347"/>
                </a:lnTo>
                <a:lnTo>
                  <a:pt x="156" y="1992"/>
                </a:lnTo>
                <a:lnTo>
                  <a:pt x="78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7953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96" y="34"/>
                </a:moveTo>
                <a:lnTo>
                  <a:pt x="0" y="34"/>
                </a:lnTo>
                <a:lnTo>
                  <a:pt x="0" y="2542"/>
                </a:lnTo>
                <a:lnTo>
                  <a:pt x="118" y="2382"/>
                </a:lnTo>
                <a:lnTo>
                  <a:pt x="196" y="34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7945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702"/>
                </a:lnTo>
                <a:lnTo>
                  <a:pt x="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79373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782"/>
                </a:lnTo>
                <a:lnTo>
                  <a:pt x="157" y="2588"/>
                </a:lnTo>
                <a:lnTo>
                  <a:pt x="79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79295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34"/>
                </a:moveTo>
                <a:lnTo>
                  <a:pt x="0" y="34"/>
                </a:lnTo>
                <a:lnTo>
                  <a:pt x="0" y="2897"/>
                </a:lnTo>
                <a:lnTo>
                  <a:pt x="157" y="2737"/>
                </a:lnTo>
                <a:lnTo>
                  <a:pt x="157" y="34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7921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977"/>
                </a:lnTo>
                <a:lnTo>
                  <a:pt x="156" y="2817"/>
                </a:lnTo>
                <a:lnTo>
                  <a:pt x="78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79137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45"/>
                </a:moveTo>
                <a:lnTo>
                  <a:pt x="0" y="45"/>
                </a:lnTo>
                <a:lnTo>
                  <a:pt x="0" y="3103"/>
                </a:lnTo>
                <a:lnTo>
                  <a:pt x="157" y="2943"/>
                </a:lnTo>
                <a:lnTo>
                  <a:pt x="157" y="45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7905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3172"/>
                </a:lnTo>
                <a:lnTo>
                  <a:pt x="157" y="3023"/>
                </a:lnTo>
                <a:lnTo>
                  <a:pt x="78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7894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138"/>
                </a:lnTo>
                <a:lnTo>
                  <a:pt x="0" y="3252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7886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206"/>
                </a:lnTo>
                <a:lnTo>
                  <a:pt x="0" y="3286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7878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252"/>
                </a:lnTo>
                <a:lnTo>
                  <a:pt x="0" y="3332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7870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321"/>
                </a:lnTo>
                <a:lnTo>
                  <a:pt x="0" y="340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78627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367"/>
                </a:lnTo>
                <a:lnTo>
                  <a:pt x="0" y="3435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7854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45"/>
                </a:moveTo>
                <a:lnTo>
                  <a:pt x="157" y="3447"/>
                </a:lnTo>
                <a:lnTo>
                  <a:pt x="0" y="3527"/>
                </a:lnTo>
                <a:lnTo>
                  <a:pt x="0" y="0"/>
                </a:lnTo>
                <a:lnTo>
                  <a:pt x="157" y="4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7843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45"/>
                </a:moveTo>
                <a:lnTo>
                  <a:pt x="196" y="3481"/>
                </a:lnTo>
                <a:lnTo>
                  <a:pt x="0" y="3527"/>
                </a:lnTo>
                <a:lnTo>
                  <a:pt x="0" y="0"/>
                </a:lnTo>
                <a:lnTo>
                  <a:pt x="196" y="45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7835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56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78273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27"/>
                </a:lnTo>
                <a:lnTo>
                  <a:pt x="0" y="356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7819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596"/>
                </a:lnTo>
                <a:lnTo>
                  <a:pt x="0" y="3641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781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596"/>
                </a:lnTo>
                <a:lnTo>
                  <a:pt x="0" y="364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7803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779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7784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76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7776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5" y="0"/>
                </a:moveTo>
                <a:lnTo>
                  <a:pt x="195" y="3676"/>
                </a:lnTo>
                <a:lnTo>
                  <a:pt x="0" y="3676"/>
                </a:lnTo>
                <a:lnTo>
                  <a:pt x="0" y="0"/>
                </a:lnTo>
                <a:lnTo>
                  <a:pt x="195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7768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7760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7752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7744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7732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7725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771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641"/>
                </a:lnTo>
                <a:lnTo>
                  <a:pt x="0" y="3641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7709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770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7693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561"/>
                </a:lnTo>
                <a:lnTo>
                  <a:pt x="0" y="3527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7685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61"/>
                </a:lnTo>
                <a:lnTo>
                  <a:pt x="0" y="3527"/>
                </a:lnTo>
                <a:lnTo>
                  <a:pt x="0" y="45"/>
                </a:lnTo>
                <a:lnTo>
                  <a:pt x="157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7674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481"/>
                </a:lnTo>
                <a:lnTo>
                  <a:pt x="0" y="80"/>
                </a:lnTo>
                <a:lnTo>
                  <a:pt x="196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76660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481"/>
                </a:lnTo>
                <a:lnTo>
                  <a:pt x="0" y="3435"/>
                </a:lnTo>
                <a:lnTo>
                  <a:pt x="0" y="34"/>
                </a:lnTo>
                <a:lnTo>
                  <a:pt x="196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76582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7650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80"/>
                </a:lnTo>
                <a:lnTo>
                  <a:pt x="157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76425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332"/>
                </a:lnTo>
                <a:lnTo>
                  <a:pt x="0" y="3298"/>
                </a:lnTo>
                <a:lnTo>
                  <a:pt x="0" y="125"/>
                </a:lnTo>
                <a:lnTo>
                  <a:pt x="157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76346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286"/>
                </a:lnTo>
                <a:lnTo>
                  <a:pt x="0" y="3252"/>
                </a:lnTo>
                <a:lnTo>
                  <a:pt x="0" y="114"/>
                </a:lnTo>
                <a:lnTo>
                  <a:pt x="156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76228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96" y="0"/>
                </a:moveTo>
                <a:lnTo>
                  <a:pt x="0" y="114"/>
                </a:lnTo>
                <a:lnTo>
                  <a:pt x="0" y="2977"/>
                </a:lnTo>
                <a:lnTo>
                  <a:pt x="157" y="3172"/>
                </a:lnTo>
                <a:lnTo>
                  <a:pt x="196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76267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3012"/>
                </a:lnTo>
                <a:lnTo>
                  <a:pt x="79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76150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702"/>
                </a:lnTo>
                <a:lnTo>
                  <a:pt x="78" y="2863"/>
                </a:lnTo>
                <a:lnTo>
                  <a:pt x="78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76070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382"/>
                </a:lnTo>
                <a:lnTo>
                  <a:pt x="79" y="2576"/>
                </a:lnTo>
                <a:lnTo>
                  <a:pt x="79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75914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6" y="0"/>
                </a:moveTo>
                <a:lnTo>
                  <a:pt x="156" y="2301"/>
                </a:lnTo>
                <a:lnTo>
                  <a:pt x="0" y="1752"/>
                </a:lnTo>
                <a:lnTo>
                  <a:pt x="0" y="309"/>
                </a:lnTo>
                <a:lnTo>
                  <a:pt x="15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75874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18" y="0"/>
                </a:moveTo>
                <a:lnTo>
                  <a:pt x="0" y="1534"/>
                </a:lnTo>
                <a:lnTo>
                  <a:pt x="118" y="1878"/>
                </a:lnTo>
                <a:lnTo>
                  <a:pt x="118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44029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4" h="128270">
                <a:moveTo>
                  <a:pt x="64399" y="126999"/>
                </a:moveTo>
                <a:lnTo>
                  <a:pt x="57636" y="126999"/>
                </a:lnTo>
                <a:lnTo>
                  <a:pt x="57872" y="128269"/>
                </a:lnTo>
                <a:lnTo>
                  <a:pt x="63258" y="128269"/>
                </a:lnTo>
                <a:lnTo>
                  <a:pt x="64399" y="126999"/>
                </a:lnTo>
                <a:close/>
              </a:path>
              <a:path w="107314" h="128270">
                <a:moveTo>
                  <a:pt x="70218" y="119379"/>
                </a:moveTo>
                <a:lnTo>
                  <a:pt x="42068" y="119379"/>
                </a:lnTo>
                <a:lnTo>
                  <a:pt x="42932" y="120649"/>
                </a:lnTo>
                <a:lnTo>
                  <a:pt x="51542" y="120649"/>
                </a:lnTo>
                <a:lnTo>
                  <a:pt x="52604" y="121919"/>
                </a:lnTo>
                <a:lnTo>
                  <a:pt x="54687" y="121919"/>
                </a:lnTo>
                <a:lnTo>
                  <a:pt x="55041" y="123189"/>
                </a:lnTo>
                <a:lnTo>
                  <a:pt x="55906" y="123189"/>
                </a:lnTo>
                <a:lnTo>
                  <a:pt x="56378" y="124459"/>
                </a:lnTo>
                <a:lnTo>
                  <a:pt x="56968" y="125729"/>
                </a:lnTo>
                <a:lnTo>
                  <a:pt x="57242" y="125729"/>
                </a:lnTo>
                <a:lnTo>
                  <a:pt x="57478" y="126999"/>
                </a:lnTo>
                <a:lnTo>
                  <a:pt x="65577" y="126999"/>
                </a:lnTo>
                <a:lnTo>
                  <a:pt x="66757" y="125729"/>
                </a:lnTo>
                <a:lnTo>
                  <a:pt x="67386" y="124459"/>
                </a:lnTo>
                <a:lnTo>
                  <a:pt x="67741" y="124459"/>
                </a:lnTo>
                <a:lnTo>
                  <a:pt x="68054" y="123189"/>
                </a:lnTo>
                <a:lnTo>
                  <a:pt x="68763" y="121919"/>
                </a:lnTo>
                <a:lnTo>
                  <a:pt x="69509" y="120649"/>
                </a:lnTo>
                <a:lnTo>
                  <a:pt x="70218" y="119379"/>
                </a:lnTo>
                <a:close/>
              </a:path>
              <a:path w="107314" h="128270">
                <a:moveTo>
                  <a:pt x="71593" y="118109"/>
                </a:moveTo>
                <a:lnTo>
                  <a:pt x="40376" y="118109"/>
                </a:lnTo>
                <a:lnTo>
                  <a:pt x="41202" y="119379"/>
                </a:lnTo>
                <a:lnTo>
                  <a:pt x="70925" y="119379"/>
                </a:lnTo>
                <a:lnTo>
                  <a:pt x="71593" y="118109"/>
                </a:lnTo>
                <a:close/>
              </a:path>
              <a:path w="107314" h="128270">
                <a:moveTo>
                  <a:pt x="72890" y="116839"/>
                </a:moveTo>
                <a:lnTo>
                  <a:pt x="38607" y="116839"/>
                </a:lnTo>
                <a:lnTo>
                  <a:pt x="39433" y="118109"/>
                </a:lnTo>
                <a:lnTo>
                  <a:pt x="72261" y="118109"/>
                </a:lnTo>
                <a:lnTo>
                  <a:pt x="72890" y="116839"/>
                </a:lnTo>
                <a:close/>
              </a:path>
              <a:path w="107314" h="128270">
                <a:moveTo>
                  <a:pt x="74424" y="115569"/>
                </a:moveTo>
                <a:lnTo>
                  <a:pt x="22016" y="115569"/>
                </a:lnTo>
                <a:lnTo>
                  <a:pt x="22566" y="116839"/>
                </a:lnTo>
                <a:lnTo>
                  <a:pt x="73992" y="116839"/>
                </a:lnTo>
                <a:lnTo>
                  <a:pt x="74424" y="115569"/>
                </a:lnTo>
                <a:close/>
              </a:path>
              <a:path w="107314" h="128270">
                <a:moveTo>
                  <a:pt x="79609" y="114299"/>
                </a:moveTo>
                <a:lnTo>
                  <a:pt x="20561" y="114299"/>
                </a:lnTo>
                <a:lnTo>
                  <a:pt x="20993" y="115569"/>
                </a:lnTo>
                <a:lnTo>
                  <a:pt x="77569" y="115569"/>
                </a:lnTo>
                <a:lnTo>
                  <a:pt x="79609" y="114299"/>
                </a:lnTo>
                <a:close/>
              </a:path>
              <a:path w="107314" h="128270">
                <a:moveTo>
                  <a:pt x="88970" y="113029"/>
                </a:moveTo>
                <a:lnTo>
                  <a:pt x="19854" y="113029"/>
                </a:lnTo>
                <a:lnTo>
                  <a:pt x="20168" y="114299"/>
                </a:lnTo>
                <a:lnTo>
                  <a:pt x="88223" y="114299"/>
                </a:lnTo>
                <a:lnTo>
                  <a:pt x="88970" y="113029"/>
                </a:lnTo>
                <a:close/>
              </a:path>
              <a:path w="107314" h="128270">
                <a:moveTo>
                  <a:pt x="96008" y="100329"/>
                </a:moveTo>
                <a:lnTo>
                  <a:pt x="61293" y="100329"/>
                </a:lnTo>
                <a:lnTo>
                  <a:pt x="61607" y="101599"/>
                </a:lnTo>
                <a:lnTo>
                  <a:pt x="62118" y="102869"/>
                </a:lnTo>
                <a:lnTo>
                  <a:pt x="62393" y="104139"/>
                </a:lnTo>
                <a:lnTo>
                  <a:pt x="62551" y="106679"/>
                </a:lnTo>
                <a:lnTo>
                  <a:pt x="62393" y="107949"/>
                </a:lnTo>
                <a:lnTo>
                  <a:pt x="19106" y="107949"/>
                </a:lnTo>
                <a:lnTo>
                  <a:pt x="19186" y="110489"/>
                </a:lnTo>
                <a:lnTo>
                  <a:pt x="19342" y="111759"/>
                </a:lnTo>
                <a:lnTo>
                  <a:pt x="19579" y="113029"/>
                </a:lnTo>
                <a:lnTo>
                  <a:pt x="90695" y="113029"/>
                </a:lnTo>
                <a:lnTo>
                  <a:pt x="91132" y="111759"/>
                </a:lnTo>
                <a:lnTo>
                  <a:pt x="91523" y="111759"/>
                </a:lnTo>
                <a:lnTo>
                  <a:pt x="91845" y="110489"/>
                </a:lnTo>
                <a:lnTo>
                  <a:pt x="92270" y="110489"/>
                </a:lnTo>
                <a:lnTo>
                  <a:pt x="92512" y="109219"/>
                </a:lnTo>
                <a:lnTo>
                  <a:pt x="92512" y="106679"/>
                </a:lnTo>
                <a:lnTo>
                  <a:pt x="92351" y="105409"/>
                </a:lnTo>
                <a:lnTo>
                  <a:pt x="92121" y="104139"/>
                </a:lnTo>
                <a:lnTo>
                  <a:pt x="91879" y="104139"/>
                </a:lnTo>
                <a:lnTo>
                  <a:pt x="91373" y="102869"/>
                </a:lnTo>
                <a:lnTo>
                  <a:pt x="91132" y="101599"/>
                </a:lnTo>
                <a:lnTo>
                  <a:pt x="94904" y="101599"/>
                </a:lnTo>
                <a:lnTo>
                  <a:pt x="96008" y="100329"/>
                </a:lnTo>
                <a:close/>
              </a:path>
              <a:path w="107314" h="128270">
                <a:moveTo>
                  <a:pt x="61922" y="106679"/>
                </a:moveTo>
                <a:lnTo>
                  <a:pt x="9160" y="106679"/>
                </a:lnTo>
                <a:lnTo>
                  <a:pt x="10851" y="107949"/>
                </a:lnTo>
                <a:lnTo>
                  <a:pt x="62393" y="107949"/>
                </a:lnTo>
                <a:lnTo>
                  <a:pt x="61922" y="106679"/>
                </a:lnTo>
                <a:close/>
              </a:path>
              <a:path w="107314" h="128270">
                <a:moveTo>
                  <a:pt x="60428" y="104139"/>
                </a:moveTo>
                <a:lnTo>
                  <a:pt x="4993" y="104139"/>
                </a:lnTo>
                <a:lnTo>
                  <a:pt x="5542" y="105409"/>
                </a:lnTo>
                <a:lnTo>
                  <a:pt x="6841" y="105409"/>
                </a:lnTo>
                <a:lnTo>
                  <a:pt x="7587" y="106679"/>
                </a:lnTo>
                <a:lnTo>
                  <a:pt x="61489" y="106679"/>
                </a:lnTo>
                <a:lnTo>
                  <a:pt x="61096" y="105409"/>
                </a:lnTo>
                <a:lnTo>
                  <a:pt x="60428" y="104139"/>
                </a:lnTo>
                <a:close/>
              </a:path>
              <a:path w="107314" h="128270">
                <a:moveTo>
                  <a:pt x="59209" y="101599"/>
                </a:moveTo>
                <a:lnTo>
                  <a:pt x="3931" y="101599"/>
                </a:lnTo>
                <a:lnTo>
                  <a:pt x="4206" y="102869"/>
                </a:lnTo>
                <a:lnTo>
                  <a:pt x="4560" y="104139"/>
                </a:lnTo>
                <a:lnTo>
                  <a:pt x="60113" y="104139"/>
                </a:lnTo>
                <a:lnTo>
                  <a:pt x="59877" y="102869"/>
                </a:lnTo>
                <a:lnTo>
                  <a:pt x="59602" y="102869"/>
                </a:lnTo>
                <a:lnTo>
                  <a:pt x="59209" y="101599"/>
                </a:lnTo>
                <a:close/>
              </a:path>
              <a:path w="107314" h="128270">
                <a:moveTo>
                  <a:pt x="27009" y="67309"/>
                </a:moveTo>
                <a:lnTo>
                  <a:pt x="11361" y="67309"/>
                </a:lnTo>
                <a:lnTo>
                  <a:pt x="11361" y="69849"/>
                </a:lnTo>
                <a:lnTo>
                  <a:pt x="11519" y="71119"/>
                </a:lnTo>
                <a:lnTo>
                  <a:pt x="11754" y="72389"/>
                </a:lnTo>
                <a:lnTo>
                  <a:pt x="12029" y="73659"/>
                </a:lnTo>
                <a:lnTo>
                  <a:pt x="12344" y="73659"/>
                </a:lnTo>
                <a:lnTo>
                  <a:pt x="12934" y="74929"/>
                </a:lnTo>
                <a:lnTo>
                  <a:pt x="13170" y="76199"/>
                </a:lnTo>
                <a:lnTo>
                  <a:pt x="1336" y="76199"/>
                </a:lnTo>
                <a:lnTo>
                  <a:pt x="942" y="77469"/>
                </a:lnTo>
                <a:lnTo>
                  <a:pt x="629" y="77469"/>
                </a:lnTo>
                <a:lnTo>
                  <a:pt x="393" y="78739"/>
                </a:lnTo>
                <a:lnTo>
                  <a:pt x="235" y="78739"/>
                </a:lnTo>
                <a:lnTo>
                  <a:pt x="117" y="80009"/>
                </a:lnTo>
                <a:lnTo>
                  <a:pt x="39" y="81279"/>
                </a:lnTo>
                <a:lnTo>
                  <a:pt x="0" y="83819"/>
                </a:lnTo>
                <a:lnTo>
                  <a:pt x="235" y="85089"/>
                </a:lnTo>
                <a:lnTo>
                  <a:pt x="629" y="87629"/>
                </a:lnTo>
                <a:lnTo>
                  <a:pt x="785" y="88899"/>
                </a:lnTo>
                <a:lnTo>
                  <a:pt x="1139" y="88899"/>
                </a:lnTo>
                <a:lnTo>
                  <a:pt x="1454" y="90169"/>
                </a:lnTo>
                <a:lnTo>
                  <a:pt x="1807" y="90169"/>
                </a:lnTo>
                <a:lnTo>
                  <a:pt x="2594" y="91439"/>
                </a:lnTo>
                <a:lnTo>
                  <a:pt x="3852" y="92709"/>
                </a:lnTo>
                <a:lnTo>
                  <a:pt x="5700" y="93979"/>
                </a:lnTo>
                <a:lnTo>
                  <a:pt x="5857" y="93979"/>
                </a:lnTo>
                <a:lnTo>
                  <a:pt x="5110" y="95249"/>
                </a:lnTo>
                <a:lnTo>
                  <a:pt x="4560" y="96519"/>
                </a:lnTo>
                <a:lnTo>
                  <a:pt x="4128" y="97789"/>
                </a:lnTo>
                <a:lnTo>
                  <a:pt x="3891" y="99059"/>
                </a:lnTo>
                <a:lnTo>
                  <a:pt x="3774" y="101599"/>
                </a:lnTo>
                <a:lnTo>
                  <a:pt x="59051" y="101599"/>
                </a:lnTo>
                <a:lnTo>
                  <a:pt x="58697" y="99059"/>
                </a:lnTo>
                <a:lnTo>
                  <a:pt x="58580" y="95249"/>
                </a:lnTo>
                <a:lnTo>
                  <a:pt x="50874" y="95249"/>
                </a:lnTo>
                <a:lnTo>
                  <a:pt x="50716" y="93979"/>
                </a:lnTo>
                <a:lnTo>
                  <a:pt x="50520" y="91439"/>
                </a:lnTo>
                <a:lnTo>
                  <a:pt x="49969" y="88899"/>
                </a:lnTo>
                <a:lnTo>
                  <a:pt x="49262" y="86359"/>
                </a:lnTo>
                <a:lnTo>
                  <a:pt x="48868" y="85089"/>
                </a:lnTo>
                <a:lnTo>
                  <a:pt x="48436" y="85089"/>
                </a:lnTo>
                <a:lnTo>
                  <a:pt x="47965" y="83819"/>
                </a:lnTo>
                <a:lnTo>
                  <a:pt x="47020" y="82549"/>
                </a:lnTo>
                <a:lnTo>
                  <a:pt x="38921" y="82549"/>
                </a:lnTo>
                <a:lnTo>
                  <a:pt x="38804" y="81279"/>
                </a:lnTo>
                <a:lnTo>
                  <a:pt x="38646" y="80009"/>
                </a:lnTo>
                <a:lnTo>
                  <a:pt x="38411" y="77469"/>
                </a:lnTo>
                <a:lnTo>
                  <a:pt x="38136" y="76199"/>
                </a:lnTo>
                <a:lnTo>
                  <a:pt x="37821" y="74929"/>
                </a:lnTo>
                <a:lnTo>
                  <a:pt x="37467" y="74929"/>
                </a:lnTo>
                <a:lnTo>
                  <a:pt x="36681" y="72389"/>
                </a:lnTo>
                <a:lnTo>
                  <a:pt x="36208" y="71119"/>
                </a:lnTo>
                <a:lnTo>
                  <a:pt x="35737" y="71119"/>
                </a:lnTo>
                <a:lnTo>
                  <a:pt x="35265" y="69849"/>
                </a:lnTo>
                <a:lnTo>
                  <a:pt x="27009" y="69849"/>
                </a:lnTo>
                <a:lnTo>
                  <a:pt x="27009" y="67309"/>
                </a:lnTo>
                <a:close/>
              </a:path>
              <a:path w="107314" h="128270">
                <a:moveTo>
                  <a:pt x="106266" y="78740"/>
                </a:moveTo>
                <a:lnTo>
                  <a:pt x="69784" y="78739"/>
                </a:lnTo>
                <a:lnTo>
                  <a:pt x="69745" y="82549"/>
                </a:lnTo>
                <a:lnTo>
                  <a:pt x="69981" y="83819"/>
                </a:lnTo>
                <a:lnTo>
                  <a:pt x="68683" y="83819"/>
                </a:lnTo>
                <a:lnTo>
                  <a:pt x="67386" y="85089"/>
                </a:lnTo>
                <a:lnTo>
                  <a:pt x="65184" y="85089"/>
                </a:lnTo>
                <a:lnTo>
                  <a:pt x="64241" y="86359"/>
                </a:lnTo>
                <a:lnTo>
                  <a:pt x="62629" y="86359"/>
                </a:lnTo>
                <a:lnTo>
                  <a:pt x="62000" y="87629"/>
                </a:lnTo>
                <a:lnTo>
                  <a:pt x="61450" y="87629"/>
                </a:lnTo>
                <a:lnTo>
                  <a:pt x="60978" y="88899"/>
                </a:lnTo>
                <a:lnTo>
                  <a:pt x="60545" y="88899"/>
                </a:lnTo>
                <a:lnTo>
                  <a:pt x="60231" y="90169"/>
                </a:lnTo>
                <a:lnTo>
                  <a:pt x="59995" y="90169"/>
                </a:lnTo>
                <a:lnTo>
                  <a:pt x="59799" y="91439"/>
                </a:lnTo>
                <a:lnTo>
                  <a:pt x="59641" y="92709"/>
                </a:lnTo>
                <a:lnTo>
                  <a:pt x="59562" y="95249"/>
                </a:lnTo>
                <a:lnTo>
                  <a:pt x="59720" y="96519"/>
                </a:lnTo>
                <a:lnTo>
                  <a:pt x="60074" y="97789"/>
                </a:lnTo>
                <a:lnTo>
                  <a:pt x="60625" y="99059"/>
                </a:lnTo>
                <a:lnTo>
                  <a:pt x="60860" y="100329"/>
                </a:lnTo>
                <a:lnTo>
                  <a:pt x="98917" y="100329"/>
                </a:lnTo>
                <a:lnTo>
                  <a:pt x="99780" y="99059"/>
                </a:lnTo>
                <a:lnTo>
                  <a:pt x="101275" y="99059"/>
                </a:lnTo>
                <a:lnTo>
                  <a:pt x="101942" y="97790"/>
                </a:lnTo>
                <a:lnTo>
                  <a:pt x="102540" y="97790"/>
                </a:lnTo>
                <a:lnTo>
                  <a:pt x="103126" y="96520"/>
                </a:lnTo>
                <a:lnTo>
                  <a:pt x="103632" y="96520"/>
                </a:lnTo>
                <a:lnTo>
                  <a:pt x="104506" y="95250"/>
                </a:lnTo>
                <a:lnTo>
                  <a:pt x="104506" y="82550"/>
                </a:lnTo>
                <a:lnTo>
                  <a:pt x="106817" y="82550"/>
                </a:lnTo>
                <a:lnTo>
                  <a:pt x="106507" y="80010"/>
                </a:lnTo>
                <a:lnTo>
                  <a:pt x="106266" y="78740"/>
                </a:lnTo>
                <a:close/>
              </a:path>
              <a:path w="107314" h="128270">
                <a:moveTo>
                  <a:pt x="58304" y="82549"/>
                </a:moveTo>
                <a:lnTo>
                  <a:pt x="50677" y="82549"/>
                </a:lnTo>
                <a:lnTo>
                  <a:pt x="51424" y="83819"/>
                </a:lnTo>
                <a:lnTo>
                  <a:pt x="51739" y="85089"/>
                </a:lnTo>
                <a:lnTo>
                  <a:pt x="52210" y="85089"/>
                </a:lnTo>
                <a:lnTo>
                  <a:pt x="52407" y="86359"/>
                </a:lnTo>
                <a:lnTo>
                  <a:pt x="52485" y="88899"/>
                </a:lnTo>
                <a:lnTo>
                  <a:pt x="52249" y="91439"/>
                </a:lnTo>
                <a:lnTo>
                  <a:pt x="51935" y="92709"/>
                </a:lnTo>
                <a:lnTo>
                  <a:pt x="51542" y="93979"/>
                </a:lnTo>
                <a:lnTo>
                  <a:pt x="50874" y="95249"/>
                </a:lnTo>
                <a:lnTo>
                  <a:pt x="58580" y="95249"/>
                </a:lnTo>
                <a:lnTo>
                  <a:pt x="58658" y="93979"/>
                </a:lnTo>
                <a:lnTo>
                  <a:pt x="58894" y="92709"/>
                </a:lnTo>
                <a:lnTo>
                  <a:pt x="59051" y="91439"/>
                </a:lnTo>
                <a:lnTo>
                  <a:pt x="59170" y="90169"/>
                </a:lnTo>
                <a:lnTo>
                  <a:pt x="59209" y="86359"/>
                </a:lnTo>
                <a:lnTo>
                  <a:pt x="59051" y="85089"/>
                </a:lnTo>
                <a:lnTo>
                  <a:pt x="58816" y="83819"/>
                </a:lnTo>
                <a:lnTo>
                  <a:pt x="58344" y="83819"/>
                </a:lnTo>
                <a:lnTo>
                  <a:pt x="58304" y="82549"/>
                </a:lnTo>
                <a:close/>
              </a:path>
              <a:path w="107314" h="128270">
                <a:moveTo>
                  <a:pt x="44937" y="81279"/>
                </a:moveTo>
                <a:lnTo>
                  <a:pt x="41871" y="81279"/>
                </a:lnTo>
                <a:lnTo>
                  <a:pt x="41005" y="82549"/>
                </a:lnTo>
                <a:lnTo>
                  <a:pt x="45448" y="82549"/>
                </a:lnTo>
                <a:lnTo>
                  <a:pt x="44937" y="81279"/>
                </a:lnTo>
                <a:close/>
              </a:path>
              <a:path w="107314" h="128270">
                <a:moveTo>
                  <a:pt x="70886" y="74929"/>
                </a:moveTo>
                <a:lnTo>
                  <a:pt x="48633" y="74929"/>
                </a:lnTo>
                <a:lnTo>
                  <a:pt x="48711" y="76199"/>
                </a:lnTo>
                <a:lnTo>
                  <a:pt x="48948" y="77469"/>
                </a:lnTo>
                <a:lnTo>
                  <a:pt x="49223" y="78739"/>
                </a:lnTo>
                <a:lnTo>
                  <a:pt x="49537" y="80009"/>
                </a:lnTo>
                <a:lnTo>
                  <a:pt x="50284" y="82549"/>
                </a:lnTo>
                <a:lnTo>
                  <a:pt x="58226" y="82549"/>
                </a:lnTo>
                <a:lnTo>
                  <a:pt x="58265" y="81279"/>
                </a:lnTo>
                <a:lnTo>
                  <a:pt x="58501" y="80009"/>
                </a:lnTo>
                <a:lnTo>
                  <a:pt x="59406" y="80009"/>
                </a:lnTo>
                <a:lnTo>
                  <a:pt x="59759" y="78739"/>
                </a:lnTo>
                <a:lnTo>
                  <a:pt x="68448" y="78739"/>
                </a:lnTo>
                <a:lnTo>
                  <a:pt x="69784" y="77469"/>
                </a:lnTo>
                <a:lnTo>
                  <a:pt x="70138" y="77469"/>
                </a:lnTo>
                <a:lnTo>
                  <a:pt x="70335" y="76199"/>
                </a:lnTo>
                <a:lnTo>
                  <a:pt x="70886" y="74929"/>
                </a:lnTo>
                <a:close/>
              </a:path>
              <a:path w="107314" h="128270">
                <a:moveTo>
                  <a:pt x="67347" y="80009"/>
                </a:moveTo>
                <a:lnTo>
                  <a:pt x="63258" y="80009"/>
                </a:lnTo>
                <a:lnTo>
                  <a:pt x="63573" y="81279"/>
                </a:lnTo>
                <a:lnTo>
                  <a:pt x="66993" y="81279"/>
                </a:lnTo>
                <a:lnTo>
                  <a:pt x="67347" y="80009"/>
                </a:lnTo>
                <a:close/>
              </a:path>
              <a:path w="107314" h="128270">
                <a:moveTo>
                  <a:pt x="68330" y="78739"/>
                </a:moveTo>
                <a:lnTo>
                  <a:pt x="61922" y="78739"/>
                </a:lnTo>
                <a:lnTo>
                  <a:pt x="62590" y="80009"/>
                </a:lnTo>
                <a:lnTo>
                  <a:pt x="67661" y="80009"/>
                </a:lnTo>
                <a:lnTo>
                  <a:pt x="68330" y="78739"/>
                </a:lnTo>
                <a:close/>
              </a:path>
              <a:path w="107314" h="128270">
                <a:moveTo>
                  <a:pt x="105714" y="77470"/>
                </a:moveTo>
                <a:lnTo>
                  <a:pt x="69981" y="77469"/>
                </a:lnTo>
                <a:lnTo>
                  <a:pt x="69863" y="78739"/>
                </a:lnTo>
                <a:lnTo>
                  <a:pt x="105990" y="78740"/>
                </a:lnTo>
                <a:lnTo>
                  <a:pt x="105714" y="77470"/>
                </a:lnTo>
                <a:close/>
              </a:path>
              <a:path w="107314" h="128270">
                <a:moveTo>
                  <a:pt x="104978" y="76200"/>
                </a:moveTo>
                <a:lnTo>
                  <a:pt x="70767" y="76199"/>
                </a:lnTo>
                <a:lnTo>
                  <a:pt x="70335" y="77469"/>
                </a:lnTo>
                <a:lnTo>
                  <a:pt x="105369" y="77470"/>
                </a:lnTo>
                <a:lnTo>
                  <a:pt x="104978" y="76200"/>
                </a:lnTo>
                <a:close/>
              </a:path>
              <a:path w="107314" h="128270">
                <a:moveTo>
                  <a:pt x="11519" y="74929"/>
                </a:moveTo>
                <a:lnTo>
                  <a:pt x="2280" y="74929"/>
                </a:lnTo>
                <a:lnTo>
                  <a:pt x="1768" y="76199"/>
                </a:lnTo>
                <a:lnTo>
                  <a:pt x="13170" y="76199"/>
                </a:lnTo>
                <a:lnTo>
                  <a:pt x="11519" y="74929"/>
                </a:lnTo>
                <a:close/>
              </a:path>
              <a:path w="107314" h="128270">
                <a:moveTo>
                  <a:pt x="104150" y="74930"/>
                </a:moveTo>
                <a:lnTo>
                  <a:pt x="71672" y="74929"/>
                </a:lnTo>
                <a:lnTo>
                  <a:pt x="71435" y="76199"/>
                </a:lnTo>
                <a:lnTo>
                  <a:pt x="104575" y="76200"/>
                </a:lnTo>
                <a:lnTo>
                  <a:pt x="104150" y="74930"/>
                </a:lnTo>
                <a:close/>
              </a:path>
              <a:path w="107314" h="128270">
                <a:moveTo>
                  <a:pt x="7429" y="73659"/>
                </a:moveTo>
                <a:lnTo>
                  <a:pt x="5307" y="73659"/>
                </a:lnTo>
                <a:lnTo>
                  <a:pt x="4403" y="74929"/>
                </a:lnTo>
                <a:lnTo>
                  <a:pt x="8687" y="74929"/>
                </a:lnTo>
                <a:lnTo>
                  <a:pt x="7429" y="73659"/>
                </a:lnTo>
                <a:close/>
              </a:path>
              <a:path w="107314" h="128270">
                <a:moveTo>
                  <a:pt x="60978" y="67309"/>
                </a:moveTo>
                <a:lnTo>
                  <a:pt x="40888" y="67309"/>
                </a:lnTo>
                <a:lnTo>
                  <a:pt x="41359" y="68579"/>
                </a:lnTo>
                <a:lnTo>
                  <a:pt x="42263" y="68579"/>
                </a:lnTo>
                <a:lnTo>
                  <a:pt x="43168" y="69849"/>
                </a:lnTo>
                <a:lnTo>
                  <a:pt x="44426" y="69849"/>
                </a:lnTo>
                <a:lnTo>
                  <a:pt x="45213" y="71119"/>
                </a:lnTo>
                <a:lnTo>
                  <a:pt x="48554" y="71119"/>
                </a:lnTo>
                <a:lnTo>
                  <a:pt x="48594" y="74929"/>
                </a:lnTo>
                <a:lnTo>
                  <a:pt x="57597" y="74929"/>
                </a:lnTo>
                <a:lnTo>
                  <a:pt x="57675" y="73659"/>
                </a:lnTo>
                <a:lnTo>
                  <a:pt x="57970" y="73659"/>
                </a:lnTo>
                <a:lnTo>
                  <a:pt x="58344" y="72389"/>
                </a:lnTo>
                <a:lnTo>
                  <a:pt x="59090" y="71119"/>
                </a:lnTo>
                <a:lnTo>
                  <a:pt x="59759" y="69849"/>
                </a:lnTo>
                <a:lnTo>
                  <a:pt x="60388" y="68579"/>
                </a:lnTo>
                <a:lnTo>
                  <a:pt x="60978" y="67309"/>
                </a:lnTo>
                <a:close/>
              </a:path>
              <a:path w="107314" h="128270">
                <a:moveTo>
                  <a:pt x="71632" y="73659"/>
                </a:moveTo>
                <a:lnTo>
                  <a:pt x="57970" y="73659"/>
                </a:lnTo>
                <a:lnTo>
                  <a:pt x="57597" y="74929"/>
                </a:lnTo>
                <a:lnTo>
                  <a:pt x="71239" y="74929"/>
                </a:lnTo>
                <a:lnTo>
                  <a:pt x="71632" y="73659"/>
                </a:lnTo>
                <a:close/>
              </a:path>
              <a:path w="107314" h="128270">
                <a:moveTo>
                  <a:pt x="93064" y="66040"/>
                </a:moveTo>
                <a:lnTo>
                  <a:pt x="81737" y="66039"/>
                </a:lnTo>
                <a:lnTo>
                  <a:pt x="81070" y="67309"/>
                </a:lnTo>
                <a:lnTo>
                  <a:pt x="80518" y="67309"/>
                </a:lnTo>
                <a:lnTo>
                  <a:pt x="80127" y="68579"/>
                </a:lnTo>
                <a:lnTo>
                  <a:pt x="79575" y="69849"/>
                </a:lnTo>
                <a:lnTo>
                  <a:pt x="78277" y="69849"/>
                </a:lnTo>
                <a:lnTo>
                  <a:pt x="77215" y="71119"/>
                </a:lnTo>
                <a:lnTo>
                  <a:pt x="74582" y="71119"/>
                </a:lnTo>
                <a:lnTo>
                  <a:pt x="73834" y="72389"/>
                </a:lnTo>
                <a:lnTo>
                  <a:pt x="73205" y="72389"/>
                </a:lnTo>
                <a:lnTo>
                  <a:pt x="72615" y="73659"/>
                </a:lnTo>
                <a:lnTo>
                  <a:pt x="71947" y="73659"/>
                </a:lnTo>
                <a:lnTo>
                  <a:pt x="71908" y="74929"/>
                </a:lnTo>
                <a:lnTo>
                  <a:pt x="95375" y="74930"/>
                </a:lnTo>
                <a:lnTo>
                  <a:pt x="95295" y="73660"/>
                </a:lnTo>
                <a:lnTo>
                  <a:pt x="95180" y="72390"/>
                </a:lnTo>
                <a:lnTo>
                  <a:pt x="94869" y="71120"/>
                </a:lnTo>
                <a:lnTo>
                  <a:pt x="94628" y="69850"/>
                </a:lnTo>
                <a:lnTo>
                  <a:pt x="94087" y="68580"/>
                </a:lnTo>
                <a:lnTo>
                  <a:pt x="93765" y="67310"/>
                </a:lnTo>
                <a:lnTo>
                  <a:pt x="93064" y="66040"/>
                </a:lnTo>
                <a:close/>
              </a:path>
              <a:path w="107314" h="128270">
                <a:moveTo>
                  <a:pt x="101712" y="73660"/>
                </a:moveTo>
                <a:lnTo>
                  <a:pt x="99193" y="73660"/>
                </a:lnTo>
                <a:lnTo>
                  <a:pt x="97813" y="74930"/>
                </a:lnTo>
                <a:lnTo>
                  <a:pt x="102218" y="74930"/>
                </a:lnTo>
                <a:lnTo>
                  <a:pt x="101712" y="73660"/>
                </a:lnTo>
                <a:close/>
              </a:path>
              <a:path w="107314" h="128270">
                <a:moveTo>
                  <a:pt x="69195" y="69849"/>
                </a:moveTo>
                <a:lnTo>
                  <a:pt x="62000" y="69849"/>
                </a:lnTo>
                <a:lnTo>
                  <a:pt x="61842" y="71119"/>
                </a:lnTo>
                <a:lnTo>
                  <a:pt x="61646" y="72389"/>
                </a:lnTo>
                <a:lnTo>
                  <a:pt x="61646" y="73659"/>
                </a:lnTo>
                <a:lnTo>
                  <a:pt x="71908" y="73659"/>
                </a:lnTo>
                <a:lnTo>
                  <a:pt x="71672" y="72389"/>
                </a:lnTo>
                <a:lnTo>
                  <a:pt x="71279" y="72389"/>
                </a:lnTo>
                <a:lnTo>
                  <a:pt x="71043" y="71119"/>
                </a:lnTo>
                <a:lnTo>
                  <a:pt x="69745" y="71119"/>
                </a:lnTo>
                <a:lnTo>
                  <a:pt x="69195" y="69849"/>
                </a:lnTo>
                <a:close/>
              </a:path>
              <a:path w="107314" h="128270">
                <a:moveTo>
                  <a:pt x="33143" y="68579"/>
                </a:moveTo>
                <a:lnTo>
                  <a:pt x="28031" y="68579"/>
                </a:lnTo>
                <a:lnTo>
                  <a:pt x="27481" y="69849"/>
                </a:lnTo>
                <a:lnTo>
                  <a:pt x="33692" y="69849"/>
                </a:lnTo>
                <a:lnTo>
                  <a:pt x="33143" y="68579"/>
                </a:lnTo>
                <a:close/>
              </a:path>
              <a:path w="107314" h="128270">
                <a:moveTo>
                  <a:pt x="67425" y="68579"/>
                </a:moveTo>
                <a:lnTo>
                  <a:pt x="62512" y="68579"/>
                </a:lnTo>
                <a:lnTo>
                  <a:pt x="62236" y="69849"/>
                </a:lnTo>
                <a:lnTo>
                  <a:pt x="67976" y="69849"/>
                </a:lnTo>
                <a:lnTo>
                  <a:pt x="67425" y="68579"/>
                </a:lnTo>
                <a:close/>
              </a:path>
              <a:path w="107314" h="128270">
                <a:moveTo>
                  <a:pt x="65499" y="67309"/>
                </a:moveTo>
                <a:lnTo>
                  <a:pt x="63770" y="67309"/>
                </a:lnTo>
                <a:lnTo>
                  <a:pt x="63258" y="68579"/>
                </a:lnTo>
                <a:lnTo>
                  <a:pt x="65932" y="68579"/>
                </a:lnTo>
                <a:lnTo>
                  <a:pt x="65499" y="67309"/>
                </a:lnTo>
                <a:close/>
              </a:path>
              <a:path w="107314" h="128270">
                <a:moveTo>
                  <a:pt x="26027" y="63499"/>
                </a:moveTo>
                <a:lnTo>
                  <a:pt x="12266" y="63499"/>
                </a:lnTo>
                <a:lnTo>
                  <a:pt x="11990" y="64769"/>
                </a:lnTo>
                <a:lnTo>
                  <a:pt x="11754" y="64769"/>
                </a:lnTo>
                <a:lnTo>
                  <a:pt x="11558" y="66039"/>
                </a:lnTo>
                <a:lnTo>
                  <a:pt x="11441" y="67309"/>
                </a:lnTo>
                <a:lnTo>
                  <a:pt x="26891" y="67309"/>
                </a:lnTo>
                <a:lnTo>
                  <a:pt x="26576" y="64769"/>
                </a:lnTo>
                <a:lnTo>
                  <a:pt x="26027" y="63499"/>
                </a:lnTo>
                <a:close/>
              </a:path>
              <a:path w="107314" h="128270">
                <a:moveTo>
                  <a:pt x="63455" y="64769"/>
                </a:moveTo>
                <a:lnTo>
                  <a:pt x="38450" y="64769"/>
                </a:lnTo>
                <a:lnTo>
                  <a:pt x="39904" y="67309"/>
                </a:lnTo>
                <a:lnTo>
                  <a:pt x="61528" y="67309"/>
                </a:lnTo>
                <a:lnTo>
                  <a:pt x="62000" y="66039"/>
                </a:lnTo>
                <a:lnTo>
                  <a:pt x="62826" y="66039"/>
                </a:lnTo>
                <a:lnTo>
                  <a:pt x="63455" y="64769"/>
                </a:lnTo>
                <a:close/>
              </a:path>
              <a:path w="107314" h="128270">
                <a:moveTo>
                  <a:pt x="91373" y="64770"/>
                </a:moveTo>
                <a:lnTo>
                  <a:pt x="82921" y="64769"/>
                </a:lnTo>
                <a:lnTo>
                  <a:pt x="82484" y="66039"/>
                </a:lnTo>
                <a:lnTo>
                  <a:pt x="92236" y="66040"/>
                </a:lnTo>
                <a:lnTo>
                  <a:pt x="91373" y="64770"/>
                </a:lnTo>
                <a:close/>
              </a:path>
              <a:path w="107314" h="128270">
                <a:moveTo>
                  <a:pt x="43718" y="63499"/>
                </a:moveTo>
                <a:lnTo>
                  <a:pt x="34597" y="63499"/>
                </a:lnTo>
                <a:lnTo>
                  <a:pt x="35462" y="64769"/>
                </a:lnTo>
                <a:lnTo>
                  <a:pt x="44701" y="64769"/>
                </a:lnTo>
                <a:lnTo>
                  <a:pt x="43718" y="63499"/>
                </a:lnTo>
                <a:close/>
              </a:path>
              <a:path w="107314" h="128270">
                <a:moveTo>
                  <a:pt x="73951" y="63499"/>
                </a:moveTo>
                <a:lnTo>
                  <a:pt x="46510" y="63499"/>
                </a:lnTo>
                <a:lnTo>
                  <a:pt x="47139" y="64769"/>
                </a:lnTo>
                <a:lnTo>
                  <a:pt x="72419" y="64769"/>
                </a:lnTo>
                <a:lnTo>
                  <a:pt x="73951" y="63499"/>
                </a:lnTo>
                <a:close/>
              </a:path>
              <a:path w="107314" h="128270">
                <a:moveTo>
                  <a:pt x="89442" y="63499"/>
                </a:moveTo>
                <a:lnTo>
                  <a:pt x="86337" y="63499"/>
                </a:lnTo>
                <a:lnTo>
                  <a:pt x="85313" y="64769"/>
                </a:lnTo>
                <a:lnTo>
                  <a:pt x="90430" y="64769"/>
                </a:lnTo>
                <a:lnTo>
                  <a:pt x="89442" y="63499"/>
                </a:lnTo>
                <a:close/>
              </a:path>
              <a:path w="107314" h="128270">
                <a:moveTo>
                  <a:pt x="25357" y="62229"/>
                </a:moveTo>
                <a:lnTo>
                  <a:pt x="13052" y="62229"/>
                </a:lnTo>
                <a:lnTo>
                  <a:pt x="12619" y="63499"/>
                </a:lnTo>
                <a:lnTo>
                  <a:pt x="25712" y="63499"/>
                </a:lnTo>
                <a:lnTo>
                  <a:pt x="25357" y="62229"/>
                </a:lnTo>
                <a:close/>
              </a:path>
              <a:path w="107314" h="128270">
                <a:moveTo>
                  <a:pt x="42617" y="62229"/>
                </a:moveTo>
                <a:lnTo>
                  <a:pt x="31098" y="62229"/>
                </a:lnTo>
                <a:lnTo>
                  <a:pt x="31885" y="63499"/>
                </a:lnTo>
                <a:lnTo>
                  <a:pt x="42932" y="63499"/>
                </a:lnTo>
                <a:lnTo>
                  <a:pt x="42617" y="62229"/>
                </a:lnTo>
                <a:close/>
              </a:path>
              <a:path w="107314" h="128270">
                <a:moveTo>
                  <a:pt x="82450" y="52069"/>
                </a:moveTo>
                <a:lnTo>
                  <a:pt x="44190" y="52069"/>
                </a:lnTo>
                <a:lnTo>
                  <a:pt x="44072" y="53339"/>
                </a:lnTo>
                <a:lnTo>
                  <a:pt x="43994" y="55879"/>
                </a:lnTo>
                <a:lnTo>
                  <a:pt x="44111" y="57149"/>
                </a:lnTo>
                <a:lnTo>
                  <a:pt x="44347" y="58419"/>
                </a:lnTo>
                <a:lnTo>
                  <a:pt x="44662" y="59689"/>
                </a:lnTo>
                <a:lnTo>
                  <a:pt x="45252" y="60959"/>
                </a:lnTo>
                <a:lnTo>
                  <a:pt x="46117" y="63499"/>
                </a:lnTo>
                <a:lnTo>
                  <a:pt x="76586" y="63499"/>
                </a:lnTo>
                <a:lnTo>
                  <a:pt x="77727" y="62229"/>
                </a:lnTo>
                <a:lnTo>
                  <a:pt x="79575" y="62229"/>
                </a:lnTo>
                <a:lnTo>
                  <a:pt x="80357" y="60959"/>
                </a:lnTo>
                <a:lnTo>
                  <a:pt x="80989" y="60959"/>
                </a:lnTo>
                <a:lnTo>
                  <a:pt x="81541" y="59689"/>
                </a:lnTo>
                <a:lnTo>
                  <a:pt x="81967" y="59689"/>
                </a:lnTo>
                <a:lnTo>
                  <a:pt x="82369" y="58419"/>
                </a:lnTo>
                <a:lnTo>
                  <a:pt x="82645" y="58419"/>
                </a:lnTo>
                <a:lnTo>
                  <a:pt x="82841" y="57149"/>
                </a:lnTo>
                <a:lnTo>
                  <a:pt x="82921" y="54609"/>
                </a:lnTo>
                <a:lnTo>
                  <a:pt x="82450" y="52069"/>
                </a:lnTo>
                <a:close/>
              </a:path>
              <a:path w="107314" h="128270">
                <a:moveTo>
                  <a:pt x="24179" y="60959"/>
                </a:moveTo>
                <a:lnTo>
                  <a:pt x="14113" y="60959"/>
                </a:lnTo>
                <a:lnTo>
                  <a:pt x="13524" y="62229"/>
                </a:lnTo>
                <a:lnTo>
                  <a:pt x="24572" y="62229"/>
                </a:lnTo>
                <a:lnTo>
                  <a:pt x="24179" y="60959"/>
                </a:lnTo>
                <a:close/>
              </a:path>
              <a:path w="107314" h="128270">
                <a:moveTo>
                  <a:pt x="41634" y="60959"/>
                </a:moveTo>
                <a:lnTo>
                  <a:pt x="29840" y="60959"/>
                </a:lnTo>
                <a:lnTo>
                  <a:pt x="30390" y="62229"/>
                </a:lnTo>
                <a:lnTo>
                  <a:pt x="42107" y="62229"/>
                </a:lnTo>
                <a:lnTo>
                  <a:pt x="41634" y="60959"/>
                </a:lnTo>
                <a:close/>
              </a:path>
              <a:path w="107314" h="128270">
                <a:moveTo>
                  <a:pt x="22802" y="59689"/>
                </a:moveTo>
                <a:lnTo>
                  <a:pt x="15490" y="59689"/>
                </a:lnTo>
                <a:lnTo>
                  <a:pt x="14742" y="60959"/>
                </a:lnTo>
                <a:lnTo>
                  <a:pt x="23706" y="60959"/>
                </a:lnTo>
                <a:lnTo>
                  <a:pt x="22802" y="59689"/>
                </a:lnTo>
                <a:close/>
              </a:path>
              <a:path w="107314" h="128270">
                <a:moveTo>
                  <a:pt x="41202" y="53339"/>
                </a:moveTo>
                <a:lnTo>
                  <a:pt x="30508" y="53339"/>
                </a:lnTo>
                <a:lnTo>
                  <a:pt x="30311" y="54609"/>
                </a:lnTo>
                <a:lnTo>
                  <a:pt x="30154" y="55879"/>
                </a:lnTo>
                <a:lnTo>
                  <a:pt x="29879" y="57149"/>
                </a:lnTo>
                <a:lnTo>
                  <a:pt x="29643" y="57149"/>
                </a:lnTo>
                <a:lnTo>
                  <a:pt x="29368" y="58419"/>
                </a:lnTo>
                <a:lnTo>
                  <a:pt x="29368" y="59689"/>
                </a:lnTo>
                <a:lnTo>
                  <a:pt x="29486" y="60959"/>
                </a:lnTo>
                <a:lnTo>
                  <a:pt x="42068" y="60959"/>
                </a:lnTo>
                <a:lnTo>
                  <a:pt x="42656" y="59689"/>
                </a:lnTo>
                <a:lnTo>
                  <a:pt x="43011" y="58419"/>
                </a:lnTo>
                <a:lnTo>
                  <a:pt x="43011" y="55879"/>
                </a:lnTo>
                <a:lnTo>
                  <a:pt x="42775" y="55879"/>
                </a:lnTo>
                <a:lnTo>
                  <a:pt x="42381" y="54609"/>
                </a:lnTo>
                <a:lnTo>
                  <a:pt x="41831" y="54609"/>
                </a:lnTo>
                <a:lnTo>
                  <a:pt x="41202" y="53339"/>
                </a:lnTo>
                <a:close/>
              </a:path>
              <a:path w="107314" h="128270">
                <a:moveTo>
                  <a:pt x="19579" y="58419"/>
                </a:moveTo>
                <a:lnTo>
                  <a:pt x="17219" y="58419"/>
                </a:lnTo>
                <a:lnTo>
                  <a:pt x="16276" y="59689"/>
                </a:lnTo>
                <a:lnTo>
                  <a:pt x="20444" y="59689"/>
                </a:lnTo>
                <a:lnTo>
                  <a:pt x="19579" y="58419"/>
                </a:lnTo>
                <a:close/>
              </a:path>
              <a:path w="107314" h="128270">
                <a:moveTo>
                  <a:pt x="39079" y="52069"/>
                </a:moveTo>
                <a:lnTo>
                  <a:pt x="31137" y="52069"/>
                </a:lnTo>
                <a:lnTo>
                  <a:pt x="30783" y="53339"/>
                </a:lnTo>
                <a:lnTo>
                  <a:pt x="39787" y="53339"/>
                </a:lnTo>
                <a:lnTo>
                  <a:pt x="39079" y="52069"/>
                </a:lnTo>
                <a:close/>
              </a:path>
              <a:path w="107314" h="128270">
                <a:moveTo>
                  <a:pt x="35934" y="50799"/>
                </a:moveTo>
                <a:lnTo>
                  <a:pt x="32041" y="50799"/>
                </a:lnTo>
                <a:lnTo>
                  <a:pt x="31334" y="52069"/>
                </a:lnTo>
                <a:lnTo>
                  <a:pt x="36445" y="52069"/>
                </a:lnTo>
                <a:lnTo>
                  <a:pt x="35934" y="50799"/>
                </a:lnTo>
                <a:close/>
              </a:path>
              <a:path w="107314" h="128270">
                <a:moveTo>
                  <a:pt x="81024" y="49529"/>
                </a:moveTo>
                <a:lnTo>
                  <a:pt x="44780" y="49529"/>
                </a:lnTo>
                <a:lnTo>
                  <a:pt x="44543" y="50799"/>
                </a:lnTo>
                <a:lnTo>
                  <a:pt x="44347" y="52069"/>
                </a:lnTo>
                <a:lnTo>
                  <a:pt x="82243" y="52069"/>
                </a:lnTo>
                <a:lnTo>
                  <a:pt x="81817" y="50799"/>
                </a:lnTo>
                <a:lnTo>
                  <a:pt x="81024" y="49529"/>
                </a:lnTo>
                <a:close/>
              </a:path>
              <a:path w="107314" h="128270">
                <a:moveTo>
                  <a:pt x="90821" y="40640"/>
                </a:moveTo>
                <a:lnTo>
                  <a:pt x="41831" y="40639"/>
                </a:lnTo>
                <a:lnTo>
                  <a:pt x="42775" y="43179"/>
                </a:lnTo>
                <a:lnTo>
                  <a:pt x="43482" y="44449"/>
                </a:lnTo>
                <a:lnTo>
                  <a:pt x="44976" y="46989"/>
                </a:lnTo>
                <a:lnTo>
                  <a:pt x="45488" y="48259"/>
                </a:lnTo>
                <a:lnTo>
                  <a:pt x="45094" y="49529"/>
                </a:lnTo>
                <a:lnTo>
                  <a:pt x="80679" y="49529"/>
                </a:lnTo>
                <a:lnTo>
                  <a:pt x="82565" y="48259"/>
                </a:lnTo>
                <a:lnTo>
                  <a:pt x="84209" y="46989"/>
                </a:lnTo>
                <a:lnTo>
                  <a:pt x="85670" y="45720"/>
                </a:lnTo>
                <a:lnTo>
                  <a:pt x="86969" y="45720"/>
                </a:lnTo>
                <a:lnTo>
                  <a:pt x="88027" y="44450"/>
                </a:lnTo>
                <a:lnTo>
                  <a:pt x="88970" y="43180"/>
                </a:lnTo>
                <a:lnTo>
                  <a:pt x="89718" y="43180"/>
                </a:lnTo>
                <a:lnTo>
                  <a:pt x="90350" y="41910"/>
                </a:lnTo>
                <a:lnTo>
                  <a:pt x="90821" y="40640"/>
                </a:lnTo>
                <a:close/>
              </a:path>
              <a:path w="107314" h="128270">
                <a:moveTo>
                  <a:pt x="91017" y="35560"/>
                </a:moveTo>
                <a:lnTo>
                  <a:pt x="40966" y="35559"/>
                </a:lnTo>
                <a:lnTo>
                  <a:pt x="41005" y="38099"/>
                </a:lnTo>
                <a:lnTo>
                  <a:pt x="41320" y="39369"/>
                </a:lnTo>
                <a:lnTo>
                  <a:pt x="41556" y="40639"/>
                </a:lnTo>
                <a:lnTo>
                  <a:pt x="91178" y="40640"/>
                </a:lnTo>
                <a:lnTo>
                  <a:pt x="91373" y="39370"/>
                </a:lnTo>
                <a:lnTo>
                  <a:pt x="91408" y="36830"/>
                </a:lnTo>
                <a:lnTo>
                  <a:pt x="91247" y="36830"/>
                </a:lnTo>
                <a:lnTo>
                  <a:pt x="91017" y="35560"/>
                </a:lnTo>
                <a:close/>
              </a:path>
              <a:path w="107314" h="128270">
                <a:moveTo>
                  <a:pt x="87717" y="31750"/>
                </a:moveTo>
                <a:lnTo>
                  <a:pt x="41752" y="31749"/>
                </a:lnTo>
                <a:lnTo>
                  <a:pt x="41398" y="33019"/>
                </a:lnTo>
                <a:lnTo>
                  <a:pt x="41163" y="34289"/>
                </a:lnTo>
                <a:lnTo>
                  <a:pt x="41005" y="35559"/>
                </a:lnTo>
                <a:lnTo>
                  <a:pt x="90695" y="35560"/>
                </a:lnTo>
                <a:lnTo>
                  <a:pt x="90350" y="34290"/>
                </a:lnTo>
                <a:lnTo>
                  <a:pt x="89959" y="34290"/>
                </a:lnTo>
                <a:lnTo>
                  <a:pt x="89085" y="33020"/>
                </a:lnTo>
                <a:lnTo>
                  <a:pt x="88614" y="33020"/>
                </a:lnTo>
                <a:lnTo>
                  <a:pt x="87717" y="31750"/>
                </a:lnTo>
                <a:close/>
              </a:path>
              <a:path w="107314" h="128270">
                <a:moveTo>
                  <a:pt x="89212" y="15240"/>
                </a:moveTo>
                <a:lnTo>
                  <a:pt x="49380" y="15239"/>
                </a:lnTo>
                <a:lnTo>
                  <a:pt x="48987" y="17779"/>
                </a:lnTo>
                <a:lnTo>
                  <a:pt x="48751" y="19049"/>
                </a:lnTo>
                <a:lnTo>
                  <a:pt x="48633" y="24129"/>
                </a:lnTo>
                <a:lnTo>
                  <a:pt x="48751" y="26669"/>
                </a:lnTo>
                <a:lnTo>
                  <a:pt x="47375" y="26669"/>
                </a:lnTo>
                <a:lnTo>
                  <a:pt x="46156" y="27939"/>
                </a:lnTo>
                <a:lnTo>
                  <a:pt x="45094" y="27939"/>
                </a:lnTo>
                <a:lnTo>
                  <a:pt x="44190" y="29209"/>
                </a:lnTo>
                <a:lnTo>
                  <a:pt x="43404" y="29209"/>
                </a:lnTo>
                <a:lnTo>
                  <a:pt x="42736" y="30479"/>
                </a:lnTo>
                <a:lnTo>
                  <a:pt x="42185" y="31749"/>
                </a:lnTo>
                <a:lnTo>
                  <a:pt x="86843" y="31750"/>
                </a:lnTo>
                <a:lnTo>
                  <a:pt x="85670" y="30480"/>
                </a:lnTo>
                <a:lnTo>
                  <a:pt x="85474" y="30480"/>
                </a:lnTo>
                <a:lnTo>
                  <a:pt x="86843" y="29210"/>
                </a:lnTo>
                <a:lnTo>
                  <a:pt x="91408" y="21590"/>
                </a:lnTo>
                <a:lnTo>
                  <a:pt x="91603" y="21590"/>
                </a:lnTo>
                <a:lnTo>
                  <a:pt x="91603" y="19050"/>
                </a:lnTo>
                <a:lnTo>
                  <a:pt x="91373" y="17780"/>
                </a:lnTo>
                <a:lnTo>
                  <a:pt x="91051" y="17780"/>
                </a:lnTo>
                <a:lnTo>
                  <a:pt x="90695" y="16510"/>
                </a:lnTo>
                <a:lnTo>
                  <a:pt x="89752" y="16510"/>
                </a:lnTo>
                <a:lnTo>
                  <a:pt x="89212" y="15240"/>
                </a:lnTo>
                <a:close/>
              </a:path>
              <a:path w="107314" h="128270">
                <a:moveTo>
                  <a:pt x="81461" y="5080"/>
                </a:moveTo>
                <a:lnTo>
                  <a:pt x="62432" y="5079"/>
                </a:lnTo>
                <a:lnTo>
                  <a:pt x="61803" y="6349"/>
                </a:lnTo>
                <a:lnTo>
                  <a:pt x="60742" y="7619"/>
                </a:lnTo>
                <a:lnTo>
                  <a:pt x="59641" y="8889"/>
                </a:lnTo>
                <a:lnTo>
                  <a:pt x="59248" y="10159"/>
                </a:lnTo>
                <a:lnTo>
                  <a:pt x="52761" y="10159"/>
                </a:lnTo>
                <a:lnTo>
                  <a:pt x="52132" y="11429"/>
                </a:lnTo>
                <a:lnTo>
                  <a:pt x="51110" y="11429"/>
                </a:lnTo>
                <a:lnTo>
                  <a:pt x="50638" y="12699"/>
                </a:lnTo>
                <a:lnTo>
                  <a:pt x="50245" y="12699"/>
                </a:lnTo>
                <a:lnTo>
                  <a:pt x="49616" y="15239"/>
                </a:lnTo>
                <a:lnTo>
                  <a:pt x="87395" y="15240"/>
                </a:lnTo>
                <a:lnTo>
                  <a:pt x="86774" y="13970"/>
                </a:lnTo>
                <a:lnTo>
                  <a:pt x="82208" y="13970"/>
                </a:lnTo>
                <a:lnTo>
                  <a:pt x="82323" y="12700"/>
                </a:lnTo>
                <a:lnTo>
                  <a:pt x="82243" y="8890"/>
                </a:lnTo>
                <a:lnTo>
                  <a:pt x="82128" y="7620"/>
                </a:lnTo>
                <a:lnTo>
                  <a:pt x="81967" y="7620"/>
                </a:lnTo>
                <a:lnTo>
                  <a:pt x="81737" y="6350"/>
                </a:lnTo>
                <a:lnTo>
                  <a:pt x="81461" y="5080"/>
                </a:lnTo>
                <a:close/>
              </a:path>
              <a:path w="107314" h="128270">
                <a:moveTo>
                  <a:pt x="80794" y="3810"/>
                </a:moveTo>
                <a:lnTo>
                  <a:pt x="63887" y="3809"/>
                </a:lnTo>
                <a:lnTo>
                  <a:pt x="63141" y="5079"/>
                </a:lnTo>
                <a:lnTo>
                  <a:pt x="81150" y="5080"/>
                </a:lnTo>
                <a:lnTo>
                  <a:pt x="80794" y="3810"/>
                </a:lnTo>
                <a:close/>
              </a:path>
              <a:path w="107314" h="128270">
                <a:moveTo>
                  <a:pt x="79966" y="2540"/>
                </a:moveTo>
                <a:lnTo>
                  <a:pt x="65617" y="2539"/>
                </a:lnTo>
                <a:lnTo>
                  <a:pt x="64713" y="3809"/>
                </a:lnTo>
                <a:lnTo>
                  <a:pt x="80403" y="3810"/>
                </a:lnTo>
                <a:lnTo>
                  <a:pt x="79966" y="2540"/>
                </a:lnTo>
                <a:close/>
              </a:path>
              <a:path w="107314" h="128270">
                <a:moveTo>
                  <a:pt x="78471" y="1270"/>
                </a:moveTo>
                <a:lnTo>
                  <a:pt x="67583" y="1269"/>
                </a:lnTo>
                <a:lnTo>
                  <a:pt x="66561" y="2539"/>
                </a:lnTo>
                <a:lnTo>
                  <a:pt x="79494" y="2540"/>
                </a:lnTo>
                <a:lnTo>
                  <a:pt x="78471" y="1270"/>
                </a:lnTo>
                <a:close/>
              </a:path>
              <a:path w="107314" h="128270">
                <a:moveTo>
                  <a:pt x="75486" y="0"/>
                </a:moveTo>
                <a:lnTo>
                  <a:pt x="72183" y="0"/>
                </a:lnTo>
                <a:lnTo>
                  <a:pt x="70847" y="1269"/>
                </a:lnTo>
                <a:lnTo>
                  <a:pt x="76115" y="1270"/>
                </a:lnTo>
                <a:lnTo>
                  <a:pt x="7548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88154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12685" y="8127"/>
                </a:moveTo>
                <a:lnTo>
                  <a:pt x="11585" y="8127"/>
                </a:lnTo>
                <a:lnTo>
                  <a:pt x="11074" y="8254"/>
                </a:lnTo>
                <a:lnTo>
                  <a:pt x="10602" y="8254"/>
                </a:lnTo>
                <a:lnTo>
                  <a:pt x="9383" y="8635"/>
                </a:lnTo>
                <a:lnTo>
                  <a:pt x="8715" y="9016"/>
                </a:lnTo>
                <a:lnTo>
                  <a:pt x="8440" y="9270"/>
                </a:lnTo>
                <a:lnTo>
                  <a:pt x="8165" y="9397"/>
                </a:lnTo>
                <a:lnTo>
                  <a:pt x="5962" y="13207"/>
                </a:lnTo>
                <a:lnTo>
                  <a:pt x="5844" y="13588"/>
                </a:lnTo>
                <a:lnTo>
                  <a:pt x="5648" y="14731"/>
                </a:lnTo>
                <a:lnTo>
                  <a:pt x="5525" y="19303"/>
                </a:lnTo>
                <a:lnTo>
                  <a:pt x="5733" y="20954"/>
                </a:lnTo>
                <a:lnTo>
                  <a:pt x="6278" y="23875"/>
                </a:lnTo>
                <a:lnTo>
                  <a:pt x="6395" y="24129"/>
                </a:lnTo>
                <a:lnTo>
                  <a:pt x="5215" y="24764"/>
                </a:lnTo>
                <a:lnTo>
                  <a:pt x="0" y="32892"/>
                </a:lnTo>
                <a:lnTo>
                  <a:pt x="118" y="34035"/>
                </a:lnTo>
                <a:lnTo>
                  <a:pt x="4534" y="43052"/>
                </a:lnTo>
                <a:lnTo>
                  <a:pt x="4508" y="44195"/>
                </a:lnTo>
                <a:lnTo>
                  <a:pt x="4194" y="47243"/>
                </a:lnTo>
                <a:lnTo>
                  <a:pt x="4070" y="55498"/>
                </a:lnTo>
                <a:lnTo>
                  <a:pt x="4179" y="57403"/>
                </a:lnTo>
                <a:lnTo>
                  <a:pt x="4390" y="59816"/>
                </a:lnTo>
                <a:lnTo>
                  <a:pt x="4626" y="61340"/>
                </a:lnTo>
                <a:lnTo>
                  <a:pt x="4823" y="62864"/>
                </a:lnTo>
                <a:lnTo>
                  <a:pt x="10288" y="78612"/>
                </a:lnTo>
                <a:lnTo>
                  <a:pt x="10563" y="79374"/>
                </a:lnTo>
                <a:lnTo>
                  <a:pt x="10798" y="80263"/>
                </a:lnTo>
                <a:lnTo>
                  <a:pt x="11074" y="81025"/>
                </a:lnTo>
                <a:lnTo>
                  <a:pt x="11663" y="83438"/>
                </a:lnTo>
                <a:lnTo>
                  <a:pt x="11998" y="85343"/>
                </a:lnTo>
                <a:lnTo>
                  <a:pt x="12189" y="86613"/>
                </a:lnTo>
                <a:lnTo>
                  <a:pt x="12332" y="87883"/>
                </a:lnTo>
                <a:lnTo>
                  <a:pt x="12450" y="96011"/>
                </a:lnTo>
                <a:lnTo>
                  <a:pt x="12297" y="96900"/>
                </a:lnTo>
                <a:lnTo>
                  <a:pt x="12253" y="100456"/>
                </a:lnTo>
                <a:lnTo>
                  <a:pt x="12371" y="101091"/>
                </a:lnTo>
                <a:lnTo>
                  <a:pt x="12528" y="101599"/>
                </a:lnTo>
                <a:lnTo>
                  <a:pt x="13118" y="102742"/>
                </a:lnTo>
                <a:lnTo>
                  <a:pt x="13314" y="102869"/>
                </a:lnTo>
                <a:lnTo>
                  <a:pt x="13472" y="103123"/>
                </a:lnTo>
                <a:lnTo>
                  <a:pt x="13865" y="103250"/>
                </a:lnTo>
                <a:lnTo>
                  <a:pt x="14062" y="101726"/>
                </a:lnTo>
                <a:lnTo>
                  <a:pt x="14361" y="98170"/>
                </a:lnTo>
                <a:lnTo>
                  <a:pt x="14488" y="95630"/>
                </a:lnTo>
                <a:lnTo>
                  <a:pt x="14405" y="87883"/>
                </a:lnTo>
                <a:lnTo>
                  <a:pt x="11742" y="70992"/>
                </a:lnTo>
                <a:lnTo>
                  <a:pt x="11332" y="69341"/>
                </a:lnTo>
                <a:lnTo>
                  <a:pt x="10878" y="67309"/>
                </a:lnTo>
                <a:lnTo>
                  <a:pt x="10759" y="66166"/>
                </a:lnTo>
                <a:lnTo>
                  <a:pt x="10759" y="62229"/>
                </a:lnTo>
                <a:lnTo>
                  <a:pt x="11034" y="60578"/>
                </a:lnTo>
                <a:lnTo>
                  <a:pt x="11427" y="59181"/>
                </a:lnTo>
                <a:lnTo>
                  <a:pt x="11538" y="58927"/>
                </a:lnTo>
                <a:lnTo>
                  <a:pt x="8833" y="58927"/>
                </a:lnTo>
                <a:lnTo>
                  <a:pt x="5530" y="33908"/>
                </a:lnTo>
                <a:lnTo>
                  <a:pt x="12647" y="33908"/>
                </a:lnTo>
                <a:lnTo>
                  <a:pt x="12369" y="32765"/>
                </a:lnTo>
                <a:lnTo>
                  <a:pt x="11703" y="30733"/>
                </a:lnTo>
                <a:lnTo>
                  <a:pt x="11507" y="30352"/>
                </a:lnTo>
                <a:lnTo>
                  <a:pt x="10720" y="28574"/>
                </a:lnTo>
                <a:lnTo>
                  <a:pt x="10371" y="27558"/>
                </a:lnTo>
                <a:lnTo>
                  <a:pt x="9886" y="25653"/>
                </a:lnTo>
                <a:lnTo>
                  <a:pt x="9651" y="24129"/>
                </a:lnTo>
                <a:lnTo>
                  <a:pt x="9737" y="18922"/>
                </a:lnTo>
                <a:lnTo>
                  <a:pt x="10288" y="16382"/>
                </a:lnTo>
                <a:lnTo>
                  <a:pt x="11270" y="13715"/>
                </a:lnTo>
                <a:lnTo>
                  <a:pt x="11703" y="12826"/>
                </a:lnTo>
                <a:lnTo>
                  <a:pt x="17797" y="12826"/>
                </a:lnTo>
                <a:lnTo>
                  <a:pt x="17679" y="9905"/>
                </a:lnTo>
                <a:lnTo>
                  <a:pt x="17639" y="9651"/>
                </a:lnTo>
                <a:lnTo>
                  <a:pt x="16814" y="9270"/>
                </a:lnTo>
                <a:lnTo>
                  <a:pt x="15281" y="8762"/>
                </a:lnTo>
                <a:lnTo>
                  <a:pt x="13904" y="8381"/>
                </a:lnTo>
                <a:lnTo>
                  <a:pt x="12685" y="8127"/>
                </a:lnTo>
                <a:close/>
              </a:path>
              <a:path w="36195" h="103504">
                <a:moveTo>
                  <a:pt x="35354" y="25272"/>
                </a:moveTo>
                <a:lnTo>
                  <a:pt x="21571" y="25272"/>
                </a:lnTo>
                <a:lnTo>
                  <a:pt x="22711" y="25399"/>
                </a:lnTo>
                <a:lnTo>
                  <a:pt x="23969" y="25780"/>
                </a:lnTo>
                <a:lnTo>
                  <a:pt x="23262" y="26161"/>
                </a:lnTo>
                <a:lnTo>
                  <a:pt x="22711" y="26542"/>
                </a:lnTo>
                <a:lnTo>
                  <a:pt x="22043" y="27177"/>
                </a:lnTo>
                <a:lnTo>
                  <a:pt x="21689" y="27558"/>
                </a:lnTo>
                <a:lnTo>
                  <a:pt x="21256" y="27939"/>
                </a:lnTo>
                <a:lnTo>
                  <a:pt x="20635" y="28828"/>
                </a:lnTo>
                <a:lnTo>
                  <a:pt x="19881" y="29844"/>
                </a:lnTo>
                <a:lnTo>
                  <a:pt x="19290" y="30733"/>
                </a:lnTo>
                <a:lnTo>
                  <a:pt x="8833" y="58927"/>
                </a:lnTo>
                <a:lnTo>
                  <a:pt x="11538" y="58927"/>
                </a:lnTo>
                <a:lnTo>
                  <a:pt x="11978" y="57911"/>
                </a:lnTo>
                <a:lnTo>
                  <a:pt x="12253" y="57403"/>
                </a:lnTo>
                <a:lnTo>
                  <a:pt x="16460" y="53212"/>
                </a:lnTo>
                <a:lnTo>
                  <a:pt x="20077" y="51561"/>
                </a:lnTo>
                <a:lnTo>
                  <a:pt x="21610" y="50799"/>
                </a:lnTo>
                <a:lnTo>
                  <a:pt x="22987" y="50037"/>
                </a:lnTo>
                <a:lnTo>
                  <a:pt x="24166" y="49148"/>
                </a:lnTo>
                <a:lnTo>
                  <a:pt x="25227" y="48386"/>
                </a:lnTo>
                <a:lnTo>
                  <a:pt x="29133" y="42417"/>
                </a:lnTo>
                <a:lnTo>
                  <a:pt x="29085" y="40258"/>
                </a:lnTo>
                <a:lnTo>
                  <a:pt x="25974" y="35178"/>
                </a:lnTo>
                <a:lnTo>
                  <a:pt x="25424" y="34289"/>
                </a:lnTo>
                <a:lnTo>
                  <a:pt x="27429" y="32003"/>
                </a:lnTo>
                <a:lnTo>
                  <a:pt x="28962" y="31241"/>
                </a:lnTo>
                <a:lnTo>
                  <a:pt x="30299" y="30352"/>
                </a:lnTo>
                <a:lnTo>
                  <a:pt x="32500" y="28701"/>
                </a:lnTo>
                <a:lnTo>
                  <a:pt x="34152" y="27050"/>
                </a:lnTo>
                <a:lnTo>
                  <a:pt x="35289" y="25399"/>
                </a:lnTo>
                <a:close/>
              </a:path>
              <a:path w="36195" h="103504">
                <a:moveTo>
                  <a:pt x="12647" y="33908"/>
                </a:moveTo>
                <a:lnTo>
                  <a:pt x="5530" y="33908"/>
                </a:lnTo>
                <a:lnTo>
                  <a:pt x="8046" y="36067"/>
                </a:lnTo>
                <a:lnTo>
                  <a:pt x="8991" y="37083"/>
                </a:lnTo>
                <a:lnTo>
                  <a:pt x="9934" y="38353"/>
                </a:lnTo>
                <a:lnTo>
                  <a:pt x="10878" y="39877"/>
                </a:lnTo>
                <a:lnTo>
                  <a:pt x="11270" y="40639"/>
                </a:lnTo>
                <a:lnTo>
                  <a:pt x="11782" y="40258"/>
                </a:lnTo>
                <a:lnTo>
                  <a:pt x="12921" y="37083"/>
                </a:lnTo>
                <a:lnTo>
                  <a:pt x="12804" y="34670"/>
                </a:lnTo>
                <a:lnTo>
                  <a:pt x="12647" y="33908"/>
                </a:lnTo>
                <a:close/>
              </a:path>
              <a:path w="36195" h="103504">
                <a:moveTo>
                  <a:pt x="33916" y="0"/>
                </a:moveTo>
                <a:lnTo>
                  <a:pt x="18347" y="26161"/>
                </a:lnTo>
                <a:lnTo>
                  <a:pt x="18701" y="25907"/>
                </a:lnTo>
                <a:lnTo>
                  <a:pt x="19172" y="25653"/>
                </a:lnTo>
                <a:lnTo>
                  <a:pt x="19801" y="25526"/>
                </a:lnTo>
                <a:lnTo>
                  <a:pt x="20195" y="25399"/>
                </a:lnTo>
                <a:lnTo>
                  <a:pt x="21059" y="25272"/>
                </a:lnTo>
                <a:lnTo>
                  <a:pt x="35354" y="25272"/>
                </a:lnTo>
                <a:lnTo>
                  <a:pt x="35680" y="24637"/>
                </a:lnTo>
                <a:lnTo>
                  <a:pt x="36002" y="23875"/>
                </a:lnTo>
                <a:lnTo>
                  <a:pt x="36198" y="23113"/>
                </a:lnTo>
                <a:lnTo>
                  <a:pt x="36140" y="20319"/>
                </a:lnTo>
                <a:lnTo>
                  <a:pt x="36030" y="19811"/>
                </a:lnTo>
                <a:lnTo>
                  <a:pt x="35761" y="19049"/>
                </a:lnTo>
                <a:lnTo>
                  <a:pt x="34898" y="17398"/>
                </a:lnTo>
                <a:lnTo>
                  <a:pt x="34542" y="17017"/>
                </a:lnTo>
                <a:lnTo>
                  <a:pt x="33838" y="16128"/>
                </a:lnTo>
                <a:lnTo>
                  <a:pt x="32816" y="15112"/>
                </a:lnTo>
                <a:lnTo>
                  <a:pt x="32265" y="14604"/>
                </a:lnTo>
                <a:lnTo>
                  <a:pt x="31754" y="14223"/>
                </a:lnTo>
                <a:lnTo>
                  <a:pt x="32029" y="13969"/>
                </a:lnTo>
                <a:lnTo>
                  <a:pt x="32658" y="13207"/>
                </a:lnTo>
                <a:lnTo>
                  <a:pt x="33051" y="12572"/>
                </a:lnTo>
                <a:lnTo>
                  <a:pt x="33484" y="11937"/>
                </a:lnTo>
                <a:lnTo>
                  <a:pt x="35209" y="6349"/>
                </a:lnTo>
                <a:lnTo>
                  <a:pt x="35094" y="3683"/>
                </a:lnTo>
                <a:lnTo>
                  <a:pt x="34783" y="2286"/>
                </a:lnTo>
                <a:lnTo>
                  <a:pt x="34270" y="762"/>
                </a:lnTo>
                <a:lnTo>
                  <a:pt x="33916" y="0"/>
                </a:lnTo>
                <a:close/>
              </a:path>
              <a:path w="36195" h="103504">
                <a:moveTo>
                  <a:pt x="17797" y="12826"/>
                </a:moveTo>
                <a:lnTo>
                  <a:pt x="11703" y="12826"/>
                </a:lnTo>
                <a:lnTo>
                  <a:pt x="11762" y="13588"/>
                </a:lnTo>
                <a:lnTo>
                  <a:pt x="11880" y="14604"/>
                </a:lnTo>
                <a:lnTo>
                  <a:pt x="16342" y="24256"/>
                </a:lnTo>
                <a:lnTo>
                  <a:pt x="17010" y="21208"/>
                </a:lnTo>
                <a:lnTo>
                  <a:pt x="17443" y="18414"/>
                </a:lnTo>
                <a:lnTo>
                  <a:pt x="17569" y="17398"/>
                </a:lnTo>
                <a:lnTo>
                  <a:pt x="17692" y="15747"/>
                </a:lnTo>
                <a:lnTo>
                  <a:pt x="17797" y="1282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57612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45314" y="54483"/>
                </a:moveTo>
                <a:lnTo>
                  <a:pt x="36740" y="54483"/>
                </a:lnTo>
                <a:lnTo>
                  <a:pt x="37448" y="54737"/>
                </a:lnTo>
                <a:lnTo>
                  <a:pt x="38863" y="55118"/>
                </a:lnTo>
                <a:lnTo>
                  <a:pt x="40121" y="55753"/>
                </a:lnTo>
                <a:lnTo>
                  <a:pt x="47198" y="66167"/>
                </a:lnTo>
                <a:lnTo>
                  <a:pt x="47787" y="66167"/>
                </a:lnTo>
                <a:lnTo>
                  <a:pt x="50029" y="65786"/>
                </a:lnTo>
                <a:lnTo>
                  <a:pt x="50658" y="65532"/>
                </a:lnTo>
                <a:lnTo>
                  <a:pt x="51641" y="65024"/>
                </a:lnTo>
                <a:lnTo>
                  <a:pt x="51822" y="63754"/>
                </a:lnTo>
                <a:lnTo>
                  <a:pt x="51994" y="62865"/>
                </a:lnTo>
                <a:lnTo>
                  <a:pt x="52230" y="61849"/>
                </a:lnTo>
                <a:lnTo>
                  <a:pt x="52820" y="59944"/>
                </a:lnTo>
                <a:lnTo>
                  <a:pt x="52983" y="59563"/>
                </a:lnTo>
                <a:lnTo>
                  <a:pt x="47867" y="59563"/>
                </a:lnTo>
                <a:lnTo>
                  <a:pt x="45800" y="55372"/>
                </a:lnTo>
                <a:lnTo>
                  <a:pt x="45314" y="54483"/>
                </a:lnTo>
                <a:close/>
              </a:path>
              <a:path w="82550" h="66675">
                <a:moveTo>
                  <a:pt x="53331" y="24257"/>
                </a:moveTo>
                <a:lnTo>
                  <a:pt x="52977" y="24257"/>
                </a:lnTo>
                <a:lnTo>
                  <a:pt x="52663" y="24384"/>
                </a:lnTo>
                <a:lnTo>
                  <a:pt x="51758" y="24511"/>
                </a:lnTo>
                <a:lnTo>
                  <a:pt x="51523" y="24765"/>
                </a:lnTo>
                <a:lnTo>
                  <a:pt x="50854" y="25146"/>
                </a:lnTo>
                <a:lnTo>
                  <a:pt x="50029" y="26289"/>
                </a:lnTo>
                <a:lnTo>
                  <a:pt x="49320" y="27940"/>
                </a:lnTo>
                <a:lnTo>
                  <a:pt x="48947" y="29464"/>
                </a:lnTo>
                <a:lnTo>
                  <a:pt x="48832" y="32131"/>
                </a:lnTo>
                <a:lnTo>
                  <a:pt x="48956" y="33528"/>
                </a:lnTo>
                <a:lnTo>
                  <a:pt x="49179" y="34798"/>
                </a:lnTo>
                <a:lnTo>
                  <a:pt x="49519" y="36322"/>
                </a:lnTo>
                <a:lnTo>
                  <a:pt x="50264" y="38608"/>
                </a:lnTo>
                <a:lnTo>
                  <a:pt x="50336" y="39370"/>
                </a:lnTo>
                <a:lnTo>
                  <a:pt x="48771" y="48895"/>
                </a:lnTo>
                <a:lnTo>
                  <a:pt x="48416" y="49784"/>
                </a:lnTo>
                <a:lnTo>
                  <a:pt x="47906" y="51689"/>
                </a:lnTo>
                <a:lnTo>
                  <a:pt x="47827" y="52197"/>
                </a:lnTo>
                <a:lnTo>
                  <a:pt x="47709" y="58420"/>
                </a:lnTo>
                <a:lnTo>
                  <a:pt x="47867" y="59563"/>
                </a:lnTo>
                <a:lnTo>
                  <a:pt x="52983" y="59563"/>
                </a:lnTo>
                <a:lnTo>
                  <a:pt x="53528" y="58293"/>
                </a:lnTo>
                <a:lnTo>
                  <a:pt x="54314" y="56769"/>
                </a:lnTo>
                <a:lnTo>
                  <a:pt x="55139" y="55372"/>
                </a:lnTo>
                <a:lnTo>
                  <a:pt x="56718" y="53467"/>
                </a:lnTo>
                <a:lnTo>
                  <a:pt x="57200" y="52959"/>
                </a:lnTo>
                <a:lnTo>
                  <a:pt x="51916" y="52959"/>
                </a:lnTo>
                <a:lnTo>
                  <a:pt x="54364" y="37719"/>
                </a:lnTo>
                <a:lnTo>
                  <a:pt x="54274" y="33020"/>
                </a:lnTo>
                <a:lnTo>
                  <a:pt x="54039" y="31242"/>
                </a:lnTo>
                <a:lnTo>
                  <a:pt x="60369" y="31242"/>
                </a:lnTo>
                <a:lnTo>
                  <a:pt x="61470" y="28321"/>
                </a:lnTo>
                <a:lnTo>
                  <a:pt x="61986" y="26543"/>
                </a:lnTo>
                <a:lnTo>
                  <a:pt x="58718" y="26543"/>
                </a:lnTo>
                <a:lnTo>
                  <a:pt x="57852" y="26289"/>
                </a:lnTo>
                <a:lnTo>
                  <a:pt x="57696" y="26162"/>
                </a:lnTo>
                <a:lnTo>
                  <a:pt x="56555" y="25400"/>
                </a:lnTo>
                <a:lnTo>
                  <a:pt x="56005" y="25146"/>
                </a:lnTo>
                <a:lnTo>
                  <a:pt x="55022" y="24638"/>
                </a:lnTo>
                <a:lnTo>
                  <a:pt x="54550" y="24511"/>
                </a:lnTo>
                <a:lnTo>
                  <a:pt x="53725" y="24384"/>
                </a:lnTo>
                <a:lnTo>
                  <a:pt x="53331" y="24257"/>
                </a:lnTo>
                <a:close/>
              </a:path>
              <a:path w="82550" h="66675">
                <a:moveTo>
                  <a:pt x="3832" y="0"/>
                </a:moveTo>
                <a:lnTo>
                  <a:pt x="1466" y="9651"/>
                </a:lnTo>
                <a:lnTo>
                  <a:pt x="1587" y="10921"/>
                </a:lnTo>
                <a:lnTo>
                  <a:pt x="1809" y="12445"/>
                </a:lnTo>
                <a:lnTo>
                  <a:pt x="2258" y="14477"/>
                </a:lnTo>
                <a:lnTo>
                  <a:pt x="2693" y="16001"/>
                </a:lnTo>
                <a:lnTo>
                  <a:pt x="1945" y="16763"/>
                </a:lnTo>
                <a:lnTo>
                  <a:pt x="0" y="22351"/>
                </a:lnTo>
                <a:lnTo>
                  <a:pt x="114" y="22859"/>
                </a:lnTo>
                <a:lnTo>
                  <a:pt x="2732" y="26923"/>
                </a:lnTo>
                <a:lnTo>
                  <a:pt x="3242" y="27431"/>
                </a:lnTo>
                <a:lnTo>
                  <a:pt x="3715" y="27812"/>
                </a:lnTo>
                <a:lnTo>
                  <a:pt x="6192" y="29463"/>
                </a:lnTo>
                <a:lnTo>
                  <a:pt x="7686" y="30225"/>
                </a:lnTo>
                <a:lnTo>
                  <a:pt x="8276" y="30479"/>
                </a:lnTo>
                <a:lnTo>
                  <a:pt x="11067" y="32003"/>
                </a:lnTo>
                <a:lnTo>
                  <a:pt x="15077" y="35814"/>
                </a:lnTo>
                <a:lnTo>
                  <a:pt x="14644" y="36703"/>
                </a:lnTo>
                <a:lnTo>
                  <a:pt x="14330" y="37718"/>
                </a:lnTo>
                <a:lnTo>
                  <a:pt x="14212" y="40639"/>
                </a:lnTo>
                <a:lnTo>
                  <a:pt x="14330" y="41020"/>
                </a:lnTo>
                <a:lnTo>
                  <a:pt x="14723" y="41909"/>
                </a:lnTo>
                <a:lnTo>
                  <a:pt x="15312" y="42798"/>
                </a:lnTo>
                <a:lnTo>
                  <a:pt x="16021" y="43306"/>
                </a:lnTo>
                <a:lnTo>
                  <a:pt x="16806" y="43942"/>
                </a:lnTo>
                <a:lnTo>
                  <a:pt x="17200" y="44196"/>
                </a:lnTo>
                <a:lnTo>
                  <a:pt x="17632" y="44323"/>
                </a:lnTo>
                <a:lnTo>
                  <a:pt x="18458" y="44704"/>
                </a:lnTo>
                <a:lnTo>
                  <a:pt x="19283" y="44958"/>
                </a:lnTo>
                <a:lnTo>
                  <a:pt x="20031" y="45085"/>
                </a:lnTo>
                <a:lnTo>
                  <a:pt x="21170" y="45339"/>
                </a:lnTo>
                <a:lnTo>
                  <a:pt x="29939" y="49403"/>
                </a:lnTo>
                <a:lnTo>
                  <a:pt x="30331" y="49784"/>
                </a:lnTo>
                <a:lnTo>
                  <a:pt x="30646" y="50292"/>
                </a:lnTo>
                <a:lnTo>
                  <a:pt x="30843" y="50546"/>
                </a:lnTo>
                <a:lnTo>
                  <a:pt x="30948" y="50800"/>
                </a:lnTo>
                <a:lnTo>
                  <a:pt x="32376" y="53594"/>
                </a:lnTo>
                <a:lnTo>
                  <a:pt x="32847" y="53975"/>
                </a:lnTo>
                <a:lnTo>
                  <a:pt x="33320" y="54229"/>
                </a:lnTo>
                <a:lnTo>
                  <a:pt x="33869" y="54483"/>
                </a:lnTo>
                <a:lnTo>
                  <a:pt x="34892" y="54737"/>
                </a:lnTo>
                <a:lnTo>
                  <a:pt x="37094" y="54737"/>
                </a:lnTo>
                <a:lnTo>
                  <a:pt x="36740" y="54483"/>
                </a:lnTo>
                <a:lnTo>
                  <a:pt x="45314" y="54483"/>
                </a:lnTo>
                <a:lnTo>
                  <a:pt x="36072" y="47879"/>
                </a:lnTo>
                <a:lnTo>
                  <a:pt x="35836" y="47625"/>
                </a:lnTo>
                <a:lnTo>
                  <a:pt x="33005" y="44831"/>
                </a:lnTo>
                <a:lnTo>
                  <a:pt x="27382" y="39751"/>
                </a:lnTo>
                <a:lnTo>
                  <a:pt x="25063" y="37719"/>
                </a:lnTo>
                <a:lnTo>
                  <a:pt x="19795" y="33528"/>
                </a:lnTo>
                <a:lnTo>
                  <a:pt x="18418" y="32385"/>
                </a:lnTo>
                <a:lnTo>
                  <a:pt x="15509" y="30353"/>
                </a:lnTo>
                <a:lnTo>
                  <a:pt x="14015" y="29210"/>
                </a:lnTo>
                <a:lnTo>
                  <a:pt x="12521" y="28194"/>
                </a:lnTo>
                <a:lnTo>
                  <a:pt x="9455" y="26288"/>
                </a:lnTo>
                <a:lnTo>
                  <a:pt x="6348" y="24510"/>
                </a:lnTo>
                <a:lnTo>
                  <a:pt x="3283" y="22859"/>
                </a:lnTo>
                <a:lnTo>
                  <a:pt x="1709" y="22224"/>
                </a:lnTo>
                <a:lnTo>
                  <a:pt x="1867" y="22097"/>
                </a:lnTo>
                <a:lnTo>
                  <a:pt x="2654" y="21716"/>
                </a:lnTo>
                <a:lnTo>
                  <a:pt x="4029" y="21208"/>
                </a:lnTo>
                <a:lnTo>
                  <a:pt x="5209" y="20954"/>
                </a:lnTo>
                <a:lnTo>
                  <a:pt x="6624" y="20827"/>
                </a:lnTo>
                <a:lnTo>
                  <a:pt x="9796" y="20827"/>
                </a:lnTo>
                <a:lnTo>
                  <a:pt x="9254" y="19811"/>
                </a:lnTo>
                <a:lnTo>
                  <a:pt x="3864" y="1904"/>
                </a:lnTo>
                <a:lnTo>
                  <a:pt x="3832" y="0"/>
                </a:lnTo>
                <a:close/>
              </a:path>
              <a:path w="82550" h="66675">
                <a:moveTo>
                  <a:pt x="72592" y="4826"/>
                </a:moveTo>
                <a:lnTo>
                  <a:pt x="72834" y="6223"/>
                </a:lnTo>
                <a:lnTo>
                  <a:pt x="72898" y="6731"/>
                </a:lnTo>
                <a:lnTo>
                  <a:pt x="72995" y="11684"/>
                </a:lnTo>
                <a:lnTo>
                  <a:pt x="72878" y="12827"/>
                </a:lnTo>
                <a:lnTo>
                  <a:pt x="64025" y="30480"/>
                </a:lnTo>
                <a:lnTo>
                  <a:pt x="61215" y="34798"/>
                </a:lnTo>
                <a:lnTo>
                  <a:pt x="57082" y="42037"/>
                </a:lnTo>
                <a:lnTo>
                  <a:pt x="52767" y="50927"/>
                </a:lnTo>
                <a:lnTo>
                  <a:pt x="51916" y="52959"/>
                </a:lnTo>
                <a:lnTo>
                  <a:pt x="57200" y="52959"/>
                </a:lnTo>
                <a:lnTo>
                  <a:pt x="58284" y="51816"/>
                </a:lnTo>
                <a:lnTo>
                  <a:pt x="59150" y="51181"/>
                </a:lnTo>
                <a:lnTo>
                  <a:pt x="60605" y="50165"/>
                </a:lnTo>
                <a:lnTo>
                  <a:pt x="61627" y="49530"/>
                </a:lnTo>
                <a:lnTo>
                  <a:pt x="62019" y="49403"/>
                </a:lnTo>
                <a:lnTo>
                  <a:pt x="62885" y="48895"/>
                </a:lnTo>
                <a:lnTo>
                  <a:pt x="67618" y="43434"/>
                </a:lnTo>
                <a:lnTo>
                  <a:pt x="67508" y="41529"/>
                </a:lnTo>
                <a:lnTo>
                  <a:pt x="67095" y="40640"/>
                </a:lnTo>
                <a:lnTo>
                  <a:pt x="66072" y="39497"/>
                </a:lnTo>
                <a:lnTo>
                  <a:pt x="67325" y="38862"/>
                </a:lnTo>
                <a:lnTo>
                  <a:pt x="82331" y="24892"/>
                </a:lnTo>
                <a:lnTo>
                  <a:pt x="82263" y="22987"/>
                </a:lnTo>
                <a:lnTo>
                  <a:pt x="77319" y="19812"/>
                </a:lnTo>
                <a:lnTo>
                  <a:pt x="78135" y="17780"/>
                </a:lnTo>
                <a:lnTo>
                  <a:pt x="78577" y="15875"/>
                </a:lnTo>
                <a:lnTo>
                  <a:pt x="78699" y="15240"/>
                </a:lnTo>
                <a:lnTo>
                  <a:pt x="78825" y="14224"/>
                </a:lnTo>
                <a:lnTo>
                  <a:pt x="78739" y="12065"/>
                </a:lnTo>
                <a:lnTo>
                  <a:pt x="76916" y="7874"/>
                </a:lnTo>
                <a:lnTo>
                  <a:pt x="76215" y="6985"/>
                </a:lnTo>
                <a:lnTo>
                  <a:pt x="75858" y="6731"/>
                </a:lnTo>
                <a:lnTo>
                  <a:pt x="75467" y="6350"/>
                </a:lnTo>
                <a:lnTo>
                  <a:pt x="74754" y="5842"/>
                </a:lnTo>
                <a:lnTo>
                  <a:pt x="74087" y="5461"/>
                </a:lnTo>
                <a:lnTo>
                  <a:pt x="73029" y="4953"/>
                </a:lnTo>
                <a:lnTo>
                  <a:pt x="72592" y="4826"/>
                </a:lnTo>
                <a:close/>
              </a:path>
              <a:path w="82550" h="66675">
                <a:moveTo>
                  <a:pt x="33806" y="25273"/>
                </a:moveTo>
                <a:lnTo>
                  <a:pt x="28837" y="25273"/>
                </a:lnTo>
                <a:lnTo>
                  <a:pt x="28877" y="26289"/>
                </a:lnTo>
                <a:lnTo>
                  <a:pt x="28995" y="27813"/>
                </a:lnTo>
                <a:lnTo>
                  <a:pt x="40613" y="47879"/>
                </a:lnTo>
                <a:lnTo>
                  <a:pt x="39413" y="46736"/>
                </a:lnTo>
                <a:lnTo>
                  <a:pt x="38902" y="46482"/>
                </a:lnTo>
                <a:lnTo>
                  <a:pt x="38745" y="46355"/>
                </a:lnTo>
                <a:lnTo>
                  <a:pt x="35140" y="29591"/>
                </a:lnTo>
                <a:lnTo>
                  <a:pt x="34841" y="28194"/>
                </a:lnTo>
                <a:lnTo>
                  <a:pt x="34229" y="26289"/>
                </a:lnTo>
                <a:lnTo>
                  <a:pt x="33806" y="25273"/>
                </a:lnTo>
                <a:close/>
              </a:path>
              <a:path w="82550" h="66675">
                <a:moveTo>
                  <a:pt x="60369" y="31242"/>
                </a:moveTo>
                <a:lnTo>
                  <a:pt x="54039" y="31242"/>
                </a:lnTo>
                <a:lnTo>
                  <a:pt x="54590" y="31750"/>
                </a:lnTo>
                <a:lnTo>
                  <a:pt x="55100" y="32131"/>
                </a:lnTo>
                <a:lnTo>
                  <a:pt x="56280" y="33401"/>
                </a:lnTo>
                <a:lnTo>
                  <a:pt x="57129" y="34798"/>
                </a:lnTo>
                <a:lnTo>
                  <a:pt x="57430" y="35433"/>
                </a:lnTo>
                <a:lnTo>
                  <a:pt x="57577" y="35814"/>
                </a:lnTo>
                <a:lnTo>
                  <a:pt x="57696" y="36322"/>
                </a:lnTo>
                <a:lnTo>
                  <a:pt x="59071" y="33909"/>
                </a:lnTo>
                <a:lnTo>
                  <a:pt x="60264" y="31496"/>
                </a:lnTo>
                <a:lnTo>
                  <a:pt x="60369" y="31242"/>
                </a:lnTo>
                <a:close/>
              </a:path>
              <a:path w="82550" h="66675">
                <a:moveTo>
                  <a:pt x="13898" y="9017"/>
                </a:moveTo>
                <a:lnTo>
                  <a:pt x="12561" y="9017"/>
                </a:lnTo>
                <a:lnTo>
                  <a:pt x="12089" y="9271"/>
                </a:lnTo>
                <a:lnTo>
                  <a:pt x="11657" y="9398"/>
                </a:lnTo>
                <a:lnTo>
                  <a:pt x="11185" y="9779"/>
                </a:lnTo>
                <a:lnTo>
                  <a:pt x="10752" y="10033"/>
                </a:lnTo>
                <a:lnTo>
                  <a:pt x="10799" y="10414"/>
                </a:lnTo>
                <a:lnTo>
                  <a:pt x="24317" y="34036"/>
                </a:lnTo>
                <a:lnTo>
                  <a:pt x="24434" y="33147"/>
                </a:lnTo>
                <a:lnTo>
                  <a:pt x="24827" y="31623"/>
                </a:lnTo>
                <a:lnTo>
                  <a:pt x="28091" y="26035"/>
                </a:lnTo>
                <a:lnTo>
                  <a:pt x="23137" y="26035"/>
                </a:lnTo>
                <a:lnTo>
                  <a:pt x="23018" y="25908"/>
                </a:lnTo>
                <a:lnTo>
                  <a:pt x="22862" y="25781"/>
                </a:lnTo>
                <a:lnTo>
                  <a:pt x="22744" y="25527"/>
                </a:lnTo>
                <a:lnTo>
                  <a:pt x="22638" y="25019"/>
                </a:lnTo>
                <a:lnTo>
                  <a:pt x="22522" y="22225"/>
                </a:lnTo>
                <a:lnTo>
                  <a:pt x="22275" y="19812"/>
                </a:lnTo>
                <a:lnTo>
                  <a:pt x="16611" y="10287"/>
                </a:lnTo>
                <a:lnTo>
                  <a:pt x="16177" y="9906"/>
                </a:lnTo>
                <a:lnTo>
                  <a:pt x="15745" y="9652"/>
                </a:lnTo>
                <a:lnTo>
                  <a:pt x="14841" y="9271"/>
                </a:lnTo>
                <a:lnTo>
                  <a:pt x="13898" y="9017"/>
                </a:lnTo>
                <a:close/>
              </a:path>
              <a:path w="82550" h="66675">
                <a:moveTo>
                  <a:pt x="60565" y="11557"/>
                </a:moveTo>
                <a:lnTo>
                  <a:pt x="60093" y="12065"/>
                </a:lnTo>
                <a:lnTo>
                  <a:pt x="59661" y="12446"/>
                </a:lnTo>
                <a:lnTo>
                  <a:pt x="58954" y="13335"/>
                </a:lnTo>
                <a:lnTo>
                  <a:pt x="57899" y="19177"/>
                </a:lnTo>
                <a:lnTo>
                  <a:pt x="58109" y="20320"/>
                </a:lnTo>
                <a:lnTo>
                  <a:pt x="58442" y="21717"/>
                </a:lnTo>
                <a:lnTo>
                  <a:pt x="59727" y="24892"/>
                </a:lnTo>
                <a:lnTo>
                  <a:pt x="59818" y="26162"/>
                </a:lnTo>
                <a:lnTo>
                  <a:pt x="59268" y="26543"/>
                </a:lnTo>
                <a:lnTo>
                  <a:pt x="61986" y="26543"/>
                </a:lnTo>
                <a:lnTo>
                  <a:pt x="62426" y="24511"/>
                </a:lnTo>
                <a:lnTo>
                  <a:pt x="62640" y="23241"/>
                </a:lnTo>
                <a:lnTo>
                  <a:pt x="62761" y="22225"/>
                </a:lnTo>
                <a:lnTo>
                  <a:pt x="62648" y="16764"/>
                </a:lnTo>
                <a:lnTo>
                  <a:pt x="62457" y="15748"/>
                </a:lnTo>
                <a:lnTo>
                  <a:pt x="62212" y="14859"/>
                </a:lnTo>
                <a:lnTo>
                  <a:pt x="62019" y="14351"/>
                </a:lnTo>
                <a:lnTo>
                  <a:pt x="66078" y="14351"/>
                </a:lnTo>
                <a:lnTo>
                  <a:pt x="60958" y="11684"/>
                </a:lnTo>
                <a:lnTo>
                  <a:pt x="60565" y="11557"/>
                </a:lnTo>
                <a:close/>
              </a:path>
              <a:path w="82550" h="66675">
                <a:moveTo>
                  <a:pt x="30449" y="22225"/>
                </a:moveTo>
                <a:lnTo>
                  <a:pt x="24002" y="25527"/>
                </a:lnTo>
                <a:lnTo>
                  <a:pt x="23608" y="25908"/>
                </a:lnTo>
                <a:lnTo>
                  <a:pt x="23412" y="25908"/>
                </a:lnTo>
                <a:lnTo>
                  <a:pt x="23215" y="26035"/>
                </a:lnTo>
                <a:lnTo>
                  <a:pt x="28091" y="26035"/>
                </a:lnTo>
                <a:lnTo>
                  <a:pt x="28444" y="25654"/>
                </a:lnTo>
                <a:lnTo>
                  <a:pt x="28837" y="25273"/>
                </a:lnTo>
                <a:lnTo>
                  <a:pt x="33806" y="25273"/>
                </a:lnTo>
                <a:lnTo>
                  <a:pt x="33201" y="24257"/>
                </a:lnTo>
                <a:lnTo>
                  <a:pt x="32926" y="23749"/>
                </a:lnTo>
                <a:lnTo>
                  <a:pt x="32572" y="23241"/>
                </a:lnTo>
                <a:lnTo>
                  <a:pt x="32455" y="23114"/>
                </a:lnTo>
                <a:lnTo>
                  <a:pt x="31747" y="22606"/>
                </a:lnTo>
                <a:lnTo>
                  <a:pt x="30449" y="22225"/>
                </a:lnTo>
                <a:close/>
              </a:path>
              <a:path w="82550" h="66675">
                <a:moveTo>
                  <a:pt x="66078" y="14351"/>
                </a:moveTo>
                <a:lnTo>
                  <a:pt x="62019" y="14351"/>
                </a:lnTo>
                <a:lnTo>
                  <a:pt x="62531" y="14605"/>
                </a:lnTo>
                <a:lnTo>
                  <a:pt x="63396" y="15367"/>
                </a:lnTo>
                <a:lnTo>
                  <a:pt x="67015" y="22733"/>
                </a:lnTo>
                <a:lnTo>
                  <a:pt x="67245" y="21717"/>
                </a:lnTo>
                <a:lnTo>
                  <a:pt x="67360" y="21082"/>
                </a:lnTo>
                <a:lnTo>
                  <a:pt x="67486" y="19939"/>
                </a:lnTo>
                <a:lnTo>
                  <a:pt x="67371" y="17272"/>
                </a:lnTo>
                <a:lnTo>
                  <a:pt x="67176" y="16383"/>
                </a:lnTo>
                <a:lnTo>
                  <a:pt x="66497" y="14859"/>
                </a:lnTo>
                <a:lnTo>
                  <a:pt x="66078" y="14351"/>
                </a:lnTo>
                <a:close/>
              </a:path>
              <a:path w="82550" h="66675">
                <a:moveTo>
                  <a:pt x="9796" y="20827"/>
                </a:moveTo>
                <a:lnTo>
                  <a:pt x="8236" y="20827"/>
                </a:lnTo>
                <a:lnTo>
                  <a:pt x="9101" y="20954"/>
                </a:lnTo>
                <a:lnTo>
                  <a:pt x="10005" y="21208"/>
                </a:lnTo>
                <a:lnTo>
                  <a:pt x="9796" y="2082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20008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30" h="69850">
                <a:moveTo>
                  <a:pt x="59056" y="57755"/>
                </a:moveTo>
                <a:lnTo>
                  <a:pt x="45211" y="57755"/>
                </a:lnTo>
                <a:lnTo>
                  <a:pt x="46823" y="57835"/>
                </a:lnTo>
                <a:lnTo>
                  <a:pt x="47964" y="57995"/>
                </a:lnTo>
                <a:lnTo>
                  <a:pt x="53939" y="61122"/>
                </a:lnTo>
                <a:lnTo>
                  <a:pt x="54529" y="61672"/>
                </a:lnTo>
                <a:lnTo>
                  <a:pt x="55080" y="62336"/>
                </a:lnTo>
                <a:lnTo>
                  <a:pt x="55629" y="63046"/>
                </a:lnTo>
                <a:lnTo>
                  <a:pt x="55709" y="63470"/>
                </a:lnTo>
                <a:lnTo>
                  <a:pt x="56102" y="64684"/>
                </a:lnTo>
                <a:lnTo>
                  <a:pt x="58735" y="69230"/>
                </a:lnTo>
                <a:lnTo>
                  <a:pt x="58861" y="62336"/>
                </a:lnTo>
                <a:lnTo>
                  <a:pt x="58971" y="59163"/>
                </a:lnTo>
                <a:lnTo>
                  <a:pt x="59056" y="57755"/>
                </a:lnTo>
                <a:close/>
              </a:path>
              <a:path w="62230" h="69850">
                <a:moveTo>
                  <a:pt x="8451" y="13869"/>
                </a:moveTo>
                <a:lnTo>
                  <a:pt x="0" y="24554"/>
                </a:lnTo>
                <a:lnTo>
                  <a:pt x="108" y="25413"/>
                </a:lnTo>
                <a:lnTo>
                  <a:pt x="11399" y="38537"/>
                </a:lnTo>
                <a:lnTo>
                  <a:pt x="11124" y="39121"/>
                </a:lnTo>
                <a:lnTo>
                  <a:pt x="10850" y="39786"/>
                </a:lnTo>
                <a:lnTo>
                  <a:pt x="10613" y="40690"/>
                </a:lnTo>
                <a:lnTo>
                  <a:pt x="10456" y="41194"/>
                </a:lnTo>
                <a:lnTo>
                  <a:pt x="10317" y="42168"/>
                </a:lnTo>
                <a:lnTo>
                  <a:pt x="10255" y="44092"/>
                </a:lnTo>
                <a:lnTo>
                  <a:pt x="10377" y="44836"/>
                </a:lnTo>
                <a:lnTo>
                  <a:pt x="26811" y="52899"/>
                </a:lnTo>
                <a:lnTo>
                  <a:pt x="27440" y="54078"/>
                </a:lnTo>
                <a:lnTo>
                  <a:pt x="32866" y="58144"/>
                </a:lnTo>
                <a:lnTo>
                  <a:pt x="33495" y="58385"/>
                </a:lnTo>
                <a:lnTo>
                  <a:pt x="34163" y="58534"/>
                </a:lnTo>
                <a:lnTo>
                  <a:pt x="35658" y="58774"/>
                </a:lnTo>
                <a:lnTo>
                  <a:pt x="36482" y="58854"/>
                </a:lnTo>
                <a:lnTo>
                  <a:pt x="37348" y="58854"/>
                </a:lnTo>
                <a:lnTo>
                  <a:pt x="39195" y="58740"/>
                </a:lnTo>
                <a:lnTo>
                  <a:pt x="40178" y="58614"/>
                </a:lnTo>
                <a:lnTo>
                  <a:pt x="41240" y="58419"/>
                </a:lnTo>
                <a:lnTo>
                  <a:pt x="41594" y="58304"/>
                </a:lnTo>
                <a:lnTo>
                  <a:pt x="42655" y="58030"/>
                </a:lnTo>
                <a:lnTo>
                  <a:pt x="43403" y="57915"/>
                </a:lnTo>
                <a:lnTo>
                  <a:pt x="45211" y="57755"/>
                </a:lnTo>
                <a:lnTo>
                  <a:pt x="59056" y="57755"/>
                </a:lnTo>
                <a:lnTo>
                  <a:pt x="59412" y="52624"/>
                </a:lnTo>
                <a:lnTo>
                  <a:pt x="59772" y="49303"/>
                </a:lnTo>
                <a:lnTo>
                  <a:pt x="60118" y="46795"/>
                </a:lnTo>
                <a:lnTo>
                  <a:pt x="60622" y="43977"/>
                </a:lnTo>
                <a:lnTo>
                  <a:pt x="60858" y="43428"/>
                </a:lnTo>
                <a:lnTo>
                  <a:pt x="61055" y="42878"/>
                </a:lnTo>
                <a:lnTo>
                  <a:pt x="61314" y="42294"/>
                </a:lnTo>
                <a:lnTo>
                  <a:pt x="61352" y="36338"/>
                </a:lnTo>
                <a:lnTo>
                  <a:pt x="61487" y="34815"/>
                </a:lnTo>
                <a:lnTo>
                  <a:pt x="62077" y="31643"/>
                </a:lnTo>
                <a:lnTo>
                  <a:pt x="62038" y="28860"/>
                </a:lnTo>
                <a:lnTo>
                  <a:pt x="61921" y="28471"/>
                </a:lnTo>
                <a:lnTo>
                  <a:pt x="50636" y="23775"/>
                </a:lnTo>
                <a:lnTo>
                  <a:pt x="50755" y="23535"/>
                </a:lnTo>
                <a:lnTo>
                  <a:pt x="51115" y="22366"/>
                </a:lnTo>
                <a:lnTo>
                  <a:pt x="51345" y="21152"/>
                </a:lnTo>
                <a:lnTo>
                  <a:pt x="51466" y="19938"/>
                </a:lnTo>
                <a:lnTo>
                  <a:pt x="17179" y="19938"/>
                </a:lnTo>
                <a:lnTo>
                  <a:pt x="16943" y="19538"/>
                </a:lnTo>
                <a:lnTo>
                  <a:pt x="9080" y="13949"/>
                </a:lnTo>
                <a:lnTo>
                  <a:pt x="8451" y="13869"/>
                </a:lnTo>
                <a:close/>
              </a:path>
              <a:path w="62230" h="69850">
                <a:moveTo>
                  <a:pt x="51894" y="23729"/>
                </a:moveTo>
                <a:lnTo>
                  <a:pt x="50636" y="23775"/>
                </a:lnTo>
                <a:lnTo>
                  <a:pt x="53074" y="23775"/>
                </a:lnTo>
                <a:lnTo>
                  <a:pt x="51894" y="23729"/>
                </a:lnTo>
                <a:close/>
              </a:path>
              <a:path w="62230" h="69850">
                <a:moveTo>
                  <a:pt x="22801" y="15117"/>
                </a:moveTo>
                <a:lnTo>
                  <a:pt x="17179" y="19938"/>
                </a:lnTo>
                <a:lnTo>
                  <a:pt x="51466" y="19938"/>
                </a:lnTo>
                <a:lnTo>
                  <a:pt x="51371" y="16571"/>
                </a:lnTo>
                <a:lnTo>
                  <a:pt x="51142" y="15357"/>
                </a:lnTo>
                <a:lnTo>
                  <a:pt x="24098" y="15357"/>
                </a:lnTo>
                <a:lnTo>
                  <a:pt x="23863" y="15277"/>
                </a:lnTo>
                <a:lnTo>
                  <a:pt x="23234" y="15163"/>
                </a:lnTo>
                <a:lnTo>
                  <a:pt x="22801" y="15117"/>
                </a:lnTo>
                <a:close/>
              </a:path>
              <a:path w="62230" h="69850">
                <a:moveTo>
                  <a:pt x="31608" y="0"/>
                </a:moveTo>
                <a:lnTo>
                  <a:pt x="23707" y="11910"/>
                </a:lnTo>
                <a:lnTo>
                  <a:pt x="23823" y="13158"/>
                </a:lnTo>
                <a:lnTo>
                  <a:pt x="24098" y="15357"/>
                </a:lnTo>
                <a:lnTo>
                  <a:pt x="51142" y="15357"/>
                </a:lnTo>
                <a:lnTo>
                  <a:pt x="50765" y="13869"/>
                </a:lnTo>
                <a:lnTo>
                  <a:pt x="39668" y="10181"/>
                </a:lnTo>
                <a:lnTo>
                  <a:pt x="39629" y="7913"/>
                </a:lnTo>
                <a:lnTo>
                  <a:pt x="32389" y="320"/>
                </a:lnTo>
                <a:lnTo>
                  <a:pt x="31608" y="0"/>
                </a:lnTo>
                <a:close/>
              </a:path>
              <a:path w="62230" h="69850">
                <a:moveTo>
                  <a:pt x="45132" y="7993"/>
                </a:moveTo>
                <a:lnTo>
                  <a:pt x="39668" y="10181"/>
                </a:lnTo>
                <a:lnTo>
                  <a:pt x="49136" y="10181"/>
                </a:lnTo>
                <a:lnTo>
                  <a:pt x="47177" y="8497"/>
                </a:lnTo>
                <a:lnTo>
                  <a:pt x="46823" y="8303"/>
                </a:lnTo>
                <a:lnTo>
                  <a:pt x="46036" y="8074"/>
                </a:lnTo>
                <a:lnTo>
                  <a:pt x="45132" y="7993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23652" y="333340"/>
            <a:ext cx="55880" cy="44450"/>
          </a:xfrm>
          <a:custGeom>
            <a:avLst/>
            <a:gdLst/>
            <a:ahLst/>
            <a:cxnLst/>
            <a:rect l="l" t="t" r="r" b="b"/>
            <a:pathLst>
              <a:path w="55880" h="44450">
                <a:moveTo>
                  <a:pt x="54369" y="37472"/>
                </a:moveTo>
                <a:lnTo>
                  <a:pt x="44516" y="37472"/>
                </a:lnTo>
                <a:lnTo>
                  <a:pt x="45853" y="37552"/>
                </a:lnTo>
                <a:lnTo>
                  <a:pt x="46482" y="37633"/>
                </a:lnTo>
                <a:lnTo>
                  <a:pt x="47111" y="37747"/>
                </a:lnTo>
                <a:lnTo>
                  <a:pt x="47701" y="37907"/>
                </a:lnTo>
                <a:lnTo>
                  <a:pt x="48250" y="38022"/>
                </a:lnTo>
                <a:lnTo>
                  <a:pt x="55210" y="43977"/>
                </a:lnTo>
                <a:lnTo>
                  <a:pt x="55319" y="41469"/>
                </a:lnTo>
                <a:lnTo>
                  <a:pt x="54369" y="37472"/>
                </a:lnTo>
                <a:close/>
              </a:path>
              <a:path w="55880" h="44450">
                <a:moveTo>
                  <a:pt x="45895" y="31723"/>
                </a:moveTo>
                <a:lnTo>
                  <a:pt x="23874" y="31723"/>
                </a:lnTo>
                <a:lnTo>
                  <a:pt x="24425" y="33601"/>
                </a:lnTo>
                <a:lnTo>
                  <a:pt x="24865" y="34460"/>
                </a:lnTo>
                <a:lnTo>
                  <a:pt x="34530" y="38881"/>
                </a:lnTo>
                <a:lnTo>
                  <a:pt x="35905" y="38801"/>
                </a:lnTo>
                <a:lnTo>
                  <a:pt x="37203" y="38652"/>
                </a:lnTo>
                <a:lnTo>
                  <a:pt x="38304" y="38411"/>
                </a:lnTo>
                <a:lnTo>
                  <a:pt x="40624" y="37862"/>
                </a:lnTo>
                <a:lnTo>
                  <a:pt x="42275" y="37587"/>
                </a:lnTo>
                <a:lnTo>
                  <a:pt x="44516" y="37472"/>
                </a:lnTo>
                <a:lnTo>
                  <a:pt x="54369" y="37472"/>
                </a:lnTo>
                <a:lnTo>
                  <a:pt x="53872" y="35709"/>
                </a:lnTo>
                <a:lnTo>
                  <a:pt x="53388" y="34300"/>
                </a:lnTo>
                <a:lnTo>
                  <a:pt x="50137" y="34300"/>
                </a:lnTo>
                <a:lnTo>
                  <a:pt x="48920" y="33475"/>
                </a:lnTo>
                <a:lnTo>
                  <a:pt x="47268" y="32468"/>
                </a:lnTo>
                <a:lnTo>
                  <a:pt x="45895" y="31723"/>
                </a:lnTo>
                <a:close/>
              </a:path>
              <a:path w="55880" h="44450">
                <a:moveTo>
                  <a:pt x="44183" y="18518"/>
                </a:moveTo>
                <a:lnTo>
                  <a:pt x="37557" y="18518"/>
                </a:lnTo>
                <a:lnTo>
                  <a:pt x="37950" y="19389"/>
                </a:lnTo>
                <a:lnTo>
                  <a:pt x="38679" y="20637"/>
                </a:lnTo>
                <a:lnTo>
                  <a:pt x="45498" y="27211"/>
                </a:lnTo>
                <a:lnTo>
                  <a:pt x="45892" y="27486"/>
                </a:lnTo>
                <a:lnTo>
                  <a:pt x="50137" y="34300"/>
                </a:lnTo>
                <a:lnTo>
                  <a:pt x="53388" y="34300"/>
                </a:lnTo>
                <a:lnTo>
                  <a:pt x="44869" y="20992"/>
                </a:lnTo>
                <a:lnTo>
                  <a:pt x="44555" y="19732"/>
                </a:lnTo>
                <a:lnTo>
                  <a:pt x="44183" y="18518"/>
                </a:lnTo>
                <a:close/>
              </a:path>
              <a:path w="55880" h="44450">
                <a:moveTo>
                  <a:pt x="1190" y="206"/>
                </a:moveTo>
                <a:lnTo>
                  <a:pt x="648" y="1259"/>
                </a:lnTo>
                <a:lnTo>
                  <a:pt x="325" y="2004"/>
                </a:lnTo>
                <a:lnTo>
                  <a:pt x="119" y="2782"/>
                </a:lnTo>
                <a:lnTo>
                  <a:pt x="0" y="5875"/>
                </a:lnTo>
                <a:lnTo>
                  <a:pt x="285" y="7169"/>
                </a:lnTo>
                <a:lnTo>
                  <a:pt x="11431" y="18598"/>
                </a:lnTo>
                <a:lnTo>
                  <a:pt x="9347" y="26741"/>
                </a:lnTo>
                <a:lnTo>
                  <a:pt x="9564" y="27680"/>
                </a:lnTo>
                <a:lnTo>
                  <a:pt x="19944" y="32032"/>
                </a:lnTo>
                <a:lnTo>
                  <a:pt x="22971" y="31838"/>
                </a:lnTo>
                <a:lnTo>
                  <a:pt x="23874" y="31723"/>
                </a:lnTo>
                <a:lnTo>
                  <a:pt x="45895" y="31723"/>
                </a:lnTo>
                <a:lnTo>
                  <a:pt x="26116" y="22836"/>
                </a:lnTo>
                <a:lnTo>
                  <a:pt x="25369" y="22481"/>
                </a:lnTo>
                <a:lnTo>
                  <a:pt x="2842" y="2977"/>
                </a:lnTo>
                <a:lnTo>
                  <a:pt x="1190" y="206"/>
                </a:lnTo>
                <a:close/>
              </a:path>
              <a:path w="55880" h="44450">
                <a:moveTo>
                  <a:pt x="26912" y="5875"/>
                </a:moveTo>
                <a:lnTo>
                  <a:pt x="21005" y="5875"/>
                </a:lnTo>
                <a:lnTo>
                  <a:pt x="21123" y="6264"/>
                </a:lnTo>
                <a:lnTo>
                  <a:pt x="21688" y="7638"/>
                </a:lnTo>
                <a:lnTo>
                  <a:pt x="37911" y="25023"/>
                </a:lnTo>
                <a:lnTo>
                  <a:pt x="37544" y="24004"/>
                </a:lnTo>
                <a:lnTo>
                  <a:pt x="37203" y="22676"/>
                </a:lnTo>
                <a:lnTo>
                  <a:pt x="37323" y="19389"/>
                </a:lnTo>
                <a:lnTo>
                  <a:pt x="37360" y="19194"/>
                </a:lnTo>
                <a:lnTo>
                  <a:pt x="37557" y="18518"/>
                </a:lnTo>
                <a:lnTo>
                  <a:pt x="44183" y="18518"/>
                </a:lnTo>
                <a:lnTo>
                  <a:pt x="42874" y="14888"/>
                </a:lnTo>
                <a:lnTo>
                  <a:pt x="42252" y="13399"/>
                </a:lnTo>
                <a:lnTo>
                  <a:pt x="41173" y="11864"/>
                </a:lnTo>
                <a:lnTo>
                  <a:pt x="30519" y="11784"/>
                </a:lnTo>
                <a:lnTo>
                  <a:pt x="27861" y="7169"/>
                </a:lnTo>
                <a:lnTo>
                  <a:pt x="27217" y="6264"/>
                </a:lnTo>
                <a:lnTo>
                  <a:pt x="26912" y="5875"/>
                </a:lnTo>
                <a:close/>
              </a:path>
              <a:path w="55880" h="44450">
                <a:moveTo>
                  <a:pt x="17584" y="0"/>
                </a:moveTo>
                <a:lnTo>
                  <a:pt x="12906" y="6470"/>
                </a:lnTo>
                <a:lnTo>
                  <a:pt x="13023" y="7008"/>
                </a:lnTo>
                <a:lnTo>
                  <a:pt x="22735" y="18679"/>
                </a:lnTo>
                <a:lnTo>
                  <a:pt x="22616" y="18484"/>
                </a:lnTo>
                <a:lnTo>
                  <a:pt x="21713" y="16022"/>
                </a:lnTo>
                <a:lnTo>
                  <a:pt x="21189" y="13708"/>
                </a:lnTo>
                <a:lnTo>
                  <a:pt x="21075" y="13078"/>
                </a:lnTo>
                <a:lnTo>
                  <a:pt x="20956" y="12185"/>
                </a:lnTo>
                <a:lnTo>
                  <a:pt x="20832" y="10307"/>
                </a:lnTo>
                <a:lnTo>
                  <a:pt x="20953" y="6344"/>
                </a:lnTo>
                <a:lnTo>
                  <a:pt x="21005" y="5875"/>
                </a:lnTo>
                <a:lnTo>
                  <a:pt x="26912" y="5875"/>
                </a:lnTo>
                <a:lnTo>
                  <a:pt x="25958" y="4661"/>
                </a:lnTo>
                <a:lnTo>
                  <a:pt x="18253" y="45"/>
                </a:lnTo>
                <a:lnTo>
                  <a:pt x="17584" y="0"/>
                </a:lnTo>
                <a:close/>
              </a:path>
              <a:path w="55880" h="44450">
                <a:moveTo>
                  <a:pt x="36024" y="8818"/>
                </a:moveTo>
                <a:lnTo>
                  <a:pt x="30519" y="11784"/>
                </a:lnTo>
                <a:lnTo>
                  <a:pt x="41101" y="11784"/>
                </a:lnTo>
                <a:lnTo>
                  <a:pt x="36024" y="881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49651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5">
                <a:moveTo>
                  <a:pt x="2043" y="0"/>
                </a:moveTo>
                <a:lnTo>
                  <a:pt x="0" y="7913"/>
                </a:lnTo>
                <a:lnTo>
                  <a:pt x="313" y="9288"/>
                </a:lnTo>
                <a:lnTo>
                  <a:pt x="5503" y="16881"/>
                </a:lnTo>
                <a:lnTo>
                  <a:pt x="5601" y="15506"/>
                </a:lnTo>
                <a:lnTo>
                  <a:pt x="204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64002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80" h="12064">
                <a:moveTo>
                  <a:pt x="274" y="0"/>
                </a:moveTo>
                <a:lnTo>
                  <a:pt x="0" y="45"/>
                </a:lnTo>
                <a:lnTo>
                  <a:pt x="186" y="790"/>
                </a:lnTo>
                <a:lnTo>
                  <a:pt x="260" y="3722"/>
                </a:lnTo>
                <a:lnTo>
                  <a:pt x="4088" y="11555"/>
                </a:lnTo>
                <a:lnTo>
                  <a:pt x="4599" y="11441"/>
                </a:lnTo>
                <a:lnTo>
                  <a:pt x="4796" y="11360"/>
                </a:lnTo>
                <a:lnTo>
                  <a:pt x="5033" y="9127"/>
                </a:lnTo>
                <a:lnTo>
                  <a:pt x="4913" y="4981"/>
                </a:lnTo>
                <a:lnTo>
                  <a:pt x="982" y="45"/>
                </a:lnTo>
                <a:lnTo>
                  <a:pt x="27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98363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0811" y="0"/>
                </a:moveTo>
                <a:lnTo>
                  <a:pt x="4875" y="10971"/>
                </a:lnTo>
                <a:lnTo>
                  <a:pt x="4325" y="12219"/>
                </a:lnTo>
                <a:lnTo>
                  <a:pt x="0" y="30383"/>
                </a:lnTo>
                <a:lnTo>
                  <a:pt x="589" y="29639"/>
                </a:lnTo>
                <a:lnTo>
                  <a:pt x="2280" y="27680"/>
                </a:lnTo>
                <a:lnTo>
                  <a:pt x="4285" y="27680"/>
                </a:lnTo>
                <a:lnTo>
                  <a:pt x="5072" y="27062"/>
                </a:lnTo>
                <a:lnTo>
                  <a:pt x="6015" y="26432"/>
                </a:lnTo>
                <a:lnTo>
                  <a:pt x="12975" y="17190"/>
                </a:lnTo>
                <a:lnTo>
                  <a:pt x="12975" y="14453"/>
                </a:lnTo>
                <a:lnTo>
                  <a:pt x="12817" y="13903"/>
                </a:lnTo>
                <a:lnTo>
                  <a:pt x="12502" y="13124"/>
                </a:lnTo>
                <a:lnTo>
                  <a:pt x="12346" y="12884"/>
                </a:lnTo>
                <a:lnTo>
                  <a:pt x="12699" y="11784"/>
                </a:lnTo>
                <a:lnTo>
                  <a:pt x="16669" y="7638"/>
                </a:lnTo>
                <a:lnTo>
                  <a:pt x="15906" y="6585"/>
                </a:lnTo>
                <a:lnTo>
                  <a:pt x="14626" y="6585"/>
                </a:lnTo>
                <a:lnTo>
                  <a:pt x="10498" y="2782"/>
                </a:lnTo>
                <a:lnTo>
                  <a:pt x="11716" y="1488"/>
                </a:lnTo>
                <a:lnTo>
                  <a:pt x="11008" y="400"/>
                </a:lnTo>
                <a:lnTo>
                  <a:pt x="10811" y="0"/>
                </a:lnTo>
                <a:close/>
              </a:path>
              <a:path w="17145" h="30479">
                <a:moveTo>
                  <a:pt x="15333" y="5794"/>
                </a:moveTo>
                <a:lnTo>
                  <a:pt x="14626" y="6585"/>
                </a:lnTo>
                <a:lnTo>
                  <a:pt x="15906" y="6585"/>
                </a:lnTo>
                <a:lnTo>
                  <a:pt x="15333" y="579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06462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9435" y="0"/>
                </a:moveTo>
                <a:lnTo>
                  <a:pt x="0" y="14246"/>
                </a:lnTo>
                <a:lnTo>
                  <a:pt x="432" y="14246"/>
                </a:lnTo>
                <a:lnTo>
                  <a:pt x="4599" y="11704"/>
                </a:lnTo>
                <a:lnTo>
                  <a:pt x="8453" y="9242"/>
                </a:lnTo>
                <a:lnTo>
                  <a:pt x="12030" y="6779"/>
                </a:lnTo>
                <a:lnTo>
                  <a:pt x="13010" y="6069"/>
                </a:lnTo>
                <a:lnTo>
                  <a:pt x="10457" y="6069"/>
                </a:lnTo>
                <a:lnTo>
                  <a:pt x="10359" y="1454"/>
                </a:lnTo>
                <a:lnTo>
                  <a:pt x="10301" y="1133"/>
                </a:lnTo>
                <a:lnTo>
                  <a:pt x="10182" y="824"/>
                </a:lnTo>
                <a:lnTo>
                  <a:pt x="10065" y="584"/>
                </a:lnTo>
                <a:lnTo>
                  <a:pt x="9789" y="240"/>
                </a:lnTo>
                <a:lnTo>
                  <a:pt x="9435" y="0"/>
                </a:lnTo>
                <a:close/>
              </a:path>
              <a:path w="15875" h="14604">
                <a:moveTo>
                  <a:pt x="14036" y="2267"/>
                </a:moveTo>
                <a:lnTo>
                  <a:pt x="13298" y="3286"/>
                </a:lnTo>
                <a:lnTo>
                  <a:pt x="12582" y="4111"/>
                </a:lnTo>
                <a:lnTo>
                  <a:pt x="11475" y="5245"/>
                </a:lnTo>
                <a:lnTo>
                  <a:pt x="10733" y="5829"/>
                </a:lnTo>
                <a:lnTo>
                  <a:pt x="10457" y="6069"/>
                </a:lnTo>
                <a:lnTo>
                  <a:pt x="13010" y="6069"/>
                </a:lnTo>
                <a:lnTo>
                  <a:pt x="15333" y="4386"/>
                </a:lnTo>
                <a:lnTo>
                  <a:pt x="14036" y="226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23834" y="432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21" y="0"/>
                </a:moveTo>
                <a:lnTo>
                  <a:pt x="0" y="2301"/>
                </a:lnTo>
                <a:lnTo>
                  <a:pt x="3656" y="2301"/>
                </a:lnTo>
                <a:lnTo>
                  <a:pt x="3426" y="1878"/>
                </a:lnTo>
                <a:lnTo>
                  <a:pt x="3185" y="1488"/>
                </a:lnTo>
                <a:lnTo>
                  <a:pt x="2759" y="664"/>
                </a:lnTo>
                <a:lnTo>
                  <a:pt x="1690" y="469"/>
                </a:lnTo>
                <a:lnTo>
                  <a:pt x="436" y="8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95721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8499" y="1523"/>
                </a:moveTo>
                <a:lnTo>
                  <a:pt x="0" y="6104"/>
                </a:lnTo>
                <a:lnTo>
                  <a:pt x="2052" y="8417"/>
                </a:lnTo>
                <a:lnTo>
                  <a:pt x="3939" y="10250"/>
                </a:lnTo>
                <a:lnTo>
                  <a:pt x="5905" y="11864"/>
                </a:lnTo>
                <a:lnTo>
                  <a:pt x="7005" y="12643"/>
                </a:lnTo>
                <a:lnTo>
                  <a:pt x="7282" y="12803"/>
                </a:lnTo>
                <a:lnTo>
                  <a:pt x="9954" y="14602"/>
                </a:lnTo>
                <a:lnTo>
                  <a:pt x="28550" y="42168"/>
                </a:lnTo>
                <a:lnTo>
                  <a:pt x="30045" y="40049"/>
                </a:lnTo>
                <a:lnTo>
                  <a:pt x="41159" y="18472"/>
                </a:lnTo>
                <a:lnTo>
                  <a:pt x="41130" y="14132"/>
                </a:lnTo>
                <a:lnTo>
                  <a:pt x="22653" y="6264"/>
                </a:lnTo>
                <a:lnTo>
                  <a:pt x="21395" y="6184"/>
                </a:lnTo>
                <a:lnTo>
                  <a:pt x="15223" y="3790"/>
                </a:lnTo>
                <a:lnTo>
                  <a:pt x="14082" y="3172"/>
                </a:lnTo>
                <a:lnTo>
                  <a:pt x="12982" y="2622"/>
                </a:lnTo>
                <a:lnTo>
                  <a:pt x="11959" y="2233"/>
                </a:lnTo>
                <a:lnTo>
                  <a:pt x="11016" y="1912"/>
                </a:lnTo>
                <a:lnTo>
                  <a:pt x="9247" y="1557"/>
                </a:lnTo>
                <a:lnTo>
                  <a:pt x="8499" y="1523"/>
                </a:lnTo>
                <a:close/>
              </a:path>
              <a:path w="41275" h="42545">
                <a:moveTo>
                  <a:pt x="30045" y="0"/>
                </a:moveTo>
                <a:lnTo>
                  <a:pt x="23282" y="6264"/>
                </a:lnTo>
                <a:lnTo>
                  <a:pt x="39624" y="6264"/>
                </a:lnTo>
                <a:lnTo>
                  <a:pt x="37393" y="2427"/>
                </a:lnTo>
                <a:lnTo>
                  <a:pt x="38336" y="1557"/>
                </a:lnTo>
                <a:lnTo>
                  <a:pt x="31701" y="664"/>
                </a:lnTo>
                <a:lnTo>
                  <a:pt x="30045" y="0"/>
                </a:lnTo>
                <a:close/>
              </a:path>
              <a:path w="41275" h="42545">
                <a:moveTo>
                  <a:pt x="38463" y="1328"/>
                </a:moveTo>
                <a:lnTo>
                  <a:pt x="37750" y="1488"/>
                </a:lnTo>
                <a:lnTo>
                  <a:pt x="36301" y="1557"/>
                </a:lnTo>
                <a:lnTo>
                  <a:pt x="38336" y="1557"/>
                </a:lnTo>
                <a:lnTo>
                  <a:pt x="38463" y="13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81654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14911" y="37312"/>
                </a:moveTo>
                <a:lnTo>
                  <a:pt x="1022" y="37312"/>
                </a:lnTo>
                <a:lnTo>
                  <a:pt x="1730" y="37346"/>
                </a:lnTo>
                <a:lnTo>
                  <a:pt x="2516" y="37507"/>
                </a:lnTo>
                <a:lnTo>
                  <a:pt x="7284" y="46233"/>
                </a:lnTo>
                <a:lnTo>
                  <a:pt x="7115" y="47562"/>
                </a:lnTo>
                <a:lnTo>
                  <a:pt x="6880" y="48856"/>
                </a:lnTo>
                <a:lnTo>
                  <a:pt x="6566" y="50230"/>
                </a:lnTo>
                <a:lnTo>
                  <a:pt x="5583" y="53437"/>
                </a:lnTo>
                <a:lnTo>
                  <a:pt x="5504" y="55201"/>
                </a:lnTo>
                <a:lnTo>
                  <a:pt x="9160" y="63779"/>
                </a:lnTo>
                <a:lnTo>
                  <a:pt x="9357" y="63584"/>
                </a:lnTo>
                <a:lnTo>
                  <a:pt x="11166" y="56140"/>
                </a:lnTo>
                <a:lnTo>
                  <a:pt x="10875" y="55201"/>
                </a:lnTo>
                <a:lnTo>
                  <a:pt x="10720" y="54262"/>
                </a:lnTo>
                <a:lnTo>
                  <a:pt x="13918" y="41733"/>
                </a:lnTo>
                <a:lnTo>
                  <a:pt x="14075" y="41343"/>
                </a:lnTo>
                <a:lnTo>
                  <a:pt x="14389" y="40244"/>
                </a:lnTo>
                <a:lnTo>
                  <a:pt x="14565" y="39545"/>
                </a:lnTo>
                <a:lnTo>
                  <a:pt x="14911" y="37312"/>
                </a:lnTo>
                <a:close/>
              </a:path>
              <a:path w="27304" h="64134">
                <a:moveTo>
                  <a:pt x="23826" y="0"/>
                </a:moveTo>
                <a:lnTo>
                  <a:pt x="1044" y="30773"/>
                </a:lnTo>
                <a:lnTo>
                  <a:pt x="196" y="32880"/>
                </a:lnTo>
                <a:lnTo>
                  <a:pt x="471" y="37266"/>
                </a:lnTo>
                <a:lnTo>
                  <a:pt x="0" y="37312"/>
                </a:lnTo>
                <a:lnTo>
                  <a:pt x="14911" y="37312"/>
                </a:lnTo>
                <a:lnTo>
                  <a:pt x="11166" y="24348"/>
                </a:lnTo>
                <a:lnTo>
                  <a:pt x="12064" y="21691"/>
                </a:lnTo>
                <a:lnTo>
                  <a:pt x="12266" y="21565"/>
                </a:lnTo>
                <a:lnTo>
                  <a:pt x="14919" y="21565"/>
                </a:lnTo>
                <a:lnTo>
                  <a:pt x="14782" y="20511"/>
                </a:lnTo>
                <a:lnTo>
                  <a:pt x="14665" y="18988"/>
                </a:lnTo>
                <a:lnTo>
                  <a:pt x="14762" y="14957"/>
                </a:lnTo>
                <a:lnTo>
                  <a:pt x="15018" y="14487"/>
                </a:lnTo>
                <a:lnTo>
                  <a:pt x="21269" y="7089"/>
                </a:lnTo>
                <a:lnTo>
                  <a:pt x="26950" y="7089"/>
                </a:lnTo>
                <a:lnTo>
                  <a:pt x="26891" y="6539"/>
                </a:lnTo>
                <a:lnTo>
                  <a:pt x="24100" y="148"/>
                </a:lnTo>
                <a:lnTo>
                  <a:pt x="23826" y="0"/>
                </a:lnTo>
                <a:close/>
              </a:path>
              <a:path w="27304" h="64134">
                <a:moveTo>
                  <a:pt x="26950" y="7089"/>
                </a:moveTo>
                <a:lnTo>
                  <a:pt x="21269" y="7089"/>
                </a:lnTo>
                <a:lnTo>
                  <a:pt x="20798" y="8566"/>
                </a:lnTo>
                <a:lnTo>
                  <a:pt x="20504" y="10181"/>
                </a:lnTo>
                <a:lnTo>
                  <a:pt x="20471" y="14876"/>
                </a:lnTo>
                <a:lnTo>
                  <a:pt x="20679" y="16285"/>
                </a:lnTo>
                <a:lnTo>
                  <a:pt x="21271" y="17224"/>
                </a:lnTo>
                <a:lnTo>
                  <a:pt x="21427" y="17533"/>
                </a:lnTo>
                <a:lnTo>
                  <a:pt x="23245" y="27440"/>
                </a:lnTo>
                <a:lnTo>
                  <a:pt x="23353" y="27955"/>
                </a:lnTo>
                <a:lnTo>
                  <a:pt x="23520" y="28150"/>
                </a:lnTo>
                <a:lnTo>
                  <a:pt x="23668" y="28230"/>
                </a:lnTo>
                <a:lnTo>
                  <a:pt x="23826" y="28150"/>
                </a:lnTo>
                <a:lnTo>
                  <a:pt x="24021" y="27955"/>
                </a:lnTo>
                <a:lnTo>
                  <a:pt x="24494" y="27165"/>
                </a:lnTo>
                <a:lnTo>
                  <a:pt x="24730" y="26936"/>
                </a:lnTo>
                <a:lnTo>
                  <a:pt x="24926" y="26581"/>
                </a:lnTo>
                <a:lnTo>
                  <a:pt x="25123" y="25997"/>
                </a:lnTo>
                <a:lnTo>
                  <a:pt x="25232" y="25172"/>
                </a:lnTo>
                <a:lnTo>
                  <a:pt x="25162" y="21450"/>
                </a:lnTo>
                <a:lnTo>
                  <a:pt x="25004" y="20820"/>
                </a:lnTo>
                <a:lnTo>
                  <a:pt x="24817" y="19183"/>
                </a:lnTo>
                <a:lnTo>
                  <a:pt x="24926" y="15735"/>
                </a:lnTo>
                <a:lnTo>
                  <a:pt x="25043" y="14957"/>
                </a:lnTo>
                <a:lnTo>
                  <a:pt x="25437" y="13273"/>
                </a:lnTo>
                <a:lnTo>
                  <a:pt x="26223" y="13273"/>
                </a:lnTo>
                <a:lnTo>
                  <a:pt x="26420" y="13113"/>
                </a:lnTo>
                <a:lnTo>
                  <a:pt x="26617" y="12918"/>
                </a:lnTo>
                <a:lnTo>
                  <a:pt x="26774" y="12609"/>
                </a:lnTo>
                <a:lnTo>
                  <a:pt x="26931" y="12208"/>
                </a:lnTo>
                <a:lnTo>
                  <a:pt x="27049" y="11670"/>
                </a:lnTo>
                <a:lnTo>
                  <a:pt x="26950" y="7089"/>
                </a:lnTo>
                <a:close/>
              </a:path>
              <a:path w="27304" h="64134">
                <a:moveTo>
                  <a:pt x="14919" y="21565"/>
                </a:moveTo>
                <a:lnTo>
                  <a:pt x="12502" y="21565"/>
                </a:lnTo>
                <a:lnTo>
                  <a:pt x="13053" y="21805"/>
                </a:lnTo>
                <a:lnTo>
                  <a:pt x="13328" y="22000"/>
                </a:lnTo>
                <a:lnTo>
                  <a:pt x="13602" y="22240"/>
                </a:lnTo>
                <a:lnTo>
                  <a:pt x="13957" y="22504"/>
                </a:lnTo>
                <a:lnTo>
                  <a:pt x="14782" y="23328"/>
                </a:lnTo>
                <a:lnTo>
                  <a:pt x="15331" y="23915"/>
                </a:lnTo>
                <a:lnTo>
                  <a:pt x="15097" y="22710"/>
                </a:lnTo>
                <a:lnTo>
                  <a:pt x="14919" y="21565"/>
                </a:lnTo>
                <a:close/>
              </a:path>
              <a:path w="27304" h="64134">
                <a:moveTo>
                  <a:pt x="26223" y="13273"/>
                </a:moveTo>
                <a:lnTo>
                  <a:pt x="25437" y="13273"/>
                </a:lnTo>
                <a:lnTo>
                  <a:pt x="25830" y="13353"/>
                </a:lnTo>
                <a:lnTo>
                  <a:pt x="26027" y="13353"/>
                </a:lnTo>
                <a:lnTo>
                  <a:pt x="26223" y="13273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88456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34276" y="6653"/>
                </a:moveTo>
                <a:lnTo>
                  <a:pt x="27205" y="6653"/>
                </a:lnTo>
                <a:lnTo>
                  <a:pt x="29997" y="7478"/>
                </a:lnTo>
                <a:lnTo>
                  <a:pt x="29793" y="9517"/>
                </a:lnTo>
                <a:lnTo>
                  <a:pt x="29447" y="14327"/>
                </a:lnTo>
                <a:lnTo>
                  <a:pt x="29329" y="24084"/>
                </a:lnTo>
                <a:lnTo>
                  <a:pt x="29447" y="27291"/>
                </a:lnTo>
                <a:lnTo>
                  <a:pt x="29643" y="30028"/>
                </a:lnTo>
                <a:lnTo>
                  <a:pt x="29840" y="32261"/>
                </a:lnTo>
                <a:lnTo>
                  <a:pt x="30037" y="33991"/>
                </a:lnTo>
                <a:lnTo>
                  <a:pt x="31216" y="31322"/>
                </a:lnTo>
                <a:lnTo>
                  <a:pt x="32631" y="28471"/>
                </a:lnTo>
                <a:lnTo>
                  <a:pt x="35700" y="14602"/>
                </a:lnTo>
                <a:lnTo>
                  <a:pt x="35654" y="12334"/>
                </a:lnTo>
                <a:lnTo>
                  <a:pt x="35539" y="11154"/>
                </a:lnTo>
                <a:lnTo>
                  <a:pt x="35103" y="8932"/>
                </a:lnTo>
                <a:lnTo>
                  <a:pt x="34792" y="7913"/>
                </a:lnTo>
                <a:lnTo>
                  <a:pt x="34401" y="6894"/>
                </a:lnTo>
                <a:lnTo>
                  <a:pt x="34276" y="6653"/>
                </a:lnTo>
                <a:close/>
              </a:path>
              <a:path w="36195" h="34289">
                <a:moveTo>
                  <a:pt x="28779" y="0"/>
                </a:moveTo>
                <a:lnTo>
                  <a:pt x="22331" y="9517"/>
                </a:lnTo>
                <a:lnTo>
                  <a:pt x="23511" y="8932"/>
                </a:lnTo>
                <a:lnTo>
                  <a:pt x="24728" y="8257"/>
                </a:lnTo>
                <a:lnTo>
                  <a:pt x="27205" y="6653"/>
                </a:lnTo>
                <a:lnTo>
                  <a:pt x="34276" y="6653"/>
                </a:lnTo>
                <a:lnTo>
                  <a:pt x="28739" y="1374"/>
                </a:lnTo>
                <a:lnTo>
                  <a:pt x="29289" y="160"/>
                </a:lnTo>
                <a:lnTo>
                  <a:pt x="28779" y="0"/>
                </a:lnTo>
                <a:close/>
              </a:path>
              <a:path w="36195" h="34289">
                <a:moveTo>
                  <a:pt x="1139" y="4157"/>
                </a:moveTo>
                <a:lnTo>
                  <a:pt x="2477" y="4890"/>
                </a:lnTo>
                <a:lnTo>
                  <a:pt x="2280" y="5840"/>
                </a:lnTo>
                <a:lnTo>
                  <a:pt x="0" y="9711"/>
                </a:lnTo>
                <a:lnTo>
                  <a:pt x="157" y="9940"/>
                </a:lnTo>
                <a:lnTo>
                  <a:pt x="3106" y="11429"/>
                </a:lnTo>
                <a:lnTo>
                  <a:pt x="4364" y="11750"/>
                </a:lnTo>
                <a:lnTo>
                  <a:pt x="5857" y="12059"/>
                </a:lnTo>
                <a:lnTo>
                  <a:pt x="8295" y="12300"/>
                </a:lnTo>
                <a:lnTo>
                  <a:pt x="9828" y="12334"/>
                </a:lnTo>
                <a:lnTo>
                  <a:pt x="10693" y="12334"/>
                </a:lnTo>
                <a:lnTo>
                  <a:pt x="11597" y="12300"/>
                </a:lnTo>
                <a:lnTo>
                  <a:pt x="12541" y="12219"/>
                </a:lnTo>
                <a:lnTo>
                  <a:pt x="13524" y="12105"/>
                </a:lnTo>
                <a:lnTo>
                  <a:pt x="13435" y="11315"/>
                </a:lnTo>
                <a:lnTo>
                  <a:pt x="13052" y="9711"/>
                </a:lnTo>
                <a:lnTo>
                  <a:pt x="12541" y="8383"/>
                </a:lnTo>
                <a:lnTo>
                  <a:pt x="11951" y="7398"/>
                </a:lnTo>
                <a:lnTo>
                  <a:pt x="11715" y="7089"/>
                </a:lnTo>
                <a:lnTo>
                  <a:pt x="11480" y="6734"/>
                </a:lnTo>
                <a:lnTo>
                  <a:pt x="10615" y="5840"/>
                </a:lnTo>
                <a:lnTo>
                  <a:pt x="10261" y="5600"/>
                </a:lnTo>
                <a:lnTo>
                  <a:pt x="9906" y="5325"/>
                </a:lnTo>
                <a:lnTo>
                  <a:pt x="2987" y="4351"/>
                </a:lnTo>
                <a:lnTo>
                  <a:pt x="2083" y="4271"/>
                </a:lnTo>
                <a:lnTo>
                  <a:pt x="1139" y="4157"/>
                </a:lnTo>
                <a:close/>
              </a:path>
              <a:path w="36195" h="34289">
                <a:moveTo>
                  <a:pt x="5936" y="4157"/>
                </a:moveTo>
                <a:lnTo>
                  <a:pt x="4521" y="4306"/>
                </a:lnTo>
                <a:lnTo>
                  <a:pt x="3813" y="4351"/>
                </a:lnTo>
                <a:lnTo>
                  <a:pt x="7487" y="4351"/>
                </a:lnTo>
                <a:lnTo>
                  <a:pt x="7115" y="4271"/>
                </a:lnTo>
                <a:lnTo>
                  <a:pt x="6565" y="4191"/>
                </a:lnTo>
                <a:lnTo>
                  <a:pt x="5936" y="415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14403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48"/>
                </a:moveTo>
                <a:lnTo>
                  <a:pt x="40" y="0"/>
                </a:lnTo>
                <a:lnTo>
                  <a:pt x="196" y="34"/>
                </a:lnTo>
                <a:lnTo>
                  <a:pt x="196" y="263"/>
                </a:lnTo>
                <a:lnTo>
                  <a:pt x="0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0591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05833" y="3724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84944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3216" y="45"/>
                </a:moveTo>
                <a:lnTo>
                  <a:pt x="3078" y="45"/>
                </a:lnTo>
                <a:lnTo>
                  <a:pt x="0" y="6653"/>
                </a:lnTo>
                <a:lnTo>
                  <a:pt x="122" y="7169"/>
                </a:lnTo>
                <a:lnTo>
                  <a:pt x="4689" y="10960"/>
                </a:lnTo>
                <a:lnTo>
                  <a:pt x="5320" y="11784"/>
                </a:lnTo>
                <a:lnTo>
                  <a:pt x="6695" y="13662"/>
                </a:lnTo>
                <a:lnTo>
                  <a:pt x="7403" y="14727"/>
                </a:lnTo>
                <a:lnTo>
                  <a:pt x="9723" y="18324"/>
                </a:lnTo>
                <a:lnTo>
                  <a:pt x="10508" y="19652"/>
                </a:lnTo>
                <a:lnTo>
                  <a:pt x="11885" y="20282"/>
                </a:lnTo>
                <a:lnTo>
                  <a:pt x="16288" y="28619"/>
                </a:lnTo>
                <a:lnTo>
                  <a:pt x="16131" y="29249"/>
                </a:lnTo>
                <a:lnTo>
                  <a:pt x="16013" y="29994"/>
                </a:lnTo>
                <a:lnTo>
                  <a:pt x="15895" y="30933"/>
                </a:lnTo>
                <a:lnTo>
                  <a:pt x="16288" y="31918"/>
                </a:lnTo>
                <a:lnTo>
                  <a:pt x="17298" y="34815"/>
                </a:lnTo>
                <a:lnTo>
                  <a:pt x="17271" y="35044"/>
                </a:lnTo>
                <a:lnTo>
                  <a:pt x="17173" y="35239"/>
                </a:lnTo>
                <a:lnTo>
                  <a:pt x="17075" y="36293"/>
                </a:lnTo>
                <a:lnTo>
                  <a:pt x="22500" y="38056"/>
                </a:lnTo>
                <a:lnTo>
                  <a:pt x="23326" y="38022"/>
                </a:lnTo>
                <a:lnTo>
                  <a:pt x="24269" y="37907"/>
                </a:lnTo>
                <a:lnTo>
                  <a:pt x="24191" y="37438"/>
                </a:lnTo>
                <a:lnTo>
                  <a:pt x="25684" y="37438"/>
                </a:lnTo>
                <a:lnTo>
                  <a:pt x="31661" y="34334"/>
                </a:lnTo>
                <a:lnTo>
                  <a:pt x="32212" y="33865"/>
                </a:lnTo>
                <a:lnTo>
                  <a:pt x="32526" y="33006"/>
                </a:lnTo>
                <a:lnTo>
                  <a:pt x="33548" y="30429"/>
                </a:lnTo>
                <a:lnTo>
                  <a:pt x="33344" y="28619"/>
                </a:lnTo>
                <a:lnTo>
                  <a:pt x="33169" y="26627"/>
                </a:lnTo>
                <a:lnTo>
                  <a:pt x="33043" y="24909"/>
                </a:lnTo>
                <a:lnTo>
                  <a:pt x="32925" y="22824"/>
                </a:lnTo>
                <a:lnTo>
                  <a:pt x="33045" y="9517"/>
                </a:lnTo>
                <a:lnTo>
                  <a:pt x="33097" y="8772"/>
                </a:lnTo>
                <a:lnTo>
                  <a:pt x="12592" y="8772"/>
                </a:lnTo>
                <a:lnTo>
                  <a:pt x="11137" y="8692"/>
                </a:lnTo>
                <a:lnTo>
                  <a:pt x="9408" y="8497"/>
                </a:lnTo>
                <a:lnTo>
                  <a:pt x="7875" y="8188"/>
                </a:lnTo>
                <a:lnTo>
                  <a:pt x="6617" y="7867"/>
                </a:lnTo>
                <a:lnTo>
                  <a:pt x="6066" y="7753"/>
                </a:lnTo>
                <a:lnTo>
                  <a:pt x="4533" y="7089"/>
                </a:lnTo>
                <a:lnTo>
                  <a:pt x="3904" y="6653"/>
                </a:lnTo>
                <a:lnTo>
                  <a:pt x="3511" y="6150"/>
                </a:lnTo>
                <a:lnTo>
                  <a:pt x="3550" y="5130"/>
                </a:lnTo>
                <a:lnTo>
                  <a:pt x="3786" y="4626"/>
                </a:lnTo>
                <a:lnTo>
                  <a:pt x="4101" y="4111"/>
                </a:lnTo>
                <a:lnTo>
                  <a:pt x="4926" y="3092"/>
                </a:lnTo>
                <a:lnTo>
                  <a:pt x="5791" y="2279"/>
                </a:lnTo>
                <a:lnTo>
                  <a:pt x="5988" y="1328"/>
                </a:lnTo>
                <a:lnTo>
                  <a:pt x="3216" y="45"/>
                </a:lnTo>
                <a:close/>
              </a:path>
              <a:path w="33654" h="38100">
                <a:moveTo>
                  <a:pt x="25684" y="37438"/>
                </a:moveTo>
                <a:lnTo>
                  <a:pt x="24191" y="37438"/>
                </a:lnTo>
                <a:lnTo>
                  <a:pt x="24426" y="37472"/>
                </a:lnTo>
                <a:lnTo>
                  <a:pt x="25135" y="37472"/>
                </a:lnTo>
                <a:lnTo>
                  <a:pt x="25684" y="37438"/>
                </a:lnTo>
                <a:close/>
              </a:path>
              <a:path w="33654" h="38100">
                <a:moveTo>
                  <a:pt x="30717" y="3092"/>
                </a:moveTo>
                <a:lnTo>
                  <a:pt x="28240" y="4695"/>
                </a:lnTo>
                <a:lnTo>
                  <a:pt x="27022" y="5371"/>
                </a:lnTo>
                <a:lnTo>
                  <a:pt x="25803" y="5955"/>
                </a:lnTo>
                <a:lnTo>
                  <a:pt x="25449" y="6150"/>
                </a:lnTo>
                <a:lnTo>
                  <a:pt x="24820" y="6424"/>
                </a:lnTo>
                <a:lnTo>
                  <a:pt x="23365" y="7008"/>
                </a:lnTo>
                <a:lnTo>
                  <a:pt x="23168" y="7054"/>
                </a:lnTo>
                <a:lnTo>
                  <a:pt x="23011" y="7089"/>
                </a:lnTo>
                <a:lnTo>
                  <a:pt x="22749" y="7203"/>
                </a:lnTo>
                <a:lnTo>
                  <a:pt x="21164" y="7719"/>
                </a:lnTo>
                <a:lnTo>
                  <a:pt x="20888" y="7753"/>
                </a:lnTo>
                <a:lnTo>
                  <a:pt x="20416" y="7913"/>
                </a:lnTo>
                <a:lnTo>
                  <a:pt x="20062" y="7993"/>
                </a:lnTo>
                <a:lnTo>
                  <a:pt x="19826" y="8028"/>
                </a:lnTo>
                <a:lnTo>
                  <a:pt x="19591" y="8108"/>
                </a:lnTo>
                <a:lnTo>
                  <a:pt x="19237" y="8188"/>
                </a:lnTo>
                <a:lnTo>
                  <a:pt x="19001" y="8222"/>
                </a:lnTo>
                <a:lnTo>
                  <a:pt x="18843" y="8222"/>
                </a:lnTo>
                <a:lnTo>
                  <a:pt x="18647" y="8303"/>
                </a:lnTo>
                <a:lnTo>
                  <a:pt x="18372" y="8337"/>
                </a:lnTo>
                <a:lnTo>
                  <a:pt x="18214" y="8337"/>
                </a:lnTo>
                <a:lnTo>
                  <a:pt x="17978" y="8417"/>
                </a:lnTo>
                <a:lnTo>
                  <a:pt x="17743" y="8417"/>
                </a:lnTo>
                <a:lnTo>
                  <a:pt x="17507" y="8463"/>
                </a:lnTo>
                <a:lnTo>
                  <a:pt x="17271" y="8497"/>
                </a:lnTo>
                <a:lnTo>
                  <a:pt x="16171" y="8658"/>
                </a:lnTo>
                <a:lnTo>
                  <a:pt x="15188" y="8738"/>
                </a:lnTo>
                <a:lnTo>
                  <a:pt x="14284" y="8772"/>
                </a:lnTo>
                <a:lnTo>
                  <a:pt x="33097" y="8772"/>
                </a:lnTo>
                <a:lnTo>
                  <a:pt x="33340" y="5600"/>
                </a:lnTo>
                <a:lnTo>
                  <a:pt x="33437" y="4626"/>
                </a:lnTo>
                <a:lnTo>
                  <a:pt x="33392" y="3882"/>
                </a:lnTo>
                <a:lnTo>
                  <a:pt x="30717" y="3092"/>
                </a:lnTo>
                <a:close/>
              </a:path>
              <a:path w="33654" h="38100">
                <a:moveTo>
                  <a:pt x="3117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78804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3085" y="154939"/>
                </a:moveTo>
                <a:lnTo>
                  <a:pt x="2849" y="158749"/>
                </a:lnTo>
                <a:lnTo>
                  <a:pt x="3282" y="158749"/>
                </a:lnTo>
                <a:lnTo>
                  <a:pt x="3085" y="154939"/>
                </a:lnTo>
                <a:close/>
              </a:path>
              <a:path w="61595" h="158750">
                <a:moveTo>
                  <a:pt x="47353" y="90169"/>
                </a:moveTo>
                <a:lnTo>
                  <a:pt x="11971" y="90169"/>
                </a:lnTo>
                <a:lnTo>
                  <a:pt x="11223" y="91439"/>
                </a:lnTo>
                <a:lnTo>
                  <a:pt x="9809" y="93979"/>
                </a:lnTo>
                <a:lnTo>
                  <a:pt x="8472" y="96519"/>
                </a:lnTo>
                <a:lnTo>
                  <a:pt x="7293" y="97789"/>
                </a:lnTo>
                <a:lnTo>
                  <a:pt x="5209" y="101599"/>
                </a:lnTo>
                <a:lnTo>
                  <a:pt x="3636" y="105409"/>
                </a:lnTo>
                <a:lnTo>
                  <a:pt x="1827" y="109219"/>
                </a:lnTo>
                <a:lnTo>
                  <a:pt x="1434" y="111759"/>
                </a:lnTo>
                <a:lnTo>
                  <a:pt x="1120" y="114299"/>
                </a:lnTo>
                <a:lnTo>
                  <a:pt x="845" y="115569"/>
                </a:lnTo>
                <a:lnTo>
                  <a:pt x="608" y="118109"/>
                </a:lnTo>
                <a:lnTo>
                  <a:pt x="255" y="123189"/>
                </a:lnTo>
                <a:lnTo>
                  <a:pt x="97" y="126999"/>
                </a:lnTo>
                <a:lnTo>
                  <a:pt x="0" y="143509"/>
                </a:lnTo>
                <a:lnTo>
                  <a:pt x="98" y="147319"/>
                </a:lnTo>
                <a:lnTo>
                  <a:pt x="1042" y="148589"/>
                </a:lnTo>
                <a:lnTo>
                  <a:pt x="1749" y="149859"/>
                </a:lnTo>
                <a:lnTo>
                  <a:pt x="2889" y="154939"/>
                </a:lnTo>
                <a:lnTo>
                  <a:pt x="3046" y="154939"/>
                </a:lnTo>
                <a:lnTo>
                  <a:pt x="2929" y="152399"/>
                </a:lnTo>
                <a:lnTo>
                  <a:pt x="3990" y="152399"/>
                </a:lnTo>
                <a:lnTo>
                  <a:pt x="5366" y="149859"/>
                </a:lnTo>
                <a:lnTo>
                  <a:pt x="7293" y="146049"/>
                </a:lnTo>
                <a:lnTo>
                  <a:pt x="8472" y="143509"/>
                </a:lnTo>
                <a:lnTo>
                  <a:pt x="10516" y="140969"/>
                </a:lnTo>
                <a:lnTo>
                  <a:pt x="26676" y="121919"/>
                </a:lnTo>
                <a:lnTo>
                  <a:pt x="26439" y="119379"/>
                </a:lnTo>
                <a:lnTo>
                  <a:pt x="26479" y="118109"/>
                </a:lnTo>
                <a:lnTo>
                  <a:pt x="26518" y="116839"/>
                </a:lnTo>
                <a:lnTo>
                  <a:pt x="26754" y="116839"/>
                </a:lnTo>
                <a:lnTo>
                  <a:pt x="27068" y="115569"/>
                </a:lnTo>
                <a:lnTo>
                  <a:pt x="28090" y="115569"/>
                </a:lnTo>
                <a:lnTo>
                  <a:pt x="28405" y="114299"/>
                </a:lnTo>
                <a:lnTo>
                  <a:pt x="33712" y="114299"/>
                </a:lnTo>
                <a:lnTo>
                  <a:pt x="32808" y="109219"/>
                </a:lnTo>
                <a:lnTo>
                  <a:pt x="32651" y="106679"/>
                </a:lnTo>
                <a:lnTo>
                  <a:pt x="32612" y="104139"/>
                </a:lnTo>
                <a:lnTo>
                  <a:pt x="32769" y="102869"/>
                </a:lnTo>
                <a:lnTo>
                  <a:pt x="33162" y="100329"/>
                </a:lnTo>
                <a:lnTo>
                  <a:pt x="33437" y="100329"/>
                </a:lnTo>
                <a:lnTo>
                  <a:pt x="33792" y="99059"/>
                </a:lnTo>
                <a:lnTo>
                  <a:pt x="34224" y="99059"/>
                </a:lnTo>
                <a:lnTo>
                  <a:pt x="34734" y="97789"/>
                </a:lnTo>
                <a:lnTo>
                  <a:pt x="43696" y="97789"/>
                </a:lnTo>
                <a:lnTo>
                  <a:pt x="44018" y="96519"/>
                </a:lnTo>
                <a:lnTo>
                  <a:pt x="44214" y="95249"/>
                </a:lnTo>
                <a:lnTo>
                  <a:pt x="44685" y="93979"/>
                </a:lnTo>
                <a:lnTo>
                  <a:pt x="44996" y="93979"/>
                </a:lnTo>
                <a:lnTo>
                  <a:pt x="45582" y="92709"/>
                </a:lnTo>
                <a:lnTo>
                  <a:pt x="46054" y="91439"/>
                </a:lnTo>
                <a:lnTo>
                  <a:pt x="46330" y="91439"/>
                </a:lnTo>
                <a:lnTo>
                  <a:pt x="47353" y="90169"/>
                </a:lnTo>
                <a:close/>
              </a:path>
              <a:path w="61595" h="158750">
                <a:moveTo>
                  <a:pt x="3080" y="154849"/>
                </a:moveTo>
                <a:close/>
              </a:path>
              <a:path w="61595" h="158750">
                <a:moveTo>
                  <a:pt x="3990" y="152399"/>
                </a:moveTo>
                <a:lnTo>
                  <a:pt x="2929" y="152399"/>
                </a:lnTo>
                <a:lnTo>
                  <a:pt x="3046" y="153669"/>
                </a:lnTo>
                <a:lnTo>
                  <a:pt x="3080" y="154849"/>
                </a:lnTo>
                <a:lnTo>
                  <a:pt x="3990" y="152399"/>
                </a:lnTo>
                <a:close/>
              </a:path>
              <a:path w="61595" h="158750">
                <a:moveTo>
                  <a:pt x="43696" y="97789"/>
                </a:moveTo>
                <a:lnTo>
                  <a:pt x="40828" y="97789"/>
                </a:lnTo>
                <a:lnTo>
                  <a:pt x="42166" y="99059"/>
                </a:lnTo>
                <a:lnTo>
                  <a:pt x="43581" y="100329"/>
                </a:lnTo>
                <a:lnTo>
                  <a:pt x="43696" y="97789"/>
                </a:lnTo>
                <a:close/>
              </a:path>
              <a:path w="61595" h="158750">
                <a:moveTo>
                  <a:pt x="57024" y="91439"/>
                </a:moveTo>
                <a:lnTo>
                  <a:pt x="55529" y="91439"/>
                </a:lnTo>
                <a:lnTo>
                  <a:pt x="56081" y="92709"/>
                </a:lnTo>
                <a:lnTo>
                  <a:pt x="56553" y="92709"/>
                </a:lnTo>
                <a:lnTo>
                  <a:pt x="57024" y="91439"/>
                </a:lnTo>
                <a:close/>
              </a:path>
              <a:path w="61595" h="158750">
                <a:moveTo>
                  <a:pt x="58094" y="90169"/>
                </a:moveTo>
                <a:lnTo>
                  <a:pt x="54000" y="90169"/>
                </a:lnTo>
                <a:lnTo>
                  <a:pt x="54632" y="91439"/>
                </a:lnTo>
                <a:lnTo>
                  <a:pt x="57346" y="91439"/>
                </a:lnTo>
                <a:lnTo>
                  <a:pt x="58094" y="90169"/>
                </a:lnTo>
                <a:close/>
              </a:path>
              <a:path w="61595" h="158750">
                <a:moveTo>
                  <a:pt x="60210" y="54610"/>
                </a:moveTo>
                <a:lnTo>
                  <a:pt x="36189" y="54609"/>
                </a:lnTo>
                <a:lnTo>
                  <a:pt x="36150" y="58419"/>
                </a:lnTo>
                <a:lnTo>
                  <a:pt x="36072" y="59689"/>
                </a:lnTo>
                <a:lnTo>
                  <a:pt x="29545" y="72389"/>
                </a:lnTo>
                <a:lnTo>
                  <a:pt x="26950" y="76199"/>
                </a:lnTo>
                <a:lnTo>
                  <a:pt x="25221" y="77469"/>
                </a:lnTo>
                <a:lnTo>
                  <a:pt x="22744" y="80009"/>
                </a:lnTo>
                <a:lnTo>
                  <a:pt x="21289" y="81279"/>
                </a:lnTo>
                <a:lnTo>
                  <a:pt x="20070" y="82549"/>
                </a:lnTo>
                <a:lnTo>
                  <a:pt x="18222" y="83819"/>
                </a:lnTo>
                <a:lnTo>
                  <a:pt x="17122" y="85089"/>
                </a:lnTo>
                <a:lnTo>
                  <a:pt x="16178" y="85089"/>
                </a:lnTo>
                <a:lnTo>
                  <a:pt x="14409" y="87629"/>
                </a:lnTo>
                <a:lnTo>
                  <a:pt x="12758" y="90169"/>
                </a:lnTo>
                <a:lnTo>
                  <a:pt x="50423" y="90169"/>
                </a:lnTo>
                <a:lnTo>
                  <a:pt x="51090" y="88899"/>
                </a:lnTo>
                <a:lnTo>
                  <a:pt x="58933" y="88899"/>
                </a:lnTo>
                <a:lnTo>
                  <a:pt x="61509" y="73660"/>
                </a:lnTo>
                <a:lnTo>
                  <a:pt x="61429" y="66040"/>
                </a:lnTo>
                <a:lnTo>
                  <a:pt x="61072" y="60960"/>
                </a:lnTo>
                <a:lnTo>
                  <a:pt x="60796" y="58420"/>
                </a:lnTo>
                <a:lnTo>
                  <a:pt x="60210" y="54610"/>
                </a:lnTo>
                <a:close/>
              </a:path>
              <a:path w="61595" h="158750">
                <a:moveTo>
                  <a:pt x="58933" y="88899"/>
                </a:moveTo>
                <a:lnTo>
                  <a:pt x="51090" y="88899"/>
                </a:lnTo>
                <a:lnTo>
                  <a:pt x="52068" y="90169"/>
                </a:lnTo>
                <a:lnTo>
                  <a:pt x="58519" y="90169"/>
                </a:lnTo>
                <a:lnTo>
                  <a:pt x="58933" y="88899"/>
                </a:lnTo>
                <a:close/>
              </a:path>
              <a:path w="61595" h="158750">
                <a:moveTo>
                  <a:pt x="44766" y="3810"/>
                </a:moveTo>
                <a:lnTo>
                  <a:pt x="40553" y="3809"/>
                </a:lnTo>
                <a:lnTo>
                  <a:pt x="41457" y="5080"/>
                </a:lnTo>
                <a:lnTo>
                  <a:pt x="42283" y="5080"/>
                </a:lnTo>
                <a:lnTo>
                  <a:pt x="42952" y="6350"/>
                </a:lnTo>
                <a:lnTo>
                  <a:pt x="43541" y="7620"/>
                </a:lnTo>
                <a:lnTo>
                  <a:pt x="44053" y="8890"/>
                </a:lnTo>
                <a:lnTo>
                  <a:pt x="44444" y="8890"/>
                </a:lnTo>
                <a:lnTo>
                  <a:pt x="45352" y="16510"/>
                </a:lnTo>
                <a:lnTo>
                  <a:pt x="44881" y="20319"/>
                </a:lnTo>
                <a:lnTo>
                  <a:pt x="44490" y="22859"/>
                </a:lnTo>
                <a:lnTo>
                  <a:pt x="44018" y="24129"/>
                </a:lnTo>
                <a:lnTo>
                  <a:pt x="43502" y="26669"/>
                </a:lnTo>
                <a:lnTo>
                  <a:pt x="42283" y="30479"/>
                </a:lnTo>
                <a:lnTo>
                  <a:pt x="41497" y="31749"/>
                </a:lnTo>
                <a:lnTo>
                  <a:pt x="39492" y="35559"/>
                </a:lnTo>
                <a:lnTo>
                  <a:pt x="36701" y="44449"/>
                </a:lnTo>
                <a:lnTo>
                  <a:pt x="36308" y="45719"/>
                </a:lnTo>
                <a:lnTo>
                  <a:pt x="36150" y="46989"/>
                </a:lnTo>
                <a:lnTo>
                  <a:pt x="36032" y="48259"/>
                </a:lnTo>
                <a:lnTo>
                  <a:pt x="35835" y="50799"/>
                </a:lnTo>
                <a:lnTo>
                  <a:pt x="35796" y="52069"/>
                </a:lnTo>
                <a:lnTo>
                  <a:pt x="35914" y="53339"/>
                </a:lnTo>
                <a:lnTo>
                  <a:pt x="36111" y="54609"/>
                </a:lnTo>
                <a:lnTo>
                  <a:pt x="36269" y="55879"/>
                </a:lnTo>
                <a:lnTo>
                  <a:pt x="36189" y="54609"/>
                </a:lnTo>
                <a:lnTo>
                  <a:pt x="60210" y="54610"/>
                </a:lnTo>
                <a:lnTo>
                  <a:pt x="59934" y="53340"/>
                </a:lnTo>
                <a:lnTo>
                  <a:pt x="59704" y="52070"/>
                </a:lnTo>
                <a:lnTo>
                  <a:pt x="59382" y="50800"/>
                </a:lnTo>
                <a:lnTo>
                  <a:pt x="58680" y="48260"/>
                </a:lnTo>
                <a:lnTo>
                  <a:pt x="58910" y="46990"/>
                </a:lnTo>
                <a:lnTo>
                  <a:pt x="59382" y="45720"/>
                </a:lnTo>
                <a:lnTo>
                  <a:pt x="59934" y="43180"/>
                </a:lnTo>
                <a:lnTo>
                  <a:pt x="60014" y="41910"/>
                </a:lnTo>
                <a:lnTo>
                  <a:pt x="60095" y="35560"/>
                </a:lnTo>
                <a:lnTo>
                  <a:pt x="59980" y="34290"/>
                </a:lnTo>
                <a:lnTo>
                  <a:pt x="59819" y="33020"/>
                </a:lnTo>
                <a:lnTo>
                  <a:pt x="59313" y="31750"/>
                </a:lnTo>
                <a:lnTo>
                  <a:pt x="58565" y="29210"/>
                </a:lnTo>
                <a:lnTo>
                  <a:pt x="54632" y="22860"/>
                </a:lnTo>
                <a:lnTo>
                  <a:pt x="54310" y="21590"/>
                </a:lnTo>
                <a:lnTo>
                  <a:pt x="53172" y="21590"/>
                </a:lnTo>
                <a:lnTo>
                  <a:pt x="51723" y="19050"/>
                </a:lnTo>
                <a:lnTo>
                  <a:pt x="50423" y="16510"/>
                </a:lnTo>
                <a:lnTo>
                  <a:pt x="49676" y="16510"/>
                </a:lnTo>
                <a:lnTo>
                  <a:pt x="49097" y="15240"/>
                </a:lnTo>
                <a:lnTo>
                  <a:pt x="48066" y="15240"/>
                </a:lnTo>
                <a:lnTo>
                  <a:pt x="48020" y="13970"/>
                </a:lnTo>
                <a:lnTo>
                  <a:pt x="47790" y="11430"/>
                </a:lnTo>
                <a:lnTo>
                  <a:pt x="47595" y="10160"/>
                </a:lnTo>
                <a:lnTo>
                  <a:pt x="47043" y="8890"/>
                </a:lnTo>
                <a:lnTo>
                  <a:pt x="46652" y="7620"/>
                </a:lnTo>
                <a:lnTo>
                  <a:pt x="46215" y="6350"/>
                </a:lnTo>
                <a:lnTo>
                  <a:pt x="45939" y="6350"/>
                </a:lnTo>
                <a:lnTo>
                  <a:pt x="45709" y="5080"/>
                </a:lnTo>
                <a:lnTo>
                  <a:pt x="44766" y="3810"/>
                </a:lnTo>
                <a:close/>
              </a:path>
              <a:path w="61595" h="158750">
                <a:moveTo>
                  <a:pt x="47940" y="12700"/>
                </a:moveTo>
                <a:lnTo>
                  <a:pt x="48066" y="15240"/>
                </a:lnTo>
                <a:lnTo>
                  <a:pt x="49097" y="15240"/>
                </a:lnTo>
                <a:lnTo>
                  <a:pt x="47940" y="12700"/>
                </a:lnTo>
                <a:close/>
              </a:path>
              <a:path w="61595" h="158750">
                <a:moveTo>
                  <a:pt x="39728" y="0"/>
                </a:moveTo>
                <a:lnTo>
                  <a:pt x="39492" y="0"/>
                </a:lnTo>
                <a:lnTo>
                  <a:pt x="39256" y="1269"/>
                </a:lnTo>
                <a:lnTo>
                  <a:pt x="38391" y="2539"/>
                </a:lnTo>
                <a:lnTo>
                  <a:pt x="39531" y="3809"/>
                </a:lnTo>
                <a:lnTo>
                  <a:pt x="44053" y="3810"/>
                </a:lnTo>
                <a:lnTo>
                  <a:pt x="43659" y="2540"/>
                </a:lnTo>
                <a:lnTo>
                  <a:pt x="42362" y="2540"/>
                </a:lnTo>
                <a:lnTo>
                  <a:pt x="40868" y="1270"/>
                </a:lnTo>
                <a:lnTo>
                  <a:pt x="39728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77488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5" h="147320">
                <a:moveTo>
                  <a:pt x="51263" y="88803"/>
                </a:moveTo>
                <a:lnTo>
                  <a:pt x="1610" y="88803"/>
                </a:lnTo>
                <a:lnTo>
                  <a:pt x="1532" y="89112"/>
                </a:lnTo>
                <a:lnTo>
                  <a:pt x="0" y="104619"/>
                </a:lnTo>
                <a:lnTo>
                  <a:pt x="113" y="105833"/>
                </a:lnTo>
                <a:lnTo>
                  <a:pt x="2003" y="114054"/>
                </a:lnTo>
                <a:lnTo>
                  <a:pt x="2790" y="117578"/>
                </a:lnTo>
                <a:lnTo>
                  <a:pt x="3379" y="119654"/>
                </a:lnTo>
                <a:lnTo>
                  <a:pt x="3497" y="119967"/>
                </a:lnTo>
                <a:lnTo>
                  <a:pt x="3930" y="121455"/>
                </a:lnTo>
                <a:lnTo>
                  <a:pt x="15567" y="146748"/>
                </a:lnTo>
                <a:lnTo>
                  <a:pt x="16629" y="146709"/>
                </a:lnTo>
                <a:lnTo>
                  <a:pt x="17768" y="146630"/>
                </a:lnTo>
                <a:lnTo>
                  <a:pt x="19026" y="146630"/>
                </a:lnTo>
                <a:lnTo>
                  <a:pt x="20325" y="146591"/>
                </a:lnTo>
                <a:lnTo>
                  <a:pt x="26257" y="146591"/>
                </a:lnTo>
                <a:lnTo>
                  <a:pt x="25867" y="146239"/>
                </a:lnTo>
                <a:lnTo>
                  <a:pt x="24019" y="142285"/>
                </a:lnTo>
                <a:lnTo>
                  <a:pt x="24138" y="139896"/>
                </a:lnTo>
                <a:lnTo>
                  <a:pt x="24413" y="138996"/>
                </a:lnTo>
                <a:lnTo>
                  <a:pt x="28031" y="135354"/>
                </a:lnTo>
                <a:lnTo>
                  <a:pt x="25474" y="133592"/>
                </a:lnTo>
                <a:lnTo>
                  <a:pt x="13090" y="123765"/>
                </a:lnTo>
                <a:lnTo>
                  <a:pt x="28152" y="123765"/>
                </a:lnTo>
                <a:lnTo>
                  <a:pt x="28227" y="122434"/>
                </a:lnTo>
                <a:lnTo>
                  <a:pt x="38370" y="104619"/>
                </a:lnTo>
                <a:lnTo>
                  <a:pt x="44465" y="97060"/>
                </a:lnTo>
                <a:lnTo>
                  <a:pt x="49140" y="91345"/>
                </a:lnTo>
                <a:lnTo>
                  <a:pt x="51263" y="88803"/>
                </a:lnTo>
                <a:close/>
              </a:path>
              <a:path w="64135" h="147320">
                <a:moveTo>
                  <a:pt x="26257" y="146591"/>
                </a:moveTo>
                <a:lnTo>
                  <a:pt x="21740" y="146591"/>
                </a:lnTo>
                <a:lnTo>
                  <a:pt x="24767" y="146670"/>
                </a:lnTo>
                <a:lnTo>
                  <a:pt x="26457" y="146748"/>
                </a:lnTo>
                <a:lnTo>
                  <a:pt x="26257" y="146591"/>
                </a:lnTo>
                <a:close/>
              </a:path>
              <a:path w="64135" h="147320">
                <a:moveTo>
                  <a:pt x="28152" y="123765"/>
                </a:moveTo>
                <a:lnTo>
                  <a:pt x="13090" y="123765"/>
                </a:lnTo>
                <a:lnTo>
                  <a:pt x="14152" y="124744"/>
                </a:lnTo>
                <a:lnTo>
                  <a:pt x="17061" y="127210"/>
                </a:lnTo>
                <a:lnTo>
                  <a:pt x="28031" y="135354"/>
                </a:lnTo>
                <a:lnTo>
                  <a:pt x="29249" y="135119"/>
                </a:lnTo>
                <a:lnTo>
                  <a:pt x="30664" y="134963"/>
                </a:lnTo>
                <a:lnTo>
                  <a:pt x="28187" y="125331"/>
                </a:lnTo>
                <a:lnTo>
                  <a:pt x="28152" y="123765"/>
                </a:lnTo>
                <a:close/>
              </a:path>
              <a:path w="64135" h="147320">
                <a:moveTo>
                  <a:pt x="1555" y="88984"/>
                </a:moveTo>
                <a:lnTo>
                  <a:pt x="1516" y="89112"/>
                </a:lnTo>
                <a:lnTo>
                  <a:pt x="1555" y="88984"/>
                </a:lnTo>
                <a:close/>
              </a:path>
              <a:path w="64135" h="147320">
                <a:moveTo>
                  <a:pt x="62898" y="19068"/>
                </a:moveTo>
                <a:lnTo>
                  <a:pt x="59444" y="19068"/>
                </a:lnTo>
                <a:lnTo>
                  <a:pt x="59364" y="19503"/>
                </a:lnTo>
                <a:lnTo>
                  <a:pt x="37702" y="52315"/>
                </a:lnTo>
                <a:lnTo>
                  <a:pt x="29249" y="58373"/>
                </a:lnTo>
                <a:lnTo>
                  <a:pt x="24689" y="61591"/>
                </a:lnTo>
                <a:lnTo>
                  <a:pt x="1555" y="88984"/>
                </a:lnTo>
                <a:lnTo>
                  <a:pt x="1610" y="88803"/>
                </a:lnTo>
                <a:lnTo>
                  <a:pt x="51263" y="88803"/>
                </a:lnTo>
                <a:lnTo>
                  <a:pt x="57984" y="81244"/>
                </a:lnTo>
                <a:lnTo>
                  <a:pt x="58887" y="79950"/>
                </a:lnTo>
                <a:lnTo>
                  <a:pt x="63929" y="68280"/>
                </a:lnTo>
                <a:lnTo>
                  <a:pt x="63848" y="66058"/>
                </a:lnTo>
                <a:lnTo>
                  <a:pt x="63687" y="65382"/>
                </a:lnTo>
                <a:lnTo>
                  <a:pt x="63492" y="64878"/>
                </a:lnTo>
                <a:lnTo>
                  <a:pt x="63136" y="64214"/>
                </a:lnTo>
                <a:lnTo>
                  <a:pt x="62986" y="64019"/>
                </a:lnTo>
                <a:lnTo>
                  <a:pt x="62364" y="61591"/>
                </a:lnTo>
                <a:lnTo>
                  <a:pt x="59855" y="36487"/>
                </a:lnTo>
                <a:lnTo>
                  <a:pt x="60077" y="32845"/>
                </a:lnTo>
                <a:lnTo>
                  <a:pt x="60340" y="30269"/>
                </a:lnTo>
                <a:lnTo>
                  <a:pt x="60548" y="28585"/>
                </a:lnTo>
                <a:lnTo>
                  <a:pt x="61125" y="25218"/>
                </a:lnTo>
                <a:lnTo>
                  <a:pt x="60698" y="25218"/>
                </a:lnTo>
                <a:lnTo>
                  <a:pt x="61526" y="23294"/>
                </a:lnTo>
                <a:lnTo>
                  <a:pt x="62584" y="20752"/>
                </a:lnTo>
                <a:lnTo>
                  <a:pt x="62860" y="19812"/>
                </a:lnTo>
                <a:lnTo>
                  <a:pt x="62898" y="19068"/>
                </a:lnTo>
                <a:close/>
              </a:path>
              <a:path w="64135" h="147320">
                <a:moveTo>
                  <a:pt x="61445" y="23809"/>
                </a:moveTo>
                <a:lnTo>
                  <a:pt x="61018" y="24588"/>
                </a:lnTo>
                <a:lnTo>
                  <a:pt x="60893" y="24863"/>
                </a:lnTo>
                <a:lnTo>
                  <a:pt x="60698" y="25218"/>
                </a:lnTo>
                <a:lnTo>
                  <a:pt x="61125" y="25218"/>
                </a:lnTo>
                <a:lnTo>
                  <a:pt x="61272" y="24508"/>
                </a:lnTo>
                <a:lnTo>
                  <a:pt x="61411" y="24004"/>
                </a:lnTo>
                <a:lnTo>
                  <a:pt x="61445" y="23809"/>
                </a:lnTo>
                <a:close/>
              </a:path>
              <a:path w="64135" h="147320">
                <a:moveTo>
                  <a:pt x="59364" y="19246"/>
                </a:moveTo>
                <a:lnTo>
                  <a:pt x="59254" y="19503"/>
                </a:lnTo>
                <a:lnTo>
                  <a:pt x="59364" y="19246"/>
                </a:lnTo>
                <a:close/>
              </a:path>
              <a:path w="64135" h="147320">
                <a:moveTo>
                  <a:pt x="58191" y="0"/>
                </a:moveTo>
                <a:lnTo>
                  <a:pt x="55626" y="2393"/>
                </a:lnTo>
                <a:lnTo>
                  <a:pt x="56063" y="2897"/>
                </a:lnTo>
                <a:lnTo>
                  <a:pt x="56454" y="3412"/>
                </a:lnTo>
                <a:lnTo>
                  <a:pt x="59364" y="19246"/>
                </a:lnTo>
                <a:lnTo>
                  <a:pt x="59444" y="19068"/>
                </a:lnTo>
                <a:lnTo>
                  <a:pt x="62898" y="19068"/>
                </a:lnTo>
                <a:lnTo>
                  <a:pt x="62787" y="12769"/>
                </a:lnTo>
                <a:lnTo>
                  <a:pt x="62515" y="10421"/>
                </a:lnTo>
                <a:lnTo>
                  <a:pt x="58731" y="584"/>
                </a:lnTo>
                <a:lnTo>
                  <a:pt x="58191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49965" y="260326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10" h="59054">
                <a:moveTo>
                  <a:pt x="45199" y="55626"/>
                </a:moveTo>
                <a:lnTo>
                  <a:pt x="32632" y="55626"/>
                </a:lnTo>
                <a:lnTo>
                  <a:pt x="32868" y="56261"/>
                </a:lnTo>
                <a:lnTo>
                  <a:pt x="33182" y="56896"/>
                </a:lnTo>
                <a:lnTo>
                  <a:pt x="33536" y="57404"/>
                </a:lnTo>
                <a:lnTo>
                  <a:pt x="33929" y="57785"/>
                </a:lnTo>
                <a:lnTo>
                  <a:pt x="34362" y="58039"/>
                </a:lnTo>
                <a:lnTo>
                  <a:pt x="34794" y="58420"/>
                </a:lnTo>
                <a:lnTo>
                  <a:pt x="35265" y="58547"/>
                </a:lnTo>
                <a:lnTo>
                  <a:pt x="35777" y="58801"/>
                </a:lnTo>
                <a:lnTo>
                  <a:pt x="38411" y="58801"/>
                </a:lnTo>
                <a:lnTo>
                  <a:pt x="39512" y="58547"/>
                </a:lnTo>
                <a:lnTo>
                  <a:pt x="41123" y="57912"/>
                </a:lnTo>
                <a:lnTo>
                  <a:pt x="42146" y="57404"/>
                </a:lnTo>
                <a:lnTo>
                  <a:pt x="43051" y="57023"/>
                </a:lnTo>
                <a:lnTo>
                  <a:pt x="43876" y="56515"/>
                </a:lnTo>
                <a:lnTo>
                  <a:pt x="45055" y="55753"/>
                </a:lnTo>
                <a:lnTo>
                  <a:pt x="45199" y="55626"/>
                </a:lnTo>
                <a:close/>
              </a:path>
              <a:path w="67310" h="59054">
                <a:moveTo>
                  <a:pt x="6566" y="29590"/>
                </a:moveTo>
                <a:lnTo>
                  <a:pt x="5386" y="29717"/>
                </a:lnTo>
                <a:lnTo>
                  <a:pt x="3499" y="30225"/>
                </a:lnTo>
                <a:lnTo>
                  <a:pt x="2751" y="30733"/>
                </a:lnTo>
                <a:lnTo>
                  <a:pt x="2398" y="30860"/>
                </a:lnTo>
                <a:lnTo>
                  <a:pt x="0" y="38099"/>
                </a:lnTo>
                <a:lnTo>
                  <a:pt x="118" y="39115"/>
                </a:lnTo>
                <a:lnTo>
                  <a:pt x="9789" y="48894"/>
                </a:lnTo>
                <a:lnTo>
                  <a:pt x="10418" y="49148"/>
                </a:lnTo>
                <a:lnTo>
                  <a:pt x="12856" y="49783"/>
                </a:lnTo>
                <a:lnTo>
                  <a:pt x="13563" y="49910"/>
                </a:lnTo>
                <a:lnTo>
                  <a:pt x="13878" y="51180"/>
                </a:lnTo>
                <a:lnTo>
                  <a:pt x="24100" y="58292"/>
                </a:lnTo>
                <a:lnTo>
                  <a:pt x="26537" y="57911"/>
                </a:lnTo>
                <a:lnTo>
                  <a:pt x="28032" y="57531"/>
                </a:lnTo>
                <a:lnTo>
                  <a:pt x="29408" y="57023"/>
                </a:lnTo>
                <a:lnTo>
                  <a:pt x="31924" y="56007"/>
                </a:lnTo>
                <a:lnTo>
                  <a:pt x="32632" y="55626"/>
                </a:lnTo>
                <a:lnTo>
                  <a:pt x="45199" y="55626"/>
                </a:lnTo>
                <a:lnTo>
                  <a:pt x="45488" y="55372"/>
                </a:lnTo>
                <a:lnTo>
                  <a:pt x="46942" y="54483"/>
                </a:lnTo>
                <a:lnTo>
                  <a:pt x="47690" y="54229"/>
                </a:lnTo>
                <a:lnTo>
                  <a:pt x="48437" y="53848"/>
                </a:lnTo>
                <a:lnTo>
                  <a:pt x="49931" y="53340"/>
                </a:lnTo>
                <a:lnTo>
                  <a:pt x="51386" y="53213"/>
                </a:lnTo>
                <a:lnTo>
                  <a:pt x="52132" y="53086"/>
                </a:lnTo>
                <a:lnTo>
                  <a:pt x="65058" y="47498"/>
                </a:lnTo>
                <a:lnTo>
                  <a:pt x="65048" y="44704"/>
                </a:lnTo>
                <a:lnTo>
                  <a:pt x="64870" y="43942"/>
                </a:lnTo>
                <a:lnTo>
                  <a:pt x="64714" y="42926"/>
                </a:lnTo>
                <a:lnTo>
                  <a:pt x="64634" y="41529"/>
                </a:lnTo>
                <a:lnTo>
                  <a:pt x="64163" y="41148"/>
                </a:lnTo>
                <a:lnTo>
                  <a:pt x="64639" y="41148"/>
                </a:lnTo>
                <a:lnTo>
                  <a:pt x="64695" y="39624"/>
                </a:lnTo>
                <a:lnTo>
                  <a:pt x="61764" y="39624"/>
                </a:lnTo>
                <a:lnTo>
                  <a:pt x="60428" y="38735"/>
                </a:lnTo>
                <a:lnTo>
                  <a:pt x="57990" y="37592"/>
                </a:lnTo>
                <a:lnTo>
                  <a:pt x="57598" y="37465"/>
                </a:lnTo>
                <a:lnTo>
                  <a:pt x="57244" y="37465"/>
                </a:lnTo>
                <a:lnTo>
                  <a:pt x="56418" y="37084"/>
                </a:lnTo>
                <a:lnTo>
                  <a:pt x="52089" y="32639"/>
                </a:lnTo>
                <a:lnTo>
                  <a:pt x="14743" y="32638"/>
                </a:lnTo>
                <a:lnTo>
                  <a:pt x="7195" y="29717"/>
                </a:lnTo>
                <a:lnTo>
                  <a:pt x="6566" y="29590"/>
                </a:lnTo>
                <a:close/>
              </a:path>
              <a:path w="67310" h="59054">
                <a:moveTo>
                  <a:pt x="63848" y="53086"/>
                </a:moveTo>
                <a:lnTo>
                  <a:pt x="54216" y="53086"/>
                </a:lnTo>
                <a:lnTo>
                  <a:pt x="55592" y="53213"/>
                </a:lnTo>
                <a:lnTo>
                  <a:pt x="56221" y="53340"/>
                </a:lnTo>
                <a:lnTo>
                  <a:pt x="56850" y="53594"/>
                </a:lnTo>
                <a:lnTo>
                  <a:pt x="58030" y="53848"/>
                </a:lnTo>
                <a:lnTo>
                  <a:pt x="59092" y="54229"/>
                </a:lnTo>
                <a:lnTo>
                  <a:pt x="60860" y="54991"/>
                </a:lnTo>
                <a:lnTo>
                  <a:pt x="62433" y="55880"/>
                </a:lnTo>
                <a:lnTo>
                  <a:pt x="63848" y="53086"/>
                </a:lnTo>
                <a:close/>
              </a:path>
              <a:path w="67310" h="59054">
                <a:moveTo>
                  <a:pt x="65048" y="44704"/>
                </a:moveTo>
                <a:lnTo>
                  <a:pt x="65107" y="44958"/>
                </a:lnTo>
                <a:lnTo>
                  <a:pt x="65048" y="44704"/>
                </a:lnTo>
                <a:close/>
              </a:path>
              <a:path w="67310" h="59054">
                <a:moveTo>
                  <a:pt x="64639" y="41148"/>
                </a:moveTo>
                <a:lnTo>
                  <a:pt x="64163" y="41148"/>
                </a:lnTo>
                <a:lnTo>
                  <a:pt x="64634" y="41275"/>
                </a:lnTo>
                <a:close/>
              </a:path>
              <a:path w="67310" h="59054">
                <a:moveTo>
                  <a:pt x="66915" y="29210"/>
                </a:moveTo>
                <a:lnTo>
                  <a:pt x="65185" y="30353"/>
                </a:lnTo>
                <a:lnTo>
                  <a:pt x="63652" y="31115"/>
                </a:lnTo>
                <a:lnTo>
                  <a:pt x="62315" y="31623"/>
                </a:lnTo>
                <a:lnTo>
                  <a:pt x="61214" y="31877"/>
                </a:lnTo>
                <a:lnTo>
                  <a:pt x="60311" y="32131"/>
                </a:lnTo>
                <a:lnTo>
                  <a:pt x="59191" y="32131"/>
                </a:lnTo>
                <a:lnTo>
                  <a:pt x="59406" y="33401"/>
                </a:lnTo>
                <a:lnTo>
                  <a:pt x="59680" y="34671"/>
                </a:lnTo>
                <a:lnTo>
                  <a:pt x="64695" y="39624"/>
                </a:lnTo>
                <a:lnTo>
                  <a:pt x="64794" y="38481"/>
                </a:lnTo>
                <a:lnTo>
                  <a:pt x="65067" y="36322"/>
                </a:lnTo>
                <a:lnTo>
                  <a:pt x="65812" y="32893"/>
                </a:lnTo>
                <a:lnTo>
                  <a:pt x="66915" y="29210"/>
                </a:lnTo>
                <a:close/>
              </a:path>
              <a:path w="67310" h="59054">
                <a:moveTo>
                  <a:pt x="12344" y="0"/>
                </a:moveTo>
                <a:lnTo>
                  <a:pt x="8531" y="1777"/>
                </a:lnTo>
                <a:lnTo>
                  <a:pt x="8334" y="2031"/>
                </a:lnTo>
                <a:lnTo>
                  <a:pt x="7785" y="3301"/>
                </a:lnTo>
                <a:lnTo>
                  <a:pt x="7470" y="4444"/>
                </a:lnTo>
                <a:lnTo>
                  <a:pt x="7061" y="6603"/>
                </a:lnTo>
                <a:lnTo>
                  <a:pt x="6959" y="10540"/>
                </a:lnTo>
                <a:lnTo>
                  <a:pt x="7104" y="11556"/>
                </a:lnTo>
                <a:lnTo>
                  <a:pt x="13563" y="20954"/>
                </a:lnTo>
                <a:lnTo>
                  <a:pt x="13170" y="22478"/>
                </a:lnTo>
                <a:lnTo>
                  <a:pt x="13014" y="23240"/>
                </a:lnTo>
                <a:lnTo>
                  <a:pt x="12895" y="24002"/>
                </a:lnTo>
                <a:lnTo>
                  <a:pt x="12777" y="27939"/>
                </a:lnTo>
                <a:lnTo>
                  <a:pt x="13014" y="29209"/>
                </a:lnTo>
                <a:lnTo>
                  <a:pt x="52089" y="32639"/>
                </a:lnTo>
                <a:lnTo>
                  <a:pt x="51722" y="31877"/>
                </a:lnTo>
                <a:lnTo>
                  <a:pt x="51267" y="30480"/>
                </a:lnTo>
                <a:lnTo>
                  <a:pt x="50913" y="28702"/>
                </a:lnTo>
                <a:lnTo>
                  <a:pt x="50953" y="24892"/>
                </a:lnTo>
                <a:lnTo>
                  <a:pt x="51150" y="23622"/>
                </a:lnTo>
                <a:lnTo>
                  <a:pt x="51267" y="23241"/>
                </a:lnTo>
                <a:lnTo>
                  <a:pt x="51032" y="21971"/>
                </a:lnTo>
                <a:lnTo>
                  <a:pt x="38175" y="15240"/>
                </a:lnTo>
                <a:lnTo>
                  <a:pt x="37429" y="13843"/>
                </a:lnTo>
                <a:lnTo>
                  <a:pt x="22213" y="7874"/>
                </a:lnTo>
                <a:lnTo>
                  <a:pt x="20640" y="6096"/>
                </a:lnTo>
                <a:lnTo>
                  <a:pt x="19068" y="4445"/>
                </a:lnTo>
                <a:lnTo>
                  <a:pt x="18124" y="3556"/>
                </a:lnTo>
                <a:lnTo>
                  <a:pt x="17220" y="2794"/>
                </a:lnTo>
                <a:lnTo>
                  <a:pt x="16395" y="2032"/>
                </a:lnTo>
                <a:lnTo>
                  <a:pt x="14861" y="1016"/>
                </a:lnTo>
                <a:lnTo>
                  <a:pt x="14153" y="635"/>
                </a:lnTo>
                <a:lnTo>
                  <a:pt x="13524" y="381"/>
                </a:lnTo>
                <a:lnTo>
                  <a:pt x="12344" y="0"/>
                </a:lnTo>
                <a:close/>
              </a:path>
              <a:path w="67310" h="59054">
                <a:moveTo>
                  <a:pt x="59170" y="32004"/>
                </a:moveTo>
                <a:lnTo>
                  <a:pt x="59288" y="32131"/>
                </a:lnTo>
                <a:lnTo>
                  <a:pt x="59170" y="32004"/>
                </a:lnTo>
                <a:close/>
              </a:path>
              <a:path w="67310" h="59054">
                <a:moveTo>
                  <a:pt x="43365" y="13970"/>
                </a:moveTo>
                <a:lnTo>
                  <a:pt x="38175" y="15240"/>
                </a:lnTo>
                <a:lnTo>
                  <a:pt x="47424" y="15240"/>
                </a:lnTo>
                <a:lnTo>
                  <a:pt x="47296" y="15113"/>
                </a:lnTo>
                <a:lnTo>
                  <a:pt x="45055" y="14097"/>
                </a:lnTo>
                <a:lnTo>
                  <a:pt x="44505" y="14097"/>
                </a:lnTo>
                <a:lnTo>
                  <a:pt x="43365" y="13970"/>
                </a:lnTo>
                <a:close/>
              </a:path>
              <a:path w="67310" h="59054">
                <a:moveTo>
                  <a:pt x="28346" y="6096"/>
                </a:moveTo>
                <a:lnTo>
                  <a:pt x="26617" y="6096"/>
                </a:lnTo>
                <a:lnTo>
                  <a:pt x="25633" y="6223"/>
                </a:lnTo>
                <a:lnTo>
                  <a:pt x="24297" y="6604"/>
                </a:lnTo>
                <a:lnTo>
                  <a:pt x="23943" y="6858"/>
                </a:lnTo>
                <a:lnTo>
                  <a:pt x="23589" y="6985"/>
                </a:lnTo>
                <a:lnTo>
                  <a:pt x="22566" y="7620"/>
                </a:lnTo>
                <a:lnTo>
                  <a:pt x="22331" y="7874"/>
                </a:lnTo>
                <a:lnTo>
                  <a:pt x="32297" y="7874"/>
                </a:lnTo>
                <a:lnTo>
                  <a:pt x="31610" y="7366"/>
                </a:lnTo>
                <a:lnTo>
                  <a:pt x="30901" y="6985"/>
                </a:lnTo>
                <a:lnTo>
                  <a:pt x="29604" y="6350"/>
                </a:lnTo>
                <a:lnTo>
                  <a:pt x="28346" y="6096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90578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7047" y="14292"/>
                </a:moveTo>
                <a:lnTo>
                  <a:pt x="6054" y="14292"/>
                </a:lnTo>
                <a:lnTo>
                  <a:pt x="6644" y="14602"/>
                </a:lnTo>
                <a:lnTo>
                  <a:pt x="7047" y="14292"/>
                </a:lnTo>
                <a:close/>
              </a:path>
              <a:path w="19050" h="14604">
                <a:moveTo>
                  <a:pt x="7037" y="0"/>
                </a:moveTo>
                <a:lnTo>
                  <a:pt x="1218" y="5680"/>
                </a:lnTo>
                <a:lnTo>
                  <a:pt x="825" y="6424"/>
                </a:lnTo>
                <a:lnTo>
                  <a:pt x="235" y="7753"/>
                </a:lnTo>
                <a:lnTo>
                  <a:pt x="78" y="8383"/>
                </a:lnTo>
                <a:lnTo>
                  <a:pt x="0" y="10456"/>
                </a:lnTo>
                <a:lnTo>
                  <a:pt x="118" y="10879"/>
                </a:lnTo>
                <a:lnTo>
                  <a:pt x="3145" y="13662"/>
                </a:lnTo>
                <a:lnTo>
                  <a:pt x="3499" y="13823"/>
                </a:lnTo>
                <a:lnTo>
                  <a:pt x="4954" y="14246"/>
                </a:lnTo>
                <a:lnTo>
                  <a:pt x="6015" y="14453"/>
                </a:lnTo>
                <a:lnTo>
                  <a:pt x="6408" y="14487"/>
                </a:lnTo>
                <a:lnTo>
                  <a:pt x="6206" y="14372"/>
                </a:lnTo>
                <a:lnTo>
                  <a:pt x="6015" y="14292"/>
                </a:lnTo>
                <a:lnTo>
                  <a:pt x="7047" y="14292"/>
                </a:lnTo>
                <a:lnTo>
                  <a:pt x="18448" y="3012"/>
                </a:lnTo>
                <a:lnTo>
                  <a:pt x="13721" y="3012"/>
                </a:lnTo>
                <a:lnTo>
                  <a:pt x="11879" y="1649"/>
                </a:lnTo>
                <a:lnTo>
                  <a:pt x="7627" y="34"/>
                </a:lnTo>
                <a:lnTo>
                  <a:pt x="7037" y="0"/>
                </a:lnTo>
                <a:close/>
              </a:path>
              <a:path w="19050" h="14604">
                <a:moveTo>
                  <a:pt x="16630" y="2118"/>
                </a:moveTo>
                <a:lnTo>
                  <a:pt x="13721" y="3012"/>
                </a:lnTo>
                <a:lnTo>
                  <a:pt x="18448" y="3012"/>
                </a:lnTo>
                <a:lnTo>
                  <a:pt x="18714" y="2668"/>
                </a:lnTo>
                <a:lnTo>
                  <a:pt x="18124" y="2427"/>
                </a:lnTo>
                <a:lnTo>
                  <a:pt x="17614" y="2267"/>
                </a:lnTo>
                <a:lnTo>
                  <a:pt x="16630" y="21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28931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4" h="187959">
                <a:moveTo>
                  <a:pt x="32632" y="186689"/>
                </a:moveTo>
                <a:lnTo>
                  <a:pt x="24022" y="186689"/>
                </a:lnTo>
                <a:lnTo>
                  <a:pt x="24533" y="187959"/>
                </a:lnTo>
                <a:lnTo>
                  <a:pt x="31767" y="187959"/>
                </a:lnTo>
                <a:lnTo>
                  <a:pt x="32632" y="186689"/>
                </a:lnTo>
                <a:close/>
              </a:path>
              <a:path w="120014" h="187959">
                <a:moveTo>
                  <a:pt x="34401" y="185419"/>
                </a:moveTo>
                <a:lnTo>
                  <a:pt x="22763" y="185419"/>
                </a:lnTo>
                <a:lnTo>
                  <a:pt x="23550" y="186689"/>
                </a:lnTo>
                <a:lnTo>
                  <a:pt x="33536" y="186689"/>
                </a:lnTo>
                <a:lnTo>
                  <a:pt x="34401" y="185419"/>
                </a:lnTo>
                <a:close/>
              </a:path>
              <a:path w="120014" h="187959">
                <a:moveTo>
                  <a:pt x="39512" y="180339"/>
                </a:moveTo>
                <a:lnTo>
                  <a:pt x="4364" y="180339"/>
                </a:lnTo>
                <a:lnTo>
                  <a:pt x="5032" y="181609"/>
                </a:lnTo>
                <a:lnTo>
                  <a:pt x="6605" y="181609"/>
                </a:lnTo>
                <a:lnTo>
                  <a:pt x="7548" y="182879"/>
                </a:lnTo>
                <a:lnTo>
                  <a:pt x="21388" y="182879"/>
                </a:lnTo>
                <a:lnTo>
                  <a:pt x="21742" y="184149"/>
                </a:lnTo>
                <a:lnTo>
                  <a:pt x="22174" y="185419"/>
                </a:lnTo>
                <a:lnTo>
                  <a:pt x="35306" y="185419"/>
                </a:lnTo>
                <a:lnTo>
                  <a:pt x="36171" y="184149"/>
                </a:lnTo>
                <a:lnTo>
                  <a:pt x="37035" y="184149"/>
                </a:lnTo>
                <a:lnTo>
                  <a:pt x="37900" y="182879"/>
                </a:lnTo>
                <a:lnTo>
                  <a:pt x="38726" y="181609"/>
                </a:lnTo>
                <a:lnTo>
                  <a:pt x="39512" y="180339"/>
                </a:lnTo>
                <a:close/>
              </a:path>
              <a:path w="120014" h="187959">
                <a:moveTo>
                  <a:pt x="21388" y="182879"/>
                </a:moveTo>
                <a:lnTo>
                  <a:pt x="11047" y="182879"/>
                </a:lnTo>
                <a:lnTo>
                  <a:pt x="12424" y="184149"/>
                </a:lnTo>
                <a:lnTo>
                  <a:pt x="17338" y="184149"/>
                </a:lnTo>
                <a:lnTo>
                  <a:pt x="21388" y="182879"/>
                </a:lnTo>
                <a:close/>
              </a:path>
              <a:path w="120014" h="187959">
                <a:moveTo>
                  <a:pt x="47493" y="181609"/>
                </a:moveTo>
                <a:lnTo>
                  <a:pt x="41399" y="181609"/>
                </a:lnTo>
                <a:lnTo>
                  <a:pt x="42579" y="182879"/>
                </a:lnTo>
                <a:lnTo>
                  <a:pt x="46432" y="182879"/>
                </a:lnTo>
                <a:lnTo>
                  <a:pt x="47493" y="181609"/>
                </a:lnTo>
                <a:close/>
              </a:path>
              <a:path w="120014" h="187959">
                <a:moveTo>
                  <a:pt x="49105" y="180339"/>
                </a:moveTo>
                <a:lnTo>
                  <a:pt x="39512" y="180339"/>
                </a:lnTo>
                <a:lnTo>
                  <a:pt x="39826" y="181609"/>
                </a:lnTo>
                <a:lnTo>
                  <a:pt x="48044" y="181609"/>
                </a:lnTo>
                <a:lnTo>
                  <a:pt x="49105" y="180339"/>
                </a:lnTo>
                <a:close/>
              </a:path>
              <a:path w="120014" h="187959">
                <a:moveTo>
                  <a:pt x="50167" y="179069"/>
                </a:moveTo>
                <a:lnTo>
                  <a:pt x="3263" y="179069"/>
                </a:lnTo>
                <a:lnTo>
                  <a:pt x="3774" y="180339"/>
                </a:lnTo>
                <a:lnTo>
                  <a:pt x="49655" y="180339"/>
                </a:lnTo>
                <a:lnTo>
                  <a:pt x="50167" y="179069"/>
                </a:lnTo>
                <a:close/>
              </a:path>
              <a:path w="120014" h="187959">
                <a:moveTo>
                  <a:pt x="52486" y="172719"/>
                </a:moveTo>
                <a:lnTo>
                  <a:pt x="1297" y="172719"/>
                </a:lnTo>
                <a:lnTo>
                  <a:pt x="1454" y="175259"/>
                </a:lnTo>
                <a:lnTo>
                  <a:pt x="1730" y="176529"/>
                </a:lnTo>
                <a:lnTo>
                  <a:pt x="1927" y="176529"/>
                </a:lnTo>
                <a:lnTo>
                  <a:pt x="2163" y="177799"/>
                </a:lnTo>
                <a:lnTo>
                  <a:pt x="2477" y="177799"/>
                </a:lnTo>
                <a:lnTo>
                  <a:pt x="2831" y="179069"/>
                </a:lnTo>
                <a:lnTo>
                  <a:pt x="50677" y="179069"/>
                </a:lnTo>
                <a:lnTo>
                  <a:pt x="52211" y="175259"/>
                </a:lnTo>
                <a:lnTo>
                  <a:pt x="52211" y="173989"/>
                </a:lnTo>
                <a:lnTo>
                  <a:pt x="52369" y="173989"/>
                </a:lnTo>
                <a:lnTo>
                  <a:pt x="52486" y="172719"/>
                </a:lnTo>
                <a:close/>
              </a:path>
              <a:path w="120014" h="187959">
                <a:moveTo>
                  <a:pt x="53037" y="171449"/>
                </a:moveTo>
                <a:lnTo>
                  <a:pt x="1415" y="171449"/>
                </a:lnTo>
                <a:lnTo>
                  <a:pt x="1337" y="172719"/>
                </a:lnTo>
                <a:lnTo>
                  <a:pt x="52683" y="172719"/>
                </a:lnTo>
                <a:lnTo>
                  <a:pt x="53037" y="171449"/>
                </a:lnTo>
                <a:close/>
              </a:path>
              <a:path w="120014" h="187959">
                <a:moveTo>
                  <a:pt x="61018" y="168909"/>
                </a:moveTo>
                <a:lnTo>
                  <a:pt x="2202" y="168909"/>
                </a:lnTo>
                <a:lnTo>
                  <a:pt x="1651" y="171449"/>
                </a:lnTo>
                <a:lnTo>
                  <a:pt x="54845" y="171449"/>
                </a:lnTo>
                <a:lnTo>
                  <a:pt x="55160" y="170179"/>
                </a:lnTo>
                <a:lnTo>
                  <a:pt x="60389" y="170179"/>
                </a:lnTo>
                <a:lnTo>
                  <a:pt x="61018" y="168909"/>
                </a:lnTo>
                <a:close/>
              </a:path>
              <a:path w="120014" h="187959">
                <a:moveTo>
                  <a:pt x="59170" y="170179"/>
                </a:moveTo>
                <a:lnTo>
                  <a:pt x="55867" y="170179"/>
                </a:lnTo>
                <a:lnTo>
                  <a:pt x="56025" y="171449"/>
                </a:lnTo>
                <a:lnTo>
                  <a:pt x="58620" y="171449"/>
                </a:lnTo>
                <a:lnTo>
                  <a:pt x="59170" y="170179"/>
                </a:lnTo>
                <a:close/>
              </a:path>
              <a:path w="120014" h="187959">
                <a:moveTo>
                  <a:pt x="62394" y="167639"/>
                </a:moveTo>
                <a:lnTo>
                  <a:pt x="3302" y="167639"/>
                </a:lnTo>
                <a:lnTo>
                  <a:pt x="2909" y="168909"/>
                </a:lnTo>
                <a:lnTo>
                  <a:pt x="61725" y="168909"/>
                </a:lnTo>
                <a:lnTo>
                  <a:pt x="62394" y="167639"/>
                </a:lnTo>
                <a:close/>
              </a:path>
              <a:path w="120014" h="187959">
                <a:moveTo>
                  <a:pt x="75682" y="165099"/>
                </a:moveTo>
                <a:lnTo>
                  <a:pt x="64556" y="165099"/>
                </a:lnTo>
                <a:lnTo>
                  <a:pt x="65028" y="166369"/>
                </a:lnTo>
                <a:lnTo>
                  <a:pt x="67780" y="166369"/>
                </a:lnTo>
                <a:lnTo>
                  <a:pt x="69078" y="167639"/>
                </a:lnTo>
                <a:lnTo>
                  <a:pt x="69982" y="167639"/>
                </a:lnTo>
                <a:lnTo>
                  <a:pt x="71082" y="168909"/>
                </a:lnTo>
                <a:lnTo>
                  <a:pt x="72381" y="167639"/>
                </a:lnTo>
                <a:lnTo>
                  <a:pt x="74739" y="166369"/>
                </a:lnTo>
                <a:lnTo>
                  <a:pt x="75682" y="165099"/>
                </a:lnTo>
                <a:close/>
              </a:path>
              <a:path w="120014" h="187959">
                <a:moveTo>
                  <a:pt x="9357" y="166369"/>
                </a:moveTo>
                <a:lnTo>
                  <a:pt x="5032" y="166369"/>
                </a:lnTo>
                <a:lnTo>
                  <a:pt x="4560" y="167639"/>
                </a:lnTo>
                <a:lnTo>
                  <a:pt x="11362" y="167639"/>
                </a:lnTo>
                <a:lnTo>
                  <a:pt x="9357" y="166369"/>
                </a:lnTo>
                <a:close/>
              </a:path>
              <a:path w="120014" h="187959">
                <a:moveTo>
                  <a:pt x="63102" y="166369"/>
                </a:moveTo>
                <a:lnTo>
                  <a:pt x="12581" y="166369"/>
                </a:lnTo>
                <a:lnTo>
                  <a:pt x="12817" y="167639"/>
                </a:lnTo>
                <a:lnTo>
                  <a:pt x="63102" y="167639"/>
                </a:lnTo>
                <a:lnTo>
                  <a:pt x="63102" y="166369"/>
                </a:lnTo>
                <a:close/>
              </a:path>
              <a:path w="120014" h="187959">
                <a:moveTo>
                  <a:pt x="77806" y="163829"/>
                </a:moveTo>
                <a:lnTo>
                  <a:pt x="12502" y="163829"/>
                </a:lnTo>
                <a:lnTo>
                  <a:pt x="12424" y="166369"/>
                </a:lnTo>
                <a:lnTo>
                  <a:pt x="64163" y="166369"/>
                </a:lnTo>
                <a:lnTo>
                  <a:pt x="64556" y="165099"/>
                </a:lnTo>
                <a:lnTo>
                  <a:pt x="76508" y="165099"/>
                </a:lnTo>
                <a:lnTo>
                  <a:pt x="77806" y="163829"/>
                </a:lnTo>
                <a:close/>
              </a:path>
              <a:path w="120014" h="187959">
                <a:moveTo>
                  <a:pt x="79929" y="162559"/>
                </a:moveTo>
                <a:lnTo>
                  <a:pt x="13014" y="162559"/>
                </a:lnTo>
                <a:lnTo>
                  <a:pt x="12738" y="163829"/>
                </a:lnTo>
                <a:lnTo>
                  <a:pt x="78868" y="163829"/>
                </a:lnTo>
                <a:lnTo>
                  <a:pt x="79929" y="162559"/>
                </a:lnTo>
                <a:close/>
              </a:path>
              <a:path w="120014" h="187959">
                <a:moveTo>
                  <a:pt x="78278" y="160019"/>
                </a:moveTo>
                <a:lnTo>
                  <a:pt x="15018" y="160019"/>
                </a:lnTo>
                <a:lnTo>
                  <a:pt x="14389" y="161289"/>
                </a:lnTo>
                <a:lnTo>
                  <a:pt x="13878" y="161289"/>
                </a:lnTo>
                <a:lnTo>
                  <a:pt x="13407" y="162559"/>
                </a:lnTo>
                <a:lnTo>
                  <a:pt x="79339" y="162559"/>
                </a:lnTo>
                <a:lnTo>
                  <a:pt x="78632" y="161289"/>
                </a:lnTo>
                <a:lnTo>
                  <a:pt x="78278" y="160019"/>
                </a:lnTo>
                <a:close/>
              </a:path>
              <a:path w="120014" h="187959">
                <a:moveTo>
                  <a:pt x="77216" y="157479"/>
                </a:moveTo>
                <a:lnTo>
                  <a:pt x="55670" y="157479"/>
                </a:lnTo>
                <a:lnTo>
                  <a:pt x="54688" y="158749"/>
                </a:lnTo>
                <a:lnTo>
                  <a:pt x="18714" y="158749"/>
                </a:lnTo>
                <a:lnTo>
                  <a:pt x="17888" y="160019"/>
                </a:lnTo>
                <a:lnTo>
                  <a:pt x="77884" y="160019"/>
                </a:lnTo>
                <a:lnTo>
                  <a:pt x="77216" y="158749"/>
                </a:lnTo>
                <a:lnTo>
                  <a:pt x="77216" y="157479"/>
                </a:lnTo>
                <a:close/>
              </a:path>
              <a:path w="120014" h="187959">
                <a:moveTo>
                  <a:pt x="51779" y="157479"/>
                </a:moveTo>
                <a:lnTo>
                  <a:pt x="29055" y="157479"/>
                </a:lnTo>
                <a:lnTo>
                  <a:pt x="28819" y="158749"/>
                </a:lnTo>
                <a:lnTo>
                  <a:pt x="52644" y="158749"/>
                </a:lnTo>
                <a:lnTo>
                  <a:pt x="51779" y="157479"/>
                </a:lnTo>
                <a:close/>
              </a:path>
              <a:path w="120014" h="187959">
                <a:moveTo>
                  <a:pt x="45292" y="154939"/>
                </a:moveTo>
                <a:lnTo>
                  <a:pt x="30509" y="154939"/>
                </a:lnTo>
                <a:lnTo>
                  <a:pt x="30037" y="156209"/>
                </a:lnTo>
                <a:lnTo>
                  <a:pt x="29643" y="156209"/>
                </a:lnTo>
                <a:lnTo>
                  <a:pt x="29290" y="157479"/>
                </a:lnTo>
                <a:lnTo>
                  <a:pt x="48790" y="157479"/>
                </a:lnTo>
                <a:lnTo>
                  <a:pt x="47886" y="156209"/>
                </a:lnTo>
                <a:lnTo>
                  <a:pt x="45292" y="154939"/>
                </a:lnTo>
                <a:close/>
              </a:path>
              <a:path w="120014" h="187959">
                <a:moveTo>
                  <a:pt x="75132" y="151129"/>
                </a:moveTo>
                <a:lnTo>
                  <a:pt x="62394" y="151129"/>
                </a:lnTo>
                <a:lnTo>
                  <a:pt x="63023" y="152399"/>
                </a:lnTo>
                <a:lnTo>
                  <a:pt x="63612" y="152399"/>
                </a:lnTo>
                <a:lnTo>
                  <a:pt x="63849" y="153669"/>
                </a:lnTo>
                <a:lnTo>
                  <a:pt x="64321" y="153669"/>
                </a:lnTo>
                <a:lnTo>
                  <a:pt x="64634" y="154939"/>
                </a:lnTo>
                <a:lnTo>
                  <a:pt x="64870" y="156209"/>
                </a:lnTo>
                <a:lnTo>
                  <a:pt x="57990" y="156209"/>
                </a:lnTo>
                <a:lnTo>
                  <a:pt x="56969" y="157479"/>
                </a:lnTo>
                <a:lnTo>
                  <a:pt x="77137" y="157479"/>
                </a:lnTo>
                <a:lnTo>
                  <a:pt x="76351" y="154939"/>
                </a:lnTo>
                <a:lnTo>
                  <a:pt x="75840" y="153669"/>
                </a:lnTo>
                <a:lnTo>
                  <a:pt x="75132" y="151129"/>
                </a:lnTo>
                <a:close/>
              </a:path>
              <a:path w="120014" h="187959">
                <a:moveTo>
                  <a:pt x="41832" y="153669"/>
                </a:moveTo>
                <a:lnTo>
                  <a:pt x="31532" y="153669"/>
                </a:lnTo>
                <a:lnTo>
                  <a:pt x="30981" y="154939"/>
                </a:lnTo>
                <a:lnTo>
                  <a:pt x="42971" y="154939"/>
                </a:lnTo>
                <a:lnTo>
                  <a:pt x="41832" y="153669"/>
                </a:lnTo>
                <a:close/>
              </a:path>
              <a:path w="120014" h="187959">
                <a:moveTo>
                  <a:pt x="36957" y="152399"/>
                </a:moveTo>
                <a:lnTo>
                  <a:pt x="34087" y="152399"/>
                </a:lnTo>
                <a:lnTo>
                  <a:pt x="33419" y="153669"/>
                </a:lnTo>
                <a:lnTo>
                  <a:pt x="39158" y="153669"/>
                </a:lnTo>
                <a:lnTo>
                  <a:pt x="36957" y="152399"/>
                </a:lnTo>
                <a:close/>
              </a:path>
              <a:path w="120014" h="187959">
                <a:moveTo>
                  <a:pt x="39119" y="151129"/>
                </a:moveTo>
                <a:lnTo>
                  <a:pt x="35581" y="151129"/>
                </a:lnTo>
                <a:lnTo>
                  <a:pt x="36367" y="152399"/>
                </a:lnTo>
                <a:lnTo>
                  <a:pt x="38136" y="152399"/>
                </a:lnTo>
                <a:lnTo>
                  <a:pt x="39119" y="151129"/>
                </a:lnTo>
                <a:close/>
              </a:path>
              <a:path w="120014" h="187959">
                <a:moveTo>
                  <a:pt x="47729" y="148589"/>
                </a:moveTo>
                <a:lnTo>
                  <a:pt x="31020" y="148589"/>
                </a:lnTo>
                <a:lnTo>
                  <a:pt x="31885" y="149859"/>
                </a:lnTo>
                <a:lnTo>
                  <a:pt x="32946" y="151129"/>
                </a:lnTo>
                <a:lnTo>
                  <a:pt x="43641" y="151129"/>
                </a:lnTo>
                <a:lnTo>
                  <a:pt x="44938" y="149859"/>
                </a:lnTo>
                <a:lnTo>
                  <a:pt x="46313" y="149859"/>
                </a:lnTo>
                <a:lnTo>
                  <a:pt x="47729" y="148589"/>
                </a:lnTo>
                <a:close/>
              </a:path>
              <a:path w="120014" h="187959">
                <a:moveTo>
                  <a:pt x="74188" y="149859"/>
                </a:moveTo>
                <a:lnTo>
                  <a:pt x="61057" y="149859"/>
                </a:lnTo>
                <a:lnTo>
                  <a:pt x="61725" y="151129"/>
                </a:lnTo>
                <a:lnTo>
                  <a:pt x="74700" y="151129"/>
                </a:lnTo>
                <a:lnTo>
                  <a:pt x="74188" y="149859"/>
                </a:lnTo>
                <a:close/>
              </a:path>
              <a:path w="120014" h="187959">
                <a:moveTo>
                  <a:pt x="76233" y="147319"/>
                </a:moveTo>
                <a:lnTo>
                  <a:pt x="56850" y="147319"/>
                </a:lnTo>
                <a:lnTo>
                  <a:pt x="57715" y="148589"/>
                </a:lnTo>
                <a:lnTo>
                  <a:pt x="59092" y="148589"/>
                </a:lnTo>
                <a:lnTo>
                  <a:pt x="60350" y="149859"/>
                </a:lnTo>
                <a:lnTo>
                  <a:pt x="74582" y="149859"/>
                </a:lnTo>
                <a:lnTo>
                  <a:pt x="75565" y="148589"/>
                </a:lnTo>
                <a:lnTo>
                  <a:pt x="76233" y="147319"/>
                </a:lnTo>
                <a:close/>
              </a:path>
              <a:path w="120014" h="187959">
                <a:moveTo>
                  <a:pt x="78513" y="143509"/>
                </a:moveTo>
                <a:lnTo>
                  <a:pt x="72930" y="143509"/>
                </a:lnTo>
                <a:lnTo>
                  <a:pt x="72223" y="144779"/>
                </a:lnTo>
                <a:lnTo>
                  <a:pt x="13524" y="144779"/>
                </a:lnTo>
                <a:lnTo>
                  <a:pt x="14272" y="146049"/>
                </a:lnTo>
                <a:lnTo>
                  <a:pt x="28819" y="146049"/>
                </a:lnTo>
                <a:lnTo>
                  <a:pt x="29565" y="147319"/>
                </a:lnTo>
                <a:lnTo>
                  <a:pt x="30037" y="148589"/>
                </a:lnTo>
                <a:lnTo>
                  <a:pt x="47886" y="148589"/>
                </a:lnTo>
                <a:lnTo>
                  <a:pt x="48751" y="147319"/>
                </a:lnTo>
                <a:lnTo>
                  <a:pt x="76233" y="147319"/>
                </a:lnTo>
                <a:lnTo>
                  <a:pt x="76980" y="146049"/>
                </a:lnTo>
                <a:lnTo>
                  <a:pt x="78120" y="144779"/>
                </a:lnTo>
                <a:lnTo>
                  <a:pt x="78513" y="143509"/>
                </a:lnTo>
                <a:close/>
              </a:path>
              <a:path w="120014" h="187959">
                <a:moveTo>
                  <a:pt x="69117" y="143509"/>
                </a:moveTo>
                <a:lnTo>
                  <a:pt x="11912" y="143509"/>
                </a:lnTo>
                <a:lnTo>
                  <a:pt x="12344" y="144779"/>
                </a:lnTo>
                <a:lnTo>
                  <a:pt x="69824" y="144779"/>
                </a:lnTo>
                <a:lnTo>
                  <a:pt x="69117" y="143509"/>
                </a:lnTo>
                <a:close/>
              </a:path>
              <a:path w="120014" h="187959">
                <a:moveTo>
                  <a:pt x="67111" y="142239"/>
                </a:moveTo>
                <a:lnTo>
                  <a:pt x="11244" y="142239"/>
                </a:lnTo>
                <a:lnTo>
                  <a:pt x="11559" y="143509"/>
                </a:lnTo>
                <a:lnTo>
                  <a:pt x="68213" y="143509"/>
                </a:lnTo>
                <a:lnTo>
                  <a:pt x="67111" y="142239"/>
                </a:lnTo>
                <a:close/>
              </a:path>
              <a:path w="120014" h="187959">
                <a:moveTo>
                  <a:pt x="82720" y="142239"/>
                </a:moveTo>
                <a:lnTo>
                  <a:pt x="73717" y="142239"/>
                </a:lnTo>
                <a:lnTo>
                  <a:pt x="73520" y="143509"/>
                </a:lnTo>
                <a:lnTo>
                  <a:pt x="81855" y="143509"/>
                </a:lnTo>
                <a:lnTo>
                  <a:pt x="82720" y="142239"/>
                </a:lnTo>
                <a:close/>
              </a:path>
              <a:path w="120014" h="187959">
                <a:moveTo>
                  <a:pt x="64989" y="140969"/>
                </a:moveTo>
                <a:lnTo>
                  <a:pt x="10891" y="140969"/>
                </a:lnTo>
                <a:lnTo>
                  <a:pt x="11047" y="142239"/>
                </a:lnTo>
                <a:lnTo>
                  <a:pt x="66443" y="142239"/>
                </a:lnTo>
                <a:lnTo>
                  <a:pt x="64989" y="140969"/>
                </a:lnTo>
                <a:close/>
              </a:path>
              <a:path w="120014" h="187959">
                <a:moveTo>
                  <a:pt x="85355" y="140969"/>
                </a:moveTo>
                <a:lnTo>
                  <a:pt x="73049" y="140969"/>
                </a:lnTo>
                <a:lnTo>
                  <a:pt x="73756" y="142239"/>
                </a:lnTo>
                <a:lnTo>
                  <a:pt x="84726" y="142239"/>
                </a:lnTo>
                <a:lnTo>
                  <a:pt x="85355" y="140969"/>
                </a:lnTo>
                <a:close/>
              </a:path>
              <a:path w="120014" h="187959">
                <a:moveTo>
                  <a:pt x="61333" y="132079"/>
                </a:moveTo>
                <a:lnTo>
                  <a:pt x="2477" y="132079"/>
                </a:lnTo>
                <a:lnTo>
                  <a:pt x="3499" y="133349"/>
                </a:lnTo>
                <a:lnTo>
                  <a:pt x="4796" y="133349"/>
                </a:lnTo>
                <a:lnTo>
                  <a:pt x="6330" y="134619"/>
                </a:lnTo>
                <a:lnTo>
                  <a:pt x="8177" y="134619"/>
                </a:lnTo>
                <a:lnTo>
                  <a:pt x="9199" y="135889"/>
                </a:lnTo>
                <a:lnTo>
                  <a:pt x="11283" y="135889"/>
                </a:lnTo>
                <a:lnTo>
                  <a:pt x="10891" y="138429"/>
                </a:lnTo>
                <a:lnTo>
                  <a:pt x="10772" y="140969"/>
                </a:lnTo>
                <a:lnTo>
                  <a:pt x="64124" y="140969"/>
                </a:lnTo>
                <a:lnTo>
                  <a:pt x="63731" y="138429"/>
                </a:lnTo>
                <a:lnTo>
                  <a:pt x="63337" y="137159"/>
                </a:lnTo>
                <a:lnTo>
                  <a:pt x="62827" y="135889"/>
                </a:lnTo>
                <a:lnTo>
                  <a:pt x="62512" y="134619"/>
                </a:lnTo>
                <a:lnTo>
                  <a:pt x="61765" y="133349"/>
                </a:lnTo>
                <a:lnTo>
                  <a:pt x="61333" y="132079"/>
                </a:lnTo>
                <a:close/>
              </a:path>
              <a:path w="120014" h="187959">
                <a:moveTo>
                  <a:pt x="85984" y="139699"/>
                </a:moveTo>
                <a:lnTo>
                  <a:pt x="71947" y="139699"/>
                </a:lnTo>
                <a:lnTo>
                  <a:pt x="72459" y="140969"/>
                </a:lnTo>
                <a:lnTo>
                  <a:pt x="85826" y="140969"/>
                </a:lnTo>
                <a:lnTo>
                  <a:pt x="85984" y="139699"/>
                </a:lnTo>
                <a:close/>
              </a:path>
              <a:path w="120014" h="187959">
                <a:moveTo>
                  <a:pt x="85629" y="137159"/>
                </a:moveTo>
                <a:lnTo>
                  <a:pt x="70768" y="137159"/>
                </a:lnTo>
                <a:lnTo>
                  <a:pt x="71201" y="138429"/>
                </a:lnTo>
                <a:lnTo>
                  <a:pt x="71515" y="139699"/>
                </a:lnTo>
                <a:lnTo>
                  <a:pt x="86141" y="139699"/>
                </a:lnTo>
                <a:lnTo>
                  <a:pt x="86101" y="138429"/>
                </a:lnTo>
                <a:lnTo>
                  <a:pt x="85865" y="138429"/>
                </a:lnTo>
                <a:lnTo>
                  <a:pt x="85629" y="137159"/>
                </a:lnTo>
                <a:close/>
              </a:path>
              <a:path w="120014" h="187959">
                <a:moveTo>
                  <a:pt x="83900" y="130809"/>
                </a:moveTo>
                <a:lnTo>
                  <a:pt x="76784" y="130809"/>
                </a:lnTo>
                <a:lnTo>
                  <a:pt x="75997" y="132079"/>
                </a:lnTo>
                <a:lnTo>
                  <a:pt x="73834" y="132079"/>
                </a:lnTo>
                <a:lnTo>
                  <a:pt x="72813" y="133349"/>
                </a:lnTo>
                <a:lnTo>
                  <a:pt x="71830" y="133349"/>
                </a:lnTo>
                <a:lnTo>
                  <a:pt x="71555" y="134619"/>
                </a:lnTo>
                <a:lnTo>
                  <a:pt x="70886" y="134619"/>
                </a:lnTo>
                <a:lnTo>
                  <a:pt x="70768" y="135889"/>
                </a:lnTo>
                <a:lnTo>
                  <a:pt x="70689" y="137159"/>
                </a:lnTo>
                <a:lnTo>
                  <a:pt x="85315" y="137159"/>
                </a:lnTo>
                <a:lnTo>
                  <a:pt x="84882" y="135889"/>
                </a:lnTo>
                <a:lnTo>
                  <a:pt x="84568" y="133349"/>
                </a:lnTo>
                <a:lnTo>
                  <a:pt x="84371" y="132079"/>
                </a:lnTo>
                <a:lnTo>
                  <a:pt x="83900" y="130809"/>
                </a:lnTo>
                <a:close/>
              </a:path>
              <a:path w="120014" h="187959">
                <a:moveTo>
                  <a:pt x="23982" y="105409"/>
                </a:moveTo>
                <a:lnTo>
                  <a:pt x="11559" y="105409"/>
                </a:lnTo>
                <a:lnTo>
                  <a:pt x="11401" y="106679"/>
                </a:lnTo>
                <a:lnTo>
                  <a:pt x="11166" y="109219"/>
                </a:lnTo>
                <a:lnTo>
                  <a:pt x="11323" y="110489"/>
                </a:lnTo>
                <a:lnTo>
                  <a:pt x="11676" y="113029"/>
                </a:lnTo>
                <a:lnTo>
                  <a:pt x="11991" y="114299"/>
                </a:lnTo>
                <a:lnTo>
                  <a:pt x="12817" y="118109"/>
                </a:lnTo>
                <a:lnTo>
                  <a:pt x="2359" y="118109"/>
                </a:lnTo>
                <a:lnTo>
                  <a:pt x="1927" y="119379"/>
                </a:lnTo>
                <a:lnTo>
                  <a:pt x="1101" y="119379"/>
                </a:lnTo>
                <a:lnTo>
                  <a:pt x="786" y="120649"/>
                </a:lnTo>
                <a:lnTo>
                  <a:pt x="511" y="121919"/>
                </a:lnTo>
                <a:lnTo>
                  <a:pt x="275" y="121919"/>
                </a:lnTo>
                <a:lnTo>
                  <a:pt x="118" y="123189"/>
                </a:lnTo>
                <a:lnTo>
                  <a:pt x="0" y="124459"/>
                </a:lnTo>
                <a:lnTo>
                  <a:pt x="0" y="126999"/>
                </a:lnTo>
                <a:lnTo>
                  <a:pt x="235" y="128269"/>
                </a:lnTo>
                <a:lnTo>
                  <a:pt x="550" y="129539"/>
                </a:lnTo>
                <a:lnTo>
                  <a:pt x="1022" y="129539"/>
                </a:lnTo>
                <a:lnTo>
                  <a:pt x="1651" y="130809"/>
                </a:lnTo>
                <a:lnTo>
                  <a:pt x="2044" y="132079"/>
                </a:lnTo>
                <a:lnTo>
                  <a:pt x="60860" y="132079"/>
                </a:lnTo>
                <a:lnTo>
                  <a:pt x="60350" y="130809"/>
                </a:lnTo>
                <a:lnTo>
                  <a:pt x="60271" y="129539"/>
                </a:lnTo>
                <a:lnTo>
                  <a:pt x="60231" y="126999"/>
                </a:lnTo>
                <a:lnTo>
                  <a:pt x="57990" y="126999"/>
                </a:lnTo>
                <a:lnTo>
                  <a:pt x="56103" y="124459"/>
                </a:lnTo>
                <a:lnTo>
                  <a:pt x="56260" y="123189"/>
                </a:lnTo>
                <a:lnTo>
                  <a:pt x="56496" y="120649"/>
                </a:lnTo>
                <a:lnTo>
                  <a:pt x="56496" y="116839"/>
                </a:lnTo>
                <a:lnTo>
                  <a:pt x="52054" y="116839"/>
                </a:lnTo>
                <a:lnTo>
                  <a:pt x="51306" y="115569"/>
                </a:lnTo>
                <a:lnTo>
                  <a:pt x="50914" y="115569"/>
                </a:lnTo>
                <a:lnTo>
                  <a:pt x="50442" y="114299"/>
                </a:lnTo>
                <a:lnTo>
                  <a:pt x="49223" y="114299"/>
                </a:lnTo>
                <a:lnTo>
                  <a:pt x="48476" y="113029"/>
                </a:lnTo>
                <a:lnTo>
                  <a:pt x="47690" y="113029"/>
                </a:lnTo>
                <a:lnTo>
                  <a:pt x="46353" y="111759"/>
                </a:lnTo>
                <a:lnTo>
                  <a:pt x="41399" y="111759"/>
                </a:lnTo>
                <a:lnTo>
                  <a:pt x="41125" y="110489"/>
                </a:lnTo>
                <a:lnTo>
                  <a:pt x="40377" y="110489"/>
                </a:lnTo>
                <a:lnTo>
                  <a:pt x="39787" y="109219"/>
                </a:lnTo>
                <a:lnTo>
                  <a:pt x="39119" y="107949"/>
                </a:lnTo>
                <a:lnTo>
                  <a:pt x="26381" y="107949"/>
                </a:lnTo>
                <a:lnTo>
                  <a:pt x="25084" y="106679"/>
                </a:lnTo>
                <a:lnTo>
                  <a:pt x="23982" y="105409"/>
                </a:lnTo>
                <a:close/>
              </a:path>
              <a:path w="120014" h="187959">
                <a:moveTo>
                  <a:pt x="82917" y="129539"/>
                </a:moveTo>
                <a:lnTo>
                  <a:pt x="78239" y="129539"/>
                </a:lnTo>
                <a:lnTo>
                  <a:pt x="77530" y="130809"/>
                </a:lnTo>
                <a:lnTo>
                  <a:pt x="83467" y="130809"/>
                </a:lnTo>
                <a:lnTo>
                  <a:pt x="82917" y="129539"/>
                </a:lnTo>
                <a:close/>
              </a:path>
              <a:path w="120014" h="187959">
                <a:moveTo>
                  <a:pt x="90426" y="60959"/>
                </a:moveTo>
                <a:lnTo>
                  <a:pt x="66562" y="60959"/>
                </a:lnTo>
                <a:lnTo>
                  <a:pt x="66837" y="62229"/>
                </a:lnTo>
                <a:lnTo>
                  <a:pt x="67072" y="63499"/>
                </a:lnTo>
                <a:lnTo>
                  <a:pt x="67387" y="64769"/>
                </a:lnTo>
                <a:lnTo>
                  <a:pt x="67623" y="66039"/>
                </a:lnTo>
                <a:lnTo>
                  <a:pt x="67623" y="69849"/>
                </a:lnTo>
                <a:lnTo>
                  <a:pt x="67308" y="71119"/>
                </a:lnTo>
                <a:lnTo>
                  <a:pt x="67111" y="72389"/>
                </a:lnTo>
                <a:lnTo>
                  <a:pt x="66798" y="73659"/>
                </a:lnTo>
                <a:lnTo>
                  <a:pt x="66640" y="73659"/>
                </a:lnTo>
                <a:lnTo>
                  <a:pt x="66169" y="74929"/>
                </a:lnTo>
                <a:lnTo>
                  <a:pt x="65343" y="76199"/>
                </a:lnTo>
                <a:lnTo>
                  <a:pt x="64438" y="78739"/>
                </a:lnTo>
                <a:lnTo>
                  <a:pt x="64202" y="78739"/>
                </a:lnTo>
                <a:lnTo>
                  <a:pt x="64005" y="80009"/>
                </a:lnTo>
                <a:lnTo>
                  <a:pt x="63691" y="81279"/>
                </a:lnTo>
                <a:lnTo>
                  <a:pt x="63376" y="83819"/>
                </a:lnTo>
                <a:lnTo>
                  <a:pt x="63376" y="86359"/>
                </a:lnTo>
                <a:lnTo>
                  <a:pt x="63573" y="87629"/>
                </a:lnTo>
                <a:lnTo>
                  <a:pt x="63888" y="87629"/>
                </a:lnTo>
                <a:lnTo>
                  <a:pt x="63849" y="91439"/>
                </a:lnTo>
                <a:lnTo>
                  <a:pt x="63376" y="93979"/>
                </a:lnTo>
                <a:lnTo>
                  <a:pt x="62866" y="95249"/>
                </a:lnTo>
                <a:lnTo>
                  <a:pt x="61922" y="95249"/>
                </a:lnTo>
                <a:lnTo>
                  <a:pt x="62237" y="97789"/>
                </a:lnTo>
                <a:lnTo>
                  <a:pt x="62276" y="102869"/>
                </a:lnTo>
                <a:lnTo>
                  <a:pt x="62157" y="104139"/>
                </a:lnTo>
                <a:lnTo>
                  <a:pt x="62001" y="106679"/>
                </a:lnTo>
                <a:lnTo>
                  <a:pt x="58777" y="123189"/>
                </a:lnTo>
                <a:lnTo>
                  <a:pt x="57990" y="126999"/>
                </a:lnTo>
                <a:lnTo>
                  <a:pt x="60231" y="126999"/>
                </a:lnTo>
                <a:lnTo>
                  <a:pt x="60428" y="124459"/>
                </a:lnTo>
                <a:lnTo>
                  <a:pt x="60703" y="123189"/>
                </a:lnTo>
                <a:lnTo>
                  <a:pt x="60899" y="121919"/>
                </a:lnTo>
                <a:lnTo>
                  <a:pt x="61136" y="121919"/>
                </a:lnTo>
                <a:lnTo>
                  <a:pt x="61411" y="120649"/>
                </a:lnTo>
                <a:lnTo>
                  <a:pt x="61725" y="119379"/>
                </a:lnTo>
                <a:lnTo>
                  <a:pt x="62118" y="118109"/>
                </a:lnTo>
                <a:lnTo>
                  <a:pt x="63023" y="116839"/>
                </a:lnTo>
                <a:lnTo>
                  <a:pt x="63573" y="115569"/>
                </a:lnTo>
                <a:lnTo>
                  <a:pt x="64202" y="114299"/>
                </a:lnTo>
                <a:lnTo>
                  <a:pt x="64870" y="114299"/>
                </a:lnTo>
                <a:lnTo>
                  <a:pt x="65618" y="113029"/>
                </a:lnTo>
                <a:lnTo>
                  <a:pt x="66443" y="111759"/>
                </a:lnTo>
                <a:lnTo>
                  <a:pt x="67347" y="110489"/>
                </a:lnTo>
                <a:lnTo>
                  <a:pt x="68330" y="110489"/>
                </a:lnTo>
                <a:lnTo>
                  <a:pt x="70572" y="107949"/>
                </a:lnTo>
                <a:lnTo>
                  <a:pt x="72930" y="107949"/>
                </a:lnTo>
                <a:lnTo>
                  <a:pt x="73953" y="106679"/>
                </a:lnTo>
                <a:lnTo>
                  <a:pt x="96478" y="106679"/>
                </a:lnTo>
                <a:lnTo>
                  <a:pt x="96835" y="105409"/>
                </a:lnTo>
                <a:lnTo>
                  <a:pt x="108357" y="105409"/>
                </a:lnTo>
                <a:lnTo>
                  <a:pt x="108829" y="104139"/>
                </a:lnTo>
                <a:lnTo>
                  <a:pt x="109059" y="104139"/>
                </a:lnTo>
                <a:lnTo>
                  <a:pt x="109415" y="102869"/>
                </a:lnTo>
                <a:lnTo>
                  <a:pt x="109772" y="100329"/>
                </a:lnTo>
                <a:lnTo>
                  <a:pt x="109806" y="97789"/>
                </a:lnTo>
                <a:lnTo>
                  <a:pt x="69431" y="97789"/>
                </a:lnTo>
                <a:lnTo>
                  <a:pt x="69667" y="95249"/>
                </a:lnTo>
                <a:lnTo>
                  <a:pt x="69863" y="93979"/>
                </a:lnTo>
                <a:lnTo>
                  <a:pt x="70139" y="91439"/>
                </a:lnTo>
                <a:lnTo>
                  <a:pt x="70533" y="90169"/>
                </a:lnTo>
                <a:lnTo>
                  <a:pt x="71004" y="87629"/>
                </a:lnTo>
                <a:lnTo>
                  <a:pt x="71987" y="85089"/>
                </a:lnTo>
                <a:lnTo>
                  <a:pt x="72381" y="83819"/>
                </a:lnTo>
                <a:lnTo>
                  <a:pt x="72813" y="82549"/>
                </a:lnTo>
                <a:lnTo>
                  <a:pt x="73756" y="80009"/>
                </a:lnTo>
                <a:lnTo>
                  <a:pt x="74307" y="78739"/>
                </a:lnTo>
                <a:lnTo>
                  <a:pt x="75014" y="76199"/>
                </a:lnTo>
                <a:lnTo>
                  <a:pt x="80400" y="67309"/>
                </a:lnTo>
                <a:lnTo>
                  <a:pt x="81030" y="66039"/>
                </a:lnTo>
                <a:lnTo>
                  <a:pt x="81698" y="66039"/>
                </a:lnTo>
                <a:lnTo>
                  <a:pt x="82406" y="64769"/>
                </a:lnTo>
                <a:lnTo>
                  <a:pt x="83152" y="64769"/>
                </a:lnTo>
                <a:lnTo>
                  <a:pt x="83978" y="63499"/>
                </a:lnTo>
                <a:lnTo>
                  <a:pt x="85668" y="63499"/>
                </a:lnTo>
                <a:lnTo>
                  <a:pt x="86574" y="62229"/>
                </a:lnTo>
                <a:lnTo>
                  <a:pt x="89875" y="62229"/>
                </a:lnTo>
                <a:lnTo>
                  <a:pt x="90426" y="60959"/>
                </a:lnTo>
                <a:close/>
              </a:path>
              <a:path w="120014" h="187959">
                <a:moveTo>
                  <a:pt x="12305" y="116839"/>
                </a:moveTo>
                <a:lnTo>
                  <a:pt x="3341" y="116839"/>
                </a:lnTo>
                <a:lnTo>
                  <a:pt x="2831" y="118109"/>
                </a:lnTo>
                <a:lnTo>
                  <a:pt x="12817" y="118109"/>
                </a:lnTo>
                <a:lnTo>
                  <a:pt x="12305" y="116839"/>
                </a:lnTo>
                <a:close/>
              </a:path>
              <a:path w="120014" h="187959">
                <a:moveTo>
                  <a:pt x="50757" y="100329"/>
                </a:moveTo>
                <a:lnTo>
                  <a:pt x="41360" y="100329"/>
                </a:lnTo>
                <a:lnTo>
                  <a:pt x="42971" y="101599"/>
                </a:lnTo>
                <a:lnTo>
                  <a:pt x="43797" y="101599"/>
                </a:lnTo>
                <a:lnTo>
                  <a:pt x="45448" y="102869"/>
                </a:lnTo>
                <a:lnTo>
                  <a:pt x="46313" y="102869"/>
                </a:lnTo>
                <a:lnTo>
                  <a:pt x="47179" y="104139"/>
                </a:lnTo>
                <a:lnTo>
                  <a:pt x="48005" y="105409"/>
                </a:lnTo>
                <a:lnTo>
                  <a:pt x="48870" y="105409"/>
                </a:lnTo>
                <a:lnTo>
                  <a:pt x="49734" y="106679"/>
                </a:lnTo>
                <a:lnTo>
                  <a:pt x="50560" y="107949"/>
                </a:lnTo>
                <a:lnTo>
                  <a:pt x="51425" y="109219"/>
                </a:lnTo>
                <a:lnTo>
                  <a:pt x="52250" y="109219"/>
                </a:lnTo>
                <a:lnTo>
                  <a:pt x="53076" y="110489"/>
                </a:lnTo>
                <a:lnTo>
                  <a:pt x="53154" y="113029"/>
                </a:lnTo>
                <a:lnTo>
                  <a:pt x="52761" y="114299"/>
                </a:lnTo>
                <a:lnTo>
                  <a:pt x="52564" y="115569"/>
                </a:lnTo>
                <a:lnTo>
                  <a:pt x="52054" y="116839"/>
                </a:lnTo>
                <a:lnTo>
                  <a:pt x="56496" y="116839"/>
                </a:lnTo>
                <a:lnTo>
                  <a:pt x="55750" y="111759"/>
                </a:lnTo>
                <a:lnTo>
                  <a:pt x="55474" y="110489"/>
                </a:lnTo>
                <a:lnTo>
                  <a:pt x="51621" y="101599"/>
                </a:lnTo>
                <a:lnTo>
                  <a:pt x="50757" y="100329"/>
                </a:lnTo>
                <a:close/>
              </a:path>
              <a:path w="120014" h="187959">
                <a:moveTo>
                  <a:pt x="94753" y="109219"/>
                </a:moveTo>
                <a:lnTo>
                  <a:pt x="82523" y="109219"/>
                </a:lnTo>
                <a:lnTo>
                  <a:pt x="83861" y="110489"/>
                </a:lnTo>
                <a:lnTo>
                  <a:pt x="85826" y="111759"/>
                </a:lnTo>
                <a:lnTo>
                  <a:pt x="92549" y="111759"/>
                </a:lnTo>
                <a:lnTo>
                  <a:pt x="93139" y="110489"/>
                </a:lnTo>
                <a:lnTo>
                  <a:pt x="94236" y="110489"/>
                </a:lnTo>
                <a:lnTo>
                  <a:pt x="94753" y="109219"/>
                </a:lnTo>
                <a:close/>
              </a:path>
              <a:path w="120014" h="187959">
                <a:moveTo>
                  <a:pt x="95696" y="107949"/>
                </a:moveTo>
                <a:lnTo>
                  <a:pt x="79771" y="107949"/>
                </a:lnTo>
                <a:lnTo>
                  <a:pt x="80872" y="109219"/>
                </a:lnTo>
                <a:lnTo>
                  <a:pt x="95259" y="109219"/>
                </a:lnTo>
                <a:lnTo>
                  <a:pt x="95696" y="107949"/>
                </a:lnTo>
                <a:close/>
              </a:path>
              <a:path w="120014" h="187959">
                <a:moveTo>
                  <a:pt x="37900" y="106679"/>
                </a:moveTo>
                <a:lnTo>
                  <a:pt x="27403" y="106679"/>
                </a:lnTo>
                <a:lnTo>
                  <a:pt x="26538" y="107949"/>
                </a:lnTo>
                <a:lnTo>
                  <a:pt x="38332" y="107949"/>
                </a:lnTo>
                <a:lnTo>
                  <a:pt x="37900" y="106679"/>
                </a:lnTo>
                <a:close/>
              </a:path>
              <a:path w="120014" h="187959">
                <a:moveTo>
                  <a:pt x="96478" y="106679"/>
                </a:moveTo>
                <a:lnTo>
                  <a:pt x="76036" y="106679"/>
                </a:lnTo>
                <a:lnTo>
                  <a:pt x="77806" y="107949"/>
                </a:lnTo>
                <a:lnTo>
                  <a:pt x="96122" y="107949"/>
                </a:lnTo>
                <a:lnTo>
                  <a:pt x="96478" y="106679"/>
                </a:lnTo>
                <a:close/>
              </a:path>
              <a:path w="120014" h="187959">
                <a:moveTo>
                  <a:pt x="35855" y="105409"/>
                </a:moveTo>
                <a:lnTo>
                  <a:pt x="29801" y="105409"/>
                </a:lnTo>
                <a:lnTo>
                  <a:pt x="29014" y="106679"/>
                </a:lnTo>
                <a:lnTo>
                  <a:pt x="36406" y="106679"/>
                </a:lnTo>
                <a:lnTo>
                  <a:pt x="35855" y="105409"/>
                </a:lnTo>
                <a:close/>
              </a:path>
              <a:path w="120014" h="187959">
                <a:moveTo>
                  <a:pt x="106747" y="105409"/>
                </a:moveTo>
                <a:lnTo>
                  <a:pt x="97617" y="105409"/>
                </a:lnTo>
                <a:lnTo>
                  <a:pt x="98560" y="106679"/>
                </a:lnTo>
                <a:lnTo>
                  <a:pt x="105448" y="106679"/>
                </a:lnTo>
                <a:lnTo>
                  <a:pt x="106747" y="105409"/>
                </a:lnTo>
                <a:close/>
              </a:path>
              <a:path w="120014" h="187959">
                <a:moveTo>
                  <a:pt x="107449" y="105409"/>
                </a:moveTo>
                <a:lnTo>
                  <a:pt x="106943" y="105409"/>
                </a:lnTo>
                <a:lnTo>
                  <a:pt x="107138" y="106679"/>
                </a:lnTo>
                <a:lnTo>
                  <a:pt x="107449" y="105409"/>
                </a:lnTo>
                <a:close/>
              </a:path>
              <a:path w="120014" h="187959">
                <a:moveTo>
                  <a:pt x="21781" y="104139"/>
                </a:moveTo>
                <a:lnTo>
                  <a:pt x="12541" y="104139"/>
                </a:lnTo>
                <a:lnTo>
                  <a:pt x="11991" y="105409"/>
                </a:lnTo>
                <a:lnTo>
                  <a:pt x="23314" y="105409"/>
                </a:lnTo>
                <a:lnTo>
                  <a:pt x="21781" y="104139"/>
                </a:lnTo>
                <a:close/>
              </a:path>
              <a:path w="120014" h="187959">
                <a:moveTo>
                  <a:pt x="17967" y="102869"/>
                </a:moveTo>
                <a:lnTo>
                  <a:pt x="13485" y="102869"/>
                </a:lnTo>
                <a:lnTo>
                  <a:pt x="13170" y="104139"/>
                </a:lnTo>
                <a:lnTo>
                  <a:pt x="19029" y="104139"/>
                </a:lnTo>
                <a:lnTo>
                  <a:pt x="17967" y="102869"/>
                </a:lnTo>
                <a:close/>
              </a:path>
              <a:path w="120014" h="187959">
                <a:moveTo>
                  <a:pt x="46353" y="96519"/>
                </a:moveTo>
                <a:lnTo>
                  <a:pt x="21545" y="96519"/>
                </a:lnTo>
                <a:lnTo>
                  <a:pt x="23353" y="97789"/>
                </a:lnTo>
                <a:lnTo>
                  <a:pt x="24926" y="97789"/>
                </a:lnTo>
                <a:lnTo>
                  <a:pt x="26813" y="99059"/>
                </a:lnTo>
                <a:lnTo>
                  <a:pt x="36052" y="99059"/>
                </a:lnTo>
                <a:lnTo>
                  <a:pt x="37822" y="100329"/>
                </a:lnTo>
                <a:lnTo>
                  <a:pt x="49773" y="100329"/>
                </a:lnTo>
                <a:lnTo>
                  <a:pt x="48751" y="99059"/>
                </a:lnTo>
                <a:lnTo>
                  <a:pt x="47612" y="97789"/>
                </a:lnTo>
                <a:lnTo>
                  <a:pt x="46353" y="96519"/>
                </a:lnTo>
                <a:close/>
              </a:path>
              <a:path w="120014" h="187959">
                <a:moveTo>
                  <a:pt x="54983" y="100060"/>
                </a:moveTo>
                <a:lnTo>
                  <a:pt x="55041" y="100329"/>
                </a:lnTo>
                <a:lnTo>
                  <a:pt x="54983" y="100060"/>
                </a:lnTo>
                <a:close/>
              </a:path>
              <a:path w="120014" h="187959">
                <a:moveTo>
                  <a:pt x="41713" y="73659"/>
                </a:moveTo>
                <a:lnTo>
                  <a:pt x="34087" y="73659"/>
                </a:lnTo>
                <a:lnTo>
                  <a:pt x="35738" y="74929"/>
                </a:lnTo>
                <a:lnTo>
                  <a:pt x="37468" y="76199"/>
                </a:lnTo>
                <a:lnTo>
                  <a:pt x="38332" y="77469"/>
                </a:lnTo>
                <a:lnTo>
                  <a:pt x="39197" y="77469"/>
                </a:lnTo>
                <a:lnTo>
                  <a:pt x="40102" y="78739"/>
                </a:lnTo>
                <a:lnTo>
                  <a:pt x="40967" y="78739"/>
                </a:lnTo>
                <a:lnTo>
                  <a:pt x="42697" y="81279"/>
                </a:lnTo>
                <a:lnTo>
                  <a:pt x="43561" y="81279"/>
                </a:lnTo>
                <a:lnTo>
                  <a:pt x="44426" y="82549"/>
                </a:lnTo>
                <a:lnTo>
                  <a:pt x="46077" y="85089"/>
                </a:lnTo>
                <a:lnTo>
                  <a:pt x="46864" y="85089"/>
                </a:lnTo>
                <a:lnTo>
                  <a:pt x="47612" y="86359"/>
                </a:lnTo>
                <a:lnTo>
                  <a:pt x="43012" y="86359"/>
                </a:lnTo>
                <a:lnTo>
                  <a:pt x="42422" y="87629"/>
                </a:lnTo>
                <a:lnTo>
                  <a:pt x="43955" y="87629"/>
                </a:lnTo>
                <a:lnTo>
                  <a:pt x="45331" y="88899"/>
                </a:lnTo>
                <a:lnTo>
                  <a:pt x="46157" y="88899"/>
                </a:lnTo>
                <a:lnTo>
                  <a:pt x="47061" y="90169"/>
                </a:lnTo>
                <a:lnTo>
                  <a:pt x="48044" y="91439"/>
                </a:lnTo>
                <a:lnTo>
                  <a:pt x="53822" y="97789"/>
                </a:lnTo>
                <a:lnTo>
                  <a:pt x="54983" y="100060"/>
                </a:lnTo>
                <a:lnTo>
                  <a:pt x="54492" y="97789"/>
                </a:lnTo>
                <a:lnTo>
                  <a:pt x="53115" y="92709"/>
                </a:lnTo>
                <a:lnTo>
                  <a:pt x="52408" y="91439"/>
                </a:lnTo>
                <a:lnTo>
                  <a:pt x="51582" y="90169"/>
                </a:lnTo>
                <a:lnTo>
                  <a:pt x="50599" y="87629"/>
                </a:lnTo>
                <a:lnTo>
                  <a:pt x="49460" y="85089"/>
                </a:lnTo>
                <a:lnTo>
                  <a:pt x="48122" y="83819"/>
                </a:lnTo>
                <a:lnTo>
                  <a:pt x="46628" y="81279"/>
                </a:lnTo>
                <a:lnTo>
                  <a:pt x="45803" y="80009"/>
                </a:lnTo>
                <a:lnTo>
                  <a:pt x="43994" y="77469"/>
                </a:lnTo>
                <a:lnTo>
                  <a:pt x="42971" y="76199"/>
                </a:lnTo>
                <a:lnTo>
                  <a:pt x="42815" y="74929"/>
                </a:lnTo>
                <a:lnTo>
                  <a:pt x="41713" y="73659"/>
                </a:lnTo>
                <a:close/>
              </a:path>
              <a:path w="120014" h="187959">
                <a:moveTo>
                  <a:pt x="113463" y="97789"/>
                </a:moveTo>
                <a:lnTo>
                  <a:pt x="110945" y="97789"/>
                </a:lnTo>
                <a:lnTo>
                  <a:pt x="111347" y="99059"/>
                </a:lnTo>
                <a:lnTo>
                  <a:pt x="112290" y="99059"/>
                </a:lnTo>
                <a:lnTo>
                  <a:pt x="113463" y="97789"/>
                </a:lnTo>
                <a:close/>
              </a:path>
              <a:path w="120014" h="187959">
                <a:moveTo>
                  <a:pt x="118385" y="62230"/>
                </a:moveTo>
                <a:lnTo>
                  <a:pt x="105321" y="62229"/>
                </a:lnTo>
                <a:lnTo>
                  <a:pt x="104459" y="63499"/>
                </a:lnTo>
                <a:lnTo>
                  <a:pt x="103562" y="64769"/>
                </a:lnTo>
                <a:lnTo>
                  <a:pt x="93845" y="64769"/>
                </a:lnTo>
                <a:lnTo>
                  <a:pt x="93296" y="66039"/>
                </a:lnTo>
                <a:lnTo>
                  <a:pt x="92784" y="66039"/>
                </a:lnTo>
                <a:lnTo>
                  <a:pt x="92274" y="67309"/>
                </a:lnTo>
                <a:lnTo>
                  <a:pt x="91802" y="67309"/>
                </a:lnTo>
                <a:lnTo>
                  <a:pt x="91370" y="68579"/>
                </a:lnTo>
                <a:lnTo>
                  <a:pt x="90977" y="69849"/>
                </a:lnTo>
                <a:lnTo>
                  <a:pt x="90268" y="72389"/>
                </a:lnTo>
                <a:lnTo>
                  <a:pt x="89993" y="73659"/>
                </a:lnTo>
                <a:lnTo>
                  <a:pt x="84843" y="73659"/>
                </a:lnTo>
                <a:lnTo>
                  <a:pt x="84293" y="74929"/>
                </a:lnTo>
                <a:lnTo>
                  <a:pt x="83191" y="74929"/>
                </a:lnTo>
                <a:lnTo>
                  <a:pt x="82130" y="76199"/>
                </a:lnTo>
                <a:lnTo>
                  <a:pt x="81030" y="78739"/>
                </a:lnTo>
                <a:lnTo>
                  <a:pt x="79968" y="80009"/>
                </a:lnTo>
                <a:lnTo>
                  <a:pt x="78513" y="83819"/>
                </a:lnTo>
                <a:lnTo>
                  <a:pt x="78081" y="85089"/>
                </a:lnTo>
                <a:lnTo>
                  <a:pt x="77688" y="86359"/>
                </a:lnTo>
                <a:lnTo>
                  <a:pt x="77294" y="88899"/>
                </a:lnTo>
                <a:lnTo>
                  <a:pt x="76901" y="90169"/>
                </a:lnTo>
                <a:lnTo>
                  <a:pt x="76626" y="90169"/>
                </a:lnTo>
                <a:lnTo>
                  <a:pt x="75722" y="91439"/>
                </a:lnTo>
                <a:lnTo>
                  <a:pt x="74975" y="91439"/>
                </a:lnTo>
                <a:lnTo>
                  <a:pt x="73010" y="93979"/>
                </a:lnTo>
                <a:lnTo>
                  <a:pt x="71711" y="95249"/>
                </a:lnTo>
                <a:lnTo>
                  <a:pt x="70021" y="96519"/>
                </a:lnTo>
                <a:lnTo>
                  <a:pt x="69431" y="97789"/>
                </a:lnTo>
                <a:lnTo>
                  <a:pt x="114878" y="97789"/>
                </a:lnTo>
                <a:lnTo>
                  <a:pt x="115625" y="96519"/>
                </a:lnTo>
                <a:lnTo>
                  <a:pt x="116453" y="96519"/>
                </a:lnTo>
                <a:lnTo>
                  <a:pt x="117316" y="95249"/>
                </a:lnTo>
                <a:lnTo>
                  <a:pt x="118385" y="93979"/>
                </a:lnTo>
                <a:lnTo>
                  <a:pt x="119604" y="92709"/>
                </a:lnTo>
                <a:lnTo>
                  <a:pt x="119604" y="68580"/>
                </a:lnTo>
                <a:lnTo>
                  <a:pt x="118385" y="62230"/>
                </a:lnTo>
                <a:close/>
              </a:path>
              <a:path w="120014" h="187959">
                <a:moveTo>
                  <a:pt x="42815" y="95249"/>
                </a:moveTo>
                <a:lnTo>
                  <a:pt x="20011" y="95249"/>
                </a:lnTo>
                <a:lnTo>
                  <a:pt x="21073" y="96519"/>
                </a:lnTo>
                <a:lnTo>
                  <a:pt x="44387" y="96519"/>
                </a:lnTo>
                <a:lnTo>
                  <a:pt x="42815" y="95249"/>
                </a:lnTo>
                <a:close/>
              </a:path>
              <a:path w="120014" h="187959">
                <a:moveTo>
                  <a:pt x="40613" y="93979"/>
                </a:moveTo>
                <a:lnTo>
                  <a:pt x="19382" y="93979"/>
                </a:lnTo>
                <a:lnTo>
                  <a:pt x="19658" y="95249"/>
                </a:lnTo>
                <a:lnTo>
                  <a:pt x="41754" y="95249"/>
                </a:lnTo>
                <a:lnTo>
                  <a:pt x="40613" y="93979"/>
                </a:lnTo>
                <a:close/>
              </a:path>
              <a:path w="120014" h="187959">
                <a:moveTo>
                  <a:pt x="34283" y="87629"/>
                </a:moveTo>
                <a:lnTo>
                  <a:pt x="18832" y="87629"/>
                </a:lnTo>
                <a:lnTo>
                  <a:pt x="18675" y="88899"/>
                </a:lnTo>
                <a:lnTo>
                  <a:pt x="18517" y="88899"/>
                </a:lnTo>
                <a:lnTo>
                  <a:pt x="18478" y="91439"/>
                </a:lnTo>
                <a:lnTo>
                  <a:pt x="19029" y="93979"/>
                </a:lnTo>
                <a:lnTo>
                  <a:pt x="39433" y="93979"/>
                </a:lnTo>
                <a:lnTo>
                  <a:pt x="38215" y="92709"/>
                </a:lnTo>
                <a:lnTo>
                  <a:pt x="37074" y="91439"/>
                </a:lnTo>
                <a:lnTo>
                  <a:pt x="35974" y="90169"/>
                </a:lnTo>
                <a:lnTo>
                  <a:pt x="35502" y="90169"/>
                </a:lnTo>
                <a:lnTo>
                  <a:pt x="34636" y="88899"/>
                </a:lnTo>
                <a:lnTo>
                  <a:pt x="34283" y="87629"/>
                </a:lnTo>
                <a:close/>
              </a:path>
              <a:path w="120014" h="187959">
                <a:moveTo>
                  <a:pt x="59995" y="74929"/>
                </a:moveTo>
                <a:lnTo>
                  <a:pt x="57479" y="74929"/>
                </a:lnTo>
                <a:lnTo>
                  <a:pt x="57558" y="77469"/>
                </a:lnTo>
                <a:lnTo>
                  <a:pt x="57322" y="78739"/>
                </a:lnTo>
                <a:lnTo>
                  <a:pt x="57125" y="78739"/>
                </a:lnTo>
                <a:lnTo>
                  <a:pt x="56850" y="80009"/>
                </a:lnTo>
                <a:lnTo>
                  <a:pt x="56221" y="81279"/>
                </a:lnTo>
                <a:lnTo>
                  <a:pt x="56103" y="82549"/>
                </a:lnTo>
                <a:lnTo>
                  <a:pt x="55867" y="82549"/>
                </a:lnTo>
                <a:lnTo>
                  <a:pt x="55789" y="85089"/>
                </a:lnTo>
                <a:lnTo>
                  <a:pt x="56103" y="87629"/>
                </a:lnTo>
                <a:lnTo>
                  <a:pt x="56418" y="88899"/>
                </a:lnTo>
                <a:lnTo>
                  <a:pt x="56811" y="90169"/>
                </a:lnTo>
                <a:lnTo>
                  <a:pt x="57047" y="90169"/>
                </a:lnTo>
                <a:lnTo>
                  <a:pt x="57322" y="91439"/>
                </a:lnTo>
                <a:lnTo>
                  <a:pt x="57990" y="92709"/>
                </a:lnTo>
                <a:lnTo>
                  <a:pt x="59760" y="92709"/>
                </a:lnTo>
                <a:lnTo>
                  <a:pt x="59366" y="91439"/>
                </a:lnTo>
                <a:lnTo>
                  <a:pt x="59053" y="90169"/>
                </a:lnTo>
                <a:lnTo>
                  <a:pt x="58580" y="88899"/>
                </a:lnTo>
                <a:lnTo>
                  <a:pt x="58423" y="88899"/>
                </a:lnTo>
                <a:lnTo>
                  <a:pt x="58266" y="87629"/>
                </a:lnTo>
                <a:lnTo>
                  <a:pt x="58227" y="86359"/>
                </a:lnTo>
                <a:lnTo>
                  <a:pt x="58305" y="85089"/>
                </a:lnTo>
                <a:lnTo>
                  <a:pt x="59288" y="82549"/>
                </a:lnTo>
                <a:lnTo>
                  <a:pt x="59602" y="81279"/>
                </a:lnTo>
                <a:lnTo>
                  <a:pt x="59838" y="80009"/>
                </a:lnTo>
                <a:lnTo>
                  <a:pt x="59995" y="78739"/>
                </a:lnTo>
                <a:lnTo>
                  <a:pt x="59995" y="74929"/>
                </a:lnTo>
                <a:close/>
              </a:path>
              <a:path w="120014" h="187959">
                <a:moveTo>
                  <a:pt x="33772" y="86359"/>
                </a:moveTo>
                <a:lnTo>
                  <a:pt x="15254" y="86359"/>
                </a:lnTo>
                <a:lnTo>
                  <a:pt x="17692" y="87629"/>
                </a:lnTo>
                <a:lnTo>
                  <a:pt x="34007" y="87629"/>
                </a:lnTo>
                <a:lnTo>
                  <a:pt x="33772" y="86359"/>
                </a:lnTo>
                <a:close/>
              </a:path>
              <a:path w="120014" h="187959">
                <a:moveTo>
                  <a:pt x="33497" y="83819"/>
                </a:moveTo>
                <a:lnTo>
                  <a:pt x="10615" y="83819"/>
                </a:lnTo>
                <a:lnTo>
                  <a:pt x="12227" y="85089"/>
                </a:lnTo>
                <a:lnTo>
                  <a:pt x="13170" y="85089"/>
                </a:lnTo>
                <a:lnTo>
                  <a:pt x="14192" y="86359"/>
                </a:lnTo>
                <a:lnTo>
                  <a:pt x="33615" y="86359"/>
                </a:lnTo>
                <a:lnTo>
                  <a:pt x="33497" y="83819"/>
                </a:lnTo>
                <a:close/>
              </a:path>
              <a:path w="120014" h="187959">
                <a:moveTo>
                  <a:pt x="30233" y="78739"/>
                </a:moveTo>
                <a:lnTo>
                  <a:pt x="5898" y="78739"/>
                </a:lnTo>
                <a:lnTo>
                  <a:pt x="6094" y="80009"/>
                </a:lnTo>
                <a:lnTo>
                  <a:pt x="6605" y="80009"/>
                </a:lnTo>
                <a:lnTo>
                  <a:pt x="7273" y="81279"/>
                </a:lnTo>
                <a:lnTo>
                  <a:pt x="8177" y="82549"/>
                </a:lnTo>
                <a:lnTo>
                  <a:pt x="8689" y="82549"/>
                </a:lnTo>
                <a:lnTo>
                  <a:pt x="9908" y="83819"/>
                </a:lnTo>
                <a:lnTo>
                  <a:pt x="33615" y="83819"/>
                </a:lnTo>
                <a:lnTo>
                  <a:pt x="33772" y="82549"/>
                </a:lnTo>
                <a:lnTo>
                  <a:pt x="34048" y="81279"/>
                </a:lnTo>
                <a:lnTo>
                  <a:pt x="30233" y="78739"/>
                </a:lnTo>
                <a:close/>
              </a:path>
              <a:path w="120014" h="187959">
                <a:moveTo>
                  <a:pt x="22882" y="71119"/>
                </a:moveTo>
                <a:lnTo>
                  <a:pt x="6133" y="71119"/>
                </a:lnTo>
                <a:lnTo>
                  <a:pt x="5818" y="72389"/>
                </a:lnTo>
                <a:lnTo>
                  <a:pt x="5347" y="74929"/>
                </a:lnTo>
                <a:lnTo>
                  <a:pt x="5386" y="77469"/>
                </a:lnTo>
                <a:lnTo>
                  <a:pt x="5504" y="78739"/>
                </a:lnTo>
                <a:lnTo>
                  <a:pt x="28819" y="78739"/>
                </a:lnTo>
                <a:lnTo>
                  <a:pt x="26617" y="76199"/>
                </a:lnTo>
                <a:lnTo>
                  <a:pt x="25909" y="76199"/>
                </a:lnTo>
                <a:lnTo>
                  <a:pt x="24651" y="74929"/>
                </a:lnTo>
                <a:lnTo>
                  <a:pt x="24100" y="73659"/>
                </a:lnTo>
                <a:lnTo>
                  <a:pt x="23589" y="72389"/>
                </a:lnTo>
                <a:lnTo>
                  <a:pt x="23197" y="72389"/>
                </a:lnTo>
                <a:lnTo>
                  <a:pt x="22882" y="71119"/>
                </a:lnTo>
                <a:close/>
              </a:path>
              <a:path w="120014" h="187959">
                <a:moveTo>
                  <a:pt x="58580" y="71119"/>
                </a:moveTo>
                <a:lnTo>
                  <a:pt x="54609" y="71119"/>
                </a:lnTo>
                <a:lnTo>
                  <a:pt x="55514" y="72389"/>
                </a:lnTo>
                <a:lnTo>
                  <a:pt x="56457" y="72389"/>
                </a:lnTo>
                <a:lnTo>
                  <a:pt x="56889" y="73659"/>
                </a:lnTo>
                <a:lnTo>
                  <a:pt x="57361" y="74929"/>
                </a:lnTo>
                <a:lnTo>
                  <a:pt x="59878" y="74929"/>
                </a:lnTo>
                <a:lnTo>
                  <a:pt x="59721" y="73659"/>
                </a:lnTo>
                <a:lnTo>
                  <a:pt x="59485" y="73659"/>
                </a:lnTo>
                <a:lnTo>
                  <a:pt x="59209" y="72389"/>
                </a:lnTo>
                <a:lnTo>
                  <a:pt x="58580" y="71119"/>
                </a:lnTo>
                <a:close/>
              </a:path>
              <a:path w="120014" h="187959">
                <a:moveTo>
                  <a:pt x="34244" y="62229"/>
                </a:moveTo>
                <a:lnTo>
                  <a:pt x="28779" y="62229"/>
                </a:lnTo>
                <a:lnTo>
                  <a:pt x="29055" y="63499"/>
                </a:lnTo>
                <a:lnTo>
                  <a:pt x="30627" y="63499"/>
                </a:lnTo>
                <a:lnTo>
                  <a:pt x="31138" y="64769"/>
                </a:lnTo>
                <a:lnTo>
                  <a:pt x="32239" y="66039"/>
                </a:lnTo>
                <a:lnTo>
                  <a:pt x="32829" y="66039"/>
                </a:lnTo>
                <a:lnTo>
                  <a:pt x="34087" y="68579"/>
                </a:lnTo>
                <a:lnTo>
                  <a:pt x="34755" y="69849"/>
                </a:lnTo>
                <a:lnTo>
                  <a:pt x="28346" y="69849"/>
                </a:lnTo>
                <a:lnTo>
                  <a:pt x="26538" y="71119"/>
                </a:lnTo>
                <a:lnTo>
                  <a:pt x="28700" y="71119"/>
                </a:lnTo>
                <a:lnTo>
                  <a:pt x="29840" y="72389"/>
                </a:lnTo>
                <a:lnTo>
                  <a:pt x="32553" y="73659"/>
                </a:lnTo>
                <a:lnTo>
                  <a:pt x="40849" y="73659"/>
                </a:lnTo>
                <a:lnTo>
                  <a:pt x="39787" y="71119"/>
                </a:lnTo>
                <a:lnTo>
                  <a:pt x="38019" y="69849"/>
                </a:lnTo>
                <a:lnTo>
                  <a:pt x="36131" y="66039"/>
                </a:lnTo>
                <a:lnTo>
                  <a:pt x="35462" y="64769"/>
                </a:lnTo>
                <a:lnTo>
                  <a:pt x="34833" y="63499"/>
                </a:lnTo>
                <a:lnTo>
                  <a:pt x="34244" y="62229"/>
                </a:lnTo>
                <a:close/>
              </a:path>
              <a:path w="120014" h="187959">
                <a:moveTo>
                  <a:pt x="51386" y="71119"/>
                </a:moveTo>
                <a:lnTo>
                  <a:pt x="49813" y="71119"/>
                </a:lnTo>
                <a:lnTo>
                  <a:pt x="50048" y="72389"/>
                </a:lnTo>
                <a:lnTo>
                  <a:pt x="51189" y="72389"/>
                </a:lnTo>
                <a:lnTo>
                  <a:pt x="51386" y="71119"/>
                </a:lnTo>
                <a:close/>
              </a:path>
              <a:path w="120014" h="187959">
                <a:moveTo>
                  <a:pt x="29723" y="41909"/>
                </a:moveTo>
                <a:lnTo>
                  <a:pt x="25280" y="41909"/>
                </a:lnTo>
                <a:lnTo>
                  <a:pt x="24808" y="43179"/>
                </a:lnTo>
                <a:lnTo>
                  <a:pt x="23943" y="43179"/>
                </a:lnTo>
                <a:lnTo>
                  <a:pt x="23550" y="44449"/>
                </a:lnTo>
                <a:lnTo>
                  <a:pt x="23197" y="44449"/>
                </a:lnTo>
                <a:lnTo>
                  <a:pt x="22842" y="45719"/>
                </a:lnTo>
                <a:lnTo>
                  <a:pt x="22568" y="45719"/>
                </a:lnTo>
                <a:lnTo>
                  <a:pt x="22292" y="46989"/>
                </a:lnTo>
                <a:lnTo>
                  <a:pt x="21898" y="49529"/>
                </a:lnTo>
                <a:lnTo>
                  <a:pt x="21898" y="53339"/>
                </a:lnTo>
                <a:lnTo>
                  <a:pt x="22056" y="54609"/>
                </a:lnTo>
                <a:lnTo>
                  <a:pt x="22292" y="57149"/>
                </a:lnTo>
                <a:lnTo>
                  <a:pt x="18911" y="57149"/>
                </a:lnTo>
                <a:lnTo>
                  <a:pt x="18163" y="58419"/>
                </a:lnTo>
                <a:lnTo>
                  <a:pt x="3224" y="58419"/>
                </a:lnTo>
                <a:lnTo>
                  <a:pt x="3421" y="59689"/>
                </a:lnTo>
                <a:lnTo>
                  <a:pt x="3695" y="60959"/>
                </a:lnTo>
                <a:lnTo>
                  <a:pt x="4050" y="60959"/>
                </a:lnTo>
                <a:lnTo>
                  <a:pt x="4482" y="62229"/>
                </a:lnTo>
                <a:lnTo>
                  <a:pt x="9357" y="69849"/>
                </a:lnTo>
                <a:lnTo>
                  <a:pt x="7234" y="69849"/>
                </a:lnTo>
                <a:lnTo>
                  <a:pt x="6841" y="71119"/>
                </a:lnTo>
                <a:lnTo>
                  <a:pt x="22646" y="71119"/>
                </a:lnTo>
                <a:lnTo>
                  <a:pt x="22527" y="68579"/>
                </a:lnTo>
                <a:lnTo>
                  <a:pt x="22685" y="68579"/>
                </a:lnTo>
                <a:lnTo>
                  <a:pt x="22960" y="67309"/>
                </a:lnTo>
                <a:lnTo>
                  <a:pt x="23392" y="67309"/>
                </a:lnTo>
                <a:lnTo>
                  <a:pt x="24022" y="66039"/>
                </a:lnTo>
                <a:lnTo>
                  <a:pt x="24769" y="64769"/>
                </a:lnTo>
                <a:lnTo>
                  <a:pt x="25752" y="64769"/>
                </a:lnTo>
                <a:lnTo>
                  <a:pt x="26891" y="63499"/>
                </a:lnTo>
                <a:lnTo>
                  <a:pt x="28268" y="62229"/>
                </a:lnTo>
                <a:lnTo>
                  <a:pt x="34244" y="62229"/>
                </a:lnTo>
                <a:lnTo>
                  <a:pt x="33615" y="60959"/>
                </a:lnTo>
                <a:lnTo>
                  <a:pt x="30313" y="50799"/>
                </a:lnTo>
                <a:lnTo>
                  <a:pt x="30037" y="49529"/>
                </a:lnTo>
                <a:lnTo>
                  <a:pt x="29801" y="48259"/>
                </a:lnTo>
                <a:lnTo>
                  <a:pt x="29644" y="45719"/>
                </a:lnTo>
                <a:lnTo>
                  <a:pt x="29565" y="43179"/>
                </a:lnTo>
                <a:lnTo>
                  <a:pt x="29723" y="41909"/>
                </a:lnTo>
                <a:close/>
              </a:path>
              <a:path w="120014" h="187959">
                <a:moveTo>
                  <a:pt x="51700" y="59689"/>
                </a:moveTo>
                <a:lnTo>
                  <a:pt x="48830" y="59689"/>
                </a:lnTo>
                <a:lnTo>
                  <a:pt x="49263" y="62229"/>
                </a:lnTo>
                <a:lnTo>
                  <a:pt x="49577" y="64769"/>
                </a:lnTo>
                <a:lnTo>
                  <a:pt x="49656" y="66039"/>
                </a:lnTo>
                <a:lnTo>
                  <a:pt x="49773" y="71119"/>
                </a:lnTo>
                <a:lnTo>
                  <a:pt x="57794" y="71119"/>
                </a:lnTo>
                <a:lnTo>
                  <a:pt x="56969" y="69849"/>
                </a:lnTo>
                <a:lnTo>
                  <a:pt x="52722" y="69849"/>
                </a:lnTo>
                <a:lnTo>
                  <a:pt x="52722" y="63499"/>
                </a:lnTo>
                <a:lnTo>
                  <a:pt x="52564" y="63499"/>
                </a:lnTo>
                <a:lnTo>
                  <a:pt x="52447" y="62229"/>
                </a:lnTo>
                <a:lnTo>
                  <a:pt x="52132" y="60959"/>
                </a:lnTo>
                <a:lnTo>
                  <a:pt x="51935" y="60959"/>
                </a:lnTo>
                <a:lnTo>
                  <a:pt x="51700" y="59689"/>
                </a:lnTo>
                <a:close/>
              </a:path>
              <a:path w="120014" h="187959">
                <a:moveTo>
                  <a:pt x="101825" y="63499"/>
                </a:moveTo>
                <a:lnTo>
                  <a:pt x="95501" y="63499"/>
                </a:lnTo>
                <a:lnTo>
                  <a:pt x="94397" y="64769"/>
                </a:lnTo>
                <a:lnTo>
                  <a:pt x="103090" y="64769"/>
                </a:lnTo>
                <a:lnTo>
                  <a:pt x="101825" y="63499"/>
                </a:lnTo>
                <a:close/>
              </a:path>
              <a:path w="120014" h="187959">
                <a:moveTo>
                  <a:pt x="116258" y="59690"/>
                </a:moveTo>
                <a:lnTo>
                  <a:pt x="108507" y="59689"/>
                </a:lnTo>
                <a:lnTo>
                  <a:pt x="107759" y="60959"/>
                </a:lnTo>
                <a:lnTo>
                  <a:pt x="106149" y="62229"/>
                </a:lnTo>
                <a:lnTo>
                  <a:pt x="118144" y="62230"/>
                </a:lnTo>
                <a:lnTo>
                  <a:pt x="117431" y="60960"/>
                </a:lnTo>
                <a:lnTo>
                  <a:pt x="117166" y="60960"/>
                </a:lnTo>
                <a:lnTo>
                  <a:pt x="116258" y="59690"/>
                </a:lnTo>
                <a:close/>
              </a:path>
              <a:path w="120014" h="187959">
                <a:moveTo>
                  <a:pt x="65775" y="53339"/>
                </a:moveTo>
                <a:lnTo>
                  <a:pt x="64753" y="53339"/>
                </a:lnTo>
                <a:lnTo>
                  <a:pt x="63888" y="55879"/>
                </a:lnTo>
                <a:lnTo>
                  <a:pt x="64478" y="57149"/>
                </a:lnTo>
                <a:lnTo>
                  <a:pt x="65460" y="58419"/>
                </a:lnTo>
                <a:lnTo>
                  <a:pt x="66247" y="60959"/>
                </a:lnTo>
                <a:lnTo>
                  <a:pt x="76351" y="60959"/>
                </a:lnTo>
                <a:lnTo>
                  <a:pt x="76272" y="59689"/>
                </a:lnTo>
                <a:lnTo>
                  <a:pt x="75918" y="59689"/>
                </a:lnTo>
                <a:lnTo>
                  <a:pt x="75801" y="57149"/>
                </a:lnTo>
                <a:lnTo>
                  <a:pt x="68685" y="57149"/>
                </a:lnTo>
                <a:lnTo>
                  <a:pt x="67505" y="55879"/>
                </a:lnTo>
                <a:lnTo>
                  <a:pt x="66679" y="54609"/>
                </a:lnTo>
                <a:lnTo>
                  <a:pt x="66050" y="54609"/>
                </a:lnTo>
                <a:lnTo>
                  <a:pt x="65775" y="53339"/>
                </a:lnTo>
                <a:close/>
              </a:path>
              <a:path w="120014" h="187959">
                <a:moveTo>
                  <a:pt x="93335" y="59689"/>
                </a:moveTo>
                <a:lnTo>
                  <a:pt x="76548" y="59689"/>
                </a:lnTo>
                <a:lnTo>
                  <a:pt x="76391" y="60959"/>
                </a:lnTo>
                <a:lnTo>
                  <a:pt x="92510" y="60959"/>
                </a:lnTo>
                <a:lnTo>
                  <a:pt x="93335" y="59689"/>
                </a:lnTo>
                <a:close/>
              </a:path>
              <a:path w="120014" h="187959">
                <a:moveTo>
                  <a:pt x="49026" y="55879"/>
                </a:moveTo>
                <a:lnTo>
                  <a:pt x="47454" y="55879"/>
                </a:lnTo>
                <a:lnTo>
                  <a:pt x="48044" y="57149"/>
                </a:lnTo>
                <a:lnTo>
                  <a:pt x="48594" y="59689"/>
                </a:lnTo>
                <a:lnTo>
                  <a:pt x="51425" y="59689"/>
                </a:lnTo>
                <a:lnTo>
                  <a:pt x="51110" y="58419"/>
                </a:lnTo>
                <a:lnTo>
                  <a:pt x="50796" y="58419"/>
                </a:lnTo>
                <a:lnTo>
                  <a:pt x="50009" y="57149"/>
                </a:lnTo>
                <a:lnTo>
                  <a:pt x="49538" y="57149"/>
                </a:lnTo>
                <a:lnTo>
                  <a:pt x="49026" y="55879"/>
                </a:lnTo>
                <a:close/>
              </a:path>
              <a:path w="120014" h="187959">
                <a:moveTo>
                  <a:pt x="95144" y="58419"/>
                </a:moveTo>
                <a:lnTo>
                  <a:pt x="77452" y="58419"/>
                </a:lnTo>
                <a:lnTo>
                  <a:pt x="77216" y="59689"/>
                </a:lnTo>
                <a:lnTo>
                  <a:pt x="94201" y="59689"/>
                </a:lnTo>
                <a:lnTo>
                  <a:pt x="95144" y="58419"/>
                </a:lnTo>
                <a:close/>
              </a:path>
              <a:path w="120014" h="187959">
                <a:moveTo>
                  <a:pt x="113624" y="58419"/>
                </a:moveTo>
                <a:lnTo>
                  <a:pt x="111301" y="58419"/>
                </a:lnTo>
                <a:lnTo>
                  <a:pt x="110634" y="59689"/>
                </a:lnTo>
                <a:lnTo>
                  <a:pt x="114130" y="59689"/>
                </a:lnTo>
                <a:lnTo>
                  <a:pt x="113624" y="58419"/>
                </a:lnTo>
                <a:close/>
              </a:path>
              <a:path w="120014" h="187959">
                <a:moveTo>
                  <a:pt x="15726" y="53339"/>
                </a:moveTo>
                <a:lnTo>
                  <a:pt x="3617" y="53339"/>
                </a:lnTo>
                <a:lnTo>
                  <a:pt x="3421" y="54609"/>
                </a:lnTo>
                <a:lnTo>
                  <a:pt x="3263" y="54609"/>
                </a:lnTo>
                <a:lnTo>
                  <a:pt x="3145" y="55879"/>
                </a:lnTo>
                <a:lnTo>
                  <a:pt x="3106" y="58419"/>
                </a:lnTo>
                <a:lnTo>
                  <a:pt x="18163" y="58419"/>
                </a:lnTo>
                <a:lnTo>
                  <a:pt x="17967" y="57149"/>
                </a:lnTo>
                <a:lnTo>
                  <a:pt x="16905" y="55879"/>
                </a:lnTo>
                <a:lnTo>
                  <a:pt x="16355" y="54609"/>
                </a:lnTo>
                <a:lnTo>
                  <a:pt x="15726" y="53339"/>
                </a:lnTo>
                <a:close/>
              </a:path>
              <a:path w="120014" h="187959">
                <a:moveTo>
                  <a:pt x="99238" y="53339"/>
                </a:moveTo>
                <a:lnTo>
                  <a:pt x="77884" y="53339"/>
                </a:lnTo>
                <a:lnTo>
                  <a:pt x="77923" y="57149"/>
                </a:lnTo>
                <a:lnTo>
                  <a:pt x="77845" y="58419"/>
                </a:lnTo>
                <a:lnTo>
                  <a:pt x="95616" y="58419"/>
                </a:lnTo>
                <a:lnTo>
                  <a:pt x="97111" y="55879"/>
                </a:lnTo>
                <a:lnTo>
                  <a:pt x="98169" y="54609"/>
                </a:lnTo>
                <a:lnTo>
                  <a:pt x="98686" y="54609"/>
                </a:lnTo>
                <a:lnTo>
                  <a:pt x="99238" y="53339"/>
                </a:lnTo>
                <a:close/>
              </a:path>
              <a:path w="120014" h="187959">
                <a:moveTo>
                  <a:pt x="21505" y="55879"/>
                </a:moveTo>
                <a:lnTo>
                  <a:pt x="20994" y="55879"/>
                </a:lnTo>
                <a:lnTo>
                  <a:pt x="20679" y="57149"/>
                </a:lnTo>
                <a:lnTo>
                  <a:pt x="21939" y="57149"/>
                </a:lnTo>
                <a:lnTo>
                  <a:pt x="21505" y="55879"/>
                </a:lnTo>
                <a:close/>
              </a:path>
              <a:path w="120014" h="187959">
                <a:moveTo>
                  <a:pt x="38254" y="55879"/>
                </a:moveTo>
                <a:lnTo>
                  <a:pt x="37822" y="55879"/>
                </a:lnTo>
                <a:lnTo>
                  <a:pt x="37939" y="57149"/>
                </a:lnTo>
                <a:lnTo>
                  <a:pt x="38097" y="57149"/>
                </a:lnTo>
                <a:lnTo>
                  <a:pt x="38254" y="55879"/>
                </a:lnTo>
                <a:close/>
              </a:path>
              <a:path w="120014" h="187959">
                <a:moveTo>
                  <a:pt x="73245" y="46989"/>
                </a:moveTo>
                <a:lnTo>
                  <a:pt x="67347" y="46989"/>
                </a:lnTo>
                <a:lnTo>
                  <a:pt x="67387" y="50799"/>
                </a:lnTo>
                <a:lnTo>
                  <a:pt x="67505" y="52069"/>
                </a:lnTo>
                <a:lnTo>
                  <a:pt x="67820" y="54609"/>
                </a:lnTo>
                <a:lnTo>
                  <a:pt x="68056" y="55879"/>
                </a:lnTo>
                <a:lnTo>
                  <a:pt x="68685" y="57149"/>
                </a:lnTo>
                <a:lnTo>
                  <a:pt x="75801" y="57149"/>
                </a:lnTo>
                <a:lnTo>
                  <a:pt x="75722" y="55879"/>
                </a:lnTo>
                <a:lnTo>
                  <a:pt x="75407" y="53339"/>
                </a:lnTo>
                <a:lnTo>
                  <a:pt x="75211" y="53339"/>
                </a:lnTo>
                <a:lnTo>
                  <a:pt x="74817" y="50799"/>
                </a:lnTo>
                <a:lnTo>
                  <a:pt x="74582" y="50799"/>
                </a:lnTo>
                <a:lnTo>
                  <a:pt x="74149" y="49529"/>
                </a:lnTo>
                <a:lnTo>
                  <a:pt x="73953" y="49529"/>
                </a:lnTo>
                <a:lnTo>
                  <a:pt x="73520" y="48259"/>
                </a:lnTo>
                <a:lnTo>
                  <a:pt x="73245" y="46989"/>
                </a:lnTo>
                <a:close/>
              </a:path>
              <a:path w="120014" h="187959">
                <a:moveTo>
                  <a:pt x="39316" y="54609"/>
                </a:moveTo>
                <a:lnTo>
                  <a:pt x="37271" y="54609"/>
                </a:lnTo>
                <a:lnTo>
                  <a:pt x="37507" y="55879"/>
                </a:lnTo>
                <a:lnTo>
                  <a:pt x="38922" y="55879"/>
                </a:lnTo>
                <a:lnTo>
                  <a:pt x="39316" y="54609"/>
                </a:lnTo>
                <a:close/>
              </a:path>
              <a:path w="120014" h="187959">
                <a:moveTo>
                  <a:pt x="47218" y="54609"/>
                </a:moveTo>
                <a:lnTo>
                  <a:pt x="46510" y="54609"/>
                </a:lnTo>
                <a:lnTo>
                  <a:pt x="46825" y="55879"/>
                </a:lnTo>
                <a:lnTo>
                  <a:pt x="47886" y="55879"/>
                </a:lnTo>
                <a:lnTo>
                  <a:pt x="47218" y="54609"/>
                </a:lnTo>
                <a:close/>
              </a:path>
              <a:path w="120014" h="187959">
                <a:moveTo>
                  <a:pt x="39197" y="46989"/>
                </a:moveTo>
                <a:lnTo>
                  <a:pt x="37271" y="46989"/>
                </a:lnTo>
                <a:lnTo>
                  <a:pt x="37389" y="53339"/>
                </a:lnTo>
                <a:lnTo>
                  <a:pt x="37232" y="54609"/>
                </a:lnTo>
                <a:lnTo>
                  <a:pt x="39906" y="54609"/>
                </a:lnTo>
                <a:lnTo>
                  <a:pt x="39826" y="50799"/>
                </a:lnTo>
                <a:lnTo>
                  <a:pt x="39630" y="49529"/>
                </a:lnTo>
                <a:lnTo>
                  <a:pt x="39512" y="48259"/>
                </a:lnTo>
                <a:lnTo>
                  <a:pt x="39197" y="46989"/>
                </a:lnTo>
                <a:close/>
              </a:path>
              <a:path w="120014" h="187959">
                <a:moveTo>
                  <a:pt x="14625" y="52069"/>
                </a:moveTo>
                <a:lnTo>
                  <a:pt x="4364" y="52069"/>
                </a:lnTo>
                <a:lnTo>
                  <a:pt x="4089" y="53339"/>
                </a:lnTo>
                <a:lnTo>
                  <a:pt x="15018" y="53339"/>
                </a:lnTo>
                <a:lnTo>
                  <a:pt x="14625" y="52069"/>
                </a:lnTo>
                <a:close/>
              </a:path>
              <a:path w="120014" h="187959">
                <a:moveTo>
                  <a:pt x="107725" y="48259"/>
                </a:moveTo>
                <a:lnTo>
                  <a:pt x="77569" y="48259"/>
                </a:lnTo>
                <a:lnTo>
                  <a:pt x="77530" y="50799"/>
                </a:lnTo>
                <a:lnTo>
                  <a:pt x="77727" y="53339"/>
                </a:lnTo>
                <a:lnTo>
                  <a:pt x="102964" y="53339"/>
                </a:lnTo>
                <a:lnTo>
                  <a:pt x="104424" y="52069"/>
                </a:lnTo>
                <a:lnTo>
                  <a:pt x="104930" y="52069"/>
                </a:lnTo>
                <a:lnTo>
                  <a:pt x="105873" y="50799"/>
                </a:lnTo>
                <a:lnTo>
                  <a:pt x="106391" y="50799"/>
                </a:lnTo>
                <a:lnTo>
                  <a:pt x="106816" y="49529"/>
                </a:lnTo>
                <a:lnTo>
                  <a:pt x="107288" y="49529"/>
                </a:lnTo>
                <a:lnTo>
                  <a:pt x="107725" y="48259"/>
                </a:lnTo>
                <a:close/>
              </a:path>
              <a:path w="120014" h="187959">
                <a:moveTo>
                  <a:pt x="13367" y="50799"/>
                </a:moveTo>
                <a:lnTo>
                  <a:pt x="6054" y="50799"/>
                </a:lnTo>
                <a:lnTo>
                  <a:pt x="5228" y="52069"/>
                </a:lnTo>
                <a:lnTo>
                  <a:pt x="13839" y="52069"/>
                </a:lnTo>
                <a:lnTo>
                  <a:pt x="13367" y="50799"/>
                </a:lnTo>
                <a:close/>
              </a:path>
              <a:path w="120014" h="187959">
                <a:moveTo>
                  <a:pt x="10930" y="49529"/>
                </a:moveTo>
                <a:lnTo>
                  <a:pt x="7509" y="49529"/>
                </a:lnTo>
                <a:lnTo>
                  <a:pt x="6802" y="50799"/>
                </a:lnTo>
                <a:lnTo>
                  <a:pt x="11480" y="50799"/>
                </a:lnTo>
                <a:lnTo>
                  <a:pt x="10930" y="49529"/>
                </a:lnTo>
                <a:close/>
              </a:path>
              <a:path w="120014" h="187959">
                <a:moveTo>
                  <a:pt x="114843" y="38100"/>
                </a:moveTo>
                <a:lnTo>
                  <a:pt x="79614" y="38099"/>
                </a:lnTo>
                <a:lnTo>
                  <a:pt x="79890" y="40639"/>
                </a:lnTo>
                <a:lnTo>
                  <a:pt x="79890" y="43179"/>
                </a:lnTo>
                <a:lnTo>
                  <a:pt x="79653" y="44449"/>
                </a:lnTo>
                <a:lnTo>
                  <a:pt x="79339" y="44449"/>
                </a:lnTo>
                <a:lnTo>
                  <a:pt x="79142" y="45719"/>
                </a:lnTo>
                <a:lnTo>
                  <a:pt x="78159" y="45719"/>
                </a:lnTo>
                <a:lnTo>
                  <a:pt x="77766" y="46989"/>
                </a:lnTo>
                <a:lnTo>
                  <a:pt x="77649" y="48259"/>
                </a:lnTo>
                <a:lnTo>
                  <a:pt x="108116" y="48259"/>
                </a:lnTo>
                <a:lnTo>
                  <a:pt x="108472" y="46989"/>
                </a:lnTo>
                <a:lnTo>
                  <a:pt x="108829" y="46989"/>
                </a:lnTo>
                <a:lnTo>
                  <a:pt x="110048" y="39370"/>
                </a:lnTo>
                <a:lnTo>
                  <a:pt x="113348" y="39370"/>
                </a:lnTo>
                <a:lnTo>
                  <a:pt x="114843" y="38100"/>
                </a:lnTo>
                <a:close/>
              </a:path>
              <a:path w="120014" h="187959">
                <a:moveTo>
                  <a:pt x="38765" y="45719"/>
                </a:moveTo>
                <a:lnTo>
                  <a:pt x="36917" y="45719"/>
                </a:lnTo>
                <a:lnTo>
                  <a:pt x="37113" y="46989"/>
                </a:lnTo>
                <a:lnTo>
                  <a:pt x="39001" y="46989"/>
                </a:lnTo>
                <a:lnTo>
                  <a:pt x="38765" y="45719"/>
                </a:lnTo>
                <a:close/>
              </a:path>
              <a:path w="120014" h="187959">
                <a:moveTo>
                  <a:pt x="73992" y="39369"/>
                </a:moveTo>
                <a:lnTo>
                  <a:pt x="73166" y="40639"/>
                </a:lnTo>
                <a:lnTo>
                  <a:pt x="71711" y="41909"/>
                </a:lnTo>
                <a:lnTo>
                  <a:pt x="71043" y="41909"/>
                </a:lnTo>
                <a:lnTo>
                  <a:pt x="69904" y="43179"/>
                </a:lnTo>
                <a:lnTo>
                  <a:pt x="68999" y="44449"/>
                </a:lnTo>
                <a:lnTo>
                  <a:pt x="68252" y="45719"/>
                </a:lnTo>
                <a:lnTo>
                  <a:pt x="67741" y="46989"/>
                </a:lnTo>
                <a:lnTo>
                  <a:pt x="73127" y="46989"/>
                </a:lnTo>
                <a:lnTo>
                  <a:pt x="73205" y="41909"/>
                </a:lnTo>
                <a:lnTo>
                  <a:pt x="73520" y="40639"/>
                </a:lnTo>
                <a:lnTo>
                  <a:pt x="73992" y="39369"/>
                </a:lnTo>
                <a:close/>
              </a:path>
              <a:path w="120014" h="187959">
                <a:moveTo>
                  <a:pt x="37113" y="43179"/>
                </a:moveTo>
                <a:lnTo>
                  <a:pt x="35738" y="43179"/>
                </a:lnTo>
                <a:lnTo>
                  <a:pt x="36052" y="44449"/>
                </a:lnTo>
                <a:lnTo>
                  <a:pt x="36367" y="44449"/>
                </a:lnTo>
                <a:lnTo>
                  <a:pt x="36642" y="45719"/>
                </a:lnTo>
                <a:lnTo>
                  <a:pt x="38215" y="45719"/>
                </a:lnTo>
                <a:lnTo>
                  <a:pt x="37507" y="44449"/>
                </a:lnTo>
                <a:lnTo>
                  <a:pt x="37113" y="43179"/>
                </a:lnTo>
                <a:close/>
              </a:path>
              <a:path w="120014" h="187959">
                <a:moveTo>
                  <a:pt x="35659" y="41909"/>
                </a:moveTo>
                <a:lnTo>
                  <a:pt x="34636" y="41909"/>
                </a:lnTo>
                <a:lnTo>
                  <a:pt x="35384" y="43179"/>
                </a:lnTo>
                <a:lnTo>
                  <a:pt x="36171" y="43179"/>
                </a:lnTo>
                <a:lnTo>
                  <a:pt x="35659" y="41909"/>
                </a:lnTo>
                <a:close/>
              </a:path>
              <a:path w="120014" h="187959">
                <a:moveTo>
                  <a:pt x="33772" y="40639"/>
                </a:moveTo>
                <a:lnTo>
                  <a:pt x="27127" y="40639"/>
                </a:lnTo>
                <a:lnTo>
                  <a:pt x="26695" y="41909"/>
                </a:lnTo>
                <a:lnTo>
                  <a:pt x="34440" y="41909"/>
                </a:lnTo>
                <a:lnTo>
                  <a:pt x="33772" y="40639"/>
                </a:lnTo>
                <a:close/>
              </a:path>
              <a:path w="120014" h="187959">
                <a:moveTo>
                  <a:pt x="115982" y="10160"/>
                </a:moveTo>
                <a:lnTo>
                  <a:pt x="83035" y="10159"/>
                </a:lnTo>
                <a:lnTo>
                  <a:pt x="82642" y="12699"/>
                </a:lnTo>
                <a:lnTo>
                  <a:pt x="82484" y="13969"/>
                </a:lnTo>
                <a:lnTo>
                  <a:pt x="82484" y="16509"/>
                </a:lnTo>
                <a:lnTo>
                  <a:pt x="82681" y="19049"/>
                </a:lnTo>
                <a:lnTo>
                  <a:pt x="82917" y="20319"/>
                </a:lnTo>
                <a:lnTo>
                  <a:pt x="83191" y="21589"/>
                </a:lnTo>
                <a:lnTo>
                  <a:pt x="83585" y="24129"/>
                </a:lnTo>
                <a:lnTo>
                  <a:pt x="78749" y="24129"/>
                </a:lnTo>
                <a:lnTo>
                  <a:pt x="78120" y="25399"/>
                </a:lnTo>
                <a:lnTo>
                  <a:pt x="77177" y="25399"/>
                </a:lnTo>
                <a:lnTo>
                  <a:pt x="76823" y="26669"/>
                </a:lnTo>
                <a:lnTo>
                  <a:pt x="76587" y="26669"/>
                </a:lnTo>
                <a:lnTo>
                  <a:pt x="76391" y="27939"/>
                </a:lnTo>
                <a:lnTo>
                  <a:pt x="76311" y="30479"/>
                </a:lnTo>
                <a:lnTo>
                  <a:pt x="76587" y="31749"/>
                </a:lnTo>
                <a:lnTo>
                  <a:pt x="76980" y="33019"/>
                </a:lnTo>
                <a:lnTo>
                  <a:pt x="77766" y="34289"/>
                </a:lnTo>
                <a:lnTo>
                  <a:pt x="78278" y="35559"/>
                </a:lnTo>
                <a:lnTo>
                  <a:pt x="79221" y="38099"/>
                </a:lnTo>
                <a:lnTo>
                  <a:pt x="116453" y="38100"/>
                </a:lnTo>
                <a:lnTo>
                  <a:pt x="117235" y="36830"/>
                </a:lnTo>
                <a:lnTo>
                  <a:pt x="118063" y="36830"/>
                </a:lnTo>
                <a:lnTo>
                  <a:pt x="118856" y="35560"/>
                </a:lnTo>
                <a:lnTo>
                  <a:pt x="119201" y="35560"/>
                </a:lnTo>
                <a:lnTo>
                  <a:pt x="119604" y="34290"/>
                </a:lnTo>
                <a:lnTo>
                  <a:pt x="119604" y="11430"/>
                </a:lnTo>
                <a:lnTo>
                  <a:pt x="117120" y="11430"/>
                </a:lnTo>
                <a:lnTo>
                  <a:pt x="115982" y="10160"/>
                </a:lnTo>
                <a:close/>
              </a:path>
              <a:path w="120014" h="187959">
                <a:moveTo>
                  <a:pt x="92038" y="8889"/>
                </a:moveTo>
                <a:lnTo>
                  <a:pt x="83664" y="8889"/>
                </a:lnTo>
                <a:lnTo>
                  <a:pt x="83310" y="10159"/>
                </a:lnTo>
                <a:lnTo>
                  <a:pt x="93454" y="10159"/>
                </a:lnTo>
                <a:lnTo>
                  <a:pt x="92038" y="8889"/>
                </a:lnTo>
                <a:close/>
              </a:path>
              <a:path w="120014" h="187959">
                <a:moveTo>
                  <a:pt x="106943" y="3810"/>
                </a:moveTo>
                <a:lnTo>
                  <a:pt x="94558" y="3809"/>
                </a:lnTo>
                <a:lnTo>
                  <a:pt x="94086" y="5079"/>
                </a:lnTo>
                <a:lnTo>
                  <a:pt x="93891" y="6349"/>
                </a:lnTo>
                <a:lnTo>
                  <a:pt x="93569" y="7619"/>
                </a:lnTo>
                <a:lnTo>
                  <a:pt x="93454" y="10159"/>
                </a:lnTo>
                <a:lnTo>
                  <a:pt x="108472" y="10160"/>
                </a:lnTo>
                <a:lnTo>
                  <a:pt x="108277" y="8890"/>
                </a:lnTo>
                <a:lnTo>
                  <a:pt x="107805" y="6350"/>
                </a:lnTo>
                <a:lnTo>
                  <a:pt x="107253" y="5080"/>
                </a:lnTo>
                <a:lnTo>
                  <a:pt x="106943" y="3810"/>
                </a:lnTo>
                <a:close/>
              </a:path>
              <a:path w="120014" h="187959">
                <a:moveTo>
                  <a:pt x="89522" y="7619"/>
                </a:moveTo>
                <a:lnTo>
                  <a:pt x="85158" y="7619"/>
                </a:lnTo>
                <a:lnTo>
                  <a:pt x="84607" y="8889"/>
                </a:lnTo>
                <a:lnTo>
                  <a:pt x="90701" y="8889"/>
                </a:lnTo>
                <a:lnTo>
                  <a:pt x="89522" y="7619"/>
                </a:lnTo>
                <a:close/>
              </a:path>
              <a:path w="120014" h="187959">
                <a:moveTo>
                  <a:pt x="103838" y="0"/>
                </a:moveTo>
                <a:lnTo>
                  <a:pt x="97663" y="0"/>
                </a:lnTo>
                <a:lnTo>
                  <a:pt x="96915" y="1269"/>
                </a:lnTo>
                <a:lnTo>
                  <a:pt x="95926" y="2539"/>
                </a:lnTo>
                <a:lnTo>
                  <a:pt x="95455" y="2539"/>
                </a:lnTo>
                <a:lnTo>
                  <a:pt x="94868" y="3809"/>
                </a:lnTo>
                <a:lnTo>
                  <a:pt x="106586" y="3810"/>
                </a:lnTo>
                <a:lnTo>
                  <a:pt x="105873" y="2540"/>
                </a:lnTo>
                <a:lnTo>
                  <a:pt x="105091" y="1270"/>
                </a:lnTo>
                <a:lnTo>
                  <a:pt x="104263" y="1270"/>
                </a:lnTo>
                <a:lnTo>
                  <a:pt x="10383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58421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39" h="42545">
                <a:moveTo>
                  <a:pt x="51151" y="37518"/>
                </a:moveTo>
                <a:lnTo>
                  <a:pt x="33573" y="37518"/>
                </a:lnTo>
                <a:lnTo>
                  <a:pt x="34870" y="37552"/>
                </a:lnTo>
                <a:lnTo>
                  <a:pt x="37347" y="37713"/>
                </a:lnTo>
                <a:lnTo>
                  <a:pt x="53152" y="41939"/>
                </a:lnTo>
                <a:lnTo>
                  <a:pt x="52326" y="39820"/>
                </a:lnTo>
                <a:lnTo>
                  <a:pt x="51399" y="37942"/>
                </a:lnTo>
                <a:lnTo>
                  <a:pt x="51151" y="37518"/>
                </a:lnTo>
                <a:close/>
              </a:path>
              <a:path w="53339" h="42545">
                <a:moveTo>
                  <a:pt x="33638" y="29020"/>
                </a:moveTo>
                <a:lnTo>
                  <a:pt x="19694" y="29020"/>
                </a:lnTo>
                <a:lnTo>
                  <a:pt x="19458" y="29914"/>
                </a:lnTo>
                <a:lnTo>
                  <a:pt x="19350" y="30509"/>
                </a:lnTo>
                <a:lnTo>
                  <a:pt x="19261" y="33555"/>
                </a:lnTo>
                <a:lnTo>
                  <a:pt x="19380" y="34151"/>
                </a:lnTo>
                <a:lnTo>
                  <a:pt x="26613" y="37942"/>
                </a:lnTo>
                <a:lnTo>
                  <a:pt x="28068" y="37747"/>
                </a:lnTo>
                <a:lnTo>
                  <a:pt x="29483" y="37633"/>
                </a:lnTo>
                <a:lnTo>
                  <a:pt x="30899" y="37552"/>
                </a:lnTo>
                <a:lnTo>
                  <a:pt x="32235" y="37518"/>
                </a:lnTo>
                <a:lnTo>
                  <a:pt x="51151" y="37518"/>
                </a:lnTo>
                <a:lnTo>
                  <a:pt x="50872" y="37049"/>
                </a:lnTo>
                <a:lnTo>
                  <a:pt x="50400" y="36178"/>
                </a:lnTo>
                <a:lnTo>
                  <a:pt x="49888" y="35399"/>
                </a:lnTo>
                <a:lnTo>
                  <a:pt x="48375" y="33326"/>
                </a:lnTo>
                <a:lnTo>
                  <a:pt x="40767" y="33326"/>
                </a:lnTo>
                <a:lnTo>
                  <a:pt x="38093" y="31792"/>
                </a:lnTo>
                <a:lnTo>
                  <a:pt x="35577" y="30269"/>
                </a:lnTo>
                <a:lnTo>
                  <a:pt x="33638" y="29020"/>
                </a:lnTo>
                <a:close/>
              </a:path>
              <a:path w="53339" h="42545">
                <a:moveTo>
                  <a:pt x="26049" y="8612"/>
                </a:moveTo>
                <a:lnTo>
                  <a:pt x="22013" y="8612"/>
                </a:lnTo>
                <a:lnTo>
                  <a:pt x="23091" y="11315"/>
                </a:lnTo>
                <a:lnTo>
                  <a:pt x="24373" y="13937"/>
                </a:lnTo>
                <a:lnTo>
                  <a:pt x="48375" y="33326"/>
                </a:lnTo>
                <a:lnTo>
                  <a:pt x="47254" y="32032"/>
                </a:lnTo>
                <a:lnTo>
                  <a:pt x="40453" y="27016"/>
                </a:lnTo>
                <a:lnTo>
                  <a:pt x="40351" y="23500"/>
                </a:lnTo>
                <a:lnTo>
                  <a:pt x="27518" y="13468"/>
                </a:lnTo>
                <a:lnTo>
                  <a:pt x="27361" y="13399"/>
                </a:lnTo>
                <a:lnTo>
                  <a:pt x="27170" y="13193"/>
                </a:lnTo>
                <a:lnTo>
                  <a:pt x="27053" y="12998"/>
                </a:lnTo>
                <a:lnTo>
                  <a:pt x="26928" y="12219"/>
                </a:lnTo>
                <a:lnTo>
                  <a:pt x="26815" y="11280"/>
                </a:lnTo>
                <a:lnTo>
                  <a:pt x="26634" y="10536"/>
                </a:lnTo>
                <a:lnTo>
                  <a:pt x="26049" y="8612"/>
                </a:lnTo>
                <a:close/>
              </a:path>
              <a:path w="53339" h="42545">
                <a:moveTo>
                  <a:pt x="2395" y="0"/>
                </a:moveTo>
                <a:lnTo>
                  <a:pt x="0" y="4111"/>
                </a:lnTo>
                <a:lnTo>
                  <a:pt x="125" y="5016"/>
                </a:lnTo>
                <a:lnTo>
                  <a:pt x="6878" y="14808"/>
                </a:lnTo>
                <a:lnTo>
                  <a:pt x="6933" y="15037"/>
                </a:lnTo>
                <a:lnTo>
                  <a:pt x="6220" y="16365"/>
                </a:lnTo>
                <a:lnTo>
                  <a:pt x="5698" y="17625"/>
                </a:lnTo>
                <a:lnTo>
                  <a:pt x="5343" y="18839"/>
                </a:lnTo>
                <a:lnTo>
                  <a:pt x="5226" y="22595"/>
                </a:lnTo>
                <a:lnTo>
                  <a:pt x="5343" y="23065"/>
                </a:lnTo>
                <a:lnTo>
                  <a:pt x="5423" y="23500"/>
                </a:lnTo>
                <a:lnTo>
                  <a:pt x="16903" y="29249"/>
                </a:lnTo>
                <a:lnTo>
                  <a:pt x="17610" y="29215"/>
                </a:lnTo>
                <a:lnTo>
                  <a:pt x="18239" y="29215"/>
                </a:lnTo>
                <a:lnTo>
                  <a:pt x="19694" y="29020"/>
                </a:lnTo>
                <a:lnTo>
                  <a:pt x="33638" y="29020"/>
                </a:lnTo>
                <a:lnTo>
                  <a:pt x="30821" y="27176"/>
                </a:lnTo>
                <a:lnTo>
                  <a:pt x="3456" y="1683"/>
                </a:lnTo>
                <a:lnTo>
                  <a:pt x="2395" y="0"/>
                </a:lnTo>
                <a:close/>
              </a:path>
              <a:path w="53339" h="42545">
                <a:moveTo>
                  <a:pt x="19341" y="2393"/>
                </a:moveTo>
                <a:lnTo>
                  <a:pt x="14582" y="5920"/>
                </a:lnTo>
                <a:lnTo>
                  <a:pt x="14701" y="6310"/>
                </a:lnTo>
                <a:lnTo>
                  <a:pt x="15094" y="6894"/>
                </a:lnTo>
                <a:lnTo>
                  <a:pt x="20559" y="16365"/>
                </a:lnTo>
                <a:lnTo>
                  <a:pt x="22013" y="8612"/>
                </a:lnTo>
                <a:lnTo>
                  <a:pt x="26049" y="8612"/>
                </a:lnTo>
                <a:lnTo>
                  <a:pt x="25867" y="8074"/>
                </a:lnTo>
                <a:lnTo>
                  <a:pt x="20323" y="2508"/>
                </a:lnTo>
                <a:lnTo>
                  <a:pt x="19341" y="2393"/>
                </a:lnTo>
                <a:close/>
              </a:path>
              <a:path w="53339" h="42545">
                <a:moveTo>
                  <a:pt x="32354" y="12219"/>
                </a:moveTo>
                <a:lnTo>
                  <a:pt x="28383" y="13273"/>
                </a:lnTo>
                <a:lnTo>
                  <a:pt x="28029" y="13433"/>
                </a:lnTo>
                <a:lnTo>
                  <a:pt x="27754" y="13468"/>
                </a:lnTo>
                <a:lnTo>
                  <a:pt x="36101" y="13468"/>
                </a:lnTo>
                <a:lnTo>
                  <a:pt x="35499" y="13078"/>
                </a:lnTo>
                <a:lnTo>
                  <a:pt x="34948" y="12803"/>
                </a:lnTo>
                <a:lnTo>
                  <a:pt x="34438" y="12609"/>
                </a:lnTo>
                <a:lnTo>
                  <a:pt x="33376" y="12334"/>
                </a:lnTo>
                <a:lnTo>
                  <a:pt x="32864" y="12254"/>
                </a:lnTo>
                <a:lnTo>
                  <a:pt x="32354" y="122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52245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0"/>
                </a:moveTo>
                <a:lnTo>
                  <a:pt x="7234" y="10811"/>
                </a:lnTo>
                <a:lnTo>
                  <a:pt x="8060" y="10731"/>
                </a:lnTo>
                <a:lnTo>
                  <a:pt x="9318" y="10501"/>
                </a:lnTo>
                <a:lnTo>
                  <a:pt x="9828" y="10376"/>
                </a:lnTo>
                <a:lnTo>
                  <a:pt x="8767" y="9757"/>
                </a:lnTo>
                <a:lnTo>
                  <a:pt x="7745" y="9093"/>
                </a:lnTo>
                <a:lnTo>
                  <a:pt x="747" y="1213"/>
                </a:lnTo>
                <a:lnTo>
                  <a:pt x="196" y="355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66085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392" y="0"/>
                </a:moveTo>
                <a:lnTo>
                  <a:pt x="0" y="1523"/>
                </a:lnTo>
                <a:lnTo>
                  <a:pt x="353" y="2072"/>
                </a:lnTo>
                <a:lnTo>
                  <a:pt x="1297" y="3447"/>
                </a:lnTo>
                <a:lnTo>
                  <a:pt x="2004" y="4260"/>
                </a:lnTo>
                <a:lnTo>
                  <a:pt x="2790" y="5210"/>
                </a:lnTo>
                <a:lnTo>
                  <a:pt x="9120" y="8807"/>
                </a:lnTo>
                <a:lnTo>
                  <a:pt x="9710" y="8772"/>
                </a:lnTo>
                <a:lnTo>
                  <a:pt x="13877" y="5749"/>
                </a:lnTo>
                <a:lnTo>
                  <a:pt x="11243" y="4615"/>
                </a:lnTo>
                <a:lnTo>
                  <a:pt x="7351" y="3012"/>
                </a:lnTo>
                <a:lnTo>
                  <a:pt x="39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94510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459" y="0"/>
                </a:moveTo>
                <a:lnTo>
                  <a:pt x="0" y="3676"/>
                </a:lnTo>
                <a:lnTo>
                  <a:pt x="196" y="4031"/>
                </a:lnTo>
                <a:lnTo>
                  <a:pt x="707" y="4386"/>
                </a:lnTo>
                <a:lnTo>
                  <a:pt x="2790" y="6069"/>
                </a:lnTo>
                <a:lnTo>
                  <a:pt x="3765" y="6963"/>
                </a:lnTo>
                <a:lnTo>
                  <a:pt x="4481" y="7707"/>
                </a:lnTo>
                <a:lnTo>
                  <a:pt x="5307" y="8612"/>
                </a:lnTo>
                <a:lnTo>
                  <a:pt x="5464" y="8337"/>
                </a:lnTo>
                <a:lnTo>
                  <a:pt x="5739" y="7512"/>
                </a:lnTo>
                <a:lnTo>
                  <a:pt x="6054" y="6298"/>
                </a:lnTo>
                <a:lnTo>
                  <a:pt x="6171" y="5634"/>
                </a:lnTo>
                <a:lnTo>
                  <a:pt x="6093" y="2702"/>
                </a:lnTo>
                <a:lnTo>
                  <a:pt x="3892" y="160"/>
                </a:lnTo>
                <a:lnTo>
                  <a:pt x="345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91679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1730" y="34"/>
                </a:moveTo>
                <a:lnTo>
                  <a:pt x="235" y="34"/>
                </a:lnTo>
                <a:lnTo>
                  <a:pt x="79" y="584"/>
                </a:lnTo>
                <a:lnTo>
                  <a:pt x="0" y="3012"/>
                </a:lnTo>
                <a:lnTo>
                  <a:pt x="79" y="3241"/>
                </a:lnTo>
                <a:lnTo>
                  <a:pt x="1651" y="4180"/>
                </a:lnTo>
                <a:lnTo>
                  <a:pt x="2044" y="4100"/>
                </a:lnTo>
                <a:lnTo>
                  <a:pt x="2825" y="3836"/>
                </a:lnTo>
                <a:lnTo>
                  <a:pt x="3263" y="3630"/>
                </a:lnTo>
                <a:lnTo>
                  <a:pt x="3460" y="3515"/>
                </a:lnTo>
                <a:lnTo>
                  <a:pt x="3557" y="3012"/>
                </a:lnTo>
                <a:lnTo>
                  <a:pt x="3538" y="1557"/>
                </a:lnTo>
                <a:lnTo>
                  <a:pt x="1730" y="34"/>
                </a:lnTo>
                <a:close/>
              </a:path>
              <a:path w="3810" h="4445">
                <a:moveTo>
                  <a:pt x="1101" y="0"/>
                </a:moveTo>
                <a:lnTo>
                  <a:pt x="944" y="34"/>
                </a:lnTo>
                <a:lnTo>
                  <a:pt x="1454" y="34"/>
                </a:lnTo>
                <a:lnTo>
                  <a:pt x="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41473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65" y="0"/>
                </a:moveTo>
                <a:lnTo>
                  <a:pt x="0" y="5165"/>
                </a:lnTo>
                <a:lnTo>
                  <a:pt x="2437" y="5909"/>
                </a:lnTo>
                <a:lnTo>
                  <a:pt x="3460" y="6264"/>
                </a:lnTo>
                <a:lnTo>
                  <a:pt x="8531" y="8887"/>
                </a:lnTo>
                <a:lnTo>
                  <a:pt x="7721" y="7512"/>
                </a:lnTo>
                <a:lnTo>
                  <a:pt x="1534" y="423"/>
                </a:lnTo>
                <a:lnTo>
                  <a:pt x="86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5806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1612" y="0"/>
                </a:moveTo>
                <a:lnTo>
                  <a:pt x="0" y="4306"/>
                </a:lnTo>
                <a:lnTo>
                  <a:pt x="0" y="5004"/>
                </a:lnTo>
                <a:lnTo>
                  <a:pt x="903" y="5714"/>
                </a:lnTo>
                <a:lnTo>
                  <a:pt x="3184" y="7593"/>
                </a:lnTo>
                <a:lnTo>
                  <a:pt x="4678" y="8887"/>
                </a:lnTo>
                <a:lnTo>
                  <a:pt x="8060" y="11933"/>
                </a:lnTo>
                <a:lnTo>
                  <a:pt x="9828" y="13617"/>
                </a:lnTo>
                <a:lnTo>
                  <a:pt x="9716" y="11933"/>
                </a:lnTo>
                <a:lnTo>
                  <a:pt x="2273" y="423"/>
                </a:lnTo>
                <a:lnTo>
                  <a:pt x="161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31235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32441" y="4953"/>
                </a:moveTo>
                <a:lnTo>
                  <a:pt x="23644" y="4952"/>
                </a:lnTo>
                <a:lnTo>
                  <a:pt x="25649" y="5841"/>
                </a:lnTo>
                <a:lnTo>
                  <a:pt x="29541" y="7620"/>
                </a:lnTo>
                <a:lnTo>
                  <a:pt x="53602" y="22479"/>
                </a:lnTo>
                <a:lnTo>
                  <a:pt x="55882" y="24130"/>
                </a:lnTo>
                <a:lnTo>
                  <a:pt x="57849" y="25781"/>
                </a:lnTo>
                <a:lnTo>
                  <a:pt x="62410" y="29464"/>
                </a:lnTo>
                <a:lnTo>
                  <a:pt x="65555" y="33655"/>
                </a:lnTo>
                <a:lnTo>
                  <a:pt x="66733" y="35052"/>
                </a:lnTo>
                <a:lnTo>
                  <a:pt x="67362" y="35687"/>
                </a:lnTo>
                <a:lnTo>
                  <a:pt x="65712" y="32512"/>
                </a:lnTo>
                <a:lnTo>
                  <a:pt x="54232" y="16510"/>
                </a:lnTo>
                <a:lnTo>
                  <a:pt x="53602" y="15748"/>
                </a:lnTo>
                <a:lnTo>
                  <a:pt x="48491" y="13081"/>
                </a:lnTo>
                <a:lnTo>
                  <a:pt x="47508" y="10795"/>
                </a:lnTo>
                <a:lnTo>
                  <a:pt x="46530" y="8890"/>
                </a:lnTo>
                <a:lnTo>
                  <a:pt x="45638" y="7366"/>
                </a:lnTo>
                <a:lnTo>
                  <a:pt x="34967" y="7366"/>
                </a:lnTo>
                <a:lnTo>
                  <a:pt x="34219" y="6985"/>
                </a:lnTo>
                <a:lnTo>
                  <a:pt x="33944" y="6731"/>
                </a:lnTo>
                <a:lnTo>
                  <a:pt x="33709" y="6477"/>
                </a:lnTo>
                <a:lnTo>
                  <a:pt x="33434" y="6223"/>
                </a:lnTo>
                <a:lnTo>
                  <a:pt x="32441" y="4953"/>
                </a:lnTo>
                <a:close/>
              </a:path>
              <a:path w="67945" h="36195">
                <a:moveTo>
                  <a:pt x="41179" y="20320"/>
                </a:moveTo>
                <a:lnTo>
                  <a:pt x="29699" y="20319"/>
                </a:lnTo>
                <a:lnTo>
                  <a:pt x="30052" y="20446"/>
                </a:lnTo>
                <a:lnTo>
                  <a:pt x="30170" y="20573"/>
                </a:lnTo>
                <a:lnTo>
                  <a:pt x="30249" y="20700"/>
                </a:lnTo>
                <a:lnTo>
                  <a:pt x="30328" y="21843"/>
                </a:lnTo>
                <a:lnTo>
                  <a:pt x="30131" y="22478"/>
                </a:lnTo>
                <a:lnTo>
                  <a:pt x="29703" y="23494"/>
                </a:lnTo>
                <a:lnTo>
                  <a:pt x="29463" y="24383"/>
                </a:lnTo>
                <a:lnTo>
                  <a:pt x="29250" y="25399"/>
                </a:lnTo>
                <a:lnTo>
                  <a:pt x="29128" y="27558"/>
                </a:lnTo>
                <a:lnTo>
                  <a:pt x="29246" y="28193"/>
                </a:lnTo>
                <a:lnTo>
                  <a:pt x="33434" y="30734"/>
                </a:lnTo>
                <a:lnTo>
                  <a:pt x="34692" y="30607"/>
                </a:lnTo>
                <a:lnTo>
                  <a:pt x="35478" y="30480"/>
                </a:lnTo>
                <a:lnTo>
                  <a:pt x="36618" y="30099"/>
                </a:lnTo>
                <a:lnTo>
                  <a:pt x="39802" y="29210"/>
                </a:lnTo>
                <a:lnTo>
                  <a:pt x="42318" y="28575"/>
                </a:lnTo>
                <a:lnTo>
                  <a:pt x="43537" y="28448"/>
                </a:lnTo>
                <a:lnTo>
                  <a:pt x="45857" y="27940"/>
                </a:lnTo>
                <a:lnTo>
                  <a:pt x="49002" y="27559"/>
                </a:lnTo>
                <a:lnTo>
                  <a:pt x="49985" y="27559"/>
                </a:lnTo>
                <a:lnTo>
                  <a:pt x="52620" y="27432"/>
                </a:lnTo>
                <a:lnTo>
                  <a:pt x="58989" y="27432"/>
                </a:lnTo>
                <a:lnTo>
                  <a:pt x="58203" y="26924"/>
                </a:lnTo>
                <a:lnTo>
                  <a:pt x="55392" y="25527"/>
                </a:lnTo>
                <a:lnTo>
                  <a:pt x="35478" y="25527"/>
                </a:lnTo>
                <a:lnTo>
                  <a:pt x="36303" y="24384"/>
                </a:lnTo>
                <a:lnTo>
                  <a:pt x="37129" y="23368"/>
                </a:lnTo>
                <a:lnTo>
                  <a:pt x="38387" y="22098"/>
                </a:lnTo>
                <a:lnTo>
                  <a:pt x="39212" y="21463"/>
                </a:lnTo>
                <a:lnTo>
                  <a:pt x="40392" y="20701"/>
                </a:lnTo>
                <a:lnTo>
                  <a:pt x="41179" y="20320"/>
                </a:lnTo>
                <a:close/>
              </a:path>
              <a:path w="67945" h="36195">
                <a:moveTo>
                  <a:pt x="58989" y="27432"/>
                </a:moveTo>
                <a:lnTo>
                  <a:pt x="54192" y="27432"/>
                </a:lnTo>
                <a:lnTo>
                  <a:pt x="55568" y="27559"/>
                </a:lnTo>
                <a:lnTo>
                  <a:pt x="57810" y="27813"/>
                </a:lnTo>
                <a:lnTo>
                  <a:pt x="58635" y="27940"/>
                </a:lnTo>
                <a:lnTo>
                  <a:pt x="59775" y="28194"/>
                </a:lnTo>
                <a:lnTo>
                  <a:pt x="60168" y="28321"/>
                </a:lnTo>
                <a:lnTo>
                  <a:pt x="59185" y="27559"/>
                </a:lnTo>
                <a:lnTo>
                  <a:pt x="58989" y="27432"/>
                </a:lnTo>
                <a:close/>
              </a:path>
              <a:path w="67945" h="36195">
                <a:moveTo>
                  <a:pt x="47862" y="23876"/>
                </a:moveTo>
                <a:lnTo>
                  <a:pt x="35478" y="25527"/>
                </a:lnTo>
                <a:lnTo>
                  <a:pt x="55392" y="25527"/>
                </a:lnTo>
                <a:lnTo>
                  <a:pt x="55136" y="25400"/>
                </a:lnTo>
                <a:lnTo>
                  <a:pt x="54075" y="25146"/>
                </a:lnTo>
                <a:lnTo>
                  <a:pt x="51991" y="24511"/>
                </a:lnTo>
                <a:lnTo>
                  <a:pt x="49907" y="24130"/>
                </a:lnTo>
                <a:lnTo>
                  <a:pt x="47862" y="23876"/>
                </a:lnTo>
                <a:close/>
              </a:path>
              <a:path w="67945" h="36195">
                <a:moveTo>
                  <a:pt x="8782" y="761"/>
                </a:moveTo>
                <a:lnTo>
                  <a:pt x="0" y="9524"/>
                </a:lnTo>
                <a:lnTo>
                  <a:pt x="291" y="10540"/>
                </a:lnTo>
                <a:lnTo>
                  <a:pt x="10237" y="15112"/>
                </a:lnTo>
                <a:lnTo>
                  <a:pt x="10984" y="15239"/>
                </a:lnTo>
                <a:lnTo>
                  <a:pt x="17668" y="25145"/>
                </a:lnTo>
                <a:lnTo>
                  <a:pt x="19044" y="25018"/>
                </a:lnTo>
                <a:lnTo>
                  <a:pt x="20381" y="24764"/>
                </a:lnTo>
                <a:lnTo>
                  <a:pt x="21678" y="24383"/>
                </a:lnTo>
                <a:lnTo>
                  <a:pt x="22268" y="24129"/>
                </a:lnTo>
                <a:lnTo>
                  <a:pt x="23408" y="23494"/>
                </a:lnTo>
                <a:lnTo>
                  <a:pt x="23919" y="23240"/>
                </a:lnTo>
                <a:lnTo>
                  <a:pt x="24823" y="22732"/>
                </a:lnTo>
                <a:lnTo>
                  <a:pt x="26710" y="21462"/>
                </a:lnTo>
                <a:lnTo>
                  <a:pt x="27732" y="20954"/>
                </a:lnTo>
                <a:lnTo>
                  <a:pt x="28558" y="20573"/>
                </a:lnTo>
                <a:lnTo>
                  <a:pt x="28912" y="20446"/>
                </a:lnTo>
                <a:lnTo>
                  <a:pt x="29463" y="20319"/>
                </a:lnTo>
                <a:lnTo>
                  <a:pt x="41179" y="20320"/>
                </a:lnTo>
                <a:lnTo>
                  <a:pt x="41886" y="19939"/>
                </a:lnTo>
                <a:lnTo>
                  <a:pt x="43144" y="19558"/>
                </a:lnTo>
                <a:lnTo>
                  <a:pt x="44992" y="19558"/>
                </a:lnTo>
                <a:lnTo>
                  <a:pt x="42398" y="18542"/>
                </a:lnTo>
                <a:lnTo>
                  <a:pt x="3278" y="8381"/>
                </a:lnTo>
                <a:lnTo>
                  <a:pt x="2768" y="8254"/>
                </a:lnTo>
                <a:lnTo>
                  <a:pt x="2610" y="8254"/>
                </a:lnTo>
                <a:lnTo>
                  <a:pt x="3750" y="8000"/>
                </a:lnTo>
                <a:lnTo>
                  <a:pt x="4930" y="7619"/>
                </a:lnTo>
                <a:lnTo>
                  <a:pt x="6109" y="7492"/>
                </a:lnTo>
                <a:lnTo>
                  <a:pt x="7249" y="7238"/>
                </a:lnTo>
                <a:lnTo>
                  <a:pt x="9569" y="7111"/>
                </a:lnTo>
                <a:lnTo>
                  <a:pt x="26887" y="7112"/>
                </a:lnTo>
                <a:lnTo>
                  <a:pt x="26238" y="6350"/>
                </a:lnTo>
                <a:lnTo>
                  <a:pt x="26081" y="6222"/>
                </a:lnTo>
                <a:lnTo>
                  <a:pt x="19438" y="6222"/>
                </a:lnTo>
                <a:lnTo>
                  <a:pt x="19201" y="6095"/>
                </a:lnTo>
                <a:lnTo>
                  <a:pt x="18139" y="5333"/>
                </a:lnTo>
                <a:lnTo>
                  <a:pt x="17117" y="4444"/>
                </a:lnTo>
                <a:lnTo>
                  <a:pt x="16135" y="3809"/>
                </a:lnTo>
                <a:lnTo>
                  <a:pt x="15191" y="3301"/>
                </a:lnTo>
                <a:lnTo>
                  <a:pt x="14287" y="2666"/>
                </a:lnTo>
                <a:lnTo>
                  <a:pt x="13383" y="2285"/>
                </a:lnTo>
                <a:lnTo>
                  <a:pt x="11732" y="1523"/>
                </a:lnTo>
                <a:lnTo>
                  <a:pt x="10945" y="1269"/>
                </a:lnTo>
                <a:lnTo>
                  <a:pt x="10198" y="1142"/>
                </a:lnTo>
                <a:lnTo>
                  <a:pt x="8782" y="761"/>
                </a:lnTo>
                <a:close/>
              </a:path>
              <a:path w="67945" h="36195">
                <a:moveTo>
                  <a:pt x="49671" y="12954"/>
                </a:moveTo>
                <a:lnTo>
                  <a:pt x="48570" y="12954"/>
                </a:lnTo>
                <a:lnTo>
                  <a:pt x="50045" y="13081"/>
                </a:lnTo>
                <a:lnTo>
                  <a:pt x="49671" y="12954"/>
                </a:lnTo>
                <a:close/>
              </a:path>
              <a:path w="67945" h="36195">
                <a:moveTo>
                  <a:pt x="26887" y="7112"/>
                </a:moveTo>
                <a:lnTo>
                  <a:pt x="11810" y="7111"/>
                </a:lnTo>
                <a:lnTo>
                  <a:pt x="15073" y="7492"/>
                </a:lnTo>
                <a:lnTo>
                  <a:pt x="17157" y="7873"/>
                </a:lnTo>
                <a:lnTo>
                  <a:pt x="20026" y="8635"/>
                </a:lnTo>
                <a:lnTo>
                  <a:pt x="21757" y="9143"/>
                </a:lnTo>
                <a:lnTo>
                  <a:pt x="23329" y="9651"/>
                </a:lnTo>
                <a:lnTo>
                  <a:pt x="24706" y="10286"/>
                </a:lnTo>
                <a:lnTo>
                  <a:pt x="25885" y="10794"/>
                </a:lnTo>
                <a:lnTo>
                  <a:pt x="27536" y="11556"/>
                </a:lnTo>
                <a:lnTo>
                  <a:pt x="28126" y="11938"/>
                </a:lnTo>
                <a:lnTo>
                  <a:pt x="28008" y="9144"/>
                </a:lnTo>
                <a:lnTo>
                  <a:pt x="27812" y="8509"/>
                </a:lnTo>
                <a:lnTo>
                  <a:pt x="27497" y="7874"/>
                </a:lnTo>
                <a:lnTo>
                  <a:pt x="26887" y="7112"/>
                </a:lnTo>
                <a:close/>
              </a:path>
              <a:path w="67945" h="36195">
                <a:moveTo>
                  <a:pt x="41415" y="3429"/>
                </a:moveTo>
                <a:lnTo>
                  <a:pt x="40078" y="3429"/>
                </a:lnTo>
                <a:lnTo>
                  <a:pt x="39567" y="3683"/>
                </a:lnTo>
                <a:lnTo>
                  <a:pt x="38348" y="4445"/>
                </a:lnTo>
                <a:lnTo>
                  <a:pt x="37483" y="4953"/>
                </a:lnTo>
                <a:lnTo>
                  <a:pt x="36776" y="5588"/>
                </a:lnTo>
                <a:lnTo>
                  <a:pt x="36225" y="5969"/>
                </a:lnTo>
                <a:lnTo>
                  <a:pt x="35360" y="7112"/>
                </a:lnTo>
                <a:lnTo>
                  <a:pt x="35085" y="7366"/>
                </a:lnTo>
                <a:lnTo>
                  <a:pt x="45638" y="7366"/>
                </a:lnTo>
                <a:lnTo>
                  <a:pt x="45267" y="6731"/>
                </a:lnTo>
                <a:lnTo>
                  <a:pt x="43695" y="4826"/>
                </a:lnTo>
                <a:lnTo>
                  <a:pt x="43302" y="4445"/>
                </a:lnTo>
                <a:lnTo>
                  <a:pt x="42634" y="3937"/>
                </a:lnTo>
                <a:lnTo>
                  <a:pt x="42279" y="3810"/>
                </a:lnTo>
                <a:lnTo>
                  <a:pt x="41415" y="3429"/>
                </a:lnTo>
                <a:close/>
              </a:path>
              <a:path w="67945" h="36195">
                <a:moveTo>
                  <a:pt x="25767" y="0"/>
                </a:moveTo>
                <a:lnTo>
                  <a:pt x="24312" y="0"/>
                </a:lnTo>
                <a:lnTo>
                  <a:pt x="23919" y="253"/>
                </a:lnTo>
                <a:lnTo>
                  <a:pt x="23526" y="380"/>
                </a:lnTo>
                <a:lnTo>
                  <a:pt x="23172" y="634"/>
                </a:lnTo>
                <a:lnTo>
                  <a:pt x="22543" y="1142"/>
                </a:lnTo>
                <a:lnTo>
                  <a:pt x="22307" y="1523"/>
                </a:lnTo>
                <a:lnTo>
                  <a:pt x="22032" y="1777"/>
                </a:lnTo>
                <a:lnTo>
                  <a:pt x="21481" y="2920"/>
                </a:lnTo>
                <a:lnTo>
                  <a:pt x="20852" y="4825"/>
                </a:lnTo>
                <a:lnTo>
                  <a:pt x="20774" y="5333"/>
                </a:lnTo>
                <a:lnTo>
                  <a:pt x="20538" y="5968"/>
                </a:lnTo>
                <a:lnTo>
                  <a:pt x="20341" y="6095"/>
                </a:lnTo>
                <a:lnTo>
                  <a:pt x="20067" y="6222"/>
                </a:lnTo>
                <a:lnTo>
                  <a:pt x="26081" y="6222"/>
                </a:lnTo>
                <a:lnTo>
                  <a:pt x="25767" y="5968"/>
                </a:lnTo>
                <a:lnTo>
                  <a:pt x="25296" y="5714"/>
                </a:lnTo>
                <a:lnTo>
                  <a:pt x="23880" y="5079"/>
                </a:lnTo>
                <a:lnTo>
                  <a:pt x="23644" y="4952"/>
                </a:lnTo>
                <a:lnTo>
                  <a:pt x="32441" y="4953"/>
                </a:lnTo>
                <a:lnTo>
                  <a:pt x="32176" y="4572"/>
                </a:lnTo>
                <a:lnTo>
                  <a:pt x="31271" y="3556"/>
                </a:lnTo>
                <a:lnTo>
                  <a:pt x="30445" y="2794"/>
                </a:lnTo>
                <a:lnTo>
                  <a:pt x="29660" y="2032"/>
                </a:lnTo>
                <a:lnTo>
                  <a:pt x="28205" y="1016"/>
                </a:lnTo>
                <a:lnTo>
                  <a:pt x="27536" y="635"/>
                </a:lnTo>
                <a:lnTo>
                  <a:pt x="26318" y="127"/>
                </a:lnTo>
                <a:lnTo>
                  <a:pt x="257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02768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2239" y="0"/>
                </a:moveTo>
                <a:lnTo>
                  <a:pt x="667" y="435"/>
                </a:lnTo>
                <a:lnTo>
                  <a:pt x="352" y="1053"/>
                </a:lnTo>
                <a:lnTo>
                  <a:pt x="62" y="1992"/>
                </a:lnTo>
                <a:lnTo>
                  <a:pt x="0" y="3641"/>
                </a:lnTo>
                <a:lnTo>
                  <a:pt x="116" y="4191"/>
                </a:lnTo>
                <a:lnTo>
                  <a:pt x="5345" y="7512"/>
                </a:lnTo>
                <a:lnTo>
                  <a:pt x="6011" y="7283"/>
                </a:lnTo>
                <a:lnTo>
                  <a:pt x="8018" y="4615"/>
                </a:lnTo>
                <a:lnTo>
                  <a:pt x="7744" y="4111"/>
                </a:lnTo>
                <a:lnTo>
                  <a:pt x="4480" y="1328"/>
                </a:lnTo>
                <a:lnTo>
                  <a:pt x="4087" y="939"/>
                </a:lnTo>
                <a:lnTo>
                  <a:pt x="3261" y="355"/>
                </a:lnTo>
                <a:lnTo>
                  <a:pt x="2907" y="194"/>
                </a:lnTo>
                <a:lnTo>
                  <a:pt x="223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06697" y="4706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988" y="0"/>
                </a:moveTo>
                <a:lnTo>
                  <a:pt x="0" y="1065"/>
                </a:lnTo>
                <a:lnTo>
                  <a:pt x="1101" y="1374"/>
                </a:lnTo>
                <a:lnTo>
                  <a:pt x="2083" y="1729"/>
                </a:lnTo>
                <a:lnTo>
                  <a:pt x="2870" y="2153"/>
                </a:lnTo>
                <a:lnTo>
                  <a:pt x="3538" y="2553"/>
                </a:lnTo>
                <a:lnTo>
                  <a:pt x="4443" y="3218"/>
                </a:lnTo>
                <a:lnTo>
                  <a:pt x="4757" y="3493"/>
                </a:lnTo>
                <a:lnTo>
                  <a:pt x="4679" y="1649"/>
                </a:lnTo>
                <a:lnTo>
                  <a:pt x="4560" y="1339"/>
                </a:lnTo>
                <a:lnTo>
                  <a:pt x="4482" y="1019"/>
                </a:lnTo>
                <a:lnTo>
                  <a:pt x="4011" y="400"/>
                </a:lnTo>
                <a:lnTo>
                  <a:pt x="3656" y="160"/>
                </a:lnTo>
                <a:lnTo>
                  <a:pt x="3421" y="80"/>
                </a:lnTo>
                <a:lnTo>
                  <a:pt x="298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32234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4" h="28575">
                <a:moveTo>
                  <a:pt x="33068" y="25756"/>
                </a:moveTo>
                <a:lnTo>
                  <a:pt x="17770" y="25756"/>
                </a:lnTo>
                <a:lnTo>
                  <a:pt x="18439" y="26226"/>
                </a:lnTo>
                <a:lnTo>
                  <a:pt x="18831" y="26421"/>
                </a:lnTo>
                <a:lnTo>
                  <a:pt x="19304" y="26695"/>
                </a:lnTo>
                <a:lnTo>
                  <a:pt x="25988" y="28184"/>
                </a:lnTo>
                <a:lnTo>
                  <a:pt x="27166" y="28150"/>
                </a:lnTo>
                <a:lnTo>
                  <a:pt x="32159" y="26581"/>
                </a:lnTo>
                <a:lnTo>
                  <a:pt x="33068" y="25756"/>
                </a:lnTo>
                <a:close/>
              </a:path>
              <a:path w="69214" h="28575">
                <a:moveTo>
                  <a:pt x="0" y="19022"/>
                </a:moveTo>
                <a:lnTo>
                  <a:pt x="15844" y="25951"/>
                </a:lnTo>
                <a:lnTo>
                  <a:pt x="16788" y="25882"/>
                </a:lnTo>
                <a:lnTo>
                  <a:pt x="17770" y="25756"/>
                </a:lnTo>
                <a:lnTo>
                  <a:pt x="33068" y="25756"/>
                </a:lnTo>
                <a:lnTo>
                  <a:pt x="33897" y="24897"/>
                </a:lnTo>
                <a:lnTo>
                  <a:pt x="35069" y="23374"/>
                </a:lnTo>
                <a:lnTo>
                  <a:pt x="35855" y="22160"/>
                </a:lnTo>
                <a:lnTo>
                  <a:pt x="36642" y="20752"/>
                </a:lnTo>
                <a:lnTo>
                  <a:pt x="45395" y="20752"/>
                </a:lnTo>
                <a:lnTo>
                  <a:pt x="45833" y="20202"/>
                </a:lnTo>
                <a:lnTo>
                  <a:pt x="8413" y="20202"/>
                </a:lnTo>
                <a:lnTo>
                  <a:pt x="6722" y="20122"/>
                </a:lnTo>
                <a:lnTo>
                  <a:pt x="5032" y="19961"/>
                </a:lnTo>
                <a:lnTo>
                  <a:pt x="3380" y="19732"/>
                </a:lnTo>
                <a:lnTo>
                  <a:pt x="1690" y="19412"/>
                </a:lnTo>
                <a:lnTo>
                  <a:pt x="0" y="19022"/>
                </a:lnTo>
                <a:close/>
              </a:path>
              <a:path w="69214" h="28575">
                <a:moveTo>
                  <a:pt x="45395" y="20752"/>
                </a:moveTo>
                <a:lnTo>
                  <a:pt x="36642" y="20752"/>
                </a:lnTo>
                <a:lnTo>
                  <a:pt x="36759" y="20981"/>
                </a:lnTo>
                <a:lnTo>
                  <a:pt x="36996" y="21645"/>
                </a:lnTo>
                <a:lnTo>
                  <a:pt x="40220" y="24897"/>
                </a:lnTo>
                <a:lnTo>
                  <a:pt x="40770" y="24817"/>
                </a:lnTo>
                <a:lnTo>
                  <a:pt x="44741" y="21530"/>
                </a:lnTo>
                <a:lnTo>
                  <a:pt x="45395" y="20752"/>
                </a:lnTo>
                <a:close/>
              </a:path>
              <a:path w="69214" h="28575">
                <a:moveTo>
                  <a:pt x="67899" y="7512"/>
                </a:moveTo>
                <a:lnTo>
                  <a:pt x="37429" y="12414"/>
                </a:lnTo>
                <a:lnTo>
                  <a:pt x="34283" y="14017"/>
                </a:lnTo>
                <a:lnTo>
                  <a:pt x="10064" y="20202"/>
                </a:lnTo>
                <a:lnTo>
                  <a:pt x="45833" y="20202"/>
                </a:lnTo>
                <a:lnTo>
                  <a:pt x="47336" y="18163"/>
                </a:lnTo>
                <a:lnTo>
                  <a:pt x="48105" y="17029"/>
                </a:lnTo>
                <a:lnTo>
                  <a:pt x="49655" y="14567"/>
                </a:lnTo>
                <a:lnTo>
                  <a:pt x="49852" y="14567"/>
                </a:lnTo>
                <a:lnTo>
                  <a:pt x="56654" y="11624"/>
                </a:lnTo>
                <a:lnTo>
                  <a:pt x="57047" y="11074"/>
                </a:lnTo>
                <a:lnTo>
                  <a:pt x="63966" y="8337"/>
                </a:lnTo>
                <a:lnTo>
                  <a:pt x="68641" y="8337"/>
                </a:lnTo>
                <a:lnTo>
                  <a:pt x="68252" y="7867"/>
                </a:lnTo>
                <a:lnTo>
                  <a:pt x="67899" y="7512"/>
                </a:lnTo>
                <a:close/>
              </a:path>
              <a:path w="69214" h="28575">
                <a:moveTo>
                  <a:pt x="18006" y="4936"/>
                </a:moveTo>
                <a:lnTo>
                  <a:pt x="11125" y="11945"/>
                </a:lnTo>
                <a:lnTo>
                  <a:pt x="11237" y="12414"/>
                </a:lnTo>
                <a:lnTo>
                  <a:pt x="19815" y="16594"/>
                </a:lnTo>
                <a:lnTo>
                  <a:pt x="20915" y="16560"/>
                </a:lnTo>
                <a:lnTo>
                  <a:pt x="22095" y="16445"/>
                </a:lnTo>
                <a:lnTo>
                  <a:pt x="23392" y="16285"/>
                </a:lnTo>
                <a:lnTo>
                  <a:pt x="23156" y="16125"/>
                </a:lnTo>
                <a:lnTo>
                  <a:pt x="22437" y="15701"/>
                </a:lnTo>
                <a:lnTo>
                  <a:pt x="21505" y="15071"/>
                </a:lnTo>
                <a:lnTo>
                  <a:pt x="15450" y="8222"/>
                </a:lnTo>
                <a:lnTo>
                  <a:pt x="36013" y="8222"/>
                </a:lnTo>
                <a:lnTo>
                  <a:pt x="35154" y="7432"/>
                </a:lnTo>
                <a:lnTo>
                  <a:pt x="34519" y="6734"/>
                </a:lnTo>
                <a:lnTo>
                  <a:pt x="33929" y="5794"/>
                </a:lnTo>
                <a:lnTo>
                  <a:pt x="25398" y="5794"/>
                </a:lnTo>
                <a:lnTo>
                  <a:pt x="19382" y="4970"/>
                </a:lnTo>
                <a:lnTo>
                  <a:pt x="18006" y="4936"/>
                </a:lnTo>
                <a:close/>
              </a:path>
              <a:path w="69214" h="28575">
                <a:moveTo>
                  <a:pt x="36013" y="8222"/>
                </a:moveTo>
                <a:lnTo>
                  <a:pt x="15450" y="8222"/>
                </a:lnTo>
                <a:lnTo>
                  <a:pt x="15962" y="8451"/>
                </a:lnTo>
                <a:lnTo>
                  <a:pt x="17377" y="8921"/>
                </a:lnTo>
                <a:lnTo>
                  <a:pt x="29879" y="10925"/>
                </a:lnTo>
                <a:lnTo>
                  <a:pt x="31963" y="10845"/>
                </a:lnTo>
                <a:lnTo>
                  <a:pt x="38529" y="9826"/>
                </a:lnTo>
                <a:lnTo>
                  <a:pt x="38019" y="9551"/>
                </a:lnTo>
                <a:lnTo>
                  <a:pt x="36013" y="8222"/>
                </a:lnTo>
                <a:close/>
              </a:path>
              <a:path w="69214" h="28575">
                <a:moveTo>
                  <a:pt x="68641" y="8337"/>
                </a:moveTo>
                <a:lnTo>
                  <a:pt x="64674" y="8337"/>
                </a:lnTo>
                <a:lnTo>
                  <a:pt x="66247" y="8417"/>
                </a:lnTo>
                <a:lnTo>
                  <a:pt x="68015" y="8646"/>
                </a:lnTo>
                <a:lnTo>
                  <a:pt x="68959" y="8807"/>
                </a:lnTo>
                <a:lnTo>
                  <a:pt x="68736" y="8451"/>
                </a:lnTo>
                <a:close/>
              </a:path>
              <a:path w="69214" h="28575">
                <a:moveTo>
                  <a:pt x="34126" y="0"/>
                </a:moveTo>
                <a:lnTo>
                  <a:pt x="25398" y="5794"/>
                </a:lnTo>
                <a:lnTo>
                  <a:pt x="33929" y="5794"/>
                </a:lnTo>
                <a:lnTo>
                  <a:pt x="34283" y="5909"/>
                </a:lnTo>
                <a:lnTo>
                  <a:pt x="49655" y="7673"/>
                </a:lnTo>
                <a:lnTo>
                  <a:pt x="51700" y="7627"/>
                </a:lnTo>
                <a:lnTo>
                  <a:pt x="53822" y="7512"/>
                </a:lnTo>
                <a:lnTo>
                  <a:pt x="67899" y="7512"/>
                </a:lnTo>
                <a:lnTo>
                  <a:pt x="50442" y="4225"/>
                </a:lnTo>
                <a:lnTo>
                  <a:pt x="49419" y="4191"/>
                </a:lnTo>
                <a:lnTo>
                  <a:pt x="37271" y="698"/>
                </a:lnTo>
                <a:lnTo>
                  <a:pt x="36564" y="423"/>
                </a:lnTo>
                <a:lnTo>
                  <a:pt x="35305" y="114"/>
                </a:lnTo>
                <a:lnTo>
                  <a:pt x="34126" y="0"/>
                </a:lnTo>
                <a:close/>
              </a:path>
              <a:path w="69214" h="28575">
                <a:moveTo>
                  <a:pt x="58030" y="3756"/>
                </a:moveTo>
                <a:lnTo>
                  <a:pt x="56142" y="3756"/>
                </a:lnTo>
                <a:lnTo>
                  <a:pt x="54098" y="3916"/>
                </a:lnTo>
                <a:lnTo>
                  <a:pt x="53783" y="3996"/>
                </a:lnTo>
                <a:lnTo>
                  <a:pt x="52171" y="4191"/>
                </a:lnTo>
                <a:lnTo>
                  <a:pt x="51386" y="4225"/>
                </a:lnTo>
                <a:lnTo>
                  <a:pt x="61607" y="4225"/>
                </a:lnTo>
                <a:lnTo>
                  <a:pt x="61254" y="4145"/>
                </a:lnTo>
                <a:lnTo>
                  <a:pt x="59721" y="3916"/>
                </a:lnTo>
                <a:lnTo>
                  <a:pt x="58030" y="375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94392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4403" y="34797"/>
                </a:moveTo>
                <a:lnTo>
                  <a:pt x="4692" y="36194"/>
                </a:lnTo>
                <a:lnTo>
                  <a:pt x="5019" y="38353"/>
                </a:lnTo>
                <a:lnTo>
                  <a:pt x="5307" y="41147"/>
                </a:lnTo>
                <a:lnTo>
                  <a:pt x="5422" y="46227"/>
                </a:lnTo>
                <a:lnTo>
                  <a:pt x="5298" y="48005"/>
                </a:lnTo>
                <a:lnTo>
                  <a:pt x="5189" y="49021"/>
                </a:lnTo>
                <a:lnTo>
                  <a:pt x="4954" y="50418"/>
                </a:lnTo>
                <a:lnTo>
                  <a:pt x="4796" y="51180"/>
                </a:lnTo>
                <a:lnTo>
                  <a:pt x="4167" y="52577"/>
                </a:lnTo>
                <a:lnTo>
                  <a:pt x="3145" y="56133"/>
                </a:lnTo>
                <a:lnTo>
                  <a:pt x="0" y="83819"/>
                </a:lnTo>
                <a:lnTo>
                  <a:pt x="825" y="80644"/>
                </a:lnTo>
                <a:lnTo>
                  <a:pt x="1966" y="76961"/>
                </a:lnTo>
                <a:lnTo>
                  <a:pt x="3617" y="72262"/>
                </a:lnTo>
                <a:lnTo>
                  <a:pt x="5032" y="68706"/>
                </a:lnTo>
                <a:lnTo>
                  <a:pt x="6723" y="64896"/>
                </a:lnTo>
                <a:lnTo>
                  <a:pt x="6880" y="64896"/>
                </a:lnTo>
                <a:lnTo>
                  <a:pt x="7312" y="64642"/>
                </a:lnTo>
                <a:lnTo>
                  <a:pt x="7627" y="64515"/>
                </a:lnTo>
                <a:lnTo>
                  <a:pt x="8334" y="64134"/>
                </a:lnTo>
                <a:lnTo>
                  <a:pt x="8767" y="63753"/>
                </a:lnTo>
                <a:lnTo>
                  <a:pt x="9633" y="63118"/>
                </a:lnTo>
                <a:lnTo>
                  <a:pt x="12149" y="57657"/>
                </a:lnTo>
                <a:lnTo>
                  <a:pt x="12471" y="56514"/>
                </a:lnTo>
                <a:lnTo>
                  <a:pt x="8060" y="56514"/>
                </a:lnTo>
                <a:lnTo>
                  <a:pt x="8178" y="56006"/>
                </a:lnTo>
                <a:lnTo>
                  <a:pt x="8374" y="54609"/>
                </a:lnTo>
                <a:lnTo>
                  <a:pt x="8492" y="53593"/>
                </a:lnTo>
                <a:lnTo>
                  <a:pt x="8419" y="46862"/>
                </a:lnTo>
                <a:lnTo>
                  <a:pt x="8217" y="45338"/>
                </a:lnTo>
                <a:lnTo>
                  <a:pt x="7693" y="42671"/>
                </a:lnTo>
                <a:lnTo>
                  <a:pt x="7066" y="40512"/>
                </a:lnTo>
                <a:lnTo>
                  <a:pt x="5976" y="37718"/>
                </a:lnTo>
                <a:lnTo>
                  <a:pt x="4845" y="35559"/>
                </a:lnTo>
                <a:lnTo>
                  <a:pt x="4403" y="34797"/>
                </a:lnTo>
                <a:close/>
              </a:path>
              <a:path w="52070" h="83820">
                <a:moveTo>
                  <a:pt x="23197" y="15874"/>
                </a:moveTo>
                <a:lnTo>
                  <a:pt x="22213" y="15874"/>
                </a:lnTo>
                <a:lnTo>
                  <a:pt x="19972" y="16128"/>
                </a:lnTo>
                <a:lnTo>
                  <a:pt x="18872" y="16382"/>
                </a:lnTo>
                <a:lnTo>
                  <a:pt x="18321" y="16636"/>
                </a:lnTo>
                <a:lnTo>
                  <a:pt x="17810" y="16763"/>
                </a:lnTo>
                <a:lnTo>
                  <a:pt x="15316" y="21589"/>
                </a:lnTo>
                <a:lnTo>
                  <a:pt x="15450" y="22351"/>
                </a:lnTo>
                <a:lnTo>
                  <a:pt x="15687" y="23113"/>
                </a:lnTo>
                <a:lnTo>
                  <a:pt x="16040" y="24129"/>
                </a:lnTo>
                <a:lnTo>
                  <a:pt x="16513" y="25145"/>
                </a:lnTo>
                <a:lnTo>
                  <a:pt x="17220" y="25653"/>
                </a:lnTo>
                <a:lnTo>
                  <a:pt x="17849" y="26415"/>
                </a:lnTo>
                <a:lnTo>
                  <a:pt x="18439" y="27431"/>
                </a:lnTo>
                <a:lnTo>
                  <a:pt x="18706" y="28320"/>
                </a:lnTo>
                <a:lnTo>
                  <a:pt x="18832" y="28828"/>
                </a:lnTo>
                <a:lnTo>
                  <a:pt x="18900" y="30225"/>
                </a:lnTo>
                <a:lnTo>
                  <a:pt x="18780" y="31241"/>
                </a:lnTo>
                <a:lnTo>
                  <a:pt x="18548" y="32257"/>
                </a:lnTo>
                <a:lnTo>
                  <a:pt x="17968" y="33781"/>
                </a:lnTo>
                <a:lnTo>
                  <a:pt x="17653" y="34416"/>
                </a:lnTo>
                <a:lnTo>
                  <a:pt x="17298" y="35051"/>
                </a:lnTo>
                <a:lnTo>
                  <a:pt x="17142" y="35051"/>
                </a:lnTo>
                <a:lnTo>
                  <a:pt x="16237" y="35940"/>
                </a:lnTo>
                <a:lnTo>
                  <a:pt x="13839" y="44576"/>
                </a:lnTo>
                <a:lnTo>
                  <a:pt x="14036" y="45338"/>
                </a:lnTo>
                <a:lnTo>
                  <a:pt x="14036" y="46862"/>
                </a:lnTo>
                <a:lnTo>
                  <a:pt x="8060" y="56514"/>
                </a:lnTo>
                <a:lnTo>
                  <a:pt x="12471" y="56514"/>
                </a:lnTo>
                <a:lnTo>
                  <a:pt x="21191" y="47243"/>
                </a:lnTo>
                <a:lnTo>
                  <a:pt x="27733" y="42671"/>
                </a:lnTo>
                <a:lnTo>
                  <a:pt x="19972" y="42671"/>
                </a:lnTo>
                <a:lnTo>
                  <a:pt x="20208" y="42290"/>
                </a:lnTo>
                <a:lnTo>
                  <a:pt x="21064" y="40512"/>
                </a:lnTo>
                <a:lnTo>
                  <a:pt x="23891" y="29844"/>
                </a:lnTo>
                <a:lnTo>
                  <a:pt x="23826" y="25653"/>
                </a:lnTo>
                <a:lnTo>
                  <a:pt x="31179" y="25653"/>
                </a:lnTo>
                <a:lnTo>
                  <a:pt x="31064" y="24510"/>
                </a:lnTo>
                <a:lnTo>
                  <a:pt x="30788" y="23113"/>
                </a:lnTo>
                <a:lnTo>
                  <a:pt x="30592" y="22351"/>
                </a:lnTo>
                <a:lnTo>
                  <a:pt x="30155" y="20954"/>
                </a:lnTo>
                <a:lnTo>
                  <a:pt x="30270" y="16636"/>
                </a:lnTo>
                <a:lnTo>
                  <a:pt x="30316" y="16128"/>
                </a:lnTo>
                <a:lnTo>
                  <a:pt x="25359" y="16128"/>
                </a:lnTo>
                <a:lnTo>
                  <a:pt x="24769" y="16001"/>
                </a:lnTo>
                <a:lnTo>
                  <a:pt x="23197" y="15874"/>
                </a:lnTo>
                <a:close/>
              </a:path>
              <a:path w="52070" h="83820">
                <a:moveTo>
                  <a:pt x="42204" y="29488"/>
                </a:moveTo>
                <a:lnTo>
                  <a:pt x="40654" y="30987"/>
                </a:lnTo>
                <a:lnTo>
                  <a:pt x="39516" y="31876"/>
                </a:lnTo>
                <a:lnTo>
                  <a:pt x="38803" y="32257"/>
                </a:lnTo>
                <a:lnTo>
                  <a:pt x="37078" y="33273"/>
                </a:lnTo>
                <a:lnTo>
                  <a:pt x="34916" y="34289"/>
                </a:lnTo>
                <a:lnTo>
                  <a:pt x="33651" y="34797"/>
                </a:lnTo>
                <a:lnTo>
                  <a:pt x="33375" y="34797"/>
                </a:lnTo>
                <a:lnTo>
                  <a:pt x="32593" y="34924"/>
                </a:lnTo>
                <a:lnTo>
                  <a:pt x="31340" y="35051"/>
                </a:lnTo>
                <a:lnTo>
                  <a:pt x="30592" y="35305"/>
                </a:lnTo>
                <a:lnTo>
                  <a:pt x="29684" y="35559"/>
                </a:lnTo>
                <a:lnTo>
                  <a:pt x="28741" y="35940"/>
                </a:lnTo>
                <a:lnTo>
                  <a:pt x="27678" y="36575"/>
                </a:lnTo>
                <a:lnTo>
                  <a:pt x="25988" y="37464"/>
                </a:lnTo>
                <a:lnTo>
                  <a:pt x="19972" y="42671"/>
                </a:lnTo>
                <a:lnTo>
                  <a:pt x="27733" y="42671"/>
                </a:lnTo>
                <a:lnTo>
                  <a:pt x="29914" y="41147"/>
                </a:lnTo>
                <a:lnTo>
                  <a:pt x="32984" y="38861"/>
                </a:lnTo>
                <a:lnTo>
                  <a:pt x="35732" y="36702"/>
                </a:lnTo>
                <a:lnTo>
                  <a:pt x="36526" y="36321"/>
                </a:lnTo>
                <a:lnTo>
                  <a:pt x="41954" y="30225"/>
                </a:lnTo>
                <a:lnTo>
                  <a:pt x="42204" y="29488"/>
                </a:lnTo>
                <a:close/>
              </a:path>
              <a:path w="52070" h="83820">
                <a:moveTo>
                  <a:pt x="31179" y="25653"/>
                </a:moveTo>
                <a:lnTo>
                  <a:pt x="23943" y="25653"/>
                </a:lnTo>
                <a:lnTo>
                  <a:pt x="24297" y="25780"/>
                </a:lnTo>
                <a:lnTo>
                  <a:pt x="24494" y="25780"/>
                </a:lnTo>
                <a:lnTo>
                  <a:pt x="25084" y="26161"/>
                </a:lnTo>
                <a:lnTo>
                  <a:pt x="28269" y="32003"/>
                </a:lnTo>
                <a:lnTo>
                  <a:pt x="28465" y="31876"/>
                </a:lnTo>
                <a:lnTo>
                  <a:pt x="31092" y="27431"/>
                </a:lnTo>
                <a:lnTo>
                  <a:pt x="31179" y="25653"/>
                </a:lnTo>
                <a:close/>
              </a:path>
              <a:path w="52070" h="83820">
                <a:moveTo>
                  <a:pt x="43554" y="9778"/>
                </a:moveTo>
                <a:lnTo>
                  <a:pt x="31535" y="9778"/>
                </a:lnTo>
                <a:lnTo>
                  <a:pt x="31765" y="10921"/>
                </a:lnTo>
                <a:lnTo>
                  <a:pt x="32512" y="13842"/>
                </a:lnTo>
                <a:lnTo>
                  <a:pt x="36135" y="21589"/>
                </a:lnTo>
                <a:lnTo>
                  <a:pt x="36836" y="19938"/>
                </a:lnTo>
                <a:lnTo>
                  <a:pt x="37341" y="18922"/>
                </a:lnTo>
                <a:lnTo>
                  <a:pt x="42575" y="10921"/>
                </a:lnTo>
                <a:lnTo>
                  <a:pt x="43554" y="9778"/>
                </a:lnTo>
                <a:close/>
              </a:path>
              <a:path w="52070" h="83820">
                <a:moveTo>
                  <a:pt x="31765" y="4444"/>
                </a:moveTo>
                <a:lnTo>
                  <a:pt x="25359" y="16128"/>
                </a:lnTo>
                <a:lnTo>
                  <a:pt x="30316" y="16128"/>
                </a:lnTo>
                <a:lnTo>
                  <a:pt x="30394" y="15493"/>
                </a:lnTo>
                <a:lnTo>
                  <a:pt x="31161" y="11429"/>
                </a:lnTo>
                <a:lnTo>
                  <a:pt x="31535" y="9778"/>
                </a:lnTo>
                <a:lnTo>
                  <a:pt x="43554" y="9778"/>
                </a:lnTo>
                <a:lnTo>
                  <a:pt x="43989" y="9270"/>
                </a:lnTo>
                <a:lnTo>
                  <a:pt x="45611" y="7492"/>
                </a:lnTo>
                <a:lnTo>
                  <a:pt x="46287" y="6857"/>
                </a:lnTo>
                <a:lnTo>
                  <a:pt x="37112" y="6857"/>
                </a:lnTo>
                <a:lnTo>
                  <a:pt x="36606" y="6476"/>
                </a:lnTo>
                <a:lnTo>
                  <a:pt x="34364" y="5206"/>
                </a:lnTo>
                <a:lnTo>
                  <a:pt x="33375" y="4825"/>
                </a:lnTo>
                <a:lnTo>
                  <a:pt x="31765" y="4444"/>
                </a:lnTo>
                <a:close/>
              </a:path>
              <a:path w="52070" h="83820">
                <a:moveTo>
                  <a:pt x="46634" y="0"/>
                </a:moveTo>
                <a:lnTo>
                  <a:pt x="41011" y="2666"/>
                </a:lnTo>
                <a:lnTo>
                  <a:pt x="40263" y="3301"/>
                </a:lnTo>
                <a:lnTo>
                  <a:pt x="39516" y="4063"/>
                </a:lnTo>
                <a:lnTo>
                  <a:pt x="38722" y="4825"/>
                </a:lnTo>
                <a:lnTo>
                  <a:pt x="37940" y="5841"/>
                </a:lnTo>
                <a:lnTo>
                  <a:pt x="37112" y="6857"/>
                </a:lnTo>
                <a:lnTo>
                  <a:pt x="46287" y="6857"/>
                </a:lnTo>
                <a:lnTo>
                  <a:pt x="47370" y="5841"/>
                </a:lnTo>
                <a:lnTo>
                  <a:pt x="48359" y="4953"/>
                </a:lnTo>
                <a:lnTo>
                  <a:pt x="50406" y="3175"/>
                </a:lnTo>
                <a:lnTo>
                  <a:pt x="51544" y="2286"/>
                </a:lnTo>
                <a:lnTo>
                  <a:pt x="51268" y="2032"/>
                </a:lnTo>
                <a:lnTo>
                  <a:pt x="50521" y="1270"/>
                </a:lnTo>
                <a:lnTo>
                  <a:pt x="49969" y="1016"/>
                </a:lnTo>
                <a:lnTo>
                  <a:pt x="49302" y="635"/>
                </a:lnTo>
                <a:lnTo>
                  <a:pt x="48520" y="254"/>
                </a:lnTo>
                <a:lnTo>
                  <a:pt x="4663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29975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8560" y="0"/>
                </a:moveTo>
                <a:lnTo>
                  <a:pt x="14972" y="2233"/>
                </a:lnTo>
                <a:lnTo>
                  <a:pt x="13880" y="3012"/>
                </a:lnTo>
                <a:lnTo>
                  <a:pt x="12741" y="3790"/>
                </a:lnTo>
                <a:lnTo>
                  <a:pt x="0" y="9906"/>
                </a:lnTo>
                <a:lnTo>
                  <a:pt x="1575" y="9986"/>
                </a:lnTo>
                <a:lnTo>
                  <a:pt x="18470" y="2233"/>
                </a:lnTo>
                <a:lnTo>
                  <a:pt x="18560" y="0"/>
                </a:lnTo>
                <a:close/>
              </a:path>
              <a:path w="19050" h="10160">
                <a:moveTo>
                  <a:pt x="17410" y="389"/>
                </a:moveTo>
                <a:lnTo>
                  <a:pt x="16467" y="1133"/>
                </a:lnTo>
                <a:lnTo>
                  <a:pt x="15466" y="1874"/>
                </a:lnTo>
                <a:lnTo>
                  <a:pt x="16594" y="1053"/>
                </a:lnTo>
                <a:lnTo>
                  <a:pt x="17341" y="46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92820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39" h="49529">
                <a:moveTo>
                  <a:pt x="25043" y="13207"/>
                </a:moveTo>
                <a:lnTo>
                  <a:pt x="24296" y="13207"/>
                </a:lnTo>
                <a:lnTo>
                  <a:pt x="22685" y="13461"/>
                </a:lnTo>
                <a:lnTo>
                  <a:pt x="22252" y="13715"/>
                </a:lnTo>
                <a:lnTo>
                  <a:pt x="21427" y="13969"/>
                </a:lnTo>
                <a:lnTo>
                  <a:pt x="20640" y="14477"/>
                </a:lnTo>
                <a:lnTo>
                  <a:pt x="20247" y="14858"/>
                </a:lnTo>
                <a:lnTo>
                  <a:pt x="19540" y="15493"/>
                </a:lnTo>
                <a:lnTo>
                  <a:pt x="18596" y="17017"/>
                </a:lnTo>
                <a:lnTo>
                  <a:pt x="18317" y="17652"/>
                </a:lnTo>
                <a:lnTo>
                  <a:pt x="17888" y="18922"/>
                </a:lnTo>
                <a:lnTo>
                  <a:pt x="18045" y="19176"/>
                </a:lnTo>
                <a:lnTo>
                  <a:pt x="18399" y="20065"/>
                </a:lnTo>
                <a:lnTo>
                  <a:pt x="18517" y="20446"/>
                </a:lnTo>
                <a:lnTo>
                  <a:pt x="18584" y="22732"/>
                </a:lnTo>
                <a:lnTo>
                  <a:pt x="18488" y="23367"/>
                </a:lnTo>
                <a:lnTo>
                  <a:pt x="11441" y="32511"/>
                </a:lnTo>
                <a:lnTo>
                  <a:pt x="10654" y="33019"/>
                </a:lnTo>
                <a:lnTo>
                  <a:pt x="0" y="49148"/>
                </a:lnTo>
                <a:lnTo>
                  <a:pt x="1572" y="47243"/>
                </a:lnTo>
                <a:lnTo>
                  <a:pt x="2436" y="46354"/>
                </a:lnTo>
                <a:lnTo>
                  <a:pt x="3459" y="45211"/>
                </a:lnTo>
                <a:lnTo>
                  <a:pt x="4638" y="44195"/>
                </a:lnTo>
                <a:lnTo>
                  <a:pt x="5307" y="43687"/>
                </a:lnTo>
                <a:lnTo>
                  <a:pt x="6722" y="42544"/>
                </a:lnTo>
                <a:lnTo>
                  <a:pt x="16944" y="38734"/>
                </a:lnTo>
                <a:lnTo>
                  <a:pt x="28805" y="38734"/>
                </a:lnTo>
                <a:lnTo>
                  <a:pt x="28936" y="38607"/>
                </a:lnTo>
                <a:lnTo>
                  <a:pt x="30843" y="34543"/>
                </a:lnTo>
                <a:lnTo>
                  <a:pt x="12580" y="34543"/>
                </a:lnTo>
                <a:lnTo>
                  <a:pt x="13721" y="33654"/>
                </a:lnTo>
                <a:lnTo>
                  <a:pt x="23077" y="19430"/>
                </a:lnTo>
                <a:lnTo>
                  <a:pt x="29157" y="19430"/>
                </a:lnTo>
                <a:lnTo>
                  <a:pt x="30313" y="17271"/>
                </a:lnTo>
                <a:lnTo>
                  <a:pt x="31361" y="14858"/>
                </a:lnTo>
                <a:lnTo>
                  <a:pt x="31846" y="13588"/>
                </a:lnTo>
                <a:lnTo>
                  <a:pt x="27560" y="13588"/>
                </a:lnTo>
                <a:lnTo>
                  <a:pt x="26341" y="13334"/>
                </a:lnTo>
                <a:lnTo>
                  <a:pt x="25043" y="13207"/>
                </a:lnTo>
                <a:close/>
              </a:path>
              <a:path w="53339" h="49529">
                <a:moveTo>
                  <a:pt x="28805" y="38734"/>
                </a:moveTo>
                <a:lnTo>
                  <a:pt x="18045" y="38734"/>
                </a:lnTo>
                <a:lnTo>
                  <a:pt x="19186" y="38861"/>
                </a:lnTo>
                <a:lnTo>
                  <a:pt x="20325" y="38861"/>
                </a:lnTo>
                <a:lnTo>
                  <a:pt x="21505" y="39115"/>
                </a:lnTo>
                <a:lnTo>
                  <a:pt x="21898" y="39369"/>
                </a:lnTo>
                <a:lnTo>
                  <a:pt x="23550" y="40004"/>
                </a:lnTo>
                <a:lnTo>
                  <a:pt x="24728" y="40258"/>
                </a:lnTo>
                <a:lnTo>
                  <a:pt x="25554" y="40258"/>
                </a:lnTo>
                <a:lnTo>
                  <a:pt x="25986" y="40131"/>
                </a:lnTo>
                <a:lnTo>
                  <a:pt x="26420" y="40131"/>
                </a:lnTo>
                <a:lnTo>
                  <a:pt x="27285" y="39877"/>
                </a:lnTo>
                <a:lnTo>
                  <a:pt x="27717" y="39623"/>
                </a:lnTo>
                <a:lnTo>
                  <a:pt x="28543" y="38988"/>
                </a:lnTo>
                <a:lnTo>
                  <a:pt x="28805" y="38734"/>
                </a:lnTo>
                <a:close/>
              </a:path>
              <a:path w="53339" h="49529">
                <a:moveTo>
                  <a:pt x="49264" y="0"/>
                </a:moveTo>
                <a:lnTo>
                  <a:pt x="47999" y="0"/>
                </a:lnTo>
                <a:lnTo>
                  <a:pt x="47769" y="126"/>
                </a:lnTo>
                <a:lnTo>
                  <a:pt x="48160" y="254"/>
                </a:lnTo>
                <a:lnTo>
                  <a:pt x="48356" y="254"/>
                </a:lnTo>
                <a:lnTo>
                  <a:pt x="48747" y="508"/>
                </a:lnTo>
                <a:lnTo>
                  <a:pt x="49023" y="889"/>
                </a:lnTo>
                <a:lnTo>
                  <a:pt x="49264" y="1270"/>
                </a:lnTo>
                <a:lnTo>
                  <a:pt x="49345" y="3048"/>
                </a:lnTo>
                <a:lnTo>
                  <a:pt x="49184" y="3683"/>
                </a:lnTo>
                <a:lnTo>
                  <a:pt x="40352" y="14096"/>
                </a:lnTo>
                <a:lnTo>
                  <a:pt x="38454" y="16001"/>
                </a:lnTo>
                <a:lnTo>
                  <a:pt x="32831" y="20827"/>
                </a:lnTo>
                <a:lnTo>
                  <a:pt x="31221" y="22097"/>
                </a:lnTo>
                <a:lnTo>
                  <a:pt x="29486" y="23367"/>
                </a:lnTo>
                <a:lnTo>
                  <a:pt x="27717" y="24764"/>
                </a:lnTo>
                <a:lnTo>
                  <a:pt x="25830" y="26161"/>
                </a:lnTo>
                <a:lnTo>
                  <a:pt x="23864" y="27431"/>
                </a:lnTo>
                <a:lnTo>
                  <a:pt x="21780" y="28955"/>
                </a:lnTo>
                <a:lnTo>
                  <a:pt x="19618" y="30352"/>
                </a:lnTo>
                <a:lnTo>
                  <a:pt x="17377" y="31749"/>
                </a:lnTo>
                <a:lnTo>
                  <a:pt x="12580" y="34543"/>
                </a:lnTo>
                <a:lnTo>
                  <a:pt x="30843" y="34543"/>
                </a:lnTo>
                <a:lnTo>
                  <a:pt x="31014" y="33654"/>
                </a:lnTo>
                <a:lnTo>
                  <a:pt x="31336" y="31368"/>
                </a:lnTo>
                <a:lnTo>
                  <a:pt x="43284" y="31368"/>
                </a:lnTo>
                <a:lnTo>
                  <a:pt x="47666" y="27050"/>
                </a:lnTo>
                <a:lnTo>
                  <a:pt x="47547" y="24510"/>
                </a:lnTo>
                <a:lnTo>
                  <a:pt x="47217" y="23367"/>
                </a:lnTo>
                <a:lnTo>
                  <a:pt x="46550" y="21970"/>
                </a:lnTo>
                <a:lnTo>
                  <a:pt x="45985" y="21081"/>
                </a:lnTo>
                <a:lnTo>
                  <a:pt x="44860" y="19557"/>
                </a:lnTo>
                <a:lnTo>
                  <a:pt x="45297" y="19430"/>
                </a:lnTo>
                <a:lnTo>
                  <a:pt x="46355" y="18795"/>
                </a:lnTo>
                <a:lnTo>
                  <a:pt x="47850" y="17652"/>
                </a:lnTo>
                <a:lnTo>
                  <a:pt x="48241" y="17271"/>
                </a:lnTo>
                <a:lnTo>
                  <a:pt x="48678" y="16890"/>
                </a:lnTo>
                <a:lnTo>
                  <a:pt x="52875" y="8255"/>
                </a:lnTo>
                <a:lnTo>
                  <a:pt x="52806" y="2921"/>
                </a:lnTo>
                <a:lnTo>
                  <a:pt x="49690" y="127"/>
                </a:lnTo>
                <a:lnTo>
                  <a:pt x="49264" y="0"/>
                </a:lnTo>
                <a:close/>
              </a:path>
              <a:path w="53339" h="49529">
                <a:moveTo>
                  <a:pt x="43284" y="31368"/>
                </a:moveTo>
                <a:lnTo>
                  <a:pt x="31336" y="31368"/>
                </a:lnTo>
                <a:lnTo>
                  <a:pt x="31486" y="31495"/>
                </a:lnTo>
                <a:lnTo>
                  <a:pt x="32038" y="31622"/>
                </a:lnTo>
                <a:lnTo>
                  <a:pt x="32981" y="32003"/>
                </a:lnTo>
                <a:lnTo>
                  <a:pt x="33578" y="32130"/>
                </a:lnTo>
                <a:lnTo>
                  <a:pt x="35936" y="32257"/>
                </a:lnTo>
                <a:lnTo>
                  <a:pt x="38017" y="32257"/>
                </a:lnTo>
                <a:lnTo>
                  <a:pt x="40455" y="32003"/>
                </a:lnTo>
                <a:lnTo>
                  <a:pt x="43284" y="31368"/>
                </a:lnTo>
                <a:close/>
              </a:path>
              <a:path w="53339" h="49529">
                <a:moveTo>
                  <a:pt x="29157" y="19430"/>
                </a:moveTo>
                <a:lnTo>
                  <a:pt x="23077" y="19430"/>
                </a:lnTo>
                <a:lnTo>
                  <a:pt x="23353" y="19557"/>
                </a:lnTo>
                <a:lnTo>
                  <a:pt x="23707" y="20065"/>
                </a:lnTo>
                <a:lnTo>
                  <a:pt x="23884" y="20446"/>
                </a:lnTo>
                <a:lnTo>
                  <a:pt x="23982" y="20827"/>
                </a:lnTo>
                <a:lnTo>
                  <a:pt x="24099" y="25526"/>
                </a:lnTo>
                <a:lnTo>
                  <a:pt x="25554" y="24256"/>
                </a:lnTo>
                <a:lnTo>
                  <a:pt x="26734" y="22986"/>
                </a:lnTo>
                <a:lnTo>
                  <a:pt x="27491" y="21970"/>
                </a:lnTo>
                <a:lnTo>
                  <a:pt x="28818" y="20065"/>
                </a:lnTo>
                <a:lnTo>
                  <a:pt x="29157" y="19430"/>
                </a:lnTo>
                <a:close/>
              </a:path>
              <a:path w="53339" h="49529">
                <a:moveTo>
                  <a:pt x="39530" y="9651"/>
                </a:moveTo>
                <a:lnTo>
                  <a:pt x="33176" y="9651"/>
                </a:lnTo>
                <a:lnTo>
                  <a:pt x="33532" y="9778"/>
                </a:lnTo>
                <a:lnTo>
                  <a:pt x="33774" y="9905"/>
                </a:lnTo>
                <a:lnTo>
                  <a:pt x="35349" y="16509"/>
                </a:lnTo>
                <a:lnTo>
                  <a:pt x="35223" y="17906"/>
                </a:lnTo>
                <a:lnTo>
                  <a:pt x="36246" y="17144"/>
                </a:lnTo>
                <a:lnTo>
                  <a:pt x="39484" y="9905"/>
                </a:lnTo>
                <a:lnTo>
                  <a:pt x="39530" y="9651"/>
                </a:lnTo>
                <a:close/>
              </a:path>
              <a:path w="53339" h="49529">
                <a:moveTo>
                  <a:pt x="36246" y="4444"/>
                </a:moveTo>
                <a:lnTo>
                  <a:pt x="35775" y="4444"/>
                </a:lnTo>
                <a:lnTo>
                  <a:pt x="34751" y="4571"/>
                </a:lnTo>
                <a:lnTo>
                  <a:pt x="33693" y="4825"/>
                </a:lnTo>
                <a:lnTo>
                  <a:pt x="33142" y="5079"/>
                </a:lnTo>
                <a:lnTo>
                  <a:pt x="32636" y="5206"/>
                </a:lnTo>
                <a:lnTo>
                  <a:pt x="27560" y="13588"/>
                </a:lnTo>
                <a:lnTo>
                  <a:pt x="31846" y="13588"/>
                </a:lnTo>
                <a:lnTo>
                  <a:pt x="32477" y="11683"/>
                </a:lnTo>
                <a:lnTo>
                  <a:pt x="33061" y="9651"/>
                </a:lnTo>
                <a:lnTo>
                  <a:pt x="39530" y="9651"/>
                </a:lnTo>
                <a:lnTo>
                  <a:pt x="39851" y="7365"/>
                </a:lnTo>
                <a:lnTo>
                  <a:pt x="39903" y="6349"/>
                </a:lnTo>
                <a:lnTo>
                  <a:pt x="39984" y="5460"/>
                </a:lnTo>
                <a:lnTo>
                  <a:pt x="39547" y="5206"/>
                </a:lnTo>
                <a:lnTo>
                  <a:pt x="38408" y="4825"/>
                </a:lnTo>
                <a:lnTo>
                  <a:pt x="36246" y="44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0886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4">
                <a:moveTo>
                  <a:pt x="2436" y="0"/>
                </a:moveTo>
                <a:lnTo>
                  <a:pt x="0" y="2576"/>
                </a:lnTo>
                <a:lnTo>
                  <a:pt x="4128" y="6379"/>
                </a:lnTo>
                <a:lnTo>
                  <a:pt x="6526" y="3790"/>
                </a:lnTo>
                <a:lnTo>
                  <a:pt x="2436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51577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5" h="85090">
                <a:moveTo>
                  <a:pt x="6132" y="21081"/>
                </a:moveTo>
                <a:lnTo>
                  <a:pt x="0" y="28955"/>
                </a:lnTo>
                <a:lnTo>
                  <a:pt x="202" y="29717"/>
                </a:lnTo>
                <a:lnTo>
                  <a:pt x="550" y="30606"/>
                </a:lnTo>
                <a:lnTo>
                  <a:pt x="942" y="31368"/>
                </a:lnTo>
                <a:lnTo>
                  <a:pt x="1454" y="32003"/>
                </a:lnTo>
                <a:lnTo>
                  <a:pt x="2005" y="32765"/>
                </a:lnTo>
                <a:lnTo>
                  <a:pt x="11401" y="39750"/>
                </a:lnTo>
                <a:lnTo>
                  <a:pt x="11125" y="40766"/>
                </a:lnTo>
                <a:lnTo>
                  <a:pt x="11014" y="41401"/>
                </a:lnTo>
                <a:lnTo>
                  <a:pt x="10924" y="43814"/>
                </a:lnTo>
                <a:lnTo>
                  <a:pt x="11047" y="44703"/>
                </a:lnTo>
                <a:lnTo>
                  <a:pt x="19107" y="53212"/>
                </a:lnTo>
                <a:lnTo>
                  <a:pt x="20169" y="53720"/>
                </a:lnTo>
                <a:lnTo>
                  <a:pt x="21741" y="54355"/>
                </a:lnTo>
                <a:lnTo>
                  <a:pt x="22370" y="54482"/>
                </a:lnTo>
                <a:lnTo>
                  <a:pt x="23707" y="55371"/>
                </a:lnTo>
                <a:lnTo>
                  <a:pt x="33850" y="79502"/>
                </a:lnTo>
                <a:lnTo>
                  <a:pt x="33733" y="80899"/>
                </a:lnTo>
                <a:lnTo>
                  <a:pt x="33614" y="81915"/>
                </a:lnTo>
                <a:lnTo>
                  <a:pt x="33457" y="82804"/>
                </a:lnTo>
                <a:lnTo>
                  <a:pt x="35344" y="85090"/>
                </a:lnTo>
                <a:lnTo>
                  <a:pt x="39708" y="58547"/>
                </a:lnTo>
                <a:lnTo>
                  <a:pt x="32475" y="58547"/>
                </a:lnTo>
                <a:lnTo>
                  <a:pt x="31176" y="56515"/>
                </a:lnTo>
                <a:lnTo>
                  <a:pt x="24414" y="48514"/>
                </a:lnTo>
                <a:lnTo>
                  <a:pt x="23511" y="47625"/>
                </a:lnTo>
                <a:lnTo>
                  <a:pt x="22685" y="47117"/>
                </a:lnTo>
                <a:lnTo>
                  <a:pt x="21308" y="46100"/>
                </a:lnTo>
                <a:lnTo>
                  <a:pt x="20758" y="45846"/>
                </a:lnTo>
                <a:lnTo>
                  <a:pt x="19775" y="45338"/>
                </a:lnTo>
                <a:lnTo>
                  <a:pt x="20365" y="45084"/>
                </a:lnTo>
                <a:lnTo>
                  <a:pt x="21427" y="44957"/>
                </a:lnTo>
                <a:lnTo>
                  <a:pt x="21898" y="44831"/>
                </a:lnTo>
                <a:lnTo>
                  <a:pt x="22802" y="44704"/>
                </a:lnTo>
                <a:lnTo>
                  <a:pt x="24716" y="44704"/>
                </a:lnTo>
                <a:lnTo>
                  <a:pt x="24021" y="43688"/>
                </a:lnTo>
                <a:lnTo>
                  <a:pt x="17456" y="36702"/>
                </a:lnTo>
                <a:lnTo>
                  <a:pt x="16551" y="35940"/>
                </a:lnTo>
                <a:lnTo>
                  <a:pt x="4481" y="29209"/>
                </a:lnTo>
                <a:lnTo>
                  <a:pt x="3892" y="28955"/>
                </a:lnTo>
                <a:lnTo>
                  <a:pt x="5700" y="28320"/>
                </a:lnTo>
                <a:lnTo>
                  <a:pt x="7312" y="27939"/>
                </a:lnTo>
                <a:lnTo>
                  <a:pt x="8060" y="27812"/>
                </a:lnTo>
                <a:lnTo>
                  <a:pt x="11866" y="27812"/>
                </a:lnTo>
                <a:lnTo>
                  <a:pt x="11441" y="26923"/>
                </a:lnTo>
                <a:lnTo>
                  <a:pt x="6408" y="21208"/>
                </a:lnTo>
                <a:lnTo>
                  <a:pt x="6132" y="21081"/>
                </a:lnTo>
                <a:close/>
              </a:path>
              <a:path w="40005" h="85090">
                <a:moveTo>
                  <a:pt x="9986" y="0"/>
                </a:moveTo>
                <a:lnTo>
                  <a:pt x="8531" y="0"/>
                </a:lnTo>
                <a:lnTo>
                  <a:pt x="7470" y="126"/>
                </a:lnTo>
                <a:lnTo>
                  <a:pt x="7076" y="253"/>
                </a:lnTo>
                <a:lnTo>
                  <a:pt x="6997" y="4571"/>
                </a:lnTo>
                <a:lnTo>
                  <a:pt x="7118" y="5841"/>
                </a:lnTo>
                <a:lnTo>
                  <a:pt x="20169" y="33655"/>
                </a:lnTo>
                <a:lnTo>
                  <a:pt x="20325" y="33909"/>
                </a:lnTo>
                <a:lnTo>
                  <a:pt x="32475" y="58547"/>
                </a:lnTo>
                <a:lnTo>
                  <a:pt x="39708" y="58547"/>
                </a:lnTo>
                <a:lnTo>
                  <a:pt x="35344" y="50673"/>
                </a:lnTo>
                <a:lnTo>
                  <a:pt x="34621" y="49149"/>
                </a:lnTo>
                <a:lnTo>
                  <a:pt x="34356" y="48514"/>
                </a:lnTo>
                <a:lnTo>
                  <a:pt x="33772" y="46863"/>
                </a:lnTo>
                <a:lnTo>
                  <a:pt x="33457" y="45720"/>
                </a:lnTo>
                <a:lnTo>
                  <a:pt x="33216" y="43942"/>
                </a:lnTo>
                <a:lnTo>
                  <a:pt x="33339" y="40894"/>
                </a:lnTo>
                <a:lnTo>
                  <a:pt x="33575" y="39878"/>
                </a:lnTo>
                <a:lnTo>
                  <a:pt x="34426" y="37846"/>
                </a:lnTo>
                <a:lnTo>
                  <a:pt x="34676" y="36957"/>
                </a:lnTo>
                <a:lnTo>
                  <a:pt x="34864" y="35941"/>
                </a:lnTo>
                <a:lnTo>
                  <a:pt x="34754" y="32766"/>
                </a:lnTo>
                <a:lnTo>
                  <a:pt x="34243" y="31496"/>
                </a:lnTo>
                <a:lnTo>
                  <a:pt x="34027" y="31242"/>
                </a:lnTo>
                <a:lnTo>
                  <a:pt x="27795" y="31242"/>
                </a:lnTo>
                <a:lnTo>
                  <a:pt x="27560" y="30988"/>
                </a:lnTo>
                <a:lnTo>
                  <a:pt x="27343" y="30226"/>
                </a:lnTo>
                <a:lnTo>
                  <a:pt x="27225" y="29718"/>
                </a:lnTo>
                <a:lnTo>
                  <a:pt x="27012" y="24003"/>
                </a:lnTo>
                <a:lnTo>
                  <a:pt x="26761" y="21590"/>
                </a:lnTo>
                <a:lnTo>
                  <a:pt x="15176" y="14859"/>
                </a:lnTo>
                <a:lnTo>
                  <a:pt x="15018" y="14605"/>
                </a:lnTo>
                <a:lnTo>
                  <a:pt x="14905" y="14351"/>
                </a:lnTo>
                <a:lnTo>
                  <a:pt x="14625" y="13335"/>
                </a:lnTo>
                <a:lnTo>
                  <a:pt x="14750" y="11303"/>
                </a:lnTo>
                <a:lnTo>
                  <a:pt x="14625" y="5842"/>
                </a:lnTo>
                <a:lnTo>
                  <a:pt x="13092" y="1905"/>
                </a:lnTo>
                <a:lnTo>
                  <a:pt x="12738" y="1397"/>
                </a:lnTo>
                <a:lnTo>
                  <a:pt x="11990" y="762"/>
                </a:lnTo>
                <a:lnTo>
                  <a:pt x="11598" y="635"/>
                </a:lnTo>
                <a:lnTo>
                  <a:pt x="11165" y="381"/>
                </a:lnTo>
                <a:lnTo>
                  <a:pt x="9986" y="0"/>
                </a:lnTo>
                <a:close/>
              </a:path>
              <a:path w="40005" h="85090">
                <a:moveTo>
                  <a:pt x="36445" y="50419"/>
                </a:moveTo>
                <a:lnTo>
                  <a:pt x="36169" y="50419"/>
                </a:lnTo>
                <a:lnTo>
                  <a:pt x="35344" y="50673"/>
                </a:lnTo>
                <a:lnTo>
                  <a:pt x="37035" y="50673"/>
                </a:lnTo>
                <a:lnTo>
                  <a:pt x="36445" y="50419"/>
                </a:lnTo>
                <a:close/>
              </a:path>
              <a:path w="40005" h="85090">
                <a:moveTo>
                  <a:pt x="24716" y="44704"/>
                </a:moveTo>
                <a:lnTo>
                  <a:pt x="23195" y="44704"/>
                </a:lnTo>
                <a:lnTo>
                  <a:pt x="24140" y="44831"/>
                </a:lnTo>
                <a:lnTo>
                  <a:pt x="24611" y="44958"/>
                </a:lnTo>
                <a:lnTo>
                  <a:pt x="24965" y="45085"/>
                </a:lnTo>
                <a:lnTo>
                  <a:pt x="24716" y="44704"/>
                </a:lnTo>
                <a:close/>
              </a:path>
              <a:path w="40005" h="85090">
                <a:moveTo>
                  <a:pt x="30666" y="29083"/>
                </a:moveTo>
                <a:lnTo>
                  <a:pt x="28228" y="30861"/>
                </a:lnTo>
                <a:lnTo>
                  <a:pt x="27992" y="31115"/>
                </a:lnTo>
                <a:lnTo>
                  <a:pt x="34027" y="31242"/>
                </a:lnTo>
                <a:lnTo>
                  <a:pt x="33339" y="30480"/>
                </a:lnTo>
                <a:lnTo>
                  <a:pt x="32868" y="30099"/>
                </a:lnTo>
                <a:lnTo>
                  <a:pt x="31963" y="29464"/>
                </a:lnTo>
                <a:lnTo>
                  <a:pt x="31295" y="29210"/>
                </a:lnTo>
                <a:lnTo>
                  <a:pt x="30666" y="29083"/>
                </a:lnTo>
                <a:close/>
              </a:path>
              <a:path w="40005" h="85090">
                <a:moveTo>
                  <a:pt x="11866" y="27812"/>
                </a:moveTo>
                <a:lnTo>
                  <a:pt x="10418" y="27812"/>
                </a:lnTo>
                <a:lnTo>
                  <a:pt x="11244" y="27939"/>
                </a:lnTo>
                <a:lnTo>
                  <a:pt x="11990" y="28193"/>
                </a:lnTo>
                <a:lnTo>
                  <a:pt x="12109" y="28320"/>
                </a:lnTo>
                <a:lnTo>
                  <a:pt x="11866" y="27812"/>
                </a:lnTo>
                <a:close/>
              </a:path>
              <a:path w="40005" h="85090">
                <a:moveTo>
                  <a:pt x="21191" y="11303"/>
                </a:moveTo>
                <a:lnTo>
                  <a:pt x="16001" y="14351"/>
                </a:lnTo>
                <a:lnTo>
                  <a:pt x="15608" y="14859"/>
                </a:lnTo>
                <a:lnTo>
                  <a:pt x="24867" y="14859"/>
                </a:lnTo>
                <a:lnTo>
                  <a:pt x="24140" y="13716"/>
                </a:lnTo>
                <a:lnTo>
                  <a:pt x="23550" y="12954"/>
                </a:lnTo>
                <a:lnTo>
                  <a:pt x="22960" y="12319"/>
                </a:lnTo>
                <a:lnTo>
                  <a:pt x="21937" y="11684"/>
                </a:lnTo>
                <a:lnTo>
                  <a:pt x="21191" y="1130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37030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09">
                <a:moveTo>
                  <a:pt x="1493" y="0"/>
                </a:moveTo>
                <a:lnTo>
                  <a:pt x="0" y="80"/>
                </a:lnTo>
                <a:lnTo>
                  <a:pt x="11" y="1878"/>
                </a:lnTo>
                <a:lnTo>
                  <a:pt x="235" y="3092"/>
                </a:lnTo>
                <a:lnTo>
                  <a:pt x="7470" y="16445"/>
                </a:lnTo>
                <a:lnTo>
                  <a:pt x="7374" y="15426"/>
                </a:lnTo>
                <a:lnTo>
                  <a:pt x="7470" y="10811"/>
                </a:lnTo>
                <a:lnTo>
                  <a:pt x="7588" y="9906"/>
                </a:lnTo>
                <a:lnTo>
                  <a:pt x="8021" y="8028"/>
                </a:lnTo>
                <a:lnTo>
                  <a:pt x="8295" y="7089"/>
                </a:lnTo>
                <a:lnTo>
                  <a:pt x="8650" y="6115"/>
                </a:lnTo>
                <a:lnTo>
                  <a:pt x="8499" y="5096"/>
                </a:lnTo>
                <a:lnTo>
                  <a:pt x="7076" y="2198"/>
                </a:lnTo>
                <a:lnTo>
                  <a:pt x="6841" y="1878"/>
                </a:lnTo>
                <a:lnTo>
                  <a:pt x="2831" y="80"/>
                </a:lnTo>
                <a:lnTo>
                  <a:pt x="149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698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59098" y="99821"/>
                </a:moveTo>
                <a:lnTo>
                  <a:pt x="21663" y="99821"/>
                </a:lnTo>
                <a:lnTo>
                  <a:pt x="21819" y="100329"/>
                </a:lnTo>
                <a:lnTo>
                  <a:pt x="21966" y="100710"/>
                </a:lnTo>
                <a:lnTo>
                  <a:pt x="22960" y="102488"/>
                </a:lnTo>
                <a:lnTo>
                  <a:pt x="23509" y="103250"/>
                </a:lnTo>
                <a:lnTo>
                  <a:pt x="23824" y="103504"/>
                </a:lnTo>
                <a:lnTo>
                  <a:pt x="24689" y="104266"/>
                </a:lnTo>
                <a:lnTo>
                  <a:pt x="25908" y="104901"/>
                </a:lnTo>
                <a:lnTo>
                  <a:pt x="27048" y="105282"/>
                </a:lnTo>
                <a:lnTo>
                  <a:pt x="27560" y="105409"/>
                </a:lnTo>
                <a:lnTo>
                  <a:pt x="28857" y="105663"/>
                </a:lnTo>
                <a:lnTo>
                  <a:pt x="28267" y="109092"/>
                </a:lnTo>
                <a:lnTo>
                  <a:pt x="28175" y="109981"/>
                </a:lnTo>
                <a:lnTo>
                  <a:pt x="28070" y="115823"/>
                </a:lnTo>
                <a:lnTo>
                  <a:pt x="28189" y="116839"/>
                </a:lnTo>
                <a:lnTo>
                  <a:pt x="31098" y="122427"/>
                </a:lnTo>
                <a:lnTo>
                  <a:pt x="31924" y="123062"/>
                </a:lnTo>
                <a:lnTo>
                  <a:pt x="32356" y="123189"/>
                </a:lnTo>
                <a:lnTo>
                  <a:pt x="33143" y="123570"/>
                </a:lnTo>
                <a:lnTo>
                  <a:pt x="33889" y="123697"/>
                </a:lnTo>
                <a:lnTo>
                  <a:pt x="35501" y="123697"/>
                </a:lnTo>
                <a:lnTo>
                  <a:pt x="36681" y="123316"/>
                </a:lnTo>
                <a:lnTo>
                  <a:pt x="38765" y="122681"/>
                </a:lnTo>
                <a:lnTo>
                  <a:pt x="40612" y="121919"/>
                </a:lnTo>
                <a:lnTo>
                  <a:pt x="43561" y="120268"/>
                </a:lnTo>
                <a:lnTo>
                  <a:pt x="44701" y="119506"/>
                </a:lnTo>
                <a:lnTo>
                  <a:pt x="45213" y="118998"/>
                </a:lnTo>
                <a:lnTo>
                  <a:pt x="46077" y="118236"/>
                </a:lnTo>
                <a:lnTo>
                  <a:pt x="46431" y="117855"/>
                </a:lnTo>
                <a:lnTo>
                  <a:pt x="46746" y="117347"/>
                </a:lnTo>
                <a:lnTo>
                  <a:pt x="47532" y="116331"/>
                </a:lnTo>
                <a:lnTo>
                  <a:pt x="48043" y="115315"/>
                </a:lnTo>
                <a:lnTo>
                  <a:pt x="48273" y="114680"/>
                </a:lnTo>
                <a:lnTo>
                  <a:pt x="48475" y="113918"/>
                </a:lnTo>
                <a:lnTo>
                  <a:pt x="48475" y="113664"/>
                </a:lnTo>
                <a:lnTo>
                  <a:pt x="53532" y="113664"/>
                </a:lnTo>
                <a:lnTo>
                  <a:pt x="59433" y="103504"/>
                </a:lnTo>
                <a:lnTo>
                  <a:pt x="59339" y="101218"/>
                </a:lnTo>
                <a:lnTo>
                  <a:pt x="59098" y="99821"/>
                </a:lnTo>
                <a:close/>
              </a:path>
              <a:path w="148590" h="123825">
                <a:moveTo>
                  <a:pt x="53532" y="113664"/>
                </a:moveTo>
                <a:lnTo>
                  <a:pt x="48475" y="113664"/>
                </a:lnTo>
                <a:lnTo>
                  <a:pt x="50559" y="113918"/>
                </a:lnTo>
                <a:lnTo>
                  <a:pt x="52368" y="113918"/>
                </a:lnTo>
                <a:lnTo>
                  <a:pt x="53158" y="113791"/>
                </a:lnTo>
                <a:lnTo>
                  <a:pt x="53532" y="113664"/>
                </a:lnTo>
                <a:close/>
              </a:path>
              <a:path w="148590" h="123825">
                <a:moveTo>
                  <a:pt x="31963" y="72135"/>
                </a:moveTo>
                <a:lnTo>
                  <a:pt x="25004" y="72135"/>
                </a:lnTo>
                <a:lnTo>
                  <a:pt x="21112" y="72516"/>
                </a:lnTo>
                <a:lnTo>
                  <a:pt x="18202" y="72897"/>
                </a:lnTo>
                <a:lnTo>
                  <a:pt x="17455" y="73151"/>
                </a:lnTo>
                <a:lnTo>
                  <a:pt x="16158" y="73532"/>
                </a:lnTo>
                <a:lnTo>
                  <a:pt x="15174" y="74040"/>
                </a:lnTo>
                <a:lnTo>
                  <a:pt x="14782" y="74167"/>
                </a:lnTo>
                <a:lnTo>
                  <a:pt x="14192" y="74675"/>
                </a:lnTo>
                <a:lnTo>
                  <a:pt x="13681" y="75310"/>
                </a:lnTo>
                <a:lnTo>
                  <a:pt x="13529" y="76961"/>
                </a:lnTo>
                <a:lnTo>
                  <a:pt x="13406" y="77596"/>
                </a:lnTo>
                <a:lnTo>
                  <a:pt x="14035" y="82803"/>
                </a:lnTo>
                <a:lnTo>
                  <a:pt x="14349" y="83184"/>
                </a:lnTo>
                <a:lnTo>
                  <a:pt x="12109" y="83565"/>
                </a:lnTo>
                <a:lnTo>
                  <a:pt x="9986" y="84073"/>
                </a:lnTo>
                <a:lnTo>
                  <a:pt x="8098" y="84454"/>
                </a:lnTo>
                <a:lnTo>
                  <a:pt x="6447" y="84962"/>
                </a:lnTo>
                <a:lnTo>
                  <a:pt x="5032" y="85597"/>
                </a:lnTo>
                <a:lnTo>
                  <a:pt x="3813" y="86105"/>
                </a:lnTo>
                <a:lnTo>
                  <a:pt x="0" y="92201"/>
                </a:lnTo>
                <a:lnTo>
                  <a:pt x="156" y="92963"/>
                </a:lnTo>
                <a:lnTo>
                  <a:pt x="9357" y="100964"/>
                </a:lnTo>
                <a:lnTo>
                  <a:pt x="11007" y="101345"/>
                </a:lnTo>
                <a:lnTo>
                  <a:pt x="11794" y="101472"/>
                </a:lnTo>
                <a:lnTo>
                  <a:pt x="13248" y="101599"/>
                </a:lnTo>
                <a:lnTo>
                  <a:pt x="16433" y="101599"/>
                </a:lnTo>
                <a:lnTo>
                  <a:pt x="17534" y="101345"/>
                </a:lnTo>
                <a:lnTo>
                  <a:pt x="18477" y="101218"/>
                </a:lnTo>
                <a:lnTo>
                  <a:pt x="19303" y="100964"/>
                </a:lnTo>
                <a:lnTo>
                  <a:pt x="20011" y="100710"/>
                </a:lnTo>
                <a:lnTo>
                  <a:pt x="21387" y="100075"/>
                </a:lnTo>
                <a:lnTo>
                  <a:pt x="21663" y="99821"/>
                </a:lnTo>
                <a:lnTo>
                  <a:pt x="59098" y="99821"/>
                </a:lnTo>
                <a:lnTo>
                  <a:pt x="58310" y="95249"/>
                </a:lnTo>
                <a:lnTo>
                  <a:pt x="66034" y="95249"/>
                </a:lnTo>
                <a:lnTo>
                  <a:pt x="66325" y="94995"/>
                </a:lnTo>
                <a:lnTo>
                  <a:pt x="66681" y="94487"/>
                </a:lnTo>
                <a:lnTo>
                  <a:pt x="66992" y="93852"/>
                </a:lnTo>
                <a:lnTo>
                  <a:pt x="67268" y="93344"/>
                </a:lnTo>
                <a:lnTo>
                  <a:pt x="67560" y="92201"/>
                </a:lnTo>
                <a:lnTo>
                  <a:pt x="67673" y="91566"/>
                </a:lnTo>
                <a:lnTo>
                  <a:pt x="67791" y="90169"/>
                </a:lnTo>
                <a:lnTo>
                  <a:pt x="67679" y="87248"/>
                </a:lnTo>
                <a:lnTo>
                  <a:pt x="67554" y="86105"/>
                </a:lnTo>
                <a:lnTo>
                  <a:pt x="67242" y="84200"/>
                </a:lnTo>
                <a:lnTo>
                  <a:pt x="67120" y="83565"/>
                </a:lnTo>
                <a:lnTo>
                  <a:pt x="66909" y="82676"/>
                </a:lnTo>
                <a:lnTo>
                  <a:pt x="66698" y="81533"/>
                </a:lnTo>
                <a:lnTo>
                  <a:pt x="66573" y="80644"/>
                </a:lnTo>
                <a:lnTo>
                  <a:pt x="66681" y="76453"/>
                </a:lnTo>
                <a:lnTo>
                  <a:pt x="66877" y="75564"/>
                </a:lnTo>
                <a:lnTo>
                  <a:pt x="67215" y="74675"/>
                </a:lnTo>
                <a:lnTo>
                  <a:pt x="67820" y="73532"/>
                </a:lnTo>
                <a:lnTo>
                  <a:pt x="68211" y="72897"/>
                </a:lnTo>
                <a:lnTo>
                  <a:pt x="68792" y="72262"/>
                </a:lnTo>
                <a:lnTo>
                  <a:pt x="34086" y="72262"/>
                </a:lnTo>
                <a:lnTo>
                  <a:pt x="31963" y="72135"/>
                </a:lnTo>
                <a:close/>
              </a:path>
              <a:path w="148590" h="123825">
                <a:moveTo>
                  <a:pt x="66034" y="95249"/>
                </a:moveTo>
                <a:lnTo>
                  <a:pt x="58310" y="95249"/>
                </a:lnTo>
                <a:lnTo>
                  <a:pt x="59529" y="95757"/>
                </a:lnTo>
                <a:lnTo>
                  <a:pt x="60621" y="96138"/>
                </a:lnTo>
                <a:lnTo>
                  <a:pt x="62553" y="96392"/>
                </a:lnTo>
                <a:lnTo>
                  <a:pt x="63381" y="96392"/>
                </a:lnTo>
                <a:lnTo>
                  <a:pt x="64795" y="96138"/>
                </a:lnTo>
                <a:lnTo>
                  <a:pt x="65382" y="95757"/>
                </a:lnTo>
                <a:lnTo>
                  <a:pt x="66034" y="95249"/>
                </a:lnTo>
                <a:close/>
              </a:path>
              <a:path w="148590" h="123825">
                <a:moveTo>
                  <a:pt x="102638" y="69087"/>
                </a:moveTo>
                <a:lnTo>
                  <a:pt x="74595" y="76453"/>
                </a:lnTo>
                <a:lnTo>
                  <a:pt x="74708" y="77596"/>
                </a:lnTo>
                <a:lnTo>
                  <a:pt x="74892" y="78612"/>
                </a:lnTo>
                <a:lnTo>
                  <a:pt x="75053" y="79120"/>
                </a:lnTo>
                <a:lnTo>
                  <a:pt x="74743" y="79374"/>
                </a:lnTo>
                <a:lnTo>
                  <a:pt x="70810" y="86867"/>
                </a:lnTo>
                <a:lnTo>
                  <a:pt x="70978" y="87375"/>
                </a:lnTo>
                <a:lnTo>
                  <a:pt x="81309" y="91185"/>
                </a:lnTo>
                <a:lnTo>
                  <a:pt x="82528" y="90931"/>
                </a:lnTo>
                <a:lnTo>
                  <a:pt x="87304" y="85724"/>
                </a:lnTo>
                <a:lnTo>
                  <a:pt x="87197" y="83692"/>
                </a:lnTo>
                <a:lnTo>
                  <a:pt x="86967" y="82930"/>
                </a:lnTo>
                <a:lnTo>
                  <a:pt x="86300" y="81787"/>
                </a:lnTo>
                <a:lnTo>
                  <a:pt x="85978" y="81533"/>
                </a:lnTo>
                <a:lnTo>
                  <a:pt x="85196" y="80771"/>
                </a:lnTo>
                <a:lnTo>
                  <a:pt x="84724" y="80517"/>
                </a:lnTo>
                <a:lnTo>
                  <a:pt x="83586" y="80009"/>
                </a:lnTo>
                <a:lnTo>
                  <a:pt x="82919" y="79755"/>
                </a:lnTo>
                <a:lnTo>
                  <a:pt x="81378" y="79501"/>
                </a:lnTo>
                <a:lnTo>
                  <a:pt x="80627" y="78231"/>
                </a:lnTo>
                <a:lnTo>
                  <a:pt x="80431" y="77850"/>
                </a:lnTo>
                <a:lnTo>
                  <a:pt x="80339" y="77596"/>
                </a:lnTo>
                <a:lnTo>
                  <a:pt x="80108" y="76453"/>
                </a:lnTo>
                <a:lnTo>
                  <a:pt x="80150" y="74675"/>
                </a:lnTo>
                <a:lnTo>
                  <a:pt x="80239" y="74294"/>
                </a:lnTo>
                <a:lnTo>
                  <a:pt x="80481" y="73532"/>
                </a:lnTo>
                <a:lnTo>
                  <a:pt x="81102" y="72262"/>
                </a:lnTo>
                <a:lnTo>
                  <a:pt x="81654" y="71373"/>
                </a:lnTo>
                <a:lnTo>
                  <a:pt x="114227" y="71374"/>
                </a:lnTo>
                <a:lnTo>
                  <a:pt x="114451" y="70993"/>
                </a:lnTo>
                <a:lnTo>
                  <a:pt x="114837" y="70231"/>
                </a:lnTo>
                <a:lnTo>
                  <a:pt x="105320" y="70231"/>
                </a:lnTo>
                <a:lnTo>
                  <a:pt x="102638" y="69087"/>
                </a:lnTo>
                <a:close/>
              </a:path>
              <a:path w="148590" h="123825">
                <a:moveTo>
                  <a:pt x="114227" y="71374"/>
                </a:moveTo>
                <a:lnTo>
                  <a:pt x="81654" y="71373"/>
                </a:lnTo>
                <a:lnTo>
                  <a:pt x="85357" y="72643"/>
                </a:lnTo>
                <a:lnTo>
                  <a:pt x="101548" y="78993"/>
                </a:lnTo>
                <a:lnTo>
                  <a:pt x="107528" y="81533"/>
                </a:lnTo>
                <a:lnTo>
                  <a:pt x="111024" y="82169"/>
                </a:lnTo>
                <a:lnTo>
                  <a:pt x="112876" y="82550"/>
                </a:lnTo>
                <a:lnTo>
                  <a:pt x="117441" y="83312"/>
                </a:lnTo>
                <a:lnTo>
                  <a:pt x="120074" y="83693"/>
                </a:lnTo>
                <a:lnTo>
                  <a:pt x="122938" y="84201"/>
                </a:lnTo>
                <a:lnTo>
                  <a:pt x="129148" y="85090"/>
                </a:lnTo>
                <a:lnTo>
                  <a:pt x="132413" y="85471"/>
                </a:lnTo>
                <a:lnTo>
                  <a:pt x="135794" y="85725"/>
                </a:lnTo>
                <a:lnTo>
                  <a:pt x="139175" y="86106"/>
                </a:lnTo>
                <a:lnTo>
                  <a:pt x="142556" y="86233"/>
                </a:lnTo>
                <a:lnTo>
                  <a:pt x="145903" y="86487"/>
                </a:lnTo>
                <a:lnTo>
                  <a:pt x="145424" y="84836"/>
                </a:lnTo>
                <a:lnTo>
                  <a:pt x="147879" y="77343"/>
                </a:lnTo>
                <a:lnTo>
                  <a:pt x="137013" y="77343"/>
                </a:lnTo>
                <a:lnTo>
                  <a:pt x="113703" y="72263"/>
                </a:lnTo>
                <a:lnTo>
                  <a:pt x="114227" y="71374"/>
                </a:lnTo>
                <a:close/>
              </a:path>
              <a:path w="148590" h="123825">
                <a:moveTo>
                  <a:pt x="148214" y="76962"/>
                </a:moveTo>
                <a:lnTo>
                  <a:pt x="142395" y="77343"/>
                </a:lnTo>
                <a:lnTo>
                  <a:pt x="147879" y="77343"/>
                </a:lnTo>
                <a:lnTo>
                  <a:pt x="148214" y="76962"/>
                </a:lnTo>
                <a:close/>
              </a:path>
              <a:path w="148590" h="123825">
                <a:moveTo>
                  <a:pt x="42421" y="60324"/>
                </a:moveTo>
                <a:lnTo>
                  <a:pt x="41123" y="60324"/>
                </a:lnTo>
                <a:lnTo>
                  <a:pt x="38882" y="60451"/>
                </a:lnTo>
                <a:lnTo>
                  <a:pt x="37899" y="60578"/>
                </a:lnTo>
                <a:lnTo>
                  <a:pt x="36208" y="60705"/>
                </a:lnTo>
                <a:lnTo>
                  <a:pt x="32002" y="64515"/>
                </a:lnTo>
                <a:lnTo>
                  <a:pt x="31923" y="64896"/>
                </a:lnTo>
                <a:lnTo>
                  <a:pt x="31766" y="65404"/>
                </a:lnTo>
                <a:lnTo>
                  <a:pt x="31671" y="67944"/>
                </a:lnTo>
                <a:lnTo>
                  <a:pt x="31798" y="68579"/>
                </a:lnTo>
                <a:lnTo>
                  <a:pt x="68792" y="72262"/>
                </a:lnTo>
                <a:lnTo>
                  <a:pt x="69119" y="71881"/>
                </a:lnTo>
                <a:lnTo>
                  <a:pt x="70143" y="71119"/>
                </a:lnTo>
                <a:lnTo>
                  <a:pt x="71201" y="70484"/>
                </a:lnTo>
                <a:lnTo>
                  <a:pt x="72811" y="69722"/>
                </a:lnTo>
                <a:lnTo>
                  <a:pt x="73834" y="69468"/>
                </a:lnTo>
                <a:lnTo>
                  <a:pt x="74777" y="69341"/>
                </a:lnTo>
                <a:lnTo>
                  <a:pt x="76238" y="69087"/>
                </a:lnTo>
                <a:lnTo>
                  <a:pt x="102638" y="69087"/>
                </a:lnTo>
                <a:lnTo>
                  <a:pt x="101744" y="68706"/>
                </a:lnTo>
                <a:lnTo>
                  <a:pt x="98363" y="67436"/>
                </a:lnTo>
                <a:lnTo>
                  <a:pt x="95143" y="66166"/>
                </a:lnTo>
                <a:lnTo>
                  <a:pt x="92119" y="65150"/>
                </a:lnTo>
                <a:lnTo>
                  <a:pt x="89244" y="64261"/>
                </a:lnTo>
                <a:lnTo>
                  <a:pt x="86576" y="63499"/>
                </a:lnTo>
                <a:lnTo>
                  <a:pt x="84057" y="62737"/>
                </a:lnTo>
                <a:lnTo>
                  <a:pt x="81700" y="62229"/>
                </a:lnTo>
                <a:lnTo>
                  <a:pt x="81431" y="60832"/>
                </a:lnTo>
                <a:lnTo>
                  <a:pt x="48790" y="60832"/>
                </a:lnTo>
                <a:lnTo>
                  <a:pt x="45369" y="60451"/>
                </a:lnTo>
                <a:lnTo>
                  <a:pt x="43836" y="60451"/>
                </a:lnTo>
                <a:lnTo>
                  <a:pt x="42421" y="60324"/>
                </a:lnTo>
                <a:close/>
              </a:path>
              <a:path w="148590" h="123825">
                <a:moveTo>
                  <a:pt x="84011" y="0"/>
                </a:moveTo>
                <a:lnTo>
                  <a:pt x="83701" y="3936"/>
                </a:lnTo>
                <a:lnTo>
                  <a:pt x="82953" y="4444"/>
                </a:lnTo>
                <a:lnTo>
                  <a:pt x="81700" y="5841"/>
                </a:lnTo>
                <a:lnTo>
                  <a:pt x="79262" y="13715"/>
                </a:lnTo>
                <a:lnTo>
                  <a:pt x="79492" y="15874"/>
                </a:lnTo>
                <a:lnTo>
                  <a:pt x="79883" y="17779"/>
                </a:lnTo>
                <a:lnTo>
                  <a:pt x="80239" y="18922"/>
                </a:lnTo>
                <a:lnTo>
                  <a:pt x="80616" y="19938"/>
                </a:lnTo>
                <a:lnTo>
                  <a:pt x="81378" y="21716"/>
                </a:lnTo>
                <a:lnTo>
                  <a:pt x="80090" y="22351"/>
                </a:lnTo>
                <a:lnTo>
                  <a:pt x="79021" y="23113"/>
                </a:lnTo>
                <a:lnTo>
                  <a:pt x="78078" y="23748"/>
                </a:lnTo>
                <a:lnTo>
                  <a:pt x="77330" y="24637"/>
                </a:lnTo>
                <a:lnTo>
                  <a:pt x="75902" y="29971"/>
                </a:lnTo>
                <a:lnTo>
                  <a:pt x="76031" y="30733"/>
                </a:lnTo>
                <a:lnTo>
                  <a:pt x="85545" y="43941"/>
                </a:lnTo>
                <a:lnTo>
                  <a:pt x="85618" y="44195"/>
                </a:lnTo>
                <a:lnTo>
                  <a:pt x="84644" y="45719"/>
                </a:lnTo>
                <a:lnTo>
                  <a:pt x="84249" y="46735"/>
                </a:lnTo>
                <a:lnTo>
                  <a:pt x="84057" y="47370"/>
                </a:lnTo>
                <a:lnTo>
                  <a:pt x="83937" y="49148"/>
                </a:lnTo>
                <a:lnTo>
                  <a:pt x="84057" y="49910"/>
                </a:lnTo>
                <a:lnTo>
                  <a:pt x="95224" y="59054"/>
                </a:lnTo>
                <a:lnTo>
                  <a:pt x="95925" y="59562"/>
                </a:lnTo>
                <a:lnTo>
                  <a:pt x="97224" y="60451"/>
                </a:lnTo>
                <a:lnTo>
                  <a:pt x="98961" y="61848"/>
                </a:lnTo>
                <a:lnTo>
                  <a:pt x="99984" y="62737"/>
                </a:lnTo>
                <a:lnTo>
                  <a:pt x="100881" y="63753"/>
                </a:lnTo>
                <a:lnTo>
                  <a:pt x="101709" y="64642"/>
                </a:lnTo>
                <a:lnTo>
                  <a:pt x="105320" y="70231"/>
                </a:lnTo>
                <a:lnTo>
                  <a:pt x="114837" y="70231"/>
                </a:lnTo>
                <a:lnTo>
                  <a:pt x="118970" y="55499"/>
                </a:lnTo>
                <a:lnTo>
                  <a:pt x="118855" y="51816"/>
                </a:lnTo>
                <a:lnTo>
                  <a:pt x="118533" y="49530"/>
                </a:lnTo>
                <a:lnTo>
                  <a:pt x="118027" y="47625"/>
                </a:lnTo>
                <a:lnTo>
                  <a:pt x="117832" y="47117"/>
                </a:lnTo>
                <a:lnTo>
                  <a:pt x="117625" y="46355"/>
                </a:lnTo>
                <a:lnTo>
                  <a:pt x="121489" y="41529"/>
                </a:lnTo>
                <a:lnTo>
                  <a:pt x="121880" y="41402"/>
                </a:lnTo>
                <a:lnTo>
                  <a:pt x="125537" y="35179"/>
                </a:lnTo>
                <a:lnTo>
                  <a:pt x="117234" y="26035"/>
                </a:lnTo>
                <a:lnTo>
                  <a:pt x="115037" y="25146"/>
                </a:lnTo>
                <a:lnTo>
                  <a:pt x="112795" y="24130"/>
                </a:lnTo>
                <a:lnTo>
                  <a:pt x="111691" y="23749"/>
                </a:lnTo>
                <a:lnTo>
                  <a:pt x="109380" y="22606"/>
                </a:lnTo>
                <a:lnTo>
                  <a:pt x="108230" y="21971"/>
                </a:lnTo>
                <a:lnTo>
                  <a:pt x="100410" y="18542"/>
                </a:lnTo>
                <a:lnTo>
                  <a:pt x="95891" y="13716"/>
                </a:lnTo>
                <a:lnTo>
                  <a:pt x="93453" y="11430"/>
                </a:lnTo>
                <a:lnTo>
                  <a:pt x="92268" y="10160"/>
                </a:lnTo>
                <a:lnTo>
                  <a:pt x="89991" y="7620"/>
                </a:lnTo>
                <a:lnTo>
                  <a:pt x="87875" y="4826"/>
                </a:lnTo>
                <a:lnTo>
                  <a:pt x="86852" y="3429"/>
                </a:lnTo>
                <a:lnTo>
                  <a:pt x="84011" y="0"/>
                </a:lnTo>
                <a:close/>
              </a:path>
              <a:path w="148590" h="123825">
                <a:moveTo>
                  <a:pt x="58459" y="57911"/>
                </a:moveTo>
                <a:lnTo>
                  <a:pt x="56021" y="57911"/>
                </a:lnTo>
                <a:lnTo>
                  <a:pt x="54607" y="58038"/>
                </a:lnTo>
                <a:lnTo>
                  <a:pt x="53974" y="58292"/>
                </a:lnTo>
                <a:lnTo>
                  <a:pt x="52249" y="58673"/>
                </a:lnTo>
                <a:lnTo>
                  <a:pt x="51306" y="59181"/>
                </a:lnTo>
                <a:lnTo>
                  <a:pt x="50520" y="59562"/>
                </a:lnTo>
                <a:lnTo>
                  <a:pt x="49891" y="59943"/>
                </a:lnTo>
                <a:lnTo>
                  <a:pt x="49065" y="60578"/>
                </a:lnTo>
                <a:lnTo>
                  <a:pt x="48790" y="60832"/>
                </a:lnTo>
                <a:lnTo>
                  <a:pt x="81431" y="60832"/>
                </a:lnTo>
                <a:lnTo>
                  <a:pt x="81382" y="60578"/>
                </a:lnTo>
                <a:lnTo>
                  <a:pt x="71638" y="60578"/>
                </a:lnTo>
                <a:lnTo>
                  <a:pt x="68993" y="60451"/>
                </a:lnTo>
                <a:lnTo>
                  <a:pt x="68096" y="60451"/>
                </a:lnTo>
                <a:lnTo>
                  <a:pt x="66877" y="59943"/>
                </a:lnTo>
                <a:lnTo>
                  <a:pt x="64519" y="59181"/>
                </a:lnTo>
                <a:lnTo>
                  <a:pt x="62312" y="58546"/>
                </a:lnTo>
                <a:lnTo>
                  <a:pt x="61288" y="58292"/>
                </a:lnTo>
                <a:lnTo>
                  <a:pt x="58459" y="57911"/>
                </a:lnTo>
                <a:close/>
              </a:path>
              <a:path w="148590" h="123825">
                <a:moveTo>
                  <a:pt x="75517" y="44576"/>
                </a:moveTo>
                <a:lnTo>
                  <a:pt x="45252" y="44576"/>
                </a:lnTo>
                <a:lnTo>
                  <a:pt x="49733" y="45211"/>
                </a:lnTo>
                <a:lnTo>
                  <a:pt x="52962" y="45973"/>
                </a:lnTo>
                <a:lnTo>
                  <a:pt x="62231" y="49529"/>
                </a:lnTo>
                <a:lnTo>
                  <a:pt x="62829" y="49910"/>
                </a:lnTo>
                <a:lnTo>
                  <a:pt x="63887" y="50672"/>
                </a:lnTo>
                <a:lnTo>
                  <a:pt x="64393" y="51180"/>
                </a:lnTo>
                <a:lnTo>
                  <a:pt x="64864" y="51561"/>
                </a:lnTo>
                <a:lnTo>
                  <a:pt x="71638" y="60578"/>
                </a:lnTo>
                <a:lnTo>
                  <a:pt x="81382" y="60578"/>
                </a:lnTo>
                <a:lnTo>
                  <a:pt x="75700" y="45973"/>
                </a:lnTo>
                <a:lnTo>
                  <a:pt x="75596" y="45719"/>
                </a:lnTo>
                <a:lnTo>
                  <a:pt x="75517" y="44576"/>
                </a:lnTo>
                <a:close/>
              </a:path>
              <a:path w="148590" h="123825">
                <a:moveTo>
                  <a:pt x="58896" y="15366"/>
                </a:moveTo>
                <a:lnTo>
                  <a:pt x="58068" y="16382"/>
                </a:lnTo>
                <a:lnTo>
                  <a:pt x="56573" y="18033"/>
                </a:lnTo>
                <a:lnTo>
                  <a:pt x="55872" y="18668"/>
                </a:lnTo>
                <a:lnTo>
                  <a:pt x="54607" y="19938"/>
                </a:lnTo>
                <a:lnTo>
                  <a:pt x="53583" y="20700"/>
                </a:lnTo>
                <a:lnTo>
                  <a:pt x="52407" y="22224"/>
                </a:lnTo>
                <a:lnTo>
                  <a:pt x="52914" y="23748"/>
                </a:lnTo>
                <a:lnTo>
                  <a:pt x="53549" y="26415"/>
                </a:lnTo>
                <a:lnTo>
                  <a:pt x="53815" y="27939"/>
                </a:lnTo>
                <a:lnTo>
                  <a:pt x="54065" y="29717"/>
                </a:lnTo>
                <a:lnTo>
                  <a:pt x="54101" y="34797"/>
                </a:lnTo>
                <a:lnTo>
                  <a:pt x="53974" y="36067"/>
                </a:lnTo>
                <a:lnTo>
                  <a:pt x="42656" y="39242"/>
                </a:lnTo>
                <a:lnTo>
                  <a:pt x="38450" y="39242"/>
                </a:lnTo>
                <a:lnTo>
                  <a:pt x="38002" y="40131"/>
                </a:lnTo>
                <a:lnTo>
                  <a:pt x="37304" y="41782"/>
                </a:lnTo>
                <a:lnTo>
                  <a:pt x="36720" y="43433"/>
                </a:lnTo>
                <a:lnTo>
                  <a:pt x="36312" y="45084"/>
                </a:lnTo>
                <a:lnTo>
                  <a:pt x="36091" y="46354"/>
                </a:lnTo>
                <a:lnTo>
                  <a:pt x="36759" y="45973"/>
                </a:lnTo>
                <a:lnTo>
                  <a:pt x="38253" y="45338"/>
                </a:lnTo>
                <a:lnTo>
                  <a:pt x="39079" y="45084"/>
                </a:lnTo>
                <a:lnTo>
                  <a:pt x="40769" y="44703"/>
                </a:lnTo>
                <a:lnTo>
                  <a:pt x="42500" y="44576"/>
                </a:lnTo>
                <a:lnTo>
                  <a:pt x="75517" y="44576"/>
                </a:lnTo>
                <a:lnTo>
                  <a:pt x="75307" y="42544"/>
                </a:lnTo>
                <a:lnTo>
                  <a:pt x="74777" y="39623"/>
                </a:lnTo>
                <a:lnTo>
                  <a:pt x="74493" y="38353"/>
                </a:lnTo>
                <a:lnTo>
                  <a:pt x="69269" y="38353"/>
                </a:lnTo>
                <a:lnTo>
                  <a:pt x="68763" y="37591"/>
                </a:lnTo>
                <a:lnTo>
                  <a:pt x="68487" y="37337"/>
                </a:lnTo>
                <a:lnTo>
                  <a:pt x="68211" y="36956"/>
                </a:lnTo>
                <a:lnTo>
                  <a:pt x="67038" y="35940"/>
                </a:lnTo>
                <a:lnTo>
                  <a:pt x="65853" y="35178"/>
                </a:lnTo>
                <a:lnTo>
                  <a:pt x="65267" y="34924"/>
                </a:lnTo>
                <a:lnTo>
                  <a:pt x="64669" y="34797"/>
                </a:lnTo>
                <a:lnTo>
                  <a:pt x="63220" y="34416"/>
                </a:lnTo>
                <a:lnTo>
                  <a:pt x="62036" y="34416"/>
                </a:lnTo>
                <a:lnTo>
                  <a:pt x="61824" y="31749"/>
                </a:lnTo>
                <a:lnTo>
                  <a:pt x="61279" y="27177"/>
                </a:lnTo>
                <a:lnTo>
                  <a:pt x="60817" y="24002"/>
                </a:lnTo>
                <a:lnTo>
                  <a:pt x="60035" y="19811"/>
                </a:lnTo>
                <a:lnTo>
                  <a:pt x="59530" y="17779"/>
                </a:lnTo>
                <a:lnTo>
                  <a:pt x="58896" y="15366"/>
                </a:lnTo>
                <a:close/>
              </a:path>
              <a:path w="148590" h="123825">
                <a:moveTo>
                  <a:pt x="72454" y="32638"/>
                </a:moveTo>
                <a:lnTo>
                  <a:pt x="69269" y="33146"/>
                </a:lnTo>
                <a:lnTo>
                  <a:pt x="69505" y="33781"/>
                </a:lnTo>
                <a:lnTo>
                  <a:pt x="69706" y="34416"/>
                </a:lnTo>
                <a:lnTo>
                  <a:pt x="69678" y="36702"/>
                </a:lnTo>
                <a:lnTo>
                  <a:pt x="69457" y="37718"/>
                </a:lnTo>
                <a:lnTo>
                  <a:pt x="69269" y="38353"/>
                </a:lnTo>
                <a:lnTo>
                  <a:pt x="74493" y="38353"/>
                </a:lnTo>
                <a:lnTo>
                  <a:pt x="73705" y="35686"/>
                </a:lnTo>
                <a:lnTo>
                  <a:pt x="72857" y="33400"/>
                </a:lnTo>
                <a:lnTo>
                  <a:pt x="72535" y="32892"/>
                </a:lnTo>
                <a:lnTo>
                  <a:pt x="72454" y="3263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95707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5232" y="15191"/>
                </a:moveTo>
                <a:lnTo>
                  <a:pt x="0" y="18793"/>
                </a:lnTo>
                <a:lnTo>
                  <a:pt x="2242" y="19185"/>
                </a:lnTo>
                <a:lnTo>
                  <a:pt x="15846" y="20046"/>
                </a:lnTo>
                <a:lnTo>
                  <a:pt x="19031" y="19890"/>
                </a:lnTo>
                <a:lnTo>
                  <a:pt x="20676" y="19772"/>
                </a:lnTo>
                <a:lnTo>
                  <a:pt x="22366" y="19615"/>
                </a:lnTo>
                <a:lnTo>
                  <a:pt x="22884" y="19068"/>
                </a:lnTo>
                <a:lnTo>
                  <a:pt x="24574" y="17501"/>
                </a:lnTo>
                <a:lnTo>
                  <a:pt x="26184" y="16209"/>
                </a:lnTo>
                <a:lnTo>
                  <a:pt x="9245" y="16209"/>
                </a:lnTo>
                <a:lnTo>
                  <a:pt x="8693" y="16171"/>
                </a:lnTo>
                <a:lnTo>
                  <a:pt x="7474" y="15936"/>
                </a:lnTo>
                <a:lnTo>
                  <a:pt x="6014" y="15505"/>
                </a:lnTo>
                <a:lnTo>
                  <a:pt x="5232" y="15191"/>
                </a:lnTo>
                <a:close/>
              </a:path>
              <a:path w="40004" h="20320">
                <a:moveTo>
                  <a:pt x="22387" y="19615"/>
                </a:moveTo>
                <a:close/>
              </a:path>
              <a:path w="40004" h="20320">
                <a:moveTo>
                  <a:pt x="32670" y="0"/>
                </a:moveTo>
                <a:lnTo>
                  <a:pt x="31693" y="0"/>
                </a:lnTo>
                <a:lnTo>
                  <a:pt x="30704" y="79"/>
                </a:lnTo>
                <a:lnTo>
                  <a:pt x="30278" y="156"/>
                </a:lnTo>
                <a:lnTo>
                  <a:pt x="30117" y="274"/>
                </a:lnTo>
                <a:lnTo>
                  <a:pt x="29069" y="901"/>
                </a:lnTo>
                <a:lnTo>
                  <a:pt x="15766" y="5833"/>
                </a:lnTo>
                <a:lnTo>
                  <a:pt x="15731" y="6970"/>
                </a:lnTo>
                <a:lnTo>
                  <a:pt x="13523" y="11824"/>
                </a:lnTo>
                <a:lnTo>
                  <a:pt x="13474" y="12500"/>
                </a:lnTo>
                <a:lnTo>
                  <a:pt x="9751" y="16209"/>
                </a:lnTo>
                <a:lnTo>
                  <a:pt x="26184" y="16209"/>
                </a:lnTo>
                <a:lnTo>
                  <a:pt x="27300" y="15348"/>
                </a:lnTo>
                <a:lnTo>
                  <a:pt x="28979" y="14212"/>
                </a:lnTo>
                <a:lnTo>
                  <a:pt x="31829" y="12500"/>
                </a:lnTo>
                <a:lnTo>
                  <a:pt x="32912" y="11942"/>
                </a:lnTo>
                <a:lnTo>
                  <a:pt x="33409" y="11942"/>
                </a:lnTo>
                <a:lnTo>
                  <a:pt x="34475" y="11159"/>
                </a:lnTo>
                <a:lnTo>
                  <a:pt x="38926" y="4660"/>
                </a:lnTo>
                <a:lnTo>
                  <a:pt x="38408" y="4268"/>
                </a:lnTo>
                <a:lnTo>
                  <a:pt x="32716" y="2271"/>
                </a:lnTo>
                <a:lnTo>
                  <a:pt x="39385" y="2271"/>
                </a:lnTo>
                <a:lnTo>
                  <a:pt x="33257" y="40"/>
                </a:lnTo>
                <a:lnTo>
                  <a:pt x="32670" y="0"/>
                </a:lnTo>
                <a:close/>
              </a:path>
              <a:path w="40004" h="20320">
                <a:moveTo>
                  <a:pt x="32540" y="12500"/>
                </a:moveTo>
                <a:lnTo>
                  <a:pt x="32245" y="12685"/>
                </a:lnTo>
                <a:lnTo>
                  <a:pt x="32521" y="12529"/>
                </a:lnTo>
                <a:close/>
              </a:path>
              <a:path w="40004" h="20320">
                <a:moveTo>
                  <a:pt x="33409" y="11942"/>
                </a:moveTo>
                <a:lnTo>
                  <a:pt x="32912" y="11942"/>
                </a:lnTo>
                <a:lnTo>
                  <a:pt x="32540" y="12500"/>
                </a:lnTo>
                <a:lnTo>
                  <a:pt x="33409" y="11942"/>
                </a:lnTo>
                <a:close/>
              </a:path>
              <a:path w="40004" h="20320">
                <a:moveTo>
                  <a:pt x="39385" y="2271"/>
                </a:moveTo>
                <a:lnTo>
                  <a:pt x="32716" y="2271"/>
                </a:lnTo>
                <a:lnTo>
                  <a:pt x="33417" y="2350"/>
                </a:lnTo>
                <a:lnTo>
                  <a:pt x="34165" y="2466"/>
                </a:lnTo>
                <a:lnTo>
                  <a:pt x="38926" y="4660"/>
                </a:lnTo>
                <a:lnTo>
                  <a:pt x="39295" y="2819"/>
                </a:lnTo>
                <a:lnTo>
                  <a:pt x="39385" y="2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28170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0" y="20007"/>
                </a:moveTo>
                <a:lnTo>
                  <a:pt x="1138" y="26585"/>
                </a:lnTo>
                <a:lnTo>
                  <a:pt x="4082" y="27798"/>
                </a:lnTo>
                <a:lnTo>
                  <a:pt x="4944" y="27994"/>
                </a:lnTo>
                <a:lnTo>
                  <a:pt x="6290" y="28386"/>
                </a:lnTo>
                <a:lnTo>
                  <a:pt x="41674" y="33828"/>
                </a:lnTo>
                <a:lnTo>
                  <a:pt x="45090" y="33750"/>
                </a:lnTo>
                <a:lnTo>
                  <a:pt x="46746" y="33632"/>
                </a:lnTo>
                <a:lnTo>
                  <a:pt x="46455" y="32379"/>
                </a:lnTo>
                <a:lnTo>
                  <a:pt x="46576" y="29365"/>
                </a:lnTo>
                <a:lnTo>
                  <a:pt x="59671" y="23296"/>
                </a:lnTo>
                <a:lnTo>
                  <a:pt x="64467" y="23296"/>
                </a:lnTo>
                <a:lnTo>
                  <a:pt x="64467" y="22670"/>
                </a:lnTo>
                <a:lnTo>
                  <a:pt x="64647" y="21143"/>
                </a:lnTo>
                <a:lnTo>
                  <a:pt x="4243" y="21143"/>
                </a:lnTo>
                <a:lnTo>
                  <a:pt x="3334" y="21064"/>
                </a:lnTo>
                <a:lnTo>
                  <a:pt x="2311" y="20829"/>
                </a:lnTo>
                <a:lnTo>
                  <a:pt x="1218" y="20477"/>
                </a:lnTo>
                <a:lnTo>
                  <a:pt x="0" y="20007"/>
                </a:lnTo>
                <a:close/>
              </a:path>
              <a:path w="90170" h="34290">
                <a:moveTo>
                  <a:pt x="64467" y="23296"/>
                </a:moveTo>
                <a:lnTo>
                  <a:pt x="61212" y="23296"/>
                </a:lnTo>
                <a:lnTo>
                  <a:pt x="64467" y="23453"/>
                </a:lnTo>
                <a:lnTo>
                  <a:pt x="64467" y="23296"/>
                </a:lnTo>
                <a:close/>
              </a:path>
              <a:path w="90170" h="34290">
                <a:moveTo>
                  <a:pt x="8682" y="0"/>
                </a:moveTo>
                <a:lnTo>
                  <a:pt x="8416" y="940"/>
                </a:lnTo>
                <a:lnTo>
                  <a:pt x="8301" y="1644"/>
                </a:lnTo>
                <a:lnTo>
                  <a:pt x="8190" y="4542"/>
                </a:lnTo>
                <a:lnTo>
                  <a:pt x="8312" y="5872"/>
                </a:lnTo>
                <a:lnTo>
                  <a:pt x="8647" y="7674"/>
                </a:lnTo>
                <a:lnTo>
                  <a:pt x="8857" y="8496"/>
                </a:lnTo>
                <a:lnTo>
                  <a:pt x="9213" y="10532"/>
                </a:lnTo>
                <a:lnTo>
                  <a:pt x="9335" y="11589"/>
                </a:lnTo>
                <a:lnTo>
                  <a:pt x="9448" y="15348"/>
                </a:lnTo>
                <a:lnTo>
                  <a:pt x="9323" y="16640"/>
                </a:lnTo>
                <a:lnTo>
                  <a:pt x="5071" y="21143"/>
                </a:lnTo>
                <a:lnTo>
                  <a:pt x="64647" y="21143"/>
                </a:lnTo>
                <a:lnTo>
                  <a:pt x="68280" y="15936"/>
                </a:lnTo>
                <a:lnTo>
                  <a:pt x="21734" y="15936"/>
                </a:lnTo>
                <a:lnTo>
                  <a:pt x="12500" y="11589"/>
                </a:lnTo>
                <a:lnTo>
                  <a:pt x="12534" y="9592"/>
                </a:lnTo>
                <a:lnTo>
                  <a:pt x="16640" y="3993"/>
                </a:lnTo>
                <a:lnTo>
                  <a:pt x="16521" y="3054"/>
                </a:lnTo>
                <a:lnTo>
                  <a:pt x="16431" y="2584"/>
                </a:lnTo>
                <a:lnTo>
                  <a:pt x="16305" y="1448"/>
                </a:lnTo>
                <a:lnTo>
                  <a:pt x="16237" y="430"/>
                </a:lnTo>
                <a:lnTo>
                  <a:pt x="15329" y="391"/>
                </a:lnTo>
                <a:lnTo>
                  <a:pt x="13443" y="234"/>
                </a:lnTo>
                <a:lnTo>
                  <a:pt x="11557" y="156"/>
                </a:lnTo>
                <a:lnTo>
                  <a:pt x="10568" y="79"/>
                </a:lnTo>
                <a:lnTo>
                  <a:pt x="8682" y="0"/>
                </a:lnTo>
                <a:close/>
              </a:path>
              <a:path w="90170" h="34290">
                <a:moveTo>
                  <a:pt x="89056" y="14643"/>
                </a:moveTo>
                <a:lnTo>
                  <a:pt x="74103" y="14643"/>
                </a:lnTo>
                <a:lnTo>
                  <a:pt x="74770" y="14683"/>
                </a:lnTo>
                <a:lnTo>
                  <a:pt x="75483" y="14761"/>
                </a:lnTo>
                <a:lnTo>
                  <a:pt x="80635" y="16522"/>
                </a:lnTo>
                <a:lnTo>
                  <a:pt x="81222" y="16875"/>
                </a:lnTo>
                <a:lnTo>
                  <a:pt x="84050" y="17501"/>
                </a:lnTo>
                <a:lnTo>
                  <a:pt x="84717" y="17462"/>
                </a:lnTo>
                <a:lnTo>
                  <a:pt x="85936" y="17228"/>
                </a:lnTo>
                <a:lnTo>
                  <a:pt x="87707" y="16640"/>
                </a:lnTo>
                <a:lnTo>
                  <a:pt x="89639" y="15661"/>
                </a:lnTo>
                <a:lnTo>
                  <a:pt x="89217" y="14957"/>
                </a:lnTo>
                <a:lnTo>
                  <a:pt x="89056" y="14643"/>
                </a:lnTo>
                <a:close/>
              </a:path>
              <a:path w="90170" h="34290">
                <a:moveTo>
                  <a:pt x="21780" y="940"/>
                </a:moveTo>
                <a:lnTo>
                  <a:pt x="24609" y="4542"/>
                </a:lnTo>
                <a:lnTo>
                  <a:pt x="25276" y="4776"/>
                </a:lnTo>
                <a:lnTo>
                  <a:pt x="29025" y="10180"/>
                </a:lnTo>
                <a:lnTo>
                  <a:pt x="28906" y="11041"/>
                </a:lnTo>
                <a:lnTo>
                  <a:pt x="22366" y="15936"/>
                </a:lnTo>
                <a:lnTo>
                  <a:pt x="68280" y="15936"/>
                </a:lnTo>
                <a:lnTo>
                  <a:pt x="69308" y="15426"/>
                </a:lnTo>
                <a:lnTo>
                  <a:pt x="70055" y="15152"/>
                </a:lnTo>
                <a:lnTo>
                  <a:pt x="71389" y="14839"/>
                </a:lnTo>
                <a:lnTo>
                  <a:pt x="72332" y="14722"/>
                </a:lnTo>
                <a:lnTo>
                  <a:pt x="72689" y="14722"/>
                </a:lnTo>
                <a:lnTo>
                  <a:pt x="73402" y="14643"/>
                </a:lnTo>
                <a:lnTo>
                  <a:pt x="89056" y="14643"/>
                </a:lnTo>
                <a:lnTo>
                  <a:pt x="88585" y="13704"/>
                </a:lnTo>
                <a:lnTo>
                  <a:pt x="87592" y="11237"/>
                </a:lnTo>
                <a:lnTo>
                  <a:pt x="54565" y="7243"/>
                </a:lnTo>
                <a:lnTo>
                  <a:pt x="52714" y="6929"/>
                </a:lnTo>
                <a:lnTo>
                  <a:pt x="51265" y="6656"/>
                </a:lnTo>
                <a:lnTo>
                  <a:pt x="49218" y="6225"/>
                </a:lnTo>
                <a:lnTo>
                  <a:pt x="47356" y="5442"/>
                </a:lnTo>
                <a:lnTo>
                  <a:pt x="39386" y="5442"/>
                </a:lnTo>
                <a:lnTo>
                  <a:pt x="38247" y="5403"/>
                </a:lnTo>
                <a:lnTo>
                  <a:pt x="36166" y="5246"/>
                </a:lnTo>
                <a:lnTo>
                  <a:pt x="43477" y="5246"/>
                </a:lnTo>
                <a:lnTo>
                  <a:pt x="45952" y="4855"/>
                </a:lnTo>
                <a:lnTo>
                  <a:pt x="43710" y="3915"/>
                </a:lnTo>
                <a:lnTo>
                  <a:pt x="41779" y="3132"/>
                </a:lnTo>
                <a:lnTo>
                  <a:pt x="39662" y="3132"/>
                </a:lnTo>
                <a:lnTo>
                  <a:pt x="37937" y="3054"/>
                </a:lnTo>
                <a:lnTo>
                  <a:pt x="32314" y="2193"/>
                </a:lnTo>
                <a:lnTo>
                  <a:pt x="26656" y="1448"/>
                </a:lnTo>
                <a:lnTo>
                  <a:pt x="25115" y="1291"/>
                </a:lnTo>
                <a:lnTo>
                  <a:pt x="23505" y="1097"/>
                </a:lnTo>
                <a:lnTo>
                  <a:pt x="21780" y="940"/>
                </a:lnTo>
                <a:close/>
              </a:path>
              <a:path w="90170" h="34290">
                <a:moveTo>
                  <a:pt x="43477" y="5246"/>
                </a:moveTo>
                <a:lnTo>
                  <a:pt x="36166" y="5246"/>
                </a:lnTo>
                <a:lnTo>
                  <a:pt x="38247" y="5403"/>
                </a:lnTo>
                <a:lnTo>
                  <a:pt x="39386" y="5442"/>
                </a:lnTo>
                <a:lnTo>
                  <a:pt x="40605" y="5442"/>
                </a:lnTo>
                <a:lnTo>
                  <a:pt x="41870" y="5403"/>
                </a:lnTo>
                <a:lnTo>
                  <a:pt x="43204" y="5286"/>
                </a:lnTo>
                <a:lnTo>
                  <a:pt x="43477" y="5246"/>
                </a:lnTo>
                <a:close/>
              </a:path>
              <a:path w="90170" h="34290">
                <a:moveTo>
                  <a:pt x="45952" y="4855"/>
                </a:moveTo>
                <a:lnTo>
                  <a:pt x="44538" y="5090"/>
                </a:lnTo>
                <a:lnTo>
                  <a:pt x="43204" y="5286"/>
                </a:lnTo>
                <a:lnTo>
                  <a:pt x="41870" y="5403"/>
                </a:lnTo>
                <a:lnTo>
                  <a:pt x="40605" y="5442"/>
                </a:lnTo>
                <a:lnTo>
                  <a:pt x="47356" y="5442"/>
                </a:lnTo>
                <a:lnTo>
                  <a:pt x="46746" y="5207"/>
                </a:lnTo>
                <a:lnTo>
                  <a:pt x="45952" y="4855"/>
                </a:lnTo>
                <a:close/>
              </a:path>
              <a:path w="90170" h="34290">
                <a:moveTo>
                  <a:pt x="41594" y="3054"/>
                </a:moveTo>
                <a:lnTo>
                  <a:pt x="39662" y="3132"/>
                </a:lnTo>
                <a:lnTo>
                  <a:pt x="41779" y="3132"/>
                </a:lnTo>
                <a:lnTo>
                  <a:pt x="41594" y="305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84736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7719" y="7870"/>
                </a:moveTo>
                <a:lnTo>
                  <a:pt x="793" y="7870"/>
                </a:lnTo>
                <a:lnTo>
                  <a:pt x="597" y="8066"/>
                </a:lnTo>
                <a:lnTo>
                  <a:pt x="0" y="8496"/>
                </a:lnTo>
                <a:lnTo>
                  <a:pt x="471" y="8731"/>
                </a:lnTo>
                <a:lnTo>
                  <a:pt x="1023" y="8927"/>
                </a:lnTo>
                <a:lnTo>
                  <a:pt x="2403" y="9474"/>
                </a:lnTo>
                <a:lnTo>
                  <a:pt x="5151" y="10376"/>
                </a:lnTo>
                <a:lnTo>
                  <a:pt x="6209" y="10649"/>
                </a:lnTo>
                <a:lnTo>
                  <a:pt x="6451" y="10062"/>
                </a:lnTo>
                <a:lnTo>
                  <a:pt x="7129" y="8731"/>
                </a:lnTo>
                <a:lnTo>
                  <a:pt x="7313" y="8417"/>
                </a:lnTo>
                <a:lnTo>
                  <a:pt x="7719" y="7870"/>
                </a:lnTo>
                <a:close/>
              </a:path>
              <a:path w="12700" h="10795">
                <a:moveTo>
                  <a:pt x="653" y="7980"/>
                </a:moveTo>
                <a:close/>
              </a:path>
              <a:path w="12700" h="10795">
                <a:moveTo>
                  <a:pt x="11764" y="0"/>
                </a:moveTo>
                <a:lnTo>
                  <a:pt x="653" y="7980"/>
                </a:lnTo>
                <a:lnTo>
                  <a:pt x="793" y="7870"/>
                </a:lnTo>
                <a:lnTo>
                  <a:pt x="7719" y="7870"/>
                </a:lnTo>
                <a:lnTo>
                  <a:pt x="12385" y="4346"/>
                </a:lnTo>
                <a:lnTo>
                  <a:pt x="11959" y="2114"/>
                </a:lnTo>
                <a:lnTo>
                  <a:pt x="11833" y="1252"/>
                </a:lnTo>
                <a:lnTo>
                  <a:pt x="117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96696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05183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60" h="36829">
                <a:moveTo>
                  <a:pt x="49931" y="0"/>
                </a:moveTo>
                <a:lnTo>
                  <a:pt x="50092" y="196"/>
                </a:lnTo>
                <a:lnTo>
                  <a:pt x="49931" y="0"/>
                </a:lnTo>
                <a:close/>
              </a:path>
              <a:path w="86360" h="36829">
                <a:moveTo>
                  <a:pt x="36097" y="10650"/>
                </a:moveTo>
                <a:lnTo>
                  <a:pt x="22559" y="16209"/>
                </a:lnTo>
                <a:lnTo>
                  <a:pt x="20837" y="17580"/>
                </a:lnTo>
                <a:lnTo>
                  <a:pt x="0" y="28504"/>
                </a:lnTo>
                <a:lnTo>
                  <a:pt x="80" y="28895"/>
                </a:lnTo>
                <a:lnTo>
                  <a:pt x="10809" y="31088"/>
                </a:lnTo>
                <a:lnTo>
                  <a:pt x="13017" y="31166"/>
                </a:lnTo>
                <a:lnTo>
                  <a:pt x="38454" y="36178"/>
                </a:lnTo>
                <a:lnTo>
                  <a:pt x="39041" y="36217"/>
                </a:lnTo>
                <a:lnTo>
                  <a:pt x="50126" y="25998"/>
                </a:lnTo>
                <a:lnTo>
                  <a:pt x="50839" y="24706"/>
                </a:lnTo>
                <a:lnTo>
                  <a:pt x="66364" y="11628"/>
                </a:lnTo>
                <a:lnTo>
                  <a:pt x="67583" y="11394"/>
                </a:lnTo>
                <a:lnTo>
                  <a:pt x="69549" y="10885"/>
                </a:lnTo>
                <a:lnTo>
                  <a:pt x="70207" y="10689"/>
                </a:lnTo>
                <a:lnTo>
                  <a:pt x="36373" y="10689"/>
                </a:lnTo>
                <a:lnTo>
                  <a:pt x="36097" y="10650"/>
                </a:lnTo>
                <a:close/>
              </a:path>
              <a:path w="86360" h="36829">
                <a:moveTo>
                  <a:pt x="42583" y="7361"/>
                </a:moveTo>
                <a:lnTo>
                  <a:pt x="41916" y="7831"/>
                </a:lnTo>
                <a:lnTo>
                  <a:pt x="39708" y="9123"/>
                </a:lnTo>
                <a:lnTo>
                  <a:pt x="38098" y="9945"/>
                </a:lnTo>
                <a:lnTo>
                  <a:pt x="37235" y="10298"/>
                </a:lnTo>
                <a:lnTo>
                  <a:pt x="36373" y="10689"/>
                </a:lnTo>
                <a:lnTo>
                  <a:pt x="75138" y="8888"/>
                </a:lnTo>
                <a:lnTo>
                  <a:pt x="77591" y="7753"/>
                </a:lnTo>
                <a:lnTo>
                  <a:pt x="49540" y="7753"/>
                </a:lnTo>
                <a:lnTo>
                  <a:pt x="46079" y="7674"/>
                </a:lnTo>
                <a:lnTo>
                  <a:pt x="44354" y="7557"/>
                </a:lnTo>
                <a:lnTo>
                  <a:pt x="42583" y="7361"/>
                </a:lnTo>
                <a:close/>
              </a:path>
              <a:path w="86360" h="36829">
                <a:moveTo>
                  <a:pt x="78749" y="940"/>
                </a:moveTo>
                <a:lnTo>
                  <a:pt x="49540" y="7753"/>
                </a:lnTo>
                <a:lnTo>
                  <a:pt x="77591" y="7753"/>
                </a:lnTo>
                <a:lnTo>
                  <a:pt x="85898" y="2623"/>
                </a:lnTo>
                <a:lnTo>
                  <a:pt x="83429" y="2623"/>
                </a:lnTo>
                <a:lnTo>
                  <a:pt x="82763" y="2545"/>
                </a:lnTo>
                <a:lnTo>
                  <a:pt x="79336" y="1331"/>
                </a:lnTo>
                <a:lnTo>
                  <a:pt x="78749" y="940"/>
                </a:lnTo>
                <a:close/>
              </a:path>
              <a:path w="86360" h="36829">
                <a:moveTo>
                  <a:pt x="86224" y="2311"/>
                </a:moveTo>
                <a:lnTo>
                  <a:pt x="85511" y="2506"/>
                </a:lnTo>
                <a:lnTo>
                  <a:pt x="84809" y="2584"/>
                </a:lnTo>
                <a:lnTo>
                  <a:pt x="84096" y="2623"/>
                </a:lnTo>
                <a:lnTo>
                  <a:pt x="85898" y="2623"/>
                </a:lnTo>
                <a:lnTo>
                  <a:pt x="86156" y="242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64808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62017" y="35825"/>
                </a:moveTo>
                <a:lnTo>
                  <a:pt x="21895" y="35825"/>
                </a:lnTo>
                <a:lnTo>
                  <a:pt x="22332" y="36530"/>
                </a:lnTo>
                <a:lnTo>
                  <a:pt x="22608" y="36882"/>
                </a:lnTo>
                <a:lnTo>
                  <a:pt x="27564" y="39662"/>
                </a:lnTo>
                <a:lnTo>
                  <a:pt x="28105" y="39819"/>
                </a:lnTo>
                <a:lnTo>
                  <a:pt x="28703" y="39897"/>
                </a:lnTo>
                <a:lnTo>
                  <a:pt x="29324" y="40015"/>
                </a:lnTo>
                <a:lnTo>
                  <a:pt x="29956" y="40054"/>
                </a:lnTo>
                <a:lnTo>
                  <a:pt x="30669" y="40133"/>
                </a:lnTo>
                <a:lnTo>
                  <a:pt x="32164" y="40133"/>
                </a:lnTo>
                <a:lnTo>
                  <a:pt x="31336" y="41229"/>
                </a:lnTo>
                <a:lnTo>
                  <a:pt x="31141" y="41581"/>
                </a:lnTo>
                <a:lnTo>
                  <a:pt x="30757" y="42403"/>
                </a:lnTo>
                <a:lnTo>
                  <a:pt x="30428" y="43500"/>
                </a:lnTo>
                <a:lnTo>
                  <a:pt x="30393" y="46045"/>
                </a:lnTo>
                <a:lnTo>
                  <a:pt x="30589" y="46749"/>
                </a:lnTo>
                <a:lnTo>
                  <a:pt x="38523" y="51800"/>
                </a:lnTo>
                <a:lnTo>
                  <a:pt x="39397" y="51683"/>
                </a:lnTo>
                <a:lnTo>
                  <a:pt x="52047" y="42598"/>
                </a:lnTo>
                <a:lnTo>
                  <a:pt x="55648" y="42598"/>
                </a:lnTo>
                <a:lnTo>
                  <a:pt x="61914" y="36295"/>
                </a:lnTo>
                <a:lnTo>
                  <a:pt x="62017" y="35825"/>
                </a:lnTo>
                <a:close/>
              </a:path>
              <a:path w="68579" h="52070">
                <a:moveTo>
                  <a:pt x="55648" y="42598"/>
                </a:moveTo>
                <a:lnTo>
                  <a:pt x="52208" y="42598"/>
                </a:lnTo>
                <a:lnTo>
                  <a:pt x="52599" y="42677"/>
                </a:lnTo>
                <a:lnTo>
                  <a:pt x="53231" y="42755"/>
                </a:lnTo>
                <a:lnTo>
                  <a:pt x="54485" y="42755"/>
                </a:lnTo>
                <a:lnTo>
                  <a:pt x="54956" y="42716"/>
                </a:lnTo>
                <a:lnTo>
                  <a:pt x="55648" y="42598"/>
                </a:lnTo>
                <a:close/>
              </a:path>
              <a:path w="68579" h="52070">
                <a:moveTo>
                  <a:pt x="24448" y="8653"/>
                </a:moveTo>
                <a:lnTo>
                  <a:pt x="9751" y="15544"/>
                </a:lnTo>
                <a:lnTo>
                  <a:pt x="9786" y="17540"/>
                </a:lnTo>
                <a:lnTo>
                  <a:pt x="10027" y="18676"/>
                </a:lnTo>
                <a:lnTo>
                  <a:pt x="10372" y="19890"/>
                </a:lnTo>
                <a:lnTo>
                  <a:pt x="9947" y="19890"/>
                </a:lnTo>
                <a:lnTo>
                  <a:pt x="0" y="28269"/>
                </a:lnTo>
                <a:lnTo>
                  <a:pt x="195" y="29483"/>
                </a:lnTo>
                <a:lnTo>
                  <a:pt x="14236" y="36687"/>
                </a:lnTo>
                <a:lnTo>
                  <a:pt x="15961" y="36609"/>
                </a:lnTo>
                <a:lnTo>
                  <a:pt x="17812" y="36452"/>
                </a:lnTo>
                <a:lnTo>
                  <a:pt x="19779" y="36178"/>
                </a:lnTo>
                <a:lnTo>
                  <a:pt x="21895" y="35825"/>
                </a:lnTo>
                <a:lnTo>
                  <a:pt x="62017" y="35825"/>
                </a:lnTo>
                <a:lnTo>
                  <a:pt x="62233" y="34534"/>
                </a:lnTo>
                <a:lnTo>
                  <a:pt x="62349" y="33593"/>
                </a:lnTo>
                <a:lnTo>
                  <a:pt x="62236" y="28230"/>
                </a:lnTo>
                <a:lnTo>
                  <a:pt x="61994" y="26506"/>
                </a:lnTo>
                <a:lnTo>
                  <a:pt x="63811" y="26506"/>
                </a:lnTo>
                <a:lnTo>
                  <a:pt x="68561" y="24119"/>
                </a:lnTo>
                <a:lnTo>
                  <a:pt x="68443" y="20673"/>
                </a:lnTo>
                <a:lnTo>
                  <a:pt x="27829" y="8810"/>
                </a:lnTo>
                <a:lnTo>
                  <a:pt x="26886" y="8731"/>
                </a:lnTo>
                <a:lnTo>
                  <a:pt x="24448" y="8653"/>
                </a:lnTo>
                <a:close/>
              </a:path>
              <a:path w="68579" h="52070">
                <a:moveTo>
                  <a:pt x="63811" y="26506"/>
                </a:moveTo>
                <a:lnTo>
                  <a:pt x="62201" y="26506"/>
                </a:lnTo>
                <a:lnTo>
                  <a:pt x="62673" y="26547"/>
                </a:lnTo>
                <a:lnTo>
                  <a:pt x="63374" y="26547"/>
                </a:lnTo>
                <a:lnTo>
                  <a:pt x="63811" y="26506"/>
                </a:lnTo>
                <a:close/>
              </a:path>
              <a:path w="68579" h="52070">
                <a:moveTo>
                  <a:pt x="37465" y="0"/>
                </a:moveTo>
                <a:lnTo>
                  <a:pt x="36764" y="0"/>
                </a:lnTo>
                <a:lnTo>
                  <a:pt x="36051" y="79"/>
                </a:lnTo>
                <a:lnTo>
                  <a:pt x="35694" y="79"/>
                </a:lnTo>
                <a:lnTo>
                  <a:pt x="27829" y="8810"/>
                </a:lnTo>
                <a:lnTo>
                  <a:pt x="61233" y="8810"/>
                </a:lnTo>
                <a:lnTo>
                  <a:pt x="60430" y="8143"/>
                </a:lnTo>
                <a:lnTo>
                  <a:pt x="59487" y="7439"/>
                </a:lnTo>
                <a:lnTo>
                  <a:pt x="58073" y="6578"/>
                </a:lnTo>
                <a:lnTo>
                  <a:pt x="57130" y="5874"/>
                </a:lnTo>
                <a:lnTo>
                  <a:pt x="56693" y="5482"/>
                </a:lnTo>
                <a:lnTo>
                  <a:pt x="56256" y="5129"/>
                </a:lnTo>
                <a:lnTo>
                  <a:pt x="55368" y="4229"/>
                </a:lnTo>
                <a:lnTo>
                  <a:pt x="54726" y="3523"/>
                </a:lnTo>
                <a:lnTo>
                  <a:pt x="54245" y="2858"/>
                </a:lnTo>
                <a:lnTo>
                  <a:pt x="47413" y="2858"/>
                </a:lnTo>
                <a:lnTo>
                  <a:pt x="43721" y="1644"/>
                </a:lnTo>
                <a:lnTo>
                  <a:pt x="43054" y="1331"/>
                </a:lnTo>
                <a:lnTo>
                  <a:pt x="38132" y="40"/>
                </a:lnTo>
                <a:lnTo>
                  <a:pt x="37465" y="0"/>
                </a:lnTo>
                <a:close/>
              </a:path>
              <a:path w="68579" h="52070">
                <a:moveTo>
                  <a:pt x="53001" y="1018"/>
                </a:moveTo>
                <a:lnTo>
                  <a:pt x="51069" y="1997"/>
                </a:lnTo>
                <a:lnTo>
                  <a:pt x="49299" y="2584"/>
                </a:lnTo>
                <a:lnTo>
                  <a:pt x="48080" y="2819"/>
                </a:lnTo>
                <a:lnTo>
                  <a:pt x="47413" y="2858"/>
                </a:lnTo>
                <a:lnTo>
                  <a:pt x="54245" y="2858"/>
                </a:lnTo>
                <a:lnTo>
                  <a:pt x="53507" y="1840"/>
                </a:lnTo>
                <a:lnTo>
                  <a:pt x="53001" y="10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90797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9475" y="0"/>
                </a:moveTo>
                <a:lnTo>
                  <a:pt x="5810" y="6811"/>
                </a:lnTo>
                <a:lnTo>
                  <a:pt x="5933" y="7869"/>
                </a:lnTo>
                <a:lnTo>
                  <a:pt x="6324" y="9866"/>
                </a:lnTo>
                <a:lnTo>
                  <a:pt x="5899" y="10062"/>
                </a:lnTo>
                <a:lnTo>
                  <a:pt x="0" y="16718"/>
                </a:lnTo>
                <a:lnTo>
                  <a:pt x="1103" y="16718"/>
                </a:lnTo>
                <a:lnTo>
                  <a:pt x="2081" y="16796"/>
                </a:lnTo>
                <a:lnTo>
                  <a:pt x="3610" y="17031"/>
                </a:lnTo>
                <a:lnTo>
                  <a:pt x="4875" y="17344"/>
                </a:lnTo>
                <a:lnTo>
                  <a:pt x="5577" y="16404"/>
                </a:lnTo>
                <a:lnTo>
                  <a:pt x="6014" y="16012"/>
                </a:lnTo>
                <a:lnTo>
                  <a:pt x="6405" y="15621"/>
                </a:lnTo>
                <a:lnTo>
                  <a:pt x="7804" y="14682"/>
                </a:lnTo>
                <a:lnTo>
                  <a:pt x="8218" y="14447"/>
                </a:lnTo>
                <a:lnTo>
                  <a:pt x="9556" y="13859"/>
                </a:lnTo>
                <a:lnTo>
                  <a:pt x="10142" y="13702"/>
                </a:lnTo>
                <a:lnTo>
                  <a:pt x="17248" y="13702"/>
                </a:lnTo>
                <a:lnTo>
                  <a:pt x="17375" y="13586"/>
                </a:lnTo>
                <a:lnTo>
                  <a:pt x="18433" y="10335"/>
                </a:lnTo>
                <a:lnTo>
                  <a:pt x="19100" y="9356"/>
                </a:lnTo>
                <a:lnTo>
                  <a:pt x="19618" y="8417"/>
                </a:lnTo>
                <a:lnTo>
                  <a:pt x="20009" y="7595"/>
                </a:lnTo>
                <a:lnTo>
                  <a:pt x="20319" y="6811"/>
                </a:lnTo>
                <a:lnTo>
                  <a:pt x="20676" y="5442"/>
                </a:lnTo>
                <a:lnTo>
                  <a:pt x="20561" y="3758"/>
                </a:lnTo>
                <a:lnTo>
                  <a:pt x="12534" y="821"/>
                </a:lnTo>
                <a:lnTo>
                  <a:pt x="11637" y="469"/>
                </a:lnTo>
                <a:lnTo>
                  <a:pt x="10844" y="234"/>
                </a:lnTo>
                <a:lnTo>
                  <a:pt x="10096" y="77"/>
                </a:lnTo>
                <a:lnTo>
                  <a:pt x="9475" y="0"/>
                </a:lnTo>
                <a:close/>
              </a:path>
              <a:path w="20954" h="17779">
                <a:moveTo>
                  <a:pt x="17248" y="13702"/>
                </a:moveTo>
                <a:lnTo>
                  <a:pt x="10142" y="13702"/>
                </a:lnTo>
                <a:lnTo>
                  <a:pt x="10924" y="14016"/>
                </a:lnTo>
                <a:lnTo>
                  <a:pt x="11672" y="14251"/>
                </a:lnTo>
                <a:lnTo>
                  <a:pt x="12385" y="14447"/>
                </a:lnTo>
                <a:lnTo>
                  <a:pt x="13604" y="14682"/>
                </a:lnTo>
                <a:lnTo>
                  <a:pt x="14156" y="14721"/>
                </a:lnTo>
                <a:lnTo>
                  <a:pt x="14662" y="14721"/>
                </a:lnTo>
                <a:lnTo>
                  <a:pt x="15133" y="14682"/>
                </a:lnTo>
                <a:lnTo>
                  <a:pt x="15915" y="14525"/>
                </a:lnTo>
                <a:lnTo>
                  <a:pt x="16594" y="14212"/>
                </a:lnTo>
                <a:lnTo>
                  <a:pt x="16904" y="14016"/>
                </a:lnTo>
                <a:lnTo>
                  <a:pt x="17248" y="13702"/>
                </a:lnTo>
                <a:close/>
              </a:path>
              <a:path w="20954" h="17779">
                <a:moveTo>
                  <a:pt x="14501" y="782"/>
                </a:moveTo>
                <a:lnTo>
                  <a:pt x="13086" y="782"/>
                </a:lnTo>
                <a:lnTo>
                  <a:pt x="12534" y="821"/>
                </a:lnTo>
                <a:lnTo>
                  <a:pt x="14948" y="821"/>
                </a:lnTo>
                <a:lnTo>
                  <a:pt x="14501" y="78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44327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89" h="24765">
                <a:moveTo>
                  <a:pt x="0" y="0"/>
                </a:moveTo>
                <a:lnTo>
                  <a:pt x="17134" y="14683"/>
                </a:lnTo>
                <a:lnTo>
                  <a:pt x="18479" y="15152"/>
                </a:lnTo>
                <a:lnTo>
                  <a:pt x="57164" y="23531"/>
                </a:lnTo>
                <a:lnTo>
                  <a:pt x="70768" y="24745"/>
                </a:lnTo>
                <a:lnTo>
                  <a:pt x="70819" y="23531"/>
                </a:lnTo>
                <a:lnTo>
                  <a:pt x="70918" y="23062"/>
                </a:lnTo>
                <a:lnTo>
                  <a:pt x="71079" y="22513"/>
                </a:lnTo>
                <a:lnTo>
                  <a:pt x="71274" y="21966"/>
                </a:lnTo>
                <a:lnTo>
                  <a:pt x="71858" y="20752"/>
                </a:lnTo>
                <a:lnTo>
                  <a:pt x="72058" y="20399"/>
                </a:lnTo>
                <a:lnTo>
                  <a:pt x="66709" y="20399"/>
                </a:lnTo>
                <a:lnTo>
                  <a:pt x="27990" y="13430"/>
                </a:lnTo>
                <a:lnTo>
                  <a:pt x="1966" y="1292"/>
                </a:lnTo>
                <a:lnTo>
                  <a:pt x="0" y="0"/>
                </a:lnTo>
                <a:close/>
              </a:path>
              <a:path w="72389" h="24765">
                <a:moveTo>
                  <a:pt x="72102" y="20321"/>
                </a:moveTo>
                <a:lnTo>
                  <a:pt x="69503" y="20399"/>
                </a:lnTo>
                <a:lnTo>
                  <a:pt x="72058" y="2039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9890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2702" y="0"/>
                </a:moveTo>
                <a:lnTo>
                  <a:pt x="620" y="901"/>
                </a:lnTo>
                <a:lnTo>
                  <a:pt x="459" y="1097"/>
                </a:lnTo>
                <a:lnTo>
                  <a:pt x="344" y="1331"/>
                </a:lnTo>
                <a:lnTo>
                  <a:pt x="115" y="2193"/>
                </a:lnTo>
                <a:lnTo>
                  <a:pt x="0" y="3876"/>
                </a:lnTo>
                <a:lnTo>
                  <a:pt x="298" y="4855"/>
                </a:lnTo>
                <a:lnTo>
                  <a:pt x="6749" y="11315"/>
                </a:lnTo>
                <a:lnTo>
                  <a:pt x="7186" y="11276"/>
                </a:lnTo>
                <a:lnTo>
                  <a:pt x="7531" y="11198"/>
                </a:lnTo>
                <a:lnTo>
                  <a:pt x="7888" y="11080"/>
                </a:lnTo>
                <a:lnTo>
                  <a:pt x="8049" y="11002"/>
                </a:lnTo>
                <a:lnTo>
                  <a:pt x="8359" y="10610"/>
                </a:lnTo>
                <a:lnTo>
                  <a:pt x="8239" y="8966"/>
                </a:lnTo>
                <a:lnTo>
                  <a:pt x="8014" y="8457"/>
                </a:lnTo>
                <a:lnTo>
                  <a:pt x="7853" y="8339"/>
                </a:lnTo>
                <a:lnTo>
                  <a:pt x="7106" y="7674"/>
                </a:lnTo>
                <a:lnTo>
                  <a:pt x="6439" y="6929"/>
                </a:lnTo>
                <a:lnTo>
                  <a:pt x="6048" y="6460"/>
                </a:lnTo>
                <a:lnTo>
                  <a:pt x="5623" y="5872"/>
                </a:lnTo>
                <a:lnTo>
                  <a:pt x="5300" y="5286"/>
                </a:lnTo>
                <a:lnTo>
                  <a:pt x="4898" y="4619"/>
                </a:lnTo>
                <a:lnTo>
                  <a:pt x="3564" y="195"/>
                </a:lnTo>
                <a:lnTo>
                  <a:pt x="3415" y="117"/>
                </a:lnTo>
                <a:lnTo>
                  <a:pt x="2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15912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6566" y="0"/>
                </a:moveTo>
                <a:lnTo>
                  <a:pt x="0" y="14760"/>
                </a:lnTo>
                <a:lnTo>
                  <a:pt x="80" y="15151"/>
                </a:lnTo>
                <a:lnTo>
                  <a:pt x="269" y="15504"/>
                </a:lnTo>
                <a:lnTo>
                  <a:pt x="436" y="15739"/>
                </a:lnTo>
                <a:lnTo>
                  <a:pt x="678" y="15896"/>
                </a:lnTo>
                <a:lnTo>
                  <a:pt x="1023" y="15974"/>
                </a:lnTo>
                <a:lnTo>
                  <a:pt x="1425" y="15896"/>
                </a:lnTo>
                <a:lnTo>
                  <a:pt x="656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98206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5" h="11429">
                <a:moveTo>
                  <a:pt x="13037" y="0"/>
                </a:moveTo>
                <a:lnTo>
                  <a:pt x="2653" y="6303"/>
                </a:lnTo>
                <a:lnTo>
                  <a:pt x="1871" y="6850"/>
                </a:lnTo>
                <a:lnTo>
                  <a:pt x="0" y="9866"/>
                </a:lnTo>
                <a:lnTo>
                  <a:pt x="134" y="10219"/>
                </a:lnTo>
                <a:lnTo>
                  <a:pt x="2147" y="11197"/>
                </a:lnTo>
                <a:lnTo>
                  <a:pt x="3837" y="11041"/>
                </a:lnTo>
                <a:lnTo>
                  <a:pt x="12761" y="1096"/>
                </a:lnTo>
                <a:lnTo>
                  <a:pt x="1303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67912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5" h="33020">
                <a:moveTo>
                  <a:pt x="33383" y="30733"/>
                </a:moveTo>
                <a:lnTo>
                  <a:pt x="18675" y="30733"/>
                </a:lnTo>
                <a:lnTo>
                  <a:pt x="19261" y="30987"/>
                </a:lnTo>
                <a:lnTo>
                  <a:pt x="20871" y="31749"/>
                </a:lnTo>
                <a:lnTo>
                  <a:pt x="21941" y="32130"/>
                </a:lnTo>
                <a:lnTo>
                  <a:pt x="23194" y="32384"/>
                </a:lnTo>
                <a:lnTo>
                  <a:pt x="24574" y="32765"/>
                </a:lnTo>
                <a:lnTo>
                  <a:pt x="26023" y="32892"/>
                </a:lnTo>
                <a:lnTo>
                  <a:pt x="27518" y="32892"/>
                </a:lnTo>
                <a:lnTo>
                  <a:pt x="29013" y="32765"/>
                </a:lnTo>
                <a:lnTo>
                  <a:pt x="29807" y="32638"/>
                </a:lnTo>
                <a:lnTo>
                  <a:pt x="31256" y="32130"/>
                </a:lnTo>
                <a:lnTo>
                  <a:pt x="32003" y="31749"/>
                </a:lnTo>
                <a:lnTo>
                  <a:pt x="33383" y="30733"/>
                </a:lnTo>
                <a:close/>
              </a:path>
              <a:path w="57785" h="33020">
                <a:moveTo>
                  <a:pt x="5853" y="19557"/>
                </a:moveTo>
                <a:lnTo>
                  <a:pt x="0" y="25018"/>
                </a:lnTo>
                <a:lnTo>
                  <a:pt x="126" y="26161"/>
                </a:lnTo>
                <a:lnTo>
                  <a:pt x="1805" y="29336"/>
                </a:lnTo>
                <a:lnTo>
                  <a:pt x="2276" y="29844"/>
                </a:lnTo>
                <a:lnTo>
                  <a:pt x="10384" y="32003"/>
                </a:lnTo>
                <a:lnTo>
                  <a:pt x="13328" y="31749"/>
                </a:lnTo>
                <a:lnTo>
                  <a:pt x="14984" y="31495"/>
                </a:lnTo>
                <a:lnTo>
                  <a:pt x="16743" y="31114"/>
                </a:lnTo>
                <a:lnTo>
                  <a:pt x="18675" y="30733"/>
                </a:lnTo>
                <a:lnTo>
                  <a:pt x="36011" y="27050"/>
                </a:lnTo>
                <a:lnTo>
                  <a:pt x="9119" y="27050"/>
                </a:lnTo>
                <a:lnTo>
                  <a:pt x="8417" y="26923"/>
                </a:lnTo>
                <a:lnTo>
                  <a:pt x="3656" y="25272"/>
                </a:lnTo>
                <a:lnTo>
                  <a:pt x="3748" y="23367"/>
                </a:lnTo>
                <a:lnTo>
                  <a:pt x="7704" y="19938"/>
                </a:lnTo>
                <a:lnTo>
                  <a:pt x="7474" y="19938"/>
                </a:lnTo>
                <a:lnTo>
                  <a:pt x="6796" y="19684"/>
                </a:lnTo>
                <a:lnTo>
                  <a:pt x="5853" y="19557"/>
                </a:lnTo>
                <a:close/>
              </a:path>
              <a:path w="57785" h="33020">
                <a:moveTo>
                  <a:pt x="54189" y="3937"/>
                </a:moveTo>
                <a:lnTo>
                  <a:pt x="49184" y="3937"/>
                </a:lnTo>
                <a:lnTo>
                  <a:pt x="54025" y="4191"/>
                </a:lnTo>
                <a:lnTo>
                  <a:pt x="52334" y="5461"/>
                </a:lnTo>
                <a:lnTo>
                  <a:pt x="51035" y="6477"/>
                </a:lnTo>
                <a:lnTo>
                  <a:pt x="44779" y="11049"/>
                </a:lnTo>
                <a:lnTo>
                  <a:pt x="41559" y="13335"/>
                </a:lnTo>
                <a:lnTo>
                  <a:pt x="39788" y="14732"/>
                </a:lnTo>
                <a:lnTo>
                  <a:pt x="37741" y="16256"/>
                </a:lnTo>
                <a:lnTo>
                  <a:pt x="35108" y="17906"/>
                </a:lnTo>
                <a:lnTo>
                  <a:pt x="33532" y="18922"/>
                </a:lnTo>
                <a:lnTo>
                  <a:pt x="31808" y="19938"/>
                </a:lnTo>
                <a:lnTo>
                  <a:pt x="29922" y="20954"/>
                </a:lnTo>
                <a:lnTo>
                  <a:pt x="27875" y="21843"/>
                </a:lnTo>
                <a:lnTo>
                  <a:pt x="25678" y="22859"/>
                </a:lnTo>
                <a:lnTo>
                  <a:pt x="11246" y="26923"/>
                </a:lnTo>
                <a:lnTo>
                  <a:pt x="10533" y="27050"/>
                </a:lnTo>
                <a:lnTo>
                  <a:pt x="36011" y="27050"/>
                </a:lnTo>
                <a:lnTo>
                  <a:pt x="36683" y="25399"/>
                </a:lnTo>
                <a:lnTo>
                  <a:pt x="37385" y="25399"/>
                </a:lnTo>
                <a:lnTo>
                  <a:pt x="39156" y="25145"/>
                </a:lnTo>
                <a:lnTo>
                  <a:pt x="40340" y="25019"/>
                </a:lnTo>
                <a:lnTo>
                  <a:pt x="42387" y="24638"/>
                </a:lnTo>
                <a:lnTo>
                  <a:pt x="52288" y="13462"/>
                </a:lnTo>
                <a:lnTo>
                  <a:pt x="53312" y="13462"/>
                </a:lnTo>
                <a:lnTo>
                  <a:pt x="54335" y="13335"/>
                </a:lnTo>
                <a:lnTo>
                  <a:pt x="55474" y="13081"/>
                </a:lnTo>
                <a:lnTo>
                  <a:pt x="56532" y="12573"/>
                </a:lnTo>
                <a:lnTo>
                  <a:pt x="56969" y="12192"/>
                </a:lnTo>
                <a:lnTo>
                  <a:pt x="57164" y="12065"/>
                </a:lnTo>
                <a:lnTo>
                  <a:pt x="57601" y="11303"/>
                </a:lnTo>
                <a:lnTo>
                  <a:pt x="57475" y="9271"/>
                </a:lnTo>
                <a:lnTo>
                  <a:pt x="57325" y="9017"/>
                </a:lnTo>
                <a:lnTo>
                  <a:pt x="56929" y="8001"/>
                </a:lnTo>
                <a:lnTo>
                  <a:pt x="56808" y="7620"/>
                </a:lnTo>
                <a:lnTo>
                  <a:pt x="56727" y="5588"/>
                </a:lnTo>
                <a:lnTo>
                  <a:pt x="56187" y="5207"/>
                </a:lnTo>
                <a:lnTo>
                  <a:pt x="54646" y="4318"/>
                </a:lnTo>
                <a:lnTo>
                  <a:pt x="54189" y="3937"/>
                </a:lnTo>
                <a:close/>
              </a:path>
              <a:path w="57785" h="33020">
                <a:moveTo>
                  <a:pt x="22136" y="7873"/>
                </a:moveTo>
                <a:lnTo>
                  <a:pt x="12350" y="9524"/>
                </a:lnTo>
                <a:lnTo>
                  <a:pt x="11281" y="10032"/>
                </a:lnTo>
                <a:lnTo>
                  <a:pt x="9947" y="10794"/>
                </a:lnTo>
                <a:lnTo>
                  <a:pt x="9234" y="11175"/>
                </a:lnTo>
                <a:lnTo>
                  <a:pt x="8567" y="11683"/>
                </a:lnTo>
                <a:lnTo>
                  <a:pt x="8256" y="12064"/>
                </a:lnTo>
                <a:lnTo>
                  <a:pt x="7946" y="12318"/>
                </a:lnTo>
                <a:lnTo>
                  <a:pt x="7474" y="12953"/>
                </a:lnTo>
                <a:lnTo>
                  <a:pt x="7267" y="13334"/>
                </a:lnTo>
                <a:lnTo>
                  <a:pt x="7118" y="13715"/>
                </a:lnTo>
                <a:lnTo>
                  <a:pt x="7037" y="15112"/>
                </a:lnTo>
                <a:lnTo>
                  <a:pt x="7394" y="15874"/>
                </a:lnTo>
                <a:lnTo>
                  <a:pt x="8015" y="16763"/>
                </a:lnTo>
                <a:lnTo>
                  <a:pt x="8452" y="17144"/>
                </a:lnTo>
                <a:lnTo>
                  <a:pt x="9004" y="17525"/>
                </a:lnTo>
                <a:lnTo>
                  <a:pt x="9280" y="17652"/>
                </a:lnTo>
                <a:lnTo>
                  <a:pt x="10142" y="18160"/>
                </a:lnTo>
                <a:lnTo>
                  <a:pt x="10775" y="18414"/>
                </a:lnTo>
                <a:lnTo>
                  <a:pt x="12465" y="18922"/>
                </a:lnTo>
                <a:lnTo>
                  <a:pt x="13523" y="19303"/>
                </a:lnTo>
                <a:lnTo>
                  <a:pt x="14742" y="19557"/>
                </a:lnTo>
                <a:lnTo>
                  <a:pt x="16789" y="19811"/>
                </a:lnTo>
                <a:lnTo>
                  <a:pt x="17536" y="19938"/>
                </a:lnTo>
                <a:lnTo>
                  <a:pt x="20009" y="20065"/>
                </a:lnTo>
                <a:lnTo>
                  <a:pt x="20917" y="19938"/>
                </a:lnTo>
                <a:lnTo>
                  <a:pt x="21860" y="19938"/>
                </a:lnTo>
                <a:lnTo>
                  <a:pt x="23827" y="19811"/>
                </a:lnTo>
                <a:lnTo>
                  <a:pt x="27047" y="19430"/>
                </a:lnTo>
                <a:lnTo>
                  <a:pt x="26736" y="19430"/>
                </a:lnTo>
                <a:lnTo>
                  <a:pt x="25908" y="19303"/>
                </a:lnTo>
                <a:lnTo>
                  <a:pt x="16433" y="14985"/>
                </a:lnTo>
                <a:lnTo>
                  <a:pt x="15409" y="14096"/>
                </a:lnTo>
                <a:lnTo>
                  <a:pt x="14903" y="13461"/>
                </a:lnTo>
                <a:lnTo>
                  <a:pt x="15294" y="13334"/>
                </a:lnTo>
                <a:lnTo>
                  <a:pt x="16318" y="13080"/>
                </a:lnTo>
                <a:lnTo>
                  <a:pt x="18008" y="12699"/>
                </a:lnTo>
                <a:lnTo>
                  <a:pt x="20250" y="12318"/>
                </a:lnTo>
                <a:lnTo>
                  <a:pt x="37983" y="12319"/>
                </a:lnTo>
                <a:lnTo>
                  <a:pt x="38454" y="11938"/>
                </a:lnTo>
                <a:lnTo>
                  <a:pt x="39397" y="11049"/>
                </a:lnTo>
                <a:lnTo>
                  <a:pt x="39869" y="10541"/>
                </a:lnTo>
                <a:lnTo>
                  <a:pt x="39788" y="10287"/>
                </a:lnTo>
                <a:lnTo>
                  <a:pt x="39121" y="9398"/>
                </a:lnTo>
                <a:lnTo>
                  <a:pt x="38872" y="9144"/>
                </a:lnTo>
                <a:lnTo>
                  <a:pt x="27323" y="9143"/>
                </a:lnTo>
                <a:lnTo>
                  <a:pt x="26104" y="8508"/>
                </a:lnTo>
                <a:lnTo>
                  <a:pt x="24885" y="8254"/>
                </a:lnTo>
                <a:lnTo>
                  <a:pt x="24103" y="8000"/>
                </a:lnTo>
                <a:lnTo>
                  <a:pt x="22136" y="7873"/>
                </a:lnTo>
                <a:close/>
              </a:path>
              <a:path w="57785" h="33020">
                <a:moveTo>
                  <a:pt x="37983" y="12319"/>
                </a:moveTo>
                <a:lnTo>
                  <a:pt x="24655" y="12318"/>
                </a:lnTo>
                <a:lnTo>
                  <a:pt x="26345" y="12572"/>
                </a:lnTo>
                <a:lnTo>
                  <a:pt x="27242" y="12572"/>
                </a:lnTo>
                <a:lnTo>
                  <a:pt x="28185" y="12826"/>
                </a:lnTo>
                <a:lnTo>
                  <a:pt x="29128" y="12953"/>
                </a:lnTo>
                <a:lnTo>
                  <a:pt x="32118" y="13715"/>
                </a:lnTo>
                <a:lnTo>
                  <a:pt x="34245" y="14477"/>
                </a:lnTo>
                <a:lnTo>
                  <a:pt x="35384" y="13969"/>
                </a:lnTo>
                <a:lnTo>
                  <a:pt x="36568" y="13335"/>
                </a:lnTo>
                <a:lnTo>
                  <a:pt x="37983" y="12319"/>
                </a:lnTo>
                <a:close/>
              </a:path>
              <a:path w="57785" h="33020">
                <a:moveTo>
                  <a:pt x="36292" y="0"/>
                </a:moveTo>
                <a:lnTo>
                  <a:pt x="27093" y="4571"/>
                </a:lnTo>
                <a:lnTo>
                  <a:pt x="26932" y="4952"/>
                </a:lnTo>
                <a:lnTo>
                  <a:pt x="26854" y="7619"/>
                </a:lnTo>
                <a:lnTo>
                  <a:pt x="26966" y="8127"/>
                </a:lnTo>
                <a:lnTo>
                  <a:pt x="27323" y="9143"/>
                </a:lnTo>
                <a:lnTo>
                  <a:pt x="38872" y="9144"/>
                </a:lnTo>
                <a:lnTo>
                  <a:pt x="38374" y="8636"/>
                </a:lnTo>
                <a:lnTo>
                  <a:pt x="37902" y="8382"/>
                </a:lnTo>
                <a:lnTo>
                  <a:pt x="37316" y="7874"/>
                </a:lnTo>
                <a:lnTo>
                  <a:pt x="32981" y="6095"/>
                </a:lnTo>
                <a:lnTo>
                  <a:pt x="31808" y="5714"/>
                </a:lnTo>
                <a:lnTo>
                  <a:pt x="32199" y="5587"/>
                </a:lnTo>
                <a:lnTo>
                  <a:pt x="33383" y="5333"/>
                </a:lnTo>
                <a:lnTo>
                  <a:pt x="36488" y="4826"/>
                </a:lnTo>
                <a:lnTo>
                  <a:pt x="37856" y="4572"/>
                </a:lnTo>
                <a:lnTo>
                  <a:pt x="42893" y="4191"/>
                </a:lnTo>
                <a:lnTo>
                  <a:pt x="46987" y="3937"/>
                </a:lnTo>
                <a:lnTo>
                  <a:pt x="54189" y="3937"/>
                </a:lnTo>
                <a:lnTo>
                  <a:pt x="53427" y="3302"/>
                </a:lnTo>
                <a:lnTo>
                  <a:pt x="52495" y="2413"/>
                </a:lnTo>
                <a:lnTo>
                  <a:pt x="45607" y="2413"/>
                </a:lnTo>
                <a:lnTo>
                  <a:pt x="43054" y="1905"/>
                </a:lnTo>
                <a:lnTo>
                  <a:pt x="42859" y="1778"/>
                </a:lnTo>
                <a:lnTo>
                  <a:pt x="41916" y="1270"/>
                </a:lnTo>
                <a:lnTo>
                  <a:pt x="41398" y="1143"/>
                </a:lnTo>
                <a:lnTo>
                  <a:pt x="40064" y="635"/>
                </a:lnTo>
                <a:lnTo>
                  <a:pt x="39271" y="508"/>
                </a:lnTo>
                <a:lnTo>
                  <a:pt x="37385" y="127"/>
                </a:lnTo>
                <a:lnTo>
                  <a:pt x="36292" y="0"/>
                </a:lnTo>
                <a:close/>
              </a:path>
              <a:path w="57785" h="33020">
                <a:moveTo>
                  <a:pt x="51426" y="1143"/>
                </a:moveTo>
                <a:lnTo>
                  <a:pt x="50678" y="1524"/>
                </a:lnTo>
                <a:lnTo>
                  <a:pt x="49816" y="1905"/>
                </a:lnTo>
                <a:lnTo>
                  <a:pt x="47884" y="2413"/>
                </a:lnTo>
                <a:lnTo>
                  <a:pt x="52495" y="2413"/>
                </a:lnTo>
                <a:lnTo>
                  <a:pt x="51426" y="114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14429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89" h="31750">
                <a:moveTo>
                  <a:pt x="37083" y="21885"/>
                </a:moveTo>
                <a:lnTo>
                  <a:pt x="27633" y="21885"/>
                </a:lnTo>
                <a:lnTo>
                  <a:pt x="28300" y="22003"/>
                </a:lnTo>
                <a:lnTo>
                  <a:pt x="29209" y="22356"/>
                </a:lnTo>
                <a:lnTo>
                  <a:pt x="31490" y="28307"/>
                </a:lnTo>
                <a:lnTo>
                  <a:pt x="31405" y="29129"/>
                </a:lnTo>
                <a:lnTo>
                  <a:pt x="31095" y="30735"/>
                </a:lnTo>
                <a:lnTo>
                  <a:pt x="30853" y="31635"/>
                </a:lnTo>
                <a:lnTo>
                  <a:pt x="31405" y="31283"/>
                </a:lnTo>
                <a:lnTo>
                  <a:pt x="31762" y="30930"/>
                </a:lnTo>
                <a:lnTo>
                  <a:pt x="32705" y="29717"/>
                </a:lnTo>
                <a:lnTo>
                  <a:pt x="33647" y="28307"/>
                </a:lnTo>
                <a:lnTo>
                  <a:pt x="35538" y="24979"/>
                </a:lnTo>
                <a:lnTo>
                  <a:pt x="37083" y="21885"/>
                </a:lnTo>
                <a:close/>
              </a:path>
              <a:path w="72389" h="31750">
                <a:moveTo>
                  <a:pt x="70055" y="0"/>
                </a:moveTo>
                <a:lnTo>
                  <a:pt x="69227" y="351"/>
                </a:lnTo>
                <a:lnTo>
                  <a:pt x="66284" y="1369"/>
                </a:lnTo>
                <a:lnTo>
                  <a:pt x="64076" y="2075"/>
                </a:lnTo>
                <a:lnTo>
                  <a:pt x="61718" y="2701"/>
                </a:lnTo>
                <a:lnTo>
                  <a:pt x="59752" y="3328"/>
                </a:lnTo>
                <a:lnTo>
                  <a:pt x="42100" y="6381"/>
                </a:lnTo>
                <a:lnTo>
                  <a:pt x="39547" y="7360"/>
                </a:lnTo>
                <a:lnTo>
                  <a:pt x="26656" y="14251"/>
                </a:lnTo>
                <a:lnTo>
                  <a:pt x="26104" y="14329"/>
                </a:lnTo>
                <a:lnTo>
                  <a:pt x="0" y="26036"/>
                </a:lnTo>
                <a:lnTo>
                  <a:pt x="2000" y="25527"/>
                </a:lnTo>
                <a:lnTo>
                  <a:pt x="4392" y="24979"/>
                </a:lnTo>
                <a:lnTo>
                  <a:pt x="27392" y="21885"/>
                </a:lnTo>
                <a:lnTo>
                  <a:pt x="37083" y="21885"/>
                </a:lnTo>
                <a:lnTo>
                  <a:pt x="38799" y="18167"/>
                </a:lnTo>
                <a:lnTo>
                  <a:pt x="52909" y="6891"/>
                </a:lnTo>
                <a:lnTo>
                  <a:pt x="54048" y="6734"/>
                </a:lnTo>
                <a:lnTo>
                  <a:pt x="72332" y="978"/>
                </a:lnTo>
                <a:lnTo>
                  <a:pt x="71033" y="508"/>
                </a:lnTo>
                <a:lnTo>
                  <a:pt x="7005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6772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26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6761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0" y="0"/>
                </a:lnTo>
                <a:lnTo>
                  <a:pt x="0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6749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0" y="0"/>
                </a:lnTo>
                <a:lnTo>
                  <a:pt x="0" y="195"/>
                </a:lnTo>
                <a:lnTo>
                  <a:pt x="229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6738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156"/>
                </a:lnTo>
                <a:lnTo>
                  <a:pt x="0" y="27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6725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195"/>
                </a:lnTo>
                <a:lnTo>
                  <a:pt x="0" y="3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67143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273"/>
                </a:lnTo>
                <a:lnTo>
                  <a:pt x="0" y="43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6702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352"/>
                </a:lnTo>
                <a:lnTo>
                  <a:pt x="0" y="50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6686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430"/>
                </a:lnTo>
                <a:lnTo>
                  <a:pt x="80" y="548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66752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508"/>
                </a:lnTo>
                <a:lnTo>
                  <a:pt x="114" y="548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6663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548"/>
                </a:lnTo>
                <a:lnTo>
                  <a:pt x="0" y="626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66522" y="61732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587"/>
                </a:lnTo>
                <a:lnTo>
                  <a:pt x="0" y="665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6639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665"/>
                </a:lnTo>
                <a:lnTo>
                  <a:pt x="0" y="74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6628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704"/>
                </a:lnTo>
                <a:lnTo>
                  <a:pt x="0" y="7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6616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743"/>
                </a:lnTo>
                <a:lnTo>
                  <a:pt x="0" y="82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6603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783"/>
                </a:lnTo>
                <a:lnTo>
                  <a:pt x="0" y="861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6592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822"/>
                </a:lnTo>
                <a:lnTo>
                  <a:pt x="0" y="90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6580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861"/>
                </a:lnTo>
                <a:lnTo>
                  <a:pt x="0" y="900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65648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0" y="939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65533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114" y="93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6541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978"/>
                </a:lnTo>
                <a:lnTo>
                  <a:pt x="0" y="1057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6530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1018"/>
                </a:lnTo>
                <a:lnTo>
                  <a:pt x="0" y="109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6517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57"/>
                </a:lnTo>
                <a:lnTo>
                  <a:pt x="0" y="113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6506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96"/>
                </a:lnTo>
                <a:lnTo>
                  <a:pt x="0" y="1173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6494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1134"/>
                </a:lnTo>
                <a:lnTo>
                  <a:pt x="0" y="121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64820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173"/>
                </a:lnTo>
                <a:lnTo>
                  <a:pt x="0" y="12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6470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40"/>
                </a:moveTo>
                <a:lnTo>
                  <a:pt x="241" y="1252"/>
                </a:lnTo>
                <a:lnTo>
                  <a:pt x="0" y="1331"/>
                </a:lnTo>
                <a:lnTo>
                  <a:pt x="0" y="0"/>
                </a:lnTo>
                <a:lnTo>
                  <a:pt x="241" y="4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64556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64" y="40"/>
                </a:moveTo>
                <a:lnTo>
                  <a:pt x="264" y="1292"/>
                </a:lnTo>
                <a:lnTo>
                  <a:pt x="0" y="1370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6442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0"/>
                </a:moveTo>
                <a:lnTo>
                  <a:pt x="275" y="1331"/>
                </a:lnTo>
                <a:lnTo>
                  <a:pt x="126" y="1370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6431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0"/>
                </a:moveTo>
                <a:lnTo>
                  <a:pt x="241" y="1370"/>
                </a:lnTo>
                <a:lnTo>
                  <a:pt x="0" y="1448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6419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09"/>
                </a:lnTo>
                <a:lnTo>
                  <a:pt x="0" y="148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6408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48"/>
                </a:lnTo>
                <a:lnTo>
                  <a:pt x="0" y="1527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6395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27"/>
                </a:lnTo>
                <a:lnTo>
                  <a:pt x="0" y="1644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6384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66"/>
                </a:lnTo>
                <a:lnTo>
                  <a:pt x="0" y="16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6372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44"/>
                </a:lnTo>
                <a:lnTo>
                  <a:pt x="0" y="172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6361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83"/>
                </a:lnTo>
                <a:lnTo>
                  <a:pt x="0" y="176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63486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762"/>
                </a:lnTo>
                <a:lnTo>
                  <a:pt x="0" y="1840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6333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38"/>
                </a:moveTo>
                <a:lnTo>
                  <a:pt x="275" y="1801"/>
                </a:lnTo>
                <a:lnTo>
                  <a:pt x="0" y="1879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63210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1840"/>
                </a:lnTo>
                <a:lnTo>
                  <a:pt x="126" y="187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63095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1879"/>
                </a:lnTo>
                <a:lnTo>
                  <a:pt x="0" y="1957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62980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57"/>
                </a:lnTo>
                <a:lnTo>
                  <a:pt x="0" y="203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62865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96"/>
                </a:lnTo>
                <a:lnTo>
                  <a:pt x="0" y="2075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6273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36"/>
                </a:lnTo>
                <a:lnTo>
                  <a:pt x="0" y="211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6262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75"/>
                </a:lnTo>
                <a:lnTo>
                  <a:pt x="0" y="219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62509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2153"/>
                </a:lnTo>
                <a:lnTo>
                  <a:pt x="0" y="2271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62394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114" y="0"/>
                </a:moveTo>
                <a:lnTo>
                  <a:pt x="34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62233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0" y="0"/>
                </a:lnTo>
                <a:lnTo>
                  <a:pt x="114" y="1996"/>
                </a:lnTo>
                <a:lnTo>
                  <a:pt x="195" y="2271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62118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2114"/>
                </a:lnTo>
                <a:lnTo>
                  <a:pt x="0" y="1291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61991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0" y="38"/>
                </a:lnTo>
                <a:lnTo>
                  <a:pt x="0" y="900"/>
                </a:lnTo>
                <a:lnTo>
                  <a:pt x="241" y="1761"/>
                </a:lnTo>
                <a:lnTo>
                  <a:pt x="241" y="38"/>
                </a:lnTo>
                <a:close/>
              </a:path>
              <a:path w="635" h="1904">
                <a:moveTo>
                  <a:pt x="0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61876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114" y="0"/>
                </a:moveTo>
                <a:lnTo>
                  <a:pt x="0" y="430"/>
                </a:lnTo>
                <a:lnTo>
                  <a:pt x="241" y="1330"/>
                </a:lnTo>
                <a:lnTo>
                  <a:pt x="114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61761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0" y="0"/>
                </a:lnTo>
                <a:lnTo>
                  <a:pt x="229" y="900"/>
                </a:lnTo>
                <a:lnTo>
                  <a:pt x="229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61761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14" y="0"/>
                </a:moveTo>
                <a:lnTo>
                  <a:pt x="114" y="430"/>
                </a:lnTo>
                <a:lnTo>
                  <a:pt x="80" y="234"/>
                </a:lnTo>
                <a:lnTo>
                  <a:pt x="0" y="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37106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5" h="46354">
                <a:moveTo>
                  <a:pt x="22648" y="39779"/>
                </a:moveTo>
                <a:lnTo>
                  <a:pt x="2794" y="39779"/>
                </a:lnTo>
                <a:lnTo>
                  <a:pt x="3070" y="40053"/>
                </a:lnTo>
                <a:lnTo>
                  <a:pt x="3231" y="40170"/>
                </a:lnTo>
                <a:lnTo>
                  <a:pt x="3461" y="40444"/>
                </a:lnTo>
                <a:lnTo>
                  <a:pt x="4005" y="40993"/>
                </a:lnTo>
                <a:lnTo>
                  <a:pt x="13443" y="43890"/>
                </a:lnTo>
                <a:lnTo>
                  <a:pt x="15133" y="44282"/>
                </a:lnTo>
                <a:lnTo>
                  <a:pt x="31808" y="46043"/>
                </a:lnTo>
                <a:lnTo>
                  <a:pt x="34556" y="45378"/>
                </a:lnTo>
                <a:lnTo>
                  <a:pt x="38132" y="44672"/>
                </a:lnTo>
                <a:lnTo>
                  <a:pt x="38037" y="41580"/>
                </a:lnTo>
                <a:lnTo>
                  <a:pt x="36879" y="41540"/>
                </a:lnTo>
                <a:lnTo>
                  <a:pt x="36212" y="41462"/>
                </a:lnTo>
                <a:lnTo>
                  <a:pt x="35188" y="41384"/>
                </a:lnTo>
                <a:lnTo>
                  <a:pt x="27875" y="40523"/>
                </a:lnTo>
                <a:lnTo>
                  <a:pt x="22648" y="39779"/>
                </a:lnTo>
                <a:close/>
              </a:path>
              <a:path w="38735" h="46354">
                <a:moveTo>
                  <a:pt x="10223" y="26584"/>
                </a:moveTo>
                <a:lnTo>
                  <a:pt x="9832" y="27680"/>
                </a:lnTo>
                <a:lnTo>
                  <a:pt x="8889" y="29678"/>
                </a:lnTo>
                <a:lnTo>
                  <a:pt x="8371" y="30578"/>
                </a:lnTo>
                <a:lnTo>
                  <a:pt x="8969" y="30578"/>
                </a:lnTo>
                <a:lnTo>
                  <a:pt x="15766" y="30774"/>
                </a:lnTo>
                <a:lnTo>
                  <a:pt x="20883" y="31008"/>
                </a:lnTo>
                <a:lnTo>
                  <a:pt x="23597" y="31165"/>
                </a:lnTo>
                <a:lnTo>
                  <a:pt x="24655" y="32535"/>
                </a:lnTo>
                <a:lnTo>
                  <a:pt x="26059" y="34141"/>
                </a:lnTo>
                <a:lnTo>
                  <a:pt x="37939" y="41540"/>
                </a:lnTo>
                <a:lnTo>
                  <a:pt x="36520" y="40954"/>
                </a:lnTo>
                <a:lnTo>
                  <a:pt x="35108" y="40287"/>
                </a:lnTo>
                <a:lnTo>
                  <a:pt x="32394" y="38800"/>
                </a:lnTo>
                <a:lnTo>
                  <a:pt x="31532" y="38487"/>
                </a:lnTo>
                <a:lnTo>
                  <a:pt x="31371" y="38213"/>
                </a:lnTo>
                <a:lnTo>
                  <a:pt x="25483" y="33357"/>
                </a:lnTo>
                <a:lnTo>
                  <a:pt x="25161" y="32927"/>
                </a:lnTo>
                <a:lnTo>
                  <a:pt x="24703" y="32183"/>
                </a:lnTo>
                <a:lnTo>
                  <a:pt x="24574" y="32027"/>
                </a:lnTo>
                <a:lnTo>
                  <a:pt x="24459" y="31753"/>
                </a:lnTo>
                <a:lnTo>
                  <a:pt x="23991" y="31008"/>
                </a:lnTo>
                <a:lnTo>
                  <a:pt x="23712" y="30421"/>
                </a:lnTo>
                <a:lnTo>
                  <a:pt x="23470" y="29990"/>
                </a:lnTo>
                <a:lnTo>
                  <a:pt x="23114" y="29207"/>
                </a:lnTo>
                <a:lnTo>
                  <a:pt x="23045" y="28972"/>
                </a:lnTo>
                <a:lnTo>
                  <a:pt x="22849" y="28542"/>
                </a:lnTo>
                <a:lnTo>
                  <a:pt x="22769" y="28268"/>
                </a:lnTo>
                <a:lnTo>
                  <a:pt x="22522" y="27680"/>
                </a:lnTo>
                <a:lnTo>
                  <a:pt x="22416" y="27289"/>
                </a:lnTo>
                <a:lnTo>
                  <a:pt x="11166" y="26780"/>
                </a:lnTo>
                <a:lnTo>
                  <a:pt x="10223" y="26584"/>
                </a:lnTo>
                <a:close/>
              </a:path>
              <a:path w="38735" h="46354">
                <a:moveTo>
                  <a:pt x="8095" y="31008"/>
                </a:moveTo>
                <a:lnTo>
                  <a:pt x="0" y="37781"/>
                </a:lnTo>
                <a:lnTo>
                  <a:pt x="275" y="37938"/>
                </a:lnTo>
                <a:lnTo>
                  <a:pt x="436" y="37977"/>
                </a:lnTo>
                <a:lnTo>
                  <a:pt x="1200" y="38487"/>
                </a:lnTo>
                <a:lnTo>
                  <a:pt x="1648" y="38800"/>
                </a:lnTo>
                <a:lnTo>
                  <a:pt x="1805" y="38957"/>
                </a:lnTo>
                <a:lnTo>
                  <a:pt x="2242" y="39270"/>
                </a:lnTo>
                <a:lnTo>
                  <a:pt x="2437" y="39466"/>
                </a:lnTo>
                <a:lnTo>
                  <a:pt x="2679" y="39622"/>
                </a:lnTo>
                <a:lnTo>
                  <a:pt x="2828" y="39818"/>
                </a:lnTo>
                <a:lnTo>
                  <a:pt x="22648" y="39779"/>
                </a:lnTo>
                <a:lnTo>
                  <a:pt x="17421" y="38918"/>
                </a:lnTo>
                <a:lnTo>
                  <a:pt x="14627" y="38408"/>
                </a:lnTo>
                <a:lnTo>
                  <a:pt x="9084" y="37234"/>
                </a:lnTo>
                <a:lnTo>
                  <a:pt x="7750" y="36881"/>
                </a:lnTo>
                <a:lnTo>
                  <a:pt x="6405" y="36569"/>
                </a:lnTo>
                <a:lnTo>
                  <a:pt x="5117" y="36216"/>
                </a:lnTo>
                <a:lnTo>
                  <a:pt x="3852" y="35824"/>
                </a:lnTo>
                <a:lnTo>
                  <a:pt x="4886" y="35120"/>
                </a:lnTo>
                <a:lnTo>
                  <a:pt x="7785" y="31635"/>
                </a:lnTo>
                <a:lnTo>
                  <a:pt x="8095" y="31008"/>
                </a:lnTo>
                <a:close/>
              </a:path>
              <a:path w="38735" h="46354">
                <a:moveTo>
                  <a:pt x="7946" y="2074"/>
                </a:moveTo>
                <a:lnTo>
                  <a:pt x="11365" y="20632"/>
                </a:lnTo>
                <a:lnTo>
                  <a:pt x="11051" y="23256"/>
                </a:lnTo>
                <a:lnTo>
                  <a:pt x="10740" y="24705"/>
                </a:lnTo>
                <a:lnTo>
                  <a:pt x="10223" y="26584"/>
                </a:lnTo>
                <a:lnTo>
                  <a:pt x="11166" y="26780"/>
                </a:lnTo>
                <a:lnTo>
                  <a:pt x="18870" y="27289"/>
                </a:lnTo>
                <a:lnTo>
                  <a:pt x="20250" y="27250"/>
                </a:lnTo>
                <a:lnTo>
                  <a:pt x="21423" y="27172"/>
                </a:lnTo>
                <a:lnTo>
                  <a:pt x="22332" y="27054"/>
                </a:lnTo>
                <a:lnTo>
                  <a:pt x="22021" y="25879"/>
                </a:lnTo>
                <a:lnTo>
                  <a:pt x="21780" y="24705"/>
                </a:lnTo>
                <a:lnTo>
                  <a:pt x="21616" y="23256"/>
                </a:lnTo>
                <a:lnTo>
                  <a:pt x="21584" y="20632"/>
                </a:lnTo>
                <a:lnTo>
                  <a:pt x="21826" y="18988"/>
                </a:lnTo>
                <a:lnTo>
                  <a:pt x="21975" y="18284"/>
                </a:lnTo>
                <a:lnTo>
                  <a:pt x="22297" y="17108"/>
                </a:lnTo>
                <a:lnTo>
                  <a:pt x="22884" y="15661"/>
                </a:lnTo>
                <a:lnTo>
                  <a:pt x="23294" y="14955"/>
                </a:lnTo>
                <a:lnTo>
                  <a:pt x="23597" y="14329"/>
                </a:lnTo>
                <a:lnTo>
                  <a:pt x="25437" y="4032"/>
                </a:lnTo>
                <a:lnTo>
                  <a:pt x="25241" y="2661"/>
                </a:lnTo>
                <a:lnTo>
                  <a:pt x="25161" y="2387"/>
                </a:lnTo>
                <a:lnTo>
                  <a:pt x="24920" y="2114"/>
                </a:lnTo>
                <a:lnTo>
                  <a:pt x="8774" y="2114"/>
                </a:lnTo>
                <a:lnTo>
                  <a:pt x="7946" y="2074"/>
                </a:lnTo>
                <a:close/>
              </a:path>
              <a:path w="38735" h="46354">
                <a:moveTo>
                  <a:pt x="22332" y="27054"/>
                </a:moveTo>
                <a:lnTo>
                  <a:pt x="21423" y="27172"/>
                </a:lnTo>
                <a:lnTo>
                  <a:pt x="20250" y="27250"/>
                </a:lnTo>
                <a:lnTo>
                  <a:pt x="18870" y="27289"/>
                </a:lnTo>
                <a:lnTo>
                  <a:pt x="22416" y="27289"/>
                </a:lnTo>
                <a:lnTo>
                  <a:pt x="22332" y="27054"/>
                </a:lnTo>
                <a:close/>
              </a:path>
              <a:path w="38735" h="46354">
                <a:moveTo>
                  <a:pt x="19813" y="0"/>
                </a:moveTo>
                <a:lnTo>
                  <a:pt x="15133" y="1252"/>
                </a:lnTo>
                <a:lnTo>
                  <a:pt x="14190" y="1565"/>
                </a:lnTo>
                <a:lnTo>
                  <a:pt x="13684" y="1683"/>
                </a:lnTo>
                <a:lnTo>
                  <a:pt x="12661" y="1879"/>
                </a:lnTo>
                <a:lnTo>
                  <a:pt x="11683" y="2035"/>
                </a:lnTo>
                <a:lnTo>
                  <a:pt x="9717" y="2114"/>
                </a:lnTo>
                <a:lnTo>
                  <a:pt x="24920" y="2114"/>
                </a:lnTo>
                <a:lnTo>
                  <a:pt x="20561" y="38"/>
                </a:lnTo>
                <a:lnTo>
                  <a:pt x="1981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20983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60" h="71754">
                <a:moveTo>
                  <a:pt x="33347" y="64769"/>
                </a:moveTo>
                <a:lnTo>
                  <a:pt x="27921" y="64769"/>
                </a:lnTo>
                <a:lnTo>
                  <a:pt x="28277" y="65023"/>
                </a:lnTo>
                <a:lnTo>
                  <a:pt x="34406" y="69595"/>
                </a:lnTo>
                <a:lnTo>
                  <a:pt x="34993" y="69976"/>
                </a:lnTo>
                <a:lnTo>
                  <a:pt x="36131" y="70484"/>
                </a:lnTo>
                <a:lnTo>
                  <a:pt x="36683" y="70611"/>
                </a:lnTo>
                <a:lnTo>
                  <a:pt x="37672" y="70992"/>
                </a:lnTo>
                <a:lnTo>
                  <a:pt x="38144" y="71119"/>
                </a:lnTo>
                <a:lnTo>
                  <a:pt x="39006" y="71246"/>
                </a:lnTo>
                <a:lnTo>
                  <a:pt x="41410" y="71246"/>
                </a:lnTo>
                <a:lnTo>
                  <a:pt x="41690" y="71143"/>
                </a:lnTo>
                <a:lnTo>
                  <a:pt x="41410" y="71119"/>
                </a:lnTo>
                <a:lnTo>
                  <a:pt x="42146" y="70992"/>
                </a:lnTo>
                <a:lnTo>
                  <a:pt x="45622" y="70992"/>
                </a:lnTo>
                <a:lnTo>
                  <a:pt x="46987" y="70865"/>
                </a:lnTo>
                <a:lnTo>
                  <a:pt x="49345" y="70484"/>
                </a:lnTo>
                <a:lnTo>
                  <a:pt x="51311" y="69976"/>
                </a:lnTo>
                <a:lnTo>
                  <a:pt x="51472" y="69976"/>
                </a:lnTo>
                <a:lnTo>
                  <a:pt x="51667" y="69849"/>
                </a:lnTo>
                <a:lnTo>
                  <a:pt x="52530" y="69595"/>
                </a:lnTo>
                <a:lnTo>
                  <a:pt x="53944" y="69087"/>
                </a:lnTo>
                <a:lnTo>
                  <a:pt x="55600" y="68325"/>
                </a:lnTo>
                <a:lnTo>
                  <a:pt x="57123" y="67818"/>
                </a:lnTo>
                <a:lnTo>
                  <a:pt x="39719" y="67817"/>
                </a:lnTo>
                <a:lnTo>
                  <a:pt x="38144" y="67436"/>
                </a:lnTo>
                <a:lnTo>
                  <a:pt x="37902" y="67331"/>
                </a:lnTo>
                <a:lnTo>
                  <a:pt x="37396" y="67182"/>
                </a:lnTo>
                <a:lnTo>
                  <a:pt x="36603" y="66801"/>
                </a:lnTo>
                <a:lnTo>
                  <a:pt x="36325" y="66641"/>
                </a:lnTo>
                <a:lnTo>
                  <a:pt x="35821" y="66420"/>
                </a:lnTo>
                <a:lnTo>
                  <a:pt x="34912" y="65912"/>
                </a:lnTo>
                <a:lnTo>
                  <a:pt x="34159" y="65361"/>
                </a:lnTo>
                <a:lnTo>
                  <a:pt x="33820" y="65150"/>
                </a:lnTo>
                <a:lnTo>
                  <a:pt x="33347" y="64769"/>
                </a:lnTo>
                <a:close/>
              </a:path>
              <a:path w="60960" h="71754">
                <a:moveTo>
                  <a:pt x="45622" y="70992"/>
                </a:moveTo>
                <a:lnTo>
                  <a:pt x="42146" y="70992"/>
                </a:lnTo>
                <a:lnTo>
                  <a:pt x="41996" y="71119"/>
                </a:lnTo>
                <a:lnTo>
                  <a:pt x="41755" y="71119"/>
                </a:lnTo>
                <a:lnTo>
                  <a:pt x="42893" y="71246"/>
                </a:lnTo>
                <a:lnTo>
                  <a:pt x="45622" y="70992"/>
                </a:lnTo>
                <a:close/>
              </a:path>
              <a:path w="60960" h="71754">
                <a:moveTo>
                  <a:pt x="54416" y="51562"/>
                </a:moveTo>
                <a:lnTo>
                  <a:pt x="30474" y="62356"/>
                </a:lnTo>
                <a:lnTo>
                  <a:pt x="31701" y="63499"/>
                </a:lnTo>
                <a:lnTo>
                  <a:pt x="40616" y="67817"/>
                </a:lnTo>
                <a:lnTo>
                  <a:pt x="40858" y="67690"/>
                </a:lnTo>
                <a:lnTo>
                  <a:pt x="57504" y="67691"/>
                </a:lnTo>
                <a:lnTo>
                  <a:pt x="59407" y="67056"/>
                </a:lnTo>
                <a:lnTo>
                  <a:pt x="59835" y="66641"/>
                </a:lnTo>
                <a:lnTo>
                  <a:pt x="60200" y="66167"/>
                </a:lnTo>
                <a:lnTo>
                  <a:pt x="58659" y="64262"/>
                </a:lnTo>
                <a:lnTo>
                  <a:pt x="58544" y="64008"/>
                </a:lnTo>
                <a:lnTo>
                  <a:pt x="54611" y="53086"/>
                </a:lnTo>
                <a:lnTo>
                  <a:pt x="54416" y="51562"/>
                </a:lnTo>
                <a:close/>
              </a:path>
              <a:path w="60960" h="71754">
                <a:moveTo>
                  <a:pt x="57504" y="67691"/>
                </a:moveTo>
                <a:lnTo>
                  <a:pt x="40858" y="67690"/>
                </a:lnTo>
                <a:lnTo>
                  <a:pt x="40616" y="67817"/>
                </a:lnTo>
                <a:lnTo>
                  <a:pt x="57123" y="67818"/>
                </a:lnTo>
                <a:lnTo>
                  <a:pt x="57504" y="67691"/>
                </a:lnTo>
                <a:close/>
              </a:path>
              <a:path w="60960" h="71754">
                <a:moveTo>
                  <a:pt x="28143" y="64984"/>
                </a:moveTo>
                <a:lnTo>
                  <a:pt x="28277" y="65023"/>
                </a:lnTo>
                <a:lnTo>
                  <a:pt x="28143" y="64984"/>
                </a:lnTo>
                <a:close/>
              </a:path>
              <a:path w="60960" h="71754">
                <a:moveTo>
                  <a:pt x="21791" y="2285"/>
                </a:moveTo>
                <a:lnTo>
                  <a:pt x="20492" y="2285"/>
                </a:lnTo>
                <a:lnTo>
                  <a:pt x="18997" y="2793"/>
                </a:lnTo>
                <a:lnTo>
                  <a:pt x="18008" y="3428"/>
                </a:lnTo>
                <a:lnTo>
                  <a:pt x="17697" y="3555"/>
                </a:lnTo>
                <a:lnTo>
                  <a:pt x="14156" y="12064"/>
                </a:lnTo>
                <a:lnTo>
                  <a:pt x="14006" y="12953"/>
                </a:lnTo>
                <a:lnTo>
                  <a:pt x="12109" y="18160"/>
                </a:lnTo>
                <a:lnTo>
                  <a:pt x="5312" y="23367"/>
                </a:lnTo>
                <a:lnTo>
                  <a:pt x="5151" y="23494"/>
                </a:lnTo>
                <a:lnTo>
                  <a:pt x="0" y="33273"/>
                </a:lnTo>
                <a:lnTo>
                  <a:pt x="356" y="34670"/>
                </a:lnTo>
                <a:lnTo>
                  <a:pt x="2403" y="37972"/>
                </a:lnTo>
                <a:lnTo>
                  <a:pt x="2794" y="38480"/>
                </a:lnTo>
                <a:lnTo>
                  <a:pt x="4093" y="39750"/>
                </a:lnTo>
                <a:lnTo>
                  <a:pt x="5002" y="40512"/>
                </a:lnTo>
                <a:lnTo>
                  <a:pt x="5864" y="41147"/>
                </a:lnTo>
                <a:lnTo>
                  <a:pt x="7589" y="42163"/>
                </a:lnTo>
                <a:lnTo>
                  <a:pt x="8383" y="42671"/>
                </a:lnTo>
                <a:lnTo>
                  <a:pt x="9130" y="42925"/>
                </a:lnTo>
                <a:lnTo>
                  <a:pt x="11327" y="43814"/>
                </a:lnTo>
                <a:lnTo>
                  <a:pt x="12707" y="44068"/>
                </a:lnTo>
                <a:lnTo>
                  <a:pt x="20135" y="53085"/>
                </a:lnTo>
                <a:lnTo>
                  <a:pt x="21193" y="55752"/>
                </a:lnTo>
                <a:lnTo>
                  <a:pt x="26256" y="63499"/>
                </a:lnTo>
                <a:lnTo>
                  <a:pt x="26587" y="63880"/>
                </a:lnTo>
                <a:lnTo>
                  <a:pt x="27093" y="64261"/>
                </a:lnTo>
                <a:lnTo>
                  <a:pt x="27840" y="64896"/>
                </a:lnTo>
                <a:lnTo>
                  <a:pt x="28143" y="64984"/>
                </a:lnTo>
                <a:lnTo>
                  <a:pt x="27921" y="64769"/>
                </a:lnTo>
                <a:lnTo>
                  <a:pt x="33347" y="64769"/>
                </a:lnTo>
                <a:lnTo>
                  <a:pt x="31532" y="63372"/>
                </a:lnTo>
                <a:lnTo>
                  <a:pt x="29968" y="61975"/>
                </a:lnTo>
                <a:lnTo>
                  <a:pt x="29726" y="61848"/>
                </a:lnTo>
                <a:lnTo>
                  <a:pt x="29174" y="61467"/>
                </a:lnTo>
                <a:lnTo>
                  <a:pt x="22412" y="48513"/>
                </a:lnTo>
                <a:lnTo>
                  <a:pt x="21630" y="47116"/>
                </a:lnTo>
                <a:lnTo>
                  <a:pt x="20963" y="46100"/>
                </a:lnTo>
                <a:lnTo>
                  <a:pt x="20101" y="44957"/>
                </a:lnTo>
                <a:lnTo>
                  <a:pt x="19583" y="44322"/>
                </a:lnTo>
                <a:lnTo>
                  <a:pt x="18997" y="43814"/>
                </a:lnTo>
                <a:lnTo>
                  <a:pt x="18364" y="43179"/>
                </a:lnTo>
                <a:lnTo>
                  <a:pt x="17663" y="42671"/>
                </a:lnTo>
                <a:lnTo>
                  <a:pt x="16915" y="42163"/>
                </a:lnTo>
                <a:lnTo>
                  <a:pt x="16295" y="41782"/>
                </a:lnTo>
                <a:lnTo>
                  <a:pt x="16122" y="41782"/>
                </a:lnTo>
                <a:lnTo>
                  <a:pt x="22654" y="36956"/>
                </a:lnTo>
                <a:lnTo>
                  <a:pt x="23275" y="36321"/>
                </a:lnTo>
                <a:lnTo>
                  <a:pt x="23873" y="35432"/>
                </a:lnTo>
                <a:lnTo>
                  <a:pt x="24425" y="34670"/>
                </a:lnTo>
                <a:lnTo>
                  <a:pt x="24965" y="33781"/>
                </a:lnTo>
                <a:lnTo>
                  <a:pt x="27477" y="24383"/>
                </a:lnTo>
                <a:lnTo>
                  <a:pt x="27380" y="19684"/>
                </a:lnTo>
                <a:lnTo>
                  <a:pt x="24068" y="6095"/>
                </a:lnTo>
                <a:lnTo>
                  <a:pt x="25839" y="6095"/>
                </a:lnTo>
                <a:lnTo>
                  <a:pt x="27806" y="5968"/>
                </a:lnTo>
                <a:lnTo>
                  <a:pt x="28783" y="5841"/>
                </a:lnTo>
                <a:lnTo>
                  <a:pt x="29807" y="5587"/>
                </a:lnTo>
                <a:lnTo>
                  <a:pt x="30313" y="5587"/>
                </a:lnTo>
                <a:lnTo>
                  <a:pt x="32797" y="4571"/>
                </a:lnTo>
                <a:lnTo>
                  <a:pt x="33268" y="4444"/>
                </a:lnTo>
                <a:lnTo>
                  <a:pt x="33854" y="4190"/>
                </a:lnTo>
                <a:lnTo>
                  <a:pt x="35188" y="4063"/>
                </a:lnTo>
                <a:lnTo>
                  <a:pt x="35936" y="3936"/>
                </a:lnTo>
                <a:lnTo>
                  <a:pt x="47795" y="3937"/>
                </a:lnTo>
                <a:lnTo>
                  <a:pt x="47148" y="3556"/>
                </a:lnTo>
                <a:lnTo>
                  <a:pt x="46205" y="3048"/>
                </a:lnTo>
                <a:lnTo>
                  <a:pt x="45101" y="2540"/>
                </a:lnTo>
                <a:lnTo>
                  <a:pt x="24816" y="2539"/>
                </a:lnTo>
                <a:lnTo>
                  <a:pt x="22930" y="2412"/>
                </a:lnTo>
                <a:lnTo>
                  <a:pt x="21791" y="2285"/>
                </a:lnTo>
                <a:close/>
              </a:path>
              <a:path w="60960" h="71754">
                <a:moveTo>
                  <a:pt x="47795" y="3937"/>
                </a:moveTo>
                <a:lnTo>
                  <a:pt x="35936" y="3936"/>
                </a:lnTo>
                <a:lnTo>
                  <a:pt x="37477" y="4063"/>
                </a:lnTo>
                <a:lnTo>
                  <a:pt x="39041" y="4572"/>
                </a:lnTo>
                <a:lnTo>
                  <a:pt x="41627" y="10668"/>
                </a:lnTo>
                <a:lnTo>
                  <a:pt x="41508" y="12065"/>
                </a:lnTo>
                <a:lnTo>
                  <a:pt x="38954" y="19811"/>
                </a:lnTo>
                <a:lnTo>
                  <a:pt x="38374" y="21208"/>
                </a:lnTo>
                <a:lnTo>
                  <a:pt x="38152" y="22097"/>
                </a:lnTo>
                <a:lnTo>
                  <a:pt x="37813" y="23748"/>
                </a:lnTo>
                <a:lnTo>
                  <a:pt x="37707" y="26923"/>
                </a:lnTo>
                <a:lnTo>
                  <a:pt x="37828" y="28066"/>
                </a:lnTo>
                <a:lnTo>
                  <a:pt x="43296" y="39115"/>
                </a:lnTo>
                <a:lnTo>
                  <a:pt x="44549" y="40131"/>
                </a:lnTo>
                <a:lnTo>
                  <a:pt x="46953" y="41782"/>
                </a:lnTo>
                <a:lnTo>
                  <a:pt x="48839" y="42925"/>
                </a:lnTo>
                <a:lnTo>
                  <a:pt x="49816" y="43560"/>
                </a:lnTo>
                <a:lnTo>
                  <a:pt x="53082" y="45085"/>
                </a:lnTo>
                <a:lnTo>
                  <a:pt x="54255" y="45593"/>
                </a:lnTo>
                <a:lnTo>
                  <a:pt x="54364" y="43180"/>
                </a:lnTo>
                <a:lnTo>
                  <a:pt x="54744" y="39751"/>
                </a:lnTo>
                <a:lnTo>
                  <a:pt x="59533" y="21209"/>
                </a:lnTo>
                <a:lnTo>
                  <a:pt x="59683" y="20701"/>
                </a:lnTo>
                <a:lnTo>
                  <a:pt x="48793" y="4572"/>
                </a:lnTo>
                <a:lnTo>
                  <a:pt x="47795" y="3937"/>
                </a:lnTo>
                <a:close/>
              </a:path>
              <a:path w="60960" h="71754">
                <a:moveTo>
                  <a:pt x="16216" y="41734"/>
                </a:moveTo>
                <a:close/>
              </a:path>
              <a:path w="60960" h="71754">
                <a:moveTo>
                  <a:pt x="16369" y="41655"/>
                </a:moveTo>
                <a:lnTo>
                  <a:pt x="16122" y="41655"/>
                </a:lnTo>
                <a:lnTo>
                  <a:pt x="16369" y="41655"/>
                </a:lnTo>
                <a:close/>
              </a:path>
              <a:path w="60960" h="71754">
                <a:moveTo>
                  <a:pt x="60402" y="20701"/>
                </a:moveTo>
                <a:lnTo>
                  <a:pt x="59683" y="20701"/>
                </a:lnTo>
                <a:lnTo>
                  <a:pt x="60476" y="20828"/>
                </a:lnTo>
                <a:lnTo>
                  <a:pt x="60402" y="20701"/>
                </a:lnTo>
                <a:close/>
              </a:path>
              <a:path w="60960" h="71754">
                <a:moveTo>
                  <a:pt x="36488" y="380"/>
                </a:moveTo>
                <a:lnTo>
                  <a:pt x="30117" y="1904"/>
                </a:lnTo>
                <a:lnTo>
                  <a:pt x="28703" y="2285"/>
                </a:lnTo>
                <a:lnTo>
                  <a:pt x="27058" y="2539"/>
                </a:lnTo>
                <a:lnTo>
                  <a:pt x="45101" y="2540"/>
                </a:lnTo>
                <a:lnTo>
                  <a:pt x="44273" y="2159"/>
                </a:lnTo>
                <a:lnTo>
                  <a:pt x="42307" y="1397"/>
                </a:lnTo>
                <a:lnTo>
                  <a:pt x="39185" y="508"/>
                </a:lnTo>
                <a:lnTo>
                  <a:pt x="37040" y="507"/>
                </a:lnTo>
                <a:lnTo>
                  <a:pt x="36488" y="380"/>
                </a:lnTo>
                <a:close/>
              </a:path>
              <a:path w="60960" h="71754">
                <a:moveTo>
                  <a:pt x="37040" y="0"/>
                </a:moveTo>
                <a:lnTo>
                  <a:pt x="37546" y="508"/>
                </a:lnTo>
                <a:lnTo>
                  <a:pt x="39185" y="508"/>
                </a:lnTo>
                <a:lnTo>
                  <a:pt x="38293" y="254"/>
                </a:lnTo>
                <a:lnTo>
                  <a:pt x="3704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15154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4" h="53975">
                <a:moveTo>
                  <a:pt x="10627" y="1617"/>
                </a:moveTo>
                <a:lnTo>
                  <a:pt x="0" y="14955"/>
                </a:lnTo>
                <a:lnTo>
                  <a:pt x="217" y="15817"/>
                </a:lnTo>
                <a:lnTo>
                  <a:pt x="286" y="16169"/>
                </a:lnTo>
                <a:lnTo>
                  <a:pt x="9141" y="28072"/>
                </a:lnTo>
                <a:lnTo>
                  <a:pt x="10084" y="28776"/>
                </a:lnTo>
                <a:lnTo>
                  <a:pt x="18214" y="44243"/>
                </a:lnTo>
                <a:lnTo>
                  <a:pt x="18536" y="45731"/>
                </a:lnTo>
                <a:lnTo>
                  <a:pt x="23527" y="51329"/>
                </a:lnTo>
                <a:lnTo>
                  <a:pt x="23964" y="51565"/>
                </a:lnTo>
                <a:lnTo>
                  <a:pt x="25252" y="51995"/>
                </a:lnTo>
                <a:lnTo>
                  <a:pt x="26000" y="52191"/>
                </a:lnTo>
                <a:lnTo>
                  <a:pt x="27138" y="52386"/>
                </a:lnTo>
                <a:lnTo>
                  <a:pt x="27575" y="52426"/>
                </a:lnTo>
                <a:lnTo>
                  <a:pt x="29507" y="52856"/>
                </a:lnTo>
                <a:lnTo>
                  <a:pt x="39017" y="53679"/>
                </a:lnTo>
                <a:lnTo>
                  <a:pt x="40869" y="53639"/>
                </a:lnTo>
                <a:lnTo>
                  <a:pt x="62582" y="49371"/>
                </a:lnTo>
                <a:lnTo>
                  <a:pt x="45584" y="49371"/>
                </a:lnTo>
                <a:lnTo>
                  <a:pt x="44836" y="49294"/>
                </a:lnTo>
                <a:lnTo>
                  <a:pt x="36855" y="45496"/>
                </a:lnTo>
                <a:lnTo>
                  <a:pt x="36108" y="44947"/>
                </a:lnTo>
                <a:lnTo>
                  <a:pt x="35238" y="44243"/>
                </a:lnTo>
                <a:lnTo>
                  <a:pt x="34532" y="43617"/>
                </a:lnTo>
                <a:lnTo>
                  <a:pt x="33929" y="43042"/>
                </a:lnTo>
                <a:lnTo>
                  <a:pt x="33649" y="42872"/>
                </a:lnTo>
                <a:lnTo>
                  <a:pt x="26161" y="31557"/>
                </a:lnTo>
                <a:lnTo>
                  <a:pt x="25804" y="30617"/>
                </a:lnTo>
                <a:lnTo>
                  <a:pt x="25183" y="28581"/>
                </a:lnTo>
                <a:lnTo>
                  <a:pt x="25057" y="28307"/>
                </a:lnTo>
                <a:lnTo>
                  <a:pt x="24907" y="27759"/>
                </a:lnTo>
                <a:lnTo>
                  <a:pt x="17156" y="21846"/>
                </a:lnTo>
                <a:lnTo>
                  <a:pt x="15627" y="21299"/>
                </a:lnTo>
                <a:lnTo>
                  <a:pt x="8233" y="15974"/>
                </a:lnTo>
                <a:lnTo>
                  <a:pt x="7796" y="15465"/>
                </a:lnTo>
                <a:lnTo>
                  <a:pt x="5760" y="10570"/>
                </a:lnTo>
                <a:lnTo>
                  <a:pt x="5860" y="7987"/>
                </a:lnTo>
                <a:lnTo>
                  <a:pt x="5990" y="7321"/>
                </a:lnTo>
                <a:lnTo>
                  <a:pt x="6151" y="6891"/>
                </a:lnTo>
                <a:lnTo>
                  <a:pt x="6266" y="6460"/>
                </a:lnTo>
                <a:lnTo>
                  <a:pt x="9417" y="2426"/>
                </a:lnTo>
                <a:lnTo>
                  <a:pt x="10627" y="1617"/>
                </a:lnTo>
                <a:close/>
              </a:path>
              <a:path w="69214" h="53975">
                <a:moveTo>
                  <a:pt x="47551" y="49222"/>
                </a:moveTo>
                <a:lnTo>
                  <a:pt x="47240" y="49294"/>
                </a:lnTo>
                <a:lnTo>
                  <a:pt x="46216" y="49371"/>
                </a:lnTo>
                <a:lnTo>
                  <a:pt x="62582" y="49371"/>
                </a:lnTo>
                <a:lnTo>
                  <a:pt x="62913" y="49254"/>
                </a:lnTo>
                <a:lnTo>
                  <a:pt x="48803" y="49254"/>
                </a:lnTo>
                <a:lnTo>
                  <a:pt x="47551" y="49222"/>
                </a:lnTo>
                <a:close/>
              </a:path>
              <a:path w="69214" h="53975">
                <a:moveTo>
                  <a:pt x="66030" y="44243"/>
                </a:moveTo>
                <a:lnTo>
                  <a:pt x="65639" y="44752"/>
                </a:lnTo>
                <a:lnTo>
                  <a:pt x="65236" y="45104"/>
                </a:lnTo>
                <a:lnTo>
                  <a:pt x="61430" y="46357"/>
                </a:lnTo>
                <a:lnTo>
                  <a:pt x="60235" y="46944"/>
                </a:lnTo>
                <a:lnTo>
                  <a:pt x="48803" y="49254"/>
                </a:lnTo>
                <a:lnTo>
                  <a:pt x="62913" y="49254"/>
                </a:lnTo>
                <a:lnTo>
                  <a:pt x="65236" y="48392"/>
                </a:lnTo>
                <a:lnTo>
                  <a:pt x="66731" y="47806"/>
                </a:lnTo>
                <a:lnTo>
                  <a:pt x="68778" y="46866"/>
                </a:lnTo>
                <a:lnTo>
                  <a:pt x="68031" y="46239"/>
                </a:lnTo>
                <a:lnTo>
                  <a:pt x="67210" y="45496"/>
                </a:lnTo>
                <a:lnTo>
                  <a:pt x="66651" y="44947"/>
                </a:lnTo>
                <a:lnTo>
                  <a:pt x="66030" y="44243"/>
                </a:lnTo>
                <a:close/>
              </a:path>
              <a:path w="69214" h="53975">
                <a:moveTo>
                  <a:pt x="47975" y="49059"/>
                </a:moveTo>
                <a:lnTo>
                  <a:pt x="47240" y="49215"/>
                </a:lnTo>
                <a:lnTo>
                  <a:pt x="47585" y="49215"/>
                </a:lnTo>
                <a:lnTo>
                  <a:pt x="47975" y="49059"/>
                </a:lnTo>
                <a:close/>
              </a:path>
              <a:path w="69214" h="53975">
                <a:moveTo>
                  <a:pt x="33750" y="42872"/>
                </a:moveTo>
                <a:lnTo>
                  <a:pt x="33929" y="43042"/>
                </a:lnTo>
                <a:lnTo>
                  <a:pt x="34107" y="43146"/>
                </a:lnTo>
                <a:lnTo>
                  <a:pt x="33750" y="42872"/>
                </a:lnTo>
                <a:close/>
              </a:path>
              <a:path w="69214" h="53975">
                <a:moveTo>
                  <a:pt x="13465" y="0"/>
                </a:moveTo>
                <a:lnTo>
                  <a:pt x="12798" y="351"/>
                </a:lnTo>
                <a:lnTo>
                  <a:pt x="10720" y="1563"/>
                </a:lnTo>
                <a:lnTo>
                  <a:pt x="10981" y="1526"/>
                </a:lnTo>
                <a:lnTo>
                  <a:pt x="11142" y="1448"/>
                </a:lnTo>
                <a:lnTo>
                  <a:pt x="11579" y="1291"/>
                </a:lnTo>
                <a:lnTo>
                  <a:pt x="12246" y="1016"/>
                </a:lnTo>
                <a:lnTo>
                  <a:pt x="13074" y="586"/>
                </a:lnTo>
                <a:lnTo>
                  <a:pt x="1346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7489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44" y="0"/>
                </a:moveTo>
                <a:lnTo>
                  <a:pt x="0" y="79"/>
                </a:lnTo>
                <a:lnTo>
                  <a:pt x="0" y="2937"/>
                </a:lnTo>
                <a:lnTo>
                  <a:pt x="505" y="2858"/>
                </a:lnTo>
                <a:lnTo>
                  <a:pt x="390" y="1409"/>
                </a:lnTo>
                <a:lnTo>
                  <a:pt x="344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74342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96" y="0"/>
                </a:moveTo>
                <a:lnTo>
                  <a:pt x="0" y="156"/>
                </a:lnTo>
                <a:lnTo>
                  <a:pt x="0" y="3054"/>
                </a:lnTo>
                <a:lnTo>
                  <a:pt x="551" y="2937"/>
                </a:lnTo>
                <a:lnTo>
                  <a:pt x="1057" y="2858"/>
                </a:lnTo>
                <a:lnTo>
                  <a:pt x="942" y="1409"/>
                </a:lnTo>
                <a:lnTo>
                  <a:pt x="89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7379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7"/>
                </a:lnTo>
                <a:lnTo>
                  <a:pt x="0" y="195"/>
                </a:lnTo>
                <a:lnTo>
                  <a:pt x="0" y="3053"/>
                </a:lnTo>
                <a:lnTo>
                  <a:pt x="551" y="2975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73284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0" y="234"/>
                </a:lnTo>
                <a:lnTo>
                  <a:pt x="0" y="3093"/>
                </a:lnTo>
                <a:lnTo>
                  <a:pt x="540" y="2975"/>
                </a:lnTo>
                <a:lnTo>
                  <a:pt x="1057" y="2897"/>
                </a:lnTo>
                <a:lnTo>
                  <a:pt x="1057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72732" y="61622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551" y="116"/>
                </a:lnTo>
                <a:lnTo>
                  <a:pt x="0" y="195"/>
                </a:lnTo>
                <a:lnTo>
                  <a:pt x="0" y="3093"/>
                </a:lnTo>
                <a:lnTo>
                  <a:pt x="1057" y="2857"/>
                </a:lnTo>
                <a:lnTo>
                  <a:pt x="1057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7218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9"/>
                </a:lnTo>
                <a:lnTo>
                  <a:pt x="0" y="195"/>
                </a:lnTo>
                <a:lnTo>
                  <a:pt x="0" y="3093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7166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1069" y="2897"/>
                </a:lnTo>
                <a:lnTo>
                  <a:pt x="0" y="3132"/>
                </a:lnTo>
                <a:lnTo>
                  <a:pt x="0" y="234"/>
                </a:lnTo>
                <a:lnTo>
                  <a:pt x="1069" y="0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71122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1057" y="2897"/>
                </a:lnTo>
                <a:lnTo>
                  <a:pt x="0" y="3132"/>
                </a:lnTo>
                <a:lnTo>
                  <a:pt x="0" y="234"/>
                </a:lnTo>
                <a:lnTo>
                  <a:pt x="1057" y="0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7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92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14"/>
                </a:lnTo>
                <a:lnTo>
                  <a:pt x="1092" y="2897"/>
                </a:lnTo>
                <a:lnTo>
                  <a:pt x="1092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7005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551" y="117"/>
                </a:lnTo>
                <a:lnTo>
                  <a:pt x="0" y="274"/>
                </a:lnTo>
                <a:lnTo>
                  <a:pt x="0" y="3172"/>
                </a:lnTo>
                <a:lnTo>
                  <a:pt x="517" y="3054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69500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0" y="234"/>
                </a:lnTo>
                <a:lnTo>
                  <a:pt x="0" y="3171"/>
                </a:lnTo>
                <a:lnTo>
                  <a:pt x="551" y="3015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68948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53"/>
                </a:lnTo>
                <a:lnTo>
                  <a:pt x="1103" y="2897"/>
                </a:lnTo>
                <a:lnTo>
                  <a:pt x="1103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6844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156"/>
                </a:lnTo>
                <a:lnTo>
                  <a:pt x="0" y="274"/>
                </a:lnTo>
                <a:lnTo>
                  <a:pt x="0" y="3211"/>
                </a:lnTo>
                <a:lnTo>
                  <a:pt x="505" y="3054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67890" y="61732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897"/>
                </a:lnTo>
                <a:lnTo>
                  <a:pt x="0" y="3210"/>
                </a:lnTo>
                <a:lnTo>
                  <a:pt x="0" y="273"/>
                </a:lnTo>
                <a:lnTo>
                  <a:pt x="1057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67338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66832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66280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65728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65223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2"/>
                </a:lnTo>
                <a:lnTo>
                  <a:pt x="0" y="3288"/>
                </a:lnTo>
                <a:lnTo>
                  <a:pt x="505" y="309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64671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3"/>
                </a:lnTo>
                <a:lnTo>
                  <a:pt x="0" y="3289"/>
                </a:lnTo>
                <a:lnTo>
                  <a:pt x="551" y="313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64119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156"/>
                </a:lnTo>
                <a:lnTo>
                  <a:pt x="0" y="352"/>
                </a:lnTo>
                <a:lnTo>
                  <a:pt x="0" y="3328"/>
                </a:lnTo>
                <a:lnTo>
                  <a:pt x="551" y="3132"/>
                </a:lnTo>
                <a:lnTo>
                  <a:pt x="1103" y="2975"/>
                </a:lnTo>
                <a:lnTo>
                  <a:pt x="1103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63613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75"/>
                </a:lnTo>
                <a:lnTo>
                  <a:pt x="0" y="3367"/>
                </a:lnTo>
                <a:lnTo>
                  <a:pt x="0" y="391"/>
                </a:lnTo>
                <a:lnTo>
                  <a:pt x="1057" y="0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63061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51" y="195"/>
                </a:lnTo>
                <a:lnTo>
                  <a:pt x="0" y="351"/>
                </a:lnTo>
                <a:lnTo>
                  <a:pt x="0" y="3367"/>
                </a:lnTo>
                <a:lnTo>
                  <a:pt x="1057" y="2975"/>
                </a:lnTo>
                <a:lnTo>
                  <a:pt x="1057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62543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517" y="155"/>
                </a:lnTo>
                <a:lnTo>
                  <a:pt x="0" y="351"/>
                </a:lnTo>
                <a:lnTo>
                  <a:pt x="0" y="3367"/>
                </a:lnTo>
                <a:lnTo>
                  <a:pt x="1069" y="2975"/>
                </a:lnTo>
                <a:lnTo>
                  <a:pt x="1069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61991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1069" y="3015"/>
                </a:lnTo>
                <a:lnTo>
                  <a:pt x="0" y="3446"/>
                </a:lnTo>
                <a:lnTo>
                  <a:pt x="0" y="431"/>
                </a:lnTo>
                <a:lnTo>
                  <a:pt x="1069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61439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235"/>
                </a:lnTo>
                <a:lnTo>
                  <a:pt x="0" y="430"/>
                </a:lnTo>
                <a:lnTo>
                  <a:pt x="0" y="3446"/>
                </a:lnTo>
                <a:lnTo>
                  <a:pt x="551" y="3250"/>
                </a:lnTo>
                <a:lnTo>
                  <a:pt x="1103" y="3015"/>
                </a:lnTo>
                <a:lnTo>
                  <a:pt x="1103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60933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90"/>
                </a:lnTo>
                <a:lnTo>
                  <a:pt x="0" y="3444"/>
                </a:lnTo>
                <a:lnTo>
                  <a:pt x="505" y="3210"/>
                </a:lnTo>
                <a:lnTo>
                  <a:pt x="1057" y="3014"/>
                </a:lnTo>
                <a:lnTo>
                  <a:pt x="1057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60381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3015"/>
                </a:lnTo>
                <a:lnTo>
                  <a:pt x="0" y="3485"/>
                </a:lnTo>
                <a:lnTo>
                  <a:pt x="0" y="431"/>
                </a:lnTo>
                <a:lnTo>
                  <a:pt x="1057" y="0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59829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054"/>
                </a:lnTo>
                <a:lnTo>
                  <a:pt x="0" y="3523"/>
                </a:lnTo>
                <a:lnTo>
                  <a:pt x="0" y="470"/>
                </a:lnTo>
                <a:lnTo>
                  <a:pt x="1103" y="0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5932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05" y="328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58771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51" y="332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58219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0" y="469"/>
                </a:lnTo>
                <a:lnTo>
                  <a:pt x="0" y="3601"/>
                </a:lnTo>
                <a:lnTo>
                  <a:pt x="551" y="3328"/>
                </a:lnTo>
                <a:lnTo>
                  <a:pt x="1103" y="3093"/>
                </a:lnTo>
                <a:lnTo>
                  <a:pt x="1103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5771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234"/>
                </a:lnTo>
                <a:lnTo>
                  <a:pt x="0" y="508"/>
                </a:lnTo>
                <a:lnTo>
                  <a:pt x="0" y="3680"/>
                </a:lnTo>
                <a:lnTo>
                  <a:pt x="505" y="3367"/>
                </a:lnTo>
                <a:lnTo>
                  <a:pt x="1057" y="3093"/>
                </a:lnTo>
                <a:lnTo>
                  <a:pt x="1057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57161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548"/>
                </a:lnTo>
                <a:lnTo>
                  <a:pt x="0" y="3719"/>
                </a:lnTo>
                <a:lnTo>
                  <a:pt x="551" y="3446"/>
                </a:lnTo>
                <a:lnTo>
                  <a:pt x="1057" y="3132"/>
                </a:lnTo>
                <a:lnTo>
                  <a:pt x="1057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56609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172"/>
                </a:lnTo>
                <a:lnTo>
                  <a:pt x="0" y="3798"/>
                </a:lnTo>
                <a:lnTo>
                  <a:pt x="0" y="548"/>
                </a:lnTo>
                <a:lnTo>
                  <a:pt x="1103" y="0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5610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505" y="273"/>
                </a:lnTo>
                <a:lnTo>
                  <a:pt x="0" y="586"/>
                </a:lnTo>
                <a:lnTo>
                  <a:pt x="0" y="3836"/>
                </a:lnTo>
                <a:lnTo>
                  <a:pt x="1057" y="3171"/>
                </a:lnTo>
                <a:lnTo>
                  <a:pt x="1057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55551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0" y="626"/>
                </a:lnTo>
                <a:lnTo>
                  <a:pt x="0" y="3915"/>
                </a:lnTo>
                <a:lnTo>
                  <a:pt x="505" y="3562"/>
                </a:lnTo>
                <a:lnTo>
                  <a:pt x="1057" y="3250"/>
                </a:lnTo>
                <a:lnTo>
                  <a:pt x="1057" y="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54999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103" y="0"/>
                </a:moveTo>
                <a:lnTo>
                  <a:pt x="0" y="626"/>
                </a:lnTo>
                <a:lnTo>
                  <a:pt x="0" y="3994"/>
                </a:lnTo>
                <a:lnTo>
                  <a:pt x="551" y="3602"/>
                </a:lnTo>
                <a:lnTo>
                  <a:pt x="1103" y="3250"/>
                </a:lnTo>
                <a:lnTo>
                  <a:pt x="1103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54482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517" y="312"/>
                </a:lnTo>
                <a:lnTo>
                  <a:pt x="0" y="665"/>
                </a:lnTo>
                <a:lnTo>
                  <a:pt x="0" y="4071"/>
                </a:lnTo>
                <a:lnTo>
                  <a:pt x="1069" y="3289"/>
                </a:lnTo>
                <a:lnTo>
                  <a:pt x="1069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53930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0" y="705"/>
                </a:lnTo>
                <a:lnTo>
                  <a:pt x="0" y="4190"/>
                </a:lnTo>
                <a:lnTo>
                  <a:pt x="517" y="3758"/>
                </a:lnTo>
                <a:lnTo>
                  <a:pt x="1069" y="3368"/>
                </a:lnTo>
                <a:lnTo>
                  <a:pt x="1069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53389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92" y="0"/>
                </a:moveTo>
                <a:lnTo>
                  <a:pt x="0" y="705"/>
                </a:lnTo>
                <a:lnTo>
                  <a:pt x="0" y="4307"/>
                </a:lnTo>
                <a:lnTo>
                  <a:pt x="540" y="3837"/>
                </a:lnTo>
                <a:lnTo>
                  <a:pt x="1092" y="3405"/>
                </a:lnTo>
                <a:lnTo>
                  <a:pt x="1092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52872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17" y="352"/>
                </a:lnTo>
                <a:lnTo>
                  <a:pt x="0" y="743"/>
                </a:lnTo>
                <a:lnTo>
                  <a:pt x="0" y="4463"/>
                </a:lnTo>
                <a:lnTo>
                  <a:pt x="517" y="3954"/>
                </a:lnTo>
                <a:lnTo>
                  <a:pt x="1057" y="3485"/>
                </a:lnTo>
                <a:lnTo>
                  <a:pt x="1057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52320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69" y="0"/>
                </a:moveTo>
                <a:lnTo>
                  <a:pt x="551" y="430"/>
                </a:lnTo>
                <a:lnTo>
                  <a:pt x="0" y="821"/>
                </a:lnTo>
                <a:lnTo>
                  <a:pt x="0" y="4697"/>
                </a:lnTo>
                <a:lnTo>
                  <a:pt x="517" y="4149"/>
                </a:lnTo>
                <a:lnTo>
                  <a:pt x="1069" y="3601"/>
                </a:lnTo>
                <a:lnTo>
                  <a:pt x="1069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51768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103" y="0"/>
                </a:moveTo>
                <a:lnTo>
                  <a:pt x="551" y="430"/>
                </a:lnTo>
                <a:lnTo>
                  <a:pt x="0" y="901"/>
                </a:lnTo>
                <a:lnTo>
                  <a:pt x="0" y="4933"/>
                </a:lnTo>
                <a:lnTo>
                  <a:pt x="275" y="4621"/>
                </a:lnTo>
                <a:lnTo>
                  <a:pt x="517" y="4307"/>
                </a:lnTo>
                <a:lnTo>
                  <a:pt x="1103" y="3719"/>
                </a:lnTo>
                <a:lnTo>
                  <a:pt x="1103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51262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05" y="470"/>
                </a:lnTo>
                <a:lnTo>
                  <a:pt x="0" y="940"/>
                </a:lnTo>
                <a:lnTo>
                  <a:pt x="0" y="5286"/>
                </a:lnTo>
                <a:lnTo>
                  <a:pt x="241" y="4894"/>
                </a:lnTo>
                <a:lnTo>
                  <a:pt x="505" y="4542"/>
                </a:lnTo>
                <a:lnTo>
                  <a:pt x="1057" y="3876"/>
                </a:lnTo>
                <a:lnTo>
                  <a:pt x="1057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50710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17" y="469"/>
                </a:lnTo>
                <a:lnTo>
                  <a:pt x="0" y="1018"/>
                </a:lnTo>
                <a:lnTo>
                  <a:pt x="0" y="5011"/>
                </a:lnTo>
                <a:lnTo>
                  <a:pt x="310" y="5167"/>
                </a:lnTo>
                <a:lnTo>
                  <a:pt x="1057" y="4032"/>
                </a:lnTo>
                <a:lnTo>
                  <a:pt x="1057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50204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05" y="548"/>
                </a:lnTo>
                <a:lnTo>
                  <a:pt x="0" y="1096"/>
                </a:lnTo>
                <a:lnTo>
                  <a:pt x="0" y="4228"/>
                </a:lnTo>
                <a:lnTo>
                  <a:pt x="816" y="4697"/>
                </a:lnTo>
                <a:lnTo>
                  <a:pt x="942" y="4542"/>
                </a:lnTo>
                <a:lnTo>
                  <a:pt x="1057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49652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781" y="273"/>
                </a:lnTo>
                <a:lnTo>
                  <a:pt x="229" y="900"/>
                </a:lnTo>
                <a:lnTo>
                  <a:pt x="0" y="1212"/>
                </a:lnTo>
                <a:lnTo>
                  <a:pt x="0" y="3367"/>
                </a:lnTo>
                <a:lnTo>
                  <a:pt x="1057" y="3993"/>
                </a:lnTo>
                <a:lnTo>
                  <a:pt x="1057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4910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05" y="665"/>
                </a:lnTo>
                <a:lnTo>
                  <a:pt x="275" y="1018"/>
                </a:lnTo>
                <a:lnTo>
                  <a:pt x="0" y="1370"/>
                </a:lnTo>
                <a:lnTo>
                  <a:pt x="0" y="2544"/>
                </a:lnTo>
                <a:lnTo>
                  <a:pt x="1103" y="3132"/>
                </a:lnTo>
                <a:lnTo>
                  <a:pt x="1103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48594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1057" y="0"/>
                </a:moveTo>
                <a:lnTo>
                  <a:pt x="735" y="352"/>
                </a:lnTo>
                <a:lnTo>
                  <a:pt x="229" y="1136"/>
                </a:lnTo>
                <a:lnTo>
                  <a:pt x="0" y="1566"/>
                </a:lnTo>
                <a:lnTo>
                  <a:pt x="1057" y="2154"/>
                </a:lnTo>
                <a:lnTo>
                  <a:pt x="1057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4859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505" y="0"/>
                </a:moveTo>
                <a:lnTo>
                  <a:pt x="505" y="1173"/>
                </a:lnTo>
                <a:lnTo>
                  <a:pt x="0" y="861"/>
                </a:lnTo>
                <a:lnTo>
                  <a:pt x="229" y="430"/>
                </a:lnTo>
                <a:lnTo>
                  <a:pt x="505" y="0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40958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5703" y="0"/>
                </a:moveTo>
                <a:lnTo>
                  <a:pt x="4404" y="0"/>
                </a:lnTo>
                <a:lnTo>
                  <a:pt x="4128" y="665"/>
                </a:lnTo>
                <a:lnTo>
                  <a:pt x="3817" y="1252"/>
                </a:lnTo>
                <a:lnTo>
                  <a:pt x="0" y="5246"/>
                </a:lnTo>
                <a:lnTo>
                  <a:pt x="1264" y="5638"/>
                </a:lnTo>
                <a:lnTo>
                  <a:pt x="2552" y="5990"/>
                </a:lnTo>
                <a:lnTo>
                  <a:pt x="3898" y="6303"/>
                </a:lnTo>
                <a:lnTo>
                  <a:pt x="5232" y="6656"/>
                </a:lnTo>
                <a:lnTo>
                  <a:pt x="32360" y="10884"/>
                </a:lnTo>
                <a:lnTo>
                  <a:pt x="33027" y="10962"/>
                </a:lnTo>
                <a:lnTo>
                  <a:pt x="33268" y="10962"/>
                </a:lnTo>
                <a:lnTo>
                  <a:pt x="32555" y="10806"/>
                </a:lnTo>
                <a:lnTo>
                  <a:pt x="31888" y="10571"/>
                </a:lnTo>
                <a:lnTo>
                  <a:pt x="19744" y="587"/>
                </a:lnTo>
                <a:lnTo>
                  <a:pt x="16835" y="430"/>
                </a:lnTo>
                <a:lnTo>
                  <a:pt x="9165" y="117"/>
                </a:lnTo>
                <a:lnTo>
                  <a:pt x="7198" y="77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42729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5" h="7620">
                <a:moveTo>
                  <a:pt x="2207" y="0"/>
                </a:moveTo>
                <a:lnTo>
                  <a:pt x="26023" y="7321"/>
                </a:lnTo>
                <a:lnTo>
                  <a:pt x="24609" y="6264"/>
                </a:lnTo>
                <a:lnTo>
                  <a:pt x="23355" y="5246"/>
                </a:lnTo>
                <a:lnTo>
                  <a:pt x="22132" y="4189"/>
                </a:lnTo>
                <a:lnTo>
                  <a:pt x="20009" y="2114"/>
                </a:lnTo>
                <a:lnTo>
                  <a:pt x="19698" y="1722"/>
                </a:lnTo>
                <a:lnTo>
                  <a:pt x="2633" y="77"/>
                </a:lnTo>
                <a:lnTo>
                  <a:pt x="220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50415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7630" y="0"/>
                </a:moveTo>
                <a:lnTo>
                  <a:pt x="1980" y="10413"/>
                </a:lnTo>
                <a:lnTo>
                  <a:pt x="2076" y="11175"/>
                </a:lnTo>
                <a:lnTo>
                  <a:pt x="4755" y="16890"/>
                </a:lnTo>
                <a:lnTo>
                  <a:pt x="3663" y="17398"/>
                </a:lnTo>
                <a:lnTo>
                  <a:pt x="0" y="23875"/>
                </a:lnTo>
                <a:lnTo>
                  <a:pt x="121" y="24764"/>
                </a:lnTo>
                <a:lnTo>
                  <a:pt x="7941" y="36448"/>
                </a:lnTo>
                <a:lnTo>
                  <a:pt x="7515" y="37591"/>
                </a:lnTo>
                <a:lnTo>
                  <a:pt x="7274" y="38480"/>
                </a:lnTo>
                <a:lnTo>
                  <a:pt x="7159" y="39115"/>
                </a:lnTo>
                <a:lnTo>
                  <a:pt x="7078" y="41528"/>
                </a:lnTo>
                <a:lnTo>
                  <a:pt x="7193" y="42417"/>
                </a:lnTo>
                <a:lnTo>
                  <a:pt x="19739" y="52450"/>
                </a:lnTo>
                <a:lnTo>
                  <a:pt x="21039" y="53212"/>
                </a:lnTo>
                <a:lnTo>
                  <a:pt x="22844" y="54355"/>
                </a:lnTo>
                <a:lnTo>
                  <a:pt x="23983" y="55372"/>
                </a:lnTo>
                <a:lnTo>
                  <a:pt x="24535" y="56007"/>
                </a:lnTo>
                <a:lnTo>
                  <a:pt x="26064" y="57658"/>
                </a:lnTo>
                <a:lnTo>
                  <a:pt x="28272" y="60706"/>
                </a:lnTo>
                <a:lnTo>
                  <a:pt x="29020" y="61976"/>
                </a:lnTo>
                <a:lnTo>
                  <a:pt x="29641" y="63119"/>
                </a:lnTo>
                <a:lnTo>
                  <a:pt x="30239" y="64135"/>
                </a:lnTo>
                <a:lnTo>
                  <a:pt x="30710" y="65024"/>
                </a:lnTo>
                <a:lnTo>
                  <a:pt x="31573" y="66802"/>
                </a:lnTo>
                <a:lnTo>
                  <a:pt x="30860" y="63754"/>
                </a:lnTo>
                <a:lnTo>
                  <a:pt x="29963" y="58547"/>
                </a:lnTo>
                <a:lnTo>
                  <a:pt x="29848" y="57531"/>
                </a:lnTo>
                <a:lnTo>
                  <a:pt x="29719" y="56007"/>
                </a:lnTo>
                <a:lnTo>
                  <a:pt x="29649" y="53975"/>
                </a:lnTo>
                <a:lnTo>
                  <a:pt x="25248" y="53975"/>
                </a:lnTo>
                <a:lnTo>
                  <a:pt x="24730" y="53213"/>
                </a:lnTo>
                <a:lnTo>
                  <a:pt x="23074" y="51054"/>
                </a:lnTo>
                <a:lnTo>
                  <a:pt x="21384" y="49148"/>
                </a:lnTo>
                <a:lnTo>
                  <a:pt x="20671" y="48513"/>
                </a:lnTo>
                <a:lnTo>
                  <a:pt x="19659" y="47497"/>
                </a:lnTo>
                <a:lnTo>
                  <a:pt x="12035" y="42417"/>
                </a:lnTo>
                <a:lnTo>
                  <a:pt x="11678" y="42163"/>
                </a:lnTo>
                <a:lnTo>
                  <a:pt x="13449" y="41909"/>
                </a:lnTo>
                <a:lnTo>
                  <a:pt x="18554" y="41909"/>
                </a:lnTo>
                <a:lnTo>
                  <a:pt x="17739" y="41147"/>
                </a:lnTo>
                <a:lnTo>
                  <a:pt x="2168" y="23494"/>
                </a:lnTo>
                <a:lnTo>
                  <a:pt x="11284" y="23494"/>
                </a:lnTo>
                <a:lnTo>
                  <a:pt x="10204" y="20065"/>
                </a:lnTo>
                <a:lnTo>
                  <a:pt x="7868" y="3301"/>
                </a:lnTo>
                <a:lnTo>
                  <a:pt x="7630" y="0"/>
                </a:lnTo>
                <a:close/>
              </a:path>
              <a:path w="33654" h="67309">
                <a:moveTo>
                  <a:pt x="29783" y="30734"/>
                </a:moveTo>
                <a:lnTo>
                  <a:pt x="26110" y="30734"/>
                </a:lnTo>
                <a:lnTo>
                  <a:pt x="25685" y="33020"/>
                </a:lnTo>
                <a:lnTo>
                  <a:pt x="25478" y="33782"/>
                </a:lnTo>
                <a:lnTo>
                  <a:pt x="22649" y="38735"/>
                </a:lnTo>
                <a:lnTo>
                  <a:pt x="23753" y="41656"/>
                </a:lnTo>
                <a:lnTo>
                  <a:pt x="25248" y="53975"/>
                </a:lnTo>
                <a:lnTo>
                  <a:pt x="29649" y="53975"/>
                </a:lnTo>
                <a:lnTo>
                  <a:pt x="31216" y="49403"/>
                </a:lnTo>
                <a:lnTo>
                  <a:pt x="31573" y="49403"/>
                </a:lnTo>
                <a:lnTo>
                  <a:pt x="32080" y="48006"/>
                </a:lnTo>
                <a:lnTo>
                  <a:pt x="32677" y="45720"/>
                </a:lnTo>
                <a:lnTo>
                  <a:pt x="32848" y="44831"/>
                </a:lnTo>
                <a:lnTo>
                  <a:pt x="32966" y="44069"/>
                </a:lnTo>
                <a:lnTo>
                  <a:pt x="33091" y="42164"/>
                </a:lnTo>
                <a:lnTo>
                  <a:pt x="32980" y="40640"/>
                </a:lnTo>
                <a:lnTo>
                  <a:pt x="26973" y="34671"/>
                </a:lnTo>
                <a:lnTo>
                  <a:pt x="28226" y="33147"/>
                </a:lnTo>
                <a:lnTo>
                  <a:pt x="29250" y="31623"/>
                </a:lnTo>
                <a:lnTo>
                  <a:pt x="29783" y="30734"/>
                </a:lnTo>
                <a:close/>
              </a:path>
              <a:path w="33654" h="67309">
                <a:moveTo>
                  <a:pt x="18554" y="41909"/>
                </a:moveTo>
                <a:lnTo>
                  <a:pt x="14277" y="41909"/>
                </a:lnTo>
                <a:lnTo>
                  <a:pt x="15807" y="42036"/>
                </a:lnTo>
                <a:lnTo>
                  <a:pt x="17693" y="42417"/>
                </a:lnTo>
                <a:lnTo>
                  <a:pt x="18682" y="42798"/>
                </a:lnTo>
                <a:lnTo>
                  <a:pt x="19429" y="43052"/>
                </a:lnTo>
                <a:lnTo>
                  <a:pt x="19900" y="43179"/>
                </a:lnTo>
                <a:lnTo>
                  <a:pt x="20050" y="43306"/>
                </a:lnTo>
                <a:lnTo>
                  <a:pt x="18554" y="41909"/>
                </a:lnTo>
                <a:close/>
              </a:path>
              <a:path w="33654" h="67309">
                <a:moveTo>
                  <a:pt x="29602" y="20320"/>
                </a:moveTo>
                <a:lnTo>
                  <a:pt x="23201" y="20320"/>
                </a:lnTo>
                <a:lnTo>
                  <a:pt x="22568" y="23368"/>
                </a:lnTo>
                <a:lnTo>
                  <a:pt x="20140" y="33401"/>
                </a:lnTo>
                <a:lnTo>
                  <a:pt x="19463" y="35814"/>
                </a:lnTo>
                <a:lnTo>
                  <a:pt x="21073" y="34163"/>
                </a:lnTo>
                <a:lnTo>
                  <a:pt x="21786" y="33528"/>
                </a:lnTo>
                <a:lnTo>
                  <a:pt x="23040" y="32512"/>
                </a:lnTo>
                <a:lnTo>
                  <a:pt x="24063" y="31750"/>
                </a:lnTo>
                <a:lnTo>
                  <a:pt x="24500" y="31369"/>
                </a:lnTo>
                <a:lnTo>
                  <a:pt x="25202" y="30988"/>
                </a:lnTo>
                <a:lnTo>
                  <a:pt x="25984" y="30734"/>
                </a:lnTo>
                <a:lnTo>
                  <a:pt x="29783" y="30734"/>
                </a:lnTo>
                <a:lnTo>
                  <a:pt x="30469" y="29591"/>
                </a:lnTo>
                <a:lnTo>
                  <a:pt x="32159" y="24384"/>
                </a:lnTo>
                <a:lnTo>
                  <a:pt x="32125" y="22098"/>
                </a:lnTo>
                <a:lnTo>
                  <a:pt x="31883" y="21209"/>
                </a:lnTo>
                <a:lnTo>
                  <a:pt x="30860" y="20828"/>
                </a:lnTo>
                <a:lnTo>
                  <a:pt x="29602" y="20320"/>
                </a:lnTo>
                <a:close/>
              </a:path>
              <a:path w="33654" h="67309">
                <a:moveTo>
                  <a:pt x="11284" y="23494"/>
                </a:moveTo>
                <a:lnTo>
                  <a:pt x="2168" y="23494"/>
                </a:lnTo>
                <a:lnTo>
                  <a:pt x="3421" y="24383"/>
                </a:lnTo>
                <a:lnTo>
                  <a:pt x="5825" y="25907"/>
                </a:lnTo>
                <a:lnTo>
                  <a:pt x="8930" y="27685"/>
                </a:lnTo>
                <a:lnTo>
                  <a:pt x="12069" y="29336"/>
                </a:lnTo>
                <a:lnTo>
                  <a:pt x="13760" y="29971"/>
                </a:lnTo>
                <a:lnTo>
                  <a:pt x="14001" y="30098"/>
                </a:lnTo>
                <a:lnTo>
                  <a:pt x="13369" y="28828"/>
                </a:lnTo>
                <a:lnTo>
                  <a:pt x="11368" y="23748"/>
                </a:lnTo>
                <a:lnTo>
                  <a:pt x="11284" y="23494"/>
                </a:lnTo>
                <a:close/>
              </a:path>
              <a:path w="33654" h="67309">
                <a:moveTo>
                  <a:pt x="14864" y="9144"/>
                </a:moveTo>
                <a:lnTo>
                  <a:pt x="14231" y="11557"/>
                </a:lnTo>
                <a:lnTo>
                  <a:pt x="13806" y="13716"/>
                </a:lnTo>
                <a:lnTo>
                  <a:pt x="13539" y="15748"/>
                </a:lnTo>
                <a:lnTo>
                  <a:pt x="13454" y="22097"/>
                </a:lnTo>
                <a:lnTo>
                  <a:pt x="13568" y="23113"/>
                </a:lnTo>
                <a:lnTo>
                  <a:pt x="15416" y="29209"/>
                </a:lnTo>
                <a:lnTo>
                  <a:pt x="16117" y="27686"/>
                </a:lnTo>
                <a:lnTo>
                  <a:pt x="16830" y="26416"/>
                </a:lnTo>
                <a:lnTo>
                  <a:pt x="20717" y="21717"/>
                </a:lnTo>
                <a:lnTo>
                  <a:pt x="21269" y="21209"/>
                </a:lnTo>
                <a:lnTo>
                  <a:pt x="22177" y="20701"/>
                </a:lnTo>
                <a:lnTo>
                  <a:pt x="23201" y="20320"/>
                </a:lnTo>
                <a:lnTo>
                  <a:pt x="29602" y="20320"/>
                </a:lnTo>
                <a:lnTo>
                  <a:pt x="28974" y="20066"/>
                </a:lnTo>
                <a:lnTo>
                  <a:pt x="15140" y="9525"/>
                </a:lnTo>
                <a:lnTo>
                  <a:pt x="14864" y="91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02962" y="624020"/>
            <a:ext cx="12700" cy="17145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12699" y="0"/>
                </a:moveTo>
                <a:lnTo>
                  <a:pt x="0" y="13508"/>
                </a:lnTo>
                <a:lnTo>
                  <a:pt x="157" y="13782"/>
                </a:lnTo>
                <a:lnTo>
                  <a:pt x="5347" y="16797"/>
                </a:lnTo>
                <a:lnTo>
                  <a:pt x="6133" y="16640"/>
                </a:lnTo>
                <a:lnTo>
                  <a:pt x="12612" y="1801"/>
                </a:lnTo>
                <a:lnTo>
                  <a:pt x="1269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60468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17073" y="13158"/>
                </a:moveTo>
                <a:lnTo>
                  <a:pt x="10569" y="13158"/>
                </a:lnTo>
                <a:lnTo>
                  <a:pt x="11395" y="14372"/>
                </a:lnTo>
                <a:lnTo>
                  <a:pt x="12339" y="15346"/>
                </a:lnTo>
                <a:lnTo>
                  <a:pt x="17804" y="17934"/>
                </a:lnTo>
                <a:lnTo>
                  <a:pt x="17293" y="15197"/>
                </a:lnTo>
                <a:lnTo>
                  <a:pt x="17073" y="13158"/>
                </a:lnTo>
                <a:close/>
              </a:path>
              <a:path w="18414" h="18415">
                <a:moveTo>
                  <a:pt x="4121" y="0"/>
                </a:moveTo>
                <a:lnTo>
                  <a:pt x="0" y="6379"/>
                </a:lnTo>
                <a:lnTo>
                  <a:pt x="105" y="7089"/>
                </a:lnTo>
                <a:lnTo>
                  <a:pt x="466" y="8852"/>
                </a:lnTo>
                <a:lnTo>
                  <a:pt x="308" y="9746"/>
                </a:lnTo>
                <a:lnTo>
                  <a:pt x="4672" y="14876"/>
                </a:lnTo>
                <a:lnTo>
                  <a:pt x="6245" y="14647"/>
                </a:lnTo>
                <a:lnTo>
                  <a:pt x="6756" y="14487"/>
                </a:lnTo>
                <a:lnTo>
                  <a:pt x="7891" y="14178"/>
                </a:lnTo>
                <a:lnTo>
                  <a:pt x="8682" y="13937"/>
                </a:lnTo>
                <a:lnTo>
                  <a:pt x="10059" y="13388"/>
                </a:lnTo>
                <a:lnTo>
                  <a:pt x="10569" y="13158"/>
                </a:lnTo>
                <a:lnTo>
                  <a:pt x="17073" y="13158"/>
                </a:lnTo>
                <a:lnTo>
                  <a:pt x="17017" y="12529"/>
                </a:lnTo>
                <a:lnTo>
                  <a:pt x="16585" y="12254"/>
                </a:lnTo>
                <a:lnTo>
                  <a:pt x="16231" y="11979"/>
                </a:lnTo>
                <a:lnTo>
                  <a:pt x="15483" y="11315"/>
                </a:lnTo>
                <a:lnTo>
                  <a:pt x="14846" y="10570"/>
                </a:lnTo>
                <a:lnTo>
                  <a:pt x="14462" y="10066"/>
                </a:lnTo>
                <a:lnTo>
                  <a:pt x="13597" y="8692"/>
                </a:lnTo>
                <a:lnTo>
                  <a:pt x="13755" y="7867"/>
                </a:lnTo>
                <a:lnTo>
                  <a:pt x="13881" y="6928"/>
                </a:lnTo>
                <a:lnTo>
                  <a:pt x="8682" y="1213"/>
                </a:lnTo>
                <a:lnTo>
                  <a:pt x="7621" y="778"/>
                </a:lnTo>
                <a:lnTo>
                  <a:pt x="5695" y="194"/>
                </a:lnTo>
                <a:lnTo>
                  <a:pt x="4121" y="0"/>
                </a:lnTo>
                <a:close/>
              </a:path>
              <a:path w="18414" h="18415">
                <a:moveTo>
                  <a:pt x="10216" y="1099"/>
                </a:moveTo>
                <a:lnTo>
                  <a:pt x="9744" y="1099"/>
                </a:lnTo>
                <a:lnTo>
                  <a:pt x="8682" y="1213"/>
                </a:lnTo>
                <a:lnTo>
                  <a:pt x="11002" y="1213"/>
                </a:lnTo>
                <a:lnTo>
                  <a:pt x="10216" y="10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62467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6526" y="0"/>
                </a:moveTo>
                <a:lnTo>
                  <a:pt x="629" y="6298"/>
                </a:lnTo>
                <a:lnTo>
                  <a:pt x="393" y="6459"/>
                </a:lnTo>
                <a:lnTo>
                  <a:pt x="196" y="6814"/>
                </a:lnTo>
                <a:lnTo>
                  <a:pt x="80" y="7157"/>
                </a:lnTo>
                <a:lnTo>
                  <a:pt x="0" y="8177"/>
                </a:lnTo>
                <a:lnTo>
                  <a:pt x="157" y="8612"/>
                </a:lnTo>
                <a:lnTo>
                  <a:pt x="4482" y="10410"/>
                </a:lnTo>
                <a:lnTo>
                  <a:pt x="5308" y="9940"/>
                </a:lnTo>
                <a:lnTo>
                  <a:pt x="9121" y="5359"/>
                </a:lnTo>
                <a:lnTo>
                  <a:pt x="9043" y="3722"/>
                </a:lnTo>
                <a:lnTo>
                  <a:pt x="8769" y="2897"/>
                </a:lnTo>
                <a:lnTo>
                  <a:pt x="8492" y="2301"/>
                </a:lnTo>
                <a:lnTo>
                  <a:pt x="7902" y="1408"/>
                </a:lnTo>
                <a:lnTo>
                  <a:pt x="6802" y="229"/>
                </a:lnTo>
                <a:lnTo>
                  <a:pt x="652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61642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050" y="0"/>
                </a:moveTo>
                <a:lnTo>
                  <a:pt x="0" y="5016"/>
                </a:lnTo>
                <a:lnTo>
                  <a:pt x="118" y="5680"/>
                </a:lnTo>
                <a:lnTo>
                  <a:pt x="5154" y="1408"/>
                </a:lnTo>
                <a:lnTo>
                  <a:pt x="5108" y="858"/>
                </a:lnTo>
                <a:lnTo>
                  <a:pt x="405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06462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5" h="20320">
                <a:moveTo>
                  <a:pt x="20806" y="3015"/>
                </a:moveTo>
                <a:lnTo>
                  <a:pt x="7431" y="3015"/>
                </a:lnTo>
                <a:lnTo>
                  <a:pt x="9239" y="3093"/>
                </a:lnTo>
                <a:lnTo>
                  <a:pt x="11047" y="3328"/>
                </a:lnTo>
                <a:lnTo>
                  <a:pt x="35380" y="16562"/>
                </a:lnTo>
                <a:lnTo>
                  <a:pt x="36873" y="17971"/>
                </a:lnTo>
                <a:lnTo>
                  <a:pt x="38416" y="19577"/>
                </a:lnTo>
                <a:lnTo>
                  <a:pt x="38612" y="19811"/>
                </a:lnTo>
                <a:lnTo>
                  <a:pt x="37674" y="17854"/>
                </a:lnTo>
                <a:lnTo>
                  <a:pt x="21328" y="3211"/>
                </a:lnTo>
                <a:lnTo>
                  <a:pt x="20806" y="3015"/>
                </a:lnTo>
                <a:close/>
              </a:path>
              <a:path w="38735" h="20320">
                <a:moveTo>
                  <a:pt x="4089" y="0"/>
                </a:moveTo>
                <a:lnTo>
                  <a:pt x="1454" y="79"/>
                </a:lnTo>
                <a:lnTo>
                  <a:pt x="668" y="1919"/>
                </a:lnTo>
                <a:lnTo>
                  <a:pt x="0" y="3954"/>
                </a:lnTo>
                <a:lnTo>
                  <a:pt x="1887" y="3485"/>
                </a:lnTo>
                <a:lnTo>
                  <a:pt x="3735" y="3211"/>
                </a:lnTo>
                <a:lnTo>
                  <a:pt x="5583" y="3054"/>
                </a:lnTo>
                <a:lnTo>
                  <a:pt x="7431" y="3015"/>
                </a:lnTo>
                <a:lnTo>
                  <a:pt x="20806" y="3015"/>
                </a:lnTo>
                <a:lnTo>
                  <a:pt x="19971" y="2701"/>
                </a:lnTo>
                <a:lnTo>
                  <a:pt x="5937" y="40"/>
                </a:lnTo>
                <a:lnTo>
                  <a:pt x="408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43223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8843" y="0"/>
                </a:moveTo>
                <a:lnTo>
                  <a:pt x="0" y="6146"/>
                </a:lnTo>
                <a:lnTo>
                  <a:pt x="80" y="6303"/>
                </a:lnTo>
                <a:lnTo>
                  <a:pt x="1724" y="6811"/>
                </a:lnTo>
                <a:lnTo>
                  <a:pt x="2081" y="6773"/>
                </a:lnTo>
                <a:lnTo>
                  <a:pt x="2518" y="6656"/>
                </a:lnTo>
                <a:lnTo>
                  <a:pt x="3230" y="6146"/>
                </a:lnTo>
                <a:lnTo>
                  <a:pt x="3852" y="5754"/>
                </a:lnTo>
                <a:lnTo>
                  <a:pt x="9556" y="4228"/>
                </a:lnTo>
                <a:lnTo>
                  <a:pt x="11642" y="4228"/>
                </a:lnTo>
                <a:lnTo>
                  <a:pt x="11994" y="3523"/>
                </a:lnTo>
                <a:lnTo>
                  <a:pt x="12101" y="2936"/>
                </a:lnTo>
                <a:lnTo>
                  <a:pt x="12074" y="2153"/>
                </a:lnTo>
                <a:lnTo>
                  <a:pt x="11867" y="1604"/>
                </a:lnTo>
                <a:lnTo>
                  <a:pt x="9314" y="77"/>
                </a:lnTo>
                <a:lnTo>
                  <a:pt x="8843" y="0"/>
                </a:lnTo>
                <a:close/>
              </a:path>
              <a:path w="12700" h="6984">
                <a:moveTo>
                  <a:pt x="11642" y="4228"/>
                </a:moveTo>
                <a:lnTo>
                  <a:pt x="10533" y="4228"/>
                </a:lnTo>
                <a:lnTo>
                  <a:pt x="11603" y="430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47156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014" y="0"/>
                </a:moveTo>
                <a:lnTo>
                  <a:pt x="0" y="1761"/>
                </a:lnTo>
                <a:lnTo>
                  <a:pt x="781" y="2192"/>
                </a:lnTo>
                <a:lnTo>
                  <a:pt x="1103" y="2348"/>
                </a:lnTo>
                <a:lnTo>
                  <a:pt x="1966" y="2622"/>
                </a:lnTo>
                <a:lnTo>
                  <a:pt x="2472" y="2701"/>
                </a:lnTo>
                <a:lnTo>
                  <a:pt x="2989" y="2740"/>
                </a:lnTo>
                <a:lnTo>
                  <a:pt x="3541" y="2701"/>
                </a:lnTo>
                <a:lnTo>
                  <a:pt x="6646" y="38"/>
                </a:lnTo>
                <a:lnTo>
                  <a:pt x="601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2164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623" y="0"/>
                </a:moveTo>
                <a:lnTo>
                  <a:pt x="264" y="1957"/>
                </a:lnTo>
                <a:lnTo>
                  <a:pt x="57" y="3797"/>
                </a:lnTo>
                <a:lnTo>
                  <a:pt x="0" y="9787"/>
                </a:lnTo>
                <a:lnTo>
                  <a:pt x="191" y="11549"/>
                </a:lnTo>
                <a:lnTo>
                  <a:pt x="413" y="12880"/>
                </a:lnTo>
                <a:lnTo>
                  <a:pt x="584" y="13664"/>
                </a:lnTo>
                <a:lnTo>
                  <a:pt x="971" y="15073"/>
                </a:lnTo>
                <a:lnTo>
                  <a:pt x="1213" y="15778"/>
                </a:lnTo>
                <a:lnTo>
                  <a:pt x="1489" y="15543"/>
                </a:lnTo>
                <a:lnTo>
                  <a:pt x="4007" y="10962"/>
                </a:lnTo>
                <a:lnTo>
                  <a:pt x="3957" y="7517"/>
                </a:lnTo>
                <a:lnTo>
                  <a:pt x="6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74224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5" h="41909">
                <a:moveTo>
                  <a:pt x="31844" y="36448"/>
                </a:moveTo>
                <a:lnTo>
                  <a:pt x="18910" y="36448"/>
                </a:lnTo>
                <a:lnTo>
                  <a:pt x="19774" y="37845"/>
                </a:lnTo>
                <a:lnTo>
                  <a:pt x="20640" y="38988"/>
                </a:lnTo>
                <a:lnTo>
                  <a:pt x="26183" y="41655"/>
                </a:lnTo>
                <a:lnTo>
                  <a:pt x="26891" y="41401"/>
                </a:lnTo>
                <a:lnTo>
                  <a:pt x="28267" y="40639"/>
                </a:lnTo>
                <a:lnTo>
                  <a:pt x="28935" y="40131"/>
                </a:lnTo>
                <a:lnTo>
                  <a:pt x="29564" y="39496"/>
                </a:lnTo>
                <a:lnTo>
                  <a:pt x="30154" y="38734"/>
                </a:lnTo>
                <a:lnTo>
                  <a:pt x="30744" y="38099"/>
                </a:lnTo>
                <a:lnTo>
                  <a:pt x="31844" y="36448"/>
                </a:lnTo>
                <a:close/>
              </a:path>
              <a:path w="70485" h="41909">
                <a:moveTo>
                  <a:pt x="7076" y="26161"/>
                </a:moveTo>
                <a:lnTo>
                  <a:pt x="5739" y="26542"/>
                </a:lnTo>
                <a:lnTo>
                  <a:pt x="4559" y="26923"/>
                </a:lnTo>
                <a:lnTo>
                  <a:pt x="3538" y="27431"/>
                </a:lnTo>
                <a:lnTo>
                  <a:pt x="2633" y="27812"/>
                </a:lnTo>
                <a:lnTo>
                  <a:pt x="0" y="31876"/>
                </a:lnTo>
                <a:lnTo>
                  <a:pt x="156" y="32384"/>
                </a:lnTo>
                <a:lnTo>
                  <a:pt x="6722" y="37591"/>
                </a:lnTo>
                <a:lnTo>
                  <a:pt x="8687" y="38099"/>
                </a:lnTo>
                <a:lnTo>
                  <a:pt x="10457" y="38226"/>
                </a:lnTo>
                <a:lnTo>
                  <a:pt x="12029" y="38480"/>
                </a:lnTo>
                <a:lnTo>
                  <a:pt x="14506" y="38480"/>
                </a:lnTo>
                <a:lnTo>
                  <a:pt x="15057" y="38353"/>
                </a:lnTo>
                <a:lnTo>
                  <a:pt x="15529" y="38353"/>
                </a:lnTo>
                <a:lnTo>
                  <a:pt x="16354" y="38099"/>
                </a:lnTo>
                <a:lnTo>
                  <a:pt x="18910" y="36448"/>
                </a:lnTo>
                <a:lnTo>
                  <a:pt x="31844" y="36448"/>
                </a:lnTo>
                <a:lnTo>
                  <a:pt x="32788" y="34670"/>
                </a:lnTo>
                <a:lnTo>
                  <a:pt x="33430" y="33400"/>
                </a:lnTo>
                <a:lnTo>
                  <a:pt x="9396" y="33400"/>
                </a:lnTo>
                <a:lnTo>
                  <a:pt x="9160" y="33273"/>
                </a:lnTo>
                <a:lnTo>
                  <a:pt x="8491" y="33019"/>
                </a:lnTo>
                <a:lnTo>
                  <a:pt x="8098" y="32765"/>
                </a:lnTo>
                <a:lnTo>
                  <a:pt x="7233" y="32257"/>
                </a:lnTo>
                <a:lnTo>
                  <a:pt x="6839" y="31876"/>
                </a:lnTo>
                <a:lnTo>
                  <a:pt x="6171" y="30860"/>
                </a:lnTo>
                <a:lnTo>
                  <a:pt x="6054" y="30606"/>
                </a:lnTo>
                <a:lnTo>
                  <a:pt x="5928" y="30098"/>
                </a:lnTo>
                <a:lnTo>
                  <a:pt x="6054" y="28193"/>
                </a:lnTo>
                <a:lnTo>
                  <a:pt x="6486" y="27177"/>
                </a:lnTo>
                <a:lnTo>
                  <a:pt x="7076" y="26161"/>
                </a:lnTo>
                <a:close/>
              </a:path>
              <a:path w="70485" h="41909">
                <a:moveTo>
                  <a:pt x="64284" y="5334"/>
                </a:moveTo>
                <a:lnTo>
                  <a:pt x="47336" y="5333"/>
                </a:lnTo>
                <a:lnTo>
                  <a:pt x="54958" y="5714"/>
                </a:lnTo>
                <a:lnTo>
                  <a:pt x="52566" y="6984"/>
                </a:lnTo>
                <a:lnTo>
                  <a:pt x="40179" y="14858"/>
                </a:lnTo>
                <a:lnTo>
                  <a:pt x="37939" y="16509"/>
                </a:lnTo>
                <a:lnTo>
                  <a:pt x="36798" y="17525"/>
                </a:lnTo>
                <a:lnTo>
                  <a:pt x="35659" y="18414"/>
                </a:lnTo>
                <a:lnTo>
                  <a:pt x="34479" y="19430"/>
                </a:lnTo>
                <a:lnTo>
                  <a:pt x="33339" y="20446"/>
                </a:lnTo>
                <a:lnTo>
                  <a:pt x="31779" y="21970"/>
                </a:lnTo>
                <a:lnTo>
                  <a:pt x="28738" y="25018"/>
                </a:lnTo>
                <a:lnTo>
                  <a:pt x="27271" y="26669"/>
                </a:lnTo>
                <a:lnTo>
                  <a:pt x="26026" y="27939"/>
                </a:lnTo>
                <a:lnTo>
                  <a:pt x="25043" y="28701"/>
                </a:lnTo>
                <a:lnTo>
                  <a:pt x="23942" y="29463"/>
                </a:lnTo>
                <a:lnTo>
                  <a:pt x="23313" y="29971"/>
                </a:lnTo>
                <a:lnTo>
                  <a:pt x="11754" y="33400"/>
                </a:lnTo>
                <a:lnTo>
                  <a:pt x="33430" y="33400"/>
                </a:lnTo>
                <a:lnTo>
                  <a:pt x="34058" y="32130"/>
                </a:lnTo>
                <a:lnTo>
                  <a:pt x="35579" y="28193"/>
                </a:lnTo>
                <a:lnTo>
                  <a:pt x="35659" y="27939"/>
                </a:lnTo>
                <a:lnTo>
                  <a:pt x="45295" y="27939"/>
                </a:lnTo>
                <a:lnTo>
                  <a:pt x="48608" y="20446"/>
                </a:lnTo>
                <a:lnTo>
                  <a:pt x="49932" y="17652"/>
                </a:lnTo>
                <a:lnTo>
                  <a:pt x="50910" y="16128"/>
                </a:lnTo>
                <a:lnTo>
                  <a:pt x="51542" y="15366"/>
                </a:lnTo>
                <a:lnTo>
                  <a:pt x="52129" y="14731"/>
                </a:lnTo>
                <a:lnTo>
                  <a:pt x="52991" y="14096"/>
                </a:lnTo>
                <a:lnTo>
                  <a:pt x="53267" y="13842"/>
                </a:lnTo>
                <a:lnTo>
                  <a:pt x="54015" y="13588"/>
                </a:lnTo>
                <a:lnTo>
                  <a:pt x="54486" y="13461"/>
                </a:lnTo>
                <a:lnTo>
                  <a:pt x="56107" y="13461"/>
                </a:lnTo>
                <a:lnTo>
                  <a:pt x="56383" y="13334"/>
                </a:lnTo>
                <a:lnTo>
                  <a:pt x="57280" y="13080"/>
                </a:lnTo>
                <a:lnTo>
                  <a:pt x="57637" y="12826"/>
                </a:lnTo>
                <a:lnTo>
                  <a:pt x="57993" y="12699"/>
                </a:lnTo>
                <a:lnTo>
                  <a:pt x="58580" y="12319"/>
                </a:lnTo>
                <a:lnTo>
                  <a:pt x="58810" y="12065"/>
                </a:lnTo>
                <a:lnTo>
                  <a:pt x="59212" y="11684"/>
                </a:lnTo>
                <a:lnTo>
                  <a:pt x="59488" y="11303"/>
                </a:lnTo>
                <a:lnTo>
                  <a:pt x="59718" y="10668"/>
                </a:lnTo>
                <a:lnTo>
                  <a:pt x="59684" y="9652"/>
                </a:lnTo>
                <a:lnTo>
                  <a:pt x="59408" y="9017"/>
                </a:lnTo>
                <a:lnTo>
                  <a:pt x="59431" y="8763"/>
                </a:lnTo>
                <a:lnTo>
                  <a:pt x="59994" y="8128"/>
                </a:lnTo>
                <a:lnTo>
                  <a:pt x="60776" y="7493"/>
                </a:lnTo>
                <a:lnTo>
                  <a:pt x="61179" y="7112"/>
                </a:lnTo>
                <a:lnTo>
                  <a:pt x="64284" y="5334"/>
                </a:lnTo>
                <a:close/>
              </a:path>
              <a:path w="70485" h="41909">
                <a:moveTo>
                  <a:pt x="45295" y="27939"/>
                </a:moveTo>
                <a:lnTo>
                  <a:pt x="35659" y="27939"/>
                </a:lnTo>
                <a:lnTo>
                  <a:pt x="36366" y="28828"/>
                </a:lnTo>
                <a:lnTo>
                  <a:pt x="37073" y="29590"/>
                </a:lnTo>
                <a:lnTo>
                  <a:pt x="40966" y="31368"/>
                </a:lnTo>
                <a:lnTo>
                  <a:pt x="41556" y="31241"/>
                </a:lnTo>
                <a:lnTo>
                  <a:pt x="42656" y="30733"/>
                </a:lnTo>
                <a:lnTo>
                  <a:pt x="43168" y="30352"/>
                </a:lnTo>
                <a:lnTo>
                  <a:pt x="44623" y="28828"/>
                </a:lnTo>
                <a:lnTo>
                  <a:pt x="45295" y="27939"/>
                </a:lnTo>
                <a:close/>
              </a:path>
              <a:path w="70485" h="41909">
                <a:moveTo>
                  <a:pt x="16787" y="12826"/>
                </a:moveTo>
                <a:lnTo>
                  <a:pt x="11307" y="21589"/>
                </a:lnTo>
                <a:lnTo>
                  <a:pt x="11519" y="22732"/>
                </a:lnTo>
                <a:lnTo>
                  <a:pt x="11722" y="23494"/>
                </a:lnTo>
                <a:lnTo>
                  <a:pt x="12265" y="25018"/>
                </a:lnTo>
                <a:lnTo>
                  <a:pt x="12580" y="25526"/>
                </a:lnTo>
                <a:lnTo>
                  <a:pt x="12697" y="25780"/>
                </a:lnTo>
                <a:lnTo>
                  <a:pt x="18635" y="27304"/>
                </a:lnTo>
                <a:lnTo>
                  <a:pt x="19264" y="27177"/>
                </a:lnTo>
                <a:lnTo>
                  <a:pt x="21347" y="26669"/>
                </a:lnTo>
                <a:lnTo>
                  <a:pt x="22880" y="26161"/>
                </a:lnTo>
                <a:lnTo>
                  <a:pt x="24611" y="25526"/>
                </a:lnTo>
                <a:lnTo>
                  <a:pt x="25554" y="25018"/>
                </a:lnTo>
                <a:lnTo>
                  <a:pt x="25437" y="24891"/>
                </a:lnTo>
                <a:lnTo>
                  <a:pt x="18713" y="21843"/>
                </a:lnTo>
                <a:lnTo>
                  <a:pt x="17455" y="21589"/>
                </a:lnTo>
                <a:lnTo>
                  <a:pt x="14586" y="21589"/>
                </a:lnTo>
                <a:lnTo>
                  <a:pt x="14782" y="21208"/>
                </a:lnTo>
                <a:lnTo>
                  <a:pt x="15018" y="20827"/>
                </a:lnTo>
                <a:lnTo>
                  <a:pt x="16236" y="19938"/>
                </a:lnTo>
                <a:lnTo>
                  <a:pt x="17219" y="19430"/>
                </a:lnTo>
                <a:lnTo>
                  <a:pt x="18516" y="19176"/>
                </a:lnTo>
                <a:lnTo>
                  <a:pt x="19578" y="18922"/>
                </a:lnTo>
                <a:lnTo>
                  <a:pt x="35248" y="15874"/>
                </a:lnTo>
                <a:lnTo>
                  <a:pt x="28699" y="15874"/>
                </a:lnTo>
                <a:lnTo>
                  <a:pt x="26970" y="15493"/>
                </a:lnTo>
                <a:lnTo>
                  <a:pt x="25829" y="14858"/>
                </a:lnTo>
                <a:lnTo>
                  <a:pt x="25554" y="14604"/>
                </a:lnTo>
                <a:lnTo>
                  <a:pt x="24138" y="14223"/>
                </a:lnTo>
                <a:lnTo>
                  <a:pt x="21622" y="13461"/>
                </a:lnTo>
                <a:lnTo>
                  <a:pt x="20483" y="13207"/>
                </a:lnTo>
                <a:lnTo>
                  <a:pt x="18477" y="12953"/>
                </a:lnTo>
                <a:lnTo>
                  <a:pt x="16787" y="12826"/>
                </a:lnTo>
                <a:close/>
              </a:path>
              <a:path w="70485" h="41909">
                <a:moveTo>
                  <a:pt x="30060" y="18922"/>
                </a:moveTo>
                <a:lnTo>
                  <a:pt x="22212" y="18922"/>
                </a:lnTo>
                <a:lnTo>
                  <a:pt x="23785" y="19049"/>
                </a:lnTo>
                <a:lnTo>
                  <a:pt x="26537" y="19557"/>
                </a:lnTo>
                <a:lnTo>
                  <a:pt x="27560" y="19811"/>
                </a:lnTo>
                <a:lnTo>
                  <a:pt x="27913" y="19811"/>
                </a:lnTo>
                <a:lnTo>
                  <a:pt x="28896" y="19430"/>
                </a:lnTo>
                <a:lnTo>
                  <a:pt x="30060" y="18922"/>
                </a:lnTo>
                <a:close/>
              </a:path>
              <a:path w="70485" h="41909">
                <a:moveTo>
                  <a:pt x="38882" y="761"/>
                </a:moveTo>
                <a:lnTo>
                  <a:pt x="29737" y="7365"/>
                </a:lnTo>
                <a:lnTo>
                  <a:pt x="29860" y="8127"/>
                </a:lnTo>
                <a:lnTo>
                  <a:pt x="29965" y="8508"/>
                </a:lnTo>
                <a:lnTo>
                  <a:pt x="30154" y="9016"/>
                </a:lnTo>
                <a:lnTo>
                  <a:pt x="31098" y="10413"/>
                </a:lnTo>
                <a:lnTo>
                  <a:pt x="32199" y="11302"/>
                </a:lnTo>
                <a:lnTo>
                  <a:pt x="32473" y="11556"/>
                </a:lnTo>
                <a:lnTo>
                  <a:pt x="31019" y="15112"/>
                </a:lnTo>
                <a:lnTo>
                  <a:pt x="30783" y="15366"/>
                </a:lnTo>
                <a:lnTo>
                  <a:pt x="30469" y="15620"/>
                </a:lnTo>
                <a:lnTo>
                  <a:pt x="29918" y="15747"/>
                </a:lnTo>
                <a:lnTo>
                  <a:pt x="29604" y="15874"/>
                </a:lnTo>
                <a:lnTo>
                  <a:pt x="39708" y="10667"/>
                </a:lnTo>
                <a:lnTo>
                  <a:pt x="40101" y="10286"/>
                </a:lnTo>
                <a:lnTo>
                  <a:pt x="40337" y="9778"/>
                </a:lnTo>
                <a:lnTo>
                  <a:pt x="40259" y="8762"/>
                </a:lnTo>
                <a:lnTo>
                  <a:pt x="40023" y="8381"/>
                </a:lnTo>
                <a:lnTo>
                  <a:pt x="39630" y="8000"/>
                </a:lnTo>
                <a:lnTo>
                  <a:pt x="39394" y="7873"/>
                </a:lnTo>
                <a:lnTo>
                  <a:pt x="38725" y="7365"/>
                </a:lnTo>
                <a:lnTo>
                  <a:pt x="37899" y="6984"/>
                </a:lnTo>
                <a:lnTo>
                  <a:pt x="37388" y="6857"/>
                </a:lnTo>
                <a:lnTo>
                  <a:pt x="36208" y="6476"/>
                </a:lnTo>
                <a:lnTo>
                  <a:pt x="34793" y="6095"/>
                </a:lnTo>
                <a:lnTo>
                  <a:pt x="35737" y="5841"/>
                </a:lnTo>
                <a:lnTo>
                  <a:pt x="37073" y="5714"/>
                </a:lnTo>
                <a:lnTo>
                  <a:pt x="37978" y="5587"/>
                </a:lnTo>
                <a:lnTo>
                  <a:pt x="41752" y="5333"/>
                </a:lnTo>
                <a:lnTo>
                  <a:pt x="64284" y="5334"/>
                </a:lnTo>
                <a:lnTo>
                  <a:pt x="65181" y="5080"/>
                </a:lnTo>
                <a:lnTo>
                  <a:pt x="66089" y="4699"/>
                </a:lnTo>
                <a:lnTo>
                  <a:pt x="67699" y="4191"/>
                </a:lnTo>
                <a:lnTo>
                  <a:pt x="68412" y="4064"/>
                </a:lnTo>
                <a:lnTo>
                  <a:pt x="70252" y="3810"/>
                </a:lnTo>
                <a:lnTo>
                  <a:pt x="69700" y="3810"/>
                </a:lnTo>
                <a:lnTo>
                  <a:pt x="69355" y="3683"/>
                </a:lnTo>
                <a:lnTo>
                  <a:pt x="67188" y="2667"/>
                </a:lnTo>
                <a:lnTo>
                  <a:pt x="47768" y="2666"/>
                </a:lnTo>
                <a:lnTo>
                  <a:pt x="45527" y="2031"/>
                </a:lnTo>
                <a:lnTo>
                  <a:pt x="43521" y="1523"/>
                </a:lnTo>
                <a:lnTo>
                  <a:pt x="41752" y="1269"/>
                </a:lnTo>
                <a:lnTo>
                  <a:pt x="40220" y="1015"/>
                </a:lnTo>
                <a:lnTo>
                  <a:pt x="38882" y="761"/>
                </a:lnTo>
                <a:close/>
              </a:path>
              <a:path w="70485" h="41909">
                <a:moveTo>
                  <a:pt x="56107" y="13461"/>
                </a:moveTo>
                <a:lnTo>
                  <a:pt x="55199" y="13461"/>
                </a:lnTo>
                <a:lnTo>
                  <a:pt x="55831" y="13588"/>
                </a:lnTo>
                <a:lnTo>
                  <a:pt x="56107" y="13461"/>
                </a:lnTo>
                <a:close/>
              </a:path>
              <a:path w="70485" h="41909">
                <a:moveTo>
                  <a:pt x="57867" y="0"/>
                </a:moveTo>
                <a:lnTo>
                  <a:pt x="47768" y="2666"/>
                </a:lnTo>
                <a:lnTo>
                  <a:pt x="67188" y="2667"/>
                </a:lnTo>
                <a:lnTo>
                  <a:pt x="66917" y="2540"/>
                </a:lnTo>
                <a:lnTo>
                  <a:pt x="64364" y="1524"/>
                </a:lnTo>
                <a:lnTo>
                  <a:pt x="61995" y="889"/>
                </a:lnTo>
                <a:lnTo>
                  <a:pt x="60903" y="508"/>
                </a:lnTo>
                <a:lnTo>
                  <a:pt x="58856" y="127"/>
                </a:lnTo>
                <a:lnTo>
                  <a:pt x="578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10065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5" h="36195">
                <a:moveTo>
                  <a:pt x="38588" y="26543"/>
                </a:moveTo>
                <a:lnTo>
                  <a:pt x="28852" y="26543"/>
                </a:lnTo>
                <a:lnTo>
                  <a:pt x="29127" y="26670"/>
                </a:lnTo>
                <a:lnTo>
                  <a:pt x="29324" y="26670"/>
                </a:lnTo>
                <a:lnTo>
                  <a:pt x="29520" y="26797"/>
                </a:lnTo>
                <a:lnTo>
                  <a:pt x="29835" y="27051"/>
                </a:lnTo>
                <a:lnTo>
                  <a:pt x="30032" y="27305"/>
                </a:lnTo>
                <a:lnTo>
                  <a:pt x="30137" y="27559"/>
                </a:lnTo>
                <a:lnTo>
                  <a:pt x="30381" y="29210"/>
                </a:lnTo>
                <a:lnTo>
                  <a:pt x="30739" y="30988"/>
                </a:lnTo>
                <a:lnTo>
                  <a:pt x="33374" y="35052"/>
                </a:lnTo>
                <a:lnTo>
                  <a:pt x="33884" y="35433"/>
                </a:lnTo>
                <a:lnTo>
                  <a:pt x="34396" y="35560"/>
                </a:lnTo>
                <a:lnTo>
                  <a:pt x="34907" y="35814"/>
                </a:lnTo>
                <a:lnTo>
                  <a:pt x="35968" y="35941"/>
                </a:lnTo>
                <a:lnTo>
                  <a:pt x="37580" y="35941"/>
                </a:lnTo>
                <a:lnTo>
                  <a:pt x="40412" y="35179"/>
                </a:lnTo>
                <a:lnTo>
                  <a:pt x="42141" y="34290"/>
                </a:lnTo>
                <a:lnTo>
                  <a:pt x="46663" y="32385"/>
                </a:lnTo>
                <a:lnTo>
                  <a:pt x="48077" y="31623"/>
                </a:lnTo>
                <a:lnTo>
                  <a:pt x="50869" y="30226"/>
                </a:lnTo>
                <a:lnTo>
                  <a:pt x="52832" y="29210"/>
                </a:lnTo>
                <a:lnTo>
                  <a:pt x="35968" y="29210"/>
                </a:lnTo>
                <a:lnTo>
                  <a:pt x="37865" y="27305"/>
                </a:lnTo>
                <a:lnTo>
                  <a:pt x="38588" y="26543"/>
                </a:lnTo>
                <a:close/>
              </a:path>
              <a:path w="70485" h="36195">
                <a:moveTo>
                  <a:pt x="388" y="3301"/>
                </a:moveTo>
                <a:lnTo>
                  <a:pt x="223" y="4190"/>
                </a:lnTo>
                <a:lnTo>
                  <a:pt x="117" y="4952"/>
                </a:lnTo>
                <a:lnTo>
                  <a:pt x="0" y="7111"/>
                </a:lnTo>
                <a:lnTo>
                  <a:pt x="122" y="8762"/>
                </a:lnTo>
                <a:lnTo>
                  <a:pt x="8526" y="17017"/>
                </a:lnTo>
                <a:lnTo>
                  <a:pt x="9549" y="17271"/>
                </a:lnTo>
                <a:lnTo>
                  <a:pt x="11121" y="17398"/>
                </a:lnTo>
                <a:lnTo>
                  <a:pt x="11750" y="17398"/>
                </a:lnTo>
                <a:lnTo>
                  <a:pt x="11043" y="21081"/>
                </a:lnTo>
                <a:lnTo>
                  <a:pt x="10933" y="21970"/>
                </a:lnTo>
                <a:lnTo>
                  <a:pt x="10826" y="26034"/>
                </a:lnTo>
                <a:lnTo>
                  <a:pt x="10944" y="27050"/>
                </a:lnTo>
                <a:lnTo>
                  <a:pt x="16075" y="31876"/>
                </a:lnTo>
                <a:lnTo>
                  <a:pt x="16861" y="32003"/>
                </a:lnTo>
                <a:lnTo>
                  <a:pt x="18355" y="32003"/>
                </a:lnTo>
                <a:lnTo>
                  <a:pt x="19023" y="31876"/>
                </a:lnTo>
                <a:lnTo>
                  <a:pt x="19692" y="31876"/>
                </a:lnTo>
                <a:lnTo>
                  <a:pt x="27123" y="27051"/>
                </a:lnTo>
                <a:lnTo>
                  <a:pt x="27555" y="26797"/>
                </a:lnTo>
                <a:lnTo>
                  <a:pt x="27909" y="26670"/>
                </a:lnTo>
                <a:lnTo>
                  <a:pt x="28262" y="26670"/>
                </a:lnTo>
                <a:lnTo>
                  <a:pt x="28577" y="26543"/>
                </a:lnTo>
                <a:lnTo>
                  <a:pt x="38588" y="26543"/>
                </a:lnTo>
                <a:lnTo>
                  <a:pt x="39310" y="25781"/>
                </a:lnTo>
                <a:lnTo>
                  <a:pt x="42219" y="22098"/>
                </a:lnTo>
                <a:lnTo>
                  <a:pt x="41945" y="22098"/>
                </a:lnTo>
                <a:lnTo>
                  <a:pt x="39783" y="21971"/>
                </a:lnTo>
                <a:lnTo>
                  <a:pt x="35851" y="21336"/>
                </a:lnTo>
                <a:lnTo>
                  <a:pt x="33335" y="20701"/>
                </a:lnTo>
                <a:lnTo>
                  <a:pt x="30543" y="20066"/>
                </a:lnTo>
                <a:lnTo>
                  <a:pt x="1960" y="4825"/>
                </a:lnTo>
                <a:lnTo>
                  <a:pt x="388" y="3301"/>
                </a:lnTo>
                <a:close/>
              </a:path>
              <a:path w="70485" h="36195">
                <a:moveTo>
                  <a:pt x="53346" y="14605"/>
                </a:moveTo>
                <a:lnTo>
                  <a:pt x="41551" y="14605"/>
                </a:lnTo>
                <a:lnTo>
                  <a:pt x="43163" y="15113"/>
                </a:lnTo>
                <a:lnTo>
                  <a:pt x="44028" y="15494"/>
                </a:lnTo>
                <a:lnTo>
                  <a:pt x="50869" y="17145"/>
                </a:lnTo>
                <a:lnTo>
                  <a:pt x="52677" y="17399"/>
                </a:lnTo>
                <a:lnTo>
                  <a:pt x="56649" y="18034"/>
                </a:lnTo>
                <a:lnTo>
                  <a:pt x="63489" y="18415"/>
                </a:lnTo>
                <a:lnTo>
                  <a:pt x="62743" y="18796"/>
                </a:lnTo>
                <a:lnTo>
                  <a:pt x="60462" y="19431"/>
                </a:lnTo>
                <a:lnTo>
                  <a:pt x="59676" y="19685"/>
                </a:lnTo>
                <a:lnTo>
                  <a:pt x="57750" y="20066"/>
                </a:lnTo>
                <a:lnTo>
                  <a:pt x="55390" y="20447"/>
                </a:lnTo>
                <a:lnTo>
                  <a:pt x="51066" y="20828"/>
                </a:lnTo>
                <a:lnTo>
                  <a:pt x="49611" y="22225"/>
                </a:lnTo>
                <a:lnTo>
                  <a:pt x="42574" y="26670"/>
                </a:lnTo>
                <a:lnTo>
                  <a:pt x="41119" y="27432"/>
                </a:lnTo>
                <a:lnTo>
                  <a:pt x="38681" y="28321"/>
                </a:lnTo>
                <a:lnTo>
                  <a:pt x="35968" y="29210"/>
                </a:lnTo>
                <a:lnTo>
                  <a:pt x="52832" y="29210"/>
                </a:lnTo>
                <a:lnTo>
                  <a:pt x="69859" y="18796"/>
                </a:lnTo>
                <a:lnTo>
                  <a:pt x="70252" y="18542"/>
                </a:lnTo>
                <a:lnTo>
                  <a:pt x="70206" y="17780"/>
                </a:lnTo>
                <a:lnTo>
                  <a:pt x="69433" y="15367"/>
                </a:lnTo>
                <a:lnTo>
                  <a:pt x="56924" y="15367"/>
                </a:lnTo>
                <a:lnTo>
                  <a:pt x="55547" y="15240"/>
                </a:lnTo>
                <a:lnTo>
                  <a:pt x="54840" y="15113"/>
                </a:lnTo>
                <a:lnTo>
                  <a:pt x="53346" y="14605"/>
                </a:lnTo>
                <a:close/>
              </a:path>
              <a:path w="70485" h="36195">
                <a:moveTo>
                  <a:pt x="29285" y="6604"/>
                </a:moveTo>
                <a:lnTo>
                  <a:pt x="23938" y="6604"/>
                </a:lnTo>
                <a:lnTo>
                  <a:pt x="24764" y="8128"/>
                </a:lnTo>
                <a:lnTo>
                  <a:pt x="25370" y="9017"/>
                </a:lnTo>
                <a:lnTo>
                  <a:pt x="37777" y="17272"/>
                </a:lnTo>
                <a:lnTo>
                  <a:pt x="39074" y="17780"/>
                </a:lnTo>
                <a:lnTo>
                  <a:pt x="41945" y="18542"/>
                </a:lnTo>
                <a:lnTo>
                  <a:pt x="45090" y="19304"/>
                </a:lnTo>
                <a:lnTo>
                  <a:pt x="43517" y="17780"/>
                </a:lnTo>
                <a:lnTo>
                  <a:pt x="43045" y="17272"/>
                </a:lnTo>
                <a:lnTo>
                  <a:pt x="42180" y="16002"/>
                </a:lnTo>
                <a:lnTo>
                  <a:pt x="41551" y="14605"/>
                </a:lnTo>
                <a:lnTo>
                  <a:pt x="53346" y="14605"/>
                </a:lnTo>
                <a:lnTo>
                  <a:pt x="52599" y="14224"/>
                </a:lnTo>
                <a:lnTo>
                  <a:pt x="34081" y="9652"/>
                </a:lnTo>
                <a:lnTo>
                  <a:pt x="33335" y="9525"/>
                </a:lnTo>
                <a:lnTo>
                  <a:pt x="32981" y="9398"/>
                </a:lnTo>
                <a:lnTo>
                  <a:pt x="32116" y="8890"/>
                </a:lnTo>
                <a:lnTo>
                  <a:pt x="31604" y="8636"/>
                </a:lnTo>
                <a:lnTo>
                  <a:pt x="31054" y="8255"/>
                </a:lnTo>
                <a:lnTo>
                  <a:pt x="29285" y="6604"/>
                </a:lnTo>
                <a:close/>
              </a:path>
              <a:path w="70485" h="36195">
                <a:moveTo>
                  <a:pt x="19495" y="0"/>
                </a:moveTo>
                <a:lnTo>
                  <a:pt x="18709" y="0"/>
                </a:lnTo>
                <a:lnTo>
                  <a:pt x="18237" y="126"/>
                </a:lnTo>
                <a:lnTo>
                  <a:pt x="17411" y="253"/>
                </a:lnTo>
                <a:lnTo>
                  <a:pt x="15331" y="5333"/>
                </a:lnTo>
                <a:lnTo>
                  <a:pt x="15451" y="6603"/>
                </a:lnTo>
                <a:lnTo>
                  <a:pt x="15547" y="7111"/>
                </a:lnTo>
                <a:lnTo>
                  <a:pt x="16158" y="9524"/>
                </a:lnTo>
                <a:lnTo>
                  <a:pt x="16546" y="10794"/>
                </a:lnTo>
                <a:lnTo>
                  <a:pt x="16665" y="11429"/>
                </a:lnTo>
                <a:lnTo>
                  <a:pt x="16821" y="11556"/>
                </a:lnTo>
                <a:lnTo>
                  <a:pt x="17097" y="11937"/>
                </a:lnTo>
                <a:lnTo>
                  <a:pt x="19378" y="13588"/>
                </a:lnTo>
                <a:lnTo>
                  <a:pt x="20360" y="14096"/>
                </a:lnTo>
                <a:lnTo>
                  <a:pt x="22916" y="15366"/>
                </a:lnTo>
                <a:lnTo>
                  <a:pt x="24567" y="16129"/>
                </a:lnTo>
                <a:lnTo>
                  <a:pt x="26454" y="16891"/>
                </a:lnTo>
                <a:lnTo>
                  <a:pt x="25785" y="15748"/>
                </a:lnTo>
                <a:lnTo>
                  <a:pt x="25039" y="14097"/>
                </a:lnTo>
                <a:lnTo>
                  <a:pt x="24511" y="12446"/>
                </a:lnTo>
                <a:lnTo>
                  <a:pt x="24174" y="10922"/>
                </a:lnTo>
                <a:lnTo>
                  <a:pt x="23929" y="8636"/>
                </a:lnTo>
                <a:lnTo>
                  <a:pt x="23938" y="6604"/>
                </a:lnTo>
                <a:lnTo>
                  <a:pt x="29285" y="6604"/>
                </a:lnTo>
                <a:lnTo>
                  <a:pt x="28616" y="5715"/>
                </a:lnTo>
                <a:lnTo>
                  <a:pt x="27987" y="4953"/>
                </a:lnTo>
                <a:lnTo>
                  <a:pt x="26848" y="3175"/>
                </a:lnTo>
                <a:lnTo>
                  <a:pt x="26297" y="2667"/>
                </a:lnTo>
                <a:lnTo>
                  <a:pt x="25471" y="2032"/>
                </a:lnTo>
                <a:lnTo>
                  <a:pt x="24330" y="1397"/>
                </a:lnTo>
                <a:lnTo>
                  <a:pt x="23623" y="1143"/>
                </a:lnTo>
                <a:lnTo>
                  <a:pt x="22837" y="762"/>
                </a:lnTo>
                <a:lnTo>
                  <a:pt x="21933" y="508"/>
                </a:lnTo>
                <a:lnTo>
                  <a:pt x="20911" y="254"/>
                </a:lnTo>
                <a:lnTo>
                  <a:pt x="19810" y="127"/>
                </a:lnTo>
                <a:lnTo>
                  <a:pt x="19495" y="0"/>
                </a:lnTo>
                <a:close/>
              </a:path>
              <a:path w="70485" h="36195">
                <a:moveTo>
                  <a:pt x="66399" y="14605"/>
                </a:moveTo>
                <a:lnTo>
                  <a:pt x="65062" y="14605"/>
                </a:lnTo>
                <a:lnTo>
                  <a:pt x="62900" y="14732"/>
                </a:lnTo>
                <a:lnTo>
                  <a:pt x="61485" y="14859"/>
                </a:lnTo>
                <a:lnTo>
                  <a:pt x="59243" y="15240"/>
                </a:lnTo>
                <a:lnTo>
                  <a:pt x="58182" y="15367"/>
                </a:lnTo>
                <a:lnTo>
                  <a:pt x="69433" y="15367"/>
                </a:lnTo>
                <a:lnTo>
                  <a:pt x="69230" y="14732"/>
                </a:lnTo>
                <a:lnTo>
                  <a:pt x="68443" y="14732"/>
                </a:lnTo>
                <a:lnTo>
                  <a:pt x="66399" y="14605"/>
                </a:lnTo>
                <a:close/>
              </a:path>
              <a:path w="70485" h="36195">
                <a:moveTo>
                  <a:pt x="40412" y="4064"/>
                </a:moveTo>
                <a:lnTo>
                  <a:pt x="38760" y="4064"/>
                </a:lnTo>
                <a:lnTo>
                  <a:pt x="38131" y="4191"/>
                </a:lnTo>
                <a:lnTo>
                  <a:pt x="37816" y="4318"/>
                </a:lnTo>
                <a:lnTo>
                  <a:pt x="37502" y="4572"/>
                </a:lnTo>
                <a:lnTo>
                  <a:pt x="36873" y="4953"/>
                </a:lnTo>
                <a:lnTo>
                  <a:pt x="34239" y="9652"/>
                </a:lnTo>
                <a:lnTo>
                  <a:pt x="49913" y="9652"/>
                </a:lnTo>
                <a:lnTo>
                  <a:pt x="41748" y="4572"/>
                </a:lnTo>
                <a:lnTo>
                  <a:pt x="41512" y="4445"/>
                </a:lnTo>
                <a:lnTo>
                  <a:pt x="40412" y="406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08010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8930" y="127"/>
                </a:moveTo>
                <a:lnTo>
                  <a:pt x="6217" y="126"/>
                </a:lnTo>
                <a:lnTo>
                  <a:pt x="5745" y="253"/>
                </a:lnTo>
                <a:lnTo>
                  <a:pt x="4841" y="634"/>
                </a:lnTo>
                <a:lnTo>
                  <a:pt x="4408" y="761"/>
                </a:lnTo>
                <a:lnTo>
                  <a:pt x="0" y="10667"/>
                </a:lnTo>
                <a:lnTo>
                  <a:pt x="117" y="11429"/>
                </a:lnTo>
                <a:lnTo>
                  <a:pt x="10817" y="22605"/>
                </a:lnTo>
                <a:lnTo>
                  <a:pt x="10306" y="23240"/>
                </a:lnTo>
                <a:lnTo>
                  <a:pt x="10031" y="23875"/>
                </a:lnTo>
                <a:lnTo>
                  <a:pt x="9952" y="25018"/>
                </a:lnTo>
                <a:lnTo>
                  <a:pt x="8144" y="25526"/>
                </a:lnTo>
                <a:lnTo>
                  <a:pt x="6689" y="26288"/>
                </a:lnTo>
                <a:lnTo>
                  <a:pt x="6020" y="26669"/>
                </a:lnTo>
                <a:lnTo>
                  <a:pt x="4959" y="27431"/>
                </a:lnTo>
                <a:lnTo>
                  <a:pt x="4487" y="27939"/>
                </a:lnTo>
                <a:lnTo>
                  <a:pt x="4094" y="28320"/>
                </a:lnTo>
                <a:lnTo>
                  <a:pt x="2626" y="34289"/>
                </a:lnTo>
                <a:lnTo>
                  <a:pt x="2738" y="35051"/>
                </a:lnTo>
                <a:lnTo>
                  <a:pt x="3150" y="36702"/>
                </a:lnTo>
                <a:lnTo>
                  <a:pt x="3308" y="37464"/>
                </a:lnTo>
                <a:lnTo>
                  <a:pt x="3465" y="37972"/>
                </a:lnTo>
                <a:lnTo>
                  <a:pt x="4094" y="39115"/>
                </a:lnTo>
                <a:lnTo>
                  <a:pt x="4998" y="40131"/>
                </a:lnTo>
                <a:lnTo>
                  <a:pt x="5509" y="40512"/>
                </a:lnTo>
                <a:lnTo>
                  <a:pt x="6099" y="41020"/>
                </a:lnTo>
                <a:lnTo>
                  <a:pt x="6728" y="41401"/>
                </a:lnTo>
                <a:lnTo>
                  <a:pt x="8104" y="42036"/>
                </a:lnTo>
                <a:lnTo>
                  <a:pt x="8812" y="42417"/>
                </a:lnTo>
                <a:lnTo>
                  <a:pt x="19349" y="44449"/>
                </a:lnTo>
                <a:lnTo>
                  <a:pt x="20056" y="44576"/>
                </a:lnTo>
                <a:lnTo>
                  <a:pt x="30278" y="50927"/>
                </a:lnTo>
                <a:lnTo>
                  <a:pt x="31143" y="50800"/>
                </a:lnTo>
                <a:lnTo>
                  <a:pt x="32008" y="50546"/>
                </a:lnTo>
                <a:lnTo>
                  <a:pt x="33699" y="49911"/>
                </a:lnTo>
                <a:lnTo>
                  <a:pt x="34525" y="49530"/>
                </a:lnTo>
                <a:lnTo>
                  <a:pt x="35310" y="49022"/>
                </a:lnTo>
                <a:lnTo>
                  <a:pt x="36058" y="48641"/>
                </a:lnTo>
                <a:lnTo>
                  <a:pt x="41522" y="44069"/>
                </a:lnTo>
                <a:lnTo>
                  <a:pt x="54772" y="44069"/>
                </a:lnTo>
                <a:lnTo>
                  <a:pt x="58969" y="39624"/>
                </a:lnTo>
                <a:lnTo>
                  <a:pt x="38023" y="39624"/>
                </a:lnTo>
                <a:lnTo>
                  <a:pt x="36962" y="39497"/>
                </a:lnTo>
                <a:lnTo>
                  <a:pt x="33135" y="35687"/>
                </a:lnTo>
                <a:lnTo>
                  <a:pt x="18916" y="35687"/>
                </a:lnTo>
                <a:lnTo>
                  <a:pt x="18130" y="35560"/>
                </a:lnTo>
                <a:lnTo>
                  <a:pt x="16243" y="35305"/>
                </a:lnTo>
                <a:lnTo>
                  <a:pt x="15614" y="35051"/>
                </a:lnTo>
                <a:lnTo>
                  <a:pt x="12910" y="29971"/>
                </a:lnTo>
                <a:lnTo>
                  <a:pt x="13003" y="25526"/>
                </a:lnTo>
                <a:lnTo>
                  <a:pt x="13098" y="24764"/>
                </a:lnTo>
                <a:lnTo>
                  <a:pt x="13805" y="21082"/>
                </a:lnTo>
                <a:lnTo>
                  <a:pt x="13176" y="21081"/>
                </a:lnTo>
                <a:lnTo>
                  <a:pt x="11604" y="20954"/>
                </a:lnTo>
                <a:lnTo>
                  <a:pt x="10581" y="20700"/>
                </a:lnTo>
                <a:lnTo>
                  <a:pt x="9441" y="20446"/>
                </a:lnTo>
                <a:lnTo>
                  <a:pt x="8261" y="20065"/>
                </a:lnTo>
                <a:lnTo>
                  <a:pt x="7632" y="19684"/>
                </a:lnTo>
                <a:lnTo>
                  <a:pt x="7043" y="19430"/>
                </a:lnTo>
                <a:lnTo>
                  <a:pt x="2054" y="10794"/>
                </a:lnTo>
                <a:lnTo>
                  <a:pt x="2171" y="8635"/>
                </a:lnTo>
                <a:lnTo>
                  <a:pt x="2278" y="7873"/>
                </a:lnTo>
                <a:lnTo>
                  <a:pt x="2443" y="6984"/>
                </a:lnTo>
                <a:lnTo>
                  <a:pt x="17421" y="6985"/>
                </a:lnTo>
                <a:lnTo>
                  <a:pt x="17569" y="6350"/>
                </a:lnTo>
                <a:lnTo>
                  <a:pt x="15731" y="6350"/>
                </a:lnTo>
                <a:lnTo>
                  <a:pt x="14473" y="4318"/>
                </a:lnTo>
                <a:lnTo>
                  <a:pt x="13215" y="2794"/>
                </a:lnTo>
                <a:lnTo>
                  <a:pt x="12586" y="2159"/>
                </a:lnTo>
                <a:lnTo>
                  <a:pt x="11957" y="1651"/>
                </a:lnTo>
                <a:lnTo>
                  <a:pt x="10109" y="508"/>
                </a:lnTo>
                <a:lnTo>
                  <a:pt x="9520" y="381"/>
                </a:lnTo>
                <a:lnTo>
                  <a:pt x="8930" y="127"/>
                </a:lnTo>
                <a:close/>
              </a:path>
              <a:path w="76200" h="51434">
                <a:moveTo>
                  <a:pt x="73172" y="43180"/>
                </a:moveTo>
                <a:lnTo>
                  <a:pt x="62753" y="43180"/>
                </a:lnTo>
                <a:lnTo>
                  <a:pt x="64058" y="44958"/>
                </a:lnTo>
                <a:lnTo>
                  <a:pt x="64365" y="45339"/>
                </a:lnTo>
                <a:lnTo>
                  <a:pt x="64915" y="45847"/>
                </a:lnTo>
                <a:lnTo>
                  <a:pt x="65427" y="46355"/>
                </a:lnTo>
                <a:lnTo>
                  <a:pt x="66921" y="47117"/>
                </a:lnTo>
                <a:lnTo>
                  <a:pt x="67392" y="47244"/>
                </a:lnTo>
                <a:lnTo>
                  <a:pt x="68336" y="47244"/>
                </a:lnTo>
                <a:lnTo>
                  <a:pt x="69988" y="46736"/>
                </a:lnTo>
                <a:lnTo>
                  <a:pt x="70734" y="46228"/>
                </a:lnTo>
                <a:lnTo>
                  <a:pt x="71402" y="45593"/>
                </a:lnTo>
                <a:lnTo>
                  <a:pt x="71678" y="45212"/>
                </a:lnTo>
                <a:lnTo>
                  <a:pt x="72417" y="44323"/>
                </a:lnTo>
                <a:lnTo>
                  <a:pt x="72700" y="43942"/>
                </a:lnTo>
                <a:lnTo>
                  <a:pt x="73172" y="43180"/>
                </a:lnTo>
                <a:close/>
              </a:path>
              <a:path w="76200" h="51434">
                <a:moveTo>
                  <a:pt x="54772" y="44069"/>
                </a:moveTo>
                <a:lnTo>
                  <a:pt x="41522" y="44069"/>
                </a:lnTo>
                <a:lnTo>
                  <a:pt x="42506" y="44831"/>
                </a:lnTo>
                <a:lnTo>
                  <a:pt x="44432" y="45847"/>
                </a:lnTo>
                <a:lnTo>
                  <a:pt x="45376" y="46228"/>
                </a:lnTo>
                <a:lnTo>
                  <a:pt x="48048" y="46609"/>
                </a:lnTo>
                <a:lnTo>
                  <a:pt x="48874" y="46482"/>
                </a:lnTo>
                <a:lnTo>
                  <a:pt x="49700" y="46482"/>
                </a:lnTo>
                <a:lnTo>
                  <a:pt x="52060" y="45720"/>
                </a:lnTo>
                <a:lnTo>
                  <a:pt x="53474" y="44958"/>
                </a:lnTo>
                <a:lnTo>
                  <a:pt x="54772" y="44069"/>
                </a:lnTo>
                <a:close/>
              </a:path>
              <a:path w="76200" h="51434">
                <a:moveTo>
                  <a:pt x="76029" y="37973"/>
                </a:moveTo>
                <a:lnTo>
                  <a:pt x="60159" y="37973"/>
                </a:lnTo>
                <a:lnTo>
                  <a:pt x="60064" y="38481"/>
                </a:lnTo>
                <a:lnTo>
                  <a:pt x="59968" y="42037"/>
                </a:lnTo>
                <a:lnTo>
                  <a:pt x="60198" y="42672"/>
                </a:lnTo>
                <a:lnTo>
                  <a:pt x="60315" y="42799"/>
                </a:lnTo>
                <a:lnTo>
                  <a:pt x="60473" y="43053"/>
                </a:lnTo>
                <a:lnTo>
                  <a:pt x="60591" y="43180"/>
                </a:lnTo>
                <a:lnTo>
                  <a:pt x="61220" y="43434"/>
                </a:lnTo>
                <a:lnTo>
                  <a:pt x="61534" y="43434"/>
                </a:lnTo>
                <a:lnTo>
                  <a:pt x="62753" y="43180"/>
                </a:lnTo>
                <a:lnTo>
                  <a:pt x="73172" y="43180"/>
                </a:lnTo>
                <a:lnTo>
                  <a:pt x="73565" y="42545"/>
                </a:lnTo>
                <a:lnTo>
                  <a:pt x="74705" y="41656"/>
                </a:lnTo>
                <a:lnTo>
                  <a:pt x="75137" y="41275"/>
                </a:lnTo>
                <a:lnTo>
                  <a:pt x="75766" y="40386"/>
                </a:lnTo>
                <a:lnTo>
                  <a:pt x="75963" y="39878"/>
                </a:lnTo>
                <a:lnTo>
                  <a:pt x="76081" y="39497"/>
                </a:lnTo>
                <a:lnTo>
                  <a:pt x="76029" y="37973"/>
                </a:lnTo>
                <a:close/>
              </a:path>
              <a:path w="76200" h="51434">
                <a:moveTo>
                  <a:pt x="72230" y="18288"/>
                </a:moveTo>
                <a:lnTo>
                  <a:pt x="68453" y="18288"/>
                </a:lnTo>
                <a:lnTo>
                  <a:pt x="70498" y="18415"/>
                </a:lnTo>
                <a:lnTo>
                  <a:pt x="71285" y="18415"/>
                </a:lnTo>
                <a:lnTo>
                  <a:pt x="72465" y="22098"/>
                </a:lnTo>
                <a:lnTo>
                  <a:pt x="72307" y="22225"/>
                </a:lnTo>
                <a:lnTo>
                  <a:pt x="71914" y="22479"/>
                </a:lnTo>
                <a:lnTo>
                  <a:pt x="70381" y="23622"/>
                </a:lnTo>
                <a:lnTo>
                  <a:pt x="44196" y="37973"/>
                </a:lnTo>
                <a:lnTo>
                  <a:pt x="42467" y="38862"/>
                </a:lnTo>
                <a:lnTo>
                  <a:pt x="39635" y="39624"/>
                </a:lnTo>
                <a:lnTo>
                  <a:pt x="58969" y="39624"/>
                </a:lnTo>
                <a:lnTo>
                  <a:pt x="59765" y="38481"/>
                </a:lnTo>
                <a:lnTo>
                  <a:pt x="60159" y="37973"/>
                </a:lnTo>
                <a:lnTo>
                  <a:pt x="76029" y="37973"/>
                </a:lnTo>
                <a:lnTo>
                  <a:pt x="75780" y="37338"/>
                </a:lnTo>
                <a:lnTo>
                  <a:pt x="70970" y="32766"/>
                </a:lnTo>
                <a:lnTo>
                  <a:pt x="71599" y="31242"/>
                </a:lnTo>
                <a:lnTo>
                  <a:pt x="72346" y="29972"/>
                </a:lnTo>
                <a:lnTo>
                  <a:pt x="73447" y="28702"/>
                </a:lnTo>
                <a:lnTo>
                  <a:pt x="74115" y="28194"/>
                </a:lnTo>
                <a:lnTo>
                  <a:pt x="74705" y="27813"/>
                </a:lnTo>
                <a:lnTo>
                  <a:pt x="74940" y="27813"/>
                </a:lnTo>
                <a:lnTo>
                  <a:pt x="75295" y="27559"/>
                </a:lnTo>
                <a:lnTo>
                  <a:pt x="75452" y="27559"/>
                </a:lnTo>
                <a:lnTo>
                  <a:pt x="74901" y="26543"/>
                </a:lnTo>
                <a:lnTo>
                  <a:pt x="73914" y="24130"/>
                </a:lnTo>
                <a:lnTo>
                  <a:pt x="72700" y="20447"/>
                </a:lnTo>
                <a:lnTo>
                  <a:pt x="72230" y="18288"/>
                </a:lnTo>
                <a:close/>
              </a:path>
              <a:path w="76200" h="51434">
                <a:moveTo>
                  <a:pt x="31182" y="30226"/>
                </a:moveTo>
                <a:lnTo>
                  <a:pt x="30317" y="30226"/>
                </a:lnTo>
                <a:lnTo>
                  <a:pt x="29610" y="30480"/>
                </a:lnTo>
                <a:lnTo>
                  <a:pt x="29178" y="30734"/>
                </a:lnTo>
                <a:lnTo>
                  <a:pt x="28509" y="31750"/>
                </a:lnTo>
                <a:lnTo>
                  <a:pt x="27604" y="32639"/>
                </a:lnTo>
                <a:lnTo>
                  <a:pt x="22375" y="35433"/>
                </a:lnTo>
                <a:lnTo>
                  <a:pt x="21746" y="35433"/>
                </a:lnTo>
                <a:lnTo>
                  <a:pt x="20410" y="35687"/>
                </a:lnTo>
                <a:lnTo>
                  <a:pt x="33135" y="35687"/>
                </a:lnTo>
                <a:lnTo>
                  <a:pt x="33030" y="35433"/>
                </a:lnTo>
                <a:lnTo>
                  <a:pt x="32794" y="34671"/>
                </a:lnTo>
                <a:lnTo>
                  <a:pt x="32411" y="32766"/>
                </a:lnTo>
                <a:lnTo>
                  <a:pt x="32291" y="31750"/>
                </a:lnTo>
                <a:lnTo>
                  <a:pt x="32204" y="31242"/>
                </a:lnTo>
                <a:lnTo>
                  <a:pt x="32087" y="30988"/>
                </a:lnTo>
                <a:lnTo>
                  <a:pt x="31890" y="30734"/>
                </a:lnTo>
                <a:lnTo>
                  <a:pt x="31575" y="30480"/>
                </a:lnTo>
                <a:lnTo>
                  <a:pt x="31182" y="30226"/>
                </a:lnTo>
                <a:close/>
              </a:path>
              <a:path w="76200" h="51434">
                <a:moveTo>
                  <a:pt x="17421" y="6985"/>
                </a:moveTo>
                <a:lnTo>
                  <a:pt x="2443" y="6984"/>
                </a:lnTo>
                <a:lnTo>
                  <a:pt x="4015" y="8508"/>
                </a:lnTo>
                <a:lnTo>
                  <a:pt x="5627" y="10032"/>
                </a:lnTo>
                <a:lnTo>
                  <a:pt x="7318" y="11429"/>
                </a:lnTo>
                <a:lnTo>
                  <a:pt x="10699" y="13969"/>
                </a:lnTo>
                <a:lnTo>
                  <a:pt x="14198" y="16256"/>
                </a:lnTo>
                <a:lnTo>
                  <a:pt x="15968" y="17145"/>
                </a:lnTo>
                <a:lnTo>
                  <a:pt x="17737" y="18161"/>
                </a:lnTo>
                <a:lnTo>
                  <a:pt x="44274" y="25781"/>
                </a:lnTo>
                <a:lnTo>
                  <a:pt x="41365" y="29464"/>
                </a:lnTo>
                <a:lnTo>
                  <a:pt x="39439" y="31496"/>
                </a:lnTo>
                <a:lnTo>
                  <a:pt x="38023" y="32766"/>
                </a:lnTo>
                <a:lnTo>
                  <a:pt x="40736" y="32004"/>
                </a:lnTo>
                <a:lnTo>
                  <a:pt x="43174" y="31115"/>
                </a:lnTo>
                <a:lnTo>
                  <a:pt x="44628" y="30353"/>
                </a:lnTo>
                <a:lnTo>
                  <a:pt x="46005" y="29718"/>
                </a:lnTo>
                <a:lnTo>
                  <a:pt x="53121" y="24511"/>
                </a:lnTo>
                <a:lnTo>
                  <a:pt x="57445" y="24130"/>
                </a:lnTo>
                <a:lnTo>
                  <a:pt x="59805" y="23749"/>
                </a:lnTo>
                <a:lnTo>
                  <a:pt x="61731" y="23368"/>
                </a:lnTo>
                <a:lnTo>
                  <a:pt x="62963" y="22987"/>
                </a:lnTo>
                <a:lnTo>
                  <a:pt x="47145" y="22987"/>
                </a:lnTo>
                <a:lnTo>
                  <a:pt x="43999" y="22225"/>
                </a:lnTo>
                <a:lnTo>
                  <a:pt x="41129" y="21463"/>
                </a:lnTo>
                <a:lnTo>
                  <a:pt x="38804" y="20574"/>
                </a:lnTo>
                <a:lnTo>
                  <a:pt x="28509" y="20574"/>
                </a:lnTo>
                <a:lnTo>
                  <a:pt x="18562" y="14351"/>
                </a:lnTo>
                <a:lnTo>
                  <a:pt x="17943" y="12192"/>
                </a:lnTo>
                <a:lnTo>
                  <a:pt x="17520" y="10287"/>
                </a:lnTo>
                <a:lnTo>
                  <a:pt x="17407" y="9398"/>
                </a:lnTo>
                <a:lnTo>
                  <a:pt x="17421" y="6985"/>
                </a:lnTo>
                <a:close/>
              </a:path>
              <a:path w="76200" h="51434">
                <a:moveTo>
                  <a:pt x="43606" y="18288"/>
                </a:moveTo>
                <a:lnTo>
                  <a:pt x="44235" y="19685"/>
                </a:lnTo>
                <a:lnTo>
                  <a:pt x="45690" y="21590"/>
                </a:lnTo>
                <a:lnTo>
                  <a:pt x="47145" y="22987"/>
                </a:lnTo>
                <a:lnTo>
                  <a:pt x="62963" y="22987"/>
                </a:lnTo>
                <a:lnTo>
                  <a:pt x="63854" y="22733"/>
                </a:lnTo>
                <a:lnTo>
                  <a:pt x="64798" y="22352"/>
                </a:lnTo>
                <a:lnTo>
                  <a:pt x="65544" y="22098"/>
                </a:lnTo>
                <a:lnTo>
                  <a:pt x="58704" y="21717"/>
                </a:lnTo>
                <a:lnTo>
                  <a:pt x="54732" y="21082"/>
                </a:lnTo>
                <a:lnTo>
                  <a:pt x="52924" y="20828"/>
                </a:lnTo>
                <a:lnTo>
                  <a:pt x="46083" y="19177"/>
                </a:lnTo>
                <a:lnTo>
                  <a:pt x="45218" y="18796"/>
                </a:lnTo>
                <a:lnTo>
                  <a:pt x="43606" y="18288"/>
                </a:lnTo>
                <a:close/>
              </a:path>
              <a:path w="76200" h="51434">
                <a:moveTo>
                  <a:pt x="25993" y="10287"/>
                </a:moveTo>
                <a:lnTo>
                  <a:pt x="38804" y="20574"/>
                </a:lnTo>
                <a:lnTo>
                  <a:pt x="37433" y="20066"/>
                </a:lnTo>
                <a:lnTo>
                  <a:pt x="36333" y="19558"/>
                </a:lnTo>
                <a:lnTo>
                  <a:pt x="26819" y="11811"/>
                </a:lnTo>
                <a:lnTo>
                  <a:pt x="25993" y="10287"/>
                </a:lnTo>
                <a:close/>
              </a:path>
              <a:path w="76200" h="51434">
                <a:moveTo>
                  <a:pt x="49464" y="7620"/>
                </a:moveTo>
                <a:lnTo>
                  <a:pt x="41405" y="7620"/>
                </a:lnTo>
                <a:lnTo>
                  <a:pt x="42467" y="7747"/>
                </a:lnTo>
                <a:lnTo>
                  <a:pt x="43567" y="8128"/>
                </a:lnTo>
                <a:lnTo>
                  <a:pt x="43803" y="8255"/>
                </a:lnTo>
                <a:lnTo>
                  <a:pt x="45376" y="8763"/>
                </a:lnTo>
                <a:lnTo>
                  <a:pt x="46083" y="9017"/>
                </a:lnTo>
                <a:lnTo>
                  <a:pt x="51076" y="12446"/>
                </a:lnTo>
                <a:lnTo>
                  <a:pt x="51863" y="13208"/>
                </a:lnTo>
                <a:lnTo>
                  <a:pt x="53082" y="14732"/>
                </a:lnTo>
                <a:lnTo>
                  <a:pt x="53908" y="16129"/>
                </a:lnTo>
                <a:lnTo>
                  <a:pt x="54537" y="17526"/>
                </a:lnTo>
                <a:lnTo>
                  <a:pt x="54654" y="17907"/>
                </a:lnTo>
                <a:lnTo>
                  <a:pt x="55401" y="18161"/>
                </a:lnTo>
                <a:lnTo>
                  <a:pt x="56148" y="18542"/>
                </a:lnTo>
                <a:lnTo>
                  <a:pt x="56895" y="18669"/>
                </a:lnTo>
                <a:lnTo>
                  <a:pt x="57602" y="18923"/>
                </a:lnTo>
                <a:lnTo>
                  <a:pt x="58979" y="19050"/>
                </a:lnTo>
                <a:lnTo>
                  <a:pt x="60237" y="19050"/>
                </a:lnTo>
                <a:lnTo>
                  <a:pt x="61298" y="18923"/>
                </a:lnTo>
                <a:lnTo>
                  <a:pt x="63540" y="18542"/>
                </a:lnTo>
                <a:lnTo>
                  <a:pt x="64955" y="18415"/>
                </a:lnTo>
                <a:lnTo>
                  <a:pt x="67117" y="18288"/>
                </a:lnTo>
                <a:lnTo>
                  <a:pt x="72230" y="18288"/>
                </a:lnTo>
                <a:lnTo>
                  <a:pt x="71953" y="17018"/>
                </a:lnTo>
                <a:lnTo>
                  <a:pt x="58389" y="17018"/>
                </a:lnTo>
                <a:lnTo>
                  <a:pt x="57878" y="16764"/>
                </a:lnTo>
                <a:lnTo>
                  <a:pt x="57682" y="16764"/>
                </a:lnTo>
                <a:lnTo>
                  <a:pt x="56934" y="16256"/>
                </a:lnTo>
                <a:lnTo>
                  <a:pt x="56266" y="15875"/>
                </a:lnTo>
                <a:lnTo>
                  <a:pt x="53947" y="12700"/>
                </a:lnTo>
                <a:lnTo>
                  <a:pt x="53671" y="12192"/>
                </a:lnTo>
                <a:lnTo>
                  <a:pt x="51548" y="9525"/>
                </a:lnTo>
                <a:lnTo>
                  <a:pt x="49976" y="8001"/>
                </a:lnTo>
                <a:lnTo>
                  <a:pt x="49464" y="7620"/>
                </a:lnTo>
                <a:close/>
              </a:path>
              <a:path w="76200" h="51434">
                <a:moveTo>
                  <a:pt x="67982" y="15621"/>
                </a:moveTo>
                <a:lnTo>
                  <a:pt x="65820" y="15621"/>
                </a:lnTo>
                <a:lnTo>
                  <a:pt x="64876" y="15748"/>
                </a:lnTo>
                <a:lnTo>
                  <a:pt x="62556" y="16129"/>
                </a:lnTo>
                <a:lnTo>
                  <a:pt x="61456" y="16510"/>
                </a:lnTo>
                <a:lnTo>
                  <a:pt x="61024" y="16637"/>
                </a:lnTo>
                <a:lnTo>
                  <a:pt x="60473" y="16891"/>
                </a:lnTo>
                <a:lnTo>
                  <a:pt x="60276" y="17018"/>
                </a:lnTo>
                <a:lnTo>
                  <a:pt x="71953" y="17018"/>
                </a:lnTo>
                <a:lnTo>
                  <a:pt x="71836" y="16129"/>
                </a:lnTo>
                <a:lnTo>
                  <a:pt x="70459" y="15875"/>
                </a:lnTo>
                <a:lnTo>
                  <a:pt x="67982" y="15621"/>
                </a:lnTo>
                <a:close/>
              </a:path>
              <a:path w="76200" h="51434">
                <a:moveTo>
                  <a:pt x="28823" y="3683"/>
                </a:moveTo>
                <a:lnTo>
                  <a:pt x="21550" y="3683"/>
                </a:lnTo>
                <a:lnTo>
                  <a:pt x="21865" y="3810"/>
                </a:lnTo>
                <a:lnTo>
                  <a:pt x="22965" y="3937"/>
                </a:lnTo>
                <a:lnTo>
                  <a:pt x="23988" y="4191"/>
                </a:lnTo>
                <a:lnTo>
                  <a:pt x="30042" y="8636"/>
                </a:lnTo>
                <a:lnTo>
                  <a:pt x="31339" y="10287"/>
                </a:lnTo>
                <a:lnTo>
                  <a:pt x="33109" y="11938"/>
                </a:lnTo>
                <a:lnTo>
                  <a:pt x="33659" y="12319"/>
                </a:lnTo>
                <a:lnTo>
                  <a:pt x="34171" y="12573"/>
                </a:lnTo>
                <a:lnTo>
                  <a:pt x="35035" y="12954"/>
                </a:lnTo>
                <a:lnTo>
                  <a:pt x="35390" y="13208"/>
                </a:lnTo>
                <a:lnTo>
                  <a:pt x="36136" y="13335"/>
                </a:lnTo>
                <a:lnTo>
                  <a:pt x="36294" y="13335"/>
                </a:lnTo>
                <a:lnTo>
                  <a:pt x="37197" y="10795"/>
                </a:lnTo>
                <a:lnTo>
                  <a:pt x="37748" y="9906"/>
                </a:lnTo>
                <a:lnTo>
                  <a:pt x="37931" y="9652"/>
                </a:lnTo>
                <a:lnTo>
                  <a:pt x="37197" y="9652"/>
                </a:lnTo>
                <a:lnTo>
                  <a:pt x="34249" y="8001"/>
                </a:lnTo>
                <a:lnTo>
                  <a:pt x="33070" y="7239"/>
                </a:lnTo>
                <a:lnTo>
                  <a:pt x="32048" y="6477"/>
                </a:lnTo>
                <a:lnTo>
                  <a:pt x="31222" y="5969"/>
                </a:lnTo>
                <a:lnTo>
                  <a:pt x="29924" y="4826"/>
                </a:lnTo>
                <a:lnTo>
                  <a:pt x="29452" y="4445"/>
                </a:lnTo>
                <a:lnTo>
                  <a:pt x="28823" y="3683"/>
                </a:lnTo>
                <a:close/>
              </a:path>
              <a:path w="76200" h="51434">
                <a:moveTo>
                  <a:pt x="43016" y="4953"/>
                </a:moveTo>
                <a:lnTo>
                  <a:pt x="37670" y="8001"/>
                </a:lnTo>
                <a:lnTo>
                  <a:pt x="37512" y="8255"/>
                </a:lnTo>
                <a:lnTo>
                  <a:pt x="37316" y="9017"/>
                </a:lnTo>
                <a:lnTo>
                  <a:pt x="37197" y="9652"/>
                </a:lnTo>
                <a:lnTo>
                  <a:pt x="37931" y="9652"/>
                </a:lnTo>
                <a:lnTo>
                  <a:pt x="38613" y="8890"/>
                </a:lnTo>
                <a:lnTo>
                  <a:pt x="38928" y="8636"/>
                </a:lnTo>
                <a:lnTo>
                  <a:pt x="39557" y="8255"/>
                </a:lnTo>
                <a:lnTo>
                  <a:pt x="39871" y="8001"/>
                </a:lnTo>
                <a:lnTo>
                  <a:pt x="40186" y="7874"/>
                </a:lnTo>
                <a:lnTo>
                  <a:pt x="41405" y="7620"/>
                </a:lnTo>
                <a:lnTo>
                  <a:pt x="49464" y="7620"/>
                </a:lnTo>
                <a:lnTo>
                  <a:pt x="47970" y="6604"/>
                </a:lnTo>
                <a:lnTo>
                  <a:pt x="47499" y="6223"/>
                </a:lnTo>
                <a:lnTo>
                  <a:pt x="47027" y="6096"/>
                </a:lnTo>
                <a:lnTo>
                  <a:pt x="46122" y="5715"/>
                </a:lnTo>
                <a:lnTo>
                  <a:pt x="45690" y="5461"/>
                </a:lnTo>
                <a:lnTo>
                  <a:pt x="44903" y="5207"/>
                </a:lnTo>
                <a:lnTo>
                  <a:pt x="44196" y="5080"/>
                </a:lnTo>
                <a:lnTo>
                  <a:pt x="43016" y="4953"/>
                </a:lnTo>
                <a:close/>
              </a:path>
              <a:path w="76200" h="51434">
                <a:moveTo>
                  <a:pt x="22651" y="381"/>
                </a:moveTo>
                <a:lnTo>
                  <a:pt x="21353" y="381"/>
                </a:lnTo>
                <a:lnTo>
                  <a:pt x="20803" y="508"/>
                </a:lnTo>
                <a:lnTo>
                  <a:pt x="20253" y="508"/>
                </a:lnTo>
                <a:lnTo>
                  <a:pt x="15731" y="6350"/>
                </a:lnTo>
                <a:lnTo>
                  <a:pt x="17569" y="6350"/>
                </a:lnTo>
                <a:lnTo>
                  <a:pt x="17658" y="5969"/>
                </a:lnTo>
                <a:lnTo>
                  <a:pt x="17815" y="5588"/>
                </a:lnTo>
                <a:lnTo>
                  <a:pt x="20292" y="3810"/>
                </a:lnTo>
                <a:lnTo>
                  <a:pt x="20764" y="3683"/>
                </a:lnTo>
                <a:lnTo>
                  <a:pt x="28823" y="3683"/>
                </a:lnTo>
                <a:lnTo>
                  <a:pt x="28666" y="3429"/>
                </a:lnTo>
                <a:lnTo>
                  <a:pt x="28509" y="3302"/>
                </a:lnTo>
                <a:lnTo>
                  <a:pt x="28430" y="2921"/>
                </a:lnTo>
                <a:lnTo>
                  <a:pt x="27448" y="2286"/>
                </a:lnTo>
                <a:lnTo>
                  <a:pt x="26543" y="1651"/>
                </a:lnTo>
                <a:lnTo>
                  <a:pt x="24853" y="889"/>
                </a:lnTo>
                <a:lnTo>
                  <a:pt x="24066" y="635"/>
                </a:lnTo>
                <a:lnTo>
                  <a:pt x="22651" y="381"/>
                </a:lnTo>
                <a:close/>
              </a:path>
              <a:path w="76200" h="51434">
                <a:moveTo>
                  <a:pt x="7829" y="0"/>
                </a:moveTo>
                <a:lnTo>
                  <a:pt x="7279" y="0"/>
                </a:lnTo>
                <a:lnTo>
                  <a:pt x="6728" y="126"/>
                </a:lnTo>
                <a:lnTo>
                  <a:pt x="8379" y="127"/>
                </a:lnTo>
                <a:lnTo>
                  <a:pt x="782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75239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5427" y="0"/>
                </a:moveTo>
                <a:lnTo>
                  <a:pt x="0" y="28739"/>
                </a:lnTo>
                <a:lnTo>
                  <a:pt x="160" y="30735"/>
                </a:lnTo>
                <a:lnTo>
                  <a:pt x="14708" y="49724"/>
                </a:lnTo>
                <a:lnTo>
                  <a:pt x="15570" y="49567"/>
                </a:lnTo>
                <a:lnTo>
                  <a:pt x="16444" y="49333"/>
                </a:lnTo>
                <a:lnTo>
                  <a:pt x="17341" y="48941"/>
                </a:lnTo>
                <a:lnTo>
                  <a:pt x="18249" y="48393"/>
                </a:lnTo>
                <a:lnTo>
                  <a:pt x="18675" y="48041"/>
                </a:lnTo>
                <a:lnTo>
                  <a:pt x="20883" y="48041"/>
                </a:lnTo>
                <a:lnTo>
                  <a:pt x="20837" y="3093"/>
                </a:lnTo>
                <a:lnTo>
                  <a:pt x="19825" y="2623"/>
                </a:lnTo>
                <a:lnTo>
                  <a:pt x="18273" y="2036"/>
                </a:lnTo>
                <a:lnTo>
                  <a:pt x="9556" y="2036"/>
                </a:lnTo>
                <a:lnTo>
                  <a:pt x="9441" y="1644"/>
                </a:lnTo>
                <a:lnTo>
                  <a:pt x="6807" y="156"/>
                </a:lnTo>
                <a:lnTo>
                  <a:pt x="5427" y="0"/>
                </a:lnTo>
                <a:close/>
              </a:path>
              <a:path w="20954" h="50165">
                <a:moveTo>
                  <a:pt x="20883" y="48041"/>
                </a:moveTo>
                <a:lnTo>
                  <a:pt x="18675" y="48041"/>
                </a:lnTo>
                <a:lnTo>
                  <a:pt x="18836" y="48159"/>
                </a:lnTo>
                <a:lnTo>
                  <a:pt x="19629" y="48432"/>
                </a:lnTo>
                <a:lnTo>
                  <a:pt x="19974" y="48510"/>
                </a:lnTo>
                <a:lnTo>
                  <a:pt x="20883" y="48510"/>
                </a:lnTo>
                <a:lnTo>
                  <a:pt x="20883" y="48041"/>
                </a:lnTo>
                <a:close/>
              </a:path>
              <a:path w="20954" h="50165">
                <a:moveTo>
                  <a:pt x="14041" y="1096"/>
                </a:moveTo>
                <a:lnTo>
                  <a:pt x="9556" y="2036"/>
                </a:lnTo>
                <a:lnTo>
                  <a:pt x="18273" y="2036"/>
                </a:lnTo>
                <a:lnTo>
                  <a:pt x="17858" y="1879"/>
                </a:lnTo>
                <a:lnTo>
                  <a:pt x="16364" y="1487"/>
                </a:lnTo>
                <a:lnTo>
                  <a:pt x="14823" y="1175"/>
                </a:lnTo>
                <a:lnTo>
                  <a:pt x="14041" y="1096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86646" y="7590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9947" y="18438"/>
                </a:moveTo>
                <a:lnTo>
                  <a:pt x="9004" y="18438"/>
                </a:lnTo>
                <a:lnTo>
                  <a:pt x="9475" y="18484"/>
                </a:lnTo>
                <a:lnTo>
                  <a:pt x="9947" y="18438"/>
                </a:lnTo>
                <a:close/>
              </a:path>
              <a:path w="19050" h="19050">
                <a:moveTo>
                  <a:pt x="9947" y="0"/>
                </a:moveTo>
                <a:lnTo>
                  <a:pt x="0" y="8303"/>
                </a:lnTo>
                <a:lnTo>
                  <a:pt x="0" y="10181"/>
                </a:lnTo>
                <a:lnTo>
                  <a:pt x="2437" y="15426"/>
                </a:lnTo>
                <a:lnTo>
                  <a:pt x="2748" y="15781"/>
                </a:lnTo>
                <a:lnTo>
                  <a:pt x="3415" y="16365"/>
                </a:lnTo>
                <a:lnTo>
                  <a:pt x="3771" y="16640"/>
                </a:lnTo>
                <a:lnTo>
                  <a:pt x="4565" y="17155"/>
                </a:lnTo>
                <a:lnTo>
                  <a:pt x="4956" y="17350"/>
                </a:lnTo>
                <a:lnTo>
                  <a:pt x="5347" y="17579"/>
                </a:lnTo>
                <a:lnTo>
                  <a:pt x="6646" y="18049"/>
                </a:lnTo>
                <a:lnTo>
                  <a:pt x="7543" y="18289"/>
                </a:lnTo>
                <a:lnTo>
                  <a:pt x="8486" y="18438"/>
                </a:lnTo>
                <a:lnTo>
                  <a:pt x="10453" y="18438"/>
                </a:lnTo>
                <a:lnTo>
                  <a:pt x="11396" y="18289"/>
                </a:lnTo>
                <a:lnTo>
                  <a:pt x="12304" y="18049"/>
                </a:lnTo>
                <a:lnTo>
                  <a:pt x="13604" y="17579"/>
                </a:lnTo>
                <a:lnTo>
                  <a:pt x="13995" y="17350"/>
                </a:lnTo>
                <a:lnTo>
                  <a:pt x="14386" y="17155"/>
                </a:lnTo>
                <a:lnTo>
                  <a:pt x="14777" y="16881"/>
                </a:lnTo>
                <a:lnTo>
                  <a:pt x="15179" y="16640"/>
                </a:lnTo>
                <a:lnTo>
                  <a:pt x="16203" y="15781"/>
                </a:lnTo>
                <a:lnTo>
                  <a:pt x="16513" y="15426"/>
                </a:lnTo>
                <a:lnTo>
                  <a:pt x="16823" y="15117"/>
                </a:lnTo>
                <a:lnTo>
                  <a:pt x="17375" y="14407"/>
                </a:lnTo>
                <a:lnTo>
                  <a:pt x="18951" y="10181"/>
                </a:lnTo>
                <a:lnTo>
                  <a:pt x="18951" y="8303"/>
                </a:lnTo>
                <a:lnTo>
                  <a:pt x="11396" y="194"/>
                </a:lnTo>
                <a:lnTo>
                  <a:pt x="10924" y="80"/>
                </a:lnTo>
                <a:lnTo>
                  <a:pt x="9947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91798" y="8084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4323" y="0"/>
                </a:moveTo>
                <a:lnTo>
                  <a:pt x="0" y="5165"/>
                </a:lnTo>
                <a:lnTo>
                  <a:pt x="114" y="5554"/>
                </a:lnTo>
                <a:lnTo>
                  <a:pt x="4760" y="8577"/>
                </a:lnTo>
                <a:lnTo>
                  <a:pt x="5232" y="8497"/>
                </a:lnTo>
                <a:lnTo>
                  <a:pt x="8647" y="5165"/>
                </a:lnTo>
                <a:lnTo>
                  <a:pt x="8532" y="3012"/>
                </a:lnTo>
                <a:lnTo>
                  <a:pt x="43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85679" y="140788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60" h="19050">
                <a:moveTo>
                  <a:pt x="6370" y="5359"/>
                </a:moveTo>
                <a:lnTo>
                  <a:pt x="22608" y="19034"/>
                </a:lnTo>
                <a:lnTo>
                  <a:pt x="20216" y="15231"/>
                </a:lnTo>
                <a:lnTo>
                  <a:pt x="19698" y="14327"/>
                </a:lnTo>
                <a:lnTo>
                  <a:pt x="19146" y="13433"/>
                </a:lnTo>
                <a:lnTo>
                  <a:pt x="18594" y="12448"/>
                </a:lnTo>
                <a:lnTo>
                  <a:pt x="17030" y="11750"/>
                </a:lnTo>
                <a:lnTo>
                  <a:pt x="7865" y="6424"/>
                </a:lnTo>
                <a:lnTo>
                  <a:pt x="6370" y="5359"/>
                </a:lnTo>
                <a:close/>
              </a:path>
              <a:path w="22860" h="19050">
                <a:moveTo>
                  <a:pt x="0" y="0"/>
                </a:moveTo>
                <a:lnTo>
                  <a:pt x="8969" y="17579"/>
                </a:lnTo>
                <a:lnTo>
                  <a:pt x="5623" y="4775"/>
                </a:lnTo>
                <a:lnTo>
                  <a:pt x="4174" y="3676"/>
                </a:lnTo>
                <a:lnTo>
                  <a:pt x="2759" y="2508"/>
                </a:lnTo>
                <a:lnTo>
                  <a:pt x="1379" y="1294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33381" y="29861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299" y="0"/>
                </a:moveTo>
                <a:lnTo>
                  <a:pt x="251" y="6104"/>
                </a:lnTo>
                <a:lnTo>
                  <a:pt x="125" y="6424"/>
                </a:lnTo>
                <a:lnTo>
                  <a:pt x="0" y="8177"/>
                </a:lnTo>
                <a:lnTo>
                  <a:pt x="113" y="8451"/>
                </a:lnTo>
                <a:lnTo>
                  <a:pt x="309" y="8772"/>
                </a:lnTo>
                <a:lnTo>
                  <a:pt x="2666" y="9517"/>
                </a:lnTo>
                <a:lnTo>
                  <a:pt x="3218" y="9471"/>
                </a:lnTo>
                <a:lnTo>
                  <a:pt x="7651" y="7707"/>
                </a:lnTo>
                <a:lnTo>
                  <a:pt x="2551" y="7707"/>
                </a:lnTo>
                <a:lnTo>
                  <a:pt x="2080" y="7673"/>
                </a:lnTo>
                <a:lnTo>
                  <a:pt x="1562" y="7593"/>
                </a:lnTo>
                <a:lnTo>
                  <a:pt x="2606" y="5050"/>
                </a:lnTo>
                <a:lnTo>
                  <a:pt x="2701" y="4890"/>
                </a:lnTo>
                <a:lnTo>
                  <a:pt x="3057" y="4500"/>
                </a:lnTo>
                <a:lnTo>
                  <a:pt x="9308" y="4500"/>
                </a:lnTo>
                <a:lnTo>
                  <a:pt x="9213" y="4145"/>
                </a:lnTo>
                <a:lnTo>
                  <a:pt x="3023" y="2702"/>
                </a:lnTo>
                <a:lnTo>
                  <a:pt x="3853" y="1683"/>
                </a:lnTo>
                <a:lnTo>
                  <a:pt x="4311" y="1053"/>
                </a:lnTo>
                <a:lnTo>
                  <a:pt x="4267" y="435"/>
                </a:lnTo>
                <a:lnTo>
                  <a:pt x="3966" y="194"/>
                </a:lnTo>
                <a:lnTo>
                  <a:pt x="3644" y="114"/>
                </a:lnTo>
                <a:lnTo>
                  <a:pt x="3299" y="0"/>
                </a:lnTo>
                <a:close/>
              </a:path>
              <a:path w="9525" h="9525">
                <a:moveTo>
                  <a:pt x="9308" y="4500"/>
                </a:moveTo>
                <a:lnTo>
                  <a:pt x="3057" y="4500"/>
                </a:lnTo>
                <a:lnTo>
                  <a:pt x="3644" y="4890"/>
                </a:lnTo>
                <a:lnTo>
                  <a:pt x="4081" y="5245"/>
                </a:lnTo>
                <a:lnTo>
                  <a:pt x="4437" y="5634"/>
                </a:lnTo>
                <a:lnTo>
                  <a:pt x="4667" y="5955"/>
                </a:lnTo>
                <a:lnTo>
                  <a:pt x="4713" y="6974"/>
                </a:lnTo>
                <a:lnTo>
                  <a:pt x="4437" y="7283"/>
                </a:lnTo>
                <a:lnTo>
                  <a:pt x="4161" y="7444"/>
                </a:lnTo>
                <a:lnTo>
                  <a:pt x="3805" y="7593"/>
                </a:lnTo>
                <a:lnTo>
                  <a:pt x="3448" y="7673"/>
                </a:lnTo>
                <a:lnTo>
                  <a:pt x="3023" y="7707"/>
                </a:lnTo>
                <a:lnTo>
                  <a:pt x="7651" y="7707"/>
                </a:lnTo>
                <a:lnTo>
                  <a:pt x="9271" y="5634"/>
                </a:lnTo>
                <a:lnTo>
                  <a:pt x="9308" y="4500"/>
                </a:lnTo>
                <a:close/>
              </a:path>
              <a:path w="9525" h="9525">
                <a:moveTo>
                  <a:pt x="6162" y="2153"/>
                </a:moveTo>
                <a:lnTo>
                  <a:pt x="5771" y="2153"/>
                </a:lnTo>
                <a:lnTo>
                  <a:pt x="4989" y="2233"/>
                </a:lnTo>
                <a:lnTo>
                  <a:pt x="3805" y="2462"/>
                </a:lnTo>
                <a:lnTo>
                  <a:pt x="3023" y="2702"/>
                </a:lnTo>
                <a:lnTo>
                  <a:pt x="8144" y="2702"/>
                </a:lnTo>
                <a:lnTo>
                  <a:pt x="7622" y="2427"/>
                </a:lnTo>
                <a:lnTo>
                  <a:pt x="7266" y="2313"/>
                </a:lnTo>
                <a:lnTo>
                  <a:pt x="6909" y="2233"/>
                </a:lnTo>
                <a:lnTo>
                  <a:pt x="6162" y="2153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27354" y="270191"/>
            <a:ext cx="8890" cy="18415"/>
          </a:xfrm>
          <a:custGeom>
            <a:avLst/>
            <a:gdLst/>
            <a:ahLst/>
            <a:cxnLst/>
            <a:rect l="l" t="t" r="r" b="b"/>
            <a:pathLst>
              <a:path w="8889" h="18414">
                <a:moveTo>
                  <a:pt x="942" y="0"/>
                </a:moveTo>
                <a:lnTo>
                  <a:pt x="471" y="939"/>
                </a:lnTo>
                <a:lnTo>
                  <a:pt x="0" y="2038"/>
                </a:lnTo>
                <a:lnTo>
                  <a:pt x="2046" y="5634"/>
                </a:lnTo>
                <a:lnTo>
                  <a:pt x="3166" y="7833"/>
                </a:lnTo>
                <a:lnTo>
                  <a:pt x="7509" y="17969"/>
                </a:lnTo>
                <a:lnTo>
                  <a:pt x="7704" y="17774"/>
                </a:lnTo>
                <a:lnTo>
                  <a:pt x="8578" y="14842"/>
                </a:lnTo>
                <a:lnTo>
                  <a:pt x="8498" y="12689"/>
                </a:lnTo>
                <a:lnTo>
                  <a:pt x="8026" y="11349"/>
                </a:lnTo>
                <a:lnTo>
                  <a:pt x="7589" y="10261"/>
                </a:lnTo>
                <a:lnTo>
                  <a:pt x="7003" y="9196"/>
                </a:lnTo>
                <a:lnTo>
                  <a:pt x="6247" y="7638"/>
                </a:lnTo>
                <a:lnTo>
                  <a:pt x="2161" y="1763"/>
                </a:lnTo>
                <a:lnTo>
                  <a:pt x="1299" y="584"/>
                </a:lnTo>
                <a:lnTo>
                  <a:pt x="942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88808" y="102101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0" y="125"/>
                </a:moveTo>
                <a:lnTo>
                  <a:pt x="91" y="2153"/>
                </a:lnTo>
                <a:lnTo>
                  <a:pt x="195" y="5291"/>
                </a:lnTo>
                <a:lnTo>
                  <a:pt x="310" y="7993"/>
                </a:lnTo>
                <a:lnTo>
                  <a:pt x="471" y="13353"/>
                </a:lnTo>
                <a:lnTo>
                  <a:pt x="680" y="18919"/>
                </a:lnTo>
                <a:lnTo>
                  <a:pt x="889" y="26398"/>
                </a:lnTo>
                <a:lnTo>
                  <a:pt x="1000" y="29490"/>
                </a:lnTo>
                <a:lnTo>
                  <a:pt x="1057" y="31872"/>
                </a:lnTo>
                <a:lnTo>
                  <a:pt x="2748" y="31712"/>
                </a:lnTo>
                <a:lnTo>
                  <a:pt x="2552" y="31093"/>
                </a:lnTo>
                <a:lnTo>
                  <a:pt x="2357" y="30818"/>
                </a:lnTo>
                <a:lnTo>
                  <a:pt x="2196" y="30773"/>
                </a:lnTo>
                <a:lnTo>
                  <a:pt x="3150" y="30383"/>
                </a:lnTo>
                <a:lnTo>
                  <a:pt x="4093" y="30074"/>
                </a:lnTo>
                <a:lnTo>
                  <a:pt x="4990" y="29833"/>
                </a:lnTo>
                <a:lnTo>
                  <a:pt x="6681" y="29559"/>
                </a:lnTo>
                <a:lnTo>
                  <a:pt x="8256" y="29490"/>
                </a:lnTo>
                <a:lnTo>
                  <a:pt x="13205" y="29490"/>
                </a:lnTo>
                <a:lnTo>
                  <a:pt x="13569" y="26398"/>
                </a:lnTo>
                <a:lnTo>
                  <a:pt x="14903" y="1534"/>
                </a:lnTo>
                <a:lnTo>
                  <a:pt x="7313" y="1534"/>
                </a:lnTo>
                <a:lnTo>
                  <a:pt x="5381" y="1454"/>
                </a:lnTo>
                <a:lnTo>
                  <a:pt x="4438" y="1339"/>
                </a:lnTo>
                <a:lnTo>
                  <a:pt x="3541" y="1179"/>
                </a:lnTo>
                <a:lnTo>
                  <a:pt x="1724" y="710"/>
                </a:lnTo>
                <a:lnTo>
                  <a:pt x="862" y="435"/>
                </a:lnTo>
                <a:lnTo>
                  <a:pt x="0" y="125"/>
                </a:lnTo>
                <a:close/>
              </a:path>
              <a:path w="15239" h="32385">
                <a:moveTo>
                  <a:pt x="2256" y="30748"/>
                </a:moveTo>
                <a:close/>
              </a:path>
              <a:path w="15239" h="32385">
                <a:moveTo>
                  <a:pt x="13205" y="29490"/>
                </a:moveTo>
                <a:lnTo>
                  <a:pt x="8256" y="29490"/>
                </a:lnTo>
                <a:lnTo>
                  <a:pt x="9004" y="29524"/>
                </a:lnTo>
                <a:lnTo>
                  <a:pt x="9671" y="29604"/>
                </a:lnTo>
                <a:lnTo>
                  <a:pt x="10924" y="29833"/>
                </a:lnTo>
                <a:lnTo>
                  <a:pt x="11476" y="29959"/>
                </a:lnTo>
                <a:lnTo>
                  <a:pt x="12419" y="30234"/>
                </a:lnTo>
                <a:lnTo>
                  <a:pt x="13086" y="30498"/>
                </a:lnTo>
                <a:lnTo>
                  <a:pt x="13205" y="29490"/>
                </a:lnTo>
                <a:close/>
              </a:path>
              <a:path w="15239" h="32385">
                <a:moveTo>
                  <a:pt x="14903" y="0"/>
                </a:moveTo>
                <a:lnTo>
                  <a:pt x="7313" y="1534"/>
                </a:lnTo>
                <a:lnTo>
                  <a:pt x="14903" y="1534"/>
                </a:lnTo>
                <a:lnTo>
                  <a:pt x="1490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93184" y="106877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3720" y="0"/>
                </a:moveTo>
                <a:lnTo>
                  <a:pt x="0" y="3962"/>
                </a:lnTo>
                <a:lnTo>
                  <a:pt x="144" y="4351"/>
                </a:lnTo>
                <a:lnTo>
                  <a:pt x="339" y="4707"/>
                </a:lnTo>
                <a:lnTo>
                  <a:pt x="339" y="6505"/>
                </a:lnTo>
                <a:lnTo>
                  <a:pt x="1914" y="8108"/>
                </a:lnTo>
                <a:lnTo>
                  <a:pt x="2547" y="7879"/>
                </a:lnTo>
                <a:lnTo>
                  <a:pt x="3214" y="7799"/>
                </a:lnTo>
                <a:lnTo>
                  <a:pt x="6403" y="5600"/>
                </a:lnTo>
                <a:lnTo>
                  <a:pt x="6353" y="4351"/>
                </a:lnTo>
                <a:lnTo>
                  <a:pt x="6179" y="3916"/>
                </a:lnTo>
                <a:lnTo>
                  <a:pt x="6008" y="3607"/>
                </a:lnTo>
                <a:lnTo>
                  <a:pt x="5962" y="1809"/>
                </a:lnTo>
                <a:lnTo>
                  <a:pt x="5801" y="1408"/>
                </a:lnTo>
                <a:lnTo>
                  <a:pt x="5571" y="1019"/>
                </a:lnTo>
                <a:lnTo>
                  <a:pt x="5215" y="710"/>
                </a:lnTo>
                <a:lnTo>
                  <a:pt x="5065" y="549"/>
                </a:lnTo>
                <a:lnTo>
                  <a:pt x="4511" y="240"/>
                </a:lnTo>
                <a:lnTo>
                  <a:pt x="4318" y="160"/>
                </a:lnTo>
                <a:lnTo>
                  <a:pt x="3720" y="0"/>
                </a:lnTo>
                <a:close/>
              </a:path>
              <a:path w="6985" h="8255">
                <a:moveTo>
                  <a:pt x="4858" y="7799"/>
                </a:moveTo>
                <a:lnTo>
                  <a:pt x="3524" y="7799"/>
                </a:lnTo>
                <a:lnTo>
                  <a:pt x="3846" y="7833"/>
                </a:lnTo>
                <a:lnTo>
                  <a:pt x="4467" y="7993"/>
                </a:lnTo>
                <a:lnTo>
                  <a:pt x="4858" y="77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93684" y="118433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80" y="1603"/>
                </a:moveTo>
                <a:lnTo>
                  <a:pt x="3104" y="5359"/>
                </a:lnTo>
                <a:lnTo>
                  <a:pt x="3415" y="5325"/>
                </a:lnTo>
                <a:lnTo>
                  <a:pt x="6465" y="2508"/>
                </a:lnTo>
                <a:lnTo>
                  <a:pt x="1805" y="2508"/>
                </a:lnTo>
                <a:lnTo>
                  <a:pt x="1494" y="2427"/>
                </a:lnTo>
                <a:lnTo>
                  <a:pt x="908" y="2233"/>
                </a:lnTo>
                <a:lnTo>
                  <a:pt x="632" y="2072"/>
                </a:lnTo>
                <a:lnTo>
                  <a:pt x="80" y="1603"/>
                </a:lnTo>
                <a:close/>
              </a:path>
              <a:path w="6985" h="5714">
                <a:moveTo>
                  <a:pt x="5703" y="0"/>
                </a:moveTo>
                <a:lnTo>
                  <a:pt x="2748" y="2508"/>
                </a:lnTo>
                <a:lnTo>
                  <a:pt x="6465" y="2508"/>
                </a:lnTo>
                <a:lnTo>
                  <a:pt x="6345" y="1019"/>
                </a:lnTo>
                <a:lnTo>
                  <a:pt x="6249" y="778"/>
                </a:lnTo>
                <a:lnTo>
                  <a:pt x="6048" y="389"/>
                </a:lnTo>
                <a:lnTo>
                  <a:pt x="5899" y="194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93052" y="114676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3622" y="0"/>
                </a:moveTo>
                <a:lnTo>
                  <a:pt x="0" y="4145"/>
                </a:lnTo>
                <a:lnTo>
                  <a:pt x="114" y="4455"/>
                </a:lnTo>
                <a:lnTo>
                  <a:pt x="3380" y="6264"/>
                </a:lnTo>
                <a:lnTo>
                  <a:pt x="4013" y="6104"/>
                </a:lnTo>
                <a:lnTo>
                  <a:pt x="6372" y="3596"/>
                </a:lnTo>
                <a:lnTo>
                  <a:pt x="6290" y="1832"/>
                </a:lnTo>
                <a:lnTo>
                  <a:pt x="3622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92902" y="124033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3806" y="0"/>
                </a:moveTo>
                <a:lnTo>
                  <a:pt x="0" y="4260"/>
                </a:lnTo>
                <a:lnTo>
                  <a:pt x="149" y="4695"/>
                </a:lnTo>
                <a:lnTo>
                  <a:pt x="344" y="5084"/>
                </a:lnTo>
                <a:lnTo>
                  <a:pt x="292" y="6493"/>
                </a:lnTo>
                <a:lnTo>
                  <a:pt x="390" y="6928"/>
                </a:lnTo>
                <a:lnTo>
                  <a:pt x="540" y="7283"/>
                </a:lnTo>
                <a:lnTo>
                  <a:pt x="977" y="7867"/>
                </a:lnTo>
                <a:lnTo>
                  <a:pt x="2391" y="7627"/>
                </a:lnTo>
                <a:lnTo>
                  <a:pt x="3771" y="7558"/>
                </a:lnTo>
                <a:lnTo>
                  <a:pt x="6290" y="7558"/>
                </a:lnTo>
                <a:lnTo>
                  <a:pt x="6715" y="6928"/>
                </a:lnTo>
                <a:lnTo>
                  <a:pt x="6911" y="6493"/>
                </a:lnTo>
                <a:lnTo>
                  <a:pt x="7037" y="6024"/>
                </a:lnTo>
                <a:lnTo>
                  <a:pt x="6911" y="4260"/>
                </a:lnTo>
                <a:lnTo>
                  <a:pt x="6715" y="3870"/>
                </a:lnTo>
                <a:lnTo>
                  <a:pt x="6761" y="2427"/>
                </a:lnTo>
                <a:lnTo>
                  <a:pt x="6600" y="1958"/>
                </a:lnTo>
                <a:lnTo>
                  <a:pt x="6405" y="1523"/>
                </a:lnTo>
                <a:lnTo>
                  <a:pt x="6129" y="1133"/>
                </a:lnTo>
                <a:lnTo>
                  <a:pt x="5968" y="973"/>
                </a:lnTo>
                <a:lnTo>
                  <a:pt x="5818" y="778"/>
                </a:lnTo>
                <a:lnTo>
                  <a:pt x="5611" y="618"/>
                </a:lnTo>
                <a:lnTo>
                  <a:pt x="5381" y="503"/>
                </a:lnTo>
                <a:lnTo>
                  <a:pt x="5105" y="309"/>
                </a:lnTo>
                <a:lnTo>
                  <a:pt x="4795" y="194"/>
                </a:lnTo>
                <a:lnTo>
                  <a:pt x="4162" y="34"/>
                </a:lnTo>
                <a:lnTo>
                  <a:pt x="3806" y="0"/>
                </a:lnTo>
                <a:close/>
              </a:path>
              <a:path w="7620" h="8255">
                <a:moveTo>
                  <a:pt x="6290" y="7558"/>
                </a:moveTo>
                <a:lnTo>
                  <a:pt x="3771" y="7558"/>
                </a:lnTo>
                <a:lnTo>
                  <a:pt x="5577" y="7673"/>
                </a:lnTo>
                <a:lnTo>
                  <a:pt x="6129" y="7753"/>
                </a:lnTo>
                <a:lnTo>
                  <a:pt x="6290" y="755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47271" y="213554"/>
            <a:ext cx="298450" cy="359410"/>
          </a:xfrm>
          <a:custGeom>
            <a:avLst/>
            <a:gdLst/>
            <a:ahLst/>
            <a:cxnLst/>
            <a:rect l="l" t="t" r="r" b="b"/>
            <a:pathLst>
              <a:path w="298450" h="359409">
                <a:moveTo>
                  <a:pt x="143975" y="340360"/>
                </a:moveTo>
                <a:lnTo>
                  <a:pt x="139134" y="340360"/>
                </a:lnTo>
                <a:lnTo>
                  <a:pt x="140238" y="341630"/>
                </a:lnTo>
                <a:lnTo>
                  <a:pt x="141227" y="341630"/>
                </a:lnTo>
                <a:lnTo>
                  <a:pt x="142998" y="344170"/>
                </a:lnTo>
                <a:lnTo>
                  <a:pt x="143780" y="345440"/>
                </a:lnTo>
                <a:lnTo>
                  <a:pt x="144481" y="345440"/>
                </a:lnTo>
                <a:lnTo>
                  <a:pt x="145114" y="346710"/>
                </a:lnTo>
                <a:lnTo>
                  <a:pt x="145700" y="347980"/>
                </a:lnTo>
                <a:lnTo>
                  <a:pt x="146689" y="350520"/>
                </a:lnTo>
                <a:lnTo>
                  <a:pt x="147115" y="350520"/>
                </a:lnTo>
                <a:lnTo>
                  <a:pt x="147828" y="353060"/>
                </a:lnTo>
                <a:lnTo>
                  <a:pt x="148104" y="354330"/>
                </a:lnTo>
                <a:lnTo>
                  <a:pt x="148541" y="355600"/>
                </a:lnTo>
                <a:lnTo>
                  <a:pt x="148851" y="356870"/>
                </a:lnTo>
                <a:lnTo>
                  <a:pt x="149127" y="359410"/>
                </a:lnTo>
                <a:lnTo>
                  <a:pt x="149323" y="358140"/>
                </a:lnTo>
                <a:lnTo>
                  <a:pt x="149518" y="356870"/>
                </a:lnTo>
                <a:lnTo>
                  <a:pt x="149829" y="355600"/>
                </a:lnTo>
                <a:lnTo>
                  <a:pt x="150024" y="354330"/>
                </a:lnTo>
                <a:lnTo>
                  <a:pt x="149162" y="354330"/>
                </a:lnTo>
                <a:lnTo>
                  <a:pt x="149047" y="353060"/>
                </a:lnTo>
                <a:lnTo>
                  <a:pt x="148851" y="351790"/>
                </a:lnTo>
                <a:lnTo>
                  <a:pt x="148541" y="350520"/>
                </a:lnTo>
                <a:lnTo>
                  <a:pt x="148138" y="349250"/>
                </a:lnTo>
                <a:lnTo>
                  <a:pt x="147552" y="346710"/>
                </a:lnTo>
                <a:lnTo>
                  <a:pt x="147195" y="346710"/>
                </a:lnTo>
                <a:lnTo>
                  <a:pt x="146804" y="345440"/>
                </a:lnTo>
                <a:lnTo>
                  <a:pt x="146333" y="344170"/>
                </a:lnTo>
                <a:lnTo>
                  <a:pt x="145827" y="342900"/>
                </a:lnTo>
                <a:lnTo>
                  <a:pt x="145275" y="342900"/>
                </a:lnTo>
                <a:lnTo>
                  <a:pt x="144642" y="341630"/>
                </a:lnTo>
                <a:lnTo>
                  <a:pt x="143975" y="340360"/>
                </a:lnTo>
                <a:close/>
              </a:path>
              <a:path w="298450" h="359409">
                <a:moveTo>
                  <a:pt x="159189" y="340360"/>
                </a:moveTo>
                <a:lnTo>
                  <a:pt x="154394" y="340360"/>
                </a:lnTo>
                <a:lnTo>
                  <a:pt x="153681" y="341630"/>
                </a:lnTo>
                <a:lnTo>
                  <a:pt x="153060" y="342900"/>
                </a:lnTo>
                <a:lnTo>
                  <a:pt x="152508" y="342900"/>
                </a:lnTo>
                <a:lnTo>
                  <a:pt x="151990" y="344170"/>
                </a:lnTo>
                <a:lnTo>
                  <a:pt x="150771" y="346710"/>
                </a:lnTo>
                <a:lnTo>
                  <a:pt x="150231" y="349250"/>
                </a:lnTo>
                <a:lnTo>
                  <a:pt x="149794" y="350520"/>
                </a:lnTo>
                <a:lnTo>
                  <a:pt x="149518" y="351790"/>
                </a:lnTo>
                <a:lnTo>
                  <a:pt x="149323" y="353060"/>
                </a:lnTo>
                <a:lnTo>
                  <a:pt x="149208" y="354330"/>
                </a:lnTo>
                <a:lnTo>
                  <a:pt x="150024" y="354330"/>
                </a:lnTo>
                <a:lnTo>
                  <a:pt x="150541" y="353060"/>
                </a:lnTo>
                <a:lnTo>
                  <a:pt x="150852" y="351790"/>
                </a:lnTo>
                <a:lnTo>
                  <a:pt x="151208" y="350520"/>
                </a:lnTo>
                <a:lnTo>
                  <a:pt x="151645" y="350520"/>
                </a:lnTo>
                <a:lnTo>
                  <a:pt x="152623" y="347980"/>
                </a:lnTo>
                <a:lnTo>
                  <a:pt x="153209" y="346710"/>
                </a:lnTo>
                <a:lnTo>
                  <a:pt x="153888" y="345440"/>
                </a:lnTo>
                <a:lnTo>
                  <a:pt x="154589" y="345440"/>
                </a:lnTo>
                <a:lnTo>
                  <a:pt x="155337" y="344170"/>
                </a:lnTo>
                <a:lnTo>
                  <a:pt x="156199" y="342900"/>
                </a:lnTo>
                <a:lnTo>
                  <a:pt x="157108" y="341630"/>
                </a:lnTo>
                <a:lnTo>
                  <a:pt x="158131" y="341630"/>
                </a:lnTo>
                <a:lnTo>
                  <a:pt x="159189" y="340360"/>
                </a:lnTo>
                <a:close/>
              </a:path>
              <a:path w="298450" h="359409">
                <a:moveTo>
                  <a:pt x="141503" y="337820"/>
                </a:moveTo>
                <a:lnTo>
                  <a:pt x="133947" y="337820"/>
                </a:lnTo>
                <a:lnTo>
                  <a:pt x="135408" y="339090"/>
                </a:lnTo>
                <a:lnTo>
                  <a:pt x="136742" y="339090"/>
                </a:lnTo>
                <a:lnTo>
                  <a:pt x="137995" y="340360"/>
                </a:lnTo>
                <a:lnTo>
                  <a:pt x="143228" y="340360"/>
                </a:lnTo>
                <a:lnTo>
                  <a:pt x="142400" y="339090"/>
                </a:lnTo>
                <a:lnTo>
                  <a:pt x="141503" y="337820"/>
                </a:lnTo>
                <a:close/>
              </a:path>
              <a:path w="298450" h="359409">
                <a:moveTo>
                  <a:pt x="164376" y="337820"/>
                </a:moveTo>
                <a:lnTo>
                  <a:pt x="156832" y="337820"/>
                </a:lnTo>
                <a:lnTo>
                  <a:pt x="155969" y="339090"/>
                </a:lnTo>
                <a:lnTo>
                  <a:pt x="155141" y="340360"/>
                </a:lnTo>
                <a:lnTo>
                  <a:pt x="160374" y="340360"/>
                </a:lnTo>
                <a:lnTo>
                  <a:pt x="161627" y="339090"/>
                </a:lnTo>
                <a:lnTo>
                  <a:pt x="162961" y="339090"/>
                </a:lnTo>
                <a:lnTo>
                  <a:pt x="164376" y="337820"/>
                </a:lnTo>
                <a:close/>
              </a:path>
              <a:path w="298450" h="359409">
                <a:moveTo>
                  <a:pt x="134499" y="334010"/>
                </a:moveTo>
                <a:lnTo>
                  <a:pt x="43365" y="334009"/>
                </a:lnTo>
                <a:lnTo>
                  <a:pt x="45492" y="335279"/>
                </a:lnTo>
                <a:lnTo>
                  <a:pt x="49230" y="336549"/>
                </a:lnTo>
                <a:lnTo>
                  <a:pt x="53473" y="336549"/>
                </a:lnTo>
                <a:lnTo>
                  <a:pt x="55750" y="337819"/>
                </a:lnTo>
                <a:lnTo>
                  <a:pt x="140560" y="337820"/>
                </a:lnTo>
                <a:lnTo>
                  <a:pt x="139490" y="336550"/>
                </a:lnTo>
                <a:lnTo>
                  <a:pt x="138386" y="335280"/>
                </a:lnTo>
                <a:lnTo>
                  <a:pt x="135879" y="335280"/>
                </a:lnTo>
                <a:lnTo>
                  <a:pt x="134499" y="334010"/>
                </a:lnTo>
                <a:close/>
              </a:path>
              <a:path w="298450" h="359409">
                <a:moveTo>
                  <a:pt x="250910" y="335280"/>
                </a:moveTo>
                <a:lnTo>
                  <a:pt x="159971" y="335280"/>
                </a:lnTo>
                <a:lnTo>
                  <a:pt x="158833" y="336550"/>
                </a:lnTo>
                <a:lnTo>
                  <a:pt x="157809" y="337820"/>
                </a:lnTo>
                <a:lnTo>
                  <a:pt x="242573" y="337820"/>
                </a:lnTo>
                <a:lnTo>
                  <a:pt x="243206" y="336550"/>
                </a:lnTo>
                <a:lnTo>
                  <a:pt x="249105" y="336550"/>
                </a:lnTo>
                <a:lnTo>
                  <a:pt x="250910" y="335280"/>
                </a:lnTo>
                <a:close/>
              </a:path>
              <a:path w="298450" h="359409">
                <a:moveTo>
                  <a:pt x="254958" y="334010"/>
                </a:moveTo>
                <a:lnTo>
                  <a:pt x="163824" y="334010"/>
                </a:lnTo>
                <a:lnTo>
                  <a:pt x="162455" y="335280"/>
                </a:lnTo>
                <a:lnTo>
                  <a:pt x="252877" y="335280"/>
                </a:lnTo>
                <a:lnTo>
                  <a:pt x="254958" y="334010"/>
                </a:lnTo>
                <a:close/>
              </a:path>
              <a:path w="298450" h="359409">
                <a:moveTo>
                  <a:pt x="51035" y="331469"/>
                </a:moveTo>
                <a:lnTo>
                  <a:pt x="36442" y="331469"/>
                </a:lnTo>
                <a:lnTo>
                  <a:pt x="38845" y="332739"/>
                </a:lnTo>
                <a:lnTo>
                  <a:pt x="41168" y="334009"/>
                </a:lnTo>
                <a:lnTo>
                  <a:pt x="59050" y="334009"/>
                </a:lnTo>
                <a:lnTo>
                  <a:pt x="55669" y="332739"/>
                </a:lnTo>
                <a:lnTo>
                  <a:pt x="54301" y="332739"/>
                </a:lnTo>
                <a:lnTo>
                  <a:pt x="51035" y="331469"/>
                </a:lnTo>
                <a:close/>
              </a:path>
              <a:path w="298450" h="359409">
                <a:moveTo>
                  <a:pt x="261881" y="331470"/>
                </a:moveTo>
                <a:lnTo>
                  <a:pt x="247334" y="331470"/>
                </a:lnTo>
                <a:lnTo>
                  <a:pt x="244034" y="332740"/>
                </a:lnTo>
                <a:lnTo>
                  <a:pt x="241515" y="332740"/>
                </a:lnTo>
                <a:lnTo>
                  <a:pt x="239319" y="334010"/>
                </a:lnTo>
                <a:lnTo>
                  <a:pt x="257166" y="334010"/>
                </a:lnTo>
                <a:lnTo>
                  <a:pt x="259489" y="332740"/>
                </a:lnTo>
                <a:lnTo>
                  <a:pt x="261881" y="331470"/>
                </a:lnTo>
                <a:close/>
              </a:path>
              <a:path w="298450" h="359409">
                <a:moveTo>
                  <a:pt x="298174" y="0"/>
                </a:moveTo>
                <a:lnTo>
                  <a:pt x="0" y="0"/>
                </a:lnTo>
                <a:lnTo>
                  <a:pt x="0" y="283209"/>
                </a:lnTo>
                <a:lnTo>
                  <a:pt x="390" y="288289"/>
                </a:lnTo>
                <a:lnTo>
                  <a:pt x="6175" y="306069"/>
                </a:lnTo>
                <a:lnTo>
                  <a:pt x="7980" y="309879"/>
                </a:lnTo>
                <a:lnTo>
                  <a:pt x="18870" y="321309"/>
                </a:lnTo>
                <a:lnTo>
                  <a:pt x="21354" y="323849"/>
                </a:lnTo>
                <a:lnTo>
                  <a:pt x="23827" y="325119"/>
                </a:lnTo>
                <a:lnTo>
                  <a:pt x="26380" y="326389"/>
                </a:lnTo>
                <a:lnTo>
                  <a:pt x="28933" y="328929"/>
                </a:lnTo>
                <a:lnTo>
                  <a:pt x="33969" y="331469"/>
                </a:lnTo>
                <a:lnTo>
                  <a:pt x="47102" y="331469"/>
                </a:lnTo>
                <a:lnTo>
                  <a:pt x="44975" y="330199"/>
                </a:lnTo>
                <a:lnTo>
                  <a:pt x="42732" y="328929"/>
                </a:lnTo>
                <a:lnTo>
                  <a:pt x="40421" y="328929"/>
                </a:lnTo>
                <a:lnTo>
                  <a:pt x="38063" y="327659"/>
                </a:lnTo>
                <a:lnTo>
                  <a:pt x="25828" y="321309"/>
                </a:lnTo>
                <a:lnTo>
                  <a:pt x="23470" y="318769"/>
                </a:lnTo>
                <a:lnTo>
                  <a:pt x="21147" y="317499"/>
                </a:lnTo>
                <a:lnTo>
                  <a:pt x="7198" y="294639"/>
                </a:lnTo>
                <a:lnTo>
                  <a:pt x="6290" y="292099"/>
                </a:lnTo>
                <a:lnTo>
                  <a:pt x="5657" y="287019"/>
                </a:lnTo>
                <a:lnTo>
                  <a:pt x="5266" y="283209"/>
                </a:lnTo>
                <a:lnTo>
                  <a:pt x="5266" y="5080"/>
                </a:lnTo>
                <a:lnTo>
                  <a:pt x="298174" y="5080"/>
                </a:lnTo>
                <a:lnTo>
                  <a:pt x="298174" y="0"/>
                </a:lnTo>
                <a:close/>
              </a:path>
              <a:path w="298450" h="359409">
                <a:moveTo>
                  <a:pt x="298174" y="5080"/>
                </a:moveTo>
                <a:lnTo>
                  <a:pt x="292942" y="5080"/>
                </a:lnTo>
                <a:lnTo>
                  <a:pt x="292942" y="275590"/>
                </a:lnTo>
                <a:lnTo>
                  <a:pt x="293103" y="283210"/>
                </a:lnTo>
                <a:lnTo>
                  <a:pt x="292712" y="288290"/>
                </a:lnTo>
                <a:lnTo>
                  <a:pt x="292033" y="292100"/>
                </a:lnTo>
                <a:lnTo>
                  <a:pt x="291136" y="294640"/>
                </a:lnTo>
                <a:lnTo>
                  <a:pt x="289998" y="298450"/>
                </a:lnTo>
                <a:lnTo>
                  <a:pt x="274899" y="318770"/>
                </a:lnTo>
                <a:lnTo>
                  <a:pt x="272495" y="321310"/>
                </a:lnTo>
                <a:lnTo>
                  <a:pt x="270103" y="322580"/>
                </a:lnTo>
                <a:lnTo>
                  <a:pt x="262709" y="326390"/>
                </a:lnTo>
                <a:lnTo>
                  <a:pt x="257914" y="328930"/>
                </a:lnTo>
                <a:lnTo>
                  <a:pt x="255591" y="328930"/>
                </a:lnTo>
                <a:lnTo>
                  <a:pt x="253348" y="330200"/>
                </a:lnTo>
                <a:lnTo>
                  <a:pt x="251232" y="331470"/>
                </a:lnTo>
                <a:lnTo>
                  <a:pt x="264365" y="331470"/>
                </a:lnTo>
                <a:lnTo>
                  <a:pt x="266872" y="330200"/>
                </a:lnTo>
                <a:lnTo>
                  <a:pt x="269436" y="328930"/>
                </a:lnTo>
                <a:lnTo>
                  <a:pt x="271943" y="326390"/>
                </a:lnTo>
                <a:lnTo>
                  <a:pt x="274508" y="325120"/>
                </a:lnTo>
                <a:lnTo>
                  <a:pt x="277015" y="323850"/>
                </a:lnTo>
                <a:lnTo>
                  <a:pt x="279453" y="321310"/>
                </a:lnTo>
                <a:lnTo>
                  <a:pt x="281856" y="320040"/>
                </a:lnTo>
                <a:lnTo>
                  <a:pt x="284179" y="317500"/>
                </a:lnTo>
                <a:lnTo>
                  <a:pt x="286375" y="314960"/>
                </a:lnTo>
                <a:lnTo>
                  <a:pt x="288457" y="312420"/>
                </a:lnTo>
                <a:lnTo>
                  <a:pt x="290389" y="309880"/>
                </a:lnTo>
                <a:lnTo>
                  <a:pt x="292160" y="306070"/>
                </a:lnTo>
                <a:lnTo>
                  <a:pt x="293724" y="303530"/>
                </a:lnTo>
                <a:lnTo>
                  <a:pt x="298324" y="283210"/>
                </a:lnTo>
                <a:lnTo>
                  <a:pt x="298255" y="275590"/>
                </a:lnTo>
                <a:lnTo>
                  <a:pt x="298174" y="508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686" name="object 68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41616676"/>
              </p:ext>
            </p:extLst>
          </p:nvPr>
        </p:nvGraphicFramePr>
        <p:xfrm>
          <a:off x="141919" y="1412776"/>
          <a:ext cx="8884283" cy="295232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00239"/>
                <a:gridCol w="3528392"/>
                <a:gridCol w="576064"/>
                <a:gridCol w="648072"/>
                <a:gridCol w="720080"/>
                <a:gridCol w="864096"/>
                <a:gridCol w="720080"/>
                <a:gridCol w="674574"/>
                <a:gridCol w="652686"/>
              </a:tblGrid>
              <a:tr h="218439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30175" marR="121285" indent="17780">
                        <a:lnSpc>
                          <a:spcPts val="1090"/>
                        </a:lnSpc>
                        <a:spcBef>
                          <a:spcPts val="720"/>
                        </a:spcBef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№ 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п/п</a:t>
                      </a: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 marL="1190625">
                        <a:lnSpc>
                          <a:spcPct val="100000"/>
                        </a:lnSpc>
                      </a:pPr>
                      <a:endParaRPr lang="ru-RU" sz="1100" spc="0" dirty="0" smtClean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0" algn="ctr">
                        <a:lnSpc>
                          <a:spcPct val="100000"/>
                        </a:lnSpc>
                      </a:pPr>
                      <a:endParaRPr lang="ru-RU" sz="1100" spc="-10" dirty="0" smtClean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0" algn="ctr">
                        <a:lnSpc>
                          <a:spcPct val="100000"/>
                        </a:lnSpc>
                      </a:pPr>
                      <a:r>
                        <a:rPr sz="1100" spc="-10" dirty="0" err="1" smtClean="0">
                          <a:latin typeface="Arial" pitchFamily="34" charset="0"/>
                          <a:cs typeface="Arial" pitchFamily="34" charset="0"/>
                        </a:rPr>
                        <a:t>Наименование</a:t>
                      </a:r>
                      <a:r>
                        <a:rPr sz="1100" spc="10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 err="1" smtClean="0">
                          <a:latin typeface="Arial" pitchFamily="34" charset="0"/>
                          <a:cs typeface="Arial" pitchFamily="34" charset="0"/>
                        </a:rPr>
                        <a:t>показателя</a:t>
                      </a:r>
                      <a:endParaRPr sz="1100" b="1" dirty="0">
                        <a:solidFill>
                          <a:srgbClr val="FF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2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5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2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18439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7200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4400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6700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1651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345439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 marR="100330" indent="9398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01.04.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8590" marR="140970" indent="93980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01.07.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4620" marR="126364" indent="93980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01.10.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8270" marR="118745" indent="94615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01.12.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670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607167"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1.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108000" marR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Доля молодежи, задействованной в мероприятиях по вовлечению в творческую деятельность, от общего числа молодежи в Самарской области, % 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30%</a:t>
                      </a: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6394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30%</a:t>
                      </a: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6394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33%</a:t>
                      </a: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7191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17,4 %</a:t>
                      </a: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3792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18 %</a:t>
                      </a: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3923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30 %</a:t>
                      </a: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6538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33 %</a:t>
                      </a: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7191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</a:tr>
              <a:tr h="1296144"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100" spc="-1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2.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10800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Общая численность граждан, вовлеченных центрами (сообществами, объединениями) поддержки добровольчества (</a:t>
                      </a:r>
                      <a:r>
                        <a:rPr lang="ru-RU" sz="1100" b="0" i="0" u="none" strike="noStrike" cap="none" spc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волонтерства</a:t>
                      </a: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) на базе образовательных организаций, некоммерческих организаций, государственных и муниципальных учреждений, в добровольческую (волонтерскую) деятельность, тыс. человек</a:t>
                      </a:r>
                      <a:endParaRPr lang="ru-RU" sz="14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10800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14%</a:t>
                      </a:r>
                    </a:p>
                    <a:p>
                      <a:pPr marL="10800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13930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10800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14%</a:t>
                      </a:r>
                    </a:p>
                    <a:p>
                      <a:pPr marL="10800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13930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10800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3584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10800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2142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3600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2507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10800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3824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10800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3900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687" name="object 687"/>
          <p:cNvSpPr txBox="1">
            <a:spLocks noGrp="1"/>
          </p:cNvSpPr>
          <p:nvPr>
            <p:ph type="title"/>
          </p:nvPr>
        </p:nvSpPr>
        <p:spPr>
          <a:xfrm>
            <a:off x="914401" y="85725"/>
            <a:ext cx="8077200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403860">
              <a:spcBef>
                <a:spcPts val="95"/>
              </a:spcBef>
              <a:tabLst>
                <a:tab pos="2137410" algn="l"/>
                <a:tab pos="4521835" algn="l"/>
              </a:tabLst>
            </a:pPr>
            <a:r>
              <a:rPr spc="-10" dirty="0"/>
              <a:t>НАЦИОНАЛЬНЫЙ</a:t>
            </a:r>
            <a:r>
              <a:rPr spc="65" dirty="0"/>
              <a:t> </a:t>
            </a:r>
            <a:r>
              <a:rPr spc="-5" dirty="0"/>
              <a:t>ПРОЕКТ</a:t>
            </a:r>
            <a:r>
              <a:rPr spc="10" dirty="0"/>
              <a:t> </a:t>
            </a:r>
            <a:r>
              <a:rPr spc="-10" dirty="0" smtClean="0"/>
              <a:t>«</a:t>
            </a:r>
            <a:r>
              <a:rPr lang="ru-RU" spc="-10" dirty="0" smtClean="0"/>
              <a:t>ОБРАЗОВАНИЕ»</a:t>
            </a:r>
            <a:br>
              <a:rPr lang="ru-RU" spc="-10" dirty="0" smtClean="0"/>
            </a:br>
            <a:r>
              <a:rPr lang="ru-RU" spc="-5" dirty="0" err="1" smtClean="0"/>
              <a:t>м.р</a:t>
            </a:r>
            <a:r>
              <a:rPr lang="ru-RU" spc="-5" dirty="0" smtClean="0"/>
              <a:t>. </a:t>
            </a:r>
            <a:r>
              <a:rPr lang="ru-RU" spc="-5" dirty="0"/>
              <a:t>Волжский Самарской области</a:t>
            </a:r>
            <a:endParaRPr spc="-10" dirty="0"/>
          </a:p>
        </p:txBody>
      </p:sp>
      <p:sp>
        <p:nvSpPr>
          <p:cNvPr id="688" name="object 688"/>
          <p:cNvSpPr/>
          <p:nvPr/>
        </p:nvSpPr>
        <p:spPr>
          <a:xfrm>
            <a:off x="0" y="6525350"/>
            <a:ext cx="9144000" cy="9524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 txBox="1"/>
          <p:nvPr/>
        </p:nvSpPr>
        <p:spPr>
          <a:xfrm>
            <a:off x="2172652" y="885819"/>
            <a:ext cx="4798695" cy="39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lang="ru-RU" sz="1200" b="1" dirty="0" smtClean="0">
                <a:latin typeface="Arial"/>
                <a:cs typeface="Arial"/>
              </a:rPr>
              <a:t>1. </a:t>
            </a:r>
            <a:r>
              <a:rPr lang="ru-RU" sz="1200" b="1" spc="-10" dirty="0">
                <a:latin typeface="Arial"/>
                <a:cs typeface="Arial"/>
              </a:rPr>
              <a:t>ДОСТИЖЕНИЕ </a:t>
            </a:r>
            <a:r>
              <a:rPr lang="ru-RU" sz="1200" b="1" spc="-5" dirty="0">
                <a:latin typeface="Arial"/>
                <a:cs typeface="Arial"/>
              </a:rPr>
              <a:t>ЦЕЛЕВЫХ </a:t>
            </a:r>
            <a:r>
              <a:rPr lang="ru-RU" sz="1200" b="1" spc="-10" dirty="0">
                <a:latin typeface="Arial"/>
                <a:cs typeface="Arial"/>
              </a:rPr>
              <a:t>ПОКАЗАТЕЛЕЙ </a:t>
            </a:r>
            <a:r>
              <a:rPr lang="ru-RU" sz="1200" b="1" dirty="0">
                <a:latin typeface="Arial"/>
                <a:cs typeface="Arial"/>
              </a:rPr>
              <a:t>В </a:t>
            </a:r>
            <a:r>
              <a:rPr lang="ru-RU" sz="1200" b="1" spc="-5" dirty="0">
                <a:latin typeface="Arial"/>
                <a:cs typeface="Arial"/>
              </a:rPr>
              <a:t>2019-2020</a:t>
            </a:r>
            <a:r>
              <a:rPr lang="ru-RU" sz="1200" b="1" spc="114" dirty="0">
                <a:latin typeface="Arial"/>
                <a:cs typeface="Arial"/>
              </a:rPr>
              <a:t> </a:t>
            </a:r>
            <a:r>
              <a:rPr lang="ru-RU" sz="1200" b="1" spc="-10" dirty="0">
                <a:latin typeface="Arial"/>
                <a:cs typeface="Arial"/>
              </a:rPr>
              <a:t>ГОДАХ</a:t>
            </a:r>
          </a:p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lang="ru-RU" sz="1200" b="1" spc="-10" dirty="0" smtClean="0">
                <a:latin typeface="Arial"/>
                <a:cs typeface="Arial"/>
              </a:rPr>
              <a:t>Федеральный проект «Социальная активность»</a:t>
            </a:r>
            <a:endParaRPr sz="1200" dirty="0">
              <a:latin typeface="Arial"/>
              <a:cs typeface="Arial"/>
            </a:endParaRPr>
          </a:p>
        </p:txBody>
      </p:sp>
      <p:sp>
        <p:nvSpPr>
          <p:cNvPr id="691" name="object 69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pPr marL="25400">
                <a:lnSpc>
                  <a:spcPct val="100000"/>
                </a:lnSpc>
              </a:pPr>
              <a:t>32</a:t>
            </a:fld>
            <a:endParaRPr spc="-5" dirty="0"/>
          </a:p>
        </p:txBody>
      </p:sp>
      <p:sp>
        <p:nvSpPr>
          <p:cNvPr id="690" name="object 690"/>
          <p:cNvSpPr txBox="1"/>
          <p:nvPr/>
        </p:nvSpPr>
        <p:spPr>
          <a:xfrm>
            <a:off x="160216" y="5733255"/>
            <a:ext cx="8667165" cy="766235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r>
              <a:rPr lang="ru-RU" sz="1100" b="1" u="sng" dirty="0">
                <a:latin typeface="Arial" pitchFamily="34" charset="0"/>
                <a:cs typeface="Arial" pitchFamily="34" charset="0"/>
              </a:rPr>
              <a:t>Ответственный исполнитель:</a:t>
            </a:r>
            <a:endParaRPr lang="ru-RU" sz="1100" u="sng" dirty="0">
              <a:latin typeface="Arial" pitchFamily="34" charset="0"/>
              <a:cs typeface="Arial" pitchFamily="34" charset="0"/>
            </a:endParaRPr>
          </a:p>
          <a:p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Федорова Валентина Павловна</a:t>
            </a:r>
            <a:r>
              <a:rPr lang="ru-RU" sz="1100" spc="-5" dirty="0">
                <a:latin typeface="Arial" pitchFamily="34" charset="0"/>
                <a:cs typeface="Arial" pitchFamily="34" charset="0"/>
              </a:rPr>
              <a:t> </a:t>
            </a:r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- ведущий специалист отдела реализации образовательных </a:t>
            </a:r>
            <a:r>
              <a:rPr lang="ru-RU" sz="1100" spc="-5" dirty="0">
                <a:latin typeface="Arial" pitchFamily="34" charset="0"/>
                <a:cs typeface="Arial" pitchFamily="34" charset="0"/>
              </a:rPr>
              <a:t>программ Поволжского управления министерства образования и науки Самарской области</a:t>
            </a:r>
            <a:endParaRPr lang="ru-RU" sz="1100" dirty="0">
              <a:latin typeface="Arial" pitchFamily="34" charset="0"/>
              <a:cs typeface="Arial" pitchFamily="34" charset="0"/>
            </a:endParaRPr>
          </a:p>
          <a:p>
            <a:r>
              <a:rPr lang="ru-RU" sz="1100" spc="-5" dirty="0" smtClean="0">
                <a:latin typeface="Arial" pitchFamily="34" charset="0"/>
                <a:cs typeface="Arial" pitchFamily="34" charset="0"/>
              </a:rPr>
              <a:t>тел. 89270022193</a:t>
            </a:r>
            <a:r>
              <a:rPr sz="1100" spc="-5" dirty="0" smtClean="0">
                <a:latin typeface="Arial" pitchFamily="34" charset="0"/>
                <a:cs typeface="Arial" pitchFamily="34" charset="0"/>
              </a:rPr>
              <a:t>, </a:t>
            </a:r>
            <a:r>
              <a:rPr lang="en-US" sz="1100" dirty="0">
                <a:latin typeface="Arial" pitchFamily="34" charset="0"/>
                <a:cs typeface="Arial" pitchFamily="34" charset="0"/>
              </a:rPr>
              <a:t>fedorova_vp@mail.ru</a:t>
            </a:r>
            <a:endParaRPr sz="1100" dirty="0"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641096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765175"/>
          </a:xfrm>
          <a:custGeom>
            <a:avLst/>
            <a:gdLst/>
            <a:ahLst/>
            <a:cxnLst/>
            <a:rect l="l" t="t" r="r" b="b"/>
            <a:pathLst>
              <a:path w="9144000" h="765175">
                <a:moveTo>
                  <a:pt x="0" y="764705"/>
                </a:moveTo>
                <a:lnTo>
                  <a:pt x="9144000" y="764705"/>
                </a:lnTo>
                <a:lnTo>
                  <a:pt x="9144000" y="0"/>
                </a:lnTo>
                <a:lnTo>
                  <a:pt x="0" y="0"/>
                </a:lnTo>
                <a:lnTo>
                  <a:pt x="0" y="764705"/>
                </a:lnTo>
                <a:close/>
              </a:path>
            </a:pathLst>
          </a:custGeom>
          <a:solidFill>
            <a:srgbClr val="006F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3644" y="44942"/>
            <a:ext cx="224530" cy="17497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2537" y="218276"/>
            <a:ext cx="288290" cy="349885"/>
          </a:xfrm>
          <a:custGeom>
            <a:avLst/>
            <a:gdLst/>
            <a:ahLst/>
            <a:cxnLst/>
            <a:rect l="l" t="t" r="r" b="b"/>
            <a:pathLst>
              <a:path w="288290" h="349884">
                <a:moveTo>
                  <a:pt x="165054" y="328104"/>
                </a:moveTo>
                <a:lnTo>
                  <a:pt x="122505" y="328104"/>
                </a:lnTo>
                <a:lnTo>
                  <a:pt x="124518" y="328138"/>
                </a:lnTo>
                <a:lnTo>
                  <a:pt x="126208" y="328333"/>
                </a:lnTo>
                <a:lnTo>
                  <a:pt x="143895" y="349323"/>
                </a:lnTo>
                <a:lnTo>
                  <a:pt x="143941" y="348736"/>
                </a:lnTo>
                <a:lnTo>
                  <a:pt x="163283" y="328138"/>
                </a:lnTo>
                <a:lnTo>
                  <a:pt x="165054" y="328104"/>
                </a:lnTo>
                <a:close/>
              </a:path>
              <a:path w="288290" h="349884">
                <a:moveTo>
                  <a:pt x="287675" y="0"/>
                </a:moveTo>
                <a:lnTo>
                  <a:pt x="0" y="0"/>
                </a:lnTo>
                <a:lnTo>
                  <a:pt x="0" y="278262"/>
                </a:lnTo>
                <a:lnTo>
                  <a:pt x="396" y="282328"/>
                </a:lnTo>
                <a:lnTo>
                  <a:pt x="20561" y="315380"/>
                </a:lnTo>
                <a:lnTo>
                  <a:pt x="70458" y="328413"/>
                </a:lnTo>
                <a:lnTo>
                  <a:pt x="96597" y="328573"/>
                </a:lnTo>
                <a:lnTo>
                  <a:pt x="110166" y="328459"/>
                </a:lnTo>
                <a:lnTo>
                  <a:pt x="116376" y="328299"/>
                </a:lnTo>
                <a:lnTo>
                  <a:pt x="118699" y="328264"/>
                </a:lnTo>
                <a:lnTo>
                  <a:pt x="122505" y="328104"/>
                </a:lnTo>
                <a:lnTo>
                  <a:pt x="234052" y="328104"/>
                </a:lnTo>
                <a:lnTo>
                  <a:pt x="236248" y="327783"/>
                </a:lnTo>
                <a:lnTo>
                  <a:pt x="271909" y="311658"/>
                </a:lnTo>
                <a:lnTo>
                  <a:pt x="287836" y="278262"/>
                </a:lnTo>
                <a:lnTo>
                  <a:pt x="287709" y="271013"/>
                </a:lnTo>
                <a:lnTo>
                  <a:pt x="287675" y="0"/>
                </a:lnTo>
                <a:close/>
              </a:path>
              <a:path w="288290" h="349884">
                <a:moveTo>
                  <a:pt x="234052" y="328104"/>
                </a:moveTo>
                <a:lnTo>
                  <a:pt x="165054" y="328104"/>
                </a:lnTo>
                <a:lnTo>
                  <a:pt x="169102" y="328264"/>
                </a:lnTo>
                <a:lnTo>
                  <a:pt x="171413" y="328299"/>
                </a:lnTo>
                <a:lnTo>
                  <a:pt x="177669" y="328459"/>
                </a:lnTo>
                <a:lnTo>
                  <a:pt x="191193" y="328573"/>
                </a:lnTo>
                <a:lnTo>
                  <a:pt x="196851" y="328573"/>
                </a:lnTo>
                <a:lnTo>
                  <a:pt x="217343" y="328413"/>
                </a:lnTo>
                <a:lnTo>
                  <a:pt x="234052" y="328104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14544" y="275468"/>
            <a:ext cx="192405" cy="245110"/>
          </a:xfrm>
          <a:custGeom>
            <a:avLst/>
            <a:gdLst/>
            <a:ahLst/>
            <a:cxnLst/>
            <a:rect l="l" t="t" r="r" b="b"/>
            <a:pathLst>
              <a:path w="192404" h="245109">
                <a:moveTo>
                  <a:pt x="65030" y="137159"/>
                </a:moveTo>
                <a:lnTo>
                  <a:pt x="63018" y="137159"/>
                </a:lnTo>
                <a:lnTo>
                  <a:pt x="62983" y="138429"/>
                </a:lnTo>
                <a:lnTo>
                  <a:pt x="62742" y="139699"/>
                </a:lnTo>
                <a:lnTo>
                  <a:pt x="62316" y="140969"/>
                </a:lnTo>
                <a:lnTo>
                  <a:pt x="61649" y="142239"/>
                </a:lnTo>
                <a:lnTo>
                  <a:pt x="61212" y="143509"/>
                </a:lnTo>
                <a:lnTo>
                  <a:pt x="60695" y="144779"/>
                </a:lnTo>
                <a:lnTo>
                  <a:pt x="60108" y="146049"/>
                </a:lnTo>
                <a:lnTo>
                  <a:pt x="59441" y="147319"/>
                </a:lnTo>
                <a:lnTo>
                  <a:pt x="58694" y="148589"/>
                </a:lnTo>
                <a:lnTo>
                  <a:pt x="57831" y="148589"/>
                </a:lnTo>
                <a:lnTo>
                  <a:pt x="56888" y="149859"/>
                </a:lnTo>
                <a:lnTo>
                  <a:pt x="55830" y="151129"/>
                </a:lnTo>
                <a:lnTo>
                  <a:pt x="56302" y="152399"/>
                </a:lnTo>
                <a:lnTo>
                  <a:pt x="56888" y="156209"/>
                </a:lnTo>
                <a:lnTo>
                  <a:pt x="57049" y="157479"/>
                </a:lnTo>
                <a:lnTo>
                  <a:pt x="57164" y="158749"/>
                </a:lnTo>
                <a:lnTo>
                  <a:pt x="57245" y="162559"/>
                </a:lnTo>
                <a:lnTo>
                  <a:pt x="57124" y="163829"/>
                </a:lnTo>
                <a:lnTo>
                  <a:pt x="57049" y="165099"/>
                </a:lnTo>
                <a:lnTo>
                  <a:pt x="56612" y="167639"/>
                </a:lnTo>
                <a:lnTo>
                  <a:pt x="56141" y="170179"/>
                </a:lnTo>
                <a:lnTo>
                  <a:pt x="55865" y="171449"/>
                </a:lnTo>
                <a:lnTo>
                  <a:pt x="55554" y="172719"/>
                </a:lnTo>
                <a:lnTo>
                  <a:pt x="55117" y="172719"/>
                </a:lnTo>
                <a:lnTo>
                  <a:pt x="54761" y="173989"/>
                </a:lnTo>
                <a:lnTo>
                  <a:pt x="54450" y="176529"/>
                </a:lnTo>
                <a:lnTo>
                  <a:pt x="54255" y="179069"/>
                </a:lnTo>
                <a:lnTo>
                  <a:pt x="55554" y="186689"/>
                </a:lnTo>
                <a:lnTo>
                  <a:pt x="53474" y="191307"/>
                </a:lnTo>
                <a:lnTo>
                  <a:pt x="53703" y="191769"/>
                </a:lnTo>
                <a:lnTo>
                  <a:pt x="54255" y="193039"/>
                </a:lnTo>
                <a:lnTo>
                  <a:pt x="54726" y="194309"/>
                </a:lnTo>
                <a:lnTo>
                  <a:pt x="54922" y="194309"/>
                </a:lnTo>
                <a:lnTo>
                  <a:pt x="55083" y="195579"/>
                </a:lnTo>
                <a:lnTo>
                  <a:pt x="55359" y="198119"/>
                </a:lnTo>
                <a:lnTo>
                  <a:pt x="55508" y="199389"/>
                </a:lnTo>
                <a:lnTo>
                  <a:pt x="55704" y="201929"/>
                </a:lnTo>
                <a:lnTo>
                  <a:pt x="56647" y="209549"/>
                </a:lnTo>
                <a:lnTo>
                  <a:pt x="58222" y="228599"/>
                </a:lnTo>
                <a:lnTo>
                  <a:pt x="57751" y="229869"/>
                </a:lnTo>
                <a:lnTo>
                  <a:pt x="56808" y="231139"/>
                </a:lnTo>
                <a:lnTo>
                  <a:pt x="56371" y="232409"/>
                </a:lnTo>
                <a:lnTo>
                  <a:pt x="54922" y="236219"/>
                </a:lnTo>
                <a:lnTo>
                  <a:pt x="54094" y="237489"/>
                </a:lnTo>
                <a:lnTo>
                  <a:pt x="53542" y="238759"/>
                </a:lnTo>
                <a:lnTo>
                  <a:pt x="52288" y="241299"/>
                </a:lnTo>
                <a:lnTo>
                  <a:pt x="52012" y="242569"/>
                </a:lnTo>
                <a:lnTo>
                  <a:pt x="51541" y="243839"/>
                </a:lnTo>
                <a:lnTo>
                  <a:pt x="51345" y="245109"/>
                </a:lnTo>
                <a:lnTo>
                  <a:pt x="55508" y="245109"/>
                </a:lnTo>
                <a:lnTo>
                  <a:pt x="55750" y="243839"/>
                </a:lnTo>
                <a:lnTo>
                  <a:pt x="56095" y="243839"/>
                </a:lnTo>
                <a:lnTo>
                  <a:pt x="56256" y="242569"/>
                </a:lnTo>
                <a:lnTo>
                  <a:pt x="56727" y="241299"/>
                </a:lnTo>
                <a:lnTo>
                  <a:pt x="57118" y="240029"/>
                </a:lnTo>
                <a:lnTo>
                  <a:pt x="57360" y="238759"/>
                </a:lnTo>
                <a:lnTo>
                  <a:pt x="57670" y="238759"/>
                </a:lnTo>
                <a:lnTo>
                  <a:pt x="58061" y="237489"/>
                </a:lnTo>
                <a:lnTo>
                  <a:pt x="58464" y="237489"/>
                </a:lnTo>
                <a:lnTo>
                  <a:pt x="59361" y="234949"/>
                </a:lnTo>
                <a:lnTo>
                  <a:pt x="60350" y="233679"/>
                </a:lnTo>
                <a:lnTo>
                  <a:pt x="61212" y="232409"/>
                </a:lnTo>
                <a:lnTo>
                  <a:pt x="61488" y="232409"/>
                </a:lnTo>
                <a:lnTo>
                  <a:pt x="61718" y="231139"/>
                </a:lnTo>
                <a:lnTo>
                  <a:pt x="61914" y="231139"/>
                </a:lnTo>
                <a:lnTo>
                  <a:pt x="62075" y="229869"/>
                </a:lnTo>
                <a:lnTo>
                  <a:pt x="62190" y="228599"/>
                </a:lnTo>
                <a:lnTo>
                  <a:pt x="62190" y="222249"/>
                </a:lnTo>
                <a:lnTo>
                  <a:pt x="61845" y="218439"/>
                </a:lnTo>
                <a:lnTo>
                  <a:pt x="61178" y="213359"/>
                </a:lnTo>
                <a:lnTo>
                  <a:pt x="60775" y="209549"/>
                </a:lnTo>
                <a:lnTo>
                  <a:pt x="59602" y="203199"/>
                </a:lnTo>
                <a:lnTo>
                  <a:pt x="59246" y="200659"/>
                </a:lnTo>
                <a:lnTo>
                  <a:pt x="58970" y="199389"/>
                </a:lnTo>
                <a:lnTo>
                  <a:pt x="58774" y="196849"/>
                </a:lnTo>
                <a:lnTo>
                  <a:pt x="58809" y="191769"/>
                </a:lnTo>
                <a:lnTo>
                  <a:pt x="59004" y="191769"/>
                </a:lnTo>
                <a:lnTo>
                  <a:pt x="59602" y="189229"/>
                </a:lnTo>
                <a:lnTo>
                  <a:pt x="59361" y="186689"/>
                </a:lnTo>
                <a:lnTo>
                  <a:pt x="59211" y="184149"/>
                </a:lnTo>
                <a:lnTo>
                  <a:pt x="59050" y="184149"/>
                </a:lnTo>
                <a:lnTo>
                  <a:pt x="58889" y="182879"/>
                </a:lnTo>
                <a:lnTo>
                  <a:pt x="58809" y="181609"/>
                </a:lnTo>
                <a:lnTo>
                  <a:pt x="58694" y="175259"/>
                </a:lnTo>
                <a:lnTo>
                  <a:pt x="58855" y="173989"/>
                </a:lnTo>
                <a:lnTo>
                  <a:pt x="59050" y="171449"/>
                </a:lnTo>
                <a:lnTo>
                  <a:pt x="59280" y="170179"/>
                </a:lnTo>
                <a:lnTo>
                  <a:pt x="59556" y="167639"/>
                </a:lnTo>
                <a:lnTo>
                  <a:pt x="60189" y="163829"/>
                </a:lnTo>
                <a:lnTo>
                  <a:pt x="61764" y="156209"/>
                </a:lnTo>
                <a:lnTo>
                  <a:pt x="62983" y="149859"/>
                </a:lnTo>
                <a:lnTo>
                  <a:pt x="63409" y="147319"/>
                </a:lnTo>
                <a:lnTo>
                  <a:pt x="63880" y="144779"/>
                </a:lnTo>
                <a:lnTo>
                  <a:pt x="65030" y="137159"/>
                </a:lnTo>
                <a:close/>
              </a:path>
              <a:path w="192404" h="245109">
                <a:moveTo>
                  <a:pt x="190721" y="226060"/>
                </a:moveTo>
                <a:lnTo>
                  <a:pt x="184822" y="226060"/>
                </a:lnTo>
                <a:lnTo>
                  <a:pt x="184109" y="227330"/>
                </a:lnTo>
                <a:lnTo>
                  <a:pt x="183798" y="228600"/>
                </a:lnTo>
                <a:lnTo>
                  <a:pt x="183212" y="229870"/>
                </a:lnTo>
                <a:lnTo>
                  <a:pt x="182545" y="231140"/>
                </a:lnTo>
                <a:lnTo>
                  <a:pt x="182074" y="232410"/>
                </a:lnTo>
                <a:lnTo>
                  <a:pt x="181119" y="233680"/>
                </a:lnTo>
                <a:lnTo>
                  <a:pt x="180648" y="234950"/>
                </a:lnTo>
                <a:lnTo>
                  <a:pt x="179866" y="236220"/>
                </a:lnTo>
                <a:lnTo>
                  <a:pt x="179429" y="236220"/>
                </a:lnTo>
                <a:lnTo>
                  <a:pt x="179394" y="237490"/>
                </a:lnTo>
                <a:lnTo>
                  <a:pt x="179751" y="237490"/>
                </a:lnTo>
                <a:lnTo>
                  <a:pt x="179946" y="238760"/>
                </a:lnTo>
                <a:lnTo>
                  <a:pt x="182189" y="238760"/>
                </a:lnTo>
                <a:lnTo>
                  <a:pt x="184155" y="240030"/>
                </a:lnTo>
                <a:lnTo>
                  <a:pt x="184856" y="237490"/>
                </a:lnTo>
                <a:lnTo>
                  <a:pt x="185569" y="236220"/>
                </a:lnTo>
                <a:lnTo>
                  <a:pt x="186317" y="234950"/>
                </a:lnTo>
                <a:lnTo>
                  <a:pt x="187892" y="231140"/>
                </a:lnTo>
                <a:lnTo>
                  <a:pt x="189537" y="228600"/>
                </a:lnTo>
                <a:lnTo>
                  <a:pt x="190399" y="227330"/>
                </a:lnTo>
                <a:lnTo>
                  <a:pt x="190721" y="226060"/>
                </a:lnTo>
                <a:close/>
              </a:path>
              <a:path w="192404" h="245109">
                <a:moveTo>
                  <a:pt x="7152" y="229869"/>
                </a:moveTo>
                <a:lnTo>
                  <a:pt x="1494" y="229869"/>
                </a:lnTo>
                <a:lnTo>
                  <a:pt x="2552" y="231139"/>
                </a:lnTo>
                <a:lnTo>
                  <a:pt x="6405" y="231139"/>
                </a:lnTo>
                <a:lnTo>
                  <a:pt x="7152" y="229869"/>
                </a:lnTo>
                <a:close/>
              </a:path>
              <a:path w="192404" h="245109">
                <a:moveTo>
                  <a:pt x="17732" y="213359"/>
                </a:moveTo>
                <a:lnTo>
                  <a:pt x="13328" y="213359"/>
                </a:lnTo>
                <a:lnTo>
                  <a:pt x="13167" y="214629"/>
                </a:lnTo>
                <a:lnTo>
                  <a:pt x="12615" y="214629"/>
                </a:lnTo>
                <a:lnTo>
                  <a:pt x="12615" y="215899"/>
                </a:lnTo>
                <a:lnTo>
                  <a:pt x="12109" y="215899"/>
                </a:lnTo>
                <a:lnTo>
                  <a:pt x="12063" y="217169"/>
                </a:lnTo>
                <a:lnTo>
                  <a:pt x="11718" y="218439"/>
                </a:lnTo>
                <a:lnTo>
                  <a:pt x="11246" y="218439"/>
                </a:lnTo>
                <a:lnTo>
                  <a:pt x="10694" y="219709"/>
                </a:lnTo>
                <a:lnTo>
                  <a:pt x="8728" y="222249"/>
                </a:lnTo>
                <a:lnTo>
                  <a:pt x="4243" y="227329"/>
                </a:lnTo>
                <a:lnTo>
                  <a:pt x="2909" y="228599"/>
                </a:lnTo>
                <a:lnTo>
                  <a:pt x="2311" y="228599"/>
                </a:lnTo>
                <a:lnTo>
                  <a:pt x="1770" y="229869"/>
                </a:lnTo>
                <a:lnTo>
                  <a:pt x="7980" y="229869"/>
                </a:lnTo>
                <a:lnTo>
                  <a:pt x="9705" y="227329"/>
                </a:lnTo>
                <a:lnTo>
                  <a:pt x="10614" y="226059"/>
                </a:lnTo>
                <a:lnTo>
                  <a:pt x="13443" y="223519"/>
                </a:lnTo>
                <a:lnTo>
                  <a:pt x="13684" y="223519"/>
                </a:lnTo>
                <a:lnTo>
                  <a:pt x="13880" y="222249"/>
                </a:lnTo>
                <a:lnTo>
                  <a:pt x="14581" y="220979"/>
                </a:lnTo>
                <a:lnTo>
                  <a:pt x="16042" y="220979"/>
                </a:lnTo>
                <a:lnTo>
                  <a:pt x="16157" y="219709"/>
                </a:lnTo>
                <a:lnTo>
                  <a:pt x="16594" y="219709"/>
                </a:lnTo>
                <a:lnTo>
                  <a:pt x="16743" y="218439"/>
                </a:lnTo>
                <a:lnTo>
                  <a:pt x="17099" y="217169"/>
                </a:lnTo>
                <a:lnTo>
                  <a:pt x="17295" y="215899"/>
                </a:lnTo>
                <a:lnTo>
                  <a:pt x="17605" y="214629"/>
                </a:lnTo>
                <a:lnTo>
                  <a:pt x="17732" y="213359"/>
                </a:lnTo>
                <a:close/>
              </a:path>
              <a:path w="192404" h="245109">
                <a:moveTo>
                  <a:pt x="175622" y="167640"/>
                </a:moveTo>
                <a:lnTo>
                  <a:pt x="157809" y="167640"/>
                </a:lnTo>
                <a:lnTo>
                  <a:pt x="159109" y="168910"/>
                </a:lnTo>
                <a:lnTo>
                  <a:pt x="164146" y="171450"/>
                </a:lnTo>
                <a:lnTo>
                  <a:pt x="165319" y="172720"/>
                </a:lnTo>
                <a:lnTo>
                  <a:pt x="166538" y="173990"/>
                </a:lnTo>
                <a:lnTo>
                  <a:pt x="167446" y="173990"/>
                </a:lnTo>
                <a:lnTo>
                  <a:pt x="167722" y="175260"/>
                </a:lnTo>
                <a:lnTo>
                  <a:pt x="168343" y="175260"/>
                </a:lnTo>
                <a:lnTo>
                  <a:pt x="168665" y="176530"/>
                </a:lnTo>
                <a:lnTo>
                  <a:pt x="170033" y="176530"/>
                </a:lnTo>
                <a:lnTo>
                  <a:pt x="171057" y="177800"/>
                </a:lnTo>
                <a:lnTo>
                  <a:pt x="173104" y="179070"/>
                </a:lnTo>
                <a:lnTo>
                  <a:pt x="174518" y="180340"/>
                </a:lnTo>
                <a:lnTo>
                  <a:pt x="174955" y="180340"/>
                </a:lnTo>
                <a:lnTo>
                  <a:pt x="175818" y="181610"/>
                </a:lnTo>
                <a:lnTo>
                  <a:pt x="176209" y="181610"/>
                </a:lnTo>
                <a:lnTo>
                  <a:pt x="176761" y="182880"/>
                </a:lnTo>
                <a:lnTo>
                  <a:pt x="177152" y="182880"/>
                </a:lnTo>
                <a:lnTo>
                  <a:pt x="177704" y="184150"/>
                </a:lnTo>
                <a:lnTo>
                  <a:pt x="178417" y="186690"/>
                </a:lnTo>
                <a:lnTo>
                  <a:pt x="178727" y="187960"/>
                </a:lnTo>
                <a:lnTo>
                  <a:pt x="182269" y="199390"/>
                </a:lnTo>
                <a:lnTo>
                  <a:pt x="185247" y="209550"/>
                </a:lnTo>
                <a:lnTo>
                  <a:pt x="187409" y="217170"/>
                </a:lnTo>
                <a:lnTo>
                  <a:pt x="188042" y="218440"/>
                </a:lnTo>
                <a:lnTo>
                  <a:pt x="188513" y="220980"/>
                </a:lnTo>
                <a:lnTo>
                  <a:pt x="188237" y="220980"/>
                </a:lnTo>
                <a:lnTo>
                  <a:pt x="188237" y="222250"/>
                </a:lnTo>
                <a:lnTo>
                  <a:pt x="188007" y="223520"/>
                </a:lnTo>
                <a:lnTo>
                  <a:pt x="187260" y="223520"/>
                </a:lnTo>
                <a:lnTo>
                  <a:pt x="185926" y="224790"/>
                </a:lnTo>
                <a:lnTo>
                  <a:pt x="185523" y="226060"/>
                </a:lnTo>
                <a:lnTo>
                  <a:pt x="191538" y="226060"/>
                </a:lnTo>
                <a:lnTo>
                  <a:pt x="191779" y="224790"/>
                </a:lnTo>
                <a:lnTo>
                  <a:pt x="191894" y="220980"/>
                </a:lnTo>
                <a:lnTo>
                  <a:pt x="191664" y="219710"/>
                </a:lnTo>
                <a:lnTo>
                  <a:pt x="191388" y="217170"/>
                </a:lnTo>
                <a:lnTo>
                  <a:pt x="191066" y="215900"/>
                </a:lnTo>
                <a:lnTo>
                  <a:pt x="190675" y="214630"/>
                </a:lnTo>
                <a:lnTo>
                  <a:pt x="190250" y="213360"/>
                </a:lnTo>
                <a:lnTo>
                  <a:pt x="189778" y="210820"/>
                </a:lnTo>
                <a:lnTo>
                  <a:pt x="188283" y="207010"/>
                </a:lnTo>
                <a:lnTo>
                  <a:pt x="186593" y="201930"/>
                </a:lnTo>
                <a:lnTo>
                  <a:pt x="186351" y="198120"/>
                </a:lnTo>
                <a:lnTo>
                  <a:pt x="185799" y="196850"/>
                </a:lnTo>
                <a:lnTo>
                  <a:pt x="185328" y="195580"/>
                </a:lnTo>
                <a:lnTo>
                  <a:pt x="184465" y="191770"/>
                </a:lnTo>
                <a:lnTo>
                  <a:pt x="184074" y="190500"/>
                </a:lnTo>
                <a:lnTo>
                  <a:pt x="183017" y="186690"/>
                </a:lnTo>
                <a:lnTo>
                  <a:pt x="182384" y="182880"/>
                </a:lnTo>
                <a:lnTo>
                  <a:pt x="181200" y="177800"/>
                </a:lnTo>
                <a:lnTo>
                  <a:pt x="180648" y="173990"/>
                </a:lnTo>
                <a:lnTo>
                  <a:pt x="180337" y="171450"/>
                </a:lnTo>
                <a:lnTo>
                  <a:pt x="179981" y="170180"/>
                </a:lnTo>
                <a:lnTo>
                  <a:pt x="179555" y="170180"/>
                </a:lnTo>
                <a:lnTo>
                  <a:pt x="178842" y="168910"/>
                </a:lnTo>
                <a:lnTo>
                  <a:pt x="176450" y="168910"/>
                </a:lnTo>
                <a:lnTo>
                  <a:pt x="175622" y="167640"/>
                </a:lnTo>
                <a:close/>
              </a:path>
              <a:path w="192404" h="245109">
                <a:moveTo>
                  <a:pt x="29174" y="173989"/>
                </a:moveTo>
                <a:lnTo>
                  <a:pt x="24218" y="173989"/>
                </a:lnTo>
                <a:lnTo>
                  <a:pt x="23666" y="175259"/>
                </a:lnTo>
                <a:lnTo>
                  <a:pt x="23585" y="180339"/>
                </a:lnTo>
                <a:lnTo>
                  <a:pt x="19400" y="184098"/>
                </a:lnTo>
                <a:lnTo>
                  <a:pt x="19974" y="185419"/>
                </a:lnTo>
                <a:lnTo>
                  <a:pt x="19767" y="185419"/>
                </a:lnTo>
                <a:lnTo>
                  <a:pt x="19767" y="186689"/>
                </a:lnTo>
                <a:lnTo>
                  <a:pt x="14547" y="208279"/>
                </a:lnTo>
                <a:lnTo>
                  <a:pt x="14466" y="209549"/>
                </a:lnTo>
                <a:lnTo>
                  <a:pt x="14271" y="209549"/>
                </a:lnTo>
                <a:lnTo>
                  <a:pt x="14156" y="210819"/>
                </a:lnTo>
                <a:lnTo>
                  <a:pt x="13880" y="210819"/>
                </a:lnTo>
                <a:lnTo>
                  <a:pt x="13443" y="213359"/>
                </a:lnTo>
                <a:lnTo>
                  <a:pt x="18042" y="213359"/>
                </a:lnTo>
                <a:lnTo>
                  <a:pt x="18985" y="210819"/>
                </a:lnTo>
                <a:lnTo>
                  <a:pt x="19376" y="209549"/>
                </a:lnTo>
                <a:lnTo>
                  <a:pt x="19813" y="208279"/>
                </a:lnTo>
                <a:lnTo>
                  <a:pt x="20561" y="204469"/>
                </a:lnTo>
                <a:lnTo>
                  <a:pt x="21262" y="201929"/>
                </a:lnTo>
                <a:lnTo>
                  <a:pt x="21929" y="199389"/>
                </a:lnTo>
                <a:lnTo>
                  <a:pt x="23746" y="191769"/>
                </a:lnTo>
                <a:lnTo>
                  <a:pt x="23666" y="190499"/>
                </a:lnTo>
                <a:lnTo>
                  <a:pt x="23746" y="189229"/>
                </a:lnTo>
                <a:lnTo>
                  <a:pt x="24172" y="187959"/>
                </a:lnTo>
                <a:lnTo>
                  <a:pt x="24724" y="187959"/>
                </a:lnTo>
                <a:lnTo>
                  <a:pt x="27107" y="184098"/>
                </a:lnTo>
                <a:lnTo>
                  <a:pt x="27714" y="182879"/>
                </a:lnTo>
                <a:lnTo>
                  <a:pt x="28070" y="181609"/>
                </a:lnTo>
                <a:lnTo>
                  <a:pt x="28576" y="177799"/>
                </a:lnTo>
                <a:lnTo>
                  <a:pt x="28818" y="175259"/>
                </a:lnTo>
                <a:lnTo>
                  <a:pt x="29174" y="173989"/>
                </a:lnTo>
                <a:close/>
              </a:path>
              <a:path w="192404" h="245109">
                <a:moveTo>
                  <a:pt x="52449" y="189229"/>
                </a:moveTo>
                <a:lnTo>
                  <a:pt x="52840" y="190499"/>
                </a:lnTo>
                <a:lnTo>
                  <a:pt x="53266" y="191769"/>
                </a:lnTo>
                <a:lnTo>
                  <a:pt x="53474" y="191307"/>
                </a:lnTo>
                <a:lnTo>
                  <a:pt x="52449" y="189229"/>
                </a:lnTo>
                <a:close/>
              </a:path>
              <a:path w="192404" h="245109">
                <a:moveTo>
                  <a:pt x="51978" y="187959"/>
                </a:moveTo>
                <a:lnTo>
                  <a:pt x="52173" y="189229"/>
                </a:lnTo>
                <a:lnTo>
                  <a:pt x="51978" y="187959"/>
                </a:lnTo>
                <a:close/>
              </a:path>
              <a:path w="192404" h="245109">
                <a:moveTo>
                  <a:pt x="19296" y="183858"/>
                </a:moveTo>
                <a:lnTo>
                  <a:pt x="19296" y="184149"/>
                </a:lnTo>
                <a:lnTo>
                  <a:pt x="19296" y="183858"/>
                </a:lnTo>
                <a:close/>
              </a:path>
              <a:path w="192404" h="245109">
                <a:moveTo>
                  <a:pt x="19296" y="182879"/>
                </a:moveTo>
                <a:lnTo>
                  <a:pt x="18870" y="182879"/>
                </a:lnTo>
                <a:lnTo>
                  <a:pt x="19296" y="183858"/>
                </a:lnTo>
                <a:lnTo>
                  <a:pt x="19296" y="182879"/>
                </a:lnTo>
                <a:close/>
              </a:path>
              <a:path w="192404" h="245109">
                <a:moveTo>
                  <a:pt x="33222" y="146049"/>
                </a:moveTo>
                <a:lnTo>
                  <a:pt x="26690" y="168909"/>
                </a:lnTo>
                <a:lnTo>
                  <a:pt x="26414" y="168909"/>
                </a:lnTo>
                <a:lnTo>
                  <a:pt x="25632" y="171449"/>
                </a:lnTo>
                <a:lnTo>
                  <a:pt x="25080" y="172719"/>
                </a:lnTo>
                <a:lnTo>
                  <a:pt x="24609" y="173989"/>
                </a:lnTo>
                <a:lnTo>
                  <a:pt x="29404" y="173989"/>
                </a:lnTo>
                <a:lnTo>
                  <a:pt x="29715" y="172719"/>
                </a:lnTo>
                <a:lnTo>
                  <a:pt x="30071" y="172719"/>
                </a:lnTo>
                <a:lnTo>
                  <a:pt x="31141" y="170179"/>
                </a:lnTo>
                <a:lnTo>
                  <a:pt x="31647" y="170179"/>
                </a:lnTo>
                <a:lnTo>
                  <a:pt x="33452" y="165099"/>
                </a:lnTo>
                <a:lnTo>
                  <a:pt x="38132" y="149859"/>
                </a:lnTo>
                <a:lnTo>
                  <a:pt x="36994" y="148589"/>
                </a:lnTo>
                <a:lnTo>
                  <a:pt x="35775" y="147319"/>
                </a:lnTo>
                <a:lnTo>
                  <a:pt x="33222" y="146049"/>
                </a:lnTo>
                <a:close/>
              </a:path>
              <a:path w="192404" h="245109">
                <a:moveTo>
                  <a:pt x="161662" y="156210"/>
                </a:moveTo>
                <a:lnTo>
                  <a:pt x="152036" y="156210"/>
                </a:lnTo>
                <a:lnTo>
                  <a:pt x="153370" y="157480"/>
                </a:lnTo>
                <a:lnTo>
                  <a:pt x="143377" y="157480"/>
                </a:lnTo>
                <a:lnTo>
                  <a:pt x="144872" y="158750"/>
                </a:lnTo>
                <a:lnTo>
                  <a:pt x="145620" y="158750"/>
                </a:lnTo>
                <a:lnTo>
                  <a:pt x="146804" y="160020"/>
                </a:lnTo>
                <a:lnTo>
                  <a:pt x="149392" y="161290"/>
                </a:lnTo>
                <a:lnTo>
                  <a:pt x="150737" y="162560"/>
                </a:lnTo>
                <a:lnTo>
                  <a:pt x="153566" y="165100"/>
                </a:lnTo>
                <a:lnTo>
                  <a:pt x="156475" y="167640"/>
                </a:lnTo>
                <a:lnTo>
                  <a:pt x="173299" y="167640"/>
                </a:lnTo>
                <a:lnTo>
                  <a:pt x="172241" y="166370"/>
                </a:lnTo>
                <a:lnTo>
                  <a:pt x="171218" y="166370"/>
                </a:lnTo>
                <a:lnTo>
                  <a:pt x="169090" y="165100"/>
                </a:lnTo>
                <a:lnTo>
                  <a:pt x="166066" y="161290"/>
                </a:lnTo>
                <a:lnTo>
                  <a:pt x="164180" y="160020"/>
                </a:lnTo>
                <a:lnTo>
                  <a:pt x="163272" y="158750"/>
                </a:lnTo>
                <a:lnTo>
                  <a:pt x="161662" y="156210"/>
                </a:lnTo>
                <a:close/>
              </a:path>
              <a:path w="192404" h="245109">
                <a:moveTo>
                  <a:pt x="149599" y="156210"/>
                </a:moveTo>
                <a:lnTo>
                  <a:pt x="141848" y="156210"/>
                </a:lnTo>
                <a:lnTo>
                  <a:pt x="142595" y="157480"/>
                </a:lnTo>
                <a:lnTo>
                  <a:pt x="151082" y="157480"/>
                </a:lnTo>
                <a:lnTo>
                  <a:pt x="149599" y="156210"/>
                </a:lnTo>
                <a:close/>
              </a:path>
              <a:path w="192404" h="245109">
                <a:moveTo>
                  <a:pt x="146609" y="154940"/>
                </a:moveTo>
                <a:lnTo>
                  <a:pt x="139525" y="154940"/>
                </a:lnTo>
                <a:lnTo>
                  <a:pt x="140353" y="156210"/>
                </a:lnTo>
                <a:lnTo>
                  <a:pt x="147701" y="156210"/>
                </a:lnTo>
                <a:lnTo>
                  <a:pt x="146609" y="154940"/>
                </a:lnTo>
                <a:close/>
              </a:path>
              <a:path w="192404" h="245109">
                <a:moveTo>
                  <a:pt x="159419" y="152400"/>
                </a:moveTo>
                <a:lnTo>
                  <a:pt x="149668" y="152400"/>
                </a:lnTo>
                <a:lnTo>
                  <a:pt x="149127" y="153670"/>
                </a:lnTo>
                <a:lnTo>
                  <a:pt x="149392" y="153670"/>
                </a:lnTo>
                <a:lnTo>
                  <a:pt x="149748" y="154940"/>
                </a:lnTo>
                <a:lnTo>
                  <a:pt x="150610" y="154940"/>
                </a:lnTo>
                <a:lnTo>
                  <a:pt x="151013" y="156210"/>
                </a:lnTo>
                <a:lnTo>
                  <a:pt x="160960" y="156210"/>
                </a:lnTo>
                <a:lnTo>
                  <a:pt x="160282" y="154940"/>
                </a:lnTo>
                <a:lnTo>
                  <a:pt x="159971" y="153670"/>
                </a:lnTo>
                <a:lnTo>
                  <a:pt x="159419" y="152400"/>
                </a:lnTo>
                <a:close/>
              </a:path>
              <a:path w="192404" h="245109">
                <a:moveTo>
                  <a:pt x="142710" y="152400"/>
                </a:moveTo>
                <a:lnTo>
                  <a:pt x="137995" y="152400"/>
                </a:lnTo>
                <a:lnTo>
                  <a:pt x="138938" y="153670"/>
                </a:lnTo>
                <a:lnTo>
                  <a:pt x="139410" y="154940"/>
                </a:lnTo>
                <a:lnTo>
                  <a:pt x="145424" y="154940"/>
                </a:lnTo>
                <a:lnTo>
                  <a:pt x="142710" y="152400"/>
                </a:lnTo>
                <a:close/>
              </a:path>
              <a:path w="192404" h="245109">
                <a:moveTo>
                  <a:pt x="114996" y="125730"/>
                </a:moveTo>
                <a:lnTo>
                  <a:pt x="107843" y="125730"/>
                </a:lnTo>
                <a:lnTo>
                  <a:pt x="107648" y="127000"/>
                </a:lnTo>
                <a:lnTo>
                  <a:pt x="107487" y="127000"/>
                </a:lnTo>
                <a:lnTo>
                  <a:pt x="107406" y="128270"/>
                </a:lnTo>
                <a:lnTo>
                  <a:pt x="113582" y="128270"/>
                </a:lnTo>
                <a:lnTo>
                  <a:pt x="116411" y="132080"/>
                </a:lnTo>
                <a:lnTo>
                  <a:pt x="118296" y="133350"/>
                </a:lnTo>
                <a:lnTo>
                  <a:pt x="121125" y="137160"/>
                </a:lnTo>
                <a:lnTo>
                  <a:pt x="123092" y="139700"/>
                </a:lnTo>
                <a:lnTo>
                  <a:pt x="125104" y="140970"/>
                </a:lnTo>
                <a:lnTo>
                  <a:pt x="129348" y="146050"/>
                </a:lnTo>
                <a:lnTo>
                  <a:pt x="129773" y="146050"/>
                </a:lnTo>
                <a:lnTo>
                  <a:pt x="130291" y="147320"/>
                </a:lnTo>
                <a:lnTo>
                  <a:pt x="130958" y="147320"/>
                </a:lnTo>
                <a:lnTo>
                  <a:pt x="131786" y="148590"/>
                </a:lnTo>
                <a:lnTo>
                  <a:pt x="132648" y="149860"/>
                </a:lnTo>
                <a:lnTo>
                  <a:pt x="134419" y="149860"/>
                </a:lnTo>
                <a:lnTo>
                  <a:pt x="135316" y="151130"/>
                </a:lnTo>
                <a:lnTo>
                  <a:pt x="137133" y="152400"/>
                </a:lnTo>
                <a:lnTo>
                  <a:pt x="141215" y="152400"/>
                </a:lnTo>
                <a:lnTo>
                  <a:pt x="140548" y="151130"/>
                </a:lnTo>
                <a:lnTo>
                  <a:pt x="138708" y="149860"/>
                </a:lnTo>
                <a:lnTo>
                  <a:pt x="135914" y="148590"/>
                </a:lnTo>
                <a:lnTo>
                  <a:pt x="134223" y="147320"/>
                </a:lnTo>
                <a:lnTo>
                  <a:pt x="132372" y="146050"/>
                </a:lnTo>
                <a:lnTo>
                  <a:pt x="130406" y="143510"/>
                </a:lnTo>
                <a:lnTo>
                  <a:pt x="128324" y="142240"/>
                </a:lnTo>
                <a:lnTo>
                  <a:pt x="126197" y="139700"/>
                </a:lnTo>
                <a:lnTo>
                  <a:pt x="124035" y="137160"/>
                </a:lnTo>
                <a:lnTo>
                  <a:pt x="120734" y="133350"/>
                </a:lnTo>
                <a:lnTo>
                  <a:pt x="117514" y="129540"/>
                </a:lnTo>
                <a:lnTo>
                  <a:pt x="115468" y="127000"/>
                </a:lnTo>
                <a:lnTo>
                  <a:pt x="114996" y="125730"/>
                </a:lnTo>
                <a:close/>
              </a:path>
              <a:path w="192404" h="245109">
                <a:moveTo>
                  <a:pt x="159109" y="149860"/>
                </a:moveTo>
                <a:lnTo>
                  <a:pt x="151013" y="149860"/>
                </a:lnTo>
                <a:lnTo>
                  <a:pt x="150737" y="151130"/>
                </a:lnTo>
                <a:lnTo>
                  <a:pt x="150495" y="151130"/>
                </a:lnTo>
                <a:lnTo>
                  <a:pt x="150139" y="152400"/>
                </a:lnTo>
                <a:lnTo>
                  <a:pt x="159189" y="152400"/>
                </a:lnTo>
                <a:lnTo>
                  <a:pt x="159109" y="149860"/>
                </a:lnTo>
                <a:close/>
              </a:path>
              <a:path w="192404" h="245109">
                <a:moveTo>
                  <a:pt x="158246" y="148590"/>
                </a:moveTo>
                <a:lnTo>
                  <a:pt x="147862" y="148590"/>
                </a:lnTo>
                <a:lnTo>
                  <a:pt x="148104" y="149860"/>
                </a:lnTo>
                <a:lnTo>
                  <a:pt x="158798" y="149860"/>
                </a:lnTo>
                <a:lnTo>
                  <a:pt x="158246" y="148590"/>
                </a:lnTo>
                <a:close/>
              </a:path>
              <a:path w="192404" h="245109">
                <a:moveTo>
                  <a:pt x="157533" y="146050"/>
                </a:moveTo>
                <a:lnTo>
                  <a:pt x="149909" y="146050"/>
                </a:lnTo>
                <a:lnTo>
                  <a:pt x="149633" y="147320"/>
                </a:lnTo>
                <a:lnTo>
                  <a:pt x="149392" y="147320"/>
                </a:lnTo>
                <a:lnTo>
                  <a:pt x="148771" y="148590"/>
                </a:lnTo>
                <a:lnTo>
                  <a:pt x="158120" y="148590"/>
                </a:lnTo>
                <a:lnTo>
                  <a:pt x="157924" y="147320"/>
                </a:lnTo>
                <a:lnTo>
                  <a:pt x="157533" y="146050"/>
                </a:lnTo>
                <a:close/>
              </a:path>
              <a:path w="192404" h="245109">
                <a:moveTo>
                  <a:pt x="157418" y="144780"/>
                </a:moveTo>
                <a:lnTo>
                  <a:pt x="147391" y="144780"/>
                </a:lnTo>
                <a:lnTo>
                  <a:pt x="147747" y="146050"/>
                </a:lnTo>
                <a:lnTo>
                  <a:pt x="157499" y="146050"/>
                </a:lnTo>
                <a:lnTo>
                  <a:pt x="157418" y="144780"/>
                </a:lnTo>
                <a:close/>
              </a:path>
              <a:path w="192404" h="245109">
                <a:moveTo>
                  <a:pt x="74299" y="143509"/>
                </a:moveTo>
                <a:lnTo>
                  <a:pt x="71711" y="143509"/>
                </a:lnTo>
                <a:lnTo>
                  <a:pt x="73436" y="144779"/>
                </a:lnTo>
                <a:lnTo>
                  <a:pt x="74299" y="143509"/>
                </a:lnTo>
                <a:close/>
              </a:path>
              <a:path w="192404" h="245109">
                <a:moveTo>
                  <a:pt x="156866" y="143510"/>
                </a:moveTo>
                <a:lnTo>
                  <a:pt x="146137" y="143510"/>
                </a:lnTo>
                <a:lnTo>
                  <a:pt x="146218" y="144780"/>
                </a:lnTo>
                <a:lnTo>
                  <a:pt x="156947" y="144780"/>
                </a:lnTo>
                <a:lnTo>
                  <a:pt x="156866" y="143510"/>
                </a:lnTo>
                <a:close/>
              </a:path>
              <a:path w="192404" h="245109">
                <a:moveTo>
                  <a:pt x="28461" y="142239"/>
                </a:moveTo>
                <a:lnTo>
                  <a:pt x="29094" y="143509"/>
                </a:lnTo>
                <a:lnTo>
                  <a:pt x="28461" y="142239"/>
                </a:lnTo>
                <a:close/>
              </a:path>
              <a:path w="192404" h="245109">
                <a:moveTo>
                  <a:pt x="91215" y="142239"/>
                </a:moveTo>
                <a:lnTo>
                  <a:pt x="69193" y="142239"/>
                </a:lnTo>
                <a:lnTo>
                  <a:pt x="69388" y="143509"/>
                </a:lnTo>
                <a:lnTo>
                  <a:pt x="89444" y="143509"/>
                </a:lnTo>
                <a:lnTo>
                  <a:pt x="91215" y="142239"/>
                </a:lnTo>
                <a:close/>
              </a:path>
              <a:path w="192404" h="245109">
                <a:moveTo>
                  <a:pt x="157027" y="142240"/>
                </a:moveTo>
                <a:lnTo>
                  <a:pt x="146448" y="142240"/>
                </a:lnTo>
                <a:lnTo>
                  <a:pt x="146333" y="143510"/>
                </a:lnTo>
                <a:lnTo>
                  <a:pt x="157108" y="143510"/>
                </a:lnTo>
                <a:lnTo>
                  <a:pt x="157027" y="142240"/>
                </a:lnTo>
                <a:close/>
              </a:path>
              <a:path w="192404" h="245109">
                <a:moveTo>
                  <a:pt x="36442" y="114299"/>
                </a:moveTo>
                <a:lnTo>
                  <a:pt x="21860" y="114299"/>
                </a:lnTo>
                <a:lnTo>
                  <a:pt x="22136" y="116839"/>
                </a:lnTo>
                <a:lnTo>
                  <a:pt x="22366" y="118109"/>
                </a:lnTo>
                <a:lnTo>
                  <a:pt x="22527" y="120649"/>
                </a:lnTo>
                <a:lnTo>
                  <a:pt x="22723" y="121919"/>
                </a:lnTo>
                <a:lnTo>
                  <a:pt x="22884" y="124459"/>
                </a:lnTo>
                <a:lnTo>
                  <a:pt x="23229" y="126999"/>
                </a:lnTo>
                <a:lnTo>
                  <a:pt x="23551" y="128269"/>
                </a:lnTo>
                <a:lnTo>
                  <a:pt x="23942" y="129539"/>
                </a:lnTo>
                <a:lnTo>
                  <a:pt x="25276" y="134619"/>
                </a:lnTo>
                <a:lnTo>
                  <a:pt x="25793" y="135889"/>
                </a:lnTo>
                <a:lnTo>
                  <a:pt x="25943" y="137159"/>
                </a:lnTo>
                <a:lnTo>
                  <a:pt x="25943" y="138429"/>
                </a:lnTo>
                <a:lnTo>
                  <a:pt x="25793" y="139699"/>
                </a:lnTo>
                <a:lnTo>
                  <a:pt x="26690" y="140969"/>
                </a:lnTo>
                <a:lnTo>
                  <a:pt x="27518" y="142239"/>
                </a:lnTo>
                <a:lnTo>
                  <a:pt x="27909" y="142239"/>
                </a:lnTo>
                <a:lnTo>
                  <a:pt x="27438" y="140969"/>
                </a:lnTo>
                <a:lnTo>
                  <a:pt x="29565" y="140969"/>
                </a:lnTo>
                <a:lnTo>
                  <a:pt x="29922" y="139699"/>
                </a:lnTo>
                <a:lnTo>
                  <a:pt x="31808" y="139699"/>
                </a:lnTo>
                <a:lnTo>
                  <a:pt x="32233" y="138429"/>
                </a:lnTo>
                <a:lnTo>
                  <a:pt x="40570" y="138429"/>
                </a:lnTo>
                <a:lnTo>
                  <a:pt x="40375" y="137159"/>
                </a:lnTo>
                <a:lnTo>
                  <a:pt x="39984" y="137159"/>
                </a:lnTo>
                <a:lnTo>
                  <a:pt x="39351" y="135889"/>
                </a:lnTo>
                <a:lnTo>
                  <a:pt x="38604" y="134619"/>
                </a:lnTo>
                <a:lnTo>
                  <a:pt x="37776" y="132079"/>
                </a:lnTo>
                <a:lnTo>
                  <a:pt x="37028" y="130809"/>
                </a:lnTo>
                <a:lnTo>
                  <a:pt x="36361" y="128269"/>
                </a:lnTo>
                <a:lnTo>
                  <a:pt x="36085" y="128269"/>
                </a:lnTo>
                <a:lnTo>
                  <a:pt x="35890" y="126999"/>
                </a:lnTo>
                <a:lnTo>
                  <a:pt x="35970" y="124459"/>
                </a:lnTo>
                <a:lnTo>
                  <a:pt x="36361" y="121919"/>
                </a:lnTo>
                <a:lnTo>
                  <a:pt x="36879" y="120649"/>
                </a:lnTo>
                <a:lnTo>
                  <a:pt x="37189" y="119379"/>
                </a:lnTo>
                <a:lnTo>
                  <a:pt x="33923" y="119379"/>
                </a:lnTo>
                <a:lnTo>
                  <a:pt x="34429" y="118853"/>
                </a:lnTo>
                <a:lnTo>
                  <a:pt x="34866" y="118109"/>
                </a:lnTo>
                <a:lnTo>
                  <a:pt x="35418" y="116839"/>
                </a:lnTo>
                <a:lnTo>
                  <a:pt x="36442" y="114299"/>
                </a:lnTo>
                <a:close/>
              </a:path>
              <a:path w="192404" h="245109">
                <a:moveTo>
                  <a:pt x="109568" y="137160"/>
                </a:moveTo>
                <a:lnTo>
                  <a:pt x="65030" y="137159"/>
                </a:lnTo>
                <a:lnTo>
                  <a:pt x="65571" y="138429"/>
                </a:lnTo>
                <a:lnTo>
                  <a:pt x="66560" y="138429"/>
                </a:lnTo>
                <a:lnTo>
                  <a:pt x="67341" y="139699"/>
                </a:lnTo>
                <a:lnTo>
                  <a:pt x="67698" y="139699"/>
                </a:lnTo>
                <a:lnTo>
                  <a:pt x="68008" y="140969"/>
                </a:lnTo>
                <a:lnTo>
                  <a:pt x="68802" y="142239"/>
                </a:lnTo>
                <a:lnTo>
                  <a:pt x="96240" y="142239"/>
                </a:lnTo>
                <a:lnTo>
                  <a:pt x="99391" y="140969"/>
                </a:lnTo>
                <a:lnTo>
                  <a:pt x="104577" y="139700"/>
                </a:lnTo>
                <a:lnTo>
                  <a:pt x="107245" y="138430"/>
                </a:lnTo>
                <a:lnTo>
                  <a:pt x="109568" y="137160"/>
                </a:lnTo>
                <a:close/>
              </a:path>
              <a:path w="192404" h="245109">
                <a:moveTo>
                  <a:pt x="156751" y="140970"/>
                </a:moveTo>
                <a:lnTo>
                  <a:pt x="148920" y="140970"/>
                </a:lnTo>
                <a:lnTo>
                  <a:pt x="148690" y="142240"/>
                </a:lnTo>
                <a:lnTo>
                  <a:pt x="156751" y="142240"/>
                </a:lnTo>
                <a:lnTo>
                  <a:pt x="156751" y="140970"/>
                </a:lnTo>
                <a:close/>
              </a:path>
              <a:path w="192404" h="245109">
                <a:moveTo>
                  <a:pt x="37661" y="139699"/>
                </a:moveTo>
                <a:lnTo>
                  <a:pt x="34786" y="139699"/>
                </a:lnTo>
                <a:lnTo>
                  <a:pt x="35464" y="140969"/>
                </a:lnTo>
                <a:lnTo>
                  <a:pt x="37465" y="140969"/>
                </a:lnTo>
                <a:lnTo>
                  <a:pt x="37661" y="139699"/>
                </a:lnTo>
                <a:close/>
              </a:path>
              <a:path w="192404" h="245109">
                <a:moveTo>
                  <a:pt x="156705" y="139700"/>
                </a:moveTo>
                <a:lnTo>
                  <a:pt x="148380" y="139700"/>
                </a:lnTo>
                <a:lnTo>
                  <a:pt x="148725" y="140970"/>
                </a:lnTo>
                <a:lnTo>
                  <a:pt x="156590" y="140970"/>
                </a:lnTo>
                <a:lnTo>
                  <a:pt x="156705" y="139700"/>
                </a:lnTo>
                <a:close/>
              </a:path>
              <a:path w="192404" h="245109">
                <a:moveTo>
                  <a:pt x="39041" y="138429"/>
                </a:moveTo>
                <a:lnTo>
                  <a:pt x="32624" y="138429"/>
                </a:lnTo>
                <a:lnTo>
                  <a:pt x="32981" y="139699"/>
                </a:lnTo>
                <a:lnTo>
                  <a:pt x="38604" y="139699"/>
                </a:lnTo>
                <a:lnTo>
                  <a:pt x="39041" y="138429"/>
                </a:lnTo>
                <a:close/>
              </a:path>
              <a:path w="192404" h="245109">
                <a:moveTo>
                  <a:pt x="40409" y="138429"/>
                </a:moveTo>
                <a:lnTo>
                  <a:pt x="40294" y="139699"/>
                </a:lnTo>
                <a:lnTo>
                  <a:pt x="40409" y="138429"/>
                </a:lnTo>
                <a:close/>
              </a:path>
              <a:path w="192404" h="245109">
                <a:moveTo>
                  <a:pt x="156510" y="138430"/>
                </a:moveTo>
                <a:lnTo>
                  <a:pt x="145666" y="138430"/>
                </a:lnTo>
                <a:lnTo>
                  <a:pt x="145781" y="139700"/>
                </a:lnTo>
                <a:lnTo>
                  <a:pt x="156510" y="139700"/>
                </a:lnTo>
                <a:lnTo>
                  <a:pt x="156510" y="138430"/>
                </a:lnTo>
                <a:close/>
              </a:path>
              <a:path w="192404" h="245109">
                <a:moveTo>
                  <a:pt x="140272" y="99060"/>
                </a:moveTo>
                <a:lnTo>
                  <a:pt x="135799" y="99060"/>
                </a:lnTo>
                <a:lnTo>
                  <a:pt x="136029" y="100330"/>
                </a:lnTo>
                <a:lnTo>
                  <a:pt x="136029" y="101600"/>
                </a:lnTo>
                <a:lnTo>
                  <a:pt x="134775" y="101600"/>
                </a:lnTo>
                <a:lnTo>
                  <a:pt x="134649" y="102870"/>
                </a:lnTo>
                <a:lnTo>
                  <a:pt x="137685" y="102870"/>
                </a:lnTo>
                <a:lnTo>
                  <a:pt x="138743" y="104140"/>
                </a:lnTo>
                <a:lnTo>
                  <a:pt x="140318" y="104140"/>
                </a:lnTo>
                <a:lnTo>
                  <a:pt x="140790" y="105410"/>
                </a:lnTo>
                <a:lnTo>
                  <a:pt x="141215" y="105410"/>
                </a:lnTo>
                <a:lnTo>
                  <a:pt x="141848" y="106680"/>
                </a:lnTo>
                <a:lnTo>
                  <a:pt x="142285" y="106680"/>
                </a:lnTo>
                <a:lnTo>
                  <a:pt x="142561" y="107950"/>
                </a:lnTo>
                <a:lnTo>
                  <a:pt x="140433" y="107950"/>
                </a:lnTo>
                <a:lnTo>
                  <a:pt x="140238" y="109220"/>
                </a:lnTo>
                <a:lnTo>
                  <a:pt x="140744" y="109220"/>
                </a:lnTo>
                <a:lnTo>
                  <a:pt x="142319" y="110490"/>
                </a:lnTo>
                <a:lnTo>
                  <a:pt x="142319" y="111760"/>
                </a:lnTo>
                <a:lnTo>
                  <a:pt x="142043" y="111760"/>
                </a:lnTo>
                <a:lnTo>
                  <a:pt x="142285" y="113030"/>
                </a:lnTo>
                <a:lnTo>
                  <a:pt x="144205" y="113030"/>
                </a:lnTo>
                <a:lnTo>
                  <a:pt x="144527" y="114300"/>
                </a:lnTo>
                <a:lnTo>
                  <a:pt x="143895" y="114300"/>
                </a:lnTo>
                <a:lnTo>
                  <a:pt x="143458" y="115570"/>
                </a:lnTo>
                <a:lnTo>
                  <a:pt x="144044" y="116840"/>
                </a:lnTo>
                <a:lnTo>
                  <a:pt x="145344" y="116840"/>
                </a:lnTo>
                <a:lnTo>
                  <a:pt x="145620" y="118110"/>
                </a:lnTo>
                <a:lnTo>
                  <a:pt x="146011" y="118110"/>
                </a:lnTo>
                <a:lnTo>
                  <a:pt x="145976" y="119380"/>
                </a:lnTo>
                <a:lnTo>
                  <a:pt x="144757" y="119380"/>
                </a:lnTo>
                <a:lnTo>
                  <a:pt x="144286" y="120650"/>
                </a:lnTo>
                <a:lnTo>
                  <a:pt x="145148" y="121920"/>
                </a:lnTo>
                <a:lnTo>
                  <a:pt x="145470" y="121920"/>
                </a:lnTo>
                <a:lnTo>
                  <a:pt x="145735" y="123190"/>
                </a:lnTo>
                <a:lnTo>
                  <a:pt x="145148" y="124460"/>
                </a:lnTo>
                <a:lnTo>
                  <a:pt x="144251" y="124460"/>
                </a:lnTo>
                <a:lnTo>
                  <a:pt x="144205" y="125730"/>
                </a:lnTo>
                <a:lnTo>
                  <a:pt x="144642" y="125730"/>
                </a:lnTo>
                <a:lnTo>
                  <a:pt x="145148" y="127000"/>
                </a:lnTo>
                <a:lnTo>
                  <a:pt x="146609" y="127000"/>
                </a:lnTo>
                <a:lnTo>
                  <a:pt x="146724" y="128270"/>
                </a:lnTo>
                <a:lnTo>
                  <a:pt x="146919" y="128270"/>
                </a:lnTo>
                <a:lnTo>
                  <a:pt x="146885" y="129540"/>
                </a:lnTo>
                <a:lnTo>
                  <a:pt x="146172" y="129540"/>
                </a:lnTo>
                <a:lnTo>
                  <a:pt x="145700" y="130810"/>
                </a:lnTo>
                <a:lnTo>
                  <a:pt x="144757" y="130810"/>
                </a:lnTo>
                <a:lnTo>
                  <a:pt x="144757" y="132080"/>
                </a:lnTo>
                <a:lnTo>
                  <a:pt x="144918" y="132080"/>
                </a:lnTo>
                <a:lnTo>
                  <a:pt x="145148" y="133350"/>
                </a:lnTo>
                <a:lnTo>
                  <a:pt x="147310" y="133350"/>
                </a:lnTo>
                <a:lnTo>
                  <a:pt x="147437" y="134620"/>
                </a:lnTo>
                <a:lnTo>
                  <a:pt x="147747" y="134620"/>
                </a:lnTo>
                <a:lnTo>
                  <a:pt x="147747" y="135890"/>
                </a:lnTo>
                <a:lnTo>
                  <a:pt x="147586" y="135890"/>
                </a:lnTo>
                <a:lnTo>
                  <a:pt x="147437" y="137160"/>
                </a:lnTo>
                <a:lnTo>
                  <a:pt x="146011" y="137160"/>
                </a:lnTo>
                <a:lnTo>
                  <a:pt x="145861" y="138430"/>
                </a:lnTo>
                <a:lnTo>
                  <a:pt x="156475" y="138430"/>
                </a:lnTo>
                <a:lnTo>
                  <a:pt x="156199" y="135890"/>
                </a:lnTo>
                <a:lnTo>
                  <a:pt x="155958" y="134620"/>
                </a:lnTo>
                <a:lnTo>
                  <a:pt x="155728" y="132080"/>
                </a:lnTo>
                <a:lnTo>
                  <a:pt x="155532" y="130810"/>
                </a:lnTo>
                <a:lnTo>
                  <a:pt x="155210" y="127000"/>
                </a:lnTo>
                <a:lnTo>
                  <a:pt x="155141" y="121920"/>
                </a:lnTo>
                <a:lnTo>
                  <a:pt x="154670" y="120650"/>
                </a:lnTo>
                <a:lnTo>
                  <a:pt x="154233" y="119380"/>
                </a:lnTo>
                <a:lnTo>
                  <a:pt x="153761" y="118110"/>
                </a:lnTo>
                <a:lnTo>
                  <a:pt x="152738" y="115570"/>
                </a:lnTo>
                <a:lnTo>
                  <a:pt x="151634" y="114300"/>
                </a:lnTo>
                <a:lnTo>
                  <a:pt x="150461" y="111760"/>
                </a:lnTo>
                <a:lnTo>
                  <a:pt x="149196" y="109220"/>
                </a:lnTo>
                <a:lnTo>
                  <a:pt x="147862" y="107950"/>
                </a:lnTo>
                <a:lnTo>
                  <a:pt x="147195" y="106680"/>
                </a:lnTo>
                <a:lnTo>
                  <a:pt x="145781" y="105410"/>
                </a:lnTo>
                <a:lnTo>
                  <a:pt x="145033" y="104140"/>
                </a:lnTo>
                <a:lnTo>
                  <a:pt x="142756" y="101600"/>
                </a:lnTo>
                <a:lnTo>
                  <a:pt x="141100" y="100330"/>
                </a:lnTo>
                <a:lnTo>
                  <a:pt x="140272" y="99060"/>
                </a:lnTo>
                <a:close/>
              </a:path>
              <a:path w="192404" h="245109">
                <a:moveTo>
                  <a:pt x="101978" y="128270"/>
                </a:moveTo>
                <a:lnTo>
                  <a:pt x="101277" y="128270"/>
                </a:lnTo>
                <a:lnTo>
                  <a:pt x="101231" y="130809"/>
                </a:lnTo>
                <a:lnTo>
                  <a:pt x="101392" y="132079"/>
                </a:lnTo>
                <a:lnTo>
                  <a:pt x="101898" y="134619"/>
                </a:lnTo>
                <a:lnTo>
                  <a:pt x="66318" y="134619"/>
                </a:lnTo>
                <a:lnTo>
                  <a:pt x="64398" y="137159"/>
                </a:lnTo>
                <a:lnTo>
                  <a:pt x="111339" y="137160"/>
                </a:lnTo>
                <a:lnTo>
                  <a:pt x="111926" y="135890"/>
                </a:lnTo>
                <a:lnTo>
                  <a:pt x="112443" y="135890"/>
                </a:lnTo>
                <a:lnTo>
                  <a:pt x="112719" y="134620"/>
                </a:lnTo>
                <a:lnTo>
                  <a:pt x="112869" y="133350"/>
                </a:lnTo>
                <a:lnTo>
                  <a:pt x="112869" y="130810"/>
                </a:lnTo>
                <a:lnTo>
                  <a:pt x="103945" y="130810"/>
                </a:lnTo>
                <a:lnTo>
                  <a:pt x="103358" y="129540"/>
                </a:lnTo>
                <a:lnTo>
                  <a:pt x="102496" y="129540"/>
                </a:lnTo>
                <a:lnTo>
                  <a:pt x="101978" y="128270"/>
                </a:lnTo>
                <a:close/>
              </a:path>
              <a:path w="192404" h="245109">
                <a:moveTo>
                  <a:pt x="94159" y="125729"/>
                </a:moveTo>
                <a:lnTo>
                  <a:pt x="64237" y="125729"/>
                </a:lnTo>
                <a:lnTo>
                  <a:pt x="63604" y="126999"/>
                </a:lnTo>
                <a:lnTo>
                  <a:pt x="64317" y="126999"/>
                </a:lnTo>
                <a:lnTo>
                  <a:pt x="64593" y="128269"/>
                </a:lnTo>
                <a:lnTo>
                  <a:pt x="67261" y="128269"/>
                </a:lnTo>
                <a:lnTo>
                  <a:pt x="66835" y="129539"/>
                </a:lnTo>
                <a:lnTo>
                  <a:pt x="66284" y="129539"/>
                </a:lnTo>
                <a:lnTo>
                  <a:pt x="65502" y="130809"/>
                </a:lnTo>
                <a:lnTo>
                  <a:pt x="64398" y="132079"/>
                </a:lnTo>
                <a:lnTo>
                  <a:pt x="67974" y="132079"/>
                </a:lnTo>
                <a:lnTo>
                  <a:pt x="67778" y="133349"/>
                </a:lnTo>
                <a:lnTo>
                  <a:pt x="66996" y="134619"/>
                </a:lnTo>
                <a:lnTo>
                  <a:pt x="101898" y="134619"/>
                </a:lnTo>
                <a:lnTo>
                  <a:pt x="99702" y="132079"/>
                </a:lnTo>
                <a:lnTo>
                  <a:pt x="98793" y="130809"/>
                </a:lnTo>
                <a:lnTo>
                  <a:pt x="96677" y="128269"/>
                </a:lnTo>
                <a:lnTo>
                  <a:pt x="95458" y="126999"/>
                </a:lnTo>
                <a:lnTo>
                  <a:pt x="94159" y="125729"/>
                </a:lnTo>
                <a:close/>
              </a:path>
              <a:path w="192404" h="245109">
                <a:moveTo>
                  <a:pt x="67974" y="132079"/>
                </a:moveTo>
                <a:lnTo>
                  <a:pt x="65571" y="132079"/>
                </a:lnTo>
                <a:lnTo>
                  <a:pt x="66674" y="133349"/>
                </a:lnTo>
                <a:lnTo>
                  <a:pt x="67537" y="133349"/>
                </a:lnTo>
                <a:lnTo>
                  <a:pt x="67974" y="132079"/>
                </a:lnTo>
                <a:close/>
              </a:path>
              <a:path w="192404" h="245109">
                <a:moveTo>
                  <a:pt x="112788" y="128270"/>
                </a:moveTo>
                <a:lnTo>
                  <a:pt x="107372" y="128270"/>
                </a:lnTo>
                <a:lnTo>
                  <a:pt x="107050" y="129540"/>
                </a:lnTo>
                <a:lnTo>
                  <a:pt x="104221" y="129540"/>
                </a:lnTo>
                <a:lnTo>
                  <a:pt x="104140" y="130810"/>
                </a:lnTo>
                <a:lnTo>
                  <a:pt x="112869" y="130810"/>
                </a:lnTo>
                <a:lnTo>
                  <a:pt x="112788" y="128270"/>
                </a:lnTo>
                <a:close/>
              </a:path>
              <a:path w="192404" h="245109">
                <a:moveTo>
                  <a:pt x="105279" y="128270"/>
                </a:moveTo>
                <a:lnTo>
                  <a:pt x="104888" y="128270"/>
                </a:lnTo>
                <a:lnTo>
                  <a:pt x="104658" y="129540"/>
                </a:lnTo>
                <a:lnTo>
                  <a:pt x="105796" y="129540"/>
                </a:lnTo>
                <a:lnTo>
                  <a:pt x="105279" y="128270"/>
                </a:lnTo>
                <a:close/>
              </a:path>
              <a:path w="192404" h="245109">
                <a:moveTo>
                  <a:pt x="89202" y="121919"/>
                </a:moveTo>
                <a:lnTo>
                  <a:pt x="63926" y="121919"/>
                </a:lnTo>
                <a:lnTo>
                  <a:pt x="63409" y="123189"/>
                </a:lnTo>
                <a:lnTo>
                  <a:pt x="67192" y="123189"/>
                </a:lnTo>
                <a:lnTo>
                  <a:pt x="66674" y="124459"/>
                </a:lnTo>
                <a:lnTo>
                  <a:pt x="65732" y="124459"/>
                </a:lnTo>
                <a:lnTo>
                  <a:pt x="65306" y="125729"/>
                </a:lnTo>
                <a:lnTo>
                  <a:pt x="93492" y="125729"/>
                </a:lnTo>
                <a:lnTo>
                  <a:pt x="92825" y="124459"/>
                </a:lnTo>
                <a:lnTo>
                  <a:pt x="90697" y="123189"/>
                </a:lnTo>
                <a:lnTo>
                  <a:pt x="89202" y="121919"/>
                </a:lnTo>
                <a:close/>
              </a:path>
              <a:path w="192404" h="245109">
                <a:moveTo>
                  <a:pt x="110868" y="120650"/>
                </a:moveTo>
                <a:lnTo>
                  <a:pt x="109844" y="120650"/>
                </a:lnTo>
                <a:lnTo>
                  <a:pt x="110235" y="123190"/>
                </a:lnTo>
                <a:lnTo>
                  <a:pt x="110511" y="123190"/>
                </a:lnTo>
                <a:lnTo>
                  <a:pt x="110431" y="124460"/>
                </a:lnTo>
                <a:lnTo>
                  <a:pt x="108395" y="124460"/>
                </a:lnTo>
                <a:lnTo>
                  <a:pt x="108039" y="125730"/>
                </a:lnTo>
                <a:lnTo>
                  <a:pt x="114444" y="125730"/>
                </a:lnTo>
                <a:lnTo>
                  <a:pt x="112834" y="123190"/>
                </a:lnTo>
                <a:lnTo>
                  <a:pt x="111891" y="121920"/>
                </a:lnTo>
                <a:lnTo>
                  <a:pt x="110868" y="120650"/>
                </a:lnTo>
                <a:close/>
              </a:path>
              <a:path w="192404" h="245109">
                <a:moveTo>
                  <a:pt x="65145" y="123189"/>
                </a:moveTo>
                <a:lnTo>
                  <a:pt x="62822" y="123189"/>
                </a:lnTo>
                <a:lnTo>
                  <a:pt x="62190" y="124459"/>
                </a:lnTo>
                <a:lnTo>
                  <a:pt x="64283" y="124459"/>
                </a:lnTo>
                <a:lnTo>
                  <a:pt x="65145" y="123189"/>
                </a:lnTo>
                <a:close/>
              </a:path>
              <a:path w="192404" h="245109">
                <a:moveTo>
                  <a:pt x="65367" y="110609"/>
                </a:moveTo>
                <a:lnTo>
                  <a:pt x="65617" y="111759"/>
                </a:lnTo>
                <a:lnTo>
                  <a:pt x="65893" y="111759"/>
                </a:lnTo>
                <a:lnTo>
                  <a:pt x="66123" y="113029"/>
                </a:lnTo>
                <a:lnTo>
                  <a:pt x="66249" y="116839"/>
                </a:lnTo>
                <a:lnTo>
                  <a:pt x="66042" y="118109"/>
                </a:lnTo>
                <a:lnTo>
                  <a:pt x="65651" y="119379"/>
                </a:lnTo>
                <a:lnTo>
                  <a:pt x="65421" y="119379"/>
                </a:lnTo>
                <a:lnTo>
                  <a:pt x="64754" y="120649"/>
                </a:lnTo>
                <a:lnTo>
                  <a:pt x="64352" y="121919"/>
                </a:lnTo>
                <a:lnTo>
                  <a:pt x="80279" y="121919"/>
                </a:lnTo>
                <a:lnTo>
                  <a:pt x="79888" y="120649"/>
                </a:lnTo>
                <a:lnTo>
                  <a:pt x="79416" y="119379"/>
                </a:lnTo>
                <a:lnTo>
                  <a:pt x="78784" y="118109"/>
                </a:lnTo>
                <a:lnTo>
                  <a:pt x="71792" y="118109"/>
                </a:lnTo>
                <a:lnTo>
                  <a:pt x="71596" y="116839"/>
                </a:lnTo>
                <a:lnTo>
                  <a:pt x="70918" y="115569"/>
                </a:lnTo>
                <a:lnTo>
                  <a:pt x="70492" y="114299"/>
                </a:lnTo>
                <a:lnTo>
                  <a:pt x="67537" y="114299"/>
                </a:lnTo>
                <a:lnTo>
                  <a:pt x="66720" y="111759"/>
                </a:lnTo>
                <a:lnTo>
                  <a:pt x="65367" y="110609"/>
                </a:lnTo>
                <a:close/>
              </a:path>
              <a:path w="192404" h="245109">
                <a:moveTo>
                  <a:pt x="87753" y="120649"/>
                </a:moveTo>
                <a:lnTo>
                  <a:pt x="81187" y="120649"/>
                </a:lnTo>
                <a:lnTo>
                  <a:pt x="80716" y="121919"/>
                </a:lnTo>
                <a:lnTo>
                  <a:pt x="88501" y="121919"/>
                </a:lnTo>
                <a:lnTo>
                  <a:pt x="87753" y="120649"/>
                </a:lnTo>
                <a:close/>
              </a:path>
              <a:path w="192404" h="245109">
                <a:moveTo>
                  <a:pt x="82406" y="118109"/>
                </a:moveTo>
                <a:lnTo>
                  <a:pt x="82084" y="119379"/>
                </a:lnTo>
                <a:lnTo>
                  <a:pt x="81854" y="120649"/>
                </a:lnTo>
                <a:lnTo>
                  <a:pt x="83544" y="120649"/>
                </a:lnTo>
                <a:lnTo>
                  <a:pt x="82406" y="118109"/>
                </a:lnTo>
                <a:close/>
              </a:path>
              <a:path w="192404" h="245109">
                <a:moveTo>
                  <a:pt x="39271" y="114299"/>
                </a:moveTo>
                <a:lnTo>
                  <a:pt x="38914" y="114299"/>
                </a:lnTo>
                <a:lnTo>
                  <a:pt x="37937" y="115569"/>
                </a:lnTo>
                <a:lnTo>
                  <a:pt x="37155" y="116839"/>
                </a:lnTo>
                <a:lnTo>
                  <a:pt x="35142" y="118109"/>
                </a:lnTo>
                <a:lnTo>
                  <a:pt x="34429" y="118853"/>
                </a:lnTo>
                <a:lnTo>
                  <a:pt x="34119" y="119379"/>
                </a:lnTo>
                <a:lnTo>
                  <a:pt x="37189" y="119379"/>
                </a:lnTo>
                <a:lnTo>
                  <a:pt x="37580" y="118109"/>
                </a:lnTo>
                <a:lnTo>
                  <a:pt x="38650" y="115569"/>
                </a:lnTo>
                <a:lnTo>
                  <a:pt x="39271" y="114299"/>
                </a:lnTo>
                <a:close/>
              </a:path>
              <a:path w="192404" h="245109">
                <a:moveTo>
                  <a:pt x="76461" y="114299"/>
                </a:moveTo>
                <a:lnTo>
                  <a:pt x="73712" y="114299"/>
                </a:lnTo>
                <a:lnTo>
                  <a:pt x="73241" y="115569"/>
                </a:lnTo>
                <a:lnTo>
                  <a:pt x="72654" y="116839"/>
                </a:lnTo>
                <a:lnTo>
                  <a:pt x="71941" y="118109"/>
                </a:lnTo>
                <a:lnTo>
                  <a:pt x="78784" y="118109"/>
                </a:lnTo>
                <a:lnTo>
                  <a:pt x="77956" y="116839"/>
                </a:lnTo>
                <a:lnTo>
                  <a:pt x="77484" y="115569"/>
                </a:lnTo>
                <a:lnTo>
                  <a:pt x="76461" y="114299"/>
                </a:lnTo>
                <a:close/>
              </a:path>
              <a:path w="192404" h="245109">
                <a:moveTo>
                  <a:pt x="47056" y="41909"/>
                </a:moveTo>
                <a:lnTo>
                  <a:pt x="38408" y="41909"/>
                </a:lnTo>
                <a:lnTo>
                  <a:pt x="38132" y="43179"/>
                </a:lnTo>
                <a:lnTo>
                  <a:pt x="37189" y="46989"/>
                </a:lnTo>
                <a:lnTo>
                  <a:pt x="36833" y="48259"/>
                </a:lnTo>
                <a:lnTo>
                  <a:pt x="36442" y="48259"/>
                </a:lnTo>
                <a:lnTo>
                  <a:pt x="35970" y="49529"/>
                </a:lnTo>
                <a:lnTo>
                  <a:pt x="35464" y="50799"/>
                </a:lnTo>
                <a:lnTo>
                  <a:pt x="34475" y="50799"/>
                </a:lnTo>
                <a:lnTo>
                  <a:pt x="33728" y="52069"/>
                </a:lnTo>
                <a:lnTo>
                  <a:pt x="32394" y="52069"/>
                </a:lnTo>
                <a:lnTo>
                  <a:pt x="30738" y="53339"/>
                </a:lnTo>
                <a:lnTo>
                  <a:pt x="27277" y="53339"/>
                </a:lnTo>
                <a:lnTo>
                  <a:pt x="27357" y="55879"/>
                </a:lnTo>
                <a:lnTo>
                  <a:pt x="27484" y="58419"/>
                </a:lnTo>
                <a:lnTo>
                  <a:pt x="27576" y="60959"/>
                </a:lnTo>
                <a:lnTo>
                  <a:pt x="27696" y="67309"/>
                </a:lnTo>
                <a:lnTo>
                  <a:pt x="27581" y="69849"/>
                </a:lnTo>
                <a:lnTo>
                  <a:pt x="27242" y="73659"/>
                </a:lnTo>
                <a:lnTo>
                  <a:pt x="26771" y="76199"/>
                </a:lnTo>
                <a:lnTo>
                  <a:pt x="26380" y="77469"/>
                </a:lnTo>
                <a:lnTo>
                  <a:pt x="25908" y="80009"/>
                </a:lnTo>
                <a:lnTo>
                  <a:pt x="25356" y="81279"/>
                </a:lnTo>
                <a:lnTo>
                  <a:pt x="24022" y="85089"/>
                </a:lnTo>
                <a:lnTo>
                  <a:pt x="23666" y="86359"/>
                </a:lnTo>
                <a:lnTo>
                  <a:pt x="23229" y="87629"/>
                </a:lnTo>
                <a:lnTo>
                  <a:pt x="22205" y="88899"/>
                </a:lnTo>
                <a:lnTo>
                  <a:pt x="21734" y="90169"/>
                </a:lnTo>
                <a:lnTo>
                  <a:pt x="21113" y="91439"/>
                </a:lnTo>
                <a:lnTo>
                  <a:pt x="20952" y="91439"/>
                </a:lnTo>
                <a:lnTo>
                  <a:pt x="20837" y="92709"/>
                </a:lnTo>
                <a:lnTo>
                  <a:pt x="20917" y="93979"/>
                </a:lnTo>
                <a:lnTo>
                  <a:pt x="21584" y="97789"/>
                </a:lnTo>
                <a:lnTo>
                  <a:pt x="21308" y="100329"/>
                </a:lnTo>
                <a:lnTo>
                  <a:pt x="21665" y="101599"/>
                </a:lnTo>
                <a:lnTo>
                  <a:pt x="21975" y="102869"/>
                </a:lnTo>
                <a:lnTo>
                  <a:pt x="23390" y="111759"/>
                </a:lnTo>
                <a:lnTo>
                  <a:pt x="23746" y="113029"/>
                </a:lnTo>
                <a:lnTo>
                  <a:pt x="23390" y="113029"/>
                </a:lnTo>
                <a:lnTo>
                  <a:pt x="22723" y="114299"/>
                </a:lnTo>
                <a:lnTo>
                  <a:pt x="36879" y="114299"/>
                </a:lnTo>
                <a:lnTo>
                  <a:pt x="37822" y="111759"/>
                </a:lnTo>
                <a:lnTo>
                  <a:pt x="38328" y="111759"/>
                </a:lnTo>
                <a:lnTo>
                  <a:pt x="38880" y="110489"/>
                </a:lnTo>
                <a:lnTo>
                  <a:pt x="39466" y="110489"/>
                </a:lnTo>
                <a:lnTo>
                  <a:pt x="40731" y="109219"/>
                </a:lnTo>
                <a:lnTo>
                  <a:pt x="42146" y="107949"/>
                </a:lnTo>
                <a:lnTo>
                  <a:pt x="43721" y="106679"/>
                </a:lnTo>
                <a:lnTo>
                  <a:pt x="38845" y="106679"/>
                </a:lnTo>
                <a:lnTo>
                  <a:pt x="38880" y="105409"/>
                </a:lnTo>
                <a:lnTo>
                  <a:pt x="39075" y="104139"/>
                </a:lnTo>
                <a:lnTo>
                  <a:pt x="39236" y="104139"/>
                </a:lnTo>
                <a:lnTo>
                  <a:pt x="39742" y="101599"/>
                </a:lnTo>
                <a:lnTo>
                  <a:pt x="40651" y="99059"/>
                </a:lnTo>
                <a:lnTo>
                  <a:pt x="41283" y="97789"/>
                </a:lnTo>
                <a:lnTo>
                  <a:pt x="41628" y="97789"/>
                </a:lnTo>
                <a:lnTo>
                  <a:pt x="42456" y="96519"/>
                </a:lnTo>
                <a:lnTo>
                  <a:pt x="42928" y="96519"/>
                </a:lnTo>
                <a:lnTo>
                  <a:pt x="43399" y="95249"/>
                </a:lnTo>
                <a:lnTo>
                  <a:pt x="41007" y="95249"/>
                </a:lnTo>
                <a:lnTo>
                  <a:pt x="40731" y="93979"/>
                </a:lnTo>
                <a:lnTo>
                  <a:pt x="40375" y="93979"/>
                </a:lnTo>
                <a:lnTo>
                  <a:pt x="39938" y="92709"/>
                </a:lnTo>
                <a:lnTo>
                  <a:pt x="39351" y="88899"/>
                </a:lnTo>
                <a:lnTo>
                  <a:pt x="39190" y="88899"/>
                </a:lnTo>
                <a:lnTo>
                  <a:pt x="39075" y="87629"/>
                </a:lnTo>
                <a:lnTo>
                  <a:pt x="38995" y="82549"/>
                </a:lnTo>
                <a:lnTo>
                  <a:pt x="39627" y="80009"/>
                </a:lnTo>
                <a:lnTo>
                  <a:pt x="39984" y="78739"/>
                </a:lnTo>
                <a:lnTo>
                  <a:pt x="40455" y="74929"/>
                </a:lnTo>
                <a:lnTo>
                  <a:pt x="40530" y="73659"/>
                </a:lnTo>
                <a:lnTo>
                  <a:pt x="40490" y="67309"/>
                </a:lnTo>
                <a:lnTo>
                  <a:pt x="40294" y="66039"/>
                </a:lnTo>
                <a:lnTo>
                  <a:pt x="40409" y="59689"/>
                </a:lnTo>
                <a:lnTo>
                  <a:pt x="40570" y="59689"/>
                </a:lnTo>
                <a:lnTo>
                  <a:pt x="41076" y="57149"/>
                </a:lnTo>
                <a:lnTo>
                  <a:pt x="41398" y="55879"/>
                </a:lnTo>
                <a:lnTo>
                  <a:pt x="42146" y="54609"/>
                </a:lnTo>
                <a:lnTo>
                  <a:pt x="42974" y="53339"/>
                </a:lnTo>
                <a:lnTo>
                  <a:pt x="43917" y="50799"/>
                </a:lnTo>
                <a:lnTo>
                  <a:pt x="46861" y="43179"/>
                </a:lnTo>
                <a:lnTo>
                  <a:pt x="47056" y="41909"/>
                </a:lnTo>
                <a:close/>
              </a:path>
              <a:path w="192404" h="245109">
                <a:moveTo>
                  <a:pt x="69388" y="110489"/>
                </a:moveTo>
                <a:lnTo>
                  <a:pt x="68951" y="111759"/>
                </a:lnTo>
                <a:lnTo>
                  <a:pt x="68721" y="111759"/>
                </a:lnTo>
                <a:lnTo>
                  <a:pt x="68480" y="113029"/>
                </a:lnTo>
                <a:lnTo>
                  <a:pt x="67974" y="114299"/>
                </a:lnTo>
                <a:lnTo>
                  <a:pt x="70492" y="114299"/>
                </a:lnTo>
                <a:lnTo>
                  <a:pt x="69975" y="113029"/>
                </a:lnTo>
                <a:lnTo>
                  <a:pt x="69388" y="110489"/>
                </a:lnTo>
                <a:close/>
              </a:path>
              <a:path w="192404" h="245109">
                <a:moveTo>
                  <a:pt x="75242" y="113029"/>
                </a:moveTo>
                <a:lnTo>
                  <a:pt x="74506" y="113029"/>
                </a:lnTo>
                <a:lnTo>
                  <a:pt x="74069" y="114299"/>
                </a:lnTo>
                <a:lnTo>
                  <a:pt x="75874" y="114299"/>
                </a:lnTo>
                <a:lnTo>
                  <a:pt x="75242" y="113029"/>
                </a:lnTo>
                <a:close/>
              </a:path>
              <a:path w="192404" h="245109">
                <a:moveTo>
                  <a:pt x="64237" y="107949"/>
                </a:moveTo>
                <a:lnTo>
                  <a:pt x="65226" y="110489"/>
                </a:lnTo>
                <a:lnTo>
                  <a:pt x="65367" y="110609"/>
                </a:lnTo>
                <a:lnTo>
                  <a:pt x="65030" y="109219"/>
                </a:lnTo>
                <a:lnTo>
                  <a:pt x="64237" y="107949"/>
                </a:lnTo>
                <a:close/>
              </a:path>
              <a:path w="192404" h="245109">
                <a:moveTo>
                  <a:pt x="48988" y="100329"/>
                </a:moveTo>
                <a:lnTo>
                  <a:pt x="43399" y="100329"/>
                </a:lnTo>
                <a:lnTo>
                  <a:pt x="42732" y="101599"/>
                </a:lnTo>
                <a:lnTo>
                  <a:pt x="41237" y="102869"/>
                </a:lnTo>
                <a:lnTo>
                  <a:pt x="39662" y="105409"/>
                </a:lnTo>
                <a:lnTo>
                  <a:pt x="38845" y="106679"/>
                </a:lnTo>
                <a:lnTo>
                  <a:pt x="44538" y="106679"/>
                </a:lnTo>
                <a:lnTo>
                  <a:pt x="45412" y="105409"/>
                </a:lnTo>
                <a:lnTo>
                  <a:pt x="50322" y="105409"/>
                </a:lnTo>
                <a:lnTo>
                  <a:pt x="49966" y="104139"/>
                </a:lnTo>
                <a:lnTo>
                  <a:pt x="49655" y="102869"/>
                </a:lnTo>
                <a:lnTo>
                  <a:pt x="49460" y="101599"/>
                </a:lnTo>
                <a:lnTo>
                  <a:pt x="48988" y="100329"/>
                </a:lnTo>
                <a:close/>
              </a:path>
              <a:path w="192404" h="245109">
                <a:moveTo>
                  <a:pt x="47171" y="97789"/>
                </a:moveTo>
                <a:lnTo>
                  <a:pt x="47022" y="97789"/>
                </a:lnTo>
                <a:lnTo>
                  <a:pt x="46504" y="99059"/>
                </a:lnTo>
                <a:lnTo>
                  <a:pt x="44664" y="100329"/>
                </a:lnTo>
                <a:lnTo>
                  <a:pt x="48712" y="100329"/>
                </a:lnTo>
                <a:lnTo>
                  <a:pt x="47999" y="99059"/>
                </a:lnTo>
                <a:lnTo>
                  <a:pt x="47608" y="99059"/>
                </a:lnTo>
                <a:lnTo>
                  <a:pt x="47171" y="97789"/>
                </a:lnTo>
                <a:close/>
              </a:path>
              <a:path w="192404" h="245109">
                <a:moveTo>
                  <a:pt x="130176" y="91440"/>
                </a:moveTo>
                <a:lnTo>
                  <a:pt x="126519" y="91440"/>
                </a:lnTo>
                <a:lnTo>
                  <a:pt x="126438" y="92710"/>
                </a:lnTo>
                <a:lnTo>
                  <a:pt x="126795" y="92710"/>
                </a:lnTo>
                <a:lnTo>
                  <a:pt x="126944" y="93980"/>
                </a:lnTo>
                <a:lnTo>
                  <a:pt x="129026" y="93980"/>
                </a:lnTo>
                <a:lnTo>
                  <a:pt x="129233" y="95250"/>
                </a:lnTo>
                <a:lnTo>
                  <a:pt x="130486" y="95250"/>
                </a:lnTo>
                <a:lnTo>
                  <a:pt x="131981" y="96520"/>
                </a:lnTo>
                <a:lnTo>
                  <a:pt x="132062" y="99060"/>
                </a:lnTo>
                <a:lnTo>
                  <a:pt x="139444" y="99060"/>
                </a:lnTo>
                <a:lnTo>
                  <a:pt x="135914" y="96520"/>
                </a:lnTo>
                <a:lnTo>
                  <a:pt x="132142" y="92710"/>
                </a:lnTo>
                <a:lnTo>
                  <a:pt x="130176" y="91440"/>
                </a:lnTo>
                <a:close/>
              </a:path>
              <a:path w="192404" h="245109">
                <a:moveTo>
                  <a:pt x="46976" y="90169"/>
                </a:moveTo>
                <a:lnTo>
                  <a:pt x="45090" y="90169"/>
                </a:lnTo>
                <a:lnTo>
                  <a:pt x="43319" y="92709"/>
                </a:lnTo>
                <a:lnTo>
                  <a:pt x="41122" y="95249"/>
                </a:lnTo>
                <a:lnTo>
                  <a:pt x="44503" y="95249"/>
                </a:lnTo>
                <a:lnTo>
                  <a:pt x="45136" y="93979"/>
                </a:lnTo>
                <a:lnTo>
                  <a:pt x="48045" y="93979"/>
                </a:lnTo>
                <a:lnTo>
                  <a:pt x="47413" y="91439"/>
                </a:lnTo>
                <a:lnTo>
                  <a:pt x="47171" y="91439"/>
                </a:lnTo>
                <a:lnTo>
                  <a:pt x="46976" y="90169"/>
                </a:lnTo>
                <a:close/>
              </a:path>
              <a:path w="192404" h="245109">
                <a:moveTo>
                  <a:pt x="107245" y="92710"/>
                </a:moveTo>
                <a:lnTo>
                  <a:pt x="80359" y="92709"/>
                </a:lnTo>
                <a:lnTo>
                  <a:pt x="83027" y="93979"/>
                </a:lnTo>
                <a:lnTo>
                  <a:pt x="105486" y="93980"/>
                </a:lnTo>
                <a:lnTo>
                  <a:pt x="107245" y="92710"/>
                </a:lnTo>
                <a:close/>
              </a:path>
              <a:path w="192404" h="245109">
                <a:moveTo>
                  <a:pt x="82797" y="91439"/>
                </a:moveTo>
                <a:lnTo>
                  <a:pt x="74299" y="91439"/>
                </a:lnTo>
                <a:lnTo>
                  <a:pt x="76817" y="92709"/>
                </a:lnTo>
                <a:lnTo>
                  <a:pt x="85821" y="92709"/>
                </a:lnTo>
                <a:lnTo>
                  <a:pt x="82797" y="91439"/>
                </a:lnTo>
                <a:close/>
              </a:path>
              <a:path w="192404" h="245109">
                <a:moveTo>
                  <a:pt x="114364" y="91440"/>
                </a:moveTo>
                <a:lnTo>
                  <a:pt x="104336" y="91440"/>
                </a:lnTo>
                <a:lnTo>
                  <a:pt x="103002" y="92710"/>
                </a:lnTo>
                <a:lnTo>
                  <a:pt x="112593" y="92710"/>
                </a:lnTo>
                <a:lnTo>
                  <a:pt x="114364" y="91440"/>
                </a:lnTo>
                <a:close/>
              </a:path>
              <a:path w="192404" h="245109">
                <a:moveTo>
                  <a:pt x="76817" y="90169"/>
                </a:moveTo>
                <a:lnTo>
                  <a:pt x="62868" y="90169"/>
                </a:lnTo>
                <a:lnTo>
                  <a:pt x="64904" y="91439"/>
                </a:lnTo>
                <a:lnTo>
                  <a:pt x="80796" y="91439"/>
                </a:lnTo>
                <a:lnTo>
                  <a:pt x="76817" y="90169"/>
                </a:lnTo>
                <a:close/>
              </a:path>
              <a:path w="192404" h="245109">
                <a:moveTo>
                  <a:pt x="117940" y="90170"/>
                </a:moveTo>
                <a:lnTo>
                  <a:pt x="110868" y="90170"/>
                </a:lnTo>
                <a:lnTo>
                  <a:pt x="108234" y="91440"/>
                </a:lnTo>
                <a:lnTo>
                  <a:pt x="116181" y="91440"/>
                </a:lnTo>
                <a:lnTo>
                  <a:pt x="117940" y="90170"/>
                </a:lnTo>
                <a:close/>
              </a:path>
              <a:path w="192404" h="245109">
                <a:moveTo>
                  <a:pt x="124426" y="88900"/>
                </a:moveTo>
                <a:lnTo>
                  <a:pt x="120504" y="88900"/>
                </a:lnTo>
                <a:lnTo>
                  <a:pt x="121321" y="90170"/>
                </a:lnTo>
                <a:lnTo>
                  <a:pt x="123011" y="90170"/>
                </a:lnTo>
                <a:lnTo>
                  <a:pt x="122942" y="91440"/>
                </a:lnTo>
                <a:lnTo>
                  <a:pt x="128209" y="91440"/>
                </a:lnTo>
                <a:lnTo>
                  <a:pt x="126358" y="90170"/>
                </a:lnTo>
                <a:lnTo>
                  <a:pt x="124426" y="88900"/>
                </a:lnTo>
                <a:close/>
              </a:path>
              <a:path w="192404" h="245109">
                <a:moveTo>
                  <a:pt x="46780" y="88899"/>
                </a:moveTo>
                <a:lnTo>
                  <a:pt x="46309" y="88899"/>
                </a:lnTo>
                <a:lnTo>
                  <a:pt x="45803" y="90169"/>
                </a:lnTo>
                <a:lnTo>
                  <a:pt x="46826" y="90169"/>
                </a:lnTo>
                <a:lnTo>
                  <a:pt x="46780" y="88899"/>
                </a:lnTo>
                <a:close/>
              </a:path>
              <a:path w="192404" h="245109">
                <a:moveTo>
                  <a:pt x="68917" y="87629"/>
                </a:moveTo>
                <a:lnTo>
                  <a:pt x="52323" y="87629"/>
                </a:lnTo>
                <a:lnTo>
                  <a:pt x="51656" y="88899"/>
                </a:lnTo>
                <a:lnTo>
                  <a:pt x="51932" y="90169"/>
                </a:lnTo>
                <a:lnTo>
                  <a:pt x="74851" y="90169"/>
                </a:lnTo>
                <a:lnTo>
                  <a:pt x="72884" y="88899"/>
                </a:lnTo>
                <a:lnTo>
                  <a:pt x="68917" y="87629"/>
                </a:lnTo>
                <a:close/>
              </a:path>
              <a:path w="192404" h="245109">
                <a:moveTo>
                  <a:pt x="120504" y="88900"/>
                </a:moveTo>
                <a:lnTo>
                  <a:pt x="115744" y="88900"/>
                </a:lnTo>
                <a:lnTo>
                  <a:pt x="112121" y="90170"/>
                </a:lnTo>
                <a:lnTo>
                  <a:pt x="120102" y="90170"/>
                </a:lnTo>
                <a:lnTo>
                  <a:pt x="120504" y="88900"/>
                </a:lnTo>
                <a:close/>
              </a:path>
              <a:path w="192404" h="245109">
                <a:moveTo>
                  <a:pt x="56256" y="86359"/>
                </a:moveTo>
                <a:lnTo>
                  <a:pt x="53231" y="86359"/>
                </a:lnTo>
                <a:lnTo>
                  <a:pt x="52840" y="87629"/>
                </a:lnTo>
                <a:lnTo>
                  <a:pt x="56612" y="87629"/>
                </a:lnTo>
                <a:lnTo>
                  <a:pt x="56256" y="86359"/>
                </a:lnTo>
                <a:close/>
              </a:path>
              <a:path w="192404" h="245109">
                <a:moveTo>
                  <a:pt x="50759" y="49529"/>
                </a:moveTo>
                <a:lnTo>
                  <a:pt x="49414" y="49529"/>
                </a:lnTo>
                <a:lnTo>
                  <a:pt x="49494" y="53339"/>
                </a:lnTo>
                <a:lnTo>
                  <a:pt x="49299" y="53339"/>
                </a:lnTo>
                <a:lnTo>
                  <a:pt x="48586" y="55879"/>
                </a:lnTo>
                <a:lnTo>
                  <a:pt x="48471" y="57149"/>
                </a:lnTo>
                <a:lnTo>
                  <a:pt x="48747" y="58419"/>
                </a:lnTo>
                <a:lnTo>
                  <a:pt x="50011" y="58419"/>
                </a:lnTo>
                <a:lnTo>
                  <a:pt x="50011" y="60959"/>
                </a:lnTo>
                <a:lnTo>
                  <a:pt x="49655" y="63499"/>
                </a:lnTo>
                <a:lnTo>
                  <a:pt x="49264" y="64769"/>
                </a:lnTo>
                <a:lnTo>
                  <a:pt x="48908" y="66039"/>
                </a:lnTo>
                <a:lnTo>
                  <a:pt x="48793" y="67309"/>
                </a:lnTo>
                <a:lnTo>
                  <a:pt x="49138" y="67309"/>
                </a:lnTo>
                <a:lnTo>
                  <a:pt x="49540" y="68579"/>
                </a:lnTo>
                <a:lnTo>
                  <a:pt x="50678" y="68579"/>
                </a:lnTo>
                <a:lnTo>
                  <a:pt x="50632" y="71119"/>
                </a:lnTo>
                <a:lnTo>
                  <a:pt x="50437" y="71119"/>
                </a:lnTo>
                <a:lnTo>
                  <a:pt x="50276" y="72389"/>
                </a:lnTo>
                <a:lnTo>
                  <a:pt x="49770" y="72389"/>
                </a:lnTo>
                <a:lnTo>
                  <a:pt x="49414" y="73659"/>
                </a:lnTo>
                <a:lnTo>
                  <a:pt x="48390" y="73659"/>
                </a:lnTo>
                <a:lnTo>
                  <a:pt x="48390" y="74929"/>
                </a:lnTo>
                <a:lnTo>
                  <a:pt x="48712" y="74929"/>
                </a:lnTo>
                <a:lnTo>
                  <a:pt x="48908" y="76199"/>
                </a:lnTo>
                <a:lnTo>
                  <a:pt x="51897" y="76199"/>
                </a:lnTo>
                <a:lnTo>
                  <a:pt x="51736" y="77469"/>
                </a:lnTo>
                <a:lnTo>
                  <a:pt x="51150" y="77469"/>
                </a:lnTo>
                <a:lnTo>
                  <a:pt x="50598" y="78739"/>
                </a:lnTo>
                <a:lnTo>
                  <a:pt x="50276" y="78739"/>
                </a:lnTo>
                <a:lnTo>
                  <a:pt x="49460" y="80009"/>
                </a:lnTo>
                <a:lnTo>
                  <a:pt x="49736" y="80009"/>
                </a:lnTo>
                <a:lnTo>
                  <a:pt x="50356" y="81279"/>
                </a:lnTo>
                <a:lnTo>
                  <a:pt x="51265" y="81279"/>
                </a:lnTo>
                <a:lnTo>
                  <a:pt x="52449" y="82549"/>
                </a:lnTo>
                <a:lnTo>
                  <a:pt x="51495" y="82549"/>
                </a:lnTo>
                <a:lnTo>
                  <a:pt x="51023" y="83819"/>
                </a:lnTo>
                <a:lnTo>
                  <a:pt x="50517" y="83819"/>
                </a:lnTo>
                <a:lnTo>
                  <a:pt x="49931" y="85089"/>
                </a:lnTo>
                <a:lnTo>
                  <a:pt x="53933" y="85089"/>
                </a:lnTo>
                <a:lnTo>
                  <a:pt x="53542" y="86359"/>
                </a:lnTo>
                <a:lnTo>
                  <a:pt x="55945" y="86359"/>
                </a:lnTo>
                <a:lnTo>
                  <a:pt x="55669" y="85089"/>
                </a:lnTo>
                <a:lnTo>
                  <a:pt x="55198" y="83819"/>
                </a:lnTo>
                <a:lnTo>
                  <a:pt x="54726" y="81279"/>
                </a:lnTo>
                <a:lnTo>
                  <a:pt x="54450" y="80009"/>
                </a:lnTo>
                <a:lnTo>
                  <a:pt x="54209" y="78739"/>
                </a:lnTo>
                <a:lnTo>
                  <a:pt x="53312" y="74929"/>
                </a:lnTo>
                <a:lnTo>
                  <a:pt x="53036" y="73659"/>
                </a:lnTo>
                <a:lnTo>
                  <a:pt x="52794" y="72389"/>
                </a:lnTo>
                <a:lnTo>
                  <a:pt x="51932" y="64769"/>
                </a:lnTo>
                <a:lnTo>
                  <a:pt x="51265" y="55879"/>
                </a:lnTo>
                <a:lnTo>
                  <a:pt x="51023" y="53339"/>
                </a:lnTo>
                <a:lnTo>
                  <a:pt x="50759" y="49529"/>
                </a:lnTo>
                <a:close/>
              </a:path>
              <a:path w="192404" h="245109">
                <a:moveTo>
                  <a:pt x="31612" y="46989"/>
                </a:moveTo>
                <a:lnTo>
                  <a:pt x="17260" y="46989"/>
                </a:lnTo>
                <a:lnTo>
                  <a:pt x="16433" y="49529"/>
                </a:lnTo>
                <a:lnTo>
                  <a:pt x="14823" y="52069"/>
                </a:lnTo>
                <a:lnTo>
                  <a:pt x="13477" y="53339"/>
                </a:lnTo>
                <a:lnTo>
                  <a:pt x="13006" y="53339"/>
                </a:lnTo>
                <a:lnTo>
                  <a:pt x="11994" y="54609"/>
                </a:lnTo>
                <a:lnTo>
                  <a:pt x="10890" y="55879"/>
                </a:lnTo>
                <a:lnTo>
                  <a:pt x="10257" y="57149"/>
                </a:lnTo>
                <a:lnTo>
                  <a:pt x="12385" y="57149"/>
                </a:lnTo>
                <a:lnTo>
                  <a:pt x="12776" y="55879"/>
                </a:lnTo>
                <a:lnTo>
                  <a:pt x="14386" y="55879"/>
                </a:lnTo>
                <a:lnTo>
                  <a:pt x="16594" y="53339"/>
                </a:lnTo>
                <a:lnTo>
                  <a:pt x="17456" y="52069"/>
                </a:lnTo>
                <a:lnTo>
                  <a:pt x="18675" y="52069"/>
                </a:lnTo>
                <a:lnTo>
                  <a:pt x="19572" y="50799"/>
                </a:lnTo>
                <a:lnTo>
                  <a:pt x="21423" y="50799"/>
                </a:lnTo>
                <a:lnTo>
                  <a:pt x="23309" y="49529"/>
                </a:lnTo>
                <a:lnTo>
                  <a:pt x="26184" y="49529"/>
                </a:lnTo>
                <a:lnTo>
                  <a:pt x="28070" y="48259"/>
                </a:lnTo>
                <a:lnTo>
                  <a:pt x="30784" y="48259"/>
                </a:lnTo>
                <a:lnTo>
                  <a:pt x="31612" y="46989"/>
                </a:lnTo>
                <a:close/>
              </a:path>
              <a:path w="192404" h="245109">
                <a:moveTo>
                  <a:pt x="7934" y="50799"/>
                </a:moveTo>
                <a:lnTo>
                  <a:pt x="701" y="50799"/>
                </a:lnTo>
                <a:lnTo>
                  <a:pt x="1218" y="52069"/>
                </a:lnTo>
                <a:lnTo>
                  <a:pt x="7233" y="52069"/>
                </a:lnTo>
                <a:lnTo>
                  <a:pt x="7934" y="50799"/>
                </a:lnTo>
                <a:close/>
              </a:path>
              <a:path w="192404" h="245109">
                <a:moveTo>
                  <a:pt x="11913" y="48259"/>
                </a:moveTo>
                <a:lnTo>
                  <a:pt x="1172" y="48259"/>
                </a:lnTo>
                <a:lnTo>
                  <a:pt x="356" y="49529"/>
                </a:lnTo>
                <a:lnTo>
                  <a:pt x="34" y="49529"/>
                </a:lnTo>
                <a:lnTo>
                  <a:pt x="0" y="50799"/>
                </a:lnTo>
                <a:lnTo>
                  <a:pt x="8647" y="50799"/>
                </a:lnTo>
                <a:lnTo>
                  <a:pt x="9981" y="49529"/>
                </a:lnTo>
                <a:lnTo>
                  <a:pt x="11913" y="48259"/>
                </a:lnTo>
                <a:close/>
              </a:path>
              <a:path w="192404" h="245109">
                <a:moveTo>
                  <a:pt x="49494" y="41909"/>
                </a:moveTo>
                <a:lnTo>
                  <a:pt x="47378" y="41909"/>
                </a:lnTo>
                <a:lnTo>
                  <a:pt x="47608" y="43179"/>
                </a:lnTo>
                <a:lnTo>
                  <a:pt x="47804" y="43179"/>
                </a:lnTo>
                <a:lnTo>
                  <a:pt x="47965" y="44449"/>
                </a:lnTo>
                <a:lnTo>
                  <a:pt x="48080" y="45719"/>
                </a:lnTo>
                <a:lnTo>
                  <a:pt x="47884" y="46989"/>
                </a:lnTo>
                <a:lnTo>
                  <a:pt x="47689" y="46989"/>
                </a:lnTo>
                <a:lnTo>
                  <a:pt x="47447" y="48259"/>
                </a:lnTo>
                <a:lnTo>
                  <a:pt x="47137" y="48259"/>
                </a:lnTo>
                <a:lnTo>
                  <a:pt x="47137" y="50799"/>
                </a:lnTo>
                <a:lnTo>
                  <a:pt x="48793" y="50799"/>
                </a:lnTo>
                <a:lnTo>
                  <a:pt x="49264" y="49529"/>
                </a:lnTo>
                <a:lnTo>
                  <a:pt x="50759" y="49529"/>
                </a:lnTo>
                <a:lnTo>
                  <a:pt x="50437" y="46989"/>
                </a:lnTo>
                <a:lnTo>
                  <a:pt x="50241" y="45719"/>
                </a:lnTo>
                <a:lnTo>
                  <a:pt x="49770" y="43179"/>
                </a:lnTo>
                <a:lnTo>
                  <a:pt x="49494" y="41909"/>
                </a:lnTo>
                <a:close/>
              </a:path>
              <a:path w="192404" h="245109">
                <a:moveTo>
                  <a:pt x="35660" y="43179"/>
                </a:moveTo>
                <a:lnTo>
                  <a:pt x="6048" y="43179"/>
                </a:lnTo>
                <a:lnTo>
                  <a:pt x="5853" y="44449"/>
                </a:lnTo>
                <a:lnTo>
                  <a:pt x="5105" y="45719"/>
                </a:lnTo>
                <a:lnTo>
                  <a:pt x="2863" y="46989"/>
                </a:lnTo>
                <a:lnTo>
                  <a:pt x="1724" y="48259"/>
                </a:lnTo>
                <a:lnTo>
                  <a:pt x="14305" y="48259"/>
                </a:lnTo>
                <a:lnTo>
                  <a:pt x="15490" y="46989"/>
                </a:lnTo>
                <a:lnTo>
                  <a:pt x="32866" y="46989"/>
                </a:lnTo>
                <a:lnTo>
                  <a:pt x="33532" y="45719"/>
                </a:lnTo>
                <a:lnTo>
                  <a:pt x="33808" y="45719"/>
                </a:lnTo>
                <a:lnTo>
                  <a:pt x="34280" y="44449"/>
                </a:lnTo>
                <a:lnTo>
                  <a:pt x="35027" y="44449"/>
                </a:lnTo>
                <a:lnTo>
                  <a:pt x="35660" y="43179"/>
                </a:lnTo>
                <a:close/>
              </a:path>
              <a:path w="192404" h="245109">
                <a:moveTo>
                  <a:pt x="45251" y="21589"/>
                </a:moveTo>
                <a:lnTo>
                  <a:pt x="14110" y="21589"/>
                </a:lnTo>
                <a:lnTo>
                  <a:pt x="13753" y="22859"/>
                </a:lnTo>
                <a:lnTo>
                  <a:pt x="13052" y="24129"/>
                </a:lnTo>
                <a:lnTo>
                  <a:pt x="12534" y="26669"/>
                </a:lnTo>
                <a:lnTo>
                  <a:pt x="11718" y="27939"/>
                </a:lnTo>
                <a:lnTo>
                  <a:pt x="10338" y="30479"/>
                </a:lnTo>
                <a:lnTo>
                  <a:pt x="8923" y="33019"/>
                </a:lnTo>
                <a:lnTo>
                  <a:pt x="8337" y="34289"/>
                </a:lnTo>
                <a:lnTo>
                  <a:pt x="5623" y="36829"/>
                </a:lnTo>
                <a:lnTo>
                  <a:pt x="2748" y="39369"/>
                </a:lnTo>
                <a:lnTo>
                  <a:pt x="1368" y="41909"/>
                </a:lnTo>
                <a:lnTo>
                  <a:pt x="149" y="43179"/>
                </a:lnTo>
                <a:lnTo>
                  <a:pt x="36522" y="43179"/>
                </a:lnTo>
                <a:lnTo>
                  <a:pt x="37074" y="41909"/>
                </a:lnTo>
                <a:lnTo>
                  <a:pt x="49494" y="41909"/>
                </a:lnTo>
                <a:lnTo>
                  <a:pt x="49218" y="40639"/>
                </a:lnTo>
                <a:lnTo>
                  <a:pt x="48517" y="36829"/>
                </a:lnTo>
                <a:lnTo>
                  <a:pt x="47643" y="35559"/>
                </a:lnTo>
                <a:lnTo>
                  <a:pt x="47137" y="34289"/>
                </a:lnTo>
                <a:lnTo>
                  <a:pt x="45481" y="30479"/>
                </a:lnTo>
                <a:lnTo>
                  <a:pt x="43721" y="27939"/>
                </a:lnTo>
                <a:lnTo>
                  <a:pt x="43089" y="26669"/>
                </a:lnTo>
                <a:lnTo>
                  <a:pt x="42422" y="26669"/>
                </a:lnTo>
                <a:lnTo>
                  <a:pt x="41789" y="25399"/>
                </a:lnTo>
                <a:lnTo>
                  <a:pt x="41122" y="25399"/>
                </a:lnTo>
                <a:lnTo>
                  <a:pt x="42698" y="24129"/>
                </a:lnTo>
                <a:lnTo>
                  <a:pt x="44388" y="22859"/>
                </a:lnTo>
                <a:lnTo>
                  <a:pt x="45251" y="21589"/>
                </a:lnTo>
                <a:close/>
              </a:path>
              <a:path w="192404" h="245109">
                <a:moveTo>
                  <a:pt x="36476" y="17779"/>
                </a:moveTo>
                <a:lnTo>
                  <a:pt x="17812" y="17779"/>
                </a:lnTo>
                <a:lnTo>
                  <a:pt x="17214" y="19049"/>
                </a:lnTo>
                <a:lnTo>
                  <a:pt x="15800" y="20319"/>
                </a:lnTo>
                <a:lnTo>
                  <a:pt x="15099" y="20319"/>
                </a:lnTo>
                <a:lnTo>
                  <a:pt x="14305" y="21589"/>
                </a:lnTo>
                <a:lnTo>
                  <a:pt x="39788" y="21589"/>
                </a:lnTo>
                <a:lnTo>
                  <a:pt x="39156" y="20319"/>
                </a:lnTo>
                <a:lnTo>
                  <a:pt x="38799" y="19049"/>
                </a:lnTo>
                <a:lnTo>
                  <a:pt x="37500" y="19049"/>
                </a:lnTo>
                <a:lnTo>
                  <a:pt x="36476" y="17779"/>
                </a:lnTo>
                <a:close/>
              </a:path>
              <a:path w="192404" h="245109">
                <a:moveTo>
                  <a:pt x="64789" y="1270"/>
                </a:moveTo>
                <a:lnTo>
                  <a:pt x="61408" y="1269"/>
                </a:lnTo>
                <a:lnTo>
                  <a:pt x="59637" y="2539"/>
                </a:lnTo>
                <a:lnTo>
                  <a:pt x="57164" y="3809"/>
                </a:lnTo>
                <a:lnTo>
                  <a:pt x="55589" y="5079"/>
                </a:lnTo>
                <a:lnTo>
                  <a:pt x="54807" y="6349"/>
                </a:lnTo>
                <a:lnTo>
                  <a:pt x="52564" y="7619"/>
                </a:lnTo>
                <a:lnTo>
                  <a:pt x="51104" y="10159"/>
                </a:lnTo>
                <a:lnTo>
                  <a:pt x="44112" y="16509"/>
                </a:lnTo>
                <a:lnTo>
                  <a:pt x="42698" y="19049"/>
                </a:lnTo>
                <a:lnTo>
                  <a:pt x="41985" y="19049"/>
                </a:lnTo>
                <a:lnTo>
                  <a:pt x="39788" y="21589"/>
                </a:lnTo>
                <a:lnTo>
                  <a:pt x="46113" y="21589"/>
                </a:lnTo>
                <a:lnTo>
                  <a:pt x="47919" y="20319"/>
                </a:lnTo>
                <a:lnTo>
                  <a:pt x="55474" y="17779"/>
                </a:lnTo>
                <a:lnTo>
                  <a:pt x="56578" y="16509"/>
                </a:lnTo>
                <a:lnTo>
                  <a:pt x="58533" y="16509"/>
                </a:lnTo>
                <a:lnTo>
                  <a:pt x="59798" y="15239"/>
                </a:lnTo>
                <a:lnTo>
                  <a:pt x="60499" y="13969"/>
                </a:lnTo>
                <a:lnTo>
                  <a:pt x="61442" y="13969"/>
                </a:lnTo>
                <a:lnTo>
                  <a:pt x="61994" y="12699"/>
                </a:lnTo>
                <a:lnTo>
                  <a:pt x="62466" y="11429"/>
                </a:lnTo>
                <a:lnTo>
                  <a:pt x="62903" y="11429"/>
                </a:lnTo>
                <a:lnTo>
                  <a:pt x="63259" y="10159"/>
                </a:lnTo>
                <a:lnTo>
                  <a:pt x="63570" y="8889"/>
                </a:lnTo>
                <a:lnTo>
                  <a:pt x="63846" y="7619"/>
                </a:lnTo>
                <a:lnTo>
                  <a:pt x="64087" y="6349"/>
                </a:lnTo>
                <a:lnTo>
                  <a:pt x="64283" y="5079"/>
                </a:lnTo>
                <a:lnTo>
                  <a:pt x="64789" y="1270"/>
                </a:lnTo>
                <a:close/>
              </a:path>
              <a:path w="192404" h="245109">
                <a:moveTo>
                  <a:pt x="29795" y="16509"/>
                </a:moveTo>
                <a:lnTo>
                  <a:pt x="19457" y="16509"/>
                </a:lnTo>
                <a:lnTo>
                  <a:pt x="19146" y="17779"/>
                </a:lnTo>
                <a:lnTo>
                  <a:pt x="30738" y="17779"/>
                </a:lnTo>
                <a:lnTo>
                  <a:pt x="29795" y="16509"/>
                </a:lnTo>
                <a:close/>
              </a:path>
              <a:path w="192404" h="245109">
                <a:moveTo>
                  <a:pt x="29370" y="15239"/>
                </a:moveTo>
                <a:lnTo>
                  <a:pt x="21262" y="15239"/>
                </a:lnTo>
                <a:lnTo>
                  <a:pt x="20400" y="16509"/>
                </a:lnTo>
                <a:lnTo>
                  <a:pt x="29209" y="16509"/>
                </a:lnTo>
                <a:lnTo>
                  <a:pt x="29370" y="15239"/>
                </a:lnTo>
                <a:close/>
              </a:path>
              <a:path w="192404" h="245109">
                <a:moveTo>
                  <a:pt x="64513" y="0"/>
                </a:moveTo>
                <a:lnTo>
                  <a:pt x="63259" y="0"/>
                </a:lnTo>
                <a:lnTo>
                  <a:pt x="62316" y="1269"/>
                </a:lnTo>
                <a:lnTo>
                  <a:pt x="64674" y="1270"/>
                </a:lnTo>
                <a:lnTo>
                  <a:pt x="64513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4578" y="289729"/>
            <a:ext cx="36195" cy="37465"/>
          </a:xfrm>
          <a:custGeom>
            <a:avLst/>
            <a:gdLst/>
            <a:ahLst/>
            <a:cxnLst/>
            <a:rect l="l" t="t" r="r" b="b"/>
            <a:pathLst>
              <a:path w="36195" h="37464">
                <a:moveTo>
                  <a:pt x="23597" y="0"/>
                </a:moveTo>
                <a:lnTo>
                  <a:pt x="20055" y="1568"/>
                </a:lnTo>
                <a:lnTo>
                  <a:pt x="19376" y="2187"/>
                </a:lnTo>
                <a:lnTo>
                  <a:pt x="12500" y="11544"/>
                </a:lnTo>
                <a:lnTo>
                  <a:pt x="11683" y="13662"/>
                </a:lnTo>
                <a:lnTo>
                  <a:pt x="2653" y="25092"/>
                </a:lnTo>
                <a:lnTo>
                  <a:pt x="1333" y="26581"/>
                </a:lnTo>
                <a:lnTo>
                  <a:pt x="114" y="28070"/>
                </a:lnTo>
                <a:lnTo>
                  <a:pt x="6094" y="28070"/>
                </a:lnTo>
                <a:lnTo>
                  <a:pt x="5818" y="29719"/>
                </a:lnTo>
                <a:lnTo>
                  <a:pt x="4806" y="30498"/>
                </a:lnTo>
                <a:lnTo>
                  <a:pt x="2828" y="31952"/>
                </a:lnTo>
                <a:lnTo>
                  <a:pt x="1567" y="33040"/>
                </a:lnTo>
                <a:lnTo>
                  <a:pt x="1138" y="33441"/>
                </a:lnTo>
                <a:lnTo>
                  <a:pt x="321" y="34414"/>
                </a:lnTo>
                <a:lnTo>
                  <a:pt x="80" y="34884"/>
                </a:lnTo>
                <a:lnTo>
                  <a:pt x="0" y="35743"/>
                </a:lnTo>
                <a:lnTo>
                  <a:pt x="118" y="35983"/>
                </a:lnTo>
                <a:lnTo>
                  <a:pt x="4243" y="37152"/>
                </a:lnTo>
                <a:lnTo>
                  <a:pt x="5542" y="37003"/>
                </a:lnTo>
                <a:lnTo>
                  <a:pt x="11879" y="33945"/>
                </a:lnTo>
                <a:lnTo>
                  <a:pt x="12546" y="33590"/>
                </a:lnTo>
                <a:lnTo>
                  <a:pt x="13213" y="33281"/>
                </a:lnTo>
                <a:lnTo>
                  <a:pt x="14271" y="32891"/>
                </a:lnTo>
                <a:lnTo>
                  <a:pt x="15455" y="32651"/>
                </a:lnTo>
                <a:lnTo>
                  <a:pt x="15846" y="32651"/>
                </a:lnTo>
                <a:lnTo>
                  <a:pt x="16283" y="32616"/>
                </a:lnTo>
                <a:lnTo>
                  <a:pt x="19274" y="32616"/>
                </a:lnTo>
                <a:lnTo>
                  <a:pt x="18916" y="32342"/>
                </a:lnTo>
                <a:lnTo>
                  <a:pt x="18514" y="31906"/>
                </a:lnTo>
                <a:lnTo>
                  <a:pt x="18203" y="31517"/>
                </a:lnTo>
                <a:lnTo>
                  <a:pt x="17973" y="31162"/>
                </a:lnTo>
                <a:lnTo>
                  <a:pt x="17617" y="30383"/>
                </a:lnTo>
                <a:lnTo>
                  <a:pt x="21699" y="30383"/>
                </a:lnTo>
                <a:lnTo>
                  <a:pt x="22493" y="30188"/>
                </a:lnTo>
                <a:lnTo>
                  <a:pt x="22688" y="30108"/>
                </a:lnTo>
                <a:lnTo>
                  <a:pt x="22251" y="29089"/>
                </a:lnTo>
                <a:lnTo>
                  <a:pt x="22136" y="28654"/>
                </a:lnTo>
                <a:lnTo>
                  <a:pt x="22136" y="27566"/>
                </a:lnTo>
                <a:lnTo>
                  <a:pt x="23597" y="27211"/>
                </a:lnTo>
                <a:lnTo>
                  <a:pt x="24183" y="27016"/>
                </a:lnTo>
                <a:lnTo>
                  <a:pt x="25678" y="26432"/>
                </a:lnTo>
                <a:lnTo>
                  <a:pt x="25437" y="25962"/>
                </a:lnTo>
                <a:lnTo>
                  <a:pt x="25552" y="24978"/>
                </a:lnTo>
                <a:lnTo>
                  <a:pt x="25908" y="24703"/>
                </a:lnTo>
                <a:lnTo>
                  <a:pt x="26104" y="24588"/>
                </a:lnTo>
                <a:lnTo>
                  <a:pt x="26575" y="24542"/>
                </a:lnTo>
                <a:lnTo>
                  <a:pt x="26978" y="24474"/>
                </a:lnTo>
                <a:lnTo>
                  <a:pt x="27288" y="24393"/>
                </a:lnTo>
                <a:lnTo>
                  <a:pt x="27679" y="24199"/>
                </a:lnTo>
                <a:lnTo>
                  <a:pt x="27679" y="23489"/>
                </a:lnTo>
                <a:lnTo>
                  <a:pt x="27518" y="23328"/>
                </a:lnTo>
                <a:lnTo>
                  <a:pt x="28231" y="22905"/>
                </a:lnTo>
                <a:lnTo>
                  <a:pt x="34280" y="12334"/>
                </a:lnTo>
                <a:lnTo>
                  <a:pt x="34130" y="11819"/>
                </a:lnTo>
                <a:lnTo>
                  <a:pt x="30704" y="8028"/>
                </a:lnTo>
                <a:lnTo>
                  <a:pt x="29922" y="7593"/>
                </a:lnTo>
                <a:lnTo>
                  <a:pt x="29140" y="7283"/>
                </a:lnTo>
                <a:lnTo>
                  <a:pt x="28346" y="7008"/>
                </a:lnTo>
                <a:lnTo>
                  <a:pt x="27599" y="6814"/>
                </a:lnTo>
                <a:lnTo>
                  <a:pt x="26932" y="6699"/>
                </a:lnTo>
                <a:lnTo>
                  <a:pt x="26345" y="6573"/>
                </a:lnTo>
                <a:lnTo>
                  <a:pt x="25126" y="6424"/>
                </a:lnTo>
                <a:lnTo>
                  <a:pt x="26897" y="6150"/>
                </a:lnTo>
                <a:lnTo>
                  <a:pt x="29416" y="5680"/>
                </a:lnTo>
                <a:lnTo>
                  <a:pt x="30830" y="5359"/>
                </a:lnTo>
                <a:lnTo>
                  <a:pt x="31221" y="5245"/>
                </a:lnTo>
                <a:lnTo>
                  <a:pt x="31417" y="5210"/>
                </a:lnTo>
                <a:lnTo>
                  <a:pt x="30669" y="4936"/>
                </a:lnTo>
                <a:lnTo>
                  <a:pt x="29956" y="4661"/>
                </a:lnTo>
                <a:lnTo>
                  <a:pt x="29335" y="4386"/>
                </a:lnTo>
                <a:lnTo>
                  <a:pt x="28783" y="4111"/>
                </a:lnTo>
                <a:lnTo>
                  <a:pt x="28036" y="3676"/>
                </a:lnTo>
                <a:lnTo>
                  <a:pt x="27794" y="3481"/>
                </a:lnTo>
                <a:lnTo>
                  <a:pt x="35207" y="3481"/>
                </a:lnTo>
                <a:lnTo>
                  <a:pt x="33578" y="2931"/>
                </a:lnTo>
                <a:lnTo>
                  <a:pt x="31842" y="2427"/>
                </a:lnTo>
                <a:lnTo>
                  <a:pt x="31612" y="2382"/>
                </a:lnTo>
                <a:lnTo>
                  <a:pt x="29059" y="1683"/>
                </a:lnTo>
                <a:lnTo>
                  <a:pt x="29174" y="1099"/>
                </a:lnTo>
                <a:lnTo>
                  <a:pt x="29335" y="858"/>
                </a:lnTo>
                <a:lnTo>
                  <a:pt x="29533" y="469"/>
                </a:lnTo>
                <a:lnTo>
                  <a:pt x="29680" y="229"/>
                </a:lnTo>
                <a:lnTo>
                  <a:pt x="27714" y="80"/>
                </a:lnTo>
                <a:lnTo>
                  <a:pt x="23597" y="0"/>
                </a:lnTo>
                <a:close/>
              </a:path>
              <a:path w="36195" h="37464">
                <a:moveTo>
                  <a:pt x="19274" y="32616"/>
                </a:moveTo>
                <a:lnTo>
                  <a:pt x="16283" y="32616"/>
                </a:lnTo>
                <a:lnTo>
                  <a:pt x="17226" y="32697"/>
                </a:lnTo>
                <a:lnTo>
                  <a:pt x="17099" y="32845"/>
                </a:lnTo>
                <a:lnTo>
                  <a:pt x="16984" y="33040"/>
                </a:lnTo>
                <a:lnTo>
                  <a:pt x="19468" y="32765"/>
                </a:lnTo>
                <a:lnTo>
                  <a:pt x="19274" y="32616"/>
                </a:lnTo>
                <a:close/>
              </a:path>
              <a:path w="36195" h="37464">
                <a:moveTo>
                  <a:pt x="21699" y="30383"/>
                </a:moveTo>
                <a:lnTo>
                  <a:pt x="17617" y="30383"/>
                </a:lnTo>
                <a:lnTo>
                  <a:pt x="19031" y="30498"/>
                </a:lnTo>
                <a:lnTo>
                  <a:pt x="20135" y="30498"/>
                </a:lnTo>
                <a:lnTo>
                  <a:pt x="21032" y="30463"/>
                </a:lnTo>
                <a:lnTo>
                  <a:pt x="21699" y="30383"/>
                </a:lnTo>
                <a:close/>
              </a:path>
              <a:path w="36195" h="37464">
                <a:moveTo>
                  <a:pt x="6094" y="28070"/>
                </a:moveTo>
                <a:lnTo>
                  <a:pt x="2552" y="28070"/>
                </a:lnTo>
                <a:lnTo>
                  <a:pt x="3346" y="28116"/>
                </a:lnTo>
                <a:lnTo>
                  <a:pt x="5462" y="28116"/>
                </a:lnTo>
                <a:lnTo>
                  <a:pt x="6094" y="28070"/>
                </a:lnTo>
                <a:close/>
              </a:path>
              <a:path w="36195" h="37464">
                <a:moveTo>
                  <a:pt x="35579" y="3596"/>
                </a:moveTo>
                <a:close/>
              </a:path>
              <a:path w="36195" h="37464">
                <a:moveTo>
                  <a:pt x="35207" y="3481"/>
                </a:moveTo>
                <a:lnTo>
                  <a:pt x="29531" y="3481"/>
                </a:lnTo>
                <a:lnTo>
                  <a:pt x="31060" y="3527"/>
                </a:lnTo>
                <a:lnTo>
                  <a:pt x="32394" y="3527"/>
                </a:lnTo>
                <a:lnTo>
                  <a:pt x="33532" y="3561"/>
                </a:lnTo>
                <a:lnTo>
                  <a:pt x="34487" y="3561"/>
                </a:lnTo>
                <a:lnTo>
                  <a:pt x="35154" y="3596"/>
                </a:lnTo>
                <a:lnTo>
                  <a:pt x="35563" y="3596"/>
                </a:lnTo>
                <a:lnTo>
                  <a:pt x="35207" y="3481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38992" y="361891"/>
            <a:ext cx="8255" cy="20955"/>
          </a:xfrm>
          <a:custGeom>
            <a:avLst/>
            <a:gdLst/>
            <a:ahLst/>
            <a:cxnLst/>
            <a:rect l="l" t="t" r="r" b="b"/>
            <a:pathLst>
              <a:path w="8254" h="20954">
                <a:moveTo>
                  <a:pt x="471" y="0"/>
                </a:moveTo>
                <a:lnTo>
                  <a:pt x="275" y="194"/>
                </a:lnTo>
                <a:lnTo>
                  <a:pt x="80" y="939"/>
                </a:lnTo>
                <a:lnTo>
                  <a:pt x="0" y="3836"/>
                </a:lnTo>
                <a:lnTo>
                  <a:pt x="103" y="6344"/>
                </a:lnTo>
                <a:lnTo>
                  <a:pt x="4047" y="20671"/>
                </a:lnTo>
                <a:lnTo>
                  <a:pt x="4174" y="19572"/>
                </a:lnTo>
                <a:lnTo>
                  <a:pt x="4404" y="18747"/>
                </a:lnTo>
                <a:lnTo>
                  <a:pt x="7635" y="13273"/>
                </a:lnTo>
                <a:lnTo>
                  <a:pt x="7394" y="12952"/>
                </a:lnTo>
                <a:lnTo>
                  <a:pt x="1460" y="2851"/>
                </a:lnTo>
                <a:lnTo>
                  <a:pt x="1218" y="2267"/>
                </a:lnTo>
                <a:lnTo>
                  <a:pt x="1069" y="1637"/>
                </a:lnTo>
                <a:lnTo>
                  <a:pt x="873" y="1019"/>
                </a:lnTo>
                <a:lnTo>
                  <a:pt x="747" y="389"/>
                </a:lnTo>
                <a:lnTo>
                  <a:pt x="597" y="34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33886" y="414859"/>
            <a:ext cx="14604" cy="44450"/>
          </a:xfrm>
          <a:custGeom>
            <a:avLst/>
            <a:gdLst/>
            <a:ahLst/>
            <a:cxnLst/>
            <a:rect l="l" t="t" r="r" b="b"/>
            <a:pathLst>
              <a:path w="14604" h="44450">
                <a:moveTo>
                  <a:pt x="6209" y="0"/>
                </a:moveTo>
                <a:lnTo>
                  <a:pt x="3691" y="9826"/>
                </a:lnTo>
                <a:lnTo>
                  <a:pt x="3104" y="18014"/>
                </a:lnTo>
                <a:lnTo>
                  <a:pt x="2552" y="28425"/>
                </a:lnTo>
                <a:lnTo>
                  <a:pt x="1690" y="34884"/>
                </a:lnTo>
                <a:lnTo>
                  <a:pt x="1379" y="35354"/>
                </a:lnTo>
                <a:lnTo>
                  <a:pt x="1172" y="35628"/>
                </a:lnTo>
                <a:lnTo>
                  <a:pt x="1023" y="35983"/>
                </a:lnTo>
                <a:lnTo>
                  <a:pt x="0" y="43897"/>
                </a:lnTo>
                <a:lnTo>
                  <a:pt x="4243" y="40805"/>
                </a:lnTo>
                <a:lnTo>
                  <a:pt x="4323" y="34815"/>
                </a:lnTo>
                <a:lnTo>
                  <a:pt x="4875" y="34105"/>
                </a:lnTo>
                <a:lnTo>
                  <a:pt x="14156" y="5325"/>
                </a:lnTo>
                <a:lnTo>
                  <a:pt x="13604" y="5291"/>
                </a:lnTo>
                <a:lnTo>
                  <a:pt x="13328" y="5245"/>
                </a:lnTo>
                <a:lnTo>
                  <a:pt x="7152" y="984"/>
                </a:lnTo>
                <a:lnTo>
                  <a:pt x="6209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5245" y="495084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9050" y="0"/>
                </a:moveTo>
                <a:lnTo>
                  <a:pt x="0" y="10421"/>
                </a:lnTo>
                <a:lnTo>
                  <a:pt x="4519" y="11555"/>
                </a:lnTo>
                <a:lnTo>
                  <a:pt x="9050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4429" y="507774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70">
                <a:moveTo>
                  <a:pt x="5347" y="0"/>
                </a:moveTo>
                <a:lnTo>
                  <a:pt x="0" y="13227"/>
                </a:lnTo>
                <a:lnTo>
                  <a:pt x="5669" y="13502"/>
                </a:lnTo>
                <a:lnTo>
                  <a:pt x="5393" y="12093"/>
                </a:lnTo>
                <a:lnTo>
                  <a:pt x="5197" y="10570"/>
                </a:lnTo>
                <a:lnTo>
                  <a:pt x="4875" y="7593"/>
                </a:lnTo>
                <a:lnTo>
                  <a:pt x="4795" y="4225"/>
                </a:lnTo>
                <a:lnTo>
                  <a:pt x="4956" y="2038"/>
                </a:lnTo>
                <a:lnTo>
                  <a:pt x="5347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93904" y="498452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09">
                <a:moveTo>
                  <a:pt x="7348" y="0"/>
                </a:moveTo>
                <a:lnTo>
                  <a:pt x="0" y="14808"/>
                </a:lnTo>
                <a:lnTo>
                  <a:pt x="3691" y="16491"/>
                </a:lnTo>
                <a:lnTo>
                  <a:pt x="3725" y="14178"/>
                </a:lnTo>
                <a:lnTo>
                  <a:pt x="3967" y="11910"/>
                </a:lnTo>
                <a:lnTo>
                  <a:pt x="6761" y="1408"/>
                </a:lnTo>
                <a:lnTo>
                  <a:pt x="7348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7201" y="377272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3737" y="5325"/>
                </a:lnTo>
                <a:lnTo>
                  <a:pt x="4599" y="6699"/>
                </a:lnTo>
                <a:lnTo>
                  <a:pt x="6842" y="8303"/>
                </a:lnTo>
                <a:lnTo>
                  <a:pt x="7313" y="8142"/>
                </a:lnTo>
                <a:lnTo>
                  <a:pt x="7670" y="8142"/>
                </a:lnTo>
                <a:lnTo>
                  <a:pt x="8176" y="8108"/>
                </a:lnTo>
                <a:lnTo>
                  <a:pt x="7624" y="7054"/>
                </a:lnTo>
                <a:lnTo>
                  <a:pt x="6957" y="5646"/>
                </a:lnTo>
                <a:lnTo>
                  <a:pt x="74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48467" y="317509"/>
            <a:ext cx="120014" cy="149860"/>
          </a:xfrm>
          <a:custGeom>
            <a:avLst/>
            <a:gdLst/>
            <a:ahLst/>
            <a:cxnLst/>
            <a:rect l="l" t="t" r="r" b="b"/>
            <a:pathLst>
              <a:path w="120015" h="149859">
                <a:moveTo>
                  <a:pt x="28818" y="96519"/>
                </a:moveTo>
                <a:lnTo>
                  <a:pt x="6451" y="96519"/>
                </a:lnTo>
                <a:lnTo>
                  <a:pt x="6213" y="99059"/>
                </a:lnTo>
                <a:lnTo>
                  <a:pt x="6094" y="101599"/>
                </a:lnTo>
                <a:lnTo>
                  <a:pt x="6255" y="102869"/>
                </a:lnTo>
                <a:lnTo>
                  <a:pt x="6336" y="104139"/>
                </a:lnTo>
                <a:lnTo>
                  <a:pt x="7750" y="110489"/>
                </a:lnTo>
                <a:lnTo>
                  <a:pt x="10303" y="118109"/>
                </a:lnTo>
                <a:lnTo>
                  <a:pt x="13408" y="126999"/>
                </a:lnTo>
                <a:lnTo>
                  <a:pt x="16398" y="140969"/>
                </a:lnTo>
                <a:lnTo>
                  <a:pt x="17099" y="146049"/>
                </a:lnTo>
                <a:lnTo>
                  <a:pt x="18790" y="149859"/>
                </a:lnTo>
                <a:lnTo>
                  <a:pt x="21630" y="144779"/>
                </a:lnTo>
                <a:lnTo>
                  <a:pt x="20331" y="137159"/>
                </a:lnTo>
                <a:lnTo>
                  <a:pt x="20446" y="134619"/>
                </a:lnTo>
                <a:lnTo>
                  <a:pt x="20526" y="133349"/>
                </a:lnTo>
                <a:lnTo>
                  <a:pt x="20837" y="132079"/>
                </a:lnTo>
                <a:lnTo>
                  <a:pt x="21193" y="130809"/>
                </a:lnTo>
                <a:lnTo>
                  <a:pt x="21630" y="130809"/>
                </a:lnTo>
                <a:lnTo>
                  <a:pt x="21941" y="129539"/>
                </a:lnTo>
                <a:lnTo>
                  <a:pt x="22217" y="128269"/>
                </a:lnTo>
                <a:lnTo>
                  <a:pt x="22688" y="125729"/>
                </a:lnTo>
                <a:lnTo>
                  <a:pt x="22999" y="124459"/>
                </a:lnTo>
                <a:lnTo>
                  <a:pt x="23125" y="123189"/>
                </a:lnTo>
                <a:lnTo>
                  <a:pt x="23275" y="120649"/>
                </a:lnTo>
                <a:lnTo>
                  <a:pt x="21906" y="109219"/>
                </a:lnTo>
                <a:lnTo>
                  <a:pt x="22964" y="107949"/>
                </a:lnTo>
                <a:lnTo>
                  <a:pt x="23907" y="106679"/>
                </a:lnTo>
                <a:lnTo>
                  <a:pt x="24770" y="105409"/>
                </a:lnTo>
                <a:lnTo>
                  <a:pt x="25517" y="105409"/>
                </a:lnTo>
                <a:lnTo>
                  <a:pt x="26184" y="104139"/>
                </a:lnTo>
                <a:lnTo>
                  <a:pt x="26771" y="102869"/>
                </a:lnTo>
                <a:lnTo>
                  <a:pt x="27288" y="101599"/>
                </a:lnTo>
                <a:lnTo>
                  <a:pt x="27725" y="100329"/>
                </a:lnTo>
                <a:lnTo>
                  <a:pt x="28392" y="99059"/>
                </a:lnTo>
                <a:lnTo>
                  <a:pt x="28818" y="96519"/>
                </a:lnTo>
                <a:close/>
              </a:path>
              <a:path w="120015" h="149859">
                <a:moveTo>
                  <a:pt x="118112" y="114300"/>
                </a:moveTo>
                <a:lnTo>
                  <a:pt x="117158" y="114300"/>
                </a:lnTo>
                <a:lnTo>
                  <a:pt x="117790" y="115570"/>
                </a:lnTo>
                <a:lnTo>
                  <a:pt x="119446" y="115570"/>
                </a:lnTo>
                <a:lnTo>
                  <a:pt x="118112" y="114300"/>
                </a:lnTo>
                <a:close/>
              </a:path>
              <a:path w="120015" h="149859">
                <a:moveTo>
                  <a:pt x="116342" y="113030"/>
                </a:moveTo>
                <a:lnTo>
                  <a:pt x="113777" y="113030"/>
                </a:lnTo>
                <a:lnTo>
                  <a:pt x="115675" y="114300"/>
                </a:lnTo>
                <a:lnTo>
                  <a:pt x="117089" y="114300"/>
                </a:lnTo>
                <a:lnTo>
                  <a:pt x="116342" y="113030"/>
                </a:lnTo>
                <a:close/>
              </a:path>
              <a:path w="120015" h="149859">
                <a:moveTo>
                  <a:pt x="115203" y="110490"/>
                </a:moveTo>
                <a:lnTo>
                  <a:pt x="108786" y="110490"/>
                </a:lnTo>
                <a:lnTo>
                  <a:pt x="111500" y="113030"/>
                </a:lnTo>
                <a:lnTo>
                  <a:pt x="116066" y="113030"/>
                </a:lnTo>
                <a:lnTo>
                  <a:pt x="115824" y="111760"/>
                </a:lnTo>
                <a:lnTo>
                  <a:pt x="115203" y="111760"/>
                </a:lnTo>
                <a:lnTo>
                  <a:pt x="115203" y="110490"/>
                </a:lnTo>
                <a:close/>
              </a:path>
              <a:path w="120015" h="149859">
                <a:moveTo>
                  <a:pt x="110868" y="83820"/>
                </a:moveTo>
                <a:lnTo>
                  <a:pt x="81072" y="83820"/>
                </a:lnTo>
                <a:lnTo>
                  <a:pt x="81544" y="85090"/>
                </a:lnTo>
                <a:lnTo>
                  <a:pt x="83590" y="87630"/>
                </a:lnTo>
                <a:lnTo>
                  <a:pt x="86810" y="91440"/>
                </a:lnTo>
                <a:lnTo>
                  <a:pt x="90111" y="95250"/>
                </a:lnTo>
                <a:lnTo>
                  <a:pt x="94400" y="100330"/>
                </a:lnTo>
                <a:lnTo>
                  <a:pt x="96482" y="101600"/>
                </a:lnTo>
                <a:lnTo>
                  <a:pt x="98448" y="102870"/>
                </a:lnTo>
                <a:lnTo>
                  <a:pt x="100299" y="105410"/>
                </a:lnTo>
                <a:lnTo>
                  <a:pt x="101990" y="106680"/>
                </a:lnTo>
                <a:lnTo>
                  <a:pt x="104784" y="107950"/>
                </a:lnTo>
                <a:lnTo>
                  <a:pt x="106624" y="109220"/>
                </a:lnTo>
                <a:lnTo>
                  <a:pt x="107291" y="110490"/>
                </a:lnTo>
                <a:lnTo>
                  <a:pt x="116215" y="110490"/>
                </a:lnTo>
                <a:lnTo>
                  <a:pt x="116572" y="109220"/>
                </a:lnTo>
                <a:lnTo>
                  <a:pt x="116813" y="109220"/>
                </a:lnTo>
                <a:lnTo>
                  <a:pt x="117089" y="107950"/>
                </a:lnTo>
                <a:lnTo>
                  <a:pt x="114927" y="107950"/>
                </a:lnTo>
                <a:lnTo>
                  <a:pt x="114180" y="106680"/>
                </a:lnTo>
                <a:lnTo>
                  <a:pt x="114847" y="106680"/>
                </a:lnTo>
                <a:lnTo>
                  <a:pt x="115468" y="105410"/>
                </a:lnTo>
                <a:lnTo>
                  <a:pt x="115709" y="105410"/>
                </a:lnTo>
                <a:lnTo>
                  <a:pt x="115985" y="104140"/>
                </a:lnTo>
                <a:lnTo>
                  <a:pt x="114766" y="104140"/>
                </a:lnTo>
                <a:lnTo>
                  <a:pt x="113823" y="102870"/>
                </a:lnTo>
                <a:lnTo>
                  <a:pt x="112409" y="102870"/>
                </a:lnTo>
                <a:lnTo>
                  <a:pt x="112294" y="101600"/>
                </a:lnTo>
                <a:lnTo>
                  <a:pt x="112328" y="100330"/>
                </a:lnTo>
                <a:lnTo>
                  <a:pt x="114766" y="100330"/>
                </a:lnTo>
                <a:lnTo>
                  <a:pt x="114881" y="99060"/>
                </a:lnTo>
                <a:lnTo>
                  <a:pt x="114801" y="97790"/>
                </a:lnTo>
                <a:lnTo>
                  <a:pt x="111972" y="97790"/>
                </a:lnTo>
                <a:lnTo>
                  <a:pt x="111857" y="96520"/>
                </a:lnTo>
                <a:lnTo>
                  <a:pt x="111937" y="95250"/>
                </a:lnTo>
                <a:lnTo>
                  <a:pt x="113513" y="95250"/>
                </a:lnTo>
                <a:lnTo>
                  <a:pt x="113823" y="92710"/>
                </a:lnTo>
                <a:lnTo>
                  <a:pt x="113513" y="91440"/>
                </a:lnTo>
                <a:lnTo>
                  <a:pt x="111420" y="91440"/>
                </a:lnTo>
                <a:lnTo>
                  <a:pt x="111224" y="90170"/>
                </a:lnTo>
                <a:lnTo>
                  <a:pt x="110914" y="90170"/>
                </a:lnTo>
                <a:lnTo>
                  <a:pt x="110833" y="88900"/>
                </a:lnTo>
                <a:lnTo>
                  <a:pt x="111776" y="88900"/>
                </a:lnTo>
                <a:lnTo>
                  <a:pt x="112087" y="87630"/>
                </a:lnTo>
                <a:lnTo>
                  <a:pt x="112880" y="87630"/>
                </a:lnTo>
                <a:lnTo>
                  <a:pt x="112961" y="86360"/>
                </a:lnTo>
                <a:lnTo>
                  <a:pt x="112800" y="86360"/>
                </a:lnTo>
                <a:lnTo>
                  <a:pt x="112443" y="85090"/>
                </a:lnTo>
                <a:lnTo>
                  <a:pt x="111581" y="85090"/>
                </a:lnTo>
                <a:lnTo>
                  <a:pt x="110868" y="83820"/>
                </a:lnTo>
                <a:close/>
              </a:path>
              <a:path w="120015" h="149859">
                <a:moveTo>
                  <a:pt x="33337" y="86359"/>
                </a:moveTo>
                <a:lnTo>
                  <a:pt x="2437" y="86359"/>
                </a:lnTo>
                <a:lnTo>
                  <a:pt x="3104" y="88899"/>
                </a:lnTo>
                <a:lnTo>
                  <a:pt x="3852" y="90169"/>
                </a:lnTo>
                <a:lnTo>
                  <a:pt x="4680" y="92709"/>
                </a:lnTo>
                <a:lnTo>
                  <a:pt x="5427" y="93979"/>
                </a:lnTo>
                <a:lnTo>
                  <a:pt x="6060" y="95249"/>
                </a:lnTo>
                <a:lnTo>
                  <a:pt x="6451" y="95249"/>
                </a:lnTo>
                <a:lnTo>
                  <a:pt x="6646" y="96519"/>
                </a:lnTo>
                <a:lnTo>
                  <a:pt x="29059" y="96519"/>
                </a:lnTo>
                <a:lnTo>
                  <a:pt x="29094" y="95249"/>
                </a:lnTo>
                <a:lnTo>
                  <a:pt x="30474" y="93979"/>
                </a:lnTo>
                <a:lnTo>
                  <a:pt x="32394" y="92709"/>
                </a:lnTo>
                <a:lnTo>
                  <a:pt x="33073" y="91439"/>
                </a:lnTo>
                <a:lnTo>
                  <a:pt x="33854" y="91439"/>
                </a:lnTo>
                <a:lnTo>
                  <a:pt x="34050" y="90169"/>
                </a:lnTo>
                <a:lnTo>
                  <a:pt x="30474" y="90169"/>
                </a:lnTo>
                <a:lnTo>
                  <a:pt x="31578" y="88899"/>
                </a:lnTo>
                <a:lnTo>
                  <a:pt x="32360" y="87629"/>
                </a:lnTo>
                <a:lnTo>
                  <a:pt x="32912" y="87629"/>
                </a:lnTo>
                <a:lnTo>
                  <a:pt x="33337" y="86359"/>
                </a:lnTo>
                <a:close/>
              </a:path>
              <a:path w="120015" h="149859">
                <a:moveTo>
                  <a:pt x="74115" y="82550"/>
                </a:moveTo>
                <a:lnTo>
                  <a:pt x="59568" y="82550"/>
                </a:lnTo>
                <a:lnTo>
                  <a:pt x="60235" y="83820"/>
                </a:lnTo>
                <a:lnTo>
                  <a:pt x="61534" y="85090"/>
                </a:lnTo>
                <a:lnTo>
                  <a:pt x="62753" y="86360"/>
                </a:lnTo>
                <a:lnTo>
                  <a:pt x="64869" y="88900"/>
                </a:lnTo>
                <a:lnTo>
                  <a:pt x="65778" y="90170"/>
                </a:lnTo>
                <a:lnTo>
                  <a:pt x="67974" y="92710"/>
                </a:lnTo>
                <a:lnTo>
                  <a:pt x="67583" y="90170"/>
                </a:lnTo>
                <a:lnTo>
                  <a:pt x="67307" y="88900"/>
                </a:lnTo>
                <a:lnTo>
                  <a:pt x="67353" y="86360"/>
                </a:lnTo>
                <a:lnTo>
                  <a:pt x="73482" y="86360"/>
                </a:lnTo>
                <a:lnTo>
                  <a:pt x="73563" y="85090"/>
                </a:lnTo>
                <a:lnTo>
                  <a:pt x="73724" y="85090"/>
                </a:lnTo>
                <a:lnTo>
                  <a:pt x="74115" y="82550"/>
                </a:lnTo>
                <a:close/>
              </a:path>
              <a:path w="120015" h="149859">
                <a:moveTo>
                  <a:pt x="70297" y="87630"/>
                </a:moveTo>
                <a:lnTo>
                  <a:pt x="69434" y="87630"/>
                </a:lnTo>
                <a:lnTo>
                  <a:pt x="70021" y="88900"/>
                </a:lnTo>
                <a:lnTo>
                  <a:pt x="70216" y="88900"/>
                </a:lnTo>
                <a:lnTo>
                  <a:pt x="70297" y="87630"/>
                </a:lnTo>
                <a:close/>
              </a:path>
              <a:path w="120015" h="149859">
                <a:moveTo>
                  <a:pt x="70734" y="86360"/>
                </a:moveTo>
                <a:lnTo>
                  <a:pt x="68054" y="86360"/>
                </a:lnTo>
                <a:lnTo>
                  <a:pt x="68572" y="87630"/>
                </a:lnTo>
                <a:lnTo>
                  <a:pt x="70573" y="87630"/>
                </a:lnTo>
                <a:lnTo>
                  <a:pt x="70734" y="86360"/>
                </a:lnTo>
                <a:close/>
              </a:path>
              <a:path w="120015" h="149859">
                <a:moveTo>
                  <a:pt x="72850" y="86360"/>
                </a:moveTo>
                <a:lnTo>
                  <a:pt x="72102" y="86360"/>
                </a:lnTo>
                <a:lnTo>
                  <a:pt x="72344" y="87630"/>
                </a:lnTo>
                <a:lnTo>
                  <a:pt x="72700" y="87630"/>
                </a:lnTo>
                <a:lnTo>
                  <a:pt x="72850" y="86360"/>
                </a:lnTo>
                <a:close/>
              </a:path>
              <a:path w="120015" h="149859">
                <a:moveTo>
                  <a:pt x="32337" y="72389"/>
                </a:moveTo>
                <a:lnTo>
                  <a:pt x="5347" y="72389"/>
                </a:lnTo>
                <a:lnTo>
                  <a:pt x="4726" y="73659"/>
                </a:lnTo>
                <a:lnTo>
                  <a:pt x="3656" y="76199"/>
                </a:lnTo>
                <a:lnTo>
                  <a:pt x="3265" y="77469"/>
                </a:lnTo>
                <a:lnTo>
                  <a:pt x="2679" y="78739"/>
                </a:lnTo>
                <a:lnTo>
                  <a:pt x="2426" y="80084"/>
                </a:lnTo>
                <a:lnTo>
                  <a:pt x="2046" y="82549"/>
                </a:lnTo>
                <a:lnTo>
                  <a:pt x="1966" y="85089"/>
                </a:lnTo>
                <a:lnTo>
                  <a:pt x="2161" y="86359"/>
                </a:lnTo>
                <a:lnTo>
                  <a:pt x="31336" y="86359"/>
                </a:lnTo>
                <a:lnTo>
                  <a:pt x="30669" y="85089"/>
                </a:lnTo>
                <a:lnTo>
                  <a:pt x="29680" y="85089"/>
                </a:lnTo>
                <a:lnTo>
                  <a:pt x="30313" y="83819"/>
                </a:lnTo>
                <a:lnTo>
                  <a:pt x="31382" y="83819"/>
                </a:lnTo>
                <a:lnTo>
                  <a:pt x="31808" y="82549"/>
                </a:lnTo>
                <a:lnTo>
                  <a:pt x="28266" y="82549"/>
                </a:lnTo>
                <a:lnTo>
                  <a:pt x="28898" y="81279"/>
                </a:lnTo>
                <a:lnTo>
                  <a:pt x="29485" y="81279"/>
                </a:lnTo>
                <a:lnTo>
                  <a:pt x="30002" y="80009"/>
                </a:lnTo>
                <a:lnTo>
                  <a:pt x="30428" y="80009"/>
                </a:lnTo>
                <a:lnTo>
                  <a:pt x="30830" y="78739"/>
                </a:lnTo>
                <a:lnTo>
                  <a:pt x="31497" y="77469"/>
                </a:lnTo>
                <a:lnTo>
                  <a:pt x="31727" y="77469"/>
                </a:lnTo>
                <a:lnTo>
                  <a:pt x="32118" y="76199"/>
                </a:lnTo>
                <a:lnTo>
                  <a:pt x="32245" y="74929"/>
                </a:lnTo>
                <a:lnTo>
                  <a:pt x="32337" y="72389"/>
                </a:lnTo>
                <a:close/>
              </a:path>
              <a:path w="120015" h="149859">
                <a:moveTo>
                  <a:pt x="110327" y="78740"/>
                </a:moveTo>
                <a:lnTo>
                  <a:pt x="76944" y="78740"/>
                </a:lnTo>
                <a:lnTo>
                  <a:pt x="78023" y="80084"/>
                </a:lnTo>
                <a:lnTo>
                  <a:pt x="78910" y="81280"/>
                </a:lnTo>
                <a:lnTo>
                  <a:pt x="80520" y="83820"/>
                </a:lnTo>
                <a:lnTo>
                  <a:pt x="110281" y="83820"/>
                </a:lnTo>
                <a:lnTo>
                  <a:pt x="110327" y="82550"/>
                </a:lnTo>
                <a:lnTo>
                  <a:pt x="111224" y="82550"/>
                </a:lnTo>
                <a:lnTo>
                  <a:pt x="111811" y="81280"/>
                </a:lnTo>
                <a:lnTo>
                  <a:pt x="111546" y="80010"/>
                </a:lnTo>
                <a:lnTo>
                  <a:pt x="110327" y="78740"/>
                </a:lnTo>
                <a:close/>
              </a:path>
              <a:path w="120015" h="149859">
                <a:moveTo>
                  <a:pt x="33268" y="81279"/>
                </a:moveTo>
                <a:lnTo>
                  <a:pt x="31221" y="81279"/>
                </a:lnTo>
                <a:lnTo>
                  <a:pt x="30359" y="82549"/>
                </a:lnTo>
                <a:lnTo>
                  <a:pt x="32751" y="82549"/>
                </a:lnTo>
                <a:lnTo>
                  <a:pt x="33268" y="81279"/>
                </a:lnTo>
                <a:close/>
              </a:path>
              <a:path w="120015" h="149859">
                <a:moveTo>
                  <a:pt x="75920" y="78740"/>
                </a:moveTo>
                <a:lnTo>
                  <a:pt x="53829" y="78740"/>
                </a:lnTo>
                <a:lnTo>
                  <a:pt x="54577" y="80010"/>
                </a:lnTo>
                <a:lnTo>
                  <a:pt x="55278" y="80010"/>
                </a:lnTo>
                <a:lnTo>
                  <a:pt x="56773" y="81280"/>
                </a:lnTo>
                <a:lnTo>
                  <a:pt x="58188" y="82550"/>
                </a:lnTo>
                <a:lnTo>
                  <a:pt x="76231" y="82550"/>
                </a:lnTo>
                <a:lnTo>
                  <a:pt x="76507" y="81280"/>
                </a:lnTo>
                <a:lnTo>
                  <a:pt x="76311" y="81280"/>
                </a:lnTo>
                <a:lnTo>
                  <a:pt x="75920" y="78740"/>
                </a:lnTo>
                <a:close/>
              </a:path>
              <a:path w="120015" h="149859">
                <a:moveTo>
                  <a:pt x="33461" y="80084"/>
                </a:moveTo>
                <a:lnTo>
                  <a:pt x="32866" y="81279"/>
                </a:lnTo>
                <a:lnTo>
                  <a:pt x="33417" y="81279"/>
                </a:lnTo>
                <a:lnTo>
                  <a:pt x="33461" y="80084"/>
                </a:lnTo>
                <a:close/>
              </a:path>
              <a:path w="120015" h="149859">
                <a:moveTo>
                  <a:pt x="33498" y="80009"/>
                </a:moveTo>
                <a:close/>
              </a:path>
              <a:path w="120015" h="149859">
                <a:moveTo>
                  <a:pt x="48482" y="76200"/>
                </a:moveTo>
                <a:lnTo>
                  <a:pt x="44860" y="76200"/>
                </a:lnTo>
                <a:lnTo>
                  <a:pt x="45492" y="77470"/>
                </a:lnTo>
                <a:lnTo>
                  <a:pt x="45964" y="78740"/>
                </a:lnTo>
                <a:lnTo>
                  <a:pt x="46355" y="80010"/>
                </a:lnTo>
                <a:lnTo>
                  <a:pt x="46792" y="80010"/>
                </a:lnTo>
                <a:lnTo>
                  <a:pt x="47263" y="78740"/>
                </a:lnTo>
                <a:lnTo>
                  <a:pt x="47654" y="78740"/>
                </a:lnTo>
                <a:lnTo>
                  <a:pt x="47930" y="77470"/>
                </a:lnTo>
                <a:lnTo>
                  <a:pt x="48160" y="77470"/>
                </a:lnTo>
                <a:lnTo>
                  <a:pt x="48482" y="76200"/>
                </a:lnTo>
                <a:close/>
              </a:path>
              <a:path w="120015" h="149859">
                <a:moveTo>
                  <a:pt x="112052" y="76200"/>
                </a:moveTo>
                <a:lnTo>
                  <a:pt x="48482" y="76200"/>
                </a:lnTo>
                <a:lnTo>
                  <a:pt x="49621" y="78740"/>
                </a:lnTo>
                <a:lnTo>
                  <a:pt x="51069" y="78740"/>
                </a:lnTo>
                <a:lnTo>
                  <a:pt x="51587" y="77470"/>
                </a:lnTo>
                <a:lnTo>
                  <a:pt x="111972" y="77470"/>
                </a:lnTo>
                <a:lnTo>
                  <a:pt x="112052" y="76200"/>
                </a:lnTo>
                <a:close/>
              </a:path>
              <a:path w="120015" h="149859">
                <a:moveTo>
                  <a:pt x="110362" y="77470"/>
                </a:moveTo>
                <a:lnTo>
                  <a:pt x="51587" y="77470"/>
                </a:lnTo>
                <a:lnTo>
                  <a:pt x="52334" y="78740"/>
                </a:lnTo>
                <a:lnTo>
                  <a:pt x="110247" y="78740"/>
                </a:lnTo>
                <a:lnTo>
                  <a:pt x="110362" y="77470"/>
                </a:lnTo>
                <a:close/>
              </a:path>
              <a:path w="120015" h="149859">
                <a:moveTo>
                  <a:pt x="281" y="77176"/>
                </a:moveTo>
                <a:lnTo>
                  <a:pt x="0" y="77469"/>
                </a:lnTo>
                <a:lnTo>
                  <a:pt x="195" y="77469"/>
                </a:lnTo>
                <a:lnTo>
                  <a:pt x="281" y="77176"/>
                </a:lnTo>
                <a:close/>
              </a:path>
              <a:path w="120015" h="149859">
                <a:moveTo>
                  <a:pt x="31969" y="69849"/>
                </a:moveTo>
                <a:lnTo>
                  <a:pt x="3898" y="69849"/>
                </a:lnTo>
                <a:lnTo>
                  <a:pt x="2955" y="71119"/>
                </a:lnTo>
                <a:lnTo>
                  <a:pt x="2518" y="72389"/>
                </a:lnTo>
                <a:lnTo>
                  <a:pt x="1494" y="74929"/>
                </a:lnTo>
                <a:lnTo>
                  <a:pt x="942" y="74929"/>
                </a:lnTo>
                <a:lnTo>
                  <a:pt x="281" y="77176"/>
                </a:lnTo>
                <a:lnTo>
                  <a:pt x="1218" y="76199"/>
                </a:lnTo>
                <a:lnTo>
                  <a:pt x="3231" y="74929"/>
                </a:lnTo>
                <a:lnTo>
                  <a:pt x="4013" y="73659"/>
                </a:lnTo>
                <a:lnTo>
                  <a:pt x="4990" y="72389"/>
                </a:lnTo>
                <a:lnTo>
                  <a:pt x="32337" y="72389"/>
                </a:lnTo>
                <a:lnTo>
                  <a:pt x="32279" y="71119"/>
                </a:lnTo>
                <a:lnTo>
                  <a:pt x="31969" y="69849"/>
                </a:lnTo>
                <a:close/>
              </a:path>
              <a:path w="120015" h="149859">
                <a:moveTo>
                  <a:pt x="108395" y="68580"/>
                </a:moveTo>
                <a:lnTo>
                  <a:pt x="35464" y="68580"/>
                </a:lnTo>
                <a:lnTo>
                  <a:pt x="36051" y="71120"/>
                </a:lnTo>
                <a:lnTo>
                  <a:pt x="36568" y="72390"/>
                </a:lnTo>
                <a:lnTo>
                  <a:pt x="36994" y="73660"/>
                </a:lnTo>
                <a:lnTo>
                  <a:pt x="37672" y="74930"/>
                </a:lnTo>
                <a:lnTo>
                  <a:pt x="37868" y="76200"/>
                </a:lnTo>
                <a:lnTo>
                  <a:pt x="38017" y="76200"/>
                </a:lnTo>
                <a:lnTo>
                  <a:pt x="38730" y="74930"/>
                </a:lnTo>
                <a:lnTo>
                  <a:pt x="39317" y="73660"/>
                </a:lnTo>
                <a:lnTo>
                  <a:pt x="39788" y="72390"/>
                </a:lnTo>
                <a:lnTo>
                  <a:pt x="40145" y="72390"/>
                </a:lnTo>
                <a:lnTo>
                  <a:pt x="40582" y="71120"/>
                </a:lnTo>
                <a:lnTo>
                  <a:pt x="40697" y="69850"/>
                </a:lnTo>
                <a:lnTo>
                  <a:pt x="108234" y="69850"/>
                </a:lnTo>
                <a:lnTo>
                  <a:pt x="108395" y="68580"/>
                </a:lnTo>
                <a:close/>
              </a:path>
              <a:path w="120015" h="149859">
                <a:moveTo>
                  <a:pt x="110281" y="71120"/>
                </a:moveTo>
                <a:lnTo>
                  <a:pt x="41950" y="71120"/>
                </a:lnTo>
                <a:lnTo>
                  <a:pt x="42537" y="72390"/>
                </a:lnTo>
                <a:lnTo>
                  <a:pt x="43560" y="73660"/>
                </a:lnTo>
                <a:lnTo>
                  <a:pt x="44469" y="76200"/>
                </a:lnTo>
                <a:lnTo>
                  <a:pt x="111696" y="76200"/>
                </a:lnTo>
                <a:lnTo>
                  <a:pt x="111420" y="74930"/>
                </a:lnTo>
                <a:lnTo>
                  <a:pt x="110799" y="74930"/>
                </a:lnTo>
                <a:lnTo>
                  <a:pt x="110120" y="73660"/>
                </a:lnTo>
                <a:lnTo>
                  <a:pt x="109534" y="73660"/>
                </a:lnTo>
                <a:lnTo>
                  <a:pt x="109971" y="72390"/>
                </a:lnTo>
                <a:lnTo>
                  <a:pt x="110603" y="72390"/>
                </a:lnTo>
                <a:lnTo>
                  <a:pt x="110281" y="71120"/>
                </a:lnTo>
                <a:close/>
              </a:path>
              <a:path w="120015" h="149859">
                <a:moveTo>
                  <a:pt x="106314" y="66040"/>
                </a:moveTo>
                <a:lnTo>
                  <a:pt x="30313" y="66039"/>
                </a:lnTo>
                <a:lnTo>
                  <a:pt x="31302" y="67309"/>
                </a:lnTo>
                <a:lnTo>
                  <a:pt x="32797" y="69849"/>
                </a:lnTo>
                <a:lnTo>
                  <a:pt x="33613" y="71119"/>
                </a:lnTo>
                <a:lnTo>
                  <a:pt x="33889" y="72389"/>
                </a:lnTo>
                <a:lnTo>
                  <a:pt x="34050" y="72389"/>
                </a:lnTo>
                <a:lnTo>
                  <a:pt x="34556" y="71120"/>
                </a:lnTo>
                <a:lnTo>
                  <a:pt x="34797" y="69850"/>
                </a:lnTo>
                <a:lnTo>
                  <a:pt x="35027" y="69850"/>
                </a:lnTo>
                <a:lnTo>
                  <a:pt x="35349" y="68580"/>
                </a:lnTo>
                <a:lnTo>
                  <a:pt x="108395" y="68580"/>
                </a:lnTo>
                <a:lnTo>
                  <a:pt x="106670" y="67310"/>
                </a:lnTo>
                <a:lnTo>
                  <a:pt x="106268" y="67310"/>
                </a:lnTo>
                <a:lnTo>
                  <a:pt x="106314" y="66040"/>
                </a:lnTo>
                <a:close/>
              </a:path>
              <a:path w="120015" h="149859">
                <a:moveTo>
                  <a:pt x="108361" y="69850"/>
                </a:moveTo>
                <a:lnTo>
                  <a:pt x="40697" y="69850"/>
                </a:lnTo>
                <a:lnTo>
                  <a:pt x="41318" y="71120"/>
                </a:lnTo>
                <a:lnTo>
                  <a:pt x="108671" y="71120"/>
                </a:lnTo>
                <a:lnTo>
                  <a:pt x="108361" y="69850"/>
                </a:lnTo>
                <a:close/>
              </a:path>
              <a:path w="120015" h="149859">
                <a:moveTo>
                  <a:pt x="108637" y="64770"/>
                </a:moveTo>
                <a:lnTo>
                  <a:pt x="9797" y="64769"/>
                </a:lnTo>
                <a:lnTo>
                  <a:pt x="8222" y="66039"/>
                </a:lnTo>
                <a:lnTo>
                  <a:pt x="6807" y="67309"/>
                </a:lnTo>
                <a:lnTo>
                  <a:pt x="5542" y="68579"/>
                </a:lnTo>
                <a:lnTo>
                  <a:pt x="4956" y="68579"/>
                </a:lnTo>
                <a:lnTo>
                  <a:pt x="4404" y="69849"/>
                </a:lnTo>
                <a:lnTo>
                  <a:pt x="31693" y="69849"/>
                </a:lnTo>
                <a:lnTo>
                  <a:pt x="31417" y="68579"/>
                </a:lnTo>
                <a:lnTo>
                  <a:pt x="31106" y="67309"/>
                </a:lnTo>
                <a:lnTo>
                  <a:pt x="30313" y="66039"/>
                </a:lnTo>
                <a:lnTo>
                  <a:pt x="108671" y="66040"/>
                </a:lnTo>
                <a:lnTo>
                  <a:pt x="108637" y="64770"/>
                </a:lnTo>
                <a:close/>
              </a:path>
              <a:path w="120015" h="149859">
                <a:moveTo>
                  <a:pt x="12580" y="55879"/>
                </a:moveTo>
                <a:lnTo>
                  <a:pt x="7359" y="55879"/>
                </a:lnTo>
                <a:lnTo>
                  <a:pt x="6727" y="57149"/>
                </a:lnTo>
                <a:lnTo>
                  <a:pt x="5818" y="59689"/>
                </a:lnTo>
                <a:lnTo>
                  <a:pt x="5312" y="60959"/>
                </a:lnTo>
                <a:lnTo>
                  <a:pt x="5151" y="62229"/>
                </a:lnTo>
                <a:lnTo>
                  <a:pt x="4956" y="63499"/>
                </a:lnTo>
                <a:lnTo>
                  <a:pt x="4921" y="64769"/>
                </a:lnTo>
                <a:lnTo>
                  <a:pt x="6531" y="62229"/>
                </a:lnTo>
                <a:lnTo>
                  <a:pt x="7313" y="60959"/>
                </a:lnTo>
                <a:lnTo>
                  <a:pt x="8808" y="59689"/>
                </a:lnTo>
                <a:lnTo>
                  <a:pt x="9475" y="58419"/>
                </a:lnTo>
                <a:lnTo>
                  <a:pt x="10740" y="57149"/>
                </a:lnTo>
                <a:lnTo>
                  <a:pt x="12580" y="55879"/>
                </a:lnTo>
                <a:close/>
              </a:path>
              <a:path w="120015" h="149859">
                <a:moveTo>
                  <a:pt x="107924" y="63500"/>
                </a:moveTo>
                <a:lnTo>
                  <a:pt x="11488" y="63499"/>
                </a:lnTo>
                <a:lnTo>
                  <a:pt x="10614" y="64769"/>
                </a:lnTo>
                <a:lnTo>
                  <a:pt x="108361" y="64770"/>
                </a:lnTo>
                <a:lnTo>
                  <a:pt x="107924" y="63500"/>
                </a:lnTo>
                <a:close/>
              </a:path>
              <a:path w="120015" h="149859">
                <a:moveTo>
                  <a:pt x="103761" y="60960"/>
                </a:moveTo>
                <a:lnTo>
                  <a:pt x="16042" y="60959"/>
                </a:lnTo>
                <a:lnTo>
                  <a:pt x="16398" y="63499"/>
                </a:lnTo>
                <a:lnTo>
                  <a:pt x="106866" y="63500"/>
                </a:lnTo>
                <a:lnTo>
                  <a:pt x="106394" y="62230"/>
                </a:lnTo>
                <a:lnTo>
                  <a:pt x="104819" y="62230"/>
                </a:lnTo>
                <a:lnTo>
                  <a:pt x="103761" y="60960"/>
                </a:lnTo>
                <a:close/>
              </a:path>
              <a:path w="120015" h="149859">
                <a:moveTo>
                  <a:pt x="102139" y="58420"/>
                </a:moveTo>
                <a:lnTo>
                  <a:pt x="15064" y="58419"/>
                </a:lnTo>
                <a:lnTo>
                  <a:pt x="15536" y="59689"/>
                </a:lnTo>
                <a:lnTo>
                  <a:pt x="15731" y="60959"/>
                </a:lnTo>
                <a:lnTo>
                  <a:pt x="100725" y="60960"/>
                </a:lnTo>
                <a:lnTo>
                  <a:pt x="100851" y="59690"/>
                </a:lnTo>
                <a:lnTo>
                  <a:pt x="102105" y="59690"/>
                </a:lnTo>
                <a:lnTo>
                  <a:pt x="102139" y="58420"/>
                </a:lnTo>
                <a:close/>
              </a:path>
              <a:path w="120015" h="149859">
                <a:moveTo>
                  <a:pt x="101875" y="57150"/>
                </a:moveTo>
                <a:lnTo>
                  <a:pt x="14075" y="57149"/>
                </a:lnTo>
                <a:lnTo>
                  <a:pt x="14788" y="58419"/>
                </a:lnTo>
                <a:lnTo>
                  <a:pt x="102105" y="58420"/>
                </a:lnTo>
                <a:lnTo>
                  <a:pt x="101875" y="57150"/>
                </a:lnTo>
                <a:close/>
              </a:path>
              <a:path w="120015" h="149859">
                <a:moveTo>
                  <a:pt x="98138" y="55880"/>
                </a:moveTo>
                <a:lnTo>
                  <a:pt x="13247" y="55879"/>
                </a:lnTo>
                <a:lnTo>
                  <a:pt x="13684" y="57149"/>
                </a:lnTo>
                <a:lnTo>
                  <a:pt x="100299" y="57150"/>
                </a:lnTo>
                <a:lnTo>
                  <a:pt x="98138" y="55880"/>
                </a:lnTo>
                <a:close/>
              </a:path>
              <a:path w="120015" h="149859">
                <a:moveTo>
                  <a:pt x="96562" y="53340"/>
                </a:moveTo>
                <a:lnTo>
                  <a:pt x="9004" y="53339"/>
                </a:lnTo>
                <a:lnTo>
                  <a:pt x="8532" y="54609"/>
                </a:lnTo>
                <a:lnTo>
                  <a:pt x="7704" y="55879"/>
                </a:lnTo>
                <a:lnTo>
                  <a:pt x="98057" y="55880"/>
                </a:lnTo>
                <a:lnTo>
                  <a:pt x="98057" y="54610"/>
                </a:lnTo>
                <a:lnTo>
                  <a:pt x="96562" y="53340"/>
                </a:lnTo>
                <a:close/>
              </a:path>
              <a:path w="120015" h="149859">
                <a:moveTo>
                  <a:pt x="17732" y="45719"/>
                </a:moveTo>
                <a:lnTo>
                  <a:pt x="5266" y="45719"/>
                </a:lnTo>
                <a:lnTo>
                  <a:pt x="5427" y="46989"/>
                </a:lnTo>
                <a:lnTo>
                  <a:pt x="5818" y="49529"/>
                </a:lnTo>
                <a:lnTo>
                  <a:pt x="6014" y="49529"/>
                </a:lnTo>
                <a:lnTo>
                  <a:pt x="6646" y="52069"/>
                </a:lnTo>
                <a:lnTo>
                  <a:pt x="6807" y="52069"/>
                </a:lnTo>
                <a:lnTo>
                  <a:pt x="7083" y="53339"/>
                </a:lnTo>
                <a:lnTo>
                  <a:pt x="9395" y="50799"/>
                </a:lnTo>
                <a:lnTo>
                  <a:pt x="11166" y="48259"/>
                </a:lnTo>
                <a:lnTo>
                  <a:pt x="11879" y="48259"/>
                </a:lnTo>
                <a:lnTo>
                  <a:pt x="12385" y="46989"/>
                </a:lnTo>
                <a:lnTo>
                  <a:pt x="17732" y="46989"/>
                </a:lnTo>
                <a:lnTo>
                  <a:pt x="17732" y="45719"/>
                </a:lnTo>
                <a:close/>
              </a:path>
              <a:path w="120015" h="149859">
                <a:moveTo>
                  <a:pt x="95102" y="52070"/>
                </a:moveTo>
                <a:lnTo>
                  <a:pt x="10579" y="52069"/>
                </a:lnTo>
                <a:lnTo>
                  <a:pt x="10027" y="53339"/>
                </a:lnTo>
                <a:lnTo>
                  <a:pt x="95309" y="53340"/>
                </a:lnTo>
                <a:lnTo>
                  <a:pt x="95102" y="52070"/>
                </a:lnTo>
                <a:close/>
              </a:path>
              <a:path w="120015" h="149859">
                <a:moveTo>
                  <a:pt x="40375" y="49530"/>
                </a:moveTo>
                <a:lnTo>
                  <a:pt x="13489" y="49529"/>
                </a:lnTo>
                <a:lnTo>
                  <a:pt x="14121" y="52069"/>
                </a:lnTo>
                <a:lnTo>
                  <a:pt x="51035" y="52070"/>
                </a:lnTo>
                <a:lnTo>
                  <a:pt x="47574" y="50800"/>
                </a:lnTo>
                <a:lnTo>
                  <a:pt x="42893" y="50800"/>
                </a:lnTo>
                <a:lnTo>
                  <a:pt x="40375" y="49530"/>
                </a:lnTo>
                <a:close/>
              </a:path>
              <a:path w="120015" h="149859">
                <a:moveTo>
                  <a:pt x="93020" y="50800"/>
                </a:moveTo>
                <a:lnTo>
                  <a:pt x="73321" y="50800"/>
                </a:lnTo>
                <a:lnTo>
                  <a:pt x="71562" y="52070"/>
                </a:lnTo>
                <a:lnTo>
                  <a:pt x="93377" y="52070"/>
                </a:lnTo>
                <a:lnTo>
                  <a:pt x="93020" y="50800"/>
                </a:lnTo>
                <a:close/>
              </a:path>
              <a:path w="120015" h="149859">
                <a:moveTo>
                  <a:pt x="92595" y="49530"/>
                </a:moveTo>
                <a:lnTo>
                  <a:pt x="78669" y="49530"/>
                </a:lnTo>
                <a:lnTo>
                  <a:pt x="76863" y="50800"/>
                </a:lnTo>
                <a:lnTo>
                  <a:pt x="92514" y="50800"/>
                </a:lnTo>
                <a:lnTo>
                  <a:pt x="92595" y="49530"/>
                </a:lnTo>
                <a:close/>
              </a:path>
              <a:path w="120015" h="149859">
                <a:moveTo>
                  <a:pt x="17812" y="46989"/>
                </a:moveTo>
                <a:lnTo>
                  <a:pt x="12856" y="46989"/>
                </a:lnTo>
                <a:lnTo>
                  <a:pt x="13247" y="49529"/>
                </a:lnTo>
                <a:lnTo>
                  <a:pt x="33188" y="49530"/>
                </a:lnTo>
                <a:lnTo>
                  <a:pt x="30980" y="48260"/>
                </a:lnTo>
                <a:lnTo>
                  <a:pt x="18008" y="48259"/>
                </a:lnTo>
                <a:lnTo>
                  <a:pt x="17812" y="46989"/>
                </a:lnTo>
                <a:close/>
              </a:path>
              <a:path w="120015" h="149859">
                <a:moveTo>
                  <a:pt x="89018" y="48260"/>
                </a:moveTo>
                <a:lnTo>
                  <a:pt x="84016" y="48260"/>
                </a:lnTo>
                <a:lnTo>
                  <a:pt x="82257" y="49530"/>
                </a:lnTo>
                <a:lnTo>
                  <a:pt x="88892" y="49530"/>
                </a:lnTo>
                <a:lnTo>
                  <a:pt x="89018" y="48260"/>
                </a:lnTo>
                <a:close/>
              </a:path>
              <a:path w="120015" h="149859">
                <a:moveTo>
                  <a:pt x="87397" y="46990"/>
                </a:moveTo>
                <a:lnTo>
                  <a:pt x="86178" y="46990"/>
                </a:lnTo>
                <a:lnTo>
                  <a:pt x="85787" y="48260"/>
                </a:lnTo>
                <a:lnTo>
                  <a:pt x="87799" y="48260"/>
                </a:lnTo>
                <a:lnTo>
                  <a:pt x="87397" y="46990"/>
                </a:lnTo>
                <a:close/>
              </a:path>
              <a:path w="120015" h="149859">
                <a:moveTo>
                  <a:pt x="15616" y="25399"/>
                </a:moveTo>
                <a:lnTo>
                  <a:pt x="6646" y="25399"/>
                </a:lnTo>
                <a:lnTo>
                  <a:pt x="6606" y="31749"/>
                </a:lnTo>
                <a:lnTo>
                  <a:pt x="6531" y="33019"/>
                </a:lnTo>
                <a:lnTo>
                  <a:pt x="6060" y="36829"/>
                </a:lnTo>
                <a:lnTo>
                  <a:pt x="5703" y="38099"/>
                </a:lnTo>
                <a:lnTo>
                  <a:pt x="5071" y="40639"/>
                </a:lnTo>
                <a:lnTo>
                  <a:pt x="5151" y="45719"/>
                </a:lnTo>
                <a:lnTo>
                  <a:pt x="18916" y="45719"/>
                </a:lnTo>
                <a:lnTo>
                  <a:pt x="19307" y="44449"/>
                </a:lnTo>
                <a:lnTo>
                  <a:pt x="19618" y="44449"/>
                </a:lnTo>
                <a:lnTo>
                  <a:pt x="20009" y="43179"/>
                </a:lnTo>
                <a:lnTo>
                  <a:pt x="16007" y="43179"/>
                </a:lnTo>
                <a:lnTo>
                  <a:pt x="16594" y="41909"/>
                </a:lnTo>
                <a:lnTo>
                  <a:pt x="17099" y="41909"/>
                </a:lnTo>
                <a:lnTo>
                  <a:pt x="17571" y="40639"/>
                </a:lnTo>
                <a:lnTo>
                  <a:pt x="18525" y="39369"/>
                </a:lnTo>
                <a:lnTo>
                  <a:pt x="16433" y="39369"/>
                </a:lnTo>
                <a:lnTo>
                  <a:pt x="15812" y="38099"/>
                </a:lnTo>
                <a:lnTo>
                  <a:pt x="15018" y="38099"/>
                </a:lnTo>
                <a:lnTo>
                  <a:pt x="15536" y="36829"/>
                </a:lnTo>
                <a:lnTo>
                  <a:pt x="16674" y="36829"/>
                </a:lnTo>
                <a:lnTo>
                  <a:pt x="17226" y="35559"/>
                </a:lnTo>
                <a:lnTo>
                  <a:pt x="17421" y="35559"/>
                </a:lnTo>
                <a:lnTo>
                  <a:pt x="17812" y="34289"/>
                </a:lnTo>
                <a:lnTo>
                  <a:pt x="15260" y="34289"/>
                </a:lnTo>
                <a:lnTo>
                  <a:pt x="14984" y="33019"/>
                </a:lnTo>
                <a:lnTo>
                  <a:pt x="14466" y="33019"/>
                </a:lnTo>
                <a:lnTo>
                  <a:pt x="14466" y="31749"/>
                </a:lnTo>
                <a:lnTo>
                  <a:pt x="15064" y="31749"/>
                </a:lnTo>
                <a:lnTo>
                  <a:pt x="15490" y="30479"/>
                </a:lnTo>
                <a:lnTo>
                  <a:pt x="16352" y="30479"/>
                </a:lnTo>
                <a:lnTo>
                  <a:pt x="16513" y="29209"/>
                </a:lnTo>
                <a:lnTo>
                  <a:pt x="16708" y="29209"/>
                </a:lnTo>
                <a:lnTo>
                  <a:pt x="16754" y="26669"/>
                </a:lnTo>
                <a:lnTo>
                  <a:pt x="15812" y="26669"/>
                </a:lnTo>
                <a:lnTo>
                  <a:pt x="15616" y="25399"/>
                </a:lnTo>
                <a:close/>
              </a:path>
              <a:path w="120015" h="149859">
                <a:moveTo>
                  <a:pt x="16513" y="25399"/>
                </a:moveTo>
                <a:lnTo>
                  <a:pt x="16283" y="26669"/>
                </a:lnTo>
                <a:lnTo>
                  <a:pt x="16513" y="26669"/>
                </a:lnTo>
                <a:lnTo>
                  <a:pt x="16513" y="25399"/>
                </a:lnTo>
                <a:close/>
              </a:path>
              <a:path w="120015" h="149859">
                <a:moveTo>
                  <a:pt x="13213" y="6349"/>
                </a:moveTo>
                <a:lnTo>
                  <a:pt x="10970" y="6349"/>
                </a:lnTo>
                <a:lnTo>
                  <a:pt x="9993" y="8889"/>
                </a:lnTo>
                <a:lnTo>
                  <a:pt x="9050" y="11429"/>
                </a:lnTo>
                <a:lnTo>
                  <a:pt x="8222" y="12699"/>
                </a:lnTo>
                <a:lnTo>
                  <a:pt x="7474" y="13969"/>
                </a:lnTo>
                <a:lnTo>
                  <a:pt x="7152" y="15239"/>
                </a:lnTo>
                <a:lnTo>
                  <a:pt x="6646" y="16509"/>
                </a:lnTo>
                <a:lnTo>
                  <a:pt x="6485" y="17779"/>
                </a:lnTo>
                <a:lnTo>
                  <a:pt x="6382" y="22859"/>
                </a:lnTo>
                <a:lnTo>
                  <a:pt x="6566" y="25399"/>
                </a:lnTo>
                <a:lnTo>
                  <a:pt x="14869" y="25399"/>
                </a:lnTo>
                <a:lnTo>
                  <a:pt x="14984" y="24129"/>
                </a:lnTo>
                <a:lnTo>
                  <a:pt x="15340" y="22859"/>
                </a:lnTo>
                <a:lnTo>
                  <a:pt x="15616" y="21589"/>
                </a:lnTo>
                <a:lnTo>
                  <a:pt x="15961" y="20319"/>
                </a:lnTo>
                <a:lnTo>
                  <a:pt x="16088" y="19049"/>
                </a:lnTo>
                <a:lnTo>
                  <a:pt x="16088" y="16509"/>
                </a:lnTo>
                <a:lnTo>
                  <a:pt x="14823" y="16509"/>
                </a:lnTo>
                <a:lnTo>
                  <a:pt x="14593" y="15239"/>
                </a:lnTo>
                <a:lnTo>
                  <a:pt x="14593" y="13969"/>
                </a:lnTo>
                <a:lnTo>
                  <a:pt x="15375" y="11429"/>
                </a:lnTo>
                <a:lnTo>
                  <a:pt x="15530" y="8889"/>
                </a:lnTo>
                <a:lnTo>
                  <a:pt x="13213" y="8889"/>
                </a:lnTo>
                <a:lnTo>
                  <a:pt x="13213" y="6349"/>
                </a:lnTo>
                <a:close/>
              </a:path>
              <a:path w="120015" h="149859">
                <a:moveTo>
                  <a:pt x="15490" y="7620"/>
                </a:moveTo>
                <a:lnTo>
                  <a:pt x="15340" y="7619"/>
                </a:lnTo>
                <a:lnTo>
                  <a:pt x="14869" y="8889"/>
                </a:lnTo>
                <a:lnTo>
                  <a:pt x="15530" y="8889"/>
                </a:lnTo>
                <a:lnTo>
                  <a:pt x="15490" y="7620"/>
                </a:lnTo>
                <a:close/>
              </a:path>
              <a:path w="120015" h="149859">
                <a:moveTo>
                  <a:pt x="13454" y="0"/>
                </a:moveTo>
                <a:lnTo>
                  <a:pt x="13132" y="0"/>
                </a:lnTo>
                <a:lnTo>
                  <a:pt x="12937" y="1269"/>
                </a:lnTo>
                <a:lnTo>
                  <a:pt x="12661" y="2539"/>
                </a:lnTo>
                <a:lnTo>
                  <a:pt x="12304" y="3809"/>
                </a:lnTo>
                <a:lnTo>
                  <a:pt x="11442" y="6349"/>
                </a:lnTo>
                <a:lnTo>
                  <a:pt x="13523" y="6349"/>
                </a:lnTo>
                <a:lnTo>
                  <a:pt x="13765" y="5079"/>
                </a:lnTo>
                <a:lnTo>
                  <a:pt x="13960" y="5079"/>
                </a:lnTo>
                <a:lnTo>
                  <a:pt x="14075" y="3809"/>
                </a:lnTo>
                <a:lnTo>
                  <a:pt x="14121" y="2540"/>
                </a:lnTo>
                <a:lnTo>
                  <a:pt x="14041" y="1270"/>
                </a:lnTo>
                <a:lnTo>
                  <a:pt x="13684" y="1270"/>
                </a:lnTo>
                <a:lnTo>
                  <a:pt x="13454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8877" y="176188"/>
            <a:ext cx="132715" cy="20955"/>
          </a:xfrm>
          <a:custGeom>
            <a:avLst/>
            <a:gdLst/>
            <a:ahLst/>
            <a:cxnLst/>
            <a:rect l="l" t="t" r="r" b="b"/>
            <a:pathLst>
              <a:path w="132715" h="20955">
                <a:moveTo>
                  <a:pt x="126243" y="10879"/>
                </a:moveTo>
                <a:lnTo>
                  <a:pt x="124794" y="17499"/>
                </a:lnTo>
                <a:lnTo>
                  <a:pt x="124909" y="17728"/>
                </a:lnTo>
                <a:lnTo>
                  <a:pt x="126956" y="18828"/>
                </a:lnTo>
                <a:lnTo>
                  <a:pt x="129394" y="19767"/>
                </a:lnTo>
                <a:lnTo>
                  <a:pt x="130647" y="20271"/>
                </a:lnTo>
                <a:lnTo>
                  <a:pt x="131119" y="20397"/>
                </a:lnTo>
                <a:lnTo>
                  <a:pt x="131349" y="20351"/>
                </a:lnTo>
                <a:lnTo>
                  <a:pt x="132252" y="15460"/>
                </a:lnTo>
                <a:lnTo>
                  <a:pt x="132223" y="13743"/>
                </a:lnTo>
                <a:lnTo>
                  <a:pt x="127738" y="11383"/>
                </a:lnTo>
                <a:lnTo>
                  <a:pt x="126243" y="10879"/>
                </a:lnTo>
                <a:close/>
              </a:path>
              <a:path w="132715" h="20955">
                <a:moveTo>
                  <a:pt x="117353" y="8016"/>
                </a:moveTo>
                <a:lnTo>
                  <a:pt x="116069" y="10135"/>
                </a:lnTo>
                <a:lnTo>
                  <a:pt x="115594" y="13857"/>
                </a:lnTo>
                <a:lnTo>
                  <a:pt x="118066" y="15850"/>
                </a:lnTo>
                <a:lnTo>
                  <a:pt x="119400" y="16285"/>
                </a:lnTo>
                <a:lnTo>
                  <a:pt x="120802" y="16709"/>
                </a:lnTo>
                <a:lnTo>
                  <a:pt x="121999" y="17110"/>
                </a:lnTo>
                <a:lnTo>
                  <a:pt x="122505" y="17178"/>
                </a:lnTo>
                <a:lnTo>
                  <a:pt x="123920" y="11074"/>
                </a:lnTo>
                <a:lnTo>
                  <a:pt x="123805" y="10570"/>
                </a:lnTo>
                <a:lnTo>
                  <a:pt x="121562" y="9276"/>
                </a:lnTo>
                <a:lnTo>
                  <a:pt x="120263" y="8841"/>
                </a:lnTo>
                <a:lnTo>
                  <a:pt x="117629" y="8062"/>
                </a:lnTo>
                <a:lnTo>
                  <a:pt x="117353" y="8016"/>
                </a:lnTo>
                <a:close/>
              </a:path>
              <a:path w="132715" h="20955">
                <a:moveTo>
                  <a:pt x="108119" y="5588"/>
                </a:moveTo>
                <a:lnTo>
                  <a:pt x="106509" y="7787"/>
                </a:lnTo>
                <a:lnTo>
                  <a:pt x="106038" y="11429"/>
                </a:lnTo>
                <a:lnTo>
                  <a:pt x="111385" y="14006"/>
                </a:lnTo>
                <a:lnTo>
                  <a:pt x="112754" y="14361"/>
                </a:lnTo>
                <a:lnTo>
                  <a:pt x="113030" y="14407"/>
                </a:lnTo>
                <a:lnTo>
                  <a:pt x="113306" y="14407"/>
                </a:lnTo>
                <a:lnTo>
                  <a:pt x="113743" y="14246"/>
                </a:lnTo>
                <a:lnTo>
                  <a:pt x="114053" y="13937"/>
                </a:lnTo>
                <a:lnTo>
                  <a:pt x="114168" y="13697"/>
                </a:lnTo>
                <a:lnTo>
                  <a:pt x="114686" y="9780"/>
                </a:lnTo>
                <a:lnTo>
                  <a:pt x="114686" y="7787"/>
                </a:lnTo>
                <a:lnTo>
                  <a:pt x="114375" y="7352"/>
                </a:lnTo>
                <a:lnTo>
                  <a:pt x="113938" y="7043"/>
                </a:lnTo>
                <a:lnTo>
                  <a:pt x="112282" y="6608"/>
                </a:lnTo>
                <a:lnTo>
                  <a:pt x="110948" y="6298"/>
                </a:lnTo>
                <a:lnTo>
                  <a:pt x="108119" y="5588"/>
                </a:lnTo>
                <a:close/>
              </a:path>
              <a:path w="132715" h="20955">
                <a:moveTo>
                  <a:pt x="97862" y="3561"/>
                </a:moveTo>
                <a:lnTo>
                  <a:pt x="96430" y="6218"/>
                </a:lnTo>
                <a:lnTo>
                  <a:pt x="96321" y="7043"/>
                </a:lnTo>
                <a:lnTo>
                  <a:pt x="96206" y="8257"/>
                </a:lnTo>
                <a:lnTo>
                  <a:pt x="96091" y="10020"/>
                </a:lnTo>
                <a:lnTo>
                  <a:pt x="96321" y="10444"/>
                </a:lnTo>
                <a:lnTo>
                  <a:pt x="96712" y="10765"/>
                </a:lnTo>
                <a:lnTo>
                  <a:pt x="97310" y="10994"/>
                </a:lnTo>
                <a:lnTo>
                  <a:pt x="98759" y="11234"/>
                </a:lnTo>
                <a:lnTo>
                  <a:pt x="101633" y="11784"/>
                </a:lnTo>
                <a:lnTo>
                  <a:pt x="103082" y="12093"/>
                </a:lnTo>
                <a:lnTo>
                  <a:pt x="103358" y="12128"/>
                </a:lnTo>
                <a:lnTo>
                  <a:pt x="103876" y="12059"/>
                </a:lnTo>
                <a:lnTo>
                  <a:pt x="105070" y="7043"/>
                </a:lnTo>
                <a:lnTo>
                  <a:pt x="105049" y="5474"/>
                </a:lnTo>
                <a:lnTo>
                  <a:pt x="104738" y="5084"/>
                </a:lnTo>
                <a:lnTo>
                  <a:pt x="104267" y="4775"/>
                </a:lnTo>
                <a:lnTo>
                  <a:pt x="103956" y="4695"/>
                </a:lnTo>
                <a:lnTo>
                  <a:pt x="98172" y="3596"/>
                </a:lnTo>
                <a:lnTo>
                  <a:pt x="97862" y="3561"/>
                </a:lnTo>
                <a:close/>
              </a:path>
              <a:path w="132715" h="20955">
                <a:moveTo>
                  <a:pt x="87788" y="2027"/>
                </a:moveTo>
                <a:lnTo>
                  <a:pt x="85706" y="7982"/>
                </a:lnTo>
                <a:lnTo>
                  <a:pt x="85787" y="8486"/>
                </a:lnTo>
                <a:lnTo>
                  <a:pt x="87788" y="9505"/>
                </a:lnTo>
                <a:lnTo>
                  <a:pt x="89283" y="9746"/>
                </a:lnTo>
                <a:lnTo>
                  <a:pt x="89996" y="9826"/>
                </a:lnTo>
                <a:lnTo>
                  <a:pt x="90743" y="9940"/>
                </a:lnTo>
                <a:lnTo>
                  <a:pt x="91445" y="10020"/>
                </a:lnTo>
                <a:lnTo>
                  <a:pt x="92986" y="10250"/>
                </a:lnTo>
                <a:lnTo>
                  <a:pt x="93538" y="10250"/>
                </a:lnTo>
                <a:lnTo>
                  <a:pt x="93768" y="10169"/>
                </a:lnTo>
                <a:lnTo>
                  <a:pt x="95102" y="4340"/>
                </a:lnTo>
                <a:lnTo>
                  <a:pt x="95021" y="3836"/>
                </a:lnTo>
                <a:lnTo>
                  <a:pt x="90778" y="2462"/>
                </a:lnTo>
                <a:lnTo>
                  <a:pt x="88535" y="2153"/>
                </a:lnTo>
                <a:lnTo>
                  <a:pt x="87788" y="2027"/>
                </a:lnTo>
                <a:close/>
              </a:path>
              <a:path w="132715" h="20955">
                <a:moveTo>
                  <a:pt x="77093" y="939"/>
                </a:moveTo>
                <a:lnTo>
                  <a:pt x="75173" y="7432"/>
                </a:lnTo>
                <a:lnTo>
                  <a:pt x="75288" y="7673"/>
                </a:lnTo>
                <a:lnTo>
                  <a:pt x="78784" y="8486"/>
                </a:lnTo>
                <a:lnTo>
                  <a:pt x="82567" y="8887"/>
                </a:lnTo>
                <a:lnTo>
                  <a:pt x="84487" y="4145"/>
                </a:lnTo>
                <a:lnTo>
                  <a:pt x="84601" y="3286"/>
                </a:lnTo>
                <a:lnTo>
                  <a:pt x="77841" y="973"/>
                </a:lnTo>
                <a:lnTo>
                  <a:pt x="77093" y="939"/>
                </a:lnTo>
                <a:close/>
              </a:path>
              <a:path w="132715" h="20955">
                <a:moveTo>
                  <a:pt x="66169" y="229"/>
                </a:moveTo>
                <a:lnTo>
                  <a:pt x="64398" y="6848"/>
                </a:lnTo>
                <a:lnTo>
                  <a:pt x="64708" y="7238"/>
                </a:lnTo>
                <a:lnTo>
                  <a:pt x="71159" y="7902"/>
                </a:lnTo>
                <a:lnTo>
                  <a:pt x="71953" y="7982"/>
                </a:lnTo>
                <a:lnTo>
                  <a:pt x="73873" y="1912"/>
                </a:lnTo>
                <a:lnTo>
                  <a:pt x="73793" y="1443"/>
                </a:lnTo>
                <a:lnTo>
                  <a:pt x="70136" y="423"/>
                </a:lnTo>
                <a:lnTo>
                  <a:pt x="66169" y="229"/>
                </a:lnTo>
                <a:close/>
              </a:path>
              <a:path w="132715" h="20955">
                <a:moveTo>
                  <a:pt x="55911" y="0"/>
                </a:moveTo>
                <a:lnTo>
                  <a:pt x="53507" y="6688"/>
                </a:lnTo>
                <a:lnTo>
                  <a:pt x="53622" y="6882"/>
                </a:lnTo>
                <a:lnTo>
                  <a:pt x="57946" y="7432"/>
                </a:lnTo>
                <a:lnTo>
                  <a:pt x="58740" y="7478"/>
                </a:lnTo>
                <a:lnTo>
                  <a:pt x="60315" y="7478"/>
                </a:lnTo>
                <a:lnTo>
                  <a:pt x="61132" y="7512"/>
                </a:lnTo>
                <a:lnTo>
                  <a:pt x="61684" y="7432"/>
                </a:lnTo>
                <a:lnTo>
                  <a:pt x="62868" y="893"/>
                </a:lnTo>
                <a:lnTo>
                  <a:pt x="62707" y="664"/>
                </a:lnTo>
                <a:lnTo>
                  <a:pt x="62316" y="343"/>
                </a:lnTo>
                <a:lnTo>
                  <a:pt x="61764" y="114"/>
                </a:lnTo>
                <a:lnTo>
                  <a:pt x="61488" y="68"/>
                </a:lnTo>
                <a:lnTo>
                  <a:pt x="59844" y="68"/>
                </a:lnTo>
                <a:lnTo>
                  <a:pt x="59050" y="34"/>
                </a:lnTo>
                <a:lnTo>
                  <a:pt x="56693" y="34"/>
                </a:lnTo>
                <a:lnTo>
                  <a:pt x="55911" y="0"/>
                </a:lnTo>
                <a:close/>
              </a:path>
              <a:path w="132715" h="20955">
                <a:moveTo>
                  <a:pt x="50437" y="34"/>
                </a:moveTo>
                <a:lnTo>
                  <a:pt x="49621" y="68"/>
                </a:lnTo>
                <a:lnTo>
                  <a:pt x="48827" y="68"/>
                </a:lnTo>
                <a:lnTo>
                  <a:pt x="47999" y="114"/>
                </a:lnTo>
                <a:lnTo>
                  <a:pt x="47217" y="114"/>
                </a:lnTo>
                <a:lnTo>
                  <a:pt x="46389" y="148"/>
                </a:lnTo>
                <a:lnTo>
                  <a:pt x="45607" y="148"/>
                </a:lnTo>
                <a:lnTo>
                  <a:pt x="42617" y="6963"/>
                </a:lnTo>
                <a:lnTo>
                  <a:pt x="42732" y="7157"/>
                </a:lnTo>
                <a:lnTo>
                  <a:pt x="42928" y="7352"/>
                </a:lnTo>
                <a:lnTo>
                  <a:pt x="43214" y="7512"/>
                </a:lnTo>
                <a:lnTo>
                  <a:pt x="43399" y="7593"/>
                </a:lnTo>
                <a:lnTo>
                  <a:pt x="43997" y="7673"/>
                </a:lnTo>
                <a:lnTo>
                  <a:pt x="45527" y="7593"/>
                </a:lnTo>
                <a:lnTo>
                  <a:pt x="46309" y="7593"/>
                </a:lnTo>
                <a:lnTo>
                  <a:pt x="47884" y="7512"/>
                </a:lnTo>
                <a:lnTo>
                  <a:pt x="48678" y="7512"/>
                </a:lnTo>
                <a:lnTo>
                  <a:pt x="49460" y="7478"/>
                </a:lnTo>
                <a:lnTo>
                  <a:pt x="51817" y="4970"/>
                </a:lnTo>
                <a:lnTo>
                  <a:pt x="51702" y="584"/>
                </a:lnTo>
                <a:lnTo>
                  <a:pt x="51506" y="389"/>
                </a:lnTo>
                <a:lnTo>
                  <a:pt x="51228" y="229"/>
                </a:lnTo>
                <a:lnTo>
                  <a:pt x="50759" y="68"/>
                </a:lnTo>
                <a:lnTo>
                  <a:pt x="50437" y="34"/>
                </a:lnTo>
                <a:close/>
              </a:path>
              <a:path w="132715" h="20955">
                <a:moveTo>
                  <a:pt x="39673" y="469"/>
                </a:moveTo>
                <a:lnTo>
                  <a:pt x="37741" y="538"/>
                </a:lnTo>
                <a:lnTo>
                  <a:pt x="36959" y="584"/>
                </a:lnTo>
                <a:lnTo>
                  <a:pt x="36166" y="664"/>
                </a:lnTo>
                <a:lnTo>
                  <a:pt x="34636" y="744"/>
                </a:lnTo>
                <a:lnTo>
                  <a:pt x="31647" y="7203"/>
                </a:lnTo>
                <a:lnTo>
                  <a:pt x="31773" y="7627"/>
                </a:lnTo>
                <a:lnTo>
                  <a:pt x="31904" y="7867"/>
                </a:lnTo>
                <a:lnTo>
                  <a:pt x="32174" y="8096"/>
                </a:lnTo>
                <a:lnTo>
                  <a:pt x="32360" y="8211"/>
                </a:lnTo>
                <a:lnTo>
                  <a:pt x="32866" y="8337"/>
                </a:lnTo>
                <a:lnTo>
                  <a:pt x="33969" y="8291"/>
                </a:lnTo>
                <a:lnTo>
                  <a:pt x="34717" y="8211"/>
                </a:lnTo>
                <a:lnTo>
                  <a:pt x="35499" y="8177"/>
                </a:lnTo>
                <a:lnTo>
                  <a:pt x="36246" y="8096"/>
                </a:lnTo>
                <a:lnTo>
                  <a:pt x="37040" y="8062"/>
                </a:lnTo>
                <a:lnTo>
                  <a:pt x="37822" y="7982"/>
                </a:lnTo>
                <a:lnTo>
                  <a:pt x="40766" y="7043"/>
                </a:lnTo>
                <a:lnTo>
                  <a:pt x="40766" y="1133"/>
                </a:lnTo>
                <a:lnTo>
                  <a:pt x="40570" y="893"/>
                </a:lnTo>
                <a:lnTo>
                  <a:pt x="40421" y="744"/>
                </a:lnTo>
                <a:lnTo>
                  <a:pt x="39949" y="503"/>
                </a:lnTo>
                <a:lnTo>
                  <a:pt x="39673" y="469"/>
                </a:lnTo>
                <a:close/>
              </a:path>
              <a:path w="132715" h="20955">
                <a:moveTo>
                  <a:pt x="28703" y="1282"/>
                </a:moveTo>
                <a:lnTo>
                  <a:pt x="28381" y="1282"/>
                </a:lnTo>
                <a:lnTo>
                  <a:pt x="24459" y="1683"/>
                </a:lnTo>
                <a:lnTo>
                  <a:pt x="23712" y="1798"/>
                </a:lnTo>
                <a:lnTo>
                  <a:pt x="22918" y="1878"/>
                </a:lnTo>
                <a:lnTo>
                  <a:pt x="20837" y="5909"/>
                </a:lnTo>
                <a:lnTo>
                  <a:pt x="20892" y="7627"/>
                </a:lnTo>
                <a:lnTo>
                  <a:pt x="22447" y="9471"/>
                </a:lnTo>
                <a:lnTo>
                  <a:pt x="23240" y="9391"/>
                </a:lnTo>
                <a:lnTo>
                  <a:pt x="23988" y="9276"/>
                </a:lnTo>
                <a:lnTo>
                  <a:pt x="24735" y="9196"/>
                </a:lnTo>
                <a:lnTo>
                  <a:pt x="25517" y="9081"/>
                </a:lnTo>
                <a:lnTo>
                  <a:pt x="28898" y="8726"/>
                </a:lnTo>
                <a:lnTo>
                  <a:pt x="29209" y="8612"/>
                </a:lnTo>
                <a:lnTo>
                  <a:pt x="29646" y="8291"/>
                </a:lnTo>
                <a:lnTo>
                  <a:pt x="29841" y="8096"/>
                </a:lnTo>
                <a:lnTo>
                  <a:pt x="29956" y="7867"/>
                </a:lnTo>
                <a:lnTo>
                  <a:pt x="29830" y="1992"/>
                </a:lnTo>
                <a:lnTo>
                  <a:pt x="29013" y="1328"/>
                </a:lnTo>
                <a:lnTo>
                  <a:pt x="28703" y="1282"/>
                </a:lnTo>
                <a:close/>
              </a:path>
              <a:path w="132715" h="20955">
                <a:moveTo>
                  <a:pt x="17893" y="2542"/>
                </a:moveTo>
                <a:lnTo>
                  <a:pt x="10210" y="6138"/>
                </a:lnTo>
                <a:lnTo>
                  <a:pt x="10453" y="10020"/>
                </a:lnTo>
                <a:lnTo>
                  <a:pt x="11672" y="11074"/>
                </a:lnTo>
                <a:lnTo>
                  <a:pt x="17962" y="10101"/>
                </a:lnTo>
                <a:lnTo>
                  <a:pt x="19261" y="9116"/>
                </a:lnTo>
                <a:lnTo>
                  <a:pt x="19135" y="3596"/>
                </a:lnTo>
                <a:lnTo>
                  <a:pt x="17893" y="2542"/>
                </a:lnTo>
                <a:close/>
              </a:path>
              <a:path w="132715" h="20955">
                <a:moveTo>
                  <a:pt x="7394" y="4260"/>
                </a:moveTo>
                <a:lnTo>
                  <a:pt x="0" y="8371"/>
                </a:lnTo>
                <a:lnTo>
                  <a:pt x="202" y="11269"/>
                </a:lnTo>
                <a:lnTo>
                  <a:pt x="1460" y="13113"/>
                </a:lnTo>
                <a:lnTo>
                  <a:pt x="1724" y="13067"/>
                </a:lnTo>
                <a:lnTo>
                  <a:pt x="4634" y="12403"/>
                </a:lnTo>
                <a:lnTo>
                  <a:pt x="7589" y="11853"/>
                </a:lnTo>
                <a:lnTo>
                  <a:pt x="8843" y="10799"/>
                </a:lnTo>
                <a:lnTo>
                  <a:pt x="8723" y="7077"/>
                </a:lnTo>
                <a:lnTo>
                  <a:pt x="7670" y="4306"/>
                </a:lnTo>
                <a:lnTo>
                  <a:pt x="7394" y="426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23421" y="196585"/>
            <a:ext cx="144145" cy="20320"/>
          </a:xfrm>
          <a:custGeom>
            <a:avLst/>
            <a:gdLst/>
            <a:ahLst/>
            <a:cxnLst/>
            <a:rect l="l" t="t" r="r" b="b"/>
            <a:pathLst>
              <a:path w="144145" h="20320">
                <a:moveTo>
                  <a:pt x="139502" y="10994"/>
                </a:moveTo>
                <a:lnTo>
                  <a:pt x="138122" y="17384"/>
                </a:lnTo>
                <a:lnTo>
                  <a:pt x="138352" y="17854"/>
                </a:lnTo>
                <a:lnTo>
                  <a:pt x="138513" y="18083"/>
                </a:lnTo>
                <a:lnTo>
                  <a:pt x="138708" y="18278"/>
                </a:lnTo>
                <a:lnTo>
                  <a:pt x="138950" y="18438"/>
                </a:lnTo>
                <a:lnTo>
                  <a:pt x="141338" y="19343"/>
                </a:lnTo>
                <a:lnTo>
                  <a:pt x="142170" y="19686"/>
                </a:lnTo>
                <a:lnTo>
                  <a:pt x="142446" y="19767"/>
                </a:lnTo>
                <a:lnTo>
                  <a:pt x="142676" y="19732"/>
                </a:lnTo>
                <a:lnTo>
                  <a:pt x="142883" y="19652"/>
                </a:lnTo>
                <a:lnTo>
                  <a:pt x="143826" y="15105"/>
                </a:lnTo>
                <a:lnTo>
                  <a:pt x="143941" y="13891"/>
                </a:lnTo>
                <a:lnTo>
                  <a:pt x="144102" y="13147"/>
                </a:lnTo>
                <a:lnTo>
                  <a:pt x="142722" y="12529"/>
                </a:lnTo>
                <a:lnTo>
                  <a:pt x="142285" y="12288"/>
                </a:lnTo>
                <a:lnTo>
                  <a:pt x="141894" y="12013"/>
                </a:lnTo>
                <a:lnTo>
                  <a:pt x="141066" y="11544"/>
                </a:lnTo>
                <a:lnTo>
                  <a:pt x="140594" y="11349"/>
                </a:lnTo>
                <a:lnTo>
                  <a:pt x="140008" y="11074"/>
                </a:lnTo>
                <a:lnTo>
                  <a:pt x="139502" y="10994"/>
                </a:lnTo>
                <a:close/>
              </a:path>
              <a:path w="144145" h="20320">
                <a:moveTo>
                  <a:pt x="130567" y="8062"/>
                </a:moveTo>
                <a:lnTo>
                  <a:pt x="128922" y="14682"/>
                </a:lnTo>
                <a:lnTo>
                  <a:pt x="129083" y="14876"/>
                </a:lnTo>
                <a:lnTo>
                  <a:pt x="129233" y="15105"/>
                </a:lnTo>
                <a:lnTo>
                  <a:pt x="129428" y="15266"/>
                </a:lnTo>
                <a:lnTo>
                  <a:pt x="129704" y="15426"/>
                </a:lnTo>
                <a:lnTo>
                  <a:pt x="131360" y="15930"/>
                </a:lnTo>
                <a:lnTo>
                  <a:pt x="132694" y="16365"/>
                </a:lnTo>
                <a:lnTo>
                  <a:pt x="133993" y="16755"/>
                </a:lnTo>
                <a:lnTo>
                  <a:pt x="135327" y="17190"/>
                </a:lnTo>
                <a:lnTo>
                  <a:pt x="135603" y="17259"/>
                </a:lnTo>
                <a:lnTo>
                  <a:pt x="136863" y="15105"/>
                </a:lnTo>
                <a:lnTo>
                  <a:pt x="137018" y="13891"/>
                </a:lnTo>
                <a:lnTo>
                  <a:pt x="137133" y="12677"/>
                </a:lnTo>
                <a:lnTo>
                  <a:pt x="137294" y="11429"/>
                </a:lnTo>
                <a:lnTo>
                  <a:pt x="137259" y="10925"/>
                </a:lnTo>
                <a:lnTo>
                  <a:pt x="134856" y="9356"/>
                </a:lnTo>
                <a:lnTo>
                  <a:pt x="133556" y="8921"/>
                </a:lnTo>
                <a:lnTo>
                  <a:pt x="132223" y="8532"/>
                </a:lnTo>
                <a:lnTo>
                  <a:pt x="130843" y="8096"/>
                </a:lnTo>
                <a:lnTo>
                  <a:pt x="130567" y="8062"/>
                </a:lnTo>
                <a:close/>
              </a:path>
              <a:path w="144145" h="20320">
                <a:moveTo>
                  <a:pt x="121298" y="5554"/>
                </a:moveTo>
                <a:lnTo>
                  <a:pt x="119527" y="8967"/>
                </a:lnTo>
                <a:lnTo>
                  <a:pt x="119205" y="11395"/>
                </a:lnTo>
                <a:lnTo>
                  <a:pt x="126438" y="14407"/>
                </a:lnTo>
                <a:lnTo>
                  <a:pt x="126680" y="14361"/>
                </a:lnTo>
                <a:lnTo>
                  <a:pt x="127864" y="9826"/>
                </a:lnTo>
                <a:lnTo>
                  <a:pt x="127812" y="7753"/>
                </a:lnTo>
                <a:lnTo>
                  <a:pt x="127542" y="7398"/>
                </a:lnTo>
                <a:lnTo>
                  <a:pt x="127312" y="7203"/>
                </a:lnTo>
                <a:lnTo>
                  <a:pt x="126841" y="6963"/>
                </a:lnTo>
                <a:lnTo>
                  <a:pt x="121298" y="5554"/>
                </a:lnTo>
                <a:close/>
              </a:path>
              <a:path w="144145" h="20320">
                <a:moveTo>
                  <a:pt x="111155" y="3481"/>
                </a:moveTo>
                <a:lnTo>
                  <a:pt x="109499" y="10135"/>
                </a:lnTo>
                <a:lnTo>
                  <a:pt x="109660" y="10376"/>
                </a:lnTo>
                <a:lnTo>
                  <a:pt x="116813" y="12059"/>
                </a:lnTo>
                <a:lnTo>
                  <a:pt x="117043" y="12013"/>
                </a:lnTo>
                <a:lnTo>
                  <a:pt x="117284" y="11899"/>
                </a:lnTo>
                <a:lnTo>
                  <a:pt x="117445" y="11738"/>
                </a:lnTo>
                <a:lnTo>
                  <a:pt x="117721" y="11349"/>
                </a:lnTo>
                <a:lnTo>
                  <a:pt x="118227" y="7432"/>
                </a:lnTo>
                <a:lnTo>
                  <a:pt x="118227" y="5439"/>
                </a:lnTo>
                <a:lnTo>
                  <a:pt x="111155" y="3481"/>
                </a:lnTo>
                <a:close/>
              </a:path>
              <a:path w="144145" h="20320">
                <a:moveTo>
                  <a:pt x="101357" y="1958"/>
                </a:moveTo>
                <a:lnTo>
                  <a:pt x="99713" y="4260"/>
                </a:lnTo>
                <a:lnTo>
                  <a:pt x="99552" y="5439"/>
                </a:lnTo>
                <a:lnTo>
                  <a:pt x="102070" y="9505"/>
                </a:lnTo>
                <a:lnTo>
                  <a:pt x="103485" y="9746"/>
                </a:lnTo>
                <a:lnTo>
                  <a:pt x="104899" y="9940"/>
                </a:lnTo>
                <a:lnTo>
                  <a:pt x="106624" y="10215"/>
                </a:lnTo>
                <a:lnTo>
                  <a:pt x="106900" y="10181"/>
                </a:lnTo>
                <a:lnTo>
                  <a:pt x="108315" y="5520"/>
                </a:lnTo>
                <a:lnTo>
                  <a:pt x="108246" y="3515"/>
                </a:lnTo>
                <a:lnTo>
                  <a:pt x="104267" y="2347"/>
                </a:lnTo>
                <a:lnTo>
                  <a:pt x="101357" y="1958"/>
                </a:lnTo>
                <a:close/>
              </a:path>
              <a:path w="144145" h="20320">
                <a:moveTo>
                  <a:pt x="91065" y="824"/>
                </a:moveTo>
                <a:lnTo>
                  <a:pt x="89329" y="4420"/>
                </a:lnTo>
                <a:lnTo>
                  <a:pt x="89214" y="5634"/>
                </a:lnTo>
                <a:lnTo>
                  <a:pt x="91928" y="8337"/>
                </a:lnTo>
                <a:lnTo>
                  <a:pt x="96286" y="8807"/>
                </a:lnTo>
                <a:lnTo>
                  <a:pt x="98261" y="3206"/>
                </a:lnTo>
                <a:lnTo>
                  <a:pt x="98253" y="2347"/>
                </a:lnTo>
                <a:lnTo>
                  <a:pt x="93296" y="1053"/>
                </a:lnTo>
                <a:lnTo>
                  <a:pt x="91065" y="824"/>
                </a:lnTo>
                <a:close/>
              </a:path>
              <a:path w="144145" h="20320">
                <a:moveTo>
                  <a:pt x="80601" y="194"/>
                </a:moveTo>
                <a:lnTo>
                  <a:pt x="78910" y="6814"/>
                </a:lnTo>
                <a:lnTo>
                  <a:pt x="79025" y="7008"/>
                </a:lnTo>
                <a:lnTo>
                  <a:pt x="82452" y="7673"/>
                </a:lnTo>
                <a:lnTo>
                  <a:pt x="83901" y="7753"/>
                </a:lnTo>
                <a:lnTo>
                  <a:pt x="85361" y="7867"/>
                </a:lnTo>
                <a:lnTo>
                  <a:pt x="86109" y="7902"/>
                </a:lnTo>
                <a:lnTo>
                  <a:pt x="86661" y="7822"/>
                </a:lnTo>
                <a:lnTo>
                  <a:pt x="87880" y="3092"/>
                </a:lnTo>
                <a:lnTo>
                  <a:pt x="87799" y="1133"/>
                </a:lnTo>
                <a:lnTo>
                  <a:pt x="87583" y="893"/>
                </a:lnTo>
                <a:lnTo>
                  <a:pt x="87443" y="778"/>
                </a:lnTo>
                <a:lnTo>
                  <a:pt x="86937" y="549"/>
                </a:lnTo>
                <a:lnTo>
                  <a:pt x="86661" y="503"/>
                </a:lnTo>
                <a:lnTo>
                  <a:pt x="80601" y="194"/>
                </a:lnTo>
                <a:close/>
              </a:path>
              <a:path w="144145" h="20320">
                <a:moveTo>
                  <a:pt x="76392" y="7398"/>
                </a:moveTo>
                <a:lnTo>
                  <a:pt x="71320" y="7398"/>
                </a:lnTo>
                <a:lnTo>
                  <a:pt x="72068" y="7432"/>
                </a:lnTo>
                <a:lnTo>
                  <a:pt x="75058" y="7432"/>
                </a:lnTo>
                <a:lnTo>
                  <a:pt x="75805" y="7478"/>
                </a:lnTo>
                <a:lnTo>
                  <a:pt x="76392" y="7398"/>
                </a:lnTo>
                <a:close/>
              </a:path>
              <a:path w="144145" h="20320">
                <a:moveTo>
                  <a:pt x="73137" y="0"/>
                </a:moveTo>
                <a:lnTo>
                  <a:pt x="68572" y="6688"/>
                </a:lnTo>
                <a:lnTo>
                  <a:pt x="68848" y="7089"/>
                </a:lnTo>
                <a:lnTo>
                  <a:pt x="69273" y="7318"/>
                </a:lnTo>
                <a:lnTo>
                  <a:pt x="69549" y="7398"/>
                </a:lnTo>
                <a:lnTo>
                  <a:pt x="69871" y="7432"/>
                </a:lnTo>
                <a:lnTo>
                  <a:pt x="70573" y="7398"/>
                </a:lnTo>
                <a:lnTo>
                  <a:pt x="76392" y="7398"/>
                </a:lnTo>
                <a:lnTo>
                  <a:pt x="77335" y="5004"/>
                </a:lnTo>
                <a:lnTo>
                  <a:pt x="77496" y="2576"/>
                </a:lnTo>
                <a:lnTo>
                  <a:pt x="73873" y="34"/>
                </a:lnTo>
                <a:lnTo>
                  <a:pt x="73137" y="0"/>
                </a:lnTo>
                <a:close/>
              </a:path>
              <a:path w="144145" h="20320">
                <a:moveTo>
                  <a:pt x="65939" y="80"/>
                </a:moveTo>
                <a:lnTo>
                  <a:pt x="64881" y="80"/>
                </a:lnTo>
                <a:lnTo>
                  <a:pt x="64133" y="114"/>
                </a:lnTo>
                <a:lnTo>
                  <a:pt x="63386" y="114"/>
                </a:lnTo>
                <a:lnTo>
                  <a:pt x="61845" y="194"/>
                </a:lnTo>
                <a:lnTo>
                  <a:pt x="61097" y="194"/>
                </a:lnTo>
                <a:lnTo>
                  <a:pt x="59568" y="274"/>
                </a:lnTo>
                <a:lnTo>
                  <a:pt x="58168" y="6928"/>
                </a:lnTo>
                <a:lnTo>
                  <a:pt x="58251" y="7123"/>
                </a:lnTo>
                <a:lnTo>
                  <a:pt x="58357" y="7283"/>
                </a:lnTo>
                <a:lnTo>
                  <a:pt x="58659" y="7558"/>
                </a:lnTo>
                <a:lnTo>
                  <a:pt x="59211" y="7707"/>
                </a:lnTo>
                <a:lnTo>
                  <a:pt x="61730" y="7593"/>
                </a:lnTo>
                <a:lnTo>
                  <a:pt x="62477" y="7593"/>
                </a:lnTo>
                <a:lnTo>
                  <a:pt x="63972" y="7512"/>
                </a:lnTo>
                <a:lnTo>
                  <a:pt x="64720" y="7512"/>
                </a:lnTo>
                <a:lnTo>
                  <a:pt x="65467" y="7478"/>
                </a:lnTo>
                <a:lnTo>
                  <a:pt x="66916" y="6184"/>
                </a:lnTo>
                <a:lnTo>
                  <a:pt x="66812" y="549"/>
                </a:lnTo>
                <a:lnTo>
                  <a:pt x="66491" y="274"/>
                </a:lnTo>
                <a:lnTo>
                  <a:pt x="66215" y="148"/>
                </a:lnTo>
                <a:lnTo>
                  <a:pt x="65939" y="80"/>
                </a:lnTo>
                <a:close/>
              </a:path>
              <a:path w="144145" h="20320">
                <a:moveTo>
                  <a:pt x="55083" y="503"/>
                </a:moveTo>
                <a:lnTo>
                  <a:pt x="54301" y="584"/>
                </a:lnTo>
                <a:lnTo>
                  <a:pt x="53553" y="618"/>
                </a:lnTo>
                <a:lnTo>
                  <a:pt x="52806" y="698"/>
                </a:lnTo>
                <a:lnTo>
                  <a:pt x="52058" y="744"/>
                </a:lnTo>
                <a:lnTo>
                  <a:pt x="51311" y="824"/>
                </a:lnTo>
                <a:lnTo>
                  <a:pt x="50563" y="858"/>
                </a:lnTo>
                <a:lnTo>
                  <a:pt x="49816" y="939"/>
                </a:lnTo>
                <a:lnTo>
                  <a:pt x="49069" y="973"/>
                </a:lnTo>
                <a:lnTo>
                  <a:pt x="48758" y="1053"/>
                </a:lnTo>
                <a:lnTo>
                  <a:pt x="48241" y="1294"/>
                </a:lnTo>
                <a:lnTo>
                  <a:pt x="48045" y="1443"/>
                </a:lnTo>
                <a:lnTo>
                  <a:pt x="47850" y="1637"/>
                </a:lnTo>
                <a:lnTo>
                  <a:pt x="47735" y="6104"/>
                </a:lnTo>
                <a:lnTo>
                  <a:pt x="47850" y="7822"/>
                </a:lnTo>
                <a:lnTo>
                  <a:pt x="48011" y="8028"/>
                </a:lnTo>
                <a:lnTo>
                  <a:pt x="48367" y="8337"/>
                </a:lnTo>
                <a:lnTo>
                  <a:pt x="48643" y="8417"/>
                </a:lnTo>
                <a:lnTo>
                  <a:pt x="48873" y="8451"/>
                </a:lnTo>
                <a:lnTo>
                  <a:pt x="49931" y="8417"/>
                </a:lnTo>
                <a:lnTo>
                  <a:pt x="51391" y="8257"/>
                </a:lnTo>
                <a:lnTo>
                  <a:pt x="52139" y="8222"/>
                </a:lnTo>
                <a:lnTo>
                  <a:pt x="52840" y="8142"/>
                </a:lnTo>
                <a:lnTo>
                  <a:pt x="55129" y="7982"/>
                </a:lnTo>
                <a:lnTo>
                  <a:pt x="55681" y="7822"/>
                </a:lnTo>
                <a:lnTo>
                  <a:pt x="55911" y="7707"/>
                </a:lnTo>
                <a:lnTo>
                  <a:pt x="56106" y="7558"/>
                </a:lnTo>
                <a:lnTo>
                  <a:pt x="56302" y="7352"/>
                </a:lnTo>
                <a:lnTo>
                  <a:pt x="56428" y="7123"/>
                </a:lnTo>
                <a:lnTo>
                  <a:pt x="56321" y="1053"/>
                </a:lnTo>
                <a:lnTo>
                  <a:pt x="56106" y="824"/>
                </a:lnTo>
                <a:lnTo>
                  <a:pt x="55635" y="584"/>
                </a:lnTo>
                <a:lnTo>
                  <a:pt x="55083" y="503"/>
                </a:lnTo>
                <a:close/>
              </a:path>
              <a:path w="144145" h="20320">
                <a:moveTo>
                  <a:pt x="44940" y="1443"/>
                </a:moveTo>
                <a:lnTo>
                  <a:pt x="44630" y="1443"/>
                </a:lnTo>
                <a:lnTo>
                  <a:pt x="42387" y="1683"/>
                </a:lnTo>
                <a:lnTo>
                  <a:pt x="41640" y="1798"/>
                </a:lnTo>
                <a:lnTo>
                  <a:pt x="40110" y="1958"/>
                </a:lnTo>
                <a:lnTo>
                  <a:pt x="39363" y="2072"/>
                </a:lnTo>
                <a:lnTo>
                  <a:pt x="38650" y="2153"/>
                </a:lnTo>
                <a:lnTo>
                  <a:pt x="38257" y="2267"/>
                </a:lnTo>
                <a:lnTo>
                  <a:pt x="38063" y="2347"/>
                </a:lnTo>
                <a:lnTo>
                  <a:pt x="37626" y="2656"/>
                </a:lnTo>
                <a:lnTo>
                  <a:pt x="37350" y="3092"/>
                </a:lnTo>
                <a:lnTo>
                  <a:pt x="37396" y="6104"/>
                </a:lnTo>
                <a:lnTo>
                  <a:pt x="38926" y="9665"/>
                </a:lnTo>
                <a:lnTo>
                  <a:pt x="43365" y="9081"/>
                </a:lnTo>
                <a:lnTo>
                  <a:pt x="44825" y="8921"/>
                </a:lnTo>
                <a:lnTo>
                  <a:pt x="46125" y="7982"/>
                </a:lnTo>
                <a:lnTo>
                  <a:pt x="46029" y="2233"/>
                </a:lnTo>
                <a:lnTo>
                  <a:pt x="45905" y="1958"/>
                </a:lnTo>
                <a:lnTo>
                  <a:pt x="45800" y="1798"/>
                </a:lnTo>
                <a:lnTo>
                  <a:pt x="45458" y="1557"/>
                </a:lnTo>
                <a:lnTo>
                  <a:pt x="45216" y="1488"/>
                </a:lnTo>
                <a:lnTo>
                  <a:pt x="44940" y="1443"/>
                </a:lnTo>
                <a:close/>
              </a:path>
              <a:path w="144145" h="20320">
                <a:moveTo>
                  <a:pt x="34521" y="2771"/>
                </a:moveTo>
                <a:lnTo>
                  <a:pt x="27058" y="5325"/>
                </a:lnTo>
                <a:lnTo>
                  <a:pt x="27307" y="9310"/>
                </a:lnTo>
                <a:lnTo>
                  <a:pt x="28818" y="11315"/>
                </a:lnTo>
                <a:lnTo>
                  <a:pt x="30278" y="10994"/>
                </a:lnTo>
                <a:lnTo>
                  <a:pt x="34636" y="10295"/>
                </a:lnTo>
                <a:lnTo>
                  <a:pt x="35821" y="9310"/>
                </a:lnTo>
                <a:lnTo>
                  <a:pt x="35740" y="3836"/>
                </a:lnTo>
                <a:lnTo>
                  <a:pt x="35660" y="3596"/>
                </a:lnTo>
                <a:lnTo>
                  <a:pt x="35545" y="3367"/>
                </a:lnTo>
                <a:lnTo>
                  <a:pt x="35234" y="3012"/>
                </a:lnTo>
                <a:lnTo>
                  <a:pt x="34797" y="2817"/>
                </a:lnTo>
                <a:lnTo>
                  <a:pt x="34521" y="2771"/>
                </a:lnTo>
                <a:close/>
              </a:path>
              <a:path w="144145" h="20320">
                <a:moveTo>
                  <a:pt x="24379" y="4581"/>
                </a:moveTo>
                <a:lnTo>
                  <a:pt x="17145" y="8692"/>
                </a:lnTo>
                <a:lnTo>
                  <a:pt x="17387" y="12403"/>
                </a:lnTo>
                <a:lnTo>
                  <a:pt x="18560" y="13422"/>
                </a:lnTo>
                <a:lnTo>
                  <a:pt x="18836" y="13388"/>
                </a:lnTo>
                <a:lnTo>
                  <a:pt x="25793" y="11120"/>
                </a:lnTo>
                <a:lnTo>
                  <a:pt x="25678" y="7432"/>
                </a:lnTo>
                <a:lnTo>
                  <a:pt x="24379" y="4581"/>
                </a:lnTo>
                <a:close/>
              </a:path>
              <a:path w="144145" h="20320">
                <a:moveTo>
                  <a:pt x="14708" y="6814"/>
                </a:moveTo>
                <a:lnTo>
                  <a:pt x="7394" y="11234"/>
                </a:lnTo>
                <a:lnTo>
                  <a:pt x="7474" y="12483"/>
                </a:lnTo>
                <a:lnTo>
                  <a:pt x="8854" y="15930"/>
                </a:lnTo>
                <a:lnTo>
                  <a:pt x="9084" y="15896"/>
                </a:lnTo>
                <a:lnTo>
                  <a:pt x="11913" y="15105"/>
                </a:lnTo>
                <a:lnTo>
                  <a:pt x="14673" y="14407"/>
                </a:lnTo>
                <a:lnTo>
                  <a:pt x="14984" y="14292"/>
                </a:lnTo>
                <a:lnTo>
                  <a:pt x="15225" y="14166"/>
                </a:lnTo>
                <a:lnTo>
                  <a:pt x="15668" y="13743"/>
                </a:lnTo>
                <a:lnTo>
                  <a:pt x="15892" y="13307"/>
                </a:lnTo>
                <a:lnTo>
                  <a:pt x="15766" y="10295"/>
                </a:lnTo>
                <a:lnTo>
                  <a:pt x="15536" y="7512"/>
                </a:lnTo>
                <a:lnTo>
                  <a:pt x="15455" y="7318"/>
                </a:lnTo>
                <a:lnTo>
                  <a:pt x="15145" y="6963"/>
                </a:lnTo>
                <a:lnTo>
                  <a:pt x="14708" y="6814"/>
                </a:lnTo>
                <a:close/>
              </a:path>
              <a:path w="144145" h="20320">
                <a:moveTo>
                  <a:pt x="5002" y="9471"/>
                </a:moveTo>
                <a:lnTo>
                  <a:pt x="1494" y="10765"/>
                </a:lnTo>
                <a:lnTo>
                  <a:pt x="126" y="11269"/>
                </a:lnTo>
                <a:lnTo>
                  <a:pt x="3116" y="17339"/>
                </a:lnTo>
                <a:lnTo>
                  <a:pt x="4128" y="17144"/>
                </a:lnTo>
                <a:lnTo>
                  <a:pt x="4335" y="17110"/>
                </a:lnTo>
                <a:lnTo>
                  <a:pt x="5036" y="17110"/>
                </a:lnTo>
                <a:lnTo>
                  <a:pt x="5312" y="16984"/>
                </a:lnTo>
                <a:lnTo>
                  <a:pt x="5784" y="16674"/>
                </a:lnTo>
                <a:lnTo>
                  <a:pt x="6094" y="16205"/>
                </a:lnTo>
                <a:lnTo>
                  <a:pt x="6193" y="15896"/>
                </a:lnTo>
                <a:lnTo>
                  <a:pt x="6078" y="13113"/>
                </a:lnTo>
                <a:lnTo>
                  <a:pt x="5864" y="10410"/>
                </a:lnTo>
                <a:lnTo>
                  <a:pt x="5749" y="9940"/>
                </a:lnTo>
                <a:lnTo>
                  <a:pt x="5588" y="9746"/>
                </a:lnTo>
                <a:lnTo>
                  <a:pt x="5232" y="9505"/>
                </a:lnTo>
                <a:lnTo>
                  <a:pt x="5002" y="9471"/>
                </a:lnTo>
                <a:close/>
              </a:path>
              <a:path w="144145" h="20320">
                <a:moveTo>
                  <a:pt x="5036" y="17110"/>
                </a:moveTo>
                <a:lnTo>
                  <a:pt x="4335" y="17110"/>
                </a:lnTo>
                <a:lnTo>
                  <a:pt x="4254" y="17258"/>
                </a:lnTo>
                <a:lnTo>
                  <a:pt x="4530" y="17224"/>
                </a:lnTo>
                <a:lnTo>
                  <a:pt x="5036" y="1711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20638" y="184596"/>
            <a:ext cx="151130" cy="24130"/>
          </a:xfrm>
          <a:custGeom>
            <a:avLst/>
            <a:gdLst/>
            <a:ahLst/>
            <a:cxnLst/>
            <a:rect l="l" t="t" r="r" b="b"/>
            <a:pathLst>
              <a:path w="151129" h="24129">
                <a:moveTo>
                  <a:pt x="146413" y="19812"/>
                </a:moveTo>
                <a:lnTo>
                  <a:pt x="143182" y="19812"/>
                </a:lnTo>
                <a:lnTo>
                  <a:pt x="144205" y="21844"/>
                </a:lnTo>
                <a:lnTo>
                  <a:pt x="144677" y="22479"/>
                </a:lnTo>
                <a:lnTo>
                  <a:pt x="145263" y="22987"/>
                </a:lnTo>
                <a:lnTo>
                  <a:pt x="145620" y="23241"/>
                </a:lnTo>
                <a:lnTo>
                  <a:pt x="146057" y="23495"/>
                </a:lnTo>
                <a:lnTo>
                  <a:pt x="146528" y="23622"/>
                </a:lnTo>
                <a:lnTo>
                  <a:pt x="147667" y="24003"/>
                </a:lnTo>
                <a:lnTo>
                  <a:pt x="148334" y="24003"/>
                </a:lnTo>
                <a:lnTo>
                  <a:pt x="147862" y="23241"/>
                </a:lnTo>
                <a:lnTo>
                  <a:pt x="147498" y="22479"/>
                </a:lnTo>
                <a:lnTo>
                  <a:pt x="146413" y="19812"/>
                </a:lnTo>
                <a:close/>
              </a:path>
              <a:path w="151129" h="24129">
                <a:moveTo>
                  <a:pt x="11756" y="12699"/>
                </a:moveTo>
                <a:lnTo>
                  <a:pt x="2909" y="12699"/>
                </a:lnTo>
                <a:lnTo>
                  <a:pt x="3852" y="12826"/>
                </a:lnTo>
                <a:lnTo>
                  <a:pt x="5381" y="13207"/>
                </a:lnTo>
                <a:lnTo>
                  <a:pt x="6876" y="13969"/>
                </a:lnTo>
                <a:lnTo>
                  <a:pt x="7256" y="14350"/>
                </a:lnTo>
                <a:lnTo>
                  <a:pt x="7329" y="14604"/>
                </a:lnTo>
                <a:lnTo>
                  <a:pt x="6891" y="15620"/>
                </a:lnTo>
                <a:lnTo>
                  <a:pt x="5524" y="18033"/>
                </a:lnTo>
                <a:lnTo>
                  <a:pt x="4944" y="18922"/>
                </a:lnTo>
                <a:lnTo>
                  <a:pt x="2943" y="21208"/>
                </a:lnTo>
                <a:lnTo>
                  <a:pt x="2437" y="21589"/>
                </a:lnTo>
                <a:lnTo>
                  <a:pt x="3185" y="21462"/>
                </a:lnTo>
                <a:lnTo>
                  <a:pt x="7589" y="19684"/>
                </a:lnTo>
                <a:lnTo>
                  <a:pt x="7980" y="19430"/>
                </a:lnTo>
                <a:lnTo>
                  <a:pt x="9199" y="18033"/>
                </a:lnTo>
                <a:lnTo>
                  <a:pt x="9625" y="17271"/>
                </a:lnTo>
                <a:lnTo>
                  <a:pt x="16881" y="17271"/>
                </a:lnTo>
                <a:lnTo>
                  <a:pt x="16272" y="17144"/>
                </a:lnTo>
                <a:lnTo>
                  <a:pt x="15490" y="16763"/>
                </a:lnTo>
                <a:lnTo>
                  <a:pt x="14581" y="16255"/>
                </a:lnTo>
                <a:lnTo>
                  <a:pt x="14075" y="16001"/>
                </a:lnTo>
                <a:lnTo>
                  <a:pt x="13604" y="15620"/>
                </a:lnTo>
                <a:lnTo>
                  <a:pt x="13086" y="15239"/>
                </a:lnTo>
                <a:lnTo>
                  <a:pt x="12580" y="14731"/>
                </a:lnTo>
                <a:lnTo>
                  <a:pt x="11637" y="13461"/>
                </a:lnTo>
                <a:lnTo>
                  <a:pt x="11442" y="13334"/>
                </a:lnTo>
                <a:lnTo>
                  <a:pt x="11520" y="13080"/>
                </a:lnTo>
                <a:lnTo>
                  <a:pt x="11756" y="12699"/>
                </a:lnTo>
                <a:close/>
              </a:path>
              <a:path w="151129" h="24129">
                <a:moveTo>
                  <a:pt x="141204" y="10414"/>
                </a:moveTo>
                <a:lnTo>
                  <a:pt x="136063" y="10414"/>
                </a:lnTo>
                <a:lnTo>
                  <a:pt x="137248" y="10922"/>
                </a:lnTo>
                <a:lnTo>
                  <a:pt x="138743" y="11938"/>
                </a:lnTo>
                <a:lnTo>
                  <a:pt x="139916" y="13081"/>
                </a:lnTo>
                <a:lnTo>
                  <a:pt x="141020" y="14478"/>
                </a:lnTo>
                <a:lnTo>
                  <a:pt x="141652" y="15621"/>
                </a:lnTo>
                <a:lnTo>
                  <a:pt x="141100" y="16383"/>
                </a:lnTo>
                <a:lnTo>
                  <a:pt x="137052" y="19050"/>
                </a:lnTo>
                <a:lnTo>
                  <a:pt x="136466" y="19304"/>
                </a:lnTo>
                <a:lnTo>
                  <a:pt x="140859" y="20701"/>
                </a:lnTo>
                <a:lnTo>
                  <a:pt x="141652" y="20574"/>
                </a:lnTo>
                <a:lnTo>
                  <a:pt x="142009" y="20447"/>
                </a:lnTo>
                <a:lnTo>
                  <a:pt x="142630" y="20066"/>
                </a:lnTo>
                <a:lnTo>
                  <a:pt x="143182" y="19812"/>
                </a:lnTo>
                <a:lnTo>
                  <a:pt x="146413" y="19812"/>
                </a:lnTo>
                <a:lnTo>
                  <a:pt x="145585" y="17526"/>
                </a:lnTo>
                <a:lnTo>
                  <a:pt x="145505" y="17145"/>
                </a:lnTo>
                <a:lnTo>
                  <a:pt x="145390" y="17018"/>
                </a:lnTo>
                <a:lnTo>
                  <a:pt x="146758" y="15875"/>
                </a:lnTo>
                <a:lnTo>
                  <a:pt x="147391" y="15621"/>
                </a:lnTo>
                <a:lnTo>
                  <a:pt x="147667" y="15367"/>
                </a:lnTo>
                <a:lnTo>
                  <a:pt x="148219" y="15240"/>
                </a:lnTo>
                <a:lnTo>
                  <a:pt x="150104" y="15240"/>
                </a:lnTo>
                <a:lnTo>
                  <a:pt x="150541" y="15113"/>
                </a:lnTo>
                <a:lnTo>
                  <a:pt x="150438" y="14859"/>
                </a:lnTo>
                <a:lnTo>
                  <a:pt x="149443" y="13589"/>
                </a:lnTo>
                <a:lnTo>
                  <a:pt x="143814" y="13589"/>
                </a:lnTo>
                <a:lnTo>
                  <a:pt x="143228" y="12573"/>
                </a:lnTo>
                <a:lnTo>
                  <a:pt x="142871" y="12192"/>
                </a:lnTo>
                <a:lnTo>
                  <a:pt x="142158" y="11176"/>
                </a:lnTo>
                <a:lnTo>
                  <a:pt x="141204" y="10414"/>
                </a:lnTo>
                <a:close/>
              </a:path>
              <a:path w="151129" h="24129">
                <a:moveTo>
                  <a:pt x="128690" y="8001"/>
                </a:moveTo>
                <a:lnTo>
                  <a:pt x="127933" y="8001"/>
                </a:lnTo>
                <a:lnTo>
                  <a:pt x="127496" y="8255"/>
                </a:lnTo>
                <a:lnTo>
                  <a:pt x="127140" y="8382"/>
                </a:lnTo>
                <a:lnTo>
                  <a:pt x="126910" y="8763"/>
                </a:lnTo>
                <a:lnTo>
                  <a:pt x="126789" y="9271"/>
                </a:lnTo>
                <a:lnTo>
                  <a:pt x="126668" y="10033"/>
                </a:lnTo>
                <a:lnTo>
                  <a:pt x="126544" y="11303"/>
                </a:lnTo>
                <a:lnTo>
                  <a:pt x="126418" y="12065"/>
                </a:lnTo>
                <a:lnTo>
                  <a:pt x="126293" y="13208"/>
                </a:lnTo>
                <a:lnTo>
                  <a:pt x="126171" y="16002"/>
                </a:lnTo>
                <a:lnTo>
                  <a:pt x="126392" y="16510"/>
                </a:lnTo>
                <a:lnTo>
                  <a:pt x="126634" y="16764"/>
                </a:lnTo>
                <a:lnTo>
                  <a:pt x="126864" y="16891"/>
                </a:lnTo>
                <a:lnTo>
                  <a:pt x="127186" y="17145"/>
                </a:lnTo>
                <a:lnTo>
                  <a:pt x="127496" y="17272"/>
                </a:lnTo>
                <a:lnTo>
                  <a:pt x="129221" y="17653"/>
                </a:lnTo>
                <a:lnTo>
                  <a:pt x="134223" y="19050"/>
                </a:lnTo>
                <a:lnTo>
                  <a:pt x="134568" y="19177"/>
                </a:lnTo>
                <a:lnTo>
                  <a:pt x="134890" y="19177"/>
                </a:lnTo>
                <a:lnTo>
                  <a:pt x="135442" y="18923"/>
                </a:lnTo>
                <a:lnTo>
                  <a:pt x="135638" y="18796"/>
                </a:lnTo>
                <a:lnTo>
                  <a:pt x="135914" y="18288"/>
                </a:lnTo>
                <a:lnTo>
                  <a:pt x="136148" y="16764"/>
                </a:lnTo>
                <a:lnTo>
                  <a:pt x="136487" y="13589"/>
                </a:lnTo>
                <a:lnTo>
                  <a:pt x="136596" y="12827"/>
                </a:lnTo>
                <a:lnTo>
                  <a:pt x="136492" y="11049"/>
                </a:lnTo>
                <a:lnTo>
                  <a:pt x="136339" y="10668"/>
                </a:lnTo>
                <a:lnTo>
                  <a:pt x="136063" y="10414"/>
                </a:lnTo>
                <a:lnTo>
                  <a:pt x="141204" y="10414"/>
                </a:lnTo>
                <a:lnTo>
                  <a:pt x="140859" y="10160"/>
                </a:lnTo>
                <a:lnTo>
                  <a:pt x="135753" y="10160"/>
                </a:lnTo>
                <a:lnTo>
                  <a:pt x="135316" y="9906"/>
                </a:lnTo>
                <a:lnTo>
                  <a:pt x="133752" y="9525"/>
                </a:lnTo>
                <a:lnTo>
                  <a:pt x="132131" y="9017"/>
                </a:lnTo>
                <a:lnTo>
                  <a:pt x="129739" y="8382"/>
                </a:lnTo>
                <a:lnTo>
                  <a:pt x="128911" y="8128"/>
                </a:lnTo>
                <a:lnTo>
                  <a:pt x="128690" y="8001"/>
                </a:lnTo>
                <a:close/>
              </a:path>
              <a:path w="151129" h="24129">
                <a:moveTo>
                  <a:pt x="16881" y="17271"/>
                </a:moveTo>
                <a:lnTo>
                  <a:pt x="9625" y="17271"/>
                </a:lnTo>
                <a:lnTo>
                  <a:pt x="9901" y="17525"/>
                </a:lnTo>
                <a:lnTo>
                  <a:pt x="10499" y="17906"/>
                </a:lnTo>
                <a:lnTo>
                  <a:pt x="10844" y="18033"/>
                </a:lnTo>
                <a:lnTo>
                  <a:pt x="11200" y="18287"/>
                </a:lnTo>
                <a:lnTo>
                  <a:pt x="12028" y="18541"/>
                </a:lnTo>
                <a:lnTo>
                  <a:pt x="12500" y="18541"/>
                </a:lnTo>
                <a:lnTo>
                  <a:pt x="12971" y="18668"/>
                </a:lnTo>
                <a:lnTo>
                  <a:pt x="13523" y="18668"/>
                </a:lnTo>
                <a:lnTo>
                  <a:pt x="14662" y="18414"/>
                </a:lnTo>
                <a:lnTo>
                  <a:pt x="15996" y="18033"/>
                </a:lnTo>
                <a:lnTo>
                  <a:pt x="17490" y="17398"/>
                </a:lnTo>
                <a:lnTo>
                  <a:pt x="16881" y="17271"/>
                </a:lnTo>
                <a:close/>
              </a:path>
              <a:path w="151129" h="24129">
                <a:moveTo>
                  <a:pt x="26886" y="6222"/>
                </a:moveTo>
                <a:lnTo>
                  <a:pt x="17295" y="11175"/>
                </a:lnTo>
                <a:lnTo>
                  <a:pt x="17657" y="15874"/>
                </a:lnTo>
                <a:lnTo>
                  <a:pt x="19422" y="17017"/>
                </a:lnTo>
                <a:lnTo>
                  <a:pt x="25632" y="15620"/>
                </a:lnTo>
                <a:lnTo>
                  <a:pt x="26529" y="15493"/>
                </a:lnTo>
                <a:lnTo>
                  <a:pt x="27208" y="15239"/>
                </a:lnTo>
                <a:lnTo>
                  <a:pt x="27714" y="14731"/>
                </a:lnTo>
                <a:lnTo>
                  <a:pt x="27990" y="14350"/>
                </a:lnTo>
                <a:lnTo>
                  <a:pt x="28116" y="13969"/>
                </a:lnTo>
                <a:lnTo>
                  <a:pt x="27990" y="10540"/>
                </a:lnTo>
                <a:lnTo>
                  <a:pt x="27756" y="7238"/>
                </a:lnTo>
                <a:lnTo>
                  <a:pt x="27679" y="6984"/>
                </a:lnTo>
                <a:lnTo>
                  <a:pt x="27518" y="6730"/>
                </a:lnTo>
                <a:lnTo>
                  <a:pt x="27242" y="6476"/>
                </a:lnTo>
                <a:lnTo>
                  <a:pt x="26886" y="6222"/>
                </a:lnTo>
                <a:close/>
              </a:path>
              <a:path w="151129" h="24129">
                <a:moveTo>
                  <a:pt x="122913" y="13081"/>
                </a:moveTo>
                <a:lnTo>
                  <a:pt x="118929" y="13081"/>
                </a:lnTo>
                <a:lnTo>
                  <a:pt x="119906" y="14351"/>
                </a:lnTo>
                <a:lnTo>
                  <a:pt x="120573" y="14986"/>
                </a:lnTo>
                <a:lnTo>
                  <a:pt x="121401" y="15621"/>
                </a:lnTo>
                <a:lnTo>
                  <a:pt x="121873" y="15875"/>
                </a:lnTo>
                <a:lnTo>
                  <a:pt x="122931" y="16256"/>
                </a:lnTo>
                <a:lnTo>
                  <a:pt x="123529" y="16510"/>
                </a:lnTo>
                <a:lnTo>
                  <a:pt x="124150" y="16637"/>
                </a:lnTo>
                <a:lnTo>
                  <a:pt x="125610" y="16891"/>
                </a:lnTo>
                <a:lnTo>
                  <a:pt x="126392" y="16891"/>
                </a:lnTo>
                <a:lnTo>
                  <a:pt x="125300" y="16002"/>
                </a:lnTo>
                <a:lnTo>
                  <a:pt x="124230" y="14859"/>
                </a:lnTo>
                <a:lnTo>
                  <a:pt x="123839" y="14478"/>
                </a:lnTo>
                <a:lnTo>
                  <a:pt x="122913" y="13081"/>
                </a:lnTo>
                <a:close/>
              </a:path>
              <a:path w="151129" h="24129">
                <a:moveTo>
                  <a:pt x="31175" y="3555"/>
                </a:moveTo>
                <a:lnTo>
                  <a:pt x="27162" y="5714"/>
                </a:lnTo>
                <a:lnTo>
                  <a:pt x="26690" y="5841"/>
                </a:lnTo>
                <a:lnTo>
                  <a:pt x="26219" y="6222"/>
                </a:lnTo>
                <a:lnTo>
                  <a:pt x="27518" y="6222"/>
                </a:lnTo>
                <a:lnTo>
                  <a:pt x="28266" y="6349"/>
                </a:lnTo>
                <a:lnTo>
                  <a:pt x="32670" y="7746"/>
                </a:lnTo>
                <a:lnTo>
                  <a:pt x="33532" y="8381"/>
                </a:lnTo>
                <a:lnTo>
                  <a:pt x="33381" y="8762"/>
                </a:lnTo>
                <a:lnTo>
                  <a:pt x="31647" y="11556"/>
                </a:lnTo>
                <a:lnTo>
                  <a:pt x="29876" y="13461"/>
                </a:lnTo>
                <a:lnTo>
                  <a:pt x="29128" y="14096"/>
                </a:lnTo>
                <a:lnTo>
                  <a:pt x="28576" y="14604"/>
                </a:lnTo>
                <a:lnTo>
                  <a:pt x="28185" y="14858"/>
                </a:lnTo>
                <a:lnTo>
                  <a:pt x="28024" y="14858"/>
                </a:lnTo>
                <a:lnTo>
                  <a:pt x="28852" y="14985"/>
                </a:lnTo>
                <a:lnTo>
                  <a:pt x="35890" y="11556"/>
                </a:lnTo>
                <a:lnTo>
                  <a:pt x="41829" y="11556"/>
                </a:lnTo>
                <a:lnTo>
                  <a:pt x="41122" y="11175"/>
                </a:lnTo>
                <a:lnTo>
                  <a:pt x="40651" y="10794"/>
                </a:lnTo>
                <a:lnTo>
                  <a:pt x="40133" y="10286"/>
                </a:lnTo>
                <a:lnTo>
                  <a:pt x="39110" y="9397"/>
                </a:lnTo>
                <a:lnTo>
                  <a:pt x="38017" y="7873"/>
                </a:lnTo>
                <a:lnTo>
                  <a:pt x="38098" y="7492"/>
                </a:lnTo>
                <a:lnTo>
                  <a:pt x="38719" y="6730"/>
                </a:lnTo>
                <a:lnTo>
                  <a:pt x="39581" y="5841"/>
                </a:lnTo>
                <a:lnTo>
                  <a:pt x="40308" y="5333"/>
                </a:lnTo>
                <a:lnTo>
                  <a:pt x="35533" y="5333"/>
                </a:lnTo>
                <a:lnTo>
                  <a:pt x="35108" y="4952"/>
                </a:lnTo>
                <a:lnTo>
                  <a:pt x="34245" y="4444"/>
                </a:lnTo>
                <a:lnTo>
                  <a:pt x="33257" y="3936"/>
                </a:lnTo>
                <a:lnTo>
                  <a:pt x="32233" y="3682"/>
                </a:lnTo>
                <a:lnTo>
                  <a:pt x="31175" y="3555"/>
                </a:lnTo>
                <a:close/>
              </a:path>
              <a:path w="151129" h="24129">
                <a:moveTo>
                  <a:pt x="117750" y="4826"/>
                </a:moveTo>
                <a:lnTo>
                  <a:pt x="111420" y="4826"/>
                </a:lnTo>
                <a:lnTo>
                  <a:pt x="112754" y="5461"/>
                </a:lnTo>
                <a:lnTo>
                  <a:pt x="113501" y="5715"/>
                </a:lnTo>
                <a:lnTo>
                  <a:pt x="115077" y="6731"/>
                </a:lnTo>
                <a:lnTo>
                  <a:pt x="116215" y="7874"/>
                </a:lnTo>
                <a:lnTo>
                  <a:pt x="116916" y="8763"/>
                </a:lnTo>
                <a:lnTo>
                  <a:pt x="117238" y="9271"/>
                </a:lnTo>
                <a:lnTo>
                  <a:pt x="116606" y="10033"/>
                </a:lnTo>
                <a:lnTo>
                  <a:pt x="110948" y="13589"/>
                </a:lnTo>
                <a:lnTo>
                  <a:pt x="112443" y="14097"/>
                </a:lnTo>
                <a:lnTo>
                  <a:pt x="114364" y="14478"/>
                </a:lnTo>
                <a:lnTo>
                  <a:pt x="115468" y="14478"/>
                </a:lnTo>
                <a:lnTo>
                  <a:pt x="116916" y="14097"/>
                </a:lnTo>
                <a:lnTo>
                  <a:pt x="117710" y="13843"/>
                </a:lnTo>
                <a:lnTo>
                  <a:pt x="118377" y="13462"/>
                </a:lnTo>
                <a:lnTo>
                  <a:pt x="118653" y="13208"/>
                </a:lnTo>
                <a:lnTo>
                  <a:pt x="118929" y="13081"/>
                </a:lnTo>
                <a:lnTo>
                  <a:pt x="122913" y="13081"/>
                </a:lnTo>
                <a:lnTo>
                  <a:pt x="122264" y="11938"/>
                </a:lnTo>
                <a:lnTo>
                  <a:pt x="121597" y="10414"/>
                </a:lnTo>
                <a:lnTo>
                  <a:pt x="121482" y="10287"/>
                </a:lnTo>
                <a:lnTo>
                  <a:pt x="121447" y="10033"/>
                </a:lnTo>
                <a:lnTo>
                  <a:pt x="121838" y="9652"/>
                </a:lnTo>
                <a:lnTo>
                  <a:pt x="122264" y="9398"/>
                </a:lnTo>
                <a:lnTo>
                  <a:pt x="122701" y="9017"/>
                </a:lnTo>
                <a:lnTo>
                  <a:pt x="123609" y="8636"/>
                </a:lnTo>
                <a:lnTo>
                  <a:pt x="124035" y="8382"/>
                </a:lnTo>
                <a:lnTo>
                  <a:pt x="124506" y="8255"/>
                </a:lnTo>
                <a:lnTo>
                  <a:pt x="125771" y="8001"/>
                </a:lnTo>
                <a:lnTo>
                  <a:pt x="128690" y="8001"/>
                </a:lnTo>
                <a:lnTo>
                  <a:pt x="127807" y="7493"/>
                </a:lnTo>
                <a:lnTo>
                  <a:pt x="127266" y="6858"/>
                </a:lnTo>
                <a:lnTo>
                  <a:pt x="119676" y="6858"/>
                </a:lnTo>
                <a:lnTo>
                  <a:pt x="118963" y="5969"/>
                </a:lnTo>
                <a:lnTo>
                  <a:pt x="118181" y="5207"/>
                </a:lnTo>
                <a:lnTo>
                  <a:pt x="117750" y="4826"/>
                </a:lnTo>
                <a:close/>
              </a:path>
              <a:path w="151129" h="24129">
                <a:moveTo>
                  <a:pt x="103588" y="3556"/>
                </a:moveTo>
                <a:lnTo>
                  <a:pt x="102174" y="3556"/>
                </a:lnTo>
                <a:lnTo>
                  <a:pt x="101944" y="3683"/>
                </a:lnTo>
                <a:lnTo>
                  <a:pt x="101587" y="3937"/>
                </a:lnTo>
                <a:lnTo>
                  <a:pt x="101472" y="4191"/>
                </a:lnTo>
                <a:lnTo>
                  <a:pt x="101204" y="5080"/>
                </a:lnTo>
                <a:lnTo>
                  <a:pt x="100840" y="8509"/>
                </a:lnTo>
                <a:lnTo>
                  <a:pt x="100725" y="11430"/>
                </a:lnTo>
                <a:lnTo>
                  <a:pt x="100840" y="11684"/>
                </a:lnTo>
                <a:lnTo>
                  <a:pt x="110201" y="13589"/>
                </a:lnTo>
                <a:lnTo>
                  <a:pt x="110511" y="13462"/>
                </a:lnTo>
                <a:lnTo>
                  <a:pt x="111972" y="6985"/>
                </a:lnTo>
                <a:lnTo>
                  <a:pt x="111876" y="5461"/>
                </a:lnTo>
                <a:lnTo>
                  <a:pt x="111811" y="5334"/>
                </a:lnTo>
                <a:lnTo>
                  <a:pt x="111420" y="4826"/>
                </a:lnTo>
                <a:lnTo>
                  <a:pt x="117750" y="4826"/>
                </a:lnTo>
                <a:lnTo>
                  <a:pt x="117463" y="4572"/>
                </a:lnTo>
                <a:lnTo>
                  <a:pt x="110707" y="4572"/>
                </a:lnTo>
                <a:lnTo>
                  <a:pt x="110511" y="4445"/>
                </a:lnTo>
                <a:lnTo>
                  <a:pt x="103588" y="3556"/>
                </a:lnTo>
                <a:close/>
              </a:path>
              <a:path w="151129" h="24129">
                <a:moveTo>
                  <a:pt x="146919" y="12192"/>
                </a:moveTo>
                <a:lnTo>
                  <a:pt x="146137" y="12319"/>
                </a:lnTo>
                <a:lnTo>
                  <a:pt x="145344" y="12573"/>
                </a:lnTo>
                <a:lnTo>
                  <a:pt x="143814" y="13589"/>
                </a:lnTo>
                <a:lnTo>
                  <a:pt x="149443" y="13589"/>
                </a:lnTo>
                <a:lnTo>
                  <a:pt x="149116" y="13208"/>
                </a:lnTo>
                <a:lnTo>
                  <a:pt x="147782" y="12446"/>
                </a:lnTo>
                <a:lnTo>
                  <a:pt x="146919" y="12192"/>
                </a:lnTo>
                <a:close/>
              </a:path>
              <a:path w="151129" h="24129">
                <a:moveTo>
                  <a:pt x="41829" y="11556"/>
                </a:moveTo>
                <a:lnTo>
                  <a:pt x="35890" y="11556"/>
                </a:lnTo>
                <a:lnTo>
                  <a:pt x="36131" y="11810"/>
                </a:lnTo>
                <a:lnTo>
                  <a:pt x="36752" y="12191"/>
                </a:lnTo>
                <a:lnTo>
                  <a:pt x="37109" y="12445"/>
                </a:lnTo>
                <a:lnTo>
                  <a:pt x="37891" y="12826"/>
                </a:lnTo>
                <a:lnTo>
                  <a:pt x="38328" y="13080"/>
                </a:lnTo>
                <a:lnTo>
                  <a:pt x="38845" y="13080"/>
                </a:lnTo>
                <a:lnTo>
                  <a:pt x="39903" y="13334"/>
                </a:lnTo>
                <a:lnTo>
                  <a:pt x="40536" y="13334"/>
                </a:lnTo>
                <a:lnTo>
                  <a:pt x="41157" y="13207"/>
                </a:lnTo>
                <a:lnTo>
                  <a:pt x="41824" y="13207"/>
                </a:lnTo>
                <a:lnTo>
                  <a:pt x="43365" y="12826"/>
                </a:lnTo>
                <a:lnTo>
                  <a:pt x="44147" y="12572"/>
                </a:lnTo>
                <a:lnTo>
                  <a:pt x="43986" y="12572"/>
                </a:lnTo>
                <a:lnTo>
                  <a:pt x="42928" y="12191"/>
                </a:lnTo>
                <a:lnTo>
                  <a:pt x="41829" y="11556"/>
                </a:lnTo>
                <a:close/>
              </a:path>
              <a:path w="151129" h="24129">
                <a:moveTo>
                  <a:pt x="6094" y="9651"/>
                </a:moveTo>
                <a:lnTo>
                  <a:pt x="2552" y="11175"/>
                </a:lnTo>
                <a:lnTo>
                  <a:pt x="2035" y="11556"/>
                </a:lnTo>
                <a:lnTo>
                  <a:pt x="1494" y="12318"/>
                </a:lnTo>
                <a:lnTo>
                  <a:pt x="1023" y="12572"/>
                </a:lnTo>
                <a:lnTo>
                  <a:pt x="551" y="12699"/>
                </a:lnTo>
                <a:lnTo>
                  <a:pt x="0" y="12953"/>
                </a:lnTo>
                <a:lnTo>
                  <a:pt x="586" y="13080"/>
                </a:lnTo>
                <a:lnTo>
                  <a:pt x="2081" y="12826"/>
                </a:lnTo>
                <a:lnTo>
                  <a:pt x="2472" y="12826"/>
                </a:lnTo>
                <a:lnTo>
                  <a:pt x="2909" y="12699"/>
                </a:lnTo>
                <a:lnTo>
                  <a:pt x="11756" y="12699"/>
                </a:lnTo>
                <a:lnTo>
                  <a:pt x="12454" y="11683"/>
                </a:lnTo>
                <a:lnTo>
                  <a:pt x="13067" y="11048"/>
                </a:lnTo>
                <a:lnTo>
                  <a:pt x="9153" y="11048"/>
                </a:lnTo>
                <a:lnTo>
                  <a:pt x="8762" y="10667"/>
                </a:lnTo>
                <a:lnTo>
                  <a:pt x="7900" y="10286"/>
                </a:lnTo>
                <a:lnTo>
                  <a:pt x="7463" y="10032"/>
                </a:lnTo>
                <a:lnTo>
                  <a:pt x="6094" y="9651"/>
                </a:lnTo>
                <a:close/>
              </a:path>
              <a:path w="151129" h="24129">
                <a:moveTo>
                  <a:pt x="54525" y="3428"/>
                </a:moveTo>
                <a:lnTo>
                  <a:pt x="44584" y="3428"/>
                </a:lnTo>
                <a:lnTo>
                  <a:pt x="43951" y="3809"/>
                </a:lnTo>
                <a:lnTo>
                  <a:pt x="43652" y="4317"/>
                </a:lnTo>
                <a:lnTo>
                  <a:pt x="43553" y="8000"/>
                </a:lnTo>
                <a:lnTo>
                  <a:pt x="43678" y="11302"/>
                </a:lnTo>
                <a:lnTo>
                  <a:pt x="43790" y="11683"/>
                </a:lnTo>
                <a:lnTo>
                  <a:pt x="44181" y="12191"/>
                </a:lnTo>
                <a:lnTo>
                  <a:pt x="44779" y="12445"/>
                </a:lnTo>
                <a:lnTo>
                  <a:pt x="45481" y="12445"/>
                </a:lnTo>
                <a:lnTo>
                  <a:pt x="46424" y="12318"/>
                </a:lnTo>
                <a:lnTo>
                  <a:pt x="47367" y="12318"/>
                </a:lnTo>
                <a:lnTo>
                  <a:pt x="48275" y="12191"/>
                </a:lnTo>
                <a:lnTo>
                  <a:pt x="51069" y="11937"/>
                </a:lnTo>
                <a:lnTo>
                  <a:pt x="52012" y="11810"/>
                </a:lnTo>
                <a:lnTo>
                  <a:pt x="54640" y="10540"/>
                </a:lnTo>
                <a:lnTo>
                  <a:pt x="54525" y="3428"/>
                </a:lnTo>
                <a:close/>
              </a:path>
              <a:path w="151129" h="24129">
                <a:moveTo>
                  <a:pt x="97657" y="9398"/>
                </a:moveTo>
                <a:lnTo>
                  <a:pt x="93170" y="9398"/>
                </a:lnTo>
                <a:lnTo>
                  <a:pt x="94320" y="10668"/>
                </a:lnTo>
                <a:lnTo>
                  <a:pt x="94665" y="10922"/>
                </a:lnTo>
                <a:lnTo>
                  <a:pt x="99587" y="12446"/>
                </a:lnTo>
                <a:lnTo>
                  <a:pt x="101196" y="12319"/>
                </a:lnTo>
                <a:lnTo>
                  <a:pt x="100644" y="12065"/>
                </a:lnTo>
                <a:lnTo>
                  <a:pt x="100058" y="11557"/>
                </a:lnTo>
                <a:lnTo>
                  <a:pt x="99265" y="11049"/>
                </a:lnTo>
                <a:lnTo>
                  <a:pt x="97657" y="9398"/>
                </a:lnTo>
                <a:close/>
              </a:path>
              <a:path w="151129" h="24129">
                <a:moveTo>
                  <a:pt x="68641" y="0"/>
                </a:moveTo>
                <a:lnTo>
                  <a:pt x="68054" y="0"/>
                </a:lnTo>
                <a:lnTo>
                  <a:pt x="67456" y="126"/>
                </a:lnTo>
                <a:lnTo>
                  <a:pt x="66916" y="126"/>
                </a:lnTo>
                <a:lnTo>
                  <a:pt x="65295" y="888"/>
                </a:lnTo>
                <a:lnTo>
                  <a:pt x="64283" y="1523"/>
                </a:lnTo>
                <a:lnTo>
                  <a:pt x="63374" y="2285"/>
                </a:lnTo>
                <a:lnTo>
                  <a:pt x="62983" y="2666"/>
                </a:lnTo>
                <a:lnTo>
                  <a:pt x="54370" y="2666"/>
                </a:lnTo>
                <a:lnTo>
                  <a:pt x="56026" y="2920"/>
                </a:lnTo>
                <a:lnTo>
                  <a:pt x="56497" y="3047"/>
                </a:lnTo>
                <a:lnTo>
                  <a:pt x="57440" y="3428"/>
                </a:lnTo>
                <a:lnTo>
                  <a:pt x="57912" y="3555"/>
                </a:lnTo>
                <a:lnTo>
                  <a:pt x="58889" y="4063"/>
                </a:lnTo>
                <a:lnTo>
                  <a:pt x="60553" y="5460"/>
                </a:lnTo>
                <a:lnTo>
                  <a:pt x="60617" y="5714"/>
                </a:lnTo>
                <a:lnTo>
                  <a:pt x="59165" y="7873"/>
                </a:lnTo>
                <a:lnTo>
                  <a:pt x="57670" y="9397"/>
                </a:lnTo>
                <a:lnTo>
                  <a:pt x="57199" y="9778"/>
                </a:lnTo>
                <a:lnTo>
                  <a:pt x="55899" y="10667"/>
                </a:lnTo>
                <a:lnTo>
                  <a:pt x="54680" y="11302"/>
                </a:lnTo>
                <a:lnTo>
                  <a:pt x="56256" y="11556"/>
                </a:lnTo>
                <a:lnTo>
                  <a:pt x="56969" y="11556"/>
                </a:lnTo>
                <a:lnTo>
                  <a:pt x="57670" y="11429"/>
                </a:lnTo>
                <a:lnTo>
                  <a:pt x="58303" y="11429"/>
                </a:lnTo>
                <a:lnTo>
                  <a:pt x="62903" y="8889"/>
                </a:lnTo>
                <a:lnTo>
                  <a:pt x="68196" y="8889"/>
                </a:lnTo>
                <a:lnTo>
                  <a:pt x="67859" y="8635"/>
                </a:lnTo>
                <a:lnTo>
                  <a:pt x="66399" y="7111"/>
                </a:lnTo>
                <a:lnTo>
                  <a:pt x="65421" y="5714"/>
                </a:lnTo>
                <a:lnTo>
                  <a:pt x="65341" y="5460"/>
                </a:lnTo>
                <a:lnTo>
                  <a:pt x="65226" y="5333"/>
                </a:lnTo>
                <a:lnTo>
                  <a:pt x="66123" y="4444"/>
                </a:lnTo>
                <a:lnTo>
                  <a:pt x="67065" y="3682"/>
                </a:lnTo>
                <a:lnTo>
                  <a:pt x="67732" y="3174"/>
                </a:lnTo>
                <a:lnTo>
                  <a:pt x="69745" y="2413"/>
                </a:lnTo>
                <a:lnTo>
                  <a:pt x="70366" y="2159"/>
                </a:lnTo>
                <a:lnTo>
                  <a:pt x="71987" y="1778"/>
                </a:lnTo>
                <a:lnTo>
                  <a:pt x="73241" y="1778"/>
                </a:lnTo>
                <a:lnTo>
                  <a:pt x="71861" y="1270"/>
                </a:lnTo>
                <a:lnTo>
                  <a:pt x="71516" y="1016"/>
                </a:lnTo>
                <a:lnTo>
                  <a:pt x="70883" y="635"/>
                </a:lnTo>
                <a:lnTo>
                  <a:pt x="69894" y="254"/>
                </a:lnTo>
                <a:lnTo>
                  <a:pt x="68641" y="0"/>
                </a:lnTo>
                <a:close/>
              </a:path>
              <a:path w="151129" h="24129">
                <a:moveTo>
                  <a:pt x="88926" y="508"/>
                </a:moveTo>
                <a:lnTo>
                  <a:pt x="88340" y="508"/>
                </a:lnTo>
                <a:lnTo>
                  <a:pt x="87121" y="762"/>
                </a:lnTo>
                <a:lnTo>
                  <a:pt x="85821" y="1270"/>
                </a:lnTo>
                <a:lnTo>
                  <a:pt x="85154" y="1651"/>
                </a:lnTo>
                <a:lnTo>
                  <a:pt x="83740" y="2159"/>
                </a:lnTo>
                <a:lnTo>
                  <a:pt x="91159" y="5969"/>
                </a:lnTo>
                <a:lnTo>
                  <a:pt x="90111" y="7366"/>
                </a:lnTo>
                <a:lnTo>
                  <a:pt x="85039" y="10795"/>
                </a:lnTo>
                <a:lnTo>
                  <a:pt x="84878" y="10922"/>
                </a:lnTo>
                <a:lnTo>
                  <a:pt x="87201" y="11303"/>
                </a:lnTo>
                <a:lnTo>
                  <a:pt x="89087" y="11303"/>
                </a:lnTo>
                <a:lnTo>
                  <a:pt x="89674" y="11176"/>
                </a:lnTo>
                <a:lnTo>
                  <a:pt x="90191" y="11176"/>
                </a:lnTo>
                <a:lnTo>
                  <a:pt x="91134" y="10795"/>
                </a:lnTo>
                <a:lnTo>
                  <a:pt x="91951" y="10414"/>
                </a:lnTo>
                <a:lnTo>
                  <a:pt x="92629" y="9906"/>
                </a:lnTo>
                <a:lnTo>
                  <a:pt x="93170" y="9398"/>
                </a:lnTo>
                <a:lnTo>
                  <a:pt x="97657" y="9398"/>
                </a:lnTo>
                <a:lnTo>
                  <a:pt x="96275" y="7366"/>
                </a:lnTo>
                <a:lnTo>
                  <a:pt x="95802" y="6477"/>
                </a:lnTo>
                <a:lnTo>
                  <a:pt x="95688" y="6350"/>
                </a:lnTo>
                <a:lnTo>
                  <a:pt x="101702" y="3556"/>
                </a:lnTo>
                <a:lnTo>
                  <a:pt x="103588" y="3556"/>
                </a:lnTo>
                <a:lnTo>
                  <a:pt x="103197" y="3302"/>
                </a:lnTo>
                <a:lnTo>
                  <a:pt x="93687" y="3302"/>
                </a:lnTo>
                <a:lnTo>
                  <a:pt x="92894" y="2540"/>
                </a:lnTo>
                <a:lnTo>
                  <a:pt x="92031" y="1778"/>
                </a:lnTo>
                <a:lnTo>
                  <a:pt x="90582" y="1016"/>
                </a:lnTo>
                <a:lnTo>
                  <a:pt x="89513" y="635"/>
                </a:lnTo>
                <a:lnTo>
                  <a:pt x="88926" y="508"/>
                </a:lnTo>
                <a:close/>
              </a:path>
              <a:path w="151129" h="24129">
                <a:moveTo>
                  <a:pt x="68196" y="8889"/>
                </a:moveTo>
                <a:lnTo>
                  <a:pt x="62903" y="8889"/>
                </a:lnTo>
                <a:lnTo>
                  <a:pt x="63455" y="9397"/>
                </a:lnTo>
                <a:lnTo>
                  <a:pt x="64478" y="10159"/>
                </a:lnTo>
                <a:lnTo>
                  <a:pt x="64904" y="10413"/>
                </a:lnTo>
                <a:lnTo>
                  <a:pt x="65341" y="10540"/>
                </a:lnTo>
                <a:lnTo>
                  <a:pt x="66364" y="10921"/>
                </a:lnTo>
                <a:lnTo>
                  <a:pt x="67502" y="11175"/>
                </a:lnTo>
                <a:lnTo>
                  <a:pt x="68882" y="11175"/>
                </a:lnTo>
                <a:lnTo>
                  <a:pt x="71240" y="10795"/>
                </a:lnTo>
                <a:lnTo>
                  <a:pt x="70688" y="10540"/>
                </a:lnTo>
                <a:lnTo>
                  <a:pt x="70055" y="10159"/>
                </a:lnTo>
                <a:lnTo>
                  <a:pt x="69273" y="9778"/>
                </a:lnTo>
                <a:lnTo>
                  <a:pt x="68196" y="8889"/>
                </a:lnTo>
                <a:close/>
              </a:path>
              <a:path w="151129" h="24129">
                <a:moveTo>
                  <a:pt x="14857" y="6984"/>
                </a:moveTo>
                <a:lnTo>
                  <a:pt x="14581" y="6984"/>
                </a:lnTo>
                <a:lnTo>
                  <a:pt x="12937" y="7365"/>
                </a:lnTo>
                <a:lnTo>
                  <a:pt x="12419" y="7619"/>
                </a:lnTo>
                <a:lnTo>
                  <a:pt x="11913" y="8000"/>
                </a:lnTo>
                <a:lnTo>
                  <a:pt x="11442" y="8254"/>
                </a:lnTo>
                <a:lnTo>
                  <a:pt x="11005" y="8635"/>
                </a:lnTo>
                <a:lnTo>
                  <a:pt x="9820" y="10032"/>
                </a:lnTo>
                <a:lnTo>
                  <a:pt x="9153" y="11048"/>
                </a:lnTo>
                <a:lnTo>
                  <a:pt x="13067" y="11048"/>
                </a:lnTo>
                <a:lnTo>
                  <a:pt x="13558" y="10540"/>
                </a:lnTo>
                <a:lnTo>
                  <a:pt x="14144" y="10032"/>
                </a:lnTo>
                <a:lnTo>
                  <a:pt x="15294" y="9143"/>
                </a:lnTo>
                <a:lnTo>
                  <a:pt x="16858" y="8381"/>
                </a:lnTo>
                <a:lnTo>
                  <a:pt x="17295" y="8254"/>
                </a:lnTo>
                <a:lnTo>
                  <a:pt x="17651" y="8000"/>
                </a:lnTo>
                <a:lnTo>
                  <a:pt x="18203" y="7873"/>
                </a:lnTo>
                <a:lnTo>
                  <a:pt x="18042" y="7873"/>
                </a:lnTo>
                <a:lnTo>
                  <a:pt x="17410" y="7746"/>
                </a:lnTo>
                <a:lnTo>
                  <a:pt x="16076" y="7238"/>
                </a:lnTo>
                <a:lnTo>
                  <a:pt x="14857" y="6984"/>
                </a:lnTo>
                <a:close/>
              </a:path>
              <a:path w="151129" h="24129">
                <a:moveTo>
                  <a:pt x="79807" y="2286"/>
                </a:moveTo>
                <a:lnTo>
                  <a:pt x="69006" y="6730"/>
                </a:lnTo>
                <a:lnTo>
                  <a:pt x="69183" y="7238"/>
                </a:lnTo>
                <a:lnTo>
                  <a:pt x="69423" y="7746"/>
                </a:lnTo>
                <a:lnTo>
                  <a:pt x="70216" y="8635"/>
                </a:lnTo>
                <a:lnTo>
                  <a:pt x="70492" y="9016"/>
                </a:lnTo>
                <a:lnTo>
                  <a:pt x="70803" y="9144"/>
                </a:lnTo>
                <a:lnTo>
                  <a:pt x="71470" y="9652"/>
                </a:lnTo>
                <a:lnTo>
                  <a:pt x="72850" y="10160"/>
                </a:lnTo>
                <a:lnTo>
                  <a:pt x="73597" y="10414"/>
                </a:lnTo>
                <a:lnTo>
                  <a:pt x="75046" y="10668"/>
                </a:lnTo>
                <a:lnTo>
                  <a:pt x="78749" y="10668"/>
                </a:lnTo>
                <a:lnTo>
                  <a:pt x="79807" y="10795"/>
                </a:lnTo>
                <a:lnTo>
                  <a:pt x="87527" y="6985"/>
                </a:lnTo>
                <a:lnTo>
                  <a:pt x="87414" y="6477"/>
                </a:lnTo>
                <a:lnTo>
                  <a:pt x="87006" y="5715"/>
                </a:lnTo>
                <a:lnTo>
                  <a:pt x="86339" y="4953"/>
                </a:lnTo>
                <a:lnTo>
                  <a:pt x="85856" y="4572"/>
                </a:lnTo>
                <a:lnTo>
                  <a:pt x="85315" y="4064"/>
                </a:lnTo>
                <a:lnTo>
                  <a:pt x="84683" y="3683"/>
                </a:lnTo>
                <a:lnTo>
                  <a:pt x="84326" y="3429"/>
                </a:lnTo>
                <a:lnTo>
                  <a:pt x="83544" y="3175"/>
                </a:lnTo>
                <a:lnTo>
                  <a:pt x="82636" y="2794"/>
                </a:lnTo>
                <a:lnTo>
                  <a:pt x="81578" y="2540"/>
                </a:lnTo>
                <a:lnTo>
                  <a:pt x="79807" y="2286"/>
                </a:lnTo>
                <a:close/>
              </a:path>
              <a:path w="151129" h="24129">
                <a:moveTo>
                  <a:pt x="139525" y="9525"/>
                </a:moveTo>
                <a:lnTo>
                  <a:pt x="138743" y="9525"/>
                </a:lnTo>
                <a:lnTo>
                  <a:pt x="137915" y="9652"/>
                </a:lnTo>
                <a:lnTo>
                  <a:pt x="137328" y="9779"/>
                </a:lnTo>
                <a:lnTo>
                  <a:pt x="136696" y="10033"/>
                </a:lnTo>
                <a:lnTo>
                  <a:pt x="136224" y="10033"/>
                </a:lnTo>
                <a:lnTo>
                  <a:pt x="135753" y="10160"/>
                </a:lnTo>
                <a:lnTo>
                  <a:pt x="140859" y="10160"/>
                </a:lnTo>
                <a:lnTo>
                  <a:pt x="140514" y="9906"/>
                </a:lnTo>
                <a:lnTo>
                  <a:pt x="140042" y="9779"/>
                </a:lnTo>
                <a:lnTo>
                  <a:pt x="139525" y="9525"/>
                </a:lnTo>
                <a:close/>
              </a:path>
              <a:path w="151129" h="24129">
                <a:moveTo>
                  <a:pt x="124000" y="5207"/>
                </a:moveTo>
                <a:lnTo>
                  <a:pt x="123448" y="5207"/>
                </a:lnTo>
                <a:lnTo>
                  <a:pt x="121919" y="5588"/>
                </a:lnTo>
                <a:lnTo>
                  <a:pt x="121447" y="5842"/>
                </a:lnTo>
                <a:lnTo>
                  <a:pt x="120976" y="5969"/>
                </a:lnTo>
                <a:lnTo>
                  <a:pt x="119676" y="6858"/>
                </a:lnTo>
                <a:lnTo>
                  <a:pt x="127266" y="6858"/>
                </a:lnTo>
                <a:lnTo>
                  <a:pt x="126714" y="6350"/>
                </a:lnTo>
                <a:lnTo>
                  <a:pt x="126162" y="5969"/>
                </a:lnTo>
                <a:lnTo>
                  <a:pt x="125058" y="5461"/>
                </a:lnTo>
                <a:lnTo>
                  <a:pt x="124000" y="5207"/>
                </a:lnTo>
                <a:close/>
              </a:path>
              <a:path w="151129" h="24129">
                <a:moveTo>
                  <a:pt x="41513" y="2031"/>
                </a:moveTo>
                <a:lnTo>
                  <a:pt x="40294" y="2031"/>
                </a:lnTo>
                <a:lnTo>
                  <a:pt x="39742" y="2158"/>
                </a:lnTo>
                <a:lnTo>
                  <a:pt x="37626" y="3174"/>
                </a:lnTo>
                <a:lnTo>
                  <a:pt x="35533" y="5333"/>
                </a:lnTo>
                <a:lnTo>
                  <a:pt x="40308" y="5333"/>
                </a:lnTo>
                <a:lnTo>
                  <a:pt x="40961" y="4825"/>
                </a:lnTo>
                <a:lnTo>
                  <a:pt x="41433" y="4571"/>
                </a:lnTo>
                <a:lnTo>
                  <a:pt x="42341" y="4190"/>
                </a:lnTo>
                <a:lnTo>
                  <a:pt x="43169" y="3809"/>
                </a:lnTo>
                <a:lnTo>
                  <a:pt x="43951" y="3555"/>
                </a:lnTo>
                <a:lnTo>
                  <a:pt x="44584" y="3428"/>
                </a:lnTo>
                <a:lnTo>
                  <a:pt x="54525" y="3428"/>
                </a:lnTo>
                <a:lnTo>
                  <a:pt x="54485" y="3301"/>
                </a:lnTo>
                <a:lnTo>
                  <a:pt x="54370" y="3174"/>
                </a:lnTo>
                <a:lnTo>
                  <a:pt x="45400" y="3174"/>
                </a:lnTo>
                <a:lnTo>
                  <a:pt x="44147" y="2920"/>
                </a:lnTo>
                <a:lnTo>
                  <a:pt x="43480" y="2539"/>
                </a:lnTo>
                <a:lnTo>
                  <a:pt x="42813" y="2285"/>
                </a:lnTo>
                <a:lnTo>
                  <a:pt x="41513" y="2031"/>
                </a:lnTo>
                <a:close/>
              </a:path>
              <a:path w="151129" h="24129">
                <a:moveTo>
                  <a:pt x="114755" y="3556"/>
                </a:moveTo>
                <a:lnTo>
                  <a:pt x="114168" y="3556"/>
                </a:lnTo>
                <a:lnTo>
                  <a:pt x="112949" y="3810"/>
                </a:lnTo>
                <a:lnTo>
                  <a:pt x="111650" y="4318"/>
                </a:lnTo>
                <a:lnTo>
                  <a:pt x="110707" y="4572"/>
                </a:lnTo>
                <a:lnTo>
                  <a:pt x="117463" y="4572"/>
                </a:lnTo>
                <a:lnTo>
                  <a:pt x="117319" y="4445"/>
                </a:lnTo>
                <a:lnTo>
                  <a:pt x="116330" y="3937"/>
                </a:lnTo>
                <a:lnTo>
                  <a:pt x="114755" y="3556"/>
                </a:lnTo>
                <a:close/>
              </a:path>
              <a:path w="151129" h="24129">
                <a:moveTo>
                  <a:pt x="99391" y="1270"/>
                </a:moveTo>
                <a:lnTo>
                  <a:pt x="93687" y="3302"/>
                </a:lnTo>
                <a:lnTo>
                  <a:pt x="103197" y="3302"/>
                </a:lnTo>
                <a:lnTo>
                  <a:pt x="103002" y="3175"/>
                </a:lnTo>
                <a:lnTo>
                  <a:pt x="102415" y="2921"/>
                </a:lnTo>
                <a:lnTo>
                  <a:pt x="101507" y="2159"/>
                </a:lnTo>
                <a:lnTo>
                  <a:pt x="100920" y="1778"/>
                </a:lnTo>
                <a:lnTo>
                  <a:pt x="100012" y="1397"/>
                </a:lnTo>
                <a:lnTo>
                  <a:pt x="99391" y="1270"/>
                </a:lnTo>
                <a:close/>
              </a:path>
              <a:path w="151129" h="24129">
                <a:moveTo>
                  <a:pt x="58579" y="507"/>
                </a:moveTo>
                <a:lnTo>
                  <a:pt x="57992" y="507"/>
                </a:lnTo>
                <a:lnTo>
                  <a:pt x="56175" y="888"/>
                </a:lnTo>
                <a:lnTo>
                  <a:pt x="54922" y="1650"/>
                </a:lnTo>
                <a:lnTo>
                  <a:pt x="54289" y="2158"/>
                </a:lnTo>
                <a:lnTo>
                  <a:pt x="53231" y="2539"/>
                </a:lnTo>
                <a:lnTo>
                  <a:pt x="52794" y="2539"/>
                </a:lnTo>
                <a:lnTo>
                  <a:pt x="49103" y="2793"/>
                </a:lnTo>
                <a:lnTo>
                  <a:pt x="46355" y="3174"/>
                </a:lnTo>
                <a:lnTo>
                  <a:pt x="54370" y="3174"/>
                </a:lnTo>
                <a:lnTo>
                  <a:pt x="53898" y="2793"/>
                </a:lnTo>
                <a:lnTo>
                  <a:pt x="53703" y="2666"/>
                </a:lnTo>
                <a:lnTo>
                  <a:pt x="62983" y="2666"/>
                </a:lnTo>
                <a:lnTo>
                  <a:pt x="62109" y="2031"/>
                </a:lnTo>
                <a:lnTo>
                  <a:pt x="61684" y="1650"/>
                </a:lnTo>
                <a:lnTo>
                  <a:pt x="60741" y="1142"/>
                </a:lnTo>
                <a:lnTo>
                  <a:pt x="60223" y="888"/>
                </a:lnTo>
                <a:lnTo>
                  <a:pt x="58579" y="50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46052" y="9505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809" y="0"/>
                </a:moveTo>
                <a:lnTo>
                  <a:pt x="4547" y="3481"/>
                </a:lnTo>
                <a:lnTo>
                  <a:pt x="5175" y="4065"/>
                </a:lnTo>
                <a:lnTo>
                  <a:pt x="5486" y="4340"/>
                </a:lnTo>
                <a:lnTo>
                  <a:pt x="5762" y="4661"/>
                </a:lnTo>
                <a:lnTo>
                  <a:pt x="6314" y="4271"/>
                </a:lnTo>
                <a:lnTo>
                  <a:pt x="6977" y="3527"/>
                </a:lnTo>
                <a:lnTo>
                  <a:pt x="7567" y="2542"/>
                </a:lnTo>
                <a:lnTo>
                  <a:pt x="7693" y="2187"/>
                </a:lnTo>
                <a:lnTo>
                  <a:pt x="7815" y="1683"/>
                </a:lnTo>
                <a:lnTo>
                  <a:pt x="7809" y="0"/>
                </a:lnTo>
                <a:close/>
              </a:path>
              <a:path w="8254" h="5080">
                <a:moveTo>
                  <a:pt x="58" y="1248"/>
                </a:moveTo>
                <a:lnTo>
                  <a:pt x="0" y="2542"/>
                </a:lnTo>
                <a:lnTo>
                  <a:pt x="120" y="3206"/>
                </a:lnTo>
                <a:lnTo>
                  <a:pt x="449" y="3996"/>
                </a:lnTo>
                <a:lnTo>
                  <a:pt x="1242" y="3481"/>
                </a:lnTo>
                <a:lnTo>
                  <a:pt x="1553" y="3367"/>
                </a:lnTo>
                <a:lnTo>
                  <a:pt x="1116" y="2977"/>
                </a:lnTo>
                <a:lnTo>
                  <a:pt x="840" y="2702"/>
                </a:lnTo>
                <a:lnTo>
                  <a:pt x="575" y="2382"/>
                </a:lnTo>
                <a:lnTo>
                  <a:pt x="161" y="1637"/>
                </a:lnTo>
                <a:lnTo>
                  <a:pt x="58" y="1248"/>
                </a:lnTo>
                <a:close/>
              </a:path>
              <a:path w="8254" h="5080">
                <a:moveTo>
                  <a:pt x="2772" y="3172"/>
                </a:moveTo>
                <a:lnTo>
                  <a:pt x="2461" y="3172"/>
                </a:lnTo>
                <a:lnTo>
                  <a:pt x="2139" y="3206"/>
                </a:lnTo>
                <a:lnTo>
                  <a:pt x="1846" y="3286"/>
                </a:lnTo>
                <a:lnTo>
                  <a:pt x="2266" y="3561"/>
                </a:lnTo>
                <a:lnTo>
                  <a:pt x="2657" y="3641"/>
                </a:lnTo>
                <a:lnTo>
                  <a:pt x="3048" y="3676"/>
                </a:lnTo>
                <a:lnTo>
                  <a:pt x="3830" y="3676"/>
                </a:lnTo>
                <a:lnTo>
                  <a:pt x="4251" y="3561"/>
                </a:lnTo>
                <a:lnTo>
                  <a:pt x="4071" y="3401"/>
                </a:lnTo>
                <a:lnTo>
                  <a:pt x="3634" y="3286"/>
                </a:lnTo>
                <a:lnTo>
                  <a:pt x="3209" y="3206"/>
                </a:lnTo>
                <a:lnTo>
                  <a:pt x="2772" y="317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44977" y="103121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6656" y="3607"/>
                </a:moveTo>
                <a:lnTo>
                  <a:pt x="3214" y="3607"/>
                </a:lnTo>
                <a:lnTo>
                  <a:pt x="3880" y="3687"/>
                </a:lnTo>
                <a:lnTo>
                  <a:pt x="4202" y="3756"/>
                </a:lnTo>
                <a:lnTo>
                  <a:pt x="4789" y="3951"/>
                </a:lnTo>
                <a:lnTo>
                  <a:pt x="5341" y="4271"/>
                </a:lnTo>
                <a:lnTo>
                  <a:pt x="5571" y="4466"/>
                </a:lnTo>
                <a:lnTo>
                  <a:pt x="6042" y="4191"/>
                </a:lnTo>
                <a:lnTo>
                  <a:pt x="6445" y="3882"/>
                </a:lnTo>
                <a:lnTo>
                  <a:pt x="6656" y="3607"/>
                </a:lnTo>
                <a:close/>
              </a:path>
              <a:path w="7620" h="5080">
                <a:moveTo>
                  <a:pt x="109" y="0"/>
                </a:moveTo>
                <a:lnTo>
                  <a:pt x="1489" y="4077"/>
                </a:lnTo>
                <a:lnTo>
                  <a:pt x="1880" y="3882"/>
                </a:lnTo>
                <a:lnTo>
                  <a:pt x="2317" y="3722"/>
                </a:lnTo>
                <a:lnTo>
                  <a:pt x="2742" y="3641"/>
                </a:lnTo>
                <a:lnTo>
                  <a:pt x="3214" y="3607"/>
                </a:lnTo>
                <a:lnTo>
                  <a:pt x="6656" y="3607"/>
                </a:lnTo>
                <a:lnTo>
                  <a:pt x="6989" y="3172"/>
                </a:lnTo>
                <a:lnTo>
                  <a:pt x="220" y="435"/>
                </a:lnTo>
                <a:lnTo>
                  <a:pt x="109" y="0"/>
                </a:lnTo>
                <a:close/>
              </a:path>
              <a:path w="7620" h="5080">
                <a:moveTo>
                  <a:pt x="7583" y="0"/>
                </a:moveTo>
                <a:lnTo>
                  <a:pt x="3846" y="3172"/>
                </a:lnTo>
                <a:lnTo>
                  <a:pt x="6989" y="3172"/>
                </a:lnTo>
                <a:lnTo>
                  <a:pt x="7146" y="2943"/>
                </a:lnTo>
                <a:lnTo>
                  <a:pt x="7342" y="2542"/>
                </a:lnTo>
                <a:lnTo>
                  <a:pt x="7442" y="2267"/>
                </a:lnTo>
                <a:lnTo>
                  <a:pt x="7568" y="1798"/>
                </a:lnTo>
                <a:lnTo>
                  <a:pt x="75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4466" y="11165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081" y="4512"/>
                </a:lnTo>
                <a:lnTo>
                  <a:pt x="2357" y="4077"/>
                </a:lnTo>
                <a:lnTo>
                  <a:pt x="2667" y="3687"/>
                </a:lnTo>
                <a:lnTo>
                  <a:pt x="3024" y="3367"/>
                </a:lnTo>
                <a:lnTo>
                  <a:pt x="3330" y="3125"/>
                </a:lnTo>
                <a:lnTo>
                  <a:pt x="3058" y="3057"/>
                </a:lnTo>
                <a:lnTo>
                  <a:pt x="113" y="435"/>
                </a:lnTo>
                <a:lnTo>
                  <a:pt x="0" y="0"/>
                </a:lnTo>
                <a:close/>
              </a:path>
              <a:path w="7620" h="5080">
                <a:moveTo>
                  <a:pt x="5715" y="2553"/>
                </a:moveTo>
                <a:lnTo>
                  <a:pt x="4829" y="2553"/>
                </a:lnTo>
                <a:lnTo>
                  <a:pt x="4358" y="2668"/>
                </a:lnTo>
                <a:lnTo>
                  <a:pt x="3498" y="3023"/>
                </a:lnTo>
                <a:lnTo>
                  <a:pt x="4102" y="3125"/>
                </a:lnTo>
                <a:lnTo>
                  <a:pt x="4392" y="3057"/>
                </a:lnTo>
                <a:lnTo>
                  <a:pt x="4714" y="3023"/>
                </a:lnTo>
                <a:lnTo>
                  <a:pt x="5399" y="2748"/>
                </a:lnTo>
                <a:lnTo>
                  <a:pt x="5611" y="2634"/>
                </a:lnTo>
                <a:close/>
              </a:path>
              <a:path w="7620" h="5080">
                <a:moveTo>
                  <a:pt x="7463" y="0"/>
                </a:moveTo>
                <a:lnTo>
                  <a:pt x="5715" y="2553"/>
                </a:lnTo>
                <a:lnTo>
                  <a:pt x="6209" y="2634"/>
                </a:lnTo>
                <a:lnTo>
                  <a:pt x="6706" y="2782"/>
                </a:lnTo>
                <a:lnTo>
                  <a:pt x="7037" y="2943"/>
                </a:lnTo>
                <a:lnTo>
                  <a:pt x="7428" y="1958"/>
                </a:lnTo>
                <a:lnTo>
                  <a:pt x="746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46030" y="11909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45" y="0"/>
                </a:moveTo>
                <a:lnTo>
                  <a:pt x="1184" y="3802"/>
                </a:lnTo>
                <a:lnTo>
                  <a:pt x="1414" y="4031"/>
                </a:lnTo>
                <a:lnTo>
                  <a:pt x="1655" y="4225"/>
                </a:lnTo>
                <a:lnTo>
                  <a:pt x="2207" y="4546"/>
                </a:lnTo>
                <a:lnTo>
                  <a:pt x="2759" y="4775"/>
                </a:lnTo>
                <a:lnTo>
                  <a:pt x="3380" y="4031"/>
                </a:lnTo>
                <a:lnTo>
                  <a:pt x="3737" y="3722"/>
                </a:lnTo>
                <a:lnTo>
                  <a:pt x="4128" y="3481"/>
                </a:lnTo>
                <a:lnTo>
                  <a:pt x="4565" y="3252"/>
                </a:lnTo>
                <a:lnTo>
                  <a:pt x="4869" y="3138"/>
                </a:lnTo>
                <a:lnTo>
                  <a:pt x="3461" y="3138"/>
                </a:lnTo>
                <a:lnTo>
                  <a:pt x="241" y="664"/>
                </a:lnTo>
                <a:lnTo>
                  <a:pt x="45" y="0"/>
                </a:lnTo>
                <a:close/>
              </a:path>
              <a:path w="7620" h="5080">
                <a:moveTo>
                  <a:pt x="7509" y="0"/>
                </a:moveTo>
                <a:lnTo>
                  <a:pt x="4128" y="3138"/>
                </a:lnTo>
                <a:lnTo>
                  <a:pt x="4869" y="3138"/>
                </a:lnTo>
                <a:lnTo>
                  <a:pt x="5473" y="3012"/>
                </a:lnTo>
                <a:lnTo>
                  <a:pt x="5945" y="2977"/>
                </a:lnTo>
                <a:lnTo>
                  <a:pt x="7051" y="2977"/>
                </a:lnTo>
                <a:lnTo>
                  <a:pt x="7322" y="2427"/>
                </a:lnTo>
                <a:lnTo>
                  <a:pt x="7568" y="1569"/>
                </a:lnTo>
                <a:lnTo>
                  <a:pt x="7509" y="0"/>
                </a:lnTo>
                <a:close/>
              </a:path>
              <a:path w="7620" h="5080">
                <a:moveTo>
                  <a:pt x="7051" y="2977"/>
                </a:moveTo>
                <a:lnTo>
                  <a:pt x="5945" y="2977"/>
                </a:lnTo>
                <a:lnTo>
                  <a:pt x="6485" y="3012"/>
                </a:lnTo>
                <a:lnTo>
                  <a:pt x="6957" y="3138"/>
                </a:lnTo>
                <a:lnTo>
                  <a:pt x="7051" y="297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48237" y="126965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1" y="1798"/>
                </a:lnTo>
                <a:lnTo>
                  <a:pt x="142" y="2267"/>
                </a:lnTo>
                <a:lnTo>
                  <a:pt x="237" y="2542"/>
                </a:lnTo>
                <a:lnTo>
                  <a:pt x="356" y="2737"/>
                </a:lnTo>
                <a:lnTo>
                  <a:pt x="471" y="3012"/>
                </a:lnTo>
                <a:lnTo>
                  <a:pt x="666" y="3252"/>
                </a:lnTo>
                <a:lnTo>
                  <a:pt x="827" y="3527"/>
                </a:lnTo>
                <a:lnTo>
                  <a:pt x="1494" y="4157"/>
                </a:lnTo>
                <a:lnTo>
                  <a:pt x="1966" y="4466"/>
                </a:lnTo>
                <a:lnTo>
                  <a:pt x="2518" y="4695"/>
                </a:lnTo>
                <a:lnTo>
                  <a:pt x="2867" y="4157"/>
                </a:lnTo>
                <a:lnTo>
                  <a:pt x="3104" y="3836"/>
                </a:lnTo>
                <a:lnTo>
                  <a:pt x="3495" y="3481"/>
                </a:lnTo>
                <a:lnTo>
                  <a:pt x="3952" y="3172"/>
                </a:lnTo>
                <a:lnTo>
                  <a:pt x="3737" y="3172"/>
                </a:lnTo>
                <a:lnTo>
                  <a:pt x="3058" y="3092"/>
                </a:lnTo>
                <a:lnTo>
                  <a:pt x="2437" y="2943"/>
                </a:lnTo>
                <a:lnTo>
                  <a:pt x="2161" y="2782"/>
                </a:lnTo>
                <a:lnTo>
                  <a:pt x="1839" y="2668"/>
                </a:lnTo>
                <a:lnTo>
                  <a:pt x="80" y="355"/>
                </a:lnTo>
                <a:lnTo>
                  <a:pt x="0" y="0"/>
                </a:lnTo>
                <a:close/>
              </a:path>
              <a:path w="7620" h="5080">
                <a:moveTo>
                  <a:pt x="3998" y="3140"/>
                </a:moveTo>
                <a:lnTo>
                  <a:pt x="3737" y="3172"/>
                </a:lnTo>
                <a:lnTo>
                  <a:pt x="3952" y="3172"/>
                </a:lnTo>
                <a:close/>
              </a:path>
              <a:path w="7620" h="5080">
                <a:moveTo>
                  <a:pt x="5775" y="2555"/>
                </a:moveTo>
                <a:lnTo>
                  <a:pt x="5381" y="2588"/>
                </a:lnTo>
                <a:lnTo>
                  <a:pt x="4662" y="2782"/>
                </a:lnTo>
                <a:lnTo>
                  <a:pt x="4358" y="2897"/>
                </a:lnTo>
                <a:lnTo>
                  <a:pt x="3998" y="3140"/>
                </a:lnTo>
                <a:lnTo>
                  <a:pt x="4404" y="3092"/>
                </a:lnTo>
                <a:lnTo>
                  <a:pt x="5071" y="2943"/>
                </a:lnTo>
                <a:lnTo>
                  <a:pt x="5623" y="2668"/>
                </a:lnTo>
                <a:lnTo>
                  <a:pt x="5775" y="2555"/>
                </a:lnTo>
                <a:close/>
              </a:path>
              <a:path w="7620" h="5080">
                <a:moveTo>
                  <a:pt x="7235" y="2542"/>
                </a:moveTo>
                <a:lnTo>
                  <a:pt x="5933" y="2542"/>
                </a:lnTo>
                <a:lnTo>
                  <a:pt x="6842" y="2668"/>
                </a:lnTo>
                <a:lnTo>
                  <a:pt x="7152" y="2782"/>
                </a:lnTo>
                <a:lnTo>
                  <a:pt x="7235" y="2542"/>
                </a:lnTo>
                <a:close/>
              </a:path>
              <a:path w="7620" h="5080">
                <a:moveTo>
                  <a:pt x="7509" y="0"/>
                </a:moveTo>
                <a:lnTo>
                  <a:pt x="7382" y="355"/>
                </a:lnTo>
                <a:lnTo>
                  <a:pt x="7313" y="664"/>
                </a:lnTo>
                <a:lnTo>
                  <a:pt x="6842" y="1534"/>
                </a:lnTo>
                <a:lnTo>
                  <a:pt x="6405" y="2038"/>
                </a:lnTo>
                <a:lnTo>
                  <a:pt x="6163" y="2267"/>
                </a:lnTo>
                <a:lnTo>
                  <a:pt x="5775" y="2555"/>
                </a:lnTo>
                <a:lnTo>
                  <a:pt x="5933" y="2542"/>
                </a:lnTo>
                <a:lnTo>
                  <a:pt x="7235" y="2542"/>
                </a:lnTo>
                <a:lnTo>
                  <a:pt x="7408" y="2038"/>
                </a:lnTo>
                <a:lnTo>
                  <a:pt x="7522" y="1534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50399" y="13444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3806" y="4901"/>
                </a:lnTo>
                <a:lnTo>
                  <a:pt x="3852" y="4546"/>
                </a:lnTo>
                <a:lnTo>
                  <a:pt x="3985" y="4191"/>
                </a:lnTo>
                <a:lnTo>
                  <a:pt x="4128" y="3916"/>
                </a:lnTo>
                <a:lnTo>
                  <a:pt x="4243" y="3607"/>
                </a:lnTo>
                <a:lnTo>
                  <a:pt x="4577" y="3138"/>
                </a:lnTo>
                <a:lnTo>
                  <a:pt x="114" y="320"/>
                </a:lnTo>
                <a:lnTo>
                  <a:pt x="0" y="0"/>
                </a:lnTo>
                <a:close/>
              </a:path>
              <a:path w="7620" h="5080">
                <a:moveTo>
                  <a:pt x="4656" y="3036"/>
                </a:moveTo>
                <a:lnTo>
                  <a:pt x="4438" y="3092"/>
                </a:lnTo>
                <a:lnTo>
                  <a:pt x="4082" y="3138"/>
                </a:lnTo>
                <a:lnTo>
                  <a:pt x="4577" y="3138"/>
                </a:lnTo>
                <a:close/>
              </a:path>
              <a:path w="7620" h="5080">
                <a:moveTo>
                  <a:pt x="6628" y="1774"/>
                </a:moveTo>
                <a:lnTo>
                  <a:pt x="4656" y="3036"/>
                </a:lnTo>
                <a:lnTo>
                  <a:pt x="5347" y="2782"/>
                </a:lnTo>
                <a:lnTo>
                  <a:pt x="5701" y="2588"/>
                </a:lnTo>
                <a:lnTo>
                  <a:pt x="6405" y="2038"/>
                </a:lnTo>
                <a:lnTo>
                  <a:pt x="6628" y="1774"/>
                </a:lnTo>
                <a:close/>
              </a:path>
              <a:path w="7620" h="5080">
                <a:moveTo>
                  <a:pt x="7509" y="0"/>
                </a:moveTo>
                <a:lnTo>
                  <a:pt x="7428" y="320"/>
                </a:lnTo>
                <a:lnTo>
                  <a:pt x="7313" y="629"/>
                </a:lnTo>
                <a:lnTo>
                  <a:pt x="6842" y="1523"/>
                </a:lnTo>
                <a:lnTo>
                  <a:pt x="6628" y="1774"/>
                </a:lnTo>
                <a:lnTo>
                  <a:pt x="6842" y="1729"/>
                </a:lnTo>
                <a:lnTo>
                  <a:pt x="7509" y="1649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4187" y="14102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4032" y="4890"/>
                </a:lnTo>
                <a:lnTo>
                  <a:pt x="4308" y="4844"/>
                </a:lnTo>
                <a:lnTo>
                  <a:pt x="4504" y="4340"/>
                </a:lnTo>
                <a:lnTo>
                  <a:pt x="4780" y="3870"/>
                </a:lnTo>
                <a:lnTo>
                  <a:pt x="5090" y="3435"/>
                </a:lnTo>
                <a:lnTo>
                  <a:pt x="5410" y="3126"/>
                </a:lnTo>
                <a:lnTo>
                  <a:pt x="3400" y="3126"/>
                </a:lnTo>
                <a:lnTo>
                  <a:pt x="3089" y="3046"/>
                </a:lnTo>
                <a:lnTo>
                  <a:pt x="2779" y="3012"/>
                </a:lnTo>
                <a:lnTo>
                  <a:pt x="2082" y="2737"/>
                </a:lnTo>
                <a:lnTo>
                  <a:pt x="143" y="423"/>
                </a:lnTo>
                <a:lnTo>
                  <a:pt x="19" y="0"/>
                </a:lnTo>
                <a:close/>
              </a:path>
              <a:path w="7620" h="5080">
                <a:moveTo>
                  <a:pt x="7493" y="0"/>
                </a:moveTo>
                <a:lnTo>
                  <a:pt x="4423" y="3046"/>
                </a:lnTo>
                <a:lnTo>
                  <a:pt x="4113" y="3126"/>
                </a:lnTo>
                <a:lnTo>
                  <a:pt x="5410" y="3126"/>
                </a:lnTo>
                <a:lnTo>
                  <a:pt x="5883" y="2737"/>
                </a:lnTo>
                <a:lnTo>
                  <a:pt x="6355" y="2462"/>
                </a:lnTo>
                <a:lnTo>
                  <a:pt x="6631" y="2382"/>
                </a:lnTo>
                <a:lnTo>
                  <a:pt x="6861" y="2267"/>
                </a:lnTo>
                <a:lnTo>
                  <a:pt x="7137" y="2221"/>
                </a:lnTo>
                <a:lnTo>
                  <a:pt x="7378" y="2153"/>
                </a:lnTo>
                <a:lnTo>
                  <a:pt x="7503" y="1752"/>
                </a:lnTo>
                <a:lnTo>
                  <a:pt x="749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8360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3906" y="4890"/>
                </a:lnTo>
                <a:lnTo>
                  <a:pt x="4033" y="4145"/>
                </a:lnTo>
                <a:lnTo>
                  <a:pt x="4263" y="3481"/>
                </a:lnTo>
                <a:lnTo>
                  <a:pt x="4464" y="3126"/>
                </a:lnTo>
                <a:lnTo>
                  <a:pt x="3400" y="3126"/>
                </a:lnTo>
                <a:lnTo>
                  <a:pt x="2768" y="3012"/>
                </a:lnTo>
                <a:lnTo>
                  <a:pt x="142" y="423"/>
                </a:lnTo>
                <a:lnTo>
                  <a:pt x="19" y="0"/>
                </a:lnTo>
                <a:close/>
              </a:path>
              <a:path w="7620" h="5080">
                <a:moveTo>
                  <a:pt x="4506" y="3051"/>
                </a:moveTo>
                <a:lnTo>
                  <a:pt x="4067" y="3126"/>
                </a:lnTo>
                <a:lnTo>
                  <a:pt x="4464" y="3126"/>
                </a:lnTo>
                <a:close/>
              </a:path>
              <a:path w="7620" h="5080">
                <a:moveTo>
                  <a:pt x="6968" y="1305"/>
                </a:moveTo>
                <a:lnTo>
                  <a:pt x="4506" y="3051"/>
                </a:lnTo>
                <a:lnTo>
                  <a:pt x="4734" y="3012"/>
                </a:lnTo>
                <a:lnTo>
                  <a:pt x="5367" y="2782"/>
                </a:lnTo>
                <a:lnTo>
                  <a:pt x="5919" y="2427"/>
                </a:lnTo>
                <a:lnTo>
                  <a:pt x="6620" y="1763"/>
                </a:lnTo>
                <a:lnTo>
                  <a:pt x="6968" y="1305"/>
                </a:lnTo>
                <a:close/>
              </a:path>
              <a:path w="7620" h="5080">
                <a:moveTo>
                  <a:pt x="7483" y="0"/>
                </a:moveTo>
                <a:lnTo>
                  <a:pt x="7370" y="423"/>
                </a:lnTo>
                <a:lnTo>
                  <a:pt x="7172" y="939"/>
                </a:lnTo>
                <a:lnTo>
                  <a:pt x="6968" y="1305"/>
                </a:lnTo>
                <a:lnTo>
                  <a:pt x="7207" y="1248"/>
                </a:lnTo>
                <a:lnTo>
                  <a:pt x="7563" y="1213"/>
                </a:lnTo>
                <a:lnTo>
                  <a:pt x="74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3517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22325" y="54355"/>
                </a:moveTo>
                <a:lnTo>
                  <a:pt x="18600" y="54355"/>
                </a:lnTo>
                <a:lnTo>
                  <a:pt x="19382" y="54482"/>
                </a:lnTo>
                <a:lnTo>
                  <a:pt x="20095" y="54736"/>
                </a:lnTo>
                <a:lnTo>
                  <a:pt x="22407" y="60578"/>
                </a:lnTo>
                <a:lnTo>
                  <a:pt x="22924" y="60578"/>
                </a:lnTo>
                <a:lnTo>
                  <a:pt x="26339" y="63753"/>
                </a:lnTo>
                <a:lnTo>
                  <a:pt x="27524" y="64642"/>
                </a:lnTo>
                <a:lnTo>
                  <a:pt x="28467" y="65277"/>
                </a:lnTo>
                <a:lnTo>
                  <a:pt x="29249" y="65658"/>
                </a:lnTo>
                <a:lnTo>
                  <a:pt x="25908" y="60578"/>
                </a:lnTo>
                <a:lnTo>
                  <a:pt x="23911" y="57149"/>
                </a:lnTo>
                <a:lnTo>
                  <a:pt x="22325" y="54355"/>
                </a:lnTo>
                <a:close/>
              </a:path>
              <a:path w="29845" h="66039">
                <a:moveTo>
                  <a:pt x="14702" y="0"/>
                </a:moveTo>
                <a:lnTo>
                  <a:pt x="12931" y="253"/>
                </a:lnTo>
                <a:lnTo>
                  <a:pt x="11286" y="634"/>
                </a:lnTo>
                <a:lnTo>
                  <a:pt x="8101" y="1142"/>
                </a:lnTo>
                <a:lnTo>
                  <a:pt x="5111" y="1904"/>
                </a:lnTo>
                <a:lnTo>
                  <a:pt x="2397" y="2539"/>
                </a:lnTo>
                <a:lnTo>
                  <a:pt x="1669" y="5079"/>
                </a:lnTo>
                <a:lnTo>
                  <a:pt x="1178" y="7111"/>
                </a:lnTo>
                <a:lnTo>
                  <a:pt x="741" y="9397"/>
                </a:lnTo>
                <a:lnTo>
                  <a:pt x="120" y="13842"/>
                </a:lnTo>
                <a:lnTo>
                  <a:pt x="0" y="22986"/>
                </a:lnTo>
                <a:lnTo>
                  <a:pt x="110" y="24383"/>
                </a:lnTo>
                <a:lnTo>
                  <a:pt x="14000" y="59943"/>
                </a:lnTo>
                <a:lnTo>
                  <a:pt x="14863" y="61086"/>
                </a:lnTo>
                <a:lnTo>
                  <a:pt x="14943" y="57149"/>
                </a:lnTo>
                <a:lnTo>
                  <a:pt x="13644" y="57149"/>
                </a:lnTo>
                <a:lnTo>
                  <a:pt x="12931" y="56895"/>
                </a:lnTo>
                <a:lnTo>
                  <a:pt x="10644" y="53720"/>
                </a:lnTo>
                <a:lnTo>
                  <a:pt x="10688" y="50672"/>
                </a:lnTo>
                <a:lnTo>
                  <a:pt x="9872" y="50545"/>
                </a:lnTo>
                <a:lnTo>
                  <a:pt x="6842" y="46989"/>
                </a:lnTo>
                <a:lnTo>
                  <a:pt x="6945" y="43687"/>
                </a:lnTo>
                <a:lnTo>
                  <a:pt x="7032" y="43306"/>
                </a:lnTo>
                <a:lnTo>
                  <a:pt x="7239" y="42925"/>
                </a:lnTo>
                <a:lnTo>
                  <a:pt x="6687" y="42671"/>
                </a:lnTo>
                <a:lnTo>
                  <a:pt x="6215" y="42417"/>
                </a:lnTo>
                <a:lnTo>
                  <a:pt x="5548" y="41782"/>
                </a:lnTo>
                <a:lnTo>
                  <a:pt x="5387" y="41528"/>
                </a:lnTo>
                <a:lnTo>
                  <a:pt x="5192" y="41274"/>
                </a:lnTo>
                <a:lnTo>
                  <a:pt x="5077" y="41020"/>
                </a:lnTo>
                <a:lnTo>
                  <a:pt x="4916" y="40766"/>
                </a:lnTo>
                <a:lnTo>
                  <a:pt x="4765" y="40131"/>
                </a:lnTo>
                <a:lnTo>
                  <a:pt x="4801" y="36194"/>
                </a:lnTo>
                <a:lnTo>
                  <a:pt x="4916" y="35940"/>
                </a:lnTo>
                <a:lnTo>
                  <a:pt x="4996" y="35559"/>
                </a:lnTo>
                <a:lnTo>
                  <a:pt x="5146" y="35432"/>
                </a:lnTo>
                <a:lnTo>
                  <a:pt x="5272" y="35178"/>
                </a:lnTo>
                <a:lnTo>
                  <a:pt x="4674" y="34924"/>
                </a:lnTo>
                <a:lnTo>
                  <a:pt x="3892" y="34416"/>
                </a:lnTo>
                <a:lnTo>
                  <a:pt x="3260" y="33654"/>
                </a:lnTo>
                <a:lnTo>
                  <a:pt x="3110" y="33400"/>
                </a:lnTo>
                <a:lnTo>
                  <a:pt x="2903" y="33146"/>
                </a:lnTo>
                <a:lnTo>
                  <a:pt x="2673" y="32511"/>
                </a:lnTo>
                <a:lnTo>
                  <a:pt x="2512" y="31876"/>
                </a:lnTo>
                <a:lnTo>
                  <a:pt x="2593" y="28447"/>
                </a:lnTo>
                <a:lnTo>
                  <a:pt x="2849" y="27812"/>
                </a:lnTo>
                <a:lnTo>
                  <a:pt x="3030" y="27431"/>
                </a:lnTo>
                <a:lnTo>
                  <a:pt x="2558" y="27177"/>
                </a:lnTo>
                <a:lnTo>
                  <a:pt x="2121" y="26796"/>
                </a:lnTo>
                <a:lnTo>
                  <a:pt x="1765" y="26415"/>
                </a:lnTo>
                <a:lnTo>
                  <a:pt x="1454" y="25907"/>
                </a:lnTo>
                <a:lnTo>
                  <a:pt x="1178" y="25526"/>
                </a:lnTo>
                <a:lnTo>
                  <a:pt x="1061" y="25145"/>
                </a:lnTo>
                <a:lnTo>
                  <a:pt x="948" y="24637"/>
                </a:lnTo>
                <a:lnTo>
                  <a:pt x="1061" y="20700"/>
                </a:lnTo>
                <a:lnTo>
                  <a:pt x="1178" y="20319"/>
                </a:lnTo>
                <a:lnTo>
                  <a:pt x="1730" y="19430"/>
                </a:lnTo>
                <a:lnTo>
                  <a:pt x="2087" y="19049"/>
                </a:lnTo>
                <a:lnTo>
                  <a:pt x="2478" y="18795"/>
                </a:lnTo>
                <a:lnTo>
                  <a:pt x="2949" y="18414"/>
                </a:lnTo>
                <a:lnTo>
                  <a:pt x="1517" y="15874"/>
                </a:lnTo>
                <a:lnTo>
                  <a:pt x="1569" y="12572"/>
                </a:lnTo>
                <a:lnTo>
                  <a:pt x="1684" y="12064"/>
                </a:lnTo>
                <a:lnTo>
                  <a:pt x="2363" y="10921"/>
                </a:lnTo>
                <a:lnTo>
                  <a:pt x="2673" y="10540"/>
                </a:lnTo>
                <a:lnTo>
                  <a:pt x="2984" y="10286"/>
                </a:lnTo>
                <a:lnTo>
                  <a:pt x="2593" y="9397"/>
                </a:lnTo>
                <a:lnTo>
                  <a:pt x="2708" y="5333"/>
                </a:lnTo>
                <a:lnTo>
                  <a:pt x="2869" y="5079"/>
                </a:lnTo>
                <a:lnTo>
                  <a:pt x="3030" y="4698"/>
                </a:lnTo>
                <a:lnTo>
                  <a:pt x="6997" y="2158"/>
                </a:lnTo>
                <a:lnTo>
                  <a:pt x="13008" y="2158"/>
                </a:lnTo>
                <a:lnTo>
                  <a:pt x="13322" y="1650"/>
                </a:lnTo>
                <a:lnTo>
                  <a:pt x="13759" y="1142"/>
                </a:lnTo>
                <a:lnTo>
                  <a:pt x="14426" y="253"/>
                </a:lnTo>
                <a:lnTo>
                  <a:pt x="14702" y="0"/>
                </a:lnTo>
                <a:close/>
              </a:path>
              <a:path w="29845" h="66039">
                <a:moveTo>
                  <a:pt x="21214" y="52323"/>
                </a:moveTo>
                <a:lnTo>
                  <a:pt x="18163" y="52323"/>
                </a:lnTo>
                <a:lnTo>
                  <a:pt x="18163" y="54101"/>
                </a:lnTo>
                <a:lnTo>
                  <a:pt x="18048" y="54482"/>
                </a:lnTo>
                <a:lnTo>
                  <a:pt x="18324" y="54355"/>
                </a:lnTo>
                <a:lnTo>
                  <a:pt x="22325" y="54355"/>
                </a:lnTo>
                <a:lnTo>
                  <a:pt x="21214" y="52323"/>
                </a:lnTo>
                <a:close/>
              </a:path>
              <a:path w="29845" h="66039">
                <a:moveTo>
                  <a:pt x="17940" y="53042"/>
                </a:moveTo>
                <a:lnTo>
                  <a:pt x="17726" y="53466"/>
                </a:lnTo>
                <a:lnTo>
                  <a:pt x="17531" y="53720"/>
                </a:lnTo>
                <a:lnTo>
                  <a:pt x="17301" y="54101"/>
                </a:lnTo>
                <a:lnTo>
                  <a:pt x="17025" y="54355"/>
                </a:lnTo>
                <a:lnTo>
                  <a:pt x="17220" y="54228"/>
                </a:lnTo>
                <a:lnTo>
                  <a:pt x="17887" y="53212"/>
                </a:lnTo>
                <a:lnTo>
                  <a:pt x="17940" y="53042"/>
                </a:lnTo>
                <a:close/>
              </a:path>
              <a:path w="29845" h="66039">
                <a:moveTo>
                  <a:pt x="18136" y="52412"/>
                </a:moveTo>
                <a:lnTo>
                  <a:pt x="17940" y="53042"/>
                </a:lnTo>
                <a:lnTo>
                  <a:pt x="18083" y="52704"/>
                </a:lnTo>
                <a:lnTo>
                  <a:pt x="18136" y="52412"/>
                </a:lnTo>
                <a:close/>
              </a:path>
              <a:path w="29845" h="66039">
                <a:moveTo>
                  <a:pt x="13008" y="2158"/>
                </a:moveTo>
                <a:lnTo>
                  <a:pt x="7745" y="2158"/>
                </a:lnTo>
                <a:lnTo>
                  <a:pt x="8848" y="2539"/>
                </a:lnTo>
                <a:lnTo>
                  <a:pt x="9124" y="2793"/>
                </a:lnTo>
                <a:lnTo>
                  <a:pt x="10343" y="8000"/>
                </a:lnTo>
                <a:lnTo>
                  <a:pt x="10102" y="8889"/>
                </a:lnTo>
                <a:lnTo>
                  <a:pt x="9550" y="9778"/>
                </a:lnTo>
                <a:lnTo>
                  <a:pt x="8848" y="10540"/>
                </a:lnTo>
                <a:lnTo>
                  <a:pt x="8297" y="11048"/>
                </a:lnTo>
                <a:lnTo>
                  <a:pt x="8492" y="11302"/>
                </a:lnTo>
                <a:lnTo>
                  <a:pt x="8653" y="11556"/>
                </a:lnTo>
                <a:lnTo>
                  <a:pt x="8874" y="12064"/>
                </a:lnTo>
                <a:lnTo>
                  <a:pt x="8998" y="16382"/>
                </a:lnTo>
                <a:lnTo>
                  <a:pt x="8572" y="17398"/>
                </a:lnTo>
                <a:lnTo>
                  <a:pt x="8251" y="17779"/>
                </a:lnTo>
                <a:lnTo>
                  <a:pt x="7906" y="18287"/>
                </a:lnTo>
                <a:lnTo>
                  <a:pt x="7503" y="18541"/>
                </a:lnTo>
                <a:lnTo>
                  <a:pt x="7032" y="18795"/>
                </a:lnTo>
                <a:lnTo>
                  <a:pt x="7664" y="19430"/>
                </a:lnTo>
                <a:lnTo>
                  <a:pt x="8297" y="20700"/>
                </a:lnTo>
                <a:lnTo>
                  <a:pt x="8377" y="24891"/>
                </a:lnTo>
                <a:lnTo>
                  <a:pt x="7986" y="25907"/>
                </a:lnTo>
                <a:lnTo>
                  <a:pt x="8848" y="26415"/>
                </a:lnTo>
                <a:lnTo>
                  <a:pt x="9515" y="27304"/>
                </a:lnTo>
                <a:lnTo>
                  <a:pt x="9791" y="27812"/>
                </a:lnTo>
                <a:lnTo>
                  <a:pt x="9987" y="28320"/>
                </a:lnTo>
                <a:lnTo>
                  <a:pt x="10102" y="31876"/>
                </a:lnTo>
                <a:lnTo>
                  <a:pt x="9872" y="32765"/>
                </a:lnTo>
                <a:lnTo>
                  <a:pt x="9630" y="33273"/>
                </a:lnTo>
                <a:lnTo>
                  <a:pt x="9469" y="33527"/>
                </a:lnTo>
                <a:lnTo>
                  <a:pt x="9791" y="33527"/>
                </a:lnTo>
                <a:lnTo>
                  <a:pt x="10343" y="33908"/>
                </a:lnTo>
                <a:lnTo>
                  <a:pt x="10849" y="34162"/>
                </a:lnTo>
                <a:lnTo>
                  <a:pt x="11321" y="34670"/>
                </a:lnTo>
                <a:lnTo>
                  <a:pt x="12183" y="40131"/>
                </a:lnTo>
                <a:lnTo>
                  <a:pt x="12068" y="40639"/>
                </a:lnTo>
                <a:lnTo>
                  <a:pt x="11873" y="41020"/>
                </a:lnTo>
                <a:lnTo>
                  <a:pt x="12425" y="41274"/>
                </a:lnTo>
                <a:lnTo>
                  <a:pt x="12896" y="41528"/>
                </a:lnTo>
                <a:lnTo>
                  <a:pt x="13563" y="42163"/>
                </a:lnTo>
                <a:lnTo>
                  <a:pt x="13724" y="42417"/>
                </a:lnTo>
                <a:lnTo>
                  <a:pt x="13920" y="42671"/>
                </a:lnTo>
                <a:lnTo>
                  <a:pt x="14276" y="43560"/>
                </a:lnTo>
                <a:lnTo>
                  <a:pt x="14391" y="47370"/>
                </a:lnTo>
                <a:lnTo>
                  <a:pt x="15921" y="47624"/>
                </a:lnTo>
                <a:lnTo>
                  <a:pt x="16588" y="48005"/>
                </a:lnTo>
                <a:lnTo>
                  <a:pt x="17140" y="48513"/>
                </a:lnTo>
                <a:lnTo>
                  <a:pt x="17611" y="49148"/>
                </a:lnTo>
                <a:lnTo>
                  <a:pt x="17807" y="49529"/>
                </a:lnTo>
                <a:lnTo>
                  <a:pt x="17968" y="49783"/>
                </a:lnTo>
                <a:lnTo>
                  <a:pt x="18121" y="50291"/>
                </a:lnTo>
                <a:lnTo>
                  <a:pt x="18244" y="51815"/>
                </a:lnTo>
                <a:lnTo>
                  <a:pt x="18136" y="52412"/>
                </a:lnTo>
                <a:lnTo>
                  <a:pt x="21214" y="52323"/>
                </a:lnTo>
                <a:lnTo>
                  <a:pt x="19220" y="48513"/>
                </a:lnTo>
                <a:lnTo>
                  <a:pt x="15725" y="41020"/>
                </a:lnTo>
                <a:lnTo>
                  <a:pt x="9767" y="17779"/>
                </a:lnTo>
                <a:lnTo>
                  <a:pt x="9886" y="12572"/>
                </a:lnTo>
                <a:lnTo>
                  <a:pt x="12850" y="2412"/>
                </a:lnTo>
                <a:lnTo>
                  <a:pt x="13008" y="215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25377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578" y="0"/>
                </a:moveTo>
                <a:lnTo>
                  <a:pt x="7463" y="309"/>
                </a:lnTo>
                <a:lnTo>
                  <a:pt x="7382" y="629"/>
                </a:lnTo>
                <a:lnTo>
                  <a:pt x="6911" y="1523"/>
                </a:lnTo>
                <a:lnTo>
                  <a:pt x="4162" y="3126"/>
                </a:lnTo>
                <a:lnTo>
                  <a:pt x="3099" y="3126"/>
                </a:lnTo>
                <a:lnTo>
                  <a:pt x="3300" y="3481"/>
                </a:lnTo>
                <a:lnTo>
                  <a:pt x="3530" y="4145"/>
                </a:lnTo>
                <a:lnTo>
                  <a:pt x="3645" y="4890"/>
                </a:lnTo>
                <a:lnTo>
                  <a:pt x="4599" y="4810"/>
                </a:lnTo>
                <a:lnTo>
                  <a:pt x="6970" y="3126"/>
                </a:lnTo>
                <a:lnTo>
                  <a:pt x="3495" y="3126"/>
                </a:lnTo>
                <a:lnTo>
                  <a:pt x="3056" y="3051"/>
                </a:lnTo>
                <a:lnTo>
                  <a:pt x="7017" y="3051"/>
                </a:lnTo>
                <a:lnTo>
                  <a:pt x="7259" y="2622"/>
                </a:lnTo>
                <a:lnTo>
                  <a:pt x="7509" y="2072"/>
                </a:lnTo>
                <a:lnTo>
                  <a:pt x="7624" y="1213"/>
                </a:lnTo>
                <a:lnTo>
                  <a:pt x="7578" y="0"/>
                </a:lnTo>
                <a:close/>
              </a:path>
              <a:path w="7620" h="5080">
                <a:moveTo>
                  <a:pt x="634" y="1313"/>
                </a:moveTo>
                <a:lnTo>
                  <a:pt x="3056" y="3051"/>
                </a:lnTo>
                <a:lnTo>
                  <a:pt x="2748" y="2588"/>
                </a:lnTo>
                <a:lnTo>
                  <a:pt x="634" y="1313"/>
                </a:lnTo>
                <a:close/>
              </a:path>
              <a:path w="7620" h="5080">
                <a:moveTo>
                  <a:pt x="68" y="0"/>
                </a:moveTo>
                <a:lnTo>
                  <a:pt x="0" y="1213"/>
                </a:lnTo>
                <a:lnTo>
                  <a:pt x="344" y="1248"/>
                </a:lnTo>
                <a:lnTo>
                  <a:pt x="634" y="1313"/>
                </a:lnTo>
                <a:lnTo>
                  <a:pt x="264" y="629"/>
                </a:lnTo>
                <a:lnTo>
                  <a:pt x="149" y="309"/>
                </a:lnTo>
                <a:lnTo>
                  <a:pt x="6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8535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14581" y="0"/>
                </a:moveTo>
                <a:lnTo>
                  <a:pt x="19505" y="17017"/>
                </a:lnTo>
                <a:lnTo>
                  <a:pt x="19383" y="19430"/>
                </a:lnTo>
                <a:lnTo>
                  <a:pt x="3172" y="60832"/>
                </a:lnTo>
                <a:lnTo>
                  <a:pt x="0" y="65658"/>
                </a:lnTo>
                <a:lnTo>
                  <a:pt x="816" y="65277"/>
                </a:lnTo>
                <a:lnTo>
                  <a:pt x="2943" y="63753"/>
                </a:lnTo>
                <a:lnTo>
                  <a:pt x="3104" y="63118"/>
                </a:lnTo>
                <a:lnTo>
                  <a:pt x="3576" y="62229"/>
                </a:lnTo>
                <a:lnTo>
                  <a:pt x="4001" y="61721"/>
                </a:lnTo>
                <a:lnTo>
                  <a:pt x="4519" y="61213"/>
                </a:lnTo>
                <a:lnTo>
                  <a:pt x="5381" y="60832"/>
                </a:lnTo>
                <a:lnTo>
                  <a:pt x="6370" y="60578"/>
                </a:lnTo>
                <a:lnTo>
                  <a:pt x="6842" y="60578"/>
                </a:lnTo>
                <a:lnTo>
                  <a:pt x="6937" y="59308"/>
                </a:lnTo>
                <a:lnTo>
                  <a:pt x="10648" y="54355"/>
                </a:lnTo>
                <a:lnTo>
                  <a:pt x="11168" y="54355"/>
                </a:lnTo>
                <a:lnTo>
                  <a:pt x="11071" y="53974"/>
                </a:lnTo>
                <a:lnTo>
                  <a:pt x="14857" y="47370"/>
                </a:lnTo>
                <a:lnTo>
                  <a:pt x="14972" y="43560"/>
                </a:lnTo>
                <a:lnTo>
                  <a:pt x="17410" y="41020"/>
                </a:lnTo>
                <a:lnTo>
                  <a:pt x="17214" y="40639"/>
                </a:lnTo>
                <a:lnTo>
                  <a:pt x="17053" y="40131"/>
                </a:lnTo>
                <a:lnTo>
                  <a:pt x="17053" y="36321"/>
                </a:lnTo>
                <a:lnTo>
                  <a:pt x="17410" y="35432"/>
                </a:lnTo>
                <a:lnTo>
                  <a:pt x="18157" y="34416"/>
                </a:lnTo>
                <a:lnTo>
                  <a:pt x="18399" y="34162"/>
                </a:lnTo>
                <a:lnTo>
                  <a:pt x="18905" y="33908"/>
                </a:lnTo>
                <a:lnTo>
                  <a:pt x="19457" y="33527"/>
                </a:lnTo>
                <a:lnTo>
                  <a:pt x="19767" y="33527"/>
                </a:lnTo>
                <a:lnTo>
                  <a:pt x="19442" y="32892"/>
                </a:lnTo>
                <a:lnTo>
                  <a:pt x="19344" y="32638"/>
                </a:lnTo>
                <a:lnTo>
                  <a:pt x="19248" y="32257"/>
                </a:lnTo>
                <a:lnTo>
                  <a:pt x="19256" y="28447"/>
                </a:lnTo>
                <a:lnTo>
                  <a:pt x="19457" y="27812"/>
                </a:lnTo>
                <a:lnTo>
                  <a:pt x="19733" y="27304"/>
                </a:lnTo>
                <a:lnTo>
                  <a:pt x="20043" y="26923"/>
                </a:lnTo>
                <a:lnTo>
                  <a:pt x="20400" y="26415"/>
                </a:lnTo>
                <a:lnTo>
                  <a:pt x="21308" y="25907"/>
                </a:lnTo>
                <a:lnTo>
                  <a:pt x="21067" y="25399"/>
                </a:lnTo>
                <a:lnTo>
                  <a:pt x="20906" y="24891"/>
                </a:lnTo>
                <a:lnTo>
                  <a:pt x="21895" y="19177"/>
                </a:lnTo>
                <a:lnTo>
                  <a:pt x="22205" y="18796"/>
                </a:lnTo>
                <a:lnTo>
                  <a:pt x="20161" y="15748"/>
                </a:lnTo>
                <a:lnTo>
                  <a:pt x="20239" y="12446"/>
                </a:lnTo>
                <a:lnTo>
                  <a:pt x="20595" y="11557"/>
                </a:lnTo>
                <a:lnTo>
                  <a:pt x="20756" y="11303"/>
                </a:lnTo>
                <a:lnTo>
                  <a:pt x="20952" y="11049"/>
                </a:lnTo>
                <a:lnTo>
                  <a:pt x="20400" y="10541"/>
                </a:lnTo>
                <a:lnTo>
                  <a:pt x="19491" y="9525"/>
                </a:lnTo>
                <a:lnTo>
                  <a:pt x="19079" y="8636"/>
                </a:lnTo>
                <a:lnTo>
                  <a:pt x="18990" y="8382"/>
                </a:lnTo>
                <a:lnTo>
                  <a:pt x="18870" y="7874"/>
                </a:lnTo>
                <a:lnTo>
                  <a:pt x="18951" y="4445"/>
                </a:lnTo>
                <a:lnTo>
                  <a:pt x="19376" y="3556"/>
                </a:lnTo>
                <a:lnTo>
                  <a:pt x="19848" y="3048"/>
                </a:lnTo>
                <a:lnTo>
                  <a:pt x="20434" y="2540"/>
                </a:lnTo>
                <a:lnTo>
                  <a:pt x="21504" y="2159"/>
                </a:lnTo>
                <a:lnTo>
                  <a:pt x="25223" y="2159"/>
                </a:lnTo>
                <a:lnTo>
                  <a:pt x="24137" y="1905"/>
                </a:lnTo>
                <a:lnTo>
                  <a:pt x="21182" y="1143"/>
                </a:lnTo>
                <a:lnTo>
                  <a:pt x="18008" y="635"/>
                </a:lnTo>
                <a:lnTo>
                  <a:pt x="16306" y="254"/>
                </a:lnTo>
                <a:lnTo>
                  <a:pt x="14581" y="0"/>
                </a:lnTo>
                <a:close/>
              </a:path>
              <a:path w="29845" h="66039">
                <a:moveTo>
                  <a:pt x="25223" y="2159"/>
                </a:moveTo>
                <a:lnTo>
                  <a:pt x="22677" y="2159"/>
                </a:lnTo>
                <a:lnTo>
                  <a:pt x="23815" y="2540"/>
                </a:lnTo>
                <a:lnTo>
                  <a:pt x="24528" y="2921"/>
                </a:lnTo>
                <a:lnTo>
                  <a:pt x="26732" y="8890"/>
                </a:lnTo>
                <a:lnTo>
                  <a:pt x="26607" y="9525"/>
                </a:lnTo>
                <a:lnTo>
                  <a:pt x="26414" y="10033"/>
                </a:lnTo>
                <a:lnTo>
                  <a:pt x="26253" y="10287"/>
                </a:lnTo>
                <a:lnTo>
                  <a:pt x="26575" y="10541"/>
                </a:lnTo>
                <a:lnTo>
                  <a:pt x="27162" y="11303"/>
                </a:lnTo>
                <a:lnTo>
                  <a:pt x="27553" y="12065"/>
                </a:lnTo>
                <a:lnTo>
                  <a:pt x="27648" y="12446"/>
                </a:lnTo>
                <a:lnTo>
                  <a:pt x="27696" y="14351"/>
                </a:lnTo>
                <a:lnTo>
                  <a:pt x="27679" y="16129"/>
                </a:lnTo>
                <a:lnTo>
                  <a:pt x="26334" y="18415"/>
                </a:lnTo>
                <a:lnTo>
                  <a:pt x="27162" y="19050"/>
                </a:lnTo>
                <a:lnTo>
                  <a:pt x="27518" y="19431"/>
                </a:lnTo>
                <a:lnTo>
                  <a:pt x="28070" y="20320"/>
                </a:lnTo>
                <a:lnTo>
                  <a:pt x="28266" y="20955"/>
                </a:lnTo>
                <a:lnTo>
                  <a:pt x="28386" y="24384"/>
                </a:lnTo>
                <a:lnTo>
                  <a:pt x="28070" y="25527"/>
                </a:lnTo>
                <a:lnTo>
                  <a:pt x="27518" y="26416"/>
                </a:lnTo>
                <a:lnTo>
                  <a:pt x="26725" y="27178"/>
                </a:lnTo>
                <a:lnTo>
                  <a:pt x="26253" y="27432"/>
                </a:lnTo>
                <a:lnTo>
                  <a:pt x="26495" y="27940"/>
                </a:lnTo>
                <a:lnTo>
                  <a:pt x="26656" y="28448"/>
                </a:lnTo>
                <a:lnTo>
                  <a:pt x="26705" y="32131"/>
                </a:lnTo>
                <a:lnTo>
                  <a:pt x="26460" y="32893"/>
                </a:lnTo>
                <a:lnTo>
                  <a:pt x="26184" y="33401"/>
                </a:lnTo>
                <a:lnTo>
                  <a:pt x="25586" y="34163"/>
                </a:lnTo>
                <a:lnTo>
                  <a:pt x="25356" y="34417"/>
                </a:lnTo>
                <a:lnTo>
                  <a:pt x="25080" y="34544"/>
                </a:lnTo>
                <a:lnTo>
                  <a:pt x="24563" y="34924"/>
                </a:lnTo>
                <a:lnTo>
                  <a:pt x="23976" y="35178"/>
                </a:lnTo>
                <a:lnTo>
                  <a:pt x="24137" y="35432"/>
                </a:lnTo>
                <a:lnTo>
                  <a:pt x="24367" y="35940"/>
                </a:lnTo>
                <a:lnTo>
                  <a:pt x="24488" y="36321"/>
                </a:lnTo>
                <a:lnTo>
                  <a:pt x="24528" y="40131"/>
                </a:lnTo>
                <a:lnTo>
                  <a:pt x="24413" y="40385"/>
                </a:lnTo>
                <a:lnTo>
                  <a:pt x="24333" y="40766"/>
                </a:lnTo>
                <a:lnTo>
                  <a:pt x="24218" y="41020"/>
                </a:lnTo>
                <a:lnTo>
                  <a:pt x="23700" y="41782"/>
                </a:lnTo>
                <a:lnTo>
                  <a:pt x="23309" y="42163"/>
                </a:lnTo>
                <a:lnTo>
                  <a:pt x="23079" y="42417"/>
                </a:lnTo>
                <a:lnTo>
                  <a:pt x="22010" y="42925"/>
                </a:lnTo>
                <a:lnTo>
                  <a:pt x="22205" y="43306"/>
                </a:lnTo>
                <a:lnTo>
                  <a:pt x="22266" y="43560"/>
                </a:lnTo>
                <a:lnTo>
                  <a:pt x="22366" y="47370"/>
                </a:lnTo>
                <a:lnTo>
                  <a:pt x="22286" y="47751"/>
                </a:lnTo>
                <a:lnTo>
                  <a:pt x="22171" y="48132"/>
                </a:lnTo>
                <a:lnTo>
                  <a:pt x="18594" y="50672"/>
                </a:lnTo>
                <a:lnTo>
                  <a:pt x="18556" y="54101"/>
                </a:lnTo>
                <a:lnTo>
                  <a:pt x="15605" y="57149"/>
                </a:lnTo>
                <a:lnTo>
                  <a:pt x="14305" y="57149"/>
                </a:lnTo>
                <a:lnTo>
                  <a:pt x="14386" y="61086"/>
                </a:lnTo>
                <a:lnTo>
                  <a:pt x="29181" y="23749"/>
                </a:lnTo>
                <a:lnTo>
                  <a:pt x="29308" y="21971"/>
                </a:lnTo>
                <a:lnTo>
                  <a:pt x="29204" y="14859"/>
                </a:lnTo>
                <a:lnTo>
                  <a:pt x="26851" y="2540"/>
                </a:lnTo>
                <a:lnTo>
                  <a:pt x="25223" y="2159"/>
                </a:lnTo>
                <a:close/>
              </a:path>
              <a:path w="29845" h="66039">
                <a:moveTo>
                  <a:pt x="6937" y="59308"/>
                </a:moveTo>
                <a:lnTo>
                  <a:pt x="7037" y="59816"/>
                </a:lnTo>
                <a:lnTo>
                  <a:pt x="7233" y="60197"/>
                </a:lnTo>
                <a:lnTo>
                  <a:pt x="7072" y="59816"/>
                </a:lnTo>
                <a:lnTo>
                  <a:pt x="6957" y="59435"/>
                </a:lnTo>
                <a:close/>
              </a:path>
              <a:path w="29845" h="66039">
                <a:moveTo>
                  <a:pt x="11168" y="54355"/>
                </a:moveTo>
                <a:lnTo>
                  <a:pt x="10924" y="54355"/>
                </a:lnTo>
                <a:lnTo>
                  <a:pt x="11200" y="54482"/>
                </a:lnTo>
                <a:close/>
              </a:path>
              <a:path w="29845" h="66039">
                <a:moveTo>
                  <a:pt x="11543" y="53510"/>
                </a:moveTo>
                <a:lnTo>
                  <a:pt x="12028" y="54228"/>
                </a:lnTo>
                <a:lnTo>
                  <a:pt x="12258" y="54355"/>
                </a:lnTo>
                <a:lnTo>
                  <a:pt x="11982" y="54101"/>
                </a:lnTo>
                <a:lnTo>
                  <a:pt x="11543" y="53510"/>
                </a:lnTo>
                <a:close/>
              </a:path>
              <a:path w="29845" h="66039">
                <a:moveTo>
                  <a:pt x="11332" y="53118"/>
                </a:moveTo>
                <a:lnTo>
                  <a:pt x="11481" y="53408"/>
                </a:lnTo>
                <a:lnTo>
                  <a:pt x="11332" y="53118"/>
                </a:lnTo>
                <a:close/>
              </a:path>
              <a:path w="29845" h="66039">
                <a:moveTo>
                  <a:pt x="11129" y="52323"/>
                </a:moveTo>
                <a:lnTo>
                  <a:pt x="11291" y="52986"/>
                </a:lnTo>
                <a:lnTo>
                  <a:pt x="11129" y="52323"/>
                </a:lnTo>
                <a:close/>
              </a:path>
              <a:path w="29845" h="66039">
                <a:moveTo>
                  <a:pt x="27696" y="14351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0204" y="142277"/>
            <a:ext cx="43815" cy="33655"/>
          </a:xfrm>
          <a:custGeom>
            <a:avLst/>
            <a:gdLst/>
            <a:ahLst/>
            <a:cxnLst/>
            <a:rect l="l" t="t" r="r" b="b"/>
            <a:pathLst>
              <a:path w="43815" h="33655">
                <a:moveTo>
                  <a:pt x="31063" y="22859"/>
                </a:moveTo>
                <a:lnTo>
                  <a:pt x="26383" y="27371"/>
                </a:lnTo>
                <a:lnTo>
                  <a:pt x="26891" y="28035"/>
                </a:lnTo>
                <a:lnTo>
                  <a:pt x="35387" y="33636"/>
                </a:lnTo>
                <a:lnTo>
                  <a:pt x="36376" y="33006"/>
                </a:lnTo>
                <a:lnTo>
                  <a:pt x="39826" y="29868"/>
                </a:lnTo>
                <a:lnTo>
                  <a:pt x="40228" y="29444"/>
                </a:lnTo>
                <a:lnTo>
                  <a:pt x="41289" y="27955"/>
                </a:lnTo>
                <a:lnTo>
                  <a:pt x="41838" y="27050"/>
                </a:lnTo>
                <a:lnTo>
                  <a:pt x="39400" y="26627"/>
                </a:lnTo>
                <a:lnTo>
                  <a:pt x="38733" y="26466"/>
                </a:lnTo>
                <a:lnTo>
                  <a:pt x="31730" y="23374"/>
                </a:lnTo>
                <a:lnTo>
                  <a:pt x="31063" y="22859"/>
                </a:lnTo>
                <a:close/>
              </a:path>
              <a:path w="43815" h="33655">
                <a:moveTo>
                  <a:pt x="41171" y="10960"/>
                </a:moveTo>
                <a:lnTo>
                  <a:pt x="29844" y="14372"/>
                </a:lnTo>
                <a:lnTo>
                  <a:pt x="30281" y="14957"/>
                </a:lnTo>
                <a:lnTo>
                  <a:pt x="31650" y="20832"/>
                </a:lnTo>
                <a:lnTo>
                  <a:pt x="34088" y="21061"/>
                </a:lnTo>
                <a:lnTo>
                  <a:pt x="43678" y="20041"/>
                </a:lnTo>
                <a:lnTo>
                  <a:pt x="43563" y="17694"/>
                </a:lnTo>
                <a:lnTo>
                  <a:pt x="43253" y="15976"/>
                </a:lnTo>
                <a:lnTo>
                  <a:pt x="43092" y="15380"/>
                </a:lnTo>
                <a:lnTo>
                  <a:pt x="42775" y="14372"/>
                </a:lnTo>
                <a:lnTo>
                  <a:pt x="42310" y="13158"/>
                </a:lnTo>
                <a:lnTo>
                  <a:pt x="41171" y="10960"/>
                </a:lnTo>
                <a:close/>
              </a:path>
              <a:path w="43815" h="33655">
                <a:moveTo>
                  <a:pt x="24853" y="274"/>
                </a:moveTo>
                <a:lnTo>
                  <a:pt x="22806" y="11040"/>
                </a:lnTo>
                <a:lnTo>
                  <a:pt x="24186" y="11154"/>
                </a:lnTo>
                <a:lnTo>
                  <a:pt x="24612" y="11280"/>
                </a:lnTo>
                <a:lnTo>
                  <a:pt x="29131" y="13582"/>
                </a:lnTo>
                <a:lnTo>
                  <a:pt x="30621" y="10960"/>
                </a:lnTo>
                <a:lnTo>
                  <a:pt x="31374" y="9791"/>
                </a:lnTo>
                <a:lnTo>
                  <a:pt x="33030" y="7478"/>
                </a:lnTo>
                <a:lnTo>
                  <a:pt x="33812" y="6459"/>
                </a:lnTo>
                <a:lnTo>
                  <a:pt x="35306" y="4695"/>
                </a:lnTo>
                <a:lnTo>
                  <a:pt x="34525" y="4145"/>
                </a:lnTo>
                <a:lnTo>
                  <a:pt x="25716" y="435"/>
                </a:lnTo>
                <a:lnTo>
                  <a:pt x="24853" y="274"/>
                </a:lnTo>
                <a:close/>
              </a:path>
              <a:path w="43815" h="33655">
                <a:moveTo>
                  <a:pt x="118" y="14212"/>
                </a:moveTo>
                <a:lnTo>
                  <a:pt x="0" y="18988"/>
                </a:lnTo>
                <a:lnTo>
                  <a:pt x="83" y="19618"/>
                </a:lnTo>
                <a:lnTo>
                  <a:pt x="229" y="20316"/>
                </a:lnTo>
                <a:lnTo>
                  <a:pt x="6373" y="24004"/>
                </a:lnTo>
                <a:lnTo>
                  <a:pt x="7155" y="23958"/>
                </a:lnTo>
                <a:lnTo>
                  <a:pt x="13722" y="22355"/>
                </a:lnTo>
                <a:lnTo>
                  <a:pt x="13526" y="21691"/>
                </a:lnTo>
                <a:lnTo>
                  <a:pt x="13365" y="21026"/>
                </a:lnTo>
                <a:lnTo>
                  <a:pt x="13244" y="20202"/>
                </a:lnTo>
                <a:lnTo>
                  <a:pt x="13333" y="18404"/>
                </a:lnTo>
                <a:lnTo>
                  <a:pt x="13424" y="17808"/>
                </a:lnTo>
                <a:lnTo>
                  <a:pt x="13572" y="17270"/>
                </a:lnTo>
                <a:lnTo>
                  <a:pt x="13768" y="16720"/>
                </a:lnTo>
                <a:lnTo>
                  <a:pt x="13998" y="16205"/>
                </a:lnTo>
                <a:lnTo>
                  <a:pt x="8501" y="16205"/>
                </a:lnTo>
                <a:lnTo>
                  <a:pt x="7477" y="16125"/>
                </a:lnTo>
                <a:lnTo>
                  <a:pt x="6534" y="16010"/>
                </a:lnTo>
                <a:lnTo>
                  <a:pt x="4637" y="15701"/>
                </a:lnTo>
                <a:lnTo>
                  <a:pt x="2164" y="14991"/>
                </a:lnTo>
                <a:lnTo>
                  <a:pt x="118" y="14212"/>
                </a:lnTo>
                <a:close/>
              </a:path>
              <a:path w="43815" h="33655">
                <a:moveTo>
                  <a:pt x="14550" y="15186"/>
                </a:moveTo>
                <a:lnTo>
                  <a:pt x="9478" y="16205"/>
                </a:lnTo>
                <a:lnTo>
                  <a:pt x="13998" y="16205"/>
                </a:lnTo>
                <a:lnTo>
                  <a:pt x="14550" y="15186"/>
                </a:lnTo>
                <a:close/>
              </a:path>
              <a:path w="43815" h="33655">
                <a:moveTo>
                  <a:pt x="17264" y="0"/>
                </a:moveTo>
                <a:lnTo>
                  <a:pt x="6879" y="3836"/>
                </a:lnTo>
                <a:lnTo>
                  <a:pt x="7431" y="5016"/>
                </a:lnTo>
                <a:lnTo>
                  <a:pt x="14791" y="14842"/>
                </a:lnTo>
                <a:lnTo>
                  <a:pt x="15102" y="14407"/>
                </a:lnTo>
                <a:lnTo>
                  <a:pt x="15458" y="14017"/>
                </a:lnTo>
                <a:lnTo>
                  <a:pt x="21783" y="11040"/>
                </a:lnTo>
                <a:lnTo>
                  <a:pt x="22369" y="11040"/>
                </a:lnTo>
                <a:lnTo>
                  <a:pt x="21392" y="9791"/>
                </a:lnTo>
                <a:lnTo>
                  <a:pt x="20529" y="8451"/>
                </a:lnTo>
                <a:lnTo>
                  <a:pt x="19736" y="7008"/>
                </a:lnTo>
                <a:lnTo>
                  <a:pt x="19425" y="6264"/>
                </a:lnTo>
                <a:lnTo>
                  <a:pt x="19069" y="5520"/>
                </a:lnTo>
                <a:lnTo>
                  <a:pt x="18420" y="3836"/>
                </a:lnTo>
                <a:lnTo>
                  <a:pt x="17533" y="1053"/>
                </a:lnTo>
                <a:lnTo>
                  <a:pt x="1726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6602" y="270191"/>
            <a:ext cx="9525" cy="20955"/>
          </a:xfrm>
          <a:custGeom>
            <a:avLst/>
            <a:gdLst/>
            <a:ahLst/>
            <a:cxnLst/>
            <a:rect l="l" t="t" r="r" b="b"/>
            <a:pathLst>
              <a:path w="9525" h="20954">
                <a:moveTo>
                  <a:pt x="1694" y="0"/>
                </a:moveTo>
                <a:lnTo>
                  <a:pt x="1223" y="939"/>
                </a:lnTo>
                <a:lnTo>
                  <a:pt x="717" y="2072"/>
                </a:lnTo>
                <a:lnTo>
                  <a:pt x="521" y="2656"/>
                </a:lnTo>
                <a:lnTo>
                  <a:pt x="280" y="3286"/>
                </a:lnTo>
                <a:lnTo>
                  <a:pt x="130" y="3836"/>
                </a:lnTo>
                <a:lnTo>
                  <a:pt x="50" y="4386"/>
                </a:lnTo>
                <a:lnTo>
                  <a:pt x="0" y="7833"/>
                </a:lnTo>
                <a:lnTo>
                  <a:pt x="212" y="9196"/>
                </a:lnTo>
                <a:lnTo>
                  <a:pt x="5823" y="20397"/>
                </a:lnTo>
                <a:lnTo>
                  <a:pt x="6099" y="20316"/>
                </a:lnTo>
                <a:lnTo>
                  <a:pt x="6340" y="20122"/>
                </a:lnTo>
                <a:lnTo>
                  <a:pt x="6570" y="19893"/>
                </a:lnTo>
                <a:lnTo>
                  <a:pt x="7203" y="18908"/>
                </a:lnTo>
                <a:lnTo>
                  <a:pt x="7594" y="18518"/>
                </a:lnTo>
                <a:lnTo>
                  <a:pt x="8307" y="17969"/>
                </a:lnTo>
                <a:lnTo>
                  <a:pt x="8456" y="17740"/>
                </a:lnTo>
                <a:lnTo>
                  <a:pt x="8663" y="17499"/>
                </a:lnTo>
                <a:lnTo>
                  <a:pt x="8928" y="16755"/>
                </a:lnTo>
                <a:lnTo>
                  <a:pt x="9089" y="16205"/>
                </a:lnTo>
                <a:lnTo>
                  <a:pt x="9330" y="14796"/>
                </a:lnTo>
                <a:lnTo>
                  <a:pt x="9250" y="12689"/>
                </a:lnTo>
                <a:lnTo>
                  <a:pt x="8778" y="11349"/>
                </a:lnTo>
                <a:lnTo>
                  <a:pt x="8341" y="10261"/>
                </a:lnTo>
                <a:lnTo>
                  <a:pt x="7721" y="9127"/>
                </a:lnTo>
                <a:lnTo>
                  <a:pt x="6260" y="6069"/>
                </a:lnTo>
                <a:lnTo>
                  <a:pt x="5593" y="4936"/>
                </a:lnTo>
                <a:lnTo>
                  <a:pt x="5202" y="4386"/>
                </a:lnTo>
                <a:lnTo>
                  <a:pt x="2913" y="1763"/>
                </a:lnTo>
                <a:lnTo>
                  <a:pt x="2051" y="584"/>
                </a:lnTo>
                <a:lnTo>
                  <a:pt x="169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34692" y="146549"/>
            <a:ext cx="34925" cy="25400"/>
          </a:xfrm>
          <a:custGeom>
            <a:avLst/>
            <a:gdLst/>
            <a:ahLst/>
            <a:cxnLst/>
            <a:rect l="l" t="t" r="r" b="b"/>
            <a:pathLst>
              <a:path w="34925" h="25400">
                <a:moveTo>
                  <a:pt x="25586" y="20271"/>
                </a:moveTo>
                <a:lnTo>
                  <a:pt x="24528" y="21450"/>
                </a:lnTo>
                <a:lnTo>
                  <a:pt x="24137" y="21759"/>
                </a:lnTo>
                <a:lnTo>
                  <a:pt x="24574" y="22229"/>
                </a:lnTo>
                <a:lnTo>
                  <a:pt x="28818" y="25092"/>
                </a:lnTo>
                <a:lnTo>
                  <a:pt x="30117" y="23718"/>
                </a:lnTo>
                <a:lnTo>
                  <a:pt x="29680" y="23523"/>
                </a:lnTo>
                <a:lnTo>
                  <a:pt x="28576" y="22859"/>
                </a:lnTo>
                <a:lnTo>
                  <a:pt x="27829" y="22355"/>
                </a:lnTo>
                <a:lnTo>
                  <a:pt x="26690" y="21450"/>
                </a:lnTo>
                <a:lnTo>
                  <a:pt x="26334" y="21061"/>
                </a:lnTo>
                <a:lnTo>
                  <a:pt x="25943" y="20706"/>
                </a:lnTo>
                <a:lnTo>
                  <a:pt x="25586" y="20271"/>
                </a:lnTo>
                <a:close/>
              </a:path>
              <a:path w="34925" h="25400">
                <a:moveTo>
                  <a:pt x="34084" y="10250"/>
                </a:moveTo>
                <a:lnTo>
                  <a:pt x="26541" y="12013"/>
                </a:lnTo>
                <a:lnTo>
                  <a:pt x="26805" y="12643"/>
                </a:lnTo>
                <a:lnTo>
                  <a:pt x="27012" y="13307"/>
                </a:lnTo>
                <a:lnTo>
                  <a:pt x="27136" y="13857"/>
                </a:lnTo>
                <a:lnTo>
                  <a:pt x="27242" y="14682"/>
                </a:lnTo>
                <a:lnTo>
                  <a:pt x="27955" y="14716"/>
                </a:lnTo>
                <a:lnTo>
                  <a:pt x="30037" y="14716"/>
                </a:lnTo>
                <a:lnTo>
                  <a:pt x="31290" y="14636"/>
                </a:lnTo>
                <a:lnTo>
                  <a:pt x="33303" y="14407"/>
                </a:lnTo>
                <a:lnTo>
                  <a:pt x="34475" y="14212"/>
                </a:lnTo>
                <a:lnTo>
                  <a:pt x="34441" y="13857"/>
                </a:lnTo>
                <a:lnTo>
                  <a:pt x="34084" y="12838"/>
                </a:lnTo>
                <a:lnTo>
                  <a:pt x="34084" y="10250"/>
                </a:lnTo>
                <a:close/>
              </a:path>
              <a:path w="34925" h="25400">
                <a:moveTo>
                  <a:pt x="24137" y="0"/>
                </a:moveTo>
                <a:lnTo>
                  <a:pt x="20170" y="7008"/>
                </a:lnTo>
                <a:lnTo>
                  <a:pt x="21469" y="7352"/>
                </a:lnTo>
                <a:lnTo>
                  <a:pt x="22642" y="7902"/>
                </a:lnTo>
                <a:lnTo>
                  <a:pt x="23390" y="8337"/>
                </a:lnTo>
                <a:lnTo>
                  <a:pt x="23624" y="7352"/>
                </a:lnTo>
                <a:lnTo>
                  <a:pt x="23827" y="6688"/>
                </a:lnTo>
                <a:lnTo>
                  <a:pt x="26805" y="1282"/>
                </a:lnTo>
                <a:lnTo>
                  <a:pt x="26265" y="778"/>
                </a:lnTo>
                <a:lnTo>
                  <a:pt x="25552" y="343"/>
                </a:lnTo>
                <a:lnTo>
                  <a:pt x="25241" y="229"/>
                </a:lnTo>
                <a:lnTo>
                  <a:pt x="24137" y="0"/>
                </a:lnTo>
                <a:close/>
              </a:path>
              <a:path w="34925" h="25400">
                <a:moveTo>
                  <a:pt x="10257" y="309"/>
                </a:moveTo>
                <a:lnTo>
                  <a:pt x="7463" y="2027"/>
                </a:lnTo>
                <a:lnTo>
                  <a:pt x="7883" y="2966"/>
                </a:lnTo>
                <a:lnTo>
                  <a:pt x="11867" y="8921"/>
                </a:lnTo>
                <a:lnTo>
                  <a:pt x="12534" y="8417"/>
                </a:lnTo>
                <a:lnTo>
                  <a:pt x="13247" y="7982"/>
                </a:lnTo>
                <a:lnTo>
                  <a:pt x="13995" y="7593"/>
                </a:lnTo>
                <a:lnTo>
                  <a:pt x="14777" y="7272"/>
                </a:lnTo>
                <a:lnTo>
                  <a:pt x="13558" y="5989"/>
                </a:lnTo>
                <a:lnTo>
                  <a:pt x="13006" y="5325"/>
                </a:lnTo>
                <a:lnTo>
                  <a:pt x="12109" y="4111"/>
                </a:lnTo>
                <a:lnTo>
                  <a:pt x="11382" y="2851"/>
                </a:lnTo>
                <a:lnTo>
                  <a:pt x="10729" y="1603"/>
                </a:lnTo>
                <a:lnTo>
                  <a:pt x="10257" y="309"/>
                </a:lnTo>
                <a:close/>
              </a:path>
              <a:path w="34925" h="25400">
                <a:moveTo>
                  <a:pt x="195" y="14052"/>
                </a:moveTo>
                <a:lnTo>
                  <a:pt x="121" y="14281"/>
                </a:lnTo>
                <a:lnTo>
                  <a:pt x="0" y="16319"/>
                </a:lnTo>
                <a:lnTo>
                  <a:pt x="310" y="17110"/>
                </a:lnTo>
                <a:lnTo>
                  <a:pt x="1448" y="17144"/>
                </a:lnTo>
                <a:lnTo>
                  <a:pt x="2587" y="17144"/>
                </a:lnTo>
                <a:lnTo>
                  <a:pt x="4910" y="16984"/>
                </a:lnTo>
                <a:lnTo>
                  <a:pt x="7980" y="16640"/>
                </a:lnTo>
                <a:lnTo>
                  <a:pt x="8843" y="16480"/>
                </a:lnTo>
                <a:lnTo>
                  <a:pt x="8794" y="14361"/>
                </a:lnTo>
                <a:lnTo>
                  <a:pt x="2667" y="14361"/>
                </a:lnTo>
                <a:lnTo>
                  <a:pt x="1609" y="14281"/>
                </a:lnTo>
                <a:lnTo>
                  <a:pt x="195" y="14052"/>
                </a:lnTo>
                <a:close/>
              </a:path>
              <a:path w="34925" h="25400">
                <a:moveTo>
                  <a:pt x="8923" y="13697"/>
                </a:moveTo>
                <a:lnTo>
                  <a:pt x="7072" y="14086"/>
                </a:lnTo>
                <a:lnTo>
                  <a:pt x="6244" y="14212"/>
                </a:lnTo>
                <a:lnTo>
                  <a:pt x="5427" y="14281"/>
                </a:lnTo>
                <a:lnTo>
                  <a:pt x="3932" y="14361"/>
                </a:lnTo>
                <a:lnTo>
                  <a:pt x="8794" y="14361"/>
                </a:lnTo>
                <a:lnTo>
                  <a:pt x="8923" y="1369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06817" y="424296"/>
            <a:ext cx="45085" cy="78740"/>
          </a:xfrm>
          <a:custGeom>
            <a:avLst/>
            <a:gdLst/>
            <a:ahLst/>
            <a:cxnLst/>
            <a:rect l="l" t="t" r="r" b="b"/>
            <a:pathLst>
              <a:path w="45084" h="78740">
                <a:moveTo>
                  <a:pt x="33808" y="0"/>
                </a:moveTo>
                <a:lnTo>
                  <a:pt x="29013" y="1259"/>
                </a:lnTo>
                <a:lnTo>
                  <a:pt x="28105" y="1603"/>
                </a:lnTo>
                <a:lnTo>
                  <a:pt x="26690" y="2072"/>
                </a:lnTo>
                <a:lnTo>
                  <a:pt x="25276" y="2313"/>
                </a:lnTo>
                <a:lnTo>
                  <a:pt x="22286" y="2542"/>
                </a:lnTo>
                <a:lnTo>
                  <a:pt x="21343" y="2668"/>
                </a:lnTo>
                <a:lnTo>
                  <a:pt x="18912" y="5840"/>
                </a:lnTo>
                <a:lnTo>
                  <a:pt x="19146" y="7833"/>
                </a:lnTo>
                <a:lnTo>
                  <a:pt x="19126" y="11830"/>
                </a:lnTo>
                <a:lnTo>
                  <a:pt x="33027" y="39935"/>
                </a:lnTo>
                <a:lnTo>
                  <a:pt x="33923" y="40954"/>
                </a:lnTo>
                <a:lnTo>
                  <a:pt x="34360" y="41618"/>
                </a:lnTo>
                <a:lnTo>
                  <a:pt x="34280" y="42408"/>
                </a:lnTo>
                <a:lnTo>
                  <a:pt x="34084" y="42958"/>
                </a:lnTo>
                <a:lnTo>
                  <a:pt x="14501" y="70009"/>
                </a:lnTo>
                <a:lnTo>
                  <a:pt x="13604" y="70169"/>
                </a:lnTo>
                <a:lnTo>
                  <a:pt x="13167" y="70284"/>
                </a:lnTo>
                <a:lnTo>
                  <a:pt x="11396" y="71063"/>
                </a:lnTo>
                <a:lnTo>
                  <a:pt x="9625" y="72002"/>
                </a:lnTo>
                <a:lnTo>
                  <a:pt x="8762" y="72517"/>
                </a:lnTo>
                <a:lnTo>
                  <a:pt x="7865" y="72987"/>
                </a:lnTo>
                <a:lnTo>
                  <a:pt x="6034" y="73846"/>
                </a:lnTo>
                <a:lnTo>
                  <a:pt x="3139" y="74899"/>
                </a:lnTo>
                <a:lnTo>
                  <a:pt x="2437" y="75174"/>
                </a:lnTo>
                <a:lnTo>
                  <a:pt x="1728" y="75529"/>
                </a:lnTo>
                <a:lnTo>
                  <a:pt x="1218" y="75758"/>
                </a:lnTo>
                <a:lnTo>
                  <a:pt x="701" y="76079"/>
                </a:lnTo>
                <a:lnTo>
                  <a:pt x="269" y="76434"/>
                </a:lnTo>
                <a:lnTo>
                  <a:pt x="34" y="76697"/>
                </a:lnTo>
                <a:lnTo>
                  <a:pt x="0" y="77568"/>
                </a:lnTo>
                <a:lnTo>
                  <a:pt x="114" y="77717"/>
                </a:lnTo>
                <a:lnTo>
                  <a:pt x="551" y="78072"/>
                </a:lnTo>
                <a:lnTo>
                  <a:pt x="862" y="78232"/>
                </a:lnTo>
                <a:lnTo>
                  <a:pt x="1690" y="78587"/>
                </a:lnTo>
                <a:lnTo>
                  <a:pt x="2552" y="78701"/>
                </a:lnTo>
                <a:lnTo>
                  <a:pt x="3300" y="78587"/>
                </a:lnTo>
                <a:lnTo>
                  <a:pt x="3656" y="78461"/>
                </a:lnTo>
                <a:lnTo>
                  <a:pt x="4397" y="78072"/>
                </a:lnTo>
                <a:lnTo>
                  <a:pt x="5025" y="77682"/>
                </a:lnTo>
                <a:lnTo>
                  <a:pt x="6129" y="76903"/>
                </a:lnTo>
                <a:lnTo>
                  <a:pt x="7096" y="76388"/>
                </a:lnTo>
                <a:lnTo>
                  <a:pt x="7463" y="76228"/>
                </a:lnTo>
                <a:lnTo>
                  <a:pt x="8613" y="75838"/>
                </a:lnTo>
                <a:lnTo>
                  <a:pt x="9786" y="75529"/>
                </a:lnTo>
                <a:lnTo>
                  <a:pt x="12339" y="74979"/>
                </a:lnTo>
                <a:lnTo>
                  <a:pt x="13638" y="74670"/>
                </a:lnTo>
                <a:lnTo>
                  <a:pt x="18755" y="71452"/>
                </a:lnTo>
                <a:lnTo>
                  <a:pt x="19146" y="70834"/>
                </a:lnTo>
                <a:lnTo>
                  <a:pt x="19723" y="70169"/>
                </a:lnTo>
                <a:lnTo>
                  <a:pt x="20250" y="69654"/>
                </a:lnTo>
                <a:lnTo>
                  <a:pt x="22136" y="68016"/>
                </a:lnTo>
                <a:lnTo>
                  <a:pt x="22723" y="67467"/>
                </a:lnTo>
                <a:lnTo>
                  <a:pt x="25241" y="63355"/>
                </a:lnTo>
                <a:lnTo>
                  <a:pt x="25828" y="62221"/>
                </a:lnTo>
                <a:lnTo>
                  <a:pt x="34441" y="52509"/>
                </a:lnTo>
                <a:lnTo>
                  <a:pt x="35418" y="51376"/>
                </a:lnTo>
                <a:lnTo>
                  <a:pt x="36752" y="49761"/>
                </a:lnTo>
                <a:lnTo>
                  <a:pt x="37971" y="48123"/>
                </a:lnTo>
                <a:lnTo>
                  <a:pt x="39156" y="46474"/>
                </a:lnTo>
                <a:lnTo>
                  <a:pt x="40340" y="44871"/>
                </a:lnTo>
                <a:lnTo>
                  <a:pt x="41479" y="43267"/>
                </a:lnTo>
                <a:lnTo>
                  <a:pt x="43169" y="41114"/>
                </a:lnTo>
                <a:lnTo>
                  <a:pt x="44342" y="39786"/>
                </a:lnTo>
                <a:lnTo>
                  <a:pt x="44940" y="39190"/>
                </a:lnTo>
                <a:lnTo>
                  <a:pt x="44940" y="38721"/>
                </a:lnTo>
                <a:lnTo>
                  <a:pt x="44779" y="38331"/>
                </a:lnTo>
                <a:lnTo>
                  <a:pt x="44584" y="37942"/>
                </a:lnTo>
                <a:lnTo>
                  <a:pt x="43836" y="36762"/>
                </a:lnTo>
                <a:lnTo>
                  <a:pt x="42778" y="35354"/>
                </a:lnTo>
                <a:lnTo>
                  <a:pt x="41755" y="33796"/>
                </a:lnTo>
                <a:lnTo>
                  <a:pt x="37465" y="14762"/>
                </a:lnTo>
                <a:lnTo>
                  <a:pt x="37875" y="11475"/>
                </a:lnTo>
                <a:lnTo>
                  <a:pt x="38098" y="9986"/>
                </a:lnTo>
                <a:lnTo>
                  <a:pt x="38799" y="5840"/>
                </a:lnTo>
                <a:lnTo>
                  <a:pt x="38926" y="5291"/>
                </a:lnTo>
                <a:lnTo>
                  <a:pt x="38880" y="4111"/>
                </a:lnTo>
                <a:lnTo>
                  <a:pt x="38684" y="3756"/>
                </a:lnTo>
                <a:lnTo>
                  <a:pt x="37902" y="2977"/>
                </a:lnTo>
                <a:lnTo>
                  <a:pt x="37511" y="2668"/>
                </a:lnTo>
                <a:lnTo>
                  <a:pt x="36913" y="2072"/>
                </a:lnTo>
                <a:lnTo>
                  <a:pt x="34280" y="45"/>
                </a:lnTo>
                <a:lnTo>
                  <a:pt x="33808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20040" y="325277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6416" y="0"/>
                </a:moveTo>
                <a:lnTo>
                  <a:pt x="0" y="4031"/>
                </a:lnTo>
                <a:lnTo>
                  <a:pt x="160" y="4546"/>
                </a:lnTo>
                <a:lnTo>
                  <a:pt x="2759" y="6653"/>
                </a:lnTo>
                <a:lnTo>
                  <a:pt x="3150" y="6619"/>
                </a:lnTo>
                <a:lnTo>
                  <a:pt x="7555" y="1878"/>
                </a:lnTo>
                <a:lnTo>
                  <a:pt x="7555" y="629"/>
                </a:lnTo>
                <a:lnTo>
                  <a:pt x="7394" y="435"/>
                </a:lnTo>
                <a:lnTo>
                  <a:pt x="7037" y="160"/>
                </a:lnTo>
                <a:lnTo>
                  <a:pt x="6842" y="80"/>
                </a:lnTo>
                <a:lnTo>
                  <a:pt x="6416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6199" y="244663"/>
            <a:ext cx="40005" cy="46355"/>
          </a:xfrm>
          <a:custGeom>
            <a:avLst/>
            <a:gdLst/>
            <a:ahLst/>
            <a:cxnLst/>
            <a:rect l="l" t="t" r="r" b="b"/>
            <a:pathLst>
              <a:path w="40004" h="46354">
                <a:moveTo>
                  <a:pt x="12492" y="13113"/>
                </a:moveTo>
                <a:lnTo>
                  <a:pt x="11192" y="14212"/>
                </a:lnTo>
                <a:lnTo>
                  <a:pt x="10847" y="14212"/>
                </a:lnTo>
                <a:lnTo>
                  <a:pt x="8685" y="25962"/>
                </a:lnTo>
                <a:lnTo>
                  <a:pt x="8524" y="26902"/>
                </a:lnTo>
                <a:lnTo>
                  <a:pt x="5776" y="33979"/>
                </a:lnTo>
                <a:lnTo>
                  <a:pt x="5304" y="34804"/>
                </a:lnTo>
                <a:lnTo>
                  <a:pt x="4787" y="35628"/>
                </a:lnTo>
                <a:lnTo>
                  <a:pt x="4235" y="36453"/>
                </a:lnTo>
                <a:lnTo>
                  <a:pt x="3729" y="37312"/>
                </a:lnTo>
                <a:lnTo>
                  <a:pt x="3292" y="38171"/>
                </a:lnTo>
                <a:lnTo>
                  <a:pt x="2357" y="40129"/>
                </a:lnTo>
                <a:lnTo>
                  <a:pt x="2038" y="40839"/>
                </a:lnTo>
                <a:lnTo>
                  <a:pt x="302" y="43496"/>
                </a:lnTo>
                <a:lnTo>
                  <a:pt x="64" y="44046"/>
                </a:lnTo>
                <a:lnTo>
                  <a:pt x="0" y="45145"/>
                </a:lnTo>
                <a:lnTo>
                  <a:pt x="544" y="45649"/>
                </a:lnTo>
                <a:lnTo>
                  <a:pt x="854" y="45810"/>
                </a:lnTo>
                <a:lnTo>
                  <a:pt x="1130" y="45924"/>
                </a:lnTo>
                <a:lnTo>
                  <a:pt x="1762" y="46085"/>
                </a:lnTo>
                <a:lnTo>
                  <a:pt x="2429" y="46165"/>
                </a:lnTo>
                <a:lnTo>
                  <a:pt x="3809" y="46119"/>
                </a:lnTo>
                <a:lnTo>
                  <a:pt x="5143" y="46039"/>
                </a:lnTo>
                <a:lnTo>
                  <a:pt x="5339" y="45970"/>
                </a:lnTo>
                <a:lnTo>
                  <a:pt x="5891" y="45569"/>
                </a:lnTo>
                <a:lnTo>
                  <a:pt x="6040" y="45420"/>
                </a:lnTo>
                <a:lnTo>
                  <a:pt x="6397" y="45226"/>
                </a:lnTo>
                <a:lnTo>
                  <a:pt x="6558" y="45180"/>
                </a:lnTo>
                <a:lnTo>
                  <a:pt x="6834" y="45180"/>
                </a:lnTo>
                <a:lnTo>
                  <a:pt x="7144" y="45145"/>
                </a:lnTo>
                <a:lnTo>
                  <a:pt x="10100" y="40129"/>
                </a:lnTo>
                <a:lnTo>
                  <a:pt x="10376" y="39270"/>
                </a:lnTo>
                <a:lnTo>
                  <a:pt x="18195" y="31082"/>
                </a:lnTo>
                <a:lnTo>
                  <a:pt x="19253" y="30543"/>
                </a:lnTo>
                <a:lnTo>
                  <a:pt x="19771" y="30188"/>
                </a:lnTo>
                <a:lnTo>
                  <a:pt x="20242" y="29833"/>
                </a:lnTo>
                <a:lnTo>
                  <a:pt x="20875" y="29204"/>
                </a:lnTo>
                <a:lnTo>
                  <a:pt x="15206" y="29204"/>
                </a:lnTo>
                <a:lnTo>
                  <a:pt x="16389" y="26902"/>
                </a:lnTo>
                <a:lnTo>
                  <a:pt x="24647" y="19423"/>
                </a:lnTo>
                <a:lnTo>
                  <a:pt x="25187" y="19102"/>
                </a:lnTo>
                <a:lnTo>
                  <a:pt x="26096" y="18713"/>
                </a:lnTo>
                <a:lnTo>
                  <a:pt x="13906" y="18713"/>
                </a:lnTo>
                <a:lnTo>
                  <a:pt x="13711" y="18404"/>
                </a:lnTo>
                <a:lnTo>
                  <a:pt x="13588" y="18049"/>
                </a:lnTo>
                <a:lnTo>
                  <a:pt x="13468" y="17304"/>
                </a:lnTo>
                <a:lnTo>
                  <a:pt x="13361" y="14911"/>
                </a:lnTo>
                <a:lnTo>
                  <a:pt x="13285" y="14212"/>
                </a:lnTo>
                <a:lnTo>
                  <a:pt x="13205" y="13903"/>
                </a:lnTo>
                <a:lnTo>
                  <a:pt x="13078" y="13548"/>
                </a:lnTo>
                <a:lnTo>
                  <a:pt x="12883" y="13227"/>
                </a:lnTo>
                <a:lnTo>
                  <a:pt x="12733" y="13158"/>
                </a:lnTo>
                <a:lnTo>
                  <a:pt x="12492" y="13113"/>
                </a:lnTo>
                <a:close/>
              </a:path>
              <a:path w="40004" h="46354">
                <a:moveTo>
                  <a:pt x="21415" y="26970"/>
                </a:moveTo>
                <a:lnTo>
                  <a:pt x="21105" y="27050"/>
                </a:lnTo>
                <a:lnTo>
                  <a:pt x="19414" y="28035"/>
                </a:lnTo>
                <a:lnTo>
                  <a:pt x="18828" y="28345"/>
                </a:lnTo>
                <a:lnTo>
                  <a:pt x="18356" y="28539"/>
                </a:lnTo>
                <a:lnTo>
                  <a:pt x="17954" y="28654"/>
                </a:lnTo>
                <a:lnTo>
                  <a:pt x="17138" y="28814"/>
                </a:lnTo>
                <a:lnTo>
                  <a:pt x="16701" y="28860"/>
                </a:lnTo>
                <a:lnTo>
                  <a:pt x="15206" y="29204"/>
                </a:lnTo>
                <a:lnTo>
                  <a:pt x="20875" y="29204"/>
                </a:lnTo>
                <a:lnTo>
                  <a:pt x="21266" y="28619"/>
                </a:lnTo>
                <a:lnTo>
                  <a:pt x="21530" y="28035"/>
                </a:lnTo>
                <a:lnTo>
                  <a:pt x="21415" y="26970"/>
                </a:lnTo>
                <a:close/>
              </a:path>
              <a:path w="40004" h="46354">
                <a:moveTo>
                  <a:pt x="34939" y="0"/>
                </a:moveTo>
                <a:lnTo>
                  <a:pt x="32697" y="0"/>
                </a:lnTo>
                <a:lnTo>
                  <a:pt x="32306" y="160"/>
                </a:lnTo>
                <a:lnTo>
                  <a:pt x="31949" y="355"/>
                </a:lnTo>
                <a:lnTo>
                  <a:pt x="31282" y="858"/>
                </a:lnTo>
                <a:lnTo>
                  <a:pt x="30811" y="1133"/>
                </a:lnTo>
                <a:lnTo>
                  <a:pt x="26487" y="7203"/>
                </a:lnTo>
                <a:lnTo>
                  <a:pt x="26015" y="8028"/>
                </a:lnTo>
                <a:lnTo>
                  <a:pt x="25590" y="8887"/>
                </a:lnTo>
                <a:lnTo>
                  <a:pt x="24591" y="10650"/>
                </a:lnTo>
                <a:lnTo>
                  <a:pt x="24014" y="11475"/>
                </a:lnTo>
                <a:lnTo>
                  <a:pt x="23146" y="12494"/>
                </a:lnTo>
                <a:lnTo>
                  <a:pt x="21806" y="14212"/>
                </a:lnTo>
                <a:lnTo>
                  <a:pt x="15171" y="18713"/>
                </a:lnTo>
                <a:lnTo>
                  <a:pt x="26096" y="18713"/>
                </a:lnTo>
                <a:lnTo>
                  <a:pt x="27034" y="18324"/>
                </a:lnTo>
                <a:lnTo>
                  <a:pt x="28695" y="17808"/>
                </a:lnTo>
                <a:lnTo>
                  <a:pt x="31052" y="17304"/>
                </a:lnTo>
                <a:lnTo>
                  <a:pt x="32271" y="17190"/>
                </a:lnTo>
                <a:lnTo>
                  <a:pt x="32973" y="16640"/>
                </a:lnTo>
                <a:lnTo>
                  <a:pt x="33720" y="16171"/>
                </a:lnTo>
                <a:lnTo>
                  <a:pt x="34514" y="15735"/>
                </a:lnTo>
                <a:lnTo>
                  <a:pt x="36123" y="14911"/>
                </a:lnTo>
                <a:lnTo>
                  <a:pt x="37653" y="13972"/>
                </a:lnTo>
                <a:lnTo>
                  <a:pt x="38366" y="13388"/>
                </a:lnTo>
                <a:lnTo>
                  <a:pt x="38722" y="12998"/>
                </a:lnTo>
                <a:lnTo>
                  <a:pt x="39033" y="12494"/>
                </a:lnTo>
                <a:lnTo>
                  <a:pt x="39324" y="11704"/>
                </a:lnTo>
                <a:lnTo>
                  <a:pt x="30339" y="11704"/>
                </a:lnTo>
                <a:lnTo>
                  <a:pt x="29994" y="11624"/>
                </a:lnTo>
                <a:lnTo>
                  <a:pt x="29718" y="11429"/>
                </a:lnTo>
                <a:lnTo>
                  <a:pt x="29442" y="11005"/>
                </a:lnTo>
                <a:lnTo>
                  <a:pt x="29316" y="9906"/>
                </a:lnTo>
                <a:lnTo>
                  <a:pt x="29477" y="9127"/>
                </a:lnTo>
                <a:lnTo>
                  <a:pt x="32271" y="3802"/>
                </a:lnTo>
                <a:lnTo>
                  <a:pt x="34939" y="0"/>
                </a:lnTo>
                <a:close/>
              </a:path>
              <a:path w="40004" h="46354">
                <a:moveTo>
                  <a:pt x="37457" y="11120"/>
                </a:moveTo>
                <a:lnTo>
                  <a:pt x="31443" y="11670"/>
                </a:lnTo>
                <a:lnTo>
                  <a:pt x="30972" y="11704"/>
                </a:lnTo>
                <a:lnTo>
                  <a:pt x="39324" y="11704"/>
                </a:lnTo>
                <a:lnTo>
                  <a:pt x="39458" y="11280"/>
                </a:lnTo>
                <a:lnTo>
                  <a:pt x="37457" y="1112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2391" y="236474"/>
            <a:ext cx="25400" cy="52069"/>
          </a:xfrm>
          <a:custGeom>
            <a:avLst/>
            <a:gdLst/>
            <a:ahLst/>
            <a:cxnLst/>
            <a:rect l="l" t="t" r="r" b="b"/>
            <a:pathLst>
              <a:path w="25400" h="52070">
                <a:moveTo>
                  <a:pt x="551" y="15357"/>
                </a:moveTo>
                <a:lnTo>
                  <a:pt x="0" y="15357"/>
                </a:lnTo>
                <a:lnTo>
                  <a:pt x="40" y="16606"/>
                </a:lnTo>
                <a:lnTo>
                  <a:pt x="160" y="19034"/>
                </a:lnTo>
                <a:lnTo>
                  <a:pt x="2909" y="27486"/>
                </a:lnTo>
                <a:lnTo>
                  <a:pt x="3461" y="28780"/>
                </a:lnTo>
                <a:lnTo>
                  <a:pt x="5138" y="39946"/>
                </a:lnTo>
                <a:lnTo>
                  <a:pt x="5019" y="41584"/>
                </a:lnTo>
                <a:lnTo>
                  <a:pt x="4760" y="43932"/>
                </a:lnTo>
                <a:lnTo>
                  <a:pt x="4519" y="45340"/>
                </a:lnTo>
                <a:lnTo>
                  <a:pt x="3967" y="48158"/>
                </a:lnTo>
                <a:lnTo>
                  <a:pt x="3852" y="48639"/>
                </a:lnTo>
                <a:lnTo>
                  <a:pt x="3817" y="51845"/>
                </a:lnTo>
                <a:lnTo>
                  <a:pt x="4404" y="51960"/>
                </a:lnTo>
                <a:lnTo>
                  <a:pt x="4990" y="52006"/>
                </a:lnTo>
                <a:lnTo>
                  <a:pt x="5542" y="52006"/>
                </a:lnTo>
                <a:lnTo>
                  <a:pt x="7313" y="51845"/>
                </a:lnTo>
                <a:lnTo>
                  <a:pt x="8486" y="51685"/>
                </a:lnTo>
                <a:lnTo>
                  <a:pt x="8808" y="51685"/>
                </a:lnTo>
                <a:lnTo>
                  <a:pt x="11120" y="46325"/>
                </a:lnTo>
                <a:lnTo>
                  <a:pt x="11327" y="44916"/>
                </a:lnTo>
                <a:lnTo>
                  <a:pt x="11557" y="41584"/>
                </a:lnTo>
                <a:lnTo>
                  <a:pt x="11672" y="38297"/>
                </a:lnTo>
                <a:lnTo>
                  <a:pt x="12074" y="33361"/>
                </a:lnTo>
                <a:lnTo>
                  <a:pt x="12328" y="31448"/>
                </a:lnTo>
                <a:lnTo>
                  <a:pt x="12546" y="29329"/>
                </a:lnTo>
                <a:lnTo>
                  <a:pt x="12661" y="28551"/>
                </a:lnTo>
                <a:lnTo>
                  <a:pt x="15455" y="23260"/>
                </a:lnTo>
                <a:lnTo>
                  <a:pt x="5979" y="23260"/>
                </a:lnTo>
                <a:lnTo>
                  <a:pt x="2097" y="19034"/>
                </a:lnTo>
                <a:lnTo>
                  <a:pt x="1641" y="17820"/>
                </a:lnTo>
                <a:lnTo>
                  <a:pt x="1138" y="16606"/>
                </a:lnTo>
                <a:lnTo>
                  <a:pt x="551" y="15357"/>
                </a:lnTo>
                <a:close/>
              </a:path>
              <a:path w="25400" h="52070">
                <a:moveTo>
                  <a:pt x="13719" y="0"/>
                </a:moveTo>
                <a:lnTo>
                  <a:pt x="13719" y="1294"/>
                </a:lnTo>
                <a:lnTo>
                  <a:pt x="13443" y="1408"/>
                </a:lnTo>
                <a:lnTo>
                  <a:pt x="12971" y="1683"/>
                </a:lnTo>
                <a:lnTo>
                  <a:pt x="12419" y="2233"/>
                </a:lnTo>
                <a:lnTo>
                  <a:pt x="12143" y="2553"/>
                </a:lnTo>
                <a:lnTo>
                  <a:pt x="11718" y="3447"/>
                </a:lnTo>
                <a:lnTo>
                  <a:pt x="11281" y="4306"/>
                </a:lnTo>
                <a:lnTo>
                  <a:pt x="10192" y="16606"/>
                </a:lnTo>
                <a:lnTo>
                  <a:pt x="10027" y="18598"/>
                </a:lnTo>
                <a:lnTo>
                  <a:pt x="6957" y="23179"/>
                </a:lnTo>
                <a:lnTo>
                  <a:pt x="6646" y="23260"/>
                </a:lnTo>
                <a:lnTo>
                  <a:pt x="15455" y="23260"/>
                </a:lnTo>
                <a:lnTo>
                  <a:pt x="17020" y="21107"/>
                </a:lnTo>
                <a:lnTo>
                  <a:pt x="19581" y="17820"/>
                </a:lnTo>
                <a:lnTo>
                  <a:pt x="21308" y="15667"/>
                </a:lnTo>
                <a:lnTo>
                  <a:pt x="22493" y="14258"/>
                </a:lnTo>
                <a:lnTo>
                  <a:pt x="23599" y="13078"/>
                </a:lnTo>
                <a:lnTo>
                  <a:pt x="17410" y="13078"/>
                </a:lnTo>
                <a:lnTo>
                  <a:pt x="14153" y="5176"/>
                </a:lnTo>
                <a:lnTo>
                  <a:pt x="13805" y="1294"/>
                </a:lnTo>
                <a:lnTo>
                  <a:pt x="13719" y="0"/>
                </a:lnTo>
                <a:close/>
              </a:path>
              <a:path w="25400" h="52070">
                <a:moveTo>
                  <a:pt x="25161" y="8818"/>
                </a:moveTo>
                <a:lnTo>
                  <a:pt x="24609" y="8818"/>
                </a:lnTo>
                <a:lnTo>
                  <a:pt x="24218" y="8932"/>
                </a:lnTo>
                <a:lnTo>
                  <a:pt x="24022" y="9047"/>
                </a:lnTo>
                <a:lnTo>
                  <a:pt x="22731" y="10456"/>
                </a:lnTo>
                <a:lnTo>
                  <a:pt x="21895" y="11315"/>
                </a:lnTo>
                <a:lnTo>
                  <a:pt x="18203" y="13078"/>
                </a:lnTo>
                <a:lnTo>
                  <a:pt x="23599" y="13078"/>
                </a:lnTo>
                <a:lnTo>
                  <a:pt x="24689" y="11784"/>
                </a:lnTo>
                <a:lnTo>
                  <a:pt x="25112" y="11051"/>
                </a:lnTo>
                <a:lnTo>
                  <a:pt x="25241" y="10776"/>
                </a:lnTo>
                <a:lnTo>
                  <a:pt x="25356" y="10421"/>
                </a:lnTo>
                <a:lnTo>
                  <a:pt x="25276" y="885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06287" y="400638"/>
            <a:ext cx="207010" cy="132080"/>
          </a:xfrm>
          <a:custGeom>
            <a:avLst/>
            <a:gdLst/>
            <a:ahLst/>
            <a:cxnLst/>
            <a:rect l="l" t="t" r="r" b="b"/>
            <a:pathLst>
              <a:path w="207009" h="132079">
                <a:moveTo>
                  <a:pt x="61247" y="130809"/>
                </a:moveTo>
                <a:lnTo>
                  <a:pt x="53979" y="130809"/>
                </a:lnTo>
                <a:lnTo>
                  <a:pt x="53737" y="132079"/>
                </a:lnTo>
                <a:lnTo>
                  <a:pt x="60269" y="132079"/>
                </a:lnTo>
                <a:lnTo>
                  <a:pt x="61247" y="130809"/>
                </a:lnTo>
                <a:close/>
              </a:path>
              <a:path w="207009" h="132079">
                <a:moveTo>
                  <a:pt x="65375" y="129539"/>
                </a:moveTo>
                <a:lnTo>
                  <a:pt x="54094" y="129539"/>
                </a:lnTo>
                <a:lnTo>
                  <a:pt x="54094" y="130809"/>
                </a:lnTo>
                <a:lnTo>
                  <a:pt x="64674" y="130809"/>
                </a:lnTo>
                <a:lnTo>
                  <a:pt x="65375" y="129539"/>
                </a:lnTo>
                <a:close/>
              </a:path>
              <a:path w="207009" h="132079">
                <a:moveTo>
                  <a:pt x="60706" y="64770"/>
                </a:moveTo>
                <a:lnTo>
                  <a:pt x="58383" y="64770"/>
                </a:lnTo>
                <a:lnTo>
                  <a:pt x="59683" y="67310"/>
                </a:lnTo>
                <a:lnTo>
                  <a:pt x="59832" y="67310"/>
                </a:lnTo>
                <a:lnTo>
                  <a:pt x="60154" y="68580"/>
                </a:lnTo>
                <a:lnTo>
                  <a:pt x="60545" y="69850"/>
                </a:lnTo>
                <a:lnTo>
                  <a:pt x="61097" y="72390"/>
                </a:lnTo>
                <a:lnTo>
                  <a:pt x="61327" y="73660"/>
                </a:lnTo>
                <a:lnTo>
                  <a:pt x="61718" y="77470"/>
                </a:lnTo>
                <a:lnTo>
                  <a:pt x="62040" y="80010"/>
                </a:lnTo>
                <a:lnTo>
                  <a:pt x="62316" y="82550"/>
                </a:lnTo>
                <a:lnTo>
                  <a:pt x="62546" y="86360"/>
                </a:lnTo>
                <a:lnTo>
                  <a:pt x="62937" y="91440"/>
                </a:lnTo>
                <a:lnTo>
                  <a:pt x="63294" y="93980"/>
                </a:lnTo>
                <a:lnTo>
                  <a:pt x="63535" y="96520"/>
                </a:lnTo>
                <a:lnTo>
                  <a:pt x="63731" y="97790"/>
                </a:lnTo>
                <a:lnTo>
                  <a:pt x="63961" y="102870"/>
                </a:lnTo>
                <a:lnTo>
                  <a:pt x="63765" y="104140"/>
                </a:lnTo>
                <a:lnTo>
                  <a:pt x="63570" y="104140"/>
                </a:lnTo>
                <a:lnTo>
                  <a:pt x="62983" y="106680"/>
                </a:lnTo>
                <a:lnTo>
                  <a:pt x="62592" y="107950"/>
                </a:lnTo>
                <a:lnTo>
                  <a:pt x="61649" y="110490"/>
                </a:lnTo>
                <a:lnTo>
                  <a:pt x="59993" y="114299"/>
                </a:lnTo>
                <a:lnTo>
                  <a:pt x="58809" y="116839"/>
                </a:lnTo>
                <a:lnTo>
                  <a:pt x="57670" y="119379"/>
                </a:lnTo>
                <a:lnTo>
                  <a:pt x="56647" y="120649"/>
                </a:lnTo>
                <a:lnTo>
                  <a:pt x="56175" y="121919"/>
                </a:lnTo>
                <a:lnTo>
                  <a:pt x="55474" y="121919"/>
                </a:lnTo>
                <a:lnTo>
                  <a:pt x="54726" y="123189"/>
                </a:lnTo>
                <a:lnTo>
                  <a:pt x="53933" y="124459"/>
                </a:lnTo>
                <a:lnTo>
                  <a:pt x="52323" y="125729"/>
                </a:lnTo>
                <a:lnTo>
                  <a:pt x="51541" y="126999"/>
                </a:lnTo>
                <a:lnTo>
                  <a:pt x="50828" y="126999"/>
                </a:lnTo>
                <a:lnTo>
                  <a:pt x="50207" y="128269"/>
                </a:lnTo>
                <a:lnTo>
                  <a:pt x="51575" y="129539"/>
                </a:lnTo>
                <a:lnTo>
                  <a:pt x="66560" y="129539"/>
                </a:lnTo>
                <a:lnTo>
                  <a:pt x="67031" y="128270"/>
                </a:lnTo>
                <a:lnTo>
                  <a:pt x="67468" y="128270"/>
                </a:lnTo>
                <a:lnTo>
                  <a:pt x="67859" y="127000"/>
                </a:lnTo>
                <a:lnTo>
                  <a:pt x="68215" y="125730"/>
                </a:lnTo>
                <a:lnTo>
                  <a:pt x="68560" y="125730"/>
                </a:lnTo>
                <a:lnTo>
                  <a:pt x="69825" y="120650"/>
                </a:lnTo>
                <a:lnTo>
                  <a:pt x="59683" y="120649"/>
                </a:lnTo>
                <a:lnTo>
                  <a:pt x="59602" y="119379"/>
                </a:lnTo>
                <a:lnTo>
                  <a:pt x="59798" y="118109"/>
                </a:lnTo>
                <a:lnTo>
                  <a:pt x="60269" y="116839"/>
                </a:lnTo>
                <a:lnTo>
                  <a:pt x="60545" y="116839"/>
                </a:lnTo>
                <a:lnTo>
                  <a:pt x="61799" y="114299"/>
                </a:lnTo>
                <a:lnTo>
                  <a:pt x="62351" y="113030"/>
                </a:lnTo>
                <a:lnTo>
                  <a:pt x="63179" y="110490"/>
                </a:lnTo>
                <a:lnTo>
                  <a:pt x="64156" y="107950"/>
                </a:lnTo>
                <a:lnTo>
                  <a:pt x="64628" y="107950"/>
                </a:lnTo>
                <a:lnTo>
                  <a:pt x="65065" y="106680"/>
                </a:lnTo>
                <a:lnTo>
                  <a:pt x="66479" y="102870"/>
                </a:lnTo>
                <a:lnTo>
                  <a:pt x="64904" y="83820"/>
                </a:lnTo>
                <a:lnTo>
                  <a:pt x="63961" y="76200"/>
                </a:lnTo>
                <a:lnTo>
                  <a:pt x="63765" y="74930"/>
                </a:lnTo>
                <a:lnTo>
                  <a:pt x="63616" y="73660"/>
                </a:lnTo>
                <a:lnTo>
                  <a:pt x="63455" y="71120"/>
                </a:lnTo>
                <a:lnTo>
                  <a:pt x="63340" y="69850"/>
                </a:lnTo>
                <a:lnTo>
                  <a:pt x="62983" y="69850"/>
                </a:lnTo>
                <a:lnTo>
                  <a:pt x="62512" y="68580"/>
                </a:lnTo>
                <a:lnTo>
                  <a:pt x="61960" y="67310"/>
                </a:lnTo>
                <a:lnTo>
                  <a:pt x="60706" y="64770"/>
                </a:lnTo>
                <a:close/>
              </a:path>
              <a:path w="207009" h="132079">
                <a:moveTo>
                  <a:pt x="193711" y="123190"/>
                </a:moveTo>
                <a:lnTo>
                  <a:pt x="181913" y="123190"/>
                </a:lnTo>
                <a:lnTo>
                  <a:pt x="181280" y="125730"/>
                </a:lnTo>
                <a:lnTo>
                  <a:pt x="189146" y="125730"/>
                </a:lnTo>
                <a:lnTo>
                  <a:pt x="189974" y="124460"/>
                </a:lnTo>
                <a:lnTo>
                  <a:pt x="193033" y="124460"/>
                </a:lnTo>
                <a:lnTo>
                  <a:pt x="193711" y="123190"/>
                </a:lnTo>
                <a:close/>
              </a:path>
              <a:path w="207009" h="132079">
                <a:moveTo>
                  <a:pt x="195045" y="121920"/>
                </a:moveTo>
                <a:lnTo>
                  <a:pt x="181913" y="121920"/>
                </a:lnTo>
                <a:lnTo>
                  <a:pt x="181947" y="123190"/>
                </a:lnTo>
                <a:lnTo>
                  <a:pt x="194804" y="123190"/>
                </a:lnTo>
                <a:lnTo>
                  <a:pt x="195045" y="121920"/>
                </a:lnTo>
                <a:close/>
              </a:path>
              <a:path w="207009" h="132079">
                <a:moveTo>
                  <a:pt x="187651" y="111760"/>
                </a:moveTo>
                <a:lnTo>
                  <a:pt x="185523" y="111760"/>
                </a:lnTo>
                <a:lnTo>
                  <a:pt x="185098" y="113030"/>
                </a:lnTo>
                <a:lnTo>
                  <a:pt x="184155" y="114300"/>
                </a:lnTo>
                <a:lnTo>
                  <a:pt x="180774" y="118110"/>
                </a:lnTo>
                <a:lnTo>
                  <a:pt x="179590" y="119380"/>
                </a:lnTo>
                <a:lnTo>
                  <a:pt x="178486" y="119380"/>
                </a:lnTo>
                <a:lnTo>
                  <a:pt x="177508" y="120650"/>
                </a:lnTo>
                <a:lnTo>
                  <a:pt x="180579" y="121920"/>
                </a:lnTo>
                <a:lnTo>
                  <a:pt x="195275" y="121920"/>
                </a:lnTo>
                <a:lnTo>
                  <a:pt x="196264" y="120650"/>
                </a:lnTo>
                <a:lnTo>
                  <a:pt x="198150" y="115570"/>
                </a:lnTo>
                <a:lnTo>
                  <a:pt x="198662" y="114300"/>
                </a:lnTo>
                <a:lnTo>
                  <a:pt x="189456" y="114300"/>
                </a:lnTo>
                <a:lnTo>
                  <a:pt x="188709" y="113030"/>
                </a:lnTo>
                <a:lnTo>
                  <a:pt x="187731" y="113030"/>
                </a:lnTo>
                <a:lnTo>
                  <a:pt x="187651" y="111760"/>
                </a:lnTo>
                <a:close/>
              </a:path>
              <a:path w="207009" h="132079">
                <a:moveTo>
                  <a:pt x="72183" y="113030"/>
                </a:moveTo>
                <a:lnTo>
                  <a:pt x="65927" y="113030"/>
                </a:lnTo>
                <a:lnTo>
                  <a:pt x="65617" y="114300"/>
                </a:lnTo>
                <a:lnTo>
                  <a:pt x="65375" y="114300"/>
                </a:lnTo>
                <a:lnTo>
                  <a:pt x="64984" y="116840"/>
                </a:lnTo>
                <a:lnTo>
                  <a:pt x="64513" y="118110"/>
                </a:lnTo>
                <a:lnTo>
                  <a:pt x="64352" y="118110"/>
                </a:lnTo>
                <a:lnTo>
                  <a:pt x="64202" y="119380"/>
                </a:lnTo>
                <a:lnTo>
                  <a:pt x="63179" y="119379"/>
                </a:lnTo>
                <a:lnTo>
                  <a:pt x="62707" y="120649"/>
                </a:lnTo>
                <a:lnTo>
                  <a:pt x="69825" y="120650"/>
                </a:lnTo>
                <a:lnTo>
                  <a:pt x="70377" y="119380"/>
                </a:lnTo>
                <a:lnTo>
                  <a:pt x="71240" y="115570"/>
                </a:lnTo>
                <a:lnTo>
                  <a:pt x="71550" y="115570"/>
                </a:lnTo>
                <a:lnTo>
                  <a:pt x="72183" y="113030"/>
                </a:lnTo>
                <a:close/>
              </a:path>
              <a:path w="207009" h="132079">
                <a:moveTo>
                  <a:pt x="15915" y="114299"/>
                </a:moveTo>
                <a:lnTo>
                  <a:pt x="3058" y="114299"/>
                </a:lnTo>
                <a:lnTo>
                  <a:pt x="1333" y="116839"/>
                </a:lnTo>
                <a:lnTo>
                  <a:pt x="10096" y="116839"/>
                </a:lnTo>
                <a:lnTo>
                  <a:pt x="12063" y="115569"/>
                </a:lnTo>
                <a:lnTo>
                  <a:pt x="14777" y="115569"/>
                </a:lnTo>
                <a:lnTo>
                  <a:pt x="15915" y="114299"/>
                </a:lnTo>
                <a:close/>
              </a:path>
              <a:path w="207009" h="132079">
                <a:moveTo>
                  <a:pt x="74345" y="12700"/>
                </a:moveTo>
                <a:lnTo>
                  <a:pt x="73287" y="12700"/>
                </a:lnTo>
                <a:lnTo>
                  <a:pt x="72137" y="20320"/>
                </a:lnTo>
                <a:lnTo>
                  <a:pt x="71665" y="22860"/>
                </a:lnTo>
                <a:lnTo>
                  <a:pt x="71240" y="25400"/>
                </a:lnTo>
                <a:lnTo>
                  <a:pt x="70021" y="31750"/>
                </a:lnTo>
                <a:lnTo>
                  <a:pt x="68445" y="39370"/>
                </a:lnTo>
                <a:lnTo>
                  <a:pt x="67813" y="43180"/>
                </a:lnTo>
                <a:lnTo>
                  <a:pt x="67537" y="44450"/>
                </a:lnTo>
                <a:lnTo>
                  <a:pt x="67307" y="46990"/>
                </a:lnTo>
                <a:lnTo>
                  <a:pt x="67111" y="48260"/>
                </a:lnTo>
                <a:lnTo>
                  <a:pt x="66950" y="49530"/>
                </a:lnTo>
                <a:lnTo>
                  <a:pt x="66950" y="55880"/>
                </a:lnTo>
                <a:lnTo>
                  <a:pt x="67065" y="57150"/>
                </a:lnTo>
                <a:lnTo>
                  <a:pt x="67617" y="60960"/>
                </a:lnTo>
                <a:lnTo>
                  <a:pt x="67859" y="63500"/>
                </a:lnTo>
                <a:lnTo>
                  <a:pt x="67261" y="66040"/>
                </a:lnTo>
                <a:lnTo>
                  <a:pt x="67065" y="67310"/>
                </a:lnTo>
                <a:lnTo>
                  <a:pt x="66950" y="71120"/>
                </a:lnTo>
                <a:lnTo>
                  <a:pt x="67031" y="72390"/>
                </a:lnTo>
                <a:lnTo>
                  <a:pt x="67226" y="73660"/>
                </a:lnTo>
                <a:lnTo>
                  <a:pt x="67502" y="74930"/>
                </a:lnTo>
                <a:lnTo>
                  <a:pt x="67859" y="77470"/>
                </a:lnTo>
                <a:lnTo>
                  <a:pt x="69434" y="87630"/>
                </a:lnTo>
                <a:lnTo>
                  <a:pt x="70101" y="92710"/>
                </a:lnTo>
                <a:lnTo>
                  <a:pt x="70331" y="95250"/>
                </a:lnTo>
                <a:lnTo>
                  <a:pt x="70446" y="104140"/>
                </a:lnTo>
                <a:lnTo>
                  <a:pt x="70170" y="105410"/>
                </a:lnTo>
                <a:lnTo>
                  <a:pt x="69975" y="106680"/>
                </a:lnTo>
                <a:lnTo>
                  <a:pt x="69745" y="106680"/>
                </a:lnTo>
                <a:lnTo>
                  <a:pt x="69469" y="107950"/>
                </a:lnTo>
                <a:lnTo>
                  <a:pt x="68606" y="109220"/>
                </a:lnTo>
                <a:lnTo>
                  <a:pt x="67617" y="110490"/>
                </a:lnTo>
                <a:lnTo>
                  <a:pt x="66720" y="111760"/>
                </a:lnTo>
                <a:lnTo>
                  <a:pt x="66318" y="113030"/>
                </a:lnTo>
                <a:lnTo>
                  <a:pt x="72183" y="113030"/>
                </a:lnTo>
                <a:lnTo>
                  <a:pt x="73045" y="114300"/>
                </a:lnTo>
                <a:lnTo>
                  <a:pt x="74816" y="114300"/>
                </a:lnTo>
                <a:lnTo>
                  <a:pt x="75449" y="115570"/>
                </a:lnTo>
                <a:lnTo>
                  <a:pt x="75759" y="113030"/>
                </a:lnTo>
                <a:lnTo>
                  <a:pt x="72608" y="83820"/>
                </a:lnTo>
                <a:lnTo>
                  <a:pt x="72217" y="81280"/>
                </a:lnTo>
                <a:lnTo>
                  <a:pt x="71907" y="78740"/>
                </a:lnTo>
                <a:lnTo>
                  <a:pt x="71631" y="76200"/>
                </a:lnTo>
                <a:lnTo>
                  <a:pt x="71665" y="69850"/>
                </a:lnTo>
                <a:lnTo>
                  <a:pt x="71987" y="67310"/>
                </a:lnTo>
                <a:lnTo>
                  <a:pt x="72183" y="66040"/>
                </a:lnTo>
                <a:lnTo>
                  <a:pt x="72183" y="63500"/>
                </a:lnTo>
                <a:lnTo>
                  <a:pt x="72459" y="63500"/>
                </a:lnTo>
                <a:lnTo>
                  <a:pt x="72539" y="62230"/>
                </a:lnTo>
                <a:lnTo>
                  <a:pt x="72735" y="62230"/>
                </a:lnTo>
                <a:lnTo>
                  <a:pt x="71826" y="59690"/>
                </a:lnTo>
                <a:lnTo>
                  <a:pt x="71631" y="58420"/>
                </a:lnTo>
                <a:lnTo>
                  <a:pt x="71516" y="57150"/>
                </a:lnTo>
                <a:lnTo>
                  <a:pt x="71631" y="53340"/>
                </a:lnTo>
                <a:lnTo>
                  <a:pt x="71746" y="52070"/>
                </a:lnTo>
                <a:lnTo>
                  <a:pt x="71907" y="50800"/>
                </a:lnTo>
                <a:lnTo>
                  <a:pt x="72102" y="49530"/>
                </a:lnTo>
                <a:lnTo>
                  <a:pt x="72574" y="48260"/>
                </a:lnTo>
                <a:lnTo>
                  <a:pt x="73080" y="45720"/>
                </a:lnTo>
                <a:lnTo>
                  <a:pt x="73597" y="44450"/>
                </a:lnTo>
                <a:lnTo>
                  <a:pt x="74069" y="41910"/>
                </a:lnTo>
                <a:lnTo>
                  <a:pt x="74425" y="40640"/>
                </a:lnTo>
                <a:lnTo>
                  <a:pt x="74736" y="39370"/>
                </a:lnTo>
                <a:lnTo>
                  <a:pt x="75483" y="34290"/>
                </a:lnTo>
                <a:lnTo>
                  <a:pt x="75989" y="30480"/>
                </a:lnTo>
                <a:lnTo>
                  <a:pt x="76265" y="29210"/>
                </a:lnTo>
                <a:lnTo>
                  <a:pt x="88340" y="29210"/>
                </a:lnTo>
                <a:lnTo>
                  <a:pt x="93101" y="27940"/>
                </a:lnTo>
                <a:lnTo>
                  <a:pt x="98874" y="27940"/>
                </a:lnTo>
                <a:lnTo>
                  <a:pt x="100138" y="26670"/>
                </a:lnTo>
                <a:lnTo>
                  <a:pt x="127220" y="26670"/>
                </a:lnTo>
                <a:lnTo>
                  <a:pt x="128635" y="25400"/>
                </a:lnTo>
                <a:lnTo>
                  <a:pt x="131349" y="25400"/>
                </a:lnTo>
                <a:lnTo>
                  <a:pt x="132292" y="24130"/>
                </a:lnTo>
                <a:lnTo>
                  <a:pt x="140042" y="24130"/>
                </a:lnTo>
                <a:lnTo>
                  <a:pt x="139214" y="22860"/>
                </a:lnTo>
                <a:lnTo>
                  <a:pt x="138858" y="21590"/>
                </a:lnTo>
                <a:lnTo>
                  <a:pt x="138547" y="21590"/>
                </a:lnTo>
                <a:lnTo>
                  <a:pt x="138030" y="20320"/>
                </a:lnTo>
                <a:lnTo>
                  <a:pt x="137604" y="20320"/>
                </a:lnTo>
                <a:lnTo>
                  <a:pt x="136190" y="19050"/>
                </a:lnTo>
                <a:lnTo>
                  <a:pt x="78036" y="19050"/>
                </a:lnTo>
                <a:lnTo>
                  <a:pt x="77841" y="17780"/>
                </a:lnTo>
                <a:lnTo>
                  <a:pt x="77450" y="17780"/>
                </a:lnTo>
                <a:lnTo>
                  <a:pt x="77059" y="16510"/>
                </a:lnTo>
                <a:lnTo>
                  <a:pt x="76265" y="15240"/>
                </a:lnTo>
                <a:lnTo>
                  <a:pt x="75955" y="15240"/>
                </a:lnTo>
                <a:lnTo>
                  <a:pt x="75598" y="13970"/>
                </a:lnTo>
                <a:lnTo>
                  <a:pt x="74816" y="13970"/>
                </a:lnTo>
                <a:lnTo>
                  <a:pt x="74345" y="12700"/>
                </a:lnTo>
                <a:close/>
              </a:path>
              <a:path w="207009" h="132079">
                <a:moveTo>
                  <a:pt x="18008" y="111759"/>
                </a:moveTo>
                <a:lnTo>
                  <a:pt x="1414" y="111759"/>
                </a:lnTo>
                <a:lnTo>
                  <a:pt x="2472" y="113029"/>
                </a:lnTo>
                <a:lnTo>
                  <a:pt x="3495" y="113029"/>
                </a:lnTo>
                <a:lnTo>
                  <a:pt x="3300" y="114299"/>
                </a:lnTo>
                <a:lnTo>
                  <a:pt x="16663" y="114299"/>
                </a:lnTo>
                <a:lnTo>
                  <a:pt x="17065" y="113029"/>
                </a:lnTo>
                <a:lnTo>
                  <a:pt x="18008" y="111759"/>
                </a:lnTo>
                <a:close/>
              </a:path>
              <a:path w="207009" h="132079">
                <a:moveTo>
                  <a:pt x="192688" y="41910"/>
                </a:moveTo>
                <a:lnTo>
                  <a:pt x="182304" y="41910"/>
                </a:lnTo>
                <a:lnTo>
                  <a:pt x="183051" y="43180"/>
                </a:lnTo>
                <a:lnTo>
                  <a:pt x="184707" y="43180"/>
                </a:lnTo>
                <a:lnTo>
                  <a:pt x="186708" y="44450"/>
                </a:lnTo>
                <a:lnTo>
                  <a:pt x="188122" y="44450"/>
                </a:lnTo>
                <a:lnTo>
                  <a:pt x="188237" y="45720"/>
                </a:lnTo>
                <a:lnTo>
                  <a:pt x="188479" y="45720"/>
                </a:lnTo>
                <a:lnTo>
                  <a:pt x="188594" y="46990"/>
                </a:lnTo>
                <a:lnTo>
                  <a:pt x="188904" y="48260"/>
                </a:lnTo>
                <a:lnTo>
                  <a:pt x="189456" y="52070"/>
                </a:lnTo>
                <a:lnTo>
                  <a:pt x="190641" y="58420"/>
                </a:lnTo>
                <a:lnTo>
                  <a:pt x="191273" y="60960"/>
                </a:lnTo>
                <a:lnTo>
                  <a:pt x="192331" y="66040"/>
                </a:lnTo>
                <a:lnTo>
                  <a:pt x="192722" y="67310"/>
                </a:lnTo>
                <a:lnTo>
                  <a:pt x="193585" y="69850"/>
                </a:lnTo>
                <a:lnTo>
                  <a:pt x="194056" y="71120"/>
                </a:lnTo>
                <a:lnTo>
                  <a:pt x="194608" y="72390"/>
                </a:lnTo>
                <a:lnTo>
                  <a:pt x="194689" y="74930"/>
                </a:lnTo>
                <a:lnTo>
                  <a:pt x="194850" y="77470"/>
                </a:lnTo>
                <a:lnTo>
                  <a:pt x="196540" y="81280"/>
                </a:lnTo>
                <a:lnTo>
                  <a:pt x="198035" y="86360"/>
                </a:lnTo>
                <a:lnTo>
                  <a:pt x="198507" y="87630"/>
                </a:lnTo>
                <a:lnTo>
                  <a:pt x="198932" y="88900"/>
                </a:lnTo>
                <a:lnTo>
                  <a:pt x="199323" y="91440"/>
                </a:lnTo>
                <a:lnTo>
                  <a:pt x="199645" y="92710"/>
                </a:lnTo>
                <a:lnTo>
                  <a:pt x="199921" y="93980"/>
                </a:lnTo>
                <a:lnTo>
                  <a:pt x="200151" y="96520"/>
                </a:lnTo>
                <a:lnTo>
                  <a:pt x="200116" y="99060"/>
                </a:lnTo>
                <a:lnTo>
                  <a:pt x="200036" y="100330"/>
                </a:lnTo>
                <a:lnTo>
                  <a:pt x="199404" y="100330"/>
                </a:lnTo>
                <a:lnTo>
                  <a:pt x="198978" y="101600"/>
                </a:lnTo>
                <a:lnTo>
                  <a:pt x="198656" y="101600"/>
                </a:lnTo>
                <a:lnTo>
                  <a:pt x="197794" y="102870"/>
                </a:lnTo>
                <a:lnTo>
                  <a:pt x="196966" y="105410"/>
                </a:lnTo>
                <a:lnTo>
                  <a:pt x="196149" y="106680"/>
                </a:lnTo>
                <a:lnTo>
                  <a:pt x="194574" y="109220"/>
                </a:lnTo>
                <a:lnTo>
                  <a:pt x="193826" y="110490"/>
                </a:lnTo>
                <a:lnTo>
                  <a:pt x="193113" y="113030"/>
                </a:lnTo>
                <a:lnTo>
                  <a:pt x="192412" y="114300"/>
                </a:lnTo>
                <a:lnTo>
                  <a:pt x="198662" y="114300"/>
                </a:lnTo>
                <a:lnTo>
                  <a:pt x="199174" y="113030"/>
                </a:lnTo>
                <a:lnTo>
                  <a:pt x="200818" y="109220"/>
                </a:lnTo>
                <a:lnTo>
                  <a:pt x="201761" y="107950"/>
                </a:lnTo>
                <a:lnTo>
                  <a:pt x="202393" y="107950"/>
                </a:lnTo>
                <a:lnTo>
                  <a:pt x="202750" y="106680"/>
                </a:lnTo>
                <a:lnTo>
                  <a:pt x="206878" y="106680"/>
                </a:lnTo>
                <a:lnTo>
                  <a:pt x="206798" y="102870"/>
                </a:lnTo>
                <a:lnTo>
                  <a:pt x="206717" y="101600"/>
                </a:lnTo>
                <a:lnTo>
                  <a:pt x="206602" y="100330"/>
                </a:lnTo>
                <a:lnTo>
                  <a:pt x="206292" y="97790"/>
                </a:lnTo>
                <a:lnTo>
                  <a:pt x="205694" y="95250"/>
                </a:lnTo>
                <a:lnTo>
                  <a:pt x="205188" y="93980"/>
                </a:lnTo>
                <a:lnTo>
                  <a:pt x="204636" y="91440"/>
                </a:lnTo>
                <a:lnTo>
                  <a:pt x="204049" y="90170"/>
                </a:lnTo>
                <a:lnTo>
                  <a:pt x="200898" y="80010"/>
                </a:lnTo>
                <a:lnTo>
                  <a:pt x="200312" y="78740"/>
                </a:lnTo>
                <a:lnTo>
                  <a:pt x="199760" y="76200"/>
                </a:lnTo>
                <a:lnTo>
                  <a:pt x="199174" y="74930"/>
                </a:lnTo>
                <a:lnTo>
                  <a:pt x="198070" y="71120"/>
                </a:lnTo>
                <a:lnTo>
                  <a:pt x="197564" y="68580"/>
                </a:lnTo>
                <a:lnTo>
                  <a:pt x="197092" y="66040"/>
                </a:lnTo>
                <a:lnTo>
                  <a:pt x="196575" y="63500"/>
                </a:lnTo>
                <a:lnTo>
                  <a:pt x="196149" y="62230"/>
                </a:lnTo>
                <a:lnTo>
                  <a:pt x="195666" y="59690"/>
                </a:lnTo>
                <a:lnTo>
                  <a:pt x="195241" y="57150"/>
                </a:lnTo>
                <a:lnTo>
                  <a:pt x="194056" y="50800"/>
                </a:lnTo>
                <a:lnTo>
                  <a:pt x="192998" y="44450"/>
                </a:lnTo>
                <a:lnTo>
                  <a:pt x="192688" y="41910"/>
                </a:lnTo>
                <a:close/>
              </a:path>
              <a:path w="207009" h="132079">
                <a:moveTo>
                  <a:pt x="103278" y="110490"/>
                </a:moveTo>
                <a:lnTo>
                  <a:pt x="90778" y="110490"/>
                </a:lnTo>
                <a:lnTo>
                  <a:pt x="90306" y="111760"/>
                </a:lnTo>
                <a:lnTo>
                  <a:pt x="89559" y="113030"/>
                </a:lnTo>
                <a:lnTo>
                  <a:pt x="98517" y="113030"/>
                </a:lnTo>
                <a:lnTo>
                  <a:pt x="99311" y="111760"/>
                </a:lnTo>
                <a:lnTo>
                  <a:pt x="102059" y="111760"/>
                </a:lnTo>
                <a:lnTo>
                  <a:pt x="103278" y="110490"/>
                </a:lnTo>
                <a:close/>
              </a:path>
              <a:path w="207009" h="132079">
                <a:moveTo>
                  <a:pt x="36327" y="64769"/>
                </a:moveTo>
                <a:lnTo>
                  <a:pt x="31957" y="64769"/>
                </a:lnTo>
                <a:lnTo>
                  <a:pt x="31957" y="66039"/>
                </a:lnTo>
                <a:lnTo>
                  <a:pt x="31405" y="68579"/>
                </a:lnTo>
                <a:lnTo>
                  <a:pt x="27633" y="83819"/>
                </a:lnTo>
                <a:lnTo>
                  <a:pt x="27242" y="85089"/>
                </a:lnTo>
                <a:lnTo>
                  <a:pt x="26299" y="87629"/>
                </a:lnTo>
                <a:lnTo>
                  <a:pt x="26069" y="88899"/>
                </a:lnTo>
                <a:lnTo>
                  <a:pt x="25862" y="88899"/>
                </a:lnTo>
                <a:lnTo>
                  <a:pt x="25552" y="91439"/>
                </a:lnTo>
                <a:lnTo>
                  <a:pt x="25356" y="92709"/>
                </a:lnTo>
                <a:lnTo>
                  <a:pt x="25000" y="93979"/>
                </a:lnTo>
                <a:lnTo>
                  <a:pt x="24850" y="93979"/>
                </a:lnTo>
                <a:lnTo>
                  <a:pt x="24413" y="95249"/>
                </a:lnTo>
                <a:lnTo>
                  <a:pt x="23309" y="95249"/>
                </a:lnTo>
                <a:lnTo>
                  <a:pt x="22838" y="96519"/>
                </a:lnTo>
                <a:lnTo>
                  <a:pt x="22136" y="97789"/>
                </a:lnTo>
                <a:lnTo>
                  <a:pt x="21699" y="97789"/>
                </a:lnTo>
                <a:lnTo>
                  <a:pt x="18870" y="101599"/>
                </a:lnTo>
                <a:lnTo>
                  <a:pt x="17962" y="101599"/>
                </a:lnTo>
                <a:lnTo>
                  <a:pt x="16237" y="104139"/>
                </a:lnTo>
                <a:lnTo>
                  <a:pt x="15409" y="105409"/>
                </a:lnTo>
                <a:lnTo>
                  <a:pt x="14662" y="106679"/>
                </a:lnTo>
                <a:lnTo>
                  <a:pt x="4680" y="106679"/>
                </a:lnTo>
                <a:lnTo>
                  <a:pt x="1966" y="109219"/>
                </a:lnTo>
                <a:lnTo>
                  <a:pt x="0" y="111759"/>
                </a:lnTo>
                <a:lnTo>
                  <a:pt x="18514" y="111759"/>
                </a:lnTo>
                <a:lnTo>
                  <a:pt x="18790" y="110489"/>
                </a:lnTo>
                <a:lnTo>
                  <a:pt x="19652" y="109219"/>
                </a:lnTo>
                <a:lnTo>
                  <a:pt x="20515" y="106679"/>
                </a:lnTo>
                <a:lnTo>
                  <a:pt x="20986" y="105409"/>
                </a:lnTo>
                <a:lnTo>
                  <a:pt x="21538" y="105409"/>
                </a:lnTo>
                <a:lnTo>
                  <a:pt x="22171" y="104139"/>
                </a:lnTo>
                <a:lnTo>
                  <a:pt x="32831" y="78739"/>
                </a:lnTo>
                <a:lnTo>
                  <a:pt x="33061" y="77469"/>
                </a:lnTo>
                <a:lnTo>
                  <a:pt x="33923" y="73659"/>
                </a:lnTo>
                <a:lnTo>
                  <a:pt x="34751" y="69849"/>
                </a:lnTo>
                <a:lnTo>
                  <a:pt x="35223" y="68579"/>
                </a:lnTo>
                <a:lnTo>
                  <a:pt x="35740" y="67309"/>
                </a:lnTo>
                <a:lnTo>
                  <a:pt x="36005" y="66039"/>
                </a:lnTo>
                <a:lnTo>
                  <a:pt x="36327" y="64769"/>
                </a:lnTo>
                <a:close/>
              </a:path>
              <a:path w="207009" h="132079">
                <a:moveTo>
                  <a:pt x="196264" y="97790"/>
                </a:moveTo>
                <a:lnTo>
                  <a:pt x="193470" y="97790"/>
                </a:lnTo>
                <a:lnTo>
                  <a:pt x="192492" y="99060"/>
                </a:lnTo>
                <a:lnTo>
                  <a:pt x="191894" y="100330"/>
                </a:lnTo>
                <a:lnTo>
                  <a:pt x="190917" y="101600"/>
                </a:lnTo>
                <a:lnTo>
                  <a:pt x="187145" y="109220"/>
                </a:lnTo>
                <a:lnTo>
                  <a:pt x="185926" y="111760"/>
                </a:lnTo>
                <a:lnTo>
                  <a:pt x="187685" y="111760"/>
                </a:lnTo>
                <a:lnTo>
                  <a:pt x="187846" y="110490"/>
                </a:lnTo>
                <a:lnTo>
                  <a:pt x="188122" y="110490"/>
                </a:lnTo>
                <a:lnTo>
                  <a:pt x="188904" y="109220"/>
                </a:lnTo>
                <a:lnTo>
                  <a:pt x="189376" y="107950"/>
                </a:lnTo>
                <a:lnTo>
                  <a:pt x="190330" y="106680"/>
                </a:lnTo>
                <a:lnTo>
                  <a:pt x="190802" y="106680"/>
                </a:lnTo>
                <a:lnTo>
                  <a:pt x="191469" y="105410"/>
                </a:lnTo>
                <a:lnTo>
                  <a:pt x="192055" y="102870"/>
                </a:lnTo>
                <a:lnTo>
                  <a:pt x="192366" y="102870"/>
                </a:lnTo>
                <a:lnTo>
                  <a:pt x="193079" y="101600"/>
                </a:lnTo>
                <a:lnTo>
                  <a:pt x="193504" y="100330"/>
                </a:lnTo>
                <a:lnTo>
                  <a:pt x="194183" y="100330"/>
                </a:lnTo>
                <a:lnTo>
                  <a:pt x="195517" y="99060"/>
                </a:lnTo>
                <a:lnTo>
                  <a:pt x="196264" y="97790"/>
                </a:lnTo>
                <a:close/>
              </a:path>
              <a:path w="207009" h="132079">
                <a:moveTo>
                  <a:pt x="100840" y="100330"/>
                </a:moveTo>
                <a:lnTo>
                  <a:pt x="96401" y="100330"/>
                </a:lnTo>
                <a:lnTo>
                  <a:pt x="95493" y="101600"/>
                </a:lnTo>
                <a:lnTo>
                  <a:pt x="91169" y="105410"/>
                </a:lnTo>
                <a:lnTo>
                  <a:pt x="89444" y="106680"/>
                </a:lnTo>
                <a:lnTo>
                  <a:pt x="87673" y="107950"/>
                </a:lnTo>
                <a:lnTo>
                  <a:pt x="88972" y="109220"/>
                </a:lnTo>
                <a:lnTo>
                  <a:pt x="90973" y="109220"/>
                </a:lnTo>
                <a:lnTo>
                  <a:pt x="91054" y="110490"/>
                </a:lnTo>
                <a:lnTo>
                  <a:pt x="104462" y="110490"/>
                </a:lnTo>
                <a:lnTo>
                  <a:pt x="105601" y="109220"/>
                </a:lnTo>
                <a:lnTo>
                  <a:pt x="107843" y="107950"/>
                </a:lnTo>
                <a:lnTo>
                  <a:pt x="110201" y="106680"/>
                </a:lnTo>
                <a:lnTo>
                  <a:pt x="112915" y="104140"/>
                </a:lnTo>
                <a:lnTo>
                  <a:pt x="119515" y="104140"/>
                </a:lnTo>
                <a:lnTo>
                  <a:pt x="121367" y="102870"/>
                </a:lnTo>
                <a:lnTo>
                  <a:pt x="101081" y="102870"/>
                </a:lnTo>
                <a:lnTo>
                  <a:pt x="100644" y="101600"/>
                </a:lnTo>
                <a:lnTo>
                  <a:pt x="100840" y="100330"/>
                </a:lnTo>
                <a:close/>
              </a:path>
              <a:path w="207009" h="132079">
                <a:moveTo>
                  <a:pt x="206878" y="106680"/>
                </a:moveTo>
                <a:lnTo>
                  <a:pt x="203382" y="106680"/>
                </a:lnTo>
                <a:lnTo>
                  <a:pt x="203923" y="107950"/>
                </a:lnTo>
                <a:lnTo>
                  <a:pt x="206798" y="107950"/>
                </a:lnTo>
                <a:lnTo>
                  <a:pt x="206878" y="106680"/>
                </a:lnTo>
                <a:close/>
              </a:path>
              <a:path w="207009" h="132079">
                <a:moveTo>
                  <a:pt x="18951" y="93979"/>
                </a:moveTo>
                <a:lnTo>
                  <a:pt x="16387" y="93979"/>
                </a:lnTo>
                <a:lnTo>
                  <a:pt x="14627" y="95249"/>
                </a:lnTo>
                <a:lnTo>
                  <a:pt x="10372" y="100329"/>
                </a:lnTo>
                <a:lnTo>
                  <a:pt x="8808" y="102869"/>
                </a:lnTo>
                <a:lnTo>
                  <a:pt x="6370" y="105409"/>
                </a:lnTo>
                <a:lnTo>
                  <a:pt x="5496" y="106679"/>
                </a:lnTo>
                <a:lnTo>
                  <a:pt x="12500" y="106679"/>
                </a:lnTo>
                <a:lnTo>
                  <a:pt x="11913" y="105409"/>
                </a:lnTo>
                <a:lnTo>
                  <a:pt x="9751" y="105409"/>
                </a:lnTo>
                <a:lnTo>
                  <a:pt x="9786" y="104139"/>
                </a:lnTo>
                <a:lnTo>
                  <a:pt x="10568" y="104139"/>
                </a:lnTo>
                <a:lnTo>
                  <a:pt x="11166" y="102869"/>
                </a:lnTo>
                <a:lnTo>
                  <a:pt x="12500" y="101599"/>
                </a:lnTo>
                <a:lnTo>
                  <a:pt x="16984" y="96519"/>
                </a:lnTo>
                <a:lnTo>
                  <a:pt x="18951" y="93979"/>
                </a:lnTo>
                <a:close/>
              </a:path>
              <a:path w="207009" h="132079">
                <a:moveTo>
                  <a:pt x="119515" y="104140"/>
                </a:moveTo>
                <a:lnTo>
                  <a:pt x="115629" y="104140"/>
                </a:lnTo>
                <a:lnTo>
                  <a:pt x="116020" y="105410"/>
                </a:lnTo>
                <a:lnTo>
                  <a:pt x="118848" y="105410"/>
                </a:lnTo>
                <a:lnTo>
                  <a:pt x="119515" y="104140"/>
                </a:lnTo>
                <a:close/>
              </a:path>
              <a:path w="207009" h="132079">
                <a:moveTo>
                  <a:pt x="150380" y="63500"/>
                </a:moveTo>
                <a:lnTo>
                  <a:pt x="144872" y="63500"/>
                </a:lnTo>
                <a:lnTo>
                  <a:pt x="143699" y="66040"/>
                </a:lnTo>
                <a:lnTo>
                  <a:pt x="142009" y="67310"/>
                </a:lnTo>
                <a:lnTo>
                  <a:pt x="140870" y="68580"/>
                </a:lnTo>
                <a:lnTo>
                  <a:pt x="139686" y="71120"/>
                </a:lnTo>
                <a:lnTo>
                  <a:pt x="137282" y="73660"/>
                </a:lnTo>
                <a:lnTo>
                  <a:pt x="135948" y="76200"/>
                </a:lnTo>
                <a:lnTo>
                  <a:pt x="134971" y="76200"/>
                </a:lnTo>
                <a:lnTo>
                  <a:pt x="131349" y="80010"/>
                </a:lnTo>
                <a:lnTo>
                  <a:pt x="130095" y="81280"/>
                </a:lnTo>
                <a:lnTo>
                  <a:pt x="128290" y="83820"/>
                </a:lnTo>
                <a:lnTo>
                  <a:pt x="127738" y="85090"/>
                </a:lnTo>
                <a:lnTo>
                  <a:pt x="126749" y="86360"/>
                </a:lnTo>
                <a:lnTo>
                  <a:pt x="126358" y="86360"/>
                </a:lnTo>
                <a:lnTo>
                  <a:pt x="125771" y="87630"/>
                </a:lnTo>
                <a:lnTo>
                  <a:pt x="125530" y="87630"/>
                </a:lnTo>
                <a:lnTo>
                  <a:pt x="124978" y="88900"/>
                </a:lnTo>
                <a:lnTo>
                  <a:pt x="124667" y="90170"/>
                </a:lnTo>
                <a:lnTo>
                  <a:pt x="124311" y="90170"/>
                </a:lnTo>
                <a:lnTo>
                  <a:pt x="123805" y="91440"/>
                </a:lnTo>
                <a:lnTo>
                  <a:pt x="123253" y="91440"/>
                </a:lnTo>
                <a:lnTo>
                  <a:pt x="122666" y="92710"/>
                </a:lnTo>
                <a:lnTo>
                  <a:pt x="120780" y="93980"/>
                </a:lnTo>
                <a:lnTo>
                  <a:pt x="120182" y="93980"/>
                </a:lnTo>
                <a:lnTo>
                  <a:pt x="119676" y="95250"/>
                </a:lnTo>
                <a:lnTo>
                  <a:pt x="119285" y="95250"/>
                </a:lnTo>
                <a:lnTo>
                  <a:pt x="118814" y="96520"/>
                </a:lnTo>
                <a:lnTo>
                  <a:pt x="118618" y="96520"/>
                </a:lnTo>
                <a:lnTo>
                  <a:pt x="118492" y="97790"/>
                </a:lnTo>
                <a:lnTo>
                  <a:pt x="116801" y="97790"/>
                </a:lnTo>
                <a:lnTo>
                  <a:pt x="115502" y="99060"/>
                </a:lnTo>
                <a:lnTo>
                  <a:pt x="112869" y="99060"/>
                </a:lnTo>
                <a:lnTo>
                  <a:pt x="110316" y="100330"/>
                </a:lnTo>
                <a:lnTo>
                  <a:pt x="107521" y="100330"/>
                </a:lnTo>
                <a:lnTo>
                  <a:pt x="106659" y="101600"/>
                </a:lnTo>
                <a:lnTo>
                  <a:pt x="105555" y="101600"/>
                </a:lnTo>
                <a:lnTo>
                  <a:pt x="104853" y="102870"/>
                </a:lnTo>
                <a:lnTo>
                  <a:pt x="121367" y="102870"/>
                </a:lnTo>
                <a:lnTo>
                  <a:pt x="122505" y="100330"/>
                </a:lnTo>
                <a:lnTo>
                  <a:pt x="124633" y="97790"/>
                </a:lnTo>
                <a:lnTo>
                  <a:pt x="126599" y="95250"/>
                </a:lnTo>
                <a:lnTo>
                  <a:pt x="131314" y="87630"/>
                </a:lnTo>
                <a:lnTo>
                  <a:pt x="132292" y="85090"/>
                </a:lnTo>
                <a:lnTo>
                  <a:pt x="133281" y="83820"/>
                </a:lnTo>
                <a:lnTo>
                  <a:pt x="134338" y="82550"/>
                </a:lnTo>
                <a:lnTo>
                  <a:pt x="135442" y="81280"/>
                </a:lnTo>
                <a:lnTo>
                  <a:pt x="136270" y="80010"/>
                </a:lnTo>
                <a:lnTo>
                  <a:pt x="137167" y="78740"/>
                </a:lnTo>
                <a:lnTo>
                  <a:pt x="139053" y="77470"/>
                </a:lnTo>
                <a:lnTo>
                  <a:pt x="140985" y="74930"/>
                </a:lnTo>
                <a:lnTo>
                  <a:pt x="142986" y="72390"/>
                </a:lnTo>
                <a:lnTo>
                  <a:pt x="143975" y="72390"/>
                </a:lnTo>
                <a:lnTo>
                  <a:pt x="146804" y="68580"/>
                </a:lnTo>
                <a:lnTo>
                  <a:pt x="148529" y="66040"/>
                </a:lnTo>
                <a:lnTo>
                  <a:pt x="149323" y="66040"/>
                </a:lnTo>
                <a:lnTo>
                  <a:pt x="150070" y="64770"/>
                </a:lnTo>
                <a:lnTo>
                  <a:pt x="150380" y="63500"/>
                </a:lnTo>
                <a:close/>
              </a:path>
              <a:path w="207009" h="132079">
                <a:moveTo>
                  <a:pt x="102967" y="99060"/>
                </a:moveTo>
                <a:lnTo>
                  <a:pt x="98253" y="99060"/>
                </a:lnTo>
                <a:lnTo>
                  <a:pt x="97298" y="100330"/>
                </a:lnTo>
                <a:lnTo>
                  <a:pt x="102335" y="100330"/>
                </a:lnTo>
                <a:lnTo>
                  <a:pt x="102967" y="99060"/>
                </a:lnTo>
                <a:close/>
              </a:path>
              <a:path w="207009" h="132079">
                <a:moveTo>
                  <a:pt x="109292" y="96520"/>
                </a:moveTo>
                <a:lnTo>
                  <a:pt x="102300" y="96520"/>
                </a:lnTo>
                <a:lnTo>
                  <a:pt x="100207" y="97790"/>
                </a:lnTo>
                <a:lnTo>
                  <a:pt x="99196" y="99060"/>
                </a:lnTo>
                <a:lnTo>
                  <a:pt x="103669" y="99060"/>
                </a:lnTo>
                <a:lnTo>
                  <a:pt x="106659" y="97790"/>
                </a:lnTo>
                <a:lnTo>
                  <a:pt x="108395" y="97790"/>
                </a:lnTo>
                <a:lnTo>
                  <a:pt x="109292" y="96520"/>
                </a:lnTo>
                <a:close/>
              </a:path>
              <a:path w="207009" h="132079">
                <a:moveTo>
                  <a:pt x="196575" y="96520"/>
                </a:moveTo>
                <a:lnTo>
                  <a:pt x="193976" y="96520"/>
                </a:lnTo>
                <a:lnTo>
                  <a:pt x="193665" y="97790"/>
                </a:lnTo>
                <a:lnTo>
                  <a:pt x="196575" y="97790"/>
                </a:lnTo>
                <a:lnTo>
                  <a:pt x="196575" y="96520"/>
                </a:lnTo>
                <a:close/>
              </a:path>
              <a:path w="207009" h="132079">
                <a:moveTo>
                  <a:pt x="113697" y="93980"/>
                </a:moveTo>
                <a:lnTo>
                  <a:pt x="108786" y="93980"/>
                </a:lnTo>
                <a:lnTo>
                  <a:pt x="107096" y="95250"/>
                </a:lnTo>
                <a:lnTo>
                  <a:pt x="104612" y="96520"/>
                </a:lnTo>
                <a:lnTo>
                  <a:pt x="110155" y="96520"/>
                </a:lnTo>
                <a:lnTo>
                  <a:pt x="113697" y="93980"/>
                </a:lnTo>
                <a:close/>
              </a:path>
              <a:path w="207009" h="132079">
                <a:moveTo>
                  <a:pt x="153876" y="33020"/>
                </a:moveTo>
                <a:lnTo>
                  <a:pt x="145194" y="33020"/>
                </a:lnTo>
                <a:lnTo>
                  <a:pt x="148380" y="35560"/>
                </a:lnTo>
                <a:lnTo>
                  <a:pt x="151484" y="36830"/>
                </a:lnTo>
                <a:lnTo>
                  <a:pt x="154543" y="39370"/>
                </a:lnTo>
                <a:lnTo>
                  <a:pt x="157694" y="41910"/>
                </a:lnTo>
                <a:lnTo>
                  <a:pt x="159224" y="43180"/>
                </a:lnTo>
                <a:lnTo>
                  <a:pt x="160880" y="44450"/>
                </a:lnTo>
                <a:lnTo>
                  <a:pt x="168228" y="48260"/>
                </a:lnTo>
                <a:lnTo>
                  <a:pt x="172046" y="50800"/>
                </a:lnTo>
                <a:lnTo>
                  <a:pt x="173886" y="52070"/>
                </a:lnTo>
                <a:lnTo>
                  <a:pt x="176519" y="53340"/>
                </a:lnTo>
                <a:lnTo>
                  <a:pt x="177393" y="54610"/>
                </a:lnTo>
                <a:lnTo>
                  <a:pt x="178957" y="55880"/>
                </a:lnTo>
                <a:lnTo>
                  <a:pt x="179705" y="55880"/>
                </a:lnTo>
                <a:lnTo>
                  <a:pt x="180418" y="57150"/>
                </a:lnTo>
                <a:lnTo>
                  <a:pt x="181717" y="58420"/>
                </a:lnTo>
                <a:lnTo>
                  <a:pt x="182304" y="59690"/>
                </a:lnTo>
                <a:lnTo>
                  <a:pt x="182821" y="59690"/>
                </a:lnTo>
                <a:lnTo>
                  <a:pt x="183293" y="60960"/>
                </a:lnTo>
                <a:lnTo>
                  <a:pt x="183718" y="60960"/>
                </a:lnTo>
                <a:lnTo>
                  <a:pt x="184304" y="62230"/>
                </a:lnTo>
                <a:lnTo>
                  <a:pt x="189537" y="78740"/>
                </a:lnTo>
                <a:lnTo>
                  <a:pt x="190250" y="81280"/>
                </a:lnTo>
                <a:lnTo>
                  <a:pt x="190675" y="82550"/>
                </a:lnTo>
                <a:lnTo>
                  <a:pt x="192688" y="88900"/>
                </a:lnTo>
                <a:lnTo>
                  <a:pt x="193355" y="91440"/>
                </a:lnTo>
                <a:lnTo>
                  <a:pt x="193631" y="91440"/>
                </a:lnTo>
                <a:lnTo>
                  <a:pt x="193826" y="92710"/>
                </a:lnTo>
                <a:lnTo>
                  <a:pt x="194102" y="95250"/>
                </a:lnTo>
                <a:lnTo>
                  <a:pt x="194102" y="96520"/>
                </a:lnTo>
                <a:lnTo>
                  <a:pt x="196770" y="96520"/>
                </a:lnTo>
                <a:lnTo>
                  <a:pt x="196770" y="95250"/>
                </a:lnTo>
                <a:lnTo>
                  <a:pt x="196299" y="93980"/>
                </a:lnTo>
                <a:lnTo>
                  <a:pt x="195666" y="91440"/>
                </a:lnTo>
                <a:lnTo>
                  <a:pt x="193504" y="85090"/>
                </a:lnTo>
                <a:lnTo>
                  <a:pt x="190526" y="73660"/>
                </a:lnTo>
                <a:lnTo>
                  <a:pt x="188559" y="67310"/>
                </a:lnTo>
                <a:lnTo>
                  <a:pt x="186984" y="63500"/>
                </a:lnTo>
                <a:lnTo>
                  <a:pt x="186673" y="62230"/>
                </a:lnTo>
                <a:lnTo>
                  <a:pt x="185960" y="59690"/>
                </a:lnTo>
                <a:lnTo>
                  <a:pt x="185408" y="58420"/>
                </a:lnTo>
                <a:lnTo>
                  <a:pt x="185017" y="57150"/>
                </a:lnTo>
                <a:lnTo>
                  <a:pt x="184465" y="57150"/>
                </a:lnTo>
                <a:lnTo>
                  <a:pt x="184074" y="55880"/>
                </a:lnTo>
                <a:lnTo>
                  <a:pt x="183212" y="54610"/>
                </a:lnTo>
                <a:lnTo>
                  <a:pt x="182775" y="54610"/>
                </a:lnTo>
                <a:lnTo>
                  <a:pt x="181361" y="53340"/>
                </a:lnTo>
                <a:lnTo>
                  <a:pt x="179314" y="52070"/>
                </a:lnTo>
                <a:lnTo>
                  <a:pt x="178290" y="52070"/>
                </a:lnTo>
                <a:lnTo>
                  <a:pt x="177232" y="50800"/>
                </a:lnTo>
                <a:lnTo>
                  <a:pt x="176600" y="50800"/>
                </a:lnTo>
                <a:lnTo>
                  <a:pt x="175979" y="49530"/>
                </a:lnTo>
                <a:lnTo>
                  <a:pt x="175703" y="49530"/>
                </a:lnTo>
                <a:lnTo>
                  <a:pt x="175070" y="48260"/>
                </a:lnTo>
                <a:lnTo>
                  <a:pt x="174794" y="48260"/>
                </a:lnTo>
                <a:lnTo>
                  <a:pt x="173575" y="46990"/>
                </a:lnTo>
                <a:lnTo>
                  <a:pt x="172402" y="46990"/>
                </a:lnTo>
                <a:lnTo>
                  <a:pt x="167365" y="43180"/>
                </a:lnTo>
                <a:lnTo>
                  <a:pt x="166066" y="43180"/>
                </a:lnTo>
                <a:lnTo>
                  <a:pt x="164732" y="41910"/>
                </a:lnTo>
                <a:lnTo>
                  <a:pt x="163272" y="40640"/>
                </a:lnTo>
                <a:lnTo>
                  <a:pt x="161823" y="40640"/>
                </a:lnTo>
                <a:lnTo>
                  <a:pt x="158994" y="38100"/>
                </a:lnTo>
                <a:lnTo>
                  <a:pt x="157648" y="36830"/>
                </a:lnTo>
                <a:lnTo>
                  <a:pt x="155061" y="34290"/>
                </a:lnTo>
                <a:lnTo>
                  <a:pt x="153876" y="33020"/>
                </a:lnTo>
                <a:close/>
              </a:path>
              <a:path w="207009" h="132079">
                <a:moveTo>
                  <a:pt x="19974" y="92709"/>
                </a:moveTo>
                <a:lnTo>
                  <a:pt x="17456" y="92709"/>
                </a:lnTo>
                <a:lnTo>
                  <a:pt x="16938" y="93979"/>
                </a:lnTo>
                <a:lnTo>
                  <a:pt x="19503" y="93979"/>
                </a:lnTo>
                <a:lnTo>
                  <a:pt x="19974" y="92709"/>
                </a:lnTo>
                <a:close/>
              </a:path>
              <a:path w="207009" h="132079">
                <a:moveTo>
                  <a:pt x="134338" y="67310"/>
                </a:moveTo>
                <a:lnTo>
                  <a:pt x="131073" y="67310"/>
                </a:lnTo>
                <a:lnTo>
                  <a:pt x="130992" y="68580"/>
                </a:lnTo>
                <a:lnTo>
                  <a:pt x="130797" y="68580"/>
                </a:lnTo>
                <a:lnTo>
                  <a:pt x="119205" y="85090"/>
                </a:lnTo>
                <a:lnTo>
                  <a:pt x="117514" y="87630"/>
                </a:lnTo>
                <a:lnTo>
                  <a:pt x="116250" y="90170"/>
                </a:lnTo>
                <a:lnTo>
                  <a:pt x="115583" y="90170"/>
                </a:lnTo>
                <a:lnTo>
                  <a:pt x="115192" y="91440"/>
                </a:lnTo>
                <a:lnTo>
                  <a:pt x="114801" y="91440"/>
                </a:lnTo>
                <a:lnTo>
                  <a:pt x="114168" y="92710"/>
                </a:lnTo>
                <a:lnTo>
                  <a:pt x="112006" y="92710"/>
                </a:lnTo>
                <a:lnTo>
                  <a:pt x="111224" y="93980"/>
                </a:lnTo>
                <a:lnTo>
                  <a:pt x="117595" y="93980"/>
                </a:lnTo>
                <a:lnTo>
                  <a:pt x="119239" y="91440"/>
                </a:lnTo>
                <a:lnTo>
                  <a:pt x="121873" y="87630"/>
                </a:lnTo>
                <a:lnTo>
                  <a:pt x="128290" y="78740"/>
                </a:lnTo>
                <a:lnTo>
                  <a:pt x="131268" y="73660"/>
                </a:lnTo>
                <a:lnTo>
                  <a:pt x="132533" y="71120"/>
                </a:lnTo>
                <a:lnTo>
                  <a:pt x="133591" y="69850"/>
                </a:lnTo>
                <a:lnTo>
                  <a:pt x="134338" y="67310"/>
                </a:lnTo>
                <a:close/>
              </a:path>
              <a:path w="207009" h="132079">
                <a:moveTo>
                  <a:pt x="27955" y="52069"/>
                </a:moveTo>
                <a:lnTo>
                  <a:pt x="26414" y="52069"/>
                </a:lnTo>
                <a:lnTo>
                  <a:pt x="26023" y="53339"/>
                </a:lnTo>
                <a:lnTo>
                  <a:pt x="25586" y="54609"/>
                </a:lnTo>
                <a:lnTo>
                  <a:pt x="25517" y="59689"/>
                </a:lnTo>
                <a:lnTo>
                  <a:pt x="25747" y="60959"/>
                </a:lnTo>
                <a:lnTo>
                  <a:pt x="25793" y="66039"/>
                </a:lnTo>
                <a:lnTo>
                  <a:pt x="24919" y="69849"/>
                </a:lnTo>
                <a:lnTo>
                  <a:pt x="24528" y="71119"/>
                </a:lnTo>
                <a:lnTo>
                  <a:pt x="24172" y="73659"/>
                </a:lnTo>
                <a:lnTo>
                  <a:pt x="23390" y="76199"/>
                </a:lnTo>
                <a:lnTo>
                  <a:pt x="22562" y="80009"/>
                </a:lnTo>
                <a:lnTo>
                  <a:pt x="22136" y="81279"/>
                </a:lnTo>
                <a:lnTo>
                  <a:pt x="21665" y="83819"/>
                </a:lnTo>
                <a:lnTo>
                  <a:pt x="21147" y="85089"/>
                </a:lnTo>
                <a:lnTo>
                  <a:pt x="20595" y="86359"/>
                </a:lnTo>
                <a:lnTo>
                  <a:pt x="20009" y="87629"/>
                </a:lnTo>
                <a:lnTo>
                  <a:pt x="19376" y="90169"/>
                </a:lnTo>
                <a:lnTo>
                  <a:pt x="18675" y="91439"/>
                </a:lnTo>
                <a:lnTo>
                  <a:pt x="17881" y="92709"/>
                </a:lnTo>
                <a:lnTo>
                  <a:pt x="20400" y="92709"/>
                </a:lnTo>
                <a:lnTo>
                  <a:pt x="20400" y="91439"/>
                </a:lnTo>
                <a:lnTo>
                  <a:pt x="20871" y="91439"/>
                </a:lnTo>
                <a:lnTo>
                  <a:pt x="20871" y="90169"/>
                </a:lnTo>
                <a:lnTo>
                  <a:pt x="21423" y="88899"/>
                </a:lnTo>
                <a:lnTo>
                  <a:pt x="21584" y="88899"/>
                </a:lnTo>
                <a:lnTo>
                  <a:pt x="21699" y="87629"/>
                </a:lnTo>
                <a:lnTo>
                  <a:pt x="22136" y="86359"/>
                </a:lnTo>
                <a:lnTo>
                  <a:pt x="22251" y="85089"/>
                </a:lnTo>
                <a:lnTo>
                  <a:pt x="22527" y="85089"/>
                </a:lnTo>
                <a:lnTo>
                  <a:pt x="22642" y="83819"/>
                </a:lnTo>
                <a:lnTo>
                  <a:pt x="22999" y="83819"/>
                </a:lnTo>
                <a:lnTo>
                  <a:pt x="22999" y="82549"/>
                </a:lnTo>
                <a:lnTo>
                  <a:pt x="22803" y="82549"/>
                </a:lnTo>
                <a:lnTo>
                  <a:pt x="24413" y="78739"/>
                </a:lnTo>
                <a:lnTo>
                  <a:pt x="25161" y="76199"/>
                </a:lnTo>
                <a:lnTo>
                  <a:pt x="26219" y="72389"/>
                </a:lnTo>
                <a:lnTo>
                  <a:pt x="26541" y="71119"/>
                </a:lnTo>
                <a:lnTo>
                  <a:pt x="27081" y="67309"/>
                </a:lnTo>
                <a:lnTo>
                  <a:pt x="27553" y="64769"/>
                </a:lnTo>
                <a:lnTo>
                  <a:pt x="27955" y="62229"/>
                </a:lnTo>
                <a:lnTo>
                  <a:pt x="28105" y="62229"/>
                </a:lnTo>
                <a:lnTo>
                  <a:pt x="28024" y="60959"/>
                </a:lnTo>
                <a:lnTo>
                  <a:pt x="28231" y="60959"/>
                </a:lnTo>
                <a:lnTo>
                  <a:pt x="27127" y="58419"/>
                </a:lnTo>
                <a:lnTo>
                  <a:pt x="27242" y="57149"/>
                </a:lnTo>
                <a:lnTo>
                  <a:pt x="27518" y="57149"/>
                </a:lnTo>
                <a:lnTo>
                  <a:pt x="27553" y="55879"/>
                </a:lnTo>
                <a:lnTo>
                  <a:pt x="27714" y="53339"/>
                </a:lnTo>
                <a:lnTo>
                  <a:pt x="27955" y="52069"/>
                </a:lnTo>
                <a:close/>
              </a:path>
              <a:path w="207009" h="132079">
                <a:moveTo>
                  <a:pt x="119354" y="29210"/>
                </a:moveTo>
                <a:lnTo>
                  <a:pt x="113697" y="29210"/>
                </a:lnTo>
                <a:lnTo>
                  <a:pt x="113750" y="31750"/>
                </a:lnTo>
                <a:lnTo>
                  <a:pt x="113858" y="34290"/>
                </a:lnTo>
                <a:lnTo>
                  <a:pt x="117514" y="48260"/>
                </a:lnTo>
                <a:lnTo>
                  <a:pt x="119090" y="52070"/>
                </a:lnTo>
                <a:lnTo>
                  <a:pt x="120263" y="53340"/>
                </a:lnTo>
                <a:lnTo>
                  <a:pt x="122735" y="55880"/>
                </a:lnTo>
                <a:lnTo>
                  <a:pt x="124035" y="58420"/>
                </a:lnTo>
                <a:lnTo>
                  <a:pt x="126599" y="60960"/>
                </a:lnTo>
                <a:lnTo>
                  <a:pt x="127818" y="62230"/>
                </a:lnTo>
                <a:lnTo>
                  <a:pt x="128209" y="63500"/>
                </a:lnTo>
                <a:lnTo>
                  <a:pt x="128600" y="63500"/>
                </a:lnTo>
                <a:lnTo>
                  <a:pt x="129302" y="64770"/>
                </a:lnTo>
                <a:lnTo>
                  <a:pt x="129704" y="66040"/>
                </a:lnTo>
                <a:lnTo>
                  <a:pt x="130325" y="67310"/>
                </a:lnTo>
                <a:lnTo>
                  <a:pt x="134810" y="67310"/>
                </a:lnTo>
                <a:lnTo>
                  <a:pt x="134890" y="66040"/>
                </a:lnTo>
                <a:lnTo>
                  <a:pt x="134453" y="64770"/>
                </a:lnTo>
                <a:lnTo>
                  <a:pt x="133556" y="64770"/>
                </a:lnTo>
                <a:lnTo>
                  <a:pt x="132016" y="62230"/>
                </a:lnTo>
                <a:lnTo>
                  <a:pt x="130682" y="60960"/>
                </a:lnTo>
                <a:lnTo>
                  <a:pt x="130256" y="60960"/>
                </a:lnTo>
                <a:lnTo>
                  <a:pt x="129106" y="59690"/>
                </a:lnTo>
                <a:lnTo>
                  <a:pt x="126944" y="55880"/>
                </a:lnTo>
                <a:lnTo>
                  <a:pt x="125921" y="54610"/>
                </a:lnTo>
                <a:lnTo>
                  <a:pt x="124943" y="53340"/>
                </a:lnTo>
                <a:lnTo>
                  <a:pt x="124035" y="52070"/>
                </a:lnTo>
                <a:lnTo>
                  <a:pt x="123218" y="49530"/>
                </a:lnTo>
                <a:lnTo>
                  <a:pt x="122425" y="48260"/>
                </a:lnTo>
                <a:lnTo>
                  <a:pt x="122068" y="46990"/>
                </a:lnTo>
                <a:lnTo>
                  <a:pt x="121125" y="44450"/>
                </a:lnTo>
                <a:lnTo>
                  <a:pt x="120849" y="44450"/>
                </a:lnTo>
                <a:lnTo>
                  <a:pt x="120619" y="43180"/>
                </a:lnTo>
                <a:lnTo>
                  <a:pt x="120033" y="40640"/>
                </a:lnTo>
                <a:lnTo>
                  <a:pt x="119791" y="38100"/>
                </a:lnTo>
                <a:lnTo>
                  <a:pt x="119711" y="36830"/>
                </a:lnTo>
                <a:lnTo>
                  <a:pt x="119676" y="31750"/>
                </a:lnTo>
                <a:lnTo>
                  <a:pt x="119354" y="29210"/>
                </a:lnTo>
                <a:close/>
              </a:path>
              <a:path w="207009" h="132079">
                <a:moveTo>
                  <a:pt x="41088" y="57149"/>
                </a:moveTo>
                <a:lnTo>
                  <a:pt x="35970" y="57149"/>
                </a:lnTo>
                <a:lnTo>
                  <a:pt x="35338" y="58419"/>
                </a:lnTo>
                <a:lnTo>
                  <a:pt x="32981" y="62229"/>
                </a:lnTo>
                <a:lnTo>
                  <a:pt x="32429" y="63499"/>
                </a:lnTo>
                <a:lnTo>
                  <a:pt x="32003" y="64769"/>
                </a:lnTo>
                <a:lnTo>
                  <a:pt x="36603" y="64769"/>
                </a:lnTo>
                <a:lnTo>
                  <a:pt x="36913" y="63499"/>
                </a:lnTo>
                <a:lnTo>
                  <a:pt x="37304" y="63499"/>
                </a:lnTo>
                <a:lnTo>
                  <a:pt x="38914" y="60959"/>
                </a:lnTo>
                <a:lnTo>
                  <a:pt x="39512" y="60959"/>
                </a:lnTo>
                <a:lnTo>
                  <a:pt x="40018" y="59689"/>
                </a:lnTo>
                <a:lnTo>
                  <a:pt x="40570" y="59689"/>
                </a:lnTo>
                <a:lnTo>
                  <a:pt x="40846" y="58419"/>
                </a:lnTo>
                <a:lnTo>
                  <a:pt x="41088" y="57149"/>
                </a:lnTo>
                <a:close/>
              </a:path>
              <a:path w="207009" h="132079">
                <a:moveTo>
                  <a:pt x="54098" y="35560"/>
                </a:moveTo>
                <a:lnTo>
                  <a:pt x="51541" y="35560"/>
                </a:lnTo>
                <a:lnTo>
                  <a:pt x="52599" y="36830"/>
                </a:lnTo>
                <a:lnTo>
                  <a:pt x="55152" y="43180"/>
                </a:lnTo>
                <a:lnTo>
                  <a:pt x="55635" y="45720"/>
                </a:lnTo>
                <a:lnTo>
                  <a:pt x="56497" y="48260"/>
                </a:lnTo>
                <a:lnTo>
                  <a:pt x="56888" y="49530"/>
                </a:lnTo>
                <a:lnTo>
                  <a:pt x="57521" y="52070"/>
                </a:lnTo>
                <a:lnTo>
                  <a:pt x="57751" y="53340"/>
                </a:lnTo>
                <a:lnTo>
                  <a:pt x="57946" y="54610"/>
                </a:lnTo>
                <a:lnTo>
                  <a:pt x="58061" y="57150"/>
                </a:lnTo>
                <a:lnTo>
                  <a:pt x="57716" y="59690"/>
                </a:lnTo>
                <a:lnTo>
                  <a:pt x="57475" y="60960"/>
                </a:lnTo>
                <a:lnTo>
                  <a:pt x="57521" y="63500"/>
                </a:lnTo>
                <a:lnTo>
                  <a:pt x="57831" y="63500"/>
                </a:lnTo>
                <a:lnTo>
                  <a:pt x="57992" y="64770"/>
                </a:lnTo>
                <a:lnTo>
                  <a:pt x="60499" y="64770"/>
                </a:lnTo>
                <a:lnTo>
                  <a:pt x="60235" y="63500"/>
                </a:lnTo>
                <a:lnTo>
                  <a:pt x="59913" y="60960"/>
                </a:lnTo>
                <a:lnTo>
                  <a:pt x="59556" y="57150"/>
                </a:lnTo>
                <a:lnTo>
                  <a:pt x="59487" y="55880"/>
                </a:lnTo>
                <a:lnTo>
                  <a:pt x="59131" y="52070"/>
                </a:lnTo>
                <a:lnTo>
                  <a:pt x="58809" y="49530"/>
                </a:lnTo>
                <a:lnTo>
                  <a:pt x="58268" y="46990"/>
                </a:lnTo>
                <a:lnTo>
                  <a:pt x="57831" y="45720"/>
                </a:lnTo>
                <a:lnTo>
                  <a:pt x="57440" y="44450"/>
                </a:lnTo>
                <a:lnTo>
                  <a:pt x="57003" y="43180"/>
                </a:lnTo>
                <a:lnTo>
                  <a:pt x="56060" y="40640"/>
                </a:lnTo>
                <a:lnTo>
                  <a:pt x="54098" y="35560"/>
                </a:lnTo>
                <a:close/>
              </a:path>
              <a:path w="207009" h="132079">
                <a:moveTo>
                  <a:pt x="150461" y="62230"/>
                </a:moveTo>
                <a:lnTo>
                  <a:pt x="145309" y="62230"/>
                </a:lnTo>
                <a:lnTo>
                  <a:pt x="145470" y="63500"/>
                </a:lnTo>
                <a:lnTo>
                  <a:pt x="150541" y="63500"/>
                </a:lnTo>
                <a:lnTo>
                  <a:pt x="150461" y="62230"/>
                </a:lnTo>
                <a:close/>
              </a:path>
              <a:path w="207009" h="132079">
                <a:moveTo>
                  <a:pt x="143619" y="40640"/>
                </a:moveTo>
                <a:lnTo>
                  <a:pt x="137880" y="40640"/>
                </a:lnTo>
                <a:lnTo>
                  <a:pt x="137995" y="45720"/>
                </a:lnTo>
                <a:lnTo>
                  <a:pt x="138306" y="48260"/>
                </a:lnTo>
                <a:lnTo>
                  <a:pt x="138501" y="48260"/>
                </a:lnTo>
                <a:lnTo>
                  <a:pt x="138743" y="49530"/>
                </a:lnTo>
                <a:lnTo>
                  <a:pt x="139019" y="50800"/>
                </a:lnTo>
                <a:lnTo>
                  <a:pt x="139329" y="52070"/>
                </a:lnTo>
                <a:lnTo>
                  <a:pt x="140042" y="53340"/>
                </a:lnTo>
                <a:lnTo>
                  <a:pt x="140433" y="54610"/>
                </a:lnTo>
                <a:lnTo>
                  <a:pt x="140870" y="55880"/>
                </a:lnTo>
                <a:lnTo>
                  <a:pt x="142285" y="58420"/>
                </a:lnTo>
                <a:lnTo>
                  <a:pt x="143308" y="59690"/>
                </a:lnTo>
                <a:lnTo>
                  <a:pt x="144366" y="60960"/>
                </a:lnTo>
                <a:lnTo>
                  <a:pt x="145114" y="62230"/>
                </a:lnTo>
                <a:lnTo>
                  <a:pt x="150185" y="62230"/>
                </a:lnTo>
                <a:lnTo>
                  <a:pt x="149829" y="60960"/>
                </a:lnTo>
                <a:lnTo>
                  <a:pt x="148886" y="59690"/>
                </a:lnTo>
                <a:lnTo>
                  <a:pt x="147747" y="58420"/>
                </a:lnTo>
                <a:lnTo>
                  <a:pt x="145505" y="54610"/>
                </a:lnTo>
                <a:lnTo>
                  <a:pt x="145033" y="54610"/>
                </a:lnTo>
                <a:lnTo>
                  <a:pt x="144320" y="52070"/>
                </a:lnTo>
                <a:lnTo>
                  <a:pt x="143929" y="52070"/>
                </a:lnTo>
                <a:lnTo>
                  <a:pt x="143734" y="50800"/>
                </a:lnTo>
                <a:lnTo>
                  <a:pt x="143308" y="48260"/>
                </a:lnTo>
                <a:lnTo>
                  <a:pt x="143308" y="43180"/>
                </a:lnTo>
                <a:lnTo>
                  <a:pt x="143619" y="40640"/>
                </a:lnTo>
                <a:close/>
              </a:path>
              <a:path w="207009" h="132079">
                <a:moveTo>
                  <a:pt x="48551" y="12700"/>
                </a:moveTo>
                <a:lnTo>
                  <a:pt x="47919" y="12700"/>
                </a:lnTo>
                <a:lnTo>
                  <a:pt x="47493" y="13970"/>
                </a:lnTo>
                <a:lnTo>
                  <a:pt x="46861" y="13970"/>
                </a:lnTo>
                <a:lnTo>
                  <a:pt x="45918" y="15240"/>
                </a:lnTo>
                <a:lnTo>
                  <a:pt x="35464" y="15240"/>
                </a:lnTo>
                <a:lnTo>
                  <a:pt x="35694" y="16510"/>
                </a:lnTo>
                <a:lnTo>
                  <a:pt x="36166" y="16510"/>
                </a:lnTo>
                <a:lnTo>
                  <a:pt x="36718" y="17780"/>
                </a:lnTo>
                <a:lnTo>
                  <a:pt x="37350" y="17780"/>
                </a:lnTo>
                <a:lnTo>
                  <a:pt x="38328" y="19050"/>
                </a:lnTo>
                <a:lnTo>
                  <a:pt x="39236" y="19050"/>
                </a:lnTo>
                <a:lnTo>
                  <a:pt x="39984" y="20320"/>
                </a:lnTo>
                <a:lnTo>
                  <a:pt x="41755" y="20320"/>
                </a:lnTo>
                <a:lnTo>
                  <a:pt x="41479" y="21590"/>
                </a:lnTo>
                <a:lnTo>
                  <a:pt x="44032" y="22860"/>
                </a:lnTo>
                <a:lnTo>
                  <a:pt x="45251" y="22860"/>
                </a:lnTo>
                <a:lnTo>
                  <a:pt x="46389" y="24130"/>
                </a:lnTo>
                <a:lnTo>
                  <a:pt x="46194" y="25400"/>
                </a:lnTo>
                <a:lnTo>
                  <a:pt x="41709" y="39370"/>
                </a:lnTo>
                <a:lnTo>
                  <a:pt x="39903" y="44449"/>
                </a:lnTo>
                <a:lnTo>
                  <a:pt x="39397" y="45719"/>
                </a:lnTo>
                <a:lnTo>
                  <a:pt x="38328" y="46989"/>
                </a:lnTo>
                <a:lnTo>
                  <a:pt x="37971" y="48259"/>
                </a:lnTo>
                <a:lnTo>
                  <a:pt x="37431" y="48259"/>
                </a:lnTo>
                <a:lnTo>
                  <a:pt x="37074" y="50799"/>
                </a:lnTo>
                <a:lnTo>
                  <a:pt x="36833" y="52069"/>
                </a:lnTo>
                <a:lnTo>
                  <a:pt x="36488" y="55879"/>
                </a:lnTo>
                <a:lnTo>
                  <a:pt x="36327" y="55879"/>
                </a:lnTo>
                <a:lnTo>
                  <a:pt x="36085" y="57149"/>
                </a:lnTo>
                <a:lnTo>
                  <a:pt x="41122" y="57149"/>
                </a:lnTo>
                <a:lnTo>
                  <a:pt x="41237" y="55879"/>
                </a:lnTo>
                <a:lnTo>
                  <a:pt x="41352" y="53339"/>
                </a:lnTo>
                <a:lnTo>
                  <a:pt x="41513" y="52069"/>
                </a:lnTo>
                <a:lnTo>
                  <a:pt x="42146" y="50799"/>
                </a:lnTo>
                <a:lnTo>
                  <a:pt x="42571" y="49529"/>
                </a:lnTo>
                <a:lnTo>
                  <a:pt x="43595" y="46990"/>
                </a:lnTo>
                <a:lnTo>
                  <a:pt x="44193" y="45720"/>
                </a:lnTo>
                <a:lnTo>
                  <a:pt x="45446" y="44450"/>
                </a:lnTo>
                <a:lnTo>
                  <a:pt x="46113" y="43180"/>
                </a:lnTo>
                <a:lnTo>
                  <a:pt x="47493" y="40640"/>
                </a:lnTo>
                <a:lnTo>
                  <a:pt x="48908" y="39370"/>
                </a:lnTo>
                <a:lnTo>
                  <a:pt x="50287" y="36830"/>
                </a:lnTo>
                <a:lnTo>
                  <a:pt x="51541" y="35560"/>
                </a:lnTo>
                <a:lnTo>
                  <a:pt x="54098" y="35560"/>
                </a:lnTo>
                <a:lnTo>
                  <a:pt x="53116" y="33020"/>
                </a:lnTo>
                <a:lnTo>
                  <a:pt x="52173" y="30480"/>
                </a:lnTo>
                <a:lnTo>
                  <a:pt x="51299" y="26670"/>
                </a:lnTo>
                <a:lnTo>
                  <a:pt x="49851" y="22860"/>
                </a:lnTo>
                <a:lnTo>
                  <a:pt x="49264" y="20320"/>
                </a:lnTo>
                <a:lnTo>
                  <a:pt x="48942" y="19050"/>
                </a:lnTo>
                <a:lnTo>
                  <a:pt x="48712" y="17780"/>
                </a:lnTo>
                <a:lnTo>
                  <a:pt x="48591" y="15240"/>
                </a:lnTo>
                <a:lnTo>
                  <a:pt x="48551" y="12700"/>
                </a:lnTo>
                <a:close/>
              </a:path>
              <a:path w="207009" h="132079">
                <a:moveTo>
                  <a:pt x="31336" y="0"/>
                </a:moveTo>
                <a:lnTo>
                  <a:pt x="28461" y="0"/>
                </a:lnTo>
                <a:lnTo>
                  <a:pt x="28703" y="2539"/>
                </a:lnTo>
                <a:lnTo>
                  <a:pt x="29013" y="5079"/>
                </a:lnTo>
                <a:lnTo>
                  <a:pt x="29485" y="7619"/>
                </a:lnTo>
                <a:lnTo>
                  <a:pt x="30589" y="11429"/>
                </a:lnTo>
                <a:lnTo>
                  <a:pt x="30784" y="12699"/>
                </a:lnTo>
                <a:lnTo>
                  <a:pt x="30870" y="17779"/>
                </a:lnTo>
                <a:lnTo>
                  <a:pt x="30543" y="21589"/>
                </a:lnTo>
                <a:lnTo>
                  <a:pt x="30347" y="22859"/>
                </a:lnTo>
                <a:lnTo>
                  <a:pt x="30117" y="25399"/>
                </a:lnTo>
                <a:lnTo>
                  <a:pt x="30054" y="26669"/>
                </a:lnTo>
                <a:lnTo>
                  <a:pt x="29958" y="30479"/>
                </a:lnTo>
                <a:lnTo>
                  <a:pt x="29835" y="38099"/>
                </a:lnTo>
                <a:lnTo>
                  <a:pt x="29715" y="40639"/>
                </a:lnTo>
                <a:lnTo>
                  <a:pt x="29289" y="45719"/>
                </a:lnTo>
                <a:lnTo>
                  <a:pt x="29048" y="46989"/>
                </a:lnTo>
                <a:lnTo>
                  <a:pt x="28772" y="48259"/>
                </a:lnTo>
                <a:lnTo>
                  <a:pt x="28346" y="49529"/>
                </a:lnTo>
                <a:lnTo>
                  <a:pt x="27760" y="50799"/>
                </a:lnTo>
                <a:lnTo>
                  <a:pt x="26805" y="52069"/>
                </a:lnTo>
                <a:lnTo>
                  <a:pt x="28266" y="52069"/>
                </a:lnTo>
                <a:lnTo>
                  <a:pt x="28576" y="50799"/>
                </a:lnTo>
                <a:lnTo>
                  <a:pt x="28898" y="50799"/>
                </a:lnTo>
                <a:lnTo>
                  <a:pt x="29128" y="49529"/>
                </a:lnTo>
                <a:lnTo>
                  <a:pt x="29324" y="49529"/>
                </a:lnTo>
                <a:lnTo>
                  <a:pt x="30152" y="43179"/>
                </a:lnTo>
                <a:lnTo>
                  <a:pt x="30704" y="33019"/>
                </a:lnTo>
                <a:lnTo>
                  <a:pt x="31246" y="25399"/>
                </a:lnTo>
                <a:lnTo>
                  <a:pt x="31371" y="22859"/>
                </a:lnTo>
                <a:lnTo>
                  <a:pt x="31532" y="21589"/>
                </a:lnTo>
                <a:lnTo>
                  <a:pt x="31727" y="19049"/>
                </a:lnTo>
                <a:lnTo>
                  <a:pt x="32279" y="17779"/>
                </a:lnTo>
                <a:lnTo>
                  <a:pt x="33532" y="15240"/>
                </a:lnTo>
                <a:lnTo>
                  <a:pt x="34050" y="15240"/>
                </a:lnTo>
                <a:lnTo>
                  <a:pt x="34199" y="13970"/>
                </a:lnTo>
                <a:lnTo>
                  <a:pt x="34199" y="12700"/>
                </a:lnTo>
                <a:lnTo>
                  <a:pt x="34050" y="11430"/>
                </a:lnTo>
                <a:lnTo>
                  <a:pt x="33532" y="8890"/>
                </a:lnTo>
                <a:lnTo>
                  <a:pt x="32199" y="5080"/>
                </a:lnTo>
                <a:lnTo>
                  <a:pt x="32003" y="3810"/>
                </a:lnTo>
                <a:lnTo>
                  <a:pt x="31532" y="1270"/>
                </a:lnTo>
                <a:lnTo>
                  <a:pt x="31336" y="0"/>
                </a:lnTo>
                <a:close/>
              </a:path>
              <a:path w="207009" h="132079">
                <a:moveTo>
                  <a:pt x="184155" y="38100"/>
                </a:moveTo>
                <a:lnTo>
                  <a:pt x="176324" y="38100"/>
                </a:lnTo>
                <a:lnTo>
                  <a:pt x="177347" y="39370"/>
                </a:lnTo>
                <a:lnTo>
                  <a:pt x="179475" y="40640"/>
                </a:lnTo>
                <a:lnTo>
                  <a:pt x="180498" y="41910"/>
                </a:lnTo>
                <a:lnTo>
                  <a:pt x="189778" y="41910"/>
                </a:lnTo>
                <a:lnTo>
                  <a:pt x="186903" y="40640"/>
                </a:lnTo>
                <a:lnTo>
                  <a:pt x="184155" y="38100"/>
                </a:lnTo>
                <a:close/>
              </a:path>
              <a:path w="207009" h="132079">
                <a:moveTo>
                  <a:pt x="147667" y="29210"/>
                </a:moveTo>
                <a:lnTo>
                  <a:pt x="139456" y="29210"/>
                </a:lnTo>
                <a:lnTo>
                  <a:pt x="139329" y="30480"/>
                </a:lnTo>
                <a:lnTo>
                  <a:pt x="138628" y="34290"/>
                </a:lnTo>
                <a:lnTo>
                  <a:pt x="138352" y="35560"/>
                </a:lnTo>
                <a:lnTo>
                  <a:pt x="137995" y="39370"/>
                </a:lnTo>
                <a:lnTo>
                  <a:pt x="137915" y="40640"/>
                </a:lnTo>
                <a:lnTo>
                  <a:pt x="143814" y="40640"/>
                </a:lnTo>
                <a:lnTo>
                  <a:pt x="144757" y="35560"/>
                </a:lnTo>
                <a:lnTo>
                  <a:pt x="145194" y="33020"/>
                </a:lnTo>
                <a:lnTo>
                  <a:pt x="153129" y="33020"/>
                </a:lnTo>
                <a:lnTo>
                  <a:pt x="151634" y="31750"/>
                </a:lnTo>
                <a:lnTo>
                  <a:pt x="150104" y="31750"/>
                </a:lnTo>
                <a:lnTo>
                  <a:pt x="148610" y="30480"/>
                </a:lnTo>
                <a:lnTo>
                  <a:pt x="147782" y="30480"/>
                </a:lnTo>
                <a:lnTo>
                  <a:pt x="147667" y="29210"/>
                </a:lnTo>
                <a:close/>
              </a:path>
              <a:path w="207009" h="132079">
                <a:moveTo>
                  <a:pt x="172908" y="22860"/>
                </a:moveTo>
                <a:lnTo>
                  <a:pt x="166377" y="22860"/>
                </a:lnTo>
                <a:lnTo>
                  <a:pt x="166503" y="24130"/>
                </a:lnTo>
                <a:lnTo>
                  <a:pt x="167170" y="24130"/>
                </a:lnTo>
                <a:lnTo>
                  <a:pt x="167365" y="25400"/>
                </a:lnTo>
                <a:lnTo>
                  <a:pt x="167365" y="26670"/>
                </a:lnTo>
                <a:lnTo>
                  <a:pt x="167676" y="27940"/>
                </a:lnTo>
                <a:lnTo>
                  <a:pt x="168228" y="29210"/>
                </a:lnTo>
                <a:lnTo>
                  <a:pt x="168538" y="29210"/>
                </a:lnTo>
                <a:lnTo>
                  <a:pt x="169918" y="31750"/>
                </a:lnTo>
                <a:lnTo>
                  <a:pt x="171528" y="34290"/>
                </a:lnTo>
                <a:lnTo>
                  <a:pt x="172437" y="34290"/>
                </a:lnTo>
                <a:lnTo>
                  <a:pt x="174323" y="36830"/>
                </a:lnTo>
                <a:lnTo>
                  <a:pt x="175312" y="38100"/>
                </a:lnTo>
                <a:lnTo>
                  <a:pt x="182821" y="38100"/>
                </a:lnTo>
                <a:lnTo>
                  <a:pt x="180924" y="36830"/>
                </a:lnTo>
                <a:lnTo>
                  <a:pt x="179751" y="35560"/>
                </a:lnTo>
                <a:lnTo>
                  <a:pt x="178060" y="34290"/>
                </a:lnTo>
                <a:lnTo>
                  <a:pt x="177543" y="33020"/>
                </a:lnTo>
                <a:lnTo>
                  <a:pt x="176128" y="31750"/>
                </a:lnTo>
                <a:lnTo>
                  <a:pt x="175703" y="30480"/>
                </a:lnTo>
                <a:lnTo>
                  <a:pt x="174909" y="29210"/>
                </a:lnTo>
                <a:lnTo>
                  <a:pt x="174599" y="27940"/>
                </a:lnTo>
                <a:lnTo>
                  <a:pt x="174242" y="27940"/>
                </a:lnTo>
                <a:lnTo>
                  <a:pt x="173656" y="26670"/>
                </a:lnTo>
                <a:lnTo>
                  <a:pt x="173380" y="25400"/>
                </a:lnTo>
                <a:lnTo>
                  <a:pt x="172908" y="22860"/>
                </a:lnTo>
                <a:close/>
              </a:path>
              <a:path w="207009" h="132079">
                <a:moveTo>
                  <a:pt x="120619" y="26670"/>
                </a:moveTo>
                <a:lnTo>
                  <a:pt x="100138" y="26670"/>
                </a:lnTo>
                <a:lnTo>
                  <a:pt x="98368" y="31750"/>
                </a:lnTo>
                <a:lnTo>
                  <a:pt x="97896" y="33020"/>
                </a:lnTo>
                <a:lnTo>
                  <a:pt x="96597" y="35560"/>
                </a:lnTo>
                <a:lnTo>
                  <a:pt x="98759" y="34290"/>
                </a:lnTo>
                <a:lnTo>
                  <a:pt x="100840" y="34290"/>
                </a:lnTo>
                <a:lnTo>
                  <a:pt x="109258" y="30480"/>
                </a:lnTo>
                <a:lnTo>
                  <a:pt x="111454" y="30480"/>
                </a:lnTo>
                <a:lnTo>
                  <a:pt x="113697" y="29210"/>
                </a:lnTo>
                <a:lnTo>
                  <a:pt x="119354" y="29210"/>
                </a:lnTo>
                <a:lnTo>
                  <a:pt x="119435" y="27940"/>
                </a:lnTo>
                <a:lnTo>
                  <a:pt x="119952" y="27940"/>
                </a:lnTo>
                <a:lnTo>
                  <a:pt x="120619" y="26670"/>
                </a:lnTo>
                <a:close/>
              </a:path>
              <a:path w="207009" h="132079">
                <a:moveTo>
                  <a:pt x="147195" y="27940"/>
                </a:moveTo>
                <a:lnTo>
                  <a:pt x="139410" y="27940"/>
                </a:lnTo>
                <a:lnTo>
                  <a:pt x="139490" y="29210"/>
                </a:lnTo>
                <a:lnTo>
                  <a:pt x="147310" y="29210"/>
                </a:lnTo>
                <a:lnTo>
                  <a:pt x="147195" y="27940"/>
                </a:lnTo>
                <a:close/>
              </a:path>
              <a:path w="207009" h="132079">
                <a:moveTo>
                  <a:pt x="143573" y="25400"/>
                </a:moveTo>
                <a:lnTo>
                  <a:pt x="136891" y="25400"/>
                </a:lnTo>
                <a:lnTo>
                  <a:pt x="137443" y="26670"/>
                </a:lnTo>
                <a:lnTo>
                  <a:pt x="138432" y="26670"/>
                </a:lnTo>
                <a:lnTo>
                  <a:pt x="139214" y="27940"/>
                </a:lnTo>
                <a:lnTo>
                  <a:pt x="146252" y="27940"/>
                </a:lnTo>
                <a:lnTo>
                  <a:pt x="145390" y="26670"/>
                </a:lnTo>
                <a:lnTo>
                  <a:pt x="143573" y="25400"/>
                </a:lnTo>
                <a:close/>
              </a:path>
              <a:path w="207009" h="132079">
                <a:moveTo>
                  <a:pt x="140905" y="24130"/>
                </a:moveTo>
                <a:lnTo>
                  <a:pt x="135592" y="24130"/>
                </a:lnTo>
                <a:lnTo>
                  <a:pt x="135948" y="25400"/>
                </a:lnTo>
                <a:lnTo>
                  <a:pt x="142676" y="25400"/>
                </a:lnTo>
                <a:lnTo>
                  <a:pt x="140905" y="24130"/>
                </a:lnTo>
                <a:close/>
              </a:path>
              <a:path w="207009" h="132079">
                <a:moveTo>
                  <a:pt x="172402" y="20320"/>
                </a:moveTo>
                <a:lnTo>
                  <a:pt x="165756" y="20320"/>
                </a:lnTo>
                <a:lnTo>
                  <a:pt x="165790" y="21590"/>
                </a:lnTo>
                <a:lnTo>
                  <a:pt x="166181" y="22860"/>
                </a:lnTo>
                <a:lnTo>
                  <a:pt x="172713" y="22860"/>
                </a:lnTo>
                <a:lnTo>
                  <a:pt x="172402" y="20320"/>
                </a:lnTo>
                <a:close/>
              </a:path>
              <a:path w="207009" h="132079">
                <a:moveTo>
                  <a:pt x="172322" y="0"/>
                </a:moveTo>
                <a:lnTo>
                  <a:pt x="163398" y="0"/>
                </a:lnTo>
                <a:lnTo>
                  <a:pt x="163709" y="5080"/>
                </a:lnTo>
                <a:lnTo>
                  <a:pt x="163904" y="6350"/>
                </a:lnTo>
                <a:lnTo>
                  <a:pt x="164065" y="7620"/>
                </a:lnTo>
                <a:lnTo>
                  <a:pt x="164295" y="10160"/>
                </a:lnTo>
                <a:lnTo>
                  <a:pt x="164491" y="11430"/>
                </a:lnTo>
                <a:lnTo>
                  <a:pt x="164732" y="12700"/>
                </a:lnTo>
                <a:lnTo>
                  <a:pt x="164767" y="15240"/>
                </a:lnTo>
                <a:lnTo>
                  <a:pt x="165008" y="15240"/>
                </a:lnTo>
                <a:lnTo>
                  <a:pt x="165008" y="17780"/>
                </a:lnTo>
                <a:lnTo>
                  <a:pt x="165319" y="17780"/>
                </a:lnTo>
                <a:lnTo>
                  <a:pt x="165089" y="19050"/>
                </a:lnTo>
                <a:lnTo>
                  <a:pt x="165560" y="19050"/>
                </a:lnTo>
                <a:lnTo>
                  <a:pt x="165675" y="20320"/>
                </a:lnTo>
                <a:lnTo>
                  <a:pt x="172276" y="20320"/>
                </a:lnTo>
                <a:lnTo>
                  <a:pt x="172069" y="17780"/>
                </a:lnTo>
                <a:lnTo>
                  <a:pt x="171942" y="15240"/>
                </a:lnTo>
                <a:lnTo>
                  <a:pt x="172048" y="7620"/>
                </a:lnTo>
                <a:lnTo>
                  <a:pt x="172282" y="2540"/>
                </a:lnTo>
                <a:lnTo>
                  <a:pt x="172322" y="0"/>
                </a:lnTo>
                <a:close/>
              </a:path>
              <a:path w="207009" h="132079">
                <a:moveTo>
                  <a:pt x="121838" y="2540"/>
                </a:moveTo>
                <a:lnTo>
                  <a:pt x="121045" y="2540"/>
                </a:lnTo>
                <a:lnTo>
                  <a:pt x="121171" y="8890"/>
                </a:lnTo>
                <a:lnTo>
                  <a:pt x="120976" y="10160"/>
                </a:lnTo>
                <a:lnTo>
                  <a:pt x="120504" y="10160"/>
                </a:lnTo>
                <a:lnTo>
                  <a:pt x="120182" y="11430"/>
                </a:lnTo>
                <a:lnTo>
                  <a:pt x="118814" y="11430"/>
                </a:lnTo>
                <a:lnTo>
                  <a:pt x="117825" y="12700"/>
                </a:lnTo>
                <a:lnTo>
                  <a:pt x="115502" y="12700"/>
                </a:lnTo>
                <a:lnTo>
                  <a:pt x="112834" y="13970"/>
                </a:lnTo>
                <a:lnTo>
                  <a:pt x="107648" y="15240"/>
                </a:lnTo>
                <a:lnTo>
                  <a:pt x="104497" y="16510"/>
                </a:lnTo>
                <a:lnTo>
                  <a:pt x="103002" y="16510"/>
                </a:lnTo>
                <a:lnTo>
                  <a:pt x="101507" y="17780"/>
                </a:lnTo>
                <a:lnTo>
                  <a:pt x="91330" y="17780"/>
                </a:lnTo>
                <a:lnTo>
                  <a:pt x="87006" y="19050"/>
                </a:lnTo>
                <a:lnTo>
                  <a:pt x="136190" y="19050"/>
                </a:lnTo>
                <a:lnTo>
                  <a:pt x="133361" y="16510"/>
                </a:lnTo>
                <a:lnTo>
                  <a:pt x="131349" y="13970"/>
                </a:lnTo>
                <a:lnTo>
                  <a:pt x="129382" y="12700"/>
                </a:lnTo>
                <a:lnTo>
                  <a:pt x="121838" y="2540"/>
                </a:lnTo>
                <a:close/>
              </a:path>
              <a:path w="207009" h="132079">
                <a:moveTo>
                  <a:pt x="42180" y="13970"/>
                </a:moveTo>
                <a:lnTo>
                  <a:pt x="38650" y="13970"/>
                </a:lnTo>
                <a:lnTo>
                  <a:pt x="38178" y="15240"/>
                </a:lnTo>
                <a:lnTo>
                  <a:pt x="43043" y="15240"/>
                </a:lnTo>
                <a:lnTo>
                  <a:pt x="42180" y="1397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11910" y="267353"/>
            <a:ext cx="172720" cy="132080"/>
          </a:xfrm>
          <a:custGeom>
            <a:avLst/>
            <a:gdLst/>
            <a:ahLst/>
            <a:cxnLst/>
            <a:rect l="l" t="t" r="r" b="b"/>
            <a:pathLst>
              <a:path w="172720" h="132079">
                <a:moveTo>
                  <a:pt x="29910" y="62229"/>
                </a:moveTo>
                <a:lnTo>
                  <a:pt x="26932" y="62229"/>
                </a:lnTo>
                <a:lnTo>
                  <a:pt x="27277" y="64769"/>
                </a:lnTo>
                <a:lnTo>
                  <a:pt x="27875" y="71119"/>
                </a:lnTo>
                <a:lnTo>
                  <a:pt x="27949" y="72389"/>
                </a:lnTo>
                <a:lnTo>
                  <a:pt x="28070" y="77469"/>
                </a:lnTo>
                <a:lnTo>
                  <a:pt x="27748" y="82549"/>
                </a:lnTo>
                <a:lnTo>
                  <a:pt x="27553" y="83819"/>
                </a:lnTo>
                <a:lnTo>
                  <a:pt x="27277" y="85089"/>
                </a:lnTo>
                <a:lnTo>
                  <a:pt x="26932" y="87629"/>
                </a:lnTo>
                <a:lnTo>
                  <a:pt x="26690" y="87629"/>
                </a:lnTo>
                <a:lnTo>
                  <a:pt x="25989" y="90169"/>
                </a:lnTo>
                <a:lnTo>
                  <a:pt x="25552" y="90169"/>
                </a:lnTo>
                <a:lnTo>
                  <a:pt x="24609" y="92709"/>
                </a:lnTo>
                <a:lnTo>
                  <a:pt x="23585" y="93979"/>
                </a:lnTo>
                <a:lnTo>
                  <a:pt x="22642" y="96519"/>
                </a:lnTo>
                <a:lnTo>
                  <a:pt x="22205" y="97789"/>
                </a:lnTo>
                <a:lnTo>
                  <a:pt x="21814" y="97789"/>
                </a:lnTo>
                <a:lnTo>
                  <a:pt x="21504" y="99059"/>
                </a:lnTo>
                <a:lnTo>
                  <a:pt x="21228" y="100329"/>
                </a:lnTo>
                <a:lnTo>
                  <a:pt x="20986" y="101599"/>
                </a:lnTo>
                <a:lnTo>
                  <a:pt x="20983" y="105409"/>
                </a:lnTo>
                <a:lnTo>
                  <a:pt x="21113" y="107949"/>
                </a:lnTo>
                <a:lnTo>
                  <a:pt x="21262" y="109219"/>
                </a:lnTo>
                <a:lnTo>
                  <a:pt x="21458" y="110489"/>
                </a:lnTo>
                <a:lnTo>
                  <a:pt x="21699" y="111759"/>
                </a:lnTo>
                <a:lnTo>
                  <a:pt x="21895" y="114299"/>
                </a:lnTo>
                <a:lnTo>
                  <a:pt x="22056" y="115569"/>
                </a:lnTo>
                <a:lnTo>
                  <a:pt x="22382" y="121919"/>
                </a:lnTo>
                <a:lnTo>
                  <a:pt x="22481" y="124459"/>
                </a:lnTo>
                <a:lnTo>
                  <a:pt x="22577" y="128269"/>
                </a:lnTo>
                <a:lnTo>
                  <a:pt x="22677" y="130809"/>
                </a:lnTo>
                <a:lnTo>
                  <a:pt x="22838" y="132079"/>
                </a:lnTo>
                <a:lnTo>
                  <a:pt x="25586" y="132079"/>
                </a:lnTo>
                <a:lnTo>
                  <a:pt x="25310" y="130809"/>
                </a:lnTo>
                <a:lnTo>
                  <a:pt x="25241" y="129539"/>
                </a:lnTo>
                <a:lnTo>
                  <a:pt x="25000" y="126999"/>
                </a:lnTo>
                <a:lnTo>
                  <a:pt x="24689" y="124459"/>
                </a:lnTo>
                <a:lnTo>
                  <a:pt x="24494" y="121919"/>
                </a:lnTo>
                <a:lnTo>
                  <a:pt x="26023" y="121919"/>
                </a:lnTo>
                <a:lnTo>
                  <a:pt x="26380" y="120649"/>
                </a:lnTo>
                <a:lnTo>
                  <a:pt x="26023" y="119379"/>
                </a:lnTo>
                <a:lnTo>
                  <a:pt x="24609" y="111759"/>
                </a:lnTo>
                <a:lnTo>
                  <a:pt x="24298" y="109219"/>
                </a:lnTo>
                <a:lnTo>
                  <a:pt x="23942" y="107949"/>
                </a:lnTo>
                <a:lnTo>
                  <a:pt x="24218" y="105409"/>
                </a:lnTo>
                <a:lnTo>
                  <a:pt x="23551" y="102869"/>
                </a:lnTo>
                <a:lnTo>
                  <a:pt x="23390" y="101599"/>
                </a:lnTo>
                <a:lnTo>
                  <a:pt x="23390" y="100329"/>
                </a:lnTo>
                <a:lnTo>
                  <a:pt x="23585" y="100329"/>
                </a:lnTo>
                <a:lnTo>
                  <a:pt x="23746" y="99059"/>
                </a:lnTo>
                <a:lnTo>
                  <a:pt x="24367" y="97789"/>
                </a:lnTo>
                <a:lnTo>
                  <a:pt x="24839" y="96519"/>
                </a:lnTo>
                <a:lnTo>
                  <a:pt x="25862" y="95249"/>
                </a:lnTo>
                <a:lnTo>
                  <a:pt x="26299" y="93979"/>
                </a:lnTo>
                <a:lnTo>
                  <a:pt x="26656" y="93979"/>
                </a:lnTo>
                <a:lnTo>
                  <a:pt x="27990" y="90169"/>
                </a:lnTo>
                <a:lnTo>
                  <a:pt x="28542" y="87629"/>
                </a:lnTo>
                <a:lnTo>
                  <a:pt x="29013" y="86359"/>
                </a:lnTo>
                <a:lnTo>
                  <a:pt x="29404" y="83819"/>
                </a:lnTo>
                <a:lnTo>
                  <a:pt x="30117" y="80009"/>
                </a:lnTo>
                <a:lnTo>
                  <a:pt x="30247" y="77469"/>
                </a:lnTo>
                <a:lnTo>
                  <a:pt x="30163" y="67309"/>
                </a:lnTo>
                <a:lnTo>
                  <a:pt x="29910" y="62229"/>
                </a:lnTo>
                <a:close/>
              </a:path>
              <a:path w="172720" h="132079">
                <a:moveTo>
                  <a:pt x="159615" y="107950"/>
                </a:moveTo>
                <a:lnTo>
                  <a:pt x="143734" y="107950"/>
                </a:lnTo>
                <a:lnTo>
                  <a:pt x="145390" y="110490"/>
                </a:lnTo>
                <a:lnTo>
                  <a:pt x="147667" y="111760"/>
                </a:lnTo>
                <a:lnTo>
                  <a:pt x="148414" y="113030"/>
                </a:lnTo>
                <a:lnTo>
                  <a:pt x="149829" y="115570"/>
                </a:lnTo>
                <a:lnTo>
                  <a:pt x="150495" y="115570"/>
                </a:lnTo>
                <a:lnTo>
                  <a:pt x="151829" y="118110"/>
                </a:lnTo>
                <a:lnTo>
                  <a:pt x="157303" y="129540"/>
                </a:lnTo>
                <a:lnTo>
                  <a:pt x="157775" y="130810"/>
                </a:lnTo>
                <a:lnTo>
                  <a:pt x="157775" y="132080"/>
                </a:lnTo>
                <a:lnTo>
                  <a:pt x="166652" y="132080"/>
                </a:lnTo>
                <a:lnTo>
                  <a:pt x="166423" y="129540"/>
                </a:lnTo>
                <a:lnTo>
                  <a:pt x="166101" y="128270"/>
                </a:lnTo>
                <a:lnTo>
                  <a:pt x="165629" y="127000"/>
                </a:lnTo>
                <a:lnTo>
                  <a:pt x="168423" y="127000"/>
                </a:lnTo>
                <a:lnTo>
                  <a:pt x="170194" y="125730"/>
                </a:lnTo>
                <a:lnTo>
                  <a:pt x="172667" y="125730"/>
                </a:lnTo>
                <a:lnTo>
                  <a:pt x="171057" y="121920"/>
                </a:lnTo>
                <a:lnTo>
                  <a:pt x="169355" y="119380"/>
                </a:lnTo>
                <a:lnTo>
                  <a:pt x="161696" y="119380"/>
                </a:lnTo>
                <a:lnTo>
                  <a:pt x="161466" y="118110"/>
                </a:lnTo>
                <a:lnTo>
                  <a:pt x="160362" y="118110"/>
                </a:lnTo>
                <a:lnTo>
                  <a:pt x="159891" y="116840"/>
                </a:lnTo>
                <a:lnTo>
                  <a:pt x="159028" y="115570"/>
                </a:lnTo>
                <a:lnTo>
                  <a:pt x="158120" y="114300"/>
                </a:lnTo>
                <a:lnTo>
                  <a:pt x="156751" y="111760"/>
                </a:lnTo>
                <a:lnTo>
                  <a:pt x="156038" y="111760"/>
                </a:lnTo>
                <a:lnTo>
                  <a:pt x="155567" y="110490"/>
                </a:lnTo>
                <a:lnTo>
                  <a:pt x="163318" y="110490"/>
                </a:lnTo>
                <a:lnTo>
                  <a:pt x="162053" y="109220"/>
                </a:lnTo>
                <a:lnTo>
                  <a:pt x="160638" y="109220"/>
                </a:lnTo>
                <a:lnTo>
                  <a:pt x="159615" y="107950"/>
                </a:lnTo>
                <a:close/>
              </a:path>
              <a:path w="172720" h="132079">
                <a:moveTo>
                  <a:pt x="165089" y="111760"/>
                </a:moveTo>
                <a:lnTo>
                  <a:pt x="159063" y="111760"/>
                </a:lnTo>
                <a:lnTo>
                  <a:pt x="159534" y="113030"/>
                </a:lnTo>
                <a:lnTo>
                  <a:pt x="160408" y="113030"/>
                </a:lnTo>
                <a:lnTo>
                  <a:pt x="160799" y="114300"/>
                </a:lnTo>
                <a:lnTo>
                  <a:pt x="161190" y="114300"/>
                </a:lnTo>
                <a:lnTo>
                  <a:pt x="161547" y="115570"/>
                </a:lnTo>
                <a:lnTo>
                  <a:pt x="162248" y="115570"/>
                </a:lnTo>
                <a:lnTo>
                  <a:pt x="162915" y="118110"/>
                </a:lnTo>
                <a:lnTo>
                  <a:pt x="162605" y="118110"/>
                </a:lnTo>
                <a:lnTo>
                  <a:pt x="162133" y="119380"/>
                </a:lnTo>
                <a:lnTo>
                  <a:pt x="169355" y="119380"/>
                </a:lnTo>
                <a:lnTo>
                  <a:pt x="168504" y="118110"/>
                </a:lnTo>
                <a:lnTo>
                  <a:pt x="167561" y="115570"/>
                </a:lnTo>
                <a:lnTo>
                  <a:pt x="166618" y="114300"/>
                </a:lnTo>
                <a:lnTo>
                  <a:pt x="165629" y="113030"/>
                </a:lnTo>
                <a:lnTo>
                  <a:pt x="165089" y="111760"/>
                </a:lnTo>
                <a:close/>
              </a:path>
              <a:path w="172720" h="132079">
                <a:moveTo>
                  <a:pt x="163318" y="110490"/>
                </a:moveTo>
                <a:lnTo>
                  <a:pt x="156751" y="110490"/>
                </a:lnTo>
                <a:lnTo>
                  <a:pt x="157372" y="111760"/>
                </a:lnTo>
                <a:lnTo>
                  <a:pt x="164065" y="111760"/>
                </a:lnTo>
                <a:lnTo>
                  <a:pt x="163318" y="110490"/>
                </a:lnTo>
                <a:close/>
              </a:path>
              <a:path w="172720" h="132079">
                <a:moveTo>
                  <a:pt x="137719" y="97790"/>
                </a:moveTo>
                <a:lnTo>
                  <a:pt x="128991" y="97790"/>
                </a:lnTo>
                <a:lnTo>
                  <a:pt x="130843" y="99060"/>
                </a:lnTo>
                <a:lnTo>
                  <a:pt x="131705" y="100330"/>
                </a:lnTo>
                <a:lnTo>
                  <a:pt x="142906" y="107950"/>
                </a:lnTo>
                <a:lnTo>
                  <a:pt x="151760" y="107950"/>
                </a:lnTo>
                <a:lnTo>
                  <a:pt x="151358" y="106680"/>
                </a:lnTo>
                <a:lnTo>
                  <a:pt x="150610" y="106680"/>
                </a:lnTo>
                <a:lnTo>
                  <a:pt x="148368" y="104140"/>
                </a:lnTo>
                <a:lnTo>
                  <a:pt x="147632" y="104140"/>
                </a:lnTo>
                <a:lnTo>
                  <a:pt x="146885" y="102870"/>
                </a:lnTo>
                <a:lnTo>
                  <a:pt x="144757" y="101600"/>
                </a:lnTo>
                <a:lnTo>
                  <a:pt x="143619" y="101600"/>
                </a:lnTo>
                <a:lnTo>
                  <a:pt x="142480" y="100330"/>
                </a:lnTo>
                <a:lnTo>
                  <a:pt x="138938" y="99060"/>
                </a:lnTo>
                <a:lnTo>
                  <a:pt x="137719" y="97790"/>
                </a:lnTo>
                <a:close/>
              </a:path>
              <a:path w="172720" h="132079">
                <a:moveTo>
                  <a:pt x="100288" y="100330"/>
                </a:moveTo>
                <a:lnTo>
                  <a:pt x="90502" y="100330"/>
                </a:lnTo>
                <a:lnTo>
                  <a:pt x="93055" y="101600"/>
                </a:lnTo>
                <a:lnTo>
                  <a:pt x="98874" y="101600"/>
                </a:lnTo>
                <a:lnTo>
                  <a:pt x="100288" y="100330"/>
                </a:lnTo>
                <a:close/>
              </a:path>
              <a:path w="172720" h="132079">
                <a:moveTo>
                  <a:pt x="88179" y="97790"/>
                </a:moveTo>
                <a:lnTo>
                  <a:pt x="79451" y="97790"/>
                </a:lnTo>
                <a:lnTo>
                  <a:pt x="83429" y="99060"/>
                </a:lnTo>
                <a:lnTo>
                  <a:pt x="85430" y="100330"/>
                </a:lnTo>
                <a:lnTo>
                  <a:pt x="106969" y="100330"/>
                </a:lnTo>
                <a:lnTo>
                  <a:pt x="110868" y="99060"/>
                </a:lnTo>
                <a:lnTo>
                  <a:pt x="89720" y="99060"/>
                </a:lnTo>
                <a:lnTo>
                  <a:pt x="88179" y="97790"/>
                </a:lnTo>
                <a:close/>
              </a:path>
              <a:path w="172720" h="132079">
                <a:moveTo>
                  <a:pt x="114755" y="97790"/>
                </a:moveTo>
                <a:lnTo>
                  <a:pt x="107291" y="97790"/>
                </a:lnTo>
                <a:lnTo>
                  <a:pt x="103554" y="99060"/>
                </a:lnTo>
                <a:lnTo>
                  <a:pt x="113501" y="99060"/>
                </a:lnTo>
                <a:lnTo>
                  <a:pt x="114755" y="97790"/>
                </a:lnTo>
                <a:close/>
              </a:path>
              <a:path w="172720" h="132079">
                <a:moveTo>
                  <a:pt x="79221" y="95250"/>
                </a:moveTo>
                <a:lnTo>
                  <a:pt x="67537" y="95250"/>
                </a:lnTo>
                <a:lnTo>
                  <a:pt x="69584" y="96520"/>
                </a:lnTo>
                <a:lnTo>
                  <a:pt x="71550" y="96520"/>
                </a:lnTo>
                <a:lnTo>
                  <a:pt x="75518" y="97790"/>
                </a:lnTo>
                <a:lnTo>
                  <a:pt x="85120" y="97790"/>
                </a:lnTo>
                <a:lnTo>
                  <a:pt x="82130" y="96520"/>
                </a:lnTo>
                <a:lnTo>
                  <a:pt x="79221" y="95250"/>
                </a:lnTo>
                <a:close/>
              </a:path>
              <a:path w="172720" h="132079">
                <a:moveTo>
                  <a:pt x="118963" y="96520"/>
                </a:moveTo>
                <a:lnTo>
                  <a:pt x="110983" y="96520"/>
                </a:lnTo>
                <a:lnTo>
                  <a:pt x="109131" y="97790"/>
                </a:lnTo>
                <a:lnTo>
                  <a:pt x="118377" y="97790"/>
                </a:lnTo>
                <a:lnTo>
                  <a:pt x="118963" y="96520"/>
                </a:lnTo>
                <a:close/>
              </a:path>
              <a:path w="172720" h="132079">
                <a:moveTo>
                  <a:pt x="133867" y="96520"/>
                </a:moveTo>
                <a:lnTo>
                  <a:pt x="126047" y="96520"/>
                </a:lnTo>
                <a:lnTo>
                  <a:pt x="127059" y="97790"/>
                </a:lnTo>
                <a:lnTo>
                  <a:pt x="135166" y="97790"/>
                </a:lnTo>
                <a:lnTo>
                  <a:pt x="133867" y="96520"/>
                </a:lnTo>
                <a:close/>
              </a:path>
              <a:path w="172720" h="132079">
                <a:moveTo>
                  <a:pt x="128485" y="95250"/>
                </a:moveTo>
                <a:lnTo>
                  <a:pt x="116411" y="95250"/>
                </a:lnTo>
                <a:lnTo>
                  <a:pt x="114605" y="96520"/>
                </a:lnTo>
                <a:lnTo>
                  <a:pt x="131234" y="96520"/>
                </a:lnTo>
                <a:lnTo>
                  <a:pt x="128485" y="95250"/>
                </a:lnTo>
                <a:close/>
              </a:path>
              <a:path w="172720" h="132079">
                <a:moveTo>
                  <a:pt x="76392" y="93980"/>
                </a:moveTo>
                <a:lnTo>
                  <a:pt x="58579" y="93980"/>
                </a:lnTo>
                <a:lnTo>
                  <a:pt x="58889" y="95250"/>
                </a:lnTo>
                <a:lnTo>
                  <a:pt x="77806" y="95250"/>
                </a:lnTo>
                <a:lnTo>
                  <a:pt x="76392" y="93980"/>
                </a:lnTo>
                <a:close/>
              </a:path>
              <a:path w="172720" h="132079">
                <a:moveTo>
                  <a:pt x="50828" y="33020"/>
                </a:moveTo>
                <a:lnTo>
                  <a:pt x="44423" y="33020"/>
                </a:lnTo>
                <a:lnTo>
                  <a:pt x="45055" y="34290"/>
                </a:lnTo>
                <a:lnTo>
                  <a:pt x="45722" y="35560"/>
                </a:lnTo>
                <a:lnTo>
                  <a:pt x="46355" y="35560"/>
                </a:lnTo>
                <a:lnTo>
                  <a:pt x="48114" y="39370"/>
                </a:lnTo>
                <a:lnTo>
                  <a:pt x="53392" y="58420"/>
                </a:lnTo>
                <a:lnTo>
                  <a:pt x="53898" y="63500"/>
                </a:lnTo>
                <a:lnTo>
                  <a:pt x="54094" y="67310"/>
                </a:lnTo>
                <a:lnTo>
                  <a:pt x="54565" y="72390"/>
                </a:lnTo>
                <a:lnTo>
                  <a:pt x="54841" y="76200"/>
                </a:lnTo>
                <a:lnTo>
                  <a:pt x="55428" y="80010"/>
                </a:lnTo>
                <a:lnTo>
                  <a:pt x="55669" y="81280"/>
                </a:lnTo>
                <a:lnTo>
                  <a:pt x="55945" y="82550"/>
                </a:lnTo>
                <a:lnTo>
                  <a:pt x="56256" y="83820"/>
                </a:lnTo>
                <a:lnTo>
                  <a:pt x="56842" y="87630"/>
                </a:lnTo>
                <a:lnTo>
                  <a:pt x="57084" y="88900"/>
                </a:lnTo>
                <a:lnTo>
                  <a:pt x="57360" y="90170"/>
                </a:lnTo>
                <a:lnTo>
                  <a:pt x="57831" y="91440"/>
                </a:lnTo>
                <a:lnTo>
                  <a:pt x="58303" y="93980"/>
                </a:lnTo>
                <a:lnTo>
                  <a:pt x="72574" y="93980"/>
                </a:lnTo>
                <a:lnTo>
                  <a:pt x="70055" y="92710"/>
                </a:lnTo>
                <a:lnTo>
                  <a:pt x="65226" y="92710"/>
                </a:lnTo>
                <a:lnTo>
                  <a:pt x="64789" y="91440"/>
                </a:lnTo>
                <a:lnTo>
                  <a:pt x="64007" y="91440"/>
                </a:lnTo>
                <a:lnTo>
                  <a:pt x="63650" y="90170"/>
                </a:lnTo>
                <a:lnTo>
                  <a:pt x="62512" y="86360"/>
                </a:lnTo>
                <a:lnTo>
                  <a:pt x="61799" y="82550"/>
                </a:lnTo>
                <a:lnTo>
                  <a:pt x="61488" y="81280"/>
                </a:lnTo>
                <a:lnTo>
                  <a:pt x="60902" y="77470"/>
                </a:lnTo>
                <a:lnTo>
                  <a:pt x="60384" y="73660"/>
                </a:lnTo>
                <a:lnTo>
                  <a:pt x="59993" y="71120"/>
                </a:lnTo>
                <a:lnTo>
                  <a:pt x="58889" y="58420"/>
                </a:lnTo>
                <a:lnTo>
                  <a:pt x="58303" y="53340"/>
                </a:lnTo>
                <a:lnTo>
                  <a:pt x="57751" y="49530"/>
                </a:lnTo>
                <a:lnTo>
                  <a:pt x="57440" y="48260"/>
                </a:lnTo>
                <a:lnTo>
                  <a:pt x="57084" y="45720"/>
                </a:lnTo>
                <a:lnTo>
                  <a:pt x="51426" y="34290"/>
                </a:lnTo>
                <a:lnTo>
                  <a:pt x="50828" y="33020"/>
                </a:lnTo>
                <a:close/>
              </a:path>
              <a:path w="172720" h="132079">
                <a:moveTo>
                  <a:pt x="8728" y="63499"/>
                </a:moveTo>
                <a:lnTo>
                  <a:pt x="7348" y="63499"/>
                </a:lnTo>
                <a:lnTo>
                  <a:pt x="8015" y="66039"/>
                </a:lnTo>
                <a:lnTo>
                  <a:pt x="8923" y="66039"/>
                </a:lnTo>
                <a:lnTo>
                  <a:pt x="9544" y="67309"/>
                </a:lnTo>
                <a:lnTo>
                  <a:pt x="15685" y="67309"/>
                </a:lnTo>
                <a:lnTo>
                  <a:pt x="17099" y="66039"/>
                </a:lnTo>
                <a:lnTo>
                  <a:pt x="18951" y="64769"/>
                </a:lnTo>
                <a:lnTo>
                  <a:pt x="9038" y="64769"/>
                </a:lnTo>
                <a:lnTo>
                  <a:pt x="8728" y="63499"/>
                </a:lnTo>
                <a:close/>
              </a:path>
              <a:path w="172720" h="132079">
                <a:moveTo>
                  <a:pt x="19894" y="55879"/>
                </a:moveTo>
                <a:lnTo>
                  <a:pt x="15881" y="55879"/>
                </a:lnTo>
                <a:lnTo>
                  <a:pt x="15214" y="57149"/>
                </a:lnTo>
                <a:lnTo>
                  <a:pt x="14547" y="57149"/>
                </a:lnTo>
                <a:lnTo>
                  <a:pt x="12615" y="58419"/>
                </a:lnTo>
                <a:lnTo>
                  <a:pt x="15524" y="58419"/>
                </a:lnTo>
                <a:lnTo>
                  <a:pt x="15685" y="59689"/>
                </a:lnTo>
                <a:lnTo>
                  <a:pt x="15685" y="60959"/>
                </a:lnTo>
                <a:lnTo>
                  <a:pt x="15444" y="60959"/>
                </a:lnTo>
                <a:lnTo>
                  <a:pt x="15168" y="62229"/>
                </a:lnTo>
                <a:lnTo>
                  <a:pt x="14466" y="62229"/>
                </a:lnTo>
                <a:lnTo>
                  <a:pt x="13638" y="63499"/>
                </a:lnTo>
                <a:lnTo>
                  <a:pt x="13132" y="63499"/>
                </a:lnTo>
                <a:lnTo>
                  <a:pt x="12339" y="64769"/>
                </a:lnTo>
                <a:lnTo>
                  <a:pt x="13523" y="64769"/>
                </a:lnTo>
                <a:lnTo>
                  <a:pt x="14627" y="63499"/>
                </a:lnTo>
                <a:lnTo>
                  <a:pt x="15639" y="62229"/>
                </a:lnTo>
                <a:lnTo>
                  <a:pt x="16111" y="60959"/>
                </a:lnTo>
                <a:lnTo>
                  <a:pt x="17456" y="59689"/>
                </a:lnTo>
                <a:lnTo>
                  <a:pt x="19066" y="57149"/>
                </a:lnTo>
                <a:lnTo>
                  <a:pt x="19894" y="55879"/>
                </a:lnTo>
                <a:close/>
              </a:path>
              <a:path w="172720" h="132079">
                <a:moveTo>
                  <a:pt x="20365" y="63499"/>
                </a:moveTo>
                <a:lnTo>
                  <a:pt x="16433" y="63499"/>
                </a:lnTo>
                <a:lnTo>
                  <a:pt x="15409" y="64769"/>
                </a:lnTo>
                <a:lnTo>
                  <a:pt x="18951" y="64769"/>
                </a:lnTo>
                <a:lnTo>
                  <a:pt x="20365" y="63499"/>
                </a:lnTo>
                <a:close/>
              </a:path>
              <a:path w="172720" h="132079">
                <a:moveTo>
                  <a:pt x="8015" y="60959"/>
                </a:moveTo>
                <a:lnTo>
                  <a:pt x="3495" y="60959"/>
                </a:lnTo>
                <a:lnTo>
                  <a:pt x="4829" y="62229"/>
                </a:lnTo>
                <a:lnTo>
                  <a:pt x="6324" y="62229"/>
                </a:lnTo>
                <a:lnTo>
                  <a:pt x="6566" y="63499"/>
                </a:lnTo>
                <a:lnTo>
                  <a:pt x="8291" y="63499"/>
                </a:lnTo>
                <a:lnTo>
                  <a:pt x="8130" y="62229"/>
                </a:lnTo>
                <a:lnTo>
                  <a:pt x="8015" y="60959"/>
                </a:lnTo>
                <a:close/>
              </a:path>
              <a:path w="172720" h="132079">
                <a:moveTo>
                  <a:pt x="32785" y="60959"/>
                </a:moveTo>
                <a:lnTo>
                  <a:pt x="19227" y="60959"/>
                </a:lnTo>
                <a:lnTo>
                  <a:pt x="17019" y="63499"/>
                </a:lnTo>
                <a:lnTo>
                  <a:pt x="22447" y="63499"/>
                </a:lnTo>
                <a:lnTo>
                  <a:pt x="23033" y="62229"/>
                </a:lnTo>
                <a:lnTo>
                  <a:pt x="31405" y="62229"/>
                </a:lnTo>
                <a:lnTo>
                  <a:pt x="32785" y="60959"/>
                </a:lnTo>
                <a:close/>
              </a:path>
              <a:path w="172720" h="132079">
                <a:moveTo>
                  <a:pt x="10476" y="59689"/>
                </a:moveTo>
                <a:lnTo>
                  <a:pt x="471" y="59689"/>
                </a:lnTo>
                <a:lnTo>
                  <a:pt x="747" y="60959"/>
                </a:lnTo>
                <a:lnTo>
                  <a:pt x="8256" y="60959"/>
                </a:lnTo>
                <a:lnTo>
                  <a:pt x="10476" y="59689"/>
                </a:lnTo>
                <a:close/>
              </a:path>
              <a:path w="172720" h="132079">
                <a:moveTo>
                  <a:pt x="36361" y="59690"/>
                </a:moveTo>
                <a:lnTo>
                  <a:pt x="20400" y="59689"/>
                </a:lnTo>
                <a:lnTo>
                  <a:pt x="20089" y="60959"/>
                </a:lnTo>
                <a:lnTo>
                  <a:pt x="35027" y="60960"/>
                </a:lnTo>
                <a:lnTo>
                  <a:pt x="36361" y="59690"/>
                </a:lnTo>
                <a:close/>
              </a:path>
              <a:path w="172720" h="132079">
                <a:moveTo>
                  <a:pt x="3806" y="55879"/>
                </a:moveTo>
                <a:lnTo>
                  <a:pt x="114" y="55879"/>
                </a:lnTo>
                <a:lnTo>
                  <a:pt x="195" y="57149"/>
                </a:lnTo>
                <a:lnTo>
                  <a:pt x="344" y="57149"/>
                </a:lnTo>
                <a:lnTo>
                  <a:pt x="0" y="58419"/>
                </a:lnTo>
                <a:lnTo>
                  <a:pt x="0" y="59689"/>
                </a:lnTo>
                <a:lnTo>
                  <a:pt x="2909" y="59689"/>
                </a:lnTo>
                <a:lnTo>
                  <a:pt x="2748" y="58419"/>
                </a:lnTo>
                <a:lnTo>
                  <a:pt x="2989" y="57149"/>
                </a:lnTo>
                <a:lnTo>
                  <a:pt x="3806" y="55879"/>
                </a:lnTo>
                <a:close/>
              </a:path>
              <a:path w="172720" h="132079">
                <a:moveTo>
                  <a:pt x="10611" y="59612"/>
                </a:moveTo>
                <a:lnTo>
                  <a:pt x="10476" y="59689"/>
                </a:lnTo>
                <a:lnTo>
                  <a:pt x="10611" y="59612"/>
                </a:lnTo>
                <a:close/>
              </a:path>
              <a:path w="172720" h="132079">
                <a:moveTo>
                  <a:pt x="38604" y="57150"/>
                </a:moveTo>
                <a:lnTo>
                  <a:pt x="28818" y="57149"/>
                </a:lnTo>
                <a:lnTo>
                  <a:pt x="25943" y="58419"/>
                </a:lnTo>
                <a:lnTo>
                  <a:pt x="23114" y="58419"/>
                </a:lnTo>
                <a:lnTo>
                  <a:pt x="22205" y="59689"/>
                </a:lnTo>
                <a:lnTo>
                  <a:pt x="37109" y="59690"/>
                </a:lnTo>
                <a:lnTo>
                  <a:pt x="38098" y="58420"/>
                </a:lnTo>
                <a:lnTo>
                  <a:pt x="38604" y="57150"/>
                </a:lnTo>
                <a:close/>
              </a:path>
              <a:path w="172720" h="132079">
                <a:moveTo>
                  <a:pt x="12695" y="58419"/>
                </a:moveTo>
                <a:lnTo>
                  <a:pt x="11281" y="58419"/>
                </a:lnTo>
                <a:lnTo>
                  <a:pt x="10611" y="59612"/>
                </a:lnTo>
                <a:lnTo>
                  <a:pt x="12695" y="58419"/>
                </a:lnTo>
                <a:close/>
              </a:path>
              <a:path w="172720" h="132079">
                <a:moveTo>
                  <a:pt x="41042" y="49530"/>
                </a:moveTo>
                <a:lnTo>
                  <a:pt x="40329" y="50800"/>
                </a:lnTo>
                <a:lnTo>
                  <a:pt x="38293" y="50800"/>
                </a:lnTo>
                <a:lnTo>
                  <a:pt x="37661" y="52070"/>
                </a:lnTo>
                <a:lnTo>
                  <a:pt x="37385" y="52070"/>
                </a:lnTo>
                <a:lnTo>
                  <a:pt x="36913" y="53340"/>
                </a:lnTo>
                <a:lnTo>
                  <a:pt x="36166" y="53340"/>
                </a:lnTo>
                <a:lnTo>
                  <a:pt x="35499" y="54610"/>
                </a:lnTo>
                <a:lnTo>
                  <a:pt x="35062" y="54610"/>
                </a:lnTo>
                <a:lnTo>
                  <a:pt x="34245" y="55880"/>
                </a:lnTo>
                <a:lnTo>
                  <a:pt x="32509" y="55880"/>
                </a:lnTo>
                <a:lnTo>
                  <a:pt x="31601" y="57149"/>
                </a:lnTo>
                <a:lnTo>
                  <a:pt x="39075" y="57150"/>
                </a:lnTo>
                <a:lnTo>
                  <a:pt x="39466" y="55880"/>
                </a:lnTo>
                <a:lnTo>
                  <a:pt x="39823" y="54610"/>
                </a:lnTo>
                <a:lnTo>
                  <a:pt x="40766" y="50800"/>
                </a:lnTo>
                <a:lnTo>
                  <a:pt x="41042" y="49530"/>
                </a:lnTo>
                <a:close/>
              </a:path>
              <a:path w="172720" h="132079">
                <a:moveTo>
                  <a:pt x="8762" y="50799"/>
                </a:moveTo>
                <a:lnTo>
                  <a:pt x="747" y="50799"/>
                </a:lnTo>
                <a:lnTo>
                  <a:pt x="505" y="52069"/>
                </a:lnTo>
                <a:lnTo>
                  <a:pt x="344" y="52069"/>
                </a:lnTo>
                <a:lnTo>
                  <a:pt x="229" y="54609"/>
                </a:lnTo>
                <a:lnTo>
                  <a:pt x="310" y="55879"/>
                </a:lnTo>
                <a:lnTo>
                  <a:pt x="4358" y="55879"/>
                </a:lnTo>
                <a:lnTo>
                  <a:pt x="5496" y="54609"/>
                </a:lnTo>
                <a:lnTo>
                  <a:pt x="7739" y="53339"/>
                </a:lnTo>
                <a:lnTo>
                  <a:pt x="8486" y="53339"/>
                </a:lnTo>
                <a:lnTo>
                  <a:pt x="8682" y="52069"/>
                </a:lnTo>
                <a:lnTo>
                  <a:pt x="8762" y="50799"/>
                </a:lnTo>
                <a:close/>
              </a:path>
              <a:path w="172720" h="132079">
                <a:moveTo>
                  <a:pt x="17732" y="27939"/>
                </a:moveTo>
                <a:lnTo>
                  <a:pt x="16076" y="27939"/>
                </a:lnTo>
                <a:lnTo>
                  <a:pt x="15329" y="29209"/>
                </a:lnTo>
                <a:lnTo>
                  <a:pt x="14777" y="30479"/>
                </a:lnTo>
                <a:lnTo>
                  <a:pt x="13328" y="34289"/>
                </a:lnTo>
                <a:lnTo>
                  <a:pt x="13006" y="35559"/>
                </a:lnTo>
                <a:lnTo>
                  <a:pt x="9073" y="35559"/>
                </a:lnTo>
                <a:lnTo>
                  <a:pt x="9073" y="36829"/>
                </a:lnTo>
                <a:lnTo>
                  <a:pt x="11982" y="36829"/>
                </a:lnTo>
                <a:lnTo>
                  <a:pt x="11557" y="38099"/>
                </a:lnTo>
                <a:lnTo>
                  <a:pt x="11085" y="39369"/>
                </a:lnTo>
                <a:lnTo>
                  <a:pt x="10499" y="40639"/>
                </a:lnTo>
                <a:lnTo>
                  <a:pt x="9234" y="41909"/>
                </a:lnTo>
                <a:lnTo>
                  <a:pt x="8532" y="41909"/>
                </a:lnTo>
                <a:lnTo>
                  <a:pt x="7072" y="44449"/>
                </a:lnTo>
                <a:lnTo>
                  <a:pt x="4047" y="46989"/>
                </a:lnTo>
                <a:lnTo>
                  <a:pt x="3334" y="48259"/>
                </a:lnTo>
                <a:lnTo>
                  <a:pt x="2000" y="49529"/>
                </a:lnTo>
                <a:lnTo>
                  <a:pt x="1414" y="49529"/>
                </a:lnTo>
                <a:lnTo>
                  <a:pt x="1057" y="50799"/>
                </a:lnTo>
                <a:lnTo>
                  <a:pt x="2782" y="50799"/>
                </a:lnTo>
                <a:lnTo>
                  <a:pt x="4001" y="49529"/>
                </a:lnTo>
                <a:lnTo>
                  <a:pt x="5381" y="48259"/>
                </a:lnTo>
                <a:lnTo>
                  <a:pt x="8256" y="44449"/>
                </a:lnTo>
                <a:lnTo>
                  <a:pt x="10970" y="41909"/>
                </a:lnTo>
                <a:lnTo>
                  <a:pt x="11557" y="40639"/>
                </a:lnTo>
                <a:lnTo>
                  <a:pt x="12971" y="39369"/>
                </a:lnTo>
                <a:lnTo>
                  <a:pt x="14351" y="36829"/>
                </a:lnTo>
                <a:lnTo>
                  <a:pt x="15168" y="34289"/>
                </a:lnTo>
                <a:lnTo>
                  <a:pt x="15685" y="33019"/>
                </a:lnTo>
                <a:lnTo>
                  <a:pt x="16387" y="30479"/>
                </a:lnTo>
                <a:lnTo>
                  <a:pt x="16743" y="30479"/>
                </a:lnTo>
                <a:lnTo>
                  <a:pt x="16938" y="29209"/>
                </a:lnTo>
                <a:lnTo>
                  <a:pt x="17732" y="27939"/>
                </a:lnTo>
                <a:close/>
              </a:path>
              <a:path w="172720" h="132079">
                <a:moveTo>
                  <a:pt x="64754" y="24130"/>
                </a:moveTo>
                <a:lnTo>
                  <a:pt x="60223" y="24130"/>
                </a:lnTo>
                <a:lnTo>
                  <a:pt x="59211" y="25400"/>
                </a:lnTo>
                <a:lnTo>
                  <a:pt x="58107" y="25400"/>
                </a:lnTo>
                <a:lnTo>
                  <a:pt x="50552" y="29210"/>
                </a:lnTo>
                <a:lnTo>
                  <a:pt x="48747" y="29210"/>
                </a:lnTo>
                <a:lnTo>
                  <a:pt x="47884" y="30480"/>
                </a:lnTo>
                <a:lnTo>
                  <a:pt x="47022" y="30480"/>
                </a:lnTo>
                <a:lnTo>
                  <a:pt x="45331" y="31750"/>
                </a:lnTo>
                <a:lnTo>
                  <a:pt x="43756" y="33020"/>
                </a:lnTo>
                <a:lnTo>
                  <a:pt x="51656" y="33020"/>
                </a:lnTo>
                <a:lnTo>
                  <a:pt x="53542" y="31750"/>
                </a:lnTo>
                <a:lnTo>
                  <a:pt x="56612" y="29210"/>
                </a:lnTo>
                <a:lnTo>
                  <a:pt x="59752" y="27940"/>
                </a:lnTo>
                <a:lnTo>
                  <a:pt x="61718" y="26670"/>
                </a:lnTo>
                <a:lnTo>
                  <a:pt x="62661" y="26670"/>
                </a:lnTo>
                <a:lnTo>
                  <a:pt x="63535" y="25400"/>
                </a:lnTo>
                <a:lnTo>
                  <a:pt x="64754" y="24130"/>
                </a:lnTo>
                <a:close/>
              </a:path>
              <a:path w="172720" h="132079">
                <a:moveTo>
                  <a:pt x="44618" y="26670"/>
                </a:moveTo>
                <a:lnTo>
                  <a:pt x="40570" y="26670"/>
                </a:lnTo>
                <a:lnTo>
                  <a:pt x="41042" y="27940"/>
                </a:lnTo>
                <a:lnTo>
                  <a:pt x="41789" y="27940"/>
                </a:lnTo>
                <a:lnTo>
                  <a:pt x="42422" y="29210"/>
                </a:lnTo>
                <a:lnTo>
                  <a:pt x="44618" y="26670"/>
                </a:lnTo>
                <a:close/>
              </a:path>
              <a:path w="172720" h="132079">
                <a:moveTo>
                  <a:pt x="19848" y="26669"/>
                </a:moveTo>
                <a:lnTo>
                  <a:pt x="17134" y="26669"/>
                </a:lnTo>
                <a:lnTo>
                  <a:pt x="16858" y="27939"/>
                </a:lnTo>
                <a:lnTo>
                  <a:pt x="18433" y="27939"/>
                </a:lnTo>
                <a:lnTo>
                  <a:pt x="19848" y="26669"/>
                </a:lnTo>
                <a:close/>
              </a:path>
              <a:path w="172720" h="132079">
                <a:moveTo>
                  <a:pt x="15524" y="0"/>
                </a:moveTo>
                <a:lnTo>
                  <a:pt x="14857" y="1269"/>
                </a:lnTo>
                <a:lnTo>
                  <a:pt x="13799" y="5079"/>
                </a:lnTo>
                <a:lnTo>
                  <a:pt x="13247" y="6349"/>
                </a:lnTo>
                <a:lnTo>
                  <a:pt x="13092" y="7619"/>
                </a:lnTo>
                <a:lnTo>
                  <a:pt x="13006" y="12699"/>
                </a:lnTo>
                <a:lnTo>
                  <a:pt x="13282" y="15239"/>
                </a:lnTo>
                <a:lnTo>
                  <a:pt x="13914" y="16509"/>
                </a:lnTo>
                <a:lnTo>
                  <a:pt x="14305" y="17779"/>
                </a:lnTo>
                <a:lnTo>
                  <a:pt x="14742" y="19049"/>
                </a:lnTo>
                <a:lnTo>
                  <a:pt x="15214" y="20319"/>
                </a:lnTo>
                <a:lnTo>
                  <a:pt x="17260" y="24129"/>
                </a:lnTo>
                <a:lnTo>
                  <a:pt x="18238" y="26669"/>
                </a:lnTo>
                <a:lnTo>
                  <a:pt x="20446" y="26669"/>
                </a:lnTo>
                <a:lnTo>
                  <a:pt x="21780" y="25399"/>
                </a:lnTo>
                <a:lnTo>
                  <a:pt x="22090" y="25399"/>
                </a:lnTo>
                <a:lnTo>
                  <a:pt x="22723" y="24130"/>
                </a:lnTo>
                <a:lnTo>
                  <a:pt x="19652" y="24129"/>
                </a:lnTo>
                <a:lnTo>
                  <a:pt x="19020" y="22859"/>
                </a:lnTo>
                <a:lnTo>
                  <a:pt x="18399" y="22859"/>
                </a:lnTo>
                <a:lnTo>
                  <a:pt x="18077" y="21589"/>
                </a:lnTo>
                <a:lnTo>
                  <a:pt x="16858" y="19049"/>
                </a:lnTo>
                <a:lnTo>
                  <a:pt x="16042" y="17779"/>
                </a:lnTo>
                <a:lnTo>
                  <a:pt x="15570" y="15239"/>
                </a:lnTo>
                <a:lnTo>
                  <a:pt x="15168" y="13969"/>
                </a:lnTo>
                <a:lnTo>
                  <a:pt x="14892" y="12699"/>
                </a:lnTo>
                <a:lnTo>
                  <a:pt x="14662" y="11429"/>
                </a:lnTo>
                <a:lnTo>
                  <a:pt x="14581" y="8889"/>
                </a:lnTo>
                <a:lnTo>
                  <a:pt x="14742" y="7619"/>
                </a:lnTo>
                <a:lnTo>
                  <a:pt x="14972" y="6349"/>
                </a:lnTo>
                <a:lnTo>
                  <a:pt x="15214" y="6349"/>
                </a:lnTo>
                <a:lnTo>
                  <a:pt x="15409" y="5079"/>
                </a:lnTo>
                <a:lnTo>
                  <a:pt x="15915" y="3809"/>
                </a:lnTo>
                <a:lnTo>
                  <a:pt x="19537" y="3810"/>
                </a:lnTo>
                <a:lnTo>
                  <a:pt x="18514" y="2540"/>
                </a:lnTo>
                <a:lnTo>
                  <a:pt x="16513" y="1270"/>
                </a:lnTo>
                <a:lnTo>
                  <a:pt x="15524" y="0"/>
                </a:lnTo>
                <a:close/>
              </a:path>
              <a:path w="172720" h="132079">
                <a:moveTo>
                  <a:pt x="62270" y="10160"/>
                </a:moveTo>
                <a:lnTo>
                  <a:pt x="57555" y="10160"/>
                </a:lnTo>
                <a:lnTo>
                  <a:pt x="56566" y="11430"/>
                </a:lnTo>
                <a:lnTo>
                  <a:pt x="55669" y="11430"/>
                </a:lnTo>
                <a:lnTo>
                  <a:pt x="54807" y="12700"/>
                </a:lnTo>
                <a:lnTo>
                  <a:pt x="54013" y="12700"/>
                </a:lnTo>
                <a:lnTo>
                  <a:pt x="53266" y="13970"/>
                </a:lnTo>
                <a:lnTo>
                  <a:pt x="51702" y="16510"/>
                </a:lnTo>
                <a:lnTo>
                  <a:pt x="50126" y="17780"/>
                </a:lnTo>
                <a:lnTo>
                  <a:pt x="49333" y="19050"/>
                </a:lnTo>
                <a:lnTo>
                  <a:pt x="47643" y="20320"/>
                </a:lnTo>
                <a:lnTo>
                  <a:pt x="46746" y="21590"/>
                </a:lnTo>
                <a:lnTo>
                  <a:pt x="46079" y="21590"/>
                </a:lnTo>
                <a:lnTo>
                  <a:pt x="45173" y="22809"/>
                </a:lnTo>
                <a:lnTo>
                  <a:pt x="40329" y="22860"/>
                </a:lnTo>
                <a:lnTo>
                  <a:pt x="39823" y="24130"/>
                </a:lnTo>
                <a:lnTo>
                  <a:pt x="31727" y="24130"/>
                </a:lnTo>
                <a:lnTo>
                  <a:pt x="31877" y="25400"/>
                </a:lnTo>
                <a:lnTo>
                  <a:pt x="38017" y="25400"/>
                </a:lnTo>
                <a:lnTo>
                  <a:pt x="39110" y="26670"/>
                </a:lnTo>
                <a:lnTo>
                  <a:pt x="45331" y="26670"/>
                </a:lnTo>
                <a:lnTo>
                  <a:pt x="48160" y="24130"/>
                </a:lnTo>
                <a:lnTo>
                  <a:pt x="50954" y="20320"/>
                </a:lnTo>
                <a:lnTo>
                  <a:pt x="53737" y="17780"/>
                </a:lnTo>
                <a:lnTo>
                  <a:pt x="55198" y="16510"/>
                </a:lnTo>
                <a:lnTo>
                  <a:pt x="57440" y="13970"/>
                </a:lnTo>
                <a:lnTo>
                  <a:pt x="58222" y="13970"/>
                </a:lnTo>
                <a:lnTo>
                  <a:pt x="59798" y="12700"/>
                </a:lnTo>
                <a:lnTo>
                  <a:pt x="62270" y="10160"/>
                </a:lnTo>
                <a:close/>
              </a:path>
              <a:path w="172720" h="132079">
                <a:moveTo>
                  <a:pt x="23896" y="22860"/>
                </a:moveTo>
                <a:lnTo>
                  <a:pt x="21262" y="22859"/>
                </a:lnTo>
                <a:lnTo>
                  <a:pt x="21032" y="24129"/>
                </a:lnTo>
                <a:lnTo>
                  <a:pt x="23033" y="24130"/>
                </a:lnTo>
                <a:lnTo>
                  <a:pt x="23896" y="22860"/>
                </a:lnTo>
                <a:close/>
              </a:path>
              <a:path w="172720" h="132079">
                <a:moveTo>
                  <a:pt x="34314" y="22860"/>
                </a:moveTo>
                <a:lnTo>
                  <a:pt x="32348" y="22860"/>
                </a:lnTo>
                <a:lnTo>
                  <a:pt x="32153" y="24130"/>
                </a:lnTo>
                <a:lnTo>
                  <a:pt x="34832" y="24130"/>
                </a:lnTo>
                <a:lnTo>
                  <a:pt x="34314" y="22860"/>
                </a:lnTo>
                <a:close/>
              </a:path>
              <a:path w="172720" h="132079">
                <a:moveTo>
                  <a:pt x="66042" y="22860"/>
                </a:moveTo>
                <a:lnTo>
                  <a:pt x="62431" y="22860"/>
                </a:lnTo>
                <a:lnTo>
                  <a:pt x="61166" y="24130"/>
                </a:lnTo>
                <a:lnTo>
                  <a:pt x="65421" y="24130"/>
                </a:lnTo>
                <a:lnTo>
                  <a:pt x="66042" y="22860"/>
                </a:lnTo>
                <a:close/>
              </a:path>
              <a:path w="172720" h="132079">
                <a:moveTo>
                  <a:pt x="34590" y="21590"/>
                </a:moveTo>
                <a:lnTo>
                  <a:pt x="22286" y="21590"/>
                </a:lnTo>
                <a:lnTo>
                  <a:pt x="21895" y="22859"/>
                </a:lnTo>
                <a:lnTo>
                  <a:pt x="34199" y="22860"/>
                </a:lnTo>
                <a:lnTo>
                  <a:pt x="34590" y="21590"/>
                </a:lnTo>
                <a:close/>
              </a:path>
              <a:path w="172720" h="132079">
                <a:moveTo>
                  <a:pt x="45251" y="21590"/>
                </a:moveTo>
                <a:lnTo>
                  <a:pt x="43089" y="21590"/>
                </a:lnTo>
                <a:lnTo>
                  <a:pt x="42617" y="22860"/>
                </a:lnTo>
                <a:lnTo>
                  <a:pt x="45136" y="22860"/>
                </a:lnTo>
                <a:lnTo>
                  <a:pt x="45251" y="21590"/>
                </a:lnTo>
                <a:close/>
              </a:path>
              <a:path w="172720" h="132079">
                <a:moveTo>
                  <a:pt x="67341" y="20320"/>
                </a:moveTo>
                <a:lnTo>
                  <a:pt x="64628" y="20320"/>
                </a:lnTo>
                <a:lnTo>
                  <a:pt x="64076" y="21590"/>
                </a:lnTo>
                <a:lnTo>
                  <a:pt x="63765" y="21590"/>
                </a:lnTo>
                <a:lnTo>
                  <a:pt x="63133" y="22860"/>
                </a:lnTo>
                <a:lnTo>
                  <a:pt x="66594" y="22860"/>
                </a:lnTo>
                <a:lnTo>
                  <a:pt x="66870" y="21590"/>
                </a:lnTo>
                <a:lnTo>
                  <a:pt x="67341" y="20320"/>
                </a:lnTo>
                <a:close/>
              </a:path>
              <a:path w="172720" h="132079">
                <a:moveTo>
                  <a:pt x="24804" y="10160"/>
                </a:moveTo>
                <a:lnTo>
                  <a:pt x="21228" y="10160"/>
                </a:lnTo>
                <a:lnTo>
                  <a:pt x="21780" y="11430"/>
                </a:lnTo>
                <a:lnTo>
                  <a:pt x="22447" y="12700"/>
                </a:lnTo>
                <a:lnTo>
                  <a:pt x="23033" y="13970"/>
                </a:lnTo>
                <a:lnTo>
                  <a:pt x="23470" y="15240"/>
                </a:lnTo>
                <a:lnTo>
                  <a:pt x="23942" y="16510"/>
                </a:lnTo>
                <a:lnTo>
                  <a:pt x="24137" y="17780"/>
                </a:lnTo>
                <a:lnTo>
                  <a:pt x="23781" y="19050"/>
                </a:lnTo>
                <a:lnTo>
                  <a:pt x="23620" y="20320"/>
                </a:lnTo>
                <a:lnTo>
                  <a:pt x="23355" y="21590"/>
                </a:lnTo>
                <a:lnTo>
                  <a:pt x="24298" y="21590"/>
                </a:lnTo>
                <a:lnTo>
                  <a:pt x="24333" y="17780"/>
                </a:lnTo>
                <a:lnTo>
                  <a:pt x="24770" y="16510"/>
                </a:lnTo>
                <a:lnTo>
                  <a:pt x="25080" y="15240"/>
                </a:lnTo>
                <a:lnTo>
                  <a:pt x="25310" y="12700"/>
                </a:lnTo>
                <a:lnTo>
                  <a:pt x="25471" y="11430"/>
                </a:lnTo>
                <a:lnTo>
                  <a:pt x="24804" y="10160"/>
                </a:lnTo>
                <a:close/>
              </a:path>
              <a:path w="172720" h="132079">
                <a:moveTo>
                  <a:pt x="35257" y="19050"/>
                </a:moveTo>
                <a:lnTo>
                  <a:pt x="35188" y="20320"/>
                </a:lnTo>
                <a:lnTo>
                  <a:pt x="30865" y="20320"/>
                </a:lnTo>
                <a:lnTo>
                  <a:pt x="30508" y="21590"/>
                </a:lnTo>
                <a:lnTo>
                  <a:pt x="34866" y="21590"/>
                </a:lnTo>
                <a:lnTo>
                  <a:pt x="35694" y="20320"/>
                </a:lnTo>
                <a:lnTo>
                  <a:pt x="35257" y="19050"/>
                </a:lnTo>
                <a:close/>
              </a:path>
              <a:path w="172720" h="132079">
                <a:moveTo>
                  <a:pt x="31451" y="17780"/>
                </a:moveTo>
                <a:lnTo>
                  <a:pt x="31095" y="20320"/>
                </a:lnTo>
                <a:lnTo>
                  <a:pt x="33923" y="20320"/>
                </a:lnTo>
                <a:lnTo>
                  <a:pt x="33176" y="19050"/>
                </a:lnTo>
                <a:lnTo>
                  <a:pt x="31451" y="17780"/>
                </a:lnTo>
                <a:close/>
              </a:path>
              <a:path w="172720" h="132079">
                <a:moveTo>
                  <a:pt x="69877" y="8890"/>
                </a:moveTo>
                <a:lnTo>
                  <a:pt x="67387" y="8890"/>
                </a:lnTo>
                <a:lnTo>
                  <a:pt x="67422" y="10160"/>
                </a:lnTo>
                <a:lnTo>
                  <a:pt x="67261" y="10160"/>
                </a:lnTo>
                <a:lnTo>
                  <a:pt x="66916" y="13970"/>
                </a:lnTo>
                <a:lnTo>
                  <a:pt x="66720" y="15240"/>
                </a:lnTo>
                <a:lnTo>
                  <a:pt x="66479" y="16510"/>
                </a:lnTo>
                <a:lnTo>
                  <a:pt x="66203" y="16510"/>
                </a:lnTo>
                <a:lnTo>
                  <a:pt x="65893" y="17780"/>
                </a:lnTo>
                <a:lnTo>
                  <a:pt x="65536" y="19050"/>
                </a:lnTo>
                <a:lnTo>
                  <a:pt x="65295" y="19050"/>
                </a:lnTo>
                <a:lnTo>
                  <a:pt x="65099" y="20320"/>
                </a:lnTo>
                <a:lnTo>
                  <a:pt x="69779" y="10160"/>
                </a:lnTo>
                <a:lnTo>
                  <a:pt x="69877" y="8890"/>
                </a:lnTo>
                <a:close/>
              </a:path>
              <a:path w="172720" h="132079">
                <a:moveTo>
                  <a:pt x="19537" y="3810"/>
                </a:moveTo>
                <a:lnTo>
                  <a:pt x="16743" y="3810"/>
                </a:lnTo>
                <a:lnTo>
                  <a:pt x="17605" y="5080"/>
                </a:lnTo>
                <a:lnTo>
                  <a:pt x="19894" y="7620"/>
                </a:lnTo>
                <a:lnTo>
                  <a:pt x="20285" y="8890"/>
                </a:lnTo>
                <a:lnTo>
                  <a:pt x="20952" y="10160"/>
                </a:lnTo>
                <a:lnTo>
                  <a:pt x="24563" y="10160"/>
                </a:lnTo>
                <a:lnTo>
                  <a:pt x="22481" y="7620"/>
                </a:lnTo>
                <a:lnTo>
                  <a:pt x="19537" y="3810"/>
                </a:lnTo>
                <a:close/>
              </a:path>
              <a:path w="172720" h="132079">
                <a:moveTo>
                  <a:pt x="70101" y="5080"/>
                </a:moveTo>
                <a:lnTo>
                  <a:pt x="67663" y="6350"/>
                </a:lnTo>
                <a:lnTo>
                  <a:pt x="65260" y="6350"/>
                </a:lnTo>
                <a:lnTo>
                  <a:pt x="62903" y="7620"/>
                </a:lnTo>
                <a:lnTo>
                  <a:pt x="60660" y="8890"/>
                </a:lnTo>
                <a:lnTo>
                  <a:pt x="58533" y="10160"/>
                </a:lnTo>
                <a:lnTo>
                  <a:pt x="64041" y="10160"/>
                </a:lnTo>
                <a:lnTo>
                  <a:pt x="64950" y="8890"/>
                </a:lnTo>
                <a:lnTo>
                  <a:pt x="69877" y="8890"/>
                </a:lnTo>
                <a:lnTo>
                  <a:pt x="69975" y="7620"/>
                </a:lnTo>
                <a:lnTo>
                  <a:pt x="70101" y="508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34944" y="30311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494" y="0"/>
                </a:moveTo>
                <a:lnTo>
                  <a:pt x="1138" y="389"/>
                </a:lnTo>
                <a:lnTo>
                  <a:pt x="782" y="1133"/>
                </a:lnTo>
                <a:lnTo>
                  <a:pt x="0" y="3092"/>
                </a:lnTo>
                <a:lnTo>
                  <a:pt x="517" y="3172"/>
                </a:lnTo>
                <a:lnTo>
                  <a:pt x="988" y="3206"/>
                </a:lnTo>
                <a:lnTo>
                  <a:pt x="1460" y="3206"/>
                </a:lnTo>
                <a:lnTo>
                  <a:pt x="1885" y="3172"/>
                </a:lnTo>
                <a:lnTo>
                  <a:pt x="3150" y="2473"/>
                </a:lnTo>
                <a:lnTo>
                  <a:pt x="3104" y="1454"/>
                </a:lnTo>
                <a:lnTo>
                  <a:pt x="2874" y="1133"/>
                </a:lnTo>
                <a:lnTo>
                  <a:pt x="2518" y="744"/>
                </a:lnTo>
                <a:lnTo>
                  <a:pt x="2081" y="389"/>
                </a:lnTo>
                <a:lnTo>
                  <a:pt x="1494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72790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90" y="148"/>
                </a:lnTo>
                <a:lnTo>
                  <a:pt x="551" y="148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72790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16" y="309"/>
                </a:lnTo>
                <a:lnTo>
                  <a:pt x="1057" y="309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73181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60" y="0"/>
                </a:moveTo>
                <a:lnTo>
                  <a:pt x="0" y="0"/>
                </a:lnTo>
                <a:lnTo>
                  <a:pt x="425" y="194"/>
                </a:lnTo>
                <a:lnTo>
                  <a:pt x="862" y="320"/>
                </a:lnTo>
                <a:lnTo>
                  <a:pt x="1218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67753" y="21071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6094" y="0"/>
                </a:moveTo>
                <a:lnTo>
                  <a:pt x="5853" y="0"/>
                </a:lnTo>
                <a:lnTo>
                  <a:pt x="6290" y="194"/>
                </a:lnTo>
                <a:lnTo>
                  <a:pt x="6761" y="355"/>
                </a:lnTo>
                <a:lnTo>
                  <a:pt x="7152" y="355"/>
                </a:lnTo>
                <a:lnTo>
                  <a:pt x="6094" y="0"/>
                </a:lnTo>
                <a:close/>
              </a:path>
              <a:path w="7620" h="635">
                <a:moveTo>
                  <a:pt x="34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67673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6727" y="0"/>
                </a:moveTo>
                <a:lnTo>
                  <a:pt x="6370" y="0"/>
                </a:lnTo>
                <a:lnTo>
                  <a:pt x="6842" y="194"/>
                </a:lnTo>
                <a:lnTo>
                  <a:pt x="7313" y="343"/>
                </a:lnTo>
                <a:lnTo>
                  <a:pt x="7750" y="343"/>
                </a:lnTo>
                <a:lnTo>
                  <a:pt x="6727" y="0"/>
                </a:lnTo>
                <a:close/>
              </a:path>
              <a:path w="8254" h="635">
                <a:moveTo>
                  <a:pt x="114" y="114"/>
                </a:moveTo>
                <a:lnTo>
                  <a:pt x="0" y="343"/>
                </a:lnTo>
                <a:lnTo>
                  <a:pt x="436" y="343"/>
                </a:lnTo>
                <a:lnTo>
                  <a:pt x="11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67592" y="211073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275" y="0"/>
                </a:moveTo>
                <a:lnTo>
                  <a:pt x="0" y="309"/>
                </a:lnTo>
                <a:lnTo>
                  <a:pt x="793" y="309"/>
                </a:lnTo>
                <a:lnTo>
                  <a:pt x="275" y="0"/>
                </a:lnTo>
                <a:close/>
              </a:path>
              <a:path w="8890" h="635">
                <a:moveTo>
                  <a:pt x="7313" y="0"/>
                </a:moveTo>
                <a:lnTo>
                  <a:pt x="6922" y="0"/>
                </a:lnTo>
                <a:lnTo>
                  <a:pt x="7946" y="309"/>
                </a:lnTo>
                <a:lnTo>
                  <a:pt x="8383" y="309"/>
                </a:lnTo>
                <a:lnTo>
                  <a:pt x="731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67477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632" y="0"/>
                </a:moveTo>
                <a:lnTo>
                  <a:pt x="195" y="0"/>
                </a:lnTo>
                <a:lnTo>
                  <a:pt x="114" y="160"/>
                </a:lnTo>
                <a:lnTo>
                  <a:pt x="0" y="320"/>
                </a:lnTo>
                <a:lnTo>
                  <a:pt x="1184" y="320"/>
                </a:lnTo>
                <a:lnTo>
                  <a:pt x="632" y="0"/>
                </a:lnTo>
                <a:close/>
              </a:path>
              <a:path w="9525" h="635">
                <a:moveTo>
                  <a:pt x="7946" y="0"/>
                </a:moveTo>
                <a:lnTo>
                  <a:pt x="7509" y="0"/>
                </a:lnTo>
                <a:lnTo>
                  <a:pt x="8613" y="320"/>
                </a:lnTo>
                <a:lnTo>
                  <a:pt x="9004" y="320"/>
                </a:lnTo>
                <a:lnTo>
                  <a:pt x="7946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67397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59" h="635">
                <a:moveTo>
                  <a:pt x="988" y="0"/>
                </a:moveTo>
                <a:lnTo>
                  <a:pt x="195" y="0"/>
                </a:lnTo>
                <a:lnTo>
                  <a:pt x="0" y="309"/>
                </a:lnTo>
                <a:lnTo>
                  <a:pt x="1540" y="309"/>
                </a:lnTo>
                <a:lnTo>
                  <a:pt x="988" y="0"/>
                </a:lnTo>
                <a:close/>
              </a:path>
              <a:path w="10159" h="635">
                <a:moveTo>
                  <a:pt x="8578" y="0"/>
                </a:moveTo>
                <a:lnTo>
                  <a:pt x="8141" y="0"/>
                </a:lnTo>
                <a:lnTo>
                  <a:pt x="9326" y="309"/>
                </a:lnTo>
                <a:lnTo>
                  <a:pt x="9602" y="309"/>
                </a:lnTo>
                <a:lnTo>
                  <a:pt x="857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67316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345" y="0"/>
                </a:moveTo>
                <a:lnTo>
                  <a:pt x="160" y="0"/>
                </a:lnTo>
                <a:lnTo>
                  <a:pt x="0" y="309"/>
                </a:lnTo>
                <a:lnTo>
                  <a:pt x="1897" y="309"/>
                </a:lnTo>
                <a:lnTo>
                  <a:pt x="1345" y="0"/>
                </a:lnTo>
                <a:close/>
              </a:path>
              <a:path w="10795" h="635">
                <a:moveTo>
                  <a:pt x="9165" y="0"/>
                </a:moveTo>
                <a:lnTo>
                  <a:pt x="8774" y="0"/>
                </a:lnTo>
                <a:lnTo>
                  <a:pt x="10108" y="309"/>
                </a:lnTo>
                <a:lnTo>
                  <a:pt x="916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67247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690" y="0"/>
                </a:moveTo>
                <a:lnTo>
                  <a:pt x="149" y="0"/>
                </a:lnTo>
                <a:lnTo>
                  <a:pt x="0" y="320"/>
                </a:lnTo>
                <a:lnTo>
                  <a:pt x="2242" y="320"/>
                </a:lnTo>
                <a:lnTo>
                  <a:pt x="1690" y="0"/>
                </a:lnTo>
                <a:close/>
              </a:path>
              <a:path w="10795" h="635">
                <a:moveTo>
                  <a:pt x="9751" y="0"/>
                </a:moveTo>
                <a:lnTo>
                  <a:pt x="9475" y="0"/>
                </a:lnTo>
                <a:lnTo>
                  <a:pt x="10568" y="240"/>
                </a:lnTo>
                <a:lnTo>
                  <a:pt x="9751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67167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2046" y="0"/>
                </a:moveTo>
                <a:lnTo>
                  <a:pt x="149" y="0"/>
                </a:lnTo>
                <a:lnTo>
                  <a:pt x="0" y="309"/>
                </a:lnTo>
                <a:lnTo>
                  <a:pt x="2633" y="309"/>
                </a:lnTo>
                <a:lnTo>
                  <a:pt x="2322" y="160"/>
                </a:lnTo>
                <a:lnTo>
                  <a:pt x="2046" y="0"/>
                </a:lnTo>
                <a:close/>
              </a:path>
              <a:path w="10795" h="635">
                <a:moveTo>
                  <a:pt x="10372" y="0"/>
                </a:moveTo>
                <a:lnTo>
                  <a:pt x="10648" y="80"/>
                </a:lnTo>
                <a:lnTo>
                  <a:pt x="10372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67086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160" y="0"/>
                </a:moveTo>
                <a:lnTo>
                  <a:pt x="2403" y="0"/>
                </a:lnTo>
                <a:lnTo>
                  <a:pt x="302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67006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160" y="0"/>
                </a:moveTo>
                <a:lnTo>
                  <a:pt x="2794" y="0"/>
                </a:lnTo>
                <a:lnTo>
                  <a:pt x="3426" y="320"/>
                </a:lnTo>
                <a:lnTo>
                  <a:pt x="0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6692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185" y="0"/>
                </a:lnTo>
                <a:lnTo>
                  <a:pt x="3852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66845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587" y="0"/>
                </a:lnTo>
                <a:lnTo>
                  <a:pt x="425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66810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3967" y="0"/>
                </a:moveTo>
                <a:lnTo>
                  <a:pt x="114" y="0"/>
                </a:lnTo>
                <a:lnTo>
                  <a:pt x="0" y="320"/>
                </a:lnTo>
                <a:lnTo>
                  <a:pt x="4680" y="320"/>
                </a:lnTo>
                <a:lnTo>
                  <a:pt x="3967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66730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369" y="0"/>
                </a:moveTo>
                <a:lnTo>
                  <a:pt x="114" y="0"/>
                </a:lnTo>
                <a:lnTo>
                  <a:pt x="0" y="309"/>
                </a:lnTo>
                <a:lnTo>
                  <a:pt x="5117" y="309"/>
                </a:lnTo>
                <a:lnTo>
                  <a:pt x="4369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66649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841" y="0"/>
                </a:moveTo>
                <a:lnTo>
                  <a:pt x="160" y="0"/>
                </a:lnTo>
                <a:lnTo>
                  <a:pt x="0" y="355"/>
                </a:lnTo>
                <a:lnTo>
                  <a:pt x="5588" y="355"/>
                </a:lnTo>
                <a:lnTo>
                  <a:pt x="5197" y="194"/>
                </a:lnTo>
                <a:lnTo>
                  <a:pt x="4841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66615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232" y="0"/>
                </a:moveTo>
                <a:lnTo>
                  <a:pt x="114" y="0"/>
                </a:lnTo>
                <a:lnTo>
                  <a:pt x="0" y="355"/>
                </a:lnTo>
                <a:lnTo>
                  <a:pt x="6048" y="355"/>
                </a:lnTo>
                <a:lnTo>
                  <a:pt x="5657" y="206"/>
                </a:lnTo>
                <a:lnTo>
                  <a:pt x="5232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66534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4" h="635">
                <a:moveTo>
                  <a:pt x="5703" y="0"/>
                </a:moveTo>
                <a:lnTo>
                  <a:pt x="114" y="0"/>
                </a:lnTo>
                <a:lnTo>
                  <a:pt x="0" y="309"/>
                </a:lnTo>
                <a:lnTo>
                  <a:pt x="6566" y="309"/>
                </a:lnTo>
                <a:lnTo>
                  <a:pt x="5703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66500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163" y="0"/>
                </a:moveTo>
                <a:lnTo>
                  <a:pt x="114" y="0"/>
                </a:lnTo>
                <a:lnTo>
                  <a:pt x="0" y="320"/>
                </a:lnTo>
                <a:lnTo>
                  <a:pt x="7037" y="320"/>
                </a:lnTo>
                <a:lnTo>
                  <a:pt x="6163" y="0"/>
                </a:lnTo>
                <a:close/>
              </a:path>
              <a:path w="30479" h="635">
                <a:moveTo>
                  <a:pt x="30347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66419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681" y="0"/>
                </a:moveTo>
                <a:lnTo>
                  <a:pt x="114" y="0"/>
                </a:lnTo>
                <a:lnTo>
                  <a:pt x="0" y="309"/>
                </a:lnTo>
                <a:lnTo>
                  <a:pt x="7624" y="309"/>
                </a:lnTo>
                <a:lnTo>
                  <a:pt x="6681" y="0"/>
                </a:lnTo>
                <a:close/>
              </a:path>
              <a:path w="30479" h="635">
                <a:moveTo>
                  <a:pt x="30462" y="114"/>
                </a:moveTo>
                <a:lnTo>
                  <a:pt x="29715" y="309"/>
                </a:lnTo>
                <a:lnTo>
                  <a:pt x="30232" y="309"/>
                </a:lnTo>
                <a:lnTo>
                  <a:pt x="30462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66373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164" y="0"/>
                </a:moveTo>
                <a:lnTo>
                  <a:pt x="126" y="0"/>
                </a:lnTo>
                <a:lnTo>
                  <a:pt x="0" y="309"/>
                </a:lnTo>
                <a:lnTo>
                  <a:pt x="8187" y="309"/>
                </a:lnTo>
                <a:lnTo>
                  <a:pt x="7164" y="0"/>
                </a:lnTo>
                <a:close/>
              </a:path>
              <a:path w="30479" h="635">
                <a:moveTo>
                  <a:pt x="30474" y="0"/>
                </a:moveTo>
                <a:lnTo>
                  <a:pt x="29025" y="309"/>
                </a:lnTo>
                <a:lnTo>
                  <a:pt x="30083" y="309"/>
                </a:lnTo>
                <a:lnTo>
                  <a:pt x="30474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66304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739" y="0"/>
                </a:moveTo>
                <a:lnTo>
                  <a:pt x="114" y="0"/>
                </a:lnTo>
                <a:lnTo>
                  <a:pt x="0" y="320"/>
                </a:lnTo>
                <a:lnTo>
                  <a:pt x="8797" y="320"/>
                </a:lnTo>
                <a:lnTo>
                  <a:pt x="7739" y="0"/>
                </a:lnTo>
                <a:close/>
              </a:path>
              <a:path w="30479" h="635">
                <a:moveTo>
                  <a:pt x="30347" y="0"/>
                </a:moveTo>
                <a:lnTo>
                  <a:pt x="29830" y="0"/>
                </a:lnTo>
                <a:lnTo>
                  <a:pt x="28139" y="320"/>
                </a:lnTo>
                <a:lnTo>
                  <a:pt x="29956" y="320"/>
                </a:lnTo>
                <a:lnTo>
                  <a:pt x="30347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6625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302" y="0"/>
                </a:moveTo>
                <a:lnTo>
                  <a:pt x="114" y="0"/>
                </a:lnTo>
                <a:lnTo>
                  <a:pt x="0" y="309"/>
                </a:lnTo>
                <a:lnTo>
                  <a:pt x="9441" y="309"/>
                </a:lnTo>
                <a:lnTo>
                  <a:pt x="8843" y="160"/>
                </a:lnTo>
                <a:lnTo>
                  <a:pt x="8302" y="0"/>
                </a:lnTo>
                <a:close/>
              </a:path>
              <a:path w="30479" h="635">
                <a:moveTo>
                  <a:pt x="30198" y="0"/>
                </a:moveTo>
                <a:lnTo>
                  <a:pt x="29140" y="0"/>
                </a:lnTo>
                <a:lnTo>
                  <a:pt x="28174" y="160"/>
                </a:lnTo>
                <a:lnTo>
                  <a:pt x="27564" y="309"/>
                </a:lnTo>
                <a:lnTo>
                  <a:pt x="29761" y="309"/>
                </a:lnTo>
                <a:lnTo>
                  <a:pt x="30058" y="114"/>
                </a:lnTo>
                <a:lnTo>
                  <a:pt x="30198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66224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877" y="0"/>
                </a:moveTo>
                <a:lnTo>
                  <a:pt x="80" y="0"/>
                </a:lnTo>
                <a:lnTo>
                  <a:pt x="0" y="309"/>
                </a:lnTo>
                <a:lnTo>
                  <a:pt x="10096" y="309"/>
                </a:lnTo>
                <a:lnTo>
                  <a:pt x="8877" y="0"/>
                </a:lnTo>
                <a:close/>
              </a:path>
              <a:path w="30479" h="635">
                <a:moveTo>
                  <a:pt x="30037" y="0"/>
                </a:moveTo>
                <a:lnTo>
                  <a:pt x="28220" y="0"/>
                </a:lnTo>
                <a:lnTo>
                  <a:pt x="27990" y="34"/>
                </a:lnTo>
                <a:lnTo>
                  <a:pt x="26886" y="309"/>
                </a:lnTo>
                <a:lnTo>
                  <a:pt x="29600" y="309"/>
                </a:lnTo>
                <a:lnTo>
                  <a:pt x="29795" y="148"/>
                </a:lnTo>
                <a:lnTo>
                  <a:pt x="30037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66178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9521" y="0"/>
                </a:moveTo>
                <a:lnTo>
                  <a:pt x="80" y="0"/>
                </a:lnTo>
                <a:lnTo>
                  <a:pt x="0" y="320"/>
                </a:lnTo>
                <a:lnTo>
                  <a:pt x="10890" y="320"/>
                </a:lnTo>
                <a:lnTo>
                  <a:pt x="9521" y="0"/>
                </a:lnTo>
                <a:close/>
              </a:path>
              <a:path w="29845" h="635">
                <a:moveTo>
                  <a:pt x="29841" y="0"/>
                </a:moveTo>
                <a:lnTo>
                  <a:pt x="27645" y="0"/>
                </a:lnTo>
                <a:lnTo>
                  <a:pt x="27323" y="80"/>
                </a:lnTo>
                <a:lnTo>
                  <a:pt x="26104" y="320"/>
                </a:lnTo>
                <a:lnTo>
                  <a:pt x="29416" y="320"/>
                </a:lnTo>
                <a:lnTo>
                  <a:pt x="2984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66097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0223" y="0"/>
                </a:moveTo>
                <a:lnTo>
                  <a:pt x="126" y="0"/>
                </a:lnTo>
                <a:lnTo>
                  <a:pt x="0" y="309"/>
                </a:lnTo>
                <a:lnTo>
                  <a:pt x="11764" y="309"/>
                </a:lnTo>
                <a:lnTo>
                  <a:pt x="10223" y="0"/>
                </a:lnTo>
                <a:close/>
              </a:path>
              <a:path w="29845" h="635">
                <a:moveTo>
                  <a:pt x="29726" y="0"/>
                </a:moveTo>
                <a:lnTo>
                  <a:pt x="27012" y="0"/>
                </a:lnTo>
                <a:lnTo>
                  <a:pt x="25322" y="309"/>
                </a:lnTo>
                <a:lnTo>
                  <a:pt x="29301" y="309"/>
                </a:lnTo>
                <a:lnTo>
                  <a:pt x="29726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66063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005" y="0"/>
                </a:moveTo>
                <a:lnTo>
                  <a:pt x="114" y="0"/>
                </a:lnTo>
                <a:lnTo>
                  <a:pt x="0" y="309"/>
                </a:lnTo>
                <a:lnTo>
                  <a:pt x="12776" y="309"/>
                </a:lnTo>
                <a:lnTo>
                  <a:pt x="12304" y="229"/>
                </a:lnTo>
                <a:lnTo>
                  <a:pt x="11879" y="194"/>
                </a:lnTo>
                <a:lnTo>
                  <a:pt x="11442" y="68"/>
                </a:lnTo>
                <a:lnTo>
                  <a:pt x="11005" y="0"/>
                </a:lnTo>
                <a:close/>
              </a:path>
              <a:path w="29845" h="635">
                <a:moveTo>
                  <a:pt x="29531" y="0"/>
                </a:moveTo>
                <a:lnTo>
                  <a:pt x="26219" y="0"/>
                </a:lnTo>
                <a:lnTo>
                  <a:pt x="24298" y="309"/>
                </a:lnTo>
                <a:lnTo>
                  <a:pt x="29094" y="309"/>
                </a:lnTo>
                <a:lnTo>
                  <a:pt x="29531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66028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833" y="0"/>
                </a:moveTo>
                <a:lnTo>
                  <a:pt x="68" y="0"/>
                </a:lnTo>
                <a:lnTo>
                  <a:pt x="0" y="320"/>
                </a:lnTo>
                <a:lnTo>
                  <a:pt x="13949" y="320"/>
                </a:lnTo>
                <a:lnTo>
                  <a:pt x="13443" y="274"/>
                </a:lnTo>
                <a:lnTo>
                  <a:pt x="12385" y="125"/>
                </a:lnTo>
                <a:lnTo>
                  <a:pt x="11833" y="0"/>
                </a:lnTo>
                <a:close/>
              </a:path>
              <a:path w="29845" h="635">
                <a:moveTo>
                  <a:pt x="29370" y="0"/>
                </a:moveTo>
                <a:lnTo>
                  <a:pt x="25391" y="0"/>
                </a:lnTo>
                <a:lnTo>
                  <a:pt x="23079" y="320"/>
                </a:lnTo>
                <a:lnTo>
                  <a:pt x="28898" y="320"/>
                </a:lnTo>
                <a:lnTo>
                  <a:pt x="29370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65982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2856" y="0"/>
                </a:moveTo>
                <a:lnTo>
                  <a:pt x="80" y="0"/>
                </a:lnTo>
                <a:lnTo>
                  <a:pt x="0" y="309"/>
                </a:lnTo>
                <a:lnTo>
                  <a:pt x="15685" y="309"/>
                </a:lnTo>
                <a:lnTo>
                  <a:pt x="14984" y="274"/>
                </a:lnTo>
                <a:lnTo>
                  <a:pt x="13569" y="114"/>
                </a:lnTo>
                <a:lnTo>
                  <a:pt x="12856" y="0"/>
                </a:lnTo>
                <a:close/>
              </a:path>
              <a:path w="29209" h="635">
                <a:moveTo>
                  <a:pt x="29174" y="0"/>
                </a:moveTo>
                <a:lnTo>
                  <a:pt x="24379" y="0"/>
                </a:lnTo>
                <a:lnTo>
                  <a:pt x="23666" y="114"/>
                </a:lnTo>
                <a:lnTo>
                  <a:pt x="22136" y="274"/>
                </a:lnTo>
                <a:lnTo>
                  <a:pt x="21308" y="309"/>
                </a:lnTo>
                <a:lnTo>
                  <a:pt x="28703" y="309"/>
                </a:lnTo>
                <a:lnTo>
                  <a:pt x="2917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65982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3995" y="0"/>
                </a:moveTo>
                <a:lnTo>
                  <a:pt x="45" y="0"/>
                </a:lnTo>
                <a:lnTo>
                  <a:pt x="0" y="309"/>
                </a:lnTo>
                <a:lnTo>
                  <a:pt x="28461" y="309"/>
                </a:lnTo>
                <a:lnTo>
                  <a:pt x="17732" y="274"/>
                </a:lnTo>
                <a:lnTo>
                  <a:pt x="16513" y="229"/>
                </a:lnTo>
                <a:lnTo>
                  <a:pt x="15260" y="148"/>
                </a:lnTo>
                <a:lnTo>
                  <a:pt x="13995" y="0"/>
                </a:lnTo>
                <a:close/>
              </a:path>
              <a:path w="29209" h="635">
                <a:moveTo>
                  <a:pt x="28944" y="0"/>
                </a:moveTo>
                <a:lnTo>
                  <a:pt x="23125" y="0"/>
                </a:lnTo>
                <a:lnTo>
                  <a:pt x="22136" y="114"/>
                </a:lnTo>
                <a:lnTo>
                  <a:pt x="21113" y="194"/>
                </a:lnTo>
                <a:lnTo>
                  <a:pt x="18870" y="274"/>
                </a:lnTo>
                <a:lnTo>
                  <a:pt x="28515" y="274"/>
                </a:lnTo>
                <a:lnTo>
                  <a:pt x="28944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65948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5720" y="0"/>
                </a:moveTo>
                <a:lnTo>
                  <a:pt x="34" y="0"/>
                </a:lnTo>
                <a:lnTo>
                  <a:pt x="0" y="355"/>
                </a:lnTo>
                <a:lnTo>
                  <a:pt x="28266" y="355"/>
                </a:lnTo>
                <a:lnTo>
                  <a:pt x="28547" y="125"/>
                </a:lnTo>
                <a:lnTo>
                  <a:pt x="18675" y="125"/>
                </a:lnTo>
                <a:lnTo>
                  <a:pt x="17214" y="80"/>
                </a:lnTo>
                <a:lnTo>
                  <a:pt x="15720" y="0"/>
                </a:lnTo>
                <a:close/>
              </a:path>
              <a:path w="29209" h="635">
                <a:moveTo>
                  <a:pt x="28737" y="0"/>
                </a:moveTo>
                <a:lnTo>
                  <a:pt x="21343" y="0"/>
                </a:lnTo>
                <a:lnTo>
                  <a:pt x="20043" y="80"/>
                </a:lnTo>
                <a:lnTo>
                  <a:pt x="18675" y="125"/>
                </a:lnTo>
                <a:lnTo>
                  <a:pt x="28547" y="125"/>
                </a:lnTo>
                <a:lnTo>
                  <a:pt x="28737" y="0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65902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542" y="0"/>
                </a:moveTo>
                <a:lnTo>
                  <a:pt x="80" y="0"/>
                </a:lnTo>
                <a:lnTo>
                  <a:pt x="0" y="355"/>
                </a:lnTo>
                <a:lnTo>
                  <a:pt x="28036" y="355"/>
                </a:lnTo>
                <a:lnTo>
                  <a:pt x="28312" y="194"/>
                </a:lnTo>
                <a:lnTo>
                  <a:pt x="28542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65867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80" y="0"/>
                </a:moveTo>
                <a:lnTo>
                  <a:pt x="28346" y="0"/>
                </a:lnTo>
                <a:lnTo>
                  <a:pt x="27840" y="309"/>
                </a:lnTo>
                <a:lnTo>
                  <a:pt x="0" y="309"/>
                </a:lnTo>
                <a:lnTo>
                  <a:pt x="8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65867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70" y="0"/>
                </a:moveTo>
                <a:lnTo>
                  <a:pt x="34" y="0"/>
                </a:lnTo>
                <a:lnTo>
                  <a:pt x="0" y="309"/>
                </a:lnTo>
                <a:lnTo>
                  <a:pt x="27564" y="309"/>
                </a:lnTo>
                <a:lnTo>
                  <a:pt x="28070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65833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875" y="0"/>
                </a:moveTo>
                <a:lnTo>
                  <a:pt x="34" y="0"/>
                </a:lnTo>
                <a:lnTo>
                  <a:pt x="0" y="320"/>
                </a:lnTo>
                <a:lnTo>
                  <a:pt x="27323" y="320"/>
                </a:lnTo>
                <a:lnTo>
                  <a:pt x="27875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65833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599" y="0"/>
                </a:moveTo>
                <a:lnTo>
                  <a:pt x="34" y="0"/>
                </a:lnTo>
                <a:lnTo>
                  <a:pt x="0" y="309"/>
                </a:lnTo>
                <a:lnTo>
                  <a:pt x="27047" y="309"/>
                </a:lnTo>
                <a:lnTo>
                  <a:pt x="27599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65833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0" y="0"/>
                </a:moveTo>
                <a:lnTo>
                  <a:pt x="27323" y="0"/>
                </a:lnTo>
                <a:lnTo>
                  <a:pt x="26771" y="309"/>
                </a:ln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65833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0" y="274"/>
                </a:lnTo>
                <a:lnTo>
                  <a:pt x="26575" y="274"/>
                </a:lnTo>
                <a:lnTo>
                  <a:pt x="26805" y="125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65833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26575" y="114"/>
                </a:lnTo>
                <a:lnTo>
                  <a:pt x="26771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15375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90" h="28575">
                <a:moveTo>
                  <a:pt x="20238" y="0"/>
                </a:moveTo>
                <a:lnTo>
                  <a:pt x="19927" y="0"/>
                </a:lnTo>
                <a:lnTo>
                  <a:pt x="19525" y="34"/>
                </a:lnTo>
                <a:lnTo>
                  <a:pt x="18984" y="148"/>
                </a:lnTo>
                <a:lnTo>
                  <a:pt x="18789" y="148"/>
                </a:lnTo>
                <a:lnTo>
                  <a:pt x="18547" y="194"/>
                </a:lnTo>
                <a:lnTo>
                  <a:pt x="18317" y="229"/>
                </a:lnTo>
                <a:lnTo>
                  <a:pt x="18110" y="274"/>
                </a:lnTo>
                <a:lnTo>
                  <a:pt x="5966" y="6150"/>
                </a:lnTo>
                <a:lnTo>
                  <a:pt x="5414" y="6619"/>
                </a:lnTo>
                <a:lnTo>
                  <a:pt x="815" y="13548"/>
                </a:lnTo>
                <a:lnTo>
                  <a:pt x="114" y="15037"/>
                </a:lnTo>
                <a:lnTo>
                  <a:pt x="16972" y="28425"/>
                </a:lnTo>
                <a:lnTo>
                  <a:pt x="18237" y="27600"/>
                </a:lnTo>
                <a:lnTo>
                  <a:pt x="19490" y="26821"/>
                </a:lnTo>
                <a:lnTo>
                  <a:pt x="34198" y="19767"/>
                </a:lnTo>
                <a:lnTo>
                  <a:pt x="33600" y="19686"/>
                </a:lnTo>
                <a:lnTo>
                  <a:pt x="32312" y="19343"/>
                </a:lnTo>
                <a:lnTo>
                  <a:pt x="31714" y="19102"/>
                </a:lnTo>
                <a:lnTo>
                  <a:pt x="31369" y="18942"/>
                </a:lnTo>
                <a:lnTo>
                  <a:pt x="21227" y="274"/>
                </a:lnTo>
                <a:lnTo>
                  <a:pt x="20951" y="114"/>
                </a:lnTo>
                <a:lnTo>
                  <a:pt x="20238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6778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1494" y="43560"/>
                </a:moveTo>
                <a:lnTo>
                  <a:pt x="1345" y="43941"/>
                </a:lnTo>
                <a:lnTo>
                  <a:pt x="1184" y="44068"/>
                </a:lnTo>
                <a:lnTo>
                  <a:pt x="402" y="44068"/>
                </a:lnTo>
                <a:lnTo>
                  <a:pt x="954" y="44449"/>
                </a:lnTo>
                <a:lnTo>
                  <a:pt x="19307" y="50418"/>
                </a:lnTo>
                <a:lnTo>
                  <a:pt x="21044" y="50291"/>
                </a:lnTo>
                <a:lnTo>
                  <a:pt x="22573" y="50037"/>
                </a:lnTo>
                <a:lnTo>
                  <a:pt x="23907" y="49910"/>
                </a:lnTo>
                <a:lnTo>
                  <a:pt x="25920" y="49402"/>
                </a:lnTo>
                <a:lnTo>
                  <a:pt x="26782" y="49275"/>
                </a:lnTo>
                <a:lnTo>
                  <a:pt x="26587" y="49275"/>
                </a:lnTo>
                <a:lnTo>
                  <a:pt x="29094" y="48767"/>
                </a:lnTo>
                <a:lnTo>
                  <a:pt x="30313" y="48386"/>
                </a:lnTo>
                <a:lnTo>
                  <a:pt x="31969" y="47624"/>
                </a:lnTo>
                <a:lnTo>
                  <a:pt x="16836" y="47620"/>
                </a:lnTo>
                <a:lnTo>
                  <a:pt x="14512" y="47497"/>
                </a:lnTo>
                <a:lnTo>
                  <a:pt x="13569" y="47497"/>
                </a:lnTo>
                <a:lnTo>
                  <a:pt x="12316" y="47370"/>
                </a:lnTo>
                <a:lnTo>
                  <a:pt x="11435" y="47193"/>
                </a:lnTo>
                <a:lnTo>
                  <a:pt x="10660" y="47116"/>
                </a:lnTo>
                <a:lnTo>
                  <a:pt x="9793" y="46862"/>
                </a:lnTo>
                <a:lnTo>
                  <a:pt x="8532" y="46608"/>
                </a:lnTo>
                <a:lnTo>
                  <a:pt x="8249" y="46524"/>
                </a:lnTo>
                <a:lnTo>
                  <a:pt x="8026" y="46481"/>
                </a:lnTo>
                <a:lnTo>
                  <a:pt x="6692" y="46100"/>
                </a:lnTo>
                <a:lnTo>
                  <a:pt x="6221" y="45919"/>
                </a:lnTo>
                <a:lnTo>
                  <a:pt x="5979" y="45846"/>
                </a:lnTo>
                <a:lnTo>
                  <a:pt x="4059" y="45084"/>
                </a:lnTo>
                <a:lnTo>
                  <a:pt x="2840" y="44449"/>
                </a:lnTo>
                <a:lnTo>
                  <a:pt x="2553" y="44277"/>
                </a:lnTo>
                <a:lnTo>
                  <a:pt x="2127" y="44068"/>
                </a:lnTo>
                <a:lnTo>
                  <a:pt x="1494" y="43560"/>
                </a:lnTo>
                <a:close/>
              </a:path>
              <a:path w="90170" h="50800">
                <a:moveTo>
                  <a:pt x="16989" y="47620"/>
                </a:moveTo>
                <a:close/>
              </a:path>
              <a:path w="90170" h="50800">
                <a:moveTo>
                  <a:pt x="32521" y="47370"/>
                </a:moveTo>
                <a:lnTo>
                  <a:pt x="21159" y="47370"/>
                </a:lnTo>
                <a:lnTo>
                  <a:pt x="20250" y="47497"/>
                </a:lnTo>
                <a:lnTo>
                  <a:pt x="19227" y="47497"/>
                </a:lnTo>
                <a:lnTo>
                  <a:pt x="17065" y="47624"/>
                </a:lnTo>
                <a:lnTo>
                  <a:pt x="31978" y="47620"/>
                </a:lnTo>
                <a:lnTo>
                  <a:pt x="32521" y="47370"/>
                </a:lnTo>
                <a:close/>
              </a:path>
              <a:path w="90170" h="50800">
                <a:moveTo>
                  <a:pt x="19146" y="47497"/>
                </a:moveTo>
                <a:lnTo>
                  <a:pt x="14754" y="47497"/>
                </a:lnTo>
                <a:lnTo>
                  <a:pt x="16989" y="47620"/>
                </a:lnTo>
                <a:lnTo>
                  <a:pt x="19146" y="47497"/>
                </a:lnTo>
                <a:close/>
              </a:path>
              <a:path w="90170" h="50800">
                <a:moveTo>
                  <a:pt x="47769" y="0"/>
                </a:moveTo>
                <a:lnTo>
                  <a:pt x="46550" y="0"/>
                </a:lnTo>
                <a:lnTo>
                  <a:pt x="45964" y="253"/>
                </a:lnTo>
                <a:lnTo>
                  <a:pt x="44193" y="761"/>
                </a:lnTo>
                <a:lnTo>
                  <a:pt x="41007" y="1904"/>
                </a:lnTo>
                <a:lnTo>
                  <a:pt x="39558" y="2539"/>
                </a:lnTo>
                <a:lnTo>
                  <a:pt x="38178" y="3174"/>
                </a:lnTo>
                <a:lnTo>
                  <a:pt x="36925" y="3936"/>
                </a:lnTo>
                <a:lnTo>
                  <a:pt x="35740" y="4571"/>
                </a:lnTo>
                <a:lnTo>
                  <a:pt x="25798" y="18160"/>
                </a:lnTo>
                <a:lnTo>
                  <a:pt x="25675" y="18668"/>
                </a:lnTo>
                <a:lnTo>
                  <a:pt x="16364" y="36067"/>
                </a:lnTo>
                <a:lnTo>
                  <a:pt x="14708" y="37845"/>
                </a:lnTo>
                <a:lnTo>
                  <a:pt x="6094" y="43179"/>
                </a:lnTo>
                <a:lnTo>
                  <a:pt x="5473" y="43433"/>
                </a:lnTo>
                <a:lnTo>
                  <a:pt x="3150" y="43941"/>
                </a:lnTo>
                <a:lnTo>
                  <a:pt x="2207" y="44068"/>
                </a:lnTo>
                <a:lnTo>
                  <a:pt x="2553" y="44277"/>
                </a:lnTo>
                <a:lnTo>
                  <a:pt x="3426" y="44703"/>
                </a:lnTo>
                <a:lnTo>
                  <a:pt x="4059" y="45084"/>
                </a:lnTo>
                <a:lnTo>
                  <a:pt x="6221" y="45919"/>
                </a:lnTo>
                <a:lnTo>
                  <a:pt x="8249" y="46524"/>
                </a:lnTo>
                <a:lnTo>
                  <a:pt x="9360" y="46735"/>
                </a:lnTo>
                <a:lnTo>
                  <a:pt x="9793" y="46862"/>
                </a:lnTo>
                <a:lnTo>
                  <a:pt x="11435" y="47193"/>
                </a:lnTo>
                <a:lnTo>
                  <a:pt x="14512" y="47497"/>
                </a:lnTo>
                <a:lnTo>
                  <a:pt x="20216" y="47497"/>
                </a:lnTo>
                <a:lnTo>
                  <a:pt x="21159" y="47370"/>
                </a:lnTo>
                <a:lnTo>
                  <a:pt x="32521" y="47370"/>
                </a:lnTo>
                <a:lnTo>
                  <a:pt x="33544" y="46862"/>
                </a:lnTo>
                <a:lnTo>
                  <a:pt x="35510" y="45592"/>
                </a:lnTo>
                <a:lnTo>
                  <a:pt x="36407" y="44830"/>
                </a:lnTo>
                <a:lnTo>
                  <a:pt x="37235" y="44195"/>
                </a:lnTo>
                <a:lnTo>
                  <a:pt x="38188" y="43179"/>
                </a:lnTo>
                <a:lnTo>
                  <a:pt x="39558" y="41782"/>
                </a:lnTo>
                <a:lnTo>
                  <a:pt x="40858" y="40131"/>
                </a:lnTo>
                <a:lnTo>
                  <a:pt x="41444" y="39242"/>
                </a:lnTo>
                <a:lnTo>
                  <a:pt x="42031" y="38480"/>
                </a:lnTo>
                <a:lnTo>
                  <a:pt x="42548" y="37591"/>
                </a:lnTo>
                <a:lnTo>
                  <a:pt x="46306" y="28574"/>
                </a:lnTo>
                <a:lnTo>
                  <a:pt x="46596" y="27431"/>
                </a:lnTo>
                <a:lnTo>
                  <a:pt x="47344" y="25145"/>
                </a:lnTo>
                <a:lnTo>
                  <a:pt x="47697" y="25145"/>
                </a:lnTo>
                <a:lnTo>
                  <a:pt x="49224" y="21716"/>
                </a:lnTo>
                <a:lnTo>
                  <a:pt x="67709" y="10160"/>
                </a:lnTo>
                <a:lnTo>
                  <a:pt x="71716" y="10160"/>
                </a:lnTo>
                <a:lnTo>
                  <a:pt x="71642" y="9779"/>
                </a:lnTo>
                <a:lnTo>
                  <a:pt x="71516" y="9525"/>
                </a:lnTo>
                <a:lnTo>
                  <a:pt x="71366" y="9144"/>
                </a:lnTo>
                <a:lnTo>
                  <a:pt x="70895" y="8509"/>
                </a:lnTo>
                <a:lnTo>
                  <a:pt x="69986" y="7747"/>
                </a:lnTo>
                <a:lnTo>
                  <a:pt x="64478" y="7747"/>
                </a:lnTo>
                <a:lnTo>
                  <a:pt x="61454" y="6731"/>
                </a:lnTo>
                <a:lnTo>
                  <a:pt x="58625" y="5588"/>
                </a:lnTo>
                <a:lnTo>
                  <a:pt x="53829" y="3429"/>
                </a:lnTo>
                <a:lnTo>
                  <a:pt x="49425" y="889"/>
                </a:lnTo>
                <a:lnTo>
                  <a:pt x="48712" y="381"/>
                </a:lnTo>
                <a:lnTo>
                  <a:pt x="47769" y="0"/>
                </a:lnTo>
                <a:close/>
              </a:path>
              <a:path w="90170" h="50800">
                <a:moveTo>
                  <a:pt x="71716" y="10160"/>
                </a:moveTo>
                <a:lnTo>
                  <a:pt x="68066" y="10160"/>
                </a:lnTo>
                <a:lnTo>
                  <a:pt x="68537" y="10287"/>
                </a:lnTo>
                <a:lnTo>
                  <a:pt x="68813" y="10414"/>
                </a:lnTo>
                <a:lnTo>
                  <a:pt x="68911" y="10668"/>
                </a:lnTo>
                <a:lnTo>
                  <a:pt x="68946" y="15240"/>
                </a:lnTo>
                <a:lnTo>
                  <a:pt x="69033" y="15871"/>
                </a:lnTo>
                <a:lnTo>
                  <a:pt x="79382" y="29210"/>
                </a:lnTo>
                <a:lnTo>
                  <a:pt x="80175" y="29591"/>
                </a:lnTo>
                <a:lnTo>
                  <a:pt x="80923" y="29718"/>
                </a:lnTo>
                <a:lnTo>
                  <a:pt x="81314" y="29845"/>
                </a:lnTo>
                <a:lnTo>
                  <a:pt x="82061" y="29972"/>
                </a:lnTo>
                <a:lnTo>
                  <a:pt x="87698" y="27051"/>
                </a:lnTo>
                <a:lnTo>
                  <a:pt x="81866" y="27051"/>
                </a:lnTo>
                <a:lnTo>
                  <a:pt x="80923" y="26797"/>
                </a:lnTo>
                <a:lnTo>
                  <a:pt x="79934" y="26416"/>
                </a:lnTo>
                <a:lnTo>
                  <a:pt x="78876" y="25908"/>
                </a:lnTo>
                <a:lnTo>
                  <a:pt x="78163" y="25400"/>
                </a:lnTo>
                <a:lnTo>
                  <a:pt x="77024" y="24638"/>
                </a:lnTo>
                <a:lnTo>
                  <a:pt x="76633" y="24257"/>
                </a:lnTo>
                <a:lnTo>
                  <a:pt x="76196" y="23876"/>
                </a:lnTo>
                <a:lnTo>
                  <a:pt x="74977" y="22733"/>
                </a:lnTo>
                <a:lnTo>
                  <a:pt x="71642" y="12827"/>
                </a:lnTo>
                <a:lnTo>
                  <a:pt x="71792" y="11811"/>
                </a:lnTo>
                <a:lnTo>
                  <a:pt x="71716" y="10160"/>
                </a:lnTo>
                <a:close/>
              </a:path>
              <a:path w="90170" h="50800">
                <a:moveTo>
                  <a:pt x="47697" y="25145"/>
                </a:moveTo>
                <a:lnTo>
                  <a:pt x="47344" y="25145"/>
                </a:lnTo>
                <a:lnTo>
                  <a:pt x="46677" y="27177"/>
                </a:lnTo>
                <a:lnTo>
                  <a:pt x="47697" y="25145"/>
                </a:lnTo>
                <a:close/>
              </a:path>
              <a:path w="90170" h="50800">
                <a:moveTo>
                  <a:pt x="88885" y="15494"/>
                </a:moveTo>
                <a:lnTo>
                  <a:pt x="84499" y="15494"/>
                </a:lnTo>
                <a:lnTo>
                  <a:pt x="85005" y="15621"/>
                </a:lnTo>
                <a:lnTo>
                  <a:pt x="85833" y="16129"/>
                </a:lnTo>
                <a:lnTo>
                  <a:pt x="86908" y="21082"/>
                </a:lnTo>
                <a:lnTo>
                  <a:pt x="86656" y="22479"/>
                </a:lnTo>
                <a:lnTo>
                  <a:pt x="83119" y="27051"/>
                </a:lnTo>
                <a:lnTo>
                  <a:pt x="87698" y="27051"/>
                </a:lnTo>
                <a:lnTo>
                  <a:pt x="89784" y="20828"/>
                </a:lnTo>
                <a:lnTo>
                  <a:pt x="89720" y="17907"/>
                </a:lnTo>
                <a:lnTo>
                  <a:pt x="89605" y="17272"/>
                </a:lnTo>
                <a:lnTo>
                  <a:pt x="89375" y="16510"/>
                </a:lnTo>
                <a:lnTo>
                  <a:pt x="88885" y="15494"/>
                </a:lnTo>
                <a:close/>
              </a:path>
              <a:path w="90170" h="50800">
                <a:moveTo>
                  <a:pt x="83625" y="12573"/>
                </a:moveTo>
                <a:lnTo>
                  <a:pt x="82995" y="12587"/>
                </a:lnTo>
                <a:lnTo>
                  <a:pt x="82061" y="12700"/>
                </a:lnTo>
                <a:lnTo>
                  <a:pt x="81509" y="12827"/>
                </a:lnTo>
                <a:lnTo>
                  <a:pt x="81348" y="12827"/>
                </a:lnTo>
                <a:lnTo>
                  <a:pt x="80762" y="12954"/>
                </a:lnTo>
                <a:lnTo>
                  <a:pt x="79738" y="13462"/>
                </a:lnTo>
                <a:lnTo>
                  <a:pt x="79106" y="13716"/>
                </a:lnTo>
                <a:lnTo>
                  <a:pt x="78128" y="14478"/>
                </a:lnTo>
                <a:lnTo>
                  <a:pt x="77772" y="14605"/>
                </a:lnTo>
                <a:lnTo>
                  <a:pt x="77461" y="14859"/>
                </a:lnTo>
                <a:lnTo>
                  <a:pt x="77139" y="15240"/>
                </a:lnTo>
                <a:lnTo>
                  <a:pt x="75966" y="15367"/>
                </a:lnTo>
                <a:lnTo>
                  <a:pt x="74667" y="15621"/>
                </a:lnTo>
                <a:lnTo>
                  <a:pt x="71906" y="15871"/>
                </a:lnTo>
                <a:lnTo>
                  <a:pt x="72153" y="17145"/>
                </a:lnTo>
                <a:lnTo>
                  <a:pt x="72696" y="18796"/>
                </a:lnTo>
                <a:lnTo>
                  <a:pt x="73482" y="20447"/>
                </a:lnTo>
                <a:lnTo>
                  <a:pt x="73713" y="20857"/>
                </a:lnTo>
                <a:lnTo>
                  <a:pt x="74621" y="22225"/>
                </a:lnTo>
                <a:lnTo>
                  <a:pt x="75138" y="22860"/>
                </a:lnTo>
                <a:lnTo>
                  <a:pt x="78830" y="22479"/>
                </a:lnTo>
                <a:lnTo>
                  <a:pt x="78209" y="21717"/>
                </a:lnTo>
                <a:lnTo>
                  <a:pt x="79186" y="21082"/>
                </a:lnTo>
                <a:lnTo>
                  <a:pt x="78910" y="20701"/>
                </a:lnTo>
                <a:lnTo>
                  <a:pt x="78607" y="20066"/>
                </a:lnTo>
                <a:lnTo>
                  <a:pt x="78515" y="19812"/>
                </a:lnTo>
                <a:lnTo>
                  <a:pt x="78598" y="18034"/>
                </a:lnTo>
                <a:lnTo>
                  <a:pt x="78991" y="17399"/>
                </a:lnTo>
                <a:lnTo>
                  <a:pt x="79704" y="16764"/>
                </a:lnTo>
                <a:lnTo>
                  <a:pt x="80762" y="16002"/>
                </a:lnTo>
                <a:lnTo>
                  <a:pt x="82096" y="15494"/>
                </a:lnTo>
                <a:lnTo>
                  <a:pt x="88885" y="15494"/>
                </a:lnTo>
                <a:lnTo>
                  <a:pt x="88742" y="15240"/>
                </a:lnTo>
                <a:lnTo>
                  <a:pt x="88271" y="14605"/>
                </a:lnTo>
                <a:lnTo>
                  <a:pt x="87052" y="13462"/>
                </a:lnTo>
                <a:lnTo>
                  <a:pt x="86661" y="13335"/>
                </a:lnTo>
                <a:lnTo>
                  <a:pt x="85913" y="12954"/>
                </a:lnTo>
                <a:lnTo>
                  <a:pt x="85039" y="12827"/>
                </a:lnTo>
                <a:lnTo>
                  <a:pt x="84614" y="12700"/>
                </a:lnTo>
                <a:lnTo>
                  <a:pt x="83625" y="12573"/>
                </a:lnTo>
                <a:close/>
              </a:path>
              <a:path w="90170" h="50800">
                <a:moveTo>
                  <a:pt x="71642" y="12587"/>
                </a:moveTo>
                <a:lnTo>
                  <a:pt x="71596" y="12827"/>
                </a:lnTo>
                <a:lnTo>
                  <a:pt x="71642" y="12587"/>
                </a:lnTo>
                <a:close/>
              </a:path>
              <a:path w="90170" h="50800">
                <a:moveTo>
                  <a:pt x="71670" y="12446"/>
                </a:moveTo>
                <a:lnTo>
                  <a:pt x="71642" y="12587"/>
                </a:lnTo>
                <a:lnTo>
                  <a:pt x="71670" y="12446"/>
                </a:lnTo>
                <a:close/>
              </a:path>
              <a:path w="90170" h="50800">
                <a:moveTo>
                  <a:pt x="67859" y="7239"/>
                </a:moveTo>
                <a:lnTo>
                  <a:pt x="67514" y="7239"/>
                </a:lnTo>
                <a:lnTo>
                  <a:pt x="65939" y="7493"/>
                </a:lnTo>
                <a:lnTo>
                  <a:pt x="65548" y="7620"/>
                </a:lnTo>
                <a:lnTo>
                  <a:pt x="65076" y="7747"/>
                </a:lnTo>
                <a:lnTo>
                  <a:pt x="69986" y="7747"/>
                </a:lnTo>
                <a:lnTo>
                  <a:pt x="69434" y="7620"/>
                </a:lnTo>
                <a:lnTo>
                  <a:pt x="68848" y="7366"/>
                </a:lnTo>
                <a:lnTo>
                  <a:pt x="67859" y="7239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40604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0"/>
                </a:moveTo>
                <a:lnTo>
                  <a:pt x="632" y="778"/>
                </a:lnTo>
                <a:lnTo>
                  <a:pt x="1851" y="2107"/>
                </a:lnTo>
                <a:lnTo>
                  <a:pt x="2794" y="3012"/>
                </a:lnTo>
                <a:lnTo>
                  <a:pt x="3399" y="3447"/>
                </a:lnTo>
                <a:lnTo>
                  <a:pt x="3852" y="3836"/>
                </a:lnTo>
                <a:lnTo>
                  <a:pt x="8222" y="5359"/>
                </a:lnTo>
                <a:lnTo>
                  <a:pt x="7428" y="5165"/>
                </a:lnTo>
                <a:lnTo>
                  <a:pt x="6471" y="4810"/>
                </a:lnTo>
                <a:lnTo>
                  <a:pt x="551" y="618"/>
                </a:lnTo>
                <a:lnTo>
                  <a:pt x="0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42846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655" y="7089"/>
                </a:moveTo>
                <a:lnTo>
                  <a:pt x="0" y="7283"/>
                </a:lnTo>
                <a:lnTo>
                  <a:pt x="436" y="7787"/>
                </a:lnTo>
                <a:lnTo>
                  <a:pt x="995" y="8337"/>
                </a:lnTo>
                <a:lnTo>
                  <a:pt x="7670" y="11670"/>
                </a:lnTo>
                <a:lnTo>
                  <a:pt x="8061" y="11624"/>
                </a:lnTo>
                <a:lnTo>
                  <a:pt x="8417" y="11509"/>
                </a:lnTo>
                <a:lnTo>
                  <a:pt x="9084" y="11200"/>
                </a:lnTo>
                <a:lnTo>
                  <a:pt x="9434" y="10925"/>
                </a:lnTo>
                <a:lnTo>
                  <a:pt x="9693" y="10685"/>
                </a:lnTo>
                <a:lnTo>
                  <a:pt x="5864" y="10685"/>
                </a:lnTo>
                <a:lnTo>
                  <a:pt x="3125" y="7203"/>
                </a:lnTo>
                <a:lnTo>
                  <a:pt x="1736" y="7203"/>
                </a:lnTo>
                <a:close/>
              </a:path>
              <a:path w="12065" h="12064">
                <a:moveTo>
                  <a:pt x="8256" y="0"/>
                </a:moveTo>
                <a:lnTo>
                  <a:pt x="3380" y="4065"/>
                </a:lnTo>
                <a:lnTo>
                  <a:pt x="3510" y="4500"/>
                </a:lnTo>
                <a:lnTo>
                  <a:pt x="3656" y="4855"/>
                </a:lnTo>
                <a:lnTo>
                  <a:pt x="3852" y="5245"/>
                </a:lnTo>
                <a:lnTo>
                  <a:pt x="4128" y="5669"/>
                </a:lnTo>
                <a:lnTo>
                  <a:pt x="2679" y="6619"/>
                </a:lnTo>
                <a:lnTo>
                  <a:pt x="5864" y="10685"/>
                </a:lnTo>
                <a:lnTo>
                  <a:pt x="9693" y="10685"/>
                </a:lnTo>
                <a:lnTo>
                  <a:pt x="9866" y="10524"/>
                </a:lnTo>
                <a:lnTo>
                  <a:pt x="11879" y="5405"/>
                </a:lnTo>
                <a:lnTo>
                  <a:pt x="11752" y="2267"/>
                </a:lnTo>
                <a:lnTo>
                  <a:pt x="8889" y="34"/>
                </a:lnTo>
                <a:lnTo>
                  <a:pt x="8256" y="0"/>
                </a:lnTo>
                <a:close/>
              </a:path>
              <a:path w="12065" h="12064">
                <a:moveTo>
                  <a:pt x="2909" y="6928"/>
                </a:moveTo>
                <a:lnTo>
                  <a:pt x="1966" y="7043"/>
                </a:lnTo>
                <a:lnTo>
                  <a:pt x="1736" y="7203"/>
                </a:lnTo>
                <a:lnTo>
                  <a:pt x="3125" y="7203"/>
                </a:lnTo>
                <a:lnTo>
                  <a:pt x="2909" y="69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60665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14" y="0"/>
                </a:moveTo>
                <a:lnTo>
                  <a:pt x="0" y="1339"/>
                </a:lnTo>
                <a:lnTo>
                  <a:pt x="114" y="1534"/>
                </a:lnTo>
                <a:lnTo>
                  <a:pt x="114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06577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356" y="0"/>
                </a:moveTo>
                <a:lnTo>
                  <a:pt x="80" y="858"/>
                </a:lnTo>
                <a:lnTo>
                  <a:pt x="0" y="1569"/>
                </a:lnTo>
                <a:lnTo>
                  <a:pt x="160" y="1958"/>
                </a:lnTo>
                <a:lnTo>
                  <a:pt x="356" y="2267"/>
                </a:lnTo>
                <a:lnTo>
                  <a:pt x="356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06773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356" y="0"/>
                </a:moveTo>
                <a:lnTo>
                  <a:pt x="114" y="435"/>
                </a:lnTo>
                <a:lnTo>
                  <a:pt x="0" y="2313"/>
                </a:lnTo>
                <a:lnTo>
                  <a:pt x="160" y="2622"/>
                </a:lnTo>
                <a:lnTo>
                  <a:pt x="356" y="2897"/>
                </a:lnTo>
                <a:lnTo>
                  <a:pt x="356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06934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160" y="274"/>
                </a:lnTo>
                <a:lnTo>
                  <a:pt x="0" y="584"/>
                </a:lnTo>
                <a:lnTo>
                  <a:pt x="0" y="2851"/>
                </a:lnTo>
                <a:lnTo>
                  <a:pt x="160" y="3126"/>
                </a:lnTo>
                <a:lnTo>
                  <a:pt x="356" y="3367"/>
                </a:lnTo>
                <a:lnTo>
                  <a:pt x="356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07129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0" y="469"/>
                </a:lnTo>
                <a:lnTo>
                  <a:pt x="0" y="3367"/>
                </a:lnTo>
                <a:lnTo>
                  <a:pt x="160" y="3607"/>
                </a:lnTo>
                <a:lnTo>
                  <a:pt x="356" y="3802"/>
                </a:lnTo>
                <a:lnTo>
                  <a:pt x="356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07290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344" y="0"/>
                </a:moveTo>
                <a:lnTo>
                  <a:pt x="149" y="194"/>
                </a:lnTo>
                <a:lnTo>
                  <a:pt x="0" y="435"/>
                </a:lnTo>
                <a:lnTo>
                  <a:pt x="0" y="3802"/>
                </a:lnTo>
                <a:lnTo>
                  <a:pt x="149" y="3996"/>
                </a:lnTo>
                <a:lnTo>
                  <a:pt x="344" y="4145"/>
                </a:lnTo>
                <a:lnTo>
                  <a:pt x="344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0748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10" y="0"/>
                </a:moveTo>
                <a:lnTo>
                  <a:pt x="149" y="160"/>
                </a:lnTo>
                <a:lnTo>
                  <a:pt x="0" y="355"/>
                </a:lnTo>
                <a:lnTo>
                  <a:pt x="0" y="4157"/>
                </a:lnTo>
                <a:lnTo>
                  <a:pt x="310" y="4466"/>
                </a:lnTo>
                <a:lnTo>
                  <a:pt x="31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07635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60" y="148"/>
                </a:lnTo>
                <a:lnTo>
                  <a:pt x="0" y="309"/>
                </a:lnTo>
                <a:lnTo>
                  <a:pt x="0" y="4455"/>
                </a:lnTo>
                <a:lnTo>
                  <a:pt x="160" y="4615"/>
                </a:lnTo>
                <a:lnTo>
                  <a:pt x="356" y="4729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07796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95" y="160"/>
                </a:lnTo>
                <a:lnTo>
                  <a:pt x="0" y="274"/>
                </a:lnTo>
                <a:lnTo>
                  <a:pt x="0" y="4741"/>
                </a:lnTo>
                <a:lnTo>
                  <a:pt x="195" y="4855"/>
                </a:lnTo>
                <a:lnTo>
                  <a:pt x="356" y="4981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07992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68"/>
                </a:lnTo>
                <a:lnTo>
                  <a:pt x="0" y="194"/>
                </a:lnTo>
                <a:lnTo>
                  <a:pt x="0" y="4924"/>
                </a:lnTo>
                <a:lnTo>
                  <a:pt x="160" y="5050"/>
                </a:lnTo>
                <a:lnTo>
                  <a:pt x="356" y="5165"/>
                </a:lnTo>
                <a:lnTo>
                  <a:pt x="356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08153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95" y="125"/>
                </a:lnTo>
                <a:lnTo>
                  <a:pt x="0" y="194"/>
                </a:lnTo>
                <a:lnTo>
                  <a:pt x="0" y="5176"/>
                </a:lnTo>
                <a:lnTo>
                  <a:pt x="356" y="5371"/>
                </a:lnTo>
                <a:lnTo>
                  <a:pt x="356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08348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80"/>
                </a:lnTo>
                <a:lnTo>
                  <a:pt x="0" y="206"/>
                </a:lnTo>
                <a:lnTo>
                  <a:pt x="0" y="5371"/>
                </a:lnTo>
                <a:lnTo>
                  <a:pt x="356" y="5520"/>
                </a:lnTo>
                <a:lnTo>
                  <a:pt x="356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08509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20"/>
                </a:moveTo>
                <a:lnTo>
                  <a:pt x="0" y="148"/>
                </a:lnTo>
                <a:lnTo>
                  <a:pt x="344" y="0"/>
                </a:lnTo>
                <a:lnTo>
                  <a:pt x="344" y="5634"/>
                </a:lnTo>
                <a:lnTo>
                  <a:pt x="0" y="5520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08705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669"/>
                </a:moveTo>
                <a:lnTo>
                  <a:pt x="0" y="148"/>
                </a:lnTo>
                <a:lnTo>
                  <a:pt x="344" y="0"/>
                </a:lnTo>
                <a:lnTo>
                  <a:pt x="344" y="5794"/>
                </a:lnTo>
                <a:lnTo>
                  <a:pt x="0" y="5669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08854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45"/>
                </a:lnTo>
                <a:lnTo>
                  <a:pt x="0" y="125"/>
                </a:lnTo>
                <a:lnTo>
                  <a:pt x="0" y="5760"/>
                </a:lnTo>
                <a:lnTo>
                  <a:pt x="195" y="5840"/>
                </a:lnTo>
                <a:lnTo>
                  <a:pt x="356" y="5875"/>
                </a:lnTo>
                <a:lnTo>
                  <a:pt x="356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09050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875"/>
                </a:moveTo>
                <a:lnTo>
                  <a:pt x="0" y="80"/>
                </a:lnTo>
                <a:lnTo>
                  <a:pt x="321" y="0"/>
                </a:lnTo>
                <a:lnTo>
                  <a:pt x="321" y="5955"/>
                </a:lnTo>
                <a:lnTo>
                  <a:pt x="0" y="5875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09211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80"/>
                </a:lnTo>
                <a:lnTo>
                  <a:pt x="0" y="114"/>
                </a:lnTo>
                <a:lnTo>
                  <a:pt x="0" y="5989"/>
                </a:lnTo>
                <a:lnTo>
                  <a:pt x="356" y="6069"/>
                </a:lnTo>
                <a:lnTo>
                  <a:pt x="356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09372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035"/>
                </a:moveTo>
                <a:lnTo>
                  <a:pt x="0" y="80"/>
                </a:lnTo>
                <a:lnTo>
                  <a:pt x="356" y="0"/>
                </a:lnTo>
                <a:lnTo>
                  <a:pt x="356" y="6104"/>
                </a:lnTo>
                <a:lnTo>
                  <a:pt x="0" y="603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09567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34"/>
                </a:lnTo>
                <a:lnTo>
                  <a:pt x="0" y="34"/>
                </a:lnTo>
                <a:lnTo>
                  <a:pt x="0" y="6104"/>
                </a:lnTo>
                <a:lnTo>
                  <a:pt x="160" y="6138"/>
                </a:lnTo>
                <a:lnTo>
                  <a:pt x="356" y="6138"/>
                </a:lnTo>
                <a:lnTo>
                  <a:pt x="356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09728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10" y="0"/>
                </a:moveTo>
                <a:lnTo>
                  <a:pt x="0" y="80"/>
                </a:lnTo>
                <a:lnTo>
                  <a:pt x="0" y="6184"/>
                </a:lnTo>
                <a:lnTo>
                  <a:pt x="195" y="6184"/>
                </a:lnTo>
                <a:lnTo>
                  <a:pt x="344" y="6230"/>
                </a:lnTo>
                <a:lnTo>
                  <a:pt x="310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09924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114" y="0"/>
                </a:moveTo>
                <a:lnTo>
                  <a:pt x="0" y="6184"/>
                </a:lnTo>
                <a:lnTo>
                  <a:pt x="149" y="6230"/>
                </a:lnTo>
                <a:lnTo>
                  <a:pt x="344" y="6230"/>
                </a:lnTo>
                <a:lnTo>
                  <a:pt x="344" y="125"/>
                </a:lnTo>
                <a:lnTo>
                  <a:pt x="114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0073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184"/>
                </a:moveTo>
                <a:lnTo>
                  <a:pt x="0" y="0"/>
                </a:lnTo>
                <a:lnTo>
                  <a:pt x="356" y="148"/>
                </a:lnTo>
                <a:lnTo>
                  <a:pt x="356" y="6184"/>
                </a:lnTo>
                <a:lnTo>
                  <a:pt x="0" y="618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0269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0"/>
                </a:moveTo>
                <a:lnTo>
                  <a:pt x="0" y="6104"/>
                </a:lnTo>
                <a:lnTo>
                  <a:pt x="356" y="6104"/>
                </a:lnTo>
                <a:lnTo>
                  <a:pt x="356" y="309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0430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989"/>
                </a:moveTo>
                <a:lnTo>
                  <a:pt x="0" y="0"/>
                </a:lnTo>
                <a:lnTo>
                  <a:pt x="356" y="423"/>
                </a:lnTo>
                <a:lnTo>
                  <a:pt x="356" y="5989"/>
                </a:lnTo>
                <a:lnTo>
                  <a:pt x="0" y="5989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0625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794"/>
                </a:moveTo>
                <a:lnTo>
                  <a:pt x="0" y="0"/>
                </a:lnTo>
                <a:lnTo>
                  <a:pt x="356" y="423"/>
                </a:lnTo>
                <a:lnTo>
                  <a:pt x="356" y="5794"/>
                </a:lnTo>
                <a:lnTo>
                  <a:pt x="0" y="5794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0786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65"/>
                </a:moveTo>
                <a:lnTo>
                  <a:pt x="0" y="0"/>
                </a:lnTo>
                <a:lnTo>
                  <a:pt x="356" y="400"/>
                </a:lnTo>
                <a:lnTo>
                  <a:pt x="356" y="5565"/>
                </a:lnTo>
                <a:lnTo>
                  <a:pt x="0" y="5565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0982" y="19019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371"/>
                </a:lnTo>
                <a:lnTo>
                  <a:pt x="160" y="5371"/>
                </a:lnTo>
                <a:lnTo>
                  <a:pt x="310" y="5325"/>
                </a:lnTo>
                <a:lnTo>
                  <a:pt x="310" y="400"/>
                </a:lnTo>
                <a:lnTo>
                  <a:pt x="0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11143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165"/>
                </a:lnTo>
                <a:lnTo>
                  <a:pt x="149" y="5119"/>
                </a:lnTo>
                <a:lnTo>
                  <a:pt x="344" y="5119"/>
                </a:lnTo>
                <a:lnTo>
                  <a:pt x="344" y="389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112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924"/>
                </a:lnTo>
                <a:lnTo>
                  <a:pt x="195" y="4924"/>
                </a:lnTo>
                <a:lnTo>
                  <a:pt x="356" y="4890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11488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729"/>
                </a:lnTo>
                <a:lnTo>
                  <a:pt x="160" y="4695"/>
                </a:lnTo>
                <a:lnTo>
                  <a:pt x="356" y="4695"/>
                </a:lnTo>
                <a:lnTo>
                  <a:pt x="356" y="389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11649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500"/>
                </a:lnTo>
                <a:lnTo>
                  <a:pt x="195" y="4500"/>
                </a:lnTo>
                <a:lnTo>
                  <a:pt x="356" y="4466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11844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306"/>
                </a:lnTo>
                <a:lnTo>
                  <a:pt x="356" y="4225"/>
                </a:lnTo>
                <a:lnTo>
                  <a:pt x="356" y="355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1200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077"/>
                </a:lnTo>
                <a:lnTo>
                  <a:pt x="356" y="3996"/>
                </a:lnTo>
                <a:lnTo>
                  <a:pt x="356" y="355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612201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3870"/>
                </a:lnTo>
                <a:lnTo>
                  <a:pt x="356" y="3790"/>
                </a:lnTo>
                <a:lnTo>
                  <a:pt x="356" y="343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12362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641"/>
                </a:lnTo>
                <a:lnTo>
                  <a:pt x="344" y="3561"/>
                </a:lnTo>
                <a:lnTo>
                  <a:pt x="344" y="355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12557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447"/>
                </a:lnTo>
                <a:lnTo>
                  <a:pt x="356" y="3367"/>
                </a:lnTo>
                <a:lnTo>
                  <a:pt x="356" y="355"/>
                </a:lnTo>
                <a:lnTo>
                  <a:pt x="149" y="206"/>
                </a:lnTo>
                <a:lnTo>
                  <a:pt x="0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12707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206"/>
                </a:lnTo>
                <a:lnTo>
                  <a:pt x="356" y="3126"/>
                </a:lnTo>
                <a:lnTo>
                  <a:pt x="356" y="343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12914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12"/>
                </a:lnTo>
                <a:lnTo>
                  <a:pt x="310" y="2943"/>
                </a:lnTo>
                <a:lnTo>
                  <a:pt x="310" y="355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306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782"/>
                </a:lnTo>
                <a:lnTo>
                  <a:pt x="195" y="2748"/>
                </a:lnTo>
                <a:lnTo>
                  <a:pt x="356" y="2668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3224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588"/>
                </a:moveTo>
                <a:lnTo>
                  <a:pt x="0" y="0"/>
                </a:lnTo>
                <a:lnTo>
                  <a:pt x="356" y="309"/>
                </a:lnTo>
                <a:lnTo>
                  <a:pt x="356" y="2462"/>
                </a:lnTo>
                <a:lnTo>
                  <a:pt x="0" y="2588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3420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47"/>
                </a:moveTo>
                <a:lnTo>
                  <a:pt x="0" y="0"/>
                </a:lnTo>
                <a:lnTo>
                  <a:pt x="356" y="309"/>
                </a:lnTo>
                <a:lnTo>
                  <a:pt x="356" y="2233"/>
                </a:lnTo>
                <a:lnTo>
                  <a:pt x="0" y="2347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3581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2153"/>
                </a:lnTo>
                <a:lnTo>
                  <a:pt x="344" y="2038"/>
                </a:lnTo>
                <a:lnTo>
                  <a:pt x="344" y="320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13776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1924"/>
                </a:lnTo>
                <a:lnTo>
                  <a:pt x="344" y="1798"/>
                </a:lnTo>
                <a:lnTo>
                  <a:pt x="344" y="309"/>
                </a:lnTo>
                <a:lnTo>
                  <a:pt x="149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13926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717"/>
                </a:lnTo>
                <a:lnTo>
                  <a:pt x="356" y="1557"/>
                </a:lnTo>
                <a:lnTo>
                  <a:pt x="356" y="309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4121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488"/>
                </a:lnTo>
                <a:lnTo>
                  <a:pt x="160" y="1408"/>
                </a:lnTo>
                <a:lnTo>
                  <a:pt x="356" y="1374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14282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0"/>
                </a:moveTo>
                <a:lnTo>
                  <a:pt x="0" y="1248"/>
                </a:lnTo>
                <a:lnTo>
                  <a:pt x="195" y="1213"/>
                </a:lnTo>
                <a:lnTo>
                  <a:pt x="356" y="1133"/>
                </a:lnTo>
                <a:lnTo>
                  <a:pt x="35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14477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1053"/>
                </a:moveTo>
                <a:lnTo>
                  <a:pt x="0" y="0"/>
                </a:lnTo>
                <a:lnTo>
                  <a:pt x="356" y="274"/>
                </a:lnTo>
                <a:lnTo>
                  <a:pt x="356" y="893"/>
                </a:lnTo>
                <a:lnTo>
                  <a:pt x="0" y="105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614639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858"/>
                </a:moveTo>
                <a:lnTo>
                  <a:pt x="0" y="0"/>
                </a:lnTo>
                <a:lnTo>
                  <a:pt x="356" y="274"/>
                </a:lnTo>
                <a:lnTo>
                  <a:pt x="356" y="710"/>
                </a:lnTo>
                <a:lnTo>
                  <a:pt x="0" y="858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614834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618"/>
                </a:lnTo>
                <a:lnTo>
                  <a:pt x="195" y="549"/>
                </a:lnTo>
                <a:lnTo>
                  <a:pt x="310" y="27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14995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435"/>
                </a:moveTo>
                <a:lnTo>
                  <a:pt x="0" y="0"/>
                </a:lnTo>
                <a:lnTo>
                  <a:pt x="149" y="160"/>
                </a:lnTo>
                <a:lnTo>
                  <a:pt x="344" y="274"/>
                </a:lnTo>
                <a:lnTo>
                  <a:pt x="0" y="435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15145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9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12235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45" y="0"/>
                </a:moveTo>
                <a:lnTo>
                  <a:pt x="45" y="1294"/>
                </a:lnTo>
                <a:lnTo>
                  <a:pt x="45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12201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60" y="0"/>
                </a:moveTo>
                <a:lnTo>
                  <a:pt x="160" y="1717"/>
                </a:lnTo>
                <a:lnTo>
                  <a:pt x="34" y="1053"/>
                </a:lnTo>
                <a:lnTo>
                  <a:pt x="0" y="68"/>
                </a:lnTo>
                <a:lnTo>
                  <a:pt x="16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1231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14" y="0"/>
                </a:moveTo>
                <a:lnTo>
                  <a:pt x="0" y="1637"/>
                </a:lnTo>
                <a:lnTo>
                  <a:pt x="114" y="1946"/>
                </a:lnTo>
                <a:lnTo>
                  <a:pt x="114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12362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49" y="45"/>
                </a:moveTo>
                <a:lnTo>
                  <a:pt x="0" y="45"/>
                </a:lnTo>
                <a:lnTo>
                  <a:pt x="0" y="1763"/>
                </a:lnTo>
                <a:lnTo>
                  <a:pt x="149" y="2198"/>
                </a:lnTo>
                <a:lnTo>
                  <a:pt x="149" y="45"/>
                </a:lnTo>
                <a:close/>
              </a:path>
              <a:path w="634" h="2539">
                <a:moveTo>
                  <a:pt x="149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12431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60" y="0"/>
                </a:moveTo>
                <a:lnTo>
                  <a:pt x="0" y="1992"/>
                </a:lnTo>
                <a:lnTo>
                  <a:pt x="160" y="2347"/>
                </a:lnTo>
                <a:lnTo>
                  <a:pt x="16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1251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95" y="34"/>
                </a:moveTo>
                <a:lnTo>
                  <a:pt x="0" y="34"/>
                </a:lnTo>
                <a:lnTo>
                  <a:pt x="0" y="2233"/>
                </a:lnTo>
                <a:lnTo>
                  <a:pt x="195" y="2542"/>
                </a:lnTo>
                <a:lnTo>
                  <a:pt x="195" y="34"/>
                </a:lnTo>
                <a:close/>
              </a:path>
              <a:path w="634" h="2539">
                <a:moveTo>
                  <a:pt x="195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1267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14" y="0"/>
                </a:moveTo>
                <a:lnTo>
                  <a:pt x="0" y="2588"/>
                </a:lnTo>
                <a:lnTo>
                  <a:pt x="114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12707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588"/>
                </a:lnTo>
                <a:lnTo>
                  <a:pt x="160" y="2782"/>
                </a:lnTo>
                <a:lnTo>
                  <a:pt x="16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1278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34"/>
                </a:moveTo>
                <a:lnTo>
                  <a:pt x="0" y="34"/>
                </a:lnTo>
                <a:lnTo>
                  <a:pt x="0" y="2737"/>
                </a:lnTo>
                <a:lnTo>
                  <a:pt x="160" y="2897"/>
                </a:lnTo>
                <a:lnTo>
                  <a:pt x="160" y="34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12868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817"/>
                </a:lnTo>
                <a:lnTo>
                  <a:pt x="160" y="2977"/>
                </a:lnTo>
                <a:lnTo>
                  <a:pt x="16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12948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45"/>
                </a:moveTo>
                <a:lnTo>
                  <a:pt x="0" y="45"/>
                </a:lnTo>
                <a:lnTo>
                  <a:pt x="0" y="2943"/>
                </a:lnTo>
                <a:lnTo>
                  <a:pt x="160" y="3103"/>
                </a:lnTo>
                <a:lnTo>
                  <a:pt x="160" y="45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1302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0" y="3023"/>
                </a:lnTo>
                <a:lnTo>
                  <a:pt x="149" y="3172"/>
                </a:lnTo>
                <a:lnTo>
                  <a:pt x="149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13109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138"/>
                </a:moveTo>
                <a:lnTo>
                  <a:pt x="0" y="34"/>
                </a:lnTo>
                <a:lnTo>
                  <a:pt x="195" y="0"/>
                </a:lnTo>
                <a:lnTo>
                  <a:pt x="195" y="3252"/>
                </a:lnTo>
                <a:lnTo>
                  <a:pt x="0" y="313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13178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06"/>
                </a:moveTo>
                <a:lnTo>
                  <a:pt x="0" y="34"/>
                </a:lnTo>
                <a:lnTo>
                  <a:pt x="206" y="0"/>
                </a:lnTo>
                <a:lnTo>
                  <a:pt x="206" y="3286"/>
                </a:lnTo>
                <a:lnTo>
                  <a:pt x="0" y="3206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13305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52"/>
                </a:moveTo>
                <a:lnTo>
                  <a:pt x="0" y="0"/>
                </a:lnTo>
                <a:lnTo>
                  <a:pt x="149" y="0"/>
                </a:lnTo>
                <a:lnTo>
                  <a:pt x="149" y="3332"/>
                </a:lnTo>
                <a:lnTo>
                  <a:pt x="0" y="3252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1338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21"/>
                </a:moveTo>
                <a:lnTo>
                  <a:pt x="0" y="34"/>
                </a:lnTo>
                <a:lnTo>
                  <a:pt x="149" y="0"/>
                </a:lnTo>
                <a:lnTo>
                  <a:pt x="149" y="3401"/>
                </a:lnTo>
                <a:lnTo>
                  <a:pt x="0" y="3321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13454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67"/>
                </a:moveTo>
                <a:lnTo>
                  <a:pt x="0" y="34"/>
                </a:lnTo>
                <a:lnTo>
                  <a:pt x="160" y="0"/>
                </a:lnTo>
                <a:lnTo>
                  <a:pt x="160" y="3435"/>
                </a:lnTo>
                <a:lnTo>
                  <a:pt x="0" y="3367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1353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47"/>
                </a:moveTo>
                <a:lnTo>
                  <a:pt x="0" y="45"/>
                </a:lnTo>
                <a:lnTo>
                  <a:pt x="160" y="0"/>
                </a:lnTo>
                <a:lnTo>
                  <a:pt x="160" y="3527"/>
                </a:lnTo>
                <a:lnTo>
                  <a:pt x="0" y="3447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1361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45"/>
                </a:lnTo>
                <a:lnTo>
                  <a:pt x="195" y="0"/>
                </a:lnTo>
                <a:lnTo>
                  <a:pt x="195" y="3527"/>
                </a:lnTo>
                <a:lnTo>
                  <a:pt x="0" y="3481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1369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0"/>
                </a:lnTo>
                <a:lnTo>
                  <a:pt x="195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1381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60" y="0"/>
                </a:lnTo>
                <a:lnTo>
                  <a:pt x="160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1389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60" y="0"/>
                </a:lnTo>
                <a:lnTo>
                  <a:pt x="160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139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49" y="0"/>
                </a:lnTo>
                <a:lnTo>
                  <a:pt x="149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1405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0"/>
                </a:lnTo>
                <a:lnTo>
                  <a:pt x="149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1412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1420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1428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1439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1447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145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1463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471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480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491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1499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76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514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0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522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45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530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80"/>
                </a:lnTo>
                <a:lnTo>
                  <a:pt x="195" y="3481"/>
                </a:lnTo>
                <a:lnTo>
                  <a:pt x="0" y="3527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5386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0"/>
                </a:lnTo>
                <a:lnTo>
                  <a:pt x="195" y="34"/>
                </a:lnTo>
                <a:lnTo>
                  <a:pt x="195" y="3435"/>
                </a:lnTo>
                <a:lnTo>
                  <a:pt x="0" y="3481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550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34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558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80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662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32"/>
                </a:moveTo>
                <a:lnTo>
                  <a:pt x="0" y="0"/>
                </a:lnTo>
                <a:lnTo>
                  <a:pt x="160" y="125"/>
                </a:lnTo>
                <a:lnTo>
                  <a:pt x="160" y="3298"/>
                </a:lnTo>
                <a:lnTo>
                  <a:pt x="0" y="3332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5742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86"/>
                </a:moveTo>
                <a:lnTo>
                  <a:pt x="0" y="0"/>
                </a:lnTo>
                <a:lnTo>
                  <a:pt x="149" y="114"/>
                </a:lnTo>
                <a:lnTo>
                  <a:pt x="149" y="3252"/>
                </a:lnTo>
                <a:lnTo>
                  <a:pt x="0" y="3286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5823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172"/>
                </a:lnTo>
                <a:lnTo>
                  <a:pt x="195" y="2977"/>
                </a:lnTo>
                <a:lnTo>
                  <a:pt x="195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5892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92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16018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863"/>
                </a:moveTo>
                <a:lnTo>
                  <a:pt x="0" y="0"/>
                </a:lnTo>
                <a:lnTo>
                  <a:pt x="149" y="160"/>
                </a:lnTo>
                <a:lnTo>
                  <a:pt x="149" y="2462"/>
                </a:lnTo>
                <a:lnTo>
                  <a:pt x="0" y="286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16087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576"/>
                </a:lnTo>
                <a:lnTo>
                  <a:pt x="80" y="2382"/>
                </a:lnTo>
                <a:lnTo>
                  <a:pt x="160" y="229"/>
                </a:lnTo>
                <a:lnTo>
                  <a:pt x="0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16168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01"/>
                </a:moveTo>
                <a:lnTo>
                  <a:pt x="0" y="0"/>
                </a:lnTo>
                <a:lnTo>
                  <a:pt x="160" y="309"/>
                </a:lnTo>
                <a:lnTo>
                  <a:pt x="160" y="1752"/>
                </a:lnTo>
                <a:lnTo>
                  <a:pt x="0" y="2301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6248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878"/>
                </a:lnTo>
                <a:lnTo>
                  <a:pt x="114" y="1534"/>
                </a:lnTo>
                <a:lnTo>
                  <a:pt x="0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41397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5" h="128270">
                <a:moveTo>
                  <a:pt x="50908" y="123189"/>
                </a:moveTo>
                <a:lnTo>
                  <a:pt x="38719" y="123189"/>
                </a:lnTo>
                <a:lnTo>
                  <a:pt x="39432" y="124459"/>
                </a:lnTo>
                <a:lnTo>
                  <a:pt x="40053" y="125729"/>
                </a:lnTo>
                <a:lnTo>
                  <a:pt x="41237" y="126999"/>
                </a:lnTo>
                <a:lnTo>
                  <a:pt x="42422" y="126999"/>
                </a:lnTo>
                <a:lnTo>
                  <a:pt x="43560" y="128269"/>
                </a:lnTo>
                <a:lnTo>
                  <a:pt x="48942" y="128269"/>
                </a:lnTo>
                <a:lnTo>
                  <a:pt x="49333" y="126999"/>
                </a:lnTo>
                <a:lnTo>
                  <a:pt x="49575" y="125729"/>
                </a:lnTo>
                <a:lnTo>
                  <a:pt x="49851" y="125729"/>
                </a:lnTo>
                <a:lnTo>
                  <a:pt x="50437" y="124459"/>
                </a:lnTo>
                <a:lnTo>
                  <a:pt x="50908" y="123189"/>
                </a:lnTo>
                <a:close/>
              </a:path>
              <a:path w="107315" h="128270">
                <a:moveTo>
                  <a:pt x="64743" y="119379"/>
                </a:moveTo>
                <a:lnTo>
                  <a:pt x="36603" y="119379"/>
                </a:lnTo>
                <a:lnTo>
                  <a:pt x="37304" y="120649"/>
                </a:lnTo>
                <a:lnTo>
                  <a:pt x="38052" y="121919"/>
                </a:lnTo>
                <a:lnTo>
                  <a:pt x="38408" y="123189"/>
                </a:lnTo>
                <a:lnTo>
                  <a:pt x="51771" y="123189"/>
                </a:lnTo>
                <a:lnTo>
                  <a:pt x="52127" y="121919"/>
                </a:lnTo>
                <a:lnTo>
                  <a:pt x="54209" y="121919"/>
                </a:lnTo>
                <a:lnTo>
                  <a:pt x="55278" y="120649"/>
                </a:lnTo>
                <a:lnTo>
                  <a:pt x="63880" y="120649"/>
                </a:lnTo>
                <a:lnTo>
                  <a:pt x="64743" y="119379"/>
                </a:lnTo>
                <a:close/>
              </a:path>
              <a:path w="107315" h="128270">
                <a:moveTo>
                  <a:pt x="66433" y="118110"/>
                </a:moveTo>
                <a:lnTo>
                  <a:pt x="35223" y="118109"/>
                </a:lnTo>
                <a:lnTo>
                  <a:pt x="35890" y="119379"/>
                </a:lnTo>
                <a:lnTo>
                  <a:pt x="65617" y="119379"/>
                </a:lnTo>
                <a:lnTo>
                  <a:pt x="66433" y="118110"/>
                </a:lnTo>
                <a:close/>
              </a:path>
              <a:path w="107315" h="128270">
                <a:moveTo>
                  <a:pt x="68204" y="116840"/>
                </a:moveTo>
                <a:lnTo>
                  <a:pt x="33923" y="116839"/>
                </a:lnTo>
                <a:lnTo>
                  <a:pt x="34556" y="118109"/>
                </a:lnTo>
                <a:lnTo>
                  <a:pt x="67031" y="118110"/>
                </a:lnTo>
                <a:lnTo>
                  <a:pt x="68204" y="116840"/>
                </a:lnTo>
                <a:close/>
              </a:path>
              <a:path w="107315" h="128270">
                <a:moveTo>
                  <a:pt x="84798" y="115570"/>
                </a:moveTo>
                <a:lnTo>
                  <a:pt x="32394" y="115569"/>
                </a:lnTo>
                <a:lnTo>
                  <a:pt x="32820" y="116839"/>
                </a:lnTo>
                <a:lnTo>
                  <a:pt x="84246" y="116840"/>
                </a:lnTo>
                <a:lnTo>
                  <a:pt x="84798" y="115570"/>
                </a:lnTo>
                <a:close/>
              </a:path>
              <a:path w="107315" h="128270">
                <a:moveTo>
                  <a:pt x="86258" y="114300"/>
                </a:moveTo>
                <a:lnTo>
                  <a:pt x="27196" y="114299"/>
                </a:lnTo>
                <a:lnTo>
                  <a:pt x="29243" y="115569"/>
                </a:lnTo>
                <a:lnTo>
                  <a:pt x="85821" y="115570"/>
                </a:lnTo>
                <a:lnTo>
                  <a:pt x="86258" y="114300"/>
                </a:lnTo>
                <a:close/>
              </a:path>
              <a:path w="107315" h="128270">
                <a:moveTo>
                  <a:pt x="86960" y="113030"/>
                </a:moveTo>
                <a:lnTo>
                  <a:pt x="17847" y="113029"/>
                </a:lnTo>
                <a:lnTo>
                  <a:pt x="18594" y="114299"/>
                </a:lnTo>
                <a:lnTo>
                  <a:pt x="86649" y="114300"/>
                </a:lnTo>
                <a:lnTo>
                  <a:pt x="86960" y="113030"/>
                </a:lnTo>
                <a:close/>
              </a:path>
              <a:path w="107315" h="128270">
                <a:moveTo>
                  <a:pt x="45527" y="100329"/>
                </a:moveTo>
                <a:lnTo>
                  <a:pt x="10809" y="100329"/>
                </a:lnTo>
                <a:lnTo>
                  <a:pt x="11913" y="101599"/>
                </a:lnTo>
                <a:lnTo>
                  <a:pt x="15685" y="101599"/>
                </a:lnTo>
                <a:lnTo>
                  <a:pt x="15444" y="102869"/>
                </a:lnTo>
                <a:lnTo>
                  <a:pt x="14938" y="104139"/>
                </a:lnTo>
                <a:lnTo>
                  <a:pt x="14696" y="104139"/>
                </a:lnTo>
                <a:lnTo>
                  <a:pt x="14466" y="105409"/>
                </a:lnTo>
                <a:lnTo>
                  <a:pt x="14305" y="106679"/>
                </a:lnTo>
                <a:lnTo>
                  <a:pt x="14305" y="109219"/>
                </a:lnTo>
                <a:lnTo>
                  <a:pt x="14547" y="110489"/>
                </a:lnTo>
                <a:lnTo>
                  <a:pt x="14972" y="110489"/>
                </a:lnTo>
                <a:lnTo>
                  <a:pt x="15294" y="111759"/>
                </a:lnTo>
                <a:lnTo>
                  <a:pt x="15685" y="111759"/>
                </a:lnTo>
                <a:lnTo>
                  <a:pt x="16111" y="113029"/>
                </a:lnTo>
                <a:lnTo>
                  <a:pt x="87236" y="113030"/>
                </a:lnTo>
                <a:lnTo>
                  <a:pt x="87477" y="111760"/>
                </a:lnTo>
                <a:lnTo>
                  <a:pt x="87627" y="110490"/>
                </a:lnTo>
                <a:lnTo>
                  <a:pt x="87707" y="107950"/>
                </a:lnTo>
                <a:lnTo>
                  <a:pt x="44423" y="107949"/>
                </a:lnTo>
                <a:lnTo>
                  <a:pt x="44377" y="106679"/>
                </a:lnTo>
                <a:lnTo>
                  <a:pt x="44423" y="104139"/>
                </a:lnTo>
                <a:lnTo>
                  <a:pt x="44699" y="102869"/>
                </a:lnTo>
                <a:lnTo>
                  <a:pt x="45205" y="101599"/>
                </a:lnTo>
                <a:lnTo>
                  <a:pt x="45527" y="100329"/>
                </a:lnTo>
                <a:close/>
              </a:path>
              <a:path w="107315" h="128270">
                <a:moveTo>
                  <a:pt x="97655" y="106680"/>
                </a:moveTo>
                <a:lnTo>
                  <a:pt x="44894" y="106679"/>
                </a:lnTo>
                <a:lnTo>
                  <a:pt x="44423" y="107949"/>
                </a:lnTo>
                <a:lnTo>
                  <a:pt x="95964" y="107950"/>
                </a:lnTo>
                <a:lnTo>
                  <a:pt x="97655" y="106680"/>
                </a:lnTo>
                <a:close/>
              </a:path>
              <a:path w="107315" h="128270">
                <a:moveTo>
                  <a:pt x="102887" y="101600"/>
                </a:moveTo>
                <a:lnTo>
                  <a:pt x="47413" y="101599"/>
                </a:lnTo>
                <a:lnTo>
                  <a:pt x="46700" y="104139"/>
                </a:lnTo>
                <a:lnTo>
                  <a:pt x="46079" y="105409"/>
                </a:lnTo>
                <a:lnTo>
                  <a:pt x="45331" y="106679"/>
                </a:lnTo>
                <a:lnTo>
                  <a:pt x="99230" y="106680"/>
                </a:lnTo>
                <a:lnTo>
                  <a:pt x="99978" y="105410"/>
                </a:lnTo>
                <a:lnTo>
                  <a:pt x="101277" y="105410"/>
                </a:lnTo>
                <a:lnTo>
                  <a:pt x="101817" y="104140"/>
                </a:lnTo>
                <a:lnTo>
                  <a:pt x="102254" y="104140"/>
                </a:lnTo>
                <a:lnTo>
                  <a:pt x="102611" y="102870"/>
                </a:lnTo>
                <a:lnTo>
                  <a:pt x="102887" y="101600"/>
                </a:lnTo>
                <a:close/>
              </a:path>
              <a:path w="107315" h="128270">
                <a:moveTo>
                  <a:pt x="56141" y="82550"/>
                </a:moveTo>
                <a:lnTo>
                  <a:pt x="48505" y="82549"/>
                </a:lnTo>
                <a:lnTo>
                  <a:pt x="48471" y="83819"/>
                </a:lnTo>
                <a:lnTo>
                  <a:pt x="48080" y="83819"/>
                </a:lnTo>
                <a:lnTo>
                  <a:pt x="47769" y="85089"/>
                </a:lnTo>
                <a:lnTo>
                  <a:pt x="47643" y="90169"/>
                </a:lnTo>
                <a:lnTo>
                  <a:pt x="47919" y="92709"/>
                </a:lnTo>
                <a:lnTo>
                  <a:pt x="48160" y="93979"/>
                </a:lnTo>
                <a:lnTo>
                  <a:pt x="48241" y="99059"/>
                </a:lnTo>
                <a:lnTo>
                  <a:pt x="47769" y="101599"/>
                </a:lnTo>
                <a:lnTo>
                  <a:pt x="103036" y="101600"/>
                </a:lnTo>
                <a:lnTo>
                  <a:pt x="55945" y="95249"/>
                </a:lnTo>
                <a:lnTo>
                  <a:pt x="55278" y="93979"/>
                </a:lnTo>
                <a:lnTo>
                  <a:pt x="54876" y="92709"/>
                </a:lnTo>
                <a:lnTo>
                  <a:pt x="54565" y="91439"/>
                </a:lnTo>
                <a:lnTo>
                  <a:pt x="54324" y="88899"/>
                </a:lnTo>
                <a:lnTo>
                  <a:pt x="54404" y="86359"/>
                </a:lnTo>
                <a:lnTo>
                  <a:pt x="54600" y="85089"/>
                </a:lnTo>
                <a:lnTo>
                  <a:pt x="55071" y="85089"/>
                </a:lnTo>
                <a:lnTo>
                  <a:pt x="55393" y="83819"/>
                </a:lnTo>
                <a:lnTo>
                  <a:pt x="56141" y="82550"/>
                </a:lnTo>
                <a:close/>
              </a:path>
              <a:path w="107315" h="128270">
                <a:moveTo>
                  <a:pt x="37028" y="78739"/>
                </a:moveTo>
                <a:lnTo>
                  <a:pt x="540" y="78739"/>
                </a:lnTo>
                <a:lnTo>
                  <a:pt x="310" y="80009"/>
                </a:lnTo>
                <a:lnTo>
                  <a:pt x="0" y="82549"/>
                </a:lnTo>
                <a:lnTo>
                  <a:pt x="2311" y="82549"/>
                </a:lnTo>
                <a:lnTo>
                  <a:pt x="2311" y="95249"/>
                </a:lnTo>
                <a:lnTo>
                  <a:pt x="3185" y="96519"/>
                </a:lnTo>
                <a:lnTo>
                  <a:pt x="3691" y="96519"/>
                </a:lnTo>
                <a:lnTo>
                  <a:pt x="4277" y="97789"/>
                </a:lnTo>
                <a:lnTo>
                  <a:pt x="4875" y="97789"/>
                </a:lnTo>
                <a:lnTo>
                  <a:pt x="5542" y="99059"/>
                </a:lnTo>
                <a:lnTo>
                  <a:pt x="7037" y="99059"/>
                </a:lnTo>
                <a:lnTo>
                  <a:pt x="7900" y="100329"/>
                </a:lnTo>
                <a:lnTo>
                  <a:pt x="45952" y="100329"/>
                </a:lnTo>
                <a:lnTo>
                  <a:pt x="46194" y="99059"/>
                </a:lnTo>
                <a:lnTo>
                  <a:pt x="46746" y="97789"/>
                </a:lnTo>
                <a:lnTo>
                  <a:pt x="47091" y="96519"/>
                </a:lnTo>
                <a:lnTo>
                  <a:pt x="47252" y="95249"/>
                </a:lnTo>
                <a:lnTo>
                  <a:pt x="47171" y="92709"/>
                </a:lnTo>
                <a:lnTo>
                  <a:pt x="47022" y="91439"/>
                </a:lnTo>
                <a:lnTo>
                  <a:pt x="46815" y="90169"/>
                </a:lnTo>
                <a:lnTo>
                  <a:pt x="46585" y="90169"/>
                </a:lnTo>
                <a:lnTo>
                  <a:pt x="46228" y="88899"/>
                </a:lnTo>
                <a:lnTo>
                  <a:pt x="45837" y="88899"/>
                </a:lnTo>
                <a:lnTo>
                  <a:pt x="45366" y="87629"/>
                </a:lnTo>
                <a:lnTo>
                  <a:pt x="44814" y="87629"/>
                </a:lnTo>
                <a:lnTo>
                  <a:pt x="44181" y="86359"/>
                </a:lnTo>
                <a:lnTo>
                  <a:pt x="42571" y="86359"/>
                </a:lnTo>
                <a:lnTo>
                  <a:pt x="41628" y="85089"/>
                </a:lnTo>
                <a:lnTo>
                  <a:pt x="39432" y="85089"/>
                </a:lnTo>
                <a:lnTo>
                  <a:pt x="38132" y="83819"/>
                </a:lnTo>
                <a:lnTo>
                  <a:pt x="36833" y="83819"/>
                </a:lnTo>
                <a:lnTo>
                  <a:pt x="37028" y="82549"/>
                </a:lnTo>
                <a:lnTo>
                  <a:pt x="37028" y="78739"/>
                </a:lnTo>
                <a:close/>
              </a:path>
              <a:path w="107315" h="128270">
                <a:moveTo>
                  <a:pt x="94550" y="63500"/>
                </a:moveTo>
                <a:lnTo>
                  <a:pt x="80785" y="63500"/>
                </a:lnTo>
                <a:lnTo>
                  <a:pt x="80244" y="64770"/>
                </a:lnTo>
                <a:lnTo>
                  <a:pt x="79807" y="67310"/>
                </a:lnTo>
                <a:lnTo>
                  <a:pt x="79807" y="69850"/>
                </a:lnTo>
                <a:lnTo>
                  <a:pt x="71550" y="69850"/>
                </a:lnTo>
                <a:lnTo>
                  <a:pt x="71079" y="71120"/>
                </a:lnTo>
                <a:lnTo>
                  <a:pt x="70607" y="71120"/>
                </a:lnTo>
                <a:lnTo>
                  <a:pt x="70136" y="72390"/>
                </a:lnTo>
                <a:lnTo>
                  <a:pt x="69342" y="74930"/>
                </a:lnTo>
                <a:lnTo>
                  <a:pt x="68997" y="74930"/>
                </a:lnTo>
                <a:lnTo>
                  <a:pt x="68675" y="76200"/>
                </a:lnTo>
                <a:lnTo>
                  <a:pt x="68399" y="77470"/>
                </a:lnTo>
                <a:lnTo>
                  <a:pt x="68169" y="80010"/>
                </a:lnTo>
                <a:lnTo>
                  <a:pt x="68008" y="81280"/>
                </a:lnTo>
                <a:lnTo>
                  <a:pt x="67893" y="82550"/>
                </a:lnTo>
                <a:lnTo>
                  <a:pt x="59798" y="82550"/>
                </a:lnTo>
                <a:lnTo>
                  <a:pt x="58855" y="83820"/>
                </a:lnTo>
                <a:lnTo>
                  <a:pt x="58383" y="85090"/>
                </a:lnTo>
                <a:lnTo>
                  <a:pt x="57946" y="85090"/>
                </a:lnTo>
                <a:lnTo>
                  <a:pt x="57555" y="86360"/>
                </a:lnTo>
                <a:lnTo>
                  <a:pt x="56842" y="88899"/>
                </a:lnTo>
                <a:lnTo>
                  <a:pt x="56290" y="91439"/>
                </a:lnTo>
                <a:lnTo>
                  <a:pt x="56095" y="93979"/>
                </a:lnTo>
                <a:lnTo>
                  <a:pt x="55945" y="95249"/>
                </a:lnTo>
                <a:lnTo>
                  <a:pt x="101702" y="95250"/>
                </a:lnTo>
                <a:lnTo>
                  <a:pt x="100955" y="93980"/>
                </a:lnTo>
                <a:lnTo>
                  <a:pt x="101116" y="93980"/>
                </a:lnTo>
                <a:lnTo>
                  <a:pt x="102967" y="92710"/>
                </a:lnTo>
                <a:lnTo>
                  <a:pt x="104221" y="91440"/>
                </a:lnTo>
                <a:lnTo>
                  <a:pt x="105003" y="90170"/>
                </a:lnTo>
                <a:lnTo>
                  <a:pt x="105359" y="90170"/>
                </a:lnTo>
                <a:lnTo>
                  <a:pt x="105681" y="88900"/>
                </a:lnTo>
                <a:lnTo>
                  <a:pt x="106026" y="88900"/>
                </a:lnTo>
                <a:lnTo>
                  <a:pt x="106187" y="87630"/>
                </a:lnTo>
                <a:lnTo>
                  <a:pt x="106578" y="85090"/>
                </a:lnTo>
                <a:lnTo>
                  <a:pt x="106820" y="83820"/>
                </a:lnTo>
                <a:lnTo>
                  <a:pt x="106774" y="81280"/>
                </a:lnTo>
                <a:lnTo>
                  <a:pt x="106693" y="80010"/>
                </a:lnTo>
                <a:lnTo>
                  <a:pt x="106578" y="78740"/>
                </a:lnTo>
                <a:lnTo>
                  <a:pt x="106417" y="78740"/>
                </a:lnTo>
                <a:lnTo>
                  <a:pt x="106153" y="77470"/>
                </a:lnTo>
                <a:lnTo>
                  <a:pt x="105877" y="77470"/>
                </a:lnTo>
                <a:lnTo>
                  <a:pt x="105474" y="76200"/>
                </a:lnTo>
                <a:lnTo>
                  <a:pt x="93641" y="76200"/>
                </a:lnTo>
                <a:lnTo>
                  <a:pt x="93883" y="74930"/>
                </a:lnTo>
                <a:lnTo>
                  <a:pt x="94469" y="73660"/>
                </a:lnTo>
                <a:lnTo>
                  <a:pt x="94780" y="73660"/>
                </a:lnTo>
                <a:lnTo>
                  <a:pt x="95056" y="72390"/>
                </a:lnTo>
                <a:lnTo>
                  <a:pt x="95297" y="71120"/>
                </a:lnTo>
                <a:lnTo>
                  <a:pt x="95458" y="69850"/>
                </a:lnTo>
                <a:lnTo>
                  <a:pt x="95378" y="67310"/>
                </a:lnTo>
                <a:lnTo>
                  <a:pt x="95263" y="66040"/>
                </a:lnTo>
                <a:lnTo>
                  <a:pt x="95056" y="64770"/>
                </a:lnTo>
                <a:lnTo>
                  <a:pt x="94826" y="64770"/>
                </a:lnTo>
                <a:lnTo>
                  <a:pt x="94550" y="63500"/>
                </a:lnTo>
                <a:close/>
              </a:path>
              <a:path w="107315" h="128270">
                <a:moveTo>
                  <a:pt x="57590" y="78740"/>
                </a:moveTo>
                <a:lnTo>
                  <a:pt x="47056" y="78739"/>
                </a:lnTo>
                <a:lnTo>
                  <a:pt x="47413" y="80009"/>
                </a:lnTo>
                <a:lnTo>
                  <a:pt x="48310" y="80009"/>
                </a:lnTo>
                <a:lnTo>
                  <a:pt x="48551" y="81279"/>
                </a:lnTo>
                <a:lnTo>
                  <a:pt x="48586" y="82549"/>
                </a:lnTo>
                <a:lnTo>
                  <a:pt x="56532" y="82550"/>
                </a:lnTo>
                <a:lnTo>
                  <a:pt x="57590" y="78740"/>
                </a:lnTo>
                <a:close/>
              </a:path>
              <a:path w="107315" h="128270">
                <a:moveTo>
                  <a:pt x="64950" y="81280"/>
                </a:moveTo>
                <a:lnTo>
                  <a:pt x="61879" y="81280"/>
                </a:lnTo>
                <a:lnTo>
                  <a:pt x="61362" y="82550"/>
                </a:lnTo>
                <a:lnTo>
                  <a:pt x="65812" y="82550"/>
                </a:lnTo>
                <a:lnTo>
                  <a:pt x="64950" y="81280"/>
                </a:lnTo>
                <a:close/>
              </a:path>
              <a:path w="107315" h="128270">
                <a:moveTo>
                  <a:pt x="43560" y="80009"/>
                </a:moveTo>
                <a:lnTo>
                  <a:pt x="39466" y="80009"/>
                </a:lnTo>
                <a:lnTo>
                  <a:pt x="39823" y="81279"/>
                </a:lnTo>
                <a:lnTo>
                  <a:pt x="42928" y="81279"/>
                </a:lnTo>
                <a:lnTo>
                  <a:pt x="43560" y="80009"/>
                </a:lnTo>
                <a:close/>
              </a:path>
              <a:path w="107315" h="128270">
                <a:moveTo>
                  <a:pt x="68365" y="64770"/>
                </a:moveTo>
                <a:lnTo>
                  <a:pt x="43365" y="64769"/>
                </a:lnTo>
                <a:lnTo>
                  <a:pt x="43986" y="66039"/>
                </a:lnTo>
                <a:lnTo>
                  <a:pt x="44814" y="66039"/>
                </a:lnTo>
                <a:lnTo>
                  <a:pt x="45285" y="67309"/>
                </a:lnTo>
                <a:lnTo>
                  <a:pt x="45837" y="67309"/>
                </a:lnTo>
                <a:lnTo>
                  <a:pt x="46424" y="68579"/>
                </a:lnTo>
                <a:lnTo>
                  <a:pt x="47056" y="69849"/>
                </a:lnTo>
                <a:lnTo>
                  <a:pt x="47723" y="71119"/>
                </a:lnTo>
                <a:lnTo>
                  <a:pt x="48471" y="72389"/>
                </a:lnTo>
                <a:lnTo>
                  <a:pt x="48844" y="73659"/>
                </a:lnTo>
                <a:lnTo>
                  <a:pt x="49138" y="73659"/>
                </a:lnTo>
                <a:lnTo>
                  <a:pt x="49218" y="74929"/>
                </a:lnTo>
                <a:lnTo>
                  <a:pt x="35924" y="74929"/>
                </a:lnTo>
                <a:lnTo>
                  <a:pt x="36442" y="76199"/>
                </a:lnTo>
                <a:lnTo>
                  <a:pt x="36672" y="77469"/>
                </a:lnTo>
                <a:lnTo>
                  <a:pt x="37028" y="77469"/>
                </a:lnTo>
                <a:lnTo>
                  <a:pt x="38362" y="78739"/>
                </a:lnTo>
                <a:lnTo>
                  <a:pt x="39156" y="80009"/>
                </a:lnTo>
                <a:lnTo>
                  <a:pt x="44227" y="80009"/>
                </a:lnTo>
                <a:lnTo>
                  <a:pt x="44894" y="78739"/>
                </a:lnTo>
                <a:lnTo>
                  <a:pt x="57590" y="78740"/>
                </a:lnTo>
                <a:lnTo>
                  <a:pt x="57866" y="77470"/>
                </a:lnTo>
                <a:lnTo>
                  <a:pt x="58107" y="76200"/>
                </a:lnTo>
                <a:lnTo>
                  <a:pt x="58188" y="74930"/>
                </a:lnTo>
                <a:lnTo>
                  <a:pt x="58257" y="71120"/>
                </a:lnTo>
                <a:lnTo>
                  <a:pt x="61603" y="71120"/>
                </a:lnTo>
                <a:lnTo>
                  <a:pt x="62385" y="69850"/>
                </a:lnTo>
                <a:lnTo>
                  <a:pt x="63650" y="69850"/>
                </a:lnTo>
                <a:lnTo>
                  <a:pt x="64547" y="68580"/>
                </a:lnTo>
                <a:lnTo>
                  <a:pt x="65456" y="68580"/>
                </a:lnTo>
                <a:lnTo>
                  <a:pt x="66916" y="67310"/>
                </a:lnTo>
                <a:lnTo>
                  <a:pt x="68365" y="64770"/>
                </a:lnTo>
                <a:close/>
              </a:path>
              <a:path w="107315" h="128270">
                <a:moveTo>
                  <a:pt x="36833" y="77469"/>
                </a:moveTo>
                <a:lnTo>
                  <a:pt x="1092" y="77469"/>
                </a:lnTo>
                <a:lnTo>
                  <a:pt x="816" y="78739"/>
                </a:lnTo>
                <a:lnTo>
                  <a:pt x="36948" y="78739"/>
                </a:lnTo>
                <a:lnTo>
                  <a:pt x="36833" y="77469"/>
                </a:lnTo>
                <a:close/>
              </a:path>
              <a:path w="107315" h="128270">
                <a:moveTo>
                  <a:pt x="36051" y="76199"/>
                </a:moveTo>
                <a:lnTo>
                  <a:pt x="1839" y="76199"/>
                </a:lnTo>
                <a:lnTo>
                  <a:pt x="1448" y="77469"/>
                </a:lnTo>
                <a:lnTo>
                  <a:pt x="36476" y="77469"/>
                </a:lnTo>
                <a:lnTo>
                  <a:pt x="36051" y="76199"/>
                </a:lnTo>
                <a:close/>
              </a:path>
              <a:path w="107315" h="128270">
                <a:moveTo>
                  <a:pt x="35142" y="74929"/>
                </a:moveTo>
                <a:lnTo>
                  <a:pt x="2667" y="74929"/>
                </a:lnTo>
                <a:lnTo>
                  <a:pt x="2230" y="76199"/>
                </a:lnTo>
                <a:lnTo>
                  <a:pt x="35384" y="76199"/>
                </a:lnTo>
                <a:lnTo>
                  <a:pt x="35142" y="74929"/>
                </a:lnTo>
                <a:close/>
              </a:path>
              <a:path w="107315" h="128270">
                <a:moveTo>
                  <a:pt x="104531" y="74930"/>
                </a:moveTo>
                <a:lnTo>
                  <a:pt x="95297" y="74930"/>
                </a:lnTo>
                <a:lnTo>
                  <a:pt x="93641" y="76200"/>
                </a:lnTo>
                <a:lnTo>
                  <a:pt x="105049" y="76200"/>
                </a:lnTo>
                <a:lnTo>
                  <a:pt x="104531" y="74930"/>
                </a:lnTo>
                <a:close/>
              </a:path>
              <a:path w="107315" h="128270">
                <a:moveTo>
                  <a:pt x="7624" y="73659"/>
                </a:moveTo>
                <a:lnTo>
                  <a:pt x="5105" y="73659"/>
                </a:lnTo>
                <a:lnTo>
                  <a:pt x="4599" y="74929"/>
                </a:lnTo>
                <a:lnTo>
                  <a:pt x="9004" y="74929"/>
                </a:lnTo>
                <a:lnTo>
                  <a:pt x="7624" y="73659"/>
                </a:lnTo>
                <a:close/>
              </a:path>
              <a:path w="107315" h="128270">
                <a:moveTo>
                  <a:pt x="26299" y="67309"/>
                </a:moveTo>
                <a:lnTo>
                  <a:pt x="13052" y="67309"/>
                </a:lnTo>
                <a:lnTo>
                  <a:pt x="12730" y="68579"/>
                </a:lnTo>
                <a:lnTo>
                  <a:pt x="12454" y="68579"/>
                </a:lnTo>
                <a:lnTo>
                  <a:pt x="12178" y="69849"/>
                </a:lnTo>
                <a:lnTo>
                  <a:pt x="11948" y="71119"/>
                </a:lnTo>
                <a:lnTo>
                  <a:pt x="11637" y="72389"/>
                </a:lnTo>
                <a:lnTo>
                  <a:pt x="11511" y="73659"/>
                </a:lnTo>
                <a:lnTo>
                  <a:pt x="11430" y="74929"/>
                </a:lnTo>
                <a:lnTo>
                  <a:pt x="34866" y="74929"/>
                </a:lnTo>
                <a:lnTo>
                  <a:pt x="34832" y="73659"/>
                </a:lnTo>
                <a:lnTo>
                  <a:pt x="34199" y="73659"/>
                </a:lnTo>
                <a:lnTo>
                  <a:pt x="33613" y="72389"/>
                </a:lnTo>
                <a:lnTo>
                  <a:pt x="32981" y="72389"/>
                </a:lnTo>
                <a:lnTo>
                  <a:pt x="32233" y="71119"/>
                </a:lnTo>
                <a:lnTo>
                  <a:pt x="29600" y="71119"/>
                </a:lnTo>
                <a:lnTo>
                  <a:pt x="28542" y="69849"/>
                </a:lnTo>
                <a:lnTo>
                  <a:pt x="27242" y="69849"/>
                </a:lnTo>
                <a:lnTo>
                  <a:pt x="26690" y="68579"/>
                </a:lnTo>
                <a:lnTo>
                  <a:pt x="26299" y="67309"/>
                </a:lnTo>
                <a:close/>
              </a:path>
              <a:path w="107315" h="128270">
                <a:moveTo>
                  <a:pt x="48844" y="73659"/>
                </a:moveTo>
                <a:lnTo>
                  <a:pt x="35177" y="73659"/>
                </a:lnTo>
                <a:lnTo>
                  <a:pt x="35579" y="74929"/>
                </a:lnTo>
                <a:lnTo>
                  <a:pt x="49218" y="74929"/>
                </a:lnTo>
                <a:lnTo>
                  <a:pt x="48844" y="73659"/>
                </a:lnTo>
                <a:close/>
              </a:path>
              <a:path w="107315" h="128270">
                <a:moveTo>
                  <a:pt x="101507" y="73660"/>
                </a:moveTo>
                <a:lnTo>
                  <a:pt x="99380" y="73660"/>
                </a:lnTo>
                <a:lnTo>
                  <a:pt x="98126" y="74930"/>
                </a:lnTo>
                <a:lnTo>
                  <a:pt x="102415" y="74930"/>
                </a:lnTo>
                <a:lnTo>
                  <a:pt x="101507" y="73660"/>
                </a:lnTo>
                <a:close/>
              </a:path>
              <a:path w="107315" h="128270">
                <a:moveTo>
                  <a:pt x="44814" y="69849"/>
                </a:moveTo>
                <a:lnTo>
                  <a:pt x="37615" y="69849"/>
                </a:lnTo>
                <a:lnTo>
                  <a:pt x="37074" y="71119"/>
                </a:lnTo>
                <a:lnTo>
                  <a:pt x="36246" y="71119"/>
                </a:lnTo>
                <a:lnTo>
                  <a:pt x="35533" y="72389"/>
                </a:lnTo>
                <a:lnTo>
                  <a:pt x="35142" y="72389"/>
                </a:lnTo>
                <a:lnTo>
                  <a:pt x="34912" y="73659"/>
                </a:lnTo>
                <a:lnTo>
                  <a:pt x="45170" y="73659"/>
                </a:lnTo>
                <a:lnTo>
                  <a:pt x="45055" y="71119"/>
                </a:lnTo>
                <a:lnTo>
                  <a:pt x="44814" y="69849"/>
                </a:lnTo>
                <a:close/>
              </a:path>
              <a:path w="107315" h="128270">
                <a:moveTo>
                  <a:pt x="44308" y="68579"/>
                </a:moveTo>
                <a:lnTo>
                  <a:pt x="39386" y="68579"/>
                </a:lnTo>
                <a:lnTo>
                  <a:pt x="38834" y="69849"/>
                </a:lnTo>
                <a:lnTo>
                  <a:pt x="44584" y="69849"/>
                </a:lnTo>
                <a:lnTo>
                  <a:pt x="44308" y="68579"/>
                </a:lnTo>
                <a:close/>
              </a:path>
              <a:path w="107315" h="128270">
                <a:moveTo>
                  <a:pt x="78784" y="68580"/>
                </a:moveTo>
                <a:lnTo>
                  <a:pt x="73678" y="68580"/>
                </a:lnTo>
                <a:lnTo>
                  <a:pt x="73126" y="69850"/>
                </a:lnTo>
                <a:lnTo>
                  <a:pt x="79336" y="69850"/>
                </a:lnTo>
                <a:lnTo>
                  <a:pt x="78784" y="68580"/>
                </a:lnTo>
                <a:close/>
              </a:path>
              <a:path w="107315" h="128270">
                <a:moveTo>
                  <a:pt x="43043" y="67309"/>
                </a:moveTo>
                <a:lnTo>
                  <a:pt x="41318" y="67309"/>
                </a:lnTo>
                <a:lnTo>
                  <a:pt x="40881" y="68579"/>
                </a:lnTo>
                <a:lnTo>
                  <a:pt x="43560" y="68579"/>
                </a:lnTo>
                <a:lnTo>
                  <a:pt x="43043" y="67309"/>
                </a:lnTo>
                <a:close/>
              </a:path>
              <a:path w="107315" h="128270">
                <a:moveTo>
                  <a:pt x="25080" y="66039"/>
                </a:moveTo>
                <a:lnTo>
                  <a:pt x="13753" y="66039"/>
                </a:lnTo>
                <a:lnTo>
                  <a:pt x="13397" y="67309"/>
                </a:lnTo>
                <a:lnTo>
                  <a:pt x="25747" y="67309"/>
                </a:lnTo>
                <a:lnTo>
                  <a:pt x="25080" y="66039"/>
                </a:lnTo>
                <a:close/>
              </a:path>
              <a:path w="107315" h="128270">
                <a:moveTo>
                  <a:pt x="23896" y="64769"/>
                </a:moveTo>
                <a:lnTo>
                  <a:pt x="15444" y="64769"/>
                </a:lnTo>
                <a:lnTo>
                  <a:pt x="14581" y="66039"/>
                </a:lnTo>
                <a:lnTo>
                  <a:pt x="24333" y="66039"/>
                </a:lnTo>
                <a:lnTo>
                  <a:pt x="23896" y="64769"/>
                </a:lnTo>
                <a:close/>
              </a:path>
              <a:path w="107315" h="128270">
                <a:moveTo>
                  <a:pt x="20480" y="63499"/>
                </a:moveTo>
                <a:lnTo>
                  <a:pt x="17375" y="63499"/>
                </a:lnTo>
                <a:lnTo>
                  <a:pt x="16387" y="64769"/>
                </a:lnTo>
                <a:lnTo>
                  <a:pt x="21504" y="64769"/>
                </a:lnTo>
                <a:lnTo>
                  <a:pt x="20480" y="63499"/>
                </a:lnTo>
                <a:close/>
              </a:path>
              <a:path w="107315" h="128270">
                <a:moveTo>
                  <a:pt x="62627" y="52070"/>
                </a:moveTo>
                <a:lnTo>
                  <a:pt x="24367" y="52069"/>
                </a:lnTo>
                <a:lnTo>
                  <a:pt x="23896" y="54609"/>
                </a:lnTo>
                <a:lnTo>
                  <a:pt x="23861" y="57149"/>
                </a:lnTo>
                <a:lnTo>
                  <a:pt x="24172" y="58419"/>
                </a:lnTo>
                <a:lnTo>
                  <a:pt x="24448" y="58419"/>
                </a:lnTo>
                <a:lnTo>
                  <a:pt x="24839" y="59689"/>
                </a:lnTo>
                <a:lnTo>
                  <a:pt x="25276" y="59689"/>
                </a:lnTo>
                <a:lnTo>
                  <a:pt x="25828" y="60959"/>
                </a:lnTo>
                <a:lnTo>
                  <a:pt x="26460" y="60959"/>
                </a:lnTo>
                <a:lnTo>
                  <a:pt x="27242" y="62229"/>
                </a:lnTo>
                <a:lnTo>
                  <a:pt x="29094" y="62229"/>
                </a:lnTo>
                <a:lnTo>
                  <a:pt x="30232" y="63499"/>
                </a:lnTo>
                <a:lnTo>
                  <a:pt x="32866" y="63499"/>
                </a:lnTo>
                <a:lnTo>
                  <a:pt x="34395" y="64769"/>
                </a:lnTo>
                <a:lnTo>
                  <a:pt x="59671" y="64770"/>
                </a:lnTo>
                <a:lnTo>
                  <a:pt x="60304" y="63500"/>
                </a:lnTo>
                <a:lnTo>
                  <a:pt x="61132" y="62230"/>
                </a:lnTo>
                <a:lnTo>
                  <a:pt x="61569" y="60960"/>
                </a:lnTo>
                <a:lnTo>
                  <a:pt x="62155" y="59690"/>
                </a:lnTo>
                <a:lnTo>
                  <a:pt x="62466" y="58420"/>
                </a:lnTo>
                <a:lnTo>
                  <a:pt x="62707" y="57150"/>
                </a:lnTo>
                <a:lnTo>
                  <a:pt x="62822" y="55880"/>
                </a:lnTo>
                <a:lnTo>
                  <a:pt x="62742" y="53340"/>
                </a:lnTo>
                <a:lnTo>
                  <a:pt x="62627" y="52070"/>
                </a:lnTo>
                <a:close/>
              </a:path>
              <a:path w="107315" h="128270">
                <a:moveTo>
                  <a:pt x="73126" y="63500"/>
                </a:moveTo>
                <a:lnTo>
                  <a:pt x="63098" y="63500"/>
                </a:lnTo>
                <a:lnTo>
                  <a:pt x="62109" y="64770"/>
                </a:lnTo>
                <a:lnTo>
                  <a:pt x="71355" y="64770"/>
                </a:lnTo>
                <a:lnTo>
                  <a:pt x="73126" y="63500"/>
                </a:lnTo>
                <a:close/>
              </a:path>
              <a:path w="107315" h="128270">
                <a:moveTo>
                  <a:pt x="75713" y="62230"/>
                </a:moveTo>
                <a:lnTo>
                  <a:pt x="64202" y="62230"/>
                </a:lnTo>
                <a:lnTo>
                  <a:pt x="63524" y="63500"/>
                </a:lnTo>
                <a:lnTo>
                  <a:pt x="74931" y="63500"/>
                </a:lnTo>
                <a:lnTo>
                  <a:pt x="75713" y="62230"/>
                </a:lnTo>
                <a:close/>
              </a:path>
              <a:path w="107315" h="128270">
                <a:moveTo>
                  <a:pt x="93768" y="62230"/>
                </a:moveTo>
                <a:lnTo>
                  <a:pt x="81452" y="62230"/>
                </a:lnTo>
                <a:lnTo>
                  <a:pt x="81107" y="63500"/>
                </a:lnTo>
                <a:lnTo>
                  <a:pt x="94193" y="63500"/>
                </a:lnTo>
                <a:lnTo>
                  <a:pt x="93768" y="62230"/>
                </a:lnTo>
                <a:close/>
              </a:path>
              <a:path w="107315" h="128270">
                <a:moveTo>
                  <a:pt x="76978" y="60960"/>
                </a:moveTo>
                <a:lnTo>
                  <a:pt x="65180" y="60960"/>
                </a:lnTo>
                <a:lnTo>
                  <a:pt x="64869" y="62230"/>
                </a:lnTo>
                <a:lnTo>
                  <a:pt x="76426" y="62230"/>
                </a:lnTo>
                <a:lnTo>
                  <a:pt x="76978" y="60960"/>
                </a:lnTo>
                <a:close/>
              </a:path>
              <a:path w="107315" h="128270">
                <a:moveTo>
                  <a:pt x="92698" y="60960"/>
                </a:moveTo>
                <a:lnTo>
                  <a:pt x="82636" y="60960"/>
                </a:lnTo>
                <a:lnTo>
                  <a:pt x="82245" y="62230"/>
                </a:lnTo>
                <a:lnTo>
                  <a:pt x="93296" y="62230"/>
                </a:lnTo>
                <a:lnTo>
                  <a:pt x="92698" y="60960"/>
                </a:lnTo>
                <a:close/>
              </a:path>
              <a:path w="107315" h="128270">
                <a:moveTo>
                  <a:pt x="76311" y="53340"/>
                </a:moveTo>
                <a:lnTo>
                  <a:pt x="65617" y="53340"/>
                </a:lnTo>
                <a:lnTo>
                  <a:pt x="64984" y="54610"/>
                </a:lnTo>
                <a:lnTo>
                  <a:pt x="64432" y="54610"/>
                </a:lnTo>
                <a:lnTo>
                  <a:pt x="64041" y="55880"/>
                </a:lnTo>
                <a:lnTo>
                  <a:pt x="63800" y="55880"/>
                </a:lnTo>
                <a:lnTo>
                  <a:pt x="63800" y="58420"/>
                </a:lnTo>
                <a:lnTo>
                  <a:pt x="64156" y="59690"/>
                </a:lnTo>
                <a:lnTo>
                  <a:pt x="64743" y="60960"/>
                </a:lnTo>
                <a:lnTo>
                  <a:pt x="77335" y="60960"/>
                </a:lnTo>
                <a:lnTo>
                  <a:pt x="77450" y="59690"/>
                </a:lnTo>
                <a:lnTo>
                  <a:pt x="77335" y="58420"/>
                </a:lnTo>
                <a:lnTo>
                  <a:pt x="77174" y="57150"/>
                </a:lnTo>
                <a:lnTo>
                  <a:pt x="76932" y="57150"/>
                </a:lnTo>
                <a:lnTo>
                  <a:pt x="76311" y="53340"/>
                </a:lnTo>
                <a:close/>
              </a:path>
              <a:path w="107315" h="128270">
                <a:moveTo>
                  <a:pt x="91330" y="59690"/>
                </a:moveTo>
                <a:lnTo>
                  <a:pt x="84016" y="59690"/>
                </a:lnTo>
                <a:lnTo>
                  <a:pt x="83108" y="60960"/>
                </a:lnTo>
                <a:lnTo>
                  <a:pt x="92077" y="60960"/>
                </a:lnTo>
                <a:lnTo>
                  <a:pt x="91330" y="59690"/>
                </a:lnTo>
                <a:close/>
              </a:path>
              <a:path w="107315" h="128270">
                <a:moveTo>
                  <a:pt x="89593" y="58420"/>
                </a:moveTo>
                <a:lnTo>
                  <a:pt x="87236" y="58420"/>
                </a:lnTo>
                <a:lnTo>
                  <a:pt x="86373" y="59690"/>
                </a:lnTo>
                <a:lnTo>
                  <a:pt x="90536" y="59690"/>
                </a:lnTo>
                <a:lnTo>
                  <a:pt x="89593" y="58420"/>
                </a:lnTo>
                <a:close/>
              </a:path>
              <a:path w="107315" h="128270">
                <a:moveTo>
                  <a:pt x="75679" y="52070"/>
                </a:moveTo>
                <a:lnTo>
                  <a:pt x="67732" y="52070"/>
                </a:lnTo>
                <a:lnTo>
                  <a:pt x="67031" y="53340"/>
                </a:lnTo>
                <a:lnTo>
                  <a:pt x="76035" y="53340"/>
                </a:lnTo>
                <a:lnTo>
                  <a:pt x="75679" y="52070"/>
                </a:lnTo>
                <a:close/>
              </a:path>
              <a:path w="107315" h="128270">
                <a:moveTo>
                  <a:pt x="62040" y="49530"/>
                </a:moveTo>
                <a:lnTo>
                  <a:pt x="25782" y="49529"/>
                </a:lnTo>
                <a:lnTo>
                  <a:pt x="25000" y="50799"/>
                </a:lnTo>
                <a:lnTo>
                  <a:pt x="24563" y="52069"/>
                </a:lnTo>
                <a:lnTo>
                  <a:pt x="62466" y="52070"/>
                </a:lnTo>
                <a:lnTo>
                  <a:pt x="62270" y="50800"/>
                </a:lnTo>
                <a:lnTo>
                  <a:pt x="62040" y="49530"/>
                </a:lnTo>
                <a:close/>
              </a:path>
              <a:path w="107315" h="128270">
                <a:moveTo>
                  <a:pt x="75012" y="50800"/>
                </a:moveTo>
                <a:lnTo>
                  <a:pt x="70883" y="50800"/>
                </a:lnTo>
                <a:lnTo>
                  <a:pt x="70366" y="52070"/>
                </a:lnTo>
                <a:lnTo>
                  <a:pt x="75483" y="52070"/>
                </a:lnTo>
                <a:lnTo>
                  <a:pt x="75012" y="50800"/>
                </a:lnTo>
                <a:close/>
              </a:path>
              <a:path w="107315" h="128270">
                <a:moveTo>
                  <a:pt x="64984" y="40640"/>
                </a:moveTo>
                <a:lnTo>
                  <a:pt x="15996" y="40639"/>
                </a:lnTo>
                <a:lnTo>
                  <a:pt x="16467" y="41909"/>
                </a:lnTo>
                <a:lnTo>
                  <a:pt x="17099" y="43179"/>
                </a:lnTo>
                <a:lnTo>
                  <a:pt x="17847" y="43179"/>
                </a:lnTo>
                <a:lnTo>
                  <a:pt x="18790" y="44449"/>
                </a:lnTo>
                <a:lnTo>
                  <a:pt x="19848" y="45719"/>
                </a:lnTo>
                <a:lnTo>
                  <a:pt x="21147" y="45719"/>
                </a:lnTo>
                <a:lnTo>
                  <a:pt x="22596" y="46989"/>
                </a:lnTo>
                <a:lnTo>
                  <a:pt x="24252" y="48259"/>
                </a:lnTo>
                <a:lnTo>
                  <a:pt x="26138" y="49529"/>
                </a:lnTo>
                <a:lnTo>
                  <a:pt x="61718" y="49530"/>
                </a:lnTo>
                <a:lnTo>
                  <a:pt x="61327" y="48260"/>
                </a:lnTo>
                <a:lnTo>
                  <a:pt x="61833" y="46990"/>
                </a:lnTo>
                <a:lnTo>
                  <a:pt x="63328" y="44450"/>
                </a:lnTo>
                <a:lnTo>
                  <a:pt x="64041" y="43180"/>
                </a:lnTo>
                <a:lnTo>
                  <a:pt x="64984" y="40640"/>
                </a:lnTo>
                <a:close/>
              </a:path>
              <a:path w="107315" h="128270">
                <a:moveTo>
                  <a:pt x="65847" y="35560"/>
                </a:moveTo>
                <a:lnTo>
                  <a:pt x="15800" y="35559"/>
                </a:lnTo>
                <a:lnTo>
                  <a:pt x="15559" y="36829"/>
                </a:lnTo>
                <a:lnTo>
                  <a:pt x="15444" y="39369"/>
                </a:lnTo>
                <a:lnTo>
                  <a:pt x="15639" y="40639"/>
                </a:lnTo>
                <a:lnTo>
                  <a:pt x="65260" y="40640"/>
                </a:lnTo>
                <a:lnTo>
                  <a:pt x="65490" y="39370"/>
                </a:lnTo>
                <a:lnTo>
                  <a:pt x="65812" y="38100"/>
                </a:lnTo>
                <a:lnTo>
                  <a:pt x="65847" y="35560"/>
                </a:lnTo>
                <a:close/>
              </a:path>
              <a:path w="107315" h="128270">
                <a:moveTo>
                  <a:pt x="65065" y="31750"/>
                </a:moveTo>
                <a:lnTo>
                  <a:pt x="19100" y="31749"/>
                </a:lnTo>
                <a:lnTo>
                  <a:pt x="18203" y="33019"/>
                </a:lnTo>
                <a:lnTo>
                  <a:pt x="17732" y="33019"/>
                </a:lnTo>
                <a:lnTo>
                  <a:pt x="16858" y="34289"/>
                </a:lnTo>
                <a:lnTo>
                  <a:pt x="16467" y="34289"/>
                </a:lnTo>
                <a:lnTo>
                  <a:pt x="16111" y="35559"/>
                </a:lnTo>
                <a:lnTo>
                  <a:pt x="65812" y="35560"/>
                </a:lnTo>
                <a:lnTo>
                  <a:pt x="65651" y="34290"/>
                </a:lnTo>
                <a:lnTo>
                  <a:pt x="65421" y="33020"/>
                </a:lnTo>
                <a:lnTo>
                  <a:pt x="65065" y="31750"/>
                </a:lnTo>
                <a:close/>
              </a:path>
              <a:path w="107315" h="128270">
                <a:moveTo>
                  <a:pt x="57440" y="15240"/>
                </a:moveTo>
                <a:lnTo>
                  <a:pt x="17605" y="15239"/>
                </a:lnTo>
                <a:lnTo>
                  <a:pt x="17053" y="16509"/>
                </a:lnTo>
                <a:lnTo>
                  <a:pt x="16111" y="16509"/>
                </a:lnTo>
                <a:lnTo>
                  <a:pt x="15720" y="17779"/>
                </a:lnTo>
                <a:lnTo>
                  <a:pt x="15444" y="17779"/>
                </a:lnTo>
                <a:lnTo>
                  <a:pt x="15214" y="19049"/>
                </a:lnTo>
                <a:lnTo>
                  <a:pt x="15214" y="21589"/>
                </a:lnTo>
                <a:lnTo>
                  <a:pt x="15409" y="21589"/>
                </a:lnTo>
                <a:lnTo>
                  <a:pt x="15800" y="22859"/>
                </a:lnTo>
                <a:lnTo>
                  <a:pt x="21343" y="30479"/>
                </a:lnTo>
                <a:lnTo>
                  <a:pt x="21147" y="30479"/>
                </a:lnTo>
                <a:lnTo>
                  <a:pt x="19963" y="31749"/>
                </a:lnTo>
                <a:lnTo>
                  <a:pt x="64628" y="31750"/>
                </a:lnTo>
                <a:lnTo>
                  <a:pt x="64076" y="30480"/>
                </a:lnTo>
                <a:lnTo>
                  <a:pt x="63409" y="29210"/>
                </a:lnTo>
                <a:lnTo>
                  <a:pt x="62627" y="29210"/>
                </a:lnTo>
                <a:lnTo>
                  <a:pt x="61718" y="27940"/>
                </a:lnTo>
                <a:lnTo>
                  <a:pt x="60660" y="27940"/>
                </a:lnTo>
                <a:lnTo>
                  <a:pt x="59441" y="26670"/>
                </a:lnTo>
                <a:lnTo>
                  <a:pt x="58061" y="26670"/>
                </a:lnTo>
                <a:lnTo>
                  <a:pt x="58182" y="24130"/>
                </a:lnTo>
                <a:lnTo>
                  <a:pt x="58061" y="19050"/>
                </a:lnTo>
                <a:lnTo>
                  <a:pt x="57831" y="17780"/>
                </a:lnTo>
                <a:lnTo>
                  <a:pt x="57440" y="15240"/>
                </a:lnTo>
                <a:close/>
              </a:path>
              <a:path w="107315" h="128270">
                <a:moveTo>
                  <a:pt x="44377" y="5080"/>
                </a:moveTo>
                <a:lnTo>
                  <a:pt x="25356" y="5079"/>
                </a:lnTo>
                <a:lnTo>
                  <a:pt x="25080" y="6349"/>
                </a:lnTo>
                <a:lnTo>
                  <a:pt x="24839" y="7619"/>
                </a:lnTo>
                <a:lnTo>
                  <a:pt x="24528" y="8889"/>
                </a:lnTo>
                <a:lnTo>
                  <a:pt x="24494" y="12699"/>
                </a:lnTo>
                <a:lnTo>
                  <a:pt x="24609" y="13969"/>
                </a:lnTo>
                <a:lnTo>
                  <a:pt x="20043" y="13969"/>
                </a:lnTo>
                <a:lnTo>
                  <a:pt x="19422" y="15239"/>
                </a:lnTo>
                <a:lnTo>
                  <a:pt x="57199" y="15240"/>
                </a:lnTo>
                <a:lnTo>
                  <a:pt x="56888" y="13970"/>
                </a:lnTo>
                <a:lnTo>
                  <a:pt x="56175" y="12700"/>
                </a:lnTo>
                <a:lnTo>
                  <a:pt x="55704" y="11430"/>
                </a:lnTo>
                <a:lnTo>
                  <a:pt x="54680" y="11430"/>
                </a:lnTo>
                <a:lnTo>
                  <a:pt x="54059" y="10160"/>
                </a:lnTo>
                <a:lnTo>
                  <a:pt x="47562" y="10160"/>
                </a:lnTo>
                <a:lnTo>
                  <a:pt x="47171" y="8890"/>
                </a:lnTo>
                <a:lnTo>
                  <a:pt x="45009" y="6350"/>
                </a:lnTo>
                <a:lnTo>
                  <a:pt x="44377" y="5080"/>
                </a:lnTo>
                <a:close/>
              </a:path>
              <a:path w="107315" h="128270">
                <a:moveTo>
                  <a:pt x="42928" y="3810"/>
                </a:moveTo>
                <a:lnTo>
                  <a:pt x="26023" y="3809"/>
                </a:lnTo>
                <a:lnTo>
                  <a:pt x="25667" y="5079"/>
                </a:lnTo>
                <a:lnTo>
                  <a:pt x="43675" y="5080"/>
                </a:lnTo>
                <a:lnTo>
                  <a:pt x="42928" y="3810"/>
                </a:lnTo>
                <a:close/>
              </a:path>
              <a:path w="107315" h="128270">
                <a:moveTo>
                  <a:pt x="41203" y="2540"/>
                </a:moveTo>
                <a:lnTo>
                  <a:pt x="26851" y="2539"/>
                </a:lnTo>
                <a:lnTo>
                  <a:pt x="26414" y="3809"/>
                </a:lnTo>
                <a:lnTo>
                  <a:pt x="42100" y="3810"/>
                </a:lnTo>
                <a:lnTo>
                  <a:pt x="41203" y="2540"/>
                </a:lnTo>
                <a:close/>
              </a:path>
              <a:path w="107315" h="128270">
                <a:moveTo>
                  <a:pt x="39236" y="1270"/>
                </a:moveTo>
                <a:lnTo>
                  <a:pt x="28346" y="1269"/>
                </a:lnTo>
                <a:lnTo>
                  <a:pt x="27323" y="2539"/>
                </a:lnTo>
                <a:lnTo>
                  <a:pt x="40260" y="2540"/>
                </a:lnTo>
                <a:lnTo>
                  <a:pt x="39236" y="1270"/>
                </a:lnTo>
                <a:close/>
              </a:path>
              <a:path w="107315" h="128270">
                <a:moveTo>
                  <a:pt x="34636" y="0"/>
                </a:moveTo>
                <a:lnTo>
                  <a:pt x="31325" y="0"/>
                </a:lnTo>
                <a:lnTo>
                  <a:pt x="30704" y="1269"/>
                </a:lnTo>
                <a:lnTo>
                  <a:pt x="35970" y="1270"/>
                </a:lnTo>
                <a:lnTo>
                  <a:pt x="3463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67892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2276" y="0"/>
                </a:moveTo>
                <a:lnTo>
                  <a:pt x="1920" y="761"/>
                </a:lnTo>
                <a:lnTo>
                  <a:pt x="1414" y="2285"/>
                </a:lnTo>
                <a:lnTo>
                  <a:pt x="1103" y="3682"/>
                </a:lnTo>
                <a:lnTo>
                  <a:pt x="977" y="6349"/>
                </a:lnTo>
                <a:lnTo>
                  <a:pt x="1165" y="7619"/>
                </a:lnTo>
                <a:lnTo>
                  <a:pt x="4438" y="14223"/>
                </a:lnTo>
                <a:lnTo>
                  <a:pt x="3932" y="14604"/>
                </a:lnTo>
                <a:lnTo>
                  <a:pt x="3380" y="15112"/>
                </a:lnTo>
                <a:lnTo>
                  <a:pt x="2357" y="16128"/>
                </a:lnTo>
                <a:lnTo>
                  <a:pt x="1537" y="17144"/>
                </a:lnTo>
                <a:lnTo>
                  <a:pt x="1299" y="17398"/>
                </a:lnTo>
                <a:lnTo>
                  <a:pt x="436" y="19049"/>
                </a:lnTo>
                <a:lnTo>
                  <a:pt x="163" y="19811"/>
                </a:lnTo>
                <a:lnTo>
                  <a:pt x="34" y="20319"/>
                </a:lnTo>
                <a:lnTo>
                  <a:pt x="0" y="23113"/>
                </a:lnTo>
                <a:lnTo>
                  <a:pt x="195" y="23875"/>
                </a:lnTo>
                <a:lnTo>
                  <a:pt x="9280" y="32130"/>
                </a:lnTo>
                <a:lnTo>
                  <a:pt x="10027" y="32384"/>
                </a:lnTo>
                <a:lnTo>
                  <a:pt x="10303" y="32511"/>
                </a:lnTo>
                <a:lnTo>
                  <a:pt x="10499" y="32638"/>
                </a:lnTo>
                <a:lnTo>
                  <a:pt x="10694" y="32892"/>
                </a:lnTo>
                <a:lnTo>
                  <a:pt x="10775" y="34289"/>
                </a:lnTo>
                <a:lnTo>
                  <a:pt x="10223" y="35178"/>
                </a:lnTo>
                <a:lnTo>
                  <a:pt x="10062" y="35305"/>
                </a:lnTo>
                <a:lnTo>
                  <a:pt x="8682" y="36829"/>
                </a:lnTo>
                <a:lnTo>
                  <a:pt x="7037" y="42290"/>
                </a:lnTo>
                <a:lnTo>
                  <a:pt x="7152" y="43052"/>
                </a:lnTo>
                <a:lnTo>
                  <a:pt x="12028" y="49148"/>
                </a:lnTo>
                <a:lnTo>
                  <a:pt x="13213" y="50037"/>
                </a:lnTo>
                <a:lnTo>
                  <a:pt x="14581" y="50799"/>
                </a:lnTo>
                <a:lnTo>
                  <a:pt x="16122" y="51561"/>
                </a:lnTo>
                <a:lnTo>
                  <a:pt x="19733" y="53213"/>
                </a:lnTo>
                <a:lnTo>
                  <a:pt x="20089" y="53340"/>
                </a:lnTo>
                <a:lnTo>
                  <a:pt x="21032" y="53975"/>
                </a:lnTo>
                <a:lnTo>
                  <a:pt x="25437" y="66167"/>
                </a:lnTo>
                <a:lnTo>
                  <a:pt x="25276" y="67310"/>
                </a:lnTo>
                <a:lnTo>
                  <a:pt x="25080" y="68326"/>
                </a:lnTo>
                <a:lnTo>
                  <a:pt x="24494" y="70866"/>
                </a:lnTo>
                <a:lnTo>
                  <a:pt x="23505" y="74802"/>
                </a:lnTo>
                <a:lnTo>
                  <a:pt x="21757" y="97154"/>
                </a:lnTo>
                <a:lnTo>
                  <a:pt x="21876" y="99059"/>
                </a:lnTo>
                <a:lnTo>
                  <a:pt x="22136" y="101726"/>
                </a:lnTo>
                <a:lnTo>
                  <a:pt x="22332" y="103250"/>
                </a:lnTo>
                <a:lnTo>
                  <a:pt x="22723" y="103123"/>
                </a:lnTo>
                <a:lnTo>
                  <a:pt x="22884" y="102869"/>
                </a:lnTo>
                <a:lnTo>
                  <a:pt x="23079" y="102742"/>
                </a:lnTo>
                <a:lnTo>
                  <a:pt x="23666" y="101599"/>
                </a:lnTo>
                <a:lnTo>
                  <a:pt x="23827" y="101091"/>
                </a:lnTo>
                <a:lnTo>
                  <a:pt x="23942" y="100456"/>
                </a:lnTo>
                <a:lnTo>
                  <a:pt x="23898" y="96900"/>
                </a:lnTo>
                <a:lnTo>
                  <a:pt x="23746" y="96011"/>
                </a:lnTo>
                <a:lnTo>
                  <a:pt x="23627" y="93852"/>
                </a:lnTo>
                <a:lnTo>
                  <a:pt x="26299" y="77978"/>
                </a:lnTo>
                <a:lnTo>
                  <a:pt x="27242" y="76200"/>
                </a:lnTo>
                <a:lnTo>
                  <a:pt x="31862" y="58928"/>
                </a:lnTo>
                <a:lnTo>
                  <a:pt x="27357" y="58928"/>
                </a:lnTo>
                <a:lnTo>
                  <a:pt x="25908" y="53340"/>
                </a:lnTo>
                <a:lnTo>
                  <a:pt x="24404" y="48387"/>
                </a:lnTo>
                <a:lnTo>
                  <a:pt x="23700" y="46355"/>
                </a:lnTo>
                <a:lnTo>
                  <a:pt x="23033" y="44196"/>
                </a:lnTo>
                <a:lnTo>
                  <a:pt x="15375" y="28575"/>
                </a:lnTo>
                <a:lnTo>
                  <a:pt x="14938" y="27940"/>
                </a:lnTo>
                <a:lnTo>
                  <a:pt x="14501" y="27559"/>
                </a:lnTo>
                <a:lnTo>
                  <a:pt x="14156" y="27178"/>
                </a:lnTo>
                <a:lnTo>
                  <a:pt x="13489" y="26543"/>
                </a:lnTo>
                <a:lnTo>
                  <a:pt x="12546" y="25908"/>
                </a:lnTo>
                <a:lnTo>
                  <a:pt x="12224" y="25781"/>
                </a:lnTo>
                <a:lnTo>
                  <a:pt x="13489" y="25400"/>
                </a:lnTo>
                <a:lnTo>
                  <a:pt x="14627" y="25273"/>
                </a:lnTo>
                <a:lnTo>
                  <a:pt x="17531" y="25273"/>
                </a:lnTo>
                <a:lnTo>
                  <a:pt x="15214" y="19558"/>
                </a:lnTo>
                <a:lnTo>
                  <a:pt x="3737" y="1397"/>
                </a:lnTo>
                <a:lnTo>
                  <a:pt x="2276" y="0"/>
                </a:lnTo>
                <a:close/>
              </a:path>
              <a:path w="36195" h="103504">
                <a:moveTo>
                  <a:pt x="36091" y="33909"/>
                </a:moveTo>
                <a:lnTo>
                  <a:pt x="27357" y="58928"/>
                </a:lnTo>
                <a:lnTo>
                  <a:pt x="31862" y="58928"/>
                </a:lnTo>
                <a:lnTo>
                  <a:pt x="31687" y="44196"/>
                </a:lnTo>
                <a:lnTo>
                  <a:pt x="31659" y="43053"/>
                </a:lnTo>
                <a:lnTo>
                  <a:pt x="35953" y="34671"/>
                </a:lnTo>
                <a:lnTo>
                  <a:pt x="36091" y="33909"/>
                </a:lnTo>
                <a:close/>
              </a:path>
              <a:path w="36195" h="103504">
                <a:moveTo>
                  <a:pt x="30140" y="12827"/>
                </a:moveTo>
                <a:lnTo>
                  <a:pt x="24494" y="12827"/>
                </a:lnTo>
                <a:lnTo>
                  <a:pt x="24919" y="13716"/>
                </a:lnTo>
                <a:lnTo>
                  <a:pt x="25908" y="16383"/>
                </a:lnTo>
                <a:lnTo>
                  <a:pt x="26460" y="18923"/>
                </a:lnTo>
                <a:lnTo>
                  <a:pt x="26561" y="23876"/>
                </a:lnTo>
                <a:lnTo>
                  <a:pt x="26315" y="25654"/>
                </a:lnTo>
                <a:lnTo>
                  <a:pt x="25828" y="27559"/>
                </a:lnTo>
                <a:lnTo>
                  <a:pt x="25471" y="28575"/>
                </a:lnTo>
                <a:lnTo>
                  <a:pt x="24689" y="30353"/>
                </a:lnTo>
                <a:lnTo>
                  <a:pt x="24494" y="30734"/>
                </a:lnTo>
                <a:lnTo>
                  <a:pt x="23820" y="32766"/>
                </a:lnTo>
                <a:lnTo>
                  <a:pt x="23390" y="34671"/>
                </a:lnTo>
                <a:lnTo>
                  <a:pt x="23275" y="37084"/>
                </a:lnTo>
                <a:lnTo>
                  <a:pt x="23390" y="38227"/>
                </a:lnTo>
                <a:lnTo>
                  <a:pt x="23746" y="39243"/>
                </a:lnTo>
                <a:lnTo>
                  <a:pt x="23976" y="39751"/>
                </a:lnTo>
                <a:lnTo>
                  <a:pt x="24413" y="40259"/>
                </a:lnTo>
                <a:lnTo>
                  <a:pt x="24919" y="40640"/>
                </a:lnTo>
                <a:lnTo>
                  <a:pt x="25400" y="39751"/>
                </a:lnTo>
                <a:lnTo>
                  <a:pt x="26453" y="38100"/>
                </a:lnTo>
                <a:lnTo>
                  <a:pt x="27208" y="37084"/>
                </a:lnTo>
                <a:lnTo>
                  <a:pt x="28151" y="36068"/>
                </a:lnTo>
                <a:lnTo>
                  <a:pt x="30669" y="33909"/>
                </a:lnTo>
                <a:lnTo>
                  <a:pt x="36091" y="33909"/>
                </a:lnTo>
                <a:lnTo>
                  <a:pt x="35979" y="30607"/>
                </a:lnTo>
                <a:lnTo>
                  <a:pt x="29795" y="24130"/>
                </a:lnTo>
                <a:lnTo>
                  <a:pt x="29922" y="23876"/>
                </a:lnTo>
                <a:lnTo>
                  <a:pt x="30089" y="23114"/>
                </a:lnTo>
                <a:lnTo>
                  <a:pt x="30464" y="20955"/>
                </a:lnTo>
                <a:lnTo>
                  <a:pt x="30669" y="19304"/>
                </a:lnTo>
                <a:lnTo>
                  <a:pt x="30543" y="14732"/>
                </a:lnTo>
                <a:lnTo>
                  <a:pt x="30347" y="13589"/>
                </a:lnTo>
                <a:lnTo>
                  <a:pt x="30140" y="12827"/>
                </a:lnTo>
                <a:close/>
              </a:path>
              <a:path w="36195" h="103504">
                <a:moveTo>
                  <a:pt x="17531" y="25273"/>
                </a:moveTo>
                <a:lnTo>
                  <a:pt x="15133" y="25273"/>
                </a:lnTo>
                <a:lnTo>
                  <a:pt x="15996" y="25400"/>
                </a:lnTo>
                <a:lnTo>
                  <a:pt x="16398" y="25527"/>
                </a:lnTo>
                <a:lnTo>
                  <a:pt x="17019" y="25654"/>
                </a:lnTo>
                <a:lnTo>
                  <a:pt x="17766" y="26162"/>
                </a:lnTo>
                <a:lnTo>
                  <a:pt x="17531" y="25273"/>
                </a:lnTo>
                <a:close/>
              </a:path>
              <a:path w="36195" h="103504">
                <a:moveTo>
                  <a:pt x="24609" y="8128"/>
                </a:moveTo>
                <a:lnTo>
                  <a:pt x="18476" y="15367"/>
                </a:lnTo>
                <a:lnTo>
                  <a:pt x="18586" y="17018"/>
                </a:lnTo>
                <a:lnTo>
                  <a:pt x="18951" y="19812"/>
                </a:lnTo>
                <a:lnTo>
                  <a:pt x="19181" y="21209"/>
                </a:lnTo>
                <a:lnTo>
                  <a:pt x="19848" y="24257"/>
                </a:lnTo>
                <a:lnTo>
                  <a:pt x="20285" y="23876"/>
                </a:lnTo>
                <a:lnTo>
                  <a:pt x="24494" y="12827"/>
                </a:lnTo>
                <a:lnTo>
                  <a:pt x="30140" y="12827"/>
                </a:lnTo>
                <a:lnTo>
                  <a:pt x="27760" y="9271"/>
                </a:lnTo>
                <a:lnTo>
                  <a:pt x="27484" y="9017"/>
                </a:lnTo>
                <a:lnTo>
                  <a:pt x="27162" y="8890"/>
                </a:lnTo>
                <a:lnTo>
                  <a:pt x="26817" y="8636"/>
                </a:lnTo>
                <a:lnTo>
                  <a:pt x="25598" y="8255"/>
                </a:lnTo>
                <a:lnTo>
                  <a:pt x="25126" y="8255"/>
                </a:lnTo>
                <a:lnTo>
                  <a:pt x="24609" y="812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52301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9738" y="4825"/>
                </a:moveTo>
                <a:lnTo>
                  <a:pt x="6472" y="6730"/>
                </a:lnTo>
                <a:lnTo>
                  <a:pt x="6115" y="6984"/>
                </a:lnTo>
                <a:lnTo>
                  <a:pt x="3505" y="14223"/>
                </a:lnTo>
                <a:lnTo>
                  <a:pt x="3627" y="15239"/>
                </a:lnTo>
                <a:lnTo>
                  <a:pt x="3741" y="15874"/>
                </a:lnTo>
                <a:lnTo>
                  <a:pt x="4183" y="17779"/>
                </a:lnTo>
                <a:lnTo>
                  <a:pt x="5011" y="19811"/>
                </a:lnTo>
                <a:lnTo>
                  <a:pt x="3010" y="20319"/>
                </a:lnTo>
                <a:lnTo>
                  <a:pt x="0" y="24891"/>
                </a:lnTo>
                <a:lnTo>
                  <a:pt x="237" y="25907"/>
                </a:lnTo>
                <a:lnTo>
                  <a:pt x="7886" y="34670"/>
                </a:lnTo>
                <a:lnTo>
                  <a:pt x="9611" y="35940"/>
                </a:lnTo>
                <a:lnTo>
                  <a:pt x="12647" y="37718"/>
                </a:lnTo>
                <a:lnTo>
                  <a:pt x="15005" y="38861"/>
                </a:lnTo>
                <a:lnTo>
                  <a:pt x="16258" y="39496"/>
                </a:lnTo>
                <a:lnTo>
                  <a:pt x="15235" y="40639"/>
                </a:lnTo>
                <a:lnTo>
                  <a:pt x="14822" y="41528"/>
                </a:lnTo>
                <a:lnTo>
                  <a:pt x="14711" y="43433"/>
                </a:lnTo>
                <a:lnTo>
                  <a:pt x="14878" y="44195"/>
                </a:lnTo>
                <a:lnTo>
                  <a:pt x="15591" y="45465"/>
                </a:lnTo>
                <a:lnTo>
                  <a:pt x="15948" y="45846"/>
                </a:lnTo>
                <a:lnTo>
                  <a:pt x="16810" y="46862"/>
                </a:lnTo>
                <a:lnTo>
                  <a:pt x="20697" y="49529"/>
                </a:lnTo>
                <a:lnTo>
                  <a:pt x="21720" y="50164"/>
                </a:lnTo>
                <a:lnTo>
                  <a:pt x="30690" y="65023"/>
                </a:lnTo>
                <a:lnTo>
                  <a:pt x="31668" y="65531"/>
                </a:lnTo>
                <a:lnTo>
                  <a:pt x="32300" y="65785"/>
                </a:lnTo>
                <a:lnTo>
                  <a:pt x="33048" y="65912"/>
                </a:lnTo>
                <a:lnTo>
                  <a:pt x="33473" y="66039"/>
                </a:lnTo>
                <a:lnTo>
                  <a:pt x="34543" y="66166"/>
                </a:lnTo>
                <a:lnTo>
                  <a:pt x="35129" y="66166"/>
                </a:lnTo>
                <a:lnTo>
                  <a:pt x="35911" y="63753"/>
                </a:lnTo>
                <a:lnTo>
                  <a:pt x="36313" y="62864"/>
                </a:lnTo>
                <a:lnTo>
                  <a:pt x="37337" y="60959"/>
                </a:lnTo>
                <a:lnTo>
                  <a:pt x="37647" y="60451"/>
                </a:lnTo>
                <a:lnTo>
                  <a:pt x="38261" y="59562"/>
                </a:lnTo>
                <a:lnTo>
                  <a:pt x="34462" y="59562"/>
                </a:lnTo>
                <a:lnTo>
                  <a:pt x="34623" y="58419"/>
                </a:lnTo>
                <a:lnTo>
                  <a:pt x="34599" y="52958"/>
                </a:lnTo>
                <a:lnTo>
                  <a:pt x="30414" y="52958"/>
                </a:lnTo>
                <a:lnTo>
                  <a:pt x="26194" y="43941"/>
                </a:lnTo>
                <a:lnTo>
                  <a:pt x="24967" y="41528"/>
                </a:lnTo>
                <a:lnTo>
                  <a:pt x="20404" y="33654"/>
                </a:lnTo>
                <a:lnTo>
                  <a:pt x="18305" y="30479"/>
                </a:lnTo>
                <a:lnTo>
                  <a:pt x="17104" y="29209"/>
                </a:lnTo>
                <a:lnTo>
                  <a:pt x="16534" y="28574"/>
                </a:lnTo>
                <a:lnTo>
                  <a:pt x="9335" y="11683"/>
                </a:lnTo>
                <a:lnTo>
                  <a:pt x="9432" y="6730"/>
                </a:lnTo>
                <a:lnTo>
                  <a:pt x="9738" y="4825"/>
                </a:lnTo>
                <a:close/>
              </a:path>
              <a:path w="82550" h="66675">
                <a:moveTo>
                  <a:pt x="53022" y="22224"/>
                </a:moveTo>
                <a:lnTo>
                  <a:pt x="47095" y="34543"/>
                </a:lnTo>
                <a:lnTo>
                  <a:pt x="46973" y="35686"/>
                </a:lnTo>
                <a:lnTo>
                  <a:pt x="42914" y="46735"/>
                </a:lnTo>
                <a:lnTo>
                  <a:pt x="42132" y="47497"/>
                </a:lnTo>
                <a:lnTo>
                  <a:pt x="34462" y="59562"/>
                </a:lnTo>
                <a:lnTo>
                  <a:pt x="38261" y="59562"/>
                </a:lnTo>
                <a:lnTo>
                  <a:pt x="39249" y="58292"/>
                </a:lnTo>
                <a:lnTo>
                  <a:pt x="39568" y="57911"/>
                </a:lnTo>
                <a:lnTo>
                  <a:pt x="44881" y="54736"/>
                </a:lnTo>
                <a:lnTo>
                  <a:pt x="45594" y="54482"/>
                </a:lnTo>
                <a:lnTo>
                  <a:pt x="48457" y="54482"/>
                </a:lnTo>
                <a:lnTo>
                  <a:pt x="49009" y="54228"/>
                </a:lnTo>
                <a:lnTo>
                  <a:pt x="49481" y="53974"/>
                </a:lnTo>
                <a:lnTo>
                  <a:pt x="49952" y="53593"/>
                </a:lnTo>
                <a:lnTo>
                  <a:pt x="50194" y="53466"/>
                </a:lnTo>
                <a:lnTo>
                  <a:pt x="50585" y="53085"/>
                </a:lnTo>
                <a:lnTo>
                  <a:pt x="50895" y="52577"/>
                </a:lnTo>
                <a:lnTo>
                  <a:pt x="51332" y="50926"/>
                </a:lnTo>
                <a:lnTo>
                  <a:pt x="51482" y="50545"/>
                </a:lnTo>
                <a:lnTo>
                  <a:pt x="51677" y="50291"/>
                </a:lnTo>
                <a:lnTo>
                  <a:pt x="51953" y="49783"/>
                </a:lnTo>
                <a:lnTo>
                  <a:pt x="52861" y="48894"/>
                </a:lnTo>
                <a:lnTo>
                  <a:pt x="53494" y="48386"/>
                </a:lnTo>
                <a:lnTo>
                  <a:pt x="54276" y="47878"/>
                </a:lnTo>
                <a:lnTo>
                  <a:pt x="46261" y="47878"/>
                </a:lnTo>
                <a:lnTo>
                  <a:pt x="53494" y="25272"/>
                </a:lnTo>
                <a:lnTo>
                  <a:pt x="58089" y="25272"/>
                </a:lnTo>
                <a:lnTo>
                  <a:pt x="54356" y="22478"/>
                </a:lnTo>
                <a:lnTo>
                  <a:pt x="53022" y="22224"/>
                </a:lnTo>
                <a:close/>
              </a:path>
              <a:path w="82550" h="66675">
                <a:moveTo>
                  <a:pt x="48457" y="54482"/>
                </a:moveTo>
                <a:lnTo>
                  <a:pt x="45594" y="54482"/>
                </a:lnTo>
                <a:lnTo>
                  <a:pt x="45237" y="54736"/>
                </a:lnTo>
                <a:lnTo>
                  <a:pt x="47434" y="54736"/>
                </a:lnTo>
                <a:lnTo>
                  <a:pt x="48457" y="54482"/>
                </a:lnTo>
                <a:close/>
              </a:path>
              <a:path w="82550" h="66675">
                <a:moveTo>
                  <a:pt x="33519" y="31241"/>
                </a:moveTo>
                <a:lnTo>
                  <a:pt x="28287" y="31241"/>
                </a:lnTo>
                <a:lnTo>
                  <a:pt x="28212" y="31876"/>
                </a:lnTo>
                <a:lnTo>
                  <a:pt x="28091" y="32638"/>
                </a:lnTo>
                <a:lnTo>
                  <a:pt x="34599" y="52958"/>
                </a:lnTo>
                <a:lnTo>
                  <a:pt x="34428" y="51688"/>
                </a:lnTo>
                <a:lnTo>
                  <a:pt x="33910" y="49783"/>
                </a:lnTo>
                <a:lnTo>
                  <a:pt x="33715" y="49402"/>
                </a:lnTo>
                <a:lnTo>
                  <a:pt x="33554" y="48894"/>
                </a:lnTo>
                <a:lnTo>
                  <a:pt x="31900" y="43433"/>
                </a:lnTo>
                <a:lnTo>
                  <a:pt x="31997" y="39369"/>
                </a:lnTo>
                <a:lnTo>
                  <a:pt x="32059" y="38607"/>
                </a:lnTo>
                <a:lnTo>
                  <a:pt x="32461" y="37464"/>
                </a:lnTo>
                <a:lnTo>
                  <a:pt x="32813" y="36321"/>
                </a:lnTo>
                <a:lnTo>
                  <a:pt x="33209" y="34543"/>
                </a:lnTo>
                <a:lnTo>
                  <a:pt x="33315" y="33908"/>
                </a:lnTo>
                <a:lnTo>
                  <a:pt x="33416" y="33019"/>
                </a:lnTo>
                <a:lnTo>
                  <a:pt x="33519" y="31241"/>
                </a:lnTo>
                <a:close/>
              </a:path>
              <a:path w="82550" h="66675">
                <a:moveTo>
                  <a:pt x="82344" y="20827"/>
                </a:moveTo>
                <a:lnTo>
                  <a:pt x="75700" y="20827"/>
                </a:lnTo>
                <a:lnTo>
                  <a:pt x="77114" y="20954"/>
                </a:lnTo>
                <a:lnTo>
                  <a:pt x="78299" y="21208"/>
                </a:lnTo>
                <a:lnTo>
                  <a:pt x="79679" y="21716"/>
                </a:lnTo>
                <a:lnTo>
                  <a:pt x="80461" y="22097"/>
                </a:lnTo>
                <a:lnTo>
                  <a:pt x="80622" y="22224"/>
                </a:lnTo>
                <a:lnTo>
                  <a:pt x="79046" y="22859"/>
                </a:lnTo>
                <a:lnTo>
                  <a:pt x="75976" y="24510"/>
                </a:lnTo>
                <a:lnTo>
                  <a:pt x="72871" y="26288"/>
                </a:lnTo>
                <a:lnTo>
                  <a:pt x="69812" y="28193"/>
                </a:lnTo>
                <a:lnTo>
                  <a:pt x="68317" y="29209"/>
                </a:lnTo>
                <a:lnTo>
                  <a:pt x="66822" y="30352"/>
                </a:lnTo>
                <a:lnTo>
                  <a:pt x="63913" y="32384"/>
                </a:lnTo>
                <a:lnTo>
                  <a:pt x="59819" y="35686"/>
                </a:lnTo>
                <a:lnTo>
                  <a:pt x="57266" y="37718"/>
                </a:lnTo>
                <a:lnTo>
                  <a:pt x="52781" y="41655"/>
                </a:lnTo>
                <a:lnTo>
                  <a:pt x="49320" y="44830"/>
                </a:lnTo>
                <a:lnTo>
                  <a:pt x="46491" y="47624"/>
                </a:lnTo>
                <a:lnTo>
                  <a:pt x="46261" y="47878"/>
                </a:lnTo>
                <a:lnTo>
                  <a:pt x="54276" y="47878"/>
                </a:lnTo>
                <a:lnTo>
                  <a:pt x="55184" y="47370"/>
                </a:lnTo>
                <a:lnTo>
                  <a:pt x="56909" y="46608"/>
                </a:lnTo>
                <a:lnTo>
                  <a:pt x="58243" y="46100"/>
                </a:lnTo>
                <a:lnTo>
                  <a:pt x="60681" y="45338"/>
                </a:lnTo>
                <a:lnTo>
                  <a:pt x="61153" y="45338"/>
                </a:lnTo>
                <a:lnTo>
                  <a:pt x="62303" y="45084"/>
                </a:lnTo>
                <a:lnTo>
                  <a:pt x="63039" y="44957"/>
                </a:lnTo>
                <a:lnTo>
                  <a:pt x="64304" y="44449"/>
                </a:lnTo>
                <a:lnTo>
                  <a:pt x="65132" y="44195"/>
                </a:lnTo>
                <a:lnTo>
                  <a:pt x="65523" y="43941"/>
                </a:lnTo>
                <a:lnTo>
                  <a:pt x="66305" y="43306"/>
                </a:lnTo>
                <a:lnTo>
                  <a:pt x="67018" y="42798"/>
                </a:lnTo>
                <a:lnTo>
                  <a:pt x="67604" y="41909"/>
                </a:lnTo>
                <a:lnTo>
                  <a:pt x="67995" y="41020"/>
                </a:lnTo>
                <a:lnTo>
                  <a:pt x="68116" y="40639"/>
                </a:lnTo>
                <a:lnTo>
                  <a:pt x="68002" y="37718"/>
                </a:lnTo>
                <a:lnTo>
                  <a:pt x="67634" y="36575"/>
                </a:lnTo>
                <a:lnTo>
                  <a:pt x="67328" y="35813"/>
                </a:lnTo>
                <a:lnTo>
                  <a:pt x="67248" y="35051"/>
                </a:lnTo>
                <a:lnTo>
                  <a:pt x="74642" y="30225"/>
                </a:lnTo>
                <a:lnTo>
                  <a:pt x="76137" y="29463"/>
                </a:lnTo>
                <a:lnTo>
                  <a:pt x="78609" y="27812"/>
                </a:lnTo>
                <a:lnTo>
                  <a:pt x="79081" y="27431"/>
                </a:lnTo>
                <a:lnTo>
                  <a:pt x="79598" y="26923"/>
                </a:lnTo>
                <a:lnTo>
                  <a:pt x="80070" y="26542"/>
                </a:lnTo>
                <a:lnTo>
                  <a:pt x="80932" y="25526"/>
                </a:lnTo>
                <a:lnTo>
                  <a:pt x="81645" y="24383"/>
                </a:lnTo>
                <a:lnTo>
                  <a:pt x="82105" y="23240"/>
                </a:lnTo>
                <a:lnTo>
                  <a:pt x="82332" y="22351"/>
                </a:lnTo>
                <a:lnTo>
                  <a:pt x="82344" y="20827"/>
                </a:lnTo>
                <a:close/>
              </a:path>
              <a:path w="82550" h="66675">
                <a:moveTo>
                  <a:pt x="23931" y="14350"/>
                </a:moveTo>
                <a:lnTo>
                  <a:pt x="19569" y="22224"/>
                </a:lnTo>
                <a:lnTo>
                  <a:pt x="19689" y="23240"/>
                </a:lnTo>
                <a:lnTo>
                  <a:pt x="24630" y="36321"/>
                </a:lnTo>
                <a:lnTo>
                  <a:pt x="24756" y="35813"/>
                </a:lnTo>
                <a:lnTo>
                  <a:pt x="24952" y="35305"/>
                </a:lnTo>
                <a:lnTo>
                  <a:pt x="26044" y="33400"/>
                </a:lnTo>
                <a:lnTo>
                  <a:pt x="27229" y="32130"/>
                </a:lnTo>
                <a:lnTo>
                  <a:pt x="27735" y="31749"/>
                </a:lnTo>
                <a:lnTo>
                  <a:pt x="28287" y="31241"/>
                </a:lnTo>
                <a:lnTo>
                  <a:pt x="33519" y="31241"/>
                </a:lnTo>
                <a:lnTo>
                  <a:pt x="33398" y="29590"/>
                </a:lnTo>
                <a:lnTo>
                  <a:pt x="33326" y="29209"/>
                </a:lnTo>
                <a:lnTo>
                  <a:pt x="33002" y="27939"/>
                </a:lnTo>
                <a:lnTo>
                  <a:pt x="32530" y="26796"/>
                </a:lnTo>
                <a:lnTo>
                  <a:pt x="32395" y="26542"/>
                </a:lnTo>
                <a:lnTo>
                  <a:pt x="23066" y="26542"/>
                </a:lnTo>
                <a:lnTo>
                  <a:pt x="22663" y="26288"/>
                </a:lnTo>
                <a:lnTo>
                  <a:pt x="22474" y="26034"/>
                </a:lnTo>
                <a:lnTo>
                  <a:pt x="22548" y="25018"/>
                </a:lnTo>
                <a:lnTo>
                  <a:pt x="23882" y="21716"/>
                </a:lnTo>
                <a:lnTo>
                  <a:pt x="24317" y="19811"/>
                </a:lnTo>
                <a:lnTo>
                  <a:pt x="24427" y="19176"/>
                </a:lnTo>
                <a:lnTo>
                  <a:pt x="24314" y="15620"/>
                </a:lnTo>
                <a:lnTo>
                  <a:pt x="24239" y="15239"/>
                </a:lnTo>
                <a:lnTo>
                  <a:pt x="23931" y="14350"/>
                </a:lnTo>
                <a:close/>
              </a:path>
              <a:path w="82550" h="66675">
                <a:moveTo>
                  <a:pt x="58089" y="25272"/>
                </a:moveTo>
                <a:lnTo>
                  <a:pt x="53494" y="25272"/>
                </a:lnTo>
                <a:lnTo>
                  <a:pt x="54241" y="26034"/>
                </a:lnTo>
                <a:lnTo>
                  <a:pt x="54552" y="26288"/>
                </a:lnTo>
                <a:lnTo>
                  <a:pt x="55932" y="28066"/>
                </a:lnTo>
                <a:lnTo>
                  <a:pt x="56748" y="29590"/>
                </a:lnTo>
                <a:lnTo>
                  <a:pt x="57300" y="30987"/>
                </a:lnTo>
                <a:lnTo>
                  <a:pt x="57898" y="33146"/>
                </a:lnTo>
                <a:lnTo>
                  <a:pt x="58013" y="34035"/>
                </a:lnTo>
                <a:lnTo>
                  <a:pt x="60403" y="31495"/>
                </a:lnTo>
                <a:lnTo>
                  <a:pt x="62330" y="29209"/>
                </a:lnTo>
                <a:lnTo>
                  <a:pt x="64695" y="26034"/>
                </a:lnTo>
                <a:lnTo>
                  <a:pt x="59117" y="26034"/>
                </a:lnTo>
                <a:lnTo>
                  <a:pt x="58922" y="25907"/>
                </a:lnTo>
                <a:lnTo>
                  <a:pt x="58715" y="25907"/>
                </a:lnTo>
                <a:lnTo>
                  <a:pt x="58089" y="25272"/>
                </a:lnTo>
                <a:close/>
              </a:path>
              <a:path w="82550" h="66675">
                <a:moveTo>
                  <a:pt x="29356" y="24256"/>
                </a:moveTo>
                <a:lnTo>
                  <a:pt x="29000" y="24256"/>
                </a:lnTo>
                <a:lnTo>
                  <a:pt x="28609" y="24383"/>
                </a:lnTo>
                <a:lnTo>
                  <a:pt x="28206" y="24383"/>
                </a:lnTo>
                <a:lnTo>
                  <a:pt x="27309" y="24637"/>
                </a:lnTo>
                <a:lnTo>
                  <a:pt x="26320" y="25145"/>
                </a:lnTo>
                <a:lnTo>
                  <a:pt x="25768" y="25399"/>
                </a:lnTo>
                <a:lnTo>
                  <a:pt x="24480" y="26288"/>
                </a:lnTo>
                <a:lnTo>
                  <a:pt x="23606" y="26542"/>
                </a:lnTo>
                <a:lnTo>
                  <a:pt x="32395" y="26542"/>
                </a:lnTo>
                <a:lnTo>
                  <a:pt x="32059" y="25907"/>
                </a:lnTo>
                <a:lnTo>
                  <a:pt x="31472" y="25145"/>
                </a:lnTo>
                <a:lnTo>
                  <a:pt x="30805" y="24764"/>
                </a:lnTo>
                <a:lnTo>
                  <a:pt x="30575" y="24510"/>
                </a:lnTo>
                <a:lnTo>
                  <a:pt x="29667" y="24383"/>
                </a:lnTo>
                <a:lnTo>
                  <a:pt x="29356" y="24256"/>
                </a:lnTo>
                <a:close/>
              </a:path>
              <a:path w="82550" h="66675">
                <a:moveTo>
                  <a:pt x="69766" y="9016"/>
                </a:moveTo>
                <a:lnTo>
                  <a:pt x="59713" y="24891"/>
                </a:lnTo>
                <a:lnTo>
                  <a:pt x="59589" y="25526"/>
                </a:lnTo>
                <a:lnTo>
                  <a:pt x="59462" y="25780"/>
                </a:lnTo>
                <a:lnTo>
                  <a:pt x="59313" y="25907"/>
                </a:lnTo>
                <a:lnTo>
                  <a:pt x="59117" y="26034"/>
                </a:lnTo>
                <a:lnTo>
                  <a:pt x="64695" y="26034"/>
                </a:lnTo>
                <a:lnTo>
                  <a:pt x="71571" y="10032"/>
                </a:lnTo>
                <a:lnTo>
                  <a:pt x="71146" y="9778"/>
                </a:lnTo>
                <a:lnTo>
                  <a:pt x="70674" y="9397"/>
                </a:lnTo>
                <a:lnTo>
                  <a:pt x="70237" y="9270"/>
                </a:lnTo>
                <a:lnTo>
                  <a:pt x="69766" y="9016"/>
                </a:lnTo>
                <a:close/>
              </a:path>
              <a:path w="82550" h="66675">
                <a:moveTo>
                  <a:pt x="21766" y="11556"/>
                </a:moveTo>
                <a:lnTo>
                  <a:pt x="21364" y="11683"/>
                </a:lnTo>
                <a:lnTo>
                  <a:pt x="20352" y="11810"/>
                </a:lnTo>
                <a:lnTo>
                  <a:pt x="18616" y="12445"/>
                </a:lnTo>
                <a:lnTo>
                  <a:pt x="14844" y="19938"/>
                </a:lnTo>
                <a:lnTo>
                  <a:pt x="14967" y="21081"/>
                </a:lnTo>
                <a:lnTo>
                  <a:pt x="15074" y="21716"/>
                </a:lnTo>
                <a:lnTo>
                  <a:pt x="15315" y="22732"/>
                </a:lnTo>
                <a:lnTo>
                  <a:pt x="15430" y="20954"/>
                </a:lnTo>
                <a:lnTo>
                  <a:pt x="15752" y="19811"/>
                </a:lnTo>
                <a:lnTo>
                  <a:pt x="18938" y="15366"/>
                </a:lnTo>
                <a:lnTo>
                  <a:pt x="19800" y="14604"/>
                </a:lnTo>
                <a:lnTo>
                  <a:pt x="20306" y="14350"/>
                </a:lnTo>
                <a:lnTo>
                  <a:pt x="23931" y="14350"/>
                </a:lnTo>
                <a:lnTo>
                  <a:pt x="23652" y="13715"/>
                </a:lnTo>
                <a:lnTo>
                  <a:pt x="23275" y="13207"/>
                </a:lnTo>
                <a:lnTo>
                  <a:pt x="22663" y="12445"/>
                </a:lnTo>
                <a:lnTo>
                  <a:pt x="22238" y="12064"/>
                </a:lnTo>
                <a:lnTo>
                  <a:pt x="21766" y="11556"/>
                </a:lnTo>
                <a:close/>
              </a:path>
              <a:path w="82550" h="66675">
                <a:moveTo>
                  <a:pt x="78494" y="0"/>
                </a:moveTo>
                <a:lnTo>
                  <a:pt x="72319" y="21208"/>
                </a:lnTo>
                <a:lnTo>
                  <a:pt x="74090" y="20827"/>
                </a:lnTo>
                <a:lnTo>
                  <a:pt x="82344" y="20827"/>
                </a:lnTo>
                <a:lnTo>
                  <a:pt x="82151" y="19811"/>
                </a:lnTo>
                <a:lnTo>
                  <a:pt x="81921" y="19176"/>
                </a:lnTo>
                <a:lnTo>
                  <a:pt x="81406" y="18160"/>
                </a:lnTo>
                <a:lnTo>
                  <a:pt x="81013" y="17525"/>
                </a:lnTo>
                <a:lnTo>
                  <a:pt x="80006" y="16382"/>
                </a:lnTo>
                <a:lnTo>
                  <a:pt x="79633" y="16001"/>
                </a:lnTo>
                <a:lnTo>
                  <a:pt x="80070" y="14477"/>
                </a:lnTo>
                <a:lnTo>
                  <a:pt x="80514" y="12445"/>
                </a:lnTo>
                <a:lnTo>
                  <a:pt x="80741" y="10921"/>
                </a:lnTo>
                <a:lnTo>
                  <a:pt x="80865" y="9651"/>
                </a:lnTo>
                <a:lnTo>
                  <a:pt x="80785" y="6223"/>
                </a:lnTo>
                <a:lnTo>
                  <a:pt x="79276" y="1270"/>
                </a:lnTo>
                <a:lnTo>
                  <a:pt x="7849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10154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29" h="69850">
                <a:moveTo>
                  <a:pt x="10142" y="23729"/>
                </a:moveTo>
                <a:lnTo>
                  <a:pt x="0" y="31643"/>
                </a:lnTo>
                <a:lnTo>
                  <a:pt x="356" y="33441"/>
                </a:lnTo>
                <a:lnTo>
                  <a:pt x="586" y="34815"/>
                </a:lnTo>
                <a:lnTo>
                  <a:pt x="724" y="36338"/>
                </a:lnTo>
                <a:lnTo>
                  <a:pt x="768" y="42294"/>
                </a:lnTo>
                <a:lnTo>
                  <a:pt x="1023" y="42878"/>
                </a:lnTo>
                <a:lnTo>
                  <a:pt x="1269" y="43542"/>
                </a:lnTo>
                <a:lnTo>
                  <a:pt x="1460" y="43977"/>
                </a:lnTo>
                <a:lnTo>
                  <a:pt x="1960" y="46795"/>
                </a:lnTo>
                <a:lnTo>
                  <a:pt x="3346" y="69230"/>
                </a:lnTo>
                <a:lnTo>
                  <a:pt x="3852" y="68520"/>
                </a:lnTo>
                <a:lnTo>
                  <a:pt x="6451" y="63046"/>
                </a:lnTo>
                <a:lnTo>
                  <a:pt x="7003" y="62336"/>
                </a:lnTo>
                <a:lnTo>
                  <a:pt x="16869" y="57755"/>
                </a:lnTo>
                <a:lnTo>
                  <a:pt x="30221" y="57755"/>
                </a:lnTo>
                <a:lnTo>
                  <a:pt x="31451" y="57125"/>
                </a:lnTo>
                <a:lnTo>
                  <a:pt x="35269" y="52899"/>
                </a:lnTo>
                <a:lnTo>
                  <a:pt x="37350" y="52784"/>
                </a:lnTo>
                <a:lnTo>
                  <a:pt x="51823" y="44092"/>
                </a:lnTo>
                <a:lnTo>
                  <a:pt x="51764" y="42168"/>
                </a:lnTo>
                <a:lnTo>
                  <a:pt x="51621" y="41194"/>
                </a:lnTo>
                <a:lnTo>
                  <a:pt x="51196" y="39786"/>
                </a:lnTo>
                <a:lnTo>
                  <a:pt x="50954" y="39121"/>
                </a:lnTo>
                <a:lnTo>
                  <a:pt x="50678" y="38537"/>
                </a:lnTo>
                <a:lnTo>
                  <a:pt x="52449" y="37438"/>
                </a:lnTo>
                <a:lnTo>
                  <a:pt x="62121" y="23775"/>
                </a:lnTo>
                <a:lnTo>
                  <a:pt x="11442" y="23775"/>
                </a:lnTo>
                <a:lnTo>
                  <a:pt x="10142" y="23729"/>
                </a:lnTo>
                <a:close/>
              </a:path>
              <a:path w="62229" h="69850">
                <a:moveTo>
                  <a:pt x="30221" y="57755"/>
                </a:moveTo>
                <a:lnTo>
                  <a:pt x="16869" y="57755"/>
                </a:lnTo>
                <a:lnTo>
                  <a:pt x="18675" y="57915"/>
                </a:lnTo>
                <a:lnTo>
                  <a:pt x="19422" y="58030"/>
                </a:lnTo>
                <a:lnTo>
                  <a:pt x="25598" y="58854"/>
                </a:lnTo>
                <a:lnTo>
                  <a:pt x="26380" y="58774"/>
                </a:lnTo>
                <a:lnTo>
                  <a:pt x="27921" y="58534"/>
                </a:lnTo>
                <a:lnTo>
                  <a:pt x="28588" y="58385"/>
                </a:lnTo>
                <a:lnTo>
                  <a:pt x="29908" y="57915"/>
                </a:lnTo>
                <a:lnTo>
                  <a:pt x="30221" y="57755"/>
                </a:lnTo>
                <a:close/>
              </a:path>
              <a:path w="62229" h="69850">
                <a:moveTo>
                  <a:pt x="16950" y="7993"/>
                </a:moveTo>
                <a:lnTo>
                  <a:pt x="16042" y="8074"/>
                </a:lnTo>
                <a:lnTo>
                  <a:pt x="15260" y="8303"/>
                </a:lnTo>
                <a:lnTo>
                  <a:pt x="14903" y="8497"/>
                </a:lnTo>
                <a:lnTo>
                  <a:pt x="14547" y="8658"/>
                </a:lnTo>
                <a:lnTo>
                  <a:pt x="10616" y="19938"/>
                </a:lnTo>
                <a:lnTo>
                  <a:pt x="10740" y="21152"/>
                </a:lnTo>
                <a:lnTo>
                  <a:pt x="10970" y="22401"/>
                </a:lnTo>
                <a:lnTo>
                  <a:pt x="11327" y="23535"/>
                </a:lnTo>
                <a:lnTo>
                  <a:pt x="11442" y="23775"/>
                </a:lnTo>
                <a:lnTo>
                  <a:pt x="62121" y="23775"/>
                </a:lnTo>
                <a:lnTo>
                  <a:pt x="62040" y="22366"/>
                </a:lnTo>
                <a:lnTo>
                  <a:pt x="61925" y="21542"/>
                </a:lnTo>
                <a:lnTo>
                  <a:pt x="61509" y="19938"/>
                </a:lnTo>
                <a:lnTo>
                  <a:pt x="44906" y="19938"/>
                </a:lnTo>
                <a:lnTo>
                  <a:pt x="44584" y="18839"/>
                </a:lnTo>
                <a:lnTo>
                  <a:pt x="37983" y="15357"/>
                </a:lnTo>
                <a:lnTo>
                  <a:pt x="38260" y="13158"/>
                </a:lnTo>
                <a:lnTo>
                  <a:pt x="38373" y="11910"/>
                </a:lnTo>
                <a:lnTo>
                  <a:pt x="38408" y="10181"/>
                </a:lnTo>
                <a:lnTo>
                  <a:pt x="22412" y="10181"/>
                </a:lnTo>
                <a:lnTo>
                  <a:pt x="20998" y="9242"/>
                </a:lnTo>
                <a:lnTo>
                  <a:pt x="19698" y="8577"/>
                </a:lnTo>
                <a:lnTo>
                  <a:pt x="19066" y="8348"/>
                </a:lnTo>
                <a:lnTo>
                  <a:pt x="18514" y="8188"/>
                </a:lnTo>
                <a:lnTo>
                  <a:pt x="17973" y="8074"/>
                </a:lnTo>
                <a:lnTo>
                  <a:pt x="16950" y="7993"/>
                </a:lnTo>
                <a:close/>
              </a:path>
              <a:path w="62229" h="69850">
                <a:moveTo>
                  <a:pt x="54968" y="13869"/>
                </a:moveTo>
                <a:lnTo>
                  <a:pt x="44906" y="19938"/>
                </a:lnTo>
                <a:lnTo>
                  <a:pt x="61509" y="19938"/>
                </a:lnTo>
                <a:lnTo>
                  <a:pt x="54968" y="13869"/>
                </a:lnTo>
                <a:close/>
              </a:path>
              <a:path w="62229" h="69850">
                <a:moveTo>
                  <a:pt x="39754" y="15117"/>
                </a:moveTo>
                <a:lnTo>
                  <a:pt x="39282" y="15117"/>
                </a:lnTo>
                <a:lnTo>
                  <a:pt x="38845" y="15163"/>
                </a:lnTo>
                <a:lnTo>
                  <a:pt x="38213" y="15277"/>
                </a:lnTo>
                <a:lnTo>
                  <a:pt x="37983" y="15357"/>
                </a:lnTo>
                <a:lnTo>
                  <a:pt x="41147" y="15357"/>
                </a:lnTo>
                <a:lnTo>
                  <a:pt x="40306" y="15163"/>
                </a:lnTo>
                <a:lnTo>
                  <a:pt x="39754" y="15117"/>
                </a:lnTo>
                <a:close/>
              </a:path>
              <a:path w="62229" h="69850">
                <a:moveTo>
                  <a:pt x="30899" y="0"/>
                </a:moveTo>
                <a:lnTo>
                  <a:pt x="22412" y="10181"/>
                </a:lnTo>
                <a:lnTo>
                  <a:pt x="38408" y="10181"/>
                </a:lnTo>
                <a:lnTo>
                  <a:pt x="308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13385" y="333340"/>
            <a:ext cx="55244" cy="44450"/>
          </a:xfrm>
          <a:custGeom>
            <a:avLst/>
            <a:gdLst/>
            <a:ahLst/>
            <a:cxnLst/>
            <a:rect l="l" t="t" r="r" b="b"/>
            <a:pathLst>
              <a:path w="55245" h="44450">
                <a:moveTo>
                  <a:pt x="19181" y="8818"/>
                </a:moveTo>
                <a:lnTo>
                  <a:pt x="10338" y="20992"/>
                </a:lnTo>
                <a:lnTo>
                  <a:pt x="9199" y="21771"/>
                </a:lnTo>
                <a:lnTo>
                  <a:pt x="0" y="43977"/>
                </a:lnTo>
                <a:lnTo>
                  <a:pt x="310" y="43382"/>
                </a:lnTo>
                <a:lnTo>
                  <a:pt x="701" y="42718"/>
                </a:lnTo>
                <a:lnTo>
                  <a:pt x="7509" y="37907"/>
                </a:lnTo>
                <a:lnTo>
                  <a:pt x="8095" y="37747"/>
                </a:lnTo>
                <a:lnTo>
                  <a:pt x="8728" y="37633"/>
                </a:lnTo>
                <a:lnTo>
                  <a:pt x="9349" y="37552"/>
                </a:lnTo>
                <a:lnTo>
                  <a:pt x="10683" y="37472"/>
                </a:lnTo>
                <a:lnTo>
                  <a:pt x="27438" y="37472"/>
                </a:lnTo>
                <a:lnTo>
                  <a:pt x="28381" y="36842"/>
                </a:lnTo>
                <a:lnTo>
                  <a:pt x="28933" y="36338"/>
                </a:lnTo>
                <a:lnTo>
                  <a:pt x="29519" y="35709"/>
                </a:lnTo>
                <a:lnTo>
                  <a:pt x="29956" y="35124"/>
                </a:lnTo>
                <a:lnTo>
                  <a:pt x="30423" y="34300"/>
                </a:lnTo>
                <a:lnTo>
                  <a:pt x="5071" y="34300"/>
                </a:lnTo>
                <a:lnTo>
                  <a:pt x="5391" y="33246"/>
                </a:lnTo>
                <a:lnTo>
                  <a:pt x="9866" y="27142"/>
                </a:lnTo>
                <a:lnTo>
                  <a:pt x="11022" y="26398"/>
                </a:lnTo>
                <a:lnTo>
                  <a:pt x="17651" y="18518"/>
                </a:lnTo>
                <a:lnTo>
                  <a:pt x="25264" y="18518"/>
                </a:lnTo>
                <a:lnTo>
                  <a:pt x="31102" y="11784"/>
                </a:lnTo>
                <a:lnTo>
                  <a:pt x="24689" y="11784"/>
                </a:lnTo>
                <a:lnTo>
                  <a:pt x="23621" y="10696"/>
                </a:lnTo>
                <a:lnTo>
                  <a:pt x="22419" y="9837"/>
                </a:lnTo>
                <a:lnTo>
                  <a:pt x="21780" y="9482"/>
                </a:lnTo>
                <a:lnTo>
                  <a:pt x="20986" y="9127"/>
                </a:lnTo>
                <a:lnTo>
                  <a:pt x="20124" y="8887"/>
                </a:lnTo>
                <a:lnTo>
                  <a:pt x="19181" y="8818"/>
                </a:lnTo>
                <a:close/>
              </a:path>
              <a:path w="55245" h="44450">
                <a:moveTo>
                  <a:pt x="27438" y="37472"/>
                </a:moveTo>
                <a:lnTo>
                  <a:pt x="10683" y="37472"/>
                </a:lnTo>
                <a:lnTo>
                  <a:pt x="12925" y="37587"/>
                </a:lnTo>
                <a:lnTo>
                  <a:pt x="14581" y="37862"/>
                </a:lnTo>
                <a:lnTo>
                  <a:pt x="17996" y="38652"/>
                </a:lnTo>
                <a:lnTo>
                  <a:pt x="19296" y="38801"/>
                </a:lnTo>
                <a:lnTo>
                  <a:pt x="20676" y="38881"/>
                </a:lnTo>
                <a:lnTo>
                  <a:pt x="22125" y="38881"/>
                </a:lnTo>
                <a:lnTo>
                  <a:pt x="22838" y="38847"/>
                </a:lnTo>
                <a:lnTo>
                  <a:pt x="23585" y="38766"/>
                </a:lnTo>
                <a:lnTo>
                  <a:pt x="25034" y="38457"/>
                </a:lnTo>
                <a:lnTo>
                  <a:pt x="25747" y="38262"/>
                </a:lnTo>
                <a:lnTo>
                  <a:pt x="26715" y="37862"/>
                </a:lnTo>
                <a:lnTo>
                  <a:pt x="27438" y="37472"/>
                </a:lnTo>
                <a:close/>
              </a:path>
              <a:path w="55245" h="44450">
                <a:moveTo>
                  <a:pt x="54013" y="206"/>
                </a:moveTo>
                <a:lnTo>
                  <a:pt x="39386" y="16445"/>
                </a:lnTo>
                <a:lnTo>
                  <a:pt x="38408" y="17190"/>
                </a:lnTo>
                <a:lnTo>
                  <a:pt x="22918" y="25264"/>
                </a:lnTo>
                <a:lnTo>
                  <a:pt x="20239" y="26398"/>
                </a:lnTo>
                <a:lnTo>
                  <a:pt x="5071" y="34300"/>
                </a:lnTo>
                <a:lnTo>
                  <a:pt x="30423" y="34300"/>
                </a:lnTo>
                <a:lnTo>
                  <a:pt x="30784" y="33601"/>
                </a:lnTo>
                <a:lnTo>
                  <a:pt x="31325" y="31723"/>
                </a:lnTo>
                <a:lnTo>
                  <a:pt x="39529" y="31723"/>
                </a:lnTo>
                <a:lnTo>
                  <a:pt x="45858" y="26741"/>
                </a:lnTo>
                <a:lnTo>
                  <a:pt x="45738" y="23924"/>
                </a:lnTo>
                <a:lnTo>
                  <a:pt x="45481" y="22836"/>
                </a:lnTo>
                <a:lnTo>
                  <a:pt x="44423" y="20167"/>
                </a:lnTo>
                <a:lnTo>
                  <a:pt x="43629" y="18679"/>
                </a:lnTo>
                <a:lnTo>
                  <a:pt x="44308" y="18289"/>
                </a:lnTo>
                <a:lnTo>
                  <a:pt x="47252" y="16365"/>
                </a:lnTo>
                <a:lnTo>
                  <a:pt x="48471" y="15392"/>
                </a:lnTo>
                <a:lnTo>
                  <a:pt x="49138" y="14888"/>
                </a:lnTo>
                <a:lnTo>
                  <a:pt x="49770" y="14292"/>
                </a:lnTo>
                <a:lnTo>
                  <a:pt x="50437" y="13708"/>
                </a:lnTo>
                <a:lnTo>
                  <a:pt x="51069" y="13078"/>
                </a:lnTo>
                <a:lnTo>
                  <a:pt x="55229" y="5726"/>
                </a:lnTo>
                <a:lnTo>
                  <a:pt x="55117" y="2897"/>
                </a:lnTo>
                <a:lnTo>
                  <a:pt x="54876" y="2004"/>
                </a:lnTo>
                <a:lnTo>
                  <a:pt x="54485" y="1099"/>
                </a:lnTo>
                <a:lnTo>
                  <a:pt x="54013" y="206"/>
                </a:lnTo>
                <a:close/>
              </a:path>
              <a:path w="55245" h="44450">
                <a:moveTo>
                  <a:pt x="39529" y="31723"/>
                </a:moveTo>
                <a:lnTo>
                  <a:pt x="31325" y="31723"/>
                </a:lnTo>
                <a:lnTo>
                  <a:pt x="32233" y="31838"/>
                </a:lnTo>
                <a:lnTo>
                  <a:pt x="35257" y="32032"/>
                </a:lnTo>
                <a:lnTo>
                  <a:pt x="36051" y="32032"/>
                </a:lnTo>
                <a:lnTo>
                  <a:pt x="37661" y="31952"/>
                </a:lnTo>
                <a:lnTo>
                  <a:pt x="38489" y="31872"/>
                </a:lnTo>
                <a:lnTo>
                  <a:pt x="39529" y="31723"/>
                </a:lnTo>
                <a:close/>
              </a:path>
              <a:path w="55245" h="44450">
                <a:moveTo>
                  <a:pt x="25264" y="18518"/>
                </a:moveTo>
                <a:lnTo>
                  <a:pt x="17651" y="18518"/>
                </a:lnTo>
                <a:lnTo>
                  <a:pt x="17847" y="19194"/>
                </a:lnTo>
                <a:lnTo>
                  <a:pt x="17883" y="19389"/>
                </a:lnTo>
                <a:lnTo>
                  <a:pt x="17990" y="22481"/>
                </a:lnTo>
                <a:lnTo>
                  <a:pt x="17881" y="23145"/>
                </a:lnTo>
                <a:lnTo>
                  <a:pt x="17660" y="24004"/>
                </a:lnTo>
                <a:lnTo>
                  <a:pt x="17295" y="25023"/>
                </a:lnTo>
                <a:lnTo>
                  <a:pt x="19882" y="23145"/>
                </a:lnTo>
                <a:lnTo>
                  <a:pt x="21122" y="22160"/>
                </a:lnTo>
                <a:lnTo>
                  <a:pt x="23275" y="20362"/>
                </a:lnTo>
                <a:lnTo>
                  <a:pt x="25264" y="18518"/>
                </a:lnTo>
                <a:close/>
              </a:path>
              <a:path w="55245" h="44450">
                <a:moveTo>
                  <a:pt x="42360" y="5875"/>
                </a:moveTo>
                <a:lnTo>
                  <a:pt x="34199" y="5875"/>
                </a:lnTo>
                <a:lnTo>
                  <a:pt x="34244" y="6264"/>
                </a:lnTo>
                <a:lnTo>
                  <a:pt x="34371" y="10307"/>
                </a:lnTo>
                <a:lnTo>
                  <a:pt x="32475" y="18679"/>
                </a:lnTo>
                <a:lnTo>
                  <a:pt x="33417" y="17980"/>
                </a:lnTo>
                <a:lnTo>
                  <a:pt x="42295" y="6470"/>
                </a:lnTo>
                <a:lnTo>
                  <a:pt x="42360" y="5875"/>
                </a:lnTo>
                <a:close/>
              </a:path>
              <a:path w="55245" h="44450">
                <a:moveTo>
                  <a:pt x="37615" y="0"/>
                </a:moveTo>
                <a:lnTo>
                  <a:pt x="24689" y="11784"/>
                </a:lnTo>
                <a:lnTo>
                  <a:pt x="31102" y="11784"/>
                </a:lnTo>
                <a:lnTo>
                  <a:pt x="32678" y="9288"/>
                </a:lnTo>
                <a:lnTo>
                  <a:pt x="33613" y="7444"/>
                </a:lnTo>
                <a:lnTo>
                  <a:pt x="34084" y="6264"/>
                </a:lnTo>
                <a:lnTo>
                  <a:pt x="34199" y="5875"/>
                </a:lnTo>
                <a:lnTo>
                  <a:pt x="42360" y="5875"/>
                </a:lnTo>
                <a:lnTo>
                  <a:pt x="38489" y="125"/>
                </a:lnTo>
                <a:lnTo>
                  <a:pt x="3761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36985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5" h="17145">
                <a:moveTo>
                  <a:pt x="3561" y="0"/>
                </a:moveTo>
                <a:lnTo>
                  <a:pt x="0" y="15506"/>
                </a:lnTo>
                <a:lnTo>
                  <a:pt x="100" y="16881"/>
                </a:lnTo>
                <a:lnTo>
                  <a:pt x="5608" y="7913"/>
                </a:lnTo>
                <a:lnTo>
                  <a:pt x="5482" y="4111"/>
                </a:lnTo>
                <a:lnTo>
                  <a:pt x="35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3206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4760" y="0"/>
                </a:moveTo>
                <a:lnTo>
                  <a:pt x="0" y="9162"/>
                </a:lnTo>
                <a:lnTo>
                  <a:pt x="241" y="11360"/>
                </a:lnTo>
                <a:lnTo>
                  <a:pt x="436" y="11441"/>
                </a:lnTo>
                <a:lnTo>
                  <a:pt x="942" y="11555"/>
                </a:lnTo>
                <a:lnTo>
                  <a:pt x="1299" y="11555"/>
                </a:lnTo>
                <a:lnTo>
                  <a:pt x="1690" y="11509"/>
                </a:lnTo>
                <a:lnTo>
                  <a:pt x="4849" y="790"/>
                </a:lnTo>
                <a:lnTo>
                  <a:pt x="5036" y="45"/>
                </a:lnTo>
                <a:lnTo>
                  <a:pt x="476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77207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333" y="5794"/>
                </a:moveTo>
                <a:lnTo>
                  <a:pt x="1023" y="6230"/>
                </a:lnTo>
                <a:lnTo>
                  <a:pt x="666" y="6665"/>
                </a:lnTo>
                <a:lnTo>
                  <a:pt x="0" y="7638"/>
                </a:lnTo>
                <a:lnTo>
                  <a:pt x="4323" y="12884"/>
                </a:lnTo>
                <a:lnTo>
                  <a:pt x="4174" y="13124"/>
                </a:lnTo>
                <a:lnTo>
                  <a:pt x="3852" y="13903"/>
                </a:lnTo>
                <a:lnTo>
                  <a:pt x="3702" y="14453"/>
                </a:lnTo>
                <a:lnTo>
                  <a:pt x="3702" y="17190"/>
                </a:lnTo>
                <a:lnTo>
                  <a:pt x="3932" y="18175"/>
                </a:lnTo>
                <a:lnTo>
                  <a:pt x="10660" y="26432"/>
                </a:lnTo>
                <a:lnTo>
                  <a:pt x="11603" y="27062"/>
                </a:lnTo>
                <a:lnTo>
                  <a:pt x="12385" y="27680"/>
                </a:lnTo>
                <a:lnTo>
                  <a:pt x="14386" y="27680"/>
                </a:lnTo>
                <a:lnTo>
                  <a:pt x="16088" y="29639"/>
                </a:lnTo>
                <a:lnTo>
                  <a:pt x="16674" y="30383"/>
                </a:lnTo>
                <a:lnTo>
                  <a:pt x="16559" y="28826"/>
                </a:lnTo>
                <a:lnTo>
                  <a:pt x="16237" y="26203"/>
                </a:lnTo>
                <a:lnTo>
                  <a:pt x="11798" y="10971"/>
                </a:lnTo>
                <a:lnTo>
                  <a:pt x="11476" y="9952"/>
                </a:lnTo>
                <a:lnTo>
                  <a:pt x="10464" y="7329"/>
                </a:lnTo>
                <a:lnTo>
                  <a:pt x="10142" y="6585"/>
                </a:lnTo>
                <a:lnTo>
                  <a:pt x="2046" y="6585"/>
                </a:lnTo>
                <a:lnTo>
                  <a:pt x="1333" y="5794"/>
                </a:lnTo>
                <a:close/>
              </a:path>
              <a:path w="17145" h="30479">
                <a:moveTo>
                  <a:pt x="5864" y="0"/>
                </a:moveTo>
                <a:lnTo>
                  <a:pt x="5669" y="400"/>
                </a:lnTo>
                <a:lnTo>
                  <a:pt x="5186" y="1099"/>
                </a:lnTo>
                <a:lnTo>
                  <a:pt x="4956" y="1488"/>
                </a:lnTo>
                <a:lnTo>
                  <a:pt x="6175" y="2782"/>
                </a:lnTo>
                <a:lnTo>
                  <a:pt x="2046" y="6585"/>
                </a:lnTo>
                <a:lnTo>
                  <a:pt x="10142" y="6585"/>
                </a:lnTo>
                <a:lnTo>
                  <a:pt x="6646" y="939"/>
                </a:lnTo>
                <a:lnTo>
                  <a:pt x="58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70445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299" y="2267"/>
                </a:moveTo>
                <a:lnTo>
                  <a:pt x="15329" y="14246"/>
                </a:lnTo>
                <a:lnTo>
                  <a:pt x="14466" y="13433"/>
                </a:lnTo>
                <a:lnTo>
                  <a:pt x="12776" y="11704"/>
                </a:lnTo>
                <a:lnTo>
                  <a:pt x="12155" y="11005"/>
                </a:lnTo>
                <a:lnTo>
                  <a:pt x="10775" y="9242"/>
                </a:lnTo>
                <a:lnTo>
                  <a:pt x="9521" y="7444"/>
                </a:lnTo>
                <a:lnTo>
                  <a:pt x="8709" y="6069"/>
                </a:lnTo>
                <a:lnTo>
                  <a:pt x="4875" y="6069"/>
                </a:lnTo>
                <a:lnTo>
                  <a:pt x="3817" y="5210"/>
                </a:lnTo>
                <a:lnTo>
                  <a:pt x="3300" y="4695"/>
                </a:lnTo>
                <a:lnTo>
                  <a:pt x="2679" y="4031"/>
                </a:lnTo>
                <a:lnTo>
                  <a:pt x="2012" y="3252"/>
                </a:lnTo>
                <a:lnTo>
                  <a:pt x="1299" y="2267"/>
                </a:lnTo>
                <a:close/>
              </a:path>
              <a:path w="15875" h="14604">
                <a:moveTo>
                  <a:pt x="5899" y="0"/>
                </a:moveTo>
                <a:lnTo>
                  <a:pt x="4875" y="6069"/>
                </a:lnTo>
                <a:lnTo>
                  <a:pt x="8709" y="6069"/>
                </a:lnTo>
                <a:lnTo>
                  <a:pt x="8102" y="5016"/>
                </a:lnTo>
                <a:lnTo>
                  <a:pt x="7500" y="3836"/>
                </a:lnTo>
                <a:lnTo>
                  <a:pt x="6405" y="1454"/>
                </a:lnTo>
                <a:lnTo>
                  <a:pt x="5899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64742" y="43268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40">
                <a:moveTo>
                  <a:pt x="3346" y="0"/>
                </a:moveTo>
                <a:lnTo>
                  <a:pt x="1966" y="469"/>
                </a:lnTo>
                <a:lnTo>
                  <a:pt x="908" y="664"/>
                </a:lnTo>
                <a:lnTo>
                  <a:pt x="0" y="2301"/>
                </a:lnTo>
                <a:lnTo>
                  <a:pt x="3656" y="2301"/>
                </a:lnTo>
                <a:lnTo>
                  <a:pt x="3346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55364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2696" y="1328"/>
                </a:moveTo>
                <a:lnTo>
                  <a:pt x="3555" y="2233"/>
                </a:lnTo>
                <a:lnTo>
                  <a:pt x="3666" y="2542"/>
                </a:lnTo>
                <a:lnTo>
                  <a:pt x="0" y="18472"/>
                </a:lnTo>
                <a:lnTo>
                  <a:pt x="118" y="19538"/>
                </a:lnTo>
                <a:lnTo>
                  <a:pt x="12609" y="42168"/>
                </a:lnTo>
                <a:lnTo>
                  <a:pt x="12839" y="40599"/>
                </a:lnTo>
                <a:lnTo>
                  <a:pt x="13000" y="39820"/>
                </a:lnTo>
                <a:lnTo>
                  <a:pt x="34147" y="12643"/>
                </a:lnTo>
                <a:lnTo>
                  <a:pt x="35251" y="11864"/>
                </a:lnTo>
                <a:lnTo>
                  <a:pt x="37218" y="10250"/>
                </a:lnTo>
                <a:lnTo>
                  <a:pt x="39104" y="8417"/>
                </a:lnTo>
                <a:lnTo>
                  <a:pt x="41018" y="6264"/>
                </a:lnTo>
                <a:lnTo>
                  <a:pt x="17875" y="6264"/>
                </a:lnTo>
                <a:lnTo>
                  <a:pt x="16611" y="6104"/>
                </a:lnTo>
                <a:lnTo>
                  <a:pt x="11685" y="1557"/>
                </a:lnTo>
                <a:lnTo>
                  <a:pt x="4858" y="1557"/>
                </a:lnTo>
                <a:lnTo>
                  <a:pt x="3409" y="1488"/>
                </a:lnTo>
                <a:lnTo>
                  <a:pt x="2696" y="1328"/>
                </a:lnTo>
                <a:close/>
              </a:path>
              <a:path w="41275" h="42545">
                <a:moveTo>
                  <a:pt x="33366" y="1523"/>
                </a:moveTo>
                <a:lnTo>
                  <a:pt x="25419" y="4111"/>
                </a:lnTo>
                <a:lnTo>
                  <a:pt x="24085" y="4810"/>
                </a:lnTo>
                <a:lnTo>
                  <a:pt x="18508" y="6264"/>
                </a:lnTo>
                <a:lnTo>
                  <a:pt x="41018" y="6264"/>
                </a:lnTo>
                <a:lnTo>
                  <a:pt x="41160" y="6104"/>
                </a:lnTo>
                <a:lnTo>
                  <a:pt x="41091" y="5875"/>
                </a:lnTo>
                <a:lnTo>
                  <a:pt x="40622" y="5394"/>
                </a:lnTo>
                <a:lnTo>
                  <a:pt x="33998" y="1557"/>
                </a:lnTo>
                <a:lnTo>
                  <a:pt x="33366" y="1523"/>
                </a:lnTo>
                <a:close/>
              </a:path>
              <a:path w="41275" h="42545">
                <a:moveTo>
                  <a:pt x="11114" y="0"/>
                </a:moveTo>
                <a:lnTo>
                  <a:pt x="4858" y="1557"/>
                </a:lnTo>
                <a:lnTo>
                  <a:pt x="11685" y="1557"/>
                </a:lnTo>
                <a:lnTo>
                  <a:pt x="1111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83470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21420" y="21565"/>
                </a:moveTo>
                <a:lnTo>
                  <a:pt x="14850" y="21565"/>
                </a:lnTo>
                <a:lnTo>
                  <a:pt x="15045" y="21725"/>
                </a:lnTo>
                <a:lnTo>
                  <a:pt x="15168" y="22000"/>
                </a:lnTo>
                <a:lnTo>
                  <a:pt x="15954" y="24348"/>
                </a:lnTo>
                <a:lnTo>
                  <a:pt x="15367" y="25172"/>
                </a:lnTo>
                <a:lnTo>
                  <a:pt x="14378" y="26776"/>
                </a:lnTo>
                <a:lnTo>
                  <a:pt x="12181" y="36957"/>
                </a:lnTo>
                <a:lnTo>
                  <a:pt x="12289" y="37930"/>
                </a:lnTo>
                <a:lnTo>
                  <a:pt x="12547" y="39545"/>
                </a:lnTo>
                <a:lnTo>
                  <a:pt x="13044" y="41343"/>
                </a:lnTo>
                <a:lnTo>
                  <a:pt x="13254" y="41813"/>
                </a:lnTo>
                <a:lnTo>
                  <a:pt x="13702" y="42557"/>
                </a:lnTo>
                <a:lnTo>
                  <a:pt x="14157" y="43416"/>
                </a:lnTo>
                <a:lnTo>
                  <a:pt x="16478" y="53437"/>
                </a:lnTo>
                <a:lnTo>
                  <a:pt x="16394" y="54262"/>
                </a:lnTo>
                <a:lnTo>
                  <a:pt x="16240" y="55201"/>
                </a:lnTo>
                <a:lnTo>
                  <a:pt x="15954" y="56140"/>
                </a:lnTo>
                <a:lnTo>
                  <a:pt x="15958" y="58808"/>
                </a:lnTo>
                <a:lnTo>
                  <a:pt x="17955" y="63779"/>
                </a:lnTo>
                <a:lnTo>
                  <a:pt x="18507" y="62989"/>
                </a:lnTo>
                <a:lnTo>
                  <a:pt x="21612" y="55201"/>
                </a:lnTo>
                <a:lnTo>
                  <a:pt x="21531" y="53437"/>
                </a:lnTo>
                <a:lnTo>
                  <a:pt x="20979" y="51673"/>
                </a:lnTo>
                <a:lnTo>
                  <a:pt x="20554" y="50230"/>
                </a:lnTo>
                <a:lnTo>
                  <a:pt x="20243" y="48856"/>
                </a:lnTo>
                <a:lnTo>
                  <a:pt x="20002" y="47562"/>
                </a:lnTo>
                <a:lnTo>
                  <a:pt x="19841" y="46394"/>
                </a:lnTo>
                <a:lnTo>
                  <a:pt x="19976" y="42511"/>
                </a:lnTo>
                <a:lnTo>
                  <a:pt x="26097" y="37312"/>
                </a:lnTo>
                <a:lnTo>
                  <a:pt x="27120" y="37312"/>
                </a:lnTo>
                <a:lnTo>
                  <a:pt x="26649" y="37266"/>
                </a:lnTo>
                <a:lnTo>
                  <a:pt x="26925" y="32880"/>
                </a:lnTo>
                <a:lnTo>
                  <a:pt x="25982" y="30532"/>
                </a:lnTo>
                <a:lnTo>
                  <a:pt x="24399" y="27050"/>
                </a:lnTo>
                <a:lnTo>
                  <a:pt x="22670" y="23718"/>
                </a:lnTo>
                <a:lnTo>
                  <a:pt x="21420" y="21565"/>
                </a:lnTo>
                <a:close/>
              </a:path>
              <a:path w="27304" h="64134">
                <a:moveTo>
                  <a:pt x="27120" y="37312"/>
                </a:moveTo>
                <a:close/>
              </a:path>
              <a:path w="27304" h="64134">
                <a:moveTo>
                  <a:pt x="6754" y="13273"/>
                </a:moveTo>
                <a:lnTo>
                  <a:pt x="1683" y="13273"/>
                </a:lnTo>
                <a:lnTo>
                  <a:pt x="2074" y="14957"/>
                </a:lnTo>
                <a:lnTo>
                  <a:pt x="2189" y="15735"/>
                </a:lnTo>
                <a:lnTo>
                  <a:pt x="2259" y="19492"/>
                </a:lnTo>
                <a:lnTo>
                  <a:pt x="2108" y="20820"/>
                </a:lnTo>
                <a:lnTo>
                  <a:pt x="1959" y="21450"/>
                </a:lnTo>
                <a:lnTo>
                  <a:pt x="1882" y="25172"/>
                </a:lnTo>
                <a:lnTo>
                  <a:pt x="1993" y="25997"/>
                </a:lnTo>
                <a:lnTo>
                  <a:pt x="2189" y="26581"/>
                </a:lnTo>
                <a:lnTo>
                  <a:pt x="2465" y="27050"/>
                </a:lnTo>
                <a:lnTo>
                  <a:pt x="2626" y="27165"/>
                </a:lnTo>
                <a:lnTo>
                  <a:pt x="3097" y="27955"/>
                </a:lnTo>
                <a:lnTo>
                  <a:pt x="3293" y="28150"/>
                </a:lnTo>
                <a:lnTo>
                  <a:pt x="3569" y="28184"/>
                </a:lnTo>
                <a:lnTo>
                  <a:pt x="3764" y="27955"/>
                </a:lnTo>
                <a:lnTo>
                  <a:pt x="3873" y="27440"/>
                </a:lnTo>
                <a:lnTo>
                  <a:pt x="4121" y="23718"/>
                </a:lnTo>
                <a:lnTo>
                  <a:pt x="4466" y="21450"/>
                </a:lnTo>
                <a:lnTo>
                  <a:pt x="6432" y="16285"/>
                </a:lnTo>
                <a:lnTo>
                  <a:pt x="6643" y="14876"/>
                </a:lnTo>
                <a:lnTo>
                  <a:pt x="6754" y="13273"/>
                </a:lnTo>
                <a:close/>
              </a:path>
              <a:path w="27304" h="64134">
                <a:moveTo>
                  <a:pt x="10628" y="7089"/>
                </a:moveTo>
                <a:lnTo>
                  <a:pt x="5846" y="7089"/>
                </a:lnTo>
                <a:lnTo>
                  <a:pt x="6674" y="7902"/>
                </a:lnTo>
                <a:lnTo>
                  <a:pt x="8123" y="9436"/>
                </a:lnTo>
                <a:lnTo>
                  <a:pt x="12416" y="19492"/>
                </a:lnTo>
                <a:lnTo>
                  <a:pt x="12293" y="20820"/>
                </a:lnTo>
                <a:lnTo>
                  <a:pt x="12174" y="21771"/>
                </a:lnTo>
                <a:lnTo>
                  <a:pt x="11906" y="23374"/>
                </a:lnTo>
                <a:lnTo>
                  <a:pt x="11779" y="23921"/>
                </a:lnTo>
                <a:lnTo>
                  <a:pt x="12331" y="23328"/>
                </a:lnTo>
                <a:lnTo>
                  <a:pt x="13159" y="22504"/>
                </a:lnTo>
                <a:lnTo>
                  <a:pt x="13516" y="22240"/>
                </a:lnTo>
                <a:lnTo>
                  <a:pt x="13792" y="22000"/>
                </a:lnTo>
                <a:lnTo>
                  <a:pt x="14459" y="21610"/>
                </a:lnTo>
                <a:lnTo>
                  <a:pt x="14620" y="21565"/>
                </a:lnTo>
                <a:lnTo>
                  <a:pt x="21420" y="21565"/>
                </a:lnTo>
                <a:lnTo>
                  <a:pt x="19140" y="17888"/>
                </a:lnTo>
                <a:lnTo>
                  <a:pt x="11032" y="7512"/>
                </a:lnTo>
                <a:lnTo>
                  <a:pt x="10628" y="7089"/>
                </a:lnTo>
                <a:close/>
              </a:path>
              <a:path w="27304" h="64134">
                <a:moveTo>
                  <a:pt x="3293" y="0"/>
                </a:moveTo>
                <a:lnTo>
                  <a:pt x="3017" y="148"/>
                </a:lnTo>
                <a:lnTo>
                  <a:pt x="2626" y="1362"/>
                </a:lnTo>
                <a:lnTo>
                  <a:pt x="2189" y="2542"/>
                </a:lnTo>
                <a:lnTo>
                  <a:pt x="1292" y="4581"/>
                </a:lnTo>
                <a:lnTo>
                  <a:pt x="544" y="5989"/>
                </a:lnTo>
                <a:lnTo>
                  <a:pt x="222" y="6539"/>
                </a:lnTo>
                <a:lnTo>
                  <a:pt x="118" y="7512"/>
                </a:lnTo>
                <a:lnTo>
                  <a:pt x="1292" y="13353"/>
                </a:lnTo>
                <a:lnTo>
                  <a:pt x="1683" y="13273"/>
                </a:lnTo>
                <a:lnTo>
                  <a:pt x="6754" y="13273"/>
                </a:lnTo>
                <a:lnTo>
                  <a:pt x="6663" y="10960"/>
                </a:lnTo>
                <a:lnTo>
                  <a:pt x="6472" y="9436"/>
                </a:lnTo>
                <a:lnTo>
                  <a:pt x="6317" y="8566"/>
                </a:lnTo>
                <a:lnTo>
                  <a:pt x="5846" y="7089"/>
                </a:lnTo>
                <a:lnTo>
                  <a:pt x="10628" y="7089"/>
                </a:lnTo>
                <a:lnTo>
                  <a:pt x="8640" y="5004"/>
                </a:lnTo>
                <a:lnTo>
                  <a:pt x="7387" y="3756"/>
                </a:lnTo>
                <a:lnTo>
                  <a:pt x="6087" y="2508"/>
                </a:lnTo>
                <a:lnTo>
                  <a:pt x="4707" y="1248"/>
                </a:lnTo>
                <a:lnTo>
                  <a:pt x="329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68088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6922" y="0"/>
                </a:moveTo>
                <a:lnTo>
                  <a:pt x="6405" y="160"/>
                </a:lnTo>
                <a:lnTo>
                  <a:pt x="6957" y="1374"/>
                </a:lnTo>
                <a:lnTo>
                  <a:pt x="5818" y="1924"/>
                </a:lnTo>
                <a:lnTo>
                  <a:pt x="0" y="14602"/>
                </a:lnTo>
                <a:lnTo>
                  <a:pt x="160" y="16915"/>
                </a:lnTo>
                <a:lnTo>
                  <a:pt x="4484" y="31322"/>
                </a:lnTo>
                <a:lnTo>
                  <a:pt x="5657" y="33991"/>
                </a:lnTo>
                <a:lnTo>
                  <a:pt x="6060" y="30028"/>
                </a:lnTo>
                <a:lnTo>
                  <a:pt x="6255" y="27291"/>
                </a:lnTo>
                <a:lnTo>
                  <a:pt x="6370" y="24084"/>
                </a:lnTo>
                <a:lnTo>
                  <a:pt x="6255" y="14327"/>
                </a:lnTo>
                <a:lnTo>
                  <a:pt x="5903" y="9517"/>
                </a:lnTo>
                <a:lnTo>
                  <a:pt x="5703" y="7478"/>
                </a:lnTo>
                <a:lnTo>
                  <a:pt x="8486" y="6653"/>
                </a:lnTo>
                <a:lnTo>
                  <a:pt x="12106" y="6653"/>
                </a:lnTo>
                <a:lnTo>
                  <a:pt x="11722" y="5909"/>
                </a:lnTo>
                <a:lnTo>
                  <a:pt x="10924" y="4581"/>
                </a:lnTo>
                <a:lnTo>
                  <a:pt x="9671" y="2782"/>
                </a:lnTo>
                <a:lnTo>
                  <a:pt x="9234" y="2267"/>
                </a:lnTo>
                <a:lnTo>
                  <a:pt x="8417" y="1374"/>
                </a:lnTo>
                <a:lnTo>
                  <a:pt x="6922" y="0"/>
                </a:lnTo>
                <a:close/>
              </a:path>
              <a:path w="36195" h="34289">
                <a:moveTo>
                  <a:pt x="12106" y="6653"/>
                </a:moveTo>
                <a:lnTo>
                  <a:pt x="8486" y="6653"/>
                </a:lnTo>
                <a:lnTo>
                  <a:pt x="10970" y="8257"/>
                </a:lnTo>
                <a:lnTo>
                  <a:pt x="12258" y="8967"/>
                </a:lnTo>
                <a:lnTo>
                  <a:pt x="13362" y="9517"/>
                </a:lnTo>
                <a:lnTo>
                  <a:pt x="13017" y="8577"/>
                </a:lnTo>
                <a:lnTo>
                  <a:pt x="12518" y="7478"/>
                </a:lnTo>
                <a:lnTo>
                  <a:pt x="12106" y="6653"/>
                </a:lnTo>
                <a:close/>
              </a:path>
              <a:path w="36195" h="34289">
                <a:moveTo>
                  <a:pt x="29761" y="4157"/>
                </a:moveTo>
                <a:lnTo>
                  <a:pt x="25437" y="5600"/>
                </a:lnTo>
                <a:lnTo>
                  <a:pt x="25080" y="5840"/>
                </a:lnTo>
                <a:lnTo>
                  <a:pt x="24218" y="6734"/>
                </a:lnTo>
                <a:lnTo>
                  <a:pt x="23925" y="7169"/>
                </a:lnTo>
                <a:lnTo>
                  <a:pt x="23746" y="7398"/>
                </a:lnTo>
                <a:lnTo>
                  <a:pt x="23160" y="8383"/>
                </a:lnTo>
                <a:lnTo>
                  <a:pt x="22642" y="9711"/>
                </a:lnTo>
                <a:lnTo>
                  <a:pt x="22262" y="11315"/>
                </a:lnTo>
                <a:lnTo>
                  <a:pt x="22171" y="12105"/>
                </a:lnTo>
                <a:lnTo>
                  <a:pt x="23160" y="12219"/>
                </a:lnTo>
                <a:lnTo>
                  <a:pt x="24103" y="12300"/>
                </a:lnTo>
                <a:lnTo>
                  <a:pt x="25000" y="12334"/>
                </a:lnTo>
                <a:lnTo>
                  <a:pt x="27403" y="12300"/>
                </a:lnTo>
                <a:lnTo>
                  <a:pt x="29841" y="12059"/>
                </a:lnTo>
                <a:lnTo>
                  <a:pt x="31336" y="11750"/>
                </a:lnTo>
                <a:lnTo>
                  <a:pt x="32590" y="11429"/>
                </a:lnTo>
                <a:lnTo>
                  <a:pt x="33142" y="11315"/>
                </a:lnTo>
                <a:lnTo>
                  <a:pt x="35694" y="9711"/>
                </a:lnTo>
                <a:lnTo>
                  <a:pt x="35660" y="8692"/>
                </a:lnTo>
                <a:lnTo>
                  <a:pt x="33417" y="5840"/>
                </a:lnTo>
                <a:lnTo>
                  <a:pt x="33222" y="4890"/>
                </a:lnTo>
                <a:lnTo>
                  <a:pt x="34368" y="4351"/>
                </a:lnTo>
                <a:lnTo>
                  <a:pt x="31888" y="4351"/>
                </a:lnTo>
                <a:lnTo>
                  <a:pt x="31175" y="4306"/>
                </a:lnTo>
                <a:lnTo>
                  <a:pt x="29761" y="4157"/>
                </a:lnTo>
                <a:close/>
              </a:path>
              <a:path w="36195" h="34289">
                <a:moveTo>
                  <a:pt x="34556" y="4157"/>
                </a:moveTo>
                <a:lnTo>
                  <a:pt x="33613" y="4271"/>
                </a:lnTo>
                <a:lnTo>
                  <a:pt x="32716" y="4351"/>
                </a:lnTo>
                <a:lnTo>
                  <a:pt x="34368" y="4351"/>
                </a:lnTo>
                <a:lnTo>
                  <a:pt x="34539" y="4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77644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5" y="148"/>
                </a:moveTo>
                <a:lnTo>
                  <a:pt x="149" y="0"/>
                </a:lnTo>
                <a:lnTo>
                  <a:pt x="0" y="34"/>
                </a:lnTo>
                <a:lnTo>
                  <a:pt x="0" y="263"/>
                </a:lnTo>
                <a:lnTo>
                  <a:pt x="195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8629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3746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15011" y="37438"/>
                </a:moveTo>
                <a:lnTo>
                  <a:pt x="9360" y="37438"/>
                </a:lnTo>
                <a:lnTo>
                  <a:pt x="9280" y="37907"/>
                </a:lnTo>
                <a:lnTo>
                  <a:pt x="10223" y="38022"/>
                </a:lnTo>
                <a:lnTo>
                  <a:pt x="11051" y="38056"/>
                </a:lnTo>
                <a:lnTo>
                  <a:pt x="11764" y="38056"/>
                </a:lnTo>
                <a:lnTo>
                  <a:pt x="12385" y="38022"/>
                </a:lnTo>
                <a:lnTo>
                  <a:pt x="13293" y="37907"/>
                </a:lnTo>
                <a:lnTo>
                  <a:pt x="14351" y="37667"/>
                </a:lnTo>
                <a:lnTo>
                  <a:pt x="15011" y="37438"/>
                </a:lnTo>
                <a:close/>
              </a:path>
              <a:path w="33654" h="38100">
                <a:moveTo>
                  <a:pt x="2828" y="3092"/>
                </a:moveTo>
                <a:lnTo>
                  <a:pt x="161" y="3882"/>
                </a:lnTo>
                <a:lnTo>
                  <a:pt x="164" y="5130"/>
                </a:lnTo>
                <a:lnTo>
                  <a:pt x="264" y="6150"/>
                </a:lnTo>
                <a:lnTo>
                  <a:pt x="508" y="9517"/>
                </a:lnTo>
                <a:lnTo>
                  <a:pt x="630" y="22824"/>
                </a:lnTo>
                <a:lnTo>
                  <a:pt x="513" y="24909"/>
                </a:lnTo>
                <a:lnTo>
                  <a:pt x="387" y="26627"/>
                </a:lnTo>
                <a:lnTo>
                  <a:pt x="0" y="30429"/>
                </a:lnTo>
                <a:lnTo>
                  <a:pt x="712" y="32181"/>
                </a:lnTo>
                <a:lnTo>
                  <a:pt x="9130" y="37472"/>
                </a:lnTo>
                <a:lnTo>
                  <a:pt x="9360" y="37438"/>
                </a:lnTo>
                <a:lnTo>
                  <a:pt x="15011" y="37438"/>
                </a:lnTo>
                <a:lnTo>
                  <a:pt x="16479" y="36293"/>
                </a:lnTo>
                <a:lnTo>
                  <a:pt x="16381" y="35239"/>
                </a:lnTo>
                <a:lnTo>
                  <a:pt x="16283" y="35044"/>
                </a:lnTo>
                <a:lnTo>
                  <a:pt x="16254" y="34815"/>
                </a:lnTo>
                <a:lnTo>
                  <a:pt x="17260" y="31918"/>
                </a:lnTo>
                <a:lnTo>
                  <a:pt x="17651" y="30933"/>
                </a:lnTo>
                <a:lnTo>
                  <a:pt x="17536" y="29994"/>
                </a:lnTo>
                <a:lnTo>
                  <a:pt x="17421" y="29249"/>
                </a:lnTo>
                <a:lnTo>
                  <a:pt x="17260" y="28619"/>
                </a:lnTo>
                <a:lnTo>
                  <a:pt x="17694" y="26466"/>
                </a:lnTo>
                <a:lnTo>
                  <a:pt x="23045" y="19652"/>
                </a:lnTo>
                <a:lnTo>
                  <a:pt x="23827" y="18324"/>
                </a:lnTo>
                <a:lnTo>
                  <a:pt x="26851" y="13662"/>
                </a:lnTo>
                <a:lnTo>
                  <a:pt x="28231" y="11784"/>
                </a:lnTo>
                <a:lnTo>
                  <a:pt x="28864" y="10960"/>
                </a:lnTo>
                <a:lnTo>
                  <a:pt x="29437" y="10765"/>
                </a:lnTo>
                <a:lnTo>
                  <a:pt x="30635" y="10227"/>
                </a:lnTo>
                <a:lnTo>
                  <a:pt x="31382" y="9757"/>
                </a:lnTo>
                <a:lnTo>
                  <a:pt x="31693" y="9517"/>
                </a:lnTo>
                <a:lnTo>
                  <a:pt x="32279" y="9013"/>
                </a:lnTo>
                <a:lnTo>
                  <a:pt x="32485" y="8772"/>
                </a:lnTo>
                <a:lnTo>
                  <a:pt x="19273" y="8772"/>
                </a:lnTo>
                <a:lnTo>
                  <a:pt x="18364" y="8738"/>
                </a:lnTo>
                <a:lnTo>
                  <a:pt x="17375" y="8658"/>
                </a:lnTo>
                <a:lnTo>
                  <a:pt x="16398" y="8543"/>
                </a:lnTo>
                <a:lnTo>
                  <a:pt x="16157" y="8497"/>
                </a:lnTo>
                <a:lnTo>
                  <a:pt x="15927" y="8463"/>
                </a:lnTo>
                <a:lnTo>
                  <a:pt x="15570" y="8417"/>
                </a:lnTo>
                <a:lnTo>
                  <a:pt x="15375" y="8383"/>
                </a:lnTo>
                <a:lnTo>
                  <a:pt x="15179" y="8337"/>
                </a:lnTo>
                <a:lnTo>
                  <a:pt x="15018" y="8303"/>
                </a:lnTo>
                <a:lnTo>
                  <a:pt x="14708" y="8222"/>
                </a:lnTo>
                <a:lnTo>
                  <a:pt x="14547" y="8222"/>
                </a:lnTo>
                <a:lnTo>
                  <a:pt x="14317" y="8188"/>
                </a:lnTo>
                <a:lnTo>
                  <a:pt x="14075" y="8108"/>
                </a:lnTo>
                <a:lnTo>
                  <a:pt x="13730" y="8028"/>
                </a:lnTo>
                <a:lnTo>
                  <a:pt x="13489" y="7993"/>
                </a:lnTo>
                <a:lnTo>
                  <a:pt x="13247" y="7913"/>
                </a:lnTo>
                <a:lnTo>
                  <a:pt x="12741" y="7799"/>
                </a:lnTo>
                <a:lnTo>
                  <a:pt x="12511" y="7719"/>
                </a:lnTo>
                <a:lnTo>
                  <a:pt x="10694" y="7169"/>
                </a:lnTo>
                <a:lnTo>
                  <a:pt x="10545" y="7089"/>
                </a:lnTo>
                <a:lnTo>
                  <a:pt x="10384" y="7054"/>
                </a:lnTo>
                <a:lnTo>
                  <a:pt x="10188" y="7008"/>
                </a:lnTo>
                <a:lnTo>
                  <a:pt x="9671" y="6779"/>
                </a:lnTo>
                <a:lnTo>
                  <a:pt x="8969" y="6505"/>
                </a:lnTo>
                <a:lnTo>
                  <a:pt x="8808" y="6424"/>
                </a:lnTo>
                <a:lnTo>
                  <a:pt x="8107" y="6150"/>
                </a:lnTo>
                <a:lnTo>
                  <a:pt x="7511" y="5840"/>
                </a:lnTo>
                <a:lnTo>
                  <a:pt x="6531" y="5371"/>
                </a:lnTo>
                <a:lnTo>
                  <a:pt x="5206" y="4626"/>
                </a:lnTo>
                <a:lnTo>
                  <a:pt x="2828" y="3092"/>
                </a:lnTo>
                <a:close/>
              </a:path>
              <a:path w="33654" h="38100">
                <a:moveTo>
                  <a:pt x="30474" y="45"/>
                </a:moveTo>
                <a:lnTo>
                  <a:pt x="30340" y="45"/>
                </a:lnTo>
                <a:lnTo>
                  <a:pt x="27564" y="1328"/>
                </a:lnTo>
                <a:lnTo>
                  <a:pt x="27760" y="2279"/>
                </a:lnTo>
                <a:lnTo>
                  <a:pt x="28197" y="2668"/>
                </a:lnTo>
                <a:lnTo>
                  <a:pt x="28622" y="3092"/>
                </a:lnTo>
                <a:lnTo>
                  <a:pt x="29450" y="4111"/>
                </a:lnTo>
                <a:lnTo>
                  <a:pt x="29794" y="4695"/>
                </a:lnTo>
                <a:lnTo>
                  <a:pt x="30002" y="5130"/>
                </a:lnTo>
                <a:lnTo>
                  <a:pt x="30083" y="6035"/>
                </a:lnTo>
                <a:lnTo>
                  <a:pt x="29962" y="6264"/>
                </a:lnTo>
                <a:lnTo>
                  <a:pt x="26932" y="7867"/>
                </a:lnTo>
                <a:lnTo>
                  <a:pt x="25678" y="8188"/>
                </a:lnTo>
                <a:lnTo>
                  <a:pt x="24149" y="8497"/>
                </a:lnTo>
                <a:lnTo>
                  <a:pt x="22412" y="8692"/>
                </a:lnTo>
                <a:lnTo>
                  <a:pt x="20963" y="8772"/>
                </a:lnTo>
                <a:lnTo>
                  <a:pt x="32485" y="8772"/>
                </a:lnTo>
                <a:lnTo>
                  <a:pt x="32800" y="8383"/>
                </a:lnTo>
                <a:lnTo>
                  <a:pt x="33303" y="7524"/>
                </a:lnTo>
                <a:lnTo>
                  <a:pt x="33426" y="7169"/>
                </a:lnTo>
                <a:lnTo>
                  <a:pt x="33551" y="6653"/>
                </a:lnTo>
                <a:lnTo>
                  <a:pt x="33445" y="4111"/>
                </a:lnTo>
                <a:lnTo>
                  <a:pt x="30508" y="114"/>
                </a:lnTo>
                <a:close/>
              </a:path>
              <a:path w="33654" h="38100">
                <a:moveTo>
                  <a:pt x="30439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51931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58544" y="154939"/>
                </a:moveTo>
                <a:lnTo>
                  <a:pt x="58303" y="157479"/>
                </a:lnTo>
                <a:lnTo>
                  <a:pt x="58222" y="158749"/>
                </a:lnTo>
                <a:lnTo>
                  <a:pt x="58659" y="158749"/>
                </a:lnTo>
                <a:lnTo>
                  <a:pt x="58544" y="154939"/>
                </a:lnTo>
                <a:close/>
              </a:path>
              <a:path w="61595" h="158750">
                <a:moveTo>
                  <a:pt x="58425" y="154827"/>
                </a:moveTo>
                <a:close/>
              </a:path>
              <a:path w="61595" h="158750">
                <a:moveTo>
                  <a:pt x="58889" y="152399"/>
                </a:moveTo>
                <a:lnTo>
                  <a:pt x="58579" y="152399"/>
                </a:lnTo>
                <a:lnTo>
                  <a:pt x="58464" y="154939"/>
                </a:lnTo>
                <a:lnTo>
                  <a:pt x="58613" y="154939"/>
                </a:lnTo>
                <a:lnTo>
                  <a:pt x="58889" y="152399"/>
                </a:lnTo>
                <a:close/>
              </a:path>
              <a:path w="61595" h="158750">
                <a:moveTo>
                  <a:pt x="54209" y="97790"/>
                </a:moveTo>
                <a:lnTo>
                  <a:pt x="26771" y="97789"/>
                </a:lnTo>
                <a:lnTo>
                  <a:pt x="27288" y="99059"/>
                </a:lnTo>
                <a:lnTo>
                  <a:pt x="27714" y="99059"/>
                </a:lnTo>
                <a:lnTo>
                  <a:pt x="28070" y="100329"/>
                </a:lnTo>
                <a:lnTo>
                  <a:pt x="28346" y="100329"/>
                </a:lnTo>
                <a:lnTo>
                  <a:pt x="28737" y="102869"/>
                </a:lnTo>
                <a:lnTo>
                  <a:pt x="28898" y="104139"/>
                </a:lnTo>
                <a:lnTo>
                  <a:pt x="28898" y="106679"/>
                </a:lnTo>
                <a:lnTo>
                  <a:pt x="28461" y="110489"/>
                </a:lnTo>
                <a:lnTo>
                  <a:pt x="27955" y="113029"/>
                </a:lnTo>
                <a:lnTo>
                  <a:pt x="27794" y="114299"/>
                </a:lnTo>
                <a:lnTo>
                  <a:pt x="33107" y="114299"/>
                </a:lnTo>
                <a:lnTo>
                  <a:pt x="33417" y="115569"/>
                </a:lnTo>
                <a:lnTo>
                  <a:pt x="34441" y="115569"/>
                </a:lnTo>
                <a:lnTo>
                  <a:pt x="34751" y="116839"/>
                </a:lnTo>
                <a:lnTo>
                  <a:pt x="34993" y="116839"/>
                </a:lnTo>
                <a:lnTo>
                  <a:pt x="35027" y="118109"/>
                </a:lnTo>
                <a:lnTo>
                  <a:pt x="35142" y="119379"/>
                </a:lnTo>
                <a:lnTo>
                  <a:pt x="34751" y="121919"/>
                </a:lnTo>
                <a:lnTo>
                  <a:pt x="37626" y="124459"/>
                </a:lnTo>
                <a:lnTo>
                  <a:pt x="50989" y="140969"/>
                </a:lnTo>
                <a:lnTo>
                  <a:pt x="51702" y="140969"/>
                </a:lnTo>
                <a:lnTo>
                  <a:pt x="53036" y="143509"/>
                </a:lnTo>
                <a:lnTo>
                  <a:pt x="54209" y="146049"/>
                </a:lnTo>
                <a:lnTo>
                  <a:pt x="56141" y="149859"/>
                </a:lnTo>
                <a:lnTo>
                  <a:pt x="57521" y="152399"/>
                </a:lnTo>
                <a:lnTo>
                  <a:pt x="58027" y="153669"/>
                </a:lnTo>
                <a:lnTo>
                  <a:pt x="58425" y="154827"/>
                </a:lnTo>
                <a:lnTo>
                  <a:pt x="58464" y="153669"/>
                </a:lnTo>
                <a:lnTo>
                  <a:pt x="58579" y="152399"/>
                </a:lnTo>
                <a:lnTo>
                  <a:pt x="58889" y="152399"/>
                </a:lnTo>
                <a:lnTo>
                  <a:pt x="59085" y="151129"/>
                </a:lnTo>
                <a:lnTo>
                  <a:pt x="59556" y="149859"/>
                </a:lnTo>
                <a:lnTo>
                  <a:pt x="59993" y="148589"/>
                </a:lnTo>
                <a:lnTo>
                  <a:pt x="60465" y="148589"/>
                </a:lnTo>
                <a:lnTo>
                  <a:pt x="61408" y="147319"/>
                </a:lnTo>
                <a:lnTo>
                  <a:pt x="61508" y="143509"/>
                </a:lnTo>
                <a:lnTo>
                  <a:pt x="61413" y="127000"/>
                </a:lnTo>
                <a:lnTo>
                  <a:pt x="60384" y="114300"/>
                </a:lnTo>
                <a:lnTo>
                  <a:pt x="60074" y="111760"/>
                </a:lnTo>
                <a:lnTo>
                  <a:pt x="59717" y="109220"/>
                </a:lnTo>
                <a:lnTo>
                  <a:pt x="57866" y="105410"/>
                </a:lnTo>
                <a:lnTo>
                  <a:pt x="56302" y="101600"/>
                </a:lnTo>
                <a:lnTo>
                  <a:pt x="54209" y="97790"/>
                </a:lnTo>
                <a:close/>
              </a:path>
              <a:path w="61595" h="158750">
                <a:moveTo>
                  <a:pt x="49494" y="90170"/>
                </a:moveTo>
                <a:lnTo>
                  <a:pt x="14156" y="90169"/>
                </a:lnTo>
                <a:lnTo>
                  <a:pt x="15179" y="91439"/>
                </a:lnTo>
                <a:lnTo>
                  <a:pt x="15685" y="92709"/>
                </a:lnTo>
                <a:lnTo>
                  <a:pt x="16122" y="92709"/>
                </a:lnTo>
                <a:lnTo>
                  <a:pt x="16467" y="93979"/>
                </a:lnTo>
                <a:lnTo>
                  <a:pt x="16823" y="93979"/>
                </a:lnTo>
                <a:lnTo>
                  <a:pt x="17295" y="95249"/>
                </a:lnTo>
                <a:lnTo>
                  <a:pt x="17490" y="96519"/>
                </a:lnTo>
                <a:lnTo>
                  <a:pt x="17812" y="97789"/>
                </a:lnTo>
                <a:lnTo>
                  <a:pt x="17927" y="100329"/>
                </a:lnTo>
                <a:lnTo>
                  <a:pt x="19342" y="99059"/>
                </a:lnTo>
                <a:lnTo>
                  <a:pt x="20676" y="97789"/>
                </a:lnTo>
                <a:lnTo>
                  <a:pt x="54209" y="97790"/>
                </a:lnTo>
                <a:lnTo>
                  <a:pt x="53036" y="96520"/>
                </a:lnTo>
                <a:lnTo>
                  <a:pt x="51702" y="93980"/>
                </a:lnTo>
                <a:lnTo>
                  <a:pt x="50287" y="91440"/>
                </a:lnTo>
                <a:lnTo>
                  <a:pt x="49494" y="90170"/>
                </a:lnTo>
                <a:close/>
              </a:path>
              <a:path w="61595" h="158750">
                <a:moveTo>
                  <a:pt x="5979" y="91439"/>
                </a:moveTo>
                <a:lnTo>
                  <a:pt x="4484" y="91439"/>
                </a:lnTo>
                <a:lnTo>
                  <a:pt x="4956" y="92709"/>
                </a:lnTo>
                <a:lnTo>
                  <a:pt x="5427" y="92709"/>
                </a:lnTo>
                <a:lnTo>
                  <a:pt x="5979" y="91439"/>
                </a:lnTo>
                <a:close/>
              </a:path>
              <a:path w="61595" h="158750">
                <a:moveTo>
                  <a:pt x="7509" y="90169"/>
                </a:moveTo>
                <a:lnTo>
                  <a:pt x="3415" y="90169"/>
                </a:lnTo>
                <a:lnTo>
                  <a:pt x="4162" y="91439"/>
                </a:lnTo>
                <a:lnTo>
                  <a:pt x="6876" y="91439"/>
                </a:lnTo>
                <a:lnTo>
                  <a:pt x="7509" y="90169"/>
                </a:lnTo>
                <a:close/>
              </a:path>
              <a:path w="61595" h="158750">
                <a:moveTo>
                  <a:pt x="13558" y="12699"/>
                </a:moveTo>
                <a:lnTo>
                  <a:pt x="12661" y="13969"/>
                </a:lnTo>
                <a:lnTo>
                  <a:pt x="11085" y="16509"/>
                </a:lnTo>
                <a:lnTo>
                  <a:pt x="9786" y="19049"/>
                </a:lnTo>
                <a:lnTo>
                  <a:pt x="8337" y="21589"/>
                </a:lnTo>
                <a:lnTo>
                  <a:pt x="7198" y="21589"/>
                </a:lnTo>
                <a:lnTo>
                  <a:pt x="6876" y="22859"/>
                </a:lnTo>
                <a:lnTo>
                  <a:pt x="6014" y="22859"/>
                </a:lnTo>
                <a:lnTo>
                  <a:pt x="2196" y="31749"/>
                </a:lnTo>
                <a:lnTo>
                  <a:pt x="1920" y="31749"/>
                </a:lnTo>
                <a:lnTo>
                  <a:pt x="1690" y="33019"/>
                </a:lnTo>
                <a:lnTo>
                  <a:pt x="1529" y="34289"/>
                </a:lnTo>
                <a:lnTo>
                  <a:pt x="1414" y="35559"/>
                </a:lnTo>
                <a:lnTo>
                  <a:pt x="1379" y="41909"/>
                </a:lnTo>
                <a:lnTo>
                  <a:pt x="1575" y="43179"/>
                </a:lnTo>
                <a:lnTo>
                  <a:pt x="2115" y="45719"/>
                </a:lnTo>
                <a:lnTo>
                  <a:pt x="2598" y="46989"/>
                </a:lnTo>
                <a:lnTo>
                  <a:pt x="2828" y="48259"/>
                </a:lnTo>
                <a:lnTo>
                  <a:pt x="0" y="73659"/>
                </a:lnTo>
                <a:lnTo>
                  <a:pt x="195" y="77469"/>
                </a:lnTo>
                <a:lnTo>
                  <a:pt x="666" y="82549"/>
                </a:lnTo>
                <a:lnTo>
                  <a:pt x="977" y="83819"/>
                </a:lnTo>
                <a:lnTo>
                  <a:pt x="1172" y="85089"/>
                </a:lnTo>
                <a:lnTo>
                  <a:pt x="1724" y="86359"/>
                </a:lnTo>
                <a:lnTo>
                  <a:pt x="2161" y="87629"/>
                </a:lnTo>
                <a:lnTo>
                  <a:pt x="2989" y="90169"/>
                </a:lnTo>
                <a:lnTo>
                  <a:pt x="9429" y="90169"/>
                </a:lnTo>
                <a:lnTo>
                  <a:pt x="10418" y="88899"/>
                </a:lnTo>
                <a:lnTo>
                  <a:pt x="47924" y="88899"/>
                </a:lnTo>
                <a:lnTo>
                  <a:pt x="47102" y="87629"/>
                </a:lnTo>
                <a:lnTo>
                  <a:pt x="46194" y="86359"/>
                </a:lnTo>
                <a:lnTo>
                  <a:pt x="45331" y="85089"/>
                </a:lnTo>
                <a:lnTo>
                  <a:pt x="44388" y="85089"/>
                </a:lnTo>
                <a:lnTo>
                  <a:pt x="43365" y="83819"/>
                </a:lnTo>
                <a:lnTo>
                  <a:pt x="43054" y="83819"/>
                </a:lnTo>
                <a:lnTo>
                  <a:pt x="41433" y="82549"/>
                </a:lnTo>
                <a:lnTo>
                  <a:pt x="40214" y="81279"/>
                </a:lnTo>
                <a:lnTo>
                  <a:pt x="38765" y="80009"/>
                </a:lnTo>
                <a:lnTo>
                  <a:pt x="36281" y="77469"/>
                </a:lnTo>
                <a:lnTo>
                  <a:pt x="34556" y="76199"/>
                </a:lnTo>
                <a:lnTo>
                  <a:pt x="31957" y="72389"/>
                </a:lnTo>
                <a:lnTo>
                  <a:pt x="30313" y="71119"/>
                </a:lnTo>
                <a:lnTo>
                  <a:pt x="25356" y="58419"/>
                </a:lnTo>
                <a:lnTo>
                  <a:pt x="25391" y="54609"/>
                </a:lnTo>
                <a:lnTo>
                  <a:pt x="25598" y="53339"/>
                </a:lnTo>
                <a:lnTo>
                  <a:pt x="25713" y="52069"/>
                </a:lnTo>
                <a:lnTo>
                  <a:pt x="25552" y="48259"/>
                </a:lnTo>
                <a:lnTo>
                  <a:pt x="25356" y="46989"/>
                </a:lnTo>
                <a:lnTo>
                  <a:pt x="25000" y="45719"/>
                </a:lnTo>
                <a:lnTo>
                  <a:pt x="24528" y="43179"/>
                </a:lnTo>
                <a:lnTo>
                  <a:pt x="19227" y="30479"/>
                </a:lnTo>
                <a:lnTo>
                  <a:pt x="18008" y="26669"/>
                </a:lnTo>
                <a:lnTo>
                  <a:pt x="17490" y="24129"/>
                </a:lnTo>
                <a:lnTo>
                  <a:pt x="17019" y="22859"/>
                </a:lnTo>
                <a:lnTo>
                  <a:pt x="16628" y="20319"/>
                </a:lnTo>
                <a:lnTo>
                  <a:pt x="16157" y="16509"/>
                </a:lnTo>
                <a:lnTo>
                  <a:pt x="16157" y="15239"/>
                </a:lnTo>
                <a:lnTo>
                  <a:pt x="13443" y="15239"/>
                </a:lnTo>
                <a:lnTo>
                  <a:pt x="13558" y="12699"/>
                </a:lnTo>
                <a:close/>
              </a:path>
              <a:path w="61595" h="158750">
                <a:moveTo>
                  <a:pt x="47924" y="88899"/>
                </a:moveTo>
                <a:lnTo>
                  <a:pt x="10418" y="88899"/>
                </a:lnTo>
                <a:lnTo>
                  <a:pt x="11085" y="90169"/>
                </a:lnTo>
                <a:lnTo>
                  <a:pt x="48747" y="90170"/>
                </a:lnTo>
                <a:lnTo>
                  <a:pt x="47924" y="88899"/>
                </a:lnTo>
                <a:close/>
              </a:path>
              <a:path w="61595" h="158750">
                <a:moveTo>
                  <a:pt x="25391" y="54609"/>
                </a:moveTo>
                <a:lnTo>
                  <a:pt x="25241" y="55879"/>
                </a:lnTo>
                <a:lnTo>
                  <a:pt x="25391" y="54609"/>
                </a:lnTo>
                <a:close/>
              </a:path>
              <a:path w="61595" h="158750">
                <a:moveTo>
                  <a:pt x="17065" y="8889"/>
                </a:moveTo>
                <a:lnTo>
                  <a:pt x="13443" y="15239"/>
                </a:lnTo>
                <a:lnTo>
                  <a:pt x="16157" y="15239"/>
                </a:lnTo>
                <a:lnTo>
                  <a:pt x="16219" y="13715"/>
                </a:lnTo>
                <a:lnTo>
                  <a:pt x="16467" y="11429"/>
                </a:lnTo>
                <a:lnTo>
                  <a:pt x="16743" y="10159"/>
                </a:lnTo>
                <a:lnTo>
                  <a:pt x="17065" y="8889"/>
                </a:lnTo>
                <a:close/>
              </a:path>
              <a:path w="61595" h="158750">
                <a:moveTo>
                  <a:pt x="20952" y="3809"/>
                </a:moveTo>
                <a:lnTo>
                  <a:pt x="16743" y="3809"/>
                </a:lnTo>
                <a:lnTo>
                  <a:pt x="15800" y="5079"/>
                </a:lnTo>
                <a:lnTo>
                  <a:pt x="15570" y="6349"/>
                </a:lnTo>
                <a:lnTo>
                  <a:pt x="15294" y="6349"/>
                </a:lnTo>
                <a:lnTo>
                  <a:pt x="14857" y="7619"/>
                </a:lnTo>
                <a:lnTo>
                  <a:pt x="14466" y="8889"/>
                </a:lnTo>
                <a:lnTo>
                  <a:pt x="17456" y="8889"/>
                </a:lnTo>
                <a:lnTo>
                  <a:pt x="17962" y="7619"/>
                </a:lnTo>
                <a:lnTo>
                  <a:pt x="18560" y="6349"/>
                </a:lnTo>
                <a:lnTo>
                  <a:pt x="19227" y="5079"/>
                </a:lnTo>
                <a:lnTo>
                  <a:pt x="20043" y="5079"/>
                </a:lnTo>
                <a:lnTo>
                  <a:pt x="20952" y="3809"/>
                </a:lnTo>
                <a:close/>
              </a:path>
              <a:path w="61595" h="158750">
                <a:moveTo>
                  <a:pt x="22010" y="0"/>
                </a:moveTo>
                <a:lnTo>
                  <a:pt x="21780" y="0"/>
                </a:lnTo>
                <a:lnTo>
                  <a:pt x="20641" y="1269"/>
                </a:lnTo>
                <a:lnTo>
                  <a:pt x="19146" y="2539"/>
                </a:lnTo>
                <a:lnTo>
                  <a:pt x="17847" y="2539"/>
                </a:lnTo>
                <a:lnTo>
                  <a:pt x="17456" y="3809"/>
                </a:lnTo>
                <a:lnTo>
                  <a:pt x="21975" y="3809"/>
                </a:lnTo>
                <a:lnTo>
                  <a:pt x="23114" y="2540"/>
                </a:lnTo>
                <a:lnTo>
                  <a:pt x="22251" y="1270"/>
                </a:lnTo>
                <a:lnTo>
                  <a:pt x="2201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50827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4" h="147320">
                <a:moveTo>
                  <a:pt x="59205" y="123765"/>
                </a:moveTo>
                <a:lnTo>
                  <a:pt x="50839" y="123765"/>
                </a:lnTo>
                <a:lnTo>
                  <a:pt x="49770" y="124744"/>
                </a:lnTo>
                <a:lnTo>
                  <a:pt x="46861" y="127210"/>
                </a:lnTo>
                <a:lnTo>
                  <a:pt x="35901" y="135354"/>
                </a:lnTo>
                <a:lnTo>
                  <a:pt x="36649" y="135550"/>
                </a:lnTo>
                <a:lnTo>
                  <a:pt x="39558" y="138878"/>
                </a:lnTo>
                <a:lnTo>
                  <a:pt x="39673" y="139465"/>
                </a:lnTo>
                <a:lnTo>
                  <a:pt x="39788" y="139896"/>
                </a:lnTo>
                <a:lnTo>
                  <a:pt x="39869" y="140327"/>
                </a:lnTo>
                <a:lnTo>
                  <a:pt x="39949" y="141932"/>
                </a:lnTo>
                <a:lnTo>
                  <a:pt x="39788" y="142950"/>
                </a:lnTo>
                <a:lnTo>
                  <a:pt x="37465" y="146748"/>
                </a:lnTo>
                <a:lnTo>
                  <a:pt x="39156" y="146670"/>
                </a:lnTo>
                <a:lnTo>
                  <a:pt x="42192" y="146591"/>
                </a:lnTo>
                <a:lnTo>
                  <a:pt x="48440" y="146591"/>
                </a:lnTo>
                <a:lnTo>
                  <a:pt x="50172" y="143381"/>
                </a:lnTo>
                <a:lnTo>
                  <a:pt x="58383" y="125997"/>
                </a:lnTo>
                <a:lnTo>
                  <a:pt x="59205" y="123765"/>
                </a:lnTo>
                <a:close/>
              </a:path>
              <a:path w="64134" h="147320">
                <a:moveTo>
                  <a:pt x="48440" y="146591"/>
                </a:moveTo>
                <a:lnTo>
                  <a:pt x="43606" y="146591"/>
                </a:lnTo>
                <a:lnTo>
                  <a:pt x="44894" y="146630"/>
                </a:lnTo>
                <a:lnTo>
                  <a:pt x="46159" y="146630"/>
                </a:lnTo>
                <a:lnTo>
                  <a:pt x="47298" y="146709"/>
                </a:lnTo>
                <a:lnTo>
                  <a:pt x="48356" y="146748"/>
                </a:lnTo>
                <a:lnTo>
                  <a:pt x="48440" y="146591"/>
                </a:lnTo>
                <a:close/>
              </a:path>
              <a:path w="64134" h="147320">
                <a:moveTo>
                  <a:pt x="2483" y="23809"/>
                </a:moveTo>
                <a:lnTo>
                  <a:pt x="2518" y="24004"/>
                </a:lnTo>
                <a:lnTo>
                  <a:pt x="2679" y="24588"/>
                </a:lnTo>
                <a:lnTo>
                  <a:pt x="2978" y="26191"/>
                </a:lnTo>
                <a:lnTo>
                  <a:pt x="3414" y="28860"/>
                </a:lnTo>
                <a:lnTo>
                  <a:pt x="3622" y="30543"/>
                </a:lnTo>
                <a:lnTo>
                  <a:pt x="3852" y="32845"/>
                </a:lnTo>
                <a:lnTo>
                  <a:pt x="4074" y="36487"/>
                </a:lnTo>
                <a:lnTo>
                  <a:pt x="4015" y="44642"/>
                </a:lnTo>
                <a:lnTo>
                  <a:pt x="793" y="64214"/>
                </a:lnTo>
                <a:lnTo>
                  <a:pt x="436" y="64878"/>
                </a:lnTo>
                <a:lnTo>
                  <a:pt x="241" y="65382"/>
                </a:lnTo>
                <a:lnTo>
                  <a:pt x="80" y="66058"/>
                </a:lnTo>
                <a:lnTo>
                  <a:pt x="0" y="68280"/>
                </a:lnTo>
                <a:lnTo>
                  <a:pt x="160" y="69425"/>
                </a:lnTo>
                <a:lnTo>
                  <a:pt x="6060" y="81324"/>
                </a:lnTo>
                <a:lnTo>
                  <a:pt x="7348" y="82653"/>
                </a:lnTo>
                <a:lnTo>
                  <a:pt x="25552" y="104619"/>
                </a:lnTo>
                <a:lnTo>
                  <a:pt x="26265" y="105168"/>
                </a:lnTo>
                <a:lnTo>
                  <a:pt x="35625" y="126819"/>
                </a:lnTo>
                <a:lnTo>
                  <a:pt x="35330" y="128659"/>
                </a:lnTo>
                <a:lnTo>
                  <a:pt x="35073" y="129952"/>
                </a:lnTo>
                <a:lnTo>
                  <a:pt x="34602" y="131595"/>
                </a:lnTo>
                <a:lnTo>
                  <a:pt x="33969" y="133240"/>
                </a:lnTo>
                <a:lnTo>
                  <a:pt x="33257" y="134963"/>
                </a:lnTo>
                <a:lnTo>
                  <a:pt x="34682" y="135119"/>
                </a:lnTo>
                <a:lnTo>
                  <a:pt x="50839" y="123765"/>
                </a:lnTo>
                <a:lnTo>
                  <a:pt x="59205" y="123765"/>
                </a:lnTo>
                <a:lnTo>
                  <a:pt x="59522" y="122904"/>
                </a:lnTo>
                <a:lnTo>
                  <a:pt x="60108" y="121063"/>
                </a:lnTo>
                <a:lnTo>
                  <a:pt x="60496" y="119771"/>
                </a:lnTo>
                <a:lnTo>
                  <a:pt x="60706" y="119145"/>
                </a:lnTo>
                <a:lnTo>
                  <a:pt x="61204" y="117266"/>
                </a:lnTo>
                <a:lnTo>
                  <a:pt x="61925" y="114054"/>
                </a:lnTo>
                <a:lnTo>
                  <a:pt x="62327" y="112880"/>
                </a:lnTo>
                <a:lnTo>
                  <a:pt x="63930" y="104619"/>
                </a:lnTo>
                <a:lnTo>
                  <a:pt x="63832" y="97060"/>
                </a:lnTo>
                <a:lnTo>
                  <a:pt x="62397" y="89112"/>
                </a:lnTo>
                <a:lnTo>
                  <a:pt x="62155" y="87818"/>
                </a:lnTo>
                <a:lnTo>
                  <a:pt x="34682" y="58373"/>
                </a:lnTo>
                <a:lnTo>
                  <a:pt x="32866" y="57365"/>
                </a:lnTo>
                <a:lnTo>
                  <a:pt x="31141" y="56220"/>
                </a:lnTo>
                <a:lnTo>
                  <a:pt x="7152" y="25218"/>
                </a:lnTo>
                <a:lnTo>
                  <a:pt x="3219" y="25218"/>
                </a:lnTo>
                <a:lnTo>
                  <a:pt x="3024" y="24863"/>
                </a:lnTo>
                <a:lnTo>
                  <a:pt x="2874" y="24508"/>
                </a:lnTo>
                <a:lnTo>
                  <a:pt x="2483" y="23809"/>
                </a:lnTo>
                <a:close/>
              </a:path>
              <a:path w="64134" h="147320">
                <a:moveTo>
                  <a:pt x="62373" y="88987"/>
                </a:moveTo>
                <a:close/>
              </a:path>
              <a:path w="64134" h="147320">
                <a:moveTo>
                  <a:pt x="62339" y="88803"/>
                </a:moveTo>
                <a:lnTo>
                  <a:pt x="62373" y="88987"/>
                </a:lnTo>
                <a:lnTo>
                  <a:pt x="62339" y="88803"/>
                </a:lnTo>
                <a:close/>
              </a:path>
              <a:path w="64134" h="147320">
                <a:moveTo>
                  <a:pt x="5738" y="0"/>
                </a:moveTo>
                <a:lnTo>
                  <a:pt x="1057" y="19812"/>
                </a:lnTo>
                <a:lnTo>
                  <a:pt x="1333" y="20752"/>
                </a:lnTo>
                <a:lnTo>
                  <a:pt x="3219" y="25218"/>
                </a:lnTo>
                <a:lnTo>
                  <a:pt x="7152" y="25218"/>
                </a:lnTo>
                <a:lnTo>
                  <a:pt x="6470" y="23809"/>
                </a:lnTo>
                <a:lnTo>
                  <a:pt x="4632" y="19503"/>
                </a:lnTo>
                <a:lnTo>
                  <a:pt x="8302" y="2393"/>
                </a:lnTo>
                <a:lnTo>
                  <a:pt x="5738" y="0"/>
                </a:lnTo>
                <a:close/>
              </a:path>
              <a:path w="64134" h="147320">
                <a:moveTo>
                  <a:pt x="4565" y="19317"/>
                </a:moveTo>
                <a:lnTo>
                  <a:pt x="4565" y="19503"/>
                </a:lnTo>
                <a:lnTo>
                  <a:pt x="4565" y="19317"/>
                </a:lnTo>
                <a:close/>
              </a:path>
              <a:path w="64134" h="147320">
                <a:moveTo>
                  <a:pt x="4565" y="19068"/>
                </a:moveTo>
                <a:lnTo>
                  <a:pt x="4565" y="19317"/>
                </a:lnTo>
                <a:lnTo>
                  <a:pt x="4565" y="1906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5367" y="260284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09" h="59054">
                <a:moveTo>
                  <a:pt x="52390" y="53048"/>
                </a:moveTo>
                <a:lnTo>
                  <a:pt x="14777" y="53048"/>
                </a:lnTo>
                <a:lnTo>
                  <a:pt x="15524" y="53128"/>
                </a:lnTo>
                <a:lnTo>
                  <a:pt x="16973" y="53368"/>
                </a:lnTo>
                <a:lnTo>
                  <a:pt x="23033" y="56495"/>
                </a:lnTo>
                <a:lnTo>
                  <a:pt x="23861" y="56965"/>
                </a:lnTo>
                <a:lnTo>
                  <a:pt x="30106" y="58843"/>
                </a:lnTo>
                <a:lnTo>
                  <a:pt x="30623" y="58808"/>
                </a:lnTo>
                <a:lnTo>
                  <a:pt x="34280" y="55602"/>
                </a:lnTo>
                <a:lnTo>
                  <a:pt x="50825" y="55602"/>
                </a:lnTo>
                <a:lnTo>
                  <a:pt x="51338" y="54937"/>
                </a:lnTo>
                <a:lnTo>
                  <a:pt x="51736" y="54342"/>
                </a:lnTo>
                <a:lnTo>
                  <a:pt x="52242" y="53403"/>
                </a:lnTo>
                <a:lnTo>
                  <a:pt x="52390" y="53048"/>
                </a:lnTo>
                <a:close/>
              </a:path>
              <a:path w="67309" h="59054">
                <a:moveTo>
                  <a:pt x="50825" y="55602"/>
                </a:moveTo>
                <a:lnTo>
                  <a:pt x="34280" y="55602"/>
                </a:lnTo>
                <a:lnTo>
                  <a:pt x="34981" y="55945"/>
                </a:lnTo>
                <a:lnTo>
                  <a:pt x="36867" y="56770"/>
                </a:lnTo>
                <a:lnTo>
                  <a:pt x="44457" y="58304"/>
                </a:lnTo>
                <a:lnTo>
                  <a:pt x="45285" y="58259"/>
                </a:lnTo>
                <a:lnTo>
                  <a:pt x="50825" y="55602"/>
                </a:lnTo>
                <a:close/>
              </a:path>
              <a:path w="67309" h="59054">
                <a:moveTo>
                  <a:pt x="66251" y="41149"/>
                </a:moveTo>
                <a:lnTo>
                  <a:pt x="2748" y="41149"/>
                </a:lnTo>
                <a:lnTo>
                  <a:pt x="2276" y="41458"/>
                </a:lnTo>
                <a:lnTo>
                  <a:pt x="2205" y="42752"/>
                </a:lnTo>
                <a:lnTo>
                  <a:pt x="2107" y="43496"/>
                </a:lnTo>
                <a:lnTo>
                  <a:pt x="1885" y="44630"/>
                </a:lnTo>
                <a:lnTo>
                  <a:pt x="1853" y="47413"/>
                </a:lnTo>
                <a:lnTo>
                  <a:pt x="1949" y="48432"/>
                </a:lnTo>
                <a:lnTo>
                  <a:pt x="4473" y="55796"/>
                </a:lnTo>
                <a:lnTo>
                  <a:pt x="6048" y="54937"/>
                </a:lnTo>
                <a:lnTo>
                  <a:pt x="7819" y="54193"/>
                </a:lnTo>
                <a:lnTo>
                  <a:pt x="13362" y="53048"/>
                </a:lnTo>
                <a:lnTo>
                  <a:pt x="52390" y="53048"/>
                </a:lnTo>
                <a:lnTo>
                  <a:pt x="52679" y="52349"/>
                </a:lnTo>
                <a:lnTo>
                  <a:pt x="53081" y="50975"/>
                </a:lnTo>
                <a:lnTo>
                  <a:pt x="53346" y="49841"/>
                </a:lnTo>
                <a:lnTo>
                  <a:pt x="54048" y="49727"/>
                </a:lnTo>
                <a:lnTo>
                  <a:pt x="56486" y="49142"/>
                </a:lnTo>
                <a:lnTo>
                  <a:pt x="57118" y="48902"/>
                </a:lnTo>
                <a:lnTo>
                  <a:pt x="57751" y="48707"/>
                </a:lnTo>
                <a:lnTo>
                  <a:pt x="65927" y="41939"/>
                </a:lnTo>
                <a:lnTo>
                  <a:pt x="66251" y="41149"/>
                </a:lnTo>
                <a:close/>
              </a:path>
              <a:path w="67309" h="59054">
                <a:moveTo>
                  <a:pt x="0" y="29249"/>
                </a:moveTo>
                <a:lnTo>
                  <a:pt x="1138" y="33040"/>
                </a:lnTo>
                <a:lnTo>
                  <a:pt x="1792" y="36098"/>
                </a:lnTo>
                <a:lnTo>
                  <a:pt x="2160" y="38766"/>
                </a:lnTo>
                <a:lnTo>
                  <a:pt x="2276" y="41229"/>
                </a:lnTo>
                <a:lnTo>
                  <a:pt x="2748" y="41149"/>
                </a:lnTo>
                <a:lnTo>
                  <a:pt x="66251" y="41149"/>
                </a:lnTo>
                <a:lnTo>
                  <a:pt x="66560" y="40129"/>
                </a:lnTo>
                <a:lnTo>
                  <a:pt x="66689" y="39580"/>
                </a:lnTo>
                <a:lnTo>
                  <a:pt x="5140" y="39580"/>
                </a:lnTo>
                <a:lnTo>
                  <a:pt x="5462" y="39041"/>
                </a:lnTo>
                <a:lnTo>
                  <a:pt x="7733" y="32067"/>
                </a:lnTo>
                <a:lnTo>
                  <a:pt x="6600" y="32067"/>
                </a:lnTo>
                <a:lnTo>
                  <a:pt x="5692" y="31906"/>
                </a:lnTo>
                <a:lnTo>
                  <a:pt x="4599" y="31631"/>
                </a:lnTo>
                <a:lnTo>
                  <a:pt x="3254" y="31128"/>
                </a:lnTo>
                <a:lnTo>
                  <a:pt x="2211" y="30612"/>
                </a:lnTo>
                <a:lnTo>
                  <a:pt x="1724" y="30349"/>
                </a:lnTo>
                <a:lnTo>
                  <a:pt x="0" y="29249"/>
                </a:lnTo>
                <a:close/>
              </a:path>
              <a:path w="67309" h="59054">
                <a:moveTo>
                  <a:pt x="24091" y="13937"/>
                </a:moveTo>
                <a:lnTo>
                  <a:pt x="15754" y="23649"/>
                </a:lnTo>
                <a:lnTo>
                  <a:pt x="15961" y="24863"/>
                </a:lnTo>
                <a:lnTo>
                  <a:pt x="16040" y="27955"/>
                </a:lnTo>
                <a:lnTo>
                  <a:pt x="9314" y="37426"/>
                </a:lnTo>
                <a:lnTo>
                  <a:pt x="8923" y="37552"/>
                </a:lnTo>
                <a:lnTo>
                  <a:pt x="8325" y="37781"/>
                </a:lnTo>
                <a:lnTo>
                  <a:pt x="7543" y="38171"/>
                </a:lnTo>
                <a:lnTo>
                  <a:pt x="6485" y="38766"/>
                </a:lnTo>
                <a:lnTo>
                  <a:pt x="5140" y="39580"/>
                </a:lnTo>
                <a:lnTo>
                  <a:pt x="66689" y="39580"/>
                </a:lnTo>
                <a:lnTo>
                  <a:pt x="66802" y="39041"/>
                </a:lnTo>
                <a:lnTo>
                  <a:pt x="66926" y="37552"/>
                </a:lnTo>
                <a:lnTo>
                  <a:pt x="66845" y="35594"/>
                </a:lnTo>
                <a:lnTo>
                  <a:pt x="66709" y="34529"/>
                </a:lnTo>
                <a:lnTo>
                  <a:pt x="66399" y="33200"/>
                </a:lnTo>
                <a:lnTo>
                  <a:pt x="66062" y="32616"/>
                </a:lnTo>
                <a:lnTo>
                  <a:pt x="52162" y="32616"/>
                </a:lnTo>
                <a:lnTo>
                  <a:pt x="52323" y="32456"/>
                </a:lnTo>
                <a:lnTo>
                  <a:pt x="54128" y="27955"/>
                </a:lnTo>
                <a:lnTo>
                  <a:pt x="54013" y="23924"/>
                </a:lnTo>
                <a:lnTo>
                  <a:pt x="53898" y="23214"/>
                </a:lnTo>
                <a:lnTo>
                  <a:pt x="53737" y="22469"/>
                </a:lnTo>
                <a:lnTo>
                  <a:pt x="53346" y="20946"/>
                </a:lnTo>
                <a:lnTo>
                  <a:pt x="54761" y="19973"/>
                </a:lnTo>
                <a:lnTo>
                  <a:pt x="58654" y="15186"/>
                </a:lnTo>
                <a:lnTo>
                  <a:pt x="28737" y="15186"/>
                </a:lnTo>
                <a:lnTo>
                  <a:pt x="28220" y="14957"/>
                </a:lnTo>
                <a:lnTo>
                  <a:pt x="26966" y="14487"/>
                </a:lnTo>
                <a:lnTo>
                  <a:pt x="26104" y="14246"/>
                </a:lnTo>
                <a:lnTo>
                  <a:pt x="25161" y="14052"/>
                </a:lnTo>
                <a:lnTo>
                  <a:pt x="24091" y="13937"/>
                </a:lnTo>
                <a:close/>
              </a:path>
              <a:path w="67309" h="59054">
                <a:moveTo>
                  <a:pt x="60338" y="29604"/>
                </a:moveTo>
                <a:lnTo>
                  <a:pt x="52162" y="32616"/>
                </a:lnTo>
                <a:lnTo>
                  <a:pt x="66062" y="32616"/>
                </a:lnTo>
                <a:lnTo>
                  <a:pt x="60338" y="29604"/>
                </a:lnTo>
                <a:close/>
              </a:path>
              <a:path w="67309" h="59054">
                <a:moveTo>
                  <a:pt x="7739" y="32032"/>
                </a:moveTo>
                <a:close/>
              </a:path>
              <a:path w="67309" h="59054">
                <a:moveTo>
                  <a:pt x="40294" y="6035"/>
                </a:moveTo>
                <a:lnTo>
                  <a:pt x="28737" y="15186"/>
                </a:lnTo>
                <a:lnTo>
                  <a:pt x="58654" y="15186"/>
                </a:lnTo>
                <a:lnTo>
                  <a:pt x="59963" y="7913"/>
                </a:lnTo>
                <a:lnTo>
                  <a:pt x="44699" y="7913"/>
                </a:lnTo>
                <a:lnTo>
                  <a:pt x="44342" y="7593"/>
                </a:lnTo>
                <a:lnTo>
                  <a:pt x="43319" y="6974"/>
                </a:lnTo>
                <a:lnTo>
                  <a:pt x="42962" y="6814"/>
                </a:lnTo>
                <a:lnTo>
                  <a:pt x="42617" y="6619"/>
                </a:lnTo>
                <a:lnTo>
                  <a:pt x="41743" y="6298"/>
                </a:lnTo>
                <a:lnTo>
                  <a:pt x="41272" y="6184"/>
                </a:lnTo>
                <a:lnTo>
                  <a:pt x="40294" y="6035"/>
                </a:lnTo>
                <a:close/>
              </a:path>
              <a:path w="67309" h="59054">
                <a:moveTo>
                  <a:pt x="55589" y="0"/>
                </a:moveTo>
                <a:lnTo>
                  <a:pt x="44699" y="7913"/>
                </a:lnTo>
                <a:lnTo>
                  <a:pt x="59963" y="7913"/>
                </a:lnTo>
                <a:lnTo>
                  <a:pt x="5558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82945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2518" y="2118"/>
                </a:moveTo>
                <a:lnTo>
                  <a:pt x="2092" y="2118"/>
                </a:lnTo>
                <a:lnTo>
                  <a:pt x="1103" y="2267"/>
                </a:lnTo>
                <a:lnTo>
                  <a:pt x="597" y="2427"/>
                </a:lnTo>
                <a:lnTo>
                  <a:pt x="0" y="2668"/>
                </a:lnTo>
                <a:lnTo>
                  <a:pt x="908" y="3836"/>
                </a:lnTo>
                <a:lnTo>
                  <a:pt x="12074" y="14602"/>
                </a:lnTo>
                <a:lnTo>
                  <a:pt x="12661" y="14292"/>
                </a:lnTo>
                <a:lnTo>
                  <a:pt x="13529" y="14292"/>
                </a:lnTo>
                <a:lnTo>
                  <a:pt x="18721" y="10456"/>
                </a:lnTo>
                <a:lnTo>
                  <a:pt x="18640" y="8383"/>
                </a:lnTo>
                <a:lnTo>
                  <a:pt x="18479" y="7753"/>
                </a:lnTo>
                <a:lnTo>
                  <a:pt x="17893" y="6424"/>
                </a:lnTo>
                <a:lnTo>
                  <a:pt x="17502" y="5680"/>
                </a:lnTo>
                <a:lnTo>
                  <a:pt x="16904" y="4145"/>
                </a:lnTo>
                <a:lnTo>
                  <a:pt x="16559" y="3447"/>
                </a:lnTo>
                <a:lnTo>
                  <a:pt x="16304" y="3012"/>
                </a:lnTo>
                <a:lnTo>
                  <a:pt x="5002" y="3012"/>
                </a:lnTo>
                <a:lnTo>
                  <a:pt x="4645" y="2737"/>
                </a:lnTo>
                <a:lnTo>
                  <a:pt x="3656" y="2313"/>
                </a:lnTo>
                <a:lnTo>
                  <a:pt x="2955" y="2153"/>
                </a:lnTo>
                <a:lnTo>
                  <a:pt x="2518" y="2118"/>
                </a:lnTo>
                <a:close/>
              </a:path>
              <a:path w="19050" h="14604">
                <a:moveTo>
                  <a:pt x="13529" y="14292"/>
                </a:moveTo>
                <a:lnTo>
                  <a:pt x="12707" y="14292"/>
                </a:lnTo>
                <a:lnTo>
                  <a:pt x="12304" y="14487"/>
                </a:lnTo>
                <a:lnTo>
                  <a:pt x="12736" y="14447"/>
                </a:lnTo>
                <a:lnTo>
                  <a:pt x="13529" y="14292"/>
                </a:lnTo>
                <a:close/>
              </a:path>
              <a:path w="19050" h="14604">
                <a:moveTo>
                  <a:pt x="11683" y="0"/>
                </a:moveTo>
                <a:lnTo>
                  <a:pt x="5002" y="3012"/>
                </a:lnTo>
                <a:lnTo>
                  <a:pt x="16304" y="3012"/>
                </a:lnTo>
                <a:lnTo>
                  <a:pt x="116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43709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5" h="187959">
                <a:moveTo>
                  <a:pt x="95585" y="186690"/>
                </a:moveTo>
                <a:lnTo>
                  <a:pt x="86971" y="186690"/>
                </a:lnTo>
                <a:lnTo>
                  <a:pt x="87834" y="187960"/>
                </a:lnTo>
                <a:lnTo>
                  <a:pt x="95067" y="187960"/>
                </a:lnTo>
                <a:lnTo>
                  <a:pt x="95585" y="186690"/>
                </a:lnTo>
                <a:close/>
              </a:path>
              <a:path w="120015" h="187959">
                <a:moveTo>
                  <a:pt x="96804" y="185420"/>
                </a:moveTo>
                <a:lnTo>
                  <a:pt x="85200" y="185420"/>
                </a:lnTo>
                <a:lnTo>
                  <a:pt x="86063" y="186690"/>
                </a:lnTo>
                <a:lnTo>
                  <a:pt x="96447" y="186690"/>
                </a:lnTo>
                <a:lnTo>
                  <a:pt x="96804" y="185420"/>
                </a:lnTo>
                <a:close/>
              </a:path>
              <a:path w="120015" h="187959">
                <a:moveTo>
                  <a:pt x="115238" y="180340"/>
                </a:moveTo>
                <a:lnTo>
                  <a:pt x="80095" y="180340"/>
                </a:lnTo>
                <a:lnTo>
                  <a:pt x="80877" y="181610"/>
                </a:lnTo>
                <a:lnTo>
                  <a:pt x="81705" y="182880"/>
                </a:lnTo>
                <a:lnTo>
                  <a:pt x="82567" y="184150"/>
                </a:lnTo>
                <a:lnTo>
                  <a:pt x="83429" y="184150"/>
                </a:lnTo>
                <a:lnTo>
                  <a:pt x="84292" y="185420"/>
                </a:lnTo>
                <a:lnTo>
                  <a:pt x="97425" y="185420"/>
                </a:lnTo>
                <a:lnTo>
                  <a:pt x="97862" y="184150"/>
                </a:lnTo>
                <a:lnTo>
                  <a:pt x="98218" y="182880"/>
                </a:lnTo>
                <a:lnTo>
                  <a:pt x="112052" y="182880"/>
                </a:lnTo>
                <a:lnTo>
                  <a:pt x="112995" y="181610"/>
                </a:lnTo>
                <a:lnTo>
                  <a:pt x="114571" y="181610"/>
                </a:lnTo>
                <a:lnTo>
                  <a:pt x="115238" y="180340"/>
                </a:lnTo>
                <a:close/>
              </a:path>
              <a:path w="120015" h="187959">
                <a:moveTo>
                  <a:pt x="108556" y="182880"/>
                </a:moveTo>
                <a:lnTo>
                  <a:pt x="98218" y="182880"/>
                </a:lnTo>
                <a:lnTo>
                  <a:pt x="102266" y="184150"/>
                </a:lnTo>
                <a:lnTo>
                  <a:pt x="107176" y="184150"/>
                </a:lnTo>
                <a:lnTo>
                  <a:pt x="108556" y="182880"/>
                </a:lnTo>
                <a:close/>
              </a:path>
              <a:path w="120015" h="187959">
                <a:moveTo>
                  <a:pt x="78197" y="181610"/>
                </a:moveTo>
                <a:lnTo>
                  <a:pt x="72654" y="181610"/>
                </a:lnTo>
                <a:lnTo>
                  <a:pt x="73678" y="182880"/>
                </a:lnTo>
                <a:lnTo>
                  <a:pt x="77024" y="182880"/>
                </a:lnTo>
                <a:lnTo>
                  <a:pt x="78197" y="181610"/>
                </a:lnTo>
                <a:close/>
              </a:path>
              <a:path w="120015" h="187959">
                <a:moveTo>
                  <a:pt x="80095" y="180340"/>
                </a:moveTo>
                <a:lnTo>
                  <a:pt x="70492" y="180340"/>
                </a:lnTo>
                <a:lnTo>
                  <a:pt x="71562" y="181610"/>
                </a:lnTo>
                <a:lnTo>
                  <a:pt x="79773" y="181610"/>
                </a:lnTo>
                <a:lnTo>
                  <a:pt x="80095" y="180340"/>
                </a:lnTo>
                <a:close/>
              </a:path>
              <a:path w="120015" h="187959">
                <a:moveTo>
                  <a:pt x="116342" y="179070"/>
                </a:moveTo>
                <a:lnTo>
                  <a:pt x="69434" y="179070"/>
                </a:lnTo>
                <a:lnTo>
                  <a:pt x="69940" y="180340"/>
                </a:lnTo>
                <a:lnTo>
                  <a:pt x="115824" y="180340"/>
                </a:lnTo>
                <a:lnTo>
                  <a:pt x="116342" y="179070"/>
                </a:lnTo>
                <a:close/>
              </a:path>
              <a:path w="120015" h="187959">
                <a:moveTo>
                  <a:pt x="118308" y="172720"/>
                </a:moveTo>
                <a:lnTo>
                  <a:pt x="67111" y="172720"/>
                </a:lnTo>
                <a:lnTo>
                  <a:pt x="67238" y="173990"/>
                </a:lnTo>
                <a:lnTo>
                  <a:pt x="67387" y="173990"/>
                </a:lnTo>
                <a:lnTo>
                  <a:pt x="67387" y="175260"/>
                </a:lnTo>
                <a:lnTo>
                  <a:pt x="68928" y="179070"/>
                </a:lnTo>
                <a:lnTo>
                  <a:pt x="116767" y="179070"/>
                </a:lnTo>
                <a:lnTo>
                  <a:pt x="117123" y="177800"/>
                </a:lnTo>
                <a:lnTo>
                  <a:pt x="117434" y="177800"/>
                </a:lnTo>
                <a:lnTo>
                  <a:pt x="117675" y="176530"/>
                </a:lnTo>
                <a:lnTo>
                  <a:pt x="117871" y="176530"/>
                </a:lnTo>
                <a:lnTo>
                  <a:pt x="118032" y="175260"/>
                </a:lnTo>
                <a:lnTo>
                  <a:pt x="118308" y="172720"/>
                </a:lnTo>
                <a:close/>
              </a:path>
              <a:path w="120015" h="187959">
                <a:moveTo>
                  <a:pt x="118181" y="171450"/>
                </a:moveTo>
                <a:lnTo>
                  <a:pt x="66560" y="171450"/>
                </a:lnTo>
                <a:lnTo>
                  <a:pt x="66686" y="172720"/>
                </a:lnTo>
                <a:lnTo>
                  <a:pt x="118262" y="172720"/>
                </a:lnTo>
                <a:lnTo>
                  <a:pt x="118181" y="171450"/>
                </a:lnTo>
                <a:close/>
              </a:path>
              <a:path w="120015" h="187959">
                <a:moveTo>
                  <a:pt x="63731" y="170179"/>
                </a:moveTo>
                <a:lnTo>
                  <a:pt x="60430" y="170179"/>
                </a:lnTo>
                <a:lnTo>
                  <a:pt x="60982" y="171449"/>
                </a:lnTo>
                <a:lnTo>
                  <a:pt x="63581" y="171449"/>
                </a:lnTo>
                <a:lnTo>
                  <a:pt x="63731" y="170179"/>
                </a:lnTo>
                <a:close/>
              </a:path>
              <a:path w="120015" h="187959">
                <a:moveTo>
                  <a:pt x="117399" y="168910"/>
                </a:moveTo>
                <a:lnTo>
                  <a:pt x="58544" y="168909"/>
                </a:lnTo>
                <a:lnTo>
                  <a:pt x="59211" y="170179"/>
                </a:lnTo>
                <a:lnTo>
                  <a:pt x="64444" y="170179"/>
                </a:lnTo>
                <a:lnTo>
                  <a:pt x="64754" y="171449"/>
                </a:lnTo>
                <a:lnTo>
                  <a:pt x="117951" y="171450"/>
                </a:lnTo>
                <a:lnTo>
                  <a:pt x="117399" y="168910"/>
                </a:lnTo>
                <a:close/>
              </a:path>
              <a:path w="120015" h="187959">
                <a:moveTo>
                  <a:pt x="55048" y="165099"/>
                </a:moveTo>
                <a:lnTo>
                  <a:pt x="43917" y="165099"/>
                </a:lnTo>
                <a:lnTo>
                  <a:pt x="44860" y="166369"/>
                </a:lnTo>
                <a:lnTo>
                  <a:pt x="47217" y="167639"/>
                </a:lnTo>
                <a:lnTo>
                  <a:pt x="48517" y="168909"/>
                </a:lnTo>
                <a:lnTo>
                  <a:pt x="49621" y="167639"/>
                </a:lnTo>
                <a:lnTo>
                  <a:pt x="50529" y="167639"/>
                </a:lnTo>
                <a:lnTo>
                  <a:pt x="51817" y="166369"/>
                </a:lnTo>
                <a:lnTo>
                  <a:pt x="54577" y="166369"/>
                </a:lnTo>
                <a:lnTo>
                  <a:pt x="55048" y="165099"/>
                </a:lnTo>
                <a:close/>
              </a:path>
              <a:path w="120015" h="187959">
                <a:moveTo>
                  <a:pt x="116296" y="167640"/>
                </a:moveTo>
                <a:lnTo>
                  <a:pt x="57210" y="167639"/>
                </a:lnTo>
                <a:lnTo>
                  <a:pt x="57877" y="168909"/>
                </a:lnTo>
                <a:lnTo>
                  <a:pt x="116686" y="168910"/>
                </a:lnTo>
                <a:lnTo>
                  <a:pt x="116296" y="167640"/>
                </a:lnTo>
                <a:close/>
              </a:path>
              <a:path w="120015" h="187959">
                <a:moveTo>
                  <a:pt x="107015" y="166370"/>
                </a:moveTo>
                <a:lnTo>
                  <a:pt x="56497" y="166369"/>
                </a:lnTo>
                <a:lnTo>
                  <a:pt x="56497" y="167639"/>
                </a:lnTo>
                <a:lnTo>
                  <a:pt x="106785" y="167640"/>
                </a:lnTo>
                <a:lnTo>
                  <a:pt x="107015" y="166370"/>
                </a:lnTo>
                <a:close/>
              </a:path>
              <a:path w="120015" h="187959">
                <a:moveTo>
                  <a:pt x="114571" y="166370"/>
                </a:moveTo>
                <a:lnTo>
                  <a:pt x="110247" y="166370"/>
                </a:lnTo>
                <a:lnTo>
                  <a:pt x="108234" y="167640"/>
                </a:lnTo>
                <a:lnTo>
                  <a:pt x="115042" y="167640"/>
                </a:lnTo>
                <a:lnTo>
                  <a:pt x="114571" y="166370"/>
                </a:lnTo>
                <a:close/>
              </a:path>
              <a:path w="120015" h="187959">
                <a:moveTo>
                  <a:pt x="107096" y="163830"/>
                </a:moveTo>
                <a:lnTo>
                  <a:pt x="41801" y="163829"/>
                </a:lnTo>
                <a:lnTo>
                  <a:pt x="43089" y="165099"/>
                </a:lnTo>
                <a:lnTo>
                  <a:pt x="55048" y="165099"/>
                </a:lnTo>
                <a:lnTo>
                  <a:pt x="55439" y="166369"/>
                </a:lnTo>
                <a:lnTo>
                  <a:pt x="107176" y="166370"/>
                </a:lnTo>
                <a:lnTo>
                  <a:pt x="107096" y="163830"/>
                </a:lnTo>
                <a:close/>
              </a:path>
              <a:path w="120015" h="187959">
                <a:moveTo>
                  <a:pt x="106590" y="162560"/>
                </a:moveTo>
                <a:lnTo>
                  <a:pt x="39673" y="162559"/>
                </a:lnTo>
                <a:lnTo>
                  <a:pt x="41249" y="163829"/>
                </a:lnTo>
                <a:lnTo>
                  <a:pt x="106866" y="163830"/>
                </a:lnTo>
                <a:lnTo>
                  <a:pt x="106590" y="162560"/>
                </a:lnTo>
                <a:close/>
              </a:path>
              <a:path w="120015" h="187959">
                <a:moveTo>
                  <a:pt x="104577" y="160020"/>
                </a:moveTo>
                <a:lnTo>
                  <a:pt x="41329" y="160019"/>
                </a:lnTo>
                <a:lnTo>
                  <a:pt x="40973" y="161289"/>
                </a:lnTo>
                <a:lnTo>
                  <a:pt x="40260" y="162559"/>
                </a:lnTo>
                <a:lnTo>
                  <a:pt x="106199" y="162560"/>
                </a:lnTo>
                <a:lnTo>
                  <a:pt x="105727" y="161290"/>
                </a:lnTo>
                <a:lnTo>
                  <a:pt x="105210" y="161290"/>
                </a:lnTo>
                <a:lnTo>
                  <a:pt x="104577" y="160020"/>
                </a:lnTo>
                <a:close/>
              </a:path>
              <a:path w="120015" h="187959">
                <a:moveTo>
                  <a:pt x="100886" y="158750"/>
                </a:moveTo>
                <a:lnTo>
                  <a:pt x="42031" y="158749"/>
                </a:lnTo>
                <a:lnTo>
                  <a:pt x="41720" y="160019"/>
                </a:lnTo>
                <a:lnTo>
                  <a:pt x="101714" y="160020"/>
                </a:lnTo>
                <a:lnTo>
                  <a:pt x="100886" y="158750"/>
                </a:lnTo>
                <a:close/>
              </a:path>
              <a:path w="120015" h="187959">
                <a:moveTo>
                  <a:pt x="63926" y="157480"/>
                </a:moveTo>
                <a:lnTo>
                  <a:pt x="42387" y="157479"/>
                </a:lnTo>
                <a:lnTo>
                  <a:pt x="42387" y="158749"/>
                </a:lnTo>
                <a:lnTo>
                  <a:pt x="64915" y="158750"/>
                </a:lnTo>
                <a:lnTo>
                  <a:pt x="63926" y="157480"/>
                </a:lnTo>
                <a:close/>
              </a:path>
              <a:path w="120015" h="187959">
                <a:moveTo>
                  <a:pt x="90548" y="157480"/>
                </a:moveTo>
                <a:lnTo>
                  <a:pt x="67824" y="157480"/>
                </a:lnTo>
                <a:lnTo>
                  <a:pt x="66962" y="158750"/>
                </a:lnTo>
                <a:lnTo>
                  <a:pt x="90778" y="158750"/>
                </a:lnTo>
                <a:lnTo>
                  <a:pt x="90548" y="157480"/>
                </a:lnTo>
                <a:close/>
              </a:path>
              <a:path w="120015" h="187959">
                <a:moveTo>
                  <a:pt x="58544" y="149859"/>
                </a:moveTo>
                <a:lnTo>
                  <a:pt x="45412" y="149859"/>
                </a:lnTo>
                <a:lnTo>
                  <a:pt x="44469" y="151129"/>
                </a:lnTo>
                <a:lnTo>
                  <a:pt x="43767" y="153669"/>
                </a:lnTo>
                <a:lnTo>
                  <a:pt x="43250" y="154939"/>
                </a:lnTo>
                <a:lnTo>
                  <a:pt x="42468" y="157479"/>
                </a:lnTo>
                <a:lnTo>
                  <a:pt x="62638" y="157480"/>
                </a:lnTo>
                <a:lnTo>
                  <a:pt x="61615" y="156209"/>
                </a:lnTo>
                <a:lnTo>
                  <a:pt x="54726" y="156209"/>
                </a:lnTo>
                <a:lnTo>
                  <a:pt x="54853" y="154939"/>
                </a:lnTo>
                <a:lnTo>
                  <a:pt x="55278" y="153669"/>
                </a:lnTo>
                <a:lnTo>
                  <a:pt x="55750" y="153669"/>
                </a:lnTo>
                <a:lnTo>
                  <a:pt x="55991" y="152399"/>
                </a:lnTo>
                <a:lnTo>
                  <a:pt x="56578" y="152399"/>
                </a:lnTo>
                <a:lnTo>
                  <a:pt x="57210" y="151129"/>
                </a:lnTo>
                <a:lnTo>
                  <a:pt x="57877" y="151129"/>
                </a:lnTo>
                <a:lnTo>
                  <a:pt x="58544" y="149859"/>
                </a:lnTo>
                <a:close/>
              </a:path>
              <a:path w="120015" h="187959">
                <a:moveTo>
                  <a:pt x="89087" y="154940"/>
                </a:moveTo>
                <a:lnTo>
                  <a:pt x="74310" y="154940"/>
                </a:lnTo>
                <a:lnTo>
                  <a:pt x="71711" y="156210"/>
                </a:lnTo>
                <a:lnTo>
                  <a:pt x="70814" y="157480"/>
                </a:lnTo>
                <a:lnTo>
                  <a:pt x="90306" y="157480"/>
                </a:lnTo>
                <a:lnTo>
                  <a:pt x="89961" y="156210"/>
                </a:lnTo>
                <a:lnTo>
                  <a:pt x="89559" y="156210"/>
                </a:lnTo>
                <a:lnTo>
                  <a:pt x="89087" y="154940"/>
                </a:lnTo>
                <a:close/>
              </a:path>
              <a:path w="120015" h="187959">
                <a:moveTo>
                  <a:pt x="88075" y="153670"/>
                </a:moveTo>
                <a:lnTo>
                  <a:pt x="77772" y="153670"/>
                </a:lnTo>
                <a:lnTo>
                  <a:pt x="76633" y="154940"/>
                </a:lnTo>
                <a:lnTo>
                  <a:pt x="88616" y="154940"/>
                </a:lnTo>
                <a:lnTo>
                  <a:pt x="88075" y="153670"/>
                </a:lnTo>
                <a:close/>
              </a:path>
              <a:path w="120015" h="187959">
                <a:moveTo>
                  <a:pt x="85511" y="152400"/>
                </a:moveTo>
                <a:lnTo>
                  <a:pt x="82602" y="152400"/>
                </a:lnTo>
                <a:lnTo>
                  <a:pt x="80440" y="153670"/>
                </a:lnTo>
                <a:lnTo>
                  <a:pt x="86178" y="153670"/>
                </a:lnTo>
                <a:lnTo>
                  <a:pt x="85511" y="152400"/>
                </a:lnTo>
                <a:close/>
              </a:path>
              <a:path w="120015" h="187959">
                <a:moveTo>
                  <a:pt x="84016" y="151130"/>
                </a:moveTo>
                <a:lnTo>
                  <a:pt x="80486" y="151130"/>
                </a:lnTo>
                <a:lnTo>
                  <a:pt x="81463" y="152400"/>
                </a:lnTo>
                <a:lnTo>
                  <a:pt x="83234" y="152400"/>
                </a:lnTo>
                <a:lnTo>
                  <a:pt x="84016" y="151130"/>
                </a:lnTo>
                <a:close/>
              </a:path>
              <a:path w="120015" h="187959">
                <a:moveTo>
                  <a:pt x="88581" y="148590"/>
                </a:moveTo>
                <a:lnTo>
                  <a:pt x="71872" y="148590"/>
                </a:lnTo>
                <a:lnTo>
                  <a:pt x="73287" y="149860"/>
                </a:lnTo>
                <a:lnTo>
                  <a:pt x="74667" y="149860"/>
                </a:lnTo>
                <a:lnTo>
                  <a:pt x="75966" y="151130"/>
                </a:lnTo>
                <a:lnTo>
                  <a:pt x="86649" y="151130"/>
                </a:lnTo>
                <a:lnTo>
                  <a:pt x="87719" y="149860"/>
                </a:lnTo>
                <a:lnTo>
                  <a:pt x="88581" y="148590"/>
                </a:lnTo>
                <a:close/>
              </a:path>
              <a:path w="120015" h="187959">
                <a:moveTo>
                  <a:pt x="90582" y="146050"/>
                </a:moveTo>
                <a:lnTo>
                  <a:pt x="42617" y="146049"/>
                </a:lnTo>
                <a:lnTo>
                  <a:pt x="43365" y="147319"/>
                </a:lnTo>
                <a:lnTo>
                  <a:pt x="44032" y="148589"/>
                </a:lnTo>
                <a:lnTo>
                  <a:pt x="45021" y="149859"/>
                </a:lnTo>
                <a:lnTo>
                  <a:pt x="59257" y="149859"/>
                </a:lnTo>
                <a:lnTo>
                  <a:pt x="60511" y="148590"/>
                </a:lnTo>
                <a:lnTo>
                  <a:pt x="61891" y="148590"/>
                </a:lnTo>
                <a:lnTo>
                  <a:pt x="62753" y="147320"/>
                </a:lnTo>
                <a:lnTo>
                  <a:pt x="90042" y="147320"/>
                </a:lnTo>
                <a:lnTo>
                  <a:pt x="90582" y="146050"/>
                </a:lnTo>
                <a:close/>
              </a:path>
              <a:path w="120015" h="187959">
                <a:moveTo>
                  <a:pt x="90042" y="147320"/>
                </a:moveTo>
                <a:lnTo>
                  <a:pt x="70849" y="147320"/>
                </a:lnTo>
                <a:lnTo>
                  <a:pt x="71711" y="148590"/>
                </a:lnTo>
                <a:lnTo>
                  <a:pt x="89559" y="148590"/>
                </a:lnTo>
                <a:lnTo>
                  <a:pt x="90042" y="147320"/>
                </a:lnTo>
                <a:close/>
              </a:path>
              <a:path w="120015" h="187959">
                <a:moveTo>
                  <a:pt x="46677" y="143509"/>
                </a:moveTo>
                <a:lnTo>
                  <a:pt x="41088" y="143509"/>
                </a:lnTo>
                <a:lnTo>
                  <a:pt x="41479" y="144779"/>
                </a:lnTo>
                <a:lnTo>
                  <a:pt x="42226" y="146049"/>
                </a:lnTo>
                <a:lnTo>
                  <a:pt x="105325" y="146050"/>
                </a:lnTo>
                <a:lnTo>
                  <a:pt x="106072" y="144780"/>
                </a:lnTo>
                <a:lnTo>
                  <a:pt x="47378" y="144779"/>
                </a:lnTo>
                <a:lnTo>
                  <a:pt x="46677" y="143509"/>
                </a:lnTo>
                <a:close/>
              </a:path>
              <a:path w="120015" h="187959">
                <a:moveTo>
                  <a:pt x="108361" y="142240"/>
                </a:moveTo>
                <a:lnTo>
                  <a:pt x="53116" y="142239"/>
                </a:lnTo>
                <a:lnTo>
                  <a:pt x="51391" y="143509"/>
                </a:lnTo>
                <a:lnTo>
                  <a:pt x="50483" y="143509"/>
                </a:lnTo>
                <a:lnTo>
                  <a:pt x="49782" y="144779"/>
                </a:lnTo>
                <a:lnTo>
                  <a:pt x="107257" y="144780"/>
                </a:lnTo>
                <a:lnTo>
                  <a:pt x="107694" y="143510"/>
                </a:lnTo>
                <a:lnTo>
                  <a:pt x="108361" y="142240"/>
                </a:lnTo>
                <a:close/>
              </a:path>
              <a:path w="120015" h="187959">
                <a:moveTo>
                  <a:pt x="45883" y="142239"/>
                </a:moveTo>
                <a:lnTo>
                  <a:pt x="36879" y="142239"/>
                </a:lnTo>
                <a:lnTo>
                  <a:pt x="37741" y="143509"/>
                </a:lnTo>
                <a:lnTo>
                  <a:pt x="46079" y="143509"/>
                </a:lnTo>
                <a:lnTo>
                  <a:pt x="45883" y="142239"/>
                </a:lnTo>
                <a:close/>
              </a:path>
              <a:path w="120015" h="187959">
                <a:moveTo>
                  <a:pt x="46550" y="140969"/>
                </a:moveTo>
                <a:lnTo>
                  <a:pt x="34245" y="140969"/>
                </a:lnTo>
                <a:lnTo>
                  <a:pt x="34878" y="142239"/>
                </a:lnTo>
                <a:lnTo>
                  <a:pt x="45849" y="142239"/>
                </a:lnTo>
                <a:lnTo>
                  <a:pt x="46550" y="140969"/>
                </a:lnTo>
                <a:close/>
              </a:path>
              <a:path w="120015" h="187959">
                <a:moveTo>
                  <a:pt x="111420" y="134620"/>
                </a:moveTo>
                <a:lnTo>
                  <a:pt x="57095" y="134620"/>
                </a:lnTo>
                <a:lnTo>
                  <a:pt x="56773" y="135890"/>
                </a:lnTo>
                <a:lnTo>
                  <a:pt x="56267" y="137160"/>
                </a:lnTo>
                <a:lnTo>
                  <a:pt x="55876" y="138429"/>
                </a:lnTo>
                <a:lnTo>
                  <a:pt x="55600" y="139699"/>
                </a:lnTo>
                <a:lnTo>
                  <a:pt x="55439" y="140969"/>
                </a:lnTo>
                <a:lnTo>
                  <a:pt x="54611" y="140969"/>
                </a:lnTo>
                <a:lnTo>
                  <a:pt x="53829" y="142239"/>
                </a:lnTo>
                <a:lnTo>
                  <a:pt x="108556" y="142240"/>
                </a:lnTo>
                <a:lnTo>
                  <a:pt x="108832" y="140970"/>
                </a:lnTo>
                <a:lnTo>
                  <a:pt x="108867" y="139700"/>
                </a:lnTo>
                <a:lnTo>
                  <a:pt x="108706" y="138430"/>
                </a:lnTo>
                <a:lnTo>
                  <a:pt x="108315" y="135890"/>
                </a:lnTo>
                <a:lnTo>
                  <a:pt x="110396" y="135890"/>
                </a:lnTo>
                <a:lnTo>
                  <a:pt x="111420" y="134620"/>
                </a:lnTo>
                <a:close/>
              </a:path>
              <a:path w="120015" h="187959">
                <a:moveTo>
                  <a:pt x="47654" y="139699"/>
                </a:moveTo>
                <a:lnTo>
                  <a:pt x="33613" y="139699"/>
                </a:lnTo>
                <a:lnTo>
                  <a:pt x="33774" y="140969"/>
                </a:lnTo>
                <a:lnTo>
                  <a:pt x="47148" y="140969"/>
                </a:lnTo>
                <a:lnTo>
                  <a:pt x="47654" y="139699"/>
                </a:lnTo>
                <a:close/>
              </a:path>
              <a:path w="120015" h="187959">
                <a:moveTo>
                  <a:pt x="42813" y="130809"/>
                </a:moveTo>
                <a:lnTo>
                  <a:pt x="35706" y="130809"/>
                </a:lnTo>
                <a:lnTo>
                  <a:pt x="35234" y="132079"/>
                </a:lnTo>
                <a:lnTo>
                  <a:pt x="35039" y="133349"/>
                </a:lnTo>
                <a:lnTo>
                  <a:pt x="34717" y="135889"/>
                </a:lnTo>
                <a:lnTo>
                  <a:pt x="34291" y="137159"/>
                </a:lnTo>
                <a:lnTo>
                  <a:pt x="33969" y="137159"/>
                </a:lnTo>
                <a:lnTo>
                  <a:pt x="33739" y="138429"/>
                </a:lnTo>
                <a:lnTo>
                  <a:pt x="33463" y="138429"/>
                </a:lnTo>
                <a:lnTo>
                  <a:pt x="33463" y="139699"/>
                </a:lnTo>
                <a:lnTo>
                  <a:pt x="48091" y="139699"/>
                </a:lnTo>
                <a:lnTo>
                  <a:pt x="48402" y="138429"/>
                </a:lnTo>
                <a:lnTo>
                  <a:pt x="48839" y="137159"/>
                </a:lnTo>
                <a:lnTo>
                  <a:pt x="48839" y="135889"/>
                </a:lnTo>
                <a:lnTo>
                  <a:pt x="48712" y="134619"/>
                </a:lnTo>
                <a:lnTo>
                  <a:pt x="48045" y="134619"/>
                </a:lnTo>
                <a:lnTo>
                  <a:pt x="47459" y="133349"/>
                </a:lnTo>
                <a:lnTo>
                  <a:pt x="46792" y="133349"/>
                </a:lnTo>
                <a:lnTo>
                  <a:pt x="45768" y="132079"/>
                </a:lnTo>
                <a:lnTo>
                  <a:pt x="43606" y="132079"/>
                </a:lnTo>
                <a:lnTo>
                  <a:pt x="42813" y="130809"/>
                </a:lnTo>
                <a:close/>
              </a:path>
              <a:path w="120015" h="187959">
                <a:moveTo>
                  <a:pt x="117123" y="132080"/>
                </a:moveTo>
                <a:lnTo>
                  <a:pt x="58268" y="132080"/>
                </a:lnTo>
                <a:lnTo>
                  <a:pt x="57831" y="133350"/>
                </a:lnTo>
                <a:lnTo>
                  <a:pt x="57440" y="134620"/>
                </a:lnTo>
                <a:lnTo>
                  <a:pt x="113271" y="134620"/>
                </a:lnTo>
                <a:lnTo>
                  <a:pt x="114801" y="133350"/>
                </a:lnTo>
                <a:lnTo>
                  <a:pt x="116100" y="133350"/>
                </a:lnTo>
                <a:lnTo>
                  <a:pt x="117123" y="132080"/>
                </a:lnTo>
                <a:close/>
              </a:path>
              <a:path w="120015" h="187959">
                <a:moveTo>
                  <a:pt x="57686" y="106680"/>
                </a:moveTo>
                <a:lnTo>
                  <a:pt x="45653" y="106679"/>
                </a:lnTo>
                <a:lnTo>
                  <a:pt x="46677" y="107949"/>
                </a:lnTo>
                <a:lnTo>
                  <a:pt x="49034" y="107950"/>
                </a:lnTo>
                <a:lnTo>
                  <a:pt x="51276" y="110490"/>
                </a:lnTo>
                <a:lnTo>
                  <a:pt x="52254" y="110490"/>
                </a:lnTo>
                <a:lnTo>
                  <a:pt x="53162" y="111760"/>
                </a:lnTo>
                <a:lnTo>
                  <a:pt x="53979" y="113030"/>
                </a:lnTo>
                <a:lnTo>
                  <a:pt x="54726" y="114300"/>
                </a:lnTo>
                <a:lnTo>
                  <a:pt x="55393" y="114300"/>
                </a:lnTo>
                <a:lnTo>
                  <a:pt x="56026" y="115570"/>
                </a:lnTo>
                <a:lnTo>
                  <a:pt x="56578" y="116840"/>
                </a:lnTo>
                <a:lnTo>
                  <a:pt x="57486" y="118110"/>
                </a:lnTo>
                <a:lnTo>
                  <a:pt x="57877" y="119380"/>
                </a:lnTo>
                <a:lnTo>
                  <a:pt x="58188" y="120650"/>
                </a:lnTo>
                <a:lnTo>
                  <a:pt x="58705" y="121920"/>
                </a:lnTo>
                <a:lnTo>
                  <a:pt x="58901" y="123190"/>
                </a:lnTo>
                <a:lnTo>
                  <a:pt x="59177" y="124460"/>
                </a:lnTo>
                <a:lnTo>
                  <a:pt x="59274" y="125730"/>
                </a:lnTo>
                <a:lnTo>
                  <a:pt x="59332" y="129540"/>
                </a:lnTo>
                <a:lnTo>
                  <a:pt x="59257" y="130810"/>
                </a:lnTo>
                <a:lnTo>
                  <a:pt x="58740" y="132080"/>
                </a:lnTo>
                <a:lnTo>
                  <a:pt x="117560" y="132080"/>
                </a:lnTo>
                <a:lnTo>
                  <a:pt x="117951" y="130810"/>
                </a:lnTo>
                <a:lnTo>
                  <a:pt x="118584" y="129540"/>
                </a:lnTo>
                <a:lnTo>
                  <a:pt x="119055" y="129540"/>
                </a:lnTo>
                <a:lnTo>
                  <a:pt x="119366" y="128270"/>
                </a:lnTo>
                <a:lnTo>
                  <a:pt x="119596" y="127000"/>
                </a:lnTo>
                <a:lnTo>
                  <a:pt x="61615" y="127000"/>
                </a:lnTo>
                <a:lnTo>
                  <a:pt x="60821" y="123190"/>
                </a:lnTo>
                <a:lnTo>
                  <a:pt x="59487" y="118110"/>
                </a:lnTo>
                <a:lnTo>
                  <a:pt x="58935" y="115570"/>
                </a:lnTo>
                <a:lnTo>
                  <a:pt x="58107" y="110490"/>
                </a:lnTo>
                <a:lnTo>
                  <a:pt x="57686" y="106680"/>
                </a:lnTo>
                <a:close/>
              </a:path>
              <a:path w="120015" h="187959">
                <a:moveTo>
                  <a:pt x="41364" y="129539"/>
                </a:moveTo>
                <a:lnTo>
                  <a:pt x="36683" y="129539"/>
                </a:lnTo>
                <a:lnTo>
                  <a:pt x="36131" y="130809"/>
                </a:lnTo>
                <a:lnTo>
                  <a:pt x="42065" y="130809"/>
                </a:lnTo>
                <a:lnTo>
                  <a:pt x="41364" y="129539"/>
                </a:lnTo>
                <a:close/>
              </a:path>
              <a:path w="120015" h="187959">
                <a:moveTo>
                  <a:pt x="78197" y="100330"/>
                </a:moveTo>
                <a:lnTo>
                  <a:pt x="64122" y="110490"/>
                </a:lnTo>
                <a:lnTo>
                  <a:pt x="63616" y="111760"/>
                </a:lnTo>
                <a:lnTo>
                  <a:pt x="63420" y="113030"/>
                </a:lnTo>
                <a:lnTo>
                  <a:pt x="63259" y="114300"/>
                </a:lnTo>
                <a:lnTo>
                  <a:pt x="63144" y="115570"/>
                </a:lnTo>
                <a:lnTo>
                  <a:pt x="63110" y="120650"/>
                </a:lnTo>
                <a:lnTo>
                  <a:pt x="63225" y="123190"/>
                </a:lnTo>
                <a:lnTo>
                  <a:pt x="63501" y="124460"/>
                </a:lnTo>
                <a:lnTo>
                  <a:pt x="61615" y="127000"/>
                </a:lnTo>
                <a:lnTo>
                  <a:pt x="119596" y="127000"/>
                </a:lnTo>
                <a:lnTo>
                  <a:pt x="119596" y="124460"/>
                </a:lnTo>
                <a:lnTo>
                  <a:pt x="119481" y="123190"/>
                </a:lnTo>
                <a:lnTo>
                  <a:pt x="119331" y="121920"/>
                </a:lnTo>
                <a:lnTo>
                  <a:pt x="119090" y="121920"/>
                </a:lnTo>
                <a:lnTo>
                  <a:pt x="118814" y="120650"/>
                </a:lnTo>
                <a:lnTo>
                  <a:pt x="118503" y="119380"/>
                </a:lnTo>
                <a:lnTo>
                  <a:pt x="117675" y="119380"/>
                </a:lnTo>
                <a:lnTo>
                  <a:pt x="117238" y="118110"/>
                </a:lnTo>
                <a:lnTo>
                  <a:pt x="106785" y="118110"/>
                </a:lnTo>
                <a:lnTo>
                  <a:pt x="107061" y="116840"/>
                </a:lnTo>
                <a:lnTo>
                  <a:pt x="67548" y="116840"/>
                </a:lnTo>
                <a:lnTo>
                  <a:pt x="67031" y="115570"/>
                </a:lnTo>
                <a:lnTo>
                  <a:pt x="66835" y="114300"/>
                </a:lnTo>
                <a:lnTo>
                  <a:pt x="66525" y="113030"/>
                </a:lnTo>
                <a:lnTo>
                  <a:pt x="66525" y="110490"/>
                </a:lnTo>
                <a:lnTo>
                  <a:pt x="67353" y="109220"/>
                </a:lnTo>
                <a:lnTo>
                  <a:pt x="68997" y="107950"/>
                </a:lnTo>
                <a:lnTo>
                  <a:pt x="70734" y="105410"/>
                </a:lnTo>
                <a:lnTo>
                  <a:pt x="71596" y="105410"/>
                </a:lnTo>
                <a:lnTo>
                  <a:pt x="72424" y="104140"/>
                </a:lnTo>
                <a:lnTo>
                  <a:pt x="73287" y="102870"/>
                </a:lnTo>
                <a:lnTo>
                  <a:pt x="74149" y="102870"/>
                </a:lnTo>
                <a:lnTo>
                  <a:pt x="75805" y="101600"/>
                </a:lnTo>
                <a:lnTo>
                  <a:pt x="76633" y="101600"/>
                </a:lnTo>
                <a:lnTo>
                  <a:pt x="78197" y="100330"/>
                </a:lnTo>
                <a:close/>
              </a:path>
              <a:path w="120015" h="187959">
                <a:moveTo>
                  <a:pt x="116261" y="116840"/>
                </a:moveTo>
                <a:lnTo>
                  <a:pt x="107291" y="116840"/>
                </a:lnTo>
                <a:lnTo>
                  <a:pt x="106785" y="118110"/>
                </a:lnTo>
                <a:lnTo>
                  <a:pt x="116767" y="118110"/>
                </a:lnTo>
                <a:lnTo>
                  <a:pt x="116261" y="116840"/>
                </a:lnTo>
                <a:close/>
              </a:path>
              <a:path w="120015" h="187959">
                <a:moveTo>
                  <a:pt x="108039" y="105410"/>
                </a:moveTo>
                <a:lnTo>
                  <a:pt x="95619" y="105410"/>
                </a:lnTo>
                <a:lnTo>
                  <a:pt x="94515" y="106680"/>
                </a:lnTo>
                <a:lnTo>
                  <a:pt x="93733" y="107950"/>
                </a:lnTo>
                <a:lnTo>
                  <a:pt x="80486" y="107950"/>
                </a:lnTo>
                <a:lnTo>
                  <a:pt x="79819" y="109220"/>
                </a:lnTo>
                <a:lnTo>
                  <a:pt x="79221" y="110490"/>
                </a:lnTo>
                <a:lnTo>
                  <a:pt x="78473" y="110490"/>
                </a:lnTo>
                <a:lnTo>
                  <a:pt x="78197" y="111760"/>
                </a:lnTo>
                <a:lnTo>
                  <a:pt x="72815" y="111760"/>
                </a:lnTo>
                <a:lnTo>
                  <a:pt x="71907" y="113030"/>
                </a:lnTo>
                <a:lnTo>
                  <a:pt x="71125" y="113030"/>
                </a:lnTo>
                <a:lnTo>
                  <a:pt x="70377" y="114300"/>
                </a:lnTo>
                <a:lnTo>
                  <a:pt x="69158" y="114300"/>
                </a:lnTo>
                <a:lnTo>
                  <a:pt x="68687" y="115570"/>
                </a:lnTo>
                <a:lnTo>
                  <a:pt x="68296" y="115570"/>
                </a:lnTo>
                <a:lnTo>
                  <a:pt x="67548" y="116840"/>
                </a:lnTo>
                <a:lnTo>
                  <a:pt x="107061" y="116840"/>
                </a:lnTo>
                <a:lnTo>
                  <a:pt x="107613" y="114300"/>
                </a:lnTo>
                <a:lnTo>
                  <a:pt x="107924" y="113030"/>
                </a:lnTo>
                <a:lnTo>
                  <a:pt x="108280" y="110490"/>
                </a:lnTo>
                <a:lnTo>
                  <a:pt x="108395" y="109220"/>
                </a:lnTo>
                <a:lnTo>
                  <a:pt x="108315" y="106680"/>
                </a:lnTo>
                <a:lnTo>
                  <a:pt x="108039" y="105410"/>
                </a:lnTo>
                <a:close/>
              </a:path>
              <a:path w="120015" h="187959">
                <a:moveTo>
                  <a:pt x="37074" y="109219"/>
                </a:moveTo>
                <a:lnTo>
                  <a:pt x="24850" y="109219"/>
                </a:lnTo>
                <a:lnTo>
                  <a:pt x="25356" y="110489"/>
                </a:lnTo>
                <a:lnTo>
                  <a:pt x="26460" y="110489"/>
                </a:lnTo>
                <a:lnTo>
                  <a:pt x="27047" y="111759"/>
                </a:lnTo>
                <a:lnTo>
                  <a:pt x="33774" y="111759"/>
                </a:lnTo>
                <a:lnTo>
                  <a:pt x="35740" y="110489"/>
                </a:lnTo>
                <a:lnTo>
                  <a:pt x="37074" y="109219"/>
                </a:lnTo>
                <a:close/>
              </a:path>
              <a:path w="120015" h="187959">
                <a:moveTo>
                  <a:pt x="39834" y="107949"/>
                </a:moveTo>
                <a:lnTo>
                  <a:pt x="23907" y="107949"/>
                </a:lnTo>
                <a:lnTo>
                  <a:pt x="24344" y="109219"/>
                </a:lnTo>
                <a:lnTo>
                  <a:pt x="38730" y="109219"/>
                </a:lnTo>
                <a:lnTo>
                  <a:pt x="39834" y="107949"/>
                </a:lnTo>
                <a:close/>
              </a:path>
              <a:path w="120015" h="187959">
                <a:moveTo>
                  <a:pt x="53036" y="60960"/>
                </a:moveTo>
                <a:lnTo>
                  <a:pt x="29174" y="60959"/>
                </a:lnTo>
                <a:lnTo>
                  <a:pt x="29726" y="62229"/>
                </a:lnTo>
                <a:lnTo>
                  <a:pt x="33027" y="62229"/>
                </a:lnTo>
                <a:lnTo>
                  <a:pt x="33935" y="63499"/>
                </a:lnTo>
                <a:lnTo>
                  <a:pt x="35625" y="63500"/>
                </a:lnTo>
                <a:lnTo>
                  <a:pt x="36453" y="64770"/>
                </a:lnTo>
                <a:lnTo>
                  <a:pt x="37201" y="64770"/>
                </a:lnTo>
                <a:lnTo>
                  <a:pt x="37902" y="66040"/>
                </a:lnTo>
                <a:lnTo>
                  <a:pt x="39202" y="67310"/>
                </a:lnTo>
                <a:lnTo>
                  <a:pt x="40375" y="68580"/>
                </a:lnTo>
                <a:lnTo>
                  <a:pt x="45297" y="78740"/>
                </a:lnTo>
                <a:lnTo>
                  <a:pt x="45849" y="80010"/>
                </a:lnTo>
                <a:lnTo>
                  <a:pt x="46792" y="82550"/>
                </a:lnTo>
                <a:lnTo>
                  <a:pt x="47620" y="85090"/>
                </a:lnTo>
                <a:lnTo>
                  <a:pt x="48597" y="87630"/>
                </a:lnTo>
                <a:lnTo>
                  <a:pt x="49069" y="90170"/>
                </a:lnTo>
                <a:lnTo>
                  <a:pt x="49460" y="91440"/>
                </a:lnTo>
                <a:lnTo>
                  <a:pt x="49736" y="93980"/>
                </a:lnTo>
                <a:lnTo>
                  <a:pt x="49931" y="95250"/>
                </a:lnTo>
                <a:lnTo>
                  <a:pt x="50172" y="97790"/>
                </a:lnTo>
                <a:lnTo>
                  <a:pt x="9797" y="97789"/>
                </a:lnTo>
                <a:lnTo>
                  <a:pt x="9832" y="100329"/>
                </a:lnTo>
                <a:lnTo>
                  <a:pt x="10188" y="102869"/>
                </a:lnTo>
                <a:lnTo>
                  <a:pt x="10545" y="104139"/>
                </a:lnTo>
                <a:lnTo>
                  <a:pt x="10775" y="104139"/>
                </a:lnTo>
                <a:lnTo>
                  <a:pt x="11246" y="105409"/>
                </a:lnTo>
                <a:lnTo>
                  <a:pt x="22769" y="105409"/>
                </a:lnTo>
                <a:lnTo>
                  <a:pt x="23470" y="107949"/>
                </a:lnTo>
                <a:lnTo>
                  <a:pt x="42698" y="107949"/>
                </a:lnTo>
                <a:lnTo>
                  <a:pt x="43560" y="106679"/>
                </a:lnTo>
                <a:lnTo>
                  <a:pt x="57686" y="106680"/>
                </a:lnTo>
                <a:lnTo>
                  <a:pt x="57406" y="104140"/>
                </a:lnTo>
                <a:lnTo>
                  <a:pt x="57325" y="102870"/>
                </a:lnTo>
                <a:lnTo>
                  <a:pt x="57360" y="97790"/>
                </a:lnTo>
                <a:lnTo>
                  <a:pt x="57682" y="95250"/>
                </a:lnTo>
                <a:lnTo>
                  <a:pt x="56739" y="95250"/>
                </a:lnTo>
                <a:lnTo>
                  <a:pt x="56463" y="93980"/>
                </a:lnTo>
                <a:lnTo>
                  <a:pt x="56221" y="93980"/>
                </a:lnTo>
                <a:lnTo>
                  <a:pt x="55750" y="91440"/>
                </a:lnTo>
                <a:lnTo>
                  <a:pt x="55715" y="87630"/>
                </a:lnTo>
                <a:lnTo>
                  <a:pt x="56026" y="87630"/>
                </a:lnTo>
                <a:lnTo>
                  <a:pt x="56221" y="86360"/>
                </a:lnTo>
                <a:lnTo>
                  <a:pt x="56221" y="83820"/>
                </a:lnTo>
                <a:lnTo>
                  <a:pt x="56026" y="81280"/>
                </a:lnTo>
                <a:lnTo>
                  <a:pt x="55600" y="80010"/>
                </a:lnTo>
                <a:lnTo>
                  <a:pt x="55163" y="78740"/>
                </a:lnTo>
                <a:lnTo>
                  <a:pt x="54577" y="77470"/>
                </a:lnTo>
                <a:lnTo>
                  <a:pt x="53864" y="74930"/>
                </a:lnTo>
                <a:lnTo>
                  <a:pt x="53438" y="74930"/>
                </a:lnTo>
                <a:lnTo>
                  <a:pt x="52967" y="73660"/>
                </a:lnTo>
                <a:lnTo>
                  <a:pt x="52806" y="73660"/>
                </a:lnTo>
                <a:lnTo>
                  <a:pt x="52484" y="72390"/>
                </a:lnTo>
                <a:lnTo>
                  <a:pt x="52288" y="71120"/>
                </a:lnTo>
                <a:lnTo>
                  <a:pt x="51978" y="69850"/>
                </a:lnTo>
                <a:lnTo>
                  <a:pt x="51978" y="66040"/>
                </a:lnTo>
                <a:lnTo>
                  <a:pt x="52219" y="64770"/>
                </a:lnTo>
                <a:lnTo>
                  <a:pt x="52530" y="63500"/>
                </a:lnTo>
                <a:lnTo>
                  <a:pt x="52760" y="62230"/>
                </a:lnTo>
                <a:lnTo>
                  <a:pt x="53036" y="60960"/>
                </a:lnTo>
                <a:close/>
              </a:path>
              <a:path w="120015" h="187959">
                <a:moveTo>
                  <a:pt x="92204" y="106680"/>
                </a:moveTo>
                <a:lnTo>
                  <a:pt x="81705" y="106680"/>
                </a:lnTo>
                <a:lnTo>
                  <a:pt x="81268" y="107950"/>
                </a:lnTo>
                <a:lnTo>
                  <a:pt x="93066" y="107950"/>
                </a:lnTo>
                <a:lnTo>
                  <a:pt x="92204" y="106680"/>
                </a:lnTo>
                <a:close/>
              </a:path>
              <a:path w="120015" h="187959">
                <a:moveTo>
                  <a:pt x="12661" y="105409"/>
                </a:moveTo>
                <a:lnTo>
                  <a:pt x="11833" y="105409"/>
                </a:lnTo>
                <a:lnTo>
                  <a:pt x="12465" y="106679"/>
                </a:lnTo>
                <a:lnTo>
                  <a:pt x="12661" y="105409"/>
                </a:lnTo>
                <a:close/>
              </a:path>
              <a:path w="120015" h="187959">
                <a:moveTo>
                  <a:pt x="21975" y="105409"/>
                </a:moveTo>
                <a:lnTo>
                  <a:pt x="12856" y="105409"/>
                </a:lnTo>
                <a:lnTo>
                  <a:pt x="14156" y="106679"/>
                </a:lnTo>
                <a:lnTo>
                  <a:pt x="21032" y="106679"/>
                </a:lnTo>
                <a:lnTo>
                  <a:pt x="21975" y="105409"/>
                </a:lnTo>
                <a:close/>
              </a:path>
              <a:path w="120015" h="187959">
                <a:moveTo>
                  <a:pt x="89800" y="105410"/>
                </a:moveTo>
                <a:lnTo>
                  <a:pt x="83740" y="105410"/>
                </a:lnTo>
                <a:lnTo>
                  <a:pt x="83200" y="106680"/>
                </a:lnTo>
                <a:lnTo>
                  <a:pt x="90582" y="106680"/>
                </a:lnTo>
                <a:lnTo>
                  <a:pt x="89800" y="105410"/>
                </a:lnTo>
                <a:close/>
              </a:path>
              <a:path w="120015" h="187959">
                <a:moveTo>
                  <a:pt x="107061" y="104140"/>
                </a:moveTo>
                <a:lnTo>
                  <a:pt x="97816" y="104140"/>
                </a:lnTo>
                <a:lnTo>
                  <a:pt x="96286" y="105410"/>
                </a:lnTo>
                <a:lnTo>
                  <a:pt x="107613" y="105410"/>
                </a:lnTo>
                <a:lnTo>
                  <a:pt x="107061" y="104140"/>
                </a:lnTo>
                <a:close/>
              </a:path>
              <a:path w="120015" h="187959">
                <a:moveTo>
                  <a:pt x="106118" y="102870"/>
                </a:moveTo>
                <a:lnTo>
                  <a:pt x="101633" y="102870"/>
                </a:lnTo>
                <a:lnTo>
                  <a:pt x="100575" y="104140"/>
                </a:lnTo>
                <a:lnTo>
                  <a:pt x="106429" y="104140"/>
                </a:lnTo>
                <a:lnTo>
                  <a:pt x="106118" y="102870"/>
                </a:lnTo>
                <a:close/>
              </a:path>
              <a:path w="120015" h="187959">
                <a:moveTo>
                  <a:pt x="64618" y="100056"/>
                </a:moveTo>
                <a:lnTo>
                  <a:pt x="64478" y="100330"/>
                </a:lnTo>
                <a:lnTo>
                  <a:pt x="64618" y="100056"/>
                </a:lnTo>
                <a:close/>
              </a:path>
              <a:path w="120015" h="187959">
                <a:moveTo>
                  <a:pt x="98057" y="96520"/>
                </a:moveTo>
                <a:lnTo>
                  <a:pt x="73252" y="96520"/>
                </a:lnTo>
                <a:lnTo>
                  <a:pt x="71987" y="97790"/>
                </a:lnTo>
                <a:lnTo>
                  <a:pt x="70849" y="99060"/>
                </a:lnTo>
                <a:lnTo>
                  <a:pt x="69825" y="100330"/>
                </a:lnTo>
                <a:lnTo>
                  <a:pt x="81785" y="100330"/>
                </a:lnTo>
                <a:lnTo>
                  <a:pt x="83544" y="99060"/>
                </a:lnTo>
                <a:lnTo>
                  <a:pt x="92790" y="99060"/>
                </a:lnTo>
                <a:lnTo>
                  <a:pt x="94676" y="97790"/>
                </a:lnTo>
                <a:lnTo>
                  <a:pt x="96252" y="97790"/>
                </a:lnTo>
                <a:lnTo>
                  <a:pt x="98057" y="96520"/>
                </a:lnTo>
                <a:close/>
              </a:path>
              <a:path w="120015" h="187959">
                <a:moveTo>
                  <a:pt x="94320" y="41910"/>
                </a:moveTo>
                <a:lnTo>
                  <a:pt x="89881" y="41910"/>
                </a:lnTo>
                <a:lnTo>
                  <a:pt x="89961" y="45720"/>
                </a:lnTo>
                <a:lnTo>
                  <a:pt x="89800" y="48260"/>
                </a:lnTo>
                <a:lnTo>
                  <a:pt x="89294" y="50800"/>
                </a:lnTo>
                <a:lnTo>
                  <a:pt x="88938" y="53340"/>
                </a:lnTo>
                <a:lnTo>
                  <a:pt x="88547" y="54610"/>
                </a:lnTo>
                <a:lnTo>
                  <a:pt x="83475" y="66040"/>
                </a:lnTo>
                <a:lnTo>
                  <a:pt x="82211" y="68580"/>
                </a:lnTo>
                <a:lnTo>
                  <a:pt x="80957" y="69850"/>
                </a:lnTo>
                <a:lnTo>
                  <a:pt x="79819" y="71120"/>
                </a:lnTo>
                <a:lnTo>
                  <a:pt x="77887" y="73660"/>
                </a:lnTo>
                <a:lnTo>
                  <a:pt x="76633" y="76200"/>
                </a:lnTo>
                <a:lnTo>
                  <a:pt x="75610" y="77470"/>
                </a:lnTo>
                <a:lnTo>
                  <a:pt x="73804" y="80010"/>
                </a:lnTo>
                <a:lnTo>
                  <a:pt x="72976" y="81280"/>
                </a:lnTo>
                <a:lnTo>
                  <a:pt x="71481" y="83820"/>
                </a:lnTo>
                <a:lnTo>
                  <a:pt x="70147" y="85090"/>
                </a:lnTo>
                <a:lnTo>
                  <a:pt x="68997" y="87630"/>
                </a:lnTo>
                <a:lnTo>
                  <a:pt x="68020" y="90170"/>
                </a:lnTo>
                <a:lnTo>
                  <a:pt x="67192" y="91440"/>
                </a:lnTo>
                <a:lnTo>
                  <a:pt x="66491" y="92710"/>
                </a:lnTo>
                <a:lnTo>
                  <a:pt x="65111" y="97790"/>
                </a:lnTo>
                <a:lnTo>
                  <a:pt x="64618" y="100056"/>
                </a:lnTo>
                <a:lnTo>
                  <a:pt x="65778" y="97790"/>
                </a:lnTo>
                <a:lnTo>
                  <a:pt x="67031" y="96520"/>
                </a:lnTo>
                <a:lnTo>
                  <a:pt x="67629" y="95250"/>
                </a:lnTo>
                <a:lnTo>
                  <a:pt x="68250" y="95250"/>
                </a:lnTo>
                <a:lnTo>
                  <a:pt x="68802" y="93980"/>
                </a:lnTo>
                <a:lnTo>
                  <a:pt x="70492" y="92710"/>
                </a:lnTo>
                <a:lnTo>
                  <a:pt x="72539" y="90170"/>
                </a:lnTo>
                <a:lnTo>
                  <a:pt x="73448" y="88900"/>
                </a:lnTo>
                <a:lnTo>
                  <a:pt x="74276" y="88900"/>
                </a:lnTo>
                <a:lnTo>
                  <a:pt x="75644" y="87630"/>
                </a:lnTo>
                <a:lnTo>
                  <a:pt x="77185" y="87630"/>
                </a:lnTo>
                <a:lnTo>
                  <a:pt x="76587" y="86360"/>
                </a:lnTo>
                <a:lnTo>
                  <a:pt x="71987" y="86360"/>
                </a:lnTo>
                <a:lnTo>
                  <a:pt x="72735" y="85090"/>
                </a:lnTo>
                <a:lnTo>
                  <a:pt x="73528" y="85090"/>
                </a:lnTo>
                <a:lnTo>
                  <a:pt x="75173" y="82550"/>
                </a:lnTo>
                <a:lnTo>
                  <a:pt x="76035" y="81280"/>
                </a:lnTo>
                <a:lnTo>
                  <a:pt x="76909" y="81280"/>
                </a:lnTo>
                <a:lnTo>
                  <a:pt x="78634" y="78740"/>
                </a:lnTo>
                <a:lnTo>
                  <a:pt x="79497" y="78740"/>
                </a:lnTo>
                <a:lnTo>
                  <a:pt x="80405" y="77470"/>
                </a:lnTo>
                <a:lnTo>
                  <a:pt x="81268" y="77470"/>
                </a:lnTo>
                <a:lnTo>
                  <a:pt x="82130" y="76200"/>
                </a:lnTo>
                <a:lnTo>
                  <a:pt x="83866" y="74930"/>
                </a:lnTo>
                <a:lnTo>
                  <a:pt x="85511" y="73660"/>
                </a:lnTo>
                <a:lnTo>
                  <a:pt x="87052" y="73660"/>
                </a:lnTo>
                <a:lnTo>
                  <a:pt x="89766" y="72390"/>
                </a:lnTo>
                <a:lnTo>
                  <a:pt x="90904" y="71120"/>
                </a:lnTo>
                <a:lnTo>
                  <a:pt x="93066" y="71120"/>
                </a:lnTo>
                <a:lnTo>
                  <a:pt x="91249" y="69850"/>
                </a:lnTo>
                <a:lnTo>
                  <a:pt x="84844" y="69850"/>
                </a:lnTo>
                <a:lnTo>
                  <a:pt x="85511" y="68580"/>
                </a:lnTo>
                <a:lnTo>
                  <a:pt x="86143" y="67310"/>
                </a:lnTo>
                <a:lnTo>
                  <a:pt x="87362" y="66040"/>
                </a:lnTo>
                <a:lnTo>
                  <a:pt x="88466" y="64770"/>
                </a:lnTo>
                <a:lnTo>
                  <a:pt x="88972" y="63500"/>
                </a:lnTo>
                <a:lnTo>
                  <a:pt x="90548" y="63500"/>
                </a:lnTo>
                <a:lnTo>
                  <a:pt x="90824" y="62230"/>
                </a:lnTo>
                <a:lnTo>
                  <a:pt x="115123" y="62230"/>
                </a:lnTo>
                <a:lnTo>
                  <a:pt x="115548" y="60960"/>
                </a:lnTo>
                <a:lnTo>
                  <a:pt x="115905" y="60960"/>
                </a:lnTo>
                <a:lnTo>
                  <a:pt x="116181" y="59690"/>
                </a:lnTo>
                <a:lnTo>
                  <a:pt x="116376" y="58420"/>
                </a:lnTo>
                <a:lnTo>
                  <a:pt x="101438" y="58420"/>
                </a:lnTo>
                <a:lnTo>
                  <a:pt x="100690" y="57150"/>
                </a:lnTo>
                <a:lnTo>
                  <a:pt x="97310" y="57150"/>
                </a:lnTo>
                <a:lnTo>
                  <a:pt x="97551" y="54610"/>
                </a:lnTo>
                <a:lnTo>
                  <a:pt x="97701" y="53340"/>
                </a:lnTo>
                <a:lnTo>
                  <a:pt x="97666" y="49530"/>
                </a:lnTo>
                <a:lnTo>
                  <a:pt x="97505" y="48260"/>
                </a:lnTo>
                <a:lnTo>
                  <a:pt x="97310" y="46990"/>
                </a:lnTo>
                <a:lnTo>
                  <a:pt x="97034" y="45720"/>
                </a:lnTo>
                <a:lnTo>
                  <a:pt x="96758" y="45720"/>
                </a:lnTo>
                <a:lnTo>
                  <a:pt x="96401" y="44450"/>
                </a:lnTo>
                <a:lnTo>
                  <a:pt x="96056" y="44450"/>
                </a:lnTo>
                <a:lnTo>
                  <a:pt x="95654" y="43180"/>
                </a:lnTo>
                <a:lnTo>
                  <a:pt x="94791" y="43180"/>
                </a:lnTo>
                <a:lnTo>
                  <a:pt x="94320" y="41910"/>
                </a:lnTo>
                <a:close/>
              </a:path>
              <a:path w="120015" h="187959">
                <a:moveTo>
                  <a:pt x="9004" y="97789"/>
                </a:moveTo>
                <a:lnTo>
                  <a:pt x="6140" y="97789"/>
                </a:lnTo>
                <a:lnTo>
                  <a:pt x="7313" y="99059"/>
                </a:lnTo>
                <a:lnTo>
                  <a:pt x="8256" y="99059"/>
                </a:lnTo>
                <a:lnTo>
                  <a:pt x="9004" y="97789"/>
                </a:lnTo>
                <a:close/>
              </a:path>
              <a:path w="120015" h="187959">
                <a:moveTo>
                  <a:pt x="11051" y="59689"/>
                </a:moveTo>
                <a:lnTo>
                  <a:pt x="3346" y="59689"/>
                </a:lnTo>
                <a:lnTo>
                  <a:pt x="2161" y="60959"/>
                </a:lnTo>
                <a:lnTo>
                  <a:pt x="1460" y="62229"/>
                </a:lnTo>
                <a:lnTo>
                  <a:pt x="1218" y="62229"/>
                </a:lnTo>
                <a:lnTo>
                  <a:pt x="0" y="68579"/>
                </a:lnTo>
                <a:lnTo>
                  <a:pt x="0" y="92709"/>
                </a:lnTo>
                <a:lnTo>
                  <a:pt x="1218" y="93979"/>
                </a:lnTo>
                <a:lnTo>
                  <a:pt x="2242" y="95249"/>
                </a:lnTo>
                <a:lnTo>
                  <a:pt x="3150" y="96519"/>
                </a:lnTo>
                <a:lnTo>
                  <a:pt x="3576" y="96519"/>
                </a:lnTo>
                <a:lnTo>
                  <a:pt x="4726" y="97789"/>
                </a:lnTo>
                <a:lnTo>
                  <a:pt x="50172" y="97790"/>
                </a:lnTo>
                <a:lnTo>
                  <a:pt x="49586" y="96520"/>
                </a:lnTo>
                <a:lnTo>
                  <a:pt x="47884" y="95250"/>
                </a:lnTo>
                <a:lnTo>
                  <a:pt x="46596" y="93980"/>
                </a:lnTo>
                <a:lnTo>
                  <a:pt x="44630" y="91440"/>
                </a:lnTo>
                <a:lnTo>
                  <a:pt x="43882" y="91440"/>
                </a:lnTo>
                <a:lnTo>
                  <a:pt x="42974" y="90170"/>
                </a:lnTo>
                <a:lnTo>
                  <a:pt x="42698" y="90170"/>
                </a:lnTo>
                <a:lnTo>
                  <a:pt x="42307" y="88900"/>
                </a:lnTo>
                <a:lnTo>
                  <a:pt x="41916" y="86360"/>
                </a:lnTo>
                <a:lnTo>
                  <a:pt x="41525" y="85090"/>
                </a:lnTo>
                <a:lnTo>
                  <a:pt x="41088" y="83820"/>
                </a:lnTo>
                <a:lnTo>
                  <a:pt x="39639" y="80010"/>
                </a:lnTo>
                <a:lnTo>
                  <a:pt x="39087" y="78740"/>
                </a:lnTo>
                <a:lnTo>
                  <a:pt x="38569" y="78739"/>
                </a:lnTo>
                <a:lnTo>
                  <a:pt x="37465" y="76199"/>
                </a:lnTo>
                <a:lnTo>
                  <a:pt x="36373" y="74929"/>
                </a:lnTo>
                <a:lnTo>
                  <a:pt x="35303" y="74929"/>
                </a:lnTo>
                <a:lnTo>
                  <a:pt x="34763" y="73659"/>
                </a:lnTo>
                <a:lnTo>
                  <a:pt x="29611" y="73659"/>
                </a:lnTo>
                <a:lnTo>
                  <a:pt x="29335" y="72389"/>
                </a:lnTo>
                <a:lnTo>
                  <a:pt x="28622" y="69849"/>
                </a:lnTo>
                <a:lnTo>
                  <a:pt x="28231" y="68579"/>
                </a:lnTo>
                <a:lnTo>
                  <a:pt x="27794" y="67309"/>
                </a:lnTo>
                <a:lnTo>
                  <a:pt x="27323" y="67309"/>
                </a:lnTo>
                <a:lnTo>
                  <a:pt x="26817" y="66039"/>
                </a:lnTo>
                <a:lnTo>
                  <a:pt x="26311" y="66039"/>
                </a:lnTo>
                <a:lnTo>
                  <a:pt x="25759" y="64769"/>
                </a:lnTo>
                <a:lnTo>
                  <a:pt x="16042" y="64769"/>
                </a:lnTo>
                <a:lnTo>
                  <a:pt x="15145" y="63499"/>
                </a:lnTo>
                <a:lnTo>
                  <a:pt x="13454" y="62229"/>
                </a:lnTo>
                <a:lnTo>
                  <a:pt x="12626" y="60959"/>
                </a:lnTo>
                <a:lnTo>
                  <a:pt x="11833" y="60959"/>
                </a:lnTo>
                <a:lnTo>
                  <a:pt x="11051" y="59689"/>
                </a:lnTo>
                <a:close/>
              </a:path>
              <a:path w="120015" h="187959">
                <a:moveTo>
                  <a:pt x="99587" y="95250"/>
                </a:moveTo>
                <a:lnTo>
                  <a:pt x="76783" y="95250"/>
                </a:lnTo>
                <a:lnTo>
                  <a:pt x="75219" y="96520"/>
                </a:lnTo>
                <a:lnTo>
                  <a:pt x="98529" y="96520"/>
                </a:lnTo>
                <a:lnTo>
                  <a:pt x="99587" y="95250"/>
                </a:lnTo>
                <a:close/>
              </a:path>
              <a:path w="120015" h="187959">
                <a:moveTo>
                  <a:pt x="100219" y="93980"/>
                </a:moveTo>
                <a:lnTo>
                  <a:pt x="78991" y="93980"/>
                </a:lnTo>
                <a:lnTo>
                  <a:pt x="77852" y="95250"/>
                </a:lnTo>
                <a:lnTo>
                  <a:pt x="99943" y="95250"/>
                </a:lnTo>
                <a:lnTo>
                  <a:pt x="100219" y="93980"/>
                </a:lnTo>
                <a:close/>
              </a:path>
              <a:path w="120015" h="187959">
                <a:moveTo>
                  <a:pt x="100771" y="87630"/>
                </a:moveTo>
                <a:lnTo>
                  <a:pt x="85315" y="87630"/>
                </a:lnTo>
                <a:lnTo>
                  <a:pt x="84959" y="88900"/>
                </a:lnTo>
                <a:lnTo>
                  <a:pt x="84533" y="90170"/>
                </a:lnTo>
                <a:lnTo>
                  <a:pt x="83625" y="90170"/>
                </a:lnTo>
                <a:lnTo>
                  <a:pt x="82533" y="91440"/>
                </a:lnTo>
                <a:lnTo>
                  <a:pt x="81981" y="92710"/>
                </a:lnTo>
                <a:lnTo>
                  <a:pt x="81383" y="92710"/>
                </a:lnTo>
                <a:lnTo>
                  <a:pt x="80164" y="93980"/>
                </a:lnTo>
                <a:lnTo>
                  <a:pt x="100575" y="93980"/>
                </a:lnTo>
                <a:lnTo>
                  <a:pt x="101047" y="91440"/>
                </a:lnTo>
                <a:lnTo>
                  <a:pt x="101081" y="88900"/>
                </a:lnTo>
                <a:lnTo>
                  <a:pt x="100932" y="88900"/>
                </a:lnTo>
                <a:lnTo>
                  <a:pt x="100771" y="87630"/>
                </a:lnTo>
                <a:close/>
              </a:path>
              <a:path w="120015" h="187959">
                <a:moveTo>
                  <a:pt x="62121" y="74930"/>
                </a:moveTo>
                <a:lnTo>
                  <a:pt x="59602" y="74930"/>
                </a:lnTo>
                <a:lnTo>
                  <a:pt x="59602" y="78740"/>
                </a:lnTo>
                <a:lnTo>
                  <a:pt x="59763" y="80010"/>
                </a:lnTo>
                <a:lnTo>
                  <a:pt x="60005" y="81280"/>
                </a:lnTo>
                <a:lnTo>
                  <a:pt x="60315" y="82550"/>
                </a:lnTo>
                <a:lnTo>
                  <a:pt x="60741" y="83820"/>
                </a:lnTo>
                <a:lnTo>
                  <a:pt x="61293" y="85090"/>
                </a:lnTo>
                <a:lnTo>
                  <a:pt x="61373" y="86360"/>
                </a:lnTo>
                <a:lnTo>
                  <a:pt x="61339" y="87630"/>
                </a:lnTo>
                <a:lnTo>
                  <a:pt x="61178" y="88900"/>
                </a:lnTo>
                <a:lnTo>
                  <a:pt x="61017" y="88900"/>
                </a:lnTo>
                <a:lnTo>
                  <a:pt x="60545" y="90170"/>
                </a:lnTo>
                <a:lnTo>
                  <a:pt x="60235" y="91440"/>
                </a:lnTo>
                <a:lnTo>
                  <a:pt x="59844" y="92710"/>
                </a:lnTo>
                <a:lnTo>
                  <a:pt x="61615" y="92710"/>
                </a:lnTo>
                <a:lnTo>
                  <a:pt x="62282" y="91440"/>
                </a:lnTo>
                <a:lnTo>
                  <a:pt x="62558" y="90170"/>
                </a:lnTo>
                <a:lnTo>
                  <a:pt x="62788" y="90170"/>
                </a:lnTo>
                <a:lnTo>
                  <a:pt x="63501" y="87630"/>
                </a:lnTo>
                <a:lnTo>
                  <a:pt x="63777" y="85090"/>
                </a:lnTo>
                <a:lnTo>
                  <a:pt x="63731" y="82550"/>
                </a:lnTo>
                <a:lnTo>
                  <a:pt x="63501" y="82550"/>
                </a:lnTo>
                <a:lnTo>
                  <a:pt x="63386" y="81280"/>
                </a:lnTo>
                <a:lnTo>
                  <a:pt x="62753" y="80010"/>
                </a:lnTo>
                <a:lnTo>
                  <a:pt x="62477" y="78740"/>
                </a:lnTo>
                <a:lnTo>
                  <a:pt x="62282" y="78740"/>
                </a:lnTo>
                <a:lnTo>
                  <a:pt x="62040" y="77470"/>
                </a:lnTo>
                <a:lnTo>
                  <a:pt x="61960" y="76200"/>
                </a:lnTo>
                <a:lnTo>
                  <a:pt x="62121" y="74930"/>
                </a:lnTo>
                <a:close/>
              </a:path>
              <a:path w="120015" h="187959">
                <a:moveTo>
                  <a:pt x="104347" y="86360"/>
                </a:moveTo>
                <a:lnTo>
                  <a:pt x="85833" y="86360"/>
                </a:lnTo>
                <a:lnTo>
                  <a:pt x="85591" y="87630"/>
                </a:lnTo>
                <a:lnTo>
                  <a:pt x="101909" y="87630"/>
                </a:lnTo>
                <a:lnTo>
                  <a:pt x="104347" y="86360"/>
                </a:lnTo>
                <a:close/>
              </a:path>
              <a:path w="120015" h="187959">
                <a:moveTo>
                  <a:pt x="108982" y="83820"/>
                </a:moveTo>
                <a:lnTo>
                  <a:pt x="86063" y="83820"/>
                </a:lnTo>
                <a:lnTo>
                  <a:pt x="85982" y="86360"/>
                </a:lnTo>
                <a:lnTo>
                  <a:pt x="105405" y="86360"/>
                </a:lnTo>
                <a:lnTo>
                  <a:pt x="106429" y="85090"/>
                </a:lnTo>
                <a:lnTo>
                  <a:pt x="107337" y="85090"/>
                </a:lnTo>
                <a:lnTo>
                  <a:pt x="108982" y="83820"/>
                </a:lnTo>
                <a:close/>
              </a:path>
              <a:path w="120015" h="187959">
                <a:moveTo>
                  <a:pt x="113708" y="78740"/>
                </a:moveTo>
                <a:lnTo>
                  <a:pt x="89363" y="78740"/>
                </a:lnTo>
                <a:lnTo>
                  <a:pt x="85557" y="81280"/>
                </a:lnTo>
                <a:lnTo>
                  <a:pt x="85833" y="82550"/>
                </a:lnTo>
                <a:lnTo>
                  <a:pt x="85982" y="83820"/>
                </a:lnTo>
                <a:lnTo>
                  <a:pt x="109695" y="83820"/>
                </a:lnTo>
                <a:lnTo>
                  <a:pt x="110914" y="82550"/>
                </a:lnTo>
                <a:lnTo>
                  <a:pt x="112328" y="81280"/>
                </a:lnTo>
                <a:lnTo>
                  <a:pt x="112995" y="80010"/>
                </a:lnTo>
                <a:lnTo>
                  <a:pt x="113513" y="80010"/>
                </a:lnTo>
                <a:lnTo>
                  <a:pt x="113708" y="78740"/>
                </a:lnTo>
                <a:close/>
              </a:path>
              <a:path w="120015" h="187959">
                <a:moveTo>
                  <a:pt x="113467" y="71120"/>
                </a:moveTo>
                <a:lnTo>
                  <a:pt x="96723" y="71120"/>
                </a:lnTo>
                <a:lnTo>
                  <a:pt x="96401" y="72390"/>
                </a:lnTo>
                <a:lnTo>
                  <a:pt x="96010" y="72390"/>
                </a:lnTo>
                <a:lnTo>
                  <a:pt x="95504" y="73660"/>
                </a:lnTo>
                <a:lnTo>
                  <a:pt x="94952" y="74930"/>
                </a:lnTo>
                <a:lnTo>
                  <a:pt x="93687" y="76200"/>
                </a:lnTo>
                <a:lnTo>
                  <a:pt x="92986" y="76200"/>
                </a:lnTo>
                <a:lnTo>
                  <a:pt x="90778" y="78740"/>
                </a:lnTo>
                <a:lnTo>
                  <a:pt x="114099" y="78740"/>
                </a:lnTo>
                <a:lnTo>
                  <a:pt x="114214" y="77470"/>
                </a:lnTo>
                <a:lnTo>
                  <a:pt x="114260" y="74930"/>
                </a:lnTo>
                <a:lnTo>
                  <a:pt x="113789" y="72390"/>
                </a:lnTo>
                <a:lnTo>
                  <a:pt x="113467" y="71120"/>
                </a:lnTo>
                <a:close/>
              </a:path>
              <a:path w="120015" h="187959">
                <a:moveTo>
                  <a:pt x="64996" y="71120"/>
                </a:moveTo>
                <a:lnTo>
                  <a:pt x="61017" y="71120"/>
                </a:lnTo>
                <a:lnTo>
                  <a:pt x="60396" y="72390"/>
                </a:lnTo>
                <a:lnTo>
                  <a:pt x="60120" y="73660"/>
                </a:lnTo>
                <a:lnTo>
                  <a:pt x="59878" y="73660"/>
                </a:lnTo>
                <a:lnTo>
                  <a:pt x="59729" y="74930"/>
                </a:lnTo>
                <a:lnTo>
                  <a:pt x="62236" y="74930"/>
                </a:lnTo>
                <a:lnTo>
                  <a:pt x="62707" y="73660"/>
                </a:lnTo>
                <a:lnTo>
                  <a:pt x="63144" y="72390"/>
                </a:lnTo>
                <a:lnTo>
                  <a:pt x="64087" y="72390"/>
                </a:lnTo>
                <a:lnTo>
                  <a:pt x="64996" y="71120"/>
                </a:lnTo>
                <a:close/>
              </a:path>
              <a:path w="120015" h="187959">
                <a:moveTo>
                  <a:pt x="69791" y="71120"/>
                </a:moveTo>
                <a:lnTo>
                  <a:pt x="68215" y="71120"/>
                </a:lnTo>
                <a:lnTo>
                  <a:pt x="68411" y="72390"/>
                </a:lnTo>
                <a:lnTo>
                  <a:pt x="69549" y="72390"/>
                </a:lnTo>
                <a:lnTo>
                  <a:pt x="69791" y="71120"/>
                </a:lnTo>
                <a:close/>
              </a:path>
              <a:path w="120015" h="187959">
                <a:moveTo>
                  <a:pt x="70768" y="59690"/>
                </a:moveTo>
                <a:lnTo>
                  <a:pt x="67905" y="59690"/>
                </a:lnTo>
                <a:lnTo>
                  <a:pt x="67663" y="60960"/>
                </a:lnTo>
                <a:lnTo>
                  <a:pt x="67468" y="60960"/>
                </a:lnTo>
                <a:lnTo>
                  <a:pt x="67157" y="62230"/>
                </a:lnTo>
                <a:lnTo>
                  <a:pt x="67031" y="63500"/>
                </a:lnTo>
                <a:lnTo>
                  <a:pt x="66881" y="63500"/>
                </a:lnTo>
                <a:lnTo>
                  <a:pt x="66881" y="69850"/>
                </a:lnTo>
                <a:lnTo>
                  <a:pt x="63064" y="69850"/>
                </a:lnTo>
                <a:lnTo>
                  <a:pt x="62201" y="71120"/>
                </a:lnTo>
                <a:lnTo>
                  <a:pt x="69825" y="71120"/>
                </a:lnTo>
                <a:lnTo>
                  <a:pt x="69946" y="66040"/>
                </a:lnTo>
                <a:lnTo>
                  <a:pt x="70021" y="64770"/>
                </a:lnTo>
                <a:lnTo>
                  <a:pt x="70343" y="62230"/>
                </a:lnTo>
                <a:lnTo>
                  <a:pt x="70768" y="59690"/>
                </a:lnTo>
                <a:close/>
              </a:path>
              <a:path w="120015" h="187959">
                <a:moveTo>
                  <a:pt x="115123" y="62230"/>
                </a:moveTo>
                <a:lnTo>
                  <a:pt x="91330" y="62230"/>
                </a:lnTo>
                <a:lnTo>
                  <a:pt x="92710" y="63500"/>
                </a:lnTo>
                <a:lnTo>
                  <a:pt x="93848" y="64770"/>
                </a:lnTo>
                <a:lnTo>
                  <a:pt x="94837" y="64770"/>
                </a:lnTo>
                <a:lnTo>
                  <a:pt x="95585" y="66040"/>
                </a:lnTo>
                <a:lnTo>
                  <a:pt x="96206" y="67310"/>
                </a:lnTo>
                <a:lnTo>
                  <a:pt x="96643" y="67310"/>
                </a:lnTo>
                <a:lnTo>
                  <a:pt x="96919" y="68580"/>
                </a:lnTo>
                <a:lnTo>
                  <a:pt x="96953" y="71120"/>
                </a:lnTo>
                <a:lnTo>
                  <a:pt x="112765" y="71120"/>
                </a:lnTo>
                <a:lnTo>
                  <a:pt x="112363" y="69850"/>
                </a:lnTo>
                <a:lnTo>
                  <a:pt x="110247" y="69850"/>
                </a:lnTo>
                <a:lnTo>
                  <a:pt x="111351" y="68580"/>
                </a:lnTo>
                <a:lnTo>
                  <a:pt x="112328" y="67310"/>
                </a:lnTo>
                <a:lnTo>
                  <a:pt x="113191" y="66040"/>
                </a:lnTo>
                <a:lnTo>
                  <a:pt x="113938" y="64770"/>
                </a:lnTo>
                <a:lnTo>
                  <a:pt x="114571" y="63500"/>
                </a:lnTo>
                <a:lnTo>
                  <a:pt x="115123" y="62230"/>
                </a:lnTo>
                <a:close/>
              </a:path>
              <a:path w="120015" h="187959">
                <a:moveTo>
                  <a:pt x="24103" y="63499"/>
                </a:moveTo>
                <a:lnTo>
                  <a:pt x="17778" y="63499"/>
                </a:lnTo>
                <a:lnTo>
                  <a:pt x="16513" y="64769"/>
                </a:lnTo>
                <a:lnTo>
                  <a:pt x="25207" y="64769"/>
                </a:lnTo>
                <a:lnTo>
                  <a:pt x="24103" y="63499"/>
                </a:lnTo>
                <a:close/>
              </a:path>
              <a:path w="120015" h="187959">
                <a:moveTo>
                  <a:pt x="43054" y="59690"/>
                </a:moveTo>
                <a:lnTo>
                  <a:pt x="26265" y="59689"/>
                </a:lnTo>
                <a:lnTo>
                  <a:pt x="27093" y="60959"/>
                </a:lnTo>
                <a:lnTo>
                  <a:pt x="43169" y="60960"/>
                </a:lnTo>
                <a:lnTo>
                  <a:pt x="43054" y="59690"/>
                </a:lnTo>
                <a:close/>
              </a:path>
              <a:path w="120015" h="187959">
                <a:moveTo>
                  <a:pt x="52254" y="46990"/>
                </a:moveTo>
                <a:lnTo>
                  <a:pt x="46355" y="46990"/>
                </a:lnTo>
                <a:lnTo>
                  <a:pt x="46194" y="48260"/>
                </a:lnTo>
                <a:lnTo>
                  <a:pt x="45653" y="49530"/>
                </a:lnTo>
                <a:lnTo>
                  <a:pt x="45251" y="49530"/>
                </a:lnTo>
                <a:lnTo>
                  <a:pt x="44779" y="50800"/>
                </a:lnTo>
                <a:lnTo>
                  <a:pt x="44388" y="53340"/>
                </a:lnTo>
                <a:lnTo>
                  <a:pt x="44193" y="53340"/>
                </a:lnTo>
                <a:lnTo>
                  <a:pt x="43882" y="55880"/>
                </a:lnTo>
                <a:lnTo>
                  <a:pt x="43802" y="57150"/>
                </a:lnTo>
                <a:lnTo>
                  <a:pt x="43687" y="59690"/>
                </a:lnTo>
                <a:lnTo>
                  <a:pt x="43330" y="59690"/>
                </a:lnTo>
                <a:lnTo>
                  <a:pt x="43169" y="60960"/>
                </a:lnTo>
                <a:lnTo>
                  <a:pt x="53358" y="60960"/>
                </a:lnTo>
                <a:lnTo>
                  <a:pt x="54140" y="58420"/>
                </a:lnTo>
                <a:lnTo>
                  <a:pt x="55129" y="57150"/>
                </a:lnTo>
                <a:lnTo>
                  <a:pt x="50920" y="57150"/>
                </a:lnTo>
                <a:lnTo>
                  <a:pt x="51541" y="55880"/>
                </a:lnTo>
                <a:lnTo>
                  <a:pt x="52219" y="50800"/>
                </a:lnTo>
                <a:lnTo>
                  <a:pt x="52254" y="46990"/>
                </a:lnTo>
                <a:close/>
              </a:path>
              <a:path w="120015" h="187959">
                <a:moveTo>
                  <a:pt x="8302" y="58419"/>
                </a:moveTo>
                <a:lnTo>
                  <a:pt x="5979" y="58419"/>
                </a:lnTo>
                <a:lnTo>
                  <a:pt x="5473" y="59689"/>
                </a:lnTo>
                <a:lnTo>
                  <a:pt x="8969" y="59689"/>
                </a:lnTo>
                <a:lnTo>
                  <a:pt x="8302" y="58419"/>
                </a:lnTo>
                <a:close/>
              </a:path>
              <a:path w="120015" h="187959">
                <a:moveTo>
                  <a:pt x="41950" y="58420"/>
                </a:moveTo>
                <a:lnTo>
                  <a:pt x="24459" y="58419"/>
                </a:lnTo>
                <a:lnTo>
                  <a:pt x="25402" y="59689"/>
                </a:lnTo>
                <a:lnTo>
                  <a:pt x="42226" y="59690"/>
                </a:lnTo>
                <a:lnTo>
                  <a:pt x="41950" y="58420"/>
                </a:lnTo>
                <a:close/>
              </a:path>
              <a:path w="120015" h="187959">
                <a:moveTo>
                  <a:pt x="72148" y="55880"/>
                </a:moveTo>
                <a:lnTo>
                  <a:pt x="70573" y="55880"/>
                </a:lnTo>
                <a:lnTo>
                  <a:pt x="69595" y="57150"/>
                </a:lnTo>
                <a:lnTo>
                  <a:pt x="68802" y="58420"/>
                </a:lnTo>
                <a:lnTo>
                  <a:pt x="68491" y="58420"/>
                </a:lnTo>
                <a:lnTo>
                  <a:pt x="68181" y="59690"/>
                </a:lnTo>
                <a:lnTo>
                  <a:pt x="71010" y="59690"/>
                </a:lnTo>
                <a:lnTo>
                  <a:pt x="71562" y="57150"/>
                </a:lnTo>
                <a:lnTo>
                  <a:pt x="72148" y="55880"/>
                </a:lnTo>
                <a:close/>
              </a:path>
              <a:path w="120015" h="187959">
                <a:moveTo>
                  <a:pt x="41720" y="53340"/>
                </a:moveTo>
                <a:lnTo>
                  <a:pt x="20365" y="53339"/>
                </a:lnTo>
                <a:lnTo>
                  <a:pt x="20917" y="54609"/>
                </a:lnTo>
                <a:lnTo>
                  <a:pt x="21435" y="54609"/>
                </a:lnTo>
                <a:lnTo>
                  <a:pt x="22493" y="55879"/>
                </a:lnTo>
                <a:lnTo>
                  <a:pt x="22999" y="57149"/>
                </a:lnTo>
                <a:lnTo>
                  <a:pt x="23988" y="58419"/>
                </a:lnTo>
                <a:lnTo>
                  <a:pt x="41755" y="58420"/>
                </a:lnTo>
                <a:lnTo>
                  <a:pt x="41674" y="57150"/>
                </a:lnTo>
                <a:lnTo>
                  <a:pt x="41720" y="53340"/>
                </a:lnTo>
                <a:close/>
              </a:path>
              <a:path w="120015" h="187959">
                <a:moveTo>
                  <a:pt x="115985" y="53340"/>
                </a:moveTo>
                <a:lnTo>
                  <a:pt x="103876" y="53340"/>
                </a:lnTo>
                <a:lnTo>
                  <a:pt x="103243" y="54610"/>
                </a:lnTo>
                <a:lnTo>
                  <a:pt x="102691" y="55880"/>
                </a:lnTo>
                <a:lnTo>
                  <a:pt x="101633" y="57150"/>
                </a:lnTo>
                <a:lnTo>
                  <a:pt x="101438" y="58420"/>
                </a:lnTo>
                <a:lnTo>
                  <a:pt x="116491" y="58420"/>
                </a:lnTo>
                <a:lnTo>
                  <a:pt x="116457" y="55880"/>
                </a:lnTo>
                <a:lnTo>
                  <a:pt x="116342" y="54610"/>
                </a:lnTo>
                <a:lnTo>
                  <a:pt x="116181" y="54610"/>
                </a:lnTo>
                <a:lnTo>
                  <a:pt x="115985" y="53340"/>
                </a:lnTo>
                <a:close/>
              </a:path>
              <a:path w="120015" h="187959">
                <a:moveTo>
                  <a:pt x="54853" y="53340"/>
                </a:moveTo>
                <a:lnTo>
                  <a:pt x="53829" y="53340"/>
                </a:lnTo>
                <a:lnTo>
                  <a:pt x="53553" y="54610"/>
                </a:lnTo>
                <a:lnTo>
                  <a:pt x="52921" y="54610"/>
                </a:lnTo>
                <a:lnTo>
                  <a:pt x="52093" y="55880"/>
                </a:lnTo>
                <a:lnTo>
                  <a:pt x="50920" y="57150"/>
                </a:lnTo>
                <a:lnTo>
                  <a:pt x="55129" y="57150"/>
                </a:lnTo>
                <a:lnTo>
                  <a:pt x="55715" y="55880"/>
                </a:lnTo>
                <a:lnTo>
                  <a:pt x="54853" y="53340"/>
                </a:lnTo>
                <a:close/>
              </a:path>
              <a:path w="120015" h="187959">
                <a:moveTo>
                  <a:pt x="81785" y="55880"/>
                </a:moveTo>
                <a:lnTo>
                  <a:pt x="81348" y="55880"/>
                </a:lnTo>
                <a:lnTo>
                  <a:pt x="81509" y="57150"/>
                </a:lnTo>
                <a:lnTo>
                  <a:pt x="81659" y="57150"/>
                </a:lnTo>
                <a:lnTo>
                  <a:pt x="81785" y="55880"/>
                </a:lnTo>
                <a:close/>
              </a:path>
              <a:path w="120015" h="187959">
                <a:moveTo>
                  <a:pt x="98609" y="55880"/>
                </a:moveTo>
                <a:lnTo>
                  <a:pt x="98092" y="55880"/>
                </a:lnTo>
                <a:lnTo>
                  <a:pt x="97666" y="57150"/>
                </a:lnTo>
                <a:lnTo>
                  <a:pt x="98920" y="57150"/>
                </a:lnTo>
                <a:lnTo>
                  <a:pt x="98609" y="55880"/>
                </a:lnTo>
                <a:close/>
              </a:path>
              <a:path w="120015" h="187959">
                <a:moveTo>
                  <a:pt x="73091" y="54610"/>
                </a:moveTo>
                <a:lnTo>
                  <a:pt x="72378" y="54610"/>
                </a:lnTo>
                <a:lnTo>
                  <a:pt x="71711" y="55880"/>
                </a:lnTo>
                <a:lnTo>
                  <a:pt x="72781" y="55880"/>
                </a:lnTo>
                <a:lnTo>
                  <a:pt x="73091" y="54610"/>
                </a:lnTo>
                <a:close/>
              </a:path>
              <a:path w="120015" h="187959">
                <a:moveTo>
                  <a:pt x="82326" y="54610"/>
                </a:moveTo>
                <a:lnTo>
                  <a:pt x="80290" y="54610"/>
                </a:lnTo>
                <a:lnTo>
                  <a:pt x="80681" y="55880"/>
                </a:lnTo>
                <a:lnTo>
                  <a:pt x="82096" y="55880"/>
                </a:lnTo>
                <a:lnTo>
                  <a:pt x="82326" y="54610"/>
                </a:lnTo>
                <a:close/>
              </a:path>
              <a:path w="120015" h="187959">
                <a:moveTo>
                  <a:pt x="82326" y="46990"/>
                </a:moveTo>
                <a:lnTo>
                  <a:pt x="80405" y="46990"/>
                </a:lnTo>
                <a:lnTo>
                  <a:pt x="79968" y="49530"/>
                </a:lnTo>
                <a:lnTo>
                  <a:pt x="79773" y="50800"/>
                </a:lnTo>
                <a:lnTo>
                  <a:pt x="79692" y="54610"/>
                </a:lnTo>
                <a:lnTo>
                  <a:pt x="82372" y="54610"/>
                </a:lnTo>
                <a:lnTo>
                  <a:pt x="82211" y="53340"/>
                </a:lnTo>
                <a:lnTo>
                  <a:pt x="82326" y="46990"/>
                </a:lnTo>
                <a:close/>
              </a:path>
              <a:path w="120015" h="187959">
                <a:moveTo>
                  <a:pt x="42031" y="48260"/>
                </a:moveTo>
                <a:lnTo>
                  <a:pt x="11879" y="48259"/>
                </a:lnTo>
                <a:lnTo>
                  <a:pt x="12304" y="49529"/>
                </a:lnTo>
                <a:lnTo>
                  <a:pt x="12776" y="49529"/>
                </a:lnTo>
                <a:lnTo>
                  <a:pt x="13213" y="50799"/>
                </a:lnTo>
                <a:lnTo>
                  <a:pt x="13730" y="50799"/>
                </a:lnTo>
                <a:lnTo>
                  <a:pt x="14673" y="52069"/>
                </a:lnTo>
                <a:lnTo>
                  <a:pt x="15179" y="52069"/>
                </a:lnTo>
                <a:lnTo>
                  <a:pt x="16628" y="53339"/>
                </a:lnTo>
                <a:lnTo>
                  <a:pt x="41870" y="53340"/>
                </a:lnTo>
                <a:lnTo>
                  <a:pt x="42065" y="50800"/>
                </a:lnTo>
                <a:lnTo>
                  <a:pt x="42031" y="48260"/>
                </a:lnTo>
                <a:close/>
              </a:path>
              <a:path w="120015" h="187959">
                <a:moveTo>
                  <a:pt x="113547" y="50800"/>
                </a:moveTo>
                <a:lnTo>
                  <a:pt x="106199" y="50800"/>
                </a:lnTo>
                <a:lnTo>
                  <a:pt x="105762" y="52070"/>
                </a:lnTo>
                <a:lnTo>
                  <a:pt x="104577" y="53340"/>
                </a:lnTo>
                <a:lnTo>
                  <a:pt x="115514" y="53340"/>
                </a:lnTo>
                <a:lnTo>
                  <a:pt x="115238" y="52070"/>
                </a:lnTo>
                <a:lnTo>
                  <a:pt x="114375" y="52070"/>
                </a:lnTo>
                <a:lnTo>
                  <a:pt x="113547" y="50800"/>
                </a:lnTo>
                <a:close/>
              </a:path>
              <a:path w="120015" h="187959">
                <a:moveTo>
                  <a:pt x="112087" y="49530"/>
                </a:moveTo>
                <a:lnTo>
                  <a:pt x="108671" y="49530"/>
                </a:lnTo>
                <a:lnTo>
                  <a:pt x="108119" y="50800"/>
                </a:lnTo>
                <a:lnTo>
                  <a:pt x="112800" y="50800"/>
                </a:lnTo>
                <a:lnTo>
                  <a:pt x="112087" y="49530"/>
                </a:lnTo>
                <a:close/>
              </a:path>
              <a:path w="120015" h="187959">
                <a:moveTo>
                  <a:pt x="36568" y="10160"/>
                </a:moveTo>
                <a:lnTo>
                  <a:pt x="3622" y="10159"/>
                </a:lnTo>
                <a:lnTo>
                  <a:pt x="2483" y="11429"/>
                </a:lnTo>
                <a:lnTo>
                  <a:pt x="0" y="11429"/>
                </a:lnTo>
                <a:lnTo>
                  <a:pt x="0" y="34289"/>
                </a:lnTo>
                <a:lnTo>
                  <a:pt x="402" y="35559"/>
                </a:lnTo>
                <a:lnTo>
                  <a:pt x="747" y="35559"/>
                </a:lnTo>
                <a:lnTo>
                  <a:pt x="1540" y="36829"/>
                </a:lnTo>
                <a:lnTo>
                  <a:pt x="2357" y="36829"/>
                </a:lnTo>
                <a:lnTo>
                  <a:pt x="3150" y="38099"/>
                </a:lnTo>
                <a:lnTo>
                  <a:pt x="4760" y="38099"/>
                </a:lnTo>
                <a:lnTo>
                  <a:pt x="5508" y="39369"/>
                </a:lnTo>
                <a:lnTo>
                  <a:pt x="9556" y="39369"/>
                </a:lnTo>
                <a:lnTo>
                  <a:pt x="9636" y="40639"/>
                </a:lnTo>
                <a:lnTo>
                  <a:pt x="11131" y="46989"/>
                </a:lnTo>
                <a:lnTo>
                  <a:pt x="11488" y="48259"/>
                </a:lnTo>
                <a:lnTo>
                  <a:pt x="41950" y="48260"/>
                </a:lnTo>
                <a:lnTo>
                  <a:pt x="41835" y="46990"/>
                </a:lnTo>
                <a:lnTo>
                  <a:pt x="41444" y="45720"/>
                </a:lnTo>
                <a:lnTo>
                  <a:pt x="40455" y="45720"/>
                </a:lnTo>
                <a:lnTo>
                  <a:pt x="40260" y="44450"/>
                </a:lnTo>
                <a:lnTo>
                  <a:pt x="39949" y="44450"/>
                </a:lnTo>
                <a:lnTo>
                  <a:pt x="39708" y="43180"/>
                </a:lnTo>
                <a:lnTo>
                  <a:pt x="39790" y="39882"/>
                </a:lnTo>
                <a:lnTo>
                  <a:pt x="39984" y="38100"/>
                </a:lnTo>
                <a:lnTo>
                  <a:pt x="41329" y="35560"/>
                </a:lnTo>
                <a:lnTo>
                  <a:pt x="42341" y="33020"/>
                </a:lnTo>
                <a:lnTo>
                  <a:pt x="42813" y="31750"/>
                </a:lnTo>
                <a:lnTo>
                  <a:pt x="43020" y="31750"/>
                </a:lnTo>
                <a:lnTo>
                  <a:pt x="43169" y="30480"/>
                </a:lnTo>
                <a:lnTo>
                  <a:pt x="43215" y="27940"/>
                </a:lnTo>
                <a:lnTo>
                  <a:pt x="43020" y="26670"/>
                </a:lnTo>
                <a:lnTo>
                  <a:pt x="42778" y="26670"/>
                </a:lnTo>
                <a:lnTo>
                  <a:pt x="42422" y="25400"/>
                </a:lnTo>
                <a:lnTo>
                  <a:pt x="41479" y="25400"/>
                </a:lnTo>
                <a:lnTo>
                  <a:pt x="40858" y="24130"/>
                </a:lnTo>
                <a:lnTo>
                  <a:pt x="36016" y="24130"/>
                </a:lnTo>
                <a:lnTo>
                  <a:pt x="36407" y="21590"/>
                </a:lnTo>
                <a:lnTo>
                  <a:pt x="36683" y="20320"/>
                </a:lnTo>
                <a:lnTo>
                  <a:pt x="37074" y="16510"/>
                </a:lnTo>
                <a:lnTo>
                  <a:pt x="37120" y="13970"/>
                </a:lnTo>
                <a:lnTo>
                  <a:pt x="36959" y="12700"/>
                </a:lnTo>
                <a:lnTo>
                  <a:pt x="36568" y="10160"/>
                </a:lnTo>
                <a:close/>
              </a:path>
              <a:path w="120015" h="187959">
                <a:moveTo>
                  <a:pt x="45942" y="39882"/>
                </a:moveTo>
                <a:lnTo>
                  <a:pt x="46079" y="40640"/>
                </a:lnTo>
                <a:lnTo>
                  <a:pt x="46274" y="41910"/>
                </a:lnTo>
                <a:lnTo>
                  <a:pt x="46395" y="43180"/>
                </a:lnTo>
                <a:lnTo>
                  <a:pt x="46470" y="46990"/>
                </a:lnTo>
                <a:lnTo>
                  <a:pt x="51863" y="46990"/>
                </a:lnTo>
                <a:lnTo>
                  <a:pt x="51311" y="45720"/>
                </a:lnTo>
                <a:lnTo>
                  <a:pt x="50598" y="44450"/>
                </a:lnTo>
                <a:lnTo>
                  <a:pt x="49701" y="43180"/>
                </a:lnTo>
                <a:lnTo>
                  <a:pt x="47884" y="41910"/>
                </a:lnTo>
                <a:lnTo>
                  <a:pt x="46435" y="40640"/>
                </a:lnTo>
                <a:lnTo>
                  <a:pt x="45942" y="39882"/>
                </a:lnTo>
                <a:close/>
              </a:path>
              <a:path w="120015" h="187959">
                <a:moveTo>
                  <a:pt x="82682" y="45720"/>
                </a:moveTo>
                <a:lnTo>
                  <a:pt x="80831" y="45720"/>
                </a:lnTo>
                <a:lnTo>
                  <a:pt x="80601" y="46990"/>
                </a:lnTo>
                <a:lnTo>
                  <a:pt x="82487" y="46990"/>
                </a:lnTo>
                <a:lnTo>
                  <a:pt x="82682" y="45720"/>
                </a:lnTo>
                <a:close/>
              </a:path>
              <a:path w="120015" h="187959">
                <a:moveTo>
                  <a:pt x="83866" y="43180"/>
                </a:moveTo>
                <a:lnTo>
                  <a:pt x="82487" y="43180"/>
                </a:lnTo>
                <a:lnTo>
                  <a:pt x="82096" y="44450"/>
                </a:lnTo>
                <a:lnTo>
                  <a:pt x="81383" y="45720"/>
                </a:lnTo>
                <a:lnTo>
                  <a:pt x="82958" y="45720"/>
                </a:lnTo>
                <a:lnTo>
                  <a:pt x="83234" y="44450"/>
                </a:lnTo>
                <a:lnTo>
                  <a:pt x="83544" y="44450"/>
                </a:lnTo>
                <a:lnTo>
                  <a:pt x="83866" y="43180"/>
                </a:lnTo>
                <a:close/>
              </a:path>
              <a:path w="120015" h="187959">
                <a:moveTo>
                  <a:pt x="84959" y="41910"/>
                </a:moveTo>
                <a:lnTo>
                  <a:pt x="83947" y="41910"/>
                </a:lnTo>
                <a:lnTo>
                  <a:pt x="83429" y="43180"/>
                </a:lnTo>
                <a:lnTo>
                  <a:pt x="84223" y="43180"/>
                </a:lnTo>
                <a:lnTo>
                  <a:pt x="84959" y="41910"/>
                </a:lnTo>
                <a:close/>
              </a:path>
              <a:path w="120015" h="187959">
                <a:moveTo>
                  <a:pt x="92468" y="40640"/>
                </a:moveTo>
                <a:lnTo>
                  <a:pt x="85833" y="40640"/>
                </a:lnTo>
                <a:lnTo>
                  <a:pt x="85166" y="41910"/>
                </a:lnTo>
                <a:lnTo>
                  <a:pt x="92905" y="41910"/>
                </a:lnTo>
                <a:lnTo>
                  <a:pt x="92468" y="40640"/>
                </a:lnTo>
                <a:close/>
              </a:path>
              <a:path w="120015" h="187959">
                <a:moveTo>
                  <a:pt x="45849" y="39370"/>
                </a:moveTo>
                <a:lnTo>
                  <a:pt x="45607" y="39370"/>
                </a:lnTo>
                <a:lnTo>
                  <a:pt x="45942" y="39882"/>
                </a:lnTo>
                <a:lnTo>
                  <a:pt x="45849" y="39370"/>
                </a:lnTo>
                <a:close/>
              </a:path>
              <a:path w="120015" h="187959">
                <a:moveTo>
                  <a:pt x="25046" y="3810"/>
                </a:moveTo>
                <a:lnTo>
                  <a:pt x="12661" y="3809"/>
                </a:lnTo>
                <a:lnTo>
                  <a:pt x="12350" y="5079"/>
                </a:lnTo>
                <a:lnTo>
                  <a:pt x="11798" y="6349"/>
                </a:lnTo>
                <a:lnTo>
                  <a:pt x="11327" y="8889"/>
                </a:lnTo>
                <a:lnTo>
                  <a:pt x="11131" y="10159"/>
                </a:lnTo>
                <a:lnTo>
                  <a:pt x="26150" y="10160"/>
                </a:lnTo>
                <a:lnTo>
                  <a:pt x="26035" y="7620"/>
                </a:lnTo>
                <a:lnTo>
                  <a:pt x="25713" y="6350"/>
                </a:lnTo>
                <a:lnTo>
                  <a:pt x="25517" y="5080"/>
                </a:lnTo>
                <a:lnTo>
                  <a:pt x="25046" y="3810"/>
                </a:lnTo>
                <a:close/>
              </a:path>
              <a:path w="120015" h="187959">
                <a:moveTo>
                  <a:pt x="35936" y="8890"/>
                </a:moveTo>
                <a:lnTo>
                  <a:pt x="27564" y="8890"/>
                </a:lnTo>
                <a:lnTo>
                  <a:pt x="26150" y="10160"/>
                </a:lnTo>
                <a:lnTo>
                  <a:pt x="36292" y="10160"/>
                </a:lnTo>
                <a:lnTo>
                  <a:pt x="35936" y="8890"/>
                </a:lnTo>
                <a:close/>
              </a:path>
              <a:path w="120015" h="187959">
                <a:moveTo>
                  <a:pt x="34441" y="7620"/>
                </a:moveTo>
                <a:lnTo>
                  <a:pt x="30083" y="7620"/>
                </a:lnTo>
                <a:lnTo>
                  <a:pt x="28898" y="8890"/>
                </a:lnTo>
                <a:lnTo>
                  <a:pt x="34993" y="8890"/>
                </a:lnTo>
                <a:lnTo>
                  <a:pt x="34441" y="7620"/>
                </a:lnTo>
                <a:close/>
              </a:path>
              <a:path w="120015" h="187959">
                <a:moveTo>
                  <a:pt x="23401" y="1270"/>
                </a:moveTo>
                <a:lnTo>
                  <a:pt x="14512" y="1269"/>
                </a:lnTo>
                <a:lnTo>
                  <a:pt x="13730" y="2539"/>
                </a:lnTo>
                <a:lnTo>
                  <a:pt x="13017" y="3809"/>
                </a:lnTo>
                <a:lnTo>
                  <a:pt x="24689" y="3810"/>
                </a:lnTo>
                <a:lnTo>
                  <a:pt x="24344" y="2540"/>
                </a:lnTo>
                <a:lnTo>
                  <a:pt x="23666" y="2540"/>
                </a:lnTo>
                <a:lnTo>
                  <a:pt x="23401" y="1270"/>
                </a:lnTo>
                <a:close/>
              </a:path>
              <a:path w="120015" h="187959">
                <a:moveTo>
                  <a:pt x="21941" y="0"/>
                </a:moveTo>
                <a:lnTo>
                  <a:pt x="15766" y="0"/>
                </a:lnTo>
                <a:lnTo>
                  <a:pt x="15340" y="1269"/>
                </a:lnTo>
                <a:lnTo>
                  <a:pt x="22688" y="1270"/>
                </a:lnTo>
                <a:lnTo>
                  <a:pt x="2194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80669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40" h="42545">
                <a:moveTo>
                  <a:pt x="21699" y="12219"/>
                </a:moveTo>
                <a:lnTo>
                  <a:pt x="12695" y="27016"/>
                </a:lnTo>
                <a:lnTo>
                  <a:pt x="12304" y="27176"/>
                </a:lnTo>
                <a:lnTo>
                  <a:pt x="0" y="41939"/>
                </a:lnTo>
                <a:lnTo>
                  <a:pt x="471" y="41698"/>
                </a:lnTo>
                <a:lnTo>
                  <a:pt x="1931" y="41034"/>
                </a:lnTo>
                <a:lnTo>
                  <a:pt x="19583" y="37518"/>
                </a:lnTo>
                <a:lnTo>
                  <a:pt x="30365" y="37518"/>
                </a:lnTo>
                <a:lnTo>
                  <a:pt x="31060" y="37243"/>
                </a:lnTo>
                <a:lnTo>
                  <a:pt x="33921" y="33326"/>
                </a:lnTo>
                <a:lnTo>
                  <a:pt x="12385" y="33326"/>
                </a:lnTo>
                <a:lnTo>
                  <a:pt x="12971" y="32857"/>
                </a:lnTo>
                <a:lnTo>
                  <a:pt x="21343" y="24634"/>
                </a:lnTo>
                <a:lnTo>
                  <a:pt x="22136" y="23729"/>
                </a:lnTo>
                <a:lnTo>
                  <a:pt x="29013" y="13468"/>
                </a:lnTo>
                <a:lnTo>
                  <a:pt x="25402" y="13468"/>
                </a:lnTo>
                <a:lnTo>
                  <a:pt x="25126" y="13433"/>
                </a:lnTo>
                <a:lnTo>
                  <a:pt x="24770" y="13273"/>
                </a:lnTo>
                <a:lnTo>
                  <a:pt x="23942" y="12655"/>
                </a:lnTo>
                <a:lnTo>
                  <a:pt x="23436" y="12494"/>
                </a:lnTo>
                <a:lnTo>
                  <a:pt x="22136" y="12254"/>
                </a:lnTo>
                <a:lnTo>
                  <a:pt x="21699" y="12219"/>
                </a:lnTo>
                <a:close/>
              </a:path>
              <a:path w="53340" h="42545">
                <a:moveTo>
                  <a:pt x="30365" y="37518"/>
                </a:moveTo>
                <a:lnTo>
                  <a:pt x="20917" y="37518"/>
                </a:lnTo>
                <a:lnTo>
                  <a:pt x="22251" y="37552"/>
                </a:lnTo>
                <a:lnTo>
                  <a:pt x="23666" y="37633"/>
                </a:lnTo>
                <a:lnTo>
                  <a:pt x="25080" y="37747"/>
                </a:lnTo>
                <a:lnTo>
                  <a:pt x="26541" y="37942"/>
                </a:lnTo>
                <a:lnTo>
                  <a:pt x="28036" y="37942"/>
                </a:lnTo>
                <a:lnTo>
                  <a:pt x="28703" y="37907"/>
                </a:lnTo>
                <a:lnTo>
                  <a:pt x="29996" y="37633"/>
                </a:lnTo>
                <a:lnTo>
                  <a:pt x="30365" y="37518"/>
                </a:lnTo>
                <a:close/>
              </a:path>
              <a:path w="53340" h="42545">
                <a:moveTo>
                  <a:pt x="50759" y="0"/>
                </a:moveTo>
                <a:lnTo>
                  <a:pt x="49600" y="1809"/>
                </a:lnTo>
                <a:lnTo>
                  <a:pt x="47504" y="4661"/>
                </a:lnTo>
                <a:lnTo>
                  <a:pt x="46168" y="6310"/>
                </a:lnTo>
                <a:lnTo>
                  <a:pt x="45260" y="7329"/>
                </a:lnTo>
                <a:lnTo>
                  <a:pt x="44469" y="8268"/>
                </a:lnTo>
                <a:lnTo>
                  <a:pt x="12385" y="33326"/>
                </a:lnTo>
                <a:lnTo>
                  <a:pt x="33921" y="33326"/>
                </a:lnTo>
                <a:lnTo>
                  <a:pt x="33804" y="30509"/>
                </a:lnTo>
                <a:lnTo>
                  <a:pt x="33693" y="29914"/>
                </a:lnTo>
                <a:lnTo>
                  <a:pt x="33452" y="29020"/>
                </a:lnTo>
                <a:lnTo>
                  <a:pt x="39359" y="29020"/>
                </a:lnTo>
                <a:lnTo>
                  <a:pt x="47804" y="23065"/>
                </a:lnTo>
                <a:lnTo>
                  <a:pt x="47930" y="22595"/>
                </a:lnTo>
                <a:lnTo>
                  <a:pt x="46221" y="15037"/>
                </a:lnTo>
                <a:lnTo>
                  <a:pt x="46276" y="14808"/>
                </a:lnTo>
                <a:lnTo>
                  <a:pt x="53029" y="5016"/>
                </a:lnTo>
                <a:lnTo>
                  <a:pt x="52921" y="2347"/>
                </a:lnTo>
                <a:lnTo>
                  <a:pt x="52679" y="1809"/>
                </a:lnTo>
                <a:lnTo>
                  <a:pt x="52369" y="1339"/>
                </a:lnTo>
                <a:lnTo>
                  <a:pt x="51932" y="824"/>
                </a:lnTo>
                <a:lnTo>
                  <a:pt x="51391" y="400"/>
                </a:lnTo>
                <a:lnTo>
                  <a:pt x="50759" y="0"/>
                </a:lnTo>
                <a:close/>
              </a:path>
              <a:path w="53340" h="42545">
                <a:moveTo>
                  <a:pt x="39359" y="29020"/>
                </a:moveTo>
                <a:lnTo>
                  <a:pt x="33452" y="29020"/>
                </a:lnTo>
                <a:lnTo>
                  <a:pt x="34912" y="29215"/>
                </a:lnTo>
                <a:lnTo>
                  <a:pt x="35545" y="29215"/>
                </a:lnTo>
                <a:lnTo>
                  <a:pt x="36246" y="29249"/>
                </a:lnTo>
                <a:lnTo>
                  <a:pt x="37040" y="29249"/>
                </a:lnTo>
                <a:lnTo>
                  <a:pt x="39359" y="29020"/>
                </a:lnTo>
                <a:close/>
              </a:path>
              <a:path w="53340" h="42545">
                <a:moveTo>
                  <a:pt x="37071" y="8612"/>
                </a:moveTo>
                <a:lnTo>
                  <a:pt x="31141" y="8612"/>
                </a:lnTo>
                <a:lnTo>
                  <a:pt x="31417" y="9162"/>
                </a:lnTo>
                <a:lnTo>
                  <a:pt x="31693" y="9872"/>
                </a:lnTo>
                <a:lnTo>
                  <a:pt x="32108" y="11280"/>
                </a:lnTo>
                <a:lnTo>
                  <a:pt x="32350" y="12334"/>
                </a:lnTo>
                <a:lnTo>
                  <a:pt x="32470" y="13193"/>
                </a:lnTo>
                <a:lnTo>
                  <a:pt x="32590" y="16365"/>
                </a:lnTo>
                <a:lnTo>
                  <a:pt x="37071" y="8612"/>
                </a:lnTo>
                <a:close/>
              </a:path>
              <a:path w="53340" h="42545">
                <a:moveTo>
                  <a:pt x="34360" y="2393"/>
                </a:moveTo>
                <a:lnTo>
                  <a:pt x="26194" y="12609"/>
                </a:lnTo>
                <a:lnTo>
                  <a:pt x="26069" y="13078"/>
                </a:lnTo>
                <a:lnTo>
                  <a:pt x="25793" y="13399"/>
                </a:lnTo>
                <a:lnTo>
                  <a:pt x="25632" y="13468"/>
                </a:lnTo>
                <a:lnTo>
                  <a:pt x="29013" y="13468"/>
                </a:lnTo>
                <a:lnTo>
                  <a:pt x="30071" y="11280"/>
                </a:lnTo>
                <a:lnTo>
                  <a:pt x="31141" y="8612"/>
                </a:lnTo>
                <a:lnTo>
                  <a:pt x="37071" y="8612"/>
                </a:lnTo>
                <a:lnTo>
                  <a:pt x="38063" y="6894"/>
                </a:lnTo>
                <a:lnTo>
                  <a:pt x="38454" y="6310"/>
                </a:lnTo>
                <a:lnTo>
                  <a:pt x="38567" y="5920"/>
                </a:lnTo>
                <a:lnTo>
                  <a:pt x="35154" y="2508"/>
                </a:lnTo>
                <a:lnTo>
                  <a:pt x="34360" y="239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0163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9832" y="0"/>
                </a:moveTo>
                <a:lnTo>
                  <a:pt x="0" y="10376"/>
                </a:lnTo>
                <a:lnTo>
                  <a:pt x="517" y="10501"/>
                </a:lnTo>
                <a:lnTo>
                  <a:pt x="1770" y="10731"/>
                </a:lnTo>
                <a:lnTo>
                  <a:pt x="2598" y="10811"/>
                </a:lnTo>
                <a:lnTo>
                  <a:pt x="4013" y="10811"/>
                </a:lnTo>
                <a:lnTo>
                  <a:pt x="5002" y="10650"/>
                </a:lnTo>
                <a:lnTo>
                  <a:pt x="9832" y="4546"/>
                </a:lnTo>
                <a:lnTo>
                  <a:pt x="983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12281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3477" y="0"/>
                </a:moveTo>
                <a:lnTo>
                  <a:pt x="6520" y="3012"/>
                </a:lnTo>
                <a:lnTo>
                  <a:pt x="2633" y="4615"/>
                </a:lnTo>
                <a:lnTo>
                  <a:pt x="0" y="5749"/>
                </a:lnTo>
                <a:lnTo>
                  <a:pt x="4749" y="8807"/>
                </a:lnTo>
                <a:lnTo>
                  <a:pt x="5347" y="8772"/>
                </a:lnTo>
                <a:lnTo>
                  <a:pt x="10648" y="5634"/>
                </a:lnTo>
                <a:lnTo>
                  <a:pt x="11085" y="5210"/>
                </a:lnTo>
                <a:lnTo>
                  <a:pt x="11867" y="4260"/>
                </a:lnTo>
                <a:lnTo>
                  <a:pt x="12580" y="3447"/>
                </a:lnTo>
                <a:lnTo>
                  <a:pt x="13880" y="1523"/>
                </a:lnTo>
                <a:lnTo>
                  <a:pt x="1347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91559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713" y="0"/>
                </a:moveTo>
                <a:lnTo>
                  <a:pt x="0" y="5634"/>
                </a:lnTo>
                <a:lnTo>
                  <a:pt x="114" y="6298"/>
                </a:lnTo>
                <a:lnTo>
                  <a:pt x="275" y="6963"/>
                </a:lnTo>
                <a:lnTo>
                  <a:pt x="712" y="8337"/>
                </a:lnTo>
                <a:lnTo>
                  <a:pt x="862" y="8612"/>
                </a:lnTo>
                <a:lnTo>
                  <a:pt x="1655" y="7707"/>
                </a:lnTo>
                <a:lnTo>
                  <a:pt x="2518" y="6848"/>
                </a:lnTo>
                <a:lnTo>
                  <a:pt x="3380" y="6069"/>
                </a:lnTo>
                <a:lnTo>
                  <a:pt x="5462" y="4386"/>
                </a:lnTo>
                <a:lnTo>
                  <a:pt x="5979" y="4031"/>
                </a:lnTo>
                <a:lnTo>
                  <a:pt x="5991" y="2702"/>
                </a:lnTo>
                <a:lnTo>
                  <a:pt x="3219" y="80"/>
                </a:lnTo>
                <a:lnTo>
                  <a:pt x="271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97002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3319" y="34"/>
                </a:moveTo>
                <a:lnTo>
                  <a:pt x="0" y="3012"/>
                </a:lnTo>
                <a:lnTo>
                  <a:pt x="99" y="3515"/>
                </a:lnTo>
                <a:lnTo>
                  <a:pt x="812" y="3870"/>
                </a:lnTo>
                <a:lnTo>
                  <a:pt x="1514" y="4100"/>
                </a:lnTo>
                <a:lnTo>
                  <a:pt x="1905" y="4180"/>
                </a:lnTo>
                <a:lnTo>
                  <a:pt x="2307" y="4180"/>
                </a:lnTo>
                <a:lnTo>
                  <a:pt x="2652" y="4100"/>
                </a:lnTo>
                <a:lnTo>
                  <a:pt x="3561" y="3012"/>
                </a:lnTo>
                <a:lnTo>
                  <a:pt x="3480" y="584"/>
                </a:lnTo>
                <a:lnTo>
                  <a:pt x="3319" y="34"/>
                </a:lnTo>
                <a:close/>
              </a:path>
              <a:path w="3809" h="4445">
                <a:moveTo>
                  <a:pt x="2457" y="0"/>
                </a:moveTo>
                <a:lnTo>
                  <a:pt x="2100" y="34"/>
                </a:lnTo>
                <a:lnTo>
                  <a:pt x="2618" y="34"/>
                </a:lnTo>
                <a:lnTo>
                  <a:pt x="24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2238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7670" y="0"/>
                </a:moveTo>
                <a:lnTo>
                  <a:pt x="0" y="8887"/>
                </a:lnTo>
                <a:lnTo>
                  <a:pt x="781" y="8257"/>
                </a:lnTo>
                <a:lnTo>
                  <a:pt x="2046" y="7512"/>
                </a:lnTo>
                <a:lnTo>
                  <a:pt x="3346" y="6928"/>
                </a:lnTo>
                <a:lnTo>
                  <a:pt x="5071" y="6264"/>
                </a:lnTo>
                <a:lnTo>
                  <a:pt x="6094" y="5909"/>
                </a:lnTo>
                <a:lnTo>
                  <a:pt x="8532" y="5165"/>
                </a:lnTo>
                <a:lnTo>
                  <a:pt x="8417" y="1878"/>
                </a:lnTo>
                <a:lnTo>
                  <a:pt x="8208" y="1019"/>
                </a:lnTo>
                <a:lnTo>
                  <a:pt x="8061" y="664"/>
                </a:lnTo>
                <a:lnTo>
                  <a:pt x="767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2434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8256" y="0"/>
                </a:moveTo>
                <a:lnTo>
                  <a:pt x="0" y="13617"/>
                </a:lnTo>
                <a:lnTo>
                  <a:pt x="1770" y="11933"/>
                </a:lnTo>
                <a:lnTo>
                  <a:pt x="5151" y="8887"/>
                </a:lnTo>
                <a:lnTo>
                  <a:pt x="6646" y="7593"/>
                </a:lnTo>
                <a:lnTo>
                  <a:pt x="7946" y="6539"/>
                </a:lnTo>
                <a:lnTo>
                  <a:pt x="8923" y="5714"/>
                </a:lnTo>
                <a:lnTo>
                  <a:pt x="9832" y="5004"/>
                </a:lnTo>
                <a:lnTo>
                  <a:pt x="9832" y="4306"/>
                </a:lnTo>
                <a:lnTo>
                  <a:pt x="9508" y="2622"/>
                </a:lnTo>
                <a:lnTo>
                  <a:pt x="8383" y="3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93640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18790" y="12953"/>
                </a:moveTo>
                <a:lnTo>
                  <a:pt x="15536" y="14096"/>
                </a:lnTo>
                <a:lnTo>
                  <a:pt x="14984" y="14477"/>
                </a:lnTo>
                <a:lnTo>
                  <a:pt x="14271" y="15239"/>
                </a:lnTo>
                <a:lnTo>
                  <a:pt x="13765" y="15747"/>
                </a:lnTo>
                <a:lnTo>
                  <a:pt x="13132" y="16509"/>
                </a:lnTo>
                <a:lnTo>
                  <a:pt x="0" y="35686"/>
                </a:lnTo>
                <a:lnTo>
                  <a:pt x="1138" y="34543"/>
                </a:lnTo>
                <a:lnTo>
                  <a:pt x="2693" y="32511"/>
                </a:lnTo>
                <a:lnTo>
                  <a:pt x="4956" y="29463"/>
                </a:lnTo>
                <a:lnTo>
                  <a:pt x="9521" y="25780"/>
                </a:lnTo>
                <a:lnTo>
                  <a:pt x="11488" y="24129"/>
                </a:lnTo>
                <a:lnTo>
                  <a:pt x="13765" y="22478"/>
                </a:lnTo>
                <a:lnTo>
                  <a:pt x="16283" y="20573"/>
                </a:lnTo>
                <a:lnTo>
                  <a:pt x="22056" y="16636"/>
                </a:lnTo>
                <a:lnTo>
                  <a:pt x="25287" y="14477"/>
                </a:lnTo>
                <a:lnTo>
                  <a:pt x="26932" y="13461"/>
                </a:lnTo>
                <a:lnTo>
                  <a:pt x="27587" y="13080"/>
                </a:lnTo>
                <a:lnTo>
                  <a:pt x="18870" y="13080"/>
                </a:lnTo>
                <a:lnTo>
                  <a:pt x="18790" y="12953"/>
                </a:lnTo>
                <a:close/>
              </a:path>
              <a:path w="67945" h="36195">
                <a:moveTo>
                  <a:pt x="38259" y="27431"/>
                </a:moveTo>
                <a:lnTo>
                  <a:pt x="14742" y="27431"/>
                </a:lnTo>
                <a:lnTo>
                  <a:pt x="17375" y="27558"/>
                </a:lnTo>
                <a:lnTo>
                  <a:pt x="18364" y="27558"/>
                </a:lnTo>
                <a:lnTo>
                  <a:pt x="20411" y="27812"/>
                </a:lnTo>
                <a:lnTo>
                  <a:pt x="23827" y="28447"/>
                </a:lnTo>
                <a:lnTo>
                  <a:pt x="25046" y="28574"/>
                </a:lnTo>
                <a:lnTo>
                  <a:pt x="27564" y="29209"/>
                </a:lnTo>
                <a:lnTo>
                  <a:pt x="30750" y="30098"/>
                </a:lnTo>
                <a:lnTo>
                  <a:pt x="31888" y="30479"/>
                </a:lnTo>
                <a:lnTo>
                  <a:pt x="32670" y="30606"/>
                </a:lnTo>
                <a:lnTo>
                  <a:pt x="33935" y="30733"/>
                </a:lnTo>
                <a:lnTo>
                  <a:pt x="34797" y="30733"/>
                </a:lnTo>
                <a:lnTo>
                  <a:pt x="35625" y="30606"/>
                </a:lnTo>
                <a:lnTo>
                  <a:pt x="38121" y="28193"/>
                </a:lnTo>
                <a:lnTo>
                  <a:pt x="38259" y="27431"/>
                </a:lnTo>
                <a:close/>
              </a:path>
              <a:path w="67945" h="36195">
                <a:moveTo>
                  <a:pt x="23390" y="23875"/>
                </a:moveTo>
                <a:lnTo>
                  <a:pt x="19503" y="23875"/>
                </a:lnTo>
                <a:lnTo>
                  <a:pt x="17456" y="24129"/>
                </a:lnTo>
                <a:lnTo>
                  <a:pt x="15375" y="24510"/>
                </a:lnTo>
                <a:lnTo>
                  <a:pt x="13293" y="25145"/>
                </a:lnTo>
                <a:lnTo>
                  <a:pt x="12235" y="25399"/>
                </a:lnTo>
                <a:lnTo>
                  <a:pt x="9165" y="26923"/>
                </a:lnTo>
                <a:lnTo>
                  <a:pt x="8176" y="27558"/>
                </a:lnTo>
                <a:lnTo>
                  <a:pt x="7198" y="28320"/>
                </a:lnTo>
                <a:lnTo>
                  <a:pt x="7589" y="28193"/>
                </a:lnTo>
                <a:lnTo>
                  <a:pt x="8728" y="27939"/>
                </a:lnTo>
                <a:lnTo>
                  <a:pt x="9556" y="27812"/>
                </a:lnTo>
                <a:lnTo>
                  <a:pt x="11798" y="27558"/>
                </a:lnTo>
                <a:lnTo>
                  <a:pt x="13178" y="27431"/>
                </a:lnTo>
                <a:lnTo>
                  <a:pt x="38259" y="27431"/>
                </a:lnTo>
                <a:lnTo>
                  <a:pt x="38293" y="26796"/>
                </a:lnTo>
                <a:lnTo>
                  <a:pt x="38130" y="25526"/>
                </a:lnTo>
                <a:lnTo>
                  <a:pt x="31888" y="25526"/>
                </a:lnTo>
                <a:lnTo>
                  <a:pt x="29450" y="24891"/>
                </a:lnTo>
                <a:lnTo>
                  <a:pt x="28231" y="24637"/>
                </a:lnTo>
                <a:lnTo>
                  <a:pt x="26782" y="24383"/>
                </a:lnTo>
                <a:lnTo>
                  <a:pt x="23390" y="23875"/>
                </a:lnTo>
                <a:close/>
              </a:path>
              <a:path w="67945" h="36195">
                <a:moveTo>
                  <a:pt x="67246" y="7112"/>
                </a:moveTo>
                <a:lnTo>
                  <a:pt x="57797" y="7112"/>
                </a:lnTo>
                <a:lnTo>
                  <a:pt x="60120" y="7239"/>
                </a:lnTo>
                <a:lnTo>
                  <a:pt x="61258" y="7493"/>
                </a:lnTo>
                <a:lnTo>
                  <a:pt x="62431" y="7620"/>
                </a:lnTo>
                <a:lnTo>
                  <a:pt x="63616" y="8001"/>
                </a:lnTo>
                <a:lnTo>
                  <a:pt x="64754" y="8255"/>
                </a:lnTo>
                <a:lnTo>
                  <a:pt x="64593" y="8255"/>
                </a:lnTo>
                <a:lnTo>
                  <a:pt x="64087" y="8382"/>
                </a:lnTo>
                <a:lnTo>
                  <a:pt x="60626" y="8890"/>
                </a:lnTo>
                <a:lnTo>
                  <a:pt x="22378" y="19557"/>
                </a:lnTo>
                <a:lnTo>
                  <a:pt x="24218" y="19557"/>
                </a:lnTo>
                <a:lnTo>
                  <a:pt x="25483" y="19938"/>
                </a:lnTo>
                <a:lnTo>
                  <a:pt x="31888" y="25526"/>
                </a:lnTo>
                <a:lnTo>
                  <a:pt x="38130" y="25526"/>
                </a:lnTo>
                <a:lnTo>
                  <a:pt x="37902" y="24383"/>
                </a:lnTo>
                <a:lnTo>
                  <a:pt x="37626" y="23367"/>
                </a:lnTo>
                <a:lnTo>
                  <a:pt x="37329" y="22732"/>
                </a:lnTo>
                <a:lnTo>
                  <a:pt x="37040" y="21843"/>
                </a:lnTo>
                <a:lnTo>
                  <a:pt x="37074" y="20573"/>
                </a:lnTo>
                <a:lnTo>
                  <a:pt x="37316" y="20446"/>
                </a:lnTo>
                <a:lnTo>
                  <a:pt x="37672" y="20319"/>
                </a:lnTo>
                <a:lnTo>
                  <a:pt x="55438" y="20320"/>
                </a:lnTo>
                <a:lnTo>
                  <a:pt x="55746" y="19304"/>
                </a:lnTo>
                <a:lnTo>
                  <a:pt x="56026" y="18161"/>
                </a:lnTo>
                <a:lnTo>
                  <a:pt x="56204" y="16891"/>
                </a:lnTo>
                <a:lnTo>
                  <a:pt x="56382" y="15240"/>
                </a:lnTo>
                <a:lnTo>
                  <a:pt x="57130" y="15113"/>
                </a:lnTo>
                <a:lnTo>
                  <a:pt x="67395" y="9144"/>
                </a:lnTo>
                <a:lnTo>
                  <a:pt x="67272" y="7239"/>
                </a:lnTo>
                <a:close/>
              </a:path>
              <a:path w="67945" h="36195">
                <a:moveTo>
                  <a:pt x="55438" y="20320"/>
                </a:moveTo>
                <a:lnTo>
                  <a:pt x="37902" y="20319"/>
                </a:lnTo>
                <a:lnTo>
                  <a:pt x="38454" y="20446"/>
                </a:lnTo>
                <a:lnTo>
                  <a:pt x="38811" y="20573"/>
                </a:lnTo>
                <a:lnTo>
                  <a:pt x="39627" y="20954"/>
                </a:lnTo>
                <a:lnTo>
                  <a:pt x="41249" y="21843"/>
                </a:lnTo>
                <a:lnTo>
                  <a:pt x="42537" y="22732"/>
                </a:lnTo>
                <a:lnTo>
                  <a:pt x="43963" y="23494"/>
                </a:lnTo>
                <a:lnTo>
                  <a:pt x="50368" y="25146"/>
                </a:lnTo>
                <a:lnTo>
                  <a:pt x="51035" y="25019"/>
                </a:lnTo>
                <a:lnTo>
                  <a:pt x="55303" y="20701"/>
                </a:lnTo>
                <a:lnTo>
                  <a:pt x="55438" y="20320"/>
                </a:lnTo>
                <a:close/>
              </a:path>
              <a:path w="67945" h="36195">
                <a:moveTo>
                  <a:pt x="27288" y="3428"/>
                </a:moveTo>
                <a:lnTo>
                  <a:pt x="25954" y="3428"/>
                </a:lnTo>
                <a:lnTo>
                  <a:pt x="25092" y="3809"/>
                </a:lnTo>
                <a:lnTo>
                  <a:pt x="24735" y="3936"/>
                </a:lnTo>
                <a:lnTo>
                  <a:pt x="18870" y="13080"/>
                </a:lnTo>
                <a:lnTo>
                  <a:pt x="27587" y="13080"/>
                </a:lnTo>
                <a:lnTo>
                  <a:pt x="30428" y="11429"/>
                </a:lnTo>
                <a:lnTo>
                  <a:pt x="32245" y="10540"/>
                </a:lnTo>
                <a:lnTo>
                  <a:pt x="34084" y="9524"/>
                </a:lnTo>
                <a:lnTo>
                  <a:pt x="37822" y="7619"/>
                </a:lnTo>
                <a:lnTo>
                  <a:pt x="38379" y="7365"/>
                </a:lnTo>
                <a:lnTo>
                  <a:pt x="32279" y="7365"/>
                </a:lnTo>
                <a:lnTo>
                  <a:pt x="32084" y="7238"/>
                </a:lnTo>
                <a:lnTo>
                  <a:pt x="31141" y="5968"/>
                </a:lnTo>
                <a:lnTo>
                  <a:pt x="30589" y="5587"/>
                </a:lnTo>
                <a:lnTo>
                  <a:pt x="29887" y="4952"/>
                </a:lnTo>
                <a:lnTo>
                  <a:pt x="29013" y="4444"/>
                </a:lnTo>
                <a:lnTo>
                  <a:pt x="27794" y="3682"/>
                </a:lnTo>
                <a:lnTo>
                  <a:pt x="27288" y="3428"/>
                </a:lnTo>
                <a:close/>
              </a:path>
              <a:path w="67945" h="36195">
                <a:moveTo>
                  <a:pt x="46536" y="4953"/>
                </a:moveTo>
                <a:lnTo>
                  <a:pt x="43721" y="4953"/>
                </a:lnTo>
                <a:lnTo>
                  <a:pt x="43491" y="5080"/>
                </a:lnTo>
                <a:lnTo>
                  <a:pt x="42065" y="5714"/>
                </a:lnTo>
                <a:lnTo>
                  <a:pt x="39236" y="11937"/>
                </a:lnTo>
                <a:lnTo>
                  <a:pt x="39834" y="11556"/>
                </a:lnTo>
                <a:lnTo>
                  <a:pt x="41479" y="10794"/>
                </a:lnTo>
                <a:lnTo>
                  <a:pt x="42663" y="10286"/>
                </a:lnTo>
                <a:lnTo>
                  <a:pt x="44032" y="9651"/>
                </a:lnTo>
                <a:lnTo>
                  <a:pt x="45607" y="9144"/>
                </a:lnTo>
                <a:lnTo>
                  <a:pt x="47344" y="8636"/>
                </a:lnTo>
                <a:lnTo>
                  <a:pt x="50207" y="7874"/>
                </a:lnTo>
                <a:lnTo>
                  <a:pt x="52288" y="7493"/>
                </a:lnTo>
                <a:lnTo>
                  <a:pt x="55554" y="7112"/>
                </a:lnTo>
                <a:lnTo>
                  <a:pt x="67246" y="7112"/>
                </a:lnTo>
                <a:lnTo>
                  <a:pt x="66998" y="6223"/>
                </a:lnTo>
                <a:lnTo>
                  <a:pt x="47298" y="6223"/>
                </a:lnTo>
                <a:lnTo>
                  <a:pt x="47022" y="6096"/>
                </a:lnTo>
                <a:lnTo>
                  <a:pt x="46826" y="5969"/>
                </a:lnTo>
                <a:lnTo>
                  <a:pt x="46596" y="5334"/>
                </a:lnTo>
                <a:lnTo>
                  <a:pt x="46536" y="4953"/>
                </a:lnTo>
                <a:close/>
              </a:path>
              <a:path w="67945" h="36195">
                <a:moveTo>
                  <a:pt x="43054" y="0"/>
                </a:moveTo>
                <a:lnTo>
                  <a:pt x="38454" y="1523"/>
                </a:lnTo>
                <a:lnTo>
                  <a:pt x="37707" y="2031"/>
                </a:lnTo>
                <a:lnTo>
                  <a:pt x="36925" y="2793"/>
                </a:lnTo>
                <a:lnTo>
                  <a:pt x="36097" y="3555"/>
                </a:lnTo>
                <a:lnTo>
                  <a:pt x="35188" y="4571"/>
                </a:lnTo>
                <a:lnTo>
                  <a:pt x="34832" y="5079"/>
                </a:lnTo>
                <a:lnTo>
                  <a:pt x="33935" y="6222"/>
                </a:lnTo>
                <a:lnTo>
                  <a:pt x="33142" y="6984"/>
                </a:lnTo>
                <a:lnTo>
                  <a:pt x="32394" y="7365"/>
                </a:lnTo>
                <a:lnTo>
                  <a:pt x="38379" y="7365"/>
                </a:lnTo>
                <a:lnTo>
                  <a:pt x="41720" y="5841"/>
                </a:lnTo>
                <a:lnTo>
                  <a:pt x="43721" y="4953"/>
                </a:lnTo>
                <a:lnTo>
                  <a:pt x="46536" y="4953"/>
                </a:lnTo>
                <a:lnTo>
                  <a:pt x="46021" y="3302"/>
                </a:lnTo>
                <a:lnTo>
                  <a:pt x="45883" y="2921"/>
                </a:lnTo>
                <a:lnTo>
                  <a:pt x="45527" y="2286"/>
                </a:lnTo>
                <a:lnTo>
                  <a:pt x="45297" y="1778"/>
                </a:lnTo>
                <a:lnTo>
                  <a:pt x="45055" y="1524"/>
                </a:lnTo>
                <a:lnTo>
                  <a:pt x="44825" y="1143"/>
                </a:lnTo>
                <a:lnTo>
                  <a:pt x="44193" y="635"/>
                </a:lnTo>
                <a:lnTo>
                  <a:pt x="43836" y="381"/>
                </a:lnTo>
                <a:lnTo>
                  <a:pt x="43445" y="254"/>
                </a:lnTo>
                <a:lnTo>
                  <a:pt x="43054" y="0"/>
                </a:lnTo>
                <a:close/>
              </a:path>
              <a:path w="67945" h="36195">
                <a:moveTo>
                  <a:pt x="60396" y="762"/>
                </a:moveTo>
                <a:lnTo>
                  <a:pt x="58579" y="762"/>
                </a:lnTo>
                <a:lnTo>
                  <a:pt x="57164" y="1143"/>
                </a:lnTo>
                <a:lnTo>
                  <a:pt x="56417" y="1270"/>
                </a:lnTo>
                <a:lnTo>
                  <a:pt x="55635" y="1524"/>
                </a:lnTo>
                <a:lnTo>
                  <a:pt x="53979" y="2286"/>
                </a:lnTo>
                <a:lnTo>
                  <a:pt x="53082" y="2667"/>
                </a:lnTo>
                <a:lnTo>
                  <a:pt x="52173" y="3302"/>
                </a:lnTo>
                <a:lnTo>
                  <a:pt x="51230" y="3810"/>
                </a:lnTo>
                <a:lnTo>
                  <a:pt x="50253" y="4445"/>
                </a:lnTo>
                <a:lnTo>
                  <a:pt x="49230" y="5334"/>
                </a:lnTo>
                <a:lnTo>
                  <a:pt x="48160" y="6096"/>
                </a:lnTo>
                <a:lnTo>
                  <a:pt x="47930" y="6223"/>
                </a:lnTo>
                <a:lnTo>
                  <a:pt x="66998" y="6223"/>
                </a:lnTo>
                <a:lnTo>
                  <a:pt x="61960" y="1016"/>
                </a:lnTo>
                <a:lnTo>
                  <a:pt x="60396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81450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6336" y="0"/>
                </a:moveTo>
                <a:lnTo>
                  <a:pt x="3541" y="1328"/>
                </a:lnTo>
                <a:lnTo>
                  <a:pt x="2437" y="1992"/>
                </a:lnTo>
                <a:lnTo>
                  <a:pt x="2012" y="2347"/>
                </a:lnTo>
                <a:lnTo>
                  <a:pt x="1494" y="2737"/>
                </a:lnTo>
                <a:lnTo>
                  <a:pt x="1023" y="3172"/>
                </a:lnTo>
                <a:lnTo>
                  <a:pt x="597" y="3641"/>
                </a:lnTo>
                <a:lnTo>
                  <a:pt x="232" y="4191"/>
                </a:lnTo>
                <a:lnTo>
                  <a:pt x="0" y="4615"/>
                </a:lnTo>
                <a:lnTo>
                  <a:pt x="0" y="5634"/>
                </a:lnTo>
                <a:lnTo>
                  <a:pt x="2679" y="7512"/>
                </a:lnTo>
                <a:lnTo>
                  <a:pt x="2989" y="7478"/>
                </a:lnTo>
                <a:lnTo>
                  <a:pt x="8022" y="3641"/>
                </a:lnTo>
                <a:lnTo>
                  <a:pt x="7956" y="1992"/>
                </a:lnTo>
                <a:lnTo>
                  <a:pt x="7625" y="939"/>
                </a:lnTo>
                <a:lnTo>
                  <a:pt x="7440" y="469"/>
                </a:lnTo>
                <a:lnTo>
                  <a:pt x="7164" y="274"/>
                </a:lnTo>
                <a:lnTo>
                  <a:pt x="7003" y="194"/>
                </a:lnTo>
                <a:lnTo>
                  <a:pt x="6566" y="34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80784" y="47069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242" y="0"/>
                </a:moveTo>
                <a:lnTo>
                  <a:pt x="195" y="1339"/>
                </a:lnTo>
                <a:lnTo>
                  <a:pt x="80" y="1649"/>
                </a:lnTo>
                <a:lnTo>
                  <a:pt x="0" y="3493"/>
                </a:lnTo>
                <a:lnTo>
                  <a:pt x="321" y="3218"/>
                </a:lnTo>
                <a:lnTo>
                  <a:pt x="1218" y="2553"/>
                </a:lnTo>
                <a:lnTo>
                  <a:pt x="1885" y="2153"/>
                </a:lnTo>
                <a:lnTo>
                  <a:pt x="2679" y="1729"/>
                </a:lnTo>
                <a:lnTo>
                  <a:pt x="3779" y="1339"/>
                </a:lnTo>
                <a:lnTo>
                  <a:pt x="4760" y="1065"/>
                </a:lnTo>
                <a:lnTo>
                  <a:pt x="4565" y="904"/>
                </a:lnTo>
                <a:lnTo>
                  <a:pt x="3576" y="400"/>
                </a:lnTo>
                <a:lnTo>
                  <a:pt x="3150" y="240"/>
                </a:lnTo>
                <a:lnTo>
                  <a:pt x="224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91053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5" h="28575">
                <a:moveTo>
                  <a:pt x="67119" y="20752"/>
                </a:moveTo>
                <a:lnTo>
                  <a:pt x="32314" y="20752"/>
                </a:lnTo>
                <a:lnTo>
                  <a:pt x="33167" y="22275"/>
                </a:lnTo>
                <a:lnTo>
                  <a:pt x="33671" y="23053"/>
                </a:lnTo>
                <a:lnTo>
                  <a:pt x="42962" y="28184"/>
                </a:lnTo>
                <a:lnTo>
                  <a:pt x="44066" y="28104"/>
                </a:lnTo>
                <a:lnTo>
                  <a:pt x="50126" y="26421"/>
                </a:lnTo>
                <a:lnTo>
                  <a:pt x="50517" y="26226"/>
                </a:lnTo>
                <a:lnTo>
                  <a:pt x="51184" y="25756"/>
                </a:lnTo>
                <a:lnTo>
                  <a:pt x="56469" y="25756"/>
                </a:lnTo>
                <a:lnTo>
                  <a:pt x="57590" y="25562"/>
                </a:lnTo>
                <a:lnTo>
                  <a:pt x="66146" y="21530"/>
                </a:lnTo>
                <a:lnTo>
                  <a:pt x="67119" y="20752"/>
                </a:lnTo>
                <a:close/>
              </a:path>
              <a:path w="69215" h="28575">
                <a:moveTo>
                  <a:pt x="56469" y="25756"/>
                </a:moveTo>
                <a:lnTo>
                  <a:pt x="51184" y="25756"/>
                </a:lnTo>
                <a:lnTo>
                  <a:pt x="52162" y="25882"/>
                </a:lnTo>
                <a:lnTo>
                  <a:pt x="53116" y="25951"/>
                </a:lnTo>
                <a:lnTo>
                  <a:pt x="54059" y="25951"/>
                </a:lnTo>
                <a:lnTo>
                  <a:pt x="55002" y="25917"/>
                </a:lnTo>
                <a:lnTo>
                  <a:pt x="55865" y="25836"/>
                </a:lnTo>
                <a:lnTo>
                  <a:pt x="56469" y="25756"/>
                </a:lnTo>
                <a:close/>
              </a:path>
              <a:path w="69215" h="28575">
                <a:moveTo>
                  <a:pt x="19291" y="8337"/>
                </a:moveTo>
                <a:lnTo>
                  <a:pt x="4990" y="8337"/>
                </a:lnTo>
                <a:lnTo>
                  <a:pt x="5657" y="8371"/>
                </a:lnTo>
                <a:lnTo>
                  <a:pt x="7463" y="8612"/>
                </a:lnTo>
                <a:lnTo>
                  <a:pt x="12534" y="12093"/>
                </a:lnTo>
                <a:lnTo>
                  <a:pt x="12974" y="12609"/>
                </a:lnTo>
                <a:lnTo>
                  <a:pt x="19296" y="14567"/>
                </a:lnTo>
                <a:lnTo>
                  <a:pt x="20871" y="17064"/>
                </a:lnTo>
                <a:lnTo>
                  <a:pt x="28737" y="24897"/>
                </a:lnTo>
                <a:lnTo>
                  <a:pt x="29013" y="24863"/>
                </a:lnTo>
                <a:lnTo>
                  <a:pt x="32199" y="20981"/>
                </a:lnTo>
                <a:lnTo>
                  <a:pt x="32314" y="20752"/>
                </a:lnTo>
                <a:lnTo>
                  <a:pt x="67119" y="20752"/>
                </a:lnTo>
                <a:lnTo>
                  <a:pt x="67737" y="20202"/>
                </a:lnTo>
                <a:lnTo>
                  <a:pt x="58889" y="20202"/>
                </a:lnTo>
                <a:lnTo>
                  <a:pt x="57199" y="20156"/>
                </a:lnTo>
                <a:lnTo>
                  <a:pt x="31290" y="12254"/>
                </a:lnTo>
                <a:lnTo>
                  <a:pt x="29876" y="11624"/>
                </a:lnTo>
                <a:lnTo>
                  <a:pt x="26897" y="10490"/>
                </a:lnTo>
                <a:lnTo>
                  <a:pt x="23938" y="9551"/>
                </a:lnTo>
                <a:lnTo>
                  <a:pt x="21619" y="8887"/>
                </a:lnTo>
                <a:lnTo>
                  <a:pt x="19291" y="8337"/>
                </a:lnTo>
                <a:close/>
              </a:path>
              <a:path w="69215" h="28575">
                <a:moveTo>
                  <a:pt x="68951" y="19022"/>
                </a:moveTo>
                <a:lnTo>
                  <a:pt x="60545" y="20202"/>
                </a:lnTo>
                <a:lnTo>
                  <a:pt x="67737" y="20202"/>
                </a:lnTo>
                <a:lnTo>
                  <a:pt x="68640" y="19343"/>
                </a:lnTo>
                <a:lnTo>
                  <a:pt x="68951" y="19022"/>
                </a:lnTo>
                <a:close/>
              </a:path>
              <a:path w="69215" h="28575">
                <a:moveTo>
                  <a:pt x="57656" y="8222"/>
                </a:moveTo>
                <a:lnTo>
                  <a:pt x="53507" y="8222"/>
                </a:lnTo>
                <a:lnTo>
                  <a:pt x="52413" y="10055"/>
                </a:lnTo>
                <a:lnTo>
                  <a:pt x="51665" y="11074"/>
                </a:lnTo>
                <a:lnTo>
                  <a:pt x="45561" y="16285"/>
                </a:lnTo>
                <a:lnTo>
                  <a:pt x="46861" y="16445"/>
                </a:lnTo>
                <a:lnTo>
                  <a:pt x="48034" y="16560"/>
                </a:lnTo>
                <a:lnTo>
                  <a:pt x="49138" y="16594"/>
                </a:lnTo>
                <a:lnTo>
                  <a:pt x="50161" y="16594"/>
                </a:lnTo>
                <a:lnTo>
                  <a:pt x="51104" y="16560"/>
                </a:lnTo>
                <a:lnTo>
                  <a:pt x="57795" y="12093"/>
                </a:lnTo>
                <a:lnTo>
                  <a:pt x="57686" y="8337"/>
                </a:lnTo>
                <a:close/>
              </a:path>
              <a:path w="69215" h="28575">
                <a:moveTo>
                  <a:pt x="50943" y="4936"/>
                </a:moveTo>
                <a:lnTo>
                  <a:pt x="43560" y="5794"/>
                </a:lnTo>
                <a:lnTo>
                  <a:pt x="35027" y="5794"/>
                </a:lnTo>
                <a:lnTo>
                  <a:pt x="30428" y="9826"/>
                </a:lnTo>
                <a:lnTo>
                  <a:pt x="31532" y="10101"/>
                </a:lnTo>
                <a:lnTo>
                  <a:pt x="33762" y="10524"/>
                </a:lnTo>
                <a:lnTo>
                  <a:pt x="35924" y="10765"/>
                </a:lnTo>
                <a:lnTo>
                  <a:pt x="36994" y="10845"/>
                </a:lnTo>
                <a:lnTo>
                  <a:pt x="39075" y="10925"/>
                </a:lnTo>
                <a:lnTo>
                  <a:pt x="42065" y="10799"/>
                </a:lnTo>
                <a:lnTo>
                  <a:pt x="53507" y="8222"/>
                </a:lnTo>
                <a:lnTo>
                  <a:pt x="57656" y="8222"/>
                </a:lnTo>
                <a:lnTo>
                  <a:pt x="52323" y="5004"/>
                </a:lnTo>
                <a:lnTo>
                  <a:pt x="50943" y="4936"/>
                </a:lnTo>
                <a:close/>
              </a:path>
              <a:path w="69215" h="28575">
                <a:moveTo>
                  <a:pt x="12810" y="3756"/>
                </a:moveTo>
                <a:lnTo>
                  <a:pt x="0" y="8807"/>
                </a:lnTo>
                <a:lnTo>
                  <a:pt x="942" y="8646"/>
                </a:lnTo>
                <a:lnTo>
                  <a:pt x="2713" y="8417"/>
                </a:lnTo>
                <a:lnTo>
                  <a:pt x="4277" y="8337"/>
                </a:lnTo>
                <a:lnTo>
                  <a:pt x="19291" y="8337"/>
                </a:lnTo>
                <a:lnTo>
                  <a:pt x="18272" y="8096"/>
                </a:lnTo>
                <a:lnTo>
                  <a:pt x="15133" y="7512"/>
                </a:lnTo>
                <a:lnTo>
                  <a:pt x="23741" y="7512"/>
                </a:lnTo>
                <a:lnTo>
                  <a:pt x="24839" y="7432"/>
                </a:lnTo>
                <a:lnTo>
                  <a:pt x="35027" y="5794"/>
                </a:lnTo>
                <a:lnTo>
                  <a:pt x="43560" y="5794"/>
                </a:lnTo>
                <a:lnTo>
                  <a:pt x="42426" y="4225"/>
                </a:lnTo>
                <a:lnTo>
                  <a:pt x="17571" y="4225"/>
                </a:lnTo>
                <a:lnTo>
                  <a:pt x="16777" y="4191"/>
                </a:lnTo>
                <a:lnTo>
                  <a:pt x="15168" y="3996"/>
                </a:lnTo>
                <a:lnTo>
                  <a:pt x="14857" y="3916"/>
                </a:lnTo>
                <a:lnTo>
                  <a:pt x="12810" y="3756"/>
                </a:lnTo>
                <a:close/>
              </a:path>
              <a:path w="69215" h="28575">
                <a:moveTo>
                  <a:pt x="23741" y="7512"/>
                </a:moveTo>
                <a:lnTo>
                  <a:pt x="15133" y="7512"/>
                </a:lnTo>
                <a:lnTo>
                  <a:pt x="17260" y="7627"/>
                </a:lnTo>
                <a:lnTo>
                  <a:pt x="19296" y="7673"/>
                </a:lnTo>
                <a:lnTo>
                  <a:pt x="21262" y="7627"/>
                </a:lnTo>
                <a:lnTo>
                  <a:pt x="23114" y="7558"/>
                </a:lnTo>
                <a:lnTo>
                  <a:pt x="23741" y="7512"/>
                </a:lnTo>
                <a:close/>
              </a:path>
              <a:path w="69215" h="28575">
                <a:moveTo>
                  <a:pt x="35257" y="0"/>
                </a:moveTo>
                <a:lnTo>
                  <a:pt x="30428" y="1328"/>
                </a:lnTo>
                <a:lnTo>
                  <a:pt x="29565" y="1717"/>
                </a:lnTo>
                <a:lnTo>
                  <a:pt x="18514" y="4225"/>
                </a:lnTo>
                <a:lnTo>
                  <a:pt x="42426" y="4225"/>
                </a:lnTo>
                <a:lnTo>
                  <a:pt x="35694" y="34"/>
                </a:lnTo>
                <a:lnTo>
                  <a:pt x="352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46308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9327" y="29476"/>
                </a:moveTo>
                <a:lnTo>
                  <a:pt x="15570" y="36575"/>
                </a:lnTo>
                <a:lnTo>
                  <a:pt x="15800" y="36703"/>
                </a:lnTo>
                <a:lnTo>
                  <a:pt x="18560" y="38862"/>
                </a:lnTo>
                <a:lnTo>
                  <a:pt x="21619" y="41148"/>
                </a:lnTo>
                <a:lnTo>
                  <a:pt x="30347" y="47244"/>
                </a:lnTo>
                <a:lnTo>
                  <a:pt x="34441" y="50038"/>
                </a:lnTo>
                <a:lnTo>
                  <a:pt x="35464" y="51054"/>
                </a:lnTo>
                <a:lnTo>
                  <a:pt x="39432" y="58928"/>
                </a:lnTo>
                <a:lnTo>
                  <a:pt x="39844" y="59944"/>
                </a:lnTo>
                <a:lnTo>
                  <a:pt x="42778" y="63754"/>
                </a:lnTo>
                <a:lnTo>
                  <a:pt x="43560" y="64389"/>
                </a:lnTo>
                <a:lnTo>
                  <a:pt x="44227" y="64643"/>
                </a:lnTo>
                <a:lnTo>
                  <a:pt x="44664" y="64897"/>
                </a:lnTo>
                <a:lnTo>
                  <a:pt x="44814" y="64897"/>
                </a:lnTo>
                <a:lnTo>
                  <a:pt x="51541" y="83820"/>
                </a:lnTo>
                <a:lnTo>
                  <a:pt x="51460" y="81534"/>
                </a:lnTo>
                <a:lnTo>
                  <a:pt x="43480" y="56515"/>
                </a:lnTo>
                <a:lnTo>
                  <a:pt x="42111" y="54991"/>
                </a:lnTo>
                <a:lnTo>
                  <a:pt x="37511" y="46863"/>
                </a:lnTo>
                <a:lnTo>
                  <a:pt x="37626" y="44831"/>
                </a:lnTo>
                <a:lnTo>
                  <a:pt x="37580" y="42672"/>
                </a:lnTo>
                <a:lnTo>
                  <a:pt x="31566" y="42672"/>
                </a:lnTo>
                <a:lnTo>
                  <a:pt x="30152" y="41148"/>
                </a:lnTo>
                <a:lnTo>
                  <a:pt x="29450" y="40513"/>
                </a:lnTo>
                <a:lnTo>
                  <a:pt x="28105" y="39370"/>
                </a:lnTo>
                <a:lnTo>
                  <a:pt x="26817" y="38354"/>
                </a:lnTo>
                <a:lnTo>
                  <a:pt x="25552" y="37465"/>
                </a:lnTo>
                <a:lnTo>
                  <a:pt x="23861" y="36576"/>
                </a:lnTo>
                <a:lnTo>
                  <a:pt x="22803" y="35941"/>
                </a:lnTo>
                <a:lnTo>
                  <a:pt x="21860" y="35560"/>
                </a:lnTo>
                <a:lnTo>
                  <a:pt x="20952" y="35306"/>
                </a:lnTo>
                <a:lnTo>
                  <a:pt x="20204" y="35052"/>
                </a:lnTo>
                <a:lnTo>
                  <a:pt x="18951" y="34925"/>
                </a:lnTo>
                <a:lnTo>
                  <a:pt x="18157" y="34798"/>
                </a:lnTo>
                <a:lnTo>
                  <a:pt x="17893" y="34798"/>
                </a:lnTo>
                <a:lnTo>
                  <a:pt x="16628" y="34290"/>
                </a:lnTo>
                <a:lnTo>
                  <a:pt x="14466" y="33273"/>
                </a:lnTo>
                <a:lnTo>
                  <a:pt x="12741" y="32257"/>
                </a:lnTo>
                <a:lnTo>
                  <a:pt x="12028" y="31876"/>
                </a:lnTo>
                <a:lnTo>
                  <a:pt x="10890" y="30987"/>
                </a:lnTo>
                <a:lnTo>
                  <a:pt x="9327" y="29476"/>
                </a:lnTo>
                <a:close/>
              </a:path>
              <a:path w="52070" h="83820">
                <a:moveTo>
                  <a:pt x="47137" y="34798"/>
                </a:moveTo>
                <a:lnTo>
                  <a:pt x="43054" y="53594"/>
                </a:lnTo>
                <a:lnTo>
                  <a:pt x="43365" y="56007"/>
                </a:lnTo>
                <a:lnTo>
                  <a:pt x="43480" y="56515"/>
                </a:lnTo>
                <a:lnTo>
                  <a:pt x="48483" y="56515"/>
                </a:lnTo>
                <a:lnTo>
                  <a:pt x="48366" y="56007"/>
                </a:lnTo>
                <a:lnTo>
                  <a:pt x="47378" y="52578"/>
                </a:lnTo>
                <a:lnTo>
                  <a:pt x="46746" y="51181"/>
                </a:lnTo>
                <a:lnTo>
                  <a:pt x="46355" y="49022"/>
                </a:lnTo>
                <a:lnTo>
                  <a:pt x="46245" y="48006"/>
                </a:lnTo>
                <a:lnTo>
                  <a:pt x="46123" y="46228"/>
                </a:lnTo>
                <a:lnTo>
                  <a:pt x="46233" y="41148"/>
                </a:lnTo>
                <a:lnTo>
                  <a:pt x="46524" y="38354"/>
                </a:lnTo>
                <a:lnTo>
                  <a:pt x="46852" y="36195"/>
                </a:lnTo>
                <a:lnTo>
                  <a:pt x="47137" y="34798"/>
                </a:lnTo>
                <a:close/>
              </a:path>
              <a:path w="52070" h="83820">
                <a:moveTo>
                  <a:pt x="34326" y="25654"/>
                </a:moveTo>
                <a:lnTo>
                  <a:pt x="27714" y="25654"/>
                </a:lnTo>
                <a:lnTo>
                  <a:pt x="27673" y="30099"/>
                </a:lnTo>
                <a:lnTo>
                  <a:pt x="27794" y="31242"/>
                </a:lnTo>
                <a:lnTo>
                  <a:pt x="37580" y="42672"/>
                </a:lnTo>
                <a:lnTo>
                  <a:pt x="37511" y="41910"/>
                </a:lnTo>
                <a:lnTo>
                  <a:pt x="34245" y="35052"/>
                </a:lnTo>
                <a:lnTo>
                  <a:pt x="33827" y="34290"/>
                </a:lnTo>
                <a:lnTo>
                  <a:pt x="33107" y="32639"/>
                </a:lnTo>
                <a:lnTo>
                  <a:pt x="32986" y="32258"/>
                </a:lnTo>
                <a:lnTo>
                  <a:pt x="32758" y="31242"/>
                </a:lnTo>
                <a:lnTo>
                  <a:pt x="32843" y="28321"/>
                </a:lnTo>
                <a:lnTo>
                  <a:pt x="33107" y="27432"/>
                </a:lnTo>
                <a:lnTo>
                  <a:pt x="33693" y="26416"/>
                </a:lnTo>
                <a:lnTo>
                  <a:pt x="34326" y="25654"/>
                </a:lnTo>
                <a:close/>
              </a:path>
              <a:path w="52070" h="83820">
                <a:moveTo>
                  <a:pt x="25534" y="9779"/>
                </a:moveTo>
                <a:lnTo>
                  <a:pt x="20009" y="9779"/>
                </a:lnTo>
                <a:lnTo>
                  <a:pt x="21020" y="14732"/>
                </a:lnTo>
                <a:lnTo>
                  <a:pt x="21150" y="15494"/>
                </a:lnTo>
                <a:lnTo>
                  <a:pt x="21274" y="16637"/>
                </a:lnTo>
                <a:lnTo>
                  <a:pt x="21389" y="20955"/>
                </a:lnTo>
                <a:lnTo>
                  <a:pt x="20952" y="22352"/>
                </a:lnTo>
                <a:lnTo>
                  <a:pt x="20595" y="23749"/>
                </a:lnTo>
                <a:lnTo>
                  <a:pt x="23275" y="32004"/>
                </a:lnTo>
                <a:lnTo>
                  <a:pt x="23976" y="29845"/>
                </a:lnTo>
                <a:lnTo>
                  <a:pt x="24689" y="28321"/>
                </a:lnTo>
                <a:lnTo>
                  <a:pt x="27047" y="25781"/>
                </a:lnTo>
                <a:lnTo>
                  <a:pt x="27242" y="25781"/>
                </a:lnTo>
                <a:lnTo>
                  <a:pt x="27599" y="25654"/>
                </a:lnTo>
                <a:lnTo>
                  <a:pt x="36223" y="21590"/>
                </a:lnTo>
                <a:lnTo>
                  <a:pt x="36127" y="19431"/>
                </a:lnTo>
                <a:lnTo>
                  <a:pt x="33222" y="16637"/>
                </a:lnTo>
                <a:lnTo>
                  <a:pt x="32670" y="16383"/>
                </a:lnTo>
                <a:lnTo>
                  <a:pt x="31566" y="16129"/>
                </a:lnTo>
                <a:lnTo>
                  <a:pt x="26184" y="16129"/>
                </a:lnTo>
                <a:lnTo>
                  <a:pt x="26129" y="14097"/>
                </a:lnTo>
                <a:lnTo>
                  <a:pt x="25874" y="11430"/>
                </a:lnTo>
                <a:lnTo>
                  <a:pt x="25667" y="10287"/>
                </a:lnTo>
                <a:lnTo>
                  <a:pt x="25534" y="9779"/>
                </a:lnTo>
                <a:close/>
              </a:path>
              <a:path w="52070" h="83820">
                <a:moveTo>
                  <a:pt x="4910" y="0"/>
                </a:moveTo>
                <a:lnTo>
                  <a:pt x="3024" y="253"/>
                </a:lnTo>
                <a:lnTo>
                  <a:pt x="2242" y="634"/>
                </a:lnTo>
                <a:lnTo>
                  <a:pt x="1575" y="1015"/>
                </a:lnTo>
                <a:lnTo>
                  <a:pt x="1023" y="1269"/>
                </a:lnTo>
                <a:lnTo>
                  <a:pt x="275" y="2031"/>
                </a:lnTo>
                <a:lnTo>
                  <a:pt x="0" y="2285"/>
                </a:lnTo>
                <a:lnTo>
                  <a:pt x="1138" y="3174"/>
                </a:lnTo>
                <a:lnTo>
                  <a:pt x="3185" y="4952"/>
                </a:lnTo>
                <a:lnTo>
                  <a:pt x="5933" y="7492"/>
                </a:lnTo>
                <a:lnTo>
                  <a:pt x="6761" y="8381"/>
                </a:lnTo>
                <a:lnTo>
                  <a:pt x="7543" y="9270"/>
                </a:lnTo>
                <a:lnTo>
                  <a:pt x="8256" y="10033"/>
                </a:lnTo>
                <a:lnTo>
                  <a:pt x="15409" y="21590"/>
                </a:lnTo>
                <a:lnTo>
                  <a:pt x="16042" y="20701"/>
                </a:lnTo>
                <a:lnTo>
                  <a:pt x="20009" y="9779"/>
                </a:lnTo>
                <a:lnTo>
                  <a:pt x="25534" y="9779"/>
                </a:lnTo>
                <a:lnTo>
                  <a:pt x="14432" y="6858"/>
                </a:lnTo>
                <a:lnTo>
                  <a:pt x="13604" y="5842"/>
                </a:lnTo>
                <a:lnTo>
                  <a:pt x="12822" y="4826"/>
                </a:lnTo>
                <a:lnTo>
                  <a:pt x="12028" y="4064"/>
                </a:lnTo>
                <a:lnTo>
                  <a:pt x="11281" y="3302"/>
                </a:lnTo>
                <a:lnTo>
                  <a:pt x="10533" y="2667"/>
                </a:lnTo>
                <a:lnTo>
                  <a:pt x="9832" y="2032"/>
                </a:lnTo>
                <a:lnTo>
                  <a:pt x="9119" y="1524"/>
                </a:lnTo>
                <a:lnTo>
                  <a:pt x="7785" y="762"/>
                </a:lnTo>
                <a:lnTo>
                  <a:pt x="7152" y="508"/>
                </a:lnTo>
                <a:lnTo>
                  <a:pt x="4910" y="0"/>
                </a:lnTo>
                <a:close/>
              </a:path>
              <a:path w="52070" h="83820">
                <a:moveTo>
                  <a:pt x="29324" y="15875"/>
                </a:moveTo>
                <a:lnTo>
                  <a:pt x="28346" y="15875"/>
                </a:lnTo>
                <a:lnTo>
                  <a:pt x="26771" y="16002"/>
                </a:lnTo>
                <a:lnTo>
                  <a:pt x="26184" y="16129"/>
                </a:lnTo>
                <a:lnTo>
                  <a:pt x="31566" y="16129"/>
                </a:lnTo>
                <a:lnTo>
                  <a:pt x="29324" y="15875"/>
                </a:lnTo>
                <a:close/>
              </a:path>
              <a:path w="52070" h="83820">
                <a:moveTo>
                  <a:pt x="20837" y="4445"/>
                </a:moveTo>
                <a:lnTo>
                  <a:pt x="14432" y="6858"/>
                </a:lnTo>
                <a:lnTo>
                  <a:pt x="24411" y="6858"/>
                </a:lnTo>
                <a:lnTo>
                  <a:pt x="20837" y="444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43709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0" y="0"/>
                </a:moveTo>
                <a:lnTo>
                  <a:pt x="16984" y="9986"/>
                </a:lnTo>
                <a:lnTo>
                  <a:pt x="18560" y="9906"/>
                </a:lnTo>
                <a:lnTo>
                  <a:pt x="15294" y="8612"/>
                </a:lnTo>
                <a:lnTo>
                  <a:pt x="13178" y="7673"/>
                </a:lnTo>
                <a:lnTo>
                  <a:pt x="10775" y="6539"/>
                </a:lnTo>
                <a:lnTo>
                  <a:pt x="8256" y="5210"/>
                </a:lnTo>
                <a:lnTo>
                  <a:pt x="5818" y="3790"/>
                </a:lnTo>
                <a:lnTo>
                  <a:pt x="3503" y="2187"/>
                </a:lnTo>
                <a:lnTo>
                  <a:pt x="0" y="0"/>
                </a:lnTo>
                <a:close/>
              </a:path>
              <a:path w="19050" h="10160">
                <a:moveTo>
                  <a:pt x="1138" y="389"/>
                </a:moveTo>
                <a:lnTo>
                  <a:pt x="2075" y="1133"/>
                </a:lnTo>
                <a:lnTo>
                  <a:pt x="3576" y="2233"/>
                </a:lnTo>
                <a:lnTo>
                  <a:pt x="1990" y="1053"/>
                </a:lnTo>
                <a:lnTo>
                  <a:pt x="1138" y="38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46538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40" h="49529">
                <a:moveTo>
                  <a:pt x="47468" y="38735"/>
                </a:moveTo>
                <a:lnTo>
                  <a:pt x="35936" y="38735"/>
                </a:lnTo>
                <a:lnTo>
                  <a:pt x="38063" y="38989"/>
                </a:lnTo>
                <a:lnTo>
                  <a:pt x="40110" y="39497"/>
                </a:lnTo>
                <a:lnTo>
                  <a:pt x="50448" y="46355"/>
                </a:lnTo>
                <a:lnTo>
                  <a:pt x="51311" y="47244"/>
                </a:lnTo>
                <a:lnTo>
                  <a:pt x="52886" y="49149"/>
                </a:lnTo>
                <a:lnTo>
                  <a:pt x="50805" y="44450"/>
                </a:lnTo>
                <a:lnTo>
                  <a:pt x="50287" y="43434"/>
                </a:lnTo>
                <a:lnTo>
                  <a:pt x="49230" y="41529"/>
                </a:lnTo>
                <a:lnTo>
                  <a:pt x="47468" y="38735"/>
                </a:lnTo>
                <a:close/>
              </a:path>
              <a:path w="53340" h="49529">
                <a:moveTo>
                  <a:pt x="34899" y="31369"/>
                </a:moveTo>
                <a:lnTo>
                  <a:pt x="21550" y="31369"/>
                </a:lnTo>
                <a:lnTo>
                  <a:pt x="21860" y="33655"/>
                </a:lnTo>
                <a:lnTo>
                  <a:pt x="22056" y="34671"/>
                </a:lnTo>
                <a:lnTo>
                  <a:pt x="26897" y="40132"/>
                </a:lnTo>
                <a:lnTo>
                  <a:pt x="27334" y="40259"/>
                </a:lnTo>
                <a:lnTo>
                  <a:pt x="28151" y="40259"/>
                </a:lnTo>
                <a:lnTo>
                  <a:pt x="29335" y="40005"/>
                </a:lnTo>
                <a:lnTo>
                  <a:pt x="30991" y="39370"/>
                </a:lnTo>
                <a:lnTo>
                  <a:pt x="31382" y="39116"/>
                </a:lnTo>
                <a:lnTo>
                  <a:pt x="32555" y="38862"/>
                </a:lnTo>
                <a:lnTo>
                  <a:pt x="33693" y="38862"/>
                </a:lnTo>
                <a:lnTo>
                  <a:pt x="34843" y="38735"/>
                </a:lnTo>
                <a:lnTo>
                  <a:pt x="47468" y="38735"/>
                </a:lnTo>
                <a:lnTo>
                  <a:pt x="40306" y="34544"/>
                </a:lnTo>
                <a:lnTo>
                  <a:pt x="35510" y="31750"/>
                </a:lnTo>
                <a:lnTo>
                  <a:pt x="34899" y="31369"/>
                </a:lnTo>
                <a:close/>
              </a:path>
              <a:path w="53340" h="49529">
                <a:moveTo>
                  <a:pt x="34736" y="19431"/>
                </a:moveTo>
                <a:lnTo>
                  <a:pt x="29807" y="19431"/>
                </a:lnTo>
                <a:lnTo>
                  <a:pt x="30117" y="20447"/>
                </a:lnTo>
                <a:lnTo>
                  <a:pt x="31256" y="23114"/>
                </a:lnTo>
                <a:lnTo>
                  <a:pt x="43959" y="34544"/>
                </a:lnTo>
                <a:lnTo>
                  <a:pt x="43445" y="34036"/>
                </a:lnTo>
                <a:lnTo>
                  <a:pt x="42226" y="33020"/>
                </a:lnTo>
                <a:lnTo>
                  <a:pt x="41444" y="32512"/>
                </a:lnTo>
                <a:lnTo>
                  <a:pt x="41168" y="32385"/>
                </a:lnTo>
                <a:lnTo>
                  <a:pt x="40260" y="31623"/>
                </a:lnTo>
                <a:lnTo>
                  <a:pt x="39443" y="30988"/>
                </a:lnTo>
                <a:lnTo>
                  <a:pt x="38696" y="30226"/>
                </a:lnTo>
                <a:lnTo>
                  <a:pt x="37396" y="28956"/>
                </a:lnTo>
                <a:lnTo>
                  <a:pt x="34336" y="22987"/>
                </a:lnTo>
                <a:lnTo>
                  <a:pt x="34372" y="20447"/>
                </a:lnTo>
                <a:lnTo>
                  <a:pt x="34521" y="19939"/>
                </a:lnTo>
                <a:lnTo>
                  <a:pt x="34736" y="19431"/>
                </a:lnTo>
                <a:close/>
              </a:path>
              <a:path w="53340" h="49529">
                <a:moveTo>
                  <a:pt x="4875" y="0"/>
                </a:moveTo>
                <a:lnTo>
                  <a:pt x="0" y="8254"/>
                </a:lnTo>
                <a:lnTo>
                  <a:pt x="356" y="10032"/>
                </a:lnTo>
                <a:lnTo>
                  <a:pt x="4645" y="17271"/>
                </a:lnTo>
                <a:lnTo>
                  <a:pt x="5036" y="17652"/>
                </a:lnTo>
                <a:lnTo>
                  <a:pt x="6531" y="18795"/>
                </a:lnTo>
                <a:lnTo>
                  <a:pt x="7589" y="19430"/>
                </a:lnTo>
                <a:lnTo>
                  <a:pt x="8026" y="19557"/>
                </a:lnTo>
                <a:lnTo>
                  <a:pt x="6807" y="21208"/>
                </a:lnTo>
                <a:lnTo>
                  <a:pt x="5215" y="27050"/>
                </a:lnTo>
                <a:lnTo>
                  <a:pt x="5588" y="28193"/>
                </a:lnTo>
                <a:lnTo>
                  <a:pt x="16950" y="32258"/>
                </a:lnTo>
                <a:lnTo>
                  <a:pt x="19307" y="32131"/>
                </a:lnTo>
                <a:lnTo>
                  <a:pt x="19894" y="32004"/>
                </a:lnTo>
                <a:lnTo>
                  <a:pt x="20837" y="31623"/>
                </a:lnTo>
                <a:lnTo>
                  <a:pt x="21389" y="31496"/>
                </a:lnTo>
                <a:lnTo>
                  <a:pt x="21550" y="31369"/>
                </a:lnTo>
                <a:lnTo>
                  <a:pt x="34899" y="31369"/>
                </a:lnTo>
                <a:lnTo>
                  <a:pt x="33268" y="30353"/>
                </a:lnTo>
                <a:lnTo>
                  <a:pt x="31106" y="28956"/>
                </a:lnTo>
                <a:lnTo>
                  <a:pt x="29025" y="27432"/>
                </a:lnTo>
                <a:lnTo>
                  <a:pt x="27058" y="26162"/>
                </a:lnTo>
                <a:lnTo>
                  <a:pt x="12155" y="13716"/>
                </a:lnTo>
                <a:lnTo>
                  <a:pt x="10726" y="12319"/>
                </a:lnTo>
                <a:lnTo>
                  <a:pt x="9245" y="10795"/>
                </a:lnTo>
                <a:lnTo>
                  <a:pt x="7003" y="8382"/>
                </a:lnTo>
                <a:lnTo>
                  <a:pt x="5036" y="5841"/>
                </a:lnTo>
                <a:lnTo>
                  <a:pt x="4093" y="4571"/>
                </a:lnTo>
                <a:lnTo>
                  <a:pt x="3978" y="4444"/>
                </a:lnTo>
                <a:lnTo>
                  <a:pt x="3702" y="3682"/>
                </a:lnTo>
                <a:lnTo>
                  <a:pt x="3541" y="3047"/>
                </a:lnTo>
                <a:lnTo>
                  <a:pt x="3461" y="2031"/>
                </a:lnTo>
                <a:lnTo>
                  <a:pt x="3622" y="1269"/>
                </a:lnTo>
                <a:lnTo>
                  <a:pt x="3932" y="762"/>
                </a:lnTo>
                <a:lnTo>
                  <a:pt x="4128" y="508"/>
                </a:lnTo>
                <a:lnTo>
                  <a:pt x="4530" y="254"/>
                </a:lnTo>
                <a:lnTo>
                  <a:pt x="4726" y="254"/>
                </a:lnTo>
                <a:lnTo>
                  <a:pt x="5117" y="127"/>
                </a:lnTo>
                <a:lnTo>
                  <a:pt x="4875" y="0"/>
                </a:lnTo>
                <a:close/>
              </a:path>
              <a:path w="53340" h="49529">
                <a:moveTo>
                  <a:pt x="24085" y="9652"/>
                </a:moveTo>
                <a:lnTo>
                  <a:pt x="19825" y="9652"/>
                </a:lnTo>
                <a:lnTo>
                  <a:pt x="20446" y="11811"/>
                </a:lnTo>
                <a:lnTo>
                  <a:pt x="21113" y="13843"/>
                </a:lnTo>
                <a:lnTo>
                  <a:pt x="28783" y="25527"/>
                </a:lnTo>
                <a:lnTo>
                  <a:pt x="28904" y="20828"/>
                </a:lnTo>
                <a:lnTo>
                  <a:pt x="29002" y="20447"/>
                </a:lnTo>
                <a:lnTo>
                  <a:pt x="29174" y="20066"/>
                </a:lnTo>
                <a:lnTo>
                  <a:pt x="29531" y="19558"/>
                </a:lnTo>
                <a:lnTo>
                  <a:pt x="29807" y="19431"/>
                </a:lnTo>
                <a:lnTo>
                  <a:pt x="34736" y="19431"/>
                </a:lnTo>
                <a:lnTo>
                  <a:pt x="34843" y="19177"/>
                </a:lnTo>
                <a:lnTo>
                  <a:pt x="32636" y="14859"/>
                </a:lnTo>
                <a:lnTo>
                  <a:pt x="32245" y="14478"/>
                </a:lnTo>
                <a:lnTo>
                  <a:pt x="31463" y="13970"/>
                </a:lnTo>
                <a:lnTo>
                  <a:pt x="30635" y="13716"/>
                </a:lnTo>
                <a:lnTo>
                  <a:pt x="30416" y="13589"/>
                </a:lnTo>
                <a:lnTo>
                  <a:pt x="25322" y="13589"/>
                </a:lnTo>
                <a:lnTo>
                  <a:pt x="24691" y="11176"/>
                </a:lnTo>
                <a:lnTo>
                  <a:pt x="24425" y="10414"/>
                </a:lnTo>
                <a:lnTo>
                  <a:pt x="24085" y="9652"/>
                </a:lnTo>
                <a:close/>
              </a:path>
              <a:path w="53340" h="49529">
                <a:moveTo>
                  <a:pt x="17111" y="4445"/>
                </a:moveTo>
                <a:lnTo>
                  <a:pt x="16640" y="4445"/>
                </a:lnTo>
                <a:lnTo>
                  <a:pt x="14478" y="4826"/>
                </a:lnTo>
                <a:lnTo>
                  <a:pt x="13328" y="5207"/>
                </a:lnTo>
                <a:lnTo>
                  <a:pt x="12902" y="5461"/>
                </a:lnTo>
                <a:lnTo>
                  <a:pt x="13035" y="7366"/>
                </a:lnTo>
                <a:lnTo>
                  <a:pt x="17663" y="17907"/>
                </a:lnTo>
                <a:lnTo>
                  <a:pt x="17536" y="16510"/>
                </a:lnTo>
                <a:lnTo>
                  <a:pt x="17647" y="12827"/>
                </a:lnTo>
                <a:lnTo>
                  <a:pt x="19698" y="9652"/>
                </a:lnTo>
                <a:lnTo>
                  <a:pt x="24085" y="9652"/>
                </a:lnTo>
                <a:lnTo>
                  <a:pt x="23631" y="8636"/>
                </a:lnTo>
                <a:lnTo>
                  <a:pt x="18134" y="4572"/>
                </a:lnTo>
                <a:lnTo>
                  <a:pt x="17111" y="4445"/>
                </a:lnTo>
                <a:close/>
              </a:path>
              <a:path w="53340" h="49529">
                <a:moveTo>
                  <a:pt x="28588" y="13208"/>
                </a:moveTo>
                <a:lnTo>
                  <a:pt x="27840" y="13208"/>
                </a:lnTo>
                <a:lnTo>
                  <a:pt x="26541" y="13335"/>
                </a:lnTo>
                <a:lnTo>
                  <a:pt x="25322" y="13589"/>
                </a:lnTo>
                <a:lnTo>
                  <a:pt x="30416" y="13589"/>
                </a:lnTo>
                <a:lnTo>
                  <a:pt x="30198" y="13462"/>
                </a:lnTo>
                <a:lnTo>
                  <a:pt x="28588" y="1320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685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4093" y="0"/>
                </a:moveTo>
                <a:lnTo>
                  <a:pt x="0" y="3790"/>
                </a:lnTo>
                <a:lnTo>
                  <a:pt x="2403" y="6379"/>
                </a:lnTo>
                <a:lnTo>
                  <a:pt x="6531" y="2576"/>
                </a:lnTo>
                <a:lnTo>
                  <a:pt x="4093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01028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4" h="85090">
                <a:moveTo>
                  <a:pt x="3467" y="50418"/>
                </a:moveTo>
                <a:lnTo>
                  <a:pt x="0" y="61213"/>
                </a:lnTo>
                <a:lnTo>
                  <a:pt x="362" y="65150"/>
                </a:lnTo>
                <a:lnTo>
                  <a:pt x="4295" y="85089"/>
                </a:lnTo>
                <a:lnTo>
                  <a:pt x="6181" y="82803"/>
                </a:lnTo>
                <a:lnTo>
                  <a:pt x="6020" y="81914"/>
                </a:lnTo>
                <a:lnTo>
                  <a:pt x="5905" y="80898"/>
                </a:lnTo>
                <a:lnTo>
                  <a:pt x="5790" y="79501"/>
                </a:lnTo>
                <a:lnTo>
                  <a:pt x="5825" y="73913"/>
                </a:lnTo>
                <a:lnTo>
                  <a:pt x="6101" y="71754"/>
                </a:lnTo>
                <a:lnTo>
                  <a:pt x="12139" y="58546"/>
                </a:lnTo>
                <a:lnTo>
                  <a:pt x="7158" y="58546"/>
                </a:lnTo>
                <a:lnTo>
                  <a:pt x="7791" y="55752"/>
                </a:lnTo>
                <a:lnTo>
                  <a:pt x="9171" y="51688"/>
                </a:lnTo>
                <a:lnTo>
                  <a:pt x="9572" y="50672"/>
                </a:lnTo>
                <a:lnTo>
                  <a:pt x="4295" y="50672"/>
                </a:lnTo>
                <a:lnTo>
                  <a:pt x="3467" y="50418"/>
                </a:lnTo>
                <a:close/>
              </a:path>
              <a:path w="40004" h="85090">
                <a:moveTo>
                  <a:pt x="28588" y="44703"/>
                </a:moveTo>
                <a:lnTo>
                  <a:pt x="16830" y="44703"/>
                </a:lnTo>
                <a:lnTo>
                  <a:pt x="17738" y="44830"/>
                </a:lnTo>
                <a:lnTo>
                  <a:pt x="18210" y="44957"/>
                </a:lnTo>
                <a:lnTo>
                  <a:pt x="19268" y="45084"/>
                </a:lnTo>
                <a:lnTo>
                  <a:pt x="19866" y="45338"/>
                </a:lnTo>
                <a:lnTo>
                  <a:pt x="18877" y="45846"/>
                </a:lnTo>
                <a:lnTo>
                  <a:pt x="18325" y="46100"/>
                </a:lnTo>
                <a:lnTo>
                  <a:pt x="16956" y="47116"/>
                </a:lnTo>
                <a:lnTo>
                  <a:pt x="16128" y="47624"/>
                </a:lnTo>
                <a:lnTo>
                  <a:pt x="15220" y="48513"/>
                </a:lnTo>
                <a:lnTo>
                  <a:pt x="13173" y="50418"/>
                </a:lnTo>
                <a:lnTo>
                  <a:pt x="10309" y="53847"/>
                </a:lnTo>
                <a:lnTo>
                  <a:pt x="9622" y="54863"/>
                </a:lnTo>
                <a:lnTo>
                  <a:pt x="8458" y="56514"/>
                </a:lnTo>
                <a:lnTo>
                  <a:pt x="7158" y="58546"/>
                </a:lnTo>
                <a:lnTo>
                  <a:pt x="12139" y="58546"/>
                </a:lnTo>
                <a:lnTo>
                  <a:pt x="13529" y="57149"/>
                </a:lnTo>
                <a:lnTo>
                  <a:pt x="14668" y="56260"/>
                </a:lnTo>
                <a:lnTo>
                  <a:pt x="15933" y="55371"/>
                </a:lnTo>
                <a:lnTo>
                  <a:pt x="17267" y="54482"/>
                </a:lnTo>
                <a:lnTo>
                  <a:pt x="17899" y="54355"/>
                </a:lnTo>
                <a:lnTo>
                  <a:pt x="19463" y="53720"/>
                </a:lnTo>
                <a:lnTo>
                  <a:pt x="20533" y="53212"/>
                </a:lnTo>
                <a:lnTo>
                  <a:pt x="21671" y="52704"/>
                </a:lnTo>
                <a:lnTo>
                  <a:pt x="24063" y="51180"/>
                </a:lnTo>
                <a:lnTo>
                  <a:pt x="28433" y="45338"/>
                </a:lnTo>
                <a:lnTo>
                  <a:pt x="28588" y="44703"/>
                </a:lnTo>
                <a:close/>
              </a:path>
              <a:path w="40004" h="85090">
                <a:moveTo>
                  <a:pt x="9562" y="29082"/>
                </a:moveTo>
                <a:lnTo>
                  <a:pt x="4656" y="35178"/>
                </a:lnTo>
                <a:lnTo>
                  <a:pt x="4769" y="35940"/>
                </a:lnTo>
                <a:lnTo>
                  <a:pt x="4962" y="36956"/>
                </a:lnTo>
                <a:lnTo>
                  <a:pt x="5125" y="37591"/>
                </a:lnTo>
                <a:lnTo>
                  <a:pt x="5211" y="37845"/>
                </a:lnTo>
                <a:lnTo>
                  <a:pt x="6066" y="39877"/>
                </a:lnTo>
                <a:lnTo>
                  <a:pt x="6296" y="40893"/>
                </a:lnTo>
                <a:lnTo>
                  <a:pt x="4295" y="50672"/>
                </a:lnTo>
                <a:lnTo>
                  <a:pt x="9572" y="50672"/>
                </a:lnTo>
                <a:lnTo>
                  <a:pt x="21482" y="31241"/>
                </a:lnTo>
                <a:lnTo>
                  <a:pt x="11724" y="31241"/>
                </a:lnTo>
                <a:lnTo>
                  <a:pt x="11643" y="31114"/>
                </a:lnTo>
                <a:lnTo>
                  <a:pt x="11402" y="30860"/>
                </a:lnTo>
                <a:lnTo>
                  <a:pt x="11091" y="30225"/>
                </a:lnTo>
                <a:lnTo>
                  <a:pt x="10896" y="29971"/>
                </a:lnTo>
                <a:lnTo>
                  <a:pt x="10620" y="29717"/>
                </a:lnTo>
                <a:lnTo>
                  <a:pt x="10263" y="29336"/>
                </a:lnTo>
                <a:lnTo>
                  <a:pt x="10068" y="29209"/>
                </a:lnTo>
                <a:lnTo>
                  <a:pt x="9562" y="29082"/>
                </a:lnTo>
                <a:close/>
              </a:path>
              <a:path w="40004" h="85090">
                <a:moveTo>
                  <a:pt x="39748" y="27813"/>
                </a:moveTo>
                <a:lnTo>
                  <a:pt x="31572" y="27812"/>
                </a:lnTo>
                <a:lnTo>
                  <a:pt x="33113" y="28066"/>
                </a:lnTo>
                <a:lnTo>
                  <a:pt x="33930" y="28320"/>
                </a:lnTo>
                <a:lnTo>
                  <a:pt x="35747" y="28955"/>
                </a:lnTo>
                <a:lnTo>
                  <a:pt x="35149" y="29209"/>
                </a:lnTo>
                <a:lnTo>
                  <a:pt x="33585" y="29717"/>
                </a:lnTo>
                <a:lnTo>
                  <a:pt x="32446" y="30225"/>
                </a:lnTo>
                <a:lnTo>
                  <a:pt x="23085" y="35940"/>
                </a:lnTo>
                <a:lnTo>
                  <a:pt x="22177" y="36702"/>
                </a:lnTo>
                <a:lnTo>
                  <a:pt x="14668" y="45084"/>
                </a:lnTo>
                <a:lnTo>
                  <a:pt x="15024" y="44957"/>
                </a:lnTo>
                <a:lnTo>
                  <a:pt x="15496" y="44830"/>
                </a:lnTo>
                <a:lnTo>
                  <a:pt x="16439" y="44703"/>
                </a:lnTo>
                <a:lnTo>
                  <a:pt x="28588" y="44703"/>
                </a:lnTo>
                <a:lnTo>
                  <a:pt x="28709" y="43814"/>
                </a:lnTo>
                <a:lnTo>
                  <a:pt x="28620" y="41401"/>
                </a:lnTo>
                <a:lnTo>
                  <a:pt x="28513" y="40766"/>
                </a:lnTo>
                <a:lnTo>
                  <a:pt x="28237" y="39750"/>
                </a:lnTo>
                <a:lnTo>
                  <a:pt x="30123" y="38734"/>
                </a:lnTo>
                <a:lnTo>
                  <a:pt x="38185" y="32003"/>
                </a:lnTo>
                <a:lnTo>
                  <a:pt x="38691" y="31368"/>
                </a:lnTo>
                <a:lnTo>
                  <a:pt x="39135" y="30480"/>
                </a:lnTo>
                <a:lnTo>
                  <a:pt x="39350" y="29972"/>
                </a:lnTo>
                <a:lnTo>
                  <a:pt x="39634" y="28956"/>
                </a:lnTo>
                <a:lnTo>
                  <a:pt x="39748" y="27813"/>
                </a:lnTo>
                <a:close/>
              </a:path>
              <a:path w="40004" h="85090">
                <a:moveTo>
                  <a:pt x="18716" y="11302"/>
                </a:moveTo>
                <a:lnTo>
                  <a:pt x="12411" y="29717"/>
                </a:lnTo>
                <a:lnTo>
                  <a:pt x="12080" y="30987"/>
                </a:lnTo>
                <a:lnTo>
                  <a:pt x="11839" y="31241"/>
                </a:lnTo>
                <a:lnTo>
                  <a:pt x="21482" y="31241"/>
                </a:lnTo>
                <a:lnTo>
                  <a:pt x="24055" y="27812"/>
                </a:lnTo>
                <a:lnTo>
                  <a:pt x="30535" y="14858"/>
                </a:lnTo>
                <a:lnTo>
                  <a:pt x="24028" y="14858"/>
                </a:lnTo>
                <a:lnTo>
                  <a:pt x="23557" y="14223"/>
                </a:lnTo>
                <a:lnTo>
                  <a:pt x="20096" y="11810"/>
                </a:lnTo>
                <a:lnTo>
                  <a:pt x="18716" y="11302"/>
                </a:lnTo>
                <a:close/>
              </a:path>
              <a:path w="40004" h="85090">
                <a:moveTo>
                  <a:pt x="34010" y="21081"/>
                </a:moveTo>
                <a:lnTo>
                  <a:pt x="27524" y="28320"/>
                </a:lnTo>
                <a:lnTo>
                  <a:pt x="28387" y="27939"/>
                </a:lnTo>
                <a:lnTo>
                  <a:pt x="29215" y="27812"/>
                </a:lnTo>
                <a:lnTo>
                  <a:pt x="39748" y="27813"/>
                </a:lnTo>
                <a:lnTo>
                  <a:pt x="39649" y="26924"/>
                </a:lnTo>
                <a:lnTo>
                  <a:pt x="35390" y="21843"/>
                </a:lnTo>
                <a:lnTo>
                  <a:pt x="34010" y="21081"/>
                </a:lnTo>
                <a:close/>
              </a:path>
              <a:path w="40004" h="85090">
                <a:moveTo>
                  <a:pt x="31101" y="0"/>
                </a:moveTo>
                <a:lnTo>
                  <a:pt x="29652" y="0"/>
                </a:lnTo>
                <a:lnTo>
                  <a:pt x="28467" y="380"/>
                </a:lnTo>
                <a:lnTo>
                  <a:pt x="28042" y="634"/>
                </a:lnTo>
                <a:lnTo>
                  <a:pt x="27639" y="761"/>
                </a:lnTo>
                <a:lnTo>
                  <a:pt x="26903" y="1396"/>
                </a:lnTo>
                <a:lnTo>
                  <a:pt x="26547" y="1904"/>
                </a:lnTo>
                <a:lnTo>
                  <a:pt x="26225" y="2285"/>
                </a:lnTo>
                <a:lnTo>
                  <a:pt x="25914" y="2920"/>
                </a:lnTo>
                <a:lnTo>
                  <a:pt x="25638" y="3428"/>
                </a:lnTo>
                <a:lnTo>
                  <a:pt x="25362" y="4190"/>
                </a:lnTo>
                <a:lnTo>
                  <a:pt x="25167" y="4952"/>
                </a:lnTo>
                <a:lnTo>
                  <a:pt x="25006" y="5841"/>
                </a:lnTo>
                <a:lnTo>
                  <a:pt x="24891" y="6730"/>
                </a:lnTo>
                <a:lnTo>
                  <a:pt x="24810" y="10032"/>
                </a:lnTo>
                <a:lnTo>
                  <a:pt x="25029" y="13080"/>
                </a:lnTo>
                <a:lnTo>
                  <a:pt x="24902" y="13715"/>
                </a:lnTo>
                <a:lnTo>
                  <a:pt x="24695" y="14477"/>
                </a:lnTo>
                <a:lnTo>
                  <a:pt x="24465" y="14858"/>
                </a:lnTo>
                <a:lnTo>
                  <a:pt x="30535" y="14858"/>
                </a:lnTo>
                <a:lnTo>
                  <a:pt x="32642" y="4572"/>
                </a:lnTo>
                <a:lnTo>
                  <a:pt x="32561" y="254"/>
                </a:lnTo>
                <a:lnTo>
                  <a:pt x="32170" y="127"/>
                </a:lnTo>
                <a:lnTo>
                  <a:pt x="3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6633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90" h="16509">
                <a:moveTo>
                  <a:pt x="7081" y="0"/>
                </a:moveTo>
                <a:lnTo>
                  <a:pt x="1504" y="2198"/>
                </a:lnTo>
                <a:lnTo>
                  <a:pt x="1228" y="2473"/>
                </a:lnTo>
                <a:lnTo>
                  <a:pt x="0" y="6310"/>
                </a:lnTo>
                <a:lnTo>
                  <a:pt x="285" y="7089"/>
                </a:lnTo>
                <a:lnTo>
                  <a:pt x="561" y="8028"/>
                </a:lnTo>
                <a:lnTo>
                  <a:pt x="986" y="9906"/>
                </a:lnTo>
                <a:lnTo>
                  <a:pt x="1113" y="10811"/>
                </a:lnTo>
                <a:lnTo>
                  <a:pt x="1202" y="15426"/>
                </a:lnTo>
                <a:lnTo>
                  <a:pt x="1113" y="16445"/>
                </a:lnTo>
                <a:lnTo>
                  <a:pt x="1895" y="15426"/>
                </a:lnTo>
                <a:lnTo>
                  <a:pt x="8576" y="80"/>
                </a:lnTo>
                <a:lnTo>
                  <a:pt x="708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741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120265" y="113665"/>
                </a:moveTo>
                <a:lnTo>
                  <a:pt x="99748" y="113665"/>
                </a:lnTo>
                <a:lnTo>
                  <a:pt x="99748" y="113919"/>
                </a:lnTo>
                <a:lnTo>
                  <a:pt x="99989" y="114808"/>
                </a:lnTo>
                <a:lnTo>
                  <a:pt x="100184" y="115316"/>
                </a:lnTo>
                <a:lnTo>
                  <a:pt x="100690" y="116332"/>
                </a:lnTo>
                <a:lnTo>
                  <a:pt x="100932" y="116586"/>
                </a:lnTo>
                <a:lnTo>
                  <a:pt x="101162" y="116967"/>
                </a:lnTo>
                <a:lnTo>
                  <a:pt x="101472" y="117348"/>
                </a:lnTo>
                <a:lnTo>
                  <a:pt x="101794" y="117856"/>
                </a:lnTo>
                <a:lnTo>
                  <a:pt x="102151" y="118237"/>
                </a:lnTo>
                <a:lnTo>
                  <a:pt x="103013" y="118999"/>
                </a:lnTo>
                <a:lnTo>
                  <a:pt x="103519" y="119507"/>
                </a:lnTo>
                <a:lnTo>
                  <a:pt x="104658" y="120269"/>
                </a:lnTo>
                <a:lnTo>
                  <a:pt x="107613" y="121920"/>
                </a:lnTo>
                <a:lnTo>
                  <a:pt x="109453" y="122682"/>
                </a:lnTo>
                <a:lnTo>
                  <a:pt x="111546" y="123317"/>
                </a:lnTo>
                <a:lnTo>
                  <a:pt x="112719" y="123698"/>
                </a:lnTo>
                <a:lnTo>
                  <a:pt x="114329" y="123698"/>
                </a:lnTo>
                <a:lnTo>
                  <a:pt x="115077" y="123571"/>
                </a:lnTo>
                <a:lnTo>
                  <a:pt x="115870" y="123190"/>
                </a:lnTo>
                <a:lnTo>
                  <a:pt x="116296" y="123063"/>
                </a:lnTo>
                <a:lnTo>
                  <a:pt x="116732" y="122682"/>
                </a:lnTo>
                <a:lnTo>
                  <a:pt x="117560" y="122174"/>
                </a:lnTo>
                <a:lnTo>
                  <a:pt x="118342" y="121158"/>
                </a:lnTo>
                <a:lnTo>
                  <a:pt x="120148" y="115824"/>
                </a:lnTo>
                <a:lnTo>
                  <a:pt x="120265" y="113665"/>
                </a:lnTo>
                <a:close/>
              </a:path>
              <a:path w="148590" h="123825">
                <a:moveTo>
                  <a:pt x="146951" y="95250"/>
                </a:moveTo>
                <a:lnTo>
                  <a:pt x="89915" y="95249"/>
                </a:lnTo>
                <a:lnTo>
                  <a:pt x="88930" y="100964"/>
                </a:lnTo>
                <a:lnTo>
                  <a:pt x="88817" y="104012"/>
                </a:lnTo>
                <a:lnTo>
                  <a:pt x="88909" y="104901"/>
                </a:lnTo>
                <a:lnTo>
                  <a:pt x="97666" y="113918"/>
                </a:lnTo>
                <a:lnTo>
                  <a:pt x="99748" y="113665"/>
                </a:lnTo>
                <a:lnTo>
                  <a:pt x="120265" y="113665"/>
                </a:lnTo>
                <a:lnTo>
                  <a:pt x="120152" y="111125"/>
                </a:lnTo>
                <a:lnTo>
                  <a:pt x="119952" y="109093"/>
                </a:lnTo>
                <a:lnTo>
                  <a:pt x="119366" y="105664"/>
                </a:lnTo>
                <a:lnTo>
                  <a:pt x="120665" y="105410"/>
                </a:lnTo>
                <a:lnTo>
                  <a:pt x="121171" y="105283"/>
                </a:lnTo>
                <a:lnTo>
                  <a:pt x="122310" y="104902"/>
                </a:lnTo>
                <a:lnTo>
                  <a:pt x="123529" y="104267"/>
                </a:lnTo>
                <a:lnTo>
                  <a:pt x="123805" y="104013"/>
                </a:lnTo>
                <a:lnTo>
                  <a:pt x="124713" y="103251"/>
                </a:lnTo>
                <a:lnTo>
                  <a:pt x="125265" y="102489"/>
                </a:lnTo>
                <a:lnTo>
                  <a:pt x="126141" y="100965"/>
                </a:lnTo>
                <a:lnTo>
                  <a:pt x="126404" y="100330"/>
                </a:lnTo>
                <a:lnTo>
                  <a:pt x="126565" y="99822"/>
                </a:lnTo>
                <a:lnTo>
                  <a:pt x="142446" y="99822"/>
                </a:lnTo>
                <a:lnTo>
                  <a:pt x="143895" y="98679"/>
                </a:lnTo>
                <a:lnTo>
                  <a:pt x="144803" y="97790"/>
                </a:lnTo>
                <a:lnTo>
                  <a:pt x="145275" y="97282"/>
                </a:lnTo>
                <a:lnTo>
                  <a:pt x="146218" y="96139"/>
                </a:lnTo>
                <a:lnTo>
                  <a:pt x="146689" y="95631"/>
                </a:lnTo>
                <a:lnTo>
                  <a:pt x="146951" y="95250"/>
                </a:lnTo>
                <a:close/>
              </a:path>
              <a:path w="148590" h="123825">
                <a:moveTo>
                  <a:pt x="142446" y="99822"/>
                </a:moveTo>
                <a:lnTo>
                  <a:pt x="126565" y="99822"/>
                </a:lnTo>
                <a:lnTo>
                  <a:pt x="127623" y="100457"/>
                </a:lnTo>
                <a:lnTo>
                  <a:pt x="128209" y="100711"/>
                </a:lnTo>
                <a:lnTo>
                  <a:pt x="128922" y="100965"/>
                </a:lnTo>
                <a:lnTo>
                  <a:pt x="129750" y="101219"/>
                </a:lnTo>
                <a:lnTo>
                  <a:pt x="130693" y="101346"/>
                </a:lnTo>
                <a:lnTo>
                  <a:pt x="131786" y="101600"/>
                </a:lnTo>
                <a:lnTo>
                  <a:pt x="140594" y="100584"/>
                </a:lnTo>
                <a:lnTo>
                  <a:pt x="142446" y="99822"/>
                </a:lnTo>
                <a:close/>
              </a:path>
              <a:path w="148590" h="123825">
                <a:moveTo>
                  <a:pt x="116296" y="69088"/>
                </a:moveTo>
                <a:lnTo>
                  <a:pt x="71987" y="69087"/>
                </a:lnTo>
                <a:lnTo>
                  <a:pt x="73448" y="69341"/>
                </a:lnTo>
                <a:lnTo>
                  <a:pt x="74391" y="69468"/>
                </a:lnTo>
                <a:lnTo>
                  <a:pt x="75414" y="69722"/>
                </a:lnTo>
                <a:lnTo>
                  <a:pt x="77024" y="70484"/>
                </a:lnTo>
                <a:lnTo>
                  <a:pt x="78082" y="71119"/>
                </a:lnTo>
                <a:lnTo>
                  <a:pt x="79106" y="71881"/>
                </a:lnTo>
                <a:lnTo>
                  <a:pt x="79543" y="72389"/>
                </a:lnTo>
                <a:lnTo>
                  <a:pt x="80014" y="72897"/>
                </a:lnTo>
                <a:lnTo>
                  <a:pt x="81642" y="80644"/>
                </a:lnTo>
                <a:lnTo>
                  <a:pt x="81526" y="81533"/>
                </a:lnTo>
                <a:lnTo>
                  <a:pt x="81316" y="82676"/>
                </a:lnTo>
                <a:lnTo>
                  <a:pt x="81105" y="83565"/>
                </a:lnTo>
                <a:lnTo>
                  <a:pt x="80760" y="85470"/>
                </a:lnTo>
                <a:lnTo>
                  <a:pt x="80550" y="87248"/>
                </a:lnTo>
                <a:lnTo>
                  <a:pt x="80434" y="90423"/>
                </a:lnTo>
                <a:lnTo>
                  <a:pt x="80557" y="91566"/>
                </a:lnTo>
                <a:lnTo>
                  <a:pt x="85672" y="96392"/>
                </a:lnTo>
                <a:lnTo>
                  <a:pt x="87604" y="96138"/>
                </a:lnTo>
                <a:lnTo>
                  <a:pt x="88696" y="95757"/>
                </a:lnTo>
                <a:lnTo>
                  <a:pt x="89915" y="95249"/>
                </a:lnTo>
                <a:lnTo>
                  <a:pt x="146951" y="95250"/>
                </a:lnTo>
                <a:lnTo>
                  <a:pt x="147126" y="94996"/>
                </a:lnTo>
                <a:lnTo>
                  <a:pt x="147483" y="94361"/>
                </a:lnTo>
                <a:lnTo>
                  <a:pt x="148069" y="92964"/>
                </a:lnTo>
                <a:lnTo>
                  <a:pt x="148219" y="92202"/>
                </a:lnTo>
                <a:lnTo>
                  <a:pt x="148092" y="89916"/>
                </a:lnTo>
                <a:lnTo>
                  <a:pt x="143193" y="85598"/>
                </a:lnTo>
                <a:lnTo>
                  <a:pt x="141779" y="84963"/>
                </a:lnTo>
                <a:lnTo>
                  <a:pt x="140123" y="84455"/>
                </a:lnTo>
                <a:lnTo>
                  <a:pt x="138237" y="84074"/>
                </a:lnTo>
                <a:lnTo>
                  <a:pt x="136109" y="83566"/>
                </a:lnTo>
                <a:lnTo>
                  <a:pt x="133752" y="83185"/>
                </a:lnTo>
                <a:lnTo>
                  <a:pt x="134189" y="82804"/>
                </a:lnTo>
                <a:lnTo>
                  <a:pt x="134350" y="82677"/>
                </a:lnTo>
                <a:lnTo>
                  <a:pt x="134545" y="82296"/>
                </a:lnTo>
                <a:lnTo>
                  <a:pt x="134796" y="81534"/>
                </a:lnTo>
                <a:lnTo>
                  <a:pt x="134916" y="80772"/>
                </a:lnTo>
                <a:lnTo>
                  <a:pt x="134821" y="77597"/>
                </a:lnTo>
                <a:lnTo>
                  <a:pt x="134699" y="76962"/>
                </a:lnTo>
                <a:lnTo>
                  <a:pt x="134545" y="75311"/>
                </a:lnTo>
                <a:lnTo>
                  <a:pt x="134419" y="75184"/>
                </a:lnTo>
                <a:lnTo>
                  <a:pt x="134028" y="74676"/>
                </a:lnTo>
                <a:lnTo>
                  <a:pt x="133441" y="74168"/>
                </a:lnTo>
                <a:lnTo>
                  <a:pt x="133051" y="74041"/>
                </a:lnTo>
                <a:lnTo>
                  <a:pt x="132062" y="73533"/>
                </a:lnTo>
                <a:lnTo>
                  <a:pt x="130762" y="73152"/>
                </a:lnTo>
                <a:lnTo>
                  <a:pt x="114134" y="72263"/>
                </a:lnTo>
                <a:lnTo>
                  <a:pt x="114732" y="71755"/>
                </a:lnTo>
                <a:lnTo>
                  <a:pt x="115548" y="70739"/>
                </a:lnTo>
                <a:lnTo>
                  <a:pt x="116066" y="69723"/>
                </a:lnTo>
                <a:lnTo>
                  <a:pt x="116296" y="69088"/>
                </a:lnTo>
                <a:close/>
              </a:path>
              <a:path w="148590" h="123825">
                <a:moveTo>
                  <a:pt x="72852" y="71373"/>
                </a:moveTo>
                <a:lnTo>
                  <a:pt x="66560" y="71373"/>
                </a:lnTo>
                <a:lnTo>
                  <a:pt x="67175" y="72389"/>
                </a:lnTo>
                <a:lnTo>
                  <a:pt x="67744" y="73532"/>
                </a:lnTo>
                <a:lnTo>
                  <a:pt x="67945" y="74167"/>
                </a:lnTo>
                <a:lnTo>
                  <a:pt x="68054" y="74675"/>
                </a:lnTo>
                <a:lnTo>
                  <a:pt x="68149" y="76199"/>
                </a:lnTo>
                <a:lnTo>
                  <a:pt x="68031" y="76961"/>
                </a:lnTo>
                <a:lnTo>
                  <a:pt x="65306" y="79755"/>
                </a:lnTo>
                <a:lnTo>
                  <a:pt x="64639" y="80009"/>
                </a:lnTo>
                <a:lnTo>
                  <a:pt x="63501" y="80517"/>
                </a:lnTo>
                <a:lnTo>
                  <a:pt x="63029" y="80771"/>
                </a:lnTo>
                <a:lnTo>
                  <a:pt x="62236" y="81533"/>
                </a:lnTo>
                <a:lnTo>
                  <a:pt x="61925" y="81787"/>
                </a:lnTo>
                <a:lnTo>
                  <a:pt x="61258" y="82930"/>
                </a:lnTo>
                <a:lnTo>
                  <a:pt x="61017" y="83692"/>
                </a:lnTo>
                <a:lnTo>
                  <a:pt x="60921" y="85724"/>
                </a:lnTo>
                <a:lnTo>
                  <a:pt x="61040" y="86486"/>
                </a:lnTo>
                <a:lnTo>
                  <a:pt x="68181" y="91185"/>
                </a:lnTo>
                <a:lnTo>
                  <a:pt x="69434" y="91058"/>
                </a:lnTo>
                <a:lnTo>
                  <a:pt x="77415" y="86867"/>
                </a:lnTo>
                <a:lnTo>
                  <a:pt x="77296" y="84581"/>
                </a:lnTo>
                <a:lnTo>
                  <a:pt x="73172" y="79120"/>
                </a:lnTo>
                <a:lnTo>
                  <a:pt x="73356" y="78485"/>
                </a:lnTo>
                <a:lnTo>
                  <a:pt x="73471" y="77850"/>
                </a:lnTo>
                <a:lnTo>
                  <a:pt x="73592" y="76961"/>
                </a:lnTo>
                <a:lnTo>
                  <a:pt x="73482" y="73532"/>
                </a:lnTo>
                <a:lnTo>
                  <a:pt x="73168" y="72262"/>
                </a:lnTo>
                <a:lnTo>
                  <a:pt x="72976" y="71627"/>
                </a:lnTo>
                <a:lnTo>
                  <a:pt x="72852" y="71373"/>
                </a:lnTo>
                <a:close/>
              </a:path>
              <a:path w="148590" h="123825">
                <a:moveTo>
                  <a:pt x="0" y="76961"/>
                </a:moveTo>
                <a:lnTo>
                  <a:pt x="2895" y="84454"/>
                </a:lnTo>
                <a:lnTo>
                  <a:pt x="2322" y="86486"/>
                </a:lnTo>
                <a:lnTo>
                  <a:pt x="5669" y="86232"/>
                </a:lnTo>
                <a:lnTo>
                  <a:pt x="9050" y="86105"/>
                </a:lnTo>
                <a:lnTo>
                  <a:pt x="12431" y="85724"/>
                </a:lnTo>
                <a:lnTo>
                  <a:pt x="15812" y="85470"/>
                </a:lnTo>
                <a:lnTo>
                  <a:pt x="19066" y="85089"/>
                </a:lnTo>
                <a:lnTo>
                  <a:pt x="25287" y="84200"/>
                </a:lnTo>
                <a:lnTo>
                  <a:pt x="28151" y="83692"/>
                </a:lnTo>
                <a:lnTo>
                  <a:pt x="30784" y="83311"/>
                </a:lnTo>
                <a:lnTo>
                  <a:pt x="35349" y="82549"/>
                </a:lnTo>
                <a:lnTo>
                  <a:pt x="37201" y="82168"/>
                </a:lnTo>
                <a:lnTo>
                  <a:pt x="40697" y="81533"/>
                </a:lnTo>
                <a:lnTo>
                  <a:pt x="46677" y="78993"/>
                </a:lnTo>
                <a:lnTo>
                  <a:pt x="50867" y="77342"/>
                </a:lnTo>
                <a:lnTo>
                  <a:pt x="5818" y="77342"/>
                </a:lnTo>
                <a:lnTo>
                  <a:pt x="0" y="76961"/>
                </a:lnTo>
                <a:close/>
              </a:path>
              <a:path w="148590" h="123825">
                <a:moveTo>
                  <a:pt x="64202" y="0"/>
                </a:moveTo>
                <a:lnTo>
                  <a:pt x="61373" y="3428"/>
                </a:lnTo>
                <a:lnTo>
                  <a:pt x="60350" y="4825"/>
                </a:lnTo>
                <a:lnTo>
                  <a:pt x="58234" y="7619"/>
                </a:lnTo>
                <a:lnTo>
                  <a:pt x="55945" y="10159"/>
                </a:lnTo>
                <a:lnTo>
                  <a:pt x="54772" y="11429"/>
                </a:lnTo>
                <a:lnTo>
                  <a:pt x="52334" y="13715"/>
                </a:lnTo>
                <a:lnTo>
                  <a:pt x="47815" y="18541"/>
                </a:lnTo>
                <a:lnTo>
                  <a:pt x="39984" y="21970"/>
                </a:lnTo>
                <a:lnTo>
                  <a:pt x="38845" y="22605"/>
                </a:lnTo>
                <a:lnTo>
                  <a:pt x="33188" y="25145"/>
                </a:lnTo>
                <a:lnTo>
                  <a:pt x="30980" y="25907"/>
                </a:lnTo>
                <a:lnTo>
                  <a:pt x="22803" y="35051"/>
                </a:lnTo>
                <a:lnTo>
                  <a:pt x="28001" y="41782"/>
                </a:lnTo>
                <a:lnTo>
                  <a:pt x="28898" y="42163"/>
                </a:lnTo>
                <a:lnTo>
                  <a:pt x="30678" y="45719"/>
                </a:lnTo>
                <a:lnTo>
                  <a:pt x="30590" y="46354"/>
                </a:lnTo>
                <a:lnTo>
                  <a:pt x="30514" y="46735"/>
                </a:lnTo>
                <a:lnTo>
                  <a:pt x="30037" y="48132"/>
                </a:lnTo>
                <a:lnTo>
                  <a:pt x="29692" y="49529"/>
                </a:lnTo>
                <a:lnTo>
                  <a:pt x="29359" y="51942"/>
                </a:lnTo>
                <a:lnTo>
                  <a:pt x="29284" y="56387"/>
                </a:lnTo>
                <a:lnTo>
                  <a:pt x="29485" y="58419"/>
                </a:lnTo>
                <a:lnTo>
                  <a:pt x="34521" y="72262"/>
                </a:lnTo>
                <a:lnTo>
                  <a:pt x="33935" y="72643"/>
                </a:lnTo>
                <a:lnTo>
                  <a:pt x="11212" y="77342"/>
                </a:lnTo>
                <a:lnTo>
                  <a:pt x="50867" y="77342"/>
                </a:lnTo>
                <a:lnTo>
                  <a:pt x="62868" y="72643"/>
                </a:lnTo>
                <a:lnTo>
                  <a:pt x="66560" y="71373"/>
                </a:lnTo>
                <a:lnTo>
                  <a:pt x="72852" y="71373"/>
                </a:lnTo>
                <a:lnTo>
                  <a:pt x="72291" y="70230"/>
                </a:lnTo>
                <a:lnTo>
                  <a:pt x="42893" y="70230"/>
                </a:lnTo>
                <a:lnTo>
                  <a:pt x="43799" y="68452"/>
                </a:lnTo>
                <a:lnTo>
                  <a:pt x="45136" y="66420"/>
                </a:lnTo>
                <a:lnTo>
                  <a:pt x="53714" y="58800"/>
                </a:lnTo>
                <a:lnTo>
                  <a:pt x="55474" y="58038"/>
                </a:lnTo>
                <a:lnTo>
                  <a:pt x="64288" y="49148"/>
                </a:lnTo>
                <a:lnTo>
                  <a:pt x="64168" y="47370"/>
                </a:lnTo>
                <a:lnTo>
                  <a:pt x="63926" y="46608"/>
                </a:lnTo>
                <a:lnTo>
                  <a:pt x="63581" y="45719"/>
                </a:lnTo>
                <a:lnTo>
                  <a:pt x="62512" y="44068"/>
                </a:lnTo>
                <a:lnTo>
                  <a:pt x="63305" y="43433"/>
                </a:lnTo>
                <a:lnTo>
                  <a:pt x="72321" y="29971"/>
                </a:lnTo>
                <a:lnTo>
                  <a:pt x="72281" y="27558"/>
                </a:lnTo>
                <a:lnTo>
                  <a:pt x="69204" y="23113"/>
                </a:lnTo>
                <a:lnTo>
                  <a:pt x="68135" y="22351"/>
                </a:lnTo>
                <a:lnTo>
                  <a:pt x="66835" y="21716"/>
                </a:lnTo>
                <a:lnTo>
                  <a:pt x="67130" y="21081"/>
                </a:lnTo>
                <a:lnTo>
                  <a:pt x="67663" y="19811"/>
                </a:lnTo>
                <a:lnTo>
                  <a:pt x="67985" y="18922"/>
                </a:lnTo>
                <a:lnTo>
                  <a:pt x="68330" y="17779"/>
                </a:lnTo>
                <a:lnTo>
                  <a:pt x="68733" y="15874"/>
                </a:lnTo>
                <a:lnTo>
                  <a:pt x="68963" y="13716"/>
                </a:lnTo>
                <a:lnTo>
                  <a:pt x="68863" y="11430"/>
                </a:lnTo>
                <a:lnTo>
                  <a:pt x="64524" y="3936"/>
                </a:lnTo>
                <a:lnTo>
                  <a:pt x="64202" y="0"/>
                </a:lnTo>
                <a:close/>
              </a:path>
              <a:path w="148590" h="123825">
                <a:moveTo>
                  <a:pt x="123218" y="72136"/>
                </a:moveTo>
                <a:lnTo>
                  <a:pt x="116261" y="72136"/>
                </a:lnTo>
                <a:lnTo>
                  <a:pt x="114134" y="72263"/>
                </a:lnTo>
                <a:lnTo>
                  <a:pt x="124558" y="72263"/>
                </a:lnTo>
                <a:lnTo>
                  <a:pt x="123218" y="72136"/>
                </a:lnTo>
                <a:close/>
              </a:path>
              <a:path w="148590" h="123825">
                <a:moveTo>
                  <a:pt x="75759" y="32639"/>
                </a:moveTo>
                <a:lnTo>
                  <a:pt x="75690" y="32893"/>
                </a:lnTo>
                <a:lnTo>
                  <a:pt x="75368" y="33401"/>
                </a:lnTo>
                <a:lnTo>
                  <a:pt x="74196" y="36575"/>
                </a:lnTo>
                <a:lnTo>
                  <a:pt x="72629" y="45719"/>
                </a:lnTo>
                <a:lnTo>
                  <a:pt x="72525" y="45973"/>
                </a:lnTo>
                <a:lnTo>
                  <a:pt x="66525" y="62229"/>
                </a:lnTo>
                <a:lnTo>
                  <a:pt x="64168" y="62737"/>
                </a:lnTo>
                <a:lnTo>
                  <a:pt x="61649" y="63499"/>
                </a:lnTo>
                <a:lnTo>
                  <a:pt x="58981" y="64261"/>
                </a:lnTo>
                <a:lnTo>
                  <a:pt x="56106" y="65150"/>
                </a:lnTo>
                <a:lnTo>
                  <a:pt x="53082" y="66166"/>
                </a:lnTo>
                <a:lnTo>
                  <a:pt x="49851" y="67436"/>
                </a:lnTo>
                <a:lnTo>
                  <a:pt x="46470" y="68706"/>
                </a:lnTo>
                <a:lnTo>
                  <a:pt x="42893" y="70230"/>
                </a:lnTo>
                <a:lnTo>
                  <a:pt x="72291" y="70230"/>
                </a:lnTo>
                <a:lnTo>
                  <a:pt x="71987" y="69722"/>
                </a:lnTo>
                <a:lnTo>
                  <a:pt x="71596" y="69341"/>
                </a:lnTo>
                <a:lnTo>
                  <a:pt x="71435" y="69087"/>
                </a:lnTo>
                <a:lnTo>
                  <a:pt x="116296" y="69088"/>
                </a:lnTo>
                <a:lnTo>
                  <a:pt x="116457" y="68453"/>
                </a:lnTo>
                <a:lnTo>
                  <a:pt x="116537" y="67945"/>
                </a:lnTo>
                <a:lnTo>
                  <a:pt x="116457" y="65405"/>
                </a:lnTo>
                <a:lnTo>
                  <a:pt x="116220" y="64643"/>
                </a:lnTo>
                <a:lnTo>
                  <a:pt x="116181" y="62992"/>
                </a:lnTo>
                <a:lnTo>
                  <a:pt x="99437" y="60833"/>
                </a:lnTo>
                <a:lnTo>
                  <a:pt x="99161" y="60579"/>
                </a:lnTo>
                <a:lnTo>
                  <a:pt x="76587" y="60578"/>
                </a:lnTo>
                <a:lnTo>
                  <a:pt x="78176" y="57911"/>
                </a:lnTo>
                <a:lnTo>
                  <a:pt x="79152" y="56387"/>
                </a:lnTo>
                <a:lnTo>
                  <a:pt x="102967" y="44577"/>
                </a:lnTo>
                <a:lnTo>
                  <a:pt x="111783" y="44577"/>
                </a:lnTo>
                <a:lnTo>
                  <a:pt x="111500" y="43434"/>
                </a:lnTo>
                <a:lnTo>
                  <a:pt x="110769" y="41402"/>
                </a:lnTo>
                <a:lnTo>
                  <a:pt x="110166" y="40005"/>
                </a:lnTo>
                <a:lnTo>
                  <a:pt x="109775" y="39243"/>
                </a:lnTo>
                <a:lnTo>
                  <a:pt x="105566" y="39243"/>
                </a:lnTo>
                <a:lnTo>
                  <a:pt x="103370" y="38989"/>
                </a:lnTo>
                <a:lnTo>
                  <a:pt x="101001" y="38608"/>
                </a:lnTo>
                <a:lnTo>
                  <a:pt x="99805" y="38354"/>
                </a:lnTo>
                <a:lnTo>
                  <a:pt x="78945" y="38354"/>
                </a:lnTo>
                <a:lnTo>
                  <a:pt x="78768" y="37719"/>
                </a:lnTo>
                <a:lnTo>
                  <a:pt x="78547" y="36703"/>
                </a:lnTo>
                <a:lnTo>
                  <a:pt x="78519" y="34417"/>
                </a:lnTo>
                <a:lnTo>
                  <a:pt x="78749" y="33655"/>
                </a:lnTo>
                <a:lnTo>
                  <a:pt x="78945" y="33147"/>
                </a:lnTo>
                <a:lnTo>
                  <a:pt x="75759" y="32639"/>
                </a:lnTo>
                <a:close/>
              </a:path>
              <a:path w="148590" h="123825">
                <a:moveTo>
                  <a:pt x="107096" y="60325"/>
                </a:moveTo>
                <a:lnTo>
                  <a:pt x="105808" y="60325"/>
                </a:lnTo>
                <a:lnTo>
                  <a:pt x="104382" y="60452"/>
                </a:lnTo>
                <a:lnTo>
                  <a:pt x="102852" y="60452"/>
                </a:lnTo>
                <a:lnTo>
                  <a:pt x="99437" y="60833"/>
                </a:lnTo>
                <a:lnTo>
                  <a:pt x="112462" y="60833"/>
                </a:lnTo>
                <a:lnTo>
                  <a:pt x="112018" y="60706"/>
                </a:lnTo>
                <a:lnTo>
                  <a:pt x="110327" y="60579"/>
                </a:lnTo>
                <a:lnTo>
                  <a:pt x="109338" y="60452"/>
                </a:lnTo>
                <a:lnTo>
                  <a:pt x="107096" y="60325"/>
                </a:lnTo>
                <a:close/>
              </a:path>
              <a:path w="148590" h="123825">
                <a:moveTo>
                  <a:pt x="92204" y="57912"/>
                </a:moveTo>
                <a:lnTo>
                  <a:pt x="89766" y="57912"/>
                </a:lnTo>
                <a:lnTo>
                  <a:pt x="86925" y="58293"/>
                </a:lnTo>
                <a:lnTo>
                  <a:pt x="84844" y="58801"/>
                </a:lnTo>
                <a:lnTo>
                  <a:pt x="82567" y="59563"/>
                </a:lnTo>
                <a:lnTo>
                  <a:pt x="81348" y="59943"/>
                </a:lnTo>
                <a:lnTo>
                  <a:pt x="80129" y="60451"/>
                </a:lnTo>
                <a:lnTo>
                  <a:pt x="79221" y="60451"/>
                </a:lnTo>
                <a:lnTo>
                  <a:pt x="76587" y="60578"/>
                </a:lnTo>
                <a:lnTo>
                  <a:pt x="99161" y="60579"/>
                </a:lnTo>
                <a:lnTo>
                  <a:pt x="98333" y="59944"/>
                </a:lnTo>
                <a:lnTo>
                  <a:pt x="97701" y="59563"/>
                </a:lnTo>
                <a:lnTo>
                  <a:pt x="96919" y="59182"/>
                </a:lnTo>
                <a:lnTo>
                  <a:pt x="95976" y="58674"/>
                </a:lnTo>
                <a:lnTo>
                  <a:pt x="94239" y="58293"/>
                </a:lnTo>
                <a:lnTo>
                  <a:pt x="93618" y="58039"/>
                </a:lnTo>
                <a:lnTo>
                  <a:pt x="92204" y="57912"/>
                </a:lnTo>
                <a:close/>
              </a:path>
              <a:path w="148590" h="123825">
                <a:moveTo>
                  <a:pt x="111783" y="44577"/>
                </a:moveTo>
                <a:lnTo>
                  <a:pt x="105727" y="44577"/>
                </a:lnTo>
                <a:lnTo>
                  <a:pt x="107452" y="44704"/>
                </a:lnTo>
                <a:lnTo>
                  <a:pt x="109143" y="45085"/>
                </a:lnTo>
                <a:lnTo>
                  <a:pt x="109971" y="45339"/>
                </a:lnTo>
                <a:lnTo>
                  <a:pt x="111466" y="45974"/>
                </a:lnTo>
                <a:lnTo>
                  <a:pt x="112133" y="46355"/>
                </a:lnTo>
                <a:lnTo>
                  <a:pt x="111909" y="45085"/>
                </a:lnTo>
                <a:lnTo>
                  <a:pt x="111783" y="44577"/>
                </a:lnTo>
                <a:close/>
              </a:path>
              <a:path w="148590" h="123825">
                <a:moveTo>
                  <a:pt x="89329" y="15367"/>
                </a:moveTo>
                <a:lnTo>
                  <a:pt x="86178" y="34417"/>
                </a:lnTo>
                <a:lnTo>
                  <a:pt x="85005" y="34417"/>
                </a:lnTo>
                <a:lnTo>
                  <a:pt x="83544" y="34798"/>
                </a:lnTo>
                <a:lnTo>
                  <a:pt x="82958" y="34925"/>
                </a:lnTo>
                <a:lnTo>
                  <a:pt x="82372" y="35179"/>
                </a:lnTo>
                <a:lnTo>
                  <a:pt x="81187" y="35941"/>
                </a:lnTo>
                <a:lnTo>
                  <a:pt x="80014" y="36957"/>
                </a:lnTo>
                <a:lnTo>
                  <a:pt x="79738" y="37338"/>
                </a:lnTo>
                <a:lnTo>
                  <a:pt x="79462" y="37592"/>
                </a:lnTo>
                <a:lnTo>
                  <a:pt x="78945" y="38354"/>
                </a:lnTo>
                <a:lnTo>
                  <a:pt x="99805" y="38354"/>
                </a:lnTo>
                <a:lnTo>
                  <a:pt x="98609" y="38100"/>
                </a:lnTo>
                <a:lnTo>
                  <a:pt x="97425" y="37719"/>
                </a:lnTo>
                <a:lnTo>
                  <a:pt x="94711" y="36449"/>
                </a:lnTo>
                <a:lnTo>
                  <a:pt x="94239" y="36068"/>
                </a:lnTo>
                <a:lnTo>
                  <a:pt x="94117" y="34925"/>
                </a:lnTo>
                <a:lnTo>
                  <a:pt x="94159" y="29718"/>
                </a:lnTo>
                <a:lnTo>
                  <a:pt x="94459" y="27559"/>
                </a:lnTo>
                <a:lnTo>
                  <a:pt x="94987" y="25019"/>
                </a:lnTo>
                <a:lnTo>
                  <a:pt x="95343" y="23622"/>
                </a:lnTo>
                <a:lnTo>
                  <a:pt x="95815" y="22225"/>
                </a:lnTo>
                <a:lnTo>
                  <a:pt x="94906" y="21082"/>
                </a:lnTo>
                <a:lnTo>
                  <a:pt x="94642" y="20701"/>
                </a:lnTo>
                <a:lnTo>
                  <a:pt x="93618" y="19939"/>
                </a:lnTo>
                <a:lnTo>
                  <a:pt x="92353" y="18669"/>
                </a:lnTo>
                <a:lnTo>
                  <a:pt x="91652" y="18034"/>
                </a:lnTo>
                <a:lnTo>
                  <a:pt x="90157" y="16383"/>
                </a:lnTo>
                <a:lnTo>
                  <a:pt x="89329" y="1536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139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33809" y="19615"/>
                </a:moveTo>
                <a:lnTo>
                  <a:pt x="17019" y="19615"/>
                </a:lnTo>
                <a:lnTo>
                  <a:pt x="18709" y="19772"/>
                </a:lnTo>
                <a:lnTo>
                  <a:pt x="20365" y="19890"/>
                </a:lnTo>
                <a:lnTo>
                  <a:pt x="23551" y="20046"/>
                </a:lnTo>
                <a:lnTo>
                  <a:pt x="26575" y="20046"/>
                </a:lnTo>
                <a:lnTo>
                  <a:pt x="29485" y="19968"/>
                </a:lnTo>
                <a:lnTo>
                  <a:pt x="30865" y="19890"/>
                </a:lnTo>
                <a:lnTo>
                  <a:pt x="33809" y="19615"/>
                </a:lnTo>
                <a:close/>
              </a:path>
              <a:path w="40004" h="20320">
                <a:moveTo>
                  <a:pt x="25878" y="11942"/>
                </a:moveTo>
                <a:lnTo>
                  <a:pt x="6485" y="11942"/>
                </a:lnTo>
                <a:lnTo>
                  <a:pt x="7624" y="12529"/>
                </a:lnTo>
                <a:lnTo>
                  <a:pt x="10418" y="14212"/>
                </a:lnTo>
                <a:lnTo>
                  <a:pt x="17295" y="19929"/>
                </a:lnTo>
                <a:lnTo>
                  <a:pt x="17019" y="19615"/>
                </a:lnTo>
                <a:lnTo>
                  <a:pt x="33809" y="19615"/>
                </a:lnTo>
                <a:lnTo>
                  <a:pt x="37155" y="19185"/>
                </a:lnTo>
                <a:lnTo>
                  <a:pt x="39397" y="18793"/>
                </a:lnTo>
                <a:lnTo>
                  <a:pt x="39041" y="18285"/>
                </a:lnTo>
                <a:lnTo>
                  <a:pt x="29646" y="16209"/>
                </a:lnTo>
                <a:lnTo>
                  <a:pt x="29174" y="16171"/>
                </a:lnTo>
                <a:lnTo>
                  <a:pt x="25896" y="12493"/>
                </a:lnTo>
                <a:lnTo>
                  <a:pt x="25878" y="11942"/>
                </a:lnTo>
                <a:close/>
              </a:path>
              <a:path w="40004" h="20320">
                <a:moveTo>
                  <a:pt x="34165" y="15191"/>
                </a:moveTo>
                <a:lnTo>
                  <a:pt x="30152" y="16209"/>
                </a:lnTo>
                <a:lnTo>
                  <a:pt x="36545" y="16209"/>
                </a:lnTo>
                <a:lnTo>
                  <a:pt x="36043" y="15936"/>
                </a:lnTo>
                <a:lnTo>
                  <a:pt x="34717" y="15348"/>
                </a:lnTo>
                <a:lnTo>
                  <a:pt x="34165" y="15191"/>
                </a:lnTo>
                <a:close/>
              </a:path>
              <a:path w="40004" h="20320">
                <a:moveTo>
                  <a:pt x="6852" y="12493"/>
                </a:moveTo>
                <a:lnTo>
                  <a:pt x="7152" y="12685"/>
                </a:lnTo>
                <a:lnTo>
                  <a:pt x="6852" y="12493"/>
                </a:lnTo>
                <a:close/>
              </a:path>
              <a:path w="40004" h="20320">
                <a:moveTo>
                  <a:pt x="12935" y="2271"/>
                </a:moveTo>
                <a:lnTo>
                  <a:pt x="471" y="4660"/>
                </a:lnTo>
                <a:lnTo>
                  <a:pt x="834" y="5833"/>
                </a:lnTo>
                <a:lnTo>
                  <a:pt x="6852" y="12493"/>
                </a:lnTo>
                <a:lnTo>
                  <a:pt x="6485" y="11942"/>
                </a:lnTo>
                <a:lnTo>
                  <a:pt x="25878" y="11942"/>
                </a:lnTo>
                <a:lnTo>
                  <a:pt x="25195" y="10806"/>
                </a:lnTo>
                <a:lnTo>
                  <a:pt x="24689" y="9906"/>
                </a:lnTo>
                <a:lnTo>
                  <a:pt x="23631" y="5833"/>
                </a:lnTo>
                <a:lnTo>
                  <a:pt x="22056" y="5521"/>
                </a:lnTo>
                <a:lnTo>
                  <a:pt x="19537" y="4855"/>
                </a:lnTo>
                <a:lnTo>
                  <a:pt x="17671" y="4268"/>
                </a:lnTo>
                <a:lnTo>
                  <a:pt x="16904" y="3954"/>
                </a:lnTo>
                <a:lnTo>
                  <a:pt x="15053" y="3250"/>
                </a:lnTo>
                <a:lnTo>
                  <a:pt x="12935" y="2271"/>
                </a:lnTo>
                <a:close/>
              </a:path>
              <a:path w="40004" h="20320">
                <a:moveTo>
                  <a:pt x="7704" y="0"/>
                </a:moveTo>
                <a:lnTo>
                  <a:pt x="0" y="2193"/>
                </a:lnTo>
                <a:lnTo>
                  <a:pt x="471" y="4660"/>
                </a:lnTo>
                <a:lnTo>
                  <a:pt x="977" y="4268"/>
                </a:lnTo>
                <a:lnTo>
                  <a:pt x="1494" y="3954"/>
                </a:lnTo>
                <a:lnTo>
                  <a:pt x="6681" y="2271"/>
                </a:lnTo>
                <a:lnTo>
                  <a:pt x="12935" y="2271"/>
                </a:lnTo>
                <a:lnTo>
                  <a:pt x="11246" y="1409"/>
                </a:lnTo>
                <a:lnTo>
                  <a:pt x="10257" y="862"/>
                </a:lnTo>
                <a:lnTo>
                  <a:pt x="9280" y="274"/>
                </a:lnTo>
                <a:lnTo>
                  <a:pt x="9119" y="156"/>
                </a:lnTo>
                <a:lnTo>
                  <a:pt x="8693" y="79"/>
                </a:lnTo>
                <a:lnTo>
                  <a:pt x="770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74435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89070" y="23296"/>
                </a:moveTo>
                <a:lnTo>
                  <a:pt x="29956" y="23296"/>
                </a:lnTo>
                <a:lnTo>
                  <a:pt x="31693" y="23374"/>
                </a:lnTo>
                <a:lnTo>
                  <a:pt x="32601" y="23453"/>
                </a:lnTo>
                <a:lnTo>
                  <a:pt x="43249" y="31793"/>
                </a:lnTo>
                <a:lnTo>
                  <a:pt x="43131" y="32654"/>
                </a:lnTo>
                <a:lnTo>
                  <a:pt x="42893" y="33632"/>
                </a:lnTo>
                <a:lnTo>
                  <a:pt x="44549" y="33750"/>
                </a:lnTo>
                <a:lnTo>
                  <a:pt x="47965" y="33828"/>
                </a:lnTo>
                <a:lnTo>
                  <a:pt x="49736" y="33789"/>
                </a:lnTo>
                <a:lnTo>
                  <a:pt x="51506" y="33711"/>
                </a:lnTo>
                <a:lnTo>
                  <a:pt x="84694" y="27994"/>
                </a:lnTo>
                <a:lnTo>
                  <a:pt x="85557" y="27798"/>
                </a:lnTo>
                <a:lnTo>
                  <a:pt x="88501" y="26585"/>
                </a:lnTo>
                <a:lnTo>
                  <a:pt x="89070" y="23296"/>
                </a:lnTo>
                <a:close/>
              </a:path>
              <a:path w="90170" h="34290">
                <a:moveTo>
                  <a:pt x="63090" y="14643"/>
                </a:moveTo>
                <a:lnTo>
                  <a:pt x="16237" y="14643"/>
                </a:lnTo>
                <a:lnTo>
                  <a:pt x="16950" y="14722"/>
                </a:lnTo>
                <a:lnTo>
                  <a:pt x="17306" y="14722"/>
                </a:lnTo>
                <a:lnTo>
                  <a:pt x="18249" y="14839"/>
                </a:lnTo>
                <a:lnTo>
                  <a:pt x="25161" y="23453"/>
                </a:lnTo>
                <a:lnTo>
                  <a:pt x="28427" y="23296"/>
                </a:lnTo>
                <a:lnTo>
                  <a:pt x="89070" y="23296"/>
                </a:lnTo>
                <a:lnTo>
                  <a:pt x="89443" y="21143"/>
                </a:lnTo>
                <a:lnTo>
                  <a:pt x="84568" y="21143"/>
                </a:lnTo>
                <a:lnTo>
                  <a:pt x="83820" y="21025"/>
                </a:lnTo>
                <a:lnTo>
                  <a:pt x="80238" y="15936"/>
                </a:lnTo>
                <a:lnTo>
                  <a:pt x="67272" y="15936"/>
                </a:lnTo>
                <a:lnTo>
                  <a:pt x="66640" y="15896"/>
                </a:lnTo>
                <a:lnTo>
                  <a:pt x="65421" y="15661"/>
                </a:lnTo>
                <a:lnTo>
                  <a:pt x="64001" y="15152"/>
                </a:lnTo>
                <a:lnTo>
                  <a:pt x="63581" y="14957"/>
                </a:lnTo>
                <a:lnTo>
                  <a:pt x="63090" y="14643"/>
                </a:lnTo>
                <a:close/>
              </a:path>
              <a:path w="90170" h="34290">
                <a:moveTo>
                  <a:pt x="89639" y="20007"/>
                </a:moveTo>
                <a:lnTo>
                  <a:pt x="88296" y="20517"/>
                </a:lnTo>
                <a:lnTo>
                  <a:pt x="87328" y="20829"/>
                </a:lnTo>
                <a:lnTo>
                  <a:pt x="86304" y="21064"/>
                </a:lnTo>
                <a:lnTo>
                  <a:pt x="85396" y="21143"/>
                </a:lnTo>
                <a:lnTo>
                  <a:pt x="89443" y="21143"/>
                </a:lnTo>
                <a:lnTo>
                  <a:pt x="89639" y="20007"/>
                </a:lnTo>
                <a:close/>
              </a:path>
              <a:path w="90170" h="34290">
                <a:moveTo>
                  <a:pt x="43687" y="4855"/>
                </a:moveTo>
                <a:lnTo>
                  <a:pt x="41974" y="5560"/>
                </a:lnTo>
                <a:lnTo>
                  <a:pt x="40421" y="6225"/>
                </a:lnTo>
                <a:lnTo>
                  <a:pt x="38374" y="6656"/>
                </a:lnTo>
                <a:lnTo>
                  <a:pt x="36925" y="6929"/>
                </a:lnTo>
                <a:lnTo>
                  <a:pt x="35073" y="7243"/>
                </a:lnTo>
                <a:lnTo>
                  <a:pt x="30508" y="8066"/>
                </a:lnTo>
                <a:lnTo>
                  <a:pt x="2046" y="11237"/>
                </a:lnTo>
                <a:lnTo>
                  <a:pt x="1023" y="13781"/>
                </a:lnTo>
                <a:lnTo>
                  <a:pt x="5588" y="17501"/>
                </a:lnTo>
                <a:lnTo>
                  <a:pt x="6209" y="17462"/>
                </a:lnTo>
                <a:lnTo>
                  <a:pt x="9280" y="16287"/>
                </a:lnTo>
                <a:lnTo>
                  <a:pt x="10245" y="15857"/>
                </a:lnTo>
                <a:lnTo>
                  <a:pt x="15536" y="14643"/>
                </a:lnTo>
                <a:lnTo>
                  <a:pt x="63090" y="14643"/>
                </a:lnTo>
                <a:lnTo>
                  <a:pt x="62431" y="14173"/>
                </a:lnTo>
                <a:lnTo>
                  <a:pt x="60614" y="10180"/>
                </a:lnTo>
                <a:lnTo>
                  <a:pt x="60733" y="8496"/>
                </a:lnTo>
                <a:lnTo>
                  <a:pt x="62956" y="5442"/>
                </a:lnTo>
                <a:lnTo>
                  <a:pt x="49034" y="5442"/>
                </a:lnTo>
                <a:lnTo>
                  <a:pt x="47769" y="5403"/>
                </a:lnTo>
                <a:lnTo>
                  <a:pt x="46435" y="5286"/>
                </a:lnTo>
                <a:lnTo>
                  <a:pt x="45101" y="5090"/>
                </a:lnTo>
                <a:lnTo>
                  <a:pt x="43687" y="4855"/>
                </a:lnTo>
                <a:close/>
              </a:path>
              <a:path w="90170" h="34290">
                <a:moveTo>
                  <a:pt x="80957" y="0"/>
                </a:moveTo>
                <a:lnTo>
                  <a:pt x="79071" y="79"/>
                </a:lnTo>
                <a:lnTo>
                  <a:pt x="78082" y="156"/>
                </a:lnTo>
                <a:lnTo>
                  <a:pt x="76196" y="234"/>
                </a:lnTo>
                <a:lnTo>
                  <a:pt x="74310" y="391"/>
                </a:lnTo>
                <a:lnTo>
                  <a:pt x="73402" y="430"/>
                </a:lnTo>
                <a:lnTo>
                  <a:pt x="73244" y="2193"/>
                </a:lnTo>
                <a:lnTo>
                  <a:pt x="72999" y="3993"/>
                </a:lnTo>
                <a:lnTo>
                  <a:pt x="73291" y="4229"/>
                </a:lnTo>
                <a:lnTo>
                  <a:pt x="74862" y="5794"/>
                </a:lnTo>
                <a:lnTo>
                  <a:pt x="77139" y="11589"/>
                </a:lnTo>
                <a:lnTo>
                  <a:pt x="77024" y="11981"/>
                </a:lnTo>
                <a:lnTo>
                  <a:pt x="67905" y="15936"/>
                </a:lnTo>
                <a:lnTo>
                  <a:pt x="80238" y="15936"/>
                </a:lnTo>
                <a:lnTo>
                  <a:pt x="80349" y="11198"/>
                </a:lnTo>
                <a:lnTo>
                  <a:pt x="80447" y="10376"/>
                </a:lnTo>
                <a:lnTo>
                  <a:pt x="80782" y="8496"/>
                </a:lnTo>
                <a:lnTo>
                  <a:pt x="80992" y="7674"/>
                </a:lnTo>
                <a:lnTo>
                  <a:pt x="81261" y="6225"/>
                </a:lnTo>
                <a:lnTo>
                  <a:pt x="81388" y="5403"/>
                </a:lnTo>
                <a:lnTo>
                  <a:pt x="81268" y="1097"/>
                </a:lnTo>
                <a:lnTo>
                  <a:pt x="80957" y="0"/>
                </a:lnTo>
                <a:close/>
              </a:path>
              <a:path w="90170" h="34290">
                <a:moveTo>
                  <a:pt x="48045" y="3054"/>
                </a:moveTo>
                <a:lnTo>
                  <a:pt x="43687" y="4855"/>
                </a:lnTo>
                <a:lnTo>
                  <a:pt x="45101" y="5090"/>
                </a:lnTo>
                <a:lnTo>
                  <a:pt x="46435" y="5286"/>
                </a:lnTo>
                <a:lnTo>
                  <a:pt x="47769" y="5403"/>
                </a:lnTo>
                <a:lnTo>
                  <a:pt x="49034" y="5442"/>
                </a:lnTo>
                <a:lnTo>
                  <a:pt x="50253" y="5442"/>
                </a:lnTo>
                <a:lnTo>
                  <a:pt x="51391" y="5403"/>
                </a:lnTo>
                <a:lnTo>
                  <a:pt x="53473" y="5246"/>
                </a:lnTo>
                <a:lnTo>
                  <a:pt x="63305" y="5246"/>
                </a:lnTo>
                <a:lnTo>
                  <a:pt x="63777" y="5011"/>
                </a:lnTo>
                <a:lnTo>
                  <a:pt x="64363" y="4776"/>
                </a:lnTo>
                <a:lnTo>
                  <a:pt x="65030" y="4542"/>
                </a:lnTo>
                <a:lnTo>
                  <a:pt x="66560" y="4229"/>
                </a:lnTo>
                <a:lnTo>
                  <a:pt x="66816" y="3915"/>
                </a:lnTo>
                <a:lnTo>
                  <a:pt x="67192" y="3328"/>
                </a:lnTo>
                <a:lnTo>
                  <a:pt x="67273" y="3132"/>
                </a:lnTo>
                <a:lnTo>
                  <a:pt x="49977" y="3132"/>
                </a:lnTo>
                <a:lnTo>
                  <a:pt x="48045" y="3054"/>
                </a:lnTo>
                <a:close/>
              </a:path>
              <a:path w="90170" h="34290">
                <a:moveTo>
                  <a:pt x="63305" y="5246"/>
                </a:moveTo>
                <a:lnTo>
                  <a:pt x="53473" y="5246"/>
                </a:lnTo>
                <a:lnTo>
                  <a:pt x="51391" y="5403"/>
                </a:lnTo>
                <a:lnTo>
                  <a:pt x="50253" y="5442"/>
                </a:lnTo>
                <a:lnTo>
                  <a:pt x="62956" y="5442"/>
                </a:lnTo>
                <a:lnTo>
                  <a:pt x="63305" y="5246"/>
                </a:lnTo>
                <a:close/>
              </a:path>
              <a:path w="90170" h="34290">
                <a:moveTo>
                  <a:pt x="67859" y="940"/>
                </a:moveTo>
                <a:lnTo>
                  <a:pt x="66134" y="1097"/>
                </a:lnTo>
                <a:lnTo>
                  <a:pt x="64524" y="1291"/>
                </a:lnTo>
                <a:lnTo>
                  <a:pt x="62983" y="1448"/>
                </a:lnTo>
                <a:lnTo>
                  <a:pt x="57440" y="2193"/>
                </a:lnTo>
                <a:lnTo>
                  <a:pt x="57245" y="2232"/>
                </a:lnTo>
                <a:lnTo>
                  <a:pt x="49977" y="3132"/>
                </a:lnTo>
                <a:lnTo>
                  <a:pt x="67273" y="3132"/>
                </a:lnTo>
                <a:lnTo>
                  <a:pt x="67648" y="2193"/>
                </a:lnTo>
                <a:lnTo>
                  <a:pt x="67778" y="1644"/>
                </a:lnTo>
                <a:lnTo>
                  <a:pt x="67859" y="94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95123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620" y="0"/>
                </a:moveTo>
                <a:lnTo>
                  <a:pt x="540" y="1252"/>
                </a:lnTo>
                <a:lnTo>
                  <a:pt x="423" y="2114"/>
                </a:lnTo>
                <a:lnTo>
                  <a:pt x="0" y="4346"/>
                </a:lnTo>
                <a:lnTo>
                  <a:pt x="701" y="4619"/>
                </a:lnTo>
                <a:lnTo>
                  <a:pt x="5624" y="9474"/>
                </a:lnTo>
                <a:lnTo>
                  <a:pt x="5933" y="10062"/>
                </a:lnTo>
                <a:lnTo>
                  <a:pt x="6163" y="10649"/>
                </a:lnTo>
                <a:lnTo>
                  <a:pt x="7233" y="10376"/>
                </a:lnTo>
                <a:lnTo>
                  <a:pt x="9981" y="9474"/>
                </a:lnTo>
                <a:lnTo>
                  <a:pt x="11913" y="8731"/>
                </a:lnTo>
                <a:lnTo>
                  <a:pt x="12385" y="8496"/>
                </a:lnTo>
                <a:lnTo>
                  <a:pt x="11839" y="8066"/>
                </a:lnTo>
                <a:lnTo>
                  <a:pt x="11701" y="7980"/>
                </a:lnTo>
                <a:lnTo>
                  <a:pt x="1839" y="430"/>
                </a:lnTo>
                <a:lnTo>
                  <a:pt x="620" y="0"/>
                </a:lnTo>
                <a:close/>
              </a:path>
              <a:path w="12700" h="10795">
                <a:moveTo>
                  <a:pt x="11731" y="7980"/>
                </a:moveTo>
                <a:close/>
              </a:path>
              <a:path w="12700" h="10795">
                <a:moveTo>
                  <a:pt x="11659" y="7870"/>
                </a:move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95514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34" y="0"/>
                </a:moveTo>
                <a:close/>
              </a:path>
            </a:pathLst>
          </a:custGeom>
          <a:solidFill>
            <a:srgbClr val="005C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00837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59" h="36829">
                <a:moveTo>
                  <a:pt x="36292" y="0"/>
                </a:moveTo>
                <a:lnTo>
                  <a:pt x="36131" y="196"/>
                </a:lnTo>
                <a:lnTo>
                  <a:pt x="36373" y="117"/>
                </a:lnTo>
                <a:close/>
              </a:path>
              <a:path w="86359" h="36829">
                <a:moveTo>
                  <a:pt x="0" y="2311"/>
                </a:moveTo>
                <a:lnTo>
                  <a:pt x="20285" y="11667"/>
                </a:lnTo>
                <a:lnTo>
                  <a:pt x="21443" y="12098"/>
                </a:lnTo>
                <a:lnTo>
                  <a:pt x="36327" y="26468"/>
                </a:lnTo>
                <a:lnTo>
                  <a:pt x="36959" y="27525"/>
                </a:lnTo>
                <a:lnTo>
                  <a:pt x="47183" y="36217"/>
                </a:lnTo>
                <a:lnTo>
                  <a:pt x="47769" y="36178"/>
                </a:lnTo>
                <a:lnTo>
                  <a:pt x="50920" y="35160"/>
                </a:lnTo>
                <a:lnTo>
                  <a:pt x="53749" y="34377"/>
                </a:lnTo>
                <a:lnTo>
                  <a:pt x="75414" y="31088"/>
                </a:lnTo>
                <a:lnTo>
                  <a:pt x="76702" y="31088"/>
                </a:lnTo>
                <a:lnTo>
                  <a:pt x="78439" y="31049"/>
                </a:lnTo>
                <a:lnTo>
                  <a:pt x="86224" y="28504"/>
                </a:lnTo>
                <a:lnTo>
                  <a:pt x="84763" y="27956"/>
                </a:lnTo>
                <a:lnTo>
                  <a:pt x="80635" y="26272"/>
                </a:lnTo>
                <a:lnTo>
                  <a:pt x="63305" y="15857"/>
                </a:lnTo>
                <a:lnTo>
                  <a:pt x="61845" y="14840"/>
                </a:lnTo>
                <a:lnTo>
                  <a:pt x="49851" y="10689"/>
                </a:lnTo>
                <a:lnTo>
                  <a:pt x="48988" y="10298"/>
                </a:lnTo>
                <a:lnTo>
                  <a:pt x="48126" y="9945"/>
                </a:lnTo>
                <a:lnTo>
                  <a:pt x="46516" y="9123"/>
                </a:lnTo>
                <a:lnTo>
                  <a:pt x="44197" y="7753"/>
                </a:lnTo>
                <a:lnTo>
                  <a:pt x="36683" y="7753"/>
                </a:lnTo>
                <a:lnTo>
                  <a:pt x="19813" y="5325"/>
                </a:lnTo>
                <a:lnTo>
                  <a:pt x="18514" y="5012"/>
                </a:lnTo>
                <a:lnTo>
                  <a:pt x="16122" y="4268"/>
                </a:lnTo>
                <a:lnTo>
                  <a:pt x="13960" y="3564"/>
                </a:lnTo>
                <a:lnTo>
                  <a:pt x="12074" y="2897"/>
                </a:lnTo>
                <a:lnTo>
                  <a:pt x="11386" y="2623"/>
                </a:lnTo>
                <a:lnTo>
                  <a:pt x="2127" y="2623"/>
                </a:lnTo>
                <a:lnTo>
                  <a:pt x="1414" y="2584"/>
                </a:lnTo>
                <a:lnTo>
                  <a:pt x="712" y="2506"/>
                </a:lnTo>
                <a:lnTo>
                  <a:pt x="0" y="2311"/>
                </a:lnTo>
                <a:close/>
              </a:path>
              <a:path w="86359" h="36829">
                <a:moveTo>
                  <a:pt x="50126" y="10650"/>
                </a:moveTo>
                <a:lnTo>
                  <a:pt x="49851" y="10689"/>
                </a:lnTo>
                <a:lnTo>
                  <a:pt x="50759" y="10689"/>
                </a:lnTo>
                <a:lnTo>
                  <a:pt x="50126" y="10650"/>
                </a:lnTo>
                <a:close/>
              </a:path>
              <a:path w="86359" h="36829">
                <a:moveTo>
                  <a:pt x="43641" y="7361"/>
                </a:moveTo>
                <a:lnTo>
                  <a:pt x="41870" y="7557"/>
                </a:lnTo>
                <a:lnTo>
                  <a:pt x="40145" y="7674"/>
                </a:lnTo>
                <a:lnTo>
                  <a:pt x="36683" y="7753"/>
                </a:lnTo>
                <a:lnTo>
                  <a:pt x="44197" y="7753"/>
                </a:lnTo>
                <a:lnTo>
                  <a:pt x="43641" y="7361"/>
                </a:lnTo>
                <a:close/>
              </a:path>
              <a:path w="86359" h="36829">
                <a:moveTo>
                  <a:pt x="7474" y="940"/>
                </a:moveTo>
                <a:lnTo>
                  <a:pt x="2794" y="2623"/>
                </a:lnTo>
                <a:lnTo>
                  <a:pt x="11386" y="2623"/>
                </a:lnTo>
                <a:lnTo>
                  <a:pt x="8256" y="1331"/>
                </a:lnTo>
                <a:lnTo>
                  <a:pt x="7670" y="1058"/>
                </a:lnTo>
                <a:lnTo>
                  <a:pt x="7474" y="94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8873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37860" y="42598"/>
                </a:moveTo>
                <a:lnTo>
                  <a:pt x="16504" y="42598"/>
                </a:lnTo>
                <a:lnTo>
                  <a:pt x="17884" y="44165"/>
                </a:lnTo>
                <a:lnTo>
                  <a:pt x="19264" y="45575"/>
                </a:lnTo>
                <a:lnTo>
                  <a:pt x="30821" y="51800"/>
                </a:lnTo>
                <a:lnTo>
                  <a:pt x="31603" y="51722"/>
                </a:lnTo>
                <a:lnTo>
                  <a:pt x="38169" y="46045"/>
                </a:lnTo>
                <a:lnTo>
                  <a:pt x="38135" y="43500"/>
                </a:lnTo>
                <a:lnTo>
                  <a:pt x="37860" y="42598"/>
                </a:lnTo>
                <a:close/>
              </a:path>
              <a:path w="68579" h="52070">
                <a:moveTo>
                  <a:pt x="68525" y="26506"/>
                </a:moveTo>
                <a:lnTo>
                  <a:pt x="6557" y="26506"/>
                </a:lnTo>
                <a:lnTo>
                  <a:pt x="6327" y="28230"/>
                </a:lnTo>
                <a:lnTo>
                  <a:pt x="6214" y="33593"/>
                </a:lnTo>
                <a:lnTo>
                  <a:pt x="6407" y="35081"/>
                </a:lnTo>
                <a:lnTo>
                  <a:pt x="15331" y="42755"/>
                </a:lnTo>
                <a:lnTo>
                  <a:pt x="15952" y="42677"/>
                </a:lnTo>
                <a:lnTo>
                  <a:pt x="16355" y="42598"/>
                </a:lnTo>
                <a:lnTo>
                  <a:pt x="37860" y="42598"/>
                </a:lnTo>
                <a:lnTo>
                  <a:pt x="37422" y="41581"/>
                </a:lnTo>
                <a:lnTo>
                  <a:pt x="36997" y="40915"/>
                </a:lnTo>
                <a:lnTo>
                  <a:pt x="36399" y="40133"/>
                </a:lnTo>
                <a:lnTo>
                  <a:pt x="37894" y="40133"/>
                </a:lnTo>
                <a:lnTo>
                  <a:pt x="38606" y="40054"/>
                </a:lnTo>
                <a:lnTo>
                  <a:pt x="39227" y="40015"/>
                </a:lnTo>
                <a:lnTo>
                  <a:pt x="39860" y="39897"/>
                </a:lnTo>
                <a:lnTo>
                  <a:pt x="40446" y="39819"/>
                </a:lnTo>
                <a:lnTo>
                  <a:pt x="40998" y="39662"/>
                </a:lnTo>
                <a:lnTo>
                  <a:pt x="41516" y="39545"/>
                </a:lnTo>
                <a:lnTo>
                  <a:pt x="46668" y="35825"/>
                </a:lnTo>
                <a:lnTo>
                  <a:pt x="61773" y="35825"/>
                </a:lnTo>
                <a:lnTo>
                  <a:pt x="68563" y="28269"/>
                </a:lnTo>
                <a:lnTo>
                  <a:pt x="68525" y="26506"/>
                </a:lnTo>
                <a:close/>
              </a:path>
              <a:path w="68579" h="52070">
                <a:moveTo>
                  <a:pt x="61773" y="35825"/>
                </a:moveTo>
                <a:lnTo>
                  <a:pt x="46668" y="35825"/>
                </a:lnTo>
                <a:lnTo>
                  <a:pt x="48784" y="36178"/>
                </a:lnTo>
                <a:lnTo>
                  <a:pt x="50750" y="36452"/>
                </a:lnTo>
                <a:lnTo>
                  <a:pt x="52602" y="36609"/>
                </a:lnTo>
                <a:lnTo>
                  <a:pt x="54327" y="36687"/>
                </a:lnTo>
                <a:lnTo>
                  <a:pt x="55936" y="36687"/>
                </a:lnTo>
                <a:lnTo>
                  <a:pt x="57397" y="36609"/>
                </a:lnTo>
                <a:lnTo>
                  <a:pt x="58731" y="36491"/>
                </a:lnTo>
                <a:lnTo>
                  <a:pt x="59996" y="36295"/>
                </a:lnTo>
                <a:lnTo>
                  <a:pt x="61134" y="36021"/>
                </a:lnTo>
                <a:lnTo>
                  <a:pt x="61773" y="35825"/>
                </a:lnTo>
                <a:close/>
              </a:path>
              <a:path w="68579" h="52070">
                <a:moveTo>
                  <a:pt x="15561" y="1018"/>
                </a:moveTo>
                <a:lnTo>
                  <a:pt x="11870" y="5482"/>
                </a:lnTo>
                <a:lnTo>
                  <a:pt x="11433" y="5874"/>
                </a:lnTo>
                <a:lnTo>
                  <a:pt x="10490" y="6578"/>
                </a:lnTo>
                <a:lnTo>
                  <a:pt x="9075" y="7439"/>
                </a:lnTo>
                <a:lnTo>
                  <a:pt x="8132" y="8143"/>
                </a:lnTo>
                <a:lnTo>
                  <a:pt x="0" y="24119"/>
                </a:lnTo>
                <a:lnTo>
                  <a:pt x="512" y="24627"/>
                </a:lnTo>
                <a:lnTo>
                  <a:pt x="5890" y="26547"/>
                </a:lnTo>
                <a:lnTo>
                  <a:pt x="6361" y="26506"/>
                </a:lnTo>
                <a:lnTo>
                  <a:pt x="68525" y="26506"/>
                </a:lnTo>
                <a:lnTo>
                  <a:pt x="58179" y="19890"/>
                </a:lnTo>
                <a:lnTo>
                  <a:pt x="58535" y="18676"/>
                </a:lnTo>
                <a:lnTo>
                  <a:pt x="58777" y="17540"/>
                </a:lnTo>
                <a:lnTo>
                  <a:pt x="58811" y="15544"/>
                </a:lnTo>
                <a:lnTo>
                  <a:pt x="58616" y="14644"/>
                </a:lnTo>
                <a:lnTo>
                  <a:pt x="40722" y="8810"/>
                </a:lnTo>
                <a:lnTo>
                  <a:pt x="40662" y="7439"/>
                </a:lnTo>
                <a:lnTo>
                  <a:pt x="21150" y="2858"/>
                </a:lnTo>
                <a:lnTo>
                  <a:pt x="20483" y="2819"/>
                </a:lnTo>
                <a:lnTo>
                  <a:pt x="19218" y="2584"/>
                </a:lnTo>
                <a:lnTo>
                  <a:pt x="17493" y="1997"/>
                </a:lnTo>
                <a:lnTo>
                  <a:pt x="15561" y="1018"/>
                </a:lnTo>
                <a:close/>
              </a:path>
              <a:path w="68579" h="52070">
                <a:moveTo>
                  <a:pt x="44103" y="8653"/>
                </a:moveTo>
                <a:lnTo>
                  <a:pt x="41665" y="8731"/>
                </a:lnTo>
                <a:lnTo>
                  <a:pt x="40722" y="8810"/>
                </a:lnTo>
                <a:lnTo>
                  <a:pt x="47963" y="8810"/>
                </a:lnTo>
                <a:lnTo>
                  <a:pt x="47484" y="8770"/>
                </a:lnTo>
                <a:lnTo>
                  <a:pt x="45725" y="8692"/>
                </a:lnTo>
                <a:lnTo>
                  <a:pt x="44103" y="8653"/>
                </a:lnTo>
                <a:close/>
              </a:path>
              <a:path w="68579" h="52070">
                <a:moveTo>
                  <a:pt x="31799" y="0"/>
                </a:moveTo>
                <a:lnTo>
                  <a:pt x="24565" y="1879"/>
                </a:lnTo>
                <a:lnTo>
                  <a:pt x="23979" y="2232"/>
                </a:lnTo>
                <a:lnTo>
                  <a:pt x="21150" y="2858"/>
                </a:lnTo>
                <a:lnTo>
                  <a:pt x="38847" y="2858"/>
                </a:lnTo>
                <a:lnTo>
                  <a:pt x="32512" y="79"/>
                </a:lnTo>
                <a:lnTo>
                  <a:pt x="317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80771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19234" y="13702"/>
                </a:moveTo>
                <a:lnTo>
                  <a:pt x="10533" y="13702"/>
                </a:lnTo>
                <a:lnTo>
                  <a:pt x="11120" y="13859"/>
                </a:lnTo>
                <a:lnTo>
                  <a:pt x="12601" y="14525"/>
                </a:lnTo>
                <a:lnTo>
                  <a:pt x="12937" y="14721"/>
                </a:lnTo>
                <a:lnTo>
                  <a:pt x="14271" y="15621"/>
                </a:lnTo>
                <a:lnTo>
                  <a:pt x="14662" y="16012"/>
                </a:lnTo>
                <a:lnTo>
                  <a:pt x="15099" y="16404"/>
                </a:lnTo>
                <a:lnTo>
                  <a:pt x="15800" y="17344"/>
                </a:lnTo>
                <a:lnTo>
                  <a:pt x="17065" y="17031"/>
                </a:lnTo>
                <a:lnTo>
                  <a:pt x="18594" y="16796"/>
                </a:lnTo>
                <a:lnTo>
                  <a:pt x="19572" y="16718"/>
                </a:lnTo>
                <a:lnTo>
                  <a:pt x="20676" y="16718"/>
                </a:lnTo>
                <a:lnTo>
                  <a:pt x="20400" y="15856"/>
                </a:lnTo>
                <a:lnTo>
                  <a:pt x="19733" y="14447"/>
                </a:lnTo>
                <a:lnTo>
                  <a:pt x="19234" y="13702"/>
                </a:lnTo>
                <a:close/>
              </a:path>
              <a:path w="20954" h="17779">
                <a:moveTo>
                  <a:pt x="7589" y="782"/>
                </a:moveTo>
                <a:lnTo>
                  <a:pt x="0" y="5442"/>
                </a:lnTo>
                <a:lnTo>
                  <a:pt x="344" y="6811"/>
                </a:lnTo>
                <a:lnTo>
                  <a:pt x="666" y="7595"/>
                </a:lnTo>
                <a:lnTo>
                  <a:pt x="1057" y="8417"/>
                </a:lnTo>
                <a:lnTo>
                  <a:pt x="1563" y="9356"/>
                </a:lnTo>
                <a:lnTo>
                  <a:pt x="2160" y="10217"/>
                </a:lnTo>
                <a:lnTo>
                  <a:pt x="2266" y="11119"/>
                </a:lnTo>
                <a:lnTo>
                  <a:pt x="6520" y="14721"/>
                </a:lnTo>
                <a:lnTo>
                  <a:pt x="7072" y="14682"/>
                </a:lnTo>
                <a:lnTo>
                  <a:pt x="8291" y="14447"/>
                </a:lnTo>
                <a:lnTo>
                  <a:pt x="9751" y="14016"/>
                </a:lnTo>
                <a:lnTo>
                  <a:pt x="10533" y="13702"/>
                </a:lnTo>
                <a:lnTo>
                  <a:pt x="19234" y="13702"/>
                </a:lnTo>
                <a:lnTo>
                  <a:pt x="14777" y="10062"/>
                </a:lnTo>
                <a:lnTo>
                  <a:pt x="14351" y="9866"/>
                </a:lnTo>
                <a:lnTo>
                  <a:pt x="14742" y="7869"/>
                </a:lnTo>
                <a:lnTo>
                  <a:pt x="14866" y="6811"/>
                </a:lnTo>
                <a:lnTo>
                  <a:pt x="14823" y="3249"/>
                </a:lnTo>
                <a:lnTo>
                  <a:pt x="14563" y="2230"/>
                </a:lnTo>
                <a:lnTo>
                  <a:pt x="14190" y="1408"/>
                </a:lnTo>
                <a:lnTo>
                  <a:pt x="13681" y="821"/>
                </a:lnTo>
                <a:lnTo>
                  <a:pt x="8130" y="821"/>
                </a:lnTo>
                <a:lnTo>
                  <a:pt x="7589" y="782"/>
                </a:lnTo>
                <a:close/>
              </a:path>
              <a:path w="20954" h="17779">
                <a:moveTo>
                  <a:pt x="11833" y="0"/>
                </a:moveTo>
                <a:lnTo>
                  <a:pt x="8130" y="821"/>
                </a:lnTo>
                <a:lnTo>
                  <a:pt x="13681" y="821"/>
                </a:lnTo>
                <a:lnTo>
                  <a:pt x="13247" y="469"/>
                </a:lnTo>
                <a:lnTo>
                  <a:pt x="12810" y="234"/>
                </a:lnTo>
                <a:lnTo>
                  <a:pt x="12339" y="77"/>
                </a:lnTo>
                <a:lnTo>
                  <a:pt x="1183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75815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90" h="24765">
                <a:moveTo>
                  <a:pt x="0" y="20321"/>
                </a:moveTo>
                <a:lnTo>
                  <a:pt x="1333" y="24745"/>
                </a:lnTo>
                <a:lnTo>
                  <a:pt x="4128" y="24588"/>
                </a:lnTo>
                <a:lnTo>
                  <a:pt x="33434" y="20399"/>
                </a:lnTo>
                <a:lnTo>
                  <a:pt x="2598" y="20399"/>
                </a:lnTo>
                <a:lnTo>
                  <a:pt x="0" y="20321"/>
                </a:lnTo>
                <a:close/>
              </a:path>
              <a:path w="72390" h="24765">
                <a:moveTo>
                  <a:pt x="72102" y="0"/>
                </a:moveTo>
                <a:lnTo>
                  <a:pt x="51897" y="10493"/>
                </a:lnTo>
                <a:lnTo>
                  <a:pt x="49931" y="11316"/>
                </a:lnTo>
                <a:lnTo>
                  <a:pt x="8371" y="20360"/>
                </a:lnTo>
                <a:lnTo>
                  <a:pt x="5381" y="20399"/>
                </a:lnTo>
                <a:lnTo>
                  <a:pt x="33434" y="20399"/>
                </a:lnTo>
                <a:lnTo>
                  <a:pt x="54968" y="14683"/>
                </a:lnTo>
                <a:lnTo>
                  <a:pt x="56106" y="14330"/>
                </a:lnTo>
                <a:lnTo>
                  <a:pt x="72068" y="234"/>
                </a:lnTo>
                <a:lnTo>
                  <a:pt x="721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8493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36" y="0"/>
                </a:moveTo>
                <a:lnTo>
                  <a:pt x="5703" y="0"/>
                </a:lnTo>
                <a:lnTo>
                  <a:pt x="4990" y="117"/>
                </a:lnTo>
                <a:lnTo>
                  <a:pt x="4841" y="195"/>
                </a:lnTo>
                <a:lnTo>
                  <a:pt x="4651" y="1331"/>
                </a:lnTo>
                <a:lnTo>
                  <a:pt x="4438" y="2193"/>
                </a:lnTo>
                <a:lnTo>
                  <a:pt x="390" y="8457"/>
                </a:lnTo>
                <a:lnTo>
                  <a:pt x="80" y="9162"/>
                </a:lnTo>
                <a:lnTo>
                  <a:pt x="1655" y="11315"/>
                </a:lnTo>
                <a:lnTo>
                  <a:pt x="2483" y="11237"/>
                </a:lnTo>
                <a:lnTo>
                  <a:pt x="8404" y="3876"/>
                </a:lnTo>
                <a:lnTo>
                  <a:pt x="8292" y="2193"/>
                </a:lnTo>
                <a:lnTo>
                  <a:pt x="8222" y="1879"/>
                </a:lnTo>
                <a:lnTo>
                  <a:pt x="8061" y="1331"/>
                </a:lnTo>
                <a:lnTo>
                  <a:pt x="7946" y="1097"/>
                </a:lnTo>
                <a:lnTo>
                  <a:pt x="7785" y="901"/>
                </a:lnTo>
                <a:lnTo>
                  <a:pt x="7670" y="705"/>
                </a:lnTo>
                <a:lnTo>
                  <a:pt x="7348" y="391"/>
                </a:lnTo>
                <a:lnTo>
                  <a:pt x="7037" y="195"/>
                </a:lnTo>
                <a:lnTo>
                  <a:pt x="6681" y="79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69754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0"/>
                </a:moveTo>
                <a:lnTo>
                  <a:pt x="5542" y="15974"/>
                </a:lnTo>
                <a:lnTo>
                  <a:pt x="5899" y="15896"/>
                </a:lnTo>
                <a:lnTo>
                  <a:pt x="6140" y="15739"/>
                </a:lnTo>
                <a:lnTo>
                  <a:pt x="6336" y="15465"/>
                </a:lnTo>
                <a:lnTo>
                  <a:pt x="6566" y="14760"/>
                </a:lnTo>
                <a:lnTo>
                  <a:pt x="6504" y="1241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81001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0" y="0"/>
                </a:moveTo>
                <a:lnTo>
                  <a:pt x="11246" y="11197"/>
                </a:lnTo>
                <a:lnTo>
                  <a:pt x="12062" y="10845"/>
                </a:lnTo>
                <a:lnTo>
                  <a:pt x="12546" y="10570"/>
                </a:lnTo>
                <a:lnTo>
                  <a:pt x="12767" y="10335"/>
                </a:lnTo>
                <a:lnTo>
                  <a:pt x="12971" y="10023"/>
                </a:lnTo>
                <a:lnTo>
                  <a:pt x="12939" y="8848"/>
                </a:lnTo>
                <a:lnTo>
                  <a:pt x="10384" y="6303"/>
                </a:lnTo>
                <a:lnTo>
                  <a:pt x="9280" y="5363"/>
                </a:lnTo>
                <a:lnTo>
                  <a:pt x="195" y="38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66730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4" h="33020">
                <a:moveTo>
                  <a:pt x="6175" y="1142"/>
                </a:moveTo>
                <a:lnTo>
                  <a:pt x="5232" y="2285"/>
                </a:lnTo>
                <a:lnTo>
                  <a:pt x="4174" y="3301"/>
                </a:lnTo>
                <a:lnTo>
                  <a:pt x="2955" y="4317"/>
                </a:lnTo>
                <a:lnTo>
                  <a:pt x="1414" y="5206"/>
                </a:lnTo>
                <a:lnTo>
                  <a:pt x="862" y="5587"/>
                </a:lnTo>
                <a:lnTo>
                  <a:pt x="793" y="7619"/>
                </a:lnTo>
                <a:lnTo>
                  <a:pt x="275" y="9016"/>
                </a:lnTo>
                <a:lnTo>
                  <a:pt x="114" y="9270"/>
                </a:lnTo>
                <a:lnTo>
                  <a:pt x="0" y="11302"/>
                </a:lnTo>
                <a:lnTo>
                  <a:pt x="114" y="11556"/>
                </a:lnTo>
                <a:lnTo>
                  <a:pt x="436" y="12064"/>
                </a:lnTo>
                <a:lnTo>
                  <a:pt x="632" y="12191"/>
                </a:lnTo>
                <a:lnTo>
                  <a:pt x="1057" y="12572"/>
                </a:lnTo>
                <a:lnTo>
                  <a:pt x="2127" y="13080"/>
                </a:lnTo>
                <a:lnTo>
                  <a:pt x="3265" y="13334"/>
                </a:lnTo>
                <a:lnTo>
                  <a:pt x="4289" y="13461"/>
                </a:lnTo>
                <a:lnTo>
                  <a:pt x="5312" y="13461"/>
                </a:lnTo>
                <a:lnTo>
                  <a:pt x="5404" y="15112"/>
                </a:lnTo>
                <a:lnTo>
                  <a:pt x="18445" y="25145"/>
                </a:lnTo>
                <a:lnTo>
                  <a:pt x="20204" y="25399"/>
                </a:lnTo>
                <a:lnTo>
                  <a:pt x="20917" y="25399"/>
                </a:lnTo>
                <a:lnTo>
                  <a:pt x="21413" y="26669"/>
                </a:lnTo>
                <a:lnTo>
                  <a:pt x="21826" y="27558"/>
                </a:lnTo>
                <a:lnTo>
                  <a:pt x="31578" y="32893"/>
                </a:lnTo>
                <a:lnTo>
                  <a:pt x="33027" y="32766"/>
                </a:lnTo>
                <a:lnTo>
                  <a:pt x="34406" y="32385"/>
                </a:lnTo>
                <a:lnTo>
                  <a:pt x="35660" y="32131"/>
                </a:lnTo>
                <a:lnTo>
                  <a:pt x="36718" y="31750"/>
                </a:lnTo>
                <a:lnTo>
                  <a:pt x="38339" y="30988"/>
                </a:lnTo>
                <a:lnTo>
                  <a:pt x="38926" y="30734"/>
                </a:lnTo>
                <a:lnTo>
                  <a:pt x="53902" y="30734"/>
                </a:lnTo>
                <a:lnTo>
                  <a:pt x="54772" y="30226"/>
                </a:lnTo>
                <a:lnTo>
                  <a:pt x="55324" y="29845"/>
                </a:lnTo>
                <a:lnTo>
                  <a:pt x="55796" y="29337"/>
                </a:lnTo>
                <a:lnTo>
                  <a:pt x="56187" y="28956"/>
                </a:lnTo>
                <a:lnTo>
                  <a:pt x="56543" y="28448"/>
                </a:lnTo>
                <a:lnTo>
                  <a:pt x="57245" y="27051"/>
                </a:lnTo>
                <a:lnTo>
                  <a:pt x="47068" y="27051"/>
                </a:lnTo>
                <a:lnTo>
                  <a:pt x="46355" y="26924"/>
                </a:lnTo>
                <a:lnTo>
                  <a:pt x="29726" y="21844"/>
                </a:lnTo>
                <a:lnTo>
                  <a:pt x="27679" y="20955"/>
                </a:lnTo>
                <a:lnTo>
                  <a:pt x="25793" y="19938"/>
                </a:lnTo>
                <a:lnTo>
                  <a:pt x="24068" y="18922"/>
                </a:lnTo>
                <a:lnTo>
                  <a:pt x="22493" y="17906"/>
                </a:lnTo>
                <a:lnTo>
                  <a:pt x="19859" y="16255"/>
                </a:lnTo>
                <a:lnTo>
                  <a:pt x="17812" y="14731"/>
                </a:lnTo>
                <a:lnTo>
                  <a:pt x="16042" y="13334"/>
                </a:lnTo>
                <a:lnTo>
                  <a:pt x="12822" y="11048"/>
                </a:lnTo>
                <a:lnTo>
                  <a:pt x="6566" y="6476"/>
                </a:lnTo>
                <a:lnTo>
                  <a:pt x="5266" y="5460"/>
                </a:lnTo>
                <a:lnTo>
                  <a:pt x="3576" y="4190"/>
                </a:lnTo>
                <a:lnTo>
                  <a:pt x="8371" y="3936"/>
                </a:lnTo>
                <a:lnTo>
                  <a:pt x="30255" y="3937"/>
                </a:lnTo>
                <a:lnTo>
                  <a:pt x="29841" y="3175"/>
                </a:lnTo>
                <a:lnTo>
                  <a:pt x="29404" y="2540"/>
                </a:lnTo>
                <a:lnTo>
                  <a:pt x="29286" y="2413"/>
                </a:lnTo>
                <a:lnTo>
                  <a:pt x="9717" y="2412"/>
                </a:lnTo>
                <a:lnTo>
                  <a:pt x="7785" y="1904"/>
                </a:lnTo>
                <a:lnTo>
                  <a:pt x="6922" y="1523"/>
                </a:lnTo>
                <a:lnTo>
                  <a:pt x="6175" y="1142"/>
                </a:lnTo>
                <a:close/>
              </a:path>
              <a:path w="57784" h="33020">
                <a:moveTo>
                  <a:pt x="53902" y="30734"/>
                </a:moveTo>
                <a:lnTo>
                  <a:pt x="38926" y="30734"/>
                </a:lnTo>
                <a:lnTo>
                  <a:pt x="40846" y="31115"/>
                </a:lnTo>
                <a:lnTo>
                  <a:pt x="42617" y="31496"/>
                </a:lnTo>
                <a:lnTo>
                  <a:pt x="44273" y="31750"/>
                </a:lnTo>
                <a:lnTo>
                  <a:pt x="47217" y="32004"/>
                </a:lnTo>
                <a:lnTo>
                  <a:pt x="48517" y="32004"/>
                </a:lnTo>
                <a:lnTo>
                  <a:pt x="50793" y="31750"/>
                </a:lnTo>
                <a:lnTo>
                  <a:pt x="52645" y="31242"/>
                </a:lnTo>
                <a:lnTo>
                  <a:pt x="53427" y="30988"/>
                </a:lnTo>
                <a:lnTo>
                  <a:pt x="53902" y="30734"/>
                </a:lnTo>
                <a:close/>
              </a:path>
              <a:path w="57784" h="33020">
                <a:moveTo>
                  <a:pt x="52921" y="19558"/>
                </a:moveTo>
                <a:lnTo>
                  <a:pt x="51736" y="19558"/>
                </a:lnTo>
                <a:lnTo>
                  <a:pt x="50793" y="19685"/>
                </a:lnTo>
                <a:lnTo>
                  <a:pt x="50126" y="19939"/>
                </a:lnTo>
                <a:lnTo>
                  <a:pt x="49897" y="19939"/>
                </a:lnTo>
                <a:lnTo>
                  <a:pt x="50793" y="20447"/>
                </a:lnTo>
                <a:lnTo>
                  <a:pt x="51587" y="20828"/>
                </a:lnTo>
                <a:lnTo>
                  <a:pt x="52760" y="21717"/>
                </a:lnTo>
                <a:lnTo>
                  <a:pt x="53507" y="22606"/>
                </a:lnTo>
                <a:lnTo>
                  <a:pt x="53749" y="23114"/>
                </a:lnTo>
                <a:lnTo>
                  <a:pt x="53841" y="23368"/>
                </a:lnTo>
                <a:lnTo>
                  <a:pt x="53944" y="25273"/>
                </a:lnTo>
                <a:lnTo>
                  <a:pt x="53427" y="25654"/>
                </a:lnTo>
                <a:lnTo>
                  <a:pt x="52369" y="26162"/>
                </a:lnTo>
                <a:lnTo>
                  <a:pt x="51150" y="26670"/>
                </a:lnTo>
                <a:lnTo>
                  <a:pt x="49851" y="26924"/>
                </a:lnTo>
                <a:lnTo>
                  <a:pt x="49184" y="26924"/>
                </a:lnTo>
                <a:lnTo>
                  <a:pt x="48482" y="27051"/>
                </a:lnTo>
                <a:lnTo>
                  <a:pt x="57245" y="27051"/>
                </a:lnTo>
                <a:lnTo>
                  <a:pt x="57366" y="26670"/>
                </a:lnTo>
                <a:lnTo>
                  <a:pt x="57470" y="26162"/>
                </a:lnTo>
                <a:lnTo>
                  <a:pt x="57590" y="25273"/>
                </a:lnTo>
                <a:lnTo>
                  <a:pt x="57472" y="23114"/>
                </a:lnTo>
                <a:lnTo>
                  <a:pt x="54174" y="19812"/>
                </a:lnTo>
                <a:lnTo>
                  <a:pt x="52921" y="19558"/>
                </a:lnTo>
                <a:close/>
              </a:path>
              <a:path w="57784" h="33020">
                <a:moveTo>
                  <a:pt x="49655" y="12319"/>
                </a:moveTo>
                <a:lnTo>
                  <a:pt x="37350" y="12319"/>
                </a:lnTo>
                <a:lnTo>
                  <a:pt x="39593" y="12700"/>
                </a:lnTo>
                <a:lnTo>
                  <a:pt x="41283" y="13081"/>
                </a:lnTo>
                <a:lnTo>
                  <a:pt x="42307" y="13335"/>
                </a:lnTo>
                <a:lnTo>
                  <a:pt x="42698" y="13462"/>
                </a:lnTo>
                <a:lnTo>
                  <a:pt x="42192" y="14097"/>
                </a:lnTo>
                <a:lnTo>
                  <a:pt x="41168" y="14986"/>
                </a:lnTo>
                <a:lnTo>
                  <a:pt x="40616" y="15494"/>
                </a:lnTo>
                <a:lnTo>
                  <a:pt x="30865" y="19431"/>
                </a:lnTo>
                <a:lnTo>
                  <a:pt x="30554" y="19431"/>
                </a:lnTo>
                <a:lnTo>
                  <a:pt x="33774" y="19812"/>
                </a:lnTo>
                <a:lnTo>
                  <a:pt x="35740" y="19939"/>
                </a:lnTo>
                <a:lnTo>
                  <a:pt x="36683" y="19939"/>
                </a:lnTo>
                <a:lnTo>
                  <a:pt x="37592" y="20066"/>
                </a:lnTo>
                <a:lnTo>
                  <a:pt x="40064" y="19939"/>
                </a:lnTo>
                <a:lnTo>
                  <a:pt x="40812" y="19812"/>
                </a:lnTo>
                <a:lnTo>
                  <a:pt x="42859" y="19558"/>
                </a:lnTo>
                <a:lnTo>
                  <a:pt x="44078" y="19304"/>
                </a:lnTo>
                <a:lnTo>
                  <a:pt x="45136" y="18923"/>
                </a:lnTo>
                <a:lnTo>
                  <a:pt x="46826" y="18415"/>
                </a:lnTo>
                <a:lnTo>
                  <a:pt x="47459" y="18161"/>
                </a:lnTo>
                <a:lnTo>
                  <a:pt x="48321" y="17653"/>
                </a:lnTo>
                <a:lnTo>
                  <a:pt x="48597" y="17526"/>
                </a:lnTo>
                <a:lnTo>
                  <a:pt x="50563" y="15113"/>
                </a:lnTo>
                <a:lnTo>
                  <a:pt x="50483" y="13716"/>
                </a:lnTo>
                <a:lnTo>
                  <a:pt x="50126" y="12954"/>
                </a:lnTo>
                <a:lnTo>
                  <a:pt x="49655" y="12319"/>
                </a:lnTo>
                <a:close/>
              </a:path>
              <a:path w="57784" h="33020">
                <a:moveTo>
                  <a:pt x="30255" y="3937"/>
                </a:moveTo>
                <a:lnTo>
                  <a:pt x="10614" y="3936"/>
                </a:lnTo>
                <a:lnTo>
                  <a:pt x="14662" y="4190"/>
                </a:lnTo>
                <a:lnTo>
                  <a:pt x="19733" y="4571"/>
                </a:lnTo>
                <a:lnTo>
                  <a:pt x="21113" y="4825"/>
                </a:lnTo>
                <a:lnTo>
                  <a:pt x="24218" y="5334"/>
                </a:lnTo>
                <a:lnTo>
                  <a:pt x="25402" y="5588"/>
                </a:lnTo>
                <a:lnTo>
                  <a:pt x="25793" y="5715"/>
                </a:lnTo>
                <a:lnTo>
                  <a:pt x="24609" y="6096"/>
                </a:lnTo>
                <a:lnTo>
                  <a:pt x="23516" y="6350"/>
                </a:lnTo>
                <a:lnTo>
                  <a:pt x="22527" y="6730"/>
                </a:lnTo>
                <a:lnTo>
                  <a:pt x="18042" y="10032"/>
                </a:lnTo>
                <a:lnTo>
                  <a:pt x="17812" y="10286"/>
                </a:lnTo>
                <a:lnTo>
                  <a:pt x="23355" y="14477"/>
                </a:lnTo>
                <a:lnTo>
                  <a:pt x="25483" y="13716"/>
                </a:lnTo>
                <a:lnTo>
                  <a:pt x="28461" y="12954"/>
                </a:lnTo>
                <a:lnTo>
                  <a:pt x="29404" y="12827"/>
                </a:lnTo>
                <a:lnTo>
                  <a:pt x="30359" y="12573"/>
                </a:lnTo>
                <a:lnTo>
                  <a:pt x="31256" y="12573"/>
                </a:lnTo>
                <a:lnTo>
                  <a:pt x="32946" y="12319"/>
                </a:lnTo>
                <a:lnTo>
                  <a:pt x="49655" y="12319"/>
                </a:lnTo>
                <a:lnTo>
                  <a:pt x="49345" y="12065"/>
                </a:lnTo>
                <a:lnTo>
                  <a:pt x="49034" y="11684"/>
                </a:lnTo>
                <a:lnTo>
                  <a:pt x="48356" y="11176"/>
                </a:lnTo>
                <a:lnTo>
                  <a:pt x="46320" y="10033"/>
                </a:lnTo>
                <a:lnTo>
                  <a:pt x="45251" y="9525"/>
                </a:lnTo>
                <a:lnTo>
                  <a:pt x="44860" y="9271"/>
                </a:lnTo>
                <a:lnTo>
                  <a:pt x="44368" y="9144"/>
                </a:lnTo>
                <a:lnTo>
                  <a:pt x="30278" y="9144"/>
                </a:lnTo>
                <a:lnTo>
                  <a:pt x="30425" y="8763"/>
                </a:lnTo>
                <a:lnTo>
                  <a:pt x="30750" y="7620"/>
                </a:lnTo>
                <a:lnTo>
                  <a:pt x="30710" y="5207"/>
                </a:lnTo>
                <a:lnTo>
                  <a:pt x="30393" y="4191"/>
                </a:lnTo>
                <a:lnTo>
                  <a:pt x="30255" y="3937"/>
                </a:lnTo>
                <a:close/>
              </a:path>
              <a:path w="57784" h="33020">
                <a:moveTo>
                  <a:pt x="36683" y="7874"/>
                </a:moveTo>
                <a:lnTo>
                  <a:pt x="35464" y="7874"/>
                </a:lnTo>
                <a:lnTo>
                  <a:pt x="33498" y="8001"/>
                </a:lnTo>
                <a:lnTo>
                  <a:pt x="32716" y="8255"/>
                </a:lnTo>
                <a:lnTo>
                  <a:pt x="31497" y="8509"/>
                </a:lnTo>
                <a:lnTo>
                  <a:pt x="30278" y="9144"/>
                </a:lnTo>
                <a:lnTo>
                  <a:pt x="44368" y="9144"/>
                </a:lnTo>
                <a:lnTo>
                  <a:pt x="42893" y="8763"/>
                </a:lnTo>
                <a:lnTo>
                  <a:pt x="41122" y="8382"/>
                </a:lnTo>
                <a:lnTo>
                  <a:pt x="39478" y="8128"/>
                </a:lnTo>
                <a:lnTo>
                  <a:pt x="36683" y="7874"/>
                </a:lnTo>
                <a:close/>
              </a:path>
              <a:path w="57784" h="33020">
                <a:moveTo>
                  <a:pt x="25161" y="0"/>
                </a:moveTo>
                <a:lnTo>
                  <a:pt x="21308" y="0"/>
                </a:lnTo>
                <a:lnTo>
                  <a:pt x="20204" y="126"/>
                </a:lnTo>
                <a:lnTo>
                  <a:pt x="18318" y="507"/>
                </a:lnTo>
                <a:lnTo>
                  <a:pt x="17536" y="634"/>
                </a:lnTo>
                <a:lnTo>
                  <a:pt x="16203" y="1142"/>
                </a:lnTo>
                <a:lnTo>
                  <a:pt x="15685" y="1269"/>
                </a:lnTo>
                <a:lnTo>
                  <a:pt x="14742" y="1777"/>
                </a:lnTo>
                <a:lnTo>
                  <a:pt x="14547" y="1904"/>
                </a:lnTo>
                <a:lnTo>
                  <a:pt x="11994" y="2412"/>
                </a:lnTo>
                <a:lnTo>
                  <a:pt x="29286" y="2413"/>
                </a:lnTo>
                <a:lnTo>
                  <a:pt x="28461" y="1524"/>
                </a:lnTo>
                <a:lnTo>
                  <a:pt x="27564" y="762"/>
                </a:lnTo>
                <a:lnTo>
                  <a:pt x="26932" y="254"/>
                </a:lnTo>
                <a:lnTo>
                  <a:pt x="26656" y="127"/>
                </a:lnTo>
                <a:lnTo>
                  <a:pt x="251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05483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90" h="31750">
                <a:moveTo>
                  <a:pt x="2276" y="0"/>
                </a:moveTo>
                <a:lnTo>
                  <a:pt x="1287" y="508"/>
                </a:lnTo>
                <a:lnTo>
                  <a:pt x="0" y="978"/>
                </a:lnTo>
                <a:lnTo>
                  <a:pt x="2000" y="1879"/>
                </a:lnTo>
                <a:lnTo>
                  <a:pt x="19848" y="6929"/>
                </a:lnTo>
                <a:lnTo>
                  <a:pt x="20837" y="7360"/>
                </a:lnTo>
                <a:lnTo>
                  <a:pt x="35343" y="22082"/>
                </a:lnTo>
                <a:lnTo>
                  <a:pt x="36833" y="25057"/>
                </a:lnTo>
                <a:lnTo>
                  <a:pt x="41479" y="31635"/>
                </a:lnTo>
                <a:lnTo>
                  <a:pt x="41237" y="30735"/>
                </a:lnTo>
                <a:lnTo>
                  <a:pt x="40927" y="29129"/>
                </a:lnTo>
                <a:lnTo>
                  <a:pt x="44699" y="21885"/>
                </a:lnTo>
                <a:lnTo>
                  <a:pt x="66149" y="21885"/>
                </a:lnTo>
                <a:lnTo>
                  <a:pt x="64743" y="21064"/>
                </a:lnTo>
                <a:lnTo>
                  <a:pt x="45676" y="14251"/>
                </a:lnTo>
                <a:lnTo>
                  <a:pt x="43123" y="12645"/>
                </a:lnTo>
                <a:lnTo>
                  <a:pt x="27403" y="6225"/>
                </a:lnTo>
                <a:lnTo>
                  <a:pt x="24643" y="5911"/>
                </a:lnTo>
                <a:lnTo>
                  <a:pt x="10614" y="2701"/>
                </a:lnTo>
                <a:lnTo>
                  <a:pt x="8256" y="2075"/>
                </a:lnTo>
                <a:lnTo>
                  <a:pt x="6048" y="1369"/>
                </a:lnTo>
                <a:lnTo>
                  <a:pt x="3104" y="351"/>
                </a:lnTo>
                <a:lnTo>
                  <a:pt x="2276" y="0"/>
                </a:lnTo>
                <a:close/>
              </a:path>
              <a:path w="72390" h="31750">
                <a:moveTo>
                  <a:pt x="66149" y="21885"/>
                </a:moveTo>
                <a:lnTo>
                  <a:pt x="44929" y="21885"/>
                </a:lnTo>
                <a:lnTo>
                  <a:pt x="47919" y="22082"/>
                </a:lnTo>
                <a:lnTo>
                  <a:pt x="53461" y="22630"/>
                </a:lnTo>
                <a:lnTo>
                  <a:pt x="72332" y="26036"/>
                </a:lnTo>
                <a:lnTo>
                  <a:pt x="69779" y="24196"/>
                </a:lnTo>
                <a:lnTo>
                  <a:pt x="68417" y="23295"/>
                </a:lnTo>
                <a:lnTo>
                  <a:pt x="66149" y="2188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114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241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24503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126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2463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56"/>
                </a:moveTo>
                <a:lnTo>
                  <a:pt x="0" y="0"/>
                </a:lnTo>
                <a:lnTo>
                  <a:pt x="229" y="0"/>
                </a:lnTo>
                <a:lnTo>
                  <a:pt x="229" y="273"/>
                </a:lnTo>
                <a:lnTo>
                  <a:pt x="0" y="156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2474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95"/>
                </a:moveTo>
                <a:lnTo>
                  <a:pt x="0" y="0"/>
                </a:lnTo>
                <a:lnTo>
                  <a:pt x="229" y="0"/>
                </a:lnTo>
                <a:lnTo>
                  <a:pt x="229" y="352"/>
                </a:lnTo>
                <a:lnTo>
                  <a:pt x="0" y="195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2486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273"/>
                </a:moveTo>
                <a:lnTo>
                  <a:pt x="0" y="0"/>
                </a:lnTo>
                <a:lnTo>
                  <a:pt x="241" y="0"/>
                </a:lnTo>
                <a:lnTo>
                  <a:pt x="241" y="430"/>
                </a:lnTo>
                <a:lnTo>
                  <a:pt x="0" y="273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2497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352"/>
                </a:moveTo>
                <a:lnTo>
                  <a:pt x="0" y="0"/>
                </a:lnTo>
                <a:lnTo>
                  <a:pt x="241" y="0"/>
                </a:lnTo>
                <a:lnTo>
                  <a:pt x="241" y="508"/>
                </a:lnTo>
                <a:lnTo>
                  <a:pt x="0" y="352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25101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275" y="0"/>
                </a:lnTo>
                <a:lnTo>
                  <a:pt x="275" y="548"/>
                </a:lnTo>
                <a:lnTo>
                  <a:pt x="114" y="469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25216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08"/>
                </a:moveTo>
                <a:lnTo>
                  <a:pt x="0" y="0"/>
                </a:lnTo>
                <a:lnTo>
                  <a:pt x="160" y="0"/>
                </a:lnTo>
                <a:lnTo>
                  <a:pt x="275" y="587"/>
                </a:lnTo>
                <a:lnTo>
                  <a:pt x="80" y="548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25377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48"/>
                </a:moveTo>
                <a:lnTo>
                  <a:pt x="0" y="0"/>
                </a:lnTo>
                <a:lnTo>
                  <a:pt x="229" y="0"/>
                </a:lnTo>
                <a:lnTo>
                  <a:pt x="229" y="626"/>
                </a:lnTo>
                <a:lnTo>
                  <a:pt x="0" y="548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25492" y="61732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587"/>
                </a:moveTo>
                <a:lnTo>
                  <a:pt x="0" y="0"/>
                </a:lnTo>
                <a:lnTo>
                  <a:pt x="229" y="0"/>
                </a:lnTo>
                <a:lnTo>
                  <a:pt x="229" y="665"/>
                </a:lnTo>
                <a:lnTo>
                  <a:pt x="0" y="587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25607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665"/>
                </a:moveTo>
                <a:lnTo>
                  <a:pt x="0" y="38"/>
                </a:lnTo>
                <a:lnTo>
                  <a:pt x="241" y="0"/>
                </a:lnTo>
                <a:lnTo>
                  <a:pt x="241" y="743"/>
                </a:lnTo>
                <a:lnTo>
                  <a:pt x="0" y="665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25722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04"/>
                </a:moveTo>
                <a:lnTo>
                  <a:pt x="0" y="38"/>
                </a:lnTo>
                <a:lnTo>
                  <a:pt x="241" y="0"/>
                </a:lnTo>
                <a:lnTo>
                  <a:pt x="241" y="783"/>
                </a:lnTo>
                <a:lnTo>
                  <a:pt x="0" y="704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2584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43"/>
                </a:moveTo>
                <a:lnTo>
                  <a:pt x="0" y="0"/>
                </a:lnTo>
                <a:lnTo>
                  <a:pt x="229" y="0"/>
                </a:lnTo>
                <a:lnTo>
                  <a:pt x="229" y="822"/>
                </a:lnTo>
                <a:lnTo>
                  <a:pt x="0" y="743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2596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83"/>
                </a:moveTo>
                <a:lnTo>
                  <a:pt x="0" y="0"/>
                </a:lnTo>
                <a:lnTo>
                  <a:pt x="229" y="0"/>
                </a:lnTo>
                <a:lnTo>
                  <a:pt x="229" y="861"/>
                </a:lnTo>
                <a:lnTo>
                  <a:pt x="0" y="783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2607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22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22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2619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61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61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632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275" y="0"/>
                </a:lnTo>
                <a:lnTo>
                  <a:pt x="275" y="939"/>
                </a:lnTo>
                <a:lnTo>
                  <a:pt x="114" y="90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2643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160" y="0"/>
                </a:lnTo>
                <a:lnTo>
                  <a:pt x="275" y="979"/>
                </a:lnTo>
                <a:lnTo>
                  <a:pt x="0" y="90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2659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78"/>
                </a:moveTo>
                <a:lnTo>
                  <a:pt x="0" y="38"/>
                </a:lnTo>
                <a:lnTo>
                  <a:pt x="229" y="0"/>
                </a:lnTo>
                <a:lnTo>
                  <a:pt x="229" y="1057"/>
                </a:lnTo>
                <a:lnTo>
                  <a:pt x="0" y="97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2671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18"/>
                </a:moveTo>
                <a:lnTo>
                  <a:pt x="0" y="38"/>
                </a:lnTo>
                <a:lnTo>
                  <a:pt x="229" y="0"/>
                </a:lnTo>
                <a:lnTo>
                  <a:pt x="229" y="1096"/>
                </a:lnTo>
                <a:lnTo>
                  <a:pt x="0" y="101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2682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57"/>
                </a:moveTo>
                <a:lnTo>
                  <a:pt x="0" y="0"/>
                </a:lnTo>
                <a:lnTo>
                  <a:pt x="241" y="0"/>
                </a:lnTo>
                <a:lnTo>
                  <a:pt x="241" y="1134"/>
                </a:lnTo>
                <a:lnTo>
                  <a:pt x="0" y="1057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2694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96"/>
                </a:moveTo>
                <a:lnTo>
                  <a:pt x="0" y="0"/>
                </a:lnTo>
                <a:lnTo>
                  <a:pt x="241" y="0"/>
                </a:lnTo>
                <a:lnTo>
                  <a:pt x="241" y="1173"/>
                </a:lnTo>
                <a:lnTo>
                  <a:pt x="0" y="1096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2706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34"/>
                </a:moveTo>
                <a:lnTo>
                  <a:pt x="0" y="0"/>
                </a:lnTo>
                <a:lnTo>
                  <a:pt x="229" y="0"/>
                </a:lnTo>
                <a:lnTo>
                  <a:pt x="229" y="1212"/>
                </a:lnTo>
                <a:lnTo>
                  <a:pt x="0" y="1134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2718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29" y="0"/>
                </a:lnTo>
                <a:lnTo>
                  <a:pt x="229" y="1252"/>
                </a:lnTo>
                <a:lnTo>
                  <a:pt x="0" y="1173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27298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52"/>
                </a:moveTo>
                <a:lnTo>
                  <a:pt x="0" y="40"/>
                </a:lnTo>
                <a:lnTo>
                  <a:pt x="241" y="0"/>
                </a:lnTo>
                <a:lnTo>
                  <a:pt x="241" y="1331"/>
                </a:lnTo>
                <a:lnTo>
                  <a:pt x="0" y="1252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27413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92"/>
                </a:moveTo>
                <a:lnTo>
                  <a:pt x="0" y="40"/>
                </a:lnTo>
                <a:lnTo>
                  <a:pt x="275" y="0"/>
                </a:lnTo>
                <a:lnTo>
                  <a:pt x="275" y="1370"/>
                </a:lnTo>
                <a:lnTo>
                  <a:pt x="126" y="1331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2753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31"/>
                </a:moveTo>
                <a:lnTo>
                  <a:pt x="0" y="0"/>
                </a:lnTo>
                <a:lnTo>
                  <a:pt x="149" y="0"/>
                </a:lnTo>
                <a:lnTo>
                  <a:pt x="275" y="1409"/>
                </a:lnTo>
                <a:lnTo>
                  <a:pt x="0" y="1331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2768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70"/>
                </a:moveTo>
                <a:lnTo>
                  <a:pt x="0" y="0"/>
                </a:lnTo>
                <a:lnTo>
                  <a:pt x="241" y="0"/>
                </a:lnTo>
                <a:lnTo>
                  <a:pt x="241" y="1448"/>
                </a:lnTo>
                <a:lnTo>
                  <a:pt x="0" y="137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2781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09"/>
                </a:moveTo>
                <a:lnTo>
                  <a:pt x="0" y="0"/>
                </a:lnTo>
                <a:lnTo>
                  <a:pt x="229" y="0"/>
                </a:lnTo>
                <a:lnTo>
                  <a:pt x="229" y="1488"/>
                </a:lnTo>
                <a:lnTo>
                  <a:pt x="0" y="1409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27930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48"/>
                </a:moveTo>
                <a:lnTo>
                  <a:pt x="0" y="0"/>
                </a:lnTo>
                <a:lnTo>
                  <a:pt x="229" y="0"/>
                </a:lnTo>
                <a:lnTo>
                  <a:pt x="229" y="1527"/>
                </a:lnTo>
                <a:lnTo>
                  <a:pt x="0" y="1448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28045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27"/>
                </a:moveTo>
                <a:lnTo>
                  <a:pt x="0" y="38"/>
                </a:lnTo>
                <a:lnTo>
                  <a:pt x="241" y="0"/>
                </a:lnTo>
                <a:lnTo>
                  <a:pt x="241" y="1644"/>
                </a:lnTo>
                <a:lnTo>
                  <a:pt x="0" y="1527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28160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66"/>
                </a:moveTo>
                <a:lnTo>
                  <a:pt x="0" y="38"/>
                </a:lnTo>
                <a:lnTo>
                  <a:pt x="241" y="0"/>
                </a:lnTo>
                <a:lnTo>
                  <a:pt x="241" y="1683"/>
                </a:lnTo>
                <a:lnTo>
                  <a:pt x="0" y="1566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28287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44"/>
                </a:moveTo>
                <a:lnTo>
                  <a:pt x="0" y="0"/>
                </a:lnTo>
                <a:lnTo>
                  <a:pt x="229" y="0"/>
                </a:lnTo>
                <a:lnTo>
                  <a:pt x="229" y="1723"/>
                </a:lnTo>
                <a:lnTo>
                  <a:pt x="0" y="1644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28402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83"/>
                </a:moveTo>
                <a:lnTo>
                  <a:pt x="0" y="0"/>
                </a:lnTo>
                <a:lnTo>
                  <a:pt x="229" y="0"/>
                </a:lnTo>
                <a:lnTo>
                  <a:pt x="229" y="1762"/>
                </a:lnTo>
                <a:lnTo>
                  <a:pt x="0" y="1683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2851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762"/>
                </a:moveTo>
                <a:lnTo>
                  <a:pt x="0" y="38"/>
                </a:lnTo>
                <a:lnTo>
                  <a:pt x="241" y="0"/>
                </a:lnTo>
                <a:lnTo>
                  <a:pt x="241" y="1840"/>
                </a:lnTo>
                <a:lnTo>
                  <a:pt x="0" y="1762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28632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801"/>
                </a:moveTo>
                <a:lnTo>
                  <a:pt x="0" y="38"/>
                </a:lnTo>
                <a:lnTo>
                  <a:pt x="275" y="0"/>
                </a:lnTo>
                <a:lnTo>
                  <a:pt x="275" y="1879"/>
                </a:lnTo>
                <a:lnTo>
                  <a:pt x="126" y="184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2875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40"/>
                </a:moveTo>
                <a:lnTo>
                  <a:pt x="0" y="0"/>
                </a:lnTo>
                <a:lnTo>
                  <a:pt x="149" y="0"/>
                </a:lnTo>
                <a:lnTo>
                  <a:pt x="264" y="1918"/>
                </a:lnTo>
                <a:lnTo>
                  <a:pt x="0" y="184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2890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79"/>
                </a:moveTo>
                <a:lnTo>
                  <a:pt x="0" y="0"/>
                </a:lnTo>
                <a:lnTo>
                  <a:pt x="241" y="0"/>
                </a:lnTo>
                <a:lnTo>
                  <a:pt x="241" y="1957"/>
                </a:lnTo>
                <a:lnTo>
                  <a:pt x="0" y="1879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29023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57"/>
                </a:moveTo>
                <a:lnTo>
                  <a:pt x="0" y="38"/>
                </a:lnTo>
                <a:lnTo>
                  <a:pt x="241" y="0"/>
                </a:lnTo>
                <a:lnTo>
                  <a:pt x="241" y="2036"/>
                </a:lnTo>
                <a:lnTo>
                  <a:pt x="0" y="1957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2914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96"/>
                </a:moveTo>
                <a:lnTo>
                  <a:pt x="0" y="38"/>
                </a:lnTo>
                <a:lnTo>
                  <a:pt x="229" y="0"/>
                </a:lnTo>
                <a:lnTo>
                  <a:pt x="229" y="2075"/>
                </a:lnTo>
                <a:lnTo>
                  <a:pt x="0" y="1996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2926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36"/>
                </a:moveTo>
                <a:lnTo>
                  <a:pt x="0" y="0"/>
                </a:lnTo>
                <a:lnTo>
                  <a:pt x="241" y="0"/>
                </a:lnTo>
                <a:lnTo>
                  <a:pt x="241" y="2114"/>
                </a:lnTo>
                <a:lnTo>
                  <a:pt x="0" y="2036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2937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75"/>
                </a:moveTo>
                <a:lnTo>
                  <a:pt x="0" y="0"/>
                </a:lnTo>
                <a:lnTo>
                  <a:pt x="241" y="0"/>
                </a:lnTo>
                <a:lnTo>
                  <a:pt x="241" y="2192"/>
                </a:lnTo>
                <a:lnTo>
                  <a:pt x="0" y="2075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2950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53"/>
                </a:moveTo>
                <a:lnTo>
                  <a:pt x="0" y="38"/>
                </a:lnTo>
                <a:lnTo>
                  <a:pt x="229" y="0"/>
                </a:lnTo>
                <a:lnTo>
                  <a:pt x="229" y="2271"/>
                </a:lnTo>
                <a:lnTo>
                  <a:pt x="0" y="2153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14" y="0"/>
                </a:moveTo>
                <a:lnTo>
                  <a:pt x="0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275" y="0"/>
                </a:moveTo>
                <a:lnTo>
                  <a:pt x="0" y="0"/>
                </a:lnTo>
                <a:lnTo>
                  <a:pt x="0" y="2271"/>
                </a:lnTo>
                <a:lnTo>
                  <a:pt x="160" y="1996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29851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14"/>
                </a:moveTo>
                <a:lnTo>
                  <a:pt x="0" y="0"/>
                </a:lnTo>
                <a:lnTo>
                  <a:pt x="275" y="0"/>
                </a:lnTo>
                <a:lnTo>
                  <a:pt x="275" y="1291"/>
                </a:lnTo>
                <a:lnTo>
                  <a:pt x="0" y="2114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30012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29" y="38"/>
                </a:moveTo>
                <a:lnTo>
                  <a:pt x="0" y="38"/>
                </a:lnTo>
                <a:lnTo>
                  <a:pt x="0" y="1761"/>
                </a:lnTo>
                <a:lnTo>
                  <a:pt x="229" y="900"/>
                </a:lnTo>
                <a:lnTo>
                  <a:pt x="229" y="38"/>
                </a:lnTo>
                <a:close/>
              </a:path>
              <a:path w="634" h="1904">
                <a:moveTo>
                  <a:pt x="229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30127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41" y="0"/>
                </a:moveTo>
                <a:lnTo>
                  <a:pt x="0" y="1330"/>
                </a:lnTo>
                <a:lnTo>
                  <a:pt x="241" y="430"/>
                </a:lnTo>
                <a:lnTo>
                  <a:pt x="241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30242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41" y="0"/>
                </a:moveTo>
                <a:lnTo>
                  <a:pt x="0" y="0"/>
                </a:lnTo>
                <a:lnTo>
                  <a:pt x="0" y="900"/>
                </a:lnTo>
                <a:lnTo>
                  <a:pt x="241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30368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34" y="234"/>
                </a:lnTo>
                <a:lnTo>
                  <a:pt x="0" y="43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16994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4" h="46354">
                <a:moveTo>
                  <a:pt x="15812" y="27054"/>
                </a:moveTo>
                <a:lnTo>
                  <a:pt x="15616" y="27719"/>
                </a:lnTo>
                <a:lnTo>
                  <a:pt x="15490" y="27954"/>
                </a:lnTo>
                <a:lnTo>
                  <a:pt x="15294" y="28542"/>
                </a:lnTo>
                <a:lnTo>
                  <a:pt x="15179" y="28776"/>
                </a:lnTo>
                <a:lnTo>
                  <a:pt x="15064" y="29129"/>
                </a:lnTo>
                <a:lnTo>
                  <a:pt x="14938" y="29364"/>
                </a:lnTo>
                <a:lnTo>
                  <a:pt x="14869" y="29560"/>
                </a:lnTo>
                <a:lnTo>
                  <a:pt x="14512" y="30225"/>
                </a:lnTo>
                <a:lnTo>
                  <a:pt x="14153" y="31008"/>
                </a:lnTo>
                <a:lnTo>
                  <a:pt x="13684" y="31753"/>
                </a:lnTo>
                <a:lnTo>
                  <a:pt x="13569" y="32027"/>
                </a:lnTo>
                <a:lnTo>
                  <a:pt x="13440" y="32183"/>
                </a:lnTo>
                <a:lnTo>
                  <a:pt x="12822" y="33162"/>
                </a:lnTo>
                <a:lnTo>
                  <a:pt x="12661" y="33357"/>
                </a:lnTo>
                <a:lnTo>
                  <a:pt x="6761" y="38213"/>
                </a:lnTo>
                <a:lnTo>
                  <a:pt x="6612" y="38487"/>
                </a:lnTo>
                <a:lnTo>
                  <a:pt x="5738" y="38800"/>
                </a:lnTo>
                <a:lnTo>
                  <a:pt x="3035" y="40287"/>
                </a:lnTo>
                <a:lnTo>
                  <a:pt x="1540" y="40993"/>
                </a:lnTo>
                <a:lnTo>
                  <a:pt x="95" y="41580"/>
                </a:lnTo>
                <a:lnTo>
                  <a:pt x="0" y="44672"/>
                </a:lnTo>
                <a:lnTo>
                  <a:pt x="1264" y="44908"/>
                </a:lnTo>
                <a:lnTo>
                  <a:pt x="3576" y="45378"/>
                </a:lnTo>
                <a:lnTo>
                  <a:pt x="6336" y="46043"/>
                </a:lnTo>
                <a:lnTo>
                  <a:pt x="8222" y="46043"/>
                </a:lnTo>
                <a:lnTo>
                  <a:pt x="10108" y="45965"/>
                </a:lnTo>
                <a:lnTo>
                  <a:pt x="24689" y="43890"/>
                </a:lnTo>
                <a:lnTo>
                  <a:pt x="26380" y="43538"/>
                </a:lnTo>
                <a:lnTo>
                  <a:pt x="28001" y="43146"/>
                </a:lnTo>
                <a:lnTo>
                  <a:pt x="30980" y="42363"/>
                </a:lnTo>
                <a:lnTo>
                  <a:pt x="33693" y="41580"/>
                </a:lnTo>
                <a:lnTo>
                  <a:pt x="1023" y="41540"/>
                </a:lnTo>
                <a:lnTo>
                  <a:pt x="1736" y="41384"/>
                </a:lnTo>
                <a:lnTo>
                  <a:pt x="14547" y="31165"/>
                </a:lnTo>
                <a:lnTo>
                  <a:pt x="17260" y="31008"/>
                </a:lnTo>
                <a:lnTo>
                  <a:pt x="22378" y="30774"/>
                </a:lnTo>
                <a:lnTo>
                  <a:pt x="29174" y="30578"/>
                </a:lnTo>
                <a:lnTo>
                  <a:pt x="29761" y="30578"/>
                </a:lnTo>
                <a:lnTo>
                  <a:pt x="28312" y="27680"/>
                </a:lnTo>
                <a:lnTo>
                  <a:pt x="28172" y="27289"/>
                </a:lnTo>
                <a:lnTo>
                  <a:pt x="19273" y="27289"/>
                </a:lnTo>
                <a:lnTo>
                  <a:pt x="17893" y="27250"/>
                </a:lnTo>
                <a:lnTo>
                  <a:pt x="16708" y="27172"/>
                </a:lnTo>
                <a:lnTo>
                  <a:pt x="15812" y="27054"/>
                </a:lnTo>
                <a:close/>
              </a:path>
              <a:path w="38734" h="46354">
                <a:moveTo>
                  <a:pt x="30037" y="31008"/>
                </a:moveTo>
                <a:lnTo>
                  <a:pt x="34291" y="35824"/>
                </a:lnTo>
                <a:lnTo>
                  <a:pt x="33027" y="36216"/>
                </a:lnTo>
                <a:lnTo>
                  <a:pt x="31727" y="36569"/>
                </a:lnTo>
                <a:lnTo>
                  <a:pt x="30393" y="36881"/>
                </a:lnTo>
                <a:lnTo>
                  <a:pt x="29059" y="37234"/>
                </a:lnTo>
                <a:lnTo>
                  <a:pt x="1931" y="41462"/>
                </a:lnTo>
                <a:lnTo>
                  <a:pt x="1264" y="41540"/>
                </a:lnTo>
                <a:lnTo>
                  <a:pt x="33724" y="41540"/>
                </a:lnTo>
                <a:lnTo>
                  <a:pt x="34165" y="40954"/>
                </a:lnTo>
                <a:lnTo>
                  <a:pt x="34682" y="40444"/>
                </a:lnTo>
                <a:lnTo>
                  <a:pt x="34796" y="40287"/>
                </a:lnTo>
                <a:lnTo>
                  <a:pt x="35073" y="40053"/>
                </a:lnTo>
                <a:lnTo>
                  <a:pt x="35234" y="39857"/>
                </a:lnTo>
                <a:lnTo>
                  <a:pt x="35464" y="39622"/>
                </a:lnTo>
                <a:lnTo>
                  <a:pt x="35625" y="39505"/>
                </a:lnTo>
                <a:lnTo>
                  <a:pt x="35821" y="39309"/>
                </a:lnTo>
                <a:lnTo>
                  <a:pt x="36097" y="39113"/>
                </a:lnTo>
                <a:lnTo>
                  <a:pt x="36327" y="38957"/>
                </a:lnTo>
                <a:lnTo>
                  <a:pt x="36522" y="38761"/>
                </a:lnTo>
                <a:lnTo>
                  <a:pt x="37120" y="38369"/>
                </a:lnTo>
                <a:lnTo>
                  <a:pt x="37592" y="38095"/>
                </a:lnTo>
                <a:lnTo>
                  <a:pt x="37868" y="37938"/>
                </a:lnTo>
                <a:lnTo>
                  <a:pt x="38098" y="37781"/>
                </a:lnTo>
                <a:lnTo>
                  <a:pt x="31512" y="32927"/>
                </a:lnTo>
                <a:lnTo>
                  <a:pt x="30037" y="31008"/>
                </a:lnTo>
                <a:close/>
              </a:path>
              <a:path w="38734" h="46354">
                <a:moveTo>
                  <a:pt x="15651" y="27484"/>
                </a:moveTo>
                <a:close/>
              </a:path>
              <a:path w="38734" h="46354">
                <a:moveTo>
                  <a:pt x="18330" y="0"/>
                </a:moveTo>
                <a:lnTo>
                  <a:pt x="12661" y="7321"/>
                </a:lnTo>
                <a:lnTo>
                  <a:pt x="12776" y="8338"/>
                </a:lnTo>
                <a:lnTo>
                  <a:pt x="15260" y="15661"/>
                </a:lnTo>
                <a:lnTo>
                  <a:pt x="15846" y="17108"/>
                </a:lnTo>
                <a:lnTo>
                  <a:pt x="16080" y="17971"/>
                </a:lnTo>
                <a:lnTo>
                  <a:pt x="16318" y="18988"/>
                </a:lnTo>
                <a:lnTo>
                  <a:pt x="16433" y="19810"/>
                </a:lnTo>
                <a:lnTo>
                  <a:pt x="16527" y="23256"/>
                </a:lnTo>
                <a:lnTo>
                  <a:pt x="16364" y="24705"/>
                </a:lnTo>
                <a:lnTo>
                  <a:pt x="16122" y="25879"/>
                </a:lnTo>
                <a:lnTo>
                  <a:pt x="15812" y="27054"/>
                </a:lnTo>
                <a:lnTo>
                  <a:pt x="16708" y="27172"/>
                </a:lnTo>
                <a:lnTo>
                  <a:pt x="17893" y="27250"/>
                </a:lnTo>
                <a:lnTo>
                  <a:pt x="19273" y="27289"/>
                </a:lnTo>
                <a:lnTo>
                  <a:pt x="20802" y="27289"/>
                </a:lnTo>
                <a:lnTo>
                  <a:pt x="22447" y="27250"/>
                </a:lnTo>
                <a:lnTo>
                  <a:pt x="25126" y="27054"/>
                </a:lnTo>
                <a:lnTo>
                  <a:pt x="26069" y="26937"/>
                </a:lnTo>
                <a:lnTo>
                  <a:pt x="26978" y="26780"/>
                </a:lnTo>
                <a:lnTo>
                  <a:pt x="27921" y="26584"/>
                </a:lnTo>
                <a:lnTo>
                  <a:pt x="27599" y="25527"/>
                </a:lnTo>
                <a:lnTo>
                  <a:pt x="27323" y="24431"/>
                </a:lnTo>
                <a:lnTo>
                  <a:pt x="27093" y="23256"/>
                </a:lnTo>
                <a:lnTo>
                  <a:pt x="26782" y="20750"/>
                </a:lnTo>
                <a:lnTo>
                  <a:pt x="26879" y="15661"/>
                </a:lnTo>
                <a:lnTo>
                  <a:pt x="30183" y="2114"/>
                </a:lnTo>
                <a:lnTo>
                  <a:pt x="28427" y="2114"/>
                </a:lnTo>
                <a:lnTo>
                  <a:pt x="21469" y="586"/>
                </a:lnTo>
                <a:lnTo>
                  <a:pt x="20411" y="273"/>
                </a:lnTo>
                <a:lnTo>
                  <a:pt x="19066" y="38"/>
                </a:lnTo>
                <a:lnTo>
                  <a:pt x="18330" y="0"/>
                </a:lnTo>
                <a:close/>
              </a:path>
              <a:path w="38734" h="46354">
                <a:moveTo>
                  <a:pt x="27921" y="26584"/>
                </a:moveTo>
                <a:lnTo>
                  <a:pt x="20802" y="27289"/>
                </a:lnTo>
                <a:lnTo>
                  <a:pt x="28172" y="27289"/>
                </a:lnTo>
                <a:lnTo>
                  <a:pt x="27921" y="26584"/>
                </a:lnTo>
                <a:close/>
              </a:path>
              <a:path w="38734" h="46354">
                <a:moveTo>
                  <a:pt x="30198" y="2074"/>
                </a:moveTo>
                <a:lnTo>
                  <a:pt x="29370" y="2114"/>
                </a:lnTo>
                <a:lnTo>
                  <a:pt x="30183" y="211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10784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59" h="71754">
                <a:moveTo>
                  <a:pt x="6060" y="51561"/>
                </a:moveTo>
                <a:lnTo>
                  <a:pt x="2081" y="63753"/>
                </a:lnTo>
                <a:lnTo>
                  <a:pt x="1805" y="64261"/>
                </a:lnTo>
                <a:lnTo>
                  <a:pt x="1057" y="65150"/>
                </a:lnTo>
                <a:lnTo>
                  <a:pt x="793" y="65531"/>
                </a:lnTo>
                <a:lnTo>
                  <a:pt x="275" y="66166"/>
                </a:lnTo>
                <a:lnTo>
                  <a:pt x="862" y="66928"/>
                </a:lnTo>
                <a:lnTo>
                  <a:pt x="1057" y="67055"/>
                </a:lnTo>
                <a:lnTo>
                  <a:pt x="4875" y="68325"/>
                </a:lnTo>
                <a:lnTo>
                  <a:pt x="6531" y="69087"/>
                </a:lnTo>
                <a:lnTo>
                  <a:pt x="7946" y="69595"/>
                </a:lnTo>
                <a:lnTo>
                  <a:pt x="8808" y="69849"/>
                </a:lnTo>
                <a:lnTo>
                  <a:pt x="9004" y="69976"/>
                </a:lnTo>
                <a:lnTo>
                  <a:pt x="9165" y="69976"/>
                </a:lnTo>
                <a:lnTo>
                  <a:pt x="11131" y="70484"/>
                </a:lnTo>
                <a:lnTo>
                  <a:pt x="13489" y="70865"/>
                </a:lnTo>
                <a:lnTo>
                  <a:pt x="17571" y="71246"/>
                </a:lnTo>
                <a:lnTo>
                  <a:pt x="18786" y="71143"/>
                </a:lnTo>
                <a:lnTo>
                  <a:pt x="18479" y="71119"/>
                </a:lnTo>
                <a:lnTo>
                  <a:pt x="18318" y="70992"/>
                </a:lnTo>
                <a:lnTo>
                  <a:pt x="22803" y="70992"/>
                </a:lnTo>
                <a:lnTo>
                  <a:pt x="23792" y="70611"/>
                </a:lnTo>
                <a:lnTo>
                  <a:pt x="24333" y="70484"/>
                </a:lnTo>
                <a:lnTo>
                  <a:pt x="25483" y="69976"/>
                </a:lnTo>
                <a:lnTo>
                  <a:pt x="26069" y="69595"/>
                </a:lnTo>
                <a:lnTo>
                  <a:pt x="27369" y="68833"/>
                </a:lnTo>
                <a:lnTo>
                  <a:pt x="28920" y="67817"/>
                </a:lnTo>
                <a:lnTo>
                  <a:pt x="19859" y="67817"/>
                </a:lnTo>
                <a:lnTo>
                  <a:pt x="19618" y="67690"/>
                </a:lnTo>
                <a:lnTo>
                  <a:pt x="30002" y="62356"/>
                </a:lnTo>
                <a:lnTo>
                  <a:pt x="29531" y="61721"/>
                </a:lnTo>
                <a:lnTo>
                  <a:pt x="29013" y="61213"/>
                </a:lnTo>
                <a:lnTo>
                  <a:pt x="28461" y="60578"/>
                </a:lnTo>
                <a:lnTo>
                  <a:pt x="8371" y="51942"/>
                </a:lnTo>
                <a:lnTo>
                  <a:pt x="6060" y="51561"/>
                </a:lnTo>
                <a:close/>
              </a:path>
              <a:path w="60959" h="71754">
                <a:moveTo>
                  <a:pt x="22803" y="70992"/>
                </a:moveTo>
                <a:lnTo>
                  <a:pt x="18318" y="70992"/>
                </a:lnTo>
                <a:lnTo>
                  <a:pt x="19066" y="71119"/>
                </a:lnTo>
                <a:lnTo>
                  <a:pt x="18786" y="71143"/>
                </a:lnTo>
                <a:lnTo>
                  <a:pt x="19066" y="71246"/>
                </a:lnTo>
                <a:lnTo>
                  <a:pt x="21469" y="71246"/>
                </a:lnTo>
                <a:lnTo>
                  <a:pt x="22332" y="71119"/>
                </a:lnTo>
                <a:lnTo>
                  <a:pt x="22803" y="70992"/>
                </a:lnTo>
                <a:close/>
              </a:path>
              <a:path w="60959" h="71754">
                <a:moveTo>
                  <a:pt x="21228" y="67690"/>
                </a:moveTo>
                <a:lnTo>
                  <a:pt x="19618" y="67690"/>
                </a:lnTo>
                <a:lnTo>
                  <a:pt x="19859" y="67817"/>
                </a:lnTo>
                <a:lnTo>
                  <a:pt x="20411" y="67817"/>
                </a:lnTo>
                <a:lnTo>
                  <a:pt x="21228" y="67690"/>
                </a:lnTo>
                <a:close/>
              </a:path>
              <a:path w="60959" h="71754">
                <a:moveTo>
                  <a:pt x="53749" y="41656"/>
                </a:moveTo>
                <a:lnTo>
                  <a:pt x="44388" y="41656"/>
                </a:lnTo>
                <a:lnTo>
                  <a:pt x="44181" y="41783"/>
                </a:lnTo>
                <a:lnTo>
                  <a:pt x="43560" y="42164"/>
                </a:lnTo>
                <a:lnTo>
                  <a:pt x="42813" y="42672"/>
                </a:lnTo>
                <a:lnTo>
                  <a:pt x="42111" y="43180"/>
                </a:lnTo>
                <a:lnTo>
                  <a:pt x="41479" y="43815"/>
                </a:lnTo>
                <a:lnTo>
                  <a:pt x="40892" y="44323"/>
                </a:lnTo>
                <a:lnTo>
                  <a:pt x="39478" y="46101"/>
                </a:lnTo>
                <a:lnTo>
                  <a:pt x="38778" y="47244"/>
                </a:lnTo>
                <a:lnTo>
                  <a:pt x="37937" y="48895"/>
                </a:lnTo>
                <a:lnTo>
                  <a:pt x="36798" y="52450"/>
                </a:lnTo>
                <a:lnTo>
                  <a:pt x="36120" y="54101"/>
                </a:lnTo>
                <a:lnTo>
                  <a:pt x="30508" y="61975"/>
                </a:lnTo>
                <a:lnTo>
                  <a:pt x="28783" y="63499"/>
                </a:lnTo>
                <a:lnTo>
                  <a:pt x="27645" y="64388"/>
                </a:lnTo>
                <a:lnTo>
                  <a:pt x="27346" y="64595"/>
                </a:lnTo>
                <a:lnTo>
                  <a:pt x="26656" y="65150"/>
                </a:lnTo>
                <a:lnTo>
                  <a:pt x="26046" y="65531"/>
                </a:lnTo>
                <a:lnTo>
                  <a:pt x="25552" y="65912"/>
                </a:lnTo>
                <a:lnTo>
                  <a:pt x="24655" y="66420"/>
                </a:lnTo>
                <a:lnTo>
                  <a:pt x="24110" y="66659"/>
                </a:lnTo>
                <a:lnTo>
                  <a:pt x="23861" y="66801"/>
                </a:lnTo>
                <a:lnTo>
                  <a:pt x="23079" y="67182"/>
                </a:lnTo>
                <a:lnTo>
                  <a:pt x="22573" y="67331"/>
                </a:lnTo>
                <a:lnTo>
                  <a:pt x="22332" y="67436"/>
                </a:lnTo>
                <a:lnTo>
                  <a:pt x="20756" y="67817"/>
                </a:lnTo>
                <a:lnTo>
                  <a:pt x="28920" y="67817"/>
                </a:lnTo>
                <a:lnTo>
                  <a:pt x="30198" y="66928"/>
                </a:lnTo>
                <a:lnTo>
                  <a:pt x="31788" y="65517"/>
                </a:lnTo>
                <a:lnTo>
                  <a:pt x="32294" y="65023"/>
                </a:lnTo>
                <a:lnTo>
                  <a:pt x="32555" y="64769"/>
                </a:lnTo>
                <a:lnTo>
                  <a:pt x="32785" y="64769"/>
                </a:lnTo>
                <a:lnTo>
                  <a:pt x="33383" y="64261"/>
                </a:lnTo>
                <a:lnTo>
                  <a:pt x="33889" y="63880"/>
                </a:lnTo>
                <a:lnTo>
                  <a:pt x="34567" y="63118"/>
                </a:lnTo>
                <a:lnTo>
                  <a:pt x="35073" y="62610"/>
                </a:lnTo>
                <a:lnTo>
                  <a:pt x="36407" y="60959"/>
                </a:lnTo>
                <a:lnTo>
                  <a:pt x="41398" y="49657"/>
                </a:lnTo>
                <a:lnTo>
                  <a:pt x="42261" y="48260"/>
                </a:lnTo>
                <a:lnTo>
                  <a:pt x="49149" y="43815"/>
                </a:lnTo>
                <a:lnTo>
                  <a:pt x="50046" y="43434"/>
                </a:lnTo>
                <a:lnTo>
                  <a:pt x="51345" y="42926"/>
                </a:lnTo>
                <a:lnTo>
                  <a:pt x="52093" y="42672"/>
                </a:lnTo>
                <a:lnTo>
                  <a:pt x="52886" y="42164"/>
                </a:lnTo>
                <a:lnTo>
                  <a:pt x="53533" y="41783"/>
                </a:lnTo>
                <a:lnTo>
                  <a:pt x="44354" y="41783"/>
                </a:lnTo>
                <a:lnTo>
                  <a:pt x="53615" y="41734"/>
                </a:lnTo>
                <a:lnTo>
                  <a:pt x="53749" y="41656"/>
                </a:lnTo>
                <a:close/>
              </a:path>
              <a:path w="60959" h="71754">
                <a:moveTo>
                  <a:pt x="32335" y="64984"/>
                </a:moveTo>
                <a:lnTo>
                  <a:pt x="32199" y="65023"/>
                </a:lnTo>
                <a:lnTo>
                  <a:pt x="32335" y="64984"/>
                </a:lnTo>
                <a:close/>
              </a:path>
              <a:path w="60959" h="71754">
                <a:moveTo>
                  <a:pt x="32785" y="64769"/>
                </a:moveTo>
                <a:lnTo>
                  <a:pt x="32555" y="64769"/>
                </a:lnTo>
                <a:lnTo>
                  <a:pt x="32335" y="64984"/>
                </a:lnTo>
                <a:lnTo>
                  <a:pt x="32636" y="64896"/>
                </a:lnTo>
                <a:lnTo>
                  <a:pt x="32785" y="64769"/>
                </a:lnTo>
                <a:close/>
              </a:path>
              <a:path w="60959" h="71754">
                <a:moveTo>
                  <a:pt x="21891" y="20700"/>
                </a:moveTo>
                <a:lnTo>
                  <a:pt x="793" y="20700"/>
                </a:lnTo>
                <a:lnTo>
                  <a:pt x="1037" y="21462"/>
                </a:lnTo>
                <a:lnTo>
                  <a:pt x="2161" y="24637"/>
                </a:lnTo>
                <a:lnTo>
                  <a:pt x="3024" y="27304"/>
                </a:lnTo>
                <a:lnTo>
                  <a:pt x="6209" y="45592"/>
                </a:lnTo>
                <a:lnTo>
                  <a:pt x="7394" y="45084"/>
                </a:lnTo>
                <a:lnTo>
                  <a:pt x="10660" y="43560"/>
                </a:lnTo>
                <a:lnTo>
                  <a:pt x="11637" y="42925"/>
                </a:lnTo>
                <a:lnTo>
                  <a:pt x="13708" y="41655"/>
                </a:lnTo>
                <a:lnTo>
                  <a:pt x="15927" y="40131"/>
                </a:lnTo>
                <a:lnTo>
                  <a:pt x="17180" y="39115"/>
                </a:lnTo>
                <a:lnTo>
                  <a:pt x="17697" y="38734"/>
                </a:lnTo>
                <a:lnTo>
                  <a:pt x="18479" y="37972"/>
                </a:lnTo>
                <a:lnTo>
                  <a:pt x="19342" y="36702"/>
                </a:lnTo>
                <a:lnTo>
                  <a:pt x="19959" y="35686"/>
                </a:lnTo>
                <a:lnTo>
                  <a:pt x="20482" y="34670"/>
                </a:lnTo>
                <a:lnTo>
                  <a:pt x="20837" y="34035"/>
                </a:lnTo>
                <a:lnTo>
                  <a:pt x="22729" y="27304"/>
                </a:lnTo>
                <a:lnTo>
                  <a:pt x="22610" y="23494"/>
                </a:lnTo>
                <a:lnTo>
                  <a:pt x="22297" y="21970"/>
                </a:lnTo>
                <a:lnTo>
                  <a:pt x="22102" y="21208"/>
                </a:lnTo>
                <a:lnTo>
                  <a:pt x="21891" y="20700"/>
                </a:lnTo>
                <a:close/>
              </a:path>
              <a:path w="60959" h="71754">
                <a:moveTo>
                  <a:pt x="43192" y="3937"/>
                </a:moveTo>
                <a:lnTo>
                  <a:pt x="24540" y="3936"/>
                </a:lnTo>
                <a:lnTo>
                  <a:pt x="25276" y="4064"/>
                </a:lnTo>
                <a:lnTo>
                  <a:pt x="26621" y="4191"/>
                </a:lnTo>
                <a:lnTo>
                  <a:pt x="27679" y="4572"/>
                </a:lnTo>
                <a:lnTo>
                  <a:pt x="36407" y="6096"/>
                </a:lnTo>
                <a:lnTo>
                  <a:pt x="35540" y="8509"/>
                </a:lnTo>
                <a:lnTo>
                  <a:pt x="32994" y="24384"/>
                </a:lnTo>
                <a:lnTo>
                  <a:pt x="33105" y="25654"/>
                </a:lnTo>
                <a:lnTo>
                  <a:pt x="37822" y="36957"/>
                </a:lnTo>
                <a:lnTo>
                  <a:pt x="38454" y="37719"/>
                </a:lnTo>
                <a:lnTo>
                  <a:pt x="44260" y="41734"/>
                </a:lnTo>
                <a:lnTo>
                  <a:pt x="53749" y="41656"/>
                </a:lnTo>
                <a:lnTo>
                  <a:pt x="60465" y="33274"/>
                </a:lnTo>
                <a:lnTo>
                  <a:pt x="60421" y="29845"/>
                </a:lnTo>
                <a:lnTo>
                  <a:pt x="55313" y="23495"/>
                </a:lnTo>
                <a:lnTo>
                  <a:pt x="55163" y="23368"/>
                </a:lnTo>
                <a:lnTo>
                  <a:pt x="46142" y="10287"/>
                </a:lnTo>
                <a:lnTo>
                  <a:pt x="46044" y="9652"/>
                </a:lnTo>
                <a:lnTo>
                  <a:pt x="43330" y="4064"/>
                </a:lnTo>
                <a:lnTo>
                  <a:pt x="43192" y="3937"/>
                </a:lnTo>
                <a:close/>
              </a:path>
              <a:path w="60959" h="71754">
                <a:moveTo>
                  <a:pt x="23436" y="0"/>
                </a:moveTo>
                <a:lnTo>
                  <a:pt x="0" y="20827"/>
                </a:lnTo>
                <a:lnTo>
                  <a:pt x="793" y="20700"/>
                </a:lnTo>
                <a:lnTo>
                  <a:pt x="21891" y="20700"/>
                </a:lnTo>
                <a:lnTo>
                  <a:pt x="21469" y="19684"/>
                </a:lnTo>
                <a:lnTo>
                  <a:pt x="20756" y="18287"/>
                </a:lnTo>
                <a:lnTo>
                  <a:pt x="20204" y="17017"/>
                </a:lnTo>
                <a:lnTo>
                  <a:pt x="19856" y="16001"/>
                </a:lnTo>
                <a:lnTo>
                  <a:pt x="19422" y="14604"/>
                </a:lnTo>
                <a:lnTo>
                  <a:pt x="19146" y="13461"/>
                </a:lnTo>
                <a:lnTo>
                  <a:pt x="18957" y="12064"/>
                </a:lnTo>
                <a:lnTo>
                  <a:pt x="19023" y="7238"/>
                </a:lnTo>
                <a:lnTo>
                  <a:pt x="24540" y="3936"/>
                </a:lnTo>
                <a:lnTo>
                  <a:pt x="43192" y="3937"/>
                </a:lnTo>
                <a:lnTo>
                  <a:pt x="42778" y="3556"/>
                </a:lnTo>
                <a:lnTo>
                  <a:pt x="42468" y="3429"/>
                </a:lnTo>
                <a:lnTo>
                  <a:pt x="41479" y="2794"/>
                </a:lnTo>
                <a:lnTo>
                  <a:pt x="40731" y="2540"/>
                </a:lnTo>
                <a:lnTo>
                  <a:pt x="29680" y="1524"/>
                </a:lnTo>
                <a:lnTo>
                  <a:pt x="28933" y="1270"/>
                </a:lnTo>
                <a:lnTo>
                  <a:pt x="28070" y="1016"/>
                </a:lnTo>
                <a:lnTo>
                  <a:pt x="26150" y="508"/>
                </a:lnTo>
                <a:lnTo>
                  <a:pt x="22918" y="507"/>
                </a:lnTo>
                <a:lnTo>
                  <a:pt x="23436" y="0"/>
                </a:lnTo>
                <a:close/>
              </a:path>
              <a:path w="60959" h="71754">
                <a:moveTo>
                  <a:pt x="39984" y="2286"/>
                </a:moveTo>
                <a:lnTo>
                  <a:pt x="38684" y="2286"/>
                </a:lnTo>
                <a:lnTo>
                  <a:pt x="37546" y="2413"/>
                </a:lnTo>
                <a:lnTo>
                  <a:pt x="35660" y="2540"/>
                </a:lnTo>
                <a:lnTo>
                  <a:pt x="40731" y="2540"/>
                </a:lnTo>
                <a:lnTo>
                  <a:pt x="39984" y="2286"/>
                </a:lnTo>
                <a:close/>
              </a:path>
              <a:path w="60959" h="71754">
                <a:moveTo>
                  <a:pt x="24540" y="381"/>
                </a:moveTo>
                <a:lnTo>
                  <a:pt x="23988" y="381"/>
                </a:lnTo>
                <a:lnTo>
                  <a:pt x="23436" y="507"/>
                </a:lnTo>
                <a:lnTo>
                  <a:pt x="26150" y="508"/>
                </a:lnTo>
                <a:lnTo>
                  <a:pt x="24540" y="381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08312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5" h="53975">
                <a:moveTo>
                  <a:pt x="2748" y="44243"/>
                </a:moveTo>
                <a:lnTo>
                  <a:pt x="1958" y="45104"/>
                </a:lnTo>
                <a:lnTo>
                  <a:pt x="1448" y="45613"/>
                </a:lnTo>
                <a:lnTo>
                  <a:pt x="0" y="46866"/>
                </a:lnTo>
                <a:lnTo>
                  <a:pt x="2046" y="47806"/>
                </a:lnTo>
                <a:lnTo>
                  <a:pt x="29761" y="53679"/>
                </a:lnTo>
                <a:lnTo>
                  <a:pt x="31612" y="53639"/>
                </a:lnTo>
                <a:lnTo>
                  <a:pt x="41203" y="52426"/>
                </a:lnTo>
                <a:lnTo>
                  <a:pt x="41628" y="52386"/>
                </a:lnTo>
                <a:lnTo>
                  <a:pt x="42767" y="52191"/>
                </a:lnTo>
                <a:lnTo>
                  <a:pt x="43514" y="51995"/>
                </a:lnTo>
                <a:lnTo>
                  <a:pt x="44779" y="51565"/>
                </a:lnTo>
                <a:lnTo>
                  <a:pt x="45251" y="51329"/>
                </a:lnTo>
                <a:lnTo>
                  <a:pt x="45722" y="51133"/>
                </a:lnTo>
                <a:lnTo>
                  <a:pt x="46631" y="50585"/>
                </a:lnTo>
                <a:lnTo>
                  <a:pt x="47537" y="49880"/>
                </a:lnTo>
                <a:lnTo>
                  <a:pt x="48097" y="49371"/>
                </a:lnTo>
                <a:lnTo>
                  <a:pt x="22562" y="49371"/>
                </a:lnTo>
                <a:lnTo>
                  <a:pt x="21538" y="49294"/>
                </a:lnTo>
                <a:lnTo>
                  <a:pt x="21363" y="49254"/>
                </a:lnTo>
                <a:lnTo>
                  <a:pt x="19974" y="49254"/>
                </a:lnTo>
                <a:lnTo>
                  <a:pt x="18479" y="49176"/>
                </a:lnTo>
                <a:lnTo>
                  <a:pt x="7348" y="46357"/>
                </a:lnTo>
                <a:lnTo>
                  <a:pt x="3530" y="45104"/>
                </a:lnTo>
                <a:lnTo>
                  <a:pt x="3334" y="44947"/>
                </a:lnTo>
                <a:lnTo>
                  <a:pt x="3139" y="44752"/>
                </a:lnTo>
                <a:lnTo>
                  <a:pt x="2748" y="44243"/>
                </a:lnTo>
                <a:close/>
              </a:path>
              <a:path w="69215" h="53975">
                <a:moveTo>
                  <a:pt x="55313" y="0"/>
                </a:moveTo>
                <a:lnTo>
                  <a:pt x="55704" y="586"/>
                </a:lnTo>
                <a:lnTo>
                  <a:pt x="56532" y="1016"/>
                </a:lnTo>
                <a:lnTo>
                  <a:pt x="57199" y="1291"/>
                </a:lnTo>
                <a:lnTo>
                  <a:pt x="57636" y="1448"/>
                </a:lnTo>
                <a:lnTo>
                  <a:pt x="57785" y="1526"/>
                </a:lnTo>
                <a:lnTo>
                  <a:pt x="63018" y="10570"/>
                </a:lnTo>
                <a:lnTo>
                  <a:pt x="62912" y="11431"/>
                </a:lnTo>
                <a:lnTo>
                  <a:pt x="50241" y="22160"/>
                </a:lnTo>
                <a:lnTo>
                  <a:pt x="49333" y="22473"/>
                </a:lnTo>
                <a:lnTo>
                  <a:pt x="43790" y="28033"/>
                </a:lnTo>
                <a:lnTo>
                  <a:pt x="43675" y="28307"/>
                </a:lnTo>
                <a:lnTo>
                  <a:pt x="34858" y="43034"/>
                </a:lnTo>
                <a:lnTo>
                  <a:pt x="34245" y="43617"/>
                </a:lnTo>
                <a:lnTo>
                  <a:pt x="23194" y="49371"/>
                </a:lnTo>
                <a:lnTo>
                  <a:pt x="48097" y="49371"/>
                </a:lnTo>
                <a:lnTo>
                  <a:pt x="50669" y="41384"/>
                </a:lnTo>
                <a:lnTo>
                  <a:pt x="50884" y="40014"/>
                </a:lnTo>
                <a:lnTo>
                  <a:pt x="60660" y="27446"/>
                </a:lnTo>
                <a:lnTo>
                  <a:pt x="61799" y="26662"/>
                </a:lnTo>
                <a:lnTo>
                  <a:pt x="62351" y="26232"/>
                </a:lnTo>
                <a:lnTo>
                  <a:pt x="62822" y="25762"/>
                </a:lnTo>
                <a:lnTo>
                  <a:pt x="63340" y="25292"/>
                </a:lnTo>
                <a:lnTo>
                  <a:pt x="68756" y="15073"/>
                </a:lnTo>
                <a:lnTo>
                  <a:pt x="68704" y="12684"/>
                </a:lnTo>
                <a:lnTo>
                  <a:pt x="55980" y="351"/>
                </a:lnTo>
                <a:lnTo>
                  <a:pt x="55313" y="0"/>
                </a:lnTo>
                <a:close/>
              </a:path>
              <a:path w="69215" h="53975">
                <a:moveTo>
                  <a:pt x="21227" y="49222"/>
                </a:moveTo>
                <a:lnTo>
                  <a:pt x="19974" y="49254"/>
                </a:lnTo>
                <a:lnTo>
                  <a:pt x="21363" y="49254"/>
                </a:lnTo>
                <a:lnTo>
                  <a:pt x="21227" y="49222"/>
                </a:lnTo>
                <a:close/>
              </a:path>
              <a:path w="69215" h="53975">
                <a:moveTo>
                  <a:pt x="20791" y="49059"/>
                </a:moveTo>
                <a:lnTo>
                  <a:pt x="21227" y="49222"/>
                </a:lnTo>
                <a:lnTo>
                  <a:pt x="21538" y="49215"/>
                </a:lnTo>
                <a:lnTo>
                  <a:pt x="20791" y="49059"/>
                </a:lnTo>
                <a:close/>
              </a:path>
              <a:path w="69215" h="53975">
                <a:moveTo>
                  <a:pt x="35027" y="42872"/>
                </a:moveTo>
                <a:lnTo>
                  <a:pt x="34671" y="43146"/>
                </a:lnTo>
                <a:lnTo>
                  <a:pt x="34858" y="43034"/>
                </a:lnTo>
                <a:lnTo>
                  <a:pt x="35027" y="42872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1684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505" y="79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16844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1057" y="3054"/>
                </a:lnTo>
                <a:lnTo>
                  <a:pt x="1057" y="156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1735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551" y="2975"/>
                </a:lnTo>
                <a:lnTo>
                  <a:pt x="1103" y="3053"/>
                </a:lnTo>
                <a:lnTo>
                  <a:pt x="1103" y="195"/>
                </a:lnTo>
                <a:lnTo>
                  <a:pt x="551" y="77"/>
                </a:lnTo>
                <a:lnTo>
                  <a:pt x="0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17902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05" y="2975"/>
                </a:lnTo>
                <a:lnTo>
                  <a:pt x="1057" y="3093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18454" y="61622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7"/>
                </a:lnTo>
                <a:lnTo>
                  <a:pt x="1057" y="3093"/>
                </a:lnTo>
                <a:lnTo>
                  <a:pt x="1057" y="195"/>
                </a:lnTo>
                <a:lnTo>
                  <a:pt x="505" y="116"/>
                </a:lnTo>
                <a:lnTo>
                  <a:pt x="0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1896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1103" y="3093"/>
                </a:lnTo>
                <a:lnTo>
                  <a:pt x="1103" y="195"/>
                </a:lnTo>
                <a:lnTo>
                  <a:pt x="551" y="79"/>
                </a:lnTo>
                <a:lnTo>
                  <a:pt x="0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1951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20064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2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14"/>
                </a:lnTo>
                <a:lnTo>
                  <a:pt x="1103" y="3171"/>
                </a:lnTo>
                <a:lnTo>
                  <a:pt x="1103" y="273"/>
                </a:lnTo>
                <a:lnTo>
                  <a:pt x="551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2112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54"/>
                </a:lnTo>
                <a:lnTo>
                  <a:pt x="1069" y="3172"/>
                </a:lnTo>
                <a:lnTo>
                  <a:pt x="1069" y="274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21674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17" y="3015"/>
                </a:lnTo>
                <a:lnTo>
                  <a:pt x="1057" y="3171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22192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40" y="3053"/>
                </a:lnTo>
                <a:lnTo>
                  <a:pt x="1092" y="3171"/>
                </a:lnTo>
                <a:lnTo>
                  <a:pt x="1092" y="273"/>
                </a:lnTo>
                <a:lnTo>
                  <a:pt x="540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2273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54"/>
                </a:lnTo>
                <a:lnTo>
                  <a:pt x="1069" y="3211"/>
                </a:lnTo>
                <a:lnTo>
                  <a:pt x="1069" y="274"/>
                </a:lnTo>
                <a:lnTo>
                  <a:pt x="517" y="156"/>
                </a:lnTo>
                <a:lnTo>
                  <a:pt x="0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23284" y="6173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897"/>
                </a:lnTo>
                <a:lnTo>
                  <a:pt x="1069" y="3210"/>
                </a:lnTo>
                <a:lnTo>
                  <a:pt x="1069" y="273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23802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24354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24906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425412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25964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92"/>
                </a:lnTo>
                <a:lnTo>
                  <a:pt x="1057" y="3288"/>
                </a:lnTo>
                <a:lnTo>
                  <a:pt x="1057" y="312"/>
                </a:lnTo>
                <a:lnTo>
                  <a:pt x="0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26516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05" y="3132"/>
                </a:lnTo>
                <a:lnTo>
                  <a:pt x="1057" y="3289"/>
                </a:lnTo>
                <a:lnTo>
                  <a:pt x="1057" y="313"/>
                </a:lnTo>
                <a:lnTo>
                  <a:pt x="0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27022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551" y="3132"/>
                </a:lnTo>
                <a:lnTo>
                  <a:pt x="1103" y="3328"/>
                </a:lnTo>
                <a:lnTo>
                  <a:pt x="1103" y="352"/>
                </a:lnTo>
                <a:lnTo>
                  <a:pt x="551" y="156"/>
                </a:lnTo>
                <a:lnTo>
                  <a:pt x="0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27574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75"/>
                </a:moveTo>
                <a:lnTo>
                  <a:pt x="0" y="0"/>
                </a:lnTo>
                <a:lnTo>
                  <a:pt x="1057" y="391"/>
                </a:lnTo>
                <a:lnTo>
                  <a:pt x="1057" y="3367"/>
                </a:lnTo>
                <a:lnTo>
                  <a:pt x="0" y="2975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28126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57" y="3367"/>
                </a:lnTo>
                <a:lnTo>
                  <a:pt x="1057" y="351"/>
                </a:lnTo>
                <a:lnTo>
                  <a:pt x="505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28632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69" y="3367"/>
                </a:lnTo>
                <a:lnTo>
                  <a:pt x="1069" y="351"/>
                </a:lnTo>
                <a:lnTo>
                  <a:pt x="551" y="155"/>
                </a:lnTo>
                <a:lnTo>
                  <a:pt x="0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29184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17" y="3211"/>
                </a:lnTo>
                <a:lnTo>
                  <a:pt x="1057" y="3446"/>
                </a:lnTo>
                <a:lnTo>
                  <a:pt x="1057" y="431"/>
                </a:lnTo>
                <a:lnTo>
                  <a:pt x="517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29701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40" y="3250"/>
                </a:lnTo>
                <a:lnTo>
                  <a:pt x="1092" y="3446"/>
                </a:lnTo>
                <a:lnTo>
                  <a:pt x="1092" y="430"/>
                </a:lnTo>
                <a:lnTo>
                  <a:pt x="540" y="235"/>
                </a:lnTo>
                <a:lnTo>
                  <a:pt x="0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30242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4"/>
                </a:lnTo>
                <a:lnTo>
                  <a:pt x="551" y="3210"/>
                </a:lnTo>
                <a:lnTo>
                  <a:pt x="1069" y="3444"/>
                </a:lnTo>
                <a:lnTo>
                  <a:pt x="1069" y="390"/>
                </a:lnTo>
                <a:lnTo>
                  <a:pt x="0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30794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15"/>
                </a:moveTo>
                <a:lnTo>
                  <a:pt x="0" y="0"/>
                </a:lnTo>
                <a:lnTo>
                  <a:pt x="1069" y="431"/>
                </a:lnTo>
                <a:lnTo>
                  <a:pt x="1069" y="3485"/>
                </a:lnTo>
                <a:lnTo>
                  <a:pt x="0" y="3015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31311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54"/>
                </a:moveTo>
                <a:lnTo>
                  <a:pt x="0" y="0"/>
                </a:lnTo>
                <a:lnTo>
                  <a:pt x="1103" y="470"/>
                </a:lnTo>
                <a:lnTo>
                  <a:pt x="1103" y="3523"/>
                </a:lnTo>
                <a:lnTo>
                  <a:pt x="0" y="3054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3186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51" y="328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32415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05" y="332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32921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28"/>
                </a:lnTo>
                <a:lnTo>
                  <a:pt x="1103" y="3601"/>
                </a:lnTo>
                <a:lnTo>
                  <a:pt x="1103" y="469"/>
                </a:lnTo>
                <a:lnTo>
                  <a:pt x="0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3347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67"/>
                </a:lnTo>
                <a:lnTo>
                  <a:pt x="1057" y="3680"/>
                </a:lnTo>
                <a:lnTo>
                  <a:pt x="1057" y="508"/>
                </a:lnTo>
                <a:lnTo>
                  <a:pt x="551" y="234"/>
                </a:lnTo>
                <a:lnTo>
                  <a:pt x="0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34025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132"/>
                </a:lnTo>
                <a:lnTo>
                  <a:pt x="505" y="3446"/>
                </a:lnTo>
                <a:lnTo>
                  <a:pt x="1057" y="3719"/>
                </a:lnTo>
                <a:lnTo>
                  <a:pt x="1057" y="548"/>
                </a:lnTo>
                <a:lnTo>
                  <a:pt x="0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34531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172"/>
                </a:moveTo>
                <a:lnTo>
                  <a:pt x="0" y="0"/>
                </a:lnTo>
                <a:lnTo>
                  <a:pt x="1103" y="548"/>
                </a:lnTo>
                <a:lnTo>
                  <a:pt x="1103" y="3798"/>
                </a:lnTo>
                <a:lnTo>
                  <a:pt x="0" y="3172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3508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171"/>
                </a:lnTo>
                <a:lnTo>
                  <a:pt x="1057" y="3836"/>
                </a:lnTo>
                <a:lnTo>
                  <a:pt x="1057" y="586"/>
                </a:lnTo>
                <a:lnTo>
                  <a:pt x="551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35635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250"/>
                </a:moveTo>
                <a:lnTo>
                  <a:pt x="0" y="0"/>
                </a:lnTo>
                <a:lnTo>
                  <a:pt x="1057" y="626"/>
                </a:lnTo>
                <a:lnTo>
                  <a:pt x="1057" y="3915"/>
                </a:lnTo>
                <a:lnTo>
                  <a:pt x="0" y="325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36141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50"/>
                </a:lnTo>
                <a:lnTo>
                  <a:pt x="551" y="3602"/>
                </a:lnTo>
                <a:lnTo>
                  <a:pt x="1103" y="3994"/>
                </a:lnTo>
                <a:lnTo>
                  <a:pt x="1103" y="626"/>
                </a:lnTo>
                <a:lnTo>
                  <a:pt x="0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36693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89"/>
                </a:lnTo>
                <a:lnTo>
                  <a:pt x="551" y="3680"/>
                </a:lnTo>
                <a:lnTo>
                  <a:pt x="1057" y="4071"/>
                </a:lnTo>
                <a:lnTo>
                  <a:pt x="1057" y="665"/>
                </a:lnTo>
                <a:lnTo>
                  <a:pt x="551" y="312"/>
                </a:lnTo>
                <a:lnTo>
                  <a:pt x="0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37245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368"/>
                </a:lnTo>
                <a:lnTo>
                  <a:pt x="551" y="3758"/>
                </a:lnTo>
                <a:lnTo>
                  <a:pt x="1057" y="4190"/>
                </a:lnTo>
                <a:lnTo>
                  <a:pt x="1057" y="705"/>
                </a:lnTo>
                <a:lnTo>
                  <a:pt x="505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37751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405"/>
                </a:lnTo>
                <a:lnTo>
                  <a:pt x="551" y="3837"/>
                </a:lnTo>
                <a:lnTo>
                  <a:pt x="1103" y="4307"/>
                </a:lnTo>
                <a:lnTo>
                  <a:pt x="1103" y="705"/>
                </a:lnTo>
                <a:lnTo>
                  <a:pt x="0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38303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485"/>
                </a:lnTo>
                <a:lnTo>
                  <a:pt x="551" y="3954"/>
                </a:lnTo>
                <a:lnTo>
                  <a:pt x="1069" y="4463"/>
                </a:lnTo>
                <a:lnTo>
                  <a:pt x="1069" y="743"/>
                </a:lnTo>
                <a:lnTo>
                  <a:pt x="551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38855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601"/>
                </a:lnTo>
                <a:lnTo>
                  <a:pt x="551" y="4149"/>
                </a:lnTo>
                <a:lnTo>
                  <a:pt x="1069" y="4697"/>
                </a:lnTo>
                <a:lnTo>
                  <a:pt x="1069" y="821"/>
                </a:lnTo>
                <a:lnTo>
                  <a:pt x="517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39372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719"/>
                </a:lnTo>
                <a:lnTo>
                  <a:pt x="586" y="4307"/>
                </a:lnTo>
                <a:lnTo>
                  <a:pt x="816" y="4621"/>
                </a:lnTo>
                <a:lnTo>
                  <a:pt x="1092" y="4933"/>
                </a:lnTo>
                <a:lnTo>
                  <a:pt x="1092" y="901"/>
                </a:lnTo>
                <a:lnTo>
                  <a:pt x="551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39924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3876"/>
                </a:lnTo>
                <a:lnTo>
                  <a:pt x="816" y="4894"/>
                </a:lnTo>
                <a:lnTo>
                  <a:pt x="1057" y="5286"/>
                </a:lnTo>
                <a:lnTo>
                  <a:pt x="1057" y="940"/>
                </a:lnTo>
                <a:lnTo>
                  <a:pt x="0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40465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4032"/>
                </a:lnTo>
                <a:lnTo>
                  <a:pt x="747" y="5167"/>
                </a:lnTo>
                <a:lnTo>
                  <a:pt x="1069" y="5011"/>
                </a:lnTo>
                <a:lnTo>
                  <a:pt x="1069" y="1018"/>
                </a:lnTo>
                <a:lnTo>
                  <a:pt x="551" y="469"/>
                </a:lnTo>
                <a:lnTo>
                  <a:pt x="0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40982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4346"/>
                </a:lnTo>
                <a:lnTo>
                  <a:pt x="229" y="4697"/>
                </a:lnTo>
                <a:lnTo>
                  <a:pt x="1057" y="4228"/>
                </a:lnTo>
                <a:lnTo>
                  <a:pt x="1057" y="1096"/>
                </a:lnTo>
                <a:lnTo>
                  <a:pt x="551" y="548"/>
                </a:lnTo>
                <a:lnTo>
                  <a:pt x="0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41534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993"/>
                </a:lnTo>
                <a:lnTo>
                  <a:pt x="1057" y="3367"/>
                </a:lnTo>
                <a:lnTo>
                  <a:pt x="1057" y="1212"/>
                </a:lnTo>
                <a:lnTo>
                  <a:pt x="816" y="900"/>
                </a:lnTo>
                <a:lnTo>
                  <a:pt x="275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4204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3132"/>
                </a:lnTo>
                <a:lnTo>
                  <a:pt x="1103" y="2544"/>
                </a:lnTo>
                <a:lnTo>
                  <a:pt x="1103" y="1370"/>
                </a:lnTo>
                <a:lnTo>
                  <a:pt x="827" y="1018"/>
                </a:lnTo>
                <a:lnTo>
                  <a:pt x="586" y="665"/>
                </a:lnTo>
                <a:lnTo>
                  <a:pt x="0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42592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0" y="2154"/>
                </a:lnTo>
                <a:lnTo>
                  <a:pt x="1057" y="1566"/>
                </a:lnTo>
                <a:lnTo>
                  <a:pt x="827" y="1136"/>
                </a:lnTo>
                <a:lnTo>
                  <a:pt x="586" y="744"/>
                </a:lnTo>
                <a:lnTo>
                  <a:pt x="310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4314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75" y="430"/>
                </a:lnTo>
                <a:lnTo>
                  <a:pt x="505" y="861"/>
                </a:lnTo>
                <a:lnTo>
                  <a:pt x="0" y="1173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18017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28864" y="0"/>
                </a:moveTo>
                <a:lnTo>
                  <a:pt x="27564" y="0"/>
                </a:lnTo>
                <a:lnTo>
                  <a:pt x="26069" y="77"/>
                </a:lnTo>
                <a:lnTo>
                  <a:pt x="24103" y="117"/>
                </a:lnTo>
                <a:lnTo>
                  <a:pt x="16433" y="430"/>
                </a:lnTo>
                <a:lnTo>
                  <a:pt x="13523" y="587"/>
                </a:lnTo>
                <a:lnTo>
                  <a:pt x="12465" y="1957"/>
                </a:lnTo>
                <a:lnTo>
                  <a:pt x="11212" y="3405"/>
                </a:lnTo>
                <a:lnTo>
                  <a:pt x="0" y="10962"/>
                </a:lnTo>
                <a:lnTo>
                  <a:pt x="241" y="10962"/>
                </a:lnTo>
                <a:lnTo>
                  <a:pt x="908" y="10884"/>
                </a:lnTo>
                <a:lnTo>
                  <a:pt x="1931" y="10806"/>
                </a:lnTo>
                <a:lnTo>
                  <a:pt x="9245" y="9945"/>
                </a:lnTo>
                <a:lnTo>
                  <a:pt x="29370" y="6303"/>
                </a:lnTo>
                <a:lnTo>
                  <a:pt x="30704" y="5990"/>
                </a:lnTo>
                <a:lnTo>
                  <a:pt x="32003" y="5638"/>
                </a:lnTo>
                <a:lnTo>
                  <a:pt x="33268" y="5246"/>
                </a:lnTo>
                <a:lnTo>
                  <a:pt x="32797" y="4972"/>
                </a:lnTo>
                <a:lnTo>
                  <a:pt x="32245" y="4542"/>
                </a:lnTo>
                <a:lnTo>
                  <a:pt x="29140" y="665"/>
                </a:lnTo>
                <a:lnTo>
                  <a:pt x="28864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23480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4" h="7620">
                <a:moveTo>
                  <a:pt x="23827" y="0"/>
                </a:moveTo>
                <a:lnTo>
                  <a:pt x="6451" y="1605"/>
                </a:lnTo>
                <a:lnTo>
                  <a:pt x="0" y="7321"/>
                </a:lnTo>
                <a:lnTo>
                  <a:pt x="2840" y="6891"/>
                </a:lnTo>
                <a:lnTo>
                  <a:pt x="5899" y="6381"/>
                </a:lnTo>
                <a:lnTo>
                  <a:pt x="18249" y="4189"/>
                </a:lnTo>
                <a:lnTo>
                  <a:pt x="22378" y="3328"/>
                </a:lnTo>
                <a:lnTo>
                  <a:pt x="26035" y="2505"/>
                </a:lnTo>
                <a:lnTo>
                  <a:pt x="2382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08737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18228" y="9143"/>
                </a:moveTo>
                <a:lnTo>
                  <a:pt x="6751" y="18668"/>
                </a:lnTo>
                <a:lnTo>
                  <a:pt x="5877" y="19176"/>
                </a:lnTo>
                <a:lnTo>
                  <a:pt x="4118" y="20065"/>
                </a:lnTo>
                <a:lnTo>
                  <a:pt x="2221" y="20827"/>
                </a:lnTo>
                <a:lnTo>
                  <a:pt x="1209" y="21208"/>
                </a:lnTo>
                <a:lnTo>
                  <a:pt x="967" y="22097"/>
                </a:lnTo>
                <a:lnTo>
                  <a:pt x="6119" y="34670"/>
                </a:lnTo>
                <a:lnTo>
                  <a:pt x="4659" y="35051"/>
                </a:lnTo>
                <a:lnTo>
                  <a:pt x="4348" y="35051"/>
                </a:lnTo>
                <a:lnTo>
                  <a:pt x="3635" y="35432"/>
                </a:lnTo>
                <a:lnTo>
                  <a:pt x="3290" y="35559"/>
                </a:lnTo>
                <a:lnTo>
                  <a:pt x="0" y="42163"/>
                </a:lnTo>
                <a:lnTo>
                  <a:pt x="125" y="44068"/>
                </a:lnTo>
                <a:lnTo>
                  <a:pt x="415" y="45719"/>
                </a:lnTo>
                <a:lnTo>
                  <a:pt x="1048" y="48132"/>
                </a:lnTo>
                <a:lnTo>
                  <a:pt x="1519" y="49402"/>
                </a:lnTo>
                <a:lnTo>
                  <a:pt x="1876" y="49402"/>
                </a:lnTo>
                <a:lnTo>
                  <a:pt x="2382" y="49783"/>
                </a:lnTo>
                <a:lnTo>
                  <a:pt x="2497" y="49910"/>
                </a:lnTo>
                <a:lnTo>
                  <a:pt x="2658" y="50164"/>
                </a:lnTo>
                <a:lnTo>
                  <a:pt x="2773" y="50291"/>
                </a:lnTo>
                <a:lnTo>
                  <a:pt x="3084" y="51180"/>
                </a:lnTo>
                <a:lnTo>
                  <a:pt x="3189" y="51688"/>
                </a:lnTo>
                <a:lnTo>
                  <a:pt x="3290" y="52323"/>
                </a:lnTo>
                <a:lnTo>
                  <a:pt x="3330" y="56514"/>
                </a:lnTo>
                <a:lnTo>
                  <a:pt x="3244" y="57530"/>
                </a:lnTo>
                <a:lnTo>
                  <a:pt x="3129" y="58546"/>
                </a:lnTo>
                <a:lnTo>
                  <a:pt x="2221" y="63753"/>
                </a:lnTo>
                <a:lnTo>
                  <a:pt x="1519" y="66801"/>
                </a:lnTo>
                <a:lnTo>
                  <a:pt x="2382" y="65023"/>
                </a:lnTo>
                <a:lnTo>
                  <a:pt x="8557" y="56006"/>
                </a:lnTo>
                <a:lnTo>
                  <a:pt x="9109" y="55371"/>
                </a:lnTo>
                <a:lnTo>
                  <a:pt x="10247" y="54355"/>
                </a:lnTo>
                <a:lnTo>
                  <a:pt x="10849" y="53974"/>
                </a:lnTo>
                <a:lnTo>
                  <a:pt x="7844" y="53974"/>
                </a:lnTo>
                <a:lnTo>
                  <a:pt x="10443" y="38734"/>
                </a:lnTo>
                <a:lnTo>
                  <a:pt x="9810" y="38099"/>
                </a:lnTo>
                <a:lnTo>
                  <a:pt x="6981" y="30733"/>
                </a:lnTo>
                <a:lnTo>
                  <a:pt x="12290" y="30733"/>
                </a:lnTo>
                <a:lnTo>
                  <a:pt x="10471" y="23113"/>
                </a:lnTo>
                <a:lnTo>
                  <a:pt x="9891" y="20319"/>
                </a:lnTo>
                <a:lnTo>
                  <a:pt x="19758" y="20319"/>
                </a:lnTo>
                <a:lnTo>
                  <a:pt x="19634" y="16509"/>
                </a:lnTo>
                <a:lnTo>
                  <a:pt x="19429" y="14731"/>
                </a:lnTo>
                <a:lnTo>
                  <a:pt x="19261" y="13588"/>
                </a:lnTo>
                <a:lnTo>
                  <a:pt x="18861" y="11556"/>
                </a:lnTo>
                <a:lnTo>
                  <a:pt x="18585" y="10413"/>
                </a:lnTo>
                <a:lnTo>
                  <a:pt x="18228" y="9143"/>
                </a:lnTo>
                <a:close/>
              </a:path>
              <a:path w="33654" h="67309">
                <a:moveTo>
                  <a:pt x="25964" y="41909"/>
                </a:moveTo>
                <a:lnTo>
                  <a:pt x="19643" y="41909"/>
                </a:lnTo>
                <a:lnTo>
                  <a:pt x="21414" y="42163"/>
                </a:lnTo>
                <a:lnTo>
                  <a:pt x="21057" y="42417"/>
                </a:lnTo>
                <a:lnTo>
                  <a:pt x="12294" y="48640"/>
                </a:lnTo>
                <a:lnTo>
                  <a:pt x="11696" y="49148"/>
                </a:lnTo>
                <a:lnTo>
                  <a:pt x="9812" y="51307"/>
                </a:lnTo>
                <a:lnTo>
                  <a:pt x="8361" y="53212"/>
                </a:lnTo>
                <a:lnTo>
                  <a:pt x="7844" y="53974"/>
                </a:lnTo>
                <a:lnTo>
                  <a:pt x="10849" y="53974"/>
                </a:lnTo>
                <a:lnTo>
                  <a:pt x="12053" y="53212"/>
                </a:lnTo>
                <a:lnTo>
                  <a:pt x="13352" y="52450"/>
                </a:lnTo>
                <a:lnTo>
                  <a:pt x="24599" y="45465"/>
                </a:lnTo>
                <a:lnTo>
                  <a:pt x="25024" y="44830"/>
                </a:lnTo>
                <a:lnTo>
                  <a:pt x="25381" y="44068"/>
                </a:lnTo>
                <a:lnTo>
                  <a:pt x="25898" y="42417"/>
                </a:lnTo>
                <a:lnTo>
                  <a:pt x="25964" y="41909"/>
                </a:lnTo>
                <a:close/>
              </a:path>
              <a:path w="33654" h="67309">
                <a:moveTo>
                  <a:pt x="33112" y="23495"/>
                </a:moveTo>
                <a:lnTo>
                  <a:pt x="30924" y="23494"/>
                </a:lnTo>
                <a:lnTo>
                  <a:pt x="29946" y="24891"/>
                </a:lnTo>
                <a:lnTo>
                  <a:pt x="26324" y="29336"/>
                </a:lnTo>
                <a:lnTo>
                  <a:pt x="22713" y="33527"/>
                </a:lnTo>
                <a:lnTo>
                  <a:pt x="20844" y="35559"/>
                </a:lnTo>
                <a:lnTo>
                  <a:pt x="15353" y="41147"/>
                </a:lnTo>
                <a:lnTo>
                  <a:pt x="13042" y="43306"/>
                </a:lnTo>
                <a:lnTo>
                  <a:pt x="13191" y="43179"/>
                </a:lnTo>
                <a:lnTo>
                  <a:pt x="13663" y="43052"/>
                </a:lnTo>
                <a:lnTo>
                  <a:pt x="14410" y="42798"/>
                </a:lnTo>
                <a:lnTo>
                  <a:pt x="15399" y="42417"/>
                </a:lnTo>
                <a:lnTo>
                  <a:pt x="17285" y="42036"/>
                </a:lnTo>
                <a:lnTo>
                  <a:pt x="18815" y="41909"/>
                </a:lnTo>
                <a:lnTo>
                  <a:pt x="25964" y="41909"/>
                </a:lnTo>
                <a:lnTo>
                  <a:pt x="26013" y="39623"/>
                </a:lnTo>
                <a:lnTo>
                  <a:pt x="25818" y="38480"/>
                </a:lnTo>
                <a:lnTo>
                  <a:pt x="25529" y="37464"/>
                </a:lnTo>
                <a:lnTo>
                  <a:pt x="25151" y="36448"/>
                </a:lnTo>
                <a:lnTo>
                  <a:pt x="25346" y="36321"/>
                </a:lnTo>
                <a:lnTo>
                  <a:pt x="33092" y="23876"/>
                </a:lnTo>
                <a:lnTo>
                  <a:pt x="33112" y="23495"/>
                </a:lnTo>
                <a:close/>
              </a:path>
              <a:path w="33654" h="67309">
                <a:moveTo>
                  <a:pt x="12290" y="30733"/>
                </a:moveTo>
                <a:lnTo>
                  <a:pt x="7096" y="30733"/>
                </a:lnTo>
                <a:lnTo>
                  <a:pt x="7890" y="30987"/>
                </a:lnTo>
                <a:lnTo>
                  <a:pt x="8591" y="31368"/>
                </a:lnTo>
                <a:lnTo>
                  <a:pt x="9500" y="32003"/>
                </a:lnTo>
                <a:lnTo>
                  <a:pt x="10052" y="32511"/>
                </a:lnTo>
                <a:lnTo>
                  <a:pt x="11305" y="33527"/>
                </a:lnTo>
                <a:lnTo>
                  <a:pt x="12018" y="34162"/>
                </a:lnTo>
                <a:lnTo>
                  <a:pt x="13628" y="35813"/>
                </a:lnTo>
                <a:lnTo>
                  <a:pt x="12850" y="33019"/>
                </a:lnTo>
                <a:lnTo>
                  <a:pt x="12290" y="30733"/>
                </a:lnTo>
                <a:close/>
              </a:path>
              <a:path w="33654" h="67309">
                <a:moveTo>
                  <a:pt x="25461" y="0"/>
                </a:moveTo>
                <a:lnTo>
                  <a:pt x="25224" y="3301"/>
                </a:lnTo>
                <a:lnTo>
                  <a:pt x="25105" y="7365"/>
                </a:lnTo>
                <a:lnTo>
                  <a:pt x="24990" y="8762"/>
                </a:lnTo>
                <a:lnTo>
                  <a:pt x="19091" y="30098"/>
                </a:lnTo>
                <a:lnTo>
                  <a:pt x="19332" y="29971"/>
                </a:lnTo>
                <a:lnTo>
                  <a:pt x="30924" y="23494"/>
                </a:lnTo>
                <a:lnTo>
                  <a:pt x="33112" y="23495"/>
                </a:lnTo>
                <a:lnTo>
                  <a:pt x="28336" y="16890"/>
                </a:lnTo>
                <a:lnTo>
                  <a:pt x="28647" y="16509"/>
                </a:lnTo>
                <a:lnTo>
                  <a:pt x="31112" y="10414"/>
                </a:lnTo>
                <a:lnTo>
                  <a:pt x="31084" y="8763"/>
                </a:lnTo>
                <a:lnTo>
                  <a:pt x="27658" y="1778"/>
                </a:lnTo>
                <a:lnTo>
                  <a:pt x="25461" y="0"/>
                </a:lnTo>
                <a:close/>
              </a:path>
              <a:path w="33654" h="67309">
                <a:moveTo>
                  <a:pt x="19758" y="20319"/>
                </a:moveTo>
                <a:lnTo>
                  <a:pt x="9891" y="20319"/>
                </a:lnTo>
                <a:lnTo>
                  <a:pt x="10914" y="20700"/>
                </a:lnTo>
                <a:lnTo>
                  <a:pt x="11823" y="21208"/>
                </a:lnTo>
                <a:lnTo>
                  <a:pt x="12363" y="21716"/>
                </a:lnTo>
                <a:lnTo>
                  <a:pt x="12915" y="22097"/>
                </a:lnTo>
                <a:lnTo>
                  <a:pt x="13548" y="22732"/>
                </a:lnTo>
                <a:lnTo>
                  <a:pt x="15549" y="25272"/>
                </a:lnTo>
                <a:lnTo>
                  <a:pt x="16262" y="26415"/>
                </a:lnTo>
                <a:lnTo>
                  <a:pt x="16963" y="27685"/>
                </a:lnTo>
                <a:lnTo>
                  <a:pt x="17676" y="29209"/>
                </a:lnTo>
                <a:lnTo>
                  <a:pt x="17837" y="28955"/>
                </a:lnTo>
                <a:lnTo>
                  <a:pt x="19638" y="22097"/>
                </a:lnTo>
                <a:lnTo>
                  <a:pt x="19758" y="203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76575" y="624020"/>
            <a:ext cx="13335" cy="17145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0" y="0"/>
                </a:moveTo>
                <a:lnTo>
                  <a:pt x="8107" y="16797"/>
                </a:lnTo>
                <a:lnTo>
                  <a:pt x="8808" y="16640"/>
                </a:lnTo>
                <a:lnTo>
                  <a:pt x="12707" y="13508"/>
                </a:lnTo>
                <a:lnTo>
                  <a:pt x="12074" y="13273"/>
                </a:lnTo>
                <a:lnTo>
                  <a:pt x="11442" y="12998"/>
                </a:lnTo>
                <a:lnTo>
                  <a:pt x="1023" y="180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13972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8061" y="1099"/>
                </a:moveTo>
                <a:lnTo>
                  <a:pt x="3922" y="6928"/>
                </a:lnTo>
                <a:lnTo>
                  <a:pt x="4047" y="7867"/>
                </a:lnTo>
                <a:lnTo>
                  <a:pt x="4106" y="8852"/>
                </a:lnTo>
                <a:lnTo>
                  <a:pt x="781" y="12529"/>
                </a:lnTo>
                <a:lnTo>
                  <a:pt x="628" y="14178"/>
                </a:lnTo>
                <a:lnTo>
                  <a:pt x="505" y="15197"/>
                </a:lnTo>
                <a:lnTo>
                  <a:pt x="0" y="17934"/>
                </a:lnTo>
                <a:lnTo>
                  <a:pt x="666" y="17820"/>
                </a:lnTo>
                <a:lnTo>
                  <a:pt x="7233" y="13158"/>
                </a:lnTo>
                <a:lnTo>
                  <a:pt x="17216" y="13158"/>
                </a:lnTo>
                <a:lnTo>
                  <a:pt x="17456" y="12574"/>
                </a:lnTo>
                <a:lnTo>
                  <a:pt x="17571" y="11979"/>
                </a:lnTo>
                <a:lnTo>
                  <a:pt x="17528" y="10066"/>
                </a:lnTo>
                <a:lnTo>
                  <a:pt x="17341" y="8852"/>
                </a:lnTo>
                <a:lnTo>
                  <a:pt x="17699" y="7089"/>
                </a:lnTo>
                <a:lnTo>
                  <a:pt x="17803" y="6379"/>
                </a:lnTo>
                <a:lnTo>
                  <a:pt x="17766" y="3092"/>
                </a:lnTo>
                <a:lnTo>
                  <a:pt x="17651" y="2622"/>
                </a:lnTo>
                <a:lnTo>
                  <a:pt x="17433" y="2038"/>
                </a:lnTo>
                <a:lnTo>
                  <a:pt x="17295" y="1763"/>
                </a:lnTo>
                <a:lnTo>
                  <a:pt x="16887" y="1213"/>
                </a:lnTo>
                <a:lnTo>
                  <a:pt x="9119" y="1213"/>
                </a:lnTo>
                <a:lnTo>
                  <a:pt x="8061" y="1099"/>
                </a:lnTo>
                <a:close/>
              </a:path>
              <a:path w="18415" h="18415">
                <a:moveTo>
                  <a:pt x="17216" y="13158"/>
                </a:moveTo>
                <a:lnTo>
                  <a:pt x="7233" y="13158"/>
                </a:lnTo>
                <a:lnTo>
                  <a:pt x="7739" y="13388"/>
                </a:lnTo>
                <a:lnTo>
                  <a:pt x="9119" y="13937"/>
                </a:lnTo>
                <a:lnTo>
                  <a:pt x="10027" y="14212"/>
                </a:lnTo>
                <a:lnTo>
                  <a:pt x="11051" y="14487"/>
                </a:lnTo>
                <a:lnTo>
                  <a:pt x="11557" y="14647"/>
                </a:lnTo>
                <a:lnTo>
                  <a:pt x="13132" y="14876"/>
                </a:lnTo>
                <a:lnTo>
                  <a:pt x="14190" y="14876"/>
                </a:lnTo>
                <a:lnTo>
                  <a:pt x="14662" y="14842"/>
                </a:lnTo>
                <a:lnTo>
                  <a:pt x="15605" y="14602"/>
                </a:lnTo>
                <a:lnTo>
                  <a:pt x="16387" y="14178"/>
                </a:lnTo>
                <a:lnTo>
                  <a:pt x="17019" y="13514"/>
                </a:lnTo>
                <a:lnTo>
                  <a:pt x="17216" y="13158"/>
                </a:lnTo>
                <a:close/>
              </a:path>
              <a:path w="18415" h="18415">
                <a:moveTo>
                  <a:pt x="14351" y="0"/>
                </a:moveTo>
                <a:lnTo>
                  <a:pt x="13684" y="0"/>
                </a:lnTo>
                <a:lnTo>
                  <a:pt x="12109" y="194"/>
                </a:lnTo>
                <a:lnTo>
                  <a:pt x="10177" y="778"/>
                </a:lnTo>
                <a:lnTo>
                  <a:pt x="9119" y="1213"/>
                </a:lnTo>
                <a:lnTo>
                  <a:pt x="16887" y="1213"/>
                </a:lnTo>
                <a:lnTo>
                  <a:pt x="1435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20653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598" y="0"/>
                </a:moveTo>
                <a:lnTo>
                  <a:pt x="0" y="5359"/>
                </a:lnTo>
                <a:lnTo>
                  <a:pt x="241" y="6264"/>
                </a:lnTo>
                <a:lnTo>
                  <a:pt x="4634" y="10410"/>
                </a:lnTo>
                <a:lnTo>
                  <a:pt x="5542" y="10295"/>
                </a:lnTo>
                <a:lnTo>
                  <a:pt x="9119" y="8177"/>
                </a:lnTo>
                <a:lnTo>
                  <a:pt x="9038" y="7157"/>
                </a:lnTo>
                <a:lnTo>
                  <a:pt x="8923" y="6814"/>
                </a:lnTo>
                <a:lnTo>
                  <a:pt x="8728" y="6459"/>
                </a:lnTo>
                <a:lnTo>
                  <a:pt x="8438" y="6264"/>
                </a:lnTo>
                <a:lnTo>
                  <a:pt x="7819" y="5909"/>
                </a:lnTo>
                <a:lnTo>
                  <a:pt x="6876" y="5245"/>
                </a:lnTo>
                <a:lnTo>
                  <a:pt x="2828" y="893"/>
                </a:lnTo>
                <a:lnTo>
                  <a:pt x="259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25445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1773" y="0"/>
                </a:moveTo>
                <a:lnTo>
                  <a:pt x="0" y="1408"/>
                </a:lnTo>
                <a:lnTo>
                  <a:pt x="164" y="2153"/>
                </a:lnTo>
                <a:lnTo>
                  <a:pt x="5039" y="5680"/>
                </a:lnTo>
                <a:lnTo>
                  <a:pt x="5157" y="4661"/>
                </a:lnTo>
                <a:lnTo>
                  <a:pt x="177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7170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4" h="20320">
                <a:moveTo>
                  <a:pt x="34521" y="0"/>
                </a:moveTo>
                <a:lnTo>
                  <a:pt x="862" y="17971"/>
                </a:lnTo>
                <a:lnTo>
                  <a:pt x="0" y="19811"/>
                </a:lnTo>
                <a:lnTo>
                  <a:pt x="195" y="19576"/>
                </a:lnTo>
                <a:lnTo>
                  <a:pt x="1851" y="17854"/>
                </a:lnTo>
                <a:lnTo>
                  <a:pt x="3231" y="16562"/>
                </a:lnTo>
                <a:lnTo>
                  <a:pt x="4013" y="15779"/>
                </a:lnTo>
                <a:lnTo>
                  <a:pt x="5864" y="14173"/>
                </a:lnTo>
                <a:lnTo>
                  <a:pt x="31175" y="3015"/>
                </a:lnTo>
                <a:lnTo>
                  <a:pt x="38317" y="3015"/>
                </a:lnTo>
                <a:lnTo>
                  <a:pt x="37887" y="1801"/>
                </a:lnTo>
                <a:lnTo>
                  <a:pt x="37155" y="79"/>
                </a:lnTo>
                <a:lnTo>
                  <a:pt x="34521" y="0"/>
                </a:lnTo>
                <a:close/>
              </a:path>
              <a:path w="38734" h="20320">
                <a:moveTo>
                  <a:pt x="38317" y="3015"/>
                </a:moveTo>
                <a:lnTo>
                  <a:pt x="31175" y="3015"/>
                </a:lnTo>
                <a:lnTo>
                  <a:pt x="33027" y="3054"/>
                </a:lnTo>
                <a:lnTo>
                  <a:pt x="34878" y="3211"/>
                </a:lnTo>
                <a:lnTo>
                  <a:pt x="36718" y="3485"/>
                </a:lnTo>
                <a:lnTo>
                  <a:pt x="38604" y="3954"/>
                </a:lnTo>
                <a:lnTo>
                  <a:pt x="38317" y="301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36916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11924" y="4228"/>
                </a:moveTo>
                <a:lnTo>
                  <a:pt x="2549" y="4228"/>
                </a:lnTo>
                <a:lnTo>
                  <a:pt x="3458" y="4267"/>
                </a:lnTo>
                <a:lnTo>
                  <a:pt x="4355" y="4385"/>
                </a:lnTo>
                <a:lnTo>
                  <a:pt x="9587" y="6656"/>
                </a:lnTo>
                <a:lnTo>
                  <a:pt x="10024" y="6773"/>
                </a:lnTo>
                <a:lnTo>
                  <a:pt x="10369" y="6811"/>
                </a:lnTo>
                <a:lnTo>
                  <a:pt x="11001" y="6811"/>
                </a:lnTo>
                <a:lnTo>
                  <a:pt x="11438" y="6734"/>
                </a:lnTo>
                <a:lnTo>
                  <a:pt x="11634" y="6656"/>
                </a:lnTo>
                <a:lnTo>
                  <a:pt x="11795" y="6538"/>
                </a:lnTo>
                <a:lnTo>
                  <a:pt x="12025" y="6303"/>
                </a:lnTo>
                <a:lnTo>
                  <a:pt x="12105" y="6146"/>
                </a:lnTo>
                <a:lnTo>
                  <a:pt x="12093" y="4776"/>
                </a:lnTo>
                <a:lnTo>
                  <a:pt x="11924" y="4228"/>
                </a:lnTo>
                <a:close/>
              </a:path>
              <a:path w="12700" h="6984">
                <a:moveTo>
                  <a:pt x="3262" y="0"/>
                </a:moveTo>
                <a:lnTo>
                  <a:pt x="0" y="2936"/>
                </a:lnTo>
                <a:lnTo>
                  <a:pt x="111" y="3523"/>
                </a:lnTo>
                <a:lnTo>
                  <a:pt x="502" y="4306"/>
                </a:lnTo>
                <a:lnTo>
                  <a:pt x="1572" y="4228"/>
                </a:lnTo>
                <a:lnTo>
                  <a:pt x="11924" y="4228"/>
                </a:lnTo>
                <a:lnTo>
                  <a:pt x="4286" y="38"/>
                </a:lnTo>
                <a:lnTo>
                  <a:pt x="326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38442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1333" y="0"/>
                </a:moveTo>
                <a:lnTo>
                  <a:pt x="632" y="0"/>
                </a:lnTo>
                <a:lnTo>
                  <a:pt x="0" y="38"/>
                </a:lnTo>
                <a:lnTo>
                  <a:pt x="471" y="861"/>
                </a:lnTo>
                <a:lnTo>
                  <a:pt x="3656" y="2740"/>
                </a:lnTo>
                <a:lnTo>
                  <a:pt x="4174" y="2701"/>
                </a:lnTo>
                <a:lnTo>
                  <a:pt x="4680" y="2622"/>
                </a:lnTo>
                <a:lnTo>
                  <a:pt x="5542" y="2348"/>
                </a:lnTo>
                <a:lnTo>
                  <a:pt x="6646" y="1761"/>
                </a:lnTo>
                <a:lnTo>
                  <a:pt x="6094" y="1369"/>
                </a:lnTo>
                <a:lnTo>
                  <a:pt x="4956" y="782"/>
                </a:lnTo>
                <a:lnTo>
                  <a:pt x="4369" y="547"/>
                </a:lnTo>
                <a:lnTo>
                  <a:pt x="2759" y="116"/>
                </a:lnTo>
                <a:lnTo>
                  <a:pt x="133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6659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3380" y="0"/>
                </a:moveTo>
                <a:lnTo>
                  <a:pt x="0" y="10962"/>
                </a:lnTo>
                <a:lnTo>
                  <a:pt x="141" y="11549"/>
                </a:lnTo>
                <a:lnTo>
                  <a:pt x="2794" y="15778"/>
                </a:lnTo>
                <a:lnTo>
                  <a:pt x="3091" y="14839"/>
                </a:lnTo>
                <a:lnTo>
                  <a:pt x="3426" y="13664"/>
                </a:lnTo>
                <a:lnTo>
                  <a:pt x="3589" y="12880"/>
                </a:lnTo>
                <a:lnTo>
                  <a:pt x="3817" y="11549"/>
                </a:lnTo>
                <a:lnTo>
                  <a:pt x="4058" y="9160"/>
                </a:lnTo>
                <a:lnTo>
                  <a:pt x="3946" y="3797"/>
                </a:lnTo>
                <a:lnTo>
                  <a:pt x="3741" y="1957"/>
                </a:lnTo>
                <a:lnTo>
                  <a:pt x="338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7757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4" h="41909">
                <a:moveTo>
                  <a:pt x="44239" y="27940"/>
                </a:moveTo>
                <a:lnTo>
                  <a:pt x="34602" y="27940"/>
                </a:lnTo>
                <a:lnTo>
                  <a:pt x="36318" y="32385"/>
                </a:lnTo>
                <a:lnTo>
                  <a:pt x="37040" y="33909"/>
                </a:lnTo>
                <a:lnTo>
                  <a:pt x="37477" y="34671"/>
                </a:lnTo>
                <a:lnTo>
                  <a:pt x="38420" y="36449"/>
                </a:lnTo>
                <a:lnTo>
                  <a:pt x="39512" y="38100"/>
                </a:lnTo>
                <a:lnTo>
                  <a:pt x="40110" y="38735"/>
                </a:lnTo>
                <a:lnTo>
                  <a:pt x="40697" y="39497"/>
                </a:lnTo>
                <a:lnTo>
                  <a:pt x="45607" y="41656"/>
                </a:lnTo>
                <a:lnTo>
                  <a:pt x="46355" y="41529"/>
                </a:lnTo>
                <a:lnTo>
                  <a:pt x="51345" y="36449"/>
                </a:lnTo>
                <a:lnTo>
                  <a:pt x="66144" y="36449"/>
                </a:lnTo>
                <a:lnTo>
                  <a:pt x="66525" y="36195"/>
                </a:lnTo>
                <a:lnTo>
                  <a:pt x="68181" y="34925"/>
                </a:lnTo>
                <a:lnTo>
                  <a:pt x="68963" y="34163"/>
                </a:lnTo>
                <a:lnTo>
                  <a:pt x="69529" y="33401"/>
                </a:lnTo>
                <a:lnTo>
                  <a:pt x="58510" y="33401"/>
                </a:lnTo>
                <a:lnTo>
                  <a:pt x="56302" y="33274"/>
                </a:lnTo>
                <a:lnTo>
                  <a:pt x="45734" y="29083"/>
                </a:lnTo>
                <a:lnTo>
                  <a:pt x="44239" y="27940"/>
                </a:lnTo>
                <a:close/>
              </a:path>
              <a:path w="70484" h="41909">
                <a:moveTo>
                  <a:pt x="66144" y="36449"/>
                </a:moveTo>
                <a:lnTo>
                  <a:pt x="51345" y="36449"/>
                </a:lnTo>
                <a:lnTo>
                  <a:pt x="51426" y="36703"/>
                </a:lnTo>
                <a:lnTo>
                  <a:pt x="51748" y="37084"/>
                </a:lnTo>
                <a:lnTo>
                  <a:pt x="52024" y="37338"/>
                </a:lnTo>
                <a:lnTo>
                  <a:pt x="52921" y="37846"/>
                </a:lnTo>
                <a:lnTo>
                  <a:pt x="53553" y="38100"/>
                </a:lnTo>
                <a:lnTo>
                  <a:pt x="53910" y="38100"/>
                </a:lnTo>
                <a:lnTo>
                  <a:pt x="54738" y="38354"/>
                </a:lnTo>
                <a:lnTo>
                  <a:pt x="55209" y="38354"/>
                </a:lnTo>
                <a:lnTo>
                  <a:pt x="55715" y="38481"/>
                </a:lnTo>
                <a:lnTo>
                  <a:pt x="58234" y="38481"/>
                </a:lnTo>
                <a:lnTo>
                  <a:pt x="59809" y="38227"/>
                </a:lnTo>
                <a:lnTo>
                  <a:pt x="61534" y="38100"/>
                </a:lnTo>
                <a:lnTo>
                  <a:pt x="64605" y="37338"/>
                </a:lnTo>
                <a:lnTo>
                  <a:pt x="65191" y="37084"/>
                </a:lnTo>
                <a:lnTo>
                  <a:pt x="66144" y="36449"/>
                </a:lnTo>
                <a:close/>
              </a:path>
              <a:path w="70484" h="41909">
                <a:moveTo>
                  <a:pt x="63190" y="26162"/>
                </a:moveTo>
                <a:lnTo>
                  <a:pt x="63777" y="27178"/>
                </a:lnTo>
                <a:lnTo>
                  <a:pt x="64112" y="27940"/>
                </a:lnTo>
                <a:lnTo>
                  <a:pt x="64200" y="28194"/>
                </a:lnTo>
                <a:lnTo>
                  <a:pt x="64299" y="30226"/>
                </a:lnTo>
                <a:lnTo>
                  <a:pt x="64202" y="30607"/>
                </a:lnTo>
                <a:lnTo>
                  <a:pt x="60867" y="33401"/>
                </a:lnTo>
                <a:lnTo>
                  <a:pt x="69529" y="33401"/>
                </a:lnTo>
                <a:lnTo>
                  <a:pt x="69906" y="32893"/>
                </a:lnTo>
                <a:lnTo>
                  <a:pt x="70262" y="31877"/>
                </a:lnTo>
                <a:lnTo>
                  <a:pt x="70142" y="30226"/>
                </a:lnTo>
                <a:lnTo>
                  <a:pt x="66720" y="27432"/>
                </a:lnTo>
                <a:lnTo>
                  <a:pt x="65697" y="26924"/>
                </a:lnTo>
                <a:lnTo>
                  <a:pt x="64524" y="26543"/>
                </a:lnTo>
                <a:lnTo>
                  <a:pt x="63190" y="26162"/>
                </a:lnTo>
                <a:close/>
              </a:path>
              <a:path w="70484" h="41909">
                <a:moveTo>
                  <a:pt x="28223" y="13462"/>
                </a:moveTo>
                <a:lnTo>
                  <a:pt x="15766" y="13461"/>
                </a:lnTo>
                <a:lnTo>
                  <a:pt x="16237" y="13588"/>
                </a:lnTo>
                <a:lnTo>
                  <a:pt x="16984" y="13843"/>
                </a:lnTo>
                <a:lnTo>
                  <a:pt x="17260" y="14097"/>
                </a:lnTo>
                <a:lnTo>
                  <a:pt x="17536" y="14224"/>
                </a:lnTo>
                <a:lnTo>
                  <a:pt x="17812" y="14478"/>
                </a:lnTo>
                <a:lnTo>
                  <a:pt x="21860" y="21209"/>
                </a:lnTo>
                <a:lnTo>
                  <a:pt x="22189" y="22225"/>
                </a:lnTo>
                <a:lnTo>
                  <a:pt x="29887" y="31369"/>
                </a:lnTo>
                <a:lnTo>
                  <a:pt x="31141" y="31115"/>
                </a:lnTo>
                <a:lnTo>
                  <a:pt x="34602" y="27940"/>
                </a:lnTo>
                <a:lnTo>
                  <a:pt x="44239" y="27940"/>
                </a:lnTo>
                <a:lnTo>
                  <a:pt x="43411" y="27178"/>
                </a:lnTo>
                <a:lnTo>
                  <a:pt x="41835" y="25400"/>
                </a:lnTo>
                <a:lnTo>
                  <a:pt x="41525" y="25019"/>
                </a:lnTo>
                <a:lnTo>
                  <a:pt x="38098" y="21590"/>
                </a:lnTo>
                <a:lnTo>
                  <a:pt x="35786" y="19431"/>
                </a:lnTo>
                <a:lnTo>
                  <a:pt x="34602" y="18415"/>
                </a:lnTo>
                <a:lnTo>
                  <a:pt x="33463" y="17526"/>
                </a:lnTo>
                <a:lnTo>
                  <a:pt x="32325" y="16510"/>
                </a:lnTo>
                <a:lnTo>
                  <a:pt x="30083" y="14859"/>
                </a:lnTo>
                <a:lnTo>
                  <a:pt x="28979" y="14097"/>
                </a:lnTo>
                <a:lnTo>
                  <a:pt x="28223" y="13462"/>
                </a:lnTo>
                <a:close/>
              </a:path>
              <a:path w="70484" h="41909">
                <a:moveTo>
                  <a:pt x="59035" y="18923"/>
                </a:moveTo>
                <a:lnTo>
                  <a:pt x="50678" y="18923"/>
                </a:lnTo>
                <a:lnTo>
                  <a:pt x="51748" y="19177"/>
                </a:lnTo>
                <a:lnTo>
                  <a:pt x="53047" y="19431"/>
                </a:lnTo>
                <a:lnTo>
                  <a:pt x="54025" y="19939"/>
                </a:lnTo>
                <a:lnTo>
                  <a:pt x="55244" y="20828"/>
                </a:lnTo>
                <a:lnTo>
                  <a:pt x="55554" y="21336"/>
                </a:lnTo>
                <a:lnTo>
                  <a:pt x="55681" y="21590"/>
                </a:lnTo>
                <a:lnTo>
                  <a:pt x="52806" y="21590"/>
                </a:lnTo>
                <a:lnTo>
                  <a:pt x="51552" y="21844"/>
                </a:lnTo>
                <a:lnTo>
                  <a:pt x="44710" y="25019"/>
                </a:lnTo>
                <a:lnTo>
                  <a:pt x="45653" y="25527"/>
                </a:lnTo>
                <a:lnTo>
                  <a:pt x="53243" y="27305"/>
                </a:lnTo>
                <a:lnTo>
                  <a:pt x="54611" y="27178"/>
                </a:lnTo>
                <a:lnTo>
                  <a:pt x="57759" y="25400"/>
                </a:lnTo>
                <a:lnTo>
                  <a:pt x="57992" y="25019"/>
                </a:lnTo>
                <a:lnTo>
                  <a:pt x="58590" y="23368"/>
                </a:lnTo>
                <a:lnTo>
                  <a:pt x="58740" y="22733"/>
                </a:lnTo>
                <a:lnTo>
                  <a:pt x="58981" y="21463"/>
                </a:lnTo>
                <a:lnTo>
                  <a:pt x="59035" y="18923"/>
                </a:lnTo>
                <a:close/>
              </a:path>
              <a:path w="70484" h="41909">
                <a:moveTo>
                  <a:pt x="40158" y="5334"/>
                </a:moveTo>
                <a:lnTo>
                  <a:pt x="28507" y="5334"/>
                </a:lnTo>
                <a:lnTo>
                  <a:pt x="32279" y="5588"/>
                </a:lnTo>
                <a:lnTo>
                  <a:pt x="33188" y="5715"/>
                </a:lnTo>
                <a:lnTo>
                  <a:pt x="34521" y="5842"/>
                </a:lnTo>
                <a:lnTo>
                  <a:pt x="35464" y="6096"/>
                </a:lnTo>
                <a:lnTo>
                  <a:pt x="34050" y="6477"/>
                </a:lnTo>
                <a:lnTo>
                  <a:pt x="33417" y="6604"/>
                </a:lnTo>
                <a:lnTo>
                  <a:pt x="32360" y="6985"/>
                </a:lnTo>
                <a:lnTo>
                  <a:pt x="29868" y="9525"/>
                </a:lnTo>
                <a:lnTo>
                  <a:pt x="29982" y="9906"/>
                </a:lnTo>
                <a:lnTo>
                  <a:pt x="30163" y="10287"/>
                </a:lnTo>
                <a:lnTo>
                  <a:pt x="30554" y="10668"/>
                </a:lnTo>
                <a:lnTo>
                  <a:pt x="31808" y="12573"/>
                </a:lnTo>
                <a:lnTo>
                  <a:pt x="42698" y="19812"/>
                </a:lnTo>
                <a:lnTo>
                  <a:pt x="43721" y="19558"/>
                </a:lnTo>
                <a:lnTo>
                  <a:pt x="46481" y="19050"/>
                </a:lnTo>
                <a:lnTo>
                  <a:pt x="48045" y="18923"/>
                </a:lnTo>
                <a:lnTo>
                  <a:pt x="59035" y="18923"/>
                </a:lnTo>
                <a:lnTo>
                  <a:pt x="58855" y="17526"/>
                </a:lnTo>
                <a:lnTo>
                  <a:pt x="58747" y="16002"/>
                </a:lnTo>
                <a:lnTo>
                  <a:pt x="58708" y="15875"/>
                </a:lnTo>
                <a:lnTo>
                  <a:pt x="40662" y="15875"/>
                </a:lnTo>
                <a:lnTo>
                  <a:pt x="40340" y="15748"/>
                </a:lnTo>
                <a:lnTo>
                  <a:pt x="37787" y="11557"/>
                </a:lnTo>
                <a:lnTo>
                  <a:pt x="38063" y="11303"/>
                </a:lnTo>
                <a:lnTo>
                  <a:pt x="38730" y="10795"/>
                </a:lnTo>
                <a:lnTo>
                  <a:pt x="39231" y="10287"/>
                </a:lnTo>
                <a:lnTo>
                  <a:pt x="39558" y="9906"/>
                </a:lnTo>
                <a:lnTo>
                  <a:pt x="39754" y="9525"/>
                </a:lnTo>
                <a:lnTo>
                  <a:pt x="40110" y="9017"/>
                </a:lnTo>
                <a:lnTo>
                  <a:pt x="40455" y="7874"/>
                </a:lnTo>
                <a:lnTo>
                  <a:pt x="40333" y="5715"/>
                </a:lnTo>
                <a:lnTo>
                  <a:pt x="40158" y="5334"/>
                </a:lnTo>
                <a:close/>
              </a:path>
              <a:path w="70484" h="41909">
                <a:moveTo>
                  <a:pt x="54220" y="12827"/>
                </a:moveTo>
                <a:lnTo>
                  <a:pt x="46125" y="14224"/>
                </a:lnTo>
                <a:lnTo>
                  <a:pt x="44710" y="14605"/>
                </a:lnTo>
                <a:lnTo>
                  <a:pt x="44434" y="14859"/>
                </a:lnTo>
                <a:lnTo>
                  <a:pt x="43296" y="15494"/>
                </a:lnTo>
                <a:lnTo>
                  <a:pt x="41559" y="15875"/>
                </a:lnTo>
                <a:lnTo>
                  <a:pt x="58708" y="15875"/>
                </a:lnTo>
                <a:lnTo>
                  <a:pt x="54887" y="12954"/>
                </a:lnTo>
                <a:lnTo>
                  <a:pt x="54220" y="12827"/>
                </a:lnTo>
                <a:close/>
              </a:path>
              <a:path w="70484" h="41909">
                <a:moveTo>
                  <a:pt x="15731" y="0"/>
                </a:moveTo>
                <a:lnTo>
                  <a:pt x="12385" y="0"/>
                </a:lnTo>
                <a:lnTo>
                  <a:pt x="11407" y="126"/>
                </a:lnTo>
                <a:lnTo>
                  <a:pt x="9360" y="507"/>
                </a:lnTo>
                <a:lnTo>
                  <a:pt x="8256" y="888"/>
                </a:lnTo>
                <a:lnTo>
                  <a:pt x="5899" y="1523"/>
                </a:lnTo>
                <a:lnTo>
                  <a:pt x="3346" y="2539"/>
                </a:lnTo>
                <a:lnTo>
                  <a:pt x="908" y="3682"/>
                </a:lnTo>
                <a:lnTo>
                  <a:pt x="551" y="3809"/>
                </a:lnTo>
                <a:lnTo>
                  <a:pt x="0" y="3809"/>
                </a:lnTo>
                <a:lnTo>
                  <a:pt x="1851" y="4063"/>
                </a:lnTo>
                <a:lnTo>
                  <a:pt x="2564" y="4190"/>
                </a:lnTo>
                <a:lnTo>
                  <a:pt x="10936" y="8889"/>
                </a:lnTo>
                <a:lnTo>
                  <a:pt x="10690" y="9397"/>
                </a:lnTo>
                <a:lnTo>
                  <a:pt x="12626" y="12826"/>
                </a:lnTo>
                <a:lnTo>
                  <a:pt x="12983" y="13080"/>
                </a:lnTo>
                <a:lnTo>
                  <a:pt x="13880" y="13334"/>
                </a:lnTo>
                <a:lnTo>
                  <a:pt x="14432" y="13588"/>
                </a:lnTo>
                <a:lnTo>
                  <a:pt x="15064" y="13461"/>
                </a:lnTo>
                <a:lnTo>
                  <a:pt x="28223" y="13462"/>
                </a:lnTo>
                <a:lnTo>
                  <a:pt x="27921" y="13208"/>
                </a:lnTo>
                <a:lnTo>
                  <a:pt x="25839" y="11811"/>
                </a:lnTo>
                <a:lnTo>
                  <a:pt x="22056" y="9398"/>
                </a:lnTo>
                <a:lnTo>
                  <a:pt x="20411" y="8382"/>
                </a:lnTo>
                <a:lnTo>
                  <a:pt x="17697" y="6985"/>
                </a:lnTo>
                <a:lnTo>
                  <a:pt x="15294" y="5715"/>
                </a:lnTo>
                <a:lnTo>
                  <a:pt x="22930" y="5334"/>
                </a:lnTo>
                <a:lnTo>
                  <a:pt x="40158" y="5334"/>
                </a:lnTo>
                <a:lnTo>
                  <a:pt x="39754" y="4572"/>
                </a:lnTo>
                <a:lnTo>
                  <a:pt x="39006" y="3556"/>
                </a:lnTo>
                <a:lnTo>
                  <a:pt x="38535" y="3048"/>
                </a:lnTo>
                <a:lnTo>
                  <a:pt x="38121" y="2667"/>
                </a:lnTo>
                <a:lnTo>
                  <a:pt x="22493" y="2667"/>
                </a:lnTo>
                <a:lnTo>
                  <a:pt x="22217" y="2413"/>
                </a:lnTo>
                <a:lnTo>
                  <a:pt x="17145" y="127"/>
                </a:lnTo>
                <a:lnTo>
                  <a:pt x="15731" y="0"/>
                </a:lnTo>
                <a:close/>
              </a:path>
              <a:path w="70484" h="41909">
                <a:moveTo>
                  <a:pt x="34993" y="762"/>
                </a:moveTo>
                <a:lnTo>
                  <a:pt x="31382" y="762"/>
                </a:lnTo>
                <a:lnTo>
                  <a:pt x="30037" y="1016"/>
                </a:lnTo>
                <a:lnTo>
                  <a:pt x="28507" y="1270"/>
                </a:lnTo>
                <a:lnTo>
                  <a:pt x="26736" y="1524"/>
                </a:lnTo>
                <a:lnTo>
                  <a:pt x="24735" y="2032"/>
                </a:lnTo>
                <a:lnTo>
                  <a:pt x="22493" y="2667"/>
                </a:lnTo>
                <a:lnTo>
                  <a:pt x="38121" y="2667"/>
                </a:lnTo>
                <a:lnTo>
                  <a:pt x="37983" y="2540"/>
                </a:lnTo>
                <a:lnTo>
                  <a:pt x="36212" y="1143"/>
                </a:lnTo>
                <a:lnTo>
                  <a:pt x="35901" y="1016"/>
                </a:lnTo>
                <a:lnTo>
                  <a:pt x="35510" y="889"/>
                </a:lnTo>
                <a:lnTo>
                  <a:pt x="34993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11764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4" h="36195">
                <a:moveTo>
                  <a:pt x="6761" y="14604"/>
                </a:moveTo>
                <a:lnTo>
                  <a:pt x="4013" y="14604"/>
                </a:lnTo>
                <a:lnTo>
                  <a:pt x="1966" y="14731"/>
                </a:lnTo>
                <a:lnTo>
                  <a:pt x="1184" y="14731"/>
                </a:lnTo>
                <a:lnTo>
                  <a:pt x="0" y="18414"/>
                </a:lnTo>
                <a:lnTo>
                  <a:pt x="160" y="18541"/>
                </a:lnTo>
                <a:lnTo>
                  <a:pt x="4599" y="21589"/>
                </a:lnTo>
                <a:lnTo>
                  <a:pt x="7946" y="23748"/>
                </a:lnTo>
                <a:lnTo>
                  <a:pt x="12074" y="26288"/>
                </a:lnTo>
                <a:lnTo>
                  <a:pt x="16904" y="28955"/>
                </a:lnTo>
                <a:lnTo>
                  <a:pt x="19549" y="30225"/>
                </a:lnTo>
                <a:lnTo>
                  <a:pt x="22332" y="31622"/>
                </a:lnTo>
                <a:lnTo>
                  <a:pt x="23746" y="32384"/>
                </a:lnTo>
                <a:lnTo>
                  <a:pt x="28277" y="34289"/>
                </a:lnTo>
                <a:lnTo>
                  <a:pt x="30002" y="35178"/>
                </a:lnTo>
                <a:lnTo>
                  <a:pt x="31808" y="35686"/>
                </a:lnTo>
                <a:lnTo>
                  <a:pt x="32831" y="35940"/>
                </a:lnTo>
                <a:lnTo>
                  <a:pt x="34441" y="35940"/>
                </a:lnTo>
                <a:lnTo>
                  <a:pt x="35510" y="35813"/>
                </a:lnTo>
                <a:lnTo>
                  <a:pt x="36016" y="35559"/>
                </a:lnTo>
                <a:lnTo>
                  <a:pt x="36522" y="35432"/>
                </a:lnTo>
                <a:lnTo>
                  <a:pt x="37005" y="35051"/>
                </a:lnTo>
                <a:lnTo>
                  <a:pt x="37511" y="34797"/>
                </a:lnTo>
                <a:lnTo>
                  <a:pt x="38374" y="33781"/>
                </a:lnTo>
                <a:lnTo>
                  <a:pt x="38765" y="33273"/>
                </a:lnTo>
                <a:lnTo>
                  <a:pt x="39432" y="31749"/>
                </a:lnTo>
                <a:lnTo>
                  <a:pt x="39668" y="30987"/>
                </a:lnTo>
                <a:lnTo>
                  <a:pt x="40035" y="29209"/>
                </a:lnTo>
                <a:lnTo>
                  <a:pt x="34441" y="29209"/>
                </a:lnTo>
                <a:lnTo>
                  <a:pt x="31727" y="28320"/>
                </a:lnTo>
                <a:lnTo>
                  <a:pt x="29289" y="27431"/>
                </a:lnTo>
                <a:lnTo>
                  <a:pt x="27840" y="26669"/>
                </a:lnTo>
                <a:lnTo>
                  <a:pt x="26460" y="26034"/>
                </a:lnTo>
                <a:lnTo>
                  <a:pt x="19342" y="20827"/>
                </a:lnTo>
                <a:lnTo>
                  <a:pt x="15018" y="20446"/>
                </a:lnTo>
                <a:lnTo>
                  <a:pt x="12661" y="20065"/>
                </a:lnTo>
                <a:lnTo>
                  <a:pt x="10740" y="19684"/>
                </a:lnTo>
                <a:lnTo>
                  <a:pt x="9947" y="19430"/>
                </a:lnTo>
                <a:lnTo>
                  <a:pt x="7670" y="18795"/>
                </a:lnTo>
                <a:lnTo>
                  <a:pt x="6922" y="18414"/>
                </a:lnTo>
                <a:lnTo>
                  <a:pt x="13765" y="18033"/>
                </a:lnTo>
                <a:lnTo>
                  <a:pt x="17732" y="17398"/>
                </a:lnTo>
                <a:lnTo>
                  <a:pt x="19549" y="17144"/>
                </a:lnTo>
                <a:lnTo>
                  <a:pt x="26380" y="15493"/>
                </a:lnTo>
                <a:lnTo>
                  <a:pt x="26671" y="15366"/>
                </a:lnTo>
                <a:lnTo>
                  <a:pt x="12235" y="15366"/>
                </a:lnTo>
                <a:lnTo>
                  <a:pt x="11166" y="15239"/>
                </a:lnTo>
                <a:lnTo>
                  <a:pt x="8923" y="14858"/>
                </a:lnTo>
                <a:lnTo>
                  <a:pt x="7474" y="14731"/>
                </a:lnTo>
                <a:lnTo>
                  <a:pt x="6761" y="14604"/>
                </a:lnTo>
                <a:close/>
              </a:path>
              <a:path w="70484" h="36195">
                <a:moveTo>
                  <a:pt x="59527" y="26543"/>
                </a:moveTo>
                <a:lnTo>
                  <a:pt x="41835" y="26542"/>
                </a:lnTo>
                <a:lnTo>
                  <a:pt x="42146" y="26669"/>
                </a:lnTo>
                <a:lnTo>
                  <a:pt x="42502" y="26669"/>
                </a:lnTo>
                <a:lnTo>
                  <a:pt x="42859" y="26796"/>
                </a:lnTo>
                <a:lnTo>
                  <a:pt x="43296" y="27050"/>
                </a:lnTo>
                <a:lnTo>
                  <a:pt x="43963" y="28066"/>
                </a:lnTo>
                <a:lnTo>
                  <a:pt x="44860" y="28955"/>
                </a:lnTo>
                <a:lnTo>
                  <a:pt x="45458" y="29463"/>
                </a:lnTo>
                <a:lnTo>
                  <a:pt x="46159" y="30098"/>
                </a:lnTo>
                <a:lnTo>
                  <a:pt x="46987" y="30606"/>
                </a:lnTo>
                <a:lnTo>
                  <a:pt x="51391" y="31876"/>
                </a:lnTo>
                <a:lnTo>
                  <a:pt x="52058" y="32003"/>
                </a:lnTo>
                <a:lnTo>
                  <a:pt x="53553" y="32003"/>
                </a:lnTo>
                <a:lnTo>
                  <a:pt x="55129" y="31749"/>
                </a:lnTo>
                <a:lnTo>
                  <a:pt x="56221" y="31622"/>
                </a:lnTo>
                <a:lnTo>
                  <a:pt x="59367" y="27686"/>
                </a:lnTo>
                <a:lnTo>
                  <a:pt x="59527" y="26543"/>
                </a:lnTo>
                <a:close/>
              </a:path>
              <a:path w="70484" h="36195">
                <a:moveTo>
                  <a:pt x="70021" y="3302"/>
                </a:moveTo>
                <a:lnTo>
                  <a:pt x="37074" y="20700"/>
                </a:lnTo>
                <a:lnTo>
                  <a:pt x="34567" y="21335"/>
                </a:lnTo>
                <a:lnTo>
                  <a:pt x="30635" y="21970"/>
                </a:lnTo>
                <a:lnTo>
                  <a:pt x="28473" y="22097"/>
                </a:lnTo>
                <a:lnTo>
                  <a:pt x="28197" y="22097"/>
                </a:lnTo>
                <a:lnTo>
                  <a:pt x="29761" y="24129"/>
                </a:lnTo>
                <a:lnTo>
                  <a:pt x="31106" y="25780"/>
                </a:lnTo>
                <a:lnTo>
                  <a:pt x="33027" y="27812"/>
                </a:lnTo>
                <a:lnTo>
                  <a:pt x="34441" y="29209"/>
                </a:lnTo>
                <a:lnTo>
                  <a:pt x="40035" y="29209"/>
                </a:lnTo>
                <a:lnTo>
                  <a:pt x="40260" y="27558"/>
                </a:lnTo>
                <a:lnTo>
                  <a:pt x="40386" y="27304"/>
                </a:lnTo>
                <a:lnTo>
                  <a:pt x="40582" y="27050"/>
                </a:lnTo>
                <a:lnTo>
                  <a:pt x="40892" y="26796"/>
                </a:lnTo>
                <a:lnTo>
                  <a:pt x="41088" y="26669"/>
                </a:lnTo>
                <a:lnTo>
                  <a:pt x="41283" y="26669"/>
                </a:lnTo>
                <a:lnTo>
                  <a:pt x="41559" y="26542"/>
                </a:lnTo>
                <a:lnTo>
                  <a:pt x="59527" y="26543"/>
                </a:lnTo>
                <a:lnTo>
                  <a:pt x="59403" y="21336"/>
                </a:lnTo>
                <a:lnTo>
                  <a:pt x="59198" y="20066"/>
                </a:lnTo>
                <a:lnTo>
                  <a:pt x="58659" y="17399"/>
                </a:lnTo>
                <a:lnTo>
                  <a:pt x="59292" y="17399"/>
                </a:lnTo>
                <a:lnTo>
                  <a:pt x="60867" y="17272"/>
                </a:lnTo>
                <a:lnTo>
                  <a:pt x="61891" y="17018"/>
                </a:lnTo>
                <a:lnTo>
                  <a:pt x="63029" y="16764"/>
                </a:lnTo>
                <a:lnTo>
                  <a:pt x="70389" y="7747"/>
                </a:lnTo>
                <a:lnTo>
                  <a:pt x="70262" y="4572"/>
                </a:lnTo>
                <a:lnTo>
                  <a:pt x="70021" y="3302"/>
                </a:lnTo>
                <a:close/>
              </a:path>
              <a:path w="70484" h="36195">
                <a:moveTo>
                  <a:pt x="38484" y="14604"/>
                </a:moveTo>
                <a:lnTo>
                  <a:pt x="28864" y="14604"/>
                </a:lnTo>
                <a:lnTo>
                  <a:pt x="28231" y="16001"/>
                </a:lnTo>
                <a:lnTo>
                  <a:pt x="27369" y="17271"/>
                </a:lnTo>
                <a:lnTo>
                  <a:pt x="26782" y="17906"/>
                </a:lnTo>
                <a:lnTo>
                  <a:pt x="25759" y="18922"/>
                </a:lnTo>
                <a:lnTo>
                  <a:pt x="25322" y="19303"/>
                </a:lnTo>
                <a:lnTo>
                  <a:pt x="28473" y="18541"/>
                </a:lnTo>
                <a:lnTo>
                  <a:pt x="31336" y="17779"/>
                </a:lnTo>
                <a:lnTo>
                  <a:pt x="32636" y="17271"/>
                </a:lnTo>
                <a:lnTo>
                  <a:pt x="35039" y="16382"/>
                </a:lnTo>
                <a:lnTo>
                  <a:pt x="36131" y="15874"/>
                </a:lnTo>
                <a:lnTo>
                  <a:pt x="37155" y="15366"/>
                </a:lnTo>
                <a:lnTo>
                  <a:pt x="38098" y="14858"/>
                </a:lnTo>
                <a:lnTo>
                  <a:pt x="38484" y="14604"/>
                </a:lnTo>
                <a:close/>
              </a:path>
              <a:path w="70484" h="36195">
                <a:moveTo>
                  <a:pt x="54966" y="6604"/>
                </a:moveTo>
                <a:lnTo>
                  <a:pt x="46470" y="6603"/>
                </a:lnTo>
                <a:lnTo>
                  <a:pt x="46495" y="8254"/>
                </a:lnTo>
                <a:lnTo>
                  <a:pt x="46369" y="9778"/>
                </a:lnTo>
                <a:lnTo>
                  <a:pt x="43963" y="16890"/>
                </a:lnTo>
                <a:lnTo>
                  <a:pt x="45849" y="16128"/>
                </a:lnTo>
                <a:lnTo>
                  <a:pt x="53588" y="11556"/>
                </a:lnTo>
                <a:lnTo>
                  <a:pt x="53749" y="11429"/>
                </a:lnTo>
                <a:lnTo>
                  <a:pt x="53864" y="10794"/>
                </a:lnTo>
                <a:lnTo>
                  <a:pt x="54496" y="8636"/>
                </a:lnTo>
                <a:lnTo>
                  <a:pt x="54871" y="7112"/>
                </a:lnTo>
                <a:lnTo>
                  <a:pt x="54966" y="6604"/>
                </a:lnTo>
                <a:close/>
              </a:path>
              <a:path w="70484" h="36195">
                <a:moveTo>
                  <a:pt x="31658" y="4063"/>
                </a:moveTo>
                <a:lnTo>
                  <a:pt x="30002" y="4063"/>
                </a:lnTo>
                <a:lnTo>
                  <a:pt x="28898" y="4444"/>
                </a:lnTo>
                <a:lnTo>
                  <a:pt x="28668" y="4571"/>
                </a:lnTo>
                <a:lnTo>
                  <a:pt x="27093" y="5079"/>
                </a:lnTo>
                <a:lnTo>
                  <a:pt x="21389" y="8762"/>
                </a:lnTo>
                <a:lnTo>
                  <a:pt x="20607" y="9524"/>
                </a:lnTo>
                <a:lnTo>
                  <a:pt x="19388" y="11048"/>
                </a:lnTo>
                <a:lnTo>
                  <a:pt x="18560" y="12445"/>
                </a:lnTo>
                <a:lnTo>
                  <a:pt x="17927" y="13842"/>
                </a:lnTo>
                <a:lnTo>
                  <a:pt x="17812" y="14223"/>
                </a:lnTo>
                <a:lnTo>
                  <a:pt x="17065" y="14604"/>
                </a:lnTo>
                <a:lnTo>
                  <a:pt x="15570" y="15112"/>
                </a:lnTo>
                <a:lnTo>
                  <a:pt x="14869" y="15239"/>
                </a:lnTo>
                <a:lnTo>
                  <a:pt x="13489" y="15366"/>
                </a:lnTo>
                <a:lnTo>
                  <a:pt x="26671" y="15366"/>
                </a:lnTo>
                <a:lnTo>
                  <a:pt x="27254" y="15112"/>
                </a:lnTo>
                <a:lnTo>
                  <a:pt x="28864" y="14604"/>
                </a:lnTo>
                <a:lnTo>
                  <a:pt x="38484" y="14604"/>
                </a:lnTo>
                <a:lnTo>
                  <a:pt x="39834" y="13715"/>
                </a:lnTo>
                <a:lnTo>
                  <a:pt x="44564" y="9651"/>
                </a:lnTo>
                <a:lnTo>
                  <a:pt x="36177" y="9651"/>
                </a:lnTo>
                <a:lnTo>
                  <a:pt x="35269" y="7111"/>
                </a:lnTo>
                <a:lnTo>
                  <a:pt x="32912" y="4571"/>
                </a:lnTo>
                <a:lnTo>
                  <a:pt x="32601" y="4317"/>
                </a:lnTo>
                <a:lnTo>
                  <a:pt x="32279" y="4190"/>
                </a:lnTo>
                <a:lnTo>
                  <a:pt x="31658" y="4063"/>
                </a:lnTo>
                <a:close/>
              </a:path>
              <a:path w="70484" h="36195">
                <a:moveTo>
                  <a:pt x="51702" y="0"/>
                </a:moveTo>
                <a:lnTo>
                  <a:pt x="50920" y="0"/>
                </a:lnTo>
                <a:lnTo>
                  <a:pt x="50598" y="126"/>
                </a:lnTo>
                <a:lnTo>
                  <a:pt x="49506" y="253"/>
                </a:lnTo>
                <a:lnTo>
                  <a:pt x="48482" y="507"/>
                </a:lnTo>
                <a:lnTo>
                  <a:pt x="47574" y="761"/>
                </a:lnTo>
                <a:lnTo>
                  <a:pt x="46792" y="1142"/>
                </a:lnTo>
                <a:lnTo>
                  <a:pt x="46079" y="1396"/>
                </a:lnTo>
                <a:lnTo>
                  <a:pt x="44940" y="2031"/>
                </a:lnTo>
                <a:lnTo>
                  <a:pt x="44112" y="2666"/>
                </a:lnTo>
                <a:lnTo>
                  <a:pt x="43560" y="3174"/>
                </a:lnTo>
                <a:lnTo>
                  <a:pt x="42422" y="4952"/>
                </a:lnTo>
                <a:lnTo>
                  <a:pt x="41122" y="6603"/>
                </a:lnTo>
                <a:lnTo>
                  <a:pt x="39363" y="8254"/>
                </a:lnTo>
                <a:lnTo>
                  <a:pt x="38811" y="8635"/>
                </a:lnTo>
                <a:lnTo>
                  <a:pt x="38293" y="8889"/>
                </a:lnTo>
                <a:lnTo>
                  <a:pt x="37431" y="9397"/>
                </a:lnTo>
                <a:lnTo>
                  <a:pt x="37074" y="9524"/>
                </a:lnTo>
                <a:lnTo>
                  <a:pt x="36327" y="9651"/>
                </a:lnTo>
                <a:lnTo>
                  <a:pt x="44564" y="9651"/>
                </a:lnTo>
                <a:lnTo>
                  <a:pt x="45653" y="8127"/>
                </a:lnTo>
                <a:lnTo>
                  <a:pt x="46470" y="6603"/>
                </a:lnTo>
                <a:lnTo>
                  <a:pt x="54966" y="6604"/>
                </a:lnTo>
                <a:lnTo>
                  <a:pt x="55092" y="5207"/>
                </a:lnTo>
                <a:lnTo>
                  <a:pt x="55018" y="3175"/>
                </a:lnTo>
                <a:lnTo>
                  <a:pt x="54807" y="2286"/>
                </a:lnTo>
                <a:lnTo>
                  <a:pt x="52173" y="127"/>
                </a:lnTo>
                <a:lnTo>
                  <a:pt x="51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08141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60323" y="44068"/>
                </a:moveTo>
                <a:lnTo>
                  <a:pt x="34567" y="44068"/>
                </a:lnTo>
                <a:lnTo>
                  <a:pt x="34728" y="44322"/>
                </a:lnTo>
                <a:lnTo>
                  <a:pt x="35867" y="45465"/>
                </a:lnTo>
                <a:lnTo>
                  <a:pt x="37362" y="46735"/>
                </a:lnTo>
                <a:lnTo>
                  <a:pt x="39282" y="48132"/>
                </a:lnTo>
                <a:lnTo>
                  <a:pt x="40030" y="48640"/>
                </a:lnTo>
                <a:lnTo>
                  <a:pt x="40777" y="49021"/>
                </a:lnTo>
                <a:lnTo>
                  <a:pt x="41571" y="49529"/>
                </a:lnTo>
                <a:lnTo>
                  <a:pt x="48528" y="50926"/>
                </a:lnTo>
                <a:lnTo>
                  <a:pt x="50299" y="50418"/>
                </a:lnTo>
                <a:lnTo>
                  <a:pt x="51161" y="50037"/>
                </a:lnTo>
                <a:lnTo>
                  <a:pt x="52886" y="48767"/>
                </a:lnTo>
                <a:lnTo>
                  <a:pt x="54542" y="46989"/>
                </a:lnTo>
                <a:lnTo>
                  <a:pt x="56037" y="44576"/>
                </a:lnTo>
                <a:lnTo>
                  <a:pt x="56739" y="44449"/>
                </a:lnTo>
                <a:lnTo>
                  <a:pt x="58590" y="44322"/>
                </a:lnTo>
                <a:lnTo>
                  <a:pt x="60323" y="44068"/>
                </a:lnTo>
                <a:close/>
              </a:path>
              <a:path w="76200" h="51434">
                <a:moveTo>
                  <a:pt x="10269" y="15620"/>
                </a:moveTo>
                <a:lnTo>
                  <a:pt x="8107" y="15620"/>
                </a:lnTo>
                <a:lnTo>
                  <a:pt x="5634" y="15874"/>
                </a:lnTo>
                <a:lnTo>
                  <a:pt x="4254" y="16128"/>
                </a:lnTo>
                <a:lnTo>
                  <a:pt x="4084" y="17271"/>
                </a:lnTo>
                <a:lnTo>
                  <a:pt x="3392" y="20446"/>
                </a:lnTo>
                <a:lnTo>
                  <a:pt x="1603" y="25526"/>
                </a:lnTo>
                <a:lnTo>
                  <a:pt x="1116" y="26669"/>
                </a:lnTo>
                <a:lnTo>
                  <a:pt x="643" y="27558"/>
                </a:lnTo>
                <a:lnTo>
                  <a:pt x="793" y="27558"/>
                </a:lnTo>
                <a:lnTo>
                  <a:pt x="1115" y="27812"/>
                </a:lnTo>
                <a:lnTo>
                  <a:pt x="1379" y="27812"/>
                </a:lnTo>
                <a:lnTo>
                  <a:pt x="1977" y="28193"/>
                </a:lnTo>
                <a:lnTo>
                  <a:pt x="2288" y="28447"/>
                </a:lnTo>
                <a:lnTo>
                  <a:pt x="2644" y="28701"/>
                </a:lnTo>
                <a:lnTo>
                  <a:pt x="3748" y="29971"/>
                </a:lnTo>
                <a:lnTo>
                  <a:pt x="4496" y="31241"/>
                </a:lnTo>
                <a:lnTo>
                  <a:pt x="5117" y="32765"/>
                </a:lnTo>
                <a:lnTo>
                  <a:pt x="3748" y="33654"/>
                </a:lnTo>
                <a:lnTo>
                  <a:pt x="2449" y="34670"/>
                </a:lnTo>
                <a:lnTo>
                  <a:pt x="1662" y="35432"/>
                </a:lnTo>
                <a:lnTo>
                  <a:pt x="1184" y="35940"/>
                </a:lnTo>
                <a:lnTo>
                  <a:pt x="643" y="36702"/>
                </a:lnTo>
                <a:lnTo>
                  <a:pt x="436" y="36956"/>
                </a:lnTo>
                <a:lnTo>
                  <a:pt x="91" y="37845"/>
                </a:lnTo>
                <a:lnTo>
                  <a:pt x="0" y="39369"/>
                </a:lnTo>
                <a:lnTo>
                  <a:pt x="126" y="39877"/>
                </a:lnTo>
                <a:lnTo>
                  <a:pt x="321" y="40385"/>
                </a:lnTo>
                <a:lnTo>
                  <a:pt x="954" y="41274"/>
                </a:lnTo>
                <a:lnTo>
                  <a:pt x="1379" y="41655"/>
                </a:lnTo>
                <a:lnTo>
                  <a:pt x="1897" y="42163"/>
                </a:lnTo>
                <a:lnTo>
                  <a:pt x="2529" y="42544"/>
                </a:lnTo>
                <a:lnTo>
                  <a:pt x="3486" y="44068"/>
                </a:lnTo>
                <a:lnTo>
                  <a:pt x="4691" y="45592"/>
                </a:lnTo>
                <a:lnTo>
                  <a:pt x="5358" y="46227"/>
                </a:lnTo>
                <a:lnTo>
                  <a:pt x="6106" y="46735"/>
                </a:lnTo>
                <a:lnTo>
                  <a:pt x="7750" y="47243"/>
                </a:lnTo>
                <a:lnTo>
                  <a:pt x="8693" y="47243"/>
                </a:lnTo>
                <a:lnTo>
                  <a:pt x="9165" y="47116"/>
                </a:lnTo>
                <a:lnTo>
                  <a:pt x="10660" y="46354"/>
                </a:lnTo>
                <a:lnTo>
                  <a:pt x="11729" y="45338"/>
                </a:lnTo>
                <a:lnTo>
                  <a:pt x="13339" y="43179"/>
                </a:lnTo>
                <a:lnTo>
                  <a:pt x="15501" y="43179"/>
                </a:lnTo>
                <a:lnTo>
                  <a:pt x="15777" y="42798"/>
                </a:lnTo>
                <a:lnTo>
                  <a:pt x="16108" y="42036"/>
                </a:lnTo>
                <a:lnTo>
                  <a:pt x="16228" y="41274"/>
                </a:lnTo>
                <a:lnTo>
                  <a:pt x="16144" y="39115"/>
                </a:lnTo>
                <a:lnTo>
                  <a:pt x="15927" y="37972"/>
                </a:lnTo>
                <a:lnTo>
                  <a:pt x="31900" y="37972"/>
                </a:lnTo>
                <a:lnTo>
                  <a:pt x="25954" y="35305"/>
                </a:lnTo>
                <a:lnTo>
                  <a:pt x="23171" y="33908"/>
                </a:lnTo>
                <a:lnTo>
                  <a:pt x="20526" y="32638"/>
                </a:lnTo>
                <a:lnTo>
                  <a:pt x="15697" y="29971"/>
                </a:lnTo>
                <a:lnTo>
                  <a:pt x="11568" y="27431"/>
                </a:lnTo>
                <a:lnTo>
                  <a:pt x="8222" y="25272"/>
                </a:lnTo>
                <a:lnTo>
                  <a:pt x="3783" y="22224"/>
                </a:lnTo>
                <a:lnTo>
                  <a:pt x="3908" y="21208"/>
                </a:lnTo>
                <a:lnTo>
                  <a:pt x="4806" y="18414"/>
                </a:lnTo>
                <a:lnTo>
                  <a:pt x="5588" y="18414"/>
                </a:lnTo>
                <a:lnTo>
                  <a:pt x="7635" y="18287"/>
                </a:lnTo>
                <a:lnTo>
                  <a:pt x="20438" y="18287"/>
                </a:lnTo>
                <a:lnTo>
                  <a:pt x="20687" y="18160"/>
                </a:lnTo>
                <a:lnTo>
                  <a:pt x="21435" y="17906"/>
                </a:lnTo>
                <a:lnTo>
                  <a:pt x="21550" y="17525"/>
                </a:lnTo>
                <a:lnTo>
                  <a:pt x="21780" y="17017"/>
                </a:lnTo>
                <a:lnTo>
                  <a:pt x="15812" y="17017"/>
                </a:lnTo>
                <a:lnTo>
                  <a:pt x="15616" y="16890"/>
                </a:lnTo>
                <a:lnTo>
                  <a:pt x="14639" y="16509"/>
                </a:lnTo>
                <a:lnTo>
                  <a:pt x="13535" y="16128"/>
                </a:lnTo>
                <a:lnTo>
                  <a:pt x="11212" y="15747"/>
                </a:lnTo>
                <a:lnTo>
                  <a:pt x="10269" y="15620"/>
                </a:lnTo>
                <a:close/>
              </a:path>
              <a:path w="76200" h="51434">
                <a:moveTo>
                  <a:pt x="31900" y="37972"/>
                </a:moveTo>
                <a:lnTo>
                  <a:pt x="15927" y="37972"/>
                </a:lnTo>
                <a:lnTo>
                  <a:pt x="18134" y="41020"/>
                </a:lnTo>
                <a:lnTo>
                  <a:pt x="19169" y="42163"/>
                </a:lnTo>
                <a:lnTo>
                  <a:pt x="27219" y="46481"/>
                </a:lnTo>
                <a:lnTo>
                  <a:pt x="28036" y="46608"/>
                </a:lnTo>
                <a:lnTo>
                  <a:pt x="30715" y="46227"/>
                </a:lnTo>
                <a:lnTo>
                  <a:pt x="31658" y="45846"/>
                </a:lnTo>
                <a:lnTo>
                  <a:pt x="33590" y="44830"/>
                </a:lnTo>
                <a:lnTo>
                  <a:pt x="34567" y="44068"/>
                </a:lnTo>
                <a:lnTo>
                  <a:pt x="60323" y="44068"/>
                </a:lnTo>
                <a:lnTo>
                  <a:pt x="67985" y="42036"/>
                </a:lnTo>
                <a:lnTo>
                  <a:pt x="69365" y="41401"/>
                </a:lnTo>
                <a:lnTo>
                  <a:pt x="69986" y="41020"/>
                </a:lnTo>
                <a:lnTo>
                  <a:pt x="70584" y="40512"/>
                </a:lnTo>
                <a:lnTo>
                  <a:pt x="71090" y="40131"/>
                </a:lnTo>
                <a:lnTo>
                  <a:pt x="71562" y="39623"/>
                </a:lnTo>
                <a:lnTo>
                  <a:pt x="36453" y="39623"/>
                </a:lnTo>
                <a:lnTo>
                  <a:pt x="35430" y="39369"/>
                </a:lnTo>
                <a:lnTo>
                  <a:pt x="33624" y="38861"/>
                </a:lnTo>
                <a:lnTo>
                  <a:pt x="31900" y="37972"/>
                </a:lnTo>
                <a:close/>
              </a:path>
              <a:path w="76200" h="51434">
                <a:moveTo>
                  <a:pt x="15501" y="43179"/>
                </a:moveTo>
                <a:lnTo>
                  <a:pt x="13339" y="43179"/>
                </a:lnTo>
                <a:lnTo>
                  <a:pt x="14558" y="43433"/>
                </a:lnTo>
                <a:lnTo>
                  <a:pt x="14869" y="43433"/>
                </a:lnTo>
                <a:lnTo>
                  <a:pt x="15501" y="43179"/>
                </a:lnTo>
                <a:close/>
              </a:path>
              <a:path w="76200" h="51434">
                <a:moveTo>
                  <a:pt x="45768" y="30225"/>
                </a:moveTo>
                <a:lnTo>
                  <a:pt x="43882" y="31241"/>
                </a:lnTo>
                <a:lnTo>
                  <a:pt x="38063" y="39623"/>
                </a:lnTo>
                <a:lnTo>
                  <a:pt x="71562" y="39623"/>
                </a:lnTo>
                <a:lnTo>
                  <a:pt x="71999" y="39115"/>
                </a:lnTo>
                <a:lnTo>
                  <a:pt x="72620" y="37972"/>
                </a:lnTo>
                <a:lnTo>
                  <a:pt x="72785" y="37464"/>
                </a:lnTo>
                <a:lnTo>
                  <a:pt x="72942" y="36702"/>
                </a:lnTo>
                <a:lnTo>
                  <a:pt x="73202" y="35686"/>
                </a:lnTo>
                <a:lnTo>
                  <a:pt x="55681" y="35686"/>
                </a:lnTo>
                <a:lnTo>
                  <a:pt x="54347" y="35432"/>
                </a:lnTo>
                <a:lnTo>
                  <a:pt x="53714" y="35432"/>
                </a:lnTo>
                <a:lnTo>
                  <a:pt x="49080" y="33146"/>
                </a:lnTo>
                <a:lnTo>
                  <a:pt x="48482" y="32638"/>
                </a:lnTo>
                <a:lnTo>
                  <a:pt x="47585" y="31749"/>
                </a:lnTo>
                <a:lnTo>
                  <a:pt x="47068" y="30987"/>
                </a:lnTo>
                <a:lnTo>
                  <a:pt x="46918" y="30733"/>
                </a:lnTo>
                <a:lnTo>
                  <a:pt x="46481" y="30479"/>
                </a:lnTo>
                <a:lnTo>
                  <a:pt x="45768" y="30225"/>
                </a:lnTo>
                <a:close/>
              </a:path>
              <a:path w="76200" h="51434">
                <a:moveTo>
                  <a:pt x="75986" y="6985"/>
                </a:moveTo>
                <a:lnTo>
                  <a:pt x="73643" y="6985"/>
                </a:lnTo>
                <a:lnTo>
                  <a:pt x="73812" y="7874"/>
                </a:lnTo>
                <a:lnTo>
                  <a:pt x="73919" y="8636"/>
                </a:lnTo>
                <a:lnTo>
                  <a:pt x="68457" y="19684"/>
                </a:lnTo>
                <a:lnTo>
                  <a:pt x="67824" y="20065"/>
                </a:lnTo>
                <a:lnTo>
                  <a:pt x="66652" y="20446"/>
                </a:lnTo>
                <a:lnTo>
                  <a:pt x="65513" y="20700"/>
                </a:lnTo>
                <a:lnTo>
                  <a:pt x="64490" y="20954"/>
                </a:lnTo>
                <a:lnTo>
                  <a:pt x="62914" y="21081"/>
                </a:lnTo>
                <a:lnTo>
                  <a:pt x="62282" y="21081"/>
                </a:lnTo>
                <a:lnTo>
                  <a:pt x="62821" y="23748"/>
                </a:lnTo>
                <a:lnTo>
                  <a:pt x="63056" y="25272"/>
                </a:lnTo>
                <a:lnTo>
                  <a:pt x="63180" y="29971"/>
                </a:lnTo>
                <a:lnTo>
                  <a:pt x="63059" y="30987"/>
                </a:lnTo>
                <a:lnTo>
                  <a:pt x="58751" y="35432"/>
                </a:lnTo>
                <a:lnTo>
                  <a:pt x="57176" y="35686"/>
                </a:lnTo>
                <a:lnTo>
                  <a:pt x="73202" y="35686"/>
                </a:lnTo>
                <a:lnTo>
                  <a:pt x="73300" y="35305"/>
                </a:lnTo>
                <a:lnTo>
                  <a:pt x="73409" y="34670"/>
                </a:lnTo>
                <a:lnTo>
                  <a:pt x="73293" y="31114"/>
                </a:lnTo>
                <a:lnTo>
                  <a:pt x="66134" y="25018"/>
                </a:lnTo>
                <a:lnTo>
                  <a:pt x="66010" y="23748"/>
                </a:lnTo>
                <a:lnTo>
                  <a:pt x="65789" y="23240"/>
                </a:lnTo>
                <a:lnTo>
                  <a:pt x="65272" y="22605"/>
                </a:lnTo>
                <a:lnTo>
                  <a:pt x="65985" y="22224"/>
                </a:lnTo>
                <a:lnTo>
                  <a:pt x="67709" y="21208"/>
                </a:lnTo>
                <a:lnTo>
                  <a:pt x="68848" y="20573"/>
                </a:lnTo>
                <a:lnTo>
                  <a:pt x="70067" y="19684"/>
                </a:lnTo>
                <a:lnTo>
                  <a:pt x="76091" y="10668"/>
                </a:lnTo>
                <a:lnTo>
                  <a:pt x="75986" y="6985"/>
                </a:lnTo>
                <a:close/>
              </a:path>
              <a:path w="76200" h="51434">
                <a:moveTo>
                  <a:pt x="32486" y="18287"/>
                </a:moveTo>
                <a:lnTo>
                  <a:pt x="30876" y="18795"/>
                </a:lnTo>
                <a:lnTo>
                  <a:pt x="30002" y="19176"/>
                </a:lnTo>
                <a:lnTo>
                  <a:pt x="23171" y="20827"/>
                </a:lnTo>
                <a:lnTo>
                  <a:pt x="21354" y="21081"/>
                </a:lnTo>
                <a:lnTo>
                  <a:pt x="17387" y="21716"/>
                </a:lnTo>
                <a:lnTo>
                  <a:pt x="10545" y="22097"/>
                </a:lnTo>
                <a:lnTo>
                  <a:pt x="11292" y="22351"/>
                </a:lnTo>
                <a:lnTo>
                  <a:pt x="12235" y="22732"/>
                </a:lnTo>
                <a:lnTo>
                  <a:pt x="13569" y="23113"/>
                </a:lnTo>
                <a:lnTo>
                  <a:pt x="14363" y="23367"/>
                </a:lnTo>
                <a:lnTo>
                  <a:pt x="16283" y="23748"/>
                </a:lnTo>
                <a:lnTo>
                  <a:pt x="18640" y="24129"/>
                </a:lnTo>
                <a:lnTo>
                  <a:pt x="22964" y="24510"/>
                </a:lnTo>
                <a:lnTo>
                  <a:pt x="24425" y="25907"/>
                </a:lnTo>
                <a:lnTo>
                  <a:pt x="31463" y="30352"/>
                </a:lnTo>
                <a:lnTo>
                  <a:pt x="32912" y="31114"/>
                </a:lnTo>
                <a:lnTo>
                  <a:pt x="35349" y="32003"/>
                </a:lnTo>
                <a:lnTo>
                  <a:pt x="38063" y="32765"/>
                </a:lnTo>
                <a:lnTo>
                  <a:pt x="36649" y="31495"/>
                </a:lnTo>
                <a:lnTo>
                  <a:pt x="34418" y="29082"/>
                </a:lnTo>
                <a:lnTo>
                  <a:pt x="33090" y="27431"/>
                </a:lnTo>
                <a:lnTo>
                  <a:pt x="31819" y="25780"/>
                </a:lnTo>
                <a:lnTo>
                  <a:pt x="32095" y="25780"/>
                </a:lnTo>
                <a:lnTo>
                  <a:pt x="34257" y="25526"/>
                </a:lnTo>
                <a:lnTo>
                  <a:pt x="46176" y="22986"/>
                </a:lnTo>
                <a:lnTo>
                  <a:pt x="28944" y="22986"/>
                </a:lnTo>
                <a:lnTo>
                  <a:pt x="29381" y="22605"/>
                </a:lnTo>
                <a:lnTo>
                  <a:pt x="30405" y="21589"/>
                </a:lnTo>
                <a:lnTo>
                  <a:pt x="31854" y="19684"/>
                </a:lnTo>
                <a:lnTo>
                  <a:pt x="32486" y="18287"/>
                </a:lnTo>
                <a:close/>
              </a:path>
              <a:path w="76200" h="51434">
                <a:moveTo>
                  <a:pt x="50092" y="10286"/>
                </a:moveTo>
                <a:lnTo>
                  <a:pt x="36258" y="20954"/>
                </a:lnTo>
                <a:lnTo>
                  <a:pt x="34958" y="21462"/>
                </a:lnTo>
                <a:lnTo>
                  <a:pt x="32095" y="22224"/>
                </a:lnTo>
                <a:lnTo>
                  <a:pt x="28944" y="22986"/>
                </a:lnTo>
                <a:lnTo>
                  <a:pt x="46176" y="22986"/>
                </a:lnTo>
                <a:lnTo>
                  <a:pt x="49747" y="21843"/>
                </a:lnTo>
                <a:lnTo>
                  <a:pt x="51437" y="21208"/>
                </a:lnTo>
                <a:lnTo>
                  <a:pt x="52990" y="20573"/>
                </a:lnTo>
                <a:lnTo>
                  <a:pt x="47585" y="20573"/>
                </a:lnTo>
                <a:lnTo>
                  <a:pt x="48252" y="19430"/>
                </a:lnTo>
                <a:lnTo>
                  <a:pt x="49000" y="17779"/>
                </a:lnTo>
                <a:lnTo>
                  <a:pt x="49428" y="16509"/>
                </a:lnTo>
                <a:lnTo>
                  <a:pt x="49834" y="14731"/>
                </a:lnTo>
                <a:lnTo>
                  <a:pt x="50049" y="12953"/>
                </a:lnTo>
                <a:lnTo>
                  <a:pt x="50092" y="10286"/>
                </a:lnTo>
                <a:close/>
              </a:path>
              <a:path w="76200" h="51434">
                <a:moveTo>
                  <a:pt x="59346" y="3682"/>
                </a:moveTo>
                <a:lnTo>
                  <a:pt x="55324" y="3682"/>
                </a:lnTo>
                <a:lnTo>
                  <a:pt x="55796" y="3809"/>
                </a:lnTo>
                <a:lnTo>
                  <a:pt x="56624" y="3936"/>
                </a:lnTo>
                <a:lnTo>
                  <a:pt x="56900" y="4063"/>
                </a:lnTo>
                <a:lnTo>
                  <a:pt x="58685" y="9397"/>
                </a:lnTo>
                <a:lnTo>
                  <a:pt x="58575" y="10286"/>
                </a:lnTo>
                <a:lnTo>
                  <a:pt x="58050" y="12572"/>
                </a:lnTo>
                <a:lnTo>
                  <a:pt x="57526" y="14350"/>
                </a:lnTo>
                <a:lnTo>
                  <a:pt x="57452" y="14858"/>
                </a:lnTo>
                <a:lnTo>
                  <a:pt x="47585" y="20573"/>
                </a:lnTo>
                <a:lnTo>
                  <a:pt x="52990" y="20573"/>
                </a:lnTo>
                <a:lnTo>
                  <a:pt x="54853" y="19811"/>
                </a:lnTo>
                <a:lnTo>
                  <a:pt x="56624" y="19049"/>
                </a:lnTo>
                <a:lnTo>
                  <a:pt x="58349" y="18160"/>
                </a:lnTo>
                <a:lnTo>
                  <a:pt x="60120" y="17144"/>
                </a:lnTo>
                <a:lnTo>
                  <a:pt x="61891" y="16255"/>
                </a:lnTo>
                <a:lnTo>
                  <a:pt x="73643" y="6985"/>
                </a:lnTo>
                <a:lnTo>
                  <a:pt x="75986" y="6985"/>
                </a:lnTo>
                <a:lnTo>
                  <a:pt x="75835" y="6350"/>
                </a:lnTo>
                <a:lnTo>
                  <a:pt x="60361" y="6349"/>
                </a:lnTo>
                <a:lnTo>
                  <a:pt x="60246" y="5841"/>
                </a:lnTo>
                <a:lnTo>
                  <a:pt x="59890" y="4698"/>
                </a:lnTo>
                <a:lnTo>
                  <a:pt x="59346" y="3682"/>
                </a:lnTo>
                <a:close/>
              </a:path>
              <a:path w="76200" h="51434">
                <a:moveTo>
                  <a:pt x="20438" y="18287"/>
                </a:moveTo>
                <a:lnTo>
                  <a:pt x="10384" y="18287"/>
                </a:lnTo>
                <a:lnTo>
                  <a:pt x="11097" y="18414"/>
                </a:lnTo>
                <a:lnTo>
                  <a:pt x="12546" y="18541"/>
                </a:lnTo>
                <a:lnTo>
                  <a:pt x="14788" y="18922"/>
                </a:lnTo>
                <a:lnTo>
                  <a:pt x="15858" y="19049"/>
                </a:lnTo>
                <a:lnTo>
                  <a:pt x="17111" y="19049"/>
                </a:lnTo>
                <a:lnTo>
                  <a:pt x="18491" y="18922"/>
                </a:lnTo>
                <a:lnTo>
                  <a:pt x="19192" y="18668"/>
                </a:lnTo>
                <a:lnTo>
                  <a:pt x="19940" y="18541"/>
                </a:lnTo>
                <a:lnTo>
                  <a:pt x="20438" y="18287"/>
                </a:lnTo>
                <a:close/>
              </a:path>
              <a:path w="76200" h="51434">
                <a:moveTo>
                  <a:pt x="33854" y="4952"/>
                </a:moveTo>
                <a:lnTo>
                  <a:pt x="33073" y="4952"/>
                </a:lnTo>
                <a:lnTo>
                  <a:pt x="32521" y="5079"/>
                </a:lnTo>
                <a:lnTo>
                  <a:pt x="31900" y="5079"/>
                </a:lnTo>
                <a:lnTo>
                  <a:pt x="31187" y="5206"/>
                </a:lnTo>
                <a:lnTo>
                  <a:pt x="30405" y="5460"/>
                </a:lnTo>
                <a:lnTo>
                  <a:pt x="29968" y="5714"/>
                </a:lnTo>
                <a:lnTo>
                  <a:pt x="29059" y="6095"/>
                </a:lnTo>
                <a:lnTo>
                  <a:pt x="28588" y="6222"/>
                </a:lnTo>
                <a:lnTo>
                  <a:pt x="28116" y="6603"/>
                </a:lnTo>
                <a:lnTo>
                  <a:pt x="26621" y="7619"/>
                </a:lnTo>
                <a:lnTo>
                  <a:pt x="26115" y="8000"/>
                </a:lnTo>
                <a:lnTo>
                  <a:pt x="25609" y="8508"/>
                </a:lnTo>
                <a:lnTo>
                  <a:pt x="24540" y="9524"/>
                </a:lnTo>
                <a:lnTo>
                  <a:pt x="23482" y="10794"/>
                </a:lnTo>
                <a:lnTo>
                  <a:pt x="22424" y="12191"/>
                </a:lnTo>
                <a:lnTo>
                  <a:pt x="22148" y="12699"/>
                </a:lnTo>
                <a:lnTo>
                  <a:pt x="19825" y="15874"/>
                </a:lnTo>
                <a:lnTo>
                  <a:pt x="19158" y="16255"/>
                </a:lnTo>
                <a:lnTo>
                  <a:pt x="18410" y="16763"/>
                </a:lnTo>
                <a:lnTo>
                  <a:pt x="18215" y="16763"/>
                </a:lnTo>
                <a:lnTo>
                  <a:pt x="17663" y="17017"/>
                </a:lnTo>
                <a:lnTo>
                  <a:pt x="21780" y="17017"/>
                </a:lnTo>
                <a:lnTo>
                  <a:pt x="22182" y="16128"/>
                </a:lnTo>
                <a:lnTo>
                  <a:pt x="23010" y="14731"/>
                </a:lnTo>
                <a:lnTo>
                  <a:pt x="32291" y="8254"/>
                </a:lnTo>
                <a:lnTo>
                  <a:pt x="32521" y="8127"/>
                </a:lnTo>
                <a:lnTo>
                  <a:pt x="33624" y="7746"/>
                </a:lnTo>
                <a:lnTo>
                  <a:pt x="34682" y="7619"/>
                </a:lnTo>
                <a:lnTo>
                  <a:pt x="38233" y="7619"/>
                </a:lnTo>
                <a:lnTo>
                  <a:pt x="37983" y="7111"/>
                </a:lnTo>
                <a:lnTo>
                  <a:pt x="34924" y="5206"/>
                </a:lnTo>
                <a:lnTo>
                  <a:pt x="33854" y="4952"/>
                </a:lnTo>
                <a:close/>
              </a:path>
              <a:path w="76200" h="51434">
                <a:moveTo>
                  <a:pt x="38233" y="7619"/>
                </a:moveTo>
                <a:lnTo>
                  <a:pt x="34682" y="7619"/>
                </a:lnTo>
                <a:lnTo>
                  <a:pt x="35901" y="7873"/>
                </a:lnTo>
                <a:lnTo>
                  <a:pt x="36223" y="8000"/>
                </a:lnTo>
                <a:lnTo>
                  <a:pt x="36534" y="8254"/>
                </a:lnTo>
                <a:lnTo>
                  <a:pt x="37166" y="8635"/>
                </a:lnTo>
                <a:lnTo>
                  <a:pt x="37477" y="8889"/>
                </a:lnTo>
                <a:lnTo>
                  <a:pt x="38063" y="9524"/>
                </a:lnTo>
                <a:lnTo>
                  <a:pt x="38891" y="10794"/>
                </a:lnTo>
                <a:lnTo>
                  <a:pt x="39557" y="12572"/>
                </a:lnTo>
                <a:lnTo>
                  <a:pt x="39800" y="13334"/>
                </a:lnTo>
                <a:lnTo>
                  <a:pt x="39949" y="13334"/>
                </a:lnTo>
                <a:lnTo>
                  <a:pt x="40697" y="13207"/>
                </a:lnTo>
                <a:lnTo>
                  <a:pt x="41053" y="12953"/>
                </a:lnTo>
                <a:lnTo>
                  <a:pt x="41916" y="12572"/>
                </a:lnTo>
                <a:lnTo>
                  <a:pt x="42433" y="12318"/>
                </a:lnTo>
                <a:lnTo>
                  <a:pt x="42985" y="11937"/>
                </a:lnTo>
                <a:lnTo>
                  <a:pt x="44745" y="10286"/>
                </a:lnTo>
                <a:lnTo>
                  <a:pt x="45229" y="9651"/>
                </a:lnTo>
                <a:lnTo>
                  <a:pt x="38891" y="9651"/>
                </a:lnTo>
                <a:lnTo>
                  <a:pt x="38776" y="9016"/>
                </a:lnTo>
                <a:lnTo>
                  <a:pt x="38581" y="8254"/>
                </a:lnTo>
                <a:lnTo>
                  <a:pt x="38420" y="8000"/>
                </a:lnTo>
                <a:lnTo>
                  <a:pt x="38233" y="7619"/>
                </a:lnTo>
                <a:close/>
              </a:path>
              <a:path w="76200" h="51434">
                <a:moveTo>
                  <a:pt x="54692" y="380"/>
                </a:moveTo>
                <a:lnTo>
                  <a:pt x="48643" y="2285"/>
                </a:lnTo>
                <a:lnTo>
                  <a:pt x="47654" y="2920"/>
                </a:lnTo>
                <a:lnTo>
                  <a:pt x="47585" y="3301"/>
                </a:lnTo>
                <a:lnTo>
                  <a:pt x="47424" y="3428"/>
                </a:lnTo>
                <a:lnTo>
                  <a:pt x="46642" y="4444"/>
                </a:lnTo>
                <a:lnTo>
                  <a:pt x="46171" y="4825"/>
                </a:lnTo>
                <a:lnTo>
                  <a:pt x="44871" y="5968"/>
                </a:lnTo>
                <a:lnTo>
                  <a:pt x="44043" y="6476"/>
                </a:lnTo>
                <a:lnTo>
                  <a:pt x="43020" y="7238"/>
                </a:lnTo>
                <a:lnTo>
                  <a:pt x="41835" y="8000"/>
                </a:lnTo>
                <a:lnTo>
                  <a:pt x="38891" y="9651"/>
                </a:lnTo>
                <a:lnTo>
                  <a:pt x="45229" y="9651"/>
                </a:lnTo>
                <a:lnTo>
                  <a:pt x="46044" y="8635"/>
                </a:lnTo>
                <a:lnTo>
                  <a:pt x="47183" y="6857"/>
                </a:lnTo>
                <a:lnTo>
                  <a:pt x="47735" y="6349"/>
                </a:lnTo>
                <a:lnTo>
                  <a:pt x="54220" y="3809"/>
                </a:lnTo>
                <a:lnTo>
                  <a:pt x="54542" y="3682"/>
                </a:lnTo>
                <a:lnTo>
                  <a:pt x="59346" y="3682"/>
                </a:lnTo>
                <a:lnTo>
                  <a:pt x="59142" y="3301"/>
                </a:lnTo>
                <a:lnTo>
                  <a:pt x="58625" y="2539"/>
                </a:lnTo>
                <a:lnTo>
                  <a:pt x="57958" y="1904"/>
                </a:lnTo>
                <a:lnTo>
                  <a:pt x="57210" y="1269"/>
                </a:lnTo>
                <a:lnTo>
                  <a:pt x="55842" y="507"/>
                </a:lnTo>
                <a:lnTo>
                  <a:pt x="55290" y="507"/>
                </a:lnTo>
                <a:lnTo>
                  <a:pt x="54692" y="380"/>
                </a:lnTo>
                <a:close/>
              </a:path>
              <a:path w="76200" h="51434">
                <a:moveTo>
                  <a:pt x="69871" y="127"/>
                </a:moveTo>
                <a:lnTo>
                  <a:pt x="67157" y="126"/>
                </a:lnTo>
                <a:lnTo>
                  <a:pt x="66571" y="380"/>
                </a:lnTo>
                <a:lnTo>
                  <a:pt x="65985" y="507"/>
                </a:lnTo>
                <a:lnTo>
                  <a:pt x="60361" y="6349"/>
                </a:lnTo>
                <a:lnTo>
                  <a:pt x="75835" y="6350"/>
                </a:lnTo>
                <a:lnTo>
                  <a:pt x="71251" y="635"/>
                </a:lnTo>
                <a:lnTo>
                  <a:pt x="70343" y="254"/>
                </a:lnTo>
                <a:lnTo>
                  <a:pt x="69871" y="127"/>
                </a:lnTo>
                <a:close/>
              </a:path>
              <a:path w="76200" h="51434">
                <a:moveTo>
                  <a:pt x="68813" y="0"/>
                </a:moveTo>
                <a:lnTo>
                  <a:pt x="68261" y="0"/>
                </a:lnTo>
                <a:lnTo>
                  <a:pt x="67709" y="126"/>
                </a:lnTo>
                <a:lnTo>
                  <a:pt x="69365" y="127"/>
                </a:lnTo>
                <a:lnTo>
                  <a:pt x="6881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96122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12189" y="48041"/>
                </a:moveTo>
                <a:lnTo>
                  <a:pt x="2196" y="48041"/>
                </a:lnTo>
                <a:lnTo>
                  <a:pt x="2698" y="48432"/>
                </a:lnTo>
                <a:lnTo>
                  <a:pt x="3541" y="48941"/>
                </a:lnTo>
                <a:lnTo>
                  <a:pt x="4438" y="49333"/>
                </a:lnTo>
                <a:lnTo>
                  <a:pt x="5301" y="49567"/>
                </a:lnTo>
                <a:lnTo>
                  <a:pt x="6175" y="49724"/>
                </a:lnTo>
                <a:lnTo>
                  <a:pt x="7428" y="49724"/>
                </a:lnTo>
                <a:lnTo>
                  <a:pt x="8210" y="49646"/>
                </a:lnTo>
                <a:lnTo>
                  <a:pt x="12189" y="48041"/>
                </a:lnTo>
                <a:close/>
              </a:path>
              <a:path w="20954" h="50165">
                <a:moveTo>
                  <a:pt x="7624" y="1096"/>
                </a:moveTo>
                <a:lnTo>
                  <a:pt x="0" y="48510"/>
                </a:lnTo>
                <a:lnTo>
                  <a:pt x="908" y="48510"/>
                </a:lnTo>
                <a:lnTo>
                  <a:pt x="1366" y="48393"/>
                </a:lnTo>
                <a:lnTo>
                  <a:pt x="2046" y="48159"/>
                </a:lnTo>
                <a:lnTo>
                  <a:pt x="2196" y="48041"/>
                </a:lnTo>
                <a:lnTo>
                  <a:pt x="12189" y="48041"/>
                </a:lnTo>
                <a:lnTo>
                  <a:pt x="20871" y="28739"/>
                </a:lnTo>
                <a:lnTo>
                  <a:pt x="20791" y="22709"/>
                </a:lnTo>
                <a:lnTo>
                  <a:pt x="11327" y="2036"/>
                </a:lnTo>
                <a:lnTo>
                  <a:pt x="10970" y="1840"/>
                </a:lnTo>
                <a:lnTo>
                  <a:pt x="10303" y="1526"/>
                </a:lnTo>
                <a:lnTo>
                  <a:pt x="9901" y="1409"/>
                </a:lnTo>
                <a:lnTo>
                  <a:pt x="8808" y="1175"/>
                </a:lnTo>
                <a:lnTo>
                  <a:pt x="8417" y="1134"/>
                </a:lnTo>
                <a:lnTo>
                  <a:pt x="7624" y="1096"/>
                </a:lnTo>
                <a:close/>
              </a:path>
              <a:path w="20954" h="50165">
                <a:moveTo>
                  <a:pt x="15455" y="0"/>
                </a:moveTo>
                <a:lnTo>
                  <a:pt x="11327" y="2036"/>
                </a:lnTo>
                <a:lnTo>
                  <a:pt x="16190" y="2036"/>
                </a:lnTo>
                <a:lnTo>
                  <a:pt x="1545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18902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1" y="0"/>
                </a:moveTo>
                <a:lnTo>
                  <a:pt x="0" y="148"/>
                </a:lnTo>
                <a:lnTo>
                  <a:pt x="160" y="148"/>
                </a:lnTo>
                <a:lnTo>
                  <a:pt x="551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18396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57" y="0"/>
                </a:moveTo>
                <a:lnTo>
                  <a:pt x="0" y="309"/>
                </a:lnTo>
                <a:lnTo>
                  <a:pt x="229" y="309"/>
                </a:lnTo>
                <a:lnTo>
                  <a:pt x="1057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17844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8" y="0"/>
                </a:moveTo>
                <a:lnTo>
                  <a:pt x="1057" y="0"/>
                </a:lnTo>
                <a:lnTo>
                  <a:pt x="0" y="320"/>
                </a:lnTo>
                <a:lnTo>
                  <a:pt x="356" y="320"/>
                </a:lnTo>
                <a:lnTo>
                  <a:pt x="781" y="194"/>
                </a:lnTo>
                <a:lnTo>
                  <a:pt x="121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17338" y="210717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1287" y="0"/>
                </a:moveTo>
                <a:lnTo>
                  <a:pt x="1057" y="0"/>
                </a:lnTo>
                <a:lnTo>
                  <a:pt x="0" y="355"/>
                </a:lnTo>
                <a:lnTo>
                  <a:pt x="390" y="355"/>
                </a:lnTo>
                <a:lnTo>
                  <a:pt x="862" y="194"/>
                </a:lnTo>
                <a:lnTo>
                  <a:pt x="1287" y="0"/>
                </a:lnTo>
                <a:close/>
              </a:path>
              <a:path w="7620" h="635">
                <a:moveTo>
                  <a:pt x="7106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16820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1379" y="0"/>
                </a:moveTo>
                <a:lnTo>
                  <a:pt x="1023" y="0"/>
                </a:lnTo>
                <a:lnTo>
                  <a:pt x="0" y="343"/>
                </a:lnTo>
                <a:lnTo>
                  <a:pt x="436" y="343"/>
                </a:lnTo>
                <a:lnTo>
                  <a:pt x="908" y="194"/>
                </a:lnTo>
                <a:lnTo>
                  <a:pt x="1379" y="0"/>
                </a:lnTo>
                <a:close/>
              </a:path>
              <a:path w="8254" h="635">
                <a:moveTo>
                  <a:pt x="7624" y="114"/>
                </a:moveTo>
                <a:lnTo>
                  <a:pt x="7313" y="343"/>
                </a:lnTo>
                <a:lnTo>
                  <a:pt x="7750" y="343"/>
                </a:lnTo>
                <a:lnTo>
                  <a:pt x="762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16268" y="211072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436" y="309"/>
                </a:lnTo>
                <a:lnTo>
                  <a:pt x="1460" y="0"/>
                </a:lnTo>
                <a:close/>
              </a:path>
              <a:path w="8889" h="635">
                <a:moveTo>
                  <a:pt x="8222" y="0"/>
                </a:moveTo>
                <a:lnTo>
                  <a:pt x="7589" y="309"/>
                </a:lnTo>
                <a:lnTo>
                  <a:pt x="8371" y="309"/>
                </a:lnTo>
                <a:lnTo>
                  <a:pt x="8222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15762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1494" y="0"/>
                </a:moveTo>
                <a:lnTo>
                  <a:pt x="1057" y="0"/>
                </a:lnTo>
                <a:lnTo>
                  <a:pt x="0" y="320"/>
                </a:lnTo>
                <a:lnTo>
                  <a:pt x="390" y="320"/>
                </a:lnTo>
                <a:lnTo>
                  <a:pt x="1494" y="0"/>
                </a:lnTo>
                <a:close/>
              </a:path>
              <a:path w="9525" h="635">
                <a:moveTo>
                  <a:pt x="8808" y="0"/>
                </a:moveTo>
                <a:lnTo>
                  <a:pt x="8371" y="0"/>
                </a:lnTo>
                <a:lnTo>
                  <a:pt x="7819" y="320"/>
                </a:lnTo>
                <a:lnTo>
                  <a:pt x="9004" y="320"/>
                </a:lnTo>
                <a:lnTo>
                  <a:pt x="8877" y="160"/>
                </a:lnTo>
                <a:lnTo>
                  <a:pt x="880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15245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1460" y="0"/>
                </a:moveTo>
                <a:lnTo>
                  <a:pt x="1023" y="0"/>
                </a:lnTo>
                <a:lnTo>
                  <a:pt x="0" y="309"/>
                </a:lnTo>
                <a:lnTo>
                  <a:pt x="275" y="309"/>
                </a:lnTo>
                <a:lnTo>
                  <a:pt x="597" y="240"/>
                </a:lnTo>
                <a:lnTo>
                  <a:pt x="1460" y="0"/>
                </a:lnTo>
                <a:close/>
              </a:path>
              <a:path w="10160" h="635">
                <a:moveTo>
                  <a:pt x="9395" y="0"/>
                </a:moveTo>
                <a:lnTo>
                  <a:pt x="8613" y="0"/>
                </a:lnTo>
                <a:lnTo>
                  <a:pt x="8061" y="309"/>
                </a:lnTo>
                <a:lnTo>
                  <a:pt x="9602" y="309"/>
                </a:lnTo>
                <a:lnTo>
                  <a:pt x="9521" y="160"/>
                </a:lnTo>
                <a:lnTo>
                  <a:pt x="939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14693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1460" y="0"/>
                </a:lnTo>
                <a:close/>
              </a:path>
              <a:path w="10795" h="635">
                <a:moveTo>
                  <a:pt x="10073" y="0"/>
                </a:moveTo>
                <a:lnTo>
                  <a:pt x="8889" y="0"/>
                </a:lnTo>
                <a:lnTo>
                  <a:pt x="8337" y="309"/>
                </a:lnTo>
                <a:lnTo>
                  <a:pt x="10223" y="309"/>
                </a:lnTo>
                <a:lnTo>
                  <a:pt x="1007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14429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092" y="0"/>
                </a:moveTo>
                <a:lnTo>
                  <a:pt x="816" y="0"/>
                </a:lnTo>
                <a:lnTo>
                  <a:pt x="0" y="240"/>
                </a:lnTo>
                <a:lnTo>
                  <a:pt x="1092" y="0"/>
                </a:lnTo>
                <a:close/>
              </a:path>
              <a:path w="10795" h="635">
                <a:moveTo>
                  <a:pt x="10418" y="0"/>
                </a:moveTo>
                <a:lnTo>
                  <a:pt x="8877" y="0"/>
                </a:lnTo>
                <a:lnTo>
                  <a:pt x="8325" y="320"/>
                </a:lnTo>
                <a:lnTo>
                  <a:pt x="10568" y="320"/>
                </a:lnTo>
                <a:lnTo>
                  <a:pt x="10418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14429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390" y="0"/>
                </a:moveTo>
                <a:lnTo>
                  <a:pt x="0" y="80"/>
                </a:lnTo>
                <a:lnTo>
                  <a:pt x="390" y="0"/>
                </a:lnTo>
                <a:close/>
              </a:path>
              <a:path w="10795" h="635">
                <a:moveTo>
                  <a:pt x="10487" y="0"/>
                </a:moveTo>
                <a:lnTo>
                  <a:pt x="8601" y="0"/>
                </a:lnTo>
                <a:lnTo>
                  <a:pt x="8325" y="160"/>
                </a:lnTo>
                <a:lnTo>
                  <a:pt x="8015" y="309"/>
                </a:lnTo>
                <a:lnTo>
                  <a:pt x="10648" y="309"/>
                </a:lnTo>
                <a:lnTo>
                  <a:pt x="10487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22133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620" y="0"/>
                </a:moveTo>
                <a:lnTo>
                  <a:pt x="2863" y="0"/>
                </a:lnTo>
                <a:lnTo>
                  <a:pt x="3024" y="309"/>
                </a:lnTo>
                <a:lnTo>
                  <a:pt x="0" y="309"/>
                </a:lnTo>
                <a:lnTo>
                  <a:pt x="62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21811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632" y="0"/>
                </a:moveTo>
                <a:lnTo>
                  <a:pt x="3265" y="0"/>
                </a:lnTo>
                <a:lnTo>
                  <a:pt x="3426" y="320"/>
                </a:lnTo>
                <a:lnTo>
                  <a:pt x="0" y="320"/>
                </a:lnTo>
                <a:lnTo>
                  <a:pt x="632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32145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678" y="0"/>
                </a:moveTo>
                <a:lnTo>
                  <a:pt x="3702" y="0"/>
                </a:lnTo>
                <a:lnTo>
                  <a:pt x="3863" y="309"/>
                </a:lnTo>
                <a:lnTo>
                  <a:pt x="0" y="309"/>
                </a:lnTo>
                <a:lnTo>
                  <a:pt x="678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321144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093" y="0"/>
                </a:moveTo>
                <a:lnTo>
                  <a:pt x="666" y="0"/>
                </a:lnTo>
                <a:lnTo>
                  <a:pt x="310" y="148"/>
                </a:lnTo>
                <a:lnTo>
                  <a:pt x="0" y="309"/>
                </a:lnTo>
                <a:lnTo>
                  <a:pt x="4243" y="309"/>
                </a:lnTo>
                <a:lnTo>
                  <a:pt x="4093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20753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701" y="0"/>
                </a:moveTo>
                <a:lnTo>
                  <a:pt x="4565" y="0"/>
                </a:lnTo>
                <a:lnTo>
                  <a:pt x="4680" y="320"/>
                </a:lnTo>
                <a:lnTo>
                  <a:pt x="0" y="320"/>
                </a:lnTo>
                <a:lnTo>
                  <a:pt x="701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20397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4990" y="0"/>
                </a:moveTo>
                <a:lnTo>
                  <a:pt x="747" y="0"/>
                </a:lnTo>
                <a:lnTo>
                  <a:pt x="0" y="309"/>
                </a:lnTo>
                <a:lnTo>
                  <a:pt x="5117" y="309"/>
                </a:lnTo>
                <a:lnTo>
                  <a:pt x="4990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20006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427" y="0"/>
                </a:moveTo>
                <a:lnTo>
                  <a:pt x="747" y="0"/>
                </a:lnTo>
                <a:lnTo>
                  <a:pt x="0" y="355"/>
                </a:lnTo>
                <a:lnTo>
                  <a:pt x="5577" y="355"/>
                </a:lnTo>
                <a:lnTo>
                  <a:pt x="5508" y="148"/>
                </a:lnTo>
                <a:lnTo>
                  <a:pt x="5427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19569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945" y="0"/>
                </a:moveTo>
                <a:lnTo>
                  <a:pt x="827" y="0"/>
                </a:lnTo>
                <a:lnTo>
                  <a:pt x="402" y="206"/>
                </a:lnTo>
                <a:lnTo>
                  <a:pt x="0" y="355"/>
                </a:lnTo>
                <a:lnTo>
                  <a:pt x="6060" y="355"/>
                </a:lnTo>
                <a:lnTo>
                  <a:pt x="5945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19143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5" h="635">
                <a:moveTo>
                  <a:pt x="6439" y="0"/>
                </a:moveTo>
                <a:lnTo>
                  <a:pt x="862" y="0"/>
                </a:lnTo>
                <a:lnTo>
                  <a:pt x="0" y="309"/>
                </a:lnTo>
                <a:lnTo>
                  <a:pt x="6566" y="309"/>
                </a:lnTo>
                <a:lnTo>
                  <a:pt x="6439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95397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232" y="0"/>
                </a:moveTo>
                <a:lnTo>
                  <a:pt x="24172" y="0"/>
                </a:lnTo>
                <a:lnTo>
                  <a:pt x="23309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  <a:path w="30479" h="635">
                <a:moveTo>
                  <a:pt x="0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95351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359" y="0"/>
                </a:moveTo>
                <a:lnTo>
                  <a:pt x="23792" y="0"/>
                </a:lnTo>
                <a:lnTo>
                  <a:pt x="22849" y="309"/>
                </a:lnTo>
                <a:lnTo>
                  <a:pt x="30474" y="309"/>
                </a:lnTo>
                <a:lnTo>
                  <a:pt x="30359" y="0"/>
                </a:lnTo>
                <a:close/>
              </a:path>
              <a:path w="30479" h="635">
                <a:moveTo>
                  <a:pt x="0" y="114"/>
                </a:moveTo>
                <a:lnTo>
                  <a:pt x="241" y="309"/>
                </a:lnTo>
                <a:lnTo>
                  <a:pt x="747" y="309"/>
                </a:lnTo>
                <a:lnTo>
                  <a:pt x="0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95397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0" y="0"/>
                </a:moveTo>
                <a:lnTo>
                  <a:pt x="390" y="309"/>
                </a:lnTo>
                <a:lnTo>
                  <a:pt x="1448" y="309"/>
                </a:lnTo>
                <a:lnTo>
                  <a:pt x="80" y="0"/>
                </a:lnTo>
                <a:close/>
              </a:path>
              <a:path w="30479" h="635">
                <a:moveTo>
                  <a:pt x="30347" y="0"/>
                </a:moveTo>
                <a:lnTo>
                  <a:pt x="23309" y="0"/>
                </a:lnTo>
                <a:lnTo>
                  <a:pt x="22286" y="309"/>
                </a:lnTo>
                <a:lnTo>
                  <a:pt x="30462" y="309"/>
                </a:lnTo>
                <a:lnTo>
                  <a:pt x="30347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95592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505" y="0"/>
                </a:moveTo>
                <a:lnTo>
                  <a:pt x="0" y="0"/>
                </a:lnTo>
                <a:lnTo>
                  <a:pt x="390" y="320"/>
                </a:lnTo>
                <a:lnTo>
                  <a:pt x="2196" y="320"/>
                </a:lnTo>
                <a:lnTo>
                  <a:pt x="505" y="0"/>
                </a:lnTo>
                <a:close/>
              </a:path>
              <a:path w="30479" h="635">
                <a:moveTo>
                  <a:pt x="2127" y="274"/>
                </a:moveTo>
                <a:close/>
              </a:path>
              <a:path w="30479" h="635">
                <a:moveTo>
                  <a:pt x="30232" y="0"/>
                </a:moveTo>
                <a:lnTo>
                  <a:pt x="22608" y="0"/>
                </a:lnTo>
                <a:lnTo>
                  <a:pt x="21538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9578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057" y="0"/>
                </a:moveTo>
                <a:lnTo>
                  <a:pt x="0" y="0"/>
                </a:lnTo>
                <a:lnTo>
                  <a:pt x="251" y="194"/>
                </a:lnTo>
                <a:lnTo>
                  <a:pt x="436" y="309"/>
                </a:lnTo>
                <a:lnTo>
                  <a:pt x="2633" y="309"/>
                </a:lnTo>
                <a:lnTo>
                  <a:pt x="1972" y="143"/>
                </a:lnTo>
                <a:lnTo>
                  <a:pt x="1057" y="0"/>
                </a:lnTo>
                <a:close/>
              </a:path>
              <a:path w="30479" h="635">
                <a:moveTo>
                  <a:pt x="30071" y="0"/>
                </a:moveTo>
                <a:lnTo>
                  <a:pt x="21895" y="0"/>
                </a:lnTo>
                <a:lnTo>
                  <a:pt x="20756" y="309"/>
                </a:lnTo>
                <a:lnTo>
                  <a:pt x="30198" y="309"/>
                </a:lnTo>
                <a:lnTo>
                  <a:pt x="30071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95983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805" y="0"/>
                </a:moveTo>
                <a:lnTo>
                  <a:pt x="0" y="0"/>
                </a:lnTo>
                <a:lnTo>
                  <a:pt x="297" y="194"/>
                </a:lnTo>
                <a:lnTo>
                  <a:pt x="436" y="309"/>
                </a:lnTo>
                <a:lnTo>
                  <a:pt x="3150" y="309"/>
                </a:lnTo>
                <a:lnTo>
                  <a:pt x="2713" y="194"/>
                </a:lnTo>
                <a:lnTo>
                  <a:pt x="1805" y="0"/>
                </a:lnTo>
                <a:close/>
              </a:path>
              <a:path w="30479" h="635">
                <a:moveTo>
                  <a:pt x="29956" y="0"/>
                </a:moveTo>
                <a:lnTo>
                  <a:pt x="21147" y="0"/>
                </a:lnTo>
                <a:lnTo>
                  <a:pt x="19928" y="309"/>
                </a:lnTo>
                <a:lnTo>
                  <a:pt x="30037" y="309"/>
                </a:lnTo>
                <a:lnTo>
                  <a:pt x="29956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96225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196" y="0"/>
                </a:moveTo>
                <a:lnTo>
                  <a:pt x="0" y="0"/>
                </a:lnTo>
                <a:lnTo>
                  <a:pt x="425" y="320"/>
                </a:lnTo>
                <a:lnTo>
                  <a:pt x="3725" y="320"/>
                </a:lnTo>
                <a:lnTo>
                  <a:pt x="3254" y="240"/>
                </a:lnTo>
                <a:lnTo>
                  <a:pt x="2196" y="0"/>
                </a:lnTo>
                <a:close/>
              </a:path>
              <a:path w="29845" h="635">
                <a:moveTo>
                  <a:pt x="29761" y="0"/>
                </a:moveTo>
                <a:lnTo>
                  <a:pt x="20319" y="0"/>
                </a:lnTo>
                <a:lnTo>
                  <a:pt x="18939" y="320"/>
                </a:lnTo>
                <a:lnTo>
                  <a:pt x="29830" y="320"/>
                </a:lnTo>
                <a:lnTo>
                  <a:pt x="2976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96420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713" y="0"/>
                </a:moveTo>
                <a:lnTo>
                  <a:pt x="0" y="0"/>
                </a:lnTo>
                <a:lnTo>
                  <a:pt x="425" y="309"/>
                </a:lnTo>
                <a:lnTo>
                  <a:pt x="4404" y="309"/>
                </a:lnTo>
                <a:lnTo>
                  <a:pt x="3495" y="160"/>
                </a:lnTo>
                <a:lnTo>
                  <a:pt x="2713" y="0"/>
                </a:lnTo>
                <a:close/>
              </a:path>
              <a:path w="29845" h="635">
                <a:moveTo>
                  <a:pt x="29600" y="0"/>
                </a:moveTo>
                <a:lnTo>
                  <a:pt x="19491" y="0"/>
                </a:lnTo>
                <a:lnTo>
                  <a:pt x="17962" y="309"/>
                </a:lnTo>
                <a:lnTo>
                  <a:pt x="29715" y="309"/>
                </a:lnTo>
                <a:lnTo>
                  <a:pt x="29600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96650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300" y="0"/>
                </a:moveTo>
                <a:lnTo>
                  <a:pt x="0" y="0"/>
                </a:lnTo>
                <a:lnTo>
                  <a:pt x="436" y="309"/>
                </a:lnTo>
                <a:lnTo>
                  <a:pt x="5232" y="309"/>
                </a:lnTo>
                <a:lnTo>
                  <a:pt x="3300" y="0"/>
                </a:lnTo>
                <a:close/>
              </a:path>
              <a:path w="29845" h="635">
                <a:moveTo>
                  <a:pt x="29404" y="0"/>
                </a:moveTo>
                <a:lnTo>
                  <a:pt x="18514" y="0"/>
                </a:lnTo>
                <a:lnTo>
                  <a:pt x="18088" y="68"/>
                </a:lnTo>
                <a:lnTo>
                  <a:pt x="17651" y="194"/>
                </a:lnTo>
                <a:lnTo>
                  <a:pt x="17226" y="229"/>
                </a:lnTo>
                <a:lnTo>
                  <a:pt x="16754" y="309"/>
                </a:lnTo>
                <a:lnTo>
                  <a:pt x="29531" y="309"/>
                </a:lnTo>
                <a:lnTo>
                  <a:pt x="29404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96846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978" y="0"/>
                </a:moveTo>
                <a:lnTo>
                  <a:pt x="0" y="0"/>
                </a:lnTo>
                <a:lnTo>
                  <a:pt x="471" y="320"/>
                </a:lnTo>
                <a:lnTo>
                  <a:pt x="6290" y="320"/>
                </a:lnTo>
                <a:lnTo>
                  <a:pt x="3978" y="0"/>
                </a:lnTo>
                <a:close/>
              </a:path>
              <a:path w="29845" h="635">
                <a:moveTo>
                  <a:pt x="29289" y="0"/>
                </a:moveTo>
                <a:lnTo>
                  <a:pt x="17536" y="0"/>
                </a:lnTo>
                <a:lnTo>
                  <a:pt x="16984" y="125"/>
                </a:lnTo>
                <a:lnTo>
                  <a:pt x="15927" y="274"/>
                </a:lnTo>
                <a:lnTo>
                  <a:pt x="15409" y="320"/>
                </a:lnTo>
                <a:lnTo>
                  <a:pt x="29370" y="320"/>
                </a:lnTo>
                <a:lnTo>
                  <a:pt x="29289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97087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4795" y="0"/>
                </a:moveTo>
                <a:lnTo>
                  <a:pt x="0" y="0"/>
                </a:lnTo>
                <a:lnTo>
                  <a:pt x="471" y="309"/>
                </a:lnTo>
                <a:lnTo>
                  <a:pt x="7865" y="309"/>
                </a:lnTo>
                <a:lnTo>
                  <a:pt x="7037" y="274"/>
                </a:lnTo>
                <a:lnTo>
                  <a:pt x="5496" y="114"/>
                </a:lnTo>
                <a:lnTo>
                  <a:pt x="4795" y="0"/>
                </a:lnTo>
                <a:close/>
              </a:path>
              <a:path w="29210" h="635">
                <a:moveTo>
                  <a:pt x="29094" y="0"/>
                </a:moveTo>
                <a:lnTo>
                  <a:pt x="16318" y="0"/>
                </a:lnTo>
                <a:lnTo>
                  <a:pt x="15605" y="114"/>
                </a:lnTo>
                <a:lnTo>
                  <a:pt x="14190" y="274"/>
                </a:lnTo>
                <a:lnTo>
                  <a:pt x="13477" y="309"/>
                </a:lnTo>
                <a:lnTo>
                  <a:pt x="29174" y="309"/>
                </a:lnTo>
                <a:lnTo>
                  <a:pt x="2909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97317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5818" y="0"/>
                </a:moveTo>
                <a:lnTo>
                  <a:pt x="0" y="0"/>
                </a:lnTo>
                <a:lnTo>
                  <a:pt x="471" y="309"/>
                </a:lnTo>
                <a:lnTo>
                  <a:pt x="28944" y="309"/>
                </a:lnTo>
                <a:lnTo>
                  <a:pt x="10073" y="274"/>
                </a:lnTo>
                <a:lnTo>
                  <a:pt x="7831" y="194"/>
                </a:lnTo>
                <a:lnTo>
                  <a:pt x="6807" y="114"/>
                </a:lnTo>
                <a:lnTo>
                  <a:pt x="5818" y="0"/>
                </a:lnTo>
                <a:close/>
              </a:path>
              <a:path w="29210" h="635">
                <a:moveTo>
                  <a:pt x="28898" y="0"/>
                </a:moveTo>
                <a:lnTo>
                  <a:pt x="14938" y="0"/>
                </a:lnTo>
                <a:lnTo>
                  <a:pt x="13684" y="148"/>
                </a:lnTo>
                <a:lnTo>
                  <a:pt x="12431" y="229"/>
                </a:lnTo>
                <a:lnTo>
                  <a:pt x="11212" y="274"/>
                </a:lnTo>
                <a:lnTo>
                  <a:pt x="28944" y="274"/>
                </a:lnTo>
                <a:lnTo>
                  <a:pt x="28898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97559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7394" y="0"/>
                </a:moveTo>
                <a:lnTo>
                  <a:pt x="0" y="0"/>
                </a:lnTo>
                <a:lnTo>
                  <a:pt x="471" y="355"/>
                </a:lnTo>
                <a:lnTo>
                  <a:pt x="28737" y="355"/>
                </a:lnTo>
                <a:lnTo>
                  <a:pt x="28703" y="125"/>
                </a:lnTo>
                <a:lnTo>
                  <a:pt x="10062" y="125"/>
                </a:lnTo>
                <a:lnTo>
                  <a:pt x="8682" y="80"/>
                </a:lnTo>
                <a:lnTo>
                  <a:pt x="7394" y="0"/>
                </a:lnTo>
                <a:close/>
              </a:path>
              <a:path w="29210" h="635">
                <a:moveTo>
                  <a:pt x="28703" y="0"/>
                </a:moveTo>
                <a:lnTo>
                  <a:pt x="13006" y="0"/>
                </a:lnTo>
                <a:lnTo>
                  <a:pt x="11522" y="80"/>
                </a:lnTo>
                <a:lnTo>
                  <a:pt x="10062" y="125"/>
                </a:lnTo>
                <a:lnTo>
                  <a:pt x="28703" y="125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97789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473" y="0"/>
                </a:moveTo>
                <a:lnTo>
                  <a:pt x="0" y="0"/>
                </a:lnTo>
                <a:lnTo>
                  <a:pt x="241" y="194"/>
                </a:lnTo>
                <a:lnTo>
                  <a:pt x="517" y="355"/>
                </a:lnTo>
                <a:lnTo>
                  <a:pt x="28542" y="355"/>
                </a:lnTo>
                <a:lnTo>
                  <a:pt x="28473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98030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0" y="0"/>
                </a:moveTo>
                <a:lnTo>
                  <a:pt x="28266" y="0"/>
                </a:lnTo>
                <a:lnTo>
                  <a:pt x="28346" y="309"/>
                </a:lnTo>
                <a:lnTo>
                  <a:pt x="505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98306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24" y="0"/>
                </a:moveTo>
                <a:lnTo>
                  <a:pt x="0" y="0"/>
                </a:lnTo>
                <a:lnTo>
                  <a:pt x="505" y="309"/>
                </a:lnTo>
                <a:lnTo>
                  <a:pt x="28070" y="309"/>
                </a:lnTo>
                <a:lnTo>
                  <a:pt x="28024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98536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840" y="0"/>
                </a:moveTo>
                <a:lnTo>
                  <a:pt x="0" y="0"/>
                </a:lnTo>
                <a:lnTo>
                  <a:pt x="551" y="320"/>
                </a:lnTo>
                <a:lnTo>
                  <a:pt x="27875" y="320"/>
                </a:lnTo>
                <a:lnTo>
                  <a:pt x="27840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98812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564" y="0"/>
                </a:moveTo>
                <a:lnTo>
                  <a:pt x="0" y="0"/>
                </a:lnTo>
                <a:lnTo>
                  <a:pt x="551" y="309"/>
                </a:lnTo>
                <a:lnTo>
                  <a:pt x="27599" y="309"/>
                </a:lnTo>
                <a:lnTo>
                  <a:pt x="27564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99088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0" y="0"/>
                </a:moveTo>
                <a:lnTo>
                  <a:pt x="27323" y="0"/>
                </a:lnTo>
                <a:lnTo>
                  <a:pt x="27323" y="309"/>
                </a:lnTo>
                <a:lnTo>
                  <a:pt x="551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99364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241" y="125"/>
                </a:lnTo>
                <a:lnTo>
                  <a:pt x="471" y="274"/>
                </a:lnTo>
                <a:lnTo>
                  <a:pt x="27047" y="274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99640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195" y="114"/>
                </a:lnTo>
                <a:lnTo>
                  <a:pt x="26771" y="114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42671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89" h="28575">
                <a:moveTo>
                  <a:pt x="14271" y="0"/>
                </a:moveTo>
                <a:lnTo>
                  <a:pt x="13960" y="0"/>
                </a:lnTo>
                <a:lnTo>
                  <a:pt x="13247" y="114"/>
                </a:lnTo>
                <a:lnTo>
                  <a:pt x="12971" y="274"/>
                </a:lnTo>
                <a:lnTo>
                  <a:pt x="12891" y="4466"/>
                </a:lnTo>
                <a:lnTo>
                  <a:pt x="12776" y="5474"/>
                </a:lnTo>
                <a:lnTo>
                  <a:pt x="0" y="19767"/>
                </a:lnTo>
                <a:lnTo>
                  <a:pt x="1253" y="20282"/>
                </a:lnTo>
                <a:lnTo>
                  <a:pt x="17226" y="28425"/>
                </a:lnTo>
                <a:lnTo>
                  <a:pt x="18836" y="28104"/>
                </a:lnTo>
                <a:lnTo>
                  <a:pt x="34245" y="15380"/>
                </a:lnTo>
                <a:lnTo>
                  <a:pt x="33317" y="13388"/>
                </a:lnTo>
                <a:lnTo>
                  <a:pt x="32199" y="10685"/>
                </a:lnTo>
                <a:lnTo>
                  <a:pt x="15881" y="274"/>
                </a:lnTo>
                <a:lnTo>
                  <a:pt x="15685" y="229"/>
                </a:lnTo>
                <a:lnTo>
                  <a:pt x="15409" y="194"/>
                </a:lnTo>
                <a:lnTo>
                  <a:pt x="15214" y="148"/>
                </a:lnTo>
                <a:lnTo>
                  <a:pt x="14662" y="34"/>
                </a:lnTo>
                <a:lnTo>
                  <a:pt x="14271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3462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66623" y="25146"/>
                </a:moveTo>
                <a:lnTo>
                  <a:pt x="42484" y="25145"/>
                </a:lnTo>
                <a:lnTo>
                  <a:pt x="43231" y="27431"/>
                </a:lnTo>
                <a:lnTo>
                  <a:pt x="43542" y="28701"/>
                </a:lnTo>
                <a:lnTo>
                  <a:pt x="48467" y="39369"/>
                </a:lnTo>
                <a:lnTo>
                  <a:pt x="48970" y="40131"/>
                </a:lnTo>
                <a:lnTo>
                  <a:pt x="50269" y="41782"/>
                </a:lnTo>
                <a:lnTo>
                  <a:pt x="52592" y="44195"/>
                </a:lnTo>
                <a:lnTo>
                  <a:pt x="53408" y="44830"/>
                </a:lnTo>
                <a:lnTo>
                  <a:pt x="54317" y="45592"/>
                </a:lnTo>
                <a:lnTo>
                  <a:pt x="56249" y="46863"/>
                </a:lnTo>
                <a:lnTo>
                  <a:pt x="59503" y="48387"/>
                </a:lnTo>
                <a:lnTo>
                  <a:pt x="60722" y="48768"/>
                </a:lnTo>
                <a:lnTo>
                  <a:pt x="63241" y="49276"/>
                </a:lnTo>
                <a:lnTo>
                  <a:pt x="63045" y="49276"/>
                </a:lnTo>
                <a:lnTo>
                  <a:pt x="63908" y="49403"/>
                </a:lnTo>
                <a:lnTo>
                  <a:pt x="65920" y="49911"/>
                </a:lnTo>
                <a:lnTo>
                  <a:pt x="67254" y="50038"/>
                </a:lnTo>
                <a:lnTo>
                  <a:pt x="68784" y="50292"/>
                </a:lnTo>
                <a:lnTo>
                  <a:pt x="70520" y="50419"/>
                </a:lnTo>
                <a:lnTo>
                  <a:pt x="75430" y="50419"/>
                </a:lnTo>
                <a:lnTo>
                  <a:pt x="79800" y="49911"/>
                </a:lnTo>
                <a:lnTo>
                  <a:pt x="82031" y="49403"/>
                </a:lnTo>
                <a:lnTo>
                  <a:pt x="84274" y="48768"/>
                </a:lnTo>
                <a:lnTo>
                  <a:pt x="86796" y="47625"/>
                </a:lnTo>
                <a:lnTo>
                  <a:pt x="72691" y="47620"/>
                </a:lnTo>
                <a:lnTo>
                  <a:pt x="70600" y="47498"/>
                </a:lnTo>
                <a:lnTo>
                  <a:pt x="69577" y="47498"/>
                </a:lnTo>
                <a:lnTo>
                  <a:pt x="68669" y="47371"/>
                </a:lnTo>
                <a:lnTo>
                  <a:pt x="76599" y="47371"/>
                </a:lnTo>
                <a:lnTo>
                  <a:pt x="78387" y="47194"/>
                </a:lnTo>
                <a:lnTo>
                  <a:pt x="80051" y="46858"/>
                </a:lnTo>
                <a:lnTo>
                  <a:pt x="80467" y="46736"/>
                </a:lnTo>
                <a:lnTo>
                  <a:pt x="81550" y="46529"/>
                </a:lnTo>
                <a:lnTo>
                  <a:pt x="83610" y="45917"/>
                </a:lnTo>
                <a:lnTo>
                  <a:pt x="85769" y="45085"/>
                </a:lnTo>
                <a:lnTo>
                  <a:pt x="86401" y="44704"/>
                </a:lnTo>
                <a:lnTo>
                  <a:pt x="87274" y="44277"/>
                </a:lnTo>
                <a:lnTo>
                  <a:pt x="87620" y="44069"/>
                </a:lnTo>
                <a:lnTo>
                  <a:pt x="86677" y="43942"/>
                </a:lnTo>
                <a:lnTo>
                  <a:pt x="84354" y="43434"/>
                </a:lnTo>
                <a:lnTo>
                  <a:pt x="83722" y="43180"/>
                </a:lnTo>
                <a:lnTo>
                  <a:pt x="81560" y="42418"/>
                </a:lnTo>
                <a:lnTo>
                  <a:pt x="80030" y="41529"/>
                </a:lnTo>
                <a:lnTo>
                  <a:pt x="78455" y="40513"/>
                </a:lnTo>
                <a:lnTo>
                  <a:pt x="76810" y="39370"/>
                </a:lnTo>
                <a:lnTo>
                  <a:pt x="75120" y="37846"/>
                </a:lnTo>
                <a:lnTo>
                  <a:pt x="73464" y="36068"/>
                </a:lnTo>
                <a:lnTo>
                  <a:pt x="72601" y="35179"/>
                </a:lnTo>
                <a:lnTo>
                  <a:pt x="70945" y="32893"/>
                </a:lnTo>
                <a:lnTo>
                  <a:pt x="68473" y="28956"/>
                </a:lnTo>
                <a:lnTo>
                  <a:pt x="66944" y="25908"/>
                </a:lnTo>
                <a:lnTo>
                  <a:pt x="66623" y="25146"/>
                </a:lnTo>
                <a:close/>
              </a:path>
              <a:path w="90170" h="50800">
                <a:moveTo>
                  <a:pt x="72838" y="47620"/>
                </a:moveTo>
                <a:close/>
              </a:path>
              <a:path w="90170" h="50800">
                <a:moveTo>
                  <a:pt x="88321" y="43561"/>
                </a:moveTo>
                <a:lnTo>
                  <a:pt x="87700" y="44069"/>
                </a:lnTo>
                <a:lnTo>
                  <a:pt x="87274" y="44277"/>
                </a:lnTo>
                <a:lnTo>
                  <a:pt x="86987" y="44450"/>
                </a:lnTo>
                <a:lnTo>
                  <a:pt x="85769" y="45085"/>
                </a:lnTo>
                <a:lnTo>
                  <a:pt x="83848" y="45847"/>
                </a:lnTo>
                <a:lnTo>
                  <a:pt x="83610" y="45917"/>
                </a:lnTo>
                <a:lnTo>
                  <a:pt x="83135" y="46101"/>
                </a:lnTo>
                <a:lnTo>
                  <a:pt x="81801" y="46482"/>
                </a:lnTo>
                <a:lnTo>
                  <a:pt x="81550" y="46529"/>
                </a:lnTo>
                <a:lnTo>
                  <a:pt x="81284" y="46609"/>
                </a:lnTo>
                <a:lnTo>
                  <a:pt x="80034" y="46863"/>
                </a:lnTo>
                <a:lnTo>
                  <a:pt x="79168" y="47117"/>
                </a:lnTo>
                <a:lnTo>
                  <a:pt x="78387" y="47194"/>
                </a:lnTo>
                <a:lnTo>
                  <a:pt x="77512" y="47371"/>
                </a:lnTo>
                <a:lnTo>
                  <a:pt x="76258" y="47498"/>
                </a:lnTo>
                <a:lnTo>
                  <a:pt x="75315" y="47498"/>
                </a:lnTo>
                <a:lnTo>
                  <a:pt x="72912" y="47625"/>
                </a:lnTo>
                <a:lnTo>
                  <a:pt x="86806" y="47620"/>
                </a:lnTo>
                <a:lnTo>
                  <a:pt x="88758" y="46736"/>
                </a:lnTo>
                <a:lnTo>
                  <a:pt x="89816" y="45974"/>
                </a:lnTo>
                <a:lnTo>
                  <a:pt x="88873" y="44450"/>
                </a:lnTo>
                <a:lnTo>
                  <a:pt x="89425" y="44069"/>
                </a:lnTo>
                <a:lnTo>
                  <a:pt x="88643" y="44069"/>
                </a:lnTo>
                <a:lnTo>
                  <a:pt x="88321" y="43688"/>
                </a:lnTo>
                <a:close/>
              </a:path>
              <a:path w="90170" h="50800">
                <a:moveTo>
                  <a:pt x="75039" y="47498"/>
                </a:moveTo>
                <a:lnTo>
                  <a:pt x="70669" y="47498"/>
                </a:lnTo>
                <a:lnTo>
                  <a:pt x="72838" y="47620"/>
                </a:lnTo>
                <a:lnTo>
                  <a:pt x="75039" y="47498"/>
                </a:lnTo>
                <a:close/>
              </a:path>
              <a:path w="90170" h="50800">
                <a:moveTo>
                  <a:pt x="76599" y="47371"/>
                </a:moveTo>
                <a:lnTo>
                  <a:pt x="68669" y="47371"/>
                </a:lnTo>
                <a:lnTo>
                  <a:pt x="69612" y="47498"/>
                </a:lnTo>
                <a:lnTo>
                  <a:pt x="75315" y="47498"/>
                </a:lnTo>
                <a:lnTo>
                  <a:pt x="76599" y="47371"/>
                </a:lnTo>
                <a:close/>
              </a:path>
              <a:path w="90170" h="50800">
                <a:moveTo>
                  <a:pt x="6708" y="12572"/>
                </a:moveTo>
                <a:lnTo>
                  <a:pt x="6191" y="12572"/>
                </a:lnTo>
                <a:lnTo>
                  <a:pt x="5213" y="12699"/>
                </a:lnTo>
                <a:lnTo>
                  <a:pt x="4776" y="12826"/>
                </a:lnTo>
                <a:lnTo>
                  <a:pt x="3914" y="12953"/>
                </a:lnTo>
                <a:lnTo>
                  <a:pt x="3132" y="13334"/>
                </a:lnTo>
                <a:lnTo>
                  <a:pt x="2776" y="13461"/>
                </a:lnTo>
                <a:lnTo>
                  <a:pt x="1557" y="14604"/>
                </a:lnTo>
                <a:lnTo>
                  <a:pt x="0" y="20319"/>
                </a:lnTo>
                <a:lnTo>
                  <a:pt x="241" y="22351"/>
                </a:lnTo>
                <a:lnTo>
                  <a:pt x="7766" y="29971"/>
                </a:lnTo>
                <a:lnTo>
                  <a:pt x="8514" y="29844"/>
                </a:lnTo>
                <a:lnTo>
                  <a:pt x="8905" y="29717"/>
                </a:lnTo>
                <a:lnTo>
                  <a:pt x="9652" y="29590"/>
                </a:lnTo>
                <a:lnTo>
                  <a:pt x="10446" y="29209"/>
                </a:lnTo>
                <a:lnTo>
                  <a:pt x="10917" y="29082"/>
                </a:lnTo>
                <a:lnTo>
                  <a:pt x="12136" y="28447"/>
                </a:lnTo>
                <a:lnTo>
                  <a:pt x="12953" y="27939"/>
                </a:lnTo>
                <a:lnTo>
                  <a:pt x="13861" y="27304"/>
                </a:lnTo>
                <a:lnTo>
                  <a:pt x="14191" y="27050"/>
                </a:lnTo>
                <a:lnTo>
                  <a:pt x="6708" y="27050"/>
                </a:lnTo>
                <a:lnTo>
                  <a:pt x="5685" y="26669"/>
                </a:lnTo>
                <a:lnTo>
                  <a:pt x="2877" y="20827"/>
                </a:lnTo>
                <a:lnTo>
                  <a:pt x="2971" y="17906"/>
                </a:lnTo>
                <a:lnTo>
                  <a:pt x="5328" y="15493"/>
                </a:lnTo>
                <a:lnTo>
                  <a:pt x="14511" y="15493"/>
                </a:lnTo>
                <a:lnTo>
                  <a:pt x="13861" y="15366"/>
                </a:lnTo>
                <a:lnTo>
                  <a:pt x="12688" y="15239"/>
                </a:lnTo>
                <a:lnTo>
                  <a:pt x="12366" y="14858"/>
                </a:lnTo>
                <a:lnTo>
                  <a:pt x="12056" y="14604"/>
                </a:lnTo>
                <a:lnTo>
                  <a:pt x="11699" y="14477"/>
                </a:lnTo>
                <a:lnTo>
                  <a:pt x="10722" y="13715"/>
                </a:lnTo>
                <a:lnTo>
                  <a:pt x="10089" y="13461"/>
                </a:lnTo>
                <a:lnTo>
                  <a:pt x="9066" y="12953"/>
                </a:lnTo>
                <a:lnTo>
                  <a:pt x="8479" y="12826"/>
                </a:lnTo>
                <a:lnTo>
                  <a:pt x="8318" y="12826"/>
                </a:lnTo>
                <a:lnTo>
                  <a:pt x="7766" y="12699"/>
                </a:lnTo>
                <a:lnTo>
                  <a:pt x="6708" y="12572"/>
                </a:lnTo>
                <a:close/>
              </a:path>
              <a:path w="90170" h="50800">
                <a:moveTo>
                  <a:pt x="60281" y="10160"/>
                </a:moveTo>
                <a:lnTo>
                  <a:pt x="22118" y="10159"/>
                </a:lnTo>
                <a:lnTo>
                  <a:pt x="23417" y="10286"/>
                </a:lnTo>
                <a:lnTo>
                  <a:pt x="25499" y="10667"/>
                </a:lnTo>
                <a:lnTo>
                  <a:pt x="28650" y="11683"/>
                </a:lnTo>
                <a:lnTo>
                  <a:pt x="30490" y="12445"/>
                </a:lnTo>
                <a:lnTo>
                  <a:pt x="33204" y="13969"/>
                </a:lnTo>
                <a:lnTo>
                  <a:pt x="33871" y="14477"/>
                </a:lnTo>
                <a:lnTo>
                  <a:pt x="35251" y="15366"/>
                </a:lnTo>
                <a:lnTo>
                  <a:pt x="42507" y="25952"/>
                </a:lnTo>
                <a:lnTo>
                  <a:pt x="43151" y="27177"/>
                </a:lnTo>
                <a:lnTo>
                  <a:pt x="42484" y="25145"/>
                </a:lnTo>
                <a:lnTo>
                  <a:pt x="66623" y="25146"/>
                </a:lnTo>
                <a:lnTo>
                  <a:pt x="64736" y="20447"/>
                </a:lnTo>
                <a:lnTo>
                  <a:pt x="64152" y="18669"/>
                </a:lnTo>
                <a:lnTo>
                  <a:pt x="63632" y="16383"/>
                </a:lnTo>
                <a:lnTo>
                  <a:pt x="63287" y="15240"/>
                </a:lnTo>
                <a:lnTo>
                  <a:pt x="62387" y="13335"/>
                </a:lnTo>
                <a:lnTo>
                  <a:pt x="61194" y="11303"/>
                </a:lnTo>
                <a:lnTo>
                  <a:pt x="60281" y="10160"/>
                </a:lnTo>
                <a:close/>
              </a:path>
              <a:path w="90170" h="50800">
                <a:moveTo>
                  <a:pt x="20979" y="12445"/>
                </a:moveTo>
                <a:lnTo>
                  <a:pt x="18185" y="12445"/>
                </a:lnTo>
                <a:lnTo>
                  <a:pt x="18231" y="12826"/>
                </a:lnTo>
                <a:lnTo>
                  <a:pt x="18024" y="15239"/>
                </a:lnTo>
                <a:lnTo>
                  <a:pt x="7962" y="27050"/>
                </a:lnTo>
                <a:lnTo>
                  <a:pt x="14191" y="27050"/>
                </a:lnTo>
                <a:lnTo>
                  <a:pt x="20919" y="14858"/>
                </a:lnTo>
                <a:lnTo>
                  <a:pt x="20979" y="12445"/>
                </a:lnTo>
                <a:close/>
              </a:path>
              <a:path w="90170" h="50800">
                <a:moveTo>
                  <a:pt x="14511" y="15493"/>
                </a:moveTo>
                <a:lnTo>
                  <a:pt x="7732" y="15493"/>
                </a:lnTo>
                <a:lnTo>
                  <a:pt x="9066" y="16001"/>
                </a:lnTo>
                <a:lnTo>
                  <a:pt x="10124" y="16763"/>
                </a:lnTo>
                <a:lnTo>
                  <a:pt x="10837" y="17398"/>
                </a:lnTo>
                <a:lnTo>
                  <a:pt x="11230" y="18033"/>
                </a:lnTo>
                <a:lnTo>
                  <a:pt x="11297" y="19811"/>
                </a:lnTo>
                <a:lnTo>
                  <a:pt x="11113" y="20319"/>
                </a:lnTo>
                <a:lnTo>
                  <a:pt x="10917" y="20700"/>
                </a:lnTo>
                <a:lnTo>
                  <a:pt x="10641" y="21081"/>
                </a:lnTo>
                <a:lnTo>
                  <a:pt x="11619" y="21716"/>
                </a:lnTo>
                <a:lnTo>
                  <a:pt x="10998" y="22478"/>
                </a:lnTo>
                <a:lnTo>
                  <a:pt x="14689" y="22859"/>
                </a:lnTo>
                <a:lnTo>
                  <a:pt x="15713" y="21462"/>
                </a:lnTo>
                <a:lnTo>
                  <a:pt x="17914" y="15871"/>
                </a:lnTo>
                <a:lnTo>
                  <a:pt x="15161" y="15620"/>
                </a:lnTo>
                <a:lnTo>
                  <a:pt x="14511" y="15493"/>
                </a:lnTo>
                <a:close/>
              </a:path>
              <a:path w="90170" h="50800">
                <a:moveTo>
                  <a:pt x="18185" y="12601"/>
                </a:moveTo>
                <a:lnTo>
                  <a:pt x="18185" y="12826"/>
                </a:lnTo>
                <a:lnTo>
                  <a:pt x="18185" y="12601"/>
                </a:lnTo>
                <a:close/>
              </a:path>
              <a:path w="90170" h="50800">
                <a:moveTo>
                  <a:pt x="22313" y="7238"/>
                </a:moveTo>
                <a:lnTo>
                  <a:pt x="21957" y="7238"/>
                </a:lnTo>
                <a:lnTo>
                  <a:pt x="20979" y="7365"/>
                </a:lnTo>
                <a:lnTo>
                  <a:pt x="20393" y="7619"/>
                </a:lnTo>
                <a:lnTo>
                  <a:pt x="19841" y="7746"/>
                </a:lnTo>
                <a:lnTo>
                  <a:pt x="18933" y="8508"/>
                </a:lnTo>
                <a:lnTo>
                  <a:pt x="18461" y="9143"/>
                </a:lnTo>
                <a:lnTo>
                  <a:pt x="18185" y="9778"/>
                </a:lnTo>
                <a:lnTo>
                  <a:pt x="18102" y="12191"/>
                </a:lnTo>
                <a:lnTo>
                  <a:pt x="18185" y="12601"/>
                </a:lnTo>
                <a:lnTo>
                  <a:pt x="18185" y="12445"/>
                </a:lnTo>
                <a:lnTo>
                  <a:pt x="20979" y="12445"/>
                </a:lnTo>
                <a:lnTo>
                  <a:pt x="20864" y="11683"/>
                </a:lnTo>
                <a:lnTo>
                  <a:pt x="20933" y="10540"/>
                </a:lnTo>
                <a:lnTo>
                  <a:pt x="21290" y="10286"/>
                </a:lnTo>
                <a:lnTo>
                  <a:pt x="21761" y="10159"/>
                </a:lnTo>
                <a:lnTo>
                  <a:pt x="60281" y="10160"/>
                </a:lnTo>
                <a:lnTo>
                  <a:pt x="59469" y="9144"/>
                </a:lnTo>
                <a:lnTo>
                  <a:pt x="58756" y="8382"/>
                </a:lnTo>
                <a:lnTo>
                  <a:pt x="58104" y="7747"/>
                </a:lnTo>
                <a:lnTo>
                  <a:pt x="25338" y="7746"/>
                </a:lnTo>
                <a:lnTo>
                  <a:pt x="24004" y="7492"/>
                </a:lnTo>
                <a:lnTo>
                  <a:pt x="22313" y="7238"/>
                </a:lnTo>
                <a:close/>
              </a:path>
              <a:path w="90170" h="50800">
                <a:moveTo>
                  <a:pt x="43266" y="0"/>
                </a:moveTo>
                <a:lnTo>
                  <a:pt x="42047" y="0"/>
                </a:lnTo>
                <a:lnTo>
                  <a:pt x="41104" y="380"/>
                </a:lnTo>
                <a:lnTo>
                  <a:pt x="40080" y="1142"/>
                </a:lnTo>
                <a:lnTo>
                  <a:pt x="39218" y="1650"/>
                </a:lnTo>
                <a:lnTo>
                  <a:pt x="35998" y="3428"/>
                </a:lnTo>
                <a:lnTo>
                  <a:pt x="31203" y="5587"/>
                </a:lnTo>
                <a:lnTo>
                  <a:pt x="28374" y="6730"/>
                </a:lnTo>
                <a:lnTo>
                  <a:pt x="25338" y="7746"/>
                </a:lnTo>
                <a:lnTo>
                  <a:pt x="58104" y="7747"/>
                </a:lnTo>
                <a:lnTo>
                  <a:pt x="52903" y="3937"/>
                </a:lnTo>
                <a:lnTo>
                  <a:pt x="51649" y="3175"/>
                </a:lnTo>
                <a:lnTo>
                  <a:pt x="43864" y="254"/>
                </a:lnTo>
                <a:lnTo>
                  <a:pt x="4326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43418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8222" y="0"/>
                </a:moveTo>
                <a:lnTo>
                  <a:pt x="0" y="5359"/>
                </a:lnTo>
                <a:lnTo>
                  <a:pt x="666" y="5325"/>
                </a:lnTo>
                <a:lnTo>
                  <a:pt x="4875" y="3401"/>
                </a:lnTo>
                <a:lnTo>
                  <a:pt x="5427" y="3012"/>
                </a:lnTo>
                <a:lnTo>
                  <a:pt x="6370" y="2107"/>
                </a:lnTo>
                <a:lnTo>
                  <a:pt x="7589" y="778"/>
                </a:lnTo>
                <a:lnTo>
                  <a:pt x="8222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37519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3622" y="0"/>
                </a:moveTo>
                <a:lnTo>
                  <a:pt x="0" y="5405"/>
                </a:lnTo>
                <a:lnTo>
                  <a:pt x="114" y="6218"/>
                </a:lnTo>
                <a:lnTo>
                  <a:pt x="4645" y="11670"/>
                </a:lnTo>
                <a:lnTo>
                  <a:pt x="5071" y="11624"/>
                </a:lnTo>
                <a:lnTo>
                  <a:pt x="6014" y="11395"/>
                </a:lnTo>
                <a:lnTo>
                  <a:pt x="6681" y="11120"/>
                </a:lnTo>
                <a:lnTo>
                  <a:pt x="7597" y="10685"/>
                </a:lnTo>
                <a:lnTo>
                  <a:pt x="6014" y="10685"/>
                </a:lnTo>
                <a:lnTo>
                  <a:pt x="9199" y="6619"/>
                </a:lnTo>
                <a:lnTo>
                  <a:pt x="7750" y="5669"/>
                </a:lnTo>
                <a:lnTo>
                  <a:pt x="8026" y="5245"/>
                </a:lnTo>
                <a:lnTo>
                  <a:pt x="8222" y="4855"/>
                </a:lnTo>
                <a:lnTo>
                  <a:pt x="8371" y="4466"/>
                </a:lnTo>
                <a:lnTo>
                  <a:pt x="8498" y="4065"/>
                </a:lnTo>
                <a:lnTo>
                  <a:pt x="8417" y="2737"/>
                </a:lnTo>
                <a:lnTo>
                  <a:pt x="4289" y="34"/>
                </a:lnTo>
                <a:lnTo>
                  <a:pt x="3622" y="0"/>
                </a:lnTo>
                <a:close/>
              </a:path>
              <a:path w="12064" h="12064">
                <a:moveTo>
                  <a:pt x="8969" y="6928"/>
                </a:moveTo>
                <a:lnTo>
                  <a:pt x="6014" y="10685"/>
                </a:lnTo>
                <a:lnTo>
                  <a:pt x="7597" y="10685"/>
                </a:lnTo>
                <a:lnTo>
                  <a:pt x="9199" y="9746"/>
                </a:lnTo>
                <a:lnTo>
                  <a:pt x="10062" y="9081"/>
                </a:lnTo>
                <a:lnTo>
                  <a:pt x="10970" y="8257"/>
                </a:lnTo>
                <a:lnTo>
                  <a:pt x="11442" y="7787"/>
                </a:lnTo>
                <a:lnTo>
                  <a:pt x="11879" y="7283"/>
                </a:lnTo>
                <a:lnTo>
                  <a:pt x="11197" y="7203"/>
                </a:lnTo>
                <a:lnTo>
                  <a:pt x="10142" y="7203"/>
                </a:lnTo>
                <a:lnTo>
                  <a:pt x="9912" y="7043"/>
                </a:lnTo>
                <a:lnTo>
                  <a:pt x="8969" y="6928"/>
                </a:lnTo>
                <a:close/>
              </a:path>
              <a:path w="12064" h="12064">
                <a:moveTo>
                  <a:pt x="10223" y="7089"/>
                </a:moveTo>
                <a:lnTo>
                  <a:pt x="11197" y="7203"/>
                </a:lnTo>
                <a:lnTo>
                  <a:pt x="10223" y="7089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8546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534"/>
                </a:lnTo>
                <a:lnTo>
                  <a:pt x="117" y="1339"/>
                </a:lnTo>
                <a:lnTo>
                  <a:pt x="156" y="629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85310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0" y="2267"/>
                </a:lnTo>
                <a:lnTo>
                  <a:pt x="196" y="1958"/>
                </a:lnTo>
                <a:lnTo>
                  <a:pt x="353" y="1569"/>
                </a:lnTo>
                <a:lnTo>
                  <a:pt x="274" y="85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85114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897"/>
                </a:lnTo>
                <a:lnTo>
                  <a:pt x="196" y="2622"/>
                </a:lnTo>
                <a:lnTo>
                  <a:pt x="354" y="2313"/>
                </a:lnTo>
                <a:lnTo>
                  <a:pt x="235" y="435"/>
                </a:lnTo>
                <a:lnTo>
                  <a:pt x="0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84956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367"/>
                </a:lnTo>
                <a:lnTo>
                  <a:pt x="196" y="3126"/>
                </a:lnTo>
                <a:lnTo>
                  <a:pt x="354" y="2851"/>
                </a:lnTo>
                <a:lnTo>
                  <a:pt x="354" y="584"/>
                </a:lnTo>
                <a:lnTo>
                  <a:pt x="19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84760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802"/>
                </a:lnTo>
                <a:lnTo>
                  <a:pt x="196" y="3607"/>
                </a:lnTo>
                <a:lnTo>
                  <a:pt x="354" y="3367"/>
                </a:lnTo>
                <a:lnTo>
                  <a:pt x="354" y="469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84602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0"/>
                </a:moveTo>
                <a:lnTo>
                  <a:pt x="0" y="4145"/>
                </a:lnTo>
                <a:lnTo>
                  <a:pt x="196" y="3996"/>
                </a:lnTo>
                <a:lnTo>
                  <a:pt x="354" y="3802"/>
                </a:lnTo>
                <a:lnTo>
                  <a:pt x="354" y="435"/>
                </a:lnTo>
                <a:lnTo>
                  <a:pt x="196" y="194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8444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13" y="355"/>
                </a:moveTo>
                <a:lnTo>
                  <a:pt x="313" y="4157"/>
                </a:lnTo>
                <a:lnTo>
                  <a:pt x="0" y="4466"/>
                </a:lnTo>
                <a:lnTo>
                  <a:pt x="0" y="0"/>
                </a:lnTo>
                <a:lnTo>
                  <a:pt x="313" y="355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84249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729"/>
                </a:lnTo>
                <a:lnTo>
                  <a:pt x="196" y="4615"/>
                </a:lnTo>
                <a:lnTo>
                  <a:pt x="353" y="4455"/>
                </a:lnTo>
                <a:lnTo>
                  <a:pt x="353" y="309"/>
                </a:lnTo>
                <a:lnTo>
                  <a:pt x="19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84091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981"/>
                </a:lnTo>
                <a:lnTo>
                  <a:pt x="157" y="4855"/>
                </a:lnTo>
                <a:lnTo>
                  <a:pt x="354" y="4741"/>
                </a:lnTo>
                <a:lnTo>
                  <a:pt x="354" y="274"/>
                </a:lnTo>
                <a:lnTo>
                  <a:pt x="15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83895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165"/>
                </a:lnTo>
                <a:lnTo>
                  <a:pt x="196" y="5050"/>
                </a:lnTo>
                <a:lnTo>
                  <a:pt x="354" y="4924"/>
                </a:lnTo>
                <a:lnTo>
                  <a:pt x="354" y="194"/>
                </a:lnTo>
                <a:lnTo>
                  <a:pt x="19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83737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371"/>
                </a:lnTo>
                <a:lnTo>
                  <a:pt x="354" y="5176"/>
                </a:lnTo>
                <a:lnTo>
                  <a:pt x="354" y="194"/>
                </a:lnTo>
                <a:lnTo>
                  <a:pt x="157" y="125"/>
                </a:lnTo>
                <a:lnTo>
                  <a:pt x="0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83541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520"/>
                </a:lnTo>
                <a:lnTo>
                  <a:pt x="196" y="5451"/>
                </a:lnTo>
                <a:lnTo>
                  <a:pt x="354" y="5371"/>
                </a:lnTo>
                <a:lnTo>
                  <a:pt x="354" y="206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83384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148"/>
                </a:moveTo>
                <a:lnTo>
                  <a:pt x="353" y="5520"/>
                </a:lnTo>
                <a:lnTo>
                  <a:pt x="0" y="563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83188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3" y="148"/>
                </a:moveTo>
                <a:lnTo>
                  <a:pt x="353" y="5669"/>
                </a:lnTo>
                <a:lnTo>
                  <a:pt x="0" y="579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83030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5875"/>
                </a:lnTo>
                <a:lnTo>
                  <a:pt x="157" y="5840"/>
                </a:lnTo>
                <a:lnTo>
                  <a:pt x="354" y="5760"/>
                </a:lnTo>
                <a:lnTo>
                  <a:pt x="354" y="125"/>
                </a:lnTo>
                <a:lnTo>
                  <a:pt x="196" y="45"/>
                </a:lnTo>
                <a:lnTo>
                  <a:pt x="0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82872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5" y="80"/>
                </a:moveTo>
                <a:lnTo>
                  <a:pt x="315" y="5875"/>
                </a:lnTo>
                <a:lnTo>
                  <a:pt x="0" y="5955"/>
                </a:lnTo>
                <a:lnTo>
                  <a:pt x="0" y="0"/>
                </a:lnTo>
                <a:lnTo>
                  <a:pt x="315" y="8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82676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069"/>
                </a:lnTo>
                <a:lnTo>
                  <a:pt x="354" y="5989"/>
                </a:lnTo>
                <a:lnTo>
                  <a:pt x="354" y="114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82518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80"/>
                </a:moveTo>
                <a:lnTo>
                  <a:pt x="354" y="6035"/>
                </a:lnTo>
                <a:lnTo>
                  <a:pt x="0" y="6104"/>
                </a:lnTo>
                <a:lnTo>
                  <a:pt x="0" y="0"/>
                </a:lnTo>
                <a:lnTo>
                  <a:pt x="354" y="80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82322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138"/>
                </a:lnTo>
                <a:lnTo>
                  <a:pt x="196" y="6138"/>
                </a:lnTo>
                <a:lnTo>
                  <a:pt x="354" y="6104"/>
                </a:lnTo>
                <a:lnTo>
                  <a:pt x="354" y="34"/>
                </a:lnTo>
                <a:lnTo>
                  <a:pt x="196" y="34"/>
                </a:lnTo>
                <a:lnTo>
                  <a:pt x="0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82165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9" y="0"/>
                </a:moveTo>
                <a:lnTo>
                  <a:pt x="0" y="6230"/>
                </a:lnTo>
                <a:lnTo>
                  <a:pt x="156" y="6184"/>
                </a:lnTo>
                <a:lnTo>
                  <a:pt x="353" y="6184"/>
                </a:lnTo>
                <a:lnTo>
                  <a:pt x="353" y="80"/>
                </a:lnTo>
                <a:lnTo>
                  <a:pt x="39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81969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3" y="0"/>
                </a:moveTo>
                <a:lnTo>
                  <a:pt x="0" y="125"/>
                </a:lnTo>
                <a:lnTo>
                  <a:pt x="0" y="6230"/>
                </a:lnTo>
                <a:lnTo>
                  <a:pt x="196" y="6230"/>
                </a:lnTo>
                <a:lnTo>
                  <a:pt x="353" y="6184"/>
                </a:lnTo>
                <a:lnTo>
                  <a:pt x="313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81811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6184"/>
                </a:lnTo>
                <a:lnTo>
                  <a:pt x="0" y="6184"/>
                </a:lnTo>
                <a:lnTo>
                  <a:pt x="0" y="148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81614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196" y="68"/>
                </a:lnTo>
                <a:lnTo>
                  <a:pt x="0" y="309"/>
                </a:lnTo>
                <a:lnTo>
                  <a:pt x="0" y="6104"/>
                </a:lnTo>
                <a:lnTo>
                  <a:pt x="354" y="6104"/>
                </a:lnTo>
                <a:lnTo>
                  <a:pt x="354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81457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989"/>
                </a:lnTo>
                <a:lnTo>
                  <a:pt x="0" y="5989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81260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794"/>
                </a:lnTo>
                <a:lnTo>
                  <a:pt x="0" y="5794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81104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0"/>
                </a:moveTo>
                <a:lnTo>
                  <a:pt x="353" y="5565"/>
                </a:lnTo>
                <a:lnTo>
                  <a:pt x="0" y="5565"/>
                </a:lnTo>
                <a:lnTo>
                  <a:pt x="0" y="400"/>
                </a:lnTo>
                <a:lnTo>
                  <a:pt x="353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80946" y="190194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13" y="0"/>
                </a:moveTo>
                <a:lnTo>
                  <a:pt x="0" y="400"/>
                </a:lnTo>
                <a:lnTo>
                  <a:pt x="0" y="5325"/>
                </a:lnTo>
                <a:lnTo>
                  <a:pt x="157" y="5371"/>
                </a:lnTo>
                <a:lnTo>
                  <a:pt x="313" y="5371"/>
                </a:lnTo>
                <a:lnTo>
                  <a:pt x="313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80750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5119"/>
                </a:lnTo>
                <a:lnTo>
                  <a:pt x="196" y="5119"/>
                </a:lnTo>
                <a:lnTo>
                  <a:pt x="354" y="5165"/>
                </a:lnTo>
                <a:lnTo>
                  <a:pt x="354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805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890"/>
                </a:lnTo>
                <a:lnTo>
                  <a:pt x="157" y="4924"/>
                </a:lnTo>
                <a:lnTo>
                  <a:pt x="354" y="4924"/>
                </a:lnTo>
                <a:lnTo>
                  <a:pt x="354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80395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4695"/>
                </a:lnTo>
                <a:lnTo>
                  <a:pt x="196" y="4695"/>
                </a:lnTo>
                <a:lnTo>
                  <a:pt x="354" y="4729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80238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466"/>
                </a:lnTo>
                <a:lnTo>
                  <a:pt x="157" y="4500"/>
                </a:lnTo>
                <a:lnTo>
                  <a:pt x="354" y="4500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80041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4" y="0"/>
                </a:moveTo>
                <a:lnTo>
                  <a:pt x="196" y="194"/>
                </a:lnTo>
                <a:lnTo>
                  <a:pt x="0" y="355"/>
                </a:lnTo>
                <a:lnTo>
                  <a:pt x="0" y="4225"/>
                </a:lnTo>
                <a:lnTo>
                  <a:pt x="354" y="4306"/>
                </a:lnTo>
                <a:lnTo>
                  <a:pt x="354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7988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56" y="160"/>
                </a:lnTo>
                <a:lnTo>
                  <a:pt x="0" y="355"/>
                </a:lnTo>
                <a:lnTo>
                  <a:pt x="0" y="3996"/>
                </a:lnTo>
                <a:lnTo>
                  <a:pt x="353" y="4077"/>
                </a:lnTo>
                <a:lnTo>
                  <a:pt x="353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79688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96" y="194"/>
                </a:lnTo>
                <a:lnTo>
                  <a:pt x="0" y="343"/>
                </a:lnTo>
                <a:lnTo>
                  <a:pt x="0" y="3790"/>
                </a:lnTo>
                <a:lnTo>
                  <a:pt x="353" y="3870"/>
                </a:lnTo>
                <a:lnTo>
                  <a:pt x="353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79531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55"/>
                </a:lnTo>
                <a:lnTo>
                  <a:pt x="0" y="3561"/>
                </a:lnTo>
                <a:lnTo>
                  <a:pt x="354" y="3641"/>
                </a:lnTo>
                <a:lnTo>
                  <a:pt x="354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79334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96" y="206"/>
                </a:lnTo>
                <a:lnTo>
                  <a:pt x="0" y="355"/>
                </a:lnTo>
                <a:lnTo>
                  <a:pt x="0" y="3367"/>
                </a:lnTo>
                <a:lnTo>
                  <a:pt x="354" y="3447"/>
                </a:lnTo>
                <a:lnTo>
                  <a:pt x="354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79176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43"/>
                </a:lnTo>
                <a:lnTo>
                  <a:pt x="0" y="3126"/>
                </a:lnTo>
                <a:lnTo>
                  <a:pt x="354" y="3206"/>
                </a:lnTo>
                <a:lnTo>
                  <a:pt x="354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79020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13" y="0"/>
                </a:moveTo>
                <a:lnTo>
                  <a:pt x="313" y="3012"/>
                </a:lnTo>
                <a:lnTo>
                  <a:pt x="0" y="2943"/>
                </a:lnTo>
                <a:lnTo>
                  <a:pt x="0" y="355"/>
                </a:lnTo>
                <a:lnTo>
                  <a:pt x="313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7882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3" y="0"/>
                </a:moveTo>
                <a:lnTo>
                  <a:pt x="196" y="160"/>
                </a:lnTo>
                <a:lnTo>
                  <a:pt x="0" y="320"/>
                </a:lnTo>
                <a:lnTo>
                  <a:pt x="0" y="2668"/>
                </a:lnTo>
                <a:lnTo>
                  <a:pt x="156" y="2748"/>
                </a:lnTo>
                <a:lnTo>
                  <a:pt x="353" y="2782"/>
                </a:lnTo>
                <a:lnTo>
                  <a:pt x="353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78666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4" y="0"/>
                </a:moveTo>
                <a:lnTo>
                  <a:pt x="354" y="2588"/>
                </a:lnTo>
                <a:lnTo>
                  <a:pt x="0" y="2462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78469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354" y="2347"/>
                </a:lnTo>
                <a:lnTo>
                  <a:pt x="0" y="2233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78312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57" y="160"/>
                </a:lnTo>
                <a:lnTo>
                  <a:pt x="0" y="320"/>
                </a:lnTo>
                <a:lnTo>
                  <a:pt x="0" y="2038"/>
                </a:lnTo>
                <a:lnTo>
                  <a:pt x="354" y="2153"/>
                </a:lnTo>
                <a:lnTo>
                  <a:pt x="354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78115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96" y="160"/>
                </a:lnTo>
                <a:lnTo>
                  <a:pt x="0" y="309"/>
                </a:lnTo>
                <a:lnTo>
                  <a:pt x="0" y="1798"/>
                </a:lnTo>
                <a:lnTo>
                  <a:pt x="354" y="1924"/>
                </a:lnTo>
                <a:lnTo>
                  <a:pt x="354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77958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4" y="0"/>
                </a:moveTo>
                <a:lnTo>
                  <a:pt x="157" y="148"/>
                </a:lnTo>
                <a:lnTo>
                  <a:pt x="0" y="309"/>
                </a:lnTo>
                <a:lnTo>
                  <a:pt x="0" y="1557"/>
                </a:lnTo>
                <a:lnTo>
                  <a:pt x="354" y="1717"/>
                </a:lnTo>
                <a:lnTo>
                  <a:pt x="354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77762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3" y="0"/>
                </a:moveTo>
                <a:lnTo>
                  <a:pt x="195" y="160"/>
                </a:lnTo>
                <a:lnTo>
                  <a:pt x="0" y="320"/>
                </a:lnTo>
                <a:lnTo>
                  <a:pt x="0" y="1374"/>
                </a:lnTo>
                <a:lnTo>
                  <a:pt x="195" y="1408"/>
                </a:lnTo>
                <a:lnTo>
                  <a:pt x="353" y="1488"/>
                </a:lnTo>
                <a:lnTo>
                  <a:pt x="353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77604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3" y="0"/>
                </a:moveTo>
                <a:lnTo>
                  <a:pt x="0" y="274"/>
                </a:lnTo>
                <a:lnTo>
                  <a:pt x="0" y="1133"/>
                </a:lnTo>
                <a:lnTo>
                  <a:pt x="157" y="1213"/>
                </a:lnTo>
                <a:lnTo>
                  <a:pt x="353" y="1248"/>
                </a:lnTo>
                <a:lnTo>
                  <a:pt x="353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77408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1053"/>
                </a:lnTo>
                <a:lnTo>
                  <a:pt x="0" y="893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77250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858"/>
                </a:lnTo>
                <a:lnTo>
                  <a:pt x="0" y="710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77211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39" y="114"/>
                </a:lnTo>
                <a:lnTo>
                  <a:pt x="0" y="549"/>
                </a:lnTo>
                <a:lnTo>
                  <a:pt x="196" y="618"/>
                </a:lnTo>
                <a:lnTo>
                  <a:pt x="19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76896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4" y="0"/>
                </a:moveTo>
                <a:lnTo>
                  <a:pt x="354" y="435"/>
                </a:lnTo>
                <a:lnTo>
                  <a:pt x="0" y="274"/>
                </a:lnTo>
                <a:lnTo>
                  <a:pt x="196" y="160"/>
                </a:lnTo>
                <a:lnTo>
                  <a:pt x="354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76896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0" y="114"/>
                </a:lnTo>
                <a:lnTo>
                  <a:pt x="196" y="194"/>
                </a:lnTo>
                <a:lnTo>
                  <a:pt x="196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79963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294"/>
                </a:moveTo>
                <a:lnTo>
                  <a:pt x="0" y="0"/>
                </a:lnTo>
                <a:lnTo>
                  <a:pt x="0" y="1294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79885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717"/>
                </a:lnTo>
                <a:lnTo>
                  <a:pt x="117" y="778"/>
                </a:lnTo>
                <a:lnTo>
                  <a:pt x="15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7980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9" y="0"/>
                </a:moveTo>
                <a:lnTo>
                  <a:pt x="0" y="1946"/>
                </a:lnTo>
                <a:lnTo>
                  <a:pt x="118" y="1637"/>
                </a:lnTo>
                <a:lnTo>
                  <a:pt x="79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79727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7" y="45"/>
                </a:moveTo>
                <a:lnTo>
                  <a:pt x="0" y="45"/>
                </a:lnTo>
                <a:lnTo>
                  <a:pt x="0" y="2198"/>
                </a:lnTo>
                <a:lnTo>
                  <a:pt x="157" y="1763"/>
                </a:lnTo>
                <a:lnTo>
                  <a:pt x="157" y="45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79649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8" y="0"/>
                </a:moveTo>
                <a:lnTo>
                  <a:pt x="0" y="2347"/>
                </a:lnTo>
                <a:lnTo>
                  <a:pt x="156" y="1992"/>
                </a:lnTo>
                <a:lnTo>
                  <a:pt x="78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7953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96" y="34"/>
                </a:moveTo>
                <a:lnTo>
                  <a:pt x="0" y="34"/>
                </a:lnTo>
                <a:lnTo>
                  <a:pt x="0" y="2542"/>
                </a:lnTo>
                <a:lnTo>
                  <a:pt x="118" y="2382"/>
                </a:lnTo>
                <a:lnTo>
                  <a:pt x="196" y="34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7945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702"/>
                </a:lnTo>
                <a:lnTo>
                  <a:pt x="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79373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782"/>
                </a:lnTo>
                <a:lnTo>
                  <a:pt x="157" y="2588"/>
                </a:lnTo>
                <a:lnTo>
                  <a:pt x="79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79295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34"/>
                </a:moveTo>
                <a:lnTo>
                  <a:pt x="0" y="34"/>
                </a:lnTo>
                <a:lnTo>
                  <a:pt x="0" y="2897"/>
                </a:lnTo>
                <a:lnTo>
                  <a:pt x="157" y="2737"/>
                </a:lnTo>
                <a:lnTo>
                  <a:pt x="157" y="34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7921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977"/>
                </a:lnTo>
                <a:lnTo>
                  <a:pt x="156" y="2817"/>
                </a:lnTo>
                <a:lnTo>
                  <a:pt x="78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79137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45"/>
                </a:moveTo>
                <a:lnTo>
                  <a:pt x="0" y="45"/>
                </a:lnTo>
                <a:lnTo>
                  <a:pt x="0" y="3103"/>
                </a:lnTo>
                <a:lnTo>
                  <a:pt x="157" y="2943"/>
                </a:lnTo>
                <a:lnTo>
                  <a:pt x="157" y="45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7905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3172"/>
                </a:lnTo>
                <a:lnTo>
                  <a:pt x="157" y="3023"/>
                </a:lnTo>
                <a:lnTo>
                  <a:pt x="78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7894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138"/>
                </a:lnTo>
                <a:lnTo>
                  <a:pt x="0" y="3252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7886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206"/>
                </a:lnTo>
                <a:lnTo>
                  <a:pt x="0" y="3286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7878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252"/>
                </a:lnTo>
                <a:lnTo>
                  <a:pt x="0" y="3332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7870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321"/>
                </a:lnTo>
                <a:lnTo>
                  <a:pt x="0" y="340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78627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367"/>
                </a:lnTo>
                <a:lnTo>
                  <a:pt x="0" y="3435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7854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45"/>
                </a:moveTo>
                <a:lnTo>
                  <a:pt x="157" y="3447"/>
                </a:lnTo>
                <a:lnTo>
                  <a:pt x="0" y="3527"/>
                </a:lnTo>
                <a:lnTo>
                  <a:pt x="0" y="0"/>
                </a:lnTo>
                <a:lnTo>
                  <a:pt x="157" y="4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7843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45"/>
                </a:moveTo>
                <a:lnTo>
                  <a:pt x="196" y="3481"/>
                </a:lnTo>
                <a:lnTo>
                  <a:pt x="0" y="3527"/>
                </a:lnTo>
                <a:lnTo>
                  <a:pt x="0" y="0"/>
                </a:lnTo>
                <a:lnTo>
                  <a:pt x="196" y="45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7835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56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78273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27"/>
                </a:lnTo>
                <a:lnTo>
                  <a:pt x="0" y="356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7819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596"/>
                </a:lnTo>
                <a:lnTo>
                  <a:pt x="0" y="3641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781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596"/>
                </a:lnTo>
                <a:lnTo>
                  <a:pt x="0" y="364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7803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779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7784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76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7776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5" y="0"/>
                </a:moveTo>
                <a:lnTo>
                  <a:pt x="195" y="3676"/>
                </a:lnTo>
                <a:lnTo>
                  <a:pt x="0" y="3676"/>
                </a:lnTo>
                <a:lnTo>
                  <a:pt x="0" y="0"/>
                </a:lnTo>
                <a:lnTo>
                  <a:pt x="195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7768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7760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7752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7744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7732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7725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771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641"/>
                </a:lnTo>
                <a:lnTo>
                  <a:pt x="0" y="3641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7709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770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7693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561"/>
                </a:lnTo>
                <a:lnTo>
                  <a:pt x="0" y="3527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7685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61"/>
                </a:lnTo>
                <a:lnTo>
                  <a:pt x="0" y="3527"/>
                </a:lnTo>
                <a:lnTo>
                  <a:pt x="0" y="45"/>
                </a:lnTo>
                <a:lnTo>
                  <a:pt x="157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7674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481"/>
                </a:lnTo>
                <a:lnTo>
                  <a:pt x="0" y="80"/>
                </a:lnTo>
                <a:lnTo>
                  <a:pt x="196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76660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481"/>
                </a:lnTo>
                <a:lnTo>
                  <a:pt x="0" y="3435"/>
                </a:lnTo>
                <a:lnTo>
                  <a:pt x="0" y="34"/>
                </a:lnTo>
                <a:lnTo>
                  <a:pt x="196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76582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7650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80"/>
                </a:lnTo>
                <a:lnTo>
                  <a:pt x="157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76425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332"/>
                </a:lnTo>
                <a:lnTo>
                  <a:pt x="0" y="3298"/>
                </a:lnTo>
                <a:lnTo>
                  <a:pt x="0" y="125"/>
                </a:lnTo>
                <a:lnTo>
                  <a:pt x="157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76346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286"/>
                </a:lnTo>
                <a:lnTo>
                  <a:pt x="0" y="3252"/>
                </a:lnTo>
                <a:lnTo>
                  <a:pt x="0" y="114"/>
                </a:lnTo>
                <a:lnTo>
                  <a:pt x="156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76228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96" y="0"/>
                </a:moveTo>
                <a:lnTo>
                  <a:pt x="0" y="114"/>
                </a:lnTo>
                <a:lnTo>
                  <a:pt x="0" y="2977"/>
                </a:lnTo>
                <a:lnTo>
                  <a:pt x="157" y="3172"/>
                </a:lnTo>
                <a:lnTo>
                  <a:pt x="196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76267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3012"/>
                </a:lnTo>
                <a:lnTo>
                  <a:pt x="79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76150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702"/>
                </a:lnTo>
                <a:lnTo>
                  <a:pt x="78" y="2863"/>
                </a:lnTo>
                <a:lnTo>
                  <a:pt x="78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76070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382"/>
                </a:lnTo>
                <a:lnTo>
                  <a:pt x="79" y="2576"/>
                </a:lnTo>
                <a:lnTo>
                  <a:pt x="79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75914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6" y="0"/>
                </a:moveTo>
                <a:lnTo>
                  <a:pt x="156" y="2301"/>
                </a:lnTo>
                <a:lnTo>
                  <a:pt x="0" y="1752"/>
                </a:lnTo>
                <a:lnTo>
                  <a:pt x="0" y="309"/>
                </a:lnTo>
                <a:lnTo>
                  <a:pt x="15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75874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18" y="0"/>
                </a:moveTo>
                <a:lnTo>
                  <a:pt x="0" y="1534"/>
                </a:lnTo>
                <a:lnTo>
                  <a:pt x="118" y="1878"/>
                </a:lnTo>
                <a:lnTo>
                  <a:pt x="118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44029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4" h="128270">
                <a:moveTo>
                  <a:pt x="64399" y="126999"/>
                </a:moveTo>
                <a:lnTo>
                  <a:pt x="57636" y="126999"/>
                </a:lnTo>
                <a:lnTo>
                  <a:pt x="57872" y="128269"/>
                </a:lnTo>
                <a:lnTo>
                  <a:pt x="63258" y="128269"/>
                </a:lnTo>
                <a:lnTo>
                  <a:pt x="64399" y="126999"/>
                </a:lnTo>
                <a:close/>
              </a:path>
              <a:path w="107314" h="128270">
                <a:moveTo>
                  <a:pt x="70218" y="119379"/>
                </a:moveTo>
                <a:lnTo>
                  <a:pt x="42068" y="119379"/>
                </a:lnTo>
                <a:lnTo>
                  <a:pt x="42932" y="120649"/>
                </a:lnTo>
                <a:lnTo>
                  <a:pt x="51542" y="120649"/>
                </a:lnTo>
                <a:lnTo>
                  <a:pt x="52604" y="121919"/>
                </a:lnTo>
                <a:lnTo>
                  <a:pt x="54687" y="121919"/>
                </a:lnTo>
                <a:lnTo>
                  <a:pt x="55041" y="123189"/>
                </a:lnTo>
                <a:lnTo>
                  <a:pt x="55906" y="123189"/>
                </a:lnTo>
                <a:lnTo>
                  <a:pt x="56378" y="124459"/>
                </a:lnTo>
                <a:lnTo>
                  <a:pt x="56968" y="125729"/>
                </a:lnTo>
                <a:lnTo>
                  <a:pt x="57242" y="125729"/>
                </a:lnTo>
                <a:lnTo>
                  <a:pt x="57478" y="126999"/>
                </a:lnTo>
                <a:lnTo>
                  <a:pt x="65577" y="126999"/>
                </a:lnTo>
                <a:lnTo>
                  <a:pt x="66757" y="125729"/>
                </a:lnTo>
                <a:lnTo>
                  <a:pt x="67386" y="124459"/>
                </a:lnTo>
                <a:lnTo>
                  <a:pt x="67741" y="124459"/>
                </a:lnTo>
                <a:lnTo>
                  <a:pt x="68054" y="123189"/>
                </a:lnTo>
                <a:lnTo>
                  <a:pt x="68763" y="121919"/>
                </a:lnTo>
                <a:lnTo>
                  <a:pt x="69509" y="120649"/>
                </a:lnTo>
                <a:lnTo>
                  <a:pt x="70218" y="119379"/>
                </a:lnTo>
                <a:close/>
              </a:path>
              <a:path w="107314" h="128270">
                <a:moveTo>
                  <a:pt x="71593" y="118109"/>
                </a:moveTo>
                <a:lnTo>
                  <a:pt x="40376" y="118109"/>
                </a:lnTo>
                <a:lnTo>
                  <a:pt x="41202" y="119379"/>
                </a:lnTo>
                <a:lnTo>
                  <a:pt x="70925" y="119379"/>
                </a:lnTo>
                <a:lnTo>
                  <a:pt x="71593" y="118109"/>
                </a:lnTo>
                <a:close/>
              </a:path>
              <a:path w="107314" h="128270">
                <a:moveTo>
                  <a:pt x="72890" y="116839"/>
                </a:moveTo>
                <a:lnTo>
                  <a:pt x="38607" y="116839"/>
                </a:lnTo>
                <a:lnTo>
                  <a:pt x="39433" y="118109"/>
                </a:lnTo>
                <a:lnTo>
                  <a:pt x="72261" y="118109"/>
                </a:lnTo>
                <a:lnTo>
                  <a:pt x="72890" y="116839"/>
                </a:lnTo>
                <a:close/>
              </a:path>
              <a:path w="107314" h="128270">
                <a:moveTo>
                  <a:pt x="74424" y="115569"/>
                </a:moveTo>
                <a:lnTo>
                  <a:pt x="22016" y="115569"/>
                </a:lnTo>
                <a:lnTo>
                  <a:pt x="22566" y="116839"/>
                </a:lnTo>
                <a:lnTo>
                  <a:pt x="73992" y="116839"/>
                </a:lnTo>
                <a:lnTo>
                  <a:pt x="74424" y="115569"/>
                </a:lnTo>
                <a:close/>
              </a:path>
              <a:path w="107314" h="128270">
                <a:moveTo>
                  <a:pt x="79609" y="114299"/>
                </a:moveTo>
                <a:lnTo>
                  <a:pt x="20561" y="114299"/>
                </a:lnTo>
                <a:lnTo>
                  <a:pt x="20993" y="115569"/>
                </a:lnTo>
                <a:lnTo>
                  <a:pt x="77569" y="115569"/>
                </a:lnTo>
                <a:lnTo>
                  <a:pt x="79609" y="114299"/>
                </a:lnTo>
                <a:close/>
              </a:path>
              <a:path w="107314" h="128270">
                <a:moveTo>
                  <a:pt x="88970" y="113029"/>
                </a:moveTo>
                <a:lnTo>
                  <a:pt x="19854" y="113029"/>
                </a:lnTo>
                <a:lnTo>
                  <a:pt x="20168" y="114299"/>
                </a:lnTo>
                <a:lnTo>
                  <a:pt x="88223" y="114299"/>
                </a:lnTo>
                <a:lnTo>
                  <a:pt x="88970" y="113029"/>
                </a:lnTo>
                <a:close/>
              </a:path>
              <a:path w="107314" h="128270">
                <a:moveTo>
                  <a:pt x="96008" y="100329"/>
                </a:moveTo>
                <a:lnTo>
                  <a:pt x="61293" y="100329"/>
                </a:lnTo>
                <a:lnTo>
                  <a:pt x="61607" y="101599"/>
                </a:lnTo>
                <a:lnTo>
                  <a:pt x="62118" y="102869"/>
                </a:lnTo>
                <a:lnTo>
                  <a:pt x="62393" y="104139"/>
                </a:lnTo>
                <a:lnTo>
                  <a:pt x="62551" y="106679"/>
                </a:lnTo>
                <a:lnTo>
                  <a:pt x="62393" y="107949"/>
                </a:lnTo>
                <a:lnTo>
                  <a:pt x="19106" y="107949"/>
                </a:lnTo>
                <a:lnTo>
                  <a:pt x="19186" y="110489"/>
                </a:lnTo>
                <a:lnTo>
                  <a:pt x="19342" y="111759"/>
                </a:lnTo>
                <a:lnTo>
                  <a:pt x="19579" y="113029"/>
                </a:lnTo>
                <a:lnTo>
                  <a:pt x="90695" y="113029"/>
                </a:lnTo>
                <a:lnTo>
                  <a:pt x="91132" y="111759"/>
                </a:lnTo>
                <a:lnTo>
                  <a:pt x="91523" y="111759"/>
                </a:lnTo>
                <a:lnTo>
                  <a:pt x="91845" y="110489"/>
                </a:lnTo>
                <a:lnTo>
                  <a:pt x="92270" y="110489"/>
                </a:lnTo>
                <a:lnTo>
                  <a:pt x="92512" y="109219"/>
                </a:lnTo>
                <a:lnTo>
                  <a:pt x="92512" y="106679"/>
                </a:lnTo>
                <a:lnTo>
                  <a:pt x="92351" y="105409"/>
                </a:lnTo>
                <a:lnTo>
                  <a:pt x="92121" y="104139"/>
                </a:lnTo>
                <a:lnTo>
                  <a:pt x="91879" y="104139"/>
                </a:lnTo>
                <a:lnTo>
                  <a:pt x="91373" y="102869"/>
                </a:lnTo>
                <a:lnTo>
                  <a:pt x="91132" y="101599"/>
                </a:lnTo>
                <a:lnTo>
                  <a:pt x="94904" y="101599"/>
                </a:lnTo>
                <a:lnTo>
                  <a:pt x="96008" y="100329"/>
                </a:lnTo>
                <a:close/>
              </a:path>
              <a:path w="107314" h="128270">
                <a:moveTo>
                  <a:pt x="61922" y="106679"/>
                </a:moveTo>
                <a:lnTo>
                  <a:pt x="9160" y="106679"/>
                </a:lnTo>
                <a:lnTo>
                  <a:pt x="10851" y="107949"/>
                </a:lnTo>
                <a:lnTo>
                  <a:pt x="62393" y="107949"/>
                </a:lnTo>
                <a:lnTo>
                  <a:pt x="61922" y="106679"/>
                </a:lnTo>
                <a:close/>
              </a:path>
              <a:path w="107314" h="128270">
                <a:moveTo>
                  <a:pt x="60428" y="104139"/>
                </a:moveTo>
                <a:lnTo>
                  <a:pt x="4993" y="104139"/>
                </a:lnTo>
                <a:lnTo>
                  <a:pt x="5542" y="105409"/>
                </a:lnTo>
                <a:lnTo>
                  <a:pt x="6841" y="105409"/>
                </a:lnTo>
                <a:lnTo>
                  <a:pt x="7587" y="106679"/>
                </a:lnTo>
                <a:lnTo>
                  <a:pt x="61489" y="106679"/>
                </a:lnTo>
                <a:lnTo>
                  <a:pt x="61096" y="105409"/>
                </a:lnTo>
                <a:lnTo>
                  <a:pt x="60428" y="104139"/>
                </a:lnTo>
                <a:close/>
              </a:path>
              <a:path w="107314" h="128270">
                <a:moveTo>
                  <a:pt x="59209" y="101599"/>
                </a:moveTo>
                <a:lnTo>
                  <a:pt x="3931" y="101599"/>
                </a:lnTo>
                <a:lnTo>
                  <a:pt x="4206" y="102869"/>
                </a:lnTo>
                <a:lnTo>
                  <a:pt x="4560" y="104139"/>
                </a:lnTo>
                <a:lnTo>
                  <a:pt x="60113" y="104139"/>
                </a:lnTo>
                <a:lnTo>
                  <a:pt x="59877" y="102869"/>
                </a:lnTo>
                <a:lnTo>
                  <a:pt x="59602" y="102869"/>
                </a:lnTo>
                <a:lnTo>
                  <a:pt x="59209" y="101599"/>
                </a:lnTo>
                <a:close/>
              </a:path>
              <a:path w="107314" h="128270">
                <a:moveTo>
                  <a:pt x="27009" y="67309"/>
                </a:moveTo>
                <a:lnTo>
                  <a:pt x="11361" y="67309"/>
                </a:lnTo>
                <a:lnTo>
                  <a:pt x="11361" y="69849"/>
                </a:lnTo>
                <a:lnTo>
                  <a:pt x="11519" y="71119"/>
                </a:lnTo>
                <a:lnTo>
                  <a:pt x="11754" y="72389"/>
                </a:lnTo>
                <a:lnTo>
                  <a:pt x="12029" y="73659"/>
                </a:lnTo>
                <a:lnTo>
                  <a:pt x="12344" y="73659"/>
                </a:lnTo>
                <a:lnTo>
                  <a:pt x="12934" y="74929"/>
                </a:lnTo>
                <a:lnTo>
                  <a:pt x="13170" y="76199"/>
                </a:lnTo>
                <a:lnTo>
                  <a:pt x="1336" y="76199"/>
                </a:lnTo>
                <a:lnTo>
                  <a:pt x="942" y="77469"/>
                </a:lnTo>
                <a:lnTo>
                  <a:pt x="629" y="77469"/>
                </a:lnTo>
                <a:lnTo>
                  <a:pt x="393" y="78739"/>
                </a:lnTo>
                <a:lnTo>
                  <a:pt x="235" y="78739"/>
                </a:lnTo>
                <a:lnTo>
                  <a:pt x="117" y="80009"/>
                </a:lnTo>
                <a:lnTo>
                  <a:pt x="39" y="81279"/>
                </a:lnTo>
                <a:lnTo>
                  <a:pt x="0" y="83819"/>
                </a:lnTo>
                <a:lnTo>
                  <a:pt x="235" y="85089"/>
                </a:lnTo>
                <a:lnTo>
                  <a:pt x="629" y="87629"/>
                </a:lnTo>
                <a:lnTo>
                  <a:pt x="785" y="88899"/>
                </a:lnTo>
                <a:lnTo>
                  <a:pt x="1139" y="88899"/>
                </a:lnTo>
                <a:lnTo>
                  <a:pt x="1454" y="90169"/>
                </a:lnTo>
                <a:lnTo>
                  <a:pt x="1807" y="90169"/>
                </a:lnTo>
                <a:lnTo>
                  <a:pt x="2594" y="91439"/>
                </a:lnTo>
                <a:lnTo>
                  <a:pt x="3852" y="92709"/>
                </a:lnTo>
                <a:lnTo>
                  <a:pt x="5700" y="93979"/>
                </a:lnTo>
                <a:lnTo>
                  <a:pt x="5857" y="93979"/>
                </a:lnTo>
                <a:lnTo>
                  <a:pt x="5110" y="95249"/>
                </a:lnTo>
                <a:lnTo>
                  <a:pt x="4560" y="96519"/>
                </a:lnTo>
                <a:lnTo>
                  <a:pt x="4128" y="97789"/>
                </a:lnTo>
                <a:lnTo>
                  <a:pt x="3891" y="99059"/>
                </a:lnTo>
                <a:lnTo>
                  <a:pt x="3774" y="101599"/>
                </a:lnTo>
                <a:lnTo>
                  <a:pt x="59051" y="101599"/>
                </a:lnTo>
                <a:lnTo>
                  <a:pt x="58697" y="99059"/>
                </a:lnTo>
                <a:lnTo>
                  <a:pt x="58580" y="95249"/>
                </a:lnTo>
                <a:lnTo>
                  <a:pt x="50874" y="95249"/>
                </a:lnTo>
                <a:lnTo>
                  <a:pt x="50716" y="93979"/>
                </a:lnTo>
                <a:lnTo>
                  <a:pt x="50520" y="91439"/>
                </a:lnTo>
                <a:lnTo>
                  <a:pt x="49969" y="88899"/>
                </a:lnTo>
                <a:lnTo>
                  <a:pt x="49262" y="86359"/>
                </a:lnTo>
                <a:lnTo>
                  <a:pt x="48868" y="85089"/>
                </a:lnTo>
                <a:lnTo>
                  <a:pt x="48436" y="85089"/>
                </a:lnTo>
                <a:lnTo>
                  <a:pt x="47965" y="83819"/>
                </a:lnTo>
                <a:lnTo>
                  <a:pt x="47020" y="82549"/>
                </a:lnTo>
                <a:lnTo>
                  <a:pt x="38921" y="82549"/>
                </a:lnTo>
                <a:lnTo>
                  <a:pt x="38804" y="81279"/>
                </a:lnTo>
                <a:lnTo>
                  <a:pt x="38646" y="80009"/>
                </a:lnTo>
                <a:lnTo>
                  <a:pt x="38411" y="77469"/>
                </a:lnTo>
                <a:lnTo>
                  <a:pt x="38136" y="76199"/>
                </a:lnTo>
                <a:lnTo>
                  <a:pt x="37821" y="74929"/>
                </a:lnTo>
                <a:lnTo>
                  <a:pt x="37467" y="74929"/>
                </a:lnTo>
                <a:lnTo>
                  <a:pt x="36681" y="72389"/>
                </a:lnTo>
                <a:lnTo>
                  <a:pt x="36208" y="71119"/>
                </a:lnTo>
                <a:lnTo>
                  <a:pt x="35737" y="71119"/>
                </a:lnTo>
                <a:lnTo>
                  <a:pt x="35265" y="69849"/>
                </a:lnTo>
                <a:lnTo>
                  <a:pt x="27009" y="69849"/>
                </a:lnTo>
                <a:lnTo>
                  <a:pt x="27009" y="67309"/>
                </a:lnTo>
                <a:close/>
              </a:path>
              <a:path w="107314" h="128270">
                <a:moveTo>
                  <a:pt x="106266" y="78740"/>
                </a:moveTo>
                <a:lnTo>
                  <a:pt x="69784" y="78739"/>
                </a:lnTo>
                <a:lnTo>
                  <a:pt x="69745" y="82549"/>
                </a:lnTo>
                <a:lnTo>
                  <a:pt x="69981" y="83819"/>
                </a:lnTo>
                <a:lnTo>
                  <a:pt x="68683" y="83819"/>
                </a:lnTo>
                <a:lnTo>
                  <a:pt x="67386" y="85089"/>
                </a:lnTo>
                <a:lnTo>
                  <a:pt x="65184" y="85089"/>
                </a:lnTo>
                <a:lnTo>
                  <a:pt x="64241" y="86359"/>
                </a:lnTo>
                <a:lnTo>
                  <a:pt x="62629" y="86359"/>
                </a:lnTo>
                <a:lnTo>
                  <a:pt x="62000" y="87629"/>
                </a:lnTo>
                <a:lnTo>
                  <a:pt x="61450" y="87629"/>
                </a:lnTo>
                <a:lnTo>
                  <a:pt x="60978" y="88899"/>
                </a:lnTo>
                <a:lnTo>
                  <a:pt x="60545" y="88899"/>
                </a:lnTo>
                <a:lnTo>
                  <a:pt x="60231" y="90169"/>
                </a:lnTo>
                <a:lnTo>
                  <a:pt x="59995" y="90169"/>
                </a:lnTo>
                <a:lnTo>
                  <a:pt x="59799" y="91439"/>
                </a:lnTo>
                <a:lnTo>
                  <a:pt x="59641" y="92709"/>
                </a:lnTo>
                <a:lnTo>
                  <a:pt x="59562" y="95249"/>
                </a:lnTo>
                <a:lnTo>
                  <a:pt x="59720" y="96519"/>
                </a:lnTo>
                <a:lnTo>
                  <a:pt x="60074" y="97789"/>
                </a:lnTo>
                <a:lnTo>
                  <a:pt x="60625" y="99059"/>
                </a:lnTo>
                <a:lnTo>
                  <a:pt x="60860" y="100329"/>
                </a:lnTo>
                <a:lnTo>
                  <a:pt x="98917" y="100329"/>
                </a:lnTo>
                <a:lnTo>
                  <a:pt x="99780" y="99059"/>
                </a:lnTo>
                <a:lnTo>
                  <a:pt x="101275" y="99059"/>
                </a:lnTo>
                <a:lnTo>
                  <a:pt x="101942" y="97790"/>
                </a:lnTo>
                <a:lnTo>
                  <a:pt x="102540" y="97790"/>
                </a:lnTo>
                <a:lnTo>
                  <a:pt x="103126" y="96520"/>
                </a:lnTo>
                <a:lnTo>
                  <a:pt x="103632" y="96520"/>
                </a:lnTo>
                <a:lnTo>
                  <a:pt x="104506" y="95250"/>
                </a:lnTo>
                <a:lnTo>
                  <a:pt x="104506" y="82550"/>
                </a:lnTo>
                <a:lnTo>
                  <a:pt x="106817" y="82550"/>
                </a:lnTo>
                <a:lnTo>
                  <a:pt x="106507" y="80010"/>
                </a:lnTo>
                <a:lnTo>
                  <a:pt x="106266" y="78740"/>
                </a:lnTo>
                <a:close/>
              </a:path>
              <a:path w="107314" h="128270">
                <a:moveTo>
                  <a:pt x="58304" y="82549"/>
                </a:moveTo>
                <a:lnTo>
                  <a:pt x="50677" y="82549"/>
                </a:lnTo>
                <a:lnTo>
                  <a:pt x="51424" y="83819"/>
                </a:lnTo>
                <a:lnTo>
                  <a:pt x="51739" y="85089"/>
                </a:lnTo>
                <a:lnTo>
                  <a:pt x="52210" y="85089"/>
                </a:lnTo>
                <a:lnTo>
                  <a:pt x="52407" y="86359"/>
                </a:lnTo>
                <a:lnTo>
                  <a:pt x="52485" y="88899"/>
                </a:lnTo>
                <a:lnTo>
                  <a:pt x="52249" y="91439"/>
                </a:lnTo>
                <a:lnTo>
                  <a:pt x="51935" y="92709"/>
                </a:lnTo>
                <a:lnTo>
                  <a:pt x="51542" y="93979"/>
                </a:lnTo>
                <a:lnTo>
                  <a:pt x="50874" y="95249"/>
                </a:lnTo>
                <a:lnTo>
                  <a:pt x="58580" y="95249"/>
                </a:lnTo>
                <a:lnTo>
                  <a:pt x="58658" y="93979"/>
                </a:lnTo>
                <a:lnTo>
                  <a:pt x="58894" y="92709"/>
                </a:lnTo>
                <a:lnTo>
                  <a:pt x="59051" y="91439"/>
                </a:lnTo>
                <a:lnTo>
                  <a:pt x="59170" y="90169"/>
                </a:lnTo>
                <a:lnTo>
                  <a:pt x="59209" y="86359"/>
                </a:lnTo>
                <a:lnTo>
                  <a:pt x="59051" y="85089"/>
                </a:lnTo>
                <a:lnTo>
                  <a:pt x="58816" y="83819"/>
                </a:lnTo>
                <a:lnTo>
                  <a:pt x="58344" y="83819"/>
                </a:lnTo>
                <a:lnTo>
                  <a:pt x="58304" y="82549"/>
                </a:lnTo>
                <a:close/>
              </a:path>
              <a:path w="107314" h="128270">
                <a:moveTo>
                  <a:pt x="44937" y="81279"/>
                </a:moveTo>
                <a:lnTo>
                  <a:pt x="41871" y="81279"/>
                </a:lnTo>
                <a:lnTo>
                  <a:pt x="41005" y="82549"/>
                </a:lnTo>
                <a:lnTo>
                  <a:pt x="45448" y="82549"/>
                </a:lnTo>
                <a:lnTo>
                  <a:pt x="44937" y="81279"/>
                </a:lnTo>
                <a:close/>
              </a:path>
              <a:path w="107314" h="128270">
                <a:moveTo>
                  <a:pt x="70886" y="74929"/>
                </a:moveTo>
                <a:lnTo>
                  <a:pt x="48633" y="74929"/>
                </a:lnTo>
                <a:lnTo>
                  <a:pt x="48711" y="76199"/>
                </a:lnTo>
                <a:lnTo>
                  <a:pt x="48948" y="77469"/>
                </a:lnTo>
                <a:lnTo>
                  <a:pt x="49223" y="78739"/>
                </a:lnTo>
                <a:lnTo>
                  <a:pt x="49537" y="80009"/>
                </a:lnTo>
                <a:lnTo>
                  <a:pt x="50284" y="82549"/>
                </a:lnTo>
                <a:lnTo>
                  <a:pt x="58226" y="82549"/>
                </a:lnTo>
                <a:lnTo>
                  <a:pt x="58265" y="81279"/>
                </a:lnTo>
                <a:lnTo>
                  <a:pt x="58501" y="80009"/>
                </a:lnTo>
                <a:lnTo>
                  <a:pt x="59406" y="80009"/>
                </a:lnTo>
                <a:lnTo>
                  <a:pt x="59759" y="78739"/>
                </a:lnTo>
                <a:lnTo>
                  <a:pt x="68448" y="78739"/>
                </a:lnTo>
                <a:lnTo>
                  <a:pt x="69784" y="77469"/>
                </a:lnTo>
                <a:lnTo>
                  <a:pt x="70138" y="77469"/>
                </a:lnTo>
                <a:lnTo>
                  <a:pt x="70335" y="76199"/>
                </a:lnTo>
                <a:lnTo>
                  <a:pt x="70886" y="74929"/>
                </a:lnTo>
                <a:close/>
              </a:path>
              <a:path w="107314" h="128270">
                <a:moveTo>
                  <a:pt x="67347" y="80009"/>
                </a:moveTo>
                <a:lnTo>
                  <a:pt x="63258" y="80009"/>
                </a:lnTo>
                <a:lnTo>
                  <a:pt x="63573" y="81279"/>
                </a:lnTo>
                <a:lnTo>
                  <a:pt x="66993" y="81279"/>
                </a:lnTo>
                <a:lnTo>
                  <a:pt x="67347" y="80009"/>
                </a:lnTo>
                <a:close/>
              </a:path>
              <a:path w="107314" h="128270">
                <a:moveTo>
                  <a:pt x="68330" y="78739"/>
                </a:moveTo>
                <a:lnTo>
                  <a:pt x="61922" y="78739"/>
                </a:lnTo>
                <a:lnTo>
                  <a:pt x="62590" y="80009"/>
                </a:lnTo>
                <a:lnTo>
                  <a:pt x="67661" y="80009"/>
                </a:lnTo>
                <a:lnTo>
                  <a:pt x="68330" y="78739"/>
                </a:lnTo>
                <a:close/>
              </a:path>
              <a:path w="107314" h="128270">
                <a:moveTo>
                  <a:pt x="105714" y="77470"/>
                </a:moveTo>
                <a:lnTo>
                  <a:pt x="69981" y="77469"/>
                </a:lnTo>
                <a:lnTo>
                  <a:pt x="69863" y="78739"/>
                </a:lnTo>
                <a:lnTo>
                  <a:pt x="105990" y="78740"/>
                </a:lnTo>
                <a:lnTo>
                  <a:pt x="105714" y="77470"/>
                </a:lnTo>
                <a:close/>
              </a:path>
              <a:path w="107314" h="128270">
                <a:moveTo>
                  <a:pt x="104978" y="76200"/>
                </a:moveTo>
                <a:lnTo>
                  <a:pt x="70767" y="76199"/>
                </a:lnTo>
                <a:lnTo>
                  <a:pt x="70335" y="77469"/>
                </a:lnTo>
                <a:lnTo>
                  <a:pt x="105369" y="77470"/>
                </a:lnTo>
                <a:lnTo>
                  <a:pt x="104978" y="76200"/>
                </a:lnTo>
                <a:close/>
              </a:path>
              <a:path w="107314" h="128270">
                <a:moveTo>
                  <a:pt x="11519" y="74929"/>
                </a:moveTo>
                <a:lnTo>
                  <a:pt x="2280" y="74929"/>
                </a:lnTo>
                <a:lnTo>
                  <a:pt x="1768" y="76199"/>
                </a:lnTo>
                <a:lnTo>
                  <a:pt x="13170" y="76199"/>
                </a:lnTo>
                <a:lnTo>
                  <a:pt x="11519" y="74929"/>
                </a:lnTo>
                <a:close/>
              </a:path>
              <a:path w="107314" h="128270">
                <a:moveTo>
                  <a:pt x="104150" y="74930"/>
                </a:moveTo>
                <a:lnTo>
                  <a:pt x="71672" y="74929"/>
                </a:lnTo>
                <a:lnTo>
                  <a:pt x="71435" y="76199"/>
                </a:lnTo>
                <a:lnTo>
                  <a:pt x="104575" y="76200"/>
                </a:lnTo>
                <a:lnTo>
                  <a:pt x="104150" y="74930"/>
                </a:lnTo>
                <a:close/>
              </a:path>
              <a:path w="107314" h="128270">
                <a:moveTo>
                  <a:pt x="7429" y="73659"/>
                </a:moveTo>
                <a:lnTo>
                  <a:pt x="5307" y="73659"/>
                </a:lnTo>
                <a:lnTo>
                  <a:pt x="4403" y="74929"/>
                </a:lnTo>
                <a:lnTo>
                  <a:pt x="8687" y="74929"/>
                </a:lnTo>
                <a:lnTo>
                  <a:pt x="7429" y="73659"/>
                </a:lnTo>
                <a:close/>
              </a:path>
              <a:path w="107314" h="128270">
                <a:moveTo>
                  <a:pt x="60978" y="67309"/>
                </a:moveTo>
                <a:lnTo>
                  <a:pt x="40888" y="67309"/>
                </a:lnTo>
                <a:lnTo>
                  <a:pt x="41359" y="68579"/>
                </a:lnTo>
                <a:lnTo>
                  <a:pt x="42263" y="68579"/>
                </a:lnTo>
                <a:lnTo>
                  <a:pt x="43168" y="69849"/>
                </a:lnTo>
                <a:lnTo>
                  <a:pt x="44426" y="69849"/>
                </a:lnTo>
                <a:lnTo>
                  <a:pt x="45213" y="71119"/>
                </a:lnTo>
                <a:lnTo>
                  <a:pt x="48554" y="71119"/>
                </a:lnTo>
                <a:lnTo>
                  <a:pt x="48594" y="74929"/>
                </a:lnTo>
                <a:lnTo>
                  <a:pt x="57597" y="74929"/>
                </a:lnTo>
                <a:lnTo>
                  <a:pt x="57675" y="73659"/>
                </a:lnTo>
                <a:lnTo>
                  <a:pt x="57970" y="73659"/>
                </a:lnTo>
                <a:lnTo>
                  <a:pt x="58344" y="72389"/>
                </a:lnTo>
                <a:lnTo>
                  <a:pt x="59090" y="71119"/>
                </a:lnTo>
                <a:lnTo>
                  <a:pt x="59759" y="69849"/>
                </a:lnTo>
                <a:lnTo>
                  <a:pt x="60388" y="68579"/>
                </a:lnTo>
                <a:lnTo>
                  <a:pt x="60978" y="67309"/>
                </a:lnTo>
                <a:close/>
              </a:path>
              <a:path w="107314" h="128270">
                <a:moveTo>
                  <a:pt x="71632" y="73659"/>
                </a:moveTo>
                <a:lnTo>
                  <a:pt x="57970" y="73659"/>
                </a:lnTo>
                <a:lnTo>
                  <a:pt x="57597" y="74929"/>
                </a:lnTo>
                <a:lnTo>
                  <a:pt x="71239" y="74929"/>
                </a:lnTo>
                <a:lnTo>
                  <a:pt x="71632" y="73659"/>
                </a:lnTo>
                <a:close/>
              </a:path>
              <a:path w="107314" h="128270">
                <a:moveTo>
                  <a:pt x="93064" y="66040"/>
                </a:moveTo>
                <a:lnTo>
                  <a:pt x="81737" y="66039"/>
                </a:lnTo>
                <a:lnTo>
                  <a:pt x="81070" y="67309"/>
                </a:lnTo>
                <a:lnTo>
                  <a:pt x="80518" y="67309"/>
                </a:lnTo>
                <a:lnTo>
                  <a:pt x="80127" y="68579"/>
                </a:lnTo>
                <a:lnTo>
                  <a:pt x="79575" y="69849"/>
                </a:lnTo>
                <a:lnTo>
                  <a:pt x="78277" y="69849"/>
                </a:lnTo>
                <a:lnTo>
                  <a:pt x="77215" y="71119"/>
                </a:lnTo>
                <a:lnTo>
                  <a:pt x="74582" y="71119"/>
                </a:lnTo>
                <a:lnTo>
                  <a:pt x="73834" y="72389"/>
                </a:lnTo>
                <a:lnTo>
                  <a:pt x="73205" y="72389"/>
                </a:lnTo>
                <a:lnTo>
                  <a:pt x="72615" y="73659"/>
                </a:lnTo>
                <a:lnTo>
                  <a:pt x="71947" y="73659"/>
                </a:lnTo>
                <a:lnTo>
                  <a:pt x="71908" y="74929"/>
                </a:lnTo>
                <a:lnTo>
                  <a:pt x="95375" y="74930"/>
                </a:lnTo>
                <a:lnTo>
                  <a:pt x="95295" y="73660"/>
                </a:lnTo>
                <a:lnTo>
                  <a:pt x="95180" y="72390"/>
                </a:lnTo>
                <a:lnTo>
                  <a:pt x="94869" y="71120"/>
                </a:lnTo>
                <a:lnTo>
                  <a:pt x="94628" y="69850"/>
                </a:lnTo>
                <a:lnTo>
                  <a:pt x="94087" y="68580"/>
                </a:lnTo>
                <a:lnTo>
                  <a:pt x="93765" y="67310"/>
                </a:lnTo>
                <a:lnTo>
                  <a:pt x="93064" y="66040"/>
                </a:lnTo>
                <a:close/>
              </a:path>
              <a:path w="107314" h="128270">
                <a:moveTo>
                  <a:pt x="101712" y="73660"/>
                </a:moveTo>
                <a:lnTo>
                  <a:pt x="99193" y="73660"/>
                </a:lnTo>
                <a:lnTo>
                  <a:pt x="97813" y="74930"/>
                </a:lnTo>
                <a:lnTo>
                  <a:pt x="102218" y="74930"/>
                </a:lnTo>
                <a:lnTo>
                  <a:pt x="101712" y="73660"/>
                </a:lnTo>
                <a:close/>
              </a:path>
              <a:path w="107314" h="128270">
                <a:moveTo>
                  <a:pt x="69195" y="69849"/>
                </a:moveTo>
                <a:lnTo>
                  <a:pt x="62000" y="69849"/>
                </a:lnTo>
                <a:lnTo>
                  <a:pt x="61842" y="71119"/>
                </a:lnTo>
                <a:lnTo>
                  <a:pt x="61646" y="72389"/>
                </a:lnTo>
                <a:lnTo>
                  <a:pt x="61646" y="73659"/>
                </a:lnTo>
                <a:lnTo>
                  <a:pt x="71908" y="73659"/>
                </a:lnTo>
                <a:lnTo>
                  <a:pt x="71672" y="72389"/>
                </a:lnTo>
                <a:lnTo>
                  <a:pt x="71279" y="72389"/>
                </a:lnTo>
                <a:lnTo>
                  <a:pt x="71043" y="71119"/>
                </a:lnTo>
                <a:lnTo>
                  <a:pt x="69745" y="71119"/>
                </a:lnTo>
                <a:lnTo>
                  <a:pt x="69195" y="69849"/>
                </a:lnTo>
                <a:close/>
              </a:path>
              <a:path w="107314" h="128270">
                <a:moveTo>
                  <a:pt x="33143" y="68579"/>
                </a:moveTo>
                <a:lnTo>
                  <a:pt x="28031" y="68579"/>
                </a:lnTo>
                <a:lnTo>
                  <a:pt x="27481" y="69849"/>
                </a:lnTo>
                <a:lnTo>
                  <a:pt x="33692" y="69849"/>
                </a:lnTo>
                <a:lnTo>
                  <a:pt x="33143" y="68579"/>
                </a:lnTo>
                <a:close/>
              </a:path>
              <a:path w="107314" h="128270">
                <a:moveTo>
                  <a:pt x="67425" y="68579"/>
                </a:moveTo>
                <a:lnTo>
                  <a:pt x="62512" y="68579"/>
                </a:lnTo>
                <a:lnTo>
                  <a:pt x="62236" y="69849"/>
                </a:lnTo>
                <a:lnTo>
                  <a:pt x="67976" y="69849"/>
                </a:lnTo>
                <a:lnTo>
                  <a:pt x="67425" y="68579"/>
                </a:lnTo>
                <a:close/>
              </a:path>
              <a:path w="107314" h="128270">
                <a:moveTo>
                  <a:pt x="65499" y="67309"/>
                </a:moveTo>
                <a:lnTo>
                  <a:pt x="63770" y="67309"/>
                </a:lnTo>
                <a:lnTo>
                  <a:pt x="63258" y="68579"/>
                </a:lnTo>
                <a:lnTo>
                  <a:pt x="65932" y="68579"/>
                </a:lnTo>
                <a:lnTo>
                  <a:pt x="65499" y="67309"/>
                </a:lnTo>
                <a:close/>
              </a:path>
              <a:path w="107314" h="128270">
                <a:moveTo>
                  <a:pt x="26027" y="63499"/>
                </a:moveTo>
                <a:lnTo>
                  <a:pt x="12266" y="63499"/>
                </a:lnTo>
                <a:lnTo>
                  <a:pt x="11990" y="64769"/>
                </a:lnTo>
                <a:lnTo>
                  <a:pt x="11754" y="64769"/>
                </a:lnTo>
                <a:lnTo>
                  <a:pt x="11558" y="66039"/>
                </a:lnTo>
                <a:lnTo>
                  <a:pt x="11441" y="67309"/>
                </a:lnTo>
                <a:lnTo>
                  <a:pt x="26891" y="67309"/>
                </a:lnTo>
                <a:lnTo>
                  <a:pt x="26576" y="64769"/>
                </a:lnTo>
                <a:lnTo>
                  <a:pt x="26027" y="63499"/>
                </a:lnTo>
                <a:close/>
              </a:path>
              <a:path w="107314" h="128270">
                <a:moveTo>
                  <a:pt x="63455" y="64769"/>
                </a:moveTo>
                <a:lnTo>
                  <a:pt x="38450" y="64769"/>
                </a:lnTo>
                <a:lnTo>
                  <a:pt x="39904" y="67309"/>
                </a:lnTo>
                <a:lnTo>
                  <a:pt x="61528" y="67309"/>
                </a:lnTo>
                <a:lnTo>
                  <a:pt x="62000" y="66039"/>
                </a:lnTo>
                <a:lnTo>
                  <a:pt x="62826" y="66039"/>
                </a:lnTo>
                <a:lnTo>
                  <a:pt x="63455" y="64769"/>
                </a:lnTo>
                <a:close/>
              </a:path>
              <a:path w="107314" h="128270">
                <a:moveTo>
                  <a:pt x="91373" y="64770"/>
                </a:moveTo>
                <a:lnTo>
                  <a:pt x="82921" y="64769"/>
                </a:lnTo>
                <a:lnTo>
                  <a:pt x="82484" y="66039"/>
                </a:lnTo>
                <a:lnTo>
                  <a:pt x="92236" y="66040"/>
                </a:lnTo>
                <a:lnTo>
                  <a:pt x="91373" y="64770"/>
                </a:lnTo>
                <a:close/>
              </a:path>
              <a:path w="107314" h="128270">
                <a:moveTo>
                  <a:pt x="43718" y="63499"/>
                </a:moveTo>
                <a:lnTo>
                  <a:pt x="34597" y="63499"/>
                </a:lnTo>
                <a:lnTo>
                  <a:pt x="35462" y="64769"/>
                </a:lnTo>
                <a:lnTo>
                  <a:pt x="44701" y="64769"/>
                </a:lnTo>
                <a:lnTo>
                  <a:pt x="43718" y="63499"/>
                </a:lnTo>
                <a:close/>
              </a:path>
              <a:path w="107314" h="128270">
                <a:moveTo>
                  <a:pt x="73951" y="63499"/>
                </a:moveTo>
                <a:lnTo>
                  <a:pt x="46510" y="63499"/>
                </a:lnTo>
                <a:lnTo>
                  <a:pt x="47139" y="64769"/>
                </a:lnTo>
                <a:lnTo>
                  <a:pt x="72419" y="64769"/>
                </a:lnTo>
                <a:lnTo>
                  <a:pt x="73951" y="63499"/>
                </a:lnTo>
                <a:close/>
              </a:path>
              <a:path w="107314" h="128270">
                <a:moveTo>
                  <a:pt x="89442" y="63499"/>
                </a:moveTo>
                <a:lnTo>
                  <a:pt x="86337" y="63499"/>
                </a:lnTo>
                <a:lnTo>
                  <a:pt x="85313" y="64769"/>
                </a:lnTo>
                <a:lnTo>
                  <a:pt x="90430" y="64769"/>
                </a:lnTo>
                <a:lnTo>
                  <a:pt x="89442" y="63499"/>
                </a:lnTo>
                <a:close/>
              </a:path>
              <a:path w="107314" h="128270">
                <a:moveTo>
                  <a:pt x="25357" y="62229"/>
                </a:moveTo>
                <a:lnTo>
                  <a:pt x="13052" y="62229"/>
                </a:lnTo>
                <a:lnTo>
                  <a:pt x="12619" y="63499"/>
                </a:lnTo>
                <a:lnTo>
                  <a:pt x="25712" y="63499"/>
                </a:lnTo>
                <a:lnTo>
                  <a:pt x="25357" y="62229"/>
                </a:lnTo>
                <a:close/>
              </a:path>
              <a:path w="107314" h="128270">
                <a:moveTo>
                  <a:pt x="42617" y="62229"/>
                </a:moveTo>
                <a:lnTo>
                  <a:pt x="31098" y="62229"/>
                </a:lnTo>
                <a:lnTo>
                  <a:pt x="31885" y="63499"/>
                </a:lnTo>
                <a:lnTo>
                  <a:pt x="42932" y="63499"/>
                </a:lnTo>
                <a:lnTo>
                  <a:pt x="42617" y="62229"/>
                </a:lnTo>
                <a:close/>
              </a:path>
              <a:path w="107314" h="128270">
                <a:moveTo>
                  <a:pt x="82450" y="52069"/>
                </a:moveTo>
                <a:lnTo>
                  <a:pt x="44190" y="52069"/>
                </a:lnTo>
                <a:lnTo>
                  <a:pt x="44072" y="53339"/>
                </a:lnTo>
                <a:lnTo>
                  <a:pt x="43994" y="55879"/>
                </a:lnTo>
                <a:lnTo>
                  <a:pt x="44111" y="57149"/>
                </a:lnTo>
                <a:lnTo>
                  <a:pt x="44347" y="58419"/>
                </a:lnTo>
                <a:lnTo>
                  <a:pt x="44662" y="59689"/>
                </a:lnTo>
                <a:lnTo>
                  <a:pt x="45252" y="60959"/>
                </a:lnTo>
                <a:lnTo>
                  <a:pt x="46117" y="63499"/>
                </a:lnTo>
                <a:lnTo>
                  <a:pt x="76586" y="63499"/>
                </a:lnTo>
                <a:lnTo>
                  <a:pt x="77727" y="62229"/>
                </a:lnTo>
                <a:lnTo>
                  <a:pt x="79575" y="62229"/>
                </a:lnTo>
                <a:lnTo>
                  <a:pt x="80357" y="60959"/>
                </a:lnTo>
                <a:lnTo>
                  <a:pt x="80989" y="60959"/>
                </a:lnTo>
                <a:lnTo>
                  <a:pt x="81541" y="59689"/>
                </a:lnTo>
                <a:lnTo>
                  <a:pt x="81967" y="59689"/>
                </a:lnTo>
                <a:lnTo>
                  <a:pt x="82369" y="58419"/>
                </a:lnTo>
                <a:lnTo>
                  <a:pt x="82645" y="58419"/>
                </a:lnTo>
                <a:lnTo>
                  <a:pt x="82841" y="57149"/>
                </a:lnTo>
                <a:lnTo>
                  <a:pt x="82921" y="54609"/>
                </a:lnTo>
                <a:lnTo>
                  <a:pt x="82450" y="52069"/>
                </a:lnTo>
                <a:close/>
              </a:path>
              <a:path w="107314" h="128270">
                <a:moveTo>
                  <a:pt x="24179" y="60959"/>
                </a:moveTo>
                <a:lnTo>
                  <a:pt x="14113" y="60959"/>
                </a:lnTo>
                <a:lnTo>
                  <a:pt x="13524" y="62229"/>
                </a:lnTo>
                <a:lnTo>
                  <a:pt x="24572" y="62229"/>
                </a:lnTo>
                <a:lnTo>
                  <a:pt x="24179" y="60959"/>
                </a:lnTo>
                <a:close/>
              </a:path>
              <a:path w="107314" h="128270">
                <a:moveTo>
                  <a:pt x="41634" y="60959"/>
                </a:moveTo>
                <a:lnTo>
                  <a:pt x="29840" y="60959"/>
                </a:lnTo>
                <a:lnTo>
                  <a:pt x="30390" y="62229"/>
                </a:lnTo>
                <a:lnTo>
                  <a:pt x="42107" y="62229"/>
                </a:lnTo>
                <a:lnTo>
                  <a:pt x="41634" y="60959"/>
                </a:lnTo>
                <a:close/>
              </a:path>
              <a:path w="107314" h="128270">
                <a:moveTo>
                  <a:pt x="22802" y="59689"/>
                </a:moveTo>
                <a:lnTo>
                  <a:pt x="15490" y="59689"/>
                </a:lnTo>
                <a:lnTo>
                  <a:pt x="14742" y="60959"/>
                </a:lnTo>
                <a:lnTo>
                  <a:pt x="23706" y="60959"/>
                </a:lnTo>
                <a:lnTo>
                  <a:pt x="22802" y="59689"/>
                </a:lnTo>
                <a:close/>
              </a:path>
              <a:path w="107314" h="128270">
                <a:moveTo>
                  <a:pt x="41202" y="53339"/>
                </a:moveTo>
                <a:lnTo>
                  <a:pt x="30508" y="53339"/>
                </a:lnTo>
                <a:lnTo>
                  <a:pt x="30311" y="54609"/>
                </a:lnTo>
                <a:lnTo>
                  <a:pt x="30154" y="55879"/>
                </a:lnTo>
                <a:lnTo>
                  <a:pt x="29879" y="57149"/>
                </a:lnTo>
                <a:lnTo>
                  <a:pt x="29643" y="57149"/>
                </a:lnTo>
                <a:lnTo>
                  <a:pt x="29368" y="58419"/>
                </a:lnTo>
                <a:lnTo>
                  <a:pt x="29368" y="59689"/>
                </a:lnTo>
                <a:lnTo>
                  <a:pt x="29486" y="60959"/>
                </a:lnTo>
                <a:lnTo>
                  <a:pt x="42068" y="60959"/>
                </a:lnTo>
                <a:lnTo>
                  <a:pt x="42656" y="59689"/>
                </a:lnTo>
                <a:lnTo>
                  <a:pt x="43011" y="58419"/>
                </a:lnTo>
                <a:lnTo>
                  <a:pt x="43011" y="55879"/>
                </a:lnTo>
                <a:lnTo>
                  <a:pt x="42775" y="55879"/>
                </a:lnTo>
                <a:lnTo>
                  <a:pt x="42381" y="54609"/>
                </a:lnTo>
                <a:lnTo>
                  <a:pt x="41831" y="54609"/>
                </a:lnTo>
                <a:lnTo>
                  <a:pt x="41202" y="53339"/>
                </a:lnTo>
                <a:close/>
              </a:path>
              <a:path w="107314" h="128270">
                <a:moveTo>
                  <a:pt x="19579" y="58419"/>
                </a:moveTo>
                <a:lnTo>
                  <a:pt x="17219" y="58419"/>
                </a:lnTo>
                <a:lnTo>
                  <a:pt x="16276" y="59689"/>
                </a:lnTo>
                <a:lnTo>
                  <a:pt x="20444" y="59689"/>
                </a:lnTo>
                <a:lnTo>
                  <a:pt x="19579" y="58419"/>
                </a:lnTo>
                <a:close/>
              </a:path>
              <a:path w="107314" h="128270">
                <a:moveTo>
                  <a:pt x="39079" y="52069"/>
                </a:moveTo>
                <a:lnTo>
                  <a:pt x="31137" y="52069"/>
                </a:lnTo>
                <a:lnTo>
                  <a:pt x="30783" y="53339"/>
                </a:lnTo>
                <a:lnTo>
                  <a:pt x="39787" y="53339"/>
                </a:lnTo>
                <a:lnTo>
                  <a:pt x="39079" y="52069"/>
                </a:lnTo>
                <a:close/>
              </a:path>
              <a:path w="107314" h="128270">
                <a:moveTo>
                  <a:pt x="35934" y="50799"/>
                </a:moveTo>
                <a:lnTo>
                  <a:pt x="32041" y="50799"/>
                </a:lnTo>
                <a:lnTo>
                  <a:pt x="31334" y="52069"/>
                </a:lnTo>
                <a:lnTo>
                  <a:pt x="36445" y="52069"/>
                </a:lnTo>
                <a:lnTo>
                  <a:pt x="35934" y="50799"/>
                </a:lnTo>
                <a:close/>
              </a:path>
              <a:path w="107314" h="128270">
                <a:moveTo>
                  <a:pt x="81024" y="49529"/>
                </a:moveTo>
                <a:lnTo>
                  <a:pt x="44780" y="49529"/>
                </a:lnTo>
                <a:lnTo>
                  <a:pt x="44543" y="50799"/>
                </a:lnTo>
                <a:lnTo>
                  <a:pt x="44347" y="52069"/>
                </a:lnTo>
                <a:lnTo>
                  <a:pt x="82243" y="52069"/>
                </a:lnTo>
                <a:lnTo>
                  <a:pt x="81817" y="50799"/>
                </a:lnTo>
                <a:lnTo>
                  <a:pt x="81024" y="49529"/>
                </a:lnTo>
                <a:close/>
              </a:path>
              <a:path w="107314" h="128270">
                <a:moveTo>
                  <a:pt x="90821" y="40640"/>
                </a:moveTo>
                <a:lnTo>
                  <a:pt x="41831" y="40639"/>
                </a:lnTo>
                <a:lnTo>
                  <a:pt x="42775" y="43179"/>
                </a:lnTo>
                <a:lnTo>
                  <a:pt x="43482" y="44449"/>
                </a:lnTo>
                <a:lnTo>
                  <a:pt x="44976" y="46989"/>
                </a:lnTo>
                <a:lnTo>
                  <a:pt x="45488" y="48259"/>
                </a:lnTo>
                <a:lnTo>
                  <a:pt x="45094" y="49529"/>
                </a:lnTo>
                <a:lnTo>
                  <a:pt x="80679" y="49529"/>
                </a:lnTo>
                <a:lnTo>
                  <a:pt x="82565" y="48259"/>
                </a:lnTo>
                <a:lnTo>
                  <a:pt x="84209" y="46989"/>
                </a:lnTo>
                <a:lnTo>
                  <a:pt x="85670" y="45720"/>
                </a:lnTo>
                <a:lnTo>
                  <a:pt x="86969" y="45720"/>
                </a:lnTo>
                <a:lnTo>
                  <a:pt x="88027" y="44450"/>
                </a:lnTo>
                <a:lnTo>
                  <a:pt x="88970" y="43180"/>
                </a:lnTo>
                <a:lnTo>
                  <a:pt x="89718" y="43180"/>
                </a:lnTo>
                <a:lnTo>
                  <a:pt x="90350" y="41910"/>
                </a:lnTo>
                <a:lnTo>
                  <a:pt x="90821" y="40640"/>
                </a:lnTo>
                <a:close/>
              </a:path>
              <a:path w="107314" h="128270">
                <a:moveTo>
                  <a:pt x="91017" y="35560"/>
                </a:moveTo>
                <a:lnTo>
                  <a:pt x="40966" y="35559"/>
                </a:lnTo>
                <a:lnTo>
                  <a:pt x="41005" y="38099"/>
                </a:lnTo>
                <a:lnTo>
                  <a:pt x="41320" y="39369"/>
                </a:lnTo>
                <a:lnTo>
                  <a:pt x="41556" y="40639"/>
                </a:lnTo>
                <a:lnTo>
                  <a:pt x="91178" y="40640"/>
                </a:lnTo>
                <a:lnTo>
                  <a:pt x="91373" y="39370"/>
                </a:lnTo>
                <a:lnTo>
                  <a:pt x="91408" y="36830"/>
                </a:lnTo>
                <a:lnTo>
                  <a:pt x="91247" y="36830"/>
                </a:lnTo>
                <a:lnTo>
                  <a:pt x="91017" y="35560"/>
                </a:lnTo>
                <a:close/>
              </a:path>
              <a:path w="107314" h="128270">
                <a:moveTo>
                  <a:pt x="87717" y="31750"/>
                </a:moveTo>
                <a:lnTo>
                  <a:pt x="41752" y="31749"/>
                </a:lnTo>
                <a:lnTo>
                  <a:pt x="41398" y="33019"/>
                </a:lnTo>
                <a:lnTo>
                  <a:pt x="41163" y="34289"/>
                </a:lnTo>
                <a:lnTo>
                  <a:pt x="41005" y="35559"/>
                </a:lnTo>
                <a:lnTo>
                  <a:pt x="90695" y="35560"/>
                </a:lnTo>
                <a:lnTo>
                  <a:pt x="90350" y="34290"/>
                </a:lnTo>
                <a:lnTo>
                  <a:pt x="89959" y="34290"/>
                </a:lnTo>
                <a:lnTo>
                  <a:pt x="89085" y="33020"/>
                </a:lnTo>
                <a:lnTo>
                  <a:pt x="88614" y="33020"/>
                </a:lnTo>
                <a:lnTo>
                  <a:pt x="87717" y="31750"/>
                </a:lnTo>
                <a:close/>
              </a:path>
              <a:path w="107314" h="128270">
                <a:moveTo>
                  <a:pt x="89212" y="15240"/>
                </a:moveTo>
                <a:lnTo>
                  <a:pt x="49380" y="15239"/>
                </a:lnTo>
                <a:lnTo>
                  <a:pt x="48987" y="17779"/>
                </a:lnTo>
                <a:lnTo>
                  <a:pt x="48751" y="19049"/>
                </a:lnTo>
                <a:lnTo>
                  <a:pt x="48633" y="24129"/>
                </a:lnTo>
                <a:lnTo>
                  <a:pt x="48751" y="26669"/>
                </a:lnTo>
                <a:lnTo>
                  <a:pt x="47375" y="26669"/>
                </a:lnTo>
                <a:lnTo>
                  <a:pt x="46156" y="27939"/>
                </a:lnTo>
                <a:lnTo>
                  <a:pt x="45094" y="27939"/>
                </a:lnTo>
                <a:lnTo>
                  <a:pt x="44190" y="29209"/>
                </a:lnTo>
                <a:lnTo>
                  <a:pt x="43404" y="29209"/>
                </a:lnTo>
                <a:lnTo>
                  <a:pt x="42736" y="30479"/>
                </a:lnTo>
                <a:lnTo>
                  <a:pt x="42185" y="31749"/>
                </a:lnTo>
                <a:lnTo>
                  <a:pt x="86843" y="31750"/>
                </a:lnTo>
                <a:lnTo>
                  <a:pt x="85670" y="30480"/>
                </a:lnTo>
                <a:lnTo>
                  <a:pt x="85474" y="30480"/>
                </a:lnTo>
                <a:lnTo>
                  <a:pt x="86843" y="29210"/>
                </a:lnTo>
                <a:lnTo>
                  <a:pt x="91408" y="21590"/>
                </a:lnTo>
                <a:lnTo>
                  <a:pt x="91603" y="21590"/>
                </a:lnTo>
                <a:lnTo>
                  <a:pt x="91603" y="19050"/>
                </a:lnTo>
                <a:lnTo>
                  <a:pt x="91373" y="17780"/>
                </a:lnTo>
                <a:lnTo>
                  <a:pt x="91051" y="17780"/>
                </a:lnTo>
                <a:lnTo>
                  <a:pt x="90695" y="16510"/>
                </a:lnTo>
                <a:lnTo>
                  <a:pt x="89752" y="16510"/>
                </a:lnTo>
                <a:lnTo>
                  <a:pt x="89212" y="15240"/>
                </a:lnTo>
                <a:close/>
              </a:path>
              <a:path w="107314" h="128270">
                <a:moveTo>
                  <a:pt x="81461" y="5080"/>
                </a:moveTo>
                <a:lnTo>
                  <a:pt x="62432" y="5079"/>
                </a:lnTo>
                <a:lnTo>
                  <a:pt x="61803" y="6349"/>
                </a:lnTo>
                <a:lnTo>
                  <a:pt x="60742" y="7619"/>
                </a:lnTo>
                <a:lnTo>
                  <a:pt x="59641" y="8889"/>
                </a:lnTo>
                <a:lnTo>
                  <a:pt x="59248" y="10159"/>
                </a:lnTo>
                <a:lnTo>
                  <a:pt x="52761" y="10159"/>
                </a:lnTo>
                <a:lnTo>
                  <a:pt x="52132" y="11429"/>
                </a:lnTo>
                <a:lnTo>
                  <a:pt x="51110" y="11429"/>
                </a:lnTo>
                <a:lnTo>
                  <a:pt x="50638" y="12699"/>
                </a:lnTo>
                <a:lnTo>
                  <a:pt x="50245" y="12699"/>
                </a:lnTo>
                <a:lnTo>
                  <a:pt x="49616" y="15239"/>
                </a:lnTo>
                <a:lnTo>
                  <a:pt x="87395" y="15240"/>
                </a:lnTo>
                <a:lnTo>
                  <a:pt x="86774" y="13970"/>
                </a:lnTo>
                <a:lnTo>
                  <a:pt x="82208" y="13970"/>
                </a:lnTo>
                <a:lnTo>
                  <a:pt x="82323" y="12700"/>
                </a:lnTo>
                <a:lnTo>
                  <a:pt x="82243" y="8890"/>
                </a:lnTo>
                <a:lnTo>
                  <a:pt x="82128" y="7620"/>
                </a:lnTo>
                <a:lnTo>
                  <a:pt x="81967" y="7620"/>
                </a:lnTo>
                <a:lnTo>
                  <a:pt x="81737" y="6350"/>
                </a:lnTo>
                <a:lnTo>
                  <a:pt x="81461" y="5080"/>
                </a:lnTo>
                <a:close/>
              </a:path>
              <a:path w="107314" h="128270">
                <a:moveTo>
                  <a:pt x="80794" y="3810"/>
                </a:moveTo>
                <a:lnTo>
                  <a:pt x="63887" y="3809"/>
                </a:lnTo>
                <a:lnTo>
                  <a:pt x="63141" y="5079"/>
                </a:lnTo>
                <a:lnTo>
                  <a:pt x="81150" y="5080"/>
                </a:lnTo>
                <a:lnTo>
                  <a:pt x="80794" y="3810"/>
                </a:lnTo>
                <a:close/>
              </a:path>
              <a:path w="107314" h="128270">
                <a:moveTo>
                  <a:pt x="79966" y="2540"/>
                </a:moveTo>
                <a:lnTo>
                  <a:pt x="65617" y="2539"/>
                </a:lnTo>
                <a:lnTo>
                  <a:pt x="64713" y="3809"/>
                </a:lnTo>
                <a:lnTo>
                  <a:pt x="80403" y="3810"/>
                </a:lnTo>
                <a:lnTo>
                  <a:pt x="79966" y="2540"/>
                </a:lnTo>
                <a:close/>
              </a:path>
              <a:path w="107314" h="128270">
                <a:moveTo>
                  <a:pt x="78471" y="1270"/>
                </a:moveTo>
                <a:lnTo>
                  <a:pt x="67583" y="1269"/>
                </a:lnTo>
                <a:lnTo>
                  <a:pt x="66561" y="2539"/>
                </a:lnTo>
                <a:lnTo>
                  <a:pt x="79494" y="2540"/>
                </a:lnTo>
                <a:lnTo>
                  <a:pt x="78471" y="1270"/>
                </a:lnTo>
                <a:close/>
              </a:path>
              <a:path w="107314" h="128270">
                <a:moveTo>
                  <a:pt x="75486" y="0"/>
                </a:moveTo>
                <a:lnTo>
                  <a:pt x="72183" y="0"/>
                </a:lnTo>
                <a:lnTo>
                  <a:pt x="70847" y="1269"/>
                </a:lnTo>
                <a:lnTo>
                  <a:pt x="76115" y="1270"/>
                </a:lnTo>
                <a:lnTo>
                  <a:pt x="7548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88154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12685" y="8127"/>
                </a:moveTo>
                <a:lnTo>
                  <a:pt x="11585" y="8127"/>
                </a:lnTo>
                <a:lnTo>
                  <a:pt x="11074" y="8254"/>
                </a:lnTo>
                <a:lnTo>
                  <a:pt x="10602" y="8254"/>
                </a:lnTo>
                <a:lnTo>
                  <a:pt x="9383" y="8635"/>
                </a:lnTo>
                <a:lnTo>
                  <a:pt x="8715" y="9016"/>
                </a:lnTo>
                <a:lnTo>
                  <a:pt x="8440" y="9270"/>
                </a:lnTo>
                <a:lnTo>
                  <a:pt x="8165" y="9397"/>
                </a:lnTo>
                <a:lnTo>
                  <a:pt x="5962" y="13207"/>
                </a:lnTo>
                <a:lnTo>
                  <a:pt x="5844" y="13588"/>
                </a:lnTo>
                <a:lnTo>
                  <a:pt x="5648" y="14731"/>
                </a:lnTo>
                <a:lnTo>
                  <a:pt x="5525" y="19303"/>
                </a:lnTo>
                <a:lnTo>
                  <a:pt x="5733" y="20954"/>
                </a:lnTo>
                <a:lnTo>
                  <a:pt x="6278" y="23875"/>
                </a:lnTo>
                <a:lnTo>
                  <a:pt x="6395" y="24129"/>
                </a:lnTo>
                <a:lnTo>
                  <a:pt x="5215" y="24764"/>
                </a:lnTo>
                <a:lnTo>
                  <a:pt x="0" y="32892"/>
                </a:lnTo>
                <a:lnTo>
                  <a:pt x="118" y="34035"/>
                </a:lnTo>
                <a:lnTo>
                  <a:pt x="4534" y="43052"/>
                </a:lnTo>
                <a:lnTo>
                  <a:pt x="4508" y="44195"/>
                </a:lnTo>
                <a:lnTo>
                  <a:pt x="4194" y="47243"/>
                </a:lnTo>
                <a:lnTo>
                  <a:pt x="4070" y="55498"/>
                </a:lnTo>
                <a:lnTo>
                  <a:pt x="4179" y="57403"/>
                </a:lnTo>
                <a:lnTo>
                  <a:pt x="4390" y="59816"/>
                </a:lnTo>
                <a:lnTo>
                  <a:pt x="4626" y="61340"/>
                </a:lnTo>
                <a:lnTo>
                  <a:pt x="4823" y="62864"/>
                </a:lnTo>
                <a:lnTo>
                  <a:pt x="10288" y="78612"/>
                </a:lnTo>
                <a:lnTo>
                  <a:pt x="10563" y="79374"/>
                </a:lnTo>
                <a:lnTo>
                  <a:pt x="10798" y="80263"/>
                </a:lnTo>
                <a:lnTo>
                  <a:pt x="11074" y="81025"/>
                </a:lnTo>
                <a:lnTo>
                  <a:pt x="11663" y="83438"/>
                </a:lnTo>
                <a:lnTo>
                  <a:pt x="11998" y="85343"/>
                </a:lnTo>
                <a:lnTo>
                  <a:pt x="12189" y="86613"/>
                </a:lnTo>
                <a:lnTo>
                  <a:pt x="12332" y="87883"/>
                </a:lnTo>
                <a:lnTo>
                  <a:pt x="12450" y="96011"/>
                </a:lnTo>
                <a:lnTo>
                  <a:pt x="12297" y="96900"/>
                </a:lnTo>
                <a:lnTo>
                  <a:pt x="12253" y="100456"/>
                </a:lnTo>
                <a:lnTo>
                  <a:pt x="12371" y="101091"/>
                </a:lnTo>
                <a:lnTo>
                  <a:pt x="12528" y="101599"/>
                </a:lnTo>
                <a:lnTo>
                  <a:pt x="13118" y="102742"/>
                </a:lnTo>
                <a:lnTo>
                  <a:pt x="13314" y="102869"/>
                </a:lnTo>
                <a:lnTo>
                  <a:pt x="13472" y="103123"/>
                </a:lnTo>
                <a:lnTo>
                  <a:pt x="13865" y="103250"/>
                </a:lnTo>
                <a:lnTo>
                  <a:pt x="14062" y="101726"/>
                </a:lnTo>
                <a:lnTo>
                  <a:pt x="14361" y="98170"/>
                </a:lnTo>
                <a:lnTo>
                  <a:pt x="14488" y="95630"/>
                </a:lnTo>
                <a:lnTo>
                  <a:pt x="14405" y="87883"/>
                </a:lnTo>
                <a:lnTo>
                  <a:pt x="11742" y="70992"/>
                </a:lnTo>
                <a:lnTo>
                  <a:pt x="11332" y="69341"/>
                </a:lnTo>
                <a:lnTo>
                  <a:pt x="10878" y="67309"/>
                </a:lnTo>
                <a:lnTo>
                  <a:pt x="10759" y="66166"/>
                </a:lnTo>
                <a:lnTo>
                  <a:pt x="10759" y="62229"/>
                </a:lnTo>
                <a:lnTo>
                  <a:pt x="11034" y="60578"/>
                </a:lnTo>
                <a:lnTo>
                  <a:pt x="11427" y="59181"/>
                </a:lnTo>
                <a:lnTo>
                  <a:pt x="11538" y="58927"/>
                </a:lnTo>
                <a:lnTo>
                  <a:pt x="8833" y="58927"/>
                </a:lnTo>
                <a:lnTo>
                  <a:pt x="5530" y="33908"/>
                </a:lnTo>
                <a:lnTo>
                  <a:pt x="12647" y="33908"/>
                </a:lnTo>
                <a:lnTo>
                  <a:pt x="12369" y="32765"/>
                </a:lnTo>
                <a:lnTo>
                  <a:pt x="11703" y="30733"/>
                </a:lnTo>
                <a:lnTo>
                  <a:pt x="11507" y="30352"/>
                </a:lnTo>
                <a:lnTo>
                  <a:pt x="10720" y="28574"/>
                </a:lnTo>
                <a:lnTo>
                  <a:pt x="10371" y="27558"/>
                </a:lnTo>
                <a:lnTo>
                  <a:pt x="9886" y="25653"/>
                </a:lnTo>
                <a:lnTo>
                  <a:pt x="9651" y="24129"/>
                </a:lnTo>
                <a:lnTo>
                  <a:pt x="9737" y="18922"/>
                </a:lnTo>
                <a:lnTo>
                  <a:pt x="10288" y="16382"/>
                </a:lnTo>
                <a:lnTo>
                  <a:pt x="11270" y="13715"/>
                </a:lnTo>
                <a:lnTo>
                  <a:pt x="11703" y="12826"/>
                </a:lnTo>
                <a:lnTo>
                  <a:pt x="17797" y="12826"/>
                </a:lnTo>
                <a:lnTo>
                  <a:pt x="17679" y="9905"/>
                </a:lnTo>
                <a:lnTo>
                  <a:pt x="17639" y="9651"/>
                </a:lnTo>
                <a:lnTo>
                  <a:pt x="16814" y="9270"/>
                </a:lnTo>
                <a:lnTo>
                  <a:pt x="15281" y="8762"/>
                </a:lnTo>
                <a:lnTo>
                  <a:pt x="13904" y="8381"/>
                </a:lnTo>
                <a:lnTo>
                  <a:pt x="12685" y="8127"/>
                </a:lnTo>
                <a:close/>
              </a:path>
              <a:path w="36195" h="103504">
                <a:moveTo>
                  <a:pt x="35354" y="25272"/>
                </a:moveTo>
                <a:lnTo>
                  <a:pt x="21571" y="25272"/>
                </a:lnTo>
                <a:lnTo>
                  <a:pt x="22711" y="25399"/>
                </a:lnTo>
                <a:lnTo>
                  <a:pt x="23969" y="25780"/>
                </a:lnTo>
                <a:lnTo>
                  <a:pt x="23262" y="26161"/>
                </a:lnTo>
                <a:lnTo>
                  <a:pt x="22711" y="26542"/>
                </a:lnTo>
                <a:lnTo>
                  <a:pt x="22043" y="27177"/>
                </a:lnTo>
                <a:lnTo>
                  <a:pt x="21689" y="27558"/>
                </a:lnTo>
                <a:lnTo>
                  <a:pt x="21256" y="27939"/>
                </a:lnTo>
                <a:lnTo>
                  <a:pt x="20635" y="28828"/>
                </a:lnTo>
                <a:lnTo>
                  <a:pt x="19881" y="29844"/>
                </a:lnTo>
                <a:lnTo>
                  <a:pt x="19290" y="30733"/>
                </a:lnTo>
                <a:lnTo>
                  <a:pt x="8833" y="58927"/>
                </a:lnTo>
                <a:lnTo>
                  <a:pt x="11538" y="58927"/>
                </a:lnTo>
                <a:lnTo>
                  <a:pt x="11978" y="57911"/>
                </a:lnTo>
                <a:lnTo>
                  <a:pt x="12253" y="57403"/>
                </a:lnTo>
                <a:lnTo>
                  <a:pt x="16460" y="53212"/>
                </a:lnTo>
                <a:lnTo>
                  <a:pt x="20077" y="51561"/>
                </a:lnTo>
                <a:lnTo>
                  <a:pt x="21610" y="50799"/>
                </a:lnTo>
                <a:lnTo>
                  <a:pt x="22987" y="50037"/>
                </a:lnTo>
                <a:lnTo>
                  <a:pt x="24166" y="49148"/>
                </a:lnTo>
                <a:lnTo>
                  <a:pt x="25227" y="48386"/>
                </a:lnTo>
                <a:lnTo>
                  <a:pt x="29133" y="42417"/>
                </a:lnTo>
                <a:lnTo>
                  <a:pt x="29085" y="40258"/>
                </a:lnTo>
                <a:lnTo>
                  <a:pt x="25974" y="35178"/>
                </a:lnTo>
                <a:lnTo>
                  <a:pt x="25424" y="34289"/>
                </a:lnTo>
                <a:lnTo>
                  <a:pt x="27429" y="32003"/>
                </a:lnTo>
                <a:lnTo>
                  <a:pt x="28962" y="31241"/>
                </a:lnTo>
                <a:lnTo>
                  <a:pt x="30299" y="30352"/>
                </a:lnTo>
                <a:lnTo>
                  <a:pt x="32500" y="28701"/>
                </a:lnTo>
                <a:lnTo>
                  <a:pt x="34152" y="27050"/>
                </a:lnTo>
                <a:lnTo>
                  <a:pt x="35289" y="25399"/>
                </a:lnTo>
                <a:close/>
              </a:path>
              <a:path w="36195" h="103504">
                <a:moveTo>
                  <a:pt x="12647" y="33908"/>
                </a:moveTo>
                <a:lnTo>
                  <a:pt x="5530" y="33908"/>
                </a:lnTo>
                <a:lnTo>
                  <a:pt x="8046" y="36067"/>
                </a:lnTo>
                <a:lnTo>
                  <a:pt x="8991" y="37083"/>
                </a:lnTo>
                <a:lnTo>
                  <a:pt x="9934" y="38353"/>
                </a:lnTo>
                <a:lnTo>
                  <a:pt x="10878" y="39877"/>
                </a:lnTo>
                <a:lnTo>
                  <a:pt x="11270" y="40639"/>
                </a:lnTo>
                <a:lnTo>
                  <a:pt x="11782" y="40258"/>
                </a:lnTo>
                <a:lnTo>
                  <a:pt x="12921" y="37083"/>
                </a:lnTo>
                <a:lnTo>
                  <a:pt x="12804" y="34670"/>
                </a:lnTo>
                <a:lnTo>
                  <a:pt x="12647" y="33908"/>
                </a:lnTo>
                <a:close/>
              </a:path>
              <a:path w="36195" h="103504">
                <a:moveTo>
                  <a:pt x="33916" y="0"/>
                </a:moveTo>
                <a:lnTo>
                  <a:pt x="18347" y="26161"/>
                </a:lnTo>
                <a:lnTo>
                  <a:pt x="18701" y="25907"/>
                </a:lnTo>
                <a:lnTo>
                  <a:pt x="19172" y="25653"/>
                </a:lnTo>
                <a:lnTo>
                  <a:pt x="19801" y="25526"/>
                </a:lnTo>
                <a:lnTo>
                  <a:pt x="20195" y="25399"/>
                </a:lnTo>
                <a:lnTo>
                  <a:pt x="21059" y="25272"/>
                </a:lnTo>
                <a:lnTo>
                  <a:pt x="35354" y="25272"/>
                </a:lnTo>
                <a:lnTo>
                  <a:pt x="35680" y="24637"/>
                </a:lnTo>
                <a:lnTo>
                  <a:pt x="36002" y="23875"/>
                </a:lnTo>
                <a:lnTo>
                  <a:pt x="36198" y="23113"/>
                </a:lnTo>
                <a:lnTo>
                  <a:pt x="36140" y="20319"/>
                </a:lnTo>
                <a:lnTo>
                  <a:pt x="36030" y="19811"/>
                </a:lnTo>
                <a:lnTo>
                  <a:pt x="35761" y="19049"/>
                </a:lnTo>
                <a:lnTo>
                  <a:pt x="34898" y="17398"/>
                </a:lnTo>
                <a:lnTo>
                  <a:pt x="34542" y="17017"/>
                </a:lnTo>
                <a:lnTo>
                  <a:pt x="33838" y="16128"/>
                </a:lnTo>
                <a:lnTo>
                  <a:pt x="32816" y="15112"/>
                </a:lnTo>
                <a:lnTo>
                  <a:pt x="32265" y="14604"/>
                </a:lnTo>
                <a:lnTo>
                  <a:pt x="31754" y="14223"/>
                </a:lnTo>
                <a:lnTo>
                  <a:pt x="32029" y="13969"/>
                </a:lnTo>
                <a:lnTo>
                  <a:pt x="32658" y="13207"/>
                </a:lnTo>
                <a:lnTo>
                  <a:pt x="33051" y="12572"/>
                </a:lnTo>
                <a:lnTo>
                  <a:pt x="33484" y="11937"/>
                </a:lnTo>
                <a:lnTo>
                  <a:pt x="35209" y="6349"/>
                </a:lnTo>
                <a:lnTo>
                  <a:pt x="35094" y="3683"/>
                </a:lnTo>
                <a:lnTo>
                  <a:pt x="34783" y="2286"/>
                </a:lnTo>
                <a:lnTo>
                  <a:pt x="34270" y="762"/>
                </a:lnTo>
                <a:lnTo>
                  <a:pt x="33916" y="0"/>
                </a:lnTo>
                <a:close/>
              </a:path>
              <a:path w="36195" h="103504">
                <a:moveTo>
                  <a:pt x="17797" y="12826"/>
                </a:moveTo>
                <a:lnTo>
                  <a:pt x="11703" y="12826"/>
                </a:lnTo>
                <a:lnTo>
                  <a:pt x="11762" y="13588"/>
                </a:lnTo>
                <a:lnTo>
                  <a:pt x="11880" y="14604"/>
                </a:lnTo>
                <a:lnTo>
                  <a:pt x="16342" y="24256"/>
                </a:lnTo>
                <a:lnTo>
                  <a:pt x="17010" y="21208"/>
                </a:lnTo>
                <a:lnTo>
                  <a:pt x="17443" y="18414"/>
                </a:lnTo>
                <a:lnTo>
                  <a:pt x="17569" y="17398"/>
                </a:lnTo>
                <a:lnTo>
                  <a:pt x="17692" y="15747"/>
                </a:lnTo>
                <a:lnTo>
                  <a:pt x="17797" y="1282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57612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45314" y="54483"/>
                </a:moveTo>
                <a:lnTo>
                  <a:pt x="36740" y="54483"/>
                </a:lnTo>
                <a:lnTo>
                  <a:pt x="37448" y="54737"/>
                </a:lnTo>
                <a:lnTo>
                  <a:pt x="38863" y="55118"/>
                </a:lnTo>
                <a:lnTo>
                  <a:pt x="40121" y="55753"/>
                </a:lnTo>
                <a:lnTo>
                  <a:pt x="47198" y="66167"/>
                </a:lnTo>
                <a:lnTo>
                  <a:pt x="47787" y="66167"/>
                </a:lnTo>
                <a:lnTo>
                  <a:pt x="50029" y="65786"/>
                </a:lnTo>
                <a:lnTo>
                  <a:pt x="50658" y="65532"/>
                </a:lnTo>
                <a:lnTo>
                  <a:pt x="51641" y="65024"/>
                </a:lnTo>
                <a:lnTo>
                  <a:pt x="51822" y="63754"/>
                </a:lnTo>
                <a:lnTo>
                  <a:pt x="51994" y="62865"/>
                </a:lnTo>
                <a:lnTo>
                  <a:pt x="52230" y="61849"/>
                </a:lnTo>
                <a:lnTo>
                  <a:pt x="52820" y="59944"/>
                </a:lnTo>
                <a:lnTo>
                  <a:pt x="52983" y="59563"/>
                </a:lnTo>
                <a:lnTo>
                  <a:pt x="47867" y="59563"/>
                </a:lnTo>
                <a:lnTo>
                  <a:pt x="45800" y="55372"/>
                </a:lnTo>
                <a:lnTo>
                  <a:pt x="45314" y="54483"/>
                </a:lnTo>
                <a:close/>
              </a:path>
              <a:path w="82550" h="66675">
                <a:moveTo>
                  <a:pt x="53331" y="24257"/>
                </a:moveTo>
                <a:lnTo>
                  <a:pt x="52977" y="24257"/>
                </a:lnTo>
                <a:lnTo>
                  <a:pt x="52663" y="24384"/>
                </a:lnTo>
                <a:lnTo>
                  <a:pt x="51758" y="24511"/>
                </a:lnTo>
                <a:lnTo>
                  <a:pt x="51523" y="24765"/>
                </a:lnTo>
                <a:lnTo>
                  <a:pt x="50854" y="25146"/>
                </a:lnTo>
                <a:lnTo>
                  <a:pt x="50029" y="26289"/>
                </a:lnTo>
                <a:lnTo>
                  <a:pt x="49320" y="27940"/>
                </a:lnTo>
                <a:lnTo>
                  <a:pt x="48947" y="29464"/>
                </a:lnTo>
                <a:lnTo>
                  <a:pt x="48832" y="32131"/>
                </a:lnTo>
                <a:lnTo>
                  <a:pt x="48956" y="33528"/>
                </a:lnTo>
                <a:lnTo>
                  <a:pt x="49179" y="34798"/>
                </a:lnTo>
                <a:lnTo>
                  <a:pt x="49519" y="36322"/>
                </a:lnTo>
                <a:lnTo>
                  <a:pt x="50264" y="38608"/>
                </a:lnTo>
                <a:lnTo>
                  <a:pt x="50336" y="39370"/>
                </a:lnTo>
                <a:lnTo>
                  <a:pt x="48771" y="48895"/>
                </a:lnTo>
                <a:lnTo>
                  <a:pt x="48416" y="49784"/>
                </a:lnTo>
                <a:lnTo>
                  <a:pt x="47906" y="51689"/>
                </a:lnTo>
                <a:lnTo>
                  <a:pt x="47827" y="52197"/>
                </a:lnTo>
                <a:lnTo>
                  <a:pt x="47709" y="58420"/>
                </a:lnTo>
                <a:lnTo>
                  <a:pt x="47867" y="59563"/>
                </a:lnTo>
                <a:lnTo>
                  <a:pt x="52983" y="59563"/>
                </a:lnTo>
                <a:lnTo>
                  <a:pt x="53528" y="58293"/>
                </a:lnTo>
                <a:lnTo>
                  <a:pt x="54314" y="56769"/>
                </a:lnTo>
                <a:lnTo>
                  <a:pt x="55139" y="55372"/>
                </a:lnTo>
                <a:lnTo>
                  <a:pt x="56718" y="53467"/>
                </a:lnTo>
                <a:lnTo>
                  <a:pt x="57200" y="52959"/>
                </a:lnTo>
                <a:lnTo>
                  <a:pt x="51916" y="52959"/>
                </a:lnTo>
                <a:lnTo>
                  <a:pt x="54364" y="37719"/>
                </a:lnTo>
                <a:lnTo>
                  <a:pt x="54274" y="33020"/>
                </a:lnTo>
                <a:lnTo>
                  <a:pt x="54039" y="31242"/>
                </a:lnTo>
                <a:lnTo>
                  <a:pt x="60369" y="31242"/>
                </a:lnTo>
                <a:lnTo>
                  <a:pt x="61470" y="28321"/>
                </a:lnTo>
                <a:lnTo>
                  <a:pt x="61986" y="26543"/>
                </a:lnTo>
                <a:lnTo>
                  <a:pt x="58718" y="26543"/>
                </a:lnTo>
                <a:lnTo>
                  <a:pt x="57852" y="26289"/>
                </a:lnTo>
                <a:lnTo>
                  <a:pt x="57696" y="26162"/>
                </a:lnTo>
                <a:lnTo>
                  <a:pt x="56555" y="25400"/>
                </a:lnTo>
                <a:lnTo>
                  <a:pt x="56005" y="25146"/>
                </a:lnTo>
                <a:lnTo>
                  <a:pt x="55022" y="24638"/>
                </a:lnTo>
                <a:lnTo>
                  <a:pt x="54550" y="24511"/>
                </a:lnTo>
                <a:lnTo>
                  <a:pt x="53725" y="24384"/>
                </a:lnTo>
                <a:lnTo>
                  <a:pt x="53331" y="24257"/>
                </a:lnTo>
                <a:close/>
              </a:path>
              <a:path w="82550" h="66675">
                <a:moveTo>
                  <a:pt x="3832" y="0"/>
                </a:moveTo>
                <a:lnTo>
                  <a:pt x="1466" y="9651"/>
                </a:lnTo>
                <a:lnTo>
                  <a:pt x="1587" y="10921"/>
                </a:lnTo>
                <a:lnTo>
                  <a:pt x="1809" y="12445"/>
                </a:lnTo>
                <a:lnTo>
                  <a:pt x="2258" y="14477"/>
                </a:lnTo>
                <a:lnTo>
                  <a:pt x="2693" y="16001"/>
                </a:lnTo>
                <a:lnTo>
                  <a:pt x="1945" y="16763"/>
                </a:lnTo>
                <a:lnTo>
                  <a:pt x="0" y="22351"/>
                </a:lnTo>
                <a:lnTo>
                  <a:pt x="114" y="22859"/>
                </a:lnTo>
                <a:lnTo>
                  <a:pt x="2732" y="26923"/>
                </a:lnTo>
                <a:lnTo>
                  <a:pt x="3242" y="27431"/>
                </a:lnTo>
                <a:lnTo>
                  <a:pt x="3715" y="27812"/>
                </a:lnTo>
                <a:lnTo>
                  <a:pt x="6192" y="29463"/>
                </a:lnTo>
                <a:lnTo>
                  <a:pt x="7686" y="30225"/>
                </a:lnTo>
                <a:lnTo>
                  <a:pt x="8276" y="30479"/>
                </a:lnTo>
                <a:lnTo>
                  <a:pt x="11067" y="32003"/>
                </a:lnTo>
                <a:lnTo>
                  <a:pt x="15077" y="35814"/>
                </a:lnTo>
                <a:lnTo>
                  <a:pt x="14644" y="36703"/>
                </a:lnTo>
                <a:lnTo>
                  <a:pt x="14330" y="37718"/>
                </a:lnTo>
                <a:lnTo>
                  <a:pt x="14212" y="40639"/>
                </a:lnTo>
                <a:lnTo>
                  <a:pt x="14330" y="41020"/>
                </a:lnTo>
                <a:lnTo>
                  <a:pt x="14723" y="41909"/>
                </a:lnTo>
                <a:lnTo>
                  <a:pt x="15312" y="42798"/>
                </a:lnTo>
                <a:lnTo>
                  <a:pt x="16021" y="43306"/>
                </a:lnTo>
                <a:lnTo>
                  <a:pt x="16806" y="43942"/>
                </a:lnTo>
                <a:lnTo>
                  <a:pt x="17200" y="44196"/>
                </a:lnTo>
                <a:lnTo>
                  <a:pt x="17632" y="44323"/>
                </a:lnTo>
                <a:lnTo>
                  <a:pt x="18458" y="44704"/>
                </a:lnTo>
                <a:lnTo>
                  <a:pt x="19283" y="44958"/>
                </a:lnTo>
                <a:lnTo>
                  <a:pt x="20031" y="45085"/>
                </a:lnTo>
                <a:lnTo>
                  <a:pt x="21170" y="45339"/>
                </a:lnTo>
                <a:lnTo>
                  <a:pt x="29939" y="49403"/>
                </a:lnTo>
                <a:lnTo>
                  <a:pt x="30331" y="49784"/>
                </a:lnTo>
                <a:lnTo>
                  <a:pt x="30646" y="50292"/>
                </a:lnTo>
                <a:lnTo>
                  <a:pt x="30843" y="50546"/>
                </a:lnTo>
                <a:lnTo>
                  <a:pt x="30948" y="50800"/>
                </a:lnTo>
                <a:lnTo>
                  <a:pt x="32376" y="53594"/>
                </a:lnTo>
                <a:lnTo>
                  <a:pt x="32847" y="53975"/>
                </a:lnTo>
                <a:lnTo>
                  <a:pt x="33320" y="54229"/>
                </a:lnTo>
                <a:lnTo>
                  <a:pt x="33869" y="54483"/>
                </a:lnTo>
                <a:lnTo>
                  <a:pt x="34892" y="54737"/>
                </a:lnTo>
                <a:lnTo>
                  <a:pt x="37094" y="54737"/>
                </a:lnTo>
                <a:lnTo>
                  <a:pt x="36740" y="54483"/>
                </a:lnTo>
                <a:lnTo>
                  <a:pt x="45314" y="54483"/>
                </a:lnTo>
                <a:lnTo>
                  <a:pt x="36072" y="47879"/>
                </a:lnTo>
                <a:lnTo>
                  <a:pt x="35836" y="47625"/>
                </a:lnTo>
                <a:lnTo>
                  <a:pt x="33005" y="44831"/>
                </a:lnTo>
                <a:lnTo>
                  <a:pt x="27382" y="39751"/>
                </a:lnTo>
                <a:lnTo>
                  <a:pt x="25063" y="37719"/>
                </a:lnTo>
                <a:lnTo>
                  <a:pt x="19795" y="33528"/>
                </a:lnTo>
                <a:lnTo>
                  <a:pt x="18418" y="32385"/>
                </a:lnTo>
                <a:lnTo>
                  <a:pt x="15509" y="30353"/>
                </a:lnTo>
                <a:lnTo>
                  <a:pt x="14015" y="29210"/>
                </a:lnTo>
                <a:lnTo>
                  <a:pt x="12521" y="28194"/>
                </a:lnTo>
                <a:lnTo>
                  <a:pt x="9455" y="26288"/>
                </a:lnTo>
                <a:lnTo>
                  <a:pt x="6348" y="24510"/>
                </a:lnTo>
                <a:lnTo>
                  <a:pt x="3283" y="22859"/>
                </a:lnTo>
                <a:lnTo>
                  <a:pt x="1709" y="22224"/>
                </a:lnTo>
                <a:lnTo>
                  <a:pt x="1867" y="22097"/>
                </a:lnTo>
                <a:lnTo>
                  <a:pt x="2654" y="21716"/>
                </a:lnTo>
                <a:lnTo>
                  <a:pt x="4029" y="21208"/>
                </a:lnTo>
                <a:lnTo>
                  <a:pt x="5209" y="20954"/>
                </a:lnTo>
                <a:lnTo>
                  <a:pt x="6624" y="20827"/>
                </a:lnTo>
                <a:lnTo>
                  <a:pt x="9796" y="20827"/>
                </a:lnTo>
                <a:lnTo>
                  <a:pt x="9254" y="19811"/>
                </a:lnTo>
                <a:lnTo>
                  <a:pt x="3864" y="1904"/>
                </a:lnTo>
                <a:lnTo>
                  <a:pt x="3832" y="0"/>
                </a:lnTo>
                <a:close/>
              </a:path>
              <a:path w="82550" h="66675">
                <a:moveTo>
                  <a:pt x="72592" y="4826"/>
                </a:moveTo>
                <a:lnTo>
                  <a:pt x="72834" y="6223"/>
                </a:lnTo>
                <a:lnTo>
                  <a:pt x="72898" y="6731"/>
                </a:lnTo>
                <a:lnTo>
                  <a:pt x="72995" y="11684"/>
                </a:lnTo>
                <a:lnTo>
                  <a:pt x="72878" y="12827"/>
                </a:lnTo>
                <a:lnTo>
                  <a:pt x="64025" y="30480"/>
                </a:lnTo>
                <a:lnTo>
                  <a:pt x="61215" y="34798"/>
                </a:lnTo>
                <a:lnTo>
                  <a:pt x="57082" y="42037"/>
                </a:lnTo>
                <a:lnTo>
                  <a:pt x="52767" y="50927"/>
                </a:lnTo>
                <a:lnTo>
                  <a:pt x="51916" y="52959"/>
                </a:lnTo>
                <a:lnTo>
                  <a:pt x="57200" y="52959"/>
                </a:lnTo>
                <a:lnTo>
                  <a:pt x="58284" y="51816"/>
                </a:lnTo>
                <a:lnTo>
                  <a:pt x="59150" y="51181"/>
                </a:lnTo>
                <a:lnTo>
                  <a:pt x="60605" y="50165"/>
                </a:lnTo>
                <a:lnTo>
                  <a:pt x="61627" y="49530"/>
                </a:lnTo>
                <a:lnTo>
                  <a:pt x="62019" y="49403"/>
                </a:lnTo>
                <a:lnTo>
                  <a:pt x="62885" y="48895"/>
                </a:lnTo>
                <a:lnTo>
                  <a:pt x="67618" y="43434"/>
                </a:lnTo>
                <a:lnTo>
                  <a:pt x="67508" y="41529"/>
                </a:lnTo>
                <a:lnTo>
                  <a:pt x="67095" y="40640"/>
                </a:lnTo>
                <a:lnTo>
                  <a:pt x="66072" y="39497"/>
                </a:lnTo>
                <a:lnTo>
                  <a:pt x="67325" y="38862"/>
                </a:lnTo>
                <a:lnTo>
                  <a:pt x="82331" y="24892"/>
                </a:lnTo>
                <a:lnTo>
                  <a:pt x="82263" y="22987"/>
                </a:lnTo>
                <a:lnTo>
                  <a:pt x="77319" y="19812"/>
                </a:lnTo>
                <a:lnTo>
                  <a:pt x="78135" y="17780"/>
                </a:lnTo>
                <a:lnTo>
                  <a:pt x="78577" y="15875"/>
                </a:lnTo>
                <a:lnTo>
                  <a:pt x="78699" y="15240"/>
                </a:lnTo>
                <a:lnTo>
                  <a:pt x="78825" y="14224"/>
                </a:lnTo>
                <a:lnTo>
                  <a:pt x="78739" y="12065"/>
                </a:lnTo>
                <a:lnTo>
                  <a:pt x="76916" y="7874"/>
                </a:lnTo>
                <a:lnTo>
                  <a:pt x="76215" y="6985"/>
                </a:lnTo>
                <a:lnTo>
                  <a:pt x="75858" y="6731"/>
                </a:lnTo>
                <a:lnTo>
                  <a:pt x="75467" y="6350"/>
                </a:lnTo>
                <a:lnTo>
                  <a:pt x="74754" y="5842"/>
                </a:lnTo>
                <a:lnTo>
                  <a:pt x="74087" y="5461"/>
                </a:lnTo>
                <a:lnTo>
                  <a:pt x="73029" y="4953"/>
                </a:lnTo>
                <a:lnTo>
                  <a:pt x="72592" y="4826"/>
                </a:lnTo>
                <a:close/>
              </a:path>
              <a:path w="82550" h="66675">
                <a:moveTo>
                  <a:pt x="33806" y="25273"/>
                </a:moveTo>
                <a:lnTo>
                  <a:pt x="28837" y="25273"/>
                </a:lnTo>
                <a:lnTo>
                  <a:pt x="28877" y="26289"/>
                </a:lnTo>
                <a:lnTo>
                  <a:pt x="28995" y="27813"/>
                </a:lnTo>
                <a:lnTo>
                  <a:pt x="40613" y="47879"/>
                </a:lnTo>
                <a:lnTo>
                  <a:pt x="39413" y="46736"/>
                </a:lnTo>
                <a:lnTo>
                  <a:pt x="38902" y="46482"/>
                </a:lnTo>
                <a:lnTo>
                  <a:pt x="38745" y="46355"/>
                </a:lnTo>
                <a:lnTo>
                  <a:pt x="35140" y="29591"/>
                </a:lnTo>
                <a:lnTo>
                  <a:pt x="34841" y="28194"/>
                </a:lnTo>
                <a:lnTo>
                  <a:pt x="34229" y="26289"/>
                </a:lnTo>
                <a:lnTo>
                  <a:pt x="33806" y="25273"/>
                </a:lnTo>
                <a:close/>
              </a:path>
              <a:path w="82550" h="66675">
                <a:moveTo>
                  <a:pt x="60369" y="31242"/>
                </a:moveTo>
                <a:lnTo>
                  <a:pt x="54039" y="31242"/>
                </a:lnTo>
                <a:lnTo>
                  <a:pt x="54590" y="31750"/>
                </a:lnTo>
                <a:lnTo>
                  <a:pt x="55100" y="32131"/>
                </a:lnTo>
                <a:lnTo>
                  <a:pt x="56280" y="33401"/>
                </a:lnTo>
                <a:lnTo>
                  <a:pt x="57129" y="34798"/>
                </a:lnTo>
                <a:lnTo>
                  <a:pt x="57430" y="35433"/>
                </a:lnTo>
                <a:lnTo>
                  <a:pt x="57577" y="35814"/>
                </a:lnTo>
                <a:lnTo>
                  <a:pt x="57696" y="36322"/>
                </a:lnTo>
                <a:lnTo>
                  <a:pt x="59071" y="33909"/>
                </a:lnTo>
                <a:lnTo>
                  <a:pt x="60264" y="31496"/>
                </a:lnTo>
                <a:lnTo>
                  <a:pt x="60369" y="31242"/>
                </a:lnTo>
                <a:close/>
              </a:path>
              <a:path w="82550" h="66675">
                <a:moveTo>
                  <a:pt x="13898" y="9017"/>
                </a:moveTo>
                <a:lnTo>
                  <a:pt x="12561" y="9017"/>
                </a:lnTo>
                <a:lnTo>
                  <a:pt x="12089" y="9271"/>
                </a:lnTo>
                <a:lnTo>
                  <a:pt x="11657" y="9398"/>
                </a:lnTo>
                <a:lnTo>
                  <a:pt x="11185" y="9779"/>
                </a:lnTo>
                <a:lnTo>
                  <a:pt x="10752" y="10033"/>
                </a:lnTo>
                <a:lnTo>
                  <a:pt x="10799" y="10414"/>
                </a:lnTo>
                <a:lnTo>
                  <a:pt x="24317" y="34036"/>
                </a:lnTo>
                <a:lnTo>
                  <a:pt x="24434" y="33147"/>
                </a:lnTo>
                <a:lnTo>
                  <a:pt x="24827" y="31623"/>
                </a:lnTo>
                <a:lnTo>
                  <a:pt x="28091" y="26035"/>
                </a:lnTo>
                <a:lnTo>
                  <a:pt x="23137" y="26035"/>
                </a:lnTo>
                <a:lnTo>
                  <a:pt x="23018" y="25908"/>
                </a:lnTo>
                <a:lnTo>
                  <a:pt x="22862" y="25781"/>
                </a:lnTo>
                <a:lnTo>
                  <a:pt x="22744" y="25527"/>
                </a:lnTo>
                <a:lnTo>
                  <a:pt x="22638" y="25019"/>
                </a:lnTo>
                <a:lnTo>
                  <a:pt x="22522" y="22225"/>
                </a:lnTo>
                <a:lnTo>
                  <a:pt x="22275" y="19812"/>
                </a:lnTo>
                <a:lnTo>
                  <a:pt x="16611" y="10287"/>
                </a:lnTo>
                <a:lnTo>
                  <a:pt x="16177" y="9906"/>
                </a:lnTo>
                <a:lnTo>
                  <a:pt x="15745" y="9652"/>
                </a:lnTo>
                <a:lnTo>
                  <a:pt x="14841" y="9271"/>
                </a:lnTo>
                <a:lnTo>
                  <a:pt x="13898" y="9017"/>
                </a:lnTo>
                <a:close/>
              </a:path>
              <a:path w="82550" h="66675">
                <a:moveTo>
                  <a:pt x="60565" y="11557"/>
                </a:moveTo>
                <a:lnTo>
                  <a:pt x="60093" y="12065"/>
                </a:lnTo>
                <a:lnTo>
                  <a:pt x="59661" y="12446"/>
                </a:lnTo>
                <a:lnTo>
                  <a:pt x="58954" y="13335"/>
                </a:lnTo>
                <a:lnTo>
                  <a:pt x="57899" y="19177"/>
                </a:lnTo>
                <a:lnTo>
                  <a:pt x="58109" y="20320"/>
                </a:lnTo>
                <a:lnTo>
                  <a:pt x="58442" y="21717"/>
                </a:lnTo>
                <a:lnTo>
                  <a:pt x="59727" y="24892"/>
                </a:lnTo>
                <a:lnTo>
                  <a:pt x="59818" y="26162"/>
                </a:lnTo>
                <a:lnTo>
                  <a:pt x="59268" y="26543"/>
                </a:lnTo>
                <a:lnTo>
                  <a:pt x="61986" y="26543"/>
                </a:lnTo>
                <a:lnTo>
                  <a:pt x="62426" y="24511"/>
                </a:lnTo>
                <a:lnTo>
                  <a:pt x="62640" y="23241"/>
                </a:lnTo>
                <a:lnTo>
                  <a:pt x="62761" y="22225"/>
                </a:lnTo>
                <a:lnTo>
                  <a:pt x="62648" y="16764"/>
                </a:lnTo>
                <a:lnTo>
                  <a:pt x="62457" y="15748"/>
                </a:lnTo>
                <a:lnTo>
                  <a:pt x="62212" y="14859"/>
                </a:lnTo>
                <a:lnTo>
                  <a:pt x="62019" y="14351"/>
                </a:lnTo>
                <a:lnTo>
                  <a:pt x="66078" y="14351"/>
                </a:lnTo>
                <a:lnTo>
                  <a:pt x="60958" y="11684"/>
                </a:lnTo>
                <a:lnTo>
                  <a:pt x="60565" y="11557"/>
                </a:lnTo>
                <a:close/>
              </a:path>
              <a:path w="82550" h="66675">
                <a:moveTo>
                  <a:pt x="30449" y="22225"/>
                </a:moveTo>
                <a:lnTo>
                  <a:pt x="24002" y="25527"/>
                </a:lnTo>
                <a:lnTo>
                  <a:pt x="23608" y="25908"/>
                </a:lnTo>
                <a:lnTo>
                  <a:pt x="23412" y="25908"/>
                </a:lnTo>
                <a:lnTo>
                  <a:pt x="23215" y="26035"/>
                </a:lnTo>
                <a:lnTo>
                  <a:pt x="28091" y="26035"/>
                </a:lnTo>
                <a:lnTo>
                  <a:pt x="28444" y="25654"/>
                </a:lnTo>
                <a:lnTo>
                  <a:pt x="28837" y="25273"/>
                </a:lnTo>
                <a:lnTo>
                  <a:pt x="33806" y="25273"/>
                </a:lnTo>
                <a:lnTo>
                  <a:pt x="33201" y="24257"/>
                </a:lnTo>
                <a:lnTo>
                  <a:pt x="32926" y="23749"/>
                </a:lnTo>
                <a:lnTo>
                  <a:pt x="32572" y="23241"/>
                </a:lnTo>
                <a:lnTo>
                  <a:pt x="32455" y="23114"/>
                </a:lnTo>
                <a:lnTo>
                  <a:pt x="31747" y="22606"/>
                </a:lnTo>
                <a:lnTo>
                  <a:pt x="30449" y="22225"/>
                </a:lnTo>
                <a:close/>
              </a:path>
              <a:path w="82550" h="66675">
                <a:moveTo>
                  <a:pt x="66078" y="14351"/>
                </a:moveTo>
                <a:lnTo>
                  <a:pt x="62019" y="14351"/>
                </a:lnTo>
                <a:lnTo>
                  <a:pt x="62531" y="14605"/>
                </a:lnTo>
                <a:lnTo>
                  <a:pt x="63396" y="15367"/>
                </a:lnTo>
                <a:lnTo>
                  <a:pt x="67015" y="22733"/>
                </a:lnTo>
                <a:lnTo>
                  <a:pt x="67245" y="21717"/>
                </a:lnTo>
                <a:lnTo>
                  <a:pt x="67360" y="21082"/>
                </a:lnTo>
                <a:lnTo>
                  <a:pt x="67486" y="19939"/>
                </a:lnTo>
                <a:lnTo>
                  <a:pt x="67371" y="17272"/>
                </a:lnTo>
                <a:lnTo>
                  <a:pt x="67176" y="16383"/>
                </a:lnTo>
                <a:lnTo>
                  <a:pt x="66497" y="14859"/>
                </a:lnTo>
                <a:lnTo>
                  <a:pt x="66078" y="14351"/>
                </a:lnTo>
                <a:close/>
              </a:path>
              <a:path w="82550" h="66675">
                <a:moveTo>
                  <a:pt x="9796" y="20827"/>
                </a:moveTo>
                <a:lnTo>
                  <a:pt x="8236" y="20827"/>
                </a:lnTo>
                <a:lnTo>
                  <a:pt x="9101" y="20954"/>
                </a:lnTo>
                <a:lnTo>
                  <a:pt x="10005" y="21208"/>
                </a:lnTo>
                <a:lnTo>
                  <a:pt x="9796" y="2082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20008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30" h="69850">
                <a:moveTo>
                  <a:pt x="59056" y="57755"/>
                </a:moveTo>
                <a:lnTo>
                  <a:pt x="45211" y="57755"/>
                </a:lnTo>
                <a:lnTo>
                  <a:pt x="46823" y="57835"/>
                </a:lnTo>
                <a:lnTo>
                  <a:pt x="47964" y="57995"/>
                </a:lnTo>
                <a:lnTo>
                  <a:pt x="53939" y="61122"/>
                </a:lnTo>
                <a:lnTo>
                  <a:pt x="54529" y="61672"/>
                </a:lnTo>
                <a:lnTo>
                  <a:pt x="55080" y="62336"/>
                </a:lnTo>
                <a:lnTo>
                  <a:pt x="55629" y="63046"/>
                </a:lnTo>
                <a:lnTo>
                  <a:pt x="55709" y="63470"/>
                </a:lnTo>
                <a:lnTo>
                  <a:pt x="56102" y="64684"/>
                </a:lnTo>
                <a:lnTo>
                  <a:pt x="58735" y="69230"/>
                </a:lnTo>
                <a:lnTo>
                  <a:pt x="58861" y="62336"/>
                </a:lnTo>
                <a:lnTo>
                  <a:pt x="58971" y="59163"/>
                </a:lnTo>
                <a:lnTo>
                  <a:pt x="59056" y="57755"/>
                </a:lnTo>
                <a:close/>
              </a:path>
              <a:path w="62230" h="69850">
                <a:moveTo>
                  <a:pt x="8451" y="13869"/>
                </a:moveTo>
                <a:lnTo>
                  <a:pt x="0" y="24554"/>
                </a:lnTo>
                <a:lnTo>
                  <a:pt x="108" y="25413"/>
                </a:lnTo>
                <a:lnTo>
                  <a:pt x="11399" y="38537"/>
                </a:lnTo>
                <a:lnTo>
                  <a:pt x="11124" y="39121"/>
                </a:lnTo>
                <a:lnTo>
                  <a:pt x="10850" y="39786"/>
                </a:lnTo>
                <a:lnTo>
                  <a:pt x="10613" y="40690"/>
                </a:lnTo>
                <a:lnTo>
                  <a:pt x="10456" y="41194"/>
                </a:lnTo>
                <a:lnTo>
                  <a:pt x="10317" y="42168"/>
                </a:lnTo>
                <a:lnTo>
                  <a:pt x="10255" y="44092"/>
                </a:lnTo>
                <a:lnTo>
                  <a:pt x="10377" y="44836"/>
                </a:lnTo>
                <a:lnTo>
                  <a:pt x="26811" y="52899"/>
                </a:lnTo>
                <a:lnTo>
                  <a:pt x="27440" y="54078"/>
                </a:lnTo>
                <a:lnTo>
                  <a:pt x="32866" y="58144"/>
                </a:lnTo>
                <a:lnTo>
                  <a:pt x="33495" y="58385"/>
                </a:lnTo>
                <a:lnTo>
                  <a:pt x="34163" y="58534"/>
                </a:lnTo>
                <a:lnTo>
                  <a:pt x="35658" y="58774"/>
                </a:lnTo>
                <a:lnTo>
                  <a:pt x="36482" y="58854"/>
                </a:lnTo>
                <a:lnTo>
                  <a:pt x="37348" y="58854"/>
                </a:lnTo>
                <a:lnTo>
                  <a:pt x="39195" y="58740"/>
                </a:lnTo>
                <a:lnTo>
                  <a:pt x="40178" y="58614"/>
                </a:lnTo>
                <a:lnTo>
                  <a:pt x="41240" y="58419"/>
                </a:lnTo>
                <a:lnTo>
                  <a:pt x="41594" y="58304"/>
                </a:lnTo>
                <a:lnTo>
                  <a:pt x="42655" y="58030"/>
                </a:lnTo>
                <a:lnTo>
                  <a:pt x="43403" y="57915"/>
                </a:lnTo>
                <a:lnTo>
                  <a:pt x="45211" y="57755"/>
                </a:lnTo>
                <a:lnTo>
                  <a:pt x="59056" y="57755"/>
                </a:lnTo>
                <a:lnTo>
                  <a:pt x="59412" y="52624"/>
                </a:lnTo>
                <a:lnTo>
                  <a:pt x="59772" y="49303"/>
                </a:lnTo>
                <a:lnTo>
                  <a:pt x="60118" y="46795"/>
                </a:lnTo>
                <a:lnTo>
                  <a:pt x="60622" y="43977"/>
                </a:lnTo>
                <a:lnTo>
                  <a:pt x="60858" y="43428"/>
                </a:lnTo>
                <a:lnTo>
                  <a:pt x="61055" y="42878"/>
                </a:lnTo>
                <a:lnTo>
                  <a:pt x="61314" y="42294"/>
                </a:lnTo>
                <a:lnTo>
                  <a:pt x="61352" y="36338"/>
                </a:lnTo>
                <a:lnTo>
                  <a:pt x="61487" y="34815"/>
                </a:lnTo>
                <a:lnTo>
                  <a:pt x="62077" y="31643"/>
                </a:lnTo>
                <a:lnTo>
                  <a:pt x="62038" y="28860"/>
                </a:lnTo>
                <a:lnTo>
                  <a:pt x="61921" y="28471"/>
                </a:lnTo>
                <a:lnTo>
                  <a:pt x="50636" y="23775"/>
                </a:lnTo>
                <a:lnTo>
                  <a:pt x="50755" y="23535"/>
                </a:lnTo>
                <a:lnTo>
                  <a:pt x="51115" y="22366"/>
                </a:lnTo>
                <a:lnTo>
                  <a:pt x="51345" y="21152"/>
                </a:lnTo>
                <a:lnTo>
                  <a:pt x="51466" y="19938"/>
                </a:lnTo>
                <a:lnTo>
                  <a:pt x="17179" y="19938"/>
                </a:lnTo>
                <a:lnTo>
                  <a:pt x="16943" y="19538"/>
                </a:lnTo>
                <a:lnTo>
                  <a:pt x="9080" y="13949"/>
                </a:lnTo>
                <a:lnTo>
                  <a:pt x="8451" y="13869"/>
                </a:lnTo>
                <a:close/>
              </a:path>
              <a:path w="62230" h="69850">
                <a:moveTo>
                  <a:pt x="51894" y="23729"/>
                </a:moveTo>
                <a:lnTo>
                  <a:pt x="50636" y="23775"/>
                </a:lnTo>
                <a:lnTo>
                  <a:pt x="53074" y="23775"/>
                </a:lnTo>
                <a:lnTo>
                  <a:pt x="51894" y="23729"/>
                </a:lnTo>
                <a:close/>
              </a:path>
              <a:path w="62230" h="69850">
                <a:moveTo>
                  <a:pt x="22801" y="15117"/>
                </a:moveTo>
                <a:lnTo>
                  <a:pt x="17179" y="19938"/>
                </a:lnTo>
                <a:lnTo>
                  <a:pt x="51466" y="19938"/>
                </a:lnTo>
                <a:lnTo>
                  <a:pt x="51371" y="16571"/>
                </a:lnTo>
                <a:lnTo>
                  <a:pt x="51142" y="15357"/>
                </a:lnTo>
                <a:lnTo>
                  <a:pt x="24098" y="15357"/>
                </a:lnTo>
                <a:lnTo>
                  <a:pt x="23863" y="15277"/>
                </a:lnTo>
                <a:lnTo>
                  <a:pt x="23234" y="15163"/>
                </a:lnTo>
                <a:lnTo>
                  <a:pt x="22801" y="15117"/>
                </a:lnTo>
                <a:close/>
              </a:path>
              <a:path w="62230" h="69850">
                <a:moveTo>
                  <a:pt x="31608" y="0"/>
                </a:moveTo>
                <a:lnTo>
                  <a:pt x="23707" y="11910"/>
                </a:lnTo>
                <a:lnTo>
                  <a:pt x="23823" y="13158"/>
                </a:lnTo>
                <a:lnTo>
                  <a:pt x="24098" y="15357"/>
                </a:lnTo>
                <a:lnTo>
                  <a:pt x="51142" y="15357"/>
                </a:lnTo>
                <a:lnTo>
                  <a:pt x="50765" y="13869"/>
                </a:lnTo>
                <a:lnTo>
                  <a:pt x="39668" y="10181"/>
                </a:lnTo>
                <a:lnTo>
                  <a:pt x="39629" y="7913"/>
                </a:lnTo>
                <a:lnTo>
                  <a:pt x="32389" y="320"/>
                </a:lnTo>
                <a:lnTo>
                  <a:pt x="31608" y="0"/>
                </a:lnTo>
                <a:close/>
              </a:path>
              <a:path w="62230" h="69850">
                <a:moveTo>
                  <a:pt x="45132" y="7993"/>
                </a:moveTo>
                <a:lnTo>
                  <a:pt x="39668" y="10181"/>
                </a:lnTo>
                <a:lnTo>
                  <a:pt x="49136" y="10181"/>
                </a:lnTo>
                <a:lnTo>
                  <a:pt x="47177" y="8497"/>
                </a:lnTo>
                <a:lnTo>
                  <a:pt x="46823" y="8303"/>
                </a:lnTo>
                <a:lnTo>
                  <a:pt x="46036" y="8074"/>
                </a:lnTo>
                <a:lnTo>
                  <a:pt x="45132" y="7993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23652" y="333340"/>
            <a:ext cx="55880" cy="44450"/>
          </a:xfrm>
          <a:custGeom>
            <a:avLst/>
            <a:gdLst/>
            <a:ahLst/>
            <a:cxnLst/>
            <a:rect l="l" t="t" r="r" b="b"/>
            <a:pathLst>
              <a:path w="55880" h="44450">
                <a:moveTo>
                  <a:pt x="54369" y="37472"/>
                </a:moveTo>
                <a:lnTo>
                  <a:pt x="44516" y="37472"/>
                </a:lnTo>
                <a:lnTo>
                  <a:pt x="45853" y="37552"/>
                </a:lnTo>
                <a:lnTo>
                  <a:pt x="46482" y="37633"/>
                </a:lnTo>
                <a:lnTo>
                  <a:pt x="47111" y="37747"/>
                </a:lnTo>
                <a:lnTo>
                  <a:pt x="47701" y="37907"/>
                </a:lnTo>
                <a:lnTo>
                  <a:pt x="48250" y="38022"/>
                </a:lnTo>
                <a:lnTo>
                  <a:pt x="55210" y="43977"/>
                </a:lnTo>
                <a:lnTo>
                  <a:pt x="55319" y="41469"/>
                </a:lnTo>
                <a:lnTo>
                  <a:pt x="54369" y="37472"/>
                </a:lnTo>
                <a:close/>
              </a:path>
              <a:path w="55880" h="44450">
                <a:moveTo>
                  <a:pt x="45895" y="31723"/>
                </a:moveTo>
                <a:lnTo>
                  <a:pt x="23874" y="31723"/>
                </a:lnTo>
                <a:lnTo>
                  <a:pt x="24425" y="33601"/>
                </a:lnTo>
                <a:lnTo>
                  <a:pt x="24865" y="34460"/>
                </a:lnTo>
                <a:lnTo>
                  <a:pt x="34530" y="38881"/>
                </a:lnTo>
                <a:lnTo>
                  <a:pt x="35905" y="38801"/>
                </a:lnTo>
                <a:lnTo>
                  <a:pt x="37203" y="38652"/>
                </a:lnTo>
                <a:lnTo>
                  <a:pt x="38304" y="38411"/>
                </a:lnTo>
                <a:lnTo>
                  <a:pt x="40624" y="37862"/>
                </a:lnTo>
                <a:lnTo>
                  <a:pt x="42275" y="37587"/>
                </a:lnTo>
                <a:lnTo>
                  <a:pt x="44516" y="37472"/>
                </a:lnTo>
                <a:lnTo>
                  <a:pt x="54369" y="37472"/>
                </a:lnTo>
                <a:lnTo>
                  <a:pt x="53872" y="35709"/>
                </a:lnTo>
                <a:lnTo>
                  <a:pt x="53388" y="34300"/>
                </a:lnTo>
                <a:lnTo>
                  <a:pt x="50137" y="34300"/>
                </a:lnTo>
                <a:lnTo>
                  <a:pt x="48920" y="33475"/>
                </a:lnTo>
                <a:lnTo>
                  <a:pt x="47268" y="32468"/>
                </a:lnTo>
                <a:lnTo>
                  <a:pt x="45895" y="31723"/>
                </a:lnTo>
                <a:close/>
              </a:path>
              <a:path w="55880" h="44450">
                <a:moveTo>
                  <a:pt x="44183" y="18518"/>
                </a:moveTo>
                <a:lnTo>
                  <a:pt x="37557" y="18518"/>
                </a:lnTo>
                <a:lnTo>
                  <a:pt x="37950" y="19389"/>
                </a:lnTo>
                <a:lnTo>
                  <a:pt x="38679" y="20637"/>
                </a:lnTo>
                <a:lnTo>
                  <a:pt x="45498" y="27211"/>
                </a:lnTo>
                <a:lnTo>
                  <a:pt x="45892" y="27486"/>
                </a:lnTo>
                <a:lnTo>
                  <a:pt x="50137" y="34300"/>
                </a:lnTo>
                <a:lnTo>
                  <a:pt x="53388" y="34300"/>
                </a:lnTo>
                <a:lnTo>
                  <a:pt x="44869" y="20992"/>
                </a:lnTo>
                <a:lnTo>
                  <a:pt x="44555" y="19732"/>
                </a:lnTo>
                <a:lnTo>
                  <a:pt x="44183" y="18518"/>
                </a:lnTo>
                <a:close/>
              </a:path>
              <a:path w="55880" h="44450">
                <a:moveTo>
                  <a:pt x="1190" y="206"/>
                </a:moveTo>
                <a:lnTo>
                  <a:pt x="648" y="1259"/>
                </a:lnTo>
                <a:lnTo>
                  <a:pt x="325" y="2004"/>
                </a:lnTo>
                <a:lnTo>
                  <a:pt x="119" y="2782"/>
                </a:lnTo>
                <a:lnTo>
                  <a:pt x="0" y="5875"/>
                </a:lnTo>
                <a:lnTo>
                  <a:pt x="285" y="7169"/>
                </a:lnTo>
                <a:lnTo>
                  <a:pt x="11431" y="18598"/>
                </a:lnTo>
                <a:lnTo>
                  <a:pt x="9347" y="26741"/>
                </a:lnTo>
                <a:lnTo>
                  <a:pt x="9564" y="27680"/>
                </a:lnTo>
                <a:lnTo>
                  <a:pt x="19944" y="32032"/>
                </a:lnTo>
                <a:lnTo>
                  <a:pt x="22971" y="31838"/>
                </a:lnTo>
                <a:lnTo>
                  <a:pt x="23874" y="31723"/>
                </a:lnTo>
                <a:lnTo>
                  <a:pt x="45895" y="31723"/>
                </a:lnTo>
                <a:lnTo>
                  <a:pt x="26116" y="22836"/>
                </a:lnTo>
                <a:lnTo>
                  <a:pt x="25369" y="22481"/>
                </a:lnTo>
                <a:lnTo>
                  <a:pt x="2842" y="2977"/>
                </a:lnTo>
                <a:lnTo>
                  <a:pt x="1190" y="206"/>
                </a:lnTo>
                <a:close/>
              </a:path>
              <a:path w="55880" h="44450">
                <a:moveTo>
                  <a:pt x="26912" y="5875"/>
                </a:moveTo>
                <a:lnTo>
                  <a:pt x="21005" y="5875"/>
                </a:lnTo>
                <a:lnTo>
                  <a:pt x="21123" y="6264"/>
                </a:lnTo>
                <a:lnTo>
                  <a:pt x="21688" y="7638"/>
                </a:lnTo>
                <a:lnTo>
                  <a:pt x="37911" y="25023"/>
                </a:lnTo>
                <a:lnTo>
                  <a:pt x="37544" y="24004"/>
                </a:lnTo>
                <a:lnTo>
                  <a:pt x="37203" y="22676"/>
                </a:lnTo>
                <a:lnTo>
                  <a:pt x="37323" y="19389"/>
                </a:lnTo>
                <a:lnTo>
                  <a:pt x="37360" y="19194"/>
                </a:lnTo>
                <a:lnTo>
                  <a:pt x="37557" y="18518"/>
                </a:lnTo>
                <a:lnTo>
                  <a:pt x="44183" y="18518"/>
                </a:lnTo>
                <a:lnTo>
                  <a:pt x="42874" y="14888"/>
                </a:lnTo>
                <a:lnTo>
                  <a:pt x="42252" y="13399"/>
                </a:lnTo>
                <a:lnTo>
                  <a:pt x="41173" y="11864"/>
                </a:lnTo>
                <a:lnTo>
                  <a:pt x="30519" y="11784"/>
                </a:lnTo>
                <a:lnTo>
                  <a:pt x="27861" y="7169"/>
                </a:lnTo>
                <a:lnTo>
                  <a:pt x="27217" y="6264"/>
                </a:lnTo>
                <a:lnTo>
                  <a:pt x="26912" y="5875"/>
                </a:lnTo>
                <a:close/>
              </a:path>
              <a:path w="55880" h="44450">
                <a:moveTo>
                  <a:pt x="17584" y="0"/>
                </a:moveTo>
                <a:lnTo>
                  <a:pt x="12906" y="6470"/>
                </a:lnTo>
                <a:lnTo>
                  <a:pt x="13023" y="7008"/>
                </a:lnTo>
                <a:lnTo>
                  <a:pt x="22735" y="18679"/>
                </a:lnTo>
                <a:lnTo>
                  <a:pt x="22616" y="18484"/>
                </a:lnTo>
                <a:lnTo>
                  <a:pt x="21713" y="16022"/>
                </a:lnTo>
                <a:lnTo>
                  <a:pt x="21189" y="13708"/>
                </a:lnTo>
                <a:lnTo>
                  <a:pt x="21075" y="13078"/>
                </a:lnTo>
                <a:lnTo>
                  <a:pt x="20956" y="12185"/>
                </a:lnTo>
                <a:lnTo>
                  <a:pt x="20832" y="10307"/>
                </a:lnTo>
                <a:lnTo>
                  <a:pt x="20953" y="6344"/>
                </a:lnTo>
                <a:lnTo>
                  <a:pt x="21005" y="5875"/>
                </a:lnTo>
                <a:lnTo>
                  <a:pt x="26912" y="5875"/>
                </a:lnTo>
                <a:lnTo>
                  <a:pt x="25958" y="4661"/>
                </a:lnTo>
                <a:lnTo>
                  <a:pt x="18253" y="45"/>
                </a:lnTo>
                <a:lnTo>
                  <a:pt x="17584" y="0"/>
                </a:lnTo>
                <a:close/>
              </a:path>
              <a:path w="55880" h="44450">
                <a:moveTo>
                  <a:pt x="36024" y="8818"/>
                </a:moveTo>
                <a:lnTo>
                  <a:pt x="30519" y="11784"/>
                </a:lnTo>
                <a:lnTo>
                  <a:pt x="41101" y="11784"/>
                </a:lnTo>
                <a:lnTo>
                  <a:pt x="36024" y="881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49651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5">
                <a:moveTo>
                  <a:pt x="2043" y="0"/>
                </a:moveTo>
                <a:lnTo>
                  <a:pt x="0" y="7913"/>
                </a:lnTo>
                <a:lnTo>
                  <a:pt x="313" y="9288"/>
                </a:lnTo>
                <a:lnTo>
                  <a:pt x="5503" y="16881"/>
                </a:lnTo>
                <a:lnTo>
                  <a:pt x="5601" y="15506"/>
                </a:lnTo>
                <a:lnTo>
                  <a:pt x="204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64002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80" h="12064">
                <a:moveTo>
                  <a:pt x="274" y="0"/>
                </a:moveTo>
                <a:lnTo>
                  <a:pt x="0" y="45"/>
                </a:lnTo>
                <a:lnTo>
                  <a:pt x="186" y="790"/>
                </a:lnTo>
                <a:lnTo>
                  <a:pt x="260" y="3722"/>
                </a:lnTo>
                <a:lnTo>
                  <a:pt x="4088" y="11555"/>
                </a:lnTo>
                <a:lnTo>
                  <a:pt x="4599" y="11441"/>
                </a:lnTo>
                <a:lnTo>
                  <a:pt x="4796" y="11360"/>
                </a:lnTo>
                <a:lnTo>
                  <a:pt x="5033" y="9127"/>
                </a:lnTo>
                <a:lnTo>
                  <a:pt x="4913" y="4981"/>
                </a:lnTo>
                <a:lnTo>
                  <a:pt x="982" y="45"/>
                </a:lnTo>
                <a:lnTo>
                  <a:pt x="27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98363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0811" y="0"/>
                </a:moveTo>
                <a:lnTo>
                  <a:pt x="4875" y="10971"/>
                </a:lnTo>
                <a:lnTo>
                  <a:pt x="4325" y="12219"/>
                </a:lnTo>
                <a:lnTo>
                  <a:pt x="0" y="30383"/>
                </a:lnTo>
                <a:lnTo>
                  <a:pt x="589" y="29639"/>
                </a:lnTo>
                <a:lnTo>
                  <a:pt x="2280" y="27680"/>
                </a:lnTo>
                <a:lnTo>
                  <a:pt x="4285" y="27680"/>
                </a:lnTo>
                <a:lnTo>
                  <a:pt x="5072" y="27062"/>
                </a:lnTo>
                <a:lnTo>
                  <a:pt x="6015" y="26432"/>
                </a:lnTo>
                <a:lnTo>
                  <a:pt x="12975" y="17190"/>
                </a:lnTo>
                <a:lnTo>
                  <a:pt x="12975" y="14453"/>
                </a:lnTo>
                <a:lnTo>
                  <a:pt x="12817" y="13903"/>
                </a:lnTo>
                <a:lnTo>
                  <a:pt x="12502" y="13124"/>
                </a:lnTo>
                <a:lnTo>
                  <a:pt x="12346" y="12884"/>
                </a:lnTo>
                <a:lnTo>
                  <a:pt x="12699" y="11784"/>
                </a:lnTo>
                <a:lnTo>
                  <a:pt x="16669" y="7638"/>
                </a:lnTo>
                <a:lnTo>
                  <a:pt x="15906" y="6585"/>
                </a:lnTo>
                <a:lnTo>
                  <a:pt x="14626" y="6585"/>
                </a:lnTo>
                <a:lnTo>
                  <a:pt x="10498" y="2782"/>
                </a:lnTo>
                <a:lnTo>
                  <a:pt x="11716" y="1488"/>
                </a:lnTo>
                <a:lnTo>
                  <a:pt x="11008" y="400"/>
                </a:lnTo>
                <a:lnTo>
                  <a:pt x="10811" y="0"/>
                </a:lnTo>
                <a:close/>
              </a:path>
              <a:path w="17145" h="30479">
                <a:moveTo>
                  <a:pt x="15333" y="5794"/>
                </a:moveTo>
                <a:lnTo>
                  <a:pt x="14626" y="6585"/>
                </a:lnTo>
                <a:lnTo>
                  <a:pt x="15906" y="6585"/>
                </a:lnTo>
                <a:lnTo>
                  <a:pt x="15333" y="579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06462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9435" y="0"/>
                </a:moveTo>
                <a:lnTo>
                  <a:pt x="0" y="14246"/>
                </a:lnTo>
                <a:lnTo>
                  <a:pt x="432" y="14246"/>
                </a:lnTo>
                <a:lnTo>
                  <a:pt x="4599" y="11704"/>
                </a:lnTo>
                <a:lnTo>
                  <a:pt x="8453" y="9242"/>
                </a:lnTo>
                <a:lnTo>
                  <a:pt x="12030" y="6779"/>
                </a:lnTo>
                <a:lnTo>
                  <a:pt x="13010" y="6069"/>
                </a:lnTo>
                <a:lnTo>
                  <a:pt x="10457" y="6069"/>
                </a:lnTo>
                <a:lnTo>
                  <a:pt x="10359" y="1454"/>
                </a:lnTo>
                <a:lnTo>
                  <a:pt x="10301" y="1133"/>
                </a:lnTo>
                <a:lnTo>
                  <a:pt x="10182" y="824"/>
                </a:lnTo>
                <a:lnTo>
                  <a:pt x="10065" y="584"/>
                </a:lnTo>
                <a:lnTo>
                  <a:pt x="9789" y="240"/>
                </a:lnTo>
                <a:lnTo>
                  <a:pt x="9435" y="0"/>
                </a:lnTo>
                <a:close/>
              </a:path>
              <a:path w="15875" h="14604">
                <a:moveTo>
                  <a:pt x="14036" y="2267"/>
                </a:moveTo>
                <a:lnTo>
                  <a:pt x="13298" y="3286"/>
                </a:lnTo>
                <a:lnTo>
                  <a:pt x="12582" y="4111"/>
                </a:lnTo>
                <a:lnTo>
                  <a:pt x="11475" y="5245"/>
                </a:lnTo>
                <a:lnTo>
                  <a:pt x="10733" y="5829"/>
                </a:lnTo>
                <a:lnTo>
                  <a:pt x="10457" y="6069"/>
                </a:lnTo>
                <a:lnTo>
                  <a:pt x="13010" y="6069"/>
                </a:lnTo>
                <a:lnTo>
                  <a:pt x="15333" y="4386"/>
                </a:lnTo>
                <a:lnTo>
                  <a:pt x="14036" y="226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23834" y="432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21" y="0"/>
                </a:moveTo>
                <a:lnTo>
                  <a:pt x="0" y="2301"/>
                </a:lnTo>
                <a:lnTo>
                  <a:pt x="3656" y="2301"/>
                </a:lnTo>
                <a:lnTo>
                  <a:pt x="3426" y="1878"/>
                </a:lnTo>
                <a:lnTo>
                  <a:pt x="3185" y="1488"/>
                </a:lnTo>
                <a:lnTo>
                  <a:pt x="2759" y="664"/>
                </a:lnTo>
                <a:lnTo>
                  <a:pt x="1690" y="469"/>
                </a:lnTo>
                <a:lnTo>
                  <a:pt x="436" y="8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95721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8499" y="1523"/>
                </a:moveTo>
                <a:lnTo>
                  <a:pt x="0" y="6104"/>
                </a:lnTo>
                <a:lnTo>
                  <a:pt x="2052" y="8417"/>
                </a:lnTo>
                <a:lnTo>
                  <a:pt x="3939" y="10250"/>
                </a:lnTo>
                <a:lnTo>
                  <a:pt x="5905" y="11864"/>
                </a:lnTo>
                <a:lnTo>
                  <a:pt x="7005" y="12643"/>
                </a:lnTo>
                <a:lnTo>
                  <a:pt x="7282" y="12803"/>
                </a:lnTo>
                <a:lnTo>
                  <a:pt x="9954" y="14602"/>
                </a:lnTo>
                <a:lnTo>
                  <a:pt x="28550" y="42168"/>
                </a:lnTo>
                <a:lnTo>
                  <a:pt x="30045" y="40049"/>
                </a:lnTo>
                <a:lnTo>
                  <a:pt x="41159" y="18472"/>
                </a:lnTo>
                <a:lnTo>
                  <a:pt x="41130" y="14132"/>
                </a:lnTo>
                <a:lnTo>
                  <a:pt x="22653" y="6264"/>
                </a:lnTo>
                <a:lnTo>
                  <a:pt x="21395" y="6184"/>
                </a:lnTo>
                <a:lnTo>
                  <a:pt x="15223" y="3790"/>
                </a:lnTo>
                <a:lnTo>
                  <a:pt x="14082" y="3172"/>
                </a:lnTo>
                <a:lnTo>
                  <a:pt x="12982" y="2622"/>
                </a:lnTo>
                <a:lnTo>
                  <a:pt x="11959" y="2233"/>
                </a:lnTo>
                <a:lnTo>
                  <a:pt x="11016" y="1912"/>
                </a:lnTo>
                <a:lnTo>
                  <a:pt x="9247" y="1557"/>
                </a:lnTo>
                <a:lnTo>
                  <a:pt x="8499" y="1523"/>
                </a:lnTo>
                <a:close/>
              </a:path>
              <a:path w="41275" h="42545">
                <a:moveTo>
                  <a:pt x="30045" y="0"/>
                </a:moveTo>
                <a:lnTo>
                  <a:pt x="23282" y="6264"/>
                </a:lnTo>
                <a:lnTo>
                  <a:pt x="39624" y="6264"/>
                </a:lnTo>
                <a:lnTo>
                  <a:pt x="37393" y="2427"/>
                </a:lnTo>
                <a:lnTo>
                  <a:pt x="38336" y="1557"/>
                </a:lnTo>
                <a:lnTo>
                  <a:pt x="31701" y="664"/>
                </a:lnTo>
                <a:lnTo>
                  <a:pt x="30045" y="0"/>
                </a:lnTo>
                <a:close/>
              </a:path>
              <a:path w="41275" h="42545">
                <a:moveTo>
                  <a:pt x="38463" y="1328"/>
                </a:moveTo>
                <a:lnTo>
                  <a:pt x="37750" y="1488"/>
                </a:lnTo>
                <a:lnTo>
                  <a:pt x="36301" y="1557"/>
                </a:lnTo>
                <a:lnTo>
                  <a:pt x="38336" y="1557"/>
                </a:lnTo>
                <a:lnTo>
                  <a:pt x="38463" y="13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81654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14911" y="37312"/>
                </a:moveTo>
                <a:lnTo>
                  <a:pt x="1022" y="37312"/>
                </a:lnTo>
                <a:lnTo>
                  <a:pt x="1730" y="37346"/>
                </a:lnTo>
                <a:lnTo>
                  <a:pt x="2516" y="37507"/>
                </a:lnTo>
                <a:lnTo>
                  <a:pt x="7284" y="46233"/>
                </a:lnTo>
                <a:lnTo>
                  <a:pt x="7115" y="47562"/>
                </a:lnTo>
                <a:lnTo>
                  <a:pt x="6880" y="48856"/>
                </a:lnTo>
                <a:lnTo>
                  <a:pt x="6566" y="50230"/>
                </a:lnTo>
                <a:lnTo>
                  <a:pt x="5583" y="53437"/>
                </a:lnTo>
                <a:lnTo>
                  <a:pt x="5504" y="55201"/>
                </a:lnTo>
                <a:lnTo>
                  <a:pt x="9160" y="63779"/>
                </a:lnTo>
                <a:lnTo>
                  <a:pt x="9357" y="63584"/>
                </a:lnTo>
                <a:lnTo>
                  <a:pt x="11166" y="56140"/>
                </a:lnTo>
                <a:lnTo>
                  <a:pt x="10875" y="55201"/>
                </a:lnTo>
                <a:lnTo>
                  <a:pt x="10720" y="54262"/>
                </a:lnTo>
                <a:lnTo>
                  <a:pt x="13918" y="41733"/>
                </a:lnTo>
                <a:lnTo>
                  <a:pt x="14075" y="41343"/>
                </a:lnTo>
                <a:lnTo>
                  <a:pt x="14389" y="40244"/>
                </a:lnTo>
                <a:lnTo>
                  <a:pt x="14565" y="39545"/>
                </a:lnTo>
                <a:lnTo>
                  <a:pt x="14911" y="37312"/>
                </a:lnTo>
                <a:close/>
              </a:path>
              <a:path w="27304" h="64134">
                <a:moveTo>
                  <a:pt x="23826" y="0"/>
                </a:moveTo>
                <a:lnTo>
                  <a:pt x="1044" y="30773"/>
                </a:lnTo>
                <a:lnTo>
                  <a:pt x="196" y="32880"/>
                </a:lnTo>
                <a:lnTo>
                  <a:pt x="471" y="37266"/>
                </a:lnTo>
                <a:lnTo>
                  <a:pt x="0" y="37312"/>
                </a:lnTo>
                <a:lnTo>
                  <a:pt x="14911" y="37312"/>
                </a:lnTo>
                <a:lnTo>
                  <a:pt x="11166" y="24348"/>
                </a:lnTo>
                <a:lnTo>
                  <a:pt x="12064" y="21691"/>
                </a:lnTo>
                <a:lnTo>
                  <a:pt x="12266" y="21565"/>
                </a:lnTo>
                <a:lnTo>
                  <a:pt x="14919" y="21565"/>
                </a:lnTo>
                <a:lnTo>
                  <a:pt x="14782" y="20511"/>
                </a:lnTo>
                <a:lnTo>
                  <a:pt x="14665" y="18988"/>
                </a:lnTo>
                <a:lnTo>
                  <a:pt x="14762" y="14957"/>
                </a:lnTo>
                <a:lnTo>
                  <a:pt x="15018" y="14487"/>
                </a:lnTo>
                <a:lnTo>
                  <a:pt x="21269" y="7089"/>
                </a:lnTo>
                <a:lnTo>
                  <a:pt x="26950" y="7089"/>
                </a:lnTo>
                <a:lnTo>
                  <a:pt x="26891" y="6539"/>
                </a:lnTo>
                <a:lnTo>
                  <a:pt x="24100" y="148"/>
                </a:lnTo>
                <a:lnTo>
                  <a:pt x="23826" y="0"/>
                </a:lnTo>
                <a:close/>
              </a:path>
              <a:path w="27304" h="64134">
                <a:moveTo>
                  <a:pt x="26950" y="7089"/>
                </a:moveTo>
                <a:lnTo>
                  <a:pt x="21269" y="7089"/>
                </a:lnTo>
                <a:lnTo>
                  <a:pt x="20798" y="8566"/>
                </a:lnTo>
                <a:lnTo>
                  <a:pt x="20504" y="10181"/>
                </a:lnTo>
                <a:lnTo>
                  <a:pt x="20471" y="14876"/>
                </a:lnTo>
                <a:lnTo>
                  <a:pt x="20679" y="16285"/>
                </a:lnTo>
                <a:lnTo>
                  <a:pt x="21271" y="17224"/>
                </a:lnTo>
                <a:lnTo>
                  <a:pt x="21427" y="17533"/>
                </a:lnTo>
                <a:lnTo>
                  <a:pt x="23245" y="27440"/>
                </a:lnTo>
                <a:lnTo>
                  <a:pt x="23353" y="27955"/>
                </a:lnTo>
                <a:lnTo>
                  <a:pt x="23520" y="28150"/>
                </a:lnTo>
                <a:lnTo>
                  <a:pt x="23668" y="28230"/>
                </a:lnTo>
                <a:lnTo>
                  <a:pt x="23826" y="28150"/>
                </a:lnTo>
                <a:lnTo>
                  <a:pt x="24021" y="27955"/>
                </a:lnTo>
                <a:lnTo>
                  <a:pt x="24494" y="27165"/>
                </a:lnTo>
                <a:lnTo>
                  <a:pt x="24730" y="26936"/>
                </a:lnTo>
                <a:lnTo>
                  <a:pt x="24926" y="26581"/>
                </a:lnTo>
                <a:lnTo>
                  <a:pt x="25123" y="25997"/>
                </a:lnTo>
                <a:lnTo>
                  <a:pt x="25232" y="25172"/>
                </a:lnTo>
                <a:lnTo>
                  <a:pt x="25162" y="21450"/>
                </a:lnTo>
                <a:lnTo>
                  <a:pt x="25004" y="20820"/>
                </a:lnTo>
                <a:lnTo>
                  <a:pt x="24817" y="19183"/>
                </a:lnTo>
                <a:lnTo>
                  <a:pt x="24926" y="15735"/>
                </a:lnTo>
                <a:lnTo>
                  <a:pt x="25043" y="14957"/>
                </a:lnTo>
                <a:lnTo>
                  <a:pt x="25437" y="13273"/>
                </a:lnTo>
                <a:lnTo>
                  <a:pt x="26223" y="13273"/>
                </a:lnTo>
                <a:lnTo>
                  <a:pt x="26420" y="13113"/>
                </a:lnTo>
                <a:lnTo>
                  <a:pt x="26617" y="12918"/>
                </a:lnTo>
                <a:lnTo>
                  <a:pt x="26774" y="12609"/>
                </a:lnTo>
                <a:lnTo>
                  <a:pt x="26931" y="12208"/>
                </a:lnTo>
                <a:lnTo>
                  <a:pt x="27049" y="11670"/>
                </a:lnTo>
                <a:lnTo>
                  <a:pt x="26950" y="7089"/>
                </a:lnTo>
                <a:close/>
              </a:path>
              <a:path w="27304" h="64134">
                <a:moveTo>
                  <a:pt x="14919" y="21565"/>
                </a:moveTo>
                <a:lnTo>
                  <a:pt x="12502" y="21565"/>
                </a:lnTo>
                <a:lnTo>
                  <a:pt x="13053" y="21805"/>
                </a:lnTo>
                <a:lnTo>
                  <a:pt x="13328" y="22000"/>
                </a:lnTo>
                <a:lnTo>
                  <a:pt x="13602" y="22240"/>
                </a:lnTo>
                <a:lnTo>
                  <a:pt x="13957" y="22504"/>
                </a:lnTo>
                <a:lnTo>
                  <a:pt x="14782" y="23328"/>
                </a:lnTo>
                <a:lnTo>
                  <a:pt x="15331" y="23915"/>
                </a:lnTo>
                <a:lnTo>
                  <a:pt x="15097" y="22710"/>
                </a:lnTo>
                <a:lnTo>
                  <a:pt x="14919" y="21565"/>
                </a:lnTo>
                <a:close/>
              </a:path>
              <a:path w="27304" h="64134">
                <a:moveTo>
                  <a:pt x="26223" y="13273"/>
                </a:moveTo>
                <a:lnTo>
                  <a:pt x="25437" y="13273"/>
                </a:lnTo>
                <a:lnTo>
                  <a:pt x="25830" y="13353"/>
                </a:lnTo>
                <a:lnTo>
                  <a:pt x="26027" y="13353"/>
                </a:lnTo>
                <a:lnTo>
                  <a:pt x="26223" y="13273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88456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34276" y="6653"/>
                </a:moveTo>
                <a:lnTo>
                  <a:pt x="27205" y="6653"/>
                </a:lnTo>
                <a:lnTo>
                  <a:pt x="29997" y="7478"/>
                </a:lnTo>
                <a:lnTo>
                  <a:pt x="29793" y="9517"/>
                </a:lnTo>
                <a:lnTo>
                  <a:pt x="29447" y="14327"/>
                </a:lnTo>
                <a:lnTo>
                  <a:pt x="29329" y="24084"/>
                </a:lnTo>
                <a:lnTo>
                  <a:pt x="29447" y="27291"/>
                </a:lnTo>
                <a:lnTo>
                  <a:pt x="29643" y="30028"/>
                </a:lnTo>
                <a:lnTo>
                  <a:pt x="29840" y="32261"/>
                </a:lnTo>
                <a:lnTo>
                  <a:pt x="30037" y="33991"/>
                </a:lnTo>
                <a:lnTo>
                  <a:pt x="31216" y="31322"/>
                </a:lnTo>
                <a:lnTo>
                  <a:pt x="32631" y="28471"/>
                </a:lnTo>
                <a:lnTo>
                  <a:pt x="35700" y="14602"/>
                </a:lnTo>
                <a:lnTo>
                  <a:pt x="35654" y="12334"/>
                </a:lnTo>
                <a:lnTo>
                  <a:pt x="35539" y="11154"/>
                </a:lnTo>
                <a:lnTo>
                  <a:pt x="35103" y="8932"/>
                </a:lnTo>
                <a:lnTo>
                  <a:pt x="34792" y="7913"/>
                </a:lnTo>
                <a:lnTo>
                  <a:pt x="34401" y="6894"/>
                </a:lnTo>
                <a:lnTo>
                  <a:pt x="34276" y="6653"/>
                </a:lnTo>
                <a:close/>
              </a:path>
              <a:path w="36195" h="34289">
                <a:moveTo>
                  <a:pt x="28779" y="0"/>
                </a:moveTo>
                <a:lnTo>
                  <a:pt x="22331" y="9517"/>
                </a:lnTo>
                <a:lnTo>
                  <a:pt x="23511" y="8932"/>
                </a:lnTo>
                <a:lnTo>
                  <a:pt x="24728" y="8257"/>
                </a:lnTo>
                <a:lnTo>
                  <a:pt x="27205" y="6653"/>
                </a:lnTo>
                <a:lnTo>
                  <a:pt x="34276" y="6653"/>
                </a:lnTo>
                <a:lnTo>
                  <a:pt x="28739" y="1374"/>
                </a:lnTo>
                <a:lnTo>
                  <a:pt x="29289" y="160"/>
                </a:lnTo>
                <a:lnTo>
                  <a:pt x="28779" y="0"/>
                </a:lnTo>
                <a:close/>
              </a:path>
              <a:path w="36195" h="34289">
                <a:moveTo>
                  <a:pt x="1139" y="4157"/>
                </a:moveTo>
                <a:lnTo>
                  <a:pt x="2477" y="4890"/>
                </a:lnTo>
                <a:lnTo>
                  <a:pt x="2280" y="5840"/>
                </a:lnTo>
                <a:lnTo>
                  <a:pt x="0" y="9711"/>
                </a:lnTo>
                <a:lnTo>
                  <a:pt x="157" y="9940"/>
                </a:lnTo>
                <a:lnTo>
                  <a:pt x="3106" y="11429"/>
                </a:lnTo>
                <a:lnTo>
                  <a:pt x="4364" y="11750"/>
                </a:lnTo>
                <a:lnTo>
                  <a:pt x="5857" y="12059"/>
                </a:lnTo>
                <a:lnTo>
                  <a:pt x="8295" y="12300"/>
                </a:lnTo>
                <a:lnTo>
                  <a:pt x="9828" y="12334"/>
                </a:lnTo>
                <a:lnTo>
                  <a:pt x="10693" y="12334"/>
                </a:lnTo>
                <a:lnTo>
                  <a:pt x="11597" y="12300"/>
                </a:lnTo>
                <a:lnTo>
                  <a:pt x="12541" y="12219"/>
                </a:lnTo>
                <a:lnTo>
                  <a:pt x="13524" y="12105"/>
                </a:lnTo>
                <a:lnTo>
                  <a:pt x="13435" y="11315"/>
                </a:lnTo>
                <a:lnTo>
                  <a:pt x="13052" y="9711"/>
                </a:lnTo>
                <a:lnTo>
                  <a:pt x="12541" y="8383"/>
                </a:lnTo>
                <a:lnTo>
                  <a:pt x="11951" y="7398"/>
                </a:lnTo>
                <a:lnTo>
                  <a:pt x="11715" y="7089"/>
                </a:lnTo>
                <a:lnTo>
                  <a:pt x="11480" y="6734"/>
                </a:lnTo>
                <a:lnTo>
                  <a:pt x="10615" y="5840"/>
                </a:lnTo>
                <a:lnTo>
                  <a:pt x="10261" y="5600"/>
                </a:lnTo>
                <a:lnTo>
                  <a:pt x="9906" y="5325"/>
                </a:lnTo>
                <a:lnTo>
                  <a:pt x="2987" y="4351"/>
                </a:lnTo>
                <a:lnTo>
                  <a:pt x="2083" y="4271"/>
                </a:lnTo>
                <a:lnTo>
                  <a:pt x="1139" y="4157"/>
                </a:lnTo>
                <a:close/>
              </a:path>
              <a:path w="36195" h="34289">
                <a:moveTo>
                  <a:pt x="5936" y="4157"/>
                </a:moveTo>
                <a:lnTo>
                  <a:pt x="4521" y="4306"/>
                </a:lnTo>
                <a:lnTo>
                  <a:pt x="3813" y="4351"/>
                </a:lnTo>
                <a:lnTo>
                  <a:pt x="7487" y="4351"/>
                </a:lnTo>
                <a:lnTo>
                  <a:pt x="7115" y="4271"/>
                </a:lnTo>
                <a:lnTo>
                  <a:pt x="6565" y="4191"/>
                </a:lnTo>
                <a:lnTo>
                  <a:pt x="5936" y="415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14403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48"/>
                </a:moveTo>
                <a:lnTo>
                  <a:pt x="40" y="0"/>
                </a:lnTo>
                <a:lnTo>
                  <a:pt x="196" y="34"/>
                </a:lnTo>
                <a:lnTo>
                  <a:pt x="196" y="263"/>
                </a:lnTo>
                <a:lnTo>
                  <a:pt x="0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0591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05833" y="3724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84944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3216" y="45"/>
                </a:moveTo>
                <a:lnTo>
                  <a:pt x="3078" y="45"/>
                </a:lnTo>
                <a:lnTo>
                  <a:pt x="0" y="6653"/>
                </a:lnTo>
                <a:lnTo>
                  <a:pt x="122" y="7169"/>
                </a:lnTo>
                <a:lnTo>
                  <a:pt x="4689" y="10960"/>
                </a:lnTo>
                <a:lnTo>
                  <a:pt x="5320" y="11784"/>
                </a:lnTo>
                <a:lnTo>
                  <a:pt x="6695" y="13662"/>
                </a:lnTo>
                <a:lnTo>
                  <a:pt x="7403" y="14727"/>
                </a:lnTo>
                <a:lnTo>
                  <a:pt x="9723" y="18324"/>
                </a:lnTo>
                <a:lnTo>
                  <a:pt x="10508" y="19652"/>
                </a:lnTo>
                <a:lnTo>
                  <a:pt x="11885" y="20282"/>
                </a:lnTo>
                <a:lnTo>
                  <a:pt x="16288" y="28619"/>
                </a:lnTo>
                <a:lnTo>
                  <a:pt x="16131" y="29249"/>
                </a:lnTo>
                <a:lnTo>
                  <a:pt x="16013" y="29994"/>
                </a:lnTo>
                <a:lnTo>
                  <a:pt x="15895" y="30933"/>
                </a:lnTo>
                <a:lnTo>
                  <a:pt x="16288" y="31918"/>
                </a:lnTo>
                <a:lnTo>
                  <a:pt x="17298" y="34815"/>
                </a:lnTo>
                <a:lnTo>
                  <a:pt x="17271" y="35044"/>
                </a:lnTo>
                <a:lnTo>
                  <a:pt x="17173" y="35239"/>
                </a:lnTo>
                <a:lnTo>
                  <a:pt x="17075" y="36293"/>
                </a:lnTo>
                <a:lnTo>
                  <a:pt x="22500" y="38056"/>
                </a:lnTo>
                <a:lnTo>
                  <a:pt x="23326" y="38022"/>
                </a:lnTo>
                <a:lnTo>
                  <a:pt x="24269" y="37907"/>
                </a:lnTo>
                <a:lnTo>
                  <a:pt x="24191" y="37438"/>
                </a:lnTo>
                <a:lnTo>
                  <a:pt x="25684" y="37438"/>
                </a:lnTo>
                <a:lnTo>
                  <a:pt x="31661" y="34334"/>
                </a:lnTo>
                <a:lnTo>
                  <a:pt x="32212" y="33865"/>
                </a:lnTo>
                <a:lnTo>
                  <a:pt x="32526" y="33006"/>
                </a:lnTo>
                <a:lnTo>
                  <a:pt x="33548" y="30429"/>
                </a:lnTo>
                <a:lnTo>
                  <a:pt x="33344" y="28619"/>
                </a:lnTo>
                <a:lnTo>
                  <a:pt x="33169" y="26627"/>
                </a:lnTo>
                <a:lnTo>
                  <a:pt x="33043" y="24909"/>
                </a:lnTo>
                <a:lnTo>
                  <a:pt x="32925" y="22824"/>
                </a:lnTo>
                <a:lnTo>
                  <a:pt x="33045" y="9517"/>
                </a:lnTo>
                <a:lnTo>
                  <a:pt x="33097" y="8772"/>
                </a:lnTo>
                <a:lnTo>
                  <a:pt x="12592" y="8772"/>
                </a:lnTo>
                <a:lnTo>
                  <a:pt x="11137" y="8692"/>
                </a:lnTo>
                <a:lnTo>
                  <a:pt x="9408" y="8497"/>
                </a:lnTo>
                <a:lnTo>
                  <a:pt x="7875" y="8188"/>
                </a:lnTo>
                <a:lnTo>
                  <a:pt x="6617" y="7867"/>
                </a:lnTo>
                <a:lnTo>
                  <a:pt x="6066" y="7753"/>
                </a:lnTo>
                <a:lnTo>
                  <a:pt x="4533" y="7089"/>
                </a:lnTo>
                <a:lnTo>
                  <a:pt x="3904" y="6653"/>
                </a:lnTo>
                <a:lnTo>
                  <a:pt x="3511" y="6150"/>
                </a:lnTo>
                <a:lnTo>
                  <a:pt x="3550" y="5130"/>
                </a:lnTo>
                <a:lnTo>
                  <a:pt x="3786" y="4626"/>
                </a:lnTo>
                <a:lnTo>
                  <a:pt x="4101" y="4111"/>
                </a:lnTo>
                <a:lnTo>
                  <a:pt x="4926" y="3092"/>
                </a:lnTo>
                <a:lnTo>
                  <a:pt x="5791" y="2279"/>
                </a:lnTo>
                <a:lnTo>
                  <a:pt x="5988" y="1328"/>
                </a:lnTo>
                <a:lnTo>
                  <a:pt x="3216" y="45"/>
                </a:lnTo>
                <a:close/>
              </a:path>
              <a:path w="33654" h="38100">
                <a:moveTo>
                  <a:pt x="25684" y="37438"/>
                </a:moveTo>
                <a:lnTo>
                  <a:pt x="24191" y="37438"/>
                </a:lnTo>
                <a:lnTo>
                  <a:pt x="24426" y="37472"/>
                </a:lnTo>
                <a:lnTo>
                  <a:pt x="25135" y="37472"/>
                </a:lnTo>
                <a:lnTo>
                  <a:pt x="25684" y="37438"/>
                </a:lnTo>
                <a:close/>
              </a:path>
              <a:path w="33654" h="38100">
                <a:moveTo>
                  <a:pt x="30717" y="3092"/>
                </a:moveTo>
                <a:lnTo>
                  <a:pt x="28240" y="4695"/>
                </a:lnTo>
                <a:lnTo>
                  <a:pt x="27022" y="5371"/>
                </a:lnTo>
                <a:lnTo>
                  <a:pt x="25803" y="5955"/>
                </a:lnTo>
                <a:lnTo>
                  <a:pt x="25449" y="6150"/>
                </a:lnTo>
                <a:lnTo>
                  <a:pt x="24820" y="6424"/>
                </a:lnTo>
                <a:lnTo>
                  <a:pt x="23365" y="7008"/>
                </a:lnTo>
                <a:lnTo>
                  <a:pt x="23168" y="7054"/>
                </a:lnTo>
                <a:lnTo>
                  <a:pt x="23011" y="7089"/>
                </a:lnTo>
                <a:lnTo>
                  <a:pt x="22749" y="7203"/>
                </a:lnTo>
                <a:lnTo>
                  <a:pt x="21164" y="7719"/>
                </a:lnTo>
                <a:lnTo>
                  <a:pt x="20888" y="7753"/>
                </a:lnTo>
                <a:lnTo>
                  <a:pt x="20416" y="7913"/>
                </a:lnTo>
                <a:lnTo>
                  <a:pt x="20062" y="7993"/>
                </a:lnTo>
                <a:lnTo>
                  <a:pt x="19826" y="8028"/>
                </a:lnTo>
                <a:lnTo>
                  <a:pt x="19591" y="8108"/>
                </a:lnTo>
                <a:lnTo>
                  <a:pt x="19237" y="8188"/>
                </a:lnTo>
                <a:lnTo>
                  <a:pt x="19001" y="8222"/>
                </a:lnTo>
                <a:lnTo>
                  <a:pt x="18843" y="8222"/>
                </a:lnTo>
                <a:lnTo>
                  <a:pt x="18647" y="8303"/>
                </a:lnTo>
                <a:lnTo>
                  <a:pt x="18372" y="8337"/>
                </a:lnTo>
                <a:lnTo>
                  <a:pt x="18214" y="8337"/>
                </a:lnTo>
                <a:lnTo>
                  <a:pt x="17978" y="8417"/>
                </a:lnTo>
                <a:lnTo>
                  <a:pt x="17743" y="8417"/>
                </a:lnTo>
                <a:lnTo>
                  <a:pt x="17507" y="8463"/>
                </a:lnTo>
                <a:lnTo>
                  <a:pt x="17271" y="8497"/>
                </a:lnTo>
                <a:lnTo>
                  <a:pt x="16171" y="8658"/>
                </a:lnTo>
                <a:lnTo>
                  <a:pt x="15188" y="8738"/>
                </a:lnTo>
                <a:lnTo>
                  <a:pt x="14284" y="8772"/>
                </a:lnTo>
                <a:lnTo>
                  <a:pt x="33097" y="8772"/>
                </a:lnTo>
                <a:lnTo>
                  <a:pt x="33340" y="5600"/>
                </a:lnTo>
                <a:lnTo>
                  <a:pt x="33437" y="4626"/>
                </a:lnTo>
                <a:lnTo>
                  <a:pt x="33392" y="3882"/>
                </a:lnTo>
                <a:lnTo>
                  <a:pt x="30717" y="3092"/>
                </a:lnTo>
                <a:close/>
              </a:path>
              <a:path w="33654" h="38100">
                <a:moveTo>
                  <a:pt x="3117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78804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3085" y="154939"/>
                </a:moveTo>
                <a:lnTo>
                  <a:pt x="2849" y="158749"/>
                </a:lnTo>
                <a:lnTo>
                  <a:pt x="3282" y="158749"/>
                </a:lnTo>
                <a:lnTo>
                  <a:pt x="3085" y="154939"/>
                </a:lnTo>
                <a:close/>
              </a:path>
              <a:path w="61595" h="158750">
                <a:moveTo>
                  <a:pt x="47353" y="90169"/>
                </a:moveTo>
                <a:lnTo>
                  <a:pt x="11971" y="90169"/>
                </a:lnTo>
                <a:lnTo>
                  <a:pt x="11223" y="91439"/>
                </a:lnTo>
                <a:lnTo>
                  <a:pt x="9809" y="93979"/>
                </a:lnTo>
                <a:lnTo>
                  <a:pt x="8472" y="96519"/>
                </a:lnTo>
                <a:lnTo>
                  <a:pt x="7293" y="97789"/>
                </a:lnTo>
                <a:lnTo>
                  <a:pt x="5209" y="101599"/>
                </a:lnTo>
                <a:lnTo>
                  <a:pt x="3636" y="105409"/>
                </a:lnTo>
                <a:lnTo>
                  <a:pt x="1827" y="109219"/>
                </a:lnTo>
                <a:lnTo>
                  <a:pt x="1434" y="111759"/>
                </a:lnTo>
                <a:lnTo>
                  <a:pt x="1120" y="114299"/>
                </a:lnTo>
                <a:lnTo>
                  <a:pt x="845" y="115569"/>
                </a:lnTo>
                <a:lnTo>
                  <a:pt x="608" y="118109"/>
                </a:lnTo>
                <a:lnTo>
                  <a:pt x="255" y="123189"/>
                </a:lnTo>
                <a:lnTo>
                  <a:pt x="97" y="126999"/>
                </a:lnTo>
                <a:lnTo>
                  <a:pt x="0" y="143509"/>
                </a:lnTo>
                <a:lnTo>
                  <a:pt x="98" y="147319"/>
                </a:lnTo>
                <a:lnTo>
                  <a:pt x="1042" y="148589"/>
                </a:lnTo>
                <a:lnTo>
                  <a:pt x="1749" y="149859"/>
                </a:lnTo>
                <a:lnTo>
                  <a:pt x="2889" y="154939"/>
                </a:lnTo>
                <a:lnTo>
                  <a:pt x="3046" y="154939"/>
                </a:lnTo>
                <a:lnTo>
                  <a:pt x="2929" y="152399"/>
                </a:lnTo>
                <a:lnTo>
                  <a:pt x="3990" y="152399"/>
                </a:lnTo>
                <a:lnTo>
                  <a:pt x="5366" y="149859"/>
                </a:lnTo>
                <a:lnTo>
                  <a:pt x="7293" y="146049"/>
                </a:lnTo>
                <a:lnTo>
                  <a:pt x="8472" y="143509"/>
                </a:lnTo>
                <a:lnTo>
                  <a:pt x="10516" y="140969"/>
                </a:lnTo>
                <a:lnTo>
                  <a:pt x="26676" y="121919"/>
                </a:lnTo>
                <a:lnTo>
                  <a:pt x="26439" y="119379"/>
                </a:lnTo>
                <a:lnTo>
                  <a:pt x="26479" y="118109"/>
                </a:lnTo>
                <a:lnTo>
                  <a:pt x="26518" y="116839"/>
                </a:lnTo>
                <a:lnTo>
                  <a:pt x="26754" y="116839"/>
                </a:lnTo>
                <a:lnTo>
                  <a:pt x="27068" y="115569"/>
                </a:lnTo>
                <a:lnTo>
                  <a:pt x="28090" y="115569"/>
                </a:lnTo>
                <a:lnTo>
                  <a:pt x="28405" y="114299"/>
                </a:lnTo>
                <a:lnTo>
                  <a:pt x="33712" y="114299"/>
                </a:lnTo>
                <a:lnTo>
                  <a:pt x="32808" y="109219"/>
                </a:lnTo>
                <a:lnTo>
                  <a:pt x="32651" y="106679"/>
                </a:lnTo>
                <a:lnTo>
                  <a:pt x="32612" y="104139"/>
                </a:lnTo>
                <a:lnTo>
                  <a:pt x="32769" y="102869"/>
                </a:lnTo>
                <a:lnTo>
                  <a:pt x="33162" y="100329"/>
                </a:lnTo>
                <a:lnTo>
                  <a:pt x="33437" y="100329"/>
                </a:lnTo>
                <a:lnTo>
                  <a:pt x="33792" y="99059"/>
                </a:lnTo>
                <a:lnTo>
                  <a:pt x="34224" y="99059"/>
                </a:lnTo>
                <a:lnTo>
                  <a:pt x="34734" y="97789"/>
                </a:lnTo>
                <a:lnTo>
                  <a:pt x="43696" y="97789"/>
                </a:lnTo>
                <a:lnTo>
                  <a:pt x="44018" y="96519"/>
                </a:lnTo>
                <a:lnTo>
                  <a:pt x="44214" y="95249"/>
                </a:lnTo>
                <a:lnTo>
                  <a:pt x="44685" y="93979"/>
                </a:lnTo>
                <a:lnTo>
                  <a:pt x="44996" y="93979"/>
                </a:lnTo>
                <a:lnTo>
                  <a:pt x="45582" y="92709"/>
                </a:lnTo>
                <a:lnTo>
                  <a:pt x="46054" y="91439"/>
                </a:lnTo>
                <a:lnTo>
                  <a:pt x="46330" y="91439"/>
                </a:lnTo>
                <a:lnTo>
                  <a:pt x="47353" y="90169"/>
                </a:lnTo>
                <a:close/>
              </a:path>
              <a:path w="61595" h="158750">
                <a:moveTo>
                  <a:pt x="3080" y="154849"/>
                </a:moveTo>
                <a:close/>
              </a:path>
              <a:path w="61595" h="158750">
                <a:moveTo>
                  <a:pt x="3990" y="152399"/>
                </a:moveTo>
                <a:lnTo>
                  <a:pt x="2929" y="152399"/>
                </a:lnTo>
                <a:lnTo>
                  <a:pt x="3046" y="153669"/>
                </a:lnTo>
                <a:lnTo>
                  <a:pt x="3080" y="154849"/>
                </a:lnTo>
                <a:lnTo>
                  <a:pt x="3990" y="152399"/>
                </a:lnTo>
                <a:close/>
              </a:path>
              <a:path w="61595" h="158750">
                <a:moveTo>
                  <a:pt x="43696" y="97789"/>
                </a:moveTo>
                <a:lnTo>
                  <a:pt x="40828" y="97789"/>
                </a:lnTo>
                <a:lnTo>
                  <a:pt x="42166" y="99059"/>
                </a:lnTo>
                <a:lnTo>
                  <a:pt x="43581" y="100329"/>
                </a:lnTo>
                <a:lnTo>
                  <a:pt x="43696" y="97789"/>
                </a:lnTo>
                <a:close/>
              </a:path>
              <a:path w="61595" h="158750">
                <a:moveTo>
                  <a:pt x="57024" y="91439"/>
                </a:moveTo>
                <a:lnTo>
                  <a:pt x="55529" y="91439"/>
                </a:lnTo>
                <a:lnTo>
                  <a:pt x="56081" y="92709"/>
                </a:lnTo>
                <a:lnTo>
                  <a:pt x="56553" y="92709"/>
                </a:lnTo>
                <a:lnTo>
                  <a:pt x="57024" y="91439"/>
                </a:lnTo>
                <a:close/>
              </a:path>
              <a:path w="61595" h="158750">
                <a:moveTo>
                  <a:pt x="58094" y="90169"/>
                </a:moveTo>
                <a:lnTo>
                  <a:pt x="54000" y="90169"/>
                </a:lnTo>
                <a:lnTo>
                  <a:pt x="54632" y="91439"/>
                </a:lnTo>
                <a:lnTo>
                  <a:pt x="57346" y="91439"/>
                </a:lnTo>
                <a:lnTo>
                  <a:pt x="58094" y="90169"/>
                </a:lnTo>
                <a:close/>
              </a:path>
              <a:path w="61595" h="158750">
                <a:moveTo>
                  <a:pt x="60210" y="54610"/>
                </a:moveTo>
                <a:lnTo>
                  <a:pt x="36189" y="54609"/>
                </a:lnTo>
                <a:lnTo>
                  <a:pt x="36150" y="58419"/>
                </a:lnTo>
                <a:lnTo>
                  <a:pt x="36072" y="59689"/>
                </a:lnTo>
                <a:lnTo>
                  <a:pt x="29545" y="72389"/>
                </a:lnTo>
                <a:lnTo>
                  <a:pt x="26950" y="76199"/>
                </a:lnTo>
                <a:lnTo>
                  <a:pt x="25221" y="77469"/>
                </a:lnTo>
                <a:lnTo>
                  <a:pt x="22744" y="80009"/>
                </a:lnTo>
                <a:lnTo>
                  <a:pt x="21289" y="81279"/>
                </a:lnTo>
                <a:lnTo>
                  <a:pt x="20070" y="82549"/>
                </a:lnTo>
                <a:lnTo>
                  <a:pt x="18222" y="83819"/>
                </a:lnTo>
                <a:lnTo>
                  <a:pt x="17122" y="85089"/>
                </a:lnTo>
                <a:lnTo>
                  <a:pt x="16178" y="85089"/>
                </a:lnTo>
                <a:lnTo>
                  <a:pt x="14409" y="87629"/>
                </a:lnTo>
                <a:lnTo>
                  <a:pt x="12758" y="90169"/>
                </a:lnTo>
                <a:lnTo>
                  <a:pt x="50423" y="90169"/>
                </a:lnTo>
                <a:lnTo>
                  <a:pt x="51090" y="88899"/>
                </a:lnTo>
                <a:lnTo>
                  <a:pt x="58933" y="88899"/>
                </a:lnTo>
                <a:lnTo>
                  <a:pt x="61509" y="73660"/>
                </a:lnTo>
                <a:lnTo>
                  <a:pt x="61429" y="66040"/>
                </a:lnTo>
                <a:lnTo>
                  <a:pt x="61072" y="60960"/>
                </a:lnTo>
                <a:lnTo>
                  <a:pt x="60796" y="58420"/>
                </a:lnTo>
                <a:lnTo>
                  <a:pt x="60210" y="54610"/>
                </a:lnTo>
                <a:close/>
              </a:path>
              <a:path w="61595" h="158750">
                <a:moveTo>
                  <a:pt x="58933" y="88899"/>
                </a:moveTo>
                <a:lnTo>
                  <a:pt x="51090" y="88899"/>
                </a:lnTo>
                <a:lnTo>
                  <a:pt x="52068" y="90169"/>
                </a:lnTo>
                <a:lnTo>
                  <a:pt x="58519" y="90169"/>
                </a:lnTo>
                <a:lnTo>
                  <a:pt x="58933" y="88899"/>
                </a:lnTo>
                <a:close/>
              </a:path>
              <a:path w="61595" h="158750">
                <a:moveTo>
                  <a:pt x="44766" y="3810"/>
                </a:moveTo>
                <a:lnTo>
                  <a:pt x="40553" y="3809"/>
                </a:lnTo>
                <a:lnTo>
                  <a:pt x="41457" y="5080"/>
                </a:lnTo>
                <a:lnTo>
                  <a:pt x="42283" y="5080"/>
                </a:lnTo>
                <a:lnTo>
                  <a:pt x="42952" y="6350"/>
                </a:lnTo>
                <a:lnTo>
                  <a:pt x="43541" y="7620"/>
                </a:lnTo>
                <a:lnTo>
                  <a:pt x="44053" y="8890"/>
                </a:lnTo>
                <a:lnTo>
                  <a:pt x="44444" y="8890"/>
                </a:lnTo>
                <a:lnTo>
                  <a:pt x="45352" y="16510"/>
                </a:lnTo>
                <a:lnTo>
                  <a:pt x="44881" y="20319"/>
                </a:lnTo>
                <a:lnTo>
                  <a:pt x="44490" y="22859"/>
                </a:lnTo>
                <a:lnTo>
                  <a:pt x="44018" y="24129"/>
                </a:lnTo>
                <a:lnTo>
                  <a:pt x="43502" y="26669"/>
                </a:lnTo>
                <a:lnTo>
                  <a:pt x="42283" y="30479"/>
                </a:lnTo>
                <a:lnTo>
                  <a:pt x="41497" y="31749"/>
                </a:lnTo>
                <a:lnTo>
                  <a:pt x="39492" y="35559"/>
                </a:lnTo>
                <a:lnTo>
                  <a:pt x="36701" y="44449"/>
                </a:lnTo>
                <a:lnTo>
                  <a:pt x="36308" y="45719"/>
                </a:lnTo>
                <a:lnTo>
                  <a:pt x="36150" y="46989"/>
                </a:lnTo>
                <a:lnTo>
                  <a:pt x="36032" y="48259"/>
                </a:lnTo>
                <a:lnTo>
                  <a:pt x="35835" y="50799"/>
                </a:lnTo>
                <a:lnTo>
                  <a:pt x="35796" y="52069"/>
                </a:lnTo>
                <a:lnTo>
                  <a:pt x="35914" y="53339"/>
                </a:lnTo>
                <a:lnTo>
                  <a:pt x="36111" y="54609"/>
                </a:lnTo>
                <a:lnTo>
                  <a:pt x="36269" y="55879"/>
                </a:lnTo>
                <a:lnTo>
                  <a:pt x="36189" y="54609"/>
                </a:lnTo>
                <a:lnTo>
                  <a:pt x="60210" y="54610"/>
                </a:lnTo>
                <a:lnTo>
                  <a:pt x="59934" y="53340"/>
                </a:lnTo>
                <a:lnTo>
                  <a:pt x="59704" y="52070"/>
                </a:lnTo>
                <a:lnTo>
                  <a:pt x="59382" y="50800"/>
                </a:lnTo>
                <a:lnTo>
                  <a:pt x="58680" y="48260"/>
                </a:lnTo>
                <a:lnTo>
                  <a:pt x="58910" y="46990"/>
                </a:lnTo>
                <a:lnTo>
                  <a:pt x="59382" y="45720"/>
                </a:lnTo>
                <a:lnTo>
                  <a:pt x="59934" y="43180"/>
                </a:lnTo>
                <a:lnTo>
                  <a:pt x="60014" y="41910"/>
                </a:lnTo>
                <a:lnTo>
                  <a:pt x="60095" y="35560"/>
                </a:lnTo>
                <a:lnTo>
                  <a:pt x="59980" y="34290"/>
                </a:lnTo>
                <a:lnTo>
                  <a:pt x="59819" y="33020"/>
                </a:lnTo>
                <a:lnTo>
                  <a:pt x="59313" y="31750"/>
                </a:lnTo>
                <a:lnTo>
                  <a:pt x="58565" y="29210"/>
                </a:lnTo>
                <a:lnTo>
                  <a:pt x="54632" y="22860"/>
                </a:lnTo>
                <a:lnTo>
                  <a:pt x="54310" y="21590"/>
                </a:lnTo>
                <a:lnTo>
                  <a:pt x="53172" y="21590"/>
                </a:lnTo>
                <a:lnTo>
                  <a:pt x="51723" y="19050"/>
                </a:lnTo>
                <a:lnTo>
                  <a:pt x="50423" y="16510"/>
                </a:lnTo>
                <a:lnTo>
                  <a:pt x="49676" y="16510"/>
                </a:lnTo>
                <a:lnTo>
                  <a:pt x="49097" y="15240"/>
                </a:lnTo>
                <a:lnTo>
                  <a:pt x="48066" y="15240"/>
                </a:lnTo>
                <a:lnTo>
                  <a:pt x="48020" y="13970"/>
                </a:lnTo>
                <a:lnTo>
                  <a:pt x="47790" y="11430"/>
                </a:lnTo>
                <a:lnTo>
                  <a:pt x="47595" y="10160"/>
                </a:lnTo>
                <a:lnTo>
                  <a:pt x="47043" y="8890"/>
                </a:lnTo>
                <a:lnTo>
                  <a:pt x="46652" y="7620"/>
                </a:lnTo>
                <a:lnTo>
                  <a:pt x="46215" y="6350"/>
                </a:lnTo>
                <a:lnTo>
                  <a:pt x="45939" y="6350"/>
                </a:lnTo>
                <a:lnTo>
                  <a:pt x="45709" y="5080"/>
                </a:lnTo>
                <a:lnTo>
                  <a:pt x="44766" y="3810"/>
                </a:lnTo>
                <a:close/>
              </a:path>
              <a:path w="61595" h="158750">
                <a:moveTo>
                  <a:pt x="47940" y="12700"/>
                </a:moveTo>
                <a:lnTo>
                  <a:pt x="48066" y="15240"/>
                </a:lnTo>
                <a:lnTo>
                  <a:pt x="49097" y="15240"/>
                </a:lnTo>
                <a:lnTo>
                  <a:pt x="47940" y="12700"/>
                </a:lnTo>
                <a:close/>
              </a:path>
              <a:path w="61595" h="158750">
                <a:moveTo>
                  <a:pt x="39728" y="0"/>
                </a:moveTo>
                <a:lnTo>
                  <a:pt x="39492" y="0"/>
                </a:lnTo>
                <a:lnTo>
                  <a:pt x="39256" y="1269"/>
                </a:lnTo>
                <a:lnTo>
                  <a:pt x="38391" y="2539"/>
                </a:lnTo>
                <a:lnTo>
                  <a:pt x="39531" y="3809"/>
                </a:lnTo>
                <a:lnTo>
                  <a:pt x="44053" y="3810"/>
                </a:lnTo>
                <a:lnTo>
                  <a:pt x="43659" y="2540"/>
                </a:lnTo>
                <a:lnTo>
                  <a:pt x="42362" y="2540"/>
                </a:lnTo>
                <a:lnTo>
                  <a:pt x="40868" y="1270"/>
                </a:lnTo>
                <a:lnTo>
                  <a:pt x="39728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77488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5" h="147320">
                <a:moveTo>
                  <a:pt x="51263" y="88803"/>
                </a:moveTo>
                <a:lnTo>
                  <a:pt x="1610" y="88803"/>
                </a:lnTo>
                <a:lnTo>
                  <a:pt x="1532" y="89112"/>
                </a:lnTo>
                <a:lnTo>
                  <a:pt x="0" y="104619"/>
                </a:lnTo>
                <a:lnTo>
                  <a:pt x="113" y="105833"/>
                </a:lnTo>
                <a:lnTo>
                  <a:pt x="2003" y="114054"/>
                </a:lnTo>
                <a:lnTo>
                  <a:pt x="2790" y="117578"/>
                </a:lnTo>
                <a:lnTo>
                  <a:pt x="3379" y="119654"/>
                </a:lnTo>
                <a:lnTo>
                  <a:pt x="3497" y="119967"/>
                </a:lnTo>
                <a:lnTo>
                  <a:pt x="3930" y="121455"/>
                </a:lnTo>
                <a:lnTo>
                  <a:pt x="15567" y="146748"/>
                </a:lnTo>
                <a:lnTo>
                  <a:pt x="16629" y="146709"/>
                </a:lnTo>
                <a:lnTo>
                  <a:pt x="17768" y="146630"/>
                </a:lnTo>
                <a:lnTo>
                  <a:pt x="19026" y="146630"/>
                </a:lnTo>
                <a:lnTo>
                  <a:pt x="20325" y="146591"/>
                </a:lnTo>
                <a:lnTo>
                  <a:pt x="26257" y="146591"/>
                </a:lnTo>
                <a:lnTo>
                  <a:pt x="25867" y="146239"/>
                </a:lnTo>
                <a:lnTo>
                  <a:pt x="24019" y="142285"/>
                </a:lnTo>
                <a:lnTo>
                  <a:pt x="24138" y="139896"/>
                </a:lnTo>
                <a:lnTo>
                  <a:pt x="24413" y="138996"/>
                </a:lnTo>
                <a:lnTo>
                  <a:pt x="28031" y="135354"/>
                </a:lnTo>
                <a:lnTo>
                  <a:pt x="25474" y="133592"/>
                </a:lnTo>
                <a:lnTo>
                  <a:pt x="13090" y="123765"/>
                </a:lnTo>
                <a:lnTo>
                  <a:pt x="28152" y="123765"/>
                </a:lnTo>
                <a:lnTo>
                  <a:pt x="28227" y="122434"/>
                </a:lnTo>
                <a:lnTo>
                  <a:pt x="38370" y="104619"/>
                </a:lnTo>
                <a:lnTo>
                  <a:pt x="44465" y="97060"/>
                </a:lnTo>
                <a:lnTo>
                  <a:pt x="49140" y="91345"/>
                </a:lnTo>
                <a:lnTo>
                  <a:pt x="51263" y="88803"/>
                </a:lnTo>
                <a:close/>
              </a:path>
              <a:path w="64135" h="147320">
                <a:moveTo>
                  <a:pt x="26257" y="146591"/>
                </a:moveTo>
                <a:lnTo>
                  <a:pt x="21740" y="146591"/>
                </a:lnTo>
                <a:lnTo>
                  <a:pt x="24767" y="146670"/>
                </a:lnTo>
                <a:lnTo>
                  <a:pt x="26457" y="146748"/>
                </a:lnTo>
                <a:lnTo>
                  <a:pt x="26257" y="146591"/>
                </a:lnTo>
                <a:close/>
              </a:path>
              <a:path w="64135" h="147320">
                <a:moveTo>
                  <a:pt x="28152" y="123765"/>
                </a:moveTo>
                <a:lnTo>
                  <a:pt x="13090" y="123765"/>
                </a:lnTo>
                <a:lnTo>
                  <a:pt x="14152" y="124744"/>
                </a:lnTo>
                <a:lnTo>
                  <a:pt x="17061" y="127210"/>
                </a:lnTo>
                <a:lnTo>
                  <a:pt x="28031" y="135354"/>
                </a:lnTo>
                <a:lnTo>
                  <a:pt x="29249" y="135119"/>
                </a:lnTo>
                <a:lnTo>
                  <a:pt x="30664" y="134963"/>
                </a:lnTo>
                <a:lnTo>
                  <a:pt x="28187" y="125331"/>
                </a:lnTo>
                <a:lnTo>
                  <a:pt x="28152" y="123765"/>
                </a:lnTo>
                <a:close/>
              </a:path>
              <a:path w="64135" h="147320">
                <a:moveTo>
                  <a:pt x="1555" y="88984"/>
                </a:moveTo>
                <a:lnTo>
                  <a:pt x="1516" y="89112"/>
                </a:lnTo>
                <a:lnTo>
                  <a:pt x="1555" y="88984"/>
                </a:lnTo>
                <a:close/>
              </a:path>
              <a:path w="64135" h="147320">
                <a:moveTo>
                  <a:pt x="62898" y="19068"/>
                </a:moveTo>
                <a:lnTo>
                  <a:pt x="59444" y="19068"/>
                </a:lnTo>
                <a:lnTo>
                  <a:pt x="59364" y="19503"/>
                </a:lnTo>
                <a:lnTo>
                  <a:pt x="37702" y="52315"/>
                </a:lnTo>
                <a:lnTo>
                  <a:pt x="29249" y="58373"/>
                </a:lnTo>
                <a:lnTo>
                  <a:pt x="24689" y="61591"/>
                </a:lnTo>
                <a:lnTo>
                  <a:pt x="1555" y="88984"/>
                </a:lnTo>
                <a:lnTo>
                  <a:pt x="1610" y="88803"/>
                </a:lnTo>
                <a:lnTo>
                  <a:pt x="51263" y="88803"/>
                </a:lnTo>
                <a:lnTo>
                  <a:pt x="57984" y="81244"/>
                </a:lnTo>
                <a:lnTo>
                  <a:pt x="58887" y="79950"/>
                </a:lnTo>
                <a:lnTo>
                  <a:pt x="63929" y="68280"/>
                </a:lnTo>
                <a:lnTo>
                  <a:pt x="63848" y="66058"/>
                </a:lnTo>
                <a:lnTo>
                  <a:pt x="63687" y="65382"/>
                </a:lnTo>
                <a:lnTo>
                  <a:pt x="63492" y="64878"/>
                </a:lnTo>
                <a:lnTo>
                  <a:pt x="63136" y="64214"/>
                </a:lnTo>
                <a:lnTo>
                  <a:pt x="62986" y="64019"/>
                </a:lnTo>
                <a:lnTo>
                  <a:pt x="62364" y="61591"/>
                </a:lnTo>
                <a:lnTo>
                  <a:pt x="59855" y="36487"/>
                </a:lnTo>
                <a:lnTo>
                  <a:pt x="60077" y="32845"/>
                </a:lnTo>
                <a:lnTo>
                  <a:pt x="60340" y="30269"/>
                </a:lnTo>
                <a:lnTo>
                  <a:pt x="60548" y="28585"/>
                </a:lnTo>
                <a:lnTo>
                  <a:pt x="61125" y="25218"/>
                </a:lnTo>
                <a:lnTo>
                  <a:pt x="60698" y="25218"/>
                </a:lnTo>
                <a:lnTo>
                  <a:pt x="61526" y="23294"/>
                </a:lnTo>
                <a:lnTo>
                  <a:pt x="62584" y="20752"/>
                </a:lnTo>
                <a:lnTo>
                  <a:pt x="62860" y="19812"/>
                </a:lnTo>
                <a:lnTo>
                  <a:pt x="62898" y="19068"/>
                </a:lnTo>
                <a:close/>
              </a:path>
              <a:path w="64135" h="147320">
                <a:moveTo>
                  <a:pt x="61445" y="23809"/>
                </a:moveTo>
                <a:lnTo>
                  <a:pt x="61018" y="24588"/>
                </a:lnTo>
                <a:lnTo>
                  <a:pt x="60893" y="24863"/>
                </a:lnTo>
                <a:lnTo>
                  <a:pt x="60698" y="25218"/>
                </a:lnTo>
                <a:lnTo>
                  <a:pt x="61125" y="25218"/>
                </a:lnTo>
                <a:lnTo>
                  <a:pt x="61272" y="24508"/>
                </a:lnTo>
                <a:lnTo>
                  <a:pt x="61411" y="24004"/>
                </a:lnTo>
                <a:lnTo>
                  <a:pt x="61445" y="23809"/>
                </a:lnTo>
                <a:close/>
              </a:path>
              <a:path w="64135" h="147320">
                <a:moveTo>
                  <a:pt x="59364" y="19246"/>
                </a:moveTo>
                <a:lnTo>
                  <a:pt x="59254" y="19503"/>
                </a:lnTo>
                <a:lnTo>
                  <a:pt x="59364" y="19246"/>
                </a:lnTo>
                <a:close/>
              </a:path>
              <a:path w="64135" h="147320">
                <a:moveTo>
                  <a:pt x="58191" y="0"/>
                </a:moveTo>
                <a:lnTo>
                  <a:pt x="55626" y="2393"/>
                </a:lnTo>
                <a:lnTo>
                  <a:pt x="56063" y="2897"/>
                </a:lnTo>
                <a:lnTo>
                  <a:pt x="56454" y="3412"/>
                </a:lnTo>
                <a:lnTo>
                  <a:pt x="59364" y="19246"/>
                </a:lnTo>
                <a:lnTo>
                  <a:pt x="59444" y="19068"/>
                </a:lnTo>
                <a:lnTo>
                  <a:pt x="62898" y="19068"/>
                </a:lnTo>
                <a:lnTo>
                  <a:pt x="62787" y="12769"/>
                </a:lnTo>
                <a:lnTo>
                  <a:pt x="62515" y="10421"/>
                </a:lnTo>
                <a:lnTo>
                  <a:pt x="58731" y="584"/>
                </a:lnTo>
                <a:lnTo>
                  <a:pt x="58191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49965" y="260326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10" h="59054">
                <a:moveTo>
                  <a:pt x="45199" y="55626"/>
                </a:moveTo>
                <a:lnTo>
                  <a:pt x="32632" y="55626"/>
                </a:lnTo>
                <a:lnTo>
                  <a:pt x="32868" y="56261"/>
                </a:lnTo>
                <a:lnTo>
                  <a:pt x="33182" y="56896"/>
                </a:lnTo>
                <a:lnTo>
                  <a:pt x="33536" y="57404"/>
                </a:lnTo>
                <a:lnTo>
                  <a:pt x="33929" y="57785"/>
                </a:lnTo>
                <a:lnTo>
                  <a:pt x="34362" y="58039"/>
                </a:lnTo>
                <a:lnTo>
                  <a:pt x="34794" y="58420"/>
                </a:lnTo>
                <a:lnTo>
                  <a:pt x="35265" y="58547"/>
                </a:lnTo>
                <a:lnTo>
                  <a:pt x="35777" y="58801"/>
                </a:lnTo>
                <a:lnTo>
                  <a:pt x="38411" y="58801"/>
                </a:lnTo>
                <a:lnTo>
                  <a:pt x="39512" y="58547"/>
                </a:lnTo>
                <a:lnTo>
                  <a:pt x="41123" y="57912"/>
                </a:lnTo>
                <a:lnTo>
                  <a:pt x="42146" y="57404"/>
                </a:lnTo>
                <a:lnTo>
                  <a:pt x="43051" y="57023"/>
                </a:lnTo>
                <a:lnTo>
                  <a:pt x="43876" y="56515"/>
                </a:lnTo>
                <a:lnTo>
                  <a:pt x="45055" y="55753"/>
                </a:lnTo>
                <a:lnTo>
                  <a:pt x="45199" y="55626"/>
                </a:lnTo>
                <a:close/>
              </a:path>
              <a:path w="67310" h="59054">
                <a:moveTo>
                  <a:pt x="6566" y="29590"/>
                </a:moveTo>
                <a:lnTo>
                  <a:pt x="5386" y="29717"/>
                </a:lnTo>
                <a:lnTo>
                  <a:pt x="3499" y="30225"/>
                </a:lnTo>
                <a:lnTo>
                  <a:pt x="2751" y="30733"/>
                </a:lnTo>
                <a:lnTo>
                  <a:pt x="2398" y="30860"/>
                </a:lnTo>
                <a:lnTo>
                  <a:pt x="0" y="38099"/>
                </a:lnTo>
                <a:lnTo>
                  <a:pt x="118" y="39115"/>
                </a:lnTo>
                <a:lnTo>
                  <a:pt x="9789" y="48894"/>
                </a:lnTo>
                <a:lnTo>
                  <a:pt x="10418" y="49148"/>
                </a:lnTo>
                <a:lnTo>
                  <a:pt x="12856" y="49783"/>
                </a:lnTo>
                <a:lnTo>
                  <a:pt x="13563" y="49910"/>
                </a:lnTo>
                <a:lnTo>
                  <a:pt x="13878" y="51180"/>
                </a:lnTo>
                <a:lnTo>
                  <a:pt x="24100" y="58292"/>
                </a:lnTo>
                <a:lnTo>
                  <a:pt x="26537" y="57911"/>
                </a:lnTo>
                <a:lnTo>
                  <a:pt x="28032" y="57531"/>
                </a:lnTo>
                <a:lnTo>
                  <a:pt x="29408" y="57023"/>
                </a:lnTo>
                <a:lnTo>
                  <a:pt x="31924" y="56007"/>
                </a:lnTo>
                <a:lnTo>
                  <a:pt x="32632" y="55626"/>
                </a:lnTo>
                <a:lnTo>
                  <a:pt x="45199" y="55626"/>
                </a:lnTo>
                <a:lnTo>
                  <a:pt x="45488" y="55372"/>
                </a:lnTo>
                <a:lnTo>
                  <a:pt x="46942" y="54483"/>
                </a:lnTo>
                <a:lnTo>
                  <a:pt x="47690" y="54229"/>
                </a:lnTo>
                <a:lnTo>
                  <a:pt x="48437" y="53848"/>
                </a:lnTo>
                <a:lnTo>
                  <a:pt x="49931" y="53340"/>
                </a:lnTo>
                <a:lnTo>
                  <a:pt x="51386" y="53213"/>
                </a:lnTo>
                <a:lnTo>
                  <a:pt x="52132" y="53086"/>
                </a:lnTo>
                <a:lnTo>
                  <a:pt x="65058" y="47498"/>
                </a:lnTo>
                <a:lnTo>
                  <a:pt x="65048" y="44704"/>
                </a:lnTo>
                <a:lnTo>
                  <a:pt x="64870" y="43942"/>
                </a:lnTo>
                <a:lnTo>
                  <a:pt x="64714" y="42926"/>
                </a:lnTo>
                <a:lnTo>
                  <a:pt x="64634" y="41529"/>
                </a:lnTo>
                <a:lnTo>
                  <a:pt x="64163" y="41148"/>
                </a:lnTo>
                <a:lnTo>
                  <a:pt x="64639" y="41148"/>
                </a:lnTo>
                <a:lnTo>
                  <a:pt x="64695" y="39624"/>
                </a:lnTo>
                <a:lnTo>
                  <a:pt x="61764" y="39624"/>
                </a:lnTo>
                <a:lnTo>
                  <a:pt x="60428" y="38735"/>
                </a:lnTo>
                <a:lnTo>
                  <a:pt x="57990" y="37592"/>
                </a:lnTo>
                <a:lnTo>
                  <a:pt x="57598" y="37465"/>
                </a:lnTo>
                <a:lnTo>
                  <a:pt x="57244" y="37465"/>
                </a:lnTo>
                <a:lnTo>
                  <a:pt x="56418" y="37084"/>
                </a:lnTo>
                <a:lnTo>
                  <a:pt x="52089" y="32639"/>
                </a:lnTo>
                <a:lnTo>
                  <a:pt x="14743" y="32638"/>
                </a:lnTo>
                <a:lnTo>
                  <a:pt x="7195" y="29717"/>
                </a:lnTo>
                <a:lnTo>
                  <a:pt x="6566" y="29590"/>
                </a:lnTo>
                <a:close/>
              </a:path>
              <a:path w="67310" h="59054">
                <a:moveTo>
                  <a:pt x="63848" y="53086"/>
                </a:moveTo>
                <a:lnTo>
                  <a:pt x="54216" y="53086"/>
                </a:lnTo>
                <a:lnTo>
                  <a:pt x="55592" y="53213"/>
                </a:lnTo>
                <a:lnTo>
                  <a:pt x="56221" y="53340"/>
                </a:lnTo>
                <a:lnTo>
                  <a:pt x="56850" y="53594"/>
                </a:lnTo>
                <a:lnTo>
                  <a:pt x="58030" y="53848"/>
                </a:lnTo>
                <a:lnTo>
                  <a:pt x="59092" y="54229"/>
                </a:lnTo>
                <a:lnTo>
                  <a:pt x="60860" y="54991"/>
                </a:lnTo>
                <a:lnTo>
                  <a:pt x="62433" y="55880"/>
                </a:lnTo>
                <a:lnTo>
                  <a:pt x="63848" y="53086"/>
                </a:lnTo>
                <a:close/>
              </a:path>
              <a:path w="67310" h="59054">
                <a:moveTo>
                  <a:pt x="65048" y="44704"/>
                </a:moveTo>
                <a:lnTo>
                  <a:pt x="65107" y="44958"/>
                </a:lnTo>
                <a:lnTo>
                  <a:pt x="65048" y="44704"/>
                </a:lnTo>
                <a:close/>
              </a:path>
              <a:path w="67310" h="59054">
                <a:moveTo>
                  <a:pt x="64639" y="41148"/>
                </a:moveTo>
                <a:lnTo>
                  <a:pt x="64163" y="41148"/>
                </a:lnTo>
                <a:lnTo>
                  <a:pt x="64634" y="41275"/>
                </a:lnTo>
                <a:close/>
              </a:path>
              <a:path w="67310" h="59054">
                <a:moveTo>
                  <a:pt x="66915" y="29210"/>
                </a:moveTo>
                <a:lnTo>
                  <a:pt x="65185" y="30353"/>
                </a:lnTo>
                <a:lnTo>
                  <a:pt x="63652" y="31115"/>
                </a:lnTo>
                <a:lnTo>
                  <a:pt x="62315" y="31623"/>
                </a:lnTo>
                <a:lnTo>
                  <a:pt x="61214" y="31877"/>
                </a:lnTo>
                <a:lnTo>
                  <a:pt x="60311" y="32131"/>
                </a:lnTo>
                <a:lnTo>
                  <a:pt x="59191" y="32131"/>
                </a:lnTo>
                <a:lnTo>
                  <a:pt x="59406" y="33401"/>
                </a:lnTo>
                <a:lnTo>
                  <a:pt x="59680" y="34671"/>
                </a:lnTo>
                <a:lnTo>
                  <a:pt x="64695" y="39624"/>
                </a:lnTo>
                <a:lnTo>
                  <a:pt x="64794" y="38481"/>
                </a:lnTo>
                <a:lnTo>
                  <a:pt x="65067" y="36322"/>
                </a:lnTo>
                <a:lnTo>
                  <a:pt x="65812" y="32893"/>
                </a:lnTo>
                <a:lnTo>
                  <a:pt x="66915" y="29210"/>
                </a:lnTo>
                <a:close/>
              </a:path>
              <a:path w="67310" h="59054">
                <a:moveTo>
                  <a:pt x="12344" y="0"/>
                </a:moveTo>
                <a:lnTo>
                  <a:pt x="8531" y="1777"/>
                </a:lnTo>
                <a:lnTo>
                  <a:pt x="8334" y="2031"/>
                </a:lnTo>
                <a:lnTo>
                  <a:pt x="7785" y="3301"/>
                </a:lnTo>
                <a:lnTo>
                  <a:pt x="7470" y="4444"/>
                </a:lnTo>
                <a:lnTo>
                  <a:pt x="7061" y="6603"/>
                </a:lnTo>
                <a:lnTo>
                  <a:pt x="6959" y="10540"/>
                </a:lnTo>
                <a:lnTo>
                  <a:pt x="7104" y="11556"/>
                </a:lnTo>
                <a:lnTo>
                  <a:pt x="13563" y="20954"/>
                </a:lnTo>
                <a:lnTo>
                  <a:pt x="13170" y="22478"/>
                </a:lnTo>
                <a:lnTo>
                  <a:pt x="13014" y="23240"/>
                </a:lnTo>
                <a:lnTo>
                  <a:pt x="12895" y="24002"/>
                </a:lnTo>
                <a:lnTo>
                  <a:pt x="12777" y="27939"/>
                </a:lnTo>
                <a:lnTo>
                  <a:pt x="13014" y="29209"/>
                </a:lnTo>
                <a:lnTo>
                  <a:pt x="52089" y="32639"/>
                </a:lnTo>
                <a:lnTo>
                  <a:pt x="51722" y="31877"/>
                </a:lnTo>
                <a:lnTo>
                  <a:pt x="51267" y="30480"/>
                </a:lnTo>
                <a:lnTo>
                  <a:pt x="50913" y="28702"/>
                </a:lnTo>
                <a:lnTo>
                  <a:pt x="50953" y="24892"/>
                </a:lnTo>
                <a:lnTo>
                  <a:pt x="51150" y="23622"/>
                </a:lnTo>
                <a:lnTo>
                  <a:pt x="51267" y="23241"/>
                </a:lnTo>
                <a:lnTo>
                  <a:pt x="51032" y="21971"/>
                </a:lnTo>
                <a:lnTo>
                  <a:pt x="38175" y="15240"/>
                </a:lnTo>
                <a:lnTo>
                  <a:pt x="37429" y="13843"/>
                </a:lnTo>
                <a:lnTo>
                  <a:pt x="22213" y="7874"/>
                </a:lnTo>
                <a:lnTo>
                  <a:pt x="20640" y="6096"/>
                </a:lnTo>
                <a:lnTo>
                  <a:pt x="19068" y="4445"/>
                </a:lnTo>
                <a:lnTo>
                  <a:pt x="18124" y="3556"/>
                </a:lnTo>
                <a:lnTo>
                  <a:pt x="17220" y="2794"/>
                </a:lnTo>
                <a:lnTo>
                  <a:pt x="16395" y="2032"/>
                </a:lnTo>
                <a:lnTo>
                  <a:pt x="14861" y="1016"/>
                </a:lnTo>
                <a:lnTo>
                  <a:pt x="14153" y="635"/>
                </a:lnTo>
                <a:lnTo>
                  <a:pt x="13524" y="381"/>
                </a:lnTo>
                <a:lnTo>
                  <a:pt x="12344" y="0"/>
                </a:lnTo>
                <a:close/>
              </a:path>
              <a:path w="67310" h="59054">
                <a:moveTo>
                  <a:pt x="59170" y="32004"/>
                </a:moveTo>
                <a:lnTo>
                  <a:pt x="59288" y="32131"/>
                </a:lnTo>
                <a:lnTo>
                  <a:pt x="59170" y="32004"/>
                </a:lnTo>
                <a:close/>
              </a:path>
              <a:path w="67310" h="59054">
                <a:moveTo>
                  <a:pt x="43365" y="13970"/>
                </a:moveTo>
                <a:lnTo>
                  <a:pt x="38175" y="15240"/>
                </a:lnTo>
                <a:lnTo>
                  <a:pt x="47424" y="15240"/>
                </a:lnTo>
                <a:lnTo>
                  <a:pt x="47296" y="15113"/>
                </a:lnTo>
                <a:lnTo>
                  <a:pt x="45055" y="14097"/>
                </a:lnTo>
                <a:lnTo>
                  <a:pt x="44505" y="14097"/>
                </a:lnTo>
                <a:lnTo>
                  <a:pt x="43365" y="13970"/>
                </a:lnTo>
                <a:close/>
              </a:path>
              <a:path w="67310" h="59054">
                <a:moveTo>
                  <a:pt x="28346" y="6096"/>
                </a:moveTo>
                <a:lnTo>
                  <a:pt x="26617" y="6096"/>
                </a:lnTo>
                <a:lnTo>
                  <a:pt x="25633" y="6223"/>
                </a:lnTo>
                <a:lnTo>
                  <a:pt x="24297" y="6604"/>
                </a:lnTo>
                <a:lnTo>
                  <a:pt x="23943" y="6858"/>
                </a:lnTo>
                <a:lnTo>
                  <a:pt x="23589" y="6985"/>
                </a:lnTo>
                <a:lnTo>
                  <a:pt x="22566" y="7620"/>
                </a:lnTo>
                <a:lnTo>
                  <a:pt x="22331" y="7874"/>
                </a:lnTo>
                <a:lnTo>
                  <a:pt x="32297" y="7874"/>
                </a:lnTo>
                <a:lnTo>
                  <a:pt x="31610" y="7366"/>
                </a:lnTo>
                <a:lnTo>
                  <a:pt x="30901" y="6985"/>
                </a:lnTo>
                <a:lnTo>
                  <a:pt x="29604" y="6350"/>
                </a:lnTo>
                <a:lnTo>
                  <a:pt x="28346" y="6096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90578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7047" y="14292"/>
                </a:moveTo>
                <a:lnTo>
                  <a:pt x="6054" y="14292"/>
                </a:lnTo>
                <a:lnTo>
                  <a:pt x="6644" y="14602"/>
                </a:lnTo>
                <a:lnTo>
                  <a:pt x="7047" y="14292"/>
                </a:lnTo>
                <a:close/>
              </a:path>
              <a:path w="19050" h="14604">
                <a:moveTo>
                  <a:pt x="7037" y="0"/>
                </a:moveTo>
                <a:lnTo>
                  <a:pt x="1218" y="5680"/>
                </a:lnTo>
                <a:lnTo>
                  <a:pt x="825" y="6424"/>
                </a:lnTo>
                <a:lnTo>
                  <a:pt x="235" y="7753"/>
                </a:lnTo>
                <a:lnTo>
                  <a:pt x="78" y="8383"/>
                </a:lnTo>
                <a:lnTo>
                  <a:pt x="0" y="10456"/>
                </a:lnTo>
                <a:lnTo>
                  <a:pt x="118" y="10879"/>
                </a:lnTo>
                <a:lnTo>
                  <a:pt x="3145" y="13662"/>
                </a:lnTo>
                <a:lnTo>
                  <a:pt x="3499" y="13823"/>
                </a:lnTo>
                <a:lnTo>
                  <a:pt x="4954" y="14246"/>
                </a:lnTo>
                <a:lnTo>
                  <a:pt x="6015" y="14453"/>
                </a:lnTo>
                <a:lnTo>
                  <a:pt x="6408" y="14487"/>
                </a:lnTo>
                <a:lnTo>
                  <a:pt x="6206" y="14372"/>
                </a:lnTo>
                <a:lnTo>
                  <a:pt x="6015" y="14292"/>
                </a:lnTo>
                <a:lnTo>
                  <a:pt x="7047" y="14292"/>
                </a:lnTo>
                <a:lnTo>
                  <a:pt x="18448" y="3012"/>
                </a:lnTo>
                <a:lnTo>
                  <a:pt x="13721" y="3012"/>
                </a:lnTo>
                <a:lnTo>
                  <a:pt x="11879" y="1649"/>
                </a:lnTo>
                <a:lnTo>
                  <a:pt x="7627" y="34"/>
                </a:lnTo>
                <a:lnTo>
                  <a:pt x="7037" y="0"/>
                </a:lnTo>
                <a:close/>
              </a:path>
              <a:path w="19050" h="14604">
                <a:moveTo>
                  <a:pt x="16630" y="2118"/>
                </a:moveTo>
                <a:lnTo>
                  <a:pt x="13721" y="3012"/>
                </a:lnTo>
                <a:lnTo>
                  <a:pt x="18448" y="3012"/>
                </a:lnTo>
                <a:lnTo>
                  <a:pt x="18714" y="2668"/>
                </a:lnTo>
                <a:lnTo>
                  <a:pt x="18124" y="2427"/>
                </a:lnTo>
                <a:lnTo>
                  <a:pt x="17614" y="2267"/>
                </a:lnTo>
                <a:lnTo>
                  <a:pt x="16630" y="21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28931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4" h="187959">
                <a:moveTo>
                  <a:pt x="32632" y="186689"/>
                </a:moveTo>
                <a:lnTo>
                  <a:pt x="24022" y="186689"/>
                </a:lnTo>
                <a:lnTo>
                  <a:pt x="24533" y="187959"/>
                </a:lnTo>
                <a:lnTo>
                  <a:pt x="31767" y="187959"/>
                </a:lnTo>
                <a:lnTo>
                  <a:pt x="32632" y="186689"/>
                </a:lnTo>
                <a:close/>
              </a:path>
              <a:path w="120014" h="187959">
                <a:moveTo>
                  <a:pt x="34401" y="185419"/>
                </a:moveTo>
                <a:lnTo>
                  <a:pt x="22763" y="185419"/>
                </a:lnTo>
                <a:lnTo>
                  <a:pt x="23550" y="186689"/>
                </a:lnTo>
                <a:lnTo>
                  <a:pt x="33536" y="186689"/>
                </a:lnTo>
                <a:lnTo>
                  <a:pt x="34401" y="185419"/>
                </a:lnTo>
                <a:close/>
              </a:path>
              <a:path w="120014" h="187959">
                <a:moveTo>
                  <a:pt x="39512" y="180339"/>
                </a:moveTo>
                <a:lnTo>
                  <a:pt x="4364" y="180339"/>
                </a:lnTo>
                <a:lnTo>
                  <a:pt x="5032" y="181609"/>
                </a:lnTo>
                <a:lnTo>
                  <a:pt x="6605" y="181609"/>
                </a:lnTo>
                <a:lnTo>
                  <a:pt x="7548" y="182879"/>
                </a:lnTo>
                <a:lnTo>
                  <a:pt x="21388" y="182879"/>
                </a:lnTo>
                <a:lnTo>
                  <a:pt x="21742" y="184149"/>
                </a:lnTo>
                <a:lnTo>
                  <a:pt x="22174" y="185419"/>
                </a:lnTo>
                <a:lnTo>
                  <a:pt x="35306" y="185419"/>
                </a:lnTo>
                <a:lnTo>
                  <a:pt x="36171" y="184149"/>
                </a:lnTo>
                <a:lnTo>
                  <a:pt x="37035" y="184149"/>
                </a:lnTo>
                <a:lnTo>
                  <a:pt x="37900" y="182879"/>
                </a:lnTo>
                <a:lnTo>
                  <a:pt x="38726" y="181609"/>
                </a:lnTo>
                <a:lnTo>
                  <a:pt x="39512" y="180339"/>
                </a:lnTo>
                <a:close/>
              </a:path>
              <a:path w="120014" h="187959">
                <a:moveTo>
                  <a:pt x="21388" y="182879"/>
                </a:moveTo>
                <a:lnTo>
                  <a:pt x="11047" y="182879"/>
                </a:lnTo>
                <a:lnTo>
                  <a:pt x="12424" y="184149"/>
                </a:lnTo>
                <a:lnTo>
                  <a:pt x="17338" y="184149"/>
                </a:lnTo>
                <a:lnTo>
                  <a:pt x="21388" y="182879"/>
                </a:lnTo>
                <a:close/>
              </a:path>
              <a:path w="120014" h="187959">
                <a:moveTo>
                  <a:pt x="47493" y="181609"/>
                </a:moveTo>
                <a:lnTo>
                  <a:pt x="41399" y="181609"/>
                </a:lnTo>
                <a:lnTo>
                  <a:pt x="42579" y="182879"/>
                </a:lnTo>
                <a:lnTo>
                  <a:pt x="46432" y="182879"/>
                </a:lnTo>
                <a:lnTo>
                  <a:pt x="47493" y="181609"/>
                </a:lnTo>
                <a:close/>
              </a:path>
              <a:path w="120014" h="187959">
                <a:moveTo>
                  <a:pt x="49105" y="180339"/>
                </a:moveTo>
                <a:lnTo>
                  <a:pt x="39512" y="180339"/>
                </a:lnTo>
                <a:lnTo>
                  <a:pt x="39826" y="181609"/>
                </a:lnTo>
                <a:lnTo>
                  <a:pt x="48044" y="181609"/>
                </a:lnTo>
                <a:lnTo>
                  <a:pt x="49105" y="180339"/>
                </a:lnTo>
                <a:close/>
              </a:path>
              <a:path w="120014" h="187959">
                <a:moveTo>
                  <a:pt x="50167" y="179069"/>
                </a:moveTo>
                <a:lnTo>
                  <a:pt x="3263" y="179069"/>
                </a:lnTo>
                <a:lnTo>
                  <a:pt x="3774" y="180339"/>
                </a:lnTo>
                <a:lnTo>
                  <a:pt x="49655" y="180339"/>
                </a:lnTo>
                <a:lnTo>
                  <a:pt x="50167" y="179069"/>
                </a:lnTo>
                <a:close/>
              </a:path>
              <a:path w="120014" h="187959">
                <a:moveTo>
                  <a:pt x="52486" y="172719"/>
                </a:moveTo>
                <a:lnTo>
                  <a:pt x="1297" y="172719"/>
                </a:lnTo>
                <a:lnTo>
                  <a:pt x="1454" y="175259"/>
                </a:lnTo>
                <a:lnTo>
                  <a:pt x="1730" y="176529"/>
                </a:lnTo>
                <a:lnTo>
                  <a:pt x="1927" y="176529"/>
                </a:lnTo>
                <a:lnTo>
                  <a:pt x="2163" y="177799"/>
                </a:lnTo>
                <a:lnTo>
                  <a:pt x="2477" y="177799"/>
                </a:lnTo>
                <a:lnTo>
                  <a:pt x="2831" y="179069"/>
                </a:lnTo>
                <a:lnTo>
                  <a:pt x="50677" y="179069"/>
                </a:lnTo>
                <a:lnTo>
                  <a:pt x="52211" y="175259"/>
                </a:lnTo>
                <a:lnTo>
                  <a:pt x="52211" y="173989"/>
                </a:lnTo>
                <a:lnTo>
                  <a:pt x="52369" y="173989"/>
                </a:lnTo>
                <a:lnTo>
                  <a:pt x="52486" y="172719"/>
                </a:lnTo>
                <a:close/>
              </a:path>
              <a:path w="120014" h="187959">
                <a:moveTo>
                  <a:pt x="53037" y="171449"/>
                </a:moveTo>
                <a:lnTo>
                  <a:pt x="1415" y="171449"/>
                </a:lnTo>
                <a:lnTo>
                  <a:pt x="1337" y="172719"/>
                </a:lnTo>
                <a:lnTo>
                  <a:pt x="52683" y="172719"/>
                </a:lnTo>
                <a:lnTo>
                  <a:pt x="53037" y="171449"/>
                </a:lnTo>
                <a:close/>
              </a:path>
              <a:path w="120014" h="187959">
                <a:moveTo>
                  <a:pt x="61018" y="168909"/>
                </a:moveTo>
                <a:lnTo>
                  <a:pt x="2202" y="168909"/>
                </a:lnTo>
                <a:lnTo>
                  <a:pt x="1651" y="171449"/>
                </a:lnTo>
                <a:lnTo>
                  <a:pt x="54845" y="171449"/>
                </a:lnTo>
                <a:lnTo>
                  <a:pt x="55160" y="170179"/>
                </a:lnTo>
                <a:lnTo>
                  <a:pt x="60389" y="170179"/>
                </a:lnTo>
                <a:lnTo>
                  <a:pt x="61018" y="168909"/>
                </a:lnTo>
                <a:close/>
              </a:path>
              <a:path w="120014" h="187959">
                <a:moveTo>
                  <a:pt x="59170" y="170179"/>
                </a:moveTo>
                <a:lnTo>
                  <a:pt x="55867" y="170179"/>
                </a:lnTo>
                <a:lnTo>
                  <a:pt x="56025" y="171449"/>
                </a:lnTo>
                <a:lnTo>
                  <a:pt x="58620" y="171449"/>
                </a:lnTo>
                <a:lnTo>
                  <a:pt x="59170" y="170179"/>
                </a:lnTo>
                <a:close/>
              </a:path>
              <a:path w="120014" h="187959">
                <a:moveTo>
                  <a:pt x="62394" y="167639"/>
                </a:moveTo>
                <a:lnTo>
                  <a:pt x="3302" y="167639"/>
                </a:lnTo>
                <a:lnTo>
                  <a:pt x="2909" y="168909"/>
                </a:lnTo>
                <a:lnTo>
                  <a:pt x="61725" y="168909"/>
                </a:lnTo>
                <a:lnTo>
                  <a:pt x="62394" y="167639"/>
                </a:lnTo>
                <a:close/>
              </a:path>
              <a:path w="120014" h="187959">
                <a:moveTo>
                  <a:pt x="75682" y="165099"/>
                </a:moveTo>
                <a:lnTo>
                  <a:pt x="64556" y="165099"/>
                </a:lnTo>
                <a:lnTo>
                  <a:pt x="65028" y="166369"/>
                </a:lnTo>
                <a:lnTo>
                  <a:pt x="67780" y="166369"/>
                </a:lnTo>
                <a:lnTo>
                  <a:pt x="69078" y="167639"/>
                </a:lnTo>
                <a:lnTo>
                  <a:pt x="69982" y="167639"/>
                </a:lnTo>
                <a:lnTo>
                  <a:pt x="71082" y="168909"/>
                </a:lnTo>
                <a:lnTo>
                  <a:pt x="72381" y="167639"/>
                </a:lnTo>
                <a:lnTo>
                  <a:pt x="74739" y="166369"/>
                </a:lnTo>
                <a:lnTo>
                  <a:pt x="75682" y="165099"/>
                </a:lnTo>
                <a:close/>
              </a:path>
              <a:path w="120014" h="187959">
                <a:moveTo>
                  <a:pt x="9357" y="166369"/>
                </a:moveTo>
                <a:lnTo>
                  <a:pt x="5032" y="166369"/>
                </a:lnTo>
                <a:lnTo>
                  <a:pt x="4560" y="167639"/>
                </a:lnTo>
                <a:lnTo>
                  <a:pt x="11362" y="167639"/>
                </a:lnTo>
                <a:lnTo>
                  <a:pt x="9357" y="166369"/>
                </a:lnTo>
                <a:close/>
              </a:path>
              <a:path w="120014" h="187959">
                <a:moveTo>
                  <a:pt x="63102" y="166369"/>
                </a:moveTo>
                <a:lnTo>
                  <a:pt x="12581" y="166369"/>
                </a:lnTo>
                <a:lnTo>
                  <a:pt x="12817" y="167639"/>
                </a:lnTo>
                <a:lnTo>
                  <a:pt x="63102" y="167639"/>
                </a:lnTo>
                <a:lnTo>
                  <a:pt x="63102" y="166369"/>
                </a:lnTo>
                <a:close/>
              </a:path>
              <a:path w="120014" h="187959">
                <a:moveTo>
                  <a:pt x="77806" y="163829"/>
                </a:moveTo>
                <a:lnTo>
                  <a:pt x="12502" y="163829"/>
                </a:lnTo>
                <a:lnTo>
                  <a:pt x="12424" y="166369"/>
                </a:lnTo>
                <a:lnTo>
                  <a:pt x="64163" y="166369"/>
                </a:lnTo>
                <a:lnTo>
                  <a:pt x="64556" y="165099"/>
                </a:lnTo>
                <a:lnTo>
                  <a:pt x="76508" y="165099"/>
                </a:lnTo>
                <a:lnTo>
                  <a:pt x="77806" y="163829"/>
                </a:lnTo>
                <a:close/>
              </a:path>
              <a:path w="120014" h="187959">
                <a:moveTo>
                  <a:pt x="79929" y="162559"/>
                </a:moveTo>
                <a:lnTo>
                  <a:pt x="13014" y="162559"/>
                </a:lnTo>
                <a:lnTo>
                  <a:pt x="12738" y="163829"/>
                </a:lnTo>
                <a:lnTo>
                  <a:pt x="78868" y="163829"/>
                </a:lnTo>
                <a:lnTo>
                  <a:pt x="79929" y="162559"/>
                </a:lnTo>
                <a:close/>
              </a:path>
              <a:path w="120014" h="187959">
                <a:moveTo>
                  <a:pt x="78278" y="160019"/>
                </a:moveTo>
                <a:lnTo>
                  <a:pt x="15018" y="160019"/>
                </a:lnTo>
                <a:lnTo>
                  <a:pt x="14389" y="161289"/>
                </a:lnTo>
                <a:lnTo>
                  <a:pt x="13878" y="161289"/>
                </a:lnTo>
                <a:lnTo>
                  <a:pt x="13407" y="162559"/>
                </a:lnTo>
                <a:lnTo>
                  <a:pt x="79339" y="162559"/>
                </a:lnTo>
                <a:lnTo>
                  <a:pt x="78632" y="161289"/>
                </a:lnTo>
                <a:lnTo>
                  <a:pt x="78278" y="160019"/>
                </a:lnTo>
                <a:close/>
              </a:path>
              <a:path w="120014" h="187959">
                <a:moveTo>
                  <a:pt x="77216" y="157479"/>
                </a:moveTo>
                <a:lnTo>
                  <a:pt x="55670" y="157479"/>
                </a:lnTo>
                <a:lnTo>
                  <a:pt x="54688" y="158749"/>
                </a:lnTo>
                <a:lnTo>
                  <a:pt x="18714" y="158749"/>
                </a:lnTo>
                <a:lnTo>
                  <a:pt x="17888" y="160019"/>
                </a:lnTo>
                <a:lnTo>
                  <a:pt x="77884" y="160019"/>
                </a:lnTo>
                <a:lnTo>
                  <a:pt x="77216" y="158749"/>
                </a:lnTo>
                <a:lnTo>
                  <a:pt x="77216" y="157479"/>
                </a:lnTo>
                <a:close/>
              </a:path>
              <a:path w="120014" h="187959">
                <a:moveTo>
                  <a:pt x="51779" y="157479"/>
                </a:moveTo>
                <a:lnTo>
                  <a:pt x="29055" y="157479"/>
                </a:lnTo>
                <a:lnTo>
                  <a:pt x="28819" y="158749"/>
                </a:lnTo>
                <a:lnTo>
                  <a:pt x="52644" y="158749"/>
                </a:lnTo>
                <a:lnTo>
                  <a:pt x="51779" y="157479"/>
                </a:lnTo>
                <a:close/>
              </a:path>
              <a:path w="120014" h="187959">
                <a:moveTo>
                  <a:pt x="45292" y="154939"/>
                </a:moveTo>
                <a:lnTo>
                  <a:pt x="30509" y="154939"/>
                </a:lnTo>
                <a:lnTo>
                  <a:pt x="30037" y="156209"/>
                </a:lnTo>
                <a:lnTo>
                  <a:pt x="29643" y="156209"/>
                </a:lnTo>
                <a:lnTo>
                  <a:pt x="29290" y="157479"/>
                </a:lnTo>
                <a:lnTo>
                  <a:pt x="48790" y="157479"/>
                </a:lnTo>
                <a:lnTo>
                  <a:pt x="47886" y="156209"/>
                </a:lnTo>
                <a:lnTo>
                  <a:pt x="45292" y="154939"/>
                </a:lnTo>
                <a:close/>
              </a:path>
              <a:path w="120014" h="187959">
                <a:moveTo>
                  <a:pt x="75132" y="151129"/>
                </a:moveTo>
                <a:lnTo>
                  <a:pt x="62394" y="151129"/>
                </a:lnTo>
                <a:lnTo>
                  <a:pt x="63023" y="152399"/>
                </a:lnTo>
                <a:lnTo>
                  <a:pt x="63612" y="152399"/>
                </a:lnTo>
                <a:lnTo>
                  <a:pt x="63849" y="153669"/>
                </a:lnTo>
                <a:lnTo>
                  <a:pt x="64321" y="153669"/>
                </a:lnTo>
                <a:lnTo>
                  <a:pt x="64634" y="154939"/>
                </a:lnTo>
                <a:lnTo>
                  <a:pt x="64870" y="156209"/>
                </a:lnTo>
                <a:lnTo>
                  <a:pt x="57990" y="156209"/>
                </a:lnTo>
                <a:lnTo>
                  <a:pt x="56969" y="157479"/>
                </a:lnTo>
                <a:lnTo>
                  <a:pt x="77137" y="157479"/>
                </a:lnTo>
                <a:lnTo>
                  <a:pt x="76351" y="154939"/>
                </a:lnTo>
                <a:lnTo>
                  <a:pt x="75840" y="153669"/>
                </a:lnTo>
                <a:lnTo>
                  <a:pt x="75132" y="151129"/>
                </a:lnTo>
                <a:close/>
              </a:path>
              <a:path w="120014" h="187959">
                <a:moveTo>
                  <a:pt x="41832" y="153669"/>
                </a:moveTo>
                <a:lnTo>
                  <a:pt x="31532" y="153669"/>
                </a:lnTo>
                <a:lnTo>
                  <a:pt x="30981" y="154939"/>
                </a:lnTo>
                <a:lnTo>
                  <a:pt x="42971" y="154939"/>
                </a:lnTo>
                <a:lnTo>
                  <a:pt x="41832" y="153669"/>
                </a:lnTo>
                <a:close/>
              </a:path>
              <a:path w="120014" h="187959">
                <a:moveTo>
                  <a:pt x="36957" y="152399"/>
                </a:moveTo>
                <a:lnTo>
                  <a:pt x="34087" y="152399"/>
                </a:lnTo>
                <a:lnTo>
                  <a:pt x="33419" y="153669"/>
                </a:lnTo>
                <a:lnTo>
                  <a:pt x="39158" y="153669"/>
                </a:lnTo>
                <a:lnTo>
                  <a:pt x="36957" y="152399"/>
                </a:lnTo>
                <a:close/>
              </a:path>
              <a:path w="120014" h="187959">
                <a:moveTo>
                  <a:pt x="39119" y="151129"/>
                </a:moveTo>
                <a:lnTo>
                  <a:pt x="35581" y="151129"/>
                </a:lnTo>
                <a:lnTo>
                  <a:pt x="36367" y="152399"/>
                </a:lnTo>
                <a:lnTo>
                  <a:pt x="38136" y="152399"/>
                </a:lnTo>
                <a:lnTo>
                  <a:pt x="39119" y="151129"/>
                </a:lnTo>
                <a:close/>
              </a:path>
              <a:path w="120014" h="187959">
                <a:moveTo>
                  <a:pt x="47729" y="148589"/>
                </a:moveTo>
                <a:lnTo>
                  <a:pt x="31020" y="148589"/>
                </a:lnTo>
                <a:lnTo>
                  <a:pt x="31885" y="149859"/>
                </a:lnTo>
                <a:lnTo>
                  <a:pt x="32946" y="151129"/>
                </a:lnTo>
                <a:lnTo>
                  <a:pt x="43641" y="151129"/>
                </a:lnTo>
                <a:lnTo>
                  <a:pt x="44938" y="149859"/>
                </a:lnTo>
                <a:lnTo>
                  <a:pt x="46313" y="149859"/>
                </a:lnTo>
                <a:lnTo>
                  <a:pt x="47729" y="148589"/>
                </a:lnTo>
                <a:close/>
              </a:path>
              <a:path w="120014" h="187959">
                <a:moveTo>
                  <a:pt x="74188" y="149859"/>
                </a:moveTo>
                <a:lnTo>
                  <a:pt x="61057" y="149859"/>
                </a:lnTo>
                <a:lnTo>
                  <a:pt x="61725" y="151129"/>
                </a:lnTo>
                <a:lnTo>
                  <a:pt x="74700" y="151129"/>
                </a:lnTo>
                <a:lnTo>
                  <a:pt x="74188" y="149859"/>
                </a:lnTo>
                <a:close/>
              </a:path>
              <a:path w="120014" h="187959">
                <a:moveTo>
                  <a:pt x="76233" y="147319"/>
                </a:moveTo>
                <a:lnTo>
                  <a:pt x="56850" y="147319"/>
                </a:lnTo>
                <a:lnTo>
                  <a:pt x="57715" y="148589"/>
                </a:lnTo>
                <a:lnTo>
                  <a:pt x="59092" y="148589"/>
                </a:lnTo>
                <a:lnTo>
                  <a:pt x="60350" y="149859"/>
                </a:lnTo>
                <a:lnTo>
                  <a:pt x="74582" y="149859"/>
                </a:lnTo>
                <a:lnTo>
                  <a:pt x="75565" y="148589"/>
                </a:lnTo>
                <a:lnTo>
                  <a:pt x="76233" y="147319"/>
                </a:lnTo>
                <a:close/>
              </a:path>
              <a:path w="120014" h="187959">
                <a:moveTo>
                  <a:pt x="78513" y="143509"/>
                </a:moveTo>
                <a:lnTo>
                  <a:pt x="72930" y="143509"/>
                </a:lnTo>
                <a:lnTo>
                  <a:pt x="72223" y="144779"/>
                </a:lnTo>
                <a:lnTo>
                  <a:pt x="13524" y="144779"/>
                </a:lnTo>
                <a:lnTo>
                  <a:pt x="14272" y="146049"/>
                </a:lnTo>
                <a:lnTo>
                  <a:pt x="28819" y="146049"/>
                </a:lnTo>
                <a:lnTo>
                  <a:pt x="29565" y="147319"/>
                </a:lnTo>
                <a:lnTo>
                  <a:pt x="30037" y="148589"/>
                </a:lnTo>
                <a:lnTo>
                  <a:pt x="47886" y="148589"/>
                </a:lnTo>
                <a:lnTo>
                  <a:pt x="48751" y="147319"/>
                </a:lnTo>
                <a:lnTo>
                  <a:pt x="76233" y="147319"/>
                </a:lnTo>
                <a:lnTo>
                  <a:pt x="76980" y="146049"/>
                </a:lnTo>
                <a:lnTo>
                  <a:pt x="78120" y="144779"/>
                </a:lnTo>
                <a:lnTo>
                  <a:pt x="78513" y="143509"/>
                </a:lnTo>
                <a:close/>
              </a:path>
              <a:path w="120014" h="187959">
                <a:moveTo>
                  <a:pt x="69117" y="143509"/>
                </a:moveTo>
                <a:lnTo>
                  <a:pt x="11912" y="143509"/>
                </a:lnTo>
                <a:lnTo>
                  <a:pt x="12344" y="144779"/>
                </a:lnTo>
                <a:lnTo>
                  <a:pt x="69824" y="144779"/>
                </a:lnTo>
                <a:lnTo>
                  <a:pt x="69117" y="143509"/>
                </a:lnTo>
                <a:close/>
              </a:path>
              <a:path w="120014" h="187959">
                <a:moveTo>
                  <a:pt x="67111" y="142239"/>
                </a:moveTo>
                <a:lnTo>
                  <a:pt x="11244" y="142239"/>
                </a:lnTo>
                <a:lnTo>
                  <a:pt x="11559" y="143509"/>
                </a:lnTo>
                <a:lnTo>
                  <a:pt x="68213" y="143509"/>
                </a:lnTo>
                <a:lnTo>
                  <a:pt x="67111" y="142239"/>
                </a:lnTo>
                <a:close/>
              </a:path>
              <a:path w="120014" h="187959">
                <a:moveTo>
                  <a:pt x="82720" y="142239"/>
                </a:moveTo>
                <a:lnTo>
                  <a:pt x="73717" y="142239"/>
                </a:lnTo>
                <a:lnTo>
                  <a:pt x="73520" y="143509"/>
                </a:lnTo>
                <a:lnTo>
                  <a:pt x="81855" y="143509"/>
                </a:lnTo>
                <a:lnTo>
                  <a:pt x="82720" y="142239"/>
                </a:lnTo>
                <a:close/>
              </a:path>
              <a:path w="120014" h="187959">
                <a:moveTo>
                  <a:pt x="64989" y="140969"/>
                </a:moveTo>
                <a:lnTo>
                  <a:pt x="10891" y="140969"/>
                </a:lnTo>
                <a:lnTo>
                  <a:pt x="11047" y="142239"/>
                </a:lnTo>
                <a:lnTo>
                  <a:pt x="66443" y="142239"/>
                </a:lnTo>
                <a:lnTo>
                  <a:pt x="64989" y="140969"/>
                </a:lnTo>
                <a:close/>
              </a:path>
              <a:path w="120014" h="187959">
                <a:moveTo>
                  <a:pt x="85355" y="140969"/>
                </a:moveTo>
                <a:lnTo>
                  <a:pt x="73049" y="140969"/>
                </a:lnTo>
                <a:lnTo>
                  <a:pt x="73756" y="142239"/>
                </a:lnTo>
                <a:lnTo>
                  <a:pt x="84726" y="142239"/>
                </a:lnTo>
                <a:lnTo>
                  <a:pt x="85355" y="140969"/>
                </a:lnTo>
                <a:close/>
              </a:path>
              <a:path w="120014" h="187959">
                <a:moveTo>
                  <a:pt x="61333" y="132079"/>
                </a:moveTo>
                <a:lnTo>
                  <a:pt x="2477" y="132079"/>
                </a:lnTo>
                <a:lnTo>
                  <a:pt x="3499" y="133349"/>
                </a:lnTo>
                <a:lnTo>
                  <a:pt x="4796" y="133349"/>
                </a:lnTo>
                <a:lnTo>
                  <a:pt x="6330" y="134619"/>
                </a:lnTo>
                <a:lnTo>
                  <a:pt x="8177" y="134619"/>
                </a:lnTo>
                <a:lnTo>
                  <a:pt x="9199" y="135889"/>
                </a:lnTo>
                <a:lnTo>
                  <a:pt x="11283" y="135889"/>
                </a:lnTo>
                <a:lnTo>
                  <a:pt x="10891" y="138429"/>
                </a:lnTo>
                <a:lnTo>
                  <a:pt x="10772" y="140969"/>
                </a:lnTo>
                <a:lnTo>
                  <a:pt x="64124" y="140969"/>
                </a:lnTo>
                <a:lnTo>
                  <a:pt x="63731" y="138429"/>
                </a:lnTo>
                <a:lnTo>
                  <a:pt x="63337" y="137159"/>
                </a:lnTo>
                <a:lnTo>
                  <a:pt x="62827" y="135889"/>
                </a:lnTo>
                <a:lnTo>
                  <a:pt x="62512" y="134619"/>
                </a:lnTo>
                <a:lnTo>
                  <a:pt x="61765" y="133349"/>
                </a:lnTo>
                <a:lnTo>
                  <a:pt x="61333" y="132079"/>
                </a:lnTo>
                <a:close/>
              </a:path>
              <a:path w="120014" h="187959">
                <a:moveTo>
                  <a:pt x="85984" y="139699"/>
                </a:moveTo>
                <a:lnTo>
                  <a:pt x="71947" y="139699"/>
                </a:lnTo>
                <a:lnTo>
                  <a:pt x="72459" y="140969"/>
                </a:lnTo>
                <a:lnTo>
                  <a:pt x="85826" y="140969"/>
                </a:lnTo>
                <a:lnTo>
                  <a:pt x="85984" y="139699"/>
                </a:lnTo>
                <a:close/>
              </a:path>
              <a:path w="120014" h="187959">
                <a:moveTo>
                  <a:pt x="85629" y="137159"/>
                </a:moveTo>
                <a:lnTo>
                  <a:pt x="70768" y="137159"/>
                </a:lnTo>
                <a:lnTo>
                  <a:pt x="71201" y="138429"/>
                </a:lnTo>
                <a:lnTo>
                  <a:pt x="71515" y="139699"/>
                </a:lnTo>
                <a:lnTo>
                  <a:pt x="86141" y="139699"/>
                </a:lnTo>
                <a:lnTo>
                  <a:pt x="86101" y="138429"/>
                </a:lnTo>
                <a:lnTo>
                  <a:pt x="85865" y="138429"/>
                </a:lnTo>
                <a:lnTo>
                  <a:pt x="85629" y="137159"/>
                </a:lnTo>
                <a:close/>
              </a:path>
              <a:path w="120014" h="187959">
                <a:moveTo>
                  <a:pt x="83900" y="130809"/>
                </a:moveTo>
                <a:lnTo>
                  <a:pt x="76784" y="130809"/>
                </a:lnTo>
                <a:lnTo>
                  <a:pt x="75997" y="132079"/>
                </a:lnTo>
                <a:lnTo>
                  <a:pt x="73834" y="132079"/>
                </a:lnTo>
                <a:lnTo>
                  <a:pt x="72813" y="133349"/>
                </a:lnTo>
                <a:lnTo>
                  <a:pt x="71830" y="133349"/>
                </a:lnTo>
                <a:lnTo>
                  <a:pt x="71555" y="134619"/>
                </a:lnTo>
                <a:lnTo>
                  <a:pt x="70886" y="134619"/>
                </a:lnTo>
                <a:lnTo>
                  <a:pt x="70768" y="135889"/>
                </a:lnTo>
                <a:lnTo>
                  <a:pt x="70689" y="137159"/>
                </a:lnTo>
                <a:lnTo>
                  <a:pt x="85315" y="137159"/>
                </a:lnTo>
                <a:lnTo>
                  <a:pt x="84882" y="135889"/>
                </a:lnTo>
                <a:lnTo>
                  <a:pt x="84568" y="133349"/>
                </a:lnTo>
                <a:lnTo>
                  <a:pt x="84371" y="132079"/>
                </a:lnTo>
                <a:lnTo>
                  <a:pt x="83900" y="130809"/>
                </a:lnTo>
                <a:close/>
              </a:path>
              <a:path w="120014" h="187959">
                <a:moveTo>
                  <a:pt x="23982" y="105409"/>
                </a:moveTo>
                <a:lnTo>
                  <a:pt x="11559" y="105409"/>
                </a:lnTo>
                <a:lnTo>
                  <a:pt x="11401" y="106679"/>
                </a:lnTo>
                <a:lnTo>
                  <a:pt x="11166" y="109219"/>
                </a:lnTo>
                <a:lnTo>
                  <a:pt x="11323" y="110489"/>
                </a:lnTo>
                <a:lnTo>
                  <a:pt x="11676" y="113029"/>
                </a:lnTo>
                <a:lnTo>
                  <a:pt x="11991" y="114299"/>
                </a:lnTo>
                <a:lnTo>
                  <a:pt x="12817" y="118109"/>
                </a:lnTo>
                <a:lnTo>
                  <a:pt x="2359" y="118109"/>
                </a:lnTo>
                <a:lnTo>
                  <a:pt x="1927" y="119379"/>
                </a:lnTo>
                <a:lnTo>
                  <a:pt x="1101" y="119379"/>
                </a:lnTo>
                <a:lnTo>
                  <a:pt x="786" y="120649"/>
                </a:lnTo>
                <a:lnTo>
                  <a:pt x="511" y="121919"/>
                </a:lnTo>
                <a:lnTo>
                  <a:pt x="275" y="121919"/>
                </a:lnTo>
                <a:lnTo>
                  <a:pt x="118" y="123189"/>
                </a:lnTo>
                <a:lnTo>
                  <a:pt x="0" y="124459"/>
                </a:lnTo>
                <a:lnTo>
                  <a:pt x="0" y="126999"/>
                </a:lnTo>
                <a:lnTo>
                  <a:pt x="235" y="128269"/>
                </a:lnTo>
                <a:lnTo>
                  <a:pt x="550" y="129539"/>
                </a:lnTo>
                <a:lnTo>
                  <a:pt x="1022" y="129539"/>
                </a:lnTo>
                <a:lnTo>
                  <a:pt x="1651" y="130809"/>
                </a:lnTo>
                <a:lnTo>
                  <a:pt x="2044" y="132079"/>
                </a:lnTo>
                <a:lnTo>
                  <a:pt x="60860" y="132079"/>
                </a:lnTo>
                <a:lnTo>
                  <a:pt x="60350" y="130809"/>
                </a:lnTo>
                <a:lnTo>
                  <a:pt x="60271" y="129539"/>
                </a:lnTo>
                <a:lnTo>
                  <a:pt x="60231" y="126999"/>
                </a:lnTo>
                <a:lnTo>
                  <a:pt x="57990" y="126999"/>
                </a:lnTo>
                <a:lnTo>
                  <a:pt x="56103" y="124459"/>
                </a:lnTo>
                <a:lnTo>
                  <a:pt x="56260" y="123189"/>
                </a:lnTo>
                <a:lnTo>
                  <a:pt x="56496" y="120649"/>
                </a:lnTo>
                <a:lnTo>
                  <a:pt x="56496" y="116839"/>
                </a:lnTo>
                <a:lnTo>
                  <a:pt x="52054" y="116839"/>
                </a:lnTo>
                <a:lnTo>
                  <a:pt x="51306" y="115569"/>
                </a:lnTo>
                <a:lnTo>
                  <a:pt x="50914" y="115569"/>
                </a:lnTo>
                <a:lnTo>
                  <a:pt x="50442" y="114299"/>
                </a:lnTo>
                <a:lnTo>
                  <a:pt x="49223" y="114299"/>
                </a:lnTo>
                <a:lnTo>
                  <a:pt x="48476" y="113029"/>
                </a:lnTo>
                <a:lnTo>
                  <a:pt x="47690" y="113029"/>
                </a:lnTo>
                <a:lnTo>
                  <a:pt x="46353" y="111759"/>
                </a:lnTo>
                <a:lnTo>
                  <a:pt x="41399" y="111759"/>
                </a:lnTo>
                <a:lnTo>
                  <a:pt x="41125" y="110489"/>
                </a:lnTo>
                <a:lnTo>
                  <a:pt x="40377" y="110489"/>
                </a:lnTo>
                <a:lnTo>
                  <a:pt x="39787" y="109219"/>
                </a:lnTo>
                <a:lnTo>
                  <a:pt x="39119" y="107949"/>
                </a:lnTo>
                <a:lnTo>
                  <a:pt x="26381" y="107949"/>
                </a:lnTo>
                <a:lnTo>
                  <a:pt x="25084" y="106679"/>
                </a:lnTo>
                <a:lnTo>
                  <a:pt x="23982" y="105409"/>
                </a:lnTo>
                <a:close/>
              </a:path>
              <a:path w="120014" h="187959">
                <a:moveTo>
                  <a:pt x="82917" y="129539"/>
                </a:moveTo>
                <a:lnTo>
                  <a:pt x="78239" y="129539"/>
                </a:lnTo>
                <a:lnTo>
                  <a:pt x="77530" y="130809"/>
                </a:lnTo>
                <a:lnTo>
                  <a:pt x="83467" y="130809"/>
                </a:lnTo>
                <a:lnTo>
                  <a:pt x="82917" y="129539"/>
                </a:lnTo>
                <a:close/>
              </a:path>
              <a:path w="120014" h="187959">
                <a:moveTo>
                  <a:pt x="90426" y="60959"/>
                </a:moveTo>
                <a:lnTo>
                  <a:pt x="66562" y="60959"/>
                </a:lnTo>
                <a:lnTo>
                  <a:pt x="66837" y="62229"/>
                </a:lnTo>
                <a:lnTo>
                  <a:pt x="67072" y="63499"/>
                </a:lnTo>
                <a:lnTo>
                  <a:pt x="67387" y="64769"/>
                </a:lnTo>
                <a:lnTo>
                  <a:pt x="67623" y="66039"/>
                </a:lnTo>
                <a:lnTo>
                  <a:pt x="67623" y="69849"/>
                </a:lnTo>
                <a:lnTo>
                  <a:pt x="67308" y="71119"/>
                </a:lnTo>
                <a:lnTo>
                  <a:pt x="67111" y="72389"/>
                </a:lnTo>
                <a:lnTo>
                  <a:pt x="66798" y="73659"/>
                </a:lnTo>
                <a:lnTo>
                  <a:pt x="66640" y="73659"/>
                </a:lnTo>
                <a:lnTo>
                  <a:pt x="66169" y="74929"/>
                </a:lnTo>
                <a:lnTo>
                  <a:pt x="65343" y="76199"/>
                </a:lnTo>
                <a:lnTo>
                  <a:pt x="64438" y="78739"/>
                </a:lnTo>
                <a:lnTo>
                  <a:pt x="64202" y="78739"/>
                </a:lnTo>
                <a:lnTo>
                  <a:pt x="64005" y="80009"/>
                </a:lnTo>
                <a:lnTo>
                  <a:pt x="63691" y="81279"/>
                </a:lnTo>
                <a:lnTo>
                  <a:pt x="63376" y="83819"/>
                </a:lnTo>
                <a:lnTo>
                  <a:pt x="63376" y="86359"/>
                </a:lnTo>
                <a:lnTo>
                  <a:pt x="63573" y="87629"/>
                </a:lnTo>
                <a:lnTo>
                  <a:pt x="63888" y="87629"/>
                </a:lnTo>
                <a:lnTo>
                  <a:pt x="63849" y="91439"/>
                </a:lnTo>
                <a:lnTo>
                  <a:pt x="63376" y="93979"/>
                </a:lnTo>
                <a:lnTo>
                  <a:pt x="62866" y="95249"/>
                </a:lnTo>
                <a:lnTo>
                  <a:pt x="61922" y="95249"/>
                </a:lnTo>
                <a:lnTo>
                  <a:pt x="62237" y="97789"/>
                </a:lnTo>
                <a:lnTo>
                  <a:pt x="62276" y="102869"/>
                </a:lnTo>
                <a:lnTo>
                  <a:pt x="62157" y="104139"/>
                </a:lnTo>
                <a:lnTo>
                  <a:pt x="62001" y="106679"/>
                </a:lnTo>
                <a:lnTo>
                  <a:pt x="58777" y="123189"/>
                </a:lnTo>
                <a:lnTo>
                  <a:pt x="57990" y="126999"/>
                </a:lnTo>
                <a:lnTo>
                  <a:pt x="60231" y="126999"/>
                </a:lnTo>
                <a:lnTo>
                  <a:pt x="60428" y="124459"/>
                </a:lnTo>
                <a:lnTo>
                  <a:pt x="60703" y="123189"/>
                </a:lnTo>
                <a:lnTo>
                  <a:pt x="60899" y="121919"/>
                </a:lnTo>
                <a:lnTo>
                  <a:pt x="61136" y="121919"/>
                </a:lnTo>
                <a:lnTo>
                  <a:pt x="61411" y="120649"/>
                </a:lnTo>
                <a:lnTo>
                  <a:pt x="61725" y="119379"/>
                </a:lnTo>
                <a:lnTo>
                  <a:pt x="62118" y="118109"/>
                </a:lnTo>
                <a:lnTo>
                  <a:pt x="63023" y="116839"/>
                </a:lnTo>
                <a:lnTo>
                  <a:pt x="63573" y="115569"/>
                </a:lnTo>
                <a:lnTo>
                  <a:pt x="64202" y="114299"/>
                </a:lnTo>
                <a:lnTo>
                  <a:pt x="64870" y="114299"/>
                </a:lnTo>
                <a:lnTo>
                  <a:pt x="65618" y="113029"/>
                </a:lnTo>
                <a:lnTo>
                  <a:pt x="66443" y="111759"/>
                </a:lnTo>
                <a:lnTo>
                  <a:pt x="67347" y="110489"/>
                </a:lnTo>
                <a:lnTo>
                  <a:pt x="68330" y="110489"/>
                </a:lnTo>
                <a:lnTo>
                  <a:pt x="70572" y="107949"/>
                </a:lnTo>
                <a:lnTo>
                  <a:pt x="72930" y="107949"/>
                </a:lnTo>
                <a:lnTo>
                  <a:pt x="73953" y="106679"/>
                </a:lnTo>
                <a:lnTo>
                  <a:pt x="96478" y="106679"/>
                </a:lnTo>
                <a:lnTo>
                  <a:pt x="96835" y="105409"/>
                </a:lnTo>
                <a:lnTo>
                  <a:pt x="108357" y="105409"/>
                </a:lnTo>
                <a:lnTo>
                  <a:pt x="108829" y="104139"/>
                </a:lnTo>
                <a:lnTo>
                  <a:pt x="109059" y="104139"/>
                </a:lnTo>
                <a:lnTo>
                  <a:pt x="109415" y="102869"/>
                </a:lnTo>
                <a:lnTo>
                  <a:pt x="109772" y="100329"/>
                </a:lnTo>
                <a:lnTo>
                  <a:pt x="109806" y="97789"/>
                </a:lnTo>
                <a:lnTo>
                  <a:pt x="69431" y="97789"/>
                </a:lnTo>
                <a:lnTo>
                  <a:pt x="69667" y="95249"/>
                </a:lnTo>
                <a:lnTo>
                  <a:pt x="69863" y="93979"/>
                </a:lnTo>
                <a:lnTo>
                  <a:pt x="70139" y="91439"/>
                </a:lnTo>
                <a:lnTo>
                  <a:pt x="70533" y="90169"/>
                </a:lnTo>
                <a:lnTo>
                  <a:pt x="71004" y="87629"/>
                </a:lnTo>
                <a:lnTo>
                  <a:pt x="71987" y="85089"/>
                </a:lnTo>
                <a:lnTo>
                  <a:pt x="72381" y="83819"/>
                </a:lnTo>
                <a:lnTo>
                  <a:pt x="72813" y="82549"/>
                </a:lnTo>
                <a:lnTo>
                  <a:pt x="73756" y="80009"/>
                </a:lnTo>
                <a:lnTo>
                  <a:pt x="74307" y="78739"/>
                </a:lnTo>
                <a:lnTo>
                  <a:pt x="75014" y="76199"/>
                </a:lnTo>
                <a:lnTo>
                  <a:pt x="80400" y="67309"/>
                </a:lnTo>
                <a:lnTo>
                  <a:pt x="81030" y="66039"/>
                </a:lnTo>
                <a:lnTo>
                  <a:pt x="81698" y="66039"/>
                </a:lnTo>
                <a:lnTo>
                  <a:pt x="82406" y="64769"/>
                </a:lnTo>
                <a:lnTo>
                  <a:pt x="83152" y="64769"/>
                </a:lnTo>
                <a:lnTo>
                  <a:pt x="83978" y="63499"/>
                </a:lnTo>
                <a:lnTo>
                  <a:pt x="85668" y="63499"/>
                </a:lnTo>
                <a:lnTo>
                  <a:pt x="86574" y="62229"/>
                </a:lnTo>
                <a:lnTo>
                  <a:pt x="89875" y="62229"/>
                </a:lnTo>
                <a:lnTo>
                  <a:pt x="90426" y="60959"/>
                </a:lnTo>
                <a:close/>
              </a:path>
              <a:path w="120014" h="187959">
                <a:moveTo>
                  <a:pt x="12305" y="116839"/>
                </a:moveTo>
                <a:lnTo>
                  <a:pt x="3341" y="116839"/>
                </a:lnTo>
                <a:lnTo>
                  <a:pt x="2831" y="118109"/>
                </a:lnTo>
                <a:lnTo>
                  <a:pt x="12817" y="118109"/>
                </a:lnTo>
                <a:lnTo>
                  <a:pt x="12305" y="116839"/>
                </a:lnTo>
                <a:close/>
              </a:path>
              <a:path w="120014" h="187959">
                <a:moveTo>
                  <a:pt x="50757" y="100329"/>
                </a:moveTo>
                <a:lnTo>
                  <a:pt x="41360" y="100329"/>
                </a:lnTo>
                <a:lnTo>
                  <a:pt x="42971" y="101599"/>
                </a:lnTo>
                <a:lnTo>
                  <a:pt x="43797" y="101599"/>
                </a:lnTo>
                <a:lnTo>
                  <a:pt x="45448" y="102869"/>
                </a:lnTo>
                <a:lnTo>
                  <a:pt x="46313" y="102869"/>
                </a:lnTo>
                <a:lnTo>
                  <a:pt x="47179" y="104139"/>
                </a:lnTo>
                <a:lnTo>
                  <a:pt x="48005" y="105409"/>
                </a:lnTo>
                <a:lnTo>
                  <a:pt x="48870" y="105409"/>
                </a:lnTo>
                <a:lnTo>
                  <a:pt x="49734" y="106679"/>
                </a:lnTo>
                <a:lnTo>
                  <a:pt x="50560" y="107949"/>
                </a:lnTo>
                <a:lnTo>
                  <a:pt x="51425" y="109219"/>
                </a:lnTo>
                <a:lnTo>
                  <a:pt x="52250" y="109219"/>
                </a:lnTo>
                <a:lnTo>
                  <a:pt x="53076" y="110489"/>
                </a:lnTo>
                <a:lnTo>
                  <a:pt x="53154" y="113029"/>
                </a:lnTo>
                <a:lnTo>
                  <a:pt x="52761" y="114299"/>
                </a:lnTo>
                <a:lnTo>
                  <a:pt x="52564" y="115569"/>
                </a:lnTo>
                <a:lnTo>
                  <a:pt x="52054" y="116839"/>
                </a:lnTo>
                <a:lnTo>
                  <a:pt x="56496" y="116839"/>
                </a:lnTo>
                <a:lnTo>
                  <a:pt x="55750" y="111759"/>
                </a:lnTo>
                <a:lnTo>
                  <a:pt x="55474" y="110489"/>
                </a:lnTo>
                <a:lnTo>
                  <a:pt x="51621" y="101599"/>
                </a:lnTo>
                <a:lnTo>
                  <a:pt x="50757" y="100329"/>
                </a:lnTo>
                <a:close/>
              </a:path>
              <a:path w="120014" h="187959">
                <a:moveTo>
                  <a:pt x="94753" y="109219"/>
                </a:moveTo>
                <a:lnTo>
                  <a:pt x="82523" y="109219"/>
                </a:lnTo>
                <a:lnTo>
                  <a:pt x="83861" y="110489"/>
                </a:lnTo>
                <a:lnTo>
                  <a:pt x="85826" y="111759"/>
                </a:lnTo>
                <a:lnTo>
                  <a:pt x="92549" y="111759"/>
                </a:lnTo>
                <a:lnTo>
                  <a:pt x="93139" y="110489"/>
                </a:lnTo>
                <a:lnTo>
                  <a:pt x="94236" y="110489"/>
                </a:lnTo>
                <a:lnTo>
                  <a:pt x="94753" y="109219"/>
                </a:lnTo>
                <a:close/>
              </a:path>
              <a:path w="120014" h="187959">
                <a:moveTo>
                  <a:pt x="95696" y="107949"/>
                </a:moveTo>
                <a:lnTo>
                  <a:pt x="79771" y="107949"/>
                </a:lnTo>
                <a:lnTo>
                  <a:pt x="80872" y="109219"/>
                </a:lnTo>
                <a:lnTo>
                  <a:pt x="95259" y="109219"/>
                </a:lnTo>
                <a:lnTo>
                  <a:pt x="95696" y="107949"/>
                </a:lnTo>
                <a:close/>
              </a:path>
              <a:path w="120014" h="187959">
                <a:moveTo>
                  <a:pt x="37900" y="106679"/>
                </a:moveTo>
                <a:lnTo>
                  <a:pt x="27403" y="106679"/>
                </a:lnTo>
                <a:lnTo>
                  <a:pt x="26538" y="107949"/>
                </a:lnTo>
                <a:lnTo>
                  <a:pt x="38332" y="107949"/>
                </a:lnTo>
                <a:lnTo>
                  <a:pt x="37900" y="106679"/>
                </a:lnTo>
                <a:close/>
              </a:path>
              <a:path w="120014" h="187959">
                <a:moveTo>
                  <a:pt x="96478" y="106679"/>
                </a:moveTo>
                <a:lnTo>
                  <a:pt x="76036" y="106679"/>
                </a:lnTo>
                <a:lnTo>
                  <a:pt x="77806" y="107949"/>
                </a:lnTo>
                <a:lnTo>
                  <a:pt x="96122" y="107949"/>
                </a:lnTo>
                <a:lnTo>
                  <a:pt x="96478" y="106679"/>
                </a:lnTo>
                <a:close/>
              </a:path>
              <a:path w="120014" h="187959">
                <a:moveTo>
                  <a:pt x="35855" y="105409"/>
                </a:moveTo>
                <a:lnTo>
                  <a:pt x="29801" y="105409"/>
                </a:lnTo>
                <a:lnTo>
                  <a:pt x="29014" y="106679"/>
                </a:lnTo>
                <a:lnTo>
                  <a:pt x="36406" y="106679"/>
                </a:lnTo>
                <a:lnTo>
                  <a:pt x="35855" y="105409"/>
                </a:lnTo>
                <a:close/>
              </a:path>
              <a:path w="120014" h="187959">
                <a:moveTo>
                  <a:pt x="106747" y="105409"/>
                </a:moveTo>
                <a:lnTo>
                  <a:pt x="97617" y="105409"/>
                </a:lnTo>
                <a:lnTo>
                  <a:pt x="98560" y="106679"/>
                </a:lnTo>
                <a:lnTo>
                  <a:pt x="105448" y="106679"/>
                </a:lnTo>
                <a:lnTo>
                  <a:pt x="106747" y="105409"/>
                </a:lnTo>
                <a:close/>
              </a:path>
              <a:path w="120014" h="187959">
                <a:moveTo>
                  <a:pt x="107449" y="105409"/>
                </a:moveTo>
                <a:lnTo>
                  <a:pt x="106943" y="105409"/>
                </a:lnTo>
                <a:lnTo>
                  <a:pt x="107138" y="106679"/>
                </a:lnTo>
                <a:lnTo>
                  <a:pt x="107449" y="105409"/>
                </a:lnTo>
                <a:close/>
              </a:path>
              <a:path w="120014" h="187959">
                <a:moveTo>
                  <a:pt x="21781" y="104139"/>
                </a:moveTo>
                <a:lnTo>
                  <a:pt x="12541" y="104139"/>
                </a:lnTo>
                <a:lnTo>
                  <a:pt x="11991" y="105409"/>
                </a:lnTo>
                <a:lnTo>
                  <a:pt x="23314" y="105409"/>
                </a:lnTo>
                <a:lnTo>
                  <a:pt x="21781" y="104139"/>
                </a:lnTo>
                <a:close/>
              </a:path>
              <a:path w="120014" h="187959">
                <a:moveTo>
                  <a:pt x="17967" y="102869"/>
                </a:moveTo>
                <a:lnTo>
                  <a:pt x="13485" y="102869"/>
                </a:lnTo>
                <a:lnTo>
                  <a:pt x="13170" y="104139"/>
                </a:lnTo>
                <a:lnTo>
                  <a:pt x="19029" y="104139"/>
                </a:lnTo>
                <a:lnTo>
                  <a:pt x="17967" y="102869"/>
                </a:lnTo>
                <a:close/>
              </a:path>
              <a:path w="120014" h="187959">
                <a:moveTo>
                  <a:pt x="46353" y="96519"/>
                </a:moveTo>
                <a:lnTo>
                  <a:pt x="21545" y="96519"/>
                </a:lnTo>
                <a:lnTo>
                  <a:pt x="23353" y="97789"/>
                </a:lnTo>
                <a:lnTo>
                  <a:pt x="24926" y="97789"/>
                </a:lnTo>
                <a:lnTo>
                  <a:pt x="26813" y="99059"/>
                </a:lnTo>
                <a:lnTo>
                  <a:pt x="36052" y="99059"/>
                </a:lnTo>
                <a:lnTo>
                  <a:pt x="37822" y="100329"/>
                </a:lnTo>
                <a:lnTo>
                  <a:pt x="49773" y="100329"/>
                </a:lnTo>
                <a:lnTo>
                  <a:pt x="48751" y="99059"/>
                </a:lnTo>
                <a:lnTo>
                  <a:pt x="47612" y="97789"/>
                </a:lnTo>
                <a:lnTo>
                  <a:pt x="46353" y="96519"/>
                </a:lnTo>
                <a:close/>
              </a:path>
              <a:path w="120014" h="187959">
                <a:moveTo>
                  <a:pt x="54983" y="100060"/>
                </a:moveTo>
                <a:lnTo>
                  <a:pt x="55041" y="100329"/>
                </a:lnTo>
                <a:lnTo>
                  <a:pt x="54983" y="100060"/>
                </a:lnTo>
                <a:close/>
              </a:path>
              <a:path w="120014" h="187959">
                <a:moveTo>
                  <a:pt x="41713" y="73659"/>
                </a:moveTo>
                <a:lnTo>
                  <a:pt x="34087" y="73659"/>
                </a:lnTo>
                <a:lnTo>
                  <a:pt x="35738" y="74929"/>
                </a:lnTo>
                <a:lnTo>
                  <a:pt x="37468" y="76199"/>
                </a:lnTo>
                <a:lnTo>
                  <a:pt x="38332" y="77469"/>
                </a:lnTo>
                <a:lnTo>
                  <a:pt x="39197" y="77469"/>
                </a:lnTo>
                <a:lnTo>
                  <a:pt x="40102" y="78739"/>
                </a:lnTo>
                <a:lnTo>
                  <a:pt x="40967" y="78739"/>
                </a:lnTo>
                <a:lnTo>
                  <a:pt x="42697" y="81279"/>
                </a:lnTo>
                <a:lnTo>
                  <a:pt x="43561" y="81279"/>
                </a:lnTo>
                <a:lnTo>
                  <a:pt x="44426" y="82549"/>
                </a:lnTo>
                <a:lnTo>
                  <a:pt x="46077" y="85089"/>
                </a:lnTo>
                <a:lnTo>
                  <a:pt x="46864" y="85089"/>
                </a:lnTo>
                <a:lnTo>
                  <a:pt x="47612" y="86359"/>
                </a:lnTo>
                <a:lnTo>
                  <a:pt x="43012" y="86359"/>
                </a:lnTo>
                <a:lnTo>
                  <a:pt x="42422" y="87629"/>
                </a:lnTo>
                <a:lnTo>
                  <a:pt x="43955" y="87629"/>
                </a:lnTo>
                <a:lnTo>
                  <a:pt x="45331" y="88899"/>
                </a:lnTo>
                <a:lnTo>
                  <a:pt x="46157" y="88899"/>
                </a:lnTo>
                <a:lnTo>
                  <a:pt x="47061" y="90169"/>
                </a:lnTo>
                <a:lnTo>
                  <a:pt x="48044" y="91439"/>
                </a:lnTo>
                <a:lnTo>
                  <a:pt x="53822" y="97789"/>
                </a:lnTo>
                <a:lnTo>
                  <a:pt x="54983" y="100060"/>
                </a:lnTo>
                <a:lnTo>
                  <a:pt x="54492" y="97789"/>
                </a:lnTo>
                <a:lnTo>
                  <a:pt x="53115" y="92709"/>
                </a:lnTo>
                <a:lnTo>
                  <a:pt x="52408" y="91439"/>
                </a:lnTo>
                <a:lnTo>
                  <a:pt x="51582" y="90169"/>
                </a:lnTo>
                <a:lnTo>
                  <a:pt x="50599" y="87629"/>
                </a:lnTo>
                <a:lnTo>
                  <a:pt x="49460" y="85089"/>
                </a:lnTo>
                <a:lnTo>
                  <a:pt x="48122" y="83819"/>
                </a:lnTo>
                <a:lnTo>
                  <a:pt x="46628" y="81279"/>
                </a:lnTo>
                <a:lnTo>
                  <a:pt x="45803" y="80009"/>
                </a:lnTo>
                <a:lnTo>
                  <a:pt x="43994" y="77469"/>
                </a:lnTo>
                <a:lnTo>
                  <a:pt x="42971" y="76199"/>
                </a:lnTo>
                <a:lnTo>
                  <a:pt x="42815" y="74929"/>
                </a:lnTo>
                <a:lnTo>
                  <a:pt x="41713" y="73659"/>
                </a:lnTo>
                <a:close/>
              </a:path>
              <a:path w="120014" h="187959">
                <a:moveTo>
                  <a:pt x="113463" y="97789"/>
                </a:moveTo>
                <a:lnTo>
                  <a:pt x="110945" y="97789"/>
                </a:lnTo>
                <a:lnTo>
                  <a:pt x="111347" y="99059"/>
                </a:lnTo>
                <a:lnTo>
                  <a:pt x="112290" y="99059"/>
                </a:lnTo>
                <a:lnTo>
                  <a:pt x="113463" y="97789"/>
                </a:lnTo>
                <a:close/>
              </a:path>
              <a:path w="120014" h="187959">
                <a:moveTo>
                  <a:pt x="118385" y="62230"/>
                </a:moveTo>
                <a:lnTo>
                  <a:pt x="105321" y="62229"/>
                </a:lnTo>
                <a:lnTo>
                  <a:pt x="104459" y="63499"/>
                </a:lnTo>
                <a:lnTo>
                  <a:pt x="103562" y="64769"/>
                </a:lnTo>
                <a:lnTo>
                  <a:pt x="93845" y="64769"/>
                </a:lnTo>
                <a:lnTo>
                  <a:pt x="93296" y="66039"/>
                </a:lnTo>
                <a:lnTo>
                  <a:pt x="92784" y="66039"/>
                </a:lnTo>
                <a:lnTo>
                  <a:pt x="92274" y="67309"/>
                </a:lnTo>
                <a:lnTo>
                  <a:pt x="91802" y="67309"/>
                </a:lnTo>
                <a:lnTo>
                  <a:pt x="91370" y="68579"/>
                </a:lnTo>
                <a:lnTo>
                  <a:pt x="90977" y="69849"/>
                </a:lnTo>
                <a:lnTo>
                  <a:pt x="90268" y="72389"/>
                </a:lnTo>
                <a:lnTo>
                  <a:pt x="89993" y="73659"/>
                </a:lnTo>
                <a:lnTo>
                  <a:pt x="84843" y="73659"/>
                </a:lnTo>
                <a:lnTo>
                  <a:pt x="84293" y="74929"/>
                </a:lnTo>
                <a:lnTo>
                  <a:pt x="83191" y="74929"/>
                </a:lnTo>
                <a:lnTo>
                  <a:pt x="82130" y="76199"/>
                </a:lnTo>
                <a:lnTo>
                  <a:pt x="81030" y="78739"/>
                </a:lnTo>
                <a:lnTo>
                  <a:pt x="79968" y="80009"/>
                </a:lnTo>
                <a:lnTo>
                  <a:pt x="78513" y="83819"/>
                </a:lnTo>
                <a:lnTo>
                  <a:pt x="78081" y="85089"/>
                </a:lnTo>
                <a:lnTo>
                  <a:pt x="77688" y="86359"/>
                </a:lnTo>
                <a:lnTo>
                  <a:pt x="77294" y="88899"/>
                </a:lnTo>
                <a:lnTo>
                  <a:pt x="76901" y="90169"/>
                </a:lnTo>
                <a:lnTo>
                  <a:pt x="76626" y="90169"/>
                </a:lnTo>
                <a:lnTo>
                  <a:pt x="75722" y="91439"/>
                </a:lnTo>
                <a:lnTo>
                  <a:pt x="74975" y="91439"/>
                </a:lnTo>
                <a:lnTo>
                  <a:pt x="73010" y="93979"/>
                </a:lnTo>
                <a:lnTo>
                  <a:pt x="71711" y="95249"/>
                </a:lnTo>
                <a:lnTo>
                  <a:pt x="70021" y="96519"/>
                </a:lnTo>
                <a:lnTo>
                  <a:pt x="69431" y="97789"/>
                </a:lnTo>
                <a:lnTo>
                  <a:pt x="114878" y="97789"/>
                </a:lnTo>
                <a:lnTo>
                  <a:pt x="115625" y="96519"/>
                </a:lnTo>
                <a:lnTo>
                  <a:pt x="116453" y="96519"/>
                </a:lnTo>
                <a:lnTo>
                  <a:pt x="117316" y="95249"/>
                </a:lnTo>
                <a:lnTo>
                  <a:pt x="118385" y="93979"/>
                </a:lnTo>
                <a:lnTo>
                  <a:pt x="119604" y="92709"/>
                </a:lnTo>
                <a:lnTo>
                  <a:pt x="119604" y="68580"/>
                </a:lnTo>
                <a:lnTo>
                  <a:pt x="118385" y="62230"/>
                </a:lnTo>
                <a:close/>
              </a:path>
              <a:path w="120014" h="187959">
                <a:moveTo>
                  <a:pt x="42815" y="95249"/>
                </a:moveTo>
                <a:lnTo>
                  <a:pt x="20011" y="95249"/>
                </a:lnTo>
                <a:lnTo>
                  <a:pt x="21073" y="96519"/>
                </a:lnTo>
                <a:lnTo>
                  <a:pt x="44387" y="96519"/>
                </a:lnTo>
                <a:lnTo>
                  <a:pt x="42815" y="95249"/>
                </a:lnTo>
                <a:close/>
              </a:path>
              <a:path w="120014" h="187959">
                <a:moveTo>
                  <a:pt x="40613" y="93979"/>
                </a:moveTo>
                <a:lnTo>
                  <a:pt x="19382" y="93979"/>
                </a:lnTo>
                <a:lnTo>
                  <a:pt x="19658" y="95249"/>
                </a:lnTo>
                <a:lnTo>
                  <a:pt x="41754" y="95249"/>
                </a:lnTo>
                <a:lnTo>
                  <a:pt x="40613" y="93979"/>
                </a:lnTo>
                <a:close/>
              </a:path>
              <a:path w="120014" h="187959">
                <a:moveTo>
                  <a:pt x="34283" y="87629"/>
                </a:moveTo>
                <a:lnTo>
                  <a:pt x="18832" y="87629"/>
                </a:lnTo>
                <a:lnTo>
                  <a:pt x="18675" y="88899"/>
                </a:lnTo>
                <a:lnTo>
                  <a:pt x="18517" y="88899"/>
                </a:lnTo>
                <a:lnTo>
                  <a:pt x="18478" y="91439"/>
                </a:lnTo>
                <a:lnTo>
                  <a:pt x="19029" y="93979"/>
                </a:lnTo>
                <a:lnTo>
                  <a:pt x="39433" y="93979"/>
                </a:lnTo>
                <a:lnTo>
                  <a:pt x="38215" y="92709"/>
                </a:lnTo>
                <a:lnTo>
                  <a:pt x="37074" y="91439"/>
                </a:lnTo>
                <a:lnTo>
                  <a:pt x="35974" y="90169"/>
                </a:lnTo>
                <a:lnTo>
                  <a:pt x="35502" y="90169"/>
                </a:lnTo>
                <a:lnTo>
                  <a:pt x="34636" y="88899"/>
                </a:lnTo>
                <a:lnTo>
                  <a:pt x="34283" y="87629"/>
                </a:lnTo>
                <a:close/>
              </a:path>
              <a:path w="120014" h="187959">
                <a:moveTo>
                  <a:pt x="59995" y="74929"/>
                </a:moveTo>
                <a:lnTo>
                  <a:pt x="57479" y="74929"/>
                </a:lnTo>
                <a:lnTo>
                  <a:pt x="57558" y="77469"/>
                </a:lnTo>
                <a:lnTo>
                  <a:pt x="57322" y="78739"/>
                </a:lnTo>
                <a:lnTo>
                  <a:pt x="57125" y="78739"/>
                </a:lnTo>
                <a:lnTo>
                  <a:pt x="56850" y="80009"/>
                </a:lnTo>
                <a:lnTo>
                  <a:pt x="56221" y="81279"/>
                </a:lnTo>
                <a:lnTo>
                  <a:pt x="56103" y="82549"/>
                </a:lnTo>
                <a:lnTo>
                  <a:pt x="55867" y="82549"/>
                </a:lnTo>
                <a:lnTo>
                  <a:pt x="55789" y="85089"/>
                </a:lnTo>
                <a:lnTo>
                  <a:pt x="56103" y="87629"/>
                </a:lnTo>
                <a:lnTo>
                  <a:pt x="56418" y="88899"/>
                </a:lnTo>
                <a:lnTo>
                  <a:pt x="56811" y="90169"/>
                </a:lnTo>
                <a:lnTo>
                  <a:pt x="57047" y="90169"/>
                </a:lnTo>
                <a:lnTo>
                  <a:pt x="57322" y="91439"/>
                </a:lnTo>
                <a:lnTo>
                  <a:pt x="57990" y="92709"/>
                </a:lnTo>
                <a:lnTo>
                  <a:pt x="59760" y="92709"/>
                </a:lnTo>
                <a:lnTo>
                  <a:pt x="59366" y="91439"/>
                </a:lnTo>
                <a:lnTo>
                  <a:pt x="59053" y="90169"/>
                </a:lnTo>
                <a:lnTo>
                  <a:pt x="58580" y="88899"/>
                </a:lnTo>
                <a:lnTo>
                  <a:pt x="58423" y="88899"/>
                </a:lnTo>
                <a:lnTo>
                  <a:pt x="58266" y="87629"/>
                </a:lnTo>
                <a:lnTo>
                  <a:pt x="58227" y="86359"/>
                </a:lnTo>
                <a:lnTo>
                  <a:pt x="58305" y="85089"/>
                </a:lnTo>
                <a:lnTo>
                  <a:pt x="59288" y="82549"/>
                </a:lnTo>
                <a:lnTo>
                  <a:pt x="59602" y="81279"/>
                </a:lnTo>
                <a:lnTo>
                  <a:pt x="59838" y="80009"/>
                </a:lnTo>
                <a:lnTo>
                  <a:pt x="59995" y="78739"/>
                </a:lnTo>
                <a:lnTo>
                  <a:pt x="59995" y="74929"/>
                </a:lnTo>
                <a:close/>
              </a:path>
              <a:path w="120014" h="187959">
                <a:moveTo>
                  <a:pt x="33772" y="86359"/>
                </a:moveTo>
                <a:lnTo>
                  <a:pt x="15254" y="86359"/>
                </a:lnTo>
                <a:lnTo>
                  <a:pt x="17692" y="87629"/>
                </a:lnTo>
                <a:lnTo>
                  <a:pt x="34007" y="87629"/>
                </a:lnTo>
                <a:lnTo>
                  <a:pt x="33772" y="86359"/>
                </a:lnTo>
                <a:close/>
              </a:path>
              <a:path w="120014" h="187959">
                <a:moveTo>
                  <a:pt x="33497" y="83819"/>
                </a:moveTo>
                <a:lnTo>
                  <a:pt x="10615" y="83819"/>
                </a:lnTo>
                <a:lnTo>
                  <a:pt x="12227" y="85089"/>
                </a:lnTo>
                <a:lnTo>
                  <a:pt x="13170" y="85089"/>
                </a:lnTo>
                <a:lnTo>
                  <a:pt x="14192" y="86359"/>
                </a:lnTo>
                <a:lnTo>
                  <a:pt x="33615" y="86359"/>
                </a:lnTo>
                <a:lnTo>
                  <a:pt x="33497" y="83819"/>
                </a:lnTo>
                <a:close/>
              </a:path>
              <a:path w="120014" h="187959">
                <a:moveTo>
                  <a:pt x="30233" y="78739"/>
                </a:moveTo>
                <a:lnTo>
                  <a:pt x="5898" y="78739"/>
                </a:lnTo>
                <a:lnTo>
                  <a:pt x="6094" y="80009"/>
                </a:lnTo>
                <a:lnTo>
                  <a:pt x="6605" y="80009"/>
                </a:lnTo>
                <a:lnTo>
                  <a:pt x="7273" y="81279"/>
                </a:lnTo>
                <a:lnTo>
                  <a:pt x="8177" y="82549"/>
                </a:lnTo>
                <a:lnTo>
                  <a:pt x="8689" y="82549"/>
                </a:lnTo>
                <a:lnTo>
                  <a:pt x="9908" y="83819"/>
                </a:lnTo>
                <a:lnTo>
                  <a:pt x="33615" y="83819"/>
                </a:lnTo>
                <a:lnTo>
                  <a:pt x="33772" y="82549"/>
                </a:lnTo>
                <a:lnTo>
                  <a:pt x="34048" y="81279"/>
                </a:lnTo>
                <a:lnTo>
                  <a:pt x="30233" y="78739"/>
                </a:lnTo>
                <a:close/>
              </a:path>
              <a:path w="120014" h="187959">
                <a:moveTo>
                  <a:pt x="22882" y="71119"/>
                </a:moveTo>
                <a:lnTo>
                  <a:pt x="6133" y="71119"/>
                </a:lnTo>
                <a:lnTo>
                  <a:pt x="5818" y="72389"/>
                </a:lnTo>
                <a:lnTo>
                  <a:pt x="5347" y="74929"/>
                </a:lnTo>
                <a:lnTo>
                  <a:pt x="5386" y="77469"/>
                </a:lnTo>
                <a:lnTo>
                  <a:pt x="5504" y="78739"/>
                </a:lnTo>
                <a:lnTo>
                  <a:pt x="28819" y="78739"/>
                </a:lnTo>
                <a:lnTo>
                  <a:pt x="26617" y="76199"/>
                </a:lnTo>
                <a:lnTo>
                  <a:pt x="25909" y="76199"/>
                </a:lnTo>
                <a:lnTo>
                  <a:pt x="24651" y="74929"/>
                </a:lnTo>
                <a:lnTo>
                  <a:pt x="24100" y="73659"/>
                </a:lnTo>
                <a:lnTo>
                  <a:pt x="23589" y="72389"/>
                </a:lnTo>
                <a:lnTo>
                  <a:pt x="23197" y="72389"/>
                </a:lnTo>
                <a:lnTo>
                  <a:pt x="22882" y="71119"/>
                </a:lnTo>
                <a:close/>
              </a:path>
              <a:path w="120014" h="187959">
                <a:moveTo>
                  <a:pt x="58580" y="71119"/>
                </a:moveTo>
                <a:lnTo>
                  <a:pt x="54609" y="71119"/>
                </a:lnTo>
                <a:lnTo>
                  <a:pt x="55514" y="72389"/>
                </a:lnTo>
                <a:lnTo>
                  <a:pt x="56457" y="72389"/>
                </a:lnTo>
                <a:lnTo>
                  <a:pt x="56889" y="73659"/>
                </a:lnTo>
                <a:lnTo>
                  <a:pt x="57361" y="74929"/>
                </a:lnTo>
                <a:lnTo>
                  <a:pt x="59878" y="74929"/>
                </a:lnTo>
                <a:lnTo>
                  <a:pt x="59721" y="73659"/>
                </a:lnTo>
                <a:lnTo>
                  <a:pt x="59485" y="73659"/>
                </a:lnTo>
                <a:lnTo>
                  <a:pt x="59209" y="72389"/>
                </a:lnTo>
                <a:lnTo>
                  <a:pt x="58580" y="71119"/>
                </a:lnTo>
                <a:close/>
              </a:path>
              <a:path w="120014" h="187959">
                <a:moveTo>
                  <a:pt x="34244" y="62229"/>
                </a:moveTo>
                <a:lnTo>
                  <a:pt x="28779" y="62229"/>
                </a:lnTo>
                <a:lnTo>
                  <a:pt x="29055" y="63499"/>
                </a:lnTo>
                <a:lnTo>
                  <a:pt x="30627" y="63499"/>
                </a:lnTo>
                <a:lnTo>
                  <a:pt x="31138" y="64769"/>
                </a:lnTo>
                <a:lnTo>
                  <a:pt x="32239" y="66039"/>
                </a:lnTo>
                <a:lnTo>
                  <a:pt x="32829" y="66039"/>
                </a:lnTo>
                <a:lnTo>
                  <a:pt x="34087" y="68579"/>
                </a:lnTo>
                <a:lnTo>
                  <a:pt x="34755" y="69849"/>
                </a:lnTo>
                <a:lnTo>
                  <a:pt x="28346" y="69849"/>
                </a:lnTo>
                <a:lnTo>
                  <a:pt x="26538" y="71119"/>
                </a:lnTo>
                <a:lnTo>
                  <a:pt x="28700" y="71119"/>
                </a:lnTo>
                <a:lnTo>
                  <a:pt x="29840" y="72389"/>
                </a:lnTo>
                <a:lnTo>
                  <a:pt x="32553" y="73659"/>
                </a:lnTo>
                <a:lnTo>
                  <a:pt x="40849" y="73659"/>
                </a:lnTo>
                <a:lnTo>
                  <a:pt x="39787" y="71119"/>
                </a:lnTo>
                <a:lnTo>
                  <a:pt x="38019" y="69849"/>
                </a:lnTo>
                <a:lnTo>
                  <a:pt x="36131" y="66039"/>
                </a:lnTo>
                <a:lnTo>
                  <a:pt x="35462" y="64769"/>
                </a:lnTo>
                <a:lnTo>
                  <a:pt x="34833" y="63499"/>
                </a:lnTo>
                <a:lnTo>
                  <a:pt x="34244" y="62229"/>
                </a:lnTo>
                <a:close/>
              </a:path>
              <a:path w="120014" h="187959">
                <a:moveTo>
                  <a:pt x="51386" y="71119"/>
                </a:moveTo>
                <a:lnTo>
                  <a:pt x="49813" y="71119"/>
                </a:lnTo>
                <a:lnTo>
                  <a:pt x="50048" y="72389"/>
                </a:lnTo>
                <a:lnTo>
                  <a:pt x="51189" y="72389"/>
                </a:lnTo>
                <a:lnTo>
                  <a:pt x="51386" y="71119"/>
                </a:lnTo>
                <a:close/>
              </a:path>
              <a:path w="120014" h="187959">
                <a:moveTo>
                  <a:pt x="29723" y="41909"/>
                </a:moveTo>
                <a:lnTo>
                  <a:pt x="25280" y="41909"/>
                </a:lnTo>
                <a:lnTo>
                  <a:pt x="24808" y="43179"/>
                </a:lnTo>
                <a:lnTo>
                  <a:pt x="23943" y="43179"/>
                </a:lnTo>
                <a:lnTo>
                  <a:pt x="23550" y="44449"/>
                </a:lnTo>
                <a:lnTo>
                  <a:pt x="23197" y="44449"/>
                </a:lnTo>
                <a:lnTo>
                  <a:pt x="22842" y="45719"/>
                </a:lnTo>
                <a:lnTo>
                  <a:pt x="22568" y="45719"/>
                </a:lnTo>
                <a:lnTo>
                  <a:pt x="22292" y="46989"/>
                </a:lnTo>
                <a:lnTo>
                  <a:pt x="21898" y="49529"/>
                </a:lnTo>
                <a:lnTo>
                  <a:pt x="21898" y="53339"/>
                </a:lnTo>
                <a:lnTo>
                  <a:pt x="22056" y="54609"/>
                </a:lnTo>
                <a:lnTo>
                  <a:pt x="22292" y="57149"/>
                </a:lnTo>
                <a:lnTo>
                  <a:pt x="18911" y="57149"/>
                </a:lnTo>
                <a:lnTo>
                  <a:pt x="18163" y="58419"/>
                </a:lnTo>
                <a:lnTo>
                  <a:pt x="3224" y="58419"/>
                </a:lnTo>
                <a:lnTo>
                  <a:pt x="3421" y="59689"/>
                </a:lnTo>
                <a:lnTo>
                  <a:pt x="3695" y="60959"/>
                </a:lnTo>
                <a:lnTo>
                  <a:pt x="4050" y="60959"/>
                </a:lnTo>
                <a:lnTo>
                  <a:pt x="4482" y="62229"/>
                </a:lnTo>
                <a:lnTo>
                  <a:pt x="9357" y="69849"/>
                </a:lnTo>
                <a:lnTo>
                  <a:pt x="7234" y="69849"/>
                </a:lnTo>
                <a:lnTo>
                  <a:pt x="6841" y="71119"/>
                </a:lnTo>
                <a:lnTo>
                  <a:pt x="22646" y="71119"/>
                </a:lnTo>
                <a:lnTo>
                  <a:pt x="22527" y="68579"/>
                </a:lnTo>
                <a:lnTo>
                  <a:pt x="22685" y="68579"/>
                </a:lnTo>
                <a:lnTo>
                  <a:pt x="22960" y="67309"/>
                </a:lnTo>
                <a:lnTo>
                  <a:pt x="23392" y="67309"/>
                </a:lnTo>
                <a:lnTo>
                  <a:pt x="24022" y="66039"/>
                </a:lnTo>
                <a:lnTo>
                  <a:pt x="24769" y="64769"/>
                </a:lnTo>
                <a:lnTo>
                  <a:pt x="25752" y="64769"/>
                </a:lnTo>
                <a:lnTo>
                  <a:pt x="26891" y="63499"/>
                </a:lnTo>
                <a:lnTo>
                  <a:pt x="28268" y="62229"/>
                </a:lnTo>
                <a:lnTo>
                  <a:pt x="34244" y="62229"/>
                </a:lnTo>
                <a:lnTo>
                  <a:pt x="33615" y="60959"/>
                </a:lnTo>
                <a:lnTo>
                  <a:pt x="30313" y="50799"/>
                </a:lnTo>
                <a:lnTo>
                  <a:pt x="30037" y="49529"/>
                </a:lnTo>
                <a:lnTo>
                  <a:pt x="29801" y="48259"/>
                </a:lnTo>
                <a:lnTo>
                  <a:pt x="29644" y="45719"/>
                </a:lnTo>
                <a:lnTo>
                  <a:pt x="29565" y="43179"/>
                </a:lnTo>
                <a:lnTo>
                  <a:pt x="29723" y="41909"/>
                </a:lnTo>
                <a:close/>
              </a:path>
              <a:path w="120014" h="187959">
                <a:moveTo>
                  <a:pt x="51700" y="59689"/>
                </a:moveTo>
                <a:lnTo>
                  <a:pt x="48830" y="59689"/>
                </a:lnTo>
                <a:lnTo>
                  <a:pt x="49263" y="62229"/>
                </a:lnTo>
                <a:lnTo>
                  <a:pt x="49577" y="64769"/>
                </a:lnTo>
                <a:lnTo>
                  <a:pt x="49656" y="66039"/>
                </a:lnTo>
                <a:lnTo>
                  <a:pt x="49773" y="71119"/>
                </a:lnTo>
                <a:lnTo>
                  <a:pt x="57794" y="71119"/>
                </a:lnTo>
                <a:lnTo>
                  <a:pt x="56969" y="69849"/>
                </a:lnTo>
                <a:lnTo>
                  <a:pt x="52722" y="69849"/>
                </a:lnTo>
                <a:lnTo>
                  <a:pt x="52722" y="63499"/>
                </a:lnTo>
                <a:lnTo>
                  <a:pt x="52564" y="63499"/>
                </a:lnTo>
                <a:lnTo>
                  <a:pt x="52447" y="62229"/>
                </a:lnTo>
                <a:lnTo>
                  <a:pt x="52132" y="60959"/>
                </a:lnTo>
                <a:lnTo>
                  <a:pt x="51935" y="60959"/>
                </a:lnTo>
                <a:lnTo>
                  <a:pt x="51700" y="59689"/>
                </a:lnTo>
                <a:close/>
              </a:path>
              <a:path w="120014" h="187959">
                <a:moveTo>
                  <a:pt x="101825" y="63499"/>
                </a:moveTo>
                <a:lnTo>
                  <a:pt x="95501" y="63499"/>
                </a:lnTo>
                <a:lnTo>
                  <a:pt x="94397" y="64769"/>
                </a:lnTo>
                <a:lnTo>
                  <a:pt x="103090" y="64769"/>
                </a:lnTo>
                <a:lnTo>
                  <a:pt x="101825" y="63499"/>
                </a:lnTo>
                <a:close/>
              </a:path>
              <a:path w="120014" h="187959">
                <a:moveTo>
                  <a:pt x="116258" y="59690"/>
                </a:moveTo>
                <a:lnTo>
                  <a:pt x="108507" y="59689"/>
                </a:lnTo>
                <a:lnTo>
                  <a:pt x="107759" y="60959"/>
                </a:lnTo>
                <a:lnTo>
                  <a:pt x="106149" y="62229"/>
                </a:lnTo>
                <a:lnTo>
                  <a:pt x="118144" y="62230"/>
                </a:lnTo>
                <a:lnTo>
                  <a:pt x="117431" y="60960"/>
                </a:lnTo>
                <a:lnTo>
                  <a:pt x="117166" y="60960"/>
                </a:lnTo>
                <a:lnTo>
                  <a:pt x="116258" y="59690"/>
                </a:lnTo>
                <a:close/>
              </a:path>
              <a:path w="120014" h="187959">
                <a:moveTo>
                  <a:pt x="65775" y="53339"/>
                </a:moveTo>
                <a:lnTo>
                  <a:pt x="64753" y="53339"/>
                </a:lnTo>
                <a:lnTo>
                  <a:pt x="63888" y="55879"/>
                </a:lnTo>
                <a:lnTo>
                  <a:pt x="64478" y="57149"/>
                </a:lnTo>
                <a:lnTo>
                  <a:pt x="65460" y="58419"/>
                </a:lnTo>
                <a:lnTo>
                  <a:pt x="66247" y="60959"/>
                </a:lnTo>
                <a:lnTo>
                  <a:pt x="76351" y="60959"/>
                </a:lnTo>
                <a:lnTo>
                  <a:pt x="76272" y="59689"/>
                </a:lnTo>
                <a:lnTo>
                  <a:pt x="75918" y="59689"/>
                </a:lnTo>
                <a:lnTo>
                  <a:pt x="75801" y="57149"/>
                </a:lnTo>
                <a:lnTo>
                  <a:pt x="68685" y="57149"/>
                </a:lnTo>
                <a:lnTo>
                  <a:pt x="67505" y="55879"/>
                </a:lnTo>
                <a:lnTo>
                  <a:pt x="66679" y="54609"/>
                </a:lnTo>
                <a:lnTo>
                  <a:pt x="66050" y="54609"/>
                </a:lnTo>
                <a:lnTo>
                  <a:pt x="65775" y="53339"/>
                </a:lnTo>
                <a:close/>
              </a:path>
              <a:path w="120014" h="187959">
                <a:moveTo>
                  <a:pt x="93335" y="59689"/>
                </a:moveTo>
                <a:lnTo>
                  <a:pt x="76548" y="59689"/>
                </a:lnTo>
                <a:lnTo>
                  <a:pt x="76391" y="60959"/>
                </a:lnTo>
                <a:lnTo>
                  <a:pt x="92510" y="60959"/>
                </a:lnTo>
                <a:lnTo>
                  <a:pt x="93335" y="59689"/>
                </a:lnTo>
                <a:close/>
              </a:path>
              <a:path w="120014" h="187959">
                <a:moveTo>
                  <a:pt x="49026" y="55879"/>
                </a:moveTo>
                <a:lnTo>
                  <a:pt x="47454" y="55879"/>
                </a:lnTo>
                <a:lnTo>
                  <a:pt x="48044" y="57149"/>
                </a:lnTo>
                <a:lnTo>
                  <a:pt x="48594" y="59689"/>
                </a:lnTo>
                <a:lnTo>
                  <a:pt x="51425" y="59689"/>
                </a:lnTo>
                <a:lnTo>
                  <a:pt x="51110" y="58419"/>
                </a:lnTo>
                <a:lnTo>
                  <a:pt x="50796" y="58419"/>
                </a:lnTo>
                <a:lnTo>
                  <a:pt x="50009" y="57149"/>
                </a:lnTo>
                <a:lnTo>
                  <a:pt x="49538" y="57149"/>
                </a:lnTo>
                <a:lnTo>
                  <a:pt x="49026" y="55879"/>
                </a:lnTo>
                <a:close/>
              </a:path>
              <a:path w="120014" h="187959">
                <a:moveTo>
                  <a:pt x="95144" y="58419"/>
                </a:moveTo>
                <a:lnTo>
                  <a:pt x="77452" y="58419"/>
                </a:lnTo>
                <a:lnTo>
                  <a:pt x="77216" y="59689"/>
                </a:lnTo>
                <a:lnTo>
                  <a:pt x="94201" y="59689"/>
                </a:lnTo>
                <a:lnTo>
                  <a:pt x="95144" y="58419"/>
                </a:lnTo>
                <a:close/>
              </a:path>
              <a:path w="120014" h="187959">
                <a:moveTo>
                  <a:pt x="113624" y="58419"/>
                </a:moveTo>
                <a:lnTo>
                  <a:pt x="111301" y="58419"/>
                </a:lnTo>
                <a:lnTo>
                  <a:pt x="110634" y="59689"/>
                </a:lnTo>
                <a:lnTo>
                  <a:pt x="114130" y="59689"/>
                </a:lnTo>
                <a:lnTo>
                  <a:pt x="113624" y="58419"/>
                </a:lnTo>
                <a:close/>
              </a:path>
              <a:path w="120014" h="187959">
                <a:moveTo>
                  <a:pt x="15726" y="53339"/>
                </a:moveTo>
                <a:lnTo>
                  <a:pt x="3617" y="53339"/>
                </a:lnTo>
                <a:lnTo>
                  <a:pt x="3421" y="54609"/>
                </a:lnTo>
                <a:lnTo>
                  <a:pt x="3263" y="54609"/>
                </a:lnTo>
                <a:lnTo>
                  <a:pt x="3145" y="55879"/>
                </a:lnTo>
                <a:lnTo>
                  <a:pt x="3106" y="58419"/>
                </a:lnTo>
                <a:lnTo>
                  <a:pt x="18163" y="58419"/>
                </a:lnTo>
                <a:lnTo>
                  <a:pt x="17967" y="57149"/>
                </a:lnTo>
                <a:lnTo>
                  <a:pt x="16905" y="55879"/>
                </a:lnTo>
                <a:lnTo>
                  <a:pt x="16355" y="54609"/>
                </a:lnTo>
                <a:lnTo>
                  <a:pt x="15726" y="53339"/>
                </a:lnTo>
                <a:close/>
              </a:path>
              <a:path w="120014" h="187959">
                <a:moveTo>
                  <a:pt x="99238" y="53339"/>
                </a:moveTo>
                <a:lnTo>
                  <a:pt x="77884" y="53339"/>
                </a:lnTo>
                <a:lnTo>
                  <a:pt x="77923" y="57149"/>
                </a:lnTo>
                <a:lnTo>
                  <a:pt x="77845" y="58419"/>
                </a:lnTo>
                <a:lnTo>
                  <a:pt x="95616" y="58419"/>
                </a:lnTo>
                <a:lnTo>
                  <a:pt x="97111" y="55879"/>
                </a:lnTo>
                <a:lnTo>
                  <a:pt x="98169" y="54609"/>
                </a:lnTo>
                <a:lnTo>
                  <a:pt x="98686" y="54609"/>
                </a:lnTo>
                <a:lnTo>
                  <a:pt x="99238" y="53339"/>
                </a:lnTo>
                <a:close/>
              </a:path>
              <a:path w="120014" h="187959">
                <a:moveTo>
                  <a:pt x="21505" y="55879"/>
                </a:moveTo>
                <a:lnTo>
                  <a:pt x="20994" y="55879"/>
                </a:lnTo>
                <a:lnTo>
                  <a:pt x="20679" y="57149"/>
                </a:lnTo>
                <a:lnTo>
                  <a:pt x="21939" y="57149"/>
                </a:lnTo>
                <a:lnTo>
                  <a:pt x="21505" y="55879"/>
                </a:lnTo>
                <a:close/>
              </a:path>
              <a:path w="120014" h="187959">
                <a:moveTo>
                  <a:pt x="38254" y="55879"/>
                </a:moveTo>
                <a:lnTo>
                  <a:pt x="37822" y="55879"/>
                </a:lnTo>
                <a:lnTo>
                  <a:pt x="37939" y="57149"/>
                </a:lnTo>
                <a:lnTo>
                  <a:pt x="38097" y="57149"/>
                </a:lnTo>
                <a:lnTo>
                  <a:pt x="38254" y="55879"/>
                </a:lnTo>
                <a:close/>
              </a:path>
              <a:path w="120014" h="187959">
                <a:moveTo>
                  <a:pt x="73245" y="46989"/>
                </a:moveTo>
                <a:lnTo>
                  <a:pt x="67347" y="46989"/>
                </a:lnTo>
                <a:lnTo>
                  <a:pt x="67387" y="50799"/>
                </a:lnTo>
                <a:lnTo>
                  <a:pt x="67505" y="52069"/>
                </a:lnTo>
                <a:lnTo>
                  <a:pt x="67820" y="54609"/>
                </a:lnTo>
                <a:lnTo>
                  <a:pt x="68056" y="55879"/>
                </a:lnTo>
                <a:lnTo>
                  <a:pt x="68685" y="57149"/>
                </a:lnTo>
                <a:lnTo>
                  <a:pt x="75801" y="57149"/>
                </a:lnTo>
                <a:lnTo>
                  <a:pt x="75722" y="55879"/>
                </a:lnTo>
                <a:lnTo>
                  <a:pt x="75407" y="53339"/>
                </a:lnTo>
                <a:lnTo>
                  <a:pt x="75211" y="53339"/>
                </a:lnTo>
                <a:lnTo>
                  <a:pt x="74817" y="50799"/>
                </a:lnTo>
                <a:lnTo>
                  <a:pt x="74582" y="50799"/>
                </a:lnTo>
                <a:lnTo>
                  <a:pt x="74149" y="49529"/>
                </a:lnTo>
                <a:lnTo>
                  <a:pt x="73953" y="49529"/>
                </a:lnTo>
                <a:lnTo>
                  <a:pt x="73520" y="48259"/>
                </a:lnTo>
                <a:lnTo>
                  <a:pt x="73245" y="46989"/>
                </a:lnTo>
                <a:close/>
              </a:path>
              <a:path w="120014" h="187959">
                <a:moveTo>
                  <a:pt x="39316" y="54609"/>
                </a:moveTo>
                <a:lnTo>
                  <a:pt x="37271" y="54609"/>
                </a:lnTo>
                <a:lnTo>
                  <a:pt x="37507" y="55879"/>
                </a:lnTo>
                <a:lnTo>
                  <a:pt x="38922" y="55879"/>
                </a:lnTo>
                <a:lnTo>
                  <a:pt x="39316" y="54609"/>
                </a:lnTo>
                <a:close/>
              </a:path>
              <a:path w="120014" h="187959">
                <a:moveTo>
                  <a:pt x="47218" y="54609"/>
                </a:moveTo>
                <a:lnTo>
                  <a:pt x="46510" y="54609"/>
                </a:lnTo>
                <a:lnTo>
                  <a:pt x="46825" y="55879"/>
                </a:lnTo>
                <a:lnTo>
                  <a:pt x="47886" y="55879"/>
                </a:lnTo>
                <a:lnTo>
                  <a:pt x="47218" y="54609"/>
                </a:lnTo>
                <a:close/>
              </a:path>
              <a:path w="120014" h="187959">
                <a:moveTo>
                  <a:pt x="39197" y="46989"/>
                </a:moveTo>
                <a:lnTo>
                  <a:pt x="37271" y="46989"/>
                </a:lnTo>
                <a:lnTo>
                  <a:pt x="37389" y="53339"/>
                </a:lnTo>
                <a:lnTo>
                  <a:pt x="37232" y="54609"/>
                </a:lnTo>
                <a:lnTo>
                  <a:pt x="39906" y="54609"/>
                </a:lnTo>
                <a:lnTo>
                  <a:pt x="39826" y="50799"/>
                </a:lnTo>
                <a:lnTo>
                  <a:pt x="39630" y="49529"/>
                </a:lnTo>
                <a:lnTo>
                  <a:pt x="39512" y="48259"/>
                </a:lnTo>
                <a:lnTo>
                  <a:pt x="39197" y="46989"/>
                </a:lnTo>
                <a:close/>
              </a:path>
              <a:path w="120014" h="187959">
                <a:moveTo>
                  <a:pt x="14625" y="52069"/>
                </a:moveTo>
                <a:lnTo>
                  <a:pt x="4364" y="52069"/>
                </a:lnTo>
                <a:lnTo>
                  <a:pt x="4089" y="53339"/>
                </a:lnTo>
                <a:lnTo>
                  <a:pt x="15018" y="53339"/>
                </a:lnTo>
                <a:lnTo>
                  <a:pt x="14625" y="52069"/>
                </a:lnTo>
                <a:close/>
              </a:path>
              <a:path w="120014" h="187959">
                <a:moveTo>
                  <a:pt x="107725" y="48259"/>
                </a:moveTo>
                <a:lnTo>
                  <a:pt x="77569" y="48259"/>
                </a:lnTo>
                <a:lnTo>
                  <a:pt x="77530" y="50799"/>
                </a:lnTo>
                <a:lnTo>
                  <a:pt x="77727" y="53339"/>
                </a:lnTo>
                <a:lnTo>
                  <a:pt x="102964" y="53339"/>
                </a:lnTo>
                <a:lnTo>
                  <a:pt x="104424" y="52069"/>
                </a:lnTo>
                <a:lnTo>
                  <a:pt x="104930" y="52069"/>
                </a:lnTo>
                <a:lnTo>
                  <a:pt x="105873" y="50799"/>
                </a:lnTo>
                <a:lnTo>
                  <a:pt x="106391" y="50799"/>
                </a:lnTo>
                <a:lnTo>
                  <a:pt x="106816" y="49529"/>
                </a:lnTo>
                <a:lnTo>
                  <a:pt x="107288" y="49529"/>
                </a:lnTo>
                <a:lnTo>
                  <a:pt x="107725" y="48259"/>
                </a:lnTo>
                <a:close/>
              </a:path>
              <a:path w="120014" h="187959">
                <a:moveTo>
                  <a:pt x="13367" y="50799"/>
                </a:moveTo>
                <a:lnTo>
                  <a:pt x="6054" y="50799"/>
                </a:lnTo>
                <a:lnTo>
                  <a:pt x="5228" y="52069"/>
                </a:lnTo>
                <a:lnTo>
                  <a:pt x="13839" y="52069"/>
                </a:lnTo>
                <a:lnTo>
                  <a:pt x="13367" y="50799"/>
                </a:lnTo>
                <a:close/>
              </a:path>
              <a:path w="120014" h="187959">
                <a:moveTo>
                  <a:pt x="10930" y="49529"/>
                </a:moveTo>
                <a:lnTo>
                  <a:pt x="7509" y="49529"/>
                </a:lnTo>
                <a:lnTo>
                  <a:pt x="6802" y="50799"/>
                </a:lnTo>
                <a:lnTo>
                  <a:pt x="11480" y="50799"/>
                </a:lnTo>
                <a:lnTo>
                  <a:pt x="10930" y="49529"/>
                </a:lnTo>
                <a:close/>
              </a:path>
              <a:path w="120014" h="187959">
                <a:moveTo>
                  <a:pt x="114843" y="38100"/>
                </a:moveTo>
                <a:lnTo>
                  <a:pt x="79614" y="38099"/>
                </a:lnTo>
                <a:lnTo>
                  <a:pt x="79890" y="40639"/>
                </a:lnTo>
                <a:lnTo>
                  <a:pt x="79890" y="43179"/>
                </a:lnTo>
                <a:lnTo>
                  <a:pt x="79653" y="44449"/>
                </a:lnTo>
                <a:lnTo>
                  <a:pt x="79339" y="44449"/>
                </a:lnTo>
                <a:lnTo>
                  <a:pt x="79142" y="45719"/>
                </a:lnTo>
                <a:lnTo>
                  <a:pt x="78159" y="45719"/>
                </a:lnTo>
                <a:lnTo>
                  <a:pt x="77766" y="46989"/>
                </a:lnTo>
                <a:lnTo>
                  <a:pt x="77649" y="48259"/>
                </a:lnTo>
                <a:lnTo>
                  <a:pt x="108116" y="48259"/>
                </a:lnTo>
                <a:lnTo>
                  <a:pt x="108472" y="46989"/>
                </a:lnTo>
                <a:lnTo>
                  <a:pt x="108829" y="46989"/>
                </a:lnTo>
                <a:lnTo>
                  <a:pt x="110048" y="39370"/>
                </a:lnTo>
                <a:lnTo>
                  <a:pt x="113348" y="39370"/>
                </a:lnTo>
                <a:lnTo>
                  <a:pt x="114843" y="38100"/>
                </a:lnTo>
                <a:close/>
              </a:path>
              <a:path w="120014" h="187959">
                <a:moveTo>
                  <a:pt x="38765" y="45719"/>
                </a:moveTo>
                <a:lnTo>
                  <a:pt x="36917" y="45719"/>
                </a:lnTo>
                <a:lnTo>
                  <a:pt x="37113" y="46989"/>
                </a:lnTo>
                <a:lnTo>
                  <a:pt x="39001" y="46989"/>
                </a:lnTo>
                <a:lnTo>
                  <a:pt x="38765" y="45719"/>
                </a:lnTo>
                <a:close/>
              </a:path>
              <a:path w="120014" h="187959">
                <a:moveTo>
                  <a:pt x="73992" y="39369"/>
                </a:moveTo>
                <a:lnTo>
                  <a:pt x="73166" y="40639"/>
                </a:lnTo>
                <a:lnTo>
                  <a:pt x="71711" y="41909"/>
                </a:lnTo>
                <a:lnTo>
                  <a:pt x="71043" y="41909"/>
                </a:lnTo>
                <a:lnTo>
                  <a:pt x="69904" y="43179"/>
                </a:lnTo>
                <a:lnTo>
                  <a:pt x="68999" y="44449"/>
                </a:lnTo>
                <a:lnTo>
                  <a:pt x="68252" y="45719"/>
                </a:lnTo>
                <a:lnTo>
                  <a:pt x="67741" y="46989"/>
                </a:lnTo>
                <a:lnTo>
                  <a:pt x="73127" y="46989"/>
                </a:lnTo>
                <a:lnTo>
                  <a:pt x="73205" y="41909"/>
                </a:lnTo>
                <a:lnTo>
                  <a:pt x="73520" y="40639"/>
                </a:lnTo>
                <a:lnTo>
                  <a:pt x="73992" y="39369"/>
                </a:lnTo>
                <a:close/>
              </a:path>
              <a:path w="120014" h="187959">
                <a:moveTo>
                  <a:pt x="37113" y="43179"/>
                </a:moveTo>
                <a:lnTo>
                  <a:pt x="35738" y="43179"/>
                </a:lnTo>
                <a:lnTo>
                  <a:pt x="36052" y="44449"/>
                </a:lnTo>
                <a:lnTo>
                  <a:pt x="36367" y="44449"/>
                </a:lnTo>
                <a:lnTo>
                  <a:pt x="36642" y="45719"/>
                </a:lnTo>
                <a:lnTo>
                  <a:pt x="38215" y="45719"/>
                </a:lnTo>
                <a:lnTo>
                  <a:pt x="37507" y="44449"/>
                </a:lnTo>
                <a:lnTo>
                  <a:pt x="37113" y="43179"/>
                </a:lnTo>
                <a:close/>
              </a:path>
              <a:path w="120014" h="187959">
                <a:moveTo>
                  <a:pt x="35659" y="41909"/>
                </a:moveTo>
                <a:lnTo>
                  <a:pt x="34636" y="41909"/>
                </a:lnTo>
                <a:lnTo>
                  <a:pt x="35384" y="43179"/>
                </a:lnTo>
                <a:lnTo>
                  <a:pt x="36171" y="43179"/>
                </a:lnTo>
                <a:lnTo>
                  <a:pt x="35659" y="41909"/>
                </a:lnTo>
                <a:close/>
              </a:path>
              <a:path w="120014" h="187959">
                <a:moveTo>
                  <a:pt x="33772" y="40639"/>
                </a:moveTo>
                <a:lnTo>
                  <a:pt x="27127" y="40639"/>
                </a:lnTo>
                <a:lnTo>
                  <a:pt x="26695" y="41909"/>
                </a:lnTo>
                <a:lnTo>
                  <a:pt x="34440" y="41909"/>
                </a:lnTo>
                <a:lnTo>
                  <a:pt x="33772" y="40639"/>
                </a:lnTo>
                <a:close/>
              </a:path>
              <a:path w="120014" h="187959">
                <a:moveTo>
                  <a:pt x="115982" y="10160"/>
                </a:moveTo>
                <a:lnTo>
                  <a:pt x="83035" y="10159"/>
                </a:lnTo>
                <a:lnTo>
                  <a:pt x="82642" y="12699"/>
                </a:lnTo>
                <a:lnTo>
                  <a:pt x="82484" y="13969"/>
                </a:lnTo>
                <a:lnTo>
                  <a:pt x="82484" y="16509"/>
                </a:lnTo>
                <a:lnTo>
                  <a:pt x="82681" y="19049"/>
                </a:lnTo>
                <a:lnTo>
                  <a:pt x="82917" y="20319"/>
                </a:lnTo>
                <a:lnTo>
                  <a:pt x="83191" y="21589"/>
                </a:lnTo>
                <a:lnTo>
                  <a:pt x="83585" y="24129"/>
                </a:lnTo>
                <a:lnTo>
                  <a:pt x="78749" y="24129"/>
                </a:lnTo>
                <a:lnTo>
                  <a:pt x="78120" y="25399"/>
                </a:lnTo>
                <a:lnTo>
                  <a:pt x="77177" y="25399"/>
                </a:lnTo>
                <a:lnTo>
                  <a:pt x="76823" y="26669"/>
                </a:lnTo>
                <a:lnTo>
                  <a:pt x="76587" y="26669"/>
                </a:lnTo>
                <a:lnTo>
                  <a:pt x="76391" y="27939"/>
                </a:lnTo>
                <a:lnTo>
                  <a:pt x="76311" y="30479"/>
                </a:lnTo>
                <a:lnTo>
                  <a:pt x="76587" y="31749"/>
                </a:lnTo>
                <a:lnTo>
                  <a:pt x="76980" y="33019"/>
                </a:lnTo>
                <a:lnTo>
                  <a:pt x="77766" y="34289"/>
                </a:lnTo>
                <a:lnTo>
                  <a:pt x="78278" y="35559"/>
                </a:lnTo>
                <a:lnTo>
                  <a:pt x="79221" y="38099"/>
                </a:lnTo>
                <a:lnTo>
                  <a:pt x="116453" y="38100"/>
                </a:lnTo>
                <a:lnTo>
                  <a:pt x="117235" y="36830"/>
                </a:lnTo>
                <a:lnTo>
                  <a:pt x="118063" y="36830"/>
                </a:lnTo>
                <a:lnTo>
                  <a:pt x="118856" y="35560"/>
                </a:lnTo>
                <a:lnTo>
                  <a:pt x="119201" y="35560"/>
                </a:lnTo>
                <a:lnTo>
                  <a:pt x="119604" y="34290"/>
                </a:lnTo>
                <a:lnTo>
                  <a:pt x="119604" y="11430"/>
                </a:lnTo>
                <a:lnTo>
                  <a:pt x="117120" y="11430"/>
                </a:lnTo>
                <a:lnTo>
                  <a:pt x="115982" y="10160"/>
                </a:lnTo>
                <a:close/>
              </a:path>
              <a:path w="120014" h="187959">
                <a:moveTo>
                  <a:pt x="92038" y="8889"/>
                </a:moveTo>
                <a:lnTo>
                  <a:pt x="83664" y="8889"/>
                </a:lnTo>
                <a:lnTo>
                  <a:pt x="83310" y="10159"/>
                </a:lnTo>
                <a:lnTo>
                  <a:pt x="93454" y="10159"/>
                </a:lnTo>
                <a:lnTo>
                  <a:pt x="92038" y="8889"/>
                </a:lnTo>
                <a:close/>
              </a:path>
              <a:path w="120014" h="187959">
                <a:moveTo>
                  <a:pt x="106943" y="3810"/>
                </a:moveTo>
                <a:lnTo>
                  <a:pt x="94558" y="3809"/>
                </a:lnTo>
                <a:lnTo>
                  <a:pt x="94086" y="5079"/>
                </a:lnTo>
                <a:lnTo>
                  <a:pt x="93891" y="6349"/>
                </a:lnTo>
                <a:lnTo>
                  <a:pt x="93569" y="7619"/>
                </a:lnTo>
                <a:lnTo>
                  <a:pt x="93454" y="10159"/>
                </a:lnTo>
                <a:lnTo>
                  <a:pt x="108472" y="10160"/>
                </a:lnTo>
                <a:lnTo>
                  <a:pt x="108277" y="8890"/>
                </a:lnTo>
                <a:lnTo>
                  <a:pt x="107805" y="6350"/>
                </a:lnTo>
                <a:lnTo>
                  <a:pt x="107253" y="5080"/>
                </a:lnTo>
                <a:lnTo>
                  <a:pt x="106943" y="3810"/>
                </a:lnTo>
                <a:close/>
              </a:path>
              <a:path w="120014" h="187959">
                <a:moveTo>
                  <a:pt x="89522" y="7619"/>
                </a:moveTo>
                <a:lnTo>
                  <a:pt x="85158" y="7619"/>
                </a:lnTo>
                <a:lnTo>
                  <a:pt x="84607" y="8889"/>
                </a:lnTo>
                <a:lnTo>
                  <a:pt x="90701" y="8889"/>
                </a:lnTo>
                <a:lnTo>
                  <a:pt x="89522" y="7619"/>
                </a:lnTo>
                <a:close/>
              </a:path>
              <a:path w="120014" h="187959">
                <a:moveTo>
                  <a:pt x="103838" y="0"/>
                </a:moveTo>
                <a:lnTo>
                  <a:pt x="97663" y="0"/>
                </a:lnTo>
                <a:lnTo>
                  <a:pt x="96915" y="1269"/>
                </a:lnTo>
                <a:lnTo>
                  <a:pt x="95926" y="2539"/>
                </a:lnTo>
                <a:lnTo>
                  <a:pt x="95455" y="2539"/>
                </a:lnTo>
                <a:lnTo>
                  <a:pt x="94868" y="3809"/>
                </a:lnTo>
                <a:lnTo>
                  <a:pt x="106586" y="3810"/>
                </a:lnTo>
                <a:lnTo>
                  <a:pt x="105873" y="2540"/>
                </a:lnTo>
                <a:lnTo>
                  <a:pt x="105091" y="1270"/>
                </a:lnTo>
                <a:lnTo>
                  <a:pt x="104263" y="1270"/>
                </a:lnTo>
                <a:lnTo>
                  <a:pt x="10383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58421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39" h="42545">
                <a:moveTo>
                  <a:pt x="51151" y="37518"/>
                </a:moveTo>
                <a:lnTo>
                  <a:pt x="33573" y="37518"/>
                </a:lnTo>
                <a:lnTo>
                  <a:pt x="34870" y="37552"/>
                </a:lnTo>
                <a:lnTo>
                  <a:pt x="37347" y="37713"/>
                </a:lnTo>
                <a:lnTo>
                  <a:pt x="53152" y="41939"/>
                </a:lnTo>
                <a:lnTo>
                  <a:pt x="52326" y="39820"/>
                </a:lnTo>
                <a:lnTo>
                  <a:pt x="51399" y="37942"/>
                </a:lnTo>
                <a:lnTo>
                  <a:pt x="51151" y="37518"/>
                </a:lnTo>
                <a:close/>
              </a:path>
              <a:path w="53339" h="42545">
                <a:moveTo>
                  <a:pt x="33638" y="29020"/>
                </a:moveTo>
                <a:lnTo>
                  <a:pt x="19694" y="29020"/>
                </a:lnTo>
                <a:lnTo>
                  <a:pt x="19458" y="29914"/>
                </a:lnTo>
                <a:lnTo>
                  <a:pt x="19350" y="30509"/>
                </a:lnTo>
                <a:lnTo>
                  <a:pt x="19261" y="33555"/>
                </a:lnTo>
                <a:lnTo>
                  <a:pt x="19380" y="34151"/>
                </a:lnTo>
                <a:lnTo>
                  <a:pt x="26613" y="37942"/>
                </a:lnTo>
                <a:lnTo>
                  <a:pt x="28068" y="37747"/>
                </a:lnTo>
                <a:lnTo>
                  <a:pt x="29483" y="37633"/>
                </a:lnTo>
                <a:lnTo>
                  <a:pt x="30899" y="37552"/>
                </a:lnTo>
                <a:lnTo>
                  <a:pt x="32235" y="37518"/>
                </a:lnTo>
                <a:lnTo>
                  <a:pt x="51151" y="37518"/>
                </a:lnTo>
                <a:lnTo>
                  <a:pt x="50872" y="37049"/>
                </a:lnTo>
                <a:lnTo>
                  <a:pt x="50400" y="36178"/>
                </a:lnTo>
                <a:lnTo>
                  <a:pt x="49888" y="35399"/>
                </a:lnTo>
                <a:lnTo>
                  <a:pt x="48375" y="33326"/>
                </a:lnTo>
                <a:lnTo>
                  <a:pt x="40767" y="33326"/>
                </a:lnTo>
                <a:lnTo>
                  <a:pt x="38093" y="31792"/>
                </a:lnTo>
                <a:lnTo>
                  <a:pt x="35577" y="30269"/>
                </a:lnTo>
                <a:lnTo>
                  <a:pt x="33638" y="29020"/>
                </a:lnTo>
                <a:close/>
              </a:path>
              <a:path w="53339" h="42545">
                <a:moveTo>
                  <a:pt x="26049" y="8612"/>
                </a:moveTo>
                <a:lnTo>
                  <a:pt x="22013" y="8612"/>
                </a:lnTo>
                <a:lnTo>
                  <a:pt x="23091" y="11315"/>
                </a:lnTo>
                <a:lnTo>
                  <a:pt x="24373" y="13937"/>
                </a:lnTo>
                <a:lnTo>
                  <a:pt x="48375" y="33326"/>
                </a:lnTo>
                <a:lnTo>
                  <a:pt x="47254" y="32032"/>
                </a:lnTo>
                <a:lnTo>
                  <a:pt x="40453" y="27016"/>
                </a:lnTo>
                <a:lnTo>
                  <a:pt x="40351" y="23500"/>
                </a:lnTo>
                <a:lnTo>
                  <a:pt x="27518" y="13468"/>
                </a:lnTo>
                <a:lnTo>
                  <a:pt x="27361" y="13399"/>
                </a:lnTo>
                <a:lnTo>
                  <a:pt x="27170" y="13193"/>
                </a:lnTo>
                <a:lnTo>
                  <a:pt x="27053" y="12998"/>
                </a:lnTo>
                <a:lnTo>
                  <a:pt x="26928" y="12219"/>
                </a:lnTo>
                <a:lnTo>
                  <a:pt x="26815" y="11280"/>
                </a:lnTo>
                <a:lnTo>
                  <a:pt x="26634" y="10536"/>
                </a:lnTo>
                <a:lnTo>
                  <a:pt x="26049" y="8612"/>
                </a:lnTo>
                <a:close/>
              </a:path>
              <a:path w="53339" h="42545">
                <a:moveTo>
                  <a:pt x="2395" y="0"/>
                </a:moveTo>
                <a:lnTo>
                  <a:pt x="0" y="4111"/>
                </a:lnTo>
                <a:lnTo>
                  <a:pt x="125" y="5016"/>
                </a:lnTo>
                <a:lnTo>
                  <a:pt x="6878" y="14808"/>
                </a:lnTo>
                <a:lnTo>
                  <a:pt x="6933" y="15037"/>
                </a:lnTo>
                <a:lnTo>
                  <a:pt x="6220" y="16365"/>
                </a:lnTo>
                <a:lnTo>
                  <a:pt x="5698" y="17625"/>
                </a:lnTo>
                <a:lnTo>
                  <a:pt x="5343" y="18839"/>
                </a:lnTo>
                <a:lnTo>
                  <a:pt x="5226" y="22595"/>
                </a:lnTo>
                <a:lnTo>
                  <a:pt x="5343" y="23065"/>
                </a:lnTo>
                <a:lnTo>
                  <a:pt x="5423" y="23500"/>
                </a:lnTo>
                <a:lnTo>
                  <a:pt x="16903" y="29249"/>
                </a:lnTo>
                <a:lnTo>
                  <a:pt x="17610" y="29215"/>
                </a:lnTo>
                <a:lnTo>
                  <a:pt x="18239" y="29215"/>
                </a:lnTo>
                <a:lnTo>
                  <a:pt x="19694" y="29020"/>
                </a:lnTo>
                <a:lnTo>
                  <a:pt x="33638" y="29020"/>
                </a:lnTo>
                <a:lnTo>
                  <a:pt x="30821" y="27176"/>
                </a:lnTo>
                <a:lnTo>
                  <a:pt x="3456" y="1683"/>
                </a:lnTo>
                <a:lnTo>
                  <a:pt x="2395" y="0"/>
                </a:lnTo>
                <a:close/>
              </a:path>
              <a:path w="53339" h="42545">
                <a:moveTo>
                  <a:pt x="19341" y="2393"/>
                </a:moveTo>
                <a:lnTo>
                  <a:pt x="14582" y="5920"/>
                </a:lnTo>
                <a:lnTo>
                  <a:pt x="14701" y="6310"/>
                </a:lnTo>
                <a:lnTo>
                  <a:pt x="15094" y="6894"/>
                </a:lnTo>
                <a:lnTo>
                  <a:pt x="20559" y="16365"/>
                </a:lnTo>
                <a:lnTo>
                  <a:pt x="22013" y="8612"/>
                </a:lnTo>
                <a:lnTo>
                  <a:pt x="26049" y="8612"/>
                </a:lnTo>
                <a:lnTo>
                  <a:pt x="25867" y="8074"/>
                </a:lnTo>
                <a:lnTo>
                  <a:pt x="20323" y="2508"/>
                </a:lnTo>
                <a:lnTo>
                  <a:pt x="19341" y="2393"/>
                </a:lnTo>
                <a:close/>
              </a:path>
              <a:path w="53339" h="42545">
                <a:moveTo>
                  <a:pt x="32354" y="12219"/>
                </a:moveTo>
                <a:lnTo>
                  <a:pt x="28383" y="13273"/>
                </a:lnTo>
                <a:lnTo>
                  <a:pt x="28029" y="13433"/>
                </a:lnTo>
                <a:lnTo>
                  <a:pt x="27754" y="13468"/>
                </a:lnTo>
                <a:lnTo>
                  <a:pt x="36101" y="13468"/>
                </a:lnTo>
                <a:lnTo>
                  <a:pt x="35499" y="13078"/>
                </a:lnTo>
                <a:lnTo>
                  <a:pt x="34948" y="12803"/>
                </a:lnTo>
                <a:lnTo>
                  <a:pt x="34438" y="12609"/>
                </a:lnTo>
                <a:lnTo>
                  <a:pt x="33376" y="12334"/>
                </a:lnTo>
                <a:lnTo>
                  <a:pt x="32864" y="12254"/>
                </a:lnTo>
                <a:lnTo>
                  <a:pt x="32354" y="122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52245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0"/>
                </a:moveTo>
                <a:lnTo>
                  <a:pt x="7234" y="10811"/>
                </a:lnTo>
                <a:lnTo>
                  <a:pt x="8060" y="10731"/>
                </a:lnTo>
                <a:lnTo>
                  <a:pt x="9318" y="10501"/>
                </a:lnTo>
                <a:lnTo>
                  <a:pt x="9828" y="10376"/>
                </a:lnTo>
                <a:lnTo>
                  <a:pt x="8767" y="9757"/>
                </a:lnTo>
                <a:lnTo>
                  <a:pt x="7745" y="9093"/>
                </a:lnTo>
                <a:lnTo>
                  <a:pt x="747" y="1213"/>
                </a:lnTo>
                <a:lnTo>
                  <a:pt x="196" y="355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66085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392" y="0"/>
                </a:moveTo>
                <a:lnTo>
                  <a:pt x="0" y="1523"/>
                </a:lnTo>
                <a:lnTo>
                  <a:pt x="353" y="2072"/>
                </a:lnTo>
                <a:lnTo>
                  <a:pt x="1297" y="3447"/>
                </a:lnTo>
                <a:lnTo>
                  <a:pt x="2004" y="4260"/>
                </a:lnTo>
                <a:lnTo>
                  <a:pt x="2790" y="5210"/>
                </a:lnTo>
                <a:lnTo>
                  <a:pt x="9120" y="8807"/>
                </a:lnTo>
                <a:lnTo>
                  <a:pt x="9710" y="8772"/>
                </a:lnTo>
                <a:lnTo>
                  <a:pt x="13877" y="5749"/>
                </a:lnTo>
                <a:lnTo>
                  <a:pt x="11243" y="4615"/>
                </a:lnTo>
                <a:lnTo>
                  <a:pt x="7351" y="3012"/>
                </a:lnTo>
                <a:lnTo>
                  <a:pt x="39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94510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459" y="0"/>
                </a:moveTo>
                <a:lnTo>
                  <a:pt x="0" y="3676"/>
                </a:lnTo>
                <a:lnTo>
                  <a:pt x="196" y="4031"/>
                </a:lnTo>
                <a:lnTo>
                  <a:pt x="707" y="4386"/>
                </a:lnTo>
                <a:lnTo>
                  <a:pt x="2790" y="6069"/>
                </a:lnTo>
                <a:lnTo>
                  <a:pt x="3765" y="6963"/>
                </a:lnTo>
                <a:lnTo>
                  <a:pt x="4481" y="7707"/>
                </a:lnTo>
                <a:lnTo>
                  <a:pt x="5307" y="8612"/>
                </a:lnTo>
                <a:lnTo>
                  <a:pt x="5464" y="8337"/>
                </a:lnTo>
                <a:lnTo>
                  <a:pt x="5739" y="7512"/>
                </a:lnTo>
                <a:lnTo>
                  <a:pt x="6054" y="6298"/>
                </a:lnTo>
                <a:lnTo>
                  <a:pt x="6171" y="5634"/>
                </a:lnTo>
                <a:lnTo>
                  <a:pt x="6093" y="2702"/>
                </a:lnTo>
                <a:lnTo>
                  <a:pt x="3892" y="160"/>
                </a:lnTo>
                <a:lnTo>
                  <a:pt x="345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91679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1730" y="34"/>
                </a:moveTo>
                <a:lnTo>
                  <a:pt x="235" y="34"/>
                </a:lnTo>
                <a:lnTo>
                  <a:pt x="79" y="584"/>
                </a:lnTo>
                <a:lnTo>
                  <a:pt x="0" y="3012"/>
                </a:lnTo>
                <a:lnTo>
                  <a:pt x="79" y="3241"/>
                </a:lnTo>
                <a:lnTo>
                  <a:pt x="1651" y="4180"/>
                </a:lnTo>
                <a:lnTo>
                  <a:pt x="2044" y="4100"/>
                </a:lnTo>
                <a:lnTo>
                  <a:pt x="2825" y="3836"/>
                </a:lnTo>
                <a:lnTo>
                  <a:pt x="3263" y="3630"/>
                </a:lnTo>
                <a:lnTo>
                  <a:pt x="3460" y="3515"/>
                </a:lnTo>
                <a:lnTo>
                  <a:pt x="3557" y="3012"/>
                </a:lnTo>
                <a:lnTo>
                  <a:pt x="3538" y="1557"/>
                </a:lnTo>
                <a:lnTo>
                  <a:pt x="1730" y="34"/>
                </a:lnTo>
                <a:close/>
              </a:path>
              <a:path w="3810" h="4445">
                <a:moveTo>
                  <a:pt x="1101" y="0"/>
                </a:moveTo>
                <a:lnTo>
                  <a:pt x="944" y="34"/>
                </a:lnTo>
                <a:lnTo>
                  <a:pt x="1454" y="34"/>
                </a:lnTo>
                <a:lnTo>
                  <a:pt x="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41473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65" y="0"/>
                </a:moveTo>
                <a:lnTo>
                  <a:pt x="0" y="5165"/>
                </a:lnTo>
                <a:lnTo>
                  <a:pt x="2437" y="5909"/>
                </a:lnTo>
                <a:lnTo>
                  <a:pt x="3460" y="6264"/>
                </a:lnTo>
                <a:lnTo>
                  <a:pt x="8531" y="8887"/>
                </a:lnTo>
                <a:lnTo>
                  <a:pt x="7721" y="7512"/>
                </a:lnTo>
                <a:lnTo>
                  <a:pt x="1534" y="423"/>
                </a:lnTo>
                <a:lnTo>
                  <a:pt x="86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5806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1612" y="0"/>
                </a:moveTo>
                <a:lnTo>
                  <a:pt x="0" y="4306"/>
                </a:lnTo>
                <a:lnTo>
                  <a:pt x="0" y="5004"/>
                </a:lnTo>
                <a:lnTo>
                  <a:pt x="903" y="5714"/>
                </a:lnTo>
                <a:lnTo>
                  <a:pt x="3184" y="7593"/>
                </a:lnTo>
                <a:lnTo>
                  <a:pt x="4678" y="8887"/>
                </a:lnTo>
                <a:lnTo>
                  <a:pt x="8060" y="11933"/>
                </a:lnTo>
                <a:lnTo>
                  <a:pt x="9828" y="13617"/>
                </a:lnTo>
                <a:lnTo>
                  <a:pt x="9716" y="11933"/>
                </a:lnTo>
                <a:lnTo>
                  <a:pt x="2273" y="423"/>
                </a:lnTo>
                <a:lnTo>
                  <a:pt x="161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31235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32441" y="4953"/>
                </a:moveTo>
                <a:lnTo>
                  <a:pt x="23644" y="4952"/>
                </a:lnTo>
                <a:lnTo>
                  <a:pt x="25649" y="5841"/>
                </a:lnTo>
                <a:lnTo>
                  <a:pt x="29541" y="7620"/>
                </a:lnTo>
                <a:lnTo>
                  <a:pt x="53602" y="22479"/>
                </a:lnTo>
                <a:lnTo>
                  <a:pt x="55882" y="24130"/>
                </a:lnTo>
                <a:lnTo>
                  <a:pt x="57849" y="25781"/>
                </a:lnTo>
                <a:lnTo>
                  <a:pt x="62410" y="29464"/>
                </a:lnTo>
                <a:lnTo>
                  <a:pt x="65555" y="33655"/>
                </a:lnTo>
                <a:lnTo>
                  <a:pt x="66733" y="35052"/>
                </a:lnTo>
                <a:lnTo>
                  <a:pt x="67362" y="35687"/>
                </a:lnTo>
                <a:lnTo>
                  <a:pt x="65712" y="32512"/>
                </a:lnTo>
                <a:lnTo>
                  <a:pt x="54232" y="16510"/>
                </a:lnTo>
                <a:lnTo>
                  <a:pt x="53602" y="15748"/>
                </a:lnTo>
                <a:lnTo>
                  <a:pt x="48491" y="13081"/>
                </a:lnTo>
                <a:lnTo>
                  <a:pt x="47508" y="10795"/>
                </a:lnTo>
                <a:lnTo>
                  <a:pt x="46530" y="8890"/>
                </a:lnTo>
                <a:lnTo>
                  <a:pt x="45638" y="7366"/>
                </a:lnTo>
                <a:lnTo>
                  <a:pt x="34967" y="7366"/>
                </a:lnTo>
                <a:lnTo>
                  <a:pt x="34219" y="6985"/>
                </a:lnTo>
                <a:lnTo>
                  <a:pt x="33944" y="6731"/>
                </a:lnTo>
                <a:lnTo>
                  <a:pt x="33709" y="6477"/>
                </a:lnTo>
                <a:lnTo>
                  <a:pt x="33434" y="6223"/>
                </a:lnTo>
                <a:lnTo>
                  <a:pt x="32441" y="4953"/>
                </a:lnTo>
                <a:close/>
              </a:path>
              <a:path w="67945" h="36195">
                <a:moveTo>
                  <a:pt x="41179" y="20320"/>
                </a:moveTo>
                <a:lnTo>
                  <a:pt x="29699" y="20319"/>
                </a:lnTo>
                <a:lnTo>
                  <a:pt x="30052" y="20446"/>
                </a:lnTo>
                <a:lnTo>
                  <a:pt x="30170" y="20573"/>
                </a:lnTo>
                <a:lnTo>
                  <a:pt x="30249" y="20700"/>
                </a:lnTo>
                <a:lnTo>
                  <a:pt x="30328" y="21843"/>
                </a:lnTo>
                <a:lnTo>
                  <a:pt x="30131" y="22478"/>
                </a:lnTo>
                <a:lnTo>
                  <a:pt x="29703" y="23494"/>
                </a:lnTo>
                <a:lnTo>
                  <a:pt x="29463" y="24383"/>
                </a:lnTo>
                <a:lnTo>
                  <a:pt x="29250" y="25399"/>
                </a:lnTo>
                <a:lnTo>
                  <a:pt x="29128" y="27558"/>
                </a:lnTo>
                <a:lnTo>
                  <a:pt x="29246" y="28193"/>
                </a:lnTo>
                <a:lnTo>
                  <a:pt x="33434" y="30734"/>
                </a:lnTo>
                <a:lnTo>
                  <a:pt x="34692" y="30607"/>
                </a:lnTo>
                <a:lnTo>
                  <a:pt x="35478" y="30480"/>
                </a:lnTo>
                <a:lnTo>
                  <a:pt x="36618" y="30099"/>
                </a:lnTo>
                <a:lnTo>
                  <a:pt x="39802" y="29210"/>
                </a:lnTo>
                <a:lnTo>
                  <a:pt x="42318" y="28575"/>
                </a:lnTo>
                <a:lnTo>
                  <a:pt x="43537" y="28448"/>
                </a:lnTo>
                <a:lnTo>
                  <a:pt x="45857" y="27940"/>
                </a:lnTo>
                <a:lnTo>
                  <a:pt x="49002" y="27559"/>
                </a:lnTo>
                <a:lnTo>
                  <a:pt x="49985" y="27559"/>
                </a:lnTo>
                <a:lnTo>
                  <a:pt x="52620" y="27432"/>
                </a:lnTo>
                <a:lnTo>
                  <a:pt x="58989" y="27432"/>
                </a:lnTo>
                <a:lnTo>
                  <a:pt x="58203" y="26924"/>
                </a:lnTo>
                <a:lnTo>
                  <a:pt x="55392" y="25527"/>
                </a:lnTo>
                <a:lnTo>
                  <a:pt x="35478" y="25527"/>
                </a:lnTo>
                <a:lnTo>
                  <a:pt x="36303" y="24384"/>
                </a:lnTo>
                <a:lnTo>
                  <a:pt x="37129" y="23368"/>
                </a:lnTo>
                <a:lnTo>
                  <a:pt x="38387" y="22098"/>
                </a:lnTo>
                <a:lnTo>
                  <a:pt x="39212" y="21463"/>
                </a:lnTo>
                <a:lnTo>
                  <a:pt x="40392" y="20701"/>
                </a:lnTo>
                <a:lnTo>
                  <a:pt x="41179" y="20320"/>
                </a:lnTo>
                <a:close/>
              </a:path>
              <a:path w="67945" h="36195">
                <a:moveTo>
                  <a:pt x="58989" y="27432"/>
                </a:moveTo>
                <a:lnTo>
                  <a:pt x="54192" y="27432"/>
                </a:lnTo>
                <a:lnTo>
                  <a:pt x="55568" y="27559"/>
                </a:lnTo>
                <a:lnTo>
                  <a:pt x="57810" y="27813"/>
                </a:lnTo>
                <a:lnTo>
                  <a:pt x="58635" y="27940"/>
                </a:lnTo>
                <a:lnTo>
                  <a:pt x="59775" y="28194"/>
                </a:lnTo>
                <a:lnTo>
                  <a:pt x="60168" y="28321"/>
                </a:lnTo>
                <a:lnTo>
                  <a:pt x="59185" y="27559"/>
                </a:lnTo>
                <a:lnTo>
                  <a:pt x="58989" y="27432"/>
                </a:lnTo>
                <a:close/>
              </a:path>
              <a:path w="67945" h="36195">
                <a:moveTo>
                  <a:pt x="47862" y="23876"/>
                </a:moveTo>
                <a:lnTo>
                  <a:pt x="35478" y="25527"/>
                </a:lnTo>
                <a:lnTo>
                  <a:pt x="55392" y="25527"/>
                </a:lnTo>
                <a:lnTo>
                  <a:pt x="55136" y="25400"/>
                </a:lnTo>
                <a:lnTo>
                  <a:pt x="54075" y="25146"/>
                </a:lnTo>
                <a:lnTo>
                  <a:pt x="51991" y="24511"/>
                </a:lnTo>
                <a:lnTo>
                  <a:pt x="49907" y="24130"/>
                </a:lnTo>
                <a:lnTo>
                  <a:pt x="47862" y="23876"/>
                </a:lnTo>
                <a:close/>
              </a:path>
              <a:path w="67945" h="36195">
                <a:moveTo>
                  <a:pt x="8782" y="761"/>
                </a:moveTo>
                <a:lnTo>
                  <a:pt x="0" y="9524"/>
                </a:lnTo>
                <a:lnTo>
                  <a:pt x="291" y="10540"/>
                </a:lnTo>
                <a:lnTo>
                  <a:pt x="10237" y="15112"/>
                </a:lnTo>
                <a:lnTo>
                  <a:pt x="10984" y="15239"/>
                </a:lnTo>
                <a:lnTo>
                  <a:pt x="17668" y="25145"/>
                </a:lnTo>
                <a:lnTo>
                  <a:pt x="19044" y="25018"/>
                </a:lnTo>
                <a:lnTo>
                  <a:pt x="20381" y="24764"/>
                </a:lnTo>
                <a:lnTo>
                  <a:pt x="21678" y="24383"/>
                </a:lnTo>
                <a:lnTo>
                  <a:pt x="22268" y="24129"/>
                </a:lnTo>
                <a:lnTo>
                  <a:pt x="23408" y="23494"/>
                </a:lnTo>
                <a:lnTo>
                  <a:pt x="23919" y="23240"/>
                </a:lnTo>
                <a:lnTo>
                  <a:pt x="24823" y="22732"/>
                </a:lnTo>
                <a:lnTo>
                  <a:pt x="26710" y="21462"/>
                </a:lnTo>
                <a:lnTo>
                  <a:pt x="27732" y="20954"/>
                </a:lnTo>
                <a:lnTo>
                  <a:pt x="28558" y="20573"/>
                </a:lnTo>
                <a:lnTo>
                  <a:pt x="28912" y="20446"/>
                </a:lnTo>
                <a:lnTo>
                  <a:pt x="29463" y="20319"/>
                </a:lnTo>
                <a:lnTo>
                  <a:pt x="41179" y="20320"/>
                </a:lnTo>
                <a:lnTo>
                  <a:pt x="41886" y="19939"/>
                </a:lnTo>
                <a:lnTo>
                  <a:pt x="43144" y="19558"/>
                </a:lnTo>
                <a:lnTo>
                  <a:pt x="44992" y="19558"/>
                </a:lnTo>
                <a:lnTo>
                  <a:pt x="42398" y="18542"/>
                </a:lnTo>
                <a:lnTo>
                  <a:pt x="3278" y="8381"/>
                </a:lnTo>
                <a:lnTo>
                  <a:pt x="2768" y="8254"/>
                </a:lnTo>
                <a:lnTo>
                  <a:pt x="2610" y="8254"/>
                </a:lnTo>
                <a:lnTo>
                  <a:pt x="3750" y="8000"/>
                </a:lnTo>
                <a:lnTo>
                  <a:pt x="4930" y="7619"/>
                </a:lnTo>
                <a:lnTo>
                  <a:pt x="6109" y="7492"/>
                </a:lnTo>
                <a:lnTo>
                  <a:pt x="7249" y="7238"/>
                </a:lnTo>
                <a:lnTo>
                  <a:pt x="9569" y="7111"/>
                </a:lnTo>
                <a:lnTo>
                  <a:pt x="26887" y="7112"/>
                </a:lnTo>
                <a:lnTo>
                  <a:pt x="26238" y="6350"/>
                </a:lnTo>
                <a:lnTo>
                  <a:pt x="26081" y="6222"/>
                </a:lnTo>
                <a:lnTo>
                  <a:pt x="19438" y="6222"/>
                </a:lnTo>
                <a:lnTo>
                  <a:pt x="19201" y="6095"/>
                </a:lnTo>
                <a:lnTo>
                  <a:pt x="18139" y="5333"/>
                </a:lnTo>
                <a:lnTo>
                  <a:pt x="17117" y="4444"/>
                </a:lnTo>
                <a:lnTo>
                  <a:pt x="16135" y="3809"/>
                </a:lnTo>
                <a:lnTo>
                  <a:pt x="15191" y="3301"/>
                </a:lnTo>
                <a:lnTo>
                  <a:pt x="14287" y="2666"/>
                </a:lnTo>
                <a:lnTo>
                  <a:pt x="13383" y="2285"/>
                </a:lnTo>
                <a:lnTo>
                  <a:pt x="11732" y="1523"/>
                </a:lnTo>
                <a:lnTo>
                  <a:pt x="10945" y="1269"/>
                </a:lnTo>
                <a:lnTo>
                  <a:pt x="10198" y="1142"/>
                </a:lnTo>
                <a:lnTo>
                  <a:pt x="8782" y="761"/>
                </a:lnTo>
                <a:close/>
              </a:path>
              <a:path w="67945" h="36195">
                <a:moveTo>
                  <a:pt x="49671" y="12954"/>
                </a:moveTo>
                <a:lnTo>
                  <a:pt x="48570" y="12954"/>
                </a:lnTo>
                <a:lnTo>
                  <a:pt x="50045" y="13081"/>
                </a:lnTo>
                <a:lnTo>
                  <a:pt x="49671" y="12954"/>
                </a:lnTo>
                <a:close/>
              </a:path>
              <a:path w="67945" h="36195">
                <a:moveTo>
                  <a:pt x="26887" y="7112"/>
                </a:moveTo>
                <a:lnTo>
                  <a:pt x="11810" y="7111"/>
                </a:lnTo>
                <a:lnTo>
                  <a:pt x="15073" y="7492"/>
                </a:lnTo>
                <a:lnTo>
                  <a:pt x="17157" y="7873"/>
                </a:lnTo>
                <a:lnTo>
                  <a:pt x="20026" y="8635"/>
                </a:lnTo>
                <a:lnTo>
                  <a:pt x="21757" y="9143"/>
                </a:lnTo>
                <a:lnTo>
                  <a:pt x="23329" y="9651"/>
                </a:lnTo>
                <a:lnTo>
                  <a:pt x="24706" y="10286"/>
                </a:lnTo>
                <a:lnTo>
                  <a:pt x="25885" y="10794"/>
                </a:lnTo>
                <a:lnTo>
                  <a:pt x="27536" y="11556"/>
                </a:lnTo>
                <a:lnTo>
                  <a:pt x="28126" y="11938"/>
                </a:lnTo>
                <a:lnTo>
                  <a:pt x="28008" y="9144"/>
                </a:lnTo>
                <a:lnTo>
                  <a:pt x="27812" y="8509"/>
                </a:lnTo>
                <a:lnTo>
                  <a:pt x="27497" y="7874"/>
                </a:lnTo>
                <a:lnTo>
                  <a:pt x="26887" y="7112"/>
                </a:lnTo>
                <a:close/>
              </a:path>
              <a:path w="67945" h="36195">
                <a:moveTo>
                  <a:pt x="41415" y="3429"/>
                </a:moveTo>
                <a:lnTo>
                  <a:pt x="40078" y="3429"/>
                </a:lnTo>
                <a:lnTo>
                  <a:pt x="39567" y="3683"/>
                </a:lnTo>
                <a:lnTo>
                  <a:pt x="38348" y="4445"/>
                </a:lnTo>
                <a:lnTo>
                  <a:pt x="37483" y="4953"/>
                </a:lnTo>
                <a:lnTo>
                  <a:pt x="36776" y="5588"/>
                </a:lnTo>
                <a:lnTo>
                  <a:pt x="36225" y="5969"/>
                </a:lnTo>
                <a:lnTo>
                  <a:pt x="35360" y="7112"/>
                </a:lnTo>
                <a:lnTo>
                  <a:pt x="35085" y="7366"/>
                </a:lnTo>
                <a:lnTo>
                  <a:pt x="45638" y="7366"/>
                </a:lnTo>
                <a:lnTo>
                  <a:pt x="45267" y="6731"/>
                </a:lnTo>
                <a:lnTo>
                  <a:pt x="43695" y="4826"/>
                </a:lnTo>
                <a:lnTo>
                  <a:pt x="43302" y="4445"/>
                </a:lnTo>
                <a:lnTo>
                  <a:pt x="42634" y="3937"/>
                </a:lnTo>
                <a:lnTo>
                  <a:pt x="42279" y="3810"/>
                </a:lnTo>
                <a:lnTo>
                  <a:pt x="41415" y="3429"/>
                </a:lnTo>
                <a:close/>
              </a:path>
              <a:path w="67945" h="36195">
                <a:moveTo>
                  <a:pt x="25767" y="0"/>
                </a:moveTo>
                <a:lnTo>
                  <a:pt x="24312" y="0"/>
                </a:lnTo>
                <a:lnTo>
                  <a:pt x="23919" y="253"/>
                </a:lnTo>
                <a:lnTo>
                  <a:pt x="23526" y="380"/>
                </a:lnTo>
                <a:lnTo>
                  <a:pt x="23172" y="634"/>
                </a:lnTo>
                <a:lnTo>
                  <a:pt x="22543" y="1142"/>
                </a:lnTo>
                <a:lnTo>
                  <a:pt x="22307" y="1523"/>
                </a:lnTo>
                <a:lnTo>
                  <a:pt x="22032" y="1777"/>
                </a:lnTo>
                <a:lnTo>
                  <a:pt x="21481" y="2920"/>
                </a:lnTo>
                <a:lnTo>
                  <a:pt x="20852" y="4825"/>
                </a:lnTo>
                <a:lnTo>
                  <a:pt x="20774" y="5333"/>
                </a:lnTo>
                <a:lnTo>
                  <a:pt x="20538" y="5968"/>
                </a:lnTo>
                <a:lnTo>
                  <a:pt x="20341" y="6095"/>
                </a:lnTo>
                <a:lnTo>
                  <a:pt x="20067" y="6222"/>
                </a:lnTo>
                <a:lnTo>
                  <a:pt x="26081" y="6222"/>
                </a:lnTo>
                <a:lnTo>
                  <a:pt x="25767" y="5968"/>
                </a:lnTo>
                <a:lnTo>
                  <a:pt x="25296" y="5714"/>
                </a:lnTo>
                <a:lnTo>
                  <a:pt x="23880" y="5079"/>
                </a:lnTo>
                <a:lnTo>
                  <a:pt x="23644" y="4952"/>
                </a:lnTo>
                <a:lnTo>
                  <a:pt x="32441" y="4953"/>
                </a:lnTo>
                <a:lnTo>
                  <a:pt x="32176" y="4572"/>
                </a:lnTo>
                <a:lnTo>
                  <a:pt x="31271" y="3556"/>
                </a:lnTo>
                <a:lnTo>
                  <a:pt x="30445" y="2794"/>
                </a:lnTo>
                <a:lnTo>
                  <a:pt x="29660" y="2032"/>
                </a:lnTo>
                <a:lnTo>
                  <a:pt x="28205" y="1016"/>
                </a:lnTo>
                <a:lnTo>
                  <a:pt x="27536" y="635"/>
                </a:lnTo>
                <a:lnTo>
                  <a:pt x="26318" y="127"/>
                </a:lnTo>
                <a:lnTo>
                  <a:pt x="257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02768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2239" y="0"/>
                </a:moveTo>
                <a:lnTo>
                  <a:pt x="667" y="435"/>
                </a:lnTo>
                <a:lnTo>
                  <a:pt x="352" y="1053"/>
                </a:lnTo>
                <a:lnTo>
                  <a:pt x="62" y="1992"/>
                </a:lnTo>
                <a:lnTo>
                  <a:pt x="0" y="3641"/>
                </a:lnTo>
                <a:lnTo>
                  <a:pt x="116" y="4191"/>
                </a:lnTo>
                <a:lnTo>
                  <a:pt x="5345" y="7512"/>
                </a:lnTo>
                <a:lnTo>
                  <a:pt x="6011" y="7283"/>
                </a:lnTo>
                <a:lnTo>
                  <a:pt x="8018" y="4615"/>
                </a:lnTo>
                <a:lnTo>
                  <a:pt x="7744" y="4111"/>
                </a:lnTo>
                <a:lnTo>
                  <a:pt x="4480" y="1328"/>
                </a:lnTo>
                <a:lnTo>
                  <a:pt x="4087" y="939"/>
                </a:lnTo>
                <a:lnTo>
                  <a:pt x="3261" y="355"/>
                </a:lnTo>
                <a:lnTo>
                  <a:pt x="2907" y="194"/>
                </a:lnTo>
                <a:lnTo>
                  <a:pt x="223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06697" y="4706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988" y="0"/>
                </a:moveTo>
                <a:lnTo>
                  <a:pt x="0" y="1065"/>
                </a:lnTo>
                <a:lnTo>
                  <a:pt x="1101" y="1374"/>
                </a:lnTo>
                <a:lnTo>
                  <a:pt x="2083" y="1729"/>
                </a:lnTo>
                <a:lnTo>
                  <a:pt x="2870" y="2153"/>
                </a:lnTo>
                <a:lnTo>
                  <a:pt x="3538" y="2553"/>
                </a:lnTo>
                <a:lnTo>
                  <a:pt x="4443" y="3218"/>
                </a:lnTo>
                <a:lnTo>
                  <a:pt x="4757" y="3493"/>
                </a:lnTo>
                <a:lnTo>
                  <a:pt x="4679" y="1649"/>
                </a:lnTo>
                <a:lnTo>
                  <a:pt x="4560" y="1339"/>
                </a:lnTo>
                <a:lnTo>
                  <a:pt x="4482" y="1019"/>
                </a:lnTo>
                <a:lnTo>
                  <a:pt x="4011" y="400"/>
                </a:lnTo>
                <a:lnTo>
                  <a:pt x="3656" y="160"/>
                </a:lnTo>
                <a:lnTo>
                  <a:pt x="3421" y="80"/>
                </a:lnTo>
                <a:lnTo>
                  <a:pt x="298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32234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4" h="28575">
                <a:moveTo>
                  <a:pt x="33068" y="25756"/>
                </a:moveTo>
                <a:lnTo>
                  <a:pt x="17770" y="25756"/>
                </a:lnTo>
                <a:lnTo>
                  <a:pt x="18439" y="26226"/>
                </a:lnTo>
                <a:lnTo>
                  <a:pt x="18831" y="26421"/>
                </a:lnTo>
                <a:lnTo>
                  <a:pt x="19304" y="26695"/>
                </a:lnTo>
                <a:lnTo>
                  <a:pt x="25988" y="28184"/>
                </a:lnTo>
                <a:lnTo>
                  <a:pt x="27166" y="28150"/>
                </a:lnTo>
                <a:lnTo>
                  <a:pt x="32159" y="26581"/>
                </a:lnTo>
                <a:lnTo>
                  <a:pt x="33068" y="25756"/>
                </a:lnTo>
                <a:close/>
              </a:path>
              <a:path w="69214" h="28575">
                <a:moveTo>
                  <a:pt x="0" y="19022"/>
                </a:moveTo>
                <a:lnTo>
                  <a:pt x="15844" y="25951"/>
                </a:lnTo>
                <a:lnTo>
                  <a:pt x="16788" y="25882"/>
                </a:lnTo>
                <a:lnTo>
                  <a:pt x="17770" y="25756"/>
                </a:lnTo>
                <a:lnTo>
                  <a:pt x="33068" y="25756"/>
                </a:lnTo>
                <a:lnTo>
                  <a:pt x="33897" y="24897"/>
                </a:lnTo>
                <a:lnTo>
                  <a:pt x="35069" y="23374"/>
                </a:lnTo>
                <a:lnTo>
                  <a:pt x="35855" y="22160"/>
                </a:lnTo>
                <a:lnTo>
                  <a:pt x="36642" y="20752"/>
                </a:lnTo>
                <a:lnTo>
                  <a:pt x="45395" y="20752"/>
                </a:lnTo>
                <a:lnTo>
                  <a:pt x="45833" y="20202"/>
                </a:lnTo>
                <a:lnTo>
                  <a:pt x="8413" y="20202"/>
                </a:lnTo>
                <a:lnTo>
                  <a:pt x="6722" y="20122"/>
                </a:lnTo>
                <a:lnTo>
                  <a:pt x="5032" y="19961"/>
                </a:lnTo>
                <a:lnTo>
                  <a:pt x="3380" y="19732"/>
                </a:lnTo>
                <a:lnTo>
                  <a:pt x="1690" y="19412"/>
                </a:lnTo>
                <a:lnTo>
                  <a:pt x="0" y="19022"/>
                </a:lnTo>
                <a:close/>
              </a:path>
              <a:path w="69214" h="28575">
                <a:moveTo>
                  <a:pt x="45395" y="20752"/>
                </a:moveTo>
                <a:lnTo>
                  <a:pt x="36642" y="20752"/>
                </a:lnTo>
                <a:lnTo>
                  <a:pt x="36759" y="20981"/>
                </a:lnTo>
                <a:lnTo>
                  <a:pt x="36996" y="21645"/>
                </a:lnTo>
                <a:lnTo>
                  <a:pt x="40220" y="24897"/>
                </a:lnTo>
                <a:lnTo>
                  <a:pt x="40770" y="24817"/>
                </a:lnTo>
                <a:lnTo>
                  <a:pt x="44741" y="21530"/>
                </a:lnTo>
                <a:lnTo>
                  <a:pt x="45395" y="20752"/>
                </a:lnTo>
                <a:close/>
              </a:path>
              <a:path w="69214" h="28575">
                <a:moveTo>
                  <a:pt x="67899" y="7512"/>
                </a:moveTo>
                <a:lnTo>
                  <a:pt x="37429" y="12414"/>
                </a:lnTo>
                <a:lnTo>
                  <a:pt x="34283" y="14017"/>
                </a:lnTo>
                <a:lnTo>
                  <a:pt x="10064" y="20202"/>
                </a:lnTo>
                <a:lnTo>
                  <a:pt x="45833" y="20202"/>
                </a:lnTo>
                <a:lnTo>
                  <a:pt x="47336" y="18163"/>
                </a:lnTo>
                <a:lnTo>
                  <a:pt x="48105" y="17029"/>
                </a:lnTo>
                <a:lnTo>
                  <a:pt x="49655" y="14567"/>
                </a:lnTo>
                <a:lnTo>
                  <a:pt x="49852" y="14567"/>
                </a:lnTo>
                <a:lnTo>
                  <a:pt x="56654" y="11624"/>
                </a:lnTo>
                <a:lnTo>
                  <a:pt x="57047" y="11074"/>
                </a:lnTo>
                <a:lnTo>
                  <a:pt x="63966" y="8337"/>
                </a:lnTo>
                <a:lnTo>
                  <a:pt x="68641" y="8337"/>
                </a:lnTo>
                <a:lnTo>
                  <a:pt x="68252" y="7867"/>
                </a:lnTo>
                <a:lnTo>
                  <a:pt x="67899" y="7512"/>
                </a:lnTo>
                <a:close/>
              </a:path>
              <a:path w="69214" h="28575">
                <a:moveTo>
                  <a:pt x="18006" y="4936"/>
                </a:moveTo>
                <a:lnTo>
                  <a:pt x="11125" y="11945"/>
                </a:lnTo>
                <a:lnTo>
                  <a:pt x="11237" y="12414"/>
                </a:lnTo>
                <a:lnTo>
                  <a:pt x="19815" y="16594"/>
                </a:lnTo>
                <a:lnTo>
                  <a:pt x="20915" y="16560"/>
                </a:lnTo>
                <a:lnTo>
                  <a:pt x="22095" y="16445"/>
                </a:lnTo>
                <a:lnTo>
                  <a:pt x="23392" y="16285"/>
                </a:lnTo>
                <a:lnTo>
                  <a:pt x="23156" y="16125"/>
                </a:lnTo>
                <a:lnTo>
                  <a:pt x="22437" y="15701"/>
                </a:lnTo>
                <a:lnTo>
                  <a:pt x="21505" y="15071"/>
                </a:lnTo>
                <a:lnTo>
                  <a:pt x="15450" y="8222"/>
                </a:lnTo>
                <a:lnTo>
                  <a:pt x="36013" y="8222"/>
                </a:lnTo>
                <a:lnTo>
                  <a:pt x="35154" y="7432"/>
                </a:lnTo>
                <a:lnTo>
                  <a:pt x="34519" y="6734"/>
                </a:lnTo>
                <a:lnTo>
                  <a:pt x="33929" y="5794"/>
                </a:lnTo>
                <a:lnTo>
                  <a:pt x="25398" y="5794"/>
                </a:lnTo>
                <a:lnTo>
                  <a:pt x="19382" y="4970"/>
                </a:lnTo>
                <a:lnTo>
                  <a:pt x="18006" y="4936"/>
                </a:lnTo>
                <a:close/>
              </a:path>
              <a:path w="69214" h="28575">
                <a:moveTo>
                  <a:pt x="36013" y="8222"/>
                </a:moveTo>
                <a:lnTo>
                  <a:pt x="15450" y="8222"/>
                </a:lnTo>
                <a:lnTo>
                  <a:pt x="15962" y="8451"/>
                </a:lnTo>
                <a:lnTo>
                  <a:pt x="17377" y="8921"/>
                </a:lnTo>
                <a:lnTo>
                  <a:pt x="29879" y="10925"/>
                </a:lnTo>
                <a:lnTo>
                  <a:pt x="31963" y="10845"/>
                </a:lnTo>
                <a:lnTo>
                  <a:pt x="38529" y="9826"/>
                </a:lnTo>
                <a:lnTo>
                  <a:pt x="38019" y="9551"/>
                </a:lnTo>
                <a:lnTo>
                  <a:pt x="36013" y="8222"/>
                </a:lnTo>
                <a:close/>
              </a:path>
              <a:path w="69214" h="28575">
                <a:moveTo>
                  <a:pt x="68641" y="8337"/>
                </a:moveTo>
                <a:lnTo>
                  <a:pt x="64674" y="8337"/>
                </a:lnTo>
                <a:lnTo>
                  <a:pt x="66247" y="8417"/>
                </a:lnTo>
                <a:lnTo>
                  <a:pt x="68015" y="8646"/>
                </a:lnTo>
                <a:lnTo>
                  <a:pt x="68959" y="8807"/>
                </a:lnTo>
                <a:lnTo>
                  <a:pt x="68736" y="8451"/>
                </a:lnTo>
                <a:close/>
              </a:path>
              <a:path w="69214" h="28575">
                <a:moveTo>
                  <a:pt x="34126" y="0"/>
                </a:moveTo>
                <a:lnTo>
                  <a:pt x="25398" y="5794"/>
                </a:lnTo>
                <a:lnTo>
                  <a:pt x="33929" y="5794"/>
                </a:lnTo>
                <a:lnTo>
                  <a:pt x="34283" y="5909"/>
                </a:lnTo>
                <a:lnTo>
                  <a:pt x="49655" y="7673"/>
                </a:lnTo>
                <a:lnTo>
                  <a:pt x="51700" y="7627"/>
                </a:lnTo>
                <a:lnTo>
                  <a:pt x="53822" y="7512"/>
                </a:lnTo>
                <a:lnTo>
                  <a:pt x="67899" y="7512"/>
                </a:lnTo>
                <a:lnTo>
                  <a:pt x="50442" y="4225"/>
                </a:lnTo>
                <a:lnTo>
                  <a:pt x="49419" y="4191"/>
                </a:lnTo>
                <a:lnTo>
                  <a:pt x="37271" y="698"/>
                </a:lnTo>
                <a:lnTo>
                  <a:pt x="36564" y="423"/>
                </a:lnTo>
                <a:lnTo>
                  <a:pt x="35305" y="114"/>
                </a:lnTo>
                <a:lnTo>
                  <a:pt x="34126" y="0"/>
                </a:lnTo>
                <a:close/>
              </a:path>
              <a:path w="69214" h="28575">
                <a:moveTo>
                  <a:pt x="58030" y="3756"/>
                </a:moveTo>
                <a:lnTo>
                  <a:pt x="56142" y="3756"/>
                </a:lnTo>
                <a:lnTo>
                  <a:pt x="54098" y="3916"/>
                </a:lnTo>
                <a:lnTo>
                  <a:pt x="53783" y="3996"/>
                </a:lnTo>
                <a:lnTo>
                  <a:pt x="52171" y="4191"/>
                </a:lnTo>
                <a:lnTo>
                  <a:pt x="51386" y="4225"/>
                </a:lnTo>
                <a:lnTo>
                  <a:pt x="61607" y="4225"/>
                </a:lnTo>
                <a:lnTo>
                  <a:pt x="61254" y="4145"/>
                </a:lnTo>
                <a:lnTo>
                  <a:pt x="59721" y="3916"/>
                </a:lnTo>
                <a:lnTo>
                  <a:pt x="58030" y="375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94392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4403" y="34797"/>
                </a:moveTo>
                <a:lnTo>
                  <a:pt x="4692" y="36194"/>
                </a:lnTo>
                <a:lnTo>
                  <a:pt x="5019" y="38353"/>
                </a:lnTo>
                <a:lnTo>
                  <a:pt x="5307" y="41147"/>
                </a:lnTo>
                <a:lnTo>
                  <a:pt x="5422" y="46227"/>
                </a:lnTo>
                <a:lnTo>
                  <a:pt x="5298" y="48005"/>
                </a:lnTo>
                <a:lnTo>
                  <a:pt x="5189" y="49021"/>
                </a:lnTo>
                <a:lnTo>
                  <a:pt x="4954" y="50418"/>
                </a:lnTo>
                <a:lnTo>
                  <a:pt x="4796" y="51180"/>
                </a:lnTo>
                <a:lnTo>
                  <a:pt x="4167" y="52577"/>
                </a:lnTo>
                <a:lnTo>
                  <a:pt x="3145" y="56133"/>
                </a:lnTo>
                <a:lnTo>
                  <a:pt x="0" y="83819"/>
                </a:lnTo>
                <a:lnTo>
                  <a:pt x="825" y="80644"/>
                </a:lnTo>
                <a:lnTo>
                  <a:pt x="1966" y="76961"/>
                </a:lnTo>
                <a:lnTo>
                  <a:pt x="3617" y="72262"/>
                </a:lnTo>
                <a:lnTo>
                  <a:pt x="5032" y="68706"/>
                </a:lnTo>
                <a:lnTo>
                  <a:pt x="6723" y="64896"/>
                </a:lnTo>
                <a:lnTo>
                  <a:pt x="6880" y="64896"/>
                </a:lnTo>
                <a:lnTo>
                  <a:pt x="7312" y="64642"/>
                </a:lnTo>
                <a:lnTo>
                  <a:pt x="7627" y="64515"/>
                </a:lnTo>
                <a:lnTo>
                  <a:pt x="8334" y="64134"/>
                </a:lnTo>
                <a:lnTo>
                  <a:pt x="8767" y="63753"/>
                </a:lnTo>
                <a:lnTo>
                  <a:pt x="9633" y="63118"/>
                </a:lnTo>
                <a:lnTo>
                  <a:pt x="12149" y="57657"/>
                </a:lnTo>
                <a:lnTo>
                  <a:pt x="12471" y="56514"/>
                </a:lnTo>
                <a:lnTo>
                  <a:pt x="8060" y="56514"/>
                </a:lnTo>
                <a:lnTo>
                  <a:pt x="8178" y="56006"/>
                </a:lnTo>
                <a:lnTo>
                  <a:pt x="8374" y="54609"/>
                </a:lnTo>
                <a:lnTo>
                  <a:pt x="8492" y="53593"/>
                </a:lnTo>
                <a:lnTo>
                  <a:pt x="8419" y="46862"/>
                </a:lnTo>
                <a:lnTo>
                  <a:pt x="8217" y="45338"/>
                </a:lnTo>
                <a:lnTo>
                  <a:pt x="7693" y="42671"/>
                </a:lnTo>
                <a:lnTo>
                  <a:pt x="7066" y="40512"/>
                </a:lnTo>
                <a:lnTo>
                  <a:pt x="5976" y="37718"/>
                </a:lnTo>
                <a:lnTo>
                  <a:pt x="4845" y="35559"/>
                </a:lnTo>
                <a:lnTo>
                  <a:pt x="4403" y="34797"/>
                </a:lnTo>
                <a:close/>
              </a:path>
              <a:path w="52070" h="83820">
                <a:moveTo>
                  <a:pt x="23197" y="15874"/>
                </a:moveTo>
                <a:lnTo>
                  <a:pt x="22213" y="15874"/>
                </a:lnTo>
                <a:lnTo>
                  <a:pt x="19972" y="16128"/>
                </a:lnTo>
                <a:lnTo>
                  <a:pt x="18872" y="16382"/>
                </a:lnTo>
                <a:lnTo>
                  <a:pt x="18321" y="16636"/>
                </a:lnTo>
                <a:lnTo>
                  <a:pt x="17810" y="16763"/>
                </a:lnTo>
                <a:lnTo>
                  <a:pt x="15316" y="21589"/>
                </a:lnTo>
                <a:lnTo>
                  <a:pt x="15450" y="22351"/>
                </a:lnTo>
                <a:lnTo>
                  <a:pt x="15687" y="23113"/>
                </a:lnTo>
                <a:lnTo>
                  <a:pt x="16040" y="24129"/>
                </a:lnTo>
                <a:lnTo>
                  <a:pt x="16513" y="25145"/>
                </a:lnTo>
                <a:lnTo>
                  <a:pt x="17220" y="25653"/>
                </a:lnTo>
                <a:lnTo>
                  <a:pt x="17849" y="26415"/>
                </a:lnTo>
                <a:lnTo>
                  <a:pt x="18439" y="27431"/>
                </a:lnTo>
                <a:lnTo>
                  <a:pt x="18706" y="28320"/>
                </a:lnTo>
                <a:lnTo>
                  <a:pt x="18832" y="28828"/>
                </a:lnTo>
                <a:lnTo>
                  <a:pt x="18900" y="30225"/>
                </a:lnTo>
                <a:lnTo>
                  <a:pt x="18780" y="31241"/>
                </a:lnTo>
                <a:lnTo>
                  <a:pt x="18548" y="32257"/>
                </a:lnTo>
                <a:lnTo>
                  <a:pt x="17968" y="33781"/>
                </a:lnTo>
                <a:lnTo>
                  <a:pt x="17653" y="34416"/>
                </a:lnTo>
                <a:lnTo>
                  <a:pt x="17298" y="35051"/>
                </a:lnTo>
                <a:lnTo>
                  <a:pt x="17142" y="35051"/>
                </a:lnTo>
                <a:lnTo>
                  <a:pt x="16237" y="35940"/>
                </a:lnTo>
                <a:lnTo>
                  <a:pt x="13839" y="44576"/>
                </a:lnTo>
                <a:lnTo>
                  <a:pt x="14036" y="45338"/>
                </a:lnTo>
                <a:lnTo>
                  <a:pt x="14036" y="46862"/>
                </a:lnTo>
                <a:lnTo>
                  <a:pt x="8060" y="56514"/>
                </a:lnTo>
                <a:lnTo>
                  <a:pt x="12471" y="56514"/>
                </a:lnTo>
                <a:lnTo>
                  <a:pt x="21191" y="47243"/>
                </a:lnTo>
                <a:lnTo>
                  <a:pt x="27733" y="42671"/>
                </a:lnTo>
                <a:lnTo>
                  <a:pt x="19972" y="42671"/>
                </a:lnTo>
                <a:lnTo>
                  <a:pt x="20208" y="42290"/>
                </a:lnTo>
                <a:lnTo>
                  <a:pt x="21064" y="40512"/>
                </a:lnTo>
                <a:lnTo>
                  <a:pt x="23891" y="29844"/>
                </a:lnTo>
                <a:lnTo>
                  <a:pt x="23826" y="25653"/>
                </a:lnTo>
                <a:lnTo>
                  <a:pt x="31179" y="25653"/>
                </a:lnTo>
                <a:lnTo>
                  <a:pt x="31064" y="24510"/>
                </a:lnTo>
                <a:lnTo>
                  <a:pt x="30788" y="23113"/>
                </a:lnTo>
                <a:lnTo>
                  <a:pt x="30592" y="22351"/>
                </a:lnTo>
                <a:lnTo>
                  <a:pt x="30155" y="20954"/>
                </a:lnTo>
                <a:lnTo>
                  <a:pt x="30270" y="16636"/>
                </a:lnTo>
                <a:lnTo>
                  <a:pt x="30316" y="16128"/>
                </a:lnTo>
                <a:lnTo>
                  <a:pt x="25359" y="16128"/>
                </a:lnTo>
                <a:lnTo>
                  <a:pt x="24769" y="16001"/>
                </a:lnTo>
                <a:lnTo>
                  <a:pt x="23197" y="15874"/>
                </a:lnTo>
                <a:close/>
              </a:path>
              <a:path w="52070" h="83820">
                <a:moveTo>
                  <a:pt x="42204" y="29488"/>
                </a:moveTo>
                <a:lnTo>
                  <a:pt x="40654" y="30987"/>
                </a:lnTo>
                <a:lnTo>
                  <a:pt x="39516" y="31876"/>
                </a:lnTo>
                <a:lnTo>
                  <a:pt x="38803" y="32257"/>
                </a:lnTo>
                <a:lnTo>
                  <a:pt x="37078" y="33273"/>
                </a:lnTo>
                <a:lnTo>
                  <a:pt x="34916" y="34289"/>
                </a:lnTo>
                <a:lnTo>
                  <a:pt x="33651" y="34797"/>
                </a:lnTo>
                <a:lnTo>
                  <a:pt x="33375" y="34797"/>
                </a:lnTo>
                <a:lnTo>
                  <a:pt x="32593" y="34924"/>
                </a:lnTo>
                <a:lnTo>
                  <a:pt x="31340" y="35051"/>
                </a:lnTo>
                <a:lnTo>
                  <a:pt x="30592" y="35305"/>
                </a:lnTo>
                <a:lnTo>
                  <a:pt x="29684" y="35559"/>
                </a:lnTo>
                <a:lnTo>
                  <a:pt x="28741" y="35940"/>
                </a:lnTo>
                <a:lnTo>
                  <a:pt x="27678" y="36575"/>
                </a:lnTo>
                <a:lnTo>
                  <a:pt x="25988" y="37464"/>
                </a:lnTo>
                <a:lnTo>
                  <a:pt x="19972" y="42671"/>
                </a:lnTo>
                <a:lnTo>
                  <a:pt x="27733" y="42671"/>
                </a:lnTo>
                <a:lnTo>
                  <a:pt x="29914" y="41147"/>
                </a:lnTo>
                <a:lnTo>
                  <a:pt x="32984" y="38861"/>
                </a:lnTo>
                <a:lnTo>
                  <a:pt x="35732" y="36702"/>
                </a:lnTo>
                <a:lnTo>
                  <a:pt x="36526" y="36321"/>
                </a:lnTo>
                <a:lnTo>
                  <a:pt x="41954" y="30225"/>
                </a:lnTo>
                <a:lnTo>
                  <a:pt x="42204" y="29488"/>
                </a:lnTo>
                <a:close/>
              </a:path>
              <a:path w="52070" h="83820">
                <a:moveTo>
                  <a:pt x="31179" y="25653"/>
                </a:moveTo>
                <a:lnTo>
                  <a:pt x="23943" y="25653"/>
                </a:lnTo>
                <a:lnTo>
                  <a:pt x="24297" y="25780"/>
                </a:lnTo>
                <a:lnTo>
                  <a:pt x="24494" y="25780"/>
                </a:lnTo>
                <a:lnTo>
                  <a:pt x="25084" y="26161"/>
                </a:lnTo>
                <a:lnTo>
                  <a:pt x="28269" y="32003"/>
                </a:lnTo>
                <a:lnTo>
                  <a:pt x="28465" y="31876"/>
                </a:lnTo>
                <a:lnTo>
                  <a:pt x="31092" y="27431"/>
                </a:lnTo>
                <a:lnTo>
                  <a:pt x="31179" y="25653"/>
                </a:lnTo>
                <a:close/>
              </a:path>
              <a:path w="52070" h="83820">
                <a:moveTo>
                  <a:pt x="43554" y="9778"/>
                </a:moveTo>
                <a:lnTo>
                  <a:pt x="31535" y="9778"/>
                </a:lnTo>
                <a:lnTo>
                  <a:pt x="31765" y="10921"/>
                </a:lnTo>
                <a:lnTo>
                  <a:pt x="32512" y="13842"/>
                </a:lnTo>
                <a:lnTo>
                  <a:pt x="36135" y="21589"/>
                </a:lnTo>
                <a:lnTo>
                  <a:pt x="36836" y="19938"/>
                </a:lnTo>
                <a:lnTo>
                  <a:pt x="37341" y="18922"/>
                </a:lnTo>
                <a:lnTo>
                  <a:pt x="42575" y="10921"/>
                </a:lnTo>
                <a:lnTo>
                  <a:pt x="43554" y="9778"/>
                </a:lnTo>
                <a:close/>
              </a:path>
              <a:path w="52070" h="83820">
                <a:moveTo>
                  <a:pt x="31765" y="4444"/>
                </a:moveTo>
                <a:lnTo>
                  <a:pt x="25359" y="16128"/>
                </a:lnTo>
                <a:lnTo>
                  <a:pt x="30316" y="16128"/>
                </a:lnTo>
                <a:lnTo>
                  <a:pt x="30394" y="15493"/>
                </a:lnTo>
                <a:lnTo>
                  <a:pt x="31161" y="11429"/>
                </a:lnTo>
                <a:lnTo>
                  <a:pt x="31535" y="9778"/>
                </a:lnTo>
                <a:lnTo>
                  <a:pt x="43554" y="9778"/>
                </a:lnTo>
                <a:lnTo>
                  <a:pt x="43989" y="9270"/>
                </a:lnTo>
                <a:lnTo>
                  <a:pt x="45611" y="7492"/>
                </a:lnTo>
                <a:lnTo>
                  <a:pt x="46287" y="6857"/>
                </a:lnTo>
                <a:lnTo>
                  <a:pt x="37112" y="6857"/>
                </a:lnTo>
                <a:lnTo>
                  <a:pt x="36606" y="6476"/>
                </a:lnTo>
                <a:lnTo>
                  <a:pt x="34364" y="5206"/>
                </a:lnTo>
                <a:lnTo>
                  <a:pt x="33375" y="4825"/>
                </a:lnTo>
                <a:lnTo>
                  <a:pt x="31765" y="4444"/>
                </a:lnTo>
                <a:close/>
              </a:path>
              <a:path w="52070" h="83820">
                <a:moveTo>
                  <a:pt x="46634" y="0"/>
                </a:moveTo>
                <a:lnTo>
                  <a:pt x="41011" y="2666"/>
                </a:lnTo>
                <a:lnTo>
                  <a:pt x="40263" y="3301"/>
                </a:lnTo>
                <a:lnTo>
                  <a:pt x="39516" y="4063"/>
                </a:lnTo>
                <a:lnTo>
                  <a:pt x="38722" y="4825"/>
                </a:lnTo>
                <a:lnTo>
                  <a:pt x="37940" y="5841"/>
                </a:lnTo>
                <a:lnTo>
                  <a:pt x="37112" y="6857"/>
                </a:lnTo>
                <a:lnTo>
                  <a:pt x="46287" y="6857"/>
                </a:lnTo>
                <a:lnTo>
                  <a:pt x="47370" y="5841"/>
                </a:lnTo>
                <a:lnTo>
                  <a:pt x="48359" y="4953"/>
                </a:lnTo>
                <a:lnTo>
                  <a:pt x="50406" y="3175"/>
                </a:lnTo>
                <a:lnTo>
                  <a:pt x="51544" y="2286"/>
                </a:lnTo>
                <a:lnTo>
                  <a:pt x="51268" y="2032"/>
                </a:lnTo>
                <a:lnTo>
                  <a:pt x="50521" y="1270"/>
                </a:lnTo>
                <a:lnTo>
                  <a:pt x="49969" y="1016"/>
                </a:lnTo>
                <a:lnTo>
                  <a:pt x="49302" y="635"/>
                </a:lnTo>
                <a:lnTo>
                  <a:pt x="48520" y="254"/>
                </a:lnTo>
                <a:lnTo>
                  <a:pt x="4663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29975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8560" y="0"/>
                </a:moveTo>
                <a:lnTo>
                  <a:pt x="14972" y="2233"/>
                </a:lnTo>
                <a:lnTo>
                  <a:pt x="13880" y="3012"/>
                </a:lnTo>
                <a:lnTo>
                  <a:pt x="12741" y="3790"/>
                </a:lnTo>
                <a:lnTo>
                  <a:pt x="0" y="9906"/>
                </a:lnTo>
                <a:lnTo>
                  <a:pt x="1575" y="9986"/>
                </a:lnTo>
                <a:lnTo>
                  <a:pt x="18470" y="2233"/>
                </a:lnTo>
                <a:lnTo>
                  <a:pt x="18560" y="0"/>
                </a:lnTo>
                <a:close/>
              </a:path>
              <a:path w="19050" h="10160">
                <a:moveTo>
                  <a:pt x="17410" y="389"/>
                </a:moveTo>
                <a:lnTo>
                  <a:pt x="16467" y="1133"/>
                </a:lnTo>
                <a:lnTo>
                  <a:pt x="15466" y="1874"/>
                </a:lnTo>
                <a:lnTo>
                  <a:pt x="16594" y="1053"/>
                </a:lnTo>
                <a:lnTo>
                  <a:pt x="17341" y="46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92820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39" h="49529">
                <a:moveTo>
                  <a:pt x="25043" y="13207"/>
                </a:moveTo>
                <a:lnTo>
                  <a:pt x="24296" y="13207"/>
                </a:lnTo>
                <a:lnTo>
                  <a:pt x="22685" y="13461"/>
                </a:lnTo>
                <a:lnTo>
                  <a:pt x="22252" y="13715"/>
                </a:lnTo>
                <a:lnTo>
                  <a:pt x="21427" y="13969"/>
                </a:lnTo>
                <a:lnTo>
                  <a:pt x="20640" y="14477"/>
                </a:lnTo>
                <a:lnTo>
                  <a:pt x="20247" y="14858"/>
                </a:lnTo>
                <a:lnTo>
                  <a:pt x="19540" y="15493"/>
                </a:lnTo>
                <a:lnTo>
                  <a:pt x="18596" y="17017"/>
                </a:lnTo>
                <a:lnTo>
                  <a:pt x="18317" y="17652"/>
                </a:lnTo>
                <a:lnTo>
                  <a:pt x="17888" y="18922"/>
                </a:lnTo>
                <a:lnTo>
                  <a:pt x="18045" y="19176"/>
                </a:lnTo>
                <a:lnTo>
                  <a:pt x="18399" y="20065"/>
                </a:lnTo>
                <a:lnTo>
                  <a:pt x="18517" y="20446"/>
                </a:lnTo>
                <a:lnTo>
                  <a:pt x="18584" y="22732"/>
                </a:lnTo>
                <a:lnTo>
                  <a:pt x="18488" y="23367"/>
                </a:lnTo>
                <a:lnTo>
                  <a:pt x="11441" y="32511"/>
                </a:lnTo>
                <a:lnTo>
                  <a:pt x="10654" y="33019"/>
                </a:lnTo>
                <a:lnTo>
                  <a:pt x="0" y="49148"/>
                </a:lnTo>
                <a:lnTo>
                  <a:pt x="1572" y="47243"/>
                </a:lnTo>
                <a:lnTo>
                  <a:pt x="2436" y="46354"/>
                </a:lnTo>
                <a:lnTo>
                  <a:pt x="3459" y="45211"/>
                </a:lnTo>
                <a:lnTo>
                  <a:pt x="4638" y="44195"/>
                </a:lnTo>
                <a:lnTo>
                  <a:pt x="5307" y="43687"/>
                </a:lnTo>
                <a:lnTo>
                  <a:pt x="6722" y="42544"/>
                </a:lnTo>
                <a:lnTo>
                  <a:pt x="16944" y="38734"/>
                </a:lnTo>
                <a:lnTo>
                  <a:pt x="28805" y="38734"/>
                </a:lnTo>
                <a:lnTo>
                  <a:pt x="28936" y="38607"/>
                </a:lnTo>
                <a:lnTo>
                  <a:pt x="30843" y="34543"/>
                </a:lnTo>
                <a:lnTo>
                  <a:pt x="12580" y="34543"/>
                </a:lnTo>
                <a:lnTo>
                  <a:pt x="13721" y="33654"/>
                </a:lnTo>
                <a:lnTo>
                  <a:pt x="23077" y="19430"/>
                </a:lnTo>
                <a:lnTo>
                  <a:pt x="29157" y="19430"/>
                </a:lnTo>
                <a:lnTo>
                  <a:pt x="30313" y="17271"/>
                </a:lnTo>
                <a:lnTo>
                  <a:pt x="31361" y="14858"/>
                </a:lnTo>
                <a:lnTo>
                  <a:pt x="31846" y="13588"/>
                </a:lnTo>
                <a:lnTo>
                  <a:pt x="27560" y="13588"/>
                </a:lnTo>
                <a:lnTo>
                  <a:pt x="26341" y="13334"/>
                </a:lnTo>
                <a:lnTo>
                  <a:pt x="25043" y="13207"/>
                </a:lnTo>
                <a:close/>
              </a:path>
              <a:path w="53339" h="49529">
                <a:moveTo>
                  <a:pt x="28805" y="38734"/>
                </a:moveTo>
                <a:lnTo>
                  <a:pt x="18045" y="38734"/>
                </a:lnTo>
                <a:lnTo>
                  <a:pt x="19186" y="38861"/>
                </a:lnTo>
                <a:lnTo>
                  <a:pt x="20325" y="38861"/>
                </a:lnTo>
                <a:lnTo>
                  <a:pt x="21505" y="39115"/>
                </a:lnTo>
                <a:lnTo>
                  <a:pt x="21898" y="39369"/>
                </a:lnTo>
                <a:lnTo>
                  <a:pt x="23550" y="40004"/>
                </a:lnTo>
                <a:lnTo>
                  <a:pt x="24728" y="40258"/>
                </a:lnTo>
                <a:lnTo>
                  <a:pt x="25554" y="40258"/>
                </a:lnTo>
                <a:lnTo>
                  <a:pt x="25986" y="40131"/>
                </a:lnTo>
                <a:lnTo>
                  <a:pt x="26420" y="40131"/>
                </a:lnTo>
                <a:lnTo>
                  <a:pt x="27285" y="39877"/>
                </a:lnTo>
                <a:lnTo>
                  <a:pt x="27717" y="39623"/>
                </a:lnTo>
                <a:lnTo>
                  <a:pt x="28543" y="38988"/>
                </a:lnTo>
                <a:lnTo>
                  <a:pt x="28805" y="38734"/>
                </a:lnTo>
                <a:close/>
              </a:path>
              <a:path w="53339" h="49529">
                <a:moveTo>
                  <a:pt x="49264" y="0"/>
                </a:moveTo>
                <a:lnTo>
                  <a:pt x="47999" y="0"/>
                </a:lnTo>
                <a:lnTo>
                  <a:pt x="47769" y="126"/>
                </a:lnTo>
                <a:lnTo>
                  <a:pt x="48160" y="254"/>
                </a:lnTo>
                <a:lnTo>
                  <a:pt x="48356" y="254"/>
                </a:lnTo>
                <a:lnTo>
                  <a:pt x="48747" y="508"/>
                </a:lnTo>
                <a:lnTo>
                  <a:pt x="49023" y="889"/>
                </a:lnTo>
                <a:lnTo>
                  <a:pt x="49264" y="1270"/>
                </a:lnTo>
                <a:lnTo>
                  <a:pt x="49345" y="3048"/>
                </a:lnTo>
                <a:lnTo>
                  <a:pt x="49184" y="3683"/>
                </a:lnTo>
                <a:lnTo>
                  <a:pt x="40352" y="14096"/>
                </a:lnTo>
                <a:lnTo>
                  <a:pt x="38454" y="16001"/>
                </a:lnTo>
                <a:lnTo>
                  <a:pt x="32831" y="20827"/>
                </a:lnTo>
                <a:lnTo>
                  <a:pt x="31221" y="22097"/>
                </a:lnTo>
                <a:lnTo>
                  <a:pt x="29486" y="23367"/>
                </a:lnTo>
                <a:lnTo>
                  <a:pt x="27717" y="24764"/>
                </a:lnTo>
                <a:lnTo>
                  <a:pt x="25830" y="26161"/>
                </a:lnTo>
                <a:lnTo>
                  <a:pt x="23864" y="27431"/>
                </a:lnTo>
                <a:lnTo>
                  <a:pt x="21780" y="28955"/>
                </a:lnTo>
                <a:lnTo>
                  <a:pt x="19618" y="30352"/>
                </a:lnTo>
                <a:lnTo>
                  <a:pt x="17377" y="31749"/>
                </a:lnTo>
                <a:lnTo>
                  <a:pt x="12580" y="34543"/>
                </a:lnTo>
                <a:lnTo>
                  <a:pt x="30843" y="34543"/>
                </a:lnTo>
                <a:lnTo>
                  <a:pt x="31014" y="33654"/>
                </a:lnTo>
                <a:lnTo>
                  <a:pt x="31336" y="31368"/>
                </a:lnTo>
                <a:lnTo>
                  <a:pt x="43284" y="31368"/>
                </a:lnTo>
                <a:lnTo>
                  <a:pt x="47666" y="27050"/>
                </a:lnTo>
                <a:lnTo>
                  <a:pt x="47547" y="24510"/>
                </a:lnTo>
                <a:lnTo>
                  <a:pt x="47217" y="23367"/>
                </a:lnTo>
                <a:lnTo>
                  <a:pt x="46550" y="21970"/>
                </a:lnTo>
                <a:lnTo>
                  <a:pt x="45985" y="21081"/>
                </a:lnTo>
                <a:lnTo>
                  <a:pt x="44860" y="19557"/>
                </a:lnTo>
                <a:lnTo>
                  <a:pt x="45297" y="19430"/>
                </a:lnTo>
                <a:lnTo>
                  <a:pt x="46355" y="18795"/>
                </a:lnTo>
                <a:lnTo>
                  <a:pt x="47850" y="17652"/>
                </a:lnTo>
                <a:lnTo>
                  <a:pt x="48241" y="17271"/>
                </a:lnTo>
                <a:lnTo>
                  <a:pt x="48678" y="16890"/>
                </a:lnTo>
                <a:lnTo>
                  <a:pt x="52875" y="8255"/>
                </a:lnTo>
                <a:lnTo>
                  <a:pt x="52806" y="2921"/>
                </a:lnTo>
                <a:lnTo>
                  <a:pt x="49690" y="127"/>
                </a:lnTo>
                <a:lnTo>
                  <a:pt x="49264" y="0"/>
                </a:lnTo>
                <a:close/>
              </a:path>
              <a:path w="53339" h="49529">
                <a:moveTo>
                  <a:pt x="43284" y="31368"/>
                </a:moveTo>
                <a:lnTo>
                  <a:pt x="31336" y="31368"/>
                </a:lnTo>
                <a:lnTo>
                  <a:pt x="31486" y="31495"/>
                </a:lnTo>
                <a:lnTo>
                  <a:pt x="32038" y="31622"/>
                </a:lnTo>
                <a:lnTo>
                  <a:pt x="32981" y="32003"/>
                </a:lnTo>
                <a:lnTo>
                  <a:pt x="33578" y="32130"/>
                </a:lnTo>
                <a:lnTo>
                  <a:pt x="35936" y="32257"/>
                </a:lnTo>
                <a:lnTo>
                  <a:pt x="38017" y="32257"/>
                </a:lnTo>
                <a:lnTo>
                  <a:pt x="40455" y="32003"/>
                </a:lnTo>
                <a:lnTo>
                  <a:pt x="43284" y="31368"/>
                </a:lnTo>
                <a:close/>
              </a:path>
              <a:path w="53339" h="49529">
                <a:moveTo>
                  <a:pt x="29157" y="19430"/>
                </a:moveTo>
                <a:lnTo>
                  <a:pt x="23077" y="19430"/>
                </a:lnTo>
                <a:lnTo>
                  <a:pt x="23353" y="19557"/>
                </a:lnTo>
                <a:lnTo>
                  <a:pt x="23707" y="20065"/>
                </a:lnTo>
                <a:lnTo>
                  <a:pt x="23884" y="20446"/>
                </a:lnTo>
                <a:lnTo>
                  <a:pt x="23982" y="20827"/>
                </a:lnTo>
                <a:lnTo>
                  <a:pt x="24099" y="25526"/>
                </a:lnTo>
                <a:lnTo>
                  <a:pt x="25554" y="24256"/>
                </a:lnTo>
                <a:lnTo>
                  <a:pt x="26734" y="22986"/>
                </a:lnTo>
                <a:lnTo>
                  <a:pt x="27491" y="21970"/>
                </a:lnTo>
                <a:lnTo>
                  <a:pt x="28818" y="20065"/>
                </a:lnTo>
                <a:lnTo>
                  <a:pt x="29157" y="19430"/>
                </a:lnTo>
                <a:close/>
              </a:path>
              <a:path w="53339" h="49529">
                <a:moveTo>
                  <a:pt x="39530" y="9651"/>
                </a:moveTo>
                <a:lnTo>
                  <a:pt x="33176" y="9651"/>
                </a:lnTo>
                <a:lnTo>
                  <a:pt x="33532" y="9778"/>
                </a:lnTo>
                <a:lnTo>
                  <a:pt x="33774" y="9905"/>
                </a:lnTo>
                <a:lnTo>
                  <a:pt x="35349" y="16509"/>
                </a:lnTo>
                <a:lnTo>
                  <a:pt x="35223" y="17906"/>
                </a:lnTo>
                <a:lnTo>
                  <a:pt x="36246" y="17144"/>
                </a:lnTo>
                <a:lnTo>
                  <a:pt x="39484" y="9905"/>
                </a:lnTo>
                <a:lnTo>
                  <a:pt x="39530" y="9651"/>
                </a:lnTo>
                <a:close/>
              </a:path>
              <a:path w="53339" h="49529">
                <a:moveTo>
                  <a:pt x="36246" y="4444"/>
                </a:moveTo>
                <a:lnTo>
                  <a:pt x="35775" y="4444"/>
                </a:lnTo>
                <a:lnTo>
                  <a:pt x="34751" y="4571"/>
                </a:lnTo>
                <a:lnTo>
                  <a:pt x="33693" y="4825"/>
                </a:lnTo>
                <a:lnTo>
                  <a:pt x="33142" y="5079"/>
                </a:lnTo>
                <a:lnTo>
                  <a:pt x="32636" y="5206"/>
                </a:lnTo>
                <a:lnTo>
                  <a:pt x="27560" y="13588"/>
                </a:lnTo>
                <a:lnTo>
                  <a:pt x="31846" y="13588"/>
                </a:lnTo>
                <a:lnTo>
                  <a:pt x="32477" y="11683"/>
                </a:lnTo>
                <a:lnTo>
                  <a:pt x="33061" y="9651"/>
                </a:lnTo>
                <a:lnTo>
                  <a:pt x="39530" y="9651"/>
                </a:lnTo>
                <a:lnTo>
                  <a:pt x="39851" y="7365"/>
                </a:lnTo>
                <a:lnTo>
                  <a:pt x="39903" y="6349"/>
                </a:lnTo>
                <a:lnTo>
                  <a:pt x="39984" y="5460"/>
                </a:lnTo>
                <a:lnTo>
                  <a:pt x="39547" y="5206"/>
                </a:lnTo>
                <a:lnTo>
                  <a:pt x="38408" y="4825"/>
                </a:lnTo>
                <a:lnTo>
                  <a:pt x="36246" y="44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0886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4">
                <a:moveTo>
                  <a:pt x="2436" y="0"/>
                </a:moveTo>
                <a:lnTo>
                  <a:pt x="0" y="2576"/>
                </a:lnTo>
                <a:lnTo>
                  <a:pt x="4128" y="6379"/>
                </a:lnTo>
                <a:lnTo>
                  <a:pt x="6526" y="3790"/>
                </a:lnTo>
                <a:lnTo>
                  <a:pt x="2436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51577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5" h="85090">
                <a:moveTo>
                  <a:pt x="6132" y="21081"/>
                </a:moveTo>
                <a:lnTo>
                  <a:pt x="0" y="28955"/>
                </a:lnTo>
                <a:lnTo>
                  <a:pt x="202" y="29717"/>
                </a:lnTo>
                <a:lnTo>
                  <a:pt x="550" y="30606"/>
                </a:lnTo>
                <a:lnTo>
                  <a:pt x="942" y="31368"/>
                </a:lnTo>
                <a:lnTo>
                  <a:pt x="1454" y="32003"/>
                </a:lnTo>
                <a:lnTo>
                  <a:pt x="2005" y="32765"/>
                </a:lnTo>
                <a:lnTo>
                  <a:pt x="11401" y="39750"/>
                </a:lnTo>
                <a:lnTo>
                  <a:pt x="11125" y="40766"/>
                </a:lnTo>
                <a:lnTo>
                  <a:pt x="11014" y="41401"/>
                </a:lnTo>
                <a:lnTo>
                  <a:pt x="10924" y="43814"/>
                </a:lnTo>
                <a:lnTo>
                  <a:pt x="11047" y="44703"/>
                </a:lnTo>
                <a:lnTo>
                  <a:pt x="19107" y="53212"/>
                </a:lnTo>
                <a:lnTo>
                  <a:pt x="20169" y="53720"/>
                </a:lnTo>
                <a:lnTo>
                  <a:pt x="21741" y="54355"/>
                </a:lnTo>
                <a:lnTo>
                  <a:pt x="22370" y="54482"/>
                </a:lnTo>
                <a:lnTo>
                  <a:pt x="23707" y="55371"/>
                </a:lnTo>
                <a:lnTo>
                  <a:pt x="33850" y="79502"/>
                </a:lnTo>
                <a:lnTo>
                  <a:pt x="33733" y="80899"/>
                </a:lnTo>
                <a:lnTo>
                  <a:pt x="33614" y="81915"/>
                </a:lnTo>
                <a:lnTo>
                  <a:pt x="33457" y="82804"/>
                </a:lnTo>
                <a:lnTo>
                  <a:pt x="35344" y="85090"/>
                </a:lnTo>
                <a:lnTo>
                  <a:pt x="39708" y="58547"/>
                </a:lnTo>
                <a:lnTo>
                  <a:pt x="32475" y="58547"/>
                </a:lnTo>
                <a:lnTo>
                  <a:pt x="31176" y="56515"/>
                </a:lnTo>
                <a:lnTo>
                  <a:pt x="24414" y="48514"/>
                </a:lnTo>
                <a:lnTo>
                  <a:pt x="23511" y="47625"/>
                </a:lnTo>
                <a:lnTo>
                  <a:pt x="22685" y="47117"/>
                </a:lnTo>
                <a:lnTo>
                  <a:pt x="21308" y="46100"/>
                </a:lnTo>
                <a:lnTo>
                  <a:pt x="20758" y="45846"/>
                </a:lnTo>
                <a:lnTo>
                  <a:pt x="19775" y="45338"/>
                </a:lnTo>
                <a:lnTo>
                  <a:pt x="20365" y="45084"/>
                </a:lnTo>
                <a:lnTo>
                  <a:pt x="21427" y="44957"/>
                </a:lnTo>
                <a:lnTo>
                  <a:pt x="21898" y="44831"/>
                </a:lnTo>
                <a:lnTo>
                  <a:pt x="22802" y="44704"/>
                </a:lnTo>
                <a:lnTo>
                  <a:pt x="24716" y="44704"/>
                </a:lnTo>
                <a:lnTo>
                  <a:pt x="24021" y="43688"/>
                </a:lnTo>
                <a:lnTo>
                  <a:pt x="17456" y="36702"/>
                </a:lnTo>
                <a:lnTo>
                  <a:pt x="16551" y="35940"/>
                </a:lnTo>
                <a:lnTo>
                  <a:pt x="4481" y="29209"/>
                </a:lnTo>
                <a:lnTo>
                  <a:pt x="3892" y="28955"/>
                </a:lnTo>
                <a:lnTo>
                  <a:pt x="5700" y="28320"/>
                </a:lnTo>
                <a:lnTo>
                  <a:pt x="7312" y="27939"/>
                </a:lnTo>
                <a:lnTo>
                  <a:pt x="8060" y="27812"/>
                </a:lnTo>
                <a:lnTo>
                  <a:pt x="11866" y="27812"/>
                </a:lnTo>
                <a:lnTo>
                  <a:pt x="11441" y="26923"/>
                </a:lnTo>
                <a:lnTo>
                  <a:pt x="6408" y="21208"/>
                </a:lnTo>
                <a:lnTo>
                  <a:pt x="6132" y="21081"/>
                </a:lnTo>
                <a:close/>
              </a:path>
              <a:path w="40005" h="85090">
                <a:moveTo>
                  <a:pt x="9986" y="0"/>
                </a:moveTo>
                <a:lnTo>
                  <a:pt x="8531" y="0"/>
                </a:lnTo>
                <a:lnTo>
                  <a:pt x="7470" y="126"/>
                </a:lnTo>
                <a:lnTo>
                  <a:pt x="7076" y="253"/>
                </a:lnTo>
                <a:lnTo>
                  <a:pt x="6997" y="4571"/>
                </a:lnTo>
                <a:lnTo>
                  <a:pt x="7118" y="5841"/>
                </a:lnTo>
                <a:lnTo>
                  <a:pt x="20169" y="33655"/>
                </a:lnTo>
                <a:lnTo>
                  <a:pt x="20325" y="33909"/>
                </a:lnTo>
                <a:lnTo>
                  <a:pt x="32475" y="58547"/>
                </a:lnTo>
                <a:lnTo>
                  <a:pt x="39708" y="58547"/>
                </a:lnTo>
                <a:lnTo>
                  <a:pt x="35344" y="50673"/>
                </a:lnTo>
                <a:lnTo>
                  <a:pt x="34621" y="49149"/>
                </a:lnTo>
                <a:lnTo>
                  <a:pt x="34356" y="48514"/>
                </a:lnTo>
                <a:lnTo>
                  <a:pt x="33772" y="46863"/>
                </a:lnTo>
                <a:lnTo>
                  <a:pt x="33457" y="45720"/>
                </a:lnTo>
                <a:lnTo>
                  <a:pt x="33216" y="43942"/>
                </a:lnTo>
                <a:lnTo>
                  <a:pt x="33339" y="40894"/>
                </a:lnTo>
                <a:lnTo>
                  <a:pt x="33575" y="39878"/>
                </a:lnTo>
                <a:lnTo>
                  <a:pt x="34426" y="37846"/>
                </a:lnTo>
                <a:lnTo>
                  <a:pt x="34676" y="36957"/>
                </a:lnTo>
                <a:lnTo>
                  <a:pt x="34864" y="35941"/>
                </a:lnTo>
                <a:lnTo>
                  <a:pt x="34754" y="32766"/>
                </a:lnTo>
                <a:lnTo>
                  <a:pt x="34243" y="31496"/>
                </a:lnTo>
                <a:lnTo>
                  <a:pt x="34027" y="31242"/>
                </a:lnTo>
                <a:lnTo>
                  <a:pt x="27795" y="31242"/>
                </a:lnTo>
                <a:lnTo>
                  <a:pt x="27560" y="30988"/>
                </a:lnTo>
                <a:lnTo>
                  <a:pt x="27343" y="30226"/>
                </a:lnTo>
                <a:lnTo>
                  <a:pt x="27225" y="29718"/>
                </a:lnTo>
                <a:lnTo>
                  <a:pt x="27012" y="24003"/>
                </a:lnTo>
                <a:lnTo>
                  <a:pt x="26761" y="21590"/>
                </a:lnTo>
                <a:lnTo>
                  <a:pt x="15176" y="14859"/>
                </a:lnTo>
                <a:lnTo>
                  <a:pt x="15018" y="14605"/>
                </a:lnTo>
                <a:lnTo>
                  <a:pt x="14905" y="14351"/>
                </a:lnTo>
                <a:lnTo>
                  <a:pt x="14625" y="13335"/>
                </a:lnTo>
                <a:lnTo>
                  <a:pt x="14750" y="11303"/>
                </a:lnTo>
                <a:lnTo>
                  <a:pt x="14625" y="5842"/>
                </a:lnTo>
                <a:lnTo>
                  <a:pt x="13092" y="1905"/>
                </a:lnTo>
                <a:lnTo>
                  <a:pt x="12738" y="1397"/>
                </a:lnTo>
                <a:lnTo>
                  <a:pt x="11990" y="762"/>
                </a:lnTo>
                <a:lnTo>
                  <a:pt x="11598" y="635"/>
                </a:lnTo>
                <a:lnTo>
                  <a:pt x="11165" y="381"/>
                </a:lnTo>
                <a:lnTo>
                  <a:pt x="9986" y="0"/>
                </a:lnTo>
                <a:close/>
              </a:path>
              <a:path w="40005" h="85090">
                <a:moveTo>
                  <a:pt x="36445" y="50419"/>
                </a:moveTo>
                <a:lnTo>
                  <a:pt x="36169" y="50419"/>
                </a:lnTo>
                <a:lnTo>
                  <a:pt x="35344" y="50673"/>
                </a:lnTo>
                <a:lnTo>
                  <a:pt x="37035" y="50673"/>
                </a:lnTo>
                <a:lnTo>
                  <a:pt x="36445" y="50419"/>
                </a:lnTo>
                <a:close/>
              </a:path>
              <a:path w="40005" h="85090">
                <a:moveTo>
                  <a:pt x="24716" y="44704"/>
                </a:moveTo>
                <a:lnTo>
                  <a:pt x="23195" y="44704"/>
                </a:lnTo>
                <a:lnTo>
                  <a:pt x="24140" y="44831"/>
                </a:lnTo>
                <a:lnTo>
                  <a:pt x="24611" y="44958"/>
                </a:lnTo>
                <a:lnTo>
                  <a:pt x="24965" y="45085"/>
                </a:lnTo>
                <a:lnTo>
                  <a:pt x="24716" y="44704"/>
                </a:lnTo>
                <a:close/>
              </a:path>
              <a:path w="40005" h="85090">
                <a:moveTo>
                  <a:pt x="30666" y="29083"/>
                </a:moveTo>
                <a:lnTo>
                  <a:pt x="28228" y="30861"/>
                </a:lnTo>
                <a:lnTo>
                  <a:pt x="27992" y="31115"/>
                </a:lnTo>
                <a:lnTo>
                  <a:pt x="34027" y="31242"/>
                </a:lnTo>
                <a:lnTo>
                  <a:pt x="33339" y="30480"/>
                </a:lnTo>
                <a:lnTo>
                  <a:pt x="32868" y="30099"/>
                </a:lnTo>
                <a:lnTo>
                  <a:pt x="31963" y="29464"/>
                </a:lnTo>
                <a:lnTo>
                  <a:pt x="31295" y="29210"/>
                </a:lnTo>
                <a:lnTo>
                  <a:pt x="30666" y="29083"/>
                </a:lnTo>
                <a:close/>
              </a:path>
              <a:path w="40005" h="85090">
                <a:moveTo>
                  <a:pt x="11866" y="27812"/>
                </a:moveTo>
                <a:lnTo>
                  <a:pt x="10418" y="27812"/>
                </a:lnTo>
                <a:lnTo>
                  <a:pt x="11244" y="27939"/>
                </a:lnTo>
                <a:lnTo>
                  <a:pt x="11990" y="28193"/>
                </a:lnTo>
                <a:lnTo>
                  <a:pt x="12109" y="28320"/>
                </a:lnTo>
                <a:lnTo>
                  <a:pt x="11866" y="27812"/>
                </a:lnTo>
                <a:close/>
              </a:path>
              <a:path w="40005" h="85090">
                <a:moveTo>
                  <a:pt x="21191" y="11303"/>
                </a:moveTo>
                <a:lnTo>
                  <a:pt x="16001" y="14351"/>
                </a:lnTo>
                <a:lnTo>
                  <a:pt x="15608" y="14859"/>
                </a:lnTo>
                <a:lnTo>
                  <a:pt x="24867" y="14859"/>
                </a:lnTo>
                <a:lnTo>
                  <a:pt x="24140" y="13716"/>
                </a:lnTo>
                <a:lnTo>
                  <a:pt x="23550" y="12954"/>
                </a:lnTo>
                <a:lnTo>
                  <a:pt x="22960" y="12319"/>
                </a:lnTo>
                <a:lnTo>
                  <a:pt x="21937" y="11684"/>
                </a:lnTo>
                <a:lnTo>
                  <a:pt x="21191" y="1130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37030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09">
                <a:moveTo>
                  <a:pt x="1493" y="0"/>
                </a:moveTo>
                <a:lnTo>
                  <a:pt x="0" y="80"/>
                </a:lnTo>
                <a:lnTo>
                  <a:pt x="11" y="1878"/>
                </a:lnTo>
                <a:lnTo>
                  <a:pt x="235" y="3092"/>
                </a:lnTo>
                <a:lnTo>
                  <a:pt x="7470" y="16445"/>
                </a:lnTo>
                <a:lnTo>
                  <a:pt x="7374" y="15426"/>
                </a:lnTo>
                <a:lnTo>
                  <a:pt x="7470" y="10811"/>
                </a:lnTo>
                <a:lnTo>
                  <a:pt x="7588" y="9906"/>
                </a:lnTo>
                <a:lnTo>
                  <a:pt x="8021" y="8028"/>
                </a:lnTo>
                <a:lnTo>
                  <a:pt x="8295" y="7089"/>
                </a:lnTo>
                <a:lnTo>
                  <a:pt x="8650" y="6115"/>
                </a:lnTo>
                <a:lnTo>
                  <a:pt x="8499" y="5096"/>
                </a:lnTo>
                <a:lnTo>
                  <a:pt x="7076" y="2198"/>
                </a:lnTo>
                <a:lnTo>
                  <a:pt x="6841" y="1878"/>
                </a:lnTo>
                <a:lnTo>
                  <a:pt x="2831" y="80"/>
                </a:lnTo>
                <a:lnTo>
                  <a:pt x="149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698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59098" y="99821"/>
                </a:moveTo>
                <a:lnTo>
                  <a:pt x="21663" y="99821"/>
                </a:lnTo>
                <a:lnTo>
                  <a:pt x="21819" y="100329"/>
                </a:lnTo>
                <a:lnTo>
                  <a:pt x="21966" y="100710"/>
                </a:lnTo>
                <a:lnTo>
                  <a:pt x="22960" y="102488"/>
                </a:lnTo>
                <a:lnTo>
                  <a:pt x="23509" y="103250"/>
                </a:lnTo>
                <a:lnTo>
                  <a:pt x="23824" y="103504"/>
                </a:lnTo>
                <a:lnTo>
                  <a:pt x="24689" y="104266"/>
                </a:lnTo>
                <a:lnTo>
                  <a:pt x="25908" y="104901"/>
                </a:lnTo>
                <a:lnTo>
                  <a:pt x="27048" y="105282"/>
                </a:lnTo>
                <a:lnTo>
                  <a:pt x="27560" y="105409"/>
                </a:lnTo>
                <a:lnTo>
                  <a:pt x="28857" y="105663"/>
                </a:lnTo>
                <a:lnTo>
                  <a:pt x="28267" y="109092"/>
                </a:lnTo>
                <a:lnTo>
                  <a:pt x="28175" y="109981"/>
                </a:lnTo>
                <a:lnTo>
                  <a:pt x="28070" y="115823"/>
                </a:lnTo>
                <a:lnTo>
                  <a:pt x="28189" y="116839"/>
                </a:lnTo>
                <a:lnTo>
                  <a:pt x="31098" y="122427"/>
                </a:lnTo>
                <a:lnTo>
                  <a:pt x="31924" y="123062"/>
                </a:lnTo>
                <a:lnTo>
                  <a:pt x="32356" y="123189"/>
                </a:lnTo>
                <a:lnTo>
                  <a:pt x="33143" y="123570"/>
                </a:lnTo>
                <a:lnTo>
                  <a:pt x="33889" y="123697"/>
                </a:lnTo>
                <a:lnTo>
                  <a:pt x="35501" y="123697"/>
                </a:lnTo>
                <a:lnTo>
                  <a:pt x="36681" y="123316"/>
                </a:lnTo>
                <a:lnTo>
                  <a:pt x="38765" y="122681"/>
                </a:lnTo>
                <a:lnTo>
                  <a:pt x="40612" y="121919"/>
                </a:lnTo>
                <a:lnTo>
                  <a:pt x="43561" y="120268"/>
                </a:lnTo>
                <a:lnTo>
                  <a:pt x="44701" y="119506"/>
                </a:lnTo>
                <a:lnTo>
                  <a:pt x="45213" y="118998"/>
                </a:lnTo>
                <a:lnTo>
                  <a:pt x="46077" y="118236"/>
                </a:lnTo>
                <a:lnTo>
                  <a:pt x="46431" y="117855"/>
                </a:lnTo>
                <a:lnTo>
                  <a:pt x="46746" y="117347"/>
                </a:lnTo>
                <a:lnTo>
                  <a:pt x="47532" y="116331"/>
                </a:lnTo>
                <a:lnTo>
                  <a:pt x="48043" y="115315"/>
                </a:lnTo>
                <a:lnTo>
                  <a:pt x="48273" y="114680"/>
                </a:lnTo>
                <a:lnTo>
                  <a:pt x="48475" y="113918"/>
                </a:lnTo>
                <a:lnTo>
                  <a:pt x="48475" y="113664"/>
                </a:lnTo>
                <a:lnTo>
                  <a:pt x="53532" y="113664"/>
                </a:lnTo>
                <a:lnTo>
                  <a:pt x="59433" y="103504"/>
                </a:lnTo>
                <a:lnTo>
                  <a:pt x="59339" y="101218"/>
                </a:lnTo>
                <a:lnTo>
                  <a:pt x="59098" y="99821"/>
                </a:lnTo>
                <a:close/>
              </a:path>
              <a:path w="148590" h="123825">
                <a:moveTo>
                  <a:pt x="53532" y="113664"/>
                </a:moveTo>
                <a:lnTo>
                  <a:pt x="48475" y="113664"/>
                </a:lnTo>
                <a:lnTo>
                  <a:pt x="50559" y="113918"/>
                </a:lnTo>
                <a:lnTo>
                  <a:pt x="52368" y="113918"/>
                </a:lnTo>
                <a:lnTo>
                  <a:pt x="53158" y="113791"/>
                </a:lnTo>
                <a:lnTo>
                  <a:pt x="53532" y="113664"/>
                </a:lnTo>
                <a:close/>
              </a:path>
              <a:path w="148590" h="123825">
                <a:moveTo>
                  <a:pt x="31963" y="72135"/>
                </a:moveTo>
                <a:lnTo>
                  <a:pt x="25004" y="72135"/>
                </a:lnTo>
                <a:lnTo>
                  <a:pt x="21112" y="72516"/>
                </a:lnTo>
                <a:lnTo>
                  <a:pt x="18202" y="72897"/>
                </a:lnTo>
                <a:lnTo>
                  <a:pt x="17455" y="73151"/>
                </a:lnTo>
                <a:lnTo>
                  <a:pt x="16158" y="73532"/>
                </a:lnTo>
                <a:lnTo>
                  <a:pt x="15174" y="74040"/>
                </a:lnTo>
                <a:lnTo>
                  <a:pt x="14782" y="74167"/>
                </a:lnTo>
                <a:lnTo>
                  <a:pt x="14192" y="74675"/>
                </a:lnTo>
                <a:lnTo>
                  <a:pt x="13681" y="75310"/>
                </a:lnTo>
                <a:lnTo>
                  <a:pt x="13529" y="76961"/>
                </a:lnTo>
                <a:lnTo>
                  <a:pt x="13406" y="77596"/>
                </a:lnTo>
                <a:lnTo>
                  <a:pt x="14035" y="82803"/>
                </a:lnTo>
                <a:lnTo>
                  <a:pt x="14349" y="83184"/>
                </a:lnTo>
                <a:lnTo>
                  <a:pt x="12109" y="83565"/>
                </a:lnTo>
                <a:lnTo>
                  <a:pt x="9986" y="84073"/>
                </a:lnTo>
                <a:lnTo>
                  <a:pt x="8098" y="84454"/>
                </a:lnTo>
                <a:lnTo>
                  <a:pt x="6447" y="84962"/>
                </a:lnTo>
                <a:lnTo>
                  <a:pt x="5032" y="85597"/>
                </a:lnTo>
                <a:lnTo>
                  <a:pt x="3813" y="86105"/>
                </a:lnTo>
                <a:lnTo>
                  <a:pt x="0" y="92201"/>
                </a:lnTo>
                <a:lnTo>
                  <a:pt x="156" y="92963"/>
                </a:lnTo>
                <a:lnTo>
                  <a:pt x="9357" y="100964"/>
                </a:lnTo>
                <a:lnTo>
                  <a:pt x="11007" y="101345"/>
                </a:lnTo>
                <a:lnTo>
                  <a:pt x="11794" y="101472"/>
                </a:lnTo>
                <a:lnTo>
                  <a:pt x="13248" y="101599"/>
                </a:lnTo>
                <a:lnTo>
                  <a:pt x="16433" y="101599"/>
                </a:lnTo>
                <a:lnTo>
                  <a:pt x="17534" y="101345"/>
                </a:lnTo>
                <a:lnTo>
                  <a:pt x="18477" y="101218"/>
                </a:lnTo>
                <a:lnTo>
                  <a:pt x="19303" y="100964"/>
                </a:lnTo>
                <a:lnTo>
                  <a:pt x="20011" y="100710"/>
                </a:lnTo>
                <a:lnTo>
                  <a:pt x="21387" y="100075"/>
                </a:lnTo>
                <a:lnTo>
                  <a:pt x="21663" y="99821"/>
                </a:lnTo>
                <a:lnTo>
                  <a:pt x="59098" y="99821"/>
                </a:lnTo>
                <a:lnTo>
                  <a:pt x="58310" y="95249"/>
                </a:lnTo>
                <a:lnTo>
                  <a:pt x="66034" y="95249"/>
                </a:lnTo>
                <a:lnTo>
                  <a:pt x="66325" y="94995"/>
                </a:lnTo>
                <a:lnTo>
                  <a:pt x="66681" y="94487"/>
                </a:lnTo>
                <a:lnTo>
                  <a:pt x="66992" y="93852"/>
                </a:lnTo>
                <a:lnTo>
                  <a:pt x="67268" y="93344"/>
                </a:lnTo>
                <a:lnTo>
                  <a:pt x="67560" y="92201"/>
                </a:lnTo>
                <a:lnTo>
                  <a:pt x="67673" y="91566"/>
                </a:lnTo>
                <a:lnTo>
                  <a:pt x="67791" y="90169"/>
                </a:lnTo>
                <a:lnTo>
                  <a:pt x="67679" y="87248"/>
                </a:lnTo>
                <a:lnTo>
                  <a:pt x="67554" y="86105"/>
                </a:lnTo>
                <a:lnTo>
                  <a:pt x="67242" y="84200"/>
                </a:lnTo>
                <a:lnTo>
                  <a:pt x="67120" y="83565"/>
                </a:lnTo>
                <a:lnTo>
                  <a:pt x="66909" y="82676"/>
                </a:lnTo>
                <a:lnTo>
                  <a:pt x="66698" y="81533"/>
                </a:lnTo>
                <a:lnTo>
                  <a:pt x="66573" y="80644"/>
                </a:lnTo>
                <a:lnTo>
                  <a:pt x="66681" y="76453"/>
                </a:lnTo>
                <a:lnTo>
                  <a:pt x="66877" y="75564"/>
                </a:lnTo>
                <a:lnTo>
                  <a:pt x="67215" y="74675"/>
                </a:lnTo>
                <a:lnTo>
                  <a:pt x="67820" y="73532"/>
                </a:lnTo>
                <a:lnTo>
                  <a:pt x="68211" y="72897"/>
                </a:lnTo>
                <a:lnTo>
                  <a:pt x="68792" y="72262"/>
                </a:lnTo>
                <a:lnTo>
                  <a:pt x="34086" y="72262"/>
                </a:lnTo>
                <a:lnTo>
                  <a:pt x="31963" y="72135"/>
                </a:lnTo>
                <a:close/>
              </a:path>
              <a:path w="148590" h="123825">
                <a:moveTo>
                  <a:pt x="66034" y="95249"/>
                </a:moveTo>
                <a:lnTo>
                  <a:pt x="58310" y="95249"/>
                </a:lnTo>
                <a:lnTo>
                  <a:pt x="59529" y="95757"/>
                </a:lnTo>
                <a:lnTo>
                  <a:pt x="60621" y="96138"/>
                </a:lnTo>
                <a:lnTo>
                  <a:pt x="62553" y="96392"/>
                </a:lnTo>
                <a:lnTo>
                  <a:pt x="63381" y="96392"/>
                </a:lnTo>
                <a:lnTo>
                  <a:pt x="64795" y="96138"/>
                </a:lnTo>
                <a:lnTo>
                  <a:pt x="65382" y="95757"/>
                </a:lnTo>
                <a:lnTo>
                  <a:pt x="66034" y="95249"/>
                </a:lnTo>
                <a:close/>
              </a:path>
              <a:path w="148590" h="123825">
                <a:moveTo>
                  <a:pt x="102638" y="69087"/>
                </a:moveTo>
                <a:lnTo>
                  <a:pt x="74595" y="76453"/>
                </a:lnTo>
                <a:lnTo>
                  <a:pt x="74708" y="77596"/>
                </a:lnTo>
                <a:lnTo>
                  <a:pt x="74892" y="78612"/>
                </a:lnTo>
                <a:lnTo>
                  <a:pt x="75053" y="79120"/>
                </a:lnTo>
                <a:lnTo>
                  <a:pt x="74743" y="79374"/>
                </a:lnTo>
                <a:lnTo>
                  <a:pt x="70810" y="86867"/>
                </a:lnTo>
                <a:lnTo>
                  <a:pt x="70978" y="87375"/>
                </a:lnTo>
                <a:lnTo>
                  <a:pt x="81309" y="91185"/>
                </a:lnTo>
                <a:lnTo>
                  <a:pt x="82528" y="90931"/>
                </a:lnTo>
                <a:lnTo>
                  <a:pt x="87304" y="85724"/>
                </a:lnTo>
                <a:lnTo>
                  <a:pt x="87197" y="83692"/>
                </a:lnTo>
                <a:lnTo>
                  <a:pt x="86967" y="82930"/>
                </a:lnTo>
                <a:lnTo>
                  <a:pt x="86300" y="81787"/>
                </a:lnTo>
                <a:lnTo>
                  <a:pt x="85978" y="81533"/>
                </a:lnTo>
                <a:lnTo>
                  <a:pt x="85196" y="80771"/>
                </a:lnTo>
                <a:lnTo>
                  <a:pt x="84724" y="80517"/>
                </a:lnTo>
                <a:lnTo>
                  <a:pt x="83586" y="80009"/>
                </a:lnTo>
                <a:lnTo>
                  <a:pt x="82919" y="79755"/>
                </a:lnTo>
                <a:lnTo>
                  <a:pt x="81378" y="79501"/>
                </a:lnTo>
                <a:lnTo>
                  <a:pt x="80627" y="78231"/>
                </a:lnTo>
                <a:lnTo>
                  <a:pt x="80431" y="77850"/>
                </a:lnTo>
                <a:lnTo>
                  <a:pt x="80339" y="77596"/>
                </a:lnTo>
                <a:lnTo>
                  <a:pt x="80108" y="76453"/>
                </a:lnTo>
                <a:lnTo>
                  <a:pt x="80150" y="74675"/>
                </a:lnTo>
                <a:lnTo>
                  <a:pt x="80239" y="74294"/>
                </a:lnTo>
                <a:lnTo>
                  <a:pt x="80481" y="73532"/>
                </a:lnTo>
                <a:lnTo>
                  <a:pt x="81102" y="72262"/>
                </a:lnTo>
                <a:lnTo>
                  <a:pt x="81654" y="71373"/>
                </a:lnTo>
                <a:lnTo>
                  <a:pt x="114227" y="71374"/>
                </a:lnTo>
                <a:lnTo>
                  <a:pt x="114451" y="70993"/>
                </a:lnTo>
                <a:lnTo>
                  <a:pt x="114837" y="70231"/>
                </a:lnTo>
                <a:lnTo>
                  <a:pt x="105320" y="70231"/>
                </a:lnTo>
                <a:lnTo>
                  <a:pt x="102638" y="69087"/>
                </a:lnTo>
                <a:close/>
              </a:path>
              <a:path w="148590" h="123825">
                <a:moveTo>
                  <a:pt x="114227" y="71374"/>
                </a:moveTo>
                <a:lnTo>
                  <a:pt x="81654" y="71373"/>
                </a:lnTo>
                <a:lnTo>
                  <a:pt x="85357" y="72643"/>
                </a:lnTo>
                <a:lnTo>
                  <a:pt x="101548" y="78993"/>
                </a:lnTo>
                <a:lnTo>
                  <a:pt x="107528" y="81533"/>
                </a:lnTo>
                <a:lnTo>
                  <a:pt x="111024" y="82169"/>
                </a:lnTo>
                <a:lnTo>
                  <a:pt x="112876" y="82550"/>
                </a:lnTo>
                <a:lnTo>
                  <a:pt x="117441" y="83312"/>
                </a:lnTo>
                <a:lnTo>
                  <a:pt x="120074" y="83693"/>
                </a:lnTo>
                <a:lnTo>
                  <a:pt x="122938" y="84201"/>
                </a:lnTo>
                <a:lnTo>
                  <a:pt x="129148" y="85090"/>
                </a:lnTo>
                <a:lnTo>
                  <a:pt x="132413" y="85471"/>
                </a:lnTo>
                <a:lnTo>
                  <a:pt x="135794" y="85725"/>
                </a:lnTo>
                <a:lnTo>
                  <a:pt x="139175" y="86106"/>
                </a:lnTo>
                <a:lnTo>
                  <a:pt x="142556" y="86233"/>
                </a:lnTo>
                <a:lnTo>
                  <a:pt x="145903" y="86487"/>
                </a:lnTo>
                <a:lnTo>
                  <a:pt x="145424" y="84836"/>
                </a:lnTo>
                <a:lnTo>
                  <a:pt x="147879" y="77343"/>
                </a:lnTo>
                <a:lnTo>
                  <a:pt x="137013" y="77343"/>
                </a:lnTo>
                <a:lnTo>
                  <a:pt x="113703" y="72263"/>
                </a:lnTo>
                <a:lnTo>
                  <a:pt x="114227" y="71374"/>
                </a:lnTo>
                <a:close/>
              </a:path>
              <a:path w="148590" h="123825">
                <a:moveTo>
                  <a:pt x="148214" y="76962"/>
                </a:moveTo>
                <a:lnTo>
                  <a:pt x="142395" y="77343"/>
                </a:lnTo>
                <a:lnTo>
                  <a:pt x="147879" y="77343"/>
                </a:lnTo>
                <a:lnTo>
                  <a:pt x="148214" y="76962"/>
                </a:lnTo>
                <a:close/>
              </a:path>
              <a:path w="148590" h="123825">
                <a:moveTo>
                  <a:pt x="42421" y="60324"/>
                </a:moveTo>
                <a:lnTo>
                  <a:pt x="41123" y="60324"/>
                </a:lnTo>
                <a:lnTo>
                  <a:pt x="38882" y="60451"/>
                </a:lnTo>
                <a:lnTo>
                  <a:pt x="37899" y="60578"/>
                </a:lnTo>
                <a:lnTo>
                  <a:pt x="36208" y="60705"/>
                </a:lnTo>
                <a:lnTo>
                  <a:pt x="32002" y="64515"/>
                </a:lnTo>
                <a:lnTo>
                  <a:pt x="31923" y="64896"/>
                </a:lnTo>
                <a:lnTo>
                  <a:pt x="31766" y="65404"/>
                </a:lnTo>
                <a:lnTo>
                  <a:pt x="31671" y="67944"/>
                </a:lnTo>
                <a:lnTo>
                  <a:pt x="31798" y="68579"/>
                </a:lnTo>
                <a:lnTo>
                  <a:pt x="68792" y="72262"/>
                </a:lnTo>
                <a:lnTo>
                  <a:pt x="69119" y="71881"/>
                </a:lnTo>
                <a:lnTo>
                  <a:pt x="70143" y="71119"/>
                </a:lnTo>
                <a:lnTo>
                  <a:pt x="71201" y="70484"/>
                </a:lnTo>
                <a:lnTo>
                  <a:pt x="72811" y="69722"/>
                </a:lnTo>
                <a:lnTo>
                  <a:pt x="73834" y="69468"/>
                </a:lnTo>
                <a:lnTo>
                  <a:pt x="74777" y="69341"/>
                </a:lnTo>
                <a:lnTo>
                  <a:pt x="76238" y="69087"/>
                </a:lnTo>
                <a:lnTo>
                  <a:pt x="102638" y="69087"/>
                </a:lnTo>
                <a:lnTo>
                  <a:pt x="101744" y="68706"/>
                </a:lnTo>
                <a:lnTo>
                  <a:pt x="98363" y="67436"/>
                </a:lnTo>
                <a:lnTo>
                  <a:pt x="95143" y="66166"/>
                </a:lnTo>
                <a:lnTo>
                  <a:pt x="92119" y="65150"/>
                </a:lnTo>
                <a:lnTo>
                  <a:pt x="89244" y="64261"/>
                </a:lnTo>
                <a:lnTo>
                  <a:pt x="86576" y="63499"/>
                </a:lnTo>
                <a:lnTo>
                  <a:pt x="84057" y="62737"/>
                </a:lnTo>
                <a:lnTo>
                  <a:pt x="81700" y="62229"/>
                </a:lnTo>
                <a:lnTo>
                  <a:pt x="81431" y="60832"/>
                </a:lnTo>
                <a:lnTo>
                  <a:pt x="48790" y="60832"/>
                </a:lnTo>
                <a:lnTo>
                  <a:pt x="45369" y="60451"/>
                </a:lnTo>
                <a:lnTo>
                  <a:pt x="43836" y="60451"/>
                </a:lnTo>
                <a:lnTo>
                  <a:pt x="42421" y="60324"/>
                </a:lnTo>
                <a:close/>
              </a:path>
              <a:path w="148590" h="123825">
                <a:moveTo>
                  <a:pt x="84011" y="0"/>
                </a:moveTo>
                <a:lnTo>
                  <a:pt x="83701" y="3936"/>
                </a:lnTo>
                <a:lnTo>
                  <a:pt x="82953" y="4444"/>
                </a:lnTo>
                <a:lnTo>
                  <a:pt x="81700" y="5841"/>
                </a:lnTo>
                <a:lnTo>
                  <a:pt x="79262" y="13715"/>
                </a:lnTo>
                <a:lnTo>
                  <a:pt x="79492" y="15874"/>
                </a:lnTo>
                <a:lnTo>
                  <a:pt x="79883" y="17779"/>
                </a:lnTo>
                <a:lnTo>
                  <a:pt x="80239" y="18922"/>
                </a:lnTo>
                <a:lnTo>
                  <a:pt x="80616" y="19938"/>
                </a:lnTo>
                <a:lnTo>
                  <a:pt x="81378" y="21716"/>
                </a:lnTo>
                <a:lnTo>
                  <a:pt x="80090" y="22351"/>
                </a:lnTo>
                <a:lnTo>
                  <a:pt x="79021" y="23113"/>
                </a:lnTo>
                <a:lnTo>
                  <a:pt x="78078" y="23748"/>
                </a:lnTo>
                <a:lnTo>
                  <a:pt x="77330" y="24637"/>
                </a:lnTo>
                <a:lnTo>
                  <a:pt x="75902" y="29971"/>
                </a:lnTo>
                <a:lnTo>
                  <a:pt x="76031" y="30733"/>
                </a:lnTo>
                <a:lnTo>
                  <a:pt x="85545" y="43941"/>
                </a:lnTo>
                <a:lnTo>
                  <a:pt x="85618" y="44195"/>
                </a:lnTo>
                <a:lnTo>
                  <a:pt x="84644" y="45719"/>
                </a:lnTo>
                <a:lnTo>
                  <a:pt x="84249" y="46735"/>
                </a:lnTo>
                <a:lnTo>
                  <a:pt x="84057" y="47370"/>
                </a:lnTo>
                <a:lnTo>
                  <a:pt x="83937" y="49148"/>
                </a:lnTo>
                <a:lnTo>
                  <a:pt x="84057" y="49910"/>
                </a:lnTo>
                <a:lnTo>
                  <a:pt x="95224" y="59054"/>
                </a:lnTo>
                <a:lnTo>
                  <a:pt x="95925" y="59562"/>
                </a:lnTo>
                <a:lnTo>
                  <a:pt x="97224" y="60451"/>
                </a:lnTo>
                <a:lnTo>
                  <a:pt x="98961" y="61848"/>
                </a:lnTo>
                <a:lnTo>
                  <a:pt x="99984" y="62737"/>
                </a:lnTo>
                <a:lnTo>
                  <a:pt x="100881" y="63753"/>
                </a:lnTo>
                <a:lnTo>
                  <a:pt x="101709" y="64642"/>
                </a:lnTo>
                <a:lnTo>
                  <a:pt x="105320" y="70231"/>
                </a:lnTo>
                <a:lnTo>
                  <a:pt x="114837" y="70231"/>
                </a:lnTo>
                <a:lnTo>
                  <a:pt x="118970" y="55499"/>
                </a:lnTo>
                <a:lnTo>
                  <a:pt x="118855" y="51816"/>
                </a:lnTo>
                <a:lnTo>
                  <a:pt x="118533" y="49530"/>
                </a:lnTo>
                <a:lnTo>
                  <a:pt x="118027" y="47625"/>
                </a:lnTo>
                <a:lnTo>
                  <a:pt x="117832" y="47117"/>
                </a:lnTo>
                <a:lnTo>
                  <a:pt x="117625" y="46355"/>
                </a:lnTo>
                <a:lnTo>
                  <a:pt x="121489" y="41529"/>
                </a:lnTo>
                <a:lnTo>
                  <a:pt x="121880" y="41402"/>
                </a:lnTo>
                <a:lnTo>
                  <a:pt x="125537" y="35179"/>
                </a:lnTo>
                <a:lnTo>
                  <a:pt x="117234" y="26035"/>
                </a:lnTo>
                <a:lnTo>
                  <a:pt x="115037" y="25146"/>
                </a:lnTo>
                <a:lnTo>
                  <a:pt x="112795" y="24130"/>
                </a:lnTo>
                <a:lnTo>
                  <a:pt x="111691" y="23749"/>
                </a:lnTo>
                <a:lnTo>
                  <a:pt x="109380" y="22606"/>
                </a:lnTo>
                <a:lnTo>
                  <a:pt x="108230" y="21971"/>
                </a:lnTo>
                <a:lnTo>
                  <a:pt x="100410" y="18542"/>
                </a:lnTo>
                <a:lnTo>
                  <a:pt x="95891" y="13716"/>
                </a:lnTo>
                <a:lnTo>
                  <a:pt x="93453" y="11430"/>
                </a:lnTo>
                <a:lnTo>
                  <a:pt x="92268" y="10160"/>
                </a:lnTo>
                <a:lnTo>
                  <a:pt x="89991" y="7620"/>
                </a:lnTo>
                <a:lnTo>
                  <a:pt x="87875" y="4826"/>
                </a:lnTo>
                <a:lnTo>
                  <a:pt x="86852" y="3429"/>
                </a:lnTo>
                <a:lnTo>
                  <a:pt x="84011" y="0"/>
                </a:lnTo>
                <a:close/>
              </a:path>
              <a:path w="148590" h="123825">
                <a:moveTo>
                  <a:pt x="58459" y="57911"/>
                </a:moveTo>
                <a:lnTo>
                  <a:pt x="56021" y="57911"/>
                </a:lnTo>
                <a:lnTo>
                  <a:pt x="54607" y="58038"/>
                </a:lnTo>
                <a:lnTo>
                  <a:pt x="53974" y="58292"/>
                </a:lnTo>
                <a:lnTo>
                  <a:pt x="52249" y="58673"/>
                </a:lnTo>
                <a:lnTo>
                  <a:pt x="51306" y="59181"/>
                </a:lnTo>
                <a:lnTo>
                  <a:pt x="50520" y="59562"/>
                </a:lnTo>
                <a:lnTo>
                  <a:pt x="49891" y="59943"/>
                </a:lnTo>
                <a:lnTo>
                  <a:pt x="49065" y="60578"/>
                </a:lnTo>
                <a:lnTo>
                  <a:pt x="48790" y="60832"/>
                </a:lnTo>
                <a:lnTo>
                  <a:pt x="81431" y="60832"/>
                </a:lnTo>
                <a:lnTo>
                  <a:pt x="81382" y="60578"/>
                </a:lnTo>
                <a:lnTo>
                  <a:pt x="71638" y="60578"/>
                </a:lnTo>
                <a:lnTo>
                  <a:pt x="68993" y="60451"/>
                </a:lnTo>
                <a:lnTo>
                  <a:pt x="68096" y="60451"/>
                </a:lnTo>
                <a:lnTo>
                  <a:pt x="66877" y="59943"/>
                </a:lnTo>
                <a:lnTo>
                  <a:pt x="64519" y="59181"/>
                </a:lnTo>
                <a:lnTo>
                  <a:pt x="62312" y="58546"/>
                </a:lnTo>
                <a:lnTo>
                  <a:pt x="61288" y="58292"/>
                </a:lnTo>
                <a:lnTo>
                  <a:pt x="58459" y="57911"/>
                </a:lnTo>
                <a:close/>
              </a:path>
              <a:path w="148590" h="123825">
                <a:moveTo>
                  <a:pt x="75517" y="44576"/>
                </a:moveTo>
                <a:lnTo>
                  <a:pt x="45252" y="44576"/>
                </a:lnTo>
                <a:lnTo>
                  <a:pt x="49733" y="45211"/>
                </a:lnTo>
                <a:lnTo>
                  <a:pt x="52962" y="45973"/>
                </a:lnTo>
                <a:lnTo>
                  <a:pt x="62231" y="49529"/>
                </a:lnTo>
                <a:lnTo>
                  <a:pt x="62829" y="49910"/>
                </a:lnTo>
                <a:lnTo>
                  <a:pt x="63887" y="50672"/>
                </a:lnTo>
                <a:lnTo>
                  <a:pt x="64393" y="51180"/>
                </a:lnTo>
                <a:lnTo>
                  <a:pt x="64864" y="51561"/>
                </a:lnTo>
                <a:lnTo>
                  <a:pt x="71638" y="60578"/>
                </a:lnTo>
                <a:lnTo>
                  <a:pt x="81382" y="60578"/>
                </a:lnTo>
                <a:lnTo>
                  <a:pt x="75700" y="45973"/>
                </a:lnTo>
                <a:lnTo>
                  <a:pt x="75596" y="45719"/>
                </a:lnTo>
                <a:lnTo>
                  <a:pt x="75517" y="44576"/>
                </a:lnTo>
                <a:close/>
              </a:path>
              <a:path w="148590" h="123825">
                <a:moveTo>
                  <a:pt x="58896" y="15366"/>
                </a:moveTo>
                <a:lnTo>
                  <a:pt x="58068" y="16382"/>
                </a:lnTo>
                <a:lnTo>
                  <a:pt x="56573" y="18033"/>
                </a:lnTo>
                <a:lnTo>
                  <a:pt x="55872" y="18668"/>
                </a:lnTo>
                <a:lnTo>
                  <a:pt x="54607" y="19938"/>
                </a:lnTo>
                <a:lnTo>
                  <a:pt x="53583" y="20700"/>
                </a:lnTo>
                <a:lnTo>
                  <a:pt x="52407" y="22224"/>
                </a:lnTo>
                <a:lnTo>
                  <a:pt x="52914" y="23748"/>
                </a:lnTo>
                <a:lnTo>
                  <a:pt x="53549" y="26415"/>
                </a:lnTo>
                <a:lnTo>
                  <a:pt x="53815" y="27939"/>
                </a:lnTo>
                <a:lnTo>
                  <a:pt x="54065" y="29717"/>
                </a:lnTo>
                <a:lnTo>
                  <a:pt x="54101" y="34797"/>
                </a:lnTo>
                <a:lnTo>
                  <a:pt x="53974" y="36067"/>
                </a:lnTo>
                <a:lnTo>
                  <a:pt x="42656" y="39242"/>
                </a:lnTo>
                <a:lnTo>
                  <a:pt x="38450" y="39242"/>
                </a:lnTo>
                <a:lnTo>
                  <a:pt x="38002" y="40131"/>
                </a:lnTo>
                <a:lnTo>
                  <a:pt x="37304" y="41782"/>
                </a:lnTo>
                <a:lnTo>
                  <a:pt x="36720" y="43433"/>
                </a:lnTo>
                <a:lnTo>
                  <a:pt x="36312" y="45084"/>
                </a:lnTo>
                <a:lnTo>
                  <a:pt x="36091" y="46354"/>
                </a:lnTo>
                <a:lnTo>
                  <a:pt x="36759" y="45973"/>
                </a:lnTo>
                <a:lnTo>
                  <a:pt x="38253" y="45338"/>
                </a:lnTo>
                <a:lnTo>
                  <a:pt x="39079" y="45084"/>
                </a:lnTo>
                <a:lnTo>
                  <a:pt x="40769" y="44703"/>
                </a:lnTo>
                <a:lnTo>
                  <a:pt x="42500" y="44576"/>
                </a:lnTo>
                <a:lnTo>
                  <a:pt x="75517" y="44576"/>
                </a:lnTo>
                <a:lnTo>
                  <a:pt x="75307" y="42544"/>
                </a:lnTo>
                <a:lnTo>
                  <a:pt x="74777" y="39623"/>
                </a:lnTo>
                <a:lnTo>
                  <a:pt x="74493" y="38353"/>
                </a:lnTo>
                <a:lnTo>
                  <a:pt x="69269" y="38353"/>
                </a:lnTo>
                <a:lnTo>
                  <a:pt x="68763" y="37591"/>
                </a:lnTo>
                <a:lnTo>
                  <a:pt x="68487" y="37337"/>
                </a:lnTo>
                <a:lnTo>
                  <a:pt x="68211" y="36956"/>
                </a:lnTo>
                <a:lnTo>
                  <a:pt x="67038" y="35940"/>
                </a:lnTo>
                <a:lnTo>
                  <a:pt x="65853" y="35178"/>
                </a:lnTo>
                <a:lnTo>
                  <a:pt x="65267" y="34924"/>
                </a:lnTo>
                <a:lnTo>
                  <a:pt x="64669" y="34797"/>
                </a:lnTo>
                <a:lnTo>
                  <a:pt x="63220" y="34416"/>
                </a:lnTo>
                <a:lnTo>
                  <a:pt x="62036" y="34416"/>
                </a:lnTo>
                <a:lnTo>
                  <a:pt x="61824" y="31749"/>
                </a:lnTo>
                <a:lnTo>
                  <a:pt x="61279" y="27177"/>
                </a:lnTo>
                <a:lnTo>
                  <a:pt x="60817" y="24002"/>
                </a:lnTo>
                <a:lnTo>
                  <a:pt x="60035" y="19811"/>
                </a:lnTo>
                <a:lnTo>
                  <a:pt x="59530" y="17779"/>
                </a:lnTo>
                <a:lnTo>
                  <a:pt x="58896" y="15366"/>
                </a:lnTo>
                <a:close/>
              </a:path>
              <a:path w="148590" h="123825">
                <a:moveTo>
                  <a:pt x="72454" y="32638"/>
                </a:moveTo>
                <a:lnTo>
                  <a:pt x="69269" y="33146"/>
                </a:lnTo>
                <a:lnTo>
                  <a:pt x="69505" y="33781"/>
                </a:lnTo>
                <a:lnTo>
                  <a:pt x="69706" y="34416"/>
                </a:lnTo>
                <a:lnTo>
                  <a:pt x="69678" y="36702"/>
                </a:lnTo>
                <a:lnTo>
                  <a:pt x="69457" y="37718"/>
                </a:lnTo>
                <a:lnTo>
                  <a:pt x="69269" y="38353"/>
                </a:lnTo>
                <a:lnTo>
                  <a:pt x="74493" y="38353"/>
                </a:lnTo>
                <a:lnTo>
                  <a:pt x="73705" y="35686"/>
                </a:lnTo>
                <a:lnTo>
                  <a:pt x="72857" y="33400"/>
                </a:lnTo>
                <a:lnTo>
                  <a:pt x="72535" y="32892"/>
                </a:lnTo>
                <a:lnTo>
                  <a:pt x="72454" y="3263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95707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5232" y="15191"/>
                </a:moveTo>
                <a:lnTo>
                  <a:pt x="0" y="18793"/>
                </a:lnTo>
                <a:lnTo>
                  <a:pt x="2242" y="19185"/>
                </a:lnTo>
                <a:lnTo>
                  <a:pt x="15846" y="20046"/>
                </a:lnTo>
                <a:lnTo>
                  <a:pt x="19031" y="19890"/>
                </a:lnTo>
                <a:lnTo>
                  <a:pt x="20676" y="19772"/>
                </a:lnTo>
                <a:lnTo>
                  <a:pt x="22366" y="19615"/>
                </a:lnTo>
                <a:lnTo>
                  <a:pt x="22884" y="19068"/>
                </a:lnTo>
                <a:lnTo>
                  <a:pt x="24574" y="17501"/>
                </a:lnTo>
                <a:lnTo>
                  <a:pt x="26184" y="16209"/>
                </a:lnTo>
                <a:lnTo>
                  <a:pt x="9245" y="16209"/>
                </a:lnTo>
                <a:lnTo>
                  <a:pt x="8693" y="16171"/>
                </a:lnTo>
                <a:lnTo>
                  <a:pt x="7474" y="15936"/>
                </a:lnTo>
                <a:lnTo>
                  <a:pt x="6014" y="15505"/>
                </a:lnTo>
                <a:lnTo>
                  <a:pt x="5232" y="15191"/>
                </a:lnTo>
                <a:close/>
              </a:path>
              <a:path w="40004" h="20320">
                <a:moveTo>
                  <a:pt x="22387" y="19615"/>
                </a:moveTo>
                <a:close/>
              </a:path>
              <a:path w="40004" h="20320">
                <a:moveTo>
                  <a:pt x="32670" y="0"/>
                </a:moveTo>
                <a:lnTo>
                  <a:pt x="31693" y="0"/>
                </a:lnTo>
                <a:lnTo>
                  <a:pt x="30704" y="79"/>
                </a:lnTo>
                <a:lnTo>
                  <a:pt x="30278" y="156"/>
                </a:lnTo>
                <a:lnTo>
                  <a:pt x="30117" y="274"/>
                </a:lnTo>
                <a:lnTo>
                  <a:pt x="29069" y="901"/>
                </a:lnTo>
                <a:lnTo>
                  <a:pt x="15766" y="5833"/>
                </a:lnTo>
                <a:lnTo>
                  <a:pt x="15731" y="6970"/>
                </a:lnTo>
                <a:lnTo>
                  <a:pt x="13523" y="11824"/>
                </a:lnTo>
                <a:lnTo>
                  <a:pt x="13474" y="12500"/>
                </a:lnTo>
                <a:lnTo>
                  <a:pt x="9751" y="16209"/>
                </a:lnTo>
                <a:lnTo>
                  <a:pt x="26184" y="16209"/>
                </a:lnTo>
                <a:lnTo>
                  <a:pt x="27300" y="15348"/>
                </a:lnTo>
                <a:lnTo>
                  <a:pt x="28979" y="14212"/>
                </a:lnTo>
                <a:lnTo>
                  <a:pt x="31829" y="12500"/>
                </a:lnTo>
                <a:lnTo>
                  <a:pt x="32912" y="11942"/>
                </a:lnTo>
                <a:lnTo>
                  <a:pt x="33409" y="11942"/>
                </a:lnTo>
                <a:lnTo>
                  <a:pt x="34475" y="11159"/>
                </a:lnTo>
                <a:lnTo>
                  <a:pt x="38926" y="4660"/>
                </a:lnTo>
                <a:lnTo>
                  <a:pt x="38408" y="4268"/>
                </a:lnTo>
                <a:lnTo>
                  <a:pt x="32716" y="2271"/>
                </a:lnTo>
                <a:lnTo>
                  <a:pt x="39385" y="2271"/>
                </a:lnTo>
                <a:lnTo>
                  <a:pt x="33257" y="40"/>
                </a:lnTo>
                <a:lnTo>
                  <a:pt x="32670" y="0"/>
                </a:lnTo>
                <a:close/>
              </a:path>
              <a:path w="40004" h="20320">
                <a:moveTo>
                  <a:pt x="32540" y="12500"/>
                </a:moveTo>
                <a:lnTo>
                  <a:pt x="32245" y="12685"/>
                </a:lnTo>
                <a:lnTo>
                  <a:pt x="32521" y="12529"/>
                </a:lnTo>
                <a:close/>
              </a:path>
              <a:path w="40004" h="20320">
                <a:moveTo>
                  <a:pt x="33409" y="11942"/>
                </a:moveTo>
                <a:lnTo>
                  <a:pt x="32912" y="11942"/>
                </a:lnTo>
                <a:lnTo>
                  <a:pt x="32540" y="12500"/>
                </a:lnTo>
                <a:lnTo>
                  <a:pt x="33409" y="11942"/>
                </a:lnTo>
                <a:close/>
              </a:path>
              <a:path w="40004" h="20320">
                <a:moveTo>
                  <a:pt x="39385" y="2271"/>
                </a:moveTo>
                <a:lnTo>
                  <a:pt x="32716" y="2271"/>
                </a:lnTo>
                <a:lnTo>
                  <a:pt x="33417" y="2350"/>
                </a:lnTo>
                <a:lnTo>
                  <a:pt x="34165" y="2466"/>
                </a:lnTo>
                <a:lnTo>
                  <a:pt x="38926" y="4660"/>
                </a:lnTo>
                <a:lnTo>
                  <a:pt x="39295" y="2819"/>
                </a:lnTo>
                <a:lnTo>
                  <a:pt x="39385" y="2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28170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0" y="20007"/>
                </a:moveTo>
                <a:lnTo>
                  <a:pt x="1138" y="26585"/>
                </a:lnTo>
                <a:lnTo>
                  <a:pt x="4082" y="27798"/>
                </a:lnTo>
                <a:lnTo>
                  <a:pt x="4944" y="27994"/>
                </a:lnTo>
                <a:lnTo>
                  <a:pt x="6290" y="28386"/>
                </a:lnTo>
                <a:lnTo>
                  <a:pt x="41674" y="33828"/>
                </a:lnTo>
                <a:lnTo>
                  <a:pt x="45090" y="33750"/>
                </a:lnTo>
                <a:lnTo>
                  <a:pt x="46746" y="33632"/>
                </a:lnTo>
                <a:lnTo>
                  <a:pt x="46455" y="32379"/>
                </a:lnTo>
                <a:lnTo>
                  <a:pt x="46576" y="29365"/>
                </a:lnTo>
                <a:lnTo>
                  <a:pt x="59671" y="23296"/>
                </a:lnTo>
                <a:lnTo>
                  <a:pt x="64467" y="23296"/>
                </a:lnTo>
                <a:lnTo>
                  <a:pt x="64467" y="22670"/>
                </a:lnTo>
                <a:lnTo>
                  <a:pt x="64647" y="21143"/>
                </a:lnTo>
                <a:lnTo>
                  <a:pt x="4243" y="21143"/>
                </a:lnTo>
                <a:lnTo>
                  <a:pt x="3334" y="21064"/>
                </a:lnTo>
                <a:lnTo>
                  <a:pt x="2311" y="20829"/>
                </a:lnTo>
                <a:lnTo>
                  <a:pt x="1218" y="20477"/>
                </a:lnTo>
                <a:lnTo>
                  <a:pt x="0" y="20007"/>
                </a:lnTo>
                <a:close/>
              </a:path>
              <a:path w="90170" h="34290">
                <a:moveTo>
                  <a:pt x="64467" y="23296"/>
                </a:moveTo>
                <a:lnTo>
                  <a:pt x="61212" y="23296"/>
                </a:lnTo>
                <a:lnTo>
                  <a:pt x="64467" y="23453"/>
                </a:lnTo>
                <a:lnTo>
                  <a:pt x="64467" y="23296"/>
                </a:lnTo>
                <a:close/>
              </a:path>
              <a:path w="90170" h="34290">
                <a:moveTo>
                  <a:pt x="8682" y="0"/>
                </a:moveTo>
                <a:lnTo>
                  <a:pt x="8416" y="940"/>
                </a:lnTo>
                <a:lnTo>
                  <a:pt x="8301" y="1644"/>
                </a:lnTo>
                <a:lnTo>
                  <a:pt x="8190" y="4542"/>
                </a:lnTo>
                <a:lnTo>
                  <a:pt x="8312" y="5872"/>
                </a:lnTo>
                <a:lnTo>
                  <a:pt x="8647" y="7674"/>
                </a:lnTo>
                <a:lnTo>
                  <a:pt x="8857" y="8496"/>
                </a:lnTo>
                <a:lnTo>
                  <a:pt x="9213" y="10532"/>
                </a:lnTo>
                <a:lnTo>
                  <a:pt x="9335" y="11589"/>
                </a:lnTo>
                <a:lnTo>
                  <a:pt x="9448" y="15348"/>
                </a:lnTo>
                <a:lnTo>
                  <a:pt x="9323" y="16640"/>
                </a:lnTo>
                <a:lnTo>
                  <a:pt x="5071" y="21143"/>
                </a:lnTo>
                <a:lnTo>
                  <a:pt x="64647" y="21143"/>
                </a:lnTo>
                <a:lnTo>
                  <a:pt x="68280" y="15936"/>
                </a:lnTo>
                <a:lnTo>
                  <a:pt x="21734" y="15936"/>
                </a:lnTo>
                <a:lnTo>
                  <a:pt x="12500" y="11589"/>
                </a:lnTo>
                <a:lnTo>
                  <a:pt x="12534" y="9592"/>
                </a:lnTo>
                <a:lnTo>
                  <a:pt x="16640" y="3993"/>
                </a:lnTo>
                <a:lnTo>
                  <a:pt x="16521" y="3054"/>
                </a:lnTo>
                <a:lnTo>
                  <a:pt x="16431" y="2584"/>
                </a:lnTo>
                <a:lnTo>
                  <a:pt x="16305" y="1448"/>
                </a:lnTo>
                <a:lnTo>
                  <a:pt x="16237" y="430"/>
                </a:lnTo>
                <a:lnTo>
                  <a:pt x="15329" y="391"/>
                </a:lnTo>
                <a:lnTo>
                  <a:pt x="13443" y="234"/>
                </a:lnTo>
                <a:lnTo>
                  <a:pt x="11557" y="156"/>
                </a:lnTo>
                <a:lnTo>
                  <a:pt x="10568" y="79"/>
                </a:lnTo>
                <a:lnTo>
                  <a:pt x="8682" y="0"/>
                </a:lnTo>
                <a:close/>
              </a:path>
              <a:path w="90170" h="34290">
                <a:moveTo>
                  <a:pt x="89056" y="14643"/>
                </a:moveTo>
                <a:lnTo>
                  <a:pt x="74103" y="14643"/>
                </a:lnTo>
                <a:lnTo>
                  <a:pt x="74770" y="14683"/>
                </a:lnTo>
                <a:lnTo>
                  <a:pt x="75483" y="14761"/>
                </a:lnTo>
                <a:lnTo>
                  <a:pt x="80635" y="16522"/>
                </a:lnTo>
                <a:lnTo>
                  <a:pt x="81222" y="16875"/>
                </a:lnTo>
                <a:lnTo>
                  <a:pt x="84050" y="17501"/>
                </a:lnTo>
                <a:lnTo>
                  <a:pt x="84717" y="17462"/>
                </a:lnTo>
                <a:lnTo>
                  <a:pt x="85936" y="17228"/>
                </a:lnTo>
                <a:lnTo>
                  <a:pt x="87707" y="16640"/>
                </a:lnTo>
                <a:lnTo>
                  <a:pt x="89639" y="15661"/>
                </a:lnTo>
                <a:lnTo>
                  <a:pt x="89217" y="14957"/>
                </a:lnTo>
                <a:lnTo>
                  <a:pt x="89056" y="14643"/>
                </a:lnTo>
                <a:close/>
              </a:path>
              <a:path w="90170" h="34290">
                <a:moveTo>
                  <a:pt x="21780" y="940"/>
                </a:moveTo>
                <a:lnTo>
                  <a:pt x="24609" y="4542"/>
                </a:lnTo>
                <a:lnTo>
                  <a:pt x="25276" y="4776"/>
                </a:lnTo>
                <a:lnTo>
                  <a:pt x="29025" y="10180"/>
                </a:lnTo>
                <a:lnTo>
                  <a:pt x="28906" y="11041"/>
                </a:lnTo>
                <a:lnTo>
                  <a:pt x="22366" y="15936"/>
                </a:lnTo>
                <a:lnTo>
                  <a:pt x="68280" y="15936"/>
                </a:lnTo>
                <a:lnTo>
                  <a:pt x="69308" y="15426"/>
                </a:lnTo>
                <a:lnTo>
                  <a:pt x="70055" y="15152"/>
                </a:lnTo>
                <a:lnTo>
                  <a:pt x="71389" y="14839"/>
                </a:lnTo>
                <a:lnTo>
                  <a:pt x="72332" y="14722"/>
                </a:lnTo>
                <a:lnTo>
                  <a:pt x="72689" y="14722"/>
                </a:lnTo>
                <a:lnTo>
                  <a:pt x="73402" y="14643"/>
                </a:lnTo>
                <a:lnTo>
                  <a:pt x="89056" y="14643"/>
                </a:lnTo>
                <a:lnTo>
                  <a:pt x="88585" y="13704"/>
                </a:lnTo>
                <a:lnTo>
                  <a:pt x="87592" y="11237"/>
                </a:lnTo>
                <a:lnTo>
                  <a:pt x="54565" y="7243"/>
                </a:lnTo>
                <a:lnTo>
                  <a:pt x="52714" y="6929"/>
                </a:lnTo>
                <a:lnTo>
                  <a:pt x="51265" y="6656"/>
                </a:lnTo>
                <a:lnTo>
                  <a:pt x="49218" y="6225"/>
                </a:lnTo>
                <a:lnTo>
                  <a:pt x="47356" y="5442"/>
                </a:lnTo>
                <a:lnTo>
                  <a:pt x="39386" y="5442"/>
                </a:lnTo>
                <a:lnTo>
                  <a:pt x="38247" y="5403"/>
                </a:lnTo>
                <a:lnTo>
                  <a:pt x="36166" y="5246"/>
                </a:lnTo>
                <a:lnTo>
                  <a:pt x="43477" y="5246"/>
                </a:lnTo>
                <a:lnTo>
                  <a:pt x="45952" y="4855"/>
                </a:lnTo>
                <a:lnTo>
                  <a:pt x="43710" y="3915"/>
                </a:lnTo>
                <a:lnTo>
                  <a:pt x="41779" y="3132"/>
                </a:lnTo>
                <a:lnTo>
                  <a:pt x="39662" y="3132"/>
                </a:lnTo>
                <a:lnTo>
                  <a:pt x="37937" y="3054"/>
                </a:lnTo>
                <a:lnTo>
                  <a:pt x="32314" y="2193"/>
                </a:lnTo>
                <a:lnTo>
                  <a:pt x="26656" y="1448"/>
                </a:lnTo>
                <a:lnTo>
                  <a:pt x="25115" y="1291"/>
                </a:lnTo>
                <a:lnTo>
                  <a:pt x="23505" y="1097"/>
                </a:lnTo>
                <a:lnTo>
                  <a:pt x="21780" y="940"/>
                </a:lnTo>
                <a:close/>
              </a:path>
              <a:path w="90170" h="34290">
                <a:moveTo>
                  <a:pt x="43477" y="5246"/>
                </a:moveTo>
                <a:lnTo>
                  <a:pt x="36166" y="5246"/>
                </a:lnTo>
                <a:lnTo>
                  <a:pt x="38247" y="5403"/>
                </a:lnTo>
                <a:lnTo>
                  <a:pt x="39386" y="5442"/>
                </a:lnTo>
                <a:lnTo>
                  <a:pt x="40605" y="5442"/>
                </a:lnTo>
                <a:lnTo>
                  <a:pt x="41870" y="5403"/>
                </a:lnTo>
                <a:lnTo>
                  <a:pt x="43204" y="5286"/>
                </a:lnTo>
                <a:lnTo>
                  <a:pt x="43477" y="5246"/>
                </a:lnTo>
                <a:close/>
              </a:path>
              <a:path w="90170" h="34290">
                <a:moveTo>
                  <a:pt x="45952" y="4855"/>
                </a:moveTo>
                <a:lnTo>
                  <a:pt x="44538" y="5090"/>
                </a:lnTo>
                <a:lnTo>
                  <a:pt x="43204" y="5286"/>
                </a:lnTo>
                <a:lnTo>
                  <a:pt x="41870" y="5403"/>
                </a:lnTo>
                <a:lnTo>
                  <a:pt x="40605" y="5442"/>
                </a:lnTo>
                <a:lnTo>
                  <a:pt x="47356" y="5442"/>
                </a:lnTo>
                <a:lnTo>
                  <a:pt x="46746" y="5207"/>
                </a:lnTo>
                <a:lnTo>
                  <a:pt x="45952" y="4855"/>
                </a:lnTo>
                <a:close/>
              </a:path>
              <a:path w="90170" h="34290">
                <a:moveTo>
                  <a:pt x="41594" y="3054"/>
                </a:moveTo>
                <a:lnTo>
                  <a:pt x="39662" y="3132"/>
                </a:lnTo>
                <a:lnTo>
                  <a:pt x="41779" y="3132"/>
                </a:lnTo>
                <a:lnTo>
                  <a:pt x="41594" y="305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84736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7719" y="7870"/>
                </a:moveTo>
                <a:lnTo>
                  <a:pt x="793" y="7870"/>
                </a:lnTo>
                <a:lnTo>
                  <a:pt x="597" y="8066"/>
                </a:lnTo>
                <a:lnTo>
                  <a:pt x="0" y="8496"/>
                </a:lnTo>
                <a:lnTo>
                  <a:pt x="471" y="8731"/>
                </a:lnTo>
                <a:lnTo>
                  <a:pt x="1023" y="8927"/>
                </a:lnTo>
                <a:lnTo>
                  <a:pt x="2403" y="9474"/>
                </a:lnTo>
                <a:lnTo>
                  <a:pt x="5151" y="10376"/>
                </a:lnTo>
                <a:lnTo>
                  <a:pt x="6209" y="10649"/>
                </a:lnTo>
                <a:lnTo>
                  <a:pt x="6451" y="10062"/>
                </a:lnTo>
                <a:lnTo>
                  <a:pt x="7129" y="8731"/>
                </a:lnTo>
                <a:lnTo>
                  <a:pt x="7313" y="8417"/>
                </a:lnTo>
                <a:lnTo>
                  <a:pt x="7719" y="7870"/>
                </a:lnTo>
                <a:close/>
              </a:path>
              <a:path w="12700" h="10795">
                <a:moveTo>
                  <a:pt x="653" y="7980"/>
                </a:moveTo>
                <a:close/>
              </a:path>
              <a:path w="12700" h="10795">
                <a:moveTo>
                  <a:pt x="11764" y="0"/>
                </a:moveTo>
                <a:lnTo>
                  <a:pt x="653" y="7980"/>
                </a:lnTo>
                <a:lnTo>
                  <a:pt x="793" y="7870"/>
                </a:lnTo>
                <a:lnTo>
                  <a:pt x="7719" y="7870"/>
                </a:lnTo>
                <a:lnTo>
                  <a:pt x="12385" y="4346"/>
                </a:lnTo>
                <a:lnTo>
                  <a:pt x="11959" y="2114"/>
                </a:lnTo>
                <a:lnTo>
                  <a:pt x="11833" y="1252"/>
                </a:lnTo>
                <a:lnTo>
                  <a:pt x="117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96696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05183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60" h="36829">
                <a:moveTo>
                  <a:pt x="49931" y="0"/>
                </a:moveTo>
                <a:lnTo>
                  <a:pt x="50092" y="196"/>
                </a:lnTo>
                <a:lnTo>
                  <a:pt x="49931" y="0"/>
                </a:lnTo>
                <a:close/>
              </a:path>
              <a:path w="86360" h="36829">
                <a:moveTo>
                  <a:pt x="36097" y="10650"/>
                </a:moveTo>
                <a:lnTo>
                  <a:pt x="22559" y="16209"/>
                </a:lnTo>
                <a:lnTo>
                  <a:pt x="20837" y="17580"/>
                </a:lnTo>
                <a:lnTo>
                  <a:pt x="0" y="28504"/>
                </a:lnTo>
                <a:lnTo>
                  <a:pt x="80" y="28895"/>
                </a:lnTo>
                <a:lnTo>
                  <a:pt x="10809" y="31088"/>
                </a:lnTo>
                <a:lnTo>
                  <a:pt x="13017" y="31166"/>
                </a:lnTo>
                <a:lnTo>
                  <a:pt x="38454" y="36178"/>
                </a:lnTo>
                <a:lnTo>
                  <a:pt x="39041" y="36217"/>
                </a:lnTo>
                <a:lnTo>
                  <a:pt x="50126" y="25998"/>
                </a:lnTo>
                <a:lnTo>
                  <a:pt x="50839" y="24706"/>
                </a:lnTo>
                <a:lnTo>
                  <a:pt x="66364" y="11628"/>
                </a:lnTo>
                <a:lnTo>
                  <a:pt x="67583" y="11394"/>
                </a:lnTo>
                <a:lnTo>
                  <a:pt x="69549" y="10885"/>
                </a:lnTo>
                <a:lnTo>
                  <a:pt x="70207" y="10689"/>
                </a:lnTo>
                <a:lnTo>
                  <a:pt x="36373" y="10689"/>
                </a:lnTo>
                <a:lnTo>
                  <a:pt x="36097" y="10650"/>
                </a:lnTo>
                <a:close/>
              </a:path>
              <a:path w="86360" h="36829">
                <a:moveTo>
                  <a:pt x="42583" y="7361"/>
                </a:moveTo>
                <a:lnTo>
                  <a:pt x="41916" y="7831"/>
                </a:lnTo>
                <a:lnTo>
                  <a:pt x="39708" y="9123"/>
                </a:lnTo>
                <a:lnTo>
                  <a:pt x="38098" y="9945"/>
                </a:lnTo>
                <a:lnTo>
                  <a:pt x="37235" y="10298"/>
                </a:lnTo>
                <a:lnTo>
                  <a:pt x="36373" y="10689"/>
                </a:lnTo>
                <a:lnTo>
                  <a:pt x="75138" y="8888"/>
                </a:lnTo>
                <a:lnTo>
                  <a:pt x="77591" y="7753"/>
                </a:lnTo>
                <a:lnTo>
                  <a:pt x="49540" y="7753"/>
                </a:lnTo>
                <a:lnTo>
                  <a:pt x="46079" y="7674"/>
                </a:lnTo>
                <a:lnTo>
                  <a:pt x="44354" y="7557"/>
                </a:lnTo>
                <a:lnTo>
                  <a:pt x="42583" y="7361"/>
                </a:lnTo>
                <a:close/>
              </a:path>
              <a:path w="86360" h="36829">
                <a:moveTo>
                  <a:pt x="78749" y="940"/>
                </a:moveTo>
                <a:lnTo>
                  <a:pt x="49540" y="7753"/>
                </a:lnTo>
                <a:lnTo>
                  <a:pt x="77591" y="7753"/>
                </a:lnTo>
                <a:lnTo>
                  <a:pt x="85898" y="2623"/>
                </a:lnTo>
                <a:lnTo>
                  <a:pt x="83429" y="2623"/>
                </a:lnTo>
                <a:lnTo>
                  <a:pt x="82763" y="2545"/>
                </a:lnTo>
                <a:lnTo>
                  <a:pt x="79336" y="1331"/>
                </a:lnTo>
                <a:lnTo>
                  <a:pt x="78749" y="940"/>
                </a:lnTo>
                <a:close/>
              </a:path>
              <a:path w="86360" h="36829">
                <a:moveTo>
                  <a:pt x="86224" y="2311"/>
                </a:moveTo>
                <a:lnTo>
                  <a:pt x="85511" y="2506"/>
                </a:lnTo>
                <a:lnTo>
                  <a:pt x="84809" y="2584"/>
                </a:lnTo>
                <a:lnTo>
                  <a:pt x="84096" y="2623"/>
                </a:lnTo>
                <a:lnTo>
                  <a:pt x="85898" y="2623"/>
                </a:lnTo>
                <a:lnTo>
                  <a:pt x="86156" y="242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64808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62017" y="35825"/>
                </a:moveTo>
                <a:lnTo>
                  <a:pt x="21895" y="35825"/>
                </a:lnTo>
                <a:lnTo>
                  <a:pt x="22332" y="36530"/>
                </a:lnTo>
                <a:lnTo>
                  <a:pt x="22608" y="36882"/>
                </a:lnTo>
                <a:lnTo>
                  <a:pt x="27564" y="39662"/>
                </a:lnTo>
                <a:lnTo>
                  <a:pt x="28105" y="39819"/>
                </a:lnTo>
                <a:lnTo>
                  <a:pt x="28703" y="39897"/>
                </a:lnTo>
                <a:lnTo>
                  <a:pt x="29324" y="40015"/>
                </a:lnTo>
                <a:lnTo>
                  <a:pt x="29956" y="40054"/>
                </a:lnTo>
                <a:lnTo>
                  <a:pt x="30669" y="40133"/>
                </a:lnTo>
                <a:lnTo>
                  <a:pt x="32164" y="40133"/>
                </a:lnTo>
                <a:lnTo>
                  <a:pt x="31336" y="41229"/>
                </a:lnTo>
                <a:lnTo>
                  <a:pt x="31141" y="41581"/>
                </a:lnTo>
                <a:lnTo>
                  <a:pt x="30757" y="42403"/>
                </a:lnTo>
                <a:lnTo>
                  <a:pt x="30428" y="43500"/>
                </a:lnTo>
                <a:lnTo>
                  <a:pt x="30393" y="46045"/>
                </a:lnTo>
                <a:lnTo>
                  <a:pt x="30589" y="46749"/>
                </a:lnTo>
                <a:lnTo>
                  <a:pt x="38523" y="51800"/>
                </a:lnTo>
                <a:lnTo>
                  <a:pt x="39397" y="51683"/>
                </a:lnTo>
                <a:lnTo>
                  <a:pt x="52047" y="42598"/>
                </a:lnTo>
                <a:lnTo>
                  <a:pt x="55648" y="42598"/>
                </a:lnTo>
                <a:lnTo>
                  <a:pt x="61914" y="36295"/>
                </a:lnTo>
                <a:lnTo>
                  <a:pt x="62017" y="35825"/>
                </a:lnTo>
                <a:close/>
              </a:path>
              <a:path w="68579" h="52070">
                <a:moveTo>
                  <a:pt x="55648" y="42598"/>
                </a:moveTo>
                <a:lnTo>
                  <a:pt x="52208" y="42598"/>
                </a:lnTo>
                <a:lnTo>
                  <a:pt x="52599" y="42677"/>
                </a:lnTo>
                <a:lnTo>
                  <a:pt x="53231" y="42755"/>
                </a:lnTo>
                <a:lnTo>
                  <a:pt x="54485" y="42755"/>
                </a:lnTo>
                <a:lnTo>
                  <a:pt x="54956" y="42716"/>
                </a:lnTo>
                <a:lnTo>
                  <a:pt x="55648" y="42598"/>
                </a:lnTo>
                <a:close/>
              </a:path>
              <a:path w="68579" h="52070">
                <a:moveTo>
                  <a:pt x="24448" y="8653"/>
                </a:moveTo>
                <a:lnTo>
                  <a:pt x="9751" y="15544"/>
                </a:lnTo>
                <a:lnTo>
                  <a:pt x="9786" y="17540"/>
                </a:lnTo>
                <a:lnTo>
                  <a:pt x="10027" y="18676"/>
                </a:lnTo>
                <a:lnTo>
                  <a:pt x="10372" y="19890"/>
                </a:lnTo>
                <a:lnTo>
                  <a:pt x="9947" y="19890"/>
                </a:lnTo>
                <a:lnTo>
                  <a:pt x="0" y="28269"/>
                </a:lnTo>
                <a:lnTo>
                  <a:pt x="195" y="29483"/>
                </a:lnTo>
                <a:lnTo>
                  <a:pt x="14236" y="36687"/>
                </a:lnTo>
                <a:lnTo>
                  <a:pt x="15961" y="36609"/>
                </a:lnTo>
                <a:lnTo>
                  <a:pt x="17812" y="36452"/>
                </a:lnTo>
                <a:lnTo>
                  <a:pt x="19779" y="36178"/>
                </a:lnTo>
                <a:lnTo>
                  <a:pt x="21895" y="35825"/>
                </a:lnTo>
                <a:lnTo>
                  <a:pt x="62017" y="35825"/>
                </a:lnTo>
                <a:lnTo>
                  <a:pt x="62233" y="34534"/>
                </a:lnTo>
                <a:lnTo>
                  <a:pt x="62349" y="33593"/>
                </a:lnTo>
                <a:lnTo>
                  <a:pt x="62236" y="28230"/>
                </a:lnTo>
                <a:lnTo>
                  <a:pt x="61994" y="26506"/>
                </a:lnTo>
                <a:lnTo>
                  <a:pt x="63811" y="26506"/>
                </a:lnTo>
                <a:lnTo>
                  <a:pt x="68561" y="24119"/>
                </a:lnTo>
                <a:lnTo>
                  <a:pt x="68443" y="20673"/>
                </a:lnTo>
                <a:lnTo>
                  <a:pt x="27829" y="8810"/>
                </a:lnTo>
                <a:lnTo>
                  <a:pt x="26886" y="8731"/>
                </a:lnTo>
                <a:lnTo>
                  <a:pt x="24448" y="8653"/>
                </a:lnTo>
                <a:close/>
              </a:path>
              <a:path w="68579" h="52070">
                <a:moveTo>
                  <a:pt x="63811" y="26506"/>
                </a:moveTo>
                <a:lnTo>
                  <a:pt x="62201" y="26506"/>
                </a:lnTo>
                <a:lnTo>
                  <a:pt x="62673" y="26547"/>
                </a:lnTo>
                <a:lnTo>
                  <a:pt x="63374" y="26547"/>
                </a:lnTo>
                <a:lnTo>
                  <a:pt x="63811" y="26506"/>
                </a:lnTo>
                <a:close/>
              </a:path>
              <a:path w="68579" h="52070">
                <a:moveTo>
                  <a:pt x="37465" y="0"/>
                </a:moveTo>
                <a:lnTo>
                  <a:pt x="36764" y="0"/>
                </a:lnTo>
                <a:lnTo>
                  <a:pt x="36051" y="79"/>
                </a:lnTo>
                <a:lnTo>
                  <a:pt x="35694" y="79"/>
                </a:lnTo>
                <a:lnTo>
                  <a:pt x="27829" y="8810"/>
                </a:lnTo>
                <a:lnTo>
                  <a:pt x="61233" y="8810"/>
                </a:lnTo>
                <a:lnTo>
                  <a:pt x="60430" y="8143"/>
                </a:lnTo>
                <a:lnTo>
                  <a:pt x="59487" y="7439"/>
                </a:lnTo>
                <a:lnTo>
                  <a:pt x="58073" y="6578"/>
                </a:lnTo>
                <a:lnTo>
                  <a:pt x="57130" y="5874"/>
                </a:lnTo>
                <a:lnTo>
                  <a:pt x="56693" y="5482"/>
                </a:lnTo>
                <a:lnTo>
                  <a:pt x="56256" y="5129"/>
                </a:lnTo>
                <a:lnTo>
                  <a:pt x="55368" y="4229"/>
                </a:lnTo>
                <a:lnTo>
                  <a:pt x="54726" y="3523"/>
                </a:lnTo>
                <a:lnTo>
                  <a:pt x="54245" y="2858"/>
                </a:lnTo>
                <a:lnTo>
                  <a:pt x="47413" y="2858"/>
                </a:lnTo>
                <a:lnTo>
                  <a:pt x="43721" y="1644"/>
                </a:lnTo>
                <a:lnTo>
                  <a:pt x="43054" y="1331"/>
                </a:lnTo>
                <a:lnTo>
                  <a:pt x="38132" y="40"/>
                </a:lnTo>
                <a:lnTo>
                  <a:pt x="37465" y="0"/>
                </a:lnTo>
                <a:close/>
              </a:path>
              <a:path w="68579" h="52070">
                <a:moveTo>
                  <a:pt x="53001" y="1018"/>
                </a:moveTo>
                <a:lnTo>
                  <a:pt x="51069" y="1997"/>
                </a:lnTo>
                <a:lnTo>
                  <a:pt x="49299" y="2584"/>
                </a:lnTo>
                <a:lnTo>
                  <a:pt x="48080" y="2819"/>
                </a:lnTo>
                <a:lnTo>
                  <a:pt x="47413" y="2858"/>
                </a:lnTo>
                <a:lnTo>
                  <a:pt x="54245" y="2858"/>
                </a:lnTo>
                <a:lnTo>
                  <a:pt x="53507" y="1840"/>
                </a:lnTo>
                <a:lnTo>
                  <a:pt x="53001" y="10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90797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9475" y="0"/>
                </a:moveTo>
                <a:lnTo>
                  <a:pt x="5810" y="6811"/>
                </a:lnTo>
                <a:lnTo>
                  <a:pt x="5933" y="7869"/>
                </a:lnTo>
                <a:lnTo>
                  <a:pt x="6324" y="9866"/>
                </a:lnTo>
                <a:lnTo>
                  <a:pt x="5899" y="10062"/>
                </a:lnTo>
                <a:lnTo>
                  <a:pt x="0" y="16718"/>
                </a:lnTo>
                <a:lnTo>
                  <a:pt x="1103" y="16718"/>
                </a:lnTo>
                <a:lnTo>
                  <a:pt x="2081" y="16796"/>
                </a:lnTo>
                <a:lnTo>
                  <a:pt x="3610" y="17031"/>
                </a:lnTo>
                <a:lnTo>
                  <a:pt x="4875" y="17344"/>
                </a:lnTo>
                <a:lnTo>
                  <a:pt x="5577" y="16404"/>
                </a:lnTo>
                <a:lnTo>
                  <a:pt x="6014" y="16012"/>
                </a:lnTo>
                <a:lnTo>
                  <a:pt x="6405" y="15621"/>
                </a:lnTo>
                <a:lnTo>
                  <a:pt x="7804" y="14682"/>
                </a:lnTo>
                <a:lnTo>
                  <a:pt x="8218" y="14447"/>
                </a:lnTo>
                <a:lnTo>
                  <a:pt x="9556" y="13859"/>
                </a:lnTo>
                <a:lnTo>
                  <a:pt x="10142" y="13702"/>
                </a:lnTo>
                <a:lnTo>
                  <a:pt x="17248" y="13702"/>
                </a:lnTo>
                <a:lnTo>
                  <a:pt x="17375" y="13586"/>
                </a:lnTo>
                <a:lnTo>
                  <a:pt x="18433" y="10335"/>
                </a:lnTo>
                <a:lnTo>
                  <a:pt x="19100" y="9356"/>
                </a:lnTo>
                <a:lnTo>
                  <a:pt x="19618" y="8417"/>
                </a:lnTo>
                <a:lnTo>
                  <a:pt x="20009" y="7595"/>
                </a:lnTo>
                <a:lnTo>
                  <a:pt x="20319" y="6811"/>
                </a:lnTo>
                <a:lnTo>
                  <a:pt x="20676" y="5442"/>
                </a:lnTo>
                <a:lnTo>
                  <a:pt x="20561" y="3758"/>
                </a:lnTo>
                <a:lnTo>
                  <a:pt x="12534" y="821"/>
                </a:lnTo>
                <a:lnTo>
                  <a:pt x="11637" y="469"/>
                </a:lnTo>
                <a:lnTo>
                  <a:pt x="10844" y="234"/>
                </a:lnTo>
                <a:lnTo>
                  <a:pt x="10096" y="77"/>
                </a:lnTo>
                <a:lnTo>
                  <a:pt x="9475" y="0"/>
                </a:lnTo>
                <a:close/>
              </a:path>
              <a:path w="20954" h="17779">
                <a:moveTo>
                  <a:pt x="17248" y="13702"/>
                </a:moveTo>
                <a:lnTo>
                  <a:pt x="10142" y="13702"/>
                </a:lnTo>
                <a:lnTo>
                  <a:pt x="10924" y="14016"/>
                </a:lnTo>
                <a:lnTo>
                  <a:pt x="11672" y="14251"/>
                </a:lnTo>
                <a:lnTo>
                  <a:pt x="12385" y="14447"/>
                </a:lnTo>
                <a:lnTo>
                  <a:pt x="13604" y="14682"/>
                </a:lnTo>
                <a:lnTo>
                  <a:pt x="14156" y="14721"/>
                </a:lnTo>
                <a:lnTo>
                  <a:pt x="14662" y="14721"/>
                </a:lnTo>
                <a:lnTo>
                  <a:pt x="15133" y="14682"/>
                </a:lnTo>
                <a:lnTo>
                  <a:pt x="15915" y="14525"/>
                </a:lnTo>
                <a:lnTo>
                  <a:pt x="16594" y="14212"/>
                </a:lnTo>
                <a:lnTo>
                  <a:pt x="16904" y="14016"/>
                </a:lnTo>
                <a:lnTo>
                  <a:pt x="17248" y="13702"/>
                </a:lnTo>
                <a:close/>
              </a:path>
              <a:path w="20954" h="17779">
                <a:moveTo>
                  <a:pt x="14501" y="782"/>
                </a:moveTo>
                <a:lnTo>
                  <a:pt x="13086" y="782"/>
                </a:lnTo>
                <a:lnTo>
                  <a:pt x="12534" y="821"/>
                </a:lnTo>
                <a:lnTo>
                  <a:pt x="14948" y="821"/>
                </a:lnTo>
                <a:lnTo>
                  <a:pt x="14501" y="78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44327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89" h="24765">
                <a:moveTo>
                  <a:pt x="0" y="0"/>
                </a:moveTo>
                <a:lnTo>
                  <a:pt x="17134" y="14683"/>
                </a:lnTo>
                <a:lnTo>
                  <a:pt x="18479" y="15152"/>
                </a:lnTo>
                <a:lnTo>
                  <a:pt x="57164" y="23531"/>
                </a:lnTo>
                <a:lnTo>
                  <a:pt x="70768" y="24745"/>
                </a:lnTo>
                <a:lnTo>
                  <a:pt x="70819" y="23531"/>
                </a:lnTo>
                <a:lnTo>
                  <a:pt x="70918" y="23062"/>
                </a:lnTo>
                <a:lnTo>
                  <a:pt x="71079" y="22513"/>
                </a:lnTo>
                <a:lnTo>
                  <a:pt x="71274" y="21966"/>
                </a:lnTo>
                <a:lnTo>
                  <a:pt x="71858" y="20752"/>
                </a:lnTo>
                <a:lnTo>
                  <a:pt x="72058" y="20399"/>
                </a:lnTo>
                <a:lnTo>
                  <a:pt x="66709" y="20399"/>
                </a:lnTo>
                <a:lnTo>
                  <a:pt x="27990" y="13430"/>
                </a:lnTo>
                <a:lnTo>
                  <a:pt x="1966" y="1292"/>
                </a:lnTo>
                <a:lnTo>
                  <a:pt x="0" y="0"/>
                </a:lnTo>
                <a:close/>
              </a:path>
              <a:path w="72389" h="24765">
                <a:moveTo>
                  <a:pt x="72102" y="20321"/>
                </a:moveTo>
                <a:lnTo>
                  <a:pt x="69503" y="20399"/>
                </a:lnTo>
                <a:lnTo>
                  <a:pt x="72058" y="2039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9890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2702" y="0"/>
                </a:moveTo>
                <a:lnTo>
                  <a:pt x="620" y="901"/>
                </a:lnTo>
                <a:lnTo>
                  <a:pt x="459" y="1097"/>
                </a:lnTo>
                <a:lnTo>
                  <a:pt x="344" y="1331"/>
                </a:lnTo>
                <a:lnTo>
                  <a:pt x="115" y="2193"/>
                </a:lnTo>
                <a:lnTo>
                  <a:pt x="0" y="3876"/>
                </a:lnTo>
                <a:lnTo>
                  <a:pt x="298" y="4855"/>
                </a:lnTo>
                <a:lnTo>
                  <a:pt x="6749" y="11315"/>
                </a:lnTo>
                <a:lnTo>
                  <a:pt x="7186" y="11276"/>
                </a:lnTo>
                <a:lnTo>
                  <a:pt x="7531" y="11198"/>
                </a:lnTo>
                <a:lnTo>
                  <a:pt x="7888" y="11080"/>
                </a:lnTo>
                <a:lnTo>
                  <a:pt x="8049" y="11002"/>
                </a:lnTo>
                <a:lnTo>
                  <a:pt x="8359" y="10610"/>
                </a:lnTo>
                <a:lnTo>
                  <a:pt x="8239" y="8966"/>
                </a:lnTo>
                <a:lnTo>
                  <a:pt x="8014" y="8457"/>
                </a:lnTo>
                <a:lnTo>
                  <a:pt x="7853" y="8339"/>
                </a:lnTo>
                <a:lnTo>
                  <a:pt x="7106" y="7674"/>
                </a:lnTo>
                <a:lnTo>
                  <a:pt x="6439" y="6929"/>
                </a:lnTo>
                <a:lnTo>
                  <a:pt x="6048" y="6460"/>
                </a:lnTo>
                <a:lnTo>
                  <a:pt x="5623" y="5872"/>
                </a:lnTo>
                <a:lnTo>
                  <a:pt x="5300" y="5286"/>
                </a:lnTo>
                <a:lnTo>
                  <a:pt x="4898" y="4619"/>
                </a:lnTo>
                <a:lnTo>
                  <a:pt x="3564" y="195"/>
                </a:lnTo>
                <a:lnTo>
                  <a:pt x="3415" y="117"/>
                </a:lnTo>
                <a:lnTo>
                  <a:pt x="2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15912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6566" y="0"/>
                </a:moveTo>
                <a:lnTo>
                  <a:pt x="0" y="14760"/>
                </a:lnTo>
                <a:lnTo>
                  <a:pt x="80" y="15151"/>
                </a:lnTo>
                <a:lnTo>
                  <a:pt x="269" y="15504"/>
                </a:lnTo>
                <a:lnTo>
                  <a:pt x="436" y="15739"/>
                </a:lnTo>
                <a:lnTo>
                  <a:pt x="678" y="15896"/>
                </a:lnTo>
                <a:lnTo>
                  <a:pt x="1023" y="15974"/>
                </a:lnTo>
                <a:lnTo>
                  <a:pt x="1425" y="15896"/>
                </a:lnTo>
                <a:lnTo>
                  <a:pt x="656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98206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5" h="11429">
                <a:moveTo>
                  <a:pt x="13037" y="0"/>
                </a:moveTo>
                <a:lnTo>
                  <a:pt x="2653" y="6303"/>
                </a:lnTo>
                <a:lnTo>
                  <a:pt x="1871" y="6850"/>
                </a:lnTo>
                <a:lnTo>
                  <a:pt x="0" y="9866"/>
                </a:lnTo>
                <a:lnTo>
                  <a:pt x="134" y="10219"/>
                </a:lnTo>
                <a:lnTo>
                  <a:pt x="2147" y="11197"/>
                </a:lnTo>
                <a:lnTo>
                  <a:pt x="3837" y="11041"/>
                </a:lnTo>
                <a:lnTo>
                  <a:pt x="12761" y="1096"/>
                </a:lnTo>
                <a:lnTo>
                  <a:pt x="1303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67912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5" h="33020">
                <a:moveTo>
                  <a:pt x="33383" y="30733"/>
                </a:moveTo>
                <a:lnTo>
                  <a:pt x="18675" y="30733"/>
                </a:lnTo>
                <a:lnTo>
                  <a:pt x="19261" y="30987"/>
                </a:lnTo>
                <a:lnTo>
                  <a:pt x="20871" y="31749"/>
                </a:lnTo>
                <a:lnTo>
                  <a:pt x="21941" y="32130"/>
                </a:lnTo>
                <a:lnTo>
                  <a:pt x="23194" y="32384"/>
                </a:lnTo>
                <a:lnTo>
                  <a:pt x="24574" y="32765"/>
                </a:lnTo>
                <a:lnTo>
                  <a:pt x="26023" y="32892"/>
                </a:lnTo>
                <a:lnTo>
                  <a:pt x="27518" y="32892"/>
                </a:lnTo>
                <a:lnTo>
                  <a:pt x="29013" y="32765"/>
                </a:lnTo>
                <a:lnTo>
                  <a:pt x="29807" y="32638"/>
                </a:lnTo>
                <a:lnTo>
                  <a:pt x="31256" y="32130"/>
                </a:lnTo>
                <a:lnTo>
                  <a:pt x="32003" y="31749"/>
                </a:lnTo>
                <a:lnTo>
                  <a:pt x="33383" y="30733"/>
                </a:lnTo>
                <a:close/>
              </a:path>
              <a:path w="57785" h="33020">
                <a:moveTo>
                  <a:pt x="5853" y="19557"/>
                </a:moveTo>
                <a:lnTo>
                  <a:pt x="0" y="25018"/>
                </a:lnTo>
                <a:lnTo>
                  <a:pt x="126" y="26161"/>
                </a:lnTo>
                <a:lnTo>
                  <a:pt x="1805" y="29336"/>
                </a:lnTo>
                <a:lnTo>
                  <a:pt x="2276" y="29844"/>
                </a:lnTo>
                <a:lnTo>
                  <a:pt x="10384" y="32003"/>
                </a:lnTo>
                <a:lnTo>
                  <a:pt x="13328" y="31749"/>
                </a:lnTo>
                <a:lnTo>
                  <a:pt x="14984" y="31495"/>
                </a:lnTo>
                <a:lnTo>
                  <a:pt x="16743" y="31114"/>
                </a:lnTo>
                <a:lnTo>
                  <a:pt x="18675" y="30733"/>
                </a:lnTo>
                <a:lnTo>
                  <a:pt x="36011" y="27050"/>
                </a:lnTo>
                <a:lnTo>
                  <a:pt x="9119" y="27050"/>
                </a:lnTo>
                <a:lnTo>
                  <a:pt x="8417" y="26923"/>
                </a:lnTo>
                <a:lnTo>
                  <a:pt x="3656" y="25272"/>
                </a:lnTo>
                <a:lnTo>
                  <a:pt x="3748" y="23367"/>
                </a:lnTo>
                <a:lnTo>
                  <a:pt x="7704" y="19938"/>
                </a:lnTo>
                <a:lnTo>
                  <a:pt x="7474" y="19938"/>
                </a:lnTo>
                <a:lnTo>
                  <a:pt x="6796" y="19684"/>
                </a:lnTo>
                <a:lnTo>
                  <a:pt x="5853" y="19557"/>
                </a:lnTo>
                <a:close/>
              </a:path>
              <a:path w="57785" h="33020">
                <a:moveTo>
                  <a:pt x="54189" y="3937"/>
                </a:moveTo>
                <a:lnTo>
                  <a:pt x="49184" y="3937"/>
                </a:lnTo>
                <a:lnTo>
                  <a:pt x="54025" y="4191"/>
                </a:lnTo>
                <a:lnTo>
                  <a:pt x="52334" y="5461"/>
                </a:lnTo>
                <a:lnTo>
                  <a:pt x="51035" y="6477"/>
                </a:lnTo>
                <a:lnTo>
                  <a:pt x="44779" y="11049"/>
                </a:lnTo>
                <a:lnTo>
                  <a:pt x="41559" y="13335"/>
                </a:lnTo>
                <a:lnTo>
                  <a:pt x="39788" y="14732"/>
                </a:lnTo>
                <a:lnTo>
                  <a:pt x="37741" y="16256"/>
                </a:lnTo>
                <a:lnTo>
                  <a:pt x="35108" y="17906"/>
                </a:lnTo>
                <a:lnTo>
                  <a:pt x="33532" y="18922"/>
                </a:lnTo>
                <a:lnTo>
                  <a:pt x="31808" y="19938"/>
                </a:lnTo>
                <a:lnTo>
                  <a:pt x="29922" y="20954"/>
                </a:lnTo>
                <a:lnTo>
                  <a:pt x="27875" y="21843"/>
                </a:lnTo>
                <a:lnTo>
                  <a:pt x="25678" y="22859"/>
                </a:lnTo>
                <a:lnTo>
                  <a:pt x="11246" y="26923"/>
                </a:lnTo>
                <a:lnTo>
                  <a:pt x="10533" y="27050"/>
                </a:lnTo>
                <a:lnTo>
                  <a:pt x="36011" y="27050"/>
                </a:lnTo>
                <a:lnTo>
                  <a:pt x="36683" y="25399"/>
                </a:lnTo>
                <a:lnTo>
                  <a:pt x="37385" y="25399"/>
                </a:lnTo>
                <a:lnTo>
                  <a:pt x="39156" y="25145"/>
                </a:lnTo>
                <a:lnTo>
                  <a:pt x="40340" y="25019"/>
                </a:lnTo>
                <a:lnTo>
                  <a:pt x="42387" y="24638"/>
                </a:lnTo>
                <a:lnTo>
                  <a:pt x="52288" y="13462"/>
                </a:lnTo>
                <a:lnTo>
                  <a:pt x="53312" y="13462"/>
                </a:lnTo>
                <a:lnTo>
                  <a:pt x="54335" y="13335"/>
                </a:lnTo>
                <a:lnTo>
                  <a:pt x="55474" y="13081"/>
                </a:lnTo>
                <a:lnTo>
                  <a:pt x="56532" y="12573"/>
                </a:lnTo>
                <a:lnTo>
                  <a:pt x="56969" y="12192"/>
                </a:lnTo>
                <a:lnTo>
                  <a:pt x="57164" y="12065"/>
                </a:lnTo>
                <a:lnTo>
                  <a:pt x="57601" y="11303"/>
                </a:lnTo>
                <a:lnTo>
                  <a:pt x="57475" y="9271"/>
                </a:lnTo>
                <a:lnTo>
                  <a:pt x="57325" y="9017"/>
                </a:lnTo>
                <a:lnTo>
                  <a:pt x="56929" y="8001"/>
                </a:lnTo>
                <a:lnTo>
                  <a:pt x="56808" y="7620"/>
                </a:lnTo>
                <a:lnTo>
                  <a:pt x="56727" y="5588"/>
                </a:lnTo>
                <a:lnTo>
                  <a:pt x="56187" y="5207"/>
                </a:lnTo>
                <a:lnTo>
                  <a:pt x="54646" y="4318"/>
                </a:lnTo>
                <a:lnTo>
                  <a:pt x="54189" y="3937"/>
                </a:lnTo>
                <a:close/>
              </a:path>
              <a:path w="57785" h="33020">
                <a:moveTo>
                  <a:pt x="22136" y="7873"/>
                </a:moveTo>
                <a:lnTo>
                  <a:pt x="12350" y="9524"/>
                </a:lnTo>
                <a:lnTo>
                  <a:pt x="11281" y="10032"/>
                </a:lnTo>
                <a:lnTo>
                  <a:pt x="9947" y="10794"/>
                </a:lnTo>
                <a:lnTo>
                  <a:pt x="9234" y="11175"/>
                </a:lnTo>
                <a:lnTo>
                  <a:pt x="8567" y="11683"/>
                </a:lnTo>
                <a:lnTo>
                  <a:pt x="8256" y="12064"/>
                </a:lnTo>
                <a:lnTo>
                  <a:pt x="7946" y="12318"/>
                </a:lnTo>
                <a:lnTo>
                  <a:pt x="7474" y="12953"/>
                </a:lnTo>
                <a:lnTo>
                  <a:pt x="7267" y="13334"/>
                </a:lnTo>
                <a:lnTo>
                  <a:pt x="7118" y="13715"/>
                </a:lnTo>
                <a:lnTo>
                  <a:pt x="7037" y="15112"/>
                </a:lnTo>
                <a:lnTo>
                  <a:pt x="7394" y="15874"/>
                </a:lnTo>
                <a:lnTo>
                  <a:pt x="8015" y="16763"/>
                </a:lnTo>
                <a:lnTo>
                  <a:pt x="8452" y="17144"/>
                </a:lnTo>
                <a:lnTo>
                  <a:pt x="9004" y="17525"/>
                </a:lnTo>
                <a:lnTo>
                  <a:pt x="9280" y="17652"/>
                </a:lnTo>
                <a:lnTo>
                  <a:pt x="10142" y="18160"/>
                </a:lnTo>
                <a:lnTo>
                  <a:pt x="10775" y="18414"/>
                </a:lnTo>
                <a:lnTo>
                  <a:pt x="12465" y="18922"/>
                </a:lnTo>
                <a:lnTo>
                  <a:pt x="13523" y="19303"/>
                </a:lnTo>
                <a:lnTo>
                  <a:pt x="14742" y="19557"/>
                </a:lnTo>
                <a:lnTo>
                  <a:pt x="16789" y="19811"/>
                </a:lnTo>
                <a:lnTo>
                  <a:pt x="17536" y="19938"/>
                </a:lnTo>
                <a:lnTo>
                  <a:pt x="20009" y="20065"/>
                </a:lnTo>
                <a:lnTo>
                  <a:pt x="20917" y="19938"/>
                </a:lnTo>
                <a:lnTo>
                  <a:pt x="21860" y="19938"/>
                </a:lnTo>
                <a:lnTo>
                  <a:pt x="23827" y="19811"/>
                </a:lnTo>
                <a:lnTo>
                  <a:pt x="27047" y="19430"/>
                </a:lnTo>
                <a:lnTo>
                  <a:pt x="26736" y="19430"/>
                </a:lnTo>
                <a:lnTo>
                  <a:pt x="25908" y="19303"/>
                </a:lnTo>
                <a:lnTo>
                  <a:pt x="16433" y="14985"/>
                </a:lnTo>
                <a:lnTo>
                  <a:pt x="15409" y="14096"/>
                </a:lnTo>
                <a:lnTo>
                  <a:pt x="14903" y="13461"/>
                </a:lnTo>
                <a:lnTo>
                  <a:pt x="15294" y="13334"/>
                </a:lnTo>
                <a:lnTo>
                  <a:pt x="16318" y="13080"/>
                </a:lnTo>
                <a:lnTo>
                  <a:pt x="18008" y="12699"/>
                </a:lnTo>
                <a:lnTo>
                  <a:pt x="20250" y="12318"/>
                </a:lnTo>
                <a:lnTo>
                  <a:pt x="37983" y="12319"/>
                </a:lnTo>
                <a:lnTo>
                  <a:pt x="38454" y="11938"/>
                </a:lnTo>
                <a:lnTo>
                  <a:pt x="39397" y="11049"/>
                </a:lnTo>
                <a:lnTo>
                  <a:pt x="39869" y="10541"/>
                </a:lnTo>
                <a:lnTo>
                  <a:pt x="39788" y="10287"/>
                </a:lnTo>
                <a:lnTo>
                  <a:pt x="39121" y="9398"/>
                </a:lnTo>
                <a:lnTo>
                  <a:pt x="38872" y="9144"/>
                </a:lnTo>
                <a:lnTo>
                  <a:pt x="27323" y="9143"/>
                </a:lnTo>
                <a:lnTo>
                  <a:pt x="26104" y="8508"/>
                </a:lnTo>
                <a:lnTo>
                  <a:pt x="24885" y="8254"/>
                </a:lnTo>
                <a:lnTo>
                  <a:pt x="24103" y="8000"/>
                </a:lnTo>
                <a:lnTo>
                  <a:pt x="22136" y="7873"/>
                </a:lnTo>
                <a:close/>
              </a:path>
              <a:path w="57785" h="33020">
                <a:moveTo>
                  <a:pt x="37983" y="12319"/>
                </a:moveTo>
                <a:lnTo>
                  <a:pt x="24655" y="12318"/>
                </a:lnTo>
                <a:lnTo>
                  <a:pt x="26345" y="12572"/>
                </a:lnTo>
                <a:lnTo>
                  <a:pt x="27242" y="12572"/>
                </a:lnTo>
                <a:lnTo>
                  <a:pt x="28185" y="12826"/>
                </a:lnTo>
                <a:lnTo>
                  <a:pt x="29128" y="12953"/>
                </a:lnTo>
                <a:lnTo>
                  <a:pt x="32118" y="13715"/>
                </a:lnTo>
                <a:lnTo>
                  <a:pt x="34245" y="14477"/>
                </a:lnTo>
                <a:lnTo>
                  <a:pt x="35384" y="13969"/>
                </a:lnTo>
                <a:lnTo>
                  <a:pt x="36568" y="13335"/>
                </a:lnTo>
                <a:lnTo>
                  <a:pt x="37983" y="12319"/>
                </a:lnTo>
                <a:close/>
              </a:path>
              <a:path w="57785" h="33020">
                <a:moveTo>
                  <a:pt x="36292" y="0"/>
                </a:moveTo>
                <a:lnTo>
                  <a:pt x="27093" y="4571"/>
                </a:lnTo>
                <a:lnTo>
                  <a:pt x="26932" y="4952"/>
                </a:lnTo>
                <a:lnTo>
                  <a:pt x="26854" y="7619"/>
                </a:lnTo>
                <a:lnTo>
                  <a:pt x="26966" y="8127"/>
                </a:lnTo>
                <a:lnTo>
                  <a:pt x="27323" y="9143"/>
                </a:lnTo>
                <a:lnTo>
                  <a:pt x="38872" y="9144"/>
                </a:lnTo>
                <a:lnTo>
                  <a:pt x="38374" y="8636"/>
                </a:lnTo>
                <a:lnTo>
                  <a:pt x="37902" y="8382"/>
                </a:lnTo>
                <a:lnTo>
                  <a:pt x="37316" y="7874"/>
                </a:lnTo>
                <a:lnTo>
                  <a:pt x="32981" y="6095"/>
                </a:lnTo>
                <a:lnTo>
                  <a:pt x="31808" y="5714"/>
                </a:lnTo>
                <a:lnTo>
                  <a:pt x="32199" y="5587"/>
                </a:lnTo>
                <a:lnTo>
                  <a:pt x="33383" y="5333"/>
                </a:lnTo>
                <a:lnTo>
                  <a:pt x="36488" y="4826"/>
                </a:lnTo>
                <a:lnTo>
                  <a:pt x="37856" y="4572"/>
                </a:lnTo>
                <a:lnTo>
                  <a:pt x="42893" y="4191"/>
                </a:lnTo>
                <a:lnTo>
                  <a:pt x="46987" y="3937"/>
                </a:lnTo>
                <a:lnTo>
                  <a:pt x="54189" y="3937"/>
                </a:lnTo>
                <a:lnTo>
                  <a:pt x="53427" y="3302"/>
                </a:lnTo>
                <a:lnTo>
                  <a:pt x="52495" y="2413"/>
                </a:lnTo>
                <a:lnTo>
                  <a:pt x="45607" y="2413"/>
                </a:lnTo>
                <a:lnTo>
                  <a:pt x="43054" y="1905"/>
                </a:lnTo>
                <a:lnTo>
                  <a:pt x="42859" y="1778"/>
                </a:lnTo>
                <a:lnTo>
                  <a:pt x="41916" y="1270"/>
                </a:lnTo>
                <a:lnTo>
                  <a:pt x="41398" y="1143"/>
                </a:lnTo>
                <a:lnTo>
                  <a:pt x="40064" y="635"/>
                </a:lnTo>
                <a:lnTo>
                  <a:pt x="39271" y="508"/>
                </a:lnTo>
                <a:lnTo>
                  <a:pt x="37385" y="127"/>
                </a:lnTo>
                <a:lnTo>
                  <a:pt x="36292" y="0"/>
                </a:lnTo>
                <a:close/>
              </a:path>
              <a:path w="57785" h="33020">
                <a:moveTo>
                  <a:pt x="51426" y="1143"/>
                </a:moveTo>
                <a:lnTo>
                  <a:pt x="50678" y="1524"/>
                </a:lnTo>
                <a:lnTo>
                  <a:pt x="49816" y="1905"/>
                </a:lnTo>
                <a:lnTo>
                  <a:pt x="47884" y="2413"/>
                </a:lnTo>
                <a:lnTo>
                  <a:pt x="52495" y="2413"/>
                </a:lnTo>
                <a:lnTo>
                  <a:pt x="51426" y="114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14429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89" h="31750">
                <a:moveTo>
                  <a:pt x="37083" y="21885"/>
                </a:moveTo>
                <a:lnTo>
                  <a:pt x="27633" y="21885"/>
                </a:lnTo>
                <a:lnTo>
                  <a:pt x="28300" y="22003"/>
                </a:lnTo>
                <a:lnTo>
                  <a:pt x="29209" y="22356"/>
                </a:lnTo>
                <a:lnTo>
                  <a:pt x="31490" y="28307"/>
                </a:lnTo>
                <a:lnTo>
                  <a:pt x="31405" y="29129"/>
                </a:lnTo>
                <a:lnTo>
                  <a:pt x="31095" y="30735"/>
                </a:lnTo>
                <a:lnTo>
                  <a:pt x="30853" y="31635"/>
                </a:lnTo>
                <a:lnTo>
                  <a:pt x="31405" y="31283"/>
                </a:lnTo>
                <a:lnTo>
                  <a:pt x="31762" y="30930"/>
                </a:lnTo>
                <a:lnTo>
                  <a:pt x="32705" y="29717"/>
                </a:lnTo>
                <a:lnTo>
                  <a:pt x="33647" y="28307"/>
                </a:lnTo>
                <a:lnTo>
                  <a:pt x="35538" y="24979"/>
                </a:lnTo>
                <a:lnTo>
                  <a:pt x="37083" y="21885"/>
                </a:lnTo>
                <a:close/>
              </a:path>
              <a:path w="72389" h="31750">
                <a:moveTo>
                  <a:pt x="70055" y="0"/>
                </a:moveTo>
                <a:lnTo>
                  <a:pt x="69227" y="351"/>
                </a:lnTo>
                <a:lnTo>
                  <a:pt x="66284" y="1369"/>
                </a:lnTo>
                <a:lnTo>
                  <a:pt x="64076" y="2075"/>
                </a:lnTo>
                <a:lnTo>
                  <a:pt x="61718" y="2701"/>
                </a:lnTo>
                <a:lnTo>
                  <a:pt x="59752" y="3328"/>
                </a:lnTo>
                <a:lnTo>
                  <a:pt x="42100" y="6381"/>
                </a:lnTo>
                <a:lnTo>
                  <a:pt x="39547" y="7360"/>
                </a:lnTo>
                <a:lnTo>
                  <a:pt x="26656" y="14251"/>
                </a:lnTo>
                <a:lnTo>
                  <a:pt x="26104" y="14329"/>
                </a:lnTo>
                <a:lnTo>
                  <a:pt x="0" y="26036"/>
                </a:lnTo>
                <a:lnTo>
                  <a:pt x="2000" y="25527"/>
                </a:lnTo>
                <a:lnTo>
                  <a:pt x="4392" y="24979"/>
                </a:lnTo>
                <a:lnTo>
                  <a:pt x="27392" y="21885"/>
                </a:lnTo>
                <a:lnTo>
                  <a:pt x="37083" y="21885"/>
                </a:lnTo>
                <a:lnTo>
                  <a:pt x="38799" y="18167"/>
                </a:lnTo>
                <a:lnTo>
                  <a:pt x="52909" y="6891"/>
                </a:lnTo>
                <a:lnTo>
                  <a:pt x="54048" y="6734"/>
                </a:lnTo>
                <a:lnTo>
                  <a:pt x="72332" y="978"/>
                </a:lnTo>
                <a:lnTo>
                  <a:pt x="71033" y="508"/>
                </a:lnTo>
                <a:lnTo>
                  <a:pt x="7005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6772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26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6761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0" y="0"/>
                </a:lnTo>
                <a:lnTo>
                  <a:pt x="0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6749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0" y="0"/>
                </a:lnTo>
                <a:lnTo>
                  <a:pt x="0" y="195"/>
                </a:lnTo>
                <a:lnTo>
                  <a:pt x="229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6738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156"/>
                </a:lnTo>
                <a:lnTo>
                  <a:pt x="0" y="27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6725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195"/>
                </a:lnTo>
                <a:lnTo>
                  <a:pt x="0" y="3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67143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273"/>
                </a:lnTo>
                <a:lnTo>
                  <a:pt x="0" y="43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6702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352"/>
                </a:lnTo>
                <a:lnTo>
                  <a:pt x="0" y="50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6686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430"/>
                </a:lnTo>
                <a:lnTo>
                  <a:pt x="80" y="548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66752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508"/>
                </a:lnTo>
                <a:lnTo>
                  <a:pt x="114" y="548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6663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548"/>
                </a:lnTo>
                <a:lnTo>
                  <a:pt x="0" y="626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66522" y="61732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587"/>
                </a:lnTo>
                <a:lnTo>
                  <a:pt x="0" y="665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6639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665"/>
                </a:lnTo>
                <a:lnTo>
                  <a:pt x="0" y="74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6628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704"/>
                </a:lnTo>
                <a:lnTo>
                  <a:pt x="0" y="7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6616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743"/>
                </a:lnTo>
                <a:lnTo>
                  <a:pt x="0" y="82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6603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783"/>
                </a:lnTo>
                <a:lnTo>
                  <a:pt x="0" y="861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6592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822"/>
                </a:lnTo>
                <a:lnTo>
                  <a:pt x="0" y="90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6580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861"/>
                </a:lnTo>
                <a:lnTo>
                  <a:pt x="0" y="900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65648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0" y="939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65533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114" y="93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6541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978"/>
                </a:lnTo>
                <a:lnTo>
                  <a:pt x="0" y="1057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6530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1018"/>
                </a:lnTo>
                <a:lnTo>
                  <a:pt x="0" y="109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6517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57"/>
                </a:lnTo>
                <a:lnTo>
                  <a:pt x="0" y="113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6506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96"/>
                </a:lnTo>
                <a:lnTo>
                  <a:pt x="0" y="1173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6494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1134"/>
                </a:lnTo>
                <a:lnTo>
                  <a:pt x="0" y="121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64820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173"/>
                </a:lnTo>
                <a:lnTo>
                  <a:pt x="0" y="12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6470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40"/>
                </a:moveTo>
                <a:lnTo>
                  <a:pt x="241" y="1252"/>
                </a:lnTo>
                <a:lnTo>
                  <a:pt x="0" y="1331"/>
                </a:lnTo>
                <a:lnTo>
                  <a:pt x="0" y="0"/>
                </a:lnTo>
                <a:lnTo>
                  <a:pt x="241" y="4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64556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64" y="40"/>
                </a:moveTo>
                <a:lnTo>
                  <a:pt x="264" y="1292"/>
                </a:lnTo>
                <a:lnTo>
                  <a:pt x="0" y="1370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6442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0"/>
                </a:moveTo>
                <a:lnTo>
                  <a:pt x="275" y="1331"/>
                </a:lnTo>
                <a:lnTo>
                  <a:pt x="126" y="1370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6431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0"/>
                </a:moveTo>
                <a:lnTo>
                  <a:pt x="241" y="1370"/>
                </a:lnTo>
                <a:lnTo>
                  <a:pt x="0" y="1448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6419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09"/>
                </a:lnTo>
                <a:lnTo>
                  <a:pt x="0" y="148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6408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48"/>
                </a:lnTo>
                <a:lnTo>
                  <a:pt x="0" y="1527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6395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27"/>
                </a:lnTo>
                <a:lnTo>
                  <a:pt x="0" y="1644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6384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66"/>
                </a:lnTo>
                <a:lnTo>
                  <a:pt x="0" y="16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6372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44"/>
                </a:lnTo>
                <a:lnTo>
                  <a:pt x="0" y="172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6361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83"/>
                </a:lnTo>
                <a:lnTo>
                  <a:pt x="0" y="176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63486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762"/>
                </a:lnTo>
                <a:lnTo>
                  <a:pt x="0" y="1840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6333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38"/>
                </a:moveTo>
                <a:lnTo>
                  <a:pt x="275" y="1801"/>
                </a:lnTo>
                <a:lnTo>
                  <a:pt x="0" y="1879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63210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1840"/>
                </a:lnTo>
                <a:lnTo>
                  <a:pt x="126" y="187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63095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1879"/>
                </a:lnTo>
                <a:lnTo>
                  <a:pt x="0" y="1957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62980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57"/>
                </a:lnTo>
                <a:lnTo>
                  <a:pt x="0" y="203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62865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96"/>
                </a:lnTo>
                <a:lnTo>
                  <a:pt x="0" y="2075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6273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36"/>
                </a:lnTo>
                <a:lnTo>
                  <a:pt x="0" y="211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6262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75"/>
                </a:lnTo>
                <a:lnTo>
                  <a:pt x="0" y="219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62509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2153"/>
                </a:lnTo>
                <a:lnTo>
                  <a:pt x="0" y="2271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62394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114" y="0"/>
                </a:moveTo>
                <a:lnTo>
                  <a:pt x="34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62233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0" y="0"/>
                </a:lnTo>
                <a:lnTo>
                  <a:pt x="114" y="1996"/>
                </a:lnTo>
                <a:lnTo>
                  <a:pt x="195" y="2271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62118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2114"/>
                </a:lnTo>
                <a:lnTo>
                  <a:pt x="0" y="1291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61991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0" y="38"/>
                </a:lnTo>
                <a:lnTo>
                  <a:pt x="0" y="900"/>
                </a:lnTo>
                <a:lnTo>
                  <a:pt x="241" y="1761"/>
                </a:lnTo>
                <a:lnTo>
                  <a:pt x="241" y="38"/>
                </a:lnTo>
                <a:close/>
              </a:path>
              <a:path w="635" h="1904">
                <a:moveTo>
                  <a:pt x="0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61876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114" y="0"/>
                </a:moveTo>
                <a:lnTo>
                  <a:pt x="0" y="430"/>
                </a:lnTo>
                <a:lnTo>
                  <a:pt x="241" y="1330"/>
                </a:lnTo>
                <a:lnTo>
                  <a:pt x="114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61761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0" y="0"/>
                </a:lnTo>
                <a:lnTo>
                  <a:pt x="229" y="900"/>
                </a:lnTo>
                <a:lnTo>
                  <a:pt x="229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61761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14" y="0"/>
                </a:moveTo>
                <a:lnTo>
                  <a:pt x="114" y="430"/>
                </a:lnTo>
                <a:lnTo>
                  <a:pt x="80" y="234"/>
                </a:lnTo>
                <a:lnTo>
                  <a:pt x="0" y="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37106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5" h="46354">
                <a:moveTo>
                  <a:pt x="22648" y="39779"/>
                </a:moveTo>
                <a:lnTo>
                  <a:pt x="2794" y="39779"/>
                </a:lnTo>
                <a:lnTo>
                  <a:pt x="3070" y="40053"/>
                </a:lnTo>
                <a:lnTo>
                  <a:pt x="3231" y="40170"/>
                </a:lnTo>
                <a:lnTo>
                  <a:pt x="3461" y="40444"/>
                </a:lnTo>
                <a:lnTo>
                  <a:pt x="4005" y="40993"/>
                </a:lnTo>
                <a:lnTo>
                  <a:pt x="13443" y="43890"/>
                </a:lnTo>
                <a:lnTo>
                  <a:pt x="15133" y="44282"/>
                </a:lnTo>
                <a:lnTo>
                  <a:pt x="31808" y="46043"/>
                </a:lnTo>
                <a:lnTo>
                  <a:pt x="34556" y="45378"/>
                </a:lnTo>
                <a:lnTo>
                  <a:pt x="38132" y="44672"/>
                </a:lnTo>
                <a:lnTo>
                  <a:pt x="38037" y="41580"/>
                </a:lnTo>
                <a:lnTo>
                  <a:pt x="36879" y="41540"/>
                </a:lnTo>
                <a:lnTo>
                  <a:pt x="36212" y="41462"/>
                </a:lnTo>
                <a:lnTo>
                  <a:pt x="35188" y="41384"/>
                </a:lnTo>
                <a:lnTo>
                  <a:pt x="27875" y="40523"/>
                </a:lnTo>
                <a:lnTo>
                  <a:pt x="22648" y="39779"/>
                </a:lnTo>
                <a:close/>
              </a:path>
              <a:path w="38735" h="46354">
                <a:moveTo>
                  <a:pt x="10223" y="26584"/>
                </a:moveTo>
                <a:lnTo>
                  <a:pt x="9832" y="27680"/>
                </a:lnTo>
                <a:lnTo>
                  <a:pt x="8889" y="29678"/>
                </a:lnTo>
                <a:lnTo>
                  <a:pt x="8371" y="30578"/>
                </a:lnTo>
                <a:lnTo>
                  <a:pt x="8969" y="30578"/>
                </a:lnTo>
                <a:lnTo>
                  <a:pt x="15766" y="30774"/>
                </a:lnTo>
                <a:lnTo>
                  <a:pt x="20883" y="31008"/>
                </a:lnTo>
                <a:lnTo>
                  <a:pt x="23597" y="31165"/>
                </a:lnTo>
                <a:lnTo>
                  <a:pt x="24655" y="32535"/>
                </a:lnTo>
                <a:lnTo>
                  <a:pt x="26059" y="34141"/>
                </a:lnTo>
                <a:lnTo>
                  <a:pt x="37939" y="41540"/>
                </a:lnTo>
                <a:lnTo>
                  <a:pt x="36520" y="40954"/>
                </a:lnTo>
                <a:lnTo>
                  <a:pt x="35108" y="40287"/>
                </a:lnTo>
                <a:lnTo>
                  <a:pt x="32394" y="38800"/>
                </a:lnTo>
                <a:lnTo>
                  <a:pt x="31532" y="38487"/>
                </a:lnTo>
                <a:lnTo>
                  <a:pt x="31371" y="38213"/>
                </a:lnTo>
                <a:lnTo>
                  <a:pt x="25483" y="33357"/>
                </a:lnTo>
                <a:lnTo>
                  <a:pt x="25161" y="32927"/>
                </a:lnTo>
                <a:lnTo>
                  <a:pt x="24703" y="32183"/>
                </a:lnTo>
                <a:lnTo>
                  <a:pt x="24574" y="32027"/>
                </a:lnTo>
                <a:lnTo>
                  <a:pt x="24459" y="31753"/>
                </a:lnTo>
                <a:lnTo>
                  <a:pt x="23991" y="31008"/>
                </a:lnTo>
                <a:lnTo>
                  <a:pt x="23712" y="30421"/>
                </a:lnTo>
                <a:lnTo>
                  <a:pt x="23470" y="29990"/>
                </a:lnTo>
                <a:lnTo>
                  <a:pt x="23114" y="29207"/>
                </a:lnTo>
                <a:lnTo>
                  <a:pt x="23045" y="28972"/>
                </a:lnTo>
                <a:lnTo>
                  <a:pt x="22849" y="28542"/>
                </a:lnTo>
                <a:lnTo>
                  <a:pt x="22769" y="28268"/>
                </a:lnTo>
                <a:lnTo>
                  <a:pt x="22522" y="27680"/>
                </a:lnTo>
                <a:lnTo>
                  <a:pt x="22416" y="27289"/>
                </a:lnTo>
                <a:lnTo>
                  <a:pt x="11166" y="26780"/>
                </a:lnTo>
                <a:lnTo>
                  <a:pt x="10223" y="26584"/>
                </a:lnTo>
                <a:close/>
              </a:path>
              <a:path w="38735" h="46354">
                <a:moveTo>
                  <a:pt x="8095" y="31008"/>
                </a:moveTo>
                <a:lnTo>
                  <a:pt x="0" y="37781"/>
                </a:lnTo>
                <a:lnTo>
                  <a:pt x="275" y="37938"/>
                </a:lnTo>
                <a:lnTo>
                  <a:pt x="436" y="37977"/>
                </a:lnTo>
                <a:lnTo>
                  <a:pt x="1200" y="38487"/>
                </a:lnTo>
                <a:lnTo>
                  <a:pt x="1648" y="38800"/>
                </a:lnTo>
                <a:lnTo>
                  <a:pt x="1805" y="38957"/>
                </a:lnTo>
                <a:lnTo>
                  <a:pt x="2242" y="39270"/>
                </a:lnTo>
                <a:lnTo>
                  <a:pt x="2437" y="39466"/>
                </a:lnTo>
                <a:lnTo>
                  <a:pt x="2679" y="39622"/>
                </a:lnTo>
                <a:lnTo>
                  <a:pt x="2828" y="39818"/>
                </a:lnTo>
                <a:lnTo>
                  <a:pt x="22648" y="39779"/>
                </a:lnTo>
                <a:lnTo>
                  <a:pt x="17421" y="38918"/>
                </a:lnTo>
                <a:lnTo>
                  <a:pt x="14627" y="38408"/>
                </a:lnTo>
                <a:lnTo>
                  <a:pt x="9084" y="37234"/>
                </a:lnTo>
                <a:lnTo>
                  <a:pt x="7750" y="36881"/>
                </a:lnTo>
                <a:lnTo>
                  <a:pt x="6405" y="36569"/>
                </a:lnTo>
                <a:lnTo>
                  <a:pt x="5117" y="36216"/>
                </a:lnTo>
                <a:lnTo>
                  <a:pt x="3852" y="35824"/>
                </a:lnTo>
                <a:lnTo>
                  <a:pt x="4886" y="35120"/>
                </a:lnTo>
                <a:lnTo>
                  <a:pt x="7785" y="31635"/>
                </a:lnTo>
                <a:lnTo>
                  <a:pt x="8095" y="31008"/>
                </a:lnTo>
                <a:close/>
              </a:path>
              <a:path w="38735" h="46354">
                <a:moveTo>
                  <a:pt x="7946" y="2074"/>
                </a:moveTo>
                <a:lnTo>
                  <a:pt x="11365" y="20632"/>
                </a:lnTo>
                <a:lnTo>
                  <a:pt x="11051" y="23256"/>
                </a:lnTo>
                <a:lnTo>
                  <a:pt x="10740" y="24705"/>
                </a:lnTo>
                <a:lnTo>
                  <a:pt x="10223" y="26584"/>
                </a:lnTo>
                <a:lnTo>
                  <a:pt x="11166" y="26780"/>
                </a:lnTo>
                <a:lnTo>
                  <a:pt x="18870" y="27289"/>
                </a:lnTo>
                <a:lnTo>
                  <a:pt x="20250" y="27250"/>
                </a:lnTo>
                <a:lnTo>
                  <a:pt x="21423" y="27172"/>
                </a:lnTo>
                <a:lnTo>
                  <a:pt x="22332" y="27054"/>
                </a:lnTo>
                <a:lnTo>
                  <a:pt x="22021" y="25879"/>
                </a:lnTo>
                <a:lnTo>
                  <a:pt x="21780" y="24705"/>
                </a:lnTo>
                <a:lnTo>
                  <a:pt x="21616" y="23256"/>
                </a:lnTo>
                <a:lnTo>
                  <a:pt x="21584" y="20632"/>
                </a:lnTo>
                <a:lnTo>
                  <a:pt x="21826" y="18988"/>
                </a:lnTo>
                <a:lnTo>
                  <a:pt x="21975" y="18284"/>
                </a:lnTo>
                <a:lnTo>
                  <a:pt x="22297" y="17108"/>
                </a:lnTo>
                <a:lnTo>
                  <a:pt x="22884" y="15661"/>
                </a:lnTo>
                <a:lnTo>
                  <a:pt x="23294" y="14955"/>
                </a:lnTo>
                <a:lnTo>
                  <a:pt x="23597" y="14329"/>
                </a:lnTo>
                <a:lnTo>
                  <a:pt x="25437" y="4032"/>
                </a:lnTo>
                <a:lnTo>
                  <a:pt x="25241" y="2661"/>
                </a:lnTo>
                <a:lnTo>
                  <a:pt x="25161" y="2387"/>
                </a:lnTo>
                <a:lnTo>
                  <a:pt x="24920" y="2114"/>
                </a:lnTo>
                <a:lnTo>
                  <a:pt x="8774" y="2114"/>
                </a:lnTo>
                <a:lnTo>
                  <a:pt x="7946" y="2074"/>
                </a:lnTo>
                <a:close/>
              </a:path>
              <a:path w="38735" h="46354">
                <a:moveTo>
                  <a:pt x="22332" y="27054"/>
                </a:moveTo>
                <a:lnTo>
                  <a:pt x="21423" y="27172"/>
                </a:lnTo>
                <a:lnTo>
                  <a:pt x="20250" y="27250"/>
                </a:lnTo>
                <a:lnTo>
                  <a:pt x="18870" y="27289"/>
                </a:lnTo>
                <a:lnTo>
                  <a:pt x="22416" y="27289"/>
                </a:lnTo>
                <a:lnTo>
                  <a:pt x="22332" y="27054"/>
                </a:lnTo>
                <a:close/>
              </a:path>
              <a:path w="38735" h="46354">
                <a:moveTo>
                  <a:pt x="19813" y="0"/>
                </a:moveTo>
                <a:lnTo>
                  <a:pt x="15133" y="1252"/>
                </a:lnTo>
                <a:lnTo>
                  <a:pt x="14190" y="1565"/>
                </a:lnTo>
                <a:lnTo>
                  <a:pt x="13684" y="1683"/>
                </a:lnTo>
                <a:lnTo>
                  <a:pt x="12661" y="1879"/>
                </a:lnTo>
                <a:lnTo>
                  <a:pt x="11683" y="2035"/>
                </a:lnTo>
                <a:lnTo>
                  <a:pt x="9717" y="2114"/>
                </a:lnTo>
                <a:lnTo>
                  <a:pt x="24920" y="2114"/>
                </a:lnTo>
                <a:lnTo>
                  <a:pt x="20561" y="38"/>
                </a:lnTo>
                <a:lnTo>
                  <a:pt x="1981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20983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60" h="71754">
                <a:moveTo>
                  <a:pt x="33347" y="64769"/>
                </a:moveTo>
                <a:lnTo>
                  <a:pt x="27921" y="64769"/>
                </a:lnTo>
                <a:lnTo>
                  <a:pt x="28277" y="65023"/>
                </a:lnTo>
                <a:lnTo>
                  <a:pt x="34406" y="69595"/>
                </a:lnTo>
                <a:lnTo>
                  <a:pt x="34993" y="69976"/>
                </a:lnTo>
                <a:lnTo>
                  <a:pt x="36131" y="70484"/>
                </a:lnTo>
                <a:lnTo>
                  <a:pt x="36683" y="70611"/>
                </a:lnTo>
                <a:lnTo>
                  <a:pt x="37672" y="70992"/>
                </a:lnTo>
                <a:lnTo>
                  <a:pt x="38144" y="71119"/>
                </a:lnTo>
                <a:lnTo>
                  <a:pt x="39006" y="71246"/>
                </a:lnTo>
                <a:lnTo>
                  <a:pt x="41410" y="71246"/>
                </a:lnTo>
                <a:lnTo>
                  <a:pt x="41690" y="71143"/>
                </a:lnTo>
                <a:lnTo>
                  <a:pt x="41410" y="71119"/>
                </a:lnTo>
                <a:lnTo>
                  <a:pt x="42146" y="70992"/>
                </a:lnTo>
                <a:lnTo>
                  <a:pt x="45622" y="70992"/>
                </a:lnTo>
                <a:lnTo>
                  <a:pt x="46987" y="70865"/>
                </a:lnTo>
                <a:lnTo>
                  <a:pt x="49345" y="70484"/>
                </a:lnTo>
                <a:lnTo>
                  <a:pt x="51311" y="69976"/>
                </a:lnTo>
                <a:lnTo>
                  <a:pt x="51472" y="69976"/>
                </a:lnTo>
                <a:lnTo>
                  <a:pt x="51667" y="69849"/>
                </a:lnTo>
                <a:lnTo>
                  <a:pt x="52530" y="69595"/>
                </a:lnTo>
                <a:lnTo>
                  <a:pt x="53944" y="69087"/>
                </a:lnTo>
                <a:lnTo>
                  <a:pt x="55600" y="68325"/>
                </a:lnTo>
                <a:lnTo>
                  <a:pt x="57123" y="67818"/>
                </a:lnTo>
                <a:lnTo>
                  <a:pt x="39719" y="67817"/>
                </a:lnTo>
                <a:lnTo>
                  <a:pt x="38144" y="67436"/>
                </a:lnTo>
                <a:lnTo>
                  <a:pt x="37902" y="67331"/>
                </a:lnTo>
                <a:lnTo>
                  <a:pt x="37396" y="67182"/>
                </a:lnTo>
                <a:lnTo>
                  <a:pt x="36603" y="66801"/>
                </a:lnTo>
                <a:lnTo>
                  <a:pt x="36325" y="66641"/>
                </a:lnTo>
                <a:lnTo>
                  <a:pt x="35821" y="66420"/>
                </a:lnTo>
                <a:lnTo>
                  <a:pt x="34912" y="65912"/>
                </a:lnTo>
                <a:lnTo>
                  <a:pt x="34159" y="65361"/>
                </a:lnTo>
                <a:lnTo>
                  <a:pt x="33820" y="65150"/>
                </a:lnTo>
                <a:lnTo>
                  <a:pt x="33347" y="64769"/>
                </a:lnTo>
                <a:close/>
              </a:path>
              <a:path w="60960" h="71754">
                <a:moveTo>
                  <a:pt x="45622" y="70992"/>
                </a:moveTo>
                <a:lnTo>
                  <a:pt x="42146" y="70992"/>
                </a:lnTo>
                <a:lnTo>
                  <a:pt x="41996" y="71119"/>
                </a:lnTo>
                <a:lnTo>
                  <a:pt x="41755" y="71119"/>
                </a:lnTo>
                <a:lnTo>
                  <a:pt x="42893" y="71246"/>
                </a:lnTo>
                <a:lnTo>
                  <a:pt x="45622" y="70992"/>
                </a:lnTo>
                <a:close/>
              </a:path>
              <a:path w="60960" h="71754">
                <a:moveTo>
                  <a:pt x="54416" y="51562"/>
                </a:moveTo>
                <a:lnTo>
                  <a:pt x="30474" y="62356"/>
                </a:lnTo>
                <a:lnTo>
                  <a:pt x="31701" y="63499"/>
                </a:lnTo>
                <a:lnTo>
                  <a:pt x="40616" y="67817"/>
                </a:lnTo>
                <a:lnTo>
                  <a:pt x="40858" y="67690"/>
                </a:lnTo>
                <a:lnTo>
                  <a:pt x="57504" y="67691"/>
                </a:lnTo>
                <a:lnTo>
                  <a:pt x="59407" y="67056"/>
                </a:lnTo>
                <a:lnTo>
                  <a:pt x="59835" y="66641"/>
                </a:lnTo>
                <a:lnTo>
                  <a:pt x="60200" y="66167"/>
                </a:lnTo>
                <a:lnTo>
                  <a:pt x="58659" y="64262"/>
                </a:lnTo>
                <a:lnTo>
                  <a:pt x="58544" y="64008"/>
                </a:lnTo>
                <a:lnTo>
                  <a:pt x="54611" y="53086"/>
                </a:lnTo>
                <a:lnTo>
                  <a:pt x="54416" y="51562"/>
                </a:lnTo>
                <a:close/>
              </a:path>
              <a:path w="60960" h="71754">
                <a:moveTo>
                  <a:pt x="57504" y="67691"/>
                </a:moveTo>
                <a:lnTo>
                  <a:pt x="40858" y="67690"/>
                </a:lnTo>
                <a:lnTo>
                  <a:pt x="40616" y="67817"/>
                </a:lnTo>
                <a:lnTo>
                  <a:pt x="57123" y="67818"/>
                </a:lnTo>
                <a:lnTo>
                  <a:pt x="57504" y="67691"/>
                </a:lnTo>
                <a:close/>
              </a:path>
              <a:path w="60960" h="71754">
                <a:moveTo>
                  <a:pt x="28143" y="64984"/>
                </a:moveTo>
                <a:lnTo>
                  <a:pt x="28277" y="65023"/>
                </a:lnTo>
                <a:lnTo>
                  <a:pt x="28143" y="64984"/>
                </a:lnTo>
                <a:close/>
              </a:path>
              <a:path w="60960" h="71754">
                <a:moveTo>
                  <a:pt x="21791" y="2285"/>
                </a:moveTo>
                <a:lnTo>
                  <a:pt x="20492" y="2285"/>
                </a:lnTo>
                <a:lnTo>
                  <a:pt x="18997" y="2793"/>
                </a:lnTo>
                <a:lnTo>
                  <a:pt x="18008" y="3428"/>
                </a:lnTo>
                <a:lnTo>
                  <a:pt x="17697" y="3555"/>
                </a:lnTo>
                <a:lnTo>
                  <a:pt x="14156" y="12064"/>
                </a:lnTo>
                <a:lnTo>
                  <a:pt x="14006" y="12953"/>
                </a:lnTo>
                <a:lnTo>
                  <a:pt x="12109" y="18160"/>
                </a:lnTo>
                <a:lnTo>
                  <a:pt x="5312" y="23367"/>
                </a:lnTo>
                <a:lnTo>
                  <a:pt x="5151" y="23494"/>
                </a:lnTo>
                <a:lnTo>
                  <a:pt x="0" y="33273"/>
                </a:lnTo>
                <a:lnTo>
                  <a:pt x="356" y="34670"/>
                </a:lnTo>
                <a:lnTo>
                  <a:pt x="2403" y="37972"/>
                </a:lnTo>
                <a:lnTo>
                  <a:pt x="2794" y="38480"/>
                </a:lnTo>
                <a:lnTo>
                  <a:pt x="4093" y="39750"/>
                </a:lnTo>
                <a:lnTo>
                  <a:pt x="5002" y="40512"/>
                </a:lnTo>
                <a:lnTo>
                  <a:pt x="5864" y="41147"/>
                </a:lnTo>
                <a:lnTo>
                  <a:pt x="7589" y="42163"/>
                </a:lnTo>
                <a:lnTo>
                  <a:pt x="8383" y="42671"/>
                </a:lnTo>
                <a:lnTo>
                  <a:pt x="9130" y="42925"/>
                </a:lnTo>
                <a:lnTo>
                  <a:pt x="11327" y="43814"/>
                </a:lnTo>
                <a:lnTo>
                  <a:pt x="12707" y="44068"/>
                </a:lnTo>
                <a:lnTo>
                  <a:pt x="20135" y="53085"/>
                </a:lnTo>
                <a:lnTo>
                  <a:pt x="21193" y="55752"/>
                </a:lnTo>
                <a:lnTo>
                  <a:pt x="26256" y="63499"/>
                </a:lnTo>
                <a:lnTo>
                  <a:pt x="26587" y="63880"/>
                </a:lnTo>
                <a:lnTo>
                  <a:pt x="27093" y="64261"/>
                </a:lnTo>
                <a:lnTo>
                  <a:pt x="27840" y="64896"/>
                </a:lnTo>
                <a:lnTo>
                  <a:pt x="28143" y="64984"/>
                </a:lnTo>
                <a:lnTo>
                  <a:pt x="27921" y="64769"/>
                </a:lnTo>
                <a:lnTo>
                  <a:pt x="33347" y="64769"/>
                </a:lnTo>
                <a:lnTo>
                  <a:pt x="31532" y="63372"/>
                </a:lnTo>
                <a:lnTo>
                  <a:pt x="29968" y="61975"/>
                </a:lnTo>
                <a:lnTo>
                  <a:pt x="29726" y="61848"/>
                </a:lnTo>
                <a:lnTo>
                  <a:pt x="29174" y="61467"/>
                </a:lnTo>
                <a:lnTo>
                  <a:pt x="22412" y="48513"/>
                </a:lnTo>
                <a:lnTo>
                  <a:pt x="21630" y="47116"/>
                </a:lnTo>
                <a:lnTo>
                  <a:pt x="20963" y="46100"/>
                </a:lnTo>
                <a:lnTo>
                  <a:pt x="20101" y="44957"/>
                </a:lnTo>
                <a:lnTo>
                  <a:pt x="19583" y="44322"/>
                </a:lnTo>
                <a:lnTo>
                  <a:pt x="18997" y="43814"/>
                </a:lnTo>
                <a:lnTo>
                  <a:pt x="18364" y="43179"/>
                </a:lnTo>
                <a:lnTo>
                  <a:pt x="17663" y="42671"/>
                </a:lnTo>
                <a:lnTo>
                  <a:pt x="16915" y="42163"/>
                </a:lnTo>
                <a:lnTo>
                  <a:pt x="16295" y="41782"/>
                </a:lnTo>
                <a:lnTo>
                  <a:pt x="16122" y="41782"/>
                </a:lnTo>
                <a:lnTo>
                  <a:pt x="22654" y="36956"/>
                </a:lnTo>
                <a:lnTo>
                  <a:pt x="23275" y="36321"/>
                </a:lnTo>
                <a:lnTo>
                  <a:pt x="23873" y="35432"/>
                </a:lnTo>
                <a:lnTo>
                  <a:pt x="24425" y="34670"/>
                </a:lnTo>
                <a:lnTo>
                  <a:pt x="24965" y="33781"/>
                </a:lnTo>
                <a:lnTo>
                  <a:pt x="27477" y="24383"/>
                </a:lnTo>
                <a:lnTo>
                  <a:pt x="27380" y="19684"/>
                </a:lnTo>
                <a:lnTo>
                  <a:pt x="24068" y="6095"/>
                </a:lnTo>
                <a:lnTo>
                  <a:pt x="25839" y="6095"/>
                </a:lnTo>
                <a:lnTo>
                  <a:pt x="27806" y="5968"/>
                </a:lnTo>
                <a:lnTo>
                  <a:pt x="28783" y="5841"/>
                </a:lnTo>
                <a:lnTo>
                  <a:pt x="29807" y="5587"/>
                </a:lnTo>
                <a:lnTo>
                  <a:pt x="30313" y="5587"/>
                </a:lnTo>
                <a:lnTo>
                  <a:pt x="32797" y="4571"/>
                </a:lnTo>
                <a:lnTo>
                  <a:pt x="33268" y="4444"/>
                </a:lnTo>
                <a:lnTo>
                  <a:pt x="33854" y="4190"/>
                </a:lnTo>
                <a:lnTo>
                  <a:pt x="35188" y="4063"/>
                </a:lnTo>
                <a:lnTo>
                  <a:pt x="35936" y="3936"/>
                </a:lnTo>
                <a:lnTo>
                  <a:pt x="47795" y="3937"/>
                </a:lnTo>
                <a:lnTo>
                  <a:pt x="47148" y="3556"/>
                </a:lnTo>
                <a:lnTo>
                  <a:pt x="46205" y="3048"/>
                </a:lnTo>
                <a:lnTo>
                  <a:pt x="45101" y="2540"/>
                </a:lnTo>
                <a:lnTo>
                  <a:pt x="24816" y="2539"/>
                </a:lnTo>
                <a:lnTo>
                  <a:pt x="22930" y="2412"/>
                </a:lnTo>
                <a:lnTo>
                  <a:pt x="21791" y="2285"/>
                </a:lnTo>
                <a:close/>
              </a:path>
              <a:path w="60960" h="71754">
                <a:moveTo>
                  <a:pt x="47795" y="3937"/>
                </a:moveTo>
                <a:lnTo>
                  <a:pt x="35936" y="3936"/>
                </a:lnTo>
                <a:lnTo>
                  <a:pt x="37477" y="4063"/>
                </a:lnTo>
                <a:lnTo>
                  <a:pt x="39041" y="4572"/>
                </a:lnTo>
                <a:lnTo>
                  <a:pt x="41627" y="10668"/>
                </a:lnTo>
                <a:lnTo>
                  <a:pt x="41508" y="12065"/>
                </a:lnTo>
                <a:lnTo>
                  <a:pt x="38954" y="19811"/>
                </a:lnTo>
                <a:lnTo>
                  <a:pt x="38374" y="21208"/>
                </a:lnTo>
                <a:lnTo>
                  <a:pt x="38152" y="22097"/>
                </a:lnTo>
                <a:lnTo>
                  <a:pt x="37813" y="23748"/>
                </a:lnTo>
                <a:lnTo>
                  <a:pt x="37707" y="26923"/>
                </a:lnTo>
                <a:lnTo>
                  <a:pt x="37828" y="28066"/>
                </a:lnTo>
                <a:lnTo>
                  <a:pt x="43296" y="39115"/>
                </a:lnTo>
                <a:lnTo>
                  <a:pt x="44549" y="40131"/>
                </a:lnTo>
                <a:lnTo>
                  <a:pt x="46953" y="41782"/>
                </a:lnTo>
                <a:lnTo>
                  <a:pt x="48839" y="42925"/>
                </a:lnTo>
                <a:lnTo>
                  <a:pt x="49816" y="43560"/>
                </a:lnTo>
                <a:lnTo>
                  <a:pt x="53082" y="45085"/>
                </a:lnTo>
                <a:lnTo>
                  <a:pt x="54255" y="45593"/>
                </a:lnTo>
                <a:lnTo>
                  <a:pt x="54364" y="43180"/>
                </a:lnTo>
                <a:lnTo>
                  <a:pt x="54744" y="39751"/>
                </a:lnTo>
                <a:lnTo>
                  <a:pt x="59533" y="21209"/>
                </a:lnTo>
                <a:lnTo>
                  <a:pt x="59683" y="20701"/>
                </a:lnTo>
                <a:lnTo>
                  <a:pt x="48793" y="4572"/>
                </a:lnTo>
                <a:lnTo>
                  <a:pt x="47795" y="3937"/>
                </a:lnTo>
                <a:close/>
              </a:path>
              <a:path w="60960" h="71754">
                <a:moveTo>
                  <a:pt x="16216" y="41734"/>
                </a:moveTo>
                <a:close/>
              </a:path>
              <a:path w="60960" h="71754">
                <a:moveTo>
                  <a:pt x="16369" y="41655"/>
                </a:moveTo>
                <a:lnTo>
                  <a:pt x="16122" y="41655"/>
                </a:lnTo>
                <a:lnTo>
                  <a:pt x="16369" y="41655"/>
                </a:lnTo>
                <a:close/>
              </a:path>
              <a:path w="60960" h="71754">
                <a:moveTo>
                  <a:pt x="60402" y="20701"/>
                </a:moveTo>
                <a:lnTo>
                  <a:pt x="59683" y="20701"/>
                </a:lnTo>
                <a:lnTo>
                  <a:pt x="60476" y="20828"/>
                </a:lnTo>
                <a:lnTo>
                  <a:pt x="60402" y="20701"/>
                </a:lnTo>
                <a:close/>
              </a:path>
              <a:path w="60960" h="71754">
                <a:moveTo>
                  <a:pt x="36488" y="380"/>
                </a:moveTo>
                <a:lnTo>
                  <a:pt x="30117" y="1904"/>
                </a:lnTo>
                <a:lnTo>
                  <a:pt x="28703" y="2285"/>
                </a:lnTo>
                <a:lnTo>
                  <a:pt x="27058" y="2539"/>
                </a:lnTo>
                <a:lnTo>
                  <a:pt x="45101" y="2540"/>
                </a:lnTo>
                <a:lnTo>
                  <a:pt x="44273" y="2159"/>
                </a:lnTo>
                <a:lnTo>
                  <a:pt x="42307" y="1397"/>
                </a:lnTo>
                <a:lnTo>
                  <a:pt x="39185" y="508"/>
                </a:lnTo>
                <a:lnTo>
                  <a:pt x="37040" y="507"/>
                </a:lnTo>
                <a:lnTo>
                  <a:pt x="36488" y="380"/>
                </a:lnTo>
                <a:close/>
              </a:path>
              <a:path w="60960" h="71754">
                <a:moveTo>
                  <a:pt x="37040" y="0"/>
                </a:moveTo>
                <a:lnTo>
                  <a:pt x="37546" y="508"/>
                </a:lnTo>
                <a:lnTo>
                  <a:pt x="39185" y="508"/>
                </a:lnTo>
                <a:lnTo>
                  <a:pt x="38293" y="254"/>
                </a:lnTo>
                <a:lnTo>
                  <a:pt x="3704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15154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4" h="53975">
                <a:moveTo>
                  <a:pt x="10627" y="1617"/>
                </a:moveTo>
                <a:lnTo>
                  <a:pt x="0" y="14955"/>
                </a:lnTo>
                <a:lnTo>
                  <a:pt x="217" y="15817"/>
                </a:lnTo>
                <a:lnTo>
                  <a:pt x="286" y="16169"/>
                </a:lnTo>
                <a:lnTo>
                  <a:pt x="9141" y="28072"/>
                </a:lnTo>
                <a:lnTo>
                  <a:pt x="10084" y="28776"/>
                </a:lnTo>
                <a:lnTo>
                  <a:pt x="18214" y="44243"/>
                </a:lnTo>
                <a:lnTo>
                  <a:pt x="18536" y="45731"/>
                </a:lnTo>
                <a:lnTo>
                  <a:pt x="23527" y="51329"/>
                </a:lnTo>
                <a:lnTo>
                  <a:pt x="23964" y="51565"/>
                </a:lnTo>
                <a:lnTo>
                  <a:pt x="25252" y="51995"/>
                </a:lnTo>
                <a:lnTo>
                  <a:pt x="26000" y="52191"/>
                </a:lnTo>
                <a:lnTo>
                  <a:pt x="27138" y="52386"/>
                </a:lnTo>
                <a:lnTo>
                  <a:pt x="27575" y="52426"/>
                </a:lnTo>
                <a:lnTo>
                  <a:pt x="29507" y="52856"/>
                </a:lnTo>
                <a:lnTo>
                  <a:pt x="39017" y="53679"/>
                </a:lnTo>
                <a:lnTo>
                  <a:pt x="40869" y="53639"/>
                </a:lnTo>
                <a:lnTo>
                  <a:pt x="62582" y="49371"/>
                </a:lnTo>
                <a:lnTo>
                  <a:pt x="45584" y="49371"/>
                </a:lnTo>
                <a:lnTo>
                  <a:pt x="44836" y="49294"/>
                </a:lnTo>
                <a:lnTo>
                  <a:pt x="36855" y="45496"/>
                </a:lnTo>
                <a:lnTo>
                  <a:pt x="36108" y="44947"/>
                </a:lnTo>
                <a:lnTo>
                  <a:pt x="35238" y="44243"/>
                </a:lnTo>
                <a:lnTo>
                  <a:pt x="34532" y="43617"/>
                </a:lnTo>
                <a:lnTo>
                  <a:pt x="33929" y="43042"/>
                </a:lnTo>
                <a:lnTo>
                  <a:pt x="33649" y="42872"/>
                </a:lnTo>
                <a:lnTo>
                  <a:pt x="26161" y="31557"/>
                </a:lnTo>
                <a:lnTo>
                  <a:pt x="25804" y="30617"/>
                </a:lnTo>
                <a:lnTo>
                  <a:pt x="25183" y="28581"/>
                </a:lnTo>
                <a:lnTo>
                  <a:pt x="25057" y="28307"/>
                </a:lnTo>
                <a:lnTo>
                  <a:pt x="24907" y="27759"/>
                </a:lnTo>
                <a:lnTo>
                  <a:pt x="17156" y="21846"/>
                </a:lnTo>
                <a:lnTo>
                  <a:pt x="15627" y="21299"/>
                </a:lnTo>
                <a:lnTo>
                  <a:pt x="8233" y="15974"/>
                </a:lnTo>
                <a:lnTo>
                  <a:pt x="7796" y="15465"/>
                </a:lnTo>
                <a:lnTo>
                  <a:pt x="5760" y="10570"/>
                </a:lnTo>
                <a:lnTo>
                  <a:pt x="5860" y="7987"/>
                </a:lnTo>
                <a:lnTo>
                  <a:pt x="5990" y="7321"/>
                </a:lnTo>
                <a:lnTo>
                  <a:pt x="6151" y="6891"/>
                </a:lnTo>
                <a:lnTo>
                  <a:pt x="6266" y="6460"/>
                </a:lnTo>
                <a:lnTo>
                  <a:pt x="9417" y="2426"/>
                </a:lnTo>
                <a:lnTo>
                  <a:pt x="10627" y="1617"/>
                </a:lnTo>
                <a:close/>
              </a:path>
              <a:path w="69214" h="53975">
                <a:moveTo>
                  <a:pt x="47551" y="49222"/>
                </a:moveTo>
                <a:lnTo>
                  <a:pt x="47240" y="49294"/>
                </a:lnTo>
                <a:lnTo>
                  <a:pt x="46216" y="49371"/>
                </a:lnTo>
                <a:lnTo>
                  <a:pt x="62582" y="49371"/>
                </a:lnTo>
                <a:lnTo>
                  <a:pt x="62913" y="49254"/>
                </a:lnTo>
                <a:lnTo>
                  <a:pt x="48803" y="49254"/>
                </a:lnTo>
                <a:lnTo>
                  <a:pt x="47551" y="49222"/>
                </a:lnTo>
                <a:close/>
              </a:path>
              <a:path w="69214" h="53975">
                <a:moveTo>
                  <a:pt x="66030" y="44243"/>
                </a:moveTo>
                <a:lnTo>
                  <a:pt x="65639" y="44752"/>
                </a:lnTo>
                <a:lnTo>
                  <a:pt x="65236" y="45104"/>
                </a:lnTo>
                <a:lnTo>
                  <a:pt x="61430" y="46357"/>
                </a:lnTo>
                <a:lnTo>
                  <a:pt x="60235" y="46944"/>
                </a:lnTo>
                <a:lnTo>
                  <a:pt x="48803" y="49254"/>
                </a:lnTo>
                <a:lnTo>
                  <a:pt x="62913" y="49254"/>
                </a:lnTo>
                <a:lnTo>
                  <a:pt x="65236" y="48392"/>
                </a:lnTo>
                <a:lnTo>
                  <a:pt x="66731" y="47806"/>
                </a:lnTo>
                <a:lnTo>
                  <a:pt x="68778" y="46866"/>
                </a:lnTo>
                <a:lnTo>
                  <a:pt x="68031" y="46239"/>
                </a:lnTo>
                <a:lnTo>
                  <a:pt x="67210" y="45496"/>
                </a:lnTo>
                <a:lnTo>
                  <a:pt x="66651" y="44947"/>
                </a:lnTo>
                <a:lnTo>
                  <a:pt x="66030" y="44243"/>
                </a:lnTo>
                <a:close/>
              </a:path>
              <a:path w="69214" h="53975">
                <a:moveTo>
                  <a:pt x="47975" y="49059"/>
                </a:moveTo>
                <a:lnTo>
                  <a:pt x="47240" y="49215"/>
                </a:lnTo>
                <a:lnTo>
                  <a:pt x="47585" y="49215"/>
                </a:lnTo>
                <a:lnTo>
                  <a:pt x="47975" y="49059"/>
                </a:lnTo>
                <a:close/>
              </a:path>
              <a:path w="69214" h="53975">
                <a:moveTo>
                  <a:pt x="33750" y="42872"/>
                </a:moveTo>
                <a:lnTo>
                  <a:pt x="33929" y="43042"/>
                </a:lnTo>
                <a:lnTo>
                  <a:pt x="34107" y="43146"/>
                </a:lnTo>
                <a:lnTo>
                  <a:pt x="33750" y="42872"/>
                </a:lnTo>
                <a:close/>
              </a:path>
              <a:path w="69214" h="53975">
                <a:moveTo>
                  <a:pt x="13465" y="0"/>
                </a:moveTo>
                <a:lnTo>
                  <a:pt x="12798" y="351"/>
                </a:lnTo>
                <a:lnTo>
                  <a:pt x="10720" y="1563"/>
                </a:lnTo>
                <a:lnTo>
                  <a:pt x="10981" y="1526"/>
                </a:lnTo>
                <a:lnTo>
                  <a:pt x="11142" y="1448"/>
                </a:lnTo>
                <a:lnTo>
                  <a:pt x="11579" y="1291"/>
                </a:lnTo>
                <a:lnTo>
                  <a:pt x="12246" y="1016"/>
                </a:lnTo>
                <a:lnTo>
                  <a:pt x="13074" y="586"/>
                </a:lnTo>
                <a:lnTo>
                  <a:pt x="1346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7489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44" y="0"/>
                </a:moveTo>
                <a:lnTo>
                  <a:pt x="0" y="79"/>
                </a:lnTo>
                <a:lnTo>
                  <a:pt x="0" y="2937"/>
                </a:lnTo>
                <a:lnTo>
                  <a:pt x="505" y="2858"/>
                </a:lnTo>
                <a:lnTo>
                  <a:pt x="390" y="1409"/>
                </a:lnTo>
                <a:lnTo>
                  <a:pt x="344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74342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96" y="0"/>
                </a:moveTo>
                <a:lnTo>
                  <a:pt x="0" y="156"/>
                </a:lnTo>
                <a:lnTo>
                  <a:pt x="0" y="3054"/>
                </a:lnTo>
                <a:lnTo>
                  <a:pt x="551" y="2937"/>
                </a:lnTo>
                <a:lnTo>
                  <a:pt x="1057" y="2858"/>
                </a:lnTo>
                <a:lnTo>
                  <a:pt x="942" y="1409"/>
                </a:lnTo>
                <a:lnTo>
                  <a:pt x="89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7379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7"/>
                </a:lnTo>
                <a:lnTo>
                  <a:pt x="0" y="195"/>
                </a:lnTo>
                <a:lnTo>
                  <a:pt x="0" y="3053"/>
                </a:lnTo>
                <a:lnTo>
                  <a:pt x="551" y="2975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73284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0" y="234"/>
                </a:lnTo>
                <a:lnTo>
                  <a:pt x="0" y="3093"/>
                </a:lnTo>
                <a:lnTo>
                  <a:pt x="540" y="2975"/>
                </a:lnTo>
                <a:lnTo>
                  <a:pt x="1057" y="2897"/>
                </a:lnTo>
                <a:lnTo>
                  <a:pt x="1057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72732" y="61622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551" y="116"/>
                </a:lnTo>
                <a:lnTo>
                  <a:pt x="0" y="195"/>
                </a:lnTo>
                <a:lnTo>
                  <a:pt x="0" y="3093"/>
                </a:lnTo>
                <a:lnTo>
                  <a:pt x="1057" y="2857"/>
                </a:lnTo>
                <a:lnTo>
                  <a:pt x="1057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7218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9"/>
                </a:lnTo>
                <a:lnTo>
                  <a:pt x="0" y="195"/>
                </a:lnTo>
                <a:lnTo>
                  <a:pt x="0" y="3093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7166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1069" y="2897"/>
                </a:lnTo>
                <a:lnTo>
                  <a:pt x="0" y="3132"/>
                </a:lnTo>
                <a:lnTo>
                  <a:pt x="0" y="234"/>
                </a:lnTo>
                <a:lnTo>
                  <a:pt x="1069" y="0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71122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1057" y="2897"/>
                </a:lnTo>
                <a:lnTo>
                  <a:pt x="0" y="3132"/>
                </a:lnTo>
                <a:lnTo>
                  <a:pt x="0" y="234"/>
                </a:lnTo>
                <a:lnTo>
                  <a:pt x="1057" y="0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7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92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14"/>
                </a:lnTo>
                <a:lnTo>
                  <a:pt x="1092" y="2897"/>
                </a:lnTo>
                <a:lnTo>
                  <a:pt x="1092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7005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551" y="117"/>
                </a:lnTo>
                <a:lnTo>
                  <a:pt x="0" y="274"/>
                </a:lnTo>
                <a:lnTo>
                  <a:pt x="0" y="3172"/>
                </a:lnTo>
                <a:lnTo>
                  <a:pt x="517" y="3054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69500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0" y="234"/>
                </a:lnTo>
                <a:lnTo>
                  <a:pt x="0" y="3171"/>
                </a:lnTo>
                <a:lnTo>
                  <a:pt x="551" y="3015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68948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53"/>
                </a:lnTo>
                <a:lnTo>
                  <a:pt x="1103" y="2897"/>
                </a:lnTo>
                <a:lnTo>
                  <a:pt x="1103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6844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156"/>
                </a:lnTo>
                <a:lnTo>
                  <a:pt x="0" y="274"/>
                </a:lnTo>
                <a:lnTo>
                  <a:pt x="0" y="3211"/>
                </a:lnTo>
                <a:lnTo>
                  <a:pt x="505" y="3054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67890" y="61732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897"/>
                </a:lnTo>
                <a:lnTo>
                  <a:pt x="0" y="3210"/>
                </a:lnTo>
                <a:lnTo>
                  <a:pt x="0" y="273"/>
                </a:lnTo>
                <a:lnTo>
                  <a:pt x="1057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67338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66832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66280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65728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65223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2"/>
                </a:lnTo>
                <a:lnTo>
                  <a:pt x="0" y="3288"/>
                </a:lnTo>
                <a:lnTo>
                  <a:pt x="505" y="309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64671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3"/>
                </a:lnTo>
                <a:lnTo>
                  <a:pt x="0" y="3289"/>
                </a:lnTo>
                <a:lnTo>
                  <a:pt x="551" y="313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64119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156"/>
                </a:lnTo>
                <a:lnTo>
                  <a:pt x="0" y="352"/>
                </a:lnTo>
                <a:lnTo>
                  <a:pt x="0" y="3328"/>
                </a:lnTo>
                <a:lnTo>
                  <a:pt x="551" y="3132"/>
                </a:lnTo>
                <a:lnTo>
                  <a:pt x="1103" y="2975"/>
                </a:lnTo>
                <a:lnTo>
                  <a:pt x="1103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63613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75"/>
                </a:lnTo>
                <a:lnTo>
                  <a:pt x="0" y="3367"/>
                </a:lnTo>
                <a:lnTo>
                  <a:pt x="0" y="391"/>
                </a:lnTo>
                <a:lnTo>
                  <a:pt x="1057" y="0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63061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51" y="195"/>
                </a:lnTo>
                <a:lnTo>
                  <a:pt x="0" y="351"/>
                </a:lnTo>
                <a:lnTo>
                  <a:pt x="0" y="3367"/>
                </a:lnTo>
                <a:lnTo>
                  <a:pt x="1057" y="2975"/>
                </a:lnTo>
                <a:lnTo>
                  <a:pt x="1057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62543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517" y="155"/>
                </a:lnTo>
                <a:lnTo>
                  <a:pt x="0" y="351"/>
                </a:lnTo>
                <a:lnTo>
                  <a:pt x="0" y="3367"/>
                </a:lnTo>
                <a:lnTo>
                  <a:pt x="1069" y="2975"/>
                </a:lnTo>
                <a:lnTo>
                  <a:pt x="1069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61991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1069" y="3015"/>
                </a:lnTo>
                <a:lnTo>
                  <a:pt x="0" y="3446"/>
                </a:lnTo>
                <a:lnTo>
                  <a:pt x="0" y="431"/>
                </a:lnTo>
                <a:lnTo>
                  <a:pt x="1069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61439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235"/>
                </a:lnTo>
                <a:lnTo>
                  <a:pt x="0" y="430"/>
                </a:lnTo>
                <a:lnTo>
                  <a:pt x="0" y="3446"/>
                </a:lnTo>
                <a:lnTo>
                  <a:pt x="551" y="3250"/>
                </a:lnTo>
                <a:lnTo>
                  <a:pt x="1103" y="3015"/>
                </a:lnTo>
                <a:lnTo>
                  <a:pt x="1103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60933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90"/>
                </a:lnTo>
                <a:lnTo>
                  <a:pt x="0" y="3444"/>
                </a:lnTo>
                <a:lnTo>
                  <a:pt x="505" y="3210"/>
                </a:lnTo>
                <a:lnTo>
                  <a:pt x="1057" y="3014"/>
                </a:lnTo>
                <a:lnTo>
                  <a:pt x="1057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60381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3015"/>
                </a:lnTo>
                <a:lnTo>
                  <a:pt x="0" y="3485"/>
                </a:lnTo>
                <a:lnTo>
                  <a:pt x="0" y="431"/>
                </a:lnTo>
                <a:lnTo>
                  <a:pt x="1057" y="0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59829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054"/>
                </a:lnTo>
                <a:lnTo>
                  <a:pt x="0" y="3523"/>
                </a:lnTo>
                <a:lnTo>
                  <a:pt x="0" y="470"/>
                </a:lnTo>
                <a:lnTo>
                  <a:pt x="1103" y="0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5932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05" y="328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58771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51" y="332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58219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0" y="469"/>
                </a:lnTo>
                <a:lnTo>
                  <a:pt x="0" y="3601"/>
                </a:lnTo>
                <a:lnTo>
                  <a:pt x="551" y="3328"/>
                </a:lnTo>
                <a:lnTo>
                  <a:pt x="1103" y="3093"/>
                </a:lnTo>
                <a:lnTo>
                  <a:pt x="1103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5771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234"/>
                </a:lnTo>
                <a:lnTo>
                  <a:pt x="0" y="508"/>
                </a:lnTo>
                <a:lnTo>
                  <a:pt x="0" y="3680"/>
                </a:lnTo>
                <a:lnTo>
                  <a:pt x="505" y="3367"/>
                </a:lnTo>
                <a:lnTo>
                  <a:pt x="1057" y="3093"/>
                </a:lnTo>
                <a:lnTo>
                  <a:pt x="1057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57161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548"/>
                </a:lnTo>
                <a:lnTo>
                  <a:pt x="0" y="3719"/>
                </a:lnTo>
                <a:lnTo>
                  <a:pt x="551" y="3446"/>
                </a:lnTo>
                <a:lnTo>
                  <a:pt x="1057" y="3132"/>
                </a:lnTo>
                <a:lnTo>
                  <a:pt x="1057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56609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172"/>
                </a:lnTo>
                <a:lnTo>
                  <a:pt x="0" y="3798"/>
                </a:lnTo>
                <a:lnTo>
                  <a:pt x="0" y="548"/>
                </a:lnTo>
                <a:lnTo>
                  <a:pt x="1103" y="0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5610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505" y="273"/>
                </a:lnTo>
                <a:lnTo>
                  <a:pt x="0" y="586"/>
                </a:lnTo>
                <a:lnTo>
                  <a:pt x="0" y="3836"/>
                </a:lnTo>
                <a:lnTo>
                  <a:pt x="1057" y="3171"/>
                </a:lnTo>
                <a:lnTo>
                  <a:pt x="1057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55551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0" y="626"/>
                </a:lnTo>
                <a:lnTo>
                  <a:pt x="0" y="3915"/>
                </a:lnTo>
                <a:lnTo>
                  <a:pt x="505" y="3562"/>
                </a:lnTo>
                <a:lnTo>
                  <a:pt x="1057" y="3250"/>
                </a:lnTo>
                <a:lnTo>
                  <a:pt x="1057" y="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54999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103" y="0"/>
                </a:moveTo>
                <a:lnTo>
                  <a:pt x="0" y="626"/>
                </a:lnTo>
                <a:lnTo>
                  <a:pt x="0" y="3994"/>
                </a:lnTo>
                <a:lnTo>
                  <a:pt x="551" y="3602"/>
                </a:lnTo>
                <a:lnTo>
                  <a:pt x="1103" y="3250"/>
                </a:lnTo>
                <a:lnTo>
                  <a:pt x="1103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54482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517" y="312"/>
                </a:lnTo>
                <a:lnTo>
                  <a:pt x="0" y="665"/>
                </a:lnTo>
                <a:lnTo>
                  <a:pt x="0" y="4071"/>
                </a:lnTo>
                <a:lnTo>
                  <a:pt x="1069" y="3289"/>
                </a:lnTo>
                <a:lnTo>
                  <a:pt x="1069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53930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0" y="705"/>
                </a:lnTo>
                <a:lnTo>
                  <a:pt x="0" y="4190"/>
                </a:lnTo>
                <a:lnTo>
                  <a:pt x="517" y="3758"/>
                </a:lnTo>
                <a:lnTo>
                  <a:pt x="1069" y="3368"/>
                </a:lnTo>
                <a:lnTo>
                  <a:pt x="1069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53389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92" y="0"/>
                </a:moveTo>
                <a:lnTo>
                  <a:pt x="0" y="705"/>
                </a:lnTo>
                <a:lnTo>
                  <a:pt x="0" y="4307"/>
                </a:lnTo>
                <a:lnTo>
                  <a:pt x="540" y="3837"/>
                </a:lnTo>
                <a:lnTo>
                  <a:pt x="1092" y="3405"/>
                </a:lnTo>
                <a:lnTo>
                  <a:pt x="1092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52872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17" y="352"/>
                </a:lnTo>
                <a:lnTo>
                  <a:pt x="0" y="743"/>
                </a:lnTo>
                <a:lnTo>
                  <a:pt x="0" y="4463"/>
                </a:lnTo>
                <a:lnTo>
                  <a:pt x="517" y="3954"/>
                </a:lnTo>
                <a:lnTo>
                  <a:pt x="1057" y="3485"/>
                </a:lnTo>
                <a:lnTo>
                  <a:pt x="1057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52320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69" y="0"/>
                </a:moveTo>
                <a:lnTo>
                  <a:pt x="551" y="430"/>
                </a:lnTo>
                <a:lnTo>
                  <a:pt x="0" y="821"/>
                </a:lnTo>
                <a:lnTo>
                  <a:pt x="0" y="4697"/>
                </a:lnTo>
                <a:lnTo>
                  <a:pt x="517" y="4149"/>
                </a:lnTo>
                <a:lnTo>
                  <a:pt x="1069" y="3601"/>
                </a:lnTo>
                <a:lnTo>
                  <a:pt x="1069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51768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103" y="0"/>
                </a:moveTo>
                <a:lnTo>
                  <a:pt x="551" y="430"/>
                </a:lnTo>
                <a:lnTo>
                  <a:pt x="0" y="901"/>
                </a:lnTo>
                <a:lnTo>
                  <a:pt x="0" y="4933"/>
                </a:lnTo>
                <a:lnTo>
                  <a:pt x="275" y="4621"/>
                </a:lnTo>
                <a:lnTo>
                  <a:pt x="517" y="4307"/>
                </a:lnTo>
                <a:lnTo>
                  <a:pt x="1103" y="3719"/>
                </a:lnTo>
                <a:lnTo>
                  <a:pt x="1103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51262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05" y="470"/>
                </a:lnTo>
                <a:lnTo>
                  <a:pt x="0" y="940"/>
                </a:lnTo>
                <a:lnTo>
                  <a:pt x="0" y="5286"/>
                </a:lnTo>
                <a:lnTo>
                  <a:pt x="241" y="4894"/>
                </a:lnTo>
                <a:lnTo>
                  <a:pt x="505" y="4542"/>
                </a:lnTo>
                <a:lnTo>
                  <a:pt x="1057" y="3876"/>
                </a:lnTo>
                <a:lnTo>
                  <a:pt x="1057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50710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17" y="469"/>
                </a:lnTo>
                <a:lnTo>
                  <a:pt x="0" y="1018"/>
                </a:lnTo>
                <a:lnTo>
                  <a:pt x="0" y="5011"/>
                </a:lnTo>
                <a:lnTo>
                  <a:pt x="310" y="5167"/>
                </a:lnTo>
                <a:lnTo>
                  <a:pt x="1057" y="4032"/>
                </a:lnTo>
                <a:lnTo>
                  <a:pt x="1057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50204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05" y="548"/>
                </a:lnTo>
                <a:lnTo>
                  <a:pt x="0" y="1096"/>
                </a:lnTo>
                <a:lnTo>
                  <a:pt x="0" y="4228"/>
                </a:lnTo>
                <a:lnTo>
                  <a:pt x="816" y="4697"/>
                </a:lnTo>
                <a:lnTo>
                  <a:pt x="942" y="4542"/>
                </a:lnTo>
                <a:lnTo>
                  <a:pt x="1057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49652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781" y="273"/>
                </a:lnTo>
                <a:lnTo>
                  <a:pt x="229" y="900"/>
                </a:lnTo>
                <a:lnTo>
                  <a:pt x="0" y="1212"/>
                </a:lnTo>
                <a:lnTo>
                  <a:pt x="0" y="3367"/>
                </a:lnTo>
                <a:lnTo>
                  <a:pt x="1057" y="3993"/>
                </a:lnTo>
                <a:lnTo>
                  <a:pt x="1057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4910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05" y="665"/>
                </a:lnTo>
                <a:lnTo>
                  <a:pt x="275" y="1018"/>
                </a:lnTo>
                <a:lnTo>
                  <a:pt x="0" y="1370"/>
                </a:lnTo>
                <a:lnTo>
                  <a:pt x="0" y="2544"/>
                </a:lnTo>
                <a:lnTo>
                  <a:pt x="1103" y="3132"/>
                </a:lnTo>
                <a:lnTo>
                  <a:pt x="1103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48594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1057" y="0"/>
                </a:moveTo>
                <a:lnTo>
                  <a:pt x="735" y="352"/>
                </a:lnTo>
                <a:lnTo>
                  <a:pt x="229" y="1136"/>
                </a:lnTo>
                <a:lnTo>
                  <a:pt x="0" y="1566"/>
                </a:lnTo>
                <a:lnTo>
                  <a:pt x="1057" y="2154"/>
                </a:lnTo>
                <a:lnTo>
                  <a:pt x="1057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4859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505" y="0"/>
                </a:moveTo>
                <a:lnTo>
                  <a:pt x="505" y="1173"/>
                </a:lnTo>
                <a:lnTo>
                  <a:pt x="0" y="861"/>
                </a:lnTo>
                <a:lnTo>
                  <a:pt x="229" y="430"/>
                </a:lnTo>
                <a:lnTo>
                  <a:pt x="505" y="0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40958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5703" y="0"/>
                </a:moveTo>
                <a:lnTo>
                  <a:pt x="4404" y="0"/>
                </a:lnTo>
                <a:lnTo>
                  <a:pt x="4128" y="665"/>
                </a:lnTo>
                <a:lnTo>
                  <a:pt x="3817" y="1252"/>
                </a:lnTo>
                <a:lnTo>
                  <a:pt x="0" y="5246"/>
                </a:lnTo>
                <a:lnTo>
                  <a:pt x="1264" y="5638"/>
                </a:lnTo>
                <a:lnTo>
                  <a:pt x="2552" y="5990"/>
                </a:lnTo>
                <a:lnTo>
                  <a:pt x="3898" y="6303"/>
                </a:lnTo>
                <a:lnTo>
                  <a:pt x="5232" y="6656"/>
                </a:lnTo>
                <a:lnTo>
                  <a:pt x="32360" y="10884"/>
                </a:lnTo>
                <a:lnTo>
                  <a:pt x="33027" y="10962"/>
                </a:lnTo>
                <a:lnTo>
                  <a:pt x="33268" y="10962"/>
                </a:lnTo>
                <a:lnTo>
                  <a:pt x="32555" y="10806"/>
                </a:lnTo>
                <a:lnTo>
                  <a:pt x="31888" y="10571"/>
                </a:lnTo>
                <a:lnTo>
                  <a:pt x="19744" y="587"/>
                </a:lnTo>
                <a:lnTo>
                  <a:pt x="16835" y="430"/>
                </a:lnTo>
                <a:lnTo>
                  <a:pt x="9165" y="117"/>
                </a:lnTo>
                <a:lnTo>
                  <a:pt x="7198" y="77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42729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5" h="7620">
                <a:moveTo>
                  <a:pt x="2207" y="0"/>
                </a:moveTo>
                <a:lnTo>
                  <a:pt x="26023" y="7321"/>
                </a:lnTo>
                <a:lnTo>
                  <a:pt x="24609" y="6264"/>
                </a:lnTo>
                <a:lnTo>
                  <a:pt x="23355" y="5246"/>
                </a:lnTo>
                <a:lnTo>
                  <a:pt x="22132" y="4189"/>
                </a:lnTo>
                <a:lnTo>
                  <a:pt x="20009" y="2114"/>
                </a:lnTo>
                <a:lnTo>
                  <a:pt x="19698" y="1722"/>
                </a:lnTo>
                <a:lnTo>
                  <a:pt x="2633" y="77"/>
                </a:lnTo>
                <a:lnTo>
                  <a:pt x="220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50415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7630" y="0"/>
                </a:moveTo>
                <a:lnTo>
                  <a:pt x="1980" y="10413"/>
                </a:lnTo>
                <a:lnTo>
                  <a:pt x="2076" y="11175"/>
                </a:lnTo>
                <a:lnTo>
                  <a:pt x="4755" y="16890"/>
                </a:lnTo>
                <a:lnTo>
                  <a:pt x="3663" y="17398"/>
                </a:lnTo>
                <a:lnTo>
                  <a:pt x="0" y="23875"/>
                </a:lnTo>
                <a:lnTo>
                  <a:pt x="121" y="24764"/>
                </a:lnTo>
                <a:lnTo>
                  <a:pt x="7941" y="36448"/>
                </a:lnTo>
                <a:lnTo>
                  <a:pt x="7515" y="37591"/>
                </a:lnTo>
                <a:lnTo>
                  <a:pt x="7274" y="38480"/>
                </a:lnTo>
                <a:lnTo>
                  <a:pt x="7159" y="39115"/>
                </a:lnTo>
                <a:lnTo>
                  <a:pt x="7078" y="41528"/>
                </a:lnTo>
                <a:lnTo>
                  <a:pt x="7193" y="42417"/>
                </a:lnTo>
                <a:lnTo>
                  <a:pt x="19739" y="52450"/>
                </a:lnTo>
                <a:lnTo>
                  <a:pt x="21039" y="53212"/>
                </a:lnTo>
                <a:lnTo>
                  <a:pt x="22844" y="54355"/>
                </a:lnTo>
                <a:lnTo>
                  <a:pt x="23983" y="55372"/>
                </a:lnTo>
                <a:lnTo>
                  <a:pt x="24535" y="56007"/>
                </a:lnTo>
                <a:lnTo>
                  <a:pt x="26064" y="57658"/>
                </a:lnTo>
                <a:lnTo>
                  <a:pt x="28272" y="60706"/>
                </a:lnTo>
                <a:lnTo>
                  <a:pt x="29020" y="61976"/>
                </a:lnTo>
                <a:lnTo>
                  <a:pt x="29641" y="63119"/>
                </a:lnTo>
                <a:lnTo>
                  <a:pt x="30239" y="64135"/>
                </a:lnTo>
                <a:lnTo>
                  <a:pt x="30710" y="65024"/>
                </a:lnTo>
                <a:lnTo>
                  <a:pt x="31573" y="66802"/>
                </a:lnTo>
                <a:lnTo>
                  <a:pt x="30860" y="63754"/>
                </a:lnTo>
                <a:lnTo>
                  <a:pt x="29963" y="58547"/>
                </a:lnTo>
                <a:lnTo>
                  <a:pt x="29848" y="57531"/>
                </a:lnTo>
                <a:lnTo>
                  <a:pt x="29719" y="56007"/>
                </a:lnTo>
                <a:lnTo>
                  <a:pt x="29649" y="53975"/>
                </a:lnTo>
                <a:lnTo>
                  <a:pt x="25248" y="53975"/>
                </a:lnTo>
                <a:lnTo>
                  <a:pt x="24730" y="53213"/>
                </a:lnTo>
                <a:lnTo>
                  <a:pt x="23074" y="51054"/>
                </a:lnTo>
                <a:lnTo>
                  <a:pt x="21384" y="49148"/>
                </a:lnTo>
                <a:lnTo>
                  <a:pt x="20671" y="48513"/>
                </a:lnTo>
                <a:lnTo>
                  <a:pt x="19659" y="47497"/>
                </a:lnTo>
                <a:lnTo>
                  <a:pt x="12035" y="42417"/>
                </a:lnTo>
                <a:lnTo>
                  <a:pt x="11678" y="42163"/>
                </a:lnTo>
                <a:lnTo>
                  <a:pt x="13449" y="41909"/>
                </a:lnTo>
                <a:lnTo>
                  <a:pt x="18554" y="41909"/>
                </a:lnTo>
                <a:lnTo>
                  <a:pt x="17739" y="41147"/>
                </a:lnTo>
                <a:lnTo>
                  <a:pt x="2168" y="23494"/>
                </a:lnTo>
                <a:lnTo>
                  <a:pt x="11284" y="23494"/>
                </a:lnTo>
                <a:lnTo>
                  <a:pt x="10204" y="20065"/>
                </a:lnTo>
                <a:lnTo>
                  <a:pt x="7868" y="3301"/>
                </a:lnTo>
                <a:lnTo>
                  <a:pt x="7630" y="0"/>
                </a:lnTo>
                <a:close/>
              </a:path>
              <a:path w="33654" h="67309">
                <a:moveTo>
                  <a:pt x="29783" y="30734"/>
                </a:moveTo>
                <a:lnTo>
                  <a:pt x="26110" y="30734"/>
                </a:lnTo>
                <a:lnTo>
                  <a:pt x="25685" y="33020"/>
                </a:lnTo>
                <a:lnTo>
                  <a:pt x="25478" y="33782"/>
                </a:lnTo>
                <a:lnTo>
                  <a:pt x="22649" y="38735"/>
                </a:lnTo>
                <a:lnTo>
                  <a:pt x="23753" y="41656"/>
                </a:lnTo>
                <a:lnTo>
                  <a:pt x="25248" y="53975"/>
                </a:lnTo>
                <a:lnTo>
                  <a:pt x="29649" y="53975"/>
                </a:lnTo>
                <a:lnTo>
                  <a:pt x="31216" y="49403"/>
                </a:lnTo>
                <a:lnTo>
                  <a:pt x="31573" y="49403"/>
                </a:lnTo>
                <a:lnTo>
                  <a:pt x="32080" y="48006"/>
                </a:lnTo>
                <a:lnTo>
                  <a:pt x="32677" y="45720"/>
                </a:lnTo>
                <a:lnTo>
                  <a:pt x="32848" y="44831"/>
                </a:lnTo>
                <a:lnTo>
                  <a:pt x="32966" y="44069"/>
                </a:lnTo>
                <a:lnTo>
                  <a:pt x="33091" y="42164"/>
                </a:lnTo>
                <a:lnTo>
                  <a:pt x="32980" y="40640"/>
                </a:lnTo>
                <a:lnTo>
                  <a:pt x="26973" y="34671"/>
                </a:lnTo>
                <a:lnTo>
                  <a:pt x="28226" y="33147"/>
                </a:lnTo>
                <a:lnTo>
                  <a:pt x="29250" y="31623"/>
                </a:lnTo>
                <a:lnTo>
                  <a:pt x="29783" y="30734"/>
                </a:lnTo>
                <a:close/>
              </a:path>
              <a:path w="33654" h="67309">
                <a:moveTo>
                  <a:pt x="18554" y="41909"/>
                </a:moveTo>
                <a:lnTo>
                  <a:pt x="14277" y="41909"/>
                </a:lnTo>
                <a:lnTo>
                  <a:pt x="15807" y="42036"/>
                </a:lnTo>
                <a:lnTo>
                  <a:pt x="17693" y="42417"/>
                </a:lnTo>
                <a:lnTo>
                  <a:pt x="18682" y="42798"/>
                </a:lnTo>
                <a:lnTo>
                  <a:pt x="19429" y="43052"/>
                </a:lnTo>
                <a:lnTo>
                  <a:pt x="19900" y="43179"/>
                </a:lnTo>
                <a:lnTo>
                  <a:pt x="20050" y="43306"/>
                </a:lnTo>
                <a:lnTo>
                  <a:pt x="18554" y="41909"/>
                </a:lnTo>
                <a:close/>
              </a:path>
              <a:path w="33654" h="67309">
                <a:moveTo>
                  <a:pt x="29602" y="20320"/>
                </a:moveTo>
                <a:lnTo>
                  <a:pt x="23201" y="20320"/>
                </a:lnTo>
                <a:lnTo>
                  <a:pt x="22568" y="23368"/>
                </a:lnTo>
                <a:lnTo>
                  <a:pt x="20140" y="33401"/>
                </a:lnTo>
                <a:lnTo>
                  <a:pt x="19463" y="35814"/>
                </a:lnTo>
                <a:lnTo>
                  <a:pt x="21073" y="34163"/>
                </a:lnTo>
                <a:lnTo>
                  <a:pt x="21786" y="33528"/>
                </a:lnTo>
                <a:lnTo>
                  <a:pt x="23040" y="32512"/>
                </a:lnTo>
                <a:lnTo>
                  <a:pt x="24063" y="31750"/>
                </a:lnTo>
                <a:lnTo>
                  <a:pt x="24500" y="31369"/>
                </a:lnTo>
                <a:lnTo>
                  <a:pt x="25202" y="30988"/>
                </a:lnTo>
                <a:lnTo>
                  <a:pt x="25984" y="30734"/>
                </a:lnTo>
                <a:lnTo>
                  <a:pt x="29783" y="30734"/>
                </a:lnTo>
                <a:lnTo>
                  <a:pt x="30469" y="29591"/>
                </a:lnTo>
                <a:lnTo>
                  <a:pt x="32159" y="24384"/>
                </a:lnTo>
                <a:lnTo>
                  <a:pt x="32125" y="22098"/>
                </a:lnTo>
                <a:lnTo>
                  <a:pt x="31883" y="21209"/>
                </a:lnTo>
                <a:lnTo>
                  <a:pt x="30860" y="20828"/>
                </a:lnTo>
                <a:lnTo>
                  <a:pt x="29602" y="20320"/>
                </a:lnTo>
                <a:close/>
              </a:path>
              <a:path w="33654" h="67309">
                <a:moveTo>
                  <a:pt x="11284" y="23494"/>
                </a:moveTo>
                <a:lnTo>
                  <a:pt x="2168" y="23494"/>
                </a:lnTo>
                <a:lnTo>
                  <a:pt x="3421" y="24383"/>
                </a:lnTo>
                <a:lnTo>
                  <a:pt x="5825" y="25907"/>
                </a:lnTo>
                <a:lnTo>
                  <a:pt x="8930" y="27685"/>
                </a:lnTo>
                <a:lnTo>
                  <a:pt x="12069" y="29336"/>
                </a:lnTo>
                <a:lnTo>
                  <a:pt x="13760" y="29971"/>
                </a:lnTo>
                <a:lnTo>
                  <a:pt x="14001" y="30098"/>
                </a:lnTo>
                <a:lnTo>
                  <a:pt x="13369" y="28828"/>
                </a:lnTo>
                <a:lnTo>
                  <a:pt x="11368" y="23748"/>
                </a:lnTo>
                <a:lnTo>
                  <a:pt x="11284" y="23494"/>
                </a:lnTo>
                <a:close/>
              </a:path>
              <a:path w="33654" h="67309">
                <a:moveTo>
                  <a:pt x="14864" y="9144"/>
                </a:moveTo>
                <a:lnTo>
                  <a:pt x="14231" y="11557"/>
                </a:lnTo>
                <a:lnTo>
                  <a:pt x="13806" y="13716"/>
                </a:lnTo>
                <a:lnTo>
                  <a:pt x="13539" y="15748"/>
                </a:lnTo>
                <a:lnTo>
                  <a:pt x="13454" y="22097"/>
                </a:lnTo>
                <a:lnTo>
                  <a:pt x="13568" y="23113"/>
                </a:lnTo>
                <a:lnTo>
                  <a:pt x="15416" y="29209"/>
                </a:lnTo>
                <a:lnTo>
                  <a:pt x="16117" y="27686"/>
                </a:lnTo>
                <a:lnTo>
                  <a:pt x="16830" y="26416"/>
                </a:lnTo>
                <a:lnTo>
                  <a:pt x="20717" y="21717"/>
                </a:lnTo>
                <a:lnTo>
                  <a:pt x="21269" y="21209"/>
                </a:lnTo>
                <a:lnTo>
                  <a:pt x="22177" y="20701"/>
                </a:lnTo>
                <a:lnTo>
                  <a:pt x="23201" y="20320"/>
                </a:lnTo>
                <a:lnTo>
                  <a:pt x="29602" y="20320"/>
                </a:lnTo>
                <a:lnTo>
                  <a:pt x="28974" y="20066"/>
                </a:lnTo>
                <a:lnTo>
                  <a:pt x="15140" y="9525"/>
                </a:lnTo>
                <a:lnTo>
                  <a:pt x="14864" y="91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02962" y="624020"/>
            <a:ext cx="12700" cy="17145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12699" y="0"/>
                </a:moveTo>
                <a:lnTo>
                  <a:pt x="0" y="13508"/>
                </a:lnTo>
                <a:lnTo>
                  <a:pt x="157" y="13782"/>
                </a:lnTo>
                <a:lnTo>
                  <a:pt x="5347" y="16797"/>
                </a:lnTo>
                <a:lnTo>
                  <a:pt x="6133" y="16640"/>
                </a:lnTo>
                <a:lnTo>
                  <a:pt x="12612" y="1801"/>
                </a:lnTo>
                <a:lnTo>
                  <a:pt x="1269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60468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17073" y="13158"/>
                </a:moveTo>
                <a:lnTo>
                  <a:pt x="10569" y="13158"/>
                </a:lnTo>
                <a:lnTo>
                  <a:pt x="11395" y="14372"/>
                </a:lnTo>
                <a:lnTo>
                  <a:pt x="12339" y="15346"/>
                </a:lnTo>
                <a:lnTo>
                  <a:pt x="17804" y="17934"/>
                </a:lnTo>
                <a:lnTo>
                  <a:pt x="17293" y="15197"/>
                </a:lnTo>
                <a:lnTo>
                  <a:pt x="17073" y="13158"/>
                </a:lnTo>
                <a:close/>
              </a:path>
              <a:path w="18414" h="18415">
                <a:moveTo>
                  <a:pt x="4121" y="0"/>
                </a:moveTo>
                <a:lnTo>
                  <a:pt x="0" y="6379"/>
                </a:lnTo>
                <a:lnTo>
                  <a:pt x="105" y="7089"/>
                </a:lnTo>
                <a:lnTo>
                  <a:pt x="466" y="8852"/>
                </a:lnTo>
                <a:lnTo>
                  <a:pt x="308" y="9746"/>
                </a:lnTo>
                <a:lnTo>
                  <a:pt x="4672" y="14876"/>
                </a:lnTo>
                <a:lnTo>
                  <a:pt x="6245" y="14647"/>
                </a:lnTo>
                <a:lnTo>
                  <a:pt x="6756" y="14487"/>
                </a:lnTo>
                <a:lnTo>
                  <a:pt x="7891" y="14178"/>
                </a:lnTo>
                <a:lnTo>
                  <a:pt x="8682" y="13937"/>
                </a:lnTo>
                <a:lnTo>
                  <a:pt x="10059" y="13388"/>
                </a:lnTo>
                <a:lnTo>
                  <a:pt x="10569" y="13158"/>
                </a:lnTo>
                <a:lnTo>
                  <a:pt x="17073" y="13158"/>
                </a:lnTo>
                <a:lnTo>
                  <a:pt x="17017" y="12529"/>
                </a:lnTo>
                <a:lnTo>
                  <a:pt x="16585" y="12254"/>
                </a:lnTo>
                <a:lnTo>
                  <a:pt x="16231" y="11979"/>
                </a:lnTo>
                <a:lnTo>
                  <a:pt x="15483" y="11315"/>
                </a:lnTo>
                <a:lnTo>
                  <a:pt x="14846" y="10570"/>
                </a:lnTo>
                <a:lnTo>
                  <a:pt x="14462" y="10066"/>
                </a:lnTo>
                <a:lnTo>
                  <a:pt x="13597" y="8692"/>
                </a:lnTo>
                <a:lnTo>
                  <a:pt x="13755" y="7867"/>
                </a:lnTo>
                <a:lnTo>
                  <a:pt x="13881" y="6928"/>
                </a:lnTo>
                <a:lnTo>
                  <a:pt x="8682" y="1213"/>
                </a:lnTo>
                <a:lnTo>
                  <a:pt x="7621" y="778"/>
                </a:lnTo>
                <a:lnTo>
                  <a:pt x="5695" y="194"/>
                </a:lnTo>
                <a:lnTo>
                  <a:pt x="4121" y="0"/>
                </a:lnTo>
                <a:close/>
              </a:path>
              <a:path w="18414" h="18415">
                <a:moveTo>
                  <a:pt x="10216" y="1099"/>
                </a:moveTo>
                <a:lnTo>
                  <a:pt x="9744" y="1099"/>
                </a:lnTo>
                <a:lnTo>
                  <a:pt x="8682" y="1213"/>
                </a:lnTo>
                <a:lnTo>
                  <a:pt x="11002" y="1213"/>
                </a:lnTo>
                <a:lnTo>
                  <a:pt x="10216" y="10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62467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6526" y="0"/>
                </a:moveTo>
                <a:lnTo>
                  <a:pt x="629" y="6298"/>
                </a:lnTo>
                <a:lnTo>
                  <a:pt x="393" y="6459"/>
                </a:lnTo>
                <a:lnTo>
                  <a:pt x="196" y="6814"/>
                </a:lnTo>
                <a:lnTo>
                  <a:pt x="80" y="7157"/>
                </a:lnTo>
                <a:lnTo>
                  <a:pt x="0" y="8177"/>
                </a:lnTo>
                <a:lnTo>
                  <a:pt x="157" y="8612"/>
                </a:lnTo>
                <a:lnTo>
                  <a:pt x="4482" y="10410"/>
                </a:lnTo>
                <a:lnTo>
                  <a:pt x="5308" y="9940"/>
                </a:lnTo>
                <a:lnTo>
                  <a:pt x="9121" y="5359"/>
                </a:lnTo>
                <a:lnTo>
                  <a:pt x="9043" y="3722"/>
                </a:lnTo>
                <a:lnTo>
                  <a:pt x="8769" y="2897"/>
                </a:lnTo>
                <a:lnTo>
                  <a:pt x="8492" y="2301"/>
                </a:lnTo>
                <a:lnTo>
                  <a:pt x="7902" y="1408"/>
                </a:lnTo>
                <a:lnTo>
                  <a:pt x="6802" y="229"/>
                </a:lnTo>
                <a:lnTo>
                  <a:pt x="652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61642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050" y="0"/>
                </a:moveTo>
                <a:lnTo>
                  <a:pt x="0" y="5016"/>
                </a:lnTo>
                <a:lnTo>
                  <a:pt x="118" y="5680"/>
                </a:lnTo>
                <a:lnTo>
                  <a:pt x="5154" y="1408"/>
                </a:lnTo>
                <a:lnTo>
                  <a:pt x="5108" y="858"/>
                </a:lnTo>
                <a:lnTo>
                  <a:pt x="405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06462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5" h="20320">
                <a:moveTo>
                  <a:pt x="20806" y="3015"/>
                </a:moveTo>
                <a:lnTo>
                  <a:pt x="7431" y="3015"/>
                </a:lnTo>
                <a:lnTo>
                  <a:pt x="9239" y="3093"/>
                </a:lnTo>
                <a:lnTo>
                  <a:pt x="11047" y="3328"/>
                </a:lnTo>
                <a:lnTo>
                  <a:pt x="35380" y="16562"/>
                </a:lnTo>
                <a:lnTo>
                  <a:pt x="36873" y="17971"/>
                </a:lnTo>
                <a:lnTo>
                  <a:pt x="38416" y="19577"/>
                </a:lnTo>
                <a:lnTo>
                  <a:pt x="38612" y="19811"/>
                </a:lnTo>
                <a:lnTo>
                  <a:pt x="37674" y="17854"/>
                </a:lnTo>
                <a:lnTo>
                  <a:pt x="21328" y="3211"/>
                </a:lnTo>
                <a:lnTo>
                  <a:pt x="20806" y="3015"/>
                </a:lnTo>
                <a:close/>
              </a:path>
              <a:path w="38735" h="20320">
                <a:moveTo>
                  <a:pt x="4089" y="0"/>
                </a:moveTo>
                <a:lnTo>
                  <a:pt x="1454" y="79"/>
                </a:lnTo>
                <a:lnTo>
                  <a:pt x="668" y="1919"/>
                </a:lnTo>
                <a:lnTo>
                  <a:pt x="0" y="3954"/>
                </a:lnTo>
                <a:lnTo>
                  <a:pt x="1887" y="3485"/>
                </a:lnTo>
                <a:lnTo>
                  <a:pt x="3735" y="3211"/>
                </a:lnTo>
                <a:lnTo>
                  <a:pt x="5583" y="3054"/>
                </a:lnTo>
                <a:lnTo>
                  <a:pt x="7431" y="3015"/>
                </a:lnTo>
                <a:lnTo>
                  <a:pt x="20806" y="3015"/>
                </a:lnTo>
                <a:lnTo>
                  <a:pt x="19971" y="2701"/>
                </a:lnTo>
                <a:lnTo>
                  <a:pt x="5937" y="40"/>
                </a:lnTo>
                <a:lnTo>
                  <a:pt x="408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43223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8843" y="0"/>
                </a:moveTo>
                <a:lnTo>
                  <a:pt x="0" y="6146"/>
                </a:lnTo>
                <a:lnTo>
                  <a:pt x="80" y="6303"/>
                </a:lnTo>
                <a:lnTo>
                  <a:pt x="1724" y="6811"/>
                </a:lnTo>
                <a:lnTo>
                  <a:pt x="2081" y="6773"/>
                </a:lnTo>
                <a:lnTo>
                  <a:pt x="2518" y="6656"/>
                </a:lnTo>
                <a:lnTo>
                  <a:pt x="3230" y="6146"/>
                </a:lnTo>
                <a:lnTo>
                  <a:pt x="3852" y="5754"/>
                </a:lnTo>
                <a:lnTo>
                  <a:pt x="9556" y="4228"/>
                </a:lnTo>
                <a:lnTo>
                  <a:pt x="11642" y="4228"/>
                </a:lnTo>
                <a:lnTo>
                  <a:pt x="11994" y="3523"/>
                </a:lnTo>
                <a:lnTo>
                  <a:pt x="12101" y="2936"/>
                </a:lnTo>
                <a:lnTo>
                  <a:pt x="12074" y="2153"/>
                </a:lnTo>
                <a:lnTo>
                  <a:pt x="11867" y="1604"/>
                </a:lnTo>
                <a:lnTo>
                  <a:pt x="9314" y="77"/>
                </a:lnTo>
                <a:lnTo>
                  <a:pt x="8843" y="0"/>
                </a:lnTo>
                <a:close/>
              </a:path>
              <a:path w="12700" h="6984">
                <a:moveTo>
                  <a:pt x="11642" y="4228"/>
                </a:moveTo>
                <a:lnTo>
                  <a:pt x="10533" y="4228"/>
                </a:lnTo>
                <a:lnTo>
                  <a:pt x="11603" y="430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47156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014" y="0"/>
                </a:moveTo>
                <a:lnTo>
                  <a:pt x="0" y="1761"/>
                </a:lnTo>
                <a:lnTo>
                  <a:pt x="781" y="2192"/>
                </a:lnTo>
                <a:lnTo>
                  <a:pt x="1103" y="2348"/>
                </a:lnTo>
                <a:lnTo>
                  <a:pt x="1966" y="2622"/>
                </a:lnTo>
                <a:lnTo>
                  <a:pt x="2472" y="2701"/>
                </a:lnTo>
                <a:lnTo>
                  <a:pt x="2989" y="2740"/>
                </a:lnTo>
                <a:lnTo>
                  <a:pt x="3541" y="2701"/>
                </a:lnTo>
                <a:lnTo>
                  <a:pt x="6646" y="38"/>
                </a:lnTo>
                <a:lnTo>
                  <a:pt x="601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2164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623" y="0"/>
                </a:moveTo>
                <a:lnTo>
                  <a:pt x="264" y="1957"/>
                </a:lnTo>
                <a:lnTo>
                  <a:pt x="57" y="3797"/>
                </a:lnTo>
                <a:lnTo>
                  <a:pt x="0" y="9787"/>
                </a:lnTo>
                <a:lnTo>
                  <a:pt x="191" y="11549"/>
                </a:lnTo>
                <a:lnTo>
                  <a:pt x="413" y="12880"/>
                </a:lnTo>
                <a:lnTo>
                  <a:pt x="584" y="13664"/>
                </a:lnTo>
                <a:lnTo>
                  <a:pt x="971" y="15073"/>
                </a:lnTo>
                <a:lnTo>
                  <a:pt x="1213" y="15778"/>
                </a:lnTo>
                <a:lnTo>
                  <a:pt x="1489" y="15543"/>
                </a:lnTo>
                <a:lnTo>
                  <a:pt x="4007" y="10962"/>
                </a:lnTo>
                <a:lnTo>
                  <a:pt x="3957" y="7517"/>
                </a:lnTo>
                <a:lnTo>
                  <a:pt x="6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74224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5" h="41909">
                <a:moveTo>
                  <a:pt x="31844" y="36448"/>
                </a:moveTo>
                <a:lnTo>
                  <a:pt x="18910" y="36448"/>
                </a:lnTo>
                <a:lnTo>
                  <a:pt x="19774" y="37845"/>
                </a:lnTo>
                <a:lnTo>
                  <a:pt x="20640" y="38988"/>
                </a:lnTo>
                <a:lnTo>
                  <a:pt x="26183" y="41655"/>
                </a:lnTo>
                <a:lnTo>
                  <a:pt x="26891" y="41401"/>
                </a:lnTo>
                <a:lnTo>
                  <a:pt x="28267" y="40639"/>
                </a:lnTo>
                <a:lnTo>
                  <a:pt x="28935" y="40131"/>
                </a:lnTo>
                <a:lnTo>
                  <a:pt x="29564" y="39496"/>
                </a:lnTo>
                <a:lnTo>
                  <a:pt x="30154" y="38734"/>
                </a:lnTo>
                <a:lnTo>
                  <a:pt x="30744" y="38099"/>
                </a:lnTo>
                <a:lnTo>
                  <a:pt x="31844" y="36448"/>
                </a:lnTo>
                <a:close/>
              </a:path>
              <a:path w="70485" h="41909">
                <a:moveTo>
                  <a:pt x="7076" y="26161"/>
                </a:moveTo>
                <a:lnTo>
                  <a:pt x="5739" y="26542"/>
                </a:lnTo>
                <a:lnTo>
                  <a:pt x="4559" y="26923"/>
                </a:lnTo>
                <a:lnTo>
                  <a:pt x="3538" y="27431"/>
                </a:lnTo>
                <a:lnTo>
                  <a:pt x="2633" y="27812"/>
                </a:lnTo>
                <a:lnTo>
                  <a:pt x="0" y="31876"/>
                </a:lnTo>
                <a:lnTo>
                  <a:pt x="156" y="32384"/>
                </a:lnTo>
                <a:lnTo>
                  <a:pt x="6722" y="37591"/>
                </a:lnTo>
                <a:lnTo>
                  <a:pt x="8687" y="38099"/>
                </a:lnTo>
                <a:lnTo>
                  <a:pt x="10457" y="38226"/>
                </a:lnTo>
                <a:lnTo>
                  <a:pt x="12029" y="38480"/>
                </a:lnTo>
                <a:lnTo>
                  <a:pt x="14506" y="38480"/>
                </a:lnTo>
                <a:lnTo>
                  <a:pt x="15057" y="38353"/>
                </a:lnTo>
                <a:lnTo>
                  <a:pt x="15529" y="38353"/>
                </a:lnTo>
                <a:lnTo>
                  <a:pt x="16354" y="38099"/>
                </a:lnTo>
                <a:lnTo>
                  <a:pt x="18910" y="36448"/>
                </a:lnTo>
                <a:lnTo>
                  <a:pt x="31844" y="36448"/>
                </a:lnTo>
                <a:lnTo>
                  <a:pt x="32788" y="34670"/>
                </a:lnTo>
                <a:lnTo>
                  <a:pt x="33430" y="33400"/>
                </a:lnTo>
                <a:lnTo>
                  <a:pt x="9396" y="33400"/>
                </a:lnTo>
                <a:lnTo>
                  <a:pt x="9160" y="33273"/>
                </a:lnTo>
                <a:lnTo>
                  <a:pt x="8491" y="33019"/>
                </a:lnTo>
                <a:lnTo>
                  <a:pt x="8098" y="32765"/>
                </a:lnTo>
                <a:lnTo>
                  <a:pt x="7233" y="32257"/>
                </a:lnTo>
                <a:lnTo>
                  <a:pt x="6839" y="31876"/>
                </a:lnTo>
                <a:lnTo>
                  <a:pt x="6171" y="30860"/>
                </a:lnTo>
                <a:lnTo>
                  <a:pt x="6054" y="30606"/>
                </a:lnTo>
                <a:lnTo>
                  <a:pt x="5928" y="30098"/>
                </a:lnTo>
                <a:lnTo>
                  <a:pt x="6054" y="28193"/>
                </a:lnTo>
                <a:lnTo>
                  <a:pt x="6486" y="27177"/>
                </a:lnTo>
                <a:lnTo>
                  <a:pt x="7076" y="26161"/>
                </a:lnTo>
                <a:close/>
              </a:path>
              <a:path w="70485" h="41909">
                <a:moveTo>
                  <a:pt x="64284" y="5334"/>
                </a:moveTo>
                <a:lnTo>
                  <a:pt x="47336" y="5333"/>
                </a:lnTo>
                <a:lnTo>
                  <a:pt x="54958" y="5714"/>
                </a:lnTo>
                <a:lnTo>
                  <a:pt x="52566" y="6984"/>
                </a:lnTo>
                <a:lnTo>
                  <a:pt x="40179" y="14858"/>
                </a:lnTo>
                <a:lnTo>
                  <a:pt x="37939" y="16509"/>
                </a:lnTo>
                <a:lnTo>
                  <a:pt x="36798" y="17525"/>
                </a:lnTo>
                <a:lnTo>
                  <a:pt x="35659" y="18414"/>
                </a:lnTo>
                <a:lnTo>
                  <a:pt x="34479" y="19430"/>
                </a:lnTo>
                <a:lnTo>
                  <a:pt x="33339" y="20446"/>
                </a:lnTo>
                <a:lnTo>
                  <a:pt x="31779" y="21970"/>
                </a:lnTo>
                <a:lnTo>
                  <a:pt x="28738" y="25018"/>
                </a:lnTo>
                <a:lnTo>
                  <a:pt x="27271" y="26669"/>
                </a:lnTo>
                <a:lnTo>
                  <a:pt x="26026" y="27939"/>
                </a:lnTo>
                <a:lnTo>
                  <a:pt x="25043" y="28701"/>
                </a:lnTo>
                <a:lnTo>
                  <a:pt x="23942" y="29463"/>
                </a:lnTo>
                <a:lnTo>
                  <a:pt x="23313" y="29971"/>
                </a:lnTo>
                <a:lnTo>
                  <a:pt x="11754" y="33400"/>
                </a:lnTo>
                <a:lnTo>
                  <a:pt x="33430" y="33400"/>
                </a:lnTo>
                <a:lnTo>
                  <a:pt x="34058" y="32130"/>
                </a:lnTo>
                <a:lnTo>
                  <a:pt x="35579" y="28193"/>
                </a:lnTo>
                <a:lnTo>
                  <a:pt x="35659" y="27939"/>
                </a:lnTo>
                <a:lnTo>
                  <a:pt x="45295" y="27939"/>
                </a:lnTo>
                <a:lnTo>
                  <a:pt x="48608" y="20446"/>
                </a:lnTo>
                <a:lnTo>
                  <a:pt x="49932" y="17652"/>
                </a:lnTo>
                <a:lnTo>
                  <a:pt x="50910" y="16128"/>
                </a:lnTo>
                <a:lnTo>
                  <a:pt x="51542" y="15366"/>
                </a:lnTo>
                <a:lnTo>
                  <a:pt x="52129" y="14731"/>
                </a:lnTo>
                <a:lnTo>
                  <a:pt x="52991" y="14096"/>
                </a:lnTo>
                <a:lnTo>
                  <a:pt x="53267" y="13842"/>
                </a:lnTo>
                <a:lnTo>
                  <a:pt x="54015" y="13588"/>
                </a:lnTo>
                <a:lnTo>
                  <a:pt x="54486" y="13461"/>
                </a:lnTo>
                <a:lnTo>
                  <a:pt x="56107" y="13461"/>
                </a:lnTo>
                <a:lnTo>
                  <a:pt x="56383" y="13334"/>
                </a:lnTo>
                <a:lnTo>
                  <a:pt x="57280" y="13080"/>
                </a:lnTo>
                <a:lnTo>
                  <a:pt x="57637" y="12826"/>
                </a:lnTo>
                <a:lnTo>
                  <a:pt x="57993" y="12699"/>
                </a:lnTo>
                <a:lnTo>
                  <a:pt x="58580" y="12319"/>
                </a:lnTo>
                <a:lnTo>
                  <a:pt x="58810" y="12065"/>
                </a:lnTo>
                <a:lnTo>
                  <a:pt x="59212" y="11684"/>
                </a:lnTo>
                <a:lnTo>
                  <a:pt x="59488" y="11303"/>
                </a:lnTo>
                <a:lnTo>
                  <a:pt x="59718" y="10668"/>
                </a:lnTo>
                <a:lnTo>
                  <a:pt x="59684" y="9652"/>
                </a:lnTo>
                <a:lnTo>
                  <a:pt x="59408" y="9017"/>
                </a:lnTo>
                <a:lnTo>
                  <a:pt x="59431" y="8763"/>
                </a:lnTo>
                <a:lnTo>
                  <a:pt x="59994" y="8128"/>
                </a:lnTo>
                <a:lnTo>
                  <a:pt x="60776" y="7493"/>
                </a:lnTo>
                <a:lnTo>
                  <a:pt x="61179" y="7112"/>
                </a:lnTo>
                <a:lnTo>
                  <a:pt x="64284" y="5334"/>
                </a:lnTo>
                <a:close/>
              </a:path>
              <a:path w="70485" h="41909">
                <a:moveTo>
                  <a:pt x="45295" y="27939"/>
                </a:moveTo>
                <a:lnTo>
                  <a:pt x="35659" y="27939"/>
                </a:lnTo>
                <a:lnTo>
                  <a:pt x="36366" y="28828"/>
                </a:lnTo>
                <a:lnTo>
                  <a:pt x="37073" y="29590"/>
                </a:lnTo>
                <a:lnTo>
                  <a:pt x="40966" y="31368"/>
                </a:lnTo>
                <a:lnTo>
                  <a:pt x="41556" y="31241"/>
                </a:lnTo>
                <a:lnTo>
                  <a:pt x="42656" y="30733"/>
                </a:lnTo>
                <a:lnTo>
                  <a:pt x="43168" y="30352"/>
                </a:lnTo>
                <a:lnTo>
                  <a:pt x="44623" y="28828"/>
                </a:lnTo>
                <a:lnTo>
                  <a:pt x="45295" y="27939"/>
                </a:lnTo>
                <a:close/>
              </a:path>
              <a:path w="70485" h="41909">
                <a:moveTo>
                  <a:pt x="16787" y="12826"/>
                </a:moveTo>
                <a:lnTo>
                  <a:pt x="11307" y="21589"/>
                </a:lnTo>
                <a:lnTo>
                  <a:pt x="11519" y="22732"/>
                </a:lnTo>
                <a:lnTo>
                  <a:pt x="11722" y="23494"/>
                </a:lnTo>
                <a:lnTo>
                  <a:pt x="12265" y="25018"/>
                </a:lnTo>
                <a:lnTo>
                  <a:pt x="12580" y="25526"/>
                </a:lnTo>
                <a:lnTo>
                  <a:pt x="12697" y="25780"/>
                </a:lnTo>
                <a:lnTo>
                  <a:pt x="18635" y="27304"/>
                </a:lnTo>
                <a:lnTo>
                  <a:pt x="19264" y="27177"/>
                </a:lnTo>
                <a:lnTo>
                  <a:pt x="21347" y="26669"/>
                </a:lnTo>
                <a:lnTo>
                  <a:pt x="22880" y="26161"/>
                </a:lnTo>
                <a:lnTo>
                  <a:pt x="24611" y="25526"/>
                </a:lnTo>
                <a:lnTo>
                  <a:pt x="25554" y="25018"/>
                </a:lnTo>
                <a:lnTo>
                  <a:pt x="25437" y="24891"/>
                </a:lnTo>
                <a:lnTo>
                  <a:pt x="18713" y="21843"/>
                </a:lnTo>
                <a:lnTo>
                  <a:pt x="17455" y="21589"/>
                </a:lnTo>
                <a:lnTo>
                  <a:pt x="14586" y="21589"/>
                </a:lnTo>
                <a:lnTo>
                  <a:pt x="14782" y="21208"/>
                </a:lnTo>
                <a:lnTo>
                  <a:pt x="15018" y="20827"/>
                </a:lnTo>
                <a:lnTo>
                  <a:pt x="16236" y="19938"/>
                </a:lnTo>
                <a:lnTo>
                  <a:pt x="17219" y="19430"/>
                </a:lnTo>
                <a:lnTo>
                  <a:pt x="18516" y="19176"/>
                </a:lnTo>
                <a:lnTo>
                  <a:pt x="19578" y="18922"/>
                </a:lnTo>
                <a:lnTo>
                  <a:pt x="35248" y="15874"/>
                </a:lnTo>
                <a:lnTo>
                  <a:pt x="28699" y="15874"/>
                </a:lnTo>
                <a:lnTo>
                  <a:pt x="26970" y="15493"/>
                </a:lnTo>
                <a:lnTo>
                  <a:pt x="25829" y="14858"/>
                </a:lnTo>
                <a:lnTo>
                  <a:pt x="25554" y="14604"/>
                </a:lnTo>
                <a:lnTo>
                  <a:pt x="24138" y="14223"/>
                </a:lnTo>
                <a:lnTo>
                  <a:pt x="21622" y="13461"/>
                </a:lnTo>
                <a:lnTo>
                  <a:pt x="20483" y="13207"/>
                </a:lnTo>
                <a:lnTo>
                  <a:pt x="18477" y="12953"/>
                </a:lnTo>
                <a:lnTo>
                  <a:pt x="16787" y="12826"/>
                </a:lnTo>
                <a:close/>
              </a:path>
              <a:path w="70485" h="41909">
                <a:moveTo>
                  <a:pt x="30060" y="18922"/>
                </a:moveTo>
                <a:lnTo>
                  <a:pt x="22212" y="18922"/>
                </a:lnTo>
                <a:lnTo>
                  <a:pt x="23785" y="19049"/>
                </a:lnTo>
                <a:lnTo>
                  <a:pt x="26537" y="19557"/>
                </a:lnTo>
                <a:lnTo>
                  <a:pt x="27560" y="19811"/>
                </a:lnTo>
                <a:lnTo>
                  <a:pt x="27913" y="19811"/>
                </a:lnTo>
                <a:lnTo>
                  <a:pt x="28896" y="19430"/>
                </a:lnTo>
                <a:lnTo>
                  <a:pt x="30060" y="18922"/>
                </a:lnTo>
                <a:close/>
              </a:path>
              <a:path w="70485" h="41909">
                <a:moveTo>
                  <a:pt x="38882" y="761"/>
                </a:moveTo>
                <a:lnTo>
                  <a:pt x="29737" y="7365"/>
                </a:lnTo>
                <a:lnTo>
                  <a:pt x="29860" y="8127"/>
                </a:lnTo>
                <a:lnTo>
                  <a:pt x="29965" y="8508"/>
                </a:lnTo>
                <a:lnTo>
                  <a:pt x="30154" y="9016"/>
                </a:lnTo>
                <a:lnTo>
                  <a:pt x="31098" y="10413"/>
                </a:lnTo>
                <a:lnTo>
                  <a:pt x="32199" y="11302"/>
                </a:lnTo>
                <a:lnTo>
                  <a:pt x="32473" y="11556"/>
                </a:lnTo>
                <a:lnTo>
                  <a:pt x="31019" y="15112"/>
                </a:lnTo>
                <a:lnTo>
                  <a:pt x="30783" y="15366"/>
                </a:lnTo>
                <a:lnTo>
                  <a:pt x="30469" y="15620"/>
                </a:lnTo>
                <a:lnTo>
                  <a:pt x="29918" y="15747"/>
                </a:lnTo>
                <a:lnTo>
                  <a:pt x="29604" y="15874"/>
                </a:lnTo>
                <a:lnTo>
                  <a:pt x="39708" y="10667"/>
                </a:lnTo>
                <a:lnTo>
                  <a:pt x="40101" y="10286"/>
                </a:lnTo>
                <a:lnTo>
                  <a:pt x="40337" y="9778"/>
                </a:lnTo>
                <a:lnTo>
                  <a:pt x="40259" y="8762"/>
                </a:lnTo>
                <a:lnTo>
                  <a:pt x="40023" y="8381"/>
                </a:lnTo>
                <a:lnTo>
                  <a:pt x="39630" y="8000"/>
                </a:lnTo>
                <a:lnTo>
                  <a:pt x="39394" y="7873"/>
                </a:lnTo>
                <a:lnTo>
                  <a:pt x="38725" y="7365"/>
                </a:lnTo>
                <a:lnTo>
                  <a:pt x="37899" y="6984"/>
                </a:lnTo>
                <a:lnTo>
                  <a:pt x="37388" y="6857"/>
                </a:lnTo>
                <a:lnTo>
                  <a:pt x="36208" y="6476"/>
                </a:lnTo>
                <a:lnTo>
                  <a:pt x="34793" y="6095"/>
                </a:lnTo>
                <a:lnTo>
                  <a:pt x="35737" y="5841"/>
                </a:lnTo>
                <a:lnTo>
                  <a:pt x="37073" y="5714"/>
                </a:lnTo>
                <a:lnTo>
                  <a:pt x="37978" y="5587"/>
                </a:lnTo>
                <a:lnTo>
                  <a:pt x="41752" y="5333"/>
                </a:lnTo>
                <a:lnTo>
                  <a:pt x="64284" y="5334"/>
                </a:lnTo>
                <a:lnTo>
                  <a:pt x="65181" y="5080"/>
                </a:lnTo>
                <a:lnTo>
                  <a:pt x="66089" y="4699"/>
                </a:lnTo>
                <a:lnTo>
                  <a:pt x="67699" y="4191"/>
                </a:lnTo>
                <a:lnTo>
                  <a:pt x="68412" y="4064"/>
                </a:lnTo>
                <a:lnTo>
                  <a:pt x="70252" y="3810"/>
                </a:lnTo>
                <a:lnTo>
                  <a:pt x="69700" y="3810"/>
                </a:lnTo>
                <a:lnTo>
                  <a:pt x="69355" y="3683"/>
                </a:lnTo>
                <a:lnTo>
                  <a:pt x="67188" y="2667"/>
                </a:lnTo>
                <a:lnTo>
                  <a:pt x="47768" y="2666"/>
                </a:lnTo>
                <a:lnTo>
                  <a:pt x="45527" y="2031"/>
                </a:lnTo>
                <a:lnTo>
                  <a:pt x="43521" y="1523"/>
                </a:lnTo>
                <a:lnTo>
                  <a:pt x="41752" y="1269"/>
                </a:lnTo>
                <a:lnTo>
                  <a:pt x="40220" y="1015"/>
                </a:lnTo>
                <a:lnTo>
                  <a:pt x="38882" y="761"/>
                </a:lnTo>
                <a:close/>
              </a:path>
              <a:path w="70485" h="41909">
                <a:moveTo>
                  <a:pt x="56107" y="13461"/>
                </a:moveTo>
                <a:lnTo>
                  <a:pt x="55199" y="13461"/>
                </a:lnTo>
                <a:lnTo>
                  <a:pt x="55831" y="13588"/>
                </a:lnTo>
                <a:lnTo>
                  <a:pt x="56107" y="13461"/>
                </a:lnTo>
                <a:close/>
              </a:path>
              <a:path w="70485" h="41909">
                <a:moveTo>
                  <a:pt x="57867" y="0"/>
                </a:moveTo>
                <a:lnTo>
                  <a:pt x="47768" y="2666"/>
                </a:lnTo>
                <a:lnTo>
                  <a:pt x="67188" y="2667"/>
                </a:lnTo>
                <a:lnTo>
                  <a:pt x="66917" y="2540"/>
                </a:lnTo>
                <a:lnTo>
                  <a:pt x="64364" y="1524"/>
                </a:lnTo>
                <a:lnTo>
                  <a:pt x="61995" y="889"/>
                </a:lnTo>
                <a:lnTo>
                  <a:pt x="60903" y="508"/>
                </a:lnTo>
                <a:lnTo>
                  <a:pt x="58856" y="127"/>
                </a:lnTo>
                <a:lnTo>
                  <a:pt x="578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10065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5" h="36195">
                <a:moveTo>
                  <a:pt x="38588" y="26543"/>
                </a:moveTo>
                <a:lnTo>
                  <a:pt x="28852" y="26543"/>
                </a:lnTo>
                <a:lnTo>
                  <a:pt x="29127" y="26670"/>
                </a:lnTo>
                <a:lnTo>
                  <a:pt x="29324" y="26670"/>
                </a:lnTo>
                <a:lnTo>
                  <a:pt x="29520" y="26797"/>
                </a:lnTo>
                <a:lnTo>
                  <a:pt x="29835" y="27051"/>
                </a:lnTo>
                <a:lnTo>
                  <a:pt x="30032" y="27305"/>
                </a:lnTo>
                <a:lnTo>
                  <a:pt x="30137" y="27559"/>
                </a:lnTo>
                <a:lnTo>
                  <a:pt x="30381" y="29210"/>
                </a:lnTo>
                <a:lnTo>
                  <a:pt x="30739" y="30988"/>
                </a:lnTo>
                <a:lnTo>
                  <a:pt x="33374" y="35052"/>
                </a:lnTo>
                <a:lnTo>
                  <a:pt x="33884" y="35433"/>
                </a:lnTo>
                <a:lnTo>
                  <a:pt x="34396" y="35560"/>
                </a:lnTo>
                <a:lnTo>
                  <a:pt x="34907" y="35814"/>
                </a:lnTo>
                <a:lnTo>
                  <a:pt x="35968" y="35941"/>
                </a:lnTo>
                <a:lnTo>
                  <a:pt x="37580" y="35941"/>
                </a:lnTo>
                <a:lnTo>
                  <a:pt x="40412" y="35179"/>
                </a:lnTo>
                <a:lnTo>
                  <a:pt x="42141" y="34290"/>
                </a:lnTo>
                <a:lnTo>
                  <a:pt x="46663" y="32385"/>
                </a:lnTo>
                <a:lnTo>
                  <a:pt x="48077" y="31623"/>
                </a:lnTo>
                <a:lnTo>
                  <a:pt x="50869" y="30226"/>
                </a:lnTo>
                <a:lnTo>
                  <a:pt x="52832" y="29210"/>
                </a:lnTo>
                <a:lnTo>
                  <a:pt x="35968" y="29210"/>
                </a:lnTo>
                <a:lnTo>
                  <a:pt x="37865" y="27305"/>
                </a:lnTo>
                <a:lnTo>
                  <a:pt x="38588" y="26543"/>
                </a:lnTo>
                <a:close/>
              </a:path>
              <a:path w="70485" h="36195">
                <a:moveTo>
                  <a:pt x="388" y="3301"/>
                </a:moveTo>
                <a:lnTo>
                  <a:pt x="223" y="4190"/>
                </a:lnTo>
                <a:lnTo>
                  <a:pt x="117" y="4952"/>
                </a:lnTo>
                <a:lnTo>
                  <a:pt x="0" y="7111"/>
                </a:lnTo>
                <a:lnTo>
                  <a:pt x="122" y="8762"/>
                </a:lnTo>
                <a:lnTo>
                  <a:pt x="8526" y="17017"/>
                </a:lnTo>
                <a:lnTo>
                  <a:pt x="9549" y="17271"/>
                </a:lnTo>
                <a:lnTo>
                  <a:pt x="11121" y="17398"/>
                </a:lnTo>
                <a:lnTo>
                  <a:pt x="11750" y="17398"/>
                </a:lnTo>
                <a:lnTo>
                  <a:pt x="11043" y="21081"/>
                </a:lnTo>
                <a:lnTo>
                  <a:pt x="10933" y="21970"/>
                </a:lnTo>
                <a:lnTo>
                  <a:pt x="10826" y="26034"/>
                </a:lnTo>
                <a:lnTo>
                  <a:pt x="10944" y="27050"/>
                </a:lnTo>
                <a:lnTo>
                  <a:pt x="16075" y="31876"/>
                </a:lnTo>
                <a:lnTo>
                  <a:pt x="16861" y="32003"/>
                </a:lnTo>
                <a:lnTo>
                  <a:pt x="18355" y="32003"/>
                </a:lnTo>
                <a:lnTo>
                  <a:pt x="19023" y="31876"/>
                </a:lnTo>
                <a:lnTo>
                  <a:pt x="19692" y="31876"/>
                </a:lnTo>
                <a:lnTo>
                  <a:pt x="27123" y="27051"/>
                </a:lnTo>
                <a:lnTo>
                  <a:pt x="27555" y="26797"/>
                </a:lnTo>
                <a:lnTo>
                  <a:pt x="27909" y="26670"/>
                </a:lnTo>
                <a:lnTo>
                  <a:pt x="28262" y="26670"/>
                </a:lnTo>
                <a:lnTo>
                  <a:pt x="28577" y="26543"/>
                </a:lnTo>
                <a:lnTo>
                  <a:pt x="38588" y="26543"/>
                </a:lnTo>
                <a:lnTo>
                  <a:pt x="39310" y="25781"/>
                </a:lnTo>
                <a:lnTo>
                  <a:pt x="42219" y="22098"/>
                </a:lnTo>
                <a:lnTo>
                  <a:pt x="41945" y="22098"/>
                </a:lnTo>
                <a:lnTo>
                  <a:pt x="39783" y="21971"/>
                </a:lnTo>
                <a:lnTo>
                  <a:pt x="35851" y="21336"/>
                </a:lnTo>
                <a:lnTo>
                  <a:pt x="33335" y="20701"/>
                </a:lnTo>
                <a:lnTo>
                  <a:pt x="30543" y="20066"/>
                </a:lnTo>
                <a:lnTo>
                  <a:pt x="1960" y="4825"/>
                </a:lnTo>
                <a:lnTo>
                  <a:pt x="388" y="3301"/>
                </a:lnTo>
                <a:close/>
              </a:path>
              <a:path w="70485" h="36195">
                <a:moveTo>
                  <a:pt x="53346" y="14605"/>
                </a:moveTo>
                <a:lnTo>
                  <a:pt x="41551" y="14605"/>
                </a:lnTo>
                <a:lnTo>
                  <a:pt x="43163" y="15113"/>
                </a:lnTo>
                <a:lnTo>
                  <a:pt x="44028" y="15494"/>
                </a:lnTo>
                <a:lnTo>
                  <a:pt x="50869" y="17145"/>
                </a:lnTo>
                <a:lnTo>
                  <a:pt x="52677" y="17399"/>
                </a:lnTo>
                <a:lnTo>
                  <a:pt x="56649" y="18034"/>
                </a:lnTo>
                <a:lnTo>
                  <a:pt x="63489" y="18415"/>
                </a:lnTo>
                <a:lnTo>
                  <a:pt x="62743" y="18796"/>
                </a:lnTo>
                <a:lnTo>
                  <a:pt x="60462" y="19431"/>
                </a:lnTo>
                <a:lnTo>
                  <a:pt x="59676" y="19685"/>
                </a:lnTo>
                <a:lnTo>
                  <a:pt x="57750" y="20066"/>
                </a:lnTo>
                <a:lnTo>
                  <a:pt x="55390" y="20447"/>
                </a:lnTo>
                <a:lnTo>
                  <a:pt x="51066" y="20828"/>
                </a:lnTo>
                <a:lnTo>
                  <a:pt x="49611" y="22225"/>
                </a:lnTo>
                <a:lnTo>
                  <a:pt x="42574" y="26670"/>
                </a:lnTo>
                <a:lnTo>
                  <a:pt x="41119" y="27432"/>
                </a:lnTo>
                <a:lnTo>
                  <a:pt x="38681" y="28321"/>
                </a:lnTo>
                <a:lnTo>
                  <a:pt x="35968" y="29210"/>
                </a:lnTo>
                <a:lnTo>
                  <a:pt x="52832" y="29210"/>
                </a:lnTo>
                <a:lnTo>
                  <a:pt x="69859" y="18796"/>
                </a:lnTo>
                <a:lnTo>
                  <a:pt x="70252" y="18542"/>
                </a:lnTo>
                <a:lnTo>
                  <a:pt x="70206" y="17780"/>
                </a:lnTo>
                <a:lnTo>
                  <a:pt x="69433" y="15367"/>
                </a:lnTo>
                <a:lnTo>
                  <a:pt x="56924" y="15367"/>
                </a:lnTo>
                <a:lnTo>
                  <a:pt x="55547" y="15240"/>
                </a:lnTo>
                <a:lnTo>
                  <a:pt x="54840" y="15113"/>
                </a:lnTo>
                <a:lnTo>
                  <a:pt x="53346" y="14605"/>
                </a:lnTo>
                <a:close/>
              </a:path>
              <a:path w="70485" h="36195">
                <a:moveTo>
                  <a:pt x="29285" y="6604"/>
                </a:moveTo>
                <a:lnTo>
                  <a:pt x="23938" y="6604"/>
                </a:lnTo>
                <a:lnTo>
                  <a:pt x="24764" y="8128"/>
                </a:lnTo>
                <a:lnTo>
                  <a:pt x="25370" y="9017"/>
                </a:lnTo>
                <a:lnTo>
                  <a:pt x="37777" y="17272"/>
                </a:lnTo>
                <a:lnTo>
                  <a:pt x="39074" y="17780"/>
                </a:lnTo>
                <a:lnTo>
                  <a:pt x="41945" y="18542"/>
                </a:lnTo>
                <a:lnTo>
                  <a:pt x="45090" y="19304"/>
                </a:lnTo>
                <a:lnTo>
                  <a:pt x="43517" y="17780"/>
                </a:lnTo>
                <a:lnTo>
                  <a:pt x="43045" y="17272"/>
                </a:lnTo>
                <a:lnTo>
                  <a:pt x="42180" y="16002"/>
                </a:lnTo>
                <a:lnTo>
                  <a:pt x="41551" y="14605"/>
                </a:lnTo>
                <a:lnTo>
                  <a:pt x="53346" y="14605"/>
                </a:lnTo>
                <a:lnTo>
                  <a:pt x="52599" y="14224"/>
                </a:lnTo>
                <a:lnTo>
                  <a:pt x="34081" y="9652"/>
                </a:lnTo>
                <a:lnTo>
                  <a:pt x="33335" y="9525"/>
                </a:lnTo>
                <a:lnTo>
                  <a:pt x="32981" y="9398"/>
                </a:lnTo>
                <a:lnTo>
                  <a:pt x="32116" y="8890"/>
                </a:lnTo>
                <a:lnTo>
                  <a:pt x="31604" y="8636"/>
                </a:lnTo>
                <a:lnTo>
                  <a:pt x="31054" y="8255"/>
                </a:lnTo>
                <a:lnTo>
                  <a:pt x="29285" y="6604"/>
                </a:lnTo>
                <a:close/>
              </a:path>
              <a:path w="70485" h="36195">
                <a:moveTo>
                  <a:pt x="19495" y="0"/>
                </a:moveTo>
                <a:lnTo>
                  <a:pt x="18709" y="0"/>
                </a:lnTo>
                <a:lnTo>
                  <a:pt x="18237" y="126"/>
                </a:lnTo>
                <a:lnTo>
                  <a:pt x="17411" y="253"/>
                </a:lnTo>
                <a:lnTo>
                  <a:pt x="15331" y="5333"/>
                </a:lnTo>
                <a:lnTo>
                  <a:pt x="15451" y="6603"/>
                </a:lnTo>
                <a:lnTo>
                  <a:pt x="15547" y="7111"/>
                </a:lnTo>
                <a:lnTo>
                  <a:pt x="16158" y="9524"/>
                </a:lnTo>
                <a:lnTo>
                  <a:pt x="16546" y="10794"/>
                </a:lnTo>
                <a:lnTo>
                  <a:pt x="16665" y="11429"/>
                </a:lnTo>
                <a:lnTo>
                  <a:pt x="16821" y="11556"/>
                </a:lnTo>
                <a:lnTo>
                  <a:pt x="17097" y="11937"/>
                </a:lnTo>
                <a:lnTo>
                  <a:pt x="19378" y="13588"/>
                </a:lnTo>
                <a:lnTo>
                  <a:pt x="20360" y="14096"/>
                </a:lnTo>
                <a:lnTo>
                  <a:pt x="22916" y="15366"/>
                </a:lnTo>
                <a:lnTo>
                  <a:pt x="24567" y="16129"/>
                </a:lnTo>
                <a:lnTo>
                  <a:pt x="26454" y="16891"/>
                </a:lnTo>
                <a:lnTo>
                  <a:pt x="25785" y="15748"/>
                </a:lnTo>
                <a:lnTo>
                  <a:pt x="25039" y="14097"/>
                </a:lnTo>
                <a:lnTo>
                  <a:pt x="24511" y="12446"/>
                </a:lnTo>
                <a:lnTo>
                  <a:pt x="24174" y="10922"/>
                </a:lnTo>
                <a:lnTo>
                  <a:pt x="23929" y="8636"/>
                </a:lnTo>
                <a:lnTo>
                  <a:pt x="23938" y="6604"/>
                </a:lnTo>
                <a:lnTo>
                  <a:pt x="29285" y="6604"/>
                </a:lnTo>
                <a:lnTo>
                  <a:pt x="28616" y="5715"/>
                </a:lnTo>
                <a:lnTo>
                  <a:pt x="27987" y="4953"/>
                </a:lnTo>
                <a:lnTo>
                  <a:pt x="26848" y="3175"/>
                </a:lnTo>
                <a:lnTo>
                  <a:pt x="26297" y="2667"/>
                </a:lnTo>
                <a:lnTo>
                  <a:pt x="25471" y="2032"/>
                </a:lnTo>
                <a:lnTo>
                  <a:pt x="24330" y="1397"/>
                </a:lnTo>
                <a:lnTo>
                  <a:pt x="23623" y="1143"/>
                </a:lnTo>
                <a:lnTo>
                  <a:pt x="22837" y="762"/>
                </a:lnTo>
                <a:lnTo>
                  <a:pt x="21933" y="508"/>
                </a:lnTo>
                <a:lnTo>
                  <a:pt x="20911" y="254"/>
                </a:lnTo>
                <a:lnTo>
                  <a:pt x="19810" y="127"/>
                </a:lnTo>
                <a:lnTo>
                  <a:pt x="19495" y="0"/>
                </a:lnTo>
                <a:close/>
              </a:path>
              <a:path w="70485" h="36195">
                <a:moveTo>
                  <a:pt x="66399" y="14605"/>
                </a:moveTo>
                <a:lnTo>
                  <a:pt x="65062" y="14605"/>
                </a:lnTo>
                <a:lnTo>
                  <a:pt x="62900" y="14732"/>
                </a:lnTo>
                <a:lnTo>
                  <a:pt x="61485" y="14859"/>
                </a:lnTo>
                <a:lnTo>
                  <a:pt x="59243" y="15240"/>
                </a:lnTo>
                <a:lnTo>
                  <a:pt x="58182" y="15367"/>
                </a:lnTo>
                <a:lnTo>
                  <a:pt x="69433" y="15367"/>
                </a:lnTo>
                <a:lnTo>
                  <a:pt x="69230" y="14732"/>
                </a:lnTo>
                <a:lnTo>
                  <a:pt x="68443" y="14732"/>
                </a:lnTo>
                <a:lnTo>
                  <a:pt x="66399" y="14605"/>
                </a:lnTo>
                <a:close/>
              </a:path>
              <a:path w="70485" h="36195">
                <a:moveTo>
                  <a:pt x="40412" y="4064"/>
                </a:moveTo>
                <a:lnTo>
                  <a:pt x="38760" y="4064"/>
                </a:lnTo>
                <a:lnTo>
                  <a:pt x="38131" y="4191"/>
                </a:lnTo>
                <a:lnTo>
                  <a:pt x="37816" y="4318"/>
                </a:lnTo>
                <a:lnTo>
                  <a:pt x="37502" y="4572"/>
                </a:lnTo>
                <a:lnTo>
                  <a:pt x="36873" y="4953"/>
                </a:lnTo>
                <a:lnTo>
                  <a:pt x="34239" y="9652"/>
                </a:lnTo>
                <a:lnTo>
                  <a:pt x="49913" y="9652"/>
                </a:lnTo>
                <a:lnTo>
                  <a:pt x="41748" y="4572"/>
                </a:lnTo>
                <a:lnTo>
                  <a:pt x="41512" y="4445"/>
                </a:lnTo>
                <a:lnTo>
                  <a:pt x="40412" y="406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08010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8930" y="127"/>
                </a:moveTo>
                <a:lnTo>
                  <a:pt x="6217" y="126"/>
                </a:lnTo>
                <a:lnTo>
                  <a:pt x="5745" y="253"/>
                </a:lnTo>
                <a:lnTo>
                  <a:pt x="4841" y="634"/>
                </a:lnTo>
                <a:lnTo>
                  <a:pt x="4408" y="761"/>
                </a:lnTo>
                <a:lnTo>
                  <a:pt x="0" y="10667"/>
                </a:lnTo>
                <a:lnTo>
                  <a:pt x="117" y="11429"/>
                </a:lnTo>
                <a:lnTo>
                  <a:pt x="10817" y="22605"/>
                </a:lnTo>
                <a:lnTo>
                  <a:pt x="10306" y="23240"/>
                </a:lnTo>
                <a:lnTo>
                  <a:pt x="10031" y="23875"/>
                </a:lnTo>
                <a:lnTo>
                  <a:pt x="9952" y="25018"/>
                </a:lnTo>
                <a:lnTo>
                  <a:pt x="8144" y="25526"/>
                </a:lnTo>
                <a:lnTo>
                  <a:pt x="6689" y="26288"/>
                </a:lnTo>
                <a:lnTo>
                  <a:pt x="6020" y="26669"/>
                </a:lnTo>
                <a:lnTo>
                  <a:pt x="4959" y="27431"/>
                </a:lnTo>
                <a:lnTo>
                  <a:pt x="4487" y="27939"/>
                </a:lnTo>
                <a:lnTo>
                  <a:pt x="4094" y="28320"/>
                </a:lnTo>
                <a:lnTo>
                  <a:pt x="2626" y="34289"/>
                </a:lnTo>
                <a:lnTo>
                  <a:pt x="2738" y="35051"/>
                </a:lnTo>
                <a:lnTo>
                  <a:pt x="3150" y="36702"/>
                </a:lnTo>
                <a:lnTo>
                  <a:pt x="3308" y="37464"/>
                </a:lnTo>
                <a:lnTo>
                  <a:pt x="3465" y="37972"/>
                </a:lnTo>
                <a:lnTo>
                  <a:pt x="4094" y="39115"/>
                </a:lnTo>
                <a:lnTo>
                  <a:pt x="4998" y="40131"/>
                </a:lnTo>
                <a:lnTo>
                  <a:pt x="5509" y="40512"/>
                </a:lnTo>
                <a:lnTo>
                  <a:pt x="6099" y="41020"/>
                </a:lnTo>
                <a:lnTo>
                  <a:pt x="6728" y="41401"/>
                </a:lnTo>
                <a:lnTo>
                  <a:pt x="8104" y="42036"/>
                </a:lnTo>
                <a:lnTo>
                  <a:pt x="8812" y="42417"/>
                </a:lnTo>
                <a:lnTo>
                  <a:pt x="19349" y="44449"/>
                </a:lnTo>
                <a:lnTo>
                  <a:pt x="20056" y="44576"/>
                </a:lnTo>
                <a:lnTo>
                  <a:pt x="30278" y="50927"/>
                </a:lnTo>
                <a:lnTo>
                  <a:pt x="31143" y="50800"/>
                </a:lnTo>
                <a:lnTo>
                  <a:pt x="32008" y="50546"/>
                </a:lnTo>
                <a:lnTo>
                  <a:pt x="33699" y="49911"/>
                </a:lnTo>
                <a:lnTo>
                  <a:pt x="34525" y="49530"/>
                </a:lnTo>
                <a:lnTo>
                  <a:pt x="35310" y="49022"/>
                </a:lnTo>
                <a:lnTo>
                  <a:pt x="36058" y="48641"/>
                </a:lnTo>
                <a:lnTo>
                  <a:pt x="41522" y="44069"/>
                </a:lnTo>
                <a:lnTo>
                  <a:pt x="54772" y="44069"/>
                </a:lnTo>
                <a:lnTo>
                  <a:pt x="58969" y="39624"/>
                </a:lnTo>
                <a:lnTo>
                  <a:pt x="38023" y="39624"/>
                </a:lnTo>
                <a:lnTo>
                  <a:pt x="36962" y="39497"/>
                </a:lnTo>
                <a:lnTo>
                  <a:pt x="33135" y="35687"/>
                </a:lnTo>
                <a:lnTo>
                  <a:pt x="18916" y="35687"/>
                </a:lnTo>
                <a:lnTo>
                  <a:pt x="18130" y="35560"/>
                </a:lnTo>
                <a:lnTo>
                  <a:pt x="16243" y="35305"/>
                </a:lnTo>
                <a:lnTo>
                  <a:pt x="15614" y="35051"/>
                </a:lnTo>
                <a:lnTo>
                  <a:pt x="12910" y="29971"/>
                </a:lnTo>
                <a:lnTo>
                  <a:pt x="13003" y="25526"/>
                </a:lnTo>
                <a:lnTo>
                  <a:pt x="13098" y="24764"/>
                </a:lnTo>
                <a:lnTo>
                  <a:pt x="13805" y="21082"/>
                </a:lnTo>
                <a:lnTo>
                  <a:pt x="13176" y="21081"/>
                </a:lnTo>
                <a:lnTo>
                  <a:pt x="11604" y="20954"/>
                </a:lnTo>
                <a:lnTo>
                  <a:pt x="10581" y="20700"/>
                </a:lnTo>
                <a:lnTo>
                  <a:pt x="9441" y="20446"/>
                </a:lnTo>
                <a:lnTo>
                  <a:pt x="8261" y="20065"/>
                </a:lnTo>
                <a:lnTo>
                  <a:pt x="7632" y="19684"/>
                </a:lnTo>
                <a:lnTo>
                  <a:pt x="7043" y="19430"/>
                </a:lnTo>
                <a:lnTo>
                  <a:pt x="2054" y="10794"/>
                </a:lnTo>
                <a:lnTo>
                  <a:pt x="2171" y="8635"/>
                </a:lnTo>
                <a:lnTo>
                  <a:pt x="2278" y="7873"/>
                </a:lnTo>
                <a:lnTo>
                  <a:pt x="2443" y="6984"/>
                </a:lnTo>
                <a:lnTo>
                  <a:pt x="17421" y="6985"/>
                </a:lnTo>
                <a:lnTo>
                  <a:pt x="17569" y="6350"/>
                </a:lnTo>
                <a:lnTo>
                  <a:pt x="15731" y="6350"/>
                </a:lnTo>
                <a:lnTo>
                  <a:pt x="14473" y="4318"/>
                </a:lnTo>
                <a:lnTo>
                  <a:pt x="13215" y="2794"/>
                </a:lnTo>
                <a:lnTo>
                  <a:pt x="12586" y="2159"/>
                </a:lnTo>
                <a:lnTo>
                  <a:pt x="11957" y="1651"/>
                </a:lnTo>
                <a:lnTo>
                  <a:pt x="10109" y="508"/>
                </a:lnTo>
                <a:lnTo>
                  <a:pt x="9520" y="381"/>
                </a:lnTo>
                <a:lnTo>
                  <a:pt x="8930" y="127"/>
                </a:lnTo>
                <a:close/>
              </a:path>
              <a:path w="76200" h="51434">
                <a:moveTo>
                  <a:pt x="73172" y="43180"/>
                </a:moveTo>
                <a:lnTo>
                  <a:pt x="62753" y="43180"/>
                </a:lnTo>
                <a:lnTo>
                  <a:pt x="64058" y="44958"/>
                </a:lnTo>
                <a:lnTo>
                  <a:pt x="64365" y="45339"/>
                </a:lnTo>
                <a:lnTo>
                  <a:pt x="64915" y="45847"/>
                </a:lnTo>
                <a:lnTo>
                  <a:pt x="65427" y="46355"/>
                </a:lnTo>
                <a:lnTo>
                  <a:pt x="66921" y="47117"/>
                </a:lnTo>
                <a:lnTo>
                  <a:pt x="67392" y="47244"/>
                </a:lnTo>
                <a:lnTo>
                  <a:pt x="68336" y="47244"/>
                </a:lnTo>
                <a:lnTo>
                  <a:pt x="69988" y="46736"/>
                </a:lnTo>
                <a:lnTo>
                  <a:pt x="70734" y="46228"/>
                </a:lnTo>
                <a:lnTo>
                  <a:pt x="71402" y="45593"/>
                </a:lnTo>
                <a:lnTo>
                  <a:pt x="71678" y="45212"/>
                </a:lnTo>
                <a:lnTo>
                  <a:pt x="72417" y="44323"/>
                </a:lnTo>
                <a:lnTo>
                  <a:pt x="72700" y="43942"/>
                </a:lnTo>
                <a:lnTo>
                  <a:pt x="73172" y="43180"/>
                </a:lnTo>
                <a:close/>
              </a:path>
              <a:path w="76200" h="51434">
                <a:moveTo>
                  <a:pt x="54772" y="44069"/>
                </a:moveTo>
                <a:lnTo>
                  <a:pt x="41522" y="44069"/>
                </a:lnTo>
                <a:lnTo>
                  <a:pt x="42506" y="44831"/>
                </a:lnTo>
                <a:lnTo>
                  <a:pt x="44432" y="45847"/>
                </a:lnTo>
                <a:lnTo>
                  <a:pt x="45376" y="46228"/>
                </a:lnTo>
                <a:lnTo>
                  <a:pt x="48048" y="46609"/>
                </a:lnTo>
                <a:lnTo>
                  <a:pt x="48874" y="46482"/>
                </a:lnTo>
                <a:lnTo>
                  <a:pt x="49700" y="46482"/>
                </a:lnTo>
                <a:lnTo>
                  <a:pt x="52060" y="45720"/>
                </a:lnTo>
                <a:lnTo>
                  <a:pt x="53474" y="44958"/>
                </a:lnTo>
                <a:lnTo>
                  <a:pt x="54772" y="44069"/>
                </a:lnTo>
                <a:close/>
              </a:path>
              <a:path w="76200" h="51434">
                <a:moveTo>
                  <a:pt x="76029" y="37973"/>
                </a:moveTo>
                <a:lnTo>
                  <a:pt x="60159" y="37973"/>
                </a:lnTo>
                <a:lnTo>
                  <a:pt x="60064" y="38481"/>
                </a:lnTo>
                <a:lnTo>
                  <a:pt x="59968" y="42037"/>
                </a:lnTo>
                <a:lnTo>
                  <a:pt x="60198" y="42672"/>
                </a:lnTo>
                <a:lnTo>
                  <a:pt x="60315" y="42799"/>
                </a:lnTo>
                <a:lnTo>
                  <a:pt x="60473" y="43053"/>
                </a:lnTo>
                <a:lnTo>
                  <a:pt x="60591" y="43180"/>
                </a:lnTo>
                <a:lnTo>
                  <a:pt x="61220" y="43434"/>
                </a:lnTo>
                <a:lnTo>
                  <a:pt x="61534" y="43434"/>
                </a:lnTo>
                <a:lnTo>
                  <a:pt x="62753" y="43180"/>
                </a:lnTo>
                <a:lnTo>
                  <a:pt x="73172" y="43180"/>
                </a:lnTo>
                <a:lnTo>
                  <a:pt x="73565" y="42545"/>
                </a:lnTo>
                <a:lnTo>
                  <a:pt x="74705" y="41656"/>
                </a:lnTo>
                <a:lnTo>
                  <a:pt x="75137" y="41275"/>
                </a:lnTo>
                <a:lnTo>
                  <a:pt x="75766" y="40386"/>
                </a:lnTo>
                <a:lnTo>
                  <a:pt x="75963" y="39878"/>
                </a:lnTo>
                <a:lnTo>
                  <a:pt x="76081" y="39497"/>
                </a:lnTo>
                <a:lnTo>
                  <a:pt x="76029" y="37973"/>
                </a:lnTo>
                <a:close/>
              </a:path>
              <a:path w="76200" h="51434">
                <a:moveTo>
                  <a:pt x="72230" y="18288"/>
                </a:moveTo>
                <a:lnTo>
                  <a:pt x="68453" y="18288"/>
                </a:lnTo>
                <a:lnTo>
                  <a:pt x="70498" y="18415"/>
                </a:lnTo>
                <a:lnTo>
                  <a:pt x="71285" y="18415"/>
                </a:lnTo>
                <a:lnTo>
                  <a:pt x="72465" y="22098"/>
                </a:lnTo>
                <a:lnTo>
                  <a:pt x="72307" y="22225"/>
                </a:lnTo>
                <a:lnTo>
                  <a:pt x="71914" y="22479"/>
                </a:lnTo>
                <a:lnTo>
                  <a:pt x="70381" y="23622"/>
                </a:lnTo>
                <a:lnTo>
                  <a:pt x="44196" y="37973"/>
                </a:lnTo>
                <a:lnTo>
                  <a:pt x="42467" y="38862"/>
                </a:lnTo>
                <a:lnTo>
                  <a:pt x="39635" y="39624"/>
                </a:lnTo>
                <a:lnTo>
                  <a:pt x="58969" y="39624"/>
                </a:lnTo>
                <a:lnTo>
                  <a:pt x="59765" y="38481"/>
                </a:lnTo>
                <a:lnTo>
                  <a:pt x="60159" y="37973"/>
                </a:lnTo>
                <a:lnTo>
                  <a:pt x="76029" y="37973"/>
                </a:lnTo>
                <a:lnTo>
                  <a:pt x="75780" y="37338"/>
                </a:lnTo>
                <a:lnTo>
                  <a:pt x="70970" y="32766"/>
                </a:lnTo>
                <a:lnTo>
                  <a:pt x="71599" y="31242"/>
                </a:lnTo>
                <a:lnTo>
                  <a:pt x="72346" y="29972"/>
                </a:lnTo>
                <a:lnTo>
                  <a:pt x="73447" y="28702"/>
                </a:lnTo>
                <a:lnTo>
                  <a:pt x="74115" y="28194"/>
                </a:lnTo>
                <a:lnTo>
                  <a:pt x="74705" y="27813"/>
                </a:lnTo>
                <a:lnTo>
                  <a:pt x="74940" y="27813"/>
                </a:lnTo>
                <a:lnTo>
                  <a:pt x="75295" y="27559"/>
                </a:lnTo>
                <a:lnTo>
                  <a:pt x="75452" y="27559"/>
                </a:lnTo>
                <a:lnTo>
                  <a:pt x="74901" y="26543"/>
                </a:lnTo>
                <a:lnTo>
                  <a:pt x="73914" y="24130"/>
                </a:lnTo>
                <a:lnTo>
                  <a:pt x="72700" y="20447"/>
                </a:lnTo>
                <a:lnTo>
                  <a:pt x="72230" y="18288"/>
                </a:lnTo>
                <a:close/>
              </a:path>
              <a:path w="76200" h="51434">
                <a:moveTo>
                  <a:pt x="31182" y="30226"/>
                </a:moveTo>
                <a:lnTo>
                  <a:pt x="30317" y="30226"/>
                </a:lnTo>
                <a:lnTo>
                  <a:pt x="29610" y="30480"/>
                </a:lnTo>
                <a:lnTo>
                  <a:pt x="29178" y="30734"/>
                </a:lnTo>
                <a:lnTo>
                  <a:pt x="28509" y="31750"/>
                </a:lnTo>
                <a:lnTo>
                  <a:pt x="27604" y="32639"/>
                </a:lnTo>
                <a:lnTo>
                  <a:pt x="22375" y="35433"/>
                </a:lnTo>
                <a:lnTo>
                  <a:pt x="21746" y="35433"/>
                </a:lnTo>
                <a:lnTo>
                  <a:pt x="20410" y="35687"/>
                </a:lnTo>
                <a:lnTo>
                  <a:pt x="33135" y="35687"/>
                </a:lnTo>
                <a:lnTo>
                  <a:pt x="33030" y="35433"/>
                </a:lnTo>
                <a:lnTo>
                  <a:pt x="32794" y="34671"/>
                </a:lnTo>
                <a:lnTo>
                  <a:pt x="32411" y="32766"/>
                </a:lnTo>
                <a:lnTo>
                  <a:pt x="32291" y="31750"/>
                </a:lnTo>
                <a:lnTo>
                  <a:pt x="32204" y="31242"/>
                </a:lnTo>
                <a:lnTo>
                  <a:pt x="32087" y="30988"/>
                </a:lnTo>
                <a:lnTo>
                  <a:pt x="31890" y="30734"/>
                </a:lnTo>
                <a:lnTo>
                  <a:pt x="31575" y="30480"/>
                </a:lnTo>
                <a:lnTo>
                  <a:pt x="31182" y="30226"/>
                </a:lnTo>
                <a:close/>
              </a:path>
              <a:path w="76200" h="51434">
                <a:moveTo>
                  <a:pt x="17421" y="6985"/>
                </a:moveTo>
                <a:lnTo>
                  <a:pt x="2443" y="6984"/>
                </a:lnTo>
                <a:lnTo>
                  <a:pt x="4015" y="8508"/>
                </a:lnTo>
                <a:lnTo>
                  <a:pt x="5627" y="10032"/>
                </a:lnTo>
                <a:lnTo>
                  <a:pt x="7318" y="11429"/>
                </a:lnTo>
                <a:lnTo>
                  <a:pt x="10699" y="13969"/>
                </a:lnTo>
                <a:lnTo>
                  <a:pt x="14198" y="16256"/>
                </a:lnTo>
                <a:lnTo>
                  <a:pt x="15968" y="17145"/>
                </a:lnTo>
                <a:lnTo>
                  <a:pt x="17737" y="18161"/>
                </a:lnTo>
                <a:lnTo>
                  <a:pt x="44274" y="25781"/>
                </a:lnTo>
                <a:lnTo>
                  <a:pt x="41365" y="29464"/>
                </a:lnTo>
                <a:lnTo>
                  <a:pt x="39439" y="31496"/>
                </a:lnTo>
                <a:lnTo>
                  <a:pt x="38023" y="32766"/>
                </a:lnTo>
                <a:lnTo>
                  <a:pt x="40736" y="32004"/>
                </a:lnTo>
                <a:lnTo>
                  <a:pt x="43174" y="31115"/>
                </a:lnTo>
                <a:lnTo>
                  <a:pt x="44628" y="30353"/>
                </a:lnTo>
                <a:lnTo>
                  <a:pt x="46005" y="29718"/>
                </a:lnTo>
                <a:lnTo>
                  <a:pt x="53121" y="24511"/>
                </a:lnTo>
                <a:lnTo>
                  <a:pt x="57445" y="24130"/>
                </a:lnTo>
                <a:lnTo>
                  <a:pt x="59805" y="23749"/>
                </a:lnTo>
                <a:lnTo>
                  <a:pt x="61731" y="23368"/>
                </a:lnTo>
                <a:lnTo>
                  <a:pt x="62963" y="22987"/>
                </a:lnTo>
                <a:lnTo>
                  <a:pt x="47145" y="22987"/>
                </a:lnTo>
                <a:lnTo>
                  <a:pt x="43999" y="22225"/>
                </a:lnTo>
                <a:lnTo>
                  <a:pt x="41129" y="21463"/>
                </a:lnTo>
                <a:lnTo>
                  <a:pt x="38804" y="20574"/>
                </a:lnTo>
                <a:lnTo>
                  <a:pt x="28509" y="20574"/>
                </a:lnTo>
                <a:lnTo>
                  <a:pt x="18562" y="14351"/>
                </a:lnTo>
                <a:lnTo>
                  <a:pt x="17943" y="12192"/>
                </a:lnTo>
                <a:lnTo>
                  <a:pt x="17520" y="10287"/>
                </a:lnTo>
                <a:lnTo>
                  <a:pt x="17407" y="9398"/>
                </a:lnTo>
                <a:lnTo>
                  <a:pt x="17421" y="6985"/>
                </a:lnTo>
                <a:close/>
              </a:path>
              <a:path w="76200" h="51434">
                <a:moveTo>
                  <a:pt x="43606" y="18288"/>
                </a:moveTo>
                <a:lnTo>
                  <a:pt x="44235" y="19685"/>
                </a:lnTo>
                <a:lnTo>
                  <a:pt x="45690" y="21590"/>
                </a:lnTo>
                <a:lnTo>
                  <a:pt x="47145" y="22987"/>
                </a:lnTo>
                <a:lnTo>
                  <a:pt x="62963" y="22987"/>
                </a:lnTo>
                <a:lnTo>
                  <a:pt x="63854" y="22733"/>
                </a:lnTo>
                <a:lnTo>
                  <a:pt x="64798" y="22352"/>
                </a:lnTo>
                <a:lnTo>
                  <a:pt x="65544" y="22098"/>
                </a:lnTo>
                <a:lnTo>
                  <a:pt x="58704" y="21717"/>
                </a:lnTo>
                <a:lnTo>
                  <a:pt x="54732" y="21082"/>
                </a:lnTo>
                <a:lnTo>
                  <a:pt x="52924" y="20828"/>
                </a:lnTo>
                <a:lnTo>
                  <a:pt x="46083" y="19177"/>
                </a:lnTo>
                <a:lnTo>
                  <a:pt x="45218" y="18796"/>
                </a:lnTo>
                <a:lnTo>
                  <a:pt x="43606" y="18288"/>
                </a:lnTo>
                <a:close/>
              </a:path>
              <a:path w="76200" h="51434">
                <a:moveTo>
                  <a:pt x="25993" y="10287"/>
                </a:moveTo>
                <a:lnTo>
                  <a:pt x="38804" y="20574"/>
                </a:lnTo>
                <a:lnTo>
                  <a:pt x="37433" y="20066"/>
                </a:lnTo>
                <a:lnTo>
                  <a:pt x="36333" y="19558"/>
                </a:lnTo>
                <a:lnTo>
                  <a:pt x="26819" y="11811"/>
                </a:lnTo>
                <a:lnTo>
                  <a:pt x="25993" y="10287"/>
                </a:lnTo>
                <a:close/>
              </a:path>
              <a:path w="76200" h="51434">
                <a:moveTo>
                  <a:pt x="49464" y="7620"/>
                </a:moveTo>
                <a:lnTo>
                  <a:pt x="41405" y="7620"/>
                </a:lnTo>
                <a:lnTo>
                  <a:pt x="42467" y="7747"/>
                </a:lnTo>
                <a:lnTo>
                  <a:pt x="43567" y="8128"/>
                </a:lnTo>
                <a:lnTo>
                  <a:pt x="43803" y="8255"/>
                </a:lnTo>
                <a:lnTo>
                  <a:pt x="45376" y="8763"/>
                </a:lnTo>
                <a:lnTo>
                  <a:pt x="46083" y="9017"/>
                </a:lnTo>
                <a:lnTo>
                  <a:pt x="51076" y="12446"/>
                </a:lnTo>
                <a:lnTo>
                  <a:pt x="51863" y="13208"/>
                </a:lnTo>
                <a:lnTo>
                  <a:pt x="53082" y="14732"/>
                </a:lnTo>
                <a:lnTo>
                  <a:pt x="53908" y="16129"/>
                </a:lnTo>
                <a:lnTo>
                  <a:pt x="54537" y="17526"/>
                </a:lnTo>
                <a:lnTo>
                  <a:pt x="54654" y="17907"/>
                </a:lnTo>
                <a:lnTo>
                  <a:pt x="55401" y="18161"/>
                </a:lnTo>
                <a:lnTo>
                  <a:pt x="56148" y="18542"/>
                </a:lnTo>
                <a:lnTo>
                  <a:pt x="56895" y="18669"/>
                </a:lnTo>
                <a:lnTo>
                  <a:pt x="57602" y="18923"/>
                </a:lnTo>
                <a:lnTo>
                  <a:pt x="58979" y="19050"/>
                </a:lnTo>
                <a:lnTo>
                  <a:pt x="60237" y="19050"/>
                </a:lnTo>
                <a:lnTo>
                  <a:pt x="61298" y="18923"/>
                </a:lnTo>
                <a:lnTo>
                  <a:pt x="63540" y="18542"/>
                </a:lnTo>
                <a:lnTo>
                  <a:pt x="64955" y="18415"/>
                </a:lnTo>
                <a:lnTo>
                  <a:pt x="67117" y="18288"/>
                </a:lnTo>
                <a:lnTo>
                  <a:pt x="72230" y="18288"/>
                </a:lnTo>
                <a:lnTo>
                  <a:pt x="71953" y="17018"/>
                </a:lnTo>
                <a:lnTo>
                  <a:pt x="58389" y="17018"/>
                </a:lnTo>
                <a:lnTo>
                  <a:pt x="57878" y="16764"/>
                </a:lnTo>
                <a:lnTo>
                  <a:pt x="57682" y="16764"/>
                </a:lnTo>
                <a:lnTo>
                  <a:pt x="56934" y="16256"/>
                </a:lnTo>
                <a:lnTo>
                  <a:pt x="56266" y="15875"/>
                </a:lnTo>
                <a:lnTo>
                  <a:pt x="53947" y="12700"/>
                </a:lnTo>
                <a:lnTo>
                  <a:pt x="53671" y="12192"/>
                </a:lnTo>
                <a:lnTo>
                  <a:pt x="51548" y="9525"/>
                </a:lnTo>
                <a:lnTo>
                  <a:pt x="49976" y="8001"/>
                </a:lnTo>
                <a:lnTo>
                  <a:pt x="49464" y="7620"/>
                </a:lnTo>
                <a:close/>
              </a:path>
              <a:path w="76200" h="51434">
                <a:moveTo>
                  <a:pt x="67982" y="15621"/>
                </a:moveTo>
                <a:lnTo>
                  <a:pt x="65820" y="15621"/>
                </a:lnTo>
                <a:lnTo>
                  <a:pt x="64876" y="15748"/>
                </a:lnTo>
                <a:lnTo>
                  <a:pt x="62556" y="16129"/>
                </a:lnTo>
                <a:lnTo>
                  <a:pt x="61456" y="16510"/>
                </a:lnTo>
                <a:lnTo>
                  <a:pt x="61024" y="16637"/>
                </a:lnTo>
                <a:lnTo>
                  <a:pt x="60473" y="16891"/>
                </a:lnTo>
                <a:lnTo>
                  <a:pt x="60276" y="17018"/>
                </a:lnTo>
                <a:lnTo>
                  <a:pt x="71953" y="17018"/>
                </a:lnTo>
                <a:lnTo>
                  <a:pt x="71836" y="16129"/>
                </a:lnTo>
                <a:lnTo>
                  <a:pt x="70459" y="15875"/>
                </a:lnTo>
                <a:lnTo>
                  <a:pt x="67982" y="15621"/>
                </a:lnTo>
                <a:close/>
              </a:path>
              <a:path w="76200" h="51434">
                <a:moveTo>
                  <a:pt x="28823" y="3683"/>
                </a:moveTo>
                <a:lnTo>
                  <a:pt x="21550" y="3683"/>
                </a:lnTo>
                <a:lnTo>
                  <a:pt x="21865" y="3810"/>
                </a:lnTo>
                <a:lnTo>
                  <a:pt x="22965" y="3937"/>
                </a:lnTo>
                <a:lnTo>
                  <a:pt x="23988" y="4191"/>
                </a:lnTo>
                <a:lnTo>
                  <a:pt x="30042" y="8636"/>
                </a:lnTo>
                <a:lnTo>
                  <a:pt x="31339" y="10287"/>
                </a:lnTo>
                <a:lnTo>
                  <a:pt x="33109" y="11938"/>
                </a:lnTo>
                <a:lnTo>
                  <a:pt x="33659" y="12319"/>
                </a:lnTo>
                <a:lnTo>
                  <a:pt x="34171" y="12573"/>
                </a:lnTo>
                <a:lnTo>
                  <a:pt x="35035" y="12954"/>
                </a:lnTo>
                <a:lnTo>
                  <a:pt x="35390" y="13208"/>
                </a:lnTo>
                <a:lnTo>
                  <a:pt x="36136" y="13335"/>
                </a:lnTo>
                <a:lnTo>
                  <a:pt x="36294" y="13335"/>
                </a:lnTo>
                <a:lnTo>
                  <a:pt x="37197" y="10795"/>
                </a:lnTo>
                <a:lnTo>
                  <a:pt x="37748" y="9906"/>
                </a:lnTo>
                <a:lnTo>
                  <a:pt x="37931" y="9652"/>
                </a:lnTo>
                <a:lnTo>
                  <a:pt x="37197" y="9652"/>
                </a:lnTo>
                <a:lnTo>
                  <a:pt x="34249" y="8001"/>
                </a:lnTo>
                <a:lnTo>
                  <a:pt x="33070" y="7239"/>
                </a:lnTo>
                <a:lnTo>
                  <a:pt x="32048" y="6477"/>
                </a:lnTo>
                <a:lnTo>
                  <a:pt x="31222" y="5969"/>
                </a:lnTo>
                <a:lnTo>
                  <a:pt x="29924" y="4826"/>
                </a:lnTo>
                <a:lnTo>
                  <a:pt x="29452" y="4445"/>
                </a:lnTo>
                <a:lnTo>
                  <a:pt x="28823" y="3683"/>
                </a:lnTo>
                <a:close/>
              </a:path>
              <a:path w="76200" h="51434">
                <a:moveTo>
                  <a:pt x="43016" y="4953"/>
                </a:moveTo>
                <a:lnTo>
                  <a:pt x="37670" y="8001"/>
                </a:lnTo>
                <a:lnTo>
                  <a:pt x="37512" y="8255"/>
                </a:lnTo>
                <a:lnTo>
                  <a:pt x="37316" y="9017"/>
                </a:lnTo>
                <a:lnTo>
                  <a:pt x="37197" y="9652"/>
                </a:lnTo>
                <a:lnTo>
                  <a:pt x="37931" y="9652"/>
                </a:lnTo>
                <a:lnTo>
                  <a:pt x="38613" y="8890"/>
                </a:lnTo>
                <a:lnTo>
                  <a:pt x="38928" y="8636"/>
                </a:lnTo>
                <a:lnTo>
                  <a:pt x="39557" y="8255"/>
                </a:lnTo>
                <a:lnTo>
                  <a:pt x="39871" y="8001"/>
                </a:lnTo>
                <a:lnTo>
                  <a:pt x="40186" y="7874"/>
                </a:lnTo>
                <a:lnTo>
                  <a:pt x="41405" y="7620"/>
                </a:lnTo>
                <a:lnTo>
                  <a:pt x="49464" y="7620"/>
                </a:lnTo>
                <a:lnTo>
                  <a:pt x="47970" y="6604"/>
                </a:lnTo>
                <a:lnTo>
                  <a:pt x="47499" y="6223"/>
                </a:lnTo>
                <a:lnTo>
                  <a:pt x="47027" y="6096"/>
                </a:lnTo>
                <a:lnTo>
                  <a:pt x="46122" y="5715"/>
                </a:lnTo>
                <a:lnTo>
                  <a:pt x="45690" y="5461"/>
                </a:lnTo>
                <a:lnTo>
                  <a:pt x="44903" y="5207"/>
                </a:lnTo>
                <a:lnTo>
                  <a:pt x="44196" y="5080"/>
                </a:lnTo>
                <a:lnTo>
                  <a:pt x="43016" y="4953"/>
                </a:lnTo>
                <a:close/>
              </a:path>
              <a:path w="76200" h="51434">
                <a:moveTo>
                  <a:pt x="22651" y="381"/>
                </a:moveTo>
                <a:lnTo>
                  <a:pt x="21353" y="381"/>
                </a:lnTo>
                <a:lnTo>
                  <a:pt x="20803" y="508"/>
                </a:lnTo>
                <a:lnTo>
                  <a:pt x="20253" y="508"/>
                </a:lnTo>
                <a:lnTo>
                  <a:pt x="15731" y="6350"/>
                </a:lnTo>
                <a:lnTo>
                  <a:pt x="17569" y="6350"/>
                </a:lnTo>
                <a:lnTo>
                  <a:pt x="17658" y="5969"/>
                </a:lnTo>
                <a:lnTo>
                  <a:pt x="17815" y="5588"/>
                </a:lnTo>
                <a:lnTo>
                  <a:pt x="20292" y="3810"/>
                </a:lnTo>
                <a:lnTo>
                  <a:pt x="20764" y="3683"/>
                </a:lnTo>
                <a:lnTo>
                  <a:pt x="28823" y="3683"/>
                </a:lnTo>
                <a:lnTo>
                  <a:pt x="28666" y="3429"/>
                </a:lnTo>
                <a:lnTo>
                  <a:pt x="28509" y="3302"/>
                </a:lnTo>
                <a:lnTo>
                  <a:pt x="28430" y="2921"/>
                </a:lnTo>
                <a:lnTo>
                  <a:pt x="27448" y="2286"/>
                </a:lnTo>
                <a:lnTo>
                  <a:pt x="26543" y="1651"/>
                </a:lnTo>
                <a:lnTo>
                  <a:pt x="24853" y="889"/>
                </a:lnTo>
                <a:lnTo>
                  <a:pt x="24066" y="635"/>
                </a:lnTo>
                <a:lnTo>
                  <a:pt x="22651" y="381"/>
                </a:lnTo>
                <a:close/>
              </a:path>
              <a:path w="76200" h="51434">
                <a:moveTo>
                  <a:pt x="7829" y="0"/>
                </a:moveTo>
                <a:lnTo>
                  <a:pt x="7279" y="0"/>
                </a:lnTo>
                <a:lnTo>
                  <a:pt x="6728" y="126"/>
                </a:lnTo>
                <a:lnTo>
                  <a:pt x="8379" y="127"/>
                </a:lnTo>
                <a:lnTo>
                  <a:pt x="782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75239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5427" y="0"/>
                </a:moveTo>
                <a:lnTo>
                  <a:pt x="0" y="28739"/>
                </a:lnTo>
                <a:lnTo>
                  <a:pt x="160" y="30735"/>
                </a:lnTo>
                <a:lnTo>
                  <a:pt x="14708" y="49724"/>
                </a:lnTo>
                <a:lnTo>
                  <a:pt x="15570" y="49567"/>
                </a:lnTo>
                <a:lnTo>
                  <a:pt x="16444" y="49333"/>
                </a:lnTo>
                <a:lnTo>
                  <a:pt x="17341" y="48941"/>
                </a:lnTo>
                <a:lnTo>
                  <a:pt x="18249" y="48393"/>
                </a:lnTo>
                <a:lnTo>
                  <a:pt x="18675" y="48041"/>
                </a:lnTo>
                <a:lnTo>
                  <a:pt x="20883" y="48041"/>
                </a:lnTo>
                <a:lnTo>
                  <a:pt x="20837" y="3093"/>
                </a:lnTo>
                <a:lnTo>
                  <a:pt x="19825" y="2623"/>
                </a:lnTo>
                <a:lnTo>
                  <a:pt x="18273" y="2036"/>
                </a:lnTo>
                <a:lnTo>
                  <a:pt x="9556" y="2036"/>
                </a:lnTo>
                <a:lnTo>
                  <a:pt x="9441" y="1644"/>
                </a:lnTo>
                <a:lnTo>
                  <a:pt x="6807" y="156"/>
                </a:lnTo>
                <a:lnTo>
                  <a:pt x="5427" y="0"/>
                </a:lnTo>
                <a:close/>
              </a:path>
              <a:path w="20954" h="50165">
                <a:moveTo>
                  <a:pt x="20883" y="48041"/>
                </a:moveTo>
                <a:lnTo>
                  <a:pt x="18675" y="48041"/>
                </a:lnTo>
                <a:lnTo>
                  <a:pt x="18836" y="48159"/>
                </a:lnTo>
                <a:lnTo>
                  <a:pt x="19629" y="48432"/>
                </a:lnTo>
                <a:lnTo>
                  <a:pt x="19974" y="48510"/>
                </a:lnTo>
                <a:lnTo>
                  <a:pt x="20883" y="48510"/>
                </a:lnTo>
                <a:lnTo>
                  <a:pt x="20883" y="48041"/>
                </a:lnTo>
                <a:close/>
              </a:path>
              <a:path w="20954" h="50165">
                <a:moveTo>
                  <a:pt x="14041" y="1096"/>
                </a:moveTo>
                <a:lnTo>
                  <a:pt x="9556" y="2036"/>
                </a:lnTo>
                <a:lnTo>
                  <a:pt x="18273" y="2036"/>
                </a:lnTo>
                <a:lnTo>
                  <a:pt x="17858" y="1879"/>
                </a:lnTo>
                <a:lnTo>
                  <a:pt x="16364" y="1487"/>
                </a:lnTo>
                <a:lnTo>
                  <a:pt x="14823" y="1175"/>
                </a:lnTo>
                <a:lnTo>
                  <a:pt x="14041" y="1096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86646" y="7590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9947" y="18438"/>
                </a:moveTo>
                <a:lnTo>
                  <a:pt x="9004" y="18438"/>
                </a:lnTo>
                <a:lnTo>
                  <a:pt x="9475" y="18484"/>
                </a:lnTo>
                <a:lnTo>
                  <a:pt x="9947" y="18438"/>
                </a:lnTo>
                <a:close/>
              </a:path>
              <a:path w="19050" h="19050">
                <a:moveTo>
                  <a:pt x="9947" y="0"/>
                </a:moveTo>
                <a:lnTo>
                  <a:pt x="0" y="8303"/>
                </a:lnTo>
                <a:lnTo>
                  <a:pt x="0" y="10181"/>
                </a:lnTo>
                <a:lnTo>
                  <a:pt x="2437" y="15426"/>
                </a:lnTo>
                <a:lnTo>
                  <a:pt x="2748" y="15781"/>
                </a:lnTo>
                <a:lnTo>
                  <a:pt x="3415" y="16365"/>
                </a:lnTo>
                <a:lnTo>
                  <a:pt x="3771" y="16640"/>
                </a:lnTo>
                <a:lnTo>
                  <a:pt x="4565" y="17155"/>
                </a:lnTo>
                <a:lnTo>
                  <a:pt x="4956" y="17350"/>
                </a:lnTo>
                <a:lnTo>
                  <a:pt x="5347" y="17579"/>
                </a:lnTo>
                <a:lnTo>
                  <a:pt x="6646" y="18049"/>
                </a:lnTo>
                <a:lnTo>
                  <a:pt x="7543" y="18289"/>
                </a:lnTo>
                <a:lnTo>
                  <a:pt x="8486" y="18438"/>
                </a:lnTo>
                <a:lnTo>
                  <a:pt x="10453" y="18438"/>
                </a:lnTo>
                <a:lnTo>
                  <a:pt x="11396" y="18289"/>
                </a:lnTo>
                <a:lnTo>
                  <a:pt x="12304" y="18049"/>
                </a:lnTo>
                <a:lnTo>
                  <a:pt x="13604" y="17579"/>
                </a:lnTo>
                <a:lnTo>
                  <a:pt x="13995" y="17350"/>
                </a:lnTo>
                <a:lnTo>
                  <a:pt x="14386" y="17155"/>
                </a:lnTo>
                <a:lnTo>
                  <a:pt x="14777" y="16881"/>
                </a:lnTo>
                <a:lnTo>
                  <a:pt x="15179" y="16640"/>
                </a:lnTo>
                <a:lnTo>
                  <a:pt x="16203" y="15781"/>
                </a:lnTo>
                <a:lnTo>
                  <a:pt x="16513" y="15426"/>
                </a:lnTo>
                <a:lnTo>
                  <a:pt x="16823" y="15117"/>
                </a:lnTo>
                <a:lnTo>
                  <a:pt x="17375" y="14407"/>
                </a:lnTo>
                <a:lnTo>
                  <a:pt x="18951" y="10181"/>
                </a:lnTo>
                <a:lnTo>
                  <a:pt x="18951" y="8303"/>
                </a:lnTo>
                <a:lnTo>
                  <a:pt x="11396" y="194"/>
                </a:lnTo>
                <a:lnTo>
                  <a:pt x="10924" y="80"/>
                </a:lnTo>
                <a:lnTo>
                  <a:pt x="9947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91798" y="8084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4323" y="0"/>
                </a:moveTo>
                <a:lnTo>
                  <a:pt x="0" y="5165"/>
                </a:lnTo>
                <a:lnTo>
                  <a:pt x="114" y="5554"/>
                </a:lnTo>
                <a:lnTo>
                  <a:pt x="4760" y="8577"/>
                </a:lnTo>
                <a:lnTo>
                  <a:pt x="5232" y="8497"/>
                </a:lnTo>
                <a:lnTo>
                  <a:pt x="8647" y="5165"/>
                </a:lnTo>
                <a:lnTo>
                  <a:pt x="8532" y="3012"/>
                </a:lnTo>
                <a:lnTo>
                  <a:pt x="43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85679" y="140788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60" h="19050">
                <a:moveTo>
                  <a:pt x="6370" y="5359"/>
                </a:moveTo>
                <a:lnTo>
                  <a:pt x="22608" y="19034"/>
                </a:lnTo>
                <a:lnTo>
                  <a:pt x="20216" y="15231"/>
                </a:lnTo>
                <a:lnTo>
                  <a:pt x="19698" y="14327"/>
                </a:lnTo>
                <a:lnTo>
                  <a:pt x="19146" y="13433"/>
                </a:lnTo>
                <a:lnTo>
                  <a:pt x="18594" y="12448"/>
                </a:lnTo>
                <a:lnTo>
                  <a:pt x="17030" y="11750"/>
                </a:lnTo>
                <a:lnTo>
                  <a:pt x="7865" y="6424"/>
                </a:lnTo>
                <a:lnTo>
                  <a:pt x="6370" y="5359"/>
                </a:lnTo>
                <a:close/>
              </a:path>
              <a:path w="22860" h="19050">
                <a:moveTo>
                  <a:pt x="0" y="0"/>
                </a:moveTo>
                <a:lnTo>
                  <a:pt x="8969" y="17579"/>
                </a:lnTo>
                <a:lnTo>
                  <a:pt x="5623" y="4775"/>
                </a:lnTo>
                <a:lnTo>
                  <a:pt x="4174" y="3676"/>
                </a:lnTo>
                <a:lnTo>
                  <a:pt x="2759" y="2508"/>
                </a:lnTo>
                <a:lnTo>
                  <a:pt x="1379" y="1294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33381" y="29861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299" y="0"/>
                </a:moveTo>
                <a:lnTo>
                  <a:pt x="251" y="6104"/>
                </a:lnTo>
                <a:lnTo>
                  <a:pt x="125" y="6424"/>
                </a:lnTo>
                <a:lnTo>
                  <a:pt x="0" y="8177"/>
                </a:lnTo>
                <a:lnTo>
                  <a:pt x="113" y="8451"/>
                </a:lnTo>
                <a:lnTo>
                  <a:pt x="309" y="8772"/>
                </a:lnTo>
                <a:lnTo>
                  <a:pt x="2666" y="9517"/>
                </a:lnTo>
                <a:lnTo>
                  <a:pt x="3218" y="9471"/>
                </a:lnTo>
                <a:lnTo>
                  <a:pt x="7651" y="7707"/>
                </a:lnTo>
                <a:lnTo>
                  <a:pt x="2551" y="7707"/>
                </a:lnTo>
                <a:lnTo>
                  <a:pt x="2080" y="7673"/>
                </a:lnTo>
                <a:lnTo>
                  <a:pt x="1562" y="7593"/>
                </a:lnTo>
                <a:lnTo>
                  <a:pt x="2606" y="5050"/>
                </a:lnTo>
                <a:lnTo>
                  <a:pt x="2701" y="4890"/>
                </a:lnTo>
                <a:lnTo>
                  <a:pt x="3057" y="4500"/>
                </a:lnTo>
                <a:lnTo>
                  <a:pt x="9308" y="4500"/>
                </a:lnTo>
                <a:lnTo>
                  <a:pt x="9213" y="4145"/>
                </a:lnTo>
                <a:lnTo>
                  <a:pt x="3023" y="2702"/>
                </a:lnTo>
                <a:lnTo>
                  <a:pt x="3853" y="1683"/>
                </a:lnTo>
                <a:lnTo>
                  <a:pt x="4311" y="1053"/>
                </a:lnTo>
                <a:lnTo>
                  <a:pt x="4267" y="435"/>
                </a:lnTo>
                <a:lnTo>
                  <a:pt x="3966" y="194"/>
                </a:lnTo>
                <a:lnTo>
                  <a:pt x="3644" y="114"/>
                </a:lnTo>
                <a:lnTo>
                  <a:pt x="3299" y="0"/>
                </a:lnTo>
                <a:close/>
              </a:path>
              <a:path w="9525" h="9525">
                <a:moveTo>
                  <a:pt x="9308" y="4500"/>
                </a:moveTo>
                <a:lnTo>
                  <a:pt x="3057" y="4500"/>
                </a:lnTo>
                <a:lnTo>
                  <a:pt x="3644" y="4890"/>
                </a:lnTo>
                <a:lnTo>
                  <a:pt x="4081" y="5245"/>
                </a:lnTo>
                <a:lnTo>
                  <a:pt x="4437" y="5634"/>
                </a:lnTo>
                <a:lnTo>
                  <a:pt x="4667" y="5955"/>
                </a:lnTo>
                <a:lnTo>
                  <a:pt x="4713" y="6974"/>
                </a:lnTo>
                <a:lnTo>
                  <a:pt x="4437" y="7283"/>
                </a:lnTo>
                <a:lnTo>
                  <a:pt x="4161" y="7444"/>
                </a:lnTo>
                <a:lnTo>
                  <a:pt x="3805" y="7593"/>
                </a:lnTo>
                <a:lnTo>
                  <a:pt x="3448" y="7673"/>
                </a:lnTo>
                <a:lnTo>
                  <a:pt x="3023" y="7707"/>
                </a:lnTo>
                <a:lnTo>
                  <a:pt x="7651" y="7707"/>
                </a:lnTo>
                <a:lnTo>
                  <a:pt x="9271" y="5634"/>
                </a:lnTo>
                <a:lnTo>
                  <a:pt x="9308" y="4500"/>
                </a:lnTo>
                <a:close/>
              </a:path>
              <a:path w="9525" h="9525">
                <a:moveTo>
                  <a:pt x="6162" y="2153"/>
                </a:moveTo>
                <a:lnTo>
                  <a:pt x="5771" y="2153"/>
                </a:lnTo>
                <a:lnTo>
                  <a:pt x="4989" y="2233"/>
                </a:lnTo>
                <a:lnTo>
                  <a:pt x="3805" y="2462"/>
                </a:lnTo>
                <a:lnTo>
                  <a:pt x="3023" y="2702"/>
                </a:lnTo>
                <a:lnTo>
                  <a:pt x="8144" y="2702"/>
                </a:lnTo>
                <a:lnTo>
                  <a:pt x="7622" y="2427"/>
                </a:lnTo>
                <a:lnTo>
                  <a:pt x="7266" y="2313"/>
                </a:lnTo>
                <a:lnTo>
                  <a:pt x="6909" y="2233"/>
                </a:lnTo>
                <a:lnTo>
                  <a:pt x="6162" y="2153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27354" y="270191"/>
            <a:ext cx="8890" cy="18415"/>
          </a:xfrm>
          <a:custGeom>
            <a:avLst/>
            <a:gdLst/>
            <a:ahLst/>
            <a:cxnLst/>
            <a:rect l="l" t="t" r="r" b="b"/>
            <a:pathLst>
              <a:path w="8889" h="18414">
                <a:moveTo>
                  <a:pt x="942" y="0"/>
                </a:moveTo>
                <a:lnTo>
                  <a:pt x="471" y="939"/>
                </a:lnTo>
                <a:lnTo>
                  <a:pt x="0" y="2038"/>
                </a:lnTo>
                <a:lnTo>
                  <a:pt x="2046" y="5634"/>
                </a:lnTo>
                <a:lnTo>
                  <a:pt x="3166" y="7833"/>
                </a:lnTo>
                <a:lnTo>
                  <a:pt x="7509" y="17969"/>
                </a:lnTo>
                <a:lnTo>
                  <a:pt x="7704" y="17774"/>
                </a:lnTo>
                <a:lnTo>
                  <a:pt x="8578" y="14842"/>
                </a:lnTo>
                <a:lnTo>
                  <a:pt x="8498" y="12689"/>
                </a:lnTo>
                <a:lnTo>
                  <a:pt x="8026" y="11349"/>
                </a:lnTo>
                <a:lnTo>
                  <a:pt x="7589" y="10261"/>
                </a:lnTo>
                <a:lnTo>
                  <a:pt x="7003" y="9196"/>
                </a:lnTo>
                <a:lnTo>
                  <a:pt x="6247" y="7638"/>
                </a:lnTo>
                <a:lnTo>
                  <a:pt x="2161" y="1763"/>
                </a:lnTo>
                <a:lnTo>
                  <a:pt x="1299" y="584"/>
                </a:lnTo>
                <a:lnTo>
                  <a:pt x="942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88808" y="102101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0" y="125"/>
                </a:moveTo>
                <a:lnTo>
                  <a:pt x="91" y="2153"/>
                </a:lnTo>
                <a:lnTo>
                  <a:pt x="195" y="5291"/>
                </a:lnTo>
                <a:lnTo>
                  <a:pt x="310" y="7993"/>
                </a:lnTo>
                <a:lnTo>
                  <a:pt x="471" y="13353"/>
                </a:lnTo>
                <a:lnTo>
                  <a:pt x="680" y="18919"/>
                </a:lnTo>
                <a:lnTo>
                  <a:pt x="889" y="26398"/>
                </a:lnTo>
                <a:lnTo>
                  <a:pt x="1000" y="29490"/>
                </a:lnTo>
                <a:lnTo>
                  <a:pt x="1057" y="31872"/>
                </a:lnTo>
                <a:lnTo>
                  <a:pt x="2748" y="31712"/>
                </a:lnTo>
                <a:lnTo>
                  <a:pt x="2552" y="31093"/>
                </a:lnTo>
                <a:lnTo>
                  <a:pt x="2357" y="30818"/>
                </a:lnTo>
                <a:lnTo>
                  <a:pt x="2196" y="30773"/>
                </a:lnTo>
                <a:lnTo>
                  <a:pt x="3150" y="30383"/>
                </a:lnTo>
                <a:lnTo>
                  <a:pt x="4093" y="30074"/>
                </a:lnTo>
                <a:lnTo>
                  <a:pt x="4990" y="29833"/>
                </a:lnTo>
                <a:lnTo>
                  <a:pt x="6681" y="29559"/>
                </a:lnTo>
                <a:lnTo>
                  <a:pt x="8256" y="29490"/>
                </a:lnTo>
                <a:lnTo>
                  <a:pt x="13205" y="29490"/>
                </a:lnTo>
                <a:lnTo>
                  <a:pt x="13569" y="26398"/>
                </a:lnTo>
                <a:lnTo>
                  <a:pt x="14903" y="1534"/>
                </a:lnTo>
                <a:lnTo>
                  <a:pt x="7313" y="1534"/>
                </a:lnTo>
                <a:lnTo>
                  <a:pt x="5381" y="1454"/>
                </a:lnTo>
                <a:lnTo>
                  <a:pt x="4438" y="1339"/>
                </a:lnTo>
                <a:lnTo>
                  <a:pt x="3541" y="1179"/>
                </a:lnTo>
                <a:lnTo>
                  <a:pt x="1724" y="710"/>
                </a:lnTo>
                <a:lnTo>
                  <a:pt x="862" y="435"/>
                </a:lnTo>
                <a:lnTo>
                  <a:pt x="0" y="125"/>
                </a:lnTo>
                <a:close/>
              </a:path>
              <a:path w="15239" h="32385">
                <a:moveTo>
                  <a:pt x="2256" y="30748"/>
                </a:moveTo>
                <a:close/>
              </a:path>
              <a:path w="15239" h="32385">
                <a:moveTo>
                  <a:pt x="13205" y="29490"/>
                </a:moveTo>
                <a:lnTo>
                  <a:pt x="8256" y="29490"/>
                </a:lnTo>
                <a:lnTo>
                  <a:pt x="9004" y="29524"/>
                </a:lnTo>
                <a:lnTo>
                  <a:pt x="9671" y="29604"/>
                </a:lnTo>
                <a:lnTo>
                  <a:pt x="10924" y="29833"/>
                </a:lnTo>
                <a:lnTo>
                  <a:pt x="11476" y="29959"/>
                </a:lnTo>
                <a:lnTo>
                  <a:pt x="12419" y="30234"/>
                </a:lnTo>
                <a:lnTo>
                  <a:pt x="13086" y="30498"/>
                </a:lnTo>
                <a:lnTo>
                  <a:pt x="13205" y="29490"/>
                </a:lnTo>
                <a:close/>
              </a:path>
              <a:path w="15239" h="32385">
                <a:moveTo>
                  <a:pt x="14903" y="0"/>
                </a:moveTo>
                <a:lnTo>
                  <a:pt x="7313" y="1534"/>
                </a:lnTo>
                <a:lnTo>
                  <a:pt x="14903" y="1534"/>
                </a:lnTo>
                <a:lnTo>
                  <a:pt x="1490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93184" y="106877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3720" y="0"/>
                </a:moveTo>
                <a:lnTo>
                  <a:pt x="0" y="3962"/>
                </a:lnTo>
                <a:lnTo>
                  <a:pt x="144" y="4351"/>
                </a:lnTo>
                <a:lnTo>
                  <a:pt x="339" y="4707"/>
                </a:lnTo>
                <a:lnTo>
                  <a:pt x="339" y="6505"/>
                </a:lnTo>
                <a:lnTo>
                  <a:pt x="1914" y="8108"/>
                </a:lnTo>
                <a:lnTo>
                  <a:pt x="2547" y="7879"/>
                </a:lnTo>
                <a:lnTo>
                  <a:pt x="3214" y="7799"/>
                </a:lnTo>
                <a:lnTo>
                  <a:pt x="6403" y="5600"/>
                </a:lnTo>
                <a:lnTo>
                  <a:pt x="6353" y="4351"/>
                </a:lnTo>
                <a:lnTo>
                  <a:pt x="6179" y="3916"/>
                </a:lnTo>
                <a:lnTo>
                  <a:pt x="6008" y="3607"/>
                </a:lnTo>
                <a:lnTo>
                  <a:pt x="5962" y="1809"/>
                </a:lnTo>
                <a:lnTo>
                  <a:pt x="5801" y="1408"/>
                </a:lnTo>
                <a:lnTo>
                  <a:pt x="5571" y="1019"/>
                </a:lnTo>
                <a:lnTo>
                  <a:pt x="5215" y="710"/>
                </a:lnTo>
                <a:lnTo>
                  <a:pt x="5065" y="549"/>
                </a:lnTo>
                <a:lnTo>
                  <a:pt x="4511" y="240"/>
                </a:lnTo>
                <a:lnTo>
                  <a:pt x="4318" y="160"/>
                </a:lnTo>
                <a:lnTo>
                  <a:pt x="3720" y="0"/>
                </a:lnTo>
                <a:close/>
              </a:path>
              <a:path w="6985" h="8255">
                <a:moveTo>
                  <a:pt x="4858" y="7799"/>
                </a:moveTo>
                <a:lnTo>
                  <a:pt x="3524" y="7799"/>
                </a:lnTo>
                <a:lnTo>
                  <a:pt x="3846" y="7833"/>
                </a:lnTo>
                <a:lnTo>
                  <a:pt x="4467" y="7993"/>
                </a:lnTo>
                <a:lnTo>
                  <a:pt x="4858" y="77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93684" y="118433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80" y="1603"/>
                </a:moveTo>
                <a:lnTo>
                  <a:pt x="3104" y="5359"/>
                </a:lnTo>
                <a:lnTo>
                  <a:pt x="3415" y="5325"/>
                </a:lnTo>
                <a:lnTo>
                  <a:pt x="6465" y="2508"/>
                </a:lnTo>
                <a:lnTo>
                  <a:pt x="1805" y="2508"/>
                </a:lnTo>
                <a:lnTo>
                  <a:pt x="1494" y="2427"/>
                </a:lnTo>
                <a:lnTo>
                  <a:pt x="908" y="2233"/>
                </a:lnTo>
                <a:lnTo>
                  <a:pt x="632" y="2072"/>
                </a:lnTo>
                <a:lnTo>
                  <a:pt x="80" y="1603"/>
                </a:lnTo>
                <a:close/>
              </a:path>
              <a:path w="6985" h="5714">
                <a:moveTo>
                  <a:pt x="5703" y="0"/>
                </a:moveTo>
                <a:lnTo>
                  <a:pt x="2748" y="2508"/>
                </a:lnTo>
                <a:lnTo>
                  <a:pt x="6465" y="2508"/>
                </a:lnTo>
                <a:lnTo>
                  <a:pt x="6345" y="1019"/>
                </a:lnTo>
                <a:lnTo>
                  <a:pt x="6249" y="778"/>
                </a:lnTo>
                <a:lnTo>
                  <a:pt x="6048" y="389"/>
                </a:lnTo>
                <a:lnTo>
                  <a:pt x="5899" y="194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93052" y="114676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3622" y="0"/>
                </a:moveTo>
                <a:lnTo>
                  <a:pt x="0" y="4145"/>
                </a:lnTo>
                <a:lnTo>
                  <a:pt x="114" y="4455"/>
                </a:lnTo>
                <a:lnTo>
                  <a:pt x="3380" y="6264"/>
                </a:lnTo>
                <a:lnTo>
                  <a:pt x="4013" y="6104"/>
                </a:lnTo>
                <a:lnTo>
                  <a:pt x="6372" y="3596"/>
                </a:lnTo>
                <a:lnTo>
                  <a:pt x="6290" y="1832"/>
                </a:lnTo>
                <a:lnTo>
                  <a:pt x="3622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92902" y="124033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3806" y="0"/>
                </a:moveTo>
                <a:lnTo>
                  <a:pt x="0" y="4260"/>
                </a:lnTo>
                <a:lnTo>
                  <a:pt x="149" y="4695"/>
                </a:lnTo>
                <a:lnTo>
                  <a:pt x="344" y="5084"/>
                </a:lnTo>
                <a:lnTo>
                  <a:pt x="292" y="6493"/>
                </a:lnTo>
                <a:lnTo>
                  <a:pt x="390" y="6928"/>
                </a:lnTo>
                <a:lnTo>
                  <a:pt x="540" y="7283"/>
                </a:lnTo>
                <a:lnTo>
                  <a:pt x="977" y="7867"/>
                </a:lnTo>
                <a:lnTo>
                  <a:pt x="2391" y="7627"/>
                </a:lnTo>
                <a:lnTo>
                  <a:pt x="3771" y="7558"/>
                </a:lnTo>
                <a:lnTo>
                  <a:pt x="6290" y="7558"/>
                </a:lnTo>
                <a:lnTo>
                  <a:pt x="6715" y="6928"/>
                </a:lnTo>
                <a:lnTo>
                  <a:pt x="6911" y="6493"/>
                </a:lnTo>
                <a:lnTo>
                  <a:pt x="7037" y="6024"/>
                </a:lnTo>
                <a:lnTo>
                  <a:pt x="6911" y="4260"/>
                </a:lnTo>
                <a:lnTo>
                  <a:pt x="6715" y="3870"/>
                </a:lnTo>
                <a:lnTo>
                  <a:pt x="6761" y="2427"/>
                </a:lnTo>
                <a:lnTo>
                  <a:pt x="6600" y="1958"/>
                </a:lnTo>
                <a:lnTo>
                  <a:pt x="6405" y="1523"/>
                </a:lnTo>
                <a:lnTo>
                  <a:pt x="6129" y="1133"/>
                </a:lnTo>
                <a:lnTo>
                  <a:pt x="5968" y="973"/>
                </a:lnTo>
                <a:lnTo>
                  <a:pt x="5818" y="778"/>
                </a:lnTo>
                <a:lnTo>
                  <a:pt x="5611" y="618"/>
                </a:lnTo>
                <a:lnTo>
                  <a:pt x="5381" y="503"/>
                </a:lnTo>
                <a:lnTo>
                  <a:pt x="5105" y="309"/>
                </a:lnTo>
                <a:lnTo>
                  <a:pt x="4795" y="194"/>
                </a:lnTo>
                <a:lnTo>
                  <a:pt x="4162" y="34"/>
                </a:lnTo>
                <a:lnTo>
                  <a:pt x="3806" y="0"/>
                </a:lnTo>
                <a:close/>
              </a:path>
              <a:path w="7620" h="8255">
                <a:moveTo>
                  <a:pt x="6290" y="7558"/>
                </a:moveTo>
                <a:lnTo>
                  <a:pt x="3771" y="7558"/>
                </a:lnTo>
                <a:lnTo>
                  <a:pt x="5577" y="7673"/>
                </a:lnTo>
                <a:lnTo>
                  <a:pt x="6129" y="7753"/>
                </a:lnTo>
                <a:lnTo>
                  <a:pt x="6290" y="755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47271" y="213554"/>
            <a:ext cx="298450" cy="359410"/>
          </a:xfrm>
          <a:custGeom>
            <a:avLst/>
            <a:gdLst/>
            <a:ahLst/>
            <a:cxnLst/>
            <a:rect l="l" t="t" r="r" b="b"/>
            <a:pathLst>
              <a:path w="298450" h="359409">
                <a:moveTo>
                  <a:pt x="143975" y="340360"/>
                </a:moveTo>
                <a:lnTo>
                  <a:pt x="139134" y="340360"/>
                </a:lnTo>
                <a:lnTo>
                  <a:pt x="140238" y="341630"/>
                </a:lnTo>
                <a:lnTo>
                  <a:pt x="141227" y="341630"/>
                </a:lnTo>
                <a:lnTo>
                  <a:pt x="142998" y="344170"/>
                </a:lnTo>
                <a:lnTo>
                  <a:pt x="143780" y="345440"/>
                </a:lnTo>
                <a:lnTo>
                  <a:pt x="144481" y="345440"/>
                </a:lnTo>
                <a:lnTo>
                  <a:pt x="145114" y="346710"/>
                </a:lnTo>
                <a:lnTo>
                  <a:pt x="145700" y="347980"/>
                </a:lnTo>
                <a:lnTo>
                  <a:pt x="146689" y="350520"/>
                </a:lnTo>
                <a:lnTo>
                  <a:pt x="147115" y="350520"/>
                </a:lnTo>
                <a:lnTo>
                  <a:pt x="147828" y="353060"/>
                </a:lnTo>
                <a:lnTo>
                  <a:pt x="148104" y="354330"/>
                </a:lnTo>
                <a:lnTo>
                  <a:pt x="148541" y="355600"/>
                </a:lnTo>
                <a:lnTo>
                  <a:pt x="148851" y="356870"/>
                </a:lnTo>
                <a:lnTo>
                  <a:pt x="149127" y="359410"/>
                </a:lnTo>
                <a:lnTo>
                  <a:pt x="149323" y="358140"/>
                </a:lnTo>
                <a:lnTo>
                  <a:pt x="149518" y="356870"/>
                </a:lnTo>
                <a:lnTo>
                  <a:pt x="149829" y="355600"/>
                </a:lnTo>
                <a:lnTo>
                  <a:pt x="150024" y="354330"/>
                </a:lnTo>
                <a:lnTo>
                  <a:pt x="149162" y="354330"/>
                </a:lnTo>
                <a:lnTo>
                  <a:pt x="149047" y="353060"/>
                </a:lnTo>
                <a:lnTo>
                  <a:pt x="148851" y="351790"/>
                </a:lnTo>
                <a:lnTo>
                  <a:pt x="148541" y="350520"/>
                </a:lnTo>
                <a:lnTo>
                  <a:pt x="148138" y="349250"/>
                </a:lnTo>
                <a:lnTo>
                  <a:pt x="147552" y="346710"/>
                </a:lnTo>
                <a:lnTo>
                  <a:pt x="147195" y="346710"/>
                </a:lnTo>
                <a:lnTo>
                  <a:pt x="146804" y="345440"/>
                </a:lnTo>
                <a:lnTo>
                  <a:pt x="146333" y="344170"/>
                </a:lnTo>
                <a:lnTo>
                  <a:pt x="145827" y="342900"/>
                </a:lnTo>
                <a:lnTo>
                  <a:pt x="145275" y="342900"/>
                </a:lnTo>
                <a:lnTo>
                  <a:pt x="144642" y="341630"/>
                </a:lnTo>
                <a:lnTo>
                  <a:pt x="143975" y="340360"/>
                </a:lnTo>
                <a:close/>
              </a:path>
              <a:path w="298450" h="359409">
                <a:moveTo>
                  <a:pt x="159189" y="340360"/>
                </a:moveTo>
                <a:lnTo>
                  <a:pt x="154394" y="340360"/>
                </a:lnTo>
                <a:lnTo>
                  <a:pt x="153681" y="341630"/>
                </a:lnTo>
                <a:lnTo>
                  <a:pt x="153060" y="342900"/>
                </a:lnTo>
                <a:lnTo>
                  <a:pt x="152508" y="342900"/>
                </a:lnTo>
                <a:lnTo>
                  <a:pt x="151990" y="344170"/>
                </a:lnTo>
                <a:lnTo>
                  <a:pt x="150771" y="346710"/>
                </a:lnTo>
                <a:lnTo>
                  <a:pt x="150231" y="349250"/>
                </a:lnTo>
                <a:lnTo>
                  <a:pt x="149794" y="350520"/>
                </a:lnTo>
                <a:lnTo>
                  <a:pt x="149518" y="351790"/>
                </a:lnTo>
                <a:lnTo>
                  <a:pt x="149323" y="353060"/>
                </a:lnTo>
                <a:lnTo>
                  <a:pt x="149208" y="354330"/>
                </a:lnTo>
                <a:lnTo>
                  <a:pt x="150024" y="354330"/>
                </a:lnTo>
                <a:lnTo>
                  <a:pt x="150541" y="353060"/>
                </a:lnTo>
                <a:lnTo>
                  <a:pt x="150852" y="351790"/>
                </a:lnTo>
                <a:lnTo>
                  <a:pt x="151208" y="350520"/>
                </a:lnTo>
                <a:lnTo>
                  <a:pt x="151645" y="350520"/>
                </a:lnTo>
                <a:lnTo>
                  <a:pt x="152623" y="347980"/>
                </a:lnTo>
                <a:lnTo>
                  <a:pt x="153209" y="346710"/>
                </a:lnTo>
                <a:lnTo>
                  <a:pt x="153888" y="345440"/>
                </a:lnTo>
                <a:lnTo>
                  <a:pt x="154589" y="345440"/>
                </a:lnTo>
                <a:lnTo>
                  <a:pt x="155337" y="344170"/>
                </a:lnTo>
                <a:lnTo>
                  <a:pt x="156199" y="342900"/>
                </a:lnTo>
                <a:lnTo>
                  <a:pt x="157108" y="341630"/>
                </a:lnTo>
                <a:lnTo>
                  <a:pt x="158131" y="341630"/>
                </a:lnTo>
                <a:lnTo>
                  <a:pt x="159189" y="340360"/>
                </a:lnTo>
                <a:close/>
              </a:path>
              <a:path w="298450" h="359409">
                <a:moveTo>
                  <a:pt x="141503" y="337820"/>
                </a:moveTo>
                <a:lnTo>
                  <a:pt x="133947" y="337820"/>
                </a:lnTo>
                <a:lnTo>
                  <a:pt x="135408" y="339090"/>
                </a:lnTo>
                <a:lnTo>
                  <a:pt x="136742" y="339090"/>
                </a:lnTo>
                <a:lnTo>
                  <a:pt x="137995" y="340360"/>
                </a:lnTo>
                <a:lnTo>
                  <a:pt x="143228" y="340360"/>
                </a:lnTo>
                <a:lnTo>
                  <a:pt x="142400" y="339090"/>
                </a:lnTo>
                <a:lnTo>
                  <a:pt x="141503" y="337820"/>
                </a:lnTo>
                <a:close/>
              </a:path>
              <a:path w="298450" h="359409">
                <a:moveTo>
                  <a:pt x="164376" y="337820"/>
                </a:moveTo>
                <a:lnTo>
                  <a:pt x="156832" y="337820"/>
                </a:lnTo>
                <a:lnTo>
                  <a:pt x="155969" y="339090"/>
                </a:lnTo>
                <a:lnTo>
                  <a:pt x="155141" y="340360"/>
                </a:lnTo>
                <a:lnTo>
                  <a:pt x="160374" y="340360"/>
                </a:lnTo>
                <a:lnTo>
                  <a:pt x="161627" y="339090"/>
                </a:lnTo>
                <a:lnTo>
                  <a:pt x="162961" y="339090"/>
                </a:lnTo>
                <a:lnTo>
                  <a:pt x="164376" y="337820"/>
                </a:lnTo>
                <a:close/>
              </a:path>
              <a:path w="298450" h="359409">
                <a:moveTo>
                  <a:pt x="134499" y="334010"/>
                </a:moveTo>
                <a:lnTo>
                  <a:pt x="43365" y="334009"/>
                </a:lnTo>
                <a:lnTo>
                  <a:pt x="45492" y="335279"/>
                </a:lnTo>
                <a:lnTo>
                  <a:pt x="49230" y="336549"/>
                </a:lnTo>
                <a:lnTo>
                  <a:pt x="53473" y="336549"/>
                </a:lnTo>
                <a:lnTo>
                  <a:pt x="55750" y="337819"/>
                </a:lnTo>
                <a:lnTo>
                  <a:pt x="140560" y="337820"/>
                </a:lnTo>
                <a:lnTo>
                  <a:pt x="139490" y="336550"/>
                </a:lnTo>
                <a:lnTo>
                  <a:pt x="138386" y="335280"/>
                </a:lnTo>
                <a:lnTo>
                  <a:pt x="135879" y="335280"/>
                </a:lnTo>
                <a:lnTo>
                  <a:pt x="134499" y="334010"/>
                </a:lnTo>
                <a:close/>
              </a:path>
              <a:path w="298450" h="359409">
                <a:moveTo>
                  <a:pt x="250910" y="335280"/>
                </a:moveTo>
                <a:lnTo>
                  <a:pt x="159971" y="335280"/>
                </a:lnTo>
                <a:lnTo>
                  <a:pt x="158833" y="336550"/>
                </a:lnTo>
                <a:lnTo>
                  <a:pt x="157809" y="337820"/>
                </a:lnTo>
                <a:lnTo>
                  <a:pt x="242573" y="337820"/>
                </a:lnTo>
                <a:lnTo>
                  <a:pt x="243206" y="336550"/>
                </a:lnTo>
                <a:lnTo>
                  <a:pt x="249105" y="336550"/>
                </a:lnTo>
                <a:lnTo>
                  <a:pt x="250910" y="335280"/>
                </a:lnTo>
                <a:close/>
              </a:path>
              <a:path w="298450" h="359409">
                <a:moveTo>
                  <a:pt x="254958" y="334010"/>
                </a:moveTo>
                <a:lnTo>
                  <a:pt x="163824" y="334010"/>
                </a:lnTo>
                <a:lnTo>
                  <a:pt x="162455" y="335280"/>
                </a:lnTo>
                <a:lnTo>
                  <a:pt x="252877" y="335280"/>
                </a:lnTo>
                <a:lnTo>
                  <a:pt x="254958" y="334010"/>
                </a:lnTo>
                <a:close/>
              </a:path>
              <a:path w="298450" h="359409">
                <a:moveTo>
                  <a:pt x="51035" y="331469"/>
                </a:moveTo>
                <a:lnTo>
                  <a:pt x="36442" y="331469"/>
                </a:lnTo>
                <a:lnTo>
                  <a:pt x="38845" y="332739"/>
                </a:lnTo>
                <a:lnTo>
                  <a:pt x="41168" y="334009"/>
                </a:lnTo>
                <a:lnTo>
                  <a:pt x="59050" y="334009"/>
                </a:lnTo>
                <a:lnTo>
                  <a:pt x="55669" y="332739"/>
                </a:lnTo>
                <a:lnTo>
                  <a:pt x="54301" y="332739"/>
                </a:lnTo>
                <a:lnTo>
                  <a:pt x="51035" y="331469"/>
                </a:lnTo>
                <a:close/>
              </a:path>
              <a:path w="298450" h="359409">
                <a:moveTo>
                  <a:pt x="261881" y="331470"/>
                </a:moveTo>
                <a:lnTo>
                  <a:pt x="247334" y="331470"/>
                </a:lnTo>
                <a:lnTo>
                  <a:pt x="244034" y="332740"/>
                </a:lnTo>
                <a:lnTo>
                  <a:pt x="241515" y="332740"/>
                </a:lnTo>
                <a:lnTo>
                  <a:pt x="239319" y="334010"/>
                </a:lnTo>
                <a:lnTo>
                  <a:pt x="257166" y="334010"/>
                </a:lnTo>
                <a:lnTo>
                  <a:pt x="259489" y="332740"/>
                </a:lnTo>
                <a:lnTo>
                  <a:pt x="261881" y="331470"/>
                </a:lnTo>
                <a:close/>
              </a:path>
              <a:path w="298450" h="359409">
                <a:moveTo>
                  <a:pt x="298174" y="0"/>
                </a:moveTo>
                <a:lnTo>
                  <a:pt x="0" y="0"/>
                </a:lnTo>
                <a:lnTo>
                  <a:pt x="0" y="283209"/>
                </a:lnTo>
                <a:lnTo>
                  <a:pt x="390" y="288289"/>
                </a:lnTo>
                <a:lnTo>
                  <a:pt x="6175" y="306069"/>
                </a:lnTo>
                <a:lnTo>
                  <a:pt x="7980" y="309879"/>
                </a:lnTo>
                <a:lnTo>
                  <a:pt x="18870" y="321309"/>
                </a:lnTo>
                <a:lnTo>
                  <a:pt x="21354" y="323849"/>
                </a:lnTo>
                <a:lnTo>
                  <a:pt x="23827" y="325119"/>
                </a:lnTo>
                <a:lnTo>
                  <a:pt x="26380" y="326389"/>
                </a:lnTo>
                <a:lnTo>
                  <a:pt x="28933" y="328929"/>
                </a:lnTo>
                <a:lnTo>
                  <a:pt x="33969" y="331469"/>
                </a:lnTo>
                <a:lnTo>
                  <a:pt x="47102" y="331469"/>
                </a:lnTo>
                <a:lnTo>
                  <a:pt x="44975" y="330199"/>
                </a:lnTo>
                <a:lnTo>
                  <a:pt x="42732" y="328929"/>
                </a:lnTo>
                <a:lnTo>
                  <a:pt x="40421" y="328929"/>
                </a:lnTo>
                <a:lnTo>
                  <a:pt x="38063" y="327659"/>
                </a:lnTo>
                <a:lnTo>
                  <a:pt x="25828" y="321309"/>
                </a:lnTo>
                <a:lnTo>
                  <a:pt x="23470" y="318769"/>
                </a:lnTo>
                <a:lnTo>
                  <a:pt x="21147" y="317499"/>
                </a:lnTo>
                <a:lnTo>
                  <a:pt x="7198" y="294639"/>
                </a:lnTo>
                <a:lnTo>
                  <a:pt x="6290" y="292099"/>
                </a:lnTo>
                <a:lnTo>
                  <a:pt x="5657" y="287019"/>
                </a:lnTo>
                <a:lnTo>
                  <a:pt x="5266" y="283209"/>
                </a:lnTo>
                <a:lnTo>
                  <a:pt x="5266" y="5080"/>
                </a:lnTo>
                <a:lnTo>
                  <a:pt x="298174" y="5080"/>
                </a:lnTo>
                <a:lnTo>
                  <a:pt x="298174" y="0"/>
                </a:lnTo>
                <a:close/>
              </a:path>
              <a:path w="298450" h="359409">
                <a:moveTo>
                  <a:pt x="298174" y="5080"/>
                </a:moveTo>
                <a:lnTo>
                  <a:pt x="292942" y="5080"/>
                </a:lnTo>
                <a:lnTo>
                  <a:pt x="292942" y="275590"/>
                </a:lnTo>
                <a:lnTo>
                  <a:pt x="293103" y="283210"/>
                </a:lnTo>
                <a:lnTo>
                  <a:pt x="292712" y="288290"/>
                </a:lnTo>
                <a:lnTo>
                  <a:pt x="292033" y="292100"/>
                </a:lnTo>
                <a:lnTo>
                  <a:pt x="291136" y="294640"/>
                </a:lnTo>
                <a:lnTo>
                  <a:pt x="289998" y="298450"/>
                </a:lnTo>
                <a:lnTo>
                  <a:pt x="274899" y="318770"/>
                </a:lnTo>
                <a:lnTo>
                  <a:pt x="272495" y="321310"/>
                </a:lnTo>
                <a:lnTo>
                  <a:pt x="270103" y="322580"/>
                </a:lnTo>
                <a:lnTo>
                  <a:pt x="262709" y="326390"/>
                </a:lnTo>
                <a:lnTo>
                  <a:pt x="257914" y="328930"/>
                </a:lnTo>
                <a:lnTo>
                  <a:pt x="255591" y="328930"/>
                </a:lnTo>
                <a:lnTo>
                  <a:pt x="253348" y="330200"/>
                </a:lnTo>
                <a:lnTo>
                  <a:pt x="251232" y="331470"/>
                </a:lnTo>
                <a:lnTo>
                  <a:pt x="264365" y="331470"/>
                </a:lnTo>
                <a:lnTo>
                  <a:pt x="266872" y="330200"/>
                </a:lnTo>
                <a:lnTo>
                  <a:pt x="269436" y="328930"/>
                </a:lnTo>
                <a:lnTo>
                  <a:pt x="271943" y="326390"/>
                </a:lnTo>
                <a:lnTo>
                  <a:pt x="274508" y="325120"/>
                </a:lnTo>
                <a:lnTo>
                  <a:pt x="277015" y="323850"/>
                </a:lnTo>
                <a:lnTo>
                  <a:pt x="279453" y="321310"/>
                </a:lnTo>
                <a:lnTo>
                  <a:pt x="281856" y="320040"/>
                </a:lnTo>
                <a:lnTo>
                  <a:pt x="284179" y="317500"/>
                </a:lnTo>
                <a:lnTo>
                  <a:pt x="286375" y="314960"/>
                </a:lnTo>
                <a:lnTo>
                  <a:pt x="288457" y="312420"/>
                </a:lnTo>
                <a:lnTo>
                  <a:pt x="290389" y="309880"/>
                </a:lnTo>
                <a:lnTo>
                  <a:pt x="292160" y="306070"/>
                </a:lnTo>
                <a:lnTo>
                  <a:pt x="293724" y="303530"/>
                </a:lnTo>
                <a:lnTo>
                  <a:pt x="298324" y="283210"/>
                </a:lnTo>
                <a:lnTo>
                  <a:pt x="298255" y="275590"/>
                </a:lnTo>
                <a:lnTo>
                  <a:pt x="298174" y="508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686" name="object 68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28356841"/>
              </p:ext>
            </p:extLst>
          </p:nvPr>
        </p:nvGraphicFramePr>
        <p:xfrm>
          <a:off x="141922" y="1406397"/>
          <a:ext cx="8884283" cy="166256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69638"/>
                <a:gridCol w="4176464"/>
                <a:gridCol w="576064"/>
                <a:gridCol w="648072"/>
                <a:gridCol w="572471"/>
                <a:gridCol w="569594"/>
                <a:gridCol w="647700"/>
                <a:gridCol w="618490"/>
                <a:gridCol w="605790"/>
              </a:tblGrid>
              <a:tr h="218439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30175" marR="121285" indent="17780">
                        <a:lnSpc>
                          <a:spcPts val="1090"/>
                        </a:lnSpc>
                        <a:spcBef>
                          <a:spcPts val="720"/>
                        </a:spcBef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№ 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п/п</a:t>
                      </a: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90625">
                        <a:lnSpc>
                          <a:spcPct val="100000"/>
                        </a:lnSpc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Наименование</a:t>
                      </a:r>
                      <a:r>
                        <a:rPr sz="1100" spc="1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показателя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2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5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2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18439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0129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1526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6700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1651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345439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 marR="100330" indent="93980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sz="1100" spc="-5" dirty="0" smtClean="0">
                          <a:latin typeface="Arial" pitchFamily="34" charset="0"/>
                          <a:cs typeface="Arial" pitchFamily="34" charset="0"/>
                        </a:rPr>
                        <a:t>01.04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8590" marR="140970" indent="93980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sz="1100" spc="-5" dirty="0" smtClean="0">
                          <a:latin typeface="Arial" pitchFamily="34" charset="0"/>
                          <a:cs typeface="Arial" pitchFamily="34" charset="0"/>
                        </a:rPr>
                        <a:t>01.07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4620" marR="126364" indent="93980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sz="1100" spc="-5" dirty="0" smtClean="0">
                          <a:latin typeface="Arial" pitchFamily="34" charset="0"/>
                          <a:cs typeface="Arial" pitchFamily="34" charset="0"/>
                        </a:rPr>
                        <a:t>01.10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8270" marR="118745" indent="94615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5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sz="1100" dirty="0" smtClean="0">
                          <a:latin typeface="Arial" pitchFamily="34" charset="0"/>
                          <a:cs typeface="Arial" pitchFamily="34" charset="0"/>
                        </a:rPr>
                        <a:t>01.12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670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613546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72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Количество общеобразовательных организаций, в которых внедрена целевая модель цифровой образовательной среды, единиц</a:t>
                      </a:r>
                      <a:endParaRPr sz="1100" dirty="0">
                        <a:solidFill>
                          <a:srgbClr val="FF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smtClean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0*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0*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2*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2*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687" name="object 687"/>
          <p:cNvSpPr txBox="1">
            <a:spLocks noGrp="1"/>
          </p:cNvSpPr>
          <p:nvPr>
            <p:ph type="title"/>
          </p:nvPr>
        </p:nvSpPr>
        <p:spPr>
          <a:xfrm>
            <a:off x="2334005" y="85725"/>
            <a:ext cx="5052695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403860" algn="ctr">
              <a:lnSpc>
                <a:spcPct val="100000"/>
              </a:lnSpc>
              <a:spcBef>
                <a:spcPts val="95"/>
              </a:spcBef>
              <a:tabLst>
                <a:tab pos="2137410" algn="l"/>
                <a:tab pos="4521835" algn="l"/>
              </a:tabLst>
            </a:pPr>
            <a:r>
              <a:rPr spc="-10" dirty="0"/>
              <a:t>НАЦИОНАЛЬНЫЙ</a:t>
            </a:r>
            <a:r>
              <a:rPr spc="65" dirty="0"/>
              <a:t> </a:t>
            </a:r>
            <a:r>
              <a:rPr spc="-5" dirty="0"/>
              <a:t>ПРОЕКТ</a:t>
            </a:r>
            <a:r>
              <a:rPr spc="10" dirty="0"/>
              <a:t> </a:t>
            </a:r>
            <a:r>
              <a:rPr spc="-10" dirty="0" smtClean="0"/>
              <a:t>«</a:t>
            </a:r>
            <a:r>
              <a:rPr lang="ru-RU" spc="-10" dirty="0" smtClean="0">
                <a:uFill>
                  <a:solidFill>
                    <a:srgbClr val="FEFEFE"/>
                  </a:solidFill>
                </a:uFill>
              </a:rPr>
              <a:t>ОБРАЗОВАНИЕ</a:t>
            </a:r>
            <a:r>
              <a:rPr spc="-10" dirty="0" smtClean="0"/>
              <a:t>»  </a:t>
            </a:r>
            <a:r>
              <a:rPr lang="ru-RU" spc="-5" dirty="0" err="1" smtClean="0"/>
              <a:t>м.р</a:t>
            </a:r>
            <a:r>
              <a:rPr lang="ru-RU" spc="-5" dirty="0" smtClean="0"/>
              <a:t>. Волжский Самарской области</a:t>
            </a:r>
            <a:endParaRPr spc="-10" dirty="0"/>
          </a:p>
        </p:txBody>
      </p:sp>
      <p:sp>
        <p:nvSpPr>
          <p:cNvPr id="688" name="object 688"/>
          <p:cNvSpPr/>
          <p:nvPr/>
        </p:nvSpPr>
        <p:spPr>
          <a:xfrm>
            <a:off x="0" y="6525350"/>
            <a:ext cx="9144000" cy="9524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 txBox="1"/>
          <p:nvPr/>
        </p:nvSpPr>
        <p:spPr>
          <a:xfrm>
            <a:off x="2086482" y="908954"/>
            <a:ext cx="5762118" cy="39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1. </a:t>
            </a:r>
            <a:r>
              <a:rPr sz="1200" b="1" spc="-10" dirty="0">
                <a:latin typeface="Arial"/>
                <a:cs typeface="Arial"/>
              </a:rPr>
              <a:t>ДОСТИЖЕНИЕ </a:t>
            </a:r>
            <a:r>
              <a:rPr sz="1200" b="1" spc="-5" dirty="0">
                <a:latin typeface="Arial"/>
                <a:cs typeface="Arial"/>
              </a:rPr>
              <a:t>ЦЕЛЕВЫХ </a:t>
            </a:r>
            <a:r>
              <a:rPr sz="1200" b="1" spc="-10" dirty="0">
                <a:latin typeface="Arial"/>
                <a:cs typeface="Arial"/>
              </a:rPr>
              <a:t>ПОКАЗАТЕЛЕЙ </a:t>
            </a:r>
            <a:r>
              <a:rPr sz="1200" b="1" dirty="0">
                <a:latin typeface="Arial"/>
                <a:cs typeface="Arial"/>
              </a:rPr>
              <a:t>В </a:t>
            </a:r>
            <a:r>
              <a:rPr sz="1200" b="1" spc="-5" dirty="0">
                <a:latin typeface="Arial"/>
                <a:cs typeface="Arial"/>
              </a:rPr>
              <a:t>2019-2020</a:t>
            </a:r>
            <a:r>
              <a:rPr sz="1200" b="1" spc="114" dirty="0">
                <a:latin typeface="Arial"/>
                <a:cs typeface="Arial"/>
              </a:rPr>
              <a:t> </a:t>
            </a:r>
            <a:r>
              <a:rPr sz="1200" b="1" spc="-10" dirty="0" smtClean="0">
                <a:latin typeface="Arial"/>
                <a:cs typeface="Arial"/>
              </a:rPr>
              <a:t>ГОДА</a:t>
            </a:r>
            <a:r>
              <a:rPr lang="ru-RU" sz="1200" b="1" spc="-10" dirty="0">
                <a:latin typeface="Arial"/>
                <a:cs typeface="Arial"/>
              </a:rPr>
              <a:t>Х</a:t>
            </a:r>
            <a:endParaRPr lang="ru-RU" sz="1200" b="1" spc="-10" dirty="0" smtClean="0">
              <a:latin typeface="Arial"/>
              <a:cs typeface="Arial"/>
            </a:endParaRPr>
          </a:p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lang="ru-RU" sz="1200" b="1" dirty="0" smtClean="0"/>
              <a:t>Федеральный </a:t>
            </a:r>
            <a:r>
              <a:rPr lang="ru-RU" sz="1200" b="1" dirty="0"/>
              <a:t>проект «Цифровая образовательная среда</a:t>
            </a:r>
            <a:r>
              <a:rPr lang="ru-RU" sz="1200" b="1" dirty="0" smtClean="0"/>
              <a:t>»</a:t>
            </a:r>
            <a:r>
              <a:rPr lang="ru-RU" sz="1200" b="1" spc="-10" dirty="0" smtClean="0">
                <a:latin typeface="Arial"/>
                <a:cs typeface="Arial"/>
              </a:rPr>
              <a:t> </a:t>
            </a:r>
            <a:endParaRPr sz="1200" b="1" dirty="0">
              <a:latin typeface="Arial"/>
              <a:cs typeface="Arial"/>
            </a:endParaRPr>
          </a:p>
        </p:txBody>
      </p:sp>
      <p:sp>
        <p:nvSpPr>
          <p:cNvPr id="691" name="object 69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t>33</a:t>
            </a:fld>
            <a:endParaRPr spc="-5" dirty="0"/>
          </a:p>
        </p:txBody>
      </p:sp>
      <p:sp>
        <p:nvSpPr>
          <p:cNvPr id="693" name="object 690"/>
          <p:cNvSpPr txBox="1"/>
          <p:nvPr/>
        </p:nvSpPr>
        <p:spPr>
          <a:xfrm>
            <a:off x="110065" y="5733256"/>
            <a:ext cx="8667165" cy="596958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r>
              <a:rPr lang="ru-RU" sz="1100" b="1" u="sng" dirty="0">
                <a:latin typeface="Arial" pitchFamily="34" charset="0"/>
                <a:cs typeface="Arial" pitchFamily="34" charset="0"/>
              </a:rPr>
              <a:t>Ответственный исполнитель:</a:t>
            </a:r>
            <a:endParaRPr lang="ru-RU" sz="1100" u="sng" dirty="0">
              <a:latin typeface="Arial" pitchFamily="34" charset="0"/>
              <a:cs typeface="Arial" pitchFamily="34" charset="0"/>
            </a:endParaRPr>
          </a:p>
          <a:p>
            <a:r>
              <a:rPr lang="ru-RU" sz="1100" dirty="0" smtClean="0"/>
              <a:t>Евдокимова </a:t>
            </a:r>
            <a:r>
              <a:rPr lang="ru-RU" sz="1100" dirty="0"/>
              <a:t>Евгения </a:t>
            </a:r>
            <a:r>
              <a:rPr lang="ru-RU" sz="1100" dirty="0" smtClean="0"/>
              <a:t>Николаевна</a:t>
            </a:r>
            <a:r>
              <a:rPr lang="ru-RU" sz="1100" dirty="0"/>
              <a:t> </a:t>
            </a:r>
            <a:r>
              <a:rPr lang="ru-RU" sz="1100" dirty="0" smtClean="0"/>
              <a:t>- </a:t>
            </a:r>
            <a:r>
              <a:rPr lang="ru-RU" sz="1100" dirty="0"/>
              <a:t>заместитель директора ГБУ ДПО «</a:t>
            </a:r>
            <a:r>
              <a:rPr lang="ru-RU" sz="1100" dirty="0" err="1"/>
              <a:t>Новокуйбышевский</a:t>
            </a:r>
            <a:r>
              <a:rPr lang="ru-RU" sz="1100" dirty="0"/>
              <a:t> </a:t>
            </a:r>
            <a:r>
              <a:rPr lang="ru-RU" sz="1100" dirty="0" smtClean="0"/>
              <a:t>РЦ»</a:t>
            </a:r>
          </a:p>
          <a:p>
            <a:r>
              <a:rPr lang="ru-RU" sz="1100" dirty="0" smtClean="0"/>
              <a:t>тел. </a:t>
            </a:r>
            <a:r>
              <a:rPr lang="ru-RU" sz="1100" dirty="0"/>
              <a:t>89272060609, </a:t>
            </a:r>
            <a:r>
              <a:rPr lang="ru-RU" sz="1100" dirty="0" smtClean="0">
                <a:hlinkClick r:id="rId4"/>
              </a:rPr>
              <a:t>eeneen@mail.ru</a:t>
            </a:r>
            <a:endParaRPr lang="ru-RU" sz="1100" dirty="0" smtClean="0"/>
          </a:p>
        </p:txBody>
      </p:sp>
      <p:sp>
        <p:nvSpPr>
          <p:cNvPr id="692" name="TextBox 691"/>
          <p:cNvSpPr txBox="1"/>
          <p:nvPr/>
        </p:nvSpPr>
        <p:spPr>
          <a:xfrm>
            <a:off x="616377" y="3231315"/>
            <a:ext cx="1597551" cy="261608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none" lIns="45719" tIns="45719" rIns="45719" bIns="45719" numCol="1" spcCol="38100" rtlCol="0" anchor="t">
            <a:spAutoFit/>
          </a:bodyPr>
          <a:lstStyle/>
          <a:p>
            <a:pPr hangingPunct="0"/>
            <a:r>
              <a:rPr kumimoji="0" lang="ru-RU" sz="1100" i="0" u="none" strike="noStrike" cap="none" spc="0" normalizeH="0" baseline="0" dirty="0" smtClean="0">
                <a:ln>
                  <a:noFill/>
                </a:ln>
                <a:effectLst/>
                <a:uFillTx/>
                <a:latin typeface="Arial"/>
                <a:ea typeface="Arial"/>
                <a:cs typeface="Arial"/>
                <a:sym typeface="Arial"/>
              </a:rPr>
              <a:t>* </a:t>
            </a:r>
            <a:r>
              <a:rPr lang="ru-RU" sz="1100" dirty="0" smtClean="0">
                <a:latin typeface="Arial" panose="020B0604020202020204" pitchFamily="34" charset="0"/>
                <a:cs typeface="Arial" panose="020B0604020202020204" pitchFamily="34" charset="0"/>
              </a:rPr>
              <a:t>нарастающим итогом</a:t>
            </a:r>
            <a:endParaRPr lang="ru-RU" sz="11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015655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9" name="object 689"/>
          <p:cNvSpPr/>
          <p:nvPr/>
        </p:nvSpPr>
        <p:spPr>
          <a:xfrm>
            <a:off x="0" y="6525350"/>
            <a:ext cx="9144000" cy="9524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0"/>
          <p:cNvSpPr txBox="1"/>
          <p:nvPr/>
        </p:nvSpPr>
        <p:spPr>
          <a:xfrm>
            <a:off x="54005" y="6021288"/>
            <a:ext cx="9035990" cy="396904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88265" rIns="0" bIns="0" rtlCol="0">
            <a:spAutoFit/>
          </a:bodyPr>
          <a:lstStyle/>
          <a:p>
            <a:r>
              <a:rPr lang="ru-RU" sz="1000" b="1" u="sng" dirty="0">
                <a:latin typeface="Arial" pitchFamily="34" charset="0"/>
                <a:cs typeface="Arial" pitchFamily="34" charset="0"/>
              </a:rPr>
              <a:t>Ответственный исполнитель:</a:t>
            </a:r>
            <a:endParaRPr lang="ru-RU" sz="1000" u="sng" dirty="0">
              <a:latin typeface="Arial" pitchFamily="34" charset="0"/>
              <a:cs typeface="Arial" pitchFamily="34" charset="0"/>
            </a:endParaRPr>
          </a:p>
          <a:p>
            <a:r>
              <a:rPr lang="ru-RU" sz="1000" spc="-5" dirty="0" smtClean="0">
                <a:latin typeface="Arial" pitchFamily="34" charset="0"/>
                <a:cs typeface="Arial" pitchFamily="34" charset="0"/>
              </a:rPr>
              <a:t>Стародубцев Роман Сергеевич - </a:t>
            </a:r>
            <a:r>
              <a:rPr sz="1000" spc="-3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ru-RU" sz="1000" spc="-5" dirty="0" smtClean="0">
                <a:latin typeface="Arial" pitchFamily="34" charset="0"/>
                <a:cs typeface="Arial" pitchFamily="34" charset="0"/>
              </a:rPr>
              <a:t>ведущий специалист отдела организации образовательных ресурсов, Тел. 89277387449</a:t>
            </a:r>
            <a:r>
              <a:rPr sz="1000" spc="-5" dirty="0" smtClean="0">
                <a:latin typeface="Arial" pitchFamily="34" charset="0"/>
                <a:cs typeface="Arial" pitchFamily="34" charset="0"/>
              </a:rPr>
              <a:t>, </a:t>
            </a:r>
            <a:r>
              <a:rPr lang="en-US" sz="1000" dirty="0">
                <a:latin typeface="Arial" pitchFamily="34" charset="0"/>
                <a:cs typeface="Arial" pitchFamily="34" charset="0"/>
              </a:rPr>
              <a:t>roman.starodubcev89@mail.ru</a:t>
            </a:r>
            <a:endParaRPr sz="10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9144000" cy="765175"/>
          </a:xfrm>
          <a:custGeom>
            <a:avLst/>
            <a:gdLst/>
            <a:ahLst/>
            <a:cxnLst/>
            <a:rect l="l" t="t" r="r" b="b"/>
            <a:pathLst>
              <a:path w="9144000" h="765175">
                <a:moveTo>
                  <a:pt x="0" y="764705"/>
                </a:moveTo>
                <a:lnTo>
                  <a:pt x="9144000" y="764705"/>
                </a:lnTo>
                <a:lnTo>
                  <a:pt x="9144000" y="0"/>
                </a:lnTo>
                <a:lnTo>
                  <a:pt x="0" y="0"/>
                </a:lnTo>
                <a:lnTo>
                  <a:pt x="0" y="764705"/>
                </a:lnTo>
                <a:close/>
              </a:path>
            </a:pathLst>
          </a:custGeom>
          <a:solidFill>
            <a:srgbClr val="006F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3644" y="44942"/>
            <a:ext cx="224530" cy="17497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2537" y="218276"/>
            <a:ext cx="288290" cy="349885"/>
          </a:xfrm>
          <a:custGeom>
            <a:avLst/>
            <a:gdLst/>
            <a:ahLst/>
            <a:cxnLst/>
            <a:rect l="l" t="t" r="r" b="b"/>
            <a:pathLst>
              <a:path w="288290" h="349884">
                <a:moveTo>
                  <a:pt x="165054" y="328104"/>
                </a:moveTo>
                <a:lnTo>
                  <a:pt x="122505" y="328104"/>
                </a:lnTo>
                <a:lnTo>
                  <a:pt x="124518" y="328138"/>
                </a:lnTo>
                <a:lnTo>
                  <a:pt x="126208" y="328333"/>
                </a:lnTo>
                <a:lnTo>
                  <a:pt x="143895" y="349323"/>
                </a:lnTo>
                <a:lnTo>
                  <a:pt x="143941" y="348736"/>
                </a:lnTo>
                <a:lnTo>
                  <a:pt x="163283" y="328138"/>
                </a:lnTo>
                <a:lnTo>
                  <a:pt x="165054" y="328104"/>
                </a:lnTo>
                <a:close/>
              </a:path>
              <a:path w="288290" h="349884">
                <a:moveTo>
                  <a:pt x="287675" y="0"/>
                </a:moveTo>
                <a:lnTo>
                  <a:pt x="0" y="0"/>
                </a:lnTo>
                <a:lnTo>
                  <a:pt x="0" y="278262"/>
                </a:lnTo>
                <a:lnTo>
                  <a:pt x="396" y="282328"/>
                </a:lnTo>
                <a:lnTo>
                  <a:pt x="20561" y="315380"/>
                </a:lnTo>
                <a:lnTo>
                  <a:pt x="70458" y="328413"/>
                </a:lnTo>
                <a:lnTo>
                  <a:pt x="96597" y="328573"/>
                </a:lnTo>
                <a:lnTo>
                  <a:pt x="110166" y="328459"/>
                </a:lnTo>
                <a:lnTo>
                  <a:pt x="116376" y="328299"/>
                </a:lnTo>
                <a:lnTo>
                  <a:pt x="118699" y="328264"/>
                </a:lnTo>
                <a:lnTo>
                  <a:pt x="122505" y="328104"/>
                </a:lnTo>
                <a:lnTo>
                  <a:pt x="234052" y="328104"/>
                </a:lnTo>
                <a:lnTo>
                  <a:pt x="236248" y="327783"/>
                </a:lnTo>
                <a:lnTo>
                  <a:pt x="271909" y="311658"/>
                </a:lnTo>
                <a:lnTo>
                  <a:pt x="287836" y="278262"/>
                </a:lnTo>
                <a:lnTo>
                  <a:pt x="287709" y="271013"/>
                </a:lnTo>
                <a:lnTo>
                  <a:pt x="287675" y="0"/>
                </a:lnTo>
                <a:close/>
              </a:path>
              <a:path w="288290" h="349884">
                <a:moveTo>
                  <a:pt x="234052" y="328104"/>
                </a:moveTo>
                <a:lnTo>
                  <a:pt x="165054" y="328104"/>
                </a:lnTo>
                <a:lnTo>
                  <a:pt x="169102" y="328264"/>
                </a:lnTo>
                <a:lnTo>
                  <a:pt x="171413" y="328299"/>
                </a:lnTo>
                <a:lnTo>
                  <a:pt x="177669" y="328459"/>
                </a:lnTo>
                <a:lnTo>
                  <a:pt x="191193" y="328573"/>
                </a:lnTo>
                <a:lnTo>
                  <a:pt x="196851" y="328573"/>
                </a:lnTo>
                <a:lnTo>
                  <a:pt x="217343" y="328413"/>
                </a:lnTo>
                <a:lnTo>
                  <a:pt x="234052" y="328104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14544" y="275468"/>
            <a:ext cx="192405" cy="245110"/>
          </a:xfrm>
          <a:custGeom>
            <a:avLst/>
            <a:gdLst/>
            <a:ahLst/>
            <a:cxnLst/>
            <a:rect l="l" t="t" r="r" b="b"/>
            <a:pathLst>
              <a:path w="192404" h="245109">
                <a:moveTo>
                  <a:pt x="65030" y="137159"/>
                </a:moveTo>
                <a:lnTo>
                  <a:pt x="63018" y="137159"/>
                </a:lnTo>
                <a:lnTo>
                  <a:pt x="62983" y="138429"/>
                </a:lnTo>
                <a:lnTo>
                  <a:pt x="62742" y="139699"/>
                </a:lnTo>
                <a:lnTo>
                  <a:pt x="62316" y="140969"/>
                </a:lnTo>
                <a:lnTo>
                  <a:pt x="61649" y="142239"/>
                </a:lnTo>
                <a:lnTo>
                  <a:pt x="61212" y="143509"/>
                </a:lnTo>
                <a:lnTo>
                  <a:pt x="60695" y="144779"/>
                </a:lnTo>
                <a:lnTo>
                  <a:pt x="60108" y="146049"/>
                </a:lnTo>
                <a:lnTo>
                  <a:pt x="59441" y="147319"/>
                </a:lnTo>
                <a:lnTo>
                  <a:pt x="58694" y="148589"/>
                </a:lnTo>
                <a:lnTo>
                  <a:pt x="57831" y="148589"/>
                </a:lnTo>
                <a:lnTo>
                  <a:pt x="56888" y="149859"/>
                </a:lnTo>
                <a:lnTo>
                  <a:pt x="55830" y="151129"/>
                </a:lnTo>
                <a:lnTo>
                  <a:pt x="56302" y="152399"/>
                </a:lnTo>
                <a:lnTo>
                  <a:pt x="56888" y="156209"/>
                </a:lnTo>
                <a:lnTo>
                  <a:pt x="57049" y="157479"/>
                </a:lnTo>
                <a:lnTo>
                  <a:pt x="57164" y="158749"/>
                </a:lnTo>
                <a:lnTo>
                  <a:pt x="57245" y="162559"/>
                </a:lnTo>
                <a:lnTo>
                  <a:pt x="57124" y="163829"/>
                </a:lnTo>
                <a:lnTo>
                  <a:pt x="57049" y="165099"/>
                </a:lnTo>
                <a:lnTo>
                  <a:pt x="56612" y="167639"/>
                </a:lnTo>
                <a:lnTo>
                  <a:pt x="56141" y="170179"/>
                </a:lnTo>
                <a:lnTo>
                  <a:pt x="55865" y="171449"/>
                </a:lnTo>
                <a:lnTo>
                  <a:pt x="55554" y="172719"/>
                </a:lnTo>
                <a:lnTo>
                  <a:pt x="55117" y="172719"/>
                </a:lnTo>
                <a:lnTo>
                  <a:pt x="54761" y="173989"/>
                </a:lnTo>
                <a:lnTo>
                  <a:pt x="54450" y="176529"/>
                </a:lnTo>
                <a:lnTo>
                  <a:pt x="54255" y="179069"/>
                </a:lnTo>
                <a:lnTo>
                  <a:pt x="55554" y="186689"/>
                </a:lnTo>
                <a:lnTo>
                  <a:pt x="53474" y="191307"/>
                </a:lnTo>
                <a:lnTo>
                  <a:pt x="53703" y="191769"/>
                </a:lnTo>
                <a:lnTo>
                  <a:pt x="54255" y="193039"/>
                </a:lnTo>
                <a:lnTo>
                  <a:pt x="54726" y="194309"/>
                </a:lnTo>
                <a:lnTo>
                  <a:pt x="54922" y="194309"/>
                </a:lnTo>
                <a:lnTo>
                  <a:pt x="55083" y="195579"/>
                </a:lnTo>
                <a:lnTo>
                  <a:pt x="55359" y="198119"/>
                </a:lnTo>
                <a:lnTo>
                  <a:pt x="55508" y="199389"/>
                </a:lnTo>
                <a:lnTo>
                  <a:pt x="55704" y="201929"/>
                </a:lnTo>
                <a:lnTo>
                  <a:pt x="56647" y="209549"/>
                </a:lnTo>
                <a:lnTo>
                  <a:pt x="58222" y="228599"/>
                </a:lnTo>
                <a:lnTo>
                  <a:pt x="57751" y="229869"/>
                </a:lnTo>
                <a:lnTo>
                  <a:pt x="56808" y="231139"/>
                </a:lnTo>
                <a:lnTo>
                  <a:pt x="56371" y="232409"/>
                </a:lnTo>
                <a:lnTo>
                  <a:pt x="54922" y="236219"/>
                </a:lnTo>
                <a:lnTo>
                  <a:pt x="54094" y="237489"/>
                </a:lnTo>
                <a:lnTo>
                  <a:pt x="53542" y="238759"/>
                </a:lnTo>
                <a:lnTo>
                  <a:pt x="52288" y="241299"/>
                </a:lnTo>
                <a:lnTo>
                  <a:pt x="52012" y="242569"/>
                </a:lnTo>
                <a:lnTo>
                  <a:pt x="51541" y="243839"/>
                </a:lnTo>
                <a:lnTo>
                  <a:pt x="51345" y="245109"/>
                </a:lnTo>
                <a:lnTo>
                  <a:pt x="55508" y="245109"/>
                </a:lnTo>
                <a:lnTo>
                  <a:pt x="55750" y="243839"/>
                </a:lnTo>
                <a:lnTo>
                  <a:pt x="56095" y="243839"/>
                </a:lnTo>
                <a:lnTo>
                  <a:pt x="56256" y="242569"/>
                </a:lnTo>
                <a:lnTo>
                  <a:pt x="56727" y="241299"/>
                </a:lnTo>
                <a:lnTo>
                  <a:pt x="57118" y="240029"/>
                </a:lnTo>
                <a:lnTo>
                  <a:pt x="57360" y="238759"/>
                </a:lnTo>
                <a:lnTo>
                  <a:pt x="57670" y="238759"/>
                </a:lnTo>
                <a:lnTo>
                  <a:pt x="58061" y="237489"/>
                </a:lnTo>
                <a:lnTo>
                  <a:pt x="58464" y="237489"/>
                </a:lnTo>
                <a:lnTo>
                  <a:pt x="59361" y="234949"/>
                </a:lnTo>
                <a:lnTo>
                  <a:pt x="60350" y="233679"/>
                </a:lnTo>
                <a:lnTo>
                  <a:pt x="61212" y="232409"/>
                </a:lnTo>
                <a:lnTo>
                  <a:pt x="61488" y="232409"/>
                </a:lnTo>
                <a:lnTo>
                  <a:pt x="61718" y="231139"/>
                </a:lnTo>
                <a:lnTo>
                  <a:pt x="61914" y="231139"/>
                </a:lnTo>
                <a:lnTo>
                  <a:pt x="62075" y="229869"/>
                </a:lnTo>
                <a:lnTo>
                  <a:pt x="62190" y="228599"/>
                </a:lnTo>
                <a:lnTo>
                  <a:pt x="62190" y="222249"/>
                </a:lnTo>
                <a:lnTo>
                  <a:pt x="61845" y="218439"/>
                </a:lnTo>
                <a:lnTo>
                  <a:pt x="61178" y="213359"/>
                </a:lnTo>
                <a:lnTo>
                  <a:pt x="60775" y="209549"/>
                </a:lnTo>
                <a:lnTo>
                  <a:pt x="59602" y="203199"/>
                </a:lnTo>
                <a:lnTo>
                  <a:pt x="59246" y="200659"/>
                </a:lnTo>
                <a:lnTo>
                  <a:pt x="58970" y="199389"/>
                </a:lnTo>
                <a:lnTo>
                  <a:pt x="58774" y="196849"/>
                </a:lnTo>
                <a:lnTo>
                  <a:pt x="58809" y="191769"/>
                </a:lnTo>
                <a:lnTo>
                  <a:pt x="59004" y="191769"/>
                </a:lnTo>
                <a:lnTo>
                  <a:pt x="59602" y="189229"/>
                </a:lnTo>
                <a:lnTo>
                  <a:pt x="59361" y="186689"/>
                </a:lnTo>
                <a:lnTo>
                  <a:pt x="59211" y="184149"/>
                </a:lnTo>
                <a:lnTo>
                  <a:pt x="59050" y="184149"/>
                </a:lnTo>
                <a:lnTo>
                  <a:pt x="58889" y="182879"/>
                </a:lnTo>
                <a:lnTo>
                  <a:pt x="58809" y="181609"/>
                </a:lnTo>
                <a:lnTo>
                  <a:pt x="58694" y="175259"/>
                </a:lnTo>
                <a:lnTo>
                  <a:pt x="58855" y="173989"/>
                </a:lnTo>
                <a:lnTo>
                  <a:pt x="59050" y="171449"/>
                </a:lnTo>
                <a:lnTo>
                  <a:pt x="59280" y="170179"/>
                </a:lnTo>
                <a:lnTo>
                  <a:pt x="59556" y="167639"/>
                </a:lnTo>
                <a:lnTo>
                  <a:pt x="60189" y="163829"/>
                </a:lnTo>
                <a:lnTo>
                  <a:pt x="61764" y="156209"/>
                </a:lnTo>
                <a:lnTo>
                  <a:pt x="62983" y="149859"/>
                </a:lnTo>
                <a:lnTo>
                  <a:pt x="63409" y="147319"/>
                </a:lnTo>
                <a:lnTo>
                  <a:pt x="63880" y="144779"/>
                </a:lnTo>
                <a:lnTo>
                  <a:pt x="65030" y="137159"/>
                </a:lnTo>
                <a:close/>
              </a:path>
              <a:path w="192404" h="245109">
                <a:moveTo>
                  <a:pt x="190721" y="226060"/>
                </a:moveTo>
                <a:lnTo>
                  <a:pt x="184822" y="226060"/>
                </a:lnTo>
                <a:lnTo>
                  <a:pt x="184109" y="227330"/>
                </a:lnTo>
                <a:lnTo>
                  <a:pt x="183798" y="228600"/>
                </a:lnTo>
                <a:lnTo>
                  <a:pt x="183212" y="229870"/>
                </a:lnTo>
                <a:lnTo>
                  <a:pt x="182545" y="231140"/>
                </a:lnTo>
                <a:lnTo>
                  <a:pt x="182074" y="232410"/>
                </a:lnTo>
                <a:lnTo>
                  <a:pt x="181119" y="233680"/>
                </a:lnTo>
                <a:lnTo>
                  <a:pt x="180648" y="234950"/>
                </a:lnTo>
                <a:lnTo>
                  <a:pt x="179866" y="236220"/>
                </a:lnTo>
                <a:lnTo>
                  <a:pt x="179429" y="236220"/>
                </a:lnTo>
                <a:lnTo>
                  <a:pt x="179394" y="237490"/>
                </a:lnTo>
                <a:lnTo>
                  <a:pt x="179751" y="237490"/>
                </a:lnTo>
                <a:lnTo>
                  <a:pt x="179946" y="238760"/>
                </a:lnTo>
                <a:lnTo>
                  <a:pt x="182189" y="238760"/>
                </a:lnTo>
                <a:lnTo>
                  <a:pt x="184155" y="240030"/>
                </a:lnTo>
                <a:lnTo>
                  <a:pt x="184856" y="237490"/>
                </a:lnTo>
                <a:lnTo>
                  <a:pt x="185569" y="236220"/>
                </a:lnTo>
                <a:lnTo>
                  <a:pt x="186317" y="234950"/>
                </a:lnTo>
                <a:lnTo>
                  <a:pt x="187892" y="231140"/>
                </a:lnTo>
                <a:lnTo>
                  <a:pt x="189537" y="228600"/>
                </a:lnTo>
                <a:lnTo>
                  <a:pt x="190399" y="227330"/>
                </a:lnTo>
                <a:lnTo>
                  <a:pt x="190721" y="226060"/>
                </a:lnTo>
                <a:close/>
              </a:path>
              <a:path w="192404" h="245109">
                <a:moveTo>
                  <a:pt x="7152" y="229869"/>
                </a:moveTo>
                <a:lnTo>
                  <a:pt x="1494" y="229869"/>
                </a:lnTo>
                <a:lnTo>
                  <a:pt x="2552" y="231139"/>
                </a:lnTo>
                <a:lnTo>
                  <a:pt x="6405" y="231139"/>
                </a:lnTo>
                <a:lnTo>
                  <a:pt x="7152" y="229869"/>
                </a:lnTo>
                <a:close/>
              </a:path>
              <a:path w="192404" h="245109">
                <a:moveTo>
                  <a:pt x="17732" y="213359"/>
                </a:moveTo>
                <a:lnTo>
                  <a:pt x="13328" y="213359"/>
                </a:lnTo>
                <a:lnTo>
                  <a:pt x="13167" y="214629"/>
                </a:lnTo>
                <a:lnTo>
                  <a:pt x="12615" y="214629"/>
                </a:lnTo>
                <a:lnTo>
                  <a:pt x="12615" y="215899"/>
                </a:lnTo>
                <a:lnTo>
                  <a:pt x="12109" y="215899"/>
                </a:lnTo>
                <a:lnTo>
                  <a:pt x="12063" y="217169"/>
                </a:lnTo>
                <a:lnTo>
                  <a:pt x="11718" y="218439"/>
                </a:lnTo>
                <a:lnTo>
                  <a:pt x="11246" y="218439"/>
                </a:lnTo>
                <a:lnTo>
                  <a:pt x="10694" y="219709"/>
                </a:lnTo>
                <a:lnTo>
                  <a:pt x="8728" y="222249"/>
                </a:lnTo>
                <a:lnTo>
                  <a:pt x="4243" y="227329"/>
                </a:lnTo>
                <a:lnTo>
                  <a:pt x="2909" y="228599"/>
                </a:lnTo>
                <a:lnTo>
                  <a:pt x="2311" y="228599"/>
                </a:lnTo>
                <a:lnTo>
                  <a:pt x="1770" y="229869"/>
                </a:lnTo>
                <a:lnTo>
                  <a:pt x="7980" y="229869"/>
                </a:lnTo>
                <a:lnTo>
                  <a:pt x="9705" y="227329"/>
                </a:lnTo>
                <a:lnTo>
                  <a:pt x="10614" y="226059"/>
                </a:lnTo>
                <a:lnTo>
                  <a:pt x="13443" y="223519"/>
                </a:lnTo>
                <a:lnTo>
                  <a:pt x="13684" y="223519"/>
                </a:lnTo>
                <a:lnTo>
                  <a:pt x="13880" y="222249"/>
                </a:lnTo>
                <a:lnTo>
                  <a:pt x="14581" y="220979"/>
                </a:lnTo>
                <a:lnTo>
                  <a:pt x="16042" y="220979"/>
                </a:lnTo>
                <a:lnTo>
                  <a:pt x="16157" y="219709"/>
                </a:lnTo>
                <a:lnTo>
                  <a:pt x="16594" y="219709"/>
                </a:lnTo>
                <a:lnTo>
                  <a:pt x="16743" y="218439"/>
                </a:lnTo>
                <a:lnTo>
                  <a:pt x="17099" y="217169"/>
                </a:lnTo>
                <a:lnTo>
                  <a:pt x="17295" y="215899"/>
                </a:lnTo>
                <a:lnTo>
                  <a:pt x="17605" y="214629"/>
                </a:lnTo>
                <a:lnTo>
                  <a:pt x="17732" y="213359"/>
                </a:lnTo>
                <a:close/>
              </a:path>
              <a:path w="192404" h="245109">
                <a:moveTo>
                  <a:pt x="175622" y="167640"/>
                </a:moveTo>
                <a:lnTo>
                  <a:pt x="157809" y="167640"/>
                </a:lnTo>
                <a:lnTo>
                  <a:pt x="159109" y="168910"/>
                </a:lnTo>
                <a:lnTo>
                  <a:pt x="164146" y="171450"/>
                </a:lnTo>
                <a:lnTo>
                  <a:pt x="165319" y="172720"/>
                </a:lnTo>
                <a:lnTo>
                  <a:pt x="166538" y="173990"/>
                </a:lnTo>
                <a:lnTo>
                  <a:pt x="167446" y="173990"/>
                </a:lnTo>
                <a:lnTo>
                  <a:pt x="167722" y="175260"/>
                </a:lnTo>
                <a:lnTo>
                  <a:pt x="168343" y="175260"/>
                </a:lnTo>
                <a:lnTo>
                  <a:pt x="168665" y="176530"/>
                </a:lnTo>
                <a:lnTo>
                  <a:pt x="170033" y="176530"/>
                </a:lnTo>
                <a:lnTo>
                  <a:pt x="171057" y="177800"/>
                </a:lnTo>
                <a:lnTo>
                  <a:pt x="173104" y="179070"/>
                </a:lnTo>
                <a:lnTo>
                  <a:pt x="174518" y="180340"/>
                </a:lnTo>
                <a:lnTo>
                  <a:pt x="174955" y="180340"/>
                </a:lnTo>
                <a:lnTo>
                  <a:pt x="175818" y="181610"/>
                </a:lnTo>
                <a:lnTo>
                  <a:pt x="176209" y="181610"/>
                </a:lnTo>
                <a:lnTo>
                  <a:pt x="176761" y="182880"/>
                </a:lnTo>
                <a:lnTo>
                  <a:pt x="177152" y="182880"/>
                </a:lnTo>
                <a:lnTo>
                  <a:pt x="177704" y="184150"/>
                </a:lnTo>
                <a:lnTo>
                  <a:pt x="178417" y="186690"/>
                </a:lnTo>
                <a:lnTo>
                  <a:pt x="178727" y="187960"/>
                </a:lnTo>
                <a:lnTo>
                  <a:pt x="182269" y="199390"/>
                </a:lnTo>
                <a:lnTo>
                  <a:pt x="185247" y="209550"/>
                </a:lnTo>
                <a:lnTo>
                  <a:pt x="187409" y="217170"/>
                </a:lnTo>
                <a:lnTo>
                  <a:pt x="188042" y="218440"/>
                </a:lnTo>
                <a:lnTo>
                  <a:pt x="188513" y="220980"/>
                </a:lnTo>
                <a:lnTo>
                  <a:pt x="188237" y="220980"/>
                </a:lnTo>
                <a:lnTo>
                  <a:pt x="188237" y="222250"/>
                </a:lnTo>
                <a:lnTo>
                  <a:pt x="188007" y="223520"/>
                </a:lnTo>
                <a:lnTo>
                  <a:pt x="187260" y="223520"/>
                </a:lnTo>
                <a:lnTo>
                  <a:pt x="185926" y="224790"/>
                </a:lnTo>
                <a:lnTo>
                  <a:pt x="185523" y="226060"/>
                </a:lnTo>
                <a:lnTo>
                  <a:pt x="191538" y="226060"/>
                </a:lnTo>
                <a:lnTo>
                  <a:pt x="191779" y="224790"/>
                </a:lnTo>
                <a:lnTo>
                  <a:pt x="191894" y="220980"/>
                </a:lnTo>
                <a:lnTo>
                  <a:pt x="191664" y="219710"/>
                </a:lnTo>
                <a:lnTo>
                  <a:pt x="191388" y="217170"/>
                </a:lnTo>
                <a:lnTo>
                  <a:pt x="191066" y="215900"/>
                </a:lnTo>
                <a:lnTo>
                  <a:pt x="190675" y="214630"/>
                </a:lnTo>
                <a:lnTo>
                  <a:pt x="190250" y="213360"/>
                </a:lnTo>
                <a:lnTo>
                  <a:pt x="189778" y="210820"/>
                </a:lnTo>
                <a:lnTo>
                  <a:pt x="188283" y="207010"/>
                </a:lnTo>
                <a:lnTo>
                  <a:pt x="186593" y="201930"/>
                </a:lnTo>
                <a:lnTo>
                  <a:pt x="186351" y="198120"/>
                </a:lnTo>
                <a:lnTo>
                  <a:pt x="185799" y="196850"/>
                </a:lnTo>
                <a:lnTo>
                  <a:pt x="185328" y="195580"/>
                </a:lnTo>
                <a:lnTo>
                  <a:pt x="184465" y="191770"/>
                </a:lnTo>
                <a:lnTo>
                  <a:pt x="184074" y="190500"/>
                </a:lnTo>
                <a:lnTo>
                  <a:pt x="183017" y="186690"/>
                </a:lnTo>
                <a:lnTo>
                  <a:pt x="182384" y="182880"/>
                </a:lnTo>
                <a:lnTo>
                  <a:pt x="181200" y="177800"/>
                </a:lnTo>
                <a:lnTo>
                  <a:pt x="180648" y="173990"/>
                </a:lnTo>
                <a:lnTo>
                  <a:pt x="180337" y="171450"/>
                </a:lnTo>
                <a:lnTo>
                  <a:pt x="179981" y="170180"/>
                </a:lnTo>
                <a:lnTo>
                  <a:pt x="179555" y="170180"/>
                </a:lnTo>
                <a:lnTo>
                  <a:pt x="178842" y="168910"/>
                </a:lnTo>
                <a:lnTo>
                  <a:pt x="176450" y="168910"/>
                </a:lnTo>
                <a:lnTo>
                  <a:pt x="175622" y="167640"/>
                </a:lnTo>
                <a:close/>
              </a:path>
              <a:path w="192404" h="245109">
                <a:moveTo>
                  <a:pt x="29174" y="173989"/>
                </a:moveTo>
                <a:lnTo>
                  <a:pt x="24218" y="173989"/>
                </a:lnTo>
                <a:lnTo>
                  <a:pt x="23666" y="175259"/>
                </a:lnTo>
                <a:lnTo>
                  <a:pt x="23585" y="180339"/>
                </a:lnTo>
                <a:lnTo>
                  <a:pt x="19400" y="184098"/>
                </a:lnTo>
                <a:lnTo>
                  <a:pt x="19974" y="185419"/>
                </a:lnTo>
                <a:lnTo>
                  <a:pt x="19767" y="185419"/>
                </a:lnTo>
                <a:lnTo>
                  <a:pt x="19767" y="186689"/>
                </a:lnTo>
                <a:lnTo>
                  <a:pt x="14547" y="208279"/>
                </a:lnTo>
                <a:lnTo>
                  <a:pt x="14466" y="209549"/>
                </a:lnTo>
                <a:lnTo>
                  <a:pt x="14271" y="209549"/>
                </a:lnTo>
                <a:lnTo>
                  <a:pt x="14156" y="210819"/>
                </a:lnTo>
                <a:lnTo>
                  <a:pt x="13880" y="210819"/>
                </a:lnTo>
                <a:lnTo>
                  <a:pt x="13443" y="213359"/>
                </a:lnTo>
                <a:lnTo>
                  <a:pt x="18042" y="213359"/>
                </a:lnTo>
                <a:lnTo>
                  <a:pt x="18985" y="210819"/>
                </a:lnTo>
                <a:lnTo>
                  <a:pt x="19376" y="209549"/>
                </a:lnTo>
                <a:lnTo>
                  <a:pt x="19813" y="208279"/>
                </a:lnTo>
                <a:lnTo>
                  <a:pt x="20561" y="204469"/>
                </a:lnTo>
                <a:lnTo>
                  <a:pt x="21262" y="201929"/>
                </a:lnTo>
                <a:lnTo>
                  <a:pt x="21929" y="199389"/>
                </a:lnTo>
                <a:lnTo>
                  <a:pt x="23746" y="191769"/>
                </a:lnTo>
                <a:lnTo>
                  <a:pt x="23666" y="190499"/>
                </a:lnTo>
                <a:lnTo>
                  <a:pt x="23746" y="189229"/>
                </a:lnTo>
                <a:lnTo>
                  <a:pt x="24172" y="187959"/>
                </a:lnTo>
                <a:lnTo>
                  <a:pt x="24724" y="187959"/>
                </a:lnTo>
                <a:lnTo>
                  <a:pt x="27107" y="184098"/>
                </a:lnTo>
                <a:lnTo>
                  <a:pt x="27714" y="182879"/>
                </a:lnTo>
                <a:lnTo>
                  <a:pt x="28070" y="181609"/>
                </a:lnTo>
                <a:lnTo>
                  <a:pt x="28576" y="177799"/>
                </a:lnTo>
                <a:lnTo>
                  <a:pt x="28818" y="175259"/>
                </a:lnTo>
                <a:lnTo>
                  <a:pt x="29174" y="173989"/>
                </a:lnTo>
                <a:close/>
              </a:path>
              <a:path w="192404" h="245109">
                <a:moveTo>
                  <a:pt x="52449" y="189229"/>
                </a:moveTo>
                <a:lnTo>
                  <a:pt x="52840" y="190499"/>
                </a:lnTo>
                <a:lnTo>
                  <a:pt x="53266" y="191769"/>
                </a:lnTo>
                <a:lnTo>
                  <a:pt x="53474" y="191307"/>
                </a:lnTo>
                <a:lnTo>
                  <a:pt x="52449" y="189229"/>
                </a:lnTo>
                <a:close/>
              </a:path>
              <a:path w="192404" h="245109">
                <a:moveTo>
                  <a:pt x="51978" y="187959"/>
                </a:moveTo>
                <a:lnTo>
                  <a:pt x="52173" y="189229"/>
                </a:lnTo>
                <a:lnTo>
                  <a:pt x="51978" y="187959"/>
                </a:lnTo>
                <a:close/>
              </a:path>
              <a:path w="192404" h="245109">
                <a:moveTo>
                  <a:pt x="19296" y="183858"/>
                </a:moveTo>
                <a:lnTo>
                  <a:pt x="19296" y="184149"/>
                </a:lnTo>
                <a:lnTo>
                  <a:pt x="19296" y="183858"/>
                </a:lnTo>
                <a:close/>
              </a:path>
              <a:path w="192404" h="245109">
                <a:moveTo>
                  <a:pt x="19296" y="182879"/>
                </a:moveTo>
                <a:lnTo>
                  <a:pt x="18870" y="182879"/>
                </a:lnTo>
                <a:lnTo>
                  <a:pt x="19296" y="183858"/>
                </a:lnTo>
                <a:lnTo>
                  <a:pt x="19296" y="182879"/>
                </a:lnTo>
                <a:close/>
              </a:path>
              <a:path w="192404" h="245109">
                <a:moveTo>
                  <a:pt x="33222" y="146049"/>
                </a:moveTo>
                <a:lnTo>
                  <a:pt x="26690" y="168909"/>
                </a:lnTo>
                <a:lnTo>
                  <a:pt x="26414" y="168909"/>
                </a:lnTo>
                <a:lnTo>
                  <a:pt x="25632" y="171449"/>
                </a:lnTo>
                <a:lnTo>
                  <a:pt x="25080" y="172719"/>
                </a:lnTo>
                <a:lnTo>
                  <a:pt x="24609" y="173989"/>
                </a:lnTo>
                <a:lnTo>
                  <a:pt x="29404" y="173989"/>
                </a:lnTo>
                <a:lnTo>
                  <a:pt x="29715" y="172719"/>
                </a:lnTo>
                <a:lnTo>
                  <a:pt x="30071" y="172719"/>
                </a:lnTo>
                <a:lnTo>
                  <a:pt x="31141" y="170179"/>
                </a:lnTo>
                <a:lnTo>
                  <a:pt x="31647" y="170179"/>
                </a:lnTo>
                <a:lnTo>
                  <a:pt x="33452" y="165099"/>
                </a:lnTo>
                <a:lnTo>
                  <a:pt x="38132" y="149859"/>
                </a:lnTo>
                <a:lnTo>
                  <a:pt x="36994" y="148589"/>
                </a:lnTo>
                <a:lnTo>
                  <a:pt x="35775" y="147319"/>
                </a:lnTo>
                <a:lnTo>
                  <a:pt x="33222" y="146049"/>
                </a:lnTo>
                <a:close/>
              </a:path>
              <a:path w="192404" h="245109">
                <a:moveTo>
                  <a:pt x="161662" y="156210"/>
                </a:moveTo>
                <a:lnTo>
                  <a:pt x="152036" y="156210"/>
                </a:lnTo>
                <a:lnTo>
                  <a:pt x="153370" y="157480"/>
                </a:lnTo>
                <a:lnTo>
                  <a:pt x="143377" y="157480"/>
                </a:lnTo>
                <a:lnTo>
                  <a:pt x="144872" y="158750"/>
                </a:lnTo>
                <a:lnTo>
                  <a:pt x="145620" y="158750"/>
                </a:lnTo>
                <a:lnTo>
                  <a:pt x="146804" y="160020"/>
                </a:lnTo>
                <a:lnTo>
                  <a:pt x="149392" y="161290"/>
                </a:lnTo>
                <a:lnTo>
                  <a:pt x="150737" y="162560"/>
                </a:lnTo>
                <a:lnTo>
                  <a:pt x="153566" y="165100"/>
                </a:lnTo>
                <a:lnTo>
                  <a:pt x="156475" y="167640"/>
                </a:lnTo>
                <a:lnTo>
                  <a:pt x="173299" y="167640"/>
                </a:lnTo>
                <a:lnTo>
                  <a:pt x="172241" y="166370"/>
                </a:lnTo>
                <a:lnTo>
                  <a:pt x="171218" y="166370"/>
                </a:lnTo>
                <a:lnTo>
                  <a:pt x="169090" y="165100"/>
                </a:lnTo>
                <a:lnTo>
                  <a:pt x="166066" y="161290"/>
                </a:lnTo>
                <a:lnTo>
                  <a:pt x="164180" y="160020"/>
                </a:lnTo>
                <a:lnTo>
                  <a:pt x="163272" y="158750"/>
                </a:lnTo>
                <a:lnTo>
                  <a:pt x="161662" y="156210"/>
                </a:lnTo>
                <a:close/>
              </a:path>
              <a:path w="192404" h="245109">
                <a:moveTo>
                  <a:pt x="149599" y="156210"/>
                </a:moveTo>
                <a:lnTo>
                  <a:pt x="141848" y="156210"/>
                </a:lnTo>
                <a:lnTo>
                  <a:pt x="142595" y="157480"/>
                </a:lnTo>
                <a:lnTo>
                  <a:pt x="151082" y="157480"/>
                </a:lnTo>
                <a:lnTo>
                  <a:pt x="149599" y="156210"/>
                </a:lnTo>
                <a:close/>
              </a:path>
              <a:path w="192404" h="245109">
                <a:moveTo>
                  <a:pt x="146609" y="154940"/>
                </a:moveTo>
                <a:lnTo>
                  <a:pt x="139525" y="154940"/>
                </a:lnTo>
                <a:lnTo>
                  <a:pt x="140353" y="156210"/>
                </a:lnTo>
                <a:lnTo>
                  <a:pt x="147701" y="156210"/>
                </a:lnTo>
                <a:lnTo>
                  <a:pt x="146609" y="154940"/>
                </a:lnTo>
                <a:close/>
              </a:path>
              <a:path w="192404" h="245109">
                <a:moveTo>
                  <a:pt x="159419" y="152400"/>
                </a:moveTo>
                <a:lnTo>
                  <a:pt x="149668" y="152400"/>
                </a:lnTo>
                <a:lnTo>
                  <a:pt x="149127" y="153670"/>
                </a:lnTo>
                <a:lnTo>
                  <a:pt x="149392" y="153670"/>
                </a:lnTo>
                <a:lnTo>
                  <a:pt x="149748" y="154940"/>
                </a:lnTo>
                <a:lnTo>
                  <a:pt x="150610" y="154940"/>
                </a:lnTo>
                <a:lnTo>
                  <a:pt x="151013" y="156210"/>
                </a:lnTo>
                <a:lnTo>
                  <a:pt x="160960" y="156210"/>
                </a:lnTo>
                <a:lnTo>
                  <a:pt x="160282" y="154940"/>
                </a:lnTo>
                <a:lnTo>
                  <a:pt x="159971" y="153670"/>
                </a:lnTo>
                <a:lnTo>
                  <a:pt x="159419" y="152400"/>
                </a:lnTo>
                <a:close/>
              </a:path>
              <a:path w="192404" h="245109">
                <a:moveTo>
                  <a:pt x="142710" y="152400"/>
                </a:moveTo>
                <a:lnTo>
                  <a:pt x="137995" y="152400"/>
                </a:lnTo>
                <a:lnTo>
                  <a:pt x="138938" y="153670"/>
                </a:lnTo>
                <a:lnTo>
                  <a:pt x="139410" y="154940"/>
                </a:lnTo>
                <a:lnTo>
                  <a:pt x="145424" y="154940"/>
                </a:lnTo>
                <a:lnTo>
                  <a:pt x="142710" y="152400"/>
                </a:lnTo>
                <a:close/>
              </a:path>
              <a:path w="192404" h="245109">
                <a:moveTo>
                  <a:pt x="114996" y="125730"/>
                </a:moveTo>
                <a:lnTo>
                  <a:pt x="107843" y="125730"/>
                </a:lnTo>
                <a:lnTo>
                  <a:pt x="107648" y="127000"/>
                </a:lnTo>
                <a:lnTo>
                  <a:pt x="107487" y="127000"/>
                </a:lnTo>
                <a:lnTo>
                  <a:pt x="107406" y="128270"/>
                </a:lnTo>
                <a:lnTo>
                  <a:pt x="113582" y="128270"/>
                </a:lnTo>
                <a:lnTo>
                  <a:pt x="116411" y="132080"/>
                </a:lnTo>
                <a:lnTo>
                  <a:pt x="118296" y="133350"/>
                </a:lnTo>
                <a:lnTo>
                  <a:pt x="121125" y="137160"/>
                </a:lnTo>
                <a:lnTo>
                  <a:pt x="123092" y="139700"/>
                </a:lnTo>
                <a:lnTo>
                  <a:pt x="125104" y="140970"/>
                </a:lnTo>
                <a:lnTo>
                  <a:pt x="129348" y="146050"/>
                </a:lnTo>
                <a:lnTo>
                  <a:pt x="129773" y="146050"/>
                </a:lnTo>
                <a:lnTo>
                  <a:pt x="130291" y="147320"/>
                </a:lnTo>
                <a:lnTo>
                  <a:pt x="130958" y="147320"/>
                </a:lnTo>
                <a:lnTo>
                  <a:pt x="131786" y="148590"/>
                </a:lnTo>
                <a:lnTo>
                  <a:pt x="132648" y="149860"/>
                </a:lnTo>
                <a:lnTo>
                  <a:pt x="134419" y="149860"/>
                </a:lnTo>
                <a:lnTo>
                  <a:pt x="135316" y="151130"/>
                </a:lnTo>
                <a:lnTo>
                  <a:pt x="137133" y="152400"/>
                </a:lnTo>
                <a:lnTo>
                  <a:pt x="141215" y="152400"/>
                </a:lnTo>
                <a:lnTo>
                  <a:pt x="140548" y="151130"/>
                </a:lnTo>
                <a:lnTo>
                  <a:pt x="138708" y="149860"/>
                </a:lnTo>
                <a:lnTo>
                  <a:pt x="135914" y="148590"/>
                </a:lnTo>
                <a:lnTo>
                  <a:pt x="134223" y="147320"/>
                </a:lnTo>
                <a:lnTo>
                  <a:pt x="132372" y="146050"/>
                </a:lnTo>
                <a:lnTo>
                  <a:pt x="130406" y="143510"/>
                </a:lnTo>
                <a:lnTo>
                  <a:pt x="128324" y="142240"/>
                </a:lnTo>
                <a:lnTo>
                  <a:pt x="126197" y="139700"/>
                </a:lnTo>
                <a:lnTo>
                  <a:pt x="124035" y="137160"/>
                </a:lnTo>
                <a:lnTo>
                  <a:pt x="120734" y="133350"/>
                </a:lnTo>
                <a:lnTo>
                  <a:pt x="117514" y="129540"/>
                </a:lnTo>
                <a:lnTo>
                  <a:pt x="115468" y="127000"/>
                </a:lnTo>
                <a:lnTo>
                  <a:pt x="114996" y="125730"/>
                </a:lnTo>
                <a:close/>
              </a:path>
              <a:path w="192404" h="245109">
                <a:moveTo>
                  <a:pt x="159109" y="149860"/>
                </a:moveTo>
                <a:lnTo>
                  <a:pt x="151013" y="149860"/>
                </a:lnTo>
                <a:lnTo>
                  <a:pt x="150737" y="151130"/>
                </a:lnTo>
                <a:lnTo>
                  <a:pt x="150495" y="151130"/>
                </a:lnTo>
                <a:lnTo>
                  <a:pt x="150139" y="152400"/>
                </a:lnTo>
                <a:lnTo>
                  <a:pt x="159189" y="152400"/>
                </a:lnTo>
                <a:lnTo>
                  <a:pt x="159109" y="149860"/>
                </a:lnTo>
                <a:close/>
              </a:path>
              <a:path w="192404" h="245109">
                <a:moveTo>
                  <a:pt x="158246" y="148590"/>
                </a:moveTo>
                <a:lnTo>
                  <a:pt x="147862" y="148590"/>
                </a:lnTo>
                <a:lnTo>
                  <a:pt x="148104" y="149860"/>
                </a:lnTo>
                <a:lnTo>
                  <a:pt x="158798" y="149860"/>
                </a:lnTo>
                <a:lnTo>
                  <a:pt x="158246" y="148590"/>
                </a:lnTo>
                <a:close/>
              </a:path>
              <a:path w="192404" h="245109">
                <a:moveTo>
                  <a:pt x="157533" y="146050"/>
                </a:moveTo>
                <a:lnTo>
                  <a:pt x="149909" y="146050"/>
                </a:lnTo>
                <a:lnTo>
                  <a:pt x="149633" y="147320"/>
                </a:lnTo>
                <a:lnTo>
                  <a:pt x="149392" y="147320"/>
                </a:lnTo>
                <a:lnTo>
                  <a:pt x="148771" y="148590"/>
                </a:lnTo>
                <a:lnTo>
                  <a:pt x="158120" y="148590"/>
                </a:lnTo>
                <a:lnTo>
                  <a:pt x="157924" y="147320"/>
                </a:lnTo>
                <a:lnTo>
                  <a:pt x="157533" y="146050"/>
                </a:lnTo>
                <a:close/>
              </a:path>
              <a:path w="192404" h="245109">
                <a:moveTo>
                  <a:pt x="157418" y="144780"/>
                </a:moveTo>
                <a:lnTo>
                  <a:pt x="147391" y="144780"/>
                </a:lnTo>
                <a:lnTo>
                  <a:pt x="147747" y="146050"/>
                </a:lnTo>
                <a:lnTo>
                  <a:pt x="157499" y="146050"/>
                </a:lnTo>
                <a:lnTo>
                  <a:pt x="157418" y="144780"/>
                </a:lnTo>
                <a:close/>
              </a:path>
              <a:path w="192404" h="245109">
                <a:moveTo>
                  <a:pt x="74299" y="143509"/>
                </a:moveTo>
                <a:lnTo>
                  <a:pt x="71711" y="143509"/>
                </a:lnTo>
                <a:lnTo>
                  <a:pt x="73436" y="144779"/>
                </a:lnTo>
                <a:lnTo>
                  <a:pt x="74299" y="143509"/>
                </a:lnTo>
                <a:close/>
              </a:path>
              <a:path w="192404" h="245109">
                <a:moveTo>
                  <a:pt x="156866" y="143510"/>
                </a:moveTo>
                <a:lnTo>
                  <a:pt x="146137" y="143510"/>
                </a:lnTo>
                <a:lnTo>
                  <a:pt x="146218" y="144780"/>
                </a:lnTo>
                <a:lnTo>
                  <a:pt x="156947" y="144780"/>
                </a:lnTo>
                <a:lnTo>
                  <a:pt x="156866" y="143510"/>
                </a:lnTo>
                <a:close/>
              </a:path>
              <a:path w="192404" h="245109">
                <a:moveTo>
                  <a:pt x="28461" y="142239"/>
                </a:moveTo>
                <a:lnTo>
                  <a:pt x="29094" y="143509"/>
                </a:lnTo>
                <a:lnTo>
                  <a:pt x="28461" y="142239"/>
                </a:lnTo>
                <a:close/>
              </a:path>
              <a:path w="192404" h="245109">
                <a:moveTo>
                  <a:pt x="91215" y="142239"/>
                </a:moveTo>
                <a:lnTo>
                  <a:pt x="69193" y="142239"/>
                </a:lnTo>
                <a:lnTo>
                  <a:pt x="69388" y="143509"/>
                </a:lnTo>
                <a:lnTo>
                  <a:pt x="89444" y="143509"/>
                </a:lnTo>
                <a:lnTo>
                  <a:pt x="91215" y="142239"/>
                </a:lnTo>
                <a:close/>
              </a:path>
              <a:path w="192404" h="245109">
                <a:moveTo>
                  <a:pt x="157027" y="142240"/>
                </a:moveTo>
                <a:lnTo>
                  <a:pt x="146448" y="142240"/>
                </a:lnTo>
                <a:lnTo>
                  <a:pt x="146333" y="143510"/>
                </a:lnTo>
                <a:lnTo>
                  <a:pt x="157108" y="143510"/>
                </a:lnTo>
                <a:lnTo>
                  <a:pt x="157027" y="142240"/>
                </a:lnTo>
                <a:close/>
              </a:path>
              <a:path w="192404" h="245109">
                <a:moveTo>
                  <a:pt x="36442" y="114299"/>
                </a:moveTo>
                <a:lnTo>
                  <a:pt x="21860" y="114299"/>
                </a:lnTo>
                <a:lnTo>
                  <a:pt x="22136" y="116839"/>
                </a:lnTo>
                <a:lnTo>
                  <a:pt x="22366" y="118109"/>
                </a:lnTo>
                <a:lnTo>
                  <a:pt x="22527" y="120649"/>
                </a:lnTo>
                <a:lnTo>
                  <a:pt x="22723" y="121919"/>
                </a:lnTo>
                <a:lnTo>
                  <a:pt x="22884" y="124459"/>
                </a:lnTo>
                <a:lnTo>
                  <a:pt x="23229" y="126999"/>
                </a:lnTo>
                <a:lnTo>
                  <a:pt x="23551" y="128269"/>
                </a:lnTo>
                <a:lnTo>
                  <a:pt x="23942" y="129539"/>
                </a:lnTo>
                <a:lnTo>
                  <a:pt x="25276" y="134619"/>
                </a:lnTo>
                <a:lnTo>
                  <a:pt x="25793" y="135889"/>
                </a:lnTo>
                <a:lnTo>
                  <a:pt x="25943" y="137159"/>
                </a:lnTo>
                <a:lnTo>
                  <a:pt x="25943" y="138429"/>
                </a:lnTo>
                <a:lnTo>
                  <a:pt x="25793" y="139699"/>
                </a:lnTo>
                <a:lnTo>
                  <a:pt x="26690" y="140969"/>
                </a:lnTo>
                <a:lnTo>
                  <a:pt x="27518" y="142239"/>
                </a:lnTo>
                <a:lnTo>
                  <a:pt x="27909" y="142239"/>
                </a:lnTo>
                <a:lnTo>
                  <a:pt x="27438" y="140969"/>
                </a:lnTo>
                <a:lnTo>
                  <a:pt x="29565" y="140969"/>
                </a:lnTo>
                <a:lnTo>
                  <a:pt x="29922" y="139699"/>
                </a:lnTo>
                <a:lnTo>
                  <a:pt x="31808" y="139699"/>
                </a:lnTo>
                <a:lnTo>
                  <a:pt x="32233" y="138429"/>
                </a:lnTo>
                <a:lnTo>
                  <a:pt x="40570" y="138429"/>
                </a:lnTo>
                <a:lnTo>
                  <a:pt x="40375" y="137159"/>
                </a:lnTo>
                <a:lnTo>
                  <a:pt x="39984" y="137159"/>
                </a:lnTo>
                <a:lnTo>
                  <a:pt x="39351" y="135889"/>
                </a:lnTo>
                <a:lnTo>
                  <a:pt x="38604" y="134619"/>
                </a:lnTo>
                <a:lnTo>
                  <a:pt x="37776" y="132079"/>
                </a:lnTo>
                <a:lnTo>
                  <a:pt x="37028" y="130809"/>
                </a:lnTo>
                <a:lnTo>
                  <a:pt x="36361" y="128269"/>
                </a:lnTo>
                <a:lnTo>
                  <a:pt x="36085" y="128269"/>
                </a:lnTo>
                <a:lnTo>
                  <a:pt x="35890" y="126999"/>
                </a:lnTo>
                <a:lnTo>
                  <a:pt x="35970" y="124459"/>
                </a:lnTo>
                <a:lnTo>
                  <a:pt x="36361" y="121919"/>
                </a:lnTo>
                <a:lnTo>
                  <a:pt x="36879" y="120649"/>
                </a:lnTo>
                <a:lnTo>
                  <a:pt x="37189" y="119379"/>
                </a:lnTo>
                <a:lnTo>
                  <a:pt x="33923" y="119379"/>
                </a:lnTo>
                <a:lnTo>
                  <a:pt x="34429" y="118853"/>
                </a:lnTo>
                <a:lnTo>
                  <a:pt x="34866" y="118109"/>
                </a:lnTo>
                <a:lnTo>
                  <a:pt x="35418" y="116839"/>
                </a:lnTo>
                <a:lnTo>
                  <a:pt x="36442" y="114299"/>
                </a:lnTo>
                <a:close/>
              </a:path>
              <a:path w="192404" h="245109">
                <a:moveTo>
                  <a:pt x="109568" y="137160"/>
                </a:moveTo>
                <a:lnTo>
                  <a:pt x="65030" y="137159"/>
                </a:lnTo>
                <a:lnTo>
                  <a:pt x="65571" y="138429"/>
                </a:lnTo>
                <a:lnTo>
                  <a:pt x="66560" y="138429"/>
                </a:lnTo>
                <a:lnTo>
                  <a:pt x="67341" y="139699"/>
                </a:lnTo>
                <a:lnTo>
                  <a:pt x="67698" y="139699"/>
                </a:lnTo>
                <a:lnTo>
                  <a:pt x="68008" y="140969"/>
                </a:lnTo>
                <a:lnTo>
                  <a:pt x="68802" y="142239"/>
                </a:lnTo>
                <a:lnTo>
                  <a:pt x="96240" y="142239"/>
                </a:lnTo>
                <a:lnTo>
                  <a:pt x="99391" y="140969"/>
                </a:lnTo>
                <a:lnTo>
                  <a:pt x="104577" y="139700"/>
                </a:lnTo>
                <a:lnTo>
                  <a:pt x="107245" y="138430"/>
                </a:lnTo>
                <a:lnTo>
                  <a:pt x="109568" y="137160"/>
                </a:lnTo>
                <a:close/>
              </a:path>
              <a:path w="192404" h="245109">
                <a:moveTo>
                  <a:pt x="156751" y="140970"/>
                </a:moveTo>
                <a:lnTo>
                  <a:pt x="148920" y="140970"/>
                </a:lnTo>
                <a:lnTo>
                  <a:pt x="148690" y="142240"/>
                </a:lnTo>
                <a:lnTo>
                  <a:pt x="156751" y="142240"/>
                </a:lnTo>
                <a:lnTo>
                  <a:pt x="156751" y="140970"/>
                </a:lnTo>
                <a:close/>
              </a:path>
              <a:path w="192404" h="245109">
                <a:moveTo>
                  <a:pt x="37661" y="139699"/>
                </a:moveTo>
                <a:lnTo>
                  <a:pt x="34786" y="139699"/>
                </a:lnTo>
                <a:lnTo>
                  <a:pt x="35464" y="140969"/>
                </a:lnTo>
                <a:lnTo>
                  <a:pt x="37465" y="140969"/>
                </a:lnTo>
                <a:lnTo>
                  <a:pt x="37661" y="139699"/>
                </a:lnTo>
                <a:close/>
              </a:path>
              <a:path w="192404" h="245109">
                <a:moveTo>
                  <a:pt x="156705" y="139700"/>
                </a:moveTo>
                <a:lnTo>
                  <a:pt x="148380" y="139700"/>
                </a:lnTo>
                <a:lnTo>
                  <a:pt x="148725" y="140970"/>
                </a:lnTo>
                <a:lnTo>
                  <a:pt x="156590" y="140970"/>
                </a:lnTo>
                <a:lnTo>
                  <a:pt x="156705" y="139700"/>
                </a:lnTo>
                <a:close/>
              </a:path>
              <a:path w="192404" h="245109">
                <a:moveTo>
                  <a:pt x="39041" y="138429"/>
                </a:moveTo>
                <a:lnTo>
                  <a:pt x="32624" y="138429"/>
                </a:lnTo>
                <a:lnTo>
                  <a:pt x="32981" y="139699"/>
                </a:lnTo>
                <a:lnTo>
                  <a:pt x="38604" y="139699"/>
                </a:lnTo>
                <a:lnTo>
                  <a:pt x="39041" y="138429"/>
                </a:lnTo>
                <a:close/>
              </a:path>
              <a:path w="192404" h="245109">
                <a:moveTo>
                  <a:pt x="40409" y="138429"/>
                </a:moveTo>
                <a:lnTo>
                  <a:pt x="40294" y="139699"/>
                </a:lnTo>
                <a:lnTo>
                  <a:pt x="40409" y="138429"/>
                </a:lnTo>
                <a:close/>
              </a:path>
              <a:path w="192404" h="245109">
                <a:moveTo>
                  <a:pt x="156510" y="138430"/>
                </a:moveTo>
                <a:lnTo>
                  <a:pt x="145666" y="138430"/>
                </a:lnTo>
                <a:lnTo>
                  <a:pt x="145781" y="139700"/>
                </a:lnTo>
                <a:lnTo>
                  <a:pt x="156510" y="139700"/>
                </a:lnTo>
                <a:lnTo>
                  <a:pt x="156510" y="138430"/>
                </a:lnTo>
                <a:close/>
              </a:path>
              <a:path w="192404" h="245109">
                <a:moveTo>
                  <a:pt x="140272" y="99060"/>
                </a:moveTo>
                <a:lnTo>
                  <a:pt x="135799" y="99060"/>
                </a:lnTo>
                <a:lnTo>
                  <a:pt x="136029" y="100330"/>
                </a:lnTo>
                <a:lnTo>
                  <a:pt x="136029" y="101600"/>
                </a:lnTo>
                <a:lnTo>
                  <a:pt x="134775" y="101600"/>
                </a:lnTo>
                <a:lnTo>
                  <a:pt x="134649" y="102870"/>
                </a:lnTo>
                <a:lnTo>
                  <a:pt x="137685" y="102870"/>
                </a:lnTo>
                <a:lnTo>
                  <a:pt x="138743" y="104140"/>
                </a:lnTo>
                <a:lnTo>
                  <a:pt x="140318" y="104140"/>
                </a:lnTo>
                <a:lnTo>
                  <a:pt x="140790" y="105410"/>
                </a:lnTo>
                <a:lnTo>
                  <a:pt x="141215" y="105410"/>
                </a:lnTo>
                <a:lnTo>
                  <a:pt x="141848" y="106680"/>
                </a:lnTo>
                <a:lnTo>
                  <a:pt x="142285" y="106680"/>
                </a:lnTo>
                <a:lnTo>
                  <a:pt x="142561" y="107950"/>
                </a:lnTo>
                <a:lnTo>
                  <a:pt x="140433" y="107950"/>
                </a:lnTo>
                <a:lnTo>
                  <a:pt x="140238" y="109220"/>
                </a:lnTo>
                <a:lnTo>
                  <a:pt x="140744" y="109220"/>
                </a:lnTo>
                <a:lnTo>
                  <a:pt x="142319" y="110490"/>
                </a:lnTo>
                <a:lnTo>
                  <a:pt x="142319" y="111760"/>
                </a:lnTo>
                <a:lnTo>
                  <a:pt x="142043" y="111760"/>
                </a:lnTo>
                <a:lnTo>
                  <a:pt x="142285" y="113030"/>
                </a:lnTo>
                <a:lnTo>
                  <a:pt x="144205" y="113030"/>
                </a:lnTo>
                <a:lnTo>
                  <a:pt x="144527" y="114300"/>
                </a:lnTo>
                <a:lnTo>
                  <a:pt x="143895" y="114300"/>
                </a:lnTo>
                <a:lnTo>
                  <a:pt x="143458" y="115570"/>
                </a:lnTo>
                <a:lnTo>
                  <a:pt x="144044" y="116840"/>
                </a:lnTo>
                <a:lnTo>
                  <a:pt x="145344" y="116840"/>
                </a:lnTo>
                <a:lnTo>
                  <a:pt x="145620" y="118110"/>
                </a:lnTo>
                <a:lnTo>
                  <a:pt x="146011" y="118110"/>
                </a:lnTo>
                <a:lnTo>
                  <a:pt x="145976" y="119380"/>
                </a:lnTo>
                <a:lnTo>
                  <a:pt x="144757" y="119380"/>
                </a:lnTo>
                <a:lnTo>
                  <a:pt x="144286" y="120650"/>
                </a:lnTo>
                <a:lnTo>
                  <a:pt x="145148" y="121920"/>
                </a:lnTo>
                <a:lnTo>
                  <a:pt x="145470" y="121920"/>
                </a:lnTo>
                <a:lnTo>
                  <a:pt x="145735" y="123190"/>
                </a:lnTo>
                <a:lnTo>
                  <a:pt x="145148" y="124460"/>
                </a:lnTo>
                <a:lnTo>
                  <a:pt x="144251" y="124460"/>
                </a:lnTo>
                <a:lnTo>
                  <a:pt x="144205" y="125730"/>
                </a:lnTo>
                <a:lnTo>
                  <a:pt x="144642" y="125730"/>
                </a:lnTo>
                <a:lnTo>
                  <a:pt x="145148" y="127000"/>
                </a:lnTo>
                <a:lnTo>
                  <a:pt x="146609" y="127000"/>
                </a:lnTo>
                <a:lnTo>
                  <a:pt x="146724" y="128270"/>
                </a:lnTo>
                <a:lnTo>
                  <a:pt x="146919" y="128270"/>
                </a:lnTo>
                <a:lnTo>
                  <a:pt x="146885" y="129540"/>
                </a:lnTo>
                <a:lnTo>
                  <a:pt x="146172" y="129540"/>
                </a:lnTo>
                <a:lnTo>
                  <a:pt x="145700" y="130810"/>
                </a:lnTo>
                <a:lnTo>
                  <a:pt x="144757" y="130810"/>
                </a:lnTo>
                <a:lnTo>
                  <a:pt x="144757" y="132080"/>
                </a:lnTo>
                <a:lnTo>
                  <a:pt x="144918" y="132080"/>
                </a:lnTo>
                <a:lnTo>
                  <a:pt x="145148" y="133350"/>
                </a:lnTo>
                <a:lnTo>
                  <a:pt x="147310" y="133350"/>
                </a:lnTo>
                <a:lnTo>
                  <a:pt x="147437" y="134620"/>
                </a:lnTo>
                <a:lnTo>
                  <a:pt x="147747" y="134620"/>
                </a:lnTo>
                <a:lnTo>
                  <a:pt x="147747" y="135890"/>
                </a:lnTo>
                <a:lnTo>
                  <a:pt x="147586" y="135890"/>
                </a:lnTo>
                <a:lnTo>
                  <a:pt x="147437" y="137160"/>
                </a:lnTo>
                <a:lnTo>
                  <a:pt x="146011" y="137160"/>
                </a:lnTo>
                <a:lnTo>
                  <a:pt x="145861" y="138430"/>
                </a:lnTo>
                <a:lnTo>
                  <a:pt x="156475" y="138430"/>
                </a:lnTo>
                <a:lnTo>
                  <a:pt x="156199" y="135890"/>
                </a:lnTo>
                <a:lnTo>
                  <a:pt x="155958" y="134620"/>
                </a:lnTo>
                <a:lnTo>
                  <a:pt x="155728" y="132080"/>
                </a:lnTo>
                <a:lnTo>
                  <a:pt x="155532" y="130810"/>
                </a:lnTo>
                <a:lnTo>
                  <a:pt x="155210" y="127000"/>
                </a:lnTo>
                <a:lnTo>
                  <a:pt x="155141" y="121920"/>
                </a:lnTo>
                <a:lnTo>
                  <a:pt x="154670" y="120650"/>
                </a:lnTo>
                <a:lnTo>
                  <a:pt x="154233" y="119380"/>
                </a:lnTo>
                <a:lnTo>
                  <a:pt x="153761" y="118110"/>
                </a:lnTo>
                <a:lnTo>
                  <a:pt x="152738" y="115570"/>
                </a:lnTo>
                <a:lnTo>
                  <a:pt x="151634" y="114300"/>
                </a:lnTo>
                <a:lnTo>
                  <a:pt x="150461" y="111760"/>
                </a:lnTo>
                <a:lnTo>
                  <a:pt x="149196" y="109220"/>
                </a:lnTo>
                <a:lnTo>
                  <a:pt x="147862" y="107950"/>
                </a:lnTo>
                <a:lnTo>
                  <a:pt x="147195" y="106680"/>
                </a:lnTo>
                <a:lnTo>
                  <a:pt x="145781" y="105410"/>
                </a:lnTo>
                <a:lnTo>
                  <a:pt x="145033" y="104140"/>
                </a:lnTo>
                <a:lnTo>
                  <a:pt x="142756" y="101600"/>
                </a:lnTo>
                <a:lnTo>
                  <a:pt x="141100" y="100330"/>
                </a:lnTo>
                <a:lnTo>
                  <a:pt x="140272" y="99060"/>
                </a:lnTo>
                <a:close/>
              </a:path>
              <a:path w="192404" h="245109">
                <a:moveTo>
                  <a:pt x="101978" y="128270"/>
                </a:moveTo>
                <a:lnTo>
                  <a:pt x="101277" y="128270"/>
                </a:lnTo>
                <a:lnTo>
                  <a:pt x="101231" y="130809"/>
                </a:lnTo>
                <a:lnTo>
                  <a:pt x="101392" y="132079"/>
                </a:lnTo>
                <a:lnTo>
                  <a:pt x="101898" y="134619"/>
                </a:lnTo>
                <a:lnTo>
                  <a:pt x="66318" y="134619"/>
                </a:lnTo>
                <a:lnTo>
                  <a:pt x="64398" y="137159"/>
                </a:lnTo>
                <a:lnTo>
                  <a:pt x="111339" y="137160"/>
                </a:lnTo>
                <a:lnTo>
                  <a:pt x="111926" y="135890"/>
                </a:lnTo>
                <a:lnTo>
                  <a:pt x="112443" y="135890"/>
                </a:lnTo>
                <a:lnTo>
                  <a:pt x="112719" y="134620"/>
                </a:lnTo>
                <a:lnTo>
                  <a:pt x="112869" y="133350"/>
                </a:lnTo>
                <a:lnTo>
                  <a:pt x="112869" y="130810"/>
                </a:lnTo>
                <a:lnTo>
                  <a:pt x="103945" y="130810"/>
                </a:lnTo>
                <a:lnTo>
                  <a:pt x="103358" y="129540"/>
                </a:lnTo>
                <a:lnTo>
                  <a:pt x="102496" y="129540"/>
                </a:lnTo>
                <a:lnTo>
                  <a:pt x="101978" y="128270"/>
                </a:lnTo>
                <a:close/>
              </a:path>
              <a:path w="192404" h="245109">
                <a:moveTo>
                  <a:pt x="94159" y="125729"/>
                </a:moveTo>
                <a:lnTo>
                  <a:pt x="64237" y="125729"/>
                </a:lnTo>
                <a:lnTo>
                  <a:pt x="63604" y="126999"/>
                </a:lnTo>
                <a:lnTo>
                  <a:pt x="64317" y="126999"/>
                </a:lnTo>
                <a:lnTo>
                  <a:pt x="64593" y="128269"/>
                </a:lnTo>
                <a:lnTo>
                  <a:pt x="67261" y="128269"/>
                </a:lnTo>
                <a:lnTo>
                  <a:pt x="66835" y="129539"/>
                </a:lnTo>
                <a:lnTo>
                  <a:pt x="66284" y="129539"/>
                </a:lnTo>
                <a:lnTo>
                  <a:pt x="65502" y="130809"/>
                </a:lnTo>
                <a:lnTo>
                  <a:pt x="64398" y="132079"/>
                </a:lnTo>
                <a:lnTo>
                  <a:pt x="67974" y="132079"/>
                </a:lnTo>
                <a:lnTo>
                  <a:pt x="67778" y="133349"/>
                </a:lnTo>
                <a:lnTo>
                  <a:pt x="66996" y="134619"/>
                </a:lnTo>
                <a:lnTo>
                  <a:pt x="101898" y="134619"/>
                </a:lnTo>
                <a:lnTo>
                  <a:pt x="99702" y="132079"/>
                </a:lnTo>
                <a:lnTo>
                  <a:pt x="98793" y="130809"/>
                </a:lnTo>
                <a:lnTo>
                  <a:pt x="96677" y="128269"/>
                </a:lnTo>
                <a:lnTo>
                  <a:pt x="95458" y="126999"/>
                </a:lnTo>
                <a:lnTo>
                  <a:pt x="94159" y="125729"/>
                </a:lnTo>
                <a:close/>
              </a:path>
              <a:path w="192404" h="245109">
                <a:moveTo>
                  <a:pt x="67974" y="132079"/>
                </a:moveTo>
                <a:lnTo>
                  <a:pt x="65571" y="132079"/>
                </a:lnTo>
                <a:lnTo>
                  <a:pt x="66674" y="133349"/>
                </a:lnTo>
                <a:lnTo>
                  <a:pt x="67537" y="133349"/>
                </a:lnTo>
                <a:lnTo>
                  <a:pt x="67974" y="132079"/>
                </a:lnTo>
                <a:close/>
              </a:path>
              <a:path w="192404" h="245109">
                <a:moveTo>
                  <a:pt x="112788" y="128270"/>
                </a:moveTo>
                <a:lnTo>
                  <a:pt x="107372" y="128270"/>
                </a:lnTo>
                <a:lnTo>
                  <a:pt x="107050" y="129540"/>
                </a:lnTo>
                <a:lnTo>
                  <a:pt x="104221" y="129540"/>
                </a:lnTo>
                <a:lnTo>
                  <a:pt x="104140" y="130810"/>
                </a:lnTo>
                <a:lnTo>
                  <a:pt x="112869" y="130810"/>
                </a:lnTo>
                <a:lnTo>
                  <a:pt x="112788" y="128270"/>
                </a:lnTo>
                <a:close/>
              </a:path>
              <a:path w="192404" h="245109">
                <a:moveTo>
                  <a:pt x="105279" y="128270"/>
                </a:moveTo>
                <a:lnTo>
                  <a:pt x="104888" y="128270"/>
                </a:lnTo>
                <a:lnTo>
                  <a:pt x="104658" y="129540"/>
                </a:lnTo>
                <a:lnTo>
                  <a:pt x="105796" y="129540"/>
                </a:lnTo>
                <a:lnTo>
                  <a:pt x="105279" y="128270"/>
                </a:lnTo>
                <a:close/>
              </a:path>
              <a:path w="192404" h="245109">
                <a:moveTo>
                  <a:pt x="89202" y="121919"/>
                </a:moveTo>
                <a:lnTo>
                  <a:pt x="63926" y="121919"/>
                </a:lnTo>
                <a:lnTo>
                  <a:pt x="63409" y="123189"/>
                </a:lnTo>
                <a:lnTo>
                  <a:pt x="67192" y="123189"/>
                </a:lnTo>
                <a:lnTo>
                  <a:pt x="66674" y="124459"/>
                </a:lnTo>
                <a:lnTo>
                  <a:pt x="65732" y="124459"/>
                </a:lnTo>
                <a:lnTo>
                  <a:pt x="65306" y="125729"/>
                </a:lnTo>
                <a:lnTo>
                  <a:pt x="93492" y="125729"/>
                </a:lnTo>
                <a:lnTo>
                  <a:pt x="92825" y="124459"/>
                </a:lnTo>
                <a:lnTo>
                  <a:pt x="90697" y="123189"/>
                </a:lnTo>
                <a:lnTo>
                  <a:pt x="89202" y="121919"/>
                </a:lnTo>
                <a:close/>
              </a:path>
              <a:path w="192404" h="245109">
                <a:moveTo>
                  <a:pt x="110868" y="120650"/>
                </a:moveTo>
                <a:lnTo>
                  <a:pt x="109844" y="120650"/>
                </a:lnTo>
                <a:lnTo>
                  <a:pt x="110235" y="123190"/>
                </a:lnTo>
                <a:lnTo>
                  <a:pt x="110511" y="123190"/>
                </a:lnTo>
                <a:lnTo>
                  <a:pt x="110431" y="124460"/>
                </a:lnTo>
                <a:lnTo>
                  <a:pt x="108395" y="124460"/>
                </a:lnTo>
                <a:lnTo>
                  <a:pt x="108039" y="125730"/>
                </a:lnTo>
                <a:lnTo>
                  <a:pt x="114444" y="125730"/>
                </a:lnTo>
                <a:lnTo>
                  <a:pt x="112834" y="123190"/>
                </a:lnTo>
                <a:lnTo>
                  <a:pt x="111891" y="121920"/>
                </a:lnTo>
                <a:lnTo>
                  <a:pt x="110868" y="120650"/>
                </a:lnTo>
                <a:close/>
              </a:path>
              <a:path w="192404" h="245109">
                <a:moveTo>
                  <a:pt x="65145" y="123189"/>
                </a:moveTo>
                <a:lnTo>
                  <a:pt x="62822" y="123189"/>
                </a:lnTo>
                <a:lnTo>
                  <a:pt x="62190" y="124459"/>
                </a:lnTo>
                <a:lnTo>
                  <a:pt x="64283" y="124459"/>
                </a:lnTo>
                <a:lnTo>
                  <a:pt x="65145" y="123189"/>
                </a:lnTo>
                <a:close/>
              </a:path>
              <a:path w="192404" h="245109">
                <a:moveTo>
                  <a:pt x="65367" y="110609"/>
                </a:moveTo>
                <a:lnTo>
                  <a:pt x="65617" y="111759"/>
                </a:lnTo>
                <a:lnTo>
                  <a:pt x="65893" y="111759"/>
                </a:lnTo>
                <a:lnTo>
                  <a:pt x="66123" y="113029"/>
                </a:lnTo>
                <a:lnTo>
                  <a:pt x="66249" y="116839"/>
                </a:lnTo>
                <a:lnTo>
                  <a:pt x="66042" y="118109"/>
                </a:lnTo>
                <a:lnTo>
                  <a:pt x="65651" y="119379"/>
                </a:lnTo>
                <a:lnTo>
                  <a:pt x="65421" y="119379"/>
                </a:lnTo>
                <a:lnTo>
                  <a:pt x="64754" y="120649"/>
                </a:lnTo>
                <a:lnTo>
                  <a:pt x="64352" y="121919"/>
                </a:lnTo>
                <a:lnTo>
                  <a:pt x="80279" y="121919"/>
                </a:lnTo>
                <a:lnTo>
                  <a:pt x="79888" y="120649"/>
                </a:lnTo>
                <a:lnTo>
                  <a:pt x="79416" y="119379"/>
                </a:lnTo>
                <a:lnTo>
                  <a:pt x="78784" y="118109"/>
                </a:lnTo>
                <a:lnTo>
                  <a:pt x="71792" y="118109"/>
                </a:lnTo>
                <a:lnTo>
                  <a:pt x="71596" y="116839"/>
                </a:lnTo>
                <a:lnTo>
                  <a:pt x="70918" y="115569"/>
                </a:lnTo>
                <a:lnTo>
                  <a:pt x="70492" y="114299"/>
                </a:lnTo>
                <a:lnTo>
                  <a:pt x="67537" y="114299"/>
                </a:lnTo>
                <a:lnTo>
                  <a:pt x="66720" y="111759"/>
                </a:lnTo>
                <a:lnTo>
                  <a:pt x="65367" y="110609"/>
                </a:lnTo>
                <a:close/>
              </a:path>
              <a:path w="192404" h="245109">
                <a:moveTo>
                  <a:pt x="87753" y="120649"/>
                </a:moveTo>
                <a:lnTo>
                  <a:pt x="81187" y="120649"/>
                </a:lnTo>
                <a:lnTo>
                  <a:pt x="80716" y="121919"/>
                </a:lnTo>
                <a:lnTo>
                  <a:pt x="88501" y="121919"/>
                </a:lnTo>
                <a:lnTo>
                  <a:pt x="87753" y="120649"/>
                </a:lnTo>
                <a:close/>
              </a:path>
              <a:path w="192404" h="245109">
                <a:moveTo>
                  <a:pt x="82406" y="118109"/>
                </a:moveTo>
                <a:lnTo>
                  <a:pt x="82084" y="119379"/>
                </a:lnTo>
                <a:lnTo>
                  <a:pt x="81854" y="120649"/>
                </a:lnTo>
                <a:lnTo>
                  <a:pt x="83544" y="120649"/>
                </a:lnTo>
                <a:lnTo>
                  <a:pt x="82406" y="118109"/>
                </a:lnTo>
                <a:close/>
              </a:path>
              <a:path w="192404" h="245109">
                <a:moveTo>
                  <a:pt x="39271" y="114299"/>
                </a:moveTo>
                <a:lnTo>
                  <a:pt x="38914" y="114299"/>
                </a:lnTo>
                <a:lnTo>
                  <a:pt x="37937" y="115569"/>
                </a:lnTo>
                <a:lnTo>
                  <a:pt x="37155" y="116839"/>
                </a:lnTo>
                <a:lnTo>
                  <a:pt x="35142" y="118109"/>
                </a:lnTo>
                <a:lnTo>
                  <a:pt x="34429" y="118853"/>
                </a:lnTo>
                <a:lnTo>
                  <a:pt x="34119" y="119379"/>
                </a:lnTo>
                <a:lnTo>
                  <a:pt x="37189" y="119379"/>
                </a:lnTo>
                <a:lnTo>
                  <a:pt x="37580" y="118109"/>
                </a:lnTo>
                <a:lnTo>
                  <a:pt x="38650" y="115569"/>
                </a:lnTo>
                <a:lnTo>
                  <a:pt x="39271" y="114299"/>
                </a:lnTo>
                <a:close/>
              </a:path>
              <a:path w="192404" h="245109">
                <a:moveTo>
                  <a:pt x="76461" y="114299"/>
                </a:moveTo>
                <a:lnTo>
                  <a:pt x="73712" y="114299"/>
                </a:lnTo>
                <a:lnTo>
                  <a:pt x="73241" y="115569"/>
                </a:lnTo>
                <a:lnTo>
                  <a:pt x="72654" y="116839"/>
                </a:lnTo>
                <a:lnTo>
                  <a:pt x="71941" y="118109"/>
                </a:lnTo>
                <a:lnTo>
                  <a:pt x="78784" y="118109"/>
                </a:lnTo>
                <a:lnTo>
                  <a:pt x="77956" y="116839"/>
                </a:lnTo>
                <a:lnTo>
                  <a:pt x="77484" y="115569"/>
                </a:lnTo>
                <a:lnTo>
                  <a:pt x="76461" y="114299"/>
                </a:lnTo>
                <a:close/>
              </a:path>
              <a:path w="192404" h="245109">
                <a:moveTo>
                  <a:pt x="47056" y="41909"/>
                </a:moveTo>
                <a:lnTo>
                  <a:pt x="38408" y="41909"/>
                </a:lnTo>
                <a:lnTo>
                  <a:pt x="38132" y="43179"/>
                </a:lnTo>
                <a:lnTo>
                  <a:pt x="37189" y="46989"/>
                </a:lnTo>
                <a:lnTo>
                  <a:pt x="36833" y="48259"/>
                </a:lnTo>
                <a:lnTo>
                  <a:pt x="36442" y="48259"/>
                </a:lnTo>
                <a:lnTo>
                  <a:pt x="35970" y="49529"/>
                </a:lnTo>
                <a:lnTo>
                  <a:pt x="35464" y="50799"/>
                </a:lnTo>
                <a:lnTo>
                  <a:pt x="34475" y="50799"/>
                </a:lnTo>
                <a:lnTo>
                  <a:pt x="33728" y="52069"/>
                </a:lnTo>
                <a:lnTo>
                  <a:pt x="32394" y="52069"/>
                </a:lnTo>
                <a:lnTo>
                  <a:pt x="30738" y="53339"/>
                </a:lnTo>
                <a:lnTo>
                  <a:pt x="27277" y="53339"/>
                </a:lnTo>
                <a:lnTo>
                  <a:pt x="27357" y="55879"/>
                </a:lnTo>
                <a:lnTo>
                  <a:pt x="27484" y="58419"/>
                </a:lnTo>
                <a:lnTo>
                  <a:pt x="27576" y="60959"/>
                </a:lnTo>
                <a:lnTo>
                  <a:pt x="27696" y="67309"/>
                </a:lnTo>
                <a:lnTo>
                  <a:pt x="27581" y="69849"/>
                </a:lnTo>
                <a:lnTo>
                  <a:pt x="27242" y="73659"/>
                </a:lnTo>
                <a:lnTo>
                  <a:pt x="26771" y="76199"/>
                </a:lnTo>
                <a:lnTo>
                  <a:pt x="26380" y="77469"/>
                </a:lnTo>
                <a:lnTo>
                  <a:pt x="25908" y="80009"/>
                </a:lnTo>
                <a:lnTo>
                  <a:pt x="25356" y="81279"/>
                </a:lnTo>
                <a:lnTo>
                  <a:pt x="24022" y="85089"/>
                </a:lnTo>
                <a:lnTo>
                  <a:pt x="23666" y="86359"/>
                </a:lnTo>
                <a:lnTo>
                  <a:pt x="23229" y="87629"/>
                </a:lnTo>
                <a:lnTo>
                  <a:pt x="22205" y="88899"/>
                </a:lnTo>
                <a:lnTo>
                  <a:pt x="21734" y="90169"/>
                </a:lnTo>
                <a:lnTo>
                  <a:pt x="21113" y="91439"/>
                </a:lnTo>
                <a:lnTo>
                  <a:pt x="20952" y="91439"/>
                </a:lnTo>
                <a:lnTo>
                  <a:pt x="20837" y="92709"/>
                </a:lnTo>
                <a:lnTo>
                  <a:pt x="20917" y="93979"/>
                </a:lnTo>
                <a:lnTo>
                  <a:pt x="21584" y="97789"/>
                </a:lnTo>
                <a:lnTo>
                  <a:pt x="21308" y="100329"/>
                </a:lnTo>
                <a:lnTo>
                  <a:pt x="21665" y="101599"/>
                </a:lnTo>
                <a:lnTo>
                  <a:pt x="21975" y="102869"/>
                </a:lnTo>
                <a:lnTo>
                  <a:pt x="23390" y="111759"/>
                </a:lnTo>
                <a:lnTo>
                  <a:pt x="23746" y="113029"/>
                </a:lnTo>
                <a:lnTo>
                  <a:pt x="23390" y="113029"/>
                </a:lnTo>
                <a:lnTo>
                  <a:pt x="22723" y="114299"/>
                </a:lnTo>
                <a:lnTo>
                  <a:pt x="36879" y="114299"/>
                </a:lnTo>
                <a:lnTo>
                  <a:pt x="37822" y="111759"/>
                </a:lnTo>
                <a:lnTo>
                  <a:pt x="38328" y="111759"/>
                </a:lnTo>
                <a:lnTo>
                  <a:pt x="38880" y="110489"/>
                </a:lnTo>
                <a:lnTo>
                  <a:pt x="39466" y="110489"/>
                </a:lnTo>
                <a:lnTo>
                  <a:pt x="40731" y="109219"/>
                </a:lnTo>
                <a:lnTo>
                  <a:pt x="42146" y="107949"/>
                </a:lnTo>
                <a:lnTo>
                  <a:pt x="43721" y="106679"/>
                </a:lnTo>
                <a:lnTo>
                  <a:pt x="38845" y="106679"/>
                </a:lnTo>
                <a:lnTo>
                  <a:pt x="38880" y="105409"/>
                </a:lnTo>
                <a:lnTo>
                  <a:pt x="39075" y="104139"/>
                </a:lnTo>
                <a:lnTo>
                  <a:pt x="39236" y="104139"/>
                </a:lnTo>
                <a:lnTo>
                  <a:pt x="39742" y="101599"/>
                </a:lnTo>
                <a:lnTo>
                  <a:pt x="40651" y="99059"/>
                </a:lnTo>
                <a:lnTo>
                  <a:pt x="41283" y="97789"/>
                </a:lnTo>
                <a:lnTo>
                  <a:pt x="41628" y="97789"/>
                </a:lnTo>
                <a:lnTo>
                  <a:pt x="42456" y="96519"/>
                </a:lnTo>
                <a:lnTo>
                  <a:pt x="42928" y="96519"/>
                </a:lnTo>
                <a:lnTo>
                  <a:pt x="43399" y="95249"/>
                </a:lnTo>
                <a:lnTo>
                  <a:pt x="41007" y="95249"/>
                </a:lnTo>
                <a:lnTo>
                  <a:pt x="40731" y="93979"/>
                </a:lnTo>
                <a:lnTo>
                  <a:pt x="40375" y="93979"/>
                </a:lnTo>
                <a:lnTo>
                  <a:pt x="39938" y="92709"/>
                </a:lnTo>
                <a:lnTo>
                  <a:pt x="39351" y="88899"/>
                </a:lnTo>
                <a:lnTo>
                  <a:pt x="39190" y="88899"/>
                </a:lnTo>
                <a:lnTo>
                  <a:pt x="39075" y="87629"/>
                </a:lnTo>
                <a:lnTo>
                  <a:pt x="38995" y="82549"/>
                </a:lnTo>
                <a:lnTo>
                  <a:pt x="39627" y="80009"/>
                </a:lnTo>
                <a:lnTo>
                  <a:pt x="39984" y="78739"/>
                </a:lnTo>
                <a:lnTo>
                  <a:pt x="40455" y="74929"/>
                </a:lnTo>
                <a:lnTo>
                  <a:pt x="40530" y="73659"/>
                </a:lnTo>
                <a:lnTo>
                  <a:pt x="40490" y="67309"/>
                </a:lnTo>
                <a:lnTo>
                  <a:pt x="40294" y="66039"/>
                </a:lnTo>
                <a:lnTo>
                  <a:pt x="40409" y="59689"/>
                </a:lnTo>
                <a:lnTo>
                  <a:pt x="40570" y="59689"/>
                </a:lnTo>
                <a:lnTo>
                  <a:pt x="41076" y="57149"/>
                </a:lnTo>
                <a:lnTo>
                  <a:pt x="41398" y="55879"/>
                </a:lnTo>
                <a:lnTo>
                  <a:pt x="42146" y="54609"/>
                </a:lnTo>
                <a:lnTo>
                  <a:pt x="42974" y="53339"/>
                </a:lnTo>
                <a:lnTo>
                  <a:pt x="43917" y="50799"/>
                </a:lnTo>
                <a:lnTo>
                  <a:pt x="46861" y="43179"/>
                </a:lnTo>
                <a:lnTo>
                  <a:pt x="47056" y="41909"/>
                </a:lnTo>
                <a:close/>
              </a:path>
              <a:path w="192404" h="245109">
                <a:moveTo>
                  <a:pt x="69388" y="110489"/>
                </a:moveTo>
                <a:lnTo>
                  <a:pt x="68951" y="111759"/>
                </a:lnTo>
                <a:lnTo>
                  <a:pt x="68721" y="111759"/>
                </a:lnTo>
                <a:lnTo>
                  <a:pt x="68480" y="113029"/>
                </a:lnTo>
                <a:lnTo>
                  <a:pt x="67974" y="114299"/>
                </a:lnTo>
                <a:lnTo>
                  <a:pt x="70492" y="114299"/>
                </a:lnTo>
                <a:lnTo>
                  <a:pt x="69975" y="113029"/>
                </a:lnTo>
                <a:lnTo>
                  <a:pt x="69388" y="110489"/>
                </a:lnTo>
                <a:close/>
              </a:path>
              <a:path w="192404" h="245109">
                <a:moveTo>
                  <a:pt x="75242" y="113029"/>
                </a:moveTo>
                <a:lnTo>
                  <a:pt x="74506" y="113029"/>
                </a:lnTo>
                <a:lnTo>
                  <a:pt x="74069" y="114299"/>
                </a:lnTo>
                <a:lnTo>
                  <a:pt x="75874" y="114299"/>
                </a:lnTo>
                <a:lnTo>
                  <a:pt x="75242" y="113029"/>
                </a:lnTo>
                <a:close/>
              </a:path>
              <a:path w="192404" h="245109">
                <a:moveTo>
                  <a:pt x="64237" y="107949"/>
                </a:moveTo>
                <a:lnTo>
                  <a:pt x="65226" y="110489"/>
                </a:lnTo>
                <a:lnTo>
                  <a:pt x="65367" y="110609"/>
                </a:lnTo>
                <a:lnTo>
                  <a:pt x="65030" y="109219"/>
                </a:lnTo>
                <a:lnTo>
                  <a:pt x="64237" y="107949"/>
                </a:lnTo>
                <a:close/>
              </a:path>
              <a:path w="192404" h="245109">
                <a:moveTo>
                  <a:pt x="48988" y="100329"/>
                </a:moveTo>
                <a:lnTo>
                  <a:pt x="43399" y="100329"/>
                </a:lnTo>
                <a:lnTo>
                  <a:pt x="42732" y="101599"/>
                </a:lnTo>
                <a:lnTo>
                  <a:pt x="41237" y="102869"/>
                </a:lnTo>
                <a:lnTo>
                  <a:pt x="39662" y="105409"/>
                </a:lnTo>
                <a:lnTo>
                  <a:pt x="38845" y="106679"/>
                </a:lnTo>
                <a:lnTo>
                  <a:pt x="44538" y="106679"/>
                </a:lnTo>
                <a:lnTo>
                  <a:pt x="45412" y="105409"/>
                </a:lnTo>
                <a:lnTo>
                  <a:pt x="50322" y="105409"/>
                </a:lnTo>
                <a:lnTo>
                  <a:pt x="49966" y="104139"/>
                </a:lnTo>
                <a:lnTo>
                  <a:pt x="49655" y="102869"/>
                </a:lnTo>
                <a:lnTo>
                  <a:pt x="49460" y="101599"/>
                </a:lnTo>
                <a:lnTo>
                  <a:pt x="48988" y="100329"/>
                </a:lnTo>
                <a:close/>
              </a:path>
              <a:path w="192404" h="245109">
                <a:moveTo>
                  <a:pt x="47171" y="97789"/>
                </a:moveTo>
                <a:lnTo>
                  <a:pt x="47022" y="97789"/>
                </a:lnTo>
                <a:lnTo>
                  <a:pt x="46504" y="99059"/>
                </a:lnTo>
                <a:lnTo>
                  <a:pt x="44664" y="100329"/>
                </a:lnTo>
                <a:lnTo>
                  <a:pt x="48712" y="100329"/>
                </a:lnTo>
                <a:lnTo>
                  <a:pt x="47999" y="99059"/>
                </a:lnTo>
                <a:lnTo>
                  <a:pt x="47608" y="99059"/>
                </a:lnTo>
                <a:lnTo>
                  <a:pt x="47171" y="97789"/>
                </a:lnTo>
                <a:close/>
              </a:path>
              <a:path w="192404" h="245109">
                <a:moveTo>
                  <a:pt x="130176" y="91440"/>
                </a:moveTo>
                <a:lnTo>
                  <a:pt x="126519" y="91440"/>
                </a:lnTo>
                <a:lnTo>
                  <a:pt x="126438" y="92710"/>
                </a:lnTo>
                <a:lnTo>
                  <a:pt x="126795" y="92710"/>
                </a:lnTo>
                <a:lnTo>
                  <a:pt x="126944" y="93980"/>
                </a:lnTo>
                <a:lnTo>
                  <a:pt x="129026" y="93980"/>
                </a:lnTo>
                <a:lnTo>
                  <a:pt x="129233" y="95250"/>
                </a:lnTo>
                <a:lnTo>
                  <a:pt x="130486" y="95250"/>
                </a:lnTo>
                <a:lnTo>
                  <a:pt x="131981" y="96520"/>
                </a:lnTo>
                <a:lnTo>
                  <a:pt x="132062" y="99060"/>
                </a:lnTo>
                <a:lnTo>
                  <a:pt x="139444" y="99060"/>
                </a:lnTo>
                <a:lnTo>
                  <a:pt x="135914" y="96520"/>
                </a:lnTo>
                <a:lnTo>
                  <a:pt x="132142" y="92710"/>
                </a:lnTo>
                <a:lnTo>
                  <a:pt x="130176" y="91440"/>
                </a:lnTo>
                <a:close/>
              </a:path>
              <a:path w="192404" h="245109">
                <a:moveTo>
                  <a:pt x="46976" y="90169"/>
                </a:moveTo>
                <a:lnTo>
                  <a:pt x="45090" y="90169"/>
                </a:lnTo>
                <a:lnTo>
                  <a:pt x="43319" y="92709"/>
                </a:lnTo>
                <a:lnTo>
                  <a:pt x="41122" y="95249"/>
                </a:lnTo>
                <a:lnTo>
                  <a:pt x="44503" y="95249"/>
                </a:lnTo>
                <a:lnTo>
                  <a:pt x="45136" y="93979"/>
                </a:lnTo>
                <a:lnTo>
                  <a:pt x="48045" y="93979"/>
                </a:lnTo>
                <a:lnTo>
                  <a:pt x="47413" y="91439"/>
                </a:lnTo>
                <a:lnTo>
                  <a:pt x="47171" y="91439"/>
                </a:lnTo>
                <a:lnTo>
                  <a:pt x="46976" y="90169"/>
                </a:lnTo>
                <a:close/>
              </a:path>
              <a:path w="192404" h="245109">
                <a:moveTo>
                  <a:pt x="107245" y="92710"/>
                </a:moveTo>
                <a:lnTo>
                  <a:pt x="80359" y="92709"/>
                </a:lnTo>
                <a:lnTo>
                  <a:pt x="83027" y="93979"/>
                </a:lnTo>
                <a:lnTo>
                  <a:pt x="105486" y="93980"/>
                </a:lnTo>
                <a:lnTo>
                  <a:pt x="107245" y="92710"/>
                </a:lnTo>
                <a:close/>
              </a:path>
              <a:path w="192404" h="245109">
                <a:moveTo>
                  <a:pt x="82797" y="91439"/>
                </a:moveTo>
                <a:lnTo>
                  <a:pt x="74299" y="91439"/>
                </a:lnTo>
                <a:lnTo>
                  <a:pt x="76817" y="92709"/>
                </a:lnTo>
                <a:lnTo>
                  <a:pt x="85821" y="92709"/>
                </a:lnTo>
                <a:lnTo>
                  <a:pt x="82797" y="91439"/>
                </a:lnTo>
                <a:close/>
              </a:path>
              <a:path w="192404" h="245109">
                <a:moveTo>
                  <a:pt x="114364" y="91440"/>
                </a:moveTo>
                <a:lnTo>
                  <a:pt x="104336" y="91440"/>
                </a:lnTo>
                <a:lnTo>
                  <a:pt x="103002" y="92710"/>
                </a:lnTo>
                <a:lnTo>
                  <a:pt x="112593" y="92710"/>
                </a:lnTo>
                <a:lnTo>
                  <a:pt x="114364" y="91440"/>
                </a:lnTo>
                <a:close/>
              </a:path>
              <a:path w="192404" h="245109">
                <a:moveTo>
                  <a:pt x="76817" y="90169"/>
                </a:moveTo>
                <a:lnTo>
                  <a:pt x="62868" y="90169"/>
                </a:lnTo>
                <a:lnTo>
                  <a:pt x="64904" y="91439"/>
                </a:lnTo>
                <a:lnTo>
                  <a:pt x="80796" y="91439"/>
                </a:lnTo>
                <a:lnTo>
                  <a:pt x="76817" y="90169"/>
                </a:lnTo>
                <a:close/>
              </a:path>
              <a:path w="192404" h="245109">
                <a:moveTo>
                  <a:pt x="117940" y="90170"/>
                </a:moveTo>
                <a:lnTo>
                  <a:pt x="110868" y="90170"/>
                </a:lnTo>
                <a:lnTo>
                  <a:pt x="108234" y="91440"/>
                </a:lnTo>
                <a:lnTo>
                  <a:pt x="116181" y="91440"/>
                </a:lnTo>
                <a:lnTo>
                  <a:pt x="117940" y="90170"/>
                </a:lnTo>
                <a:close/>
              </a:path>
              <a:path w="192404" h="245109">
                <a:moveTo>
                  <a:pt x="124426" y="88900"/>
                </a:moveTo>
                <a:lnTo>
                  <a:pt x="120504" y="88900"/>
                </a:lnTo>
                <a:lnTo>
                  <a:pt x="121321" y="90170"/>
                </a:lnTo>
                <a:lnTo>
                  <a:pt x="123011" y="90170"/>
                </a:lnTo>
                <a:lnTo>
                  <a:pt x="122942" y="91440"/>
                </a:lnTo>
                <a:lnTo>
                  <a:pt x="128209" y="91440"/>
                </a:lnTo>
                <a:lnTo>
                  <a:pt x="126358" y="90170"/>
                </a:lnTo>
                <a:lnTo>
                  <a:pt x="124426" y="88900"/>
                </a:lnTo>
                <a:close/>
              </a:path>
              <a:path w="192404" h="245109">
                <a:moveTo>
                  <a:pt x="46780" y="88899"/>
                </a:moveTo>
                <a:lnTo>
                  <a:pt x="46309" y="88899"/>
                </a:lnTo>
                <a:lnTo>
                  <a:pt x="45803" y="90169"/>
                </a:lnTo>
                <a:lnTo>
                  <a:pt x="46826" y="90169"/>
                </a:lnTo>
                <a:lnTo>
                  <a:pt x="46780" y="88899"/>
                </a:lnTo>
                <a:close/>
              </a:path>
              <a:path w="192404" h="245109">
                <a:moveTo>
                  <a:pt x="68917" y="87629"/>
                </a:moveTo>
                <a:lnTo>
                  <a:pt x="52323" y="87629"/>
                </a:lnTo>
                <a:lnTo>
                  <a:pt x="51656" y="88899"/>
                </a:lnTo>
                <a:lnTo>
                  <a:pt x="51932" y="90169"/>
                </a:lnTo>
                <a:lnTo>
                  <a:pt x="74851" y="90169"/>
                </a:lnTo>
                <a:lnTo>
                  <a:pt x="72884" y="88899"/>
                </a:lnTo>
                <a:lnTo>
                  <a:pt x="68917" y="87629"/>
                </a:lnTo>
                <a:close/>
              </a:path>
              <a:path w="192404" h="245109">
                <a:moveTo>
                  <a:pt x="120504" y="88900"/>
                </a:moveTo>
                <a:lnTo>
                  <a:pt x="115744" y="88900"/>
                </a:lnTo>
                <a:lnTo>
                  <a:pt x="112121" y="90170"/>
                </a:lnTo>
                <a:lnTo>
                  <a:pt x="120102" y="90170"/>
                </a:lnTo>
                <a:lnTo>
                  <a:pt x="120504" y="88900"/>
                </a:lnTo>
                <a:close/>
              </a:path>
              <a:path w="192404" h="245109">
                <a:moveTo>
                  <a:pt x="56256" y="86359"/>
                </a:moveTo>
                <a:lnTo>
                  <a:pt x="53231" y="86359"/>
                </a:lnTo>
                <a:lnTo>
                  <a:pt x="52840" y="87629"/>
                </a:lnTo>
                <a:lnTo>
                  <a:pt x="56612" y="87629"/>
                </a:lnTo>
                <a:lnTo>
                  <a:pt x="56256" y="86359"/>
                </a:lnTo>
                <a:close/>
              </a:path>
              <a:path w="192404" h="245109">
                <a:moveTo>
                  <a:pt x="50759" y="49529"/>
                </a:moveTo>
                <a:lnTo>
                  <a:pt x="49414" y="49529"/>
                </a:lnTo>
                <a:lnTo>
                  <a:pt x="49494" y="53339"/>
                </a:lnTo>
                <a:lnTo>
                  <a:pt x="49299" y="53339"/>
                </a:lnTo>
                <a:lnTo>
                  <a:pt x="48586" y="55879"/>
                </a:lnTo>
                <a:lnTo>
                  <a:pt x="48471" y="57149"/>
                </a:lnTo>
                <a:lnTo>
                  <a:pt x="48747" y="58419"/>
                </a:lnTo>
                <a:lnTo>
                  <a:pt x="50011" y="58419"/>
                </a:lnTo>
                <a:lnTo>
                  <a:pt x="50011" y="60959"/>
                </a:lnTo>
                <a:lnTo>
                  <a:pt x="49655" y="63499"/>
                </a:lnTo>
                <a:lnTo>
                  <a:pt x="49264" y="64769"/>
                </a:lnTo>
                <a:lnTo>
                  <a:pt x="48908" y="66039"/>
                </a:lnTo>
                <a:lnTo>
                  <a:pt x="48793" y="67309"/>
                </a:lnTo>
                <a:lnTo>
                  <a:pt x="49138" y="67309"/>
                </a:lnTo>
                <a:lnTo>
                  <a:pt x="49540" y="68579"/>
                </a:lnTo>
                <a:lnTo>
                  <a:pt x="50678" y="68579"/>
                </a:lnTo>
                <a:lnTo>
                  <a:pt x="50632" y="71119"/>
                </a:lnTo>
                <a:lnTo>
                  <a:pt x="50437" y="71119"/>
                </a:lnTo>
                <a:lnTo>
                  <a:pt x="50276" y="72389"/>
                </a:lnTo>
                <a:lnTo>
                  <a:pt x="49770" y="72389"/>
                </a:lnTo>
                <a:lnTo>
                  <a:pt x="49414" y="73659"/>
                </a:lnTo>
                <a:lnTo>
                  <a:pt x="48390" y="73659"/>
                </a:lnTo>
                <a:lnTo>
                  <a:pt x="48390" y="74929"/>
                </a:lnTo>
                <a:lnTo>
                  <a:pt x="48712" y="74929"/>
                </a:lnTo>
                <a:lnTo>
                  <a:pt x="48908" y="76199"/>
                </a:lnTo>
                <a:lnTo>
                  <a:pt x="51897" y="76199"/>
                </a:lnTo>
                <a:lnTo>
                  <a:pt x="51736" y="77469"/>
                </a:lnTo>
                <a:lnTo>
                  <a:pt x="51150" y="77469"/>
                </a:lnTo>
                <a:lnTo>
                  <a:pt x="50598" y="78739"/>
                </a:lnTo>
                <a:lnTo>
                  <a:pt x="50276" y="78739"/>
                </a:lnTo>
                <a:lnTo>
                  <a:pt x="49460" y="80009"/>
                </a:lnTo>
                <a:lnTo>
                  <a:pt x="49736" y="80009"/>
                </a:lnTo>
                <a:lnTo>
                  <a:pt x="50356" y="81279"/>
                </a:lnTo>
                <a:lnTo>
                  <a:pt x="51265" y="81279"/>
                </a:lnTo>
                <a:lnTo>
                  <a:pt x="52449" y="82549"/>
                </a:lnTo>
                <a:lnTo>
                  <a:pt x="51495" y="82549"/>
                </a:lnTo>
                <a:lnTo>
                  <a:pt x="51023" y="83819"/>
                </a:lnTo>
                <a:lnTo>
                  <a:pt x="50517" y="83819"/>
                </a:lnTo>
                <a:lnTo>
                  <a:pt x="49931" y="85089"/>
                </a:lnTo>
                <a:lnTo>
                  <a:pt x="53933" y="85089"/>
                </a:lnTo>
                <a:lnTo>
                  <a:pt x="53542" y="86359"/>
                </a:lnTo>
                <a:lnTo>
                  <a:pt x="55945" y="86359"/>
                </a:lnTo>
                <a:lnTo>
                  <a:pt x="55669" y="85089"/>
                </a:lnTo>
                <a:lnTo>
                  <a:pt x="55198" y="83819"/>
                </a:lnTo>
                <a:lnTo>
                  <a:pt x="54726" y="81279"/>
                </a:lnTo>
                <a:lnTo>
                  <a:pt x="54450" y="80009"/>
                </a:lnTo>
                <a:lnTo>
                  <a:pt x="54209" y="78739"/>
                </a:lnTo>
                <a:lnTo>
                  <a:pt x="53312" y="74929"/>
                </a:lnTo>
                <a:lnTo>
                  <a:pt x="53036" y="73659"/>
                </a:lnTo>
                <a:lnTo>
                  <a:pt x="52794" y="72389"/>
                </a:lnTo>
                <a:lnTo>
                  <a:pt x="51932" y="64769"/>
                </a:lnTo>
                <a:lnTo>
                  <a:pt x="51265" y="55879"/>
                </a:lnTo>
                <a:lnTo>
                  <a:pt x="51023" y="53339"/>
                </a:lnTo>
                <a:lnTo>
                  <a:pt x="50759" y="49529"/>
                </a:lnTo>
                <a:close/>
              </a:path>
              <a:path w="192404" h="245109">
                <a:moveTo>
                  <a:pt x="31612" y="46989"/>
                </a:moveTo>
                <a:lnTo>
                  <a:pt x="17260" y="46989"/>
                </a:lnTo>
                <a:lnTo>
                  <a:pt x="16433" y="49529"/>
                </a:lnTo>
                <a:lnTo>
                  <a:pt x="14823" y="52069"/>
                </a:lnTo>
                <a:lnTo>
                  <a:pt x="13477" y="53339"/>
                </a:lnTo>
                <a:lnTo>
                  <a:pt x="13006" y="53339"/>
                </a:lnTo>
                <a:lnTo>
                  <a:pt x="11994" y="54609"/>
                </a:lnTo>
                <a:lnTo>
                  <a:pt x="10890" y="55879"/>
                </a:lnTo>
                <a:lnTo>
                  <a:pt x="10257" y="57149"/>
                </a:lnTo>
                <a:lnTo>
                  <a:pt x="12385" y="57149"/>
                </a:lnTo>
                <a:lnTo>
                  <a:pt x="12776" y="55879"/>
                </a:lnTo>
                <a:lnTo>
                  <a:pt x="14386" y="55879"/>
                </a:lnTo>
                <a:lnTo>
                  <a:pt x="16594" y="53339"/>
                </a:lnTo>
                <a:lnTo>
                  <a:pt x="17456" y="52069"/>
                </a:lnTo>
                <a:lnTo>
                  <a:pt x="18675" y="52069"/>
                </a:lnTo>
                <a:lnTo>
                  <a:pt x="19572" y="50799"/>
                </a:lnTo>
                <a:lnTo>
                  <a:pt x="21423" y="50799"/>
                </a:lnTo>
                <a:lnTo>
                  <a:pt x="23309" y="49529"/>
                </a:lnTo>
                <a:lnTo>
                  <a:pt x="26184" y="49529"/>
                </a:lnTo>
                <a:lnTo>
                  <a:pt x="28070" y="48259"/>
                </a:lnTo>
                <a:lnTo>
                  <a:pt x="30784" y="48259"/>
                </a:lnTo>
                <a:lnTo>
                  <a:pt x="31612" y="46989"/>
                </a:lnTo>
                <a:close/>
              </a:path>
              <a:path w="192404" h="245109">
                <a:moveTo>
                  <a:pt x="7934" y="50799"/>
                </a:moveTo>
                <a:lnTo>
                  <a:pt x="701" y="50799"/>
                </a:lnTo>
                <a:lnTo>
                  <a:pt x="1218" y="52069"/>
                </a:lnTo>
                <a:lnTo>
                  <a:pt x="7233" y="52069"/>
                </a:lnTo>
                <a:lnTo>
                  <a:pt x="7934" y="50799"/>
                </a:lnTo>
                <a:close/>
              </a:path>
              <a:path w="192404" h="245109">
                <a:moveTo>
                  <a:pt x="11913" y="48259"/>
                </a:moveTo>
                <a:lnTo>
                  <a:pt x="1172" y="48259"/>
                </a:lnTo>
                <a:lnTo>
                  <a:pt x="356" y="49529"/>
                </a:lnTo>
                <a:lnTo>
                  <a:pt x="34" y="49529"/>
                </a:lnTo>
                <a:lnTo>
                  <a:pt x="0" y="50799"/>
                </a:lnTo>
                <a:lnTo>
                  <a:pt x="8647" y="50799"/>
                </a:lnTo>
                <a:lnTo>
                  <a:pt x="9981" y="49529"/>
                </a:lnTo>
                <a:lnTo>
                  <a:pt x="11913" y="48259"/>
                </a:lnTo>
                <a:close/>
              </a:path>
              <a:path w="192404" h="245109">
                <a:moveTo>
                  <a:pt x="49494" y="41909"/>
                </a:moveTo>
                <a:lnTo>
                  <a:pt x="47378" y="41909"/>
                </a:lnTo>
                <a:lnTo>
                  <a:pt x="47608" y="43179"/>
                </a:lnTo>
                <a:lnTo>
                  <a:pt x="47804" y="43179"/>
                </a:lnTo>
                <a:lnTo>
                  <a:pt x="47965" y="44449"/>
                </a:lnTo>
                <a:lnTo>
                  <a:pt x="48080" y="45719"/>
                </a:lnTo>
                <a:lnTo>
                  <a:pt x="47884" y="46989"/>
                </a:lnTo>
                <a:lnTo>
                  <a:pt x="47689" y="46989"/>
                </a:lnTo>
                <a:lnTo>
                  <a:pt x="47447" y="48259"/>
                </a:lnTo>
                <a:lnTo>
                  <a:pt x="47137" y="48259"/>
                </a:lnTo>
                <a:lnTo>
                  <a:pt x="47137" y="50799"/>
                </a:lnTo>
                <a:lnTo>
                  <a:pt x="48793" y="50799"/>
                </a:lnTo>
                <a:lnTo>
                  <a:pt x="49264" y="49529"/>
                </a:lnTo>
                <a:lnTo>
                  <a:pt x="50759" y="49529"/>
                </a:lnTo>
                <a:lnTo>
                  <a:pt x="50437" y="46989"/>
                </a:lnTo>
                <a:lnTo>
                  <a:pt x="50241" y="45719"/>
                </a:lnTo>
                <a:lnTo>
                  <a:pt x="49770" y="43179"/>
                </a:lnTo>
                <a:lnTo>
                  <a:pt x="49494" y="41909"/>
                </a:lnTo>
                <a:close/>
              </a:path>
              <a:path w="192404" h="245109">
                <a:moveTo>
                  <a:pt x="35660" y="43179"/>
                </a:moveTo>
                <a:lnTo>
                  <a:pt x="6048" y="43179"/>
                </a:lnTo>
                <a:lnTo>
                  <a:pt x="5853" y="44449"/>
                </a:lnTo>
                <a:lnTo>
                  <a:pt x="5105" y="45719"/>
                </a:lnTo>
                <a:lnTo>
                  <a:pt x="2863" y="46989"/>
                </a:lnTo>
                <a:lnTo>
                  <a:pt x="1724" y="48259"/>
                </a:lnTo>
                <a:lnTo>
                  <a:pt x="14305" y="48259"/>
                </a:lnTo>
                <a:lnTo>
                  <a:pt x="15490" y="46989"/>
                </a:lnTo>
                <a:lnTo>
                  <a:pt x="32866" y="46989"/>
                </a:lnTo>
                <a:lnTo>
                  <a:pt x="33532" y="45719"/>
                </a:lnTo>
                <a:lnTo>
                  <a:pt x="33808" y="45719"/>
                </a:lnTo>
                <a:lnTo>
                  <a:pt x="34280" y="44449"/>
                </a:lnTo>
                <a:lnTo>
                  <a:pt x="35027" y="44449"/>
                </a:lnTo>
                <a:lnTo>
                  <a:pt x="35660" y="43179"/>
                </a:lnTo>
                <a:close/>
              </a:path>
              <a:path w="192404" h="245109">
                <a:moveTo>
                  <a:pt x="45251" y="21589"/>
                </a:moveTo>
                <a:lnTo>
                  <a:pt x="14110" y="21589"/>
                </a:lnTo>
                <a:lnTo>
                  <a:pt x="13753" y="22859"/>
                </a:lnTo>
                <a:lnTo>
                  <a:pt x="13052" y="24129"/>
                </a:lnTo>
                <a:lnTo>
                  <a:pt x="12534" y="26669"/>
                </a:lnTo>
                <a:lnTo>
                  <a:pt x="11718" y="27939"/>
                </a:lnTo>
                <a:lnTo>
                  <a:pt x="10338" y="30479"/>
                </a:lnTo>
                <a:lnTo>
                  <a:pt x="8923" y="33019"/>
                </a:lnTo>
                <a:lnTo>
                  <a:pt x="8337" y="34289"/>
                </a:lnTo>
                <a:lnTo>
                  <a:pt x="5623" y="36829"/>
                </a:lnTo>
                <a:lnTo>
                  <a:pt x="2748" y="39369"/>
                </a:lnTo>
                <a:lnTo>
                  <a:pt x="1368" y="41909"/>
                </a:lnTo>
                <a:lnTo>
                  <a:pt x="149" y="43179"/>
                </a:lnTo>
                <a:lnTo>
                  <a:pt x="36522" y="43179"/>
                </a:lnTo>
                <a:lnTo>
                  <a:pt x="37074" y="41909"/>
                </a:lnTo>
                <a:lnTo>
                  <a:pt x="49494" y="41909"/>
                </a:lnTo>
                <a:lnTo>
                  <a:pt x="49218" y="40639"/>
                </a:lnTo>
                <a:lnTo>
                  <a:pt x="48517" y="36829"/>
                </a:lnTo>
                <a:lnTo>
                  <a:pt x="47643" y="35559"/>
                </a:lnTo>
                <a:lnTo>
                  <a:pt x="47137" y="34289"/>
                </a:lnTo>
                <a:lnTo>
                  <a:pt x="45481" y="30479"/>
                </a:lnTo>
                <a:lnTo>
                  <a:pt x="43721" y="27939"/>
                </a:lnTo>
                <a:lnTo>
                  <a:pt x="43089" y="26669"/>
                </a:lnTo>
                <a:lnTo>
                  <a:pt x="42422" y="26669"/>
                </a:lnTo>
                <a:lnTo>
                  <a:pt x="41789" y="25399"/>
                </a:lnTo>
                <a:lnTo>
                  <a:pt x="41122" y="25399"/>
                </a:lnTo>
                <a:lnTo>
                  <a:pt x="42698" y="24129"/>
                </a:lnTo>
                <a:lnTo>
                  <a:pt x="44388" y="22859"/>
                </a:lnTo>
                <a:lnTo>
                  <a:pt x="45251" y="21589"/>
                </a:lnTo>
                <a:close/>
              </a:path>
              <a:path w="192404" h="245109">
                <a:moveTo>
                  <a:pt x="36476" y="17779"/>
                </a:moveTo>
                <a:lnTo>
                  <a:pt x="17812" y="17779"/>
                </a:lnTo>
                <a:lnTo>
                  <a:pt x="17214" y="19049"/>
                </a:lnTo>
                <a:lnTo>
                  <a:pt x="15800" y="20319"/>
                </a:lnTo>
                <a:lnTo>
                  <a:pt x="15099" y="20319"/>
                </a:lnTo>
                <a:lnTo>
                  <a:pt x="14305" y="21589"/>
                </a:lnTo>
                <a:lnTo>
                  <a:pt x="39788" y="21589"/>
                </a:lnTo>
                <a:lnTo>
                  <a:pt x="39156" y="20319"/>
                </a:lnTo>
                <a:lnTo>
                  <a:pt x="38799" y="19049"/>
                </a:lnTo>
                <a:lnTo>
                  <a:pt x="37500" y="19049"/>
                </a:lnTo>
                <a:lnTo>
                  <a:pt x="36476" y="17779"/>
                </a:lnTo>
                <a:close/>
              </a:path>
              <a:path w="192404" h="245109">
                <a:moveTo>
                  <a:pt x="64789" y="1270"/>
                </a:moveTo>
                <a:lnTo>
                  <a:pt x="61408" y="1269"/>
                </a:lnTo>
                <a:lnTo>
                  <a:pt x="59637" y="2539"/>
                </a:lnTo>
                <a:lnTo>
                  <a:pt x="57164" y="3809"/>
                </a:lnTo>
                <a:lnTo>
                  <a:pt x="55589" y="5079"/>
                </a:lnTo>
                <a:lnTo>
                  <a:pt x="54807" y="6349"/>
                </a:lnTo>
                <a:lnTo>
                  <a:pt x="52564" y="7619"/>
                </a:lnTo>
                <a:lnTo>
                  <a:pt x="51104" y="10159"/>
                </a:lnTo>
                <a:lnTo>
                  <a:pt x="44112" y="16509"/>
                </a:lnTo>
                <a:lnTo>
                  <a:pt x="42698" y="19049"/>
                </a:lnTo>
                <a:lnTo>
                  <a:pt x="41985" y="19049"/>
                </a:lnTo>
                <a:lnTo>
                  <a:pt x="39788" y="21589"/>
                </a:lnTo>
                <a:lnTo>
                  <a:pt x="46113" y="21589"/>
                </a:lnTo>
                <a:lnTo>
                  <a:pt x="47919" y="20319"/>
                </a:lnTo>
                <a:lnTo>
                  <a:pt x="55474" y="17779"/>
                </a:lnTo>
                <a:lnTo>
                  <a:pt x="56578" y="16509"/>
                </a:lnTo>
                <a:lnTo>
                  <a:pt x="58533" y="16509"/>
                </a:lnTo>
                <a:lnTo>
                  <a:pt x="59798" y="15239"/>
                </a:lnTo>
                <a:lnTo>
                  <a:pt x="60499" y="13969"/>
                </a:lnTo>
                <a:lnTo>
                  <a:pt x="61442" y="13969"/>
                </a:lnTo>
                <a:lnTo>
                  <a:pt x="61994" y="12699"/>
                </a:lnTo>
                <a:lnTo>
                  <a:pt x="62466" y="11429"/>
                </a:lnTo>
                <a:lnTo>
                  <a:pt x="62903" y="11429"/>
                </a:lnTo>
                <a:lnTo>
                  <a:pt x="63259" y="10159"/>
                </a:lnTo>
                <a:lnTo>
                  <a:pt x="63570" y="8889"/>
                </a:lnTo>
                <a:lnTo>
                  <a:pt x="63846" y="7619"/>
                </a:lnTo>
                <a:lnTo>
                  <a:pt x="64087" y="6349"/>
                </a:lnTo>
                <a:lnTo>
                  <a:pt x="64283" y="5079"/>
                </a:lnTo>
                <a:lnTo>
                  <a:pt x="64789" y="1270"/>
                </a:lnTo>
                <a:close/>
              </a:path>
              <a:path w="192404" h="245109">
                <a:moveTo>
                  <a:pt x="29795" y="16509"/>
                </a:moveTo>
                <a:lnTo>
                  <a:pt x="19457" y="16509"/>
                </a:lnTo>
                <a:lnTo>
                  <a:pt x="19146" y="17779"/>
                </a:lnTo>
                <a:lnTo>
                  <a:pt x="30738" y="17779"/>
                </a:lnTo>
                <a:lnTo>
                  <a:pt x="29795" y="16509"/>
                </a:lnTo>
                <a:close/>
              </a:path>
              <a:path w="192404" h="245109">
                <a:moveTo>
                  <a:pt x="29370" y="15239"/>
                </a:moveTo>
                <a:lnTo>
                  <a:pt x="21262" y="15239"/>
                </a:lnTo>
                <a:lnTo>
                  <a:pt x="20400" y="16509"/>
                </a:lnTo>
                <a:lnTo>
                  <a:pt x="29209" y="16509"/>
                </a:lnTo>
                <a:lnTo>
                  <a:pt x="29370" y="15239"/>
                </a:lnTo>
                <a:close/>
              </a:path>
              <a:path w="192404" h="245109">
                <a:moveTo>
                  <a:pt x="64513" y="0"/>
                </a:moveTo>
                <a:lnTo>
                  <a:pt x="63259" y="0"/>
                </a:lnTo>
                <a:lnTo>
                  <a:pt x="62316" y="1269"/>
                </a:lnTo>
                <a:lnTo>
                  <a:pt x="64674" y="1270"/>
                </a:lnTo>
                <a:lnTo>
                  <a:pt x="64513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4578" y="289729"/>
            <a:ext cx="36195" cy="37465"/>
          </a:xfrm>
          <a:custGeom>
            <a:avLst/>
            <a:gdLst/>
            <a:ahLst/>
            <a:cxnLst/>
            <a:rect l="l" t="t" r="r" b="b"/>
            <a:pathLst>
              <a:path w="36195" h="37464">
                <a:moveTo>
                  <a:pt x="23597" y="0"/>
                </a:moveTo>
                <a:lnTo>
                  <a:pt x="20055" y="1568"/>
                </a:lnTo>
                <a:lnTo>
                  <a:pt x="19376" y="2187"/>
                </a:lnTo>
                <a:lnTo>
                  <a:pt x="12500" y="11544"/>
                </a:lnTo>
                <a:lnTo>
                  <a:pt x="11683" y="13662"/>
                </a:lnTo>
                <a:lnTo>
                  <a:pt x="2653" y="25092"/>
                </a:lnTo>
                <a:lnTo>
                  <a:pt x="1333" y="26581"/>
                </a:lnTo>
                <a:lnTo>
                  <a:pt x="114" y="28070"/>
                </a:lnTo>
                <a:lnTo>
                  <a:pt x="6094" y="28070"/>
                </a:lnTo>
                <a:lnTo>
                  <a:pt x="5818" y="29719"/>
                </a:lnTo>
                <a:lnTo>
                  <a:pt x="4806" y="30498"/>
                </a:lnTo>
                <a:lnTo>
                  <a:pt x="2828" y="31952"/>
                </a:lnTo>
                <a:lnTo>
                  <a:pt x="1567" y="33040"/>
                </a:lnTo>
                <a:lnTo>
                  <a:pt x="1138" y="33441"/>
                </a:lnTo>
                <a:lnTo>
                  <a:pt x="321" y="34414"/>
                </a:lnTo>
                <a:lnTo>
                  <a:pt x="80" y="34884"/>
                </a:lnTo>
                <a:lnTo>
                  <a:pt x="0" y="35743"/>
                </a:lnTo>
                <a:lnTo>
                  <a:pt x="118" y="35983"/>
                </a:lnTo>
                <a:lnTo>
                  <a:pt x="4243" y="37152"/>
                </a:lnTo>
                <a:lnTo>
                  <a:pt x="5542" y="37003"/>
                </a:lnTo>
                <a:lnTo>
                  <a:pt x="11879" y="33945"/>
                </a:lnTo>
                <a:lnTo>
                  <a:pt x="12546" y="33590"/>
                </a:lnTo>
                <a:lnTo>
                  <a:pt x="13213" y="33281"/>
                </a:lnTo>
                <a:lnTo>
                  <a:pt x="14271" y="32891"/>
                </a:lnTo>
                <a:lnTo>
                  <a:pt x="15455" y="32651"/>
                </a:lnTo>
                <a:lnTo>
                  <a:pt x="15846" y="32651"/>
                </a:lnTo>
                <a:lnTo>
                  <a:pt x="16283" y="32616"/>
                </a:lnTo>
                <a:lnTo>
                  <a:pt x="19274" y="32616"/>
                </a:lnTo>
                <a:lnTo>
                  <a:pt x="18916" y="32342"/>
                </a:lnTo>
                <a:lnTo>
                  <a:pt x="18514" y="31906"/>
                </a:lnTo>
                <a:lnTo>
                  <a:pt x="18203" y="31517"/>
                </a:lnTo>
                <a:lnTo>
                  <a:pt x="17973" y="31162"/>
                </a:lnTo>
                <a:lnTo>
                  <a:pt x="17617" y="30383"/>
                </a:lnTo>
                <a:lnTo>
                  <a:pt x="21699" y="30383"/>
                </a:lnTo>
                <a:lnTo>
                  <a:pt x="22493" y="30188"/>
                </a:lnTo>
                <a:lnTo>
                  <a:pt x="22688" y="30108"/>
                </a:lnTo>
                <a:lnTo>
                  <a:pt x="22251" y="29089"/>
                </a:lnTo>
                <a:lnTo>
                  <a:pt x="22136" y="28654"/>
                </a:lnTo>
                <a:lnTo>
                  <a:pt x="22136" y="27566"/>
                </a:lnTo>
                <a:lnTo>
                  <a:pt x="23597" y="27211"/>
                </a:lnTo>
                <a:lnTo>
                  <a:pt x="24183" y="27016"/>
                </a:lnTo>
                <a:lnTo>
                  <a:pt x="25678" y="26432"/>
                </a:lnTo>
                <a:lnTo>
                  <a:pt x="25437" y="25962"/>
                </a:lnTo>
                <a:lnTo>
                  <a:pt x="25552" y="24978"/>
                </a:lnTo>
                <a:lnTo>
                  <a:pt x="25908" y="24703"/>
                </a:lnTo>
                <a:lnTo>
                  <a:pt x="26104" y="24588"/>
                </a:lnTo>
                <a:lnTo>
                  <a:pt x="26575" y="24542"/>
                </a:lnTo>
                <a:lnTo>
                  <a:pt x="26978" y="24474"/>
                </a:lnTo>
                <a:lnTo>
                  <a:pt x="27288" y="24393"/>
                </a:lnTo>
                <a:lnTo>
                  <a:pt x="27679" y="24199"/>
                </a:lnTo>
                <a:lnTo>
                  <a:pt x="27679" y="23489"/>
                </a:lnTo>
                <a:lnTo>
                  <a:pt x="27518" y="23328"/>
                </a:lnTo>
                <a:lnTo>
                  <a:pt x="28231" y="22905"/>
                </a:lnTo>
                <a:lnTo>
                  <a:pt x="34280" y="12334"/>
                </a:lnTo>
                <a:lnTo>
                  <a:pt x="34130" y="11819"/>
                </a:lnTo>
                <a:lnTo>
                  <a:pt x="30704" y="8028"/>
                </a:lnTo>
                <a:lnTo>
                  <a:pt x="29922" y="7593"/>
                </a:lnTo>
                <a:lnTo>
                  <a:pt x="29140" y="7283"/>
                </a:lnTo>
                <a:lnTo>
                  <a:pt x="28346" y="7008"/>
                </a:lnTo>
                <a:lnTo>
                  <a:pt x="27599" y="6814"/>
                </a:lnTo>
                <a:lnTo>
                  <a:pt x="26932" y="6699"/>
                </a:lnTo>
                <a:lnTo>
                  <a:pt x="26345" y="6573"/>
                </a:lnTo>
                <a:lnTo>
                  <a:pt x="25126" y="6424"/>
                </a:lnTo>
                <a:lnTo>
                  <a:pt x="26897" y="6150"/>
                </a:lnTo>
                <a:lnTo>
                  <a:pt x="29416" y="5680"/>
                </a:lnTo>
                <a:lnTo>
                  <a:pt x="30830" y="5359"/>
                </a:lnTo>
                <a:lnTo>
                  <a:pt x="31221" y="5245"/>
                </a:lnTo>
                <a:lnTo>
                  <a:pt x="31417" y="5210"/>
                </a:lnTo>
                <a:lnTo>
                  <a:pt x="30669" y="4936"/>
                </a:lnTo>
                <a:lnTo>
                  <a:pt x="29956" y="4661"/>
                </a:lnTo>
                <a:lnTo>
                  <a:pt x="29335" y="4386"/>
                </a:lnTo>
                <a:lnTo>
                  <a:pt x="28783" y="4111"/>
                </a:lnTo>
                <a:lnTo>
                  <a:pt x="28036" y="3676"/>
                </a:lnTo>
                <a:lnTo>
                  <a:pt x="27794" y="3481"/>
                </a:lnTo>
                <a:lnTo>
                  <a:pt x="35207" y="3481"/>
                </a:lnTo>
                <a:lnTo>
                  <a:pt x="33578" y="2931"/>
                </a:lnTo>
                <a:lnTo>
                  <a:pt x="31842" y="2427"/>
                </a:lnTo>
                <a:lnTo>
                  <a:pt x="31612" y="2382"/>
                </a:lnTo>
                <a:lnTo>
                  <a:pt x="29059" y="1683"/>
                </a:lnTo>
                <a:lnTo>
                  <a:pt x="29174" y="1099"/>
                </a:lnTo>
                <a:lnTo>
                  <a:pt x="29335" y="858"/>
                </a:lnTo>
                <a:lnTo>
                  <a:pt x="29533" y="469"/>
                </a:lnTo>
                <a:lnTo>
                  <a:pt x="29680" y="229"/>
                </a:lnTo>
                <a:lnTo>
                  <a:pt x="27714" y="80"/>
                </a:lnTo>
                <a:lnTo>
                  <a:pt x="23597" y="0"/>
                </a:lnTo>
                <a:close/>
              </a:path>
              <a:path w="36195" h="37464">
                <a:moveTo>
                  <a:pt x="19274" y="32616"/>
                </a:moveTo>
                <a:lnTo>
                  <a:pt x="16283" y="32616"/>
                </a:lnTo>
                <a:lnTo>
                  <a:pt x="17226" y="32697"/>
                </a:lnTo>
                <a:lnTo>
                  <a:pt x="17099" y="32845"/>
                </a:lnTo>
                <a:lnTo>
                  <a:pt x="16984" y="33040"/>
                </a:lnTo>
                <a:lnTo>
                  <a:pt x="19468" y="32765"/>
                </a:lnTo>
                <a:lnTo>
                  <a:pt x="19274" y="32616"/>
                </a:lnTo>
                <a:close/>
              </a:path>
              <a:path w="36195" h="37464">
                <a:moveTo>
                  <a:pt x="21699" y="30383"/>
                </a:moveTo>
                <a:lnTo>
                  <a:pt x="17617" y="30383"/>
                </a:lnTo>
                <a:lnTo>
                  <a:pt x="19031" y="30498"/>
                </a:lnTo>
                <a:lnTo>
                  <a:pt x="20135" y="30498"/>
                </a:lnTo>
                <a:lnTo>
                  <a:pt x="21032" y="30463"/>
                </a:lnTo>
                <a:lnTo>
                  <a:pt x="21699" y="30383"/>
                </a:lnTo>
                <a:close/>
              </a:path>
              <a:path w="36195" h="37464">
                <a:moveTo>
                  <a:pt x="6094" y="28070"/>
                </a:moveTo>
                <a:lnTo>
                  <a:pt x="2552" y="28070"/>
                </a:lnTo>
                <a:lnTo>
                  <a:pt x="3346" y="28116"/>
                </a:lnTo>
                <a:lnTo>
                  <a:pt x="5462" y="28116"/>
                </a:lnTo>
                <a:lnTo>
                  <a:pt x="6094" y="28070"/>
                </a:lnTo>
                <a:close/>
              </a:path>
              <a:path w="36195" h="37464">
                <a:moveTo>
                  <a:pt x="35579" y="3596"/>
                </a:moveTo>
                <a:close/>
              </a:path>
              <a:path w="36195" h="37464">
                <a:moveTo>
                  <a:pt x="35207" y="3481"/>
                </a:moveTo>
                <a:lnTo>
                  <a:pt x="29531" y="3481"/>
                </a:lnTo>
                <a:lnTo>
                  <a:pt x="31060" y="3527"/>
                </a:lnTo>
                <a:lnTo>
                  <a:pt x="32394" y="3527"/>
                </a:lnTo>
                <a:lnTo>
                  <a:pt x="33532" y="3561"/>
                </a:lnTo>
                <a:lnTo>
                  <a:pt x="34487" y="3561"/>
                </a:lnTo>
                <a:lnTo>
                  <a:pt x="35154" y="3596"/>
                </a:lnTo>
                <a:lnTo>
                  <a:pt x="35563" y="3596"/>
                </a:lnTo>
                <a:lnTo>
                  <a:pt x="35207" y="3481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38992" y="361891"/>
            <a:ext cx="8255" cy="20955"/>
          </a:xfrm>
          <a:custGeom>
            <a:avLst/>
            <a:gdLst/>
            <a:ahLst/>
            <a:cxnLst/>
            <a:rect l="l" t="t" r="r" b="b"/>
            <a:pathLst>
              <a:path w="8254" h="20954">
                <a:moveTo>
                  <a:pt x="471" y="0"/>
                </a:moveTo>
                <a:lnTo>
                  <a:pt x="275" y="194"/>
                </a:lnTo>
                <a:lnTo>
                  <a:pt x="80" y="939"/>
                </a:lnTo>
                <a:lnTo>
                  <a:pt x="0" y="3836"/>
                </a:lnTo>
                <a:lnTo>
                  <a:pt x="103" y="6344"/>
                </a:lnTo>
                <a:lnTo>
                  <a:pt x="4047" y="20671"/>
                </a:lnTo>
                <a:lnTo>
                  <a:pt x="4174" y="19572"/>
                </a:lnTo>
                <a:lnTo>
                  <a:pt x="4404" y="18747"/>
                </a:lnTo>
                <a:lnTo>
                  <a:pt x="7635" y="13273"/>
                </a:lnTo>
                <a:lnTo>
                  <a:pt x="7394" y="12952"/>
                </a:lnTo>
                <a:lnTo>
                  <a:pt x="1460" y="2851"/>
                </a:lnTo>
                <a:lnTo>
                  <a:pt x="1218" y="2267"/>
                </a:lnTo>
                <a:lnTo>
                  <a:pt x="1069" y="1637"/>
                </a:lnTo>
                <a:lnTo>
                  <a:pt x="873" y="1019"/>
                </a:lnTo>
                <a:lnTo>
                  <a:pt x="747" y="389"/>
                </a:lnTo>
                <a:lnTo>
                  <a:pt x="597" y="34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33886" y="414859"/>
            <a:ext cx="14604" cy="44450"/>
          </a:xfrm>
          <a:custGeom>
            <a:avLst/>
            <a:gdLst/>
            <a:ahLst/>
            <a:cxnLst/>
            <a:rect l="l" t="t" r="r" b="b"/>
            <a:pathLst>
              <a:path w="14604" h="44450">
                <a:moveTo>
                  <a:pt x="6209" y="0"/>
                </a:moveTo>
                <a:lnTo>
                  <a:pt x="3691" y="9826"/>
                </a:lnTo>
                <a:lnTo>
                  <a:pt x="3104" y="18014"/>
                </a:lnTo>
                <a:lnTo>
                  <a:pt x="2552" y="28425"/>
                </a:lnTo>
                <a:lnTo>
                  <a:pt x="1690" y="34884"/>
                </a:lnTo>
                <a:lnTo>
                  <a:pt x="1379" y="35354"/>
                </a:lnTo>
                <a:lnTo>
                  <a:pt x="1172" y="35628"/>
                </a:lnTo>
                <a:lnTo>
                  <a:pt x="1023" y="35983"/>
                </a:lnTo>
                <a:lnTo>
                  <a:pt x="0" y="43897"/>
                </a:lnTo>
                <a:lnTo>
                  <a:pt x="4243" y="40805"/>
                </a:lnTo>
                <a:lnTo>
                  <a:pt x="4323" y="34815"/>
                </a:lnTo>
                <a:lnTo>
                  <a:pt x="4875" y="34105"/>
                </a:lnTo>
                <a:lnTo>
                  <a:pt x="14156" y="5325"/>
                </a:lnTo>
                <a:lnTo>
                  <a:pt x="13604" y="5291"/>
                </a:lnTo>
                <a:lnTo>
                  <a:pt x="13328" y="5245"/>
                </a:lnTo>
                <a:lnTo>
                  <a:pt x="7152" y="984"/>
                </a:lnTo>
                <a:lnTo>
                  <a:pt x="6209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5245" y="495084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9050" y="0"/>
                </a:moveTo>
                <a:lnTo>
                  <a:pt x="0" y="10421"/>
                </a:lnTo>
                <a:lnTo>
                  <a:pt x="4519" y="11555"/>
                </a:lnTo>
                <a:lnTo>
                  <a:pt x="9050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4429" y="507774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70">
                <a:moveTo>
                  <a:pt x="5347" y="0"/>
                </a:moveTo>
                <a:lnTo>
                  <a:pt x="0" y="13227"/>
                </a:lnTo>
                <a:lnTo>
                  <a:pt x="5669" y="13502"/>
                </a:lnTo>
                <a:lnTo>
                  <a:pt x="5393" y="12093"/>
                </a:lnTo>
                <a:lnTo>
                  <a:pt x="5197" y="10570"/>
                </a:lnTo>
                <a:lnTo>
                  <a:pt x="4875" y="7593"/>
                </a:lnTo>
                <a:lnTo>
                  <a:pt x="4795" y="4225"/>
                </a:lnTo>
                <a:lnTo>
                  <a:pt x="4956" y="2038"/>
                </a:lnTo>
                <a:lnTo>
                  <a:pt x="5347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93904" y="498452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09">
                <a:moveTo>
                  <a:pt x="7348" y="0"/>
                </a:moveTo>
                <a:lnTo>
                  <a:pt x="0" y="14808"/>
                </a:lnTo>
                <a:lnTo>
                  <a:pt x="3691" y="16491"/>
                </a:lnTo>
                <a:lnTo>
                  <a:pt x="3725" y="14178"/>
                </a:lnTo>
                <a:lnTo>
                  <a:pt x="3967" y="11910"/>
                </a:lnTo>
                <a:lnTo>
                  <a:pt x="6761" y="1408"/>
                </a:lnTo>
                <a:lnTo>
                  <a:pt x="7348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7201" y="377272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3737" y="5325"/>
                </a:lnTo>
                <a:lnTo>
                  <a:pt x="4599" y="6699"/>
                </a:lnTo>
                <a:lnTo>
                  <a:pt x="6842" y="8303"/>
                </a:lnTo>
                <a:lnTo>
                  <a:pt x="7313" y="8142"/>
                </a:lnTo>
                <a:lnTo>
                  <a:pt x="7670" y="8142"/>
                </a:lnTo>
                <a:lnTo>
                  <a:pt x="8176" y="8108"/>
                </a:lnTo>
                <a:lnTo>
                  <a:pt x="7624" y="7054"/>
                </a:lnTo>
                <a:lnTo>
                  <a:pt x="6957" y="5646"/>
                </a:lnTo>
                <a:lnTo>
                  <a:pt x="74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48467" y="317509"/>
            <a:ext cx="120014" cy="149860"/>
          </a:xfrm>
          <a:custGeom>
            <a:avLst/>
            <a:gdLst/>
            <a:ahLst/>
            <a:cxnLst/>
            <a:rect l="l" t="t" r="r" b="b"/>
            <a:pathLst>
              <a:path w="120015" h="149859">
                <a:moveTo>
                  <a:pt x="28818" y="96519"/>
                </a:moveTo>
                <a:lnTo>
                  <a:pt x="6451" y="96519"/>
                </a:lnTo>
                <a:lnTo>
                  <a:pt x="6213" y="99059"/>
                </a:lnTo>
                <a:lnTo>
                  <a:pt x="6094" y="101599"/>
                </a:lnTo>
                <a:lnTo>
                  <a:pt x="6255" y="102869"/>
                </a:lnTo>
                <a:lnTo>
                  <a:pt x="6336" y="104139"/>
                </a:lnTo>
                <a:lnTo>
                  <a:pt x="7750" y="110489"/>
                </a:lnTo>
                <a:lnTo>
                  <a:pt x="10303" y="118109"/>
                </a:lnTo>
                <a:lnTo>
                  <a:pt x="13408" y="126999"/>
                </a:lnTo>
                <a:lnTo>
                  <a:pt x="16398" y="140969"/>
                </a:lnTo>
                <a:lnTo>
                  <a:pt x="17099" y="146049"/>
                </a:lnTo>
                <a:lnTo>
                  <a:pt x="18790" y="149859"/>
                </a:lnTo>
                <a:lnTo>
                  <a:pt x="21630" y="144779"/>
                </a:lnTo>
                <a:lnTo>
                  <a:pt x="20331" y="137159"/>
                </a:lnTo>
                <a:lnTo>
                  <a:pt x="20446" y="134619"/>
                </a:lnTo>
                <a:lnTo>
                  <a:pt x="20526" y="133349"/>
                </a:lnTo>
                <a:lnTo>
                  <a:pt x="20837" y="132079"/>
                </a:lnTo>
                <a:lnTo>
                  <a:pt x="21193" y="130809"/>
                </a:lnTo>
                <a:lnTo>
                  <a:pt x="21630" y="130809"/>
                </a:lnTo>
                <a:lnTo>
                  <a:pt x="21941" y="129539"/>
                </a:lnTo>
                <a:lnTo>
                  <a:pt x="22217" y="128269"/>
                </a:lnTo>
                <a:lnTo>
                  <a:pt x="22688" y="125729"/>
                </a:lnTo>
                <a:lnTo>
                  <a:pt x="22999" y="124459"/>
                </a:lnTo>
                <a:lnTo>
                  <a:pt x="23125" y="123189"/>
                </a:lnTo>
                <a:lnTo>
                  <a:pt x="23275" y="120649"/>
                </a:lnTo>
                <a:lnTo>
                  <a:pt x="21906" y="109219"/>
                </a:lnTo>
                <a:lnTo>
                  <a:pt x="22964" y="107949"/>
                </a:lnTo>
                <a:lnTo>
                  <a:pt x="23907" y="106679"/>
                </a:lnTo>
                <a:lnTo>
                  <a:pt x="24770" y="105409"/>
                </a:lnTo>
                <a:lnTo>
                  <a:pt x="25517" y="105409"/>
                </a:lnTo>
                <a:lnTo>
                  <a:pt x="26184" y="104139"/>
                </a:lnTo>
                <a:lnTo>
                  <a:pt x="26771" y="102869"/>
                </a:lnTo>
                <a:lnTo>
                  <a:pt x="27288" y="101599"/>
                </a:lnTo>
                <a:lnTo>
                  <a:pt x="27725" y="100329"/>
                </a:lnTo>
                <a:lnTo>
                  <a:pt x="28392" y="99059"/>
                </a:lnTo>
                <a:lnTo>
                  <a:pt x="28818" y="96519"/>
                </a:lnTo>
                <a:close/>
              </a:path>
              <a:path w="120015" h="149859">
                <a:moveTo>
                  <a:pt x="118112" y="114300"/>
                </a:moveTo>
                <a:lnTo>
                  <a:pt x="117158" y="114300"/>
                </a:lnTo>
                <a:lnTo>
                  <a:pt x="117790" y="115570"/>
                </a:lnTo>
                <a:lnTo>
                  <a:pt x="119446" y="115570"/>
                </a:lnTo>
                <a:lnTo>
                  <a:pt x="118112" y="114300"/>
                </a:lnTo>
                <a:close/>
              </a:path>
              <a:path w="120015" h="149859">
                <a:moveTo>
                  <a:pt x="116342" y="113030"/>
                </a:moveTo>
                <a:lnTo>
                  <a:pt x="113777" y="113030"/>
                </a:lnTo>
                <a:lnTo>
                  <a:pt x="115675" y="114300"/>
                </a:lnTo>
                <a:lnTo>
                  <a:pt x="117089" y="114300"/>
                </a:lnTo>
                <a:lnTo>
                  <a:pt x="116342" y="113030"/>
                </a:lnTo>
                <a:close/>
              </a:path>
              <a:path w="120015" h="149859">
                <a:moveTo>
                  <a:pt x="115203" y="110490"/>
                </a:moveTo>
                <a:lnTo>
                  <a:pt x="108786" y="110490"/>
                </a:lnTo>
                <a:lnTo>
                  <a:pt x="111500" y="113030"/>
                </a:lnTo>
                <a:lnTo>
                  <a:pt x="116066" y="113030"/>
                </a:lnTo>
                <a:lnTo>
                  <a:pt x="115824" y="111760"/>
                </a:lnTo>
                <a:lnTo>
                  <a:pt x="115203" y="111760"/>
                </a:lnTo>
                <a:lnTo>
                  <a:pt x="115203" y="110490"/>
                </a:lnTo>
                <a:close/>
              </a:path>
              <a:path w="120015" h="149859">
                <a:moveTo>
                  <a:pt x="110868" y="83820"/>
                </a:moveTo>
                <a:lnTo>
                  <a:pt x="81072" y="83820"/>
                </a:lnTo>
                <a:lnTo>
                  <a:pt x="81544" y="85090"/>
                </a:lnTo>
                <a:lnTo>
                  <a:pt x="83590" y="87630"/>
                </a:lnTo>
                <a:lnTo>
                  <a:pt x="86810" y="91440"/>
                </a:lnTo>
                <a:lnTo>
                  <a:pt x="90111" y="95250"/>
                </a:lnTo>
                <a:lnTo>
                  <a:pt x="94400" y="100330"/>
                </a:lnTo>
                <a:lnTo>
                  <a:pt x="96482" y="101600"/>
                </a:lnTo>
                <a:lnTo>
                  <a:pt x="98448" y="102870"/>
                </a:lnTo>
                <a:lnTo>
                  <a:pt x="100299" y="105410"/>
                </a:lnTo>
                <a:lnTo>
                  <a:pt x="101990" y="106680"/>
                </a:lnTo>
                <a:lnTo>
                  <a:pt x="104784" y="107950"/>
                </a:lnTo>
                <a:lnTo>
                  <a:pt x="106624" y="109220"/>
                </a:lnTo>
                <a:lnTo>
                  <a:pt x="107291" y="110490"/>
                </a:lnTo>
                <a:lnTo>
                  <a:pt x="116215" y="110490"/>
                </a:lnTo>
                <a:lnTo>
                  <a:pt x="116572" y="109220"/>
                </a:lnTo>
                <a:lnTo>
                  <a:pt x="116813" y="109220"/>
                </a:lnTo>
                <a:lnTo>
                  <a:pt x="117089" y="107950"/>
                </a:lnTo>
                <a:lnTo>
                  <a:pt x="114927" y="107950"/>
                </a:lnTo>
                <a:lnTo>
                  <a:pt x="114180" y="106680"/>
                </a:lnTo>
                <a:lnTo>
                  <a:pt x="114847" y="106680"/>
                </a:lnTo>
                <a:lnTo>
                  <a:pt x="115468" y="105410"/>
                </a:lnTo>
                <a:lnTo>
                  <a:pt x="115709" y="105410"/>
                </a:lnTo>
                <a:lnTo>
                  <a:pt x="115985" y="104140"/>
                </a:lnTo>
                <a:lnTo>
                  <a:pt x="114766" y="104140"/>
                </a:lnTo>
                <a:lnTo>
                  <a:pt x="113823" y="102870"/>
                </a:lnTo>
                <a:lnTo>
                  <a:pt x="112409" y="102870"/>
                </a:lnTo>
                <a:lnTo>
                  <a:pt x="112294" y="101600"/>
                </a:lnTo>
                <a:lnTo>
                  <a:pt x="112328" y="100330"/>
                </a:lnTo>
                <a:lnTo>
                  <a:pt x="114766" y="100330"/>
                </a:lnTo>
                <a:lnTo>
                  <a:pt x="114881" y="99060"/>
                </a:lnTo>
                <a:lnTo>
                  <a:pt x="114801" y="97790"/>
                </a:lnTo>
                <a:lnTo>
                  <a:pt x="111972" y="97790"/>
                </a:lnTo>
                <a:lnTo>
                  <a:pt x="111857" y="96520"/>
                </a:lnTo>
                <a:lnTo>
                  <a:pt x="111937" y="95250"/>
                </a:lnTo>
                <a:lnTo>
                  <a:pt x="113513" y="95250"/>
                </a:lnTo>
                <a:lnTo>
                  <a:pt x="113823" y="92710"/>
                </a:lnTo>
                <a:lnTo>
                  <a:pt x="113513" y="91440"/>
                </a:lnTo>
                <a:lnTo>
                  <a:pt x="111420" y="91440"/>
                </a:lnTo>
                <a:lnTo>
                  <a:pt x="111224" y="90170"/>
                </a:lnTo>
                <a:lnTo>
                  <a:pt x="110914" y="90170"/>
                </a:lnTo>
                <a:lnTo>
                  <a:pt x="110833" y="88900"/>
                </a:lnTo>
                <a:lnTo>
                  <a:pt x="111776" y="88900"/>
                </a:lnTo>
                <a:lnTo>
                  <a:pt x="112087" y="87630"/>
                </a:lnTo>
                <a:lnTo>
                  <a:pt x="112880" y="87630"/>
                </a:lnTo>
                <a:lnTo>
                  <a:pt x="112961" y="86360"/>
                </a:lnTo>
                <a:lnTo>
                  <a:pt x="112800" y="86360"/>
                </a:lnTo>
                <a:lnTo>
                  <a:pt x="112443" y="85090"/>
                </a:lnTo>
                <a:lnTo>
                  <a:pt x="111581" y="85090"/>
                </a:lnTo>
                <a:lnTo>
                  <a:pt x="110868" y="83820"/>
                </a:lnTo>
                <a:close/>
              </a:path>
              <a:path w="120015" h="149859">
                <a:moveTo>
                  <a:pt x="33337" y="86359"/>
                </a:moveTo>
                <a:lnTo>
                  <a:pt x="2437" y="86359"/>
                </a:lnTo>
                <a:lnTo>
                  <a:pt x="3104" y="88899"/>
                </a:lnTo>
                <a:lnTo>
                  <a:pt x="3852" y="90169"/>
                </a:lnTo>
                <a:lnTo>
                  <a:pt x="4680" y="92709"/>
                </a:lnTo>
                <a:lnTo>
                  <a:pt x="5427" y="93979"/>
                </a:lnTo>
                <a:lnTo>
                  <a:pt x="6060" y="95249"/>
                </a:lnTo>
                <a:lnTo>
                  <a:pt x="6451" y="95249"/>
                </a:lnTo>
                <a:lnTo>
                  <a:pt x="6646" y="96519"/>
                </a:lnTo>
                <a:lnTo>
                  <a:pt x="29059" y="96519"/>
                </a:lnTo>
                <a:lnTo>
                  <a:pt x="29094" y="95249"/>
                </a:lnTo>
                <a:lnTo>
                  <a:pt x="30474" y="93979"/>
                </a:lnTo>
                <a:lnTo>
                  <a:pt x="32394" y="92709"/>
                </a:lnTo>
                <a:lnTo>
                  <a:pt x="33073" y="91439"/>
                </a:lnTo>
                <a:lnTo>
                  <a:pt x="33854" y="91439"/>
                </a:lnTo>
                <a:lnTo>
                  <a:pt x="34050" y="90169"/>
                </a:lnTo>
                <a:lnTo>
                  <a:pt x="30474" y="90169"/>
                </a:lnTo>
                <a:lnTo>
                  <a:pt x="31578" y="88899"/>
                </a:lnTo>
                <a:lnTo>
                  <a:pt x="32360" y="87629"/>
                </a:lnTo>
                <a:lnTo>
                  <a:pt x="32912" y="87629"/>
                </a:lnTo>
                <a:lnTo>
                  <a:pt x="33337" y="86359"/>
                </a:lnTo>
                <a:close/>
              </a:path>
              <a:path w="120015" h="149859">
                <a:moveTo>
                  <a:pt x="74115" y="82550"/>
                </a:moveTo>
                <a:lnTo>
                  <a:pt x="59568" y="82550"/>
                </a:lnTo>
                <a:lnTo>
                  <a:pt x="60235" y="83820"/>
                </a:lnTo>
                <a:lnTo>
                  <a:pt x="61534" y="85090"/>
                </a:lnTo>
                <a:lnTo>
                  <a:pt x="62753" y="86360"/>
                </a:lnTo>
                <a:lnTo>
                  <a:pt x="64869" y="88900"/>
                </a:lnTo>
                <a:lnTo>
                  <a:pt x="65778" y="90170"/>
                </a:lnTo>
                <a:lnTo>
                  <a:pt x="67974" y="92710"/>
                </a:lnTo>
                <a:lnTo>
                  <a:pt x="67583" y="90170"/>
                </a:lnTo>
                <a:lnTo>
                  <a:pt x="67307" y="88900"/>
                </a:lnTo>
                <a:lnTo>
                  <a:pt x="67353" y="86360"/>
                </a:lnTo>
                <a:lnTo>
                  <a:pt x="73482" y="86360"/>
                </a:lnTo>
                <a:lnTo>
                  <a:pt x="73563" y="85090"/>
                </a:lnTo>
                <a:lnTo>
                  <a:pt x="73724" y="85090"/>
                </a:lnTo>
                <a:lnTo>
                  <a:pt x="74115" y="82550"/>
                </a:lnTo>
                <a:close/>
              </a:path>
              <a:path w="120015" h="149859">
                <a:moveTo>
                  <a:pt x="70297" y="87630"/>
                </a:moveTo>
                <a:lnTo>
                  <a:pt x="69434" y="87630"/>
                </a:lnTo>
                <a:lnTo>
                  <a:pt x="70021" y="88900"/>
                </a:lnTo>
                <a:lnTo>
                  <a:pt x="70216" y="88900"/>
                </a:lnTo>
                <a:lnTo>
                  <a:pt x="70297" y="87630"/>
                </a:lnTo>
                <a:close/>
              </a:path>
              <a:path w="120015" h="149859">
                <a:moveTo>
                  <a:pt x="70734" y="86360"/>
                </a:moveTo>
                <a:lnTo>
                  <a:pt x="68054" y="86360"/>
                </a:lnTo>
                <a:lnTo>
                  <a:pt x="68572" y="87630"/>
                </a:lnTo>
                <a:lnTo>
                  <a:pt x="70573" y="87630"/>
                </a:lnTo>
                <a:lnTo>
                  <a:pt x="70734" y="86360"/>
                </a:lnTo>
                <a:close/>
              </a:path>
              <a:path w="120015" h="149859">
                <a:moveTo>
                  <a:pt x="72850" y="86360"/>
                </a:moveTo>
                <a:lnTo>
                  <a:pt x="72102" y="86360"/>
                </a:lnTo>
                <a:lnTo>
                  <a:pt x="72344" y="87630"/>
                </a:lnTo>
                <a:lnTo>
                  <a:pt x="72700" y="87630"/>
                </a:lnTo>
                <a:lnTo>
                  <a:pt x="72850" y="86360"/>
                </a:lnTo>
                <a:close/>
              </a:path>
              <a:path w="120015" h="149859">
                <a:moveTo>
                  <a:pt x="32337" y="72389"/>
                </a:moveTo>
                <a:lnTo>
                  <a:pt x="5347" y="72389"/>
                </a:lnTo>
                <a:lnTo>
                  <a:pt x="4726" y="73659"/>
                </a:lnTo>
                <a:lnTo>
                  <a:pt x="3656" y="76199"/>
                </a:lnTo>
                <a:lnTo>
                  <a:pt x="3265" y="77469"/>
                </a:lnTo>
                <a:lnTo>
                  <a:pt x="2679" y="78739"/>
                </a:lnTo>
                <a:lnTo>
                  <a:pt x="2426" y="80084"/>
                </a:lnTo>
                <a:lnTo>
                  <a:pt x="2046" y="82549"/>
                </a:lnTo>
                <a:lnTo>
                  <a:pt x="1966" y="85089"/>
                </a:lnTo>
                <a:lnTo>
                  <a:pt x="2161" y="86359"/>
                </a:lnTo>
                <a:lnTo>
                  <a:pt x="31336" y="86359"/>
                </a:lnTo>
                <a:lnTo>
                  <a:pt x="30669" y="85089"/>
                </a:lnTo>
                <a:lnTo>
                  <a:pt x="29680" y="85089"/>
                </a:lnTo>
                <a:lnTo>
                  <a:pt x="30313" y="83819"/>
                </a:lnTo>
                <a:lnTo>
                  <a:pt x="31382" y="83819"/>
                </a:lnTo>
                <a:lnTo>
                  <a:pt x="31808" y="82549"/>
                </a:lnTo>
                <a:lnTo>
                  <a:pt x="28266" y="82549"/>
                </a:lnTo>
                <a:lnTo>
                  <a:pt x="28898" y="81279"/>
                </a:lnTo>
                <a:lnTo>
                  <a:pt x="29485" y="81279"/>
                </a:lnTo>
                <a:lnTo>
                  <a:pt x="30002" y="80009"/>
                </a:lnTo>
                <a:lnTo>
                  <a:pt x="30428" y="80009"/>
                </a:lnTo>
                <a:lnTo>
                  <a:pt x="30830" y="78739"/>
                </a:lnTo>
                <a:lnTo>
                  <a:pt x="31497" y="77469"/>
                </a:lnTo>
                <a:lnTo>
                  <a:pt x="31727" y="77469"/>
                </a:lnTo>
                <a:lnTo>
                  <a:pt x="32118" y="76199"/>
                </a:lnTo>
                <a:lnTo>
                  <a:pt x="32245" y="74929"/>
                </a:lnTo>
                <a:lnTo>
                  <a:pt x="32337" y="72389"/>
                </a:lnTo>
                <a:close/>
              </a:path>
              <a:path w="120015" h="149859">
                <a:moveTo>
                  <a:pt x="110327" y="78740"/>
                </a:moveTo>
                <a:lnTo>
                  <a:pt x="76944" y="78740"/>
                </a:lnTo>
                <a:lnTo>
                  <a:pt x="78023" y="80084"/>
                </a:lnTo>
                <a:lnTo>
                  <a:pt x="78910" y="81280"/>
                </a:lnTo>
                <a:lnTo>
                  <a:pt x="80520" y="83820"/>
                </a:lnTo>
                <a:lnTo>
                  <a:pt x="110281" y="83820"/>
                </a:lnTo>
                <a:lnTo>
                  <a:pt x="110327" y="82550"/>
                </a:lnTo>
                <a:lnTo>
                  <a:pt x="111224" y="82550"/>
                </a:lnTo>
                <a:lnTo>
                  <a:pt x="111811" y="81280"/>
                </a:lnTo>
                <a:lnTo>
                  <a:pt x="111546" y="80010"/>
                </a:lnTo>
                <a:lnTo>
                  <a:pt x="110327" y="78740"/>
                </a:lnTo>
                <a:close/>
              </a:path>
              <a:path w="120015" h="149859">
                <a:moveTo>
                  <a:pt x="33268" y="81279"/>
                </a:moveTo>
                <a:lnTo>
                  <a:pt x="31221" y="81279"/>
                </a:lnTo>
                <a:lnTo>
                  <a:pt x="30359" y="82549"/>
                </a:lnTo>
                <a:lnTo>
                  <a:pt x="32751" y="82549"/>
                </a:lnTo>
                <a:lnTo>
                  <a:pt x="33268" y="81279"/>
                </a:lnTo>
                <a:close/>
              </a:path>
              <a:path w="120015" h="149859">
                <a:moveTo>
                  <a:pt x="75920" y="78740"/>
                </a:moveTo>
                <a:lnTo>
                  <a:pt x="53829" y="78740"/>
                </a:lnTo>
                <a:lnTo>
                  <a:pt x="54577" y="80010"/>
                </a:lnTo>
                <a:lnTo>
                  <a:pt x="55278" y="80010"/>
                </a:lnTo>
                <a:lnTo>
                  <a:pt x="56773" y="81280"/>
                </a:lnTo>
                <a:lnTo>
                  <a:pt x="58188" y="82550"/>
                </a:lnTo>
                <a:lnTo>
                  <a:pt x="76231" y="82550"/>
                </a:lnTo>
                <a:lnTo>
                  <a:pt x="76507" y="81280"/>
                </a:lnTo>
                <a:lnTo>
                  <a:pt x="76311" y="81280"/>
                </a:lnTo>
                <a:lnTo>
                  <a:pt x="75920" y="78740"/>
                </a:lnTo>
                <a:close/>
              </a:path>
              <a:path w="120015" h="149859">
                <a:moveTo>
                  <a:pt x="33461" y="80084"/>
                </a:moveTo>
                <a:lnTo>
                  <a:pt x="32866" y="81279"/>
                </a:lnTo>
                <a:lnTo>
                  <a:pt x="33417" y="81279"/>
                </a:lnTo>
                <a:lnTo>
                  <a:pt x="33461" y="80084"/>
                </a:lnTo>
                <a:close/>
              </a:path>
              <a:path w="120015" h="149859">
                <a:moveTo>
                  <a:pt x="33498" y="80009"/>
                </a:moveTo>
                <a:close/>
              </a:path>
              <a:path w="120015" h="149859">
                <a:moveTo>
                  <a:pt x="48482" y="76200"/>
                </a:moveTo>
                <a:lnTo>
                  <a:pt x="44860" y="76200"/>
                </a:lnTo>
                <a:lnTo>
                  <a:pt x="45492" y="77470"/>
                </a:lnTo>
                <a:lnTo>
                  <a:pt x="45964" y="78740"/>
                </a:lnTo>
                <a:lnTo>
                  <a:pt x="46355" y="80010"/>
                </a:lnTo>
                <a:lnTo>
                  <a:pt x="46792" y="80010"/>
                </a:lnTo>
                <a:lnTo>
                  <a:pt x="47263" y="78740"/>
                </a:lnTo>
                <a:lnTo>
                  <a:pt x="47654" y="78740"/>
                </a:lnTo>
                <a:lnTo>
                  <a:pt x="47930" y="77470"/>
                </a:lnTo>
                <a:lnTo>
                  <a:pt x="48160" y="77470"/>
                </a:lnTo>
                <a:lnTo>
                  <a:pt x="48482" y="76200"/>
                </a:lnTo>
                <a:close/>
              </a:path>
              <a:path w="120015" h="149859">
                <a:moveTo>
                  <a:pt x="112052" y="76200"/>
                </a:moveTo>
                <a:lnTo>
                  <a:pt x="48482" y="76200"/>
                </a:lnTo>
                <a:lnTo>
                  <a:pt x="49621" y="78740"/>
                </a:lnTo>
                <a:lnTo>
                  <a:pt x="51069" y="78740"/>
                </a:lnTo>
                <a:lnTo>
                  <a:pt x="51587" y="77470"/>
                </a:lnTo>
                <a:lnTo>
                  <a:pt x="111972" y="77470"/>
                </a:lnTo>
                <a:lnTo>
                  <a:pt x="112052" y="76200"/>
                </a:lnTo>
                <a:close/>
              </a:path>
              <a:path w="120015" h="149859">
                <a:moveTo>
                  <a:pt x="110362" y="77470"/>
                </a:moveTo>
                <a:lnTo>
                  <a:pt x="51587" y="77470"/>
                </a:lnTo>
                <a:lnTo>
                  <a:pt x="52334" y="78740"/>
                </a:lnTo>
                <a:lnTo>
                  <a:pt x="110247" y="78740"/>
                </a:lnTo>
                <a:lnTo>
                  <a:pt x="110362" y="77470"/>
                </a:lnTo>
                <a:close/>
              </a:path>
              <a:path w="120015" h="149859">
                <a:moveTo>
                  <a:pt x="281" y="77176"/>
                </a:moveTo>
                <a:lnTo>
                  <a:pt x="0" y="77469"/>
                </a:lnTo>
                <a:lnTo>
                  <a:pt x="195" y="77469"/>
                </a:lnTo>
                <a:lnTo>
                  <a:pt x="281" y="77176"/>
                </a:lnTo>
                <a:close/>
              </a:path>
              <a:path w="120015" h="149859">
                <a:moveTo>
                  <a:pt x="31969" y="69849"/>
                </a:moveTo>
                <a:lnTo>
                  <a:pt x="3898" y="69849"/>
                </a:lnTo>
                <a:lnTo>
                  <a:pt x="2955" y="71119"/>
                </a:lnTo>
                <a:lnTo>
                  <a:pt x="2518" y="72389"/>
                </a:lnTo>
                <a:lnTo>
                  <a:pt x="1494" y="74929"/>
                </a:lnTo>
                <a:lnTo>
                  <a:pt x="942" y="74929"/>
                </a:lnTo>
                <a:lnTo>
                  <a:pt x="281" y="77176"/>
                </a:lnTo>
                <a:lnTo>
                  <a:pt x="1218" y="76199"/>
                </a:lnTo>
                <a:lnTo>
                  <a:pt x="3231" y="74929"/>
                </a:lnTo>
                <a:lnTo>
                  <a:pt x="4013" y="73659"/>
                </a:lnTo>
                <a:lnTo>
                  <a:pt x="4990" y="72389"/>
                </a:lnTo>
                <a:lnTo>
                  <a:pt x="32337" y="72389"/>
                </a:lnTo>
                <a:lnTo>
                  <a:pt x="32279" y="71119"/>
                </a:lnTo>
                <a:lnTo>
                  <a:pt x="31969" y="69849"/>
                </a:lnTo>
                <a:close/>
              </a:path>
              <a:path w="120015" h="149859">
                <a:moveTo>
                  <a:pt x="108395" y="68580"/>
                </a:moveTo>
                <a:lnTo>
                  <a:pt x="35464" y="68580"/>
                </a:lnTo>
                <a:lnTo>
                  <a:pt x="36051" y="71120"/>
                </a:lnTo>
                <a:lnTo>
                  <a:pt x="36568" y="72390"/>
                </a:lnTo>
                <a:lnTo>
                  <a:pt x="36994" y="73660"/>
                </a:lnTo>
                <a:lnTo>
                  <a:pt x="37672" y="74930"/>
                </a:lnTo>
                <a:lnTo>
                  <a:pt x="37868" y="76200"/>
                </a:lnTo>
                <a:lnTo>
                  <a:pt x="38017" y="76200"/>
                </a:lnTo>
                <a:lnTo>
                  <a:pt x="38730" y="74930"/>
                </a:lnTo>
                <a:lnTo>
                  <a:pt x="39317" y="73660"/>
                </a:lnTo>
                <a:lnTo>
                  <a:pt x="39788" y="72390"/>
                </a:lnTo>
                <a:lnTo>
                  <a:pt x="40145" y="72390"/>
                </a:lnTo>
                <a:lnTo>
                  <a:pt x="40582" y="71120"/>
                </a:lnTo>
                <a:lnTo>
                  <a:pt x="40697" y="69850"/>
                </a:lnTo>
                <a:lnTo>
                  <a:pt x="108234" y="69850"/>
                </a:lnTo>
                <a:lnTo>
                  <a:pt x="108395" y="68580"/>
                </a:lnTo>
                <a:close/>
              </a:path>
              <a:path w="120015" h="149859">
                <a:moveTo>
                  <a:pt x="110281" y="71120"/>
                </a:moveTo>
                <a:lnTo>
                  <a:pt x="41950" y="71120"/>
                </a:lnTo>
                <a:lnTo>
                  <a:pt x="42537" y="72390"/>
                </a:lnTo>
                <a:lnTo>
                  <a:pt x="43560" y="73660"/>
                </a:lnTo>
                <a:lnTo>
                  <a:pt x="44469" y="76200"/>
                </a:lnTo>
                <a:lnTo>
                  <a:pt x="111696" y="76200"/>
                </a:lnTo>
                <a:lnTo>
                  <a:pt x="111420" y="74930"/>
                </a:lnTo>
                <a:lnTo>
                  <a:pt x="110799" y="74930"/>
                </a:lnTo>
                <a:lnTo>
                  <a:pt x="110120" y="73660"/>
                </a:lnTo>
                <a:lnTo>
                  <a:pt x="109534" y="73660"/>
                </a:lnTo>
                <a:lnTo>
                  <a:pt x="109971" y="72390"/>
                </a:lnTo>
                <a:lnTo>
                  <a:pt x="110603" y="72390"/>
                </a:lnTo>
                <a:lnTo>
                  <a:pt x="110281" y="71120"/>
                </a:lnTo>
                <a:close/>
              </a:path>
              <a:path w="120015" h="149859">
                <a:moveTo>
                  <a:pt x="106314" y="66040"/>
                </a:moveTo>
                <a:lnTo>
                  <a:pt x="30313" y="66039"/>
                </a:lnTo>
                <a:lnTo>
                  <a:pt x="31302" y="67309"/>
                </a:lnTo>
                <a:lnTo>
                  <a:pt x="32797" y="69849"/>
                </a:lnTo>
                <a:lnTo>
                  <a:pt x="33613" y="71119"/>
                </a:lnTo>
                <a:lnTo>
                  <a:pt x="33889" y="72389"/>
                </a:lnTo>
                <a:lnTo>
                  <a:pt x="34050" y="72389"/>
                </a:lnTo>
                <a:lnTo>
                  <a:pt x="34556" y="71120"/>
                </a:lnTo>
                <a:lnTo>
                  <a:pt x="34797" y="69850"/>
                </a:lnTo>
                <a:lnTo>
                  <a:pt x="35027" y="69850"/>
                </a:lnTo>
                <a:lnTo>
                  <a:pt x="35349" y="68580"/>
                </a:lnTo>
                <a:lnTo>
                  <a:pt x="108395" y="68580"/>
                </a:lnTo>
                <a:lnTo>
                  <a:pt x="106670" y="67310"/>
                </a:lnTo>
                <a:lnTo>
                  <a:pt x="106268" y="67310"/>
                </a:lnTo>
                <a:lnTo>
                  <a:pt x="106314" y="66040"/>
                </a:lnTo>
                <a:close/>
              </a:path>
              <a:path w="120015" h="149859">
                <a:moveTo>
                  <a:pt x="108361" y="69850"/>
                </a:moveTo>
                <a:lnTo>
                  <a:pt x="40697" y="69850"/>
                </a:lnTo>
                <a:lnTo>
                  <a:pt x="41318" y="71120"/>
                </a:lnTo>
                <a:lnTo>
                  <a:pt x="108671" y="71120"/>
                </a:lnTo>
                <a:lnTo>
                  <a:pt x="108361" y="69850"/>
                </a:lnTo>
                <a:close/>
              </a:path>
              <a:path w="120015" h="149859">
                <a:moveTo>
                  <a:pt x="108637" y="64770"/>
                </a:moveTo>
                <a:lnTo>
                  <a:pt x="9797" y="64769"/>
                </a:lnTo>
                <a:lnTo>
                  <a:pt x="8222" y="66039"/>
                </a:lnTo>
                <a:lnTo>
                  <a:pt x="6807" y="67309"/>
                </a:lnTo>
                <a:lnTo>
                  <a:pt x="5542" y="68579"/>
                </a:lnTo>
                <a:lnTo>
                  <a:pt x="4956" y="68579"/>
                </a:lnTo>
                <a:lnTo>
                  <a:pt x="4404" y="69849"/>
                </a:lnTo>
                <a:lnTo>
                  <a:pt x="31693" y="69849"/>
                </a:lnTo>
                <a:lnTo>
                  <a:pt x="31417" y="68579"/>
                </a:lnTo>
                <a:lnTo>
                  <a:pt x="31106" y="67309"/>
                </a:lnTo>
                <a:lnTo>
                  <a:pt x="30313" y="66039"/>
                </a:lnTo>
                <a:lnTo>
                  <a:pt x="108671" y="66040"/>
                </a:lnTo>
                <a:lnTo>
                  <a:pt x="108637" y="64770"/>
                </a:lnTo>
                <a:close/>
              </a:path>
              <a:path w="120015" h="149859">
                <a:moveTo>
                  <a:pt x="12580" y="55879"/>
                </a:moveTo>
                <a:lnTo>
                  <a:pt x="7359" y="55879"/>
                </a:lnTo>
                <a:lnTo>
                  <a:pt x="6727" y="57149"/>
                </a:lnTo>
                <a:lnTo>
                  <a:pt x="5818" y="59689"/>
                </a:lnTo>
                <a:lnTo>
                  <a:pt x="5312" y="60959"/>
                </a:lnTo>
                <a:lnTo>
                  <a:pt x="5151" y="62229"/>
                </a:lnTo>
                <a:lnTo>
                  <a:pt x="4956" y="63499"/>
                </a:lnTo>
                <a:lnTo>
                  <a:pt x="4921" y="64769"/>
                </a:lnTo>
                <a:lnTo>
                  <a:pt x="6531" y="62229"/>
                </a:lnTo>
                <a:lnTo>
                  <a:pt x="7313" y="60959"/>
                </a:lnTo>
                <a:lnTo>
                  <a:pt x="8808" y="59689"/>
                </a:lnTo>
                <a:lnTo>
                  <a:pt x="9475" y="58419"/>
                </a:lnTo>
                <a:lnTo>
                  <a:pt x="10740" y="57149"/>
                </a:lnTo>
                <a:lnTo>
                  <a:pt x="12580" y="55879"/>
                </a:lnTo>
                <a:close/>
              </a:path>
              <a:path w="120015" h="149859">
                <a:moveTo>
                  <a:pt x="107924" y="63500"/>
                </a:moveTo>
                <a:lnTo>
                  <a:pt x="11488" y="63499"/>
                </a:lnTo>
                <a:lnTo>
                  <a:pt x="10614" y="64769"/>
                </a:lnTo>
                <a:lnTo>
                  <a:pt x="108361" y="64770"/>
                </a:lnTo>
                <a:lnTo>
                  <a:pt x="107924" y="63500"/>
                </a:lnTo>
                <a:close/>
              </a:path>
              <a:path w="120015" h="149859">
                <a:moveTo>
                  <a:pt x="103761" y="60960"/>
                </a:moveTo>
                <a:lnTo>
                  <a:pt x="16042" y="60959"/>
                </a:lnTo>
                <a:lnTo>
                  <a:pt x="16398" y="63499"/>
                </a:lnTo>
                <a:lnTo>
                  <a:pt x="106866" y="63500"/>
                </a:lnTo>
                <a:lnTo>
                  <a:pt x="106394" y="62230"/>
                </a:lnTo>
                <a:lnTo>
                  <a:pt x="104819" y="62230"/>
                </a:lnTo>
                <a:lnTo>
                  <a:pt x="103761" y="60960"/>
                </a:lnTo>
                <a:close/>
              </a:path>
              <a:path w="120015" h="149859">
                <a:moveTo>
                  <a:pt x="102139" y="58420"/>
                </a:moveTo>
                <a:lnTo>
                  <a:pt x="15064" y="58419"/>
                </a:lnTo>
                <a:lnTo>
                  <a:pt x="15536" y="59689"/>
                </a:lnTo>
                <a:lnTo>
                  <a:pt x="15731" y="60959"/>
                </a:lnTo>
                <a:lnTo>
                  <a:pt x="100725" y="60960"/>
                </a:lnTo>
                <a:lnTo>
                  <a:pt x="100851" y="59690"/>
                </a:lnTo>
                <a:lnTo>
                  <a:pt x="102105" y="59690"/>
                </a:lnTo>
                <a:lnTo>
                  <a:pt x="102139" y="58420"/>
                </a:lnTo>
                <a:close/>
              </a:path>
              <a:path w="120015" h="149859">
                <a:moveTo>
                  <a:pt x="101875" y="57150"/>
                </a:moveTo>
                <a:lnTo>
                  <a:pt x="14075" y="57149"/>
                </a:lnTo>
                <a:lnTo>
                  <a:pt x="14788" y="58419"/>
                </a:lnTo>
                <a:lnTo>
                  <a:pt x="102105" y="58420"/>
                </a:lnTo>
                <a:lnTo>
                  <a:pt x="101875" y="57150"/>
                </a:lnTo>
                <a:close/>
              </a:path>
              <a:path w="120015" h="149859">
                <a:moveTo>
                  <a:pt x="98138" y="55880"/>
                </a:moveTo>
                <a:lnTo>
                  <a:pt x="13247" y="55879"/>
                </a:lnTo>
                <a:lnTo>
                  <a:pt x="13684" y="57149"/>
                </a:lnTo>
                <a:lnTo>
                  <a:pt x="100299" y="57150"/>
                </a:lnTo>
                <a:lnTo>
                  <a:pt x="98138" y="55880"/>
                </a:lnTo>
                <a:close/>
              </a:path>
              <a:path w="120015" h="149859">
                <a:moveTo>
                  <a:pt x="96562" y="53340"/>
                </a:moveTo>
                <a:lnTo>
                  <a:pt x="9004" y="53339"/>
                </a:lnTo>
                <a:lnTo>
                  <a:pt x="8532" y="54609"/>
                </a:lnTo>
                <a:lnTo>
                  <a:pt x="7704" y="55879"/>
                </a:lnTo>
                <a:lnTo>
                  <a:pt x="98057" y="55880"/>
                </a:lnTo>
                <a:lnTo>
                  <a:pt x="98057" y="54610"/>
                </a:lnTo>
                <a:lnTo>
                  <a:pt x="96562" y="53340"/>
                </a:lnTo>
                <a:close/>
              </a:path>
              <a:path w="120015" h="149859">
                <a:moveTo>
                  <a:pt x="17732" y="45719"/>
                </a:moveTo>
                <a:lnTo>
                  <a:pt x="5266" y="45719"/>
                </a:lnTo>
                <a:lnTo>
                  <a:pt x="5427" y="46989"/>
                </a:lnTo>
                <a:lnTo>
                  <a:pt x="5818" y="49529"/>
                </a:lnTo>
                <a:lnTo>
                  <a:pt x="6014" y="49529"/>
                </a:lnTo>
                <a:lnTo>
                  <a:pt x="6646" y="52069"/>
                </a:lnTo>
                <a:lnTo>
                  <a:pt x="6807" y="52069"/>
                </a:lnTo>
                <a:lnTo>
                  <a:pt x="7083" y="53339"/>
                </a:lnTo>
                <a:lnTo>
                  <a:pt x="9395" y="50799"/>
                </a:lnTo>
                <a:lnTo>
                  <a:pt x="11166" y="48259"/>
                </a:lnTo>
                <a:lnTo>
                  <a:pt x="11879" y="48259"/>
                </a:lnTo>
                <a:lnTo>
                  <a:pt x="12385" y="46989"/>
                </a:lnTo>
                <a:lnTo>
                  <a:pt x="17732" y="46989"/>
                </a:lnTo>
                <a:lnTo>
                  <a:pt x="17732" y="45719"/>
                </a:lnTo>
                <a:close/>
              </a:path>
              <a:path w="120015" h="149859">
                <a:moveTo>
                  <a:pt x="95102" y="52070"/>
                </a:moveTo>
                <a:lnTo>
                  <a:pt x="10579" y="52069"/>
                </a:lnTo>
                <a:lnTo>
                  <a:pt x="10027" y="53339"/>
                </a:lnTo>
                <a:lnTo>
                  <a:pt x="95309" y="53340"/>
                </a:lnTo>
                <a:lnTo>
                  <a:pt x="95102" y="52070"/>
                </a:lnTo>
                <a:close/>
              </a:path>
              <a:path w="120015" h="149859">
                <a:moveTo>
                  <a:pt x="40375" y="49530"/>
                </a:moveTo>
                <a:lnTo>
                  <a:pt x="13489" y="49529"/>
                </a:lnTo>
                <a:lnTo>
                  <a:pt x="14121" y="52069"/>
                </a:lnTo>
                <a:lnTo>
                  <a:pt x="51035" y="52070"/>
                </a:lnTo>
                <a:lnTo>
                  <a:pt x="47574" y="50800"/>
                </a:lnTo>
                <a:lnTo>
                  <a:pt x="42893" y="50800"/>
                </a:lnTo>
                <a:lnTo>
                  <a:pt x="40375" y="49530"/>
                </a:lnTo>
                <a:close/>
              </a:path>
              <a:path w="120015" h="149859">
                <a:moveTo>
                  <a:pt x="93020" y="50800"/>
                </a:moveTo>
                <a:lnTo>
                  <a:pt x="73321" y="50800"/>
                </a:lnTo>
                <a:lnTo>
                  <a:pt x="71562" y="52070"/>
                </a:lnTo>
                <a:lnTo>
                  <a:pt x="93377" y="52070"/>
                </a:lnTo>
                <a:lnTo>
                  <a:pt x="93020" y="50800"/>
                </a:lnTo>
                <a:close/>
              </a:path>
              <a:path w="120015" h="149859">
                <a:moveTo>
                  <a:pt x="92595" y="49530"/>
                </a:moveTo>
                <a:lnTo>
                  <a:pt x="78669" y="49530"/>
                </a:lnTo>
                <a:lnTo>
                  <a:pt x="76863" y="50800"/>
                </a:lnTo>
                <a:lnTo>
                  <a:pt x="92514" y="50800"/>
                </a:lnTo>
                <a:lnTo>
                  <a:pt x="92595" y="49530"/>
                </a:lnTo>
                <a:close/>
              </a:path>
              <a:path w="120015" h="149859">
                <a:moveTo>
                  <a:pt x="17812" y="46989"/>
                </a:moveTo>
                <a:lnTo>
                  <a:pt x="12856" y="46989"/>
                </a:lnTo>
                <a:lnTo>
                  <a:pt x="13247" y="49529"/>
                </a:lnTo>
                <a:lnTo>
                  <a:pt x="33188" y="49530"/>
                </a:lnTo>
                <a:lnTo>
                  <a:pt x="30980" y="48260"/>
                </a:lnTo>
                <a:lnTo>
                  <a:pt x="18008" y="48259"/>
                </a:lnTo>
                <a:lnTo>
                  <a:pt x="17812" y="46989"/>
                </a:lnTo>
                <a:close/>
              </a:path>
              <a:path w="120015" h="149859">
                <a:moveTo>
                  <a:pt x="89018" y="48260"/>
                </a:moveTo>
                <a:lnTo>
                  <a:pt x="84016" y="48260"/>
                </a:lnTo>
                <a:lnTo>
                  <a:pt x="82257" y="49530"/>
                </a:lnTo>
                <a:lnTo>
                  <a:pt x="88892" y="49530"/>
                </a:lnTo>
                <a:lnTo>
                  <a:pt x="89018" y="48260"/>
                </a:lnTo>
                <a:close/>
              </a:path>
              <a:path w="120015" h="149859">
                <a:moveTo>
                  <a:pt x="87397" y="46990"/>
                </a:moveTo>
                <a:lnTo>
                  <a:pt x="86178" y="46990"/>
                </a:lnTo>
                <a:lnTo>
                  <a:pt x="85787" y="48260"/>
                </a:lnTo>
                <a:lnTo>
                  <a:pt x="87799" y="48260"/>
                </a:lnTo>
                <a:lnTo>
                  <a:pt x="87397" y="46990"/>
                </a:lnTo>
                <a:close/>
              </a:path>
              <a:path w="120015" h="149859">
                <a:moveTo>
                  <a:pt x="15616" y="25399"/>
                </a:moveTo>
                <a:lnTo>
                  <a:pt x="6646" y="25399"/>
                </a:lnTo>
                <a:lnTo>
                  <a:pt x="6606" y="31749"/>
                </a:lnTo>
                <a:lnTo>
                  <a:pt x="6531" y="33019"/>
                </a:lnTo>
                <a:lnTo>
                  <a:pt x="6060" y="36829"/>
                </a:lnTo>
                <a:lnTo>
                  <a:pt x="5703" y="38099"/>
                </a:lnTo>
                <a:lnTo>
                  <a:pt x="5071" y="40639"/>
                </a:lnTo>
                <a:lnTo>
                  <a:pt x="5151" y="45719"/>
                </a:lnTo>
                <a:lnTo>
                  <a:pt x="18916" y="45719"/>
                </a:lnTo>
                <a:lnTo>
                  <a:pt x="19307" y="44449"/>
                </a:lnTo>
                <a:lnTo>
                  <a:pt x="19618" y="44449"/>
                </a:lnTo>
                <a:lnTo>
                  <a:pt x="20009" y="43179"/>
                </a:lnTo>
                <a:lnTo>
                  <a:pt x="16007" y="43179"/>
                </a:lnTo>
                <a:lnTo>
                  <a:pt x="16594" y="41909"/>
                </a:lnTo>
                <a:lnTo>
                  <a:pt x="17099" y="41909"/>
                </a:lnTo>
                <a:lnTo>
                  <a:pt x="17571" y="40639"/>
                </a:lnTo>
                <a:lnTo>
                  <a:pt x="18525" y="39369"/>
                </a:lnTo>
                <a:lnTo>
                  <a:pt x="16433" y="39369"/>
                </a:lnTo>
                <a:lnTo>
                  <a:pt x="15812" y="38099"/>
                </a:lnTo>
                <a:lnTo>
                  <a:pt x="15018" y="38099"/>
                </a:lnTo>
                <a:lnTo>
                  <a:pt x="15536" y="36829"/>
                </a:lnTo>
                <a:lnTo>
                  <a:pt x="16674" y="36829"/>
                </a:lnTo>
                <a:lnTo>
                  <a:pt x="17226" y="35559"/>
                </a:lnTo>
                <a:lnTo>
                  <a:pt x="17421" y="35559"/>
                </a:lnTo>
                <a:lnTo>
                  <a:pt x="17812" y="34289"/>
                </a:lnTo>
                <a:lnTo>
                  <a:pt x="15260" y="34289"/>
                </a:lnTo>
                <a:lnTo>
                  <a:pt x="14984" y="33019"/>
                </a:lnTo>
                <a:lnTo>
                  <a:pt x="14466" y="33019"/>
                </a:lnTo>
                <a:lnTo>
                  <a:pt x="14466" y="31749"/>
                </a:lnTo>
                <a:lnTo>
                  <a:pt x="15064" y="31749"/>
                </a:lnTo>
                <a:lnTo>
                  <a:pt x="15490" y="30479"/>
                </a:lnTo>
                <a:lnTo>
                  <a:pt x="16352" y="30479"/>
                </a:lnTo>
                <a:lnTo>
                  <a:pt x="16513" y="29209"/>
                </a:lnTo>
                <a:lnTo>
                  <a:pt x="16708" y="29209"/>
                </a:lnTo>
                <a:lnTo>
                  <a:pt x="16754" y="26669"/>
                </a:lnTo>
                <a:lnTo>
                  <a:pt x="15812" y="26669"/>
                </a:lnTo>
                <a:lnTo>
                  <a:pt x="15616" y="25399"/>
                </a:lnTo>
                <a:close/>
              </a:path>
              <a:path w="120015" h="149859">
                <a:moveTo>
                  <a:pt x="16513" y="25399"/>
                </a:moveTo>
                <a:lnTo>
                  <a:pt x="16283" y="26669"/>
                </a:lnTo>
                <a:lnTo>
                  <a:pt x="16513" y="26669"/>
                </a:lnTo>
                <a:lnTo>
                  <a:pt x="16513" y="25399"/>
                </a:lnTo>
                <a:close/>
              </a:path>
              <a:path w="120015" h="149859">
                <a:moveTo>
                  <a:pt x="13213" y="6349"/>
                </a:moveTo>
                <a:lnTo>
                  <a:pt x="10970" y="6349"/>
                </a:lnTo>
                <a:lnTo>
                  <a:pt x="9993" y="8889"/>
                </a:lnTo>
                <a:lnTo>
                  <a:pt x="9050" y="11429"/>
                </a:lnTo>
                <a:lnTo>
                  <a:pt x="8222" y="12699"/>
                </a:lnTo>
                <a:lnTo>
                  <a:pt x="7474" y="13969"/>
                </a:lnTo>
                <a:lnTo>
                  <a:pt x="7152" y="15239"/>
                </a:lnTo>
                <a:lnTo>
                  <a:pt x="6646" y="16509"/>
                </a:lnTo>
                <a:lnTo>
                  <a:pt x="6485" y="17779"/>
                </a:lnTo>
                <a:lnTo>
                  <a:pt x="6382" y="22859"/>
                </a:lnTo>
                <a:lnTo>
                  <a:pt x="6566" y="25399"/>
                </a:lnTo>
                <a:lnTo>
                  <a:pt x="14869" y="25399"/>
                </a:lnTo>
                <a:lnTo>
                  <a:pt x="14984" y="24129"/>
                </a:lnTo>
                <a:lnTo>
                  <a:pt x="15340" y="22859"/>
                </a:lnTo>
                <a:lnTo>
                  <a:pt x="15616" y="21589"/>
                </a:lnTo>
                <a:lnTo>
                  <a:pt x="15961" y="20319"/>
                </a:lnTo>
                <a:lnTo>
                  <a:pt x="16088" y="19049"/>
                </a:lnTo>
                <a:lnTo>
                  <a:pt x="16088" y="16509"/>
                </a:lnTo>
                <a:lnTo>
                  <a:pt x="14823" y="16509"/>
                </a:lnTo>
                <a:lnTo>
                  <a:pt x="14593" y="15239"/>
                </a:lnTo>
                <a:lnTo>
                  <a:pt x="14593" y="13969"/>
                </a:lnTo>
                <a:lnTo>
                  <a:pt x="15375" y="11429"/>
                </a:lnTo>
                <a:lnTo>
                  <a:pt x="15530" y="8889"/>
                </a:lnTo>
                <a:lnTo>
                  <a:pt x="13213" y="8889"/>
                </a:lnTo>
                <a:lnTo>
                  <a:pt x="13213" y="6349"/>
                </a:lnTo>
                <a:close/>
              </a:path>
              <a:path w="120015" h="149859">
                <a:moveTo>
                  <a:pt x="15490" y="7620"/>
                </a:moveTo>
                <a:lnTo>
                  <a:pt x="15340" y="7619"/>
                </a:lnTo>
                <a:lnTo>
                  <a:pt x="14869" y="8889"/>
                </a:lnTo>
                <a:lnTo>
                  <a:pt x="15530" y="8889"/>
                </a:lnTo>
                <a:lnTo>
                  <a:pt x="15490" y="7620"/>
                </a:lnTo>
                <a:close/>
              </a:path>
              <a:path w="120015" h="149859">
                <a:moveTo>
                  <a:pt x="13454" y="0"/>
                </a:moveTo>
                <a:lnTo>
                  <a:pt x="13132" y="0"/>
                </a:lnTo>
                <a:lnTo>
                  <a:pt x="12937" y="1269"/>
                </a:lnTo>
                <a:lnTo>
                  <a:pt x="12661" y="2539"/>
                </a:lnTo>
                <a:lnTo>
                  <a:pt x="12304" y="3809"/>
                </a:lnTo>
                <a:lnTo>
                  <a:pt x="11442" y="6349"/>
                </a:lnTo>
                <a:lnTo>
                  <a:pt x="13523" y="6349"/>
                </a:lnTo>
                <a:lnTo>
                  <a:pt x="13765" y="5079"/>
                </a:lnTo>
                <a:lnTo>
                  <a:pt x="13960" y="5079"/>
                </a:lnTo>
                <a:lnTo>
                  <a:pt x="14075" y="3809"/>
                </a:lnTo>
                <a:lnTo>
                  <a:pt x="14121" y="2540"/>
                </a:lnTo>
                <a:lnTo>
                  <a:pt x="14041" y="1270"/>
                </a:lnTo>
                <a:lnTo>
                  <a:pt x="13684" y="1270"/>
                </a:lnTo>
                <a:lnTo>
                  <a:pt x="13454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8877" y="176188"/>
            <a:ext cx="132715" cy="20955"/>
          </a:xfrm>
          <a:custGeom>
            <a:avLst/>
            <a:gdLst/>
            <a:ahLst/>
            <a:cxnLst/>
            <a:rect l="l" t="t" r="r" b="b"/>
            <a:pathLst>
              <a:path w="132715" h="20955">
                <a:moveTo>
                  <a:pt x="126243" y="10879"/>
                </a:moveTo>
                <a:lnTo>
                  <a:pt x="124794" y="17499"/>
                </a:lnTo>
                <a:lnTo>
                  <a:pt x="124909" y="17728"/>
                </a:lnTo>
                <a:lnTo>
                  <a:pt x="126956" y="18828"/>
                </a:lnTo>
                <a:lnTo>
                  <a:pt x="129394" y="19767"/>
                </a:lnTo>
                <a:lnTo>
                  <a:pt x="130647" y="20271"/>
                </a:lnTo>
                <a:lnTo>
                  <a:pt x="131119" y="20397"/>
                </a:lnTo>
                <a:lnTo>
                  <a:pt x="131349" y="20351"/>
                </a:lnTo>
                <a:lnTo>
                  <a:pt x="132252" y="15460"/>
                </a:lnTo>
                <a:lnTo>
                  <a:pt x="132223" y="13743"/>
                </a:lnTo>
                <a:lnTo>
                  <a:pt x="127738" y="11383"/>
                </a:lnTo>
                <a:lnTo>
                  <a:pt x="126243" y="10879"/>
                </a:lnTo>
                <a:close/>
              </a:path>
              <a:path w="132715" h="20955">
                <a:moveTo>
                  <a:pt x="117353" y="8016"/>
                </a:moveTo>
                <a:lnTo>
                  <a:pt x="116069" y="10135"/>
                </a:lnTo>
                <a:lnTo>
                  <a:pt x="115594" y="13857"/>
                </a:lnTo>
                <a:lnTo>
                  <a:pt x="118066" y="15850"/>
                </a:lnTo>
                <a:lnTo>
                  <a:pt x="119400" y="16285"/>
                </a:lnTo>
                <a:lnTo>
                  <a:pt x="120802" y="16709"/>
                </a:lnTo>
                <a:lnTo>
                  <a:pt x="121999" y="17110"/>
                </a:lnTo>
                <a:lnTo>
                  <a:pt x="122505" y="17178"/>
                </a:lnTo>
                <a:lnTo>
                  <a:pt x="123920" y="11074"/>
                </a:lnTo>
                <a:lnTo>
                  <a:pt x="123805" y="10570"/>
                </a:lnTo>
                <a:lnTo>
                  <a:pt x="121562" y="9276"/>
                </a:lnTo>
                <a:lnTo>
                  <a:pt x="120263" y="8841"/>
                </a:lnTo>
                <a:lnTo>
                  <a:pt x="117629" y="8062"/>
                </a:lnTo>
                <a:lnTo>
                  <a:pt x="117353" y="8016"/>
                </a:lnTo>
                <a:close/>
              </a:path>
              <a:path w="132715" h="20955">
                <a:moveTo>
                  <a:pt x="108119" y="5588"/>
                </a:moveTo>
                <a:lnTo>
                  <a:pt x="106509" y="7787"/>
                </a:lnTo>
                <a:lnTo>
                  <a:pt x="106038" y="11429"/>
                </a:lnTo>
                <a:lnTo>
                  <a:pt x="111385" y="14006"/>
                </a:lnTo>
                <a:lnTo>
                  <a:pt x="112754" y="14361"/>
                </a:lnTo>
                <a:lnTo>
                  <a:pt x="113030" y="14407"/>
                </a:lnTo>
                <a:lnTo>
                  <a:pt x="113306" y="14407"/>
                </a:lnTo>
                <a:lnTo>
                  <a:pt x="113743" y="14246"/>
                </a:lnTo>
                <a:lnTo>
                  <a:pt x="114053" y="13937"/>
                </a:lnTo>
                <a:lnTo>
                  <a:pt x="114168" y="13697"/>
                </a:lnTo>
                <a:lnTo>
                  <a:pt x="114686" y="9780"/>
                </a:lnTo>
                <a:lnTo>
                  <a:pt x="114686" y="7787"/>
                </a:lnTo>
                <a:lnTo>
                  <a:pt x="114375" y="7352"/>
                </a:lnTo>
                <a:lnTo>
                  <a:pt x="113938" y="7043"/>
                </a:lnTo>
                <a:lnTo>
                  <a:pt x="112282" y="6608"/>
                </a:lnTo>
                <a:lnTo>
                  <a:pt x="110948" y="6298"/>
                </a:lnTo>
                <a:lnTo>
                  <a:pt x="108119" y="5588"/>
                </a:lnTo>
                <a:close/>
              </a:path>
              <a:path w="132715" h="20955">
                <a:moveTo>
                  <a:pt x="97862" y="3561"/>
                </a:moveTo>
                <a:lnTo>
                  <a:pt x="96430" y="6218"/>
                </a:lnTo>
                <a:lnTo>
                  <a:pt x="96321" y="7043"/>
                </a:lnTo>
                <a:lnTo>
                  <a:pt x="96206" y="8257"/>
                </a:lnTo>
                <a:lnTo>
                  <a:pt x="96091" y="10020"/>
                </a:lnTo>
                <a:lnTo>
                  <a:pt x="96321" y="10444"/>
                </a:lnTo>
                <a:lnTo>
                  <a:pt x="96712" y="10765"/>
                </a:lnTo>
                <a:lnTo>
                  <a:pt x="97310" y="10994"/>
                </a:lnTo>
                <a:lnTo>
                  <a:pt x="98759" y="11234"/>
                </a:lnTo>
                <a:lnTo>
                  <a:pt x="101633" y="11784"/>
                </a:lnTo>
                <a:lnTo>
                  <a:pt x="103082" y="12093"/>
                </a:lnTo>
                <a:lnTo>
                  <a:pt x="103358" y="12128"/>
                </a:lnTo>
                <a:lnTo>
                  <a:pt x="103876" y="12059"/>
                </a:lnTo>
                <a:lnTo>
                  <a:pt x="105070" y="7043"/>
                </a:lnTo>
                <a:lnTo>
                  <a:pt x="105049" y="5474"/>
                </a:lnTo>
                <a:lnTo>
                  <a:pt x="104738" y="5084"/>
                </a:lnTo>
                <a:lnTo>
                  <a:pt x="104267" y="4775"/>
                </a:lnTo>
                <a:lnTo>
                  <a:pt x="103956" y="4695"/>
                </a:lnTo>
                <a:lnTo>
                  <a:pt x="98172" y="3596"/>
                </a:lnTo>
                <a:lnTo>
                  <a:pt x="97862" y="3561"/>
                </a:lnTo>
                <a:close/>
              </a:path>
              <a:path w="132715" h="20955">
                <a:moveTo>
                  <a:pt x="87788" y="2027"/>
                </a:moveTo>
                <a:lnTo>
                  <a:pt x="85706" y="7982"/>
                </a:lnTo>
                <a:lnTo>
                  <a:pt x="85787" y="8486"/>
                </a:lnTo>
                <a:lnTo>
                  <a:pt x="87788" y="9505"/>
                </a:lnTo>
                <a:lnTo>
                  <a:pt x="89283" y="9746"/>
                </a:lnTo>
                <a:lnTo>
                  <a:pt x="89996" y="9826"/>
                </a:lnTo>
                <a:lnTo>
                  <a:pt x="90743" y="9940"/>
                </a:lnTo>
                <a:lnTo>
                  <a:pt x="91445" y="10020"/>
                </a:lnTo>
                <a:lnTo>
                  <a:pt x="92986" y="10250"/>
                </a:lnTo>
                <a:lnTo>
                  <a:pt x="93538" y="10250"/>
                </a:lnTo>
                <a:lnTo>
                  <a:pt x="93768" y="10169"/>
                </a:lnTo>
                <a:lnTo>
                  <a:pt x="95102" y="4340"/>
                </a:lnTo>
                <a:lnTo>
                  <a:pt x="95021" y="3836"/>
                </a:lnTo>
                <a:lnTo>
                  <a:pt x="90778" y="2462"/>
                </a:lnTo>
                <a:lnTo>
                  <a:pt x="88535" y="2153"/>
                </a:lnTo>
                <a:lnTo>
                  <a:pt x="87788" y="2027"/>
                </a:lnTo>
                <a:close/>
              </a:path>
              <a:path w="132715" h="20955">
                <a:moveTo>
                  <a:pt x="77093" y="939"/>
                </a:moveTo>
                <a:lnTo>
                  <a:pt x="75173" y="7432"/>
                </a:lnTo>
                <a:lnTo>
                  <a:pt x="75288" y="7673"/>
                </a:lnTo>
                <a:lnTo>
                  <a:pt x="78784" y="8486"/>
                </a:lnTo>
                <a:lnTo>
                  <a:pt x="82567" y="8887"/>
                </a:lnTo>
                <a:lnTo>
                  <a:pt x="84487" y="4145"/>
                </a:lnTo>
                <a:lnTo>
                  <a:pt x="84601" y="3286"/>
                </a:lnTo>
                <a:lnTo>
                  <a:pt x="77841" y="973"/>
                </a:lnTo>
                <a:lnTo>
                  <a:pt x="77093" y="939"/>
                </a:lnTo>
                <a:close/>
              </a:path>
              <a:path w="132715" h="20955">
                <a:moveTo>
                  <a:pt x="66169" y="229"/>
                </a:moveTo>
                <a:lnTo>
                  <a:pt x="64398" y="6848"/>
                </a:lnTo>
                <a:lnTo>
                  <a:pt x="64708" y="7238"/>
                </a:lnTo>
                <a:lnTo>
                  <a:pt x="71159" y="7902"/>
                </a:lnTo>
                <a:lnTo>
                  <a:pt x="71953" y="7982"/>
                </a:lnTo>
                <a:lnTo>
                  <a:pt x="73873" y="1912"/>
                </a:lnTo>
                <a:lnTo>
                  <a:pt x="73793" y="1443"/>
                </a:lnTo>
                <a:lnTo>
                  <a:pt x="70136" y="423"/>
                </a:lnTo>
                <a:lnTo>
                  <a:pt x="66169" y="229"/>
                </a:lnTo>
                <a:close/>
              </a:path>
              <a:path w="132715" h="20955">
                <a:moveTo>
                  <a:pt x="55911" y="0"/>
                </a:moveTo>
                <a:lnTo>
                  <a:pt x="53507" y="6688"/>
                </a:lnTo>
                <a:lnTo>
                  <a:pt x="53622" y="6882"/>
                </a:lnTo>
                <a:lnTo>
                  <a:pt x="57946" y="7432"/>
                </a:lnTo>
                <a:lnTo>
                  <a:pt x="58740" y="7478"/>
                </a:lnTo>
                <a:lnTo>
                  <a:pt x="60315" y="7478"/>
                </a:lnTo>
                <a:lnTo>
                  <a:pt x="61132" y="7512"/>
                </a:lnTo>
                <a:lnTo>
                  <a:pt x="61684" y="7432"/>
                </a:lnTo>
                <a:lnTo>
                  <a:pt x="62868" y="893"/>
                </a:lnTo>
                <a:lnTo>
                  <a:pt x="62707" y="664"/>
                </a:lnTo>
                <a:lnTo>
                  <a:pt x="62316" y="343"/>
                </a:lnTo>
                <a:lnTo>
                  <a:pt x="61764" y="114"/>
                </a:lnTo>
                <a:lnTo>
                  <a:pt x="61488" y="68"/>
                </a:lnTo>
                <a:lnTo>
                  <a:pt x="59844" y="68"/>
                </a:lnTo>
                <a:lnTo>
                  <a:pt x="59050" y="34"/>
                </a:lnTo>
                <a:lnTo>
                  <a:pt x="56693" y="34"/>
                </a:lnTo>
                <a:lnTo>
                  <a:pt x="55911" y="0"/>
                </a:lnTo>
                <a:close/>
              </a:path>
              <a:path w="132715" h="20955">
                <a:moveTo>
                  <a:pt x="50437" y="34"/>
                </a:moveTo>
                <a:lnTo>
                  <a:pt x="49621" y="68"/>
                </a:lnTo>
                <a:lnTo>
                  <a:pt x="48827" y="68"/>
                </a:lnTo>
                <a:lnTo>
                  <a:pt x="47999" y="114"/>
                </a:lnTo>
                <a:lnTo>
                  <a:pt x="47217" y="114"/>
                </a:lnTo>
                <a:lnTo>
                  <a:pt x="46389" y="148"/>
                </a:lnTo>
                <a:lnTo>
                  <a:pt x="45607" y="148"/>
                </a:lnTo>
                <a:lnTo>
                  <a:pt x="42617" y="6963"/>
                </a:lnTo>
                <a:lnTo>
                  <a:pt x="42732" y="7157"/>
                </a:lnTo>
                <a:lnTo>
                  <a:pt x="42928" y="7352"/>
                </a:lnTo>
                <a:lnTo>
                  <a:pt x="43214" y="7512"/>
                </a:lnTo>
                <a:lnTo>
                  <a:pt x="43399" y="7593"/>
                </a:lnTo>
                <a:lnTo>
                  <a:pt x="43997" y="7673"/>
                </a:lnTo>
                <a:lnTo>
                  <a:pt x="45527" y="7593"/>
                </a:lnTo>
                <a:lnTo>
                  <a:pt x="46309" y="7593"/>
                </a:lnTo>
                <a:lnTo>
                  <a:pt x="47884" y="7512"/>
                </a:lnTo>
                <a:lnTo>
                  <a:pt x="48678" y="7512"/>
                </a:lnTo>
                <a:lnTo>
                  <a:pt x="49460" y="7478"/>
                </a:lnTo>
                <a:lnTo>
                  <a:pt x="51817" y="4970"/>
                </a:lnTo>
                <a:lnTo>
                  <a:pt x="51702" y="584"/>
                </a:lnTo>
                <a:lnTo>
                  <a:pt x="51506" y="389"/>
                </a:lnTo>
                <a:lnTo>
                  <a:pt x="51228" y="229"/>
                </a:lnTo>
                <a:lnTo>
                  <a:pt x="50759" y="68"/>
                </a:lnTo>
                <a:lnTo>
                  <a:pt x="50437" y="34"/>
                </a:lnTo>
                <a:close/>
              </a:path>
              <a:path w="132715" h="20955">
                <a:moveTo>
                  <a:pt x="39673" y="469"/>
                </a:moveTo>
                <a:lnTo>
                  <a:pt x="37741" y="538"/>
                </a:lnTo>
                <a:lnTo>
                  <a:pt x="36959" y="584"/>
                </a:lnTo>
                <a:lnTo>
                  <a:pt x="36166" y="664"/>
                </a:lnTo>
                <a:lnTo>
                  <a:pt x="34636" y="744"/>
                </a:lnTo>
                <a:lnTo>
                  <a:pt x="31647" y="7203"/>
                </a:lnTo>
                <a:lnTo>
                  <a:pt x="31773" y="7627"/>
                </a:lnTo>
                <a:lnTo>
                  <a:pt x="31904" y="7867"/>
                </a:lnTo>
                <a:lnTo>
                  <a:pt x="32174" y="8096"/>
                </a:lnTo>
                <a:lnTo>
                  <a:pt x="32360" y="8211"/>
                </a:lnTo>
                <a:lnTo>
                  <a:pt x="32866" y="8337"/>
                </a:lnTo>
                <a:lnTo>
                  <a:pt x="33969" y="8291"/>
                </a:lnTo>
                <a:lnTo>
                  <a:pt x="34717" y="8211"/>
                </a:lnTo>
                <a:lnTo>
                  <a:pt x="35499" y="8177"/>
                </a:lnTo>
                <a:lnTo>
                  <a:pt x="36246" y="8096"/>
                </a:lnTo>
                <a:lnTo>
                  <a:pt x="37040" y="8062"/>
                </a:lnTo>
                <a:lnTo>
                  <a:pt x="37822" y="7982"/>
                </a:lnTo>
                <a:lnTo>
                  <a:pt x="40766" y="7043"/>
                </a:lnTo>
                <a:lnTo>
                  <a:pt x="40766" y="1133"/>
                </a:lnTo>
                <a:lnTo>
                  <a:pt x="40570" y="893"/>
                </a:lnTo>
                <a:lnTo>
                  <a:pt x="40421" y="744"/>
                </a:lnTo>
                <a:lnTo>
                  <a:pt x="39949" y="503"/>
                </a:lnTo>
                <a:lnTo>
                  <a:pt x="39673" y="469"/>
                </a:lnTo>
                <a:close/>
              </a:path>
              <a:path w="132715" h="20955">
                <a:moveTo>
                  <a:pt x="28703" y="1282"/>
                </a:moveTo>
                <a:lnTo>
                  <a:pt x="28381" y="1282"/>
                </a:lnTo>
                <a:lnTo>
                  <a:pt x="24459" y="1683"/>
                </a:lnTo>
                <a:lnTo>
                  <a:pt x="23712" y="1798"/>
                </a:lnTo>
                <a:lnTo>
                  <a:pt x="22918" y="1878"/>
                </a:lnTo>
                <a:lnTo>
                  <a:pt x="20837" y="5909"/>
                </a:lnTo>
                <a:lnTo>
                  <a:pt x="20892" y="7627"/>
                </a:lnTo>
                <a:lnTo>
                  <a:pt x="22447" y="9471"/>
                </a:lnTo>
                <a:lnTo>
                  <a:pt x="23240" y="9391"/>
                </a:lnTo>
                <a:lnTo>
                  <a:pt x="23988" y="9276"/>
                </a:lnTo>
                <a:lnTo>
                  <a:pt x="24735" y="9196"/>
                </a:lnTo>
                <a:lnTo>
                  <a:pt x="25517" y="9081"/>
                </a:lnTo>
                <a:lnTo>
                  <a:pt x="28898" y="8726"/>
                </a:lnTo>
                <a:lnTo>
                  <a:pt x="29209" y="8612"/>
                </a:lnTo>
                <a:lnTo>
                  <a:pt x="29646" y="8291"/>
                </a:lnTo>
                <a:lnTo>
                  <a:pt x="29841" y="8096"/>
                </a:lnTo>
                <a:lnTo>
                  <a:pt x="29956" y="7867"/>
                </a:lnTo>
                <a:lnTo>
                  <a:pt x="29830" y="1992"/>
                </a:lnTo>
                <a:lnTo>
                  <a:pt x="29013" y="1328"/>
                </a:lnTo>
                <a:lnTo>
                  <a:pt x="28703" y="1282"/>
                </a:lnTo>
                <a:close/>
              </a:path>
              <a:path w="132715" h="20955">
                <a:moveTo>
                  <a:pt x="17893" y="2542"/>
                </a:moveTo>
                <a:lnTo>
                  <a:pt x="10210" y="6138"/>
                </a:lnTo>
                <a:lnTo>
                  <a:pt x="10453" y="10020"/>
                </a:lnTo>
                <a:lnTo>
                  <a:pt x="11672" y="11074"/>
                </a:lnTo>
                <a:lnTo>
                  <a:pt x="17962" y="10101"/>
                </a:lnTo>
                <a:lnTo>
                  <a:pt x="19261" y="9116"/>
                </a:lnTo>
                <a:lnTo>
                  <a:pt x="19135" y="3596"/>
                </a:lnTo>
                <a:lnTo>
                  <a:pt x="17893" y="2542"/>
                </a:lnTo>
                <a:close/>
              </a:path>
              <a:path w="132715" h="20955">
                <a:moveTo>
                  <a:pt x="7394" y="4260"/>
                </a:moveTo>
                <a:lnTo>
                  <a:pt x="0" y="8371"/>
                </a:lnTo>
                <a:lnTo>
                  <a:pt x="202" y="11269"/>
                </a:lnTo>
                <a:lnTo>
                  <a:pt x="1460" y="13113"/>
                </a:lnTo>
                <a:lnTo>
                  <a:pt x="1724" y="13067"/>
                </a:lnTo>
                <a:lnTo>
                  <a:pt x="4634" y="12403"/>
                </a:lnTo>
                <a:lnTo>
                  <a:pt x="7589" y="11853"/>
                </a:lnTo>
                <a:lnTo>
                  <a:pt x="8843" y="10799"/>
                </a:lnTo>
                <a:lnTo>
                  <a:pt x="8723" y="7077"/>
                </a:lnTo>
                <a:lnTo>
                  <a:pt x="7670" y="4306"/>
                </a:lnTo>
                <a:lnTo>
                  <a:pt x="7394" y="426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23421" y="196585"/>
            <a:ext cx="144145" cy="20320"/>
          </a:xfrm>
          <a:custGeom>
            <a:avLst/>
            <a:gdLst/>
            <a:ahLst/>
            <a:cxnLst/>
            <a:rect l="l" t="t" r="r" b="b"/>
            <a:pathLst>
              <a:path w="144145" h="20320">
                <a:moveTo>
                  <a:pt x="139502" y="10994"/>
                </a:moveTo>
                <a:lnTo>
                  <a:pt x="138122" y="17384"/>
                </a:lnTo>
                <a:lnTo>
                  <a:pt x="138352" y="17854"/>
                </a:lnTo>
                <a:lnTo>
                  <a:pt x="138513" y="18083"/>
                </a:lnTo>
                <a:lnTo>
                  <a:pt x="138708" y="18278"/>
                </a:lnTo>
                <a:lnTo>
                  <a:pt x="138950" y="18438"/>
                </a:lnTo>
                <a:lnTo>
                  <a:pt x="141338" y="19343"/>
                </a:lnTo>
                <a:lnTo>
                  <a:pt x="142170" y="19686"/>
                </a:lnTo>
                <a:lnTo>
                  <a:pt x="142446" y="19767"/>
                </a:lnTo>
                <a:lnTo>
                  <a:pt x="142676" y="19732"/>
                </a:lnTo>
                <a:lnTo>
                  <a:pt x="142883" y="19652"/>
                </a:lnTo>
                <a:lnTo>
                  <a:pt x="143826" y="15105"/>
                </a:lnTo>
                <a:lnTo>
                  <a:pt x="143941" y="13891"/>
                </a:lnTo>
                <a:lnTo>
                  <a:pt x="144102" y="13147"/>
                </a:lnTo>
                <a:lnTo>
                  <a:pt x="142722" y="12529"/>
                </a:lnTo>
                <a:lnTo>
                  <a:pt x="142285" y="12288"/>
                </a:lnTo>
                <a:lnTo>
                  <a:pt x="141894" y="12013"/>
                </a:lnTo>
                <a:lnTo>
                  <a:pt x="141066" y="11544"/>
                </a:lnTo>
                <a:lnTo>
                  <a:pt x="140594" y="11349"/>
                </a:lnTo>
                <a:lnTo>
                  <a:pt x="140008" y="11074"/>
                </a:lnTo>
                <a:lnTo>
                  <a:pt x="139502" y="10994"/>
                </a:lnTo>
                <a:close/>
              </a:path>
              <a:path w="144145" h="20320">
                <a:moveTo>
                  <a:pt x="130567" y="8062"/>
                </a:moveTo>
                <a:lnTo>
                  <a:pt x="128922" y="14682"/>
                </a:lnTo>
                <a:lnTo>
                  <a:pt x="129083" y="14876"/>
                </a:lnTo>
                <a:lnTo>
                  <a:pt x="129233" y="15105"/>
                </a:lnTo>
                <a:lnTo>
                  <a:pt x="129428" y="15266"/>
                </a:lnTo>
                <a:lnTo>
                  <a:pt x="129704" y="15426"/>
                </a:lnTo>
                <a:lnTo>
                  <a:pt x="131360" y="15930"/>
                </a:lnTo>
                <a:lnTo>
                  <a:pt x="132694" y="16365"/>
                </a:lnTo>
                <a:lnTo>
                  <a:pt x="133993" y="16755"/>
                </a:lnTo>
                <a:lnTo>
                  <a:pt x="135327" y="17190"/>
                </a:lnTo>
                <a:lnTo>
                  <a:pt x="135603" y="17259"/>
                </a:lnTo>
                <a:lnTo>
                  <a:pt x="136863" y="15105"/>
                </a:lnTo>
                <a:lnTo>
                  <a:pt x="137018" y="13891"/>
                </a:lnTo>
                <a:lnTo>
                  <a:pt x="137133" y="12677"/>
                </a:lnTo>
                <a:lnTo>
                  <a:pt x="137294" y="11429"/>
                </a:lnTo>
                <a:lnTo>
                  <a:pt x="137259" y="10925"/>
                </a:lnTo>
                <a:lnTo>
                  <a:pt x="134856" y="9356"/>
                </a:lnTo>
                <a:lnTo>
                  <a:pt x="133556" y="8921"/>
                </a:lnTo>
                <a:lnTo>
                  <a:pt x="132223" y="8532"/>
                </a:lnTo>
                <a:lnTo>
                  <a:pt x="130843" y="8096"/>
                </a:lnTo>
                <a:lnTo>
                  <a:pt x="130567" y="8062"/>
                </a:lnTo>
                <a:close/>
              </a:path>
              <a:path w="144145" h="20320">
                <a:moveTo>
                  <a:pt x="121298" y="5554"/>
                </a:moveTo>
                <a:lnTo>
                  <a:pt x="119527" y="8967"/>
                </a:lnTo>
                <a:lnTo>
                  <a:pt x="119205" y="11395"/>
                </a:lnTo>
                <a:lnTo>
                  <a:pt x="126438" y="14407"/>
                </a:lnTo>
                <a:lnTo>
                  <a:pt x="126680" y="14361"/>
                </a:lnTo>
                <a:lnTo>
                  <a:pt x="127864" y="9826"/>
                </a:lnTo>
                <a:lnTo>
                  <a:pt x="127812" y="7753"/>
                </a:lnTo>
                <a:lnTo>
                  <a:pt x="127542" y="7398"/>
                </a:lnTo>
                <a:lnTo>
                  <a:pt x="127312" y="7203"/>
                </a:lnTo>
                <a:lnTo>
                  <a:pt x="126841" y="6963"/>
                </a:lnTo>
                <a:lnTo>
                  <a:pt x="121298" y="5554"/>
                </a:lnTo>
                <a:close/>
              </a:path>
              <a:path w="144145" h="20320">
                <a:moveTo>
                  <a:pt x="111155" y="3481"/>
                </a:moveTo>
                <a:lnTo>
                  <a:pt x="109499" y="10135"/>
                </a:lnTo>
                <a:lnTo>
                  <a:pt x="109660" y="10376"/>
                </a:lnTo>
                <a:lnTo>
                  <a:pt x="116813" y="12059"/>
                </a:lnTo>
                <a:lnTo>
                  <a:pt x="117043" y="12013"/>
                </a:lnTo>
                <a:lnTo>
                  <a:pt x="117284" y="11899"/>
                </a:lnTo>
                <a:lnTo>
                  <a:pt x="117445" y="11738"/>
                </a:lnTo>
                <a:lnTo>
                  <a:pt x="117721" y="11349"/>
                </a:lnTo>
                <a:lnTo>
                  <a:pt x="118227" y="7432"/>
                </a:lnTo>
                <a:lnTo>
                  <a:pt x="118227" y="5439"/>
                </a:lnTo>
                <a:lnTo>
                  <a:pt x="111155" y="3481"/>
                </a:lnTo>
                <a:close/>
              </a:path>
              <a:path w="144145" h="20320">
                <a:moveTo>
                  <a:pt x="101357" y="1958"/>
                </a:moveTo>
                <a:lnTo>
                  <a:pt x="99713" y="4260"/>
                </a:lnTo>
                <a:lnTo>
                  <a:pt x="99552" y="5439"/>
                </a:lnTo>
                <a:lnTo>
                  <a:pt x="102070" y="9505"/>
                </a:lnTo>
                <a:lnTo>
                  <a:pt x="103485" y="9746"/>
                </a:lnTo>
                <a:lnTo>
                  <a:pt x="104899" y="9940"/>
                </a:lnTo>
                <a:lnTo>
                  <a:pt x="106624" y="10215"/>
                </a:lnTo>
                <a:lnTo>
                  <a:pt x="106900" y="10181"/>
                </a:lnTo>
                <a:lnTo>
                  <a:pt x="108315" y="5520"/>
                </a:lnTo>
                <a:lnTo>
                  <a:pt x="108246" y="3515"/>
                </a:lnTo>
                <a:lnTo>
                  <a:pt x="104267" y="2347"/>
                </a:lnTo>
                <a:lnTo>
                  <a:pt x="101357" y="1958"/>
                </a:lnTo>
                <a:close/>
              </a:path>
              <a:path w="144145" h="20320">
                <a:moveTo>
                  <a:pt x="91065" y="824"/>
                </a:moveTo>
                <a:lnTo>
                  <a:pt x="89329" y="4420"/>
                </a:lnTo>
                <a:lnTo>
                  <a:pt x="89214" y="5634"/>
                </a:lnTo>
                <a:lnTo>
                  <a:pt x="91928" y="8337"/>
                </a:lnTo>
                <a:lnTo>
                  <a:pt x="96286" y="8807"/>
                </a:lnTo>
                <a:lnTo>
                  <a:pt x="98261" y="3206"/>
                </a:lnTo>
                <a:lnTo>
                  <a:pt x="98253" y="2347"/>
                </a:lnTo>
                <a:lnTo>
                  <a:pt x="93296" y="1053"/>
                </a:lnTo>
                <a:lnTo>
                  <a:pt x="91065" y="824"/>
                </a:lnTo>
                <a:close/>
              </a:path>
              <a:path w="144145" h="20320">
                <a:moveTo>
                  <a:pt x="80601" y="194"/>
                </a:moveTo>
                <a:lnTo>
                  <a:pt x="78910" y="6814"/>
                </a:lnTo>
                <a:lnTo>
                  <a:pt x="79025" y="7008"/>
                </a:lnTo>
                <a:lnTo>
                  <a:pt x="82452" y="7673"/>
                </a:lnTo>
                <a:lnTo>
                  <a:pt x="83901" y="7753"/>
                </a:lnTo>
                <a:lnTo>
                  <a:pt x="85361" y="7867"/>
                </a:lnTo>
                <a:lnTo>
                  <a:pt x="86109" y="7902"/>
                </a:lnTo>
                <a:lnTo>
                  <a:pt x="86661" y="7822"/>
                </a:lnTo>
                <a:lnTo>
                  <a:pt x="87880" y="3092"/>
                </a:lnTo>
                <a:lnTo>
                  <a:pt x="87799" y="1133"/>
                </a:lnTo>
                <a:lnTo>
                  <a:pt x="87583" y="893"/>
                </a:lnTo>
                <a:lnTo>
                  <a:pt x="87443" y="778"/>
                </a:lnTo>
                <a:lnTo>
                  <a:pt x="86937" y="549"/>
                </a:lnTo>
                <a:lnTo>
                  <a:pt x="86661" y="503"/>
                </a:lnTo>
                <a:lnTo>
                  <a:pt x="80601" y="194"/>
                </a:lnTo>
                <a:close/>
              </a:path>
              <a:path w="144145" h="20320">
                <a:moveTo>
                  <a:pt x="76392" y="7398"/>
                </a:moveTo>
                <a:lnTo>
                  <a:pt x="71320" y="7398"/>
                </a:lnTo>
                <a:lnTo>
                  <a:pt x="72068" y="7432"/>
                </a:lnTo>
                <a:lnTo>
                  <a:pt x="75058" y="7432"/>
                </a:lnTo>
                <a:lnTo>
                  <a:pt x="75805" y="7478"/>
                </a:lnTo>
                <a:lnTo>
                  <a:pt x="76392" y="7398"/>
                </a:lnTo>
                <a:close/>
              </a:path>
              <a:path w="144145" h="20320">
                <a:moveTo>
                  <a:pt x="73137" y="0"/>
                </a:moveTo>
                <a:lnTo>
                  <a:pt x="68572" y="6688"/>
                </a:lnTo>
                <a:lnTo>
                  <a:pt x="68848" y="7089"/>
                </a:lnTo>
                <a:lnTo>
                  <a:pt x="69273" y="7318"/>
                </a:lnTo>
                <a:lnTo>
                  <a:pt x="69549" y="7398"/>
                </a:lnTo>
                <a:lnTo>
                  <a:pt x="69871" y="7432"/>
                </a:lnTo>
                <a:lnTo>
                  <a:pt x="70573" y="7398"/>
                </a:lnTo>
                <a:lnTo>
                  <a:pt x="76392" y="7398"/>
                </a:lnTo>
                <a:lnTo>
                  <a:pt x="77335" y="5004"/>
                </a:lnTo>
                <a:lnTo>
                  <a:pt x="77496" y="2576"/>
                </a:lnTo>
                <a:lnTo>
                  <a:pt x="73873" y="34"/>
                </a:lnTo>
                <a:lnTo>
                  <a:pt x="73137" y="0"/>
                </a:lnTo>
                <a:close/>
              </a:path>
              <a:path w="144145" h="20320">
                <a:moveTo>
                  <a:pt x="65939" y="80"/>
                </a:moveTo>
                <a:lnTo>
                  <a:pt x="64881" y="80"/>
                </a:lnTo>
                <a:lnTo>
                  <a:pt x="64133" y="114"/>
                </a:lnTo>
                <a:lnTo>
                  <a:pt x="63386" y="114"/>
                </a:lnTo>
                <a:lnTo>
                  <a:pt x="61845" y="194"/>
                </a:lnTo>
                <a:lnTo>
                  <a:pt x="61097" y="194"/>
                </a:lnTo>
                <a:lnTo>
                  <a:pt x="59568" y="274"/>
                </a:lnTo>
                <a:lnTo>
                  <a:pt x="58168" y="6928"/>
                </a:lnTo>
                <a:lnTo>
                  <a:pt x="58251" y="7123"/>
                </a:lnTo>
                <a:lnTo>
                  <a:pt x="58357" y="7283"/>
                </a:lnTo>
                <a:lnTo>
                  <a:pt x="58659" y="7558"/>
                </a:lnTo>
                <a:lnTo>
                  <a:pt x="59211" y="7707"/>
                </a:lnTo>
                <a:lnTo>
                  <a:pt x="61730" y="7593"/>
                </a:lnTo>
                <a:lnTo>
                  <a:pt x="62477" y="7593"/>
                </a:lnTo>
                <a:lnTo>
                  <a:pt x="63972" y="7512"/>
                </a:lnTo>
                <a:lnTo>
                  <a:pt x="64720" y="7512"/>
                </a:lnTo>
                <a:lnTo>
                  <a:pt x="65467" y="7478"/>
                </a:lnTo>
                <a:lnTo>
                  <a:pt x="66916" y="6184"/>
                </a:lnTo>
                <a:lnTo>
                  <a:pt x="66812" y="549"/>
                </a:lnTo>
                <a:lnTo>
                  <a:pt x="66491" y="274"/>
                </a:lnTo>
                <a:lnTo>
                  <a:pt x="66215" y="148"/>
                </a:lnTo>
                <a:lnTo>
                  <a:pt x="65939" y="80"/>
                </a:lnTo>
                <a:close/>
              </a:path>
              <a:path w="144145" h="20320">
                <a:moveTo>
                  <a:pt x="55083" y="503"/>
                </a:moveTo>
                <a:lnTo>
                  <a:pt x="54301" y="584"/>
                </a:lnTo>
                <a:lnTo>
                  <a:pt x="53553" y="618"/>
                </a:lnTo>
                <a:lnTo>
                  <a:pt x="52806" y="698"/>
                </a:lnTo>
                <a:lnTo>
                  <a:pt x="52058" y="744"/>
                </a:lnTo>
                <a:lnTo>
                  <a:pt x="51311" y="824"/>
                </a:lnTo>
                <a:lnTo>
                  <a:pt x="50563" y="858"/>
                </a:lnTo>
                <a:lnTo>
                  <a:pt x="49816" y="939"/>
                </a:lnTo>
                <a:lnTo>
                  <a:pt x="49069" y="973"/>
                </a:lnTo>
                <a:lnTo>
                  <a:pt x="48758" y="1053"/>
                </a:lnTo>
                <a:lnTo>
                  <a:pt x="48241" y="1294"/>
                </a:lnTo>
                <a:lnTo>
                  <a:pt x="48045" y="1443"/>
                </a:lnTo>
                <a:lnTo>
                  <a:pt x="47850" y="1637"/>
                </a:lnTo>
                <a:lnTo>
                  <a:pt x="47735" y="6104"/>
                </a:lnTo>
                <a:lnTo>
                  <a:pt x="47850" y="7822"/>
                </a:lnTo>
                <a:lnTo>
                  <a:pt x="48011" y="8028"/>
                </a:lnTo>
                <a:lnTo>
                  <a:pt x="48367" y="8337"/>
                </a:lnTo>
                <a:lnTo>
                  <a:pt x="48643" y="8417"/>
                </a:lnTo>
                <a:lnTo>
                  <a:pt x="48873" y="8451"/>
                </a:lnTo>
                <a:lnTo>
                  <a:pt x="49931" y="8417"/>
                </a:lnTo>
                <a:lnTo>
                  <a:pt x="51391" y="8257"/>
                </a:lnTo>
                <a:lnTo>
                  <a:pt x="52139" y="8222"/>
                </a:lnTo>
                <a:lnTo>
                  <a:pt x="52840" y="8142"/>
                </a:lnTo>
                <a:lnTo>
                  <a:pt x="55129" y="7982"/>
                </a:lnTo>
                <a:lnTo>
                  <a:pt x="55681" y="7822"/>
                </a:lnTo>
                <a:lnTo>
                  <a:pt x="55911" y="7707"/>
                </a:lnTo>
                <a:lnTo>
                  <a:pt x="56106" y="7558"/>
                </a:lnTo>
                <a:lnTo>
                  <a:pt x="56302" y="7352"/>
                </a:lnTo>
                <a:lnTo>
                  <a:pt x="56428" y="7123"/>
                </a:lnTo>
                <a:lnTo>
                  <a:pt x="56321" y="1053"/>
                </a:lnTo>
                <a:lnTo>
                  <a:pt x="56106" y="824"/>
                </a:lnTo>
                <a:lnTo>
                  <a:pt x="55635" y="584"/>
                </a:lnTo>
                <a:lnTo>
                  <a:pt x="55083" y="503"/>
                </a:lnTo>
                <a:close/>
              </a:path>
              <a:path w="144145" h="20320">
                <a:moveTo>
                  <a:pt x="44940" y="1443"/>
                </a:moveTo>
                <a:lnTo>
                  <a:pt x="44630" y="1443"/>
                </a:lnTo>
                <a:lnTo>
                  <a:pt x="42387" y="1683"/>
                </a:lnTo>
                <a:lnTo>
                  <a:pt x="41640" y="1798"/>
                </a:lnTo>
                <a:lnTo>
                  <a:pt x="40110" y="1958"/>
                </a:lnTo>
                <a:lnTo>
                  <a:pt x="39363" y="2072"/>
                </a:lnTo>
                <a:lnTo>
                  <a:pt x="38650" y="2153"/>
                </a:lnTo>
                <a:lnTo>
                  <a:pt x="38257" y="2267"/>
                </a:lnTo>
                <a:lnTo>
                  <a:pt x="38063" y="2347"/>
                </a:lnTo>
                <a:lnTo>
                  <a:pt x="37626" y="2656"/>
                </a:lnTo>
                <a:lnTo>
                  <a:pt x="37350" y="3092"/>
                </a:lnTo>
                <a:lnTo>
                  <a:pt x="37396" y="6104"/>
                </a:lnTo>
                <a:lnTo>
                  <a:pt x="38926" y="9665"/>
                </a:lnTo>
                <a:lnTo>
                  <a:pt x="43365" y="9081"/>
                </a:lnTo>
                <a:lnTo>
                  <a:pt x="44825" y="8921"/>
                </a:lnTo>
                <a:lnTo>
                  <a:pt x="46125" y="7982"/>
                </a:lnTo>
                <a:lnTo>
                  <a:pt x="46029" y="2233"/>
                </a:lnTo>
                <a:lnTo>
                  <a:pt x="45905" y="1958"/>
                </a:lnTo>
                <a:lnTo>
                  <a:pt x="45800" y="1798"/>
                </a:lnTo>
                <a:lnTo>
                  <a:pt x="45458" y="1557"/>
                </a:lnTo>
                <a:lnTo>
                  <a:pt x="45216" y="1488"/>
                </a:lnTo>
                <a:lnTo>
                  <a:pt x="44940" y="1443"/>
                </a:lnTo>
                <a:close/>
              </a:path>
              <a:path w="144145" h="20320">
                <a:moveTo>
                  <a:pt x="34521" y="2771"/>
                </a:moveTo>
                <a:lnTo>
                  <a:pt x="27058" y="5325"/>
                </a:lnTo>
                <a:lnTo>
                  <a:pt x="27307" y="9310"/>
                </a:lnTo>
                <a:lnTo>
                  <a:pt x="28818" y="11315"/>
                </a:lnTo>
                <a:lnTo>
                  <a:pt x="30278" y="10994"/>
                </a:lnTo>
                <a:lnTo>
                  <a:pt x="34636" y="10295"/>
                </a:lnTo>
                <a:lnTo>
                  <a:pt x="35821" y="9310"/>
                </a:lnTo>
                <a:lnTo>
                  <a:pt x="35740" y="3836"/>
                </a:lnTo>
                <a:lnTo>
                  <a:pt x="35660" y="3596"/>
                </a:lnTo>
                <a:lnTo>
                  <a:pt x="35545" y="3367"/>
                </a:lnTo>
                <a:lnTo>
                  <a:pt x="35234" y="3012"/>
                </a:lnTo>
                <a:lnTo>
                  <a:pt x="34797" y="2817"/>
                </a:lnTo>
                <a:lnTo>
                  <a:pt x="34521" y="2771"/>
                </a:lnTo>
                <a:close/>
              </a:path>
              <a:path w="144145" h="20320">
                <a:moveTo>
                  <a:pt x="24379" y="4581"/>
                </a:moveTo>
                <a:lnTo>
                  <a:pt x="17145" y="8692"/>
                </a:lnTo>
                <a:lnTo>
                  <a:pt x="17387" y="12403"/>
                </a:lnTo>
                <a:lnTo>
                  <a:pt x="18560" y="13422"/>
                </a:lnTo>
                <a:lnTo>
                  <a:pt x="18836" y="13388"/>
                </a:lnTo>
                <a:lnTo>
                  <a:pt x="25793" y="11120"/>
                </a:lnTo>
                <a:lnTo>
                  <a:pt x="25678" y="7432"/>
                </a:lnTo>
                <a:lnTo>
                  <a:pt x="24379" y="4581"/>
                </a:lnTo>
                <a:close/>
              </a:path>
              <a:path w="144145" h="20320">
                <a:moveTo>
                  <a:pt x="14708" y="6814"/>
                </a:moveTo>
                <a:lnTo>
                  <a:pt x="7394" y="11234"/>
                </a:lnTo>
                <a:lnTo>
                  <a:pt x="7474" y="12483"/>
                </a:lnTo>
                <a:lnTo>
                  <a:pt x="8854" y="15930"/>
                </a:lnTo>
                <a:lnTo>
                  <a:pt x="9084" y="15896"/>
                </a:lnTo>
                <a:lnTo>
                  <a:pt x="11913" y="15105"/>
                </a:lnTo>
                <a:lnTo>
                  <a:pt x="14673" y="14407"/>
                </a:lnTo>
                <a:lnTo>
                  <a:pt x="14984" y="14292"/>
                </a:lnTo>
                <a:lnTo>
                  <a:pt x="15225" y="14166"/>
                </a:lnTo>
                <a:lnTo>
                  <a:pt x="15668" y="13743"/>
                </a:lnTo>
                <a:lnTo>
                  <a:pt x="15892" y="13307"/>
                </a:lnTo>
                <a:lnTo>
                  <a:pt x="15766" y="10295"/>
                </a:lnTo>
                <a:lnTo>
                  <a:pt x="15536" y="7512"/>
                </a:lnTo>
                <a:lnTo>
                  <a:pt x="15455" y="7318"/>
                </a:lnTo>
                <a:lnTo>
                  <a:pt x="15145" y="6963"/>
                </a:lnTo>
                <a:lnTo>
                  <a:pt x="14708" y="6814"/>
                </a:lnTo>
                <a:close/>
              </a:path>
              <a:path w="144145" h="20320">
                <a:moveTo>
                  <a:pt x="5002" y="9471"/>
                </a:moveTo>
                <a:lnTo>
                  <a:pt x="1494" y="10765"/>
                </a:lnTo>
                <a:lnTo>
                  <a:pt x="126" y="11269"/>
                </a:lnTo>
                <a:lnTo>
                  <a:pt x="3116" y="17339"/>
                </a:lnTo>
                <a:lnTo>
                  <a:pt x="4128" y="17144"/>
                </a:lnTo>
                <a:lnTo>
                  <a:pt x="4335" y="17110"/>
                </a:lnTo>
                <a:lnTo>
                  <a:pt x="5036" y="17110"/>
                </a:lnTo>
                <a:lnTo>
                  <a:pt x="5312" y="16984"/>
                </a:lnTo>
                <a:lnTo>
                  <a:pt x="5784" y="16674"/>
                </a:lnTo>
                <a:lnTo>
                  <a:pt x="6094" y="16205"/>
                </a:lnTo>
                <a:lnTo>
                  <a:pt x="6193" y="15896"/>
                </a:lnTo>
                <a:lnTo>
                  <a:pt x="6078" y="13113"/>
                </a:lnTo>
                <a:lnTo>
                  <a:pt x="5864" y="10410"/>
                </a:lnTo>
                <a:lnTo>
                  <a:pt x="5749" y="9940"/>
                </a:lnTo>
                <a:lnTo>
                  <a:pt x="5588" y="9746"/>
                </a:lnTo>
                <a:lnTo>
                  <a:pt x="5232" y="9505"/>
                </a:lnTo>
                <a:lnTo>
                  <a:pt x="5002" y="9471"/>
                </a:lnTo>
                <a:close/>
              </a:path>
              <a:path w="144145" h="20320">
                <a:moveTo>
                  <a:pt x="5036" y="17110"/>
                </a:moveTo>
                <a:lnTo>
                  <a:pt x="4335" y="17110"/>
                </a:lnTo>
                <a:lnTo>
                  <a:pt x="4254" y="17258"/>
                </a:lnTo>
                <a:lnTo>
                  <a:pt x="4530" y="17224"/>
                </a:lnTo>
                <a:lnTo>
                  <a:pt x="5036" y="1711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20638" y="184596"/>
            <a:ext cx="151130" cy="24130"/>
          </a:xfrm>
          <a:custGeom>
            <a:avLst/>
            <a:gdLst/>
            <a:ahLst/>
            <a:cxnLst/>
            <a:rect l="l" t="t" r="r" b="b"/>
            <a:pathLst>
              <a:path w="151129" h="24129">
                <a:moveTo>
                  <a:pt x="146413" y="19812"/>
                </a:moveTo>
                <a:lnTo>
                  <a:pt x="143182" y="19812"/>
                </a:lnTo>
                <a:lnTo>
                  <a:pt x="144205" y="21844"/>
                </a:lnTo>
                <a:lnTo>
                  <a:pt x="144677" y="22479"/>
                </a:lnTo>
                <a:lnTo>
                  <a:pt x="145263" y="22987"/>
                </a:lnTo>
                <a:lnTo>
                  <a:pt x="145620" y="23241"/>
                </a:lnTo>
                <a:lnTo>
                  <a:pt x="146057" y="23495"/>
                </a:lnTo>
                <a:lnTo>
                  <a:pt x="146528" y="23622"/>
                </a:lnTo>
                <a:lnTo>
                  <a:pt x="147667" y="24003"/>
                </a:lnTo>
                <a:lnTo>
                  <a:pt x="148334" y="24003"/>
                </a:lnTo>
                <a:lnTo>
                  <a:pt x="147862" y="23241"/>
                </a:lnTo>
                <a:lnTo>
                  <a:pt x="147498" y="22479"/>
                </a:lnTo>
                <a:lnTo>
                  <a:pt x="146413" y="19812"/>
                </a:lnTo>
                <a:close/>
              </a:path>
              <a:path w="151129" h="24129">
                <a:moveTo>
                  <a:pt x="11756" y="12699"/>
                </a:moveTo>
                <a:lnTo>
                  <a:pt x="2909" y="12699"/>
                </a:lnTo>
                <a:lnTo>
                  <a:pt x="3852" y="12826"/>
                </a:lnTo>
                <a:lnTo>
                  <a:pt x="5381" y="13207"/>
                </a:lnTo>
                <a:lnTo>
                  <a:pt x="6876" y="13969"/>
                </a:lnTo>
                <a:lnTo>
                  <a:pt x="7256" y="14350"/>
                </a:lnTo>
                <a:lnTo>
                  <a:pt x="7329" y="14604"/>
                </a:lnTo>
                <a:lnTo>
                  <a:pt x="6891" y="15620"/>
                </a:lnTo>
                <a:lnTo>
                  <a:pt x="5524" y="18033"/>
                </a:lnTo>
                <a:lnTo>
                  <a:pt x="4944" y="18922"/>
                </a:lnTo>
                <a:lnTo>
                  <a:pt x="2943" y="21208"/>
                </a:lnTo>
                <a:lnTo>
                  <a:pt x="2437" y="21589"/>
                </a:lnTo>
                <a:lnTo>
                  <a:pt x="3185" y="21462"/>
                </a:lnTo>
                <a:lnTo>
                  <a:pt x="7589" y="19684"/>
                </a:lnTo>
                <a:lnTo>
                  <a:pt x="7980" y="19430"/>
                </a:lnTo>
                <a:lnTo>
                  <a:pt x="9199" y="18033"/>
                </a:lnTo>
                <a:lnTo>
                  <a:pt x="9625" y="17271"/>
                </a:lnTo>
                <a:lnTo>
                  <a:pt x="16881" y="17271"/>
                </a:lnTo>
                <a:lnTo>
                  <a:pt x="16272" y="17144"/>
                </a:lnTo>
                <a:lnTo>
                  <a:pt x="15490" y="16763"/>
                </a:lnTo>
                <a:lnTo>
                  <a:pt x="14581" y="16255"/>
                </a:lnTo>
                <a:lnTo>
                  <a:pt x="14075" y="16001"/>
                </a:lnTo>
                <a:lnTo>
                  <a:pt x="13604" y="15620"/>
                </a:lnTo>
                <a:lnTo>
                  <a:pt x="13086" y="15239"/>
                </a:lnTo>
                <a:lnTo>
                  <a:pt x="12580" y="14731"/>
                </a:lnTo>
                <a:lnTo>
                  <a:pt x="11637" y="13461"/>
                </a:lnTo>
                <a:lnTo>
                  <a:pt x="11442" y="13334"/>
                </a:lnTo>
                <a:lnTo>
                  <a:pt x="11520" y="13080"/>
                </a:lnTo>
                <a:lnTo>
                  <a:pt x="11756" y="12699"/>
                </a:lnTo>
                <a:close/>
              </a:path>
              <a:path w="151129" h="24129">
                <a:moveTo>
                  <a:pt x="141204" y="10414"/>
                </a:moveTo>
                <a:lnTo>
                  <a:pt x="136063" y="10414"/>
                </a:lnTo>
                <a:lnTo>
                  <a:pt x="137248" y="10922"/>
                </a:lnTo>
                <a:lnTo>
                  <a:pt x="138743" y="11938"/>
                </a:lnTo>
                <a:lnTo>
                  <a:pt x="139916" y="13081"/>
                </a:lnTo>
                <a:lnTo>
                  <a:pt x="141020" y="14478"/>
                </a:lnTo>
                <a:lnTo>
                  <a:pt x="141652" y="15621"/>
                </a:lnTo>
                <a:lnTo>
                  <a:pt x="141100" y="16383"/>
                </a:lnTo>
                <a:lnTo>
                  <a:pt x="137052" y="19050"/>
                </a:lnTo>
                <a:lnTo>
                  <a:pt x="136466" y="19304"/>
                </a:lnTo>
                <a:lnTo>
                  <a:pt x="140859" y="20701"/>
                </a:lnTo>
                <a:lnTo>
                  <a:pt x="141652" y="20574"/>
                </a:lnTo>
                <a:lnTo>
                  <a:pt x="142009" y="20447"/>
                </a:lnTo>
                <a:lnTo>
                  <a:pt x="142630" y="20066"/>
                </a:lnTo>
                <a:lnTo>
                  <a:pt x="143182" y="19812"/>
                </a:lnTo>
                <a:lnTo>
                  <a:pt x="146413" y="19812"/>
                </a:lnTo>
                <a:lnTo>
                  <a:pt x="145585" y="17526"/>
                </a:lnTo>
                <a:lnTo>
                  <a:pt x="145505" y="17145"/>
                </a:lnTo>
                <a:lnTo>
                  <a:pt x="145390" y="17018"/>
                </a:lnTo>
                <a:lnTo>
                  <a:pt x="146758" y="15875"/>
                </a:lnTo>
                <a:lnTo>
                  <a:pt x="147391" y="15621"/>
                </a:lnTo>
                <a:lnTo>
                  <a:pt x="147667" y="15367"/>
                </a:lnTo>
                <a:lnTo>
                  <a:pt x="148219" y="15240"/>
                </a:lnTo>
                <a:lnTo>
                  <a:pt x="150104" y="15240"/>
                </a:lnTo>
                <a:lnTo>
                  <a:pt x="150541" y="15113"/>
                </a:lnTo>
                <a:lnTo>
                  <a:pt x="150438" y="14859"/>
                </a:lnTo>
                <a:lnTo>
                  <a:pt x="149443" y="13589"/>
                </a:lnTo>
                <a:lnTo>
                  <a:pt x="143814" y="13589"/>
                </a:lnTo>
                <a:lnTo>
                  <a:pt x="143228" y="12573"/>
                </a:lnTo>
                <a:lnTo>
                  <a:pt x="142871" y="12192"/>
                </a:lnTo>
                <a:lnTo>
                  <a:pt x="142158" y="11176"/>
                </a:lnTo>
                <a:lnTo>
                  <a:pt x="141204" y="10414"/>
                </a:lnTo>
                <a:close/>
              </a:path>
              <a:path w="151129" h="24129">
                <a:moveTo>
                  <a:pt x="128690" y="8001"/>
                </a:moveTo>
                <a:lnTo>
                  <a:pt x="127933" y="8001"/>
                </a:lnTo>
                <a:lnTo>
                  <a:pt x="127496" y="8255"/>
                </a:lnTo>
                <a:lnTo>
                  <a:pt x="127140" y="8382"/>
                </a:lnTo>
                <a:lnTo>
                  <a:pt x="126910" y="8763"/>
                </a:lnTo>
                <a:lnTo>
                  <a:pt x="126789" y="9271"/>
                </a:lnTo>
                <a:lnTo>
                  <a:pt x="126668" y="10033"/>
                </a:lnTo>
                <a:lnTo>
                  <a:pt x="126544" y="11303"/>
                </a:lnTo>
                <a:lnTo>
                  <a:pt x="126418" y="12065"/>
                </a:lnTo>
                <a:lnTo>
                  <a:pt x="126293" y="13208"/>
                </a:lnTo>
                <a:lnTo>
                  <a:pt x="126171" y="16002"/>
                </a:lnTo>
                <a:lnTo>
                  <a:pt x="126392" y="16510"/>
                </a:lnTo>
                <a:lnTo>
                  <a:pt x="126634" y="16764"/>
                </a:lnTo>
                <a:lnTo>
                  <a:pt x="126864" y="16891"/>
                </a:lnTo>
                <a:lnTo>
                  <a:pt x="127186" y="17145"/>
                </a:lnTo>
                <a:lnTo>
                  <a:pt x="127496" y="17272"/>
                </a:lnTo>
                <a:lnTo>
                  <a:pt x="129221" y="17653"/>
                </a:lnTo>
                <a:lnTo>
                  <a:pt x="134223" y="19050"/>
                </a:lnTo>
                <a:lnTo>
                  <a:pt x="134568" y="19177"/>
                </a:lnTo>
                <a:lnTo>
                  <a:pt x="134890" y="19177"/>
                </a:lnTo>
                <a:lnTo>
                  <a:pt x="135442" y="18923"/>
                </a:lnTo>
                <a:lnTo>
                  <a:pt x="135638" y="18796"/>
                </a:lnTo>
                <a:lnTo>
                  <a:pt x="135914" y="18288"/>
                </a:lnTo>
                <a:lnTo>
                  <a:pt x="136148" y="16764"/>
                </a:lnTo>
                <a:lnTo>
                  <a:pt x="136487" y="13589"/>
                </a:lnTo>
                <a:lnTo>
                  <a:pt x="136596" y="12827"/>
                </a:lnTo>
                <a:lnTo>
                  <a:pt x="136492" y="11049"/>
                </a:lnTo>
                <a:lnTo>
                  <a:pt x="136339" y="10668"/>
                </a:lnTo>
                <a:lnTo>
                  <a:pt x="136063" y="10414"/>
                </a:lnTo>
                <a:lnTo>
                  <a:pt x="141204" y="10414"/>
                </a:lnTo>
                <a:lnTo>
                  <a:pt x="140859" y="10160"/>
                </a:lnTo>
                <a:lnTo>
                  <a:pt x="135753" y="10160"/>
                </a:lnTo>
                <a:lnTo>
                  <a:pt x="135316" y="9906"/>
                </a:lnTo>
                <a:lnTo>
                  <a:pt x="133752" y="9525"/>
                </a:lnTo>
                <a:lnTo>
                  <a:pt x="132131" y="9017"/>
                </a:lnTo>
                <a:lnTo>
                  <a:pt x="129739" y="8382"/>
                </a:lnTo>
                <a:lnTo>
                  <a:pt x="128911" y="8128"/>
                </a:lnTo>
                <a:lnTo>
                  <a:pt x="128690" y="8001"/>
                </a:lnTo>
                <a:close/>
              </a:path>
              <a:path w="151129" h="24129">
                <a:moveTo>
                  <a:pt x="16881" y="17271"/>
                </a:moveTo>
                <a:lnTo>
                  <a:pt x="9625" y="17271"/>
                </a:lnTo>
                <a:lnTo>
                  <a:pt x="9901" y="17525"/>
                </a:lnTo>
                <a:lnTo>
                  <a:pt x="10499" y="17906"/>
                </a:lnTo>
                <a:lnTo>
                  <a:pt x="10844" y="18033"/>
                </a:lnTo>
                <a:lnTo>
                  <a:pt x="11200" y="18287"/>
                </a:lnTo>
                <a:lnTo>
                  <a:pt x="12028" y="18541"/>
                </a:lnTo>
                <a:lnTo>
                  <a:pt x="12500" y="18541"/>
                </a:lnTo>
                <a:lnTo>
                  <a:pt x="12971" y="18668"/>
                </a:lnTo>
                <a:lnTo>
                  <a:pt x="13523" y="18668"/>
                </a:lnTo>
                <a:lnTo>
                  <a:pt x="14662" y="18414"/>
                </a:lnTo>
                <a:lnTo>
                  <a:pt x="15996" y="18033"/>
                </a:lnTo>
                <a:lnTo>
                  <a:pt x="17490" y="17398"/>
                </a:lnTo>
                <a:lnTo>
                  <a:pt x="16881" y="17271"/>
                </a:lnTo>
                <a:close/>
              </a:path>
              <a:path w="151129" h="24129">
                <a:moveTo>
                  <a:pt x="26886" y="6222"/>
                </a:moveTo>
                <a:lnTo>
                  <a:pt x="17295" y="11175"/>
                </a:lnTo>
                <a:lnTo>
                  <a:pt x="17657" y="15874"/>
                </a:lnTo>
                <a:lnTo>
                  <a:pt x="19422" y="17017"/>
                </a:lnTo>
                <a:lnTo>
                  <a:pt x="25632" y="15620"/>
                </a:lnTo>
                <a:lnTo>
                  <a:pt x="26529" y="15493"/>
                </a:lnTo>
                <a:lnTo>
                  <a:pt x="27208" y="15239"/>
                </a:lnTo>
                <a:lnTo>
                  <a:pt x="27714" y="14731"/>
                </a:lnTo>
                <a:lnTo>
                  <a:pt x="27990" y="14350"/>
                </a:lnTo>
                <a:lnTo>
                  <a:pt x="28116" y="13969"/>
                </a:lnTo>
                <a:lnTo>
                  <a:pt x="27990" y="10540"/>
                </a:lnTo>
                <a:lnTo>
                  <a:pt x="27756" y="7238"/>
                </a:lnTo>
                <a:lnTo>
                  <a:pt x="27679" y="6984"/>
                </a:lnTo>
                <a:lnTo>
                  <a:pt x="27518" y="6730"/>
                </a:lnTo>
                <a:lnTo>
                  <a:pt x="27242" y="6476"/>
                </a:lnTo>
                <a:lnTo>
                  <a:pt x="26886" y="6222"/>
                </a:lnTo>
                <a:close/>
              </a:path>
              <a:path w="151129" h="24129">
                <a:moveTo>
                  <a:pt x="122913" y="13081"/>
                </a:moveTo>
                <a:lnTo>
                  <a:pt x="118929" y="13081"/>
                </a:lnTo>
                <a:lnTo>
                  <a:pt x="119906" y="14351"/>
                </a:lnTo>
                <a:lnTo>
                  <a:pt x="120573" y="14986"/>
                </a:lnTo>
                <a:lnTo>
                  <a:pt x="121401" y="15621"/>
                </a:lnTo>
                <a:lnTo>
                  <a:pt x="121873" y="15875"/>
                </a:lnTo>
                <a:lnTo>
                  <a:pt x="122931" y="16256"/>
                </a:lnTo>
                <a:lnTo>
                  <a:pt x="123529" y="16510"/>
                </a:lnTo>
                <a:lnTo>
                  <a:pt x="124150" y="16637"/>
                </a:lnTo>
                <a:lnTo>
                  <a:pt x="125610" y="16891"/>
                </a:lnTo>
                <a:lnTo>
                  <a:pt x="126392" y="16891"/>
                </a:lnTo>
                <a:lnTo>
                  <a:pt x="125300" y="16002"/>
                </a:lnTo>
                <a:lnTo>
                  <a:pt x="124230" y="14859"/>
                </a:lnTo>
                <a:lnTo>
                  <a:pt x="123839" y="14478"/>
                </a:lnTo>
                <a:lnTo>
                  <a:pt x="122913" y="13081"/>
                </a:lnTo>
                <a:close/>
              </a:path>
              <a:path w="151129" h="24129">
                <a:moveTo>
                  <a:pt x="31175" y="3555"/>
                </a:moveTo>
                <a:lnTo>
                  <a:pt x="27162" y="5714"/>
                </a:lnTo>
                <a:lnTo>
                  <a:pt x="26690" y="5841"/>
                </a:lnTo>
                <a:lnTo>
                  <a:pt x="26219" y="6222"/>
                </a:lnTo>
                <a:lnTo>
                  <a:pt x="27518" y="6222"/>
                </a:lnTo>
                <a:lnTo>
                  <a:pt x="28266" y="6349"/>
                </a:lnTo>
                <a:lnTo>
                  <a:pt x="32670" y="7746"/>
                </a:lnTo>
                <a:lnTo>
                  <a:pt x="33532" y="8381"/>
                </a:lnTo>
                <a:lnTo>
                  <a:pt x="33381" y="8762"/>
                </a:lnTo>
                <a:lnTo>
                  <a:pt x="31647" y="11556"/>
                </a:lnTo>
                <a:lnTo>
                  <a:pt x="29876" y="13461"/>
                </a:lnTo>
                <a:lnTo>
                  <a:pt x="29128" y="14096"/>
                </a:lnTo>
                <a:lnTo>
                  <a:pt x="28576" y="14604"/>
                </a:lnTo>
                <a:lnTo>
                  <a:pt x="28185" y="14858"/>
                </a:lnTo>
                <a:lnTo>
                  <a:pt x="28024" y="14858"/>
                </a:lnTo>
                <a:lnTo>
                  <a:pt x="28852" y="14985"/>
                </a:lnTo>
                <a:lnTo>
                  <a:pt x="35890" y="11556"/>
                </a:lnTo>
                <a:lnTo>
                  <a:pt x="41829" y="11556"/>
                </a:lnTo>
                <a:lnTo>
                  <a:pt x="41122" y="11175"/>
                </a:lnTo>
                <a:lnTo>
                  <a:pt x="40651" y="10794"/>
                </a:lnTo>
                <a:lnTo>
                  <a:pt x="40133" y="10286"/>
                </a:lnTo>
                <a:lnTo>
                  <a:pt x="39110" y="9397"/>
                </a:lnTo>
                <a:lnTo>
                  <a:pt x="38017" y="7873"/>
                </a:lnTo>
                <a:lnTo>
                  <a:pt x="38098" y="7492"/>
                </a:lnTo>
                <a:lnTo>
                  <a:pt x="38719" y="6730"/>
                </a:lnTo>
                <a:lnTo>
                  <a:pt x="39581" y="5841"/>
                </a:lnTo>
                <a:lnTo>
                  <a:pt x="40308" y="5333"/>
                </a:lnTo>
                <a:lnTo>
                  <a:pt x="35533" y="5333"/>
                </a:lnTo>
                <a:lnTo>
                  <a:pt x="35108" y="4952"/>
                </a:lnTo>
                <a:lnTo>
                  <a:pt x="34245" y="4444"/>
                </a:lnTo>
                <a:lnTo>
                  <a:pt x="33257" y="3936"/>
                </a:lnTo>
                <a:lnTo>
                  <a:pt x="32233" y="3682"/>
                </a:lnTo>
                <a:lnTo>
                  <a:pt x="31175" y="3555"/>
                </a:lnTo>
                <a:close/>
              </a:path>
              <a:path w="151129" h="24129">
                <a:moveTo>
                  <a:pt x="117750" y="4826"/>
                </a:moveTo>
                <a:lnTo>
                  <a:pt x="111420" y="4826"/>
                </a:lnTo>
                <a:lnTo>
                  <a:pt x="112754" y="5461"/>
                </a:lnTo>
                <a:lnTo>
                  <a:pt x="113501" y="5715"/>
                </a:lnTo>
                <a:lnTo>
                  <a:pt x="115077" y="6731"/>
                </a:lnTo>
                <a:lnTo>
                  <a:pt x="116215" y="7874"/>
                </a:lnTo>
                <a:lnTo>
                  <a:pt x="116916" y="8763"/>
                </a:lnTo>
                <a:lnTo>
                  <a:pt x="117238" y="9271"/>
                </a:lnTo>
                <a:lnTo>
                  <a:pt x="116606" y="10033"/>
                </a:lnTo>
                <a:lnTo>
                  <a:pt x="110948" y="13589"/>
                </a:lnTo>
                <a:lnTo>
                  <a:pt x="112443" y="14097"/>
                </a:lnTo>
                <a:lnTo>
                  <a:pt x="114364" y="14478"/>
                </a:lnTo>
                <a:lnTo>
                  <a:pt x="115468" y="14478"/>
                </a:lnTo>
                <a:lnTo>
                  <a:pt x="116916" y="14097"/>
                </a:lnTo>
                <a:lnTo>
                  <a:pt x="117710" y="13843"/>
                </a:lnTo>
                <a:lnTo>
                  <a:pt x="118377" y="13462"/>
                </a:lnTo>
                <a:lnTo>
                  <a:pt x="118653" y="13208"/>
                </a:lnTo>
                <a:lnTo>
                  <a:pt x="118929" y="13081"/>
                </a:lnTo>
                <a:lnTo>
                  <a:pt x="122913" y="13081"/>
                </a:lnTo>
                <a:lnTo>
                  <a:pt x="122264" y="11938"/>
                </a:lnTo>
                <a:lnTo>
                  <a:pt x="121597" y="10414"/>
                </a:lnTo>
                <a:lnTo>
                  <a:pt x="121482" y="10287"/>
                </a:lnTo>
                <a:lnTo>
                  <a:pt x="121447" y="10033"/>
                </a:lnTo>
                <a:lnTo>
                  <a:pt x="121838" y="9652"/>
                </a:lnTo>
                <a:lnTo>
                  <a:pt x="122264" y="9398"/>
                </a:lnTo>
                <a:lnTo>
                  <a:pt x="122701" y="9017"/>
                </a:lnTo>
                <a:lnTo>
                  <a:pt x="123609" y="8636"/>
                </a:lnTo>
                <a:lnTo>
                  <a:pt x="124035" y="8382"/>
                </a:lnTo>
                <a:lnTo>
                  <a:pt x="124506" y="8255"/>
                </a:lnTo>
                <a:lnTo>
                  <a:pt x="125771" y="8001"/>
                </a:lnTo>
                <a:lnTo>
                  <a:pt x="128690" y="8001"/>
                </a:lnTo>
                <a:lnTo>
                  <a:pt x="127807" y="7493"/>
                </a:lnTo>
                <a:lnTo>
                  <a:pt x="127266" y="6858"/>
                </a:lnTo>
                <a:lnTo>
                  <a:pt x="119676" y="6858"/>
                </a:lnTo>
                <a:lnTo>
                  <a:pt x="118963" y="5969"/>
                </a:lnTo>
                <a:lnTo>
                  <a:pt x="118181" y="5207"/>
                </a:lnTo>
                <a:lnTo>
                  <a:pt x="117750" y="4826"/>
                </a:lnTo>
                <a:close/>
              </a:path>
              <a:path w="151129" h="24129">
                <a:moveTo>
                  <a:pt x="103588" y="3556"/>
                </a:moveTo>
                <a:lnTo>
                  <a:pt x="102174" y="3556"/>
                </a:lnTo>
                <a:lnTo>
                  <a:pt x="101944" y="3683"/>
                </a:lnTo>
                <a:lnTo>
                  <a:pt x="101587" y="3937"/>
                </a:lnTo>
                <a:lnTo>
                  <a:pt x="101472" y="4191"/>
                </a:lnTo>
                <a:lnTo>
                  <a:pt x="101204" y="5080"/>
                </a:lnTo>
                <a:lnTo>
                  <a:pt x="100840" y="8509"/>
                </a:lnTo>
                <a:lnTo>
                  <a:pt x="100725" y="11430"/>
                </a:lnTo>
                <a:lnTo>
                  <a:pt x="100840" y="11684"/>
                </a:lnTo>
                <a:lnTo>
                  <a:pt x="110201" y="13589"/>
                </a:lnTo>
                <a:lnTo>
                  <a:pt x="110511" y="13462"/>
                </a:lnTo>
                <a:lnTo>
                  <a:pt x="111972" y="6985"/>
                </a:lnTo>
                <a:lnTo>
                  <a:pt x="111876" y="5461"/>
                </a:lnTo>
                <a:lnTo>
                  <a:pt x="111811" y="5334"/>
                </a:lnTo>
                <a:lnTo>
                  <a:pt x="111420" y="4826"/>
                </a:lnTo>
                <a:lnTo>
                  <a:pt x="117750" y="4826"/>
                </a:lnTo>
                <a:lnTo>
                  <a:pt x="117463" y="4572"/>
                </a:lnTo>
                <a:lnTo>
                  <a:pt x="110707" y="4572"/>
                </a:lnTo>
                <a:lnTo>
                  <a:pt x="110511" y="4445"/>
                </a:lnTo>
                <a:lnTo>
                  <a:pt x="103588" y="3556"/>
                </a:lnTo>
                <a:close/>
              </a:path>
              <a:path w="151129" h="24129">
                <a:moveTo>
                  <a:pt x="146919" y="12192"/>
                </a:moveTo>
                <a:lnTo>
                  <a:pt x="146137" y="12319"/>
                </a:lnTo>
                <a:lnTo>
                  <a:pt x="145344" y="12573"/>
                </a:lnTo>
                <a:lnTo>
                  <a:pt x="143814" y="13589"/>
                </a:lnTo>
                <a:lnTo>
                  <a:pt x="149443" y="13589"/>
                </a:lnTo>
                <a:lnTo>
                  <a:pt x="149116" y="13208"/>
                </a:lnTo>
                <a:lnTo>
                  <a:pt x="147782" y="12446"/>
                </a:lnTo>
                <a:lnTo>
                  <a:pt x="146919" y="12192"/>
                </a:lnTo>
                <a:close/>
              </a:path>
              <a:path w="151129" h="24129">
                <a:moveTo>
                  <a:pt x="41829" y="11556"/>
                </a:moveTo>
                <a:lnTo>
                  <a:pt x="35890" y="11556"/>
                </a:lnTo>
                <a:lnTo>
                  <a:pt x="36131" y="11810"/>
                </a:lnTo>
                <a:lnTo>
                  <a:pt x="36752" y="12191"/>
                </a:lnTo>
                <a:lnTo>
                  <a:pt x="37109" y="12445"/>
                </a:lnTo>
                <a:lnTo>
                  <a:pt x="37891" y="12826"/>
                </a:lnTo>
                <a:lnTo>
                  <a:pt x="38328" y="13080"/>
                </a:lnTo>
                <a:lnTo>
                  <a:pt x="38845" y="13080"/>
                </a:lnTo>
                <a:lnTo>
                  <a:pt x="39903" y="13334"/>
                </a:lnTo>
                <a:lnTo>
                  <a:pt x="40536" y="13334"/>
                </a:lnTo>
                <a:lnTo>
                  <a:pt x="41157" y="13207"/>
                </a:lnTo>
                <a:lnTo>
                  <a:pt x="41824" y="13207"/>
                </a:lnTo>
                <a:lnTo>
                  <a:pt x="43365" y="12826"/>
                </a:lnTo>
                <a:lnTo>
                  <a:pt x="44147" y="12572"/>
                </a:lnTo>
                <a:lnTo>
                  <a:pt x="43986" y="12572"/>
                </a:lnTo>
                <a:lnTo>
                  <a:pt x="42928" y="12191"/>
                </a:lnTo>
                <a:lnTo>
                  <a:pt x="41829" y="11556"/>
                </a:lnTo>
                <a:close/>
              </a:path>
              <a:path w="151129" h="24129">
                <a:moveTo>
                  <a:pt x="6094" y="9651"/>
                </a:moveTo>
                <a:lnTo>
                  <a:pt x="2552" y="11175"/>
                </a:lnTo>
                <a:lnTo>
                  <a:pt x="2035" y="11556"/>
                </a:lnTo>
                <a:lnTo>
                  <a:pt x="1494" y="12318"/>
                </a:lnTo>
                <a:lnTo>
                  <a:pt x="1023" y="12572"/>
                </a:lnTo>
                <a:lnTo>
                  <a:pt x="551" y="12699"/>
                </a:lnTo>
                <a:lnTo>
                  <a:pt x="0" y="12953"/>
                </a:lnTo>
                <a:lnTo>
                  <a:pt x="586" y="13080"/>
                </a:lnTo>
                <a:lnTo>
                  <a:pt x="2081" y="12826"/>
                </a:lnTo>
                <a:lnTo>
                  <a:pt x="2472" y="12826"/>
                </a:lnTo>
                <a:lnTo>
                  <a:pt x="2909" y="12699"/>
                </a:lnTo>
                <a:lnTo>
                  <a:pt x="11756" y="12699"/>
                </a:lnTo>
                <a:lnTo>
                  <a:pt x="12454" y="11683"/>
                </a:lnTo>
                <a:lnTo>
                  <a:pt x="13067" y="11048"/>
                </a:lnTo>
                <a:lnTo>
                  <a:pt x="9153" y="11048"/>
                </a:lnTo>
                <a:lnTo>
                  <a:pt x="8762" y="10667"/>
                </a:lnTo>
                <a:lnTo>
                  <a:pt x="7900" y="10286"/>
                </a:lnTo>
                <a:lnTo>
                  <a:pt x="7463" y="10032"/>
                </a:lnTo>
                <a:lnTo>
                  <a:pt x="6094" y="9651"/>
                </a:lnTo>
                <a:close/>
              </a:path>
              <a:path w="151129" h="24129">
                <a:moveTo>
                  <a:pt x="54525" y="3428"/>
                </a:moveTo>
                <a:lnTo>
                  <a:pt x="44584" y="3428"/>
                </a:lnTo>
                <a:lnTo>
                  <a:pt x="43951" y="3809"/>
                </a:lnTo>
                <a:lnTo>
                  <a:pt x="43652" y="4317"/>
                </a:lnTo>
                <a:lnTo>
                  <a:pt x="43553" y="8000"/>
                </a:lnTo>
                <a:lnTo>
                  <a:pt x="43678" y="11302"/>
                </a:lnTo>
                <a:lnTo>
                  <a:pt x="43790" y="11683"/>
                </a:lnTo>
                <a:lnTo>
                  <a:pt x="44181" y="12191"/>
                </a:lnTo>
                <a:lnTo>
                  <a:pt x="44779" y="12445"/>
                </a:lnTo>
                <a:lnTo>
                  <a:pt x="45481" y="12445"/>
                </a:lnTo>
                <a:lnTo>
                  <a:pt x="46424" y="12318"/>
                </a:lnTo>
                <a:lnTo>
                  <a:pt x="47367" y="12318"/>
                </a:lnTo>
                <a:lnTo>
                  <a:pt x="48275" y="12191"/>
                </a:lnTo>
                <a:lnTo>
                  <a:pt x="51069" y="11937"/>
                </a:lnTo>
                <a:lnTo>
                  <a:pt x="52012" y="11810"/>
                </a:lnTo>
                <a:lnTo>
                  <a:pt x="54640" y="10540"/>
                </a:lnTo>
                <a:lnTo>
                  <a:pt x="54525" y="3428"/>
                </a:lnTo>
                <a:close/>
              </a:path>
              <a:path w="151129" h="24129">
                <a:moveTo>
                  <a:pt x="97657" y="9398"/>
                </a:moveTo>
                <a:lnTo>
                  <a:pt x="93170" y="9398"/>
                </a:lnTo>
                <a:lnTo>
                  <a:pt x="94320" y="10668"/>
                </a:lnTo>
                <a:lnTo>
                  <a:pt x="94665" y="10922"/>
                </a:lnTo>
                <a:lnTo>
                  <a:pt x="99587" y="12446"/>
                </a:lnTo>
                <a:lnTo>
                  <a:pt x="101196" y="12319"/>
                </a:lnTo>
                <a:lnTo>
                  <a:pt x="100644" y="12065"/>
                </a:lnTo>
                <a:lnTo>
                  <a:pt x="100058" y="11557"/>
                </a:lnTo>
                <a:lnTo>
                  <a:pt x="99265" y="11049"/>
                </a:lnTo>
                <a:lnTo>
                  <a:pt x="97657" y="9398"/>
                </a:lnTo>
                <a:close/>
              </a:path>
              <a:path w="151129" h="24129">
                <a:moveTo>
                  <a:pt x="68641" y="0"/>
                </a:moveTo>
                <a:lnTo>
                  <a:pt x="68054" y="0"/>
                </a:lnTo>
                <a:lnTo>
                  <a:pt x="67456" y="126"/>
                </a:lnTo>
                <a:lnTo>
                  <a:pt x="66916" y="126"/>
                </a:lnTo>
                <a:lnTo>
                  <a:pt x="65295" y="888"/>
                </a:lnTo>
                <a:lnTo>
                  <a:pt x="64283" y="1523"/>
                </a:lnTo>
                <a:lnTo>
                  <a:pt x="63374" y="2285"/>
                </a:lnTo>
                <a:lnTo>
                  <a:pt x="62983" y="2666"/>
                </a:lnTo>
                <a:lnTo>
                  <a:pt x="54370" y="2666"/>
                </a:lnTo>
                <a:lnTo>
                  <a:pt x="56026" y="2920"/>
                </a:lnTo>
                <a:lnTo>
                  <a:pt x="56497" y="3047"/>
                </a:lnTo>
                <a:lnTo>
                  <a:pt x="57440" y="3428"/>
                </a:lnTo>
                <a:lnTo>
                  <a:pt x="57912" y="3555"/>
                </a:lnTo>
                <a:lnTo>
                  <a:pt x="58889" y="4063"/>
                </a:lnTo>
                <a:lnTo>
                  <a:pt x="60553" y="5460"/>
                </a:lnTo>
                <a:lnTo>
                  <a:pt x="60617" y="5714"/>
                </a:lnTo>
                <a:lnTo>
                  <a:pt x="59165" y="7873"/>
                </a:lnTo>
                <a:lnTo>
                  <a:pt x="57670" y="9397"/>
                </a:lnTo>
                <a:lnTo>
                  <a:pt x="57199" y="9778"/>
                </a:lnTo>
                <a:lnTo>
                  <a:pt x="55899" y="10667"/>
                </a:lnTo>
                <a:lnTo>
                  <a:pt x="54680" y="11302"/>
                </a:lnTo>
                <a:lnTo>
                  <a:pt x="56256" y="11556"/>
                </a:lnTo>
                <a:lnTo>
                  <a:pt x="56969" y="11556"/>
                </a:lnTo>
                <a:lnTo>
                  <a:pt x="57670" y="11429"/>
                </a:lnTo>
                <a:lnTo>
                  <a:pt x="58303" y="11429"/>
                </a:lnTo>
                <a:lnTo>
                  <a:pt x="62903" y="8889"/>
                </a:lnTo>
                <a:lnTo>
                  <a:pt x="68196" y="8889"/>
                </a:lnTo>
                <a:lnTo>
                  <a:pt x="67859" y="8635"/>
                </a:lnTo>
                <a:lnTo>
                  <a:pt x="66399" y="7111"/>
                </a:lnTo>
                <a:lnTo>
                  <a:pt x="65421" y="5714"/>
                </a:lnTo>
                <a:lnTo>
                  <a:pt x="65341" y="5460"/>
                </a:lnTo>
                <a:lnTo>
                  <a:pt x="65226" y="5333"/>
                </a:lnTo>
                <a:lnTo>
                  <a:pt x="66123" y="4444"/>
                </a:lnTo>
                <a:lnTo>
                  <a:pt x="67065" y="3682"/>
                </a:lnTo>
                <a:lnTo>
                  <a:pt x="67732" y="3174"/>
                </a:lnTo>
                <a:lnTo>
                  <a:pt x="69745" y="2413"/>
                </a:lnTo>
                <a:lnTo>
                  <a:pt x="70366" y="2159"/>
                </a:lnTo>
                <a:lnTo>
                  <a:pt x="71987" y="1778"/>
                </a:lnTo>
                <a:lnTo>
                  <a:pt x="73241" y="1778"/>
                </a:lnTo>
                <a:lnTo>
                  <a:pt x="71861" y="1270"/>
                </a:lnTo>
                <a:lnTo>
                  <a:pt x="71516" y="1016"/>
                </a:lnTo>
                <a:lnTo>
                  <a:pt x="70883" y="635"/>
                </a:lnTo>
                <a:lnTo>
                  <a:pt x="69894" y="254"/>
                </a:lnTo>
                <a:lnTo>
                  <a:pt x="68641" y="0"/>
                </a:lnTo>
                <a:close/>
              </a:path>
              <a:path w="151129" h="24129">
                <a:moveTo>
                  <a:pt x="88926" y="508"/>
                </a:moveTo>
                <a:lnTo>
                  <a:pt x="88340" y="508"/>
                </a:lnTo>
                <a:lnTo>
                  <a:pt x="87121" y="762"/>
                </a:lnTo>
                <a:lnTo>
                  <a:pt x="85821" y="1270"/>
                </a:lnTo>
                <a:lnTo>
                  <a:pt x="85154" y="1651"/>
                </a:lnTo>
                <a:lnTo>
                  <a:pt x="83740" y="2159"/>
                </a:lnTo>
                <a:lnTo>
                  <a:pt x="91159" y="5969"/>
                </a:lnTo>
                <a:lnTo>
                  <a:pt x="90111" y="7366"/>
                </a:lnTo>
                <a:lnTo>
                  <a:pt x="85039" y="10795"/>
                </a:lnTo>
                <a:lnTo>
                  <a:pt x="84878" y="10922"/>
                </a:lnTo>
                <a:lnTo>
                  <a:pt x="87201" y="11303"/>
                </a:lnTo>
                <a:lnTo>
                  <a:pt x="89087" y="11303"/>
                </a:lnTo>
                <a:lnTo>
                  <a:pt x="89674" y="11176"/>
                </a:lnTo>
                <a:lnTo>
                  <a:pt x="90191" y="11176"/>
                </a:lnTo>
                <a:lnTo>
                  <a:pt x="91134" y="10795"/>
                </a:lnTo>
                <a:lnTo>
                  <a:pt x="91951" y="10414"/>
                </a:lnTo>
                <a:lnTo>
                  <a:pt x="92629" y="9906"/>
                </a:lnTo>
                <a:lnTo>
                  <a:pt x="93170" y="9398"/>
                </a:lnTo>
                <a:lnTo>
                  <a:pt x="97657" y="9398"/>
                </a:lnTo>
                <a:lnTo>
                  <a:pt x="96275" y="7366"/>
                </a:lnTo>
                <a:lnTo>
                  <a:pt x="95802" y="6477"/>
                </a:lnTo>
                <a:lnTo>
                  <a:pt x="95688" y="6350"/>
                </a:lnTo>
                <a:lnTo>
                  <a:pt x="101702" y="3556"/>
                </a:lnTo>
                <a:lnTo>
                  <a:pt x="103588" y="3556"/>
                </a:lnTo>
                <a:lnTo>
                  <a:pt x="103197" y="3302"/>
                </a:lnTo>
                <a:lnTo>
                  <a:pt x="93687" y="3302"/>
                </a:lnTo>
                <a:lnTo>
                  <a:pt x="92894" y="2540"/>
                </a:lnTo>
                <a:lnTo>
                  <a:pt x="92031" y="1778"/>
                </a:lnTo>
                <a:lnTo>
                  <a:pt x="90582" y="1016"/>
                </a:lnTo>
                <a:lnTo>
                  <a:pt x="89513" y="635"/>
                </a:lnTo>
                <a:lnTo>
                  <a:pt x="88926" y="508"/>
                </a:lnTo>
                <a:close/>
              </a:path>
              <a:path w="151129" h="24129">
                <a:moveTo>
                  <a:pt x="68196" y="8889"/>
                </a:moveTo>
                <a:lnTo>
                  <a:pt x="62903" y="8889"/>
                </a:lnTo>
                <a:lnTo>
                  <a:pt x="63455" y="9397"/>
                </a:lnTo>
                <a:lnTo>
                  <a:pt x="64478" y="10159"/>
                </a:lnTo>
                <a:lnTo>
                  <a:pt x="64904" y="10413"/>
                </a:lnTo>
                <a:lnTo>
                  <a:pt x="65341" y="10540"/>
                </a:lnTo>
                <a:lnTo>
                  <a:pt x="66364" y="10921"/>
                </a:lnTo>
                <a:lnTo>
                  <a:pt x="67502" y="11175"/>
                </a:lnTo>
                <a:lnTo>
                  <a:pt x="68882" y="11175"/>
                </a:lnTo>
                <a:lnTo>
                  <a:pt x="71240" y="10795"/>
                </a:lnTo>
                <a:lnTo>
                  <a:pt x="70688" y="10540"/>
                </a:lnTo>
                <a:lnTo>
                  <a:pt x="70055" y="10159"/>
                </a:lnTo>
                <a:lnTo>
                  <a:pt x="69273" y="9778"/>
                </a:lnTo>
                <a:lnTo>
                  <a:pt x="68196" y="8889"/>
                </a:lnTo>
                <a:close/>
              </a:path>
              <a:path w="151129" h="24129">
                <a:moveTo>
                  <a:pt x="14857" y="6984"/>
                </a:moveTo>
                <a:lnTo>
                  <a:pt x="14581" y="6984"/>
                </a:lnTo>
                <a:lnTo>
                  <a:pt x="12937" y="7365"/>
                </a:lnTo>
                <a:lnTo>
                  <a:pt x="12419" y="7619"/>
                </a:lnTo>
                <a:lnTo>
                  <a:pt x="11913" y="8000"/>
                </a:lnTo>
                <a:lnTo>
                  <a:pt x="11442" y="8254"/>
                </a:lnTo>
                <a:lnTo>
                  <a:pt x="11005" y="8635"/>
                </a:lnTo>
                <a:lnTo>
                  <a:pt x="9820" y="10032"/>
                </a:lnTo>
                <a:lnTo>
                  <a:pt x="9153" y="11048"/>
                </a:lnTo>
                <a:lnTo>
                  <a:pt x="13067" y="11048"/>
                </a:lnTo>
                <a:lnTo>
                  <a:pt x="13558" y="10540"/>
                </a:lnTo>
                <a:lnTo>
                  <a:pt x="14144" y="10032"/>
                </a:lnTo>
                <a:lnTo>
                  <a:pt x="15294" y="9143"/>
                </a:lnTo>
                <a:lnTo>
                  <a:pt x="16858" y="8381"/>
                </a:lnTo>
                <a:lnTo>
                  <a:pt x="17295" y="8254"/>
                </a:lnTo>
                <a:lnTo>
                  <a:pt x="17651" y="8000"/>
                </a:lnTo>
                <a:lnTo>
                  <a:pt x="18203" y="7873"/>
                </a:lnTo>
                <a:lnTo>
                  <a:pt x="18042" y="7873"/>
                </a:lnTo>
                <a:lnTo>
                  <a:pt x="17410" y="7746"/>
                </a:lnTo>
                <a:lnTo>
                  <a:pt x="16076" y="7238"/>
                </a:lnTo>
                <a:lnTo>
                  <a:pt x="14857" y="6984"/>
                </a:lnTo>
                <a:close/>
              </a:path>
              <a:path w="151129" h="24129">
                <a:moveTo>
                  <a:pt x="79807" y="2286"/>
                </a:moveTo>
                <a:lnTo>
                  <a:pt x="69006" y="6730"/>
                </a:lnTo>
                <a:lnTo>
                  <a:pt x="69183" y="7238"/>
                </a:lnTo>
                <a:lnTo>
                  <a:pt x="69423" y="7746"/>
                </a:lnTo>
                <a:lnTo>
                  <a:pt x="70216" y="8635"/>
                </a:lnTo>
                <a:lnTo>
                  <a:pt x="70492" y="9016"/>
                </a:lnTo>
                <a:lnTo>
                  <a:pt x="70803" y="9144"/>
                </a:lnTo>
                <a:lnTo>
                  <a:pt x="71470" y="9652"/>
                </a:lnTo>
                <a:lnTo>
                  <a:pt x="72850" y="10160"/>
                </a:lnTo>
                <a:lnTo>
                  <a:pt x="73597" y="10414"/>
                </a:lnTo>
                <a:lnTo>
                  <a:pt x="75046" y="10668"/>
                </a:lnTo>
                <a:lnTo>
                  <a:pt x="78749" y="10668"/>
                </a:lnTo>
                <a:lnTo>
                  <a:pt x="79807" y="10795"/>
                </a:lnTo>
                <a:lnTo>
                  <a:pt x="87527" y="6985"/>
                </a:lnTo>
                <a:lnTo>
                  <a:pt x="87414" y="6477"/>
                </a:lnTo>
                <a:lnTo>
                  <a:pt x="87006" y="5715"/>
                </a:lnTo>
                <a:lnTo>
                  <a:pt x="86339" y="4953"/>
                </a:lnTo>
                <a:lnTo>
                  <a:pt x="85856" y="4572"/>
                </a:lnTo>
                <a:lnTo>
                  <a:pt x="85315" y="4064"/>
                </a:lnTo>
                <a:lnTo>
                  <a:pt x="84683" y="3683"/>
                </a:lnTo>
                <a:lnTo>
                  <a:pt x="84326" y="3429"/>
                </a:lnTo>
                <a:lnTo>
                  <a:pt x="83544" y="3175"/>
                </a:lnTo>
                <a:lnTo>
                  <a:pt x="82636" y="2794"/>
                </a:lnTo>
                <a:lnTo>
                  <a:pt x="81578" y="2540"/>
                </a:lnTo>
                <a:lnTo>
                  <a:pt x="79807" y="2286"/>
                </a:lnTo>
                <a:close/>
              </a:path>
              <a:path w="151129" h="24129">
                <a:moveTo>
                  <a:pt x="139525" y="9525"/>
                </a:moveTo>
                <a:lnTo>
                  <a:pt x="138743" y="9525"/>
                </a:lnTo>
                <a:lnTo>
                  <a:pt x="137915" y="9652"/>
                </a:lnTo>
                <a:lnTo>
                  <a:pt x="137328" y="9779"/>
                </a:lnTo>
                <a:lnTo>
                  <a:pt x="136696" y="10033"/>
                </a:lnTo>
                <a:lnTo>
                  <a:pt x="136224" y="10033"/>
                </a:lnTo>
                <a:lnTo>
                  <a:pt x="135753" y="10160"/>
                </a:lnTo>
                <a:lnTo>
                  <a:pt x="140859" y="10160"/>
                </a:lnTo>
                <a:lnTo>
                  <a:pt x="140514" y="9906"/>
                </a:lnTo>
                <a:lnTo>
                  <a:pt x="140042" y="9779"/>
                </a:lnTo>
                <a:lnTo>
                  <a:pt x="139525" y="9525"/>
                </a:lnTo>
                <a:close/>
              </a:path>
              <a:path w="151129" h="24129">
                <a:moveTo>
                  <a:pt x="124000" y="5207"/>
                </a:moveTo>
                <a:lnTo>
                  <a:pt x="123448" y="5207"/>
                </a:lnTo>
                <a:lnTo>
                  <a:pt x="121919" y="5588"/>
                </a:lnTo>
                <a:lnTo>
                  <a:pt x="121447" y="5842"/>
                </a:lnTo>
                <a:lnTo>
                  <a:pt x="120976" y="5969"/>
                </a:lnTo>
                <a:lnTo>
                  <a:pt x="119676" y="6858"/>
                </a:lnTo>
                <a:lnTo>
                  <a:pt x="127266" y="6858"/>
                </a:lnTo>
                <a:lnTo>
                  <a:pt x="126714" y="6350"/>
                </a:lnTo>
                <a:lnTo>
                  <a:pt x="126162" y="5969"/>
                </a:lnTo>
                <a:lnTo>
                  <a:pt x="125058" y="5461"/>
                </a:lnTo>
                <a:lnTo>
                  <a:pt x="124000" y="5207"/>
                </a:lnTo>
                <a:close/>
              </a:path>
              <a:path w="151129" h="24129">
                <a:moveTo>
                  <a:pt x="41513" y="2031"/>
                </a:moveTo>
                <a:lnTo>
                  <a:pt x="40294" y="2031"/>
                </a:lnTo>
                <a:lnTo>
                  <a:pt x="39742" y="2158"/>
                </a:lnTo>
                <a:lnTo>
                  <a:pt x="37626" y="3174"/>
                </a:lnTo>
                <a:lnTo>
                  <a:pt x="35533" y="5333"/>
                </a:lnTo>
                <a:lnTo>
                  <a:pt x="40308" y="5333"/>
                </a:lnTo>
                <a:lnTo>
                  <a:pt x="40961" y="4825"/>
                </a:lnTo>
                <a:lnTo>
                  <a:pt x="41433" y="4571"/>
                </a:lnTo>
                <a:lnTo>
                  <a:pt x="42341" y="4190"/>
                </a:lnTo>
                <a:lnTo>
                  <a:pt x="43169" y="3809"/>
                </a:lnTo>
                <a:lnTo>
                  <a:pt x="43951" y="3555"/>
                </a:lnTo>
                <a:lnTo>
                  <a:pt x="44584" y="3428"/>
                </a:lnTo>
                <a:lnTo>
                  <a:pt x="54525" y="3428"/>
                </a:lnTo>
                <a:lnTo>
                  <a:pt x="54485" y="3301"/>
                </a:lnTo>
                <a:lnTo>
                  <a:pt x="54370" y="3174"/>
                </a:lnTo>
                <a:lnTo>
                  <a:pt x="45400" y="3174"/>
                </a:lnTo>
                <a:lnTo>
                  <a:pt x="44147" y="2920"/>
                </a:lnTo>
                <a:lnTo>
                  <a:pt x="43480" y="2539"/>
                </a:lnTo>
                <a:lnTo>
                  <a:pt x="42813" y="2285"/>
                </a:lnTo>
                <a:lnTo>
                  <a:pt x="41513" y="2031"/>
                </a:lnTo>
                <a:close/>
              </a:path>
              <a:path w="151129" h="24129">
                <a:moveTo>
                  <a:pt x="114755" y="3556"/>
                </a:moveTo>
                <a:lnTo>
                  <a:pt x="114168" y="3556"/>
                </a:lnTo>
                <a:lnTo>
                  <a:pt x="112949" y="3810"/>
                </a:lnTo>
                <a:lnTo>
                  <a:pt x="111650" y="4318"/>
                </a:lnTo>
                <a:lnTo>
                  <a:pt x="110707" y="4572"/>
                </a:lnTo>
                <a:lnTo>
                  <a:pt x="117463" y="4572"/>
                </a:lnTo>
                <a:lnTo>
                  <a:pt x="117319" y="4445"/>
                </a:lnTo>
                <a:lnTo>
                  <a:pt x="116330" y="3937"/>
                </a:lnTo>
                <a:lnTo>
                  <a:pt x="114755" y="3556"/>
                </a:lnTo>
                <a:close/>
              </a:path>
              <a:path w="151129" h="24129">
                <a:moveTo>
                  <a:pt x="99391" y="1270"/>
                </a:moveTo>
                <a:lnTo>
                  <a:pt x="93687" y="3302"/>
                </a:lnTo>
                <a:lnTo>
                  <a:pt x="103197" y="3302"/>
                </a:lnTo>
                <a:lnTo>
                  <a:pt x="103002" y="3175"/>
                </a:lnTo>
                <a:lnTo>
                  <a:pt x="102415" y="2921"/>
                </a:lnTo>
                <a:lnTo>
                  <a:pt x="101507" y="2159"/>
                </a:lnTo>
                <a:lnTo>
                  <a:pt x="100920" y="1778"/>
                </a:lnTo>
                <a:lnTo>
                  <a:pt x="100012" y="1397"/>
                </a:lnTo>
                <a:lnTo>
                  <a:pt x="99391" y="1270"/>
                </a:lnTo>
                <a:close/>
              </a:path>
              <a:path w="151129" h="24129">
                <a:moveTo>
                  <a:pt x="58579" y="507"/>
                </a:moveTo>
                <a:lnTo>
                  <a:pt x="57992" y="507"/>
                </a:lnTo>
                <a:lnTo>
                  <a:pt x="56175" y="888"/>
                </a:lnTo>
                <a:lnTo>
                  <a:pt x="54922" y="1650"/>
                </a:lnTo>
                <a:lnTo>
                  <a:pt x="54289" y="2158"/>
                </a:lnTo>
                <a:lnTo>
                  <a:pt x="53231" y="2539"/>
                </a:lnTo>
                <a:lnTo>
                  <a:pt x="52794" y="2539"/>
                </a:lnTo>
                <a:lnTo>
                  <a:pt x="49103" y="2793"/>
                </a:lnTo>
                <a:lnTo>
                  <a:pt x="46355" y="3174"/>
                </a:lnTo>
                <a:lnTo>
                  <a:pt x="54370" y="3174"/>
                </a:lnTo>
                <a:lnTo>
                  <a:pt x="53898" y="2793"/>
                </a:lnTo>
                <a:lnTo>
                  <a:pt x="53703" y="2666"/>
                </a:lnTo>
                <a:lnTo>
                  <a:pt x="62983" y="2666"/>
                </a:lnTo>
                <a:lnTo>
                  <a:pt x="62109" y="2031"/>
                </a:lnTo>
                <a:lnTo>
                  <a:pt x="61684" y="1650"/>
                </a:lnTo>
                <a:lnTo>
                  <a:pt x="60741" y="1142"/>
                </a:lnTo>
                <a:lnTo>
                  <a:pt x="60223" y="888"/>
                </a:lnTo>
                <a:lnTo>
                  <a:pt x="58579" y="50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46052" y="9505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809" y="0"/>
                </a:moveTo>
                <a:lnTo>
                  <a:pt x="4547" y="3481"/>
                </a:lnTo>
                <a:lnTo>
                  <a:pt x="5175" y="4065"/>
                </a:lnTo>
                <a:lnTo>
                  <a:pt x="5486" y="4340"/>
                </a:lnTo>
                <a:lnTo>
                  <a:pt x="5762" y="4661"/>
                </a:lnTo>
                <a:lnTo>
                  <a:pt x="6314" y="4271"/>
                </a:lnTo>
                <a:lnTo>
                  <a:pt x="6977" y="3527"/>
                </a:lnTo>
                <a:lnTo>
                  <a:pt x="7567" y="2542"/>
                </a:lnTo>
                <a:lnTo>
                  <a:pt x="7693" y="2187"/>
                </a:lnTo>
                <a:lnTo>
                  <a:pt x="7815" y="1683"/>
                </a:lnTo>
                <a:lnTo>
                  <a:pt x="7809" y="0"/>
                </a:lnTo>
                <a:close/>
              </a:path>
              <a:path w="8254" h="5080">
                <a:moveTo>
                  <a:pt x="58" y="1248"/>
                </a:moveTo>
                <a:lnTo>
                  <a:pt x="0" y="2542"/>
                </a:lnTo>
                <a:lnTo>
                  <a:pt x="120" y="3206"/>
                </a:lnTo>
                <a:lnTo>
                  <a:pt x="449" y="3996"/>
                </a:lnTo>
                <a:lnTo>
                  <a:pt x="1242" y="3481"/>
                </a:lnTo>
                <a:lnTo>
                  <a:pt x="1553" y="3367"/>
                </a:lnTo>
                <a:lnTo>
                  <a:pt x="1116" y="2977"/>
                </a:lnTo>
                <a:lnTo>
                  <a:pt x="840" y="2702"/>
                </a:lnTo>
                <a:lnTo>
                  <a:pt x="575" y="2382"/>
                </a:lnTo>
                <a:lnTo>
                  <a:pt x="161" y="1637"/>
                </a:lnTo>
                <a:lnTo>
                  <a:pt x="58" y="1248"/>
                </a:lnTo>
                <a:close/>
              </a:path>
              <a:path w="8254" h="5080">
                <a:moveTo>
                  <a:pt x="2772" y="3172"/>
                </a:moveTo>
                <a:lnTo>
                  <a:pt x="2461" y="3172"/>
                </a:lnTo>
                <a:lnTo>
                  <a:pt x="2139" y="3206"/>
                </a:lnTo>
                <a:lnTo>
                  <a:pt x="1846" y="3286"/>
                </a:lnTo>
                <a:lnTo>
                  <a:pt x="2266" y="3561"/>
                </a:lnTo>
                <a:lnTo>
                  <a:pt x="2657" y="3641"/>
                </a:lnTo>
                <a:lnTo>
                  <a:pt x="3048" y="3676"/>
                </a:lnTo>
                <a:lnTo>
                  <a:pt x="3830" y="3676"/>
                </a:lnTo>
                <a:lnTo>
                  <a:pt x="4251" y="3561"/>
                </a:lnTo>
                <a:lnTo>
                  <a:pt x="4071" y="3401"/>
                </a:lnTo>
                <a:lnTo>
                  <a:pt x="3634" y="3286"/>
                </a:lnTo>
                <a:lnTo>
                  <a:pt x="3209" y="3206"/>
                </a:lnTo>
                <a:lnTo>
                  <a:pt x="2772" y="317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44977" y="103121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6656" y="3607"/>
                </a:moveTo>
                <a:lnTo>
                  <a:pt x="3214" y="3607"/>
                </a:lnTo>
                <a:lnTo>
                  <a:pt x="3880" y="3687"/>
                </a:lnTo>
                <a:lnTo>
                  <a:pt x="4202" y="3756"/>
                </a:lnTo>
                <a:lnTo>
                  <a:pt x="4789" y="3951"/>
                </a:lnTo>
                <a:lnTo>
                  <a:pt x="5341" y="4271"/>
                </a:lnTo>
                <a:lnTo>
                  <a:pt x="5571" y="4466"/>
                </a:lnTo>
                <a:lnTo>
                  <a:pt x="6042" y="4191"/>
                </a:lnTo>
                <a:lnTo>
                  <a:pt x="6445" y="3882"/>
                </a:lnTo>
                <a:lnTo>
                  <a:pt x="6656" y="3607"/>
                </a:lnTo>
                <a:close/>
              </a:path>
              <a:path w="7620" h="5080">
                <a:moveTo>
                  <a:pt x="109" y="0"/>
                </a:moveTo>
                <a:lnTo>
                  <a:pt x="1489" y="4077"/>
                </a:lnTo>
                <a:lnTo>
                  <a:pt x="1880" y="3882"/>
                </a:lnTo>
                <a:lnTo>
                  <a:pt x="2317" y="3722"/>
                </a:lnTo>
                <a:lnTo>
                  <a:pt x="2742" y="3641"/>
                </a:lnTo>
                <a:lnTo>
                  <a:pt x="3214" y="3607"/>
                </a:lnTo>
                <a:lnTo>
                  <a:pt x="6656" y="3607"/>
                </a:lnTo>
                <a:lnTo>
                  <a:pt x="6989" y="3172"/>
                </a:lnTo>
                <a:lnTo>
                  <a:pt x="220" y="435"/>
                </a:lnTo>
                <a:lnTo>
                  <a:pt x="109" y="0"/>
                </a:lnTo>
                <a:close/>
              </a:path>
              <a:path w="7620" h="5080">
                <a:moveTo>
                  <a:pt x="7583" y="0"/>
                </a:moveTo>
                <a:lnTo>
                  <a:pt x="3846" y="3172"/>
                </a:lnTo>
                <a:lnTo>
                  <a:pt x="6989" y="3172"/>
                </a:lnTo>
                <a:lnTo>
                  <a:pt x="7146" y="2943"/>
                </a:lnTo>
                <a:lnTo>
                  <a:pt x="7342" y="2542"/>
                </a:lnTo>
                <a:lnTo>
                  <a:pt x="7442" y="2267"/>
                </a:lnTo>
                <a:lnTo>
                  <a:pt x="7568" y="1798"/>
                </a:lnTo>
                <a:lnTo>
                  <a:pt x="75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4466" y="11165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081" y="4512"/>
                </a:lnTo>
                <a:lnTo>
                  <a:pt x="2357" y="4077"/>
                </a:lnTo>
                <a:lnTo>
                  <a:pt x="2667" y="3687"/>
                </a:lnTo>
                <a:lnTo>
                  <a:pt x="3024" y="3367"/>
                </a:lnTo>
                <a:lnTo>
                  <a:pt x="3330" y="3125"/>
                </a:lnTo>
                <a:lnTo>
                  <a:pt x="3058" y="3057"/>
                </a:lnTo>
                <a:lnTo>
                  <a:pt x="113" y="435"/>
                </a:lnTo>
                <a:lnTo>
                  <a:pt x="0" y="0"/>
                </a:lnTo>
                <a:close/>
              </a:path>
              <a:path w="7620" h="5080">
                <a:moveTo>
                  <a:pt x="5715" y="2553"/>
                </a:moveTo>
                <a:lnTo>
                  <a:pt x="4829" y="2553"/>
                </a:lnTo>
                <a:lnTo>
                  <a:pt x="4358" y="2668"/>
                </a:lnTo>
                <a:lnTo>
                  <a:pt x="3498" y="3023"/>
                </a:lnTo>
                <a:lnTo>
                  <a:pt x="4102" y="3125"/>
                </a:lnTo>
                <a:lnTo>
                  <a:pt x="4392" y="3057"/>
                </a:lnTo>
                <a:lnTo>
                  <a:pt x="4714" y="3023"/>
                </a:lnTo>
                <a:lnTo>
                  <a:pt x="5399" y="2748"/>
                </a:lnTo>
                <a:lnTo>
                  <a:pt x="5611" y="2634"/>
                </a:lnTo>
                <a:close/>
              </a:path>
              <a:path w="7620" h="5080">
                <a:moveTo>
                  <a:pt x="7463" y="0"/>
                </a:moveTo>
                <a:lnTo>
                  <a:pt x="5715" y="2553"/>
                </a:lnTo>
                <a:lnTo>
                  <a:pt x="6209" y="2634"/>
                </a:lnTo>
                <a:lnTo>
                  <a:pt x="6706" y="2782"/>
                </a:lnTo>
                <a:lnTo>
                  <a:pt x="7037" y="2943"/>
                </a:lnTo>
                <a:lnTo>
                  <a:pt x="7428" y="1958"/>
                </a:lnTo>
                <a:lnTo>
                  <a:pt x="746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46030" y="11909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45" y="0"/>
                </a:moveTo>
                <a:lnTo>
                  <a:pt x="1184" y="3802"/>
                </a:lnTo>
                <a:lnTo>
                  <a:pt x="1414" y="4031"/>
                </a:lnTo>
                <a:lnTo>
                  <a:pt x="1655" y="4225"/>
                </a:lnTo>
                <a:lnTo>
                  <a:pt x="2207" y="4546"/>
                </a:lnTo>
                <a:lnTo>
                  <a:pt x="2759" y="4775"/>
                </a:lnTo>
                <a:lnTo>
                  <a:pt x="3380" y="4031"/>
                </a:lnTo>
                <a:lnTo>
                  <a:pt x="3737" y="3722"/>
                </a:lnTo>
                <a:lnTo>
                  <a:pt x="4128" y="3481"/>
                </a:lnTo>
                <a:lnTo>
                  <a:pt x="4565" y="3252"/>
                </a:lnTo>
                <a:lnTo>
                  <a:pt x="4869" y="3138"/>
                </a:lnTo>
                <a:lnTo>
                  <a:pt x="3461" y="3138"/>
                </a:lnTo>
                <a:lnTo>
                  <a:pt x="241" y="664"/>
                </a:lnTo>
                <a:lnTo>
                  <a:pt x="45" y="0"/>
                </a:lnTo>
                <a:close/>
              </a:path>
              <a:path w="7620" h="5080">
                <a:moveTo>
                  <a:pt x="7509" y="0"/>
                </a:moveTo>
                <a:lnTo>
                  <a:pt x="4128" y="3138"/>
                </a:lnTo>
                <a:lnTo>
                  <a:pt x="4869" y="3138"/>
                </a:lnTo>
                <a:lnTo>
                  <a:pt x="5473" y="3012"/>
                </a:lnTo>
                <a:lnTo>
                  <a:pt x="5945" y="2977"/>
                </a:lnTo>
                <a:lnTo>
                  <a:pt x="7051" y="2977"/>
                </a:lnTo>
                <a:lnTo>
                  <a:pt x="7322" y="2427"/>
                </a:lnTo>
                <a:lnTo>
                  <a:pt x="7568" y="1569"/>
                </a:lnTo>
                <a:lnTo>
                  <a:pt x="7509" y="0"/>
                </a:lnTo>
                <a:close/>
              </a:path>
              <a:path w="7620" h="5080">
                <a:moveTo>
                  <a:pt x="7051" y="2977"/>
                </a:moveTo>
                <a:lnTo>
                  <a:pt x="5945" y="2977"/>
                </a:lnTo>
                <a:lnTo>
                  <a:pt x="6485" y="3012"/>
                </a:lnTo>
                <a:lnTo>
                  <a:pt x="6957" y="3138"/>
                </a:lnTo>
                <a:lnTo>
                  <a:pt x="7051" y="297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48237" y="126965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1" y="1798"/>
                </a:lnTo>
                <a:lnTo>
                  <a:pt x="142" y="2267"/>
                </a:lnTo>
                <a:lnTo>
                  <a:pt x="237" y="2542"/>
                </a:lnTo>
                <a:lnTo>
                  <a:pt x="356" y="2737"/>
                </a:lnTo>
                <a:lnTo>
                  <a:pt x="471" y="3012"/>
                </a:lnTo>
                <a:lnTo>
                  <a:pt x="666" y="3252"/>
                </a:lnTo>
                <a:lnTo>
                  <a:pt x="827" y="3527"/>
                </a:lnTo>
                <a:lnTo>
                  <a:pt x="1494" y="4157"/>
                </a:lnTo>
                <a:lnTo>
                  <a:pt x="1966" y="4466"/>
                </a:lnTo>
                <a:lnTo>
                  <a:pt x="2518" y="4695"/>
                </a:lnTo>
                <a:lnTo>
                  <a:pt x="2867" y="4157"/>
                </a:lnTo>
                <a:lnTo>
                  <a:pt x="3104" y="3836"/>
                </a:lnTo>
                <a:lnTo>
                  <a:pt x="3495" y="3481"/>
                </a:lnTo>
                <a:lnTo>
                  <a:pt x="3952" y="3172"/>
                </a:lnTo>
                <a:lnTo>
                  <a:pt x="3737" y="3172"/>
                </a:lnTo>
                <a:lnTo>
                  <a:pt x="3058" y="3092"/>
                </a:lnTo>
                <a:lnTo>
                  <a:pt x="2437" y="2943"/>
                </a:lnTo>
                <a:lnTo>
                  <a:pt x="2161" y="2782"/>
                </a:lnTo>
                <a:lnTo>
                  <a:pt x="1839" y="2668"/>
                </a:lnTo>
                <a:lnTo>
                  <a:pt x="80" y="355"/>
                </a:lnTo>
                <a:lnTo>
                  <a:pt x="0" y="0"/>
                </a:lnTo>
                <a:close/>
              </a:path>
              <a:path w="7620" h="5080">
                <a:moveTo>
                  <a:pt x="3998" y="3140"/>
                </a:moveTo>
                <a:lnTo>
                  <a:pt x="3737" y="3172"/>
                </a:lnTo>
                <a:lnTo>
                  <a:pt x="3952" y="3172"/>
                </a:lnTo>
                <a:close/>
              </a:path>
              <a:path w="7620" h="5080">
                <a:moveTo>
                  <a:pt x="5775" y="2555"/>
                </a:moveTo>
                <a:lnTo>
                  <a:pt x="5381" y="2588"/>
                </a:lnTo>
                <a:lnTo>
                  <a:pt x="4662" y="2782"/>
                </a:lnTo>
                <a:lnTo>
                  <a:pt x="4358" y="2897"/>
                </a:lnTo>
                <a:lnTo>
                  <a:pt x="3998" y="3140"/>
                </a:lnTo>
                <a:lnTo>
                  <a:pt x="4404" y="3092"/>
                </a:lnTo>
                <a:lnTo>
                  <a:pt x="5071" y="2943"/>
                </a:lnTo>
                <a:lnTo>
                  <a:pt x="5623" y="2668"/>
                </a:lnTo>
                <a:lnTo>
                  <a:pt x="5775" y="2555"/>
                </a:lnTo>
                <a:close/>
              </a:path>
              <a:path w="7620" h="5080">
                <a:moveTo>
                  <a:pt x="7235" y="2542"/>
                </a:moveTo>
                <a:lnTo>
                  <a:pt x="5933" y="2542"/>
                </a:lnTo>
                <a:lnTo>
                  <a:pt x="6842" y="2668"/>
                </a:lnTo>
                <a:lnTo>
                  <a:pt x="7152" y="2782"/>
                </a:lnTo>
                <a:lnTo>
                  <a:pt x="7235" y="2542"/>
                </a:lnTo>
                <a:close/>
              </a:path>
              <a:path w="7620" h="5080">
                <a:moveTo>
                  <a:pt x="7509" y="0"/>
                </a:moveTo>
                <a:lnTo>
                  <a:pt x="7382" y="355"/>
                </a:lnTo>
                <a:lnTo>
                  <a:pt x="7313" y="664"/>
                </a:lnTo>
                <a:lnTo>
                  <a:pt x="6842" y="1534"/>
                </a:lnTo>
                <a:lnTo>
                  <a:pt x="6405" y="2038"/>
                </a:lnTo>
                <a:lnTo>
                  <a:pt x="6163" y="2267"/>
                </a:lnTo>
                <a:lnTo>
                  <a:pt x="5775" y="2555"/>
                </a:lnTo>
                <a:lnTo>
                  <a:pt x="5933" y="2542"/>
                </a:lnTo>
                <a:lnTo>
                  <a:pt x="7235" y="2542"/>
                </a:lnTo>
                <a:lnTo>
                  <a:pt x="7408" y="2038"/>
                </a:lnTo>
                <a:lnTo>
                  <a:pt x="7522" y="1534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50399" y="13444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3806" y="4901"/>
                </a:lnTo>
                <a:lnTo>
                  <a:pt x="3852" y="4546"/>
                </a:lnTo>
                <a:lnTo>
                  <a:pt x="3985" y="4191"/>
                </a:lnTo>
                <a:lnTo>
                  <a:pt x="4128" y="3916"/>
                </a:lnTo>
                <a:lnTo>
                  <a:pt x="4243" y="3607"/>
                </a:lnTo>
                <a:lnTo>
                  <a:pt x="4577" y="3138"/>
                </a:lnTo>
                <a:lnTo>
                  <a:pt x="114" y="320"/>
                </a:lnTo>
                <a:lnTo>
                  <a:pt x="0" y="0"/>
                </a:lnTo>
                <a:close/>
              </a:path>
              <a:path w="7620" h="5080">
                <a:moveTo>
                  <a:pt x="4656" y="3036"/>
                </a:moveTo>
                <a:lnTo>
                  <a:pt x="4438" y="3092"/>
                </a:lnTo>
                <a:lnTo>
                  <a:pt x="4082" y="3138"/>
                </a:lnTo>
                <a:lnTo>
                  <a:pt x="4577" y="3138"/>
                </a:lnTo>
                <a:close/>
              </a:path>
              <a:path w="7620" h="5080">
                <a:moveTo>
                  <a:pt x="6628" y="1774"/>
                </a:moveTo>
                <a:lnTo>
                  <a:pt x="4656" y="3036"/>
                </a:lnTo>
                <a:lnTo>
                  <a:pt x="5347" y="2782"/>
                </a:lnTo>
                <a:lnTo>
                  <a:pt x="5701" y="2588"/>
                </a:lnTo>
                <a:lnTo>
                  <a:pt x="6405" y="2038"/>
                </a:lnTo>
                <a:lnTo>
                  <a:pt x="6628" y="1774"/>
                </a:lnTo>
                <a:close/>
              </a:path>
              <a:path w="7620" h="5080">
                <a:moveTo>
                  <a:pt x="7509" y="0"/>
                </a:moveTo>
                <a:lnTo>
                  <a:pt x="7428" y="320"/>
                </a:lnTo>
                <a:lnTo>
                  <a:pt x="7313" y="629"/>
                </a:lnTo>
                <a:lnTo>
                  <a:pt x="6842" y="1523"/>
                </a:lnTo>
                <a:lnTo>
                  <a:pt x="6628" y="1774"/>
                </a:lnTo>
                <a:lnTo>
                  <a:pt x="6842" y="1729"/>
                </a:lnTo>
                <a:lnTo>
                  <a:pt x="7509" y="1649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4187" y="14102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4032" y="4890"/>
                </a:lnTo>
                <a:lnTo>
                  <a:pt x="4308" y="4844"/>
                </a:lnTo>
                <a:lnTo>
                  <a:pt x="4504" y="4340"/>
                </a:lnTo>
                <a:lnTo>
                  <a:pt x="4780" y="3870"/>
                </a:lnTo>
                <a:lnTo>
                  <a:pt x="5090" y="3435"/>
                </a:lnTo>
                <a:lnTo>
                  <a:pt x="5410" y="3126"/>
                </a:lnTo>
                <a:lnTo>
                  <a:pt x="3400" y="3126"/>
                </a:lnTo>
                <a:lnTo>
                  <a:pt x="3089" y="3046"/>
                </a:lnTo>
                <a:lnTo>
                  <a:pt x="2779" y="3012"/>
                </a:lnTo>
                <a:lnTo>
                  <a:pt x="2082" y="2737"/>
                </a:lnTo>
                <a:lnTo>
                  <a:pt x="143" y="423"/>
                </a:lnTo>
                <a:lnTo>
                  <a:pt x="19" y="0"/>
                </a:lnTo>
                <a:close/>
              </a:path>
              <a:path w="7620" h="5080">
                <a:moveTo>
                  <a:pt x="7493" y="0"/>
                </a:moveTo>
                <a:lnTo>
                  <a:pt x="4423" y="3046"/>
                </a:lnTo>
                <a:lnTo>
                  <a:pt x="4113" y="3126"/>
                </a:lnTo>
                <a:lnTo>
                  <a:pt x="5410" y="3126"/>
                </a:lnTo>
                <a:lnTo>
                  <a:pt x="5883" y="2737"/>
                </a:lnTo>
                <a:lnTo>
                  <a:pt x="6355" y="2462"/>
                </a:lnTo>
                <a:lnTo>
                  <a:pt x="6631" y="2382"/>
                </a:lnTo>
                <a:lnTo>
                  <a:pt x="6861" y="2267"/>
                </a:lnTo>
                <a:lnTo>
                  <a:pt x="7137" y="2221"/>
                </a:lnTo>
                <a:lnTo>
                  <a:pt x="7378" y="2153"/>
                </a:lnTo>
                <a:lnTo>
                  <a:pt x="7503" y="1752"/>
                </a:lnTo>
                <a:lnTo>
                  <a:pt x="749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8360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3906" y="4890"/>
                </a:lnTo>
                <a:lnTo>
                  <a:pt x="4033" y="4145"/>
                </a:lnTo>
                <a:lnTo>
                  <a:pt x="4263" y="3481"/>
                </a:lnTo>
                <a:lnTo>
                  <a:pt x="4464" y="3126"/>
                </a:lnTo>
                <a:lnTo>
                  <a:pt x="3400" y="3126"/>
                </a:lnTo>
                <a:lnTo>
                  <a:pt x="2768" y="3012"/>
                </a:lnTo>
                <a:lnTo>
                  <a:pt x="142" y="423"/>
                </a:lnTo>
                <a:lnTo>
                  <a:pt x="19" y="0"/>
                </a:lnTo>
                <a:close/>
              </a:path>
              <a:path w="7620" h="5080">
                <a:moveTo>
                  <a:pt x="4506" y="3051"/>
                </a:moveTo>
                <a:lnTo>
                  <a:pt x="4067" y="3126"/>
                </a:lnTo>
                <a:lnTo>
                  <a:pt x="4464" y="3126"/>
                </a:lnTo>
                <a:close/>
              </a:path>
              <a:path w="7620" h="5080">
                <a:moveTo>
                  <a:pt x="6968" y="1305"/>
                </a:moveTo>
                <a:lnTo>
                  <a:pt x="4506" y="3051"/>
                </a:lnTo>
                <a:lnTo>
                  <a:pt x="4734" y="3012"/>
                </a:lnTo>
                <a:lnTo>
                  <a:pt x="5367" y="2782"/>
                </a:lnTo>
                <a:lnTo>
                  <a:pt x="5919" y="2427"/>
                </a:lnTo>
                <a:lnTo>
                  <a:pt x="6620" y="1763"/>
                </a:lnTo>
                <a:lnTo>
                  <a:pt x="6968" y="1305"/>
                </a:lnTo>
                <a:close/>
              </a:path>
              <a:path w="7620" h="5080">
                <a:moveTo>
                  <a:pt x="7483" y="0"/>
                </a:moveTo>
                <a:lnTo>
                  <a:pt x="7370" y="423"/>
                </a:lnTo>
                <a:lnTo>
                  <a:pt x="7172" y="939"/>
                </a:lnTo>
                <a:lnTo>
                  <a:pt x="6968" y="1305"/>
                </a:lnTo>
                <a:lnTo>
                  <a:pt x="7207" y="1248"/>
                </a:lnTo>
                <a:lnTo>
                  <a:pt x="7563" y="1213"/>
                </a:lnTo>
                <a:lnTo>
                  <a:pt x="74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3517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22325" y="54355"/>
                </a:moveTo>
                <a:lnTo>
                  <a:pt x="18600" y="54355"/>
                </a:lnTo>
                <a:lnTo>
                  <a:pt x="19382" y="54482"/>
                </a:lnTo>
                <a:lnTo>
                  <a:pt x="20095" y="54736"/>
                </a:lnTo>
                <a:lnTo>
                  <a:pt x="22407" y="60578"/>
                </a:lnTo>
                <a:lnTo>
                  <a:pt x="22924" y="60578"/>
                </a:lnTo>
                <a:lnTo>
                  <a:pt x="26339" y="63753"/>
                </a:lnTo>
                <a:lnTo>
                  <a:pt x="27524" y="64642"/>
                </a:lnTo>
                <a:lnTo>
                  <a:pt x="28467" y="65277"/>
                </a:lnTo>
                <a:lnTo>
                  <a:pt x="29249" y="65658"/>
                </a:lnTo>
                <a:lnTo>
                  <a:pt x="25908" y="60578"/>
                </a:lnTo>
                <a:lnTo>
                  <a:pt x="23911" y="57149"/>
                </a:lnTo>
                <a:lnTo>
                  <a:pt x="22325" y="54355"/>
                </a:lnTo>
                <a:close/>
              </a:path>
              <a:path w="29845" h="66039">
                <a:moveTo>
                  <a:pt x="14702" y="0"/>
                </a:moveTo>
                <a:lnTo>
                  <a:pt x="12931" y="253"/>
                </a:lnTo>
                <a:lnTo>
                  <a:pt x="11286" y="634"/>
                </a:lnTo>
                <a:lnTo>
                  <a:pt x="8101" y="1142"/>
                </a:lnTo>
                <a:lnTo>
                  <a:pt x="5111" y="1904"/>
                </a:lnTo>
                <a:lnTo>
                  <a:pt x="2397" y="2539"/>
                </a:lnTo>
                <a:lnTo>
                  <a:pt x="1669" y="5079"/>
                </a:lnTo>
                <a:lnTo>
                  <a:pt x="1178" y="7111"/>
                </a:lnTo>
                <a:lnTo>
                  <a:pt x="741" y="9397"/>
                </a:lnTo>
                <a:lnTo>
                  <a:pt x="120" y="13842"/>
                </a:lnTo>
                <a:lnTo>
                  <a:pt x="0" y="22986"/>
                </a:lnTo>
                <a:lnTo>
                  <a:pt x="110" y="24383"/>
                </a:lnTo>
                <a:lnTo>
                  <a:pt x="14000" y="59943"/>
                </a:lnTo>
                <a:lnTo>
                  <a:pt x="14863" y="61086"/>
                </a:lnTo>
                <a:lnTo>
                  <a:pt x="14943" y="57149"/>
                </a:lnTo>
                <a:lnTo>
                  <a:pt x="13644" y="57149"/>
                </a:lnTo>
                <a:lnTo>
                  <a:pt x="12931" y="56895"/>
                </a:lnTo>
                <a:lnTo>
                  <a:pt x="10644" y="53720"/>
                </a:lnTo>
                <a:lnTo>
                  <a:pt x="10688" y="50672"/>
                </a:lnTo>
                <a:lnTo>
                  <a:pt x="9872" y="50545"/>
                </a:lnTo>
                <a:lnTo>
                  <a:pt x="6842" y="46989"/>
                </a:lnTo>
                <a:lnTo>
                  <a:pt x="6945" y="43687"/>
                </a:lnTo>
                <a:lnTo>
                  <a:pt x="7032" y="43306"/>
                </a:lnTo>
                <a:lnTo>
                  <a:pt x="7239" y="42925"/>
                </a:lnTo>
                <a:lnTo>
                  <a:pt x="6687" y="42671"/>
                </a:lnTo>
                <a:lnTo>
                  <a:pt x="6215" y="42417"/>
                </a:lnTo>
                <a:lnTo>
                  <a:pt x="5548" y="41782"/>
                </a:lnTo>
                <a:lnTo>
                  <a:pt x="5387" y="41528"/>
                </a:lnTo>
                <a:lnTo>
                  <a:pt x="5192" y="41274"/>
                </a:lnTo>
                <a:lnTo>
                  <a:pt x="5077" y="41020"/>
                </a:lnTo>
                <a:lnTo>
                  <a:pt x="4916" y="40766"/>
                </a:lnTo>
                <a:lnTo>
                  <a:pt x="4765" y="40131"/>
                </a:lnTo>
                <a:lnTo>
                  <a:pt x="4801" y="36194"/>
                </a:lnTo>
                <a:lnTo>
                  <a:pt x="4916" y="35940"/>
                </a:lnTo>
                <a:lnTo>
                  <a:pt x="4996" y="35559"/>
                </a:lnTo>
                <a:lnTo>
                  <a:pt x="5146" y="35432"/>
                </a:lnTo>
                <a:lnTo>
                  <a:pt x="5272" y="35178"/>
                </a:lnTo>
                <a:lnTo>
                  <a:pt x="4674" y="34924"/>
                </a:lnTo>
                <a:lnTo>
                  <a:pt x="3892" y="34416"/>
                </a:lnTo>
                <a:lnTo>
                  <a:pt x="3260" y="33654"/>
                </a:lnTo>
                <a:lnTo>
                  <a:pt x="3110" y="33400"/>
                </a:lnTo>
                <a:lnTo>
                  <a:pt x="2903" y="33146"/>
                </a:lnTo>
                <a:lnTo>
                  <a:pt x="2673" y="32511"/>
                </a:lnTo>
                <a:lnTo>
                  <a:pt x="2512" y="31876"/>
                </a:lnTo>
                <a:lnTo>
                  <a:pt x="2593" y="28447"/>
                </a:lnTo>
                <a:lnTo>
                  <a:pt x="2849" y="27812"/>
                </a:lnTo>
                <a:lnTo>
                  <a:pt x="3030" y="27431"/>
                </a:lnTo>
                <a:lnTo>
                  <a:pt x="2558" y="27177"/>
                </a:lnTo>
                <a:lnTo>
                  <a:pt x="2121" y="26796"/>
                </a:lnTo>
                <a:lnTo>
                  <a:pt x="1765" y="26415"/>
                </a:lnTo>
                <a:lnTo>
                  <a:pt x="1454" y="25907"/>
                </a:lnTo>
                <a:lnTo>
                  <a:pt x="1178" y="25526"/>
                </a:lnTo>
                <a:lnTo>
                  <a:pt x="1061" y="25145"/>
                </a:lnTo>
                <a:lnTo>
                  <a:pt x="948" y="24637"/>
                </a:lnTo>
                <a:lnTo>
                  <a:pt x="1061" y="20700"/>
                </a:lnTo>
                <a:lnTo>
                  <a:pt x="1178" y="20319"/>
                </a:lnTo>
                <a:lnTo>
                  <a:pt x="1730" y="19430"/>
                </a:lnTo>
                <a:lnTo>
                  <a:pt x="2087" y="19049"/>
                </a:lnTo>
                <a:lnTo>
                  <a:pt x="2478" y="18795"/>
                </a:lnTo>
                <a:lnTo>
                  <a:pt x="2949" y="18414"/>
                </a:lnTo>
                <a:lnTo>
                  <a:pt x="1517" y="15874"/>
                </a:lnTo>
                <a:lnTo>
                  <a:pt x="1569" y="12572"/>
                </a:lnTo>
                <a:lnTo>
                  <a:pt x="1684" y="12064"/>
                </a:lnTo>
                <a:lnTo>
                  <a:pt x="2363" y="10921"/>
                </a:lnTo>
                <a:lnTo>
                  <a:pt x="2673" y="10540"/>
                </a:lnTo>
                <a:lnTo>
                  <a:pt x="2984" y="10286"/>
                </a:lnTo>
                <a:lnTo>
                  <a:pt x="2593" y="9397"/>
                </a:lnTo>
                <a:lnTo>
                  <a:pt x="2708" y="5333"/>
                </a:lnTo>
                <a:lnTo>
                  <a:pt x="2869" y="5079"/>
                </a:lnTo>
                <a:lnTo>
                  <a:pt x="3030" y="4698"/>
                </a:lnTo>
                <a:lnTo>
                  <a:pt x="6997" y="2158"/>
                </a:lnTo>
                <a:lnTo>
                  <a:pt x="13008" y="2158"/>
                </a:lnTo>
                <a:lnTo>
                  <a:pt x="13322" y="1650"/>
                </a:lnTo>
                <a:lnTo>
                  <a:pt x="13759" y="1142"/>
                </a:lnTo>
                <a:lnTo>
                  <a:pt x="14426" y="253"/>
                </a:lnTo>
                <a:lnTo>
                  <a:pt x="14702" y="0"/>
                </a:lnTo>
                <a:close/>
              </a:path>
              <a:path w="29845" h="66039">
                <a:moveTo>
                  <a:pt x="21214" y="52323"/>
                </a:moveTo>
                <a:lnTo>
                  <a:pt x="18163" y="52323"/>
                </a:lnTo>
                <a:lnTo>
                  <a:pt x="18163" y="54101"/>
                </a:lnTo>
                <a:lnTo>
                  <a:pt x="18048" y="54482"/>
                </a:lnTo>
                <a:lnTo>
                  <a:pt x="18324" y="54355"/>
                </a:lnTo>
                <a:lnTo>
                  <a:pt x="22325" y="54355"/>
                </a:lnTo>
                <a:lnTo>
                  <a:pt x="21214" y="52323"/>
                </a:lnTo>
                <a:close/>
              </a:path>
              <a:path w="29845" h="66039">
                <a:moveTo>
                  <a:pt x="17940" y="53042"/>
                </a:moveTo>
                <a:lnTo>
                  <a:pt x="17726" y="53466"/>
                </a:lnTo>
                <a:lnTo>
                  <a:pt x="17531" y="53720"/>
                </a:lnTo>
                <a:lnTo>
                  <a:pt x="17301" y="54101"/>
                </a:lnTo>
                <a:lnTo>
                  <a:pt x="17025" y="54355"/>
                </a:lnTo>
                <a:lnTo>
                  <a:pt x="17220" y="54228"/>
                </a:lnTo>
                <a:lnTo>
                  <a:pt x="17887" y="53212"/>
                </a:lnTo>
                <a:lnTo>
                  <a:pt x="17940" y="53042"/>
                </a:lnTo>
                <a:close/>
              </a:path>
              <a:path w="29845" h="66039">
                <a:moveTo>
                  <a:pt x="18136" y="52412"/>
                </a:moveTo>
                <a:lnTo>
                  <a:pt x="17940" y="53042"/>
                </a:lnTo>
                <a:lnTo>
                  <a:pt x="18083" y="52704"/>
                </a:lnTo>
                <a:lnTo>
                  <a:pt x="18136" y="52412"/>
                </a:lnTo>
                <a:close/>
              </a:path>
              <a:path w="29845" h="66039">
                <a:moveTo>
                  <a:pt x="13008" y="2158"/>
                </a:moveTo>
                <a:lnTo>
                  <a:pt x="7745" y="2158"/>
                </a:lnTo>
                <a:lnTo>
                  <a:pt x="8848" y="2539"/>
                </a:lnTo>
                <a:lnTo>
                  <a:pt x="9124" y="2793"/>
                </a:lnTo>
                <a:lnTo>
                  <a:pt x="10343" y="8000"/>
                </a:lnTo>
                <a:lnTo>
                  <a:pt x="10102" y="8889"/>
                </a:lnTo>
                <a:lnTo>
                  <a:pt x="9550" y="9778"/>
                </a:lnTo>
                <a:lnTo>
                  <a:pt x="8848" y="10540"/>
                </a:lnTo>
                <a:lnTo>
                  <a:pt x="8297" y="11048"/>
                </a:lnTo>
                <a:lnTo>
                  <a:pt x="8492" y="11302"/>
                </a:lnTo>
                <a:lnTo>
                  <a:pt x="8653" y="11556"/>
                </a:lnTo>
                <a:lnTo>
                  <a:pt x="8874" y="12064"/>
                </a:lnTo>
                <a:lnTo>
                  <a:pt x="8998" y="16382"/>
                </a:lnTo>
                <a:lnTo>
                  <a:pt x="8572" y="17398"/>
                </a:lnTo>
                <a:lnTo>
                  <a:pt x="8251" y="17779"/>
                </a:lnTo>
                <a:lnTo>
                  <a:pt x="7906" y="18287"/>
                </a:lnTo>
                <a:lnTo>
                  <a:pt x="7503" y="18541"/>
                </a:lnTo>
                <a:lnTo>
                  <a:pt x="7032" y="18795"/>
                </a:lnTo>
                <a:lnTo>
                  <a:pt x="7664" y="19430"/>
                </a:lnTo>
                <a:lnTo>
                  <a:pt x="8297" y="20700"/>
                </a:lnTo>
                <a:lnTo>
                  <a:pt x="8377" y="24891"/>
                </a:lnTo>
                <a:lnTo>
                  <a:pt x="7986" y="25907"/>
                </a:lnTo>
                <a:lnTo>
                  <a:pt x="8848" y="26415"/>
                </a:lnTo>
                <a:lnTo>
                  <a:pt x="9515" y="27304"/>
                </a:lnTo>
                <a:lnTo>
                  <a:pt x="9791" y="27812"/>
                </a:lnTo>
                <a:lnTo>
                  <a:pt x="9987" y="28320"/>
                </a:lnTo>
                <a:lnTo>
                  <a:pt x="10102" y="31876"/>
                </a:lnTo>
                <a:lnTo>
                  <a:pt x="9872" y="32765"/>
                </a:lnTo>
                <a:lnTo>
                  <a:pt x="9630" y="33273"/>
                </a:lnTo>
                <a:lnTo>
                  <a:pt x="9469" y="33527"/>
                </a:lnTo>
                <a:lnTo>
                  <a:pt x="9791" y="33527"/>
                </a:lnTo>
                <a:lnTo>
                  <a:pt x="10343" y="33908"/>
                </a:lnTo>
                <a:lnTo>
                  <a:pt x="10849" y="34162"/>
                </a:lnTo>
                <a:lnTo>
                  <a:pt x="11321" y="34670"/>
                </a:lnTo>
                <a:lnTo>
                  <a:pt x="12183" y="40131"/>
                </a:lnTo>
                <a:lnTo>
                  <a:pt x="12068" y="40639"/>
                </a:lnTo>
                <a:lnTo>
                  <a:pt x="11873" y="41020"/>
                </a:lnTo>
                <a:lnTo>
                  <a:pt x="12425" y="41274"/>
                </a:lnTo>
                <a:lnTo>
                  <a:pt x="12896" y="41528"/>
                </a:lnTo>
                <a:lnTo>
                  <a:pt x="13563" y="42163"/>
                </a:lnTo>
                <a:lnTo>
                  <a:pt x="13724" y="42417"/>
                </a:lnTo>
                <a:lnTo>
                  <a:pt x="13920" y="42671"/>
                </a:lnTo>
                <a:lnTo>
                  <a:pt x="14276" y="43560"/>
                </a:lnTo>
                <a:lnTo>
                  <a:pt x="14391" y="47370"/>
                </a:lnTo>
                <a:lnTo>
                  <a:pt x="15921" y="47624"/>
                </a:lnTo>
                <a:lnTo>
                  <a:pt x="16588" y="48005"/>
                </a:lnTo>
                <a:lnTo>
                  <a:pt x="17140" y="48513"/>
                </a:lnTo>
                <a:lnTo>
                  <a:pt x="17611" y="49148"/>
                </a:lnTo>
                <a:lnTo>
                  <a:pt x="17807" y="49529"/>
                </a:lnTo>
                <a:lnTo>
                  <a:pt x="17968" y="49783"/>
                </a:lnTo>
                <a:lnTo>
                  <a:pt x="18121" y="50291"/>
                </a:lnTo>
                <a:lnTo>
                  <a:pt x="18244" y="51815"/>
                </a:lnTo>
                <a:lnTo>
                  <a:pt x="18136" y="52412"/>
                </a:lnTo>
                <a:lnTo>
                  <a:pt x="21214" y="52323"/>
                </a:lnTo>
                <a:lnTo>
                  <a:pt x="19220" y="48513"/>
                </a:lnTo>
                <a:lnTo>
                  <a:pt x="15725" y="41020"/>
                </a:lnTo>
                <a:lnTo>
                  <a:pt x="9767" y="17779"/>
                </a:lnTo>
                <a:lnTo>
                  <a:pt x="9886" y="12572"/>
                </a:lnTo>
                <a:lnTo>
                  <a:pt x="12850" y="2412"/>
                </a:lnTo>
                <a:lnTo>
                  <a:pt x="13008" y="215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25377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578" y="0"/>
                </a:moveTo>
                <a:lnTo>
                  <a:pt x="7463" y="309"/>
                </a:lnTo>
                <a:lnTo>
                  <a:pt x="7382" y="629"/>
                </a:lnTo>
                <a:lnTo>
                  <a:pt x="6911" y="1523"/>
                </a:lnTo>
                <a:lnTo>
                  <a:pt x="4162" y="3126"/>
                </a:lnTo>
                <a:lnTo>
                  <a:pt x="3099" y="3126"/>
                </a:lnTo>
                <a:lnTo>
                  <a:pt x="3300" y="3481"/>
                </a:lnTo>
                <a:lnTo>
                  <a:pt x="3530" y="4145"/>
                </a:lnTo>
                <a:lnTo>
                  <a:pt x="3645" y="4890"/>
                </a:lnTo>
                <a:lnTo>
                  <a:pt x="4599" y="4810"/>
                </a:lnTo>
                <a:lnTo>
                  <a:pt x="6970" y="3126"/>
                </a:lnTo>
                <a:lnTo>
                  <a:pt x="3495" y="3126"/>
                </a:lnTo>
                <a:lnTo>
                  <a:pt x="3056" y="3051"/>
                </a:lnTo>
                <a:lnTo>
                  <a:pt x="7017" y="3051"/>
                </a:lnTo>
                <a:lnTo>
                  <a:pt x="7259" y="2622"/>
                </a:lnTo>
                <a:lnTo>
                  <a:pt x="7509" y="2072"/>
                </a:lnTo>
                <a:lnTo>
                  <a:pt x="7624" y="1213"/>
                </a:lnTo>
                <a:lnTo>
                  <a:pt x="7578" y="0"/>
                </a:lnTo>
                <a:close/>
              </a:path>
              <a:path w="7620" h="5080">
                <a:moveTo>
                  <a:pt x="634" y="1313"/>
                </a:moveTo>
                <a:lnTo>
                  <a:pt x="3056" y="3051"/>
                </a:lnTo>
                <a:lnTo>
                  <a:pt x="2748" y="2588"/>
                </a:lnTo>
                <a:lnTo>
                  <a:pt x="634" y="1313"/>
                </a:lnTo>
                <a:close/>
              </a:path>
              <a:path w="7620" h="5080">
                <a:moveTo>
                  <a:pt x="68" y="0"/>
                </a:moveTo>
                <a:lnTo>
                  <a:pt x="0" y="1213"/>
                </a:lnTo>
                <a:lnTo>
                  <a:pt x="344" y="1248"/>
                </a:lnTo>
                <a:lnTo>
                  <a:pt x="634" y="1313"/>
                </a:lnTo>
                <a:lnTo>
                  <a:pt x="264" y="629"/>
                </a:lnTo>
                <a:lnTo>
                  <a:pt x="149" y="309"/>
                </a:lnTo>
                <a:lnTo>
                  <a:pt x="6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8535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14581" y="0"/>
                </a:moveTo>
                <a:lnTo>
                  <a:pt x="19505" y="17017"/>
                </a:lnTo>
                <a:lnTo>
                  <a:pt x="19383" y="19430"/>
                </a:lnTo>
                <a:lnTo>
                  <a:pt x="3172" y="60832"/>
                </a:lnTo>
                <a:lnTo>
                  <a:pt x="0" y="65658"/>
                </a:lnTo>
                <a:lnTo>
                  <a:pt x="816" y="65277"/>
                </a:lnTo>
                <a:lnTo>
                  <a:pt x="2943" y="63753"/>
                </a:lnTo>
                <a:lnTo>
                  <a:pt x="3104" y="63118"/>
                </a:lnTo>
                <a:lnTo>
                  <a:pt x="3576" y="62229"/>
                </a:lnTo>
                <a:lnTo>
                  <a:pt x="4001" y="61721"/>
                </a:lnTo>
                <a:lnTo>
                  <a:pt x="4519" y="61213"/>
                </a:lnTo>
                <a:lnTo>
                  <a:pt x="5381" y="60832"/>
                </a:lnTo>
                <a:lnTo>
                  <a:pt x="6370" y="60578"/>
                </a:lnTo>
                <a:lnTo>
                  <a:pt x="6842" y="60578"/>
                </a:lnTo>
                <a:lnTo>
                  <a:pt x="6937" y="59308"/>
                </a:lnTo>
                <a:lnTo>
                  <a:pt x="10648" y="54355"/>
                </a:lnTo>
                <a:lnTo>
                  <a:pt x="11168" y="54355"/>
                </a:lnTo>
                <a:lnTo>
                  <a:pt x="11071" y="53974"/>
                </a:lnTo>
                <a:lnTo>
                  <a:pt x="14857" y="47370"/>
                </a:lnTo>
                <a:lnTo>
                  <a:pt x="14972" y="43560"/>
                </a:lnTo>
                <a:lnTo>
                  <a:pt x="17410" y="41020"/>
                </a:lnTo>
                <a:lnTo>
                  <a:pt x="17214" y="40639"/>
                </a:lnTo>
                <a:lnTo>
                  <a:pt x="17053" y="40131"/>
                </a:lnTo>
                <a:lnTo>
                  <a:pt x="17053" y="36321"/>
                </a:lnTo>
                <a:lnTo>
                  <a:pt x="17410" y="35432"/>
                </a:lnTo>
                <a:lnTo>
                  <a:pt x="18157" y="34416"/>
                </a:lnTo>
                <a:lnTo>
                  <a:pt x="18399" y="34162"/>
                </a:lnTo>
                <a:lnTo>
                  <a:pt x="18905" y="33908"/>
                </a:lnTo>
                <a:lnTo>
                  <a:pt x="19457" y="33527"/>
                </a:lnTo>
                <a:lnTo>
                  <a:pt x="19767" y="33527"/>
                </a:lnTo>
                <a:lnTo>
                  <a:pt x="19442" y="32892"/>
                </a:lnTo>
                <a:lnTo>
                  <a:pt x="19344" y="32638"/>
                </a:lnTo>
                <a:lnTo>
                  <a:pt x="19248" y="32257"/>
                </a:lnTo>
                <a:lnTo>
                  <a:pt x="19256" y="28447"/>
                </a:lnTo>
                <a:lnTo>
                  <a:pt x="19457" y="27812"/>
                </a:lnTo>
                <a:lnTo>
                  <a:pt x="19733" y="27304"/>
                </a:lnTo>
                <a:lnTo>
                  <a:pt x="20043" y="26923"/>
                </a:lnTo>
                <a:lnTo>
                  <a:pt x="20400" y="26415"/>
                </a:lnTo>
                <a:lnTo>
                  <a:pt x="21308" y="25907"/>
                </a:lnTo>
                <a:lnTo>
                  <a:pt x="21067" y="25399"/>
                </a:lnTo>
                <a:lnTo>
                  <a:pt x="20906" y="24891"/>
                </a:lnTo>
                <a:lnTo>
                  <a:pt x="21895" y="19177"/>
                </a:lnTo>
                <a:lnTo>
                  <a:pt x="22205" y="18796"/>
                </a:lnTo>
                <a:lnTo>
                  <a:pt x="20161" y="15748"/>
                </a:lnTo>
                <a:lnTo>
                  <a:pt x="20239" y="12446"/>
                </a:lnTo>
                <a:lnTo>
                  <a:pt x="20595" y="11557"/>
                </a:lnTo>
                <a:lnTo>
                  <a:pt x="20756" y="11303"/>
                </a:lnTo>
                <a:lnTo>
                  <a:pt x="20952" y="11049"/>
                </a:lnTo>
                <a:lnTo>
                  <a:pt x="20400" y="10541"/>
                </a:lnTo>
                <a:lnTo>
                  <a:pt x="19491" y="9525"/>
                </a:lnTo>
                <a:lnTo>
                  <a:pt x="19079" y="8636"/>
                </a:lnTo>
                <a:lnTo>
                  <a:pt x="18990" y="8382"/>
                </a:lnTo>
                <a:lnTo>
                  <a:pt x="18870" y="7874"/>
                </a:lnTo>
                <a:lnTo>
                  <a:pt x="18951" y="4445"/>
                </a:lnTo>
                <a:lnTo>
                  <a:pt x="19376" y="3556"/>
                </a:lnTo>
                <a:lnTo>
                  <a:pt x="19848" y="3048"/>
                </a:lnTo>
                <a:lnTo>
                  <a:pt x="20434" y="2540"/>
                </a:lnTo>
                <a:lnTo>
                  <a:pt x="21504" y="2159"/>
                </a:lnTo>
                <a:lnTo>
                  <a:pt x="25223" y="2159"/>
                </a:lnTo>
                <a:lnTo>
                  <a:pt x="24137" y="1905"/>
                </a:lnTo>
                <a:lnTo>
                  <a:pt x="21182" y="1143"/>
                </a:lnTo>
                <a:lnTo>
                  <a:pt x="18008" y="635"/>
                </a:lnTo>
                <a:lnTo>
                  <a:pt x="16306" y="254"/>
                </a:lnTo>
                <a:lnTo>
                  <a:pt x="14581" y="0"/>
                </a:lnTo>
                <a:close/>
              </a:path>
              <a:path w="29845" h="66039">
                <a:moveTo>
                  <a:pt x="25223" y="2159"/>
                </a:moveTo>
                <a:lnTo>
                  <a:pt x="22677" y="2159"/>
                </a:lnTo>
                <a:lnTo>
                  <a:pt x="23815" y="2540"/>
                </a:lnTo>
                <a:lnTo>
                  <a:pt x="24528" y="2921"/>
                </a:lnTo>
                <a:lnTo>
                  <a:pt x="26732" y="8890"/>
                </a:lnTo>
                <a:lnTo>
                  <a:pt x="26607" y="9525"/>
                </a:lnTo>
                <a:lnTo>
                  <a:pt x="26414" y="10033"/>
                </a:lnTo>
                <a:lnTo>
                  <a:pt x="26253" y="10287"/>
                </a:lnTo>
                <a:lnTo>
                  <a:pt x="26575" y="10541"/>
                </a:lnTo>
                <a:lnTo>
                  <a:pt x="27162" y="11303"/>
                </a:lnTo>
                <a:lnTo>
                  <a:pt x="27553" y="12065"/>
                </a:lnTo>
                <a:lnTo>
                  <a:pt x="27648" y="12446"/>
                </a:lnTo>
                <a:lnTo>
                  <a:pt x="27696" y="14351"/>
                </a:lnTo>
                <a:lnTo>
                  <a:pt x="27679" y="16129"/>
                </a:lnTo>
                <a:lnTo>
                  <a:pt x="26334" y="18415"/>
                </a:lnTo>
                <a:lnTo>
                  <a:pt x="27162" y="19050"/>
                </a:lnTo>
                <a:lnTo>
                  <a:pt x="27518" y="19431"/>
                </a:lnTo>
                <a:lnTo>
                  <a:pt x="28070" y="20320"/>
                </a:lnTo>
                <a:lnTo>
                  <a:pt x="28266" y="20955"/>
                </a:lnTo>
                <a:lnTo>
                  <a:pt x="28386" y="24384"/>
                </a:lnTo>
                <a:lnTo>
                  <a:pt x="28070" y="25527"/>
                </a:lnTo>
                <a:lnTo>
                  <a:pt x="27518" y="26416"/>
                </a:lnTo>
                <a:lnTo>
                  <a:pt x="26725" y="27178"/>
                </a:lnTo>
                <a:lnTo>
                  <a:pt x="26253" y="27432"/>
                </a:lnTo>
                <a:lnTo>
                  <a:pt x="26495" y="27940"/>
                </a:lnTo>
                <a:lnTo>
                  <a:pt x="26656" y="28448"/>
                </a:lnTo>
                <a:lnTo>
                  <a:pt x="26705" y="32131"/>
                </a:lnTo>
                <a:lnTo>
                  <a:pt x="26460" y="32893"/>
                </a:lnTo>
                <a:lnTo>
                  <a:pt x="26184" y="33401"/>
                </a:lnTo>
                <a:lnTo>
                  <a:pt x="25586" y="34163"/>
                </a:lnTo>
                <a:lnTo>
                  <a:pt x="25356" y="34417"/>
                </a:lnTo>
                <a:lnTo>
                  <a:pt x="25080" y="34544"/>
                </a:lnTo>
                <a:lnTo>
                  <a:pt x="24563" y="34924"/>
                </a:lnTo>
                <a:lnTo>
                  <a:pt x="23976" y="35178"/>
                </a:lnTo>
                <a:lnTo>
                  <a:pt x="24137" y="35432"/>
                </a:lnTo>
                <a:lnTo>
                  <a:pt x="24367" y="35940"/>
                </a:lnTo>
                <a:lnTo>
                  <a:pt x="24488" y="36321"/>
                </a:lnTo>
                <a:lnTo>
                  <a:pt x="24528" y="40131"/>
                </a:lnTo>
                <a:lnTo>
                  <a:pt x="24413" y="40385"/>
                </a:lnTo>
                <a:lnTo>
                  <a:pt x="24333" y="40766"/>
                </a:lnTo>
                <a:lnTo>
                  <a:pt x="24218" y="41020"/>
                </a:lnTo>
                <a:lnTo>
                  <a:pt x="23700" y="41782"/>
                </a:lnTo>
                <a:lnTo>
                  <a:pt x="23309" y="42163"/>
                </a:lnTo>
                <a:lnTo>
                  <a:pt x="23079" y="42417"/>
                </a:lnTo>
                <a:lnTo>
                  <a:pt x="22010" y="42925"/>
                </a:lnTo>
                <a:lnTo>
                  <a:pt x="22205" y="43306"/>
                </a:lnTo>
                <a:lnTo>
                  <a:pt x="22266" y="43560"/>
                </a:lnTo>
                <a:lnTo>
                  <a:pt x="22366" y="47370"/>
                </a:lnTo>
                <a:lnTo>
                  <a:pt x="22286" y="47751"/>
                </a:lnTo>
                <a:lnTo>
                  <a:pt x="22171" y="48132"/>
                </a:lnTo>
                <a:lnTo>
                  <a:pt x="18594" y="50672"/>
                </a:lnTo>
                <a:lnTo>
                  <a:pt x="18556" y="54101"/>
                </a:lnTo>
                <a:lnTo>
                  <a:pt x="15605" y="57149"/>
                </a:lnTo>
                <a:lnTo>
                  <a:pt x="14305" y="57149"/>
                </a:lnTo>
                <a:lnTo>
                  <a:pt x="14386" y="61086"/>
                </a:lnTo>
                <a:lnTo>
                  <a:pt x="29181" y="23749"/>
                </a:lnTo>
                <a:lnTo>
                  <a:pt x="29308" y="21971"/>
                </a:lnTo>
                <a:lnTo>
                  <a:pt x="29204" y="14859"/>
                </a:lnTo>
                <a:lnTo>
                  <a:pt x="26851" y="2540"/>
                </a:lnTo>
                <a:lnTo>
                  <a:pt x="25223" y="2159"/>
                </a:lnTo>
                <a:close/>
              </a:path>
              <a:path w="29845" h="66039">
                <a:moveTo>
                  <a:pt x="6937" y="59308"/>
                </a:moveTo>
                <a:lnTo>
                  <a:pt x="7037" y="59816"/>
                </a:lnTo>
                <a:lnTo>
                  <a:pt x="7233" y="60197"/>
                </a:lnTo>
                <a:lnTo>
                  <a:pt x="7072" y="59816"/>
                </a:lnTo>
                <a:lnTo>
                  <a:pt x="6957" y="59435"/>
                </a:lnTo>
                <a:close/>
              </a:path>
              <a:path w="29845" h="66039">
                <a:moveTo>
                  <a:pt x="11168" y="54355"/>
                </a:moveTo>
                <a:lnTo>
                  <a:pt x="10924" y="54355"/>
                </a:lnTo>
                <a:lnTo>
                  <a:pt x="11200" y="54482"/>
                </a:lnTo>
                <a:close/>
              </a:path>
              <a:path w="29845" h="66039">
                <a:moveTo>
                  <a:pt x="11543" y="53510"/>
                </a:moveTo>
                <a:lnTo>
                  <a:pt x="12028" y="54228"/>
                </a:lnTo>
                <a:lnTo>
                  <a:pt x="12258" y="54355"/>
                </a:lnTo>
                <a:lnTo>
                  <a:pt x="11982" y="54101"/>
                </a:lnTo>
                <a:lnTo>
                  <a:pt x="11543" y="53510"/>
                </a:lnTo>
                <a:close/>
              </a:path>
              <a:path w="29845" h="66039">
                <a:moveTo>
                  <a:pt x="11332" y="53118"/>
                </a:moveTo>
                <a:lnTo>
                  <a:pt x="11481" y="53408"/>
                </a:lnTo>
                <a:lnTo>
                  <a:pt x="11332" y="53118"/>
                </a:lnTo>
                <a:close/>
              </a:path>
              <a:path w="29845" h="66039">
                <a:moveTo>
                  <a:pt x="11129" y="52323"/>
                </a:moveTo>
                <a:lnTo>
                  <a:pt x="11291" y="52986"/>
                </a:lnTo>
                <a:lnTo>
                  <a:pt x="11129" y="52323"/>
                </a:lnTo>
                <a:close/>
              </a:path>
              <a:path w="29845" h="66039">
                <a:moveTo>
                  <a:pt x="27696" y="14351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0204" y="142277"/>
            <a:ext cx="43815" cy="33655"/>
          </a:xfrm>
          <a:custGeom>
            <a:avLst/>
            <a:gdLst/>
            <a:ahLst/>
            <a:cxnLst/>
            <a:rect l="l" t="t" r="r" b="b"/>
            <a:pathLst>
              <a:path w="43815" h="33655">
                <a:moveTo>
                  <a:pt x="31063" y="22859"/>
                </a:moveTo>
                <a:lnTo>
                  <a:pt x="26383" y="27371"/>
                </a:lnTo>
                <a:lnTo>
                  <a:pt x="26891" y="28035"/>
                </a:lnTo>
                <a:lnTo>
                  <a:pt x="35387" y="33636"/>
                </a:lnTo>
                <a:lnTo>
                  <a:pt x="36376" y="33006"/>
                </a:lnTo>
                <a:lnTo>
                  <a:pt x="39826" y="29868"/>
                </a:lnTo>
                <a:lnTo>
                  <a:pt x="40228" y="29444"/>
                </a:lnTo>
                <a:lnTo>
                  <a:pt x="41289" y="27955"/>
                </a:lnTo>
                <a:lnTo>
                  <a:pt x="41838" y="27050"/>
                </a:lnTo>
                <a:lnTo>
                  <a:pt x="39400" y="26627"/>
                </a:lnTo>
                <a:lnTo>
                  <a:pt x="38733" y="26466"/>
                </a:lnTo>
                <a:lnTo>
                  <a:pt x="31730" y="23374"/>
                </a:lnTo>
                <a:lnTo>
                  <a:pt x="31063" y="22859"/>
                </a:lnTo>
                <a:close/>
              </a:path>
              <a:path w="43815" h="33655">
                <a:moveTo>
                  <a:pt x="41171" y="10960"/>
                </a:moveTo>
                <a:lnTo>
                  <a:pt x="29844" y="14372"/>
                </a:lnTo>
                <a:lnTo>
                  <a:pt x="30281" y="14957"/>
                </a:lnTo>
                <a:lnTo>
                  <a:pt x="31650" y="20832"/>
                </a:lnTo>
                <a:lnTo>
                  <a:pt x="34088" y="21061"/>
                </a:lnTo>
                <a:lnTo>
                  <a:pt x="43678" y="20041"/>
                </a:lnTo>
                <a:lnTo>
                  <a:pt x="43563" y="17694"/>
                </a:lnTo>
                <a:lnTo>
                  <a:pt x="43253" y="15976"/>
                </a:lnTo>
                <a:lnTo>
                  <a:pt x="43092" y="15380"/>
                </a:lnTo>
                <a:lnTo>
                  <a:pt x="42775" y="14372"/>
                </a:lnTo>
                <a:lnTo>
                  <a:pt x="42310" y="13158"/>
                </a:lnTo>
                <a:lnTo>
                  <a:pt x="41171" y="10960"/>
                </a:lnTo>
                <a:close/>
              </a:path>
              <a:path w="43815" h="33655">
                <a:moveTo>
                  <a:pt x="24853" y="274"/>
                </a:moveTo>
                <a:lnTo>
                  <a:pt x="22806" y="11040"/>
                </a:lnTo>
                <a:lnTo>
                  <a:pt x="24186" y="11154"/>
                </a:lnTo>
                <a:lnTo>
                  <a:pt x="24612" y="11280"/>
                </a:lnTo>
                <a:lnTo>
                  <a:pt x="29131" y="13582"/>
                </a:lnTo>
                <a:lnTo>
                  <a:pt x="30621" y="10960"/>
                </a:lnTo>
                <a:lnTo>
                  <a:pt x="31374" y="9791"/>
                </a:lnTo>
                <a:lnTo>
                  <a:pt x="33030" y="7478"/>
                </a:lnTo>
                <a:lnTo>
                  <a:pt x="33812" y="6459"/>
                </a:lnTo>
                <a:lnTo>
                  <a:pt x="35306" y="4695"/>
                </a:lnTo>
                <a:lnTo>
                  <a:pt x="34525" y="4145"/>
                </a:lnTo>
                <a:lnTo>
                  <a:pt x="25716" y="435"/>
                </a:lnTo>
                <a:lnTo>
                  <a:pt x="24853" y="274"/>
                </a:lnTo>
                <a:close/>
              </a:path>
              <a:path w="43815" h="33655">
                <a:moveTo>
                  <a:pt x="118" y="14212"/>
                </a:moveTo>
                <a:lnTo>
                  <a:pt x="0" y="18988"/>
                </a:lnTo>
                <a:lnTo>
                  <a:pt x="83" y="19618"/>
                </a:lnTo>
                <a:lnTo>
                  <a:pt x="229" y="20316"/>
                </a:lnTo>
                <a:lnTo>
                  <a:pt x="6373" y="24004"/>
                </a:lnTo>
                <a:lnTo>
                  <a:pt x="7155" y="23958"/>
                </a:lnTo>
                <a:lnTo>
                  <a:pt x="13722" y="22355"/>
                </a:lnTo>
                <a:lnTo>
                  <a:pt x="13526" y="21691"/>
                </a:lnTo>
                <a:lnTo>
                  <a:pt x="13365" y="21026"/>
                </a:lnTo>
                <a:lnTo>
                  <a:pt x="13244" y="20202"/>
                </a:lnTo>
                <a:lnTo>
                  <a:pt x="13333" y="18404"/>
                </a:lnTo>
                <a:lnTo>
                  <a:pt x="13424" y="17808"/>
                </a:lnTo>
                <a:lnTo>
                  <a:pt x="13572" y="17270"/>
                </a:lnTo>
                <a:lnTo>
                  <a:pt x="13768" y="16720"/>
                </a:lnTo>
                <a:lnTo>
                  <a:pt x="13998" y="16205"/>
                </a:lnTo>
                <a:lnTo>
                  <a:pt x="8501" y="16205"/>
                </a:lnTo>
                <a:lnTo>
                  <a:pt x="7477" y="16125"/>
                </a:lnTo>
                <a:lnTo>
                  <a:pt x="6534" y="16010"/>
                </a:lnTo>
                <a:lnTo>
                  <a:pt x="4637" y="15701"/>
                </a:lnTo>
                <a:lnTo>
                  <a:pt x="2164" y="14991"/>
                </a:lnTo>
                <a:lnTo>
                  <a:pt x="118" y="14212"/>
                </a:lnTo>
                <a:close/>
              </a:path>
              <a:path w="43815" h="33655">
                <a:moveTo>
                  <a:pt x="14550" y="15186"/>
                </a:moveTo>
                <a:lnTo>
                  <a:pt x="9478" y="16205"/>
                </a:lnTo>
                <a:lnTo>
                  <a:pt x="13998" y="16205"/>
                </a:lnTo>
                <a:lnTo>
                  <a:pt x="14550" y="15186"/>
                </a:lnTo>
                <a:close/>
              </a:path>
              <a:path w="43815" h="33655">
                <a:moveTo>
                  <a:pt x="17264" y="0"/>
                </a:moveTo>
                <a:lnTo>
                  <a:pt x="6879" y="3836"/>
                </a:lnTo>
                <a:lnTo>
                  <a:pt x="7431" y="5016"/>
                </a:lnTo>
                <a:lnTo>
                  <a:pt x="14791" y="14842"/>
                </a:lnTo>
                <a:lnTo>
                  <a:pt x="15102" y="14407"/>
                </a:lnTo>
                <a:lnTo>
                  <a:pt x="15458" y="14017"/>
                </a:lnTo>
                <a:lnTo>
                  <a:pt x="21783" y="11040"/>
                </a:lnTo>
                <a:lnTo>
                  <a:pt x="22369" y="11040"/>
                </a:lnTo>
                <a:lnTo>
                  <a:pt x="21392" y="9791"/>
                </a:lnTo>
                <a:lnTo>
                  <a:pt x="20529" y="8451"/>
                </a:lnTo>
                <a:lnTo>
                  <a:pt x="19736" y="7008"/>
                </a:lnTo>
                <a:lnTo>
                  <a:pt x="19425" y="6264"/>
                </a:lnTo>
                <a:lnTo>
                  <a:pt x="19069" y="5520"/>
                </a:lnTo>
                <a:lnTo>
                  <a:pt x="18420" y="3836"/>
                </a:lnTo>
                <a:lnTo>
                  <a:pt x="17533" y="1053"/>
                </a:lnTo>
                <a:lnTo>
                  <a:pt x="1726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6602" y="270191"/>
            <a:ext cx="9525" cy="20955"/>
          </a:xfrm>
          <a:custGeom>
            <a:avLst/>
            <a:gdLst/>
            <a:ahLst/>
            <a:cxnLst/>
            <a:rect l="l" t="t" r="r" b="b"/>
            <a:pathLst>
              <a:path w="9525" h="20954">
                <a:moveTo>
                  <a:pt x="1694" y="0"/>
                </a:moveTo>
                <a:lnTo>
                  <a:pt x="1223" y="939"/>
                </a:lnTo>
                <a:lnTo>
                  <a:pt x="717" y="2072"/>
                </a:lnTo>
                <a:lnTo>
                  <a:pt x="521" y="2656"/>
                </a:lnTo>
                <a:lnTo>
                  <a:pt x="280" y="3286"/>
                </a:lnTo>
                <a:lnTo>
                  <a:pt x="130" y="3836"/>
                </a:lnTo>
                <a:lnTo>
                  <a:pt x="50" y="4386"/>
                </a:lnTo>
                <a:lnTo>
                  <a:pt x="0" y="7833"/>
                </a:lnTo>
                <a:lnTo>
                  <a:pt x="212" y="9196"/>
                </a:lnTo>
                <a:lnTo>
                  <a:pt x="5823" y="20397"/>
                </a:lnTo>
                <a:lnTo>
                  <a:pt x="6099" y="20316"/>
                </a:lnTo>
                <a:lnTo>
                  <a:pt x="6340" y="20122"/>
                </a:lnTo>
                <a:lnTo>
                  <a:pt x="6570" y="19893"/>
                </a:lnTo>
                <a:lnTo>
                  <a:pt x="7203" y="18908"/>
                </a:lnTo>
                <a:lnTo>
                  <a:pt x="7594" y="18518"/>
                </a:lnTo>
                <a:lnTo>
                  <a:pt x="8307" y="17969"/>
                </a:lnTo>
                <a:lnTo>
                  <a:pt x="8456" y="17740"/>
                </a:lnTo>
                <a:lnTo>
                  <a:pt x="8663" y="17499"/>
                </a:lnTo>
                <a:lnTo>
                  <a:pt x="8928" y="16755"/>
                </a:lnTo>
                <a:lnTo>
                  <a:pt x="9089" y="16205"/>
                </a:lnTo>
                <a:lnTo>
                  <a:pt x="9330" y="14796"/>
                </a:lnTo>
                <a:lnTo>
                  <a:pt x="9250" y="12689"/>
                </a:lnTo>
                <a:lnTo>
                  <a:pt x="8778" y="11349"/>
                </a:lnTo>
                <a:lnTo>
                  <a:pt x="8341" y="10261"/>
                </a:lnTo>
                <a:lnTo>
                  <a:pt x="7721" y="9127"/>
                </a:lnTo>
                <a:lnTo>
                  <a:pt x="6260" y="6069"/>
                </a:lnTo>
                <a:lnTo>
                  <a:pt x="5593" y="4936"/>
                </a:lnTo>
                <a:lnTo>
                  <a:pt x="5202" y="4386"/>
                </a:lnTo>
                <a:lnTo>
                  <a:pt x="2913" y="1763"/>
                </a:lnTo>
                <a:lnTo>
                  <a:pt x="2051" y="584"/>
                </a:lnTo>
                <a:lnTo>
                  <a:pt x="169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34692" y="146549"/>
            <a:ext cx="34925" cy="25400"/>
          </a:xfrm>
          <a:custGeom>
            <a:avLst/>
            <a:gdLst/>
            <a:ahLst/>
            <a:cxnLst/>
            <a:rect l="l" t="t" r="r" b="b"/>
            <a:pathLst>
              <a:path w="34925" h="25400">
                <a:moveTo>
                  <a:pt x="25586" y="20271"/>
                </a:moveTo>
                <a:lnTo>
                  <a:pt x="24528" y="21450"/>
                </a:lnTo>
                <a:lnTo>
                  <a:pt x="24137" y="21759"/>
                </a:lnTo>
                <a:lnTo>
                  <a:pt x="24574" y="22229"/>
                </a:lnTo>
                <a:lnTo>
                  <a:pt x="28818" y="25092"/>
                </a:lnTo>
                <a:lnTo>
                  <a:pt x="30117" y="23718"/>
                </a:lnTo>
                <a:lnTo>
                  <a:pt x="29680" y="23523"/>
                </a:lnTo>
                <a:lnTo>
                  <a:pt x="28576" y="22859"/>
                </a:lnTo>
                <a:lnTo>
                  <a:pt x="27829" y="22355"/>
                </a:lnTo>
                <a:lnTo>
                  <a:pt x="26690" y="21450"/>
                </a:lnTo>
                <a:lnTo>
                  <a:pt x="26334" y="21061"/>
                </a:lnTo>
                <a:lnTo>
                  <a:pt x="25943" y="20706"/>
                </a:lnTo>
                <a:lnTo>
                  <a:pt x="25586" y="20271"/>
                </a:lnTo>
                <a:close/>
              </a:path>
              <a:path w="34925" h="25400">
                <a:moveTo>
                  <a:pt x="34084" y="10250"/>
                </a:moveTo>
                <a:lnTo>
                  <a:pt x="26541" y="12013"/>
                </a:lnTo>
                <a:lnTo>
                  <a:pt x="26805" y="12643"/>
                </a:lnTo>
                <a:lnTo>
                  <a:pt x="27012" y="13307"/>
                </a:lnTo>
                <a:lnTo>
                  <a:pt x="27136" y="13857"/>
                </a:lnTo>
                <a:lnTo>
                  <a:pt x="27242" y="14682"/>
                </a:lnTo>
                <a:lnTo>
                  <a:pt x="27955" y="14716"/>
                </a:lnTo>
                <a:lnTo>
                  <a:pt x="30037" y="14716"/>
                </a:lnTo>
                <a:lnTo>
                  <a:pt x="31290" y="14636"/>
                </a:lnTo>
                <a:lnTo>
                  <a:pt x="33303" y="14407"/>
                </a:lnTo>
                <a:lnTo>
                  <a:pt x="34475" y="14212"/>
                </a:lnTo>
                <a:lnTo>
                  <a:pt x="34441" y="13857"/>
                </a:lnTo>
                <a:lnTo>
                  <a:pt x="34084" y="12838"/>
                </a:lnTo>
                <a:lnTo>
                  <a:pt x="34084" y="10250"/>
                </a:lnTo>
                <a:close/>
              </a:path>
              <a:path w="34925" h="25400">
                <a:moveTo>
                  <a:pt x="24137" y="0"/>
                </a:moveTo>
                <a:lnTo>
                  <a:pt x="20170" y="7008"/>
                </a:lnTo>
                <a:lnTo>
                  <a:pt x="21469" y="7352"/>
                </a:lnTo>
                <a:lnTo>
                  <a:pt x="22642" y="7902"/>
                </a:lnTo>
                <a:lnTo>
                  <a:pt x="23390" y="8337"/>
                </a:lnTo>
                <a:lnTo>
                  <a:pt x="23624" y="7352"/>
                </a:lnTo>
                <a:lnTo>
                  <a:pt x="23827" y="6688"/>
                </a:lnTo>
                <a:lnTo>
                  <a:pt x="26805" y="1282"/>
                </a:lnTo>
                <a:lnTo>
                  <a:pt x="26265" y="778"/>
                </a:lnTo>
                <a:lnTo>
                  <a:pt x="25552" y="343"/>
                </a:lnTo>
                <a:lnTo>
                  <a:pt x="25241" y="229"/>
                </a:lnTo>
                <a:lnTo>
                  <a:pt x="24137" y="0"/>
                </a:lnTo>
                <a:close/>
              </a:path>
              <a:path w="34925" h="25400">
                <a:moveTo>
                  <a:pt x="10257" y="309"/>
                </a:moveTo>
                <a:lnTo>
                  <a:pt x="7463" y="2027"/>
                </a:lnTo>
                <a:lnTo>
                  <a:pt x="7883" y="2966"/>
                </a:lnTo>
                <a:lnTo>
                  <a:pt x="11867" y="8921"/>
                </a:lnTo>
                <a:lnTo>
                  <a:pt x="12534" y="8417"/>
                </a:lnTo>
                <a:lnTo>
                  <a:pt x="13247" y="7982"/>
                </a:lnTo>
                <a:lnTo>
                  <a:pt x="13995" y="7593"/>
                </a:lnTo>
                <a:lnTo>
                  <a:pt x="14777" y="7272"/>
                </a:lnTo>
                <a:lnTo>
                  <a:pt x="13558" y="5989"/>
                </a:lnTo>
                <a:lnTo>
                  <a:pt x="13006" y="5325"/>
                </a:lnTo>
                <a:lnTo>
                  <a:pt x="12109" y="4111"/>
                </a:lnTo>
                <a:lnTo>
                  <a:pt x="11382" y="2851"/>
                </a:lnTo>
                <a:lnTo>
                  <a:pt x="10729" y="1603"/>
                </a:lnTo>
                <a:lnTo>
                  <a:pt x="10257" y="309"/>
                </a:lnTo>
                <a:close/>
              </a:path>
              <a:path w="34925" h="25400">
                <a:moveTo>
                  <a:pt x="195" y="14052"/>
                </a:moveTo>
                <a:lnTo>
                  <a:pt x="121" y="14281"/>
                </a:lnTo>
                <a:lnTo>
                  <a:pt x="0" y="16319"/>
                </a:lnTo>
                <a:lnTo>
                  <a:pt x="310" y="17110"/>
                </a:lnTo>
                <a:lnTo>
                  <a:pt x="1448" y="17144"/>
                </a:lnTo>
                <a:lnTo>
                  <a:pt x="2587" y="17144"/>
                </a:lnTo>
                <a:lnTo>
                  <a:pt x="4910" y="16984"/>
                </a:lnTo>
                <a:lnTo>
                  <a:pt x="7980" y="16640"/>
                </a:lnTo>
                <a:lnTo>
                  <a:pt x="8843" y="16480"/>
                </a:lnTo>
                <a:lnTo>
                  <a:pt x="8794" y="14361"/>
                </a:lnTo>
                <a:lnTo>
                  <a:pt x="2667" y="14361"/>
                </a:lnTo>
                <a:lnTo>
                  <a:pt x="1609" y="14281"/>
                </a:lnTo>
                <a:lnTo>
                  <a:pt x="195" y="14052"/>
                </a:lnTo>
                <a:close/>
              </a:path>
              <a:path w="34925" h="25400">
                <a:moveTo>
                  <a:pt x="8923" y="13697"/>
                </a:moveTo>
                <a:lnTo>
                  <a:pt x="7072" y="14086"/>
                </a:lnTo>
                <a:lnTo>
                  <a:pt x="6244" y="14212"/>
                </a:lnTo>
                <a:lnTo>
                  <a:pt x="5427" y="14281"/>
                </a:lnTo>
                <a:lnTo>
                  <a:pt x="3932" y="14361"/>
                </a:lnTo>
                <a:lnTo>
                  <a:pt x="8794" y="14361"/>
                </a:lnTo>
                <a:lnTo>
                  <a:pt x="8923" y="1369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06817" y="424296"/>
            <a:ext cx="45085" cy="78740"/>
          </a:xfrm>
          <a:custGeom>
            <a:avLst/>
            <a:gdLst/>
            <a:ahLst/>
            <a:cxnLst/>
            <a:rect l="l" t="t" r="r" b="b"/>
            <a:pathLst>
              <a:path w="45084" h="78740">
                <a:moveTo>
                  <a:pt x="33808" y="0"/>
                </a:moveTo>
                <a:lnTo>
                  <a:pt x="29013" y="1259"/>
                </a:lnTo>
                <a:lnTo>
                  <a:pt x="28105" y="1603"/>
                </a:lnTo>
                <a:lnTo>
                  <a:pt x="26690" y="2072"/>
                </a:lnTo>
                <a:lnTo>
                  <a:pt x="25276" y="2313"/>
                </a:lnTo>
                <a:lnTo>
                  <a:pt x="22286" y="2542"/>
                </a:lnTo>
                <a:lnTo>
                  <a:pt x="21343" y="2668"/>
                </a:lnTo>
                <a:lnTo>
                  <a:pt x="18912" y="5840"/>
                </a:lnTo>
                <a:lnTo>
                  <a:pt x="19146" y="7833"/>
                </a:lnTo>
                <a:lnTo>
                  <a:pt x="19126" y="11830"/>
                </a:lnTo>
                <a:lnTo>
                  <a:pt x="33027" y="39935"/>
                </a:lnTo>
                <a:lnTo>
                  <a:pt x="33923" y="40954"/>
                </a:lnTo>
                <a:lnTo>
                  <a:pt x="34360" y="41618"/>
                </a:lnTo>
                <a:lnTo>
                  <a:pt x="34280" y="42408"/>
                </a:lnTo>
                <a:lnTo>
                  <a:pt x="34084" y="42958"/>
                </a:lnTo>
                <a:lnTo>
                  <a:pt x="14501" y="70009"/>
                </a:lnTo>
                <a:lnTo>
                  <a:pt x="13604" y="70169"/>
                </a:lnTo>
                <a:lnTo>
                  <a:pt x="13167" y="70284"/>
                </a:lnTo>
                <a:lnTo>
                  <a:pt x="11396" y="71063"/>
                </a:lnTo>
                <a:lnTo>
                  <a:pt x="9625" y="72002"/>
                </a:lnTo>
                <a:lnTo>
                  <a:pt x="8762" y="72517"/>
                </a:lnTo>
                <a:lnTo>
                  <a:pt x="7865" y="72987"/>
                </a:lnTo>
                <a:lnTo>
                  <a:pt x="6034" y="73846"/>
                </a:lnTo>
                <a:lnTo>
                  <a:pt x="3139" y="74899"/>
                </a:lnTo>
                <a:lnTo>
                  <a:pt x="2437" y="75174"/>
                </a:lnTo>
                <a:lnTo>
                  <a:pt x="1728" y="75529"/>
                </a:lnTo>
                <a:lnTo>
                  <a:pt x="1218" y="75758"/>
                </a:lnTo>
                <a:lnTo>
                  <a:pt x="701" y="76079"/>
                </a:lnTo>
                <a:lnTo>
                  <a:pt x="269" y="76434"/>
                </a:lnTo>
                <a:lnTo>
                  <a:pt x="34" y="76697"/>
                </a:lnTo>
                <a:lnTo>
                  <a:pt x="0" y="77568"/>
                </a:lnTo>
                <a:lnTo>
                  <a:pt x="114" y="77717"/>
                </a:lnTo>
                <a:lnTo>
                  <a:pt x="551" y="78072"/>
                </a:lnTo>
                <a:lnTo>
                  <a:pt x="862" y="78232"/>
                </a:lnTo>
                <a:lnTo>
                  <a:pt x="1690" y="78587"/>
                </a:lnTo>
                <a:lnTo>
                  <a:pt x="2552" y="78701"/>
                </a:lnTo>
                <a:lnTo>
                  <a:pt x="3300" y="78587"/>
                </a:lnTo>
                <a:lnTo>
                  <a:pt x="3656" y="78461"/>
                </a:lnTo>
                <a:lnTo>
                  <a:pt x="4397" y="78072"/>
                </a:lnTo>
                <a:lnTo>
                  <a:pt x="5025" y="77682"/>
                </a:lnTo>
                <a:lnTo>
                  <a:pt x="6129" y="76903"/>
                </a:lnTo>
                <a:lnTo>
                  <a:pt x="7096" y="76388"/>
                </a:lnTo>
                <a:lnTo>
                  <a:pt x="7463" y="76228"/>
                </a:lnTo>
                <a:lnTo>
                  <a:pt x="8613" y="75838"/>
                </a:lnTo>
                <a:lnTo>
                  <a:pt x="9786" y="75529"/>
                </a:lnTo>
                <a:lnTo>
                  <a:pt x="12339" y="74979"/>
                </a:lnTo>
                <a:lnTo>
                  <a:pt x="13638" y="74670"/>
                </a:lnTo>
                <a:lnTo>
                  <a:pt x="18755" y="71452"/>
                </a:lnTo>
                <a:lnTo>
                  <a:pt x="19146" y="70834"/>
                </a:lnTo>
                <a:lnTo>
                  <a:pt x="19723" y="70169"/>
                </a:lnTo>
                <a:lnTo>
                  <a:pt x="20250" y="69654"/>
                </a:lnTo>
                <a:lnTo>
                  <a:pt x="22136" y="68016"/>
                </a:lnTo>
                <a:lnTo>
                  <a:pt x="22723" y="67467"/>
                </a:lnTo>
                <a:lnTo>
                  <a:pt x="25241" y="63355"/>
                </a:lnTo>
                <a:lnTo>
                  <a:pt x="25828" y="62221"/>
                </a:lnTo>
                <a:lnTo>
                  <a:pt x="34441" y="52509"/>
                </a:lnTo>
                <a:lnTo>
                  <a:pt x="35418" y="51376"/>
                </a:lnTo>
                <a:lnTo>
                  <a:pt x="36752" y="49761"/>
                </a:lnTo>
                <a:lnTo>
                  <a:pt x="37971" y="48123"/>
                </a:lnTo>
                <a:lnTo>
                  <a:pt x="39156" y="46474"/>
                </a:lnTo>
                <a:lnTo>
                  <a:pt x="40340" y="44871"/>
                </a:lnTo>
                <a:lnTo>
                  <a:pt x="41479" y="43267"/>
                </a:lnTo>
                <a:lnTo>
                  <a:pt x="43169" y="41114"/>
                </a:lnTo>
                <a:lnTo>
                  <a:pt x="44342" y="39786"/>
                </a:lnTo>
                <a:lnTo>
                  <a:pt x="44940" y="39190"/>
                </a:lnTo>
                <a:lnTo>
                  <a:pt x="44940" y="38721"/>
                </a:lnTo>
                <a:lnTo>
                  <a:pt x="44779" y="38331"/>
                </a:lnTo>
                <a:lnTo>
                  <a:pt x="44584" y="37942"/>
                </a:lnTo>
                <a:lnTo>
                  <a:pt x="43836" y="36762"/>
                </a:lnTo>
                <a:lnTo>
                  <a:pt x="42778" y="35354"/>
                </a:lnTo>
                <a:lnTo>
                  <a:pt x="41755" y="33796"/>
                </a:lnTo>
                <a:lnTo>
                  <a:pt x="37465" y="14762"/>
                </a:lnTo>
                <a:lnTo>
                  <a:pt x="37875" y="11475"/>
                </a:lnTo>
                <a:lnTo>
                  <a:pt x="38098" y="9986"/>
                </a:lnTo>
                <a:lnTo>
                  <a:pt x="38799" y="5840"/>
                </a:lnTo>
                <a:lnTo>
                  <a:pt x="38926" y="5291"/>
                </a:lnTo>
                <a:lnTo>
                  <a:pt x="38880" y="4111"/>
                </a:lnTo>
                <a:lnTo>
                  <a:pt x="38684" y="3756"/>
                </a:lnTo>
                <a:lnTo>
                  <a:pt x="37902" y="2977"/>
                </a:lnTo>
                <a:lnTo>
                  <a:pt x="37511" y="2668"/>
                </a:lnTo>
                <a:lnTo>
                  <a:pt x="36913" y="2072"/>
                </a:lnTo>
                <a:lnTo>
                  <a:pt x="34280" y="45"/>
                </a:lnTo>
                <a:lnTo>
                  <a:pt x="33808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20040" y="325277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6416" y="0"/>
                </a:moveTo>
                <a:lnTo>
                  <a:pt x="0" y="4031"/>
                </a:lnTo>
                <a:lnTo>
                  <a:pt x="160" y="4546"/>
                </a:lnTo>
                <a:lnTo>
                  <a:pt x="2759" y="6653"/>
                </a:lnTo>
                <a:lnTo>
                  <a:pt x="3150" y="6619"/>
                </a:lnTo>
                <a:lnTo>
                  <a:pt x="7555" y="1878"/>
                </a:lnTo>
                <a:lnTo>
                  <a:pt x="7555" y="629"/>
                </a:lnTo>
                <a:lnTo>
                  <a:pt x="7394" y="435"/>
                </a:lnTo>
                <a:lnTo>
                  <a:pt x="7037" y="160"/>
                </a:lnTo>
                <a:lnTo>
                  <a:pt x="6842" y="80"/>
                </a:lnTo>
                <a:lnTo>
                  <a:pt x="6416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6199" y="244663"/>
            <a:ext cx="40005" cy="46355"/>
          </a:xfrm>
          <a:custGeom>
            <a:avLst/>
            <a:gdLst/>
            <a:ahLst/>
            <a:cxnLst/>
            <a:rect l="l" t="t" r="r" b="b"/>
            <a:pathLst>
              <a:path w="40004" h="46354">
                <a:moveTo>
                  <a:pt x="12492" y="13113"/>
                </a:moveTo>
                <a:lnTo>
                  <a:pt x="11192" y="14212"/>
                </a:lnTo>
                <a:lnTo>
                  <a:pt x="10847" y="14212"/>
                </a:lnTo>
                <a:lnTo>
                  <a:pt x="8685" y="25962"/>
                </a:lnTo>
                <a:lnTo>
                  <a:pt x="8524" y="26902"/>
                </a:lnTo>
                <a:lnTo>
                  <a:pt x="5776" y="33979"/>
                </a:lnTo>
                <a:lnTo>
                  <a:pt x="5304" y="34804"/>
                </a:lnTo>
                <a:lnTo>
                  <a:pt x="4787" y="35628"/>
                </a:lnTo>
                <a:lnTo>
                  <a:pt x="4235" y="36453"/>
                </a:lnTo>
                <a:lnTo>
                  <a:pt x="3729" y="37312"/>
                </a:lnTo>
                <a:lnTo>
                  <a:pt x="3292" y="38171"/>
                </a:lnTo>
                <a:lnTo>
                  <a:pt x="2357" y="40129"/>
                </a:lnTo>
                <a:lnTo>
                  <a:pt x="2038" y="40839"/>
                </a:lnTo>
                <a:lnTo>
                  <a:pt x="302" y="43496"/>
                </a:lnTo>
                <a:lnTo>
                  <a:pt x="64" y="44046"/>
                </a:lnTo>
                <a:lnTo>
                  <a:pt x="0" y="45145"/>
                </a:lnTo>
                <a:lnTo>
                  <a:pt x="544" y="45649"/>
                </a:lnTo>
                <a:lnTo>
                  <a:pt x="854" y="45810"/>
                </a:lnTo>
                <a:lnTo>
                  <a:pt x="1130" y="45924"/>
                </a:lnTo>
                <a:lnTo>
                  <a:pt x="1762" y="46085"/>
                </a:lnTo>
                <a:lnTo>
                  <a:pt x="2429" y="46165"/>
                </a:lnTo>
                <a:lnTo>
                  <a:pt x="3809" y="46119"/>
                </a:lnTo>
                <a:lnTo>
                  <a:pt x="5143" y="46039"/>
                </a:lnTo>
                <a:lnTo>
                  <a:pt x="5339" y="45970"/>
                </a:lnTo>
                <a:lnTo>
                  <a:pt x="5891" y="45569"/>
                </a:lnTo>
                <a:lnTo>
                  <a:pt x="6040" y="45420"/>
                </a:lnTo>
                <a:lnTo>
                  <a:pt x="6397" y="45226"/>
                </a:lnTo>
                <a:lnTo>
                  <a:pt x="6558" y="45180"/>
                </a:lnTo>
                <a:lnTo>
                  <a:pt x="6834" y="45180"/>
                </a:lnTo>
                <a:lnTo>
                  <a:pt x="7144" y="45145"/>
                </a:lnTo>
                <a:lnTo>
                  <a:pt x="10100" y="40129"/>
                </a:lnTo>
                <a:lnTo>
                  <a:pt x="10376" y="39270"/>
                </a:lnTo>
                <a:lnTo>
                  <a:pt x="18195" y="31082"/>
                </a:lnTo>
                <a:lnTo>
                  <a:pt x="19253" y="30543"/>
                </a:lnTo>
                <a:lnTo>
                  <a:pt x="19771" y="30188"/>
                </a:lnTo>
                <a:lnTo>
                  <a:pt x="20242" y="29833"/>
                </a:lnTo>
                <a:lnTo>
                  <a:pt x="20875" y="29204"/>
                </a:lnTo>
                <a:lnTo>
                  <a:pt x="15206" y="29204"/>
                </a:lnTo>
                <a:lnTo>
                  <a:pt x="16389" y="26902"/>
                </a:lnTo>
                <a:lnTo>
                  <a:pt x="24647" y="19423"/>
                </a:lnTo>
                <a:lnTo>
                  <a:pt x="25187" y="19102"/>
                </a:lnTo>
                <a:lnTo>
                  <a:pt x="26096" y="18713"/>
                </a:lnTo>
                <a:lnTo>
                  <a:pt x="13906" y="18713"/>
                </a:lnTo>
                <a:lnTo>
                  <a:pt x="13711" y="18404"/>
                </a:lnTo>
                <a:lnTo>
                  <a:pt x="13588" y="18049"/>
                </a:lnTo>
                <a:lnTo>
                  <a:pt x="13468" y="17304"/>
                </a:lnTo>
                <a:lnTo>
                  <a:pt x="13361" y="14911"/>
                </a:lnTo>
                <a:lnTo>
                  <a:pt x="13285" y="14212"/>
                </a:lnTo>
                <a:lnTo>
                  <a:pt x="13205" y="13903"/>
                </a:lnTo>
                <a:lnTo>
                  <a:pt x="13078" y="13548"/>
                </a:lnTo>
                <a:lnTo>
                  <a:pt x="12883" y="13227"/>
                </a:lnTo>
                <a:lnTo>
                  <a:pt x="12733" y="13158"/>
                </a:lnTo>
                <a:lnTo>
                  <a:pt x="12492" y="13113"/>
                </a:lnTo>
                <a:close/>
              </a:path>
              <a:path w="40004" h="46354">
                <a:moveTo>
                  <a:pt x="21415" y="26970"/>
                </a:moveTo>
                <a:lnTo>
                  <a:pt x="21105" y="27050"/>
                </a:lnTo>
                <a:lnTo>
                  <a:pt x="19414" y="28035"/>
                </a:lnTo>
                <a:lnTo>
                  <a:pt x="18828" y="28345"/>
                </a:lnTo>
                <a:lnTo>
                  <a:pt x="18356" y="28539"/>
                </a:lnTo>
                <a:lnTo>
                  <a:pt x="17954" y="28654"/>
                </a:lnTo>
                <a:lnTo>
                  <a:pt x="17138" y="28814"/>
                </a:lnTo>
                <a:lnTo>
                  <a:pt x="16701" y="28860"/>
                </a:lnTo>
                <a:lnTo>
                  <a:pt x="15206" y="29204"/>
                </a:lnTo>
                <a:lnTo>
                  <a:pt x="20875" y="29204"/>
                </a:lnTo>
                <a:lnTo>
                  <a:pt x="21266" y="28619"/>
                </a:lnTo>
                <a:lnTo>
                  <a:pt x="21530" y="28035"/>
                </a:lnTo>
                <a:lnTo>
                  <a:pt x="21415" y="26970"/>
                </a:lnTo>
                <a:close/>
              </a:path>
              <a:path w="40004" h="46354">
                <a:moveTo>
                  <a:pt x="34939" y="0"/>
                </a:moveTo>
                <a:lnTo>
                  <a:pt x="32697" y="0"/>
                </a:lnTo>
                <a:lnTo>
                  <a:pt x="32306" y="160"/>
                </a:lnTo>
                <a:lnTo>
                  <a:pt x="31949" y="355"/>
                </a:lnTo>
                <a:lnTo>
                  <a:pt x="31282" y="858"/>
                </a:lnTo>
                <a:lnTo>
                  <a:pt x="30811" y="1133"/>
                </a:lnTo>
                <a:lnTo>
                  <a:pt x="26487" y="7203"/>
                </a:lnTo>
                <a:lnTo>
                  <a:pt x="26015" y="8028"/>
                </a:lnTo>
                <a:lnTo>
                  <a:pt x="25590" y="8887"/>
                </a:lnTo>
                <a:lnTo>
                  <a:pt x="24591" y="10650"/>
                </a:lnTo>
                <a:lnTo>
                  <a:pt x="24014" y="11475"/>
                </a:lnTo>
                <a:lnTo>
                  <a:pt x="23146" y="12494"/>
                </a:lnTo>
                <a:lnTo>
                  <a:pt x="21806" y="14212"/>
                </a:lnTo>
                <a:lnTo>
                  <a:pt x="15171" y="18713"/>
                </a:lnTo>
                <a:lnTo>
                  <a:pt x="26096" y="18713"/>
                </a:lnTo>
                <a:lnTo>
                  <a:pt x="27034" y="18324"/>
                </a:lnTo>
                <a:lnTo>
                  <a:pt x="28695" y="17808"/>
                </a:lnTo>
                <a:lnTo>
                  <a:pt x="31052" y="17304"/>
                </a:lnTo>
                <a:lnTo>
                  <a:pt x="32271" y="17190"/>
                </a:lnTo>
                <a:lnTo>
                  <a:pt x="32973" y="16640"/>
                </a:lnTo>
                <a:lnTo>
                  <a:pt x="33720" y="16171"/>
                </a:lnTo>
                <a:lnTo>
                  <a:pt x="34514" y="15735"/>
                </a:lnTo>
                <a:lnTo>
                  <a:pt x="36123" y="14911"/>
                </a:lnTo>
                <a:lnTo>
                  <a:pt x="37653" y="13972"/>
                </a:lnTo>
                <a:lnTo>
                  <a:pt x="38366" y="13388"/>
                </a:lnTo>
                <a:lnTo>
                  <a:pt x="38722" y="12998"/>
                </a:lnTo>
                <a:lnTo>
                  <a:pt x="39033" y="12494"/>
                </a:lnTo>
                <a:lnTo>
                  <a:pt x="39324" y="11704"/>
                </a:lnTo>
                <a:lnTo>
                  <a:pt x="30339" y="11704"/>
                </a:lnTo>
                <a:lnTo>
                  <a:pt x="29994" y="11624"/>
                </a:lnTo>
                <a:lnTo>
                  <a:pt x="29718" y="11429"/>
                </a:lnTo>
                <a:lnTo>
                  <a:pt x="29442" y="11005"/>
                </a:lnTo>
                <a:lnTo>
                  <a:pt x="29316" y="9906"/>
                </a:lnTo>
                <a:lnTo>
                  <a:pt x="29477" y="9127"/>
                </a:lnTo>
                <a:lnTo>
                  <a:pt x="32271" y="3802"/>
                </a:lnTo>
                <a:lnTo>
                  <a:pt x="34939" y="0"/>
                </a:lnTo>
                <a:close/>
              </a:path>
              <a:path w="40004" h="46354">
                <a:moveTo>
                  <a:pt x="37457" y="11120"/>
                </a:moveTo>
                <a:lnTo>
                  <a:pt x="31443" y="11670"/>
                </a:lnTo>
                <a:lnTo>
                  <a:pt x="30972" y="11704"/>
                </a:lnTo>
                <a:lnTo>
                  <a:pt x="39324" y="11704"/>
                </a:lnTo>
                <a:lnTo>
                  <a:pt x="39458" y="11280"/>
                </a:lnTo>
                <a:lnTo>
                  <a:pt x="37457" y="1112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2391" y="236474"/>
            <a:ext cx="25400" cy="52069"/>
          </a:xfrm>
          <a:custGeom>
            <a:avLst/>
            <a:gdLst/>
            <a:ahLst/>
            <a:cxnLst/>
            <a:rect l="l" t="t" r="r" b="b"/>
            <a:pathLst>
              <a:path w="25400" h="52070">
                <a:moveTo>
                  <a:pt x="551" y="15357"/>
                </a:moveTo>
                <a:lnTo>
                  <a:pt x="0" y="15357"/>
                </a:lnTo>
                <a:lnTo>
                  <a:pt x="40" y="16606"/>
                </a:lnTo>
                <a:lnTo>
                  <a:pt x="160" y="19034"/>
                </a:lnTo>
                <a:lnTo>
                  <a:pt x="2909" y="27486"/>
                </a:lnTo>
                <a:lnTo>
                  <a:pt x="3461" y="28780"/>
                </a:lnTo>
                <a:lnTo>
                  <a:pt x="5138" y="39946"/>
                </a:lnTo>
                <a:lnTo>
                  <a:pt x="5019" y="41584"/>
                </a:lnTo>
                <a:lnTo>
                  <a:pt x="4760" y="43932"/>
                </a:lnTo>
                <a:lnTo>
                  <a:pt x="4519" y="45340"/>
                </a:lnTo>
                <a:lnTo>
                  <a:pt x="3967" y="48158"/>
                </a:lnTo>
                <a:lnTo>
                  <a:pt x="3852" y="48639"/>
                </a:lnTo>
                <a:lnTo>
                  <a:pt x="3817" y="51845"/>
                </a:lnTo>
                <a:lnTo>
                  <a:pt x="4404" y="51960"/>
                </a:lnTo>
                <a:lnTo>
                  <a:pt x="4990" y="52006"/>
                </a:lnTo>
                <a:lnTo>
                  <a:pt x="5542" y="52006"/>
                </a:lnTo>
                <a:lnTo>
                  <a:pt x="7313" y="51845"/>
                </a:lnTo>
                <a:lnTo>
                  <a:pt x="8486" y="51685"/>
                </a:lnTo>
                <a:lnTo>
                  <a:pt x="8808" y="51685"/>
                </a:lnTo>
                <a:lnTo>
                  <a:pt x="11120" y="46325"/>
                </a:lnTo>
                <a:lnTo>
                  <a:pt x="11327" y="44916"/>
                </a:lnTo>
                <a:lnTo>
                  <a:pt x="11557" y="41584"/>
                </a:lnTo>
                <a:lnTo>
                  <a:pt x="11672" y="38297"/>
                </a:lnTo>
                <a:lnTo>
                  <a:pt x="12074" y="33361"/>
                </a:lnTo>
                <a:lnTo>
                  <a:pt x="12328" y="31448"/>
                </a:lnTo>
                <a:lnTo>
                  <a:pt x="12546" y="29329"/>
                </a:lnTo>
                <a:lnTo>
                  <a:pt x="12661" y="28551"/>
                </a:lnTo>
                <a:lnTo>
                  <a:pt x="15455" y="23260"/>
                </a:lnTo>
                <a:lnTo>
                  <a:pt x="5979" y="23260"/>
                </a:lnTo>
                <a:lnTo>
                  <a:pt x="2097" y="19034"/>
                </a:lnTo>
                <a:lnTo>
                  <a:pt x="1641" y="17820"/>
                </a:lnTo>
                <a:lnTo>
                  <a:pt x="1138" y="16606"/>
                </a:lnTo>
                <a:lnTo>
                  <a:pt x="551" y="15357"/>
                </a:lnTo>
                <a:close/>
              </a:path>
              <a:path w="25400" h="52070">
                <a:moveTo>
                  <a:pt x="13719" y="0"/>
                </a:moveTo>
                <a:lnTo>
                  <a:pt x="13719" y="1294"/>
                </a:lnTo>
                <a:lnTo>
                  <a:pt x="13443" y="1408"/>
                </a:lnTo>
                <a:lnTo>
                  <a:pt x="12971" y="1683"/>
                </a:lnTo>
                <a:lnTo>
                  <a:pt x="12419" y="2233"/>
                </a:lnTo>
                <a:lnTo>
                  <a:pt x="12143" y="2553"/>
                </a:lnTo>
                <a:lnTo>
                  <a:pt x="11718" y="3447"/>
                </a:lnTo>
                <a:lnTo>
                  <a:pt x="11281" y="4306"/>
                </a:lnTo>
                <a:lnTo>
                  <a:pt x="10192" y="16606"/>
                </a:lnTo>
                <a:lnTo>
                  <a:pt x="10027" y="18598"/>
                </a:lnTo>
                <a:lnTo>
                  <a:pt x="6957" y="23179"/>
                </a:lnTo>
                <a:lnTo>
                  <a:pt x="6646" y="23260"/>
                </a:lnTo>
                <a:lnTo>
                  <a:pt x="15455" y="23260"/>
                </a:lnTo>
                <a:lnTo>
                  <a:pt x="17020" y="21107"/>
                </a:lnTo>
                <a:lnTo>
                  <a:pt x="19581" y="17820"/>
                </a:lnTo>
                <a:lnTo>
                  <a:pt x="21308" y="15667"/>
                </a:lnTo>
                <a:lnTo>
                  <a:pt x="22493" y="14258"/>
                </a:lnTo>
                <a:lnTo>
                  <a:pt x="23599" y="13078"/>
                </a:lnTo>
                <a:lnTo>
                  <a:pt x="17410" y="13078"/>
                </a:lnTo>
                <a:lnTo>
                  <a:pt x="14153" y="5176"/>
                </a:lnTo>
                <a:lnTo>
                  <a:pt x="13805" y="1294"/>
                </a:lnTo>
                <a:lnTo>
                  <a:pt x="13719" y="0"/>
                </a:lnTo>
                <a:close/>
              </a:path>
              <a:path w="25400" h="52070">
                <a:moveTo>
                  <a:pt x="25161" y="8818"/>
                </a:moveTo>
                <a:lnTo>
                  <a:pt x="24609" y="8818"/>
                </a:lnTo>
                <a:lnTo>
                  <a:pt x="24218" y="8932"/>
                </a:lnTo>
                <a:lnTo>
                  <a:pt x="24022" y="9047"/>
                </a:lnTo>
                <a:lnTo>
                  <a:pt x="22731" y="10456"/>
                </a:lnTo>
                <a:lnTo>
                  <a:pt x="21895" y="11315"/>
                </a:lnTo>
                <a:lnTo>
                  <a:pt x="18203" y="13078"/>
                </a:lnTo>
                <a:lnTo>
                  <a:pt x="23599" y="13078"/>
                </a:lnTo>
                <a:lnTo>
                  <a:pt x="24689" y="11784"/>
                </a:lnTo>
                <a:lnTo>
                  <a:pt x="25112" y="11051"/>
                </a:lnTo>
                <a:lnTo>
                  <a:pt x="25241" y="10776"/>
                </a:lnTo>
                <a:lnTo>
                  <a:pt x="25356" y="10421"/>
                </a:lnTo>
                <a:lnTo>
                  <a:pt x="25276" y="885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06287" y="400638"/>
            <a:ext cx="207010" cy="132080"/>
          </a:xfrm>
          <a:custGeom>
            <a:avLst/>
            <a:gdLst/>
            <a:ahLst/>
            <a:cxnLst/>
            <a:rect l="l" t="t" r="r" b="b"/>
            <a:pathLst>
              <a:path w="207009" h="132079">
                <a:moveTo>
                  <a:pt x="61247" y="130809"/>
                </a:moveTo>
                <a:lnTo>
                  <a:pt x="53979" y="130809"/>
                </a:lnTo>
                <a:lnTo>
                  <a:pt x="53737" y="132079"/>
                </a:lnTo>
                <a:lnTo>
                  <a:pt x="60269" y="132079"/>
                </a:lnTo>
                <a:lnTo>
                  <a:pt x="61247" y="130809"/>
                </a:lnTo>
                <a:close/>
              </a:path>
              <a:path w="207009" h="132079">
                <a:moveTo>
                  <a:pt x="65375" y="129539"/>
                </a:moveTo>
                <a:lnTo>
                  <a:pt x="54094" y="129539"/>
                </a:lnTo>
                <a:lnTo>
                  <a:pt x="54094" y="130809"/>
                </a:lnTo>
                <a:lnTo>
                  <a:pt x="64674" y="130809"/>
                </a:lnTo>
                <a:lnTo>
                  <a:pt x="65375" y="129539"/>
                </a:lnTo>
                <a:close/>
              </a:path>
              <a:path w="207009" h="132079">
                <a:moveTo>
                  <a:pt x="60706" y="64770"/>
                </a:moveTo>
                <a:lnTo>
                  <a:pt x="58383" y="64770"/>
                </a:lnTo>
                <a:lnTo>
                  <a:pt x="59683" y="67310"/>
                </a:lnTo>
                <a:lnTo>
                  <a:pt x="59832" y="67310"/>
                </a:lnTo>
                <a:lnTo>
                  <a:pt x="60154" y="68580"/>
                </a:lnTo>
                <a:lnTo>
                  <a:pt x="60545" y="69850"/>
                </a:lnTo>
                <a:lnTo>
                  <a:pt x="61097" y="72390"/>
                </a:lnTo>
                <a:lnTo>
                  <a:pt x="61327" y="73660"/>
                </a:lnTo>
                <a:lnTo>
                  <a:pt x="61718" y="77470"/>
                </a:lnTo>
                <a:lnTo>
                  <a:pt x="62040" y="80010"/>
                </a:lnTo>
                <a:lnTo>
                  <a:pt x="62316" y="82550"/>
                </a:lnTo>
                <a:lnTo>
                  <a:pt x="62546" y="86360"/>
                </a:lnTo>
                <a:lnTo>
                  <a:pt x="62937" y="91440"/>
                </a:lnTo>
                <a:lnTo>
                  <a:pt x="63294" y="93980"/>
                </a:lnTo>
                <a:lnTo>
                  <a:pt x="63535" y="96520"/>
                </a:lnTo>
                <a:lnTo>
                  <a:pt x="63731" y="97790"/>
                </a:lnTo>
                <a:lnTo>
                  <a:pt x="63961" y="102870"/>
                </a:lnTo>
                <a:lnTo>
                  <a:pt x="63765" y="104140"/>
                </a:lnTo>
                <a:lnTo>
                  <a:pt x="63570" y="104140"/>
                </a:lnTo>
                <a:lnTo>
                  <a:pt x="62983" y="106680"/>
                </a:lnTo>
                <a:lnTo>
                  <a:pt x="62592" y="107950"/>
                </a:lnTo>
                <a:lnTo>
                  <a:pt x="61649" y="110490"/>
                </a:lnTo>
                <a:lnTo>
                  <a:pt x="59993" y="114299"/>
                </a:lnTo>
                <a:lnTo>
                  <a:pt x="58809" y="116839"/>
                </a:lnTo>
                <a:lnTo>
                  <a:pt x="57670" y="119379"/>
                </a:lnTo>
                <a:lnTo>
                  <a:pt x="56647" y="120649"/>
                </a:lnTo>
                <a:lnTo>
                  <a:pt x="56175" y="121919"/>
                </a:lnTo>
                <a:lnTo>
                  <a:pt x="55474" y="121919"/>
                </a:lnTo>
                <a:lnTo>
                  <a:pt x="54726" y="123189"/>
                </a:lnTo>
                <a:lnTo>
                  <a:pt x="53933" y="124459"/>
                </a:lnTo>
                <a:lnTo>
                  <a:pt x="52323" y="125729"/>
                </a:lnTo>
                <a:lnTo>
                  <a:pt x="51541" y="126999"/>
                </a:lnTo>
                <a:lnTo>
                  <a:pt x="50828" y="126999"/>
                </a:lnTo>
                <a:lnTo>
                  <a:pt x="50207" y="128269"/>
                </a:lnTo>
                <a:lnTo>
                  <a:pt x="51575" y="129539"/>
                </a:lnTo>
                <a:lnTo>
                  <a:pt x="66560" y="129539"/>
                </a:lnTo>
                <a:lnTo>
                  <a:pt x="67031" y="128270"/>
                </a:lnTo>
                <a:lnTo>
                  <a:pt x="67468" y="128270"/>
                </a:lnTo>
                <a:lnTo>
                  <a:pt x="67859" y="127000"/>
                </a:lnTo>
                <a:lnTo>
                  <a:pt x="68215" y="125730"/>
                </a:lnTo>
                <a:lnTo>
                  <a:pt x="68560" y="125730"/>
                </a:lnTo>
                <a:lnTo>
                  <a:pt x="69825" y="120650"/>
                </a:lnTo>
                <a:lnTo>
                  <a:pt x="59683" y="120649"/>
                </a:lnTo>
                <a:lnTo>
                  <a:pt x="59602" y="119379"/>
                </a:lnTo>
                <a:lnTo>
                  <a:pt x="59798" y="118109"/>
                </a:lnTo>
                <a:lnTo>
                  <a:pt x="60269" y="116839"/>
                </a:lnTo>
                <a:lnTo>
                  <a:pt x="60545" y="116839"/>
                </a:lnTo>
                <a:lnTo>
                  <a:pt x="61799" y="114299"/>
                </a:lnTo>
                <a:lnTo>
                  <a:pt x="62351" y="113030"/>
                </a:lnTo>
                <a:lnTo>
                  <a:pt x="63179" y="110490"/>
                </a:lnTo>
                <a:lnTo>
                  <a:pt x="64156" y="107950"/>
                </a:lnTo>
                <a:lnTo>
                  <a:pt x="64628" y="107950"/>
                </a:lnTo>
                <a:lnTo>
                  <a:pt x="65065" y="106680"/>
                </a:lnTo>
                <a:lnTo>
                  <a:pt x="66479" y="102870"/>
                </a:lnTo>
                <a:lnTo>
                  <a:pt x="64904" y="83820"/>
                </a:lnTo>
                <a:lnTo>
                  <a:pt x="63961" y="76200"/>
                </a:lnTo>
                <a:lnTo>
                  <a:pt x="63765" y="74930"/>
                </a:lnTo>
                <a:lnTo>
                  <a:pt x="63616" y="73660"/>
                </a:lnTo>
                <a:lnTo>
                  <a:pt x="63455" y="71120"/>
                </a:lnTo>
                <a:lnTo>
                  <a:pt x="63340" y="69850"/>
                </a:lnTo>
                <a:lnTo>
                  <a:pt x="62983" y="69850"/>
                </a:lnTo>
                <a:lnTo>
                  <a:pt x="62512" y="68580"/>
                </a:lnTo>
                <a:lnTo>
                  <a:pt x="61960" y="67310"/>
                </a:lnTo>
                <a:lnTo>
                  <a:pt x="60706" y="64770"/>
                </a:lnTo>
                <a:close/>
              </a:path>
              <a:path w="207009" h="132079">
                <a:moveTo>
                  <a:pt x="193711" y="123190"/>
                </a:moveTo>
                <a:lnTo>
                  <a:pt x="181913" y="123190"/>
                </a:lnTo>
                <a:lnTo>
                  <a:pt x="181280" y="125730"/>
                </a:lnTo>
                <a:lnTo>
                  <a:pt x="189146" y="125730"/>
                </a:lnTo>
                <a:lnTo>
                  <a:pt x="189974" y="124460"/>
                </a:lnTo>
                <a:lnTo>
                  <a:pt x="193033" y="124460"/>
                </a:lnTo>
                <a:lnTo>
                  <a:pt x="193711" y="123190"/>
                </a:lnTo>
                <a:close/>
              </a:path>
              <a:path w="207009" h="132079">
                <a:moveTo>
                  <a:pt x="195045" y="121920"/>
                </a:moveTo>
                <a:lnTo>
                  <a:pt x="181913" y="121920"/>
                </a:lnTo>
                <a:lnTo>
                  <a:pt x="181947" y="123190"/>
                </a:lnTo>
                <a:lnTo>
                  <a:pt x="194804" y="123190"/>
                </a:lnTo>
                <a:lnTo>
                  <a:pt x="195045" y="121920"/>
                </a:lnTo>
                <a:close/>
              </a:path>
              <a:path w="207009" h="132079">
                <a:moveTo>
                  <a:pt x="187651" y="111760"/>
                </a:moveTo>
                <a:lnTo>
                  <a:pt x="185523" y="111760"/>
                </a:lnTo>
                <a:lnTo>
                  <a:pt x="185098" y="113030"/>
                </a:lnTo>
                <a:lnTo>
                  <a:pt x="184155" y="114300"/>
                </a:lnTo>
                <a:lnTo>
                  <a:pt x="180774" y="118110"/>
                </a:lnTo>
                <a:lnTo>
                  <a:pt x="179590" y="119380"/>
                </a:lnTo>
                <a:lnTo>
                  <a:pt x="178486" y="119380"/>
                </a:lnTo>
                <a:lnTo>
                  <a:pt x="177508" y="120650"/>
                </a:lnTo>
                <a:lnTo>
                  <a:pt x="180579" y="121920"/>
                </a:lnTo>
                <a:lnTo>
                  <a:pt x="195275" y="121920"/>
                </a:lnTo>
                <a:lnTo>
                  <a:pt x="196264" y="120650"/>
                </a:lnTo>
                <a:lnTo>
                  <a:pt x="198150" y="115570"/>
                </a:lnTo>
                <a:lnTo>
                  <a:pt x="198662" y="114300"/>
                </a:lnTo>
                <a:lnTo>
                  <a:pt x="189456" y="114300"/>
                </a:lnTo>
                <a:lnTo>
                  <a:pt x="188709" y="113030"/>
                </a:lnTo>
                <a:lnTo>
                  <a:pt x="187731" y="113030"/>
                </a:lnTo>
                <a:lnTo>
                  <a:pt x="187651" y="111760"/>
                </a:lnTo>
                <a:close/>
              </a:path>
              <a:path w="207009" h="132079">
                <a:moveTo>
                  <a:pt x="72183" y="113030"/>
                </a:moveTo>
                <a:lnTo>
                  <a:pt x="65927" y="113030"/>
                </a:lnTo>
                <a:lnTo>
                  <a:pt x="65617" y="114300"/>
                </a:lnTo>
                <a:lnTo>
                  <a:pt x="65375" y="114300"/>
                </a:lnTo>
                <a:lnTo>
                  <a:pt x="64984" y="116840"/>
                </a:lnTo>
                <a:lnTo>
                  <a:pt x="64513" y="118110"/>
                </a:lnTo>
                <a:lnTo>
                  <a:pt x="64352" y="118110"/>
                </a:lnTo>
                <a:lnTo>
                  <a:pt x="64202" y="119380"/>
                </a:lnTo>
                <a:lnTo>
                  <a:pt x="63179" y="119379"/>
                </a:lnTo>
                <a:lnTo>
                  <a:pt x="62707" y="120649"/>
                </a:lnTo>
                <a:lnTo>
                  <a:pt x="69825" y="120650"/>
                </a:lnTo>
                <a:lnTo>
                  <a:pt x="70377" y="119380"/>
                </a:lnTo>
                <a:lnTo>
                  <a:pt x="71240" y="115570"/>
                </a:lnTo>
                <a:lnTo>
                  <a:pt x="71550" y="115570"/>
                </a:lnTo>
                <a:lnTo>
                  <a:pt x="72183" y="113030"/>
                </a:lnTo>
                <a:close/>
              </a:path>
              <a:path w="207009" h="132079">
                <a:moveTo>
                  <a:pt x="15915" y="114299"/>
                </a:moveTo>
                <a:lnTo>
                  <a:pt x="3058" y="114299"/>
                </a:lnTo>
                <a:lnTo>
                  <a:pt x="1333" y="116839"/>
                </a:lnTo>
                <a:lnTo>
                  <a:pt x="10096" y="116839"/>
                </a:lnTo>
                <a:lnTo>
                  <a:pt x="12063" y="115569"/>
                </a:lnTo>
                <a:lnTo>
                  <a:pt x="14777" y="115569"/>
                </a:lnTo>
                <a:lnTo>
                  <a:pt x="15915" y="114299"/>
                </a:lnTo>
                <a:close/>
              </a:path>
              <a:path w="207009" h="132079">
                <a:moveTo>
                  <a:pt x="74345" y="12700"/>
                </a:moveTo>
                <a:lnTo>
                  <a:pt x="73287" y="12700"/>
                </a:lnTo>
                <a:lnTo>
                  <a:pt x="72137" y="20320"/>
                </a:lnTo>
                <a:lnTo>
                  <a:pt x="71665" y="22860"/>
                </a:lnTo>
                <a:lnTo>
                  <a:pt x="71240" y="25400"/>
                </a:lnTo>
                <a:lnTo>
                  <a:pt x="70021" y="31750"/>
                </a:lnTo>
                <a:lnTo>
                  <a:pt x="68445" y="39370"/>
                </a:lnTo>
                <a:lnTo>
                  <a:pt x="67813" y="43180"/>
                </a:lnTo>
                <a:lnTo>
                  <a:pt x="67537" y="44450"/>
                </a:lnTo>
                <a:lnTo>
                  <a:pt x="67307" y="46990"/>
                </a:lnTo>
                <a:lnTo>
                  <a:pt x="67111" y="48260"/>
                </a:lnTo>
                <a:lnTo>
                  <a:pt x="66950" y="49530"/>
                </a:lnTo>
                <a:lnTo>
                  <a:pt x="66950" y="55880"/>
                </a:lnTo>
                <a:lnTo>
                  <a:pt x="67065" y="57150"/>
                </a:lnTo>
                <a:lnTo>
                  <a:pt x="67617" y="60960"/>
                </a:lnTo>
                <a:lnTo>
                  <a:pt x="67859" y="63500"/>
                </a:lnTo>
                <a:lnTo>
                  <a:pt x="67261" y="66040"/>
                </a:lnTo>
                <a:lnTo>
                  <a:pt x="67065" y="67310"/>
                </a:lnTo>
                <a:lnTo>
                  <a:pt x="66950" y="71120"/>
                </a:lnTo>
                <a:lnTo>
                  <a:pt x="67031" y="72390"/>
                </a:lnTo>
                <a:lnTo>
                  <a:pt x="67226" y="73660"/>
                </a:lnTo>
                <a:lnTo>
                  <a:pt x="67502" y="74930"/>
                </a:lnTo>
                <a:lnTo>
                  <a:pt x="67859" y="77470"/>
                </a:lnTo>
                <a:lnTo>
                  <a:pt x="69434" y="87630"/>
                </a:lnTo>
                <a:lnTo>
                  <a:pt x="70101" y="92710"/>
                </a:lnTo>
                <a:lnTo>
                  <a:pt x="70331" y="95250"/>
                </a:lnTo>
                <a:lnTo>
                  <a:pt x="70446" y="104140"/>
                </a:lnTo>
                <a:lnTo>
                  <a:pt x="70170" y="105410"/>
                </a:lnTo>
                <a:lnTo>
                  <a:pt x="69975" y="106680"/>
                </a:lnTo>
                <a:lnTo>
                  <a:pt x="69745" y="106680"/>
                </a:lnTo>
                <a:lnTo>
                  <a:pt x="69469" y="107950"/>
                </a:lnTo>
                <a:lnTo>
                  <a:pt x="68606" y="109220"/>
                </a:lnTo>
                <a:lnTo>
                  <a:pt x="67617" y="110490"/>
                </a:lnTo>
                <a:lnTo>
                  <a:pt x="66720" y="111760"/>
                </a:lnTo>
                <a:lnTo>
                  <a:pt x="66318" y="113030"/>
                </a:lnTo>
                <a:lnTo>
                  <a:pt x="72183" y="113030"/>
                </a:lnTo>
                <a:lnTo>
                  <a:pt x="73045" y="114300"/>
                </a:lnTo>
                <a:lnTo>
                  <a:pt x="74816" y="114300"/>
                </a:lnTo>
                <a:lnTo>
                  <a:pt x="75449" y="115570"/>
                </a:lnTo>
                <a:lnTo>
                  <a:pt x="75759" y="113030"/>
                </a:lnTo>
                <a:lnTo>
                  <a:pt x="72608" y="83820"/>
                </a:lnTo>
                <a:lnTo>
                  <a:pt x="72217" y="81280"/>
                </a:lnTo>
                <a:lnTo>
                  <a:pt x="71907" y="78740"/>
                </a:lnTo>
                <a:lnTo>
                  <a:pt x="71631" y="76200"/>
                </a:lnTo>
                <a:lnTo>
                  <a:pt x="71665" y="69850"/>
                </a:lnTo>
                <a:lnTo>
                  <a:pt x="71987" y="67310"/>
                </a:lnTo>
                <a:lnTo>
                  <a:pt x="72183" y="66040"/>
                </a:lnTo>
                <a:lnTo>
                  <a:pt x="72183" y="63500"/>
                </a:lnTo>
                <a:lnTo>
                  <a:pt x="72459" y="63500"/>
                </a:lnTo>
                <a:lnTo>
                  <a:pt x="72539" y="62230"/>
                </a:lnTo>
                <a:lnTo>
                  <a:pt x="72735" y="62230"/>
                </a:lnTo>
                <a:lnTo>
                  <a:pt x="71826" y="59690"/>
                </a:lnTo>
                <a:lnTo>
                  <a:pt x="71631" y="58420"/>
                </a:lnTo>
                <a:lnTo>
                  <a:pt x="71516" y="57150"/>
                </a:lnTo>
                <a:lnTo>
                  <a:pt x="71631" y="53340"/>
                </a:lnTo>
                <a:lnTo>
                  <a:pt x="71746" y="52070"/>
                </a:lnTo>
                <a:lnTo>
                  <a:pt x="71907" y="50800"/>
                </a:lnTo>
                <a:lnTo>
                  <a:pt x="72102" y="49530"/>
                </a:lnTo>
                <a:lnTo>
                  <a:pt x="72574" y="48260"/>
                </a:lnTo>
                <a:lnTo>
                  <a:pt x="73080" y="45720"/>
                </a:lnTo>
                <a:lnTo>
                  <a:pt x="73597" y="44450"/>
                </a:lnTo>
                <a:lnTo>
                  <a:pt x="74069" y="41910"/>
                </a:lnTo>
                <a:lnTo>
                  <a:pt x="74425" y="40640"/>
                </a:lnTo>
                <a:lnTo>
                  <a:pt x="74736" y="39370"/>
                </a:lnTo>
                <a:lnTo>
                  <a:pt x="75483" y="34290"/>
                </a:lnTo>
                <a:lnTo>
                  <a:pt x="75989" y="30480"/>
                </a:lnTo>
                <a:lnTo>
                  <a:pt x="76265" y="29210"/>
                </a:lnTo>
                <a:lnTo>
                  <a:pt x="88340" y="29210"/>
                </a:lnTo>
                <a:lnTo>
                  <a:pt x="93101" y="27940"/>
                </a:lnTo>
                <a:lnTo>
                  <a:pt x="98874" y="27940"/>
                </a:lnTo>
                <a:lnTo>
                  <a:pt x="100138" y="26670"/>
                </a:lnTo>
                <a:lnTo>
                  <a:pt x="127220" y="26670"/>
                </a:lnTo>
                <a:lnTo>
                  <a:pt x="128635" y="25400"/>
                </a:lnTo>
                <a:lnTo>
                  <a:pt x="131349" y="25400"/>
                </a:lnTo>
                <a:lnTo>
                  <a:pt x="132292" y="24130"/>
                </a:lnTo>
                <a:lnTo>
                  <a:pt x="140042" y="24130"/>
                </a:lnTo>
                <a:lnTo>
                  <a:pt x="139214" y="22860"/>
                </a:lnTo>
                <a:lnTo>
                  <a:pt x="138858" y="21590"/>
                </a:lnTo>
                <a:lnTo>
                  <a:pt x="138547" y="21590"/>
                </a:lnTo>
                <a:lnTo>
                  <a:pt x="138030" y="20320"/>
                </a:lnTo>
                <a:lnTo>
                  <a:pt x="137604" y="20320"/>
                </a:lnTo>
                <a:lnTo>
                  <a:pt x="136190" y="19050"/>
                </a:lnTo>
                <a:lnTo>
                  <a:pt x="78036" y="19050"/>
                </a:lnTo>
                <a:lnTo>
                  <a:pt x="77841" y="17780"/>
                </a:lnTo>
                <a:lnTo>
                  <a:pt x="77450" y="17780"/>
                </a:lnTo>
                <a:lnTo>
                  <a:pt x="77059" y="16510"/>
                </a:lnTo>
                <a:lnTo>
                  <a:pt x="76265" y="15240"/>
                </a:lnTo>
                <a:lnTo>
                  <a:pt x="75955" y="15240"/>
                </a:lnTo>
                <a:lnTo>
                  <a:pt x="75598" y="13970"/>
                </a:lnTo>
                <a:lnTo>
                  <a:pt x="74816" y="13970"/>
                </a:lnTo>
                <a:lnTo>
                  <a:pt x="74345" y="12700"/>
                </a:lnTo>
                <a:close/>
              </a:path>
              <a:path w="207009" h="132079">
                <a:moveTo>
                  <a:pt x="18008" y="111759"/>
                </a:moveTo>
                <a:lnTo>
                  <a:pt x="1414" y="111759"/>
                </a:lnTo>
                <a:lnTo>
                  <a:pt x="2472" y="113029"/>
                </a:lnTo>
                <a:lnTo>
                  <a:pt x="3495" y="113029"/>
                </a:lnTo>
                <a:lnTo>
                  <a:pt x="3300" y="114299"/>
                </a:lnTo>
                <a:lnTo>
                  <a:pt x="16663" y="114299"/>
                </a:lnTo>
                <a:lnTo>
                  <a:pt x="17065" y="113029"/>
                </a:lnTo>
                <a:lnTo>
                  <a:pt x="18008" y="111759"/>
                </a:lnTo>
                <a:close/>
              </a:path>
              <a:path w="207009" h="132079">
                <a:moveTo>
                  <a:pt x="192688" y="41910"/>
                </a:moveTo>
                <a:lnTo>
                  <a:pt x="182304" y="41910"/>
                </a:lnTo>
                <a:lnTo>
                  <a:pt x="183051" y="43180"/>
                </a:lnTo>
                <a:lnTo>
                  <a:pt x="184707" y="43180"/>
                </a:lnTo>
                <a:lnTo>
                  <a:pt x="186708" y="44450"/>
                </a:lnTo>
                <a:lnTo>
                  <a:pt x="188122" y="44450"/>
                </a:lnTo>
                <a:lnTo>
                  <a:pt x="188237" y="45720"/>
                </a:lnTo>
                <a:lnTo>
                  <a:pt x="188479" y="45720"/>
                </a:lnTo>
                <a:lnTo>
                  <a:pt x="188594" y="46990"/>
                </a:lnTo>
                <a:lnTo>
                  <a:pt x="188904" y="48260"/>
                </a:lnTo>
                <a:lnTo>
                  <a:pt x="189456" y="52070"/>
                </a:lnTo>
                <a:lnTo>
                  <a:pt x="190641" y="58420"/>
                </a:lnTo>
                <a:lnTo>
                  <a:pt x="191273" y="60960"/>
                </a:lnTo>
                <a:lnTo>
                  <a:pt x="192331" y="66040"/>
                </a:lnTo>
                <a:lnTo>
                  <a:pt x="192722" y="67310"/>
                </a:lnTo>
                <a:lnTo>
                  <a:pt x="193585" y="69850"/>
                </a:lnTo>
                <a:lnTo>
                  <a:pt x="194056" y="71120"/>
                </a:lnTo>
                <a:lnTo>
                  <a:pt x="194608" y="72390"/>
                </a:lnTo>
                <a:lnTo>
                  <a:pt x="194689" y="74930"/>
                </a:lnTo>
                <a:lnTo>
                  <a:pt x="194850" y="77470"/>
                </a:lnTo>
                <a:lnTo>
                  <a:pt x="196540" y="81280"/>
                </a:lnTo>
                <a:lnTo>
                  <a:pt x="198035" y="86360"/>
                </a:lnTo>
                <a:lnTo>
                  <a:pt x="198507" y="87630"/>
                </a:lnTo>
                <a:lnTo>
                  <a:pt x="198932" y="88900"/>
                </a:lnTo>
                <a:lnTo>
                  <a:pt x="199323" y="91440"/>
                </a:lnTo>
                <a:lnTo>
                  <a:pt x="199645" y="92710"/>
                </a:lnTo>
                <a:lnTo>
                  <a:pt x="199921" y="93980"/>
                </a:lnTo>
                <a:lnTo>
                  <a:pt x="200151" y="96520"/>
                </a:lnTo>
                <a:lnTo>
                  <a:pt x="200116" y="99060"/>
                </a:lnTo>
                <a:lnTo>
                  <a:pt x="200036" y="100330"/>
                </a:lnTo>
                <a:lnTo>
                  <a:pt x="199404" y="100330"/>
                </a:lnTo>
                <a:lnTo>
                  <a:pt x="198978" y="101600"/>
                </a:lnTo>
                <a:lnTo>
                  <a:pt x="198656" y="101600"/>
                </a:lnTo>
                <a:lnTo>
                  <a:pt x="197794" y="102870"/>
                </a:lnTo>
                <a:lnTo>
                  <a:pt x="196966" y="105410"/>
                </a:lnTo>
                <a:lnTo>
                  <a:pt x="196149" y="106680"/>
                </a:lnTo>
                <a:lnTo>
                  <a:pt x="194574" y="109220"/>
                </a:lnTo>
                <a:lnTo>
                  <a:pt x="193826" y="110490"/>
                </a:lnTo>
                <a:lnTo>
                  <a:pt x="193113" y="113030"/>
                </a:lnTo>
                <a:lnTo>
                  <a:pt x="192412" y="114300"/>
                </a:lnTo>
                <a:lnTo>
                  <a:pt x="198662" y="114300"/>
                </a:lnTo>
                <a:lnTo>
                  <a:pt x="199174" y="113030"/>
                </a:lnTo>
                <a:lnTo>
                  <a:pt x="200818" y="109220"/>
                </a:lnTo>
                <a:lnTo>
                  <a:pt x="201761" y="107950"/>
                </a:lnTo>
                <a:lnTo>
                  <a:pt x="202393" y="107950"/>
                </a:lnTo>
                <a:lnTo>
                  <a:pt x="202750" y="106680"/>
                </a:lnTo>
                <a:lnTo>
                  <a:pt x="206878" y="106680"/>
                </a:lnTo>
                <a:lnTo>
                  <a:pt x="206798" y="102870"/>
                </a:lnTo>
                <a:lnTo>
                  <a:pt x="206717" y="101600"/>
                </a:lnTo>
                <a:lnTo>
                  <a:pt x="206602" y="100330"/>
                </a:lnTo>
                <a:lnTo>
                  <a:pt x="206292" y="97790"/>
                </a:lnTo>
                <a:lnTo>
                  <a:pt x="205694" y="95250"/>
                </a:lnTo>
                <a:lnTo>
                  <a:pt x="205188" y="93980"/>
                </a:lnTo>
                <a:lnTo>
                  <a:pt x="204636" y="91440"/>
                </a:lnTo>
                <a:lnTo>
                  <a:pt x="204049" y="90170"/>
                </a:lnTo>
                <a:lnTo>
                  <a:pt x="200898" y="80010"/>
                </a:lnTo>
                <a:lnTo>
                  <a:pt x="200312" y="78740"/>
                </a:lnTo>
                <a:lnTo>
                  <a:pt x="199760" y="76200"/>
                </a:lnTo>
                <a:lnTo>
                  <a:pt x="199174" y="74930"/>
                </a:lnTo>
                <a:lnTo>
                  <a:pt x="198070" y="71120"/>
                </a:lnTo>
                <a:lnTo>
                  <a:pt x="197564" y="68580"/>
                </a:lnTo>
                <a:lnTo>
                  <a:pt x="197092" y="66040"/>
                </a:lnTo>
                <a:lnTo>
                  <a:pt x="196575" y="63500"/>
                </a:lnTo>
                <a:lnTo>
                  <a:pt x="196149" y="62230"/>
                </a:lnTo>
                <a:lnTo>
                  <a:pt x="195666" y="59690"/>
                </a:lnTo>
                <a:lnTo>
                  <a:pt x="195241" y="57150"/>
                </a:lnTo>
                <a:lnTo>
                  <a:pt x="194056" y="50800"/>
                </a:lnTo>
                <a:lnTo>
                  <a:pt x="192998" y="44450"/>
                </a:lnTo>
                <a:lnTo>
                  <a:pt x="192688" y="41910"/>
                </a:lnTo>
                <a:close/>
              </a:path>
              <a:path w="207009" h="132079">
                <a:moveTo>
                  <a:pt x="103278" y="110490"/>
                </a:moveTo>
                <a:lnTo>
                  <a:pt x="90778" y="110490"/>
                </a:lnTo>
                <a:lnTo>
                  <a:pt x="90306" y="111760"/>
                </a:lnTo>
                <a:lnTo>
                  <a:pt x="89559" y="113030"/>
                </a:lnTo>
                <a:lnTo>
                  <a:pt x="98517" y="113030"/>
                </a:lnTo>
                <a:lnTo>
                  <a:pt x="99311" y="111760"/>
                </a:lnTo>
                <a:lnTo>
                  <a:pt x="102059" y="111760"/>
                </a:lnTo>
                <a:lnTo>
                  <a:pt x="103278" y="110490"/>
                </a:lnTo>
                <a:close/>
              </a:path>
              <a:path w="207009" h="132079">
                <a:moveTo>
                  <a:pt x="36327" y="64769"/>
                </a:moveTo>
                <a:lnTo>
                  <a:pt x="31957" y="64769"/>
                </a:lnTo>
                <a:lnTo>
                  <a:pt x="31957" y="66039"/>
                </a:lnTo>
                <a:lnTo>
                  <a:pt x="31405" y="68579"/>
                </a:lnTo>
                <a:lnTo>
                  <a:pt x="27633" y="83819"/>
                </a:lnTo>
                <a:lnTo>
                  <a:pt x="27242" y="85089"/>
                </a:lnTo>
                <a:lnTo>
                  <a:pt x="26299" y="87629"/>
                </a:lnTo>
                <a:lnTo>
                  <a:pt x="26069" y="88899"/>
                </a:lnTo>
                <a:lnTo>
                  <a:pt x="25862" y="88899"/>
                </a:lnTo>
                <a:lnTo>
                  <a:pt x="25552" y="91439"/>
                </a:lnTo>
                <a:lnTo>
                  <a:pt x="25356" y="92709"/>
                </a:lnTo>
                <a:lnTo>
                  <a:pt x="25000" y="93979"/>
                </a:lnTo>
                <a:lnTo>
                  <a:pt x="24850" y="93979"/>
                </a:lnTo>
                <a:lnTo>
                  <a:pt x="24413" y="95249"/>
                </a:lnTo>
                <a:lnTo>
                  <a:pt x="23309" y="95249"/>
                </a:lnTo>
                <a:lnTo>
                  <a:pt x="22838" y="96519"/>
                </a:lnTo>
                <a:lnTo>
                  <a:pt x="22136" y="97789"/>
                </a:lnTo>
                <a:lnTo>
                  <a:pt x="21699" y="97789"/>
                </a:lnTo>
                <a:lnTo>
                  <a:pt x="18870" y="101599"/>
                </a:lnTo>
                <a:lnTo>
                  <a:pt x="17962" y="101599"/>
                </a:lnTo>
                <a:lnTo>
                  <a:pt x="16237" y="104139"/>
                </a:lnTo>
                <a:lnTo>
                  <a:pt x="15409" y="105409"/>
                </a:lnTo>
                <a:lnTo>
                  <a:pt x="14662" y="106679"/>
                </a:lnTo>
                <a:lnTo>
                  <a:pt x="4680" y="106679"/>
                </a:lnTo>
                <a:lnTo>
                  <a:pt x="1966" y="109219"/>
                </a:lnTo>
                <a:lnTo>
                  <a:pt x="0" y="111759"/>
                </a:lnTo>
                <a:lnTo>
                  <a:pt x="18514" y="111759"/>
                </a:lnTo>
                <a:lnTo>
                  <a:pt x="18790" y="110489"/>
                </a:lnTo>
                <a:lnTo>
                  <a:pt x="19652" y="109219"/>
                </a:lnTo>
                <a:lnTo>
                  <a:pt x="20515" y="106679"/>
                </a:lnTo>
                <a:lnTo>
                  <a:pt x="20986" y="105409"/>
                </a:lnTo>
                <a:lnTo>
                  <a:pt x="21538" y="105409"/>
                </a:lnTo>
                <a:lnTo>
                  <a:pt x="22171" y="104139"/>
                </a:lnTo>
                <a:lnTo>
                  <a:pt x="32831" y="78739"/>
                </a:lnTo>
                <a:lnTo>
                  <a:pt x="33061" y="77469"/>
                </a:lnTo>
                <a:lnTo>
                  <a:pt x="33923" y="73659"/>
                </a:lnTo>
                <a:lnTo>
                  <a:pt x="34751" y="69849"/>
                </a:lnTo>
                <a:lnTo>
                  <a:pt x="35223" y="68579"/>
                </a:lnTo>
                <a:lnTo>
                  <a:pt x="35740" y="67309"/>
                </a:lnTo>
                <a:lnTo>
                  <a:pt x="36005" y="66039"/>
                </a:lnTo>
                <a:lnTo>
                  <a:pt x="36327" y="64769"/>
                </a:lnTo>
                <a:close/>
              </a:path>
              <a:path w="207009" h="132079">
                <a:moveTo>
                  <a:pt x="196264" y="97790"/>
                </a:moveTo>
                <a:lnTo>
                  <a:pt x="193470" y="97790"/>
                </a:lnTo>
                <a:lnTo>
                  <a:pt x="192492" y="99060"/>
                </a:lnTo>
                <a:lnTo>
                  <a:pt x="191894" y="100330"/>
                </a:lnTo>
                <a:lnTo>
                  <a:pt x="190917" y="101600"/>
                </a:lnTo>
                <a:lnTo>
                  <a:pt x="187145" y="109220"/>
                </a:lnTo>
                <a:lnTo>
                  <a:pt x="185926" y="111760"/>
                </a:lnTo>
                <a:lnTo>
                  <a:pt x="187685" y="111760"/>
                </a:lnTo>
                <a:lnTo>
                  <a:pt x="187846" y="110490"/>
                </a:lnTo>
                <a:lnTo>
                  <a:pt x="188122" y="110490"/>
                </a:lnTo>
                <a:lnTo>
                  <a:pt x="188904" y="109220"/>
                </a:lnTo>
                <a:lnTo>
                  <a:pt x="189376" y="107950"/>
                </a:lnTo>
                <a:lnTo>
                  <a:pt x="190330" y="106680"/>
                </a:lnTo>
                <a:lnTo>
                  <a:pt x="190802" y="106680"/>
                </a:lnTo>
                <a:lnTo>
                  <a:pt x="191469" y="105410"/>
                </a:lnTo>
                <a:lnTo>
                  <a:pt x="192055" y="102870"/>
                </a:lnTo>
                <a:lnTo>
                  <a:pt x="192366" y="102870"/>
                </a:lnTo>
                <a:lnTo>
                  <a:pt x="193079" y="101600"/>
                </a:lnTo>
                <a:lnTo>
                  <a:pt x="193504" y="100330"/>
                </a:lnTo>
                <a:lnTo>
                  <a:pt x="194183" y="100330"/>
                </a:lnTo>
                <a:lnTo>
                  <a:pt x="195517" y="99060"/>
                </a:lnTo>
                <a:lnTo>
                  <a:pt x="196264" y="97790"/>
                </a:lnTo>
                <a:close/>
              </a:path>
              <a:path w="207009" h="132079">
                <a:moveTo>
                  <a:pt x="100840" y="100330"/>
                </a:moveTo>
                <a:lnTo>
                  <a:pt x="96401" y="100330"/>
                </a:lnTo>
                <a:lnTo>
                  <a:pt x="95493" y="101600"/>
                </a:lnTo>
                <a:lnTo>
                  <a:pt x="91169" y="105410"/>
                </a:lnTo>
                <a:lnTo>
                  <a:pt x="89444" y="106680"/>
                </a:lnTo>
                <a:lnTo>
                  <a:pt x="87673" y="107950"/>
                </a:lnTo>
                <a:lnTo>
                  <a:pt x="88972" y="109220"/>
                </a:lnTo>
                <a:lnTo>
                  <a:pt x="90973" y="109220"/>
                </a:lnTo>
                <a:lnTo>
                  <a:pt x="91054" y="110490"/>
                </a:lnTo>
                <a:lnTo>
                  <a:pt x="104462" y="110490"/>
                </a:lnTo>
                <a:lnTo>
                  <a:pt x="105601" y="109220"/>
                </a:lnTo>
                <a:lnTo>
                  <a:pt x="107843" y="107950"/>
                </a:lnTo>
                <a:lnTo>
                  <a:pt x="110201" y="106680"/>
                </a:lnTo>
                <a:lnTo>
                  <a:pt x="112915" y="104140"/>
                </a:lnTo>
                <a:lnTo>
                  <a:pt x="119515" y="104140"/>
                </a:lnTo>
                <a:lnTo>
                  <a:pt x="121367" y="102870"/>
                </a:lnTo>
                <a:lnTo>
                  <a:pt x="101081" y="102870"/>
                </a:lnTo>
                <a:lnTo>
                  <a:pt x="100644" y="101600"/>
                </a:lnTo>
                <a:lnTo>
                  <a:pt x="100840" y="100330"/>
                </a:lnTo>
                <a:close/>
              </a:path>
              <a:path w="207009" h="132079">
                <a:moveTo>
                  <a:pt x="206878" y="106680"/>
                </a:moveTo>
                <a:lnTo>
                  <a:pt x="203382" y="106680"/>
                </a:lnTo>
                <a:lnTo>
                  <a:pt x="203923" y="107950"/>
                </a:lnTo>
                <a:lnTo>
                  <a:pt x="206798" y="107950"/>
                </a:lnTo>
                <a:lnTo>
                  <a:pt x="206878" y="106680"/>
                </a:lnTo>
                <a:close/>
              </a:path>
              <a:path w="207009" h="132079">
                <a:moveTo>
                  <a:pt x="18951" y="93979"/>
                </a:moveTo>
                <a:lnTo>
                  <a:pt x="16387" y="93979"/>
                </a:lnTo>
                <a:lnTo>
                  <a:pt x="14627" y="95249"/>
                </a:lnTo>
                <a:lnTo>
                  <a:pt x="10372" y="100329"/>
                </a:lnTo>
                <a:lnTo>
                  <a:pt x="8808" y="102869"/>
                </a:lnTo>
                <a:lnTo>
                  <a:pt x="6370" y="105409"/>
                </a:lnTo>
                <a:lnTo>
                  <a:pt x="5496" y="106679"/>
                </a:lnTo>
                <a:lnTo>
                  <a:pt x="12500" y="106679"/>
                </a:lnTo>
                <a:lnTo>
                  <a:pt x="11913" y="105409"/>
                </a:lnTo>
                <a:lnTo>
                  <a:pt x="9751" y="105409"/>
                </a:lnTo>
                <a:lnTo>
                  <a:pt x="9786" y="104139"/>
                </a:lnTo>
                <a:lnTo>
                  <a:pt x="10568" y="104139"/>
                </a:lnTo>
                <a:lnTo>
                  <a:pt x="11166" y="102869"/>
                </a:lnTo>
                <a:lnTo>
                  <a:pt x="12500" y="101599"/>
                </a:lnTo>
                <a:lnTo>
                  <a:pt x="16984" y="96519"/>
                </a:lnTo>
                <a:lnTo>
                  <a:pt x="18951" y="93979"/>
                </a:lnTo>
                <a:close/>
              </a:path>
              <a:path w="207009" h="132079">
                <a:moveTo>
                  <a:pt x="119515" y="104140"/>
                </a:moveTo>
                <a:lnTo>
                  <a:pt x="115629" y="104140"/>
                </a:lnTo>
                <a:lnTo>
                  <a:pt x="116020" y="105410"/>
                </a:lnTo>
                <a:lnTo>
                  <a:pt x="118848" y="105410"/>
                </a:lnTo>
                <a:lnTo>
                  <a:pt x="119515" y="104140"/>
                </a:lnTo>
                <a:close/>
              </a:path>
              <a:path w="207009" h="132079">
                <a:moveTo>
                  <a:pt x="150380" y="63500"/>
                </a:moveTo>
                <a:lnTo>
                  <a:pt x="144872" y="63500"/>
                </a:lnTo>
                <a:lnTo>
                  <a:pt x="143699" y="66040"/>
                </a:lnTo>
                <a:lnTo>
                  <a:pt x="142009" y="67310"/>
                </a:lnTo>
                <a:lnTo>
                  <a:pt x="140870" y="68580"/>
                </a:lnTo>
                <a:lnTo>
                  <a:pt x="139686" y="71120"/>
                </a:lnTo>
                <a:lnTo>
                  <a:pt x="137282" y="73660"/>
                </a:lnTo>
                <a:lnTo>
                  <a:pt x="135948" y="76200"/>
                </a:lnTo>
                <a:lnTo>
                  <a:pt x="134971" y="76200"/>
                </a:lnTo>
                <a:lnTo>
                  <a:pt x="131349" y="80010"/>
                </a:lnTo>
                <a:lnTo>
                  <a:pt x="130095" y="81280"/>
                </a:lnTo>
                <a:lnTo>
                  <a:pt x="128290" y="83820"/>
                </a:lnTo>
                <a:lnTo>
                  <a:pt x="127738" y="85090"/>
                </a:lnTo>
                <a:lnTo>
                  <a:pt x="126749" y="86360"/>
                </a:lnTo>
                <a:lnTo>
                  <a:pt x="126358" y="86360"/>
                </a:lnTo>
                <a:lnTo>
                  <a:pt x="125771" y="87630"/>
                </a:lnTo>
                <a:lnTo>
                  <a:pt x="125530" y="87630"/>
                </a:lnTo>
                <a:lnTo>
                  <a:pt x="124978" y="88900"/>
                </a:lnTo>
                <a:lnTo>
                  <a:pt x="124667" y="90170"/>
                </a:lnTo>
                <a:lnTo>
                  <a:pt x="124311" y="90170"/>
                </a:lnTo>
                <a:lnTo>
                  <a:pt x="123805" y="91440"/>
                </a:lnTo>
                <a:lnTo>
                  <a:pt x="123253" y="91440"/>
                </a:lnTo>
                <a:lnTo>
                  <a:pt x="122666" y="92710"/>
                </a:lnTo>
                <a:lnTo>
                  <a:pt x="120780" y="93980"/>
                </a:lnTo>
                <a:lnTo>
                  <a:pt x="120182" y="93980"/>
                </a:lnTo>
                <a:lnTo>
                  <a:pt x="119676" y="95250"/>
                </a:lnTo>
                <a:lnTo>
                  <a:pt x="119285" y="95250"/>
                </a:lnTo>
                <a:lnTo>
                  <a:pt x="118814" y="96520"/>
                </a:lnTo>
                <a:lnTo>
                  <a:pt x="118618" y="96520"/>
                </a:lnTo>
                <a:lnTo>
                  <a:pt x="118492" y="97790"/>
                </a:lnTo>
                <a:lnTo>
                  <a:pt x="116801" y="97790"/>
                </a:lnTo>
                <a:lnTo>
                  <a:pt x="115502" y="99060"/>
                </a:lnTo>
                <a:lnTo>
                  <a:pt x="112869" y="99060"/>
                </a:lnTo>
                <a:lnTo>
                  <a:pt x="110316" y="100330"/>
                </a:lnTo>
                <a:lnTo>
                  <a:pt x="107521" y="100330"/>
                </a:lnTo>
                <a:lnTo>
                  <a:pt x="106659" y="101600"/>
                </a:lnTo>
                <a:lnTo>
                  <a:pt x="105555" y="101600"/>
                </a:lnTo>
                <a:lnTo>
                  <a:pt x="104853" y="102870"/>
                </a:lnTo>
                <a:lnTo>
                  <a:pt x="121367" y="102870"/>
                </a:lnTo>
                <a:lnTo>
                  <a:pt x="122505" y="100330"/>
                </a:lnTo>
                <a:lnTo>
                  <a:pt x="124633" y="97790"/>
                </a:lnTo>
                <a:lnTo>
                  <a:pt x="126599" y="95250"/>
                </a:lnTo>
                <a:lnTo>
                  <a:pt x="131314" y="87630"/>
                </a:lnTo>
                <a:lnTo>
                  <a:pt x="132292" y="85090"/>
                </a:lnTo>
                <a:lnTo>
                  <a:pt x="133281" y="83820"/>
                </a:lnTo>
                <a:lnTo>
                  <a:pt x="134338" y="82550"/>
                </a:lnTo>
                <a:lnTo>
                  <a:pt x="135442" y="81280"/>
                </a:lnTo>
                <a:lnTo>
                  <a:pt x="136270" y="80010"/>
                </a:lnTo>
                <a:lnTo>
                  <a:pt x="137167" y="78740"/>
                </a:lnTo>
                <a:lnTo>
                  <a:pt x="139053" y="77470"/>
                </a:lnTo>
                <a:lnTo>
                  <a:pt x="140985" y="74930"/>
                </a:lnTo>
                <a:lnTo>
                  <a:pt x="142986" y="72390"/>
                </a:lnTo>
                <a:lnTo>
                  <a:pt x="143975" y="72390"/>
                </a:lnTo>
                <a:lnTo>
                  <a:pt x="146804" y="68580"/>
                </a:lnTo>
                <a:lnTo>
                  <a:pt x="148529" y="66040"/>
                </a:lnTo>
                <a:lnTo>
                  <a:pt x="149323" y="66040"/>
                </a:lnTo>
                <a:lnTo>
                  <a:pt x="150070" y="64770"/>
                </a:lnTo>
                <a:lnTo>
                  <a:pt x="150380" y="63500"/>
                </a:lnTo>
                <a:close/>
              </a:path>
              <a:path w="207009" h="132079">
                <a:moveTo>
                  <a:pt x="102967" y="99060"/>
                </a:moveTo>
                <a:lnTo>
                  <a:pt x="98253" y="99060"/>
                </a:lnTo>
                <a:lnTo>
                  <a:pt x="97298" y="100330"/>
                </a:lnTo>
                <a:lnTo>
                  <a:pt x="102335" y="100330"/>
                </a:lnTo>
                <a:lnTo>
                  <a:pt x="102967" y="99060"/>
                </a:lnTo>
                <a:close/>
              </a:path>
              <a:path w="207009" h="132079">
                <a:moveTo>
                  <a:pt x="109292" y="96520"/>
                </a:moveTo>
                <a:lnTo>
                  <a:pt x="102300" y="96520"/>
                </a:lnTo>
                <a:lnTo>
                  <a:pt x="100207" y="97790"/>
                </a:lnTo>
                <a:lnTo>
                  <a:pt x="99196" y="99060"/>
                </a:lnTo>
                <a:lnTo>
                  <a:pt x="103669" y="99060"/>
                </a:lnTo>
                <a:lnTo>
                  <a:pt x="106659" y="97790"/>
                </a:lnTo>
                <a:lnTo>
                  <a:pt x="108395" y="97790"/>
                </a:lnTo>
                <a:lnTo>
                  <a:pt x="109292" y="96520"/>
                </a:lnTo>
                <a:close/>
              </a:path>
              <a:path w="207009" h="132079">
                <a:moveTo>
                  <a:pt x="196575" y="96520"/>
                </a:moveTo>
                <a:lnTo>
                  <a:pt x="193976" y="96520"/>
                </a:lnTo>
                <a:lnTo>
                  <a:pt x="193665" y="97790"/>
                </a:lnTo>
                <a:lnTo>
                  <a:pt x="196575" y="97790"/>
                </a:lnTo>
                <a:lnTo>
                  <a:pt x="196575" y="96520"/>
                </a:lnTo>
                <a:close/>
              </a:path>
              <a:path w="207009" h="132079">
                <a:moveTo>
                  <a:pt x="113697" y="93980"/>
                </a:moveTo>
                <a:lnTo>
                  <a:pt x="108786" y="93980"/>
                </a:lnTo>
                <a:lnTo>
                  <a:pt x="107096" y="95250"/>
                </a:lnTo>
                <a:lnTo>
                  <a:pt x="104612" y="96520"/>
                </a:lnTo>
                <a:lnTo>
                  <a:pt x="110155" y="96520"/>
                </a:lnTo>
                <a:lnTo>
                  <a:pt x="113697" y="93980"/>
                </a:lnTo>
                <a:close/>
              </a:path>
              <a:path w="207009" h="132079">
                <a:moveTo>
                  <a:pt x="153876" y="33020"/>
                </a:moveTo>
                <a:lnTo>
                  <a:pt x="145194" y="33020"/>
                </a:lnTo>
                <a:lnTo>
                  <a:pt x="148380" y="35560"/>
                </a:lnTo>
                <a:lnTo>
                  <a:pt x="151484" y="36830"/>
                </a:lnTo>
                <a:lnTo>
                  <a:pt x="154543" y="39370"/>
                </a:lnTo>
                <a:lnTo>
                  <a:pt x="157694" y="41910"/>
                </a:lnTo>
                <a:lnTo>
                  <a:pt x="159224" y="43180"/>
                </a:lnTo>
                <a:lnTo>
                  <a:pt x="160880" y="44450"/>
                </a:lnTo>
                <a:lnTo>
                  <a:pt x="168228" y="48260"/>
                </a:lnTo>
                <a:lnTo>
                  <a:pt x="172046" y="50800"/>
                </a:lnTo>
                <a:lnTo>
                  <a:pt x="173886" y="52070"/>
                </a:lnTo>
                <a:lnTo>
                  <a:pt x="176519" y="53340"/>
                </a:lnTo>
                <a:lnTo>
                  <a:pt x="177393" y="54610"/>
                </a:lnTo>
                <a:lnTo>
                  <a:pt x="178957" y="55880"/>
                </a:lnTo>
                <a:lnTo>
                  <a:pt x="179705" y="55880"/>
                </a:lnTo>
                <a:lnTo>
                  <a:pt x="180418" y="57150"/>
                </a:lnTo>
                <a:lnTo>
                  <a:pt x="181717" y="58420"/>
                </a:lnTo>
                <a:lnTo>
                  <a:pt x="182304" y="59690"/>
                </a:lnTo>
                <a:lnTo>
                  <a:pt x="182821" y="59690"/>
                </a:lnTo>
                <a:lnTo>
                  <a:pt x="183293" y="60960"/>
                </a:lnTo>
                <a:lnTo>
                  <a:pt x="183718" y="60960"/>
                </a:lnTo>
                <a:lnTo>
                  <a:pt x="184304" y="62230"/>
                </a:lnTo>
                <a:lnTo>
                  <a:pt x="189537" y="78740"/>
                </a:lnTo>
                <a:lnTo>
                  <a:pt x="190250" y="81280"/>
                </a:lnTo>
                <a:lnTo>
                  <a:pt x="190675" y="82550"/>
                </a:lnTo>
                <a:lnTo>
                  <a:pt x="192688" y="88900"/>
                </a:lnTo>
                <a:lnTo>
                  <a:pt x="193355" y="91440"/>
                </a:lnTo>
                <a:lnTo>
                  <a:pt x="193631" y="91440"/>
                </a:lnTo>
                <a:lnTo>
                  <a:pt x="193826" y="92710"/>
                </a:lnTo>
                <a:lnTo>
                  <a:pt x="194102" y="95250"/>
                </a:lnTo>
                <a:lnTo>
                  <a:pt x="194102" y="96520"/>
                </a:lnTo>
                <a:lnTo>
                  <a:pt x="196770" y="96520"/>
                </a:lnTo>
                <a:lnTo>
                  <a:pt x="196770" y="95250"/>
                </a:lnTo>
                <a:lnTo>
                  <a:pt x="196299" y="93980"/>
                </a:lnTo>
                <a:lnTo>
                  <a:pt x="195666" y="91440"/>
                </a:lnTo>
                <a:lnTo>
                  <a:pt x="193504" y="85090"/>
                </a:lnTo>
                <a:lnTo>
                  <a:pt x="190526" y="73660"/>
                </a:lnTo>
                <a:lnTo>
                  <a:pt x="188559" y="67310"/>
                </a:lnTo>
                <a:lnTo>
                  <a:pt x="186984" y="63500"/>
                </a:lnTo>
                <a:lnTo>
                  <a:pt x="186673" y="62230"/>
                </a:lnTo>
                <a:lnTo>
                  <a:pt x="185960" y="59690"/>
                </a:lnTo>
                <a:lnTo>
                  <a:pt x="185408" y="58420"/>
                </a:lnTo>
                <a:lnTo>
                  <a:pt x="185017" y="57150"/>
                </a:lnTo>
                <a:lnTo>
                  <a:pt x="184465" y="57150"/>
                </a:lnTo>
                <a:lnTo>
                  <a:pt x="184074" y="55880"/>
                </a:lnTo>
                <a:lnTo>
                  <a:pt x="183212" y="54610"/>
                </a:lnTo>
                <a:lnTo>
                  <a:pt x="182775" y="54610"/>
                </a:lnTo>
                <a:lnTo>
                  <a:pt x="181361" y="53340"/>
                </a:lnTo>
                <a:lnTo>
                  <a:pt x="179314" y="52070"/>
                </a:lnTo>
                <a:lnTo>
                  <a:pt x="178290" y="52070"/>
                </a:lnTo>
                <a:lnTo>
                  <a:pt x="177232" y="50800"/>
                </a:lnTo>
                <a:lnTo>
                  <a:pt x="176600" y="50800"/>
                </a:lnTo>
                <a:lnTo>
                  <a:pt x="175979" y="49530"/>
                </a:lnTo>
                <a:lnTo>
                  <a:pt x="175703" y="49530"/>
                </a:lnTo>
                <a:lnTo>
                  <a:pt x="175070" y="48260"/>
                </a:lnTo>
                <a:lnTo>
                  <a:pt x="174794" y="48260"/>
                </a:lnTo>
                <a:lnTo>
                  <a:pt x="173575" y="46990"/>
                </a:lnTo>
                <a:lnTo>
                  <a:pt x="172402" y="46990"/>
                </a:lnTo>
                <a:lnTo>
                  <a:pt x="167365" y="43180"/>
                </a:lnTo>
                <a:lnTo>
                  <a:pt x="166066" y="43180"/>
                </a:lnTo>
                <a:lnTo>
                  <a:pt x="164732" y="41910"/>
                </a:lnTo>
                <a:lnTo>
                  <a:pt x="163272" y="40640"/>
                </a:lnTo>
                <a:lnTo>
                  <a:pt x="161823" y="40640"/>
                </a:lnTo>
                <a:lnTo>
                  <a:pt x="158994" y="38100"/>
                </a:lnTo>
                <a:lnTo>
                  <a:pt x="157648" y="36830"/>
                </a:lnTo>
                <a:lnTo>
                  <a:pt x="155061" y="34290"/>
                </a:lnTo>
                <a:lnTo>
                  <a:pt x="153876" y="33020"/>
                </a:lnTo>
                <a:close/>
              </a:path>
              <a:path w="207009" h="132079">
                <a:moveTo>
                  <a:pt x="19974" y="92709"/>
                </a:moveTo>
                <a:lnTo>
                  <a:pt x="17456" y="92709"/>
                </a:lnTo>
                <a:lnTo>
                  <a:pt x="16938" y="93979"/>
                </a:lnTo>
                <a:lnTo>
                  <a:pt x="19503" y="93979"/>
                </a:lnTo>
                <a:lnTo>
                  <a:pt x="19974" y="92709"/>
                </a:lnTo>
                <a:close/>
              </a:path>
              <a:path w="207009" h="132079">
                <a:moveTo>
                  <a:pt x="134338" y="67310"/>
                </a:moveTo>
                <a:lnTo>
                  <a:pt x="131073" y="67310"/>
                </a:lnTo>
                <a:lnTo>
                  <a:pt x="130992" y="68580"/>
                </a:lnTo>
                <a:lnTo>
                  <a:pt x="130797" y="68580"/>
                </a:lnTo>
                <a:lnTo>
                  <a:pt x="119205" y="85090"/>
                </a:lnTo>
                <a:lnTo>
                  <a:pt x="117514" y="87630"/>
                </a:lnTo>
                <a:lnTo>
                  <a:pt x="116250" y="90170"/>
                </a:lnTo>
                <a:lnTo>
                  <a:pt x="115583" y="90170"/>
                </a:lnTo>
                <a:lnTo>
                  <a:pt x="115192" y="91440"/>
                </a:lnTo>
                <a:lnTo>
                  <a:pt x="114801" y="91440"/>
                </a:lnTo>
                <a:lnTo>
                  <a:pt x="114168" y="92710"/>
                </a:lnTo>
                <a:lnTo>
                  <a:pt x="112006" y="92710"/>
                </a:lnTo>
                <a:lnTo>
                  <a:pt x="111224" y="93980"/>
                </a:lnTo>
                <a:lnTo>
                  <a:pt x="117595" y="93980"/>
                </a:lnTo>
                <a:lnTo>
                  <a:pt x="119239" y="91440"/>
                </a:lnTo>
                <a:lnTo>
                  <a:pt x="121873" y="87630"/>
                </a:lnTo>
                <a:lnTo>
                  <a:pt x="128290" y="78740"/>
                </a:lnTo>
                <a:lnTo>
                  <a:pt x="131268" y="73660"/>
                </a:lnTo>
                <a:lnTo>
                  <a:pt x="132533" y="71120"/>
                </a:lnTo>
                <a:lnTo>
                  <a:pt x="133591" y="69850"/>
                </a:lnTo>
                <a:lnTo>
                  <a:pt x="134338" y="67310"/>
                </a:lnTo>
                <a:close/>
              </a:path>
              <a:path w="207009" h="132079">
                <a:moveTo>
                  <a:pt x="27955" y="52069"/>
                </a:moveTo>
                <a:lnTo>
                  <a:pt x="26414" y="52069"/>
                </a:lnTo>
                <a:lnTo>
                  <a:pt x="26023" y="53339"/>
                </a:lnTo>
                <a:lnTo>
                  <a:pt x="25586" y="54609"/>
                </a:lnTo>
                <a:lnTo>
                  <a:pt x="25517" y="59689"/>
                </a:lnTo>
                <a:lnTo>
                  <a:pt x="25747" y="60959"/>
                </a:lnTo>
                <a:lnTo>
                  <a:pt x="25793" y="66039"/>
                </a:lnTo>
                <a:lnTo>
                  <a:pt x="24919" y="69849"/>
                </a:lnTo>
                <a:lnTo>
                  <a:pt x="24528" y="71119"/>
                </a:lnTo>
                <a:lnTo>
                  <a:pt x="24172" y="73659"/>
                </a:lnTo>
                <a:lnTo>
                  <a:pt x="23390" y="76199"/>
                </a:lnTo>
                <a:lnTo>
                  <a:pt x="22562" y="80009"/>
                </a:lnTo>
                <a:lnTo>
                  <a:pt x="22136" y="81279"/>
                </a:lnTo>
                <a:lnTo>
                  <a:pt x="21665" y="83819"/>
                </a:lnTo>
                <a:lnTo>
                  <a:pt x="21147" y="85089"/>
                </a:lnTo>
                <a:lnTo>
                  <a:pt x="20595" y="86359"/>
                </a:lnTo>
                <a:lnTo>
                  <a:pt x="20009" y="87629"/>
                </a:lnTo>
                <a:lnTo>
                  <a:pt x="19376" y="90169"/>
                </a:lnTo>
                <a:lnTo>
                  <a:pt x="18675" y="91439"/>
                </a:lnTo>
                <a:lnTo>
                  <a:pt x="17881" y="92709"/>
                </a:lnTo>
                <a:lnTo>
                  <a:pt x="20400" y="92709"/>
                </a:lnTo>
                <a:lnTo>
                  <a:pt x="20400" y="91439"/>
                </a:lnTo>
                <a:lnTo>
                  <a:pt x="20871" y="91439"/>
                </a:lnTo>
                <a:lnTo>
                  <a:pt x="20871" y="90169"/>
                </a:lnTo>
                <a:lnTo>
                  <a:pt x="21423" y="88899"/>
                </a:lnTo>
                <a:lnTo>
                  <a:pt x="21584" y="88899"/>
                </a:lnTo>
                <a:lnTo>
                  <a:pt x="21699" y="87629"/>
                </a:lnTo>
                <a:lnTo>
                  <a:pt x="22136" y="86359"/>
                </a:lnTo>
                <a:lnTo>
                  <a:pt x="22251" y="85089"/>
                </a:lnTo>
                <a:lnTo>
                  <a:pt x="22527" y="85089"/>
                </a:lnTo>
                <a:lnTo>
                  <a:pt x="22642" y="83819"/>
                </a:lnTo>
                <a:lnTo>
                  <a:pt x="22999" y="83819"/>
                </a:lnTo>
                <a:lnTo>
                  <a:pt x="22999" y="82549"/>
                </a:lnTo>
                <a:lnTo>
                  <a:pt x="22803" y="82549"/>
                </a:lnTo>
                <a:lnTo>
                  <a:pt x="24413" y="78739"/>
                </a:lnTo>
                <a:lnTo>
                  <a:pt x="25161" y="76199"/>
                </a:lnTo>
                <a:lnTo>
                  <a:pt x="26219" y="72389"/>
                </a:lnTo>
                <a:lnTo>
                  <a:pt x="26541" y="71119"/>
                </a:lnTo>
                <a:lnTo>
                  <a:pt x="27081" y="67309"/>
                </a:lnTo>
                <a:lnTo>
                  <a:pt x="27553" y="64769"/>
                </a:lnTo>
                <a:lnTo>
                  <a:pt x="27955" y="62229"/>
                </a:lnTo>
                <a:lnTo>
                  <a:pt x="28105" y="62229"/>
                </a:lnTo>
                <a:lnTo>
                  <a:pt x="28024" y="60959"/>
                </a:lnTo>
                <a:lnTo>
                  <a:pt x="28231" y="60959"/>
                </a:lnTo>
                <a:lnTo>
                  <a:pt x="27127" y="58419"/>
                </a:lnTo>
                <a:lnTo>
                  <a:pt x="27242" y="57149"/>
                </a:lnTo>
                <a:lnTo>
                  <a:pt x="27518" y="57149"/>
                </a:lnTo>
                <a:lnTo>
                  <a:pt x="27553" y="55879"/>
                </a:lnTo>
                <a:lnTo>
                  <a:pt x="27714" y="53339"/>
                </a:lnTo>
                <a:lnTo>
                  <a:pt x="27955" y="52069"/>
                </a:lnTo>
                <a:close/>
              </a:path>
              <a:path w="207009" h="132079">
                <a:moveTo>
                  <a:pt x="119354" y="29210"/>
                </a:moveTo>
                <a:lnTo>
                  <a:pt x="113697" y="29210"/>
                </a:lnTo>
                <a:lnTo>
                  <a:pt x="113750" y="31750"/>
                </a:lnTo>
                <a:lnTo>
                  <a:pt x="113858" y="34290"/>
                </a:lnTo>
                <a:lnTo>
                  <a:pt x="117514" y="48260"/>
                </a:lnTo>
                <a:lnTo>
                  <a:pt x="119090" y="52070"/>
                </a:lnTo>
                <a:lnTo>
                  <a:pt x="120263" y="53340"/>
                </a:lnTo>
                <a:lnTo>
                  <a:pt x="122735" y="55880"/>
                </a:lnTo>
                <a:lnTo>
                  <a:pt x="124035" y="58420"/>
                </a:lnTo>
                <a:lnTo>
                  <a:pt x="126599" y="60960"/>
                </a:lnTo>
                <a:lnTo>
                  <a:pt x="127818" y="62230"/>
                </a:lnTo>
                <a:lnTo>
                  <a:pt x="128209" y="63500"/>
                </a:lnTo>
                <a:lnTo>
                  <a:pt x="128600" y="63500"/>
                </a:lnTo>
                <a:lnTo>
                  <a:pt x="129302" y="64770"/>
                </a:lnTo>
                <a:lnTo>
                  <a:pt x="129704" y="66040"/>
                </a:lnTo>
                <a:lnTo>
                  <a:pt x="130325" y="67310"/>
                </a:lnTo>
                <a:lnTo>
                  <a:pt x="134810" y="67310"/>
                </a:lnTo>
                <a:lnTo>
                  <a:pt x="134890" y="66040"/>
                </a:lnTo>
                <a:lnTo>
                  <a:pt x="134453" y="64770"/>
                </a:lnTo>
                <a:lnTo>
                  <a:pt x="133556" y="64770"/>
                </a:lnTo>
                <a:lnTo>
                  <a:pt x="132016" y="62230"/>
                </a:lnTo>
                <a:lnTo>
                  <a:pt x="130682" y="60960"/>
                </a:lnTo>
                <a:lnTo>
                  <a:pt x="130256" y="60960"/>
                </a:lnTo>
                <a:lnTo>
                  <a:pt x="129106" y="59690"/>
                </a:lnTo>
                <a:lnTo>
                  <a:pt x="126944" y="55880"/>
                </a:lnTo>
                <a:lnTo>
                  <a:pt x="125921" y="54610"/>
                </a:lnTo>
                <a:lnTo>
                  <a:pt x="124943" y="53340"/>
                </a:lnTo>
                <a:lnTo>
                  <a:pt x="124035" y="52070"/>
                </a:lnTo>
                <a:lnTo>
                  <a:pt x="123218" y="49530"/>
                </a:lnTo>
                <a:lnTo>
                  <a:pt x="122425" y="48260"/>
                </a:lnTo>
                <a:lnTo>
                  <a:pt x="122068" y="46990"/>
                </a:lnTo>
                <a:lnTo>
                  <a:pt x="121125" y="44450"/>
                </a:lnTo>
                <a:lnTo>
                  <a:pt x="120849" y="44450"/>
                </a:lnTo>
                <a:lnTo>
                  <a:pt x="120619" y="43180"/>
                </a:lnTo>
                <a:lnTo>
                  <a:pt x="120033" y="40640"/>
                </a:lnTo>
                <a:lnTo>
                  <a:pt x="119791" y="38100"/>
                </a:lnTo>
                <a:lnTo>
                  <a:pt x="119711" y="36830"/>
                </a:lnTo>
                <a:lnTo>
                  <a:pt x="119676" y="31750"/>
                </a:lnTo>
                <a:lnTo>
                  <a:pt x="119354" y="29210"/>
                </a:lnTo>
                <a:close/>
              </a:path>
              <a:path w="207009" h="132079">
                <a:moveTo>
                  <a:pt x="41088" y="57149"/>
                </a:moveTo>
                <a:lnTo>
                  <a:pt x="35970" y="57149"/>
                </a:lnTo>
                <a:lnTo>
                  <a:pt x="35338" y="58419"/>
                </a:lnTo>
                <a:lnTo>
                  <a:pt x="32981" y="62229"/>
                </a:lnTo>
                <a:lnTo>
                  <a:pt x="32429" y="63499"/>
                </a:lnTo>
                <a:lnTo>
                  <a:pt x="32003" y="64769"/>
                </a:lnTo>
                <a:lnTo>
                  <a:pt x="36603" y="64769"/>
                </a:lnTo>
                <a:lnTo>
                  <a:pt x="36913" y="63499"/>
                </a:lnTo>
                <a:lnTo>
                  <a:pt x="37304" y="63499"/>
                </a:lnTo>
                <a:lnTo>
                  <a:pt x="38914" y="60959"/>
                </a:lnTo>
                <a:lnTo>
                  <a:pt x="39512" y="60959"/>
                </a:lnTo>
                <a:lnTo>
                  <a:pt x="40018" y="59689"/>
                </a:lnTo>
                <a:lnTo>
                  <a:pt x="40570" y="59689"/>
                </a:lnTo>
                <a:lnTo>
                  <a:pt x="40846" y="58419"/>
                </a:lnTo>
                <a:lnTo>
                  <a:pt x="41088" y="57149"/>
                </a:lnTo>
                <a:close/>
              </a:path>
              <a:path w="207009" h="132079">
                <a:moveTo>
                  <a:pt x="54098" y="35560"/>
                </a:moveTo>
                <a:lnTo>
                  <a:pt x="51541" y="35560"/>
                </a:lnTo>
                <a:lnTo>
                  <a:pt x="52599" y="36830"/>
                </a:lnTo>
                <a:lnTo>
                  <a:pt x="55152" y="43180"/>
                </a:lnTo>
                <a:lnTo>
                  <a:pt x="55635" y="45720"/>
                </a:lnTo>
                <a:lnTo>
                  <a:pt x="56497" y="48260"/>
                </a:lnTo>
                <a:lnTo>
                  <a:pt x="56888" y="49530"/>
                </a:lnTo>
                <a:lnTo>
                  <a:pt x="57521" y="52070"/>
                </a:lnTo>
                <a:lnTo>
                  <a:pt x="57751" y="53340"/>
                </a:lnTo>
                <a:lnTo>
                  <a:pt x="57946" y="54610"/>
                </a:lnTo>
                <a:lnTo>
                  <a:pt x="58061" y="57150"/>
                </a:lnTo>
                <a:lnTo>
                  <a:pt x="57716" y="59690"/>
                </a:lnTo>
                <a:lnTo>
                  <a:pt x="57475" y="60960"/>
                </a:lnTo>
                <a:lnTo>
                  <a:pt x="57521" y="63500"/>
                </a:lnTo>
                <a:lnTo>
                  <a:pt x="57831" y="63500"/>
                </a:lnTo>
                <a:lnTo>
                  <a:pt x="57992" y="64770"/>
                </a:lnTo>
                <a:lnTo>
                  <a:pt x="60499" y="64770"/>
                </a:lnTo>
                <a:lnTo>
                  <a:pt x="60235" y="63500"/>
                </a:lnTo>
                <a:lnTo>
                  <a:pt x="59913" y="60960"/>
                </a:lnTo>
                <a:lnTo>
                  <a:pt x="59556" y="57150"/>
                </a:lnTo>
                <a:lnTo>
                  <a:pt x="59487" y="55880"/>
                </a:lnTo>
                <a:lnTo>
                  <a:pt x="59131" y="52070"/>
                </a:lnTo>
                <a:lnTo>
                  <a:pt x="58809" y="49530"/>
                </a:lnTo>
                <a:lnTo>
                  <a:pt x="58268" y="46990"/>
                </a:lnTo>
                <a:lnTo>
                  <a:pt x="57831" y="45720"/>
                </a:lnTo>
                <a:lnTo>
                  <a:pt x="57440" y="44450"/>
                </a:lnTo>
                <a:lnTo>
                  <a:pt x="57003" y="43180"/>
                </a:lnTo>
                <a:lnTo>
                  <a:pt x="56060" y="40640"/>
                </a:lnTo>
                <a:lnTo>
                  <a:pt x="54098" y="35560"/>
                </a:lnTo>
                <a:close/>
              </a:path>
              <a:path w="207009" h="132079">
                <a:moveTo>
                  <a:pt x="150461" y="62230"/>
                </a:moveTo>
                <a:lnTo>
                  <a:pt x="145309" y="62230"/>
                </a:lnTo>
                <a:lnTo>
                  <a:pt x="145470" y="63500"/>
                </a:lnTo>
                <a:lnTo>
                  <a:pt x="150541" y="63500"/>
                </a:lnTo>
                <a:lnTo>
                  <a:pt x="150461" y="62230"/>
                </a:lnTo>
                <a:close/>
              </a:path>
              <a:path w="207009" h="132079">
                <a:moveTo>
                  <a:pt x="143619" y="40640"/>
                </a:moveTo>
                <a:lnTo>
                  <a:pt x="137880" y="40640"/>
                </a:lnTo>
                <a:lnTo>
                  <a:pt x="137995" y="45720"/>
                </a:lnTo>
                <a:lnTo>
                  <a:pt x="138306" y="48260"/>
                </a:lnTo>
                <a:lnTo>
                  <a:pt x="138501" y="48260"/>
                </a:lnTo>
                <a:lnTo>
                  <a:pt x="138743" y="49530"/>
                </a:lnTo>
                <a:lnTo>
                  <a:pt x="139019" y="50800"/>
                </a:lnTo>
                <a:lnTo>
                  <a:pt x="139329" y="52070"/>
                </a:lnTo>
                <a:lnTo>
                  <a:pt x="140042" y="53340"/>
                </a:lnTo>
                <a:lnTo>
                  <a:pt x="140433" y="54610"/>
                </a:lnTo>
                <a:lnTo>
                  <a:pt x="140870" y="55880"/>
                </a:lnTo>
                <a:lnTo>
                  <a:pt x="142285" y="58420"/>
                </a:lnTo>
                <a:lnTo>
                  <a:pt x="143308" y="59690"/>
                </a:lnTo>
                <a:lnTo>
                  <a:pt x="144366" y="60960"/>
                </a:lnTo>
                <a:lnTo>
                  <a:pt x="145114" y="62230"/>
                </a:lnTo>
                <a:lnTo>
                  <a:pt x="150185" y="62230"/>
                </a:lnTo>
                <a:lnTo>
                  <a:pt x="149829" y="60960"/>
                </a:lnTo>
                <a:lnTo>
                  <a:pt x="148886" y="59690"/>
                </a:lnTo>
                <a:lnTo>
                  <a:pt x="147747" y="58420"/>
                </a:lnTo>
                <a:lnTo>
                  <a:pt x="145505" y="54610"/>
                </a:lnTo>
                <a:lnTo>
                  <a:pt x="145033" y="54610"/>
                </a:lnTo>
                <a:lnTo>
                  <a:pt x="144320" y="52070"/>
                </a:lnTo>
                <a:lnTo>
                  <a:pt x="143929" y="52070"/>
                </a:lnTo>
                <a:lnTo>
                  <a:pt x="143734" y="50800"/>
                </a:lnTo>
                <a:lnTo>
                  <a:pt x="143308" y="48260"/>
                </a:lnTo>
                <a:lnTo>
                  <a:pt x="143308" y="43180"/>
                </a:lnTo>
                <a:lnTo>
                  <a:pt x="143619" y="40640"/>
                </a:lnTo>
                <a:close/>
              </a:path>
              <a:path w="207009" h="132079">
                <a:moveTo>
                  <a:pt x="48551" y="12700"/>
                </a:moveTo>
                <a:lnTo>
                  <a:pt x="47919" y="12700"/>
                </a:lnTo>
                <a:lnTo>
                  <a:pt x="47493" y="13970"/>
                </a:lnTo>
                <a:lnTo>
                  <a:pt x="46861" y="13970"/>
                </a:lnTo>
                <a:lnTo>
                  <a:pt x="45918" y="15240"/>
                </a:lnTo>
                <a:lnTo>
                  <a:pt x="35464" y="15240"/>
                </a:lnTo>
                <a:lnTo>
                  <a:pt x="35694" y="16510"/>
                </a:lnTo>
                <a:lnTo>
                  <a:pt x="36166" y="16510"/>
                </a:lnTo>
                <a:lnTo>
                  <a:pt x="36718" y="17780"/>
                </a:lnTo>
                <a:lnTo>
                  <a:pt x="37350" y="17780"/>
                </a:lnTo>
                <a:lnTo>
                  <a:pt x="38328" y="19050"/>
                </a:lnTo>
                <a:lnTo>
                  <a:pt x="39236" y="19050"/>
                </a:lnTo>
                <a:lnTo>
                  <a:pt x="39984" y="20320"/>
                </a:lnTo>
                <a:lnTo>
                  <a:pt x="41755" y="20320"/>
                </a:lnTo>
                <a:lnTo>
                  <a:pt x="41479" y="21590"/>
                </a:lnTo>
                <a:lnTo>
                  <a:pt x="44032" y="22860"/>
                </a:lnTo>
                <a:lnTo>
                  <a:pt x="45251" y="22860"/>
                </a:lnTo>
                <a:lnTo>
                  <a:pt x="46389" y="24130"/>
                </a:lnTo>
                <a:lnTo>
                  <a:pt x="46194" y="25400"/>
                </a:lnTo>
                <a:lnTo>
                  <a:pt x="41709" y="39370"/>
                </a:lnTo>
                <a:lnTo>
                  <a:pt x="39903" y="44449"/>
                </a:lnTo>
                <a:lnTo>
                  <a:pt x="39397" y="45719"/>
                </a:lnTo>
                <a:lnTo>
                  <a:pt x="38328" y="46989"/>
                </a:lnTo>
                <a:lnTo>
                  <a:pt x="37971" y="48259"/>
                </a:lnTo>
                <a:lnTo>
                  <a:pt x="37431" y="48259"/>
                </a:lnTo>
                <a:lnTo>
                  <a:pt x="37074" y="50799"/>
                </a:lnTo>
                <a:lnTo>
                  <a:pt x="36833" y="52069"/>
                </a:lnTo>
                <a:lnTo>
                  <a:pt x="36488" y="55879"/>
                </a:lnTo>
                <a:lnTo>
                  <a:pt x="36327" y="55879"/>
                </a:lnTo>
                <a:lnTo>
                  <a:pt x="36085" y="57149"/>
                </a:lnTo>
                <a:lnTo>
                  <a:pt x="41122" y="57149"/>
                </a:lnTo>
                <a:lnTo>
                  <a:pt x="41237" y="55879"/>
                </a:lnTo>
                <a:lnTo>
                  <a:pt x="41352" y="53339"/>
                </a:lnTo>
                <a:lnTo>
                  <a:pt x="41513" y="52069"/>
                </a:lnTo>
                <a:lnTo>
                  <a:pt x="42146" y="50799"/>
                </a:lnTo>
                <a:lnTo>
                  <a:pt x="42571" y="49529"/>
                </a:lnTo>
                <a:lnTo>
                  <a:pt x="43595" y="46990"/>
                </a:lnTo>
                <a:lnTo>
                  <a:pt x="44193" y="45720"/>
                </a:lnTo>
                <a:lnTo>
                  <a:pt x="45446" y="44450"/>
                </a:lnTo>
                <a:lnTo>
                  <a:pt x="46113" y="43180"/>
                </a:lnTo>
                <a:lnTo>
                  <a:pt x="47493" y="40640"/>
                </a:lnTo>
                <a:lnTo>
                  <a:pt x="48908" y="39370"/>
                </a:lnTo>
                <a:lnTo>
                  <a:pt x="50287" y="36830"/>
                </a:lnTo>
                <a:lnTo>
                  <a:pt x="51541" y="35560"/>
                </a:lnTo>
                <a:lnTo>
                  <a:pt x="54098" y="35560"/>
                </a:lnTo>
                <a:lnTo>
                  <a:pt x="53116" y="33020"/>
                </a:lnTo>
                <a:lnTo>
                  <a:pt x="52173" y="30480"/>
                </a:lnTo>
                <a:lnTo>
                  <a:pt x="51299" y="26670"/>
                </a:lnTo>
                <a:lnTo>
                  <a:pt x="49851" y="22860"/>
                </a:lnTo>
                <a:lnTo>
                  <a:pt x="49264" y="20320"/>
                </a:lnTo>
                <a:lnTo>
                  <a:pt x="48942" y="19050"/>
                </a:lnTo>
                <a:lnTo>
                  <a:pt x="48712" y="17780"/>
                </a:lnTo>
                <a:lnTo>
                  <a:pt x="48591" y="15240"/>
                </a:lnTo>
                <a:lnTo>
                  <a:pt x="48551" y="12700"/>
                </a:lnTo>
                <a:close/>
              </a:path>
              <a:path w="207009" h="132079">
                <a:moveTo>
                  <a:pt x="31336" y="0"/>
                </a:moveTo>
                <a:lnTo>
                  <a:pt x="28461" y="0"/>
                </a:lnTo>
                <a:lnTo>
                  <a:pt x="28703" y="2539"/>
                </a:lnTo>
                <a:lnTo>
                  <a:pt x="29013" y="5079"/>
                </a:lnTo>
                <a:lnTo>
                  <a:pt x="29485" y="7619"/>
                </a:lnTo>
                <a:lnTo>
                  <a:pt x="30589" y="11429"/>
                </a:lnTo>
                <a:lnTo>
                  <a:pt x="30784" y="12699"/>
                </a:lnTo>
                <a:lnTo>
                  <a:pt x="30870" y="17779"/>
                </a:lnTo>
                <a:lnTo>
                  <a:pt x="30543" y="21589"/>
                </a:lnTo>
                <a:lnTo>
                  <a:pt x="30347" y="22859"/>
                </a:lnTo>
                <a:lnTo>
                  <a:pt x="30117" y="25399"/>
                </a:lnTo>
                <a:lnTo>
                  <a:pt x="30054" y="26669"/>
                </a:lnTo>
                <a:lnTo>
                  <a:pt x="29958" y="30479"/>
                </a:lnTo>
                <a:lnTo>
                  <a:pt x="29835" y="38099"/>
                </a:lnTo>
                <a:lnTo>
                  <a:pt x="29715" y="40639"/>
                </a:lnTo>
                <a:lnTo>
                  <a:pt x="29289" y="45719"/>
                </a:lnTo>
                <a:lnTo>
                  <a:pt x="29048" y="46989"/>
                </a:lnTo>
                <a:lnTo>
                  <a:pt x="28772" y="48259"/>
                </a:lnTo>
                <a:lnTo>
                  <a:pt x="28346" y="49529"/>
                </a:lnTo>
                <a:lnTo>
                  <a:pt x="27760" y="50799"/>
                </a:lnTo>
                <a:lnTo>
                  <a:pt x="26805" y="52069"/>
                </a:lnTo>
                <a:lnTo>
                  <a:pt x="28266" y="52069"/>
                </a:lnTo>
                <a:lnTo>
                  <a:pt x="28576" y="50799"/>
                </a:lnTo>
                <a:lnTo>
                  <a:pt x="28898" y="50799"/>
                </a:lnTo>
                <a:lnTo>
                  <a:pt x="29128" y="49529"/>
                </a:lnTo>
                <a:lnTo>
                  <a:pt x="29324" y="49529"/>
                </a:lnTo>
                <a:lnTo>
                  <a:pt x="30152" y="43179"/>
                </a:lnTo>
                <a:lnTo>
                  <a:pt x="30704" y="33019"/>
                </a:lnTo>
                <a:lnTo>
                  <a:pt x="31246" y="25399"/>
                </a:lnTo>
                <a:lnTo>
                  <a:pt x="31371" y="22859"/>
                </a:lnTo>
                <a:lnTo>
                  <a:pt x="31532" y="21589"/>
                </a:lnTo>
                <a:lnTo>
                  <a:pt x="31727" y="19049"/>
                </a:lnTo>
                <a:lnTo>
                  <a:pt x="32279" y="17779"/>
                </a:lnTo>
                <a:lnTo>
                  <a:pt x="33532" y="15240"/>
                </a:lnTo>
                <a:lnTo>
                  <a:pt x="34050" y="15240"/>
                </a:lnTo>
                <a:lnTo>
                  <a:pt x="34199" y="13970"/>
                </a:lnTo>
                <a:lnTo>
                  <a:pt x="34199" y="12700"/>
                </a:lnTo>
                <a:lnTo>
                  <a:pt x="34050" y="11430"/>
                </a:lnTo>
                <a:lnTo>
                  <a:pt x="33532" y="8890"/>
                </a:lnTo>
                <a:lnTo>
                  <a:pt x="32199" y="5080"/>
                </a:lnTo>
                <a:lnTo>
                  <a:pt x="32003" y="3810"/>
                </a:lnTo>
                <a:lnTo>
                  <a:pt x="31532" y="1270"/>
                </a:lnTo>
                <a:lnTo>
                  <a:pt x="31336" y="0"/>
                </a:lnTo>
                <a:close/>
              </a:path>
              <a:path w="207009" h="132079">
                <a:moveTo>
                  <a:pt x="184155" y="38100"/>
                </a:moveTo>
                <a:lnTo>
                  <a:pt x="176324" y="38100"/>
                </a:lnTo>
                <a:lnTo>
                  <a:pt x="177347" y="39370"/>
                </a:lnTo>
                <a:lnTo>
                  <a:pt x="179475" y="40640"/>
                </a:lnTo>
                <a:lnTo>
                  <a:pt x="180498" y="41910"/>
                </a:lnTo>
                <a:lnTo>
                  <a:pt x="189778" y="41910"/>
                </a:lnTo>
                <a:lnTo>
                  <a:pt x="186903" y="40640"/>
                </a:lnTo>
                <a:lnTo>
                  <a:pt x="184155" y="38100"/>
                </a:lnTo>
                <a:close/>
              </a:path>
              <a:path w="207009" h="132079">
                <a:moveTo>
                  <a:pt x="147667" y="29210"/>
                </a:moveTo>
                <a:lnTo>
                  <a:pt x="139456" y="29210"/>
                </a:lnTo>
                <a:lnTo>
                  <a:pt x="139329" y="30480"/>
                </a:lnTo>
                <a:lnTo>
                  <a:pt x="138628" y="34290"/>
                </a:lnTo>
                <a:lnTo>
                  <a:pt x="138352" y="35560"/>
                </a:lnTo>
                <a:lnTo>
                  <a:pt x="137995" y="39370"/>
                </a:lnTo>
                <a:lnTo>
                  <a:pt x="137915" y="40640"/>
                </a:lnTo>
                <a:lnTo>
                  <a:pt x="143814" y="40640"/>
                </a:lnTo>
                <a:lnTo>
                  <a:pt x="144757" y="35560"/>
                </a:lnTo>
                <a:lnTo>
                  <a:pt x="145194" y="33020"/>
                </a:lnTo>
                <a:lnTo>
                  <a:pt x="153129" y="33020"/>
                </a:lnTo>
                <a:lnTo>
                  <a:pt x="151634" y="31750"/>
                </a:lnTo>
                <a:lnTo>
                  <a:pt x="150104" y="31750"/>
                </a:lnTo>
                <a:lnTo>
                  <a:pt x="148610" y="30480"/>
                </a:lnTo>
                <a:lnTo>
                  <a:pt x="147782" y="30480"/>
                </a:lnTo>
                <a:lnTo>
                  <a:pt x="147667" y="29210"/>
                </a:lnTo>
                <a:close/>
              </a:path>
              <a:path w="207009" h="132079">
                <a:moveTo>
                  <a:pt x="172908" y="22860"/>
                </a:moveTo>
                <a:lnTo>
                  <a:pt x="166377" y="22860"/>
                </a:lnTo>
                <a:lnTo>
                  <a:pt x="166503" y="24130"/>
                </a:lnTo>
                <a:lnTo>
                  <a:pt x="167170" y="24130"/>
                </a:lnTo>
                <a:lnTo>
                  <a:pt x="167365" y="25400"/>
                </a:lnTo>
                <a:lnTo>
                  <a:pt x="167365" y="26670"/>
                </a:lnTo>
                <a:lnTo>
                  <a:pt x="167676" y="27940"/>
                </a:lnTo>
                <a:lnTo>
                  <a:pt x="168228" y="29210"/>
                </a:lnTo>
                <a:lnTo>
                  <a:pt x="168538" y="29210"/>
                </a:lnTo>
                <a:lnTo>
                  <a:pt x="169918" y="31750"/>
                </a:lnTo>
                <a:lnTo>
                  <a:pt x="171528" y="34290"/>
                </a:lnTo>
                <a:lnTo>
                  <a:pt x="172437" y="34290"/>
                </a:lnTo>
                <a:lnTo>
                  <a:pt x="174323" y="36830"/>
                </a:lnTo>
                <a:lnTo>
                  <a:pt x="175312" y="38100"/>
                </a:lnTo>
                <a:lnTo>
                  <a:pt x="182821" y="38100"/>
                </a:lnTo>
                <a:lnTo>
                  <a:pt x="180924" y="36830"/>
                </a:lnTo>
                <a:lnTo>
                  <a:pt x="179751" y="35560"/>
                </a:lnTo>
                <a:lnTo>
                  <a:pt x="178060" y="34290"/>
                </a:lnTo>
                <a:lnTo>
                  <a:pt x="177543" y="33020"/>
                </a:lnTo>
                <a:lnTo>
                  <a:pt x="176128" y="31750"/>
                </a:lnTo>
                <a:lnTo>
                  <a:pt x="175703" y="30480"/>
                </a:lnTo>
                <a:lnTo>
                  <a:pt x="174909" y="29210"/>
                </a:lnTo>
                <a:lnTo>
                  <a:pt x="174599" y="27940"/>
                </a:lnTo>
                <a:lnTo>
                  <a:pt x="174242" y="27940"/>
                </a:lnTo>
                <a:lnTo>
                  <a:pt x="173656" y="26670"/>
                </a:lnTo>
                <a:lnTo>
                  <a:pt x="173380" y="25400"/>
                </a:lnTo>
                <a:lnTo>
                  <a:pt x="172908" y="22860"/>
                </a:lnTo>
                <a:close/>
              </a:path>
              <a:path w="207009" h="132079">
                <a:moveTo>
                  <a:pt x="120619" y="26670"/>
                </a:moveTo>
                <a:lnTo>
                  <a:pt x="100138" y="26670"/>
                </a:lnTo>
                <a:lnTo>
                  <a:pt x="98368" y="31750"/>
                </a:lnTo>
                <a:lnTo>
                  <a:pt x="97896" y="33020"/>
                </a:lnTo>
                <a:lnTo>
                  <a:pt x="96597" y="35560"/>
                </a:lnTo>
                <a:lnTo>
                  <a:pt x="98759" y="34290"/>
                </a:lnTo>
                <a:lnTo>
                  <a:pt x="100840" y="34290"/>
                </a:lnTo>
                <a:lnTo>
                  <a:pt x="109258" y="30480"/>
                </a:lnTo>
                <a:lnTo>
                  <a:pt x="111454" y="30480"/>
                </a:lnTo>
                <a:lnTo>
                  <a:pt x="113697" y="29210"/>
                </a:lnTo>
                <a:lnTo>
                  <a:pt x="119354" y="29210"/>
                </a:lnTo>
                <a:lnTo>
                  <a:pt x="119435" y="27940"/>
                </a:lnTo>
                <a:lnTo>
                  <a:pt x="119952" y="27940"/>
                </a:lnTo>
                <a:lnTo>
                  <a:pt x="120619" y="26670"/>
                </a:lnTo>
                <a:close/>
              </a:path>
              <a:path w="207009" h="132079">
                <a:moveTo>
                  <a:pt x="147195" y="27940"/>
                </a:moveTo>
                <a:lnTo>
                  <a:pt x="139410" y="27940"/>
                </a:lnTo>
                <a:lnTo>
                  <a:pt x="139490" y="29210"/>
                </a:lnTo>
                <a:lnTo>
                  <a:pt x="147310" y="29210"/>
                </a:lnTo>
                <a:lnTo>
                  <a:pt x="147195" y="27940"/>
                </a:lnTo>
                <a:close/>
              </a:path>
              <a:path w="207009" h="132079">
                <a:moveTo>
                  <a:pt x="143573" y="25400"/>
                </a:moveTo>
                <a:lnTo>
                  <a:pt x="136891" y="25400"/>
                </a:lnTo>
                <a:lnTo>
                  <a:pt x="137443" y="26670"/>
                </a:lnTo>
                <a:lnTo>
                  <a:pt x="138432" y="26670"/>
                </a:lnTo>
                <a:lnTo>
                  <a:pt x="139214" y="27940"/>
                </a:lnTo>
                <a:lnTo>
                  <a:pt x="146252" y="27940"/>
                </a:lnTo>
                <a:lnTo>
                  <a:pt x="145390" y="26670"/>
                </a:lnTo>
                <a:lnTo>
                  <a:pt x="143573" y="25400"/>
                </a:lnTo>
                <a:close/>
              </a:path>
              <a:path w="207009" h="132079">
                <a:moveTo>
                  <a:pt x="140905" y="24130"/>
                </a:moveTo>
                <a:lnTo>
                  <a:pt x="135592" y="24130"/>
                </a:lnTo>
                <a:lnTo>
                  <a:pt x="135948" y="25400"/>
                </a:lnTo>
                <a:lnTo>
                  <a:pt x="142676" y="25400"/>
                </a:lnTo>
                <a:lnTo>
                  <a:pt x="140905" y="24130"/>
                </a:lnTo>
                <a:close/>
              </a:path>
              <a:path w="207009" h="132079">
                <a:moveTo>
                  <a:pt x="172402" y="20320"/>
                </a:moveTo>
                <a:lnTo>
                  <a:pt x="165756" y="20320"/>
                </a:lnTo>
                <a:lnTo>
                  <a:pt x="165790" y="21590"/>
                </a:lnTo>
                <a:lnTo>
                  <a:pt x="166181" y="22860"/>
                </a:lnTo>
                <a:lnTo>
                  <a:pt x="172713" y="22860"/>
                </a:lnTo>
                <a:lnTo>
                  <a:pt x="172402" y="20320"/>
                </a:lnTo>
                <a:close/>
              </a:path>
              <a:path w="207009" h="132079">
                <a:moveTo>
                  <a:pt x="172322" y="0"/>
                </a:moveTo>
                <a:lnTo>
                  <a:pt x="163398" y="0"/>
                </a:lnTo>
                <a:lnTo>
                  <a:pt x="163709" y="5080"/>
                </a:lnTo>
                <a:lnTo>
                  <a:pt x="163904" y="6350"/>
                </a:lnTo>
                <a:lnTo>
                  <a:pt x="164065" y="7620"/>
                </a:lnTo>
                <a:lnTo>
                  <a:pt x="164295" y="10160"/>
                </a:lnTo>
                <a:lnTo>
                  <a:pt x="164491" y="11430"/>
                </a:lnTo>
                <a:lnTo>
                  <a:pt x="164732" y="12700"/>
                </a:lnTo>
                <a:lnTo>
                  <a:pt x="164767" y="15240"/>
                </a:lnTo>
                <a:lnTo>
                  <a:pt x="165008" y="15240"/>
                </a:lnTo>
                <a:lnTo>
                  <a:pt x="165008" y="17780"/>
                </a:lnTo>
                <a:lnTo>
                  <a:pt x="165319" y="17780"/>
                </a:lnTo>
                <a:lnTo>
                  <a:pt x="165089" y="19050"/>
                </a:lnTo>
                <a:lnTo>
                  <a:pt x="165560" y="19050"/>
                </a:lnTo>
                <a:lnTo>
                  <a:pt x="165675" y="20320"/>
                </a:lnTo>
                <a:lnTo>
                  <a:pt x="172276" y="20320"/>
                </a:lnTo>
                <a:lnTo>
                  <a:pt x="172069" y="17780"/>
                </a:lnTo>
                <a:lnTo>
                  <a:pt x="171942" y="15240"/>
                </a:lnTo>
                <a:lnTo>
                  <a:pt x="172048" y="7620"/>
                </a:lnTo>
                <a:lnTo>
                  <a:pt x="172282" y="2540"/>
                </a:lnTo>
                <a:lnTo>
                  <a:pt x="172322" y="0"/>
                </a:lnTo>
                <a:close/>
              </a:path>
              <a:path w="207009" h="132079">
                <a:moveTo>
                  <a:pt x="121838" y="2540"/>
                </a:moveTo>
                <a:lnTo>
                  <a:pt x="121045" y="2540"/>
                </a:lnTo>
                <a:lnTo>
                  <a:pt x="121171" y="8890"/>
                </a:lnTo>
                <a:lnTo>
                  <a:pt x="120976" y="10160"/>
                </a:lnTo>
                <a:lnTo>
                  <a:pt x="120504" y="10160"/>
                </a:lnTo>
                <a:lnTo>
                  <a:pt x="120182" y="11430"/>
                </a:lnTo>
                <a:lnTo>
                  <a:pt x="118814" y="11430"/>
                </a:lnTo>
                <a:lnTo>
                  <a:pt x="117825" y="12700"/>
                </a:lnTo>
                <a:lnTo>
                  <a:pt x="115502" y="12700"/>
                </a:lnTo>
                <a:lnTo>
                  <a:pt x="112834" y="13970"/>
                </a:lnTo>
                <a:lnTo>
                  <a:pt x="107648" y="15240"/>
                </a:lnTo>
                <a:lnTo>
                  <a:pt x="104497" y="16510"/>
                </a:lnTo>
                <a:lnTo>
                  <a:pt x="103002" y="16510"/>
                </a:lnTo>
                <a:lnTo>
                  <a:pt x="101507" y="17780"/>
                </a:lnTo>
                <a:lnTo>
                  <a:pt x="91330" y="17780"/>
                </a:lnTo>
                <a:lnTo>
                  <a:pt x="87006" y="19050"/>
                </a:lnTo>
                <a:lnTo>
                  <a:pt x="136190" y="19050"/>
                </a:lnTo>
                <a:lnTo>
                  <a:pt x="133361" y="16510"/>
                </a:lnTo>
                <a:lnTo>
                  <a:pt x="131349" y="13970"/>
                </a:lnTo>
                <a:lnTo>
                  <a:pt x="129382" y="12700"/>
                </a:lnTo>
                <a:lnTo>
                  <a:pt x="121838" y="2540"/>
                </a:lnTo>
                <a:close/>
              </a:path>
              <a:path w="207009" h="132079">
                <a:moveTo>
                  <a:pt x="42180" y="13970"/>
                </a:moveTo>
                <a:lnTo>
                  <a:pt x="38650" y="13970"/>
                </a:lnTo>
                <a:lnTo>
                  <a:pt x="38178" y="15240"/>
                </a:lnTo>
                <a:lnTo>
                  <a:pt x="43043" y="15240"/>
                </a:lnTo>
                <a:lnTo>
                  <a:pt x="42180" y="1397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11910" y="267353"/>
            <a:ext cx="172720" cy="132080"/>
          </a:xfrm>
          <a:custGeom>
            <a:avLst/>
            <a:gdLst/>
            <a:ahLst/>
            <a:cxnLst/>
            <a:rect l="l" t="t" r="r" b="b"/>
            <a:pathLst>
              <a:path w="172720" h="132079">
                <a:moveTo>
                  <a:pt x="29910" y="62229"/>
                </a:moveTo>
                <a:lnTo>
                  <a:pt x="26932" y="62229"/>
                </a:lnTo>
                <a:lnTo>
                  <a:pt x="27277" y="64769"/>
                </a:lnTo>
                <a:lnTo>
                  <a:pt x="27875" y="71119"/>
                </a:lnTo>
                <a:lnTo>
                  <a:pt x="27949" y="72389"/>
                </a:lnTo>
                <a:lnTo>
                  <a:pt x="28070" y="77469"/>
                </a:lnTo>
                <a:lnTo>
                  <a:pt x="27748" y="82549"/>
                </a:lnTo>
                <a:lnTo>
                  <a:pt x="27553" y="83819"/>
                </a:lnTo>
                <a:lnTo>
                  <a:pt x="27277" y="85089"/>
                </a:lnTo>
                <a:lnTo>
                  <a:pt x="26932" y="87629"/>
                </a:lnTo>
                <a:lnTo>
                  <a:pt x="26690" y="87629"/>
                </a:lnTo>
                <a:lnTo>
                  <a:pt x="25989" y="90169"/>
                </a:lnTo>
                <a:lnTo>
                  <a:pt x="25552" y="90169"/>
                </a:lnTo>
                <a:lnTo>
                  <a:pt x="24609" y="92709"/>
                </a:lnTo>
                <a:lnTo>
                  <a:pt x="23585" y="93979"/>
                </a:lnTo>
                <a:lnTo>
                  <a:pt x="22642" y="96519"/>
                </a:lnTo>
                <a:lnTo>
                  <a:pt x="22205" y="97789"/>
                </a:lnTo>
                <a:lnTo>
                  <a:pt x="21814" y="97789"/>
                </a:lnTo>
                <a:lnTo>
                  <a:pt x="21504" y="99059"/>
                </a:lnTo>
                <a:lnTo>
                  <a:pt x="21228" y="100329"/>
                </a:lnTo>
                <a:lnTo>
                  <a:pt x="20986" y="101599"/>
                </a:lnTo>
                <a:lnTo>
                  <a:pt x="20983" y="105409"/>
                </a:lnTo>
                <a:lnTo>
                  <a:pt x="21113" y="107949"/>
                </a:lnTo>
                <a:lnTo>
                  <a:pt x="21262" y="109219"/>
                </a:lnTo>
                <a:lnTo>
                  <a:pt x="21458" y="110489"/>
                </a:lnTo>
                <a:lnTo>
                  <a:pt x="21699" y="111759"/>
                </a:lnTo>
                <a:lnTo>
                  <a:pt x="21895" y="114299"/>
                </a:lnTo>
                <a:lnTo>
                  <a:pt x="22056" y="115569"/>
                </a:lnTo>
                <a:lnTo>
                  <a:pt x="22382" y="121919"/>
                </a:lnTo>
                <a:lnTo>
                  <a:pt x="22481" y="124459"/>
                </a:lnTo>
                <a:lnTo>
                  <a:pt x="22577" y="128269"/>
                </a:lnTo>
                <a:lnTo>
                  <a:pt x="22677" y="130809"/>
                </a:lnTo>
                <a:lnTo>
                  <a:pt x="22838" y="132079"/>
                </a:lnTo>
                <a:lnTo>
                  <a:pt x="25586" y="132079"/>
                </a:lnTo>
                <a:lnTo>
                  <a:pt x="25310" y="130809"/>
                </a:lnTo>
                <a:lnTo>
                  <a:pt x="25241" y="129539"/>
                </a:lnTo>
                <a:lnTo>
                  <a:pt x="25000" y="126999"/>
                </a:lnTo>
                <a:lnTo>
                  <a:pt x="24689" y="124459"/>
                </a:lnTo>
                <a:lnTo>
                  <a:pt x="24494" y="121919"/>
                </a:lnTo>
                <a:lnTo>
                  <a:pt x="26023" y="121919"/>
                </a:lnTo>
                <a:lnTo>
                  <a:pt x="26380" y="120649"/>
                </a:lnTo>
                <a:lnTo>
                  <a:pt x="26023" y="119379"/>
                </a:lnTo>
                <a:lnTo>
                  <a:pt x="24609" y="111759"/>
                </a:lnTo>
                <a:lnTo>
                  <a:pt x="24298" y="109219"/>
                </a:lnTo>
                <a:lnTo>
                  <a:pt x="23942" y="107949"/>
                </a:lnTo>
                <a:lnTo>
                  <a:pt x="24218" y="105409"/>
                </a:lnTo>
                <a:lnTo>
                  <a:pt x="23551" y="102869"/>
                </a:lnTo>
                <a:lnTo>
                  <a:pt x="23390" y="101599"/>
                </a:lnTo>
                <a:lnTo>
                  <a:pt x="23390" y="100329"/>
                </a:lnTo>
                <a:lnTo>
                  <a:pt x="23585" y="100329"/>
                </a:lnTo>
                <a:lnTo>
                  <a:pt x="23746" y="99059"/>
                </a:lnTo>
                <a:lnTo>
                  <a:pt x="24367" y="97789"/>
                </a:lnTo>
                <a:lnTo>
                  <a:pt x="24839" y="96519"/>
                </a:lnTo>
                <a:lnTo>
                  <a:pt x="25862" y="95249"/>
                </a:lnTo>
                <a:lnTo>
                  <a:pt x="26299" y="93979"/>
                </a:lnTo>
                <a:lnTo>
                  <a:pt x="26656" y="93979"/>
                </a:lnTo>
                <a:lnTo>
                  <a:pt x="27990" y="90169"/>
                </a:lnTo>
                <a:lnTo>
                  <a:pt x="28542" y="87629"/>
                </a:lnTo>
                <a:lnTo>
                  <a:pt x="29013" y="86359"/>
                </a:lnTo>
                <a:lnTo>
                  <a:pt x="29404" y="83819"/>
                </a:lnTo>
                <a:lnTo>
                  <a:pt x="30117" y="80009"/>
                </a:lnTo>
                <a:lnTo>
                  <a:pt x="30247" y="77469"/>
                </a:lnTo>
                <a:lnTo>
                  <a:pt x="30163" y="67309"/>
                </a:lnTo>
                <a:lnTo>
                  <a:pt x="29910" y="62229"/>
                </a:lnTo>
                <a:close/>
              </a:path>
              <a:path w="172720" h="132079">
                <a:moveTo>
                  <a:pt x="159615" y="107950"/>
                </a:moveTo>
                <a:lnTo>
                  <a:pt x="143734" y="107950"/>
                </a:lnTo>
                <a:lnTo>
                  <a:pt x="145390" y="110490"/>
                </a:lnTo>
                <a:lnTo>
                  <a:pt x="147667" y="111760"/>
                </a:lnTo>
                <a:lnTo>
                  <a:pt x="148414" y="113030"/>
                </a:lnTo>
                <a:lnTo>
                  <a:pt x="149829" y="115570"/>
                </a:lnTo>
                <a:lnTo>
                  <a:pt x="150495" y="115570"/>
                </a:lnTo>
                <a:lnTo>
                  <a:pt x="151829" y="118110"/>
                </a:lnTo>
                <a:lnTo>
                  <a:pt x="157303" y="129540"/>
                </a:lnTo>
                <a:lnTo>
                  <a:pt x="157775" y="130810"/>
                </a:lnTo>
                <a:lnTo>
                  <a:pt x="157775" y="132080"/>
                </a:lnTo>
                <a:lnTo>
                  <a:pt x="166652" y="132080"/>
                </a:lnTo>
                <a:lnTo>
                  <a:pt x="166423" y="129540"/>
                </a:lnTo>
                <a:lnTo>
                  <a:pt x="166101" y="128270"/>
                </a:lnTo>
                <a:lnTo>
                  <a:pt x="165629" y="127000"/>
                </a:lnTo>
                <a:lnTo>
                  <a:pt x="168423" y="127000"/>
                </a:lnTo>
                <a:lnTo>
                  <a:pt x="170194" y="125730"/>
                </a:lnTo>
                <a:lnTo>
                  <a:pt x="172667" y="125730"/>
                </a:lnTo>
                <a:lnTo>
                  <a:pt x="171057" y="121920"/>
                </a:lnTo>
                <a:lnTo>
                  <a:pt x="169355" y="119380"/>
                </a:lnTo>
                <a:lnTo>
                  <a:pt x="161696" y="119380"/>
                </a:lnTo>
                <a:lnTo>
                  <a:pt x="161466" y="118110"/>
                </a:lnTo>
                <a:lnTo>
                  <a:pt x="160362" y="118110"/>
                </a:lnTo>
                <a:lnTo>
                  <a:pt x="159891" y="116840"/>
                </a:lnTo>
                <a:lnTo>
                  <a:pt x="159028" y="115570"/>
                </a:lnTo>
                <a:lnTo>
                  <a:pt x="158120" y="114300"/>
                </a:lnTo>
                <a:lnTo>
                  <a:pt x="156751" y="111760"/>
                </a:lnTo>
                <a:lnTo>
                  <a:pt x="156038" y="111760"/>
                </a:lnTo>
                <a:lnTo>
                  <a:pt x="155567" y="110490"/>
                </a:lnTo>
                <a:lnTo>
                  <a:pt x="163318" y="110490"/>
                </a:lnTo>
                <a:lnTo>
                  <a:pt x="162053" y="109220"/>
                </a:lnTo>
                <a:lnTo>
                  <a:pt x="160638" y="109220"/>
                </a:lnTo>
                <a:lnTo>
                  <a:pt x="159615" y="107950"/>
                </a:lnTo>
                <a:close/>
              </a:path>
              <a:path w="172720" h="132079">
                <a:moveTo>
                  <a:pt x="165089" y="111760"/>
                </a:moveTo>
                <a:lnTo>
                  <a:pt x="159063" y="111760"/>
                </a:lnTo>
                <a:lnTo>
                  <a:pt x="159534" y="113030"/>
                </a:lnTo>
                <a:lnTo>
                  <a:pt x="160408" y="113030"/>
                </a:lnTo>
                <a:lnTo>
                  <a:pt x="160799" y="114300"/>
                </a:lnTo>
                <a:lnTo>
                  <a:pt x="161190" y="114300"/>
                </a:lnTo>
                <a:lnTo>
                  <a:pt x="161547" y="115570"/>
                </a:lnTo>
                <a:lnTo>
                  <a:pt x="162248" y="115570"/>
                </a:lnTo>
                <a:lnTo>
                  <a:pt x="162915" y="118110"/>
                </a:lnTo>
                <a:lnTo>
                  <a:pt x="162605" y="118110"/>
                </a:lnTo>
                <a:lnTo>
                  <a:pt x="162133" y="119380"/>
                </a:lnTo>
                <a:lnTo>
                  <a:pt x="169355" y="119380"/>
                </a:lnTo>
                <a:lnTo>
                  <a:pt x="168504" y="118110"/>
                </a:lnTo>
                <a:lnTo>
                  <a:pt x="167561" y="115570"/>
                </a:lnTo>
                <a:lnTo>
                  <a:pt x="166618" y="114300"/>
                </a:lnTo>
                <a:lnTo>
                  <a:pt x="165629" y="113030"/>
                </a:lnTo>
                <a:lnTo>
                  <a:pt x="165089" y="111760"/>
                </a:lnTo>
                <a:close/>
              </a:path>
              <a:path w="172720" h="132079">
                <a:moveTo>
                  <a:pt x="163318" y="110490"/>
                </a:moveTo>
                <a:lnTo>
                  <a:pt x="156751" y="110490"/>
                </a:lnTo>
                <a:lnTo>
                  <a:pt x="157372" y="111760"/>
                </a:lnTo>
                <a:lnTo>
                  <a:pt x="164065" y="111760"/>
                </a:lnTo>
                <a:lnTo>
                  <a:pt x="163318" y="110490"/>
                </a:lnTo>
                <a:close/>
              </a:path>
              <a:path w="172720" h="132079">
                <a:moveTo>
                  <a:pt x="137719" y="97790"/>
                </a:moveTo>
                <a:lnTo>
                  <a:pt x="128991" y="97790"/>
                </a:lnTo>
                <a:lnTo>
                  <a:pt x="130843" y="99060"/>
                </a:lnTo>
                <a:lnTo>
                  <a:pt x="131705" y="100330"/>
                </a:lnTo>
                <a:lnTo>
                  <a:pt x="142906" y="107950"/>
                </a:lnTo>
                <a:lnTo>
                  <a:pt x="151760" y="107950"/>
                </a:lnTo>
                <a:lnTo>
                  <a:pt x="151358" y="106680"/>
                </a:lnTo>
                <a:lnTo>
                  <a:pt x="150610" y="106680"/>
                </a:lnTo>
                <a:lnTo>
                  <a:pt x="148368" y="104140"/>
                </a:lnTo>
                <a:lnTo>
                  <a:pt x="147632" y="104140"/>
                </a:lnTo>
                <a:lnTo>
                  <a:pt x="146885" y="102870"/>
                </a:lnTo>
                <a:lnTo>
                  <a:pt x="144757" y="101600"/>
                </a:lnTo>
                <a:lnTo>
                  <a:pt x="143619" y="101600"/>
                </a:lnTo>
                <a:lnTo>
                  <a:pt x="142480" y="100330"/>
                </a:lnTo>
                <a:lnTo>
                  <a:pt x="138938" y="99060"/>
                </a:lnTo>
                <a:lnTo>
                  <a:pt x="137719" y="97790"/>
                </a:lnTo>
                <a:close/>
              </a:path>
              <a:path w="172720" h="132079">
                <a:moveTo>
                  <a:pt x="100288" y="100330"/>
                </a:moveTo>
                <a:lnTo>
                  <a:pt x="90502" y="100330"/>
                </a:lnTo>
                <a:lnTo>
                  <a:pt x="93055" y="101600"/>
                </a:lnTo>
                <a:lnTo>
                  <a:pt x="98874" y="101600"/>
                </a:lnTo>
                <a:lnTo>
                  <a:pt x="100288" y="100330"/>
                </a:lnTo>
                <a:close/>
              </a:path>
              <a:path w="172720" h="132079">
                <a:moveTo>
                  <a:pt x="88179" y="97790"/>
                </a:moveTo>
                <a:lnTo>
                  <a:pt x="79451" y="97790"/>
                </a:lnTo>
                <a:lnTo>
                  <a:pt x="83429" y="99060"/>
                </a:lnTo>
                <a:lnTo>
                  <a:pt x="85430" y="100330"/>
                </a:lnTo>
                <a:lnTo>
                  <a:pt x="106969" y="100330"/>
                </a:lnTo>
                <a:lnTo>
                  <a:pt x="110868" y="99060"/>
                </a:lnTo>
                <a:lnTo>
                  <a:pt x="89720" y="99060"/>
                </a:lnTo>
                <a:lnTo>
                  <a:pt x="88179" y="97790"/>
                </a:lnTo>
                <a:close/>
              </a:path>
              <a:path w="172720" h="132079">
                <a:moveTo>
                  <a:pt x="114755" y="97790"/>
                </a:moveTo>
                <a:lnTo>
                  <a:pt x="107291" y="97790"/>
                </a:lnTo>
                <a:lnTo>
                  <a:pt x="103554" y="99060"/>
                </a:lnTo>
                <a:lnTo>
                  <a:pt x="113501" y="99060"/>
                </a:lnTo>
                <a:lnTo>
                  <a:pt x="114755" y="97790"/>
                </a:lnTo>
                <a:close/>
              </a:path>
              <a:path w="172720" h="132079">
                <a:moveTo>
                  <a:pt x="79221" y="95250"/>
                </a:moveTo>
                <a:lnTo>
                  <a:pt x="67537" y="95250"/>
                </a:lnTo>
                <a:lnTo>
                  <a:pt x="69584" y="96520"/>
                </a:lnTo>
                <a:lnTo>
                  <a:pt x="71550" y="96520"/>
                </a:lnTo>
                <a:lnTo>
                  <a:pt x="75518" y="97790"/>
                </a:lnTo>
                <a:lnTo>
                  <a:pt x="85120" y="97790"/>
                </a:lnTo>
                <a:lnTo>
                  <a:pt x="82130" y="96520"/>
                </a:lnTo>
                <a:lnTo>
                  <a:pt x="79221" y="95250"/>
                </a:lnTo>
                <a:close/>
              </a:path>
              <a:path w="172720" h="132079">
                <a:moveTo>
                  <a:pt x="118963" y="96520"/>
                </a:moveTo>
                <a:lnTo>
                  <a:pt x="110983" y="96520"/>
                </a:lnTo>
                <a:lnTo>
                  <a:pt x="109131" y="97790"/>
                </a:lnTo>
                <a:lnTo>
                  <a:pt x="118377" y="97790"/>
                </a:lnTo>
                <a:lnTo>
                  <a:pt x="118963" y="96520"/>
                </a:lnTo>
                <a:close/>
              </a:path>
              <a:path w="172720" h="132079">
                <a:moveTo>
                  <a:pt x="133867" y="96520"/>
                </a:moveTo>
                <a:lnTo>
                  <a:pt x="126047" y="96520"/>
                </a:lnTo>
                <a:lnTo>
                  <a:pt x="127059" y="97790"/>
                </a:lnTo>
                <a:lnTo>
                  <a:pt x="135166" y="97790"/>
                </a:lnTo>
                <a:lnTo>
                  <a:pt x="133867" y="96520"/>
                </a:lnTo>
                <a:close/>
              </a:path>
              <a:path w="172720" h="132079">
                <a:moveTo>
                  <a:pt x="128485" y="95250"/>
                </a:moveTo>
                <a:lnTo>
                  <a:pt x="116411" y="95250"/>
                </a:lnTo>
                <a:lnTo>
                  <a:pt x="114605" y="96520"/>
                </a:lnTo>
                <a:lnTo>
                  <a:pt x="131234" y="96520"/>
                </a:lnTo>
                <a:lnTo>
                  <a:pt x="128485" y="95250"/>
                </a:lnTo>
                <a:close/>
              </a:path>
              <a:path w="172720" h="132079">
                <a:moveTo>
                  <a:pt x="76392" y="93980"/>
                </a:moveTo>
                <a:lnTo>
                  <a:pt x="58579" y="93980"/>
                </a:lnTo>
                <a:lnTo>
                  <a:pt x="58889" y="95250"/>
                </a:lnTo>
                <a:lnTo>
                  <a:pt x="77806" y="95250"/>
                </a:lnTo>
                <a:lnTo>
                  <a:pt x="76392" y="93980"/>
                </a:lnTo>
                <a:close/>
              </a:path>
              <a:path w="172720" h="132079">
                <a:moveTo>
                  <a:pt x="50828" y="33020"/>
                </a:moveTo>
                <a:lnTo>
                  <a:pt x="44423" y="33020"/>
                </a:lnTo>
                <a:lnTo>
                  <a:pt x="45055" y="34290"/>
                </a:lnTo>
                <a:lnTo>
                  <a:pt x="45722" y="35560"/>
                </a:lnTo>
                <a:lnTo>
                  <a:pt x="46355" y="35560"/>
                </a:lnTo>
                <a:lnTo>
                  <a:pt x="48114" y="39370"/>
                </a:lnTo>
                <a:lnTo>
                  <a:pt x="53392" y="58420"/>
                </a:lnTo>
                <a:lnTo>
                  <a:pt x="53898" y="63500"/>
                </a:lnTo>
                <a:lnTo>
                  <a:pt x="54094" y="67310"/>
                </a:lnTo>
                <a:lnTo>
                  <a:pt x="54565" y="72390"/>
                </a:lnTo>
                <a:lnTo>
                  <a:pt x="54841" y="76200"/>
                </a:lnTo>
                <a:lnTo>
                  <a:pt x="55428" y="80010"/>
                </a:lnTo>
                <a:lnTo>
                  <a:pt x="55669" y="81280"/>
                </a:lnTo>
                <a:lnTo>
                  <a:pt x="55945" y="82550"/>
                </a:lnTo>
                <a:lnTo>
                  <a:pt x="56256" y="83820"/>
                </a:lnTo>
                <a:lnTo>
                  <a:pt x="56842" y="87630"/>
                </a:lnTo>
                <a:lnTo>
                  <a:pt x="57084" y="88900"/>
                </a:lnTo>
                <a:lnTo>
                  <a:pt x="57360" y="90170"/>
                </a:lnTo>
                <a:lnTo>
                  <a:pt x="57831" y="91440"/>
                </a:lnTo>
                <a:lnTo>
                  <a:pt x="58303" y="93980"/>
                </a:lnTo>
                <a:lnTo>
                  <a:pt x="72574" y="93980"/>
                </a:lnTo>
                <a:lnTo>
                  <a:pt x="70055" y="92710"/>
                </a:lnTo>
                <a:lnTo>
                  <a:pt x="65226" y="92710"/>
                </a:lnTo>
                <a:lnTo>
                  <a:pt x="64789" y="91440"/>
                </a:lnTo>
                <a:lnTo>
                  <a:pt x="64007" y="91440"/>
                </a:lnTo>
                <a:lnTo>
                  <a:pt x="63650" y="90170"/>
                </a:lnTo>
                <a:lnTo>
                  <a:pt x="62512" y="86360"/>
                </a:lnTo>
                <a:lnTo>
                  <a:pt x="61799" y="82550"/>
                </a:lnTo>
                <a:lnTo>
                  <a:pt x="61488" y="81280"/>
                </a:lnTo>
                <a:lnTo>
                  <a:pt x="60902" y="77470"/>
                </a:lnTo>
                <a:lnTo>
                  <a:pt x="60384" y="73660"/>
                </a:lnTo>
                <a:lnTo>
                  <a:pt x="59993" y="71120"/>
                </a:lnTo>
                <a:lnTo>
                  <a:pt x="58889" y="58420"/>
                </a:lnTo>
                <a:lnTo>
                  <a:pt x="58303" y="53340"/>
                </a:lnTo>
                <a:lnTo>
                  <a:pt x="57751" y="49530"/>
                </a:lnTo>
                <a:lnTo>
                  <a:pt x="57440" y="48260"/>
                </a:lnTo>
                <a:lnTo>
                  <a:pt x="57084" y="45720"/>
                </a:lnTo>
                <a:lnTo>
                  <a:pt x="51426" y="34290"/>
                </a:lnTo>
                <a:lnTo>
                  <a:pt x="50828" y="33020"/>
                </a:lnTo>
                <a:close/>
              </a:path>
              <a:path w="172720" h="132079">
                <a:moveTo>
                  <a:pt x="8728" y="63499"/>
                </a:moveTo>
                <a:lnTo>
                  <a:pt x="7348" y="63499"/>
                </a:lnTo>
                <a:lnTo>
                  <a:pt x="8015" y="66039"/>
                </a:lnTo>
                <a:lnTo>
                  <a:pt x="8923" y="66039"/>
                </a:lnTo>
                <a:lnTo>
                  <a:pt x="9544" y="67309"/>
                </a:lnTo>
                <a:lnTo>
                  <a:pt x="15685" y="67309"/>
                </a:lnTo>
                <a:lnTo>
                  <a:pt x="17099" y="66039"/>
                </a:lnTo>
                <a:lnTo>
                  <a:pt x="18951" y="64769"/>
                </a:lnTo>
                <a:lnTo>
                  <a:pt x="9038" y="64769"/>
                </a:lnTo>
                <a:lnTo>
                  <a:pt x="8728" y="63499"/>
                </a:lnTo>
                <a:close/>
              </a:path>
              <a:path w="172720" h="132079">
                <a:moveTo>
                  <a:pt x="19894" y="55879"/>
                </a:moveTo>
                <a:lnTo>
                  <a:pt x="15881" y="55879"/>
                </a:lnTo>
                <a:lnTo>
                  <a:pt x="15214" y="57149"/>
                </a:lnTo>
                <a:lnTo>
                  <a:pt x="14547" y="57149"/>
                </a:lnTo>
                <a:lnTo>
                  <a:pt x="12615" y="58419"/>
                </a:lnTo>
                <a:lnTo>
                  <a:pt x="15524" y="58419"/>
                </a:lnTo>
                <a:lnTo>
                  <a:pt x="15685" y="59689"/>
                </a:lnTo>
                <a:lnTo>
                  <a:pt x="15685" y="60959"/>
                </a:lnTo>
                <a:lnTo>
                  <a:pt x="15444" y="60959"/>
                </a:lnTo>
                <a:lnTo>
                  <a:pt x="15168" y="62229"/>
                </a:lnTo>
                <a:lnTo>
                  <a:pt x="14466" y="62229"/>
                </a:lnTo>
                <a:lnTo>
                  <a:pt x="13638" y="63499"/>
                </a:lnTo>
                <a:lnTo>
                  <a:pt x="13132" y="63499"/>
                </a:lnTo>
                <a:lnTo>
                  <a:pt x="12339" y="64769"/>
                </a:lnTo>
                <a:lnTo>
                  <a:pt x="13523" y="64769"/>
                </a:lnTo>
                <a:lnTo>
                  <a:pt x="14627" y="63499"/>
                </a:lnTo>
                <a:lnTo>
                  <a:pt x="15639" y="62229"/>
                </a:lnTo>
                <a:lnTo>
                  <a:pt x="16111" y="60959"/>
                </a:lnTo>
                <a:lnTo>
                  <a:pt x="17456" y="59689"/>
                </a:lnTo>
                <a:lnTo>
                  <a:pt x="19066" y="57149"/>
                </a:lnTo>
                <a:lnTo>
                  <a:pt x="19894" y="55879"/>
                </a:lnTo>
                <a:close/>
              </a:path>
              <a:path w="172720" h="132079">
                <a:moveTo>
                  <a:pt x="20365" y="63499"/>
                </a:moveTo>
                <a:lnTo>
                  <a:pt x="16433" y="63499"/>
                </a:lnTo>
                <a:lnTo>
                  <a:pt x="15409" y="64769"/>
                </a:lnTo>
                <a:lnTo>
                  <a:pt x="18951" y="64769"/>
                </a:lnTo>
                <a:lnTo>
                  <a:pt x="20365" y="63499"/>
                </a:lnTo>
                <a:close/>
              </a:path>
              <a:path w="172720" h="132079">
                <a:moveTo>
                  <a:pt x="8015" y="60959"/>
                </a:moveTo>
                <a:lnTo>
                  <a:pt x="3495" y="60959"/>
                </a:lnTo>
                <a:lnTo>
                  <a:pt x="4829" y="62229"/>
                </a:lnTo>
                <a:lnTo>
                  <a:pt x="6324" y="62229"/>
                </a:lnTo>
                <a:lnTo>
                  <a:pt x="6566" y="63499"/>
                </a:lnTo>
                <a:lnTo>
                  <a:pt x="8291" y="63499"/>
                </a:lnTo>
                <a:lnTo>
                  <a:pt x="8130" y="62229"/>
                </a:lnTo>
                <a:lnTo>
                  <a:pt x="8015" y="60959"/>
                </a:lnTo>
                <a:close/>
              </a:path>
              <a:path w="172720" h="132079">
                <a:moveTo>
                  <a:pt x="32785" y="60959"/>
                </a:moveTo>
                <a:lnTo>
                  <a:pt x="19227" y="60959"/>
                </a:lnTo>
                <a:lnTo>
                  <a:pt x="17019" y="63499"/>
                </a:lnTo>
                <a:lnTo>
                  <a:pt x="22447" y="63499"/>
                </a:lnTo>
                <a:lnTo>
                  <a:pt x="23033" y="62229"/>
                </a:lnTo>
                <a:lnTo>
                  <a:pt x="31405" y="62229"/>
                </a:lnTo>
                <a:lnTo>
                  <a:pt x="32785" y="60959"/>
                </a:lnTo>
                <a:close/>
              </a:path>
              <a:path w="172720" h="132079">
                <a:moveTo>
                  <a:pt x="10476" y="59689"/>
                </a:moveTo>
                <a:lnTo>
                  <a:pt x="471" y="59689"/>
                </a:lnTo>
                <a:lnTo>
                  <a:pt x="747" y="60959"/>
                </a:lnTo>
                <a:lnTo>
                  <a:pt x="8256" y="60959"/>
                </a:lnTo>
                <a:lnTo>
                  <a:pt x="10476" y="59689"/>
                </a:lnTo>
                <a:close/>
              </a:path>
              <a:path w="172720" h="132079">
                <a:moveTo>
                  <a:pt x="36361" y="59690"/>
                </a:moveTo>
                <a:lnTo>
                  <a:pt x="20400" y="59689"/>
                </a:lnTo>
                <a:lnTo>
                  <a:pt x="20089" y="60959"/>
                </a:lnTo>
                <a:lnTo>
                  <a:pt x="35027" y="60960"/>
                </a:lnTo>
                <a:lnTo>
                  <a:pt x="36361" y="59690"/>
                </a:lnTo>
                <a:close/>
              </a:path>
              <a:path w="172720" h="132079">
                <a:moveTo>
                  <a:pt x="3806" y="55879"/>
                </a:moveTo>
                <a:lnTo>
                  <a:pt x="114" y="55879"/>
                </a:lnTo>
                <a:lnTo>
                  <a:pt x="195" y="57149"/>
                </a:lnTo>
                <a:lnTo>
                  <a:pt x="344" y="57149"/>
                </a:lnTo>
                <a:lnTo>
                  <a:pt x="0" y="58419"/>
                </a:lnTo>
                <a:lnTo>
                  <a:pt x="0" y="59689"/>
                </a:lnTo>
                <a:lnTo>
                  <a:pt x="2909" y="59689"/>
                </a:lnTo>
                <a:lnTo>
                  <a:pt x="2748" y="58419"/>
                </a:lnTo>
                <a:lnTo>
                  <a:pt x="2989" y="57149"/>
                </a:lnTo>
                <a:lnTo>
                  <a:pt x="3806" y="55879"/>
                </a:lnTo>
                <a:close/>
              </a:path>
              <a:path w="172720" h="132079">
                <a:moveTo>
                  <a:pt x="10611" y="59612"/>
                </a:moveTo>
                <a:lnTo>
                  <a:pt x="10476" y="59689"/>
                </a:lnTo>
                <a:lnTo>
                  <a:pt x="10611" y="59612"/>
                </a:lnTo>
                <a:close/>
              </a:path>
              <a:path w="172720" h="132079">
                <a:moveTo>
                  <a:pt x="38604" y="57150"/>
                </a:moveTo>
                <a:lnTo>
                  <a:pt x="28818" y="57149"/>
                </a:lnTo>
                <a:lnTo>
                  <a:pt x="25943" y="58419"/>
                </a:lnTo>
                <a:lnTo>
                  <a:pt x="23114" y="58419"/>
                </a:lnTo>
                <a:lnTo>
                  <a:pt x="22205" y="59689"/>
                </a:lnTo>
                <a:lnTo>
                  <a:pt x="37109" y="59690"/>
                </a:lnTo>
                <a:lnTo>
                  <a:pt x="38098" y="58420"/>
                </a:lnTo>
                <a:lnTo>
                  <a:pt x="38604" y="57150"/>
                </a:lnTo>
                <a:close/>
              </a:path>
              <a:path w="172720" h="132079">
                <a:moveTo>
                  <a:pt x="12695" y="58419"/>
                </a:moveTo>
                <a:lnTo>
                  <a:pt x="11281" y="58419"/>
                </a:lnTo>
                <a:lnTo>
                  <a:pt x="10611" y="59612"/>
                </a:lnTo>
                <a:lnTo>
                  <a:pt x="12695" y="58419"/>
                </a:lnTo>
                <a:close/>
              </a:path>
              <a:path w="172720" h="132079">
                <a:moveTo>
                  <a:pt x="41042" y="49530"/>
                </a:moveTo>
                <a:lnTo>
                  <a:pt x="40329" y="50800"/>
                </a:lnTo>
                <a:lnTo>
                  <a:pt x="38293" y="50800"/>
                </a:lnTo>
                <a:lnTo>
                  <a:pt x="37661" y="52070"/>
                </a:lnTo>
                <a:lnTo>
                  <a:pt x="37385" y="52070"/>
                </a:lnTo>
                <a:lnTo>
                  <a:pt x="36913" y="53340"/>
                </a:lnTo>
                <a:lnTo>
                  <a:pt x="36166" y="53340"/>
                </a:lnTo>
                <a:lnTo>
                  <a:pt x="35499" y="54610"/>
                </a:lnTo>
                <a:lnTo>
                  <a:pt x="35062" y="54610"/>
                </a:lnTo>
                <a:lnTo>
                  <a:pt x="34245" y="55880"/>
                </a:lnTo>
                <a:lnTo>
                  <a:pt x="32509" y="55880"/>
                </a:lnTo>
                <a:lnTo>
                  <a:pt x="31601" y="57149"/>
                </a:lnTo>
                <a:lnTo>
                  <a:pt x="39075" y="57150"/>
                </a:lnTo>
                <a:lnTo>
                  <a:pt x="39466" y="55880"/>
                </a:lnTo>
                <a:lnTo>
                  <a:pt x="39823" y="54610"/>
                </a:lnTo>
                <a:lnTo>
                  <a:pt x="40766" y="50800"/>
                </a:lnTo>
                <a:lnTo>
                  <a:pt x="41042" y="49530"/>
                </a:lnTo>
                <a:close/>
              </a:path>
              <a:path w="172720" h="132079">
                <a:moveTo>
                  <a:pt x="8762" y="50799"/>
                </a:moveTo>
                <a:lnTo>
                  <a:pt x="747" y="50799"/>
                </a:lnTo>
                <a:lnTo>
                  <a:pt x="505" y="52069"/>
                </a:lnTo>
                <a:lnTo>
                  <a:pt x="344" y="52069"/>
                </a:lnTo>
                <a:lnTo>
                  <a:pt x="229" y="54609"/>
                </a:lnTo>
                <a:lnTo>
                  <a:pt x="310" y="55879"/>
                </a:lnTo>
                <a:lnTo>
                  <a:pt x="4358" y="55879"/>
                </a:lnTo>
                <a:lnTo>
                  <a:pt x="5496" y="54609"/>
                </a:lnTo>
                <a:lnTo>
                  <a:pt x="7739" y="53339"/>
                </a:lnTo>
                <a:lnTo>
                  <a:pt x="8486" y="53339"/>
                </a:lnTo>
                <a:lnTo>
                  <a:pt x="8682" y="52069"/>
                </a:lnTo>
                <a:lnTo>
                  <a:pt x="8762" y="50799"/>
                </a:lnTo>
                <a:close/>
              </a:path>
              <a:path w="172720" h="132079">
                <a:moveTo>
                  <a:pt x="17732" y="27939"/>
                </a:moveTo>
                <a:lnTo>
                  <a:pt x="16076" y="27939"/>
                </a:lnTo>
                <a:lnTo>
                  <a:pt x="15329" y="29209"/>
                </a:lnTo>
                <a:lnTo>
                  <a:pt x="14777" y="30479"/>
                </a:lnTo>
                <a:lnTo>
                  <a:pt x="13328" y="34289"/>
                </a:lnTo>
                <a:lnTo>
                  <a:pt x="13006" y="35559"/>
                </a:lnTo>
                <a:lnTo>
                  <a:pt x="9073" y="35559"/>
                </a:lnTo>
                <a:lnTo>
                  <a:pt x="9073" y="36829"/>
                </a:lnTo>
                <a:lnTo>
                  <a:pt x="11982" y="36829"/>
                </a:lnTo>
                <a:lnTo>
                  <a:pt x="11557" y="38099"/>
                </a:lnTo>
                <a:lnTo>
                  <a:pt x="11085" y="39369"/>
                </a:lnTo>
                <a:lnTo>
                  <a:pt x="10499" y="40639"/>
                </a:lnTo>
                <a:lnTo>
                  <a:pt x="9234" y="41909"/>
                </a:lnTo>
                <a:lnTo>
                  <a:pt x="8532" y="41909"/>
                </a:lnTo>
                <a:lnTo>
                  <a:pt x="7072" y="44449"/>
                </a:lnTo>
                <a:lnTo>
                  <a:pt x="4047" y="46989"/>
                </a:lnTo>
                <a:lnTo>
                  <a:pt x="3334" y="48259"/>
                </a:lnTo>
                <a:lnTo>
                  <a:pt x="2000" y="49529"/>
                </a:lnTo>
                <a:lnTo>
                  <a:pt x="1414" y="49529"/>
                </a:lnTo>
                <a:lnTo>
                  <a:pt x="1057" y="50799"/>
                </a:lnTo>
                <a:lnTo>
                  <a:pt x="2782" y="50799"/>
                </a:lnTo>
                <a:lnTo>
                  <a:pt x="4001" y="49529"/>
                </a:lnTo>
                <a:lnTo>
                  <a:pt x="5381" y="48259"/>
                </a:lnTo>
                <a:lnTo>
                  <a:pt x="8256" y="44449"/>
                </a:lnTo>
                <a:lnTo>
                  <a:pt x="10970" y="41909"/>
                </a:lnTo>
                <a:lnTo>
                  <a:pt x="11557" y="40639"/>
                </a:lnTo>
                <a:lnTo>
                  <a:pt x="12971" y="39369"/>
                </a:lnTo>
                <a:lnTo>
                  <a:pt x="14351" y="36829"/>
                </a:lnTo>
                <a:lnTo>
                  <a:pt x="15168" y="34289"/>
                </a:lnTo>
                <a:lnTo>
                  <a:pt x="15685" y="33019"/>
                </a:lnTo>
                <a:lnTo>
                  <a:pt x="16387" y="30479"/>
                </a:lnTo>
                <a:lnTo>
                  <a:pt x="16743" y="30479"/>
                </a:lnTo>
                <a:lnTo>
                  <a:pt x="16938" y="29209"/>
                </a:lnTo>
                <a:lnTo>
                  <a:pt x="17732" y="27939"/>
                </a:lnTo>
                <a:close/>
              </a:path>
              <a:path w="172720" h="132079">
                <a:moveTo>
                  <a:pt x="64754" y="24130"/>
                </a:moveTo>
                <a:lnTo>
                  <a:pt x="60223" y="24130"/>
                </a:lnTo>
                <a:lnTo>
                  <a:pt x="59211" y="25400"/>
                </a:lnTo>
                <a:lnTo>
                  <a:pt x="58107" y="25400"/>
                </a:lnTo>
                <a:lnTo>
                  <a:pt x="50552" y="29210"/>
                </a:lnTo>
                <a:lnTo>
                  <a:pt x="48747" y="29210"/>
                </a:lnTo>
                <a:lnTo>
                  <a:pt x="47884" y="30480"/>
                </a:lnTo>
                <a:lnTo>
                  <a:pt x="47022" y="30480"/>
                </a:lnTo>
                <a:lnTo>
                  <a:pt x="45331" y="31750"/>
                </a:lnTo>
                <a:lnTo>
                  <a:pt x="43756" y="33020"/>
                </a:lnTo>
                <a:lnTo>
                  <a:pt x="51656" y="33020"/>
                </a:lnTo>
                <a:lnTo>
                  <a:pt x="53542" y="31750"/>
                </a:lnTo>
                <a:lnTo>
                  <a:pt x="56612" y="29210"/>
                </a:lnTo>
                <a:lnTo>
                  <a:pt x="59752" y="27940"/>
                </a:lnTo>
                <a:lnTo>
                  <a:pt x="61718" y="26670"/>
                </a:lnTo>
                <a:lnTo>
                  <a:pt x="62661" y="26670"/>
                </a:lnTo>
                <a:lnTo>
                  <a:pt x="63535" y="25400"/>
                </a:lnTo>
                <a:lnTo>
                  <a:pt x="64754" y="24130"/>
                </a:lnTo>
                <a:close/>
              </a:path>
              <a:path w="172720" h="132079">
                <a:moveTo>
                  <a:pt x="44618" y="26670"/>
                </a:moveTo>
                <a:lnTo>
                  <a:pt x="40570" y="26670"/>
                </a:lnTo>
                <a:lnTo>
                  <a:pt x="41042" y="27940"/>
                </a:lnTo>
                <a:lnTo>
                  <a:pt x="41789" y="27940"/>
                </a:lnTo>
                <a:lnTo>
                  <a:pt x="42422" y="29210"/>
                </a:lnTo>
                <a:lnTo>
                  <a:pt x="44618" y="26670"/>
                </a:lnTo>
                <a:close/>
              </a:path>
              <a:path w="172720" h="132079">
                <a:moveTo>
                  <a:pt x="19848" y="26669"/>
                </a:moveTo>
                <a:lnTo>
                  <a:pt x="17134" y="26669"/>
                </a:lnTo>
                <a:lnTo>
                  <a:pt x="16858" y="27939"/>
                </a:lnTo>
                <a:lnTo>
                  <a:pt x="18433" y="27939"/>
                </a:lnTo>
                <a:lnTo>
                  <a:pt x="19848" y="26669"/>
                </a:lnTo>
                <a:close/>
              </a:path>
              <a:path w="172720" h="132079">
                <a:moveTo>
                  <a:pt x="15524" y="0"/>
                </a:moveTo>
                <a:lnTo>
                  <a:pt x="14857" y="1269"/>
                </a:lnTo>
                <a:lnTo>
                  <a:pt x="13799" y="5079"/>
                </a:lnTo>
                <a:lnTo>
                  <a:pt x="13247" y="6349"/>
                </a:lnTo>
                <a:lnTo>
                  <a:pt x="13092" y="7619"/>
                </a:lnTo>
                <a:lnTo>
                  <a:pt x="13006" y="12699"/>
                </a:lnTo>
                <a:lnTo>
                  <a:pt x="13282" y="15239"/>
                </a:lnTo>
                <a:lnTo>
                  <a:pt x="13914" y="16509"/>
                </a:lnTo>
                <a:lnTo>
                  <a:pt x="14305" y="17779"/>
                </a:lnTo>
                <a:lnTo>
                  <a:pt x="14742" y="19049"/>
                </a:lnTo>
                <a:lnTo>
                  <a:pt x="15214" y="20319"/>
                </a:lnTo>
                <a:lnTo>
                  <a:pt x="17260" y="24129"/>
                </a:lnTo>
                <a:lnTo>
                  <a:pt x="18238" y="26669"/>
                </a:lnTo>
                <a:lnTo>
                  <a:pt x="20446" y="26669"/>
                </a:lnTo>
                <a:lnTo>
                  <a:pt x="21780" y="25399"/>
                </a:lnTo>
                <a:lnTo>
                  <a:pt x="22090" y="25399"/>
                </a:lnTo>
                <a:lnTo>
                  <a:pt x="22723" y="24130"/>
                </a:lnTo>
                <a:lnTo>
                  <a:pt x="19652" y="24129"/>
                </a:lnTo>
                <a:lnTo>
                  <a:pt x="19020" y="22859"/>
                </a:lnTo>
                <a:lnTo>
                  <a:pt x="18399" y="22859"/>
                </a:lnTo>
                <a:lnTo>
                  <a:pt x="18077" y="21589"/>
                </a:lnTo>
                <a:lnTo>
                  <a:pt x="16858" y="19049"/>
                </a:lnTo>
                <a:lnTo>
                  <a:pt x="16042" y="17779"/>
                </a:lnTo>
                <a:lnTo>
                  <a:pt x="15570" y="15239"/>
                </a:lnTo>
                <a:lnTo>
                  <a:pt x="15168" y="13969"/>
                </a:lnTo>
                <a:lnTo>
                  <a:pt x="14892" y="12699"/>
                </a:lnTo>
                <a:lnTo>
                  <a:pt x="14662" y="11429"/>
                </a:lnTo>
                <a:lnTo>
                  <a:pt x="14581" y="8889"/>
                </a:lnTo>
                <a:lnTo>
                  <a:pt x="14742" y="7619"/>
                </a:lnTo>
                <a:lnTo>
                  <a:pt x="14972" y="6349"/>
                </a:lnTo>
                <a:lnTo>
                  <a:pt x="15214" y="6349"/>
                </a:lnTo>
                <a:lnTo>
                  <a:pt x="15409" y="5079"/>
                </a:lnTo>
                <a:lnTo>
                  <a:pt x="15915" y="3809"/>
                </a:lnTo>
                <a:lnTo>
                  <a:pt x="19537" y="3810"/>
                </a:lnTo>
                <a:lnTo>
                  <a:pt x="18514" y="2540"/>
                </a:lnTo>
                <a:lnTo>
                  <a:pt x="16513" y="1270"/>
                </a:lnTo>
                <a:lnTo>
                  <a:pt x="15524" y="0"/>
                </a:lnTo>
                <a:close/>
              </a:path>
              <a:path w="172720" h="132079">
                <a:moveTo>
                  <a:pt x="62270" y="10160"/>
                </a:moveTo>
                <a:lnTo>
                  <a:pt x="57555" y="10160"/>
                </a:lnTo>
                <a:lnTo>
                  <a:pt x="56566" y="11430"/>
                </a:lnTo>
                <a:lnTo>
                  <a:pt x="55669" y="11430"/>
                </a:lnTo>
                <a:lnTo>
                  <a:pt x="54807" y="12700"/>
                </a:lnTo>
                <a:lnTo>
                  <a:pt x="54013" y="12700"/>
                </a:lnTo>
                <a:lnTo>
                  <a:pt x="53266" y="13970"/>
                </a:lnTo>
                <a:lnTo>
                  <a:pt x="51702" y="16510"/>
                </a:lnTo>
                <a:lnTo>
                  <a:pt x="50126" y="17780"/>
                </a:lnTo>
                <a:lnTo>
                  <a:pt x="49333" y="19050"/>
                </a:lnTo>
                <a:lnTo>
                  <a:pt x="47643" y="20320"/>
                </a:lnTo>
                <a:lnTo>
                  <a:pt x="46746" y="21590"/>
                </a:lnTo>
                <a:lnTo>
                  <a:pt x="46079" y="21590"/>
                </a:lnTo>
                <a:lnTo>
                  <a:pt x="45173" y="22809"/>
                </a:lnTo>
                <a:lnTo>
                  <a:pt x="40329" y="22860"/>
                </a:lnTo>
                <a:lnTo>
                  <a:pt x="39823" y="24130"/>
                </a:lnTo>
                <a:lnTo>
                  <a:pt x="31727" y="24130"/>
                </a:lnTo>
                <a:lnTo>
                  <a:pt x="31877" y="25400"/>
                </a:lnTo>
                <a:lnTo>
                  <a:pt x="38017" y="25400"/>
                </a:lnTo>
                <a:lnTo>
                  <a:pt x="39110" y="26670"/>
                </a:lnTo>
                <a:lnTo>
                  <a:pt x="45331" y="26670"/>
                </a:lnTo>
                <a:lnTo>
                  <a:pt x="48160" y="24130"/>
                </a:lnTo>
                <a:lnTo>
                  <a:pt x="50954" y="20320"/>
                </a:lnTo>
                <a:lnTo>
                  <a:pt x="53737" y="17780"/>
                </a:lnTo>
                <a:lnTo>
                  <a:pt x="55198" y="16510"/>
                </a:lnTo>
                <a:lnTo>
                  <a:pt x="57440" y="13970"/>
                </a:lnTo>
                <a:lnTo>
                  <a:pt x="58222" y="13970"/>
                </a:lnTo>
                <a:lnTo>
                  <a:pt x="59798" y="12700"/>
                </a:lnTo>
                <a:lnTo>
                  <a:pt x="62270" y="10160"/>
                </a:lnTo>
                <a:close/>
              </a:path>
              <a:path w="172720" h="132079">
                <a:moveTo>
                  <a:pt x="23896" y="22860"/>
                </a:moveTo>
                <a:lnTo>
                  <a:pt x="21262" y="22859"/>
                </a:lnTo>
                <a:lnTo>
                  <a:pt x="21032" y="24129"/>
                </a:lnTo>
                <a:lnTo>
                  <a:pt x="23033" y="24130"/>
                </a:lnTo>
                <a:lnTo>
                  <a:pt x="23896" y="22860"/>
                </a:lnTo>
                <a:close/>
              </a:path>
              <a:path w="172720" h="132079">
                <a:moveTo>
                  <a:pt x="34314" y="22860"/>
                </a:moveTo>
                <a:lnTo>
                  <a:pt x="32348" y="22860"/>
                </a:lnTo>
                <a:lnTo>
                  <a:pt x="32153" y="24130"/>
                </a:lnTo>
                <a:lnTo>
                  <a:pt x="34832" y="24130"/>
                </a:lnTo>
                <a:lnTo>
                  <a:pt x="34314" y="22860"/>
                </a:lnTo>
                <a:close/>
              </a:path>
              <a:path w="172720" h="132079">
                <a:moveTo>
                  <a:pt x="66042" y="22860"/>
                </a:moveTo>
                <a:lnTo>
                  <a:pt x="62431" y="22860"/>
                </a:lnTo>
                <a:lnTo>
                  <a:pt x="61166" y="24130"/>
                </a:lnTo>
                <a:lnTo>
                  <a:pt x="65421" y="24130"/>
                </a:lnTo>
                <a:lnTo>
                  <a:pt x="66042" y="22860"/>
                </a:lnTo>
                <a:close/>
              </a:path>
              <a:path w="172720" h="132079">
                <a:moveTo>
                  <a:pt x="34590" y="21590"/>
                </a:moveTo>
                <a:lnTo>
                  <a:pt x="22286" y="21590"/>
                </a:lnTo>
                <a:lnTo>
                  <a:pt x="21895" y="22859"/>
                </a:lnTo>
                <a:lnTo>
                  <a:pt x="34199" y="22860"/>
                </a:lnTo>
                <a:lnTo>
                  <a:pt x="34590" y="21590"/>
                </a:lnTo>
                <a:close/>
              </a:path>
              <a:path w="172720" h="132079">
                <a:moveTo>
                  <a:pt x="45251" y="21590"/>
                </a:moveTo>
                <a:lnTo>
                  <a:pt x="43089" y="21590"/>
                </a:lnTo>
                <a:lnTo>
                  <a:pt x="42617" y="22860"/>
                </a:lnTo>
                <a:lnTo>
                  <a:pt x="45136" y="22860"/>
                </a:lnTo>
                <a:lnTo>
                  <a:pt x="45251" y="21590"/>
                </a:lnTo>
                <a:close/>
              </a:path>
              <a:path w="172720" h="132079">
                <a:moveTo>
                  <a:pt x="67341" y="20320"/>
                </a:moveTo>
                <a:lnTo>
                  <a:pt x="64628" y="20320"/>
                </a:lnTo>
                <a:lnTo>
                  <a:pt x="64076" y="21590"/>
                </a:lnTo>
                <a:lnTo>
                  <a:pt x="63765" y="21590"/>
                </a:lnTo>
                <a:lnTo>
                  <a:pt x="63133" y="22860"/>
                </a:lnTo>
                <a:lnTo>
                  <a:pt x="66594" y="22860"/>
                </a:lnTo>
                <a:lnTo>
                  <a:pt x="66870" y="21590"/>
                </a:lnTo>
                <a:lnTo>
                  <a:pt x="67341" y="20320"/>
                </a:lnTo>
                <a:close/>
              </a:path>
              <a:path w="172720" h="132079">
                <a:moveTo>
                  <a:pt x="24804" y="10160"/>
                </a:moveTo>
                <a:lnTo>
                  <a:pt x="21228" y="10160"/>
                </a:lnTo>
                <a:lnTo>
                  <a:pt x="21780" y="11430"/>
                </a:lnTo>
                <a:lnTo>
                  <a:pt x="22447" y="12700"/>
                </a:lnTo>
                <a:lnTo>
                  <a:pt x="23033" y="13970"/>
                </a:lnTo>
                <a:lnTo>
                  <a:pt x="23470" y="15240"/>
                </a:lnTo>
                <a:lnTo>
                  <a:pt x="23942" y="16510"/>
                </a:lnTo>
                <a:lnTo>
                  <a:pt x="24137" y="17780"/>
                </a:lnTo>
                <a:lnTo>
                  <a:pt x="23781" y="19050"/>
                </a:lnTo>
                <a:lnTo>
                  <a:pt x="23620" y="20320"/>
                </a:lnTo>
                <a:lnTo>
                  <a:pt x="23355" y="21590"/>
                </a:lnTo>
                <a:lnTo>
                  <a:pt x="24298" y="21590"/>
                </a:lnTo>
                <a:lnTo>
                  <a:pt x="24333" y="17780"/>
                </a:lnTo>
                <a:lnTo>
                  <a:pt x="24770" y="16510"/>
                </a:lnTo>
                <a:lnTo>
                  <a:pt x="25080" y="15240"/>
                </a:lnTo>
                <a:lnTo>
                  <a:pt x="25310" y="12700"/>
                </a:lnTo>
                <a:lnTo>
                  <a:pt x="25471" y="11430"/>
                </a:lnTo>
                <a:lnTo>
                  <a:pt x="24804" y="10160"/>
                </a:lnTo>
                <a:close/>
              </a:path>
              <a:path w="172720" h="132079">
                <a:moveTo>
                  <a:pt x="35257" y="19050"/>
                </a:moveTo>
                <a:lnTo>
                  <a:pt x="35188" y="20320"/>
                </a:lnTo>
                <a:lnTo>
                  <a:pt x="30865" y="20320"/>
                </a:lnTo>
                <a:lnTo>
                  <a:pt x="30508" y="21590"/>
                </a:lnTo>
                <a:lnTo>
                  <a:pt x="34866" y="21590"/>
                </a:lnTo>
                <a:lnTo>
                  <a:pt x="35694" y="20320"/>
                </a:lnTo>
                <a:lnTo>
                  <a:pt x="35257" y="19050"/>
                </a:lnTo>
                <a:close/>
              </a:path>
              <a:path w="172720" h="132079">
                <a:moveTo>
                  <a:pt x="31451" y="17780"/>
                </a:moveTo>
                <a:lnTo>
                  <a:pt x="31095" y="20320"/>
                </a:lnTo>
                <a:lnTo>
                  <a:pt x="33923" y="20320"/>
                </a:lnTo>
                <a:lnTo>
                  <a:pt x="33176" y="19050"/>
                </a:lnTo>
                <a:lnTo>
                  <a:pt x="31451" y="17780"/>
                </a:lnTo>
                <a:close/>
              </a:path>
              <a:path w="172720" h="132079">
                <a:moveTo>
                  <a:pt x="69877" y="8890"/>
                </a:moveTo>
                <a:lnTo>
                  <a:pt x="67387" y="8890"/>
                </a:lnTo>
                <a:lnTo>
                  <a:pt x="67422" y="10160"/>
                </a:lnTo>
                <a:lnTo>
                  <a:pt x="67261" y="10160"/>
                </a:lnTo>
                <a:lnTo>
                  <a:pt x="66916" y="13970"/>
                </a:lnTo>
                <a:lnTo>
                  <a:pt x="66720" y="15240"/>
                </a:lnTo>
                <a:lnTo>
                  <a:pt x="66479" y="16510"/>
                </a:lnTo>
                <a:lnTo>
                  <a:pt x="66203" y="16510"/>
                </a:lnTo>
                <a:lnTo>
                  <a:pt x="65893" y="17780"/>
                </a:lnTo>
                <a:lnTo>
                  <a:pt x="65536" y="19050"/>
                </a:lnTo>
                <a:lnTo>
                  <a:pt x="65295" y="19050"/>
                </a:lnTo>
                <a:lnTo>
                  <a:pt x="65099" y="20320"/>
                </a:lnTo>
                <a:lnTo>
                  <a:pt x="69779" y="10160"/>
                </a:lnTo>
                <a:lnTo>
                  <a:pt x="69877" y="8890"/>
                </a:lnTo>
                <a:close/>
              </a:path>
              <a:path w="172720" h="132079">
                <a:moveTo>
                  <a:pt x="19537" y="3810"/>
                </a:moveTo>
                <a:lnTo>
                  <a:pt x="16743" y="3810"/>
                </a:lnTo>
                <a:lnTo>
                  <a:pt x="17605" y="5080"/>
                </a:lnTo>
                <a:lnTo>
                  <a:pt x="19894" y="7620"/>
                </a:lnTo>
                <a:lnTo>
                  <a:pt x="20285" y="8890"/>
                </a:lnTo>
                <a:lnTo>
                  <a:pt x="20952" y="10160"/>
                </a:lnTo>
                <a:lnTo>
                  <a:pt x="24563" y="10160"/>
                </a:lnTo>
                <a:lnTo>
                  <a:pt x="22481" y="7620"/>
                </a:lnTo>
                <a:lnTo>
                  <a:pt x="19537" y="3810"/>
                </a:lnTo>
                <a:close/>
              </a:path>
              <a:path w="172720" h="132079">
                <a:moveTo>
                  <a:pt x="70101" y="5080"/>
                </a:moveTo>
                <a:lnTo>
                  <a:pt x="67663" y="6350"/>
                </a:lnTo>
                <a:lnTo>
                  <a:pt x="65260" y="6350"/>
                </a:lnTo>
                <a:lnTo>
                  <a:pt x="62903" y="7620"/>
                </a:lnTo>
                <a:lnTo>
                  <a:pt x="60660" y="8890"/>
                </a:lnTo>
                <a:lnTo>
                  <a:pt x="58533" y="10160"/>
                </a:lnTo>
                <a:lnTo>
                  <a:pt x="64041" y="10160"/>
                </a:lnTo>
                <a:lnTo>
                  <a:pt x="64950" y="8890"/>
                </a:lnTo>
                <a:lnTo>
                  <a:pt x="69877" y="8890"/>
                </a:lnTo>
                <a:lnTo>
                  <a:pt x="69975" y="7620"/>
                </a:lnTo>
                <a:lnTo>
                  <a:pt x="70101" y="508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34944" y="30311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494" y="0"/>
                </a:moveTo>
                <a:lnTo>
                  <a:pt x="1138" y="389"/>
                </a:lnTo>
                <a:lnTo>
                  <a:pt x="782" y="1133"/>
                </a:lnTo>
                <a:lnTo>
                  <a:pt x="0" y="3092"/>
                </a:lnTo>
                <a:lnTo>
                  <a:pt x="517" y="3172"/>
                </a:lnTo>
                <a:lnTo>
                  <a:pt x="988" y="3206"/>
                </a:lnTo>
                <a:lnTo>
                  <a:pt x="1460" y="3206"/>
                </a:lnTo>
                <a:lnTo>
                  <a:pt x="1885" y="3172"/>
                </a:lnTo>
                <a:lnTo>
                  <a:pt x="3150" y="2473"/>
                </a:lnTo>
                <a:lnTo>
                  <a:pt x="3104" y="1454"/>
                </a:lnTo>
                <a:lnTo>
                  <a:pt x="2874" y="1133"/>
                </a:lnTo>
                <a:lnTo>
                  <a:pt x="2518" y="744"/>
                </a:lnTo>
                <a:lnTo>
                  <a:pt x="2081" y="389"/>
                </a:lnTo>
                <a:lnTo>
                  <a:pt x="1494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72790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90" y="148"/>
                </a:lnTo>
                <a:lnTo>
                  <a:pt x="551" y="148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72790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16" y="309"/>
                </a:lnTo>
                <a:lnTo>
                  <a:pt x="1057" y="309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73181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60" y="0"/>
                </a:moveTo>
                <a:lnTo>
                  <a:pt x="0" y="0"/>
                </a:lnTo>
                <a:lnTo>
                  <a:pt x="425" y="194"/>
                </a:lnTo>
                <a:lnTo>
                  <a:pt x="862" y="320"/>
                </a:lnTo>
                <a:lnTo>
                  <a:pt x="1218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67753" y="21071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6094" y="0"/>
                </a:moveTo>
                <a:lnTo>
                  <a:pt x="5853" y="0"/>
                </a:lnTo>
                <a:lnTo>
                  <a:pt x="6290" y="194"/>
                </a:lnTo>
                <a:lnTo>
                  <a:pt x="6761" y="355"/>
                </a:lnTo>
                <a:lnTo>
                  <a:pt x="7152" y="355"/>
                </a:lnTo>
                <a:lnTo>
                  <a:pt x="6094" y="0"/>
                </a:lnTo>
                <a:close/>
              </a:path>
              <a:path w="7620" h="635">
                <a:moveTo>
                  <a:pt x="34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67673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6727" y="0"/>
                </a:moveTo>
                <a:lnTo>
                  <a:pt x="6370" y="0"/>
                </a:lnTo>
                <a:lnTo>
                  <a:pt x="6842" y="194"/>
                </a:lnTo>
                <a:lnTo>
                  <a:pt x="7313" y="343"/>
                </a:lnTo>
                <a:lnTo>
                  <a:pt x="7750" y="343"/>
                </a:lnTo>
                <a:lnTo>
                  <a:pt x="6727" y="0"/>
                </a:lnTo>
                <a:close/>
              </a:path>
              <a:path w="8254" h="635">
                <a:moveTo>
                  <a:pt x="114" y="114"/>
                </a:moveTo>
                <a:lnTo>
                  <a:pt x="0" y="343"/>
                </a:lnTo>
                <a:lnTo>
                  <a:pt x="436" y="343"/>
                </a:lnTo>
                <a:lnTo>
                  <a:pt x="11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67592" y="211073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275" y="0"/>
                </a:moveTo>
                <a:lnTo>
                  <a:pt x="0" y="309"/>
                </a:lnTo>
                <a:lnTo>
                  <a:pt x="793" y="309"/>
                </a:lnTo>
                <a:lnTo>
                  <a:pt x="275" y="0"/>
                </a:lnTo>
                <a:close/>
              </a:path>
              <a:path w="8890" h="635">
                <a:moveTo>
                  <a:pt x="7313" y="0"/>
                </a:moveTo>
                <a:lnTo>
                  <a:pt x="6922" y="0"/>
                </a:lnTo>
                <a:lnTo>
                  <a:pt x="7946" y="309"/>
                </a:lnTo>
                <a:lnTo>
                  <a:pt x="8383" y="309"/>
                </a:lnTo>
                <a:lnTo>
                  <a:pt x="731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67477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632" y="0"/>
                </a:moveTo>
                <a:lnTo>
                  <a:pt x="195" y="0"/>
                </a:lnTo>
                <a:lnTo>
                  <a:pt x="114" y="160"/>
                </a:lnTo>
                <a:lnTo>
                  <a:pt x="0" y="320"/>
                </a:lnTo>
                <a:lnTo>
                  <a:pt x="1184" y="320"/>
                </a:lnTo>
                <a:lnTo>
                  <a:pt x="632" y="0"/>
                </a:lnTo>
                <a:close/>
              </a:path>
              <a:path w="9525" h="635">
                <a:moveTo>
                  <a:pt x="7946" y="0"/>
                </a:moveTo>
                <a:lnTo>
                  <a:pt x="7509" y="0"/>
                </a:lnTo>
                <a:lnTo>
                  <a:pt x="8613" y="320"/>
                </a:lnTo>
                <a:lnTo>
                  <a:pt x="9004" y="320"/>
                </a:lnTo>
                <a:lnTo>
                  <a:pt x="7946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67397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59" h="635">
                <a:moveTo>
                  <a:pt x="988" y="0"/>
                </a:moveTo>
                <a:lnTo>
                  <a:pt x="195" y="0"/>
                </a:lnTo>
                <a:lnTo>
                  <a:pt x="0" y="309"/>
                </a:lnTo>
                <a:lnTo>
                  <a:pt x="1540" y="309"/>
                </a:lnTo>
                <a:lnTo>
                  <a:pt x="988" y="0"/>
                </a:lnTo>
                <a:close/>
              </a:path>
              <a:path w="10159" h="635">
                <a:moveTo>
                  <a:pt x="8578" y="0"/>
                </a:moveTo>
                <a:lnTo>
                  <a:pt x="8141" y="0"/>
                </a:lnTo>
                <a:lnTo>
                  <a:pt x="9326" y="309"/>
                </a:lnTo>
                <a:lnTo>
                  <a:pt x="9602" y="309"/>
                </a:lnTo>
                <a:lnTo>
                  <a:pt x="857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67316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345" y="0"/>
                </a:moveTo>
                <a:lnTo>
                  <a:pt x="160" y="0"/>
                </a:lnTo>
                <a:lnTo>
                  <a:pt x="0" y="309"/>
                </a:lnTo>
                <a:lnTo>
                  <a:pt x="1897" y="309"/>
                </a:lnTo>
                <a:lnTo>
                  <a:pt x="1345" y="0"/>
                </a:lnTo>
                <a:close/>
              </a:path>
              <a:path w="10795" h="635">
                <a:moveTo>
                  <a:pt x="9165" y="0"/>
                </a:moveTo>
                <a:lnTo>
                  <a:pt x="8774" y="0"/>
                </a:lnTo>
                <a:lnTo>
                  <a:pt x="10108" y="309"/>
                </a:lnTo>
                <a:lnTo>
                  <a:pt x="916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67247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690" y="0"/>
                </a:moveTo>
                <a:lnTo>
                  <a:pt x="149" y="0"/>
                </a:lnTo>
                <a:lnTo>
                  <a:pt x="0" y="320"/>
                </a:lnTo>
                <a:lnTo>
                  <a:pt x="2242" y="320"/>
                </a:lnTo>
                <a:lnTo>
                  <a:pt x="1690" y="0"/>
                </a:lnTo>
                <a:close/>
              </a:path>
              <a:path w="10795" h="635">
                <a:moveTo>
                  <a:pt x="9751" y="0"/>
                </a:moveTo>
                <a:lnTo>
                  <a:pt x="9475" y="0"/>
                </a:lnTo>
                <a:lnTo>
                  <a:pt x="10568" y="240"/>
                </a:lnTo>
                <a:lnTo>
                  <a:pt x="9751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67167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2046" y="0"/>
                </a:moveTo>
                <a:lnTo>
                  <a:pt x="149" y="0"/>
                </a:lnTo>
                <a:lnTo>
                  <a:pt x="0" y="309"/>
                </a:lnTo>
                <a:lnTo>
                  <a:pt x="2633" y="309"/>
                </a:lnTo>
                <a:lnTo>
                  <a:pt x="2322" y="160"/>
                </a:lnTo>
                <a:lnTo>
                  <a:pt x="2046" y="0"/>
                </a:lnTo>
                <a:close/>
              </a:path>
              <a:path w="10795" h="635">
                <a:moveTo>
                  <a:pt x="10372" y="0"/>
                </a:moveTo>
                <a:lnTo>
                  <a:pt x="10648" y="80"/>
                </a:lnTo>
                <a:lnTo>
                  <a:pt x="10372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67086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160" y="0"/>
                </a:moveTo>
                <a:lnTo>
                  <a:pt x="2403" y="0"/>
                </a:lnTo>
                <a:lnTo>
                  <a:pt x="302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67006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160" y="0"/>
                </a:moveTo>
                <a:lnTo>
                  <a:pt x="2794" y="0"/>
                </a:lnTo>
                <a:lnTo>
                  <a:pt x="3426" y="320"/>
                </a:lnTo>
                <a:lnTo>
                  <a:pt x="0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6692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185" y="0"/>
                </a:lnTo>
                <a:lnTo>
                  <a:pt x="3852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66845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587" y="0"/>
                </a:lnTo>
                <a:lnTo>
                  <a:pt x="425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66810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3967" y="0"/>
                </a:moveTo>
                <a:lnTo>
                  <a:pt x="114" y="0"/>
                </a:lnTo>
                <a:lnTo>
                  <a:pt x="0" y="320"/>
                </a:lnTo>
                <a:lnTo>
                  <a:pt x="4680" y="320"/>
                </a:lnTo>
                <a:lnTo>
                  <a:pt x="3967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66730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369" y="0"/>
                </a:moveTo>
                <a:lnTo>
                  <a:pt x="114" y="0"/>
                </a:lnTo>
                <a:lnTo>
                  <a:pt x="0" y="309"/>
                </a:lnTo>
                <a:lnTo>
                  <a:pt x="5117" y="309"/>
                </a:lnTo>
                <a:lnTo>
                  <a:pt x="4369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66649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841" y="0"/>
                </a:moveTo>
                <a:lnTo>
                  <a:pt x="160" y="0"/>
                </a:lnTo>
                <a:lnTo>
                  <a:pt x="0" y="355"/>
                </a:lnTo>
                <a:lnTo>
                  <a:pt x="5588" y="355"/>
                </a:lnTo>
                <a:lnTo>
                  <a:pt x="5197" y="194"/>
                </a:lnTo>
                <a:lnTo>
                  <a:pt x="4841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66615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232" y="0"/>
                </a:moveTo>
                <a:lnTo>
                  <a:pt x="114" y="0"/>
                </a:lnTo>
                <a:lnTo>
                  <a:pt x="0" y="355"/>
                </a:lnTo>
                <a:lnTo>
                  <a:pt x="6048" y="355"/>
                </a:lnTo>
                <a:lnTo>
                  <a:pt x="5657" y="206"/>
                </a:lnTo>
                <a:lnTo>
                  <a:pt x="5232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66534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4" h="635">
                <a:moveTo>
                  <a:pt x="5703" y="0"/>
                </a:moveTo>
                <a:lnTo>
                  <a:pt x="114" y="0"/>
                </a:lnTo>
                <a:lnTo>
                  <a:pt x="0" y="309"/>
                </a:lnTo>
                <a:lnTo>
                  <a:pt x="6566" y="309"/>
                </a:lnTo>
                <a:lnTo>
                  <a:pt x="5703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66500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163" y="0"/>
                </a:moveTo>
                <a:lnTo>
                  <a:pt x="114" y="0"/>
                </a:lnTo>
                <a:lnTo>
                  <a:pt x="0" y="320"/>
                </a:lnTo>
                <a:lnTo>
                  <a:pt x="7037" y="320"/>
                </a:lnTo>
                <a:lnTo>
                  <a:pt x="6163" y="0"/>
                </a:lnTo>
                <a:close/>
              </a:path>
              <a:path w="30479" h="635">
                <a:moveTo>
                  <a:pt x="30347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66419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681" y="0"/>
                </a:moveTo>
                <a:lnTo>
                  <a:pt x="114" y="0"/>
                </a:lnTo>
                <a:lnTo>
                  <a:pt x="0" y="309"/>
                </a:lnTo>
                <a:lnTo>
                  <a:pt x="7624" y="309"/>
                </a:lnTo>
                <a:lnTo>
                  <a:pt x="6681" y="0"/>
                </a:lnTo>
                <a:close/>
              </a:path>
              <a:path w="30479" h="635">
                <a:moveTo>
                  <a:pt x="30462" y="114"/>
                </a:moveTo>
                <a:lnTo>
                  <a:pt x="29715" y="309"/>
                </a:lnTo>
                <a:lnTo>
                  <a:pt x="30232" y="309"/>
                </a:lnTo>
                <a:lnTo>
                  <a:pt x="30462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66373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164" y="0"/>
                </a:moveTo>
                <a:lnTo>
                  <a:pt x="126" y="0"/>
                </a:lnTo>
                <a:lnTo>
                  <a:pt x="0" y="309"/>
                </a:lnTo>
                <a:lnTo>
                  <a:pt x="8187" y="309"/>
                </a:lnTo>
                <a:lnTo>
                  <a:pt x="7164" y="0"/>
                </a:lnTo>
                <a:close/>
              </a:path>
              <a:path w="30479" h="635">
                <a:moveTo>
                  <a:pt x="30474" y="0"/>
                </a:moveTo>
                <a:lnTo>
                  <a:pt x="29025" y="309"/>
                </a:lnTo>
                <a:lnTo>
                  <a:pt x="30083" y="309"/>
                </a:lnTo>
                <a:lnTo>
                  <a:pt x="30474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66304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739" y="0"/>
                </a:moveTo>
                <a:lnTo>
                  <a:pt x="114" y="0"/>
                </a:lnTo>
                <a:lnTo>
                  <a:pt x="0" y="320"/>
                </a:lnTo>
                <a:lnTo>
                  <a:pt x="8797" y="320"/>
                </a:lnTo>
                <a:lnTo>
                  <a:pt x="7739" y="0"/>
                </a:lnTo>
                <a:close/>
              </a:path>
              <a:path w="30479" h="635">
                <a:moveTo>
                  <a:pt x="30347" y="0"/>
                </a:moveTo>
                <a:lnTo>
                  <a:pt x="29830" y="0"/>
                </a:lnTo>
                <a:lnTo>
                  <a:pt x="28139" y="320"/>
                </a:lnTo>
                <a:lnTo>
                  <a:pt x="29956" y="320"/>
                </a:lnTo>
                <a:lnTo>
                  <a:pt x="30347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6625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302" y="0"/>
                </a:moveTo>
                <a:lnTo>
                  <a:pt x="114" y="0"/>
                </a:lnTo>
                <a:lnTo>
                  <a:pt x="0" y="309"/>
                </a:lnTo>
                <a:lnTo>
                  <a:pt x="9441" y="309"/>
                </a:lnTo>
                <a:lnTo>
                  <a:pt x="8843" y="160"/>
                </a:lnTo>
                <a:lnTo>
                  <a:pt x="8302" y="0"/>
                </a:lnTo>
                <a:close/>
              </a:path>
              <a:path w="30479" h="635">
                <a:moveTo>
                  <a:pt x="30198" y="0"/>
                </a:moveTo>
                <a:lnTo>
                  <a:pt x="29140" y="0"/>
                </a:lnTo>
                <a:lnTo>
                  <a:pt x="28174" y="160"/>
                </a:lnTo>
                <a:lnTo>
                  <a:pt x="27564" y="309"/>
                </a:lnTo>
                <a:lnTo>
                  <a:pt x="29761" y="309"/>
                </a:lnTo>
                <a:lnTo>
                  <a:pt x="30058" y="114"/>
                </a:lnTo>
                <a:lnTo>
                  <a:pt x="30198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66224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877" y="0"/>
                </a:moveTo>
                <a:lnTo>
                  <a:pt x="80" y="0"/>
                </a:lnTo>
                <a:lnTo>
                  <a:pt x="0" y="309"/>
                </a:lnTo>
                <a:lnTo>
                  <a:pt x="10096" y="309"/>
                </a:lnTo>
                <a:lnTo>
                  <a:pt x="8877" y="0"/>
                </a:lnTo>
                <a:close/>
              </a:path>
              <a:path w="30479" h="635">
                <a:moveTo>
                  <a:pt x="30037" y="0"/>
                </a:moveTo>
                <a:lnTo>
                  <a:pt x="28220" y="0"/>
                </a:lnTo>
                <a:lnTo>
                  <a:pt x="27990" y="34"/>
                </a:lnTo>
                <a:lnTo>
                  <a:pt x="26886" y="309"/>
                </a:lnTo>
                <a:lnTo>
                  <a:pt x="29600" y="309"/>
                </a:lnTo>
                <a:lnTo>
                  <a:pt x="29795" y="148"/>
                </a:lnTo>
                <a:lnTo>
                  <a:pt x="30037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66178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9521" y="0"/>
                </a:moveTo>
                <a:lnTo>
                  <a:pt x="80" y="0"/>
                </a:lnTo>
                <a:lnTo>
                  <a:pt x="0" y="320"/>
                </a:lnTo>
                <a:lnTo>
                  <a:pt x="10890" y="320"/>
                </a:lnTo>
                <a:lnTo>
                  <a:pt x="9521" y="0"/>
                </a:lnTo>
                <a:close/>
              </a:path>
              <a:path w="29845" h="635">
                <a:moveTo>
                  <a:pt x="29841" y="0"/>
                </a:moveTo>
                <a:lnTo>
                  <a:pt x="27645" y="0"/>
                </a:lnTo>
                <a:lnTo>
                  <a:pt x="27323" y="80"/>
                </a:lnTo>
                <a:lnTo>
                  <a:pt x="26104" y="320"/>
                </a:lnTo>
                <a:lnTo>
                  <a:pt x="29416" y="320"/>
                </a:lnTo>
                <a:lnTo>
                  <a:pt x="2984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66097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0223" y="0"/>
                </a:moveTo>
                <a:lnTo>
                  <a:pt x="126" y="0"/>
                </a:lnTo>
                <a:lnTo>
                  <a:pt x="0" y="309"/>
                </a:lnTo>
                <a:lnTo>
                  <a:pt x="11764" y="309"/>
                </a:lnTo>
                <a:lnTo>
                  <a:pt x="10223" y="0"/>
                </a:lnTo>
                <a:close/>
              </a:path>
              <a:path w="29845" h="635">
                <a:moveTo>
                  <a:pt x="29726" y="0"/>
                </a:moveTo>
                <a:lnTo>
                  <a:pt x="27012" y="0"/>
                </a:lnTo>
                <a:lnTo>
                  <a:pt x="25322" y="309"/>
                </a:lnTo>
                <a:lnTo>
                  <a:pt x="29301" y="309"/>
                </a:lnTo>
                <a:lnTo>
                  <a:pt x="29726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66063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005" y="0"/>
                </a:moveTo>
                <a:lnTo>
                  <a:pt x="114" y="0"/>
                </a:lnTo>
                <a:lnTo>
                  <a:pt x="0" y="309"/>
                </a:lnTo>
                <a:lnTo>
                  <a:pt x="12776" y="309"/>
                </a:lnTo>
                <a:lnTo>
                  <a:pt x="12304" y="229"/>
                </a:lnTo>
                <a:lnTo>
                  <a:pt x="11879" y="194"/>
                </a:lnTo>
                <a:lnTo>
                  <a:pt x="11442" y="68"/>
                </a:lnTo>
                <a:lnTo>
                  <a:pt x="11005" y="0"/>
                </a:lnTo>
                <a:close/>
              </a:path>
              <a:path w="29845" h="635">
                <a:moveTo>
                  <a:pt x="29531" y="0"/>
                </a:moveTo>
                <a:lnTo>
                  <a:pt x="26219" y="0"/>
                </a:lnTo>
                <a:lnTo>
                  <a:pt x="24298" y="309"/>
                </a:lnTo>
                <a:lnTo>
                  <a:pt x="29094" y="309"/>
                </a:lnTo>
                <a:lnTo>
                  <a:pt x="29531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66028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833" y="0"/>
                </a:moveTo>
                <a:lnTo>
                  <a:pt x="68" y="0"/>
                </a:lnTo>
                <a:lnTo>
                  <a:pt x="0" y="320"/>
                </a:lnTo>
                <a:lnTo>
                  <a:pt x="13949" y="320"/>
                </a:lnTo>
                <a:lnTo>
                  <a:pt x="13443" y="274"/>
                </a:lnTo>
                <a:lnTo>
                  <a:pt x="12385" y="125"/>
                </a:lnTo>
                <a:lnTo>
                  <a:pt x="11833" y="0"/>
                </a:lnTo>
                <a:close/>
              </a:path>
              <a:path w="29845" h="635">
                <a:moveTo>
                  <a:pt x="29370" y="0"/>
                </a:moveTo>
                <a:lnTo>
                  <a:pt x="25391" y="0"/>
                </a:lnTo>
                <a:lnTo>
                  <a:pt x="23079" y="320"/>
                </a:lnTo>
                <a:lnTo>
                  <a:pt x="28898" y="320"/>
                </a:lnTo>
                <a:lnTo>
                  <a:pt x="29370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65982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2856" y="0"/>
                </a:moveTo>
                <a:lnTo>
                  <a:pt x="80" y="0"/>
                </a:lnTo>
                <a:lnTo>
                  <a:pt x="0" y="309"/>
                </a:lnTo>
                <a:lnTo>
                  <a:pt x="15685" y="309"/>
                </a:lnTo>
                <a:lnTo>
                  <a:pt x="14984" y="274"/>
                </a:lnTo>
                <a:lnTo>
                  <a:pt x="13569" y="114"/>
                </a:lnTo>
                <a:lnTo>
                  <a:pt x="12856" y="0"/>
                </a:lnTo>
                <a:close/>
              </a:path>
              <a:path w="29209" h="635">
                <a:moveTo>
                  <a:pt x="29174" y="0"/>
                </a:moveTo>
                <a:lnTo>
                  <a:pt x="24379" y="0"/>
                </a:lnTo>
                <a:lnTo>
                  <a:pt x="23666" y="114"/>
                </a:lnTo>
                <a:lnTo>
                  <a:pt x="22136" y="274"/>
                </a:lnTo>
                <a:lnTo>
                  <a:pt x="21308" y="309"/>
                </a:lnTo>
                <a:lnTo>
                  <a:pt x="28703" y="309"/>
                </a:lnTo>
                <a:lnTo>
                  <a:pt x="2917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65982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3995" y="0"/>
                </a:moveTo>
                <a:lnTo>
                  <a:pt x="45" y="0"/>
                </a:lnTo>
                <a:lnTo>
                  <a:pt x="0" y="309"/>
                </a:lnTo>
                <a:lnTo>
                  <a:pt x="28461" y="309"/>
                </a:lnTo>
                <a:lnTo>
                  <a:pt x="17732" y="274"/>
                </a:lnTo>
                <a:lnTo>
                  <a:pt x="16513" y="229"/>
                </a:lnTo>
                <a:lnTo>
                  <a:pt x="15260" y="148"/>
                </a:lnTo>
                <a:lnTo>
                  <a:pt x="13995" y="0"/>
                </a:lnTo>
                <a:close/>
              </a:path>
              <a:path w="29209" h="635">
                <a:moveTo>
                  <a:pt x="28944" y="0"/>
                </a:moveTo>
                <a:lnTo>
                  <a:pt x="23125" y="0"/>
                </a:lnTo>
                <a:lnTo>
                  <a:pt x="22136" y="114"/>
                </a:lnTo>
                <a:lnTo>
                  <a:pt x="21113" y="194"/>
                </a:lnTo>
                <a:lnTo>
                  <a:pt x="18870" y="274"/>
                </a:lnTo>
                <a:lnTo>
                  <a:pt x="28515" y="274"/>
                </a:lnTo>
                <a:lnTo>
                  <a:pt x="28944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65948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5720" y="0"/>
                </a:moveTo>
                <a:lnTo>
                  <a:pt x="34" y="0"/>
                </a:lnTo>
                <a:lnTo>
                  <a:pt x="0" y="355"/>
                </a:lnTo>
                <a:lnTo>
                  <a:pt x="28266" y="355"/>
                </a:lnTo>
                <a:lnTo>
                  <a:pt x="28547" y="125"/>
                </a:lnTo>
                <a:lnTo>
                  <a:pt x="18675" y="125"/>
                </a:lnTo>
                <a:lnTo>
                  <a:pt x="17214" y="80"/>
                </a:lnTo>
                <a:lnTo>
                  <a:pt x="15720" y="0"/>
                </a:lnTo>
                <a:close/>
              </a:path>
              <a:path w="29209" h="635">
                <a:moveTo>
                  <a:pt x="28737" y="0"/>
                </a:moveTo>
                <a:lnTo>
                  <a:pt x="21343" y="0"/>
                </a:lnTo>
                <a:lnTo>
                  <a:pt x="20043" y="80"/>
                </a:lnTo>
                <a:lnTo>
                  <a:pt x="18675" y="125"/>
                </a:lnTo>
                <a:lnTo>
                  <a:pt x="28547" y="125"/>
                </a:lnTo>
                <a:lnTo>
                  <a:pt x="28737" y="0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65902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542" y="0"/>
                </a:moveTo>
                <a:lnTo>
                  <a:pt x="80" y="0"/>
                </a:lnTo>
                <a:lnTo>
                  <a:pt x="0" y="355"/>
                </a:lnTo>
                <a:lnTo>
                  <a:pt x="28036" y="355"/>
                </a:lnTo>
                <a:lnTo>
                  <a:pt x="28312" y="194"/>
                </a:lnTo>
                <a:lnTo>
                  <a:pt x="28542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65867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80" y="0"/>
                </a:moveTo>
                <a:lnTo>
                  <a:pt x="28346" y="0"/>
                </a:lnTo>
                <a:lnTo>
                  <a:pt x="27840" y="309"/>
                </a:lnTo>
                <a:lnTo>
                  <a:pt x="0" y="309"/>
                </a:lnTo>
                <a:lnTo>
                  <a:pt x="8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65867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70" y="0"/>
                </a:moveTo>
                <a:lnTo>
                  <a:pt x="34" y="0"/>
                </a:lnTo>
                <a:lnTo>
                  <a:pt x="0" y="309"/>
                </a:lnTo>
                <a:lnTo>
                  <a:pt x="27564" y="309"/>
                </a:lnTo>
                <a:lnTo>
                  <a:pt x="28070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65833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875" y="0"/>
                </a:moveTo>
                <a:lnTo>
                  <a:pt x="34" y="0"/>
                </a:lnTo>
                <a:lnTo>
                  <a:pt x="0" y="320"/>
                </a:lnTo>
                <a:lnTo>
                  <a:pt x="27323" y="320"/>
                </a:lnTo>
                <a:lnTo>
                  <a:pt x="27875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65833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599" y="0"/>
                </a:moveTo>
                <a:lnTo>
                  <a:pt x="34" y="0"/>
                </a:lnTo>
                <a:lnTo>
                  <a:pt x="0" y="309"/>
                </a:lnTo>
                <a:lnTo>
                  <a:pt x="27047" y="309"/>
                </a:lnTo>
                <a:lnTo>
                  <a:pt x="27599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65833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0" y="0"/>
                </a:moveTo>
                <a:lnTo>
                  <a:pt x="27323" y="0"/>
                </a:lnTo>
                <a:lnTo>
                  <a:pt x="26771" y="309"/>
                </a:ln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65833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0" y="274"/>
                </a:lnTo>
                <a:lnTo>
                  <a:pt x="26575" y="274"/>
                </a:lnTo>
                <a:lnTo>
                  <a:pt x="26805" y="125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65833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26575" y="114"/>
                </a:lnTo>
                <a:lnTo>
                  <a:pt x="26771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15375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90" h="28575">
                <a:moveTo>
                  <a:pt x="20238" y="0"/>
                </a:moveTo>
                <a:lnTo>
                  <a:pt x="19927" y="0"/>
                </a:lnTo>
                <a:lnTo>
                  <a:pt x="19525" y="34"/>
                </a:lnTo>
                <a:lnTo>
                  <a:pt x="18984" y="148"/>
                </a:lnTo>
                <a:lnTo>
                  <a:pt x="18789" y="148"/>
                </a:lnTo>
                <a:lnTo>
                  <a:pt x="18547" y="194"/>
                </a:lnTo>
                <a:lnTo>
                  <a:pt x="18317" y="229"/>
                </a:lnTo>
                <a:lnTo>
                  <a:pt x="18110" y="274"/>
                </a:lnTo>
                <a:lnTo>
                  <a:pt x="5966" y="6150"/>
                </a:lnTo>
                <a:lnTo>
                  <a:pt x="5414" y="6619"/>
                </a:lnTo>
                <a:lnTo>
                  <a:pt x="815" y="13548"/>
                </a:lnTo>
                <a:lnTo>
                  <a:pt x="114" y="15037"/>
                </a:lnTo>
                <a:lnTo>
                  <a:pt x="16972" y="28425"/>
                </a:lnTo>
                <a:lnTo>
                  <a:pt x="18237" y="27600"/>
                </a:lnTo>
                <a:lnTo>
                  <a:pt x="19490" y="26821"/>
                </a:lnTo>
                <a:lnTo>
                  <a:pt x="34198" y="19767"/>
                </a:lnTo>
                <a:lnTo>
                  <a:pt x="33600" y="19686"/>
                </a:lnTo>
                <a:lnTo>
                  <a:pt x="32312" y="19343"/>
                </a:lnTo>
                <a:lnTo>
                  <a:pt x="31714" y="19102"/>
                </a:lnTo>
                <a:lnTo>
                  <a:pt x="31369" y="18942"/>
                </a:lnTo>
                <a:lnTo>
                  <a:pt x="21227" y="274"/>
                </a:lnTo>
                <a:lnTo>
                  <a:pt x="20951" y="114"/>
                </a:lnTo>
                <a:lnTo>
                  <a:pt x="20238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6778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1494" y="43560"/>
                </a:moveTo>
                <a:lnTo>
                  <a:pt x="1345" y="43941"/>
                </a:lnTo>
                <a:lnTo>
                  <a:pt x="1184" y="44068"/>
                </a:lnTo>
                <a:lnTo>
                  <a:pt x="402" y="44068"/>
                </a:lnTo>
                <a:lnTo>
                  <a:pt x="954" y="44449"/>
                </a:lnTo>
                <a:lnTo>
                  <a:pt x="19307" y="50418"/>
                </a:lnTo>
                <a:lnTo>
                  <a:pt x="21044" y="50291"/>
                </a:lnTo>
                <a:lnTo>
                  <a:pt x="22573" y="50037"/>
                </a:lnTo>
                <a:lnTo>
                  <a:pt x="23907" y="49910"/>
                </a:lnTo>
                <a:lnTo>
                  <a:pt x="25920" y="49402"/>
                </a:lnTo>
                <a:lnTo>
                  <a:pt x="26782" y="49275"/>
                </a:lnTo>
                <a:lnTo>
                  <a:pt x="26587" y="49275"/>
                </a:lnTo>
                <a:lnTo>
                  <a:pt x="29094" y="48767"/>
                </a:lnTo>
                <a:lnTo>
                  <a:pt x="30313" y="48386"/>
                </a:lnTo>
                <a:lnTo>
                  <a:pt x="31969" y="47624"/>
                </a:lnTo>
                <a:lnTo>
                  <a:pt x="16836" y="47620"/>
                </a:lnTo>
                <a:lnTo>
                  <a:pt x="14512" y="47497"/>
                </a:lnTo>
                <a:lnTo>
                  <a:pt x="13569" y="47497"/>
                </a:lnTo>
                <a:lnTo>
                  <a:pt x="12316" y="47370"/>
                </a:lnTo>
                <a:lnTo>
                  <a:pt x="11435" y="47193"/>
                </a:lnTo>
                <a:lnTo>
                  <a:pt x="10660" y="47116"/>
                </a:lnTo>
                <a:lnTo>
                  <a:pt x="9793" y="46862"/>
                </a:lnTo>
                <a:lnTo>
                  <a:pt x="8532" y="46608"/>
                </a:lnTo>
                <a:lnTo>
                  <a:pt x="8249" y="46524"/>
                </a:lnTo>
                <a:lnTo>
                  <a:pt x="8026" y="46481"/>
                </a:lnTo>
                <a:lnTo>
                  <a:pt x="6692" y="46100"/>
                </a:lnTo>
                <a:lnTo>
                  <a:pt x="6221" y="45919"/>
                </a:lnTo>
                <a:lnTo>
                  <a:pt x="5979" y="45846"/>
                </a:lnTo>
                <a:lnTo>
                  <a:pt x="4059" y="45084"/>
                </a:lnTo>
                <a:lnTo>
                  <a:pt x="2840" y="44449"/>
                </a:lnTo>
                <a:lnTo>
                  <a:pt x="2553" y="44277"/>
                </a:lnTo>
                <a:lnTo>
                  <a:pt x="2127" y="44068"/>
                </a:lnTo>
                <a:lnTo>
                  <a:pt x="1494" y="43560"/>
                </a:lnTo>
                <a:close/>
              </a:path>
              <a:path w="90170" h="50800">
                <a:moveTo>
                  <a:pt x="16989" y="47620"/>
                </a:moveTo>
                <a:close/>
              </a:path>
              <a:path w="90170" h="50800">
                <a:moveTo>
                  <a:pt x="32521" y="47370"/>
                </a:moveTo>
                <a:lnTo>
                  <a:pt x="21159" y="47370"/>
                </a:lnTo>
                <a:lnTo>
                  <a:pt x="20250" y="47497"/>
                </a:lnTo>
                <a:lnTo>
                  <a:pt x="19227" y="47497"/>
                </a:lnTo>
                <a:lnTo>
                  <a:pt x="17065" y="47624"/>
                </a:lnTo>
                <a:lnTo>
                  <a:pt x="31978" y="47620"/>
                </a:lnTo>
                <a:lnTo>
                  <a:pt x="32521" y="47370"/>
                </a:lnTo>
                <a:close/>
              </a:path>
              <a:path w="90170" h="50800">
                <a:moveTo>
                  <a:pt x="19146" y="47497"/>
                </a:moveTo>
                <a:lnTo>
                  <a:pt x="14754" y="47497"/>
                </a:lnTo>
                <a:lnTo>
                  <a:pt x="16989" y="47620"/>
                </a:lnTo>
                <a:lnTo>
                  <a:pt x="19146" y="47497"/>
                </a:lnTo>
                <a:close/>
              </a:path>
              <a:path w="90170" h="50800">
                <a:moveTo>
                  <a:pt x="47769" y="0"/>
                </a:moveTo>
                <a:lnTo>
                  <a:pt x="46550" y="0"/>
                </a:lnTo>
                <a:lnTo>
                  <a:pt x="45964" y="253"/>
                </a:lnTo>
                <a:lnTo>
                  <a:pt x="44193" y="761"/>
                </a:lnTo>
                <a:lnTo>
                  <a:pt x="41007" y="1904"/>
                </a:lnTo>
                <a:lnTo>
                  <a:pt x="39558" y="2539"/>
                </a:lnTo>
                <a:lnTo>
                  <a:pt x="38178" y="3174"/>
                </a:lnTo>
                <a:lnTo>
                  <a:pt x="36925" y="3936"/>
                </a:lnTo>
                <a:lnTo>
                  <a:pt x="35740" y="4571"/>
                </a:lnTo>
                <a:lnTo>
                  <a:pt x="25798" y="18160"/>
                </a:lnTo>
                <a:lnTo>
                  <a:pt x="25675" y="18668"/>
                </a:lnTo>
                <a:lnTo>
                  <a:pt x="16364" y="36067"/>
                </a:lnTo>
                <a:lnTo>
                  <a:pt x="14708" y="37845"/>
                </a:lnTo>
                <a:lnTo>
                  <a:pt x="6094" y="43179"/>
                </a:lnTo>
                <a:lnTo>
                  <a:pt x="5473" y="43433"/>
                </a:lnTo>
                <a:lnTo>
                  <a:pt x="3150" y="43941"/>
                </a:lnTo>
                <a:lnTo>
                  <a:pt x="2207" y="44068"/>
                </a:lnTo>
                <a:lnTo>
                  <a:pt x="2553" y="44277"/>
                </a:lnTo>
                <a:lnTo>
                  <a:pt x="3426" y="44703"/>
                </a:lnTo>
                <a:lnTo>
                  <a:pt x="4059" y="45084"/>
                </a:lnTo>
                <a:lnTo>
                  <a:pt x="6221" y="45919"/>
                </a:lnTo>
                <a:lnTo>
                  <a:pt x="8249" y="46524"/>
                </a:lnTo>
                <a:lnTo>
                  <a:pt x="9360" y="46735"/>
                </a:lnTo>
                <a:lnTo>
                  <a:pt x="9793" y="46862"/>
                </a:lnTo>
                <a:lnTo>
                  <a:pt x="11435" y="47193"/>
                </a:lnTo>
                <a:lnTo>
                  <a:pt x="14512" y="47497"/>
                </a:lnTo>
                <a:lnTo>
                  <a:pt x="20216" y="47497"/>
                </a:lnTo>
                <a:lnTo>
                  <a:pt x="21159" y="47370"/>
                </a:lnTo>
                <a:lnTo>
                  <a:pt x="32521" y="47370"/>
                </a:lnTo>
                <a:lnTo>
                  <a:pt x="33544" y="46862"/>
                </a:lnTo>
                <a:lnTo>
                  <a:pt x="35510" y="45592"/>
                </a:lnTo>
                <a:lnTo>
                  <a:pt x="36407" y="44830"/>
                </a:lnTo>
                <a:lnTo>
                  <a:pt x="37235" y="44195"/>
                </a:lnTo>
                <a:lnTo>
                  <a:pt x="38188" y="43179"/>
                </a:lnTo>
                <a:lnTo>
                  <a:pt x="39558" y="41782"/>
                </a:lnTo>
                <a:lnTo>
                  <a:pt x="40858" y="40131"/>
                </a:lnTo>
                <a:lnTo>
                  <a:pt x="41444" y="39242"/>
                </a:lnTo>
                <a:lnTo>
                  <a:pt x="42031" y="38480"/>
                </a:lnTo>
                <a:lnTo>
                  <a:pt x="42548" y="37591"/>
                </a:lnTo>
                <a:lnTo>
                  <a:pt x="46306" y="28574"/>
                </a:lnTo>
                <a:lnTo>
                  <a:pt x="46596" y="27431"/>
                </a:lnTo>
                <a:lnTo>
                  <a:pt x="47344" y="25145"/>
                </a:lnTo>
                <a:lnTo>
                  <a:pt x="47697" y="25145"/>
                </a:lnTo>
                <a:lnTo>
                  <a:pt x="49224" y="21716"/>
                </a:lnTo>
                <a:lnTo>
                  <a:pt x="67709" y="10160"/>
                </a:lnTo>
                <a:lnTo>
                  <a:pt x="71716" y="10160"/>
                </a:lnTo>
                <a:lnTo>
                  <a:pt x="71642" y="9779"/>
                </a:lnTo>
                <a:lnTo>
                  <a:pt x="71516" y="9525"/>
                </a:lnTo>
                <a:lnTo>
                  <a:pt x="71366" y="9144"/>
                </a:lnTo>
                <a:lnTo>
                  <a:pt x="70895" y="8509"/>
                </a:lnTo>
                <a:lnTo>
                  <a:pt x="69986" y="7747"/>
                </a:lnTo>
                <a:lnTo>
                  <a:pt x="64478" y="7747"/>
                </a:lnTo>
                <a:lnTo>
                  <a:pt x="61454" y="6731"/>
                </a:lnTo>
                <a:lnTo>
                  <a:pt x="58625" y="5588"/>
                </a:lnTo>
                <a:lnTo>
                  <a:pt x="53829" y="3429"/>
                </a:lnTo>
                <a:lnTo>
                  <a:pt x="49425" y="889"/>
                </a:lnTo>
                <a:lnTo>
                  <a:pt x="48712" y="381"/>
                </a:lnTo>
                <a:lnTo>
                  <a:pt x="47769" y="0"/>
                </a:lnTo>
                <a:close/>
              </a:path>
              <a:path w="90170" h="50800">
                <a:moveTo>
                  <a:pt x="71716" y="10160"/>
                </a:moveTo>
                <a:lnTo>
                  <a:pt x="68066" y="10160"/>
                </a:lnTo>
                <a:lnTo>
                  <a:pt x="68537" y="10287"/>
                </a:lnTo>
                <a:lnTo>
                  <a:pt x="68813" y="10414"/>
                </a:lnTo>
                <a:lnTo>
                  <a:pt x="68911" y="10668"/>
                </a:lnTo>
                <a:lnTo>
                  <a:pt x="68946" y="15240"/>
                </a:lnTo>
                <a:lnTo>
                  <a:pt x="69033" y="15871"/>
                </a:lnTo>
                <a:lnTo>
                  <a:pt x="79382" y="29210"/>
                </a:lnTo>
                <a:lnTo>
                  <a:pt x="80175" y="29591"/>
                </a:lnTo>
                <a:lnTo>
                  <a:pt x="80923" y="29718"/>
                </a:lnTo>
                <a:lnTo>
                  <a:pt x="81314" y="29845"/>
                </a:lnTo>
                <a:lnTo>
                  <a:pt x="82061" y="29972"/>
                </a:lnTo>
                <a:lnTo>
                  <a:pt x="87698" y="27051"/>
                </a:lnTo>
                <a:lnTo>
                  <a:pt x="81866" y="27051"/>
                </a:lnTo>
                <a:lnTo>
                  <a:pt x="80923" y="26797"/>
                </a:lnTo>
                <a:lnTo>
                  <a:pt x="79934" y="26416"/>
                </a:lnTo>
                <a:lnTo>
                  <a:pt x="78876" y="25908"/>
                </a:lnTo>
                <a:lnTo>
                  <a:pt x="78163" y="25400"/>
                </a:lnTo>
                <a:lnTo>
                  <a:pt x="77024" y="24638"/>
                </a:lnTo>
                <a:lnTo>
                  <a:pt x="76633" y="24257"/>
                </a:lnTo>
                <a:lnTo>
                  <a:pt x="76196" y="23876"/>
                </a:lnTo>
                <a:lnTo>
                  <a:pt x="74977" y="22733"/>
                </a:lnTo>
                <a:lnTo>
                  <a:pt x="71642" y="12827"/>
                </a:lnTo>
                <a:lnTo>
                  <a:pt x="71792" y="11811"/>
                </a:lnTo>
                <a:lnTo>
                  <a:pt x="71716" y="10160"/>
                </a:lnTo>
                <a:close/>
              </a:path>
              <a:path w="90170" h="50800">
                <a:moveTo>
                  <a:pt x="47697" y="25145"/>
                </a:moveTo>
                <a:lnTo>
                  <a:pt x="47344" y="25145"/>
                </a:lnTo>
                <a:lnTo>
                  <a:pt x="46677" y="27177"/>
                </a:lnTo>
                <a:lnTo>
                  <a:pt x="47697" y="25145"/>
                </a:lnTo>
                <a:close/>
              </a:path>
              <a:path w="90170" h="50800">
                <a:moveTo>
                  <a:pt x="88885" y="15494"/>
                </a:moveTo>
                <a:lnTo>
                  <a:pt x="84499" y="15494"/>
                </a:lnTo>
                <a:lnTo>
                  <a:pt x="85005" y="15621"/>
                </a:lnTo>
                <a:lnTo>
                  <a:pt x="85833" y="16129"/>
                </a:lnTo>
                <a:lnTo>
                  <a:pt x="86908" y="21082"/>
                </a:lnTo>
                <a:lnTo>
                  <a:pt x="86656" y="22479"/>
                </a:lnTo>
                <a:lnTo>
                  <a:pt x="83119" y="27051"/>
                </a:lnTo>
                <a:lnTo>
                  <a:pt x="87698" y="27051"/>
                </a:lnTo>
                <a:lnTo>
                  <a:pt x="89784" y="20828"/>
                </a:lnTo>
                <a:lnTo>
                  <a:pt x="89720" y="17907"/>
                </a:lnTo>
                <a:lnTo>
                  <a:pt x="89605" y="17272"/>
                </a:lnTo>
                <a:lnTo>
                  <a:pt x="89375" y="16510"/>
                </a:lnTo>
                <a:lnTo>
                  <a:pt x="88885" y="15494"/>
                </a:lnTo>
                <a:close/>
              </a:path>
              <a:path w="90170" h="50800">
                <a:moveTo>
                  <a:pt x="83625" y="12573"/>
                </a:moveTo>
                <a:lnTo>
                  <a:pt x="82995" y="12587"/>
                </a:lnTo>
                <a:lnTo>
                  <a:pt x="82061" y="12700"/>
                </a:lnTo>
                <a:lnTo>
                  <a:pt x="81509" y="12827"/>
                </a:lnTo>
                <a:lnTo>
                  <a:pt x="81348" y="12827"/>
                </a:lnTo>
                <a:lnTo>
                  <a:pt x="80762" y="12954"/>
                </a:lnTo>
                <a:lnTo>
                  <a:pt x="79738" y="13462"/>
                </a:lnTo>
                <a:lnTo>
                  <a:pt x="79106" y="13716"/>
                </a:lnTo>
                <a:lnTo>
                  <a:pt x="78128" y="14478"/>
                </a:lnTo>
                <a:lnTo>
                  <a:pt x="77772" y="14605"/>
                </a:lnTo>
                <a:lnTo>
                  <a:pt x="77461" y="14859"/>
                </a:lnTo>
                <a:lnTo>
                  <a:pt x="77139" y="15240"/>
                </a:lnTo>
                <a:lnTo>
                  <a:pt x="75966" y="15367"/>
                </a:lnTo>
                <a:lnTo>
                  <a:pt x="74667" y="15621"/>
                </a:lnTo>
                <a:lnTo>
                  <a:pt x="71906" y="15871"/>
                </a:lnTo>
                <a:lnTo>
                  <a:pt x="72153" y="17145"/>
                </a:lnTo>
                <a:lnTo>
                  <a:pt x="72696" y="18796"/>
                </a:lnTo>
                <a:lnTo>
                  <a:pt x="73482" y="20447"/>
                </a:lnTo>
                <a:lnTo>
                  <a:pt x="73713" y="20857"/>
                </a:lnTo>
                <a:lnTo>
                  <a:pt x="74621" y="22225"/>
                </a:lnTo>
                <a:lnTo>
                  <a:pt x="75138" y="22860"/>
                </a:lnTo>
                <a:lnTo>
                  <a:pt x="78830" y="22479"/>
                </a:lnTo>
                <a:lnTo>
                  <a:pt x="78209" y="21717"/>
                </a:lnTo>
                <a:lnTo>
                  <a:pt x="79186" y="21082"/>
                </a:lnTo>
                <a:lnTo>
                  <a:pt x="78910" y="20701"/>
                </a:lnTo>
                <a:lnTo>
                  <a:pt x="78607" y="20066"/>
                </a:lnTo>
                <a:lnTo>
                  <a:pt x="78515" y="19812"/>
                </a:lnTo>
                <a:lnTo>
                  <a:pt x="78598" y="18034"/>
                </a:lnTo>
                <a:lnTo>
                  <a:pt x="78991" y="17399"/>
                </a:lnTo>
                <a:lnTo>
                  <a:pt x="79704" y="16764"/>
                </a:lnTo>
                <a:lnTo>
                  <a:pt x="80762" y="16002"/>
                </a:lnTo>
                <a:lnTo>
                  <a:pt x="82096" y="15494"/>
                </a:lnTo>
                <a:lnTo>
                  <a:pt x="88885" y="15494"/>
                </a:lnTo>
                <a:lnTo>
                  <a:pt x="88742" y="15240"/>
                </a:lnTo>
                <a:lnTo>
                  <a:pt x="88271" y="14605"/>
                </a:lnTo>
                <a:lnTo>
                  <a:pt x="87052" y="13462"/>
                </a:lnTo>
                <a:lnTo>
                  <a:pt x="86661" y="13335"/>
                </a:lnTo>
                <a:lnTo>
                  <a:pt x="85913" y="12954"/>
                </a:lnTo>
                <a:lnTo>
                  <a:pt x="85039" y="12827"/>
                </a:lnTo>
                <a:lnTo>
                  <a:pt x="84614" y="12700"/>
                </a:lnTo>
                <a:lnTo>
                  <a:pt x="83625" y="12573"/>
                </a:lnTo>
                <a:close/>
              </a:path>
              <a:path w="90170" h="50800">
                <a:moveTo>
                  <a:pt x="71642" y="12587"/>
                </a:moveTo>
                <a:lnTo>
                  <a:pt x="71596" y="12827"/>
                </a:lnTo>
                <a:lnTo>
                  <a:pt x="71642" y="12587"/>
                </a:lnTo>
                <a:close/>
              </a:path>
              <a:path w="90170" h="50800">
                <a:moveTo>
                  <a:pt x="71670" y="12446"/>
                </a:moveTo>
                <a:lnTo>
                  <a:pt x="71642" y="12587"/>
                </a:lnTo>
                <a:lnTo>
                  <a:pt x="71670" y="12446"/>
                </a:lnTo>
                <a:close/>
              </a:path>
              <a:path w="90170" h="50800">
                <a:moveTo>
                  <a:pt x="67859" y="7239"/>
                </a:moveTo>
                <a:lnTo>
                  <a:pt x="67514" y="7239"/>
                </a:lnTo>
                <a:lnTo>
                  <a:pt x="65939" y="7493"/>
                </a:lnTo>
                <a:lnTo>
                  <a:pt x="65548" y="7620"/>
                </a:lnTo>
                <a:lnTo>
                  <a:pt x="65076" y="7747"/>
                </a:lnTo>
                <a:lnTo>
                  <a:pt x="69986" y="7747"/>
                </a:lnTo>
                <a:lnTo>
                  <a:pt x="69434" y="7620"/>
                </a:lnTo>
                <a:lnTo>
                  <a:pt x="68848" y="7366"/>
                </a:lnTo>
                <a:lnTo>
                  <a:pt x="67859" y="7239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40604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0"/>
                </a:moveTo>
                <a:lnTo>
                  <a:pt x="632" y="778"/>
                </a:lnTo>
                <a:lnTo>
                  <a:pt x="1851" y="2107"/>
                </a:lnTo>
                <a:lnTo>
                  <a:pt x="2794" y="3012"/>
                </a:lnTo>
                <a:lnTo>
                  <a:pt x="3399" y="3447"/>
                </a:lnTo>
                <a:lnTo>
                  <a:pt x="3852" y="3836"/>
                </a:lnTo>
                <a:lnTo>
                  <a:pt x="8222" y="5359"/>
                </a:lnTo>
                <a:lnTo>
                  <a:pt x="7428" y="5165"/>
                </a:lnTo>
                <a:lnTo>
                  <a:pt x="6471" y="4810"/>
                </a:lnTo>
                <a:lnTo>
                  <a:pt x="551" y="618"/>
                </a:lnTo>
                <a:lnTo>
                  <a:pt x="0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42846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655" y="7089"/>
                </a:moveTo>
                <a:lnTo>
                  <a:pt x="0" y="7283"/>
                </a:lnTo>
                <a:lnTo>
                  <a:pt x="436" y="7787"/>
                </a:lnTo>
                <a:lnTo>
                  <a:pt x="995" y="8337"/>
                </a:lnTo>
                <a:lnTo>
                  <a:pt x="7670" y="11670"/>
                </a:lnTo>
                <a:lnTo>
                  <a:pt x="8061" y="11624"/>
                </a:lnTo>
                <a:lnTo>
                  <a:pt x="8417" y="11509"/>
                </a:lnTo>
                <a:lnTo>
                  <a:pt x="9084" y="11200"/>
                </a:lnTo>
                <a:lnTo>
                  <a:pt x="9434" y="10925"/>
                </a:lnTo>
                <a:lnTo>
                  <a:pt x="9693" y="10685"/>
                </a:lnTo>
                <a:lnTo>
                  <a:pt x="5864" y="10685"/>
                </a:lnTo>
                <a:lnTo>
                  <a:pt x="3125" y="7203"/>
                </a:lnTo>
                <a:lnTo>
                  <a:pt x="1736" y="7203"/>
                </a:lnTo>
                <a:close/>
              </a:path>
              <a:path w="12065" h="12064">
                <a:moveTo>
                  <a:pt x="8256" y="0"/>
                </a:moveTo>
                <a:lnTo>
                  <a:pt x="3380" y="4065"/>
                </a:lnTo>
                <a:lnTo>
                  <a:pt x="3510" y="4500"/>
                </a:lnTo>
                <a:lnTo>
                  <a:pt x="3656" y="4855"/>
                </a:lnTo>
                <a:lnTo>
                  <a:pt x="3852" y="5245"/>
                </a:lnTo>
                <a:lnTo>
                  <a:pt x="4128" y="5669"/>
                </a:lnTo>
                <a:lnTo>
                  <a:pt x="2679" y="6619"/>
                </a:lnTo>
                <a:lnTo>
                  <a:pt x="5864" y="10685"/>
                </a:lnTo>
                <a:lnTo>
                  <a:pt x="9693" y="10685"/>
                </a:lnTo>
                <a:lnTo>
                  <a:pt x="9866" y="10524"/>
                </a:lnTo>
                <a:lnTo>
                  <a:pt x="11879" y="5405"/>
                </a:lnTo>
                <a:lnTo>
                  <a:pt x="11752" y="2267"/>
                </a:lnTo>
                <a:lnTo>
                  <a:pt x="8889" y="34"/>
                </a:lnTo>
                <a:lnTo>
                  <a:pt x="8256" y="0"/>
                </a:lnTo>
                <a:close/>
              </a:path>
              <a:path w="12065" h="12064">
                <a:moveTo>
                  <a:pt x="2909" y="6928"/>
                </a:moveTo>
                <a:lnTo>
                  <a:pt x="1966" y="7043"/>
                </a:lnTo>
                <a:lnTo>
                  <a:pt x="1736" y="7203"/>
                </a:lnTo>
                <a:lnTo>
                  <a:pt x="3125" y="7203"/>
                </a:lnTo>
                <a:lnTo>
                  <a:pt x="2909" y="69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60665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14" y="0"/>
                </a:moveTo>
                <a:lnTo>
                  <a:pt x="0" y="1339"/>
                </a:lnTo>
                <a:lnTo>
                  <a:pt x="114" y="1534"/>
                </a:lnTo>
                <a:lnTo>
                  <a:pt x="114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06577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356" y="0"/>
                </a:moveTo>
                <a:lnTo>
                  <a:pt x="80" y="858"/>
                </a:lnTo>
                <a:lnTo>
                  <a:pt x="0" y="1569"/>
                </a:lnTo>
                <a:lnTo>
                  <a:pt x="160" y="1958"/>
                </a:lnTo>
                <a:lnTo>
                  <a:pt x="356" y="2267"/>
                </a:lnTo>
                <a:lnTo>
                  <a:pt x="356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06773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356" y="0"/>
                </a:moveTo>
                <a:lnTo>
                  <a:pt x="114" y="435"/>
                </a:lnTo>
                <a:lnTo>
                  <a:pt x="0" y="2313"/>
                </a:lnTo>
                <a:lnTo>
                  <a:pt x="160" y="2622"/>
                </a:lnTo>
                <a:lnTo>
                  <a:pt x="356" y="2897"/>
                </a:lnTo>
                <a:lnTo>
                  <a:pt x="356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06934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160" y="274"/>
                </a:lnTo>
                <a:lnTo>
                  <a:pt x="0" y="584"/>
                </a:lnTo>
                <a:lnTo>
                  <a:pt x="0" y="2851"/>
                </a:lnTo>
                <a:lnTo>
                  <a:pt x="160" y="3126"/>
                </a:lnTo>
                <a:lnTo>
                  <a:pt x="356" y="3367"/>
                </a:lnTo>
                <a:lnTo>
                  <a:pt x="356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07129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0" y="469"/>
                </a:lnTo>
                <a:lnTo>
                  <a:pt x="0" y="3367"/>
                </a:lnTo>
                <a:lnTo>
                  <a:pt x="160" y="3607"/>
                </a:lnTo>
                <a:lnTo>
                  <a:pt x="356" y="3802"/>
                </a:lnTo>
                <a:lnTo>
                  <a:pt x="356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07290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344" y="0"/>
                </a:moveTo>
                <a:lnTo>
                  <a:pt x="149" y="194"/>
                </a:lnTo>
                <a:lnTo>
                  <a:pt x="0" y="435"/>
                </a:lnTo>
                <a:lnTo>
                  <a:pt x="0" y="3802"/>
                </a:lnTo>
                <a:lnTo>
                  <a:pt x="149" y="3996"/>
                </a:lnTo>
                <a:lnTo>
                  <a:pt x="344" y="4145"/>
                </a:lnTo>
                <a:lnTo>
                  <a:pt x="344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0748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10" y="0"/>
                </a:moveTo>
                <a:lnTo>
                  <a:pt x="149" y="160"/>
                </a:lnTo>
                <a:lnTo>
                  <a:pt x="0" y="355"/>
                </a:lnTo>
                <a:lnTo>
                  <a:pt x="0" y="4157"/>
                </a:lnTo>
                <a:lnTo>
                  <a:pt x="310" y="4466"/>
                </a:lnTo>
                <a:lnTo>
                  <a:pt x="31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07635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60" y="148"/>
                </a:lnTo>
                <a:lnTo>
                  <a:pt x="0" y="309"/>
                </a:lnTo>
                <a:lnTo>
                  <a:pt x="0" y="4455"/>
                </a:lnTo>
                <a:lnTo>
                  <a:pt x="160" y="4615"/>
                </a:lnTo>
                <a:lnTo>
                  <a:pt x="356" y="4729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07796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95" y="160"/>
                </a:lnTo>
                <a:lnTo>
                  <a:pt x="0" y="274"/>
                </a:lnTo>
                <a:lnTo>
                  <a:pt x="0" y="4741"/>
                </a:lnTo>
                <a:lnTo>
                  <a:pt x="195" y="4855"/>
                </a:lnTo>
                <a:lnTo>
                  <a:pt x="356" y="4981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07992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68"/>
                </a:lnTo>
                <a:lnTo>
                  <a:pt x="0" y="194"/>
                </a:lnTo>
                <a:lnTo>
                  <a:pt x="0" y="4924"/>
                </a:lnTo>
                <a:lnTo>
                  <a:pt x="160" y="5050"/>
                </a:lnTo>
                <a:lnTo>
                  <a:pt x="356" y="5165"/>
                </a:lnTo>
                <a:lnTo>
                  <a:pt x="356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08153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95" y="125"/>
                </a:lnTo>
                <a:lnTo>
                  <a:pt x="0" y="194"/>
                </a:lnTo>
                <a:lnTo>
                  <a:pt x="0" y="5176"/>
                </a:lnTo>
                <a:lnTo>
                  <a:pt x="356" y="5371"/>
                </a:lnTo>
                <a:lnTo>
                  <a:pt x="356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08348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80"/>
                </a:lnTo>
                <a:lnTo>
                  <a:pt x="0" y="206"/>
                </a:lnTo>
                <a:lnTo>
                  <a:pt x="0" y="5371"/>
                </a:lnTo>
                <a:lnTo>
                  <a:pt x="356" y="5520"/>
                </a:lnTo>
                <a:lnTo>
                  <a:pt x="356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08509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20"/>
                </a:moveTo>
                <a:lnTo>
                  <a:pt x="0" y="148"/>
                </a:lnTo>
                <a:lnTo>
                  <a:pt x="344" y="0"/>
                </a:lnTo>
                <a:lnTo>
                  <a:pt x="344" y="5634"/>
                </a:lnTo>
                <a:lnTo>
                  <a:pt x="0" y="5520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08705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669"/>
                </a:moveTo>
                <a:lnTo>
                  <a:pt x="0" y="148"/>
                </a:lnTo>
                <a:lnTo>
                  <a:pt x="344" y="0"/>
                </a:lnTo>
                <a:lnTo>
                  <a:pt x="344" y="5794"/>
                </a:lnTo>
                <a:lnTo>
                  <a:pt x="0" y="5669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08854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45"/>
                </a:lnTo>
                <a:lnTo>
                  <a:pt x="0" y="125"/>
                </a:lnTo>
                <a:lnTo>
                  <a:pt x="0" y="5760"/>
                </a:lnTo>
                <a:lnTo>
                  <a:pt x="195" y="5840"/>
                </a:lnTo>
                <a:lnTo>
                  <a:pt x="356" y="5875"/>
                </a:lnTo>
                <a:lnTo>
                  <a:pt x="356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09050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875"/>
                </a:moveTo>
                <a:lnTo>
                  <a:pt x="0" y="80"/>
                </a:lnTo>
                <a:lnTo>
                  <a:pt x="321" y="0"/>
                </a:lnTo>
                <a:lnTo>
                  <a:pt x="321" y="5955"/>
                </a:lnTo>
                <a:lnTo>
                  <a:pt x="0" y="5875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09211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80"/>
                </a:lnTo>
                <a:lnTo>
                  <a:pt x="0" y="114"/>
                </a:lnTo>
                <a:lnTo>
                  <a:pt x="0" y="5989"/>
                </a:lnTo>
                <a:lnTo>
                  <a:pt x="356" y="6069"/>
                </a:lnTo>
                <a:lnTo>
                  <a:pt x="356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09372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035"/>
                </a:moveTo>
                <a:lnTo>
                  <a:pt x="0" y="80"/>
                </a:lnTo>
                <a:lnTo>
                  <a:pt x="356" y="0"/>
                </a:lnTo>
                <a:lnTo>
                  <a:pt x="356" y="6104"/>
                </a:lnTo>
                <a:lnTo>
                  <a:pt x="0" y="603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09567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34"/>
                </a:lnTo>
                <a:lnTo>
                  <a:pt x="0" y="34"/>
                </a:lnTo>
                <a:lnTo>
                  <a:pt x="0" y="6104"/>
                </a:lnTo>
                <a:lnTo>
                  <a:pt x="160" y="6138"/>
                </a:lnTo>
                <a:lnTo>
                  <a:pt x="356" y="6138"/>
                </a:lnTo>
                <a:lnTo>
                  <a:pt x="356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09728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10" y="0"/>
                </a:moveTo>
                <a:lnTo>
                  <a:pt x="0" y="80"/>
                </a:lnTo>
                <a:lnTo>
                  <a:pt x="0" y="6184"/>
                </a:lnTo>
                <a:lnTo>
                  <a:pt x="195" y="6184"/>
                </a:lnTo>
                <a:lnTo>
                  <a:pt x="344" y="6230"/>
                </a:lnTo>
                <a:lnTo>
                  <a:pt x="310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09924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114" y="0"/>
                </a:moveTo>
                <a:lnTo>
                  <a:pt x="0" y="6184"/>
                </a:lnTo>
                <a:lnTo>
                  <a:pt x="149" y="6230"/>
                </a:lnTo>
                <a:lnTo>
                  <a:pt x="344" y="6230"/>
                </a:lnTo>
                <a:lnTo>
                  <a:pt x="344" y="125"/>
                </a:lnTo>
                <a:lnTo>
                  <a:pt x="114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0073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184"/>
                </a:moveTo>
                <a:lnTo>
                  <a:pt x="0" y="0"/>
                </a:lnTo>
                <a:lnTo>
                  <a:pt x="356" y="148"/>
                </a:lnTo>
                <a:lnTo>
                  <a:pt x="356" y="6184"/>
                </a:lnTo>
                <a:lnTo>
                  <a:pt x="0" y="618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0269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0"/>
                </a:moveTo>
                <a:lnTo>
                  <a:pt x="0" y="6104"/>
                </a:lnTo>
                <a:lnTo>
                  <a:pt x="356" y="6104"/>
                </a:lnTo>
                <a:lnTo>
                  <a:pt x="356" y="309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0430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989"/>
                </a:moveTo>
                <a:lnTo>
                  <a:pt x="0" y="0"/>
                </a:lnTo>
                <a:lnTo>
                  <a:pt x="356" y="423"/>
                </a:lnTo>
                <a:lnTo>
                  <a:pt x="356" y="5989"/>
                </a:lnTo>
                <a:lnTo>
                  <a:pt x="0" y="5989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0625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794"/>
                </a:moveTo>
                <a:lnTo>
                  <a:pt x="0" y="0"/>
                </a:lnTo>
                <a:lnTo>
                  <a:pt x="356" y="423"/>
                </a:lnTo>
                <a:lnTo>
                  <a:pt x="356" y="5794"/>
                </a:lnTo>
                <a:lnTo>
                  <a:pt x="0" y="5794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0786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65"/>
                </a:moveTo>
                <a:lnTo>
                  <a:pt x="0" y="0"/>
                </a:lnTo>
                <a:lnTo>
                  <a:pt x="356" y="400"/>
                </a:lnTo>
                <a:lnTo>
                  <a:pt x="356" y="5565"/>
                </a:lnTo>
                <a:lnTo>
                  <a:pt x="0" y="5565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0982" y="19019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371"/>
                </a:lnTo>
                <a:lnTo>
                  <a:pt x="160" y="5371"/>
                </a:lnTo>
                <a:lnTo>
                  <a:pt x="310" y="5325"/>
                </a:lnTo>
                <a:lnTo>
                  <a:pt x="310" y="400"/>
                </a:lnTo>
                <a:lnTo>
                  <a:pt x="0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11143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165"/>
                </a:lnTo>
                <a:lnTo>
                  <a:pt x="149" y="5119"/>
                </a:lnTo>
                <a:lnTo>
                  <a:pt x="344" y="5119"/>
                </a:lnTo>
                <a:lnTo>
                  <a:pt x="344" y="389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112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924"/>
                </a:lnTo>
                <a:lnTo>
                  <a:pt x="195" y="4924"/>
                </a:lnTo>
                <a:lnTo>
                  <a:pt x="356" y="4890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11488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729"/>
                </a:lnTo>
                <a:lnTo>
                  <a:pt x="160" y="4695"/>
                </a:lnTo>
                <a:lnTo>
                  <a:pt x="356" y="4695"/>
                </a:lnTo>
                <a:lnTo>
                  <a:pt x="356" y="389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11649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500"/>
                </a:lnTo>
                <a:lnTo>
                  <a:pt x="195" y="4500"/>
                </a:lnTo>
                <a:lnTo>
                  <a:pt x="356" y="4466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11844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306"/>
                </a:lnTo>
                <a:lnTo>
                  <a:pt x="356" y="4225"/>
                </a:lnTo>
                <a:lnTo>
                  <a:pt x="356" y="355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1200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077"/>
                </a:lnTo>
                <a:lnTo>
                  <a:pt x="356" y="3996"/>
                </a:lnTo>
                <a:lnTo>
                  <a:pt x="356" y="355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612201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3870"/>
                </a:lnTo>
                <a:lnTo>
                  <a:pt x="356" y="3790"/>
                </a:lnTo>
                <a:lnTo>
                  <a:pt x="356" y="343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12362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641"/>
                </a:lnTo>
                <a:lnTo>
                  <a:pt x="344" y="3561"/>
                </a:lnTo>
                <a:lnTo>
                  <a:pt x="344" y="355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12557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447"/>
                </a:lnTo>
                <a:lnTo>
                  <a:pt x="356" y="3367"/>
                </a:lnTo>
                <a:lnTo>
                  <a:pt x="356" y="355"/>
                </a:lnTo>
                <a:lnTo>
                  <a:pt x="149" y="206"/>
                </a:lnTo>
                <a:lnTo>
                  <a:pt x="0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12707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206"/>
                </a:lnTo>
                <a:lnTo>
                  <a:pt x="356" y="3126"/>
                </a:lnTo>
                <a:lnTo>
                  <a:pt x="356" y="343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12914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12"/>
                </a:lnTo>
                <a:lnTo>
                  <a:pt x="310" y="2943"/>
                </a:lnTo>
                <a:lnTo>
                  <a:pt x="310" y="355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306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782"/>
                </a:lnTo>
                <a:lnTo>
                  <a:pt x="195" y="2748"/>
                </a:lnTo>
                <a:lnTo>
                  <a:pt x="356" y="2668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3224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588"/>
                </a:moveTo>
                <a:lnTo>
                  <a:pt x="0" y="0"/>
                </a:lnTo>
                <a:lnTo>
                  <a:pt x="356" y="309"/>
                </a:lnTo>
                <a:lnTo>
                  <a:pt x="356" y="2462"/>
                </a:lnTo>
                <a:lnTo>
                  <a:pt x="0" y="2588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3420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47"/>
                </a:moveTo>
                <a:lnTo>
                  <a:pt x="0" y="0"/>
                </a:lnTo>
                <a:lnTo>
                  <a:pt x="356" y="309"/>
                </a:lnTo>
                <a:lnTo>
                  <a:pt x="356" y="2233"/>
                </a:lnTo>
                <a:lnTo>
                  <a:pt x="0" y="2347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3581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2153"/>
                </a:lnTo>
                <a:lnTo>
                  <a:pt x="344" y="2038"/>
                </a:lnTo>
                <a:lnTo>
                  <a:pt x="344" y="320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13776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1924"/>
                </a:lnTo>
                <a:lnTo>
                  <a:pt x="344" y="1798"/>
                </a:lnTo>
                <a:lnTo>
                  <a:pt x="344" y="309"/>
                </a:lnTo>
                <a:lnTo>
                  <a:pt x="149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13926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717"/>
                </a:lnTo>
                <a:lnTo>
                  <a:pt x="356" y="1557"/>
                </a:lnTo>
                <a:lnTo>
                  <a:pt x="356" y="309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4121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488"/>
                </a:lnTo>
                <a:lnTo>
                  <a:pt x="160" y="1408"/>
                </a:lnTo>
                <a:lnTo>
                  <a:pt x="356" y="1374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14282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0"/>
                </a:moveTo>
                <a:lnTo>
                  <a:pt x="0" y="1248"/>
                </a:lnTo>
                <a:lnTo>
                  <a:pt x="195" y="1213"/>
                </a:lnTo>
                <a:lnTo>
                  <a:pt x="356" y="1133"/>
                </a:lnTo>
                <a:lnTo>
                  <a:pt x="35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14477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1053"/>
                </a:moveTo>
                <a:lnTo>
                  <a:pt x="0" y="0"/>
                </a:lnTo>
                <a:lnTo>
                  <a:pt x="356" y="274"/>
                </a:lnTo>
                <a:lnTo>
                  <a:pt x="356" y="893"/>
                </a:lnTo>
                <a:lnTo>
                  <a:pt x="0" y="105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614639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858"/>
                </a:moveTo>
                <a:lnTo>
                  <a:pt x="0" y="0"/>
                </a:lnTo>
                <a:lnTo>
                  <a:pt x="356" y="274"/>
                </a:lnTo>
                <a:lnTo>
                  <a:pt x="356" y="710"/>
                </a:lnTo>
                <a:lnTo>
                  <a:pt x="0" y="858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614834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618"/>
                </a:lnTo>
                <a:lnTo>
                  <a:pt x="195" y="549"/>
                </a:lnTo>
                <a:lnTo>
                  <a:pt x="310" y="27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14995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435"/>
                </a:moveTo>
                <a:lnTo>
                  <a:pt x="0" y="0"/>
                </a:lnTo>
                <a:lnTo>
                  <a:pt x="149" y="160"/>
                </a:lnTo>
                <a:lnTo>
                  <a:pt x="344" y="274"/>
                </a:lnTo>
                <a:lnTo>
                  <a:pt x="0" y="435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15145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9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12235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45" y="0"/>
                </a:moveTo>
                <a:lnTo>
                  <a:pt x="45" y="1294"/>
                </a:lnTo>
                <a:lnTo>
                  <a:pt x="45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12201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60" y="0"/>
                </a:moveTo>
                <a:lnTo>
                  <a:pt x="160" y="1717"/>
                </a:lnTo>
                <a:lnTo>
                  <a:pt x="34" y="1053"/>
                </a:lnTo>
                <a:lnTo>
                  <a:pt x="0" y="68"/>
                </a:lnTo>
                <a:lnTo>
                  <a:pt x="16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1231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14" y="0"/>
                </a:moveTo>
                <a:lnTo>
                  <a:pt x="0" y="1637"/>
                </a:lnTo>
                <a:lnTo>
                  <a:pt x="114" y="1946"/>
                </a:lnTo>
                <a:lnTo>
                  <a:pt x="114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12362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49" y="45"/>
                </a:moveTo>
                <a:lnTo>
                  <a:pt x="0" y="45"/>
                </a:lnTo>
                <a:lnTo>
                  <a:pt x="0" y="1763"/>
                </a:lnTo>
                <a:lnTo>
                  <a:pt x="149" y="2198"/>
                </a:lnTo>
                <a:lnTo>
                  <a:pt x="149" y="45"/>
                </a:lnTo>
                <a:close/>
              </a:path>
              <a:path w="634" h="2539">
                <a:moveTo>
                  <a:pt x="149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12431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60" y="0"/>
                </a:moveTo>
                <a:lnTo>
                  <a:pt x="0" y="1992"/>
                </a:lnTo>
                <a:lnTo>
                  <a:pt x="160" y="2347"/>
                </a:lnTo>
                <a:lnTo>
                  <a:pt x="16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1251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95" y="34"/>
                </a:moveTo>
                <a:lnTo>
                  <a:pt x="0" y="34"/>
                </a:lnTo>
                <a:lnTo>
                  <a:pt x="0" y="2233"/>
                </a:lnTo>
                <a:lnTo>
                  <a:pt x="195" y="2542"/>
                </a:lnTo>
                <a:lnTo>
                  <a:pt x="195" y="34"/>
                </a:lnTo>
                <a:close/>
              </a:path>
              <a:path w="634" h="2539">
                <a:moveTo>
                  <a:pt x="195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1267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14" y="0"/>
                </a:moveTo>
                <a:lnTo>
                  <a:pt x="0" y="2588"/>
                </a:lnTo>
                <a:lnTo>
                  <a:pt x="114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12707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588"/>
                </a:lnTo>
                <a:lnTo>
                  <a:pt x="160" y="2782"/>
                </a:lnTo>
                <a:lnTo>
                  <a:pt x="16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1278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34"/>
                </a:moveTo>
                <a:lnTo>
                  <a:pt x="0" y="34"/>
                </a:lnTo>
                <a:lnTo>
                  <a:pt x="0" y="2737"/>
                </a:lnTo>
                <a:lnTo>
                  <a:pt x="160" y="2897"/>
                </a:lnTo>
                <a:lnTo>
                  <a:pt x="160" y="34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12868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817"/>
                </a:lnTo>
                <a:lnTo>
                  <a:pt x="160" y="2977"/>
                </a:lnTo>
                <a:lnTo>
                  <a:pt x="16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12948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45"/>
                </a:moveTo>
                <a:lnTo>
                  <a:pt x="0" y="45"/>
                </a:lnTo>
                <a:lnTo>
                  <a:pt x="0" y="2943"/>
                </a:lnTo>
                <a:lnTo>
                  <a:pt x="160" y="3103"/>
                </a:lnTo>
                <a:lnTo>
                  <a:pt x="160" y="45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1302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0" y="3023"/>
                </a:lnTo>
                <a:lnTo>
                  <a:pt x="149" y="3172"/>
                </a:lnTo>
                <a:lnTo>
                  <a:pt x="149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13109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138"/>
                </a:moveTo>
                <a:lnTo>
                  <a:pt x="0" y="34"/>
                </a:lnTo>
                <a:lnTo>
                  <a:pt x="195" y="0"/>
                </a:lnTo>
                <a:lnTo>
                  <a:pt x="195" y="3252"/>
                </a:lnTo>
                <a:lnTo>
                  <a:pt x="0" y="313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13178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06"/>
                </a:moveTo>
                <a:lnTo>
                  <a:pt x="0" y="34"/>
                </a:lnTo>
                <a:lnTo>
                  <a:pt x="206" y="0"/>
                </a:lnTo>
                <a:lnTo>
                  <a:pt x="206" y="3286"/>
                </a:lnTo>
                <a:lnTo>
                  <a:pt x="0" y="3206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13305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52"/>
                </a:moveTo>
                <a:lnTo>
                  <a:pt x="0" y="0"/>
                </a:lnTo>
                <a:lnTo>
                  <a:pt x="149" y="0"/>
                </a:lnTo>
                <a:lnTo>
                  <a:pt x="149" y="3332"/>
                </a:lnTo>
                <a:lnTo>
                  <a:pt x="0" y="3252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1338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21"/>
                </a:moveTo>
                <a:lnTo>
                  <a:pt x="0" y="34"/>
                </a:lnTo>
                <a:lnTo>
                  <a:pt x="149" y="0"/>
                </a:lnTo>
                <a:lnTo>
                  <a:pt x="149" y="3401"/>
                </a:lnTo>
                <a:lnTo>
                  <a:pt x="0" y="3321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13454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67"/>
                </a:moveTo>
                <a:lnTo>
                  <a:pt x="0" y="34"/>
                </a:lnTo>
                <a:lnTo>
                  <a:pt x="160" y="0"/>
                </a:lnTo>
                <a:lnTo>
                  <a:pt x="160" y="3435"/>
                </a:lnTo>
                <a:lnTo>
                  <a:pt x="0" y="3367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1353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47"/>
                </a:moveTo>
                <a:lnTo>
                  <a:pt x="0" y="45"/>
                </a:lnTo>
                <a:lnTo>
                  <a:pt x="160" y="0"/>
                </a:lnTo>
                <a:lnTo>
                  <a:pt x="160" y="3527"/>
                </a:lnTo>
                <a:lnTo>
                  <a:pt x="0" y="3447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1361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45"/>
                </a:lnTo>
                <a:lnTo>
                  <a:pt x="195" y="0"/>
                </a:lnTo>
                <a:lnTo>
                  <a:pt x="195" y="3527"/>
                </a:lnTo>
                <a:lnTo>
                  <a:pt x="0" y="3481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1369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0"/>
                </a:lnTo>
                <a:lnTo>
                  <a:pt x="195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1381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60" y="0"/>
                </a:lnTo>
                <a:lnTo>
                  <a:pt x="160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1389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60" y="0"/>
                </a:lnTo>
                <a:lnTo>
                  <a:pt x="160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139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49" y="0"/>
                </a:lnTo>
                <a:lnTo>
                  <a:pt x="149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1405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0"/>
                </a:lnTo>
                <a:lnTo>
                  <a:pt x="149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1412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1420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1428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1439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1447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145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1463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471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480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491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1499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76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514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0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522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45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530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80"/>
                </a:lnTo>
                <a:lnTo>
                  <a:pt x="195" y="3481"/>
                </a:lnTo>
                <a:lnTo>
                  <a:pt x="0" y="3527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5386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0"/>
                </a:lnTo>
                <a:lnTo>
                  <a:pt x="195" y="34"/>
                </a:lnTo>
                <a:lnTo>
                  <a:pt x="195" y="3435"/>
                </a:lnTo>
                <a:lnTo>
                  <a:pt x="0" y="3481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550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34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558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80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662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32"/>
                </a:moveTo>
                <a:lnTo>
                  <a:pt x="0" y="0"/>
                </a:lnTo>
                <a:lnTo>
                  <a:pt x="160" y="125"/>
                </a:lnTo>
                <a:lnTo>
                  <a:pt x="160" y="3298"/>
                </a:lnTo>
                <a:lnTo>
                  <a:pt x="0" y="3332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5742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86"/>
                </a:moveTo>
                <a:lnTo>
                  <a:pt x="0" y="0"/>
                </a:lnTo>
                <a:lnTo>
                  <a:pt x="149" y="114"/>
                </a:lnTo>
                <a:lnTo>
                  <a:pt x="149" y="3252"/>
                </a:lnTo>
                <a:lnTo>
                  <a:pt x="0" y="3286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5823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172"/>
                </a:lnTo>
                <a:lnTo>
                  <a:pt x="195" y="2977"/>
                </a:lnTo>
                <a:lnTo>
                  <a:pt x="195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5892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92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16018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863"/>
                </a:moveTo>
                <a:lnTo>
                  <a:pt x="0" y="0"/>
                </a:lnTo>
                <a:lnTo>
                  <a:pt x="149" y="160"/>
                </a:lnTo>
                <a:lnTo>
                  <a:pt x="149" y="2462"/>
                </a:lnTo>
                <a:lnTo>
                  <a:pt x="0" y="286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16087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576"/>
                </a:lnTo>
                <a:lnTo>
                  <a:pt x="80" y="2382"/>
                </a:lnTo>
                <a:lnTo>
                  <a:pt x="160" y="229"/>
                </a:lnTo>
                <a:lnTo>
                  <a:pt x="0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16168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01"/>
                </a:moveTo>
                <a:lnTo>
                  <a:pt x="0" y="0"/>
                </a:lnTo>
                <a:lnTo>
                  <a:pt x="160" y="309"/>
                </a:lnTo>
                <a:lnTo>
                  <a:pt x="160" y="1752"/>
                </a:lnTo>
                <a:lnTo>
                  <a:pt x="0" y="2301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6248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878"/>
                </a:lnTo>
                <a:lnTo>
                  <a:pt x="114" y="1534"/>
                </a:lnTo>
                <a:lnTo>
                  <a:pt x="0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41397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5" h="128270">
                <a:moveTo>
                  <a:pt x="50908" y="123189"/>
                </a:moveTo>
                <a:lnTo>
                  <a:pt x="38719" y="123189"/>
                </a:lnTo>
                <a:lnTo>
                  <a:pt x="39432" y="124459"/>
                </a:lnTo>
                <a:lnTo>
                  <a:pt x="40053" y="125729"/>
                </a:lnTo>
                <a:lnTo>
                  <a:pt x="41237" y="126999"/>
                </a:lnTo>
                <a:lnTo>
                  <a:pt x="42422" y="126999"/>
                </a:lnTo>
                <a:lnTo>
                  <a:pt x="43560" y="128269"/>
                </a:lnTo>
                <a:lnTo>
                  <a:pt x="48942" y="128269"/>
                </a:lnTo>
                <a:lnTo>
                  <a:pt x="49333" y="126999"/>
                </a:lnTo>
                <a:lnTo>
                  <a:pt x="49575" y="125729"/>
                </a:lnTo>
                <a:lnTo>
                  <a:pt x="49851" y="125729"/>
                </a:lnTo>
                <a:lnTo>
                  <a:pt x="50437" y="124459"/>
                </a:lnTo>
                <a:lnTo>
                  <a:pt x="50908" y="123189"/>
                </a:lnTo>
                <a:close/>
              </a:path>
              <a:path w="107315" h="128270">
                <a:moveTo>
                  <a:pt x="64743" y="119379"/>
                </a:moveTo>
                <a:lnTo>
                  <a:pt x="36603" y="119379"/>
                </a:lnTo>
                <a:lnTo>
                  <a:pt x="37304" y="120649"/>
                </a:lnTo>
                <a:lnTo>
                  <a:pt x="38052" y="121919"/>
                </a:lnTo>
                <a:lnTo>
                  <a:pt x="38408" y="123189"/>
                </a:lnTo>
                <a:lnTo>
                  <a:pt x="51771" y="123189"/>
                </a:lnTo>
                <a:lnTo>
                  <a:pt x="52127" y="121919"/>
                </a:lnTo>
                <a:lnTo>
                  <a:pt x="54209" y="121919"/>
                </a:lnTo>
                <a:lnTo>
                  <a:pt x="55278" y="120649"/>
                </a:lnTo>
                <a:lnTo>
                  <a:pt x="63880" y="120649"/>
                </a:lnTo>
                <a:lnTo>
                  <a:pt x="64743" y="119379"/>
                </a:lnTo>
                <a:close/>
              </a:path>
              <a:path w="107315" h="128270">
                <a:moveTo>
                  <a:pt x="66433" y="118110"/>
                </a:moveTo>
                <a:lnTo>
                  <a:pt x="35223" y="118109"/>
                </a:lnTo>
                <a:lnTo>
                  <a:pt x="35890" y="119379"/>
                </a:lnTo>
                <a:lnTo>
                  <a:pt x="65617" y="119379"/>
                </a:lnTo>
                <a:lnTo>
                  <a:pt x="66433" y="118110"/>
                </a:lnTo>
                <a:close/>
              </a:path>
              <a:path w="107315" h="128270">
                <a:moveTo>
                  <a:pt x="68204" y="116840"/>
                </a:moveTo>
                <a:lnTo>
                  <a:pt x="33923" y="116839"/>
                </a:lnTo>
                <a:lnTo>
                  <a:pt x="34556" y="118109"/>
                </a:lnTo>
                <a:lnTo>
                  <a:pt x="67031" y="118110"/>
                </a:lnTo>
                <a:lnTo>
                  <a:pt x="68204" y="116840"/>
                </a:lnTo>
                <a:close/>
              </a:path>
              <a:path w="107315" h="128270">
                <a:moveTo>
                  <a:pt x="84798" y="115570"/>
                </a:moveTo>
                <a:lnTo>
                  <a:pt x="32394" y="115569"/>
                </a:lnTo>
                <a:lnTo>
                  <a:pt x="32820" y="116839"/>
                </a:lnTo>
                <a:lnTo>
                  <a:pt x="84246" y="116840"/>
                </a:lnTo>
                <a:lnTo>
                  <a:pt x="84798" y="115570"/>
                </a:lnTo>
                <a:close/>
              </a:path>
              <a:path w="107315" h="128270">
                <a:moveTo>
                  <a:pt x="86258" y="114300"/>
                </a:moveTo>
                <a:lnTo>
                  <a:pt x="27196" y="114299"/>
                </a:lnTo>
                <a:lnTo>
                  <a:pt x="29243" y="115569"/>
                </a:lnTo>
                <a:lnTo>
                  <a:pt x="85821" y="115570"/>
                </a:lnTo>
                <a:lnTo>
                  <a:pt x="86258" y="114300"/>
                </a:lnTo>
                <a:close/>
              </a:path>
              <a:path w="107315" h="128270">
                <a:moveTo>
                  <a:pt x="86960" y="113030"/>
                </a:moveTo>
                <a:lnTo>
                  <a:pt x="17847" y="113029"/>
                </a:lnTo>
                <a:lnTo>
                  <a:pt x="18594" y="114299"/>
                </a:lnTo>
                <a:lnTo>
                  <a:pt x="86649" y="114300"/>
                </a:lnTo>
                <a:lnTo>
                  <a:pt x="86960" y="113030"/>
                </a:lnTo>
                <a:close/>
              </a:path>
              <a:path w="107315" h="128270">
                <a:moveTo>
                  <a:pt x="45527" y="100329"/>
                </a:moveTo>
                <a:lnTo>
                  <a:pt x="10809" y="100329"/>
                </a:lnTo>
                <a:lnTo>
                  <a:pt x="11913" y="101599"/>
                </a:lnTo>
                <a:lnTo>
                  <a:pt x="15685" y="101599"/>
                </a:lnTo>
                <a:lnTo>
                  <a:pt x="15444" y="102869"/>
                </a:lnTo>
                <a:lnTo>
                  <a:pt x="14938" y="104139"/>
                </a:lnTo>
                <a:lnTo>
                  <a:pt x="14696" y="104139"/>
                </a:lnTo>
                <a:lnTo>
                  <a:pt x="14466" y="105409"/>
                </a:lnTo>
                <a:lnTo>
                  <a:pt x="14305" y="106679"/>
                </a:lnTo>
                <a:lnTo>
                  <a:pt x="14305" y="109219"/>
                </a:lnTo>
                <a:lnTo>
                  <a:pt x="14547" y="110489"/>
                </a:lnTo>
                <a:lnTo>
                  <a:pt x="14972" y="110489"/>
                </a:lnTo>
                <a:lnTo>
                  <a:pt x="15294" y="111759"/>
                </a:lnTo>
                <a:lnTo>
                  <a:pt x="15685" y="111759"/>
                </a:lnTo>
                <a:lnTo>
                  <a:pt x="16111" y="113029"/>
                </a:lnTo>
                <a:lnTo>
                  <a:pt x="87236" y="113030"/>
                </a:lnTo>
                <a:lnTo>
                  <a:pt x="87477" y="111760"/>
                </a:lnTo>
                <a:lnTo>
                  <a:pt x="87627" y="110490"/>
                </a:lnTo>
                <a:lnTo>
                  <a:pt x="87707" y="107950"/>
                </a:lnTo>
                <a:lnTo>
                  <a:pt x="44423" y="107949"/>
                </a:lnTo>
                <a:lnTo>
                  <a:pt x="44377" y="106679"/>
                </a:lnTo>
                <a:lnTo>
                  <a:pt x="44423" y="104139"/>
                </a:lnTo>
                <a:lnTo>
                  <a:pt x="44699" y="102869"/>
                </a:lnTo>
                <a:lnTo>
                  <a:pt x="45205" y="101599"/>
                </a:lnTo>
                <a:lnTo>
                  <a:pt x="45527" y="100329"/>
                </a:lnTo>
                <a:close/>
              </a:path>
              <a:path w="107315" h="128270">
                <a:moveTo>
                  <a:pt x="97655" y="106680"/>
                </a:moveTo>
                <a:lnTo>
                  <a:pt x="44894" y="106679"/>
                </a:lnTo>
                <a:lnTo>
                  <a:pt x="44423" y="107949"/>
                </a:lnTo>
                <a:lnTo>
                  <a:pt x="95964" y="107950"/>
                </a:lnTo>
                <a:lnTo>
                  <a:pt x="97655" y="106680"/>
                </a:lnTo>
                <a:close/>
              </a:path>
              <a:path w="107315" h="128270">
                <a:moveTo>
                  <a:pt x="102887" y="101600"/>
                </a:moveTo>
                <a:lnTo>
                  <a:pt x="47413" y="101599"/>
                </a:lnTo>
                <a:lnTo>
                  <a:pt x="46700" y="104139"/>
                </a:lnTo>
                <a:lnTo>
                  <a:pt x="46079" y="105409"/>
                </a:lnTo>
                <a:lnTo>
                  <a:pt x="45331" y="106679"/>
                </a:lnTo>
                <a:lnTo>
                  <a:pt x="99230" y="106680"/>
                </a:lnTo>
                <a:lnTo>
                  <a:pt x="99978" y="105410"/>
                </a:lnTo>
                <a:lnTo>
                  <a:pt x="101277" y="105410"/>
                </a:lnTo>
                <a:lnTo>
                  <a:pt x="101817" y="104140"/>
                </a:lnTo>
                <a:lnTo>
                  <a:pt x="102254" y="104140"/>
                </a:lnTo>
                <a:lnTo>
                  <a:pt x="102611" y="102870"/>
                </a:lnTo>
                <a:lnTo>
                  <a:pt x="102887" y="101600"/>
                </a:lnTo>
                <a:close/>
              </a:path>
              <a:path w="107315" h="128270">
                <a:moveTo>
                  <a:pt x="56141" y="82550"/>
                </a:moveTo>
                <a:lnTo>
                  <a:pt x="48505" y="82549"/>
                </a:lnTo>
                <a:lnTo>
                  <a:pt x="48471" y="83819"/>
                </a:lnTo>
                <a:lnTo>
                  <a:pt x="48080" y="83819"/>
                </a:lnTo>
                <a:lnTo>
                  <a:pt x="47769" y="85089"/>
                </a:lnTo>
                <a:lnTo>
                  <a:pt x="47643" y="90169"/>
                </a:lnTo>
                <a:lnTo>
                  <a:pt x="47919" y="92709"/>
                </a:lnTo>
                <a:lnTo>
                  <a:pt x="48160" y="93979"/>
                </a:lnTo>
                <a:lnTo>
                  <a:pt x="48241" y="99059"/>
                </a:lnTo>
                <a:lnTo>
                  <a:pt x="47769" y="101599"/>
                </a:lnTo>
                <a:lnTo>
                  <a:pt x="103036" y="101600"/>
                </a:lnTo>
                <a:lnTo>
                  <a:pt x="55945" y="95249"/>
                </a:lnTo>
                <a:lnTo>
                  <a:pt x="55278" y="93979"/>
                </a:lnTo>
                <a:lnTo>
                  <a:pt x="54876" y="92709"/>
                </a:lnTo>
                <a:lnTo>
                  <a:pt x="54565" y="91439"/>
                </a:lnTo>
                <a:lnTo>
                  <a:pt x="54324" y="88899"/>
                </a:lnTo>
                <a:lnTo>
                  <a:pt x="54404" y="86359"/>
                </a:lnTo>
                <a:lnTo>
                  <a:pt x="54600" y="85089"/>
                </a:lnTo>
                <a:lnTo>
                  <a:pt x="55071" y="85089"/>
                </a:lnTo>
                <a:lnTo>
                  <a:pt x="55393" y="83819"/>
                </a:lnTo>
                <a:lnTo>
                  <a:pt x="56141" y="82550"/>
                </a:lnTo>
                <a:close/>
              </a:path>
              <a:path w="107315" h="128270">
                <a:moveTo>
                  <a:pt x="37028" y="78739"/>
                </a:moveTo>
                <a:lnTo>
                  <a:pt x="540" y="78739"/>
                </a:lnTo>
                <a:lnTo>
                  <a:pt x="310" y="80009"/>
                </a:lnTo>
                <a:lnTo>
                  <a:pt x="0" y="82549"/>
                </a:lnTo>
                <a:lnTo>
                  <a:pt x="2311" y="82549"/>
                </a:lnTo>
                <a:lnTo>
                  <a:pt x="2311" y="95249"/>
                </a:lnTo>
                <a:lnTo>
                  <a:pt x="3185" y="96519"/>
                </a:lnTo>
                <a:lnTo>
                  <a:pt x="3691" y="96519"/>
                </a:lnTo>
                <a:lnTo>
                  <a:pt x="4277" y="97789"/>
                </a:lnTo>
                <a:lnTo>
                  <a:pt x="4875" y="97789"/>
                </a:lnTo>
                <a:lnTo>
                  <a:pt x="5542" y="99059"/>
                </a:lnTo>
                <a:lnTo>
                  <a:pt x="7037" y="99059"/>
                </a:lnTo>
                <a:lnTo>
                  <a:pt x="7900" y="100329"/>
                </a:lnTo>
                <a:lnTo>
                  <a:pt x="45952" y="100329"/>
                </a:lnTo>
                <a:lnTo>
                  <a:pt x="46194" y="99059"/>
                </a:lnTo>
                <a:lnTo>
                  <a:pt x="46746" y="97789"/>
                </a:lnTo>
                <a:lnTo>
                  <a:pt x="47091" y="96519"/>
                </a:lnTo>
                <a:lnTo>
                  <a:pt x="47252" y="95249"/>
                </a:lnTo>
                <a:lnTo>
                  <a:pt x="47171" y="92709"/>
                </a:lnTo>
                <a:lnTo>
                  <a:pt x="47022" y="91439"/>
                </a:lnTo>
                <a:lnTo>
                  <a:pt x="46815" y="90169"/>
                </a:lnTo>
                <a:lnTo>
                  <a:pt x="46585" y="90169"/>
                </a:lnTo>
                <a:lnTo>
                  <a:pt x="46228" y="88899"/>
                </a:lnTo>
                <a:lnTo>
                  <a:pt x="45837" y="88899"/>
                </a:lnTo>
                <a:lnTo>
                  <a:pt x="45366" y="87629"/>
                </a:lnTo>
                <a:lnTo>
                  <a:pt x="44814" y="87629"/>
                </a:lnTo>
                <a:lnTo>
                  <a:pt x="44181" y="86359"/>
                </a:lnTo>
                <a:lnTo>
                  <a:pt x="42571" y="86359"/>
                </a:lnTo>
                <a:lnTo>
                  <a:pt x="41628" y="85089"/>
                </a:lnTo>
                <a:lnTo>
                  <a:pt x="39432" y="85089"/>
                </a:lnTo>
                <a:lnTo>
                  <a:pt x="38132" y="83819"/>
                </a:lnTo>
                <a:lnTo>
                  <a:pt x="36833" y="83819"/>
                </a:lnTo>
                <a:lnTo>
                  <a:pt x="37028" y="82549"/>
                </a:lnTo>
                <a:lnTo>
                  <a:pt x="37028" y="78739"/>
                </a:lnTo>
                <a:close/>
              </a:path>
              <a:path w="107315" h="128270">
                <a:moveTo>
                  <a:pt x="94550" y="63500"/>
                </a:moveTo>
                <a:lnTo>
                  <a:pt x="80785" y="63500"/>
                </a:lnTo>
                <a:lnTo>
                  <a:pt x="80244" y="64770"/>
                </a:lnTo>
                <a:lnTo>
                  <a:pt x="79807" y="67310"/>
                </a:lnTo>
                <a:lnTo>
                  <a:pt x="79807" y="69850"/>
                </a:lnTo>
                <a:lnTo>
                  <a:pt x="71550" y="69850"/>
                </a:lnTo>
                <a:lnTo>
                  <a:pt x="71079" y="71120"/>
                </a:lnTo>
                <a:lnTo>
                  <a:pt x="70607" y="71120"/>
                </a:lnTo>
                <a:lnTo>
                  <a:pt x="70136" y="72390"/>
                </a:lnTo>
                <a:lnTo>
                  <a:pt x="69342" y="74930"/>
                </a:lnTo>
                <a:lnTo>
                  <a:pt x="68997" y="74930"/>
                </a:lnTo>
                <a:lnTo>
                  <a:pt x="68675" y="76200"/>
                </a:lnTo>
                <a:lnTo>
                  <a:pt x="68399" y="77470"/>
                </a:lnTo>
                <a:lnTo>
                  <a:pt x="68169" y="80010"/>
                </a:lnTo>
                <a:lnTo>
                  <a:pt x="68008" y="81280"/>
                </a:lnTo>
                <a:lnTo>
                  <a:pt x="67893" y="82550"/>
                </a:lnTo>
                <a:lnTo>
                  <a:pt x="59798" y="82550"/>
                </a:lnTo>
                <a:lnTo>
                  <a:pt x="58855" y="83820"/>
                </a:lnTo>
                <a:lnTo>
                  <a:pt x="58383" y="85090"/>
                </a:lnTo>
                <a:lnTo>
                  <a:pt x="57946" y="85090"/>
                </a:lnTo>
                <a:lnTo>
                  <a:pt x="57555" y="86360"/>
                </a:lnTo>
                <a:lnTo>
                  <a:pt x="56842" y="88899"/>
                </a:lnTo>
                <a:lnTo>
                  <a:pt x="56290" y="91439"/>
                </a:lnTo>
                <a:lnTo>
                  <a:pt x="56095" y="93979"/>
                </a:lnTo>
                <a:lnTo>
                  <a:pt x="55945" y="95249"/>
                </a:lnTo>
                <a:lnTo>
                  <a:pt x="101702" y="95250"/>
                </a:lnTo>
                <a:lnTo>
                  <a:pt x="100955" y="93980"/>
                </a:lnTo>
                <a:lnTo>
                  <a:pt x="101116" y="93980"/>
                </a:lnTo>
                <a:lnTo>
                  <a:pt x="102967" y="92710"/>
                </a:lnTo>
                <a:lnTo>
                  <a:pt x="104221" y="91440"/>
                </a:lnTo>
                <a:lnTo>
                  <a:pt x="105003" y="90170"/>
                </a:lnTo>
                <a:lnTo>
                  <a:pt x="105359" y="90170"/>
                </a:lnTo>
                <a:lnTo>
                  <a:pt x="105681" y="88900"/>
                </a:lnTo>
                <a:lnTo>
                  <a:pt x="106026" y="88900"/>
                </a:lnTo>
                <a:lnTo>
                  <a:pt x="106187" y="87630"/>
                </a:lnTo>
                <a:lnTo>
                  <a:pt x="106578" y="85090"/>
                </a:lnTo>
                <a:lnTo>
                  <a:pt x="106820" y="83820"/>
                </a:lnTo>
                <a:lnTo>
                  <a:pt x="106774" y="81280"/>
                </a:lnTo>
                <a:lnTo>
                  <a:pt x="106693" y="80010"/>
                </a:lnTo>
                <a:lnTo>
                  <a:pt x="106578" y="78740"/>
                </a:lnTo>
                <a:lnTo>
                  <a:pt x="106417" y="78740"/>
                </a:lnTo>
                <a:lnTo>
                  <a:pt x="106153" y="77470"/>
                </a:lnTo>
                <a:lnTo>
                  <a:pt x="105877" y="77470"/>
                </a:lnTo>
                <a:lnTo>
                  <a:pt x="105474" y="76200"/>
                </a:lnTo>
                <a:lnTo>
                  <a:pt x="93641" y="76200"/>
                </a:lnTo>
                <a:lnTo>
                  <a:pt x="93883" y="74930"/>
                </a:lnTo>
                <a:lnTo>
                  <a:pt x="94469" y="73660"/>
                </a:lnTo>
                <a:lnTo>
                  <a:pt x="94780" y="73660"/>
                </a:lnTo>
                <a:lnTo>
                  <a:pt x="95056" y="72390"/>
                </a:lnTo>
                <a:lnTo>
                  <a:pt x="95297" y="71120"/>
                </a:lnTo>
                <a:lnTo>
                  <a:pt x="95458" y="69850"/>
                </a:lnTo>
                <a:lnTo>
                  <a:pt x="95378" y="67310"/>
                </a:lnTo>
                <a:lnTo>
                  <a:pt x="95263" y="66040"/>
                </a:lnTo>
                <a:lnTo>
                  <a:pt x="95056" y="64770"/>
                </a:lnTo>
                <a:lnTo>
                  <a:pt x="94826" y="64770"/>
                </a:lnTo>
                <a:lnTo>
                  <a:pt x="94550" y="63500"/>
                </a:lnTo>
                <a:close/>
              </a:path>
              <a:path w="107315" h="128270">
                <a:moveTo>
                  <a:pt x="57590" y="78740"/>
                </a:moveTo>
                <a:lnTo>
                  <a:pt x="47056" y="78739"/>
                </a:lnTo>
                <a:lnTo>
                  <a:pt x="47413" y="80009"/>
                </a:lnTo>
                <a:lnTo>
                  <a:pt x="48310" y="80009"/>
                </a:lnTo>
                <a:lnTo>
                  <a:pt x="48551" y="81279"/>
                </a:lnTo>
                <a:lnTo>
                  <a:pt x="48586" y="82549"/>
                </a:lnTo>
                <a:lnTo>
                  <a:pt x="56532" y="82550"/>
                </a:lnTo>
                <a:lnTo>
                  <a:pt x="57590" y="78740"/>
                </a:lnTo>
                <a:close/>
              </a:path>
              <a:path w="107315" h="128270">
                <a:moveTo>
                  <a:pt x="64950" y="81280"/>
                </a:moveTo>
                <a:lnTo>
                  <a:pt x="61879" y="81280"/>
                </a:lnTo>
                <a:lnTo>
                  <a:pt x="61362" y="82550"/>
                </a:lnTo>
                <a:lnTo>
                  <a:pt x="65812" y="82550"/>
                </a:lnTo>
                <a:lnTo>
                  <a:pt x="64950" y="81280"/>
                </a:lnTo>
                <a:close/>
              </a:path>
              <a:path w="107315" h="128270">
                <a:moveTo>
                  <a:pt x="43560" y="80009"/>
                </a:moveTo>
                <a:lnTo>
                  <a:pt x="39466" y="80009"/>
                </a:lnTo>
                <a:lnTo>
                  <a:pt x="39823" y="81279"/>
                </a:lnTo>
                <a:lnTo>
                  <a:pt x="42928" y="81279"/>
                </a:lnTo>
                <a:lnTo>
                  <a:pt x="43560" y="80009"/>
                </a:lnTo>
                <a:close/>
              </a:path>
              <a:path w="107315" h="128270">
                <a:moveTo>
                  <a:pt x="68365" y="64770"/>
                </a:moveTo>
                <a:lnTo>
                  <a:pt x="43365" y="64769"/>
                </a:lnTo>
                <a:lnTo>
                  <a:pt x="43986" y="66039"/>
                </a:lnTo>
                <a:lnTo>
                  <a:pt x="44814" y="66039"/>
                </a:lnTo>
                <a:lnTo>
                  <a:pt x="45285" y="67309"/>
                </a:lnTo>
                <a:lnTo>
                  <a:pt x="45837" y="67309"/>
                </a:lnTo>
                <a:lnTo>
                  <a:pt x="46424" y="68579"/>
                </a:lnTo>
                <a:lnTo>
                  <a:pt x="47056" y="69849"/>
                </a:lnTo>
                <a:lnTo>
                  <a:pt x="47723" y="71119"/>
                </a:lnTo>
                <a:lnTo>
                  <a:pt x="48471" y="72389"/>
                </a:lnTo>
                <a:lnTo>
                  <a:pt x="48844" y="73659"/>
                </a:lnTo>
                <a:lnTo>
                  <a:pt x="49138" y="73659"/>
                </a:lnTo>
                <a:lnTo>
                  <a:pt x="49218" y="74929"/>
                </a:lnTo>
                <a:lnTo>
                  <a:pt x="35924" y="74929"/>
                </a:lnTo>
                <a:lnTo>
                  <a:pt x="36442" y="76199"/>
                </a:lnTo>
                <a:lnTo>
                  <a:pt x="36672" y="77469"/>
                </a:lnTo>
                <a:lnTo>
                  <a:pt x="37028" y="77469"/>
                </a:lnTo>
                <a:lnTo>
                  <a:pt x="38362" y="78739"/>
                </a:lnTo>
                <a:lnTo>
                  <a:pt x="39156" y="80009"/>
                </a:lnTo>
                <a:lnTo>
                  <a:pt x="44227" y="80009"/>
                </a:lnTo>
                <a:lnTo>
                  <a:pt x="44894" y="78739"/>
                </a:lnTo>
                <a:lnTo>
                  <a:pt x="57590" y="78740"/>
                </a:lnTo>
                <a:lnTo>
                  <a:pt x="57866" y="77470"/>
                </a:lnTo>
                <a:lnTo>
                  <a:pt x="58107" y="76200"/>
                </a:lnTo>
                <a:lnTo>
                  <a:pt x="58188" y="74930"/>
                </a:lnTo>
                <a:lnTo>
                  <a:pt x="58257" y="71120"/>
                </a:lnTo>
                <a:lnTo>
                  <a:pt x="61603" y="71120"/>
                </a:lnTo>
                <a:lnTo>
                  <a:pt x="62385" y="69850"/>
                </a:lnTo>
                <a:lnTo>
                  <a:pt x="63650" y="69850"/>
                </a:lnTo>
                <a:lnTo>
                  <a:pt x="64547" y="68580"/>
                </a:lnTo>
                <a:lnTo>
                  <a:pt x="65456" y="68580"/>
                </a:lnTo>
                <a:lnTo>
                  <a:pt x="66916" y="67310"/>
                </a:lnTo>
                <a:lnTo>
                  <a:pt x="68365" y="64770"/>
                </a:lnTo>
                <a:close/>
              </a:path>
              <a:path w="107315" h="128270">
                <a:moveTo>
                  <a:pt x="36833" y="77469"/>
                </a:moveTo>
                <a:lnTo>
                  <a:pt x="1092" y="77469"/>
                </a:lnTo>
                <a:lnTo>
                  <a:pt x="816" y="78739"/>
                </a:lnTo>
                <a:lnTo>
                  <a:pt x="36948" y="78739"/>
                </a:lnTo>
                <a:lnTo>
                  <a:pt x="36833" y="77469"/>
                </a:lnTo>
                <a:close/>
              </a:path>
              <a:path w="107315" h="128270">
                <a:moveTo>
                  <a:pt x="36051" y="76199"/>
                </a:moveTo>
                <a:lnTo>
                  <a:pt x="1839" y="76199"/>
                </a:lnTo>
                <a:lnTo>
                  <a:pt x="1448" y="77469"/>
                </a:lnTo>
                <a:lnTo>
                  <a:pt x="36476" y="77469"/>
                </a:lnTo>
                <a:lnTo>
                  <a:pt x="36051" y="76199"/>
                </a:lnTo>
                <a:close/>
              </a:path>
              <a:path w="107315" h="128270">
                <a:moveTo>
                  <a:pt x="35142" y="74929"/>
                </a:moveTo>
                <a:lnTo>
                  <a:pt x="2667" y="74929"/>
                </a:lnTo>
                <a:lnTo>
                  <a:pt x="2230" y="76199"/>
                </a:lnTo>
                <a:lnTo>
                  <a:pt x="35384" y="76199"/>
                </a:lnTo>
                <a:lnTo>
                  <a:pt x="35142" y="74929"/>
                </a:lnTo>
                <a:close/>
              </a:path>
              <a:path w="107315" h="128270">
                <a:moveTo>
                  <a:pt x="104531" y="74930"/>
                </a:moveTo>
                <a:lnTo>
                  <a:pt x="95297" y="74930"/>
                </a:lnTo>
                <a:lnTo>
                  <a:pt x="93641" y="76200"/>
                </a:lnTo>
                <a:lnTo>
                  <a:pt x="105049" y="76200"/>
                </a:lnTo>
                <a:lnTo>
                  <a:pt x="104531" y="74930"/>
                </a:lnTo>
                <a:close/>
              </a:path>
              <a:path w="107315" h="128270">
                <a:moveTo>
                  <a:pt x="7624" y="73659"/>
                </a:moveTo>
                <a:lnTo>
                  <a:pt x="5105" y="73659"/>
                </a:lnTo>
                <a:lnTo>
                  <a:pt x="4599" y="74929"/>
                </a:lnTo>
                <a:lnTo>
                  <a:pt x="9004" y="74929"/>
                </a:lnTo>
                <a:lnTo>
                  <a:pt x="7624" y="73659"/>
                </a:lnTo>
                <a:close/>
              </a:path>
              <a:path w="107315" h="128270">
                <a:moveTo>
                  <a:pt x="26299" y="67309"/>
                </a:moveTo>
                <a:lnTo>
                  <a:pt x="13052" y="67309"/>
                </a:lnTo>
                <a:lnTo>
                  <a:pt x="12730" y="68579"/>
                </a:lnTo>
                <a:lnTo>
                  <a:pt x="12454" y="68579"/>
                </a:lnTo>
                <a:lnTo>
                  <a:pt x="12178" y="69849"/>
                </a:lnTo>
                <a:lnTo>
                  <a:pt x="11948" y="71119"/>
                </a:lnTo>
                <a:lnTo>
                  <a:pt x="11637" y="72389"/>
                </a:lnTo>
                <a:lnTo>
                  <a:pt x="11511" y="73659"/>
                </a:lnTo>
                <a:lnTo>
                  <a:pt x="11430" y="74929"/>
                </a:lnTo>
                <a:lnTo>
                  <a:pt x="34866" y="74929"/>
                </a:lnTo>
                <a:lnTo>
                  <a:pt x="34832" y="73659"/>
                </a:lnTo>
                <a:lnTo>
                  <a:pt x="34199" y="73659"/>
                </a:lnTo>
                <a:lnTo>
                  <a:pt x="33613" y="72389"/>
                </a:lnTo>
                <a:lnTo>
                  <a:pt x="32981" y="72389"/>
                </a:lnTo>
                <a:lnTo>
                  <a:pt x="32233" y="71119"/>
                </a:lnTo>
                <a:lnTo>
                  <a:pt x="29600" y="71119"/>
                </a:lnTo>
                <a:lnTo>
                  <a:pt x="28542" y="69849"/>
                </a:lnTo>
                <a:lnTo>
                  <a:pt x="27242" y="69849"/>
                </a:lnTo>
                <a:lnTo>
                  <a:pt x="26690" y="68579"/>
                </a:lnTo>
                <a:lnTo>
                  <a:pt x="26299" y="67309"/>
                </a:lnTo>
                <a:close/>
              </a:path>
              <a:path w="107315" h="128270">
                <a:moveTo>
                  <a:pt x="48844" y="73659"/>
                </a:moveTo>
                <a:lnTo>
                  <a:pt x="35177" y="73659"/>
                </a:lnTo>
                <a:lnTo>
                  <a:pt x="35579" y="74929"/>
                </a:lnTo>
                <a:lnTo>
                  <a:pt x="49218" y="74929"/>
                </a:lnTo>
                <a:lnTo>
                  <a:pt x="48844" y="73659"/>
                </a:lnTo>
                <a:close/>
              </a:path>
              <a:path w="107315" h="128270">
                <a:moveTo>
                  <a:pt x="101507" y="73660"/>
                </a:moveTo>
                <a:lnTo>
                  <a:pt x="99380" y="73660"/>
                </a:lnTo>
                <a:lnTo>
                  <a:pt x="98126" y="74930"/>
                </a:lnTo>
                <a:lnTo>
                  <a:pt x="102415" y="74930"/>
                </a:lnTo>
                <a:lnTo>
                  <a:pt x="101507" y="73660"/>
                </a:lnTo>
                <a:close/>
              </a:path>
              <a:path w="107315" h="128270">
                <a:moveTo>
                  <a:pt x="44814" y="69849"/>
                </a:moveTo>
                <a:lnTo>
                  <a:pt x="37615" y="69849"/>
                </a:lnTo>
                <a:lnTo>
                  <a:pt x="37074" y="71119"/>
                </a:lnTo>
                <a:lnTo>
                  <a:pt x="36246" y="71119"/>
                </a:lnTo>
                <a:lnTo>
                  <a:pt x="35533" y="72389"/>
                </a:lnTo>
                <a:lnTo>
                  <a:pt x="35142" y="72389"/>
                </a:lnTo>
                <a:lnTo>
                  <a:pt x="34912" y="73659"/>
                </a:lnTo>
                <a:lnTo>
                  <a:pt x="45170" y="73659"/>
                </a:lnTo>
                <a:lnTo>
                  <a:pt x="45055" y="71119"/>
                </a:lnTo>
                <a:lnTo>
                  <a:pt x="44814" y="69849"/>
                </a:lnTo>
                <a:close/>
              </a:path>
              <a:path w="107315" h="128270">
                <a:moveTo>
                  <a:pt x="44308" y="68579"/>
                </a:moveTo>
                <a:lnTo>
                  <a:pt x="39386" y="68579"/>
                </a:lnTo>
                <a:lnTo>
                  <a:pt x="38834" y="69849"/>
                </a:lnTo>
                <a:lnTo>
                  <a:pt x="44584" y="69849"/>
                </a:lnTo>
                <a:lnTo>
                  <a:pt x="44308" y="68579"/>
                </a:lnTo>
                <a:close/>
              </a:path>
              <a:path w="107315" h="128270">
                <a:moveTo>
                  <a:pt x="78784" y="68580"/>
                </a:moveTo>
                <a:lnTo>
                  <a:pt x="73678" y="68580"/>
                </a:lnTo>
                <a:lnTo>
                  <a:pt x="73126" y="69850"/>
                </a:lnTo>
                <a:lnTo>
                  <a:pt x="79336" y="69850"/>
                </a:lnTo>
                <a:lnTo>
                  <a:pt x="78784" y="68580"/>
                </a:lnTo>
                <a:close/>
              </a:path>
              <a:path w="107315" h="128270">
                <a:moveTo>
                  <a:pt x="43043" y="67309"/>
                </a:moveTo>
                <a:lnTo>
                  <a:pt x="41318" y="67309"/>
                </a:lnTo>
                <a:lnTo>
                  <a:pt x="40881" y="68579"/>
                </a:lnTo>
                <a:lnTo>
                  <a:pt x="43560" y="68579"/>
                </a:lnTo>
                <a:lnTo>
                  <a:pt x="43043" y="67309"/>
                </a:lnTo>
                <a:close/>
              </a:path>
              <a:path w="107315" h="128270">
                <a:moveTo>
                  <a:pt x="25080" y="66039"/>
                </a:moveTo>
                <a:lnTo>
                  <a:pt x="13753" y="66039"/>
                </a:lnTo>
                <a:lnTo>
                  <a:pt x="13397" y="67309"/>
                </a:lnTo>
                <a:lnTo>
                  <a:pt x="25747" y="67309"/>
                </a:lnTo>
                <a:lnTo>
                  <a:pt x="25080" y="66039"/>
                </a:lnTo>
                <a:close/>
              </a:path>
              <a:path w="107315" h="128270">
                <a:moveTo>
                  <a:pt x="23896" y="64769"/>
                </a:moveTo>
                <a:lnTo>
                  <a:pt x="15444" y="64769"/>
                </a:lnTo>
                <a:lnTo>
                  <a:pt x="14581" y="66039"/>
                </a:lnTo>
                <a:lnTo>
                  <a:pt x="24333" y="66039"/>
                </a:lnTo>
                <a:lnTo>
                  <a:pt x="23896" y="64769"/>
                </a:lnTo>
                <a:close/>
              </a:path>
              <a:path w="107315" h="128270">
                <a:moveTo>
                  <a:pt x="20480" y="63499"/>
                </a:moveTo>
                <a:lnTo>
                  <a:pt x="17375" y="63499"/>
                </a:lnTo>
                <a:lnTo>
                  <a:pt x="16387" y="64769"/>
                </a:lnTo>
                <a:lnTo>
                  <a:pt x="21504" y="64769"/>
                </a:lnTo>
                <a:lnTo>
                  <a:pt x="20480" y="63499"/>
                </a:lnTo>
                <a:close/>
              </a:path>
              <a:path w="107315" h="128270">
                <a:moveTo>
                  <a:pt x="62627" y="52070"/>
                </a:moveTo>
                <a:lnTo>
                  <a:pt x="24367" y="52069"/>
                </a:lnTo>
                <a:lnTo>
                  <a:pt x="23896" y="54609"/>
                </a:lnTo>
                <a:lnTo>
                  <a:pt x="23861" y="57149"/>
                </a:lnTo>
                <a:lnTo>
                  <a:pt x="24172" y="58419"/>
                </a:lnTo>
                <a:lnTo>
                  <a:pt x="24448" y="58419"/>
                </a:lnTo>
                <a:lnTo>
                  <a:pt x="24839" y="59689"/>
                </a:lnTo>
                <a:lnTo>
                  <a:pt x="25276" y="59689"/>
                </a:lnTo>
                <a:lnTo>
                  <a:pt x="25828" y="60959"/>
                </a:lnTo>
                <a:lnTo>
                  <a:pt x="26460" y="60959"/>
                </a:lnTo>
                <a:lnTo>
                  <a:pt x="27242" y="62229"/>
                </a:lnTo>
                <a:lnTo>
                  <a:pt x="29094" y="62229"/>
                </a:lnTo>
                <a:lnTo>
                  <a:pt x="30232" y="63499"/>
                </a:lnTo>
                <a:lnTo>
                  <a:pt x="32866" y="63499"/>
                </a:lnTo>
                <a:lnTo>
                  <a:pt x="34395" y="64769"/>
                </a:lnTo>
                <a:lnTo>
                  <a:pt x="59671" y="64770"/>
                </a:lnTo>
                <a:lnTo>
                  <a:pt x="60304" y="63500"/>
                </a:lnTo>
                <a:lnTo>
                  <a:pt x="61132" y="62230"/>
                </a:lnTo>
                <a:lnTo>
                  <a:pt x="61569" y="60960"/>
                </a:lnTo>
                <a:lnTo>
                  <a:pt x="62155" y="59690"/>
                </a:lnTo>
                <a:lnTo>
                  <a:pt x="62466" y="58420"/>
                </a:lnTo>
                <a:lnTo>
                  <a:pt x="62707" y="57150"/>
                </a:lnTo>
                <a:lnTo>
                  <a:pt x="62822" y="55880"/>
                </a:lnTo>
                <a:lnTo>
                  <a:pt x="62742" y="53340"/>
                </a:lnTo>
                <a:lnTo>
                  <a:pt x="62627" y="52070"/>
                </a:lnTo>
                <a:close/>
              </a:path>
              <a:path w="107315" h="128270">
                <a:moveTo>
                  <a:pt x="73126" y="63500"/>
                </a:moveTo>
                <a:lnTo>
                  <a:pt x="63098" y="63500"/>
                </a:lnTo>
                <a:lnTo>
                  <a:pt x="62109" y="64770"/>
                </a:lnTo>
                <a:lnTo>
                  <a:pt x="71355" y="64770"/>
                </a:lnTo>
                <a:lnTo>
                  <a:pt x="73126" y="63500"/>
                </a:lnTo>
                <a:close/>
              </a:path>
              <a:path w="107315" h="128270">
                <a:moveTo>
                  <a:pt x="75713" y="62230"/>
                </a:moveTo>
                <a:lnTo>
                  <a:pt x="64202" y="62230"/>
                </a:lnTo>
                <a:lnTo>
                  <a:pt x="63524" y="63500"/>
                </a:lnTo>
                <a:lnTo>
                  <a:pt x="74931" y="63500"/>
                </a:lnTo>
                <a:lnTo>
                  <a:pt x="75713" y="62230"/>
                </a:lnTo>
                <a:close/>
              </a:path>
              <a:path w="107315" h="128270">
                <a:moveTo>
                  <a:pt x="93768" y="62230"/>
                </a:moveTo>
                <a:lnTo>
                  <a:pt x="81452" y="62230"/>
                </a:lnTo>
                <a:lnTo>
                  <a:pt x="81107" y="63500"/>
                </a:lnTo>
                <a:lnTo>
                  <a:pt x="94193" y="63500"/>
                </a:lnTo>
                <a:lnTo>
                  <a:pt x="93768" y="62230"/>
                </a:lnTo>
                <a:close/>
              </a:path>
              <a:path w="107315" h="128270">
                <a:moveTo>
                  <a:pt x="76978" y="60960"/>
                </a:moveTo>
                <a:lnTo>
                  <a:pt x="65180" y="60960"/>
                </a:lnTo>
                <a:lnTo>
                  <a:pt x="64869" y="62230"/>
                </a:lnTo>
                <a:lnTo>
                  <a:pt x="76426" y="62230"/>
                </a:lnTo>
                <a:lnTo>
                  <a:pt x="76978" y="60960"/>
                </a:lnTo>
                <a:close/>
              </a:path>
              <a:path w="107315" h="128270">
                <a:moveTo>
                  <a:pt x="92698" y="60960"/>
                </a:moveTo>
                <a:lnTo>
                  <a:pt x="82636" y="60960"/>
                </a:lnTo>
                <a:lnTo>
                  <a:pt x="82245" y="62230"/>
                </a:lnTo>
                <a:lnTo>
                  <a:pt x="93296" y="62230"/>
                </a:lnTo>
                <a:lnTo>
                  <a:pt x="92698" y="60960"/>
                </a:lnTo>
                <a:close/>
              </a:path>
              <a:path w="107315" h="128270">
                <a:moveTo>
                  <a:pt x="76311" y="53340"/>
                </a:moveTo>
                <a:lnTo>
                  <a:pt x="65617" y="53340"/>
                </a:lnTo>
                <a:lnTo>
                  <a:pt x="64984" y="54610"/>
                </a:lnTo>
                <a:lnTo>
                  <a:pt x="64432" y="54610"/>
                </a:lnTo>
                <a:lnTo>
                  <a:pt x="64041" y="55880"/>
                </a:lnTo>
                <a:lnTo>
                  <a:pt x="63800" y="55880"/>
                </a:lnTo>
                <a:lnTo>
                  <a:pt x="63800" y="58420"/>
                </a:lnTo>
                <a:lnTo>
                  <a:pt x="64156" y="59690"/>
                </a:lnTo>
                <a:lnTo>
                  <a:pt x="64743" y="60960"/>
                </a:lnTo>
                <a:lnTo>
                  <a:pt x="77335" y="60960"/>
                </a:lnTo>
                <a:lnTo>
                  <a:pt x="77450" y="59690"/>
                </a:lnTo>
                <a:lnTo>
                  <a:pt x="77335" y="58420"/>
                </a:lnTo>
                <a:lnTo>
                  <a:pt x="77174" y="57150"/>
                </a:lnTo>
                <a:lnTo>
                  <a:pt x="76932" y="57150"/>
                </a:lnTo>
                <a:lnTo>
                  <a:pt x="76311" y="53340"/>
                </a:lnTo>
                <a:close/>
              </a:path>
              <a:path w="107315" h="128270">
                <a:moveTo>
                  <a:pt x="91330" y="59690"/>
                </a:moveTo>
                <a:lnTo>
                  <a:pt x="84016" y="59690"/>
                </a:lnTo>
                <a:lnTo>
                  <a:pt x="83108" y="60960"/>
                </a:lnTo>
                <a:lnTo>
                  <a:pt x="92077" y="60960"/>
                </a:lnTo>
                <a:lnTo>
                  <a:pt x="91330" y="59690"/>
                </a:lnTo>
                <a:close/>
              </a:path>
              <a:path w="107315" h="128270">
                <a:moveTo>
                  <a:pt x="89593" y="58420"/>
                </a:moveTo>
                <a:lnTo>
                  <a:pt x="87236" y="58420"/>
                </a:lnTo>
                <a:lnTo>
                  <a:pt x="86373" y="59690"/>
                </a:lnTo>
                <a:lnTo>
                  <a:pt x="90536" y="59690"/>
                </a:lnTo>
                <a:lnTo>
                  <a:pt x="89593" y="58420"/>
                </a:lnTo>
                <a:close/>
              </a:path>
              <a:path w="107315" h="128270">
                <a:moveTo>
                  <a:pt x="75679" y="52070"/>
                </a:moveTo>
                <a:lnTo>
                  <a:pt x="67732" y="52070"/>
                </a:lnTo>
                <a:lnTo>
                  <a:pt x="67031" y="53340"/>
                </a:lnTo>
                <a:lnTo>
                  <a:pt x="76035" y="53340"/>
                </a:lnTo>
                <a:lnTo>
                  <a:pt x="75679" y="52070"/>
                </a:lnTo>
                <a:close/>
              </a:path>
              <a:path w="107315" h="128270">
                <a:moveTo>
                  <a:pt x="62040" y="49530"/>
                </a:moveTo>
                <a:lnTo>
                  <a:pt x="25782" y="49529"/>
                </a:lnTo>
                <a:lnTo>
                  <a:pt x="25000" y="50799"/>
                </a:lnTo>
                <a:lnTo>
                  <a:pt x="24563" y="52069"/>
                </a:lnTo>
                <a:lnTo>
                  <a:pt x="62466" y="52070"/>
                </a:lnTo>
                <a:lnTo>
                  <a:pt x="62270" y="50800"/>
                </a:lnTo>
                <a:lnTo>
                  <a:pt x="62040" y="49530"/>
                </a:lnTo>
                <a:close/>
              </a:path>
              <a:path w="107315" h="128270">
                <a:moveTo>
                  <a:pt x="75012" y="50800"/>
                </a:moveTo>
                <a:lnTo>
                  <a:pt x="70883" y="50800"/>
                </a:lnTo>
                <a:lnTo>
                  <a:pt x="70366" y="52070"/>
                </a:lnTo>
                <a:lnTo>
                  <a:pt x="75483" y="52070"/>
                </a:lnTo>
                <a:lnTo>
                  <a:pt x="75012" y="50800"/>
                </a:lnTo>
                <a:close/>
              </a:path>
              <a:path w="107315" h="128270">
                <a:moveTo>
                  <a:pt x="64984" y="40640"/>
                </a:moveTo>
                <a:lnTo>
                  <a:pt x="15996" y="40639"/>
                </a:lnTo>
                <a:lnTo>
                  <a:pt x="16467" y="41909"/>
                </a:lnTo>
                <a:lnTo>
                  <a:pt x="17099" y="43179"/>
                </a:lnTo>
                <a:lnTo>
                  <a:pt x="17847" y="43179"/>
                </a:lnTo>
                <a:lnTo>
                  <a:pt x="18790" y="44449"/>
                </a:lnTo>
                <a:lnTo>
                  <a:pt x="19848" y="45719"/>
                </a:lnTo>
                <a:lnTo>
                  <a:pt x="21147" y="45719"/>
                </a:lnTo>
                <a:lnTo>
                  <a:pt x="22596" y="46989"/>
                </a:lnTo>
                <a:lnTo>
                  <a:pt x="24252" y="48259"/>
                </a:lnTo>
                <a:lnTo>
                  <a:pt x="26138" y="49529"/>
                </a:lnTo>
                <a:lnTo>
                  <a:pt x="61718" y="49530"/>
                </a:lnTo>
                <a:lnTo>
                  <a:pt x="61327" y="48260"/>
                </a:lnTo>
                <a:lnTo>
                  <a:pt x="61833" y="46990"/>
                </a:lnTo>
                <a:lnTo>
                  <a:pt x="63328" y="44450"/>
                </a:lnTo>
                <a:lnTo>
                  <a:pt x="64041" y="43180"/>
                </a:lnTo>
                <a:lnTo>
                  <a:pt x="64984" y="40640"/>
                </a:lnTo>
                <a:close/>
              </a:path>
              <a:path w="107315" h="128270">
                <a:moveTo>
                  <a:pt x="65847" y="35560"/>
                </a:moveTo>
                <a:lnTo>
                  <a:pt x="15800" y="35559"/>
                </a:lnTo>
                <a:lnTo>
                  <a:pt x="15559" y="36829"/>
                </a:lnTo>
                <a:lnTo>
                  <a:pt x="15444" y="39369"/>
                </a:lnTo>
                <a:lnTo>
                  <a:pt x="15639" y="40639"/>
                </a:lnTo>
                <a:lnTo>
                  <a:pt x="65260" y="40640"/>
                </a:lnTo>
                <a:lnTo>
                  <a:pt x="65490" y="39370"/>
                </a:lnTo>
                <a:lnTo>
                  <a:pt x="65812" y="38100"/>
                </a:lnTo>
                <a:lnTo>
                  <a:pt x="65847" y="35560"/>
                </a:lnTo>
                <a:close/>
              </a:path>
              <a:path w="107315" h="128270">
                <a:moveTo>
                  <a:pt x="65065" y="31750"/>
                </a:moveTo>
                <a:lnTo>
                  <a:pt x="19100" y="31749"/>
                </a:lnTo>
                <a:lnTo>
                  <a:pt x="18203" y="33019"/>
                </a:lnTo>
                <a:lnTo>
                  <a:pt x="17732" y="33019"/>
                </a:lnTo>
                <a:lnTo>
                  <a:pt x="16858" y="34289"/>
                </a:lnTo>
                <a:lnTo>
                  <a:pt x="16467" y="34289"/>
                </a:lnTo>
                <a:lnTo>
                  <a:pt x="16111" y="35559"/>
                </a:lnTo>
                <a:lnTo>
                  <a:pt x="65812" y="35560"/>
                </a:lnTo>
                <a:lnTo>
                  <a:pt x="65651" y="34290"/>
                </a:lnTo>
                <a:lnTo>
                  <a:pt x="65421" y="33020"/>
                </a:lnTo>
                <a:lnTo>
                  <a:pt x="65065" y="31750"/>
                </a:lnTo>
                <a:close/>
              </a:path>
              <a:path w="107315" h="128270">
                <a:moveTo>
                  <a:pt x="57440" y="15240"/>
                </a:moveTo>
                <a:lnTo>
                  <a:pt x="17605" y="15239"/>
                </a:lnTo>
                <a:lnTo>
                  <a:pt x="17053" y="16509"/>
                </a:lnTo>
                <a:lnTo>
                  <a:pt x="16111" y="16509"/>
                </a:lnTo>
                <a:lnTo>
                  <a:pt x="15720" y="17779"/>
                </a:lnTo>
                <a:lnTo>
                  <a:pt x="15444" y="17779"/>
                </a:lnTo>
                <a:lnTo>
                  <a:pt x="15214" y="19049"/>
                </a:lnTo>
                <a:lnTo>
                  <a:pt x="15214" y="21589"/>
                </a:lnTo>
                <a:lnTo>
                  <a:pt x="15409" y="21589"/>
                </a:lnTo>
                <a:lnTo>
                  <a:pt x="15800" y="22859"/>
                </a:lnTo>
                <a:lnTo>
                  <a:pt x="21343" y="30479"/>
                </a:lnTo>
                <a:lnTo>
                  <a:pt x="21147" y="30479"/>
                </a:lnTo>
                <a:lnTo>
                  <a:pt x="19963" y="31749"/>
                </a:lnTo>
                <a:lnTo>
                  <a:pt x="64628" y="31750"/>
                </a:lnTo>
                <a:lnTo>
                  <a:pt x="64076" y="30480"/>
                </a:lnTo>
                <a:lnTo>
                  <a:pt x="63409" y="29210"/>
                </a:lnTo>
                <a:lnTo>
                  <a:pt x="62627" y="29210"/>
                </a:lnTo>
                <a:lnTo>
                  <a:pt x="61718" y="27940"/>
                </a:lnTo>
                <a:lnTo>
                  <a:pt x="60660" y="27940"/>
                </a:lnTo>
                <a:lnTo>
                  <a:pt x="59441" y="26670"/>
                </a:lnTo>
                <a:lnTo>
                  <a:pt x="58061" y="26670"/>
                </a:lnTo>
                <a:lnTo>
                  <a:pt x="58182" y="24130"/>
                </a:lnTo>
                <a:lnTo>
                  <a:pt x="58061" y="19050"/>
                </a:lnTo>
                <a:lnTo>
                  <a:pt x="57831" y="17780"/>
                </a:lnTo>
                <a:lnTo>
                  <a:pt x="57440" y="15240"/>
                </a:lnTo>
                <a:close/>
              </a:path>
              <a:path w="107315" h="128270">
                <a:moveTo>
                  <a:pt x="44377" y="5080"/>
                </a:moveTo>
                <a:lnTo>
                  <a:pt x="25356" y="5079"/>
                </a:lnTo>
                <a:lnTo>
                  <a:pt x="25080" y="6349"/>
                </a:lnTo>
                <a:lnTo>
                  <a:pt x="24839" y="7619"/>
                </a:lnTo>
                <a:lnTo>
                  <a:pt x="24528" y="8889"/>
                </a:lnTo>
                <a:lnTo>
                  <a:pt x="24494" y="12699"/>
                </a:lnTo>
                <a:lnTo>
                  <a:pt x="24609" y="13969"/>
                </a:lnTo>
                <a:lnTo>
                  <a:pt x="20043" y="13969"/>
                </a:lnTo>
                <a:lnTo>
                  <a:pt x="19422" y="15239"/>
                </a:lnTo>
                <a:lnTo>
                  <a:pt x="57199" y="15240"/>
                </a:lnTo>
                <a:lnTo>
                  <a:pt x="56888" y="13970"/>
                </a:lnTo>
                <a:lnTo>
                  <a:pt x="56175" y="12700"/>
                </a:lnTo>
                <a:lnTo>
                  <a:pt x="55704" y="11430"/>
                </a:lnTo>
                <a:lnTo>
                  <a:pt x="54680" y="11430"/>
                </a:lnTo>
                <a:lnTo>
                  <a:pt x="54059" y="10160"/>
                </a:lnTo>
                <a:lnTo>
                  <a:pt x="47562" y="10160"/>
                </a:lnTo>
                <a:lnTo>
                  <a:pt x="47171" y="8890"/>
                </a:lnTo>
                <a:lnTo>
                  <a:pt x="45009" y="6350"/>
                </a:lnTo>
                <a:lnTo>
                  <a:pt x="44377" y="5080"/>
                </a:lnTo>
                <a:close/>
              </a:path>
              <a:path w="107315" h="128270">
                <a:moveTo>
                  <a:pt x="42928" y="3810"/>
                </a:moveTo>
                <a:lnTo>
                  <a:pt x="26023" y="3809"/>
                </a:lnTo>
                <a:lnTo>
                  <a:pt x="25667" y="5079"/>
                </a:lnTo>
                <a:lnTo>
                  <a:pt x="43675" y="5080"/>
                </a:lnTo>
                <a:lnTo>
                  <a:pt x="42928" y="3810"/>
                </a:lnTo>
                <a:close/>
              </a:path>
              <a:path w="107315" h="128270">
                <a:moveTo>
                  <a:pt x="41203" y="2540"/>
                </a:moveTo>
                <a:lnTo>
                  <a:pt x="26851" y="2539"/>
                </a:lnTo>
                <a:lnTo>
                  <a:pt x="26414" y="3809"/>
                </a:lnTo>
                <a:lnTo>
                  <a:pt x="42100" y="3810"/>
                </a:lnTo>
                <a:lnTo>
                  <a:pt x="41203" y="2540"/>
                </a:lnTo>
                <a:close/>
              </a:path>
              <a:path w="107315" h="128270">
                <a:moveTo>
                  <a:pt x="39236" y="1270"/>
                </a:moveTo>
                <a:lnTo>
                  <a:pt x="28346" y="1269"/>
                </a:lnTo>
                <a:lnTo>
                  <a:pt x="27323" y="2539"/>
                </a:lnTo>
                <a:lnTo>
                  <a:pt x="40260" y="2540"/>
                </a:lnTo>
                <a:lnTo>
                  <a:pt x="39236" y="1270"/>
                </a:lnTo>
                <a:close/>
              </a:path>
              <a:path w="107315" h="128270">
                <a:moveTo>
                  <a:pt x="34636" y="0"/>
                </a:moveTo>
                <a:lnTo>
                  <a:pt x="31325" y="0"/>
                </a:lnTo>
                <a:lnTo>
                  <a:pt x="30704" y="1269"/>
                </a:lnTo>
                <a:lnTo>
                  <a:pt x="35970" y="1270"/>
                </a:lnTo>
                <a:lnTo>
                  <a:pt x="3463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67892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2276" y="0"/>
                </a:moveTo>
                <a:lnTo>
                  <a:pt x="1920" y="761"/>
                </a:lnTo>
                <a:lnTo>
                  <a:pt x="1414" y="2285"/>
                </a:lnTo>
                <a:lnTo>
                  <a:pt x="1103" y="3682"/>
                </a:lnTo>
                <a:lnTo>
                  <a:pt x="977" y="6349"/>
                </a:lnTo>
                <a:lnTo>
                  <a:pt x="1165" y="7619"/>
                </a:lnTo>
                <a:lnTo>
                  <a:pt x="4438" y="14223"/>
                </a:lnTo>
                <a:lnTo>
                  <a:pt x="3932" y="14604"/>
                </a:lnTo>
                <a:lnTo>
                  <a:pt x="3380" y="15112"/>
                </a:lnTo>
                <a:lnTo>
                  <a:pt x="2357" y="16128"/>
                </a:lnTo>
                <a:lnTo>
                  <a:pt x="1537" y="17144"/>
                </a:lnTo>
                <a:lnTo>
                  <a:pt x="1299" y="17398"/>
                </a:lnTo>
                <a:lnTo>
                  <a:pt x="436" y="19049"/>
                </a:lnTo>
                <a:lnTo>
                  <a:pt x="163" y="19811"/>
                </a:lnTo>
                <a:lnTo>
                  <a:pt x="34" y="20319"/>
                </a:lnTo>
                <a:lnTo>
                  <a:pt x="0" y="23113"/>
                </a:lnTo>
                <a:lnTo>
                  <a:pt x="195" y="23875"/>
                </a:lnTo>
                <a:lnTo>
                  <a:pt x="9280" y="32130"/>
                </a:lnTo>
                <a:lnTo>
                  <a:pt x="10027" y="32384"/>
                </a:lnTo>
                <a:lnTo>
                  <a:pt x="10303" y="32511"/>
                </a:lnTo>
                <a:lnTo>
                  <a:pt x="10499" y="32638"/>
                </a:lnTo>
                <a:lnTo>
                  <a:pt x="10694" y="32892"/>
                </a:lnTo>
                <a:lnTo>
                  <a:pt x="10775" y="34289"/>
                </a:lnTo>
                <a:lnTo>
                  <a:pt x="10223" y="35178"/>
                </a:lnTo>
                <a:lnTo>
                  <a:pt x="10062" y="35305"/>
                </a:lnTo>
                <a:lnTo>
                  <a:pt x="8682" y="36829"/>
                </a:lnTo>
                <a:lnTo>
                  <a:pt x="7037" y="42290"/>
                </a:lnTo>
                <a:lnTo>
                  <a:pt x="7152" y="43052"/>
                </a:lnTo>
                <a:lnTo>
                  <a:pt x="12028" y="49148"/>
                </a:lnTo>
                <a:lnTo>
                  <a:pt x="13213" y="50037"/>
                </a:lnTo>
                <a:lnTo>
                  <a:pt x="14581" y="50799"/>
                </a:lnTo>
                <a:lnTo>
                  <a:pt x="16122" y="51561"/>
                </a:lnTo>
                <a:lnTo>
                  <a:pt x="19733" y="53213"/>
                </a:lnTo>
                <a:lnTo>
                  <a:pt x="20089" y="53340"/>
                </a:lnTo>
                <a:lnTo>
                  <a:pt x="21032" y="53975"/>
                </a:lnTo>
                <a:lnTo>
                  <a:pt x="25437" y="66167"/>
                </a:lnTo>
                <a:lnTo>
                  <a:pt x="25276" y="67310"/>
                </a:lnTo>
                <a:lnTo>
                  <a:pt x="25080" y="68326"/>
                </a:lnTo>
                <a:lnTo>
                  <a:pt x="24494" y="70866"/>
                </a:lnTo>
                <a:lnTo>
                  <a:pt x="23505" y="74802"/>
                </a:lnTo>
                <a:lnTo>
                  <a:pt x="21757" y="97154"/>
                </a:lnTo>
                <a:lnTo>
                  <a:pt x="21876" y="99059"/>
                </a:lnTo>
                <a:lnTo>
                  <a:pt x="22136" y="101726"/>
                </a:lnTo>
                <a:lnTo>
                  <a:pt x="22332" y="103250"/>
                </a:lnTo>
                <a:lnTo>
                  <a:pt x="22723" y="103123"/>
                </a:lnTo>
                <a:lnTo>
                  <a:pt x="22884" y="102869"/>
                </a:lnTo>
                <a:lnTo>
                  <a:pt x="23079" y="102742"/>
                </a:lnTo>
                <a:lnTo>
                  <a:pt x="23666" y="101599"/>
                </a:lnTo>
                <a:lnTo>
                  <a:pt x="23827" y="101091"/>
                </a:lnTo>
                <a:lnTo>
                  <a:pt x="23942" y="100456"/>
                </a:lnTo>
                <a:lnTo>
                  <a:pt x="23898" y="96900"/>
                </a:lnTo>
                <a:lnTo>
                  <a:pt x="23746" y="96011"/>
                </a:lnTo>
                <a:lnTo>
                  <a:pt x="23627" y="93852"/>
                </a:lnTo>
                <a:lnTo>
                  <a:pt x="26299" y="77978"/>
                </a:lnTo>
                <a:lnTo>
                  <a:pt x="27242" y="76200"/>
                </a:lnTo>
                <a:lnTo>
                  <a:pt x="31862" y="58928"/>
                </a:lnTo>
                <a:lnTo>
                  <a:pt x="27357" y="58928"/>
                </a:lnTo>
                <a:lnTo>
                  <a:pt x="25908" y="53340"/>
                </a:lnTo>
                <a:lnTo>
                  <a:pt x="24404" y="48387"/>
                </a:lnTo>
                <a:lnTo>
                  <a:pt x="23700" y="46355"/>
                </a:lnTo>
                <a:lnTo>
                  <a:pt x="23033" y="44196"/>
                </a:lnTo>
                <a:lnTo>
                  <a:pt x="15375" y="28575"/>
                </a:lnTo>
                <a:lnTo>
                  <a:pt x="14938" y="27940"/>
                </a:lnTo>
                <a:lnTo>
                  <a:pt x="14501" y="27559"/>
                </a:lnTo>
                <a:lnTo>
                  <a:pt x="14156" y="27178"/>
                </a:lnTo>
                <a:lnTo>
                  <a:pt x="13489" y="26543"/>
                </a:lnTo>
                <a:lnTo>
                  <a:pt x="12546" y="25908"/>
                </a:lnTo>
                <a:lnTo>
                  <a:pt x="12224" y="25781"/>
                </a:lnTo>
                <a:lnTo>
                  <a:pt x="13489" y="25400"/>
                </a:lnTo>
                <a:lnTo>
                  <a:pt x="14627" y="25273"/>
                </a:lnTo>
                <a:lnTo>
                  <a:pt x="17531" y="25273"/>
                </a:lnTo>
                <a:lnTo>
                  <a:pt x="15214" y="19558"/>
                </a:lnTo>
                <a:lnTo>
                  <a:pt x="3737" y="1397"/>
                </a:lnTo>
                <a:lnTo>
                  <a:pt x="2276" y="0"/>
                </a:lnTo>
                <a:close/>
              </a:path>
              <a:path w="36195" h="103504">
                <a:moveTo>
                  <a:pt x="36091" y="33909"/>
                </a:moveTo>
                <a:lnTo>
                  <a:pt x="27357" y="58928"/>
                </a:lnTo>
                <a:lnTo>
                  <a:pt x="31862" y="58928"/>
                </a:lnTo>
                <a:lnTo>
                  <a:pt x="31687" y="44196"/>
                </a:lnTo>
                <a:lnTo>
                  <a:pt x="31659" y="43053"/>
                </a:lnTo>
                <a:lnTo>
                  <a:pt x="35953" y="34671"/>
                </a:lnTo>
                <a:lnTo>
                  <a:pt x="36091" y="33909"/>
                </a:lnTo>
                <a:close/>
              </a:path>
              <a:path w="36195" h="103504">
                <a:moveTo>
                  <a:pt x="30140" y="12827"/>
                </a:moveTo>
                <a:lnTo>
                  <a:pt x="24494" y="12827"/>
                </a:lnTo>
                <a:lnTo>
                  <a:pt x="24919" y="13716"/>
                </a:lnTo>
                <a:lnTo>
                  <a:pt x="25908" y="16383"/>
                </a:lnTo>
                <a:lnTo>
                  <a:pt x="26460" y="18923"/>
                </a:lnTo>
                <a:lnTo>
                  <a:pt x="26561" y="23876"/>
                </a:lnTo>
                <a:lnTo>
                  <a:pt x="26315" y="25654"/>
                </a:lnTo>
                <a:lnTo>
                  <a:pt x="25828" y="27559"/>
                </a:lnTo>
                <a:lnTo>
                  <a:pt x="25471" y="28575"/>
                </a:lnTo>
                <a:lnTo>
                  <a:pt x="24689" y="30353"/>
                </a:lnTo>
                <a:lnTo>
                  <a:pt x="24494" y="30734"/>
                </a:lnTo>
                <a:lnTo>
                  <a:pt x="23820" y="32766"/>
                </a:lnTo>
                <a:lnTo>
                  <a:pt x="23390" y="34671"/>
                </a:lnTo>
                <a:lnTo>
                  <a:pt x="23275" y="37084"/>
                </a:lnTo>
                <a:lnTo>
                  <a:pt x="23390" y="38227"/>
                </a:lnTo>
                <a:lnTo>
                  <a:pt x="23746" y="39243"/>
                </a:lnTo>
                <a:lnTo>
                  <a:pt x="23976" y="39751"/>
                </a:lnTo>
                <a:lnTo>
                  <a:pt x="24413" y="40259"/>
                </a:lnTo>
                <a:lnTo>
                  <a:pt x="24919" y="40640"/>
                </a:lnTo>
                <a:lnTo>
                  <a:pt x="25400" y="39751"/>
                </a:lnTo>
                <a:lnTo>
                  <a:pt x="26453" y="38100"/>
                </a:lnTo>
                <a:lnTo>
                  <a:pt x="27208" y="37084"/>
                </a:lnTo>
                <a:lnTo>
                  <a:pt x="28151" y="36068"/>
                </a:lnTo>
                <a:lnTo>
                  <a:pt x="30669" y="33909"/>
                </a:lnTo>
                <a:lnTo>
                  <a:pt x="36091" y="33909"/>
                </a:lnTo>
                <a:lnTo>
                  <a:pt x="35979" y="30607"/>
                </a:lnTo>
                <a:lnTo>
                  <a:pt x="29795" y="24130"/>
                </a:lnTo>
                <a:lnTo>
                  <a:pt x="29922" y="23876"/>
                </a:lnTo>
                <a:lnTo>
                  <a:pt x="30089" y="23114"/>
                </a:lnTo>
                <a:lnTo>
                  <a:pt x="30464" y="20955"/>
                </a:lnTo>
                <a:lnTo>
                  <a:pt x="30669" y="19304"/>
                </a:lnTo>
                <a:lnTo>
                  <a:pt x="30543" y="14732"/>
                </a:lnTo>
                <a:lnTo>
                  <a:pt x="30347" y="13589"/>
                </a:lnTo>
                <a:lnTo>
                  <a:pt x="30140" y="12827"/>
                </a:lnTo>
                <a:close/>
              </a:path>
              <a:path w="36195" h="103504">
                <a:moveTo>
                  <a:pt x="17531" y="25273"/>
                </a:moveTo>
                <a:lnTo>
                  <a:pt x="15133" y="25273"/>
                </a:lnTo>
                <a:lnTo>
                  <a:pt x="15996" y="25400"/>
                </a:lnTo>
                <a:lnTo>
                  <a:pt x="16398" y="25527"/>
                </a:lnTo>
                <a:lnTo>
                  <a:pt x="17019" y="25654"/>
                </a:lnTo>
                <a:lnTo>
                  <a:pt x="17766" y="26162"/>
                </a:lnTo>
                <a:lnTo>
                  <a:pt x="17531" y="25273"/>
                </a:lnTo>
                <a:close/>
              </a:path>
              <a:path w="36195" h="103504">
                <a:moveTo>
                  <a:pt x="24609" y="8128"/>
                </a:moveTo>
                <a:lnTo>
                  <a:pt x="18476" y="15367"/>
                </a:lnTo>
                <a:lnTo>
                  <a:pt x="18586" y="17018"/>
                </a:lnTo>
                <a:lnTo>
                  <a:pt x="18951" y="19812"/>
                </a:lnTo>
                <a:lnTo>
                  <a:pt x="19181" y="21209"/>
                </a:lnTo>
                <a:lnTo>
                  <a:pt x="19848" y="24257"/>
                </a:lnTo>
                <a:lnTo>
                  <a:pt x="20285" y="23876"/>
                </a:lnTo>
                <a:lnTo>
                  <a:pt x="24494" y="12827"/>
                </a:lnTo>
                <a:lnTo>
                  <a:pt x="30140" y="12827"/>
                </a:lnTo>
                <a:lnTo>
                  <a:pt x="27760" y="9271"/>
                </a:lnTo>
                <a:lnTo>
                  <a:pt x="27484" y="9017"/>
                </a:lnTo>
                <a:lnTo>
                  <a:pt x="27162" y="8890"/>
                </a:lnTo>
                <a:lnTo>
                  <a:pt x="26817" y="8636"/>
                </a:lnTo>
                <a:lnTo>
                  <a:pt x="25598" y="8255"/>
                </a:lnTo>
                <a:lnTo>
                  <a:pt x="25126" y="8255"/>
                </a:lnTo>
                <a:lnTo>
                  <a:pt x="24609" y="812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52301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9738" y="4825"/>
                </a:moveTo>
                <a:lnTo>
                  <a:pt x="6472" y="6730"/>
                </a:lnTo>
                <a:lnTo>
                  <a:pt x="6115" y="6984"/>
                </a:lnTo>
                <a:lnTo>
                  <a:pt x="3505" y="14223"/>
                </a:lnTo>
                <a:lnTo>
                  <a:pt x="3627" y="15239"/>
                </a:lnTo>
                <a:lnTo>
                  <a:pt x="3741" y="15874"/>
                </a:lnTo>
                <a:lnTo>
                  <a:pt x="4183" y="17779"/>
                </a:lnTo>
                <a:lnTo>
                  <a:pt x="5011" y="19811"/>
                </a:lnTo>
                <a:lnTo>
                  <a:pt x="3010" y="20319"/>
                </a:lnTo>
                <a:lnTo>
                  <a:pt x="0" y="24891"/>
                </a:lnTo>
                <a:lnTo>
                  <a:pt x="237" y="25907"/>
                </a:lnTo>
                <a:lnTo>
                  <a:pt x="7886" y="34670"/>
                </a:lnTo>
                <a:lnTo>
                  <a:pt x="9611" y="35940"/>
                </a:lnTo>
                <a:lnTo>
                  <a:pt x="12647" y="37718"/>
                </a:lnTo>
                <a:lnTo>
                  <a:pt x="15005" y="38861"/>
                </a:lnTo>
                <a:lnTo>
                  <a:pt x="16258" y="39496"/>
                </a:lnTo>
                <a:lnTo>
                  <a:pt x="15235" y="40639"/>
                </a:lnTo>
                <a:lnTo>
                  <a:pt x="14822" y="41528"/>
                </a:lnTo>
                <a:lnTo>
                  <a:pt x="14711" y="43433"/>
                </a:lnTo>
                <a:lnTo>
                  <a:pt x="14878" y="44195"/>
                </a:lnTo>
                <a:lnTo>
                  <a:pt x="15591" y="45465"/>
                </a:lnTo>
                <a:lnTo>
                  <a:pt x="15948" y="45846"/>
                </a:lnTo>
                <a:lnTo>
                  <a:pt x="16810" y="46862"/>
                </a:lnTo>
                <a:lnTo>
                  <a:pt x="20697" y="49529"/>
                </a:lnTo>
                <a:lnTo>
                  <a:pt x="21720" y="50164"/>
                </a:lnTo>
                <a:lnTo>
                  <a:pt x="30690" y="65023"/>
                </a:lnTo>
                <a:lnTo>
                  <a:pt x="31668" y="65531"/>
                </a:lnTo>
                <a:lnTo>
                  <a:pt x="32300" y="65785"/>
                </a:lnTo>
                <a:lnTo>
                  <a:pt x="33048" y="65912"/>
                </a:lnTo>
                <a:lnTo>
                  <a:pt x="33473" y="66039"/>
                </a:lnTo>
                <a:lnTo>
                  <a:pt x="34543" y="66166"/>
                </a:lnTo>
                <a:lnTo>
                  <a:pt x="35129" y="66166"/>
                </a:lnTo>
                <a:lnTo>
                  <a:pt x="35911" y="63753"/>
                </a:lnTo>
                <a:lnTo>
                  <a:pt x="36313" y="62864"/>
                </a:lnTo>
                <a:lnTo>
                  <a:pt x="37337" y="60959"/>
                </a:lnTo>
                <a:lnTo>
                  <a:pt x="37647" y="60451"/>
                </a:lnTo>
                <a:lnTo>
                  <a:pt x="38261" y="59562"/>
                </a:lnTo>
                <a:lnTo>
                  <a:pt x="34462" y="59562"/>
                </a:lnTo>
                <a:lnTo>
                  <a:pt x="34623" y="58419"/>
                </a:lnTo>
                <a:lnTo>
                  <a:pt x="34599" y="52958"/>
                </a:lnTo>
                <a:lnTo>
                  <a:pt x="30414" y="52958"/>
                </a:lnTo>
                <a:lnTo>
                  <a:pt x="26194" y="43941"/>
                </a:lnTo>
                <a:lnTo>
                  <a:pt x="24967" y="41528"/>
                </a:lnTo>
                <a:lnTo>
                  <a:pt x="20404" y="33654"/>
                </a:lnTo>
                <a:lnTo>
                  <a:pt x="18305" y="30479"/>
                </a:lnTo>
                <a:lnTo>
                  <a:pt x="17104" y="29209"/>
                </a:lnTo>
                <a:lnTo>
                  <a:pt x="16534" y="28574"/>
                </a:lnTo>
                <a:lnTo>
                  <a:pt x="9335" y="11683"/>
                </a:lnTo>
                <a:lnTo>
                  <a:pt x="9432" y="6730"/>
                </a:lnTo>
                <a:lnTo>
                  <a:pt x="9738" y="4825"/>
                </a:lnTo>
                <a:close/>
              </a:path>
              <a:path w="82550" h="66675">
                <a:moveTo>
                  <a:pt x="53022" y="22224"/>
                </a:moveTo>
                <a:lnTo>
                  <a:pt x="47095" y="34543"/>
                </a:lnTo>
                <a:lnTo>
                  <a:pt x="46973" y="35686"/>
                </a:lnTo>
                <a:lnTo>
                  <a:pt x="42914" y="46735"/>
                </a:lnTo>
                <a:lnTo>
                  <a:pt x="42132" y="47497"/>
                </a:lnTo>
                <a:lnTo>
                  <a:pt x="34462" y="59562"/>
                </a:lnTo>
                <a:lnTo>
                  <a:pt x="38261" y="59562"/>
                </a:lnTo>
                <a:lnTo>
                  <a:pt x="39249" y="58292"/>
                </a:lnTo>
                <a:lnTo>
                  <a:pt x="39568" y="57911"/>
                </a:lnTo>
                <a:lnTo>
                  <a:pt x="44881" y="54736"/>
                </a:lnTo>
                <a:lnTo>
                  <a:pt x="45594" y="54482"/>
                </a:lnTo>
                <a:lnTo>
                  <a:pt x="48457" y="54482"/>
                </a:lnTo>
                <a:lnTo>
                  <a:pt x="49009" y="54228"/>
                </a:lnTo>
                <a:lnTo>
                  <a:pt x="49481" y="53974"/>
                </a:lnTo>
                <a:lnTo>
                  <a:pt x="49952" y="53593"/>
                </a:lnTo>
                <a:lnTo>
                  <a:pt x="50194" y="53466"/>
                </a:lnTo>
                <a:lnTo>
                  <a:pt x="50585" y="53085"/>
                </a:lnTo>
                <a:lnTo>
                  <a:pt x="50895" y="52577"/>
                </a:lnTo>
                <a:lnTo>
                  <a:pt x="51332" y="50926"/>
                </a:lnTo>
                <a:lnTo>
                  <a:pt x="51482" y="50545"/>
                </a:lnTo>
                <a:lnTo>
                  <a:pt x="51677" y="50291"/>
                </a:lnTo>
                <a:lnTo>
                  <a:pt x="51953" y="49783"/>
                </a:lnTo>
                <a:lnTo>
                  <a:pt x="52861" y="48894"/>
                </a:lnTo>
                <a:lnTo>
                  <a:pt x="53494" y="48386"/>
                </a:lnTo>
                <a:lnTo>
                  <a:pt x="54276" y="47878"/>
                </a:lnTo>
                <a:lnTo>
                  <a:pt x="46261" y="47878"/>
                </a:lnTo>
                <a:lnTo>
                  <a:pt x="53494" y="25272"/>
                </a:lnTo>
                <a:lnTo>
                  <a:pt x="58089" y="25272"/>
                </a:lnTo>
                <a:lnTo>
                  <a:pt x="54356" y="22478"/>
                </a:lnTo>
                <a:lnTo>
                  <a:pt x="53022" y="22224"/>
                </a:lnTo>
                <a:close/>
              </a:path>
              <a:path w="82550" h="66675">
                <a:moveTo>
                  <a:pt x="48457" y="54482"/>
                </a:moveTo>
                <a:lnTo>
                  <a:pt x="45594" y="54482"/>
                </a:lnTo>
                <a:lnTo>
                  <a:pt x="45237" y="54736"/>
                </a:lnTo>
                <a:lnTo>
                  <a:pt x="47434" y="54736"/>
                </a:lnTo>
                <a:lnTo>
                  <a:pt x="48457" y="54482"/>
                </a:lnTo>
                <a:close/>
              </a:path>
              <a:path w="82550" h="66675">
                <a:moveTo>
                  <a:pt x="33519" y="31241"/>
                </a:moveTo>
                <a:lnTo>
                  <a:pt x="28287" y="31241"/>
                </a:lnTo>
                <a:lnTo>
                  <a:pt x="28212" y="31876"/>
                </a:lnTo>
                <a:lnTo>
                  <a:pt x="28091" y="32638"/>
                </a:lnTo>
                <a:lnTo>
                  <a:pt x="34599" y="52958"/>
                </a:lnTo>
                <a:lnTo>
                  <a:pt x="34428" y="51688"/>
                </a:lnTo>
                <a:lnTo>
                  <a:pt x="33910" y="49783"/>
                </a:lnTo>
                <a:lnTo>
                  <a:pt x="33715" y="49402"/>
                </a:lnTo>
                <a:lnTo>
                  <a:pt x="33554" y="48894"/>
                </a:lnTo>
                <a:lnTo>
                  <a:pt x="31900" y="43433"/>
                </a:lnTo>
                <a:lnTo>
                  <a:pt x="31997" y="39369"/>
                </a:lnTo>
                <a:lnTo>
                  <a:pt x="32059" y="38607"/>
                </a:lnTo>
                <a:lnTo>
                  <a:pt x="32461" y="37464"/>
                </a:lnTo>
                <a:lnTo>
                  <a:pt x="32813" y="36321"/>
                </a:lnTo>
                <a:lnTo>
                  <a:pt x="33209" y="34543"/>
                </a:lnTo>
                <a:lnTo>
                  <a:pt x="33315" y="33908"/>
                </a:lnTo>
                <a:lnTo>
                  <a:pt x="33416" y="33019"/>
                </a:lnTo>
                <a:lnTo>
                  <a:pt x="33519" y="31241"/>
                </a:lnTo>
                <a:close/>
              </a:path>
              <a:path w="82550" h="66675">
                <a:moveTo>
                  <a:pt x="82344" y="20827"/>
                </a:moveTo>
                <a:lnTo>
                  <a:pt x="75700" y="20827"/>
                </a:lnTo>
                <a:lnTo>
                  <a:pt x="77114" y="20954"/>
                </a:lnTo>
                <a:lnTo>
                  <a:pt x="78299" y="21208"/>
                </a:lnTo>
                <a:lnTo>
                  <a:pt x="79679" y="21716"/>
                </a:lnTo>
                <a:lnTo>
                  <a:pt x="80461" y="22097"/>
                </a:lnTo>
                <a:lnTo>
                  <a:pt x="80622" y="22224"/>
                </a:lnTo>
                <a:lnTo>
                  <a:pt x="79046" y="22859"/>
                </a:lnTo>
                <a:lnTo>
                  <a:pt x="75976" y="24510"/>
                </a:lnTo>
                <a:lnTo>
                  <a:pt x="72871" y="26288"/>
                </a:lnTo>
                <a:lnTo>
                  <a:pt x="69812" y="28193"/>
                </a:lnTo>
                <a:lnTo>
                  <a:pt x="68317" y="29209"/>
                </a:lnTo>
                <a:lnTo>
                  <a:pt x="66822" y="30352"/>
                </a:lnTo>
                <a:lnTo>
                  <a:pt x="63913" y="32384"/>
                </a:lnTo>
                <a:lnTo>
                  <a:pt x="59819" y="35686"/>
                </a:lnTo>
                <a:lnTo>
                  <a:pt x="57266" y="37718"/>
                </a:lnTo>
                <a:lnTo>
                  <a:pt x="52781" y="41655"/>
                </a:lnTo>
                <a:lnTo>
                  <a:pt x="49320" y="44830"/>
                </a:lnTo>
                <a:lnTo>
                  <a:pt x="46491" y="47624"/>
                </a:lnTo>
                <a:lnTo>
                  <a:pt x="46261" y="47878"/>
                </a:lnTo>
                <a:lnTo>
                  <a:pt x="54276" y="47878"/>
                </a:lnTo>
                <a:lnTo>
                  <a:pt x="55184" y="47370"/>
                </a:lnTo>
                <a:lnTo>
                  <a:pt x="56909" y="46608"/>
                </a:lnTo>
                <a:lnTo>
                  <a:pt x="58243" y="46100"/>
                </a:lnTo>
                <a:lnTo>
                  <a:pt x="60681" y="45338"/>
                </a:lnTo>
                <a:lnTo>
                  <a:pt x="61153" y="45338"/>
                </a:lnTo>
                <a:lnTo>
                  <a:pt x="62303" y="45084"/>
                </a:lnTo>
                <a:lnTo>
                  <a:pt x="63039" y="44957"/>
                </a:lnTo>
                <a:lnTo>
                  <a:pt x="64304" y="44449"/>
                </a:lnTo>
                <a:lnTo>
                  <a:pt x="65132" y="44195"/>
                </a:lnTo>
                <a:lnTo>
                  <a:pt x="65523" y="43941"/>
                </a:lnTo>
                <a:lnTo>
                  <a:pt x="66305" y="43306"/>
                </a:lnTo>
                <a:lnTo>
                  <a:pt x="67018" y="42798"/>
                </a:lnTo>
                <a:lnTo>
                  <a:pt x="67604" y="41909"/>
                </a:lnTo>
                <a:lnTo>
                  <a:pt x="67995" y="41020"/>
                </a:lnTo>
                <a:lnTo>
                  <a:pt x="68116" y="40639"/>
                </a:lnTo>
                <a:lnTo>
                  <a:pt x="68002" y="37718"/>
                </a:lnTo>
                <a:lnTo>
                  <a:pt x="67634" y="36575"/>
                </a:lnTo>
                <a:lnTo>
                  <a:pt x="67328" y="35813"/>
                </a:lnTo>
                <a:lnTo>
                  <a:pt x="67248" y="35051"/>
                </a:lnTo>
                <a:lnTo>
                  <a:pt x="74642" y="30225"/>
                </a:lnTo>
                <a:lnTo>
                  <a:pt x="76137" y="29463"/>
                </a:lnTo>
                <a:lnTo>
                  <a:pt x="78609" y="27812"/>
                </a:lnTo>
                <a:lnTo>
                  <a:pt x="79081" y="27431"/>
                </a:lnTo>
                <a:lnTo>
                  <a:pt x="79598" y="26923"/>
                </a:lnTo>
                <a:lnTo>
                  <a:pt x="80070" y="26542"/>
                </a:lnTo>
                <a:lnTo>
                  <a:pt x="80932" y="25526"/>
                </a:lnTo>
                <a:lnTo>
                  <a:pt x="81645" y="24383"/>
                </a:lnTo>
                <a:lnTo>
                  <a:pt x="82105" y="23240"/>
                </a:lnTo>
                <a:lnTo>
                  <a:pt x="82332" y="22351"/>
                </a:lnTo>
                <a:lnTo>
                  <a:pt x="82344" y="20827"/>
                </a:lnTo>
                <a:close/>
              </a:path>
              <a:path w="82550" h="66675">
                <a:moveTo>
                  <a:pt x="23931" y="14350"/>
                </a:moveTo>
                <a:lnTo>
                  <a:pt x="19569" y="22224"/>
                </a:lnTo>
                <a:lnTo>
                  <a:pt x="19689" y="23240"/>
                </a:lnTo>
                <a:lnTo>
                  <a:pt x="24630" y="36321"/>
                </a:lnTo>
                <a:lnTo>
                  <a:pt x="24756" y="35813"/>
                </a:lnTo>
                <a:lnTo>
                  <a:pt x="24952" y="35305"/>
                </a:lnTo>
                <a:lnTo>
                  <a:pt x="26044" y="33400"/>
                </a:lnTo>
                <a:lnTo>
                  <a:pt x="27229" y="32130"/>
                </a:lnTo>
                <a:lnTo>
                  <a:pt x="27735" y="31749"/>
                </a:lnTo>
                <a:lnTo>
                  <a:pt x="28287" y="31241"/>
                </a:lnTo>
                <a:lnTo>
                  <a:pt x="33519" y="31241"/>
                </a:lnTo>
                <a:lnTo>
                  <a:pt x="33398" y="29590"/>
                </a:lnTo>
                <a:lnTo>
                  <a:pt x="33326" y="29209"/>
                </a:lnTo>
                <a:lnTo>
                  <a:pt x="33002" y="27939"/>
                </a:lnTo>
                <a:lnTo>
                  <a:pt x="32530" y="26796"/>
                </a:lnTo>
                <a:lnTo>
                  <a:pt x="32395" y="26542"/>
                </a:lnTo>
                <a:lnTo>
                  <a:pt x="23066" y="26542"/>
                </a:lnTo>
                <a:lnTo>
                  <a:pt x="22663" y="26288"/>
                </a:lnTo>
                <a:lnTo>
                  <a:pt x="22474" y="26034"/>
                </a:lnTo>
                <a:lnTo>
                  <a:pt x="22548" y="25018"/>
                </a:lnTo>
                <a:lnTo>
                  <a:pt x="23882" y="21716"/>
                </a:lnTo>
                <a:lnTo>
                  <a:pt x="24317" y="19811"/>
                </a:lnTo>
                <a:lnTo>
                  <a:pt x="24427" y="19176"/>
                </a:lnTo>
                <a:lnTo>
                  <a:pt x="24314" y="15620"/>
                </a:lnTo>
                <a:lnTo>
                  <a:pt x="24239" y="15239"/>
                </a:lnTo>
                <a:lnTo>
                  <a:pt x="23931" y="14350"/>
                </a:lnTo>
                <a:close/>
              </a:path>
              <a:path w="82550" h="66675">
                <a:moveTo>
                  <a:pt x="58089" y="25272"/>
                </a:moveTo>
                <a:lnTo>
                  <a:pt x="53494" y="25272"/>
                </a:lnTo>
                <a:lnTo>
                  <a:pt x="54241" y="26034"/>
                </a:lnTo>
                <a:lnTo>
                  <a:pt x="54552" y="26288"/>
                </a:lnTo>
                <a:lnTo>
                  <a:pt x="55932" y="28066"/>
                </a:lnTo>
                <a:lnTo>
                  <a:pt x="56748" y="29590"/>
                </a:lnTo>
                <a:lnTo>
                  <a:pt x="57300" y="30987"/>
                </a:lnTo>
                <a:lnTo>
                  <a:pt x="57898" y="33146"/>
                </a:lnTo>
                <a:lnTo>
                  <a:pt x="58013" y="34035"/>
                </a:lnTo>
                <a:lnTo>
                  <a:pt x="60403" y="31495"/>
                </a:lnTo>
                <a:lnTo>
                  <a:pt x="62330" y="29209"/>
                </a:lnTo>
                <a:lnTo>
                  <a:pt x="64695" y="26034"/>
                </a:lnTo>
                <a:lnTo>
                  <a:pt x="59117" y="26034"/>
                </a:lnTo>
                <a:lnTo>
                  <a:pt x="58922" y="25907"/>
                </a:lnTo>
                <a:lnTo>
                  <a:pt x="58715" y="25907"/>
                </a:lnTo>
                <a:lnTo>
                  <a:pt x="58089" y="25272"/>
                </a:lnTo>
                <a:close/>
              </a:path>
              <a:path w="82550" h="66675">
                <a:moveTo>
                  <a:pt x="29356" y="24256"/>
                </a:moveTo>
                <a:lnTo>
                  <a:pt x="29000" y="24256"/>
                </a:lnTo>
                <a:lnTo>
                  <a:pt x="28609" y="24383"/>
                </a:lnTo>
                <a:lnTo>
                  <a:pt x="28206" y="24383"/>
                </a:lnTo>
                <a:lnTo>
                  <a:pt x="27309" y="24637"/>
                </a:lnTo>
                <a:lnTo>
                  <a:pt x="26320" y="25145"/>
                </a:lnTo>
                <a:lnTo>
                  <a:pt x="25768" y="25399"/>
                </a:lnTo>
                <a:lnTo>
                  <a:pt x="24480" y="26288"/>
                </a:lnTo>
                <a:lnTo>
                  <a:pt x="23606" y="26542"/>
                </a:lnTo>
                <a:lnTo>
                  <a:pt x="32395" y="26542"/>
                </a:lnTo>
                <a:lnTo>
                  <a:pt x="32059" y="25907"/>
                </a:lnTo>
                <a:lnTo>
                  <a:pt x="31472" y="25145"/>
                </a:lnTo>
                <a:lnTo>
                  <a:pt x="30805" y="24764"/>
                </a:lnTo>
                <a:lnTo>
                  <a:pt x="30575" y="24510"/>
                </a:lnTo>
                <a:lnTo>
                  <a:pt x="29667" y="24383"/>
                </a:lnTo>
                <a:lnTo>
                  <a:pt x="29356" y="24256"/>
                </a:lnTo>
                <a:close/>
              </a:path>
              <a:path w="82550" h="66675">
                <a:moveTo>
                  <a:pt x="69766" y="9016"/>
                </a:moveTo>
                <a:lnTo>
                  <a:pt x="59713" y="24891"/>
                </a:lnTo>
                <a:lnTo>
                  <a:pt x="59589" y="25526"/>
                </a:lnTo>
                <a:lnTo>
                  <a:pt x="59462" y="25780"/>
                </a:lnTo>
                <a:lnTo>
                  <a:pt x="59313" y="25907"/>
                </a:lnTo>
                <a:lnTo>
                  <a:pt x="59117" y="26034"/>
                </a:lnTo>
                <a:lnTo>
                  <a:pt x="64695" y="26034"/>
                </a:lnTo>
                <a:lnTo>
                  <a:pt x="71571" y="10032"/>
                </a:lnTo>
                <a:lnTo>
                  <a:pt x="71146" y="9778"/>
                </a:lnTo>
                <a:lnTo>
                  <a:pt x="70674" y="9397"/>
                </a:lnTo>
                <a:lnTo>
                  <a:pt x="70237" y="9270"/>
                </a:lnTo>
                <a:lnTo>
                  <a:pt x="69766" y="9016"/>
                </a:lnTo>
                <a:close/>
              </a:path>
              <a:path w="82550" h="66675">
                <a:moveTo>
                  <a:pt x="21766" y="11556"/>
                </a:moveTo>
                <a:lnTo>
                  <a:pt x="21364" y="11683"/>
                </a:lnTo>
                <a:lnTo>
                  <a:pt x="20352" y="11810"/>
                </a:lnTo>
                <a:lnTo>
                  <a:pt x="18616" y="12445"/>
                </a:lnTo>
                <a:lnTo>
                  <a:pt x="14844" y="19938"/>
                </a:lnTo>
                <a:lnTo>
                  <a:pt x="14967" y="21081"/>
                </a:lnTo>
                <a:lnTo>
                  <a:pt x="15074" y="21716"/>
                </a:lnTo>
                <a:lnTo>
                  <a:pt x="15315" y="22732"/>
                </a:lnTo>
                <a:lnTo>
                  <a:pt x="15430" y="20954"/>
                </a:lnTo>
                <a:lnTo>
                  <a:pt x="15752" y="19811"/>
                </a:lnTo>
                <a:lnTo>
                  <a:pt x="18938" y="15366"/>
                </a:lnTo>
                <a:lnTo>
                  <a:pt x="19800" y="14604"/>
                </a:lnTo>
                <a:lnTo>
                  <a:pt x="20306" y="14350"/>
                </a:lnTo>
                <a:lnTo>
                  <a:pt x="23931" y="14350"/>
                </a:lnTo>
                <a:lnTo>
                  <a:pt x="23652" y="13715"/>
                </a:lnTo>
                <a:lnTo>
                  <a:pt x="23275" y="13207"/>
                </a:lnTo>
                <a:lnTo>
                  <a:pt x="22663" y="12445"/>
                </a:lnTo>
                <a:lnTo>
                  <a:pt x="22238" y="12064"/>
                </a:lnTo>
                <a:lnTo>
                  <a:pt x="21766" y="11556"/>
                </a:lnTo>
                <a:close/>
              </a:path>
              <a:path w="82550" h="66675">
                <a:moveTo>
                  <a:pt x="78494" y="0"/>
                </a:moveTo>
                <a:lnTo>
                  <a:pt x="72319" y="21208"/>
                </a:lnTo>
                <a:lnTo>
                  <a:pt x="74090" y="20827"/>
                </a:lnTo>
                <a:lnTo>
                  <a:pt x="82344" y="20827"/>
                </a:lnTo>
                <a:lnTo>
                  <a:pt x="82151" y="19811"/>
                </a:lnTo>
                <a:lnTo>
                  <a:pt x="81921" y="19176"/>
                </a:lnTo>
                <a:lnTo>
                  <a:pt x="81406" y="18160"/>
                </a:lnTo>
                <a:lnTo>
                  <a:pt x="81013" y="17525"/>
                </a:lnTo>
                <a:lnTo>
                  <a:pt x="80006" y="16382"/>
                </a:lnTo>
                <a:lnTo>
                  <a:pt x="79633" y="16001"/>
                </a:lnTo>
                <a:lnTo>
                  <a:pt x="80070" y="14477"/>
                </a:lnTo>
                <a:lnTo>
                  <a:pt x="80514" y="12445"/>
                </a:lnTo>
                <a:lnTo>
                  <a:pt x="80741" y="10921"/>
                </a:lnTo>
                <a:lnTo>
                  <a:pt x="80865" y="9651"/>
                </a:lnTo>
                <a:lnTo>
                  <a:pt x="80785" y="6223"/>
                </a:lnTo>
                <a:lnTo>
                  <a:pt x="79276" y="1270"/>
                </a:lnTo>
                <a:lnTo>
                  <a:pt x="7849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10154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29" h="69850">
                <a:moveTo>
                  <a:pt x="10142" y="23729"/>
                </a:moveTo>
                <a:lnTo>
                  <a:pt x="0" y="31643"/>
                </a:lnTo>
                <a:lnTo>
                  <a:pt x="356" y="33441"/>
                </a:lnTo>
                <a:lnTo>
                  <a:pt x="586" y="34815"/>
                </a:lnTo>
                <a:lnTo>
                  <a:pt x="724" y="36338"/>
                </a:lnTo>
                <a:lnTo>
                  <a:pt x="768" y="42294"/>
                </a:lnTo>
                <a:lnTo>
                  <a:pt x="1023" y="42878"/>
                </a:lnTo>
                <a:lnTo>
                  <a:pt x="1269" y="43542"/>
                </a:lnTo>
                <a:lnTo>
                  <a:pt x="1460" y="43977"/>
                </a:lnTo>
                <a:lnTo>
                  <a:pt x="1960" y="46795"/>
                </a:lnTo>
                <a:lnTo>
                  <a:pt x="3346" y="69230"/>
                </a:lnTo>
                <a:lnTo>
                  <a:pt x="3852" y="68520"/>
                </a:lnTo>
                <a:lnTo>
                  <a:pt x="6451" y="63046"/>
                </a:lnTo>
                <a:lnTo>
                  <a:pt x="7003" y="62336"/>
                </a:lnTo>
                <a:lnTo>
                  <a:pt x="16869" y="57755"/>
                </a:lnTo>
                <a:lnTo>
                  <a:pt x="30221" y="57755"/>
                </a:lnTo>
                <a:lnTo>
                  <a:pt x="31451" y="57125"/>
                </a:lnTo>
                <a:lnTo>
                  <a:pt x="35269" y="52899"/>
                </a:lnTo>
                <a:lnTo>
                  <a:pt x="37350" y="52784"/>
                </a:lnTo>
                <a:lnTo>
                  <a:pt x="51823" y="44092"/>
                </a:lnTo>
                <a:lnTo>
                  <a:pt x="51764" y="42168"/>
                </a:lnTo>
                <a:lnTo>
                  <a:pt x="51621" y="41194"/>
                </a:lnTo>
                <a:lnTo>
                  <a:pt x="51196" y="39786"/>
                </a:lnTo>
                <a:lnTo>
                  <a:pt x="50954" y="39121"/>
                </a:lnTo>
                <a:lnTo>
                  <a:pt x="50678" y="38537"/>
                </a:lnTo>
                <a:lnTo>
                  <a:pt x="52449" y="37438"/>
                </a:lnTo>
                <a:lnTo>
                  <a:pt x="62121" y="23775"/>
                </a:lnTo>
                <a:lnTo>
                  <a:pt x="11442" y="23775"/>
                </a:lnTo>
                <a:lnTo>
                  <a:pt x="10142" y="23729"/>
                </a:lnTo>
                <a:close/>
              </a:path>
              <a:path w="62229" h="69850">
                <a:moveTo>
                  <a:pt x="30221" y="57755"/>
                </a:moveTo>
                <a:lnTo>
                  <a:pt x="16869" y="57755"/>
                </a:lnTo>
                <a:lnTo>
                  <a:pt x="18675" y="57915"/>
                </a:lnTo>
                <a:lnTo>
                  <a:pt x="19422" y="58030"/>
                </a:lnTo>
                <a:lnTo>
                  <a:pt x="25598" y="58854"/>
                </a:lnTo>
                <a:lnTo>
                  <a:pt x="26380" y="58774"/>
                </a:lnTo>
                <a:lnTo>
                  <a:pt x="27921" y="58534"/>
                </a:lnTo>
                <a:lnTo>
                  <a:pt x="28588" y="58385"/>
                </a:lnTo>
                <a:lnTo>
                  <a:pt x="29908" y="57915"/>
                </a:lnTo>
                <a:lnTo>
                  <a:pt x="30221" y="57755"/>
                </a:lnTo>
                <a:close/>
              </a:path>
              <a:path w="62229" h="69850">
                <a:moveTo>
                  <a:pt x="16950" y="7993"/>
                </a:moveTo>
                <a:lnTo>
                  <a:pt x="16042" y="8074"/>
                </a:lnTo>
                <a:lnTo>
                  <a:pt x="15260" y="8303"/>
                </a:lnTo>
                <a:lnTo>
                  <a:pt x="14903" y="8497"/>
                </a:lnTo>
                <a:lnTo>
                  <a:pt x="14547" y="8658"/>
                </a:lnTo>
                <a:lnTo>
                  <a:pt x="10616" y="19938"/>
                </a:lnTo>
                <a:lnTo>
                  <a:pt x="10740" y="21152"/>
                </a:lnTo>
                <a:lnTo>
                  <a:pt x="10970" y="22401"/>
                </a:lnTo>
                <a:lnTo>
                  <a:pt x="11327" y="23535"/>
                </a:lnTo>
                <a:lnTo>
                  <a:pt x="11442" y="23775"/>
                </a:lnTo>
                <a:lnTo>
                  <a:pt x="62121" y="23775"/>
                </a:lnTo>
                <a:lnTo>
                  <a:pt x="62040" y="22366"/>
                </a:lnTo>
                <a:lnTo>
                  <a:pt x="61925" y="21542"/>
                </a:lnTo>
                <a:lnTo>
                  <a:pt x="61509" y="19938"/>
                </a:lnTo>
                <a:lnTo>
                  <a:pt x="44906" y="19938"/>
                </a:lnTo>
                <a:lnTo>
                  <a:pt x="44584" y="18839"/>
                </a:lnTo>
                <a:lnTo>
                  <a:pt x="37983" y="15357"/>
                </a:lnTo>
                <a:lnTo>
                  <a:pt x="38260" y="13158"/>
                </a:lnTo>
                <a:lnTo>
                  <a:pt x="38373" y="11910"/>
                </a:lnTo>
                <a:lnTo>
                  <a:pt x="38408" y="10181"/>
                </a:lnTo>
                <a:lnTo>
                  <a:pt x="22412" y="10181"/>
                </a:lnTo>
                <a:lnTo>
                  <a:pt x="20998" y="9242"/>
                </a:lnTo>
                <a:lnTo>
                  <a:pt x="19698" y="8577"/>
                </a:lnTo>
                <a:lnTo>
                  <a:pt x="19066" y="8348"/>
                </a:lnTo>
                <a:lnTo>
                  <a:pt x="18514" y="8188"/>
                </a:lnTo>
                <a:lnTo>
                  <a:pt x="17973" y="8074"/>
                </a:lnTo>
                <a:lnTo>
                  <a:pt x="16950" y="7993"/>
                </a:lnTo>
                <a:close/>
              </a:path>
              <a:path w="62229" h="69850">
                <a:moveTo>
                  <a:pt x="54968" y="13869"/>
                </a:moveTo>
                <a:lnTo>
                  <a:pt x="44906" y="19938"/>
                </a:lnTo>
                <a:lnTo>
                  <a:pt x="61509" y="19938"/>
                </a:lnTo>
                <a:lnTo>
                  <a:pt x="54968" y="13869"/>
                </a:lnTo>
                <a:close/>
              </a:path>
              <a:path w="62229" h="69850">
                <a:moveTo>
                  <a:pt x="39754" y="15117"/>
                </a:moveTo>
                <a:lnTo>
                  <a:pt x="39282" y="15117"/>
                </a:lnTo>
                <a:lnTo>
                  <a:pt x="38845" y="15163"/>
                </a:lnTo>
                <a:lnTo>
                  <a:pt x="38213" y="15277"/>
                </a:lnTo>
                <a:lnTo>
                  <a:pt x="37983" y="15357"/>
                </a:lnTo>
                <a:lnTo>
                  <a:pt x="41147" y="15357"/>
                </a:lnTo>
                <a:lnTo>
                  <a:pt x="40306" y="15163"/>
                </a:lnTo>
                <a:lnTo>
                  <a:pt x="39754" y="15117"/>
                </a:lnTo>
                <a:close/>
              </a:path>
              <a:path w="62229" h="69850">
                <a:moveTo>
                  <a:pt x="30899" y="0"/>
                </a:moveTo>
                <a:lnTo>
                  <a:pt x="22412" y="10181"/>
                </a:lnTo>
                <a:lnTo>
                  <a:pt x="38408" y="10181"/>
                </a:lnTo>
                <a:lnTo>
                  <a:pt x="308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13385" y="333340"/>
            <a:ext cx="55244" cy="44450"/>
          </a:xfrm>
          <a:custGeom>
            <a:avLst/>
            <a:gdLst/>
            <a:ahLst/>
            <a:cxnLst/>
            <a:rect l="l" t="t" r="r" b="b"/>
            <a:pathLst>
              <a:path w="55245" h="44450">
                <a:moveTo>
                  <a:pt x="19181" y="8818"/>
                </a:moveTo>
                <a:lnTo>
                  <a:pt x="10338" y="20992"/>
                </a:lnTo>
                <a:lnTo>
                  <a:pt x="9199" y="21771"/>
                </a:lnTo>
                <a:lnTo>
                  <a:pt x="0" y="43977"/>
                </a:lnTo>
                <a:lnTo>
                  <a:pt x="310" y="43382"/>
                </a:lnTo>
                <a:lnTo>
                  <a:pt x="701" y="42718"/>
                </a:lnTo>
                <a:lnTo>
                  <a:pt x="7509" y="37907"/>
                </a:lnTo>
                <a:lnTo>
                  <a:pt x="8095" y="37747"/>
                </a:lnTo>
                <a:lnTo>
                  <a:pt x="8728" y="37633"/>
                </a:lnTo>
                <a:lnTo>
                  <a:pt x="9349" y="37552"/>
                </a:lnTo>
                <a:lnTo>
                  <a:pt x="10683" y="37472"/>
                </a:lnTo>
                <a:lnTo>
                  <a:pt x="27438" y="37472"/>
                </a:lnTo>
                <a:lnTo>
                  <a:pt x="28381" y="36842"/>
                </a:lnTo>
                <a:lnTo>
                  <a:pt x="28933" y="36338"/>
                </a:lnTo>
                <a:lnTo>
                  <a:pt x="29519" y="35709"/>
                </a:lnTo>
                <a:lnTo>
                  <a:pt x="29956" y="35124"/>
                </a:lnTo>
                <a:lnTo>
                  <a:pt x="30423" y="34300"/>
                </a:lnTo>
                <a:lnTo>
                  <a:pt x="5071" y="34300"/>
                </a:lnTo>
                <a:lnTo>
                  <a:pt x="5391" y="33246"/>
                </a:lnTo>
                <a:lnTo>
                  <a:pt x="9866" y="27142"/>
                </a:lnTo>
                <a:lnTo>
                  <a:pt x="11022" y="26398"/>
                </a:lnTo>
                <a:lnTo>
                  <a:pt x="17651" y="18518"/>
                </a:lnTo>
                <a:lnTo>
                  <a:pt x="25264" y="18518"/>
                </a:lnTo>
                <a:lnTo>
                  <a:pt x="31102" y="11784"/>
                </a:lnTo>
                <a:lnTo>
                  <a:pt x="24689" y="11784"/>
                </a:lnTo>
                <a:lnTo>
                  <a:pt x="23621" y="10696"/>
                </a:lnTo>
                <a:lnTo>
                  <a:pt x="22419" y="9837"/>
                </a:lnTo>
                <a:lnTo>
                  <a:pt x="21780" y="9482"/>
                </a:lnTo>
                <a:lnTo>
                  <a:pt x="20986" y="9127"/>
                </a:lnTo>
                <a:lnTo>
                  <a:pt x="20124" y="8887"/>
                </a:lnTo>
                <a:lnTo>
                  <a:pt x="19181" y="8818"/>
                </a:lnTo>
                <a:close/>
              </a:path>
              <a:path w="55245" h="44450">
                <a:moveTo>
                  <a:pt x="27438" y="37472"/>
                </a:moveTo>
                <a:lnTo>
                  <a:pt x="10683" y="37472"/>
                </a:lnTo>
                <a:lnTo>
                  <a:pt x="12925" y="37587"/>
                </a:lnTo>
                <a:lnTo>
                  <a:pt x="14581" y="37862"/>
                </a:lnTo>
                <a:lnTo>
                  <a:pt x="17996" y="38652"/>
                </a:lnTo>
                <a:lnTo>
                  <a:pt x="19296" y="38801"/>
                </a:lnTo>
                <a:lnTo>
                  <a:pt x="20676" y="38881"/>
                </a:lnTo>
                <a:lnTo>
                  <a:pt x="22125" y="38881"/>
                </a:lnTo>
                <a:lnTo>
                  <a:pt x="22838" y="38847"/>
                </a:lnTo>
                <a:lnTo>
                  <a:pt x="23585" y="38766"/>
                </a:lnTo>
                <a:lnTo>
                  <a:pt x="25034" y="38457"/>
                </a:lnTo>
                <a:lnTo>
                  <a:pt x="25747" y="38262"/>
                </a:lnTo>
                <a:lnTo>
                  <a:pt x="26715" y="37862"/>
                </a:lnTo>
                <a:lnTo>
                  <a:pt x="27438" y="37472"/>
                </a:lnTo>
                <a:close/>
              </a:path>
              <a:path w="55245" h="44450">
                <a:moveTo>
                  <a:pt x="54013" y="206"/>
                </a:moveTo>
                <a:lnTo>
                  <a:pt x="39386" y="16445"/>
                </a:lnTo>
                <a:lnTo>
                  <a:pt x="38408" y="17190"/>
                </a:lnTo>
                <a:lnTo>
                  <a:pt x="22918" y="25264"/>
                </a:lnTo>
                <a:lnTo>
                  <a:pt x="20239" y="26398"/>
                </a:lnTo>
                <a:lnTo>
                  <a:pt x="5071" y="34300"/>
                </a:lnTo>
                <a:lnTo>
                  <a:pt x="30423" y="34300"/>
                </a:lnTo>
                <a:lnTo>
                  <a:pt x="30784" y="33601"/>
                </a:lnTo>
                <a:lnTo>
                  <a:pt x="31325" y="31723"/>
                </a:lnTo>
                <a:lnTo>
                  <a:pt x="39529" y="31723"/>
                </a:lnTo>
                <a:lnTo>
                  <a:pt x="45858" y="26741"/>
                </a:lnTo>
                <a:lnTo>
                  <a:pt x="45738" y="23924"/>
                </a:lnTo>
                <a:lnTo>
                  <a:pt x="45481" y="22836"/>
                </a:lnTo>
                <a:lnTo>
                  <a:pt x="44423" y="20167"/>
                </a:lnTo>
                <a:lnTo>
                  <a:pt x="43629" y="18679"/>
                </a:lnTo>
                <a:lnTo>
                  <a:pt x="44308" y="18289"/>
                </a:lnTo>
                <a:lnTo>
                  <a:pt x="47252" y="16365"/>
                </a:lnTo>
                <a:lnTo>
                  <a:pt x="48471" y="15392"/>
                </a:lnTo>
                <a:lnTo>
                  <a:pt x="49138" y="14888"/>
                </a:lnTo>
                <a:lnTo>
                  <a:pt x="49770" y="14292"/>
                </a:lnTo>
                <a:lnTo>
                  <a:pt x="50437" y="13708"/>
                </a:lnTo>
                <a:lnTo>
                  <a:pt x="51069" y="13078"/>
                </a:lnTo>
                <a:lnTo>
                  <a:pt x="55229" y="5726"/>
                </a:lnTo>
                <a:lnTo>
                  <a:pt x="55117" y="2897"/>
                </a:lnTo>
                <a:lnTo>
                  <a:pt x="54876" y="2004"/>
                </a:lnTo>
                <a:lnTo>
                  <a:pt x="54485" y="1099"/>
                </a:lnTo>
                <a:lnTo>
                  <a:pt x="54013" y="206"/>
                </a:lnTo>
                <a:close/>
              </a:path>
              <a:path w="55245" h="44450">
                <a:moveTo>
                  <a:pt x="39529" y="31723"/>
                </a:moveTo>
                <a:lnTo>
                  <a:pt x="31325" y="31723"/>
                </a:lnTo>
                <a:lnTo>
                  <a:pt x="32233" y="31838"/>
                </a:lnTo>
                <a:lnTo>
                  <a:pt x="35257" y="32032"/>
                </a:lnTo>
                <a:lnTo>
                  <a:pt x="36051" y="32032"/>
                </a:lnTo>
                <a:lnTo>
                  <a:pt x="37661" y="31952"/>
                </a:lnTo>
                <a:lnTo>
                  <a:pt x="38489" y="31872"/>
                </a:lnTo>
                <a:lnTo>
                  <a:pt x="39529" y="31723"/>
                </a:lnTo>
                <a:close/>
              </a:path>
              <a:path w="55245" h="44450">
                <a:moveTo>
                  <a:pt x="25264" y="18518"/>
                </a:moveTo>
                <a:lnTo>
                  <a:pt x="17651" y="18518"/>
                </a:lnTo>
                <a:lnTo>
                  <a:pt x="17847" y="19194"/>
                </a:lnTo>
                <a:lnTo>
                  <a:pt x="17883" y="19389"/>
                </a:lnTo>
                <a:lnTo>
                  <a:pt x="17990" y="22481"/>
                </a:lnTo>
                <a:lnTo>
                  <a:pt x="17881" y="23145"/>
                </a:lnTo>
                <a:lnTo>
                  <a:pt x="17660" y="24004"/>
                </a:lnTo>
                <a:lnTo>
                  <a:pt x="17295" y="25023"/>
                </a:lnTo>
                <a:lnTo>
                  <a:pt x="19882" y="23145"/>
                </a:lnTo>
                <a:lnTo>
                  <a:pt x="21122" y="22160"/>
                </a:lnTo>
                <a:lnTo>
                  <a:pt x="23275" y="20362"/>
                </a:lnTo>
                <a:lnTo>
                  <a:pt x="25264" y="18518"/>
                </a:lnTo>
                <a:close/>
              </a:path>
              <a:path w="55245" h="44450">
                <a:moveTo>
                  <a:pt x="42360" y="5875"/>
                </a:moveTo>
                <a:lnTo>
                  <a:pt x="34199" y="5875"/>
                </a:lnTo>
                <a:lnTo>
                  <a:pt x="34244" y="6264"/>
                </a:lnTo>
                <a:lnTo>
                  <a:pt x="34371" y="10307"/>
                </a:lnTo>
                <a:lnTo>
                  <a:pt x="32475" y="18679"/>
                </a:lnTo>
                <a:lnTo>
                  <a:pt x="33417" y="17980"/>
                </a:lnTo>
                <a:lnTo>
                  <a:pt x="42295" y="6470"/>
                </a:lnTo>
                <a:lnTo>
                  <a:pt x="42360" y="5875"/>
                </a:lnTo>
                <a:close/>
              </a:path>
              <a:path w="55245" h="44450">
                <a:moveTo>
                  <a:pt x="37615" y="0"/>
                </a:moveTo>
                <a:lnTo>
                  <a:pt x="24689" y="11784"/>
                </a:lnTo>
                <a:lnTo>
                  <a:pt x="31102" y="11784"/>
                </a:lnTo>
                <a:lnTo>
                  <a:pt x="32678" y="9288"/>
                </a:lnTo>
                <a:lnTo>
                  <a:pt x="33613" y="7444"/>
                </a:lnTo>
                <a:lnTo>
                  <a:pt x="34084" y="6264"/>
                </a:lnTo>
                <a:lnTo>
                  <a:pt x="34199" y="5875"/>
                </a:lnTo>
                <a:lnTo>
                  <a:pt x="42360" y="5875"/>
                </a:lnTo>
                <a:lnTo>
                  <a:pt x="38489" y="125"/>
                </a:lnTo>
                <a:lnTo>
                  <a:pt x="3761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36985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5" h="17145">
                <a:moveTo>
                  <a:pt x="3561" y="0"/>
                </a:moveTo>
                <a:lnTo>
                  <a:pt x="0" y="15506"/>
                </a:lnTo>
                <a:lnTo>
                  <a:pt x="100" y="16881"/>
                </a:lnTo>
                <a:lnTo>
                  <a:pt x="5608" y="7913"/>
                </a:lnTo>
                <a:lnTo>
                  <a:pt x="5482" y="4111"/>
                </a:lnTo>
                <a:lnTo>
                  <a:pt x="35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3206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4760" y="0"/>
                </a:moveTo>
                <a:lnTo>
                  <a:pt x="0" y="9162"/>
                </a:lnTo>
                <a:lnTo>
                  <a:pt x="241" y="11360"/>
                </a:lnTo>
                <a:lnTo>
                  <a:pt x="436" y="11441"/>
                </a:lnTo>
                <a:lnTo>
                  <a:pt x="942" y="11555"/>
                </a:lnTo>
                <a:lnTo>
                  <a:pt x="1299" y="11555"/>
                </a:lnTo>
                <a:lnTo>
                  <a:pt x="1690" y="11509"/>
                </a:lnTo>
                <a:lnTo>
                  <a:pt x="4849" y="790"/>
                </a:lnTo>
                <a:lnTo>
                  <a:pt x="5036" y="45"/>
                </a:lnTo>
                <a:lnTo>
                  <a:pt x="476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77207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333" y="5794"/>
                </a:moveTo>
                <a:lnTo>
                  <a:pt x="1023" y="6230"/>
                </a:lnTo>
                <a:lnTo>
                  <a:pt x="666" y="6665"/>
                </a:lnTo>
                <a:lnTo>
                  <a:pt x="0" y="7638"/>
                </a:lnTo>
                <a:lnTo>
                  <a:pt x="4323" y="12884"/>
                </a:lnTo>
                <a:lnTo>
                  <a:pt x="4174" y="13124"/>
                </a:lnTo>
                <a:lnTo>
                  <a:pt x="3852" y="13903"/>
                </a:lnTo>
                <a:lnTo>
                  <a:pt x="3702" y="14453"/>
                </a:lnTo>
                <a:lnTo>
                  <a:pt x="3702" y="17190"/>
                </a:lnTo>
                <a:lnTo>
                  <a:pt x="3932" y="18175"/>
                </a:lnTo>
                <a:lnTo>
                  <a:pt x="10660" y="26432"/>
                </a:lnTo>
                <a:lnTo>
                  <a:pt x="11603" y="27062"/>
                </a:lnTo>
                <a:lnTo>
                  <a:pt x="12385" y="27680"/>
                </a:lnTo>
                <a:lnTo>
                  <a:pt x="14386" y="27680"/>
                </a:lnTo>
                <a:lnTo>
                  <a:pt x="16088" y="29639"/>
                </a:lnTo>
                <a:lnTo>
                  <a:pt x="16674" y="30383"/>
                </a:lnTo>
                <a:lnTo>
                  <a:pt x="16559" y="28826"/>
                </a:lnTo>
                <a:lnTo>
                  <a:pt x="16237" y="26203"/>
                </a:lnTo>
                <a:lnTo>
                  <a:pt x="11798" y="10971"/>
                </a:lnTo>
                <a:lnTo>
                  <a:pt x="11476" y="9952"/>
                </a:lnTo>
                <a:lnTo>
                  <a:pt x="10464" y="7329"/>
                </a:lnTo>
                <a:lnTo>
                  <a:pt x="10142" y="6585"/>
                </a:lnTo>
                <a:lnTo>
                  <a:pt x="2046" y="6585"/>
                </a:lnTo>
                <a:lnTo>
                  <a:pt x="1333" y="5794"/>
                </a:lnTo>
                <a:close/>
              </a:path>
              <a:path w="17145" h="30479">
                <a:moveTo>
                  <a:pt x="5864" y="0"/>
                </a:moveTo>
                <a:lnTo>
                  <a:pt x="5669" y="400"/>
                </a:lnTo>
                <a:lnTo>
                  <a:pt x="5186" y="1099"/>
                </a:lnTo>
                <a:lnTo>
                  <a:pt x="4956" y="1488"/>
                </a:lnTo>
                <a:lnTo>
                  <a:pt x="6175" y="2782"/>
                </a:lnTo>
                <a:lnTo>
                  <a:pt x="2046" y="6585"/>
                </a:lnTo>
                <a:lnTo>
                  <a:pt x="10142" y="6585"/>
                </a:lnTo>
                <a:lnTo>
                  <a:pt x="6646" y="939"/>
                </a:lnTo>
                <a:lnTo>
                  <a:pt x="58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70445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299" y="2267"/>
                </a:moveTo>
                <a:lnTo>
                  <a:pt x="15329" y="14246"/>
                </a:lnTo>
                <a:lnTo>
                  <a:pt x="14466" y="13433"/>
                </a:lnTo>
                <a:lnTo>
                  <a:pt x="12776" y="11704"/>
                </a:lnTo>
                <a:lnTo>
                  <a:pt x="12155" y="11005"/>
                </a:lnTo>
                <a:lnTo>
                  <a:pt x="10775" y="9242"/>
                </a:lnTo>
                <a:lnTo>
                  <a:pt x="9521" y="7444"/>
                </a:lnTo>
                <a:lnTo>
                  <a:pt x="8709" y="6069"/>
                </a:lnTo>
                <a:lnTo>
                  <a:pt x="4875" y="6069"/>
                </a:lnTo>
                <a:lnTo>
                  <a:pt x="3817" y="5210"/>
                </a:lnTo>
                <a:lnTo>
                  <a:pt x="3300" y="4695"/>
                </a:lnTo>
                <a:lnTo>
                  <a:pt x="2679" y="4031"/>
                </a:lnTo>
                <a:lnTo>
                  <a:pt x="2012" y="3252"/>
                </a:lnTo>
                <a:lnTo>
                  <a:pt x="1299" y="2267"/>
                </a:lnTo>
                <a:close/>
              </a:path>
              <a:path w="15875" h="14604">
                <a:moveTo>
                  <a:pt x="5899" y="0"/>
                </a:moveTo>
                <a:lnTo>
                  <a:pt x="4875" y="6069"/>
                </a:lnTo>
                <a:lnTo>
                  <a:pt x="8709" y="6069"/>
                </a:lnTo>
                <a:lnTo>
                  <a:pt x="8102" y="5016"/>
                </a:lnTo>
                <a:lnTo>
                  <a:pt x="7500" y="3836"/>
                </a:lnTo>
                <a:lnTo>
                  <a:pt x="6405" y="1454"/>
                </a:lnTo>
                <a:lnTo>
                  <a:pt x="5899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64742" y="43268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40">
                <a:moveTo>
                  <a:pt x="3346" y="0"/>
                </a:moveTo>
                <a:lnTo>
                  <a:pt x="1966" y="469"/>
                </a:lnTo>
                <a:lnTo>
                  <a:pt x="908" y="664"/>
                </a:lnTo>
                <a:lnTo>
                  <a:pt x="0" y="2301"/>
                </a:lnTo>
                <a:lnTo>
                  <a:pt x="3656" y="2301"/>
                </a:lnTo>
                <a:lnTo>
                  <a:pt x="3346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55364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2696" y="1328"/>
                </a:moveTo>
                <a:lnTo>
                  <a:pt x="3555" y="2233"/>
                </a:lnTo>
                <a:lnTo>
                  <a:pt x="3666" y="2542"/>
                </a:lnTo>
                <a:lnTo>
                  <a:pt x="0" y="18472"/>
                </a:lnTo>
                <a:lnTo>
                  <a:pt x="118" y="19538"/>
                </a:lnTo>
                <a:lnTo>
                  <a:pt x="12609" y="42168"/>
                </a:lnTo>
                <a:lnTo>
                  <a:pt x="12839" y="40599"/>
                </a:lnTo>
                <a:lnTo>
                  <a:pt x="13000" y="39820"/>
                </a:lnTo>
                <a:lnTo>
                  <a:pt x="34147" y="12643"/>
                </a:lnTo>
                <a:lnTo>
                  <a:pt x="35251" y="11864"/>
                </a:lnTo>
                <a:lnTo>
                  <a:pt x="37218" y="10250"/>
                </a:lnTo>
                <a:lnTo>
                  <a:pt x="39104" y="8417"/>
                </a:lnTo>
                <a:lnTo>
                  <a:pt x="41018" y="6264"/>
                </a:lnTo>
                <a:lnTo>
                  <a:pt x="17875" y="6264"/>
                </a:lnTo>
                <a:lnTo>
                  <a:pt x="16611" y="6104"/>
                </a:lnTo>
                <a:lnTo>
                  <a:pt x="11685" y="1557"/>
                </a:lnTo>
                <a:lnTo>
                  <a:pt x="4858" y="1557"/>
                </a:lnTo>
                <a:lnTo>
                  <a:pt x="3409" y="1488"/>
                </a:lnTo>
                <a:lnTo>
                  <a:pt x="2696" y="1328"/>
                </a:lnTo>
                <a:close/>
              </a:path>
              <a:path w="41275" h="42545">
                <a:moveTo>
                  <a:pt x="33366" y="1523"/>
                </a:moveTo>
                <a:lnTo>
                  <a:pt x="25419" y="4111"/>
                </a:lnTo>
                <a:lnTo>
                  <a:pt x="24085" y="4810"/>
                </a:lnTo>
                <a:lnTo>
                  <a:pt x="18508" y="6264"/>
                </a:lnTo>
                <a:lnTo>
                  <a:pt x="41018" y="6264"/>
                </a:lnTo>
                <a:lnTo>
                  <a:pt x="41160" y="6104"/>
                </a:lnTo>
                <a:lnTo>
                  <a:pt x="41091" y="5875"/>
                </a:lnTo>
                <a:lnTo>
                  <a:pt x="40622" y="5394"/>
                </a:lnTo>
                <a:lnTo>
                  <a:pt x="33998" y="1557"/>
                </a:lnTo>
                <a:lnTo>
                  <a:pt x="33366" y="1523"/>
                </a:lnTo>
                <a:close/>
              </a:path>
              <a:path w="41275" h="42545">
                <a:moveTo>
                  <a:pt x="11114" y="0"/>
                </a:moveTo>
                <a:lnTo>
                  <a:pt x="4858" y="1557"/>
                </a:lnTo>
                <a:lnTo>
                  <a:pt x="11685" y="1557"/>
                </a:lnTo>
                <a:lnTo>
                  <a:pt x="1111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83470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21420" y="21565"/>
                </a:moveTo>
                <a:lnTo>
                  <a:pt x="14850" y="21565"/>
                </a:lnTo>
                <a:lnTo>
                  <a:pt x="15045" y="21725"/>
                </a:lnTo>
                <a:lnTo>
                  <a:pt x="15168" y="22000"/>
                </a:lnTo>
                <a:lnTo>
                  <a:pt x="15954" y="24348"/>
                </a:lnTo>
                <a:lnTo>
                  <a:pt x="15367" y="25172"/>
                </a:lnTo>
                <a:lnTo>
                  <a:pt x="14378" y="26776"/>
                </a:lnTo>
                <a:lnTo>
                  <a:pt x="12181" y="36957"/>
                </a:lnTo>
                <a:lnTo>
                  <a:pt x="12289" y="37930"/>
                </a:lnTo>
                <a:lnTo>
                  <a:pt x="12547" y="39545"/>
                </a:lnTo>
                <a:lnTo>
                  <a:pt x="13044" y="41343"/>
                </a:lnTo>
                <a:lnTo>
                  <a:pt x="13254" y="41813"/>
                </a:lnTo>
                <a:lnTo>
                  <a:pt x="13702" y="42557"/>
                </a:lnTo>
                <a:lnTo>
                  <a:pt x="14157" y="43416"/>
                </a:lnTo>
                <a:lnTo>
                  <a:pt x="16478" y="53437"/>
                </a:lnTo>
                <a:lnTo>
                  <a:pt x="16394" y="54262"/>
                </a:lnTo>
                <a:lnTo>
                  <a:pt x="16240" y="55201"/>
                </a:lnTo>
                <a:lnTo>
                  <a:pt x="15954" y="56140"/>
                </a:lnTo>
                <a:lnTo>
                  <a:pt x="15958" y="58808"/>
                </a:lnTo>
                <a:lnTo>
                  <a:pt x="17955" y="63779"/>
                </a:lnTo>
                <a:lnTo>
                  <a:pt x="18507" y="62989"/>
                </a:lnTo>
                <a:lnTo>
                  <a:pt x="21612" y="55201"/>
                </a:lnTo>
                <a:lnTo>
                  <a:pt x="21531" y="53437"/>
                </a:lnTo>
                <a:lnTo>
                  <a:pt x="20979" y="51673"/>
                </a:lnTo>
                <a:lnTo>
                  <a:pt x="20554" y="50230"/>
                </a:lnTo>
                <a:lnTo>
                  <a:pt x="20243" y="48856"/>
                </a:lnTo>
                <a:lnTo>
                  <a:pt x="20002" y="47562"/>
                </a:lnTo>
                <a:lnTo>
                  <a:pt x="19841" y="46394"/>
                </a:lnTo>
                <a:lnTo>
                  <a:pt x="19976" y="42511"/>
                </a:lnTo>
                <a:lnTo>
                  <a:pt x="26097" y="37312"/>
                </a:lnTo>
                <a:lnTo>
                  <a:pt x="27120" y="37312"/>
                </a:lnTo>
                <a:lnTo>
                  <a:pt x="26649" y="37266"/>
                </a:lnTo>
                <a:lnTo>
                  <a:pt x="26925" y="32880"/>
                </a:lnTo>
                <a:lnTo>
                  <a:pt x="25982" y="30532"/>
                </a:lnTo>
                <a:lnTo>
                  <a:pt x="24399" y="27050"/>
                </a:lnTo>
                <a:lnTo>
                  <a:pt x="22670" y="23718"/>
                </a:lnTo>
                <a:lnTo>
                  <a:pt x="21420" y="21565"/>
                </a:lnTo>
                <a:close/>
              </a:path>
              <a:path w="27304" h="64134">
                <a:moveTo>
                  <a:pt x="27120" y="37312"/>
                </a:moveTo>
                <a:close/>
              </a:path>
              <a:path w="27304" h="64134">
                <a:moveTo>
                  <a:pt x="6754" y="13273"/>
                </a:moveTo>
                <a:lnTo>
                  <a:pt x="1683" y="13273"/>
                </a:lnTo>
                <a:lnTo>
                  <a:pt x="2074" y="14957"/>
                </a:lnTo>
                <a:lnTo>
                  <a:pt x="2189" y="15735"/>
                </a:lnTo>
                <a:lnTo>
                  <a:pt x="2259" y="19492"/>
                </a:lnTo>
                <a:lnTo>
                  <a:pt x="2108" y="20820"/>
                </a:lnTo>
                <a:lnTo>
                  <a:pt x="1959" y="21450"/>
                </a:lnTo>
                <a:lnTo>
                  <a:pt x="1882" y="25172"/>
                </a:lnTo>
                <a:lnTo>
                  <a:pt x="1993" y="25997"/>
                </a:lnTo>
                <a:lnTo>
                  <a:pt x="2189" y="26581"/>
                </a:lnTo>
                <a:lnTo>
                  <a:pt x="2465" y="27050"/>
                </a:lnTo>
                <a:lnTo>
                  <a:pt x="2626" y="27165"/>
                </a:lnTo>
                <a:lnTo>
                  <a:pt x="3097" y="27955"/>
                </a:lnTo>
                <a:lnTo>
                  <a:pt x="3293" y="28150"/>
                </a:lnTo>
                <a:lnTo>
                  <a:pt x="3569" y="28184"/>
                </a:lnTo>
                <a:lnTo>
                  <a:pt x="3764" y="27955"/>
                </a:lnTo>
                <a:lnTo>
                  <a:pt x="3873" y="27440"/>
                </a:lnTo>
                <a:lnTo>
                  <a:pt x="4121" y="23718"/>
                </a:lnTo>
                <a:lnTo>
                  <a:pt x="4466" y="21450"/>
                </a:lnTo>
                <a:lnTo>
                  <a:pt x="6432" y="16285"/>
                </a:lnTo>
                <a:lnTo>
                  <a:pt x="6643" y="14876"/>
                </a:lnTo>
                <a:lnTo>
                  <a:pt x="6754" y="13273"/>
                </a:lnTo>
                <a:close/>
              </a:path>
              <a:path w="27304" h="64134">
                <a:moveTo>
                  <a:pt x="10628" y="7089"/>
                </a:moveTo>
                <a:lnTo>
                  <a:pt x="5846" y="7089"/>
                </a:lnTo>
                <a:lnTo>
                  <a:pt x="6674" y="7902"/>
                </a:lnTo>
                <a:lnTo>
                  <a:pt x="8123" y="9436"/>
                </a:lnTo>
                <a:lnTo>
                  <a:pt x="12416" y="19492"/>
                </a:lnTo>
                <a:lnTo>
                  <a:pt x="12293" y="20820"/>
                </a:lnTo>
                <a:lnTo>
                  <a:pt x="12174" y="21771"/>
                </a:lnTo>
                <a:lnTo>
                  <a:pt x="11906" y="23374"/>
                </a:lnTo>
                <a:lnTo>
                  <a:pt x="11779" y="23921"/>
                </a:lnTo>
                <a:lnTo>
                  <a:pt x="12331" y="23328"/>
                </a:lnTo>
                <a:lnTo>
                  <a:pt x="13159" y="22504"/>
                </a:lnTo>
                <a:lnTo>
                  <a:pt x="13516" y="22240"/>
                </a:lnTo>
                <a:lnTo>
                  <a:pt x="13792" y="22000"/>
                </a:lnTo>
                <a:lnTo>
                  <a:pt x="14459" y="21610"/>
                </a:lnTo>
                <a:lnTo>
                  <a:pt x="14620" y="21565"/>
                </a:lnTo>
                <a:lnTo>
                  <a:pt x="21420" y="21565"/>
                </a:lnTo>
                <a:lnTo>
                  <a:pt x="19140" y="17888"/>
                </a:lnTo>
                <a:lnTo>
                  <a:pt x="11032" y="7512"/>
                </a:lnTo>
                <a:lnTo>
                  <a:pt x="10628" y="7089"/>
                </a:lnTo>
                <a:close/>
              </a:path>
              <a:path w="27304" h="64134">
                <a:moveTo>
                  <a:pt x="3293" y="0"/>
                </a:moveTo>
                <a:lnTo>
                  <a:pt x="3017" y="148"/>
                </a:lnTo>
                <a:lnTo>
                  <a:pt x="2626" y="1362"/>
                </a:lnTo>
                <a:lnTo>
                  <a:pt x="2189" y="2542"/>
                </a:lnTo>
                <a:lnTo>
                  <a:pt x="1292" y="4581"/>
                </a:lnTo>
                <a:lnTo>
                  <a:pt x="544" y="5989"/>
                </a:lnTo>
                <a:lnTo>
                  <a:pt x="222" y="6539"/>
                </a:lnTo>
                <a:lnTo>
                  <a:pt x="118" y="7512"/>
                </a:lnTo>
                <a:lnTo>
                  <a:pt x="1292" y="13353"/>
                </a:lnTo>
                <a:lnTo>
                  <a:pt x="1683" y="13273"/>
                </a:lnTo>
                <a:lnTo>
                  <a:pt x="6754" y="13273"/>
                </a:lnTo>
                <a:lnTo>
                  <a:pt x="6663" y="10960"/>
                </a:lnTo>
                <a:lnTo>
                  <a:pt x="6472" y="9436"/>
                </a:lnTo>
                <a:lnTo>
                  <a:pt x="6317" y="8566"/>
                </a:lnTo>
                <a:lnTo>
                  <a:pt x="5846" y="7089"/>
                </a:lnTo>
                <a:lnTo>
                  <a:pt x="10628" y="7089"/>
                </a:lnTo>
                <a:lnTo>
                  <a:pt x="8640" y="5004"/>
                </a:lnTo>
                <a:lnTo>
                  <a:pt x="7387" y="3756"/>
                </a:lnTo>
                <a:lnTo>
                  <a:pt x="6087" y="2508"/>
                </a:lnTo>
                <a:lnTo>
                  <a:pt x="4707" y="1248"/>
                </a:lnTo>
                <a:lnTo>
                  <a:pt x="329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68088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6922" y="0"/>
                </a:moveTo>
                <a:lnTo>
                  <a:pt x="6405" y="160"/>
                </a:lnTo>
                <a:lnTo>
                  <a:pt x="6957" y="1374"/>
                </a:lnTo>
                <a:lnTo>
                  <a:pt x="5818" y="1924"/>
                </a:lnTo>
                <a:lnTo>
                  <a:pt x="0" y="14602"/>
                </a:lnTo>
                <a:lnTo>
                  <a:pt x="160" y="16915"/>
                </a:lnTo>
                <a:lnTo>
                  <a:pt x="4484" y="31322"/>
                </a:lnTo>
                <a:lnTo>
                  <a:pt x="5657" y="33991"/>
                </a:lnTo>
                <a:lnTo>
                  <a:pt x="6060" y="30028"/>
                </a:lnTo>
                <a:lnTo>
                  <a:pt x="6255" y="27291"/>
                </a:lnTo>
                <a:lnTo>
                  <a:pt x="6370" y="24084"/>
                </a:lnTo>
                <a:lnTo>
                  <a:pt x="6255" y="14327"/>
                </a:lnTo>
                <a:lnTo>
                  <a:pt x="5903" y="9517"/>
                </a:lnTo>
                <a:lnTo>
                  <a:pt x="5703" y="7478"/>
                </a:lnTo>
                <a:lnTo>
                  <a:pt x="8486" y="6653"/>
                </a:lnTo>
                <a:lnTo>
                  <a:pt x="12106" y="6653"/>
                </a:lnTo>
                <a:lnTo>
                  <a:pt x="11722" y="5909"/>
                </a:lnTo>
                <a:lnTo>
                  <a:pt x="10924" y="4581"/>
                </a:lnTo>
                <a:lnTo>
                  <a:pt x="9671" y="2782"/>
                </a:lnTo>
                <a:lnTo>
                  <a:pt x="9234" y="2267"/>
                </a:lnTo>
                <a:lnTo>
                  <a:pt x="8417" y="1374"/>
                </a:lnTo>
                <a:lnTo>
                  <a:pt x="6922" y="0"/>
                </a:lnTo>
                <a:close/>
              </a:path>
              <a:path w="36195" h="34289">
                <a:moveTo>
                  <a:pt x="12106" y="6653"/>
                </a:moveTo>
                <a:lnTo>
                  <a:pt x="8486" y="6653"/>
                </a:lnTo>
                <a:lnTo>
                  <a:pt x="10970" y="8257"/>
                </a:lnTo>
                <a:lnTo>
                  <a:pt x="12258" y="8967"/>
                </a:lnTo>
                <a:lnTo>
                  <a:pt x="13362" y="9517"/>
                </a:lnTo>
                <a:lnTo>
                  <a:pt x="13017" y="8577"/>
                </a:lnTo>
                <a:lnTo>
                  <a:pt x="12518" y="7478"/>
                </a:lnTo>
                <a:lnTo>
                  <a:pt x="12106" y="6653"/>
                </a:lnTo>
                <a:close/>
              </a:path>
              <a:path w="36195" h="34289">
                <a:moveTo>
                  <a:pt x="29761" y="4157"/>
                </a:moveTo>
                <a:lnTo>
                  <a:pt x="25437" y="5600"/>
                </a:lnTo>
                <a:lnTo>
                  <a:pt x="25080" y="5840"/>
                </a:lnTo>
                <a:lnTo>
                  <a:pt x="24218" y="6734"/>
                </a:lnTo>
                <a:lnTo>
                  <a:pt x="23925" y="7169"/>
                </a:lnTo>
                <a:lnTo>
                  <a:pt x="23746" y="7398"/>
                </a:lnTo>
                <a:lnTo>
                  <a:pt x="23160" y="8383"/>
                </a:lnTo>
                <a:lnTo>
                  <a:pt x="22642" y="9711"/>
                </a:lnTo>
                <a:lnTo>
                  <a:pt x="22262" y="11315"/>
                </a:lnTo>
                <a:lnTo>
                  <a:pt x="22171" y="12105"/>
                </a:lnTo>
                <a:lnTo>
                  <a:pt x="23160" y="12219"/>
                </a:lnTo>
                <a:lnTo>
                  <a:pt x="24103" y="12300"/>
                </a:lnTo>
                <a:lnTo>
                  <a:pt x="25000" y="12334"/>
                </a:lnTo>
                <a:lnTo>
                  <a:pt x="27403" y="12300"/>
                </a:lnTo>
                <a:lnTo>
                  <a:pt x="29841" y="12059"/>
                </a:lnTo>
                <a:lnTo>
                  <a:pt x="31336" y="11750"/>
                </a:lnTo>
                <a:lnTo>
                  <a:pt x="32590" y="11429"/>
                </a:lnTo>
                <a:lnTo>
                  <a:pt x="33142" y="11315"/>
                </a:lnTo>
                <a:lnTo>
                  <a:pt x="35694" y="9711"/>
                </a:lnTo>
                <a:lnTo>
                  <a:pt x="35660" y="8692"/>
                </a:lnTo>
                <a:lnTo>
                  <a:pt x="33417" y="5840"/>
                </a:lnTo>
                <a:lnTo>
                  <a:pt x="33222" y="4890"/>
                </a:lnTo>
                <a:lnTo>
                  <a:pt x="34368" y="4351"/>
                </a:lnTo>
                <a:lnTo>
                  <a:pt x="31888" y="4351"/>
                </a:lnTo>
                <a:lnTo>
                  <a:pt x="31175" y="4306"/>
                </a:lnTo>
                <a:lnTo>
                  <a:pt x="29761" y="4157"/>
                </a:lnTo>
                <a:close/>
              </a:path>
              <a:path w="36195" h="34289">
                <a:moveTo>
                  <a:pt x="34556" y="4157"/>
                </a:moveTo>
                <a:lnTo>
                  <a:pt x="33613" y="4271"/>
                </a:lnTo>
                <a:lnTo>
                  <a:pt x="32716" y="4351"/>
                </a:lnTo>
                <a:lnTo>
                  <a:pt x="34368" y="4351"/>
                </a:lnTo>
                <a:lnTo>
                  <a:pt x="34539" y="4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77644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5" y="148"/>
                </a:moveTo>
                <a:lnTo>
                  <a:pt x="149" y="0"/>
                </a:lnTo>
                <a:lnTo>
                  <a:pt x="0" y="34"/>
                </a:lnTo>
                <a:lnTo>
                  <a:pt x="0" y="263"/>
                </a:lnTo>
                <a:lnTo>
                  <a:pt x="195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8629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3746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15011" y="37438"/>
                </a:moveTo>
                <a:lnTo>
                  <a:pt x="9360" y="37438"/>
                </a:lnTo>
                <a:lnTo>
                  <a:pt x="9280" y="37907"/>
                </a:lnTo>
                <a:lnTo>
                  <a:pt x="10223" y="38022"/>
                </a:lnTo>
                <a:lnTo>
                  <a:pt x="11051" y="38056"/>
                </a:lnTo>
                <a:lnTo>
                  <a:pt x="11764" y="38056"/>
                </a:lnTo>
                <a:lnTo>
                  <a:pt x="12385" y="38022"/>
                </a:lnTo>
                <a:lnTo>
                  <a:pt x="13293" y="37907"/>
                </a:lnTo>
                <a:lnTo>
                  <a:pt x="14351" y="37667"/>
                </a:lnTo>
                <a:lnTo>
                  <a:pt x="15011" y="37438"/>
                </a:lnTo>
                <a:close/>
              </a:path>
              <a:path w="33654" h="38100">
                <a:moveTo>
                  <a:pt x="2828" y="3092"/>
                </a:moveTo>
                <a:lnTo>
                  <a:pt x="161" y="3882"/>
                </a:lnTo>
                <a:lnTo>
                  <a:pt x="164" y="5130"/>
                </a:lnTo>
                <a:lnTo>
                  <a:pt x="264" y="6150"/>
                </a:lnTo>
                <a:lnTo>
                  <a:pt x="508" y="9517"/>
                </a:lnTo>
                <a:lnTo>
                  <a:pt x="630" y="22824"/>
                </a:lnTo>
                <a:lnTo>
                  <a:pt x="513" y="24909"/>
                </a:lnTo>
                <a:lnTo>
                  <a:pt x="387" y="26627"/>
                </a:lnTo>
                <a:lnTo>
                  <a:pt x="0" y="30429"/>
                </a:lnTo>
                <a:lnTo>
                  <a:pt x="712" y="32181"/>
                </a:lnTo>
                <a:lnTo>
                  <a:pt x="9130" y="37472"/>
                </a:lnTo>
                <a:lnTo>
                  <a:pt x="9360" y="37438"/>
                </a:lnTo>
                <a:lnTo>
                  <a:pt x="15011" y="37438"/>
                </a:lnTo>
                <a:lnTo>
                  <a:pt x="16479" y="36293"/>
                </a:lnTo>
                <a:lnTo>
                  <a:pt x="16381" y="35239"/>
                </a:lnTo>
                <a:lnTo>
                  <a:pt x="16283" y="35044"/>
                </a:lnTo>
                <a:lnTo>
                  <a:pt x="16254" y="34815"/>
                </a:lnTo>
                <a:lnTo>
                  <a:pt x="17260" y="31918"/>
                </a:lnTo>
                <a:lnTo>
                  <a:pt x="17651" y="30933"/>
                </a:lnTo>
                <a:lnTo>
                  <a:pt x="17536" y="29994"/>
                </a:lnTo>
                <a:lnTo>
                  <a:pt x="17421" y="29249"/>
                </a:lnTo>
                <a:lnTo>
                  <a:pt x="17260" y="28619"/>
                </a:lnTo>
                <a:lnTo>
                  <a:pt x="17694" y="26466"/>
                </a:lnTo>
                <a:lnTo>
                  <a:pt x="23045" y="19652"/>
                </a:lnTo>
                <a:lnTo>
                  <a:pt x="23827" y="18324"/>
                </a:lnTo>
                <a:lnTo>
                  <a:pt x="26851" y="13662"/>
                </a:lnTo>
                <a:lnTo>
                  <a:pt x="28231" y="11784"/>
                </a:lnTo>
                <a:lnTo>
                  <a:pt x="28864" y="10960"/>
                </a:lnTo>
                <a:lnTo>
                  <a:pt x="29437" y="10765"/>
                </a:lnTo>
                <a:lnTo>
                  <a:pt x="30635" y="10227"/>
                </a:lnTo>
                <a:lnTo>
                  <a:pt x="31382" y="9757"/>
                </a:lnTo>
                <a:lnTo>
                  <a:pt x="31693" y="9517"/>
                </a:lnTo>
                <a:lnTo>
                  <a:pt x="32279" y="9013"/>
                </a:lnTo>
                <a:lnTo>
                  <a:pt x="32485" y="8772"/>
                </a:lnTo>
                <a:lnTo>
                  <a:pt x="19273" y="8772"/>
                </a:lnTo>
                <a:lnTo>
                  <a:pt x="18364" y="8738"/>
                </a:lnTo>
                <a:lnTo>
                  <a:pt x="17375" y="8658"/>
                </a:lnTo>
                <a:lnTo>
                  <a:pt x="16398" y="8543"/>
                </a:lnTo>
                <a:lnTo>
                  <a:pt x="16157" y="8497"/>
                </a:lnTo>
                <a:lnTo>
                  <a:pt x="15927" y="8463"/>
                </a:lnTo>
                <a:lnTo>
                  <a:pt x="15570" y="8417"/>
                </a:lnTo>
                <a:lnTo>
                  <a:pt x="15375" y="8383"/>
                </a:lnTo>
                <a:lnTo>
                  <a:pt x="15179" y="8337"/>
                </a:lnTo>
                <a:lnTo>
                  <a:pt x="15018" y="8303"/>
                </a:lnTo>
                <a:lnTo>
                  <a:pt x="14708" y="8222"/>
                </a:lnTo>
                <a:lnTo>
                  <a:pt x="14547" y="8222"/>
                </a:lnTo>
                <a:lnTo>
                  <a:pt x="14317" y="8188"/>
                </a:lnTo>
                <a:lnTo>
                  <a:pt x="14075" y="8108"/>
                </a:lnTo>
                <a:lnTo>
                  <a:pt x="13730" y="8028"/>
                </a:lnTo>
                <a:lnTo>
                  <a:pt x="13489" y="7993"/>
                </a:lnTo>
                <a:lnTo>
                  <a:pt x="13247" y="7913"/>
                </a:lnTo>
                <a:lnTo>
                  <a:pt x="12741" y="7799"/>
                </a:lnTo>
                <a:lnTo>
                  <a:pt x="12511" y="7719"/>
                </a:lnTo>
                <a:lnTo>
                  <a:pt x="10694" y="7169"/>
                </a:lnTo>
                <a:lnTo>
                  <a:pt x="10545" y="7089"/>
                </a:lnTo>
                <a:lnTo>
                  <a:pt x="10384" y="7054"/>
                </a:lnTo>
                <a:lnTo>
                  <a:pt x="10188" y="7008"/>
                </a:lnTo>
                <a:lnTo>
                  <a:pt x="9671" y="6779"/>
                </a:lnTo>
                <a:lnTo>
                  <a:pt x="8969" y="6505"/>
                </a:lnTo>
                <a:lnTo>
                  <a:pt x="8808" y="6424"/>
                </a:lnTo>
                <a:lnTo>
                  <a:pt x="8107" y="6150"/>
                </a:lnTo>
                <a:lnTo>
                  <a:pt x="7511" y="5840"/>
                </a:lnTo>
                <a:lnTo>
                  <a:pt x="6531" y="5371"/>
                </a:lnTo>
                <a:lnTo>
                  <a:pt x="5206" y="4626"/>
                </a:lnTo>
                <a:lnTo>
                  <a:pt x="2828" y="3092"/>
                </a:lnTo>
                <a:close/>
              </a:path>
              <a:path w="33654" h="38100">
                <a:moveTo>
                  <a:pt x="30474" y="45"/>
                </a:moveTo>
                <a:lnTo>
                  <a:pt x="30340" y="45"/>
                </a:lnTo>
                <a:lnTo>
                  <a:pt x="27564" y="1328"/>
                </a:lnTo>
                <a:lnTo>
                  <a:pt x="27760" y="2279"/>
                </a:lnTo>
                <a:lnTo>
                  <a:pt x="28197" y="2668"/>
                </a:lnTo>
                <a:lnTo>
                  <a:pt x="28622" y="3092"/>
                </a:lnTo>
                <a:lnTo>
                  <a:pt x="29450" y="4111"/>
                </a:lnTo>
                <a:lnTo>
                  <a:pt x="29794" y="4695"/>
                </a:lnTo>
                <a:lnTo>
                  <a:pt x="30002" y="5130"/>
                </a:lnTo>
                <a:lnTo>
                  <a:pt x="30083" y="6035"/>
                </a:lnTo>
                <a:lnTo>
                  <a:pt x="29962" y="6264"/>
                </a:lnTo>
                <a:lnTo>
                  <a:pt x="26932" y="7867"/>
                </a:lnTo>
                <a:lnTo>
                  <a:pt x="25678" y="8188"/>
                </a:lnTo>
                <a:lnTo>
                  <a:pt x="24149" y="8497"/>
                </a:lnTo>
                <a:lnTo>
                  <a:pt x="22412" y="8692"/>
                </a:lnTo>
                <a:lnTo>
                  <a:pt x="20963" y="8772"/>
                </a:lnTo>
                <a:lnTo>
                  <a:pt x="32485" y="8772"/>
                </a:lnTo>
                <a:lnTo>
                  <a:pt x="32800" y="8383"/>
                </a:lnTo>
                <a:lnTo>
                  <a:pt x="33303" y="7524"/>
                </a:lnTo>
                <a:lnTo>
                  <a:pt x="33426" y="7169"/>
                </a:lnTo>
                <a:lnTo>
                  <a:pt x="33551" y="6653"/>
                </a:lnTo>
                <a:lnTo>
                  <a:pt x="33445" y="4111"/>
                </a:lnTo>
                <a:lnTo>
                  <a:pt x="30508" y="114"/>
                </a:lnTo>
                <a:close/>
              </a:path>
              <a:path w="33654" h="38100">
                <a:moveTo>
                  <a:pt x="30439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51931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58544" y="154939"/>
                </a:moveTo>
                <a:lnTo>
                  <a:pt x="58303" y="157479"/>
                </a:lnTo>
                <a:lnTo>
                  <a:pt x="58222" y="158749"/>
                </a:lnTo>
                <a:lnTo>
                  <a:pt x="58659" y="158749"/>
                </a:lnTo>
                <a:lnTo>
                  <a:pt x="58544" y="154939"/>
                </a:lnTo>
                <a:close/>
              </a:path>
              <a:path w="61595" h="158750">
                <a:moveTo>
                  <a:pt x="58425" y="154827"/>
                </a:moveTo>
                <a:close/>
              </a:path>
              <a:path w="61595" h="158750">
                <a:moveTo>
                  <a:pt x="58889" y="152399"/>
                </a:moveTo>
                <a:lnTo>
                  <a:pt x="58579" y="152399"/>
                </a:lnTo>
                <a:lnTo>
                  <a:pt x="58464" y="154939"/>
                </a:lnTo>
                <a:lnTo>
                  <a:pt x="58613" y="154939"/>
                </a:lnTo>
                <a:lnTo>
                  <a:pt x="58889" y="152399"/>
                </a:lnTo>
                <a:close/>
              </a:path>
              <a:path w="61595" h="158750">
                <a:moveTo>
                  <a:pt x="54209" y="97790"/>
                </a:moveTo>
                <a:lnTo>
                  <a:pt x="26771" y="97789"/>
                </a:lnTo>
                <a:lnTo>
                  <a:pt x="27288" y="99059"/>
                </a:lnTo>
                <a:lnTo>
                  <a:pt x="27714" y="99059"/>
                </a:lnTo>
                <a:lnTo>
                  <a:pt x="28070" y="100329"/>
                </a:lnTo>
                <a:lnTo>
                  <a:pt x="28346" y="100329"/>
                </a:lnTo>
                <a:lnTo>
                  <a:pt x="28737" y="102869"/>
                </a:lnTo>
                <a:lnTo>
                  <a:pt x="28898" y="104139"/>
                </a:lnTo>
                <a:lnTo>
                  <a:pt x="28898" y="106679"/>
                </a:lnTo>
                <a:lnTo>
                  <a:pt x="28461" y="110489"/>
                </a:lnTo>
                <a:lnTo>
                  <a:pt x="27955" y="113029"/>
                </a:lnTo>
                <a:lnTo>
                  <a:pt x="27794" y="114299"/>
                </a:lnTo>
                <a:lnTo>
                  <a:pt x="33107" y="114299"/>
                </a:lnTo>
                <a:lnTo>
                  <a:pt x="33417" y="115569"/>
                </a:lnTo>
                <a:lnTo>
                  <a:pt x="34441" y="115569"/>
                </a:lnTo>
                <a:lnTo>
                  <a:pt x="34751" y="116839"/>
                </a:lnTo>
                <a:lnTo>
                  <a:pt x="34993" y="116839"/>
                </a:lnTo>
                <a:lnTo>
                  <a:pt x="35027" y="118109"/>
                </a:lnTo>
                <a:lnTo>
                  <a:pt x="35142" y="119379"/>
                </a:lnTo>
                <a:lnTo>
                  <a:pt x="34751" y="121919"/>
                </a:lnTo>
                <a:lnTo>
                  <a:pt x="37626" y="124459"/>
                </a:lnTo>
                <a:lnTo>
                  <a:pt x="50989" y="140969"/>
                </a:lnTo>
                <a:lnTo>
                  <a:pt x="51702" y="140969"/>
                </a:lnTo>
                <a:lnTo>
                  <a:pt x="53036" y="143509"/>
                </a:lnTo>
                <a:lnTo>
                  <a:pt x="54209" y="146049"/>
                </a:lnTo>
                <a:lnTo>
                  <a:pt x="56141" y="149859"/>
                </a:lnTo>
                <a:lnTo>
                  <a:pt x="57521" y="152399"/>
                </a:lnTo>
                <a:lnTo>
                  <a:pt x="58027" y="153669"/>
                </a:lnTo>
                <a:lnTo>
                  <a:pt x="58425" y="154827"/>
                </a:lnTo>
                <a:lnTo>
                  <a:pt x="58464" y="153669"/>
                </a:lnTo>
                <a:lnTo>
                  <a:pt x="58579" y="152399"/>
                </a:lnTo>
                <a:lnTo>
                  <a:pt x="58889" y="152399"/>
                </a:lnTo>
                <a:lnTo>
                  <a:pt x="59085" y="151129"/>
                </a:lnTo>
                <a:lnTo>
                  <a:pt x="59556" y="149859"/>
                </a:lnTo>
                <a:lnTo>
                  <a:pt x="59993" y="148589"/>
                </a:lnTo>
                <a:lnTo>
                  <a:pt x="60465" y="148589"/>
                </a:lnTo>
                <a:lnTo>
                  <a:pt x="61408" y="147319"/>
                </a:lnTo>
                <a:lnTo>
                  <a:pt x="61508" y="143509"/>
                </a:lnTo>
                <a:lnTo>
                  <a:pt x="61413" y="127000"/>
                </a:lnTo>
                <a:lnTo>
                  <a:pt x="60384" y="114300"/>
                </a:lnTo>
                <a:lnTo>
                  <a:pt x="60074" y="111760"/>
                </a:lnTo>
                <a:lnTo>
                  <a:pt x="59717" y="109220"/>
                </a:lnTo>
                <a:lnTo>
                  <a:pt x="57866" y="105410"/>
                </a:lnTo>
                <a:lnTo>
                  <a:pt x="56302" y="101600"/>
                </a:lnTo>
                <a:lnTo>
                  <a:pt x="54209" y="97790"/>
                </a:lnTo>
                <a:close/>
              </a:path>
              <a:path w="61595" h="158750">
                <a:moveTo>
                  <a:pt x="49494" y="90170"/>
                </a:moveTo>
                <a:lnTo>
                  <a:pt x="14156" y="90169"/>
                </a:lnTo>
                <a:lnTo>
                  <a:pt x="15179" y="91439"/>
                </a:lnTo>
                <a:lnTo>
                  <a:pt x="15685" y="92709"/>
                </a:lnTo>
                <a:lnTo>
                  <a:pt x="16122" y="92709"/>
                </a:lnTo>
                <a:lnTo>
                  <a:pt x="16467" y="93979"/>
                </a:lnTo>
                <a:lnTo>
                  <a:pt x="16823" y="93979"/>
                </a:lnTo>
                <a:lnTo>
                  <a:pt x="17295" y="95249"/>
                </a:lnTo>
                <a:lnTo>
                  <a:pt x="17490" y="96519"/>
                </a:lnTo>
                <a:lnTo>
                  <a:pt x="17812" y="97789"/>
                </a:lnTo>
                <a:lnTo>
                  <a:pt x="17927" y="100329"/>
                </a:lnTo>
                <a:lnTo>
                  <a:pt x="19342" y="99059"/>
                </a:lnTo>
                <a:lnTo>
                  <a:pt x="20676" y="97789"/>
                </a:lnTo>
                <a:lnTo>
                  <a:pt x="54209" y="97790"/>
                </a:lnTo>
                <a:lnTo>
                  <a:pt x="53036" y="96520"/>
                </a:lnTo>
                <a:lnTo>
                  <a:pt x="51702" y="93980"/>
                </a:lnTo>
                <a:lnTo>
                  <a:pt x="50287" y="91440"/>
                </a:lnTo>
                <a:lnTo>
                  <a:pt x="49494" y="90170"/>
                </a:lnTo>
                <a:close/>
              </a:path>
              <a:path w="61595" h="158750">
                <a:moveTo>
                  <a:pt x="5979" y="91439"/>
                </a:moveTo>
                <a:lnTo>
                  <a:pt x="4484" y="91439"/>
                </a:lnTo>
                <a:lnTo>
                  <a:pt x="4956" y="92709"/>
                </a:lnTo>
                <a:lnTo>
                  <a:pt x="5427" y="92709"/>
                </a:lnTo>
                <a:lnTo>
                  <a:pt x="5979" y="91439"/>
                </a:lnTo>
                <a:close/>
              </a:path>
              <a:path w="61595" h="158750">
                <a:moveTo>
                  <a:pt x="7509" y="90169"/>
                </a:moveTo>
                <a:lnTo>
                  <a:pt x="3415" y="90169"/>
                </a:lnTo>
                <a:lnTo>
                  <a:pt x="4162" y="91439"/>
                </a:lnTo>
                <a:lnTo>
                  <a:pt x="6876" y="91439"/>
                </a:lnTo>
                <a:lnTo>
                  <a:pt x="7509" y="90169"/>
                </a:lnTo>
                <a:close/>
              </a:path>
              <a:path w="61595" h="158750">
                <a:moveTo>
                  <a:pt x="13558" y="12699"/>
                </a:moveTo>
                <a:lnTo>
                  <a:pt x="12661" y="13969"/>
                </a:lnTo>
                <a:lnTo>
                  <a:pt x="11085" y="16509"/>
                </a:lnTo>
                <a:lnTo>
                  <a:pt x="9786" y="19049"/>
                </a:lnTo>
                <a:lnTo>
                  <a:pt x="8337" y="21589"/>
                </a:lnTo>
                <a:lnTo>
                  <a:pt x="7198" y="21589"/>
                </a:lnTo>
                <a:lnTo>
                  <a:pt x="6876" y="22859"/>
                </a:lnTo>
                <a:lnTo>
                  <a:pt x="6014" y="22859"/>
                </a:lnTo>
                <a:lnTo>
                  <a:pt x="2196" y="31749"/>
                </a:lnTo>
                <a:lnTo>
                  <a:pt x="1920" y="31749"/>
                </a:lnTo>
                <a:lnTo>
                  <a:pt x="1690" y="33019"/>
                </a:lnTo>
                <a:lnTo>
                  <a:pt x="1529" y="34289"/>
                </a:lnTo>
                <a:lnTo>
                  <a:pt x="1414" y="35559"/>
                </a:lnTo>
                <a:lnTo>
                  <a:pt x="1379" y="41909"/>
                </a:lnTo>
                <a:lnTo>
                  <a:pt x="1575" y="43179"/>
                </a:lnTo>
                <a:lnTo>
                  <a:pt x="2115" y="45719"/>
                </a:lnTo>
                <a:lnTo>
                  <a:pt x="2598" y="46989"/>
                </a:lnTo>
                <a:lnTo>
                  <a:pt x="2828" y="48259"/>
                </a:lnTo>
                <a:lnTo>
                  <a:pt x="0" y="73659"/>
                </a:lnTo>
                <a:lnTo>
                  <a:pt x="195" y="77469"/>
                </a:lnTo>
                <a:lnTo>
                  <a:pt x="666" y="82549"/>
                </a:lnTo>
                <a:lnTo>
                  <a:pt x="977" y="83819"/>
                </a:lnTo>
                <a:lnTo>
                  <a:pt x="1172" y="85089"/>
                </a:lnTo>
                <a:lnTo>
                  <a:pt x="1724" y="86359"/>
                </a:lnTo>
                <a:lnTo>
                  <a:pt x="2161" y="87629"/>
                </a:lnTo>
                <a:lnTo>
                  <a:pt x="2989" y="90169"/>
                </a:lnTo>
                <a:lnTo>
                  <a:pt x="9429" y="90169"/>
                </a:lnTo>
                <a:lnTo>
                  <a:pt x="10418" y="88899"/>
                </a:lnTo>
                <a:lnTo>
                  <a:pt x="47924" y="88899"/>
                </a:lnTo>
                <a:lnTo>
                  <a:pt x="47102" y="87629"/>
                </a:lnTo>
                <a:lnTo>
                  <a:pt x="46194" y="86359"/>
                </a:lnTo>
                <a:lnTo>
                  <a:pt x="45331" y="85089"/>
                </a:lnTo>
                <a:lnTo>
                  <a:pt x="44388" y="85089"/>
                </a:lnTo>
                <a:lnTo>
                  <a:pt x="43365" y="83819"/>
                </a:lnTo>
                <a:lnTo>
                  <a:pt x="43054" y="83819"/>
                </a:lnTo>
                <a:lnTo>
                  <a:pt x="41433" y="82549"/>
                </a:lnTo>
                <a:lnTo>
                  <a:pt x="40214" y="81279"/>
                </a:lnTo>
                <a:lnTo>
                  <a:pt x="38765" y="80009"/>
                </a:lnTo>
                <a:lnTo>
                  <a:pt x="36281" y="77469"/>
                </a:lnTo>
                <a:lnTo>
                  <a:pt x="34556" y="76199"/>
                </a:lnTo>
                <a:lnTo>
                  <a:pt x="31957" y="72389"/>
                </a:lnTo>
                <a:lnTo>
                  <a:pt x="30313" y="71119"/>
                </a:lnTo>
                <a:lnTo>
                  <a:pt x="25356" y="58419"/>
                </a:lnTo>
                <a:lnTo>
                  <a:pt x="25391" y="54609"/>
                </a:lnTo>
                <a:lnTo>
                  <a:pt x="25598" y="53339"/>
                </a:lnTo>
                <a:lnTo>
                  <a:pt x="25713" y="52069"/>
                </a:lnTo>
                <a:lnTo>
                  <a:pt x="25552" y="48259"/>
                </a:lnTo>
                <a:lnTo>
                  <a:pt x="25356" y="46989"/>
                </a:lnTo>
                <a:lnTo>
                  <a:pt x="25000" y="45719"/>
                </a:lnTo>
                <a:lnTo>
                  <a:pt x="24528" y="43179"/>
                </a:lnTo>
                <a:lnTo>
                  <a:pt x="19227" y="30479"/>
                </a:lnTo>
                <a:lnTo>
                  <a:pt x="18008" y="26669"/>
                </a:lnTo>
                <a:lnTo>
                  <a:pt x="17490" y="24129"/>
                </a:lnTo>
                <a:lnTo>
                  <a:pt x="17019" y="22859"/>
                </a:lnTo>
                <a:lnTo>
                  <a:pt x="16628" y="20319"/>
                </a:lnTo>
                <a:lnTo>
                  <a:pt x="16157" y="16509"/>
                </a:lnTo>
                <a:lnTo>
                  <a:pt x="16157" y="15239"/>
                </a:lnTo>
                <a:lnTo>
                  <a:pt x="13443" y="15239"/>
                </a:lnTo>
                <a:lnTo>
                  <a:pt x="13558" y="12699"/>
                </a:lnTo>
                <a:close/>
              </a:path>
              <a:path w="61595" h="158750">
                <a:moveTo>
                  <a:pt x="47924" y="88899"/>
                </a:moveTo>
                <a:lnTo>
                  <a:pt x="10418" y="88899"/>
                </a:lnTo>
                <a:lnTo>
                  <a:pt x="11085" y="90169"/>
                </a:lnTo>
                <a:lnTo>
                  <a:pt x="48747" y="90170"/>
                </a:lnTo>
                <a:lnTo>
                  <a:pt x="47924" y="88899"/>
                </a:lnTo>
                <a:close/>
              </a:path>
              <a:path w="61595" h="158750">
                <a:moveTo>
                  <a:pt x="25391" y="54609"/>
                </a:moveTo>
                <a:lnTo>
                  <a:pt x="25241" y="55879"/>
                </a:lnTo>
                <a:lnTo>
                  <a:pt x="25391" y="54609"/>
                </a:lnTo>
                <a:close/>
              </a:path>
              <a:path w="61595" h="158750">
                <a:moveTo>
                  <a:pt x="17065" y="8889"/>
                </a:moveTo>
                <a:lnTo>
                  <a:pt x="13443" y="15239"/>
                </a:lnTo>
                <a:lnTo>
                  <a:pt x="16157" y="15239"/>
                </a:lnTo>
                <a:lnTo>
                  <a:pt x="16219" y="13715"/>
                </a:lnTo>
                <a:lnTo>
                  <a:pt x="16467" y="11429"/>
                </a:lnTo>
                <a:lnTo>
                  <a:pt x="16743" y="10159"/>
                </a:lnTo>
                <a:lnTo>
                  <a:pt x="17065" y="8889"/>
                </a:lnTo>
                <a:close/>
              </a:path>
              <a:path w="61595" h="158750">
                <a:moveTo>
                  <a:pt x="20952" y="3809"/>
                </a:moveTo>
                <a:lnTo>
                  <a:pt x="16743" y="3809"/>
                </a:lnTo>
                <a:lnTo>
                  <a:pt x="15800" y="5079"/>
                </a:lnTo>
                <a:lnTo>
                  <a:pt x="15570" y="6349"/>
                </a:lnTo>
                <a:lnTo>
                  <a:pt x="15294" y="6349"/>
                </a:lnTo>
                <a:lnTo>
                  <a:pt x="14857" y="7619"/>
                </a:lnTo>
                <a:lnTo>
                  <a:pt x="14466" y="8889"/>
                </a:lnTo>
                <a:lnTo>
                  <a:pt x="17456" y="8889"/>
                </a:lnTo>
                <a:lnTo>
                  <a:pt x="17962" y="7619"/>
                </a:lnTo>
                <a:lnTo>
                  <a:pt x="18560" y="6349"/>
                </a:lnTo>
                <a:lnTo>
                  <a:pt x="19227" y="5079"/>
                </a:lnTo>
                <a:lnTo>
                  <a:pt x="20043" y="5079"/>
                </a:lnTo>
                <a:lnTo>
                  <a:pt x="20952" y="3809"/>
                </a:lnTo>
                <a:close/>
              </a:path>
              <a:path w="61595" h="158750">
                <a:moveTo>
                  <a:pt x="22010" y="0"/>
                </a:moveTo>
                <a:lnTo>
                  <a:pt x="21780" y="0"/>
                </a:lnTo>
                <a:lnTo>
                  <a:pt x="20641" y="1269"/>
                </a:lnTo>
                <a:lnTo>
                  <a:pt x="19146" y="2539"/>
                </a:lnTo>
                <a:lnTo>
                  <a:pt x="17847" y="2539"/>
                </a:lnTo>
                <a:lnTo>
                  <a:pt x="17456" y="3809"/>
                </a:lnTo>
                <a:lnTo>
                  <a:pt x="21975" y="3809"/>
                </a:lnTo>
                <a:lnTo>
                  <a:pt x="23114" y="2540"/>
                </a:lnTo>
                <a:lnTo>
                  <a:pt x="22251" y="1270"/>
                </a:lnTo>
                <a:lnTo>
                  <a:pt x="2201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50827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4" h="147320">
                <a:moveTo>
                  <a:pt x="59205" y="123765"/>
                </a:moveTo>
                <a:lnTo>
                  <a:pt x="50839" y="123765"/>
                </a:lnTo>
                <a:lnTo>
                  <a:pt x="49770" y="124744"/>
                </a:lnTo>
                <a:lnTo>
                  <a:pt x="46861" y="127210"/>
                </a:lnTo>
                <a:lnTo>
                  <a:pt x="35901" y="135354"/>
                </a:lnTo>
                <a:lnTo>
                  <a:pt x="36649" y="135550"/>
                </a:lnTo>
                <a:lnTo>
                  <a:pt x="39558" y="138878"/>
                </a:lnTo>
                <a:lnTo>
                  <a:pt x="39673" y="139465"/>
                </a:lnTo>
                <a:lnTo>
                  <a:pt x="39788" y="139896"/>
                </a:lnTo>
                <a:lnTo>
                  <a:pt x="39869" y="140327"/>
                </a:lnTo>
                <a:lnTo>
                  <a:pt x="39949" y="141932"/>
                </a:lnTo>
                <a:lnTo>
                  <a:pt x="39788" y="142950"/>
                </a:lnTo>
                <a:lnTo>
                  <a:pt x="37465" y="146748"/>
                </a:lnTo>
                <a:lnTo>
                  <a:pt x="39156" y="146670"/>
                </a:lnTo>
                <a:lnTo>
                  <a:pt x="42192" y="146591"/>
                </a:lnTo>
                <a:lnTo>
                  <a:pt x="48440" y="146591"/>
                </a:lnTo>
                <a:lnTo>
                  <a:pt x="50172" y="143381"/>
                </a:lnTo>
                <a:lnTo>
                  <a:pt x="58383" y="125997"/>
                </a:lnTo>
                <a:lnTo>
                  <a:pt x="59205" y="123765"/>
                </a:lnTo>
                <a:close/>
              </a:path>
              <a:path w="64134" h="147320">
                <a:moveTo>
                  <a:pt x="48440" y="146591"/>
                </a:moveTo>
                <a:lnTo>
                  <a:pt x="43606" y="146591"/>
                </a:lnTo>
                <a:lnTo>
                  <a:pt x="44894" y="146630"/>
                </a:lnTo>
                <a:lnTo>
                  <a:pt x="46159" y="146630"/>
                </a:lnTo>
                <a:lnTo>
                  <a:pt x="47298" y="146709"/>
                </a:lnTo>
                <a:lnTo>
                  <a:pt x="48356" y="146748"/>
                </a:lnTo>
                <a:lnTo>
                  <a:pt x="48440" y="146591"/>
                </a:lnTo>
                <a:close/>
              </a:path>
              <a:path w="64134" h="147320">
                <a:moveTo>
                  <a:pt x="2483" y="23809"/>
                </a:moveTo>
                <a:lnTo>
                  <a:pt x="2518" y="24004"/>
                </a:lnTo>
                <a:lnTo>
                  <a:pt x="2679" y="24588"/>
                </a:lnTo>
                <a:lnTo>
                  <a:pt x="2978" y="26191"/>
                </a:lnTo>
                <a:lnTo>
                  <a:pt x="3414" y="28860"/>
                </a:lnTo>
                <a:lnTo>
                  <a:pt x="3622" y="30543"/>
                </a:lnTo>
                <a:lnTo>
                  <a:pt x="3852" y="32845"/>
                </a:lnTo>
                <a:lnTo>
                  <a:pt x="4074" y="36487"/>
                </a:lnTo>
                <a:lnTo>
                  <a:pt x="4015" y="44642"/>
                </a:lnTo>
                <a:lnTo>
                  <a:pt x="793" y="64214"/>
                </a:lnTo>
                <a:lnTo>
                  <a:pt x="436" y="64878"/>
                </a:lnTo>
                <a:lnTo>
                  <a:pt x="241" y="65382"/>
                </a:lnTo>
                <a:lnTo>
                  <a:pt x="80" y="66058"/>
                </a:lnTo>
                <a:lnTo>
                  <a:pt x="0" y="68280"/>
                </a:lnTo>
                <a:lnTo>
                  <a:pt x="160" y="69425"/>
                </a:lnTo>
                <a:lnTo>
                  <a:pt x="6060" y="81324"/>
                </a:lnTo>
                <a:lnTo>
                  <a:pt x="7348" y="82653"/>
                </a:lnTo>
                <a:lnTo>
                  <a:pt x="25552" y="104619"/>
                </a:lnTo>
                <a:lnTo>
                  <a:pt x="26265" y="105168"/>
                </a:lnTo>
                <a:lnTo>
                  <a:pt x="35625" y="126819"/>
                </a:lnTo>
                <a:lnTo>
                  <a:pt x="35330" y="128659"/>
                </a:lnTo>
                <a:lnTo>
                  <a:pt x="35073" y="129952"/>
                </a:lnTo>
                <a:lnTo>
                  <a:pt x="34602" y="131595"/>
                </a:lnTo>
                <a:lnTo>
                  <a:pt x="33969" y="133240"/>
                </a:lnTo>
                <a:lnTo>
                  <a:pt x="33257" y="134963"/>
                </a:lnTo>
                <a:lnTo>
                  <a:pt x="34682" y="135119"/>
                </a:lnTo>
                <a:lnTo>
                  <a:pt x="50839" y="123765"/>
                </a:lnTo>
                <a:lnTo>
                  <a:pt x="59205" y="123765"/>
                </a:lnTo>
                <a:lnTo>
                  <a:pt x="59522" y="122904"/>
                </a:lnTo>
                <a:lnTo>
                  <a:pt x="60108" y="121063"/>
                </a:lnTo>
                <a:lnTo>
                  <a:pt x="60496" y="119771"/>
                </a:lnTo>
                <a:lnTo>
                  <a:pt x="60706" y="119145"/>
                </a:lnTo>
                <a:lnTo>
                  <a:pt x="61204" y="117266"/>
                </a:lnTo>
                <a:lnTo>
                  <a:pt x="61925" y="114054"/>
                </a:lnTo>
                <a:lnTo>
                  <a:pt x="62327" y="112880"/>
                </a:lnTo>
                <a:lnTo>
                  <a:pt x="63930" y="104619"/>
                </a:lnTo>
                <a:lnTo>
                  <a:pt x="63832" y="97060"/>
                </a:lnTo>
                <a:lnTo>
                  <a:pt x="62397" y="89112"/>
                </a:lnTo>
                <a:lnTo>
                  <a:pt x="62155" y="87818"/>
                </a:lnTo>
                <a:lnTo>
                  <a:pt x="34682" y="58373"/>
                </a:lnTo>
                <a:lnTo>
                  <a:pt x="32866" y="57365"/>
                </a:lnTo>
                <a:lnTo>
                  <a:pt x="31141" y="56220"/>
                </a:lnTo>
                <a:lnTo>
                  <a:pt x="7152" y="25218"/>
                </a:lnTo>
                <a:lnTo>
                  <a:pt x="3219" y="25218"/>
                </a:lnTo>
                <a:lnTo>
                  <a:pt x="3024" y="24863"/>
                </a:lnTo>
                <a:lnTo>
                  <a:pt x="2874" y="24508"/>
                </a:lnTo>
                <a:lnTo>
                  <a:pt x="2483" y="23809"/>
                </a:lnTo>
                <a:close/>
              </a:path>
              <a:path w="64134" h="147320">
                <a:moveTo>
                  <a:pt x="62373" y="88987"/>
                </a:moveTo>
                <a:close/>
              </a:path>
              <a:path w="64134" h="147320">
                <a:moveTo>
                  <a:pt x="62339" y="88803"/>
                </a:moveTo>
                <a:lnTo>
                  <a:pt x="62373" y="88987"/>
                </a:lnTo>
                <a:lnTo>
                  <a:pt x="62339" y="88803"/>
                </a:lnTo>
                <a:close/>
              </a:path>
              <a:path w="64134" h="147320">
                <a:moveTo>
                  <a:pt x="5738" y="0"/>
                </a:moveTo>
                <a:lnTo>
                  <a:pt x="1057" y="19812"/>
                </a:lnTo>
                <a:lnTo>
                  <a:pt x="1333" y="20752"/>
                </a:lnTo>
                <a:lnTo>
                  <a:pt x="3219" y="25218"/>
                </a:lnTo>
                <a:lnTo>
                  <a:pt x="7152" y="25218"/>
                </a:lnTo>
                <a:lnTo>
                  <a:pt x="6470" y="23809"/>
                </a:lnTo>
                <a:lnTo>
                  <a:pt x="4632" y="19503"/>
                </a:lnTo>
                <a:lnTo>
                  <a:pt x="8302" y="2393"/>
                </a:lnTo>
                <a:lnTo>
                  <a:pt x="5738" y="0"/>
                </a:lnTo>
                <a:close/>
              </a:path>
              <a:path w="64134" h="147320">
                <a:moveTo>
                  <a:pt x="4565" y="19317"/>
                </a:moveTo>
                <a:lnTo>
                  <a:pt x="4565" y="19503"/>
                </a:lnTo>
                <a:lnTo>
                  <a:pt x="4565" y="19317"/>
                </a:lnTo>
                <a:close/>
              </a:path>
              <a:path w="64134" h="147320">
                <a:moveTo>
                  <a:pt x="4565" y="19068"/>
                </a:moveTo>
                <a:lnTo>
                  <a:pt x="4565" y="19317"/>
                </a:lnTo>
                <a:lnTo>
                  <a:pt x="4565" y="1906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5367" y="260284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09" h="59054">
                <a:moveTo>
                  <a:pt x="52390" y="53048"/>
                </a:moveTo>
                <a:lnTo>
                  <a:pt x="14777" y="53048"/>
                </a:lnTo>
                <a:lnTo>
                  <a:pt x="15524" y="53128"/>
                </a:lnTo>
                <a:lnTo>
                  <a:pt x="16973" y="53368"/>
                </a:lnTo>
                <a:lnTo>
                  <a:pt x="23033" y="56495"/>
                </a:lnTo>
                <a:lnTo>
                  <a:pt x="23861" y="56965"/>
                </a:lnTo>
                <a:lnTo>
                  <a:pt x="30106" y="58843"/>
                </a:lnTo>
                <a:lnTo>
                  <a:pt x="30623" y="58808"/>
                </a:lnTo>
                <a:lnTo>
                  <a:pt x="34280" y="55602"/>
                </a:lnTo>
                <a:lnTo>
                  <a:pt x="50825" y="55602"/>
                </a:lnTo>
                <a:lnTo>
                  <a:pt x="51338" y="54937"/>
                </a:lnTo>
                <a:lnTo>
                  <a:pt x="51736" y="54342"/>
                </a:lnTo>
                <a:lnTo>
                  <a:pt x="52242" y="53403"/>
                </a:lnTo>
                <a:lnTo>
                  <a:pt x="52390" y="53048"/>
                </a:lnTo>
                <a:close/>
              </a:path>
              <a:path w="67309" h="59054">
                <a:moveTo>
                  <a:pt x="50825" y="55602"/>
                </a:moveTo>
                <a:lnTo>
                  <a:pt x="34280" y="55602"/>
                </a:lnTo>
                <a:lnTo>
                  <a:pt x="34981" y="55945"/>
                </a:lnTo>
                <a:lnTo>
                  <a:pt x="36867" y="56770"/>
                </a:lnTo>
                <a:lnTo>
                  <a:pt x="44457" y="58304"/>
                </a:lnTo>
                <a:lnTo>
                  <a:pt x="45285" y="58259"/>
                </a:lnTo>
                <a:lnTo>
                  <a:pt x="50825" y="55602"/>
                </a:lnTo>
                <a:close/>
              </a:path>
              <a:path w="67309" h="59054">
                <a:moveTo>
                  <a:pt x="66251" y="41149"/>
                </a:moveTo>
                <a:lnTo>
                  <a:pt x="2748" y="41149"/>
                </a:lnTo>
                <a:lnTo>
                  <a:pt x="2276" y="41458"/>
                </a:lnTo>
                <a:lnTo>
                  <a:pt x="2205" y="42752"/>
                </a:lnTo>
                <a:lnTo>
                  <a:pt x="2107" y="43496"/>
                </a:lnTo>
                <a:lnTo>
                  <a:pt x="1885" y="44630"/>
                </a:lnTo>
                <a:lnTo>
                  <a:pt x="1853" y="47413"/>
                </a:lnTo>
                <a:lnTo>
                  <a:pt x="1949" y="48432"/>
                </a:lnTo>
                <a:lnTo>
                  <a:pt x="4473" y="55796"/>
                </a:lnTo>
                <a:lnTo>
                  <a:pt x="6048" y="54937"/>
                </a:lnTo>
                <a:lnTo>
                  <a:pt x="7819" y="54193"/>
                </a:lnTo>
                <a:lnTo>
                  <a:pt x="13362" y="53048"/>
                </a:lnTo>
                <a:lnTo>
                  <a:pt x="52390" y="53048"/>
                </a:lnTo>
                <a:lnTo>
                  <a:pt x="52679" y="52349"/>
                </a:lnTo>
                <a:lnTo>
                  <a:pt x="53081" y="50975"/>
                </a:lnTo>
                <a:lnTo>
                  <a:pt x="53346" y="49841"/>
                </a:lnTo>
                <a:lnTo>
                  <a:pt x="54048" y="49727"/>
                </a:lnTo>
                <a:lnTo>
                  <a:pt x="56486" y="49142"/>
                </a:lnTo>
                <a:lnTo>
                  <a:pt x="57118" y="48902"/>
                </a:lnTo>
                <a:lnTo>
                  <a:pt x="57751" y="48707"/>
                </a:lnTo>
                <a:lnTo>
                  <a:pt x="65927" y="41939"/>
                </a:lnTo>
                <a:lnTo>
                  <a:pt x="66251" y="41149"/>
                </a:lnTo>
                <a:close/>
              </a:path>
              <a:path w="67309" h="59054">
                <a:moveTo>
                  <a:pt x="0" y="29249"/>
                </a:moveTo>
                <a:lnTo>
                  <a:pt x="1138" y="33040"/>
                </a:lnTo>
                <a:lnTo>
                  <a:pt x="1792" y="36098"/>
                </a:lnTo>
                <a:lnTo>
                  <a:pt x="2160" y="38766"/>
                </a:lnTo>
                <a:lnTo>
                  <a:pt x="2276" y="41229"/>
                </a:lnTo>
                <a:lnTo>
                  <a:pt x="2748" y="41149"/>
                </a:lnTo>
                <a:lnTo>
                  <a:pt x="66251" y="41149"/>
                </a:lnTo>
                <a:lnTo>
                  <a:pt x="66560" y="40129"/>
                </a:lnTo>
                <a:lnTo>
                  <a:pt x="66689" y="39580"/>
                </a:lnTo>
                <a:lnTo>
                  <a:pt x="5140" y="39580"/>
                </a:lnTo>
                <a:lnTo>
                  <a:pt x="5462" y="39041"/>
                </a:lnTo>
                <a:lnTo>
                  <a:pt x="7733" y="32067"/>
                </a:lnTo>
                <a:lnTo>
                  <a:pt x="6600" y="32067"/>
                </a:lnTo>
                <a:lnTo>
                  <a:pt x="5692" y="31906"/>
                </a:lnTo>
                <a:lnTo>
                  <a:pt x="4599" y="31631"/>
                </a:lnTo>
                <a:lnTo>
                  <a:pt x="3254" y="31128"/>
                </a:lnTo>
                <a:lnTo>
                  <a:pt x="2211" y="30612"/>
                </a:lnTo>
                <a:lnTo>
                  <a:pt x="1724" y="30349"/>
                </a:lnTo>
                <a:lnTo>
                  <a:pt x="0" y="29249"/>
                </a:lnTo>
                <a:close/>
              </a:path>
              <a:path w="67309" h="59054">
                <a:moveTo>
                  <a:pt x="24091" y="13937"/>
                </a:moveTo>
                <a:lnTo>
                  <a:pt x="15754" y="23649"/>
                </a:lnTo>
                <a:lnTo>
                  <a:pt x="15961" y="24863"/>
                </a:lnTo>
                <a:lnTo>
                  <a:pt x="16040" y="27955"/>
                </a:lnTo>
                <a:lnTo>
                  <a:pt x="9314" y="37426"/>
                </a:lnTo>
                <a:lnTo>
                  <a:pt x="8923" y="37552"/>
                </a:lnTo>
                <a:lnTo>
                  <a:pt x="8325" y="37781"/>
                </a:lnTo>
                <a:lnTo>
                  <a:pt x="7543" y="38171"/>
                </a:lnTo>
                <a:lnTo>
                  <a:pt x="6485" y="38766"/>
                </a:lnTo>
                <a:lnTo>
                  <a:pt x="5140" y="39580"/>
                </a:lnTo>
                <a:lnTo>
                  <a:pt x="66689" y="39580"/>
                </a:lnTo>
                <a:lnTo>
                  <a:pt x="66802" y="39041"/>
                </a:lnTo>
                <a:lnTo>
                  <a:pt x="66926" y="37552"/>
                </a:lnTo>
                <a:lnTo>
                  <a:pt x="66845" y="35594"/>
                </a:lnTo>
                <a:lnTo>
                  <a:pt x="66709" y="34529"/>
                </a:lnTo>
                <a:lnTo>
                  <a:pt x="66399" y="33200"/>
                </a:lnTo>
                <a:lnTo>
                  <a:pt x="66062" y="32616"/>
                </a:lnTo>
                <a:lnTo>
                  <a:pt x="52162" y="32616"/>
                </a:lnTo>
                <a:lnTo>
                  <a:pt x="52323" y="32456"/>
                </a:lnTo>
                <a:lnTo>
                  <a:pt x="54128" y="27955"/>
                </a:lnTo>
                <a:lnTo>
                  <a:pt x="54013" y="23924"/>
                </a:lnTo>
                <a:lnTo>
                  <a:pt x="53898" y="23214"/>
                </a:lnTo>
                <a:lnTo>
                  <a:pt x="53737" y="22469"/>
                </a:lnTo>
                <a:lnTo>
                  <a:pt x="53346" y="20946"/>
                </a:lnTo>
                <a:lnTo>
                  <a:pt x="54761" y="19973"/>
                </a:lnTo>
                <a:lnTo>
                  <a:pt x="58654" y="15186"/>
                </a:lnTo>
                <a:lnTo>
                  <a:pt x="28737" y="15186"/>
                </a:lnTo>
                <a:lnTo>
                  <a:pt x="28220" y="14957"/>
                </a:lnTo>
                <a:lnTo>
                  <a:pt x="26966" y="14487"/>
                </a:lnTo>
                <a:lnTo>
                  <a:pt x="26104" y="14246"/>
                </a:lnTo>
                <a:lnTo>
                  <a:pt x="25161" y="14052"/>
                </a:lnTo>
                <a:lnTo>
                  <a:pt x="24091" y="13937"/>
                </a:lnTo>
                <a:close/>
              </a:path>
              <a:path w="67309" h="59054">
                <a:moveTo>
                  <a:pt x="60338" y="29604"/>
                </a:moveTo>
                <a:lnTo>
                  <a:pt x="52162" y="32616"/>
                </a:lnTo>
                <a:lnTo>
                  <a:pt x="66062" y="32616"/>
                </a:lnTo>
                <a:lnTo>
                  <a:pt x="60338" y="29604"/>
                </a:lnTo>
                <a:close/>
              </a:path>
              <a:path w="67309" h="59054">
                <a:moveTo>
                  <a:pt x="7739" y="32032"/>
                </a:moveTo>
                <a:close/>
              </a:path>
              <a:path w="67309" h="59054">
                <a:moveTo>
                  <a:pt x="40294" y="6035"/>
                </a:moveTo>
                <a:lnTo>
                  <a:pt x="28737" y="15186"/>
                </a:lnTo>
                <a:lnTo>
                  <a:pt x="58654" y="15186"/>
                </a:lnTo>
                <a:lnTo>
                  <a:pt x="59963" y="7913"/>
                </a:lnTo>
                <a:lnTo>
                  <a:pt x="44699" y="7913"/>
                </a:lnTo>
                <a:lnTo>
                  <a:pt x="44342" y="7593"/>
                </a:lnTo>
                <a:lnTo>
                  <a:pt x="43319" y="6974"/>
                </a:lnTo>
                <a:lnTo>
                  <a:pt x="42962" y="6814"/>
                </a:lnTo>
                <a:lnTo>
                  <a:pt x="42617" y="6619"/>
                </a:lnTo>
                <a:lnTo>
                  <a:pt x="41743" y="6298"/>
                </a:lnTo>
                <a:lnTo>
                  <a:pt x="41272" y="6184"/>
                </a:lnTo>
                <a:lnTo>
                  <a:pt x="40294" y="6035"/>
                </a:lnTo>
                <a:close/>
              </a:path>
              <a:path w="67309" h="59054">
                <a:moveTo>
                  <a:pt x="55589" y="0"/>
                </a:moveTo>
                <a:lnTo>
                  <a:pt x="44699" y="7913"/>
                </a:lnTo>
                <a:lnTo>
                  <a:pt x="59963" y="7913"/>
                </a:lnTo>
                <a:lnTo>
                  <a:pt x="5558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82945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2518" y="2118"/>
                </a:moveTo>
                <a:lnTo>
                  <a:pt x="2092" y="2118"/>
                </a:lnTo>
                <a:lnTo>
                  <a:pt x="1103" y="2267"/>
                </a:lnTo>
                <a:lnTo>
                  <a:pt x="597" y="2427"/>
                </a:lnTo>
                <a:lnTo>
                  <a:pt x="0" y="2668"/>
                </a:lnTo>
                <a:lnTo>
                  <a:pt x="908" y="3836"/>
                </a:lnTo>
                <a:lnTo>
                  <a:pt x="12074" y="14602"/>
                </a:lnTo>
                <a:lnTo>
                  <a:pt x="12661" y="14292"/>
                </a:lnTo>
                <a:lnTo>
                  <a:pt x="13529" y="14292"/>
                </a:lnTo>
                <a:lnTo>
                  <a:pt x="18721" y="10456"/>
                </a:lnTo>
                <a:lnTo>
                  <a:pt x="18640" y="8383"/>
                </a:lnTo>
                <a:lnTo>
                  <a:pt x="18479" y="7753"/>
                </a:lnTo>
                <a:lnTo>
                  <a:pt x="17893" y="6424"/>
                </a:lnTo>
                <a:lnTo>
                  <a:pt x="17502" y="5680"/>
                </a:lnTo>
                <a:lnTo>
                  <a:pt x="16904" y="4145"/>
                </a:lnTo>
                <a:lnTo>
                  <a:pt x="16559" y="3447"/>
                </a:lnTo>
                <a:lnTo>
                  <a:pt x="16304" y="3012"/>
                </a:lnTo>
                <a:lnTo>
                  <a:pt x="5002" y="3012"/>
                </a:lnTo>
                <a:lnTo>
                  <a:pt x="4645" y="2737"/>
                </a:lnTo>
                <a:lnTo>
                  <a:pt x="3656" y="2313"/>
                </a:lnTo>
                <a:lnTo>
                  <a:pt x="2955" y="2153"/>
                </a:lnTo>
                <a:lnTo>
                  <a:pt x="2518" y="2118"/>
                </a:lnTo>
                <a:close/>
              </a:path>
              <a:path w="19050" h="14604">
                <a:moveTo>
                  <a:pt x="13529" y="14292"/>
                </a:moveTo>
                <a:lnTo>
                  <a:pt x="12707" y="14292"/>
                </a:lnTo>
                <a:lnTo>
                  <a:pt x="12304" y="14487"/>
                </a:lnTo>
                <a:lnTo>
                  <a:pt x="12736" y="14447"/>
                </a:lnTo>
                <a:lnTo>
                  <a:pt x="13529" y="14292"/>
                </a:lnTo>
                <a:close/>
              </a:path>
              <a:path w="19050" h="14604">
                <a:moveTo>
                  <a:pt x="11683" y="0"/>
                </a:moveTo>
                <a:lnTo>
                  <a:pt x="5002" y="3012"/>
                </a:lnTo>
                <a:lnTo>
                  <a:pt x="16304" y="3012"/>
                </a:lnTo>
                <a:lnTo>
                  <a:pt x="116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43709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5" h="187959">
                <a:moveTo>
                  <a:pt x="95585" y="186690"/>
                </a:moveTo>
                <a:lnTo>
                  <a:pt x="86971" y="186690"/>
                </a:lnTo>
                <a:lnTo>
                  <a:pt x="87834" y="187960"/>
                </a:lnTo>
                <a:lnTo>
                  <a:pt x="95067" y="187960"/>
                </a:lnTo>
                <a:lnTo>
                  <a:pt x="95585" y="186690"/>
                </a:lnTo>
                <a:close/>
              </a:path>
              <a:path w="120015" h="187959">
                <a:moveTo>
                  <a:pt x="96804" y="185420"/>
                </a:moveTo>
                <a:lnTo>
                  <a:pt x="85200" y="185420"/>
                </a:lnTo>
                <a:lnTo>
                  <a:pt x="86063" y="186690"/>
                </a:lnTo>
                <a:lnTo>
                  <a:pt x="96447" y="186690"/>
                </a:lnTo>
                <a:lnTo>
                  <a:pt x="96804" y="185420"/>
                </a:lnTo>
                <a:close/>
              </a:path>
              <a:path w="120015" h="187959">
                <a:moveTo>
                  <a:pt x="115238" y="180340"/>
                </a:moveTo>
                <a:lnTo>
                  <a:pt x="80095" y="180340"/>
                </a:lnTo>
                <a:lnTo>
                  <a:pt x="80877" y="181610"/>
                </a:lnTo>
                <a:lnTo>
                  <a:pt x="81705" y="182880"/>
                </a:lnTo>
                <a:lnTo>
                  <a:pt x="82567" y="184150"/>
                </a:lnTo>
                <a:lnTo>
                  <a:pt x="83429" y="184150"/>
                </a:lnTo>
                <a:lnTo>
                  <a:pt x="84292" y="185420"/>
                </a:lnTo>
                <a:lnTo>
                  <a:pt x="97425" y="185420"/>
                </a:lnTo>
                <a:lnTo>
                  <a:pt x="97862" y="184150"/>
                </a:lnTo>
                <a:lnTo>
                  <a:pt x="98218" y="182880"/>
                </a:lnTo>
                <a:lnTo>
                  <a:pt x="112052" y="182880"/>
                </a:lnTo>
                <a:lnTo>
                  <a:pt x="112995" y="181610"/>
                </a:lnTo>
                <a:lnTo>
                  <a:pt x="114571" y="181610"/>
                </a:lnTo>
                <a:lnTo>
                  <a:pt x="115238" y="180340"/>
                </a:lnTo>
                <a:close/>
              </a:path>
              <a:path w="120015" h="187959">
                <a:moveTo>
                  <a:pt x="108556" y="182880"/>
                </a:moveTo>
                <a:lnTo>
                  <a:pt x="98218" y="182880"/>
                </a:lnTo>
                <a:lnTo>
                  <a:pt x="102266" y="184150"/>
                </a:lnTo>
                <a:lnTo>
                  <a:pt x="107176" y="184150"/>
                </a:lnTo>
                <a:lnTo>
                  <a:pt x="108556" y="182880"/>
                </a:lnTo>
                <a:close/>
              </a:path>
              <a:path w="120015" h="187959">
                <a:moveTo>
                  <a:pt x="78197" y="181610"/>
                </a:moveTo>
                <a:lnTo>
                  <a:pt x="72654" y="181610"/>
                </a:lnTo>
                <a:lnTo>
                  <a:pt x="73678" y="182880"/>
                </a:lnTo>
                <a:lnTo>
                  <a:pt x="77024" y="182880"/>
                </a:lnTo>
                <a:lnTo>
                  <a:pt x="78197" y="181610"/>
                </a:lnTo>
                <a:close/>
              </a:path>
              <a:path w="120015" h="187959">
                <a:moveTo>
                  <a:pt x="80095" y="180340"/>
                </a:moveTo>
                <a:lnTo>
                  <a:pt x="70492" y="180340"/>
                </a:lnTo>
                <a:lnTo>
                  <a:pt x="71562" y="181610"/>
                </a:lnTo>
                <a:lnTo>
                  <a:pt x="79773" y="181610"/>
                </a:lnTo>
                <a:lnTo>
                  <a:pt x="80095" y="180340"/>
                </a:lnTo>
                <a:close/>
              </a:path>
              <a:path w="120015" h="187959">
                <a:moveTo>
                  <a:pt x="116342" y="179070"/>
                </a:moveTo>
                <a:lnTo>
                  <a:pt x="69434" y="179070"/>
                </a:lnTo>
                <a:lnTo>
                  <a:pt x="69940" y="180340"/>
                </a:lnTo>
                <a:lnTo>
                  <a:pt x="115824" y="180340"/>
                </a:lnTo>
                <a:lnTo>
                  <a:pt x="116342" y="179070"/>
                </a:lnTo>
                <a:close/>
              </a:path>
              <a:path w="120015" h="187959">
                <a:moveTo>
                  <a:pt x="118308" y="172720"/>
                </a:moveTo>
                <a:lnTo>
                  <a:pt x="67111" y="172720"/>
                </a:lnTo>
                <a:lnTo>
                  <a:pt x="67238" y="173990"/>
                </a:lnTo>
                <a:lnTo>
                  <a:pt x="67387" y="173990"/>
                </a:lnTo>
                <a:lnTo>
                  <a:pt x="67387" y="175260"/>
                </a:lnTo>
                <a:lnTo>
                  <a:pt x="68928" y="179070"/>
                </a:lnTo>
                <a:lnTo>
                  <a:pt x="116767" y="179070"/>
                </a:lnTo>
                <a:lnTo>
                  <a:pt x="117123" y="177800"/>
                </a:lnTo>
                <a:lnTo>
                  <a:pt x="117434" y="177800"/>
                </a:lnTo>
                <a:lnTo>
                  <a:pt x="117675" y="176530"/>
                </a:lnTo>
                <a:lnTo>
                  <a:pt x="117871" y="176530"/>
                </a:lnTo>
                <a:lnTo>
                  <a:pt x="118032" y="175260"/>
                </a:lnTo>
                <a:lnTo>
                  <a:pt x="118308" y="172720"/>
                </a:lnTo>
                <a:close/>
              </a:path>
              <a:path w="120015" h="187959">
                <a:moveTo>
                  <a:pt x="118181" y="171450"/>
                </a:moveTo>
                <a:lnTo>
                  <a:pt x="66560" y="171450"/>
                </a:lnTo>
                <a:lnTo>
                  <a:pt x="66686" y="172720"/>
                </a:lnTo>
                <a:lnTo>
                  <a:pt x="118262" y="172720"/>
                </a:lnTo>
                <a:lnTo>
                  <a:pt x="118181" y="171450"/>
                </a:lnTo>
                <a:close/>
              </a:path>
              <a:path w="120015" h="187959">
                <a:moveTo>
                  <a:pt x="63731" y="170179"/>
                </a:moveTo>
                <a:lnTo>
                  <a:pt x="60430" y="170179"/>
                </a:lnTo>
                <a:lnTo>
                  <a:pt x="60982" y="171449"/>
                </a:lnTo>
                <a:lnTo>
                  <a:pt x="63581" y="171449"/>
                </a:lnTo>
                <a:lnTo>
                  <a:pt x="63731" y="170179"/>
                </a:lnTo>
                <a:close/>
              </a:path>
              <a:path w="120015" h="187959">
                <a:moveTo>
                  <a:pt x="117399" y="168910"/>
                </a:moveTo>
                <a:lnTo>
                  <a:pt x="58544" y="168909"/>
                </a:lnTo>
                <a:lnTo>
                  <a:pt x="59211" y="170179"/>
                </a:lnTo>
                <a:lnTo>
                  <a:pt x="64444" y="170179"/>
                </a:lnTo>
                <a:lnTo>
                  <a:pt x="64754" y="171449"/>
                </a:lnTo>
                <a:lnTo>
                  <a:pt x="117951" y="171450"/>
                </a:lnTo>
                <a:lnTo>
                  <a:pt x="117399" y="168910"/>
                </a:lnTo>
                <a:close/>
              </a:path>
              <a:path w="120015" h="187959">
                <a:moveTo>
                  <a:pt x="55048" y="165099"/>
                </a:moveTo>
                <a:lnTo>
                  <a:pt x="43917" y="165099"/>
                </a:lnTo>
                <a:lnTo>
                  <a:pt x="44860" y="166369"/>
                </a:lnTo>
                <a:lnTo>
                  <a:pt x="47217" y="167639"/>
                </a:lnTo>
                <a:lnTo>
                  <a:pt x="48517" y="168909"/>
                </a:lnTo>
                <a:lnTo>
                  <a:pt x="49621" y="167639"/>
                </a:lnTo>
                <a:lnTo>
                  <a:pt x="50529" y="167639"/>
                </a:lnTo>
                <a:lnTo>
                  <a:pt x="51817" y="166369"/>
                </a:lnTo>
                <a:lnTo>
                  <a:pt x="54577" y="166369"/>
                </a:lnTo>
                <a:lnTo>
                  <a:pt x="55048" y="165099"/>
                </a:lnTo>
                <a:close/>
              </a:path>
              <a:path w="120015" h="187959">
                <a:moveTo>
                  <a:pt x="116296" y="167640"/>
                </a:moveTo>
                <a:lnTo>
                  <a:pt x="57210" y="167639"/>
                </a:lnTo>
                <a:lnTo>
                  <a:pt x="57877" y="168909"/>
                </a:lnTo>
                <a:lnTo>
                  <a:pt x="116686" y="168910"/>
                </a:lnTo>
                <a:lnTo>
                  <a:pt x="116296" y="167640"/>
                </a:lnTo>
                <a:close/>
              </a:path>
              <a:path w="120015" h="187959">
                <a:moveTo>
                  <a:pt x="107015" y="166370"/>
                </a:moveTo>
                <a:lnTo>
                  <a:pt x="56497" y="166369"/>
                </a:lnTo>
                <a:lnTo>
                  <a:pt x="56497" y="167639"/>
                </a:lnTo>
                <a:lnTo>
                  <a:pt x="106785" y="167640"/>
                </a:lnTo>
                <a:lnTo>
                  <a:pt x="107015" y="166370"/>
                </a:lnTo>
                <a:close/>
              </a:path>
              <a:path w="120015" h="187959">
                <a:moveTo>
                  <a:pt x="114571" y="166370"/>
                </a:moveTo>
                <a:lnTo>
                  <a:pt x="110247" y="166370"/>
                </a:lnTo>
                <a:lnTo>
                  <a:pt x="108234" y="167640"/>
                </a:lnTo>
                <a:lnTo>
                  <a:pt x="115042" y="167640"/>
                </a:lnTo>
                <a:lnTo>
                  <a:pt x="114571" y="166370"/>
                </a:lnTo>
                <a:close/>
              </a:path>
              <a:path w="120015" h="187959">
                <a:moveTo>
                  <a:pt x="107096" y="163830"/>
                </a:moveTo>
                <a:lnTo>
                  <a:pt x="41801" y="163829"/>
                </a:lnTo>
                <a:lnTo>
                  <a:pt x="43089" y="165099"/>
                </a:lnTo>
                <a:lnTo>
                  <a:pt x="55048" y="165099"/>
                </a:lnTo>
                <a:lnTo>
                  <a:pt x="55439" y="166369"/>
                </a:lnTo>
                <a:lnTo>
                  <a:pt x="107176" y="166370"/>
                </a:lnTo>
                <a:lnTo>
                  <a:pt x="107096" y="163830"/>
                </a:lnTo>
                <a:close/>
              </a:path>
              <a:path w="120015" h="187959">
                <a:moveTo>
                  <a:pt x="106590" y="162560"/>
                </a:moveTo>
                <a:lnTo>
                  <a:pt x="39673" y="162559"/>
                </a:lnTo>
                <a:lnTo>
                  <a:pt x="41249" y="163829"/>
                </a:lnTo>
                <a:lnTo>
                  <a:pt x="106866" y="163830"/>
                </a:lnTo>
                <a:lnTo>
                  <a:pt x="106590" y="162560"/>
                </a:lnTo>
                <a:close/>
              </a:path>
              <a:path w="120015" h="187959">
                <a:moveTo>
                  <a:pt x="104577" y="160020"/>
                </a:moveTo>
                <a:lnTo>
                  <a:pt x="41329" y="160019"/>
                </a:lnTo>
                <a:lnTo>
                  <a:pt x="40973" y="161289"/>
                </a:lnTo>
                <a:lnTo>
                  <a:pt x="40260" y="162559"/>
                </a:lnTo>
                <a:lnTo>
                  <a:pt x="106199" y="162560"/>
                </a:lnTo>
                <a:lnTo>
                  <a:pt x="105727" y="161290"/>
                </a:lnTo>
                <a:lnTo>
                  <a:pt x="105210" y="161290"/>
                </a:lnTo>
                <a:lnTo>
                  <a:pt x="104577" y="160020"/>
                </a:lnTo>
                <a:close/>
              </a:path>
              <a:path w="120015" h="187959">
                <a:moveTo>
                  <a:pt x="100886" y="158750"/>
                </a:moveTo>
                <a:lnTo>
                  <a:pt x="42031" y="158749"/>
                </a:lnTo>
                <a:lnTo>
                  <a:pt x="41720" y="160019"/>
                </a:lnTo>
                <a:lnTo>
                  <a:pt x="101714" y="160020"/>
                </a:lnTo>
                <a:lnTo>
                  <a:pt x="100886" y="158750"/>
                </a:lnTo>
                <a:close/>
              </a:path>
              <a:path w="120015" h="187959">
                <a:moveTo>
                  <a:pt x="63926" y="157480"/>
                </a:moveTo>
                <a:lnTo>
                  <a:pt x="42387" y="157479"/>
                </a:lnTo>
                <a:lnTo>
                  <a:pt x="42387" y="158749"/>
                </a:lnTo>
                <a:lnTo>
                  <a:pt x="64915" y="158750"/>
                </a:lnTo>
                <a:lnTo>
                  <a:pt x="63926" y="157480"/>
                </a:lnTo>
                <a:close/>
              </a:path>
              <a:path w="120015" h="187959">
                <a:moveTo>
                  <a:pt x="90548" y="157480"/>
                </a:moveTo>
                <a:lnTo>
                  <a:pt x="67824" y="157480"/>
                </a:lnTo>
                <a:lnTo>
                  <a:pt x="66962" y="158750"/>
                </a:lnTo>
                <a:lnTo>
                  <a:pt x="90778" y="158750"/>
                </a:lnTo>
                <a:lnTo>
                  <a:pt x="90548" y="157480"/>
                </a:lnTo>
                <a:close/>
              </a:path>
              <a:path w="120015" h="187959">
                <a:moveTo>
                  <a:pt x="58544" y="149859"/>
                </a:moveTo>
                <a:lnTo>
                  <a:pt x="45412" y="149859"/>
                </a:lnTo>
                <a:lnTo>
                  <a:pt x="44469" y="151129"/>
                </a:lnTo>
                <a:lnTo>
                  <a:pt x="43767" y="153669"/>
                </a:lnTo>
                <a:lnTo>
                  <a:pt x="43250" y="154939"/>
                </a:lnTo>
                <a:lnTo>
                  <a:pt x="42468" y="157479"/>
                </a:lnTo>
                <a:lnTo>
                  <a:pt x="62638" y="157480"/>
                </a:lnTo>
                <a:lnTo>
                  <a:pt x="61615" y="156209"/>
                </a:lnTo>
                <a:lnTo>
                  <a:pt x="54726" y="156209"/>
                </a:lnTo>
                <a:lnTo>
                  <a:pt x="54853" y="154939"/>
                </a:lnTo>
                <a:lnTo>
                  <a:pt x="55278" y="153669"/>
                </a:lnTo>
                <a:lnTo>
                  <a:pt x="55750" y="153669"/>
                </a:lnTo>
                <a:lnTo>
                  <a:pt x="55991" y="152399"/>
                </a:lnTo>
                <a:lnTo>
                  <a:pt x="56578" y="152399"/>
                </a:lnTo>
                <a:lnTo>
                  <a:pt x="57210" y="151129"/>
                </a:lnTo>
                <a:lnTo>
                  <a:pt x="57877" y="151129"/>
                </a:lnTo>
                <a:lnTo>
                  <a:pt x="58544" y="149859"/>
                </a:lnTo>
                <a:close/>
              </a:path>
              <a:path w="120015" h="187959">
                <a:moveTo>
                  <a:pt x="89087" y="154940"/>
                </a:moveTo>
                <a:lnTo>
                  <a:pt x="74310" y="154940"/>
                </a:lnTo>
                <a:lnTo>
                  <a:pt x="71711" y="156210"/>
                </a:lnTo>
                <a:lnTo>
                  <a:pt x="70814" y="157480"/>
                </a:lnTo>
                <a:lnTo>
                  <a:pt x="90306" y="157480"/>
                </a:lnTo>
                <a:lnTo>
                  <a:pt x="89961" y="156210"/>
                </a:lnTo>
                <a:lnTo>
                  <a:pt x="89559" y="156210"/>
                </a:lnTo>
                <a:lnTo>
                  <a:pt x="89087" y="154940"/>
                </a:lnTo>
                <a:close/>
              </a:path>
              <a:path w="120015" h="187959">
                <a:moveTo>
                  <a:pt x="88075" y="153670"/>
                </a:moveTo>
                <a:lnTo>
                  <a:pt x="77772" y="153670"/>
                </a:lnTo>
                <a:lnTo>
                  <a:pt x="76633" y="154940"/>
                </a:lnTo>
                <a:lnTo>
                  <a:pt x="88616" y="154940"/>
                </a:lnTo>
                <a:lnTo>
                  <a:pt x="88075" y="153670"/>
                </a:lnTo>
                <a:close/>
              </a:path>
              <a:path w="120015" h="187959">
                <a:moveTo>
                  <a:pt x="85511" y="152400"/>
                </a:moveTo>
                <a:lnTo>
                  <a:pt x="82602" y="152400"/>
                </a:lnTo>
                <a:lnTo>
                  <a:pt x="80440" y="153670"/>
                </a:lnTo>
                <a:lnTo>
                  <a:pt x="86178" y="153670"/>
                </a:lnTo>
                <a:lnTo>
                  <a:pt x="85511" y="152400"/>
                </a:lnTo>
                <a:close/>
              </a:path>
              <a:path w="120015" h="187959">
                <a:moveTo>
                  <a:pt x="84016" y="151130"/>
                </a:moveTo>
                <a:lnTo>
                  <a:pt x="80486" y="151130"/>
                </a:lnTo>
                <a:lnTo>
                  <a:pt x="81463" y="152400"/>
                </a:lnTo>
                <a:lnTo>
                  <a:pt x="83234" y="152400"/>
                </a:lnTo>
                <a:lnTo>
                  <a:pt x="84016" y="151130"/>
                </a:lnTo>
                <a:close/>
              </a:path>
              <a:path w="120015" h="187959">
                <a:moveTo>
                  <a:pt x="88581" y="148590"/>
                </a:moveTo>
                <a:lnTo>
                  <a:pt x="71872" y="148590"/>
                </a:lnTo>
                <a:lnTo>
                  <a:pt x="73287" y="149860"/>
                </a:lnTo>
                <a:lnTo>
                  <a:pt x="74667" y="149860"/>
                </a:lnTo>
                <a:lnTo>
                  <a:pt x="75966" y="151130"/>
                </a:lnTo>
                <a:lnTo>
                  <a:pt x="86649" y="151130"/>
                </a:lnTo>
                <a:lnTo>
                  <a:pt x="87719" y="149860"/>
                </a:lnTo>
                <a:lnTo>
                  <a:pt x="88581" y="148590"/>
                </a:lnTo>
                <a:close/>
              </a:path>
              <a:path w="120015" h="187959">
                <a:moveTo>
                  <a:pt x="90582" y="146050"/>
                </a:moveTo>
                <a:lnTo>
                  <a:pt x="42617" y="146049"/>
                </a:lnTo>
                <a:lnTo>
                  <a:pt x="43365" y="147319"/>
                </a:lnTo>
                <a:lnTo>
                  <a:pt x="44032" y="148589"/>
                </a:lnTo>
                <a:lnTo>
                  <a:pt x="45021" y="149859"/>
                </a:lnTo>
                <a:lnTo>
                  <a:pt x="59257" y="149859"/>
                </a:lnTo>
                <a:lnTo>
                  <a:pt x="60511" y="148590"/>
                </a:lnTo>
                <a:lnTo>
                  <a:pt x="61891" y="148590"/>
                </a:lnTo>
                <a:lnTo>
                  <a:pt x="62753" y="147320"/>
                </a:lnTo>
                <a:lnTo>
                  <a:pt x="90042" y="147320"/>
                </a:lnTo>
                <a:lnTo>
                  <a:pt x="90582" y="146050"/>
                </a:lnTo>
                <a:close/>
              </a:path>
              <a:path w="120015" h="187959">
                <a:moveTo>
                  <a:pt x="90042" y="147320"/>
                </a:moveTo>
                <a:lnTo>
                  <a:pt x="70849" y="147320"/>
                </a:lnTo>
                <a:lnTo>
                  <a:pt x="71711" y="148590"/>
                </a:lnTo>
                <a:lnTo>
                  <a:pt x="89559" y="148590"/>
                </a:lnTo>
                <a:lnTo>
                  <a:pt x="90042" y="147320"/>
                </a:lnTo>
                <a:close/>
              </a:path>
              <a:path w="120015" h="187959">
                <a:moveTo>
                  <a:pt x="46677" y="143509"/>
                </a:moveTo>
                <a:lnTo>
                  <a:pt x="41088" y="143509"/>
                </a:lnTo>
                <a:lnTo>
                  <a:pt x="41479" y="144779"/>
                </a:lnTo>
                <a:lnTo>
                  <a:pt x="42226" y="146049"/>
                </a:lnTo>
                <a:lnTo>
                  <a:pt x="105325" y="146050"/>
                </a:lnTo>
                <a:lnTo>
                  <a:pt x="106072" y="144780"/>
                </a:lnTo>
                <a:lnTo>
                  <a:pt x="47378" y="144779"/>
                </a:lnTo>
                <a:lnTo>
                  <a:pt x="46677" y="143509"/>
                </a:lnTo>
                <a:close/>
              </a:path>
              <a:path w="120015" h="187959">
                <a:moveTo>
                  <a:pt x="108361" y="142240"/>
                </a:moveTo>
                <a:lnTo>
                  <a:pt x="53116" y="142239"/>
                </a:lnTo>
                <a:lnTo>
                  <a:pt x="51391" y="143509"/>
                </a:lnTo>
                <a:lnTo>
                  <a:pt x="50483" y="143509"/>
                </a:lnTo>
                <a:lnTo>
                  <a:pt x="49782" y="144779"/>
                </a:lnTo>
                <a:lnTo>
                  <a:pt x="107257" y="144780"/>
                </a:lnTo>
                <a:lnTo>
                  <a:pt x="107694" y="143510"/>
                </a:lnTo>
                <a:lnTo>
                  <a:pt x="108361" y="142240"/>
                </a:lnTo>
                <a:close/>
              </a:path>
              <a:path w="120015" h="187959">
                <a:moveTo>
                  <a:pt x="45883" y="142239"/>
                </a:moveTo>
                <a:lnTo>
                  <a:pt x="36879" y="142239"/>
                </a:lnTo>
                <a:lnTo>
                  <a:pt x="37741" y="143509"/>
                </a:lnTo>
                <a:lnTo>
                  <a:pt x="46079" y="143509"/>
                </a:lnTo>
                <a:lnTo>
                  <a:pt x="45883" y="142239"/>
                </a:lnTo>
                <a:close/>
              </a:path>
              <a:path w="120015" h="187959">
                <a:moveTo>
                  <a:pt x="46550" y="140969"/>
                </a:moveTo>
                <a:lnTo>
                  <a:pt x="34245" y="140969"/>
                </a:lnTo>
                <a:lnTo>
                  <a:pt x="34878" y="142239"/>
                </a:lnTo>
                <a:lnTo>
                  <a:pt x="45849" y="142239"/>
                </a:lnTo>
                <a:lnTo>
                  <a:pt x="46550" y="140969"/>
                </a:lnTo>
                <a:close/>
              </a:path>
              <a:path w="120015" h="187959">
                <a:moveTo>
                  <a:pt x="111420" y="134620"/>
                </a:moveTo>
                <a:lnTo>
                  <a:pt x="57095" y="134620"/>
                </a:lnTo>
                <a:lnTo>
                  <a:pt x="56773" y="135890"/>
                </a:lnTo>
                <a:lnTo>
                  <a:pt x="56267" y="137160"/>
                </a:lnTo>
                <a:lnTo>
                  <a:pt x="55876" y="138429"/>
                </a:lnTo>
                <a:lnTo>
                  <a:pt x="55600" y="139699"/>
                </a:lnTo>
                <a:lnTo>
                  <a:pt x="55439" y="140969"/>
                </a:lnTo>
                <a:lnTo>
                  <a:pt x="54611" y="140969"/>
                </a:lnTo>
                <a:lnTo>
                  <a:pt x="53829" y="142239"/>
                </a:lnTo>
                <a:lnTo>
                  <a:pt x="108556" y="142240"/>
                </a:lnTo>
                <a:lnTo>
                  <a:pt x="108832" y="140970"/>
                </a:lnTo>
                <a:lnTo>
                  <a:pt x="108867" y="139700"/>
                </a:lnTo>
                <a:lnTo>
                  <a:pt x="108706" y="138430"/>
                </a:lnTo>
                <a:lnTo>
                  <a:pt x="108315" y="135890"/>
                </a:lnTo>
                <a:lnTo>
                  <a:pt x="110396" y="135890"/>
                </a:lnTo>
                <a:lnTo>
                  <a:pt x="111420" y="134620"/>
                </a:lnTo>
                <a:close/>
              </a:path>
              <a:path w="120015" h="187959">
                <a:moveTo>
                  <a:pt x="47654" y="139699"/>
                </a:moveTo>
                <a:lnTo>
                  <a:pt x="33613" y="139699"/>
                </a:lnTo>
                <a:lnTo>
                  <a:pt x="33774" y="140969"/>
                </a:lnTo>
                <a:lnTo>
                  <a:pt x="47148" y="140969"/>
                </a:lnTo>
                <a:lnTo>
                  <a:pt x="47654" y="139699"/>
                </a:lnTo>
                <a:close/>
              </a:path>
              <a:path w="120015" h="187959">
                <a:moveTo>
                  <a:pt x="42813" y="130809"/>
                </a:moveTo>
                <a:lnTo>
                  <a:pt x="35706" y="130809"/>
                </a:lnTo>
                <a:lnTo>
                  <a:pt x="35234" y="132079"/>
                </a:lnTo>
                <a:lnTo>
                  <a:pt x="35039" y="133349"/>
                </a:lnTo>
                <a:lnTo>
                  <a:pt x="34717" y="135889"/>
                </a:lnTo>
                <a:lnTo>
                  <a:pt x="34291" y="137159"/>
                </a:lnTo>
                <a:lnTo>
                  <a:pt x="33969" y="137159"/>
                </a:lnTo>
                <a:lnTo>
                  <a:pt x="33739" y="138429"/>
                </a:lnTo>
                <a:lnTo>
                  <a:pt x="33463" y="138429"/>
                </a:lnTo>
                <a:lnTo>
                  <a:pt x="33463" y="139699"/>
                </a:lnTo>
                <a:lnTo>
                  <a:pt x="48091" y="139699"/>
                </a:lnTo>
                <a:lnTo>
                  <a:pt x="48402" y="138429"/>
                </a:lnTo>
                <a:lnTo>
                  <a:pt x="48839" y="137159"/>
                </a:lnTo>
                <a:lnTo>
                  <a:pt x="48839" y="135889"/>
                </a:lnTo>
                <a:lnTo>
                  <a:pt x="48712" y="134619"/>
                </a:lnTo>
                <a:lnTo>
                  <a:pt x="48045" y="134619"/>
                </a:lnTo>
                <a:lnTo>
                  <a:pt x="47459" y="133349"/>
                </a:lnTo>
                <a:lnTo>
                  <a:pt x="46792" y="133349"/>
                </a:lnTo>
                <a:lnTo>
                  <a:pt x="45768" y="132079"/>
                </a:lnTo>
                <a:lnTo>
                  <a:pt x="43606" y="132079"/>
                </a:lnTo>
                <a:lnTo>
                  <a:pt x="42813" y="130809"/>
                </a:lnTo>
                <a:close/>
              </a:path>
              <a:path w="120015" h="187959">
                <a:moveTo>
                  <a:pt x="117123" y="132080"/>
                </a:moveTo>
                <a:lnTo>
                  <a:pt x="58268" y="132080"/>
                </a:lnTo>
                <a:lnTo>
                  <a:pt x="57831" y="133350"/>
                </a:lnTo>
                <a:lnTo>
                  <a:pt x="57440" y="134620"/>
                </a:lnTo>
                <a:lnTo>
                  <a:pt x="113271" y="134620"/>
                </a:lnTo>
                <a:lnTo>
                  <a:pt x="114801" y="133350"/>
                </a:lnTo>
                <a:lnTo>
                  <a:pt x="116100" y="133350"/>
                </a:lnTo>
                <a:lnTo>
                  <a:pt x="117123" y="132080"/>
                </a:lnTo>
                <a:close/>
              </a:path>
              <a:path w="120015" h="187959">
                <a:moveTo>
                  <a:pt x="57686" y="106680"/>
                </a:moveTo>
                <a:lnTo>
                  <a:pt x="45653" y="106679"/>
                </a:lnTo>
                <a:lnTo>
                  <a:pt x="46677" y="107949"/>
                </a:lnTo>
                <a:lnTo>
                  <a:pt x="49034" y="107950"/>
                </a:lnTo>
                <a:lnTo>
                  <a:pt x="51276" y="110490"/>
                </a:lnTo>
                <a:lnTo>
                  <a:pt x="52254" y="110490"/>
                </a:lnTo>
                <a:lnTo>
                  <a:pt x="53162" y="111760"/>
                </a:lnTo>
                <a:lnTo>
                  <a:pt x="53979" y="113030"/>
                </a:lnTo>
                <a:lnTo>
                  <a:pt x="54726" y="114300"/>
                </a:lnTo>
                <a:lnTo>
                  <a:pt x="55393" y="114300"/>
                </a:lnTo>
                <a:lnTo>
                  <a:pt x="56026" y="115570"/>
                </a:lnTo>
                <a:lnTo>
                  <a:pt x="56578" y="116840"/>
                </a:lnTo>
                <a:lnTo>
                  <a:pt x="57486" y="118110"/>
                </a:lnTo>
                <a:lnTo>
                  <a:pt x="57877" y="119380"/>
                </a:lnTo>
                <a:lnTo>
                  <a:pt x="58188" y="120650"/>
                </a:lnTo>
                <a:lnTo>
                  <a:pt x="58705" y="121920"/>
                </a:lnTo>
                <a:lnTo>
                  <a:pt x="58901" y="123190"/>
                </a:lnTo>
                <a:lnTo>
                  <a:pt x="59177" y="124460"/>
                </a:lnTo>
                <a:lnTo>
                  <a:pt x="59274" y="125730"/>
                </a:lnTo>
                <a:lnTo>
                  <a:pt x="59332" y="129540"/>
                </a:lnTo>
                <a:lnTo>
                  <a:pt x="59257" y="130810"/>
                </a:lnTo>
                <a:lnTo>
                  <a:pt x="58740" y="132080"/>
                </a:lnTo>
                <a:lnTo>
                  <a:pt x="117560" y="132080"/>
                </a:lnTo>
                <a:lnTo>
                  <a:pt x="117951" y="130810"/>
                </a:lnTo>
                <a:lnTo>
                  <a:pt x="118584" y="129540"/>
                </a:lnTo>
                <a:lnTo>
                  <a:pt x="119055" y="129540"/>
                </a:lnTo>
                <a:lnTo>
                  <a:pt x="119366" y="128270"/>
                </a:lnTo>
                <a:lnTo>
                  <a:pt x="119596" y="127000"/>
                </a:lnTo>
                <a:lnTo>
                  <a:pt x="61615" y="127000"/>
                </a:lnTo>
                <a:lnTo>
                  <a:pt x="60821" y="123190"/>
                </a:lnTo>
                <a:lnTo>
                  <a:pt x="59487" y="118110"/>
                </a:lnTo>
                <a:lnTo>
                  <a:pt x="58935" y="115570"/>
                </a:lnTo>
                <a:lnTo>
                  <a:pt x="58107" y="110490"/>
                </a:lnTo>
                <a:lnTo>
                  <a:pt x="57686" y="106680"/>
                </a:lnTo>
                <a:close/>
              </a:path>
              <a:path w="120015" h="187959">
                <a:moveTo>
                  <a:pt x="41364" y="129539"/>
                </a:moveTo>
                <a:lnTo>
                  <a:pt x="36683" y="129539"/>
                </a:lnTo>
                <a:lnTo>
                  <a:pt x="36131" y="130809"/>
                </a:lnTo>
                <a:lnTo>
                  <a:pt x="42065" y="130809"/>
                </a:lnTo>
                <a:lnTo>
                  <a:pt x="41364" y="129539"/>
                </a:lnTo>
                <a:close/>
              </a:path>
              <a:path w="120015" h="187959">
                <a:moveTo>
                  <a:pt x="78197" y="100330"/>
                </a:moveTo>
                <a:lnTo>
                  <a:pt x="64122" y="110490"/>
                </a:lnTo>
                <a:lnTo>
                  <a:pt x="63616" y="111760"/>
                </a:lnTo>
                <a:lnTo>
                  <a:pt x="63420" y="113030"/>
                </a:lnTo>
                <a:lnTo>
                  <a:pt x="63259" y="114300"/>
                </a:lnTo>
                <a:lnTo>
                  <a:pt x="63144" y="115570"/>
                </a:lnTo>
                <a:lnTo>
                  <a:pt x="63110" y="120650"/>
                </a:lnTo>
                <a:lnTo>
                  <a:pt x="63225" y="123190"/>
                </a:lnTo>
                <a:lnTo>
                  <a:pt x="63501" y="124460"/>
                </a:lnTo>
                <a:lnTo>
                  <a:pt x="61615" y="127000"/>
                </a:lnTo>
                <a:lnTo>
                  <a:pt x="119596" y="127000"/>
                </a:lnTo>
                <a:lnTo>
                  <a:pt x="119596" y="124460"/>
                </a:lnTo>
                <a:lnTo>
                  <a:pt x="119481" y="123190"/>
                </a:lnTo>
                <a:lnTo>
                  <a:pt x="119331" y="121920"/>
                </a:lnTo>
                <a:lnTo>
                  <a:pt x="119090" y="121920"/>
                </a:lnTo>
                <a:lnTo>
                  <a:pt x="118814" y="120650"/>
                </a:lnTo>
                <a:lnTo>
                  <a:pt x="118503" y="119380"/>
                </a:lnTo>
                <a:lnTo>
                  <a:pt x="117675" y="119380"/>
                </a:lnTo>
                <a:lnTo>
                  <a:pt x="117238" y="118110"/>
                </a:lnTo>
                <a:lnTo>
                  <a:pt x="106785" y="118110"/>
                </a:lnTo>
                <a:lnTo>
                  <a:pt x="107061" y="116840"/>
                </a:lnTo>
                <a:lnTo>
                  <a:pt x="67548" y="116840"/>
                </a:lnTo>
                <a:lnTo>
                  <a:pt x="67031" y="115570"/>
                </a:lnTo>
                <a:lnTo>
                  <a:pt x="66835" y="114300"/>
                </a:lnTo>
                <a:lnTo>
                  <a:pt x="66525" y="113030"/>
                </a:lnTo>
                <a:lnTo>
                  <a:pt x="66525" y="110490"/>
                </a:lnTo>
                <a:lnTo>
                  <a:pt x="67353" y="109220"/>
                </a:lnTo>
                <a:lnTo>
                  <a:pt x="68997" y="107950"/>
                </a:lnTo>
                <a:lnTo>
                  <a:pt x="70734" y="105410"/>
                </a:lnTo>
                <a:lnTo>
                  <a:pt x="71596" y="105410"/>
                </a:lnTo>
                <a:lnTo>
                  <a:pt x="72424" y="104140"/>
                </a:lnTo>
                <a:lnTo>
                  <a:pt x="73287" y="102870"/>
                </a:lnTo>
                <a:lnTo>
                  <a:pt x="74149" y="102870"/>
                </a:lnTo>
                <a:lnTo>
                  <a:pt x="75805" y="101600"/>
                </a:lnTo>
                <a:lnTo>
                  <a:pt x="76633" y="101600"/>
                </a:lnTo>
                <a:lnTo>
                  <a:pt x="78197" y="100330"/>
                </a:lnTo>
                <a:close/>
              </a:path>
              <a:path w="120015" h="187959">
                <a:moveTo>
                  <a:pt x="116261" y="116840"/>
                </a:moveTo>
                <a:lnTo>
                  <a:pt x="107291" y="116840"/>
                </a:lnTo>
                <a:lnTo>
                  <a:pt x="106785" y="118110"/>
                </a:lnTo>
                <a:lnTo>
                  <a:pt x="116767" y="118110"/>
                </a:lnTo>
                <a:lnTo>
                  <a:pt x="116261" y="116840"/>
                </a:lnTo>
                <a:close/>
              </a:path>
              <a:path w="120015" h="187959">
                <a:moveTo>
                  <a:pt x="108039" y="105410"/>
                </a:moveTo>
                <a:lnTo>
                  <a:pt x="95619" y="105410"/>
                </a:lnTo>
                <a:lnTo>
                  <a:pt x="94515" y="106680"/>
                </a:lnTo>
                <a:lnTo>
                  <a:pt x="93733" y="107950"/>
                </a:lnTo>
                <a:lnTo>
                  <a:pt x="80486" y="107950"/>
                </a:lnTo>
                <a:lnTo>
                  <a:pt x="79819" y="109220"/>
                </a:lnTo>
                <a:lnTo>
                  <a:pt x="79221" y="110490"/>
                </a:lnTo>
                <a:lnTo>
                  <a:pt x="78473" y="110490"/>
                </a:lnTo>
                <a:lnTo>
                  <a:pt x="78197" y="111760"/>
                </a:lnTo>
                <a:lnTo>
                  <a:pt x="72815" y="111760"/>
                </a:lnTo>
                <a:lnTo>
                  <a:pt x="71907" y="113030"/>
                </a:lnTo>
                <a:lnTo>
                  <a:pt x="71125" y="113030"/>
                </a:lnTo>
                <a:lnTo>
                  <a:pt x="70377" y="114300"/>
                </a:lnTo>
                <a:lnTo>
                  <a:pt x="69158" y="114300"/>
                </a:lnTo>
                <a:lnTo>
                  <a:pt x="68687" y="115570"/>
                </a:lnTo>
                <a:lnTo>
                  <a:pt x="68296" y="115570"/>
                </a:lnTo>
                <a:lnTo>
                  <a:pt x="67548" y="116840"/>
                </a:lnTo>
                <a:lnTo>
                  <a:pt x="107061" y="116840"/>
                </a:lnTo>
                <a:lnTo>
                  <a:pt x="107613" y="114300"/>
                </a:lnTo>
                <a:lnTo>
                  <a:pt x="107924" y="113030"/>
                </a:lnTo>
                <a:lnTo>
                  <a:pt x="108280" y="110490"/>
                </a:lnTo>
                <a:lnTo>
                  <a:pt x="108395" y="109220"/>
                </a:lnTo>
                <a:lnTo>
                  <a:pt x="108315" y="106680"/>
                </a:lnTo>
                <a:lnTo>
                  <a:pt x="108039" y="105410"/>
                </a:lnTo>
                <a:close/>
              </a:path>
              <a:path w="120015" h="187959">
                <a:moveTo>
                  <a:pt x="37074" y="109219"/>
                </a:moveTo>
                <a:lnTo>
                  <a:pt x="24850" y="109219"/>
                </a:lnTo>
                <a:lnTo>
                  <a:pt x="25356" y="110489"/>
                </a:lnTo>
                <a:lnTo>
                  <a:pt x="26460" y="110489"/>
                </a:lnTo>
                <a:lnTo>
                  <a:pt x="27047" y="111759"/>
                </a:lnTo>
                <a:lnTo>
                  <a:pt x="33774" y="111759"/>
                </a:lnTo>
                <a:lnTo>
                  <a:pt x="35740" y="110489"/>
                </a:lnTo>
                <a:lnTo>
                  <a:pt x="37074" y="109219"/>
                </a:lnTo>
                <a:close/>
              </a:path>
              <a:path w="120015" h="187959">
                <a:moveTo>
                  <a:pt x="39834" y="107949"/>
                </a:moveTo>
                <a:lnTo>
                  <a:pt x="23907" y="107949"/>
                </a:lnTo>
                <a:lnTo>
                  <a:pt x="24344" y="109219"/>
                </a:lnTo>
                <a:lnTo>
                  <a:pt x="38730" y="109219"/>
                </a:lnTo>
                <a:lnTo>
                  <a:pt x="39834" y="107949"/>
                </a:lnTo>
                <a:close/>
              </a:path>
              <a:path w="120015" h="187959">
                <a:moveTo>
                  <a:pt x="53036" y="60960"/>
                </a:moveTo>
                <a:lnTo>
                  <a:pt x="29174" y="60959"/>
                </a:lnTo>
                <a:lnTo>
                  <a:pt x="29726" y="62229"/>
                </a:lnTo>
                <a:lnTo>
                  <a:pt x="33027" y="62229"/>
                </a:lnTo>
                <a:lnTo>
                  <a:pt x="33935" y="63499"/>
                </a:lnTo>
                <a:lnTo>
                  <a:pt x="35625" y="63500"/>
                </a:lnTo>
                <a:lnTo>
                  <a:pt x="36453" y="64770"/>
                </a:lnTo>
                <a:lnTo>
                  <a:pt x="37201" y="64770"/>
                </a:lnTo>
                <a:lnTo>
                  <a:pt x="37902" y="66040"/>
                </a:lnTo>
                <a:lnTo>
                  <a:pt x="39202" y="67310"/>
                </a:lnTo>
                <a:lnTo>
                  <a:pt x="40375" y="68580"/>
                </a:lnTo>
                <a:lnTo>
                  <a:pt x="45297" y="78740"/>
                </a:lnTo>
                <a:lnTo>
                  <a:pt x="45849" y="80010"/>
                </a:lnTo>
                <a:lnTo>
                  <a:pt x="46792" y="82550"/>
                </a:lnTo>
                <a:lnTo>
                  <a:pt x="47620" y="85090"/>
                </a:lnTo>
                <a:lnTo>
                  <a:pt x="48597" y="87630"/>
                </a:lnTo>
                <a:lnTo>
                  <a:pt x="49069" y="90170"/>
                </a:lnTo>
                <a:lnTo>
                  <a:pt x="49460" y="91440"/>
                </a:lnTo>
                <a:lnTo>
                  <a:pt x="49736" y="93980"/>
                </a:lnTo>
                <a:lnTo>
                  <a:pt x="49931" y="95250"/>
                </a:lnTo>
                <a:lnTo>
                  <a:pt x="50172" y="97790"/>
                </a:lnTo>
                <a:lnTo>
                  <a:pt x="9797" y="97789"/>
                </a:lnTo>
                <a:lnTo>
                  <a:pt x="9832" y="100329"/>
                </a:lnTo>
                <a:lnTo>
                  <a:pt x="10188" y="102869"/>
                </a:lnTo>
                <a:lnTo>
                  <a:pt x="10545" y="104139"/>
                </a:lnTo>
                <a:lnTo>
                  <a:pt x="10775" y="104139"/>
                </a:lnTo>
                <a:lnTo>
                  <a:pt x="11246" y="105409"/>
                </a:lnTo>
                <a:lnTo>
                  <a:pt x="22769" y="105409"/>
                </a:lnTo>
                <a:lnTo>
                  <a:pt x="23470" y="107949"/>
                </a:lnTo>
                <a:lnTo>
                  <a:pt x="42698" y="107949"/>
                </a:lnTo>
                <a:lnTo>
                  <a:pt x="43560" y="106679"/>
                </a:lnTo>
                <a:lnTo>
                  <a:pt x="57686" y="106680"/>
                </a:lnTo>
                <a:lnTo>
                  <a:pt x="57406" y="104140"/>
                </a:lnTo>
                <a:lnTo>
                  <a:pt x="57325" y="102870"/>
                </a:lnTo>
                <a:lnTo>
                  <a:pt x="57360" y="97790"/>
                </a:lnTo>
                <a:lnTo>
                  <a:pt x="57682" y="95250"/>
                </a:lnTo>
                <a:lnTo>
                  <a:pt x="56739" y="95250"/>
                </a:lnTo>
                <a:lnTo>
                  <a:pt x="56463" y="93980"/>
                </a:lnTo>
                <a:lnTo>
                  <a:pt x="56221" y="93980"/>
                </a:lnTo>
                <a:lnTo>
                  <a:pt x="55750" y="91440"/>
                </a:lnTo>
                <a:lnTo>
                  <a:pt x="55715" y="87630"/>
                </a:lnTo>
                <a:lnTo>
                  <a:pt x="56026" y="87630"/>
                </a:lnTo>
                <a:lnTo>
                  <a:pt x="56221" y="86360"/>
                </a:lnTo>
                <a:lnTo>
                  <a:pt x="56221" y="83820"/>
                </a:lnTo>
                <a:lnTo>
                  <a:pt x="56026" y="81280"/>
                </a:lnTo>
                <a:lnTo>
                  <a:pt x="55600" y="80010"/>
                </a:lnTo>
                <a:lnTo>
                  <a:pt x="55163" y="78740"/>
                </a:lnTo>
                <a:lnTo>
                  <a:pt x="54577" y="77470"/>
                </a:lnTo>
                <a:lnTo>
                  <a:pt x="53864" y="74930"/>
                </a:lnTo>
                <a:lnTo>
                  <a:pt x="53438" y="74930"/>
                </a:lnTo>
                <a:lnTo>
                  <a:pt x="52967" y="73660"/>
                </a:lnTo>
                <a:lnTo>
                  <a:pt x="52806" y="73660"/>
                </a:lnTo>
                <a:lnTo>
                  <a:pt x="52484" y="72390"/>
                </a:lnTo>
                <a:lnTo>
                  <a:pt x="52288" y="71120"/>
                </a:lnTo>
                <a:lnTo>
                  <a:pt x="51978" y="69850"/>
                </a:lnTo>
                <a:lnTo>
                  <a:pt x="51978" y="66040"/>
                </a:lnTo>
                <a:lnTo>
                  <a:pt x="52219" y="64770"/>
                </a:lnTo>
                <a:lnTo>
                  <a:pt x="52530" y="63500"/>
                </a:lnTo>
                <a:lnTo>
                  <a:pt x="52760" y="62230"/>
                </a:lnTo>
                <a:lnTo>
                  <a:pt x="53036" y="60960"/>
                </a:lnTo>
                <a:close/>
              </a:path>
              <a:path w="120015" h="187959">
                <a:moveTo>
                  <a:pt x="92204" y="106680"/>
                </a:moveTo>
                <a:lnTo>
                  <a:pt x="81705" y="106680"/>
                </a:lnTo>
                <a:lnTo>
                  <a:pt x="81268" y="107950"/>
                </a:lnTo>
                <a:lnTo>
                  <a:pt x="93066" y="107950"/>
                </a:lnTo>
                <a:lnTo>
                  <a:pt x="92204" y="106680"/>
                </a:lnTo>
                <a:close/>
              </a:path>
              <a:path w="120015" h="187959">
                <a:moveTo>
                  <a:pt x="12661" y="105409"/>
                </a:moveTo>
                <a:lnTo>
                  <a:pt x="11833" y="105409"/>
                </a:lnTo>
                <a:lnTo>
                  <a:pt x="12465" y="106679"/>
                </a:lnTo>
                <a:lnTo>
                  <a:pt x="12661" y="105409"/>
                </a:lnTo>
                <a:close/>
              </a:path>
              <a:path w="120015" h="187959">
                <a:moveTo>
                  <a:pt x="21975" y="105409"/>
                </a:moveTo>
                <a:lnTo>
                  <a:pt x="12856" y="105409"/>
                </a:lnTo>
                <a:lnTo>
                  <a:pt x="14156" y="106679"/>
                </a:lnTo>
                <a:lnTo>
                  <a:pt x="21032" y="106679"/>
                </a:lnTo>
                <a:lnTo>
                  <a:pt x="21975" y="105409"/>
                </a:lnTo>
                <a:close/>
              </a:path>
              <a:path w="120015" h="187959">
                <a:moveTo>
                  <a:pt x="89800" y="105410"/>
                </a:moveTo>
                <a:lnTo>
                  <a:pt x="83740" y="105410"/>
                </a:lnTo>
                <a:lnTo>
                  <a:pt x="83200" y="106680"/>
                </a:lnTo>
                <a:lnTo>
                  <a:pt x="90582" y="106680"/>
                </a:lnTo>
                <a:lnTo>
                  <a:pt x="89800" y="105410"/>
                </a:lnTo>
                <a:close/>
              </a:path>
              <a:path w="120015" h="187959">
                <a:moveTo>
                  <a:pt x="107061" y="104140"/>
                </a:moveTo>
                <a:lnTo>
                  <a:pt x="97816" y="104140"/>
                </a:lnTo>
                <a:lnTo>
                  <a:pt x="96286" y="105410"/>
                </a:lnTo>
                <a:lnTo>
                  <a:pt x="107613" y="105410"/>
                </a:lnTo>
                <a:lnTo>
                  <a:pt x="107061" y="104140"/>
                </a:lnTo>
                <a:close/>
              </a:path>
              <a:path w="120015" h="187959">
                <a:moveTo>
                  <a:pt x="106118" y="102870"/>
                </a:moveTo>
                <a:lnTo>
                  <a:pt x="101633" y="102870"/>
                </a:lnTo>
                <a:lnTo>
                  <a:pt x="100575" y="104140"/>
                </a:lnTo>
                <a:lnTo>
                  <a:pt x="106429" y="104140"/>
                </a:lnTo>
                <a:lnTo>
                  <a:pt x="106118" y="102870"/>
                </a:lnTo>
                <a:close/>
              </a:path>
              <a:path w="120015" h="187959">
                <a:moveTo>
                  <a:pt x="64618" y="100056"/>
                </a:moveTo>
                <a:lnTo>
                  <a:pt x="64478" y="100330"/>
                </a:lnTo>
                <a:lnTo>
                  <a:pt x="64618" y="100056"/>
                </a:lnTo>
                <a:close/>
              </a:path>
              <a:path w="120015" h="187959">
                <a:moveTo>
                  <a:pt x="98057" y="96520"/>
                </a:moveTo>
                <a:lnTo>
                  <a:pt x="73252" y="96520"/>
                </a:lnTo>
                <a:lnTo>
                  <a:pt x="71987" y="97790"/>
                </a:lnTo>
                <a:lnTo>
                  <a:pt x="70849" y="99060"/>
                </a:lnTo>
                <a:lnTo>
                  <a:pt x="69825" y="100330"/>
                </a:lnTo>
                <a:lnTo>
                  <a:pt x="81785" y="100330"/>
                </a:lnTo>
                <a:lnTo>
                  <a:pt x="83544" y="99060"/>
                </a:lnTo>
                <a:lnTo>
                  <a:pt x="92790" y="99060"/>
                </a:lnTo>
                <a:lnTo>
                  <a:pt x="94676" y="97790"/>
                </a:lnTo>
                <a:lnTo>
                  <a:pt x="96252" y="97790"/>
                </a:lnTo>
                <a:lnTo>
                  <a:pt x="98057" y="96520"/>
                </a:lnTo>
                <a:close/>
              </a:path>
              <a:path w="120015" h="187959">
                <a:moveTo>
                  <a:pt x="94320" y="41910"/>
                </a:moveTo>
                <a:lnTo>
                  <a:pt x="89881" y="41910"/>
                </a:lnTo>
                <a:lnTo>
                  <a:pt x="89961" y="45720"/>
                </a:lnTo>
                <a:lnTo>
                  <a:pt x="89800" y="48260"/>
                </a:lnTo>
                <a:lnTo>
                  <a:pt x="89294" y="50800"/>
                </a:lnTo>
                <a:lnTo>
                  <a:pt x="88938" y="53340"/>
                </a:lnTo>
                <a:lnTo>
                  <a:pt x="88547" y="54610"/>
                </a:lnTo>
                <a:lnTo>
                  <a:pt x="83475" y="66040"/>
                </a:lnTo>
                <a:lnTo>
                  <a:pt x="82211" y="68580"/>
                </a:lnTo>
                <a:lnTo>
                  <a:pt x="80957" y="69850"/>
                </a:lnTo>
                <a:lnTo>
                  <a:pt x="79819" y="71120"/>
                </a:lnTo>
                <a:lnTo>
                  <a:pt x="77887" y="73660"/>
                </a:lnTo>
                <a:lnTo>
                  <a:pt x="76633" y="76200"/>
                </a:lnTo>
                <a:lnTo>
                  <a:pt x="75610" y="77470"/>
                </a:lnTo>
                <a:lnTo>
                  <a:pt x="73804" y="80010"/>
                </a:lnTo>
                <a:lnTo>
                  <a:pt x="72976" y="81280"/>
                </a:lnTo>
                <a:lnTo>
                  <a:pt x="71481" y="83820"/>
                </a:lnTo>
                <a:lnTo>
                  <a:pt x="70147" y="85090"/>
                </a:lnTo>
                <a:lnTo>
                  <a:pt x="68997" y="87630"/>
                </a:lnTo>
                <a:lnTo>
                  <a:pt x="68020" y="90170"/>
                </a:lnTo>
                <a:lnTo>
                  <a:pt x="67192" y="91440"/>
                </a:lnTo>
                <a:lnTo>
                  <a:pt x="66491" y="92710"/>
                </a:lnTo>
                <a:lnTo>
                  <a:pt x="65111" y="97790"/>
                </a:lnTo>
                <a:lnTo>
                  <a:pt x="64618" y="100056"/>
                </a:lnTo>
                <a:lnTo>
                  <a:pt x="65778" y="97790"/>
                </a:lnTo>
                <a:lnTo>
                  <a:pt x="67031" y="96520"/>
                </a:lnTo>
                <a:lnTo>
                  <a:pt x="67629" y="95250"/>
                </a:lnTo>
                <a:lnTo>
                  <a:pt x="68250" y="95250"/>
                </a:lnTo>
                <a:lnTo>
                  <a:pt x="68802" y="93980"/>
                </a:lnTo>
                <a:lnTo>
                  <a:pt x="70492" y="92710"/>
                </a:lnTo>
                <a:lnTo>
                  <a:pt x="72539" y="90170"/>
                </a:lnTo>
                <a:lnTo>
                  <a:pt x="73448" y="88900"/>
                </a:lnTo>
                <a:lnTo>
                  <a:pt x="74276" y="88900"/>
                </a:lnTo>
                <a:lnTo>
                  <a:pt x="75644" y="87630"/>
                </a:lnTo>
                <a:lnTo>
                  <a:pt x="77185" y="87630"/>
                </a:lnTo>
                <a:lnTo>
                  <a:pt x="76587" y="86360"/>
                </a:lnTo>
                <a:lnTo>
                  <a:pt x="71987" y="86360"/>
                </a:lnTo>
                <a:lnTo>
                  <a:pt x="72735" y="85090"/>
                </a:lnTo>
                <a:lnTo>
                  <a:pt x="73528" y="85090"/>
                </a:lnTo>
                <a:lnTo>
                  <a:pt x="75173" y="82550"/>
                </a:lnTo>
                <a:lnTo>
                  <a:pt x="76035" y="81280"/>
                </a:lnTo>
                <a:lnTo>
                  <a:pt x="76909" y="81280"/>
                </a:lnTo>
                <a:lnTo>
                  <a:pt x="78634" y="78740"/>
                </a:lnTo>
                <a:lnTo>
                  <a:pt x="79497" y="78740"/>
                </a:lnTo>
                <a:lnTo>
                  <a:pt x="80405" y="77470"/>
                </a:lnTo>
                <a:lnTo>
                  <a:pt x="81268" y="77470"/>
                </a:lnTo>
                <a:lnTo>
                  <a:pt x="82130" y="76200"/>
                </a:lnTo>
                <a:lnTo>
                  <a:pt x="83866" y="74930"/>
                </a:lnTo>
                <a:lnTo>
                  <a:pt x="85511" y="73660"/>
                </a:lnTo>
                <a:lnTo>
                  <a:pt x="87052" y="73660"/>
                </a:lnTo>
                <a:lnTo>
                  <a:pt x="89766" y="72390"/>
                </a:lnTo>
                <a:lnTo>
                  <a:pt x="90904" y="71120"/>
                </a:lnTo>
                <a:lnTo>
                  <a:pt x="93066" y="71120"/>
                </a:lnTo>
                <a:lnTo>
                  <a:pt x="91249" y="69850"/>
                </a:lnTo>
                <a:lnTo>
                  <a:pt x="84844" y="69850"/>
                </a:lnTo>
                <a:lnTo>
                  <a:pt x="85511" y="68580"/>
                </a:lnTo>
                <a:lnTo>
                  <a:pt x="86143" y="67310"/>
                </a:lnTo>
                <a:lnTo>
                  <a:pt x="87362" y="66040"/>
                </a:lnTo>
                <a:lnTo>
                  <a:pt x="88466" y="64770"/>
                </a:lnTo>
                <a:lnTo>
                  <a:pt x="88972" y="63500"/>
                </a:lnTo>
                <a:lnTo>
                  <a:pt x="90548" y="63500"/>
                </a:lnTo>
                <a:lnTo>
                  <a:pt x="90824" y="62230"/>
                </a:lnTo>
                <a:lnTo>
                  <a:pt x="115123" y="62230"/>
                </a:lnTo>
                <a:lnTo>
                  <a:pt x="115548" y="60960"/>
                </a:lnTo>
                <a:lnTo>
                  <a:pt x="115905" y="60960"/>
                </a:lnTo>
                <a:lnTo>
                  <a:pt x="116181" y="59690"/>
                </a:lnTo>
                <a:lnTo>
                  <a:pt x="116376" y="58420"/>
                </a:lnTo>
                <a:lnTo>
                  <a:pt x="101438" y="58420"/>
                </a:lnTo>
                <a:lnTo>
                  <a:pt x="100690" y="57150"/>
                </a:lnTo>
                <a:lnTo>
                  <a:pt x="97310" y="57150"/>
                </a:lnTo>
                <a:lnTo>
                  <a:pt x="97551" y="54610"/>
                </a:lnTo>
                <a:lnTo>
                  <a:pt x="97701" y="53340"/>
                </a:lnTo>
                <a:lnTo>
                  <a:pt x="97666" y="49530"/>
                </a:lnTo>
                <a:lnTo>
                  <a:pt x="97505" y="48260"/>
                </a:lnTo>
                <a:lnTo>
                  <a:pt x="97310" y="46990"/>
                </a:lnTo>
                <a:lnTo>
                  <a:pt x="97034" y="45720"/>
                </a:lnTo>
                <a:lnTo>
                  <a:pt x="96758" y="45720"/>
                </a:lnTo>
                <a:lnTo>
                  <a:pt x="96401" y="44450"/>
                </a:lnTo>
                <a:lnTo>
                  <a:pt x="96056" y="44450"/>
                </a:lnTo>
                <a:lnTo>
                  <a:pt x="95654" y="43180"/>
                </a:lnTo>
                <a:lnTo>
                  <a:pt x="94791" y="43180"/>
                </a:lnTo>
                <a:lnTo>
                  <a:pt x="94320" y="41910"/>
                </a:lnTo>
                <a:close/>
              </a:path>
              <a:path w="120015" h="187959">
                <a:moveTo>
                  <a:pt x="9004" y="97789"/>
                </a:moveTo>
                <a:lnTo>
                  <a:pt x="6140" y="97789"/>
                </a:lnTo>
                <a:lnTo>
                  <a:pt x="7313" y="99059"/>
                </a:lnTo>
                <a:lnTo>
                  <a:pt x="8256" y="99059"/>
                </a:lnTo>
                <a:lnTo>
                  <a:pt x="9004" y="97789"/>
                </a:lnTo>
                <a:close/>
              </a:path>
              <a:path w="120015" h="187959">
                <a:moveTo>
                  <a:pt x="11051" y="59689"/>
                </a:moveTo>
                <a:lnTo>
                  <a:pt x="3346" y="59689"/>
                </a:lnTo>
                <a:lnTo>
                  <a:pt x="2161" y="60959"/>
                </a:lnTo>
                <a:lnTo>
                  <a:pt x="1460" y="62229"/>
                </a:lnTo>
                <a:lnTo>
                  <a:pt x="1218" y="62229"/>
                </a:lnTo>
                <a:lnTo>
                  <a:pt x="0" y="68579"/>
                </a:lnTo>
                <a:lnTo>
                  <a:pt x="0" y="92709"/>
                </a:lnTo>
                <a:lnTo>
                  <a:pt x="1218" y="93979"/>
                </a:lnTo>
                <a:lnTo>
                  <a:pt x="2242" y="95249"/>
                </a:lnTo>
                <a:lnTo>
                  <a:pt x="3150" y="96519"/>
                </a:lnTo>
                <a:lnTo>
                  <a:pt x="3576" y="96519"/>
                </a:lnTo>
                <a:lnTo>
                  <a:pt x="4726" y="97789"/>
                </a:lnTo>
                <a:lnTo>
                  <a:pt x="50172" y="97790"/>
                </a:lnTo>
                <a:lnTo>
                  <a:pt x="49586" y="96520"/>
                </a:lnTo>
                <a:lnTo>
                  <a:pt x="47884" y="95250"/>
                </a:lnTo>
                <a:lnTo>
                  <a:pt x="46596" y="93980"/>
                </a:lnTo>
                <a:lnTo>
                  <a:pt x="44630" y="91440"/>
                </a:lnTo>
                <a:lnTo>
                  <a:pt x="43882" y="91440"/>
                </a:lnTo>
                <a:lnTo>
                  <a:pt x="42974" y="90170"/>
                </a:lnTo>
                <a:lnTo>
                  <a:pt x="42698" y="90170"/>
                </a:lnTo>
                <a:lnTo>
                  <a:pt x="42307" y="88900"/>
                </a:lnTo>
                <a:lnTo>
                  <a:pt x="41916" y="86360"/>
                </a:lnTo>
                <a:lnTo>
                  <a:pt x="41525" y="85090"/>
                </a:lnTo>
                <a:lnTo>
                  <a:pt x="41088" y="83820"/>
                </a:lnTo>
                <a:lnTo>
                  <a:pt x="39639" y="80010"/>
                </a:lnTo>
                <a:lnTo>
                  <a:pt x="39087" y="78740"/>
                </a:lnTo>
                <a:lnTo>
                  <a:pt x="38569" y="78739"/>
                </a:lnTo>
                <a:lnTo>
                  <a:pt x="37465" y="76199"/>
                </a:lnTo>
                <a:lnTo>
                  <a:pt x="36373" y="74929"/>
                </a:lnTo>
                <a:lnTo>
                  <a:pt x="35303" y="74929"/>
                </a:lnTo>
                <a:lnTo>
                  <a:pt x="34763" y="73659"/>
                </a:lnTo>
                <a:lnTo>
                  <a:pt x="29611" y="73659"/>
                </a:lnTo>
                <a:lnTo>
                  <a:pt x="29335" y="72389"/>
                </a:lnTo>
                <a:lnTo>
                  <a:pt x="28622" y="69849"/>
                </a:lnTo>
                <a:lnTo>
                  <a:pt x="28231" y="68579"/>
                </a:lnTo>
                <a:lnTo>
                  <a:pt x="27794" y="67309"/>
                </a:lnTo>
                <a:lnTo>
                  <a:pt x="27323" y="67309"/>
                </a:lnTo>
                <a:lnTo>
                  <a:pt x="26817" y="66039"/>
                </a:lnTo>
                <a:lnTo>
                  <a:pt x="26311" y="66039"/>
                </a:lnTo>
                <a:lnTo>
                  <a:pt x="25759" y="64769"/>
                </a:lnTo>
                <a:lnTo>
                  <a:pt x="16042" y="64769"/>
                </a:lnTo>
                <a:lnTo>
                  <a:pt x="15145" y="63499"/>
                </a:lnTo>
                <a:lnTo>
                  <a:pt x="13454" y="62229"/>
                </a:lnTo>
                <a:lnTo>
                  <a:pt x="12626" y="60959"/>
                </a:lnTo>
                <a:lnTo>
                  <a:pt x="11833" y="60959"/>
                </a:lnTo>
                <a:lnTo>
                  <a:pt x="11051" y="59689"/>
                </a:lnTo>
                <a:close/>
              </a:path>
              <a:path w="120015" h="187959">
                <a:moveTo>
                  <a:pt x="99587" y="95250"/>
                </a:moveTo>
                <a:lnTo>
                  <a:pt x="76783" y="95250"/>
                </a:lnTo>
                <a:lnTo>
                  <a:pt x="75219" y="96520"/>
                </a:lnTo>
                <a:lnTo>
                  <a:pt x="98529" y="96520"/>
                </a:lnTo>
                <a:lnTo>
                  <a:pt x="99587" y="95250"/>
                </a:lnTo>
                <a:close/>
              </a:path>
              <a:path w="120015" h="187959">
                <a:moveTo>
                  <a:pt x="100219" y="93980"/>
                </a:moveTo>
                <a:lnTo>
                  <a:pt x="78991" y="93980"/>
                </a:lnTo>
                <a:lnTo>
                  <a:pt x="77852" y="95250"/>
                </a:lnTo>
                <a:lnTo>
                  <a:pt x="99943" y="95250"/>
                </a:lnTo>
                <a:lnTo>
                  <a:pt x="100219" y="93980"/>
                </a:lnTo>
                <a:close/>
              </a:path>
              <a:path w="120015" h="187959">
                <a:moveTo>
                  <a:pt x="100771" y="87630"/>
                </a:moveTo>
                <a:lnTo>
                  <a:pt x="85315" y="87630"/>
                </a:lnTo>
                <a:lnTo>
                  <a:pt x="84959" y="88900"/>
                </a:lnTo>
                <a:lnTo>
                  <a:pt x="84533" y="90170"/>
                </a:lnTo>
                <a:lnTo>
                  <a:pt x="83625" y="90170"/>
                </a:lnTo>
                <a:lnTo>
                  <a:pt x="82533" y="91440"/>
                </a:lnTo>
                <a:lnTo>
                  <a:pt x="81981" y="92710"/>
                </a:lnTo>
                <a:lnTo>
                  <a:pt x="81383" y="92710"/>
                </a:lnTo>
                <a:lnTo>
                  <a:pt x="80164" y="93980"/>
                </a:lnTo>
                <a:lnTo>
                  <a:pt x="100575" y="93980"/>
                </a:lnTo>
                <a:lnTo>
                  <a:pt x="101047" y="91440"/>
                </a:lnTo>
                <a:lnTo>
                  <a:pt x="101081" y="88900"/>
                </a:lnTo>
                <a:lnTo>
                  <a:pt x="100932" y="88900"/>
                </a:lnTo>
                <a:lnTo>
                  <a:pt x="100771" y="87630"/>
                </a:lnTo>
                <a:close/>
              </a:path>
              <a:path w="120015" h="187959">
                <a:moveTo>
                  <a:pt x="62121" y="74930"/>
                </a:moveTo>
                <a:lnTo>
                  <a:pt x="59602" y="74930"/>
                </a:lnTo>
                <a:lnTo>
                  <a:pt x="59602" y="78740"/>
                </a:lnTo>
                <a:lnTo>
                  <a:pt x="59763" y="80010"/>
                </a:lnTo>
                <a:lnTo>
                  <a:pt x="60005" y="81280"/>
                </a:lnTo>
                <a:lnTo>
                  <a:pt x="60315" y="82550"/>
                </a:lnTo>
                <a:lnTo>
                  <a:pt x="60741" y="83820"/>
                </a:lnTo>
                <a:lnTo>
                  <a:pt x="61293" y="85090"/>
                </a:lnTo>
                <a:lnTo>
                  <a:pt x="61373" y="86360"/>
                </a:lnTo>
                <a:lnTo>
                  <a:pt x="61339" y="87630"/>
                </a:lnTo>
                <a:lnTo>
                  <a:pt x="61178" y="88900"/>
                </a:lnTo>
                <a:lnTo>
                  <a:pt x="61017" y="88900"/>
                </a:lnTo>
                <a:lnTo>
                  <a:pt x="60545" y="90170"/>
                </a:lnTo>
                <a:lnTo>
                  <a:pt x="60235" y="91440"/>
                </a:lnTo>
                <a:lnTo>
                  <a:pt x="59844" y="92710"/>
                </a:lnTo>
                <a:lnTo>
                  <a:pt x="61615" y="92710"/>
                </a:lnTo>
                <a:lnTo>
                  <a:pt x="62282" y="91440"/>
                </a:lnTo>
                <a:lnTo>
                  <a:pt x="62558" y="90170"/>
                </a:lnTo>
                <a:lnTo>
                  <a:pt x="62788" y="90170"/>
                </a:lnTo>
                <a:lnTo>
                  <a:pt x="63501" y="87630"/>
                </a:lnTo>
                <a:lnTo>
                  <a:pt x="63777" y="85090"/>
                </a:lnTo>
                <a:lnTo>
                  <a:pt x="63731" y="82550"/>
                </a:lnTo>
                <a:lnTo>
                  <a:pt x="63501" y="82550"/>
                </a:lnTo>
                <a:lnTo>
                  <a:pt x="63386" y="81280"/>
                </a:lnTo>
                <a:lnTo>
                  <a:pt x="62753" y="80010"/>
                </a:lnTo>
                <a:lnTo>
                  <a:pt x="62477" y="78740"/>
                </a:lnTo>
                <a:lnTo>
                  <a:pt x="62282" y="78740"/>
                </a:lnTo>
                <a:lnTo>
                  <a:pt x="62040" y="77470"/>
                </a:lnTo>
                <a:lnTo>
                  <a:pt x="61960" y="76200"/>
                </a:lnTo>
                <a:lnTo>
                  <a:pt x="62121" y="74930"/>
                </a:lnTo>
                <a:close/>
              </a:path>
              <a:path w="120015" h="187959">
                <a:moveTo>
                  <a:pt x="104347" y="86360"/>
                </a:moveTo>
                <a:lnTo>
                  <a:pt x="85833" y="86360"/>
                </a:lnTo>
                <a:lnTo>
                  <a:pt x="85591" y="87630"/>
                </a:lnTo>
                <a:lnTo>
                  <a:pt x="101909" y="87630"/>
                </a:lnTo>
                <a:lnTo>
                  <a:pt x="104347" y="86360"/>
                </a:lnTo>
                <a:close/>
              </a:path>
              <a:path w="120015" h="187959">
                <a:moveTo>
                  <a:pt x="108982" y="83820"/>
                </a:moveTo>
                <a:lnTo>
                  <a:pt x="86063" y="83820"/>
                </a:lnTo>
                <a:lnTo>
                  <a:pt x="85982" y="86360"/>
                </a:lnTo>
                <a:lnTo>
                  <a:pt x="105405" y="86360"/>
                </a:lnTo>
                <a:lnTo>
                  <a:pt x="106429" y="85090"/>
                </a:lnTo>
                <a:lnTo>
                  <a:pt x="107337" y="85090"/>
                </a:lnTo>
                <a:lnTo>
                  <a:pt x="108982" y="83820"/>
                </a:lnTo>
                <a:close/>
              </a:path>
              <a:path w="120015" h="187959">
                <a:moveTo>
                  <a:pt x="113708" y="78740"/>
                </a:moveTo>
                <a:lnTo>
                  <a:pt x="89363" y="78740"/>
                </a:lnTo>
                <a:lnTo>
                  <a:pt x="85557" y="81280"/>
                </a:lnTo>
                <a:lnTo>
                  <a:pt x="85833" y="82550"/>
                </a:lnTo>
                <a:lnTo>
                  <a:pt x="85982" y="83820"/>
                </a:lnTo>
                <a:lnTo>
                  <a:pt x="109695" y="83820"/>
                </a:lnTo>
                <a:lnTo>
                  <a:pt x="110914" y="82550"/>
                </a:lnTo>
                <a:lnTo>
                  <a:pt x="112328" y="81280"/>
                </a:lnTo>
                <a:lnTo>
                  <a:pt x="112995" y="80010"/>
                </a:lnTo>
                <a:lnTo>
                  <a:pt x="113513" y="80010"/>
                </a:lnTo>
                <a:lnTo>
                  <a:pt x="113708" y="78740"/>
                </a:lnTo>
                <a:close/>
              </a:path>
              <a:path w="120015" h="187959">
                <a:moveTo>
                  <a:pt x="113467" y="71120"/>
                </a:moveTo>
                <a:lnTo>
                  <a:pt x="96723" y="71120"/>
                </a:lnTo>
                <a:lnTo>
                  <a:pt x="96401" y="72390"/>
                </a:lnTo>
                <a:lnTo>
                  <a:pt x="96010" y="72390"/>
                </a:lnTo>
                <a:lnTo>
                  <a:pt x="95504" y="73660"/>
                </a:lnTo>
                <a:lnTo>
                  <a:pt x="94952" y="74930"/>
                </a:lnTo>
                <a:lnTo>
                  <a:pt x="93687" y="76200"/>
                </a:lnTo>
                <a:lnTo>
                  <a:pt x="92986" y="76200"/>
                </a:lnTo>
                <a:lnTo>
                  <a:pt x="90778" y="78740"/>
                </a:lnTo>
                <a:lnTo>
                  <a:pt x="114099" y="78740"/>
                </a:lnTo>
                <a:lnTo>
                  <a:pt x="114214" y="77470"/>
                </a:lnTo>
                <a:lnTo>
                  <a:pt x="114260" y="74930"/>
                </a:lnTo>
                <a:lnTo>
                  <a:pt x="113789" y="72390"/>
                </a:lnTo>
                <a:lnTo>
                  <a:pt x="113467" y="71120"/>
                </a:lnTo>
                <a:close/>
              </a:path>
              <a:path w="120015" h="187959">
                <a:moveTo>
                  <a:pt x="64996" y="71120"/>
                </a:moveTo>
                <a:lnTo>
                  <a:pt x="61017" y="71120"/>
                </a:lnTo>
                <a:lnTo>
                  <a:pt x="60396" y="72390"/>
                </a:lnTo>
                <a:lnTo>
                  <a:pt x="60120" y="73660"/>
                </a:lnTo>
                <a:lnTo>
                  <a:pt x="59878" y="73660"/>
                </a:lnTo>
                <a:lnTo>
                  <a:pt x="59729" y="74930"/>
                </a:lnTo>
                <a:lnTo>
                  <a:pt x="62236" y="74930"/>
                </a:lnTo>
                <a:lnTo>
                  <a:pt x="62707" y="73660"/>
                </a:lnTo>
                <a:lnTo>
                  <a:pt x="63144" y="72390"/>
                </a:lnTo>
                <a:lnTo>
                  <a:pt x="64087" y="72390"/>
                </a:lnTo>
                <a:lnTo>
                  <a:pt x="64996" y="71120"/>
                </a:lnTo>
                <a:close/>
              </a:path>
              <a:path w="120015" h="187959">
                <a:moveTo>
                  <a:pt x="69791" y="71120"/>
                </a:moveTo>
                <a:lnTo>
                  <a:pt x="68215" y="71120"/>
                </a:lnTo>
                <a:lnTo>
                  <a:pt x="68411" y="72390"/>
                </a:lnTo>
                <a:lnTo>
                  <a:pt x="69549" y="72390"/>
                </a:lnTo>
                <a:lnTo>
                  <a:pt x="69791" y="71120"/>
                </a:lnTo>
                <a:close/>
              </a:path>
              <a:path w="120015" h="187959">
                <a:moveTo>
                  <a:pt x="70768" y="59690"/>
                </a:moveTo>
                <a:lnTo>
                  <a:pt x="67905" y="59690"/>
                </a:lnTo>
                <a:lnTo>
                  <a:pt x="67663" y="60960"/>
                </a:lnTo>
                <a:lnTo>
                  <a:pt x="67468" y="60960"/>
                </a:lnTo>
                <a:lnTo>
                  <a:pt x="67157" y="62230"/>
                </a:lnTo>
                <a:lnTo>
                  <a:pt x="67031" y="63500"/>
                </a:lnTo>
                <a:lnTo>
                  <a:pt x="66881" y="63500"/>
                </a:lnTo>
                <a:lnTo>
                  <a:pt x="66881" y="69850"/>
                </a:lnTo>
                <a:lnTo>
                  <a:pt x="63064" y="69850"/>
                </a:lnTo>
                <a:lnTo>
                  <a:pt x="62201" y="71120"/>
                </a:lnTo>
                <a:lnTo>
                  <a:pt x="69825" y="71120"/>
                </a:lnTo>
                <a:lnTo>
                  <a:pt x="69946" y="66040"/>
                </a:lnTo>
                <a:lnTo>
                  <a:pt x="70021" y="64770"/>
                </a:lnTo>
                <a:lnTo>
                  <a:pt x="70343" y="62230"/>
                </a:lnTo>
                <a:lnTo>
                  <a:pt x="70768" y="59690"/>
                </a:lnTo>
                <a:close/>
              </a:path>
              <a:path w="120015" h="187959">
                <a:moveTo>
                  <a:pt x="115123" y="62230"/>
                </a:moveTo>
                <a:lnTo>
                  <a:pt x="91330" y="62230"/>
                </a:lnTo>
                <a:lnTo>
                  <a:pt x="92710" y="63500"/>
                </a:lnTo>
                <a:lnTo>
                  <a:pt x="93848" y="64770"/>
                </a:lnTo>
                <a:lnTo>
                  <a:pt x="94837" y="64770"/>
                </a:lnTo>
                <a:lnTo>
                  <a:pt x="95585" y="66040"/>
                </a:lnTo>
                <a:lnTo>
                  <a:pt x="96206" y="67310"/>
                </a:lnTo>
                <a:lnTo>
                  <a:pt x="96643" y="67310"/>
                </a:lnTo>
                <a:lnTo>
                  <a:pt x="96919" y="68580"/>
                </a:lnTo>
                <a:lnTo>
                  <a:pt x="96953" y="71120"/>
                </a:lnTo>
                <a:lnTo>
                  <a:pt x="112765" y="71120"/>
                </a:lnTo>
                <a:lnTo>
                  <a:pt x="112363" y="69850"/>
                </a:lnTo>
                <a:lnTo>
                  <a:pt x="110247" y="69850"/>
                </a:lnTo>
                <a:lnTo>
                  <a:pt x="111351" y="68580"/>
                </a:lnTo>
                <a:lnTo>
                  <a:pt x="112328" y="67310"/>
                </a:lnTo>
                <a:lnTo>
                  <a:pt x="113191" y="66040"/>
                </a:lnTo>
                <a:lnTo>
                  <a:pt x="113938" y="64770"/>
                </a:lnTo>
                <a:lnTo>
                  <a:pt x="114571" y="63500"/>
                </a:lnTo>
                <a:lnTo>
                  <a:pt x="115123" y="62230"/>
                </a:lnTo>
                <a:close/>
              </a:path>
              <a:path w="120015" h="187959">
                <a:moveTo>
                  <a:pt x="24103" y="63499"/>
                </a:moveTo>
                <a:lnTo>
                  <a:pt x="17778" y="63499"/>
                </a:lnTo>
                <a:lnTo>
                  <a:pt x="16513" y="64769"/>
                </a:lnTo>
                <a:lnTo>
                  <a:pt x="25207" y="64769"/>
                </a:lnTo>
                <a:lnTo>
                  <a:pt x="24103" y="63499"/>
                </a:lnTo>
                <a:close/>
              </a:path>
              <a:path w="120015" h="187959">
                <a:moveTo>
                  <a:pt x="43054" y="59690"/>
                </a:moveTo>
                <a:lnTo>
                  <a:pt x="26265" y="59689"/>
                </a:lnTo>
                <a:lnTo>
                  <a:pt x="27093" y="60959"/>
                </a:lnTo>
                <a:lnTo>
                  <a:pt x="43169" y="60960"/>
                </a:lnTo>
                <a:lnTo>
                  <a:pt x="43054" y="59690"/>
                </a:lnTo>
                <a:close/>
              </a:path>
              <a:path w="120015" h="187959">
                <a:moveTo>
                  <a:pt x="52254" y="46990"/>
                </a:moveTo>
                <a:lnTo>
                  <a:pt x="46355" y="46990"/>
                </a:lnTo>
                <a:lnTo>
                  <a:pt x="46194" y="48260"/>
                </a:lnTo>
                <a:lnTo>
                  <a:pt x="45653" y="49530"/>
                </a:lnTo>
                <a:lnTo>
                  <a:pt x="45251" y="49530"/>
                </a:lnTo>
                <a:lnTo>
                  <a:pt x="44779" y="50800"/>
                </a:lnTo>
                <a:lnTo>
                  <a:pt x="44388" y="53340"/>
                </a:lnTo>
                <a:lnTo>
                  <a:pt x="44193" y="53340"/>
                </a:lnTo>
                <a:lnTo>
                  <a:pt x="43882" y="55880"/>
                </a:lnTo>
                <a:lnTo>
                  <a:pt x="43802" y="57150"/>
                </a:lnTo>
                <a:lnTo>
                  <a:pt x="43687" y="59690"/>
                </a:lnTo>
                <a:lnTo>
                  <a:pt x="43330" y="59690"/>
                </a:lnTo>
                <a:lnTo>
                  <a:pt x="43169" y="60960"/>
                </a:lnTo>
                <a:lnTo>
                  <a:pt x="53358" y="60960"/>
                </a:lnTo>
                <a:lnTo>
                  <a:pt x="54140" y="58420"/>
                </a:lnTo>
                <a:lnTo>
                  <a:pt x="55129" y="57150"/>
                </a:lnTo>
                <a:lnTo>
                  <a:pt x="50920" y="57150"/>
                </a:lnTo>
                <a:lnTo>
                  <a:pt x="51541" y="55880"/>
                </a:lnTo>
                <a:lnTo>
                  <a:pt x="52219" y="50800"/>
                </a:lnTo>
                <a:lnTo>
                  <a:pt x="52254" y="46990"/>
                </a:lnTo>
                <a:close/>
              </a:path>
              <a:path w="120015" h="187959">
                <a:moveTo>
                  <a:pt x="8302" y="58419"/>
                </a:moveTo>
                <a:lnTo>
                  <a:pt x="5979" y="58419"/>
                </a:lnTo>
                <a:lnTo>
                  <a:pt x="5473" y="59689"/>
                </a:lnTo>
                <a:lnTo>
                  <a:pt x="8969" y="59689"/>
                </a:lnTo>
                <a:lnTo>
                  <a:pt x="8302" y="58419"/>
                </a:lnTo>
                <a:close/>
              </a:path>
              <a:path w="120015" h="187959">
                <a:moveTo>
                  <a:pt x="41950" y="58420"/>
                </a:moveTo>
                <a:lnTo>
                  <a:pt x="24459" y="58419"/>
                </a:lnTo>
                <a:lnTo>
                  <a:pt x="25402" y="59689"/>
                </a:lnTo>
                <a:lnTo>
                  <a:pt x="42226" y="59690"/>
                </a:lnTo>
                <a:lnTo>
                  <a:pt x="41950" y="58420"/>
                </a:lnTo>
                <a:close/>
              </a:path>
              <a:path w="120015" h="187959">
                <a:moveTo>
                  <a:pt x="72148" y="55880"/>
                </a:moveTo>
                <a:lnTo>
                  <a:pt x="70573" y="55880"/>
                </a:lnTo>
                <a:lnTo>
                  <a:pt x="69595" y="57150"/>
                </a:lnTo>
                <a:lnTo>
                  <a:pt x="68802" y="58420"/>
                </a:lnTo>
                <a:lnTo>
                  <a:pt x="68491" y="58420"/>
                </a:lnTo>
                <a:lnTo>
                  <a:pt x="68181" y="59690"/>
                </a:lnTo>
                <a:lnTo>
                  <a:pt x="71010" y="59690"/>
                </a:lnTo>
                <a:lnTo>
                  <a:pt x="71562" y="57150"/>
                </a:lnTo>
                <a:lnTo>
                  <a:pt x="72148" y="55880"/>
                </a:lnTo>
                <a:close/>
              </a:path>
              <a:path w="120015" h="187959">
                <a:moveTo>
                  <a:pt x="41720" y="53340"/>
                </a:moveTo>
                <a:lnTo>
                  <a:pt x="20365" y="53339"/>
                </a:lnTo>
                <a:lnTo>
                  <a:pt x="20917" y="54609"/>
                </a:lnTo>
                <a:lnTo>
                  <a:pt x="21435" y="54609"/>
                </a:lnTo>
                <a:lnTo>
                  <a:pt x="22493" y="55879"/>
                </a:lnTo>
                <a:lnTo>
                  <a:pt x="22999" y="57149"/>
                </a:lnTo>
                <a:lnTo>
                  <a:pt x="23988" y="58419"/>
                </a:lnTo>
                <a:lnTo>
                  <a:pt x="41755" y="58420"/>
                </a:lnTo>
                <a:lnTo>
                  <a:pt x="41674" y="57150"/>
                </a:lnTo>
                <a:lnTo>
                  <a:pt x="41720" y="53340"/>
                </a:lnTo>
                <a:close/>
              </a:path>
              <a:path w="120015" h="187959">
                <a:moveTo>
                  <a:pt x="115985" y="53340"/>
                </a:moveTo>
                <a:lnTo>
                  <a:pt x="103876" y="53340"/>
                </a:lnTo>
                <a:lnTo>
                  <a:pt x="103243" y="54610"/>
                </a:lnTo>
                <a:lnTo>
                  <a:pt x="102691" y="55880"/>
                </a:lnTo>
                <a:lnTo>
                  <a:pt x="101633" y="57150"/>
                </a:lnTo>
                <a:lnTo>
                  <a:pt x="101438" y="58420"/>
                </a:lnTo>
                <a:lnTo>
                  <a:pt x="116491" y="58420"/>
                </a:lnTo>
                <a:lnTo>
                  <a:pt x="116457" y="55880"/>
                </a:lnTo>
                <a:lnTo>
                  <a:pt x="116342" y="54610"/>
                </a:lnTo>
                <a:lnTo>
                  <a:pt x="116181" y="54610"/>
                </a:lnTo>
                <a:lnTo>
                  <a:pt x="115985" y="53340"/>
                </a:lnTo>
                <a:close/>
              </a:path>
              <a:path w="120015" h="187959">
                <a:moveTo>
                  <a:pt x="54853" y="53340"/>
                </a:moveTo>
                <a:lnTo>
                  <a:pt x="53829" y="53340"/>
                </a:lnTo>
                <a:lnTo>
                  <a:pt x="53553" y="54610"/>
                </a:lnTo>
                <a:lnTo>
                  <a:pt x="52921" y="54610"/>
                </a:lnTo>
                <a:lnTo>
                  <a:pt x="52093" y="55880"/>
                </a:lnTo>
                <a:lnTo>
                  <a:pt x="50920" y="57150"/>
                </a:lnTo>
                <a:lnTo>
                  <a:pt x="55129" y="57150"/>
                </a:lnTo>
                <a:lnTo>
                  <a:pt x="55715" y="55880"/>
                </a:lnTo>
                <a:lnTo>
                  <a:pt x="54853" y="53340"/>
                </a:lnTo>
                <a:close/>
              </a:path>
              <a:path w="120015" h="187959">
                <a:moveTo>
                  <a:pt x="81785" y="55880"/>
                </a:moveTo>
                <a:lnTo>
                  <a:pt x="81348" y="55880"/>
                </a:lnTo>
                <a:lnTo>
                  <a:pt x="81509" y="57150"/>
                </a:lnTo>
                <a:lnTo>
                  <a:pt x="81659" y="57150"/>
                </a:lnTo>
                <a:lnTo>
                  <a:pt x="81785" y="55880"/>
                </a:lnTo>
                <a:close/>
              </a:path>
              <a:path w="120015" h="187959">
                <a:moveTo>
                  <a:pt x="98609" y="55880"/>
                </a:moveTo>
                <a:lnTo>
                  <a:pt x="98092" y="55880"/>
                </a:lnTo>
                <a:lnTo>
                  <a:pt x="97666" y="57150"/>
                </a:lnTo>
                <a:lnTo>
                  <a:pt x="98920" y="57150"/>
                </a:lnTo>
                <a:lnTo>
                  <a:pt x="98609" y="55880"/>
                </a:lnTo>
                <a:close/>
              </a:path>
              <a:path w="120015" h="187959">
                <a:moveTo>
                  <a:pt x="73091" y="54610"/>
                </a:moveTo>
                <a:lnTo>
                  <a:pt x="72378" y="54610"/>
                </a:lnTo>
                <a:lnTo>
                  <a:pt x="71711" y="55880"/>
                </a:lnTo>
                <a:lnTo>
                  <a:pt x="72781" y="55880"/>
                </a:lnTo>
                <a:lnTo>
                  <a:pt x="73091" y="54610"/>
                </a:lnTo>
                <a:close/>
              </a:path>
              <a:path w="120015" h="187959">
                <a:moveTo>
                  <a:pt x="82326" y="54610"/>
                </a:moveTo>
                <a:lnTo>
                  <a:pt x="80290" y="54610"/>
                </a:lnTo>
                <a:lnTo>
                  <a:pt x="80681" y="55880"/>
                </a:lnTo>
                <a:lnTo>
                  <a:pt x="82096" y="55880"/>
                </a:lnTo>
                <a:lnTo>
                  <a:pt x="82326" y="54610"/>
                </a:lnTo>
                <a:close/>
              </a:path>
              <a:path w="120015" h="187959">
                <a:moveTo>
                  <a:pt x="82326" y="46990"/>
                </a:moveTo>
                <a:lnTo>
                  <a:pt x="80405" y="46990"/>
                </a:lnTo>
                <a:lnTo>
                  <a:pt x="79968" y="49530"/>
                </a:lnTo>
                <a:lnTo>
                  <a:pt x="79773" y="50800"/>
                </a:lnTo>
                <a:lnTo>
                  <a:pt x="79692" y="54610"/>
                </a:lnTo>
                <a:lnTo>
                  <a:pt x="82372" y="54610"/>
                </a:lnTo>
                <a:lnTo>
                  <a:pt x="82211" y="53340"/>
                </a:lnTo>
                <a:lnTo>
                  <a:pt x="82326" y="46990"/>
                </a:lnTo>
                <a:close/>
              </a:path>
              <a:path w="120015" h="187959">
                <a:moveTo>
                  <a:pt x="42031" y="48260"/>
                </a:moveTo>
                <a:lnTo>
                  <a:pt x="11879" y="48259"/>
                </a:lnTo>
                <a:lnTo>
                  <a:pt x="12304" y="49529"/>
                </a:lnTo>
                <a:lnTo>
                  <a:pt x="12776" y="49529"/>
                </a:lnTo>
                <a:lnTo>
                  <a:pt x="13213" y="50799"/>
                </a:lnTo>
                <a:lnTo>
                  <a:pt x="13730" y="50799"/>
                </a:lnTo>
                <a:lnTo>
                  <a:pt x="14673" y="52069"/>
                </a:lnTo>
                <a:lnTo>
                  <a:pt x="15179" y="52069"/>
                </a:lnTo>
                <a:lnTo>
                  <a:pt x="16628" y="53339"/>
                </a:lnTo>
                <a:lnTo>
                  <a:pt x="41870" y="53340"/>
                </a:lnTo>
                <a:lnTo>
                  <a:pt x="42065" y="50800"/>
                </a:lnTo>
                <a:lnTo>
                  <a:pt x="42031" y="48260"/>
                </a:lnTo>
                <a:close/>
              </a:path>
              <a:path w="120015" h="187959">
                <a:moveTo>
                  <a:pt x="113547" y="50800"/>
                </a:moveTo>
                <a:lnTo>
                  <a:pt x="106199" y="50800"/>
                </a:lnTo>
                <a:lnTo>
                  <a:pt x="105762" y="52070"/>
                </a:lnTo>
                <a:lnTo>
                  <a:pt x="104577" y="53340"/>
                </a:lnTo>
                <a:lnTo>
                  <a:pt x="115514" y="53340"/>
                </a:lnTo>
                <a:lnTo>
                  <a:pt x="115238" y="52070"/>
                </a:lnTo>
                <a:lnTo>
                  <a:pt x="114375" y="52070"/>
                </a:lnTo>
                <a:lnTo>
                  <a:pt x="113547" y="50800"/>
                </a:lnTo>
                <a:close/>
              </a:path>
              <a:path w="120015" h="187959">
                <a:moveTo>
                  <a:pt x="112087" y="49530"/>
                </a:moveTo>
                <a:lnTo>
                  <a:pt x="108671" y="49530"/>
                </a:lnTo>
                <a:lnTo>
                  <a:pt x="108119" y="50800"/>
                </a:lnTo>
                <a:lnTo>
                  <a:pt x="112800" y="50800"/>
                </a:lnTo>
                <a:lnTo>
                  <a:pt x="112087" y="49530"/>
                </a:lnTo>
                <a:close/>
              </a:path>
              <a:path w="120015" h="187959">
                <a:moveTo>
                  <a:pt x="36568" y="10160"/>
                </a:moveTo>
                <a:lnTo>
                  <a:pt x="3622" y="10159"/>
                </a:lnTo>
                <a:lnTo>
                  <a:pt x="2483" y="11429"/>
                </a:lnTo>
                <a:lnTo>
                  <a:pt x="0" y="11429"/>
                </a:lnTo>
                <a:lnTo>
                  <a:pt x="0" y="34289"/>
                </a:lnTo>
                <a:lnTo>
                  <a:pt x="402" y="35559"/>
                </a:lnTo>
                <a:lnTo>
                  <a:pt x="747" y="35559"/>
                </a:lnTo>
                <a:lnTo>
                  <a:pt x="1540" y="36829"/>
                </a:lnTo>
                <a:lnTo>
                  <a:pt x="2357" y="36829"/>
                </a:lnTo>
                <a:lnTo>
                  <a:pt x="3150" y="38099"/>
                </a:lnTo>
                <a:lnTo>
                  <a:pt x="4760" y="38099"/>
                </a:lnTo>
                <a:lnTo>
                  <a:pt x="5508" y="39369"/>
                </a:lnTo>
                <a:lnTo>
                  <a:pt x="9556" y="39369"/>
                </a:lnTo>
                <a:lnTo>
                  <a:pt x="9636" y="40639"/>
                </a:lnTo>
                <a:lnTo>
                  <a:pt x="11131" y="46989"/>
                </a:lnTo>
                <a:lnTo>
                  <a:pt x="11488" y="48259"/>
                </a:lnTo>
                <a:lnTo>
                  <a:pt x="41950" y="48260"/>
                </a:lnTo>
                <a:lnTo>
                  <a:pt x="41835" y="46990"/>
                </a:lnTo>
                <a:lnTo>
                  <a:pt x="41444" y="45720"/>
                </a:lnTo>
                <a:lnTo>
                  <a:pt x="40455" y="45720"/>
                </a:lnTo>
                <a:lnTo>
                  <a:pt x="40260" y="44450"/>
                </a:lnTo>
                <a:lnTo>
                  <a:pt x="39949" y="44450"/>
                </a:lnTo>
                <a:lnTo>
                  <a:pt x="39708" y="43180"/>
                </a:lnTo>
                <a:lnTo>
                  <a:pt x="39790" y="39882"/>
                </a:lnTo>
                <a:lnTo>
                  <a:pt x="39984" y="38100"/>
                </a:lnTo>
                <a:lnTo>
                  <a:pt x="41329" y="35560"/>
                </a:lnTo>
                <a:lnTo>
                  <a:pt x="42341" y="33020"/>
                </a:lnTo>
                <a:lnTo>
                  <a:pt x="42813" y="31750"/>
                </a:lnTo>
                <a:lnTo>
                  <a:pt x="43020" y="31750"/>
                </a:lnTo>
                <a:lnTo>
                  <a:pt x="43169" y="30480"/>
                </a:lnTo>
                <a:lnTo>
                  <a:pt x="43215" y="27940"/>
                </a:lnTo>
                <a:lnTo>
                  <a:pt x="43020" y="26670"/>
                </a:lnTo>
                <a:lnTo>
                  <a:pt x="42778" y="26670"/>
                </a:lnTo>
                <a:lnTo>
                  <a:pt x="42422" y="25400"/>
                </a:lnTo>
                <a:lnTo>
                  <a:pt x="41479" y="25400"/>
                </a:lnTo>
                <a:lnTo>
                  <a:pt x="40858" y="24130"/>
                </a:lnTo>
                <a:lnTo>
                  <a:pt x="36016" y="24130"/>
                </a:lnTo>
                <a:lnTo>
                  <a:pt x="36407" y="21590"/>
                </a:lnTo>
                <a:lnTo>
                  <a:pt x="36683" y="20320"/>
                </a:lnTo>
                <a:lnTo>
                  <a:pt x="37074" y="16510"/>
                </a:lnTo>
                <a:lnTo>
                  <a:pt x="37120" y="13970"/>
                </a:lnTo>
                <a:lnTo>
                  <a:pt x="36959" y="12700"/>
                </a:lnTo>
                <a:lnTo>
                  <a:pt x="36568" y="10160"/>
                </a:lnTo>
                <a:close/>
              </a:path>
              <a:path w="120015" h="187959">
                <a:moveTo>
                  <a:pt x="45942" y="39882"/>
                </a:moveTo>
                <a:lnTo>
                  <a:pt x="46079" y="40640"/>
                </a:lnTo>
                <a:lnTo>
                  <a:pt x="46274" y="41910"/>
                </a:lnTo>
                <a:lnTo>
                  <a:pt x="46395" y="43180"/>
                </a:lnTo>
                <a:lnTo>
                  <a:pt x="46470" y="46990"/>
                </a:lnTo>
                <a:lnTo>
                  <a:pt x="51863" y="46990"/>
                </a:lnTo>
                <a:lnTo>
                  <a:pt x="51311" y="45720"/>
                </a:lnTo>
                <a:lnTo>
                  <a:pt x="50598" y="44450"/>
                </a:lnTo>
                <a:lnTo>
                  <a:pt x="49701" y="43180"/>
                </a:lnTo>
                <a:lnTo>
                  <a:pt x="47884" y="41910"/>
                </a:lnTo>
                <a:lnTo>
                  <a:pt x="46435" y="40640"/>
                </a:lnTo>
                <a:lnTo>
                  <a:pt x="45942" y="39882"/>
                </a:lnTo>
                <a:close/>
              </a:path>
              <a:path w="120015" h="187959">
                <a:moveTo>
                  <a:pt x="82682" y="45720"/>
                </a:moveTo>
                <a:lnTo>
                  <a:pt x="80831" y="45720"/>
                </a:lnTo>
                <a:lnTo>
                  <a:pt x="80601" y="46990"/>
                </a:lnTo>
                <a:lnTo>
                  <a:pt x="82487" y="46990"/>
                </a:lnTo>
                <a:lnTo>
                  <a:pt x="82682" y="45720"/>
                </a:lnTo>
                <a:close/>
              </a:path>
              <a:path w="120015" h="187959">
                <a:moveTo>
                  <a:pt x="83866" y="43180"/>
                </a:moveTo>
                <a:lnTo>
                  <a:pt x="82487" y="43180"/>
                </a:lnTo>
                <a:lnTo>
                  <a:pt x="82096" y="44450"/>
                </a:lnTo>
                <a:lnTo>
                  <a:pt x="81383" y="45720"/>
                </a:lnTo>
                <a:lnTo>
                  <a:pt x="82958" y="45720"/>
                </a:lnTo>
                <a:lnTo>
                  <a:pt x="83234" y="44450"/>
                </a:lnTo>
                <a:lnTo>
                  <a:pt x="83544" y="44450"/>
                </a:lnTo>
                <a:lnTo>
                  <a:pt x="83866" y="43180"/>
                </a:lnTo>
                <a:close/>
              </a:path>
              <a:path w="120015" h="187959">
                <a:moveTo>
                  <a:pt x="84959" y="41910"/>
                </a:moveTo>
                <a:lnTo>
                  <a:pt x="83947" y="41910"/>
                </a:lnTo>
                <a:lnTo>
                  <a:pt x="83429" y="43180"/>
                </a:lnTo>
                <a:lnTo>
                  <a:pt x="84223" y="43180"/>
                </a:lnTo>
                <a:lnTo>
                  <a:pt x="84959" y="41910"/>
                </a:lnTo>
                <a:close/>
              </a:path>
              <a:path w="120015" h="187959">
                <a:moveTo>
                  <a:pt x="92468" y="40640"/>
                </a:moveTo>
                <a:lnTo>
                  <a:pt x="85833" y="40640"/>
                </a:lnTo>
                <a:lnTo>
                  <a:pt x="85166" y="41910"/>
                </a:lnTo>
                <a:lnTo>
                  <a:pt x="92905" y="41910"/>
                </a:lnTo>
                <a:lnTo>
                  <a:pt x="92468" y="40640"/>
                </a:lnTo>
                <a:close/>
              </a:path>
              <a:path w="120015" h="187959">
                <a:moveTo>
                  <a:pt x="45849" y="39370"/>
                </a:moveTo>
                <a:lnTo>
                  <a:pt x="45607" y="39370"/>
                </a:lnTo>
                <a:lnTo>
                  <a:pt x="45942" y="39882"/>
                </a:lnTo>
                <a:lnTo>
                  <a:pt x="45849" y="39370"/>
                </a:lnTo>
                <a:close/>
              </a:path>
              <a:path w="120015" h="187959">
                <a:moveTo>
                  <a:pt x="25046" y="3810"/>
                </a:moveTo>
                <a:lnTo>
                  <a:pt x="12661" y="3809"/>
                </a:lnTo>
                <a:lnTo>
                  <a:pt x="12350" y="5079"/>
                </a:lnTo>
                <a:lnTo>
                  <a:pt x="11798" y="6349"/>
                </a:lnTo>
                <a:lnTo>
                  <a:pt x="11327" y="8889"/>
                </a:lnTo>
                <a:lnTo>
                  <a:pt x="11131" y="10159"/>
                </a:lnTo>
                <a:lnTo>
                  <a:pt x="26150" y="10160"/>
                </a:lnTo>
                <a:lnTo>
                  <a:pt x="26035" y="7620"/>
                </a:lnTo>
                <a:lnTo>
                  <a:pt x="25713" y="6350"/>
                </a:lnTo>
                <a:lnTo>
                  <a:pt x="25517" y="5080"/>
                </a:lnTo>
                <a:lnTo>
                  <a:pt x="25046" y="3810"/>
                </a:lnTo>
                <a:close/>
              </a:path>
              <a:path w="120015" h="187959">
                <a:moveTo>
                  <a:pt x="35936" y="8890"/>
                </a:moveTo>
                <a:lnTo>
                  <a:pt x="27564" y="8890"/>
                </a:lnTo>
                <a:lnTo>
                  <a:pt x="26150" y="10160"/>
                </a:lnTo>
                <a:lnTo>
                  <a:pt x="36292" y="10160"/>
                </a:lnTo>
                <a:lnTo>
                  <a:pt x="35936" y="8890"/>
                </a:lnTo>
                <a:close/>
              </a:path>
              <a:path w="120015" h="187959">
                <a:moveTo>
                  <a:pt x="34441" y="7620"/>
                </a:moveTo>
                <a:lnTo>
                  <a:pt x="30083" y="7620"/>
                </a:lnTo>
                <a:lnTo>
                  <a:pt x="28898" y="8890"/>
                </a:lnTo>
                <a:lnTo>
                  <a:pt x="34993" y="8890"/>
                </a:lnTo>
                <a:lnTo>
                  <a:pt x="34441" y="7620"/>
                </a:lnTo>
                <a:close/>
              </a:path>
              <a:path w="120015" h="187959">
                <a:moveTo>
                  <a:pt x="23401" y="1270"/>
                </a:moveTo>
                <a:lnTo>
                  <a:pt x="14512" y="1269"/>
                </a:lnTo>
                <a:lnTo>
                  <a:pt x="13730" y="2539"/>
                </a:lnTo>
                <a:lnTo>
                  <a:pt x="13017" y="3809"/>
                </a:lnTo>
                <a:lnTo>
                  <a:pt x="24689" y="3810"/>
                </a:lnTo>
                <a:lnTo>
                  <a:pt x="24344" y="2540"/>
                </a:lnTo>
                <a:lnTo>
                  <a:pt x="23666" y="2540"/>
                </a:lnTo>
                <a:lnTo>
                  <a:pt x="23401" y="1270"/>
                </a:lnTo>
                <a:close/>
              </a:path>
              <a:path w="120015" h="187959">
                <a:moveTo>
                  <a:pt x="21941" y="0"/>
                </a:moveTo>
                <a:lnTo>
                  <a:pt x="15766" y="0"/>
                </a:lnTo>
                <a:lnTo>
                  <a:pt x="15340" y="1269"/>
                </a:lnTo>
                <a:lnTo>
                  <a:pt x="22688" y="1270"/>
                </a:lnTo>
                <a:lnTo>
                  <a:pt x="2194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80669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40" h="42545">
                <a:moveTo>
                  <a:pt x="21699" y="12219"/>
                </a:moveTo>
                <a:lnTo>
                  <a:pt x="12695" y="27016"/>
                </a:lnTo>
                <a:lnTo>
                  <a:pt x="12304" y="27176"/>
                </a:lnTo>
                <a:lnTo>
                  <a:pt x="0" y="41939"/>
                </a:lnTo>
                <a:lnTo>
                  <a:pt x="471" y="41698"/>
                </a:lnTo>
                <a:lnTo>
                  <a:pt x="1931" y="41034"/>
                </a:lnTo>
                <a:lnTo>
                  <a:pt x="19583" y="37518"/>
                </a:lnTo>
                <a:lnTo>
                  <a:pt x="30365" y="37518"/>
                </a:lnTo>
                <a:lnTo>
                  <a:pt x="31060" y="37243"/>
                </a:lnTo>
                <a:lnTo>
                  <a:pt x="33921" y="33326"/>
                </a:lnTo>
                <a:lnTo>
                  <a:pt x="12385" y="33326"/>
                </a:lnTo>
                <a:lnTo>
                  <a:pt x="12971" y="32857"/>
                </a:lnTo>
                <a:lnTo>
                  <a:pt x="21343" y="24634"/>
                </a:lnTo>
                <a:lnTo>
                  <a:pt x="22136" y="23729"/>
                </a:lnTo>
                <a:lnTo>
                  <a:pt x="29013" y="13468"/>
                </a:lnTo>
                <a:lnTo>
                  <a:pt x="25402" y="13468"/>
                </a:lnTo>
                <a:lnTo>
                  <a:pt x="25126" y="13433"/>
                </a:lnTo>
                <a:lnTo>
                  <a:pt x="24770" y="13273"/>
                </a:lnTo>
                <a:lnTo>
                  <a:pt x="23942" y="12655"/>
                </a:lnTo>
                <a:lnTo>
                  <a:pt x="23436" y="12494"/>
                </a:lnTo>
                <a:lnTo>
                  <a:pt x="22136" y="12254"/>
                </a:lnTo>
                <a:lnTo>
                  <a:pt x="21699" y="12219"/>
                </a:lnTo>
                <a:close/>
              </a:path>
              <a:path w="53340" h="42545">
                <a:moveTo>
                  <a:pt x="30365" y="37518"/>
                </a:moveTo>
                <a:lnTo>
                  <a:pt x="20917" y="37518"/>
                </a:lnTo>
                <a:lnTo>
                  <a:pt x="22251" y="37552"/>
                </a:lnTo>
                <a:lnTo>
                  <a:pt x="23666" y="37633"/>
                </a:lnTo>
                <a:lnTo>
                  <a:pt x="25080" y="37747"/>
                </a:lnTo>
                <a:lnTo>
                  <a:pt x="26541" y="37942"/>
                </a:lnTo>
                <a:lnTo>
                  <a:pt x="28036" y="37942"/>
                </a:lnTo>
                <a:lnTo>
                  <a:pt x="28703" y="37907"/>
                </a:lnTo>
                <a:lnTo>
                  <a:pt x="29996" y="37633"/>
                </a:lnTo>
                <a:lnTo>
                  <a:pt x="30365" y="37518"/>
                </a:lnTo>
                <a:close/>
              </a:path>
              <a:path w="53340" h="42545">
                <a:moveTo>
                  <a:pt x="50759" y="0"/>
                </a:moveTo>
                <a:lnTo>
                  <a:pt x="49600" y="1809"/>
                </a:lnTo>
                <a:lnTo>
                  <a:pt x="47504" y="4661"/>
                </a:lnTo>
                <a:lnTo>
                  <a:pt x="46168" y="6310"/>
                </a:lnTo>
                <a:lnTo>
                  <a:pt x="45260" y="7329"/>
                </a:lnTo>
                <a:lnTo>
                  <a:pt x="44469" y="8268"/>
                </a:lnTo>
                <a:lnTo>
                  <a:pt x="12385" y="33326"/>
                </a:lnTo>
                <a:lnTo>
                  <a:pt x="33921" y="33326"/>
                </a:lnTo>
                <a:lnTo>
                  <a:pt x="33804" y="30509"/>
                </a:lnTo>
                <a:lnTo>
                  <a:pt x="33693" y="29914"/>
                </a:lnTo>
                <a:lnTo>
                  <a:pt x="33452" y="29020"/>
                </a:lnTo>
                <a:lnTo>
                  <a:pt x="39359" y="29020"/>
                </a:lnTo>
                <a:lnTo>
                  <a:pt x="47804" y="23065"/>
                </a:lnTo>
                <a:lnTo>
                  <a:pt x="47930" y="22595"/>
                </a:lnTo>
                <a:lnTo>
                  <a:pt x="46221" y="15037"/>
                </a:lnTo>
                <a:lnTo>
                  <a:pt x="46276" y="14808"/>
                </a:lnTo>
                <a:lnTo>
                  <a:pt x="53029" y="5016"/>
                </a:lnTo>
                <a:lnTo>
                  <a:pt x="52921" y="2347"/>
                </a:lnTo>
                <a:lnTo>
                  <a:pt x="52679" y="1809"/>
                </a:lnTo>
                <a:lnTo>
                  <a:pt x="52369" y="1339"/>
                </a:lnTo>
                <a:lnTo>
                  <a:pt x="51932" y="824"/>
                </a:lnTo>
                <a:lnTo>
                  <a:pt x="51391" y="400"/>
                </a:lnTo>
                <a:lnTo>
                  <a:pt x="50759" y="0"/>
                </a:lnTo>
                <a:close/>
              </a:path>
              <a:path w="53340" h="42545">
                <a:moveTo>
                  <a:pt x="39359" y="29020"/>
                </a:moveTo>
                <a:lnTo>
                  <a:pt x="33452" y="29020"/>
                </a:lnTo>
                <a:lnTo>
                  <a:pt x="34912" y="29215"/>
                </a:lnTo>
                <a:lnTo>
                  <a:pt x="35545" y="29215"/>
                </a:lnTo>
                <a:lnTo>
                  <a:pt x="36246" y="29249"/>
                </a:lnTo>
                <a:lnTo>
                  <a:pt x="37040" y="29249"/>
                </a:lnTo>
                <a:lnTo>
                  <a:pt x="39359" y="29020"/>
                </a:lnTo>
                <a:close/>
              </a:path>
              <a:path w="53340" h="42545">
                <a:moveTo>
                  <a:pt x="37071" y="8612"/>
                </a:moveTo>
                <a:lnTo>
                  <a:pt x="31141" y="8612"/>
                </a:lnTo>
                <a:lnTo>
                  <a:pt x="31417" y="9162"/>
                </a:lnTo>
                <a:lnTo>
                  <a:pt x="31693" y="9872"/>
                </a:lnTo>
                <a:lnTo>
                  <a:pt x="32108" y="11280"/>
                </a:lnTo>
                <a:lnTo>
                  <a:pt x="32350" y="12334"/>
                </a:lnTo>
                <a:lnTo>
                  <a:pt x="32470" y="13193"/>
                </a:lnTo>
                <a:lnTo>
                  <a:pt x="32590" y="16365"/>
                </a:lnTo>
                <a:lnTo>
                  <a:pt x="37071" y="8612"/>
                </a:lnTo>
                <a:close/>
              </a:path>
              <a:path w="53340" h="42545">
                <a:moveTo>
                  <a:pt x="34360" y="2393"/>
                </a:moveTo>
                <a:lnTo>
                  <a:pt x="26194" y="12609"/>
                </a:lnTo>
                <a:lnTo>
                  <a:pt x="26069" y="13078"/>
                </a:lnTo>
                <a:lnTo>
                  <a:pt x="25793" y="13399"/>
                </a:lnTo>
                <a:lnTo>
                  <a:pt x="25632" y="13468"/>
                </a:lnTo>
                <a:lnTo>
                  <a:pt x="29013" y="13468"/>
                </a:lnTo>
                <a:lnTo>
                  <a:pt x="30071" y="11280"/>
                </a:lnTo>
                <a:lnTo>
                  <a:pt x="31141" y="8612"/>
                </a:lnTo>
                <a:lnTo>
                  <a:pt x="37071" y="8612"/>
                </a:lnTo>
                <a:lnTo>
                  <a:pt x="38063" y="6894"/>
                </a:lnTo>
                <a:lnTo>
                  <a:pt x="38454" y="6310"/>
                </a:lnTo>
                <a:lnTo>
                  <a:pt x="38567" y="5920"/>
                </a:lnTo>
                <a:lnTo>
                  <a:pt x="35154" y="2508"/>
                </a:lnTo>
                <a:lnTo>
                  <a:pt x="34360" y="239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0163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9832" y="0"/>
                </a:moveTo>
                <a:lnTo>
                  <a:pt x="0" y="10376"/>
                </a:lnTo>
                <a:lnTo>
                  <a:pt x="517" y="10501"/>
                </a:lnTo>
                <a:lnTo>
                  <a:pt x="1770" y="10731"/>
                </a:lnTo>
                <a:lnTo>
                  <a:pt x="2598" y="10811"/>
                </a:lnTo>
                <a:lnTo>
                  <a:pt x="4013" y="10811"/>
                </a:lnTo>
                <a:lnTo>
                  <a:pt x="5002" y="10650"/>
                </a:lnTo>
                <a:lnTo>
                  <a:pt x="9832" y="4546"/>
                </a:lnTo>
                <a:lnTo>
                  <a:pt x="983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12281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3477" y="0"/>
                </a:moveTo>
                <a:lnTo>
                  <a:pt x="6520" y="3012"/>
                </a:lnTo>
                <a:lnTo>
                  <a:pt x="2633" y="4615"/>
                </a:lnTo>
                <a:lnTo>
                  <a:pt x="0" y="5749"/>
                </a:lnTo>
                <a:lnTo>
                  <a:pt x="4749" y="8807"/>
                </a:lnTo>
                <a:lnTo>
                  <a:pt x="5347" y="8772"/>
                </a:lnTo>
                <a:lnTo>
                  <a:pt x="10648" y="5634"/>
                </a:lnTo>
                <a:lnTo>
                  <a:pt x="11085" y="5210"/>
                </a:lnTo>
                <a:lnTo>
                  <a:pt x="11867" y="4260"/>
                </a:lnTo>
                <a:lnTo>
                  <a:pt x="12580" y="3447"/>
                </a:lnTo>
                <a:lnTo>
                  <a:pt x="13880" y="1523"/>
                </a:lnTo>
                <a:lnTo>
                  <a:pt x="1347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91559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713" y="0"/>
                </a:moveTo>
                <a:lnTo>
                  <a:pt x="0" y="5634"/>
                </a:lnTo>
                <a:lnTo>
                  <a:pt x="114" y="6298"/>
                </a:lnTo>
                <a:lnTo>
                  <a:pt x="275" y="6963"/>
                </a:lnTo>
                <a:lnTo>
                  <a:pt x="712" y="8337"/>
                </a:lnTo>
                <a:lnTo>
                  <a:pt x="862" y="8612"/>
                </a:lnTo>
                <a:lnTo>
                  <a:pt x="1655" y="7707"/>
                </a:lnTo>
                <a:lnTo>
                  <a:pt x="2518" y="6848"/>
                </a:lnTo>
                <a:lnTo>
                  <a:pt x="3380" y="6069"/>
                </a:lnTo>
                <a:lnTo>
                  <a:pt x="5462" y="4386"/>
                </a:lnTo>
                <a:lnTo>
                  <a:pt x="5979" y="4031"/>
                </a:lnTo>
                <a:lnTo>
                  <a:pt x="5991" y="2702"/>
                </a:lnTo>
                <a:lnTo>
                  <a:pt x="3219" y="80"/>
                </a:lnTo>
                <a:lnTo>
                  <a:pt x="271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97002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3319" y="34"/>
                </a:moveTo>
                <a:lnTo>
                  <a:pt x="0" y="3012"/>
                </a:lnTo>
                <a:lnTo>
                  <a:pt x="99" y="3515"/>
                </a:lnTo>
                <a:lnTo>
                  <a:pt x="812" y="3870"/>
                </a:lnTo>
                <a:lnTo>
                  <a:pt x="1514" y="4100"/>
                </a:lnTo>
                <a:lnTo>
                  <a:pt x="1905" y="4180"/>
                </a:lnTo>
                <a:lnTo>
                  <a:pt x="2307" y="4180"/>
                </a:lnTo>
                <a:lnTo>
                  <a:pt x="2652" y="4100"/>
                </a:lnTo>
                <a:lnTo>
                  <a:pt x="3561" y="3012"/>
                </a:lnTo>
                <a:lnTo>
                  <a:pt x="3480" y="584"/>
                </a:lnTo>
                <a:lnTo>
                  <a:pt x="3319" y="34"/>
                </a:lnTo>
                <a:close/>
              </a:path>
              <a:path w="3809" h="4445">
                <a:moveTo>
                  <a:pt x="2457" y="0"/>
                </a:moveTo>
                <a:lnTo>
                  <a:pt x="2100" y="34"/>
                </a:lnTo>
                <a:lnTo>
                  <a:pt x="2618" y="34"/>
                </a:lnTo>
                <a:lnTo>
                  <a:pt x="24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2238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7670" y="0"/>
                </a:moveTo>
                <a:lnTo>
                  <a:pt x="0" y="8887"/>
                </a:lnTo>
                <a:lnTo>
                  <a:pt x="781" y="8257"/>
                </a:lnTo>
                <a:lnTo>
                  <a:pt x="2046" y="7512"/>
                </a:lnTo>
                <a:lnTo>
                  <a:pt x="3346" y="6928"/>
                </a:lnTo>
                <a:lnTo>
                  <a:pt x="5071" y="6264"/>
                </a:lnTo>
                <a:lnTo>
                  <a:pt x="6094" y="5909"/>
                </a:lnTo>
                <a:lnTo>
                  <a:pt x="8532" y="5165"/>
                </a:lnTo>
                <a:lnTo>
                  <a:pt x="8417" y="1878"/>
                </a:lnTo>
                <a:lnTo>
                  <a:pt x="8208" y="1019"/>
                </a:lnTo>
                <a:lnTo>
                  <a:pt x="8061" y="664"/>
                </a:lnTo>
                <a:lnTo>
                  <a:pt x="767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2434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8256" y="0"/>
                </a:moveTo>
                <a:lnTo>
                  <a:pt x="0" y="13617"/>
                </a:lnTo>
                <a:lnTo>
                  <a:pt x="1770" y="11933"/>
                </a:lnTo>
                <a:lnTo>
                  <a:pt x="5151" y="8887"/>
                </a:lnTo>
                <a:lnTo>
                  <a:pt x="6646" y="7593"/>
                </a:lnTo>
                <a:lnTo>
                  <a:pt x="7946" y="6539"/>
                </a:lnTo>
                <a:lnTo>
                  <a:pt x="8923" y="5714"/>
                </a:lnTo>
                <a:lnTo>
                  <a:pt x="9832" y="5004"/>
                </a:lnTo>
                <a:lnTo>
                  <a:pt x="9832" y="4306"/>
                </a:lnTo>
                <a:lnTo>
                  <a:pt x="9508" y="2622"/>
                </a:lnTo>
                <a:lnTo>
                  <a:pt x="8383" y="3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93640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18790" y="12953"/>
                </a:moveTo>
                <a:lnTo>
                  <a:pt x="15536" y="14096"/>
                </a:lnTo>
                <a:lnTo>
                  <a:pt x="14984" y="14477"/>
                </a:lnTo>
                <a:lnTo>
                  <a:pt x="14271" y="15239"/>
                </a:lnTo>
                <a:lnTo>
                  <a:pt x="13765" y="15747"/>
                </a:lnTo>
                <a:lnTo>
                  <a:pt x="13132" y="16509"/>
                </a:lnTo>
                <a:lnTo>
                  <a:pt x="0" y="35686"/>
                </a:lnTo>
                <a:lnTo>
                  <a:pt x="1138" y="34543"/>
                </a:lnTo>
                <a:lnTo>
                  <a:pt x="2693" y="32511"/>
                </a:lnTo>
                <a:lnTo>
                  <a:pt x="4956" y="29463"/>
                </a:lnTo>
                <a:lnTo>
                  <a:pt x="9521" y="25780"/>
                </a:lnTo>
                <a:lnTo>
                  <a:pt x="11488" y="24129"/>
                </a:lnTo>
                <a:lnTo>
                  <a:pt x="13765" y="22478"/>
                </a:lnTo>
                <a:lnTo>
                  <a:pt x="16283" y="20573"/>
                </a:lnTo>
                <a:lnTo>
                  <a:pt x="22056" y="16636"/>
                </a:lnTo>
                <a:lnTo>
                  <a:pt x="25287" y="14477"/>
                </a:lnTo>
                <a:lnTo>
                  <a:pt x="26932" y="13461"/>
                </a:lnTo>
                <a:lnTo>
                  <a:pt x="27587" y="13080"/>
                </a:lnTo>
                <a:lnTo>
                  <a:pt x="18870" y="13080"/>
                </a:lnTo>
                <a:lnTo>
                  <a:pt x="18790" y="12953"/>
                </a:lnTo>
                <a:close/>
              </a:path>
              <a:path w="67945" h="36195">
                <a:moveTo>
                  <a:pt x="38259" y="27431"/>
                </a:moveTo>
                <a:lnTo>
                  <a:pt x="14742" y="27431"/>
                </a:lnTo>
                <a:lnTo>
                  <a:pt x="17375" y="27558"/>
                </a:lnTo>
                <a:lnTo>
                  <a:pt x="18364" y="27558"/>
                </a:lnTo>
                <a:lnTo>
                  <a:pt x="20411" y="27812"/>
                </a:lnTo>
                <a:lnTo>
                  <a:pt x="23827" y="28447"/>
                </a:lnTo>
                <a:lnTo>
                  <a:pt x="25046" y="28574"/>
                </a:lnTo>
                <a:lnTo>
                  <a:pt x="27564" y="29209"/>
                </a:lnTo>
                <a:lnTo>
                  <a:pt x="30750" y="30098"/>
                </a:lnTo>
                <a:lnTo>
                  <a:pt x="31888" y="30479"/>
                </a:lnTo>
                <a:lnTo>
                  <a:pt x="32670" y="30606"/>
                </a:lnTo>
                <a:lnTo>
                  <a:pt x="33935" y="30733"/>
                </a:lnTo>
                <a:lnTo>
                  <a:pt x="34797" y="30733"/>
                </a:lnTo>
                <a:lnTo>
                  <a:pt x="35625" y="30606"/>
                </a:lnTo>
                <a:lnTo>
                  <a:pt x="38121" y="28193"/>
                </a:lnTo>
                <a:lnTo>
                  <a:pt x="38259" y="27431"/>
                </a:lnTo>
                <a:close/>
              </a:path>
              <a:path w="67945" h="36195">
                <a:moveTo>
                  <a:pt x="23390" y="23875"/>
                </a:moveTo>
                <a:lnTo>
                  <a:pt x="19503" y="23875"/>
                </a:lnTo>
                <a:lnTo>
                  <a:pt x="17456" y="24129"/>
                </a:lnTo>
                <a:lnTo>
                  <a:pt x="15375" y="24510"/>
                </a:lnTo>
                <a:lnTo>
                  <a:pt x="13293" y="25145"/>
                </a:lnTo>
                <a:lnTo>
                  <a:pt x="12235" y="25399"/>
                </a:lnTo>
                <a:lnTo>
                  <a:pt x="9165" y="26923"/>
                </a:lnTo>
                <a:lnTo>
                  <a:pt x="8176" y="27558"/>
                </a:lnTo>
                <a:lnTo>
                  <a:pt x="7198" y="28320"/>
                </a:lnTo>
                <a:lnTo>
                  <a:pt x="7589" y="28193"/>
                </a:lnTo>
                <a:lnTo>
                  <a:pt x="8728" y="27939"/>
                </a:lnTo>
                <a:lnTo>
                  <a:pt x="9556" y="27812"/>
                </a:lnTo>
                <a:lnTo>
                  <a:pt x="11798" y="27558"/>
                </a:lnTo>
                <a:lnTo>
                  <a:pt x="13178" y="27431"/>
                </a:lnTo>
                <a:lnTo>
                  <a:pt x="38259" y="27431"/>
                </a:lnTo>
                <a:lnTo>
                  <a:pt x="38293" y="26796"/>
                </a:lnTo>
                <a:lnTo>
                  <a:pt x="38130" y="25526"/>
                </a:lnTo>
                <a:lnTo>
                  <a:pt x="31888" y="25526"/>
                </a:lnTo>
                <a:lnTo>
                  <a:pt x="29450" y="24891"/>
                </a:lnTo>
                <a:lnTo>
                  <a:pt x="28231" y="24637"/>
                </a:lnTo>
                <a:lnTo>
                  <a:pt x="26782" y="24383"/>
                </a:lnTo>
                <a:lnTo>
                  <a:pt x="23390" y="23875"/>
                </a:lnTo>
                <a:close/>
              </a:path>
              <a:path w="67945" h="36195">
                <a:moveTo>
                  <a:pt x="67246" y="7112"/>
                </a:moveTo>
                <a:lnTo>
                  <a:pt x="57797" y="7112"/>
                </a:lnTo>
                <a:lnTo>
                  <a:pt x="60120" y="7239"/>
                </a:lnTo>
                <a:lnTo>
                  <a:pt x="61258" y="7493"/>
                </a:lnTo>
                <a:lnTo>
                  <a:pt x="62431" y="7620"/>
                </a:lnTo>
                <a:lnTo>
                  <a:pt x="63616" y="8001"/>
                </a:lnTo>
                <a:lnTo>
                  <a:pt x="64754" y="8255"/>
                </a:lnTo>
                <a:lnTo>
                  <a:pt x="64593" y="8255"/>
                </a:lnTo>
                <a:lnTo>
                  <a:pt x="64087" y="8382"/>
                </a:lnTo>
                <a:lnTo>
                  <a:pt x="60626" y="8890"/>
                </a:lnTo>
                <a:lnTo>
                  <a:pt x="22378" y="19557"/>
                </a:lnTo>
                <a:lnTo>
                  <a:pt x="24218" y="19557"/>
                </a:lnTo>
                <a:lnTo>
                  <a:pt x="25483" y="19938"/>
                </a:lnTo>
                <a:lnTo>
                  <a:pt x="31888" y="25526"/>
                </a:lnTo>
                <a:lnTo>
                  <a:pt x="38130" y="25526"/>
                </a:lnTo>
                <a:lnTo>
                  <a:pt x="37902" y="24383"/>
                </a:lnTo>
                <a:lnTo>
                  <a:pt x="37626" y="23367"/>
                </a:lnTo>
                <a:lnTo>
                  <a:pt x="37329" y="22732"/>
                </a:lnTo>
                <a:lnTo>
                  <a:pt x="37040" y="21843"/>
                </a:lnTo>
                <a:lnTo>
                  <a:pt x="37074" y="20573"/>
                </a:lnTo>
                <a:lnTo>
                  <a:pt x="37316" y="20446"/>
                </a:lnTo>
                <a:lnTo>
                  <a:pt x="37672" y="20319"/>
                </a:lnTo>
                <a:lnTo>
                  <a:pt x="55438" y="20320"/>
                </a:lnTo>
                <a:lnTo>
                  <a:pt x="55746" y="19304"/>
                </a:lnTo>
                <a:lnTo>
                  <a:pt x="56026" y="18161"/>
                </a:lnTo>
                <a:lnTo>
                  <a:pt x="56204" y="16891"/>
                </a:lnTo>
                <a:lnTo>
                  <a:pt x="56382" y="15240"/>
                </a:lnTo>
                <a:lnTo>
                  <a:pt x="57130" y="15113"/>
                </a:lnTo>
                <a:lnTo>
                  <a:pt x="67395" y="9144"/>
                </a:lnTo>
                <a:lnTo>
                  <a:pt x="67272" y="7239"/>
                </a:lnTo>
                <a:close/>
              </a:path>
              <a:path w="67945" h="36195">
                <a:moveTo>
                  <a:pt x="55438" y="20320"/>
                </a:moveTo>
                <a:lnTo>
                  <a:pt x="37902" y="20319"/>
                </a:lnTo>
                <a:lnTo>
                  <a:pt x="38454" y="20446"/>
                </a:lnTo>
                <a:lnTo>
                  <a:pt x="38811" y="20573"/>
                </a:lnTo>
                <a:lnTo>
                  <a:pt x="39627" y="20954"/>
                </a:lnTo>
                <a:lnTo>
                  <a:pt x="41249" y="21843"/>
                </a:lnTo>
                <a:lnTo>
                  <a:pt x="42537" y="22732"/>
                </a:lnTo>
                <a:lnTo>
                  <a:pt x="43963" y="23494"/>
                </a:lnTo>
                <a:lnTo>
                  <a:pt x="50368" y="25146"/>
                </a:lnTo>
                <a:lnTo>
                  <a:pt x="51035" y="25019"/>
                </a:lnTo>
                <a:lnTo>
                  <a:pt x="55303" y="20701"/>
                </a:lnTo>
                <a:lnTo>
                  <a:pt x="55438" y="20320"/>
                </a:lnTo>
                <a:close/>
              </a:path>
              <a:path w="67945" h="36195">
                <a:moveTo>
                  <a:pt x="27288" y="3428"/>
                </a:moveTo>
                <a:lnTo>
                  <a:pt x="25954" y="3428"/>
                </a:lnTo>
                <a:lnTo>
                  <a:pt x="25092" y="3809"/>
                </a:lnTo>
                <a:lnTo>
                  <a:pt x="24735" y="3936"/>
                </a:lnTo>
                <a:lnTo>
                  <a:pt x="18870" y="13080"/>
                </a:lnTo>
                <a:lnTo>
                  <a:pt x="27587" y="13080"/>
                </a:lnTo>
                <a:lnTo>
                  <a:pt x="30428" y="11429"/>
                </a:lnTo>
                <a:lnTo>
                  <a:pt x="32245" y="10540"/>
                </a:lnTo>
                <a:lnTo>
                  <a:pt x="34084" y="9524"/>
                </a:lnTo>
                <a:lnTo>
                  <a:pt x="37822" y="7619"/>
                </a:lnTo>
                <a:lnTo>
                  <a:pt x="38379" y="7365"/>
                </a:lnTo>
                <a:lnTo>
                  <a:pt x="32279" y="7365"/>
                </a:lnTo>
                <a:lnTo>
                  <a:pt x="32084" y="7238"/>
                </a:lnTo>
                <a:lnTo>
                  <a:pt x="31141" y="5968"/>
                </a:lnTo>
                <a:lnTo>
                  <a:pt x="30589" y="5587"/>
                </a:lnTo>
                <a:lnTo>
                  <a:pt x="29887" y="4952"/>
                </a:lnTo>
                <a:lnTo>
                  <a:pt x="29013" y="4444"/>
                </a:lnTo>
                <a:lnTo>
                  <a:pt x="27794" y="3682"/>
                </a:lnTo>
                <a:lnTo>
                  <a:pt x="27288" y="3428"/>
                </a:lnTo>
                <a:close/>
              </a:path>
              <a:path w="67945" h="36195">
                <a:moveTo>
                  <a:pt x="46536" y="4953"/>
                </a:moveTo>
                <a:lnTo>
                  <a:pt x="43721" y="4953"/>
                </a:lnTo>
                <a:lnTo>
                  <a:pt x="43491" y="5080"/>
                </a:lnTo>
                <a:lnTo>
                  <a:pt x="42065" y="5714"/>
                </a:lnTo>
                <a:lnTo>
                  <a:pt x="39236" y="11937"/>
                </a:lnTo>
                <a:lnTo>
                  <a:pt x="39834" y="11556"/>
                </a:lnTo>
                <a:lnTo>
                  <a:pt x="41479" y="10794"/>
                </a:lnTo>
                <a:lnTo>
                  <a:pt x="42663" y="10286"/>
                </a:lnTo>
                <a:lnTo>
                  <a:pt x="44032" y="9651"/>
                </a:lnTo>
                <a:lnTo>
                  <a:pt x="45607" y="9144"/>
                </a:lnTo>
                <a:lnTo>
                  <a:pt x="47344" y="8636"/>
                </a:lnTo>
                <a:lnTo>
                  <a:pt x="50207" y="7874"/>
                </a:lnTo>
                <a:lnTo>
                  <a:pt x="52288" y="7493"/>
                </a:lnTo>
                <a:lnTo>
                  <a:pt x="55554" y="7112"/>
                </a:lnTo>
                <a:lnTo>
                  <a:pt x="67246" y="7112"/>
                </a:lnTo>
                <a:lnTo>
                  <a:pt x="66998" y="6223"/>
                </a:lnTo>
                <a:lnTo>
                  <a:pt x="47298" y="6223"/>
                </a:lnTo>
                <a:lnTo>
                  <a:pt x="47022" y="6096"/>
                </a:lnTo>
                <a:lnTo>
                  <a:pt x="46826" y="5969"/>
                </a:lnTo>
                <a:lnTo>
                  <a:pt x="46596" y="5334"/>
                </a:lnTo>
                <a:lnTo>
                  <a:pt x="46536" y="4953"/>
                </a:lnTo>
                <a:close/>
              </a:path>
              <a:path w="67945" h="36195">
                <a:moveTo>
                  <a:pt x="43054" y="0"/>
                </a:moveTo>
                <a:lnTo>
                  <a:pt x="38454" y="1523"/>
                </a:lnTo>
                <a:lnTo>
                  <a:pt x="37707" y="2031"/>
                </a:lnTo>
                <a:lnTo>
                  <a:pt x="36925" y="2793"/>
                </a:lnTo>
                <a:lnTo>
                  <a:pt x="36097" y="3555"/>
                </a:lnTo>
                <a:lnTo>
                  <a:pt x="35188" y="4571"/>
                </a:lnTo>
                <a:lnTo>
                  <a:pt x="34832" y="5079"/>
                </a:lnTo>
                <a:lnTo>
                  <a:pt x="33935" y="6222"/>
                </a:lnTo>
                <a:lnTo>
                  <a:pt x="33142" y="6984"/>
                </a:lnTo>
                <a:lnTo>
                  <a:pt x="32394" y="7365"/>
                </a:lnTo>
                <a:lnTo>
                  <a:pt x="38379" y="7365"/>
                </a:lnTo>
                <a:lnTo>
                  <a:pt x="41720" y="5841"/>
                </a:lnTo>
                <a:lnTo>
                  <a:pt x="43721" y="4953"/>
                </a:lnTo>
                <a:lnTo>
                  <a:pt x="46536" y="4953"/>
                </a:lnTo>
                <a:lnTo>
                  <a:pt x="46021" y="3302"/>
                </a:lnTo>
                <a:lnTo>
                  <a:pt x="45883" y="2921"/>
                </a:lnTo>
                <a:lnTo>
                  <a:pt x="45527" y="2286"/>
                </a:lnTo>
                <a:lnTo>
                  <a:pt x="45297" y="1778"/>
                </a:lnTo>
                <a:lnTo>
                  <a:pt x="45055" y="1524"/>
                </a:lnTo>
                <a:lnTo>
                  <a:pt x="44825" y="1143"/>
                </a:lnTo>
                <a:lnTo>
                  <a:pt x="44193" y="635"/>
                </a:lnTo>
                <a:lnTo>
                  <a:pt x="43836" y="381"/>
                </a:lnTo>
                <a:lnTo>
                  <a:pt x="43445" y="254"/>
                </a:lnTo>
                <a:lnTo>
                  <a:pt x="43054" y="0"/>
                </a:lnTo>
                <a:close/>
              </a:path>
              <a:path w="67945" h="36195">
                <a:moveTo>
                  <a:pt x="60396" y="762"/>
                </a:moveTo>
                <a:lnTo>
                  <a:pt x="58579" y="762"/>
                </a:lnTo>
                <a:lnTo>
                  <a:pt x="57164" y="1143"/>
                </a:lnTo>
                <a:lnTo>
                  <a:pt x="56417" y="1270"/>
                </a:lnTo>
                <a:lnTo>
                  <a:pt x="55635" y="1524"/>
                </a:lnTo>
                <a:lnTo>
                  <a:pt x="53979" y="2286"/>
                </a:lnTo>
                <a:lnTo>
                  <a:pt x="53082" y="2667"/>
                </a:lnTo>
                <a:lnTo>
                  <a:pt x="52173" y="3302"/>
                </a:lnTo>
                <a:lnTo>
                  <a:pt x="51230" y="3810"/>
                </a:lnTo>
                <a:lnTo>
                  <a:pt x="50253" y="4445"/>
                </a:lnTo>
                <a:lnTo>
                  <a:pt x="49230" y="5334"/>
                </a:lnTo>
                <a:lnTo>
                  <a:pt x="48160" y="6096"/>
                </a:lnTo>
                <a:lnTo>
                  <a:pt x="47930" y="6223"/>
                </a:lnTo>
                <a:lnTo>
                  <a:pt x="66998" y="6223"/>
                </a:lnTo>
                <a:lnTo>
                  <a:pt x="61960" y="1016"/>
                </a:lnTo>
                <a:lnTo>
                  <a:pt x="60396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81450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6336" y="0"/>
                </a:moveTo>
                <a:lnTo>
                  <a:pt x="3541" y="1328"/>
                </a:lnTo>
                <a:lnTo>
                  <a:pt x="2437" y="1992"/>
                </a:lnTo>
                <a:lnTo>
                  <a:pt x="2012" y="2347"/>
                </a:lnTo>
                <a:lnTo>
                  <a:pt x="1494" y="2737"/>
                </a:lnTo>
                <a:lnTo>
                  <a:pt x="1023" y="3172"/>
                </a:lnTo>
                <a:lnTo>
                  <a:pt x="597" y="3641"/>
                </a:lnTo>
                <a:lnTo>
                  <a:pt x="232" y="4191"/>
                </a:lnTo>
                <a:lnTo>
                  <a:pt x="0" y="4615"/>
                </a:lnTo>
                <a:lnTo>
                  <a:pt x="0" y="5634"/>
                </a:lnTo>
                <a:lnTo>
                  <a:pt x="2679" y="7512"/>
                </a:lnTo>
                <a:lnTo>
                  <a:pt x="2989" y="7478"/>
                </a:lnTo>
                <a:lnTo>
                  <a:pt x="8022" y="3641"/>
                </a:lnTo>
                <a:lnTo>
                  <a:pt x="7956" y="1992"/>
                </a:lnTo>
                <a:lnTo>
                  <a:pt x="7625" y="939"/>
                </a:lnTo>
                <a:lnTo>
                  <a:pt x="7440" y="469"/>
                </a:lnTo>
                <a:lnTo>
                  <a:pt x="7164" y="274"/>
                </a:lnTo>
                <a:lnTo>
                  <a:pt x="7003" y="194"/>
                </a:lnTo>
                <a:lnTo>
                  <a:pt x="6566" y="34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80784" y="47069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242" y="0"/>
                </a:moveTo>
                <a:lnTo>
                  <a:pt x="195" y="1339"/>
                </a:lnTo>
                <a:lnTo>
                  <a:pt x="80" y="1649"/>
                </a:lnTo>
                <a:lnTo>
                  <a:pt x="0" y="3493"/>
                </a:lnTo>
                <a:lnTo>
                  <a:pt x="321" y="3218"/>
                </a:lnTo>
                <a:lnTo>
                  <a:pt x="1218" y="2553"/>
                </a:lnTo>
                <a:lnTo>
                  <a:pt x="1885" y="2153"/>
                </a:lnTo>
                <a:lnTo>
                  <a:pt x="2679" y="1729"/>
                </a:lnTo>
                <a:lnTo>
                  <a:pt x="3779" y="1339"/>
                </a:lnTo>
                <a:lnTo>
                  <a:pt x="4760" y="1065"/>
                </a:lnTo>
                <a:lnTo>
                  <a:pt x="4565" y="904"/>
                </a:lnTo>
                <a:lnTo>
                  <a:pt x="3576" y="400"/>
                </a:lnTo>
                <a:lnTo>
                  <a:pt x="3150" y="240"/>
                </a:lnTo>
                <a:lnTo>
                  <a:pt x="224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91053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5" h="28575">
                <a:moveTo>
                  <a:pt x="67119" y="20752"/>
                </a:moveTo>
                <a:lnTo>
                  <a:pt x="32314" y="20752"/>
                </a:lnTo>
                <a:lnTo>
                  <a:pt x="33167" y="22275"/>
                </a:lnTo>
                <a:lnTo>
                  <a:pt x="33671" y="23053"/>
                </a:lnTo>
                <a:lnTo>
                  <a:pt x="42962" y="28184"/>
                </a:lnTo>
                <a:lnTo>
                  <a:pt x="44066" y="28104"/>
                </a:lnTo>
                <a:lnTo>
                  <a:pt x="50126" y="26421"/>
                </a:lnTo>
                <a:lnTo>
                  <a:pt x="50517" y="26226"/>
                </a:lnTo>
                <a:lnTo>
                  <a:pt x="51184" y="25756"/>
                </a:lnTo>
                <a:lnTo>
                  <a:pt x="56469" y="25756"/>
                </a:lnTo>
                <a:lnTo>
                  <a:pt x="57590" y="25562"/>
                </a:lnTo>
                <a:lnTo>
                  <a:pt x="66146" y="21530"/>
                </a:lnTo>
                <a:lnTo>
                  <a:pt x="67119" y="20752"/>
                </a:lnTo>
                <a:close/>
              </a:path>
              <a:path w="69215" h="28575">
                <a:moveTo>
                  <a:pt x="56469" y="25756"/>
                </a:moveTo>
                <a:lnTo>
                  <a:pt x="51184" y="25756"/>
                </a:lnTo>
                <a:lnTo>
                  <a:pt x="52162" y="25882"/>
                </a:lnTo>
                <a:lnTo>
                  <a:pt x="53116" y="25951"/>
                </a:lnTo>
                <a:lnTo>
                  <a:pt x="54059" y="25951"/>
                </a:lnTo>
                <a:lnTo>
                  <a:pt x="55002" y="25917"/>
                </a:lnTo>
                <a:lnTo>
                  <a:pt x="55865" y="25836"/>
                </a:lnTo>
                <a:lnTo>
                  <a:pt x="56469" y="25756"/>
                </a:lnTo>
                <a:close/>
              </a:path>
              <a:path w="69215" h="28575">
                <a:moveTo>
                  <a:pt x="19291" y="8337"/>
                </a:moveTo>
                <a:lnTo>
                  <a:pt x="4990" y="8337"/>
                </a:lnTo>
                <a:lnTo>
                  <a:pt x="5657" y="8371"/>
                </a:lnTo>
                <a:lnTo>
                  <a:pt x="7463" y="8612"/>
                </a:lnTo>
                <a:lnTo>
                  <a:pt x="12534" y="12093"/>
                </a:lnTo>
                <a:lnTo>
                  <a:pt x="12974" y="12609"/>
                </a:lnTo>
                <a:lnTo>
                  <a:pt x="19296" y="14567"/>
                </a:lnTo>
                <a:lnTo>
                  <a:pt x="20871" y="17064"/>
                </a:lnTo>
                <a:lnTo>
                  <a:pt x="28737" y="24897"/>
                </a:lnTo>
                <a:lnTo>
                  <a:pt x="29013" y="24863"/>
                </a:lnTo>
                <a:lnTo>
                  <a:pt x="32199" y="20981"/>
                </a:lnTo>
                <a:lnTo>
                  <a:pt x="32314" y="20752"/>
                </a:lnTo>
                <a:lnTo>
                  <a:pt x="67119" y="20752"/>
                </a:lnTo>
                <a:lnTo>
                  <a:pt x="67737" y="20202"/>
                </a:lnTo>
                <a:lnTo>
                  <a:pt x="58889" y="20202"/>
                </a:lnTo>
                <a:lnTo>
                  <a:pt x="57199" y="20156"/>
                </a:lnTo>
                <a:lnTo>
                  <a:pt x="31290" y="12254"/>
                </a:lnTo>
                <a:lnTo>
                  <a:pt x="29876" y="11624"/>
                </a:lnTo>
                <a:lnTo>
                  <a:pt x="26897" y="10490"/>
                </a:lnTo>
                <a:lnTo>
                  <a:pt x="23938" y="9551"/>
                </a:lnTo>
                <a:lnTo>
                  <a:pt x="21619" y="8887"/>
                </a:lnTo>
                <a:lnTo>
                  <a:pt x="19291" y="8337"/>
                </a:lnTo>
                <a:close/>
              </a:path>
              <a:path w="69215" h="28575">
                <a:moveTo>
                  <a:pt x="68951" y="19022"/>
                </a:moveTo>
                <a:lnTo>
                  <a:pt x="60545" y="20202"/>
                </a:lnTo>
                <a:lnTo>
                  <a:pt x="67737" y="20202"/>
                </a:lnTo>
                <a:lnTo>
                  <a:pt x="68640" y="19343"/>
                </a:lnTo>
                <a:lnTo>
                  <a:pt x="68951" y="19022"/>
                </a:lnTo>
                <a:close/>
              </a:path>
              <a:path w="69215" h="28575">
                <a:moveTo>
                  <a:pt x="57656" y="8222"/>
                </a:moveTo>
                <a:lnTo>
                  <a:pt x="53507" y="8222"/>
                </a:lnTo>
                <a:lnTo>
                  <a:pt x="52413" y="10055"/>
                </a:lnTo>
                <a:lnTo>
                  <a:pt x="51665" y="11074"/>
                </a:lnTo>
                <a:lnTo>
                  <a:pt x="45561" y="16285"/>
                </a:lnTo>
                <a:lnTo>
                  <a:pt x="46861" y="16445"/>
                </a:lnTo>
                <a:lnTo>
                  <a:pt x="48034" y="16560"/>
                </a:lnTo>
                <a:lnTo>
                  <a:pt x="49138" y="16594"/>
                </a:lnTo>
                <a:lnTo>
                  <a:pt x="50161" y="16594"/>
                </a:lnTo>
                <a:lnTo>
                  <a:pt x="51104" y="16560"/>
                </a:lnTo>
                <a:lnTo>
                  <a:pt x="57795" y="12093"/>
                </a:lnTo>
                <a:lnTo>
                  <a:pt x="57686" y="8337"/>
                </a:lnTo>
                <a:close/>
              </a:path>
              <a:path w="69215" h="28575">
                <a:moveTo>
                  <a:pt x="50943" y="4936"/>
                </a:moveTo>
                <a:lnTo>
                  <a:pt x="43560" y="5794"/>
                </a:lnTo>
                <a:lnTo>
                  <a:pt x="35027" y="5794"/>
                </a:lnTo>
                <a:lnTo>
                  <a:pt x="30428" y="9826"/>
                </a:lnTo>
                <a:lnTo>
                  <a:pt x="31532" y="10101"/>
                </a:lnTo>
                <a:lnTo>
                  <a:pt x="33762" y="10524"/>
                </a:lnTo>
                <a:lnTo>
                  <a:pt x="35924" y="10765"/>
                </a:lnTo>
                <a:lnTo>
                  <a:pt x="36994" y="10845"/>
                </a:lnTo>
                <a:lnTo>
                  <a:pt x="39075" y="10925"/>
                </a:lnTo>
                <a:lnTo>
                  <a:pt x="42065" y="10799"/>
                </a:lnTo>
                <a:lnTo>
                  <a:pt x="53507" y="8222"/>
                </a:lnTo>
                <a:lnTo>
                  <a:pt x="57656" y="8222"/>
                </a:lnTo>
                <a:lnTo>
                  <a:pt x="52323" y="5004"/>
                </a:lnTo>
                <a:lnTo>
                  <a:pt x="50943" y="4936"/>
                </a:lnTo>
                <a:close/>
              </a:path>
              <a:path w="69215" h="28575">
                <a:moveTo>
                  <a:pt x="12810" y="3756"/>
                </a:moveTo>
                <a:lnTo>
                  <a:pt x="0" y="8807"/>
                </a:lnTo>
                <a:lnTo>
                  <a:pt x="942" y="8646"/>
                </a:lnTo>
                <a:lnTo>
                  <a:pt x="2713" y="8417"/>
                </a:lnTo>
                <a:lnTo>
                  <a:pt x="4277" y="8337"/>
                </a:lnTo>
                <a:lnTo>
                  <a:pt x="19291" y="8337"/>
                </a:lnTo>
                <a:lnTo>
                  <a:pt x="18272" y="8096"/>
                </a:lnTo>
                <a:lnTo>
                  <a:pt x="15133" y="7512"/>
                </a:lnTo>
                <a:lnTo>
                  <a:pt x="23741" y="7512"/>
                </a:lnTo>
                <a:lnTo>
                  <a:pt x="24839" y="7432"/>
                </a:lnTo>
                <a:lnTo>
                  <a:pt x="35027" y="5794"/>
                </a:lnTo>
                <a:lnTo>
                  <a:pt x="43560" y="5794"/>
                </a:lnTo>
                <a:lnTo>
                  <a:pt x="42426" y="4225"/>
                </a:lnTo>
                <a:lnTo>
                  <a:pt x="17571" y="4225"/>
                </a:lnTo>
                <a:lnTo>
                  <a:pt x="16777" y="4191"/>
                </a:lnTo>
                <a:lnTo>
                  <a:pt x="15168" y="3996"/>
                </a:lnTo>
                <a:lnTo>
                  <a:pt x="14857" y="3916"/>
                </a:lnTo>
                <a:lnTo>
                  <a:pt x="12810" y="3756"/>
                </a:lnTo>
                <a:close/>
              </a:path>
              <a:path w="69215" h="28575">
                <a:moveTo>
                  <a:pt x="23741" y="7512"/>
                </a:moveTo>
                <a:lnTo>
                  <a:pt x="15133" y="7512"/>
                </a:lnTo>
                <a:lnTo>
                  <a:pt x="17260" y="7627"/>
                </a:lnTo>
                <a:lnTo>
                  <a:pt x="19296" y="7673"/>
                </a:lnTo>
                <a:lnTo>
                  <a:pt x="21262" y="7627"/>
                </a:lnTo>
                <a:lnTo>
                  <a:pt x="23114" y="7558"/>
                </a:lnTo>
                <a:lnTo>
                  <a:pt x="23741" y="7512"/>
                </a:lnTo>
                <a:close/>
              </a:path>
              <a:path w="69215" h="28575">
                <a:moveTo>
                  <a:pt x="35257" y="0"/>
                </a:moveTo>
                <a:lnTo>
                  <a:pt x="30428" y="1328"/>
                </a:lnTo>
                <a:lnTo>
                  <a:pt x="29565" y="1717"/>
                </a:lnTo>
                <a:lnTo>
                  <a:pt x="18514" y="4225"/>
                </a:lnTo>
                <a:lnTo>
                  <a:pt x="42426" y="4225"/>
                </a:lnTo>
                <a:lnTo>
                  <a:pt x="35694" y="34"/>
                </a:lnTo>
                <a:lnTo>
                  <a:pt x="352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46308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9327" y="29476"/>
                </a:moveTo>
                <a:lnTo>
                  <a:pt x="15570" y="36575"/>
                </a:lnTo>
                <a:lnTo>
                  <a:pt x="15800" y="36703"/>
                </a:lnTo>
                <a:lnTo>
                  <a:pt x="18560" y="38862"/>
                </a:lnTo>
                <a:lnTo>
                  <a:pt x="21619" y="41148"/>
                </a:lnTo>
                <a:lnTo>
                  <a:pt x="30347" y="47244"/>
                </a:lnTo>
                <a:lnTo>
                  <a:pt x="34441" y="50038"/>
                </a:lnTo>
                <a:lnTo>
                  <a:pt x="35464" y="51054"/>
                </a:lnTo>
                <a:lnTo>
                  <a:pt x="39432" y="58928"/>
                </a:lnTo>
                <a:lnTo>
                  <a:pt x="39844" y="59944"/>
                </a:lnTo>
                <a:lnTo>
                  <a:pt x="42778" y="63754"/>
                </a:lnTo>
                <a:lnTo>
                  <a:pt x="43560" y="64389"/>
                </a:lnTo>
                <a:lnTo>
                  <a:pt x="44227" y="64643"/>
                </a:lnTo>
                <a:lnTo>
                  <a:pt x="44664" y="64897"/>
                </a:lnTo>
                <a:lnTo>
                  <a:pt x="44814" y="64897"/>
                </a:lnTo>
                <a:lnTo>
                  <a:pt x="51541" y="83820"/>
                </a:lnTo>
                <a:lnTo>
                  <a:pt x="51460" y="81534"/>
                </a:lnTo>
                <a:lnTo>
                  <a:pt x="43480" y="56515"/>
                </a:lnTo>
                <a:lnTo>
                  <a:pt x="42111" y="54991"/>
                </a:lnTo>
                <a:lnTo>
                  <a:pt x="37511" y="46863"/>
                </a:lnTo>
                <a:lnTo>
                  <a:pt x="37626" y="44831"/>
                </a:lnTo>
                <a:lnTo>
                  <a:pt x="37580" y="42672"/>
                </a:lnTo>
                <a:lnTo>
                  <a:pt x="31566" y="42672"/>
                </a:lnTo>
                <a:lnTo>
                  <a:pt x="30152" y="41148"/>
                </a:lnTo>
                <a:lnTo>
                  <a:pt x="29450" y="40513"/>
                </a:lnTo>
                <a:lnTo>
                  <a:pt x="28105" y="39370"/>
                </a:lnTo>
                <a:lnTo>
                  <a:pt x="26817" y="38354"/>
                </a:lnTo>
                <a:lnTo>
                  <a:pt x="25552" y="37465"/>
                </a:lnTo>
                <a:lnTo>
                  <a:pt x="23861" y="36576"/>
                </a:lnTo>
                <a:lnTo>
                  <a:pt x="22803" y="35941"/>
                </a:lnTo>
                <a:lnTo>
                  <a:pt x="21860" y="35560"/>
                </a:lnTo>
                <a:lnTo>
                  <a:pt x="20952" y="35306"/>
                </a:lnTo>
                <a:lnTo>
                  <a:pt x="20204" y="35052"/>
                </a:lnTo>
                <a:lnTo>
                  <a:pt x="18951" y="34925"/>
                </a:lnTo>
                <a:lnTo>
                  <a:pt x="18157" y="34798"/>
                </a:lnTo>
                <a:lnTo>
                  <a:pt x="17893" y="34798"/>
                </a:lnTo>
                <a:lnTo>
                  <a:pt x="16628" y="34290"/>
                </a:lnTo>
                <a:lnTo>
                  <a:pt x="14466" y="33273"/>
                </a:lnTo>
                <a:lnTo>
                  <a:pt x="12741" y="32257"/>
                </a:lnTo>
                <a:lnTo>
                  <a:pt x="12028" y="31876"/>
                </a:lnTo>
                <a:lnTo>
                  <a:pt x="10890" y="30987"/>
                </a:lnTo>
                <a:lnTo>
                  <a:pt x="9327" y="29476"/>
                </a:lnTo>
                <a:close/>
              </a:path>
              <a:path w="52070" h="83820">
                <a:moveTo>
                  <a:pt x="47137" y="34798"/>
                </a:moveTo>
                <a:lnTo>
                  <a:pt x="43054" y="53594"/>
                </a:lnTo>
                <a:lnTo>
                  <a:pt x="43365" y="56007"/>
                </a:lnTo>
                <a:lnTo>
                  <a:pt x="43480" y="56515"/>
                </a:lnTo>
                <a:lnTo>
                  <a:pt x="48483" y="56515"/>
                </a:lnTo>
                <a:lnTo>
                  <a:pt x="48366" y="56007"/>
                </a:lnTo>
                <a:lnTo>
                  <a:pt x="47378" y="52578"/>
                </a:lnTo>
                <a:lnTo>
                  <a:pt x="46746" y="51181"/>
                </a:lnTo>
                <a:lnTo>
                  <a:pt x="46355" y="49022"/>
                </a:lnTo>
                <a:lnTo>
                  <a:pt x="46245" y="48006"/>
                </a:lnTo>
                <a:lnTo>
                  <a:pt x="46123" y="46228"/>
                </a:lnTo>
                <a:lnTo>
                  <a:pt x="46233" y="41148"/>
                </a:lnTo>
                <a:lnTo>
                  <a:pt x="46524" y="38354"/>
                </a:lnTo>
                <a:lnTo>
                  <a:pt x="46852" y="36195"/>
                </a:lnTo>
                <a:lnTo>
                  <a:pt x="47137" y="34798"/>
                </a:lnTo>
                <a:close/>
              </a:path>
              <a:path w="52070" h="83820">
                <a:moveTo>
                  <a:pt x="34326" y="25654"/>
                </a:moveTo>
                <a:lnTo>
                  <a:pt x="27714" y="25654"/>
                </a:lnTo>
                <a:lnTo>
                  <a:pt x="27673" y="30099"/>
                </a:lnTo>
                <a:lnTo>
                  <a:pt x="27794" y="31242"/>
                </a:lnTo>
                <a:lnTo>
                  <a:pt x="37580" y="42672"/>
                </a:lnTo>
                <a:lnTo>
                  <a:pt x="37511" y="41910"/>
                </a:lnTo>
                <a:lnTo>
                  <a:pt x="34245" y="35052"/>
                </a:lnTo>
                <a:lnTo>
                  <a:pt x="33827" y="34290"/>
                </a:lnTo>
                <a:lnTo>
                  <a:pt x="33107" y="32639"/>
                </a:lnTo>
                <a:lnTo>
                  <a:pt x="32986" y="32258"/>
                </a:lnTo>
                <a:lnTo>
                  <a:pt x="32758" y="31242"/>
                </a:lnTo>
                <a:lnTo>
                  <a:pt x="32843" y="28321"/>
                </a:lnTo>
                <a:lnTo>
                  <a:pt x="33107" y="27432"/>
                </a:lnTo>
                <a:lnTo>
                  <a:pt x="33693" y="26416"/>
                </a:lnTo>
                <a:lnTo>
                  <a:pt x="34326" y="25654"/>
                </a:lnTo>
                <a:close/>
              </a:path>
              <a:path w="52070" h="83820">
                <a:moveTo>
                  <a:pt x="25534" y="9779"/>
                </a:moveTo>
                <a:lnTo>
                  <a:pt x="20009" y="9779"/>
                </a:lnTo>
                <a:lnTo>
                  <a:pt x="21020" y="14732"/>
                </a:lnTo>
                <a:lnTo>
                  <a:pt x="21150" y="15494"/>
                </a:lnTo>
                <a:lnTo>
                  <a:pt x="21274" y="16637"/>
                </a:lnTo>
                <a:lnTo>
                  <a:pt x="21389" y="20955"/>
                </a:lnTo>
                <a:lnTo>
                  <a:pt x="20952" y="22352"/>
                </a:lnTo>
                <a:lnTo>
                  <a:pt x="20595" y="23749"/>
                </a:lnTo>
                <a:lnTo>
                  <a:pt x="23275" y="32004"/>
                </a:lnTo>
                <a:lnTo>
                  <a:pt x="23976" y="29845"/>
                </a:lnTo>
                <a:lnTo>
                  <a:pt x="24689" y="28321"/>
                </a:lnTo>
                <a:lnTo>
                  <a:pt x="27047" y="25781"/>
                </a:lnTo>
                <a:lnTo>
                  <a:pt x="27242" y="25781"/>
                </a:lnTo>
                <a:lnTo>
                  <a:pt x="27599" y="25654"/>
                </a:lnTo>
                <a:lnTo>
                  <a:pt x="36223" y="21590"/>
                </a:lnTo>
                <a:lnTo>
                  <a:pt x="36127" y="19431"/>
                </a:lnTo>
                <a:lnTo>
                  <a:pt x="33222" y="16637"/>
                </a:lnTo>
                <a:lnTo>
                  <a:pt x="32670" y="16383"/>
                </a:lnTo>
                <a:lnTo>
                  <a:pt x="31566" y="16129"/>
                </a:lnTo>
                <a:lnTo>
                  <a:pt x="26184" y="16129"/>
                </a:lnTo>
                <a:lnTo>
                  <a:pt x="26129" y="14097"/>
                </a:lnTo>
                <a:lnTo>
                  <a:pt x="25874" y="11430"/>
                </a:lnTo>
                <a:lnTo>
                  <a:pt x="25667" y="10287"/>
                </a:lnTo>
                <a:lnTo>
                  <a:pt x="25534" y="9779"/>
                </a:lnTo>
                <a:close/>
              </a:path>
              <a:path w="52070" h="83820">
                <a:moveTo>
                  <a:pt x="4910" y="0"/>
                </a:moveTo>
                <a:lnTo>
                  <a:pt x="3024" y="253"/>
                </a:lnTo>
                <a:lnTo>
                  <a:pt x="2242" y="634"/>
                </a:lnTo>
                <a:lnTo>
                  <a:pt x="1575" y="1015"/>
                </a:lnTo>
                <a:lnTo>
                  <a:pt x="1023" y="1269"/>
                </a:lnTo>
                <a:lnTo>
                  <a:pt x="275" y="2031"/>
                </a:lnTo>
                <a:lnTo>
                  <a:pt x="0" y="2285"/>
                </a:lnTo>
                <a:lnTo>
                  <a:pt x="1138" y="3174"/>
                </a:lnTo>
                <a:lnTo>
                  <a:pt x="3185" y="4952"/>
                </a:lnTo>
                <a:lnTo>
                  <a:pt x="5933" y="7492"/>
                </a:lnTo>
                <a:lnTo>
                  <a:pt x="6761" y="8381"/>
                </a:lnTo>
                <a:lnTo>
                  <a:pt x="7543" y="9270"/>
                </a:lnTo>
                <a:lnTo>
                  <a:pt x="8256" y="10033"/>
                </a:lnTo>
                <a:lnTo>
                  <a:pt x="15409" y="21590"/>
                </a:lnTo>
                <a:lnTo>
                  <a:pt x="16042" y="20701"/>
                </a:lnTo>
                <a:lnTo>
                  <a:pt x="20009" y="9779"/>
                </a:lnTo>
                <a:lnTo>
                  <a:pt x="25534" y="9779"/>
                </a:lnTo>
                <a:lnTo>
                  <a:pt x="14432" y="6858"/>
                </a:lnTo>
                <a:lnTo>
                  <a:pt x="13604" y="5842"/>
                </a:lnTo>
                <a:lnTo>
                  <a:pt x="12822" y="4826"/>
                </a:lnTo>
                <a:lnTo>
                  <a:pt x="12028" y="4064"/>
                </a:lnTo>
                <a:lnTo>
                  <a:pt x="11281" y="3302"/>
                </a:lnTo>
                <a:lnTo>
                  <a:pt x="10533" y="2667"/>
                </a:lnTo>
                <a:lnTo>
                  <a:pt x="9832" y="2032"/>
                </a:lnTo>
                <a:lnTo>
                  <a:pt x="9119" y="1524"/>
                </a:lnTo>
                <a:lnTo>
                  <a:pt x="7785" y="762"/>
                </a:lnTo>
                <a:lnTo>
                  <a:pt x="7152" y="508"/>
                </a:lnTo>
                <a:lnTo>
                  <a:pt x="4910" y="0"/>
                </a:lnTo>
                <a:close/>
              </a:path>
              <a:path w="52070" h="83820">
                <a:moveTo>
                  <a:pt x="29324" y="15875"/>
                </a:moveTo>
                <a:lnTo>
                  <a:pt x="28346" y="15875"/>
                </a:lnTo>
                <a:lnTo>
                  <a:pt x="26771" y="16002"/>
                </a:lnTo>
                <a:lnTo>
                  <a:pt x="26184" y="16129"/>
                </a:lnTo>
                <a:lnTo>
                  <a:pt x="31566" y="16129"/>
                </a:lnTo>
                <a:lnTo>
                  <a:pt x="29324" y="15875"/>
                </a:lnTo>
                <a:close/>
              </a:path>
              <a:path w="52070" h="83820">
                <a:moveTo>
                  <a:pt x="20837" y="4445"/>
                </a:moveTo>
                <a:lnTo>
                  <a:pt x="14432" y="6858"/>
                </a:lnTo>
                <a:lnTo>
                  <a:pt x="24411" y="6858"/>
                </a:lnTo>
                <a:lnTo>
                  <a:pt x="20837" y="444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43709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0" y="0"/>
                </a:moveTo>
                <a:lnTo>
                  <a:pt x="16984" y="9986"/>
                </a:lnTo>
                <a:lnTo>
                  <a:pt x="18560" y="9906"/>
                </a:lnTo>
                <a:lnTo>
                  <a:pt x="15294" y="8612"/>
                </a:lnTo>
                <a:lnTo>
                  <a:pt x="13178" y="7673"/>
                </a:lnTo>
                <a:lnTo>
                  <a:pt x="10775" y="6539"/>
                </a:lnTo>
                <a:lnTo>
                  <a:pt x="8256" y="5210"/>
                </a:lnTo>
                <a:lnTo>
                  <a:pt x="5818" y="3790"/>
                </a:lnTo>
                <a:lnTo>
                  <a:pt x="3503" y="2187"/>
                </a:lnTo>
                <a:lnTo>
                  <a:pt x="0" y="0"/>
                </a:lnTo>
                <a:close/>
              </a:path>
              <a:path w="19050" h="10160">
                <a:moveTo>
                  <a:pt x="1138" y="389"/>
                </a:moveTo>
                <a:lnTo>
                  <a:pt x="2075" y="1133"/>
                </a:lnTo>
                <a:lnTo>
                  <a:pt x="3576" y="2233"/>
                </a:lnTo>
                <a:lnTo>
                  <a:pt x="1990" y="1053"/>
                </a:lnTo>
                <a:lnTo>
                  <a:pt x="1138" y="38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46538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40" h="49529">
                <a:moveTo>
                  <a:pt x="47468" y="38735"/>
                </a:moveTo>
                <a:lnTo>
                  <a:pt x="35936" y="38735"/>
                </a:lnTo>
                <a:lnTo>
                  <a:pt x="38063" y="38989"/>
                </a:lnTo>
                <a:lnTo>
                  <a:pt x="40110" y="39497"/>
                </a:lnTo>
                <a:lnTo>
                  <a:pt x="50448" y="46355"/>
                </a:lnTo>
                <a:lnTo>
                  <a:pt x="51311" y="47244"/>
                </a:lnTo>
                <a:lnTo>
                  <a:pt x="52886" y="49149"/>
                </a:lnTo>
                <a:lnTo>
                  <a:pt x="50805" y="44450"/>
                </a:lnTo>
                <a:lnTo>
                  <a:pt x="50287" y="43434"/>
                </a:lnTo>
                <a:lnTo>
                  <a:pt x="49230" y="41529"/>
                </a:lnTo>
                <a:lnTo>
                  <a:pt x="47468" y="38735"/>
                </a:lnTo>
                <a:close/>
              </a:path>
              <a:path w="53340" h="49529">
                <a:moveTo>
                  <a:pt x="34899" y="31369"/>
                </a:moveTo>
                <a:lnTo>
                  <a:pt x="21550" y="31369"/>
                </a:lnTo>
                <a:lnTo>
                  <a:pt x="21860" y="33655"/>
                </a:lnTo>
                <a:lnTo>
                  <a:pt x="22056" y="34671"/>
                </a:lnTo>
                <a:lnTo>
                  <a:pt x="26897" y="40132"/>
                </a:lnTo>
                <a:lnTo>
                  <a:pt x="27334" y="40259"/>
                </a:lnTo>
                <a:lnTo>
                  <a:pt x="28151" y="40259"/>
                </a:lnTo>
                <a:lnTo>
                  <a:pt x="29335" y="40005"/>
                </a:lnTo>
                <a:lnTo>
                  <a:pt x="30991" y="39370"/>
                </a:lnTo>
                <a:lnTo>
                  <a:pt x="31382" y="39116"/>
                </a:lnTo>
                <a:lnTo>
                  <a:pt x="32555" y="38862"/>
                </a:lnTo>
                <a:lnTo>
                  <a:pt x="33693" y="38862"/>
                </a:lnTo>
                <a:lnTo>
                  <a:pt x="34843" y="38735"/>
                </a:lnTo>
                <a:lnTo>
                  <a:pt x="47468" y="38735"/>
                </a:lnTo>
                <a:lnTo>
                  <a:pt x="40306" y="34544"/>
                </a:lnTo>
                <a:lnTo>
                  <a:pt x="35510" y="31750"/>
                </a:lnTo>
                <a:lnTo>
                  <a:pt x="34899" y="31369"/>
                </a:lnTo>
                <a:close/>
              </a:path>
              <a:path w="53340" h="49529">
                <a:moveTo>
                  <a:pt x="34736" y="19431"/>
                </a:moveTo>
                <a:lnTo>
                  <a:pt x="29807" y="19431"/>
                </a:lnTo>
                <a:lnTo>
                  <a:pt x="30117" y="20447"/>
                </a:lnTo>
                <a:lnTo>
                  <a:pt x="31256" y="23114"/>
                </a:lnTo>
                <a:lnTo>
                  <a:pt x="43959" y="34544"/>
                </a:lnTo>
                <a:lnTo>
                  <a:pt x="43445" y="34036"/>
                </a:lnTo>
                <a:lnTo>
                  <a:pt x="42226" y="33020"/>
                </a:lnTo>
                <a:lnTo>
                  <a:pt x="41444" y="32512"/>
                </a:lnTo>
                <a:lnTo>
                  <a:pt x="41168" y="32385"/>
                </a:lnTo>
                <a:lnTo>
                  <a:pt x="40260" y="31623"/>
                </a:lnTo>
                <a:lnTo>
                  <a:pt x="39443" y="30988"/>
                </a:lnTo>
                <a:lnTo>
                  <a:pt x="38696" y="30226"/>
                </a:lnTo>
                <a:lnTo>
                  <a:pt x="37396" y="28956"/>
                </a:lnTo>
                <a:lnTo>
                  <a:pt x="34336" y="22987"/>
                </a:lnTo>
                <a:lnTo>
                  <a:pt x="34372" y="20447"/>
                </a:lnTo>
                <a:lnTo>
                  <a:pt x="34521" y="19939"/>
                </a:lnTo>
                <a:lnTo>
                  <a:pt x="34736" y="19431"/>
                </a:lnTo>
                <a:close/>
              </a:path>
              <a:path w="53340" h="49529">
                <a:moveTo>
                  <a:pt x="4875" y="0"/>
                </a:moveTo>
                <a:lnTo>
                  <a:pt x="0" y="8254"/>
                </a:lnTo>
                <a:lnTo>
                  <a:pt x="356" y="10032"/>
                </a:lnTo>
                <a:lnTo>
                  <a:pt x="4645" y="17271"/>
                </a:lnTo>
                <a:lnTo>
                  <a:pt x="5036" y="17652"/>
                </a:lnTo>
                <a:lnTo>
                  <a:pt x="6531" y="18795"/>
                </a:lnTo>
                <a:lnTo>
                  <a:pt x="7589" y="19430"/>
                </a:lnTo>
                <a:lnTo>
                  <a:pt x="8026" y="19557"/>
                </a:lnTo>
                <a:lnTo>
                  <a:pt x="6807" y="21208"/>
                </a:lnTo>
                <a:lnTo>
                  <a:pt x="5215" y="27050"/>
                </a:lnTo>
                <a:lnTo>
                  <a:pt x="5588" y="28193"/>
                </a:lnTo>
                <a:lnTo>
                  <a:pt x="16950" y="32258"/>
                </a:lnTo>
                <a:lnTo>
                  <a:pt x="19307" y="32131"/>
                </a:lnTo>
                <a:lnTo>
                  <a:pt x="19894" y="32004"/>
                </a:lnTo>
                <a:lnTo>
                  <a:pt x="20837" y="31623"/>
                </a:lnTo>
                <a:lnTo>
                  <a:pt x="21389" y="31496"/>
                </a:lnTo>
                <a:lnTo>
                  <a:pt x="21550" y="31369"/>
                </a:lnTo>
                <a:lnTo>
                  <a:pt x="34899" y="31369"/>
                </a:lnTo>
                <a:lnTo>
                  <a:pt x="33268" y="30353"/>
                </a:lnTo>
                <a:lnTo>
                  <a:pt x="31106" y="28956"/>
                </a:lnTo>
                <a:lnTo>
                  <a:pt x="29025" y="27432"/>
                </a:lnTo>
                <a:lnTo>
                  <a:pt x="27058" y="26162"/>
                </a:lnTo>
                <a:lnTo>
                  <a:pt x="12155" y="13716"/>
                </a:lnTo>
                <a:lnTo>
                  <a:pt x="10726" y="12319"/>
                </a:lnTo>
                <a:lnTo>
                  <a:pt x="9245" y="10795"/>
                </a:lnTo>
                <a:lnTo>
                  <a:pt x="7003" y="8382"/>
                </a:lnTo>
                <a:lnTo>
                  <a:pt x="5036" y="5841"/>
                </a:lnTo>
                <a:lnTo>
                  <a:pt x="4093" y="4571"/>
                </a:lnTo>
                <a:lnTo>
                  <a:pt x="3978" y="4444"/>
                </a:lnTo>
                <a:lnTo>
                  <a:pt x="3702" y="3682"/>
                </a:lnTo>
                <a:lnTo>
                  <a:pt x="3541" y="3047"/>
                </a:lnTo>
                <a:lnTo>
                  <a:pt x="3461" y="2031"/>
                </a:lnTo>
                <a:lnTo>
                  <a:pt x="3622" y="1269"/>
                </a:lnTo>
                <a:lnTo>
                  <a:pt x="3932" y="762"/>
                </a:lnTo>
                <a:lnTo>
                  <a:pt x="4128" y="508"/>
                </a:lnTo>
                <a:lnTo>
                  <a:pt x="4530" y="254"/>
                </a:lnTo>
                <a:lnTo>
                  <a:pt x="4726" y="254"/>
                </a:lnTo>
                <a:lnTo>
                  <a:pt x="5117" y="127"/>
                </a:lnTo>
                <a:lnTo>
                  <a:pt x="4875" y="0"/>
                </a:lnTo>
                <a:close/>
              </a:path>
              <a:path w="53340" h="49529">
                <a:moveTo>
                  <a:pt x="24085" y="9652"/>
                </a:moveTo>
                <a:lnTo>
                  <a:pt x="19825" y="9652"/>
                </a:lnTo>
                <a:lnTo>
                  <a:pt x="20446" y="11811"/>
                </a:lnTo>
                <a:lnTo>
                  <a:pt x="21113" y="13843"/>
                </a:lnTo>
                <a:lnTo>
                  <a:pt x="28783" y="25527"/>
                </a:lnTo>
                <a:lnTo>
                  <a:pt x="28904" y="20828"/>
                </a:lnTo>
                <a:lnTo>
                  <a:pt x="29002" y="20447"/>
                </a:lnTo>
                <a:lnTo>
                  <a:pt x="29174" y="20066"/>
                </a:lnTo>
                <a:lnTo>
                  <a:pt x="29531" y="19558"/>
                </a:lnTo>
                <a:lnTo>
                  <a:pt x="29807" y="19431"/>
                </a:lnTo>
                <a:lnTo>
                  <a:pt x="34736" y="19431"/>
                </a:lnTo>
                <a:lnTo>
                  <a:pt x="34843" y="19177"/>
                </a:lnTo>
                <a:lnTo>
                  <a:pt x="32636" y="14859"/>
                </a:lnTo>
                <a:lnTo>
                  <a:pt x="32245" y="14478"/>
                </a:lnTo>
                <a:lnTo>
                  <a:pt x="31463" y="13970"/>
                </a:lnTo>
                <a:lnTo>
                  <a:pt x="30635" y="13716"/>
                </a:lnTo>
                <a:lnTo>
                  <a:pt x="30416" y="13589"/>
                </a:lnTo>
                <a:lnTo>
                  <a:pt x="25322" y="13589"/>
                </a:lnTo>
                <a:lnTo>
                  <a:pt x="24691" y="11176"/>
                </a:lnTo>
                <a:lnTo>
                  <a:pt x="24425" y="10414"/>
                </a:lnTo>
                <a:lnTo>
                  <a:pt x="24085" y="9652"/>
                </a:lnTo>
                <a:close/>
              </a:path>
              <a:path w="53340" h="49529">
                <a:moveTo>
                  <a:pt x="17111" y="4445"/>
                </a:moveTo>
                <a:lnTo>
                  <a:pt x="16640" y="4445"/>
                </a:lnTo>
                <a:lnTo>
                  <a:pt x="14478" y="4826"/>
                </a:lnTo>
                <a:lnTo>
                  <a:pt x="13328" y="5207"/>
                </a:lnTo>
                <a:lnTo>
                  <a:pt x="12902" y="5461"/>
                </a:lnTo>
                <a:lnTo>
                  <a:pt x="13035" y="7366"/>
                </a:lnTo>
                <a:lnTo>
                  <a:pt x="17663" y="17907"/>
                </a:lnTo>
                <a:lnTo>
                  <a:pt x="17536" y="16510"/>
                </a:lnTo>
                <a:lnTo>
                  <a:pt x="17647" y="12827"/>
                </a:lnTo>
                <a:lnTo>
                  <a:pt x="19698" y="9652"/>
                </a:lnTo>
                <a:lnTo>
                  <a:pt x="24085" y="9652"/>
                </a:lnTo>
                <a:lnTo>
                  <a:pt x="23631" y="8636"/>
                </a:lnTo>
                <a:lnTo>
                  <a:pt x="18134" y="4572"/>
                </a:lnTo>
                <a:lnTo>
                  <a:pt x="17111" y="4445"/>
                </a:lnTo>
                <a:close/>
              </a:path>
              <a:path w="53340" h="49529">
                <a:moveTo>
                  <a:pt x="28588" y="13208"/>
                </a:moveTo>
                <a:lnTo>
                  <a:pt x="27840" y="13208"/>
                </a:lnTo>
                <a:lnTo>
                  <a:pt x="26541" y="13335"/>
                </a:lnTo>
                <a:lnTo>
                  <a:pt x="25322" y="13589"/>
                </a:lnTo>
                <a:lnTo>
                  <a:pt x="30416" y="13589"/>
                </a:lnTo>
                <a:lnTo>
                  <a:pt x="30198" y="13462"/>
                </a:lnTo>
                <a:lnTo>
                  <a:pt x="28588" y="1320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685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4093" y="0"/>
                </a:moveTo>
                <a:lnTo>
                  <a:pt x="0" y="3790"/>
                </a:lnTo>
                <a:lnTo>
                  <a:pt x="2403" y="6379"/>
                </a:lnTo>
                <a:lnTo>
                  <a:pt x="6531" y="2576"/>
                </a:lnTo>
                <a:lnTo>
                  <a:pt x="4093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01028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4" h="85090">
                <a:moveTo>
                  <a:pt x="3467" y="50418"/>
                </a:moveTo>
                <a:lnTo>
                  <a:pt x="0" y="61213"/>
                </a:lnTo>
                <a:lnTo>
                  <a:pt x="362" y="65150"/>
                </a:lnTo>
                <a:lnTo>
                  <a:pt x="4295" y="85089"/>
                </a:lnTo>
                <a:lnTo>
                  <a:pt x="6181" y="82803"/>
                </a:lnTo>
                <a:lnTo>
                  <a:pt x="6020" y="81914"/>
                </a:lnTo>
                <a:lnTo>
                  <a:pt x="5905" y="80898"/>
                </a:lnTo>
                <a:lnTo>
                  <a:pt x="5790" y="79501"/>
                </a:lnTo>
                <a:lnTo>
                  <a:pt x="5825" y="73913"/>
                </a:lnTo>
                <a:lnTo>
                  <a:pt x="6101" y="71754"/>
                </a:lnTo>
                <a:lnTo>
                  <a:pt x="12139" y="58546"/>
                </a:lnTo>
                <a:lnTo>
                  <a:pt x="7158" y="58546"/>
                </a:lnTo>
                <a:lnTo>
                  <a:pt x="7791" y="55752"/>
                </a:lnTo>
                <a:lnTo>
                  <a:pt x="9171" y="51688"/>
                </a:lnTo>
                <a:lnTo>
                  <a:pt x="9572" y="50672"/>
                </a:lnTo>
                <a:lnTo>
                  <a:pt x="4295" y="50672"/>
                </a:lnTo>
                <a:lnTo>
                  <a:pt x="3467" y="50418"/>
                </a:lnTo>
                <a:close/>
              </a:path>
              <a:path w="40004" h="85090">
                <a:moveTo>
                  <a:pt x="28588" y="44703"/>
                </a:moveTo>
                <a:lnTo>
                  <a:pt x="16830" y="44703"/>
                </a:lnTo>
                <a:lnTo>
                  <a:pt x="17738" y="44830"/>
                </a:lnTo>
                <a:lnTo>
                  <a:pt x="18210" y="44957"/>
                </a:lnTo>
                <a:lnTo>
                  <a:pt x="19268" y="45084"/>
                </a:lnTo>
                <a:lnTo>
                  <a:pt x="19866" y="45338"/>
                </a:lnTo>
                <a:lnTo>
                  <a:pt x="18877" y="45846"/>
                </a:lnTo>
                <a:lnTo>
                  <a:pt x="18325" y="46100"/>
                </a:lnTo>
                <a:lnTo>
                  <a:pt x="16956" y="47116"/>
                </a:lnTo>
                <a:lnTo>
                  <a:pt x="16128" y="47624"/>
                </a:lnTo>
                <a:lnTo>
                  <a:pt x="15220" y="48513"/>
                </a:lnTo>
                <a:lnTo>
                  <a:pt x="13173" y="50418"/>
                </a:lnTo>
                <a:lnTo>
                  <a:pt x="10309" y="53847"/>
                </a:lnTo>
                <a:lnTo>
                  <a:pt x="9622" y="54863"/>
                </a:lnTo>
                <a:lnTo>
                  <a:pt x="8458" y="56514"/>
                </a:lnTo>
                <a:lnTo>
                  <a:pt x="7158" y="58546"/>
                </a:lnTo>
                <a:lnTo>
                  <a:pt x="12139" y="58546"/>
                </a:lnTo>
                <a:lnTo>
                  <a:pt x="13529" y="57149"/>
                </a:lnTo>
                <a:lnTo>
                  <a:pt x="14668" y="56260"/>
                </a:lnTo>
                <a:lnTo>
                  <a:pt x="15933" y="55371"/>
                </a:lnTo>
                <a:lnTo>
                  <a:pt x="17267" y="54482"/>
                </a:lnTo>
                <a:lnTo>
                  <a:pt x="17899" y="54355"/>
                </a:lnTo>
                <a:lnTo>
                  <a:pt x="19463" y="53720"/>
                </a:lnTo>
                <a:lnTo>
                  <a:pt x="20533" y="53212"/>
                </a:lnTo>
                <a:lnTo>
                  <a:pt x="21671" y="52704"/>
                </a:lnTo>
                <a:lnTo>
                  <a:pt x="24063" y="51180"/>
                </a:lnTo>
                <a:lnTo>
                  <a:pt x="28433" y="45338"/>
                </a:lnTo>
                <a:lnTo>
                  <a:pt x="28588" y="44703"/>
                </a:lnTo>
                <a:close/>
              </a:path>
              <a:path w="40004" h="85090">
                <a:moveTo>
                  <a:pt x="9562" y="29082"/>
                </a:moveTo>
                <a:lnTo>
                  <a:pt x="4656" y="35178"/>
                </a:lnTo>
                <a:lnTo>
                  <a:pt x="4769" y="35940"/>
                </a:lnTo>
                <a:lnTo>
                  <a:pt x="4962" y="36956"/>
                </a:lnTo>
                <a:lnTo>
                  <a:pt x="5125" y="37591"/>
                </a:lnTo>
                <a:lnTo>
                  <a:pt x="5211" y="37845"/>
                </a:lnTo>
                <a:lnTo>
                  <a:pt x="6066" y="39877"/>
                </a:lnTo>
                <a:lnTo>
                  <a:pt x="6296" y="40893"/>
                </a:lnTo>
                <a:lnTo>
                  <a:pt x="4295" y="50672"/>
                </a:lnTo>
                <a:lnTo>
                  <a:pt x="9572" y="50672"/>
                </a:lnTo>
                <a:lnTo>
                  <a:pt x="21482" y="31241"/>
                </a:lnTo>
                <a:lnTo>
                  <a:pt x="11724" y="31241"/>
                </a:lnTo>
                <a:lnTo>
                  <a:pt x="11643" y="31114"/>
                </a:lnTo>
                <a:lnTo>
                  <a:pt x="11402" y="30860"/>
                </a:lnTo>
                <a:lnTo>
                  <a:pt x="11091" y="30225"/>
                </a:lnTo>
                <a:lnTo>
                  <a:pt x="10896" y="29971"/>
                </a:lnTo>
                <a:lnTo>
                  <a:pt x="10620" y="29717"/>
                </a:lnTo>
                <a:lnTo>
                  <a:pt x="10263" y="29336"/>
                </a:lnTo>
                <a:lnTo>
                  <a:pt x="10068" y="29209"/>
                </a:lnTo>
                <a:lnTo>
                  <a:pt x="9562" y="29082"/>
                </a:lnTo>
                <a:close/>
              </a:path>
              <a:path w="40004" h="85090">
                <a:moveTo>
                  <a:pt x="39748" y="27813"/>
                </a:moveTo>
                <a:lnTo>
                  <a:pt x="31572" y="27812"/>
                </a:lnTo>
                <a:lnTo>
                  <a:pt x="33113" y="28066"/>
                </a:lnTo>
                <a:lnTo>
                  <a:pt x="33930" y="28320"/>
                </a:lnTo>
                <a:lnTo>
                  <a:pt x="35747" y="28955"/>
                </a:lnTo>
                <a:lnTo>
                  <a:pt x="35149" y="29209"/>
                </a:lnTo>
                <a:lnTo>
                  <a:pt x="33585" y="29717"/>
                </a:lnTo>
                <a:lnTo>
                  <a:pt x="32446" y="30225"/>
                </a:lnTo>
                <a:lnTo>
                  <a:pt x="23085" y="35940"/>
                </a:lnTo>
                <a:lnTo>
                  <a:pt x="22177" y="36702"/>
                </a:lnTo>
                <a:lnTo>
                  <a:pt x="14668" y="45084"/>
                </a:lnTo>
                <a:lnTo>
                  <a:pt x="15024" y="44957"/>
                </a:lnTo>
                <a:lnTo>
                  <a:pt x="15496" y="44830"/>
                </a:lnTo>
                <a:lnTo>
                  <a:pt x="16439" y="44703"/>
                </a:lnTo>
                <a:lnTo>
                  <a:pt x="28588" y="44703"/>
                </a:lnTo>
                <a:lnTo>
                  <a:pt x="28709" y="43814"/>
                </a:lnTo>
                <a:lnTo>
                  <a:pt x="28620" y="41401"/>
                </a:lnTo>
                <a:lnTo>
                  <a:pt x="28513" y="40766"/>
                </a:lnTo>
                <a:lnTo>
                  <a:pt x="28237" y="39750"/>
                </a:lnTo>
                <a:lnTo>
                  <a:pt x="30123" y="38734"/>
                </a:lnTo>
                <a:lnTo>
                  <a:pt x="38185" y="32003"/>
                </a:lnTo>
                <a:lnTo>
                  <a:pt x="38691" y="31368"/>
                </a:lnTo>
                <a:lnTo>
                  <a:pt x="39135" y="30480"/>
                </a:lnTo>
                <a:lnTo>
                  <a:pt x="39350" y="29972"/>
                </a:lnTo>
                <a:lnTo>
                  <a:pt x="39634" y="28956"/>
                </a:lnTo>
                <a:lnTo>
                  <a:pt x="39748" y="27813"/>
                </a:lnTo>
                <a:close/>
              </a:path>
              <a:path w="40004" h="85090">
                <a:moveTo>
                  <a:pt x="18716" y="11302"/>
                </a:moveTo>
                <a:lnTo>
                  <a:pt x="12411" y="29717"/>
                </a:lnTo>
                <a:lnTo>
                  <a:pt x="12080" y="30987"/>
                </a:lnTo>
                <a:lnTo>
                  <a:pt x="11839" y="31241"/>
                </a:lnTo>
                <a:lnTo>
                  <a:pt x="21482" y="31241"/>
                </a:lnTo>
                <a:lnTo>
                  <a:pt x="24055" y="27812"/>
                </a:lnTo>
                <a:lnTo>
                  <a:pt x="30535" y="14858"/>
                </a:lnTo>
                <a:lnTo>
                  <a:pt x="24028" y="14858"/>
                </a:lnTo>
                <a:lnTo>
                  <a:pt x="23557" y="14223"/>
                </a:lnTo>
                <a:lnTo>
                  <a:pt x="20096" y="11810"/>
                </a:lnTo>
                <a:lnTo>
                  <a:pt x="18716" y="11302"/>
                </a:lnTo>
                <a:close/>
              </a:path>
              <a:path w="40004" h="85090">
                <a:moveTo>
                  <a:pt x="34010" y="21081"/>
                </a:moveTo>
                <a:lnTo>
                  <a:pt x="27524" y="28320"/>
                </a:lnTo>
                <a:lnTo>
                  <a:pt x="28387" y="27939"/>
                </a:lnTo>
                <a:lnTo>
                  <a:pt x="29215" y="27812"/>
                </a:lnTo>
                <a:lnTo>
                  <a:pt x="39748" y="27813"/>
                </a:lnTo>
                <a:lnTo>
                  <a:pt x="39649" y="26924"/>
                </a:lnTo>
                <a:lnTo>
                  <a:pt x="35390" y="21843"/>
                </a:lnTo>
                <a:lnTo>
                  <a:pt x="34010" y="21081"/>
                </a:lnTo>
                <a:close/>
              </a:path>
              <a:path w="40004" h="85090">
                <a:moveTo>
                  <a:pt x="31101" y="0"/>
                </a:moveTo>
                <a:lnTo>
                  <a:pt x="29652" y="0"/>
                </a:lnTo>
                <a:lnTo>
                  <a:pt x="28467" y="380"/>
                </a:lnTo>
                <a:lnTo>
                  <a:pt x="28042" y="634"/>
                </a:lnTo>
                <a:lnTo>
                  <a:pt x="27639" y="761"/>
                </a:lnTo>
                <a:lnTo>
                  <a:pt x="26903" y="1396"/>
                </a:lnTo>
                <a:lnTo>
                  <a:pt x="26547" y="1904"/>
                </a:lnTo>
                <a:lnTo>
                  <a:pt x="26225" y="2285"/>
                </a:lnTo>
                <a:lnTo>
                  <a:pt x="25914" y="2920"/>
                </a:lnTo>
                <a:lnTo>
                  <a:pt x="25638" y="3428"/>
                </a:lnTo>
                <a:lnTo>
                  <a:pt x="25362" y="4190"/>
                </a:lnTo>
                <a:lnTo>
                  <a:pt x="25167" y="4952"/>
                </a:lnTo>
                <a:lnTo>
                  <a:pt x="25006" y="5841"/>
                </a:lnTo>
                <a:lnTo>
                  <a:pt x="24891" y="6730"/>
                </a:lnTo>
                <a:lnTo>
                  <a:pt x="24810" y="10032"/>
                </a:lnTo>
                <a:lnTo>
                  <a:pt x="25029" y="13080"/>
                </a:lnTo>
                <a:lnTo>
                  <a:pt x="24902" y="13715"/>
                </a:lnTo>
                <a:lnTo>
                  <a:pt x="24695" y="14477"/>
                </a:lnTo>
                <a:lnTo>
                  <a:pt x="24465" y="14858"/>
                </a:lnTo>
                <a:lnTo>
                  <a:pt x="30535" y="14858"/>
                </a:lnTo>
                <a:lnTo>
                  <a:pt x="32642" y="4572"/>
                </a:lnTo>
                <a:lnTo>
                  <a:pt x="32561" y="254"/>
                </a:lnTo>
                <a:lnTo>
                  <a:pt x="32170" y="127"/>
                </a:lnTo>
                <a:lnTo>
                  <a:pt x="3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6633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90" h="16509">
                <a:moveTo>
                  <a:pt x="7081" y="0"/>
                </a:moveTo>
                <a:lnTo>
                  <a:pt x="1504" y="2198"/>
                </a:lnTo>
                <a:lnTo>
                  <a:pt x="1228" y="2473"/>
                </a:lnTo>
                <a:lnTo>
                  <a:pt x="0" y="6310"/>
                </a:lnTo>
                <a:lnTo>
                  <a:pt x="285" y="7089"/>
                </a:lnTo>
                <a:lnTo>
                  <a:pt x="561" y="8028"/>
                </a:lnTo>
                <a:lnTo>
                  <a:pt x="986" y="9906"/>
                </a:lnTo>
                <a:lnTo>
                  <a:pt x="1113" y="10811"/>
                </a:lnTo>
                <a:lnTo>
                  <a:pt x="1202" y="15426"/>
                </a:lnTo>
                <a:lnTo>
                  <a:pt x="1113" y="16445"/>
                </a:lnTo>
                <a:lnTo>
                  <a:pt x="1895" y="15426"/>
                </a:lnTo>
                <a:lnTo>
                  <a:pt x="8576" y="80"/>
                </a:lnTo>
                <a:lnTo>
                  <a:pt x="708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741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120265" y="113665"/>
                </a:moveTo>
                <a:lnTo>
                  <a:pt x="99748" y="113665"/>
                </a:lnTo>
                <a:lnTo>
                  <a:pt x="99748" y="113919"/>
                </a:lnTo>
                <a:lnTo>
                  <a:pt x="99989" y="114808"/>
                </a:lnTo>
                <a:lnTo>
                  <a:pt x="100184" y="115316"/>
                </a:lnTo>
                <a:lnTo>
                  <a:pt x="100690" y="116332"/>
                </a:lnTo>
                <a:lnTo>
                  <a:pt x="100932" y="116586"/>
                </a:lnTo>
                <a:lnTo>
                  <a:pt x="101162" y="116967"/>
                </a:lnTo>
                <a:lnTo>
                  <a:pt x="101472" y="117348"/>
                </a:lnTo>
                <a:lnTo>
                  <a:pt x="101794" y="117856"/>
                </a:lnTo>
                <a:lnTo>
                  <a:pt x="102151" y="118237"/>
                </a:lnTo>
                <a:lnTo>
                  <a:pt x="103013" y="118999"/>
                </a:lnTo>
                <a:lnTo>
                  <a:pt x="103519" y="119507"/>
                </a:lnTo>
                <a:lnTo>
                  <a:pt x="104658" y="120269"/>
                </a:lnTo>
                <a:lnTo>
                  <a:pt x="107613" y="121920"/>
                </a:lnTo>
                <a:lnTo>
                  <a:pt x="109453" y="122682"/>
                </a:lnTo>
                <a:lnTo>
                  <a:pt x="111546" y="123317"/>
                </a:lnTo>
                <a:lnTo>
                  <a:pt x="112719" y="123698"/>
                </a:lnTo>
                <a:lnTo>
                  <a:pt x="114329" y="123698"/>
                </a:lnTo>
                <a:lnTo>
                  <a:pt x="115077" y="123571"/>
                </a:lnTo>
                <a:lnTo>
                  <a:pt x="115870" y="123190"/>
                </a:lnTo>
                <a:lnTo>
                  <a:pt x="116296" y="123063"/>
                </a:lnTo>
                <a:lnTo>
                  <a:pt x="116732" y="122682"/>
                </a:lnTo>
                <a:lnTo>
                  <a:pt x="117560" y="122174"/>
                </a:lnTo>
                <a:lnTo>
                  <a:pt x="118342" y="121158"/>
                </a:lnTo>
                <a:lnTo>
                  <a:pt x="120148" y="115824"/>
                </a:lnTo>
                <a:lnTo>
                  <a:pt x="120265" y="113665"/>
                </a:lnTo>
                <a:close/>
              </a:path>
              <a:path w="148590" h="123825">
                <a:moveTo>
                  <a:pt x="146951" y="95250"/>
                </a:moveTo>
                <a:lnTo>
                  <a:pt x="89915" y="95249"/>
                </a:lnTo>
                <a:lnTo>
                  <a:pt x="88930" y="100964"/>
                </a:lnTo>
                <a:lnTo>
                  <a:pt x="88817" y="104012"/>
                </a:lnTo>
                <a:lnTo>
                  <a:pt x="88909" y="104901"/>
                </a:lnTo>
                <a:lnTo>
                  <a:pt x="97666" y="113918"/>
                </a:lnTo>
                <a:lnTo>
                  <a:pt x="99748" y="113665"/>
                </a:lnTo>
                <a:lnTo>
                  <a:pt x="120265" y="113665"/>
                </a:lnTo>
                <a:lnTo>
                  <a:pt x="120152" y="111125"/>
                </a:lnTo>
                <a:lnTo>
                  <a:pt x="119952" y="109093"/>
                </a:lnTo>
                <a:lnTo>
                  <a:pt x="119366" y="105664"/>
                </a:lnTo>
                <a:lnTo>
                  <a:pt x="120665" y="105410"/>
                </a:lnTo>
                <a:lnTo>
                  <a:pt x="121171" y="105283"/>
                </a:lnTo>
                <a:lnTo>
                  <a:pt x="122310" y="104902"/>
                </a:lnTo>
                <a:lnTo>
                  <a:pt x="123529" y="104267"/>
                </a:lnTo>
                <a:lnTo>
                  <a:pt x="123805" y="104013"/>
                </a:lnTo>
                <a:lnTo>
                  <a:pt x="124713" y="103251"/>
                </a:lnTo>
                <a:lnTo>
                  <a:pt x="125265" y="102489"/>
                </a:lnTo>
                <a:lnTo>
                  <a:pt x="126141" y="100965"/>
                </a:lnTo>
                <a:lnTo>
                  <a:pt x="126404" y="100330"/>
                </a:lnTo>
                <a:lnTo>
                  <a:pt x="126565" y="99822"/>
                </a:lnTo>
                <a:lnTo>
                  <a:pt x="142446" y="99822"/>
                </a:lnTo>
                <a:lnTo>
                  <a:pt x="143895" y="98679"/>
                </a:lnTo>
                <a:lnTo>
                  <a:pt x="144803" y="97790"/>
                </a:lnTo>
                <a:lnTo>
                  <a:pt x="145275" y="97282"/>
                </a:lnTo>
                <a:lnTo>
                  <a:pt x="146218" y="96139"/>
                </a:lnTo>
                <a:lnTo>
                  <a:pt x="146689" y="95631"/>
                </a:lnTo>
                <a:lnTo>
                  <a:pt x="146951" y="95250"/>
                </a:lnTo>
                <a:close/>
              </a:path>
              <a:path w="148590" h="123825">
                <a:moveTo>
                  <a:pt x="142446" y="99822"/>
                </a:moveTo>
                <a:lnTo>
                  <a:pt x="126565" y="99822"/>
                </a:lnTo>
                <a:lnTo>
                  <a:pt x="127623" y="100457"/>
                </a:lnTo>
                <a:lnTo>
                  <a:pt x="128209" y="100711"/>
                </a:lnTo>
                <a:lnTo>
                  <a:pt x="128922" y="100965"/>
                </a:lnTo>
                <a:lnTo>
                  <a:pt x="129750" y="101219"/>
                </a:lnTo>
                <a:lnTo>
                  <a:pt x="130693" y="101346"/>
                </a:lnTo>
                <a:lnTo>
                  <a:pt x="131786" y="101600"/>
                </a:lnTo>
                <a:lnTo>
                  <a:pt x="140594" y="100584"/>
                </a:lnTo>
                <a:lnTo>
                  <a:pt x="142446" y="99822"/>
                </a:lnTo>
                <a:close/>
              </a:path>
              <a:path w="148590" h="123825">
                <a:moveTo>
                  <a:pt x="116296" y="69088"/>
                </a:moveTo>
                <a:lnTo>
                  <a:pt x="71987" y="69087"/>
                </a:lnTo>
                <a:lnTo>
                  <a:pt x="73448" y="69341"/>
                </a:lnTo>
                <a:lnTo>
                  <a:pt x="74391" y="69468"/>
                </a:lnTo>
                <a:lnTo>
                  <a:pt x="75414" y="69722"/>
                </a:lnTo>
                <a:lnTo>
                  <a:pt x="77024" y="70484"/>
                </a:lnTo>
                <a:lnTo>
                  <a:pt x="78082" y="71119"/>
                </a:lnTo>
                <a:lnTo>
                  <a:pt x="79106" y="71881"/>
                </a:lnTo>
                <a:lnTo>
                  <a:pt x="79543" y="72389"/>
                </a:lnTo>
                <a:lnTo>
                  <a:pt x="80014" y="72897"/>
                </a:lnTo>
                <a:lnTo>
                  <a:pt x="81642" y="80644"/>
                </a:lnTo>
                <a:lnTo>
                  <a:pt x="81526" y="81533"/>
                </a:lnTo>
                <a:lnTo>
                  <a:pt x="81316" y="82676"/>
                </a:lnTo>
                <a:lnTo>
                  <a:pt x="81105" y="83565"/>
                </a:lnTo>
                <a:lnTo>
                  <a:pt x="80760" y="85470"/>
                </a:lnTo>
                <a:lnTo>
                  <a:pt x="80550" y="87248"/>
                </a:lnTo>
                <a:lnTo>
                  <a:pt x="80434" y="90423"/>
                </a:lnTo>
                <a:lnTo>
                  <a:pt x="80557" y="91566"/>
                </a:lnTo>
                <a:lnTo>
                  <a:pt x="85672" y="96392"/>
                </a:lnTo>
                <a:lnTo>
                  <a:pt x="87604" y="96138"/>
                </a:lnTo>
                <a:lnTo>
                  <a:pt x="88696" y="95757"/>
                </a:lnTo>
                <a:lnTo>
                  <a:pt x="89915" y="95249"/>
                </a:lnTo>
                <a:lnTo>
                  <a:pt x="146951" y="95250"/>
                </a:lnTo>
                <a:lnTo>
                  <a:pt x="147126" y="94996"/>
                </a:lnTo>
                <a:lnTo>
                  <a:pt x="147483" y="94361"/>
                </a:lnTo>
                <a:lnTo>
                  <a:pt x="148069" y="92964"/>
                </a:lnTo>
                <a:lnTo>
                  <a:pt x="148219" y="92202"/>
                </a:lnTo>
                <a:lnTo>
                  <a:pt x="148092" y="89916"/>
                </a:lnTo>
                <a:lnTo>
                  <a:pt x="143193" y="85598"/>
                </a:lnTo>
                <a:lnTo>
                  <a:pt x="141779" y="84963"/>
                </a:lnTo>
                <a:lnTo>
                  <a:pt x="140123" y="84455"/>
                </a:lnTo>
                <a:lnTo>
                  <a:pt x="138237" y="84074"/>
                </a:lnTo>
                <a:lnTo>
                  <a:pt x="136109" y="83566"/>
                </a:lnTo>
                <a:lnTo>
                  <a:pt x="133752" y="83185"/>
                </a:lnTo>
                <a:lnTo>
                  <a:pt x="134189" y="82804"/>
                </a:lnTo>
                <a:lnTo>
                  <a:pt x="134350" y="82677"/>
                </a:lnTo>
                <a:lnTo>
                  <a:pt x="134545" y="82296"/>
                </a:lnTo>
                <a:lnTo>
                  <a:pt x="134796" y="81534"/>
                </a:lnTo>
                <a:lnTo>
                  <a:pt x="134916" y="80772"/>
                </a:lnTo>
                <a:lnTo>
                  <a:pt x="134821" y="77597"/>
                </a:lnTo>
                <a:lnTo>
                  <a:pt x="134699" y="76962"/>
                </a:lnTo>
                <a:lnTo>
                  <a:pt x="134545" y="75311"/>
                </a:lnTo>
                <a:lnTo>
                  <a:pt x="134419" y="75184"/>
                </a:lnTo>
                <a:lnTo>
                  <a:pt x="134028" y="74676"/>
                </a:lnTo>
                <a:lnTo>
                  <a:pt x="133441" y="74168"/>
                </a:lnTo>
                <a:lnTo>
                  <a:pt x="133051" y="74041"/>
                </a:lnTo>
                <a:lnTo>
                  <a:pt x="132062" y="73533"/>
                </a:lnTo>
                <a:lnTo>
                  <a:pt x="130762" y="73152"/>
                </a:lnTo>
                <a:lnTo>
                  <a:pt x="114134" y="72263"/>
                </a:lnTo>
                <a:lnTo>
                  <a:pt x="114732" y="71755"/>
                </a:lnTo>
                <a:lnTo>
                  <a:pt x="115548" y="70739"/>
                </a:lnTo>
                <a:lnTo>
                  <a:pt x="116066" y="69723"/>
                </a:lnTo>
                <a:lnTo>
                  <a:pt x="116296" y="69088"/>
                </a:lnTo>
                <a:close/>
              </a:path>
              <a:path w="148590" h="123825">
                <a:moveTo>
                  <a:pt x="72852" y="71373"/>
                </a:moveTo>
                <a:lnTo>
                  <a:pt x="66560" y="71373"/>
                </a:lnTo>
                <a:lnTo>
                  <a:pt x="67175" y="72389"/>
                </a:lnTo>
                <a:lnTo>
                  <a:pt x="67744" y="73532"/>
                </a:lnTo>
                <a:lnTo>
                  <a:pt x="67945" y="74167"/>
                </a:lnTo>
                <a:lnTo>
                  <a:pt x="68054" y="74675"/>
                </a:lnTo>
                <a:lnTo>
                  <a:pt x="68149" y="76199"/>
                </a:lnTo>
                <a:lnTo>
                  <a:pt x="68031" y="76961"/>
                </a:lnTo>
                <a:lnTo>
                  <a:pt x="65306" y="79755"/>
                </a:lnTo>
                <a:lnTo>
                  <a:pt x="64639" y="80009"/>
                </a:lnTo>
                <a:lnTo>
                  <a:pt x="63501" y="80517"/>
                </a:lnTo>
                <a:lnTo>
                  <a:pt x="63029" y="80771"/>
                </a:lnTo>
                <a:lnTo>
                  <a:pt x="62236" y="81533"/>
                </a:lnTo>
                <a:lnTo>
                  <a:pt x="61925" y="81787"/>
                </a:lnTo>
                <a:lnTo>
                  <a:pt x="61258" y="82930"/>
                </a:lnTo>
                <a:lnTo>
                  <a:pt x="61017" y="83692"/>
                </a:lnTo>
                <a:lnTo>
                  <a:pt x="60921" y="85724"/>
                </a:lnTo>
                <a:lnTo>
                  <a:pt x="61040" y="86486"/>
                </a:lnTo>
                <a:lnTo>
                  <a:pt x="68181" y="91185"/>
                </a:lnTo>
                <a:lnTo>
                  <a:pt x="69434" y="91058"/>
                </a:lnTo>
                <a:lnTo>
                  <a:pt x="77415" y="86867"/>
                </a:lnTo>
                <a:lnTo>
                  <a:pt x="77296" y="84581"/>
                </a:lnTo>
                <a:lnTo>
                  <a:pt x="73172" y="79120"/>
                </a:lnTo>
                <a:lnTo>
                  <a:pt x="73356" y="78485"/>
                </a:lnTo>
                <a:lnTo>
                  <a:pt x="73471" y="77850"/>
                </a:lnTo>
                <a:lnTo>
                  <a:pt x="73592" y="76961"/>
                </a:lnTo>
                <a:lnTo>
                  <a:pt x="73482" y="73532"/>
                </a:lnTo>
                <a:lnTo>
                  <a:pt x="73168" y="72262"/>
                </a:lnTo>
                <a:lnTo>
                  <a:pt x="72976" y="71627"/>
                </a:lnTo>
                <a:lnTo>
                  <a:pt x="72852" y="71373"/>
                </a:lnTo>
                <a:close/>
              </a:path>
              <a:path w="148590" h="123825">
                <a:moveTo>
                  <a:pt x="0" y="76961"/>
                </a:moveTo>
                <a:lnTo>
                  <a:pt x="2895" y="84454"/>
                </a:lnTo>
                <a:lnTo>
                  <a:pt x="2322" y="86486"/>
                </a:lnTo>
                <a:lnTo>
                  <a:pt x="5669" y="86232"/>
                </a:lnTo>
                <a:lnTo>
                  <a:pt x="9050" y="86105"/>
                </a:lnTo>
                <a:lnTo>
                  <a:pt x="12431" y="85724"/>
                </a:lnTo>
                <a:lnTo>
                  <a:pt x="15812" y="85470"/>
                </a:lnTo>
                <a:lnTo>
                  <a:pt x="19066" y="85089"/>
                </a:lnTo>
                <a:lnTo>
                  <a:pt x="25287" y="84200"/>
                </a:lnTo>
                <a:lnTo>
                  <a:pt x="28151" y="83692"/>
                </a:lnTo>
                <a:lnTo>
                  <a:pt x="30784" y="83311"/>
                </a:lnTo>
                <a:lnTo>
                  <a:pt x="35349" y="82549"/>
                </a:lnTo>
                <a:lnTo>
                  <a:pt x="37201" y="82168"/>
                </a:lnTo>
                <a:lnTo>
                  <a:pt x="40697" y="81533"/>
                </a:lnTo>
                <a:lnTo>
                  <a:pt x="46677" y="78993"/>
                </a:lnTo>
                <a:lnTo>
                  <a:pt x="50867" y="77342"/>
                </a:lnTo>
                <a:lnTo>
                  <a:pt x="5818" y="77342"/>
                </a:lnTo>
                <a:lnTo>
                  <a:pt x="0" y="76961"/>
                </a:lnTo>
                <a:close/>
              </a:path>
              <a:path w="148590" h="123825">
                <a:moveTo>
                  <a:pt x="64202" y="0"/>
                </a:moveTo>
                <a:lnTo>
                  <a:pt x="61373" y="3428"/>
                </a:lnTo>
                <a:lnTo>
                  <a:pt x="60350" y="4825"/>
                </a:lnTo>
                <a:lnTo>
                  <a:pt x="58234" y="7619"/>
                </a:lnTo>
                <a:lnTo>
                  <a:pt x="55945" y="10159"/>
                </a:lnTo>
                <a:lnTo>
                  <a:pt x="54772" y="11429"/>
                </a:lnTo>
                <a:lnTo>
                  <a:pt x="52334" y="13715"/>
                </a:lnTo>
                <a:lnTo>
                  <a:pt x="47815" y="18541"/>
                </a:lnTo>
                <a:lnTo>
                  <a:pt x="39984" y="21970"/>
                </a:lnTo>
                <a:lnTo>
                  <a:pt x="38845" y="22605"/>
                </a:lnTo>
                <a:lnTo>
                  <a:pt x="33188" y="25145"/>
                </a:lnTo>
                <a:lnTo>
                  <a:pt x="30980" y="25907"/>
                </a:lnTo>
                <a:lnTo>
                  <a:pt x="22803" y="35051"/>
                </a:lnTo>
                <a:lnTo>
                  <a:pt x="28001" y="41782"/>
                </a:lnTo>
                <a:lnTo>
                  <a:pt x="28898" y="42163"/>
                </a:lnTo>
                <a:lnTo>
                  <a:pt x="30678" y="45719"/>
                </a:lnTo>
                <a:lnTo>
                  <a:pt x="30590" y="46354"/>
                </a:lnTo>
                <a:lnTo>
                  <a:pt x="30514" y="46735"/>
                </a:lnTo>
                <a:lnTo>
                  <a:pt x="30037" y="48132"/>
                </a:lnTo>
                <a:lnTo>
                  <a:pt x="29692" y="49529"/>
                </a:lnTo>
                <a:lnTo>
                  <a:pt x="29359" y="51942"/>
                </a:lnTo>
                <a:lnTo>
                  <a:pt x="29284" y="56387"/>
                </a:lnTo>
                <a:lnTo>
                  <a:pt x="29485" y="58419"/>
                </a:lnTo>
                <a:lnTo>
                  <a:pt x="34521" y="72262"/>
                </a:lnTo>
                <a:lnTo>
                  <a:pt x="33935" y="72643"/>
                </a:lnTo>
                <a:lnTo>
                  <a:pt x="11212" y="77342"/>
                </a:lnTo>
                <a:lnTo>
                  <a:pt x="50867" y="77342"/>
                </a:lnTo>
                <a:lnTo>
                  <a:pt x="62868" y="72643"/>
                </a:lnTo>
                <a:lnTo>
                  <a:pt x="66560" y="71373"/>
                </a:lnTo>
                <a:lnTo>
                  <a:pt x="72852" y="71373"/>
                </a:lnTo>
                <a:lnTo>
                  <a:pt x="72291" y="70230"/>
                </a:lnTo>
                <a:lnTo>
                  <a:pt x="42893" y="70230"/>
                </a:lnTo>
                <a:lnTo>
                  <a:pt x="43799" y="68452"/>
                </a:lnTo>
                <a:lnTo>
                  <a:pt x="45136" y="66420"/>
                </a:lnTo>
                <a:lnTo>
                  <a:pt x="53714" y="58800"/>
                </a:lnTo>
                <a:lnTo>
                  <a:pt x="55474" y="58038"/>
                </a:lnTo>
                <a:lnTo>
                  <a:pt x="64288" y="49148"/>
                </a:lnTo>
                <a:lnTo>
                  <a:pt x="64168" y="47370"/>
                </a:lnTo>
                <a:lnTo>
                  <a:pt x="63926" y="46608"/>
                </a:lnTo>
                <a:lnTo>
                  <a:pt x="63581" y="45719"/>
                </a:lnTo>
                <a:lnTo>
                  <a:pt x="62512" y="44068"/>
                </a:lnTo>
                <a:lnTo>
                  <a:pt x="63305" y="43433"/>
                </a:lnTo>
                <a:lnTo>
                  <a:pt x="72321" y="29971"/>
                </a:lnTo>
                <a:lnTo>
                  <a:pt x="72281" y="27558"/>
                </a:lnTo>
                <a:lnTo>
                  <a:pt x="69204" y="23113"/>
                </a:lnTo>
                <a:lnTo>
                  <a:pt x="68135" y="22351"/>
                </a:lnTo>
                <a:lnTo>
                  <a:pt x="66835" y="21716"/>
                </a:lnTo>
                <a:lnTo>
                  <a:pt x="67130" y="21081"/>
                </a:lnTo>
                <a:lnTo>
                  <a:pt x="67663" y="19811"/>
                </a:lnTo>
                <a:lnTo>
                  <a:pt x="67985" y="18922"/>
                </a:lnTo>
                <a:lnTo>
                  <a:pt x="68330" y="17779"/>
                </a:lnTo>
                <a:lnTo>
                  <a:pt x="68733" y="15874"/>
                </a:lnTo>
                <a:lnTo>
                  <a:pt x="68963" y="13716"/>
                </a:lnTo>
                <a:lnTo>
                  <a:pt x="68863" y="11430"/>
                </a:lnTo>
                <a:lnTo>
                  <a:pt x="64524" y="3936"/>
                </a:lnTo>
                <a:lnTo>
                  <a:pt x="64202" y="0"/>
                </a:lnTo>
                <a:close/>
              </a:path>
              <a:path w="148590" h="123825">
                <a:moveTo>
                  <a:pt x="123218" y="72136"/>
                </a:moveTo>
                <a:lnTo>
                  <a:pt x="116261" y="72136"/>
                </a:lnTo>
                <a:lnTo>
                  <a:pt x="114134" y="72263"/>
                </a:lnTo>
                <a:lnTo>
                  <a:pt x="124558" y="72263"/>
                </a:lnTo>
                <a:lnTo>
                  <a:pt x="123218" y="72136"/>
                </a:lnTo>
                <a:close/>
              </a:path>
              <a:path w="148590" h="123825">
                <a:moveTo>
                  <a:pt x="75759" y="32639"/>
                </a:moveTo>
                <a:lnTo>
                  <a:pt x="75690" y="32893"/>
                </a:lnTo>
                <a:lnTo>
                  <a:pt x="75368" y="33401"/>
                </a:lnTo>
                <a:lnTo>
                  <a:pt x="74196" y="36575"/>
                </a:lnTo>
                <a:lnTo>
                  <a:pt x="72629" y="45719"/>
                </a:lnTo>
                <a:lnTo>
                  <a:pt x="72525" y="45973"/>
                </a:lnTo>
                <a:lnTo>
                  <a:pt x="66525" y="62229"/>
                </a:lnTo>
                <a:lnTo>
                  <a:pt x="64168" y="62737"/>
                </a:lnTo>
                <a:lnTo>
                  <a:pt x="61649" y="63499"/>
                </a:lnTo>
                <a:lnTo>
                  <a:pt x="58981" y="64261"/>
                </a:lnTo>
                <a:lnTo>
                  <a:pt x="56106" y="65150"/>
                </a:lnTo>
                <a:lnTo>
                  <a:pt x="53082" y="66166"/>
                </a:lnTo>
                <a:lnTo>
                  <a:pt x="49851" y="67436"/>
                </a:lnTo>
                <a:lnTo>
                  <a:pt x="46470" y="68706"/>
                </a:lnTo>
                <a:lnTo>
                  <a:pt x="42893" y="70230"/>
                </a:lnTo>
                <a:lnTo>
                  <a:pt x="72291" y="70230"/>
                </a:lnTo>
                <a:lnTo>
                  <a:pt x="71987" y="69722"/>
                </a:lnTo>
                <a:lnTo>
                  <a:pt x="71596" y="69341"/>
                </a:lnTo>
                <a:lnTo>
                  <a:pt x="71435" y="69087"/>
                </a:lnTo>
                <a:lnTo>
                  <a:pt x="116296" y="69088"/>
                </a:lnTo>
                <a:lnTo>
                  <a:pt x="116457" y="68453"/>
                </a:lnTo>
                <a:lnTo>
                  <a:pt x="116537" y="67945"/>
                </a:lnTo>
                <a:lnTo>
                  <a:pt x="116457" y="65405"/>
                </a:lnTo>
                <a:lnTo>
                  <a:pt x="116220" y="64643"/>
                </a:lnTo>
                <a:lnTo>
                  <a:pt x="116181" y="62992"/>
                </a:lnTo>
                <a:lnTo>
                  <a:pt x="99437" y="60833"/>
                </a:lnTo>
                <a:lnTo>
                  <a:pt x="99161" y="60579"/>
                </a:lnTo>
                <a:lnTo>
                  <a:pt x="76587" y="60578"/>
                </a:lnTo>
                <a:lnTo>
                  <a:pt x="78176" y="57911"/>
                </a:lnTo>
                <a:lnTo>
                  <a:pt x="79152" y="56387"/>
                </a:lnTo>
                <a:lnTo>
                  <a:pt x="102967" y="44577"/>
                </a:lnTo>
                <a:lnTo>
                  <a:pt x="111783" y="44577"/>
                </a:lnTo>
                <a:lnTo>
                  <a:pt x="111500" y="43434"/>
                </a:lnTo>
                <a:lnTo>
                  <a:pt x="110769" y="41402"/>
                </a:lnTo>
                <a:lnTo>
                  <a:pt x="110166" y="40005"/>
                </a:lnTo>
                <a:lnTo>
                  <a:pt x="109775" y="39243"/>
                </a:lnTo>
                <a:lnTo>
                  <a:pt x="105566" y="39243"/>
                </a:lnTo>
                <a:lnTo>
                  <a:pt x="103370" y="38989"/>
                </a:lnTo>
                <a:lnTo>
                  <a:pt x="101001" y="38608"/>
                </a:lnTo>
                <a:lnTo>
                  <a:pt x="99805" y="38354"/>
                </a:lnTo>
                <a:lnTo>
                  <a:pt x="78945" y="38354"/>
                </a:lnTo>
                <a:lnTo>
                  <a:pt x="78768" y="37719"/>
                </a:lnTo>
                <a:lnTo>
                  <a:pt x="78547" y="36703"/>
                </a:lnTo>
                <a:lnTo>
                  <a:pt x="78519" y="34417"/>
                </a:lnTo>
                <a:lnTo>
                  <a:pt x="78749" y="33655"/>
                </a:lnTo>
                <a:lnTo>
                  <a:pt x="78945" y="33147"/>
                </a:lnTo>
                <a:lnTo>
                  <a:pt x="75759" y="32639"/>
                </a:lnTo>
                <a:close/>
              </a:path>
              <a:path w="148590" h="123825">
                <a:moveTo>
                  <a:pt x="107096" y="60325"/>
                </a:moveTo>
                <a:lnTo>
                  <a:pt x="105808" y="60325"/>
                </a:lnTo>
                <a:lnTo>
                  <a:pt x="104382" y="60452"/>
                </a:lnTo>
                <a:lnTo>
                  <a:pt x="102852" y="60452"/>
                </a:lnTo>
                <a:lnTo>
                  <a:pt x="99437" y="60833"/>
                </a:lnTo>
                <a:lnTo>
                  <a:pt x="112462" y="60833"/>
                </a:lnTo>
                <a:lnTo>
                  <a:pt x="112018" y="60706"/>
                </a:lnTo>
                <a:lnTo>
                  <a:pt x="110327" y="60579"/>
                </a:lnTo>
                <a:lnTo>
                  <a:pt x="109338" y="60452"/>
                </a:lnTo>
                <a:lnTo>
                  <a:pt x="107096" y="60325"/>
                </a:lnTo>
                <a:close/>
              </a:path>
              <a:path w="148590" h="123825">
                <a:moveTo>
                  <a:pt x="92204" y="57912"/>
                </a:moveTo>
                <a:lnTo>
                  <a:pt x="89766" y="57912"/>
                </a:lnTo>
                <a:lnTo>
                  <a:pt x="86925" y="58293"/>
                </a:lnTo>
                <a:lnTo>
                  <a:pt x="84844" y="58801"/>
                </a:lnTo>
                <a:lnTo>
                  <a:pt x="82567" y="59563"/>
                </a:lnTo>
                <a:lnTo>
                  <a:pt x="81348" y="59943"/>
                </a:lnTo>
                <a:lnTo>
                  <a:pt x="80129" y="60451"/>
                </a:lnTo>
                <a:lnTo>
                  <a:pt x="79221" y="60451"/>
                </a:lnTo>
                <a:lnTo>
                  <a:pt x="76587" y="60578"/>
                </a:lnTo>
                <a:lnTo>
                  <a:pt x="99161" y="60579"/>
                </a:lnTo>
                <a:lnTo>
                  <a:pt x="98333" y="59944"/>
                </a:lnTo>
                <a:lnTo>
                  <a:pt x="97701" y="59563"/>
                </a:lnTo>
                <a:lnTo>
                  <a:pt x="96919" y="59182"/>
                </a:lnTo>
                <a:lnTo>
                  <a:pt x="95976" y="58674"/>
                </a:lnTo>
                <a:lnTo>
                  <a:pt x="94239" y="58293"/>
                </a:lnTo>
                <a:lnTo>
                  <a:pt x="93618" y="58039"/>
                </a:lnTo>
                <a:lnTo>
                  <a:pt x="92204" y="57912"/>
                </a:lnTo>
                <a:close/>
              </a:path>
              <a:path w="148590" h="123825">
                <a:moveTo>
                  <a:pt x="111783" y="44577"/>
                </a:moveTo>
                <a:lnTo>
                  <a:pt x="105727" y="44577"/>
                </a:lnTo>
                <a:lnTo>
                  <a:pt x="107452" y="44704"/>
                </a:lnTo>
                <a:lnTo>
                  <a:pt x="109143" y="45085"/>
                </a:lnTo>
                <a:lnTo>
                  <a:pt x="109971" y="45339"/>
                </a:lnTo>
                <a:lnTo>
                  <a:pt x="111466" y="45974"/>
                </a:lnTo>
                <a:lnTo>
                  <a:pt x="112133" y="46355"/>
                </a:lnTo>
                <a:lnTo>
                  <a:pt x="111909" y="45085"/>
                </a:lnTo>
                <a:lnTo>
                  <a:pt x="111783" y="44577"/>
                </a:lnTo>
                <a:close/>
              </a:path>
              <a:path w="148590" h="123825">
                <a:moveTo>
                  <a:pt x="89329" y="15367"/>
                </a:moveTo>
                <a:lnTo>
                  <a:pt x="86178" y="34417"/>
                </a:lnTo>
                <a:lnTo>
                  <a:pt x="85005" y="34417"/>
                </a:lnTo>
                <a:lnTo>
                  <a:pt x="83544" y="34798"/>
                </a:lnTo>
                <a:lnTo>
                  <a:pt x="82958" y="34925"/>
                </a:lnTo>
                <a:lnTo>
                  <a:pt x="82372" y="35179"/>
                </a:lnTo>
                <a:lnTo>
                  <a:pt x="81187" y="35941"/>
                </a:lnTo>
                <a:lnTo>
                  <a:pt x="80014" y="36957"/>
                </a:lnTo>
                <a:lnTo>
                  <a:pt x="79738" y="37338"/>
                </a:lnTo>
                <a:lnTo>
                  <a:pt x="79462" y="37592"/>
                </a:lnTo>
                <a:lnTo>
                  <a:pt x="78945" y="38354"/>
                </a:lnTo>
                <a:lnTo>
                  <a:pt x="99805" y="38354"/>
                </a:lnTo>
                <a:lnTo>
                  <a:pt x="98609" y="38100"/>
                </a:lnTo>
                <a:lnTo>
                  <a:pt x="97425" y="37719"/>
                </a:lnTo>
                <a:lnTo>
                  <a:pt x="94711" y="36449"/>
                </a:lnTo>
                <a:lnTo>
                  <a:pt x="94239" y="36068"/>
                </a:lnTo>
                <a:lnTo>
                  <a:pt x="94117" y="34925"/>
                </a:lnTo>
                <a:lnTo>
                  <a:pt x="94159" y="29718"/>
                </a:lnTo>
                <a:lnTo>
                  <a:pt x="94459" y="27559"/>
                </a:lnTo>
                <a:lnTo>
                  <a:pt x="94987" y="25019"/>
                </a:lnTo>
                <a:lnTo>
                  <a:pt x="95343" y="23622"/>
                </a:lnTo>
                <a:lnTo>
                  <a:pt x="95815" y="22225"/>
                </a:lnTo>
                <a:lnTo>
                  <a:pt x="94906" y="21082"/>
                </a:lnTo>
                <a:lnTo>
                  <a:pt x="94642" y="20701"/>
                </a:lnTo>
                <a:lnTo>
                  <a:pt x="93618" y="19939"/>
                </a:lnTo>
                <a:lnTo>
                  <a:pt x="92353" y="18669"/>
                </a:lnTo>
                <a:lnTo>
                  <a:pt x="91652" y="18034"/>
                </a:lnTo>
                <a:lnTo>
                  <a:pt x="90157" y="16383"/>
                </a:lnTo>
                <a:lnTo>
                  <a:pt x="89329" y="1536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139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33809" y="19615"/>
                </a:moveTo>
                <a:lnTo>
                  <a:pt x="17019" y="19615"/>
                </a:lnTo>
                <a:lnTo>
                  <a:pt x="18709" y="19772"/>
                </a:lnTo>
                <a:lnTo>
                  <a:pt x="20365" y="19890"/>
                </a:lnTo>
                <a:lnTo>
                  <a:pt x="23551" y="20046"/>
                </a:lnTo>
                <a:lnTo>
                  <a:pt x="26575" y="20046"/>
                </a:lnTo>
                <a:lnTo>
                  <a:pt x="29485" y="19968"/>
                </a:lnTo>
                <a:lnTo>
                  <a:pt x="30865" y="19890"/>
                </a:lnTo>
                <a:lnTo>
                  <a:pt x="33809" y="19615"/>
                </a:lnTo>
                <a:close/>
              </a:path>
              <a:path w="40004" h="20320">
                <a:moveTo>
                  <a:pt x="25878" y="11942"/>
                </a:moveTo>
                <a:lnTo>
                  <a:pt x="6485" y="11942"/>
                </a:lnTo>
                <a:lnTo>
                  <a:pt x="7624" y="12529"/>
                </a:lnTo>
                <a:lnTo>
                  <a:pt x="10418" y="14212"/>
                </a:lnTo>
                <a:lnTo>
                  <a:pt x="17295" y="19929"/>
                </a:lnTo>
                <a:lnTo>
                  <a:pt x="17019" y="19615"/>
                </a:lnTo>
                <a:lnTo>
                  <a:pt x="33809" y="19615"/>
                </a:lnTo>
                <a:lnTo>
                  <a:pt x="37155" y="19185"/>
                </a:lnTo>
                <a:lnTo>
                  <a:pt x="39397" y="18793"/>
                </a:lnTo>
                <a:lnTo>
                  <a:pt x="39041" y="18285"/>
                </a:lnTo>
                <a:lnTo>
                  <a:pt x="29646" y="16209"/>
                </a:lnTo>
                <a:lnTo>
                  <a:pt x="29174" y="16171"/>
                </a:lnTo>
                <a:lnTo>
                  <a:pt x="25896" y="12493"/>
                </a:lnTo>
                <a:lnTo>
                  <a:pt x="25878" y="11942"/>
                </a:lnTo>
                <a:close/>
              </a:path>
              <a:path w="40004" h="20320">
                <a:moveTo>
                  <a:pt x="34165" y="15191"/>
                </a:moveTo>
                <a:lnTo>
                  <a:pt x="30152" y="16209"/>
                </a:lnTo>
                <a:lnTo>
                  <a:pt x="36545" y="16209"/>
                </a:lnTo>
                <a:lnTo>
                  <a:pt x="36043" y="15936"/>
                </a:lnTo>
                <a:lnTo>
                  <a:pt x="34717" y="15348"/>
                </a:lnTo>
                <a:lnTo>
                  <a:pt x="34165" y="15191"/>
                </a:lnTo>
                <a:close/>
              </a:path>
              <a:path w="40004" h="20320">
                <a:moveTo>
                  <a:pt x="6852" y="12493"/>
                </a:moveTo>
                <a:lnTo>
                  <a:pt x="7152" y="12685"/>
                </a:lnTo>
                <a:lnTo>
                  <a:pt x="6852" y="12493"/>
                </a:lnTo>
                <a:close/>
              </a:path>
              <a:path w="40004" h="20320">
                <a:moveTo>
                  <a:pt x="12935" y="2271"/>
                </a:moveTo>
                <a:lnTo>
                  <a:pt x="471" y="4660"/>
                </a:lnTo>
                <a:lnTo>
                  <a:pt x="834" y="5833"/>
                </a:lnTo>
                <a:lnTo>
                  <a:pt x="6852" y="12493"/>
                </a:lnTo>
                <a:lnTo>
                  <a:pt x="6485" y="11942"/>
                </a:lnTo>
                <a:lnTo>
                  <a:pt x="25878" y="11942"/>
                </a:lnTo>
                <a:lnTo>
                  <a:pt x="25195" y="10806"/>
                </a:lnTo>
                <a:lnTo>
                  <a:pt x="24689" y="9906"/>
                </a:lnTo>
                <a:lnTo>
                  <a:pt x="23631" y="5833"/>
                </a:lnTo>
                <a:lnTo>
                  <a:pt x="22056" y="5521"/>
                </a:lnTo>
                <a:lnTo>
                  <a:pt x="19537" y="4855"/>
                </a:lnTo>
                <a:lnTo>
                  <a:pt x="17671" y="4268"/>
                </a:lnTo>
                <a:lnTo>
                  <a:pt x="16904" y="3954"/>
                </a:lnTo>
                <a:lnTo>
                  <a:pt x="15053" y="3250"/>
                </a:lnTo>
                <a:lnTo>
                  <a:pt x="12935" y="2271"/>
                </a:lnTo>
                <a:close/>
              </a:path>
              <a:path w="40004" h="20320">
                <a:moveTo>
                  <a:pt x="7704" y="0"/>
                </a:moveTo>
                <a:lnTo>
                  <a:pt x="0" y="2193"/>
                </a:lnTo>
                <a:lnTo>
                  <a:pt x="471" y="4660"/>
                </a:lnTo>
                <a:lnTo>
                  <a:pt x="977" y="4268"/>
                </a:lnTo>
                <a:lnTo>
                  <a:pt x="1494" y="3954"/>
                </a:lnTo>
                <a:lnTo>
                  <a:pt x="6681" y="2271"/>
                </a:lnTo>
                <a:lnTo>
                  <a:pt x="12935" y="2271"/>
                </a:lnTo>
                <a:lnTo>
                  <a:pt x="11246" y="1409"/>
                </a:lnTo>
                <a:lnTo>
                  <a:pt x="10257" y="862"/>
                </a:lnTo>
                <a:lnTo>
                  <a:pt x="9280" y="274"/>
                </a:lnTo>
                <a:lnTo>
                  <a:pt x="9119" y="156"/>
                </a:lnTo>
                <a:lnTo>
                  <a:pt x="8693" y="79"/>
                </a:lnTo>
                <a:lnTo>
                  <a:pt x="770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74435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89070" y="23296"/>
                </a:moveTo>
                <a:lnTo>
                  <a:pt x="29956" y="23296"/>
                </a:lnTo>
                <a:lnTo>
                  <a:pt x="31693" y="23374"/>
                </a:lnTo>
                <a:lnTo>
                  <a:pt x="32601" y="23453"/>
                </a:lnTo>
                <a:lnTo>
                  <a:pt x="43249" y="31793"/>
                </a:lnTo>
                <a:lnTo>
                  <a:pt x="43131" y="32654"/>
                </a:lnTo>
                <a:lnTo>
                  <a:pt x="42893" y="33632"/>
                </a:lnTo>
                <a:lnTo>
                  <a:pt x="44549" y="33750"/>
                </a:lnTo>
                <a:lnTo>
                  <a:pt x="47965" y="33828"/>
                </a:lnTo>
                <a:lnTo>
                  <a:pt x="49736" y="33789"/>
                </a:lnTo>
                <a:lnTo>
                  <a:pt x="51506" y="33711"/>
                </a:lnTo>
                <a:lnTo>
                  <a:pt x="84694" y="27994"/>
                </a:lnTo>
                <a:lnTo>
                  <a:pt x="85557" y="27798"/>
                </a:lnTo>
                <a:lnTo>
                  <a:pt x="88501" y="26585"/>
                </a:lnTo>
                <a:lnTo>
                  <a:pt x="89070" y="23296"/>
                </a:lnTo>
                <a:close/>
              </a:path>
              <a:path w="90170" h="34290">
                <a:moveTo>
                  <a:pt x="63090" y="14643"/>
                </a:moveTo>
                <a:lnTo>
                  <a:pt x="16237" y="14643"/>
                </a:lnTo>
                <a:lnTo>
                  <a:pt x="16950" y="14722"/>
                </a:lnTo>
                <a:lnTo>
                  <a:pt x="17306" y="14722"/>
                </a:lnTo>
                <a:lnTo>
                  <a:pt x="18249" y="14839"/>
                </a:lnTo>
                <a:lnTo>
                  <a:pt x="25161" y="23453"/>
                </a:lnTo>
                <a:lnTo>
                  <a:pt x="28427" y="23296"/>
                </a:lnTo>
                <a:lnTo>
                  <a:pt x="89070" y="23296"/>
                </a:lnTo>
                <a:lnTo>
                  <a:pt x="89443" y="21143"/>
                </a:lnTo>
                <a:lnTo>
                  <a:pt x="84568" y="21143"/>
                </a:lnTo>
                <a:lnTo>
                  <a:pt x="83820" y="21025"/>
                </a:lnTo>
                <a:lnTo>
                  <a:pt x="80238" y="15936"/>
                </a:lnTo>
                <a:lnTo>
                  <a:pt x="67272" y="15936"/>
                </a:lnTo>
                <a:lnTo>
                  <a:pt x="66640" y="15896"/>
                </a:lnTo>
                <a:lnTo>
                  <a:pt x="65421" y="15661"/>
                </a:lnTo>
                <a:lnTo>
                  <a:pt x="64001" y="15152"/>
                </a:lnTo>
                <a:lnTo>
                  <a:pt x="63581" y="14957"/>
                </a:lnTo>
                <a:lnTo>
                  <a:pt x="63090" y="14643"/>
                </a:lnTo>
                <a:close/>
              </a:path>
              <a:path w="90170" h="34290">
                <a:moveTo>
                  <a:pt x="89639" y="20007"/>
                </a:moveTo>
                <a:lnTo>
                  <a:pt x="88296" y="20517"/>
                </a:lnTo>
                <a:lnTo>
                  <a:pt x="87328" y="20829"/>
                </a:lnTo>
                <a:lnTo>
                  <a:pt x="86304" y="21064"/>
                </a:lnTo>
                <a:lnTo>
                  <a:pt x="85396" y="21143"/>
                </a:lnTo>
                <a:lnTo>
                  <a:pt x="89443" y="21143"/>
                </a:lnTo>
                <a:lnTo>
                  <a:pt x="89639" y="20007"/>
                </a:lnTo>
                <a:close/>
              </a:path>
              <a:path w="90170" h="34290">
                <a:moveTo>
                  <a:pt x="43687" y="4855"/>
                </a:moveTo>
                <a:lnTo>
                  <a:pt x="41974" y="5560"/>
                </a:lnTo>
                <a:lnTo>
                  <a:pt x="40421" y="6225"/>
                </a:lnTo>
                <a:lnTo>
                  <a:pt x="38374" y="6656"/>
                </a:lnTo>
                <a:lnTo>
                  <a:pt x="36925" y="6929"/>
                </a:lnTo>
                <a:lnTo>
                  <a:pt x="35073" y="7243"/>
                </a:lnTo>
                <a:lnTo>
                  <a:pt x="30508" y="8066"/>
                </a:lnTo>
                <a:lnTo>
                  <a:pt x="2046" y="11237"/>
                </a:lnTo>
                <a:lnTo>
                  <a:pt x="1023" y="13781"/>
                </a:lnTo>
                <a:lnTo>
                  <a:pt x="5588" y="17501"/>
                </a:lnTo>
                <a:lnTo>
                  <a:pt x="6209" y="17462"/>
                </a:lnTo>
                <a:lnTo>
                  <a:pt x="9280" y="16287"/>
                </a:lnTo>
                <a:lnTo>
                  <a:pt x="10245" y="15857"/>
                </a:lnTo>
                <a:lnTo>
                  <a:pt x="15536" y="14643"/>
                </a:lnTo>
                <a:lnTo>
                  <a:pt x="63090" y="14643"/>
                </a:lnTo>
                <a:lnTo>
                  <a:pt x="62431" y="14173"/>
                </a:lnTo>
                <a:lnTo>
                  <a:pt x="60614" y="10180"/>
                </a:lnTo>
                <a:lnTo>
                  <a:pt x="60733" y="8496"/>
                </a:lnTo>
                <a:lnTo>
                  <a:pt x="62956" y="5442"/>
                </a:lnTo>
                <a:lnTo>
                  <a:pt x="49034" y="5442"/>
                </a:lnTo>
                <a:lnTo>
                  <a:pt x="47769" y="5403"/>
                </a:lnTo>
                <a:lnTo>
                  <a:pt x="46435" y="5286"/>
                </a:lnTo>
                <a:lnTo>
                  <a:pt x="45101" y="5090"/>
                </a:lnTo>
                <a:lnTo>
                  <a:pt x="43687" y="4855"/>
                </a:lnTo>
                <a:close/>
              </a:path>
              <a:path w="90170" h="34290">
                <a:moveTo>
                  <a:pt x="80957" y="0"/>
                </a:moveTo>
                <a:lnTo>
                  <a:pt x="79071" y="79"/>
                </a:lnTo>
                <a:lnTo>
                  <a:pt x="78082" y="156"/>
                </a:lnTo>
                <a:lnTo>
                  <a:pt x="76196" y="234"/>
                </a:lnTo>
                <a:lnTo>
                  <a:pt x="74310" y="391"/>
                </a:lnTo>
                <a:lnTo>
                  <a:pt x="73402" y="430"/>
                </a:lnTo>
                <a:lnTo>
                  <a:pt x="73244" y="2193"/>
                </a:lnTo>
                <a:lnTo>
                  <a:pt x="72999" y="3993"/>
                </a:lnTo>
                <a:lnTo>
                  <a:pt x="73291" y="4229"/>
                </a:lnTo>
                <a:lnTo>
                  <a:pt x="74862" y="5794"/>
                </a:lnTo>
                <a:lnTo>
                  <a:pt x="77139" y="11589"/>
                </a:lnTo>
                <a:lnTo>
                  <a:pt x="77024" y="11981"/>
                </a:lnTo>
                <a:lnTo>
                  <a:pt x="67905" y="15936"/>
                </a:lnTo>
                <a:lnTo>
                  <a:pt x="80238" y="15936"/>
                </a:lnTo>
                <a:lnTo>
                  <a:pt x="80349" y="11198"/>
                </a:lnTo>
                <a:lnTo>
                  <a:pt x="80447" y="10376"/>
                </a:lnTo>
                <a:lnTo>
                  <a:pt x="80782" y="8496"/>
                </a:lnTo>
                <a:lnTo>
                  <a:pt x="80992" y="7674"/>
                </a:lnTo>
                <a:lnTo>
                  <a:pt x="81261" y="6225"/>
                </a:lnTo>
                <a:lnTo>
                  <a:pt x="81388" y="5403"/>
                </a:lnTo>
                <a:lnTo>
                  <a:pt x="81268" y="1097"/>
                </a:lnTo>
                <a:lnTo>
                  <a:pt x="80957" y="0"/>
                </a:lnTo>
                <a:close/>
              </a:path>
              <a:path w="90170" h="34290">
                <a:moveTo>
                  <a:pt x="48045" y="3054"/>
                </a:moveTo>
                <a:lnTo>
                  <a:pt x="43687" y="4855"/>
                </a:lnTo>
                <a:lnTo>
                  <a:pt x="45101" y="5090"/>
                </a:lnTo>
                <a:lnTo>
                  <a:pt x="46435" y="5286"/>
                </a:lnTo>
                <a:lnTo>
                  <a:pt x="47769" y="5403"/>
                </a:lnTo>
                <a:lnTo>
                  <a:pt x="49034" y="5442"/>
                </a:lnTo>
                <a:lnTo>
                  <a:pt x="50253" y="5442"/>
                </a:lnTo>
                <a:lnTo>
                  <a:pt x="51391" y="5403"/>
                </a:lnTo>
                <a:lnTo>
                  <a:pt x="53473" y="5246"/>
                </a:lnTo>
                <a:lnTo>
                  <a:pt x="63305" y="5246"/>
                </a:lnTo>
                <a:lnTo>
                  <a:pt x="63777" y="5011"/>
                </a:lnTo>
                <a:lnTo>
                  <a:pt x="64363" y="4776"/>
                </a:lnTo>
                <a:lnTo>
                  <a:pt x="65030" y="4542"/>
                </a:lnTo>
                <a:lnTo>
                  <a:pt x="66560" y="4229"/>
                </a:lnTo>
                <a:lnTo>
                  <a:pt x="66816" y="3915"/>
                </a:lnTo>
                <a:lnTo>
                  <a:pt x="67192" y="3328"/>
                </a:lnTo>
                <a:lnTo>
                  <a:pt x="67273" y="3132"/>
                </a:lnTo>
                <a:lnTo>
                  <a:pt x="49977" y="3132"/>
                </a:lnTo>
                <a:lnTo>
                  <a:pt x="48045" y="3054"/>
                </a:lnTo>
                <a:close/>
              </a:path>
              <a:path w="90170" h="34290">
                <a:moveTo>
                  <a:pt x="63305" y="5246"/>
                </a:moveTo>
                <a:lnTo>
                  <a:pt x="53473" y="5246"/>
                </a:lnTo>
                <a:lnTo>
                  <a:pt x="51391" y="5403"/>
                </a:lnTo>
                <a:lnTo>
                  <a:pt x="50253" y="5442"/>
                </a:lnTo>
                <a:lnTo>
                  <a:pt x="62956" y="5442"/>
                </a:lnTo>
                <a:lnTo>
                  <a:pt x="63305" y="5246"/>
                </a:lnTo>
                <a:close/>
              </a:path>
              <a:path w="90170" h="34290">
                <a:moveTo>
                  <a:pt x="67859" y="940"/>
                </a:moveTo>
                <a:lnTo>
                  <a:pt x="66134" y="1097"/>
                </a:lnTo>
                <a:lnTo>
                  <a:pt x="64524" y="1291"/>
                </a:lnTo>
                <a:lnTo>
                  <a:pt x="62983" y="1448"/>
                </a:lnTo>
                <a:lnTo>
                  <a:pt x="57440" y="2193"/>
                </a:lnTo>
                <a:lnTo>
                  <a:pt x="57245" y="2232"/>
                </a:lnTo>
                <a:lnTo>
                  <a:pt x="49977" y="3132"/>
                </a:lnTo>
                <a:lnTo>
                  <a:pt x="67273" y="3132"/>
                </a:lnTo>
                <a:lnTo>
                  <a:pt x="67648" y="2193"/>
                </a:lnTo>
                <a:lnTo>
                  <a:pt x="67778" y="1644"/>
                </a:lnTo>
                <a:lnTo>
                  <a:pt x="67859" y="94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95123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620" y="0"/>
                </a:moveTo>
                <a:lnTo>
                  <a:pt x="540" y="1252"/>
                </a:lnTo>
                <a:lnTo>
                  <a:pt x="423" y="2114"/>
                </a:lnTo>
                <a:lnTo>
                  <a:pt x="0" y="4346"/>
                </a:lnTo>
                <a:lnTo>
                  <a:pt x="701" y="4619"/>
                </a:lnTo>
                <a:lnTo>
                  <a:pt x="5624" y="9474"/>
                </a:lnTo>
                <a:lnTo>
                  <a:pt x="5933" y="10062"/>
                </a:lnTo>
                <a:lnTo>
                  <a:pt x="6163" y="10649"/>
                </a:lnTo>
                <a:lnTo>
                  <a:pt x="7233" y="10376"/>
                </a:lnTo>
                <a:lnTo>
                  <a:pt x="9981" y="9474"/>
                </a:lnTo>
                <a:lnTo>
                  <a:pt x="11913" y="8731"/>
                </a:lnTo>
                <a:lnTo>
                  <a:pt x="12385" y="8496"/>
                </a:lnTo>
                <a:lnTo>
                  <a:pt x="11839" y="8066"/>
                </a:lnTo>
                <a:lnTo>
                  <a:pt x="11701" y="7980"/>
                </a:lnTo>
                <a:lnTo>
                  <a:pt x="1839" y="430"/>
                </a:lnTo>
                <a:lnTo>
                  <a:pt x="620" y="0"/>
                </a:lnTo>
                <a:close/>
              </a:path>
              <a:path w="12700" h="10795">
                <a:moveTo>
                  <a:pt x="11731" y="7980"/>
                </a:moveTo>
                <a:close/>
              </a:path>
              <a:path w="12700" h="10795">
                <a:moveTo>
                  <a:pt x="11659" y="7870"/>
                </a:move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95514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34" y="0"/>
                </a:moveTo>
                <a:close/>
              </a:path>
            </a:pathLst>
          </a:custGeom>
          <a:solidFill>
            <a:srgbClr val="005C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00837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59" h="36829">
                <a:moveTo>
                  <a:pt x="36292" y="0"/>
                </a:moveTo>
                <a:lnTo>
                  <a:pt x="36131" y="196"/>
                </a:lnTo>
                <a:lnTo>
                  <a:pt x="36373" y="117"/>
                </a:lnTo>
                <a:close/>
              </a:path>
              <a:path w="86359" h="36829">
                <a:moveTo>
                  <a:pt x="0" y="2311"/>
                </a:moveTo>
                <a:lnTo>
                  <a:pt x="20285" y="11667"/>
                </a:lnTo>
                <a:lnTo>
                  <a:pt x="21443" y="12098"/>
                </a:lnTo>
                <a:lnTo>
                  <a:pt x="36327" y="26468"/>
                </a:lnTo>
                <a:lnTo>
                  <a:pt x="36959" y="27525"/>
                </a:lnTo>
                <a:lnTo>
                  <a:pt x="47183" y="36217"/>
                </a:lnTo>
                <a:lnTo>
                  <a:pt x="47769" y="36178"/>
                </a:lnTo>
                <a:lnTo>
                  <a:pt x="50920" y="35160"/>
                </a:lnTo>
                <a:lnTo>
                  <a:pt x="53749" y="34377"/>
                </a:lnTo>
                <a:lnTo>
                  <a:pt x="75414" y="31088"/>
                </a:lnTo>
                <a:lnTo>
                  <a:pt x="76702" y="31088"/>
                </a:lnTo>
                <a:lnTo>
                  <a:pt x="78439" y="31049"/>
                </a:lnTo>
                <a:lnTo>
                  <a:pt x="86224" y="28504"/>
                </a:lnTo>
                <a:lnTo>
                  <a:pt x="84763" y="27956"/>
                </a:lnTo>
                <a:lnTo>
                  <a:pt x="80635" y="26272"/>
                </a:lnTo>
                <a:lnTo>
                  <a:pt x="63305" y="15857"/>
                </a:lnTo>
                <a:lnTo>
                  <a:pt x="61845" y="14840"/>
                </a:lnTo>
                <a:lnTo>
                  <a:pt x="49851" y="10689"/>
                </a:lnTo>
                <a:lnTo>
                  <a:pt x="48988" y="10298"/>
                </a:lnTo>
                <a:lnTo>
                  <a:pt x="48126" y="9945"/>
                </a:lnTo>
                <a:lnTo>
                  <a:pt x="46516" y="9123"/>
                </a:lnTo>
                <a:lnTo>
                  <a:pt x="44197" y="7753"/>
                </a:lnTo>
                <a:lnTo>
                  <a:pt x="36683" y="7753"/>
                </a:lnTo>
                <a:lnTo>
                  <a:pt x="19813" y="5325"/>
                </a:lnTo>
                <a:lnTo>
                  <a:pt x="18514" y="5012"/>
                </a:lnTo>
                <a:lnTo>
                  <a:pt x="16122" y="4268"/>
                </a:lnTo>
                <a:lnTo>
                  <a:pt x="13960" y="3564"/>
                </a:lnTo>
                <a:lnTo>
                  <a:pt x="12074" y="2897"/>
                </a:lnTo>
                <a:lnTo>
                  <a:pt x="11386" y="2623"/>
                </a:lnTo>
                <a:lnTo>
                  <a:pt x="2127" y="2623"/>
                </a:lnTo>
                <a:lnTo>
                  <a:pt x="1414" y="2584"/>
                </a:lnTo>
                <a:lnTo>
                  <a:pt x="712" y="2506"/>
                </a:lnTo>
                <a:lnTo>
                  <a:pt x="0" y="2311"/>
                </a:lnTo>
                <a:close/>
              </a:path>
              <a:path w="86359" h="36829">
                <a:moveTo>
                  <a:pt x="50126" y="10650"/>
                </a:moveTo>
                <a:lnTo>
                  <a:pt x="49851" y="10689"/>
                </a:lnTo>
                <a:lnTo>
                  <a:pt x="50759" y="10689"/>
                </a:lnTo>
                <a:lnTo>
                  <a:pt x="50126" y="10650"/>
                </a:lnTo>
                <a:close/>
              </a:path>
              <a:path w="86359" h="36829">
                <a:moveTo>
                  <a:pt x="43641" y="7361"/>
                </a:moveTo>
                <a:lnTo>
                  <a:pt x="41870" y="7557"/>
                </a:lnTo>
                <a:lnTo>
                  <a:pt x="40145" y="7674"/>
                </a:lnTo>
                <a:lnTo>
                  <a:pt x="36683" y="7753"/>
                </a:lnTo>
                <a:lnTo>
                  <a:pt x="44197" y="7753"/>
                </a:lnTo>
                <a:lnTo>
                  <a:pt x="43641" y="7361"/>
                </a:lnTo>
                <a:close/>
              </a:path>
              <a:path w="86359" h="36829">
                <a:moveTo>
                  <a:pt x="7474" y="940"/>
                </a:moveTo>
                <a:lnTo>
                  <a:pt x="2794" y="2623"/>
                </a:lnTo>
                <a:lnTo>
                  <a:pt x="11386" y="2623"/>
                </a:lnTo>
                <a:lnTo>
                  <a:pt x="8256" y="1331"/>
                </a:lnTo>
                <a:lnTo>
                  <a:pt x="7670" y="1058"/>
                </a:lnTo>
                <a:lnTo>
                  <a:pt x="7474" y="94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8873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37860" y="42598"/>
                </a:moveTo>
                <a:lnTo>
                  <a:pt x="16504" y="42598"/>
                </a:lnTo>
                <a:lnTo>
                  <a:pt x="17884" y="44165"/>
                </a:lnTo>
                <a:lnTo>
                  <a:pt x="19264" y="45575"/>
                </a:lnTo>
                <a:lnTo>
                  <a:pt x="30821" y="51800"/>
                </a:lnTo>
                <a:lnTo>
                  <a:pt x="31603" y="51722"/>
                </a:lnTo>
                <a:lnTo>
                  <a:pt x="38169" y="46045"/>
                </a:lnTo>
                <a:lnTo>
                  <a:pt x="38135" y="43500"/>
                </a:lnTo>
                <a:lnTo>
                  <a:pt x="37860" y="42598"/>
                </a:lnTo>
                <a:close/>
              </a:path>
              <a:path w="68579" h="52070">
                <a:moveTo>
                  <a:pt x="68525" y="26506"/>
                </a:moveTo>
                <a:lnTo>
                  <a:pt x="6557" y="26506"/>
                </a:lnTo>
                <a:lnTo>
                  <a:pt x="6327" y="28230"/>
                </a:lnTo>
                <a:lnTo>
                  <a:pt x="6214" y="33593"/>
                </a:lnTo>
                <a:lnTo>
                  <a:pt x="6407" y="35081"/>
                </a:lnTo>
                <a:lnTo>
                  <a:pt x="15331" y="42755"/>
                </a:lnTo>
                <a:lnTo>
                  <a:pt x="15952" y="42677"/>
                </a:lnTo>
                <a:lnTo>
                  <a:pt x="16355" y="42598"/>
                </a:lnTo>
                <a:lnTo>
                  <a:pt x="37860" y="42598"/>
                </a:lnTo>
                <a:lnTo>
                  <a:pt x="37422" y="41581"/>
                </a:lnTo>
                <a:lnTo>
                  <a:pt x="36997" y="40915"/>
                </a:lnTo>
                <a:lnTo>
                  <a:pt x="36399" y="40133"/>
                </a:lnTo>
                <a:lnTo>
                  <a:pt x="37894" y="40133"/>
                </a:lnTo>
                <a:lnTo>
                  <a:pt x="38606" y="40054"/>
                </a:lnTo>
                <a:lnTo>
                  <a:pt x="39227" y="40015"/>
                </a:lnTo>
                <a:lnTo>
                  <a:pt x="39860" y="39897"/>
                </a:lnTo>
                <a:lnTo>
                  <a:pt x="40446" y="39819"/>
                </a:lnTo>
                <a:lnTo>
                  <a:pt x="40998" y="39662"/>
                </a:lnTo>
                <a:lnTo>
                  <a:pt x="41516" y="39545"/>
                </a:lnTo>
                <a:lnTo>
                  <a:pt x="46668" y="35825"/>
                </a:lnTo>
                <a:lnTo>
                  <a:pt x="61773" y="35825"/>
                </a:lnTo>
                <a:lnTo>
                  <a:pt x="68563" y="28269"/>
                </a:lnTo>
                <a:lnTo>
                  <a:pt x="68525" y="26506"/>
                </a:lnTo>
                <a:close/>
              </a:path>
              <a:path w="68579" h="52070">
                <a:moveTo>
                  <a:pt x="61773" y="35825"/>
                </a:moveTo>
                <a:lnTo>
                  <a:pt x="46668" y="35825"/>
                </a:lnTo>
                <a:lnTo>
                  <a:pt x="48784" y="36178"/>
                </a:lnTo>
                <a:lnTo>
                  <a:pt x="50750" y="36452"/>
                </a:lnTo>
                <a:lnTo>
                  <a:pt x="52602" y="36609"/>
                </a:lnTo>
                <a:lnTo>
                  <a:pt x="54327" y="36687"/>
                </a:lnTo>
                <a:lnTo>
                  <a:pt x="55936" y="36687"/>
                </a:lnTo>
                <a:lnTo>
                  <a:pt x="57397" y="36609"/>
                </a:lnTo>
                <a:lnTo>
                  <a:pt x="58731" y="36491"/>
                </a:lnTo>
                <a:lnTo>
                  <a:pt x="59996" y="36295"/>
                </a:lnTo>
                <a:lnTo>
                  <a:pt x="61134" y="36021"/>
                </a:lnTo>
                <a:lnTo>
                  <a:pt x="61773" y="35825"/>
                </a:lnTo>
                <a:close/>
              </a:path>
              <a:path w="68579" h="52070">
                <a:moveTo>
                  <a:pt x="15561" y="1018"/>
                </a:moveTo>
                <a:lnTo>
                  <a:pt x="11870" y="5482"/>
                </a:lnTo>
                <a:lnTo>
                  <a:pt x="11433" y="5874"/>
                </a:lnTo>
                <a:lnTo>
                  <a:pt x="10490" y="6578"/>
                </a:lnTo>
                <a:lnTo>
                  <a:pt x="9075" y="7439"/>
                </a:lnTo>
                <a:lnTo>
                  <a:pt x="8132" y="8143"/>
                </a:lnTo>
                <a:lnTo>
                  <a:pt x="0" y="24119"/>
                </a:lnTo>
                <a:lnTo>
                  <a:pt x="512" y="24627"/>
                </a:lnTo>
                <a:lnTo>
                  <a:pt x="5890" y="26547"/>
                </a:lnTo>
                <a:lnTo>
                  <a:pt x="6361" y="26506"/>
                </a:lnTo>
                <a:lnTo>
                  <a:pt x="68525" y="26506"/>
                </a:lnTo>
                <a:lnTo>
                  <a:pt x="58179" y="19890"/>
                </a:lnTo>
                <a:lnTo>
                  <a:pt x="58535" y="18676"/>
                </a:lnTo>
                <a:lnTo>
                  <a:pt x="58777" y="17540"/>
                </a:lnTo>
                <a:lnTo>
                  <a:pt x="58811" y="15544"/>
                </a:lnTo>
                <a:lnTo>
                  <a:pt x="58616" y="14644"/>
                </a:lnTo>
                <a:lnTo>
                  <a:pt x="40722" y="8810"/>
                </a:lnTo>
                <a:lnTo>
                  <a:pt x="40662" y="7439"/>
                </a:lnTo>
                <a:lnTo>
                  <a:pt x="21150" y="2858"/>
                </a:lnTo>
                <a:lnTo>
                  <a:pt x="20483" y="2819"/>
                </a:lnTo>
                <a:lnTo>
                  <a:pt x="19218" y="2584"/>
                </a:lnTo>
                <a:lnTo>
                  <a:pt x="17493" y="1997"/>
                </a:lnTo>
                <a:lnTo>
                  <a:pt x="15561" y="1018"/>
                </a:lnTo>
                <a:close/>
              </a:path>
              <a:path w="68579" h="52070">
                <a:moveTo>
                  <a:pt x="44103" y="8653"/>
                </a:moveTo>
                <a:lnTo>
                  <a:pt x="41665" y="8731"/>
                </a:lnTo>
                <a:lnTo>
                  <a:pt x="40722" y="8810"/>
                </a:lnTo>
                <a:lnTo>
                  <a:pt x="47963" y="8810"/>
                </a:lnTo>
                <a:lnTo>
                  <a:pt x="47484" y="8770"/>
                </a:lnTo>
                <a:lnTo>
                  <a:pt x="45725" y="8692"/>
                </a:lnTo>
                <a:lnTo>
                  <a:pt x="44103" y="8653"/>
                </a:lnTo>
                <a:close/>
              </a:path>
              <a:path w="68579" h="52070">
                <a:moveTo>
                  <a:pt x="31799" y="0"/>
                </a:moveTo>
                <a:lnTo>
                  <a:pt x="24565" y="1879"/>
                </a:lnTo>
                <a:lnTo>
                  <a:pt x="23979" y="2232"/>
                </a:lnTo>
                <a:lnTo>
                  <a:pt x="21150" y="2858"/>
                </a:lnTo>
                <a:lnTo>
                  <a:pt x="38847" y="2858"/>
                </a:lnTo>
                <a:lnTo>
                  <a:pt x="32512" y="79"/>
                </a:lnTo>
                <a:lnTo>
                  <a:pt x="317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80771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19234" y="13702"/>
                </a:moveTo>
                <a:lnTo>
                  <a:pt x="10533" y="13702"/>
                </a:lnTo>
                <a:lnTo>
                  <a:pt x="11120" y="13859"/>
                </a:lnTo>
                <a:lnTo>
                  <a:pt x="12601" y="14525"/>
                </a:lnTo>
                <a:lnTo>
                  <a:pt x="12937" y="14721"/>
                </a:lnTo>
                <a:lnTo>
                  <a:pt x="14271" y="15621"/>
                </a:lnTo>
                <a:lnTo>
                  <a:pt x="14662" y="16012"/>
                </a:lnTo>
                <a:lnTo>
                  <a:pt x="15099" y="16404"/>
                </a:lnTo>
                <a:lnTo>
                  <a:pt x="15800" y="17344"/>
                </a:lnTo>
                <a:lnTo>
                  <a:pt x="17065" y="17031"/>
                </a:lnTo>
                <a:lnTo>
                  <a:pt x="18594" y="16796"/>
                </a:lnTo>
                <a:lnTo>
                  <a:pt x="19572" y="16718"/>
                </a:lnTo>
                <a:lnTo>
                  <a:pt x="20676" y="16718"/>
                </a:lnTo>
                <a:lnTo>
                  <a:pt x="20400" y="15856"/>
                </a:lnTo>
                <a:lnTo>
                  <a:pt x="19733" y="14447"/>
                </a:lnTo>
                <a:lnTo>
                  <a:pt x="19234" y="13702"/>
                </a:lnTo>
                <a:close/>
              </a:path>
              <a:path w="20954" h="17779">
                <a:moveTo>
                  <a:pt x="7589" y="782"/>
                </a:moveTo>
                <a:lnTo>
                  <a:pt x="0" y="5442"/>
                </a:lnTo>
                <a:lnTo>
                  <a:pt x="344" y="6811"/>
                </a:lnTo>
                <a:lnTo>
                  <a:pt x="666" y="7595"/>
                </a:lnTo>
                <a:lnTo>
                  <a:pt x="1057" y="8417"/>
                </a:lnTo>
                <a:lnTo>
                  <a:pt x="1563" y="9356"/>
                </a:lnTo>
                <a:lnTo>
                  <a:pt x="2160" y="10217"/>
                </a:lnTo>
                <a:lnTo>
                  <a:pt x="2266" y="11119"/>
                </a:lnTo>
                <a:lnTo>
                  <a:pt x="6520" y="14721"/>
                </a:lnTo>
                <a:lnTo>
                  <a:pt x="7072" y="14682"/>
                </a:lnTo>
                <a:lnTo>
                  <a:pt x="8291" y="14447"/>
                </a:lnTo>
                <a:lnTo>
                  <a:pt x="9751" y="14016"/>
                </a:lnTo>
                <a:lnTo>
                  <a:pt x="10533" y="13702"/>
                </a:lnTo>
                <a:lnTo>
                  <a:pt x="19234" y="13702"/>
                </a:lnTo>
                <a:lnTo>
                  <a:pt x="14777" y="10062"/>
                </a:lnTo>
                <a:lnTo>
                  <a:pt x="14351" y="9866"/>
                </a:lnTo>
                <a:lnTo>
                  <a:pt x="14742" y="7869"/>
                </a:lnTo>
                <a:lnTo>
                  <a:pt x="14866" y="6811"/>
                </a:lnTo>
                <a:lnTo>
                  <a:pt x="14823" y="3249"/>
                </a:lnTo>
                <a:lnTo>
                  <a:pt x="14563" y="2230"/>
                </a:lnTo>
                <a:lnTo>
                  <a:pt x="14190" y="1408"/>
                </a:lnTo>
                <a:lnTo>
                  <a:pt x="13681" y="821"/>
                </a:lnTo>
                <a:lnTo>
                  <a:pt x="8130" y="821"/>
                </a:lnTo>
                <a:lnTo>
                  <a:pt x="7589" y="782"/>
                </a:lnTo>
                <a:close/>
              </a:path>
              <a:path w="20954" h="17779">
                <a:moveTo>
                  <a:pt x="11833" y="0"/>
                </a:moveTo>
                <a:lnTo>
                  <a:pt x="8130" y="821"/>
                </a:lnTo>
                <a:lnTo>
                  <a:pt x="13681" y="821"/>
                </a:lnTo>
                <a:lnTo>
                  <a:pt x="13247" y="469"/>
                </a:lnTo>
                <a:lnTo>
                  <a:pt x="12810" y="234"/>
                </a:lnTo>
                <a:lnTo>
                  <a:pt x="12339" y="77"/>
                </a:lnTo>
                <a:lnTo>
                  <a:pt x="1183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75815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90" h="24765">
                <a:moveTo>
                  <a:pt x="0" y="20321"/>
                </a:moveTo>
                <a:lnTo>
                  <a:pt x="1333" y="24745"/>
                </a:lnTo>
                <a:lnTo>
                  <a:pt x="4128" y="24588"/>
                </a:lnTo>
                <a:lnTo>
                  <a:pt x="33434" y="20399"/>
                </a:lnTo>
                <a:lnTo>
                  <a:pt x="2598" y="20399"/>
                </a:lnTo>
                <a:lnTo>
                  <a:pt x="0" y="20321"/>
                </a:lnTo>
                <a:close/>
              </a:path>
              <a:path w="72390" h="24765">
                <a:moveTo>
                  <a:pt x="72102" y="0"/>
                </a:moveTo>
                <a:lnTo>
                  <a:pt x="51897" y="10493"/>
                </a:lnTo>
                <a:lnTo>
                  <a:pt x="49931" y="11316"/>
                </a:lnTo>
                <a:lnTo>
                  <a:pt x="8371" y="20360"/>
                </a:lnTo>
                <a:lnTo>
                  <a:pt x="5381" y="20399"/>
                </a:lnTo>
                <a:lnTo>
                  <a:pt x="33434" y="20399"/>
                </a:lnTo>
                <a:lnTo>
                  <a:pt x="54968" y="14683"/>
                </a:lnTo>
                <a:lnTo>
                  <a:pt x="56106" y="14330"/>
                </a:lnTo>
                <a:lnTo>
                  <a:pt x="72068" y="234"/>
                </a:lnTo>
                <a:lnTo>
                  <a:pt x="721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8493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36" y="0"/>
                </a:moveTo>
                <a:lnTo>
                  <a:pt x="5703" y="0"/>
                </a:lnTo>
                <a:lnTo>
                  <a:pt x="4990" y="117"/>
                </a:lnTo>
                <a:lnTo>
                  <a:pt x="4841" y="195"/>
                </a:lnTo>
                <a:lnTo>
                  <a:pt x="4651" y="1331"/>
                </a:lnTo>
                <a:lnTo>
                  <a:pt x="4438" y="2193"/>
                </a:lnTo>
                <a:lnTo>
                  <a:pt x="390" y="8457"/>
                </a:lnTo>
                <a:lnTo>
                  <a:pt x="80" y="9162"/>
                </a:lnTo>
                <a:lnTo>
                  <a:pt x="1655" y="11315"/>
                </a:lnTo>
                <a:lnTo>
                  <a:pt x="2483" y="11237"/>
                </a:lnTo>
                <a:lnTo>
                  <a:pt x="8404" y="3876"/>
                </a:lnTo>
                <a:lnTo>
                  <a:pt x="8292" y="2193"/>
                </a:lnTo>
                <a:lnTo>
                  <a:pt x="8222" y="1879"/>
                </a:lnTo>
                <a:lnTo>
                  <a:pt x="8061" y="1331"/>
                </a:lnTo>
                <a:lnTo>
                  <a:pt x="7946" y="1097"/>
                </a:lnTo>
                <a:lnTo>
                  <a:pt x="7785" y="901"/>
                </a:lnTo>
                <a:lnTo>
                  <a:pt x="7670" y="705"/>
                </a:lnTo>
                <a:lnTo>
                  <a:pt x="7348" y="391"/>
                </a:lnTo>
                <a:lnTo>
                  <a:pt x="7037" y="195"/>
                </a:lnTo>
                <a:lnTo>
                  <a:pt x="6681" y="79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69754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0"/>
                </a:moveTo>
                <a:lnTo>
                  <a:pt x="5542" y="15974"/>
                </a:lnTo>
                <a:lnTo>
                  <a:pt x="5899" y="15896"/>
                </a:lnTo>
                <a:lnTo>
                  <a:pt x="6140" y="15739"/>
                </a:lnTo>
                <a:lnTo>
                  <a:pt x="6336" y="15465"/>
                </a:lnTo>
                <a:lnTo>
                  <a:pt x="6566" y="14760"/>
                </a:lnTo>
                <a:lnTo>
                  <a:pt x="6504" y="1241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81001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0" y="0"/>
                </a:moveTo>
                <a:lnTo>
                  <a:pt x="11246" y="11197"/>
                </a:lnTo>
                <a:lnTo>
                  <a:pt x="12062" y="10845"/>
                </a:lnTo>
                <a:lnTo>
                  <a:pt x="12546" y="10570"/>
                </a:lnTo>
                <a:lnTo>
                  <a:pt x="12767" y="10335"/>
                </a:lnTo>
                <a:lnTo>
                  <a:pt x="12971" y="10023"/>
                </a:lnTo>
                <a:lnTo>
                  <a:pt x="12939" y="8848"/>
                </a:lnTo>
                <a:lnTo>
                  <a:pt x="10384" y="6303"/>
                </a:lnTo>
                <a:lnTo>
                  <a:pt x="9280" y="5363"/>
                </a:lnTo>
                <a:lnTo>
                  <a:pt x="195" y="38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66730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4" h="33020">
                <a:moveTo>
                  <a:pt x="6175" y="1142"/>
                </a:moveTo>
                <a:lnTo>
                  <a:pt x="5232" y="2285"/>
                </a:lnTo>
                <a:lnTo>
                  <a:pt x="4174" y="3301"/>
                </a:lnTo>
                <a:lnTo>
                  <a:pt x="2955" y="4317"/>
                </a:lnTo>
                <a:lnTo>
                  <a:pt x="1414" y="5206"/>
                </a:lnTo>
                <a:lnTo>
                  <a:pt x="862" y="5587"/>
                </a:lnTo>
                <a:lnTo>
                  <a:pt x="793" y="7619"/>
                </a:lnTo>
                <a:lnTo>
                  <a:pt x="275" y="9016"/>
                </a:lnTo>
                <a:lnTo>
                  <a:pt x="114" y="9270"/>
                </a:lnTo>
                <a:lnTo>
                  <a:pt x="0" y="11302"/>
                </a:lnTo>
                <a:lnTo>
                  <a:pt x="114" y="11556"/>
                </a:lnTo>
                <a:lnTo>
                  <a:pt x="436" y="12064"/>
                </a:lnTo>
                <a:lnTo>
                  <a:pt x="632" y="12191"/>
                </a:lnTo>
                <a:lnTo>
                  <a:pt x="1057" y="12572"/>
                </a:lnTo>
                <a:lnTo>
                  <a:pt x="2127" y="13080"/>
                </a:lnTo>
                <a:lnTo>
                  <a:pt x="3265" y="13334"/>
                </a:lnTo>
                <a:lnTo>
                  <a:pt x="4289" y="13461"/>
                </a:lnTo>
                <a:lnTo>
                  <a:pt x="5312" y="13461"/>
                </a:lnTo>
                <a:lnTo>
                  <a:pt x="5404" y="15112"/>
                </a:lnTo>
                <a:lnTo>
                  <a:pt x="18445" y="25145"/>
                </a:lnTo>
                <a:lnTo>
                  <a:pt x="20204" y="25399"/>
                </a:lnTo>
                <a:lnTo>
                  <a:pt x="20917" y="25399"/>
                </a:lnTo>
                <a:lnTo>
                  <a:pt x="21413" y="26669"/>
                </a:lnTo>
                <a:lnTo>
                  <a:pt x="21826" y="27558"/>
                </a:lnTo>
                <a:lnTo>
                  <a:pt x="31578" y="32893"/>
                </a:lnTo>
                <a:lnTo>
                  <a:pt x="33027" y="32766"/>
                </a:lnTo>
                <a:lnTo>
                  <a:pt x="34406" y="32385"/>
                </a:lnTo>
                <a:lnTo>
                  <a:pt x="35660" y="32131"/>
                </a:lnTo>
                <a:lnTo>
                  <a:pt x="36718" y="31750"/>
                </a:lnTo>
                <a:lnTo>
                  <a:pt x="38339" y="30988"/>
                </a:lnTo>
                <a:lnTo>
                  <a:pt x="38926" y="30734"/>
                </a:lnTo>
                <a:lnTo>
                  <a:pt x="53902" y="30734"/>
                </a:lnTo>
                <a:lnTo>
                  <a:pt x="54772" y="30226"/>
                </a:lnTo>
                <a:lnTo>
                  <a:pt x="55324" y="29845"/>
                </a:lnTo>
                <a:lnTo>
                  <a:pt x="55796" y="29337"/>
                </a:lnTo>
                <a:lnTo>
                  <a:pt x="56187" y="28956"/>
                </a:lnTo>
                <a:lnTo>
                  <a:pt x="56543" y="28448"/>
                </a:lnTo>
                <a:lnTo>
                  <a:pt x="57245" y="27051"/>
                </a:lnTo>
                <a:lnTo>
                  <a:pt x="47068" y="27051"/>
                </a:lnTo>
                <a:lnTo>
                  <a:pt x="46355" y="26924"/>
                </a:lnTo>
                <a:lnTo>
                  <a:pt x="29726" y="21844"/>
                </a:lnTo>
                <a:lnTo>
                  <a:pt x="27679" y="20955"/>
                </a:lnTo>
                <a:lnTo>
                  <a:pt x="25793" y="19938"/>
                </a:lnTo>
                <a:lnTo>
                  <a:pt x="24068" y="18922"/>
                </a:lnTo>
                <a:lnTo>
                  <a:pt x="22493" y="17906"/>
                </a:lnTo>
                <a:lnTo>
                  <a:pt x="19859" y="16255"/>
                </a:lnTo>
                <a:lnTo>
                  <a:pt x="17812" y="14731"/>
                </a:lnTo>
                <a:lnTo>
                  <a:pt x="16042" y="13334"/>
                </a:lnTo>
                <a:lnTo>
                  <a:pt x="12822" y="11048"/>
                </a:lnTo>
                <a:lnTo>
                  <a:pt x="6566" y="6476"/>
                </a:lnTo>
                <a:lnTo>
                  <a:pt x="5266" y="5460"/>
                </a:lnTo>
                <a:lnTo>
                  <a:pt x="3576" y="4190"/>
                </a:lnTo>
                <a:lnTo>
                  <a:pt x="8371" y="3936"/>
                </a:lnTo>
                <a:lnTo>
                  <a:pt x="30255" y="3937"/>
                </a:lnTo>
                <a:lnTo>
                  <a:pt x="29841" y="3175"/>
                </a:lnTo>
                <a:lnTo>
                  <a:pt x="29404" y="2540"/>
                </a:lnTo>
                <a:lnTo>
                  <a:pt x="29286" y="2413"/>
                </a:lnTo>
                <a:lnTo>
                  <a:pt x="9717" y="2412"/>
                </a:lnTo>
                <a:lnTo>
                  <a:pt x="7785" y="1904"/>
                </a:lnTo>
                <a:lnTo>
                  <a:pt x="6922" y="1523"/>
                </a:lnTo>
                <a:lnTo>
                  <a:pt x="6175" y="1142"/>
                </a:lnTo>
                <a:close/>
              </a:path>
              <a:path w="57784" h="33020">
                <a:moveTo>
                  <a:pt x="53902" y="30734"/>
                </a:moveTo>
                <a:lnTo>
                  <a:pt x="38926" y="30734"/>
                </a:lnTo>
                <a:lnTo>
                  <a:pt x="40846" y="31115"/>
                </a:lnTo>
                <a:lnTo>
                  <a:pt x="42617" y="31496"/>
                </a:lnTo>
                <a:lnTo>
                  <a:pt x="44273" y="31750"/>
                </a:lnTo>
                <a:lnTo>
                  <a:pt x="47217" y="32004"/>
                </a:lnTo>
                <a:lnTo>
                  <a:pt x="48517" y="32004"/>
                </a:lnTo>
                <a:lnTo>
                  <a:pt x="50793" y="31750"/>
                </a:lnTo>
                <a:lnTo>
                  <a:pt x="52645" y="31242"/>
                </a:lnTo>
                <a:lnTo>
                  <a:pt x="53427" y="30988"/>
                </a:lnTo>
                <a:lnTo>
                  <a:pt x="53902" y="30734"/>
                </a:lnTo>
                <a:close/>
              </a:path>
              <a:path w="57784" h="33020">
                <a:moveTo>
                  <a:pt x="52921" y="19558"/>
                </a:moveTo>
                <a:lnTo>
                  <a:pt x="51736" y="19558"/>
                </a:lnTo>
                <a:lnTo>
                  <a:pt x="50793" y="19685"/>
                </a:lnTo>
                <a:lnTo>
                  <a:pt x="50126" y="19939"/>
                </a:lnTo>
                <a:lnTo>
                  <a:pt x="49897" y="19939"/>
                </a:lnTo>
                <a:lnTo>
                  <a:pt x="50793" y="20447"/>
                </a:lnTo>
                <a:lnTo>
                  <a:pt x="51587" y="20828"/>
                </a:lnTo>
                <a:lnTo>
                  <a:pt x="52760" y="21717"/>
                </a:lnTo>
                <a:lnTo>
                  <a:pt x="53507" y="22606"/>
                </a:lnTo>
                <a:lnTo>
                  <a:pt x="53749" y="23114"/>
                </a:lnTo>
                <a:lnTo>
                  <a:pt x="53841" y="23368"/>
                </a:lnTo>
                <a:lnTo>
                  <a:pt x="53944" y="25273"/>
                </a:lnTo>
                <a:lnTo>
                  <a:pt x="53427" y="25654"/>
                </a:lnTo>
                <a:lnTo>
                  <a:pt x="52369" y="26162"/>
                </a:lnTo>
                <a:lnTo>
                  <a:pt x="51150" y="26670"/>
                </a:lnTo>
                <a:lnTo>
                  <a:pt x="49851" y="26924"/>
                </a:lnTo>
                <a:lnTo>
                  <a:pt x="49184" y="26924"/>
                </a:lnTo>
                <a:lnTo>
                  <a:pt x="48482" y="27051"/>
                </a:lnTo>
                <a:lnTo>
                  <a:pt x="57245" y="27051"/>
                </a:lnTo>
                <a:lnTo>
                  <a:pt x="57366" y="26670"/>
                </a:lnTo>
                <a:lnTo>
                  <a:pt x="57470" y="26162"/>
                </a:lnTo>
                <a:lnTo>
                  <a:pt x="57590" y="25273"/>
                </a:lnTo>
                <a:lnTo>
                  <a:pt x="57472" y="23114"/>
                </a:lnTo>
                <a:lnTo>
                  <a:pt x="54174" y="19812"/>
                </a:lnTo>
                <a:lnTo>
                  <a:pt x="52921" y="19558"/>
                </a:lnTo>
                <a:close/>
              </a:path>
              <a:path w="57784" h="33020">
                <a:moveTo>
                  <a:pt x="49655" y="12319"/>
                </a:moveTo>
                <a:lnTo>
                  <a:pt x="37350" y="12319"/>
                </a:lnTo>
                <a:lnTo>
                  <a:pt x="39593" y="12700"/>
                </a:lnTo>
                <a:lnTo>
                  <a:pt x="41283" y="13081"/>
                </a:lnTo>
                <a:lnTo>
                  <a:pt x="42307" y="13335"/>
                </a:lnTo>
                <a:lnTo>
                  <a:pt x="42698" y="13462"/>
                </a:lnTo>
                <a:lnTo>
                  <a:pt x="42192" y="14097"/>
                </a:lnTo>
                <a:lnTo>
                  <a:pt x="41168" y="14986"/>
                </a:lnTo>
                <a:lnTo>
                  <a:pt x="40616" y="15494"/>
                </a:lnTo>
                <a:lnTo>
                  <a:pt x="30865" y="19431"/>
                </a:lnTo>
                <a:lnTo>
                  <a:pt x="30554" y="19431"/>
                </a:lnTo>
                <a:lnTo>
                  <a:pt x="33774" y="19812"/>
                </a:lnTo>
                <a:lnTo>
                  <a:pt x="35740" y="19939"/>
                </a:lnTo>
                <a:lnTo>
                  <a:pt x="36683" y="19939"/>
                </a:lnTo>
                <a:lnTo>
                  <a:pt x="37592" y="20066"/>
                </a:lnTo>
                <a:lnTo>
                  <a:pt x="40064" y="19939"/>
                </a:lnTo>
                <a:lnTo>
                  <a:pt x="40812" y="19812"/>
                </a:lnTo>
                <a:lnTo>
                  <a:pt x="42859" y="19558"/>
                </a:lnTo>
                <a:lnTo>
                  <a:pt x="44078" y="19304"/>
                </a:lnTo>
                <a:lnTo>
                  <a:pt x="45136" y="18923"/>
                </a:lnTo>
                <a:lnTo>
                  <a:pt x="46826" y="18415"/>
                </a:lnTo>
                <a:lnTo>
                  <a:pt x="47459" y="18161"/>
                </a:lnTo>
                <a:lnTo>
                  <a:pt x="48321" y="17653"/>
                </a:lnTo>
                <a:lnTo>
                  <a:pt x="48597" y="17526"/>
                </a:lnTo>
                <a:lnTo>
                  <a:pt x="50563" y="15113"/>
                </a:lnTo>
                <a:lnTo>
                  <a:pt x="50483" y="13716"/>
                </a:lnTo>
                <a:lnTo>
                  <a:pt x="50126" y="12954"/>
                </a:lnTo>
                <a:lnTo>
                  <a:pt x="49655" y="12319"/>
                </a:lnTo>
                <a:close/>
              </a:path>
              <a:path w="57784" h="33020">
                <a:moveTo>
                  <a:pt x="30255" y="3937"/>
                </a:moveTo>
                <a:lnTo>
                  <a:pt x="10614" y="3936"/>
                </a:lnTo>
                <a:lnTo>
                  <a:pt x="14662" y="4190"/>
                </a:lnTo>
                <a:lnTo>
                  <a:pt x="19733" y="4571"/>
                </a:lnTo>
                <a:lnTo>
                  <a:pt x="21113" y="4825"/>
                </a:lnTo>
                <a:lnTo>
                  <a:pt x="24218" y="5334"/>
                </a:lnTo>
                <a:lnTo>
                  <a:pt x="25402" y="5588"/>
                </a:lnTo>
                <a:lnTo>
                  <a:pt x="25793" y="5715"/>
                </a:lnTo>
                <a:lnTo>
                  <a:pt x="24609" y="6096"/>
                </a:lnTo>
                <a:lnTo>
                  <a:pt x="23516" y="6350"/>
                </a:lnTo>
                <a:lnTo>
                  <a:pt x="22527" y="6730"/>
                </a:lnTo>
                <a:lnTo>
                  <a:pt x="18042" y="10032"/>
                </a:lnTo>
                <a:lnTo>
                  <a:pt x="17812" y="10286"/>
                </a:lnTo>
                <a:lnTo>
                  <a:pt x="23355" y="14477"/>
                </a:lnTo>
                <a:lnTo>
                  <a:pt x="25483" y="13716"/>
                </a:lnTo>
                <a:lnTo>
                  <a:pt x="28461" y="12954"/>
                </a:lnTo>
                <a:lnTo>
                  <a:pt x="29404" y="12827"/>
                </a:lnTo>
                <a:lnTo>
                  <a:pt x="30359" y="12573"/>
                </a:lnTo>
                <a:lnTo>
                  <a:pt x="31256" y="12573"/>
                </a:lnTo>
                <a:lnTo>
                  <a:pt x="32946" y="12319"/>
                </a:lnTo>
                <a:lnTo>
                  <a:pt x="49655" y="12319"/>
                </a:lnTo>
                <a:lnTo>
                  <a:pt x="49345" y="12065"/>
                </a:lnTo>
                <a:lnTo>
                  <a:pt x="49034" y="11684"/>
                </a:lnTo>
                <a:lnTo>
                  <a:pt x="48356" y="11176"/>
                </a:lnTo>
                <a:lnTo>
                  <a:pt x="46320" y="10033"/>
                </a:lnTo>
                <a:lnTo>
                  <a:pt x="45251" y="9525"/>
                </a:lnTo>
                <a:lnTo>
                  <a:pt x="44860" y="9271"/>
                </a:lnTo>
                <a:lnTo>
                  <a:pt x="44368" y="9144"/>
                </a:lnTo>
                <a:lnTo>
                  <a:pt x="30278" y="9144"/>
                </a:lnTo>
                <a:lnTo>
                  <a:pt x="30425" y="8763"/>
                </a:lnTo>
                <a:lnTo>
                  <a:pt x="30750" y="7620"/>
                </a:lnTo>
                <a:lnTo>
                  <a:pt x="30710" y="5207"/>
                </a:lnTo>
                <a:lnTo>
                  <a:pt x="30393" y="4191"/>
                </a:lnTo>
                <a:lnTo>
                  <a:pt x="30255" y="3937"/>
                </a:lnTo>
                <a:close/>
              </a:path>
              <a:path w="57784" h="33020">
                <a:moveTo>
                  <a:pt x="36683" y="7874"/>
                </a:moveTo>
                <a:lnTo>
                  <a:pt x="35464" y="7874"/>
                </a:lnTo>
                <a:lnTo>
                  <a:pt x="33498" y="8001"/>
                </a:lnTo>
                <a:lnTo>
                  <a:pt x="32716" y="8255"/>
                </a:lnTo>
                <a:lnTo>
                  <a:pt x="31497" y="8509"/>
                </a:lnTo>
                <a:lnTo>
                  <a:pt x="30278" y="9144"/>
                </a:lnTo>
                <a:lnTo>
                  <a:pt x="44368" y="9144"/>
                </a:lnTo>
                <a:lnTo>
                  <a:pt x="42893" y="8763"/>
                </a:lnTo>
                <a:lnTo>
                  <a:pt x="41122" y="8382"/>
                </a:lnTo>
                <a:lnTo>
                  <a:pt x="39478" y="8128"/>
                </a:lnTo>
                <a:lnTo>
                  <a:pt x="36683" y="7874"/>
                </a:lnTo>
                <a:close/>
              </a:path>
              <a:path w="57784" h="33020">
                <a:moveTo>
                  <a:pt x="25161" y="0"/>
                </a:moveTo>
                <a:lnTo>
                  <a:pt x="21308" y="0"/>
                </a:lnTo>
                <a:lnTo>
                  <a:pt x="20204" y="126"/>
                </a:lnTo>
                <a:lnTo>
                  <a:pt x="18318" y="507"/>
                </a:lnTo>
                <a:lnTo>
                  <a:pt x="17536" y="634"/>
                </a:lnTo>
                <a:lnTo>
                  <a:pt x="16203" y="1142"/>
                </a:lnTo>
                <a:lnTo>
                  <a:pt x="15685" y="1269"/>
                </a:lnTo>
                <a:lnTo>
                  <a:pt x="14742" y="1777"/>
                </a:lnTo>
                <a:lnTo>
                  <a:pt x="14547" y="1904"/>
                </a:lnTo>
                <a:lnTo>
                  <a:pt x="11994" y="2412"/>
                </a:lnTo>
                <a:lnTo>
                  <a:pt x="29286" y="2413"/>
                </a:lnTo>
                <a:lnTo>
                  <a:pt x="28461" y="1524"/>
                </a:lnTo>
                <a:lnTo>
                  <a:pt x="27564" y="762"/>
                </a:lnTo>
                <a:lnTo>
                  <a:pt x="26932" y="254"/>
                </a:lnTo>
                <a:lnTo>
                  <a:pt x="26656" y="127"/>
                </a:lnTo>
                <a:lnTo>
                  <a:pt x="251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05483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90" h="31750">
                <a:moveTo>
                  <a:pt x="2276" y="0"/>
                </a:moveTo>
                <a:lnTo>
                  <a:pt x="1287" y="508"/>
                </a:lnTo>
                <a:lnTo>
                  <a:pt x="0" y="978"/>
                </a:lnTo>
                <a:lnTo>
                  <a:pt x="2000" y="1879"/>
                </a:lnTo>
                <a:lnTo>
                  <a:pt x="19848" y="6929"/>
                </a:lnTo>
                <a:lnTo>
                  <a:pt x="20837" y="7360"/>
                </a:lnTo>
                <a:lnTo>
                  <a:pt x="35343" y="22082"/>
                </a:lnTo>
                <a:lnTo>
                  <a:pt x="36833" y="25057"/>
                </a:lnTo>
                <a:lnTo>
                  <a:pt x="41479" y="31635"/>
                </a:lnTo>
                <a:lnTo>
                  <a:pt x="41237" y="30735"/>
                </a:lnTo>
                <a:lnTo>
                  <a:pt x="40927" y="29129"/>
                </a:lnTo>
                <a:lnTo>
                  <a:pt x="44699" y="21885"/>
                </a:lnTo>
                <a:lnTo>
                  <a:pt x="66149" y="21885"/>
                </a:lnTo>
                <a:lnTo>
                  <a:pt x="64743" y="21064"/>
                </a:lnTo>
                <a:lnTo>
                  <a:pt x="45676" y="14251"/>
                </a:lnTo>
                <a:lnTo>
                  <a:pt x="43123" y="12645"/>
                </a:lnTo>
                <a:lnTo>
                  <a:pt x="27403" y="6225"/>
                </a:lnTo>
                <a:lnTo>
                  <a:pt x="24643" y="5911"/>
                </a:lnTo>
                <a:lnTo>
                  <a:pt x="10614" y="2701"/>
                </a:lnTo>
                <a:lnTo>
                  <a:pt x="8256" y="2075"/>
                </a:lnTo>
                <a:lnTo>
                  <a:pt x="6048" y="1369"/>
                </a:lnTo>
                <a:lnTo>
                  <a:pt x="3104" y="351"/>
                </a:lnTo>
                <a:lnTo>
                  <a:pt x="2276" y="0"/>
                </a:lnTo>
                <a:close/>
              </a:path>
              <a:path w="72390" h="31750">
                <a:moveTo>
                  <a:pt x="66149" y="21885"/>
                </a:moveTo>
                <a:lnTo>
                  <a:pt x="44929" y="21885"/>
                </a:lnTo>
                <a:lnTo>
                  <a:pt x="47919" y="22082"/>
                </a:lnTo>
                <a:lnTo>
                  <a:pt x="53461" y="22630"/>
                </a:lnTo>
                <a:lnTo>
                  <a:pt x="72332" y="26036"/>
                </a:lnTo>
                <a:lnTo>
                  <a:pt x="69779" y="24196"/>
                </a:lnTo>
                <a:lnTo>
                  <a:pt x="68417" y="23295"/>
                </a:lnTo>
                <a:lnTo>
                  <a:pt x="66149" y="2188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114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241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24503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126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2463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56"/>
                </a:moveTo>
                <a:lnTo>
                  <a:pt x="0" y="0"/>
                </a:lnTo>
                <a:lnTo>
                  <a:pt x="229" y="0"/>
                </a:lnTo>
                <a:lnTo>
                  <a:pt x="229" y="273"/>
                </a:lnTo>
                <a:lnTo>
                  <a:pt x="0" y="156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2474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95"/>
                </a:moveTo>
                <a:lnTo>
                  <a:pt x="0" y="0"/>
                </a:lnTo>
                <a:lnTo>
                  <a:pt x="229" y="0"/>
                </a:lnTo>
                <a:lnTo>
                  <a:pt x="229" y="352"/>
                </a:lnTo>
                <a:lnTo>
                  <a:pt x="0" y="195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2486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273"/>
                </a:moveTo>
                <a:lnTo>
                  <a:pt x="0" y="0"/>
                </a:lnTo>
                <a:lnTo>
                  <a:pt x="241" y="0"/>
                </a:lnTo>
                <a:lnTo>
                  <a:pt x="241" y="430"/>
                </a:lnTo>
                <a:lnTo>
                  <a:pt x="0" y="273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2497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352"/>
                </a:moveTo>
                <a:lnTo>
                  <a:pt x="0" y="0"/>
                </a:lnTo>
                <a:lnTo>
                  <a:pt x="241" y="0"/>
                </a:lnTo>
                <a:lnTo>
                  <a:pt x="241" y="508"/>
                </a:lnTo>
                <a:lnTo>
                  <a:pt x="0" y="352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25101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275" y="0"/>
                </a:lnTo>
                <a:lnTo>
                  <a:pt x="275" y="548"/>
                </a:lnTo>
                <a:lnTo>
                  <a:pt x="114" y="469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25216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08"/>
                </a:moveTo>
                <a:lnTo>
                  <a:pt x="0" y="0"/>
                </a:lnTo>
                <a:lnTo>
                  <a:pt x="160" y="0"/>
                </a:lnTo>
                <a:lnTo>
                  <a:pt x="275" y="587"/>
                </a:lnTo>
                <a:lnTo>
                  <a:pt x="80" y="548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25377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48"/>
                </a:moveTo>
                <a:lnTo>
                  <a:pt x="0" y="0"/>
                </a:lnTo>
                <a:lnTo>
                  <a:pt x="229" y="0"/>
                </a:lnTo>
                <a:lnTo>
                  <a:pt x="229" y="626"/>
                </a:lnTo>
                <a:lnTo>
                  <a:pt x="0" y="548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25492" y="61732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587"/>
                </a:moveTo>
                <a:lnTo>
                  <a:pt x="0" y="0"/>
                </a:lnTo>
                <a:lnTo>
                  <a:pt x="229" y="0"/>
                </a:lnTo>
                <a:lnTo>
                  <a:pt x="229" y="665"/>
                </a:lnTo>
                <a:lnTo>
                  <a:pt x="0" y="587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25607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665"/>
                </a:moveTo>
                <a:lnTo>
                  <a:pt x="0" y="38"/>
                </a:lnTo>
                <a:lnTo>
                  <a:pt x="241" y="0"/>
                </a:lnTo>
                <a:lnTo>
                  <a:pt x="241" y="743"/>
                </a:lnTo>
                <a:lnTo>
                  <a:pt x="0" y="665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25722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04"/>
                </a:moveTo>
                <a:lnTo>
                  <a:pt x="0" y="38"/>
                </a:lnTo>
                <a:lnTo>
                  <a:pt x="241" y="0"/>
                </a:lnTo>
                <a:lnTo>
                  <a:pt x="241" y="783"/>
                </a:lnTo>
                <a:lnTo>
                  <a:pt x="0" y="704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2584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43"/>
                </a:moveTo>
                <a:lnTo>
                  <a:pt x="0" y="0"/>
                </a:lnTo>
                <a:lnTo>
                  <a:pt x="229" y="0"/>
                </a:lnTo>
                <a:lnTo>
                  <a:pt x="229" y="822"/>
                </a:lnTo>
                <a:lnTo>
                  <a:pt x="0" y="743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2596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83"/>
                </a:moveTo>
                <a:lnTo>
                  <a:pt x="0" y="0"/>
                </a:lnTo>
                <a:lnTo>
                  <a:pt x="229" y="0"/>
                </a:lnTo>
                <a:lnTo>
                  <a:pt x="229" y="861"/>
                </a:lnTo>
                <a:lnTo>
                  <a:pt x="0" y="783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2607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22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22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2619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61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61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632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275" y="0"/>
                </a:lnTo>
                <a:lnTo>
                  <a:pt x="275" y="939"/>
                </a:lnTo>
                <a:lnTo>
                  <a:pt x="114" y="90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2643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160" y="0"/>
                </a:lnTo>
                <a:lnTo>
                  <a:pt x="275" y="979"/>
                </a:lnTo>
                <a:lnTo>
                  <a:pt x="0" y="90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2659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78"/>
                </a:moveTo>
                <a:lnTo>
                  <a:pt x="0" y="38"/>
                </a:lnTo>
                <a:lnTo>
                  <a:pt x="229" y="0"/>
                </a:lnTo>
                <a:lnTo>
                  <a:pt x="229" y="1057"/>
                </a:lnTo>
                <a:lnTo>
                  <a:pt x="0" y="97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2671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18"/>
                </a:moveTo>
                <a:lnTo>
                  <a:pt x="0" y="38"/>
                </a:lnTo>
                <a:lnTo>
                  <a:pt x="229" y="0"/>
                </a:lnTo>
                <a:lnTo>
                  <a:pt x="229" y="1096"/>
                </a:lnTo>
                <a:lnTo>
                  <a:pt x="0" y="101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2682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57"/>
                </a:moveTo>
                <a:lnTo>
                  <a:pt x="0" y="0"/>
                </a:lnTo>
                <a:lnTo>
                  <a:pt x="241" y="0"/>
                </a:lnTo>
                <a:lnTo>
                  <a:pt x="241" y="1134"/>
                </a:lnTo>
                <a:lnTo>
                  <a:pt x="0" y="1057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2694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96"/>
                </a:moveTo>
                <a:lnTo>
                  <a:pt x="0" y="0"/>
                </a:lnTo>
                <a:lnTo>
                  <a:pt x="241" y="0"/>
                </a:lnTo>
                <a:lnTo>
                  <a:pt x="241" y="1173"/>
                </a:lnTo>
                <a:lnTo>
                  <a:pt x="0" y="1096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2706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34"/>
                </a:moveTo>
                <a:lnTo>
                  <a:pt x="0" y="0"/>
                </a:lnTo>
                <a:lnTo>
                  <a:pt x="229" y="0"/>
                </a:lnTo>
                <a:lnTo>
                  <a:pt x="229" y="1212"/>
                </a:lnTo>
                <a:lnTo>
                  <a:pt x="0" y="1134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2718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29" y="0"/>
                </a:lnTo>
                <a:lnTo>
                  <a:pt x="229" y="1252"/>
                </a:lnTo>
                <a:lnTo>
                  <a:pt x="0" y="1173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27298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52"/>
                </a:moveTo>
                <a:lnTo>
                  <a:pt x="0" y="40"/>
                </a:lnTo>
                <a:lnTo>
                  <a:pt x="241" y="0"/>
                </a:lnTo>
                <a:lnTo>
                  <a:pt x="241" y="1331"/>
                </a:lnTo>
                <a:lnTo>
                  <a:pt x="0" y="1252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27413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92"/>
                </a:moveTo>
                <a:lnTo>
                  <a:pt x="0" y="40"/>
                </a:lnTo>
                <a:lnTo>
                  <a:pt x="275" y="0"/>
                </a:lnTo>
                <a:lnTo>
                  <a:pt x="275" y="1370"/>
                </a:lnTo>
                <a:lnTo>
                  <a:pt x="126" y="1331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2753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31"/>
                </a:moveTo>
                <a:lnTo>
                  <a:pt x="0" y="0"/>
                </a:lnTo>
                <a:lnTo>
                  <a:pt x="149" y="0"/>
                </a:lnTo>
                <a:lnTo>
                  <a:pt x="275" y="1409"/>
                </a:lnTo>
                <a:lnTo>
                  <a:pt x="0" y="1331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2768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70"/>
                </a:moveTo>
                <a:lnTo>
                  <a:pt x="0" y="0"/>
                </a:lnTo>
                <a:lnTo>
                  <a:pt x="241" y="0"/>
                </a:lnTo>
                <a:lnTo>
                  <a:pt x="241" y="1448"/>
                </a:lnTo>
                <a:lnTo>
                  <a:pt x="0" y="137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2781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09"/>
                </a:moveTo>
                <a:lnTo>
                  <a:pt x="0" y="0"/>
                </a:lnTo>
                <a:lnTo>
                  <a:pt x="229" y="0"/>
                </a:lnTo>
                <a:lnTo>
                  <a:pt x="229" y="1488"/>
                </a:lnTo>
                <a:lnTo>
                  <a:pt x="0" y="1409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27930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48"/>
                </a:moveTo>
                <a:lnTo>
                  <a:pt x="0" y="0"/>
                </a:lnTo>
                <a:lnTo>
                  <a:pt x="229" y="0"/>
                </a:lnTo>
                <a:lnTo>
                  <a:pt x="229" y="1527"/>
                </a:lnTo>
                <a:lnTo>
                  <a:pt x="0" y="1448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28045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27"/>
                </a:moveTo>
                <a:lnTo>
                  <a:pt x="0" y="38"/>
                </a:lnTo>
                <a:lnTo>
                  <a:pt x="241" y="0"/>
                </a:lnTo>
                <a:lnTo>
                  <a:pt x="241" y="1644"/>
                </a:lnTo>
                <a:lnTo>
                  <a:pt x="0" y="1527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28160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66"/>
                </a:moveTo>
                <a:lnTo>
                  <a:pt x="0" y="38"/>
                </a:lnTo>
                <a:lnTo>
                  <a:pt x="241" y="0"/>
                </a:lnTo>
                <a:lnTo>
                  <a:pt x="241" y="1683"/>
                </a:lnTo>
                <a:lnTo>
                  <a:pt x="0" y="1566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28287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44"/>
                </a:moveTo>
                <a:lnTo>
                  <a:pt x="0" y="0"/>
                </a:lnTo>
                <a:lnTo>
                  <a:pt x="229" y="0"/>
                </a:lnTo>
                <a:lnTo>
                  <a:pt x="229" y="1723"/>
                </a:lnTo>
                <a:lnTo>
                  <a:pt x="0" y="1644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28402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83"/>
                </a:moveTo>
                <a:lnTo>
                  <a:pt x="0" y="0"/>
                </a:lnTo>
                <a:lnTo>
                  <a:pt x="229" y="0"/>
                </a:lnTo>
                <a:lnTo>
                  <a:pt x="229" y="1762"/>
                </a:lnTo>
                <a:lnTo>
                  <a:pt x="0" y="1683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2851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762"/>
                </a:moveTo>
                <a:lnTo>
                  <a:pt x="0" y="38"/>
                </a:lnTo>
                <a:lnTo>
                  <a:pt x="241" y="0"/>
                </a:lnTo>
                <a:lnTo>
                  <a:pt x="241" y="1840"/>
                </a:lnTo>
                <a:lnTo>
                  <a:pt x="0" y="1762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28632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801"/>
                </a:moveTo>
                <a:lnTo>
                  <a:pt x="0" y="38"/>
                </a:lnTo>
                <a:lnTo>
                  <a:pt x="275" y="0"/>
                </a:lnTo>
                <a:lnTo>
                  <a:pt x="275" y="1879"/>
                </a:lnTo>
                <a:lnTo>
                  <a:pt x="126" y="184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2875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40"/>
                </a:moveTo>
                <a:lnTo>
                  <a:pt x="0" y="0"/>
                </a:lnTo>
                <a:lnTo>
                  <a:pt x="149" y="0"/>
                </a:lnTo>
                <a:lnTo>
                  <a:pt x="264" y="1918"/>
                </a:lnTo>
                <a:lnTo>
                  <a:pt x="0" y="184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2890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79"/>
                </a:moveTo>
                <a:lnTo>
                  <a:pt x="0" y="0"/>
                </a:lnTo>
                <a:lnTo>
                  <a:pt x="241" y="0"/>
                </a:lnTo>
                <a:lnTo>
                  <a:pt x="241" y="1957"/>
                </a:lnTo>
                <a:lnTo>
                  <a:pt x="0" y="1879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29023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57"/>
                </a:moveTo>
                <a:lnTo>
                  <a:pt x="0" y="38"/>
                </a:lnTo>
                <a:lnTo>
                  <a:pt x="241" y="0"/>
                </a:lnTo>
                <a:lnTo>
                  <a:pt x="241" y="2036"/>
                </a:lnTo>
                <a:lnTo>
                  <a:pt x="0" y="1957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2914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96"/>
                </a:moveTo>
                <a:lnTo>
                  <a:pt x="0" y="38"/>
                </a:lnTo>
                <a:lnTo>
                  <a:pt x="229" y="0"/>
                </a:lnTo>
                <a:lnTo>
                  <a:pt x="229" y="2075"/>
                </a:lnTo>
                <a:lnTo>
                  <a:pt x="0" y="1996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2926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36"/>
                </a:moveTo>
                <a:lnTo>
                  <a:pt x="0" y="0"/>
                </a:lnTo>
                <a:lnTo>
                  <a:pt x="241" y="0"/>
                </a:lnTo>
                <a:lnTo>
                  <a:pt x="241" y="2114"/>
                </a:lnTo>
                <a:lnTo>
                  <a:pt x="0" y="2036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2937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75"/>
                </a:moveTo>
                <a:lnTo>
                  <a:pt x="0" y="0"/>
                </a:lnTo>
                <a:lnTo>
                  <a:pt x="241" y="0"/>
                </a:lnTo>
                <a:lnTo>
                  <a:pt x="241" y="2192"/>
                </a:lnTo>
                <a:lnTo>
                  <a:pt x="0" y="2075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2950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53"/>
                </a:moveTo>
                <a:lnTo>
                  <a:pt x="0" y="38"/>
                </a:lnTo>
                <a:lnTo>
                  <a:pt x="229" y="0"/>
                </a:lnTo>
                <a:lnTo>
                  <a:pt x="229" y="2271"/>
                </a:lnTo>
                <a:lnTo>
                  <a:pt x="0" y="2153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14" y="0"/>
                </a:moveTo>
                <a:lnTo>
                  <a:pt x="0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275" y="0"/>
                </a:moveTo>
                <a:lnTo>
                  <a:pt x="0" y="0"/>
                </a:lnTo>
                <a:lnTo>
                  <a:pt x="0" y="2271"/>
                </a:lnTo>
                <a:lnTo>
                  <a:pt x="160" y="1996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29851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14"/>
                </a:moveTo>
                <a:lnTo>
                  <a:pt x="0" y="0"/>
                </a:lnTo>
                <a:lnTo>
                  <a:pt x="275" y="0"/>
                </a:lnTo>
                <a:lnTo>
                  <a:pt x="275" y="1291"/>
                </a:lnTo>
                <a:lnTo>
                  <a:pt x="0" y="2114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30012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29" y="38"/>
                </a:moveTo>
                <a:lnTo>
                  <a:pt x="0" y="38"/>
                </a:lnTo>
                <a:lnTo>
                  <a:pt x="0" y="1761"/>
                </a:lnTo>
                <a:lnTo>
                  <a:pt x="229" y="900"/>
                </a:lnTo>
                <a:lnTo>
                  <a:pt x="229" y="38"/>
                </a:lnTo>
                <a:close/>
              </a:path>
              <a:path w="634" h="1904">
                <a:moveTo>
                  <a:pt x="229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30127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41" y="0"/>
                </a:moveTo>
                <a:lnTo>
                  <a:pt x="0" y="1330"/>
                </a:lnTo>
                <a:lnTo>
                  <a:pt x="241" y="430"/>
                </a:lnTo>
                <a:lnTo>
                  <a:pt x="241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30242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41" y="0"/>
                </a:moveTo>
                <a:lnTo>
                  <a:pt x="0" y="0"/>
                </a:lnTo>
                <a:lnTo>
                  <a:pt x="0" y="900"/>
                </a:lnTo>
                <a:lnTo>
                  <a:pt x="241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30368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34" y="234"/>
                </a:lnTo>
                <a:lnTo>
                  <a:pt x="0" y="43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16994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4" h="46354">
                <a:moveTo>
                  <a:pt x="15812" y="27054"/>
                </a:moveTo>
                <a:lnTo>
                  <a:pt x="15616" y="27719"/>
                </a:lnTo>
                <a:lnTo>
                  <a:pt x="15490" y="27954"/>
                </a:lnTo>
                <a:lnTo>
                  <a:pt x="15294" y="28542"/>
                </a:lnTo>
                <a:lnTo>
                  <a:pt x="15179" y="28776"/>
                </a:lnTo>
                <a:lnTo>
                  <a:pt x="15064" y="29129"/>
                </a:lnTo>
                <a:lnTo>
                  <a:pt x="14938" y="29364"/>
                </a:lnTo>
                <a:lnTo>
                  <a:pt x="14869" y="29560"/>
                </a:lnTo>
                <a:lnTo>
                  <a:pt x="14512" y="30225"/>
                </a:lnTo>
                <a:lnTo>
                  <a:pt x="14153" y="31008"/>
                </a:lnTo>
                <a:lnTo>
                  <a:pt x="13684" y="31753"/>
                </a:lnTo>
                <a:lnTo>
                  <a:pt x="13569" y="32027"/>
                </a:lnTo>
                <a:lnTo>
                  <a:pt x="13440" y="32183"/>
                </a:lnTo>
                <a:lnTo>
                  <a:pt x="12822" y="33162"/>
                </a:lnTo>
                <a:lnTo>
                  <a:pt x="12661" y="33357"/>
                </a:lnTo>
                <a:lnTo>
                  <a:pt x="6761" y="38213"/>
                </a:lnTo>
                <a:lnTo>
                  <a:pt x="6612" y="38487"/>
                </a:lnTo>
                <a:lnTo>
                  <a:pt x="5738" y="38800"/>
                </a:lnTo>
                <a:lnTo>
                  <a:pt x="3035" y="40287"/>
                </a:lnTo>
                <a:lnTo>
                  <a:pt x="1540" y="40993"/>
                </a:lnTo>
                <a:lnTo>
                  <a:pt x="95" y="41580"/>
                </a:lnTo>
                <a:lnTo>
                  <a:pt x="0" y="44672"/>
                </a:lnTo>
                <a:lnTo>
                  <a:pt x="1264" y="44908"/>
                </a:lnTo>
                <a:lnTo>
                  <a:pt x="3576" y="45378"/>
                </a:lnTo>
                <a:lnTo>
                  <a:pt x="6336" y="46043"/>
                </a:lnTo>
                <a:lnTo>
                  <a:pt x="8222" y="46043"/>
                </a:lnTo>
                <a:lnTo>
                  <a:pt x="10108" y="45965"/>
                </a:lnTo>
                <a:lnTo>
                  <a:pt x="24689" y="43890"/>
                </a:lnTo>
                <a:lnTo>
                  <a:pt x="26380" y="43538"/>
                </a:lnTo>
                <a:lnTo>
                  <a:pt x="28001" y="43146"/>
                </a:lnTo>
                <a:lnTo>
                  <a:pt x="30980" y="42363"/>
                </a:lnTo>
                <a:lnTo>
                  <a:pt x="33693" y="41580"/>
                </a:lnTo>
                <a:lnTo>
                  <a:pt x="1023" y="41540"/>
                </a:lnTo>
                <a:lnTo>
                  <a:pt x="1736" y="41384"/>
                </a:lnTo>
                <a:lnTo>
                  <a:pt x="14547" y="31165"/>
                </a:lnTo>
                <a:lnTo>
                  <a:pt x="17260" y="31008"/>
                </a:lnTo>
                <a:lnTo>
                  <a:pt x="22378" y="30774"/>
                </a:lnTo>
                <a:lnTo>
                  <a:pt x="29174" y="30578"/>
                </a:lnTo>
                <a:lnTo>
                  <a:pt x="29761" y="30578"/>
                </a:lnTo>
                <a:lnTo>
                  <a:pt x="28312" y="27680"/>
                </a:lnTo>
                <a:lnTo>
                  <a:pt x="28172" y="27289"/>
                </a:lnTo>
                <a:lnTo>
                  <a:pt x="19273" y="27289"/>
                </a:lnTo>
                <a:lnTo>
                  <a:pt x="17893" y="27250"/>
                </a:lnTo>
                <a:lnTo>
                  <a:pt x="16708" y="27172"/>
                </a:lnTo>
                <a:lnTo>
                  <a:pt x="15812" y="27054"/>
                </a:lnTo>
                <a:close/>
              </a:path>
              <a:path w="38734" h="46354">
                <a:moveTo>
                  <a:pt x="30037" y="31008"/>
                </a:moveTo>
                <a:lnTo>
                  <a:pt x="34291" y="35824"/>
                </a:lnTo>
                <a:lnTo>
                  <a:pt x="33027" y="36216"/>
                </a:lnTo>
                <a:lnTo>
                  <a:pt x="31727" y="36569"/>
                </a:lnTo>
                <a:lnTo>
                  <a:pt x="30393" y="36881"/>
                </a:lnTo>
                <a:lnTo>
                  <a:pt x="29059" y="37234"/>
                </a:lnTo>
                <a:lnTo>
                  <a:pt x="1931" y="41462"/>
                </a:lnTo>
                <a:lnTo>
                  <a:pt x="1264" y="41540"/>
                </a:lnTo>
                <a:lnTo>
                  <a:pt x="33724" y="41540"/>
                </a:lnTo>
                <a:lnTo>
                  <a:pt x="34165" y="40954"/>
                </a:lnTo>
                <a:lnTo>
                  <a:pt x="34682" y="40444"/>
                </a:lnTo>
                <a:lnTo>
                  <a:pt x="34796" y="40287"/>
                </a:lnTo>
                <a:lnTo>
                  <a:pt x="35073" y="40053"/>
                </a:lnTo>
                <a:lnTo>
                  <a:pt x="35234" y="39857"/>
                </a:lnTo>
                <a:lnTo>
                  <a:pt x="35464" y="39622"/>
                </a:lnTo>
                <a:lnTo>
                  <a:pt x="35625" y="39505"/>
                </a:lnTo>
                <a:lnTo>
                  <a:pt x="35821" y="39309"/>
                </a:lnTo>
                <a:lnTo>
                  <a:pt x="36097" y="39113"/>
                </a:lnTo>
                <a:lnTo>
                  <a:pt x="36327" y="38957"/>
                </a:lnTo>
                <a:lnTo>
                  <a:pt x="36522" y="38761"/>
                </a:lnTo>
                <a:lnTo>
                  <a:pt x="37120" y="38369"/>
                </a:lnTo>
                <a:lnTo>
                  <a:pt x="37592" y="38095"/>
                </a:lnTo>
                <a:lnTo>
                  <a:pt x="37868" y="37938"/>
                </a:lnTo>
                <a:lnTo>
                  <a:pt x="38098" y="37781"/>
                </a:lnTo>
                <a:lnTo>
                  <a:pt x="31512" y="32927"/>
                </a:lnTo>
                <a:lnTo>
                  <a:pt x="30037" y="31008"/>
                </a:lnTo>
                <a:close/>
              </a:path>
              <a:path w="38734" h="46354">
                <a:moveTo>
                  <a:pt x="15651" y="27484"/>
                </a:moveTo>
                <a:close/>
              </a:path>
              <a:path w="38734" h="46354">
                <a:moveTo>
                  <a:pt x="18330" y="0"/>
                </a:moveTo>
                <a:lnTo>
                  <a:pt x="12661" y="7321"/>
                </a:lnTo>
                <a:lnTo>
                  <a:pt x="12776" y="8338"/>
                </a:lnTo>
                <a:lnTo>
                  <a:pt x="15260" y="15661"/>
                </a:lnTo>
                <a:lnTo>
                  <a:pt x="15846" y="17108"/>
                </a:lnTo>
                <a:lnTo>
                  <a:pt x="16080" y="17971"/>
                </a:lnTo>
                <a:lnTo>
                  <a:pt x="16318" y="18988"/>
                </a:lnTo>
                <a:lnTo>
                  <a:pt x="16433" y="19810"/>
                </a:lnTo>
                <a:lnTo>
                  <a:pt x="16527" y="23256"/>
                </a:lnTo>
                <a:lnTo>
                  <a:pt x="16364" y="24705"/>
                </a:lnTo>
                <a:lnTo>
                  <a:pt x="16122" y="25879"/>
                </a:lnTo>
                <a:lnTo>
                  <a:pt x="15812" y="27054"/>
                </a:lnTo>
                <a:lnTo>
                  <a:pt x="16708" y="27172"/>
                </a:lnTo>
                <a:lnTo>
                  <a:pt x="17893" y="27250"/>
                </a:lnTo>
                <a:lnTo>
                  <a:pt x="19273" y="27289"/>
                </a:lnTo>
                <a:lnTo>
                  <a:pt x="20802" y="27289"/>
                </a:lnTo>
                <a:lnTo>
                  <a:pt x="22447" y="27250"/>
                </a:lnTo>
                <a:lnTo>
                  <a:pt x="25126" y="27054"/>
                </a:lnTo>
                <a:lnTo>
                  <a:pt x="26069" y="26937"/>
                </a:lnTo>
                <a:lnTo>
                  <a:pt x="26978" y="26780"/>
                </a:lnTo>
                <a:lnTo>
                  <a:pt x="27921" y="26584"/>
                </a:lnTo>
                <a:lnTo>
                  <a:pt x="27599" y="25527"/>
                </a:lnTo>
                <a:lnTo>
                  <a:pt x="27323" y="24431"/>
                </a:lnTo>
                <a:lnTo>
                  <a:pt x="27093" y="23256"/>
                </a:lnTo>
                <a:lnTo>
                  <a:pt x="26782" y="20750"/>
                </a:lnTo>
                <a:lnTo>
                  <a:pt x="26879" y="15661"/>
                </a:lnTo>
                <a:lnTo>
                  <a:pt x="30183" y="2114"/>
                </a:lnTo>
                <a:lnTo>
                  <a:pt x="28427" y="2114"/>
                </a:lnTo>
                <a:lnTo>
                  <a:pt x="21469" y="586"/>
                </a:lnTo>
                <a:lnTo>
                  <a:pt x="20411" y="273"/>
                </a:lnTo>
                <a:lnTo>
                  <a:pt x="19066" y="38"/>
                </a:lnTo>
                <a:lnTo>
                  <a:pt x="18330" y="0"/>
                </a:lnTo>
                <a:close/>
              </a:path>
              <a:path w="38734" h="46354">
                <a:moveTo>
                  <a:pt x="27921" y="26584"/>
                </a:moveTo>
                <a:lnTo>
                  <a:pt x="20802" y="27289"/>
                </a:lnTo>
                <a:lnTo>
                  <a:pt x="28172" y="27289"/>
                </a:lnTo>
                <a:lnTo>
                  <a:pt x="27921" y="26584"/>
                </a:lnTo>
                <a:close/>
              </a:path>
              <a:path w="38734" h="46354">
                <a:moveTo>
                  <a:pt x="30198" y="2074"/>
                </a:moveTo>
                <a:lnTo>
                  <a:pt x="29370" y="2114"/>
                </a:lnTo>
                <a:lnTo>
                  <a:pt x="30183" y="211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10784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59" h="71754">
                <a:moveTo>
                  <a:pt x="6060" y="51561"/>
                </a:moveTo>
                <a:lnTo>
                  <a:pt x="2081" y="63753"/>
                </a:lnTo>
                <a:lnTo>
                  <a:pt x="1805" y="64261"/>
                </a:lnTo>
                <a:lnTo>
                  <a:pt x="1057" y="65150"/>
                </a:lnTo>
                <a:lnTo>
                  <a:pt x="793" y="65531"/>
                </a:lnTo>
                <a:lnTo>
                  <a:pt x="275" y="66166"/>
                </a:lnTo>
                <a:lnTo>
                  <a:pt x="862" y="66928"/>
                </a:lnTo>
                <a:lnTo>
                  <a:pt x="1057" y="67055"/>
                </a:lnTo>
                <a:lnTo>
                  <a:pt x="4875" y="68325"/>
                </a:lnTo>
                <a:lnTo>
                  <a:pt x="6531" y="69087"/>
                </a:lnTo>
                <a:lnTo>
                  <a:pt x="7946" y="69595"/>
                </a:lnTo>
                <a:lnTo>
                  <a:pt x="8808" y="69849"/>
                </a:lnTo>
                <a:lnTo>
                  <a:pt x="9004" y="69976"/>
                </a:lnTo>
                <a:lnTo>
                  <a:pt x="9165" y="69976"/>
                </a:lnTo>
                <a:lnTo>
                  <a:pt x="11131" y="70484"/>
                </a:lnTo>
                <a:lnTo>
                  <a:pt x="13489" y="70865"/>
                </a:lnTo>
                <a:lnTo>
                  <a:pt x="17571" y="71246"/>
                </a:lnTo>
                <a:lnTo>
                  <a:pt x="18786" y="71143"/>
                </a:lnTo>
                <a:lnTo>
                  <a:pt x="18479" y="71119"/>
                </a:lnTo>
                <a:lnTo>
                  <a:pt x="18318" y="70992"/>
                </a:lnTo>
                <a:lnTo>
                  <a:pt x="22803" y="70992"/>
                </a:lnTo>
                <a:lnTo>
                  <a:pt x="23792" y="70611"/>
                </a:lnTo>
                <a:lnTo>
                  <a:pt x="24333" y="70484"/>
                </a:lnTo>
                <a:lnTo>
                  <a:pt x="25483" y="69976"/>
                </a:lnTo>
                <a:lnTo>
                  <a:pt x="26069" y="69595"/>
                </a:lnTo>
                <a:lnTo>
                  <a:pt x="27369" y="68833"/>
                </a:lnTo>
                <a:lnTo>
                  <a:pt x="28920" y="67817"/>
                </a:lnTo>
                <a:lnTo>
                  <a:pt x="19859" y="67817"/>
                </a:lnTo>
                <a:lnTo>
                  <a:pt x="19618" y="67690"/>
                </a:lnTo>
                <a:lnTo>
                  <a:pt x="30002" y="62356"/>
                </a:lnTo>
                <a:lnTo>
                  <a:pt x="29531" y="61721"/>
                </a:lnTo>
                <a:lnTo>
                  <a:pt x="29013" y="61213"/>
                </a:lnTo>
                <a:lnTo>
                  <a:pt x="28461" y="60578"/>
                </a:lnTo>
                <a:lnTo>
                  <a:pt x="8371" y="51942"/>
                </a:lnTo>
                <a:lnTo>
                  <a:pt x="6060" y="51561"/>
                </a:lnTo>
                <a:close/>
              </a:path>
              <a:path w="60959" h="71754">
                <a:moveTo>
                  <a:pt x="22803" y="70992"/>
                </a:moveTo>
                <a:lnTo>
                  <a:pt x="18318" y="70992"/>
                </a:lnTo>
                <a:lnTo>
                  <a:pt x="19066" y="71119"/>
                </a:lnTo>
                <a:lnTo>
                  <a:pt x="18786" y="71143"/>
                </a:lnTo>
                <a:lnTo>
                  <a:pt x="19066" y="71246"/>
                </a:lnTo>
                <a:lnTo>
                  <a:pt x="21469" y="71246"/>
                </a:lnTo>
                <a:lnTo>
                  <a:pt x="22332" y="71119"/>
                </a:lnTo>
                <a:lnTo>
                  <a:pt x="22803" y="70992"/>
                </a:lnTo>
                <a:close/>
              </a:path>
              <a:path w="60959" h="71754">
                <a:moveTo>
                  <a:pt x="21228" y="67690"/>
                </a:moveTo>
                <a:lnTo>
                  <a:pt x="19618" y="67690"/>
                </a:lnTo>
                <a:lnTo>
                  <a:pt x="19859" y="67817"/>
                </a:lnTo>
                <a:lnTo>
                  <a:pt x="20411" y="67817"/>
                </a:lnTo>
                <a:lnTo>
                  <a:pt x="21228" y="67690"/>
                </a:lnTo>
                <a:close/>
              </a:path>
              <a:path w="60959" h="71754">
                <a:moveTo>
                  <a:pt x="53749" y="41656"/>
                </a:moveTo>
                <a:lnTo>
                  <a:pt x="44388" y="41656"/>
                </a:lnTo>
                <a:lnTo>
                  <a:pt x="44181" y="41783"/>
                </a:lnTo>
                <a:lnTo>
                  <a:pt x="43560" y="42164"/>
                </a:lnTo>
                <a:lnTo>
                  <a:pt x="42813" y="42672"/>
                </a:lnTo>
                <a:lnTo>
                  <a:pt x="42111" y="43180"/>
                </a:lnTo>
                <a:lnTo>
                  <a:pt x="41479" y="43815"/>
                </a:lnTo>
                <a:lnTo>
                  <a:pt x="40892" y="44323"/>
                </a:lnTo>
                <a:lnTo>
                  <a:pt x="39478" y="46101"/>
                </a:lnTo>
                <a:lnTo>
                  <a:pt x="38778" y="47244"/>
                </a:lnTo>
                <a:lnTo>
                  <a:pt x="37937" y="48895"/>
                </a:lnTo>
                <a:lnTo>
                  <a:pt x="36798" y="52450"/>
                </a:lnTo>
                <a:lnTo>
                  <a:pt x="36120" y="54101"/>
                </a:lnTo>
                <a:lnTo>
                  <a:pt x="30508" y="61975"/>
                </a:lnTo>
                <a:lnTo>
                  <a:pt x="28783" y="63499"/>
                </a:lnTo>
                <a:lnTo>
                  <a:pt x="27645" y="64388"/>
                </a:lnTo>
                <a:lnTo>
                  <a:pt x="27346" y="64595"/>
                </a:lnTo>
                <a:lnTo>
                  <a:pt x="26656" y="65150"/>
                </a:lnTo>
                <a:lnTo>
                  <a:pt x="26046" y="65531"/>
                </a:lnTo>
                <a:lnTo>
                  <a:pt x="25552" y="65912"/>
                </a:lnTo>
                <a:lnTo>
                  <a:pt x="24655" y="66420"/>
                </a:lnTo>
                <a:lnTo>
                  <a:pt x="24110" y="66659"/>
                </a:lnTo>
                <a:lnTo>
                  <a:pt x="23861" y="66801"/>
                </a:lnTo>
                <a:lnTo>
                  <a:pt x="23079" y="67182"/>
                </a:lnTo>
                <a:lnTo>
                  <a:pt x="22573" y="67331"/>
                </a:lnTo>
                <a:lnTo>
                  <a:pt x="22332" y="67436"/>
                </a:lnTo>
                <a:lnTo>
                  <a:pt x="20756" y="67817"/>
                </a:lnTo>
                <a:lnTo>
                  <a:pt x="28920" y="67817"/>
                </a:lnTo>
                <a:lnTo>
                  <a:pt x="30198" y="66928"/>
                </a:lnTo>
                <a:lnTo>
                  <a:pt x="31788" y="65517"/>
                </a:lnTo>
                <a:lnTo>
                  <a:pt x="32294" y="65023"/>
                </a:lnTo>
                <a:lnTo>
                  <a:pt x="32555" y="64769"/>
                </a:lnTo>
                <a:lnTo>
                  <a:pt x="32785" y="64769"/>
                </a:lnTo>
                <a:lnTo>
                  <a:pt x="33383" y="64261"/>
                </a:lnTo>
                <a:lnTo>
                  <a:pt x="33889" y="63880"/>
                </a:lnTo>
                <a:lnTo>
                  <a:pt x="34567" y="63118"/>
                </a:lnTo>
                <a:lnTo>
                  <a:pt x="35073" y="62610"/>
                </a:lnTo>
                <a:lnTo>
                  <a:pt x="36407" y="60959"/>
                </a:lnTo>
                <a:lnTo>
                  <a:pt x="41398" y="49657"/>
                </a:lnTo>
                <a:lnTo>
                  <a:pt x="42261" y="48260"/>
                </a:lnTo>
                <a:lnTo>
                  <a:pt x="49149" y="43815"/>
                </a:lnTo>
                <a:lnTo>
                  <a:pt x="50046" y="43434"/>
                </a:lnTo>
                <a:lnTo>
                  <a:pt x="51345" y="42926"/>
                </a:lnTo>
                <a:lnTo>
                  <a:pt x="52093" y="42672"/>
                </a:lnTo>
                <a:lnTo>
                  <a:pt x="52886" y="42164"/>
                </a:lnTo>
                <a:lnTo>
                  <a:pt x="53533" y="41783"/>
                </a:lnTo>
                <a:lnTo>
                  <a:pt x="44354" y="41783"/>
                </a:lnTo>
                <a:lnTo>
                  <a:pt x="53615" y="41734"/>
                </a:lnTo>
                <a:lnTo>
                  <a:pt x="53749" y="41656"/>
                </a:lnTo>
                <a:close/>
              </a:path>
              <a:path w="60959" h="71754">
                <a:moveTo>
                  <a:pt x="32335" y="64984"/>
                </a:moveTo>
                <a:lnTo>
                  <a:pt x="32199" y="65023"/>
                </a:lnTo>
                <a:lnTo>
                  <a:pt x="32335" y="64984"/>
                </a:lnTo>
                <a:close/>
              </a:path>
              <a:path w="60959" h="71754">
                <a:moveTo>
                  <a:pt x="32785" y="64769"/>
                </a:moveTo>
                <a:lnTo>
                  <a:pt x="32555" y="64769"/>
                </a:lnTo>
                <a:lnTo>
                  <a:pt x="32335" y="64984"/>
                </a:lnTo>
                <a:lnTo>
                  <a:pt x="32636" y="64896"/>
                </a:lnTo>
                <a:lnTo>
                  <a:pt x="32785" y="64769"/>
                </a:lnTo>
                <a:close/>
              </a:path>
              <a:path w="60959" h="71754">
                <a:moveTo>
                  <a:pt x="21891" y="20700"/>
                </a:moveTo>
                <a:lnTo>
                  <a:pt x="793" y="20700"/>
                </a:lnTo>
                <a:lnTo>
                  <a:pt x="1037" y="21462"/>
                </a:lnTo>
                <a:lnTo>
                  <a:pt x="2161" y="24637"/>
                </a:lnTo>
                <a:lnTo>
                  <a:pt x="3024" y="27304"/>
                </a:lnTo>
                <a:lnTo>
                  <a:pt x="6209" y="45592"/>
                </a:lnTo>
                <a:lnTo>
                  <a:pt x="7394" y="45084"/>
                </a:lnTo>
                <a:lnTo>
                  <a:pt x="10660" y="43560"/>
                </a:lnTo>
                <a:lnTo>
                  <a:pt x="11637" y="42925"/>
                </a:lnTo>
                <a:lnTo>
                  <a:pt x="13708" y="41655"/>
                </a:lnTo>
                <a:lnTo>
                  <a:pt x="15927" y="40131"/>
                </a:lnTo>
                <a:lnTo>
                  <a:pt x="17180" y="39115"/>
                </a:lnTo>
                <a:lnTo>
                  <a:pt x="17697" y="38734"/>
                </a:lnTo>
                <a:lnTo>
                  <a:pt x="18479" y="37972"/>
                </a:lnTo>
                <a:lnTo>
                  <a:pt x="19342" y="36702"/>
                </a:lnTo>
                <a:lnTo>
                  <a:pt x="19959" y="35686"/>
                </a:lnTo>
                <a:lnTo>
                  <a:pt x="20482" y="34670"/>
                </a:lnTo>
                <a:lnTo>
                  <a:pt x="20837" y="34035"/>
                </a:lnTo>
                <a:lnTo>
                  <a:pt x="22729" y="27304"/>
                </a:lnTo>
                <a:lnTo>
                  <a:pt x="22610" y="23494"/>
                </a:lnTo>
                <a:lnTo>
                  <a:pt x="22297" y="21970"/>
                </a:lnTo>
                <a:lnTo>
                  <a:pt x="22102" y="21208"/>
                </a:lnTo>
                <a:lnTo>
                  <a:pt x="21891" y="20700"/>
                </a:lnTo>
                <a:close/>
              </a:path>
              <a:path w="60959" h="71754">
                <a:moveTo>
                  <a:pt x="43192" y="3937"/>
                </a:moveTo>
                <a:lnTo>
                  <a:pt x="24540" y="3936"/>
                </a:lnTo>
                <a:lnTo>
                  <a:pt x="25276" y="4064"/>
                </a:lnTo>
                <a:lnTo>
                  <a:pt x="26621" y="4191"/>
                </a:lnTo>
                <a:lnTo>
                  <a:pt x="27679" y="4572"/>
                </a:lnTo>
                <a:lnTo>
                  <a:pt x="36407" y="6096"/>
                </a:lnTo>
                <a:lnTo>
                  <a:pt x="35540" y="8509"/>
                </a:lnTo>
                <a:lnTo>
                  <a:pt x="32994" y="24384"/>
                </a:lnTo>
                <a:lnTo>
                  <a:pt x="33105" y="25654"/>
                </a:lnTo>
                <a:lnTo>
                  <a:pt x="37822" y="36957"/>
                </a:lnTo>
                <a:lnTo>
                  <a:pt x="38454" y="37719"/>
                </a:lnTo>
                <a:lnTo>
                  <a:pt x="44260" y="41734"/>
                </a:lnTo>
                <a:lnTo>
                  <a:pt x="53749" y="41656"/>
                </a:lnTo>
                <a:lnTo>
                  <a:pt x="60465" y="33274"/>
                </a:lnTo>
                <a:lnTo>
                  <a:pt x="60421" y="29845"/>
                </a:lnTo>
                <a:lnTo>
                  <a:pt x="55313" y="23495"/>
                </a:lnTo>
                <a:lnTo>
                  <a:pt x="55163" y="23368"/>
                </a:lnTo>
                <a:lnTo>
                  <a:pt x="46142" y="10287"/>
                </a:lnTo>
                <a:lnTo>
                  <a:pt x="46044" y="9652"/>
                </a:lnTo>
                <a:lnTo>
                  <a:pt x="43330" y="4064"/>
                </a:lnTo>
                <a:lnTo>
                  <a:pt x="43192" y="3937"/>
                </a:lnTo>
                <a:close/>
              </a:path>
              <a:path w="60959" h="71754">
                <a:moveTo>
                  <a:pt x="23436" y="0"/>
                </a:moveTo>
                <a:lnTo>
                  <a:pt x="0" y="20827"/>
                </a:lnTo>
                <a:lnTo>
                  <a:pt x="793" y="20700"/>
                </a:lnTo>
                <a:lnTo>
                  <a:pt x="21891" y="20700"/>
                </a:lnTo>
                <a:lnTo>
                  <a:pt x="21469" y="19684"/>
                </a:lnTo>
                <a:lnTo>
                  <a:pt x="20756" y="18287"/>
                </a:lnTo>
                <a:lnTo>
                  <a:pt x="20204" y="17017"/>
                </a:lnTo>
                <a:lnTo>
                  <a:pt x="19856" y="16001"/>
                </a:lnTo>
                <a:lnTo>
                  <a:pt x="19422" y="14604"/>
                </a:lnTo>
                <a:lnTo>
                  <a:pt x="19146" y="13461"/>
                </a:lnTo>
                <a:lnTo>
                  <a:pt x="18957" y="12064"/>
                </a:lnTo>
                <a:lnTo>
                  <a:pt x="19023" y="7238"/>
                </a:lnTo>
                <a:lnTo>
                  <a:pt x="24540" y="3936"/>
                </a:lnTo>
                <a:lnTo>
                  <a:pt x="43192" y="3937"/>
                </a:lnTo>
                <a:lnTo>
                  <a:pt x="42778" y="3556"/>
                </a:lnTo>
                <a:lnTo>
                  <a:pt x="42468" y="3429"/>
                </a:lnTo>
                <a:lnTo>
                  <a:pt x="41479" y="2794"/>
                </a:lnTo>
                <a:lnTo>
                  <a:pt x="40731" y="2540"/>
                </a:lnTo>
                <a:lnTo>
                  <a:pt x="29680" y="1524"/>
                </a:lnTo>
                <a:lnTo>
                  <a:pt x="28933" y="1270"/>
                </a:lnTo>
                <a:lnTo>
                  <a:pt x="28070" y="1016"/>
                </a:lnTo>
                <a:lnTo>
                  <a:pt x="26150" y="508"/>
                </a:lnTo>
                <a:lnTo>
                  <a:pt x="22918" y="507"/>
                </a:lnTo>
                <a:lnTo>
                  <a:pt x="23436" y="0"/>
                </a:lnTo>
                <a:close/>
              </a:path>
              <a:path w="60959" h="71754">
                <a:moveTo>
                  <a:pt x="39984" y="2286"/>
                </a:moveTo>
                <a:lnTo>
                  <a:pt x="38684" y="2286"/>
                </a:lnTo>
                <a:lnTo>
                  <a:pt x="37546" y="2413"/>
                </a:lnTo>
                <a:lnTo>
                  <a:pt x="35660" y="2540"/>
                </a:lnTo>
                <a:lnTo>
                  <a:pt x="40731" y="2540"/>
                </a:lnTo>
                <a:lnTo>
                  <a:pt x="39984" y="2286"/>
                </a:lnTo>
                <a:close/>
              </a:path>
              <a:path w="60959" h="71754">
                <a:moveTo>
                  <a:pt x="24540" y="381"/>
                </a:moveTo>
                <a:lnTo>
                  <a:pt x="23988" y="381"/>
                </a:lnTo>
                <a:lnTo>
                  <a:pt x="23436" y="507"/>
                </a:lnTo>
                <a:lnTo>
                  <a:pt x="26150" y="508"/>
                </a:lnTo>
                <a:lnTo>
                  <a:pt x="24540" y="381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08312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5" h="53975">
                <a:moveTo>
                  <a:pt x="2748" y="44243"/>
                </a:moveTo>
                <a:lnTo>
                  <a:pt x="1958" y="45104"/>
                </a:lnTo>
                <a:lnTo>
                  <a:pt x="1448" y="45613"/>
                </a:lnTo>
                <a:lnTo>
                  <a:pt x="0" y="46866"/>
                </a:lnTo>
                <a:lnTo>
                  <a:pt x="2046" y="47806"/>
                </a:lnTo>
                <a:lnTo>
                  <a:pt x="29761" y="53679"/>
                </a:lnTo>
                <a:lnTo>
                  <a:pt x="31612" y="53639"/>
                </a:lnTo>
                <a:lnTo>
                  <a:pt x="41203" y="52426"/>
                </a:lnTo>
                <a:lnTo>
                  <a:pt x="41628" y="52386"/>
                </a:lnTo>
                <a:lnTo>
                  <a:pt x="42767" y="52191"/>
                </a:lnTo>
                <a:lnTo>
                  <a:pt x="43514" y="51995"/>
                </a:lnTo>
                <a:lnTo>
                  <a:pt x="44779" y="51565"/>
                </a:lnTo>
                <a:lnTo>
                  <a:pt x="45251" y="51329"/>
                </a:lnTo>
                <a:lnTo>
                  <a:pt x="45722" y="51133"/>
                </a:lnTo>
                <a:lnTo>
                  <a:pt x="46631" y="50585"/>
                </a:lnTo>
                <a:lnTo>
                  <a:pt x="47537" y="49880"/>
                </a:lnTo>
                <a:lnTo>
                  <a:pt x="48097" y="49371"/>
                </a:lnTo>
                <a:lnTo>
                  <a:pt x="22562" y="49371"/>
                </a:lnTo>
                <a:lnTo>
                  <a:pt x="21538" y="49294"/>
                </a:lnTo>
                <a:lnTo>
                  <a:pt x="21363" y="49254"/>
                </a:lnTo>
                <a:lnTo>
                  <a:pt x="19974" y="49254"/>
                </a:lnTo>
                <a:lnTo>
                  <a:pt x="18479" y="49176"/>
                </a:lnTo>
                <a:lnTo>
                  <a:pt x="7348" y="46357"/>
                </a:lnTo>
                <a:lnTo>
                  <a:pt x="3530" y="45104"/>
                </a:lnTo>
                <a:lnTo>
                  <a:pt x="3334" y="44947"/>
                </a:lnTo>
                <a:lnTo>
                  <a:pt x="3139" y="44752"/>
                </a:lnTo>
                <a:lnTo>
                  <a:pt x="2748" y="44243"/>
                </a:lnTo>
                <a:close/>
              </a:path>
              <a:path w="69215" h="53975">
                <a:moveTo>
                  <a:pt x="55313" y="0"/>
                </a:moveTo>
                <a:lnTo>
                  <a:pt x="55704" y="586"/>
                </a:lnTo>
                <a:lnTo>
                  <a:pt x="56532" y="1016"/>
                </a:lnTo>
                <a:lnTo>
                  <a:pt x="57199" y="1291"/>
                </a:lnTo>
                <a:lnTo>
                  <a:pt x="57636" y="1448"/>
                </a:lnTo>
                <a:lnTo>
                  <a:pt x="57785" y="1526"/>
                </a:lnTo>
                <a:lnTo>
                  <a:pt x="63018" y="10570"/>
                </a:lnTo>
                <a:lnTo>
                  <a:pt x="62912" y="11431"/>
                </a:lnTo>
                <a:lnTo>
                  <a:pt x="50241" y="22160"/>
                </a:lnTo>
                <a:lnTo>
                  <a:pt x="49333" y="22473"/>
                </a:lnTo>
                <a:lnTo>
                  <a:pt x="43790" y="28033"/>
                </a:lnTo>
                <a:lnTo>
                  <a:pt x="43675" y="28307"/>
                </a:lnTo>
                <a:lnTo>
                  <a:pt x="34858" y="43034"/>
                </a:lnTo>
                <a:lnTo>
                  <a:pt x="34245" y="43617"/>
                </a:lnTo>
                <a:lnTo>
                  <a:pt x="23194" y="49371"/>
                </a:lnTo>
                <a:lnTo>
                  <a:pt x="48097" y="49371"/>
                </a:lnTo>
                <a:lnTo>
                  <a:pt x="50669" y="41384"/>
                </a:lnTo>
                <a:lnTo>
                  <a:pt x="50884" y="40014"/>
                </a:lnTo>
                <a:lnTo>
                  <a:pt x="60660" y="27446"/>
                </a:lnTo>
                <a:lnTo>
                  <a:pt x="61799" y="26662"/>
                </a:lnTo>
                <a:lnTo>
                  <a:pt x="62351" y="26232"/>
                </a:lnTo>
                <a:lnTo>
                  <a:pt x="62822" y="25762"/>
                </a:lnTo>
                <a:lnTo>
                  <a:pt x="63340" y="25292"/>
                </a:lnTo>
                <a:lnTo>
                  <a:pt x="68756" y="15073"/>
                </a:lnTo>
                <a:lnTo>
                  <a:pt x="68704" y="12684"/>
                </a:lnTo>
                <a:lnTo>
                  <a:pt x="55980" y="351"/>
                </a:lnTo>
                <a:lnTo>
                  <a:pt x="55313" y="0"/>
                </a:lnTo>
                <a:close/>
              </a:path>
              <a:path w="69215" h="53975">
                <a:moveTo>
                  <a:pt x="21227" y="49222"/>
                </a:moveTo>
                <a:lnTo>
                  <a:pt x="19974" y="49254"/>
                </a:lnTo>
                <a:lnTo>
                  <a:pt x="21363" y="49254"/>
                </a:lnTo>
                <a:lnTo>
                  <a:pt x="21227" y="49222"/>
                </a:lnTo>
                <a:close/>
              </a:path>
              <a:path w="69215" h="53975">
                <a:moveTo>
                  <a:pt x="20791" y="49059"/>
                </a:moveTo>
                <a:lnTo>
                  <a:pt x="21227" y="49222"/>
                </a:lnTo>
                <a:lnTo>
                  <a:pt x="21538" y="49215"/>
                </a:lnTo>
                <a:lnTo>
                  <a:pt x="20791" y="49059"/>
                </a:lnTo>
                <a:close/>
              </a:path>
              <a:path w="69215" h="53975">
                <a:moveTo>
                  <a:pt x="35027" y="42872"/>
                </a:moveTo>
                <a:lnTo>
                  <a:pt x="34671" y="43146"/>
                </a:lnTo>
                <a:lnTo>
                  <a:pt x="34858" y="43034"/>
                </a:lnTo>
                <a:lnTo>
                  <a:pt x="35027" y="42872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1684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505" y="79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16844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1057" y="3054"/>
                </a:lnTo>
                <a:lnTo>
                  <a:pt x="1057" y="156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1735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551" y="2975"/>
                </a:lnTo>
                <a:lnTo>
                  <a:pt x="1103" y="3053"/>
                </a:lnTo>
                <a:lnTo>
                  <a:pt x="1103" y="195"/>
                </a:lnTo>
                <a:lnTo>
                  <a:pt x="551" y="77"/>
                </a:lnTo>
                <a:lnTo>
                  <a:pt x="0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17902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05" y="2975"/>
                </a:lnTo>
                <a:lnTo>
                  <a:pt x="1057" y="3093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18454" y="61622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7"/>
                </a:lnTo>
                <a:lnTo>
                  <a:pt x="1057" y="3093"/>
                </a:lnTo>
                <a:lnTo>
                  <a:pt x="1057" y="195"/>
                </a:lnTo>
                <a:lnTo>
                  <a:pt x="505" y="116"/>
                </a:lnTo>
                <a:lnTo>
                  <a:pt x="0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1896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1103" y="3093"/>
                </a:lnTo>
                <a:lnTo>
                  <a:pt x="1103" y="195"/>
                </a:lnTo>
                <a:lnTo>
                  <a:pt x="551" y="79"/>
                </a:lnTo>
                <a:lnTo>
                  <a:pt x="0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1951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20064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2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14"/>
                </a:lnTo>
                <a:lnTo>
                  <a:pt x="1103" y="3171"/>
                </a:lnTo>
                <a:lnTo>
                  <a:pt x="1103" y="273"/>
                </a:lnTo>
                <a:lnTo>
                  <a:pt x="551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2112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54"/>
                </a:lnTo>
                <a:lnTo>
                  <a:pt x="1069" y="3172"/>
                </a:lnTo>
                <a:lnTo>
                  <a:pt x="1069" y="274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21674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17" y="3015"/>
                </a:lnTo>
                <a:lnTo>
                  <a:pt x="1057" y="3171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22192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40" y="3053"/>
                </a:lnTo>
                <a:lnTo>
                  <a:pt x="1092" y="3171"/>
                </a:lnTo>
                <a:lnTo>
                  <a:pt x="1092" y="273"/>
                </a:lnTo>
                <a:lnTo>
                  <a:pt x="540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2273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54"/>
                </a:lnTo>
                <a:lnTo>
                  <a:pt x="1069" y="3211"/>
                </a:lnTo>
                <a:lnTo>
                  <a:pt x="1069" y="274"/>
                </a:lnTo>
                <a:lnTo>
                  <a:pt x="517" y="156"/>
                </a:lnTo>
                <a:lnTo>
                  <a:pt x="0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23284" y="6173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897"/>
                </a:lnTo>
                <a:lnTo>
                  <a:pt x="1069" y="3210"/>
                </a:lnTo>
                <a:lnTo>
                  <a:pt x="1069" y="273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23802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24354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24906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425412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25964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92"/>
                </a:lnTo>
                <a:lnTo>
                  <a:pt x="1057" y="3288"/>
                </a:lnTo>
                <a:lnTo>
                  <a:pt x="1057" y="312"/>
                </a:lnTo>
                <a:lnTo>
                  <a:pt x="0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26516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05" y="3132"/>
                </a:lnTo>
                <a:lnTo>
                  <a:pt x="1057" y="3289"/>
                </a:lnTo>
                <a:lnTo>
                  <a:pt x="1057" y="313"/>
                </a:lnTo>
                <a:lnTo>
                  <a:pt x="0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27022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551" y="3132"/>
                </a:lnTo>
                <a:lnTo>
                  <a:pt x="1103" y="3328"/>
                </a:lnTo>
                <a:lnTo>
                  <a:pt x="1103" y="352"/>
                </a:lnTo>
                <a:lnTo>
                  <a:pt x="551" y="156"/>
                </a:lnTo>
                <a:lnTo>
                  <a:pt x="0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27574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75"/>
                </a:moveTo>
                <a:lnTo>
                  <a:pt x="0" y="0"/>
                </a:lnTo>
                <a:lnTo>
                  <a:pt x="1057" y="391"/>
                </a:lnTo>
                <a:lnTo>
                  <a:pt x="1057" y="3367"/>
                </a:lnTo>
                <a:lnTo>
                  <a:pt x="0" y="2975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28126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57" y="3367"/>
                </a:lnTo>
                <a:lnTo>
                  <a:pt x="1057" y="351"/>
                </a:lnTo>
                <a:lnTo>
                  <a:pt x="505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28632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69" y="3367"/>
                </a:lnTo>
                <a:lnTo>
                  <a:pt x="1069" y="351"/>
                </a:lnTo>
                <a:lnTo>
                  <a:pt x="551" y="155"/>
                </a:lnTo>
                <a:lnTo>
                  <a:pt x="0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29184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17" y="3211"/>
                </a:lnTo>
                <a:lnTo>
                  <a:pt x="1057" y="3446"/>
                </a:lnTo>
                <a:lnTo>
                  <a:pt x="1057" y="431"/>
                </a:lnTo>
                <a:lnTo>
                  <a:pt x="517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29701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40" y="3250"/>
                </a:lnTo>
                <a:lnTo>
                  <a:pt x="1092" y="3446"/>
                </a:lnTo>
                <a:lnTo>
                  <a:pt x="1092" y="430"/>
                </a:lnTo>
                <a:lnTo>
                  <a:pt x="540" y="235"/>
                </a:lnTo>
                <a:lnTo>
                  <a:pt x="0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30242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4"/>
                </a:lnTo>
                <a:lnTo>
                  <a:pt x="551" y="3210"/>
                </a:lnTo>
                <a:lnTo>
                  <a:pt x="1069" y="3444"/>
                </a:lnTo>
                <a:lnTo>
                  <a:pt x="1069" y="390"/>
                </a:lnTo>
                <a:lnTo>
                  <a:pt x="0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30794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15"/>
                </a:moveTo>
                <a:lnTo>
                  <a:pt x="0" y="0"/>
                </a:lnTo>
                <a:lnTo>
                  <a:pt x="1069" y="431"/>
                </a:lnTo>
                <a:lnTo>
                  <a:pt x="1069" y="3485"/>
                </a:lnTo>
                <a:lnTo>
                  <a:pt x="0" y="3015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31311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54"/>
                </a:moveTo>
                <a:lnTo>
                  <a:pt x="0" y="0"/>
                </a:lnTo>
                <a:lnTo>
                  <a:pt x="1103" y="470"/>
                </a:lnTo>
                <a:lnTo>
                  <a:pt x="1103" y="3523"/>
                </a:lnTo>
                <a:lnTo>
                  <a:pt x="0" y="3054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3186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51" y="328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32415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05" y="332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32921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28"/>
                </a:lnTo>
                <a:lnTo>
                  <a:pt x="1103" y="3601"/>
                </a:lnTo>
                <a:lnTo>
                  <a:pt x="1103" y="469"/>
                </a:lnTo>
                <a:lnTo>
                  <a:pt x="0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3347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67"/>
                </a:lnTo>
                <a:lnTo>
                  <a:pt x="1057" y="3680"/>
                </a:lnTo>
                <a:lnTo>
                  <a:pt x="1057" y="508"/>
                </a:lnTo>
                <a:lnTo>
                  <a:pt x="551" y="234"/>
                </a:lnTo>
                <a:lnTo>
                  <a:pt x="0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34025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132"/>
                </a:lnTo>
                <a:lnTo>
                  <a:pt x="505" y="3446"/>
                </a:lnTo>
                <a:lnTo>
                  <a:pt x="1057" y="3719"/>
                </a:lnTo>
                <a:lnTo>
                  <a:pt x="1057" y="548"/>
                </a:lnTo>
                <a:lnTo>
                  <a:pt x="0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34531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172"/>
                </a:moveTo>
                <a:lnTo>
                  <a:pt x="0" y="0"/>
                </a:lnTo>
                <a:lnTo>
                  <a:pt x="1103" y="548"/>
                </a:lnTo>
                <a:lnTo>
                  <a:pt x="1103" y="3798"/>
                </a:lnTo>
                <a:lnTo>
                  <a:pt x="0" y="3172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3508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171"/>
                </a:lnTo>
                <a:lnTo>
                  <a:pt x="1057" y="3836"/>
                </a:lnTo>
                <a:lnTo>
                  <a:pt x="1057" y="586"/>
                </a:lnTo>
                <a:lnTo>
                  <a:pt x="551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35635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250"/>
                </a:moveTo>
                <a:lnTo>
                  <a:pt x="0" y="0"/>
                </a:lnTo>
                <a:lnTo>
                  <a:pt x="1057" y="626"/>
                </a:lnTo>
                <a:lnTo>
                  <a:pt x="1057" y="3915"/>
                </a:lnTo>
                <a:lnTo>
                  <a:pt x="0" y="325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36141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50"/>
                </a:lnTo>
                <a:lnTo>
                  <a:pt x="551" y="3602"/>
                </a:lnTo>
                <a:lnTo>
                  <a:pt x="1103" y="3994"/>
                </a:lnTo>
                <a:lnTo>
                  <a:pt x="1103" y="626"/>
                </a:lnTo>
                <a:lnTo>
                  <a:pt x="0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36693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89"/>
                </a:lnTo>
                <a:lnTo>
                  <a:pt x="551" y="3680"/>
                </a:lnTo>
                <a:lnTo>
                  <a:pt x="1057" y="4071"/>
                </a:lnTo>
                <a:lnTo>
                  <a:pt x="1057" y="665"/>
                </a:lnTo>
                <a:lnTo>
                  <a:pt x="551" y="312"/>
                </a:lnTo>
                <a:lnTo>
                  <a:pt x="0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37245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368"/>
                </a:lnTo>
                <a:lnTo>
                  <a:pt x="551" y="3758"/>
                </a:lnTo>
                <a:lnTo>
                  <a:pt x="1057" y="4190"/>
                </a:lnTo>
                <a:lnTo>
                  <a:pt x="1057" y="705"/>
                </a:lnTo>
                <a:lnTo>
                  <a:pt x="505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37751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405"/>
                </a:lnTo>
                <a:lnTo>
                  <a:pt x="551" y="3837"/>
                </a:lnTo>
                <a:lnTo>
                  <a:pt x="1103" y="4307"/>
                </a:lnTo>
                <a:lnTo>
                  <a:pt x="1103" y="705"/>
                </a:lnTo>
                <a:lnTo>
                  <a:pt x="0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38303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485"/>
                </a:lnTo>
                <a:lnTo>
                  <a:pt x="551" y="3954"/>
                </a:lnTo>
                <a:lnTo>
                  <a:pt x="1069" y="4463"/>
                </a:lnTo>
                <a:lnTo>
                  <a:pt x="1069" y="743"/>
                </a:lnTo>
                <a:lnTo>
                  <a:pt x="551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38855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601"/>
                </a:lnTo>
                <a:lnTo>
                  <a:pt x="551" y="4149"/>
                </a:lnTo>
                <a:lnTo>
                  <a:pt x="1069" y="4697"/>
                </a:lnTo>
                <a:lnTo>
                  <a:pt x="1069" y="821"/>
                </a:lnTo>
                <a:lnTo>
                  <a:pt x="517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39372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719"/>
                </a:lnTo>
                <a:lnTo>
                  <a:pt x="586" y="4307"/>
                </a:lnTo>
                <a:lnTo>
                  <a:pt x="816" y="4621"/>
                </a:lnTo>
                <a:lnTo>
                  <a:pt x="1092" y="4933"/>
                </a:lnTo>
                <a:lnTo>
                  <a:pt x="1092" y="901"/>
                </a:lnTo>
                <a:lnTo>
                  <a:pt x="551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39924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3876"/>
                </a:lnTo>
                <a:lnTo>
                  <a:pt x="816" y="4894"/>
                </a:lnTo>
                <a:lnTo>
                  <a:pt x="1057" y="5286"/>
                </a:lnTo>
                <a:lnTo>
                  <a:pt x="1057" y="940"/>
                </a:lnTo>
                <a:lnTo>
                  <a:pt x="0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40465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4032"/>
                </a:lnTo>
                <a:lnTo>
                  <a:pt x="747" y="5167"/>
                </a:lnTo>
                <a:lnTo>
                  <a:pt x="1069" y="5011"/>
                </a:lnTo>
                <a:lnTo>
                  <a:pt x="1069" y="1018"/>
                </a:lnTo>
                <a:lnTo>
                  <a:pt x="551" y="469"/>
                </a:lnTo>
                <a:lnTo>
                  <a:pt x="0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40982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4346"/>
                </a:lnTo>
                <a:lnTo>
                  <a:pt x="229" y="4697"/>
                </a:lnTo>
                <a:lnTo>
                  <a:pt x="1057" y="4228"/>
                </a:lnTo>
                <a:lnTo>
                  <a:pt x="1057" y="1096"/>
                </a:lnTo>
                <a:lnTo>
                  <a:pt x="551" y="548"/>
                </a:lnTo>
                <a:lnTo>
                  <a:pt x="0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41534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993"/>
                </a:lnTo>
                <a:lnTo>
                  <a:pt x="1057" y="3367"/>
                </a:lnTo>
                <a:lnTo>
                  <a:pt x="1057" y="1212"/>
                </a:lnTo>
                <a:lnTo>
                  <a:pt x="816" y="900"/>
                </a:lnTo>
                <a:lnTo>
                  <a:pt x="275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4204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3132"/>
                </a:lnTo>
                <a:lnTo>
                  <a:pt x="1103" y="2544"/>
                </a:lnTo>
                <a:lnTo>
                  <a:pt x="1103" y="1370"/>
                </a:lnTo>
                <a:lnTo>
                  <a:pt x="827" y="1018"/>
                </a:lnTo>
                <a:lnTo>
                  <a:pt x="586" y="665"/>
                </a:lnTo>
                <a:lnTo>
                  <a:pt x="0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42592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0" y="2154"/>
                </a:lnTo>
                <a:lnTo>
                  <a:pt x="1057" y="1566"/>
                </a:lnTo>
                <a:lnTo>
                  <a:pt x="827" y="1136"/>
                </a:lnTo>
                <a:lnTo>
                  <a:pt x="586" y="744"/>
                </a:lnTo>
                <a:lnTo>
                  <a:pt x="310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4314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75" y="430"/>
                </a:lnTo>
                <a:lnTo>
                  <a:pt x="505" y="861"/>
                </a:lnTo>
                <a:lnTo>
                  <a:pt x="0" y="1173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18017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28864" y="0"/>
                </a:moveTo>
                <a:lnTo>
                  <a:pt x="27564" y="0"/>
                </a:lnTo>
                <a:lnTo>
                  <a:pt x="26069" y="77"/>
                </a:lnTo>
                <a:lnTo>
                  <a:pt x="24103" y="117"/>
                </a:lnTo>
                <a:lnTo>
                  <a:pt x="16433" y="430"/>
                </a:lnTo>
                <a:lnTo>
                  <a:pt x="13523" y="587"/>
                </a:lnTo>
                <a:lnTo>
                  <a:pt x="12465" y="1957"/>
                </a:lnTo>
                <a:lnTo>
                  <a:pt x="11212" y="3405"/>
                </a:lnTo>
                <a:lnTo>
                  <a:pt x="0" y="10962"/>
                </a:lnTo>
                <a:lnTo>
                  <a:pt x="241" y="10962"/>
                </a:lnTo>
                <a:lnTo>
                  <a:pt x="908" y="10884"/>
                </a:lnTo>
                <a:lnTo>
                  <a:pt x="1931" y="10806"/>
                </a:lnTo>
                <a:lnTo>
                  <a:pt x="9245" y="9945"/>
                </a:lnTo>
                <a:lnTo>
                  <a:pt x="29370" y="6303"/>
                </a:lnTo>
                <a:lnTo>
                  <a:pt x="30704" y="5990"/>
                </a:lnTo>
                <a:lnTo>
                  <a:pt x="32003" y="5638"/>
                </a:lnTo>
                <a:lnTo>
                  <a:pt x="33268" y="5246"/>
                </a:lnTo>
                <a:lnTo>
                  <a:pt x="32797" y="4972"/>
                </a:lnTo>
                <a:lnTo>
                  <a:pt x="32245" y="4542"/>
                </a:lnTo>
                <a:lnTo>
                  <a:pt x="29140" y="665"/>
                </a:lnTo>
                <a:lnTo>
                  <a:pt x="28864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23480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4" h="7620">
                <a:moveTo>
                  <a:pt x="23827" y="0"/>
                </a:moveTo>
                <a:lnTo>
                  <a:pt x="6451" y="1605"/>
                </a:lnTo>
                <a:lnTo>
                  <a:pt x="0" y="7321"/>
                </a:lnTo>
                <a:lnTo>
                  <a:pt x="2840" y="6891"/>
                </a:lnTo>
                <a:lnTo>
                  <a:pt x="5899" y="6381"/>
                </a:lnTo>
                <a:lnTo>
                  <a:pt x="18249" y="4189"/>
                </a:lnTo>
                <a:lnTo>
                  <a:pt x="22378" y="3328"/>
                </a:lnTo>
                <a:lnTo>
                  <a:pt x="26035" y="2505"/>
                </a:lnTo>
                <a:lnTo>
                  <a:pt x="2382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08737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18228" y="9143"/>
                </a:moveTo>
                <a:lnTo>
                  <a:pt x="6751" y="18668"/>
                </a:lnTo>
                <a:lnTo>
                  <a:pt x="5877" y="19176"/>
                </a:lnTo>
                <a:lnTo>
                  <a:pt x="4118" y="20065"/>
                </a:lnTo>
                <a:lnTo>
                  <a:pt x="2221" y="20827"/>
                </a:lnTo>
                <a:lnTo>
                  <a:pt x="1209" y="21208"/>
                </a:lnTo>
                <a:lnTo>
                  <a:pt x="967" y="22097"/>
                </a:lnTo>
                <a:lnTo>
                  <a:pt x="6119" y="34670"/>
                </a:lnTo>
                <a:lnTo>
                  <a:pt x="4659" y="35051"/>
                </a:lnTo>
                <a:lnTo>
                  <a:pt x="4348" y="35051"/>
                </a:lnTo>
                <a:lnTo>
                  <a:pt x="3635" y="35432"/>
                </a:lnTo>
                <a:lnTo>
                  <a:pt x="3290" y="35559"/>
                </a:lnTo>
                <a:lnTo>
                  <a:pt x="0" y="42163"/>
                </a:lnTo>
                <a:lnTo>
                  <a:pt x="125" y="44068"/>
                </a:lnTo>
                <a:lnTo>
                  <a:pt x="415" y="45719"/>
                </a:lnTo>
                <a:lnTo>
                  <a:pt x="1048" y="48132"/>
                </a:lnTo>
                <a:lnTo>
                  <a:pt x="1519" y="49402"/>
                </a:lnTo>
                <a:lnTo>
                  <a:pt x="1876" y="49402"/>
                </a:lnTo>
                <a:lnTo>
                  <a:pt x="2382" y="49783"/>
                </a:lnTo>
                <a:lnTo>
                  <a:pt x="2497" y="49910"/>
                </a:lnTo>
                <a:lnTo>
                  <a:pt x="2658" y="50164"/>
                </a:lnTo>
                <a:lnTo>
                  <a:pt x="2773" y="50291"/>
                </a:lnTo>
                <a:lnTo>
                  <a:pt x="3084" y="51180"/>
                </a:lnTo>
                <a:lnTo>
                  <a:pt x="3189" y="51688"/>
                </a:lnTo>
                <a:lnTo>
                  <a:pt x="3290" y="52323"/>
                </a:lnTo>
                <a:lnTo>
                  <a:pt x="3330" y="56514"/>
                </a:lnTo>
                <a:lnTo>
                  <a:pt x="3244" y="57530"/>
                </a:lnTo>
                <a:lnTo>
                  <a:pt x="3129" y="58546"/>
                </a:lnTo>
                <a:lnTo>
                  <a:pt x="2221" y="63753"/>
                </a:lnTo>
                <a:lnTo>
                  <a:pt x="1519" y="66801"/>
                </a:lnTo>
                <a:lnTo>
                  <a:pt x="2382" y="65023"/>
                </a:lnTo>
                <a:lnTo>
                  <a:pt x="8557" y="56006"/>
                </a:lnTo>
                <a:lnTo>
                  <a:pt x="9109" y="55371"/>
                </a:lnTo>
                <a:lnTo>
                  <a:pt x="10247" y="54355"/>
                </a:lnTo>
                <a:lnTo>
                  <a:pt x="10849" y="53974"/>
                </a:lnTo>
                <a:lnTo>
                  <a:pt x="7844" y="53974"/>
                </a:lnTo>
                <a:lnTo>
                  <a:pt x="10443" y="38734"/>
                </a:lnTo>
                <a:lnTo>
                  <a:pt x="9810" y="38099"/>
                </a:lnTo>
                <a:lnTo>
                  <a:pt x="6981" y="30733"/>
                </a:lnTo>
                <a:lnTo>
                  <a:pt x="12290" y="30733"/>
                </a:lnTo>
                <a:lnTo>
                  <a:pt x="10471" y="23113"/>
                </a:lnTo>
                <a:lnTo>
                  <a:pt x="9891" y="20319"/>
                </a:lnTo>
                <a:lnTo>
                  <a:pt x="19758" y="20319"/>
                </a:lnTo>
                <a:lnTo>
                  <a:pt x="19634" y="16509"/>
                </a:lnTo>
                <a:lnTo>
                  <a:pt x="19429" y="14731"/>
                </a:lnTo>
                <a:lnTo>
                  <a:pt x="19261" y="13588"/>
                </a:lnTo>
                <a:lnTo>
                  <a:pt x="18861" y="11556"/>
                </a:lnTo>
                <a:lnTo>
                  <a:pt x="18585" y="10413"/>
                </a:lnTo>
                <a:lnTo>
                  <a:pt x="18228" y="9143"/>
                </a:lnTo>
                <a:close/>
              </a:path>
              <a:path w="33654" h="67309">
                <a:moveTo>
                  <a:pt x="25964" y="41909"/>
                </a:moveTo>
                <a:lnTo>
                  <a:pt x="19643" y="41909"/>
                </a:lnTo>
                <a:lnTo>
                  <a:pt x="21414" y="42163"/>
                </a:lnTo>
                <a:lnTo>
                  <a:pt x="21057" y="42417"/>
                </a:lnTo>
                <a:lnTo>
                  <a:pt x="12294" y="48640"/>
                </a:lnTo>
                <a:lnTo>
                  <a:pt x="11696" y="49148"/>
                </a:lnTo>
                <a:lnTo>
                  <a:pt x="9812" y="51307"/>
                </a:lnTo>
                <a:lnTo>
                  <a:pt x="8361" y="53212"/>
                </a:lnTo>
                <a:lnTo>
                  <a:pt x="7844" y="53974"/>
                </a:lnTo>
                <a:lnTo>
                  <a:pt x="10849" y="53974"/>
                </a:lnTo>
                <a:lnTo>
                  <a:pt x="12053" y="53212"/>
                </a:lnTo>
                <a:lnTo>
                  <a:pt x="13352" y="52450"/>
                </a:lnTo>
                <a:lnTo>
                  <a:pt x="24599" y="45465"/>
                </a:lnTo>
                <a:lnTo>
                  <a:pt x="25024" y="44830"/>
                </a:lnTo>
                <a:lnTo>
                  <a:pt x="25381" y="44068"/>
                </a:lnTo>
                <a:lnTo>
                  <a:pt x="25898" y="42417"/>
                </a:lnTo>
                <a:lnTo>
                  <a:pt x="25964" y="41909"/>
                </a:lnTo>
                <a:close/>
              </a:path>
              <a:path w="33654" h="67309">
                <a:moveTo>
                  <a:pt x="33112" y="23495"/>
                </a:moveTo>
                <a:lnTo>
                  <a:pt x="30924" y="23494"/>
                </a:lnTo>
                <a:lnTo>
                  <a:pt x="29946" y="24891"/>
                </a:lnTo>
                <a:lnTo>
                  <a:pt x="26324" y="29336"/>
                </a:lnTo>
                <a:lnTo>
                  <a:pt x="22713" y="33527"/>
                </a:lnTo>
                <a:lnTo>
                  <a:pt x="20844" y="35559"/>
                </a:lnTo>
                <a:lnTo>
                  <a:pt x="15353" y="41147"/>
                </a:lnTo>
                <a:lnTo>
                  <a:pt x="13042" y="43306"/>
                </a:lnTo>
                <a:lnTo>
                  <a:pt x="13191" y="43179"/>
                </a:lnTo>
                <a:lnTo>
                  <a:pt x="13663" y="43052"/>
                </a:lnTo>
                <a:lnTo>
                  <a:pt x="14410" y="42798"/>
                </a:lnTo>
                <a:lnTo>
                  <a:pt x="15399" y="42417"/>
                </a:lnTo>
                <a:lnTo>
                  <a:pt x="17285" y="42036"/>
                </a:lnTo>
                <a:lnTo>
                  <a:pt x="18815" y="41909"/>
                </a:lnTo>
                <a:lnTo>
                  <a:pt x="25964" y="41909"/>
                </a:lnTo>
                <a:lnTo>
                  <a:pt x="26013" y="39623"/>
                </a:lnTo>
                <a:lnTo>
                  <a:pt x="25818" y="38480"/>
                </a:lnTo>
                <a:lnTo>
                  <a:pt x="25529" y="37464"/>
                </a:lnTo>
                <a:lnTo>
                  <a:pt x="25151" y="36448"/>
                </a:lnTo>
                <a:lnTo>
                  <a:pt x="25346" y="36321"/>
                </a:lnTo>
                <a:lnTo>
                  <a:pt x="33092" y="23876"/>
                </a:lnTo>
                <a:lnTo>
                  <a:pt x="33112" y="23495"/>
                </a:lnTo>
                <a:close/>
              </a:path>
              <a:path w="33654" h="67309">
                <a:moveTo>
                  <a:pt x="12290" y="30733"/>
                </a:moveTo>
                <a:lnTo>
                  <a:pt x="7096" y="30733"/>
                </a:lnTo>
                <a:lnTo>
                  <a:pt x="7890" y="30987"/>
                </a:lnTo>
                <a:lnTo>
                  <a:pt x="8591" y="31368"/>
                </a:lnTo>
                <a:lnTo>
                  <a:pt x="9500" y="32003"/>
                </a:lnTo>
                <a:lnTo>
                  <a:pt x="10052" y="32511"/>
                </a:lnTo>
                <a:lnTo>
                  <a:pt x="11305" y="33527"/>
                </a:lnTo>
                <a:lnTo>
                  <a:pt x="12018" y="34162"/>
                </a:lnTo>
                <a:lnTo>
                  <a:pt x="13628" y="35813"/>
                </a:lnTo>
                <a:lnTo>
                  <a:pt x="12850" y="33019"/>
                </a:lnTo>
                <a:lnTo>
                  <a:pt x="12290" y="30733"/>
                </a:lnTo>
                <a:close/>
              </a:path>
              <a:path w="33654" h="67309">
                <a:moveTo>
                  <a:pt x="25461" y="0"/>
                </a:moveTo>
                <a:lnTo>
                  <a:pt x="25224" y="3301"/>
                </a:lnTo>
                <a:lnTo>
                  <a:pt x="25105" y="7365"/>
                </a:lnTo>
                <a:lnTo>
                  <a:pt x="24990" y="8762"/>
                </a:lnTo>
                <a:lnTo>
                  <a:pt x="19091" y="30098"/>
                </a:lnTo>
                <a:lnTo>
                  <a:pt x="19332" y="29971"/>
                </a:lnTo>
                <a:lnTo>
                  <a:pt x="30924" y="23494"/>
                </a:lnTo>
                <a:lnTo>
                  <a:pt x="33112" y="23495"/>
                </a:lnTo>
                <a:lnTo>
                  <a:pt x="28336" y="16890"/>
                </a:lnTo>
                <a:lnTo>
                  <a:pt x="28647" y="16509"/>
                </a:lnTo>
                <a:lnTo>
                  <a:pt x="31112" y="10414"/>
                </a:lnTo>
                <a:lnTo>
                  <a:pt x="31084" y="8763"/>
                </a:lnTo>
                <a:lnTo>
                  <a:pt x="27658" y="1778"/>
                </a:lnTo>
                <a:lnTo>
                  <a:pt x="25461" y="0"/>
                </a:lnTo>
                <a:close/>
              </a:path>
              <a:path w="33654" h="67309">
                <a:moveTo>
                  <a:pt x="19758" y="20319"/>
                </a:moveTo>
                <a:lnTo>
                  <a:pt x="9891" y="20319"/>
                </a:lnTo>
                <a:lnTo>
                  <a:pt x="10914" y="20700"/>
                </a:lnTo>
                <a:lnTo>
                  <a:pt x="11823" y="21208"/>
                </a:lnTo>
                <a:lnTo>
                  <a:pt x="12363" y="21716"/>
                </a:lnTo>
                <a:lnTo>
                  <a:pt x="12915" y="22097"/>
                </a:lnTo>
                <a:lnTo>
                  <a:pt x="13548" y="22732"/>
                </a:lnTo>
                <a:lnTo>
                  <a:pt x="15549" y="25272"/>
                </a:lnTo>
                <a:lnTo>
                  <a:pt x="16262" y="26415"/>
                </a:lnTo>
                <a:lnTo>
                  <a:pt x="16963" y="27685"/>
                </a:lnTo>
                <a:lnTo>
                  <a:pt x="17676" y="29209"/>
                </a:lnTo>
                <a:lnTo>
                  <a:pt x="17837" y="28955"/>
                </a:lnTo>
                <a:lnTo>
                  <a:pt x="19638" y="22097"/>
                </a:lnTo>
                <a:lnTo>
                  <a:pt x="19758" y="203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76575" y="624020"/>
            <a:ext cx="13335" cy="17145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0" y="0"/>
                </a:moveTo>
                <a:lnTo>
                  <a:pt x="8107" y="16797"/>
                </a:lnTo>
                <a:lnTo>
                  <a:pt x="8808" y="16640"/>
                </a:lnTo>
                <a:lnTo>
                  <a:pt x="12707" y="13508"/>
                </a:lnTo>
                <a:lnTo>
                  <a:pt x="12074" y="13273"/>
                </a:lnTo>
                <a:lnTo>
                  <a:pt x="11442" y="12998"/>
                </a:lnTo>
                <a:lnTo>
                  <a:pt x="1023" y="180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13972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8061" y="1099"/>
                </a:moveTo>
                <a:lnTo>
                  <a:pt x="3922" y="6928"/>
                </a:lnTo>
                <a:lnTo>
                  <a:pt x="4047" y="7867"/>
                </a:lnTo>
                <a:lnTo>
                  <a:pt x="4106" y="8852"/>
                </a:lnTo>
                <a:lnTo>
                  <a:pt x="781" y="12529"/>
                </a:lnTo>
                <a:lnTo>
                  <a:pt x="628" y="14178"/>
                </a:lnTo>
                <a:lnTo>
                  <a:pt x="505" y="15197"/>
                </a:lnTo>
                <a:lnTo>
                  <a:pt x="0" y="17934"/>
                </a:lnTo>
                <a:lnTo>
                  <a:pt x="666" y="17820"/>
                </a:lnTo>
                <a:lnTo>
                  <a:pt x="7233" y="13158"/>
                </a:lnTo>
                <a:lnTo>
                  <a:pt x="17216" y="13158"/>
                </a:lnTo>
                <a:lnTo>
                  <a:pt x="17456" y="12574"/>
                </a:lnTo>
                <a:lnTo>
                  <a:pt x="17571" y="11979"/>
                </a:lnTo>
                <a:lnTo>
                  <a:pt x="17528" y="10066"/>
                </a:lnTo>
                <a:lnTo>
                  <a:pt x="17341" y="8852"/>
                </a:lnTo>
                <a:lnTo>
                  <a:pt x="17699" y="7089"/>
                </a:lnTo>
                <a:lnTo>
                  <a:pt x="17803" y="6379"/>
                </a:lnTo>
                <a:lnTo>
                  <a:pt x="17766" y="3092"/>
                </a:lnTo>
                <a:lnTo>
                  <a:pt x="17651" y="2622"/>
                </a:lnTo>
                <a:lnTo>
                  <a:pt x="17433" y="2038"/>
                </a:lnTo>
                <a:lnTo>
                  <a:pt x="17295" y="1763"/>
                </a:lnTo>
                <a:lnTo>
                  <a:pt x="16887" y="1213"/>
                </a:lnTo>
                <a:lnTo>
                  <a:pt x="9119" y="1213"/>
                </a:lnTo>
                <a:lnTo>
                  <a:pt x="8061" y="1099"/>
                </a:lnTo>
                <a:close/>
              </a:path>
              <a:path w="18415" h="18415">
                <a:moveTo>
                  <a:pt x="17216" y="13158"/>
                </a:moveTo>
                <a:lnTo>
                  <a:pt x="7233" y="13158"/>
                </a:lnTo>
                <a:lnTo>
                  <a:pt x="7739" y="13388"/>
                </a:lnTo>
                <a:lnTo>
                  <a:pt x="9119" y="13937"/>
                </a:lnTo>
                <a:lnTo>
                  <a:pt x="10027" y="14212"/>
                </a:lnTo>
                <a:lnTo>
                  <a:pt x="11051" y="14487"/>
                </a:lnTo>
                <a:lnTo>
                  <a:pt x="11557" y="14647"/>
                </a:lnTo>
                <a:lnTo>
                  <a:pt x="13132" y="14876"/>
                </a:lnTo>
                <a:lnTo>
                  <a:pt x="14190" y="14876"/>
                </a:lnTo>
                <a:lnTo>
                  <a:pt x="14662" y="14842"/>
                </a:lnTo>
                <a:lnTo>
                  <a:pt x="15605" y="14602"/>
                </a:lnTo>
                <a:lnTo>
                  <a:pt x="16387" y="14178"/>
                </a:lnTo>
                <a:lnTo>
                  <a:pt x="17019" y="13514"/>
                </a:lnTo>
                <a:lnTo>
                  <a:pt x="17216" y="13158"/>
                </a:lnTo>
                <a:close/>
              </a:path>
              <a:path w="18415" h="18415">
                <a:moveTo>
                  <a:pt x="14351" y="0"/>
                </a:moveTo>
                <a:lnTo>
                  <a:pt x="13684" y="0"/>
                </a:lnTo>
                <a:lnTo>
                  <a:pt x="12109" y="194"/>
                </a:lnTo>
                <a:lnTo>
                  <a:pt x="10177" y="778"/>
                </a:lnTo>
                <a:lnTo>
                  <a:pt x="9119" y="1213"/>
                </a:lnTo>
                <a:lnTo>
                  <a:pt x="16887" y="1213"/>
                </a:lnTo>
                <a:lnTo>
                  <a:pt x="1435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20653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598" y="0"/>
                </a:moveTo>
                <a:lnTo>
                  <a:pt x="0" y="5359"/>
                </a:lnTo>
                <a:lnTo>
                  <a:pt x="241" y="6264"/>
                </a:lnTo>
                <a:lnTo>
                  <a:pt x="4634" y="10410"/>
                </a:lnTo>
                <a:lnTo>
                  <a:pt x="5542" y="10295"/>
                </a:lnTo>
                <a:lnTo>
                  <a:pt x="9119" y="8177"/>
                </a:lnTo>
                <a:lnTo>
                  <a:pt x="9038" y="7157"/>
                </a:lnTo>
                <a:lnTo>
                  <a:pt x="8923" y="6814"/>
                </a:lnTo>
                <a:lnTo>
                  <a:pt x="8728" y="6459"/>
                </a:lnTo>
                <a:lnTo>
                  <a:pt x="8438" y="6264"/>
                </a:lnTo>
                <a:lnTo>
                  <a:pt x="7819" y="5909"/>
                </a:lnTo>
                <a:lnTo>
                  <a:pt x="6876" y="5245"/>
                </a:lnTo>
                <a:lnTo>
                  <a:pt x="2828" y="893"/>
                </a:lnTo>
                <a:lnTo>
                  <a:pt x="259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25445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1773" y="0"/>
                </a:moveTo>
                <a:lnTo>
                  <a:pt x="0" y="1408"/>
                </a:lnTo>
                <a:lnTo>
                  <a:pt x="164" y="2153"/>
                </a:lnTo>
                <a:lnTo>
                  <a:pt x="5039" y="5680"/>
                </a:lnTo>
                <a:lnTo>
                  <a:pt x="5157" y="4661"/>
                </a:lnTo>
                <a:lnTo>
                  <a:pt x="177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7170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4" h="20320">
                <a:moveTo>
                  <a:pt x="34521" y="0"/>
                </a:moveTo>
                <a:lnTo>
                  <a:pt x="862" y="17971"/>
                </a:lnTo>
                <a:lnTo>
                  <a:pt x="0" y="19811"/>
                </a:lnTo>
                <a:lnTo>
                  <a:pt x="195" y="19576"/>
                </a:lnTo>
                <a:lnTo>
                  <a:pt x="1851" y="17854"/>
                </a:lnTo>
                <a:lnTo>
                  <a:pt x="3231" y="16562"/>
                </a:lnTo>
                <a:lnTo>
                  <a:pt x="4013" y="15779"/>
                </a:lnTo>
                <a:lnTo>
                  <a:pt x="5864" y="14173"/>
                </a:lnTo>
                <a:lnTo>
                  <a:pt x="31175" y="3015"/>
                </a:lnTo>
                <a:lnTo>
                  <a:pt x="38317" y="3015"/>
                </a:lnTo>
                <a:lnTo>
                  <a:pt x="37887" y="1801"/>
                </a:lnTo>
                <a:lnTo>
                  <a:pt x="37155" y="79"/>
                </a:lnTo>
                <a:lnTo>
                  <a:pt x="34521" y="0"/>
                </a:lnTo>
                <a:close/>
              </a:path>
              <a:path w="38734" h="20320">
                <a:moveTo>
                  <a:pt x="38317" y="3015"/>
                </a:moveTo>
                <a:lnTo>
                  <a:pt x="31175" y="3015"/>
                </a:lnTo>
                <a:lnTo>
                  <a:pt x="33027" y="3054"/>
                </a:lnTo>
                <a:lnTo>
                  <a:pt x="34878" y="3211"/>
                </a:lnTo>
                <a:lnTo>
                  <a:pt x="36718" y="3485"/>
                </a:lnTo>
                <a:lnTo>
                  <a:pt x="38604" y="3954"/>
                </a:lnTo>
                <a:lnTo>
                  <a:pt x="38317" y="301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36916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11924" y="4228"/>
                </a:moveTo>
                <a:lnTo>
                  <a:pt x="2549" y="4228"/>
                </a:lnTo>
                <a:lnTo>
                  <a:pt x="3458" y="4267"/>
                </a:lnTo>
                <a:lnTo>
                  <a:pt x="4355" y="4385"/>
                </a:lnTo>
                <a:lnTo>
                  <a:pt x="9587" y="6656"/>
                </a:lnTo>
                <a:lnTo>
                  <a:pt x="10024" y="6773"/>
                </a:lnTo>
                <a:lnTo>
                  <a:pt x="10369" y="6811"/>
                </a:lnTo>
                <a:lnTo>
                  <a:pt x="11001" y="6811"/>
                </a:lnTo>
                <a:lnTo>
                  <a:pt x="11438" y="6734"/>
                </a:lnTo>
                <a:lnTo>
                  <a:pt x="11634" y="6656"/>
                </a:lnTo>
                <a:lnTo>
                  <a:pt x="11795" y="6538"/>
                </a:lnTo>
                <a:lnTo>
                  <a:pt x="12025" y="6303"/>
                </a:lnTo>
                <a:lnTo>
                  <a:pt x="12105" y="6146"/>
                </a:lnTo>
                <a:lnTo>
                  <a:pt x="12093" y="4776"/>
                </a:lnTo>
                <a:lnTo>
                  <a:pt x="11924" y="4228"/>
                </a:lnTo>
                <a:close/>
              </a:path>
              <a:path w="12700" h="6984">
                <a:moveTo>
                  <a:pt x="3262" y="0"/>
                </a:moveTo>
                <a:lnTo>
                  <a:pt x="0" y="2936"/>
                </a:lnTo>
                <a:lnTo>
                  <a:pt x="111" y="3523"/>
                </a:lnTo>
                <a:lnTo>
                  <a:pt x="502" y="4306"/>
                </a:lnTo>
                <a:lnTo>
                  <a:pt x="1572" y="4228"/>
                </a:lnTo>
                <a:lnTo>
                  <a:pt x="11924" y="4228"/>
                </a:lnTo>
                <a:lnTo>
                  <a:pt x="4286" y="38"/>
                </a:lnTo>
                <a:lnTo>
                  <a:pt x="326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38442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1333" y="0"/>
                </a:moveTo>
                <a:lnTo>
                  <a:pt x="632" y="0"/>
                </a:lnTo>
                <a:lnTo>
                  <a:pt x="0" y="38"/>
                </a:lnTo>
                <a:lnTo>
                  <a:pt x="471" y="861"/>
                </a:lnTo>
                <a:lnTo>
                  <a:pt x="3656" y="2740"/>
                </a:lnTo>
                <a:lnTo>
                  <a:pt x="4174" y="2701"/>
                </a:lnTo>
                <a:lnTo>
                  <a:pt x="4680" y="2622"/>
                </a:lnTo>
                <a:lnTo>
                  <a:pt x="5542" y="2348"/>
                </a:lnTo>
                <a:lnTo>
                  <a:pt x="6646" y="1761"/>
                </a:lnTo>
                <a:lnTo>
                  <a:pt x="6094" y="1369"/>
                </a:lnTo>
                <a:lnTo>
                  <a:pt x="4956" y="782"/>
                </a:lnTo>
                <a:lnTo>
                  <a:pt x="4369" y="547"/>
                </a:lnTo>
                <a:lnTo>
                  <a:pt x="2759" y="116"/>
                </a:lnTo>
                <a:lnTo>
                  <a:pt x="133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6659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3380" y="0"/>
                </a:moveTo>
                <a:lnTo>
                  <a:pt x="0" y="10962"/>
                </a:lnTo>
                <a:lnTo>
                  <a:pt x="141" y="11549"/>
                </a:lnTo>
                <a:lnTo>
                  <a:pt x="2794" y="15778"/>
                </a:lnTo>
                <a:lnTo>
                  <a:pt x="3091" y="14839"/>
                </a:lnTo>
                <a:lnTo>
                  <a:pt x="3426" y="13664"/>
                </a:lnTo>
                <a:lnTo>
                  <a:pt x="3589" y="12880"/>
                </a:lnTo>
                <a:lnTo>
                  <a:pt x="3817" y="11549"/>
                </a:lnTo>
                <a:lnTo>
                  <a:pt x="4058" y="9160"/>
                </a:lnTo>
                <a:lnTo>
                  <a:pt x="3946" y="3797"/>
                </a:lnTo>
                <a:lnTo>
                  <a:pt x="3741" y="1957"/>
                </a:lnTo>
                <a:lnTo>
                  <a:pt x="338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7757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4" h="41909">
                <a:moveTo>
                  <a:pt x="44239" y="27940"/>
                </a:moveTo>
                <a:lnTo>
                  <a:pt x="34602" y="27940"/>
                </a:lnTo>
                <a:lnTo>
                  <a:pt x="36318" y="32385"/>
                </a:lnTo>
                <a:lnTo>
                  <a:pt x="37040" y="33909"/>
                </a:lnTo>
                <a:lnTo>
                  <a:pt x="37477" y="34671"/>
                </a:lnTo>
                <a:lnTo>
                  <a:pt x="38420" y="36449"/>
                </a:lnTo>
                <a:lnTo>
                  <a:pt x="39512" y="38100"/>
                </a:lnTo>
                <a:lnTo>
                  <a:pt x="40110" y="38735"/>
                </a:lnTo>
                <a:lnTo>
                  <a:pt x="40697" y="39497"/>
                </a:lnTo>
                <a:lnTo>
                  <a:pt x="45607" y="41656"/>
                </a:lnTo>
                <a:lnTo>
                  <a:pt x="46355" y="41529"/>
                </a:lnTo>
                <a:lnTo>
                  <a:pt x="51345" y="36449"/>
                </a:lnTo>
                <a:lnTo>
                  <a:pt x="66144" y="36449"/>
                </a:lnTo>
                <a:lnTo>
                  <a:pt x="66525" y="36195"/>
                </a:lnTo>
                <a:lnTo>
                  <a:pt x="68181" y="34925"/>
                </a:lnTo>
                <a:lnTo>
                  <a:pt x="68963" y="34163"/>
                </a:lnTo>
                <a:lnTo>
                  <a:pt x="69529" y="33401"/>
                </a:lnTo>
                <a:lnTo>
                  <a:pt x="58510" y="33401"/>
                </a:lnTo>
                <a:lnTo>
                  <a:pt x="56302" y="33274"/>
                </a:lnTo>
                <a:lnTo>
                  <a:pt x="45734" y="29083"/>
                </a:lnTo>
                <a:lnTo>
                  <a:pt x="44239" y="27940"/>
                </a:lnTo>
                <a:close/>
              </a:path>
              <a:path w="70484" h="41909">
                <a:moveTo>
                  <a:pt x="66144" y="36449"/>
                </a:moveTo>
                <a:lnTo>
                  <a:pt x="51345" y="36449"/>
                </a:lnTo>
                <a:lnTo>
                  <a:pt x="51426" y="36703"/>
                </a:lnTo>
                <a:lnTo>
                  <a:pt x="51748" y="37084"/>
                </a:lnTo>
                <a:lnTo>
                  <a:pt x="52024" y="37338"/>
                </a:lnTo>
                <a:lnTo>
                  <a:pt x="52921" y="37846"/>
                </a:lnTo>
                <a:lnTo>
                  <a:pt x="53553" y="38100"/>
                </a:lnTo>
                <a:lnTo>
                  <a:pt x="53910" y="38100"/>
                </a:lnTo>
                <a:lnTo>
                  <a:pt x="54738" y="38354"/>
                </a:lnTo>
                <a:lnTo>
                  <a:pt x="55209" y="38354"/>
                </a:lnTo>
                <a:lnTo>
                  <a:pt x="55715" y="38481"/>
                </a:lnTo>
                <a:lnTo>
                  <a:pt x="58234" y="38481"/>
                </a:lnTo>
                <a:lnTo>
                  <a:pt x="59809" y="38227"/>
                </a:lnTo>
                <a:lnTo>
                  <a:pt x="61534" y="38100"/>
                </a:lnTo>
                <a:lnTo>
                  <a:pt x="64605" y="37338"/>
                </a:lnTo>
                <a:lnTo>
                  <a:pt x="65191" y="37084"/>
                </a:lnTo>
                <a:lnTo>
                  <a:pt x="66144" y="36449"/>
                </a:lnTo>
                <a:close/>
              </a:path>
              <a:path w="70484" h="41909">
                <a:moveTo>
                  <a:pt x="63190" y="26162"/>
                </a:moveTo>
                <a:lnTo>
                  <a:pt x="63777" y="27178"/>
                </a:lnTo>
                <a:lnTo>
                  <a:pt x="64112" y="27940"/>
                </a:lnTo>
                <a:lnTo>
                  <a:pt x="64200" y="28194"/>
                </a:lnTo>
                <a:lnTo>
                  <a:pt x="64299" y="30226"/>
                </a:lnTo>
                <a:lnTo>
                  <a:pt x="64202" y="30607"/>
                </a:lnTo>
                <a:lnTo>
                  <a:pt x="60867" y="33401"/>
                </a:lnTo>
                <a:lnTo>
                  <a:pt x="69529" y="33401"/>
                </a:lnTo>
                <a:lnTo>
                  <a:pt x="69906" y="32893"/>
                </a:lnTo>
                <a:lnTo>
                  <a:pt x="70262" y="31877"/>
                </a:lnTo>
                <a:lnTo>
                  <a:pt x="70142" y="30226"/>
                </a:lnTo>
                <a:lnTo>
                  <a:pt x="66720" y="27432"/>
                </a:lnTo>
                <a:lnTo>
                  <a:pt x="65697" y="26924"/>
                </a:lnTo>
                <a:lnTo>
                  <a:pt x="64524" y="26543"/>
                </a:lnTo>
                <a:lnTo>
                  <a:pt x="63190" y="26162"/>
                </a:lnTo>
                <a:close/>
              </a:path>
              <a:path w="70484" h="41909">
                <a:moveTo>
                  <a:pt x="28223" y="13462"/>
                </a:moveTo>
                <a:lnTo>
                  <a:pt x="15766" y="13461"/>
                </a:lnTo>
                <a:lnTo>
                  <a:pt x="16237" y="13588"/>
                </a:lnTo>
                <a:lnTo>
                  <a:pt x="16984" y="13843"/>
                </a:lnTo>
                <a:lnTo>
                  <a:pt x="17260" y="14097"/>
                </a:lnTo>
                <a:lnTo>
                  <a:pt x="17536" y="14224"/>
                </a:lnTo>
                <a:lnTo>
                  <a:pt x="17812" y="14478"/>
                </a:lnTo>
                <a:lnTo>
                  <a:pt x="21860" y="21209"/>
                </a:lnTo>
                <a:lnTo>
                  <a:pt x="22189" y="22225"/>
                </a:lnTo>
                <a:lnTo>
                  <a:pt x="29887" y="31369"/>
                </a:lnTo>
                <a:lnTo>
                  <a:pt x="31141" y="31115"/>
                </a:lnTo>
                <a:lnTo>
                  <a:pt x="34602" y="27940"/>
                </a:lnTo>
                <a:lnTo>
                  <a:pt x="44239" y="27940"/>
                </a:lnTo>
                <a:lnTo>
                  <a:pt x="43411" y="27178"/>
                </a:lnTo>
                <a:lnTo>
                  <a:pt x="41835" y="25400"/>
                </a:lnTo>
                <a:lnTo>
                  <a:pt x="41525" y="25019"/>
                </a:lnTo>
                <a:lnTo>
                  <a:pt x="38098" y="21590"/>
                </a:lnTo>
                <a:lnTo>
                  <a:pt x="35786" y="19431"/>
                </a:lnTo>
                <a:lnTo>
                  <a:pt x="34602" y="18415"/>
                </a:lnTo>
                <a:lnTo>
                  <a:pt x="33463" y="17526"/>
                </a:lnTo>
                <a:lnTo>
                  <a:pt x="32325" y="16510"/>
                </a:lnTo>
                <a:lnTo>
                  <a:pt x="30083" y="14859"/>
                </a:lnTo>
                <a:lnTo>
                  <a:pt x="28979" y="14097"/>
                </a:lnTo>
                <a:lnTo>
                  <a:pt x="28223" y="13462"/>
                </a:lnTo>
                <a:close/>
              </a:path>
              <a:path w="70484" h="41909">
                <a:moveTo>
                  <a:pt x="59035" y="18923"/>
                </a:moveTo>
                <a:lnTo>
                  <a:pt x="50678" y="18923"/>
                </a:lnTo>
                <a:lnTo>
                  <a:pt x="51748" y="19177"/>
                </a:lnTo>
                <a:lnTo>
                  <a:pt x="53047" y="19431"/>
                </a:lnTo>
                <a:lnTo>
                  <a:pt x="54025" y="19939"/>
                </a:lnTo>
                <a:lnTo>
                  <a:pt x="55244" y="20828"/>
                </a:lnTo>
                <a:lnTo>
                  <a:pt x="55554" y="21336"/>
                </a:lnTo>
                <a:lnTo>
                  <a:pt x="55681" y="21590"/>
                </a:lnTo>
                <a:lnTo>
                  <a:pt x="52806" y="21590"/>
                </a:lnTo>
                <a:lnTo>
                  <a:pt x="51552" y="21844"/>
                </a:lnTo>
                <a:lnTo>
                  <a:pt x="44710" y="25019"/>
                </a:lnTo>
                <a:lnTo>
                  <a:pt x="45653" y="25527"/>
                </a:lnTo>
                <a:lnTo>
                  <a:pt x="53243" y="27305"/>
                </a:lnTo>
                <a:lnTo>
                  <a:pt x="54611" y="27178"/>
                </a:lnTo>
                <a:lnTo>
                  <a:pt x="57759" y="25400"/>
                </a:lnTo>
                <a:lnTo>
                  <a:pt x="57992" y="25019"/>
                </a:lnTo>
                <a:lnTo>
                  <a:pt x="58590" y="23368"/>
                </a:lnTo>
                <a:lnTo>
                  <a:pt x="58740" y="22733"/>
                </a:lnTo>
                <a:lnTo>
                  <a:pt x="58981" y="21463"/>
                </a:lnTo>
                <a:lnTo>
                  <a:pt x="59035" y="18923"/>
                </a:lnTo>
                <a:close/>
              </a:path>
              <a:path w="70484" h="41909">
                <a:moveTo>
                  <a:pt x="40158" y="5334"/>
                </a:moveTo>
                <a:lnTo>
                  <a:pt x="28507" y="5334"/>
                </a:lnTo>
                <a:lnTo>
                  <a:pt x="32279" y="5588"/>
                </a:lnTo>
                <a:lnTo>
                  <a:pt x="33188" y="5715"/>
                </a:lnTo>
                <a:lnTo>
                  <a:pt x="34521" y="5842"/>
                </a:lnTo>
                <a:lnTo>
                  <a:pt x="35464" y="6096"/>
                </a:lnTo>
                <a:lnTo>
                  <a:pt x="34050" y="6477"/>
                </a:lnTo>
                <a:lnTo>
                  <a:pt x="33417" y="6604"/>
                </a:lnTo>
                <a:lnTo>
                  <a:pt x="32360" y="6985"/>
                </a:lnTo>
                <a:lnTo>
                  <a:pt x="29868" y="9525"/>
                </a:lnTo>
                <a:lnTo>
                  <a:pt x="29982" y="9906"/>
                </a:lnTo>
                <a:lnTo>
                  <a:pt x="30163" y="10287"/>
                </a:lnTo>
                <a:lnTo>
                  <a:pt x="30554" y="10668"/>
                </a:lnTo>
                <a:lnTo>
                  <a:pt x="31808" y="12573"/>
                </a:lnTo>
                <a:lnTo>
                  <a:pt x="42698" y="19812"/>
                </a:lnTo>
                <a:lnTo>
                  <a:pt x="43721" y="19558"/>
                </a:lnTo>
                <a:lnTo>
                  <a:pt x="46481" y="19050"/>
                </a:lnTo>
                <a:lnTo>
                  <a:pt x="48045" y="18923"/>
                </a:lnTo>
                <a:lnTo>
                  <a:pt x="59035" y="18923"/>
                </a:lnTo>
                <a:lnTo>
                  <a:pt x="58855" y="17526"/>
                </a:lnTo>
                <a:lnTo>
                  <a:pt x="58747" y="16002"/>
                </a:lnTo>
                <a:lnTo>
                  <a:pt x="58708" y="15875"/>
                </a:lnTo>
                <a:lnTo>
                  <a:pt x="40662" y="15875"/>
                </a:lnTo>
                <a:lnTo>
                  <a:pt x="40340" y="15748"/>
                </a:lnTo>
                <a:lnTo>
                  <a:pt x="37787" y="11557"/>
                </a:lnTo>
                <a:lnTo>
                  <a:pt x="38063" y="11303"/>
                </a:lnTo>
                <a:lnTo>
                  <a:pt x="38730" y="10795"/>
                </a:lnTo>
                <a:lnTo>
                  <a:pt x="39231" y="10287"/>
                </a:lnTo>
                <a:lnTo>
                  <a:pt x="39558" y="9906"/>
                </a:lnTo>
                <a:lnTo>
                  <a:pt x="39754" y="9525"/>
                </a:lnTo>
                <a:lnTo>
                  <a:pt x="40110" y="9017"/>
                </a:lnTo>
                <a:lnTo>
                  <a:pt x="40455" y="7874"/>
                </a:lnTo>
                <a:lnTo>
                  <a:pt x="40333" y="5715"/>
                </a:lnTo>
                <a:lnTo>
                  <a:pt x="40158" y="5334"/>
                </a:lnTo>
                <a:close/>
              </a:path>
              <a:path w="70484" h="41909">
                <a:moveTo>
                  <a:pt x="54220" y="12827"/>
                </a:moveTo>
                <a:lnTo>
                  <a:pt x="46125" y="14224"/>
                </a:lnTo>
                <a:lnTo>
                  <a:pt x="44710" y="14605"/>
                </a:lnTo>
                <a:lnTo>
                  <a:pt x="44434" y="14859"/>
                </a:lnTo>
                <a:lnTo>
                  <a:pt x="43296" y="15494"/>
                </a:lnTo>
                <a:lnTo>
                  <a:pt x="41559" y="15875"/>
                </a:lnTo>
                <a:lnTo>
                  <a:pt x="58708" y="15875"/>
                </a:lnTo>
                <a:lnTo>
                  <a:pt x="54887" y="12954"/>
                </a:lnTo>
                <a:lnTo>
                  <a:pt x="54220" y="12827"/>
                </a:lnTo>
                <a:close/>
              </a:path>
              <a:path w="70484" h="41909">
                <a:moveTo>
                  <a:pt x="15731" y="0"/>
                </a:moveTo>
                <a:lnTo>
                  <a:pt x="12385" y="0"/>
                </a:lnTo>
                <a:lnTo>
                  <a:pt x="11407" y="126"/>
                </a:lnTo>
                <a:lnTo>
                  <a:pt x="9360" y="507"/>
                </a:lnTo>
                <a:lnTo>
                  <a:pt x="8256" y="888"/>
                </a:lnTo>
                <a:lnTo>
                  <a:pt x="5899" y="1523"/>
                </a:lnTo>
                <a:lnTo>
                  <a:pt x="3346" y="2539"/>
                </a:lnTo>
                <a:lnTo>
                  <a:pt x="908" y="3682"/>
                </a:lnTo>
                <a:lnTo>
                  <a:pt x="551" y="3809"/>
                </a:lnTo>
                <a:lnTo>
                  <a:pt x="0" y="3809"/>
                </a:lnTo>
                <a:lnTo>
                  <a:pt x="1851" y="4063"/>
                </a:lnTo>
                <a:lnTo>
                  <a:pt x="2564" y="4190"/>
                </a:lnTo>
                <a:lnTo>
                  <a:pt x="10936" y="8889"/>
                </a:lnTo>
                <a:lnTo>
                  <a:pt x="10690" y="9397"/>
                </a:lnTo>
                <a:lnTo>
                  <a:pt x="12626" y="12826"/>
                </a:lnTo>
                <a:lnTo>
                  <a:pt x="12983" y="13080"/>
                </a:lnTo>
                <a:lnTo>
                  <a:pt x="13880" y="13334"/>
                </a:lnTo>
                <a:lnTo>
                  <a:pt x="14432" y="13588"/>
                </a:lnTo>
                <a:lnTo>
                  <a:pt x="15064" y="13461"/>
                </a:lnTo>
                <a:lnTo>
                  <a:pt x="28223" y="13462"/>
                </a:lnTo>
                <a:lnTo>
                  <a:pt x="27921" y="13208"/>
                </a:lnTo>
                <a:lnTo>
                  <a:pt x="25839" y="11811"/>
                </a:lnTo>
                <a:lnTo>
                  <a:pt x="22056" y="9398"/>
                </a:lnTo>
                <a:lnTo>
                  <a:pt x="20411" y="8382"/>
                </a:lnTo>
                <a:lnTo>
                  <a:pt x="17697" y="6985"/>
                </a:lnTo>
                <a:lnTo>
                  <a:pt x="15294" y="5715"/>
                </a:lnTo>
                <a:lnTo>
                  <a:pt x="22930" y="5334"/>
                </a:lnTo>
                <a:lnTo>
                  <a:pt x="40158" y="5334"/>
                </a:lnTo>
                <a:lnTo>
                  <a:pt x="39754" y="4572"/>
                </a:lnTo>
                <a:lnTo>
                  <a:pt x="39006" y="3556"/>
                </a:lnTo>
                <a:lnTo>
                  <a:pt x="38535" y="3048"/>
                </a:lnTo>
                <a:lnTo>
                  <a:pt x="38121" y="2667"/>
                </a:lnTo>
                <a:lnTo>
                  <a:pt x="22493" y="2667"/>
                </a:lnTo>
                <a:lnTo>
                  <a:pt x="22217" y="2413"/>
                </a:lnTo>
                <a:lnTo>
                  <a:pt x="17145" y="127"/>
                </a:lnTo>
                <a:lnTo>
                  <a:pt x="15731" y="0"/>
                </a:lnTo>
                <a:close/>
              </a:path>
              <a:path w="70484" h="41909">
                <a:moveTo>
                  <a:pt x="34993" y="762"/>
                </a:moveTo>
                <a:lnTo>
                  <a:pt x="31382" y="762"/>
                </a:lnTo>
                <a:lnTo>
                  <a:pt x="30037" y="1016"/>
                </a:lnTo>
                <a:lnTo>
                  <a:pt x="28507" y="1270"/>
                </a:lnTo>
                <a:lnTo>
                  <a:pt x="26736" y="1524"/>
                </a:lnTo>
                <a:lnTo>
                  <a:pt x="24735" y="2032"/>
                </a:lnTo>
                <a:lnTo>
                  <a:pt x="22493" y="2667"/>
                </a:lnTo>
                <a:lnTo>
                  <a:pt x="38121" y="2667"/>
                </a:lnTo>
                <a:lnTo>
                  <a:pt x="37983" y="2540"/>
                </a:lnTo>
                <a:lnTo>
                  <a:pt x="36212" y="1143"/>
                </a:lnTo>
                <a:lnTo>
                  <a:pt x="35901" y="1016"/>
                </a:lnTo>
                <a:lnTo>
                  <a:pt x="35510" y="889"/>
                </a:lnTo>
                <a:lnTo>
                  <a:pt x="34993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11764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4" h="36195">
                <a:moveTo>
                  <a:pt x="6761" y="14604"/>
                </a:moveTo>
                <a:lnTo>
                  <a:pt x="4013" y="14604"/>
                </a:lnTo>
                <a:lnTo>
                  <a:pt x="1966" y="14731"/>
                </a:lnTo>
                <a:lnTo>
                  <a:pt x="1184" y="14731"/>
                </a:lnTo>
                <a:lnTo>
                  <a:pt x="0" y="18414"/>
                </a:lnTo>
                <a:lnTo>
                  <a:pt x="160" y="18541"/>
                </a:lnTo>
                <a:lnTo>
                  <a:pt x="4599" y="21589"/>
                </a:lnTo>
                <a:lnTo>
                  <a:pt x="7946" y="23748"/>
                </a:lnTo>
                <a:lnTo>
                  <a:pt x="12074" y="26288"/>
                </a:lnTo>
                <a:lnTo>
                  <a:pt x="16904" y="28955"/>
                </a:lnTo>
                <a:lnTo>
                  <a:pt x="19549" y="30225"/>
                </a:lnTo>
                <a:lnTo>
                  <a:pt x="22332" y="31622"/>
                </a:lnTo>
                <a:lnTo>
                  <a:pt x="23746" y="32384"/>
                </a:lnTo>
                <a:lnTo>
                  <a:pt x="28277" y="34289"/>
                </a:lnTo>
                <a:lnTo>
                  <a:pt x="30002" y="35178"/>
                </a:lnTo>
                <a:lnTo>
                  <a:pt x="31808" y="35686"/>
                </a:lnTo>
                <a:lnTo>
                  <a:pt x="32831" y="35940"/>
                </a:lnTo>
                <a:lnTo>
                  <a:pt x="34441" y="35940"/>
                </a:lnTo>
                <a:lnTo>
                  <a:pt x="35510" y="35813"/>
                </a:lnTo>
                <a:lnTo>
                  <a:pt x="36016" y="35559"/>
                </a:lnTo>
                <a:lnTo>
                  <a:pt x="36522" y="35432"/>
                </a:lnTo>
                <a:lnTo>
                  <a:pt x="37005" y="35051"/>
                </a:lnTo>
                <a:lnTo>
                  <a:pt x="37511" y="34797"/>
                </a:lnTo>
                <a:lnTo>
                  <a:pt x="38374" y="33781"/>
                </a:lnTo>
                <a:lnTo>
                  <a:pt x="38765" y="33273"/>
                </a:lnTo>
                <a:lnTo>
                  <a:pt x="39432" y="31749"/>
                </a:lnTo>
                <a:lnTo>
                  <a:pt x="39668" y="30987"/>
                </a:lnTo>
                <a:lnTo>
                  <a:pt x="40035" y="29209"/>
                </a:lnTo>
                <a:lnTo>
                  <a:pt x="34441" y="29209"/>
                </a:lnTo>
                <a:lnTo>
                  <a:pt x="31727" y="28320"/>
                </a:lnTo>
                <a:lnTo>
                  <a:pt x="29289" y="27431"/>
                </a:lnTo>
                <a:lnTo>
                  <a:pt x="27840" y="26669"/>
                </a:lnTo>
                <a:lnTo>
                  <a:pt x="26460" y="26034"/>
                </a:lnTo>
                <a:lnTo>
                  <a:pt x="19342" y="20827"/>
                </a:lnTo>
                <a:lnTo>
                  <a:pt x="15018" y="20446"/>
                </a:lnTo>
                <a:lnTo>
                  <a:pt x="12661" y="20065"/>
                </a:lnTo>
                <a:lnTo>
                  <a:pt x="10740" y="19684"/>
                </a:lnTo>
                <a:lnTo>
                  <a:pt x="9947" y="19430"/>
                </a:lnTo>
                <a:lnTo>
                  <a:pt x="7670" y="18795"/>
                </a:lnTo>
                <a:lnTo>
                  <a:pt x="6922" y="18414"/>
                </a:lnTo>
                <a:lnTo>
                  <a:pt x="13765" y="18033"/>
                </a:lnTo>
                <a:lnTo>
                  <a:pt x="17732" y="17398"/>
                </a:lnTo>
                <a:lnTo>
                  <a:pt x="19549" y="17144"/>
                </a:lnTo>
                <a:lnTo>
                  <a:pt x="26380" y="15493"/>
                </a:lnTo>
                <a:lnTo>
                  <a:pt x="26671" y="15366"/>
                </a:lnTo>
                <a:lnTo>
                  <a:pt x="12235" y="15366"/>
                </a:lnTo>
                <a:lnTo>
                  <a:pt x="11166" y="15239"/>
                </a:lnTo>
                <a:lnTo>
                  <a:pt x="8923" y="14858"/>
                </a:lnTo>
                <a:lnTo>
                  <a:pt x="7474" y="14731"/>
                </a:lnTo>
                <a:lnTo>
                  <a:pt x="6761" y="14604"/>
                </a:lnTo>
                <a:close/>
              </a:path>
              <a:path w="70484" h="36195">
                <a:moveTo>
                  <a:pt x="59527" y="26543"/>
                </a:moveTo>
                <a:lnTo>
                  <a:pt x="41835" y="26542"/>
                </a:lnTo>
                <a:lnTo>
                  <a:pt x="42146" y="26669"/>
                </a:lnTo>
                <a:lnTo>
                  <a:pt x="42502" y="26669"/>
                </a:lnTo>
                <a:lnTo>
                  <a:pt x="42859" y="26796"/>
                </a:lnTo>
                <a:lnTo>
                  <a:pt x="43296" y="27050"/>
                </a:lnTo>
                <a:lnTo>
                  <a:pt x="43963" y="28066"/>
                </a:lnTo>
                <a:lnTo>
                  <a:pt x="44860" y="28955"/>
                </a:lnTo>
                <a:lnTo>
                  <a:pt x="45458" y="29463"/>
                </a:lnTo>
                <a:lnTo>
                  <a:pt x="46159" y="30098"/>
                </a:lnTo>
                <a:lnTo>
                  <a:pt x="46987" y="30606"/>
                </a:lnTo>
                <a:lnTo>
                  <a:pt x="51391" y="31876"/>
                </a:lnTo>
                <a:lnTo>
                  <a:pt x="52058" y="32003"/>
                </a:lnTo>
                <a:lnTo>
                  <a:pt x="53553" y="32003"/>
                </a:lnTo>
                <a:lnTo>
                  <a:pt x="55129" y="31749"/>
                </a:lnTo>
                <a:lnTo>
                  <a:pt x="56221" y="31622"/>
                </a:lnTo>
                <a:lnTo>
                  <a:pt x="59367" y="27686"/>
                </a:lnTo>
                <a:lnTo>
                  <a:pt x="59527" y="26543"/>
                </a:lnTo>
                <a:close/>
              </a:path>
              <a:path w="70484" h="36195">
                <a:moveTo>
                  <a:pt x="70021" y="3302"/>
                </a:moveTo>
                <a:lnTo>
                  <a:pt x="37074" y="20700"/>
                </a:lnTo>
                <a:lnTo>
                  <a:pt x="34567" y="21335"/>
                </a:lnTo>
                <a:lnTo>
                  <a:pt x="30635" y="21970"/>
                </a:lnTo>
                <a:lnTo>
                  <a:pt x="28473" y="22097"/>
                </a:lnTo>
                <a:lnTo>
                  <a:pt x="28197" y="22097"/>
                </a:lnTo>
                <a:lnTo>
                  <a:pt x="29761" y="24129"/>
                </a:lnTo>
                <a:lnTo>
                  <a:pt x="31106" y="25780"/>
                </a:lnTo>
                <a:lnTo>
                  <a:pt x="33027" y="27812"/>
                </a:lnTo>
                <a:lnTo>
                  <a:pt x="34441" y="29209"/>
                </a:lnTo>
                <a:lnTo>
                  <a:pt x="40035" y="29209"/>
                </a:lnTo>
                <a:lnTo>
                  <a:pt x="40260" y="27558"/>
                </a:lnTo>
                <a:lnTo>
                  <a:pt x="40386" y="27304"/>
                </a:lnTo>
                <a:lnTo>
                  <a:pt x="40582" y="27050"/>
                </a:lnTo>
                <a:lnTo>
                  <a:pt x="40892" y="26796"/>
                </a:lnTo>
                <a:lnTo>
                  <a:pt x="41088" y="26669"/>
                </a:lnTo>
                <a:lnTo>
                  <a:pt x="41283" y="26669"/>
                </a:lnTo>
                <a:lnTo>
                  <a:pt x="41559" y="26542"/>
                </a:lnTo>
                <a:lnTo>
                  <a:pt x="59527" y="26543"/>
                </a:lnTo>
                <a:lnTo>
                  <a:pt x="59403" y="21336"/>
                </a:lnTo>
                <a:lnTo>
                  <a:pt x="59198" y="20066"/>
                </a:lnTo>
                <a:lnTo>
                  <a:pt x="58659" y="17399"/>
                </a:lnTo>
                <a:lnTo>
                  <a:pt x="59292" y="17399"/>
                </a:lnTo>
                <a:lnTo>
                  <a:pt x="60867" y="17272"/>
                </a:lnTo>
                <a:lnTo>
                  <a:pt x="61891" y="17018"/>
                </a:lnTo>
                <a:lnTo>
                  <a:pt x="63029" y="16764"/>
                </a:lnTo>
                <a:lnTo>
                  <a:pt x="70389" y="7747"/>
                </a:lnTo>
                <a:lnTo>
                  <a:pt x="70262" y="4572"/>
                </a:lnTo>
                <a:lnTo>
                  <a:pt x="70021" y="3302"/>
                </a:lnTo>
                <a:close/>
              </a:path>
              <a:path w="70484" h="36195">
                <a:moveTo>
                  <a:pt x="38484" y="14604"/>
                </a:moveTo>
                <a:lnTo>
                  <a:pt x="28864" y="14604"/>
                </a:lnTo>
                <a:lnTo>
                  <a:pt x="28231" y="16001"/>
                </a:lnTo>
                <a:lnTo>
                  <a:pt x="27369" y="17271"/>
                </a:lnTo>
                <a:lnTo>
                  <a:pt x="26782" y="17906"/>
                </a:lnTo>
                <a:lnTo>
                  <a:pt x="25759" y="18922"/>
                </a:lnTo>
                <a:lnTo>
                  <a:pt x="25322" y="19303"/>
                </a:lnTo>
                <a:lnTo>
                  <a:pt x="28473" y="18541"/>
                </a:lnTo>
                <a:lnTo>
                  <a:pt x="31336" y="17779"/>
                </a:lnTo>
                <a:lnTo>
                  <a:pt x="32636" y="17271"/>
                </a:lnTo>
                <a:lnTo>
                  <a:pt x="35039" y="16382"/>
                </a:lnTo>
                <a:lnTo>
                  <a:pt x="36131" y="15874"/>
                </a:lnTo>
                <a:lnTo>
                  <a:pt x="37155" y="15366"/>
                </a:lnTo>
                <a:lnTo>
                  <a:pt x="38098" y="14858"/>
                </a:lnTo>
                <a:lnTo>
                  <a:pt x="38484" y="14604"/>
                </a:lnTo>
                <a:close/>
              </a:path>
              <a:path w="70484" h="36195">
                <a:moveTo>
                  <a:pt x="54966" y="6604"/>
                </a:moveTo>
                <a:lnTo>
                  <a:pt x="46470" y="6603"/>
                </a:lnTo>
                <a:lnTo>
                  <a:pt x="46495" y="8254"/>
                </a:lnTo>
                <a:lnTo>
                  <a:pt x="46369" y="9778"/>
                </a:lnTo>
                <a:lnTo>
                  <a:pt x="43963" y="16890"/>
                </a:lnTo>
                <a:lnTo>
                  <a:pt x="45849" y="16128"/>
                </a:lnTo>
                <a:lnTo>
                  <a:pt x="53588" y="11556"/>
                </a:lnTo>
                <a:lnTo>
                  <a:pt x="53749" y="11429"/>
                </a:lnTo>
                <a:lnTo>
                  <a:pt x="53864" y="10794"/>
                </a:lnTo>
                <a:lnTo>
                  <a:pt x="54496" y="8636"/>
                </a:lnTo>
                <a:lnTo>
                  <a:pt x="54871" y="7112"/>
                </a:lnTo>
                <a:lnTo>
                  <a:pt x="54966" y="6604"/>
                </a:lnTo>
                <a:close/>
              </a:path>
              <a:path w="70484" h="36195">
                <a:moveTo>
                  <a:pt x="31658" y="4063"/>
                </a:moveTo>
                <a:lnTo>
                  <a:pt x="30002" y="4063"/>
                </a:lnTo>
                <a:lnTo>
                  <a:pt x="28898" y="4444"/>
                </a:lnTo>
                <a:lnTo>
                  <a:pt x="28668" y="4571"/>
                </a:lnTo>
                <a:lnTo>
                  <a:pt x="27093" y="5079"/>
                </a:lnTo>
                <a:lnTo>
                  <a:pt x="21389" y="8762"/>
                </a:lnTo>
                <a:lnTo>
                  <a:pt x="20607" y="9524"/>
                </a:lnTo>
                <a:lnTo>
                  <a:pt x="19388" y="11048"/>
                </a:lnTo>
                <a:lnTo>
                  <a:pt x="18560" y="12445"/>
                </a:lnTo>
                <a:lnTo>
                  <a:pt x="17927" y="13842"/>
                </a:lnTo>
                <a:lnTo>
                  <a:pt x="17812" y="14223"/>
                </a:lnTo>
                <a:lnTo>
                  <a:pt x="17065" y="14604"/>
                </a:lnTo>
                <a:lnTo>
                  <a:pt x="15570" y="15112"/>
                </a:lnTo>
                <a:lnTo>
                  <a:pt x="14869" y="15239"/>
                </a:lnTo>
                <a:lnTo>
                  <a:pt x="13489" y="15366"/>
                </a:lnTo>
                <a:lnTo>
                  <a:pt x="26671" y="15366"/>
                </a:lnTo>
                <a:lnTo>
                  <a:pt x="27254" y="15112"/>
                </a:lnTo>
                <a:lnTo>
                  <a:pt x="28864" y="14604"/>
                </a:lnTo>
                <a:lnTo>
                  <a:pt x="38484" y="14604"/>
                </a:lnTo>
                <a:lnTo>
                  <a:pt x="39834" y="13715"/>
                </a:lnTo>
                <a:lnTo>
                  <a:pt x="44564" y="9651"/>
                </a:lnTo>
                <a:lnTo>
                  <a:pt x="36177" y="9651"/>
                </a:lnTo>
                <a:lnTo>
                  <a:pt x="35269" y="7111"/>
                </a:lnTo>
                <a:lnTo>
                  <a:pt x="32912" y="4571"/>
                </a:lnTo>
                <a:lnTo>
                  <a:pt x="32601" y="4317"/>
                </a:lnTo>
                <a:lnTo>
                  <a:pt x="32279" y="4190"/>
                </a:lnTo>
                <a:lnTo>
                  <a:pt x="31658" y="4063"/>
                </a:lnTo>
                <a:close/>
              </a:path>
              <a:path w="70484" h="36195">
                <a:moveTo>
                  <a:pt x="51702" y="0"/>
                </a:moveTo>
                <a:lnTo>
                  <a:pt x="50920" y="0"/>
                </a:lnTo>
                <a:lnTo>
                  <a:pt x="50598" y="126"/>
                </a:lnTo>
                <a:lnTo>
                  <a:pt x="49506" y="253"/>
                </a:lnTo>
                <a:lnTo>
                  <a:pt x="48482" y="507"/>
                </a:lnTo>
                <a:lnTo>
                  <a:pt x="47574" y="761"/>
                </a:lnTo>
                <a:lnTo>
                  <a:pt x="46792" y="1142"/>
                </a:lnTo>
                <a:lnTo>
                  <a:pt x="46079" y="1396"/>
                </a:lnTo>
                <a:lnTo>
                  <a:pt x="44940" y="2031"/>
                </a:lnTo>
                <a:lnTo>
                  <a:pt x="44112" y="2666"/>
                </a:lnTo>
                <a:lnTo>
                  <a:pt x="43560" y="3174"/>
                </a:lnTo>
                <a:lnTo>
                  <a:pt x="42422" y="4952"/>
                </a:lnTo>
                <a:lnTo>
                  <a:pt x="41122" y="6603"/>
                </a:lnTo>
                <a:lnTo>
                  <a:pt x="39363" y="8254"/>
                </a:lnTo>
                <a:lnTo>
                  <a:pt x="38811" y="8635"/>
                </a:lnTo>
                <a:lnTo>
                  <a:pt x="38293" y="8889"/>
                </a:lnTo>
                <a:lnTo>
                  <a:pt x="37431" y="9397"/>
                </a:lnTo>
                <a:lnTo>
                  <a:pt x="37074" y="9524"/>
                </a:lnTo>
                <a:lnTo>
                  <a:pt x="36327" y="9651"/>
                </a:lnTo>
                <a:lnTo>
                  <a:pt x="44564" y="9651"/>
                </a:lnTo>
                <a:lnTo>
                  <a:pt x="45653" y="8127"/>
                </a:lnTo>
                <a:lnTo>
                  <a:pt x="46470" y="6603"/>
                </a:lnTo>
                <a:lnTo>
                  <a:pt x="54966" y="6604"/>
                </a:lnTo>
                <a:lnTo>
                  <a:pt x="55092" y="5207"/>
                </a:lnTo>
                <a:lnTo>
                  <a:pt x="55018" y="3175"/>
                </a:lnTo>
                <a:lnTo>
                  <a:pt x="54807" y="2286"/>
                </a:lnTo>
                <a:lnTo>
                  <a:pt x="52173" y="127"/>
                </a:lnTo>
                <a:lnTo>
                  <a:pt x="51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08141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60323" y="44068"/>
                </a:moveTo>
                <a:lnTo>
                  <a:pt x="34567" y="44068"/>
                </a:lnTo>
                <a:lnTo>
                  <a:pt x="34728" y="44322"/>
                </a:lnTo>
                <a:lnTo>
                  <a:pt x="35867" y="45465"/>
                </a:lnTo>
                <a:lnTo>
                  <a:pt x="37362" y="46735"/>
                </a:lnTo>
                <a:lnTo>
                  <a:pt x="39282" y="48132"/>
                </a:lnTo>
                <a:lnTo>
                  <a:pt x="40030" y="48640"/>
                </a:lnTo>
                <a:lnTo>
                  <a:pt x="40777" y="49021"/>
                </a:lnTo>
                <a:lnTo>
                  <a:pt x="41571" y="49529"/>
                </a:lnTo>
                <a:lnTo>
                  <a:pt x="48528" y="50926"/>
                </a:lnTo>
                <a:lnTo>
                  <a:pt x="50299" y="50418"/>
                </a:lnTo>
                <a:lnTo>
                  <a:pt x="51161" y="50037"/>
                </a:lnTo>
                <a:lnTo>
                  <a:pt x="52886" y="48767"/>
                </a:lnTo>
                <a:lnTo>
                  <a:pt x="54542" y="46989"/>
                </a:lnTo>
                <a:lnTo>
                  <a:pt x="56037" y="44576"/>
                </a:lnTo>
                <a:lnTo>
                  <a:pt x="56739" y="44449"/>
                </a:lnTo>
                <a:lnTo>
                  <a:pt x="58590" y="44322"/>
                </a:lnTo>
                <a:lnTo>
                  <a:pt x="60323" y="44068"/>
                </a:lnTo>
                <a:close/>
              </a:path>
              <a:path w="76200" h="51434">
                <a:moveTo>
                  <a:pt x="10269" y="15620"/>
                </a:moveTo>
                <a:lnTo>
                  <a:pt x="8107" y="15620"/>
                </a:lnTo>
                <a:lnTo>
                  <a:pt x="5634" y="15874"/>
                </a:lnTo>
                <a:lnTo>
                  <a:pt x="4254" y="16128"/>
                </a:lnTo>
                <a:lnTo>
                  <a:pt x="4084" y="17271"/>
                </a:lnTo>
                <a:lnTo>
                  <a:pt x="3392" y="20446"/>
                </a:lnTo>
                <a:lnTo>
                  <a:pt x="1603" y="25526"/>
                </a:lnTo>
                <a:lnTo>
                  <a:pt x="1116" y="26669"/>
                </a:lnTo>
                <a:lnTo>
                  <a:pt x="643" y="27558"/>
                </a:lnTo>
                <a:lnTo>
                  <a:pt x="793" y="27558"/>
                </a:lnTo>
                <a:lnTo>
                  <a:pt x="1115" y="27812"/>
                </a:lnTo>
                <a:lnTo>
                  <a:pt x="1379" y="27812"/>
                </a:lnTo>
                <a:lnTo>
                  <a:pt x="1977" y="28193"/>
                </a:lnTo>
                <a:lnTo>
                  <a:pt x="2288" y="28447"/>
                </a:lnTo>
                <a:lnTo>
                  <a:pt x="2644" y="28701"/>
                </a:lnTo>
                <a:lnTo>
                  <a:pt x="3748" y="29971"/>
                </a:lnTo>
                <a:lnTo>
                  <a:pt x="4496" y="31241"/>
                </a:lnTo>
                <a:lnTo>
                  <a:pt x="5117" y="32765"/>
                </a:lnTo>
                <a:lnTo>
                  <a:pt x="3748" y="33654"/>
                </a:lnTo>
                <a:lnTo>
                  <a:pt x="2449" y="34670"/>
                </a:lnTo>
                <a:lnTo>
                  <a:pt x="1662" y="35432"/>
                </a:lnTo>
                <a:lnTo>
                  <a:pt x="1184" y="35940"/>
                </a:lnTo>
                <a:lnTo>
                  <a:pt x="643" y="36702"/>
                </a:lnTo>
                <a:lnTo>
                  <a:pt x="436" y="36956"/>
                </a:lnTo>
                <a:lnTo>
                  <a:pt x="91" y="37845"/>
                </a:lnTo>
                <a:lnTo>
                  <a:pt x="0" y="39369"/>
                </a:lnTo>
                <a:lnTo>
                  <a:pt x="126" y="39877"/>
                </a:lnTo>
                <a:lnTo>
                  <a:pt x="321" y="40385"/>
                </a:lnTo>
                <a:lnTo>
                  <a:pt x="954" y="41274"/>
                </a:lnTo>
                <a:lnTo>
                  <a:pt x="1379" y="41655"/>
                </a:lnTo>
                <a:lnTo>
                  <a:pt x="1897" y="42163"/>
                </a:lnTo>
                <a:lnTo>
                  <a:pt x="2529" y="42544"/>
                </a:lnTo>
                <a:lnTo>
                  <a:pt x="3486" y="44068"/>
                </a:lnTo>
                <a:lnTo>
                  <a:pt x="4691" y="45592"/>
                </a:lnTo>
                <a:lnTo>
                  <a:pt x="5358" y="46227"/>
                </a:lnTo>
                <a:lnTo>
                  <a:pt x="6106" y="46735"/>
                </a:lnTo>
                <a:lnTo>
                  <a:pt x="7750" y="47243"/>
                </a:lnTo>
                <a:lnTo>
                  <a:pt x="8693" y="47243"/>
                </a:lnTo>
                <a:lnTo>
                  <a:pt x="9165" y="47116"/>
                </a:lnTo>
                <a:lnTo>
                  <a:pt x="10660" y="46354"/>
                </a:lnTo>
                <a:lnTo>
                  <a:pt x="11729" y="45338"/>
                </a:lnTo>
                <a:lnTo>
                  <a:pt x="13339" y="43179"/>
                </a:lnTo>
                <a:lnTo>
                  <a:pt x="15501" y="43179"/>
                </a:lnTo>
                <a:lnTo>
                  <a:pt x="15777" y="42798"/>
                </a:lnTo>
                <a:lnTo>
                  <a:pt x="16108" y="42036"/>
                </a:lnTo>
                <a:lnTo>
                  <a:pt x="16228" y="41274"/>
                </a:lnTo>
                <a:lnTo>
                  <a:pt x="16144" y="39115"/>
                </a:lnTo>
                <a:lnTo>
                  <a:pt x="15927" y="37972"/>
                </a:lnTo>
                <a:lnTo>
                  <a:pt x="31900" y="37972"/>
                </a:lnTo>
                <a:lnTo>
                  <a:pt x="25954" y="35305"/>
                </a:lnTo>
                <a:lnTo>
                  <a:pt x="23171" y="33908"/>
                </a:lnTo>
                <a:lnTo>
                  <a:pt x="20526" y="32638"/>
                </a:lnTo>
                <a:lnTo>
                  <a:pt x="15697" y="29971"/>
                </a:lnTo>
                <a:lnTo>
                  <a:pt x="11568" y="27431"/>
                </a:lnTo>
                <a:lnTo>
                  <a:pt x="8222" y="25272"/>
                </a:lnTo>
                <a:lnTo>
                  <a:pt x="3783" y="22224"/>
                </a:lnTo>
                <a:lnTo>
                  <a:pt x="3908" y="21208"/>
                </a:lnTo>
                <a:lnTo>
                  <a:pt x="4806" y="18414"/>
                </a:lnTo>
                <a:lnTo>
                  <a:pt x="5588" y="18414"/>
                </a:lnTo>
                <a:lnTo>
                  <a:pt x="7635" y="18287"/>
                </a:lnTo>
                <a:lnTo>
                  <a:pt x="20438" y="18287"/>
                </a:lnTo>
                <a:lnTo>
                  <a:pt x="20687" y="18160"/>
                </a:lnTo>
                <a:lnTo>
                  <a:pt x="21435" y="17906"/>
                </a:lnTo>
                <a:lnTo>
                  <a:pt x="21550" y="17525"/>
                </a:lnTo>
                <a:lnTo>
                  <a:pt x="21780" y="17017"/>
                </a:lnTo>
                <a:lnTo>
                  <a:pt x="15812" y="17017"/>
                </a:lnTo>
                <a:lnTo>
                  <a:pt x="15616" y="16890"/>
                </a:lnTo>
                <a:lnTo>
                  <a:pt x="14639" y="16509"/>
                </a:lnTo>
                <a:lnTo>
                  <a:pt x="13535" y="16128"/>
                </a:lnTo>
                <a:lnTo>
                  <a:pt x="11212" y="15747"/>
                </a:lnTo>
                <a:lnTo>
                  <a:pt x="10269" y="15620"/>
                </a:lnTo>
                <a:close/>
              </a:path>
              <a:path w="76200" h="51434">
                <a:moveTo>
                  <a:pt x="31900" y="37972"/>
                </a:moveTo>
                <a:lnTo>
                  <a:pt x="15927" y="37972"/>
                </a:lnTo>
                <a:lnTo>
                  <a:pt x="18134" y="41020"/>
                </a:lnTo>
                <a:lnTo>
                  <a:pt x="19169" y="42163"/>
                </a:lnTo>
                <a:lnTo>
                  <a:pt x="27219" y="46481"/>
                </a:lnTo>
                <a:lnTo>
                  <a:pt x="28036" y="46608"/>
                </a:lnTo>
                <a:lnTo>
                  <a:pt x="30715" y="46227"/>
                </a:lnTo>
                <a:lnTo>
                  <a:pt x="31658" y="45846"/>
                </a:lnTo>
                <a:lnTo>
                  <a:pt x="33590" y="44830"/>
                </a:lnTo>
                <a:lnTo>
                  <a:pt x="34567" y="44068"/>
                </a:lnTo>
                <a:lnTo>
                  <a:pt x="60323" y="44068"/>
                </a:lnTo>
                <a:lnTo>
                  <a:pt x="67985" y="42036"/>
                </a:lnTo>
                <a:lnTo>
                  <a:pt x="69365" y="41401"/>
                </a:lnTo>
                <a:lnTo>
                  <a:pt x="69986" y="41020"/>
                </a:lnTo>
                <a:lnTo>
                  <a:pt x="70584" y="40512"/>
                </a:lnTo>
                <a:lnTo>
                  <a:pt x="71090" y="40131"/>
                </a:lnTo>
                <a:lnTo>
                  <a:pt x="71562" y="39623"/>
                </a:lnTo>
                <a:lnTo>
                  <a:pt x="36453" y="39623"/>
                </a:lnTo>
                <a:lnTo>
                  <a:pt x="35430" y="39369"/>
                </a:lnTo>
                <a:lnTo>
                  <a:pt x="33624" y="38861"/>
                </a:lnTo>
                <a:lnTo>
                  <a:pt x="31900" y="37972"/>
                </a:lnTo>
                <a:close/>
              </a:path>
              <a:path w="76200" h="51434">
                <a:moveTo>
                  <a:pt x="15501" y="43179"/>
                </a:moveTo>
                <a:lnTo>
                  <a:pt x="13339" y="43179"/>
                </a:lnTo>
                <a:lnTo>
                  <a:pt x="14558" y="43433"/>
                </a:lnTo>
                <a:lnTo>
                  <a:pt x="14869" y="43433"/>
                </a:lnTo>
                <a:lnTo>
                  <a:pt x="15501" y="43179"/>
                </a:lnTo>
                <a:close/>
              </a:path>
              <a:path w="76200" h="51434">
                <a:moveTo>
                  <a:pt x="45768" y="30225"/>
                </a:moveTo>
                <a:lnTo>
                  <a:pt x="43882" y="31241"/>
                </a:lnTo>
                <a:lnTo>
                  <a:pt x="38063" y="39623"/>
                </a:lnTo>
                <a:lnTo>
                  <a:pt x="71562" y="39623"/>
                </a:lnTo>
                <a:lnTo>
                  <a:pt x="71999" y="39115"/>
                </a:lnTo>
                <a:lnTo>
                  <a:pt x="72620" y="37972"/>
                </a:lnTo>
                <a:lnTo>
                  <a:pt x="72785" y="37464"/>
                </a:lnTo>
                <a:lnTo>
                  <a:pt x="72942" y="36702"/>
                </a:lnTo>
                <a:lnTo>
                  <a:pt x="73202" y="35686"/>
                </a:lnTo>
                <a:lnTo>
                  <a:pt x="55681" y="35686"/>
                </a:lnTo>
                <a:lnTo>
                  <a:pt x="54347" y="35432"/>
                </a:lnTo>
                <a:lnTo>
                  <a:pt x="53714" y="35432"/>
                </a:lnTo>
                <a:lnTo>
                  <a:pt x="49080" y="33146"/>
                </a:lnTo>
                <a:lnTo>
                  <a:pt x="48482" y="32638"/>
                </a:lnTo>
                <a:lnTo>
                  <a:pt x="47585" y="31749"/>
                </a:lnTo>
                <a:lnTo>
                  <a:pt x="47068" y="30987"/>
                </a:lnTo>
                <a:lnTo>
                  <a:pt x="46918" y="30733"/>
                </a:lnTo>
                <a:lnTo>
                  <a:pt x="46481" y="30479"/>
                </a:lnTo>
                <a:lnTo>
                  <a:pt x="45768" y="30225"/>
                </a:lnTo>
                <a:close/>
              </a:path>
              <a:path w="76200" h="51434">
                <a:moveTo>
                  <a:pt x="75986" y="6985"/>
                </a:moveTo>
                <a:lnTo>
                  <a:pt x="73643" y="6985"/>
                </a:lnTo>
                <a:lnTo>
                  <a:pt x="73812" y="7874"/>
                </a:lnTo>
                <a:lnTo>
                  <a:pt x="73919" y="8636"/>
                </a:lnTo>
                <a:lnTo>
                  <a:pt x="68457" y="19684"/>
                </a:lnTo>
                <a:lnTo>
                  <a:pt x="67824" y="20065"/>
                </a:lnTo>
                <a:lnTo>
                  <a:pt x="66652" y="20446"/>
                </a:lnTo>
                <a:lnTo>
                  <a:pt x="65513" y="20700"/>
                </a:lnTo>
                <a:lnTo>
                  <a:pt x="64490" y="20954"/>
                </a:lnTo>
                <a:lnTo>
                  <a:pt x="62914" y="21081"/>
                </a:lnTo>
                <a:lnTo>
                  <a:pt x="62282" y="21081"/>
                </a:lnTo>
                <a:lnTo>
                  <a:pt x="62821" y="23748"/>
                </a:lnTo>
                <a:lnTo>
                  <a:pt x="63056" y="25272"/>
                </a:lnTo>
                <a:lnTo>
                  <a:pt x="63180" y="29971"/>
                </a:lnTo>
                <a:lnTo>
                  <a:pt x="63059" y="30987"/>
                </a:lnTo>
                <a:lnTo>
                  <a:pt x="58751" y="35432"/>
                </a:lnTo>
                <a:lnTo>
                  <a:pt x="57176" y="35686"/>
                </a:lnTo>
                <a:lnTo>
                  <a:pt x="73202" y="35686"/>
                </a:lnTo>
                <a:lnTo>
                  <a:pt x="73300" y="35305"/>
                </a:lnTo>
                <a:lnTo>
                  <a:pt x="73409" y="34670"/>
                </a:lnTo>
                <a:lnTo>
                  <a:pt x="73293" y="31114"/>
                </a:lnTo>
                <a:lnTo>
                  <a:pt x="66134" y="25018"/>
                </a:lnTo>
                <a:lnTo>
                  <a:pt x="66010" y="23748"/>
                </a:lnTo>
                <a:lnTo>
                  <a:pt x="65789" y="23240"/>
                </a:lnTo>
                <a:lnTo>
                  <a:pt x="65272" y="22605"/>
                </a:lnTo>
                <a:lnTo>
                  <a:pt x="65985" y="22224"/>
                </a:lnTo>
                <a:lnTo>
                  <a:pt x="67709" y="21208"/>
                </a:lnTo>
                <a:lnTo>
                  <a:pt x="68848" y="20573"/>
                </a:lnTo>
                <a:lnTo>
                  <a:pt x="70067" y="19684"/>
                </a:lnTo>
                <a:lnTo>
                  <a:pt x="76091" y="10668"/>
                </a:lnTo>
                <a:lnTo>
                  <a:pt x="75986" y="6985"/>
                </a:lnTo>
                <a:close/>
              </a:path>
              <a:path w="76200" h="51434">
                <a:moveTo>
                  <a:pt x="32486" y="18287"/>
                </a:moveTo>
                <a:lnTo>
                  <a:pt x="30876" y="18795"/>
                </a:lnTo>
                <a:lnTo>
                  <a:pt x="30002" y="19176"/>
                </a:lnTo>
                <a:lnTo>
                  <a:pt x="23171" y="20827"/>
                </a:lnTo>
                <a:lnTo>
                  <a:pt x="21354" y="21081"/>
                </a:lnTo>
                <a:lnTo>
                  <a:pt x="17387" y="21716"/>
                </a:lnTo>
                <a:lnTo>
                  <a:pt x="10545" y="22097"/>
                </a:lnTo>
                <a:lnTo>
                  <a:pt x="11292" y="22351"/>
                </a:lnTo>
                <a:lnTo>
                  <a:pt x="12235" y="22732"/>
                </a:lnTo>
                <a:lnTo>
                  <a:pt x="13569" y="23113"/>
                </a:lnTo>
                <a:lnTo>
                  <a:pt x="14363" y="23367"/>
                </a:lnTo>
                <a:lnTo>
                  <a:pt x="16283" y="23748"/>
                </a:lnTo>
                <a:lnTo>
                  <a:pt x="18640" y="24129"/>
                </a:lnTo>
                <a:lnTo>
                  <a:pt x="22964" y="24510"/>
                </a:lnTo>
                <a:lnTo>
                  <a:pt x="24425" y="25907"/>
                </a:lnTo>
                <a:lnTo>
                  <a:pt x="31463" y="30352"/>
                </a:lnTo>
                <a:lnTo>
                  <a:pt x="32912" y="31114"/>
                </a:lnTo>
                <a:lnTo>
                  <a:pt x="35349" y="32003"/>
                </a:lnTo>
                <a:lnTo>
                  <a:pt x="38063" y="32765"/>
                </a:lnTo>
                <a:lnTo>
                  <a:pt x="36649" y="31495"/>
                </a:lnTo>
                <a:lnTo>
                  <a:pt x="34418" y="29082"/>
                </a:lnTo>
                <a:lnTo>
                  <a:pt x="33090" y="27431"/>
                </a:lnTo>
                <a:lnTo>
                  <a:pt x="31819" y="25780"/>
                </a:lnTo>
                <a:lnTo>
                  <a:pt x="32095" y="25780"/>
                </a:lnTo>
                <a:lnTo>
                  <a:pt x="34257" y="25526"/>
                </a:lnTo>
                <a:lnTo>
                  <a:pt x="46176" y="22986"/>
                </a:lnTo>
                <a:lnTo>
                  <a:pt x="28944" y="22986"/>
                </a:lnTo>
                <a:lnTo>
                  <a:pt x="29381" y="22605"/>
                </a:lnTo>
                <a:lnTo>
                  <a:pt x="30405" y="21589"/>
                </a:lnTo>
                <a:lnTo>
                  <a:pt x="31854" y="19684"/>
                </a:lnTo>
                <a:lnTo>
                  <a:pt x="32486" y="18287"/>
                </a:lnTo>
                <a:close/>
              </a:path>
              <a:path w="76200" h="51434">
                <a:moveTo>
                  <a:pt x="50092" y="10286"/>
                </a:moveTo>
                <a:lnTo>
                  <a:pt x="36258" y="20954"/>
                </a:lnTo>
                <a:lnTo>
                  <a:pt x="34958" y="21462"/>
                </a:lnTo>
                <a:lnTo>
                  <a:pt x="32095" y="22224"/>
                </a:lnTo>
                <a:lnTo>
                  <a:pt x="28944" y="22986"/>
                </a:lnTo>
                <a:lnTo>
                  <a:pt x="46176" y="22986"/>
                </a:lnTo>
                <a:lnTo>
                  <a:pt x="49747" y="21843"/>
                </a:lnTo>
                <a:lnTo>
                  <a:pt x="51437" y="21208"/>
                </a:lnTo>
                <a:lnTo>
                  <a:pt x="52990" y="20573"/>
                </a:lnTo>
                <a:lnTo>
                  <a:pt x="47585" y="20573"/>
                </a:lnTo>
                <a:lnTo>
                  <a:pt x="48252" y="19430"/>
                </a:lnTo>
                <a:lnTo>
                  <a:pt x="49000" y="17779"/>
                </a:lnTo>
                <a:lnTo>
                  <a:pt x="49428" y="16509"/>
                </a:lnTo>
                <a:lnTo>
                  <a:pt x="49834" y="14731"/>
                </a:lnTo>
                <a:lnTo>
                  <a:pt x="50049" y="12953"/>
                </a:lnTo>
                <a:lnTo>
                  <a:pt x="50092" y="10286"/>
                </a:lnTo>
                <a:close/>
              </a:path>
              <a:path w="76200" h="51434">
                <a:moveTo>
                  <a:pt x="59346" y="3682"/>
                </a:moveTo>
                <a:lnTo>
                  <a:pt x="55324" y="3682"/>
                </a:lnTo>
                <a:lnTo>
                  <a:pt x="55796" y="3809"/>
                </a:lnTo>
                <a:lnTo>
                  <a:pt x="56624" y="3936"/>
                </a:lnTo>
                <a:lnTo>
                  <a:pt x="56900" y="4063"/>
                </a:lnTo>
                <a:lnTo>
                  <a:pt x="58685" y="9397"/>
                </a:lnTo>
                <a:lnTo>
                  <a:pt x="58575" y="10286"/>
                </a:lnTo>
                <a:lnTo>
                  <a:pt x="58050" y="12572"/>
                </a:lnTo>
                <a:lnTo>
                  <a:pt x="57526" y="14350"/>
                </a:lnTo>
                <a:lnTo>
                  <a:pt x="57452" y="14858"/>
                </a:lnTo>
                <a:lnTo>
                  <a:pt x="47585" y="20573"/>
                </a:lnTo>
                <a:lnTo>
                  <a:pt x="52990" y="20573"/>
                </a:lnTo>
                <a:lnTo>
                  <a:pt x="54853" y="19811"/>
                </a:lnTo>
                <a:lnTo>
                  <a:pt x="56624" y="19049"/>
                </a:lnTo>
                <a:lnTo>
                  <a:pt x="58349" y="18160"/>
                </a:lnTo>
                <a:lnTo>
                  <a:pt x="60120" y="17144"/>
                </a:lnTo>
                <a:lnTo>
                  <a:pt x="61891" y="16255"/>
                </a:lnTo>
                <a:lnTo>
                  <a:pt x="73643" y="6985"/>
                </a:lnTo>
                <a:lnTo>
                  <a:pt x="75986" y="6985"/>
                </a:lnTo>
                <a:lnTo>
                  <a:pt x="75835" y="6350"/>
                </a:lnTo>
                <a:lnTo>
                  <a:pt x="60361" y="6349"/>
                </a:lnTo>
                <a:lnTo>
                  <a:pt x="60246" y="5841"/>
                </a:lnTo>
                <a:lnTo>
                  <a:pt x="59890" y="4698"/>
                </a:lnTo>
                <a:lnTo>
                  <a:pt x="59346" y="3682"/>
                </a:lnTo>
                <a:close/>
              </a:path>
              <a:path w="76200" h="51434">
                <a:moveTo>
                  <a:pt x="20438" y="18287"/>
                </a:moveTo>
                <a:lnTo>
                  <a:pt x="10384" y="18287"/>
                </a:lnTo>
                <a:lnTo>
                  <a:pt x="11097" y="18414"/>
                </a:lnTo>
                <a:lnTo>
                  <a:pt x="12546" y="18541"/>
                </a:lnTo>
                <a:lnTo>
                  <a:pt x="14788" y="18922"/>
                </a:lnTo>
                <a:lnTo>
                  <a:pt x="15858" y="19049"/>
                </a:lnTo>
                <a:lnTo>
                  <a:pt x="17111" y="19049"/>
                </a:lnTo>
                <a:lnTo>
                  <a:pt x="18491" y="18922"/>
                </a:lnTo>
                <a:lnTo>
                  <a:pt x="19192" y="18668"/>
                </a:lnTo>
                <a:lnTo>
                  <a:pt x="19940" y="18541"/>
                </a:lnTo>
                <a:lnTo>
                  <a:pt x="20438" y="18287"/>
                </a:lnTo>
                <a:close/>
              </a:path>
              <a:path w="76200" h="51434">
                <a:moveTo>
                  <a:pt x="33854" y="4952"/>
                </a:moveTo>
                <a:lnTo>
                  <a:pt x="33073" y="4952"/>
                </a:lnTo>
                <a:lnTo>
                  <a:pt x="32521" y="5079"/>
                </a:lnTo>
                <a:lnTo>
                  <a:pt x="31900" y="5079"/>
                </a:lnTo>
                <a:lnTo>
                  <a:pt x="31187" y="5206"/>
                </a:lnTo>
                <a:lnTo>
                  <a:pt x="30405" y="5460"/>
                </a:lnTo>
                <a:lnTo>
                  <a:pt x="29968" y="5714"/>
                </a:lnTo>
                <a:lnTo>
                  <a:pt x="29059" y="6095"/>
                </a:lnTo>
                <a:lnTo>
                  <a:pt x="28588" y="6222"/>
                </a:lnTo>
                <a:lnTo>
                  <a:pt x="28116" y="6603"/>
                </a:lnTo>
                <a:lnTo>
                  <a:pt x="26621" y="7619"/>
                </a:lnTo>
                <a:lnTo>
                  <a:pt x="26115" y="8000"/>
                </a:lnTo>
                <a:lnTo>
                  <a:pt x="25609" y="8508"/>
                </a:lnTo>
                <a:lnTo>
                  <a:pt x="24540" y="9524"/>
                </a:lnTo>
                <a:lnTo>
                  <a:pt x="23482" y="10794"/>
                </a:lnTo>
                <a:lnTo>
                  <a:pt x="22424" y="12191"/>
                </a:lnTo>
                <a:lnTo>
                  <a:pt x="22148" y="12699"/>
                </a:lnTo>
                <a:lnTo>
                  <a:pt x="19825" y="15874"/>
                </a:lnTo>
                <a:lnTo>
                  <a:pt x="19158" y="16255"/>
                </a:lnTo>
                <a:lnTo>
                  <a:pt x="18410" y="16763"/>
                </a:lnTo>
                <a:lnTo>
                  <a:pt x="18215" y="16763"/>
                </a:lnTo>
                <a:lnTo>
                  <a:pt x="17663" y="17017"/>
                </a:lnTo>
                <a:lnTo>
                  <a:pt x="21780" y="17017"/>
                </a:lnTo>
                <a:lnTo>
                  <a:pt x="22182" y="16128"/>
                </a:lnTo>
                <a:lnTo>
                  <a:pt x="23010" y="14731"/>
                </a:lnTo>
                <a:lnTo>
                  <a:pt x="32291" y="8254"/>
                </a:lnTo>
                <a:lnTo>
                  <a:pt x="32521" y="8127"/>
                </a:lnTo>
                <a:lnTo>
                  <a:pt x="33624" y="7746"/>
                </a:lnTo>
                <a:lnTo>
                  <a:pt x="34682" y="7619"/>
                </a:lnTo>
                <a:lnTo>
                  <a:pt x="38233" y="7619"/>
                </a:lnTo>
                <a:lnTo>
                  <a:pt x="37983" y="7111"/>
                </a:lnTo>
                <a:lnTo>
                  <a:pt x="34924" y="5206"/>
                </a:lnTo>
                <a:lnTo>
                  <a:pt x="33854" y="4952"/>
                </a:lnTo>
                <a:close/>
              </a:path>
              <a:path w="76200" h="51434">
                <a:moveTo>
                  <a:pt x="38233" y="7619"/>
                </a:moveTo>
                <a:lnTo>
                  <a:pt x="34682" y="7619"/>
                </a:lnTo>
                <a:lnTo>
                  <a:pt x="35901" y="7873"/>
                </a:lnTo>
                <a:lnTo>
                  <a:pt x="36223" y="8000"/>
                </a:lnTo>
                <a:lnTo>
                  <a:pt x="36534" y="8254"/>
                </a:lnTo>
                <a:lnTo>
                  <a:pt x="37166" y="8635"/>
                </a:lnTo>
                <a:lnTo>
                  <a:pt x="37477" y="8889"/>
                </a:lnTo>
                <a:lnTo>
                  <a:pt x="38063" y="9524"/>
                </a:lnTo>
                <a:lnTo>
                  <a:pt x="38891" y="10794"/>
                </a:lnTo>
                <a:lnTo>
                  <a:pt x="39557" y="12572"/>
                </a:lnTo>
                <a:lnTo>
                  <a:pt x="39800" y="13334"/>
                </a:lnTo>
                <a:lnTo>
                  <a:pt x="39949" y="13334"/>
                </a:lnTo>
                <a:lnTo>
                  <a:pt x="40697" y="13207"/>
                </a:lnTo>
                <a:lnTo>
                  <a:pt x="41053" y="12953"/>
                </a:lnTo>
                <a:lnTo>
                  <a:pt x="41916" y="12572"/>
                </a:lnTo>
                <a:lnTo>
                  <a:pt x="42433" y="12318"/>
                </a:lnTo>
                <a:lnTo>
                  <a:pt x="42985" y="11937"/>
                </a:lnTo>
                <a:lnTo>
                  <a:pt x="44745" y="10286"/>
                </a:lnTo>
                <a:lnTo>
                  <a:pt x="45229" y="9651"/>
                </a:lnTo>
                <a:lnTo>
                  <a:pt x="38891" y="9651"/>
                </a:lnTo>
                <a:lnTo>
                  <a:pt x="38776" y="9016"/>
                </a:lnTo>
                <a:lnTo>
                  <a:pt x="38581" y="8254"/>
                </a:lnTo>
                <a:lnTo>
                  <a:pt x="38420" y="8000"/>
                </a:lnTo>
                <a:lnTo>
                  <a:pt x="38233" y="7619"/>
                </a:lnTo>
                <a:close/>
              </a:path>
              <a:path w="76200" h="51434">
                <a:moveTo>
                  <a:pt x="54692" y="380"/>
                </a:moveTo>
                <a:lnTo>
                  <a:pt x="48643" y="2285"/>
                </a:lnTo>
                <a:lnTo>
                  <a:pt x="47654" y="2920"/>
                </a:lnTo>
                <a:lnTo>
                  <a:pt x="47585" y="3301"/>
                </a:lnTo>
                <a:lnTo>
                  <a:pt x="47424" y="3428"/>
                </a:lnTo>
                <a:lnTo>
                  <a:pt x="46642" y="4444"/>
                </a:lnTo>
                <a:lnTo>
                  <a:pt x="46171" y="4825"/>
                </a:lnTo>
                <a:lnTo>
                  <a:pt x="44871" y="5968"/>
                </a:lnTo>
                <a:lnTo>
                  <a:pt x="44043" y="6476"/>
                </a:lnTo>
                <a:lnTo>
                  <a:pt x="43020" y="7238"/>
                </a:lnTo>
                <a:lnTo>
                  <a:pt x="41835" y="8000"/>
                </a:lnTo>
                <a:lnTo>
                  <a:pt x="38891" y="9651"/>
                </a:lnTo>
                <a:lnTo>
                  <a:pt x="45229" y="9651"/>
                </a:lnTo>
                <a:lnTo>
                  <a:pt x="46044" y="8635"/>
                </a:lnTo>
                <a:lnTo>
                  <a:pt x="47183" y="6857"/>
                </a:lnTo>
                <a:lnTo>
                  <a:pt x="47735" y="6349"/>
                </a:lnTo>
                <a:lnTo>
                  <a:pt x="54220" y="3809"/>
                </a:lnTo>
                <a:lnTo>
                  <a:pt x="54542" y="3682"/>
                </a:lnTo>
                <a:lnTo>
                  <a:pt x="59346" y="3682"/>
                </a:lnTo>
                <a:lnTo>
                  <a:pt x="59142" y="3301"/>
                </a:lnTo>
                <a:lnTo>
                  <a:pt x="58625" y="2539"/>
                </a:lnTo>
                <a:lnTo>
                  <a:pt x="57958" y="1904"/>
                </a:lnTo>
                <a:lnTo>
                  <a:pt x="57210" y="1269"/>
                </a:lnTo>
                <a:lnTo>
                  <a:pt x="55842" y="507"/>
                </a:lnTo>
                <a:lnTo>
                  <a:pt x="55290" y="507"/>
                </a:lnTo>
                <a:lnTo>
                  <a:pt x="54692" y="380"/>
                </a:lnTo>
                <a:close/>
              </a:path>
              <a:path w="76200" h="51434">
                <a:moveTo>
                  <a:pt x="69871" y="127"/>
                </a:moveTo>
                <a:lnTo>
                  <a:pt x="67157" y="126"/>
                </a:lnTo>
                <a:lnTo>
                  <a:pt x="66571" y="380"/>
                </a:lnTo>
                <a:lnTo>
                  <a:pt x="65985" y="507"/>
                </a:lnTo>
                <a:lnTo>
                  <a:pt x="60361" y="6349"/>
                </a:lnTo>
                <a:lnTo>
                  <a:pt x="75835" y="6350"/>
                </a:lnTo>
                <a:lnTo>
                  <a:pt x="71251" y="635"/>
                </a:lnTo>
                <a:lnTo>
                  <a:pt x="70343" y="254"/>
                </a:lnTo>
                <a:lnTo>
                  <a:pt x="69871" y="127"/>
                </a:lnTo>
                <a:close/>
              </a:path>
              <a:path w="76200" h="51434">
                <a:moveTo>
                  <a:pt x="68813" y="0"/>
                </a:moveTo>
                <a:lnTo>
                  <a:pt x="68261" y="0"/>
                </a:lnTo>
                <a:lnTo>
                  <a:pt x="67709" y="126"/>
                </a:lnTo>
                <a:lnTo>
                  <a:pt x="69365" y="127"/>
                </a:lnTo>
                <a:lnTo>
                  <a:pt x="6881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96122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12189" y="48041"/>
                </a:moveTo>
                <a:lnTo>
                  <a:pt x="2196" y="48041"/>
                </a:lnTo>
                <a:lnTo>
                  <a:pt x="2698" y="48432"/>
                </a:lnTo>
                <a:lnTo>
                  <a:pt x="3541" y="48941"/>
                </a:lnTo>
                <a:lnTo>
                  <a:pt x="4438" y="49333"/>
                </a:lnTo>
                <a:lnTo>
                  <a:pt x="5301" y="49567"/>
                </a:lnTo>
                <a:lnTo>
                  <a:pt x="6175" y="49724"/>
                </a:lnTo>
                <a:lnTo>
                  <a:pt x="7428" y="49724"/>
                </a:lnTo>
                <a:lnTo>
                  <a:pt x="8210" y="49646"/>
                </a:lnTo>
                <a:lnTo>
                  <a:pt x="12189" y="48041"/>
                </a:lnTo>
                <a:close/>
              </a:path>
              <a:path w="20954" h="50165">
                <a:moveTo>
                  <a:pt x="7624" y="1096"/>
                </a:moveTo>
                <a:lnTo>
                  <a:pt x="0" y="48510"/>
                </a:lnTo>
                <a:lnTo>
                  <a:pt x="908" y="48510"/>
                </a:lnTo>
                <a:lnTo>
                  <a:pt x="1366" y="48393"/>
                </a:lnTo>
                <a:lnTo>
                  <a:pt x="2046" y="48159"/>
                </a:lnTo>
                <a:lnTo>
                  <a:pt x="2196" y="48041"/>
                </a:lnTo>
                <a:lnTo>
                  <a:pt x="12189" y="48041"/>
                </a:lnTo>
                <a:lnTo>
                  <a:pt x="20871" y="28739"/>
                </a:lnTo>
                <a:lnTo>
                  <a:pt x="20791" y="22709"/>
                </a:lnTo>
                <a:lnTo>
                  <a:pt x="11327" y="2036"/>
                </a:lnTo>
                <a:lnTo>
                  <a:pt x="10970" y="1840"/>
                </a:lnTo>
                <a:lnTo>
                  <a:pt x="10303" y="1526"/>
                </a:lnTo>
                <a:lnTo>
                  <a:pt x="9901" y="1409"/>
                </a:lnTo>
                <a:lnTo>
                  <a:pt x="8808" y="1175"/>
                </a:lnTo>
                <a:lnTo>
                  <a:pt x="8417" y="1134"/>
                </a:lnTo>
                <a:lnTo>
                  <a:pt x="7624" y="1096"/>
                </a:lnTo>
                <a:close/>
              </a:path>
              <a:path w="20954" h="50165">
                <a:moveTo>
                  <a:pt x="15455" y="0"/>
                </a:moveTo>
                <a:lnTo>
                  <a:pt x="11327" y="2036"/>
                </a:lnTo>
                <a:lnTo>
                  <a:pt x="16190" y="2036"/>
                </a:lnTo>
                <a:lnTo>
                  <a:pt x="1545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18902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1" y="0"/>
                </a:moveTo>
                <a:lnTo>
                  <a:pt x="0" y="148"/>
                </a:lnTo>
                <a:lnTo>
                  <a:pt x="160" y="148"/>
                </a:lnTo>
                <a:lnTo>
                  <a:pt x="551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18396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57" y="0"/>
                </a:moveTo>
                <a:lnTo>
                  <a:pt x="0" y="309"/>
                </a:lnTo>
                <a:lnTo>
                  <a:pt x="229" y="309"/>
                </a:lnTo>
                <a:lnTo>
                  <a:pt x="1057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17844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8" y="0"/>
                </a:moveTo>
                <a:lnTo>
                  <a:pt x="1057" y="0"/>
                </a:lnTo>
                <a:lnTo>
                  <a:pt x="0" y="320"/>
                </a:lnTo>
                <a:lnTo>
                  <a:pt x="356" y="320"/>
                </a:lnTo>
                <a:lnTo>
                  <a:pt x="781" y="194"/>
                </a:lnTo>
                <a:lnTo>
                  <a:pt x="121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17338" y="210717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1287" y="0"/>
                </a:moveTo>
                <a:lnTo>
                  <a:pt x="1057" y="0"/>
                </a:lnTo>
                <a:lnTo>
                  <a:pt x="0" y="355"/>
                </a:lnTo>
                <a:lnTo>
                  <a:pt x="390" y="355"/>
                </a:lnTo>
                <a:lnTo>
                  <a:pt x="862" y="194"/>
                </a:lnTo>
                <a:lnTo>
                  <a:pt x="1287" y="0"/>
                </a:lnTo>
                <a:close/>
              </a:path>
              <a:path w="7620" h="635">
                <a:moveTo>
                  <a:pt x="7106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16820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1379" y="0"/>
                </a:moveTo>
                <a:lnTo>
                  <a:pt x="1023" y="0"/>
                </a:lnTo>
                <a:lnTo>
                  <a:pt x="0" y="343"/>
                </a:lnTo>
                <a:lnTo>
                  <a:pt x="436" y="343"/>
                </a:lnTo>
                <a:lnTo>
                  <a:pt x="908" y="194"/>
                </a:lnTo>
                <a:lnTo>
                  <a:pt x="1379" y="0"/>
                </a:lnTo>
                <a:close/>
              </a:path>
              <a:path w="8254" h="635">
                <a:moveTo>
                  <a:pt x="7624" y="114"/>
                </a:moveTo>
                <a:lnTo>
                  <a:pt x="7313" y="343"/>
                </a:lnTo>
                <a:lnTo>
                  <a:pt x="7750" y="343"/>
                </a:lnTo>
                <a:lnTo>
                  <a:pt x="762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16268" y="211072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436" y="309"/>
                </a:lnTo>
                <a:lnTo>
                  <a:pt x="1460" y="0"/>
                </a:lnTo>
                <a:close/>
              </a:path>
              <a:path w="8889" h="635">
                <a:moveTo>
                  <a:pt x="8222" y="0"/>
                </a:moveTo>
                <a:lnTo>
                  <a:pt x="7589" y="309"/>
                </a:lnTo>
                <a:lnTo>
                  <a:pt x="8371" y="309"/>
                </a:lnTo>
                <a:lnTo>
                  <a:pt x="8222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15762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1494" y="0"/>
                </a:moveTo>
                <a:lnTo>
                  <a:pt x="1057" y="0"/>
                </a:lnTo>
                <a:lnTo>
                  <a:pt x="0" y="320"/>
                </a:lnTo>
                <a:lnTo>
                  <a:pt x="390" y="320"/>
                </a:lnTo>
                <a:lnTo>
                  <a:pt x="1494" y="0"/>
                </a:lnTo>
                <a:close/>
              </a:path>
              <a:path w="9525" h="635">
                <a:moveTo>
                  <a:pt x="8808" y="0"/>
                </a:moveTo>
                <a:lnTo>
                  <a:pt x="8371" y="0"/>
                </a:lnTo>
                <a:lnTo>
                  <a:pt x="7819" y="320"/>
                </a:lnTo>
                <a:lnTo>
                  <a:pt x="9004" y="320"/>
                </a:lnTo>
                <a:lnTo>
                  <a:pt x="8877" y="160"/>
                </a:lnTo>
                <a:lnTo>
                  <a:pt x="880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15245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1460" y="0"/>
                </a:moveTo>
                <a:lnTo>
                  <a:pt x="1023" y="0"/>
                </a:lnTo>
                <a:lnTo>
                  <a:pt x="0" y="309"/>
                </a:lnTo>
                <a:lnTo>
                  <a:pt x="275" y="309"/>
                </a:lnTo>
                <a:lnTo>
                  <a:pt x="597" y="240"/>
                </a:lnTo>
                <a:lnTo>
                  <a:pt x="1460" y="0"/>
                </a:lnTo>
                <a:close/>
              </a:path>
              <a:path w="10160" h="635">
                <a:moveTo>
                  <a:pt x="9395" y="0"/>
                </a:moveTo>
                <a:lnTo>
                  <a:pt x="8613" y="0"/>
                </a:lnTo>
                <a:lnTo>
                  <a:pt x="8061" y="309"/>
                </a:lnTo>
                <a:lnTo>
                  <a:pt x="9602" y="309"/>
                </a:lnTo>
                <a:lnTo>
                  <a:pt x="9521" y="160"/>
                </a:lnTo>
                <a:lnTo>
                  <a:pt x="939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14693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1460" y="0"/>
                </a:lnTo>
                <a:close/>
              </a:path>
              <a:path w="10795" h="635">
                <a:moveTo>
                  <a:pt x="10073" y="0"/>
                </a:moveTo>
                <a:lnTo>
                  <a:pt x="8889" y="0"/>
                </a:lnTo>
                <a:lnTo>
                  <a:pt x="8337" y="309"/>
                </a:lnTo>
                <a:lnTo>
                  <a:pt x="10223" y="309"/>
                </a:lnTo>
                <a:lnTo>
                  <a:pt x="1007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14429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092" y="0"/>
                </a:moveTo>
                <a:lnTo>
                  <a:pt x="816" y="0"/>
                </a:lnTo>
                <a:lnTo>
                  <a:pt x="0" y="240"/>
                </a:lnTo>
                <a:lnTo>
                  <a:pt x="1092" y="0"/>
                </a:lnTo>
                <a:close/>
              </a:path>
              <a:path w="10795" h="635">
                <a:moveTo>
                  <a:pt x="10418" y="0"/>
                </a:moveTo>
                <a:lnTo>
                  <a:pt x="8877" y="0"/>
                </a:lnTo>
                <a:lnTo>
                  <a:pt x="8325" y="320"/>
                </a:lnTo>
                <a:lnTo>
                  <a:pt x="10568" y="320"/>
                </a:lnTo>
                <a:lnTo>
                  <a:pt x="10418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14429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390" y="0"/>
                </a:moveTo>
                <a:lnTo>
                  <a:pt x="0" y="80"/>
                </a:lnTo>
                <a:lnTo>
                  <a:pt x="390" y="0"/>
                </a:lnTo>
                <a:close/>
              </a:path>
              <a:path w="10795" h="635">
                <a:moveTo>
                  <a:pt x="10487" y="0"/>
                </a:moveTo>
                <a:lnTo>
                  <a:pt x="8601" y="0"/>
                </a:lnTo>
                <a:lnTo>
                  <a:pt x="8325" y="160"/>
                </a:lnTo>
                <a:lnTo>
                  <a:pt x="8015" y="309"/>
                </a:lnTo>
                <a:lnTo>
                  <a:pt x="10648" y="309"/>
                </a:lnTo>
                <a:lnTo>
                  <a:pt x="10487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22133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620" y="0"/>
                </a:moveTo>
                <a:lnTo>
                  <a:pt x="2863" y="0"/>
                </a:lnTo>
                <a:lnTo>
                  <a:pt x="3024" y="309"/>
                </a:lnTo>
                <a:lnTo>
                  <a:pt x="0" y="309"/>
                </a:lnTo>
                <a:lnTo>
                  <a:pt x="62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21811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632" y="0"/>
                </a:moveTo>
                <a:lnTo>
                  <a:pt x="3265" y="0"/>
                </a:lnTo>
                <a:lnTo>
                  <a:pt x="3426" y="320"/>
                </a:lnTo>
                <a:lnTo>
                  <a:pt x="0" y="320"/>
                </a:lnTo>
                <a:lnTo>
                  <a:pt x="632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32145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678" y="0"/>
                </a:moveTo>
                <a:lnTo>
                  <a:pt x="3702" y="0"/>
                </a:lnTo>
                <a:lnTo>
                  <a:pt x="3863" y="309"/>
                </a:lnTo>
                <a:lnTo>
                  <a:pt x="0" y="309"/>
                </a:lnTo>
                <a:lnTo>
                  <a:pt x="678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321144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093" y="0"/>
                </a:moveTo>
                <a:lnTo>
                  <a:pt x="666" y="0"/>
                </a:lnTo>
                <a:lnTo>
                  <a:pt x="310" y="148"/>
                </a:lnTo>
                <a:lnTo>
                  <a:pt x="0" y="309"/>
                </a:lnTo>
                <a:lnTo>
                  <a:pt x="4243" y="309"/>
                </a:lnTo>
                <a:lnTo>
                  <a:pt x="4093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20753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701" y="0"/>
                </a:moveTo>
                <a:lnTo>
                  <a:pt x="4565" y="0"/>
                </a:lnTo>
                <a:lnTo>
                  <a:pt x="4680" y="320"/>
                </a:lnTo>
                <a:lnTo>
                  <a:pt x="0" y="320"/>
                </a:lnTo>
                <a:lnTo>
                  <a:pt x="701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20397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4990" y="0"/>
                </a:moveTo>
                <a:lnTo>
                  <a:pt x="747" y="0"/>
                </a:lnTo>
                <a:lnTo>
                  <a:pt x="0" y="309"/>
                </a:lnTo>
                <a:lnTo>
                  <a:pt x="5117" y="309"/>
                </a:lnTo>
                <a:lnTo>
                  <a:pt x="4990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20006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427" y="0"/>
                </a:moveTo>
                <a:lnTo>
                  <a:pt x="747" y="0"/>
                </a:lnTo>
                <a:lnTo>
                  <a:pt x="0" y="355"/>
                </a:lnTo>
                <a:lnTo>
                  <a:pt x="5577" y="355"/>
                </a:lnTo>
                <a:lnTo>
                  <a:pt x="5508" y="148"/>
                </a:lnTo>
                <a:lnTo>
                  <a:pt x="5427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19569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945" y="0"/>
                </a:moveTo>
                <a:lnTo>
                  <a:pt x="827" y="0"/>
                </a:lnTo>
                <a:lnTo>
                  <a:pt x="402" y="206"/>
                </a:lnTo>
                <a:lnTo>
                  <a:pt x="0" y="355"/>
                </a:lnTo>
                <a:lnTo>
                  <a:pt x="6060" y="355"/>
                </a:lnTo>
                <a:lnTo>
                  <a:pt x="5945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19143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5" h="635">
                <a:moveTo>
                  <a:pt x="6439" y="0"/>
                </a:moveTo>
                <a:lnTo>
                  <a:pt x="862" y="0"/>
                </a:lnTo>
                <a:lnTo>
                  <a:pt x="0" y="309"/>
                </a:lnTo>
                <a:lnTo>
                  <a:pt x="6566" y="309"/>
                </a:lnTo>
                <a:lnTo>
                  <a:pt x="6439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95397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232" y="0"/>
                </a:moveTo>
                <a:lnTo>
                  <a:pt x="24172" y="0"/>
                </a:lnTo>
                <a:lnTo>
                  <a:pt x="23309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  <a:path w="30479" h="635">
                <a:moveTo>
                  <a:pt x="0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95351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359" y="0"/>
                </a:moveTo>
                <a:lnTo>
                  <a:pt x="23792" y="0"/>
                </a:lnTo>
                <a:lnTo>
                  <a:pt x="22849" y="309"/>
                </a:lnTo>
                <a:lnTo>
                  <a:pt x="30474" y="309"/>
                </a:lnTo>
                <a:lnTo>
                  <a:pt x="30359" y="0"/>
                </a:lnTo>
                <a:close/>
              </a:path>
              <a:path w="30479" h="635">
                <a:moveTo>
                  <a:pt x="0" y="114"/>
                </a:moveTo>
                <a:lnTo>
                  <a:pt x="241" y="309"/>
                </a:lnTo>
                <a:lnTo>
                  <a:pt x="747" y="309"/>
                </a:lnTo>
                <a:lnTo>
                  <a:pt x="0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95397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0" y="0"/>
                </a:moveTo>
                <a:lnTo>
                  <a:pt x="390" y="309"/>
                </a:lnTo>
                <a:lnTo>
                  <a:pt x="1448" y="309"/>
                </a:lnTo>
                <a:lnTo>
                  <a:pt x="80" y="0"/>
                </a:lnTo>
                <a:close/>
              </a:path>
              <a:path w="30479" h="635">
                <a:moveTo>
                  <a:pt x="30347" y="0"/>
                </a:moveTo>
                <a:lnTo>
                  <a:pt x="23309" y="0"/>
                </a:lnTo>
                <a:lnTo>
                  <a:pt x="22286" y="309"/>
                </a:lnTo>
                <a:lnTo>
                  <a:pt x="30462" y="309"/>
                </a:lnTo>
                <a:lnTo>
                  <a:pt x="30347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95592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505" y="0"/>
                </a:moveTo>
                <a:lnTo>
                  <a:pt x="0" y="0"/>
                </a:lnTo>
                <a:lnTo>
                  <a:pt x="390" y="320"/>
                </a:lnTo>
                <a:lnTo>
                  <a:pt x="2196" y="320"/>
                </a:lnTo>
                <a:lnTo>
                  <a:pt x="505" y="0"/>
                </a:lnTo>
                <a:close/>
              </a:path>
              <a:path w="30479" h="635">
                <a:moveTo>
                  <a:pt x="2127" y="274"/>
                </a:moveTo>
                <a:close/>
              </a:path>
              <a:path w="30479" h="635">
                <a:moveTo>
                  <a:pt x="30232" y="0"/>
                </a:moveTo>
                <a:lnTo>
                  <a:pt x="22608" y="0"/>
                </a:lnTo>
                <a:lnTo>
                  <a:pt x="21538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9578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057" y="0"/>
                </a:moveTo>
                <a:lnTo>
                  <a:pt x="0" y="0"/>
                </a:lnTo>
                <a:lnTo>
                  <a:pt x="251" y="194"/>
                </a:lnTo>
                <a:lnTo>
                  <a:pt x="436" y="309"/>
                </a:lnTo>
                <a:lnTo>
                  <a:pt x="2633" y="309"/>
                </a:lnTo>
                <a:lnTo>
                  <a:pt x="1972" y="143"/>
                </a:lnTo>
                <a:lnTo>
                  <a:pt x="1057" y="0"/>
                </a:lnTo>
                <a:close/>
              </a:path>
              <a:path w="30479" h="635">
                <a:moveTo>
                  <a:pt x="30071" y="0"/>
                </a:moveTo>
                <a:lnTo>
                  <a:pt x="21895" y="0"/>
                </a:lnTo>
                <a:lnTo>
                  <a:pt x="20756" y="309"/>
                </a:lnTo>
                <a:lnTo>
                  <a:pt x="30198" y="309"/>
                </a:lnTo>
                <a:lnTo>
                  <a:pt x="30071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95983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805" y="0"/>
                </a:moveTo>
                <a:lnTo>
                  <a:pt x="0" y="0"/>
                </a:lnTo>
                <a:lnTo>
                  <a:pt x="297" y="194"/>
                </a:lnTo>
                <a:lnTo>
                  <a:pt x="436" y="309"/>
                </a:lnTo>
                <a:lnTo>
                  <a:pt x="3150" y="309"/>
                </a:lnTo>
                <a:lnTo>
                  <a:pt x="2713" y="194"/>
                </a:lnTo>
                <a:lnTo>
                  <a:pt x="1805" y="0"/>
                </a:lnTo>
                <a:close/>
              </a:path>
              <a:path w="30479" h="635">
                <a:moveTo>
                  <a:pt x="29956" y="0"/>
                </a:moveTo>
                <a:lnTo>
                  <a:pt x="21147" y="0"/>
                </a:lnTo>
                <a:lnTo>
                  <a:pt x="19928" y="309"/>
                </a:lnTo>
                <a:lnTo>
                  <a:pt x="30037" y="309"/>
                </a:lnTo>
                <a:lnTo>
                  <a:pt x="29956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96225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196" y="0"/>
                </a:moveTo>
                <a:lnTo>
                  <a:pt x="0" y="0"/>
                </a:lnTo>
                <a:lnTo>
                  <a:pt x="425" y="320"/>
                </a:lnTo>
                <a:lnTo>
                  <a:pt x="3725" y="320"/>
                </a:lnTo>
                <a:lnTo>
                  <a:pt x="3254" y="240"/>
                </a:lnTo>
                <a:lnTo>
                  <a:pt x="2196" y="0"/>
                </a:lnTo>
                <a:close/>
              </a:path>
              <a:path w="29845" h="635">
                <a:moveTo>
                  <a:pt x="29761" y="0"/>
                </a:moveTo>
                <a:lnTo>
                  <a:pt x="20319" y="0"/>
                </a:lnTo>
                <a:lnTo>
                  <a:pt x="18939" y="320"/>
                </a:lnTo>
                <a:lnTo>
                  <a:pt x="29830" y="320"/>
                </a:lnTo>
                <a:lnTo>
                  <a:pt x="2976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96420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713" y="0"/>
                </a:moveTo>
                <a:lnTo>
                  <a:pt x="0" y="0"/>
                </a:lnTo>
                <a:lnTo>
                  <a:pt x="425" y="309"/>
                </a:lnTo>
                <a:lnTo>
                  <a:pt x="4404" y="309"/>
                </a:lnTo>
                <a:lnTo>
                  <a:pt x="3495" y="160"/>
                </a:lnTo>
                <a:lnTo>
                  <a:pt x="2713" y="0"/>
                </a:lnTo>
                <a:close/>
              </a:path>
              <a:path w="29845" h="635">
                <a:moveTo>
                  <a:pt x="29600" y="0"/>
                </a:moveTo>
                <a:lnTo>
                  <a:pt x="19491" y="0"/>
                </a:lnTo>
                <a:lnTo>
                  <a:pt x="17962" y="309"/>
                </a:lnTo>
                <a:lnTo>
                  <a:pt x="29715" y="309"/>
                </a:lnTo>
                <a:lnTo>
                  <a:pt x="29600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96650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300" y="0"/>
                </a:moveTo>
                <a:lnTo>
                  <a:pt x="0" y="0"/>
                </a:lnTo>
                <a:lnTo>
                  <a:pt x="436" y="309"/>
                </a:lnTo>
                <a:lnTo>
                  <a:pt x="5232" y="309"/>
                </a:lnTo>
                <a:lnTo>
                  <a:pt x="3300" y="0"/>
                </a:lnTo>
                <a:close/>
              </a:path>
              <a:path w="29845" h="635">
                <a:moveTo>
                  <a:pt x="29404" y="0"/>
                </a:moveTo>
                <a:lnTo>
                  <a:pt x="18514" y="0"/>
                </a:lnTo>
                <a:lnTo>
                  <a:pt x="18088" y="68"/>
                </a:lnTo>
                <a:lnTo>
                  <a:pt x="17651" y="194"/>
                </a:lnTo>
                <a:lnTo>
                  <a:pt x="17226" y="229"/>
                </a:lnTo>
                <a:lnTo>
                  <a:pt x="16754" y="309"/>
                </a:lnTo>
                <a:lnTo>
                  <a:pt x="29531" y="309"/>
                </a:lnTo>
                <a:lnTo>
                  <a:pt x="29404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96846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978" y="0"/>
                </a:moveTo>
                <a:lnTo>
                  <a:pt x="0" y="0"/>
                </a:lnTo>
                <a:lnTo>
                  <a:pt x="471" y="320"/>
                </a:lnTo>
                <a:lnTo>
                  <a:pt x="6290" y="320"/>
                </a:lnTo>
                <a:lnTo>
                  <a:pt x="3978" y="0"/>
                </a:lnTo>
                <a:close/>
              </a:path>
              <a:path w="29845" h="635">
                <a:moveTo>
                  <a:pt x="29289" y="0"/>
                </a:moveTo>
                <a:lnTo>
                  <a:pt x="17536" y="0"/>
                </a:lnTo>
                <a:lnTo>
                  <a:pt x="16984" y="125"/>
                </a:lnTo>
                <a:lnTo>
                  <a:pt x="15927" y="274"/>
                </a:lnTo>
                <a:lnTo>
                  <a:pt x="15409" y="320"/>
                </a:lnTo>
                <a:lnTo>
                  <a:pt x="29370" y="320"/>
                </a:lnTo>
                <a:lnTo>
                  <a:pt x="29289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97087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4795" y="0"/>
                </a:moveTo>
                <a:lnTo>
                  <a:pt x="0" y="0"/>
                </a:lnTo>
                <a:lnTo>
                  <a:pt x="471" y="309"/>
                </a:lnTo>
                <a:lnTo>
                  <a:pt x="7865" y="309"/>
                </a:lnTo>
                <a:lnTo>
                  <a:pt x="7037" y="274"/>
                </a:lnTo>
                <a:lnTo>
                  <a:pt x="5496" y="114"/>
                </a:lnTo>
                <a:lnTo>
                  <a:pt x="4795" y="0"/>
                </a:lnTo>
                <a:close/>
              </a:path>
              <a:path w="29210" h="635">
                <a:moveTo>
                  <a:pt x="29094" y="0"/>
                </a:moveTo>
                <a:lnTo>
                  <a:pt x="16318" y="0"/>
                </a:lnTo>
                <a:lnTo>
                  <a:pt x="15605" y="114"/>
                </a:lnTo>
                <a:lnTo>
                  <a:pt x="14190" y="274"/>
                </a:lnTo>
                <a:lnTo>
                  <a:pt x="13477" y="309"/>
                </a:lnTo>
                <a:lnTo>
                  <a:pt x="29174" y="309"/>
                </a:lnTo>
                <a:lnTo>
                  <a:pt x="2909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97317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5818" y="0"/>
                </a:moveTo>
                <a:lnTo>
                  <a:pt x="0" y="0"/>
                </a:lnTo>
                <a:lnTo>
                  <a:pt x="471" y="309"/>
                </a:lnTo>
                <a:lnTo>
                  <a:pt x="28944" y="309"/>
                </a:lnTo>
                <a:lnTo>
                  <a:pt x="10073" y="274"/>
                </a:lnTo>
                <a:lnTo>
                  <a:pt x="7831" y="194"/>
                </a:lnTo>
                <a:lnTo>
                  <a:pt x="6807" y="114"/>
                </a:lnTo>
                <a:lnTo>
                  <a:pt x="5818" y="0"/>
                </a:lnTo>
                <a:close/>
              </a:path>
              <a:path w="29210" h="635">
                <a:moveTo>
                  <a:pt x="28898" y="0"/>
                </a:moveTo>
                <a:lnTo>
                  <a:pt x="14938" y="0"/>
                </a:lnTo>
                <a:lnTo>
                  <a:pt x="13684" y="148"/>
                </a:lnTo>
                <a:lnTo>
                  <a:pt x="12431" y="229"/>
                </a:lnTo>
                <a:lnTo>
                  <a:pt x="11212" y="274"/>
                </a:lnTo>
                <a:lnTo>
                  <a:pt x="28944" y="274"/>
                </a:lnTo>
                <a:lnTo>
                  <a:pt x="28898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97559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7394" y="0"/>
                </a:moveTo>
                <a:lnTo>
                  <a:pt x="0" y="0"/>
                </a:lnTo>
                <a:lnTo>
                  <a:pt x="471" y="355"/>
                </a:lnTo>
                <a:lnTo>
                  <a:pt x="28737" y="355"/>
                </a:lnTo>
                <a:lnTo>
                  <a:pt x="28703" y="125"/>
                </a:lnTo>
                <a:lnTo>
                  <a:pt x="10062" y="125"/>
                </a:lnTo>
                <a:lnTo>
                  <a:pt x="8682" y="80"/>
                </a:lnTo>
                <a:lnTo>
                  <a:pt x="7394" y="0"/>
                </a:lnTo>
                <a:close/>
              </a:path>
              <a:path w="29210" h="635">
                <a:moveTo>
                  <a:pt x="28703" y="0"/>
                </a:moveTo>
                <a:lnTo>
                  <a:pt x="13006" y="0"/>
                </a:lnTo>
                <a:lnTo>
                  <a:pt x="11522" y="80"/>
                </a:lnTo>
                <a:lnTo>
                  <a:pt x="10062" y="125"/>
                </a:lnTo>
                <a:lnTo>
                  <a:pt x="28703" y="125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97789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473" y="0"/>
                </a:moveTo>
                <a:lnTo>
                  <a:pt x="0" y="0"/>
                </a:lnTo>
                <a:lnTo>
                  <a:pt x="241" y="194"/>
                </a:lnTo>
                <a:lnTo>
                  <a:pt x="517" y="355"/>
                </a:lnTo>
                <a:lnTo>
                  <a:pt x="28542" y="355"/>
                </a:lnTo>
                <a:lnTo>
                  <a:pt x="28473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98030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0" y="0"/>
                </a:moveTo>
                <a:lnTo>
                  <a:pt x="28266" y="0"/>
                </a:lnTo>
                <a:lnTo>
                  <a:pt x="28346" y="309"/>
                </a:lnTo>
                <a:lnTo>
                  <a:pt x="505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98306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24" y="0"/>
                </a:moveTo>
                <a:lnTo>
                  <a:pt x="0" y="0"/>
                </a:lnTo>
                <a:lnTo>
                  <a:pt x="505" y="309"/>
                </a:lnTo>
                <a:lnTo>
                  <a:pt x="28070" y="309"/>
                </a:lnTo>
                <a:lnTo>
                  <a:pt x="28024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98536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840" y="0"/>
                </a:moveTo>
                <a:lnTo>
                  <a:pt x="0" y="0"/>
                </a:lnTo>
                <a:lnTo>
                  <a:pt x="551" y="320"/>
                </a:lnTo>
                <a:lnTo>
                  <a:pt x="27875" y="320"/>
                </a:lnTo>
                <a:lnTo>
                  <a:pt x="27840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98812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564" y="0"/>
                </a:moveTo>
                <a:lnTo>
                  <a:pt x="0" y="0"/>
                </a:lnTo>
                <a:lnTo>
                  <a:pt x="551" y="309"/>
                </a:lnTo>
                <a:lnTo>
                  <a:pt x="27599" y="309"/>
                </a:lnTo>
                <a:lnTo>
                  <a:pt x="27564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99088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0" y="0"/>
                </a:moveTo>
                <a:lnTo>
                  <a:pt x="27323" y="0"/>
                </a:lnTo>
                <a:lnTo>
                  <a:pt x="27323" y="309"/>
                </a:lnTo>
                <a:lnTo>
                  <a:pt x="551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99364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241" y="125"/>
                </a:lnTo>
                <a:lnTo>
                  <a:pt x="471" y="274"/>
                </a:lnTo>
                <a:lnTo>
                  <a:pt x="27047" y="274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99640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195" y="114"/>
                </a:lnTo>
                <a:lnTo>
                  <a:pt x="26771" y="114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42671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89" h="28575">
                <a:moveTo>
                  <a:pt x="14271" y="0"/>
                </a:moveTo>
                <a:lnTo>
                  <a:pt x="13960" y="0"/>
                </a:lnTo>
                <a:lnTo>
                  <a:pt x="13247" y="114"/>
                </a:lnTo>
                <a:lnTo>
                  <a:pt x="12971" y="274"/>
                </a:lnTo>
                <a:lnTo>
                  <a:pt x="12891" y="4466"/>
                </a:lnTo>
                <a:lnTo>
                  <a:pt x="12776" y="5474"/>
                </a:lnTo>
                <a:lnTo>
                  <a:pt x="0" y="19767"/>
                </a:lnTo>
                <a:lnTo>
                  <a:pt x="1253" y="20282"/>
                </a:lnTo>
                <a:lnTo>
                  <a:pt x="17226" y="28425"/>
                </a:lnTo>
                <a:lnTo>
                  <a:pt x="18836" y="28104"/>
                </a:lnTo>
                <a:lnTo>
                  <a:pt x="34245" y="15380"/>
                </a:lnTo>
                <a:lnTo>
                  <a:pt x="33317" y="13388"/>
                </a:lnTo>
                <a:lnTo>
                  <a:pt x="32199" y="10685"/>
                </a:lnTo>
                <a:lnTo>
                  <a:pt x="15881" y="274"/>
                </a:lnTo>
                <a:lnTo>
                  <a:pt x="15685" y="229"/>
                </a:lnTo>
                <a:lnTo>
                  <a:pt x="15409" y="194"/>
                </a:lnTo>
                <a:lnTo>
                  <a:pt x="15214" y="148"/>
                </a:lnTo>
                <a:lnTo>
                  <a:pt x="14662" y="34"/>
                </a:lnTo>
                <a:lnTo>
                  <a:pt x="14271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3462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66623" y="25146"/>
                </a:moveTo>
                <a:lnTo>
                  <a:pt x="42484" y="25145"/>
                </a:lnTo>
                <a:lnTo>
                  <a:pt x="43231" y="27431"/>
                </a:lnTo>
                <a:lnTo>
                  <a:pt x="43542" y="28701"/>
                </a:lnTo>
                <a:lnTo>
                  <a:pt x="48467" y="39369"/>
                </a:lnTo>
                <a:lnTo>
                  <a:pt x="48970" y="40131"/>
                </a:lnTo>
                <a:lnTo>
                  <a:pt x="50269" y="41782"/>
                </a:lnTo>
                <a:lnTo>
                  <a:pt x="52592" y="44195"/>
                </a:lnTo>
                <a:lnTo>
                  <a:pt x="53408" y="44830"/>
                </a:lnTo>
                <a:lnTo>
                  <a:pt x="54317" y="45592"/>
                </a:lnTo>
                <a:lnTo>
                  <a:pt x="56249" y="46863"/>
                </a:lnTo>
                <a:lnTo>
                  <a:pt x="59503" y="48387"/>
                </a:lnTo>
                <a:lnTo>
                  <a:pt x="60722" y="48768"/>
                </a:lnTo>
                <a:lnTo>
                  <a:pt x="63241" y="49276"/>
                </a:lnTo>
                <a:lnTo>
                  <a:pt x="63045" y="49276"/>
                </a:lnTo>
                <a:lnTo>
                  <a:pt x="63908" y="49403"/>
                </a:lnTo>
                <a:lnTo>
                  <a:pt x="65920" y="49911"/>
                </a:lnTo>
                <a:lnTo>
                  <a:pt x="67254" y="50038"/>
                </a:lnTo>
                <a:lnTo>
                  <a:pt x="68784" y="50292"/>
                </a:lnTo>
                <a:lnTo>
                  <a:pt x="70520" y="50419"/>
                </a:lnTo>
                <a:lnTo>
                  <a:pt x="75430" y="50419"/>
                </a:lnTo>
                <a:lnTo>
                  <a:pt x="79800" y="49911"/>
                </a:lnTo>
                <a:lnTo>
                  <a:pt x="82031" y="49403"/>
                </a:lnTo>
                <a:lnTo>
                  <a:pt x="84274" y="48768"/>
                </a:lnTo>
                <a:lnTo>
                  <a:pt x="86796" y="47625"/>
                </a:lnTo>
                <a:lnTo>
                  <a:pt x="72691" y="47620"/>
                </a:lnTo>
                <a:lnTo>
                  <a:pt x="70600" y="47498"/>
                </a:lnTo>
                <a:lnTo>
                  <a:pt x="69577" y="47498"/>
                </a:lnTo>
                <a:lnTo>
                  <a:pt x="68669" y="47371"/>
                </a:lnTo>
                <a:lnTo>
                  <a:pt x="76599" y="47371"/>
                </a:lnTo>
                <a:lnTo>
                  <a:pt x="78387" y="47194"/>
                </a:lnTo>
                <a:lnTo>
                  <a:pt x="80051" y="46858"/>
                </a:lnTo>
                <a:lnTo>
                  <a:pt x="80467" y="46736"/>
                </a:lnTo>
                <a:lnTo>
                  <a:pt x="81550" y="46529"/>
                </a:lnTo>
                <a:lnTo>
                  <a:pt x="83610" y="45917"/>
                </a:lnTo>
                <a:lnTo>
                  <a:pt x="85769" y="45085"/>
                </a:lnTo>
                <a:lnTo>
                  <a:pt x="86401" y="44704"/>
                </a:lnTo>
                <a:lnTo>
                  <a:pt x="87274" y="44277"/>
                </a:lnTo>
                <a:lnTo>
                  <a:pt x="87620" y="44069"/>
                </a:lnTo>
                <a:lnTo>
                  <a:pt x="86677" y="43942"/>
                </a:lnTo>
                <a:lnTo>
                  <a:pt x="84354" y="43434"/>
                </a:lnTo>
                <a:lnTo>
                  <a:pt x="83722" y="43180"/>
                </a:lnTo>
                <a:lnTo>
                  <a:pt x="81560" y="42418"/>
                </a:lnTo>
                <a:lnTo>
                  <a:pt x="80030" y="41529"/>
                </a:lnTo>
                <a:lnTo>
                  <a:pt x="78455" y="40513"/>
                </a:lnTo>
                <a:lnTo>
                  <a:pt x="76810" y="39370"/>
                </a:lnTo>
                <a:lnTo>
                  <a:pt x="75120" y="37846"/>
                </a:lnTo>
                <a:lnTo>
                  <a:pt x="73464" y="36068"/>
                </a:lnTo>
                <a:lnTo>
                  <a:pt x="72601" y="35179"/>
                </a:lnTo>
                <a:lnTo>
                  <a:pt x="70945" y="32893"/>
                </a:lnTo>
                <a:lnTo>
                  <a:pt x="68473" y="28956"/>
                </a:lnTo>
                <a:lnTo>
                  <a:pt x="66944" y="25908"/>
                </a:lnTo>
                <a:lnTo>
                  <a:pt x="66623" y="25146"/>
                </a:lnTo>
                <a:close/>
              </a:path>
              <a:path w="90170" h="50800">
                <a:moveTo>
                  <a:pt x="72838" y="47620"/>
                </a:moveTo>
                <a:close/>
              </a:path>
              <a:path w="90170" h="50800">
                <a:moveTo>
                  <a:pt x="88321" y="43561"/>
                </a:moveTo>
                <a:lnTo>
                  <a:pt x="87700" y="44069"/>
                </a:lnTo>
                <a:lnTo>
                  <a:pt x="87274" y="44277"/>
                </a:lnTo>
                <a:lnTo>
                  <a:pt x="86987" y="44450"/>
                </a:lnTo>
                <a:lnTo>
                  <a:pt x="85769" y="45085"/>
                </a:lnTo>
                <a:lnTo>
                  <a:pt x="83848" y="45847"/>
                </a:lnTo>
                <a:lnTo>
                  <a:pt x="83610" y="45917"/>
                </a:lnTo>
                <a:lnTo>
                  <a:pt x="83135" y="46101"/>
                </a:lnTo>
                <a:lnTo>
                  <a:pt x="81801" y="46482"/>
                </a:lnTo>
                <a:lnTo>
                  <a:pt x="81550" y="46529"/>
                </a:lnTo>
                <a:lnTo>
                  <a:pt x="81284" y="46609"/>
                </a:lnTo>
                <a:lnTo>
                  <a:pt x="80034" y="46863"/>
                </a:lnTo>
                <a:lnTo>
                  <a:pt x="79168" y="47117"/>
                </a:lnTo>
                <a:lnTo>
                  <a:pt x="78387" y="47194"/>
                </a:lnTo>
                <a:lnTo>
                  <a:pt x="77512" y="47371"/>
                </a:lnTo>
                <a:lnTo>
                  <a:pt x="76258" y="47498"/>
                </a:lnTo>
                <a:lnTo>
                  <a:pt x="75315" y="47498"/>
                </a:lnTo>
                <a:lnTo>
                  <a:pt x="72912" y="47625"/>
                </a:lnTo>
                <a:lnTo>
                  <a:pt x="86806" y="47620"/>
                </a:lnTo>
                <a:lnTo>
                  <a:pt x="88758" y="46736"/>
                </a:lnTo>
                <a:lnTo>
                  <a:pt x="89816" y="45974"/>
                </a:lnTo>
                <a:lnTo>
                  <a:pt x="88873" y="44450"/>
                </a:lnTo>
                <a:lnTo>
                  <a:pt x="89425" y="44069"/>
                </a:lnTo>
                <a:lnTo>
                  <a:pt x="88643" y="44069"/>
                </a:lnTo>
                <a:lnTo>
                  <a:pt x="88321" y="43688"/>
                </a:lnTo>
                <a:close/>
              </a:path>
              <a:path w="90170" h="50800">
                <a:moveTo>
                  <a:pt x="75039" y="47498"/>
                </a:moveTo>
                <a:lnTo>
                  <a:pt x="70669" y="47498"/>
                </a:lnTo>
                <a:lnTo>
                  <a:pt x="72838" y="47620"/>
                </a:lnTo>
                <a:lnTo>
                  <a:pt x="75039" y="47498"/>
                </a:lnTo>
                <a:close/>
              </a:path>
              <a:path w="90170" h="50800">
                <a:moveTo>
                  <a:pt x="76599" y="47371"/>
                </a:moveTo>
                <a:lnTo>
                  <a:pt x="68669" y="47371"/>
                </a:lnTo>
                <a:lnTo>
                  <a:pt x="69612" y="47498"/>
                </a:lnTo>
                <a:lnTo>
                  <a:pt x="75315" y="47498"/>
                </a:lnTo>
                <a:lnTo>
                  <a:pt x="76599" y="47371"/>
                </a:lnTo>
                <a:close/>
              </a:path>
              <a:path w="90170" h="50800">
                <a:moveTo>
                  <a:pt x="6708" y="12572"/>
                </a:moveTo>
                <a:lnTo>
                  <a:pt x="6191" y="12572"/>
                </a:lnTo>
                <a:lnTo>
                  <a:pt x="5213" y="12699"/>
                </a:lnTo>
                <a:lnTo>
                  <a:pt x="4776" y="12826"/>
                </a:lnTo>
                <a:lnTo>
                  <a:pt x="3914" y="12953"/>
                </a:lnTo>
                <a:lnTo>
                  <a:pt x="3132" y="13334"/>
                </a:lnTo>
                <a:lnTo>
                  <a:pt x="2776" y="13461"/>
                </a:lnTo>
                <a:lnTo>
                  <a:pt x="1557" y="14604"/>
                </a:lnTo>
                <a:lnTo>
                  <a:pt x="0" y="20319"/>
                </a:lnTo>
                <a:lnTo>
                  <a:pt x="241" y="22351"/>
                </a:lnTo>
                <a:lnTo>
                  <a:pt x="7766" y="29971"/>
                </a:lnTo>
                <a:lnTo>
                  <a:pt x="8514" y="29844"/>
                </a:lnTo>
                <a:lnTo>
                  <a:pt x="8905" y="29717"/>
                </a:lnTo>
                <a:lnTo>
                  <a:pt x="9652" y="29590"/>
                </a:lnTo>
                <a:lnTo>
                  <a:pt x="10446" y="29209"/>
                </a:lnTo>
                <a:lnTo>
                  <a:pt x="10917" y="29082"/>
                </a:lnTo>
                <a:lnTo>
                  <a:pt x="12136" y="28447"/>
                </a:lnTo>
                <a:lnTo>
                  <a:pt x="12953" y="27939"/>
                </a:lnTo>
                <a:lnTo>
                  <a:pt x="13861" y="27304"/>
                </a:lnTo>
                <a:lnTo>
                  <a:pt x="14191" y="27050"/>
                </a:lnTo>
                <a:lnTo>
                  <a:pt x="6708" y="27050"/>
                </a:lnTo>
                <a:lnTo>
                  <a:pt x="5685" y="26669"/>
                </a:lnTo>
                <a:lnTo>
                  <a:pt x="2877" y="20827"/>
                </a:lnTo>
                <a:lnTo>
                  <a:pt x="2971" y="17906"/>
                </a:lnTo>
                <a:lnTo>
                  <a:pt x="5328" y="15493"/>
                </a:lnTo>
                <a:lnTo>
                  <a:pt x="14511" y="15493"/>
                </a:lnTo>
                <a:lnTo>
                  <a:pt x="13861" y="15366"/>
                </a:lnTo>
                <a:lnTo>
                  <a:pt x="12688" y="15239"/>
                </a:lnTo>
                <a:lnTo>
                  <a:pt x="12366" y="14858"/>
                </a:lnTo>
                <a:lnTo>
                  <a:pt x="12056" y="14604"/>
                </a:lnTo>
                <a:lnTo>
                  <a:pt x="11699" y="14477"/>
                </a:lnTo>
                <a:lnTo>
                  <a:pt x="10722" y="13715"/>
                </a:lnTo>
                <a:lnTo>
                  <a:pt x="10089" y="13461"/>
                </a:lnTo>
                <a:lnTo>
                  <a:pt x="9066" y="12953"/>
                </a:lnTo>
                <a:lnTo>
                  <a:pt x="8479" y="12826"/>
                </a:lnTo>
                <a:lnTo>
                  <a:pt x="8318" y="12826"/>
                </a:lnTo>
                <a:lnTo>
                  <a:pt x="7766" y="12699"/>
                </a:lnTo>
                <a:lnTo>
                  <a:pt x="6708" y="12572"/>
                </a:lnTo>
                <a:close/>
              </a:path>
              <a:path w="90170" h="50800">
                <a:moveTo>
                  <a:pt x="60281" y="10160"/>
                </a:moveTo>
                <a:lnTo>
                  <a:pt x="22118" y="10159"/>
                </a:lnTo>
                <a:lnTo>
                  <a:pt x="23417" y="10286"/>
                </a:lnTo>
                <a:lnTo>
                  <a:pt x="25499" y="10667"/>
                </a:lnTo>
                <a:lnTo>
                  <a:pt x="28650" y="11683"/>
                </a:lnTo>
                <a:lnTo>
                  <a:pt x="30490" y="12445"/>
                </a:lnTo>
                <a:lnTo>
                  <a:pt x="33204" y="13969"/>
                </a:lnTo>
                <a:lnTo>
                  <a:pt x="33871" y="14477"/>
                </a:lnTo>
                <a:lnTo>
                  <a:pt x="35251" y="15366"/>
                </a:lnTo>
                <a:lnTo>
                  <a:pt x="42507" y="25952"/>
                </a:lnTo>
                <a:lnTo>
                  <a:pt x="43151" y="27177"/>
                </a:lnTo>
                <a:lnTo>
                  <a:pt x="42484" y="25145"/>
                </a:lnTo>
                <a:lnTo>
                  <a:pt x="66623" y="25146"/>
                </a:lnTo>
                <a:lnTo>
                  <a:pt x="64736" y="20447"/>
                </a:lnTo>
                <a:lnTo>
                  <a:pt x="64152" y="18669"/>
                </a:lnTo>
                <a:lnTo>
                  <a:pt x="63632" y="16383"/>
                </a:lnTo>
                <a:lnTo>
                  <a:pt x="63287" y="15240"/>
                </a:lnTo>
                <a:lnTo>
                  <a:pt x="62387" y="13335"/>
                </a:lnTo>
                <a:lnTo>
                  <a:pt x="61194" y="11303"/>
                </a:lnTo>
                <a:lnTo>
                  <a:pt x="60281" y="10160"/>
                </a:lnTo>
                <a:close/>
              </a:path>
              <a:path w="90170" h="50800">
                <a:moveTo>
                  <a:pt x="20979" y="12445"/>
                </a:moveTo>
                <a:lnTo>
                  <a:pt x="18185" y="12445"/>
                </a:lnTo>
                <a:lnTo>
                  <a:pt x="18231" y="12826"/>
                </a:lnTo>
                <a:lnTo>
                  <a:pt x="18024" y="15239"/>
                </a:lnTo>
                <a:lnTo>
                  <a:pt x="7962" y="27050"/>
                </a:lnTo>
                <a:lnTo>
                  <a:pt x="14191" y="27050"/>
                </a:lnTo>
                <a:lnTo>
                  <a:pt x="20919" y="14858"/>
                </a:lnTo>
                <a:lnTo>
                  <a:pt x="20979" y="12445"/>
                </a:lnTo>
                <a:close/>
              </a:path>
              <a:path w="90170" h="50800">
                <a:moveTo>
                  <a:pt x="14511" y="15493"/>
                </a:moveTo>
                <a:lnTo>
                  <a:pt x="7732" y="15493"/>
                </a:lnTo>
                <a:lnTo>
                  <a:pt x="9066" y="16001"/>
                </a:lnTo>
                <a:lnTo>
                  <a:pt x="10124" y="16763"/>
                </a:lnTo>
                <a:lnTo>
                  <a:pt x="10837" y="17398"/>
                </a:lnTo>
                <a:lnTo>
                  <a:pt x="11230" y="18033"/>
                </a:lnTo>
                <a:lnTo>
                  <a:pt x="11297" y="19811"/>
                </a:lnTo>
                <a:lnTo>
                  <a:pt x="11113" y="20319"/>
                </a:lnTo>
                <a:lnTo>
                  <a:pt x="10917" y="20700"/>
                </a:lnTo>
                <a:lnTo>
                  <a:pt x="10641" y="21081"/>
                </a:lnTo>
                <a:lnTo>
                  <a:pt x="11619" y="21716"/>
                </a:lnTo>
                <a:lnTo>
                  <a:pt x="10998" y="22478"/>
                </a:lnTo>
                <a:lnTo>
                  <a:pt x="14689" y="22859"/>
                </a:lnTo>
                <a:lnTo>
                  <a:pt x="15713" y="21462"/>
                </a:lnTo>
                <a:lnTo>
                  <a:pt x="17914" y="15871"/>
                </a:lnTo>
                <a:lnTo>
                  <a:pt x="15161" y="15620"/>
                </a:lnTo>
                <a:lnTo>
                  <a:pt x="14511" y="15493"/>
                </a:lnTo>
                <a:close/>
              </a:path>
              <a:path w="90170" h="50800">
                <a:moveTo>
                  <a:pt x="18185" y="12601"/>
                </a:moveTo>
                <a:lnTo>
                  <a:pt x="18185" y="12826"/>
                </a:lnTo>
                <a:lnTo>
                  <a:pt x="18185" y="12601"/>
                </a:lnTo>
                <a:close/>
              </a:path>
              <a:path w="90170" h="50800">
                <a:moveTo>
                  <a:pt x="22313" y="7238"/>
                </a:moveTo>
                <a:lnTo>
                  <a:pt x="21957" y="7238"/>
                </a:lnTo>
                <a:lnTo>
                  <a:pt x="20979" y="7365"/>
                </a:lnTo>
                <a:lnTo>
                  <a:pt x="20393" y="7619"/>
                </a:lnTo>
                <a:lnTo>
                  <a:pt x="19841" y="7746"/>
                </a:lnTo>
                <a:lnTo>
                  <a:pt x="18933" y="8508"/>
                </a:lnTo>
                <a:lnTo>
                  <a:pt x="18461" y="9143"/>
                </a:lnTo>
                <a:lnTo>
                  <a:pt x="18185" y="9778"/>
                </a:lnTo>
                <a:lnTo>
                  <a:pt x="18102" y="12191"/>
                </a:lnTo>
                <a:lnTo>
                  <a:pt x="18185" y="12601"/>
                </a:lnTo>
                <a:lnTo>
                  <a:pt x="18185" y="12445"/>
                </a:lnTo>
                <a:lnTo>
                  <a:pt x="20979" y="12445"/>
                </a:lnTo>
                <a:lnTo>
                  <a:pt x="20864" y="11683"/>
                </a:lnTo>
                <a:lnTo>
                  <a:pt x="20933" y="10540"/>
                </a:lnTo>
                <a:lnTo>
                  <a:pt x="21290" y="10286"/>
                </a:lnTo>
                <a:lnTo>
                  <a:pt x="21761" y="10159"/>
                </a:lnTo>
                <a:lnTo>
                  <a:pt x="60281" y="10160"/>
                </a:lnTo>
                <a:lnTo>
                  <a:pt x="59469" y="9144"/>
                </a:lnTo>
                <a:lnTo>
                  <a:pt x="58756" y="8382"/>
                </a:lnTo>
                <a:lnTo>
                  <a:pt x="58104" y="7747"/>
                </a:lnTo>
                <a:lnTo>
                  <a:pt x="25338" y="7746"/>
                </a:lnTo>
                <a:lnTo>
                  <a:pt x="24004" y="7492"/>
                </a:lnTo>
                <a:lnTo>
                  <a:pt x="22313" y="7238"/>
                </a:lnTo>
                <a:close/>
              </a:path>
              <a:path w="90170" h="50800">
                <a:moveTo>
                  <a:pt x="43266" y="0"/>
                </a:moveTo>
                <a:lnTo>
                  <a:pt x="42047" y="0"/>
                </a:lnTo>
                <a:lnTo>
                  <a:pt x="41104" y="380"/>
                </a:lnTo>
                <a:lnTo>
                  <a:pt x="40080" y="1142"/>
                </a:lnTo>
                <a:lnTo>
                  <a:pt x="39218" y="1650"/>
                </a:lnTo>
                <a:lnTo>
                  <a:pt x="35998" y="3428"/>
                </a:lnTo>
                <a:lnTo>
                  <a:pt x="31203" y="5587"/>
                </a:lnTo>
                <a:lnTo>
                  <a:pt x="28374" y="6730"/>
                </a:lnTo>
                <a:lnTo>
                  <a:pt x="25338" y="7746"/>
                </a:lnTo>
                <a:lnTo>
                  <a:pt x="58104" y="7747"/>
                </a:lnTo>
                <a:lnTo>
                  <a:pt x="52903" y="3937"/>
                </a:lnTo>
                <a:lnTo>
                  <a:pt x="51649" y="3175"/>
                </a:lnTo>
                <a:lnTo>
                  <a:pt x="43864" y="254"/>
                </a:lnTo>
                <a:lnTo>
                  <a:pt x="4326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43418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8222" y="0"/>
                </a:moveTo>
                <a:lnTo>
                  <a:pt x="0" y="5359"/>
                </a:lnTo>
                <a:lnTo>
                  <a:pt x="666" y="5325"/>
                </a:lnTo>
                <a:lnTo>
                  <a:pt x="4875" y="3401"/>
                </a:lnTo>
                <a:lnTo>
                  <a:pt x="5427" y="3012"/>
                </a:lnTo>
                <a:lnTo>
                  <a:pt x="6370" y="2107"/>
                </a:lnTo>
                <a:lnTo>
                  <a:pt x="7589" y="778"/>
                </a:lnTo>
                <a:lnTo>
                  <a:pt x="8222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37519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3622" y="0"/>
                </a:moveTo>
                <a:lnTo>
                  <a:pt x="0" y="5405"/>
                </a:lnTo>
                <a:lnTo>
                  <a:pt x="114" y="6218"/>
                </a:lnTo>
                <a:lnTo>
                  <a:pt x="4645" y="11670"/>
                </a:lnTo>
                <a:lnTo>
                  <a:pt x="5071" y="11624"/>
                </a:lnTo>
                <a:lnTo>
                  <a:pt x="6014" y="11395"/>
                </a:lnTo>
                <a:lnTo>
                  <a:pt x="6681" y="11120"/>
                </a:lnTo>
                <a:lnTo>
                  <a:pt x="7597" y="10685"/>
                </a:lnTo>
                <a:lnTo>
                  <a:pt x="6014" y="10685"/>
                </a:lnTo>
                <a:lnTo>
                  <a:pt x="9199" y="6619"/>
                </a:lnTo>
                <a:lnTo>
                  <a:pt x="7750" y="5669"/>
                </a:lnTo>
                <a:lnTo>
                  <a:pt x="8026" y="5245"/>
                </a:lnTo>
                <a:lnTo>
                  <a:pt x="8222" y="4855"/>
                </a:lnTo>
                <a:lnTo>
                  <a:pt x="8371" y="4466"/>
                </a:lnTo>
                <a:lnTo>
                  <a:pt x="8498" y="4065"/>
                </a:lnTo>
                <a:lnTo>
                  <a:pt x="8417" y="2737"/>
                </a:lnTo>
                <a:lnTo>
                  <a:pt x="4289" y="34"/>
                </a:lnTo>
                <a:lnTo>
                  <a:pt x="3622" y="0"/>
                </a:lnTo>
                <a:close/>
              </a:path>
              <a:path w="12064" h="12064">
                <a:moveTo>
                  <a:pt x="8969" y="6928"/>
                </a:moveTo>
                <a:lnTo>
                  <a:pt x="6014" y="10685"/>
                </a:lnTo>
                <a:lnTo>
                  <a:pt x="7597" y="10685"/>
                </a:lnTo>
                <a:lnTo>
                  <a:pt x="9199" y="9746"/>
                </a:lnTo>
                <a:lnTo>
                  <a:pt x="10062" y="9081"/>
                </a:lnTo>
                <a:lnTo>
                  <a:pt x="10970" y="8257"/>
                </a:lnTo>
                <a:lnTo>
                  <a:pt x="11442" y="7787"/>
                </a:lnTo>
                <a:lnTo>
                  <a:pt x="11879" y="7283"/>
                </a:lnTo>
                <a:lnTo>
                  <a:pt x="11197" y="7203"/>
                </a:lnTo>
                <a:lnTo>
                  <a:pt x="10142" y="7203"/>
                </a:lnTo>
                <a:lnTo>
                  <a:pt x="9912" y="7043"/>
                </a:lnTo>
                <a:lnTo>
                  <a:pt x="8969" y="6928"/>
                </a:lnTo>
                <a:close/>
              </a:path>
              <a:path w="12064" h="12064">
                <a:moveTo>
                  <a:pt x="10223" y="7089"/>
                </a:moveTo>
                <a:lnTo>
                  <a:pt x="11197" y="7203"/>
                </a:lnTo>
                <a:lnTo>
                  <a:pt x="10223" y="7089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8546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534"/>
                </a:lnTo>
                <a:lnTo>
                  <a:pt x="117" y="1339"/>
                </a:lnTo>
                <a:lnTo>
                  <a:pt x="156" y="629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85310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0" y="2267"/>
                </a:lnTo>
                <a:lnTo>
                  <a:pt x="196" y="1958"/>
                </a:lnTo>
                <a:lnTo>
                  <a:pt x="353" y="1569"/>
                </a:lnTo>
                <a:lnTo>
                  <a:pt x="274" y="85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85114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897"/>
                </a:lnTo>
                <a:lnTo>
                  <a:pt x="196" y="2622"/>
                </a:lnTo>
                <a:lnTo>
                  <a:pt x="354" y="2313"/>
                </a:lnTo>
                <a:lnTo>
                  <a:pt x="235" y="435"/>
                </a:lnTo>
                <a:lnTo>
                  <a:pt x="0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84956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367"/>
                </a:lnTo>
                <a:lnTo>
                  <a:pt x="196" y="3126"/>
                </a:lnTo>
                <a:lnTo>
                  <a:pt x="354" y="2851"/>
                </a:lnTo>
                <a:lnTo>
                  <a:pt x="354" y="584"/>
                </a:lnTo>
                <a:lnTo>
                  <a:pt x="19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84760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802"/>
                </a:lnTo>
                <a:lnTo>
                  <a:pt x="196" y="3607"/>
                </a:lnTo>
                <a:lnTo>
                  <a:pt x="354" y="3367"/>
                </a:lnTo>
                <a:lnTo>
                  <a:pt x="354" y="469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84602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0"/>
                </a:moveTo>
                <a:lnTo>
                  <a:pt x="0" y="4145"/>
                </a:lnTo>
                <a:lnTo>
                  <a:pt x="196" y="3996"/>
                </a:lnTo>
                <a:lnTo>
                  <a:pt x="354" y="3802"/>
                </a:lnTo>
                <a:lnTo>
                  <a:pt x="354" y="435"/>
                </a:lnTo>
                <a:lnTo>
                  <a:pt x="196" y="194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8444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13" y="355"/>
                </a:moveTo>
                <a:lnTo>
                  <a:pt x="313" y="4157"/>
                </a:lnTo>
                <a:lnTo>
                  <a:pt x="0" y="4466"/>
                </a:lnTo>
                <a:lnTo>
                  <a:pt x="0" y="0"/>
                </a:lnTo>
                <a:lnTo>
                  <a:pt x="313" y="355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84249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729"/>
                </a:lnTo>
                <a:lnTo>
                  <a:pt x="196" y="4615"/>
                </a:lnTo>
                <a:lnTo>
                  <a:pt x="353" y="4455"/>
                </a:lnTo>
                <a:lnTo>
                  <a:pt x="353" y="309"/>
                </a:lnTo>
                <a:lnTo>
                  <a:pt x="19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84091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981"/>
                </a:lnTo>
                <a:lnTo>
                  <a:pt x="157" y="4855"/>
                </a:lnTo>
                <a:lnTo>
                  <a:pt x="354" y="4741"/>
                </a:lnTo>
                <a:lnTo>
                  <a:pt x="354" y="274"/>
                </a:lnTo>
                <a:lnTo>
                  <a:pt x="15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83895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165"/>
                </a:lnTo>
                <a:lnTo>
                  <a:pt x="196" y="5050"/>
                </a:lnTo>
                <a:lnTo>
                  <a:pt x="354" y="4924"/>
                </a:lnTo>
                <a:lnTo>
                  <a:pt x="354" y="194"/>
                </a:lnTo>
                <a:lnTo>
                  <a:pt x="19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83737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371"/>
                </a:lnTo>
                <a:lnTo>
                  <a:pt x="354" y="5176"/>
                </a:lnTo>
                <a:lnTo>
                  <a:pt x="354" y="194"/>
                </a:lnTo>
                <a:lnTo>
                  <a:pt x="157" y="125"/>
                </a:lnTo>
                <a:lnTo>
                  <a:pt x="0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83541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520"/>
                </a:lnTo>
                <a:lnTo>
                  <a:pt x="196" y="5451"/>
                </a:lnTo>
                <a:lnTo>
                  <a:pt x="354" y="5371"/>
                </a:lnTo>
                <a:lnTo>
                  <a:pt x="354" y="206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83384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148"/>
                </a:moveTo>
                <a:lnTo>
                  <a:pt x="353" y="5520"/>
                </a:lnTo>
                <a:lnTo>
                  <a:pt x="0" y="563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83188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3" y="148"/>
                </a:moveTo>
                <a:lnTo>
                  <a:pt x="353" y="5669"/>
                </a:lnTo>
                <a:lnTo>
                  <a:pt x="0" y="579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83030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5875"/>
                </a:lnTo>
                <a:lnTo>
                  <a:pt x="157" y="5840"/>
                </a:lnTo>
                <a:lnTo>
                  <a:pt x="354" y="5760"/>
                </a:lnTo>
                <a:lnTo>
                  <a:pt x="354" y="125"/>
                </a:lnTo>
                <a:lnTo>
                  <a:pt x="196" y="45"/>
                </a:lnTo>
                <a:lnTo>
                  <a:pt x="0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82872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5" y="80"/>
                </a:moveTo>
                <a:lnTo>
                  <a:pt x="315" y="5875"/>
                </a:lnTo>
                <a:lnTo>
                  <a:pt x="0" y="5955"/>
                </a:lnTo>
                <a:lnTo>
                  <a:pt x="0" y="0"/>
                </a:lnTo>
                <a:lnTo>
                  <a:pt x="315" y="8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82676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069"/>
                </a:lnTo>
                <a:lnTo>
                  <a:pt x="354" y="5989"/>
                </a:lnTo>
                <a:lnTo>
                  <a:pt x="354" y="114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82518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80"/>
                </a:moveTo>
                <a:lnTo>
                  <a:pt x="354" y="6035"/>
                </a:lnTo>
                <a:lnTo>
                  <a:pt x="0" y="6104"/>
                </a:lnTo>
                <a:lnTo>
                  <a:pt x="0" y="0"/>
                </a:lnTo>
                <a:lnTo>
                  <a:pt x="354" y="80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82322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138"/>
                </a:lnTo>
                <a:lnTo>
                  <a:pt x="196" y="6138"/>
                </a:lnTo>
                <a:lnTo>
                  <a:pt x="354" y="6104"/>
                </a:lnTo>
                <a:lnTo>
                  <a:pt x="354" y="34"/>
                </a:lnTo>
                <a:lnTo>
                  <a:pt x="196" y="34"/>
                </a:lnTo>
                <a:lnTo>
                  <a:pt x="0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82165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9" y="0"/>
                </a:moveTo>
                <a:lnTo>
                  <a:pt x="0" y="6230"/>
                </a:lnTo>
                <a:lnTo>
                  <a:pt x="156" y="6184"/>
                </a:lnTo>
                <a:lnTo>
                  <a:pt x="353" y="6184"/>
                </a:lnTo>
                <a:lnTo>
                  <a:pt x="353" y="80"/>
                </a:lnTo>
                <a:lnTo>
                  <a:pt x="39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81969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3" y="0"/>
                </a:moveTo>
                <a:lnTo>
                  <a:pt x="0" y="125"/>
                </a:lnTo>
                <a:lnTo>
                  <a:pt x="0" y="6230"/>
                </a:lnTo>
                <a:lnTo>
                  <a:pt x="196" y="6230"/>
                </a:lnTo>
                <a:lnTo>
                  <a:pt x="353" y="6184"/>
                </a:lnTo>
                <a:lnTo>
                  <a:pt x="313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81811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6184"/>
                </a:lnTo>
                <a:lnTo>
                  <a:pt x="0" y="6184"/>
                </a:lnTo>
                <a:lnTo>
                  <a:pt x="0" y="148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81614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196" y="68"/>
                </a:lnTo>
                <a:lnTo>
                  <a:pt x="0" y="309"/>
                </a:lnTo>
                <a:lnTo>
                  <a:pt x="0" y="6104"/>
                </a:lnTo>
                <a:lnTo>
                  <a:pt x="354" y="6104"/>
                </a:lnTo>
                <a:lnTo>
                  <a:pt x="354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81457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989"/>
                </a:lnTo>
                <a:lnTo>
                  <a:pt x="0" y="5989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81260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794"/>
                </a:lnTo>
                <a:lnTo>
                  <a:pt x="0" y="5794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81104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0"/>
                </a:moveTo>
                <a:lnTo>
                  <a:pt x="353" y="5565"/>
                </a:lnTo>
                <a:lnTo>
                  <a:pt x="0" y="5565"/>
                </a:lnTo>
                <a:lnTo>
                  <a:pt x="0" y="400"/>
                </a:lnTo>
                <a:lnTo>
                  <a:pt x="353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80946" y="190194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13" y="0"/>
                </a:moveTo>
                <a:lnTo>
                  <a:pt x="0" y="400"/>
                </a:lnTo>
                <a:lnTo>
                  <a:pt x="0" y="5325"/>
                </a:lnTo>
                <a:lnTo>
                  <a:pt x="157" y="5371"/>
                </a:lnTo>
                <a:lnTo>
                  <a:pt x="313" y="5371"/>
                </a:lnTo>
                <a:lnTo>
                  <a:pt x="313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80750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5119"/>
                </a:lnTo>
                <a:lnTo>
                  <a:pt x="196" y="5119"/>
                </a:lnTo>
                <a:lnTo>
                  <a:pt x="354" y="5165"/>
                </a:lnTo>
                <a:lnTo>
                  <a:pt x="354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805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890"/>
                </a:lnTo>
                <a:lnTo>
                  <a:pt x="157" y="4924"/>
                </a:lnTo>
                <a:lnTo>
                  <a:pt x="354" y="4924"/>
                </a:lnTo>
                <a:lnTo>
                  <a:pt x="354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80395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4695"/>
                </a:lnTo>
                <a:lnTo>
                  <a:pt x="196" y="4695"/>
                </a:lnTo>
                <a:lnTo>
                  <a:pt x="354" y="4729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80238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466"/>
                </a:lnTo>
                <a:lnTo>
                  <a:pt x="157" y="4500"/>
                </a:lnTo>
                <a:lnTo>
                  <a:pt x="354" y="4500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80041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4" y="0"/>
                </a:moveTo>
                <a:lnTo>
                  <a:pt x="196" y="194"/>
                </a:lnTo>
                <a:lnTo>
                  <a:pt x="0" y="355"/>
                </a:lnTo>
                <a:lnTo>
                  <a:pt x="0" y="4225"/>
                </a:lnTo>
                <a:lnTo>
                  <a:pt x="354" y="4306"/>
                </a:lnTo>
                <a:lnTo>
                  <a:pt x="354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7988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56" y="160"/>
                </a:lnTo>
                <a:lnTo>
                  <a:pt x="0" y="355"/>
                </a:lnTo>
                <a:lnTo>
                  <a:pt x="0" y="3996"/>
                </a:lnTo>
                <a:lnTo>
                  <a:pt x="353" y="4077"/>
                </a:lnTo>
                <a:lnTo>
                  <a:pt x="353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79688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96" y="194"/>
                </a:lnTo>
                <a:lnTo>
                  <a:pt x="0" y="343"/>
                </a:lnTo>
                <a:lnTo>
                  <a:pt x="0" y="3790"/>
                </a:lnTo>
                <a:lnTo>
                  <a:pt x="353" y="3870"/>
                </a:lnTo>
                <a:lnTo>
                  <a:pt x="353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79531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55"/>
                </a:lnTo>
                <a:lnTo>
                  <a:pt x="0" y="3561"/>
                </a:lnTo>
                <a:lnTo>
                  <a:pt x="354" y="3641"/>
                </a:lnTo>
                <a:lnTo>
                  <a:pt x="354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79334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96" y="206"/>
                </a:lnTo>
                <a:lnTo>
                  <a:pt x="0" y="355"/>
                </a:lnTo>
                <a:lnTo>
                  <a:pt x="0" y="3367"/>
                </a:lnTo>
                <a:lnTo>
                  <a:pt x="354" y="3447"/>
                </a:lnTo>
                <a:lnTo>
                  <a:pt x="354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79176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43"/>
                </a:lnTo>
                <a:lnTo>
                  <a:pt x="0" y="3126"/>
                </a:lnTo>
                <a:lnTo>
                  <a:pt x="354" y="3206"/>
                </a:lnTo>
                <a:lnTo>
                  <a:pt x="354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79020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13" y="0"/>
                </a:moveTo>
                <a:lnTo>
                  <a:pt x="313" y="3012"/>
                </a:lnTo>
                <a:lnTo>
                  <a:pt x="0" y="2943"/>
                </a:lnTo>
                <a:lnTo>
                  <a:pt x="0" y="355"/>
                </a:lnTo>
                <a:lnTo>
                  <a:pt x="313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7882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3" y="0"/>
                </a:moveTo>
                <a:lnTo>
                  <a:pt x="196" y="160"/>
                </a:lnTo>
                <a:lnTo>
                  <a:pt x="0" y="320"/>
                </a:lnTo>
                <a:lnTo>
                  <a:pt x="0" y="2668"/>
                </a:lnTo>
                <a:lnTo>
                  <a:pt x="156" y="2748"/>
                </a:lnTo>
                <a:lnTo>
                  <a:pt x="353" y="2782"/>
                </a:lnTo>
                <a:lnTo>
                  <a:pt x="353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78666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4" y="0"/>
                </a:moveTo>
                <a:lnTo>
                  <a:pt x="354" y="2588"/>
                </a:lnTo>
                <a:lnTo>
                  <a:pt x="0" y="2462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78469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354" y="2347"/>
                </a:lnTo>
                <a:lnTo>
                  <a:pt x="0" y="2233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78312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57" y="160"/>
                </a:lnTo>
                <a:lnTo>
                  <a:pt x="0" y="320"/>
                </a:lnTo>
                <a:lnTo>
                  <a:pt x="0" y="2038"/>
                </a:lnTo>
                <a:lnTo>
                  <a:pt x="354" y="2153"/>
                </a:lnTo>
                <a:lnTo>
                  <a:pt x="354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78115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96" y="160"/>
                </a:lnTo>
                <a:lnTo>
                  <a:pt x="0" y="309"/>
                </a:lnTo>
                <a:lnTo>
                  <a:pt x="0" y="1798"/>
                </a:lnTo>
                <a:lnTo>
                  <a:pt x="354" y="1924"/>
                </a:lnTo>
                <a:lnTo>
                  <a:pt x="354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77958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4" y="0"/>
                </a:moveTo>
                <a:lnTo>
                  <a:pt x="157" y="148"/>
                </a:lnTo>
                <a:lnTo>
                  <a:pt x="0" y="309"/>
                </a:lnTo>
                <a:lnTo>
                  <a:pt x="0" y="1557"/>
                </a:lnTo>
                <a:lnTo>
                  <a:pt x="354" y="1717"/>
                </a:lnTo>
                <a:lnTo>
                  <a:pt x="354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77762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3" y="0"/>
                </a:moveTo>
                <a:lnTo>
                  <a:pt x="195" y="160"/>
                </a:lnTo>
                <a:lnTo>
                  <a:pt x="0" y="320"/>
                </a:lnTo>
                <a:lnTo>
                  <a:pt x="0" y="1374"/>
                </a:lnTo>
                <a:lnTo>
                  <a:pt x="195" y="1408"/>
                </a:lnTo>
                <a:lnTo>
                  <a:pt x="353" y="1488"/>
                </a:lnTo>
                <a:lnTo>
                  <a:pt x="353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77604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3" y="0"/>
                </a:moveTo>
                <a:lnTo>
                  <a:pt x="0" y="274"/>
                </a:lnTo>
                <a:lnTo>
                  <a:pt x="0" y="1133"/>
                </a:lnTo>
                <a:lnTo>
                  <a:pt x="157" y="1213"/>
                </a:lnTo>
                <a:lnTo>
                  <a:pt x="353" y="1248"/>
                </a:lnTo>
                <a:lnTo>
                  <a:pt x="353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77408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1053"/>
                </a:lnTo>
                <a:lnTo>
                  <a:pt x="0" y="893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77250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858"/>
                </a:lnTo>
                <a:lnTo>
                  <a:pt x="0" y="710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77211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39" y="114"/>
                </a:lnTo>
                <a:lnTo>
                  <a:pt x="0" y="549"/>
                </a:lnTo>
                <a:lnTo>
                  <a:pt x="196" y="618"/>
                </a:lnTo>
                <a:lnTo>
                  <a:pt x="19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76896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4" y="0"/>
                </a:moveTo>
                <a:lnTo>
                  <a:pt x="354" y="435"/>
                </a:lnTo>
                <a:lnTo>
                  <a:pt x="0" y="274"/>
                </a:lnTo>
                <a:lnTo>
                  <a:pt x="196" y="160"/>
                </a:lnTo>
                <a:lnTo>
                  <a:pt x="354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76896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0" y="114"/>
                </a:lnTo>
                <a:lnTo>
                  <a:pt x="196" y="194"/>
                </a:lnTo>
                <a:lnTo>
                  <a:pt x="196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79963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294"/>
                </a:moveTo>
                <a:lnTo>
                  <a:pt x="0" y="0"/>
                </a:lnTo>
                <a:lnTo>
                  <a:pt x="0" y="1294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79885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717"/>
                </a:lnTo>
                <a:lnTo>
                  <a:pt x="117" y="778"/>
                </a:lnTo>
                <a:lnTo>
                  <a:pt x="15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7980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9" y="0"/>
                </a:moveTo>
                <a:lnTo>
                  <a:pt x="0" y="1946"/>
                </a:lnTo>
                <a:lnTo>
                  <a:pt x="118" y="1637"/>
                </a:lnTo>
                <a:lnTo>
                  <a:pt x="79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79727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7" y="45"/>
                </a:moveTo>
                <a:lnTo>
                  <a:pt x="0" y="45"/>
                </a:lnTo>
                <a:lnTo>
                  <a:pt x="0" y="2198"/>
                </a:lnTo>
                <a:lnTo>
                  <a:pt x="157" y="1763"/>
                </a:lnTo>
                <a:lnTo>
                  <a:pt x="157" y="45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79649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8" y="0"/>
                </a:moveTo>
                <a:lnTo>
                  <a:pt x="0" y="2347"/>
                </a:lnTo>
                <a:lnTo>
                  <a:pt x="156" y="1992"/>
                </a:lnTo>
                <a:lnTo>
                  <a:pt x="78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7953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96" y="34"/>
                </a:moveTo>
                <a:lnTo>
                  <a:pt x="0" y="34"/>
                </a:lnTo>
                <a:lnTo>
                  <a:pt x="0" y="2542"/>
                </a:lnTo>
                <a:lnTo>
                  <a:pt x="118" y="2382"/>
                </a:lnTo>
                <a:lnTo>
                  <a:pt x="196" y="34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7945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702"/>
                </a:lnTo>
                <a:lnTo>
                  <a:pt x="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79373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782"/>
                </a:lnTo>
                <a:lnTo>
                  <a:pt x="157" y="2588"/>
                </a:lnTo>
                <a:lnTo>
                  <a:pt x="79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79295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34"/>
                </a:moveTo>
                <a:lnTo>
                  <a:pt x="0" y="34"/>
                </a:lnTo>
                <a:lnTo>
                  <a:pt x="0" y="2897"/>
                </a:lnTo>
                <a:lnTo>
                  <a:pt x="157" y="2737"/>
                </a:lnTo>
                <a:lnTo>
                  <a:pt x="157" y="34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7921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977"/>
                </a:lnTo>
                <a:lnTo>
                  <a:pt x="156" y="2817"/>
                </a:lnTo>
                <a:lnTo>
                  <a:pt x="78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79137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45"/>
                </a:moveTo>
                <a:lnTo>
                  <a:pt x="0" y="45"/>
                </a:lnTo>
                <a:lnTo>
                  <a:pt x="0" y="3103"/>
                </a:lnTo>
                <a:lnTo>
                  <a:pt x="157" y="2943"/>
                </a:lnTo>
                <a:lnTo>
                  <a:pt x="157" y="45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7905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3172"/>
                </a:lnTo>
                <a:lnTo>
                  <a:pt x="157" y="3023"/>
                </a:lnTo>
                <a:lnTo>
                  <a:pt x="78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7894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138"/>
                </a:lnTo>
                <a:lnTo>
                  <a:pt x="0" y="3252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7886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206"/>
                </a:lnTo>
                <a:lnTo>
                  <a:pt x="0" y="3286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7878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252"/>
                </a:lnTo>
                <a:lnTo>
                  <a:pt x="0" y="3332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7870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321"/>
                </a:lnTo>
                <a:lnTo>
                  <a:pt x="0" y="340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78627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367"/>
                </a:lnTo>
                <a:lnTo>
                  <a:pt x="0" y="3435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7854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45"/>
                </a:moveTo>
                <a:lnTo>
                  <a:pt x="157" y="3447"/>
                </a:lnTo>
                <a:lnTo>
                  <a:pt x="0" y="3527"/>
                </a:lnTo>
                <a:lnTo>
                  <a:pt x="0" y="0"/>
                </a:lnTo>
                <a:lnTo>
                  <a:pt x="157" y="4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7843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45"/>
                </a:moveTo>
                <a:lnTo>
                  <a:pt x="196" y="3481"/>
                </a:lnTo>
                <a:lnTo>
                  <a:pt x="0" y="3527"/>
                </a:lnTo>
                <a:lnTo>
                  <a:pt x="0" y="0"/>
                </a:lnTo>
                <a:lnTo>
                  <a:pt x="196" y="45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7835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56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78273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27"/>
                </a:lnTo>
                <a:lnTo>
                  <a:pt x="0" y="356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7819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596"/>
                </a:lnTo>
                <a:lnTo>
                  <a:pt x="0" y="3641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781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596"/>
                </a:lnTo>
                <a:lnTo>
                  <a:pt x="0" y="364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7803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779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7784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76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7776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5" y="0"/>
                </a:moveTo>
                <a:lnTo>
                  <a:pt x="195" y="3676"/>
                </a:lnTo>
                <a:lnTo>
                  <a:pt x="0" y="3676"/>
                </a:lnTo>
                <a:lnTo>
                  <a:pt x="0" y="0"/>
                </a:lnTo>
                <a:lnTo>
                  <a:pt x="195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7768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7760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7752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7744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7732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7725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771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641"/>
                </a:lnTo>
                <a:lnTo>
                  <a:pt x="0" y="3641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7709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770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7693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561"/>
                </a:lnTo>
                <a:lnTo>
                  <a:pt x="0" y="3527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7685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61"/>
                </a:lnTo>
                <a:lnTo>
                  <a:pt x="0" y="3527"/>
                </a:lnTo>
                <a:lnTo>
                  <a:pt x="0" y="45"/>
                </a:lnTo>
                <a:lnTo>
                  <a:pt x="157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7674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481"/>
                </a:lnTo>
                <a:lnTo>
                  <a:pt x="0" y="80"/>
                </a:lnTo>
                <a:lnTo>
                  <a:pt x="196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76660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481"/>
                </a:lnTo>
                <a:lnTo>
                  <a:pt x="0" y="3435"/>
                </a:lnTo>
                <a:lnTo>
                  <a:pt x="0" y="34"/>
                </a:lnTo>
                <a:lnTo>
                  <a:pt x="196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76582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7650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80"/>
                </a:lnTo>
                <a:lnTo>
                  <a:pt x="157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76425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332"/>
                </a:lnTo>
                <a:lnTo>
                  <a:pt x="0" y="3298"/>
                </a:lnTo>
                <a:lnTo>
                  <a:pt x="0" y="125"/>
                </a:lnTo>
                <a:lnTo>
                  <a:pt x="157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76346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286"/>
                </a:lnTo>
                <a:lnTo>
                  <a:pt x="0" y="3252"/>
                </a:lnTo>
                <a:lnTo>
                  <a:pt x="0" y="114"/>
                </a:lnTo>
                <a:lnTo>
                  <a:pt x="156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76228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96" y="0"/>
                </a:moveTo>
                <a:lnTo>
                  <a:pt x="0" y="114"/>
                </a:lnTo>
                <a:lnTo>
                  <a:pt x="0" y="2977"/>
                </a:lnTo>
                <a:lnTo>
                  <a:pt x="157" y="3172"/>
                </a:lnTo>
                <a:lnTo>
                  <a:pt x="196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76267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3012"/>
                </a:lnTo>
                <a:lnTo>
                  <a:pt x="79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76150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702"/>
                </a:lnTo>
                <a:lnTo>
                  <a:pt x="78" y="2863"/>
                </a:lnTo>
                <a:lnTo>
                  <a:pt x="78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76070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382"/>
                </a:lnTo>
                <a:lnTo>
                  <a:pt x="79" y="2576"/>
                </a:lnTo>
                <a:lnTo>
                  <a:pt x="79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75914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6" y="0"/>
                </a:moveTo>
                <a:lnTo>
                  <a:pt x="156" y="2301"/>
                </a:lnTo>
                <a:lnTo>
                  <a:pt x="0" y="1752"/>
                </a:lnTo>
                <a:lnTo>
                  <a:pt x="0" y="309"/>
                </a:lnTo>
                <a:lnTo>
                  <a:pt x="15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75874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18" y="0"/>
                </a:moveTo>
                <a:lnTo>
                  <a:pt x="0" y="1534"/>
                </a:lnTo>
                <a:lnTo>
                  <a:pt x="118" y="1878"/>
                </a:lnTo>
                <a:lnTo>
                  <a:pt x="118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44029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4" h="128270">
                <a:moveTo>
                  <a:pt x="64399" y="126999"/>
                </a:moveTo>
                <a:lnTo>
                  <a:pt x="57636" y="126999"/>
                </a:lnTo>
                <a:lnTo>
                  <a:pt x="57872" y="128269"/>
                </a:lnTo>
                <a:lnTo>
                  <a:pt x="63258" y="128269"/>
                </a:lnTo>
                <a:lnTo>
                  <a:pt x="64399" y="126999"/>
                </a:lnTo>
                <a:close/>
              </a:path>
              <a:path w="107314" h="128270">
                <a:moveTo>
                  <a:pt x="70218" y="119379"/>
                </a:moveTo>
                <a:lnTo>
                  <a:pt x="42068" y="119379"/>
                </a:lnTo>
                <a:lnTo>
                  <a:pt x="42932" y="120649"/>
                </a:lnTo>
                <a:lnTo>
                  <a:pt x="51542" y="120649"/>
                </a:lnTo>
                <a:lnTo>
                  <a:pt x="52604" y="121919"/>
                </a:lnTo>
                <a:lnTo>
                  <a:pt x="54687" y="121919"/>
                </a:lnTo>
                <a:lnTo>
                  <a:pt x="55041" y="123189"/>
                </a:lnTo>
                <a:lnTo>
                  <a:pt x="55906" y="123189"/>
                </a:lnTo>
                <a:lnTo>
                  <a:pt x="56378" y="124459"/>
                </a:lnTo>
                <a:lnTo>
                  <a:pt x="56968" y="125729"/>
                </a:lnTo>
                <a:lnTo>
                  <a:pt x="57242" y="125729"/>
                </a:lnTo>
                <a:lnTo>
                  <a:pt x="57478" y="126999"/>
                </a:lnTo>
                <a:lnTo>
                  <a:pt x="65577" y="126999"/>
                </a:lnTo>
                <a:lnTo>
                  <a:pt x="66757" y="125729"/>
                </a:lnTo>
                <a:lnTo>
                  <a:pt x="67386" y="124459"/>
                </a:lnTo>
                <a:lnTo>
                  <a:pt x="67741" y="124459"/>
                </a:lnTo>
                <a:lnTo>
                  <a:pt x="68054" y="123189"/>
                </a:lnTo>
                <a:lnTo>
                  <a:pt x="68763" y="121919"/>
                </a:lnTo>
                <a:lnTo>
                  <a:pt x="69509" y="120649"/>
                </a:lnTo>
                <a:lnTo>
                  <a:pt x="70218" y="119379"/>
                </a:lnTo>
                <a:close/>
              </a:path>
              <a:path w="107314" h="128270">
                <a:moveTo>
                  <a:pt x="71593" y="118109"/>
                </a:moveTo>
                <a:lnTo>
                  <a:pt x="40376" y="118109"/>
                </a:lnTo>
                <a:lnTo>
                  <a:pt x="41202" y="119379"/>
                </a:lnTo>
                <a:lnTo>
                  <a:pt x="70925" y="119379"/>
                </a:lnTo>
                <a:lnTo>
                  <a:pt x="71593" y="118109"/>
                </a:lnTo>
                <a:close/>
              </a:path>
              <a:path w="107314" h="128270">
                <a:moveTo>
                  <a:pt x="72890" y="116839"/>
                </a:moveTo>
                <a:lnTo>
                  <a:pt x="38607" y="116839"/>
                </a:lnTo>
                <a:lnTo>
                  <a:pt x="39433" y="118109"/>
                </a:lnTo>
                <a:lnTo>
                  <a:pt x="72261" y="118109"/>
                </a:lnTo>
                <a:lnTo>
                  <a:pt x="72890" y="116839"/>
                </a:lnTo>
                <a:close/>
              </a:path>
              <a:path w="107314" h="128270">
                <a:moveTo>
                  <a:pt x="74424" y="115569"/>
                </a:moveTo>
                <a:lnTo>
                  <a:pt x="22016" y="115569"/>
                </a:lnTo>
                <a:lnTo>
                  <a:pt x="22566" y="116839"/>
                </a:lnTo>
                <a:lnTo>
                  <a:pt x="73992" y="116839"/>
                </a:lnTo>
                <a:lnTo>
                  <a:pt x="74424" y="115569"/>
                </a:lnTo>
                <a:close/>
              </a:path>
              <a:path w="107314" h="128270">
                <a:moveTo>
                  <a:pt x="79609" y="114299"/>
                </a:moveTo>
                <a:lnTo>
                  <a:pt x="20561" y="114299"/>
                </a:lnTo>
                <a:lnTo>
                  <a:pt x="20993" y="115569"/>
                </a:lnTo>
                <a:lnTo>
                  <a:pt x="77569" y="115569"/>
                </a:lnTo>
                <a:lnTo>
                  <a:pt x="79609" y="114299"/>
                </a:lnTo>
                <a:close/>
              </a:path>
              <a:path w="107314" h="128270">
                <a:moveTo>
                  <a:pt x="88970" y="113029"/>
                </a:moveTo>
                <a:lnTo>
                  <a:pt x="19854" y="113029"/>
                </a:lnTo>
                <a:lnTo>
                  <a:pt x="20168" y="114299"/>
                </a:lnTo>
                <a:lnTo>
                  <a:pt x="88223" y="114299"/>
                </a:lnTo>
                <a:lnTo>
                  <a:pt x="88970" y="113029"/>
                </a:lnTo>
                <a:close/>
              </a:path>
              <a:path w="107314" h="128270">
                <a:moveTo>
                  <a:pt x="96008" y="100329"/>
                </a:moveTo>
                <a:lnTo>
                  <a:pt x="61293" y="100329"/>
                </a:lnTo>
                <a:lnTo>
                  <a:pt x="61607" y="101599"/>
                </a:lnTo>
                <a:lnTo>
                  <a:pt x="62118" y="102869"/>
                </a:lnTo>
                <a:lnTo>
                  <a:pt x="62393" y="104139"/>
                </a:lnTo>
                <a:lnTo>
                  <a:pt x="62551" y="106679"/>
                </a:lnTo>
                <a:lnTo>
                  <a:pt x="62393" y="107949"/>
                </a:lnTo>
                <a:lnTo>
                  <a:pt x="19106" y="107949"/>
                </a:lnTo>
                <a:lnTo>
                  <a:pt x="19186" y="110489"/>
                </a:lnTo>
                <a:lnTo>
                  <a:pt x="19342" y="111759"/>
                </a:lnTo>
                <a:lnTo>
                  <a:pt x="19579" y="113029"/>
                </a:lnTo>
                <a:lnTo>
                  <a:pt x="90695" y="113029"/>
                </a:lnTo>
                <a:lnTo>
                  <a:pt x="91132" y="111759"/>
                </a:lnTo>
                <a:lnTo>
                  <a:pt x="91523" y="111759"/>
                </a:lnTo>
                <a:lnTo>
                  <a:pt x="91845" y="110489"/>
                </a:lnTo>
                <a:lnTo>
                  <a:pt x="92270" y="110489"/>
                </a:lnTo>
                <a:lnTo>
                  <a:pt x="92512" y="109219"/>
                </a:lnTo>
                <a:lnTo>
                  <a:pt x="92512" y="106679"/>
                </a:lnTo>
                <a:lnTo>
                  <a:pt x="92351" y="105409"/>
                </a:lnTo>
                <a:lnTo>
                  <a:pt x="92121" y="104139"/>
                </a:lnTo>
                <a:lnTo>
                  <a:pt x="91879" y="104139"/>
                </a:lnTo>
                <a:lnTo>
                  <a:pt x="91373" y="102869"/>
                </a:lnTo>
                <a:lnTo>
                  <a:pt x="91132" y="101599"/>
                </a:lnTo>
                <a:lnTo>
                  <a:pt x="94904" y="101599"/>
                </a:lnTo>
                <a:lnTo>
                  <a:pt x="96008" y="100329"/>
                </a:lnTo>
                <a:close/>
              </a:path>
              <a:path w="107314" h="128270">
                <a:moveTo>
                  <a:pt x="61922" y="106679"/>
                </a:moveTo>
                <a:lnTo>
                  <a:pt x="9160" y="106679"/>
                </a:lnTo>
                <a:lnTo>
                  <a:pt x="10851" y="107949"/>
                </a:lnTo>
                <a:lnTo>
                  <a:pt x="62393" y="107949"/>
                </a:lnTo>
                <a:lnTo>
                  <a:pt x="61922" y="106679"/>
                </a:lnTo>
                <a:close/>
              </a:path>
              <a:path w="107314" h="128270">
                <a:moveTo>
                  <a:pt x="60428" y="104139"/>
                </a:moveTo>
                <a:lnTo>
                  <a:pt x="4993" y="104139"/>
                </a:lnTo>
                <a:lnTo>
                  <a:pt x="5542" y="105409"/>
                </a:lnTo>
                <a:lnTo>
                  <a:pt x="6841" y="105409"/>
                </a:lnTo>
                <a:lnTo>
                  <a:pt x="7587" y="106679"/>
                </a:lnTo>
                <a:lnTo>
                  <a:pt x="61489" y="106679"/>
                </a:lnTo>
                <a:lnTo>
                  <a:pt x="61096" y="105409"/>
                </a:lnTo>
                <a:lnTo>
                  <a:pt x="60428" y="104139"/>
                </a:lnTo>
                <a:close/>
              </a:path>
              <a:path w="107314" h="128270">
                <a:moveTo>
                  <a:pt x="59209" y="101599"/>
                </a:moveTo>
                <a:lnTo>
                  <a:pt x="3931" y="101599"/>
                </a:lnTo>
                <a:lnTo>
                  <a:pt x="4206" y="102869"/>
                </a:lnTo>
                <a:lnTo>
                  <a:pt x="4560" y="104139"/>
                </a:lnTo>
                <a:lnTo>
                  <a:pt x="60113" y="104139"/>
                </a:lnTo>
                <a:lnTo>
                  <a:pt x="59877" y="102869"/>
                </a:lnTo>
                <a:lnTo>
                  <a:pt x="59602" y="102869"/>
                </a:lnTo>
                <a:lnTo>
                  <a:pt x="59209" y="101599"/>
                </a:lnTo>
                <a:close/>
              </a:path>
              <a:path w="107314" h="128270">
                <a:moveTo>
                  <a:pt x="27009" y="67309"/>
                </a:moveTo>
                <a:lnTo>
                  <a:pt x="11361" y="67309"/>
                </a:lnTo>
                <a:lnTo>
                  <a:pt x="11361" y="69849"/>
                </a:lnTo>
                <a:lnTo>
                  <a:pt x="11519" y="71119"/>
                </a:lnTo>
                <a:lnTo>
                  <a:pt x="11754" y="72389"/>
                </a:lnTo>
                <a:lnTo>
                  <a:pt x="12029" y="73659"/>
                </a:lnTo>
                <a:lnTo>
                  <a:pt x="12344" y="73659"/>
                </a:lnTo>
                <a:lnTo>
                  <a:pt x="12934" y="74929"/>
                </a:lnTo>
                <a:lnTo>
                  <a:pt x="13170" y="76199"/>
                </a:lnTo>
                <a:lnTo>
                  <a:pt x="1336" y="76199"/>
                </a:lnTo>
                <a:lnTo>
                  <a:pt x="942" y="77469"/>
                </a:lnTo>
                <a:lnTo>
                  <a:pt x="629" y="77469"/>
                </a:lnTo>
                <a:lnTo>
                  <a:pt x="393" y="78739"/>
                </a:lnTo>
                <a:lnTo>
                  <a:pt x="235" y="78739"/>
                </a:lnTo>
                <a:lnTo>
                  <a:pt x="117" y="80009"/>
                </a:lnTo>
                <a:lnTo>
                  <a:pt x="39" y="81279"/>
                </a:lnTo>
                <a:lnTo>
                  <a:pt x="0" y="83819"/>
                </a:lnTo>
                <a:lnTo>
                  <a:pt x="235" y="85089"/>
                </a:lnTo>
                <a:lnTo>
                  <a:pt x="629" y="87629"/>
                </a:lnTo>
                <a:lnTo>
                  <a:pt x="785" y="88899"/>
                </a:lnTo>
                <a:lnTo>
                  <a:pt x="1139" y="88899"/>
                </a:lnTo>
                <a:lnTo>
                  <a:pt x="1454" y="90169"/>
                </a:lnTo>
                <a:lnTo>
                  <a:pt x="1807" y="90169"/>
                </a:lnTo>
                <a:lnTo>
                  <a:pt x="2594" y="91439"/>
                </a:lnTo>
                <a:lnTo>
                  <a:pt x="3852" y="92709"/>
                </a:lnTo>
                <a:lnTo>
                  <a:pt x="5700" y="93979"/>
                </a:lnTo>
                <a:lnTo>
                  <a:pt x="5857" y="93979"/>
                </a:lnTo>
                <a:lnTo>
                  <a:pt x="5110" y="95249"/>
                </a:lnTo>
                <a:lnTo>
                  <a:pt x="4560" y="96519"/>
                </a:lnTo>
                <a:lnTo>
                  <a:pt x="4128" y="97789"/>
                </a:lnTo>
                <a:lnTo>
                  <a:pt x="3891" y="99059"/>
                </a:lnTo>
                <a:lnTo>
                  <a:pt x="3774" y="101599"/>
                </a:lnTo>
                <a:lnTo>
                  <a:pt x="59051" y="101599"/>
                </a:lnTo>
                <a:lnTo>
                  <a:pt x="58697" y="99059"/>
                </a:lnTo>
                <a:lnTo>
                  <a:pt x="58580" y="95249"/>
                </a:lnTo>
                <a:lnTo>
                  <a:pt x="50874" y="95249"/>
                </a:lnTo>
                <a:lnTo>
                  <a:pt x="50716" y="93979"/>
                </a:lnTo>
                <a:lnTo>
                  <a:pt x="50520" y="91439"/>
                </a:lnTo>
                <a:lnTo>
                  <a:pt x="49969" y="88899"/>
                </a:lnTo>
                <a:lnTo>
                  <a:pt x="49262" y="86359"/>
                </a:lnTo>
                <a:lnTo>
                  <a:pt x="48868" y="85089"/>
                </a:lnTo>
                <a:lnTo>
                  <a:pt x="48436" y="85089"/>
                </a:lnTo>
                <a:lnTo>
                  <a:pt x="47965" y="83819"/>
                </a:lnTo>
                <a:lnTo>
                  <a:pt x="47020" y="82549"/>
                </a:lnTo>
                <a:lnTo>
                  <a:pt x="38921" y="82549"/>
                </a:lnTo>
                <a:lnTo>
                  <a:pt x="38804" y="81279"/>
                </a:lnTo>
                <a:lnTo>
                  <a:pt x="38646" y="80009"/>
                </a:lnTo>
                <a:lnTo>
                  <a:pt x="38411" y="77469"/>
                </a:lnTo>
                <a:lnTo>
                  <a:pt x="38136" y="76199"/>
                </a:lnTo>
                <a:lnTo>
                  <a:pt x="37821" y="74929"/>
                </a:lnTo>
                <a:lnTo>
                  <a:pt x="37467" y="74929"/>
                </a:lnTo>
                <a:lnTo>
                  <a:pt x="36681" y="72389"/>
                </a:lnTo>
                <a:lnTo>
                  <a:pt x="36208" y="71119"/>
                </a:lnTo>
                <a:lnTo>
                  <a:pt x="35737" y="71119"/>
                </a:lnTo>
                <a:lnTo>
                  <a:pt x="35265" y="69849"/>
                </a:lnTo>
                <a:lnTo>
                  <a:pt x="27009" y="69849"/>
                </a:lnTo>
                <a:lnTo>
                  <a:pt x="27009" y="67309"/>
                </a:lnTo>
                <a:close/>
              </a:path>
              <a:path w="107314" h="128270">
                <a:moveTo>
                  <a:pt x="106266" y="78740"/>
                </a:moveTo>
                <a:lnTo>
                  <a:pt x="69784" y="78739"/>
                </a:lnTo>
                <a:lnTo>
                  <a:pt x="69745" y="82549"/>
                </a:lnTo>
                <a:lnTo>
                  <a:pt x="69981" y="83819"/>
                </a:lnTo>
                <a:lnTo>
                  <a:pt x="68683" y="83819"/>
                </a:lnTo>
                <a:lnTo>
                  <a:pt x="67386" y="85089"/>
                </a:lnTo>
                <a:lnTo>
                  <a:pt x="65184" y="85089"/>
                </a:lnTo>
                <a:lnTo>
                  <a:pt x="64241" y="86359"/>
                </a:lnTo>
                <a:lnTo>
                  <a:pt x="62629" y="86359"/>
                </a:lnTo>
                <a:lnTo>
                  <a:pt x="62000" y="87629"/>
                </a:lnTo>
                <a:lnTo>
                  <a:pt x="61450" y="87629"/>
                </a:lnTo>
                <a:lnTo>
                  <a:pt x="60978" y="88899"/>
                </a:lnTo>
                <a:lnTo>
                  <a:pt x="60545" y="88899"/>
                </a:lnTo>
                <a:lnTo>
                  <a:pt x="60231" y="90169"/>
                </a:lnTo>
                <a:lnTo>
                  <a:pt x="59995" y="90169"/>
                </a:lnTo>
                <a:lnTo>
                  <a:pt x="59799" y="91439"/>
                </a:lnTo>
                <a:lnTo>
                  <a:pt x="59641" y="92709"/>
                </a:lnTo>
                <a:lnTo>
                  <a:pt x="59562" y="95249"/>
                </a:lnTo>
                <a:lnTo>
                  <a:pt x="59720" y="96519"/>
                </a:lnTo>
                <a:lnTo>
                  <a:pt x="60074" y="97789"/>
                </a:lnTo>
                <a:lnTo>
                  <a:pt x="60625" y="99059"/>
                </a:lnTo>
                <a:lnTo>
                  <a:pt x="60860" y="100329"/>
                </a:lnTo>
                <a:lnTo>
                  <a:pt x="98917" y="100329"/>
                </a:lnTo>
                <a:lnTo>
                  <a:pt x="99780" y="99059"/>
                </a:lnTo>
                <a:lnTo>
                  <a:pt x="101275" y="99059"/>
                </a:lnTo>
                <a:lnTo>
                  <a:pt x="101942" y="97790"/>
                </a:lnTo>
                <a:lnTo>
                  <a:pt x="102540" y="97790"/>
                </a:lnTo>
                <a:lnTo>
                  <a:pt x="103126" y="96520"/>
                </a:lnTo>
                <a:lnTo>
                  <a:pt x="103632" y="96520"/>
                </a:lnTo>
                <a:lnTo>
                  <a:pt x="104506" y="95250"/>
                </a:lnTo>
                <a:lnTo>
                  <a:pt x="104506" y="82550"/>
                </a:lnTo>
                <a:lnTo>
                  <a:pt x="106817" y="82550"/>
                </a:lnTo>
                <a:lnTo>
                  <a:pt x="106507" y="80010"/>
                </a:lnTo>
                <a:lnTo>
                  <a:pt x="106266" y="78740"/>
                </a:lnTo>
                <a:close/>
              </a:path>
              <a:path w="107314" h="128270">
                <a:moveTo>
                  <a:pt x="58304" y="82549"/>
                </a:moveTo>
                <a:lnTo>
                  <a:pt x="50677" y="82549"/>
                </a:lnTo>
                <a:lnTo>
                  <a:pt x="51424" y="83819"/>
                </a:lnTo>
                <a:lnTo>
                  <a:pt x="51739" y="85089"/>
                </a:lnTo>
                <a:lnTo>
                  <a:pt x="52210" y="85089"/>
                </a:lnTo>
                <a:lnTo>
                  <a:pt x="52407" y="86359"/>
                </a:lnTo>
                <a:lnTo>
                  <a:pt x="52485" y="88899"/>
                </a:lnTo>
                <a:lnTo>
                  <a:pt x="52249" y="91439"/>
                </a:lnTo>
                <a:lnTo>
                  <a:pt x="51935" y="92709"/>
                </a:lnTo>
                <a:lnTo>
                  <a:pt x="51542" y="93979"/>
                </a:lnTo>
                <a:lnTo>
                  <a:pt x="50874" y="95249"/>
                </a:lnTo>
                <a:lnTo>
                  <a:pt x="58580" y="95249"/>
                </a:lnTo>
                <a:lnTo>
                  <a:pt x="58658" y="93979"/>
                </a:lnTo>
                <a:lnTo>
                  <a:pt x="58894" y="92709"/>
                </a:lnTo>
                <a:lnTo>
                  <a:pt x="59051" y="91439"/>
                </a:lnTo>
                <a:lnTo>
                  <a:pt x="59170" y="90169"/>
                </a:lnTo>
                <a:lnTo>
                  <a:pt x="59209" y="86359"/>
                </a:lnTo>
                <a:lnTo>
                  <a:pt x="59051" y="85089"/>
                </a:lnTo>
                <a:lnTo>
                  <a:pt x="58816" y="83819"/>
                </a:lnTo>
                <a:lnTo>
                  <a:pt x="58344" y="83819"/>
                </a:lnTo>
                <a:lnTo>
                  <a:pt x="58304" y="82549"/>
                </a:lnTo>
                <a:close/>
              </a:path>
              <a:path w="107314" h="128270">
                <a:moveTo>
                  <a:pt x="44937" y="81279"/>
                </a:moveTo>
                <a:lnTo>
                  <a:pt x="41871" y="81279"/>
                </a:lnTo>
                <a:lnTo>
                  <a:pt x="41005" y="82549"/>
                </a:lnTo>
                <a:lnTo>
                  <a:pt x="45448" y="82549"/>
                </a:lnTo>
                <a:lnTo>
                  <a:pt x="44937" y="81279"/>
                </a:lnTo>
                <a:close/>
              </a:path>
              <a:path w="107314" h="128270">
                <a:moveTo>
                  <a:pt x="70886" y="74929"/>
                </a:moveTo>
                <a:lnTo>
                  <a:pt x="48633" y="74929"/>
                </a:lnTo>
                <a:lnTo>
                  <a:pt x="48711" y="76199"/>
                </a:lnTo>
                <a:lnTo>
                  <a:pt x="48948" y="77469"/>
                </a:lnTo>
                <a:lnTo>
                  <a:pt x="49223" y="78739"/>
                </a:lnTo>
                <a:lnTo>
                  <a:pt x="49537" y="80009"/>
                </a:lnTo>
                <a:lnTo>
                  <a:pt x="50284" y="82549"/>
                </a:lnTo>
                <a:lnTo>
                  <a:pt x="58226" y="82549"/>
                </a:lnTo>
                <a:lnTo>
                  <a:pt x="58265" y="81279"/>
                </a:lnTo>
                <a:lnTo>
                  <a:pt x="58501" y="80009"/>
                </a:lnTo>
                <a:lnTo>
                  <a:pt x="59406" y="80009"/>
                </a:lnTo>
                <a:lnTo>
                  <a:pt x="59759" y="78739"/>
                </a:lnTo>
                <a:lnTo>
                  <a:pt x="68448" y="78739"/>
                </a:lnTo>
                <a:lnTo>
                  <a:pt x="69784" y="77469"/>
                </a:lnTo>
                <a:lnTo>
                  <a:pt x="70138" y="77469"/>
                </a:lnTo>
                <a:lnTo>
                  <a:pt x="70335" y="76199"/>
                </a:lnTo>
                <a:lnTo>
                  <a:pt x="70886" y="74929"/>
                </a:lnTo>
                <a:close/>
              </a:path>
              <a:path w="107314" h="128270">
                <a:moveTo>
                  <a:pt x="67347" y="80009"/>
                </a:moveTo>
                <a:lnTo>
                  <a:pt x="63258" y="80009"/>
                </a:lnTo>
                <a:lnTo>
                  <a:pt x="63573" y="81279"/>
                </a:lnTo>
                <a:lnTo>
                  <a:pt x="66993" y="81279"/>
                </a:lnTo>
                <a:lnTo>
                  <a:pt x="67347" y="80009"/>
                </a:lnTo>
                <a:close/>
              </a:path>
              <a:path w="107314" h="128270">
                <a:moveTo>
                  <a:pt x="68330" y="78739"/>
                </a:moveTo>
                <a:lnTo>
                  <a:pt x="61922" y="78739"/>
                </a:lnTo>
                <a:lnTo>
                  <a:pt x="62590" y="80009"/>
                </a:lnTo>
                <a:lnTo>
                  <a:pt x="67661" y="80009"/>
                </a:lnTo>
                <a:lnTo>
                  <a:pt x="68330" y="78739"/>
                </a:lnTo>
                <a:close/>
              </a:path>
              <a:path w="107314" h="128270">
                <a:moveTo>
                  <a:pt x="105714" y="77470"/>
                </a:moveTo>
                <a:lnTo>
                  <a:pt x="69981" y="77469"/>
                </a:lnTo>
                <a:lnTo>
                  <a:pt x="69863" y="78739"/>
                </a:lnTo>
                <a:lnTo>
                  <a:pt x="105990" y="78740"/>
                </a:lnTo>
                <a:lnTo>
                  <a:pt x="105714" y="77470"/>
                </a:lnTo>
                <a:close/>
              </a:path>
              <a:path w="107314" h="128270">
                <a:moveTo>
                  <a:pt x="104978" y="76200"/>
                </a:moveTo>
                <a:lnTo>
                  <a:pt x="70767" y="76199"/>
                </a:lnTo>
                <a:lnTo>
                  <a:pt x="70335" y="77469"/>
                </a:lnTo>
                <a:lnTo>
                  <a:pt x="105369" y="77470"/>
                </a:lnTo>
                <a:lnTo>
                  <a:pt x="104978" y="76200"/>
                </a:lnTo>
                <a:close/>
              </a:path>
              <a:path w="107314" h="128270">
                <a:moveTo>
                  <a:pt x="11519" y="74929"/>
                </a:moveTo>
                <a:lnTo>
                  <a:pt x="2280" y="74929"/>
                </a:lnTo>
                <a:lnTo>
                  <a:pt x="1768" y="76199"/>
                </a:lnTo>
                <a:lnTo>
                  <a:pt x="13170" y="76199"/>
                </a:lnTo>
                <a:lnTo>
                  <a:pt x="11519" y="74929"/>
                </a:lnTo>
                <a:close/>
              </a:path>
              <a:path w="107314" h="128270">
                <a:moveTo>
                  <a:pt x="104150" y="74930"/>
                </a:moveTo>
                <a:lnTo>
                  <a:pt x="71672" y="74929"/>
                </a:lnTo>
                <a:lnTo>
                  <a:pt x="71435" y="76199"/>
                </a:lnTo>
                <a:lnTo>
                  <a:pt x="104575" y="76200"/>
                </a:lnTo>
                <a:lnTo>
                  <a:pt x="104150" y="74930"/>
                </a:lnTo>
                <a:close/>
              </a:path>
              <a:path w="107314" h="128270">
                <a:moveTo>
                  <a:pt x="7429" y="73659"/>
                </a:moveTo>
                <a:lnTo>
                  <a:pt x="5307" y="73659"/>
                </a:lnTo>
                <a:lnTo>
                  <a:pt x="4403" y="74929"/>
                </a:lnTo>
                <a:lnTo>
                  <a:pt x="8687" y="74929"/>
                </a:lnTo>
                <a:lnTo>
                  <a:pt x="7429" y="73659"/>
                </a:lnTo>
                <a:close/>
              </a:path>
              <a:path w="107314" h="128270">
                <a:moveTo>
                  <a:pt x="60978" y="67309"/>
                </a:moveTo>
                <a:lnTo>
                  <a:pt x="40888" y="67309"/>
                </a:lnTo>
                <a:lnTo>
                  <a:pt x="41359" y="68579"/>
                </a:lnTo>
                <a:lnTo>
                  <a:pt x="42263" y="68579"/>
                </a:lnTo>
                <a:lnTo>
                  <a:pt x="43168" y="69849"/>
                </a:lnTo>
                <a:lnTo>
                  <a:pt x="44426" y="69849"/>
                </a:lnTo>
                <a:lnTo>
                  <a:pt x="45213" y="71119"/>
                </a:lnTo>
                <a:lnTo>
                  <a:pt x="48554" y="71119"/>
                </a:lnTo>
                <a:lnTo>
                  <a:pt x="48594" y="74929"/>
                </a:lnTo>
                <a:lnTo>
                  <a:pt x="57597" y="74929"/>
                </a:lnTo>
                <a:lnTo>
                  <a:pt x="57675" y="73659"/>
                </a:lnTo>
                <a:lnTo>
                  <a:pt x="57970" y="73659"/>
                </a:lnTo>
                <a:lnTo>
                  <a:pt x="58344" y="72389"/>
                </a:lnTo>
                <a:lnTo>
                  <a:pt x="59090" y="71119"/>
                </a:lnTo>
                <a:lnTo>
                  <a:pt x="59759" y="69849"/>
                </a:lnTo>
                <a:lnTo>
                  <a:pt x="60388" y="68579"/>
                </a:lnTo>
                <a:lnTo>
                  <a:pt x="60978" y="67309"/>
                </a:lnTo>
                <a:close/>
              </a:path>
              <a:path w="107314" h="128270">
                <a:moveTo>
                  <a:pt x="71632" y="73659"/>
                </a:moveTo>
                <a:lnTo>
                  <a:pt x="57970" y="73659"/>
                </a:lnTo>
                <a:lnTo>
                  <a:pt x="57597" y="74929"/>
                </a:lnTo>
                <a:lnTo>
                  <a:pt x="71239" y="74929"/>
                </a:lnTo>
                <a:lnTo>
                  <a:pt x="71632" y="73659"/>
                </a:lnTo>
                <a:close/>
              </a:path>
              <a:path w="107314" h="128270">
                <a:moveTo>
                  <a:pt x="93064" y="66040"/>
                </a:moveTo>
                <a:lnTo>
                  <a:pt x="81737" y="66039"/>
                </a:lnTo>
                <a:lnTo>
                  <a:pt x="81070" y="67309"/>
                </a:lnTo>
                <a:lnTo>
                  <a:pt x="80518" y="67309"/>
                </a:lnTo>
                <a:lnTo>
                  <a:pt x="80127" y="68579"/>
                </a:lnTo>
                <a:lnTo>
                  <a:pt x="79575" y="69849"/>
                </a:lnTo>
                <a:lnTo>
                  <a:pt x="78277" y="69849"/>
                </a:lnTo>
                <a:lnTo>
                  <a:pt x="77215" y="71119"/>
                </a:lnTo>
                <a:lnTo>
                  <a:pt x="74582" y="71119"/>
                </a:lnTo>
                <a:lnTo>
                  <a:pt x="73834" y="72389"/>
                </a:lnTo>
                <a:lnTo>
                  <a:pt x="73205" y="72389"/>
                </a:lnTo>
                <a:lnTo>
                  <a:pt x="72615" y="73659"/>
                </a:lnTo>
                <a:lnTo>
                  <a:pt x="71947" y="73659"/>
                </a:lnTo>
                <a:lnTo>
                  <a:pt x="71908" y="74929"/>
                </a:lnTo>
                <a:lnTo>
                  <a:pt x="95375" y="74930"/>
                </a:lnTo>
                <a:lnTo>
                  <a:pt x="95295" y="73660"/>
                </a:lnTo>
                <a:lnTo>
                  <a:pt x="95180" y="72390"/>
                </a:lnTo>
                <a:lnTo>
                  <a:pt x="94869" y="71120"/>
                </a:lnTo>
                <a:lnTo>
                  <a:pt x="94628" y="69850"/>
                </a:lnTo>
                <a:lnTo>
                  <a:pt x="94087" y="68580"/>
                </a:lnTo>
                <a:lnTo>
                  <a:pt x="93765" y="67310"/>
                </a:lnTo>
                <a:lnTo>
                  <a:pt x="93064" y="66040"/>
                </a:lnTo>
                <a:close/>
              </a:path>
              <a:path w="107314" h="128270">
                <a:moveTo>
                  <a:pt x="101712" y="73660"/>
                </a:moveTo>
                <a:lnTo>
                  <a:pt x="99193" y="73660"/>
                </a:lnTo>
                <a:lnTo>
                  <a:pt x="97813" y="74930"/>
                </a:lnTo>
                <a:lnTo>
                  <a:pt x="102218" y="74930"/>
                </a:lnTo>
                <a:lnTo>
                  <a:pt x="101712" y="73660"/>
                </a:lnTo>
                <a:close/>
              </a:path>
              <a:path w="107314" h="128270">
                <a:moveTo>
                  <a:pt x="69195" y="69849"/>
                </a:moveTo>
                <a:lnTo>
                  <a:pt x="62000" y="69849"/>
                </a:lnTo>
                <a:lnTo>
                  <a:pt x="61842" y="71119"/>
                </a:lnTo>
                <a:lnTo>
                  <a:pt x="61646" y="72389"/>
                </a:lnTo>
                <a:lnTo>
                  <a:pt x="61646" y="73659"/>
                </a:lnTo>
                <a:lnTo>
                  <a:pt x="71908" y="73659"/>
                </a:lnTo>
                <a:lnTo>
                  <a:pt x="71672" y="72389"/>
                </a:lnTo>
                <a:lnTo>
                  <a:pt x="71279" y="72389"/>
                </a:lnTo>
                <a:lnTo>
                  <a:pt x="71043" y="71119"/>
                </a:lnTo>
                <a:lnTo>
                  <a:pt x="69745" y="71119"/>
                </a:lnTo>
                <a:lnTo>
                  <a:pt x="69195" y="69849"/>
                </a:lnTo>
                <a:close/>
              </a:path>
              <a:path w="107314" h="128270">
                <a:moveTo>
                  <a:pt x="33143" y="68579"/>
                </a:moveTo>
                <a:lnTo>
                  <a:pt x="28031" y="68579"/>
                </a:lnTo>
                <a:lnTo>
                  <a:pt x="27481" y="69849"/>
                </a:lnTo>
                <a:lnTo>
                  <a:pt x="33692" y="69849"/>
                </a:lnTo>
                <a:lnTo>
                  <a:pt x="33143" y="68579"/>
                </a:lnTo>
                <a:close/>
              </a:path>
              <a:path w="107314" h="128270">
                <a:moveTo>
                  <a:pt x="67425" y="68579"/>
                </a:moveTo>
                <a:lnTo>
                  <a:pt x="62512" y="68579"/>
                </a:lnTo>
                <a:lnTo>
                  <a:pt x="62236" y="69849"/>
                </a:lnTo>
                <a:lnTo>
                  <a:pt x="67976" y="69849"/>
                </a:lnTo>
                <a:lnTo>
                  <a:pt x="67425" y="68579"/>
                </a:lnTo>
                <a:close/>
              </a:path>
              <a:path w="107314" h="128270">
                <a:moveTo>
                  <a:pt x="65499" y="67309"/>
                </a:moveTo>
                <a:lnTo>
                  <a:pt x="63770" y="67309"/>
                </a:lnTo>
                <a:lnTo>
                  <a:pt x="63258" y="68579"/>
                </a:lnTo>
                <a:lnTo>
                  <a:pt x="65932" y="68579"/>
                </a:lnTo>
                <a:lnTo>
                  <a:pt x="65499" y="67309"/>
                </a:lnTo>
                <a:close/>
              </a:path>
              <a:path w="107314" h="128270">
                <a:moveTo>
                  <a:pt x="26027" y="63499"/>
                </a:moveTo>
                <a:lnTo>
                  <a:pt x="12266" y="63499"/>
                </a:lnTo>
                <a:lnTo>
                  <a:pt x="11990" y="64769"/>
                </a:lnTo>
                <a:lnTo>
                  <a:pt x="11754" y="64769"/>
                </a:lnTo>
                <a:lnTo>
                  <a:pt x="11558" y="66039"/>
                </a:lnTo>
                <a:lnTo>
                  <a:pt x="11441" y="67309"/>
                </a:lnTo>
                <a:lnTo>
                  <a:pt x="26891" y="67309"/>
                </a:lnTo>
                <a:lnTo>
                  <a:pt x="26576" y="64769"/>
                </a:lnTo>
                <a:lnTo>
                  <a:pt x="26027" y="63499"/>
                </a:lnTo>
                <a:close/>
              </a:path>
              <a:path w="107314" h="128270">
                <a:moveTo>
                  <a:pt x="63455" y="64769"/>
                </a:moveTo>
                <a:lnTo>
                  <a:pt x="38450" y="64769"/>
                </a:lnTo>
                <a:lnTo>
                  <a:pt x="39904" y="67309"/>
                </a:lnTo>
                <a:lnTo>
                  <a:pt x="61528" y="67309"/>
                </a:lnTo>
                <a:lnTo>
                  <a:pt x="62000" y="66039"/>
                </a:lnTo>
                <a:lnTo>
                  <a:pt x="62826" y="66039"/>
                </a:lnTo>
                <a:lnTo>
                  <a:pt x="63455" y="64769"/>
                </a:lnTo>
                <a:close/>
              </a:path>
              <a:path w="107314" h="128270">
                <a:moveTo>
                  <a:pt x="91373" y="64770"/>
                </a:moveTo>
                <a:lnTo>
                  <a:pt x="82921" y="64769"/>
                </a:lnTo>
                <a:lnTo>
                  <a:pt x="82484" y="66039"/>
                </a:lnTo>
                <a:lnTo>
                  <a:pt x="92236" y="66040"/>
                </a:lnTo>
                <a:lnTo>
                  <a:pt x="91373" y="64770"/>
                </a:lnTo>
                <a:close/>
              </a:path>
              <a:path w="107314" h="128270">
                <a:moveTo>
                  <a:pt x="43718" y="63499"/>
                </a:moveTo>
                <a:lnTo>
                  <a:pt x="34597" y="63499"/>
                </a:lnTo>
                <a:lnTo>
                  <a:pt x="35462" y="64769"/>
                </a:lnTo>
                <a:lnTo>
                  <a:pt x="44701" y="64769"/>
                </a:lnTo>
                <a:lnTo>
                  <a:pt x="43718" y="63499"/>
                </a:lnTo>
                <a:close/>
              </a:path>
              <a:path w="107314" h="128270">
                <a:moveTo>
                  <a:pt x="73951" y="63499"/>
                </a:moveTo>
                <a:lnTo>
                  <a:pt x="46510" y="63499"/>
                </a:lnTo>
                <a:lnTo>
                  <a:pt x="47139" y="64769"/>
                </a:lnTo>
                <a:lnTo>
                  <a:pt x="72419" y="64769"/>
                </a:lnTo>
                <a:lnTo>
                  <a:pt x="73951" y="63499"/>
                </a:lnTo>
                <a:close/>
              </a:path>
              <a:path w="107314" h="128270">
                <a:moveTo>
                  <a:pt x="89442" y="63499"/>
                </a:moveTo>
                <a:lnTo>
                  <a:pt x="86337" y="63499"/>
                </a:lnTo>
                <a:lnTo>
                  <a:pt x="85313" y="64769"/>
                </a:lnTo>
                <a:lnTo>
                  <a:pt x="90430" y="64769"/>
                </a:lnTo>
                <a:lnTo>
                  <a:pt x="89442" y="63499"/>
                </a:lnTo>
                <a:close/>
              </a:path>
              <a:path w="107314" h="128270">
                <a:moveTo>
                  <a:pt x="25357" y="62229"/>
                </a:moveTo>
                <a:lnTo>
                  <a:pt x="13052" y="62229"/>
                </a:lnTo>
                <a:lnTo>
                  <a:pt x="12619" y="63499"/>
                </a:lnTo>
                <a:lnTo>
                  <a:pt x="25712" y="63499"/>
                </a:lnTo>
                <a:lnTo>
                  <a:pt x="25357" y="62229"/>
                </a:lnTo>
                <a:close/>
              </a:path>
              <a:path w="107314" h="128270">
                <a:moveTo>
                  <a:pt x="42617" y="62229"/>
                </a:moveTo>
                <a:lnTo>
                  <a:pt x="31098" y="62229"/>
                </a:lnTo>
                <a:lnTo>
                  <a:pt x="31885" y="63499"/>
                </a:lnTo>
                <a:lnTo>
                  <a:pt x="42932" y="63499"/>
                </a:lnTo>
                <a:lnTo>
                  <a:pt x="42617" y="62229"/>
                </a:lnTo>
                <a:close/>
              </a:path>
              <a:path w="107314" h="128270">
                <a:moveTo>
                  <a:pt x="82450" y="52069"/>
                </a:moveTo>
                <a:lnTo>
                  <a:pt x="44190" y="52069"/>
                </a:lnTo>
                <a:lnTo>
                  <a:pt x="44072" y="53339"/>
                </a:lnTo>
                <a:lnTo>
                  <a:pt x="43994" y="55879"/>
                </a:lnTo>
                <a:lnTo>
                  <a:pt x="44111" y="57149"/>
                </a:lnTo>
                <a:lnTo>
                  <a:pt x="44347" y="58419"/>
                </a:lnTo>
                <a:lnTo>
                  <a:pt x="44662" y="59689"/>
                </a:lnTo>
                <a:lnTo>
                  <a:pt x="45252" y="60959"/>
                </a:lnTo>
                <a:lnTo>
                  <a:pt x="46117" y="63499"/>
                </a:lnTo>
                <a:lnTo>
                  <a:pt x="76586" y="63499"/>
                </a:lnTo>
                <a:lnTo>
                  <a:pt x="77727" y="62229"/>
                </a:lnTo>
                <a:lnTo>
                  <a:pt x="79575" y="62229"/>
                </a:lnTo>
                <a:lnTo>
                  <a:pt x="80357" y="60959"/>
                </a:lnTo>
                <a:lnTo>
                  <a:pt x="80989" y="60959"/>
                </a:lnTo>
                <a:lnTo>
                  <a:pt x="81541" y="59689"/>
                </a:lnTo>
                <a:lnTo>
                  <a:pt x="81967" y="59689"/>
                </a:lnTo>
                <a:lnTo>
                  <a:pt x="82369" y="58419"/>
                </a:lnTo>
                <a:lnTo>
                  <a:pt x="82645" y="58419"/>
                </a:lnTo>
                <a:lnTo>
                  <a:pt x="82841" y="57149"/>
                </a:lnTo>
                <a:lnTo>
                  <a:pt x="82921" y="54609"/>
                </a:lnTo>
                <a:lnTo>
                  <a:pt x="82450" y="52069"/>
                </a:lnTo>
                <a:close/>
              </a:path>
              <a:path w="107314" h="128270">
                <a:moveTo>
                  <a:pt x="24179" y="60959"/>
                </a:moveTo>
                <a:lnTo>
                  <a:pt x="14113" y="60959"/>
                </a:lnTo>
                <a:lnTo>
                  <a:pt x="13524" y="62229"/>
                </a:lnTo>
                <a:lnTo>
                  <a:pt x="24572" y="62229"/>
                </a:lnTo>
                <a:lnTo>
                  <a:pt x="24179" y="60959"/>
                </a:lnTo>
                <a:close/>
              </a:path>
              <a:path w="107314" h="128270">
                <a:moveTo>
                  <a:pt x="41634" y="60959"/>
                </a:moveTo>
                <a:lnTo>
                  <a:pt x="29840" y="60959"/>
                </a:lnTo>
                <a:lnTo>
                  <a:pt x="30390" y="62229"/>
                </a:lnTo>
                <a:lnTo>
                  <a:pt x="42107" y="62229"/>
                </a:lnTo>
                <a:lnTo>
                  <a:pt x="41634" y="60959"/>
                </a:lnTo>
                <a:close/>
              </a:path>
              <a:path w="107314" h="128270">
                <a:moveTo>
                  <a:pt x="22802" y="59689"/>
                </a:moveTo>
                <a:lnTo>
                  <a:pt x="15490" y="59689"/>
                </a:lnTo>
                <a:lnTo>
                  <a:pt x="14742" y="60959"/>
                </a:lnTo>
                <a:lnTo>
                  <a:pt x="23706" y="60959"/>
                </a:lnTo>
                <a:lnTo>
                  <a:pt x="22802" y="59689"/>
                </a:lnTo>
                <a:close/>
              </a:path>
              <a:path w="107314" h="128270">
                <a:moveTo>
                  <a:pt x="41202" y="53339"/>
                </a:moveTo>
                <a:lnTo>
                  <a:pt x="30508" y="53339"/>
                </a:lnTo>
                <a:lnTo>
                  <a:pt x="30311" y="54609"/>
                </a:lnTo>
                <a:lnTo>
                  <a:pt x="30154" y="55879"/>
                </a:lnTo>
                <a:lnTo>
                  <a:pt x="29879" y="57149"/>
                </a:lnTo>
                <a:lnTo>
                  <a:pt x="29643" y="57149"/>
                </a:lnTo>
                <a:lnTo>
                  <a:pt x="29368" y="58419"/>
                </a:lnTo>
                <a:lnTo>
                  <a:pt x="29368" y="59689"/>
                </a:lnTo>
                <a:lnTo>
                  <a:pt x="29486" y="60959"/>
                </a:lnTo>
                <a:lnTo>
                  <a:pt x="42068" y="60959"/>
                </a:lnTo>
                <a:lnTo>
                  <a:pt x="42656" y="59689"/>
                </a:lnTo>
                <a:lnTo>
                  <a:pt x="43011" y="58419"/>
                </a:lnTo>
                <a:lnTo>
                  <a:pt x="43011" y="55879"/>
                </a:lnTo>
                <a:lnTo>
                  <a:pt x="42775" y="55879"/>
                </a:lnTo>
                <a:lnTo>
                  <a:pt x="42381" y="54609"/>
                </a:lnTo>
                <a:lnTo>
                  <a:pt x="41831" y="54609"/>
                </a:lnTo>
                <a:lnTo>
                  <a:pt x="41202" y="53339"/>
                </a:lnTo>
                <a:close/>
              </a:path>
              <a:path w="107314" h="128270">
                <a:moveTo>
                  <a:pt x="19579" y="58419"/>
                </a:moveTo>
                <a:lnTo>
                  <a:pt x="17219" y="58419"/>
                </a:lnTo>
                <a:lnTo>
                  <a:pt x="16276" y="59689"/>
                </a:lnTo>
                <a:lnTo>
                  <a:pt x="20444" y="59689"/>
                </a:lnTo>
                <a:lnTo>
                  <a:pt x="19579" y="58419"/>
                </a:lnTo>
                <a:close/>
              </a:path>
              <a:path w="107314" h="128270">
                <a:moveTo>
                  <a:pt x="39079" y="52069"/>
                </a:moveTo>
                <a:lnTo>
                  <a:pt x="31137" y="52069"/>
                </a:lnTo>
                <a:lnTo>
                  <a:pt x="30783" y="53339"/>
                </a:lnTo>
                <a:lnTo>
                  <a:pt x="39787" y="53339"/>
                </a:lnTo>
                <a:lnTo>
                  <a:pt x="39079" y="52069"/>
                </a:lnTo>
                <a:close/>
              </a:path>
              <a:path w="107314" h="128270">
                <a:moveTo>
                  <a:pt x="35934" y="50799"/>
                </a:moveTo>
                <a:lnTo>
                  <a:pt x="32041" y="50799"/>
                </a:lnTo>
                <a:lnTo>
                  <a:pt x="31334" y="52069"/>
                </a:lnTo>
                <a:lnTo>
                  <a:pt x="36445" y="52069"/>
                </a:lnTo>
                <a:lnTo>
                  <a:pt x="35934" y="50799"/>
                </a:lnTo>
                <a:close/>
              </a:path>
              <a:path w="107314" h="128270">
                <a:moveTo>
                  <a:pt x="81024" y="49529"/>
                </a:moveTo>
                <a:lnTo>
                  <a:pt x="44780" y="49529"/>
                </a:lnTo>
                <a:lnTo>
                  <a:pt x="44543" y="50799"/>
                </a:lnTo>
                <a:lnTo>
                  <a:pt x="44347" y="52069"/>
                </a:lnTo>
                <a:lnTo>
                  <a:pt x="82243" y="52069"/>
                </a:lnTo>
                <a:lnTo>
                  <a:pt x="81817" y="50799"/>
                </a:lnTo>
                <a:lnTo>
                  <a:pt x="81024" y="49529"/>
                </a:lnTo>
                <a:close/>
              </a:path>
              <a:path w="107314" h="128270">
                <a:moveTo>
                  <a:pt x="90821" y="40640"/>
                </a:moveTo>
                <a:lnTo>
                  <a:pt x="41831" y="40639"/>
                </a:lnTo>
                <a:lnTo>
                  <a:pt x="42775" y="43179"/>
                </a:lnTo>
                <a:lnTo>
                  <a:pt x="43482" y="44449"/>
                </a:lnTo>
                <a:lnTo>
                  <a:pt x="44976" y="46989"/>
                </a:lnTo>
                <a:lnTo>
                  <a:pt x="45488" y="48259"/>
                </a:lnTo>
                <a:lnTo>
                  <a:pt x="45094" y="49529"/>
                </a:lnTo>
                <a:lnTo>
                  <a:pt x="80679" y="49529"/>
                </a:lnTo>
                <a:lnTo>
                  <a:pt x="82565" y="48259"/>
                </a:lnTo>
                <a:lnTo>
                  <a:pt x="84209" y="46989"/>
                </a:lnTo>
                <a:lnTo>
                  <a:pt x="85670" y="45720"/>
                </a:lnTo>
                <a:lnTo>
                  <a:pt x="86969" y="45720"/>
                </a:lnTo>
                <a:lnTo>
                  <a:pt x="88027" y="44450"/>
                </a:lnTo>
                <a:lnTo>
                  <a:pt x="88970" y="43180"/>
                </a:lnTo>
                <a:lnTo>
                  <a:pt x="89718" y="43180"/>
                </a:lnTo>
                <a:lnTo>
                  <a:pt x="90350" y="41910"/>
                </a:lnTo>
                <a:lnTo>
                  <a:pt x="90821" y="40640"/>
                </a:lnTo>
                <a:close/>
              </a:path>
              <a:path w="107314" h="128270">
                <a:moveTo>
                  <a:pt x="91017" y="35560"/>
                </a:moveTo>
                <a:lnTo>
                  <a:pt x="40966" y="35559"/>
                </a:lnTo>
                <a:lnTo>
                  <a:pt x="41005" y="38099"/>
                </a:lnTo>
                <a:lnTo>
                  <a:pt x="41320" y="39369"/>
                </a:lnTo>
                <a:lnTo>
                  <a:pt x="41556" y="40639"/>
                </a:lnTo>
                <a:lnTo>
                  <a:pt x="91178" y="40640"/>
                </a:lnTo>
                <a:lnTo>
                  <a:pt x="91373" y="39370"/>
                </a:lnTo>
                <a:lnTo>
                  <a:pt x="91408" y="36830"/>
                </a:lnTo>
                <a:lnTo>
                  <a:pt x="91247" y="36830"/>
                </a:lnTo>
                <a:lnTo>
                  <a:pt x="91017" y="35560"/>
                </a:lnTo>
                <a:close/>
              </a:path>
              <a:path w="107314" h="128270">
                <a:moveTo>
                  <a:pt x="87717" y="31750"/>
                </a:moveTo>
                <a:lnTo>
                  <a:pt x="41752" y="31749"/>
                </a:lnTo>
                <a:lnTo>
                  <a:pt x="41398" y="33019"/>
                </a:lnTo>
                <a:lnTo>
                  <a:pt x="41163" y="34289"/>
                </a:lnTo>
                <a:lnTo>
                  <a:pt x="41005" y="35559"/>
                </a:lnTo>
                <a:lnTo>
                  <a:pt x="90695" y="35560"/>
                </a:lnTo>
                <a:lnTo>
                  <a:pt x="90350" y="34290"/>
                </a:lnTo>
                <a:lnTo>
                  <a:pt x="89959" y="34290"/>
                </a:lnTo>
                <a:lnTo>
                  <a:pt x="89085" y="33020"/>
                </a:lnTo>
                <a:lnTo>
                  <a:pt x="88614" y="33020"/>
                </a:lnTo>
                <a:lnTo>
                  <a:pt x="87717" y="31750"/>
                </a:lnTo>
                <a:close/>
              </a:path>
              <a:path w="107314" h="128270">
                <a:moveTo>
                  <a:pt x="89212" y="15240"/>
                </a:moveTo>
                <a:lnTo>
                  <a:pt x="49380" y="15239"/>
                </a:lnTo>
                <a:lnTo>
                  <a:pt x="48987" y="17779"/>
                </a:lnTo>
                <a:lnTo>
                  <a:pt x="48751" y="19049"/>
                </a:lnTo>
                <a:lnTo>
                  <a:pt x="48633" y="24129"/>
                </a:lnTo>
                <a:lnTo>
                  <a:pt x="48751" y="26669"/>
                </a:lnTo>
                <a:lnTo>
                  <a:pt x="47375" y="26669"/>
                </a:lnTo>
                <a:lnTo>
                  <a:pt x="46156" y="27939"/>
                </a:lnTo>
                <a:lnTo>
                  <a:pt x="45094" y="27939"/>
                </a:lnTo>
                <a:lnTo>
                  <a:pt x="44190" y="29209"/>
                </a:lnTo>
                <a:lnTo>
                  <a:pt x="43404" y="29209"/>
                </a:lnTo>
                <a:lnTo>
                  <a:pt x="42736" y="30479"/>
                </a:lnTo>
                <a:lnTo>
                  <a:pt x="42185" y="31749"/>
                </a:lnTo>
                <a:lnTo>
                  <a:pt x="86843" y="31750"/>
                </a:lnTo>
                <a:lnTo>
                  <a:pt x="85670" y="30480"/>
                </a:lnTo>
                <a:lnTo>
                  <a:pt x="85474" y="30480"/>
                </a:lnTo>
                <a:lnTo>
                  <a:pt x="86843" y="29210"/>
                </a:lnTo>
                <a:lnTo>
                  <a:pt x="91408" y="21590"/>
                </a:lnTo>
                <a:lnTo>
                  <a:pt x="91603" y="21590"/>
                </a:lnTo>
                <a:lnTo>
                  <a:pt x="91603" y="19050"/>
                </a:lnTo>
                <a:lnTo>
                  <a:pt x="91373" y="17780"/>
                </a:lnTo>
                <a:lnTo>
                  <a:pt x="91051" y="17780"/>
                </a:lnTo>
                <a:lnTo>
                  <a:pt x="90695" y="16510"/>
                </a:lnTo>
                <a:lnTo>
                  <a:pt x="89752" y="16510"/>
                </a:lnTo>
                <a:lnTo>
                  <a:pt x="89212" y="15240"/>
                </a:lnTo>
                <a:close/>
              </a:path>
              <a:path w="107314" h="128270">
                <a:moveTo>
                  <a:pt x="81461" y="5080"/>
                </a:moveTo>
                <a:lnTo>
                  <a:pt x="62432" y="5079"/>
                </a:lnTo>
                <a:lnTo>
                  <a:pt x="61803" y="6349"/>
                </a:lnTo>
                <a:lnTo>
                  <a:pt x="60742" y="7619"/>
                </a:lnTo>
                <a:lnTo>
                  <a:pt x="59641" y="8889"/>
                </a:lnTo>
                <a:lnTo>
                  <a:pt x="59248" y="10159"/>
                </a:lnTo>
                <a:lnTo>
                  <a:pt x="52761" y="10159"/>
                </a:lnTo>
                <a:lnTo>
                  <a:pt x="52132" y="11429"/>
                </a:lnTo>
                <a:lnTo>
                  <a:pt x="51110" y="11429"/>
                </a:lnTo>
                <a:lnTo>
                  <a:pt x="50638" y="12699"/>
                </a:lnTo>
                <a:lnTo>
                  <a:pt x="50245" y="12699"/>
                </a:lnTo>
                <a:lnTo>
                  <a:pt x="49616" y="15239"/>
                </a:lnTo>
                <a:lnTo>
                  <a:pt x="87395" y="15240"/>
                </a:lnTo>
                <a:lnTo>
                  <a:pt x="86774" y="13970"/>
                </a:lnTo>
                <a:lnTo>
                  <a:pt x="82208" y="13970"/>
                </a:lnTo>
                <a:lnTo>
                  <a:pt x="82323" y="12700"/>
                </a:lnTo>
                <a:lnTo>
                  <a:pt x="82243" y="8890"/>
                </a:lnTo>
                <a:lnTo>
                  <a:pt x="82128" y="7620"/>
                </a:lnTo>
                <a:lnTo>
                  <a:pt x="81967" y="7620"/>
                </a:lnTo>
                <a:lnTo>
                  <a:pt x="81737" y="6350"/>
                </a:lnTo>
                <a:lnTo>
                  <a:pt x="81461" y="5080"/>
                </a:lnTo>
                <a:close/>
              </a:path>
              <a:path w="107314" h="128270">
                <a:moveTo>
                  <a:pt x="80794" y="3810"/>
                </a:moveTo>
                <a:lnTo>
                  <a:pt x="63887" y="3809"/>
                </a:lnTo>
                <a:lnTo>
                  <a:pt x="63141" y="5079"/>
                </a:lnTo>
                <a:lnTo>
                  <a:pt x="81150" y="5080"/>
                </a:lnTo>
                <a:lnTo>
                  <a:pt x="80794" y="3810"/>
                </a:lnTo>
                <a:close/>
              </a:path>
              <a:path w="107314" h="128270">
                <a:moveTo>
                  <a:pt x="79966" y="2540"/>
                </a:moveTo>
                <a:lnTo>
                  <a:pt x="65617" y="2539"/>
                </a:lnTo>
                <a:lnTo>
                  <a:pt x="64713" y="3809"/>
                </a:lnTo>
                <a:lnTo>
                  <a:pt x="80403" y="3810"/>
                </a:lnTo>
                <a:lnTo>
                  <a:pt x="79966" y="2540"/>
                </a:lnTo>
                <a:close/>
              </a:path>
              <a:path w="107314" h="128270">
                <a:moveTo>
                  <a:pt x="78471" y="1270"/>
                </a:moveTo>
                <a:lnTo>
                  <a:pt x="67583" y="1269"/>
                </a:lnTo>
                <a:lnTo>
                  <a:pt x="66561" y="2539"/>
                </a:lnTo>
                <a:lnTo>
                  <a:pt x="79494" y="2540"/>
                </a:lnTo>
                <a:lnTo>
                  <a:pt x="78471" y="1270"/>
                </a:lnTo>
                <a:close/>
              </a:path>
              <a:path w="107314" h="128270">
                <a:moveTo>
                  <a:pt x="75486" y="0"/>
                </a:moveTo>
                <a:lnTo>
                  <a:pt x="72183" y="0"/>
                </a:lnTo>
                <a:lnTo>
                  <a:pt x="70847" y="1269"/>
                </a:lnTo>
                <a:lnTo>
                  <a:pt x="76115" y="1270"/>
                </a:lnTo>
                <a:lnTo>
                  <a:pt x="7548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88154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12685" y="8127"/>
                </a:moveTo>
                <a:lnTo>
                  <a:pt x="11585" y="8127"/>
                </a:lnTo>
                <a:lnTo>
                  <a:pt x="11074" y="8254"/>
                </a:lnTo>
                <a:lnTo>
                  <a:pt x="10602" y="8254"/>
                </a:lnTo>
                <a:lnTo>
                  <a:pt x="9383" y="8635"/>
                </a:lnTo>
                <a:lnTo>
                  <a:pt x="8715" y="9016"/>
                </a:lnTo>
                <a:lnTo>
                  <a:pt x="8440" y="9270"/>
                </a:lnTo>
                <a:lnTo>
                  <a:pt x="8165" y="9397"/>
                </a:lnTo>
                <a:lnTo>
                  <a:pt x="5962" y="13207"/>
                </a:lnTo>
                <a:lnTo>
                  <a:pt x="5844" y="13588"/>
                </a:lnTo>
                <a:lnTo>
                  <a:pt x="5648" y="14731"/>
                </a:lnTo>
                <a:lnTo>
                  <a:pt x="5525" y="19303"/>
                </a:lnTo>
                <a:lnTo>
                  <a:pt x="5733" y="20954"/>
                </a:lnTo>
                <a:lnTo>
                  <a:pt x="6278" y="23875"/>
                </a:lnTo>
                <a:lnTo>
                  <a:pt x="6395" y="24129"/>
                </a:lnTo>
                <a:lnTo>
                  <a:pt x="5215" y="24764"/>
                </a:lnTo>
                <a:lnTo>
                  <a:pt x="0" y="32892"/>
                </a:lnTo>
                <a:lnTo>
                  <a:pt x="118" y="34035"/>
                </a:lnTo>
                <a:lnTo>
                  <a:pt x="4534" y="43052"/>
                </a:lnTo>
                <a:lnTo>
                  <a:pt x="4508" y="44195"/>
                </a:lnTo>
                <a:lnTo>
                  <a:pt x="4194" y="47243"/>
                </a:lnTo>
                <a:lnTo>
                  <a:pt x="4070" y="55498"/>
                </a:lnTo>
                <a:lnTo>
                  <a:pt x="4179" y="57403"/>
                </a:lnTo>
                <a:lnTo>
                  <a:pt x="4390" y="59816"/>
                </a:lnTo>
                <a:lnTo>
                  <a:pt x="4626" y="61340"/>
                </a:lnTo>
                <a:lnTo>
                  <a:pt x="4823" y="62864"/>
                </a:lnTo>
                <a:lnTo>
                  <a:pt x="10288" y="78612"/>
                </a:lnTo>
                <a:lnTo>
                  <a:pt x="10563" y="79374"/>
                </a:lnTo>
                <a:lnTo>
                  <a:pt x="10798" y="80263"/>
                </a:lnTo>
                <a:lnTo>
                  <a:pt x="11074" y="81025"/>
                </a:lnTo>
                <a:lnTo>
                  <a:pt x="11663" y="83438"/>
                </a:lnTo>
                <a:lnTo>
                  <a:pt x="11998" y="85343"/>
                </a:lnTo>
                <a:lnTo>
                  <a:pt x="12189" y="86613"/>
                </a:lnTo>
                <a:lnTo>
                  <a:pt x="12332" y="87883"/>
                </a:lnTo>
                <a:lnTo>
                  <a:pt x="12450" y="96011"/>
                </a:lnTo>
                <a:lnTo>
                  <a:pt x="12297" y="96900"/>
                </a:lnTo>
                <a:lnTo>
                  <a:pt x="12253" y="100456"/>
                </a:lnTo>
                <a:lnTo>
                  <a:pt x="12371" y="101091"/>
                </a:lnTo>
                <a:lnTo>
                  <a:pt x="12528" y="101599"/>
                </a:lnTo>
                <a:lnTo>
                  <a:pt x="13118" y="102742"/>
                </a:lnTo>
                <a:lnTo>
                  <a:pt x="13314" y="102869"/>
                </a:lnTo>
                <a:lnTo>
                  <a:pt x="13472" y="103123"/>
                </a:lnTo>
                <a:lnTo>
                  <a:pt x="13865" y="103250"/>
                </a:lnTo>
                <a:lnTo>
                  <a:pt x="14062" y="101726"/>
                </a:lnTo>
                <a:lnTo>
                  <a:pt x="14361" y="98170"/>
                </a:lnTo>
                <a:lnTo>
                  <a:pt x="14488" y="95630"/>
                </a:lnTo>
                <a:lnTo>
                  <a:pt x="14405" y="87883"/>
                </a:lnTo>
                <a:lnTo>
                  <a:pt x="11742" y="70992"/>
                </a:lnTo>
                <a:lnTo>
                  <a:pt x="11332" y="69341"/>
                </a:lnTo>
                <a:lnTo>
                  <a:pt x="10878" y="67309"/>
                </a:lnTo>
                <a:lnTo>
                  <a:pt x="10759" y="66166"/>
                </a:lnTo>
                <a:lnTo>
                  <a:pt x="10759" y="62229"/>
                </a:lnTo>
                <a:lnTo>
                  <a:pt x="11034" y="60578"/>
                </a:lnTo>
                <a:lnTo>
                  <a:pt x="11427" y="59181"/>
                </a:lnTo>
                <a:lnTo>
                  <a:pt x="11538" y="58927"/>
                </a:lnTo>
                <a:lnTo>
                  <a:pt x="8833" y="58927"/>
                </a:lnTo>
                <a:lnTo>
                  <a:pt x="5530" y="33908"/>
                </a:lnTo>
                <a:lnTo>
                  <a:pt x="12647" y="33908"/>
                </a:lnTo>
                <a:lnTo>
                  <a:pt x="12369" y="32765"/>
                </a:lnTo>
                <a:lnTo>
                  <a:pt x="11703" y="30733"/>
                </a:lnTo>
                <a:lnTo>
                  <a:pt x="11507" y="30352"/>
                </a:lnTo>
                <a:lnTo>
                  <a:pt x="10720" y="28574"/>
                </a:lnTo>
                <a:lnTo>
                  <a:pt x="10371" y="27558"/>
                </a:lnTo>
                <a:lnTo>
                  <a:pt x="9886" y="25653"/>
                </a:lnTo>
                <a:lnTo>
                  <a:pt x="9651" y="24129"/>
                </a:lnTo>
                <a:lnTo>
                  <a:pt x="9737" y="18922"/>
                </a:lnTo>
                <a:lnTo>
                  <a:pt x="10288" y="16382"/>
                </a:lnTo>
                <a:lnTo>
                  <a:pt x="11270" y="13715"/>
                </a:lnTo>
                <a:lnTo>
                  <a:pt x="11703" y="12826"/>
                </a:lnTo>
                <a:lnTo>
                  <a:pt x="17797" y="12826"/>
                </a:lnTo>
                <a:lnTo>
                  <a:pt x="17679" y="9905"/>
                </a:lnTo>
                <a:lnTo>
                  <a:pt x="17639" y="9651"/>
                </a:lnTo>
                <a:lnTo>
                  <a:pt x="16814" y="9270"/>
                </a:lnTo>
                <a:lnTo>
                  <a:pt x="15281" y="8762"/>
                </a:lnTo>
                <a:lnTo>
                  <a:pt x="13904" y="8381"/>
                </a:lnTo>
                <a:lnTo>
                  <a:pt x="12685" y="8127"/>
                </a:lnTo>
                <a:close/>
              </a:path>
              <a:path w="36195" h="103504">
                <a:moveTo>
                  <a:pt x="35354" y="25272"/>
                </a:moveTo>
                <a:lnTo>
                  <a:pt x="21571" y="25272"/>
                </a:lnTo>
                <a:lnTo>
                  <a:pt x="22711" y="25399"/>
                </a:lnTo>
                <a:lnTo>
                  <a:pt x="23969" y="25780"/>
                </a:lnTo>
                <a:lnTo>
                  <a:pt x="23262" y="26161"/>
                </a:lnTo>
                <a:lnTo>
                  <a:pt x="22711" y="26542"/>
                </a:lnTo>
                <a:lnTo>
                  <a:pt x="22043" y="27177"/>
                </a:lnTo>
                <a:lnTo>
                  <a:pt x="21689" y="27558"/>
                </a:lnTo>
                <a:lnTo>
                  <a:pt x="21256" y="27939"/>
                </a:lnTo>
                <a:lnTo>
                  <a:pt x="20635" y="28828"/>
                </a:lnTo>
                <a:lnTo>
                  <a:pt x="19881" y="29844"/>
                </a:lnTo>
                <a:lnTo>
                  <a:pt x="19290" y="30733"/>
                </a:lnTo>
                <a:lnTo>
                  <a:pt x="8833" y="58927"/>
                </a:lnTo>
                <a:lnTo>
                  <a:pt x="11538" y="58927"/>
                </a:lnTo>
                <a:lnTo>
                  <a:pt x="11978" y="57911"/>
                </a:lnTo>
                <a:lnTo>
                  <a:pt x="12253" y="57403"/>
                </a:lnTo>
                <a:lnTo>
                  <a:pt x="16460" y="53212"/>
                </a:lnTo>
                <a:lnTo>
                  <a:pt x="20077" y="51561"/>
                </a:lnTo>
                <a:lnTo>
                  <a:pt x="21610" y="50799"/>
                </a:lnTo>
                <a:lnTo>
                  <a:pt x="22987" y="50037"/>
                </a:lnTo>
                <a:lnTo>
                  <a:pt x="24166" y="49148"/>
                </a:lnTo>
                <a:lnTo>
                  <a:pt x="25227" y="48386"/>
                </a:lnTo>
                <a:lnTo>
                  <a:pt x="29133" y="42417"/>
                </a:lnTo>
                <a:lnTo>
                  <a:pt x="29085" y="40258"/>
                </a:lnTo>
                <a:lnTo>
                  <a:pt x="25974" y="35178"/>
                </a:lnTo>
                <a:lnTo>
                  <a:pt x="25424" y="34289"/>
                </a:lnTo>
                <a:lnTo>
                  <a:pt x="27429" y="32003"/>
                </a:lnTo>
                <a:lnTo>
                  <a:pt x="28962" y="31241"/>
                </a:lnTo>
                <a:lnTo>
                  <a:pt x="30299" y="30352"/>
                </a:lnTo>
                <a:lnTo>
                  <a:pt x="32500" y="28701"/>
                </a:lnTo>
                <a:lnTo>
                  <a:pt x="34152" y="27050"/>
                </a:lnTo>
                <a:lnTo>
                  <a:pt x="35289" y="25399"/>
                </a:lnTo>
                <a:close/>
              </a:path>
              <a:path w="36195" h="103504">
                <a:moveTo>
                  <a:pt x="12647" y="33908"/>
                </a:moveTo>
                <a:lnTo>
                  <a:pt x="5530" y="33908"/>
                </a:lnTo>
                <a:lnTo>
                  <a:pt x="8046" y="36067"/>
                </a:lnTo>
                <a:lnTo>
                  <a:pt x="8991" y="37083"/>
                </a:lnTo>
                <a:lnTo>
                  <a:pt x="9934" y="38353"/>
                </a:lnTo>
                <a:lnTo>
                  <a:pt x="10878" y="39877"/>
                </a:lnTo>
                <a:lnTo>
                  <a:pt x="11270" y="40639"/>
                </a:lnTo>
                <a:lnTo>
                  <a:pt x="11782" y="40258"/>
                </a:lnTo>
                <a:lnTo>
                  <a:pt x="12921" y="37083"/>
                </a:lnTo>
                <a:lnTo>
                  <a:pt x="12804" y="34670"/>
                </a:lnTo>
                <a:lnTo>
                  <a:pt x="12647" y="33908"/>
                </a:lnTo>
                <a:close/>
              </a:path>
              <a:path w="36195" h="103504">
                <a:moveTo>
                  <a:pt x="33916" y="0"/>
                </a:moveTo>
                <a:lnTo>
                  <a:pt x="18347" y="26161"/>
                </a:lnTo>
                <a:lnTo>
                  <a:pt x="18701" y="25907"/>
                </a:lnTo>
                <a:lnTo>
                  <a:pt x="19172" y="25653"/>
                </a:lnTo>
                <a:lnTo>
                  <a:pt x="19801" y="25526"/>
                </a:lnTo>
                <a:lnTo>
                  <a:pt x="20195" y="25399"/>
                </a:lnTo>
                <a:lnTo>
                  <a:pt x="21059" y="25272"/>
                </a:lnTo>
                <a:lnTo>
                  <a:pt x="35354" y="25272"/>
                </a:lnTo>
                <a:lnTo>
                  <a:pt x="35680" y="24637"/>
                </a:lnTo>
                <a:lnTo>
                  <a:pt x="36002" y="23875"/>
                </a:lnTo>
                <a:lnTo>
                  <a:pt x="36198" y="23113"/>
                </a:lnTo>
                <a:lnTo>
                  <a:pt x="36140" y="20319"/>
                </a:lnTo>
                <a:lnTo>
                  <a:pt x="36030" y="19811"/>
                </a:lnTo>
                <a:lnTo>
                  <a:pt x="35761" y="19049"/>
                </a:lnTo>
                <a:lnTo>
                  <a:pt x="34898" y="17398"/>
                </a:lnTo>
                <a:lnTo>
                  <a:pt x="34542" y="17017"/>
                </a:lnTo>
                <a:lnTo>
                  <a:pt x="33838" y="16128"/>
                </a:lnTo>
                <a:lnTo>
                  <a:pt x="32816" y="15112"/>
                </a:lnTo>
                <a:lnTo>
                  <a:pt x="32265" y="14604"/>
                </a:lnTo>
                <a:lnTo>
                  <a:pt x="31754" y="14223"/>
                </a:lnTo>
                <a:lnTo>
                  <a:pt x="32029" y="13969"/>
                </a:lnTo>
                <a:lnTo>
                  <a:pt x="32658" y="13207"/>
                </a:lnTo>
                <a:lnTo>
                  <a:pt x="33051" y="12572"/>
                </a:lnTo>
                <a:lnTo>
                  <a:pt x="33484" y="11937"/>
                </a:lnTo>
                <a:lnTo>
                  <a:pt x="35209" y="6349"/>
                </a:lnTo>
                <a:lnTo>
                  <a:pt x="35094" y="3683"/>
                </a:lnTo>
                <a:lnTo>
                  <a:pt x="34783" y="2286"/>
                </a:lnTo>
                <a:lnTo>
                  <a:pt x="34270" y="762"/>
                </a:lnTo>
                <a:lnTo>
                  <a:pt x="33916" y="0"/>
                </a:lnTo>
                <a:close/>
              </a:path>
              <a:path w="36195" h="103504">
                <a:moveTo>
                  <a:pt x="17797" y="12826"/>
                </a:moveTo>
                <a:lnTo>
                  <a:pt x="11703" y="12826"/>
                </a:lnTo>
                <a:lnTo>
                  <a:pt x="11762" y="13588"/>
                </a:lnTo>
                <a:lnTo>
                  <a:pt x="11880" y="14604"/>
                </a:lnTo>
                <a:lnTo>
                  <a:pt x="16342" y="24256"/>
                </a:lnTo>
                <a:lnTo>
                  <a:pt x="17010" y="21208"/>
                </a:lnTo>
                <a:lnTo>
                  <a:pt x="17443" y="18414"/>
                </a:lnTo>
                <a:lnTo>
                  <a:pt x="17569" y="17398"/>
                </a:lnTo>
                <a:lnTo>
                  <a:pt x="17692" y="15747"/>
                </a:lnTo>
                <a:lnTo>
                  <a:pt x="17797" y="1282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57612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45314" y="54483"/>
                </a:moveTo>
                <a:lnTo>
                  <a:pt x="36740" y="54483"/>
                </a:lnTo>
                <a:lnTo>
                  <a:pt x="37448" y="54737"/>
                </a:lnTo>
                <a:lnTo>
                  <a:pt x="38863" y="55118"/>
                </a:lnTo>
                <a:lnTo>
                  <a:pt x="40121" y="55753"/>
                </a:lnTo>
                <a:lnTo>
                  <a:pt x="47198" y="66167"/>
                </a:lnTo>
                <a:lnTo>
                  <a:pt x="47787" y="66167"/>
                </a:lnTo>
                <a:lnTo>
                  <a:pt x="50029" y="65786"/>
                </a:lnTo>
                <a:lnTo>
                  <a:pt x="50658" y="65532"/>
                </a:lnTo>
                <a:lnTo>
                  <a:pt x="51641" y="65024"/>
                </a:lnTo>
                <a:lnTo>
                  <a:pt x="51822" y="63754"/>
                </a:lnTo>
                <a:lnTo>
                  <a:pt x="51994" y="62865"/>
                </a:lnTo>
                <a:lnTo>
                  <a:pt x="52230" y="61849"/>
                </a:lnTo>
                <a:lnTo>
                  <a:pt x="52820" y="59944"/>
                </a:lnTo>
                <a:lnTo>
                  <a:pt x="52983" y="59563"/>
                </a:lnTo>
                <a:lnTo>
                  <a:pt x="47867" y="59563"/>
                </a:lnTo>
                <a:lnTo>
                  <a:pt x="45800" y="55372"/>
                </a:lnTo>
                <a:lnTo>
                  <a:pt x="45314" y="54483"/>
                </a:lnTo>
                <a:close/>
              </a:path>
              <a:path w="82550" h="66675">
                <a:moveTo>
                  <a:pt x="53331" y="24257"/>
                </a:moveTo>
                <a:lnTo>
                  <a:pt x="52977" y="24257"/>
                </a:lnTo>
                <a:lnTo>
                  <a:pt x="52663" y="24384"/>
                </a:lnTo>
                <a:lnTo>
                  <a:pt x="51758" y="24511"/>
                </a:lnTo>
                <a:lnTo>
                  <a:pt x="51523" y="24765"/>
                </a:lnTo>
                <a:lnTo>
                  <a:pt x="50854" y="25146"/>
                </a:lnTo>
                <a:lnTo>
                  <a:pt x="50029" y="26289"/>
                </a:lnTo>
                <a:lnTo>
                  <a:pt x="49320" y="27940"/>
                </a:lnTo>
                <a:lnTo>
                  <a:pt x="48947" y="29464"/>
                </a:lnTo>
                <a:lnTo>
                  <a:pt x="48832" y="32131"/>
                </a:lnTo>
                <a:lnTo>
                  <a:pt x="48956" y="33528"/>
                </a:lnTo>
                <a:lnTo>
                  <a:pt x="49179" y="34798"/>
                </a:lnTo>
                <a:lnTo>
                  <a:pt x="49519" y="36322"/>
                </a:lnTo>
                <a:lnTo>
                  <a:pt x="50264" y="38608"/>
                </a:lnTo>
                <a:lnTo>
                  <a:pt x="50336" y="39370"/>
                </a:lnTo>
                <a:lnTo>
                  <a:pt x="48771" y="48895"/>
                </a:lnTo>
                <a:lnTo>
                  <a:pt x="48416" y="49784"/>
                </a:lnTo>
                <a:lnTo>
                  <a:pt x="47906" y="51689"/>
                </a:lnTo>
                <a:lnTo>
                  <a:pt x="47827" y="52197"/>
                </a:lnTo>
                <a:lnTo>
                  <a:pt x="47709" y="58420"/>
                </a:lnTo>
                <a:lnTo>
                  <a:pt x="47867" y="59563"/>
                </a:lnTo>
                <a:lnTo>
                  <a:pt x="52983" y="59563"/>
                </a:lnTo>
                <a:lnTo>
                  <a:pt x="53528" y="58293"/>
                </a:lnTo>
                <a:lnTo>
                  <a:pt x="54314" y="56769"/>
                </a:lnTo>
                <a:lnTo>
                  <a:pt x="55139" y="55372"/>
                </a:lnTo>
                <a:lnTo>
                  <a:pt x="56718" y="53467"/>
                </a:lnTo>
                <a:lnTo>
                  <a:pt x="57200" y="52959"/>
                </a:lnTo>
                <a:lnTo>
                  <a:pt x="51916" y="52959"/>
                </a:lnTo>
                <a:lnTo>
                  <a:pt x="54364" y="37719"/>
                </a:lnTo>
                <a:lnTo>
                  <a:pt x="54274" y="33020"/>
                </a:lnTo>
                <a:lnTo>
                  <a:pt x="54039" y="31242"/>
                </a:lnTo>
                <a:lnTo>
                  <a:pt x="60369" y="31242"/>
                </a:lnTo>
                <a:lnTo>
                  <a:pt x="61470" y="28321"/>
                </a:lnTo>
                <a:lnTo>
                  <a:pt x="61986" y="26543"/>
                </a:lnTo>
                <a:lnTo>
                  <a:pt x="58718" y="26543"/>
                </a:lnTo>
                <a:lnTo>
                  <a:pt x="57852" y="26289"/>
                </a:lnTo>
                <a:lnTo>
                  <a:pt x="57696" y="26162"/>
                </a:lnTo>
                <a:lnTo>
                  <a:pt x="56555" y="25400"/>
                </a:lnTo>
                <a:lnTo>
                  <a:pt x="56005" y="25146"/>
                </a:lnTo>
                <a:lnTo>
                  <a:pt x="55022" y="24638"/>
                </a:lnTo>
                <a:lnTo>
                  <a:pt x="54550" y="24511"/>
                </a:lnTo>
                <a:lnTo>
                  <a:pt x="53725" y="24384"/>
                </a:lnTo>
                <a:lnTo>
                  <a:pt x="53331" y="24257"/>
                </a:lnTo>
                <a:close/>
              </a:path>
              <a:path w="82550" h="66675">
                <a:moveTo>
                  <a:pt x="3832" y="0"/>
                </a:moveTo>
                <a:lnTo>
                  <a:pt x="1466" y="9651"/>
                </a:lnTo>
                <a:lnTo>
                  <a:pt x="1587" y="10921"/>
                </a:lnTo>
                <a:lnTo>
                  <a:pt x="1809" y="12445"/>
                </a:lnTo>
                <a:lnTo>
                  <a:pt x="2258" y="14477"/>
                </a:lnTo>
                <a:lnTo>
                  <a:pt x="2693" y="16001"/>
                </a:lnTo>
                <a:lnTo>
                  <a:pt x="1945" y="16763"/>
                </a:lnTo>
                <a:lnTo>
                  <a:pt x="0" y="22351"/>
                </a:lnTo>
                <a:lnTo>
                  <a:pt x="114" y="22859"/>
                </a:lnTo>
                <a:lnTo>
                  <a:pt x="2732" y="26923"/>
                </a:lnTo>
                <a:lnTo>
                  <a:pt x="3242" y="27431"/>
                </a:lnTo>
                <a:lnTo>
                  <a:pt x="3715" y="27812"/>
                </a:lnTo>
                <a:lnTo>
                  <a:pt x="6192" y="29463"/>
                </a:lnTo>
                <a:lnTo>
                  <a:pt x="7686" y="30225"/>
                </a:lnTo>
                <a:lnTo>
                  <a:pt x="8276" y="30479"/>
                </a:lnTo>
                <a:lnTo>
                  <a:pt x="11067" y="32003"/>
                </a:lnTo>
                <a:lnTo>
                  <a:pt x="15077" y="35814"/>
                </a:lnTo>
                <a:lnTo>
                  <a:pt x="14644" y="36703"/>
                </a:lnTo>
                <a:lnTo>
                  <a:pt x="14330" y="37718"/>
                </a:lnTo>
                <a:lnTo>
                  <a:pt x="14212" y="40639"/>
                </a:lnTo>
                <a:lnTo>
                  <a:pt x="14330" y="41020"/>
                </a:lnTo>
                <a:lnTo>
                  <a:pt x="14723" y="41909"/>
                </a:lnTo>
                <a:lnTo>
                  <a:pt x="15312" y="42798"/>
                </a:lnTo>
                <a:lnTo>
                  <a:pt x="16021" y="43306"/>
                </a:lnTo>
                <a:lnTo>
                  <a:pt x="16806" y="43942"/>
                </a:lnTo>
                <a:lnTo>
                  <a:pt x="17200" y="44196"/>
                </a:lnTo>
                <a:lnTo>
                  <a:pt x="17632" y="44323"/>
                </a:lnTo>
                <a:lnTo>
                  <a:pt x="18458" y="44704"/>
                </a:lnTo>
                <a:lnTo>
                  <a:pt x="19283" y="44958"/>
                </a:lnTo>
                <a:lnTo>
                  <a:pt x="20031" y="45085"/>
                </a:lnTo>
                <a:lnTo>
                  <a:pt x="21170" y="45339"/>
                </a:lnTo>
                <a:lnTo>
                  <a:pt x="29939" y="49403"/>
                </a:lnTo>
                <a:lnTo>
                  <a:pt x="30331" y="49784"/>
                </a:lnTo>
                <a:lnTo>
                  <a:pt x="30646" y="50292"/>
                </a:lnTo>
                <a:lnTo>
                  <a:pt x="30843" y="50546"/>
                </a:lnTo>
                <a:lnTo>
                  <a:pt x="30948" y="50800"/>
                </a:lnTo>
                <a:lnTo>
                  <a:pt x="32376" y="53594"/>
                </a:lnTo>
                <a:lnTo>
                  <a:pt x="32847" y="53975"/>
                </a:lnTo>
                <a:lnTo>
                  <a:pt x="33320" y="54229"/>
                </a:lnTo>
                <a:lnTo>
                  <a:pt x="33869" y="54483"/>
                </a:lnTo>
                <a:lnTo>
                  <a:pt x="34892" y="54737"/>
                </a:lnTo>
                <a:lnTo>
                  <a:pt x="37094" y="54737"/>
                </a:lnTo>
                <a:lnTo>
                  <a:pt x="36740" y="54483"/>
                </a:lnTo>
                <a:lnTo>
                  <a:pt x="45314" y="54483"/>
                </a:lnTo>
                <a:lnTo>
                  <a:pt x="36072" y="47879"/>
                </a:lnTo>
                <a:lnTo>
                  <a:pt x="35836" y="47625"/>
                </a:lnTo>
                <a:lnTo>
                  <a:pt x="33005" y="44831"/>
                </a:lnTo>
                <a:lnTo>
                  <a:pt x="27382" y="39751"/>
                </a:lnTo>
                <a:lnTo>
                  <a:pt x="25063" y="37719"/>
                </a:lnTo>
                <a:lnTo>
                  <a:pt x="19795" y="33528"/>
                </a:lnTo>
                <a:lnTo>
                  <a:pt x="18418" y="32385"/>
                </a:lnTo>
                <a:lnTo>
                  <a:pt x="15509" y="30353"/>
                </a:lnTo>
                <a:lnTo>
                  <a:pt x="14015" y="29210"/>
                </a:lnTo>
                <a:lnTo>
                  <a:pt x="12521" y="28194"/>
                </a:lnTo>
                <a:lnTo>
                  <a:pt x="9455" y="26288"/>
                </a:lnTo>
                <a:lnTo>
                  <a:pt x="6348" y="24510"/>
                </a:lnTo>
                <a:lnTo>
                  <a:pt x="3283" y="22859"/>
                </a:lnTo>
                <a:lnTo>
                  <a:pt x="1709" y="22224"/>
                </a:lnTo>
                <a:lnTo>
                  <a:pt x="1867" y="22097"/>
                </a:lnTo>
                <a:lnTo>
                  <a:pt x="2654" y="21716"/>
                </a:lnTo>
                <a:lnTo>
                  <a:pt x="4029" y="21208"/>
                </a:lnTo>
                <a:lnTo>
                  <a:pt x="5209" y="20954"/>
                </a:lnTo>
                <a:lnTo>
                  <a:pt x="6624" y="20827"/>
                </a:lnTo>
                <a:lnTo>
                  <a:pt x="9796" y="20827"/>
                </a:lnTo>
                <a:lnTo>
                  <a:pt x="9254" y="19811"/>
                </a:lnTo>
                <a:lnTo>
                  <a:pt x="3864" y="1904"/>
                </a:lnTo>
                <a:lnTo>
                  <a:pt x="3832" y="0"/>
                </a:lnTo>
                <a:close/>
              </a:path>
              <a:path w="82550" h="66675">
                <a:moveTo>
                  <a:pt x="72592" y="4826"/>
                </a:moveTo>
                <a:lnTo>
                  <a:pt x="72834" y="6223"/>
                </a:lnTo>
                <a:lnTo>
                  <a:pt x="72898" y="6731"/>
                </a:lnTo>
                <a:lnTo>
                  <a:pt x="72995" y="11684"/>
                </a:lnTo>
                <a:lnTo>
                  <a:pt x="72878" y="12827"/>
                </a:lnTo>
                <a:lnTo>
                  <a:pt x="64025" y="30480"/>
                </a:lnTo>
                <a:lnTo>
                  <a:pt x="61215" y="34798"/>
                </a:lnTo>
                <a:lnTo>
                  <a:pt x="57082" y="42037"/>
                </a:lnTo>
                <a:lnTo>
                  <a:pt x="52767" y="50927"/>
                </a:lnTo>
                <a:lnTo>
                  <a:pt x="51916" y="52959"/>
                </a:lnTo>
                <a:lnTo>
                  <a:pt x="57200" y="52959"/>
                </a:lnTo>
                <a:lnTo>
                  <a:pt x="58284" y="51816"/>
                </a:lnTo>
                <a:lnTo>
                  <a:pt x="59150" y="51181"/>
                </a:lnTo>
                <a:lnTo>
                  <a:pt x="60605" y="50165"/>
                </a:lnTo>
                <a:lnTo>
                  <a:pt x="61627" y="49530"/>
                </a:lnTo>
                <a:lnTo>
                  <a:pt x="62019" y="49403"/>
                </a:lnTo>
                <a:lnTo>
                  <a:pt x="62885" y="48895"/>
                </a:lnTo>
                <a:lnTo>
                  <a:pt x="67618" y="43434"/>
                </a:lnTo>
                <a:lnTo>
                  <a:pt x="67508" y="41529"/>
                </a:lnTo>
                <a:lnTo>
                  <a:pt x="67095" y="40640"/>
                </a:lnTo>
                <a:lnTo>
                  <a:pt x="66072" y="39497"/>
                </a:lnTo>
                <a:lnTo>
                  <a:pt x="67325" y="38862"/>
                </a:lnTo>
                <a:lnTo>
                  <a:pt x="82331" y="24892"/>
                </a:lnTo>
                <a:lnTo>
                  <a:pt x="82263" y="22987"/>
                </a:lnTo>
                <a:lnTo>
                  <a:pt x="77319" y="19812"/>
                </a:lnTo>
                <a:lnTo>
                  <a:pt x="78135" y="17780"/>
                </a:lnTo>
                <a:lnTo>
                  <a:pt x="78577" y="15875"/>
                </a:lnTo>
                <a:lnTo>
                  <a:pt x="78699" y="15240"/>
                </a:lnTo>
                <a:lnTo>
                  <a:pt x="78825" y="14224"/>
                </a:lnTo>
                <a:lnTo>
                  <a:pt x="78739" y="12065"/>
                </a:lnTo>
                <a:lnTo>
                  <a:pt x="76916" y="7874"/>
                </a:lnTo>
                <a:lnTo>
                  <a:pt x="76215" y="6985"/>
                </a:lnTo>
                <a:lnTo>
                  <a:pt x="75858" y="6731"/>
                </a:lnTo>
                <a:lnTo>
                  <a:pt x="75467" y="6350"/>
                </a:lnTo>
                <a:lnTo>
                  <a:pt x="74754" y="5842"/>
                </a:lnTo>
                <a:lnTo>
                  <a:pt x="74087" y="5461"/>
                </a:lnTo>
                <a:lnTo>
                  <a:pt x="73029" y="4953"/>
                </a:lnTo>
                <a:lnTo>
                  <a:pt x="72592" y="4826"/>
                </a:lnTo>
                <a:close/>
              </a:path>
              <a:path w="82550" h="66675">
                <a:moveTo>
                  <a:pt x="33806" y="25273"/>
                </a:moveTo>
                <a:lnTo>
                  <a:pt x="28837" y="25273"/>
                </a:lnTo>
                <a:lnTo>
                  <a:pt x="28877" y="26289"/>
                </a:lnTo>
                <a:lnTo>
                  <a:pt x="28995" y="27813"/>
                </a:lnTo>
                <a:lnTo>
                  <a:pt x="40613" y="47879"/>
                </a:lnTo>
                <a:lnTo>
                  <a:pt x="39413" y="46736"/>
                </a:lnTo>
                <a:lnTo>
                  <a:pt x="38902" y="46482"/>
                </a:lnTo>
                <a:lnTo>
                  <a:pt x="38745" y="46355"/>
                </a:lnTo>
                <a:lnTo>
                  <a:pt x="35140" y="29591"/>
                </a:lnTo>
                <a:lnTo>
                  <a:pt x="34841" y="28194"/>
                </a:lnTo>
                <a:lnTo>
                  <a:pt x="34229" y="26289"/>
                </a:lnTo>
                <a:lnTo>
                  <a:pt x="33806" y="25273"/>
                </a:lnTo>
                <a:close/>
              </a:path>
              <a:path w="82550" h="66675">
                <a:moveTo>
                  <a:pt x="60369" y="31242"/>
                </a:moveTo>
                <a:lnTo>
                  <a:pt x="54039" y="31242"/>
                </a:lnTo>
                <a:lnTo>
                  <a:pt x="54590" y="31750"/>
                </a:lnTo>
                <a:lnTo>
                  <a:pt x="55100" y="32131"/>
                </a:lnTo>
                <a:lnTo>
                  <a:pt x="56280" y="33401"/>
                </a:lnTo>
                <a:lnTo>
                  <a:pt x="57129" y="34798"/>
                </a:lnTo>
                <a:lnTo>
                  <a:pt x="57430" y="35433"/>
                </a:lnTo>
                <a:lnTo>
                  <a:pt x="57577" y="35814"/>
                </a:lnTo>
                <a:lnTo>
                  <a:pt x="57696" y="36322"/>
                </a:lnTo>
                <a:lnTo>
                  <a:pt x="59071" y="33909"/>
                </a:lnTo>
                <a:lnTo>
                  <a:pt x="60264" y="31496"/>
                </a:lnTo>
                <a:lnTo>
                  <a:pt x="60369" y="31242"/>
                </a:lnTo>
                <a:close/>
              </a:path>
              <a:path w="82550" h="66675">
                <a:moveTo>
                  <a:pt x="13898" y="9017"/>
                </a:moveTo>
                <a:lnTo>
                  <a:pt x="12561" y="9017"/>
                </a:lnTo>
                <a:lnTo>
                  <a:pt x="12089" y="9271"/>
                </a:lnTo>
                <a:lnTo>
                  <a:pt x="11657" y="9398"/>
                </a:lnTo>
                <a:lnTo>
                  <a:pt x="11185" y="9779"/>
                </a:lnTo>
                <a:lnTo>
                  <a:pt x="10752" y="10033"/>
                </a:lnTo>
                <a:lnTo>
                  <a:pt x="10799" y="10414"/>
                </a:lnTo>
                <a:lnTo>
                  <a:pt x="24317" y="34036"/>
                </a:lnTo>
                <a:lnTo>
                  <a:pt x="24434" y="33147"/>
                </a:lnTo>
                <a:lnTo>
                  <a:pt x="24827" y="31623"/>
                </a:lnTo>
                <a:lnTo>
                  <a:pt x="28091" y="26035"/>
                </a:lnTo>
                <a:lnTo>
                  <a:pt x="23137" y="26035"/>
                </a:lnTo>
                <a:lnTo>
                  <a:pt x="23018" y="25908"/>
                </a:lnTo>
                <a:lnTo>
                  <a:pt x="22862" y="25781"/>
                </a:lnTo>
                <a:lnTo>
                  <a:pt x="22744" y="25527"/>
                </a:lnTo>
                <a:lnTo>
                  <a:pt x="22638" y="25019"/>
                </a:lnTo>
                <a:lnTo>
                  <a:pt x="22522" y="22225"/>
                </a:lnTo>
                <a:lnTo>
                  <a:pt x="22275" y="19812"/>
                </a:lnTo>
                <a:lnTo>
                  <a:pt x="16611" y="10287"/>
                </a:lnTo>
                <a:lnTo>
                  <a:pt x="16177" y="9906"/>
                </a:lnTo>
                <a:lnTo>
                  <a:pt x="15745" y="9652"/>
                </a:lnTo>
                <a:lnTo>
                  <a:pt x="14841" y="9271"/>
                </a:lnTo>
                <a:lnTo>
                  <a:pt x="13898" y="9017"/>
                </a:lnTo>
                <a:close/>
              </a:path>
              <a:path w="82550" h="66675">
                <a:moveTo>
                  <a:pt x="60565" y="11557"/>
                </a:moveTo>
                <a:lnTo>
                  <a:pt x="60093" y="12065"/>
                </a:lnTo>
                <a:lnTo>
                  <a:pt x="59661" y="12446"/>
                </a:lnTo>
                <a:lnTo>
                  <a:pt x="58954" y="13335"/>
                </a:lnTo>
                <a:lnTo>
                  <a:pt x="57899" y="19177"/>
                </a:lnTo>
                <a:lnTo>
                  <a:pt x="58109" y="20320"/>
                </a:lnTo>
                <a:lnTo>
                  <a:pt x="58442" y="21717"/>
                </a:lnTo>
                <a:lnTo>
                  <a:pt x="59727" y="24892"/>
                </a:lnTo>
                <a:lnTo>
                  <a:pt x="59818" y="26162"/>
                </a:lnTo>
                <a:lnTo>
                  <a:pt x="59268" y="26543"/>
                </a:lnTo>
                <a:lnTo>
                  <a:pt x="61986" y="26543"/>
                </a:lnTo>
                <a:lnTo>
                  <a:pt x="62426" y="24511"/>
                </a:lnTo>
                <a:lnTo>
                  <a:pt x="62640" y="23241"/>
                </a:lnTo>
                <a:lnTo>
                  <a:pt x="62761" y="22225"/>
                </a:lnTo>
                <a:lnTo>
                  <a:pt x="62648" y="16764"/>
                </a:lnTo>
                <a:lnTo>
                  <a:pt x="62457" y="15748"/>
                </a:lnTo>
                <a:lnTo>
                  <a:pt x="62212" y="14859"/>
                </a:lnTo>
                <a:lnTo>
                  <a:pt x="62019" y="14351"/>
                </a:lnTo>
                <a:lnTo>
                  <a:pt x="66078" y="14351"/>
                </a:lnTo>
                <a:lnTo>
                  <a:pt x="60958" y="11684"/>
                </a:lnTo>
                <a:lnTo>
                  <a:pt x="60565" y="11557"/>
                </a:lnTo>
                <a:close/>
              </a:path>
              <a:path w="82550" h="66675">
                <a:moveTo>
                  <a:pt x="30449" y="22225"/>
                </a:moveTo>
                <a:lnTo>
                  <a:pt x="24002" y="25527"/>
                </a:lnTo>
                <a:lnTo>
                  <a:pt x="23608" y="25908"/>
                </a:lnTo>
                <a:lnTo>
                  <a:pt x="23412" y="25908"/>
                </a:lnTo>
                <a:lnTo>
                  <a:pt x="23215" y="26035"/>
                </a:lnTo>
                <a:lnTo>
                  <a:pt x="28091" y="26035"/>
                </a:lnTo>
                <a:lnTo>
                  <a:pt x="28444" y="25654"/>
                </a:lnTo>
                <a:lnTo>
                  <a:pt x="28837" y="25273"/>
                </a:lnTo>
                <a:lnTo>
                  <a:pt x="33806" y="25273"/>
                </a:lnTo>
                <a:lnTo>
                  <a:pt x="33201" y="24257"/>
                </a:lnTo>
                <a:lnTo>
                  <a:pt x="32926" y="23749"/>
                </a:lnTo>
                <a:lnTo>
                  <a:pt x="32572" y="23241"/>
                </a:lnTo>
                <a:lnTo>
                  <a:pt x="32455" y="23114"/>
                </a:lnTo>
                <a:lnTo>
                  <a:pt x="31747" y="22606"/>
                </a:lnTo>
                <a:lnTo>
                  <a:pt x="30449" y="22225"/>
                </a:lnTo>
                <a:close/>
              </a:path>
              <a:path w="82550" h="66675">
                <a:moveTo>
                  <a:pt x="66078" y="14351"/>
                </a:moveTo>
                <a:lnTo>
                  <a:pt x="62019" y="14351"/>
                </a:lnTo>
                <a:lnTo>
                  <a:pt x="62531" y="14605"/>
                </a:lnTo>
                <a:lnTo>
                  <a:pt x="63396" y="15367"/>
                </a:lnTo>
                <a:lnTo>
                  <a:pt x="67015" y="22733"/>
                </a:lnTo>
                <a:lnTo>
                  <a:pt x="67245" y="21717"/>
                </a:lnTo>
                <a:lnTo>
                  <a:pt x="67360" y="21082"/>
                </a:lnTo>
                <a:lnTo>
                  <a:pt x="67486" y="19939"/>
                </a:lnTo>
                <a:lnTo>
                  <a:pt x="67371" y="17272"/>
                </a:lnTo>
                <a:lnTo>
                  <a:pt x="67176" y="16383"/>
                </a:lnTo>
                <a:lnTo>
                  <a:pt x="66497" y="14859"/>
                </a:lnTo>
                <a:lnTo>
                  <a:pt x="66078" y="14351"/>
                </a:lnTo>
                <a:close/>
              </a:path>
              <a:path w="82550" h="66675">
                <a:moveTo>
                  <a:pt x="9796" y="20827"/>
                </a:moveTo>
                <a:lnTo>
                  <a:pt x="8236" y="20827"/>
                </a:lnTo>
                <a:lnTo>
                  <a:pt x="9101" y="20954"/>
                </a:lnTo>
                <a:lnTo>
                  <a:pt x="10005" y="21208"/>
                </a:lnTo>
                <a:lnTo>
                  <a:pt x="9796" y="2082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20008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30" h="69850">
                <a:moveTo>
                  <a:pt x="59056" y="57755"/>
                </a:moveTo>
                <a:lnTo>
                  <a:pt x="45211" y="57755"/>
                </a:lnTo>
                <a:lnTo>
                  <a:pt x="46823" y="57835"/>
                </a:lnTo>
                <a:lnTo>
                  <a:pt x="47964" y="57995"/>
                </a:lnTo>
                <a:lnTo>
                  <a:pt x="53939" y="61122"/>
                </a:lnTo>
                <a:lnTo>
                  <a:pt x="54529" y="61672"/>
                </a:lnTo>
                <a:lnTo>
                  <a:pt x="55080" y="62336"/>
                </a:lnTo>
                <a:lnTo>
                  <a:pt x="55629" y="63046"/>
                </a:lnTo>
                <a:lnTo>
                  <a:pt x="55709" y="63470"/>
                </a:lnTo>
                <a:lnTo>
                  <a:pt x="56102" y="64684"/>
                </a:lnTo>
                <a:lnTo>
                  <a:pt x="58735" y="69230"/>
                </a:lnTo>
                <a:lnTo>
                  <a:pt x="58861" y="62336"/>
                </a:lnTo>
                <a:lnTo>
                  <a:pt x="58971" y="59163"/>
                </a:lnTo>
                <a:lnTo>
                  <a:pt x="59056" y="57755"/>
                </a:lnTo>
                <a:close/>
              </a:path>
              <a:path w="62230" h="69850">
                <a:moveTo>
                  <a:pt x="8451" y="13869"/>
                </a:moveTo>
                <a:lnTo>
                  <a:pt x="0" y="24554"/>
                </a:lnTo>
                <a:lnTo>
                  <a:pt x="108" y="25413"/>
                </a:lnTo>
                <a:lnTo>
                  <a:pt x="11399" y="38537"/>
                </a:lnTo>
                <a:lnTo>
                  <a:pt x="11124" y="39121"/>
                </a:lnTo>
                <a:lnTo>
                  <a:pt x="10850" y="39786"/>
                </a:lnTo>
                <a:lnTo>
                  <a:pt x="10613" y="40690"/>
                </a:lnTo>
                <a:lnTo>
                  <a:pt x="10456" y="41194"/>
                </a:lnTo>
                <a:lnTo>
                  <a:pt x="10317" y="42168"/>
                </a:lnTo>
                <a:lnTo>
                  <a:pt x="10255" y="44092"/>
                </a:lnTo>
                <a:lnTo>
                  <a:pt x="10377" y="44836"/>
                </a:lnTo>
                <a:lnTo>
                  <a:pt x="26811" y="52899"/>
                </a:lnTo>
                <a:lnTo>
                  <a:pt x="27440" y="54078"/>
                </a:lnTo>
                <a:lnTo>
                  <a:pt x="32866" y="58144"/>
                </a:lnTo>
                <a:lnTo>
                  <a:pt x="33495" y="58385"/>
                </a:lnTo>
                <a:lnTo>
                  <a:pt x="34163" y="58534"/>
                </a:lnTo>
                <a:lnTo>
                  <a:pt x="35658" y="58774"/>
                </a:lnTo>
                <a:lnTo>
                  <a:pt x="36482" y="58854"/>
                </a:lnTo>
                <a:lnTo>
                  <a:pt x="37348" y="58854"/>
                </a:lnTo>
                <a:lnTo>
                  <a:pt x="39195" y="58740"/>
                </a:lnTo>
                <a:lnTo>
                  <a:pt x="40178" y="58614"/>
                </a:lnTo>
                <a:lnTo>
                  <a:pt x="41240" y="58419"/>
                </a:lnTo>
                <a:lnTo>
                  <a:pt x="41594" y="58304"/>
                </a:lnTo>
                <a:lnTo>
                  <a:pt x="42655" y="58030"/>
                </a:lnTo>
                <a:lnTo>
                  <a:pt x="43403" y="57915"/>
                </a:lnTo>
                <a:lnTo>
                  <a:pt x="45211" y="57755"/>
                </a:lnTo>
                <a:lnTo>
                  <a:pt x="59056" y="57755"/>
                </a:lnTo>
                <a:lnTo>
                  <a:pt x="59412" y="52624"/>
                </a:lnTo>
                <a:lnTo>
                  <a:pt x="59772" y="49303"/>
                </a:lnTo>
                <a:lnTo>
                  <a:pt x="60118" y="46795"/>
                </a:lnTo>
                <a:lnTo>
                  <a:pt x="60622" y="43977"/>
                </a:lnTo>
                <a:lnTo>
                  <a:pt x="60858" y="43428"/>
                </a:lnTo>
                <a:lnTo>
                  <a:pt x="61055" y="42878"/>
                </a:lnTo>
                <a:lnTo>
                  <a:pt x="61314" y="42294"/>
                </a:lnTo>
                <a:lnTo>
                  <a:pt x="61352" y="36338"/>
                </a:lnTo>
                <a:lnTo>
                  <a:pt x="61487" y="34815"/>
                </a:lnTo>
                <a:lnTo>
                  <a:pt x="62077" y="31643"/>
                </a:lnTo>
                <a:lnTo>
                  <a:pt x="62038" y="28860"/>
                </a:lnTo>
                <a:lnTo>
                  <a:pt x="61921" y="28471"/>
                </a:lnTo>
                <a:lnTo>
                  <a:pt x="50636" y="23775"/>
                </a:lnTo>
                <a:lnTo>
                  <a:pt x="50755" y="23535"/>
                </a:lnTo>
                <a:lnTo>
                  <a:pt x="51115" y="22366"/>
                </a:lnTo>
                <a:lnTo>
                  <a:pt x="51345" y="21152"/>
                </a:lnTo>
                <a:lnTo>
                  <a:pt x="51466" y="19938"/>
                </a:lnTo>
                <a:lnTo>
                  <a:pt x="17179" y="19938"/>
                </a:lnTo>
                <a:lnTo>
                  <a:pt x="16943" y="19538"/>
                </a:lnTo>
                <a:lnTo>
                  <a:pt x="9080" y="13949"/>
                </a:lnTo>
                <a:lnTo>
                  <a:pt x="8451" y="13869"/>
                </a:lnTo>
                <a:close/>
              </a:path>
              <a:path w="62230" h="69850">
                <a:moveTo>
                  <a:pt x="51894" y="23729"/>
                </a:moveTo>
                <a:lnTo>
                  <a:pt x="50636" y="23775"/>
                </a:lnTo>
                <a:lnTo>
                  <a:pt x="53074" y="23775"/>
                </a:lnTo>
                <a:lnTo>
                  <a:pt x="51894" y="23729"/>
                </a:lnTo>
                <a:close/>
              </a:path>
              <a:path w="62230" h="69850">
                <a:moveTo>
                  <a:pt x="22801" y="15117"/>
                </a:moveTo>
                <a:lnTo>
                  <a:pt x="17179" y="19938"/>
                </a:lnTo>
                <a:lnTo>
                  <a:pt x="51466" y="19938"/>
                </a:lnTo>
                <a:lnTo>
                  <a:pt x="51371" y="16571"/>
                </a:lnTo>
                <a:lnTo>
                  <a:pt x="51142" y="15357"/>
                </a:lnTo>
                <a:lnTo>
                  <a:pt x="24098" y="15357"/>
                </a:lnTo>
                <a:lnTo>
                  <a:pt x="23863" y="15277"/>
                </a:lnTo>
                <a:lnTo>
                  <a:pt x="23234" y="15163"/>
                </a:lnTo>
                <a:lnTo>
                  <a:pt x="22801" y="15117"/>
                </a:lnTo>
                <a:close/>
              </a:path>
              <a:path w="62230" h="69850">
                <a:moveTo>
                  <a:pt x="31608" y="0"/>
                </a:moveTo>
                <a:lnTo>
                  <a:pt x="23707" y="11910"/>
                </a:lnTo>
                <a:lnTo>
                  <a:pt x="23823" y="13158"/>
                </a:lnTo>
                <a:lnTo>
                  <a:pt x="24098" y="15357"/>
                </a:lnTo>
                <a:lnTo>
                  <a:pt x="51142" y="15357"/>
                </a:lnTo>
                <a:lnTo>
                  <a:pt x="50765" y="13869"/>
                </a:lnTo>
                <a:lnTo>
                  <a:pt x="39668" y="10181"/>
                </a:lnTo>
                <a:lnTo>
                  <a:pt x="39629" y="7913"/>
                </a:lnTo>
                <a:lnTo>
                  <a:pt x="32389" y="320"/>
                </a:lnTo>
                <a:lnTo>
                  <a:pt x="31608" y="0"/>
                </a:lnTo>
                <a:close/>
              </a:path>
              <a:path w="62230" h="69850">
                <a:moveTo>
                  <a:pt x="45132" y="7993"/>
                </a:moveTo>
                <a:lnTo>
                  <a:pt x="39668" y="10181"/>
                </a:lnTo>
                <a:lnTo>
                  <a:pt x="49136" y="10181"/>
                </a:lnTo>
                <a:lnTo>
                  <a:pt x="47177" y="8497"/>
                </a:lnTo>
                <a:lnTo>
                  <a:pt x="46823" y="8303"/>
                </a:lnTo>
                <a:lnTo>
                  <a:pt x="46036" y="8074"/>
                </a:lnTo>
                <a:lnTo>
                  <a:pt x="45132" y="7993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23652" y="333340"/>
            <a:ext cx="55880" cy="44450"/>
          </a:xfrm>
          <a:custGeom>
            <a:avLst/>
            <a:gdLst/>
            <a:ahLst/>
            <a:cxnLst/>
            <a:rect l="l" t="t" r="r" b="b"/>
            <a:pathLst>
              <a:path w="55880" h="44450">
                <a:moveTo>
                  <a:pt x="54369" y="37472"/>
                </a:moveTo>
                <a:lnTo>
                  <a:pt x="44516" y="37472"/>
                </a:lnTo>
                <a:lnTo>
                  <a:pt x="45853" y="37552"/>
                </a:lnTo>
                <a:lnTo>
                  <a:pt x="46482" y="37633"/>
                </a:lnTo>
                <a:lnTo>
                  <a:pt x="47111" y="37747"/>
                </a:lnTo>
                <a:lnTo>
                  <a:pt x="47701" y="37907"/>
                </a:lnTo>
                <a:lnTo>
                  <a:pt x="48250" y="38022"/>
                </a:lnTo>
                <a:lnTo>
                  <a:pt x="55210" y="43977"/>
                </a:lnTo>
                <a:lnTo>
                  <a:pt x="55319" y="41469"/>
                </a:lnTo>
                <a:lnTo>
                  <a:pt x="54369" y="37472"/>
                </a:lnTo>
                <a:close/>
              </a:path>
              <a:path w="55880" h="44450">
                <a:moveTo>
                  <a:pt x="45895" y="31723"/>
                </a:moveTo>
                <a:lnTo>
                  <a:pt x="23874" y="31723"/>
                </a:lnTo>
                <a:lnTo>
                  <a:pt x="24425" y="33601"/>
                </a:lnTo>
                <a:lnTo>
                  <a:pt x="24865" y="34460"/>
                </a:lnTo>
                <a:lnTo>
                  <a:pt x="34530" y="38881"/>
                </a:lnTo>
                <a:lnTo>
                  <a:pt x="35905" y="38801"/>
                </a:lnTo>
                <a:lnTo>
                  <a:pt x="37203" y="38652"/>
                </a:lnTo>
                <a:lnTo>
                  <a:pt x="38304" y="38411"/>
                </a:lnTo>
                <a:lnTo>
                  <a:pt x="40624" y="37862"/>
                </a:lnTo>
                <a:lnTo>
                  <a:pt x="42275" y="37587"/>
                </a:lnTo>
                <a:lnTo>
                  <a:pt x="44516" y="37472"/>
                </a:lnTo>
                <a:lnTo>
                  <a:pt x="54369" y="37472"/>
                </a:lnTo>
                <a:lnTo>
                  <a:pt x="53872" y="35709"/>
                </a:lnTo>
                <a:lnTo>
                  <a:pt x="53388" y="34300"/>
                </a:lnTo>
                <a:lnTo>
                  <a:pt x="50137" y="34300"/>
                </a:lnTo>
                <a:lnTo>
                  <a:pt x="48920" y="33475"/>
                </a:lnTo>
                <a:lnTo>
                  <a:pt x="47268" y="32468"/>
                </a:lnTo>
                <a:lnTo>
                  <a:pt x="45895" y="31723"/>
                </a:lnTo>
                <a:close/>
              </a:path>
              <a:path w="55880" h="44450">
                <a:moveTo>
                  <a:pt x="44183" y="18518"/>
                </a:moveTo>
                <a:lnTo>
                  <a:pt x="37557" y="18518"/>
                </a:lnTo>
                <a:lnTo>
                  <a:pt x="37950" y="19389"/>
                </a:lnTo>
                <a:lnTo>
                  <a:pt x="38679" y="20637"/>
                </a:lnTo>
                <a:lnTo>
                  <a:pt x="45498" y="27211"/>
                </a:lnTo>
                <a:lnTo>
                  <a:pt x="45892" y="27486"/>
                </a:lnTo>
                <a:lnTo>
                  <a:pt x="50137" y="34300"/>
                </a:lnTo>
                <a:lnTo>
                  <a:pt x="53388" y="34300"/>
                </a:lnTo>
                <a:lnTo>
                  <a:pt x="44869" y="20992"/>
                </a:lnTo>
                <a:lnTo>
                  <a:pt x="44555" y="19732"/>
                </a:lnTo>
                <a:lnTo>
                  <a:pt x="44183" y="18518"/>
                </a:lnTo>
                <a:close/>
              </a:path>
              <a:path w="55880" h="44450">
                <a:moveTo>
                  <a:pt x="1190" y="206"/>
                </a:moveTo>
                <a:lnTo>
                  <a:pt x="648" y="1259"/>
                </a:lnTo>
                <a:lnTo>
                  <a:pt x="325" y="2004"/>
                </a:lnTo>
                <a:lnTo>
                  <a:pt x="119" y="2782"/>
                </a:lnTo>
                <a:lnTo>
                  <a:pt x="0" y="5875"/>
                </a:lnTo>
                <a:lnTo>
                  <a:pt x="285" y="7169"/>
                </a:lnTo>
                <a:lnTo>
                  <a:pt x="11431" y="18598"/>
                </a:lnTo>
                <a:lnTo>
                  <a:pt x="9347" y="26741"/>
                </a:lnTo>
                <a:lnTo>
                  <a:pt x="9564" y="27680"/>
                </a:lnTo>
                <a:lnTo>
                  <a:pt x="19944" y="32032"/>
                </a:lnTo>
                <a:lnTo>
                  <a:pt x="22971" y="31838"/>
                </a:lnTo>
                <a:lnTo>
                  <a:pt x="23874" y="31723"/>
                </a:lnTo>
                <a:lnTo>
                  <a:pt x="45895" y="31723"/>
                </a:lnTo>
                <a:lnTo>
                  <a:pt x="26116" y="22836"/>
                </a:lnTo>
                <a:lnTo>
                  <a:pt x="25369" y="22481"/>
                </a:lnTo>
                <a:lnTo>
                  <a:pt x="2842" y="2977"/>
                </a:lnTo>
                <a:lnTo>
                  <a:pt x="1190" y="206"/>
                </a:lnTo>
                <a:close/>
              </a:path>
              <a:path w="55880" h="44450">
                <a:moveTo>
                  <a:pt x="26912" y="5875"/>
                </a:moveTo>
                <a:lnTo>
                  <a:pt x="21005" y="5875"/>
                </a:lnTo>
                <a:lnTo>
                  <a:pt x="21123" y="6264"/>
                </a:lnTo>
                <a:lnTo>
                  <a:pt x="21688" y="7638"/>
                </a:lnTo>
                <a:lnTo>
                  <a:pt x="37911" y="25023"/>
                </a:lnTo>
                <a:lnTo>
                  <a:pt x="37544" y="24004"/>
                </a:lnTo>
                <a:lnTo>
                  <a:pt x="37203" y="22676"/>
                </a:lnTo>
                <a:lnTo>
                  <a:pt x="37323" y="19389"/>
                </a:lnTo>
                <a:lnTo>
                  <a:pt x="37360" y="19194"/>
                </a:lnTo>
                <a:lnTo>
                  <a:pt x="37557" y="18518"/>
                </a:lnTo>
                <a:lnTo>
                  <a:pt x="44183" y="18518"/>
                </a:lnTo>
                <a:lnTo>
                  <a:pt x="42874" y="14888"/>
                </a:lnTo>
                <a:lnTo>
                  <a:pt x="42252" y="13399"/>
                </a:lnTo>
                <a:lnTo>
                  <a:pt x="41173" y="11864"/>
                </a:lnTo>
                <a:lnTo>
                  <a:pt x="30519" y="11784"/>
                </a:lnTo>
                <a:lnTo>
                  <a:pt x="27861" y="7169"/>
                </a:lnTo>
                <a:lnTo>
                  <a:pt x="27217" y="6264"/>
                </a:lnTo>
                <a:lnTo>
                  <a:pt x="26912" y="5875"/>
                </a:lnTo>
                <a:close/>
              </a:path>
              <a:path w="55880" h="44450">
                <a:moveTo>
                  <a:pt x="17584" y="0"/>
                </a:moveTo>
                <a:lnTo>
                  <a:pt x="12906" y="6470"/>
                </a:lnTo>
                <a:lnTo>
                  <a:pt x="13023" y="7008"/>
                </a:lnTo>
                <a:lnTo>
                  <a:pt x="22735" y="18679"/>
                </a:lnTo>
                <a:lnTo>
                  <a:pt x="22616" y="18484"/>
                </a:lnTo>
                <a:lnTo>
                  <a:pt x="21713" y="16022"/>
                </a:lnTo>
                <a:lnTo>
                  <a:pt x="21189" y="13708"/>
                </a:lnTo>
                <a:lnTo>
                  <a:pt x="21075" y="13078"/>
                </a:lnTo>
                <a:lnTo>
                  <a:pt x="20956" y="12185"/>
                </a:lnTo>
                <a:lnTo>
                  <a:pt x="20832" y="10307"/>
                </a:lnTo>
                <a:lnTo>
                  <a:pt x="20953" y="6344"/>
                </a:lnTo>
                <a:lnTo>
                  <a:pt x="21005" y="5875"/>
                </a:lnTo>
                <a:lnTo>
                  <a:pt x="26912" y="5875"/>
                </a:lnTo>
                <a:lnTo>
                  <a:pt x="25958" y="4661"/>
                </a:lnTo>
                <a:lnTo>
                  <a:pt x="18253" y="45"/>
                </a:lnTo>
                <a:lnTo>
                  <a:pt x="17584" y="0"/>
                </a:lnTo>
                <a:close/>
              </a:path>
              <a:path w="55880" h="44450">
                <a:moveTo>
                  <a:pt x="36024" y="8818"/>
                </a:moveTo>
                <a:lnTo>
                  <a:pt x="30519" y="11784"/>
                </a:lnTo>
                <a:lnTo>
                  <a:pt x="41101" y="11784"/>
                </a:lnTo>
                <a:lnTo>
                  <a:pt x="36024" y="881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49651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5">
                <a:moveTo>
                  <a:pt x="2043" y="0"/>
                </a:moveTo>
                <a:lnTo>
                  <a:pt x="0" y="7913"/>
                </a:lnTo>
                <a:lnTo>
                  <a:pt x="313" y="9288"/>
                </a:lnTo>
                <a:lnTo>
                  <a:pt x="5503" y="16881"/>
                </a:lnTo>
                <a:lnTo>
                  <a:pt x="5601" y="15506"/>
                </a:lnTo>
                <a:lnTo>
                  <a:pt x="204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64002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80" h="12064">
                <a:moveTo>
                  <a:pt x="274" y="0"/>
                </a:moveTo>
                <a:lnTo>
                  <a:pt x="0" y="45"/>
                </a:lnTo>
                <a:lnTo>
                  <a:pt x="186" y="790"/>
                </a:lnTo>
                <a:lnTo>
                  <a:pt x="260" y="3722"/>
                </a:lnTo>
                <a:lnTo>
                  <a:pt x="4088" y="11555"/>
                </a:lnTo>
                <a:lnTo>
                  <a:pt x="4599" y="11441"/>
                </a:lnTo>
                <a:lnTo>
                  <a:pt x="4796" y="11360"/>
                </a:lnTo>
                <a:lnTo>
                  <a:pt x="5033" y="9127"/>
                </a:lnTo>
                <a:lnTo>
                  <a:pt x="4913" y="4981"/>
                </a:lnTo>
                <a:lnTo>
                  <a:pt x="982" y="45"/>
                </a:lnTo>
                <a:lnTo>
                  <a:pt x="27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98363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0811" y="0"/>
                </a:moveTo>
                <a:lnTo>
                  <a:pt x="4875" y="10971"/>
                </a:lnTo>
                <a:lnTo>
                  <a:pt x="4325" y="12219"/>
                </a:lnTo>
                <a:lnTo>
                  <a:pt x="0" y="30383"/>
                </a:lnTo>
                <a:lnTo>
                  <a:pt x="589" y="29639"/>
                </a:lnTo>
                <a:lnTo>
                  <a:pt x="2280" y="27680"/>
                </a:lnTo>
                <a:lnTo>
                  <a:pt x="4285" y="27680"/>
                </a:lnTo>
                <a:lnTo>
                  <a:pt x="5072" y="27062"/>
                </a:lnTo>
                <a:lnTo>
                  <a:pt x="6015" y="26432"/>
                </a:lnTo>
                <a:lnTo>
                  <a:pt x="12975" y="17190"/>
                </a:lnTo>
                <a:lnTo>
                  <a:pt x="12975" y="14453"/>
                </a:lnTo>
                <a:lnTo>
                  <a:pt x="12817" y="13903"/>
                </a:lnTo>
                <a:lnTo>
                  <a:pt x="12502" y="13124"/>
                </a:lnTo>
                <a:lnTo>
                  <a:pt x="12346" y="12884"/>
                </a:lnTo>
                <a:lnTo>
                  <a:pt x="12699" y="11784"/>
                </a:lnTo>
                <a:lnTo>
                  <a:pt x="16669" y="7638"/>
                </a:lnTo>
                <a:lnTo>
                  <a:pt x="15906" y="6585"/>
                </a:lnTo>
                <a:lnTo>
                  <a:pt x="14626" y="6585"/>
                </a:lnTo>
                <a:lnTo>
                  <a:pt x="10498" y="2782"/>
                </a:lnTo>
                <a:lnTo>
                  <a:pt x="11716" y="1488"/>
                </a:lnTo>
                <a:lnTo>
                  <a:pt x="11008" y="400"/>
                </a:lnTo>
                <a:lnTo>
                  <a:pt x="10811" y="0"/>
                </a:lnTo>
                <a:close/>
              </a:path>
              <a:path w="17145" h="30479">
                <a:moveTo>
                  <a:pt x="15333" y="5794"/>
                </a:moveTo>
                <a:lnTo>
                  <a:pt x="14626" y="6585"/>
                </a:lnTo>
                <a:lnTo>
                  <a:pt x="15906" y="6585"/>
                </a:lnTo>
                <a:lnTo>
                  <a:pt x="15333" y="579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06462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9435" y="0"/>
                </a:moveTo>
                <a:lnTo>
                  <a:pt x="0" y="14246"/>
                </a:lnTo>
                <a:lnTo>
                  <a:pt x="432" y="14246"/>
                </a:lnTo>
                <a:lnTo>
                  <a:pt x="4599" y="11704"/>
                </a:lnTo>
                <a:lnTo>
                  <a:pt x="8453" y="9242"/>
                </a:lnTo>
                <a:lnTo>
                  <a:pt x="12030" y="6779"/>
                </a:lnTo>
                <a:lnTo>
                  <a:pt x="13010" y="6069"/>
                </a:lnTo>
                <a:lnTo>
                  <a:pt x="10457" y="6069"/>
                </a:lnTo>
                <a:lnTo>
                  <a:pt x="10359" y="1454"/>
                </a:lnTo>
                <a:lnTo>
                  <a:pt x="10301" y="1133"/>
                </a:lnTo>
                <a:lnTo>
                  <a:pt x="10182" y="824"/>
                </a:lnTo>
                <a:lnTo>
                  <a:pt x="10065" y="584"/>
                </a:lnTo>
                <a:lnTo>
                  <a:pt x="9789" y="240"/>
                </a:lnTo>
                <a:lnTo>
                  <a:pt x="9435" y="0"/>
                </a:lnTo>
                <a:close/>
              </a:path>
              <a:path w="15875" h="14604">
                <a:moveTo>
                  <a:pt x="14036" y="2267"/>
                </a:moveTo>
                <a:lnTo>
                  <a:pt x="13298" y="3286"/>
                </a:lnTo>
                <a:lnTo>
                  <a:pt x="12582" y="4111"/>
                </a:lnTo>
                <a:lnTo>
                  <a:pt x="11475" y="5245"/>
                </a:lnTo>
                <a:lnTo>
                  <a:pt x="10733" y="5829"/>
                </a:lnTo>
                <a:lnTo>
                  <a:pt x="10457" y="6069"/>
                </a:lnTo>
                <a:lnTo>
                  <a:pt x="13010" y="6069"/>
                </a:lnTo>
                <a:lnTo>
                  <a:pt x="15333" y="4386"/>
                </a:lnTo>
                <a:lnTo>
                  <a:pt x="14036" y="226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23834" y="432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21" y="0"/>
                </a:moveTo>
                <a:lnTo>
                  <a:pt x="0" y="2301"/>
                </a:lnTo>
                <a:lnTo>
                  <a:pt x="3656" y="2301"/>
                </a:lnTo>
                <a:lnTo>
                  <a:pt x="3426" y="1878"/>
                </a:lnTo>
                <a:lnTo>
                  <a:pt x="3185" y="1488"/>
                </a:lnTo>
                <a:lnTo>
                  <a:pt x="2759" y="664"/>
                </a:lnTo>
                <a:lnTo>
                  <a:pt x="1690" y="469"/>
                </a:lnTo>
                <a:lnTo>
                  <a:pt x="436" y="8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95721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8499" y="1523"/>
                </a:moveTo>
                <a:lnTo>
                  <a:pt x="0" y="6104"/>
                </a:lnTo>
                <a:lnTo>
                  <a:pt x="2052" y="8417"/>
                </a:lnTo>
                <a:lnTo>
                  <a:pt x="3939" y="10250"/>
                </a:lnTo>
                <a:lnTo>
                  <a:pt x="5905" y="11864"/>
                </a:lnTo>
                <a:lnTo>
                  <a:pt x="7005" y="12643"/>
                </a:lnTo>
                <a:lnTo>
                  <a:pt x="7282" y="12803"/>
                </a:lnTo>
                <a:lnTo>
                  <a:pt x="9954" y="14602"/>
                </a:lnTo>
                <a:lnTo>
                  <a:pt x="28550" y="42168"/>
                </a:lnTo>
                <a:lnTo>
                  <a:pt x="30045" y="40049"/>
                </a:lnTo>
                <a:lnTo>
                  <a:pt x="41159" y="18472"/>
                </a:lnTo>
                <a:lnTo>
                  <a:pt x="41130" y="14132"/>
                </a:lnTo>
                <a:lnTo>
                  <a:pt x="22653" y="6264"/>
                </a:lnTo>
                <a:lnTo>
                  <a:pt x="21395" y="6184"/>
                </a:lnTo>
                <a:lnTo>
                  <a:pt x="15223" y="3790"/>
                </a:lnTo>
                <a:lnTo>
                  <a:pt x="14082" y="3172"/>
                </a:lnTo>
                <a:lnTo>
                  <a:pt x="12982" y="2622"/>
                </a:lnTo>
                <a:lnTo>
                  <a:pt x="11959" y="2233"/>
                </a:lnTo>
                <a:lnTo>
                  <a:pt x="11016" y="1912"/>
                </a:lnTo>
                <a:lnTo>
                  <a:pt x="9247" y="1557"/>
                </a:lnTo>
                <a:lnTo>
                  <a:pt x="8499" y="1523"/>
                </a:lnTo>
                <a:close/>
              </a:path>
              <a:path w="41275" h="42545">
                <a:moveTo>
                  <a:pt x="30045" y="0"/>
                </a:moveTo>
                <a:lnTo>
                  <a:pt x="23282" y="6264"/>
                </a:lnTo>
                <a:lnTo>
                  <a:pt x="39624" y="6264"/>
                </a:lnTo>
                <a:lnTo>
                  <a:pt x="37393" y="2427"/>
                </a:lnTo>
                <a:lnTo>
                  <a:pt x="38336" y="1557"/>
                </a:lnTo>
                <a:lnTo>
                  <a:pt x="31701" y="664"/>
                </a:lnTo>
                <a:lnTo>
                  <a:pt x="30045" y="0"/>
                </a:lnTo>
                <a:close/>
              </a:path>
              <a:path w="41275" h="42545">
                <a:moveTo>
                  <a:pt x="38463" y="1328"/>
                </a:moveTo>
                <a:lnTo>
                  <a:pt x="37750" y="1488"/>
                </a:lnTo>
                <a:lnTo>
                  <a:pt x="36301" y="1557"/>
                </a:lnTo>
                <a:lnTo>
                  <a:pt x="38336" y="1557"/>
                </a:lnTo>
                <a:lnTo>
                  <a:pt x="38463" y="13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81654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14911" y="37312"/>
                </a:moveTo>
                <a:lnTo>
                  <a:pt x="1022" y="37312"/>
                </a:lnTo>
                <a:lnTo>
                  <a:pt x="1730" y="37346"/>
                </a:lnTo>
                <a:lnTo>
                  <a:pt x="2516" y="37507"/>
                </a:lnTo>
                <a:lnTo>
                  <a:pt x="7284" y="46233"/>
                </a:lnTo>
                <a:lnTo>
                  <a:pt x="7115" y="47562"/>
                </a:lnTo>
                <a:lnTo>
                  <a:pt x="6880" y="48856"/>
                </a:lnTo>
                <a:lnTo>
                  <a:pt x="6566" y="50230"/>
                </a:lnTo>
                <a:lnTo>
                  <a:pt x="5583" y="53437"/>
                </a:lnTo>
                <a:lnTo>
                  <a:pt x="5504" y="55201"/>
                </a:lnTo>
                <a:lnTo>
                  <a:pt x="9160" y="63779"/>
                </a:lnTo>
                <a:lnTo>
                  <a:pt x="9357" y="63584"/>
                </a:lnTo>
                <a:lnTo>
                  <a:pt x="11166" y="56140"/>
                </a:lnTo>
                <a:lnTo>
                  <a:pt x="10875" y="55201"/>
                </a:lnTo>
                <a:lnTo>
                  <a:pt x="10720" y="54262"/>
                </a:lnTo>
                <a:lnTo>
                  <a:pt x="13918" y="41733"/>
                </a:lnTo>
                <a:lnTo>
                  <a:pt x="14075" y="41343"/>
                </a:lnTo>
                <a:lnTo>
                  <a:pt x="14389" y="40244"/>
                </a:lnTo>
                <a:lnTo>
                  <a:pt x="14565" y="39545"/>
                </a:lnTo>
                <a:lnTo>
                  <a:pt x="14911" y="37312"/>
                </a:lnTo>
                <a:close/>
              </a:path>
              <a:path w="27304" h="64134">
                <a:moveTo>
                  <a:pt x="23826" y="0"/>
                </a:moveTo>
                <a:lnTo>
                  <a:pt x="1044" y="30773"/>
                </a:lnTo>
                <a:lnTo>
                  <a:pt x="196" y="32880"/>
                </a:lnTo>
                <a:lnTo>
                  <a:pt x="471" y="37266"/>
                </a:lnTo>
                <a:lnTo>
                  <a:pt x="0" y="37312"/>
                </a:lnTo>
                <a:lnTo>
                  <a:pt x="14911" y="37312"/>
                </a:lnTo>
                <a:lnTo>
                  <a:pt x="11166" y="24348"/>
                </a:lnTo>
                <a:lnTo>
                  <a:pt x="12064" y="21691"/>
                </a:lnTo>
                <a:lnTo>
                  <a:pt x="12266" y="21565"/>
                </a:lnTo>
                <a:lnTo>
                  <a:pt x="14919" y="21565"/>
                </a:lnTo>
                <a:lnTo>
                  <a:pt x="14782" y="20511"/>
                </a:lnTo>
                <a:lnTo>
                  <a:pt x="14665" y="18988"/>
                </a:lnTo>
                <a:lnTo>
                  <a:pt x="14762" y="14957"/>
                </a:lnTo>
                <a:lnTo>
                  <a:pt x="15018" y="14487"/>
                </a:lnTo>
                <a:lnTo>
                  <a:pt x="21269" y="7089"/>
                </a:lnTo>
                <a:lnTo>
                  <a:pt x="26950" y="7089"/>
                </a:lnTo>
                <a:lnTo>
                  <a:pt x="26891" y="6539"/>
                </a:lnTo>
                <a:lnTo>
                  <a:pt x="24100" y="148"/>
                </a:lnTo>
                <a:lnTo>
                  <a:pt x="23826" y="0"/>
                </a:lnTo>
                <a:close/>
              </a:path>
              <a:path w="27304" h="64134">
                <a:moveTo>
                  <a:pt x="26950" y="7089"/>
                </a:moveTo>
                <a:lnTo>
                  <a:pt x="21269" y="7089"/>
                </a:lnTo>
                <a:lnTo>
                  <a:pt x="20798" y="8566"/>
                </a:lnTo>
                <a:lnTo>
                  <a:pt x="20504" y="10181"/>
                </a:lnTo>
                <a:lnTo>
                  <a:pt x="20471" y="14876"/>
                </a:lnTo>
                <a:lnTo>
                  <a:pt x="20679" y="16285"/>
                </a:lnTo>
                <a:lnTo>
                  <a:pt x="21271" y="17224"/>
                </a:lnTo>
                <a:lnTo>
                  <a:pt x="21427" y="17533"/>
                </a:lnTo>
                <a:lnTo>
                  <a:pt x="23245" y="27440"/>
                </a:lnTo>
                <a:lnTo>
                  <a:pt x="23353" y="27955"/>
                </a:lnTo>
                <a:lnTo>
                  <a:pt x="23520" y="28150"/>
                </a:lnTo>
                <a:lnTo>
                  <a:pt x="23668" y="28230"/>
                </a:lnTo>
                <a:lnTo>
                  <a:pt x="23826" y="28150"/>
                </a:lnTo>
                <a:lnTo>
                  <a:pt x="24021" y="27955"/>
                </a:lnTo>
                <a:lnTo>
                  <a:pt x="24494" y="27165"/>
                </a:lnTo>
                <a:lnTo>
                  <a:pt x="24730" y="26936"/>
                </a:lnTo>
                <a:lnTo>
                  <a:pt x="24926" y="26581"/>
                </a:lnTo>
                <a:lnTo>
                  <a:pt x="25123" y="25997"/>
                </a:lnTo>
                <a:lnTo>
                  <a:pt x="25232" y="25172"/>
                </a:lnTo>
                <a:lnTo>
                  <a:pt x="25162" y="21450"/>
                </a:lnTo>
                <a:lnTo>
                  <a:pt x="25004" y="20820"/>
                </a:lnTo>
                <a:lnTo>
                  <a:pt x="24817" y="19183"/>
                </a:lnTo>
                <a:lnTo>
                  <a:pt x="24926" y="15735"/>
                </a:lnTo>
                <a:lnTo>
                  <a:pt x="25043" y="14957"/>
                </a:lnTo>
                <a:lnTo>
                  <a:pt x="25437" y="13273"/>
                </a:lnTo>
                <a:lnTo>
                  <a:pt x="26223" y="13273"/>
                </a:lnTo>
                <a:lnTo>
                  <a:pt x="26420" y="13113"/>
                </a:lnTo>
                <a:lnTo>
                  <a:pt x="26617" y="12918"/>
                </a:lnTo>
                <a:lnTo>
                  <a:pt x="26774" y="12609"/>
                </a:lnTo>
                <a:lnTo>
                  <a:pt x="26931" y="12208"/>
                </a:lnTo>
                <a:lnTo>
                  <a:pt x="27049" y="11670"/>
                </a:lnTo>
                <a:lnTo>
                  <a:pt x="26950" y="7089"/>
                </a:lnTo>
                <a:close/>
              </a:path>
              <a:path w="27304" h="64134">
                <a:moveTo>
                  <a:pt x="14919" y="21565"/>
                </a:moveTo>
                <a:lnTo>
                  <a:pt x="12502" y="21565"/>
                </a:lnTo>
                <a:lnTo>
                  <a:pt x="13053" y="21805"/>
                </a:lnTo>
                <a:lnTo>
                  <a:pt x="13328" y="22000"/>
                </a:lnTo>
                <a:lnTo>
                  <a:pt x="13602" y="22240"/>
                </a:lnTo>
                <a:lnTo>
                  <a:pt x="13957" y="22504"/>
                </a:lnTo>
                <a:lnTo>
                  <a:pt x="14782" y="23328"/>
                </a:lnTo>
                <a:lnTo>
                  <a:pt x="15331" y="23915"/>
                </a:lnTo>
                <a:lnTo>
                  <a:pt x="15097" y="22710"/>
                </a:lnTo>
                <a:lnTo>
                  <a:pt x="14919" y="21565"/>
                </a:lnTo>
                <a:close/>
              </a:path>
              <a:path w="27304" h="64134">
                <a:moveTo>
                  <a:pt x="26223" y="13273"/>
                </a:moveTo>
                <a:lnTo>
                  <a:pt x="25437" y="13273"/>
                </a:lnTo>
                <a:lnTo>
                  <a:pt x="25830" y="13353"/>
                </a:lnTo>
                <a:lnTo>
                  <a:pt x="26027" y="13353"/>
                </a:lnTo>
                <a:lnTo>
                  <a:pt x="26223" y="13273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88456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34276" y="6653"/>
                </a:moveTo>
                <a:lnTo>
                  <a:pt x="27205" y="6653"/>
                </a:lnTo>
                <a:lnTo>
                  <a:pt x="29997" y="7478"/>
                </a:lnTo>
                <a:lnTo>
                  <a:pt x="29793" y="9517"/>
                </a:lnTo>
                <a:lnTo>
                  <a:pt x="29447" y="14327"/>
                </a:lnTo>
                <a:lnTo>
                  <a:pt x="29329" y="24084"/>
                </a:lnTo>
                <a:lnTo>
                  <a:pt x="29447" y="27291"/>
                </a:lnTo>
                <a:lnTo>
                  <a:pt x="29643" y="30028"/>
                </a:lnTo>
                <a:lnTo>
                  <a:pt x="29840" y="32261"/>
                </a:lnTo>
                <a:lnTo>
                  <a:pt x="30037" y="33991"/>
                </a:lnTo>
                <a:lnTo>
                  <a:pt x="31216" y="31322"/>
                </a:lnTo>
                <a:lnTo>
                  <a:pt x="32631" y="28471"/>
                </a:lnTo>
                <a:lnTo>
                  <a:pt x="35700" y="14602"/>
                </a:lnTo>
                <a:lnTo>
                  <a:pt x="35654" y="12334"/>
                </a:lnTo>
                <a:lnTo>
                  <a:pt x="35539" y="11154"/>
                </a:lnTo>
                <a:lnTo>
                  <a:pt x="35103" y="8932"/>
                </a:lnTo>
                <a:lnTo>
                  <a:pt x="34792" y="7913"/>
                </a:lnTo>
                <a:lnTo>
                  <a:pt x="34401" y="6894"/>
                </a:lnTo>
                <a:lnTo>
                  <a:pt x="34276" y="6653"/>
                </a:lnTo>
                <a:close/>
              </a:path>
              <a:path w="36195" h="34289">
                <a:moveTo>
                  <a:pt x="28779" y="0"/>
                </a:moveTo>
                <a:lnTo>
                  <a:pt x="22331" y="9517"/>
                </a:lnTo>
                <a:lnTo>
                  <a:pt x="23511" y="8932"/>
                </a:lnTo>
                <a:lnTo>
                  <a:pt x="24728" y="8257"/>
                </a:lnTo>
                <a:lnTo>
                  <a:pt x="27205" y="6653"/>
                </a:lnTo>
                <a:lnTo>
                  <a:pt x="34276" y="6653"/>
                </a:lnTo>
                <a:lnTo>
                  <a:pt x="28739" y="1374"/>
                </a:lnTo>
                <a:lnTo>
                  <a:pt x="29289" y="160"/>
                </a:lnTo>
                <a:lnTo>
                  <a:pt x="28779" y="0"/>
                </a:lnTo>
                <a:close/>
              </a:path>
              <a:path w="36195" h="34289">
                <a:moveTo>
                  <a:pt x="1139" y="4157"/>
                </a:moveTo>
                <a:lnTo>
                  <a:pt x="2477" y="4890"/>
                </a:lnTo>
                <a:lnTo>
                  <a:pt x="2280" y="5840"/>
                </a:lnTo>
                <a:lnTo>
                  <a:pt x="0" y="9711"/>
                </a:lnTo>
                <a:lnTo>
                  <a:pt x="157" y="9940"/>
                </a:lnTo>
                <a:lnTo>
                  <a:pt x="3106" y="11429"/>
                </a:lnTo>
                <a:lnTo>
                  <a:pt x="4364" y="11750"/>
                </a:lnTo>
                <a:lnTo>
                  <a:pt x="5857" y="12059"/>
                </a:lnTo>
                <a:lnTo>
                  <a:pt x="8295" y="12300"/>
                </a:lnTo>
                <a:lnTo>
                  <a:pt x="9828" y="12334"/>
                </a:lnTo>
                <a:lnTo>
                  <a:pt x="10693" y="12334"/>
                </a:lnTo>
                <a:lnTo>
                  <a:pt x="11597" y="12300"/>
                </a:lnTo>
                <a:lnTo>
                  <a:pt x="12541" y="12219"/>
                </a:lnTo>
                <a:lnTo>
                  <a:pt x="13524" y="12105"/>
                </a:lnTo>
                <a:lnTo>
                  <a:pt x="13435" y="11315"/>
                </a:lnTo>
                <a:lnTo>
                  <a:pt x="13052" y="9711"/>
                </a:lnTo>
                <a:lnTo>
                  <a:pt x="12541" y="8383"/>
                </a:lnTo>
                <a:lnTo>
                  <a:pt x="11951" y="7398"/>
                </a:lnTo>
                <a:lnTo>
                  <a:pt x="11715" y="7089"/>
                </a:lnTo>
                <a:lnTo>
                  <a:pt x="11480" y="6734"/>
                </a:lnTo>
                <a:lnTo>
                  <a:pt x="10615" y="5840"/>
                </a:lnTo>
                <a:lnTo>
                  <a:pt x="10261" y="5600"/>
                </a:lnTo>
                <a:lnTo>
                  <a:pt x="9906" y="5325"/>
                </a:lnTo>
                <a:lnTo>
                  <a:pt x="2987" y="4351"/>
                </a:lnTo>
                <a:lnTo>
                  <a:pt x="2083" y="4271"/>
                </a:lnTo>
                <a:lnTo>
                  <a:pt x="1139" y="4157"/>
                </a:lnTo>
                <a:close/>
              </a:path>
              <a:path w="36195" h="34289">
                <a:moveTo>
                  <a:pt x="5936" y="4157"/>
                </a:moveTo>
                <a:lnTo>
                  <a:pt x="4521" y="4306"/>
                </a:lnTo>
                <a:lnTo>
                  <a:pt x="3813" y="4351"/>
                </a:lnTo>
                <a:lnTo>
                  <a:pt x="7487" y="4351"/>
                </a:lnTo>
                <a:lnTo>
                  <a:pt x="7115" y="4271"/>
                </a:lnTo>
                <a:lnTo>
                  <a:pt x="6565" y="4191"/>
                </a:lnTo>
                <a:lnTo>
                  <a:pt x="5936" y="415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14403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48"/>
                </a:moveTo>
                <a:lnTo>
                  <a:pt x="40" y="0"/>
                </a:lnTo>
                <a:lnTo>
                  <a:pt x="196" y="34"/>
                </a:lnTo>
                <a:lnTo>
                  <a:pt x="196" y="263"/>
                </a:lnTo>
                <a:lnTo>
                  <a:pt x="0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0591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05833" y="3724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84944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3216" y="45"/>
                </a:moveTo>
                <a:lnTo>
                  <a:pt x="3078" y="45"/>
                </a:lnTo>
                <a:lnTo>
                  <a:pt x="0" y="6653"/>
                </a:lnTo>
                <a:lnTo>
                  <a:pt x="122" y="7169"/>
                </a:lnTo>
                <a:lnTo>
                  <a:pt x="4689" y="10960"/>
                </a:lnTo>
                <a:lnTo>
                  <a:pt x="5320" y="11784"/>
                </a:lnTo>
                <a:lnTo>
                  <a:pt x="6695" y="13662"/>
                </a:lnTo>
                <a:lnTo>
                  <a:pt x="7403" y="14727"/>
                </a:lnTo>
                <a:lnTo>
                  <a:pt x="9723" y="18324"/>
                </a:lnTo>
                <a:lnTo>
                  <a:pt x="10508" y="19652"/>
                </a:lnTo>
                <a:lnTo>
                  <a:pt x="11885" y="20282"/>
                </a:lnTo>
                <a:lnTo>
                  <a:pt x="16288" y="28619"/>
                </a:lnTo>
                <a:lnTo>
                  <a:pt x="16131" y="29249"/>
                </a:lnTo>
                <a:lnTo>
                  <a:pt x="16013" y="29994"/>
                </a:lnTo>
                <a:lnTo>
                  <a:pt x="15895" y="30933"/>
                </a:lnTo>
                <a:lnTo>
                  <a:pt x="16288" y="31918"/>
                </a:lnTo>
                <a:lnTo>
                  <a:pt x="17298" y="34815"/>
                </a:lnTo>
                <a:lnTo>
                  <a:pt x="17271" y="35044"/>
                </a:lnTo>
                <a:lnTo>
                  <a:pt x="17173" y="35239"/>
                </a:lnTo>
                <a:lnTo>
                  <a:pt x="17075" y="36293"/>
                </a:lnTo>
                <a:lnTo>
                  <a:pt x="22500" y="38056"/>
                </a:lnTo>
                <a:lnTo>
                  <a:pt x="23326" y="38022"/>
                </a:lnTo>
                <a:lnTo>
                  <a:pt x="24269" y="37907"/>
                </a:lnTo>
                <a:lnTo>
                  <a:pt x="24191" y="37438"/>
                </a:lnTo>
                <a:lnTo>
                  <a:pt x="25684" y="37438"/>
                </a:lnTo>
                <a:lnTo>
                  <a:pt x="31661" y="34334"/>
                </a:lnTo>
                <a:lnTo>
                  <a:pt x="32212" y="33865"/>
                </a:lnTo>
                <a:lnTo>
                  <a:pt x="32526" y="33006"/>
                </a:lnTo>
                <a:lnTo>
                  <a:pt x="33548" y="30429"/>
                </a:lnTo>
                <a:lnTo>
                  <a:pt x="33344" y="28619"/>
                </a:lnTo>
                <a:lnTo>
                  <a:pt x="33169" y="26627"/>
                </a:lnTo>
                <a:lnTo>
                  <a:pt x="33043" y="24909"/>
                </a:lnTo>
                <a:lnTo>
                  <a:pt x="32925" y="22824"/>
                </a:lnTo>
                <a:lnTo>
                  <a:pt x="33045" y="9517"/>
                </a:lnTo>
                <a:lnTo>
                  <a:pt x="33097" y="8772"/>
                </a:lnTo>
                <a:lnTo>
                  <a:pt x="12592" y="8772"/>
                </a:lnTo>
                <a:lnTo>
                  <a:pt x="11137" y="8692"/>
                </a:lnTo>
                <a:lnTo>
                  <a:pt x="9408" y="8497"/>
                </a:lnTo>
                <a:lnTo>
                  <a:pt x="7875" y="8188"/>
                </a:lnTo>
                <a:lnTo>
                  <a:pt x="6617" y="7867"/>
                </a:lnTo>
                <a:lnTo>
                  <a:pt x="6066" y="7753"/>
                </a:lnTo>
                <a:lnTo>
                  <a:pt x="4533" y="7089"/>
                </a:lnTo>
                <a:lnTo>
                  <a:pt x="3904" y="6653"/>
                </a:lnTo>
                <a:lnTo>
                  <a:pt x="3511" y="6150"/>
                </a:lnTo>
                <a:lnTo>
                  <a:pt x="3550" y="5130"/>
                </a:lnTo>
                <a:lnTo>
                  <a:pt x="3786" y="4626"/>
                </a:lnTo>
                <a:lnTo>
                  <a:pt x="4101" y="4111"/>
                </a:lnTo>
                <a:lnTo>
                  <a:pt x="4926" y="3092"/>
                </a:lnTo>
                <a:lnTo>
                  <a:pt x="5791" y="2279"/>
                </a:lnTo>
                <a:lnTo>
                  <a:pt x="5988" y="1328"/>
                </a:lnTo>
                <a:lnTo>
                  <a:pt x="3216" y="45"/>
                </a:lnTo>
                <a:close/>
              </a:path>
              <a:path w="33654" h="38100">
                <a:moveTo>
                  <a:pt x="25684" y="37438"/>
                </a:moveTo>
                <a:lnTo>
                  <a:pt x="24191" y="37438"/>
                </a:lnTo>
                <a:lnTo>
                  <a:pt x="24426" y="37472"/>
                </a:lnTo>
                <a:lnTo>
                  <a:pt x="25135" y="37472"/>
                </a:lnTo>
                <a:lnTo>
                  <a:pt x="25684" y="37438"/>
                </a:lnTo>
                <a:close/>
              </a:path>
              <a:path w="33654" h="38100">
                <a:moveTo>
                  <a:pt x="30717" y="3092"/>
                </a:moveTo>
                <a:lnTo>
                  <a:pt x="28240" y="4695"/>
                </a:lnTo>
                <a:lnTo>
                  <a:pt x="27022" y="5371"/>
                </a:lnTo>
                <a:lnTo>
                  <a:pt x="25803" y="5955"/>
                </a:lnTo>
                <a:lnTo>
                  <a:pt x="25449" y="6150"/>
                </a:lnTo>
                <a:lnTo>
                  <a:pt x="24820" y="6424"/>
                </a:lnTo>
                <a:lnTo>
                  <a:pt x="23365" y="7008"/>
                </a:lnTo>
                <a:lnTo>
                  <a:pt x="23168" y="7054"/>
                </a:lnTo>
                <a:lnTo>
                  <a:pt x="23011" y="7089"/>
                </a:lnTo>
                <a:lnTo>
                  <a:pt x="22749" y="7203"/>
                </a:lnTo>
                <a:lnTo>
                  <a:pt x="21164" y="7719"/>
                </a:lnTo>
                <a:lnTo>
                  <a:pt x="20888" y="7753"/>
                </a:lnTo>
                <a:lnTo>
                  <a:pt x="20416" y="7913"/>
                </a:lnTo>
                <a:lnTo>
                  <a:pt x="20062" y="7993"/>
                </a:lnTo>
                <a:lnTo>
                  <a:pt x="19826" y="8028"/>
                </a:lnTo>
                <a:lnTo>
                  <a:pt x="19591" y="8108"/>
                </a:lnTo>
                <a:lnTo>
                  <a:pt x="19237" y="8188"/>
                </a:lnTo>
                <a:lnTo>
                  <a:pt x="19001" y="8222"/>
                </a:lnTo>
                <a:lnTo>
                  <a:pt x="18843" y="8222"/>
                </a:lnTo>
                <a:lnTo>
                  <a:pt x="18647" y="8303"/>
                </a:lnTo>
                <a:lnTo>
                  <a:pt x="18372" y="8337"/>
                </a:lnTo>
                <a:lnTo>
                  <a:pt x="18214" y="8337"/>
                </a:lnTo>
                <a:lnTo>
                  <a:pt x="17978" y="8417"/>
                </a:lnTo>
                <a:lnTo>
                  <a:pt x="17743" y="8417"/>
                </a:lnTo>
                <a:lnTo>
                  <a:pt x="17507" y="8463"/>
                </a:lnTo>
                <a:lnTo>
                  <a:pt x="17271" y="8497"/>
                </a:lnTo>
                <a:lnTo>
                  <a:pt x="16171" y="8658"/>
                </a:lnTo>
                <a:lnTo>
                  <a:pt x="15188" y="8738"/>
                </a:lnTo>
                <a:lnTo>
                  <a:pt x="14284" y="8772"/>
                </a:lnTo>
                <a:lnTo>
                  <a:pt x="33097" y="8772"/>
                </a:lnTo>
                <a:lnTo>
                  <a:pt x="33340" y="5600"/>
                </a:lnTo>
                <a:lnTo>
                  <a:pt x="33437" y="4626"/>
                </a:lnTo>
                <a:lnTo>
                  <a:pt x="33392" y="3882"/>
                </a:lnTo>
                <a:lnTo>
                  <a:pt x="30717" y="3092"/>
                </a:lnTo>
                <a:close/>
              </a:path>
              <a:path w="33654" h="38100">
                <a:moveTo>
                  <a:pt x="3117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78804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3085" y="154939"/>
                </a:moveTo>
                <a:lnTo>
                  <a:pt x="2849" y="158749"/>
                </a:lnTo>
                <a:lnTo>
                  <a:pt x="3282" y="158749"/>
                </a:lnTo>
                <a:lnTo>
                  <a:pt x="3085" y="154939"/>
                </a:lnTo>
                <a:close/>
              </a:path>
              <a:path w="61595" h="158750">
                <a:moveTo>
                  <a:pt x="47353" y="90169"/>
                </a:moveTo>
                <a:lnTo>
                  <a:pt x="11971" y="90169"/>
                </a:lnTo>
                <a:lnTo>
                  <a:pt x="11223" y="91439"/>
                </a:lnTo>
                <a:lnTo>
                  <a:pt x="9809" y="93979"/>
                </a:lnTo>
                <a:lnTo>
                  <a:pt x="8472" y="96519"/>
                </a:lnTo>
                <a:lnTo>
                  <a:pt x="7293" y="97789"/>
                </a:lnTo>
                <a:lnTo>
                  <a:pt x="5209" y="101599"/>
                </a:lnTo>
                <a:lnTo>
                  <a:pt x="3636" y="105409"/>
                </a:lnTo>
                <a:lnTo>
                  <a:pt x="1827" y="109219"/>
                </a:lnTo>
                <a:lnTo>
                  <a:pt x="1434" y="111759"/>
                </a:lnTo>
                <a:lnTo>
                  <a:pt x="1120" y="114299"/>
                </a:lnTo>
                <a:lnTo>
                  <a:pt x="845" y="115569"/>
                </a:lnTo>
                <a:lnTo>
                  <a:pt x="608" y="118109"/>
                </a:lnTo>
                <a:lnTo>
                  <a:pt x="255" y="123189"/>
                </a:lnTo>
                <a:lnTo>
                  <a:pt x="97" y="126999"/>
                </a:lnTo>
                <a:lnTo>
                  <a:pt x="0" y="143509"/>
                </a:lnTo>
                <a:lnTo>
                  <a:pt x="98" y="147319"/>
                </a:lnTo>
                <a:lnTo>
                  <a:pt x="1042" y="148589"/>
                </a:lnTo>
                <a:lnTo>
                  <a:pt x="1749" y="149859"/>
                </a:lnTo>
                <a:lnTo>
                  <a:pt x="2889" y="154939"/>
                </a:lnTo>
                <a:lnTo>
                  <a:pt x="3046" y="154939"/>
                </a:lnTo>
                <a:lnTo>
                  <a:pt x="2929" y="152399"/>
                </a:lnTo>
                <a:lnTo>
                  <a:pt x="3990" y="152399"/>
                </a:lnTo>
                <a:lnTo>
                  <a:pt x="5366" y="149859"/>
                </a:lnTo>
                <a:lnTo>
                  <a:pt x="7293" y="146049"/>
                </a:lnTo>
                <a:lnTo>
                  <a:pt x="8472" y="143509"/>
                </a:lnTo>
                <a:lnTo>
                  <a:pt x="10516" y="140969"/>
                </a:lnTo>
                <a:lnTo>
                  <a:pt x="26676" y="121919"/>
                </a:lnTo>
                <a:lnTo>
                  <a:pt x="26439" y="119379"/>
                </a:lnTo>
                <a:lnTo>
                  <a:pt x="26479" y="118109"/>
                </a:lnTo>
                <a:lnTo>
                  <a:pt x="26518" y="116839"/>
                </a:lnTo>
                <a:lnTo>
                  <a:pt x="26754" y="116839"/>
                </a:lnTo>
                <a:lnTo>
                  <a:pt x="27068" y="115569"/>
                </a:lnTo>
                <a:lnTo>
                  <a:pt x="28090" y="115569"/>
                </a:lnTo>
                <a:lnTo>
                  <a:pt x="28405" y="114299"/>
                </a:lnTo>
                <a:lnTo>
                  <a:pt x="33712" y="114299"/>
                </a:lnTo>
                <a:lnTo>
                  <a:pt x="32808" y="109219"/>
                </a:lnTo>
                <a:lnTo>
                  <a:pt x="32651" y="106679"/>
                </a:lnTo>
                <a:lnTo>
                  <a:pt x="32612" y="104139"/>
                </a:lnTo>
                <a:lnTo>
                  <a:pt x="32769" y="102869"/>
                </a:lnTo>
                <a:lnTo>
                  <a:pt x="33162" y="100329"/>
                </a:lnTo>
                <a:lnTo>
                  <a:pt x="33437" y="100329"/>
                </a:lnTo>
                <a:lnTo>
                  <a:pt x="33792" y="99059"/>
                </a:lnTo>
                <a:lnTo>
                  <a:pt x="34224" y="99059"/>
                </a:lnTo>
                <a:lnTo>
                  <a:pt x="34734" y="97789"/>
                </a:lnTo>
                <a:lnTo>
                  <a:pt x="43696" y="97789"/>
                </a:lnTo>
                <a:lnTo>
                  <a:pt x="44018" y="96519"/>
                </a:lnTo>
                <a:lnTo>
                  <a:pt x="44214" y="95249"/>
                </a:lnTo>
                <a:lnTo>
                  <a:pt x="44685" y="93979"/>
                </a:lnTo>
                <a:lnTo>
                  <a:pt x="44996" y="93979"/>
                </a:lnTo>
                <a:lnTo>
                  <a:pt x="45582" y="92709"/>
                </a:lnTo>
                <a:lnTo>
                  <a:pt x="46054" y="91439"/>
                </a:lnTo>
                <a:lnTo>
                  <a:pt x="46330" y="91439"/>
                </a:lnTo>
                <a:lnTo>
                  <a:pt x="47353" y="90169"/>
                </a:lnTo>
                <a:close/>
              </a:path>
              <a:path w="61595" h="158750">
                <a:moveTo>
                  <a:pt x="3080" y="154849"/>
                </a:moveTo>
                <a:close/>
              </a:path>
              <a:path w="61595" h="158750">
                <a:moveTo>
                  <a:pt x="3990" y="152399"/>
                </a:moveTo>
                <a:lnTo>
                  <a:pt x="2929" y="152399"/>
                </a:lnTo>
                <a:lnTo>
                  <a:pt x="3046" y="153669"/>
                </a:lnTo>
                <a:lnTo>
                  <a:pt x="3080" y="154849"/>
                </a:lnTo>
                <a:lnTo>
                  <a:pt x="3990" y="152399"/>
                </a:lnTo>
                <a:close/>
              </a:path>
              <a:path w="61595" h="158750">
                <a:moveTo>
                  <a:pt x="43696" y="97789"/>
                </a:moveTo>
                <a:lnTo>
                  <a:pt x="40828" y="97789"/>
                </a:lnTo>
                <a:lnTo>
                  <a:pt x="42166" y="99059"/>
                </a:lnTo>
                <a:lnTo>
                  <a:pt x="43581" y="100329"/>
                </a:lnTo>
                <a:lnTo>
                  <a:pt x="43696" y="97789"/>
                </a:lnTo>
                <a:close/>
              </a:path>
              <a:path w="61595" h="158750">
                <a:moveTo>
                  <a:pt x="57024" y="91439"/>
                </a:moveTo>
                <a:lnTo>
                  <a:pt x="55529" y="91439"/>
                </a:lnTo>
                <a:lnTo>
                  <a:pt x="56081" y="92709"/>
                </a:lnTo>
                <a:lnTo>
                  <a:pt x="56553" y="92709"/>
                </a:lnTo>
                <a:lnTo>
                  <a:pt x="57024" y="91439"/>
                </a:lnTo>
                <a:close/>
              </a:path>
              <a:path w="61595" h="158750">
                <a:moveTo>
                  <a:pt x="58094" y="90169"/>
                </a:moveTo>
                <a:lnTo>
                  <a:pt x="54000" y="90169"/>
                </a:lnTo>
                <a:lnTo>
                  <a:pt x="54632" y="91439"/>
                </a:lnTo>
                <a:lnTo>
                  <a:pt x="57346" y="91439"/>
                </a:lnTo>
                <a:lnTo>
                  <a:pt x="58094" y="90169"/>
                </a:lnTo>
                <a:close/>
              </a:path>
              <a:path w="61595" h="158750">
                <a:moveTo>
                  <a:pt x="60210" y="54610"/>
                </a:moveTo>
                <a:lnTo>
                  <a:pt x="36189" y="54609"/>
                </a:lnTo>
                <a:lnTo>
                  <a:pt x="36150" y="58419"/>
                </a:lnTo>
                <a:lnTo>
                  <a:pt x="36072" y="59689"/>
                </a:lnTo>
                <a:lnTo>
                  <a:pt x="29545" y="72389"/>
                </a:lnTo>
                <a:lnTo>
                  <a:pt x="26950" y="76199"/>
                </a:lnTo>
                <a:lnTo>
                  <a:pt x="25221" y="77469"/>
                </a:lnTo>
                <a:lnTo>
                  <a:pt x="22744" y="80009"/>
                </a:lnTo>
                <a:lnTo>
                  <a:pt x="21289" y="81279"/>
                </a:lnTo>
                <a:lnTo>
                  <a:pt x="20070" y="82549"/>
                </a:lnTo>
                <a:lnTo>
                  <a:pt x="18222" y="83819"/>
                </a:lnTo>
                <a:lnTo>
                  <a:pt x="17122" y="85089"/>
                </a:lnTo>
                <a:lnTo>
                  <a:pt x="16178" y="85089"/>
                </a:lnTo>
                <a:lnTo>
                  <a:pt x="14409" y="87629"/>
                </a:lnTo>
                <a:lnTo>
                  <a:pt x="12758" y="90169"/>
                </a:lnTo>
                <a:lnTo>
                  <a:pt x="50423" y="90169"/>
                </a:lnTo>
                <a:lnTo>
                  <a:pt x="51090" y="88899"/>
                </a:lnTo>
                <a:lnTo>
                  <a:pt x="58933" y="88899"/>
                </a:lnTo>
                <a:lnTo>
                  <a:pt x="61509" y="73660"/>
                </a:lnTo>
                <a:lnTo>
                  <a:pt x="61429" y="66040"/>
                </a:lnTo>
                <a:lnTo>
                  <a:pt x="61072" y="60960"/>
                </a:lnTo>
                <a:lnTo>
                  <a:pt x="60796" y="58420"/>
                </a:lnTo>
                <a:lnTo>
                  <a:pt x="60210" y="54610"/>
                </a:lnTo>
                <a:close/>
              </a:path>
              <a:path w="61595" h="158750">
                <a:moveTo>
                  <a:pt x="58933" y="88899"/>
                </a:moveTo>
                <a:lnTo>
                  <a:pt x="51090" y="88899"/>
                </a:lnTo>
                <a:lnTo>
                  <a:pt x="52068" y="90169"/>
                </a:lnTo>
                <a:lnTo>
                  <a:pt x="58519" y="90169"/>
                </a:lnTo>
                <a:lnTo>
                  <a:pt x="58933" y="88899"/>
                </a:lnTo>
                <a:close/>
              </a:path>
              <a:path w="61595" h="158750">
                <a:moveTo>
                  <a:pt x="44766" y="3810"/>
                </a:moveTo>
                <a:lnTo>
                  <a:pt x="40553" y="3809"/>
                </a:lnTo>
                <a:lnTo>
                  <a:pt x="41457" y="5080"/>
                </a:lnTo>
                <a:lnTo>
                  <a:pt x="42283" y="5080"/>
                </a:lnTo>
                <a:lnTo>
                  <a:pt x="42952" y="6350"/>
                </a:lnTo>
                <a:lnTo>
                  <a:pt x="43541" y="7620"/>
                </a:lnTo>
                <a:lnTo>
                  <a:pt x="44053" y="8890"/>
                </a:lnTo>
                <a:lnTo>
                  <a:pt x="44444" y="8890"/>
                </a:lnTo>
                <a:lnTo>
                  <a:pt x="45352" y="16510"/>
                </a:lnTo>
                <a:lnTo>
                  <a:pt x="44881" y="20319"/>
                </a:lnTo>
                <a:lnTo>
                  <a:pt x="44490" y="22859"/>
                </a:lnTo>
                <a:lnTo>
                  <a:pt x="44018" y="24129"/>
                </a:lnTo>
                <a:lnTo>
                  <a:pt x="43502" y="26669"/>
                </a:lnTo>
                <a:lnTo>
                  <a:pt x="42283" y="30479"/>
                </a:lnTo>
                <a:lnTo>
                  <a:pt x="41497" y="31749"/>
                </a:lnTo>
                <a:lnTo>
                  <a:pt x="39492" y="35559"/>
                </a:lnTo>
                <a:lnTo>
                  <a:pt x="36701" y="44449"/>
                </a:lnTo>
                <a:lnTo>
                  <a:pt x="36308" y="45719"/>
                </a:lnTo>
                <a:lnTo>
                  <a:pt x="36150" y="46989"/>
                </a:lnTo>
                <a:lnTo>
                  <a:pt x="36032" y="48259"/>
                </a:lnTo>
                <a:lnTo>
                  <a:pt x="35835" y="50799"/>
                </a:lnTo>
                <a:lnTo>
                  <a:pt x="35796" y="52069"/>
                </a:lnTo>
                <a:lnTo>
                  <a:pt x="35914" y="53339"/>
                </a:lnTo>
                <a:lnTo>
                  <a:pt x="36111" y="54609"/>
                </a:lnTo>
                <a:lnTo>
                  <a:pt x="36269" y="55879"/>
                </a:lnTo>
                <a:lnTo>
                  <a:pt x="36189" y="54609"/>
                </a:lnTo>
                <a:lnTo>
                  <a:pt x="60210" y="54610"/>
                </a:lnTo>
                <a:lnTo>
                  <a:pt x="59934" y="53340"/>
                </a:lnTo>
                <a:lnTo>
                  <a:pt x="59704" y="52070"/>
                </a:lnTo>
                <a:lnTo>
                  <a:pt x="59382" y="50800"/>
                </a:lnTo>
                <a:lnTo>
                  <a:pt x="58680" y="48260"/>
                </a:lnTo>
                <a:lnTo>
                  <a:pt x="58910" y="46990"/>
                </a:lnTo>
                <a:lnTo>
                  <a:pt x="59382" y="45720"/>
                </a:lnTo>
                <a:lnTo>
                  <a:pt x="59934" y="43180"/>
                </a:lnTo>
                <a:lnTo>
                  <a:pt x="60014" y="41910"/>
                </a:lnTo>
                <a:lnTo>
                  <a:pt x="60095" y="35560"/>
                </a:lnTo>
                <a:lnTo>
                  <a:pt x="59980" y="34290"/>
                </a:lnTo>
                <a:lnTo>
                  <a:pt x="59819" y="33020"/>
                </a:lnTo>
                <a:lnTo>
                  <a:pt x="59313" y="31750"/>
                </a:lnTo>
                <a:lnTo>
                  <a:pt x="58565" y="29210"/>
                </a:lnTo>
                <a:lnTo>
                  <a:pt x="54632" y="22860"/>
                </a:lnTo>
                <a:lnTo>
                  <a:pt x="54310" y="21590"/>
                </a:lnTo>
                <a:lnTo>
                  <a:pt x="53172" y="21590"/>
                </a:lnTo>
                <a:lnTo>
                  <a:pt x="51723" y="19050"/>
                </a:lnTo>
                <a:lnTo>
                  <a:pt x="50423" y="16510"/>
                </a:lnTo>
                <a:lnTo>
                  <a:pt x="49676" y="16510"/>
                </a:lnTo>
                <a:lnTo>
                  <a:pt x="49097" y="15240"/>
                </a:lnTo>
                <a:lnTo>
                  <a:pt x="48066" y="15240"/>
                </a:lnTo>
                <a:lnTo>
                  <a:pt x="48020" y="13970"/>
                </a:lnTo>
                <a:lnTo>
                  <a:pt x="47790" y="11430"/>
                </a:lnTo>
                <a:lnTo>
                  <a:pt x="47595" y="10160"/>
                </a:lnTo>
                <a:lnTo>
                  <a:pt x="47043" y="8890"/>
                </a:lnTo>
                <a:lnTo>
                  <a:pt x="46652" y="7620"/>
                </a:lnTo>
                <a:lnTo>
                  <a:pt x="46215" y="6350"/>
                </a:lnTo>
                <a:lnTo>
                  <a:pt x="45939" y="6350"/>
                </a:lnTo>
                <a:lnTo>
                  <a:pt x="45709" y="5080"/>
                </a:lnTo>
                <a:lnTo>
                  <a:pt x="44766" y="3810"/>
                </a:lnTo>
                <a:close/>
              </a:path>
              <a:path w="61595" h="158750">
                <a:moveTo>
                  <a:pt x="47940" y="12700"/>
                </a:moveTo>
                <a:lnTo>
                  <a:pt x="48066" y="15240"/>
                </a:lnTo>
                <a:lnTo>
                  <a:pt x="49097" y="15240"/>
                </a:lnTo>
                <a:lnTo>
                  <a:pt x="47940" y="12700"/>
                </a:lnTo>
                <a:close/>
              </a:path>
              <a:path w="61595" h="158750">
                <a:moveTo>
                  <a:pt x="39728" y="0"/>
                </a:moveTo>
                <a:lnTo>
                  <a:pt x="39492" y="0"/>
                </a:lnTo>
                <a:lnTo>
                  <a:pt x="39256" y="1269"/>
                </a:lnTo>
                <a:lnTo>
                  <a:pt x="38391" y="2539"/>
                </a:lnTo>
                <a:lnTo>
                  <a:pt x="39531" y="3809"/>
                </a:lnTo>
                <a:lnTo>
                  <a:pt x="44053" y="3810"/>
                </a:lnTo>
                <a:lnTo>
                  <a:pt x="43659" y="2540"/>
                </a:lnTo>
                <a:lnTo>
                  <a:pt x="42362" y="2540"/>
                </a:lnTo>
                <a:lnTo>
                  <a:pt x="40868" y="1270"/>
                </a:lnTo>
                <a:lnTo>
                  <a:pt x="39728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77488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5" h="147320">
                <a:moveTo>
                  <a:pt x="51263" y="88803"/>
                </a:moveTo>
                <a:lnTo>
                  <a:pt x="1610" y="88803"/>
                </a:lnTo>
                <a:lnTo>
                  <a:pt x="1532" y="89112"/>
                </a:lnTo>
                <a:lnTo>
                  <a:pt x="0" y="104619"/>
                </a:lnTo>
                <a:lnTo>
                  <a:pt x="113" y="105833"/>
                </a:lnTo>
                <a:lnTo>
                  <a:pt x="2003" y="114054"/>
                </a:lnTo>
                <a:lnTo>
                  <a:pt x="2790" y="117578"/>
                </a:lnTo>
                <a:lnTo>
                  <a:pt x="3379" y="119654"/>
                </a:lnTo>
                <a:lnTo>
                  <a:pt x="3497" y="119967"/>
                </a:lnTo>
                <a:lnTo>
                  <a:pt x="3930" y="121455"/>
                </a:lnTo>
                <a:lnTo>
                  <a:pt x="15567" y="146748"/>
                </a:lnTo>
                <a:lnTo>
                  <a:pt x="16629" y="146709"/>
                </a:lnTo>
                <a:lnTo>
                  <a:pt x="17768" y="146630"/>
                </a:lnTo>
                <a:lnTo>
                  <a:pt x="19026" y="146630"/>
                </a:lnTo>
                <a:lnTo>
                  <a:pt x="20325" y="146591"/>
                </a:lnTo>
                <a:lnTo>
                  <a:pt x="26257" y="146591"/>
                </a:lnTo>
                <a:lnTo>
                  <a:pt x="25867" y="146239"/>
                </a:lnTo>
                <a:lnTo>
                  <a:pt x="24019" y="142285"/>
                </a:lnTo>
                <a:lnTo>
                  <a:pt x="24138" y="139896"/>
                </a:lnTo>
                <a:lnTo>
                  <a:pt x="24413" y="138996"/>
                </a:lnTo>
                <a:lnTo>
                  <a:pt x="28031" y="135354"/>
                </a:lnTo>
                <a:lnTo>
                  <a:pt x="25474" y="133592"/>
                </a:lnTo>
                <a:lnTo>
                  <a:pt x="13090" y="123765"/>
                </a:lnTo>
                <a:lnTo>
                  <a:pt x="28152" y="123765"/>
                </a:lnTo>
                <a:lnTo>
                  <a:pt x="28227" y="122434"/>
                </a:lnTo>
                <a:lnTo>
                  <a:pt x="38370" y="104619"/>
                </a:lnTo>
                <a:lnTo>
                  <a:pt x="44465" y="97060"/>
                </a:lnTo>
                <a:lnTo>
                  <a:pt x="49140" y="91345"/>
                </a:lnTo>
                <a:lnTo>
                  <a:pt x="51263" y="88803"/>
                </a:lnTo>
                <a:close/>
              </a:path>
              <a:path w="64135" h="147320">
                <a:moveTo>
                  <a:pt x="26257" y="146591"/>
                </a:moveTo>
                <a:lnTo>
                  <a:pt x="21740" y="146591"/>
                </a:lnTo>
                <a:lnTo>
                  <a:pt x="24767" y="146670"/>
                </a:lnTo>
                <a:lnTo>
                  <a:pt x="26457" y="146748"/>
                </a:lnTo>
                <a:lnTo>
                  <a:pt x="26257" y="146591"/>
                </a:lnTo>
                <a:close/>
              </a:path>
              <a:path w="64135" h="147320">
                <a:moveTo>
                  <a:pt x="28152" y="123765"/>
                </a:moveTo>
                <a:lnTo>
                  <a:pt x="13090" y="123765"/>
                </a:lnTo>
                <a:lnTo>
                  <a:pt x="14152" y="124744"/>
                </a:lnTo>
                <a:lnTo>
                  <a:pt x="17061" y="127210"/>
                </a:lnTo>
                <a:lnTo>
                  <a:pt x="28031" y="135354"/>
                </a:lnTo>
                <a:lnTo>
                  <a:pt x="29249" y="135119"/>
                </a:lnTo>
                <a:lnTo>
                  <a:pt x="30664" y="134963"/>
                </a:lnTo>
                <a:lnTo>
                  <a:pt x="28187" y="125331"/>
                </a:lnTo>
                <a:lnTo>
                  <a:pt x="28152" y="123765"/>
                </a:lnTo>
                <a:close/>
              </a:path>
              <a:path w="64135" h="147320">
                <a:moveTo>
                  <a:pt x="1555" y="88984"/>
                </a:moveTo>
                <a:lnTo>
                  <a:pt x="1516" y="89112"/>
                </a:lnTo>
                <a:lnTo>
                  <a:pt x="1555" y="88984"/>
                </a:lnTo>
                <a:close/>
              </a:path>
              <a:path w="64135" h="147320">
                <a:moveTo>
                  <a:pt x="62898" y="19068"/>
                </a:moveTo>
                <a:lnTo>
                  <a:pt x="59444" y="19068"/>
                </a:lnTo>
                <a:lnTo>
                  <a:pt x="59364" y="19503"/>
                </a:lnTo>
                <a:lnTo>
                  <a:pt x="37702" y="52315"/>
                </a:lnTo>
                <a:lnTo>
                  <a:pt x="29249" y="58373"/>
                </a:lnTo>
                <a:lnTo>
                  <a:pt x="24689" y="61591"/>
                </a:lnTo>
                <a:lnTo>
                  <a:pt x="1555" y="88984"/>
                </a:lnTo>
                <a:lnTo>
                  <a:pt x="1610" y="88803"/>
                </a:lnTo>
                <a:lnTo>
                  <a:pt x="51263" y="88803"/>
                </a:lnTo>
                <a:lnTo>
                  <a:pt x="57984" y="81244"/>
                </a:lnTo>
                <a:lnTo>
                  <a:pt x="58887" y="79950"/>
                </a:lnTo>
                <a:lnTo>
                  <a:pt x="63929" y="68280"/>
                </a:lnTo>
                <a:lnTo>
                  <a:pt x="63848" y="66058"/>
                </a:lnTo>
                <a:lnTo>
                  <a:pt x="63687" y="65382"/>
                </a:lnTo>
                <a:lnTo>
                  <a:pt x="63492" y="64878"/>
                </a:lnTo>
                <a:lnTo>
                  <a:pt x="63136" y="64214"/>
                </a:lnTo>
                <a:lnTo>
                  <a:pt x="62986" y="64019"/>
                </a:lnTo>
                <a:lnTo>
                  <a:pt x="62364" y="61591"/>
                </a:lnTo>
                <a:lnTo>
                  <a:pt x="59855" y="36487"/>
                </a:lnTo>
                <a:lnTo>
                  <a:pt x="60077" y="32845"/>
                </a:lnTo>
                <a:lnTo>
                  <a:pt x="60340" y="30269"/>
                </a:lnTo>
                <a:lnTo>
                  <a:pt x="60548" y="28585"/>
                </a:lnTo>
                <a:lnTo>
                  <a:pt x="61125" y="25218"/>
                </a:lnTo>
                <a:lnTo>
                  <a:pt x="60698" y="25218"/>
                </a:lnTo>
                <a:lnTo>
                  <a:pt x="61526" y="23294"/>
                </a:lnTo>
                <a:lnTo>
                  <a:pt x="62584" y="20752"/>
                </a:lnTo>
                <a:lnTo>
                  <a:pt x="62860" y="19812"/>
                </a:lnTo>
                <a:lnTo>
                  <a:pt x="62898" y="19068"/>
                </a:lnTo>
                <a:close/>
              </a:path>
              <a:path w="64135" h="147320">
                <a:moveTo>
                  <a:pt x="61445" y="23809"/>
                </a:moveTo>
                <a:lnTo>
                  <a:pt x="61018" y="24588"/>
                </a:lnTo>
                <a:lnTo>
                  <a:pt x="60893" y="24863"/>
                </a:lnTo>
                <a:lnTo>
                  <a:pt x="60698" y="25218"/>
                </a:lnTo>
                <a:lnTo>
                  <a:pt x="61125" y="25218"/>
                </a:lnTo>
                <a:lnTo>
                  <a:pt x="61272" y="24508"/>
                </a:lnTo>
                <a:lnTo>
                  <a:pt x="61411" y="24004"/>
                </a:lnTo>
                <a:lnTo>
                  <a:pt x="61445" y="23809"/>
                </a:lnTo>
                <a:close/>
              </a:path>
              <a:path w="64135" h="147320">
                <a:moveTo>
                  <a:pt x="59364" y="19246"/>
                </a:moveTo>
                <a:lnTo>
                  <a:pt x="59254" y="19503"/>
                </a:lnTo>
                <a:lnTo>
                  <a:pt x="59364" y="19246"/>
                </a:lnTo>
                <a:close/>
              </a:path>
              <a:path w="64135" h="147320">
                <a:moveTo>
                  <a:pt x="58191" y="0"/>
                </a:moveTo>
                <a:lnTo>
                  <a:pt x="55626" y="2393"/>
                </a:lnTo>
                <a:lnTo>
                  <a:pt x="56063" y="2897"/>
                </a:lnTo>
                <a:lnTo>
                  <a:pt x="56454" y="3412"/>
                </a:lnTo>
                <a:lnTo>
                  <a:pt x="59364" y="19246"/>
                </a:lnTo>
                <a:lnTo>
                  <a:pt x="59444" y="19068"/>
                </a:lnTo>
                <a:lnTo>
                  <a:pt x="62898" y="19068"/>
                </a:lnTo>
                <a:lnTo>
                  <a:pt x="62787" y="12769"/>
                </a:lnTo>
                <a:lnTo>
                  <a:pt x="62515" y="10421"/>
                </a:lnTo>
                <a:lnTo>
                  <a:pt x="58731" y="584"/>
                </a:lnTo>
                <a:lnTo>
                  <a:pt x="58191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49965" y="260326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10" h="59054">
                <a:moveTo>
                  <a:pt x="45199" y="55626"/>
                </a:moveTo>
                <a:lnTo>
                  <a:pt x="32632" y="55626"/>
                </a:lnTo>
                <a:lnTo>
                  <a:pt x="32868" y="56261"/>
                </a:lnTo>
                <a:lnTo>
                  <a:pt x="33182" y="56896"/>
                </a:lnTo>
                <a:lnTo>
                  <a:pt x="33536" y="57404"/>
                </a:lnTo>
                <a:lnTo>
                  <a:pt x="33929" y="57785"/>
                </a:lnTo>
                <a:lnTo>
                  <a:pt x="34362" y="58039"/>
                </a:lnTo>
                <a:lnTo>
                  <a:pt x="34794" y="58420"/>
                </a:lnTo>
                <a:lnTo>
                  <a:pt x="35265" y="58547"/>
                </a:lnTo>
                <a:lnTo>
                  <a:pt x="35777" y="58801"/>
                </a:lnTo>
                <a:lnTo>
                  <a:pt x="38411" y="58801"/>
                </a:lnTo>
                <a:lnTo>
                  <a:pt x="39512" y="58547"/>
                </a:lnTo>
                <a:lnTo>
                  <a:pt x="41123" y="57912"/>
                </a:lnTo>
                <a:lnTo>
                  <a:pt x="42146" y="57404"/>
                </a:lnTo>
                <a:lnTo>
                  <a:pt x="43051" y="57023"/>
                </a:lnTo>
                <a:lnTo>
                  <a:pt x="43876" y="56515"/>
                </a:lnTo>
                <a:lnTo>
                  <a:pt x="45055" y="55753"/>
                </a:lnTo>
                <a:lnTo>
                  <a:pt x="45199" y="55626"/>
                </a:lnTo>
                <a:close/>
              </a:path>
              <a:path w="67310" h="59054">
                <a:moveTo>
                  <a:pt x="6566" y="29590"/>
                </a:moveTo>
                <a:lnTo>
                  <a:pt x="5386" y="29717"/>
                </a:lnTo>
                <a:lnTo>
                  <a:pt x="3499" y="30225"/>
                </a:lnTo>
                <a:lnTo>
                  <a:pt x="2751" y="30733"/>
                </a:lnTo>
                <a:lnTo>
                  <a:pt x="2398" y="30860"/>
                </a:lnTo>
                <a:lnTo>
                  <a:pt x="0" y="38099"/>
                </a:lnTo>
                <a:lnTo>
                  <a:pt x="118" y="39115"/>
                </a:lnTo>
                <a:lnTo>
                  <a:pt x="9789" y="48894"/>
                </a:lnTo>
                <a:lnTo>
                  <a:pt x="10418" y="49148"/>
                </a:lnTo>
                <a:lnTo>
                  <a:pt x="12856" y="49783"/>
                </a:lnTo>
                <a:lnTo>
                  <a:pt x="13563" y="49910"/>
                </a:lnTo>
                <a:lnTo>
                  <a:pt x="13878" y="51180"/>
                </a:lnTo>
                <a:lnTo>
                  <a:pt x="24100" y="58292"/>
                </a:lnTo>
                <a:lnTo>
                  <a:pt x="26537" y="57911"/>
                </a:lnTo>
                <a:lnTo>
                  <a:pt x="28032" y="57531"/>
                </a:lnTo>
                <a:lnTo>
                  <a:pt x="29408" y="57023"/>
                </a:lnTo>
                <a:lnTo>
                  <a:pt x="31924" y="56007"/>
                </a:lnTo>
                <a:lnTo>
                  <a:pt x="32632" y="55626"/>
                </a:lnTo>
                <a:lnTo>
                  <a:pt x="45199" y="55626"/>
                </a:lnTo>
                <a:lnTo>
                  <a:pt x="45488" y="55372"/>
                </a:lnTo>
                <a:lnTo>
                  <a:pt x="46942" y="54483"/>
                </a:lnTo>
                <a:lnTo>
                  <a:pt x="47690" y="54229"/>
                </a:lnTo>
                <a:lnTo>
                  <a:pt x="48437" y="53848"/>
                </a:lnTo>
                <a:lnTo>
                  <a:pt x="49931" y="53340"/>
                </a:lnTo>
                <a:lnTo>
                  <a:pt x="51386" y="53213"/>
                </a:lnTo>
                <a:lnTo>
                  <a:pt x="52132" y="53086"/>
                </a:lnTo>
                <a:lnTo>
                  <a:pt x="65058" y="47498"/>
                </a:lnTo>
                <a:lnTo>
                  <a:pt x="65048" y="44704"/>
                </a:lnTo>
                <a:lnTo>
                  <a:pt x="64870" y="43942"/>
                </a:lnTo>
                <a:lnTo>
                  <a:pt x="64714" y="42926"/>
                </a:lnTo>
                <a:lnTo>
                  <a:pt x="64634" y="41529"/>
                </a:lnTo>
                <a:lnTo>
                  <a:pt x="64163" y="41148"/>
                </a:lnTo>
                <a:lnTo>
                  <a:pt x="64639" y="41148"/>
                </a:lnTo>
                <a:lnTo>
                  <a:pt x="64695" y="39624"/>
                </a:lnTo>
                <a:lnTo>
                  <a:pt x="61764" y="39624"/>
                </a:lnTo>
                <a:lnTo>
                  <a:pt x="60428" y="38735"/>
                </a:lnTo>
                <a:lnTo>
                  <a:pt x="57990" y="37592"/>
                </a:lnTo>
                <a:lnTo>
                  <a:pt x="57598" y="37465"/>
                </a:lnTo>
                <a:lnTo>
                  <a:pt x="57244" y="37465"/>
                </a:lnTo>
                <a:lnTo>
                  <a:pt x="56418" y="37084"/>
                </a:lnTo>
                <a:lnTo>
                  <a:pt x="52089" y="32639"/>
                </a:lnTo>
                <a:lnTo>
                  <a:pt x="14743" y="32638"/>
                </a:lnTo>
                <a:lnTo>
                  <a:pt x="7195" y="29717"/>
                </a:lnTo>
                <a:lnTo>
                  <a:pt x="6566" y="29590"/>
                </a:lnTo>
                <a:close/>
              </a:path>
              <a:path w="67310" h="59054">
                <a:moveTo>
                  <a:pt x="63848" y="53086"/>
                </a:moveTo>
                <a:lnTo>
                  <a:pt x="54216" y="53086"/>
                </a:lnTo>
                <a:lnTo>
                  <a:pt x="55592" y="53213"/>
                </a:lnTo>
                <a:lnTo>
                  <a:pt x="56221" y="53340"/>
                </a:lnTo>
                <a:lnTo>
                  <a:pt x="56850" y="53594"/>
                </a:lnTo>
                <a:lnTo>
                  <a:pt x="58030" y="53848"/>
                </a:lnTo>
                <a:lnTo>
                  <a:pt x="59092" y="54229"/>
                </a:lnTo>
                <a:lnTo>
                  <a:pt x="60860" y="54991"/>
                </a:lnTo>
                <a:lnTo>
                  <a:pt x="62433" y="55880"/>
                </a:lnTo>
                <a:lnTo>
                  <a:pt x="63848" y="53086"/>
                </a:lnTo>
                <a:close/>
              </a:path>
              <a:path w="67310" h="59054">
                <a:moveTo>
                  <a:pt x="65048" y="44704"/>
                </a:moveTo>
                <a:lnTo>
                  <a:pt x="65107" y="44958"/>
                </a:lnTo>
                <a:lnTo>
                  <a:pt x="65048" y="44704"/>
                </a:lnTo>
                <a:close/>
              </a:path>
              <a:path w="67310" h="59054">
                <a:moveTo>
                  <a:pt x="64639" y="41148"/>
                </a:moveTo>
                <a:lnTo>
                  <a:pt x="64163" y="41148"/>
                </a:lnTo>
                <a:lnTo>
                  <a:pt x="64634" y="41275"/>
                </a:lnTo>
                <a:close/>
              </a:path>
              <a:path w="67310" h="59054">
                <a:moveTo>
                  <a:pt x="66915" y="29210"/>
                </a:moveTo>
                <a:lnTo>
                  <a:pt x="65185" y="30353"/>
                </a:lnTo>
                <a:lnTo>
                  <a:pt x="63652" y="31115"/>
                </a:lnTo>
                <a:lnTo>
                  <a:pt x="62315" y="31623"/>
                </a:lnTo>
                <a:lnTo>
                  <a:pt x="61214" y="31877"/>
                </a:lnTo>
                <a:lnTo>
                  <a:pt x="60311" y="32131"/>
                </a:lnTo>
                <a:lnTo>
                  <a:pt x="59191" y="32131"/>
                </a:lnTo>
                <a:lnTo>
                  <a:pt x="59406" y="33401"/>
                </a:lnTo>
                <a:lnTo>
                  <a:pt x="59680" y="34671"/>
                </a:lnTo>
                <a:lnTo>
                  <a:pt x="64695" y="39624"/>
                </a:lnTo>
                <a:lnTo>
                  <a:pt x="64794" y="38481"/>
                </a:lnTo>
                <a:lnTo>
                  <a:pt x="65067" y="36322"/>
                </a:lnTo>
                <a:lnTo>
                  <a:pt x="65812" y="32893"/>
                </a:lnTo>
                <a:lnTo>
                  <a:pt x="66915" y="29210"/>
                </a:lnTo>
                <a:close/>
              </a:path>
              <a:path w="67310" h="59054">
                <a:moveTo>
                  <a:pt x="12344" y="0"/>
                </a:moveTo>
                <a:lnTo>
                  <a:pt x="8531" y="1777"/>
                </a:lnTo>
                <a:lnTo>
                  <a:pt x="8334" y="2031"/>
                </a:lnTo>
                <a:lnTo>
                  <a:pt x="7785" y="3301"/>
                </a:lnTo>
                <a:lnTo>
                  <a:pt x="7470" y="4444"/>
                </a:lnTo>
                <a:lnTo>
                  <a:pt x="7061" y="6603"/>
                </a:lnTo>
                <a:lnTo>
                  <a:pt x="6959" y="10540"/>
                </a:lnTo>
                <a:lnTo>
                  <a:pt x="7104" y="11556"/>
                </a:lnTo>
                <a:lnTo>
                  <a:pt x="13563" y="20954"/>
                </a:lnTo>
                <a:lnTo>
                  <a:pt x="13170" y="22478"/>
                </a:lnTo>
                <a:lnTo>
                  <a:pt x="13014" y="23240"/>
                </a:lnTo>
                <a:lnTo>
                  <a:pt x="12895" y="24002"/>
                </a:lnTo>
                <a:lnTo>
                  <a:pt x="12777" y="27939"/>
                </a:lnTo>
                <a:lnTo>
                  <a:pt x="13014" y="29209"/>
                </a:lnTo>
                <a:lnTo>
                  <a:pt x="52089" y="32639"/>
                </a:lnTo>
                <a:lnTo>
                  <a:pt x="51722" y="31877"/>
                </a:lnTo>
                <a:lnTo>
                  <a:pt x="51267" y="30480"/>
                </a:lnTo>
                <a:lnTo>
                  <a:pt x="50913" y="28702"/>
                </a:lnTo>
                <a:lnTo>
                  <a:pt x="50953" y="24892"/>
                </a:lnTo>
                <a:lnTo>
                  <a:pt x="51150" y="23622"/>
                </a:lnTo>
                <a:lnTo>
                  <a:pt x="51267" y="23241"/>
                </a:lnTo>
                <a:lnTo>
                  <a:pt x="51032" y="21971"/>
                </a:lnTo>
                <a:lnTo>
                  <a:pt x="38175" y="15240"/>
                </a:lnTo>
                <a:lnTo>
                  <a:pt x="37429" y="13843"/>
                </a:lnTo>
                <a:lnTo>
                  <a:pt x="22213" y="7874"/>
                </a:lnTo>
                <a:lnTo>
                  <a:pt x="20640" y="6096"/>
                </a:lnTo>
                <a:lnTo>
                  <a:pt x="19068" y="4445"/>
                </a:lnTo>
                <a:lnTo>
                  <a:pt x="18124" y="3556"/>
                </a:lnTo>
                <a:lnTo>
                  <a:pt x="17220" y="2794"/>
                </a:lnTo>
                <a:lnTo>
                  <a:pt x="16395" y="2032"/>
                </a:lnTo>
                <a:lnTo>
                  <a:pt x="14861" y="1016"/>
                </a:lnTo>
                <a:lnTo>
                  <a:pt x="14153" y="635"/>
                </a:lnTo>
                <a:lnTo>
                  <a:pt x="13524" y="381"/>
                </a:lnTo>
                <a:lnTo>
                  <a:pt x="12344" y="0"/>
                </a:lnTo>
                <a:close/>
              </a:path>
              <a:path w="67310" h="59054">
                <a:moveTo>
                  <a:pt x="59170" y="32004"/>
                </a:moveTo>
                <a:lnTo>
                  <a:pt x="59288" y="32131"/>
                </a:lnTo>
                <a:lnTo>
                  <a:pt x="59170" y="32004"/>
                </a:lnTo>
                <a:close/>
              </a:path>
              <a:path w="67310" h="59054">
                <a:moveTo>
                  <a:pt x="43365" y="13970"/>
                </a:moveTo>
                <a:lnTo>
                  <a:pt x="38175" y="15240"/>
                </a:lnTo>
                <a:lnTo>
                  <a:pt x="47424" y="15240"/>
                </a:lnTo>
                <a:lnTo>
                  <a:pt x="47296" y="15113"/>
                </a:lnTo>
                <a:lnTo>
                  <a:pt x="45055" y="14097"/>
                </a:lnTo>
                <a:lnTo>
                  <a:pt x="44505" y="14097"/>
                </a:lnTo>
                <a:lnTo>
                  <a:pt x="43365" y="13970"/>
                </a:lnTo>
                <a:close/>
              </a:path>
              <a:path w="67310" h="59054">
                <a:moveTo>
                  <a:pt x="28346" y="6096"/>
                </a:moveTo>
                <a:lnTo>
                  <a:pt x="26617" y="6096"/>
                </a:lnTo>
                <a:lnTo>
                  <a:pt x="25633" y="6223"/>
                </a:lnTo>
                <a:lnTo>
                  <a:pt x="24297" y="6604"/>
                </a:lnTo>
                <a:lnTo>
                  <a:pt x="23943" y="6858"/>
                </a:lnTo>
                <a:lnTo>
                  <a:pt x="23589" y="6985"/>
                </a:lnTo>
                <a:lnTo>
                  <a:pt x="22566" y="7620"/>
                </a:lnTo>
                <a:lnTo>
                  <a:pt x="22331" y="7874"/>
                </a:lnTo>
                <a:lnTo>
                  <a:pt x="32297" y="7874"/>
                </a:lnTo>
                <a:lnTo>
                  <a:pt x="31610" y="7366"/>
                </a:lnTo>
                <a:lnTo>
                  <a:pt x="30901" y="6985"/>
                </a:lnTo>
                <a:lnTo>
                  <a:pt x="29604" y="6350"/>
                </a:lnTo>
                <a:lnTo>
                  <a:pt x="28346" y="6096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90578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7047" y="14292"/>
                </a:moveTo>
                <a:lnTo>
                  <a:pt x="6054" y="14292"/>
                </a:lnTo>
                <a:lnTo>
                  <a:pt x="6644" y="14602"/>
                </a:lnTo>
                <a:lnTo>
                  <a:pt x="7047" y="14292"/>
                </a:lnTo>
                <a:close/>
              </a:path>
              <a:path w="19050" h="14604">
                <a:moveTo>
                  <a:pt x="7037" y="0"/>
                </a:moveTo>
                <a:lnTo>
                  <a:pt x="1218" y="5680"/>
                </a:lnTo>
                <a:lnTo>
                  <a:pt x="825" y="6424"/>
                </a:lnTo>
                <a:lnTo>
                  <a:pt x="235" y="7753"/>
                </a:lnTo>
                <a:lnTo>
                  <a:pt x="78" y="8383"/>
                </a:lnTo>
                <a:lnTo>
                  <a:pt x="0" y="10456"/>
                </a:lnTo>
                <a:lnTo>
                  <a:pt x="118" y="10879"/>
                </a:lnTo>
                <a:lnTo>
                  <a:pt x="3145" y="13662"/>
                </a:lnTo>
                <a:lnTo>
                  <a:pt x="3499" y="13823"/>
                </a:lnTo>
                <a:lnTo>
                  <a:pt x="4954" y="14246"/>
                </a:lnTo>
                <a:lnTo>
                  <a:pt x="6015" y="14453"/>
                </a:lnTo>
                <a:lnTo>
                  <a:pt x="6408" y="14487"/>
                </a:lnTo>
                <a:lnTo>
                  <a:pt x="6206" y="14372"/>
                </a:lnTo>
                <a:lnTo>
                  <a:pt x="6015" y="14292"/>
                </a:lnTo>
                <a:lnTo>
                  <a:pt x="7047" y="14292"/>
                </a:lnTo>
                <a:lnTo>
                  <a:pt x="18448" y="3012"/>
                </a:lnTo>
                <a:lnTo>
                  <a:pt x="13721" y="3012"/>
                </a:lnTo>
                <a:lnTo>
                  <a:pt x="11879" y="1649"/>
                </a:lnTo>
                <a:lnTo>
                  <a:pt x="7627" y="34"/>
                </a:lnTo>
                <a:lnTo>
                  <a:pt x="7037" y="0"/>
                </a:lnTo>
                <a:close/>
              </a:path>
              <a:path w="19050" h="14604">
                <a:moveTo>
                  <a:pt x="16630" y="2118"/>
                </a:moveTo>
                <a:lnTo>
                  <a:pt x="13721" y="3012"/>
                </a:lnTo>
                <a:lnTo>
                  <a:pt x="18448" y="3012"/>
                </a:lnTo>
                <a:lnTo>
                  <a:pt x="18714" y="2668"/>
                </a:lnTo>
                <a:lnTo>
                  <a:pt x="18124" y="2427"/>
                </a:lnTo>
                <a:lnTo>
                  <a:pt x="17614" y="2267"/>
                </a:lnTo>
                <a:lnTo>
                  <a:pt x="16630" y="21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28931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4" h="187959">
                <a:moveTo>
                  <a:pt x="32632" y="186689"/>
                </a:moveTo>
                <a:lnTo>
                  <a:pt x="24022" y="186689"/>
                </a:lnTo>
                <a:lnTo>
                  <a:pt x="24533" y="187959"/>
                </a:lnTo>
                <a:lnTo>
                  <a:pt x="31767" y="187959"/>
                </a:lnTo>
                <a:lnTo>
                  <a:pt x="32632" y="186689"/>
                </a:lnTo>
                <a:close/>
              </a:path>
              <a:path w="120014" h="187959">
                <a:moveTo>
                  <a:pt x="34401" y="185419"/>
                </a:moveTo>
                <a:lnTo>
                  <a:pt x="22763" y="185419"/>
                </a:lnTo>
                <a:lnTo>
                  <a:pt x="23550" y="186689"/>
                </a:lnTo>
                <a:lnTo>
                  <a:pt x="33536" y="186689"/>
                </a:lnTo>
                <a:lnTo>
                  <a:pt x="34401" y="185419"/>
                </a:lnTo>
                <a:close/>
              </a:path>
              <a:path w="120014" h="187959">
                <a:moveTo>
                  <a:pt x="39512" y="180339"/>
                </a:moveTo>
                <a:lnTo>
                  <a:pt x="4364" y="180339"/>
                </a:lnTo>
                <a:lnTo>
                  <a:pt x="5032" y="181609"/>
                </a:lnTo>
                <a:lnTo>
                  <a:pt x="6605" y="181609"/>
                </a:lnTo>
                <a:lnTo>
                  <a:pt x="7548" y="182879"/>
                </a:lnTo>
                <a:lnTo>
                  <a:pt x="21388" y="182879"/>
                </a:lnTo>
                <a:lnTo>
                  <a:pt x="21742" y="184149"/>
                </a:lnTo>
                <a:lnTo>
                  <a:pt x="22174" y="185419"/>
                </a:lnTo>
                <a:lnTo>
                  <a:pt x="35306" y="185419"/>
                </a:lnTo>
                <a:lnTo>
                  <a:pt x="36171" y="184149"/>
                </a:lnTo>
                <a:lnTo>
                  <a:pt x="37035" y="184149"/>
                </a:lnTo>
                <a:lnTo>
                  <a:pt x="37900" y="182879"/>
                </a:lnTo>
                <a:lnTo>
                  <a:pt x="38726" y="181609"/>
                </a:lnTo>
                <a:lnTo>
                  <a:pt x="39512" y="180339"/>
                </a:lnTo>
                <a:close/>
              </a:path>
              <a:path w="120014" h="187959">
                <a:moveTo>
                  <a:pt x="21388" y="182879"/>
                </a:moveTo>
                <a:lnTo>
                  <a:pt x="11047" y="182879"/>
                </a:lnTo>
                <a:lnTo>
                  <a:pt x="12424" y="184149"/>
                </a:lnTo>
                <a:lnTo>
                  <a:pt x="17338" y="184149"/>
                </a:lnTo>
                <a:lnTo>
                  <a:pt x="21388" y="182879"/>
                </a:lnTo>
                <a:close/>
              </a:path>
              <a:path w="120014" h="187959">
                <a:moveTo>
                  <a:pt x="47493" y="181609"/>
                </a:moveTo>
                <a:lnTo>
                  <a:pt x="41399" y="181609"/>
                </a:lnTo>
                <a:lnTo>
                  <a:pt x="42579" y="182879"/>
                </a:lnTo>
                <a:lnTo>
                  <a:pt x="46432" y="182879"/>
                </a:lnTo>
                <a:lnTo>
                  <a:pt x="47493" y="181609"/>
                </a:lnTo>
                <a:close/>
              </a:path>
              <a:path w="120014" h="187959">
                <a:moveTo>
                  <a:pt x="49105" y="180339"/>
                </a:moveTo>
                <a:lnTo>
                  <a:pt x="39512" y="180339"/>
                </a:lnTo>
                <a:lnTo>
                  <a:pt x="39826" y="181609"/>
                </a:lnTo>
                <a:lnTo>
                  <a:pt x="48044" y="181609"/>
                </a:lnTo>
                <a:lnTo>
                  <a:pt x="49105" y="180339"/>
                </a:lnTo>
                <a:close/>
              </a:path>
              <a:path w="120014" h="187959">
                <a:moveTo>
                  <a:pt x="50167" y="179069"/>
                </a:moveTo>
                <a:lnTo>
                  <a:pt x="3263" y="179069"/>
                </a:lnTo>
                <a:lnTo>
                  <a:pt x="3774" y="180339"/>
                </a:lnTo>
                <a:lnTo>
                  <a:pt x="49655" y="180339"/>
                </a:lnTo>
                <a:lnTo>
                  <a:pt x="50167" y="179069"/>
                </a:lnTo>
                <a:close/>
              </a:path>
              <a:path w="120014" h="187959">
                <a:moveTo>
                  <a:pt x="52486" y="172719"/>
                </a:moveTo>
                <a:lnTo>
                  <a:pt x="1297" y="172719"/>
                </a:lnTo>
                <a:lnTo>
                  <a:pt x="1454" y="175259"/>
                </a:lnTo>
                <a:lnTo>
                  <a:pt x="1730" y="176529"/>
                </a:lnTo>
                <a:lnTo>
                  <a:pt x="1927" y="176529"/>
                </a:lnTo>
                <a:lnTo>
                  <a:pt x="2163" y="177799"/>
                </a:lnTo>
                <a:lnTo>
                  <a:pt x="2477" y="177799"/>
                </a:lnTo>
                <a:lnTo>
                  <a:pt x="2831" y="179069"/>
                </a:lnTo>
                <a:lnTo>
                  <a:pt x="50677" y="179069"/>
                </a:lnTo>
                <a:lnTo>
                  <a:pt x="52211" y="175259"/>
                </a:lnTo>
                <a:lnTo>
                  <a:pt x="52211" y="173989"/>
                </a:lnTo>
                <a:lnTo>
                  <a:pt x="52369" y="173989"/>
                </a:lnTo>
                <a:lnTo>
                  <a:pt x="52486" y="172719"/>
                </a:lnTo>
                <a:close/>
              </a:path>
              <a:path w="120014" h="187959">
                <a:moveTo>
                  <a:pt x="53037" y="171449"/>
                </a:moveTo>
                <a:lnTo>
                  <a:pt x="1415" y="171449"/>
                </a:lnTo>
                <a:lnTo>
                  <a:pt x="1337" y="172719"/>
                </a:lnTo>
                <a:lnTo>
                  <a:pt x="52683" y="172719"/>
                </a:lnTo>
                <a:lnTo>
                  <a:pt x="53037" y="171449"/>
                </a:lnTo>
                <a:close/>
              </a:path>
              <a:path w="120014" h="187959">
                <a:moveTo>
                  <a:pt x="61018" y="168909"/>
                </a:moveTo>
                <a:lnTo>
                  <a:pt x="2202" y="168909"/>
                </a:lnTo>
                <a:lnTo>
                  <a:pt x="1651" y="171449"/>
                </a:lnTo>
                <a:lnTo>
                  <a:pt x="54845" y="171449"/>
                </a:lnTo>
                <a:lnTo>
                  <a:pt x="55160" y="170179"/>
                </a:lnTo>
                <a:lnTo>
                  <a:pt x="60389" y="170179"/>
                </a:lnTo>
                <a:lnTo>
                  <a:pt x="61018" y="168909"/>
                </a:lnTo>
                <a:close/>
              </a:path>
              <a:path w="120014" h="187959">
                <a:moveTo>
                  <a:pt x="59170" y="170179"/>
                </a:moveTo>
                <a:lnTo>
                  <a:pt x="55867" y="170179"/>
                </a:lnTo>
                <a:lnTo>
                  <a:pt x="56025" y="171449"/>
                </a:lnTo>
                <a:lnTo>
                  <a:pt x="58620" y="171449"/>
                </a:lnTo>
                <a:lnTo>
                  <a:pt x="59170" y="170179"/>
                </a:lnTo>
                <a:close/>
              </a:path>
              <a:path w="120014" h="187959">
                <a:moveTo>
                  <a:pt x="62394" y="167639"/>
                </a:moveTo>
                <a:lnTo>
                  <a:pt x="3302" y="167639"/>
                </a:lnTo>
                <a:lnTo>
                  <a:pt x="2909" y="168909"/>
                </a:lnTo>
                <a:lnTo>
                  <a:pt x="61725" y="168909"/>
                </a:lnTo>
                <a:lnTo>
                  <a:pt x="62394" y="167639"/>
                </a:lnTo>
                <a:close/>
              </a:path>
              <a:path w="120014" h="187959">
                <a:moveTo>
                  <a:pt x="75682" y="165099"/>
                </a:moveTo>
                <a:lnTo>
                  <a:pt x="64556" y="165099"/>
                </a:lnTo>
                <a:lnTo>
                  <a:pt x="65028" y="166369"/>
                </a:lnTo>
                <a:lnTo>
                  <a:pt x="67780" y="166369"/>
                </a:lnTo>
                <a:lnTo>
                  <a:pt x="69078" y="167639"/>
                </a:lnTo>
                <a:lnTo>
                  <a:pt x="69982" y="167639"/>
                </a:lnTo>
                <a:lnTo>
                  <a:pt x="71082" y="168909"/>
                </a:lnTo>
                <a:lnTo>
                  <a:pt x="72381" y="167639"/>
                </a:lnTo>
                <a:lnTo>
                  <a:pt x="74739" y="166369"/>
                </a:lnTo>
                <a:lnTo>
                  <a:pt x="75682" y="165099"/>
                </a:lnTo>
                <a:close/>
              </a:path>
              <a:path w="120014" h="187959">
                <a:moveTo>
                  <a:pt x="9357" y="166369"/>
                </a:moveTo>
                <a:lnTo>
                  <a:pt x="5032" y="166369"/>
                </a:lnTo>
                <a:lnTo>
                  <a:pt x="4560" y="167639"/>
                </a:lnTo>
                <a:lnTo>
                  <a:pt x="11362" y="167639"/>
                </a:lnTo>
                <a:lnTo>
                  <a:pt x="9357" y="166369"/>
                </a:lnTo>
                <a:close/>
              </a:path>
              <a:path w="120014" h="187959">
                <a:moveTo>
                  <a:pt x="63102" y="166369"/>
                </a:moveTo>
                <a:lnTo>
                  <a:pt x="12581" y="166369"/>
                </a:lnTo>
                <a:lnTo>
                  <a:pt x="12817" y="167639"/>
                </a:lnTo>
                <a:lnTo>
                  <a:pt x="63102" y="167639"/>
                </a:lnTo>
                <a:lnTo>
                  <a:pt x="63102" y="166369"/>
                </a:lnTo>
                <a:close/>
              </a:path>
              <a:path w="120014" h="187959">
                <a:moveTo>
                  <a:pt x="77806" y="163829"/>
                </a:moveTo>
                <a:lnTo>
                  <a:pt x="12502" y="163829"/>
                </a:lnTo>
                <a:lnTo>
                  <a:pt x="12424" y="166369"/>
                </a:lnTo>
                <a:lnTo>
                  <a:pt x="64163" y="166369"/>
                </a:lnTo>
                <a:lnTo>
                  <a:pt x="64556" y="165099"/>
                </a:lnTo>
                <a:lnTo>
                  <a:pt x="76508" y="165099"/>
                </a:lnTo>
                <a:lnTo>
                  <a:pt x="77806" y="163829"/>
                </a:lnTo>
                <a:close/>
              </a:path>
              <a:path w="120014" h="187959">
                <a:moveTo>
                  <a:pt x="79929" y="162559"/>
                </a:moveTo>
                <a:lnTo>
                  <a:pt x="13014" y="162559"/>
                </a:lnTo>
                <a:lnTo>
                  <a:pt x="12738" y="163829"/>
                </a:lnTo>
                <a:lnTo>
                  <a:pt x="78868" y="163829"/>
                </a:lnTo>
                <a:lnTo>
                  <a:pt x="79929" y="162559"/>
                </a:lnTo>
                <a:close/>
              </a:path>
              <a:path w="120014" h="187959">
                <a:moveTo>
                  <a:pt x="78278" y="160019"/>
                </a:moveTo>
                <a:lnTo>
                  <a:pt x="15018" y="160019"/>
                </a:lnTo>
                <a:lnTo>
                  <a:pt x="14389" y="161289"/>
                </a:lnTo>
                <a:lnTo>
                  <a:pt x="13878" y="161289"/>
                </a:lnTo>
                <a:lnTo>
                  <a:pt x="13407" y="162559"/>
                </a:lnTo>
                <a:lnTo>
                  <a:pt x="79339" y="162559"/>
                </a:lnTo>
                <a:lnTo>
                  <a:pt x="78632" y="161289"/>
                </a:lnTo>
                <a:lnTo>
                  <a:pt x="78278" y="160019"/>
                </a:lnTo>
                <a:close/>
              </a:path>
              <a:path w="120014" h="187959">
                <a:moveTo>
                  <a:pt x="77216" y="157479"/>
                </a:moveTo>
                <a:lnTo>
                  <a:pt x="55670" y="157479"/>
                </a:lnTo>
                <a:lnTo>
                  <a:pt x="54688" y="158749"/>
                </a:lnTo>
                <a:lnTo>
                  <a:pt x="18714" y="158749"/>
                </a:lnTo>
                <a:lnTo>
                  <a:pt x="17888" y="160019"/>
                </a:lnTo>
                <a:lnTo>
                  <a:pt x="77884" y="160019"/>
                </a:lnTo>
                <a:lnTo>
                  <a:pt x="77216" y="158749"/>
                </a:lnTo>
                <a:lnTo>
                  <a:pt x="77216" y="157479"/>
                </a:lnTo>
                <a:close/>
              </a:path>
              <a:path w="120014" h="187959">
                <a:moveTo>
                  <a:pt x="51779" y="157479"/>
                </a:moveTo>
                <a:lnTo>
                  <a:pt x="29055" y="157479"/>
                </a:lnTo>
                <a:lnTo>
                  <a:pt x="28819" y="158749"/>
                </a:lnTo>
                <a:lnTo>
                  <a:pt x="52644" y="158749"/>
                </a:lnTo>
                <a:lnTo>
                  <a:pt x="51779" y="157479"/>
                </a:lnTo>
                <a:close/>
              </a:path>
              <a:path w="120014" h="187959">
                <a:moveTo>
                  <a:pt x="45292" y="154939"/>
                </a:moveTo>
                <a:lnTo>
                  <a:pt x="30509" y="154939"/>
                </a:lnTo>
                <a:lnTo>
                  <a:pt x="30037" y="156209"/>
                </a:lnTo>
                <a:lnTo>
                  <a:pt x="29643" y="156209"/>
                </a:lnTo>
                <a:lnTo>
                  <a:pt x="29290" y="157479"/>
                </a:lnTo>
                <a:lnTo>
                  <a:pt x="48790" y="157479"/>
                </a:lnTo>
                <a:lnTo>
                  <a:pt x="47886" y="156209"/>
                </a:lnTo>
                <a:lnTo>
                  <a:pt x="45292" y="154939"/>
                </a:lnTo>
                <a:close/>
              </a:path>
              <a:path w="120014" h="187959">
                <a:moveTo>
                  <a:pt x="75132" y="151129"/>
                </a:moveTo>
                <a:lnTo>
                  <a:pt x="62394" y="151129"/>
                </a:lnTo>
                <a:lnTo>
                  <a:pt x="63023" y="152399"/>
                </a:lnTo>
                <a:lnTo>
                  <a:pt x="63612" y="152399"/>
                </a:lnTo>
                <a:lnTo>
                  <a:pt x="63849" y="153669"/>
                </a:lnTo>
                <a:lnTo>
                  <a:pt x="64321" y="153669"/>
                </a:lnTo>
                <a:lnTo>
                  <a:pt x="64634" y="154939"/>
                </a:lnTo>
                <a:lnTo>
                  <a:pt x="64870" y="156209"/>
                </a:lnTo>
                <a:lnTo>
                  <a:pt x="57990" y="156209"/>
                </a:lnTo>
                <a:lnTo>
                  <a:pt x="56969" y="157479"/>
                </a:lnTo>
                <a:lnTo>
                  <a:pt x="77137" y="157479"/>
                </a:lnTo>
                <a:lnTo>
                  <a:pt x="76351" y="154939"/>
                </a:lnTo>
                <a:lnTo>
                  <a:pt x="75840" y="153669"/>
                </a:lnTo>
                <a:lnTo>
                  <a:pt x="75132" y="151129"/>
                </a:lnTo>
                <a:close/>
              </a:path>
              <a:path w="120014" h="187959">
                <a:moveTo>
                  <a:pt x="41832" y="153669"/>
                </a:moveTo>
                <a:lnTo>
                  <a:pt x="31532" y="153669"/>
                </a:lnTo>
                <a:lnTo>
                  <a:pt x="30981" y="154939"/>
                </a:lnTo>
                <a:lnTo>
                  <a:pt x="42971" y="154939"/>
                </a:lnTo>
                <a:lnTo>
                  <a:pt x="41832" y="153669"/>
                </a:lnTo>
                <a:close/>
              </a:path>
              <a:path w="120014" h="187959">
                <a:moveTo>
                  <a:pt x="36957" y="152399"/>
                </a:moveTo>
                <a:lnTo>
                  <a:pt x="34087" y="152399"/>
                </a:lnTo>
                <a:lnTo>
                  <a:pt x="33419" y="153669"/>
                </a:lnTo>
                <a:lnTo>
                  <a:pt x="39158" y="153669"/>
                </a:lnTo>
                <a:lnTo>
                  <a:pt x="36957" y="152399"/>
                </a:lnTo>
                <a:close/>
              </a:path>
              <a:path w="120014" h="187959">
                <a:moveTo>
                  <a:pt x="39119" y="151129"/>
                </a:moveTo>
                <a:lnTo>
                  <a:pt x="35581" y="151129"/>
                </a:lnTo>
                <a:lnTo>
                  <a:pt x="36367" y="152399"/>
                </a:lnTo>
                <a:lnTo>
                  <a:pt x="38136" y="152399"/>
                </a:lnTo>
                <a:lnTo>
                  <a:pt x="39119" y="151129"/>
                </a:lnTo>
                <a:close/>
              </a:path>
              <a:path w="120014" h="187959">
                <a:moveTo>
                  <a:pt x="47729" y="148589"/>
                </a:moveTo>
                <a:lnTo>
                  <a:pt x="31020" y="148589"/>
                </a:lnTo>
                <a:lnTo>
                  <a:pt x="31885" y="149859"/>
                </a:lnTo>
                <a:lnTo>
                  <a:pt x="32946" y="151129"/>
                </a:lnTo>
                <a:lnTo>
                  <a:pt x="43641" y="151129"/>
                </a:lnTo>
                <a:lnTo>
                  <a:pt x="44938" y="149859"/>
                </a:lnTo>
                <a:lnTo>
                  <a:pt x="46313" y="149859"/>
                </a:lnTo>
                <a:lnTo>
                  <a:pt x="47729" y="148589"/>
                </a:lnTo>
                <a:close/>
              </a:path>
              <a:path w="120014" h="187959">
                <a:moveTo>
                  <a:pt x="74188" y="149859"/>
                </a:moveTo>
                <a:lnTo>
                  <a:pt x="61057" y="149859"/>
                </a:lnTo>
                <a:lnTo>
                  <a:pt x="61725" y="151129"/>
                </a:lnTo>
                <a:lnTo>
                  <a:pt x="74700" y="151129"/>
                </a:lnTo>
                <a:lnTo>
                  <a:pt x="74188" y="149859"/>
                </a:lnTo>
                <a:close/>
              </a:path>
              <a:path w="120014" h="187959">
                <a:moveTo>
                  <a:pt x="76233" y="147319"/>
                </a:moveTo>
                <a:lnTo>
                  <a:pt x="56850" y="147319"/>
                </a:lnTo>
                <a:lnTo>
                  <a:pt x="57715" y="148589"/>
                </a:lnTo>
                <a:lnTo>
                  <a:pt x="59092" y="148589"/>
                </a:lnTo>
                <a:lnTo>
                  <a:pt x="60350" y="149859"/>
                </a:lnTo>
                <a:lnTo>
                  <a:pt x="74582" y="149859"/>
                </a:lnTo>
                <a:lnTo>
                  <a:pt x="75565" y="148589"/>
                </a:lnTo>
                <a:lnTo>
                  <a:pt x="76233" y="147319"/>
                </a:lnTo>
                <a:close/>
              </a:path>
              <a:path w="120014" h="187959">
                <a:moveTo>
                  <a:pt x="78513" y="143509"/>
                </a:moveTo>
                <a:lnTo>
                  <a:pt x="72930" y="143509"/>
                </a:lnTo>
                <a:lnTo>
                  <a:pt x="72223" y="144779"/>
                </a:lnTo>
                <a:lnTo>
                  <a:pt x="13524" y="144779"/>
                </a:lnTo>
                <a:lnTo>
                  <a:pt x="14272" y="146049"/>
                </a:lnTo>
                <a:lnTo>
                  <a:pt x="28819" y="146049"/>
                </a:lnTo>
                <a:lnTo>
                  <a:pt x="29565" y="147319"/>
                </a:lnTo>
                <a:lnTo>
                  <a:pt x="30037" y="148589"/>
                </a:lnTo>
                <a:lnTo>
                  <a:pt x="47886" y="148589"/>
                </a:lnTo>
                <a:lnTo>
                  <a:pt x="48751" y="147319"/>
                </a:lnTo>
                <a:lnTo>
                  <a:pt x="76233" y="147319"/>
                </a:lnTo>
                <a:lnTo>
                  <a:pt x="76980" y="146049"/>
                </a:lnTo>
                <a:lnTo>
                  <a:pt x="78120" y="144779"/>
                </a:lnTo>
                <a:lnTo>
                  <a:pt x="78513" y="143509"/>
                </a:lnTo>
                <a:close/>
              </a:path>
              <a:path w="120014" h="187959">
                <a:moveTo>
                  <a:pt x="69117" y="143509"/>
                </a:moveTo>
                <a:lnTo>
                  <a:pt x="11912" y="143509"/>
                </a:lnTo>
                <a:lnTo>
                  <a:pt x="12344" y="144779"/>
                </a:lnTo>
                <a:lnTo>
                  <a:pt x="69824" y="144779"/>
                </a:lnTo>
                <a:lnTo>
                  <a:pt x="69117" y="143509"/>
                </a:lnTo>
                <a:close/>
              </a:path>
              <a:path w="120014" h="187959">
                <a:moveTo>
                  <a:pt x="67111" y="142239"/>
                </a:moveTo>
                <a:lnTo>
                  <a:pt x="11244" y="142239"/>
                </a:lnTo>
                <a:lnTo>
                  <a:pt x="11559" y="143509"/>
                </a:lnTo>
                <a:lnTo>
                  <a:pt x="68213" y="143509"/>
                </a:lnTo>
                <a:lnTo>
                  <a:pt x="67111" y="142239"/>
                </a:lnTo>
                <a:close/>
              </a:path>
              <a:path w="120014" h="187959">
                <a:moveTo>
                  <a:pt x="82720" y="142239"/>
                </a:moveTo>
                <a:lnTo>
                  <a:pt x="73717" y="142239"/>
                </a:lnTo>
                <a:lnTo>
                  <a:pt x="73520" y="143509"/>
                </a:lnTo>
                <a:lnTo>
                  <a:pt x="81855" y="143509"/>
                </a:lnTo>
                <a:lnTo>
                  <a:pt x="82720" y="142239"/>
                </a:lnTo>
                <a:close/>
              </a:path>
              <a:path w="120014" h="187959">
                <a:moveTo>
                  <a:pt x="64989" y="140969"/>
                </a:moveTo>
                <a:lnTo>
                  <a:pt x="10891" y="140969"/>
                </a:lnTo>
                <a:lnTo>
                  <a:pt x="11047" y="142239"/>
                </a:lnTo>
                <a:lnTo>
                  <a:pt x="66443" y="142239"/>
                </a:lnTo>
                <a:lnTo>
                  <a:pt x="64989" y="140969"/>
                </a:lnTo>
                <a:close/>
              </a:path>
              <a:path w="120014" h="187959">
                <a:moveTo>
                  <a:pt x="85355" y="140969"/>
                </a:moveTo>
                <a:lnTo>
                  <a:pt x="73049" y="140969"/>
                </a:lnTo>
                <a:lnTo>
                  <a:pt x="73756" y="142239"/>
                </a:lnTo>
                <a:lnTo>
                  <a:pt x="84726" y="142239"/>
                </a:lnTo>
                <a:lnTo>
                  <a:pt x="85355" y="140969"/>
                </a:lnTo>
                <a:close/>
              </a:path>
              <a:path w="120014" h="187959">
                <a:moveTo>
                  <a:pt x="61333" y="132079"/>
                </a:moveTo>
                <a:lnTo>
                  <a:pt x="2477" y="132079"/>
                </a:lnTo>
                <a:lnTo>
                  <a:pt x="3499" y="133349"/>
                </a:lnTo>
                <a:lnTo>
                  <a:pt x="4796" y="133349"/>
                </a:lnTo>
                <a:lnTo>
                  <a:pt x="6330" y="134619"/>
                </a:lnTo>
                <a:lnTo>
                  <a:pt x="8177" y="134619"/>
                </a:lnTo>
                <a:lnTo>
                  <a:pt x="9199" y="135889"/>
                </a:lnTo>
                <a:lnTo>
                  <a:pt x="11283" y="135889"/>
                </a:lnTo>
                <a:lnTo>
                  <a:pt x="10891" y="138429"/>
                </a:lnTo>
                <a:lnTo>
                  <a:pt x="10772" y="140969"/>
                </a:lnTo>
                <a:lnTo>
                  <a:pt x="64124" y="140969"/>
                </a:lnTo>
                <a:lnTo>
                  <a:pt x="63731" y="138429"/>
                </a:lnTo>
                <a:lnTo>
                  <a:pt x="63337" y="137159"/>
                </a:lnTo>
                <a:lnTo>
                  <a:pt x="62827" y="135889"/>
                </a:lnTo>
                <a:lnTo>
                  <a:pt x="62512" y="134619"/>
                </a:lnTo>
                <a:lnTo>
                  <a:pt x="61765" y="133349"/>
                </a:lnTo>
                <a:lnTo>
                  <a:pt x="61333" y="132079"/>
                </a:lnTo>
                <a:close/>
              </a:path>
              <a:path w="120014" h="187959">
                <a:moveTo>
                  <a:pt x="85984" y="139699"/>
                </a:moveTo>
                <a:lnTo>
                  <a:pt x="71947" y="139699"/>
                </a:lnTo>
                <a:lnTo>
                  <a:pt x="72459" y="140969"/>
                </a:lnTo>
                <a:lnTo>
                  <a:pt x="85826" y="140969"/>
                </a:lnTo>
                <a:lnTo>
                  <a:pt x="85984" y="139699"/>
                </a:lnTo>
                <a:close/>
              </a:path>
              <a:path w="120014" h="187959">
                <a:moveTo>
                  <a:pt x="85629" y="137159"/>
                </a:moveTo>
                <a:lnTo>
                  <a:pt x="70768" y="137159"/>
                </a:lnTo>
                <a:lnTo>
                  <a:pt x="71201" y="138429"/>
                </a:lnTo>
                <a:lnTo>
                  <a:pt x="71515" y="139699"/>
                </a:lnTo>
                <a:lnTo>
                  <a:pt x="86141" y="139699"/>
                </a:lnTo>
                <a:lnTo>
                  <a:pt x="86101" y="138429"/>
                </a:lnTo>
                <a:lnTo>
                  <a:pt x="85865" y="138429"/>
                </a:lnTo>
                <a:lnTo>
                  <a:pt x="85629" y="137159"/>
                </a:lnTo>
                <a:close/>
              </a:path>
              <a:path w="120014" h="187959">
                <a:moveTo>
                  <a:pt x="83900" y="130809"/>
                </a:moveTo>
                <a:lnTo>
                  <a:pt x="76784" y="130809"/>
                </a:lnTo>
                <a:lnTo>
                  <a:pt x="75997" y="132079"/>
                </a:lnTo>
                <a:lnTo>
                  <a:pt x="73834" y="132079"/>
                </a:lnTo>
                <a:lnTo>
                  <a:pt x="72813" y="133349"/>
                </a:lnTo>
                <a:lnTo>
                  <a:pt x="71830" y="133349"/>
                </a:lnTo>
                <a:lnTo>
                  <a:pt x="71555" y="134619"/>
                </a:lnTo>
                <a:lnTo>
                  <a:pt x="70886" y="134619"/>
                </a:lnTo>
                <a:lnTo>
                  <a:pt x="70768" y="135889"/>
                </a:lnTo>
                <a:lnTo>
                  <a:pt x="70689" y="137159"/>
                </a:lnTo>
                <a:lnTo>
                  <a:pt x="85315" y="137159"/>
                </a:lnTo>
                <a:lnTo>
                  <a:pt x="84882" y="135889"/>
                </a:lnTo>
                <a:lnTo>
                  <a:pt x="84568" y="133349"/>
                </a:lnTo>
                <a:lnTo>
                  <a:pt x="84371" y="132079"/>
                </a:lnTo>
                <a:lnTo>
                  <a:pt x="83900" y="130809"/>
                </a:lnTo>
                <a:close/>
              </a:path>
              <a:path w="120014" h="187959">
                <a:moveTo>
                  <a:pt x="23982" y="105409"/>
                </a:moveTo>
                <a:lnTo>
                  <a:pt x="11559" y="105409"/>
                </a:lnTo>
                <a:lnTo>
                  <a:pt x="11401" y="106679"/>
                </a:lnTo>
                <a:lnTo>
                  <a:pt x="11166" y="109219"/>
                </a:lnTo>
                <a:lnTo>
                  <a:pt x="11323" y="110489"/>
                </a:lnTo>
                <a:lnTo>
                  <a:pt x="11676" y="113029"/>
                </a:lnTo>
                <a:lnTo>
                  <a:pt x="11991" y="114299"/>
                </a:lnTo>
                <a:lnTo>
                  <a:pt x="12817" y="118109"/>
                </a:lnTo>
                <a:lnTo>
                  <a:pt x="2359" y="118109"/>
                </a:lnTo>
                <a:lnTo>
                  <a:pt x="1927" y="119379"/>
                </a:lnTo>
                <a:lnTo>
                  <a:pt x="1101" y="119379"/>
                </a:lnTo>
                <a:lnTo>
                  <a:pt x="786" y="120649"/>
                </a:lnTo>
                <a:lnTo>
                  <a:pt x="511" y="121919"/>
                </a:lnTo>
                <a:lnTo>
                  <a:pt x="275" y="121919"/>
                </a:lnTo>
                <a:lnTo>
                  <a:pt x="118" y="123189"/>
                </a:lnTo>
                <a:lnTo>
                  <a:pt x="0" y="124459"/>
                </a:lnTo>
                <a:lnTo>
                  <a:pt x="0" y="126999"/>
                </a:lnTo>
                <a:lnTo>
                  <a:pt x="235" y="128269"/>
                </a:lnTo>
                <a:lnTo>
                  <a:pt x="550" y="129539"/>
                </a:lnTo>
                <a:lnTo>
                  <a:pt x="1022" y="129539"/>
                </a:lnTo>
                <a:lnTo>
                  <a:pt x="1651" y="130809"/>
                </a:lnTo>
                <a:lnTo>
                  <a:pt x="2044" y="132079"/>
                </a:lnTo>
                <a:lnTo>
                  <a:pt x="60860" y="132079"/>
                </a:lnTo>
                <a:lnTo>
                  <a:pt x="60350" y="130809"/>
                </a:lnTo>
                <a:lnTo>
                  <a:pt x="60271" y="129539"/>
                </a:lnTo>
                <a:lnTo>
                  <a:pt x="60231" y="126999"/>
                </a:lnTo>
                <a:lnTo>
                  <a:pt x="57990" y="126999"/>
                </a:lnTo>
                <a:lnTo>
                  <a:pt x="56103" y="124459"/>
                </a:lnTo>
                <a:lnTo>
                  <a:pt x="56260" y="123189"/>
                </a:lnTo>
                <a:lnTo>
                  <a:pt x="56496" y="120649"/>
                </a:lnTo>
                <a:lnTo>
                  <a:pt x="56496" y="116839"/>
                </a:lnTo>
                <a:lnTo>
                  <a:pt x="52054" y="116839"/>
                </a:lnTo>
                <a:lnTo>
                  <a:pt x="51306" y="115569"/>
                </a:lnTo>
                <a:lnTo>
                  <a:pt x="50914" y="115569"/>
                </a:lnTo>
                <a:lnTo>
                  <a:pt x="50442" y="114299"/>
                </a:lnTo>
                <a:lnTo>
                  <a:pt x="49223" y="114299"/>
                </a:lnTo>
                <a:lnTo>
                  <a:pt x="48476" y="113029"/>
                </a:lnTo>
                <a:lnTo>
                  <a:pt x="47690" y="113029"/>
                </a:lnTo>
                <a:lnTo>
                  <a:pt x="46353" y="111759"/>
                </a:lnTo>
                <a:lnTo>
                  <a:pt x="41399" y="111759"/>
                </a:lnTo>
                <a:lnTo>
                  <a:pt x="41125" y="110489"/>
                </a:lnTo>
                <a:lnTo>
                  <a:pt x="40377" y="110489"/>
                </a:lnTo>
                <a:lnTo>
                  <a:pt x="39787" y="109219"/>
                </a:lnTo>
                <a:lnTo>
                  <a:pt x="39119" y="107949"/>
                </a:lnTo>
                <a:lnTo>
                  <a:pt x="26381" y="107949"/>
                </a:lnTo>
                <a:lnTo>
                  <a:pt x="25084" y="106679"/>
                </a:lnTo>
                <a:lnTo>
                  <a:pt x="23982" y="105409"/>
                </a:lnTo>
                <a:close/>
              </a:path>
              <a:path w="120014" h="187959">
                <a:moveTo>
                  <a:pt x="82917" y="129539"/>
                </a:moveTo>
                <a:lnTo>
                  <a:pt x="78239" y="129539"/>
                </a:lnTo>
                <a:lnTo>
                  <a:pt x="77530" y="130809"/>
                </a:lnTo>
                <a:lnTo>
                  <a:pt x="83467" y="130809"/>
                </a:lnTo>
                <a:lnTo>
                  <a:pt x="82917" y="129539"/>
                </a:lnTo>
                <a:close/>
              </a:path>
              <a:path w="120014" h="187959">
                <a:moveTo>
                  <a:pt x="90426" y="60959"/>
                </a:moveTo>
                <a:lnTo>
                  <a:pt x="66562" y="60959"/>
                </a:lnTo>
                <a:lnTo>
                  <a:pt x="66837" y="62229"/>
                </a:lnTo>
                <a:lnTo>
                  <a:pt x="67072" y="63499"/>
                </a:lnTo>
                <a:lnTo>
                  <a:pt x="67387" y="64769"/>
                </a:lnTo>
                <a:lnTo>
                  <a:pt x="67623" y="66039"/>
                </a:lnTo>
                <a:lnTo>
                  <a:pt x="67623" y="69849"/>
                </a:lnTo>
                <a:lnTo>
                  <a:pt x="67308" y="71119"/>
                </a:lnTo>
                <a:lnTo>
                  <a:pt x="67111" y="72389"/>
                </a:lnTo>
                <a:lnTo>
                  <a:pt x="66798" y="73659"/>
                </a:lnTo>
                <a:lnTo>
                  <a:pt x="66640" y="73659"/>
                </a:lnTo>
                <a:lnTo>
                  <a:pt x="66169" y="74929"/>
                </a:lnTo>
                <a:lnTo>
                  <a:pt x="65343" y="76199"/>
                </a:lnTo>
                <a:lnTo>
                  <a:pt x="64438" y="78739"/>
                </a:lnTo>
                <a:lnTo>
                  <a:pt x="64202" y="78739"/>
                </a:lnTo>
                <a:lnTo>
                  <a:pt x="64005" y="80009"/>
                </a:lnTo>
                <a:lnTo>
                  <a:pt x="63691" y="81279"/>
                </a:lnTo>
                <a:lnTo>
                  <a:pt x="63376" y="83819"/>
                </a:lnTo>
                <a:lnTo>
                  <a:pt x="63376" y="86359"/>
                </a:lnTo>
                <a:lnTo>
                  <a:pt x="63573" y="87629"/>
                </a:lnTo>
                <a:lnTo>
                  <a:pt x="63888" y="87629"/>
                </a:lnTo>
                <a:lnTo>
                  <a:pt x="63849" y="91439"/>
                </a:lnTo>
                <a:lnTo>
                  <a:pt x="63376" y="93979"/>
                </a:lnTo>
                <a:lnTo>
                  <a:pt x="62866" y="95249"/>
                </a:lnTo>
                <a:lnTo>
                  <a:pt x="61922" y="95249"/>
                </a:lnTo>
                <a:lnTo>
                  <a:pt x="62237" y="97789"/>
                </a:lnTo>
                <a:lnTo>
                  <a:pt x="62276" y="102869"/>
                </a:lnTo>
                <a:lnTo>
                  <a:pt x="62157" y="104139"/>
                </a:lnTo>
                <a:lnTo>
                  <a:pt x="62001" y="106679"/>
                </a:lnTo>
                <a:lnTo>
                  <a:pt x="58777" y="123189"/>
                </a:lnTo>
                <a:lnTo>
                  <a:pt x="57990" y="126999"/>
                </a:lnTo>
                <a:lnTo>
                  <a:pt x="60231" y="126999"/>
                </a:lnTo>
                <a:lnTo>
                  <a:pt x="60428" y="124459"/>
                </a:lnTo>
                <a:lnTo>
                  <a:pt x="60703" y="123189"/>
                </a:lnTo>
                <a:lnTo>
                  <a:pt x="60899" y="121919"/>
                </a:lnTo>
                <a:lnTo>
                  <a:pt x="61136" y="121919"/>
                </a:lnTo>
                <a:lnTo>
                  <a:pt x="61411" y="120649"/>
                </a:lnTo>
                <a:lnTo>
                  <a:pt x="61725" y="119379"/>
                </a:lnTo>
                <a:lnTo>
                  <a:pt x="62118" y="118109"/>
                </a:lnTo>
                <a:lnTo>
                  <a:pt x="63023" y="116839"/>
                </a:lnTo>
                <a:lnTo>
                  <a:pt x="63573" y="115569"/>
                </a:lnTo>
                <a:lnTo>
                  <a:pt x="64202" y="114299"/>
                </a:lnTo>
                <a:lnTo>
                  <a:pt x="64870" y="114299"/>
                </a:lnTo>
                <a:lnTo>
                  <a:pt x="65618" y="113029"/>
                </a:lnTo>
                <a:lnTo>
                  <a:pt x="66443" y="111759"/>
                </a:lnTo>
                <a:lnTo>
                  <a:pt x="67347" y="110489"/>
                </a:lnTo>
                <a:lnTo>
                  <a:pt x="68330" y="110489"/>
                </a:lnTo>
                <a:lnTo>
                  <a:pt x="70572" y="107949"/>
                </a:lnTo>
                <a:lnTo>
                  <a:pt x="72930" y="107949"/>
                </a:lnTo>
                <a:lnTo>
                  <a:pt x="73953" y="106679"/>
                </a:lnTo>
                <a:lnTo>
                  <a:pt x="96478" y="106679"/>
                </a:lnTo>
                <a:lnTo>
                  <a:pt x="96835" y="105409"/>
                </a:lnTo>
                <a:lnTo>
                  <a:pt x="108357" y="105409"/>
                </a:lnTo>
                <a:lnTo>
                  <a:pt x="108829" y="104139"/>
                </a:lnTo>
                <a:lnTo>
                  <a:pt x="109059" y="104139"/>
                </a:lnTo>
                <a:lnTo>
                  <a:pt x="109415" y="102869"/>
                </a:lnTo>
                <a:lnTo>
                  <a:pt x="109772" y="100329"/>
                </a:lnTo>
                <a:lnTo>
                  <a:pt x="109806" y="97789"/>
                </a:lnTo>
                <a:lnTo>
                  <a:pt x="69431" y="97789"/>
                </a:lnTo>
                <a:lnTo>
                  <a:pt x="69667" y="95249"/>
                </a:lnTo>
                <a:lnTo>
                  <a:pt x="69863" y="93979"/>
                </a:lnTo>
                <a:lnTo>
                  <a:pt x="70139" y="91439"/>
                </a:lnTo>
                <a:lnTo>
                  <a:pt x="70533" y="90169"/>
                </a:lnTo>
                <a:lnTo>
                  <a:pt x="71004" y="87629"/>
                </a:lnTo>
                <a:lnTo>
                  <a:pt x="71987" y="85089"/>
                </a:lnTo>
                <a:lnTo>
                  <a:pt x="72381" y="83819"/>
                </a:lnTo>
                <a:lnTo>
                  <a:pt x="72813" y="82549"/>
                </a:lnTo>
                <a:lnTo>
                  <a:pt x="73756" y="80009"/>
                </a:lnTo>
                <a:lnTo>
                  <a:pt x="74307" y="78739"/>
                </a:lnTo>
                <a:lnTo>
                  <a:pt x="75014" y="76199"/>
                </a:lnTo>
                <a:lnTo>
                  <a:pt x="80400" y="67309"/>
                </a:lnTo>
                <a:lnTo>
                  <a:pt x="81030" y="66039"/>
                </a:lnTo>
                <a:lnTo>
                  <a:pt x="81698" y="66039"/>
                </a:lnTo>
                <a:lnTo>
                  <a:pt x="82406" y="64769"/>
                </a:lnTo>
                <a:lnTo>
                  <a:pt x="83152" y="64769"/>
                </a:lnTo>
                <a:lnTo>
                  <a:pt x="83978" y="63499"/>
                </a:lnTo>
                <a:lnTo>
                  <a:pt x="85668" y="63499"/>
                </a:lnTo>
                <a:lnTo>
                  <a:pt x="86574" y="62229"/>
                </a:lnTo>
                <a:lnTo>
                  <a:pt x="89875" y="62229"/>
                </a:lnTo>
                <a:lnTo>
                  <a:pt x="90426" y="60959"/>
                </a:lnTo>
                <a:close/>
              </a:path>
              <a:path w="120014" h="187959">
                <a:moveTo>
                  <a:pt x="12305" y="116839"/>
                </a:moveTo>
                <a:lnTo>
                  <a:pt x="3341" y="116839"/>
                </a:lnTo>
                <a:lnTo>
                  <a:pt x="2831" y="118109"/>
                </a:lnTo>
                <a:lnTo>
                  <a:pt x="12817" y="118109"/>
                </a:lnTo>
                <a:lnTo>
                  <a:pt x="12305" y="116839"/>
                </a:lnTo>
                <a:close/>
              </a:path>
              <a:path w="120014" h="187959">
                <a:moveTo>
                  <a:pt x="50757" y="100329"/>
                </a:moveTo>
                <a:lnTo>
                  <a:pt x="41360" y="100329"/>
                </a:lnTo>
                <a:lnTo>
                  <a:pt x="42971" y="101599"/>
                </a:lnTo>
                <a:lnTo>
                  <a:pt x="43797" y="101599"/>
                </a:lnTo>
                <a:lnTo>
                  <a:pt x="45448" y="102869"/>
                </a:lnTo>
                <a:lnTo>
                  <a:pt x="46313" y="102869"/>
                </a:lnTo>
                <a:lnTo>
                  <a:pt x="47179" y="104139"/>
                </a:lnTo>
                <a:lnTo>
                  <a:pt x="48005" y="105409"/>
                </a:lnTo>
                <a:lnTo>
                  <a:pt x="48870" y="105409"/>
                </a:lnTo>
                <a:lnTo>
                  <a:pt x="49734" y="106679"/>
                </a:lnTo>
                <a:lnTo>
                  <a:pt x="50560" y="107949"/>
                </a:lnTo>
                <a:lnTo>
                  <a:pt x="51425" y="109219"/>
                </a:lnTo>
                <a:lnTo>
                  <a:pt x="52250" y="109219"/>
                </a:lnTo>
                <a:lnTo>
                  <a:pt x="53076" y="110489"/>
                </a:lnTo>
                <a:lnTo>
                  <a:pt x="53154" y="113029"/>
                </a:lnTo>
                <a:lnTo>
                  <a:pt x="52761" y="114299"/>
                </a:lnTo>
                <a:lnTo>
                  <a:pt x="52564" y="115569"/>
                </a:lnTo>
                <a:lnTo>
                  <a:pt x="52054" y="116839"/>
                </a:lnTo>
                <a:lnTo>
                  <a:pt x="56496" y="116839"/>
                </a:lnTo>
                <a:lnTo>
                  <a:pt x="55750" y="111759"/>
                </a:lnTo>
                <a:lnTo>
                  <a:pt x="55474" y="110489"/>
                </a:lnTo>
                <a:lnTo>
                  <a:pt x="51621" y="101599"/>
                </a:lnTo>
                <a:lnTo>
                  <a:pt x="50757" y="100329"/>
                </a:lnTo>
                <a:close/>
              </a:path>
              <a:path w="120014" h="187959">
                <a:moveTo>
                  <a:pt x="94753" y="109219"/>
                </a:moveTo>
                <a:lnTo>
                  <a:pt x="82523" y="109219"/>
                </a:lnTo>
                <a:lnTo>
                  <a:pt x="83861" y="110489"/>
                </a:lnTo>
                <a:lnTo>
                  <a:pt x="85826" y="111759"/>
                </a:lnTo>
                <a:lnTo>
                  <a:pt x="92549" y="111759"/>
                </a:lnTo>
                <a:lnTo>
                  <a:pt x="93139" y="110489"/>
                </a:lnTo>
                <a:lnTo>
                  <a:pt x="94236" y="110489"/>
                </a:lnTo>
                <a:lnTo>
                  <a:pt x="94753" y="109219"/>
                </a:lnTo>
                <a:close/>
              </a:path>
              <a:path w="120014" h="187959">
                <a:moveTo>
                  <a:pt x="95696" y="107949"/>
                </a:moveTo>
                <a:lnTo>
                  <a:pt x="79771" y="107949"/>
                </a:lnTo>
                <a:lnTo>
                  <a:pt x="80872" y="109219"/>
                </a:lnTo>
                <a:lnTo>
                  <a:pt x="95259" y="109219"/>
                </a:lnTo>
                <a:lnTo>
                  <a:pt x="95696" y="107949"/>
                </a:lnTo>
                <a:close/>
              </a:path>
              <a:path w="120014" h="187959">
                <a:moveTo>
                  <a:pt x="37900" y="106679"/>
                </a:moveTo>
                <a:lnTo>
                  <a:pt x="27403" y="106679"/>
                </a:lnTo>
                <a:lnTo>
                  <a:pt x="26538" y="107949"/>
                </a:lnTo>
                <a:lnTo>
                  <a:pt x="38332" y="107949"/>
                </a:lnTo>
                <a:lnTo>
                  <a:pt x="37900" y="106679"/>
                </a:lnTo>
                <a:close/>
              </a:path>
              <a:path w="120014" h="187959">
                <a:moveTo>
                  <a:pt x="96478" y="106679"/>
                </a:moveTo>
                <a:lnTo>
                  <a:pt x="76036" y="106679"/>
                </a:lnTo>
                <a:lnTo>
                  <a:pt x="77806" y="107949"/>
                </a:lnTo>
                <a:lnTo>
                  <a:pt x="96122" y="107949"/>
                </a:lnTo>
                <a:lnTo>
                  <a:pt x="96478" y="106679"/>
                </a:lnTo>
                <a:close/>
              </a:path>
              <a:path w="120014" h="187959">
                <a:moveTo>
                  <a:pt x="35855" y="105409"/>
                </a:moveTo>
                <a:lnTo>
                  <a:pt x="29801" y="105409"/>
                </a:lnTo>
                <a:lnTo>
                  <a:pt x="29014" y="106679"/>
                </a:lnTo>
                <a:lnTo>
                  <a:pt x="36406" y="106679"/>
                </a:lnTo>
                <a:lnTo>
                  <a:pt x="35855" y="105409"/>
                </a:lnTo>
                <a:close/>
              </a:path>
              <a:path w="120014" h="187959">
                <a:moveTo>
                  <a:pt x="106747" y="105409"/>
                </a:moveTo>
                <a:lnTo>
                  <a:pt x="97617" y="105409"/>
                </a:lnTo>
                <a:lnTo>
                  <a:pt x="98560" y="106679"/>
                </a:lnTo>
                <a:lnTo>
                  <a:pt x="105448" y="106679"/>
                </a:lnTo>
                <a:lnTo>
                  <a:pt x="106747" y="105409"/>
                </a:lnTo>
                <a:close/>
              </a:path>
              <a:path w="120014" h="187959">
                <a:moveTo>
                  <a:pt x="107449" y="105409"/>
                </a:moveTo>
                <a:lnTo>
                  <a:pt x="106943" y="105409"/>
                </a:lnTo>
                <a:lnTo>
                  <a:pt x="107138" y="106679"/>
                </a:lnTo>
                <a:lnTo>
                  <a:pt x="107449" y="105409"/>
                </a:lnTo>
                <a:close/>
              </a:path>
              <a:path w="120014" h="187959">
                <a:moveTo>
                  <a:pt x="21781" y="104139"/>
                </a:moveTo>
                <a:lnTo>
                  <a:pt x="12541" y="104139"/>
                </a:lnTo>
                <a:lnTo>
                  <a:pt x="11991" y="105409"/>
                </a:lnTo>
                <a:lnTo>
                  <a:pt x="23314" y="105409"/>
                </a:lnTo>
                <a:lnTo>
                  <a:pt x="21781" y="104139"/>
                </a:lnTo>
                <a:close/>
              </a:path>
              <a:path w="120014" h="187959">
                <a:moveTo>
                  <a:pt x="17967" y="102869"/>
                </a:moveTo>
                <a:lnTo>
                  <a:pt x="13485" y="102869"/>
                </a:lnTo>
                <a:lnTo>
                  <a:pt x="13170" y="104139"/>
                </a:lnTo>
                <a:lnTo>
                  <a:pt x="19029" y="104139"/>
                </a:lnTo>
                <a:lnTo>
                  <a:pt x="17967" y="102869"/>
                </a:lnTo>
                <a:close/>
              </a:path>
              <a:path w="120014" h="187959">
                <a:moveTo>
                  <a:pt x="46353" y="96519"/>
                </a:moveTo>
                <a:lnTo>
                  <a:pt x="21545" y="96519"/>
                </a:lnTo>
                <a:lnTo>
                  <a:pt x="23353" y="97789"/>
                </a:lnTo>
                <a:lnTo>
                  <a:pt x="24926" y="97789"/>
                </a:lnTo>
                <a:lnTo>
                  <a:pt x="26813" y="99059"/>
                </a:lnTo>
                <a:lnTo>
                  <a:pt x="36052" y="99059"/>
                </a:lnTo>
                <a:lnTo>
                  <a:pt x="37822" y="100329"/>
                </a:lnTo>
                <a:lnTo>
                  <a:pt x="49773" y="100329"/>
                </a:lnTo>
                <a:lnTo>
                  <a:pt x="48751" y="99059"/>
                </a:lnTo>
                <a:lnTo>
                  <a:pt x="47612" y="97789"/>
                </a:lnTo>
                <a:lnTo>
                  <a:pt x="46353" y="96519"/>
                </a:lnTo>
                <a:close/>
              </a:path>
              <a:path w="120014" h="187959">
                <a:moveTo>
                  <a:pt x="54983" y="100060"/>
                </a:moveTo>
                <a:lnTo>
                  <a:pt x="55041" y="100329"/>
                </a:lnTo>
                <a:lnTo>
                  <a:pt x="54983" y="100060"/>
                </a:lnTo>
                <a:close/>
              </a:path>
              <a:path w="120014" h="187959">
                <a:moveTo>
                  <a:pt x="41713" y="73659"/>
                </a:moveTo>
                <a:lnTo>
                  <a:pt x="34087" y="73659"/>
                </a:lnTo>
                <a:lnTo>
                  <a:pt x="35738" y="74929"/>
                </a:lnTo>
                <a:lnTo>
                  <a:pt x="37468" y="76199"/>
                </a:lnTo>
                <a:lnTo>
                  <a:pt x="38332" y="77469"/>
                </a:lnTo>
                <a:lnTo>
                  <a:pt x="39197" y="77469"/>
                </a:lnTo>
                <a:lnTo>
                  <a:pt x="40102" y="78739"/>
                </a:lnTo>
                <a:lnTo>
                  <a:pt x="40967" y="78739"/>
                </a:lnTo>
                <a:lnTo>
                  <a:pt x="42697" y="81279"/>
                </a:lnTo>
                <a:lnTo>
                  <a:pt x="43561" y="81279"/>
                </a:lnTo>
                <a:lnTo>
                  <a:pt x="44426" y="82549"/>
                </a:lnTo>
                <a:lnTo>
                  <a:pt x="46077" y="85089"/>
                </a:lnTo>
                <a:lnTo>
                  <a:pt x="46864" y="85089"/>
                </a:lnTo>
                <a:lnTo>
                  <a:pt x="47612" y="86359"/>
                </a:lnTo>
                <a:lnTo>
                  <a:pt x="43012" y="86359"/>
                </a:lnTo>
                <a:lnTo>
                  <a:pt x="42422" y="87629"/>
                </a:lnTo>
                <a:lnTo>
                  <a:pt x="43955" y="87629"/>
                </a:lnTo>
                <a:lnTo>
                  <a:pt x="45331" y="88899"/>
                </a:lnTo>
                <a:lnTo>
                  <a:pt x="46157" y="88899"/>
                </a:lnTo>
                <a:lnTo>
                  <a:pt x="47061" y="90169"/>
                </a:lnTo>
                <a:lnTo>
                  <a:pt x="48044" y="91439"/>
                </a:lnTo>
                <a:lnTo>
                  <a:pt x="53822" y="97789"/>
                </a:lnTo>
                <a:lnTo>
                  <a:pt x="54983" y="100060"/>
                </a:lnTo>
                <a:lnTo>
                  <a:pt x="54492" y="97789"/>
                </a:lnTo>
                <a:lnTo>
                  <a:pt x="53115" y="92709"/>
                </a:lnTo>
                <a:lnTo>
                  <a:pt x="52408" y="91439"/>
                </a:lnTo>
                <a:lnTo>
                  <a:pt x="51582" y="90169"/>
                </a:lnTo>
                <a:lnTo>
                  <a:pt x="50599" y="87629"/>
                </a:lnTo>
                <a:lnTo>
                  <a:pt x="49460" y="85089"/>
                </a:lnTo>
                <a:lnTo>
                  <a:pt x="48122" y="83819"/>
                </a:lnTo>
                <a:lnTo>
                  <a:pt x="46628" y="81279"/>
                </a:lnTo>
                <a:lnTo>
                  <a:pt x="45803" y="80009"/>
                </a:lnTo>
                <a:lnTo>
                  <a:pt x="43994" y="77469"/>
                </a:lnTo>
                <a:lnTo>
                  <a:pt x="42971" y="76199"/>
                </a:lnTo>
                <a:lnTo>
                  <a:pt x="42815" y="74929"/>
                </a:lnTo>
                <a:lnTo>
                  <a:pt x="41713" y="73659"/>
                </a:lnTo>
                <a:close/>
              </a:path>
              <a:path w="120014" h="187959">
                <a:moveTo>
                  <a:pt x="113463" y="97789"/>
                </a:moveTo>
                <a:lnTo>
                  <a:pt x="110945" y="97789"/>
                </a:lnTo>
                <a:lnTo>
                  <a:pt x="111347" y="99059"/>
                </a:lnTo>
                <a:lnTo>
                  <a:pt x="112290" y="99059"/>
                </a:lnTo>
                <a:lnTo>
                  <a:pt x="113463" y="97789"/>
                </a:lnTo>
                <a:close/>
              </a:path>
              <a:path w="120014" h="187959">
                <a:moveTo>
                  <a:pt x="118385" y="62230"/>
                </a:moveTo>
                <a:lnTo>
                  <a:pt x="105321" y="62229"/>
                </a:lnTo>
                <a:lnTo>
                  <a:pt x="104459" y="63499"/>
                </a:lnTo>
                <a:lnTo>
                  <a:pt x="103562" y="64769"/>
                </a:lnTo>
                <a:lnTo>
                  <a:pt x="93845" y="64769"/>
                </a:lnTo>
                <a:lnTo>
                  <a:pt x="93296" y="66039"/>
                </a:lnTo>
                <a:lnTo>
                  <a:pt x="92784" y="66039"/>
                </a:lnTo>
                <a:lnTo>
                  <a:pt x="92274" y="67309"/>
                </a:lnTo>
                <a:lnTo>
                  <a:pt x="91802" y="67309"/>
                </a:lnTo>
                <a:lnTo>
                  <a:pt x="91370" y="68579"/>
                </a:lnTo>
                <a:lnTo>
                  <a:pt x="90977" y="69849"/>
                </a:lnTo>
                <a:lnTo>
                  <a:pt x="90268" y="72389"/>
                </a:lnTo>
                <a:lnTo>
                  <a:pt x="89993" y="73659"/>
                </a:lnTo>
                <a:lnTo>
                  <a:pt x="84843" y="73659"/>
                </a:lnTo>
                <a:lnTo>
                  <a:pt x="84293" y="74929"/>
                </a:lnTo>
                <a:lnTo>
                  <a:pt x="83191" y="74929"/>
                </a:lnTo>
                <a:lnTo>
                  <a:pt x="82130" y="76199"/>
                </a:lnTo>
                <a:lnTo>
                  <a:pt x="81030" y="78739"/>
                </a:lnTo>
                <a:lnTo>
                  <a:pt x="79968" y="80009"/>
                </a:lnTo>
                <a:lnTo>
                  <a:pt x="78513" y="83819"/>
                </a:lnTo>
                <a:lnTo>
                  <a:pt x="78081" y="85089"/>
                </a:lnTo>
                <a:lnTo>
                  <a:pt x="77688" y="86359"/>
                </a:lnTo>
                <a:lnTo>
                  <a:pt x="77294" y="88899"/>
                </a:lnTo>
                <a:lnTo>
                  <a:pt x="76901" y="90169"/>
                </a:lnTo>
                <a:lnTo>
                  <a:pt x="76626" y="90169"/>
                </a:lnTo>
                <a:lnTo>
                  <a:pt x="75722" y="91439"/>
                </a:lnTo>
                <a:lnTo>
                  <a:pt x="74975" y="91439"/>
                </a:lnTo>
                <a:lnTo>
                  <a:pt x="73010" y="93979"/>
                </a:lnTo>
                <a:lnTo>
                  <a:pt x="71711" y="95249"/>
                </a:lnTo>
                <a:lnTo>
                  <a:pt x="70021" y="96519"/>
                </a:lnTo>
                <a:lnTo>
                  <a:pt x="69431" y="97789"/>
                </a:lnTo>
                <a:lnTo>
                  <a:pt x="114878" y="97789"/>
                </a:lnTo>
                <a:lnTo>
                  <a:pt x="115625" y="96519"/>
                </a:lnTo>
                <a:lnTo>
                  <a:pt x="116453" y="96519"/>
                </a:lnTo>
                <a:lnTo>
                  <a:pt x="117316" y="95249"/>
                </a:lnTo>
                <a:lnTo>
                  <a:pt x="118385" y="93979"/>
                </a:lnTo>
                <a:lnTo>
                  <a:pt x="119604" y="92709"/>
                </a:lnTo>
                <a:lnTo>
                  <a:pt x="119604" y="68580"/>
                </a:lnTo>
                <a:lnTo>
                  <a:pt x="118385" y="62230"/>
                </a:lnTo>
                <a:close/>
              </a:path>
              <a:path w="120014" h="187959">
                <a:moveTo>
                  <a:pt x="42815" y="95249"/>
                </a:moveTo>
                <a:lnTo>
                  <a:pt x="20011" y="95249"/>
                </a:lnTo>
                <a:lnTo>
                  <a:pt x="21073" y="96519"/>
                </a:lnTo>
                <a:lnTo>
                  <a:pt x="44387" y="96519"/>
                </a:lnTo>
                <a:lnTo>
                  <a:pt x="42815" y="95249"/>
                </a:lnTo>
                <a:close/>
              </a:path>
              <a:path w="120014" h="187959">
                <a:moveTo>
                  <a:pt x="40613" y="93979"/>
                </a:moveTo>
                <a:lnTo>
                  <a:pt x="19382" y="93979"/>
                </a:lnTo>
                <a:lnTo>
                  <a:pt x="19658" y="95249"/>
                </a:lnTo>
                <a:lnTo>
                  <a:pt x="41754" y="95249"/>
                </a:lnTo>
                <a:lnTo>
                  <a:pt x="40613" y="93979"/>
                </a:lnTo>
                <a:close/>
              </a:path>
              <a:path w="120014" h="187959">
                <a:moveTo>
                  <a:pt x="34283" y="87629"/>
                </a:moveTo>
                <a:lnTo>
                  <a:pt x="18832" y="87629"/>
                </a:lnTo>
                <a:lnTo>
                  <a:pt x="18675" y="88899"/>
                </a:lnTo>
                <a:lnTo>
                  <a:pt x="18517" y="88899"/>
                </a:lnTo>
                <a:lnTo>
                  <a:pt x="18478" y="91439"/>
                </a:lnTo>
                <a:lnTo>
                  <a:pt x="19029" y="93979"/>
                </a:lnTo>
                <a:lnTo>
                  <a:pt x="39433" y="93979"/>
                </a:lnTo>
                <a:lnTo>
                  <a:pt x="38215" y="92709"/>
                </a:lnTo>
                <a:lnTo>
                  <a:pt x="37074" y="91439"/>
                </a:lnTo>
                <a:lnTo>
                  <a:pt x="35974" y="90169"/>
                </a:lnTo>
                <a:lnTo>
                  <a:pt x="35502" y="90169"/>
                </a:lnTo>
                <a:lnTo>
                  <a:pt x="34636" y="88899"/>
                </a:lnTo>
                <a:lnTo>
                  <a:pt x="34283" y="87629"/>
                </a:lnTo>
                <a:close/>
              </a:path>
              <a:path w="120014" h="187959">
                <a:moveTo>
                  <a:pt x="59995" y="74929"/>
                </a:moveTo>
                <a:lnTo>
                  <a:pt x="57479" y="74929"/>
                </a:lnTo>
                <a:lnTo>
                  <a:pt x="57558" y="77469"/>
                </a:lnTo>
                <a:lnTo>
                  <a:pt x="57322" y="78739"/>
                </a:lnTo>
                <a:lnTo>
                  <a:pt x="57125" y="78739"/>
                </a:lnTo>
                <a:lnTo>
                  <a:pt x="56850" y="80009"/>
                </a:lnTo>
                <a:lnTo>
                  <a:pt x="56221" y="81279"/>
                </a:lnTo>
                <a:lnTo>
                  <a:pt x="56103" y="82549"/>
                </a:lnTo>
                <a:lnTo>
                  <a:pt x="55867" y="82549"/>
                </a:lnTo>
                <a:lnTo>
                  <a:pt x="55789" y="85089"/>
                </a:lnTo>
                <a:lnTo>
                  <a:pt x="56103" y="87629"/>
                </a:lnTo>
                <a:lnTo>
                  <a:pt x="56418" y="88899"/>
                </a:lnTo>
                <a:lnTo>
                  <a:pt x="56811" y="90169"/>
                </a:lnTo>
                <a:lnTo>
                  <a:pt x="57047" y="90169"/>
                </a:lnTo>
                <a:lnTo>
                  <a:pt x="57322" y="91439"/>
                </a:lnTo>
                <a:lnTo>
                  <a:pt x="57990" y="92709"/>
                </a:lnTo>
                <a:lnTo>
                  <a:pt x="59760" y="92709"/>
                </a:lnTo>
                <a:lnTo>
                  <a:pt x="59366" y="91439"/>
                </a:lnTo>
                <a:lnTo>
                  <a:pt x="59053" y="90169"/>
                </a:lnTo>
                <a:lnTo>
                  <a:pt x="58580" y="88899"/>
                </a:lnTo>
                <a:lnTo>
                  <a:pt x="58423" y="88899"/>
                </a:lnTo>
                <a:lnTo>
                  <a:pt x="58266" y="87629"/>
                </a:lnTo>
                <a:lnTo>
                  <a:pt x="58227" y="86359"/>
                </a:lnTo>
                <a:lnTo>
                  <a:pt x="58305" y="85089"/>
                </a:lnTo>
                <a:lnTo>
                  <a:pt x="59288" y="82549"/>
                </a:lnTo>
                <a:lnTo>
                  <a:pt x="59602" y="81279"/>
                </a:lnTo>
                <a:lnTo>
                  <a:pt x="59838" y="80009"/>
                </a:lnTo>
                <a:lnTo>
                  <a:pt x="59995" y="78739"/>
                </a:lnTo>
                <a:lnTo>
                  <a:pt x="59995" y="74929"/>
                </a:lnTo>
                <a:close/>
              </a:path>
              <a:path w="120014" h="187959">
                <a:moveTo>
                  <a:pt x="33772" y="86359"/>
                </a:moveTo>
                <a:lnTo>
                  <a:pt x="15254" y="86359"/>
                </a:lnTo>
                <a:lnTo>
                  <a:pt x="17692" y="87629"/>
                </a:lnTo>
                <a:lnTo>
                  <a:pt x="34007" y="87629"/>
                </a:lnTo>
                <a:lnTo>
                  <a:pt x="33772" y="86359"/>
                </a:lnTo>
                <a:close/>
              </a:path>
              <a:path w="120014" h="187959">
                <a:moveTo>
                  <a:pt x="33497" y="83819"/>
                </a:moveTo>
                <a:lnTo>
                  <a:pt x="10615" y="83819"/>
                </a:lnTo>
                <a:lnTo>
                  <a:pt x="12227" y="85089"/>
                </a:lnTo>
                <a:lnTo>
                  <a:pt x="13170" y="85089"/>
                </a:lnTo>
                <a:lnTo>
                  <a:pt x="14192" y="86359"/>
                </a:lnTo>
                <a:lnTo>
                  <a:pt x="33615" y="86359"/>
                </a:lnTo>
                <a:lnTo>
                  <a:pt x="33497" y="83819"/>
                </a:lnTo>
                <a:close/>
              </a:path>
              <a:path w="120014" h="187959">
                <a:moveTo>
                  <a:pt x="30233" y="78739"/>
                </a:moveTo>
                <a:lnTo>
                  <a:pt x="5898" y="78739"/>
                </a:lnTo>
                <a:lnTo>
                  <a:pt x="6094" y="80009"/>
                </a:lnTo>
                <a:lnTo>
                  <a:pt x="6605" y="80009"/>
                </a:lnTo>
                <a:lnTo>
                  <a:pt x="7273" y="81279"/>
                </a:lnTo>
                <a:lnTo>
                  <a:pt x="8177" y="82549"/>
                </a:lnTo>
                <a:lnTo>
                  <a:pt x="8689" y="82549"/>
                </a:lnTo>
                <a:lnTo>
                  <a:pt x="9908" y="83819"/>
                </a:lnTo>
                <a:lnTo>
                  <a:pt x="33615" y="83819"/>
                </a:lnTo>
                <a:lnTo>
                  <a:pt x="33772" y="82549"/>
                </a:lnTo>
                <a:lnTo>
                  <a:pt x="34048" y="81279"/>
                </a:lnTo>
                <a:lnTo>
                  <a:pt x="30233" y="78739"/>
                </a:lnTo>
                <a:close/>
              </a:path>
              <a:path w="120014" h="187959">
                <a:moveTo>
                  <a:pt x="22882" y="71119"/>
                </a:moveTo>
                <a:lnTo>
                  <a:pt x="6133" y="71119"/>
                </a:lnTo>
                <a:lnTo>
                  <a:pt x="5818" y="72389"/>
                </a:lnTo>
                <a:lnTo>
                  <a:pt x="5347" y="74929"/>
                </a:lnTo>
                <a:lnTo>
                  <a:pt x="5386" y="77469"/>
                </a:lnTo>
                <a:lnTo>
                  <a:pt x="5504" y="78739"/>
                </a:lnTo>
                <a:lnTo>
                  <a:pt x="28819" y="78739"/>
                </a:lnTo>
                <a:lnTo>
                  <a:pt x="26617" y="76199"/>
                </a:lnTo>
                <a:lnTo>
                  <a:pt x="25909" y="76199"/>
                </a:lnTo>
                <a:lnTo>
                  <a:pt x="24651" y="74929"/>
                </a:lnTo>
                <a:lnTo>
                  <a:pt x="24100" y="73659"/>
                </a:lnTo>
                <a:lnTo>
                  <a:pt x="23589" y="72389"/>
                </a:lnTo>
                <a:lnTo>
                  <a:pt x="23197" y="72389"/>
                </a:lnTo>
                <a:lnTo>
                  <a:pt x="22882" y="71119"/>
                </a:lnTo>
                <a:close/>
              </a:path>
              <a:path w="120014" h="187959">
                <a:moveTo>
                  <a:pt x="58580" y="71119"/>
                </a:moveTo>
                <a:lnTo>
                  <a:pt x="54609" y="71119"/>
                </a:lnTo>
                <a:lnTo>
                  <a:pt x="55514" y="72389"/>
                </a:lnTo>
                <a:lnTo>
                  <a:pt x="56457" y="72389"/>
                </a:lnTo>
                <a:lnTo>
                  <a:pt x="56889" y="73659"/>
                </a:lnTo>
                <a:lnTo>
                  <a:pt x="57361" y="74929"/>
                </a:lnTo>
                <a:lnTo>
                  <a:pt x="59878" y="74929"/>
                </a:lnTo>
                <a:lnTo>
                  <a:pt x="59721" y="73659"/>
                </a:lnTo>
                <a:lnTo>
                  <a:pt x="59485" y="73659"/>
                </a:lnTo>
                <a:lnTo>
                  <a:pt x="59209" y="72389"/>
                </a:lnTo>
                <a:lnTo>
                  <a:pt x="58580" y="71119"/>
                </a:lnTo>
                <a:close/>
              </a:path>
              <a:path w="120014" h="187959">
                <a:moveTo>
                  <a:pt x="34244" y="62229"/>
                </a:moveTo>
                <a:lnTo>
                  <a:pt x="28779" y="62229"/>
                </a:lnTo>
                <a:lnTo>
                  <a:pt x="29055" y="63499"/>
                </a:lnTo>
                <a:lnTo>
                  <a:pt x="30627" y="63499"/>
                </a:lnTo>
                <a:lnTo>
                  <a:pt x="31138" y="64769"/>
                </a:lnTo>
                <a:lnTo>
                  <a:pt x="32239" y="66039"/>
                </a:lnTo>
                <a:lnTo>
                  <a:pt x="32829" y="66039"/>
                </a:lnTo>
                <a:lnTo>
                  <a:pt x="34087" y="68579"/>
                </a:lnTo>
                <a:lnTo>
                  <a:pt x="34755" y="69849"/>
                </a:lnTo>
                <a:lnTo>
                  <a:pt x="28346" y="69849"/>
                </a:lnTo>
                <a:lnTo>
                  <a:pt x="26538" y="71119"/>
                </a:lnTo>
                <a:lnTo>
                  <a:pt x="28700" y="71119"/>
                </a:lnTo>
                <a:lnTo>
                  <a:pt x="29840" y="72389"/>
                </a:lnTo>
                <a:lnTo>
                  <a:pt x="32553" y="73659"/>
                </a:lnTo>
                <a:lnTo>
                  <a:pt x="40849" y="73659"/>
                </a:lnTo>
                <a:lnTo>
                  <a:pt x="39787" y="71119"/>
                </a:lnTo>
                <a:lnTo>
                  <a:pt x="38019" y="69849"/>
                </a:lnTo>
                <a:lnTo>
                  <a:pt x="36131" y="66039"/>
                </a:lnTo>
                <a:lnTo>
                  <a:pt x="35462" y="64769"/>
                </a:lnTo>
                <a:lnTo>
                  <a:pt x="34833" y="63499"/>
                </a:lnTo>
                <a:lnTo>
                  <a:pt x="34244" y="62229"/>
                </a:lnTo>
                <a:close/>
              </a:path>
              <a:path w="120014" h="187959">
                <a:moveTo>
                  <a:pt x="51386" y="71119"/>
                </a:moveTo>
                <a:lnTo>
                  <a:pt x="49813" y="71119"/>
                </a:lnTo>
                <a:lnTo>
                  <a:pt x="50048" y="72389"/>
                </a:lnTo>
                <a:lnTo>
                  <a:pt x="51189" y="72389"/>
                </a:lnTo>
                <a:lnTo>
                  <a:pt x="51386" y="71119"/>
                </a:lnTo>
                <a:close/>
              </a:path>
              <a:path w="120014" h="187959">
                <a:moveTo>
                  <a:pt x="29723" y="41909"/>
                </a:moveTo>
                <a:lnTo>
                  <a:pt x="25280" y="41909"/>
                </a:lnTo>
                <a:lnTo>
                  <a:pt x="24808" y="43179"/>
                </a:lnTo>
                <a:lnTo>
                  <a:pt x="23943" y="43179"/>
                </a:lnTo>
                <a:lnTo>
                  <a:pt x="23550" y="44449"/>
                </a:lnTo>
                <a:lnTo>
                  <a:pt x="23197" y="44449"/>
                </a:lnTo>
                <a:lnTo>
                  <a:pt x="22842" y="45719"/>
                </a:lnTo>
                <a:lnTo>
                  <a:pt x="22568" y="45719"/>
                </a:lnTo>
                <a:lnTo>
                  <a:pt x="22292" y="46989"/>
                </a:lnTo>
                <a:lnTo>
                  <a:pt x="21898" y="49529"/>
                </a:lnTo>
                <a:lnTo>
                  <a:pt x="21898" y="53339"/>
                </a:lnTo>
                <a:lnTo>
                  <a:pt x="22056" y="54609"/>
                </a:lnTo>
                <a:lnTo>
                  <a:pt x="22292" y="57149"/>
                </a:lnTo>
                <a:lnTo>
                  <a:pt x="18911" y="57149"/>
                </a:lnTo>
                <a:lnTo>
                  <a:pt x="18163" y="58419"/>
                </a:lnTo>
                <a:lnTo>
                  <a:pt x="3224" y="58419"/>
                </a:lnTo>
                <a:lnTo>
                  <a:pt x="3421" y="59689"/>
                </a:lnTo>
                <a:lnTo>
                  <a:pt x="3695" y="60959"/>
                </a:lnTo>
                <a:lnTo>
                  <a:pt x="4050" y="60959"/>
                </a:lnTo>
                <a:lnTo>
                  <a:pt x="4482" y="62229"/>
                </a:lnTo>
                <a:lnTo>
                  <a:pt x="9357" y="69849"/>
                </a:lnTo>
                <a:lnTo>
                  <a:pt x="7234" y="69849"/>
                </a:lnTo>
                <a:lnTo>
                  <a:pt x="6841" y="71119"/>
                </a:lnTo>
                <a:lnTo>
                  <a:pt x="22646" y="71119"/>
                </a:lnTo>
                <a:lnTo>
                  <a:pt x="22527" y="68579"/>
                </a:lnTo>
                <a:lnTo>
                  <a:pt x="22685" y="68579"/>
                </a:lnTo>
                <a:lnTo>
                  <a:pt x="22960" y="67309"/>
                </a:lnTo>
                <a:lnTo>
                  <a:pt x="23392" y="67309"/>
                </a:lnTo>
                <a:lnTo>
                  <a:pt x="24022" y="66039"/>
                </a:lnTo>
                <a:lnTo>
                  <a:pt x="24769" y="64769"/>
                </a:lnTo>
                <a:lnTo>
                  <a:pt x="25752" y="64769"/>
                </a:lnTo>
                <a:lnTo>
                  <a:pt x="26891" y="63499"/>
                </a:lnTo>
                <a:lnTo>
                  <a:pt x="28268" y="62229"/>
                </a:lnTo>
                <a:lnTo>
                  <a:pt x="34244" y="62229"/>
                </a:lnTo>
                <a:lnTo>
                  <a:pt x="33615" y="60959"/>
                </a:lnTo>
                <a:lnTo>
                  <a:pt x="30313" y="50799"/>
                </a:lnTo>
                <a:lnTo>
                  <a:pt x="30037" y="49529"/>
                </a:lnTo>
                <a:lnTo>
                  <a:pt x="29801" y="48259"/>
                </a:lnTo>
                <a:lnTo>
                  <a:pt x="29644" y="45719"/>
                </a:lnTo>
                <a:lnTo>
                  <a:pt x="29565" y="43179"/>
                </a:lnTo>
                <a:lnTo>
                  <a:pt x="29723" y="41909"/>
                </a:lnTo>
                <a:close/>
              </a:path>
              <a:path w="120014" h="187959">
                <a:moveTo>
                  <a:pt x="51700" y="59689"/>
                </a:moveTo>
                <a:lnTo>
                  <a:pt x="48830" y="59689"/>
                </a:lnTo>
                <a:lnTo>
                  <a:pt x="49263" y="62229"/>
                </a:lnTo>
                <a:lnTo>
                  <a:pt x="49577" y="64769"/>
                </a:lnTo>
                <a:lnTo>
                  <a:pt x="49656" y="66039"/>
                </a:lnTo>
                <a:lnTo>
                  <a:pt x="49773" y="71119"/>
                </a:lnTo>
                <a:lnTo>
                  <a:pt x="57794" y="71119"/>
                </a:lnTo>
                <a:lnTo>
                  <a:pt x="56969" y="69849"/>
                </a:lnTo>
                <a:lnTo>
                  <a:pt x="52722" y="69849"/>
                </a:lnTo>
                <a:lnTo>
                  <a:pt x="52722" y="63499"/>
                </a:lnTo>
                <a:lnTo>
                  <a:pt x="52564" y="63499"/>
                </a:lnTo>
                <a:lnTo>
                  <a:pt x="52447" y="62229"/>
                </a:lnTo>
                <a:lnTo>
                  <a:pt x="52132" y="60959"/>
                </a:lnTo>
                <a:lnTo>
                  <a:pt x="51935" y="60959"/>
                </a:lnTo>
                <a:lnTo>
                  <a:pt x="51700" y="59689"/>
                </a:lnTo>
                <a:close/>
              </a:path>
              <a:path w="120014" h="187959">
                <a:moveTo>
                  <a:pt x="101825" y="63499"/>
                </a:moveTo>
                <a:lnTo>
                  <a:pt x="95501" y="63499"/>
                </a:lnTo>
                <a:lnTo>
                  <a:pt x="94397" y="64769"/>
                </a:lnTo>
                <a:lnTo>
                  <a:pt x="103090" y="64769"/>
                </a:lnTo>
                <a:lnTo>
                  <a:pt x="101825" y="63499"/>
                </a:lnTo>
                <a:close/>
              </a:path>
              <a:path w="120014" h="187959">
                <a:moveTo>
                  <a:pt x="116258" y="59690"/>
                </a:moveTo>
                <a:lnTo>
                  <a:pt x="108507" y="59689"/>
                </a:lnTo>
                <a:lnTo>
                  <a:pt x="107759" y="60959"/>
                </a:lnTo>
                <a:lnTo>
                  <a:pt x="106149" y="62229"/>
                </a:lnTo>
                <a:lnTo>
                  <a:pt x="118144" y="62230"/>
                </a:lnTo>
                <a:lnTo>
                  <a:pt x="117431" y="60960"/>
                </a:lnTo>
                <a:lnTo>
                  <a:pt x="117166" y="60960"/>
                </a:lnTo>
                <a:lnTo>
                  <a:pt x="116258" y="59690"/>
                </a:lnTo>
                <a:close/>
              </a:path>
              <a:path w="120014" h="187959">
                <a:moveTo>
                  <a:pt x="65775" y="53339"/>
                </a:moveTo>
                <a:lnTo>
                  <a:pt x="64753" y="53339"/>
                </a:lnTo>
                <a:lnTo>
                  <a:pt x="63888" y="55879"/>
                </a:lnTo>
                <a:lnTo>
                  <a:pt x="64478" y="57149"/>
                </a:lnTo>
                <a:lnTo>
                  <a:pt x="65460" y="58419"/>
                </a:lnTo>
                <a:lnTo>
                  <a:pt x="66247" y="60959"/>
                </a:lnTo>
                <a:lnTo>
                  <a:pt x="76351" y="60959"/>
                </a:lnTo>
                <a:lnTo>
                  <a:pt x="76272" y="59689"/>
                </a:lnTo>
                <a:lnTo>
                  <a:pt x="75918" y="59689"/>
                </a:lnTo>
                <a:lnTo>
                  <a:pt x="75801" y="57149"/>
                </a:lnTo>
                <a:lnTo>
                  <a:pt x="68685" y="57149"/>
                </a:lnTo>
                <a:lnTo>
                  <a:pt x="67505" y="55879"/>
                </a:lnTo>
                <a:lnTo>
                  <a:pt x="66679" y="54609"/>
                </a:lnTo>
                <a:lnTo>
                  <a:pt x="66050" y="54609"/>
                </a:lnTo>
                <a:lnTo>
                  <a:pt x="65775" y="53339"/>
                </a:lnTo>
                <a:close/>
              </a:path>
              <a:path w="120014" h="187959">
                <a:moveTo>
                  <a:pt x="93335" y="59689"/>
                </a:moveTo>
                <a:lnTo>
                  <a:pt x="76548" y="59689"/>
                </a:lnTo>
                <a:lnTo>
                  <a:pt x="76391" y="60959"/>
                </a:lnTo>
                <a:lnTo>
                  <a:pt x="92510" y="60959"/>
                </a:lnTo>
                <a:lnTo>
                  <a:pt x="93335" y="59689"/>
                </a:lnTo>
                <a:close/>
              </a:path>
              <a:path w="120014" h="187959">
                <a:moveTo>
                  <a:pt x="49026" y="55879"/>
                </a:moveTo>
                <a:lnTo>
                  <a:pt x="47454" y="55879"/>
                </a:lnTo>
                <a:lnTo>
                  <a:pt x="48044" y="57149"/>
                </a:lnTo>
                <a:lnTo>
                  <a:pt x="48594" y="59689"/>
                </a:lnTo>
                <a:lnTo>
                  <a:pt x="51425" y="59689"/>
                </a:lnTo>
                <a:lnTo>
                  <a:pt x="51110" y="58419"/>
                </a:lnTo>
                <a:lnTo>
                  <a:pt x="50796" y="58419"/>
                </a:lnTo>
                <a:lnTo>
                  <a:pt x="50009" y="57149"/>
                </a:lnTo>
                <a:lnTo>
                  <a:pt x="49538" y="57149"/>
                </a:lnTo>
                <a:lnTo>
                  <a:pt x="49026" y="55879"/>
                </a:lnTo>
                <a:close/>
              </a:path>
              <a:path w="120014" h="187959">
                <a:moveTo>
                  <a:pt x="95144" y="58419"/>
                </a:moveTo>
                <a:lnTo>
                  <a:pt x="77452" y="58419"/>
                </a:lnTo>
                <a:lnTo>
                  <a:pt x="77216" y="59689"/>
                </a:lnTo>
                <a:lnTo>
                  <a:pt x="94201" y="59689"/>
                </a:lnTo>
                <a:lnTo>
                  <a:pt x="95144" y="58419"/>
                </a:lnTo>
                <a:close/>
              </a:path>
              <a:path w="120014" h="187959">
                <a:moveTo>
                  <a:pt x="113624" y="58419"/>
                </a:moveTo>
                <a:lnTo>
                  <a:pt x="111301" y="58419"/>
                </a:lnTo>
                <a:lnTo>
                  <a:pt x="110634" y="59689"/>
                </a:lnTo>
                <a:lnTo>
                  <a:pt x="114130" y="59689"/>
                </a:lnTo>
                <a:lnTo>
                  <a:pt x="113624" y="58419"/>
                </a:lnTo>
                <a:close/>
              </a:path>
              <a:path w="120014" h="187959">
                <a:moveTo>
                  <a:pt x="15726" y="53339"/>
                </a:moveTo>
                <a:lnTo>
                  <a:pt x="3617" y="53339"/>
                </a:lnTo>
                <a:lnTo>
                  <a:pt x="3421" y="54609"/>
                </a:lnTo>
                <a:lnTo>
                  <a:pt x="3263" y="54609"/>
                </a:lnTo>
                <a:lnTo>
                  <a:pt x="3145" y="55879"/>
                </a:lnTo>
                <a:lnTo>
                  <a:pt x="3106" y="58419"/>
                </a:lnTo>
                <a:lnTo>
                  <a:pt x="18163" y="58419"/>
                </a:lnTo>
                <a:lnTo>
                  <a:pt x="17967" y="57149"/>
                </a:lnTo>
                <a:lnTo>
                  <a:pt x="16905" y="55879"/>
                </a:lnTo>
                <a:lnTo>
                  <a:pt x="16355" y="54609"/>
                </a:lnTo>
                <a:lnTo>
                  <a:pt x="15726" y="53339"/>
                </a:lnTo>
                <a:close/>
              </a:path>
              <a:path w="120014" h="187959">
                <a:moveTo>
                  <a:pt x="99238" y="53339"/>
                </a:moveTo>
                <a:lnTo>
                  <a:pt x="77884" y="53339"/>
                </a:lnTo>
                <a:lnTo>
                  <a:pt x="77923" y="57149"/>
                </a:lnTo>
                <a:lnTo>
                  <a:pt x="77845" y="58419"/>
                </a:lnTo>
                <a:lnTo>
                  <a:pt x="95616" y="58419"/>
                </a:lnTo>
                <a:lnTo>
                  <a:pt x="97111" y="55879"/>
                </a:lnTo>
                <a:lnTo>
                  <a:pt x="98169" y="54609"/>
                </a:lnTo>
                <a:lnTo>
                  <a:pt x="98686" y="54609"/>
                </a:lnTo>
                <a:lnTo>
                  <a:pt x="99238" y="53339"/>
                </a:lnTo>
                <a:close/>
              </a:path>
              <a:path w="120014" h="187959">
                <a:moveTo>
                  <a:pt x="21505" y="55879"/>
                </a:moveTo>
                <a:lnTo>
                  <a:pt x="20994" y="55879"/>
                </a:lnTo>
                <a:lnTo>
                  <a:pt x="20679" y="57149"/>
                </a:lnTo>
                <a:lnTo>
                  <a:pt x="21939" y="57149"/>
                </a:lnTo>
                <a:lnTo>
                  <a:pt x="21505" y="55879"/>
                </a:lnTo>
                <a:close/>
              </a:path>
              <a:path w="120014" h="187959">
                <a:moveTo>
                  <a:pt x="38254" y="55879"/>
                </a:moveTo>
                <a:lnTo>
                  <a:pt x="37822" y="55879"/>
                </a:lnTo>
                <a:lnTo>
                  <a:pt x="37939" y="57149"/>
                </a:lnTo>
                <a:lnTo>
                  <a:pt x="38097" y="57149"/>
                </a:lnTo>
                <a:lnTo>
                  <a:pt x="38254" y="55879"/>
                </a:lnTo>
                <a:close/>
              </a:path>
              <a:path w="120014" h="187959">
                <a:moveTo>
                  <a:pt x="73245" y="46989"/>
                </a:moveTo>
                <a:lnTo>
                  <a:pt x="67347" y="46989"/>
                </a:lnTo>
                <a:lnTo>
                  <a:pt x="67387" y="50799"/>
                </a:lnTo>
                <a:lnTo>
                  <a:pt x="67505" y="52069"/>
                </a:lnTo>
                <a:lnTo>
                  <a:pt x="67820" y="54609"/>
                </a:lnTo>
                <a:lnTo>
                  <a:pt x="68056" y="55879"/>
                </a:lnTo>
                <a:lnTo>
                  <a:pt x="68685" y="57149"/>
                </a:lnTo>
                <a:lnTo>
                  <a:pt x="75801" y="57149"/>
                </a:lnTo>
                <a:lnTo>
                  <a:pt x="75722" y="55879"/>
                </a:lnTo>
                <a:lnTo>
                  <a:pt x="75407" y="53339"/>
                </a:lnTo>
                <a:lnTo>
                  <a:pt x="75211" y="53339"/>
                </a:lnTo>
                <a:lnTo>
                  <a:pt x="74817" y="50799"/>
                </a:lnTo>
                <a:lnTo>
                  <a:pt x="74582" y="50799"/>
                </a:lnTo>
                <a:lnTo>
                  <a:pt x="74149" y="49529"/>
                </a:lnTo>
                <a:lnTo>
                  <a:pt x="73953" y="49529"/>
                </a:lnTo>
                <a:lnTo>
                  <a:pt x="73520" y="48259"/>
                </a:lnTo>
                <a:lnTo>
                  <a:pt x="73245" y="46989"/>
                </a:lnTo>
                <a:close/>
              </a:path>
              <a:path w="120014" h="187959">
                <a:moveTo>
                  <a:pt x="39316" y="54609"/>
                </a:moveTo>
                <a:lnTo>
                  <a:pt x="37271" y="54609"/>
                </a:lnTo>
                <a:lnTo>
                  <a:pt x="37507" y="55879"/>
                </a:lnTo>
                <a:lnTo>
                  <a:pt x="38922" y="55879"/>
                </a:lnTo>
                <a:lnTo>
                  <a:pt x="39316" y="54609"/>
                </a:lnTo>
                <a:close/>
              </a:path>
              <a:path w="120014" h="187959">
                <a:moveTo>
                  <a:pt x="47218" y="54609"/>
                </a:moveTo>
                <a:lnTo>
                  <a:pt x="46510" y="54609"/>
                </a:lnTo>
                <a:lnTo>
                  <a:pt x="46825" y="55879"/>
                </a:lnTo>
                <a:lnTo>
                  <a:pt x="47886" y="55879"/>
                </a:lnTo>
                <a:lnTo>
                  <a:pt x="47218" y="54609"/>
                </a:lnTo>
                <a:close/>
              </a:path>
              <a:path w="120014" h="187959">
                <a:moveTo>
                  <a:pt x="39197" y="46989"/>
                </a:moveTo>
                <a:lnTo>
                  <a:pt x="37271" y="46989"/>
                </a:lnTo>
                <a:lnTo>
                  <a:pt x="37389" y="53339"/>
                </a:lnTo>
                <a:lnTo>
                  <a:pt x="37232" y="54609"/>
                </a:lnTo>
                <a:lnTo>
                  <a:pt x="39906" y="54609"/>
                </a:lnTo>
                <a:lnTo>
                  <a:pt x="39826" y="50799"/>
                </a:lnTo>
                <a:lnTo>
                  <a:pt x="39630" y="49529"/>
                </a:lnTo>
                <a:lnTo>
                  <a:pt x="39512" y="48259"/>
                </a:lnTo>
                <a:lnTo>
                  <a:pt x="39197" y="46989"/>
                </a:lnTo>
                <a:close/>
              </a:path>
              <a:path w="120014" h="187959">
                <a:moveTo>
                  <a:pt x="14625" y="52069"/>
                </a:moveTo>
                <a:lnTo>
                  <a:pt x="4364" y="52069"/>
                </a:lnTo>
                <a:lnTo>
                  <a:pt x="4089" y="53339"/>
                </a:lnTo>
                <a:lnTo>
                  <a:pt x="15018" y="53339"/>
                </a:lnTo>
                <a:lnTo>
                  <a:pt x="14625" y="52069"/>
                </a:lnTo>
                <a:close/>
              </a:path>
              <a:path w="120014" h="187959">
                <a:moveTo>
                  <a:pt x="107725" y="48259"/>
                </a:moveTo>
                <a:lnTo>
                  <a:pt x="77569" y="48259"/>
                </a:lnTo>
                <a:lnTo>
                  <a:pt x="77530" y="50799"/>
                </a:lnTo>
                <a:lnTo>
                  <a:pt x="77727" y="53339"/>
                </a:lnTo>
                <a:lnTo>
                  <a:pt x="102964" y="53339"/>
                </a:lnTo>
                <a:lnTo>
                  <a:pt x="104424" y="52069"/>
                </a:lnTo>
                <a:lnTo>
                  <a:pt x="104930" y="52069"/>
                </a:lnTo>
                <a:lnTo>
                  <a:pt x="105873" y="50799"/>
                </a:lnTo>
                <a:lnTo>
                  <a:pt x="106391" y="50799"/>
                </a:lnTo>
                <a:lnTo>
                  <a:pt x="106816" y="49529"/>
                </a:lnTo>
                <a:lnTo>
                  <a:pt x="107288" y="49529"/>
                </a:lnTo>
                <a:lnTo>
                  <a:pt x="107725" y="48259"/>
                </a:lnTo>
                <a:close/>
              </a:path>
              <a:path w="120014" h="187959">
                <a:moveTo>
                  <a:pt x="13367" y="50799"/>
                </a:moveTo>
                <a:lnTo>
                  <a:pt x="6054" y="50799"/>
                </a:lnTo>
                <a:lnTo>
                  <a:pt x="5228" y="52069"/>
                </a:lnTo>
                <a:lnTo>
                  <a:pt x="13839" y="52069"/>
                </a:lnTo>
                <a:lnTo>
                  <a:pt x="13367" y="50799"/>
                </a:lnTo>
                <a:close/>
              </a:path>
              <a:path w="120014" h="187959">
                <a:moveTo>
                  <a:pt x="10930" y="49529"/>
                </a:moveTo>
                <a:lnTo>
                  <a:pt x="7509" y="49529"/>
                </a:lnTo>
                <a:lnTo>
                  <a:pt x="6802" y="50799"/>
                </a:lnTo>
                <a:lnTo>
                  <a:pt x="11480" y="50799"/>
                </a:lnTo>
                <a:lnTo>
                  <a:pt x="10930" y="49529"/>
                </a:lnTo>
                <a:close/>
              </a:path>
              <a:path w="120014" h="187959">
                <a:moveTo>
                  <a:pt x="114843" y="38100"/>
                </a:moveTo>
                <a:lnTo>
                  <a:pt x="79614" y="38099"/>
                </a:lnTo>
                <a:lnTo>
                  <a:pt x="79890" y="40639"/>
                </a:lnTo>
                <a:lnTo>
                  <a:pt x="79890" y="43179"/>
                </a:lnTo>
                <a:lnTo>
                  <a:pt x="79653" y="44449"/>
                </a:lnTo>
                <a:lnTo>
                  <a:pt x="79339" y="44449"/>
                </a:lnTo>
                <a:lnTo>
                  <a:pt x="79142" y="45719"/>
                </a:lnTo>
                <a:lnTo>
                  <a:pt x="78159" y="45719"/>
                </a:lnTo>
                <a:lnTo>
                  <a:pt x="77766" y="46989"/>
                </a:lnTo>
                <a:lnTo>
                  <a:pt x="77649" y="48259"/>
                </a:lnTo>
                <a:lnTo>
                  <a:pt x="108116" y="48259"/>
                </a:lnTo>
                <a:lnTo>
                  <a:pt x="108472" y="46989"/>
                </a:lnTo>
                <a:lnTo>
                  <a:pt x="108829" y="46989"/>
                </a:lnTo>
                <a:lnTo>
                  <a:pt x="110048" y="39370"/>
                </a:lnTo>
                <a:lnTo>
                  <a:pt x="113348" y="39370"/>
                </a:lnTo>
                <a:lnTo>
                  <a:pt x="114843" y="38100"/>
                </a:lnTo>
                <a:close/>
              </a:path>
              <a:path w="120014" h="187959">
                <a:moveTo>
                  <a:pt x="38765" y="45719"/>
                </a:moveTo>
                <a:lnTo>
                  <a:pt x="36917" y="45719"/>
                </a:lnTo>
                <a:lnTo>
                  <a:pt x="37113" y="46989"/>
                </a:lnTo>
                <a:lnTo>
                  <a:pt x="39001" y="46989"/>
                </a:lnTo>
                <a:lnTo>
                  <a:pt x="38765" y="45719"/>
                </a:lnTo>
                <a:close/>
              </a:path>
              <a:path w="120014" h="187959">
                <a:moveTo>
                  <a:pt x="73992" y="39369"/>
                </a:moveTo>
                <a:lnTo>
                  <a:pt x="73166" y="40639"/>
                </a:lnTo>
                <a:lnTo>
                  <a:pt x="71711" y="41909"/>
                </a:lnTo>
                <a:lnTo>
                  <a:pt x="71043" y="41909"/>
                </a:lnTo>
                <a:lnTo>
                  <a:pt x="69904" y="43179"/>
                </a:lnTo>
                <a:lnTo>
                  <a:pt x="68999" y="44449"/>
                </a:lnTo>
                <a:lnTo>
                  <a:pt x="68252" y="45719"/>
                </a:lnTo>
                <a:lnTo>
                  <a:pt x="67741" y="46989"/>
                </a:lnTo>
                <a:lnTo>
                  <a:pt x="73127" y="46989"/>
                </a:lnTo>
                <a:lnTo>
                  <a:pt x="73205" y="41909"/>
                </a:lnTo>
                <a:lnTo>
                  <a:pt x="73520" y="40639"/>
                </a:lnTo>
                <a:lnTo>
                  <a:pt x="73992" y="39369"/>
                </a:lnTo>
                <a:close/>
              </a:path>
              <a:path w="120014" h="187959">
                <a:moveTo>
                  <a:pt x="37113" y="43179"/>
                </a:moveTo>
                <a:lnTo>
                  <a:pt x="35738" y="43179"/>
                </a:lnTo>
                <a:lnTo>
                  <a:pt x="36052" y="44449"/>
                </a:lnTo>
                <a:lnTo>
                  <a:pt x="36367" y="44449"/>
                </a:lnTo>
                <a:lnTo>
                  <a:pt x="36642" y="45719"/>
                </a:lnTo>
                <a:lnTo>
                  <a:pt x="38215" y="45719"/>
                </a:lnTo>
                <a:lnTo>
                  <a:pt x="37507" y="44449"/>
                </a:lnTo>
                <a:lnTo>
                  <a:pt x="37113" y="43179"/>
                </a:lnTo>
                <a:close/>
              </a:path>
              <a:path w="120014" h="187959">
                <a:moveTo>
                  <a:pt x="35659" y="41909"/>
                </a:moveTo>
                <a:lnTo>
                  <a:pt x="34636" y="41909"/>
                </a:lnTo>
                <a:lnTo>
                  <a:pt x="35384" y="43179"/>
                </a:lnTo>
                <a:lnTo>
                  <a:pt x="36171" y="43179"/>
                </a:lnTo>
                <a:lnTo>
                  <a:pt x="35659" y="41909"/>
                </a:lnTo>
                <a:close/>
              </a:path>
              <a:path w="120014" h="187959">
                <a:moveTo>
                  <a:pt x="33772" y="40639"/>
                </a:moveTo>
                <a:lnTo>
                  <a:pt x="27127" y="40639"/>
                </a:lnTo>
                <a:lnTo>
                  <a:pt x="26695" y="41909"/>
                </a:lnTo>
                <a:lnTo>
                  <a:pt x="34440" y="41909"/>
                </a:lnTo>
                <a:lnTo>
                  <a:pt x="33772" y="40639"/>
                </a:lnTo>
                <a:close/>
              </a:path>
              <a:path w="120014" h="187959">
                <a:moveTo>
                  <a:pt x="115982" y="10160"/>
                </a:moveTo>
                <a:lnTo>
                  <a:pt x="83035" y="10159"/>
                </a:lnTo>
                <a:lnTo>
                  <a:pt x="82642" y="12699"/>
                </a:lnTo>
                <a:lnTo>
                  <a:pt x="82484" y="13969"/>
                </a:lnTo>
                <a:lnTo>
                  <a:pt x="82484" y="16509"/>
                </a:lnTo>
                <a:lnTo>
                  <a:pt x="82681" y="19049"/>
                </a:lnTo>
                <a:lnTo>
                  <a:pt x="82917" y="20319"/>
                </a:lnTo>
                <a:lnTo>
                  <a:pt x="83191" y="21589"/>
                </a:lnTo>
                <a:lnTo>
                  <a:pt x="83585" y="24129"/>
                </a:lnTo>
                <a:lnTo>
                  <a:pt x="78749" y="24129"/>
                </a:lnTo>
                <a:lnTo>
                  <a:pt x="78120" y="25399"/>
                </a:lnTo>
                <a:lnTo>
                  <a:pt x="77177" y="25399"/>
                </a:lnTo>
                <a:lnTo>
                  <a:pt x="76823" y="26669"/>
                </a:lnTo>
                <a:lnTo>
                  <a:pt x="76587" y="26669"/>
                </a:lnTo>
                <a:lnTo>
                  <a:pt x="76391" y="27939"/>
                </a:lnTo>
                <a:lnTo>
                  <a:pt x="76311" y="30479"/>
                </a:lnTo>
                <a:lnTo>
                  <a:pt x="76587" y="31749"/>
                </a:lnTo>
                <a:lnTo>
                  <a:pt x="76980" y="33019"/>
                </a:lnTo>
                <a:lnTo>
                  <a:pt x="77766" y="34289"/>
                </a:lnTo>
                <a:lnTo>
                  <a:pt x="78278" y="35559"/>
                </a:lnTo>
                <a:lnTo>
                  <a:pt x="79221" y="38099"/>
                </a:lnTo>
                <a:lnTo>
                  <a:pt x="116453" y="38100"/>
                </a:lnTo>
                <a:lnTo>
                  <a:pt x="117235" y="36830"/>
                </a:lnTo>
                <a:lnTo>
                  <a:pt x="118063" y="36830"/>
                </a:lnTo>
                <a:lnTo>
                  <a:pt x="118856" y="35560"/>
                </a:lnTo>
                <a:lnTo>
                  <a:pt x="119201" y="35560"/>
                </a:lnTo>
                <a:lnTo>
                  <a:pt x="119604" y="34290"/>
                </a:lnTo>
                <a:lnTo>
                  <a:pt x="119604" y="11430"/>
                </a:lnTo>
                <a:lnTo>
                  <a:pt x="117120" y="11430"/>
                </a:lnTo>
                <a:lnTo>
                  <a:pt x="115982" y="10160"/>
                </a:lnTo>
                <a:close/>
              </a:path>
              <a:path w="120014" h="187959">
                <a:moveTo>
                  <a:pt x="92038" y="8889"/>
                </a:moveTo>
                <a:lnTo>
                  <a:pt x="83664" y="8889"/>
                </a:lnTo>
                <a:lnTo>
                  <a:pt x="83310" y="10159"/>
                </a:lnTo>
                <a:lnTo>
                  <a:pt x="93454" y="10159"/>
                </a:lnTo>
                <a:lnTo>
                  <a:pt x="92038" y="8889"/>
                </a:lnTo>
                <a:close/>
              </a:path>
              <a:path w="120014" h="187959">
                <a:moveTo>
                  <a:pt x="106943" y="3810"/>
                </a:moveTo>
                <a:lnTo>
                  <a:pt x="94558" y="3809"/>
                </a:lnTo>
                <a:lnTo>
                  <a:pt x="94086" y="5079"/>
                </a:lnTo>
                <a:lnTo>
                  <a:pt x="93891" y="6349"/>
                </a:lnTo>
                <a:lnTo>
                  <a:pt x="93569" y="7619"/>
                </a:lnTo>
                <a:lnTo>
                  <a:pt x="93454" y="10159"/>
                </a:lnTo>
                <a:lnTo>
                  <a:pt x="108472" y="10160"/>
                </a:lnTo>
                <a:lnTo>
                  <a:pt x="108277" y="8890"/>
                </a:lnTo>
                <a:lnTo>
                  <a:pt x="107805" y="6350"/>
                </a:lnTo>
                <a:lnTo>
                  <a:pt x="107253" y="5080"/>
                </a:lnTo>
                <a:lnTo>
                  <a:pt x="106943" y="3810"/>
                </a:lnTo>
                <a:close/>
              </a:path>
              <a:path w="120014" h="187959">
                <a:moveTo>
                  <a:pt x="89522" y="7619"/>
                </a:moveTo>
                <a:lnTo>
                  <a:pt x="85158" y="7619"/>
                </a:lnTo>
                <a:lnTo>
                  <a:pt x="84607" y="8889"/>
                </a:lnTo>
                <a:lnTo>
                  <a:pt x="90701" y="8889"/>
                </a:lnTo>
                <a:lnTo>
                  <a:pt x="89522" y="7619"/>
                </a:lnTo>
                <a:close/>
              </a:path>
              <a:path w="120014" h="187959">
                <a:moveTo>
                  <a:pt x="103838" y="0"/>
                </a:moveTo>
                <a:lnTo>
                  <a:pt x="97663" y="0"/>
                </a:lnTo>
                <a:lnTo>
                  <a:pt x="96915" y="1269"/>
                </a:lnTo>
                <a:lnTo>
                  <a:pt x="95926" y="2539"/>
                </a:lnTo>
                <a:lnTo>
                  <a:pt x="95455" y="2539"/>
                </a:lnTo>
                <a:lnTo>
                  <a:pt x="94868" y="3809"/>
                </a:lnTo>
                <a:lnTo>
                  <a:pt x="106586" y="3810"/>
                </a:lnTo>
                <a:lnTo>
                  <a:pt x="105873" y="2540"/>
                </a:lnTo>
                <a:lnTo>
                  <a:pt x="105091" y="1270"/>
                </a:lnTo>
                <a:lnTo>
                  <a:pt x="104263" y="1270"/>
                </a:lnTo>
                <a:lnTo>
                  <a:pt x="10383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58421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39" h="42545">
                <a:moveTo>
                  <a:pt x="51151" y="37518"/>
                </a:moveTo>
                <a:lnTo>
                  <a:pt x="33573" y="37518"/>
                </a:lnTo>
                <a:lnTo>
                  <a:pt x="34870" y="37552"/>
                </a:lnTo>
                <a:lnTo>
                  <a:pt x="37347" y="37713"/>
                </a:lnTo>
                <a:lnTo>
                  <a:pt x="53152" y="41939"/>
                </a:lnTo>
                <a:lnTo>
                  <a:pt x="52326" y="39820"/>
                </a:lnTo>
                <a:lnTo>
                  <a:pt x="51399" y="37942"/>
                </a:lnTo>
                <a:lnTo>
                  <a:pt x="51151" y="37518"/>
                </a:lnTo>
                <a:close/>
              </a:path>
              <a:path w="53339" h="42545">
                <a:moveTo>
                  <a:pt x="33638" y="29020"/>
                </a:moveTo>
                <a:lnTo>
                  <a:pt x="19694" y="29020"/>
                </a:lnTo>
                <a:lnTo>
                  <a:pt x="19458" y="29914"/>
                </a:lnTo>
                <a:lnTo>
                  <a:pt x="19350" y="30509"/>
                </a:lnTo>
                <a:lnTo>
                  <a:pt x="19261" y="33555"/>
                </a:lnTo>
                <a:lnTo>
                  <a:pt x="19380" y="34151"/>
                </a:lnTo>
                <a:lnTo>
                  <a:pt x="26613" y="37942"/>
                </a:lnTo>
                <a:lnTo>
                  <a:pt x="28068" y="37747"/>
                </a:lnTo>
                <a:lnTo>
                  <a:pt x="29483" y="37633"/>
                </a:lnTo>
                <a:lnTo>
                  <a:pt x="30899" y="37552"/>
                </a:lnTo>
                <a:lnTo>
                  <a:pt x="32235" y="37518"/>
                </a:lnTo>
                <a:lnTo>
                  <a:pt x="51151" y="37518"/>
                </a:lnTo>
                <a:lnTo>
                  <a:pt x="50872" y="37049"/>
                </a:lnTo>
                <a:lnTo>
                  <a:pt x="50400" y="36178"/>
                </a:lnTo>
                <a:lnTo>
                  <a:pt x="49888" y="35399"/>
                </a:lnTo>
                <a:lnTo>
                  <a:pt x="48375" y="33326"/>
                </a:lnTo>
                <a:lnTo>
                  <a:pt x="40767" y="33326"/>
                </a:lnTo>
                <a:lnTo>
                  <a:pt x="38093" y="31792"/>
                </a:lnTo>
                <a:lnTo>
                  <a:pt x="35577" y="30269"/>
                </a:lnTo>
                <a:lnTo>
                  <a:pt x="33638" y="29020"/>
                </a:lnTo>
                <a:close/>
              </a:path>
              <a:path w="53339" h="42545">
                <a:moveTo>
                  <a:pt x="26049" y="8612"/>
                </a:moveTo>
                <a:lnTo>
                  <a:pt x="22013" y="8612"/>
                </a:lnTo>
                <a:lnTo>
                  <a:pt x="23091" y="11315"/>
                </a:lnTo>
                <a:lnTo>
                  <a:pt x="24373" y="13937"/>
                </a:lnTo>
                <a:lnTo>
                  <a:pt x="48375" y="33326"/>
                </a:lnTo>
                <a:lnTo>
                  <a:pt x="47254" y="32032"/>
                </a:lnTo>
                <a:lnTo>
                  <a:pt x="40453" y="27016"/>
                </a:lnTo>
                <a:lnTo>
                  <a:pt x="40351" y="23500"/>
                </a:lnTo>
                <a:lnTo>
                  <a:pt x="27518" y="13468"/>
                </a:lnTo>
                <a:lnTo>
                  <a:pt x="27361" y="13399"/>
                </a:lnTo>
                <a:lnTo>
                  <a:pt x="27170" y="13193"/>
                </a:lnTo>
                <a:lnTo>
                  <a:pt x="27053" y="12998"/>
                </a:lnTo>
                <a:lnTo>
                  <a:pt x="26928" y="12219"/>
                </a:lnTo>
                <a:lnTo>
                  <a:pt x="26815" y="11280"/>
                </a:lnTo>
                <a:lnTo>
                  <a:pt x="26634" y="10536"/>
                </a:lnTo>
                <a:lnTo>
                  <a:pt x="26049" y="8612"/>
                </a:lnTo>
                <a:close/>
              </a:path>
              <a:path w="53339" h="42545">
                <a:moveTo>
                  <a:pt x="2395" y="0"/>
                </a:moveTo>
                <a:lnTo>
                  <a:pt x="0" y="4111"/>
                </a:lnTo>
                <a:lnTo>
                  <a:pt x="125" y="5016"/>
                </a:lnTo>
                <a:lnTo>
                  <a:pt x="6878" y="14808"/>
                </a:lnTo>
                <a:lnTo>
                  <a:pt x="6933" y="15037"/>
                </a:lnTo>
                <a:lnTo>
                  <a:pt x="6220" y="16365"/>
                </a:lnTo>
                <a:lnTo>
                  <a:pt x="5698" y="17625"/>
                </a:lnTo>
                <a:lnTo>
                  <a:pt x="5343" y="18839"/>
                </a:lnTo>
                <a:lnTo>
                  <a:pt x="5226" y="22595"/>
                </a:lnTo>
                <a:lnTo>
                  <a:pt x="5343" y="23065"/>
                </a:lnTo>
                <a:lnTo>
                  <a:pt x="5423" y="23500"/>
                </a:lnTo>
                <a:lnTo>
                  <a:pt x="16903" y="29249"/>
                </a:lnTo>
                <a:lnTo>
                  <a:pt x="17610" y="29215"/>
                </a:lnTo>
                <a:lnTo>
                  <a:pt x="18239" y="29215"/>
                </a:lnTo>
                <a:lnTo>
                  <a:pt x="19694" y="29020"/>
                </a:lnTo>
                <a:lnTo>
                  <a:pt x="33638" y="29020"/>
                </a:lnTo>
                <a:lnTo>
                  <a:pt x="30821" y="27176"/>
                </a:lnTo>
                <a:lnTo>
                  <a:pt x="3456" y="1683"/>
                </a:lnTo>
                <a:lnTo>
                  <a:pt x="2395" y="0"/>
                </a:lnTo>
                <a:close/>
              </a:path>
              <a:path w="53339" h="42545">
                <a:moveTo>
                  <a:pt x="19341" y="2393"/>
                </a:moveTo>
                <a:lnTo>
                  <a:pt x="14582" y="5920"/>
                </a:lnTo>
                <a:lnTo>
                  <a:pt x="14701" y="6310"/>
                </a:lnTo>
                <a:lnTo>
                  <a:pt x="15094" y="6894"/>
                </a:lnTo>
                <a:lnTo>
                  <a:pt x="20559" y="16365"/>
                </a:lnTo>
                <a:lnTo>
                  <a:pt x="22013" y="8612"/>
                </a:lnTo>
                <a:lnTo>
                  <a:pt x="26049" y="8612"/>
                </a:lnTo>
                <a:lnTo>
                  <a:pt x="25867" y="8074"/>
                </a:lnTo>
                <a:lnTo>
                  <a:pt x="20323" y="2508"/>
                </a:lnTo>
                <a:lnTo>
                  <a:pt x="19341" y="2393"/>
                </a:lnTo>
                <a:close/>
              </a:path>
              <a:path w="53339" h="42545">
                <a:moveTo>
                  <a:pt x="32354" y="12219"/>
                </a:moveTo>
                <a:lnTo>
                  <a:pt x="28383" y="13273"/>
                </a:lnTo>
                <a:lnTo>
                  <a:pt x="28029" y="13433"/>
                </a:lnTo>
                <a:lnTo>
                  <a:pt x="27754" y="13468"/>
                </a:lnTo>
                <a:lnTo>
                  <a:pt x="36101" y="13468"/>
                </a:lnTo>
                <a:lnTo>
                  <a:pt x="35499" y="13078"/>
                </a:lnTo>
                <a:lnTo>
                  <a:pt x="34948" y="12803"/>
                </a:lnTo>
                <a:lnTo>
                  <a:pt x="34438" y="12609"/>
                </a:lnTo>
                <a:lnTo>
                  <a:pt x="33376" y="12334"/>
                </a:lnTo>
                <a:lnTo>
                  <a:pt x="32864" y="12254"/>
                </a:lnTo>
                <a:lnTo>
                  <a:pt x="32354" y="122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52245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0"/>
                </a:moveTo>
                <a:lnTo>
                  <a:pt x="7234" y="10811"/>
                </a:lnTo>
                <a:lnTo>
                  <a:pt x="8060" y="10731"/>
                </a:lnTo>
                <a:lnTo>
                  <a:pt x="9318" y="10501"/>
                </a:lnTo>
                <a:lnTo>
                  <a:pt x="9828" y="10376"/>
                </a:lnTo>
                <a:lnTo>
                  <a:pt x="8767" y="9757"/>
                </a:lnTo>
                <a:lnTo>
                  <a:pt x="7745" y="9093"/>
                </a:lnTo>
                <a:lnTo>
                  <a:pt x="747" y="1213"/>
                </a:lnTo>
                <a:lnTo>
                  <a:pt x="196" y="355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66085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392" y="0"/>
                </a:moveTo>
                <a:lnTo>
                  <a:pt x="0" y="1523"/>
                </a:lnTo>
                <a:lnTo>
                  <a:pt x="353" y="2072"/>
                </a:lnTo>
                <a:lnTo>
                  <a:pt x="1297" y="3447"/>
                </a:lnTo>
                <a:lnTo>
                  <a:pt x="2004" y="4260"/>
                </a:lnTo>
                <a:lnTo>
                  <a:pt x="2790" y="5210"/>
                </a:lnTo>
                <a:lnTo>
                  <a:pt x="9120" y="8807"/>
                </a:lnTo>
                <a:lnTo>
                  <a:pt x="9710" y="8772"/>
                </a:lnTo>
                <a:lnTo>
                  <a:pt x="13877" y="5749"/>
                </a:lnTo>
                <a:lnTo>
                  <a:pt x="11243" y="4615"/>
                </a:lnTo>
                <a:lnTo>
                  <a:pt x="7351" y="3012"/>
                </a:lnTo>
                <a:lnTo>
                  <a:pt x="39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94510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459" y="0"/>
                </a:moveTo>
                <a:lnTo>
                  <a:pt x="0" y="3676"/>
                </a:lnTo>
                <a:lnTo>
                  <a:pt x="196" y="4031"/>
                </a:lnTo>
                <a:lnTo>
                  <a:pt x="707" y="4386"/>
                </a:lnTo>
                <a:lnTo>
                  <a:pt x="2790" y="6069"/>
                </a:lnTo>
                <a:lnTo>
                  <a:pt x="3765" y="6963"/>
                </a:lnTo>
                <a:lnTo>
                  <a:pt x="4481" y="7707"/>
                </a:lnTo>
                <a:lnTo>
                  <a:pt x="5307" y="8612"/>
                </a:lnTo>
                <a:lnTo>
                  <a:pt x="5464" y="8337"/>
                </a:lnTo>
                <a:lnTo>
                  <a:pt x="5739" y="7512"/>
                </a:lnTo>
                <a:lnTo>
                  <a:pt x="6054" y="6298"/>
                </a:lnTo>
                <a:lnTo>
                  <a:pt x="6171" y="5634"/>
                </a:lnTo>
                <a:lnTo>
                  <a:pt x="6093" y="2702"/>
                </a:lnTo>
                <a:lnTo>
                  <a:pt x="3892" y="160"/>
                </a:lnTo>
                <a:lnTo>
                  <a:pt x="345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91679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1730" y="34"/>
                </a:moveTo>
                <a:lnTo>
                  <a:pt x="235" y="34"/>
                </a:lnTo>
                <a:lnTo>
                  <a:pt x="79" y="584"/>
                </a:lnTo>
                <a:lnTo>
                  <a:pt x="0" y="3012"/>
                </a:lnTo>
                <a:lnTo>
                  <a:pt x="79" y="3241"/>
                </a:lnTo>
                <a:lnTo>
                  <a:pt x="1651" y="4180"/>
                </a:lnTo>
                <a:lnTo>
                  <a:pt x="2044" y="4100"/>
                </a:lnTo>
                <a:lnTo>
                  <a:pt x="2825" y="3836"/>
                </a:lnTo>
                <a:lnTo>
                  <a:pt x="3263" y="3630"/>
                </a:lnTo>
                <a:lnTo>
                  <a:pt x="3460" y="3515"/>
                </a:lnTo>
                <a:lnTo>
                  <a:pt x="3557" y="3012"/>
                </a:lnTo>
                <a:lnTo>
                  <a:pt x="3538" y="1557"/>
                </a:lnTo>
                <a:lnTo>
                  <a:pt x="1730" y="34"/>
                </a:lnTo>
                <a:close/>
              </a:path>
              <a:path w="3810" h="4445">
                <a:moveTo>
                  <a:pt x="1101" y="0"/>
                </a:moveTo>
                <a:lnTo>
                  <a:pt x="944" y="34"/>
                </a:lnTo>
                <a:lnTo>
                  <a:pt x="1454" y="34"/>
                </a:lnTo>
                <a:lnTo>
                  <a:pt x="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41473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65" y="0"/>
                </a:moveTo>
                <a:lnTo>
                  <a:pt x="0" y="5165"/>
                </a:lnTo>
                <a:lnTo>
                  <a:pt x="2437" y="5909"/>
                </a:lnTo>
                <a:lnTo>
                  <a:pt x="3460" y="6264"/>
                </a:lnTo>
                <a:lnTo>
                  <a:pt x="8531" y="8887"/>
                </a:lnTo>
                <a:lnTo>
                  <a:pt x="7721" y="7512"/>
                </a:lnTo>
                <a:lnTo>
                  <a:pt x="1534" y="423"/>
                </a:lnTo>
                <a:lnTo>
                  <a:pt x="86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5806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1612" y="0"/>
                </a:moveTo>
                <a:lnTo>
                  <a:pt x="0" y="4306"/>
                </a:lnTo>
                <a:lnTo>
                  <a:pt x="0" y="5004"/>
                </a:lnTo>
                <a:lnTo>
                  <a:pt x="903" y="5714"/>
                </a:lnTo>
                <a:lnTo>
                  <a:pt x="3184" y="7593"/>
                </a:lnTo>
                <a:lnTo>
                  <a:pt x="4678" y="8887"/>
                </a:lnTo>
                <a:lnTo>
                  <a:pt x="8060" y="11933"/>
                </a:lnTo>
                <a:lnTo>
                  <a:pt x="9828" y="13617"/>
                </a:lnTo>
                <a:lnTo>
                  <a:pt x="9716" y="11933"/>
                </a:lnTo>
                <a:lnTo>
                  <a:pt x="2273" y="423"/>
                </a:lnTo>
                <a:lnTo>
                  <a:pt x="161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31235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32441" y="4953"/>
                </a:moveTo>
                <a:lnTo>
                  <a:pt x="23644" y="4952"/>
                </a:lnTo>
                <a:lnTo>
                  <a:pt x="25649" y="5841"/>
                </a:lnTo>
                <a:lnTo>
                  <a:pt x="29541" y="7620"/>
                </a:lnTo>
                <a:lnTo>
                  <a:pt x="53602" y="22479"/>
                </a:lnTo>
                <a:lnTo>
                  <a:pt x="55882" y="24130"/>
                </a:lnTo>
                <a:lnTo>
                  <a:pt x="57849" y="25781"/>
                </a:lnTo>
                <a:lnTo>
                  <a:pt x="62410" y="29464"/>
                </a:lnTo>
                <a:lnTo>
                  <a:pt x="65555" y="33655"/>
                </a:lnTo>
                <a:lnTo>
                  <a:pt x="66733" y="35052"/>
                </a:lnTo>
                <a:lnTo>
                  <a:pt x="67362" y="35687"/>
                </a:lnTo>
                <a:lnTo>
                  <a:pt x="65712" y="32512"/>
                </a:lnTo>
                <a:lnTo>
                  <a:pt x="54232" y="16510"/>
                </a:lnTo>
                <a:lnTo>
                  <a:pt x="53602" y="15748"/>
                </a:lnTo>
                <a:lnTo>
                  <a:pt x="48491" y="13081"/>
                </a:lnTo>
                <a:lnTo>
                  <a:pt x="47508" y="10795"/>
                </a:lnTo>
                <a:lnTo>
                  <a:pt x="46530" y="8890"/>
                </a:lnTo>
                <a:lnTo>
                  <a:pt x="45638" y="7366"/>
                </a:lnTo>
                <a:lnTo>
                  <a:pt x="34967" y="7366"/>
                </a:lnTo>
                <a:lnTo>
                  <a:pt x="34219" y="6985"/>
                </a:lnTo>
                <a:lnTo>
                  <a:pt x="33944" y="6731"/>
                </a:lnTo>
                <a:lnTo>
                  <a:pt x="33709" y="6477"/>
                </a:lnTo>
                <a:lnTo>
                  <a:pt x="33434" y="6223"/>
                </a:lnTo>
                <a:lnTo>
                  <a:pt x="32441" y="4953"/>
                </a:lnTo>
                <a:close/>
              </a:path>
              <a:path w="67945" h="36195">
                <a:moveTo>
                  <a:pt x="41179" y="20320"/>
                </a:moveTo>
                <a:lnTo>
                  <a:pt x="29699" y="20319"/>
                </a:lnTo>
                <a:lnTo>
                  <a:pt x="30052" y="20446"/>
                </a:lnTo>
                <a:lnTo>
                  <a:pt x="30170" y="20573"/>
                </a:lnTo>
                <a:lnTo>
                  <a:pt x="30249" y="20700"/>
                </a:lnTo>
                <a:lnTo>
                  <a:pt x="30328" y="21843"/>
                </a:lnTo>
                <a:lnTo>
                  <a:pt x="30131" y="22478"/>
                </a:lnTo>
                <a:lnTo>
                  <a:pt x="29703" y="23494"/>
                </a:lnTo>
                <a:lnTo>
                  <a:pt x="29463" y="24383"/>
                </a:lnTo>
                <a:lnTo>
                  <a:pt x="29250" y="25399"/>
                </a:lnTo>
                <a:lnTo>
                  <a:pt x="29128" y="27558"/>
                </a:lnTo>
                <a:lnTo>
                  <a:pt x="29246" y="28193"/>
                </a:lnTo>
                <a:lnTo>
                  <a:pt x="33434" y="30734"/>
                </a:lnTo>
                <a:lnTo>
                  <a:pt x="34692" y="30607"/>
                </a:lnTo>
                <a:lnTo>
                  <a:pt x="35478" y="30480"/>
                </a:lnTo>
                <a:lnTo>
                  <a:pt x="36618" y="30099"/>
                </a:lnTo>
                <a:lnTo>
                  <a:pt x="39802" y="29210"/>
                </a:lnTo>
                <a:lnTo>
                  <a:pt x="42318" y="28575"/>
                </a:lnTo>
                <a:lnTo>
                  <a:pt x="43537" y="28448"/>
                </a:lnTo>
                <a:lnTo>
                  <a:pt x="45857" y="27940"/>
                </a:lnTo>
                <a:lnTo>
                  <a:pt x="49002" y="27559"/>
                </a:lnTo>
                <a:lnTo>
                  <a:pt x="49985" y="27559"/>
                </a:lnTo>
                <a:lnTo>
                  <a:pt x="52620" y="27432"/>
                </a:lnTo>
                <a:lnTo>
                  <a:pt x="58989" y="27432"/>
                </a:lnTo>
                <a:lnTo>
                  <a:pt x="58203" y="26924"/>
                </a:lnTo>
                <a:lnTo>
                  <a:pt x="55392" y="25527"/>
                </a:lnTo>
                <a:lnTo>
                  <a:pt x="35478" y="25527"/>
                </a:lnTo>
                <a:lnTo>
                  <a:pt x="36303" y="24384"/>
                </a:lnTo>
                <a:lnTo>
                  <a:pt x="37129" y="23368"/>
                </a:lnTo>
                <a:lnTo>
                  <a:pt x="38387" y="22098"/>
                </a:lnTo>
                <a:lnTo>
                  <a:pt x="39212" y="21463"/>
                </a:lnTo>
                <a:lnTo>
                  <a:pt x="40392" y="20701"/>
                </a:lnTo>
                <a:lnTo>
                  <a:pt x="41179" y="20320"/>
                </a:lnTo>
                <a:close/>
              </a:path>
              <a:path w="67945" h="36195">
                <a:moveTo>
                  <a:pt x="58989" y="27432"/>
                </a:moveTo>
                <a:lnTo>
                  <a:pt x="54192" y="27432"/>
                </a:lnTo>
                <a:lnTo>
                  <a:pt x="55568" y="27559"/>
                </a:lnTo>
                <a:lnTo>
                  <a:pt x="57810" y="27813"/>
                </a:lnTo>
                <a:lnTo>
                  <a:pt x="58635" y="27940"/>
                </a:lnTo>
                <a:lnTo>
                  <a:pt x="59775" y="28194"/>
                </a:lnTo>
                <a:lnTo>
                  <a:pt x="60168" y="28321"/>
                </a:lnTo>
                <a:lnTo>
                  <a:pt x="59185" y="27559"/>
                </a:lnTo>
                <a:lnTo>
                  <a:pt x="58989" y="27432"/>
                </a:lnTo>
                <a:close/>
              </a:path>
              <a:path w="67945" h="36195">
                <a:moveTo>
                  <a:pt x="47862" y="23876"/>
                </a:moveTo>
                <a:lnTo>
                  <a:pt x="35478" y="25527"/>
                </a:lnTo>
                <a:lnTo>
                  <a:pt x="55392" y="25527"/>
                </a:lnTo>
                <a:lnTo>
                  <a:pt x="55136" y="25400"/>
                </a:lnTo>
                <a:lnTo>
                  <a:pt x="54075" y="25146"/>
                </a:lnTo>
                <a:lnTo>
                  <a:pt x="51991" y="24511"/>
                </a:lnTo>
                <a:lnTo>
                  <a:pt x="49907" y="24130"/>
                </a:lnTo>
                <a:lnTo>
                  <a:pt x="47862" y="23876"/>
                </a:lnTo>
                <a:close/>
              </a:path>
              <a:path w="67945" h="36195">
                <a:moveTo>
                  <a:pt x="8782" y="761"/>
                </a:moveTo>
                <a:lnTo>
                  <a:pt x="0" y="9524"/>
                </a:lnTo>
                <a:lnTo>
                  <a:pt x="291" y="10540"/>
                </a:lnTo>
                <a:lnTo>
                  <a:pt x="10237" y="15112"/>
                </a:lnTo>
                <a:lnTo>
                  <a:pt x="10984" y="15239"/>
                </a:lnTo>
                <a:lnTo>
                  <a:pt x="17668" y="25145"/>
                </a:lnTo>
                <a:lnTo>
                  <a:pt x="19044" y="25018"/>
                </a:lnTo>
                <a:lnTo>
                  <a:pt x="20381" y="24764"/>
                </a:lnTo>
                <a:lnTo>
                  <a:pt x="21678" y="24383"/>
                </a:lnTo>
                <a:lnTo>
                  <a:pt x="22268" y="24129"/>
                </a:lnTo>
                <a:lnTo>
                  <a:pt x="23408" y="23494"/>
                </a:lnTo>
                <a:lnTo>
                  <a:pt x="23919" y="23240"/>
                </a:lnTo>
                <a:lnTo>
                  <a:pt x="24823" y="22732"/>
                </a:lnTo>
                <a:lnTo>
                  <a:pt x="26710" y="21462"/>
                </a:lnTo>
                <a:lnTo>
                  <a:pt x="27732" y="20954"/>
                </a:lnTo>
                <a:lnTo>
                  <a:pt x="28558" y="20573"/>
                </a:lnTo>
                <a:lnTo>
                  <a:pt x="28912" y="20446"/>
                </a:lnTo>
                <a:lnTo>
                  <a:pt x="29463" y="20319"/>
                </a:lnTo>
                <a:lnTo>
                  <a:pt x="41179" y="20320"/>
                </a:lnTo>
                <a:lnTo>
                  <a:pt x="41886" y="19939"/>
                </a:lnTo>
                <a:lnTo>
                  <a:pt x="43144" y="19558"/>
                </a:lnTo>
                <a:lnTo>
                  <a:pt x="44992" y="19558"/>
                </a:lnTo>
                <a:lnTo>
                  <a:pt x="42398" y="18542"/>
                </a:lnTo>
                <a:lnTo>
                  <a:pt x="3278" y="8381"/>
                </a:lnTo>
                <a:lnTo>
                  <a:pt x="2768" y="8254"/>
                </a:lnTo>
                <a:lnTo>
                  <a:pt x="2610" y="8254"/>
                </a:lnTo>
                <a:lnTo>
                  <a:pt x="3750" y="8000"/>
                </a:lnTo>
                <a:lnTo>
                  <a:pt x="4930" y="7619"/>
                </a:lnTo>
                <a:lnTo>
                  <a:pt x="6109" y="7492"/>
                </a:lnTo>
                <a:lnTo>
                  <a:pt x="7249" y="7238"/>
                </a:lnTo>
                <a:lnTo>
                  <a:pt x="9569" y="7111"/>
                </a:lnTo>
                <a:lnTo>
                  <a:pt x="26887" y="7112"/>
                </a:lnTo>
                <a:lnTo>
                  <a:pt x="26238" y="6350"/>
                </a:lnTo>
                <a:lnTo>
                  <a:pt x="26081" y="6222"/>
                </a:lnTo>
                <a:lnTo>
                  <a:pt x="19438" y="6222"/>
                </a:lnTo>
                <a:lnTo>
                  <a:pt x="19201" y="6095"/>
                </a:lnTo>
                <a:lnTo>
                  <a:pt x="18139" y="5333"/>
                </a:lnTo>
                <a:lnTo>
                  <a:pt x="17117" y="4444"/>
                </a:lnTo>
                <a:lnTo>
                  <a:pt x="16135" y="3809"/>
                </a:lnTo>
                <a:lnTo>
                  <a:pt x="15191" y="3301"/>
                </a:lnTo>
                <a:lnTo>
                  <a:pt x="14287" y="2666"/>
                </a:lnTo>
                <a:lnTo>
                  <a:pt x="13383" y="2285"/>
                </a:lnTo>
                <a:lnTo>
                  <a:pt x="11732" y="1523"/>
                </a:lnTo>
                <a:lnTo>
                  <a:pt x="10945" y="1269"/>
                </a:lnTo>
                <a:lnTo>
                  <a:pt x="10198" y="1142"/>
                </a:lnTo>
                <a:lnTo>
                  <a:pt x="8782" y="761"/>
                </a:lnTo>
                <a:close/>
              </a:path>
              <a:path w="67945" h="36195">
                <a:moveTo>
                  <a:pt x="49671" y="12954"/>
                </a:moveTo>
                <a:lnTo>
                  <a:pt x="48570" y="12954"/>
                </a:lnTo>
                <a:lnTo>
                  <a:pt x="50045" y="13081"/>
                </a:lnTo>
                <a:lnTo>
                  <a:pt x="49671" y="12954"/>
                </a:lnTo>
                <a:close/>
              </a:path>
              <a:path w="67945" h="36195">
                <a:moveTo>
                  <a:pt x="26887" y="7112"/>
                </a:moveTo>
                <a:lnTo>
                  <a:pt x="11810" y="7111"/>
                </a:lnTo>
                <a:lnTo>
                  <a:pt x="15073" y="7492"/>
                </a:lnTo>
                <a:lnTo>
                  <a:pt x="17157" y="7873"/>
                </a:lnTo>
                <a:lnTo>
                  <a:pt x="20026" y="8635"/>
                </a:lnTo>
                <a:lnTo>
                  <a:pt x="21757" y="9143"/>
                </a:lnTo>
                <a:lnTo>
                  <a:pt x="23329" y="9651"/>
                </a:lnTo>
                <a:lnTo>
                  <a:pt x="24706" y="10286"/>
                </a:lnTo>
                <a:lnTo>
                  <a:pt x="25885" y="10794"/>
                </a:lnTo>
                <a:lnTo>
                  <a:pt x="27536" y="11556"/>
                </a:lnTo>
                <a:lnTo>
                  <a:pt x="28126" y="11938"/>
                </a:lnTo>
                <a:lnTo>
                  <a:pt x="28008" y="9144"/>
                </a:lnTo>
                <a:lnTo>
                  <a:pt x="27812" y="8509"/>
                </a:lnTo>
                <a:lnTo>
                  <a:pt x="27497" y="7874"/>
                </a:lnTo>
                <a:lnTo>
                  <a:pt x="26887" y="7112"/>
                </a:lnTo>
                <a:close/>
              </a:path>
              <a:path w="67945" h="36195">
                <a:moveTo>
                  <a:pt x="41415" y="3429"/>
                </a:moveTo>
                <a:lnTo>
                  <a:pt x="40078" y="3429"/>
                </a:lnTo>
                <a:lnTo>
                  <a:pt x="39567" y="3683"/>
                </a:lnTo>
                <a:lnTo>
                  <a:pt x="38348" y="4445"/>
                </a:lnTo>
                <a:lnTo>
                  <a:pt x="37483" y="4953"/>
                </a:lnTo>
                <a:lnTo>
                  <a:pt x="36776" y="5588"/>
                </a:lnTo>
                <a:lnTo>
                  <a:pt x="36225" y="5969"/>
                </a:lnTo>
                <a:lnTo>
                  <a:pt x="35360" y="7112"/>
                </a:lnTo>
                <a:lnTo>
                  <a:pt x="35085" y="7366"/>
                </a:lnTo>
                <a:lnTo>
                  <a:pt x="45638" y="7366"/>
                </a:lnTo>
                <a:lnTo>
                  <a:pt x="45267" y="6731"/>
                </a:lnTo>
                <a:lnTo>
                  <a:pt x="43695" y="4826"/>
                </a:lnTo>
                <a:lnTo>
                  <a:pt x="43302" y="4445"/>
                </a:lnTo>
                <a:lnTo>
                  <a:pt x="42634" y="3937"/>
                </a:lnTo>
                <a:lnTo>
                  <a:pt x="42279" y="3810"/>
                </a:lnTo>
                <a:lnTo>
                  <a:pt x="41415" y="3429"/>
                </a:lnTo>
                <a:close/>
              </a:path>
              <a:path w="67945" h="36195">
                <a:moveTo>
                  <a:pt x="25767" y="0"/>
                </a:moveTo>
                <a:lnTo>
                  <a:pt x="24312" y="0"/>
                </a:lnTo>
                <a:lnTo>
                  <a:pt x="23919" y="253"/>
                </a:lnTo>
                <a:lnTo>
                  <a:pt x="23526" y="380"/>
                </a:lnTo>
                <a:lnTo>
                  <a:pt x="23172" y="634"/>
                </a:lnTo>
                <a:lnTo>
                  <a:pt x="22543" y="1142"/>
                </a:lnTo>
                <a:lnTo>
                  <a:pt x="22307" y="1523"/>
                </a:lnTo>
                <a:lnTo>
                  <a:pt x="22032" y="1777"/>
                </a:lnTo>
                <a:lnTo>
                  <a:pt x="21481" y="2920"/>
                </a:lnTo>
                <a:lnTo>
                  <a:pt x="20852" y="4825"/>
                </a:lnTo>
                <a:lnTo>
                  <a:pt x="20774" y="5333"/>
                </a:lnTo>
                <a:lnTo>
                  <a:pt x="20538" y="5968"/>
                </a:lnTo>
                <a:lnTo>
                  <a:pt x="20341" y="6095"/>
                </a:lnTo>
                <a:lnTo>
                  <a:pt x="20067" y="6222"/>
                </a:lnTo>
                <a:lnTo>
                  <a:pt x="26081" y="6222"/>
                </a:lnTo>
                <a:lnTo>
                  <a:pt x="25767" y="5968"/>
                </a:lnTo>
                <a:lnTo>
                  <a:pt x="25296" y="5714"/>
                </a:lnTo>
                <a:lnTo>
                  <a:pt x="23880" y="5079"/>
                </a:lnTo>
                <a:lnTo>
                  <a:pt x="23644" y="4952"/>
                </a:lnTo>
                <a:lnTo>
                  <a:pt x="32441" y="4953"/>
                </a:lnTo>
                <a:lnTo>
                  <a:pt x="32176" y="4572"/>
                </a:lnTo>
                <a:lnTo>
                  <a:pt x="31271" y="3556"/>
                </a:lnTo>
                <a:lnTo>
                  <a:pt x="30445" y="2794"/>
                </a:lnTo>
                <a:lnTo>
                  <a:pt x="29660" y="2032"/>
                </a:lnTo>
                <a:lnTo>
                  <a:pt x="28205" y="1016"/>
                </a:lnTo>
                <a:lnTo>
                  <a:pt x="27536" y="635"/>
                </a:lnTo>
                <a:lnTo>
                  <a:pt x="26318" y="127"/>
                </a:lnTo>
                <a:lnTo>
                  <a:pt x="257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02768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2239" y="0"/>
                </a:moveTo>
                <a:lnTo>
                  <a:pt x="667" y="435"/>
                </a:lnTo>
                <a:lnTo>
                  <a:pt x="352" y="1053"/>
                </a:lnTo>
                <a:lnTo>
                  <a:pt x="62" y="1992"/>
                </a:lnTo>
                <a:lnTo>
                  <a:pt x="0" y="3641"/>
                </a:lnTo>
                <a:lnTo>
                  <a:pt x="116" y="4191"/>
                </a:lnTo>
                <a:lnTo>
                  <a:pt x="5345" y="7512"/>
                </a:lnTo>
                <a:lnTo>
                  <a:pt x="6011" y="7283"/>
                </a:lnTo>
                <a:lnTo>
                  <a:pt x="8018" y="4615"/>
                </a:lnTo>
                <a:lnTo>
                  <a:pt x="7744" y="4111"/>
                </a:lnTo>
                <a:lnTo>
                  <a:pt x="4480" y="1328"/>
                </a:lnTo>
                <a:lnTo>
                  <a:pt x="4087" y="939"/>
                </a:lnTo>
                <a:lnTo>
                  <a:pt x="3261" y="355"/>
                </a:lnTo>
                <a:lnTo>
                  <a:pt x="2907" y="194"/>
                </a:lnTo>
                <a:lnTo>
                  <a:pt x="223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06697" y="4706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988" y="0"/>
                </a:moveTo>
                <a:lnTo>
                  <a:pt x="0" y="1065"/>
                </a:lnTo>
                <a:lnTo>
                  <a:pt x="1101" y="1374"/>
                </a:lnTo>
                <a:lnTo>
                  <a:pt x="2083" y="1729"/>
                </a:lnTo>
                <a:lnTo>
                  <a:pt x="2870" y="2153"/>
                </a:lnTo>
                <a:lnTo>
                  <a:pt x="3538" y="2553"/>
                </a:lnTo>
                <a:lnTo>
                  <a:pt x="4443" y="3218"/>
                </a:lnTo>
                <a:lnTo>
                  <a:pt x="4757" y="3493"/>
                </a:lnTo>
                <a:lnTo>
                  <a:pt x="4679" y="1649"/>
                </a:lnTo>
                <a:lnTo>
                  <a:pt x="4560" y="1339"/>
                </a:lnTo>
                <a:lnTo>
                  <a:pt x="4482" y="1019"/>
                </a:lnTo>
                <a:lnTo>
                  <a:pt x="4011" y="400"/>
                </a:lnTo>
                <a:lnTo>
                  <a:pt x="3656" y="160"/>
                </a:lnTo>
                <a:lnTo>
                  <a:pt x="3421" y="80"/>
                </a:lnTo>
                <a:lnTo>
                  <a:pt x="298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32234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4" h="28575">
                <a:moveTo>
                  <a:pt x="33068" y="25756"/>
                </a:moveTo>
                <a:lnTo>
                  <a:pt x="17770" y="25756"/>
                </a:lnTo>
                <a:lnTo>
                  <a:pt x="18439" y="26226"/>
                </a:lnTo>
                <a:lnTo>
                  <a:pt x="18831" y="26421"/>
                </a:lnTo>
                <a:lnTo>
                  <a:pt x="19304" y="26695"/>
                </a:lnTo>
                <a:lnTo>
                  <a:pt x="25988" y="28184"/>
                </a:lnTo>
                <a:lnTo>
                  <a:pt x="27166" y="28150"/>
                </a:lnTo>
                <a:lnTo>
                  <a:pt x="32159" y="26581"/>
                </a:lnTo>
                <a:lnTo>
                  <a:pt x="33068" y="25756"/>
                </a:lnTo>
                <a:close/>
              </a:path>
              <a:path w="69214" h="28575">
                <a:moveTo>
                  <a:pt x="0" y="19022"/>
                </a:moveTo>
                <a:lnTo>
                  <a:pt x="15844" y="25951"/>
                </a:lnTo>
                <a:lnTo>
                  <a:pt x="16788" y="25882"/>
                </a:lnTo>
                <a:lnTo>
                  <a:pt x="17770" y="25756"/>
                </a:lnTo>
                <a:lnTo>
                  <a:pt x="33068" y="25756"/>
                </a:lnTo>
                <a:lnTo>
                  <a:pt x="33897" y="24897"/>
                </a:lnTo>
                <a:lnTo>
                  <a:pt x="35069" y="23374"/>
                </a:lnTo>
                <a:lnTo>
                  <a:pt x="35855" y="22160"/>
                </a:lnTo>
                <a:lnTo>
                  <a:pt x="36642" y="20752"/>
                </a:lnTo>
                <a:lnTo>
                  <a:pt x="45395" y="20752"/>
                </a:lnTo>
                <a:lnTo>
                  <a:pt x="45833" y="20202"/>
                </a:lnTo>
                <a:lnTo>
                  <a:pt x="8413" y="20202"/>
                </a:lnTo>
                <a:lnTo>
                  <a:pt x="6722" y="20122"/>
                </a:lnTo>
                <a:lnTo>
                  <a:pt x="5032" y="19961"/>
                </a:lnTo>
                <a:lnTo>
                  <a:pt x="3380" y="19732"/>
                </a:lnTo>
                <a:lnTo>
                  <a:pt x="1690" y="19412"/>
                </a:lnTo>
                <a:lnTo>
                  <a:pt x="0" y="19022"/>
                </a:lnTo>
                <a:close/>
              </a:path>
              <a:path w="69214" h="28575">
                <a:moveTo>
                  <a:pt x="45395" y="20752"/>
                </a:moveTo>
                <a:lnTo>
                  <a:pt x="36642" y="20752"/>
                </a:lnTo>
                <a:lnTo>
                  <a:pt x="36759" y="20981"/>
                </a:lnTo>
                <a:lnTo>
                  <a:pt x="36996" y="21645"/>
                </a:lnTo>
                <a:lnTo>
                  <a:pt x="40220" y="24897"/>
                </a:lnTo>
                <a:lnTo>
                  <a:pt x="40770" y="24817"/>
                </a:lnTo>
                <a:lnTo>
                  <a:pt x="44741" y="21530"/>
                </a:lnTo>
                <a:lnTo>
                  <a:pt x="45395" y="20752"/>
                </a:lnTo>
                <a:close/>
              </a:path>
              <a:path w="69214" h="28575">
                <a:moveTo>
                  <a:pt x="67899" y="7512"/>
                </a:moveTo>
                <a:lnTo>
                  <a:pt x="37429" y="12414"/>
                </a:lnTo>
                <a:lnTo>
                  <a:pt x="34283" y="14017"/>
                </a:lnTo>
                <a:lnTo>
                  <a:pt x="10064" y="20202"/>
                </a:lnTo>
                <a:lnTo>
                  <a:pt x="45833" y="20202"/>
                </a:lnTo>
                <a:lnTo>
                  <a:pt x="47336" y="18163"/>
                </a:lnTo>
                <a:lnTo>
                  <a:pt x="48105" y="17029"/>
                </a:lnTo>
                <a:lnTo>
                  <a:pt x="49655" y="14567"/>
                </a:lnTo>
                <a:lnTo>
                  <a:pt x="49852" y="14567"/>
                </a:lnTo>
                <a:lnTo>
                  <a:pt x="56654" y="11624"/>
                </a:lnTo>
                <a:lnTo>
                  <a:pt x="57047" y="11074"/>
                </a:lnTo>
                <a:lnTo>
                  <a:pt x="63966" y="8337"/>
                </a:lnTo>
                <a:lnTo>
                  <a:pt x="68641" y="8337"/>
                </a:lnTo>
                <a:lnTo>
                  <a:pt x="68252" y="7867"/>
                </a:lnTo>
                <a:lnTo>
                  <a:pt x="67899" y="7512"/>
                </a:lnTo>
                <a:close/>
              </a:path>
              <a:path w="69214" h="28575">
                <a:moveTo>
                  <a:pt x="18006" y="4936"/>
                </a:moveTo>
                <a:lnTo>
                  <a:pt x="11125" y="11945"/>
                </a:lnTo>
                <a:lnTo>
                  <a:pt x="11237" y="12414"/>
                </a:lnTo>
                <a:lnTo>
                  <a:pt x="19815" y="16594"/>
                </a:lnTo>
                <a:lnTo>
                  <a:pt x="20915" y="16560"/>
                </a:lnTo>
                <a:lnTo>
                  <a:pt x="22095" y="16445"/>
                </a:lnTo>
                <a:lnTo>
                  <a:pt x="23392" y="16285"/>
                </a:lnTo>
                <a:lnTo>
                  <a:pt x="23156" y="16125"/>
                </a:lnTo>
                <a:lnTo>
                  <a:pt x="22437" y="15701"/>
                </a:lnTo>
                <a:lnTo>
                  <a:pt x="21505" y="15071"/>
                </a:lnTo>
                <a:lnTo>
                  <a:pt x="15450" y="8222"/>
                </a:lnTo>
                <a:lnTo>
                  <a:pt x="36013" y="8222"/>
                </a:lnTo>
                <a:lnTo>
                  <a:pt x="35154" y="7432"/>
                </a:lnTo>
                <a:lnTo>
                  <a:pt x="34519" y="6734"/>
                </a:lnTo>
                <a:lnTo>
                  <a:pt x="33929" y="5794"/>
                </a:lnTo>
                <a:lnTo>
                  <a:pt x="25398" y="5794"/>
                </a:lnTo>
                <a:lnTo>
                  <a:pt x="19382" y="4970"/>
                </a:lnTo>
                <a:lnTo>
                  <a:pt x="18006" y="4936"/>
                </a:lnTo>
                <a:close/>
              </a:path>
              <a:path w="69214" h="28575">
                <a:moveTo>
                  <a:pt x="36013" y="8222"/>
                </a:moveTo>
                <a:lnTo>
                  <a:pt x="15450" y="8222"/>
                </a:lnTo>
                <a:lnTo>
                  <a:pt x="15962" y="8451"/>
                </a:lnTo>
                <a:lnTo>
                  <a:pt x="17377" y="8921"/>
                </a:lnTo>
                <a:lnTo>
                  <a:pt x="29879" y="10925"/>
                </a:lnTo>
                <a:lnTo>
                  <a:pt x="31963" y="10845"/>
                </a:lnTo>
                <a:lnTo>
                  <a:pt x="38529" y="9826"/>
                </a:lnTo>
                <a:lnTo>
                  <a:pt x="38019" y="9551"/>
                </a:lnTo>
                <a:lnTo>
                  <a:pt x="36013" y="8222"/>
                </a:lnTo>
                <a:close/>
              </a:path>
              <a:path w="69214" h="28575">
                <a:moveTo>
                  <a:pt x="68641" y="8337"/>
                </a:moveTo>
                <a:lnTo>
                  <a:pt x="64674" y="8337"/>
                </a:lnTo>
                <a:lnTo>
                  <a:pt x="66247" y="8417"/>
                </a:lnTo>
                <a:lnTo>
                  <a:pt x="68015" y="8646"/>
                </a:lnTo>
                <a:lnTo>
                  <a:pt x="68959" y="8807"/>
                </a:lnTo>
                <a:lnTo>
                  <a:pt x="68736" y="8451"/>
                </a:lnTo>
                <a:close/>
              </a:path>
              <a:path w="69214" h="28575">
                <a:moveTo>
                  <a:pt x="34126" y="0"/>
                </a:moveTo>
                <a:lnTo>
                  <a:pt x="25398" y="5794"/>
                </a:lnTo>
                <a:lnTo>
                  <a:pt x="33929" y="5794"/>
                </a:lnTo>
                <a:lnTo>
                  <a:pt x="34283" y="5909"/>
                </a:lnTo>
                <a:lnTo>
                  <a:pt x="49655" y="7673"/>
                </a:lnTo>
                <a:lnTo>
                  <a:pt x="51700" y="7627"/>
                </a:lnTo>
                <a:lnTo>
                  <a:pt x="53822" y="7512"/>
                </a:lnTo>
                <a:lnTo>
                  <a:pt x="67899" y="7512"/>
                </a:lnTo>
                <a:lnTo>
                  <a:pt x="50442" y="4225"/>
                </a:lnTo>
                <a:lnTo>
                  <a:pt x="49419" y="4191"/>
                </a:lnTo>
                <a:lnTo>
                  <a:pt x="37271" y="698"/>
                </a:lnTo>
                <a:lnTo>
                  <a:pt x="36564" y="423"/>
                </a:lnTo>
                <a:lnTo>
                  <a:pt x="35305" y="114"/>
                </a:lnTo>
                <a:lnTo>
                  <a:pt x="34126" y="0"/>
                </a:lnTo>
                <a:close/>
              </a:path>
              <a:path w="69214" h="28575">
                <a:moveTo>
                  <a:pt x="58030" y="3756"/>
                </a:moveTo>
                <a:lnTo>
                  <a:pt x="56142" y="3756"/>
                </a:lnTo>
                <a:lnTo>
                  <a:pt x="54098" y="3916"/>
                </a:lnTo>
                <a:lnTo>
                  <a:pt x="53783" y="3996"/>
                </a:lnTo>
                <a:lnTo>
                  <a:pt x="52171" y="4191"/>
                </a:lnTo>
                <a:lnTo>
                  <a:pt x="51386" y="4225"/>
                </a:lnTo>
                <a:lnTo>
                  <a:pt x="61607" y="4225"/>
                </a:lnTo>
                <a:lnTo>
                  <a:pt x="61254" y="4145"/>
                </a:lnTo>
                <a:lnTo>
                  <a:pt x="59721" y="3916"/>
                </a:lnTo>
                <a:lnTo>
                  <a:pt x="58030" y="375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94392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4403" y="34797"/>
                </a:moveTo>
                <a:lnTo>
                  <a:pt x="4692" y="36194"/>
                </a:lnTo>
                <a:lnTo>
                  <a:pt x="5019" y="38353"/>
                </a:lnTo>
                <a:lnTo>
                  <a:pt x="5307" y="41147"/>
                </a:lnTo>
                <a:lnTo>
                  <a:pt x="5422" y="46227"/>
                </a:lnTo>
                <a:lnTo>
                  <a:pt x="5298" y="48005"/>
                </a:lnTo>
                <a:lnTo>
                  <a:pt x="5189" y="49021"/>
                </a:lnTo>
                <a:lnTo>
                  <a:pt x="4954" y="50418"/>
                </a:lnTo>
                <a:lnTo>
                  <a:pt x="4796" y="51180"/>
                </a:lnTo>
                <a:lnTo>
                  <a:pt x="4167" y="52577"/>
                </a:lnTo>
                <a:lnTo>
                  <a:pt x="3145" y="56133"/>
                </a:lnTo>
                <a:lnTo>
                  <a:pt x="0" y="83819"/>
                </a:lnTo>
                <a:lnTo>
                  <a:pt x="825" y="80644"/>
                </a:lnTo>
                <a:lnTo>
                  <a:pt x="1966" y="76961"/>
                </a:lnTo>
                <a:lnTo>
                  <a:pt x="3617" y="72262"/>
                </a:lnTo>
                <a:lnTo>
                  <a:pt x="5032" y="68706"/>
                </a:lnTo>
                <a:lnTo>
                  <a:pt x="6723" y="64896"/>
                </a:lnTo>
                <a:lnTo>
                  <a:pt x="6880" y="64896"/>
                </a:lnTo>
                <a:lnTo>
                  <a:pt x="7312" y="64642"/>
                </a:lnTo>
                <a:lnTo>
                  <a:pt x="7627" y="64515"/>
                </a:lnTo>
                <a:lnTo>
                  <a:pt x="8334" y="64134"/>
                </a:lnTo>
                <a:lnTo>
                  <a:pt x="8767" y="63753"/>
                </a:lnTo>
                <a:lnTo>
                  <a:pt x="9633" y="63118"/>
                </a:lnTo>
                <a:lnTo>
                  <a:pt x="12149" y="57657"/>
                </a:lnTo>
                <a:lnTo>
                  <a:pt x="12471" y="56514"/>
                </a:lnTo>
                <a:lnTo>
                  <a:pt x="8060" y="56514"/>
                </a:lnTo>
                <a:lnTo>
                  <a:pt x="8178" y="56006"/>
                </a:lnTo>
                <a:lnTo>
                  <a:pt x="8374" y="54609"/>
                </a:lnTo>
                <a:lnTo>
                  <a:pt x="8492" y="53593"/>
                </a:lnTo>
                <a:lnTo>
                  <a:pt x="8419" y="46862"/>
                </a:lnTo>
                <a:lnTo>
                  <a:pt x="8217" y="45338"/>
                </a:lnTo>
                <a:lnTo>
                  <a:pt x="7693" y="42671"/>
                </a:lnTo>
                <a:lnTo>
                  <a:pt x="7066" y="40512"/>
                </a:lnTo>
                <a:lnTo>
                  <a:pt x="5976" y="37718"/>
                </a:lnTo>
                <a:lnTo>
                  <a:pt x="4845" y="35559"/>
                </a:lnTo>
                <a:lnTo>
                  <a:pt x="4403" y="34797"/>
                </a:lnTo>
                <a:close/>
              </a:path>
              <a:path w="52070" h="83820">
                <a:moveTo>
                  <a:pt x="23197" y="15874"/>
                </a:moveTo>
                <a:lnTo>
                  <a:pt x="22213" y="15874"/>
                </a:lnTo>
                <a:lnTo>
                  <a:pt x="19972" y="16128"/>
                </a:lnTo>
                <a:lnTo>
                  <a:pt x="18872" y="16382"/>
                </a:lnTo>
                <a:lnTo>
                  <a:pt x="18321" y="16636"/>
                </a:lnTo>
                <a:lnTo>
                  <a:pt x="17810" y="16763"/>
                </a:lnTo>
                <a:lnTo>
                  <a:pt x="15316" y="21589"/>
                </a:lnTo>
                <a:lnTo>
                  <a:pt x="15450" y="22351"/>
                </a:lnTo>
                <a:lnTo>
                  <a:pt x="15687" y="23113"/>
                </a:lnTo>
                <a:lnTo>
                  <a:pt x="16040" y="24129"/>
                </a:lnTo>
                <a:lnTo>
                  <a:pt x="16513" y="25145"/>
                </a:lnTo>
                <a:lnTo>
                  <a:pt x="17220" y="25653"/>
                </a:lnTo>
                <a:lnTo>
                  <a:pt x="17849" y="26415"/>
                </a:lnTo>
                <a:lnTo>
                  <a:pt x="18439" y="27431"/>
                </a:lnTo>
                <a:lnTo>
                  <a:pt x="18706" y="28320"/>
                </a:lnTo>
                <a:lnTo>
                  <a:pt x="18832" y="28828"/>
                </a:lnTo>
                <a:lnTo>
                  <a:pt x="18900" y="30225"/>
                </a:lnTo>
                <a:lnTo>
                  <a:pt x="18780" y="31241"/>
                </a:lnTo>
                <a:lnTo>
                  <a:pt x="18548" y="32257"/>
                </a:lnTo>
                <a:lnTo>
                  <a:pt x="17968" y="33781"/>
                </a:lnTo>
                <a:lnTo>
                  <a:pt x="17653" y="34416"/>
                </a:lnTo>
                <a:lnTo>
                  <a:pt x="17298" y="35051"/>
                </a:lnTo>
                <a:lnTo>
                  <a:pt x="17142" y="35051"/>
                </a:lnTo>
                <a:lnTo>
                  <a:pt x="16237" y="35940"/>
                </a:lnTo>
                <a:lnTo>
                  <a:pt x="13839" y="44576"/>
                </a:lnTo>
                <a:lnTo>
                  <a:pt x="14036" y="45338"/>
                </a:lnTo>
                <a:lnTo>
                  <a:pt x="14036" y="46862"/>
                </a:lnTo>
                <a:lnTo>
                  <a:pt x="8060" y="56514"/>
                </a:lnTo>
                <a:lnTo>
                  <a:pt x="12471" y="56514"/>
                </a:lnTo>
                <a:lnTo>
                  <a:pt x="21191" y="47243"/>
                </a:lnTo>
                <a:lnTo>
                  <a:pt x="27733" y="42671"/>
                </a:lnTo>
                <a:lnTo>
                  <a:pt x="19972" y="42671"/>
                </a:lnTo>
                <a:lnTo>
                  <a:pt x="20208" y="42290"/>
                </a:lnTo>
                <a:lnTo>
                  <a:pt x="21064" y="40512"/>
                </a:lnTo>
                <a:lnTo>
                  <a:pt x="23891" y="29844"/>
                </a:lnTo>
                <a:lnTo>
                  <a:pt x="23826" y="25653"/>
                </a:lnTo>
                <a:lnTo>
                  <a:pt x="31179" y="25653"/>
                </a:lnTo>
                <a:lnTo>
                  <a:pt x="31064" y="24510"/>
                </a:lnTo>
                <a:lnTo>
                  <a:pt x="30788" y="23113"/>
                </a:lnTo>
                <a:lnTo>
                  <a:pt x="30592" y="22351"/>
                </a:lnTo>
                <a:lnTo>
                  <a:pt x="30155" y="20954"/>
                </a:lnTo>
                <a:lnTo>
                  <a:pt x="30270" y="16636"/>
                </a:lnTo>
                <a:lnTo>
                  <a:pt x="30316" y="16128"/>
                </a:lnTo>
                <a:lnTo>
                  <a:pt x="25359" y="16128"/>
                </a:lnTo>
                <a:lnTo>
                  <a:pt x="24769" y="16001"/>
                </a:lnTo>
                <a:lnTo>
                  <a:pt x="23197" y="15874"/>
                </a:lnTo>
                <a:close/>
              </a:path>
              <a:path w="52070" h="83820">
                <a:moveTo>
                  <a:pt x="42204" y="29488"/>
                </a:moveTo>
                <a:lnTo>
                  <a:pt x="40654" y="30987"/>
                </a:lnTo>
                <a:lnTo>
                  <a:pt x="39516" y="31876"/>
                </a:lnTo>
                <a:lnTo>
                  <a:pt x="38803" y="32257"/>
                </a:lnTo>
                <a:lnTo>
                  <a:pt x="37078" y="33273"/>
                </a:lnTo>
                <a:lnTo>
                  <a:pt x="34916" y="34289"/>
                </a:lnTo>
                <a:lnTo>
                  <a:pt x="33651" y="34797"/>
                </a:lnTo>
                <a:lnTo>
                  <a:pt x="33375" y="34797"/>
                </a:lnTo>
                <a:lnTo>
                  <a:pt x="32593" y="34924"/>
                </a:lnTo>
                <a:lnTo>
                  <a:pt x="31340" y="35051"/>
                </a:lnTo>
                <a:lnTo>
                  <a:pt x="30592" y="35305"/>
                </a:lnTo>
                <a:lnTo>
                  <a:pt x="29684" y="35559"/>
                </a:lnTo>
                <a:lnTo>
                  <a:pt x="28741" y="35940"/>
                </a:lnTo>
                <a:lnTo>
                  <a:pt x="27678" y="36575"/>
                </a:lnTo>
                <a:lnTo>
                  <a:pt x="25988" y="37464"/>
                </a:lnTo>
                <a:lnTo>
                  <a:pt x="19972" y="42671"/>
                </a:lnTo>
                <a:lnTo>
                  <a:pt x="27733" y="42671"/>
                </a:lnTo>
                <a:lnTo>
                  <a:pt x="29914" y="41147"/>
                </a:lnTo>
                <a:lnTo>
                  <a:pt x="32984" y="38861"/>
                </a:lnTo>
                <a:lnTo>
                  <a:pt x="35732" y="36702"/>
                </a:lnTo>
                <a:lnTo>
                  <a:pt x="36526" y="36321"/>
                </a:lnTo>
                <a:lnTo>
                  <a:pt x="41954" y="30225"/>
                </a:lnTo>
                <a:lnTo>
                  <a:pt x="42204" y="29488"/>
                </a:lnTo>
                <a:close/>
              </a:path>
              <a:path w="52070" h="83820">
                <a:moveTo>
                  <a:pt x="31179" y="25653"/>
                </a:moveTo>
                <a:lnTo>
                  <a:pt x="23943" y="25653"/>
                </a:lnTo>
                <a:lnTo>
                  <a:pt x="24297" y="25780"/>
                </a:lnTo>
                <a:lnTo>
                  <a:pt x="24494" y="25780"/>
                </a:lnTo>
                <a:lnTo>
                  <a:pt x="25084" y="26161"/>
                </a:lnTo>
                <a:lnTo>
                  <a:pt x="28269" y="32003"/>
                </a:lnTo>
                <a:lnTo>
                  <a:pt x="28465" y="31876"/>
                </a:lnTo>
                <a:lnTo>
                  <a:pt x="31092" y="27431"/>
                </a:lnTo>
                <a:lnTo>
                  <a:pt x="31179" y="25653"/>
                </a:lnTo>
                <a:close/>
              </a:path>
              <a:path w="52070" h="83820">
                <a:moveTo>
                  <a:pt x="43554" y="9778"/>
                </a:moveTo>
                <a:lnTo>
                  <a:pt x="31535" y="9778"/>
                </a:lnTo>
                <a:lnTo>
                  <a:pt x="31765" y="10921"/>
                </a:lnTo>
                <a:lnTo>
                  <a:pt x="32512" y="13842"/>
                </a:lnTo>
                <a:lnTo>
                  <a:pt x="36135" y="21589"/>
                </a:lnTo>
                <a:lnTo>
                  <a:pt x="36836" y="19938"/>
                </a:lnTo>
                <a:lnTo>
                  <a:pt x="37341" y="18922"/>
                </a:lnTo>
                <a:lnTo>
                  <a:pt x="42575" y="10921"/>
                </a:lnTo>
                <a:lnTo>
                  <a:pt x="43554" y="9778"/>
                </a:lnTo>
                <a:close/>
              </a:path>
              <a:path w="52070" h="83820">
                <a:moveTo>
                  <a:pt x="31765" y="4444"/>
                </a:moveTo>
                <a:lnTo>
                  <a:pt x="25359" y="16128"/>
                </a:lnTo>
                <a:lnTo>
                  <a:pt x="30316" y="16128"/>
                </a:lnTo>
                <a:lnTo>
                  <a:pt x="30394" y="15493"/>
                </a:lnTo>
                <a:lnTo>
                  <a:pt x="31161" y="11429"/>
                </a:lnTo>
                <a:lnTo>
                  <a:pt x="31535" y="9778"/>
                </a:lnTo>
                <a:lnTo>
                  <a:pt x="43554" y="9778"/>
                </a:lnTo>
                <a:lnTo>
                  <a:pt x="43989" y="9270"/>
                </a:lnTo>
                <a:lnTo>
                  <a:pt x="45611" y="7492"/>
                </a:lnTo>
                <a:lnTo>
                  <a:pt x="46287" y="6857"/>
                </a:lnTo>
                <a:lnTo>
                  <a:pt x="37112" y="6857"/>
                </a:lnTo>
                <a:lnTo>
                  <a:pt x="36606" y="6476"/>
                </a:lnTo>
                <a:lnTo>
                  <a:pt x="34364" y="5206"/>
                </a:lnTo>
                <a:lnTo>
                  <a:pt x="33375" y="4825"/>
                </a:lnTo>
                <a:lnTo>
                  <a:pt x="31765" y="4444"/>
                </a:lnTo>
                <a:close/>
              </a:path>
              <a:path w="52070" h="83820">
                <a:moveTo>
                  <a:pt x="46634" y="0"/>
                </a:moveTo>
                <a:lnTo>
                  <a:pt x="41011" y="2666"/>
                </a:lnTo>
                <a:lnTo>
                  <a:pt x="40263" y="3301"/>
                </a:lnTo>
                <a:lnTo>
                  <a:pt x="39516" y="4063"/>
                </a:lnTo>
                <a:lnTo>
                  <a:pt x="38722" y="4825"/>
                </a:lnTo>
                <a:lnTo>
                  <a:pt x="37940" y="5841"/>
                </a:lnTo>
                <a:lnTo>
                  <a:pt x="37112" y="6857"/>
                </a:lnTo>
                <a:lnTo>
                  <a:pt x="46287" y="6857"/>
                </a:lnTo>
                <a:lnTo>
                  <a:pt x="47370" y="5841"/>
                </a:lnTo>
                <a:lnTo>
                  <a:pt x="48359" y="4953"/>
                </a:lnTo>
                <a:lnTo>
                  <a:pt x="50406" y="3175"/>
                </a:lnTo>
                <a:lnTo>
                  <a:pt x="51544" y="2286"/>
                </a:lnTo>
                <a:lnTo>
                  <a:pt x="51268" y="2032"/>
                </a:lnTo>
                <a:lnTo>
                  <a:pt x="50521" y="1270"/>
                </a:lnTo>
                <a:lnTo>
                  <a:pt x="49969" y="1016"/>
                </a:lnTo>
                <a:lnTo>
                  <a:pt x="49302" y="635"/>
                </a:lnTo>
                <a:lnTo>
                  <a:pt x="48520" y="254"/>
                </a:lnTo>
                <a:lnTo>
                  <a:pt x="4663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29975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8560" y="0"/>
                </a:moveTo>
                <a:lnTo>
                  <a:pt x="14972" y="2233"/>
                </a:lnTo>
                <a:lnTo>
                  <a:pt x="13880" y="3012"/>
                </a:lnTo>
                <a:lnTo>
                  <a:pt x="12741" y="3790"/>
                </a:lnTo>
                <a:lnTo>
                  <a:pt x="0" y="9906"/>
                </a:lnTo>
                <a:lnTo>
                  <a:pt x="1575" y="9986"/>
                </a:lnTo>
                <a:lnTo>
                  <a:pt x="18470" y="2233"/>
                </a:lnTo>
                <a:lnTo>
                  <a:pt x="18560" y="0"/>
                </a:lnTo>
                <a:close/>
              </a:path>
              <a:path w="19050" h="10160">
                <a:moveTo>
                  <a:pt x="17410" y="389"/>
                </a:moveTo>
                <a:lnTo>
                  <a:pt x="16467" y="1133"/>
                </a:lnTo>
                <a:lnTo>
                  <a:pt x="15466" y="1874"/>
                </a:lnTo>
                <a:lnTo>
                  <a:pt x="16594" y="1053"/>
                </a:lnTo>
                <a:lnTo>
                  <a:pt x="17341" y="46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92820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39" h="49529">
                <a:moveTo>
                  <a:pt x="25043" y="13207"/>
                </a:moveTo>
                <a:lnTo>
                  <a:pt x="24296" y="13207"/>
                </a:lnTo>
                <a:lnTo>
                  <a:pt x="22685" y="13461"/>
                </a:lnTo>
                <a:lnTo>
                  <a:pt x="22252" y="13715"/>
                </a:lnTo>
                <a:lnTo>
                  <a:pt x="21427" y="13969"/>
                </a:lnTo>
                <a:lnTo>
                  <a:pt x="20640" y="14477"/>
                </a:lnTo>
                <a:lnTo>
                  <a:pt x="20247" y="14858"/>
                </a:lnTo>
                <a:lnTo>
                  <a:pt x="19540" y="15493"/>
                </a:lnTo>
                <a:lnTo>
                  <a:pt x="18596" y="17017"/>
                </a:lnTo>
                <a:lnTo>
                  <a:pt x="18317" y="17652"/>
                </a:lnTo>
                <a:lnTo>
                  <a:pt x="17888" y="18922"/>
                </a:lnTo>
                <a:lnTo>
                  <a:pt x="18045" y="19176"/>
                </a:lnTo>
                <a:lnTo>
                  <a:pt x="18399" y="20065"/>
                </a:lnTo>
                <a:lnTo>
                  <a:pt x="18517" y="20446"/>
                </a:lnTo>
                <a:lnTo>
                  <a:pt x="18584" y="22732"/>
                </a:lnTo>
                <a:lnTo>
                  <a:pt x="18488" y="23367"/>
                </a:lnTo>
                <a:lnTo>
                  <a:pt x="11441" y="32511"/>
                </a:lnTo>
                <a:lnTo>
                  <a:pt x="10654" y="33019"/>
                </a:lnTo>
                <a:lnTo>
                  <a:pt x="0" y="49148"/>
                </a:lnTo>
                <a:lnTo>
                  <a:pt x="1572" y="47243"/>
                </a:lnTo>
                <a:lnTo>
                  <a:pt x="2436" y="46354"/>
                </a:lnTo>
                <a:lnTo>
                  <a:pt x="3459" y="45211"/>
                </a:lnTo>
                <a:lnTo>
                  <a:pt x="4638" y="44195"/>
                </a:lnTo>
                <a:lnTo>
                  <a:pt x="5307" y="43687"/>
                </a:lnTo>
                <a:lnTo>
                  <a:pt x="6722" y="42544"/>
                </a:lnTo>
                <a:lnTo>
                  <a:pt x="16944" y="38734"/>
                </a:lnTo>
                <a:lnTo>
                  <a:pt x="28805" y="38734"/>
                </a:lnTo>
                <a:lnTo>
                  <a:pt x="28936" y="38607"/>
                </a:lnTo>
                <a:lnTo>
                  <a:pt x="30843" y="34543"/>
                </a:lnTo>
                <a:lnTo>
                  <a:pt x="12580" y="34543"/>
                </a:lnTo>
                <a:lnTo>
                  <a:pt x="13721" y="33654"/>
                </a:lnTo>
                <a:lnTo>
                  <a:pt x="23077" y="19430"/>
                </a:lnTo>
                <a:lnTo>
                  <a:pt x="29157" y="19430"/>
                </a:lnTo>
                <a:lnTo>
                  <a:pt x="30313" y="17271"/>
                </a:lnTo>
                <a:lnTo>
                  <a:pt x="31361" y="14858"/>
                </a:lnTo>
                <a:lnTo>
                  <a:pt x="31846" y="13588"/>
                </a:lnTo>
                <a:lnTo>
                  <a:pt x="27560" y="13588"/>
                </a:lnTo>
                <a:lnTo>
                  <a:pt x="26341" y="13334"/>
                </a:lnTo>
                <a:lnTo>
                  <a:pt x="25043" y="13207"/>
                </a:lnTo>
                <a:close/>
              </a:path>
              <a:path w="53339" h="49529">
                <a:moveTo>
                  <a:pt x="28805" y="38734"/>
                </a:moveTo>
                <a:lnTo>
                  <a:pt x="18045" y="38734"/>
                </a:lnTo>
                <a:lnTo>
                  <a:pt x="19186" y="38861"/>
                </a:lnTo>
                <a:lnTo>
                  <a:pt x="20325" y="38861"/>
                </a:lnTo>
                <a:lnTo>
                  <a:pt x="21505" y="39115"/>
                </a:lnTo>
                <a:lnTo>
                  <a:pt x="21898" y="39369"/>
                </a:lnTo>
                <a:lnTo>
                  <a:pt x="23550" y="40004"/>
                </a:lnTo>
                <a:lnTo>
                  <a:pt x="24728" y="40258"/>
                </a:lnTo>
                <a:lnTo>
                  <a:pt x="25554" y="40258"/>
                </a:lnTo>
                <a:lnTo>
                  <a:pt x="25986" y="40131"/>
                </a:lnTo>
                <a:lnTo>
                  <a:pt x="26420" y="40131"/>
                </a:lnTo>
                <a:lnTo>
                  <a:pt x="27285" y="39877"/>
                </a:lnTo>
                <a:lnTo>
                  <a:pt x="27717" y="39623"/>
                </a:lnTo>
                <a:lnTo>
                  <a:pt x="28543" y="38988"/>
                </a:lnTo>
                <a:lnTo>
                  <a:pt x="28805" y="38734"/>
                </a:lnTo>
                <a:close/>
              </a:path>
              <a:path w="53339" h="49529">
                <a:moveTo>
                  <a:pt x="49264" y="0"/>
                </a:moveTo>
                <a:lnTo>
                  <a:pt x="47999" y="0"/>
                </a:lnTo>
                <a:lnTo>
                  <a:pt x="47769" y="126"/>
                </a:lnTo>
                <a:lnTo>
                  <a:pt x="48160" y="254"/>
                </a:lnTo>
                <a:lnTo>
                  <a:pt x="48356" y="254"/>
                </a:lnTo>
                <a:lnTo>
                  <a:pt x="48747" y="508"/>
                </a:lnTo>
                <a:lnTo>
                  <a:pt x="49023" y="889"/>
                </a:lnTo>
                <a:lnTo>
                  <a:pt x="49264" y="1270"/>
                </a:lnTo>
                <a:lnTo>
                  <a:pt x="49345" y="3048"/>
                </a:lnTo>
                <a:lnTo>
                  <a:pt x="49184" y="3683"/>
                </a:lnTo>
                <a:lnTo>
                  <a:pt x="40352" y="14096"/>
                </a:lnTo>
                <a:lnTo>
                  <a:pt x="38454" y="16001"/>
                </a:lnTo>
                <a:lnTo>
                  <a:pt x="32831" y="20827"/>
                </a:lnTo>
                <a:lnTo>
                  <a:pt x="31221" y="22097"/>
                </a:lnTo>
                <a:lnTo>
                  <a:pt x="29486" y="23367"/>
                </a:lnTo>
                <a:lnTo>
                  <a:pt x="27717" y="24764"/>
                </a:lnTo>
                <a:lnTo>
                  <a:pt x="25830" y="26161"/>
                </a:lnTo>
                <a:lnTo>
                  <a:pt x="23864" y="27431"/>
                </a:lnTo>
                <a:lnTo>
                  <a:pt x="21780" y="28955"/>
                </a:lnTo>
                <a:lnTo>
                  <a:pt x="19618" y="30352"/>
                </a:lnTo>
                <a:lnTo>
                  <a:pt x="17377" y="31749"/>
                </a:lnTo>
                <a:lnTo>
                  <a:pt x="12580" y="34543"/>
                </a:lnTo>
                <a:lnTo>
                  <a:pt x="30843" y="34543"/>
                </a:lnTo>
                <a:lnTo>
                  <a:pt x="31014" y="33654"/>
                </a:lnTo>
                <a:lnTo>
                  <a:pt x="31336" y="31368"/>
                </a:lnTo>
                <a:lnTo>
                  <a:pt x="43284" y="31368"/>
                </a:lnTo>
                <a:lnTo>
                  <a:pt x="47666" y="27050"/>
                </a:lnTo>
                <a:lnTo>
                  <a:pt x="47547" y="24510"/>
                </a:lnTo>
                <a:lnTo>
                  <a:pt x="47217" y="23367"/>
                </a:lnTo>
                <a:lnTo>
                  <a:pt x="46550" y="21970"/>
                </a:lnTo>
                <a:lnTo>
                  <a:pt x="45985" y="21081"/>
                </a:lnTo>
                <a:lnTo>
                  <a:pt x="44860" y="19557"/>
                </a:lnTo>
                <a:lnTo>
                  <a:pt x="45297" y="19430"/>
                </a:lnTo>
                <a:lnTo>
                  <a:pt x="46355" y="18795"/>
                </a:lnTo>
                <a:lnTo>
                  <a:pt x="47850" y="17652"/>
                </a:lnTo>
                <a:lnTo>
                  <a:pt x="48241" y="17271"/>
                </a:lnTo>
                <a:lnTo>
                  <a:pt x="48678" y="16890"/>
                </a:lnTo>
                <a:lnTo>
                  <a:pt x="52875" y="8255"/>
                </a:lnTo>
                <a:lnTo>
                  <a:pt x="52806" y="2921"/>
                </a:lnTo>
                <a:lnTo>
                  <a:pt x="49690" y="127"/>
                </a:lnTo>
                <a:lnTo>
                  <a:pt x="49264" y="0"/>
                </a:lnTo>
                <a:close/>
              </a:path>
              <a:path w="53339" h="49529">
                <a:moveTo>
                  <a:pt x="43284" y="31368"/>
                </a:moveTo>
                <a:lnTo>
                  <a:pt x="31336" y="31368"/>
                </a:lnTo>
                <a:lnTo>
                  <a:pt x="31486" y="31495"/>
                </a:lnTo>
                <a:lnTo>
                  <a:pt x="32038" y="31622"/>
                </a:lnTo>
                <a:lnTo>
                  <a:pt x="32981" y="32003"/>
                </a:lnTo>
                <a:lnTo>
                  <a:pt x="33578" y="32130"/>
                </a:lnTo>
                <a:lnTo>
                  <a:pt x="35936" y="32257"/>
                </a:lnTo>
                <a:lnTo>
                  <a:pt x="38017" y="32257"/>
                </a:lnTo>
                <a:lnTo>
                  <a:pt x="40455" y="32003"/>
                </a:lnTo>
                <a:lnTo>
                  <a:pt x="43284" y="31368"/>
                </a:lnTo>
                <a:close/>
              </a:path>
              <a:path w="53339" h="49529">
                <a:moveTo>
                  <a:pt x="29157" y="19430"/>
                </a:moveTo>
                <a:lnTo>
                  <a:pt x="23077" y="19430"/>
                </a:lnTo>
                <a:lnTo>
                  <a:pt x="23353" y="19557"/>
                </a:lnTo>
                <a:lnTo>
                  <a:pt x="23707" y="20065"/>
                </a:lnTo>
                <a:lnTo>
                  <a:pt x="23884" y="20446"/>
                </a:lnTo>
                <a:lnTo>
                  <a:pt x="23982" y="20827"/>
                </a:lnTo>
                <a:lnTo>
                  <a:pt x="24099" y="25526"/>
                </a:lnTo>
                <a:lnTo>
                  <a:pt x="25554" y="24256"/>
                </a:lnTo>
                <a:lnTo>
                  <a:pt x="26734" y="22986"/>
                </a:lnTo>
                <a:lnTo>
                  <a:pt x="27491" y="21970"/>
                </a:lnTo>
                <a:lnTo>
                  <a:pt x="28818" y="20065"/>
                </a:lnTo>
                <a:lnTo>
                  <a:pt x="29157" y="19430"/>
                </a:lnTo>
                <a:close/>
              </a:path>
              <a:path w="53339" h="49529">
                <a:moveTo>
                  <a:pt x="39530" y="9651"/>
                </a:moveTo>
                <a:lnTo>
                  <a:pt x="33176" y="9651"/>
                </a:lnTo>
                <a:lnTo>
                  <a:pt x="33532" y="9778"/>
                </a:lnTo>
                <a:lnTo>
                  <a:pt x="33774" y="9905"/>
                </a:lnTo>
                <a:lnTo>
                  <a:pt x="35349" y="16509"/>
                </a:lnTo>
                <a:lnTo>
                  <a:pt x="35223" y="17906"/>
                </a:lnTo>
                <a:lnTo>
                  <a:pt x="36246" y="17144"/>
                </a:lnTo>
                <a:lnTo>
                  <a:pt x="39484" y="9905"/>
                </a:lnTo>
                <a:lnTo>
                  <a:pt x="39530" y="9651"/>
                </a:lnTo>
                <a:close/>
              </a:path>
              <a:path w="53339" h="49529">
                <a:moveTo>
                  <a:pt x="36246" y="4444"/>
                </a:moveTo>
                <a:lnTo>
                  <a:pt x="35775" y="4444"/>
                </a:lnTo>
                <a:lnTo>
                  <a:pt x="34751" y="4571"/>
                </a:lnTo>
                <a:lnTo>
                  <a:pt x="33693" y="4825"/>
                </a:lnTo>
                <a:lnTo>
                  <a:pt x="33142" y="5079"/>
                </a:lnTo>
                <a:lnTo>
                  <a:pt x="32636" y="5206"/>
                </a:lnTo>
                <a:lnTo>
                  <a:pt x="27560" y="13588"/>
                </a:lnTo>
                <a:lnTo>
                  <a:pt x="31846" y="13588"/>
                </a:lnTo>
                <a:lnTo>
                  <a:pt x="32477" y="11683"/>
                </a:lnTo>
                <a:lnTo>
                  <a:pt x="33061" y="9651"/>
                </a:lnTo>
                <a:lnTo>
                  <a:pt x="39530" y="9651"/>
                </a:lnTo>
                <a:lnTo>
                  <a:pt x="39851" y="7365"/>
                </a:lnTo>
                <a:lnTo>
                  <a:pt x="39903" y="6349"/>
                </a:lnTo>
                <a:lnTo>
                  <a:pt x="39984" y="5460"/>
                </a:lnTo>
                <a:lnTo>
                  <a:pt x="39547" y="5206"/>
                </a:lnTo>
                <a:lnTo>
                  <a:pt x="38408" y="4825"/>
                </a:lnTo>
                <a:lnTo>
                  <a:pt x="36246" y="44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0886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4">
                <a:moveTo>
                  <a:pt x="2436" y="0"/>
                </a:moveTo>
                <a:lnTo>
                  <a:pt x="0" y="2576"/>
                </a:lnTo>
                <a:lnTo>
                  <a:pt x="4128" y="6379"/>
                </a:lnTo>
                <a:lnTo>
                  <a:pt x="6526" y="3790"/>
                </a:lnTo>
                <a:lnTo>
                  <a:pt x="2436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51577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5" h="85090">
                <a:moveTo>
                  <a:pt x="6132" y="21081"/>
                </a:moveTo>
                <a:lnTo>
                  <a:pt x="0" y="28955"/>
                </a:lnTo>
                <a:lnTo>
                  <a:pt x="202" y="29717"/>
                </a:lnTo>
                <a:lnTo>
                  <a:pt x="550" y="30606"/>
                </a:lnTo>
                <a:lnTo>
                  <a:pt x="942" y="31368"/>
                </a:lnTo>
                <a:lnTo>
                  <a:pt x="1454" y="32003"/>
                </a:lnTo>
                <a:lnTo>
                  <a:pt x="2005" y="32765"/>
                </a:lnTo>
                <a:lnTo>
                  <a:pt x="11401" y="39750"/>
                </a:lnTo>
                <a:lnTo>
                  <a:pt x="11125" y="40766"/>
                </a:lnTo>
                <a:lnTo>
                  <a:pt x="11014" y="41401"/>
                </a:lnTo>
                <a:lnTo>
                  <a:pt x="10924" y="43814"/>
                </a:lnTo>
                <a:lnTo>
                  <a:pt x="11047" y="44703"/>
                </a:lnTo>
                <a:lnTo>
                  <a:pt x="19107" y="53212"/>
                </a:lnTo>
                <a:lnTo>
                  <a:pt x="20169" y="53720"/>
                </a:lnTo>
                <a:lnTo>
                  <a:pt x="21741" y="54355"/>
                </a:lnTo>
                <a:lnTo>
                  <a:pt x="22370" y="54482"/>
                </a:lnTo>
                <a:lnTo>
                  <a:pt x="23707" y="55371"/>
                </a:lnTo>
                <a:lnTo>
                  <a:pt x="33850" y="79502"/>
                </a:lnTo>
                <a:lnTo>
                  <a:pt x="33733" y="80899"/>
                </a:lnTo>
                <a:lnTo>
                  <a:pt x="33614" y="81915"/>
                </a:lnTo>
                <a:lnTo>
                  <a:pt x="33457" y="82804"/>
                </a:lnTo>
                <a:lnTo>
                  <a:pt x="35344" y="85090"/>
                </a:lnTo>
                <a:lnTo>
                  <a:pt x="39708" y="58547"/>
                </a:lnTo>
                <a:lnTo>
                  <a:pt x="32475" y="58547"/>
                </a:lnTo>
                <a:lnTo>
                  <a:pt x="31176" y="56515"/>
                </a:lnTo>
                <a:lnTo>
                  <a:pt x="24414" y="48514"/>
                </a:lnTo>
                <a:lnTo>
                  <a:pt x="23511" y="47625"/>
                </a:lnTo>
                <a:lnTo>
                  <a:pt x="22685" y="47117"/>
                </a:lnTo>
                <a:lnTo>
                  <a:pt x="21308" y="46100"/>
                </a:lnTo>
                <a:lnTo>
                  <a:pt x="20758" y="45846"/>
                </a:lnTo>
                <a:lnTo>
                  <a:pt x="19775" y="45338"/>
                </a:lnTo>
                <a:lnTo>
                  <a:pt x="20365" y="45084"/>
                </a:lnTo>
                <a:lnTo>
                  <a:pt x="21427" y="44957"/>
                </a:lnTo>
                <a:lnTo>
                  <a:pt x="21898" y="44831"/>
                </a:lnTo>
                <a:lnTo>
                  <a:pt x="22802" y="44704"/>
                </a:lnTo>
                <a:lnTo>
                  <a:pt x="24716" y="44704"/>
                </a:lnTo>
                <a:lnTo>
                  <a:pt x="24021" y="43688"/>
                </a:lnTo>
                <a:lnTo>
                  <a:pt x="17456" y="36702"/>
                </a:lnTo>
                <a:lnTo>
                  <a:pt x="16551" y="35940"/>
                </a:lnTo>
                <a:lnTo>
                  <a:pt x="4481" y="29209"/>
                </a:lnTo>
                <a:lnTo>
                  <a:pt x="3892" y="28955"/>
                </a:lnTo>
                <a:lnTo>
                  <a:pt x="5700" y="28320"/>
                </a:lnTo>
                <a:lnTo>
                  <a:pt x="7312" y="27939"/>
                </a:lnTo>
                <a:lnTo>
                  <a:pt x="8060" y="27812"/>
                </a:lnTo>
                <a:lnTo>
                  <a:pt x="11866" y="27812"/>
                </a:lnTo>
                <a:lnTo>
                  <a:pt x="11441" y="26923"/>
                </a:lnTo>
                <a:lnTo>
                  <a:pt x="6408" y="21208"/>
                </a:lnTo>
                <a:lnTo>
                  <a:pt x="6132" y="21081"/>
                </a:lnTo>
                <a:close/>
              </a:path>
              <a:path w="40005" h="85090">
                <a:moveTo>
                  <a:pt x="9986" y="0"/>
                </a:moveTo>
                <a:lnTo>
                  <a:pt x="8531" y="0"/>
                </a:lnTo>
                <a:lnTo>
                  <a:pt x="7470" y="126"/>
                </a:lnTo>
                <a:lnTo>
                  <a:pt x="7076" y="253"/>
                </a:lnTo>
                <a:lnTo>
                  <a:pt x="6997" y="4571"/>
                </a:lnTo>
                <a:lnTo>
                  <a:pt x="7118" y="5841"/>
                </a:lnTo>
                <a:lnTo>
                  <a:pt x="20169" y="33655"/>
                </a:lnTo>
                <a:lnTo>
                  <a:pt x="20325" y="33909"/>
                </a:lnTo>
                <a:lnTo>
                  <a:pt x="32475" y="58547"/>
                </a:lnTo>
                <a:lnTo>
                  <a:pt x="39708" y="58547"/>
                </a:lnTo>
                <a:lnTo>
                  <a:pt x="35344" y="50673"/>
                </a:lnTo>
                <a:lnTo>
                  <a:pt x="34621" y="49149"/>
                </a:lnTo>
                <a:lnTo>
                  <a:pt x="34356" y="48514"/>
                </a:lnTo>
                <a:lnTo>
                  <a:pt x="33772" y="46863"/>
                </a:lnTo>
                <a:lnTo>
                  <a:pt x="33457" y="45720"/>
                </a:lnTo>
                <a:lnTo>
                  <a:pt x="33216" y="43942"/>
                </a:lnTo>
                <a:lnTo>
                  <a:pt x="33339" y="40894"/>
                </a:lnTo>
                <a:lnTo>
                  <a:pt x="33575" y="39878"/>
                </a:lnTo>
                <a:lnTo>
                  <a:pt x="34426" y="37846"/>
                </a:lnTo>
                <a:lnTo>
                  <a:pt x="34676" y="36957"/>
                </a:lnTo>
                <a:lnTo>
                  <a:pt x="34864" y="35941"/>
                </a:lnTo>
                <a:lnTo>
                  <a:pt x="34754" y="32766"/>
                </a:lnTo>
                <a:lnTo>
                  <a:pt x="34243" y="31496"/>
                </a:lnTo>
                <a:lnTo>
                  <a:pt x="34027" y="31242"/>
                </a:lnTo>
                <a:lnTo>
                  <a:pt x="27795" y="31242"/>
                </a:lnTo>
                <a:lnTo>
                  <a:pt x="27560" y="30988"/>
                </a:lnTo>
                <a:lnTo>
                  <a:pt x="27343" y="30226"/>
                </a:lnTo>
                <a:lnTo>
                  <a:pt x="27225" y="29718"/>
                </a:lnTo>
                <a:lnTo>
                  <a:pt x="27012" y="24003"/>
                </a:lnTo>
                <a:lnTo>
                  <a:pt x="26761" y="21590"/>
                </a:lnTo>
                <a:lnTo>
                  <a:pt x="15176" y="14859"/>
                </a:lnTo>
                <a:lnTo>
                  <a:pt x="15018" y="14605"/>
                </a:lnTo>
                <a:lnTo>
                  <a:pt x="14905" y="14351"/>
                </a:lnTo>
                <a:lnTo>
                  <a:pt x="14625" y="13335"/>
                </a:lnTo>
                <a:lnTo>
                  <a:pt x="14750" y="11303"/>
                </a:lnTo>
                <a:lnTo>
                  <a:pt x="14625" y="5842"/>
                </a:lnTo>
                <a:lnTo>
                  <a:pt x="13092" y="1905"/>
                </a:lnTo>
                <a:lnTo>
                  <a:pt x="12738" y="1397"/>
                </a:lnTo>
                <a:lnTo>
                  <a:pt x="11990" y="762"/>
                </a:lnTo>
                <a:lnTo>
                  <a:pt x="11598" y="635"/>
                </a:lnTo>
                <a:lnTo>
                  <a:pt x="11165" y="381"/>
                </a:lnTo>
                <a:lnTo>
                  <a:pt x="9986" y="0"/>
                </a:lnTo>
                <a:close/>
              </a:path>
              <a:path w="40005" h="85090">
                <a:moveTo>
                  <a:pt x="36445" y="50419"/>
                </a:moveTo>
                <a:lnTo>
                  <a:pt x="36169" y="50419"/>
                </a:lnTo>
                <a:lnTo>
                  <a:pt x="35344" y="50673"/>
                </a:lnTo>
                <a:lnTo>
                  <a:pt x="37035" y="50673"/>
                </a:lnTo>
                <a:lnTo>
                  <a:pt x="36445" y="50419"/>
                </a:lnTo>
                <a:close/>
              </a:path>
              <a:path w="40005" h="85090">
                <a:moveTo>
                  <a:pt x="24716" y="44704"/>
                </a:moveTo>
                <a:lnTo>
                  <a:pt x="23195" y="44704"/>
                </a:lnTo>
                <a:lnTo>
                  <a:pt x="24140" y="44831"/>
                </a:lnTo>
                <a:lnTo>
                  <a:pt x="24611" y="44958"/>
                </a:lnTo>
                <a:lnTo>
                  <a:pt x="24965" y="45085"/>
                </a:lnTo>
                <a:lnTo>
                  <a:pt x="24716" y="44704"/>
                </a:lnTo>
                <a:close/>
              </a:path>
              <a:path w="40005" h="85090">
                <a:moveTo>
                  <a:pt x="30666" y="29083"/>
                </a:moveTo>
                <a:lnTo>
                  <a:pt x="28228" y="30861"/>
                </a:lnTo>
                <a:lnTo>
                  <a:pt x="27992" y="31115"/>
                </a:lnTo>
                <a:lnTo>
                  <a:pt x="34027" y="31242"/>
                </a:lnTo>
                <a:lnTo>
                  <a:pt x="33339" y="30480"/>
                </a:lnTo>
                <a:lnTo>
                  <a:pt x="32868" y="30099"/>
                </a:lnTo>
                <a:lnTo>
                  <a:pt x="31963" y="29464"/>
                </a:lnTo>
                <a:lnTo>
                  <a:pt x="31295" y="29210"/>
                </a:lnTo>
                <a:lnTo>
                  <a:pt x="30666" y="29083"/>
                </a:lnTo>
                <a:close/>
              </a:path>
              <a:path w="40005" h="85090">
                <a:moveTo>
                  <a:pt x="11866" y="27812"/>
                </a:moveTo>
                <a:lnTo>
                  <a:pt x="10418" y="27812"/>
                </a:lnTo>
                <a:lnTo>
                  <a:pt x="11244" y="27939"/>
                </a:lnTo>
                <a:lnTo>
                  <a:pt x="11990" y="28193"/>
                </a:lnTo>
                <a:lnTo>
                  <a:pt x="12109" y="28320"/>
                </a:lnTo>
                <a:lnTo>
                  <a:pt x="11866" y="27812"/>
                </a:lnTo>
                <a:close/>
              </a:path>
              <a:path w="40005" h="85090">
                <a:moveTo>
                  <a:pt x="21191" y="11303"/>
                </a:moveTo>
                <a:lnTo>
                  <a:pt x="16001" y="14351"/>
                </a:lnTo>
                <a:lnTo>
                  <a:pt x="15608" y="14859"/>
                </a:lnTo>
                <a:lnTo>
                  <a:pt x="24867" y="14859"/>
                </a:lnTo>
                <a:lnTo>
                  <a:pt x="24140" y="13716"/>
                </a:lnTo>
                <a:lnTo>
                  <a:pt x="23550" y="12954"/>
                </a:lnTo>
                <a:lnTo>
                  <a:pt x="22960" y="12319"/>
                </a:lnTo>
                <a:lnTo>
                  <a:pt x="21937" y="11684"/>
                </a:lnTo>
                <a:lnTo>
                  <a:pt x="21191" y="1130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37030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09">
                <a:moveTo>
                  <a:pt x="1493" y="0"/>
                </a:moveTo>
                <a:lnTo>
                  <a:pt x="0" y="80"/>
                </a:lnTo>
                <a:lnTo>
                  <a:pt x="11" y="1878"/>
                </a:lnTo>
                <a:lnTo>
                  <a:pt x="235" y="3092"/>
                </a:lnTo>
                <a:lnTo>
                  <a:pt x="7470" y="16445"/>
                </a:lnTo>
                <a:lnTo>
                  <a:pt x="7374" y="15426"/>
                </a:lnTo>
                <a:lnTo>
                  <a:pt x="7470" y="10811"/>
                </a:lnTo>
                <a:lnTo>
                  <a:pt x="7588" y="9906"/>
                </a:lnTo>
                <a:lnTo>
                  <a:pt x="8021" y="8028"/>
                </a:lnTo>
                <a:lnTo>
                  <a:pt x="8295" y="7089"/>
                </a:lnTo>
                <a:lnTo>
                  <a:pt x="8650" y="6115"/>
                </a:lnTo>
                <a:lnTo>
                  <a:pt x="8499" y="5096"/>
                </a:lnTo>
                <a:lnTo>
                  <a:pt x="7076" y="2198"/>
                </a:lnTo>
                <a:lnTo>
                  <a:pt x="6841" y="1878"/>
                </a:lnTo>
                <a:lnTo>
                  <a:pt x="2831" y="80"/>
                </a:lnTo>
                <a:lnTo>
                  <a:pt x="149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698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59098" y="99821"/>
                </a:moveTo>
                <a:lnTo>
                  <a:pt x="21663" y="99821"/>
                </a:lnTo>
                <a:lnTo>
                  <a:pt x="21819" y="100329"/>
                </a:lnTo>
                <a:lnTo>
                  <a:pt x="21966" y="100710"/>
                </a:lnTo>
                <a:lnTo>
                  <a:pt x="22960" y="102488"/>
                </a:lnTo>
                <a:lnTo>
                  <a:pt x="23509" y="103250"/>
                </a:lnTo>
                <a:lnTo>
                  <a:pt x="23824" y="103504"/>
                </a:lnTo>
                <a:lnTo>
                  <a:pt x="24689" y="104266"/>
                </a:lnTo>
                <a:lnTo>
                  <a:pt x="25908" y="104901"/>
                </a:lnTo>
                <a:lnTo>
                  <a:pt x="27048" y="105282"/>
                </a:lnTo>
                <a:lnTo>
                  <a:pt x="27560" y="105409"/>
                </a:lnTo>
                <a:lnTo>
                  <a:pt x="28857" y="105663"/>
                </a:lnTo>
                <a:lnTo>
                  <a:pt x="28267" y="109092"/>
                </a:lnTo>
                <a:lnTo>
                  <a:pt x="28175" y="109981"/>
                </a:lnTo>
                <a:lnTo>
                  <a:pt x="28070" y="115823"/>
                </a:lnTo>
                <a:lnTo>
                  <a:pt x="28189" y="116839"/>
                </a:lnTo>
                <a:lnTo>
                  <a:pt x="31098" y="122427"/>
                </a:lnTo>
                <a:lnTo>
                  <a:pt x="31924" y="123062"/>
                </a:lnTo>
                <a:lnTo>
                  <a:pt x="32356" y="123189"/>
                </a:lnTo>
                <a:lnTo>
                  <a:pt x="33143" y="123570"/>
                </a:lnTo>
                <a:lnTo>
                  <a:pt x="33889" y="123697"/>
                </a:lnTo>
                <a:lnTo>
                  <a:pt x="35501" y="123697"/>
                </a:lnTo>
                <a:lnTo>
                  <a:pt x="36681" y="123316"/>
                </a:lnTo>
                <a:lnTo>
                  <a:pt x="38765" y="122681"/>
                </a:lnTo>
                <a:lnTo>
                  <a:pt x="40612" y="121919"/>
                </a:lnTo>
                <a:lnTo>
                  <a:pt x="43561" y="120268"/>
                </a:lnTo>
                <a:lnTo>
                  <a:pt x="44701" y="119506"/>
                </a:lnTo>
                <a:lnTo>
                  <a:pt x="45213" y="118998"/>
                </a:lnTo>
                <a:lnTo>
                  <a:pt x="46077" y="118236"/>
                </a:lnTo>
                <a:lnTo>
                  <a:pt x="46431" y="117855"/>
                </a:lnTo>
                <a:lnTo>
                  <a:pt x="46746" y="117347"/>
                </a:lnTo>
                <a:lnTo>
                  <a:pt x="47532" y="116331"/>
                </a:lnTo>
                <a:lnTo>
                  <a:pt x="48043" y="115315"/>
                </a:lnTo>
                <a:lnTo>
                  <a:pt x="48273" y="114680"/>
                </a:lnTo>
                <a:lnTo>
                  <a:pt x="48475" y="113918"/>
                </a:lnTo>
                <a:lnTo>
                  <a:pt x="48475" y="113664"/>
                </a:lnTo>
                <a:lnTo>
                  <a:pt x="53532" y="113664"/>
                </a:lnTo>
                <a:lnTo>
                  <a:pt x="59433" y="103504"/>
                </a:lnTo>
                <a:lnTo>
                  <a:pt x="59339" y="101218"/>
                </a:lnTo>
                <a:lnTo>
                  <a:pt x="59098" y="99821"/>
                </a:lnTo>
                <a:close/>
              </a:path>
              <a:path w="148590" h="123825">
                <a:moveTo>
                  <a:pt x="53532" y="113664"/>
                </a:moveTo>
                <a:lnTo>
                  <a:pt x="48475" y="113664"/>
                </a:lnTo>
                <a:lnTo>
                  <a:pt x="50559" y="113918"/>
                </a:lnTo>
                <a:lnTo>
                  <a:pt x="52368" y="113918"/>
                </a:lnTo>
                <a:lnTo>
                  <a:pt x="53158" y="113791"/>
                </a:lnTo>
                <a:lnTo>
                  <a:pt x="53532" y="113664"/>
                </a:lnTo>
                <a:close/>
              </a:path>
              <a:path w="148590" h="123825">
                <a:moveTo>
                  <a:pt x="31963" y="72135"/>
                </a:moveTo>
                <a:lnTo>
                  <a:pt x="25004" y="72135"/>
                </a:lnTo>
                <a:lnTo>
                  <a:pt x="21112" y="72516"/>
                </a:lnTo>
                <a:lnTo>
                  <a:pt x="18202" y="72897"/>
                </a:lnTo>
                <a:lnTo>
                  <a:pt x="17455" y="73151"/>
                </a:lnTo>
                <a:lnTo>
                  <a:pt x="16158" y="73532"/>
                </a:lnTo>
                <a:lnTo>
                  <a:pt x="15174" y="74040"/>
                </a:lnTo>
                <a:lnTo>
                  <a:pt x="14782" y="74167"/>
                </a:lnTo>
                <a:lnTo>
                  <a:pt x="14192" y="74675"/>
                </a:lnTo>
                <a:lnTo>
                  <a:pt x="13681" y="75310"/>
                </a:lnTo>
                <a:lnTo>
                  <a:pt x="13529" y="76961"/>
                </a:lnTo>
                <a:lnTo>
                  <a:pt x="13406" y="77596"/>
                </a:lnTo>
                <a:lnTo>
                  <a:pt x="14035" y="82803"/>
                </a:lnTo>
                <a:lnTo>
                  <a:pt x="14349" y="83184"/>
                </a:lnTo>
                <a:lnTo>
                  <a:pt x="12109" y="83565"/>
                </a:lnTo>
                <a:lnTo>
                  <a:pt x="9986" y="84073"/>
                </a:lnTo>
                <a:lnTo>
                  <a:pt x="8098" y="84454"/>
                </a:lnTo>
                <a:lnTo>
                  <a:pt x="6447" y="84962"/>
                </a:lnTo>
                <a:lnTo>
                  <a:pt x="5032" y="85597"/>
                </a:lnTo>
                <a:lnTo>
                  <a:pt x="3813" y="86105"/>
                </a:lnTo>
                <a:lnTo>
                  <a:pt x="0" y="92201"/>
                </a:lnTo>
                <a:lnTo>
                  <a:pt x="156" y="92963"/>
                </a:lnTo>
                <a:lnTo>
                  <a:pt x="9357" y="100964"/>
                </a:lnTo>
                <a:lnTo>
                  <a:pt x="11007" y="101345"/>
                </a:lnTo>
                <a:lnTo>
                  <a:pt x="11794" y="101472"/>
                </a:lnTo>
                <a:lnTo>
                  <a:pt x="13248" y="101599"/>
                </a:lnTo>
                <a:lnTo>
                  <a:pt x="16433" y="101599"/>
                </a:lnTo>
                <a:lnTo>
                  <a:pt x="17534" y="101345"/>
                </a:lnTo>
                <a:lnTo>
                  <a:pt x="18477" y="101218"/>
                </a:lnTo>
                <a:lnTo>
                  <a:pt x="19303" y="100964"/>
                </a:lnTo>
                <a:lnTo>
                  <a:pt x="20011" y="100710"/>
                </a:lnTo>
                <a:lnTo>
                  <a:pt x="21387" y="100075"/>
                </a:lnTo>
                <a:lnTo>
                  <a:pt x="21663" y="99821"/>
                </a:lnTo>
                <a:lnTo>
                  <a:pt x="59098" y="99821"/>
                </a:lnTo>
                <a:lnTo>
                  <a:pt x="58310" y="95249"/>
                </a:lnTo>
                <a:lnTo>
                  <a:pt x="66034" y="95249"/>
                </a:lnTo>
                <a:lnTo>
                  <a:pt x="66325" y="94995"/>
                </a:lnTo>
                <a:lnTo>
                  <a:pt x="66681" y="94487"/>
                </a:lnTo>
                <a:lnTo>
                  <a:pt x="66992" y="93852"/>
                </a:lnTo>
                <a:lnTo>
                  <a:pt x="67268" y="93344"/>
                </a:lnTo>
                <a:lnTo>
                  <a:pt x="67560" y="92201"/>
                </a:lnTo>
                <a:lnTo>
                  <a:pt x="67673" y="91566"/>
                </a:lnTo>
                <a:lnTo>
                  <a:pt x="67791" y="90169"/>
                </a:lnTo>
                <a:lnTo>
                  <a:pt x="67679" y="87248"/>
                </a:lnTo>
                <a:lnTo>
                  <a:pt x="67554" y="86105"/>
                </a:lnTo>
                <a:lnTo>
                  <a:pt x="67242" y="84200"/>
                </a:lnTo>
                <a:lnTo>
                  <a:pt x="67120" y="83565"/>
                </a:lnTo>
                <a:lnTo>
                  <a:pt x="66909" y="82676"/>
                </a:lnTo>
                <a:lnTo>
                  <a:pt x="66698" y="81533"/>
                </a:lnTo>
                <a:lnTo>
                  <a:pt x="66573" y="80644"/>
                </a:lnTo>
                <a:lnTo>
                  <a:pt x="66681" y="76453"/>
                </a:lnTo>
                <a:lnTo>
                  <a:pt x="66877" y="75564"/>
                </a:lnTo>
                <a:lnTo>
                  <a:pt x="67215" y="74675"/>
                </a:lnTo>
                <a:lnTo>
                  <a:pt x="67820" y="73532"/>
                </a:lnTo>
                <a:lnTo>
                  <a:pt x="68211" y="72897"/>
                </a:lnTo>
                <a:lnTo>
                  <a:pt x="68792" y="72262"/>
                </a:lnTo>
                <a:lnTo>
                  <a:pt x="34086" y="72262"/>
                </a:lnTo>
                <a:lnTo>
                  <a:pt x="31963" y="72135"/>
                </a:lnTo>
                <a:close/>
              </a:path>
              <a:path w="148590" h="123825">
                <a:moveTo>
                  <a:pt x="66034" y="95249"/>
                </a:moveTo>
                <a:lnTo>
                  <a:pt x="58310" y="95249"/>
                </a:lnTo>
                <a:lnTo>
                  <a:pt x="59529" y="95757"/>
                </a:lnTo>
                <a:lnTo>
                  <a:pt x="60621" y="96138"/>
                </a:lnTo>
                <a:lnTo>
                  <a:pt x="62553" y="96392"/>
                </a:lnTo>
                <a:lnTo>
                  <a:pt x="63381" y="96392"/>
                </a:lnTo>
                <a:lnTo>
                  <a:pt x="64795" y="96138"/>
                </a:lnTo>
                <a:lnTo>
                  <a:pt x="65382" y="95757"/>
                </a:lnTo>
                <a:lnTo>
                  <a:pt x="66034" y="95249"/>
                </a:lnTo>
                <a:close/>
              </a:path>
              <a:path w="148590" h="123825">
                <a:moveTo>
                  <a:pt x="102638" y="69087"/>
                </a:moveTo>
                <a:lnTo>
                  <a:pt x="74595" y="76453"/>
                </a:lnTo>
                <a:lnTo>
                  <a:pt x="74708" y="77596"/>
                </a:lnTo>
                <a:lnTo>
                  <a:pt x="74892" y="78612"/>
                </a:lnTo>
                <a:lnTo>
                  <a:pt x="75053" y="79120"/>
                </a:lnTo>
                <a:lnTo>
                  <a:pt x="74743" y="79374"/>
                </a:lnTo>
                <a:lnTo>
                  <a:pt x="70810" y="86867"/>
                </a:lnTo>
                <a:lnTo>
                  <a:pt x="70978" y="87375"/>
                </a:lnTo>
                <a:lnTo>
                  <a:pt x="81309" y="91185"/>
                </a:lnTo>
                <a:lnTo>
                  <a:pt x="82528" y="90931"/>
                </a:lnTo>
                <a:lnTo>
                  <a:pt x="87304" y="85724"/>
                </a:lnTo>
                <a:lnTo>
                  <a:pt x="87197" y="83692"/>
                </a:lnTo>
                <a:lnTo>
                  <a:pt x="86967" y="82930"/>
                </a:lnTo>
                <a:lnTo>
                  <a:pt x="86300" y="81787"/>
                </a:lnTo>
                <a:lnTo>
                  <a:pt x="85978" y="81533"/>
                </a:lnTo>
                <a:lnTo>
                  <a:pt x="85196" y="80771"/>
                </a:lnTo>
                <a:lnTo>
                  <a:pt x="84724" y="80517"/>
                </a:lnTo>
                <a:lnTo>
                  <a:pt x="83586" y="80009"/>
                </a:lnTo>
                <a:lnTo>
                  <a:pt x="82919" y="79755"/>
                </a:lnTo>
                <a:lnTo>
                  <a:pt x="81378" y="79501"/>
                </a:lnTo>
                <a:lnTo>
                  <a:pt x="80627" y="78231"/>
                </a:lnTo>
                <a:lnTo>
                  <a:pt x="80431" y="77850"/>
                </a:lnTo>
                <a:lnTo>
                  <a:pt x="80339" y="77596"/>
                </a:lnTo>
                <a:lnTo>
                  <a:pt x="80108" y="76453"/>
                </a:lnTo>
                <a:lnTo>
                  <a:pt x="80150" y="74675"/>
                </a:lnTo>
                <a:lnTo>
                  <a:pt x="80239" y="74294"/>
                </a:lnTo>
                <a:lnTo>
                  <a:pt x="80481" y="73532"/>
                </a:lnTo>
                <a:lnTo>
                  <a:pt x="81102" y="72262"/>
                </a:lnTo>
                <a:lnTo>
                  <a:pt x="81654" y="71373"/>
                </a:lnTo>
                <a:lnTo>
                  <a:pt x="114227" y="71374"/>
                </a:lnTo>
                <a:lnTo>
                  <a:pt x="114451" y="70993"/>
                </a:lnTo>
                <a:lnTo>
                  <a:pt x="114837" y="70231"/>
                </a:lnTo>
                <a:lnTo>
                  <a:pt x="105320" y="70231"/>
                </a:lnTo>
                <a:lnTo>
                  <a:pt x="102638" y="69087"/>
                </a:lnTo>
                <a:close/>
              </a:path>
              <a:path w="148590" h="123825">
                <a:moveTo>
                  <a:pt x="114227" y="71374"/>
                </a:moveTo>
                <a:lnTo>
                  <a:pt x="81654" y="71373"/>
                </a:lnTo>
                <a:lnTo>
                  <a:pt x="85357" y="72643"/>
                </a:lnTo>
                <a:lnTo>
                  <a:pt x="101548" y="78993"/>
                </a:lnTo>
                <a:lnTo>
                  <a:pt x="107528" y="81533"/>
                </a:lnTo>
                <a:lnTo>
                  <a:pt x="111024" y="82169"/>
                </a:lnTo>
                <a:lnTo>
                  <a:pt x="112876" y="82550"/>
                </a:lnTo>
                <a:lnTo>
                  <a:pt x="117441" y="83312"/>
                </a:lnTo>
                <a:lnTo>
                  <a:pt x="120074" y="83693"/>
                </a:lnTo>
                <a:lnTo>
                  <a:pt x="122938" y="84201"/>
                </a:lnTo>
                <a:lnTo>
                  <a:pt x="129148" y="85090"/>
                </a:lnTo>
                <a:lnTo>
                  <a:pt x="132413" y="85471"/>
                </a:lnTo>
                <a:lnTo>
                  <a:pt x="135794" y="85725"/>
                </a:lnTo>
                <a:lnTo>
                  <a:pt x="139175" y="86106"/>
                </a:lnTo>
                <a:lnTo>
                  <a:pt x="142556" y="86233"/>
                </a:lnTo>
                <a:lnTo>
                  <a:pt x="145903" y="86487"/>
                </a:lnTo>
                <a:lnTo>
                  <a:pt x="145424" y="84836"/>
                </a:lnTo>
                <a:lnTo>
                  <a:pt x="147879" y="77343"/>
                </a:lnTo>
                <a:lnTo>
                  <a:pt x="137013" y="77343"/>
                </a:lnTo>
                <a:lnTo>
                  <a:pt x="113703" y="72263"/>
                </a:lnTo>
                <a:lnTo>
                  <a:pt x="114227" y="71374"/>
                </a:lnTo>
                <a:close/>
              </a:path>
              <a:path w="148590" h="123825">
                <a:moveTo>
                  <a:pt x="148214" y="76962"/>
                </a:moveTo>
                <a:lnTo>
                  <a:pt x="142395" y="77343"/>
                </a:lnTo>
                <a:lnTo>
                  <a:pt x="147879" y="77343"/>
                </a:lnTo>
                <a:lnTo>
                  <a:pt x="148214" y="76962"/>
                </a:lnTo>
                <a:close/>
              </a:path>
              <a:path w="148590" h="123825">
                <a:moveTo>
                  <a:pt x="42421" y="60324"/>
                </a:moveTo>
                <a:lnTo>
                  <a:pt x="41123" y="60324"/>
                </a:lnTo>
                <a:lnTo>
                  <a:pt x="38882" y="60451"/>
                </a:lnTo>
                <a:lnTo>
                  <a:pt x="37899" y="60578"/>
                </a:lnTo>
                <a:lnTo>
                  <a:pt x="36208" y="60705"/>
                </a:lnTo>
                <a:lnTo>
                  <a:pt x="32002" y="64515"/>
                </a:lnTo>
                <a:lnTo>
                  <a:pt x="31923" y="64896"/>
                </a:lnTo>
                <a:lnTo>
                  <a:pt x="31766" y="65404"/>
                </a:lnTo>
                <a:lnTo>
                  <a:pt x="31671" y="67944"/>
                </a:lnTo>
                <a:lnTo>
                  <a:pt x="31798" y="68579"/>
                </a:lnTo>
                <a:lnTo>
                  <a:pt x="68792" y="72262"/>
                </a:lnTo>
                <a:lnTo>
                  <a:pt x="69119" y="71881"/>
                </a:lnTo>
                <a:lnTo>
                  <a:pt x="70143" y="71119"/>
                </a:lnTo>
                <a:lnTo>
                  <a:pt x="71201" y="70484"/>
                </a:lnTo>
                <a:lnTo>
                  <a:pt x="72811" y="69722"/>
                </a:lnTo>
                <a:lnTo>
                  <a:pt x="73834" y="69468"/>
                </a:lnTo>
                <a:lnTo>
                  <a:pt x="74777" y="69341"/>
                </a:lnTo>
                <a:lnTo>
                  <a:pt x="76238" y="69087"/>
                </a:lnTo>
                <a:lnTo>
                  <a:pt x="102638" y="69087"/>
                </a:lnTo>
                <a:lnTo>
                  <a:pt x="101744" y="68706"/>
                </a:lnTo>
                <a:lnTo>
                  <a:pt x="98363" y="67436"/>
                </a:lnTo>
                <a:lnTo>
                  <a:pt x="95143" y="66166"/>
                </a:lnTo>
                <a:lnTo>
                  <a:pt x="92119" y="65150"/>
                </a:lnTo>
                <a:lnTo>
                  <a:pt x="89244" y="64261"/>
                </a:lnTo>
                <a:lnTo>
                  <a:pt x="86576" y="63499"/>
                </a:lnTo>
                <a:lnTo>
                  <a:pt x="84057" y="62737"/>
                </a:lnTo>
                <a:lnTo>
                  <a:pt x="81700" y="62229"/>
                </a:lnTo>
                <a:lnTo>
                  <a:pt x="81431" y="60832"/>
                </a:lnTo>
                <a:lnTo>
                  <a:pt x="48790" y="60832"/>
                </a:lnTo>
                <a:lnTo>
                  <a:pt x="45369" y="60451"/>
                </a:lnTo>
                <a:lnTo>
                  <a:pt x="43836" y="60451"/>
                </a:lnTo>
                <a:lnTo>
                  <a:pt x="42421" y="60324"/>
                </a:lnTo>
                <a:close/>
              </a:path>
              <a:path w="148590" h="123825">
                <a:moveTo>
                  <a:pt x="84011" y="0"/>
                </a:moveTo>
                <a:lnTo>
                  <a:pt x="83701" y="3936"/>
                </a:lnTo>
                <a:lnTo>
                  <a:pt x="82953" y="4444"/>
                </a:lnTo>
                <a:lnTo>
                  <a:pt x="81700" y="5841"/>
                </a:lnTo>
                <a:lnTo>
                  <a:pt x="79262" y="13715"/>
                </a:lnTo>
                <a:lnTo>
                  <a:pt x="79492" y="15874"/>
                </a:lnTo>
                <a:lnTo>
                  <a:pt x="79883" y="17779"/>
                </a:lnTo>
                <a:lnTo>
                  <a:pt x="80239" y="18922"/>
                </a:lnTo>
                <a:lnTo>
                  <a:pt x="80616" y="19938"/>
                </a:lnTo>
                <a:lnTo>
                  <a:pt x="81378" y="21716"/>
                </a:lnTo>
                <a:lnTo>
                  <a:pt x="80090" y="22351"/>
                </a:lnTo>
                <a:lnTo>
                  <a:pt x="79021" y="23113"/>
                </a:lnTo>
                <a:lnTo>
                  <a:pt x="78078" y="23748"/>
                </a:lnTo>
                <a:lnTo>
                  <a:pt x="77330" y="24637"/>
                </a:lnTo>
                <a:lnTo>
                  <a:pt x="75902" y="29971"/>
                </a:lnTo>
                <a:lnTo>
                  <a:pt x="76031" y="30733"/>
                </a:lnTo>
                <a:lnTo>
                  <a:pt x="85545" y="43941"/>
                </a:lnTo>
                <a:lnTo>
                  <a:pt x="85618" y="44195"/>
                </a:lnTo>
                <a:lnTo>
                  <a:pt x="84644" y="45719"/>
                </a:lnTo>
                <a:lnTo>
                  <a:pt x="84249" y="46735"/>
                </a:lnTo>
                <a:lnTo>
                  <a:pt x="84057" y="47370"/>
                </a:lnTo>
                <a:lnTo>
                  <a:pt x="83937" y="49148"/>
                </a:lnTo>
                <a:lnTo>
                  <a:pt x="84057" y="49910"/>
                </a:lnTo>
                <a:lnTo>
                  <a:pt x="95224" y="59054"/>
                </a:lnTo>
                <a:lnTo>
                  <a:pt x="95925" y="59562"/>
                </a:lnTo>
                <a:lnTo>
                  <a:pt x="97224" y="60451"/>
                </a:lnTo>
                <a:lnTo>
                  <a:pt x="98961" y="61848"/>
                </a:lnTo>
                <a:lnTo>
                  <a:pt x="99984" y="62737"/>
                </a:lnTo>
                <a:lnTo>
                  <a:pt x="100881" y="63753"/>
                </a:lnTo>
                <a:lnTo>
                  <a:pt x="101709" y="64642"/>
                </a:lnTo>
                <a:lnTo>
                  <a:pt x="105320" y="70231"/>
                </a:lnTo>
                <a:lnTo>
                  <a:pt x="114837" y="70231"/>
                </a:lnTo>
                <a:lnTo>
                  <a:pt x="118970" y="55499"/>
                </a:lnTo>
                <a:lnTo>
                  <a:pt x="118855" y="51816"/>
                </a:lnTo>
                <a:lnTo>
                  <a:pt x="118533" y="49530"/>
                </a:lnTo>
                <a:lnTo>
                  <a:pt x="118027" y="47625"/>
                </a:lnTo>
                <a:lnTo>
                  <a:pt x="117832" y="47117"/>
                </a:lnTo>
                <a:lnTo>
                  <a:pt x="117625" y="46355"/>
                </a:lnTo>
                <a:lnTo>
                  <a:pt x="121489" y="41529"/>
                </a:lnTo>
                <a:lnTo>
                  <a:pt x="121880" y="41402"/>
                </a:lnTo>
                <a:lnTo>
                  <a:pt x="125537" y="35179"/>
                </a:lnTo>
                <a:lnTo>
                  <a:pt x="117234" y="26035"/>
                </a:lnTo>
                <a:lnTo>
                  <a:pt x="115037" y="25146"/>
                </a:lnTo>
                <a:lnTo>
                  <a:pt x="112795" y="24130"/>
                </a:lnTo>
                <a:lnTo>
                  <a:pt x="111691" y="23749"/>
                </a:lnTo>
                <a:lnTo>
                  <a:pt x="109380" y="22606"/>
                </a:lnTo>
                <a:lnTo>
                  <a:pt x="108230" y="21971"/>
                </a:lnTo>
                <a:lnTo>
                  <a:pt x="100410" y="18542"/>
                </a:lnTo>
                <a:lnTo>
                  <a:pt x="95891" y="13716"/>
                </a:lnTo>
                <a:lnTo>
                  <a:pt x="93453" y="11430"/>
                </a:lnTo>
                <a:lnTo>
                  <a:pt x="92268" y="10160"/>
                </a:lnTo>
                <a:lnTo>
                  <a:pt x="89991" y="7620"/>
                </a:lnTo>
                <a:lnTo>
                  <a:pt x="87875" y="4826"/>
                </a:lnTo>
                <a:lnTo>
                  <a:pt x="86852" y="3429"/>
                </a:lnTo>
                <a:lnTo>
                  <a:pt x="84011" y="0"/>
                </a:lnTo>
                <a:close/>
              </a:path>
              <a:path w="148590" h="123825">
                <a:moveTo>
                  <a:pt x="58459" y="57911"/>
                </a:moveTo>
                <a:lnTo>
                  <a:pt x="56021" y="57911"/>
                </a:lnTo>
                <a:lnTo>
                  <a:pt x="54607" y="58038"/>
                </a:lnTo>
                <a:lnTo>
                  <a:pt x="53974" y="58292"/>
                </a:lnTo>
                <a:lnTo>
                  <a:pt x="52249" y="58673"/>
                </a:lnTo>
                <a:lnTo>
                  <a:pt x="51306" y="59181"/>
                </a:lnTo>
                <a:lnTo>
                  <a:pt x="50520" y="59562"/>
                </a:lnTo>
                <a:lnTo>
                  <a:pt x="49891" y="59943"/>
                </a:lnTo>
                <a:lnTo>
                  <a:pt x="49065" y="60578"/>
                </a:lnTo>
                <a:lnTo>
                  <a:pt x="48790" y="60832"/>
                </a:lnTo>
                <a:lnTo>
                  <a:pt x="81431" y="60832"/>
                </a:lnTo>
                <a:lnTo>
                  <a:pt x="81382" y="60578"/>
                </a:lnTo>
                <a:lnTo>
                  <a:pt x="71638" y="60578"/>
                </a:lnTo>
                <a:lnTo>
                  <a:pt x="68993" y="60451"/>
                </a:lnTo>
                <a:lnTo>
                  <a:pt x="68096" y="60451"/>
                </a:lnTo>
                <a:lnTo>
                  <a:pt x="66877" y="59943"/>
                </a:lnTo>
                <a:lnTo>
                  <a:pt x="64519" y="59181"/>
                </a:lnTo>
                <a:lnTo>
                  <a:pt x="62312" y="58546"/>
                </a:lnTo>
                <a:lnTo>
                  <a:pt x="61288" y="58292"/>
                </a:lnTo>
                <a:lnTo>
                  <a:pt x="58459" y="57911"/>
                </a:lnTo>
                <a:close/>
              </a:path>
              <a:path w="148590" h="123825">
                <a:moveTo>
                  <a:pt x="75517" y="44576"/>
                </a:moveTo>
                <a:lnTo>
                  <a:pt x="45252" y="44576"/>
                </a:lnTo>
                <a:lnTo>
                  <a:pt x="49733" y="45211"/>
                </a:lnTo>
                <a:lnTo>
                  <a:pt x="52962" y="45973"/>
                </a:lnTo>
                <a:lnTo>
                  <a:pt x="62231" y="49529"/>
                </a:lnTo>
                <a:lnTo>
                  <a:pt x="62829" y="49910"/>
                </a:lnTo>
                <a:lnTo>
                  <a:pt x="63887" y="50672"/>
                </a:lnTo>
                <a:lnTo>
                  <a:pt x="64393" y="51180"/>
                </a:lnTo>
                <a:lnTo>
                  <a:pt x="64864" y="51561"/>
                </a:lnTo>
                <a:lnTo>
                  <a:pt x="71638" y="60578"/>
                </a:lnTo>
                <a:lnTo>
                  <a:pt x="81382" y="60578"/>
                </a:lnTo>
                <a:lnTo>
                  <a:pt x="75700" y="45973"/>
                </a:lnTo>
                <a:lnTo>
                  <a:pt x="75596" y="45719"/>
                </a:lnTo>
                <a:lnTo>
                  <a:pt x="75517" y="44576"/>
                </a:lnTo>
                <a:close/>
              </a:path>
              <a:path w="148590" h="123825">
                <a:moveTo>
                  <a:pt x="58896" y="15366"/>
                </a:moveTo>
                <a:lnTo>
                  <a:pt x="58068" y="16382"/>
                </a:lnTo>
                <a:lnTo>
                  <a:pt x="56573" y="18033"/>
                </a:lnTo>
                <a:lnTo>
                  <a:pt x="55872" y="18668"/>
                </a:lnTo>
                <a:lnTo>
                  <a:pt x="54607" y="19938"/>
                </a:lnTo>
                <a:lnTo>
                  <a:pt x="53583" y="20700"/>
                </a:lnTo>
                <a:lnTo>
                  <a:pt x="52407" y="22224"/>
                </a:lnTo>
                <a:lnTo>
                  <a:pt x="52914" y="23748"/>
                </a:lnTo>
                <a:lnTo>
                  <a:pt x="53549" y="26415"/>
                </a:lnTo>
                <a:lnTo>
                  <a:pt x="53815" y="27939"/>
                </a:lnTo>
                <a:lnTo>
                  <a:pt x="54065" y="29717"/>
                </a:lnTo>
                <a:lnTo>
                  <a:pt x="54101" y="34797"/>
                </a:lnTo>
                <a:lnTo>
                  <a:pt x="53974" y="36067"/>
                </a:lnTo>
                <a:lnTo>
                  <a:pt x="42656" y="39242"/>
                </a:lnTo>
                <a:lnTo>
                  <a:pt x="38450" y="39242"/>
                </a:lnTo>
                <a:lnTo>
                  <a:pt x="38002" y="40131"/>
                </a:lnTo>
                <a:lnTo>
                  <a:pt x="37304" y="41782"/>
                </a:lnTo>
                <a:lnTo>
                  <a:pt x="36720" y="43433"/>
                </a:lnTo>
                <a:lnTo>
                  <a:pt x="36312" y="45084"/>
                </a:lnTo>
                <a:lnTo>
                  <a:pt x="36091" y="46354"/>
                </a:lnTo>
                <a:lnTo>
                  <a:pt x="36759" y="45973"/>
                </a:lnTo>
                <a:lnTo>
                  <a:pt x="38253" y="45338"/>
                </a:lnTo>
                <a:lnTo>
                  <a:pt x="39079" y="45084"/>
                </a:lnTo>
                <a:lnTo>
                  <a:pt x="40769" y="44703"/>
                </a:lnTo>
                <a:lnTo>
                  <a:pt x="42500" y="44576"/>
                </a:lnTo>
                <a:lnTo>
                  <a:pt x="75517" y="44576"/>
                </a:lnTo>
                <a:lnTo>
                  <a:pt x="75307" y="42544"/>
                </a:lnTo>
                <a:lnTo>
                  <a:pt x="74777" y="39623"/>
                </a:lnTo>
                <a:lnTo>
                  <a:pt x="74493" y="38353"/>
                </a:lnTo>
                <a:lnTo>
                  <a:pt x="69269" y="38353"/>
                </a:lnTo>
                <a:lnTo>
                  <a:pt x="68763" y="37591"/>
                </a:lnTo>
                <a:lnTo>
                  <a:pt x="68487" y="37337"/>
                </a:lnTo>
                <a:lnTo>
                  <a:pt x="68211" y="36956"/>
                </a:lnTo>
                <a:lnTo>
                  <a:pt x="67038" y="35940"/>
                </a:lnTo>
                <a:lnTo>
                  <a:pt x="65853" y="35178"/>
                </a:lnTo>
                <a:lnTo>
                  <a:pt x="65267" y="34924"/>
                </a:lnTo>
                <a:lnTo>
                  <a:pt x="64669" y="34797"/>
                </a:lnTo>
                <a:lnTo>
                  <a:pt x="63220" y="34416"/>
                </a:lnTo>
                <a:lnTo>
                  <a:pt x="62036" y="34416"/>
                </a:lnTo>
                <a:lnTo>
                  <a:pt x="61824" y="31749"/>
                </a:lnTo>
                <a:lnTo>
                  <a:pt x="61279" y="27177"/>
                </a:lnTo>
                <a:lnTo>
                  <a:pt x="60817" y="24002"/>
                </a:lnTo>
                <a:lnTo>
                  <a:pt x="60035" y="19811"/>
                </a:lnTo>
                <a:lnTo>
                  <a:pt x="59530" y="17779"/>
                </a:lnTo>
                <a:lnTo>
                  <a:pt x="58896" y="15366"/>
                </a:lnTo>
                <a:close/>
              </a:path>
              <a:path w="148590" h="123825">
                <a:moveTo>
                  <a:pt x="72454" y="32638"/>
                </a:moveTo>
                <a:lnTo>
                  <a:pt x="69269" y="33146"/>
                </a:lnTo>
                <a:lnTo>
                  <a:pt x="69505" y="33781"/>
                </a:lnTo>
                <a:lnTo>
                  <a:pt x="69706" y="34416"/>
                </a:lnTo>
                <a:lnTo>
                  <a:pt x="69678" y="36702"/>
                </a:lnTo>
                <a:lnTo>
                  <a:pt x="69457" y="37718"/>
                </a:lnTo>
                <a:lnTo>
                  <a:pt x="69269" y="38353"/>
                </a:lnTo>
                <a:lnTo>
                  <a:pt x="74493" y="38353"/>
                </a:lnTo>
                <a:lnTo>
                  <a:pt x="73705" y="35686"/>
                </a:lnTo>
                <a:lnTo>
                  <a:pt x="72857" y="33400"/>
                </a:lnTo>
                <a:lnTo>
                  <a:pt x="72535" y="32892"/>
                </a:lnTo>
                <a:lnTo>
                  <a:pt x="72454" y="3263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95707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5232" y="15191"/>
                </a:moveTo>
                <a:lnTo>
                  <a:pt x="0" y="18793"/>
                </a:lnTo>
                <a:lnTo>
                  <a:pt x="2242" y="19185"/>
                </a:lnTo>
                <a:lnTo>
                  <a:pt x="15846" y="20046"/>
                </a:lnTo>
                <a:lnTo>
                  <a:pt x="19031" y="19890"/>
                </a:lnTo>
                <a:lnTo>
                  <a:pt x="20676" y="19772"/>
                </a:lnTo>
                <a:lnTo>
                  <a:pt x="22366" y="19615"/>
                </a:lnTo>
                <a:lnTo>
                  <a:pt x="22884" y="19068"/>
                </a:lnTo>
                <a:lnTo>
                  <a:pt x="24574" y="17501"/>
                </a:lnTo>
                <a:lnTo>
                  <a:pt x="26184" y="16209"/>
                </a:lnTo>
                <a:lnTo>
                  <a:pt x="9245" y="16209"/>
                </a:lnTo>
                <a:lnTo>
                  <a:pt x="8693" y="16171"/>
                </a:lnTo>
                <a:lnTo>
                  <a:pt x="7474" y="15936"/>
                </a:lnTo>
                <a:lnTo>
                  <a:pt x="6014" y="15505"/>
                </a:lnTo>
                <a:lnTo>
                  <a:pt x="5232" y="15191"/>
                </a:lnTo>
                <a:close/>
              </a:path>
              <a:path w="40004" h="20320">
                <a:moveTo>
                  <a:pt x="22387" y="19615"/>
                </a:moveTo>
                <a:close/>
              </a:path>
              <a:path w="40004" h="20320">
                <a:moveTo>
                  <a:pt x="32670" y="0"/>
                </a:moveTo>
                <a:lnTo>
                  <a:pt x="31693" y="0"/>
                </a:lnTo>
                <a:lnTo>
                  <a:pt x="30704" y="79"/>
                </a:lnTo>
                <a:lnTo>
                  <a:pt x="30278" y="156"/>
                </a:lnTo>
                <a:lnTo>
                  <a:pt x="30117" y="274"/>
                </a:lnTo>
                <a:lnTo>
                  <a:pt x="29069" y="901"/>
                </a:lnTo>
                <a:lnTo>
                  <a:pt x="15766" y="5833"/>
                </a:lnTo>
                <a:lnTo>
                  <a:pt x="15731" y="6970"/>
                </a:lnTo>
                <a:lnTo>
                  <a:pt x="13523" y="11824"/>
                </a:lnTo>
                <a:lnTo>
                  <a:pt x="13474" y="12500"/>
                </a:lnTo>
                <a:lnTo>
                  <a:pt x="9751" y="16209"/>
                </a:lnTo>
                <a:lnTo>
                  <a:pt x="26184" y="16209"/>
                </a:lnTo>
                <a:lnTo>
                  <a:pt x="27300" y="15348"/>
                </a:lnTo>
                <a:lnTo>
                  <a:pt x="28979" y="14212"/>
                </a:lnTo>
                <a:lnTo>
                  <a:pt x="31829" y="12500"/>
                </a:lnTo>
                <a:lnTo>
                  <a:pt x="32912" y="11942"/>
                </a:lnTo>
                <a:lnTo>
                  <a:pt x="33409" y="11942"/>
                </a:lnTo>
                <a:lnTo>
                  <a:pt x="34475" y="11159"/>
                </a:lnTo>
                <a:lnTo>
                  <a:pt x="38926" y="4660"/>
                </a:lnTo>
                <a:lnTo>
                  <a:pt x="38408" y="4268"/>
                </a:lnTo>
                <a:lnTo>
                  <a:pt x="32716" y="2271"/>
                </a:lnTo>
                <a:lnTo>
                  <a:pt x="39385" y="2271"/>
                </a:lnTo>
                <a:lnTo>
                  <a:pt x="33257" y="40"/>
                </a:lnTo>
                <a:lnTo>
                  <a:pt x="32670" y="0"/>
                </a:lnTo>
                <a:close/>
              </a:path>
              <a:path w="40004" h="20320">
                <a:moveTo>
                  <a:pt x="32540" y="12500"/>
                </a:moveTo>
                <a:lnTo>
                  <a:pt x="32245" y="12685"/>
                </a:lnTo>
                <a:lnTo>
                  <a:pt x="32521" y="12529"/>
                </a:lnTo>
                <a:close/>
              </a:path>
              <a:path w="40004" h="20320">
                <a:moveTo>
                  <a:pt x="33409" y="11942"/>
                </a:moveTo>
                <a:lnTo>
                  <a:pt x="32912" y="11942"/>
                </a:lnTo>
                <a:lnTo>
                  <a:pt x="32540" y="12500"/>
                </a:lnTo>
                <a:lnTo>
                  <a:pt x="33409" y="11942"/>
                </a:lnTo>
                <a:close/>
              </a:path>
              <a:path w="40004" h="20320">
                <a:moveTo>
                  <a:pt x="39385" y="2271"/>
                </a:moveTo>
                <a:lnTo>
                  <a:pt x="32716" y="2271"/>
                </a:lnTo>
                <a:lnTo>
                  <a:pt x="33417" y="2350"/>
                </a:lnTo>
                <a:lnTo>
                  <a:pt x="34165" y="2466"/>
                </a:lnTo>
                <a:lnTo>
                  <a:pt x="38926" y="4660"/>
                </a:lnTo>
                <a:lnTo>
                  <a:pt x="39295" y="2819"/>
                </a:lnTo>
                <a:lnTo>
                  <a:pt x="39385" y="2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28170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0" y="20007"/>
                </a:moveTo>
                <a:lnTo>
                  <a:pt x="1138" y="26585"/>
                </a:lnTo>
                <a:lnTo>
                  <a:pt x="4082" y="27798"/>
                </a:lnTo>
                <a:lnTo>
                  <a:pt x="4944" y="27994"/>
                </a:lnTo>
                <a:lnTo>
                  <a:pt x="6290" y="28386"/>
                </a:lnTo>
                <a:lnTo>
                  <a:pt x="41674" y="33828"/>
                </a:lnTo>
                <a:lnTo>
                  <a:pt x="45090" y="33750"/>
                </a:lnTo>
                <a:lnTo>
                  <a:pt x="46746" y="33632"/>
                </a:lnTo>
                <a:lnTo>
                  <a:pt x="46455" y="32379"/>
                </a:lnTo>
                <a:lnTo>
                  <a:pt x="46576" y="29365"/>
                </a:lnTo>
                <a:lnTo>
                  <a:pt x="59671" y="23296"/>
                </a:lnTo>
                <a:lnTo>
                  <a:pt x="64467" y="23296"/>
                </a:lnTo>
                <a:lnTo>
                  <a:pt x="64467" y="22670"/>
                </a:lnTo>
                <a:lnTo>
                  <a:pt x="64647" y="21143"/>
                </a:lnTo>
                <a:lnTo>
                  <a:pt x="4243" y="21143"/>
                </a:lnTo>
                <a:lnTo>
                  <a:pt x="3334" y="21064"/>
                </a:lnTo>
                <a:lnTo>
                  <a:pt x="2311" y="20829"/>
                </a:lnTo>
                <a:lnTo>
                  <a:pt x="1218" y="20477"/>
                </a:lnTo>
                <a:lnTo>
                  <a:pt x="0" y="20007"/>
                </a:lnTo>
                <a:close/>
              </a:path>
              <a:path w="90170" h="34290">
                <a:moveTo>
                  <a:pt x="64467" y="23296"/>
                </a:moveTo>
                <a:lnTo>
                  <a:pt x="61212" y="23296"/>
                </a:lnTo>
                <a:lnTo>
                  <a:pt x="64467" y="23453"/>
                </a:lnTo>
                <a:lnTo>
                  <a:pt x="64467" y="23296"/>
                </a:lnTo>
                <a:close/>
              </a:path>
              <a:path w="90170" h="34290">
                <a:moveTo>
                  <a:pt x="8682" y="0"/>
                </a:moveTo>
                <a:lnTo>
                  <a:pt x="8416" y="940"/>
                </a:lnTo>
                <a:lnTo>
                  <a:pt x="8301" y="1644"/>
                </a:lnTo>
                <a:lnTo>
                  <a:pt x="8190" y="4542"/>
                </a:lnTo>
                <a:lnTo>
                  <a:pt x="8312" y="5872"/>
                </a:lnTo>
                <a:lnTo>
                  <a:pt x="8647" y="7674"/>
                </a:lnTo>
                <a:lnTo>
                  <a:pt x="8857" y="8496"/>
                </a:lnTo>
                <a:lnTo>
                  <a:pt x="9213" y="10532"/>
                </a:lnTo>
                <a:lnTo>
                  <a:pt x="9335" y="11589"/>
                </a:lnTo>
                <a:lnTo>
                  <a:pt x="9448" y="15348"/>
                </a:lnTo>
                <a:lnTo>
                  <a:pt x="9323" y="16640"/>
                </a:lnTo>
                <a:lnTo>
                  <a:pt x="5071" y="21143"/>
                </a:lnTo>
                <a:lnTo>
                  <a:pt x="64647" y="21143"/>
                </a:lnTo>
                <a:lnTo>
                  <a:pt x="68280" y="15936"/>
                </a:lnTo>
                <a:lnTo>
                  <a:pt x="21734" y="15936"/>
                </a:lnTo>
                <a:lnTo>
                  <a:pt x="12500" y="11589"/>
                </a:lnTo>
                <a:lnTo>
                  <a:pt x="12534" y="9592"/>
                </a:lnTo>
                <a:lnTo>
                  <a:pt x="16640" y="3993"/>
                </a:lnTo>
                <a:lnTo>
                  <a:pt x="16521" y="3054"/>
                </a:lnTo>
                <a:lnTo>
                  <a:pt x="16431" y="2584"/>
                </a:lnTo>
                <a:lnTo>
                  <a:pt x="16305" y="1448"/>
                </a:lnTo>
                <a:lnTo>
                  <a:pt x="16237" y="430"/>
                </a:lnTo>
                <a:lnTo>
                  <a:pt x="15329" y="391"/>
                </a:lnTo>
                <a:lnTo>
                  <a:pt x="13443" y="234"/>
                </a:lnTo>
                <a:lnTo>
                  <a:pt x="11557" y="156"/>
                </a:lnTo>
                <a:lnTo>
                  <a:pt x="10568" y="79"/>
                </a:lnTo>
                <a:lnTo>
                  <a:pt x="8682" y="0"/>
                </a:lnTo>
                <a:close/>
              </a:path>
              <a:path w="90170" h="34290">
                <a:moveTo>
                  <a:pt x="89056" y="14643"/>
                </a:moveTo>
                <a:lnTo>
                  <a:pt x="74103" y="14643"/>
                </a:lnTo>
                <a:lnTo>
                  <a:pt x="74770" y="14683"/>
                </a:lnTo>
                <a:lnTo>
                  <a:pt x="75483" y="14761"/>
                </a:lnTo>
                <a:lnTo>
                  <a:pt x="80635" y="16522"/>
                </a:lnTo>
                <a:lnTo>
                  <a:pt x="81222" y="16875"/>
                </a:lnTo>
                <a:lnTo>
                  <a:pt x="84050" y="17501"/>
                </a:lnTo>
                <a:lnTo>
                  <a:pt x="84717" y="17462"/>
                </a:lnTo>
                <a:lnTo>
                  <a:pt x="85936" y="17228"/>
                </a:lnTo>
                <a:lnTo>
                  <a:pt x="87707" y="16640"/>
                </a:lnTo>
                <a:lnTo>
                  <a:pt x="89639" y="15661"/>
                </a:lnTo>
                <a:lnTo>
                  <a:pt x="89217" y="14957"/>
                </a:lnTo>
                <a:lnTo>
                  <a:pt x="89056" y="14643"/>
                </a:lnTo>
                <a:close/>
              </a:path>
              <a:path w="90170" h="34290">
                <a:moveTo>
                  <a:pt x="21780" y="940"/>
                </a:moveTo>
                <a:lnTo>
                  <a:pt x="24609" y="4542"/>
                </a:lnTo>
                <a:lnTo>
                  <a:pt x="25276" y="4776"/>
                </a:lnTo>
                <a:lnTo>
                  <a:pt x="29025" y="10180"/>
                </a:lnTo>
                <a:lnTo>
                  <a:pt x="28906" y="11041"/>
                </a:lnTo>
                <a:lnTo>
                  <a:pt x="22366" y="15936"/>
                </a:lnTo>
                <a:lnTo>
                  <a:pt x="68280" y="15936"/>
                </a:lnTo>
                <a:lnTo>
                  <a:pt x="69308" y="15426"/>
                </a:lnTo>
                <a:lnTo>
                  <a:pt x="70055" y="15152"/>
                </a:lnTo>
                <a:lnTo>
                  <a:pt x="71389" y="14839"/>
                </a:lnTo>
                <a:lnTo>
                  <a:pt x="72332" y="14722"/>
                </a:lnTo>
                <a:lnTo>
                  <a:pt x="72689" y="14722"/>
                </a:lnTo>
                <a:lnTo>
                  <a:pt x="73402" y="14643"/>
                </a:lnTo>
                <a:lnTo>
                  <a:pt x="89056" y="14643"/>
                </a:lnTo>
                <a:lnTo>
                  <a:pt x="88585" y="13704"/>
                </a:lnTo>
                <a:lnTo>
                  <a:pt x="87592" y="11237"/>
                </a:lnTo>
                <a:lnTo>
                  <a:pt x="54565" y="7243"/>
                </a:lnTo>
                <a:lnTo>
                  <a:pt x="52714" y="6929"/>
                </a:lnTo>
                <a:lnTo>
                  <a:pt x="51265" y="6656"/>
                </a:lnTo>
                <a:lnTo>
                  <a:pt x="49218" y="6225"/>
                </a:lnTo>
                <a:lnTo>
                  <a:pt x="47356" y="5442"/>
                </a:lnTo>
                <a:lnTo>
                  <a:pt x="39386" y="5442"/>
                </a:lnTo>
                <a:lnTo>
                  <a:pt x="38247" y="5403"/>
                </a:lnTo>
                <a:lnTo>
                  <a:pt x="36166" y="5246"/>
                </a:lnTo>
                <a:lnTo>
                  <a:pt x="43477" y="5246"/>
                </a:lnTo>
                <a:lnTo>
                  <a:pt x="45952" y="4855"/>
                </a:lnTo>
                <a:lnTo>
                  <a:pt x="43710" y="3915"/>
                </a:lnTo>
                <a:lnTo>
                  <a:pt x="41779" y="3132"/>
                </a:lnTo>
                <a:lnTo>
                  <a:pt x="39662" y="3132"/>
                </a:lnTo>
                <a:lnTo>
                  <a:pt x="37937" y="3054"/>
                </a:lnTo>
                <a:lnTo>
                  <a:pt x="32314" y="2193"/>
                </a:lnTo>
                <a:lnTo>
                  <a:pt x="26656" y="1448"/>
                </a:lnTo>
                <a:lnTo>
                  <a:pt x="25115" y="1291"/>
                </a:lnTo>
                <a:lnTo>
                  <a:pt x="23505" y="1097"/>
                </a:lnTo>
                <a:lnTo>
                  <a:pt x="21780" y="940"/>
                </a:lnTo>
                <a:close/>
              </a:path>
              <a:path w="90170" h="34290">
                <a:moveTo>
                  <a:pt x="43477" y="5246"/>
                </a:moveTo>
                <a:lnTo>
                  <a:pt x="36166" y="5246"/>
                </a:lnTo>
                <a:lnTo>
                  <a:pt x="38247" y="5403"/>
                </a:lnTo>
                <a:lnTo>
                  <a:pt x="39386" y="5442"/>
                </a:lnTo>
                <a:lnTo>
                  <a:pt x="40605" y="5442"/>
                </a:lnTo>
                <a:lnTo>
                  <a:pt x="41870" y="5403"/>
                </a:lnTo>
                <a:lnTo>
                  <a:pt x="43204" y="5286"/>
                </a:lnTo>
                <a:lnTo>
                  <a:pt x="43477" y="5246"/>
                </a:lnTo>
                <a:close/>
              </a:path>
              <a:path w="90170" h="34290">
                <a:moveTo>
                  <a:pt x="45952" y="4855"/>
                </a:moveTo>
                <a:lnTo>
                  <a:pt x="44538" y="5090"/>
                </a:lnTo>
                <a:lnTo>
                  <a:pt x="43204" y="5286"/>
                </a:lnTo>
                <a:lnTo>
                  <a:pt x="41870" y="5403"/>
                </a:lnTo>
                <a:lnTo>
                  <a:pt x="40605" y="5442"/>
                </a:lnTo>
                <a:lnTo>
                  <a:pt x="47356" y="5442"/>
                </a:lnTo>
                <a:lnTo>
                  <a:pt x="46746" y="5207"/>
                </a:lnTo>
                <a:lnTo>
                  <a:pt x="45952" y="4855"/>
                </a:lnTo>
                <a:close/>
              </a:path>
              <a:path w="90170" h="34290">
                <a:moveTo>
                  <a:pt x="41594" y="3054"/>
                </a:moveTo>
                <a:lnTo>
                  <a:pt x="39662" y="3132"/>
                </a:lnTo>
                <a:lnTo>
                  <a:pt x="41779" y="3132"/>
                </a:lnTo>
                <a:lnTo>
                  <a:pt x="41594" y="305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84736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7719" y="7870"/>
                </a:moveTo>
                <a:lnTo>
                  <a:pt x="793" y="7870"/>
                </a:lnTo>
                <a:lnTo>
                  <a:pt x="597" y="8066"/>
                </a:lnTo>
                <a:lnTo>
                  <a:pt x="0" y="8496"/>
                </a:lnTo>
                <a:lnTo>
                  <a:pt x="471" y="8731"/>
                </a:lnTo>
                <a:lnTo>
                  <a:pt x="1023" y="8927"/>
                </a:lnTo>
                <a:lnTo>
                  <a:pt x="2403" y="9474"/>
                </a:lnTo>
                <a:lnTo>
                  <a:pt x="5151" y="10376"/>
                </a:lnTo>
                <a:lnTo>
                  <a:pt x="6209" y="10649"/>
                </a:lnTo>
                <a:lnTo>
                  <a:pt x="6451" y="10062"/>
                </a:lnTo>
                <a:lnTo>
                  <a:pt x="7129" y="8731"/>
                </a:lnTo>
                <a:lnTo>
                  <a:pt x="7313" y="8417"/>
                </a:lnTo>
                <a:lnTo>
                  <a:pt x="7719" y="7870"/>
                </a:lnTo>
                <a:close/>
              </a:path>
              <a:path w="12700" h="10795">
                <a:moveTo>
                  <a:pt x="653" y="7980"/>
                </a:moveTo>
                <a:close/>
              </a:path>
              <a:path w="12700" h="10795">
                <a:moveTo>
                  <a:pt x="11764" y="0"/>
                </a:moveTo>
                <a:lnTo>
                  <a:pt x="653" y="7980"/>
                </a:lnTo>
                <a:lnTo>
                  <a:pt x="793" y="7870"/>
                </a:lnTo>
                <a:lnTo>
                  <a:pt x="7719" y="7870"/>
                </a:lnTo>
                <a:lnTo>
                  <a:pt x="12385" y="4346"/>
                </a:lnTo>
                <a:lnTo>
                  <a:pt x="11959" y="2114"/>
                </a:lnTo>
                <a:lnTo>
                  <a:pt x="11833" y="1252"/>
                </a:lnTo>
                <a:lnTo>
                  <a:pt x="117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96696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05183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60" h="36829">
                <a:moveTo>
                  <a:pt x="49931" y="0"/>
                </a:moveTo>
                <a:lnTo>
                  <a:pt x="50092" y="196"/>
                </a:lnTo>
                <a:lnTo>
                  <a:pt x="49931" y="0"/>
                </a:lnTo>
                <a:close/>
              </a:path>
              <a:path w="86360" h="36829">
                <a:moveTo>
                  <a:pt x="36097" y="10650"/>
                </a:moveTo>
                <a:lnTo>
                  <a:pt x="22559" y="16209"/>
                </a:lnTo>
                <a:lnTo>
                  <a:pt x="20837" y="17580"/>
                </a:lnTo>
                <a:lnTo>
                  <a:pt x="0" y="28504"/>
                </a:lnTo>
                <a:lnTo>
                  <a:pt x="80" y="28895"/>
                </a:lnTo>
                <a:lnTo>
                  <a:pt x="10809" y="31088"/>
                </a:lnTo>
                <a:lnTo>
                  <a:pt x="13017" y="31166"/>
                </a:lnTo>
                <a:lnTo>
                  <a:pt x="38454" y="36178"/>
                </a:lnTo>
                <a:lnTo>
                  <a:pt x="39041" y="36217"/>
                </a:lnTo>
                <a:lnTo>
                  <a:pt x="50126" y="25998"/>
                </a:lnTo>
                <a:lnTo>
                  <a:pt x="50839" y="24706"/>
                </a:lnTo>
                <a:lnTo>
                  <a:pt x="66364" y="11628"/>
                </a:lnTo>
                <a:lnTo>
                  <a:pt x="67583" y="11394"/>
                </a:lnTo>
                <a:lnTo>
                  <a:pt x="69549" y="10885"/>
                </a:lnTo>
                <a:lnTo>
                  <a:pt x="70207" y="10689"/>
                </a:lnTo>
                <a:lnTo>
                  <a:pt x="36373" y="10689"/>
                </a:lnTo>
                <a:lnTo>
                  <a:pt x="36097" y="10650"/>
                </a:lnTo>
                <a:close/>
              </a:path>
              <a:path w="86360" h="36829">
                <a:moveTo>
                  <a:pt x="42583" y="7361"/>
                </a:moveTo>
                <a:lnTo>
                  <a:pt x="41916" y="7831"/>
                </a:lnTo>
                <a:lnTo>
                  <a:pt x="39708" y="9123"/>
                </a:lnTo>
                <a:lnTo>
                  <a:pt x="38098" y="9945"/>
                </a:lnTo>
                <a:lnTo>
                  <a:pt x="37235" y="10298"/>
                </a:lnTo>
                <a:lnTo>
                  <a:pt x="36373" y="10689"/>
                </a:lnTo>
                <a:lnTo>
                  <a:pt x="75138" y="8888"/>
                </a:lnTo>
                <a:lnTo>
                  <a:pt x="77591" y="7753"/>
                </a:lnTo>
                <a:lnTo>
                  <a:pt x="49540" y="7753"/>
                </a:lnTo>
                <a:lnTo>
                  <a:pt x="46079" y="7674"/>
                </a:lnTo>
                <a:lnTo>
                  <a:pt x="44354" y="7557"/>
                </a:lnTo>
                <a:lnTo>
                  <a:pt x="42583" y="7361"/>
                </a:lnTo>
                <a:close/>
              </a:path>
              <a:path w="86360" h="36829">
                <a:moveTo>
                  <a:pt x="78749" y="940"/>
                </a:moveTo>
                <a:lnTo>
                  <a:pt x="49540" y="7753"/>
                </a:lnTo>
                <a:lnTo>
                  <a:pt x="77591" y="7753"/>
                </a:lnTo>
                <a:lnTo>
                  <a:pt x="85898" y="2623"/>
                </a:lnTo>
                <a:lnTo>
                  <a:pt x="83429" y="2623"/>
                </a:lnTo>
                <a:lnTo>
                  <a:pt x="82763" y="2545"/>
                </a:lnTo>
                <a:lnTo>
                  <a:pt x="79336" y="1331"/>
                </a:lnTo>
                <a:lnTo>
                  <a:pt x="78749" y="940"/>
                </a:lnTo>
                <a:close/>
              </a:path>
              <a:path w="86360" h="36829">
                <a:moveTo>
                  <a:pt x="86224" y="2311"/>
                </a:moveTo>
                <a:lnTo>
                  <a:pt x="85511" y="2506"/>
                </a:lnTo>
                <a:lnTo>
                  <a:pt x="84809" y="2584"/>
                </a:lnTo>
                <a:lnTo>
                  <a:pt x="84096" y="2623"/>
                </a:lnTo>
                <a:lnTo>
                  <a:pt x="85898" y="2623"/>
                </a:lnTo>
                <a:lnTo>
                  <a:pt x="86156" y="242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64808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62017" y="35825"/>
                </a:moveTo>
                <a:lnTo>
                  <a:pt x="21895" y="35825"/>
                </a:lnTo>
                <a:lnTo>
                  <a:pt x="22332" y="36530"/>
                </a:lnTo>
                <a:lnTo>
                  <a:pt x="22608" y="36882"/>
                </a:lnTo>
                <a:lnTo>
                  <a:pt x="27564" y="39662"/>
                </a:lnTo>
                <a:lnTo>
                  <a:pt x="28105" y="39819"/>
                </a:lnTo>
                <a:lnTo>
                  <a:pt x="28703" y="39897"/>
                </a:lnTo>
                <a:lnTo>
                  <a:pt x="29324" y="40015"/>
                </a:lnTo>
                <a:lnTo>
                  <a:pt x="29956" y="40054"/>
                </a:lnTo>
                <a:lnTo>
                  <a:pt x="30669" y="40133"/>
                </a:lnTo>
                <a:lnTo>
                  <a:pt x="32164" y="40133"/>
                </a:lnTo>
                <a:lnTo>
                  <a:pt x="31336" y="41229"/>
                </a:lnTo>
                <a:lnTo>
                  <a:pt x="31141" y="41581"/>
                </a:lnTo>
                <a:lnTo>
                  <a:pt x="30757" y="42403"/>
                </a:lnTo>
                <a:lnTo>
                  <a:pt x="30428" y="43500"/>
                </a:lnTo>
                <a:lnTo>
                  <a:pt x="30393" y="46045"/>
                </a:lnTo>
                <a:lnTo>
                  <a:pt x="30589" y="46749"/>
                </a:lnTo>
                <a:lnTo>
                  <a:pt x="38523" y="51800"/>
                </a:lnTo>
                <a:lnTo>
                  <a:pt x="39397" y="51683"/>
                </a:lnTo>
                <a:lnTo>
                  <a:pt x="52047" y="42598"/>
                </a:lnTo>
                <a:lnTo>
                  <a:pt x="55648" y="42598"/>
                </a:lnTo>
                <a:lnTo>
                  <a:pt x="61914" y="36295"/>
                </a:lnTo>
                <a:lnTo>
                  <a:pt x="62017" y="35825"/>
                </a:lnTo>
                <a:close/>
              </a:path>
              <a:path w="68579" h="52070">
                <a:moveTo>
                  <a:pt x="55648" y="42598"/>
                </a:moveTo>
                <a:lnTo>
                  <a:pt x="52208" y="42598"/>
                </a:lnTo>
                <a:lnTo>
                  <a:pt x="52599" y="42677"/>
                </a:lnTo>
                <a:lnTo>
                  <a:pt x="53231" y="42755"/>
                </a:lnTo>
                <a:lnTo>
                  <a:pt x="54485" y="42755"/>
                </a:lnTo>
                <a:lnTo>
                  <a:pt x="54956" y="42716"/>
                </a:lnTo>
                <a:lnTo>
                  <a:pt x="55648" y="42598"/>
                </a:lnTo>
                <a:close/>
              </a:path>
              <a:path w="68579" h="52070">
                <a:moveTo>
                  <a:pt x="24448" y="8653"/>
                </a:moveTo>
                <a:lnTo>
                  <a:pt x="9751" y="15544"/>
                </a:lnTo>
                <a:lnTo>
                  <a:pt x="9786" y="17540"/>
                </a:lnTo>
                <a:lnTo>
                  <a:pt x="10027" y="18676"/>
                </a:lnTo>
                <a:lnTo>
                  <a:pt x="10372" y="19890"/>
                </a:lnTo>
                <a:lnTo>
                  <a:pt x="9947" y="19890"/>
                </a:lnTo>
                <a:lnTo>
                  <a:pt x="0" y="28269"/>
                </a:lnTo>
                <a:lnTo>
                  <a:pt x="195" y="29483"/>
                </a:lnTo>
                <a:lnTo>
                  <a:pt x="14236" y="36687"/>
                </a:lnTo>
                <a:lnTo>
                  <a:pt x="15961" y="36609"/>
                </a:lnTo>
                <a:lnTo>
                  <a:pt x="17812" y="36452"/>
                </a:lnTo>
                <a:lnTo>
                  <a:pt x="19779" y="36178"/>
                </a:lnTo>
                <a:lnTo>
                  <a:pt x="21895" y="35825"/>
                </a:lnTo>
                <a:lnTo>
                  <a:pt x="62017" y="35825"/>
                </a:lnTo>
                <a:lnTo>
                  <a:pt x="62233" y="34534"/>
                </a:lnTo>
                <a:lnTo>
                  <a:pt x="62349" y="33593"/>
                </a:lnTo>
                <a:lnTo>
                  <a:pt x="62236" y="28230"/>
                </a:lnTo>
                <a:lnTo>
                  <a:pt x="61994" y="26506"/>
                </a:lnTo>
                <a:lnTo>
                  <a:pt x="63811" y="26506"/>
                </a:lnTo>
                <a:lnTo>
                  <a:pt x="68561" y="24119"/>
                </a:lnTo>
                <a:lnTo>
                  <a:pt x="68443" y="20673"/>
                </a:lnTo>
                <a:lnTo>
                  <a:pt x="27829" y="8810"/>
                </a:lnTo>
                <a:lnTo>
                  <a:pt x="26886" y="8731"/>
                </a:lnTo>
                <a:lnTo>
                  <a:pt x="24448" y="8653"/>
                </a:lnTo>
                <a:close/>
              </a:path>
              <a:path w="68579" h="52070">
                <a:moveTo>
                  <a:pt x="63811" y="26506"/>
                </a:moveTo>
                <a:lnTo>
                  <a:pt x="62201" y="26506"/>
                </a:lnTo>
                <a:lnTo>
                  <a:pt x="62673" y="26547"/>
                </a:lnTo>
                <a:lnTo>
                  <a:pt x="63374" y="26547"/>
                </a:lnTo>
                <a:lnTo>
                  <a:pt x="63811" y="26506"/>
                </a:lnTo>
                <a:close/>
              </a:path>
              <a:path w="68579" h="52070">
                <a:moveTo>
                  <a:pt x="37465" y="0"/>
                </a:moveTo>
                <a:lnTo>
                  <a:pt x="36764" y="0"/>
                </a:lnTo>
                <a:lnTo>
                  <a:pt x="36051" y="79"/>
                </a:lnTo>
                <a:lnTo>
                  <a:pt x="35694" y="79"/>
                </a:lnTo>
                <a:lnTo>
                  <a:pt x="27829" y="8810"/>
                </a:lnTo>
                <a:lnTo>
                  <a:pt x="61233" y="8810"/>
                </a:lnTo>
                <a:lnTo>
                  <a:pt x="60430" y="8143"/>
                </a:lnTo>
                <a:lnTo>
                  <a:pt x="59487" y="7439"/>
                </a:lnTo>
                <a:lnTo>
                  <a:pt x="58073" y="6578"/>
                </a:lnTo>
                <a:lnTo>
                  <a:pt x="57130" y="5874"/>
                </a:lnTo>
                <a:lnTo>
                  <a:pt x="56693" y="5482"/>
                </a:lnTo>
                <a:lnTo>
                  <a:pt x="56256" y="5129"/>
                </a:lnTo>
                <a:lnTo>
                  <a:pt x="55368" y="4229"/>
                </a:lnTo>
                <a:lnTo>
                  <a:pt x="54726" y="3523"/>
                </a:lnTo>
                <a:lnTo>
                  <a:pt x="54245" y="2858"/>
                </a:lnTo>
                <a:lnTo>
                  <a:pt x="47413" y="2858"/>
                </a:lnTo>
                <a:lnTo>
                  <a:pt x="43721" y="1644"/>
                </a:lnTo>
                <a:lnTo>
                  <a:pt x="43054" y="1331"/>
                </a:lnTo>
                <a:lnTo>
                  <a:pt x="38132" y="40"/>
                </a:lnTo>
                <a:lnTo>
                  <a:pt x="37465" y="0"/>
                </a:lnTo>
                <a:close/>
              </a:path>
              <a:path w="68579" h="52070">
                <a:moveTo>
                  <a:pt x="53001" y="1018"/>
                </a:moveTo>
                <a:lnTo>
                  <a:pt x="51069" y="1997"/>
                </a:lnTo>
                <a:lnTo>
                  <a:pt x="49299" y="2584"/>
                </a:lnTo>
                <a:lnTo>
                  <a:pt x="48080" y="2819"/>
                </a:lnTo>
                <a:lnTo>
                  <a:pt x="47413" y="2858"/>
                </a:lnTo>
                <a:lnTo>
                  <a:pt x="54245" y="2858"/>
                </a:lnTo>
                <a:lnTo>
                  <a:pt x="53507" y="1840"/>
                </a:lnTo>
                <a:lnTo>
                  <a:pt x="53001" y="10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90797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9475" y="0"/>
                </a:moveTo>
                <a:lnTo>
                  <a:pt x="5810" y="6811"/>
                </a:lnTo>
                <a:lnTo>
                  <a:pt x="5933" y="7869"/>
                </a:lnTo>
                <a:lnTo>
                  <a:pt x="6324" y="9866"/>
                </a:lnTo>
                <a:lnTo>
                  <a:pt x="5899" y="10062"/>
                </a:lnTo>
                <a:lnTo>
                  <a:pt x="0" y="16718"/>
                </a:lnTo>
                <a:lnTo>
                  <a:pt x="1103" y="16718"/>
                </a:lnTo>
                <a:lnTo>
                  <a:pt x="2081" y="16796"/>
                </a:lnTo>
                <a:lnTo>
                  <a:pt x="3610" y="17031"/>
                </a:lnTo>
                <a:lnTo>
                  <a:pt x="4875" y="17344"/>
                </a:lnTo>
                <a:lnTo>
                  <a:pt x="5577" y="16404"/>
                </a:lnTo>
                <a:lnTo>
                  <a:pt x="6014" y="16012"/>
                </a:lnTo>
                <a:lnTo>
                  <a:pt x="6405" y="15621"/>
                </a:lnTo>
                <a:lnTo>
                  <a:pt x="7804" y="14682"/>
                </a:lnTo>
                <a:lnTo>
                  <a:pt x="8218" y="14447"/>
                </a:lnTo>
                <a:lnTo>
                  <a:pt x="9556" y="13859"/>
                </a:lnTo>
                <a:lnTo>
                  <a:pt x="10142" y="13702"/>
                </a:lnTo>
                <a:lnTo>
                  <a:pt x="17248" y="13702"/>
                </a:lnTo>
                <a:lnTo>
                  <a:pt x="17375" y="13586"/>
                </a:lnTo>
                <a:lnTo>
                  <a:pt x="18433" y="10335"/>
                </a:lnTo>
                <a:lnTo>
                  <a:pt x="19100" y="9356"/>
                </a:lnTo>
                <a:lnTo>
                  <a:pt x="19618" y="8417"/>
                </a:lnTo>
                <a:lnTo>
                  <a:pt x="20009" y="7595"/>
                </a:lnTo>
                <a:lnTo>
                  <a:pt x="20319" y="6811"/>
                </a:lnTo>
                <a:lnTo>
                  <a:pt x="20676" y="5442"/>
                </a:lnTo>
                <a:lnTo>
                  <a:pt x="20561" y="3758"/>
                </a:lnTo>
                <a:lnTo>
                  <a:pt x="12534" y="821"/>
                </a:lnTo>
                <a:lnTo>
                  <a:pt x="11637" y="469"/>
                </a:lnTo>
                <a:lnTo>
                  <a:pt x="10844" y="234"/>
                </a:lnTo>
                <a:lnTo>
                  <a:pt x="10096" y="77"/>
                </a:lnTo>
                <a:lnTo>
                  <a:pt x="9475" y="0"/>
                </a:lnTo>
                <a:close/>
              </a:path>
              <a:path w="20954" h="17779">
                <a:moveTo>
                  <a:pt x="17248" y="13702"/>
                </a:moveTo>
                <a:lnTo>
                  <a:pt x="10142" y="13702"/>
                </a:lnTo>
                <a:lnTo>
                  <a:pt x="10924" y="14016"/>
                </a:lnTo>
                <a:lnTo>
                  <a:pt x="11672" y="14251"/>
                </a:lnTo>
                <a:lnTo>
                  <a:pt x="12385" y="14447"/>
                </a:lnTo>
                <a:lnTo>
                  <a:pt x="13604" y="14682"/>
                </a:lnTo>
                <a:lnTo>
                  <a:pt x="14156" y="14721"/>
                </a:lnTo>
                <a:lnTo>
                  <a:pt x="14662" y="14721"/>
                </a:lnTo>
                <a:lnTo>
                  <a:pt x="15133" y="14682"/>
                </a:lnTo>
                <a:lnTo>
                  <a:pt x="15915" y="14525"/>
                </a:lnTo>
                <a:lnTo>
                  <a:pt x="16594" y="14212"/>
                </a:lnTo>
                <a:lnTo>
                  <a:pt x="16904" y="14016"/>
                </a:lnTo>
                <a:lnTo>
                  <a:pt x="17248" y="13702"/>
                </a:lnTo>
                <a:close/>
              </a:path>
              <a:path w="20954" h="17779">
                <a:moveTo>
                  <a:pt x="14501" y="782"/>
                </a:moveTo>
                <a:lnTo>
                  <a:pt x="13086" y="782"/>
                </a:lnTo>
                <a:lnTo>
                  <a:pt x="12534" y="821"/>
                </a:lnTo>
                <a:lnTo>
                  <a:pt x="14948" y="821"/>
                </a:lnTo>
                <a:lnTo>
                  <a:pt x="14501" y="78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44327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89" h="24765">
                <a:moveTo>
                  <a:pt x="0" y="0"/>
                </a:moveTo>
                <a:lnTo>
                  <a:pt x="17134" y="14683"/>
                </a:lnTo>
                <a:lnTo>
                  <a:pt x="18479" y="15152"/>
                </a:lnTo>
                <a:lnTo>
                  <a:pt x="57164" y="23531"/>
                </a:lnTo>
                <a:lnTo>
                  <a:pt x="70768" y="24745"/>
                </a:lnTo>
                <a:lnTo>
                  <a:pt x="70819" y="23531"/>
                </a:lnTo>
                <a:lnTo>
                  <a:pt x="70918" y="23062"/>
                </a:lnTo>
                <a:lnTo>
                  <a:pt x="71079" y="22513"/>
                </a:lnTo>
                <a:lnTo>
                  <a:pt x="71274" y="21966"/>
                </a:lnTo>
                <a:lnTo>
                  <a:pt x="71858" y="20752"/>
                </a:lnTo>
                <a:lnTo>
                  <a:pt x="72058" y="20399"/>
                </a:lnTo>
                <a:lnTo>
                  <a:pt x="66709" y="20399"/>
                </a:lnTo>
                <a:lnTo>
                  <a:pt x="27990" y="13430"/>
                </a:lnTo>
                <a:lnTo>
                  <a:pt x="1966" y="1292"/>
                </a:lnTo>
                <a:lnTo>
                  <a:pt x="0" y="0"/>
                </a:lnTo>
                <a:close/>
              </a:path>
              <a:path w="72389" h="24765">
                <a:moveTo>
                  <a:pt x="72102" y="20321"/>
                </a:moveTo>
                <a:lnTo>
                  <a:pt x="69503" y="20399"/>
                </a:lnTo>
                <a:lnTo>
                  <a:pt x="72058" y="2039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9890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2702" y="0"/>
                </a:moveTo>
                <a:lnTo>
                  <a:pt x="620" y="901"/>
                </a:lnTo>
                <a:lnTo>
                  <a:pt x="459" y="1097"/>
                </a:lnTo>
                <a:lnTo>
                  <a:pt x="344" y="1331"/>
                </a:lnTo>
                <a:lnTo>
                  <a:pt x="115" y="2193"/>
                </a:lnTo>
                <a:lnTo>
                  <a:pt x="0" y="3876"/>
                </a:lnTo>
                <a:lnTo>
                  <a:pt x="298" y="4855"/>
                </a:lnTo>
                <a:lnTo>
                  <a:pt x="6749" y="11315"/>
                </a:lnTo>
                <a:lnTo>
                  <a:pt x="7186" y="11276"/>
                </a:lnTo>
                <a:lnTo>
                  <a:pt x="7531" y="11198"/>
                </a:lnTo>
                <a:lnTo>
                  <a:pt x="7888" y="11080"/>
                </a:lnTo>
                <a:lnTo>
                  <a:pt x="8049" y="11002"/>
                </a:lnTo>
                <a:lnTo>
                  <a:pt x="8359" y="10610"/>
                </a:lnTo>
                <a:lnTo>
                  <a:pt x="8239" y="8966"/>
                </a:lnTo>
                <a:lnTo>
                  <a:pt x="8014" y="8457"/>
                </a:lnTo>
                <a:lnTo>
                  <a:pt x="7853" y="8339"/>
                </a:lnTo>
                <a:lnTo>
                  <a:pt x="7106" y="7674"/>
                </a:lnTo>
                <a:lnTo>
                  <a:pt x="6439" y="6929"/>
                </a:lnTo>
                <a:lnTo>
                  <a:pt x="6048" y="6460"/>
                </a:lnTo>
                <a:lnTo>
                  <a:pt x="5623" y="5872"/>
                </a:lnTo>
                <a:lnTo>
                  <a:pt x="5300" y="5286"/>
                </a:lnTo>
                <a:lnTo>
                  <a:pt x="4898" y="4619"/>
                </a:lnTo>
                <a:lnTo>
                  <a:pt x="3564" y="195"/>
                </a:lnTo>
                <a:lnTo>
                  <a:pt x="3415" y="117"/>
                </a:lnTo>
                <a:lnTo>
                  <a:pt x="2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15912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6566" y="0"/>
                </a:moveTo>
                <a:lnTo>
                  <a:pt x="0" y="14760"/>
                </a:lnTo>
                <a:lnTo>
                  <a:pt x="80" y="15151"/>
                </a:lnTo>
                <a:lnTo>
                  <a:pt x="269" y="15504"/>
                </a:lnTo>
                <a:lnTo>
                  <a:pt x="436" y="15739"/>
                </a:lnTo>
                <a:lnTo>
                  <a:pt x="678" y="15896"/>
                </a:lnTo>
                <a:lnTo>
                  <a:pt x="1023" y="15974"/>
                </a:lnTo>
                <a:lnTo>
                  <a:pt x="1425" y="15896"/>
                </a:lnTo>
                <a:lnTo>
                  <a:pt x="656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98206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5" h="11429">
                <a:moveTo>
                  <a:pt x="13037" y="0"/>
                </a:moveTo>
                <a:lnTo>
                  <a:pt x="2653" y="6303"/>
                </a:lnTo>
                <a:lnTo>
                  <a:pt x="1871" y="6850"/>
                </a:lnTo>
                <a:lnTo>
                  <a:pt x="0" y="9866"/>
                </a:lnTo>
                <a:lnTo>
                  <a:pt x="134" y="10219"/>
                </a:lnTo>
                <a:lnTo>
                  <a:pt x="2147" y="11197"/>
                </a:lnTo>
                <a:lnTo>
                  <a:pt x="3837" y="11041"/>
                </a:lnTo>
                <a:lnTo>
                  <a:pt x="12761" y="1096"/>
                </a:lnTo>
                <a:lnTo>
                  <a:pt x="1303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67912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5" h="33020">
                <a:moveTo>
                  <a:pt x="33383" y="30733"/>
                </a:moveTo>
                <a:lnTo>
                  <a:pt x="18675" y="30733"/>
                </a:lnTo>
                <a:lnTo>
                  <a:pt x="19261" y="30987"/>
                </a:lnTo>
                <a:lnTo>
                  <a:pt x="20871" y="31749"/>
                </a:lnTo>
                <a:lnTo>
                  <a:pt x="21941" y="32130"/>
                </a:lnTo>
                <a:lnTo>
                  <a:pt x="23194" y="32384"/>
                </a:lnTo>
                <a:lnTo>
                  <a:pt x="24574" y="32765"/>
                </a:lnTo>
                <a:lnTo>
                  <a:pt x="26023" y="32892"/>
                </a:lnTo>
                <a:lnTo>
                  <a:pt x="27518" y="32892"/>
                </a:lnTo>
                <a:lnTo>
                  <a:pt x="29013" y="32765"/>
                </a:lnTo>
                <a:lnTo>
                  <a:pt x="29807" y="32638"/>
                </a:lnTo>
                <a:lnTo>
                  <a:pt x="31256" y="32130"/>
                </a:lnTo>
                <a:lnTo>
                  <a:pt x="32003" y="31749"/>
                </a:lnTo>
                <a:lnTo>
                  <a:pt x="33383" y="30733"/>
                </a:lnTo>
                <a:close/>
              </a:path>
              <a:path w="57785" h="33020">
                <a:moveTo>
                  <a:pt x="5853" y="19557"/>
                </a:moveTo>
                <a:lnTo>
                  <a:pt x="0" y="25018"/>
                </a:lnTo>
                <a:lnTo>
                  <a:pt x="126" y="26161"/>
                </a:lnTo>
                <a:lnTo>
                  <a:pt x="1805" y="29336"/>
                </a:lnTo>
                <a:lnTo>
                  <a:pt x="2276" y="29844"/>
                </a:lnTo>
                <a:lnTo>
                  <a:pt x="10384" y="32003"/>
                </a:lnTo>
                <a:lnTo>
                  <a:pt x="13328" y="31749"/>
                </a:lnTo>
                <a:lnTo>
                  <a:pt x="14984" y="31495"/>
                </a:lnTo>
                <a:lnTo>
                  <a:pt x="16743" y="31114"/>
                </a:lnTo>
                <a:lnTo>
                  <a:pt x="18675" y="30733"/>
                </a:lnTo>
                <a:lnTo>
                  <a:pt x="36011" y="27050"/>
                </a:lnTo>
                <a:lnTo>
                  <a:pt x="9119" y="27050"/>
                </a:lnTo>
                <a:lnTo>
                  <a:pt x="8417" y="26923"/>
                </a:lnTo>
                <a:lnTo>
                  <a:pt x="3656" y="25272"/>
                </a:lnTo>
                <a:lnTo>
                  <a:pt x="3748" y="23367"/>
                </a:lnTo>
                <a:lnTo>
                  <a:pt x="7704" y="19938"/>
                </a:lnTo>
                <a:lnTo>
                  <a:pt x="7474" y="19938"/>
                </a:lnTo>
                <a:lnTo>
                  <a:pt x="6796" y="19684"/>
                </a:lnTo>
                <a:lnTo>
                  <a:pt x="5853" y="19557"/>
                </a:lnTo>
                <a:close/>
              </a:path>
              <a:path w="57785" h="33020">
                <a:moveTo>
                  <a:pt x="54189" y="3937"/>
                </a:moveTo>
                <a:lnTo>
                  <a:pt x="49184" y="3937"/>
                </a:lnTo>
                <a:lnTo>
                  <a:pt x="54025" y="4191"/>
                </a:lnTo>
                <a:lnTo>
                  <a:pt x="52334" y="5461"/>
                </a:lnTo>
                <a:lnTo>
                  <a:pt x="51035" y="6477"/>
                </a:lnTo>
                <a:lnTo>
                  <a:pt x="44779" y="11049"/>
                </a:lnTo>
                <a:lnTo>
                  <a:pt x="41559" y="13335"/>
                </a:lnTo>
                <a:lnTo>
                  <a:pt x="39788" y="14732"/>
                </a:lnTo>
                <a:lnTo>
                  <a:pt x="37741" y="16256"/>
                </a:lnTo>
                <a:lnTo>
                  <a:pt x="35108" y="17906"/>
                </a:lnTo>
                <a:lnTo>
                  <a:pt x="33532" y="18922"/>
                </a:lnTo>
                <a:lnTo>
                  <a:pt x="31808" y="19938"/>
                </a:lnTo>
                <a:lnTo>
                  <a:pt x="29922" y="20954"/>
                </a:lnTo>
                <a:lnTo>
                  <a:pt x="27875" y="21843"/>
                </a:lnTo>
                <a:lnTo>
                  <a:pt x="25678" y="22859"/>
                </a:lnTo>
                <a:lnTo>
                  <a:pt x="11246" y="26923"/>
                </a:lnTo>
                <a:lnTo>
                  <a:pt x="10533" y="27050"/>
                </a:lnTo>
                <a:lnTo>
                  <a:pt x="36011" y="27050"/>
                </a:lnTo>
                <a:lnTo>
                  <a:pt x="36683" y="25399"/>
                </a:lnTo>
                <a:lnTo>
                  <a:pt x="37385" y="25399"/>
                </a:lnTo>
                <a:lnTo>
                  <a:pt x="39156" y="25145"/>
                </a:lnTo>
                <a:lnTo>
                  <a:pt x="40340" y="25019"/>
                </a:lnTo>
                <a:lnTo>
                  <a:pt x="42387" y="24638"/>
                </a:lnTo>
                <a:lnTo>
                  <a:pt x="52288" y="13462"/>
                </a:lnTo>
                <a:lnTo>
                  <a:pt x="53312" y="13462"/>
                </a:lnTo>
                <a:lnTo>
                  <a:pt x="54335" y="13335"/>
                </a:lnTo>
                <a:lnTo>
                  <a:pt x="55474" y="13081"/>
                </a:lnTo>
                <a:lnTo>
                  <a:pt x="56532" y="12573"/>
                </a:lnTo>
                <a:lnTo>
                  <a:pt x="56969" y="12192"/>
                </a:lnTo>
                <a:lnTo>
                  <a:pt x="57164" y="12065"/>
                </a:lnTo>
                <a:lnTo>
                  <a:pt x="57601" y="11303"/>
                </a:lnTo>
                <a:lnTo>
                  <a:pt x="57475" y="9271"/>
                </a:lnTo>
                <a:lnTo>
                  <a:pt x="57325" y="9017"/>
                </a:lnTo>
                <a:lnTo>
                  <a:pt x="56929" y="8001"/>
                </a:lnTo>
                <a:lnTo>
                  <a:pt x="56808" y="7620"/>
                </a:lnTo>
                <a:lnTo>
                  <a:pt x="56727" y="5588"/>
                </a:lnTo>
                <a:lnTo>
                  <a:pt x="56187" y="5207"/>
                </a:lnTo>
                <a:lnTo>
                  <a:pt x="54646" y="4318"/>
                </a:lnTo>
                <a:lnTo>
                  <a:pt x="54189" y="3937"/>
                </a:lnTo>
                <a:close/>
              </a:path>
              <a:path w="57785" h="33020">
                <a:moveTo>
                  <a:pt x="22136" y="7873"/>
                </a:moveTo>
                <a:lnTo>
                  <a:pt x="12350" y="9524"/>
                </a:lnTo>
                <a:lnTo>
                  <a:pt x="11281" y="10032"/>
                </a:lnTo>
                <a:lnTo>
                  <a:pt x="9947" y="10794"/>
                </a:lnTo>
                <a:lnTo>
                  <a:pt x="9234" y="11175"/>
                </a:lnTo>
                <a:lnTo>
                  <a:pt x="8567" y="11683"/>
                </a:lnTo>
                <a:lnTo>
                  <a:pt x="8256" y="12064"/>
                </a:lnTo>
                <a:lnTo>
                  <a:pt x="7946" y="12318"/>
                </a:lnTo>
                <a:lnTo>
                  <a:pt x="7474" y="12953"/>
                </a:lnTo>
                <a:lnTo>
                  <a:pt x="7267" y="13334"/>
                </a:lnTo>
                <a:lnTo>
                  <a:pt x="7118" y="13715"/>
                </a:lnTo>
                <a:lnTo>
                  <a:pt x="7037" y="15112"/>
                </a:lnTo>
                <a:lnTo>
                  <a:pt x="7394" y="15874"/>
                </a:lnTo>
                <a:lnTo>
                  <a:pt x="8015" y="16763"/>
                </a:lnTo>
                <a:lnTo>
                  <a:pt x="8452" y="17144"/>
                </a:lnTo>
                <a:lnTo>
                  <a:pt x="9004" y="17525"/>
                </a:lnTo>
                <a:lnTo>
                  <a:pt x="9280" y="17652"/>
                </a:lnTo>
                <a:lnTo>
                  <a:pt x="10142" y="18160"/>
                </a:lnTo>
                <a:lnTo>
                  <a:pt x="10775" y="18414"/>
                </a:lnTo>
                <a:lnTo>
                  <a:pt x="12465" y="18922"/>
                </a:lnTo>
                <a:lnTo>
                  <a:pt x="13523" y="19303"/>
                </a:lnTo>
                <a:lnTo>
                  <a:pt x="14742" y="19557"/>
                </a:lnTo>
                <a:lnTo>
                  <a:pt x="16789" y="19811"/>
                </a:lnTo>
                <a:lnTo>
                  <a:pt x="17536" y="19938"/>
                </a:lnTo>
                <a:lnTo>
                  <a:pt x="20009" y="20065"/>
                </a:lnTo>
                <a:lnTo>
                  <a:pt x="20917" y="19938"/>
                </a:lnTo>
                <a:lnTo>
                  <a:pt x="21860" y="19938"/>
                </a:lnTo>
                <a:lnTo>
                  <a:pt x="23827" y="19811"/>
                </a:lnTo>
                <a:lnTo>
                  <a:pt x="27047" y="19430"/>
                </a:lnTo>
                <a:lnTo>
                  <a:pt x="26736" y="19430"/>
                </a:lnTo>
                <a:lnTo>
                  <a:pt x="25908" y="19303"/>
                </a:lnTo>
                <a:lnTo>
                  <a:pt x="16433" y="14985"/>
                </a:lnTo>
                <a:lnTo>
                  <a:pt x="15409" y="14096"/>
                </a:lnTo>
                <a:lnTo>
                  <a:pt x="14903" y="13461"/>
                </a:lnTo>
                <a:lnTo>
                  <a:pt x="15294" y="13334"/>
                </a:lnTo>
                <a:lnTo>
                  <a:pt x="16318" y="13080"/>
                </a:lnTo>
                <a:lnTo>
                  <a:pt x="18008" y="12699"/>
                </a:lnTo>
                <a:lnTo>
                  <a:pt x="20250" y="12318"/>
                </a:lnTo>
                <a:lnTo>
                  <a:pt x="37983" y="12319"/>
                </a:lnTo>
                <a:lnTo>
                  <a:pt x="38454" y="11938"/>
                </a:lnTo>
                <a:lnTo>
                  <a:pt x="39397" y="11049"/>
                </a:lnTo>
                <a:lnTo>
                  <a:pt x="39869" y="10541"/>
                </a:lnTo>
                <a:lnTo>
                  <a:pt x="39788" y="10287"/>
                </a:lnTo>
                <a:lnTo>
                  <a:pt x="39121" y="9398"/>
                </a:lnTo>
                <a:lnTo>
                  <a:pt x="38872" y="9144"/>
                </a:lnTo>
                <a:lnTo>
                  <a:pt x="27323" y="9143"/>
                </a:lnTo>
                <a:lnTo>
                  <a:pt x="26104" y="8508"/>
                </a:lnTo>
                <a:lnTo>
                  <a:pt x="24885" y="8254"/>
                </a:lnTo>
                <a:lnTo>
                  <a:pt x="24103" y="8000"/>
                </a:lnTo>
                <a:lnTo>
                  <a:pt x="22136" y="7873"/>
                </a:lnTo>
                <a:close/>
              </a:path>
              <a:path w="57785" h="33020">
                <a:moveTo>
                  <a:pt x="37983" y="12319"/>
                </a:moveTo>
                <a:lnTo>
                  <a:pt x="24655" y="12318"/>
                </a:lnTo>
                <a:lnTo>
                  <a:pt x="26345" y="12572"/>
                </a:lnTo>
                <a:lnTo>
                  <a:pt x="27242" y="12572"/>
                </a:lnTo>
                <a:lnTo>
                  <a:pt x="28185" y="12826"/>
                </a:lnTo>
                <a:lnTo>
                  <a:pt x="29128" y="12953"/>
                </a:lnTo>
                <a:lnTo>
                  <a:pt x="32118" y="13715"/>
                </a:lnTo>
                <a:lnTo>
                  <a:pt x="34245" y="14477"/>
                </a:lnTo>
                <a:lnTo>
                  <a:pt x="35384" y="13969"/>
                </a:lnTo>
                <a:lnTo>
                  <a:pt x="36568" y="13335"/>
                </a:lnTo>
                <a:lnTo>
                  <a:pt x="37983" y="12319"/>
                </a:lnTo>
                <a:close/>
              </a:path>
              <a:path w="57785" h="33020">
                <a:moveTo>
                  <a:pt x="36292" y="0"/>
                </a:moveTo>
                <a:lnTo>
                  <a:pt x="27093" y="4571"/>
                </a:lnTo>
                <a:lnTo>
                  <a:pt x="26932" y="4952"/>
                </a:lnTo>
                <a:lnTo>
                  <a:pt x="26854" y="7619"/>
                </a:lnTo>
                <a:lnTo>
                  <a:pt x="26966" y="8127"/>
                </a:lnTo>
                <a:lnTo>
                  <a:pt x="27323" y="9143"/>
                </a:lnTo>
                <a:lnTo>
                  <a:pt x="38872" y="9144"/>
                </a:lnTo>
                <a:lnTo>
                  <a:pt x="38374" y="8636"/>
                </a:lnTo>
                <a:lnTo>
                  <a:pt x="37902" y="8382"/>
                </a:lnTo>
                <a:lnTo>
                  <a:pt x="37316" y="7874"/>
                </a:lnTo>
                <a:lnTo>
                  <a:pt x="32981" y="6095"/>
                </a:lnTo>
                <a:lnTo>
                  <a:pt x="31808" y="5714"/>
                </a:lnTo>
                <a:lnTo>
                  <a:pt x="32199" y="5587"/>
                </a:lnTo>
                <a:lnTo>
                  <a:pt x="33383" y="5333"/>
                </a:lnTo>
                <a:lnTo>
                  <a:pt x="36488" y="4826"/>
                </a:lnTo>
                <a:lnTo>
                  <a:pt x="37856" y="4572"/>
                </a:lnTo>
                <a:lnTo>
                  <a:pt x="42893" y="4191"/>
                </a:lnTo>
                <a:lnTo>
                  <a:pt x="46987" y="3937"/>
                </a:lnTo>
                <a:lnTo>
                  <a:pt x="54189" y="3937"/>
                </a:lnTo>
                <a:lnTo>
                  <a:pt x="53427" y="3302"/>
                </a:lnTo>
                <a:lnTo>
                  <a:pt x="52495" y="2413"/>
                </a:lnTo>
                <a:lnTo>
                  <a:pt x="45607" y="2413"/>
                </a:lnTo>
                <a:lnTo>
                  <a:pt x="43054" y="1905"/>
                </a:lnTo>
                <a:lnTo>
                  <a:pt x="42859" y="1778"/>
                </a:lnTo>
                <a:lnTo>
                  <a:pt x="41916" y="1270"/>
                </a:lnTo>
                <a:lnTo>
                  <a:pt x="41398" y="1143"/>
                </a:lnTo>
                <a:lnTo>
                  <a:pt x="40064" y="635"/>
                </a:lnTo>
                <a:lnTo>
                  <a:pt x="39271" y="508"/>
                </a:lnTo>
                <a:lnTo>
                  <a:pt x="37385" y="127"/>
                </a:lnTo>
                <a:lnTo>
                  <a:pt x="36292" y="0"/>
                </a:lnTo>
                <a:close/>
              </a:path>
              <a:path w="57785" h="33020">
                <a:moveTo>
                  <a:pt x="51426" y="1143"/>
                </a:moveTo>
                <a:lnTo>
                  <a:pt x="50678" y="1524"/>
                </a:lnTo>
                <a:lnTo>
                  <a:pt x="49816" y="1905"/>
                </a:lnTo>
                <a:lnTo>
                  <a:pt x="47884" y="2413"/>
                </a:lnTo>
                <a:lnTo>
                  <a:pt x="52495" y="2413"/>
                </a:lnTo>
                <a:lnTo>
                  <a:pt x="51426" y="114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14429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89" h="31750">
                <a:moveTo>
                  <a:pt x="37083" y="21885"/>
                </a:moveTo>
                <a:lnTo>
                  <a:pt x="27633" y="21885"/>
                </a:lnTo>
                <a:lnTo>
                  <a:pt x="28300" y="22003"/>
                </a:lnTo>
                <a:lnTo>
                  <a:pt x="29209" y="22356"/>
                </a:lnTo>
                <a:lnTo>
                  <a:pt x="31490" y="28307"/>
                </a:lnTo>
                <a:lnTo>
                  <a:pt x="31405" y="29129"/>
                </a:lnTo>
                <a:lnTo>
                  <a:pt x="31095" y="30735"/>
                </a:lnTo>
                <a:lnTo>
                  <a:pt x="30853" y="31635"/>
                </a:lnTo>
                <a:lnTo>
                  <a:pt x="31405" y="31283"/>
                </a:lnTo>
                <a:lnTo>
                  <a:pt x="31762" y="30930"/>
                </a:lnTo>
                <a:lnTo>
                  <a:pt x="32705" y="29717"/>
                </a:lnTo>
                <a:lnTo>
                  <a:pt x="33647" y="28307"/>
                </a:lnTo>
                <a:lnTo>
                  <a:pt x="35538" y="24979"/>
                </a:lnTo>
                <a:lnTo>
                  <a:pt x="37083" y="21885"/>
                </a:lnTo>
                <a:close/>
              </a:path>
              <a:path w="72389" h="31750">
                <a:moveTo>
                  <a:pt x="70055" y="0"/>
                </a:moveTo>
                <a:lnTo>
                  <a:pt x="69227" y="351"/>
                </a:lnTo>
                <a:lnTo>
                  <a:pt x="66284" y="1369"/>
                </a:lnTo>
                <a:lnTo>
                  <a:pt x="64076" y="2075"/>
                </a:lnTo>
                <a:lnTo>
                  <a:pt x="61718" y="2701"/>
                </a:lnTo>
                <a:lnTo>
                  <a:pt x="59752" y="3328"/>
                </a:lnTo>
                <a:lnTo>
                  <a:pt x="42100" y="6381"/>
                </a:lnTo>
                <a:lnTo>
                  <a:pt x="39547" y="7360"/>
                </a:lnTo>
                <a:lnTo>
                  <a:pt x="26656" y="14251"/>
                </a:lnTo>
                <a:lnTo>
                  <a:pt x="26104" y="14329"/>
                </a:lnTo>
                <a:lnTo>
                  <a:pt x="0" y="26036"/>
                </a:lnTo>
                <a:lnTo>
                  <a:pt x="2000" y="25527"/>
                </a:lnTo>
                <a:lnTo>
                  <a:pt x="4392" y="24979"/>
                </a:lnTo>
                <a:lnTo>
                  <a:pt x="27392" y="21885"/>
                </a:lnTo>
                <a:lnTo>
                  <a:pt x="37083" y="21885"/>
                </a:lnTo>
                <a:lnTo>
                  <a:pt x="38799" y="18167"/>
                </a:lnTo>
                <a:lnTo>
                  <a:pt x="52909" y="6891"/>
                </a:lnTo>
                <a:lnTo>
                  <a:pt x="54048" y="6734"/>
                </a:lnTo>
                <a:lnTo>
                  <a:pt x="72332" y="978"/>
                </a:lnTo>
                <a:lnTo>
                  <a:pt x="71033" y="508"/>
                </a:lnTo>
                <a:lnTo>
                  <a:pt x="7005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6772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26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6761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0" y="0"/>
                </a:lnTo>
                <a:lnTo>
                  <a:pt x="0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6749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0" y="0"/>
                </a:lnTo>
                <a:lnTo>
                  <a:pt x="0" y="195"/>
                </a:lnTo>
                <a:lnTo>
                  <a:pt x="229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6738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156"/>
                </a:lnTo>
                <a:lnTo>
                  <a:pt x="0" y="27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6725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195"/>
                </a:lnTo>
                <a:lnTo>
                  <a:pt x="0" y="3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67143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273"/>
                </a:lnTo>
                <a:lnTo>
                  <a:pt x="0" y="43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6702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352"/>
                </a:lnTo>
                <a:lnTo>
                  <a:pt x="0" y="50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6686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430"/>
                </a:lnTo>
                <a:lnTo>
                  <a:pt x="80" y="548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66752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508"/>
                </a:lnTo>
                <a:lnTo>
                  <a:pt x="114" y="548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6663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548"/>
                </a:lnTo>
                <a:lnTo>
                  <a:pt x="0" y="626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66522" y="61732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587"/>
                </a:lnTo>
                <a:lnTo>
                  <a:pt x="0" y="665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6639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665"/>
                </a:lnTo>
                <a:lnTo>
                  <a:pt x="0" y="74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6628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704"/>
                </a:lnTo>
                <a:lnTo>
                  <a:pt x="0" y="7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6616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743"/>
                </a:lnTo>
                <a:lnTo>
                  <a:pt x="0" y="82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6603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783"/>
                </a:lnTo>
                <a:lnTo>
                  <a:pt x="0" y="861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6592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822"/>
                </a:lnTo>
                <a:lnTo>
                  <a:pt x="0" y="90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6580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861"/>
                </a:lnTo>
                <a:lnTo>
                  <a:pt x="0" y="900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65648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0" y="939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65533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114" y="93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6541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978"/>
                </a:lnTo>
                <a:lnTo>
                  <a:pt x="0" y="1057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6530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1018"/>
                </a:lnTo>
                <a:lnTo>
                  <a:pt x="0" y="109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6517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57"/>
                </a:lnTo>
                <a:lnTo>
                  <a:pt x="0" y="113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6506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96"/>
                </a:lnTo>
                <a:lnTo>
                  <a:pt x="0" y="1173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6494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1134"/>
                </a:lnTo>
                <a:lnTo>
                  <a:pt x="0" y="121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64820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173"/>
                </a:lnTo>
                <a:lnTo>
                  <a:pt x="0" y="12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6470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40"/>
                </a:moveTo>
                <a:lnTo>
                  <a:pt x="241" y="1252"/>
                </a:lnTo>
                <a:lnTo>
                  <a:pt x="0" y="1331"/>
                </a:lnTo>
                <a:lnTo>
                  <a:pt x="0" y="0"/>
                </a:lnTo>
                <a:lnTo>
                  <a:pt x="241" y="4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64556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64" y="40"/>
                </a:moveTo>
                <a:lnTo>
                  <a:pt x="264" y="1292"/>
                </a:lnTo>
                <a:lnTo>
                  <a:pt x="0" y="1370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6442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0"/>
                </a:moveTo>
                <a:lnTo>
                  <a:pt x="275" y="1331"/>
                </a:lnTo>
                <a:lnTo>
                  <a:pt x="126" y="1370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6431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0"/>
                </a:moveTo>
                <a:lnTo>
                  <a:pt x="241" y="1370"/>
                </a:lnTo>
                <a:lnTo>
                  <a:pt x="0" y="1448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6419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09"/>
                </a:lnTo>
                <a:lnTo>
                  <a:pt x="0" y="148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6408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48"/>
                </a:lnTo>
                <a:lnTo>
                  <a:pt x="0" y="1527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6395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27"/>
                </a:lnTo>
                <a:lnTo>
                  <a:pt x="0" y="1644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6384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66"/>
                </a:lnTo>
                <a:lnTo>
                  <a:pt x="0" y="16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6372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44"/>
                </a:lnTo>
                <a:lnTo>
                  <a:pt x="0" y="172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6361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83"/>
                </a:lnTo>
                <a:lnTo>
                  <a:pt x="0" y="176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63486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762"/>
                </a:lnTo>
                <a:lnTo>
                  <a:pt x="0" y="1840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6333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38"/>
                </a:moveTo>
                <a:lnTo>
                  <a:pt x="275" y="1801"/>
                </a:lnTo>
                <a:lnTo>
                  <a:pt x="0" y="1879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63210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1840"/>
                </a:lnTo>
                <a:lnTo>
                  <a:pt x="126" y="187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63095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1879"/>
                </a:lnTo>
                <a:lnTo>
                  <a:pt x="0" y="1957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62980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57"/>
                </a:lnTo>
                <a:lnTo>
                  <a:pt x="0" y="203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62865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96"/>
                </a:lnTo>
                <a:lnTo>
                  <a:pt x="0" y="2075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6273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36"/>
                </a:lnTo>
                <a:lnTo>
                  <a:pt x="0" y="211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6262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75"/>
                </a:lnTo>
                <a:lnTo>
                  <a:pt x="0" y="219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62509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2153"/>
                </a:lnTo>
                <a:lnTo>
                  <a:pt x="0" y="2271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62394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114" y="0"/>
                </a:moveTo>
                <a:lnTo>
                  <a:pt x="34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62233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0" y="0"/>
                </a:lnTo>
                <a:lnTo>
                  <a:pt x="114" y="1996"/>
                </a:lnTo>
                <a:lnTo>
                  <a:pt x="195" y="2271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62118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2114"/>
                </a:lnTo>
                <a:lnTo>
                  <a:pt x="0" y="1291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61991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0" y="38"/>
                </a:lnTo>
                <a:lnTo>
                  <a:pt x="0" y="900"/>
                </a:lnTo>
                <a:lnTo>
                  <a:pt x="241" y="1761"/>
                </a:lnTo>
                <a:lnTo>
                  <a:pt x="241" y="38"/>
                </a:lnTo>
                <a:close/>
              </a:path>
              <a:path w="635" h="1904">
                <a:moveTo>
                  <a:pt x="0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61876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114" y="0"/>
                </a:moveTo>
                <a:lnTo>
                  <a:pt x="0" y="430"/>
                </a:lnTo>
                <a:lnTo>
                  <a:pt x="241" y="1330"/>
                </a:lnTo>
                <a:lnTo>
                  <a:pt x="114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61761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0" y="0"/>
                </a:lnTo>
                <a:lnTo>
                  <a:pt x="229" y="900"/>
                </a:lnTo>
                <a:lnTo>
                  <a:pt x="229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61761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14" y="0"/>
                </a:moveTo>
                <a:lnTo>
                  <a:pt x="114" y="430"/>
                </a:lnTo>
                <a:lnTo>
                  <a:pt x="80" y="234"/>
                </a:lnTo>
                <a:lnTo>
                  <a:pt x="0" y="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37106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5" h="46354">
                <a:moveTo>
                  <a:pt x="22648" y="39779"/>
                </a:moveTo>
                <a:lnTo>
                  <a:pt x="2794" y="39779"/>
                </a:lnTo>
                <a:lnTo>
                  <a:pt x="3070" y="40053"/>
                </a:lnTo>
                <a:lnTo>
                  <a:pt x="3231" y="40170"/>
                </a:lnTo>
                <a:lnTo>
                  <a:pt x="3461" y="40444"/>
                </a:lnTo>
                <a:lnTo>
                  <a:pt x="4005" y="40993"/>
                </a:lnTo>
                <a:lnTo>
                  <a:pt x="13443" y="43890"/>
                </a:lnTo>
                <a:lnTo>
                  <a:pt x="15133" y="44282"/>
                </a:lnTo>
                <a:lnTo>
                  <a:pt x="31808" y="46043"/>
                </a:lnTo>
                <a:lnTo>
                  <a:pt x="34556" y="45378"/>
                </a:lnTo>
                <a:lnTo>
                  <a:pt x="38132" y="44672"/>
                </a:lnTo>
                <a:lnTo>
                  <a:pt x="38037" y="41580"/>
                </a:lnTo>
                <a:lnTo>
                  <a:pt x="36879" y="41540"/>
                </a:lnTo>
                <a:lnTo>
                  <a:pt x="36212" y="41462"/>
                </a:lnTo>
                <a:lnTo>
                  <a:pt x="35188" y="41384"/>
                </a:lnTo>
                <a:lnTo>
                  <a:pt x="27875" y="40523"/>
                </a:lnTo>
                <a:lnTo>
                  <a:pt x="22648" y="39779"/>
                </a:lnTo>
                <a:close/>
              </a:path>
              <a:path w="38735" h="46354">
                <a:moveTo>
                  <a:pt x="10223" y="26584"/>
                </a:moveTo>
                <a:lnTo>
                  <a:pt x="9832" y="27680"/>
                </a:lnTo>
                <a:lnTo>
                  <a:pt x="8889" y="29678"/>
                </a:lnTo>
                <a:lnTo>
                  <a:pt x="8371" y="30578"/>
                </a:lnTo>
                <a:lnTo>
                  <a:pt x="8969" y="30578"/>
                </a:lnTo>
                <a:lnTo>
                  <a:pt x="15766" y="30774"/>
                </a:lnTo>
                <a:lnTo>
                  <a:pt x="20883" y="31008"/>
                </a:lnTo>
                <a:lnTo>
                  <a:pt x="23597" y="31165"/>
                </a:lnTo>
                <a:lnTo>
                  <a:pt x="24655" y="32535"/>
                </a:lnTo>
                <a:lnTo>
                  <a:pt x="26059" y="34141"/>
                </a:lnTo>
                <a:lnTo>
                  <a:pt x="37939" y="41540"/>
                </a:lnTo>
                <a:lnTo>
                  <a:pt x="36520" y="40954"/>
                </a:lnTo>
                <a:lnTo>
                  <a:pt x="35108" y="40287"/>
                </a:lnTo>
                <a:lnTo>
                  <a:pt x="32394" y="38800"/>
                </a:lnTo>
                <a:lnTo>
                  <a:pt x="31532" y="38487"/>
                </a:lnTo>
                <a:lnTo>
                  <a:pt x="31371" y="38213"/>
                </a:lnTo>
                <a:lnTo>
                  <a:pt x="25483" y="33357"/>
                </a:lnTo>
                <a:lnTo>
                  <a:pt x="25161" y="32927"/>
                </a:lnTo>
                <a:lnTo>
                  <a:pt x="24703" y="32183"/>
                </a:lnTo>
                <a:lnTo>
                  <a:pt x="24574" y="32027"/>
                </a:lnTo>
                <a:lnTo>
                  <a:pt x="24459" y="31753"/>
                </a:lnTo>
                <a:lnTo>
                  <a:pt x="23991" y="31008"/>
                </a:lnTo>
                <a:lnTo>
                  <a:pt x="23712" y="30421"/>
                </a:lnTo>
                <a:lnTo>
                  <a:pt x="23470" y="29990"/>
                </a:lnTo>
                <a:lnTo>
                  <a:pt x="23114" y="29207"/>
                </a:lnTo>
                <a:lnTo>
                  <a:pt x="23045" y="28972"/>
                </a:lnTo>
                <a:lnTo>
                  <a:pt x="22849" y="28542"/>
                </a:lnTo>
                <a:lnTo>
                  <a:pt x="22769" y="28268"/>
                </a:lnTo>
                <a:lnTo>
                  <a:pt x="22522" y="27680"/>
                </a:lnTo>
                <a:lnTo>
                  <a:pt x="22416" y="27289"/>
                </a:lnTo>
                <a:lnTo>
                  <a:pt x="11166" y="26780"/>
                </a:lnTo>
                <a:lnTo>
                  <a:pt x="10223" y="26584"/>
                </a:lnTo>
                <a:close/>
              </a:path>
              <a:path w="38735" h="46354">
                <a:moveTo>
                  <a:pt x="8095" y="31008"/>
                </a:moveTo>
                <a:lnTo>
                  <a:pt x="0" y="37781"/>
                </a:lnTo>
                <a:lnTo>
                  <a:pt x="275" y="37938"/>
                </a:lnTo>
                <a:lnTo>
                  <a:pt x="436" y="37977"/>
                </a:lnTo>
                <a:lnTo>
                  <a:pt x="1200" y="38487"/>
                </a:lnTo>
                <a:lnTo>
                  <a:pt x="1648" y="38800"/>
                </a:lnTo>
                <a:lnTo>
                  <a:pt x="1805" y="38957"/>
                </a:lnTo>
                <a:lnTo>
                  <a:pt x="2242" y="39270"/>
                </a:lnTo>
                <a:lnTo>
                  <a:pt x="2437" y="39466"/>
                </a:lnTo>
                <a:lnTo>
                  <a:pt x="2679" y="39622"/>
                </a:lnTo>
                <a:lnTo>
                  <a:pt x="2828" y="39818"/>
                </a:lnTo>
                <a:lnTo>
                  <a:pt x="22648" y="39779"/>
                </a:lnTo>
                <a:lnTo>
                  <a:pt x="17421" y="38918"/>
                </a:lnTo>
                <a:lnTo>
                  <a:pt x="14627" y="38408"/>
                </a:lnTo>
                <a:lnTo>
                  <a:pt x="9084" y="37234"/>
                </a:lnTo>
                <a:lnTo>
                  <a:pt x="7750" y="36881"/>
                </a:lnTo>
                <a:lnTo>
                  <a:pt x="6405" y="36569"/>
                </a:lnTo>
                <a:lnTo>
                  <a:pt x="5117" y="36216"/>
                </a:lnTo>
                <a:lnTo>
                  <a:pt x="3852" y="35824"/>
                </a:lnTo>
                <a:lnTo>
                  <a:pt x="4886" y="35120"/>
                </a:lnTo>
                <a:lnTo>
                  <a:pt x="7785" y="31635"/>
                </a:lnTo>
                <a:lnTo>
                  <a:pt x="8095" y="31008"/>
                </a:lnTo>
                <a:close/>
              </a:path>
              <a:path w="38735" h="46354">
                <a:moveTo>
                  <a:pt x="7946" y="2074"/>
                </a:moveTo>
                <a:lnTo>
                  <a:pt x="11365" y="20632"/>
                </a:lnTo>
                <a:lnTo>
                  <a:pt x="11051" y="23256"/>
                </a:lnTo>
                <a:lnTo>
                  <a:pt x="10740" y="24705"/>
                </a:lnTo>
                <a:lnTo>
                  <a:pt x="10223" y="26584"/>
                </a:lnTo>
                <a:lnTo>
                  <a:pt x="11166" y="26780"/>
                </a:lnTo>
                <a:lnTo>
                  <a:pt x="18870" y="27289"/>
                </a:lnTo>
                <a:lnTo>
                  <a:pt x="20250" y="27250"/>
                </a:lnTo>
                <a:lnTo>
                  <a:pt x="21423" y="27172"/>
                </a:lnTo>
                <a:lnTo>
                  <a:pt x="22332" y="27054"/>
                </a:lnTo>
                <a:lnTo>
                  <a:pt x="22021" y="25879"/>
                </a:lnTo>
                <a:lnTo>
                  <a:pt x="21780" y="24705"/>
                </a:lnTo>
                <a:lnTo>
                  <a:pt x="21616" y="23256"/>
                </a:lnTo>
                <a:lnTo>
                  <a:pt x="21584" y="20632"/>
                </a:lnTo>
                <a:lnTo>
                  <a:pt x="21826" y="18988"/>
                </a:lnTo>
                <a:lnTo>
                  <a:pt x="21975" y="18284"/>
                </a:lnTo>
                <a:lnTo>
                  <a:pt x="22297" y="17108"/>
                </a:lnTo>
                <a:lnTo>
                  <a:pt x="22884" y="15661"/>
                </a:lnTo>
                <a:lnTo>
                  <a:pt x="23294" y="14955"/>
                </a:lnTo>
                <a:lnTo>
                  <a:pt x="23597" y="14329"/>
                </a:lnTo>
                <a:lnTo>
                  <a:pt x="25437" y="4032"/>
                </a:lnTo>
                <a:lnTo>
                  <a:pt x="25241" y="2661"/>
                </a:lnTo>
                <a:lnTo>
                  <a:pt x="25161" y="2387"/>
                </a:lnTo>
                <a:lnTo>
                  <a:pt x="24920" y="2114"/>
                </a:lnTo>
                <a:lnTo>
                  <a:pt x="8774" y="2114"/>
                </a:lnTo>
                <a:lnTo>
                  <a:pt x="7946" y="2074"/>
                </a:lnTo>
                <a:close/>
              </a:path>
              <a:path w="38735" h="46354">
                <a:moveTo>
                  <a:pt x="22332" y="27054"/>
                </a:moveTo>
                <a:lnTo>
                  <a:pt x="21423" y="27172"/>
                </a:lnTo>
                <a:lnTo>
                  <a:pt x="20250" y="27250"/>
                </a:lnTo>
                <a:lnTo>
                  <a:pt x="18870" y="27289"/>
                </a:lnTo>
                <a:lnTo>
                  <a:pt x="22416" y="27289"/>
                </a:lnTo>
                <a:lnTo>
                  <a:pt x="22332" y="27054"/>
                </a:lnTo>
                <a:close/>
              </a:path>
              <a:path w="38735" h="46354">
                <a:moveTo>
                  <a:pt x="19813" y="0"/>
                </a:moveTo>
                <a:lnTo>
                  <a:pt x="15133" y="1252"/>
                </a:lnTo>
                <a:lnTo>
                  <a:pt x="14190" y="1565"/>
                </a:lnTo>
                <a:lnTo>
                  <a:pt x="13684" y="1683"/>
                </a:lnTo>
                <a:lnTo>
                  <a:pt x="12661" y="1879"/>
                </a:lnTo>
                <a:lnTo>
                  <a:pt x="11683" y="2035"/>
                </a:lnTo>
                <a:lnTo>
                  <a:pt x="9717" y="2114"/>
                </a:lnTo>
                <a:lnTo>
                  <a:pt x="24920" y="2114"/>
                </a:lnTo>
                <a:lnTo>
                  <a:pt x="20561" y="38"/>
                </a:lnTo>
                <a:lnTo>
                  <a:pt x="1981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20983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60" h="71754">
                <a:moveTo>
                  <a:pt x="33347" y="64769"/>
                </a:moveTo>
                <a:lnTo>
                  <a:pt x="27921" y="64769"/>
                </a:lnTo>
                <a:lnTo>
                  <a:pt x="28277" y="65023"/>
                </a:lnTo>
                <a:lnTo>
                  <a:pt x="34406" y="69595"/>
                </a:lnTo>
                <a:lnTo>
                  <a:pt x="34993" y="69976"/>
                </a:lnTo>
                <a:lnTo>
                  <a:pt x="36131" y="70484"/>
                </a:lnTo>
                <a:lnTo>
                  <a:pt x="36683" y="70611"/>
                </a:lnTo>
                <a:lnTo>
                  <a:pt x="37672" y="70992"/>
                </a:lnTo>
                <a:lnTo>
                  <a:pt x="38144" y="71119"/>
                </a:lnTo>
                <a:lnTo>
                  <a:pt x="39006" y="71246"/>
                </a:lnTo>
                <a:lnTo>
                  <a:pt x="41410" y="71246"/>
                </a:lnTo>
                <a:lnTo>
                  <a:pt x="41690" y="71143"/>
                </a:lnTo>
                <a:lnTo>
                  <a:pt x="41410" y="71119"/>
                </a:lnTo>
                <a:lnTo>
                  <a:pt x="42146" y="70992"/>
                </a:lnTo>
                <a:lnTo>
                  <a:pt x="45622" y="70992"/>
                </a:lnTo>
                <a:lnTo>
                  <a:pt x="46987" y="70865"/>
                </a:lnTo>
                <a:lnTo>
                  <a:pt x="49345" y="70484"/>
                </a:lnTo>
                <a:lnTo>
                  <a:pt x="51311" y="69976"/>
                </a:lnTo>
                <a:lnTo>
                  <a:pt x="51472" y="69976"/>
                </a:lnTo>
                <a:lnTo>
                  <a:pt x="51667" y="69849"/>
                </a:lnTo>
                <a:lnTo>
                  <a:pt x="52530" y="69595"/>
                </a:lnTo>
                <a:lnTo>
                  <a:pt x="53944" y="69087"/>
                </a:lnTo>
                <a:lnTo>
                  <a:pt x="55600" y="68325"/>
                </a:lnTo>
                <a:lnTo>
                  <a:pt x="57123" y="67818"/>
                </a:lnTo>
                <a:lnTo>
                  <a:pt x="39719" y="67817"/>
                </a:lnTo>
                <a:lnTo>
                  <a:pt x="38144" y="67436"/>
                </a:lnTo>
                <a:lnTo>
                  <a:pt x="37902" y="67331"/>
                </a:lnTo>
                <a:lnTo>
                  <a:pt x="37396" y="67182"/>
                </a:lnTo>
                <a:lnTo>
                  <a:pt x="36603" y="66801"/>
                </a:lnTo>
                <a:lnTo>
                  <a:pt x="36325" y="66641"/>
                </a:lnTo>
                <a:lnTo>
                  <a:pt x="35821" y="66420"/>
                </a:lnTo>
                <a:lnTo>
                  <a:pt x="34912" y="65912"/>
                </a:lnTo>
                <a:lnTo>
                  <a:pt x="34159" y="65361"/>
                </a:lnTo>
                <a:lnTo>
                  <a:pt x="33820" y="65150"/>
                </a:lnTo>
                <a:lnTo>
                  <a:pt x="33347" y="64769"/>
                </a:lnTo>
                <a:close/>
              </a:path>
              <a:path w="60960" h="71754">
                <a:moveTo>
                  <a:pt x="45622" y="70992"/>
                </a:moveTo>
                <a:lnTo>
                  <a:pt x="42146" y="70992"/>
                </a:lnTo>
                <a:lnTo>
                  <a:pt x="41996" y="71119"/>
                </a:lnTo>
                <a:lnTo>
                  <a:pt x="41755" y="71119"/>
                </a:lnTo>
                <a:lnTo>
                  <a:pt x="42893" y="71246"/>
                </a:lnTo>
                <a:lnTo>
                  <a:pt x="45622" y="70992"/>
                </a:lnTo>
                <a:close/>
              </a:path>
              <a:path w="60960" h="71754">
                <a:moveTo>
                  <a:pt x="54416" y="51562"/>
                </a:moveTo>
                <a:lnTo>
                  <a:pt x="30474" y="62356"/>
                </a:lnTo>
                <a:lnTo>
                  <a:pt x="31701" y="63499"/>
                </a:lnTo>
                <a:lnTo>
                  <a:pt x="40616" y="67817"/>
                </a:lnTo>
                <a:lnTo>
                  <a:pt x="40858" y="67690"/>
                </a:lnTo>
                <a:lnTo>
                  <a:pt x="57504" y="67691"/>
                </a:lnTo>
                <a:lnTo>
                  <a:pt x="59407" y="67056"/>
                </a:lnTo>
                <a:lnTo>
                  <a:pt x="59835" y="66641"/>
                </a:lnTo>
                <a:lnTo>
                  <a:pt x="60200" y="66167"/>
                </a:lnTo>
                <a:lnTo>
                  <a:pt x="58659" y="64262"/>
                </a:lnTo>
                <a:lnTo>
                  <a:pt x="58544" y="64008"/>
                </a:lnTo>
                <a:lnTo>
                  <a:pt x="54611" y="53086"/>
                </a:lnTo>
                <a:lnTo>
                  <a:pt x="54416" y="51562"/>
                </a:lnTo>
                <a:close/>
              </a:path>
              <a:path w="60960" h="71754">
                <a:moveTo>
                  <a:pt x="57504" y="67691"/>
                </a:moveTo>
                <a:lnTo>
                  <a:pt x="40858" y="67690"/>
                </a:lnTo>
                <a:lnTo>
                  <a:pt x="40616" y="67817"/>
                </a:lnTo>
                <a:lnTo>
                  <a:pt x="57123" y="67818"/>
                </a:lnTo>
                <a:lnTo>
                  <a:pt x="57504" y="67691"/>
                </a:lnTo>
                <a:close/>
              </a:path>
              <a:path w="60960" h="71754">
                <a:moveTo>
                  <a:pt x="28143" y="64984"/>
                </a:moveTo>
                <a:lnTo>
                  <a:pt x="28277" y="65023"/>
                </a:lnTo>
                <a:lnTo>
                  <a:pt x="28143" y="64984"/>
                </a:lnTo>
                <a:close/>
              </a:path>
              <a:path w="60960" h="71754">
                <a:moveTo>
                  <a:pt x="21791" y="2285"/>
                </a:moveTo>
                <a:lnTo>
                  <a:pt x="20492" y="2285"/>
                </a:lnTo>
                <a:lnTo>
                  <a:pt x="18997" y="2793"/>
                </a:lnTo>
                <a:lnTo>
                  <a:pt x="18008" y="3428"/>
                </a:lnTo>
                <a:lnTo>
                  <a:pt x="17697" y="3555"/>
                </a:lnTo>
                <a:lnTo>
                  <a:pt x="14156" y="12064"/>
                </a:lnTo>
                <a:lnTo>
                  <a:pt x="14006" y="12953"/>
                </a:lnTo>
                <a:lnTo>
                  <a:pt x="12109" y="18160"/>
                </a:lnTo>
                <a:lnTo>
                  <a:pt x="5312" y="23367"/>
                </a:lnTo>
                <a:lnTo>
                  <a:pt x="5151" y="23494"/>
                </a:lnTo>
                <a:lnTo>
                  <a:pt x="0" y="33273"/>
                </a:lnTo>
                <a:lnTo>
                  <a:pt x="356" y="34670"/>
                </a:lnTo>
                <a:lnTo>
                  <a:pt x="2403" y="37972"/>
                </a:lnTo>
                <a:lnTo>
                  <a:pt x="2794" y="38480"/>
                </a:lnTo>
                <a:lnTo>
                  <a:pt x="4093" y="39750"/>
                </a:lnTo>
                <a:lnTo>
                  <a:pt x="5002" y="40512"/>
                </a:lnTo>
                <a:lnTo>
                  <a:pt x="5864" y="41147"/>
                </a:lnTo>
                <a:lnTo>
                  <a:pt x="7589" y="42163"/>
                </a:lnTo>
                <a:lnTo>
                  <a:pt x="8383" y="42671"/>
                </a:lnTo>
                <a:lnTo>
                  <a:pt x="9130" y="42925"/>
                </a:lnTo>
                <a:lnTo>
                  <a:pt x="11327" y="43814"/>
                </a:lnTo>
                <a:lnTo>
                  <a:pt x="12707" y="44068"/>
                </a:lnTo>
                <a:lnTo>
                  <a:pt x="20135" y="53085"/>
                </a:lnTo>
                <a:lnTo>
                  <a:pt x="21193" y="55752"/>
                </a:lnTo>
                <a:lnTo>
                  <a:pt x="26256" y="63499"/>
                </a:lnTo>
                <a:lnTo>
                  <a:pt x="26587" y="63880"/>
                </a:lnTo>
                <a:lnTo>
                  <a:pt x="27093" y="64261"/>
                </a:lnTo>
                <a:lnTo>
                  <a:pt x="27840" y="64896"/>
                </a:lnTo>
                <a:lnTo>
                  <a:pt x="28143" y="64984"/>
                </a:lnTo>
                <a:lnTo>
                  <a:pt x="27921" y="64769"/>
                </a:lnTo>
                <a:lnTo>
                  <a:pt x="33347" y="64769"/>
                </a:lnTo>
                <a:lnTo>
                  <a:pt x="31532" y="63372"/>
                </a:lnTo>
                <a:lnTo>
                  <a:pt x="29968" y="61975"/>
                </a:lnTo>
                <a:lnTo>
                  <a:pt x="29726" y="61848"/>
                </a:lnTo>
                <a:lnTo>
                  <a:pt x="29174" y="61467"/>
                </a:lnTo>
                <a:lnTo>
                  <a:pt x="22412" y="48513"/>
                </a:lnTo>
                <a:lnTo>
                  <a:pt x="21630" y="47116"/>
                </a:lnTo>
                <a:lnTo>
                  <a:pt x="20963" y="46100"/>
                </a:lnTo>
                <a:lnTo>
                  <a:pt x="20101" y="44957"/>
                </a:lnTo>
                <a:lnTo>
                  <a:pt x="19583" y="44322"/>
                </a:lnTo>
                <a:lnTo>
                  <a:pt x="18997" y="43814"/>
                </a:lnTo>
                <a:lnTo>
                  <a:pt x="18364" y="43179"/>
                </a:lnTo>
                <a:lnTo>
                  <a:pt x="17663" y="42671"/>
                </a:lnTo>
                <a:lnTo>
                  <a:pt x="16915" y="42163"/>
                </a:lnTo>
                <a:lnTo>
                  <a:pt x="16295" y="41782"/>
                </a:lnTo>
                <a:lnTo>
                  <a:pt x="16122" y="41782"/>
                </a:lnTo>
                <a:lnTo>
                  <a:pt x="22654" y="36956"/>
                </a:lnTo>
                <a:lnTo>
                  <a:pt x="23275" y="36321"/>
                </a:lnTo>
                <a:lnTo>
                  <a:pt x="23873" y="35432"/>
                </a:lnTo>
                <a:lnTo>
                  <a:pt x="24425" y="34670"/>
                </a:lnTo>
                <a:lnTo>
                  <a:pt x="24965" y="33781"/>
                </a:lnTo>
                <a:lnTo>
                  <a:pt x="27477" y="24383"/>
                </a:lnTo>
                <a:lnTo>
                  <a:pt x="27380" y="19684"/>
                </a:lnTo>
                <a:lnTo>
                  <a:pt x="24068" y="6095"/>
                </a:lnTo>
                <a:lnTo>
                  <a:pt x="25839" y="6095"/>
                </a:lnTo>
                <a:lnTo>
                  <a:pt x="27806" y="5968"/>
                </a:lnTo>
                <a:lnTo>
                  <a:pt x="28783" y="5841"/>
                </a:lnTo>
                <a:lnTo>
                  <a:pt x="29807" y="5587"/>
                </a:lnTo>
                <a:lnTo>
                  <a:pt x="30313" y="5587"/>
                </a:lnTo>
                <a:lnTo>
                  <a:pt x="32797" y="4571"/>
                </a:lnTo>
                <a:lnTo>
                  <a:pt x="33268" y="4444"/>
                </a:lnTo>
                <a:lnTo>
                  <a:pt x="33854" y="4190"/>
                </a:lnTo>
                <a:lnTo>
                  <a:pt x="35188" y="4063"/>
                </a:lnTo>
                <a:lnTo>
                  <a:pt x="35936" y="3936"/>
                </a:lnTo>
                <a:lnTo>
                  <a:pt x="47795" y="3937"/>
                </a:lnTo>
                <a:lnTo>
                  <a:pt x="47148" y="3556"/>
                </a:lnTo>
                <a:lnTo>
                  <a:pt x="46205" y="3048"/>
                </a:lnTo>
                <a:lnTo>
                  <a:pt x="45101" y="2540"/>
                </a:lnTo>
                <a:lnTo>
                  <a:pt x="24816" y="2539"/>
                </a:lnTo>
                <a:lnTo>
                  <a:pt x="22930" y="2412"/>
                </a:lnTo>
                <a:lnTo>
                  <a:pt x="21791" y="2285"/>
                </a:lnTo>
                <a:close/>
              </a:path>
              <a:path w="60960" h="71754">
                <a:moveTo>
                  <a:pt x="47795" y="3937"/>
                </a:moveTo>
                <a:lnTo>
                  <a:pt x="35936" y="3936"/>
                </a:lnTo>
                <a:lnTo>
                  <a:pt x="37477" y="4063"/>
                </a:lnTo>
                <a:lnTo>
                  <a:pt x="39041" y="4572"/>
                </a:lnTo>
                <a:lnTo>
                  <a:pt x="41627" y="10668"/>
                </a:lnTo>
                <a:lnTo>
                  <a:pt x="41508" y="12065"/>
                </a:lnTo>
                <a:lnTo>
                  <a:pt x="38954" y="19811"/>
                </a:lnTo>
                <a:lnTo>
                  <a:pt x="38374" y="21208"/>
                </a:lnTo>
                <a:lnTo>
                  <a:pt x="38152" y="22097"/>
                </a:lnTo>
                <a:lnTo>
                  <a:pt x="37813" y="23748"/>
                </a:lnTo>
                <a:lnTo>
                  <a:pt x="37707" y="26923"/>
                </a:lnTo>
                <a:lnTo>
                  <a:pt x="37828" y="28066"/>
                </a:lnTo>
                <a:lnTo>
                  <a:pt x="43296" y="39115"/>
                </a:lnTo>
                <a:lnTo>
                  <a:pt x="44549" y="40131"/>
                </a:lnTo>
                <a:lnTo>
                  <a:pt x="46953" y="41782"/>
                </a:lnTo>
                <a:lnTo>
                  <a:pt x="48839" y="42925"/>
                </a:lnTo>
                <a:lnTo>
                  <a:pt x="49816" y="43560"/>
                </a:lnTo>
                <a:lnTo>
                  <a:pt x="53082" y="45085"/>
                </a:lnTo>
                <a:lnTo>
                  <a:pt x="54255" y="45593"/>
                </a:lnTo>
                <a:lnTo>
                  <a:pt x="54364" y="43180"/>
                </a:lnTo>
                <a:lnTo>
                  <a:pt x="54744" y="39751"/>
                </a:lnTo>
                <a:lnTo>
                  <a:pt x="59533" y="21209"/>
                </a:lnTo>
                <a:lnTo>
                  <a:pt x="59683" y="20701"/>
                </a:lnTo>
                <a:lnTo>
                  <a:pt x="48793" y="4572"/>
                </a:lnTo>
                <a:lnTo>
                  <a:pt x="47795" y="3937"/>
                </a:lnTo>
                <a:close/>
              </a:path>
              <a:path w="60960" h="71754">
                <a:moveTo>
                  <a:pt x="16216" y="41734"/>
                </a:moveTo>
                <a:close/>
              </a:path>
              <a:path w="60960" h="71754">
                <a:moveTo>
                  <a:pt x="16369" y="41655"/>
                </a:moveTo>
                <a:lnTo>
                  <a:pt x="16122" y="41655"/>
                </a:lnTo>
                <a:lnTo>
                  <a:pt x="16369" y="41655"/>
                </a:lnTo>
                <a:close/>
              </a:path>
              <a:path w="60960" h="71754">
                <a:moveTo>
                  <a:pt x="60402" y="20701"/>
                </a:moveTo>
                <a:lnTo>
                  <a:pt x="59683" y="20701"/>
                </a:lnTo>
                <a:lnTo>
                  <a:pt x="60476" y="20828"/>
                </a:lnTo>
                <a:lnTo>
                  <a:pt x="60402" y="20701"/>
                </a:lnTo>
                <a:close/>
              </a:path>
              <a:path w="60960" h="71754">
                <a:moveTo>
                  <a:pt x="36488" y="380"/>
                </a:moveTo>
                <a:lnTo>
                  <a:pt x="30117" y="1904"/>
                </a:lnTo>
                <a:lnTo>
                  <a:pt x="28703" y="2285"/>
                </a:lnTo>
                <a:lnTo>
                  <a:pt x="27058" y="2539"/>
                </a:lnTo>
                <a:lnTo>
                  <a:pt x="45101" y="2540"/>
                </a:lnTo>
                <a:lnTo>
                  <a:pt x="44273" y="2159"/>
                </a:lnTo>
                <a:lnTo>
                  <a:pt x="42307" y="1397"/>
                </a:lnTo>
                <a:lnTo>
                  <a:pt x="39185" y="508"/>
                </a:lnTo>
                <a:lnTo>
                  <a:pt x="37040" y="507"/>
                </a:lnTo>
                <a:lnTo>
                  <a:pt x="36488" y="380"/>
                </a:lnTo>
                <a:close/>
              </a:path>
              <a:path w="60960" h="71754">
                <a:moveTo>
                  <a:pt x="37040" y="0"/>
                </a:moveTo>
                <a:lnTo>
                  <a:pt x="37546" y="508"/>
                </a:lnTo>
                <a:lnTo>
                  <a:pt x="39185" y="508"/>
                </a:lnTo>
                <a:lnTo>
                  <a:pt x="38293" y="254"/>
                </a:lnTo>
                <a:lnTo>
                  <a:pt x="3704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15154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4" h="53975">
                <a:moveTo>
                  <a:pt x="10627" y="1617"/>
                </a:moveTo>
                <a:lnTo>
                  <a:pt x="0" y="14955"/>
                </a:lnTo>
                <a:lnTo>
                  <a:pt x="217" y="15817"/>
                </a:lnTo>
                <a:lnTo>
                  <a:pt x="286" y="16169"/>
                </a:lnTo>
                <a:lnTo>
                  <a:pt x="9141" y="28072"/>
                </a:lnTo>
                <a:lnTo>
                  <a:pt x="10084" y="28776"/>
                </a:lnTo>
                <a:lnTo>
                  <a:pt x="18214" y="44243"/>
                </a:lnTo>
                <a:lnTo>
                  <a:pt x="18536" y="45731"/>
                </a:lnTo>
                <a:lnTo>
                  <a:pt x="23527" y="51329"/>
                </a:lnTo>
                <a:lnTo>
                  <a:pt x="23964" y="51565"/>
                </a:lnTo>
                <a:lnTo>
                  <a:pt x="25252" y="51995"/>
                </a:lnTo>
                <a:lnTo>
                  <a:pt x="26000" y="52191"/>
                </a:lnTo>
                <a:lnTo>
                  <a:pt x="27138" y="52386"/>
                </a:lnTo>
                <a:lnTo>
                  <a:pt x="27575" y="52426"/>
                </a:lnTo>
                <a:lnTo>
                  <a:pt x="29507" y="52856"/>
                </a:lnTo>
                <a:lnTo>
                  <a:pt x="39017" y="53679"/>
                </a:lnTo>
                <a:lnTo>
                  <a:pt x="40869" y="53639"/>
                </a:lnTo>
                <a:lnTo>
                  <a:pt x="62582" y="49371"/>
                </a:lnTo>
                <a:lnTo>
                  <a:pt x="45584" y="49371"/>
                </a:lnTo>
                <a:lnTo>
                  <a:pt x="44836" y="49294"/>
                </a:lnTo>
                <a:lnTo>
                  <a:pt x="36855" y="45496"/>
                </a:lnTo>
                <a:lnTo>
                  <a:pt x="36108" y="44947"/>
                </a:lnTo>
                <a:lnTo>
                  <a:pt x="35238" y="44243"/>
                </a:lnTo>
                <a:lnTo>
                  <a:pt x="34532" y="43617"/>
                </a:lnTo>
                <a:lnTo>
                  <a:pt x="33929" y="43042"/>
                </a:lnTo>
                <a:lnTo>
                  <a:pt x="33649" y="42872"/>
                </a:lnTo>
                <a:lnTo>
                  <a:pt x="26161" y="31557"/>
                </a:lnTo>
                <a:lnTo>
                  <a:pt x="25804" y="30617"/>
                </a:lnTo>
                <a:lnTo>
                  <a:pt x="25183" y="28581"/>
                </a:lnTo>
                <a:lnTo>
                  <a:pt x="25057" y="28307"/>
                </a:lnTo>
                <a:lnTo>
                  <a:pt x="24907" y="27759"/>
                </a:lnTo>
                <a:lnTo>
                  <a:pt x="17156" y="21846"/>
                </a:lnTo>
                <a:lnTo>
                  <a:pt x="15627" y="21299"/>
                </a:lnTo>
                <a:lnTo>
                  <a:pt x="8233" y="15974"/>
                </a:lnTo>
                <a:lnTo>
                  <a:pt x="7796" y="15465"/>
                </a:lnTo>
                <a:lnTo>
                  <a:pt x="5760" y="10570"/>
                </a:lnTo>
                <a:lnTo>
                  <a:pt x="5860" y="7987"/>
                </a:lnTo>
                <a:lnTo>
                  <a:pt x="5990" y="7321"/>
                </a:lnTo>
                <a:lnTo>
                  <a:pt x="6151" y="6891"/>
                </a:lnTo>
                <a:lnTo>
                  <a:pt x="6266" y="6460"/>
                </a:lnTo>
                <a:lnTo>
                  <a:pt x="9417" y="2426"/>
                </a:lnTo>
                <a:lnTo>
                  <a:pt x="10627" y="1617"/>
                </a:lnTo>
                <a:close/>
              </a:path>
              <a:path w="69214" h="53975">
                <a:moveTo>
                  <a:pt x="47551" y="49222"/>
                </a:moveTo>
                <a:lnTo>
                  <a:pt x="47240" y="49294"/>
                </a:lnTo>
                <a:lnTo>
                  <a:pt x="46216" y="49371"/>
                </a:lnTo>
                <a:lnTo>
                  <a:pt x="62582" y="49371"/>
                </a:lnTo>
                <a:lnTo>
                  <a:pt x="62913" y="49254"/>
                </a:lnTo>
                <a:lnTo>
                  <a:pt x="48803" y="49254"/>
                </a:lnTo>
                <a:lnTo>
                  <a:pt x="47551" y="49222"/>
                </a:lnTo>
                <a:close/>
              </a:path>
              <a:path w="69214" h="53975">
                <a:moveTo>
                  <a:pt x="66030" y="44243"/>
                </a:moveTo>
                <a:lnTo>
                  <a:pt x="65639" y="44752"/>
                </a:lnTo>
                <a:lnTo>
                  <a:pt x="65236" y="45104"/>
                </a:lnTo>
                <a:lnTo>
                  <a:pt x="61430" y="46357"/>
                </a:lnTo>
                <a:lnTo>
                  <a:pt x="60235" y="46944"/>
                </a:lnTo>
                <a:lnTo>
                  <a:pt x="48803" y="49254"/>
                </a:lnTo>
                <a:lnTo>
                  <a:pt x="62913" y="49254"/>
                </a:lnTo>
                <a:lnTo>
                  <a:pt x="65236" y="48392"/>
                </a:lnTo>
                <a:lnTo>
                  <a:pt x="66731" y="47806"/>
                </a:lnTo>
                <a:lnTo>
                  <a:pt x="68778" y="46866"/>
                </a:lnTo>
                <a:lnTo>
                  <a:pt x="68031" y="46239"/>
                </a:lnTo>
                <a:lnTo>
                  <a:pt x="67210" y="45496"/>
                </a:lnTo>
                <a:lnTo>
                  <a:pt x="66651" y="44947"/>
                </a:lnTo>
                <a:lnTo>
                  <a:pt x="66030" y="44243"/>
                </a:lnTo>
                <a:close/>
              </a:path>
              <a:path w="69214" h="53975">
                <a:moveTo>
                  <a:pt x="47975" y="49059"/>
                </a:moveTo>
                <a:lnTo>
                  <a:pt x="47240" y="49215"/>
                </a:lnTo>
                <a:lnTo>
                  <a:pt x="47585" y="49215"/>
                </a:lnTo>
                <a:lnTo>
                  <a:pt x="47975" y="49059"/>
                </a:lnTo>
                <a:close/>
              </a:path>
              <a:path w="69214" h="53975">
                <a:moveTo>
                  <a:pt x="33750" y="42872"/>
                </a:moveTo>
                <a:lnTo>
                  <a:pt x="33929" y="43042"/>
                </a:lnTo>
                <a:lnTo>
                  <a:pt x="34107" y="43146"/>
                </a:lnTo>
                <a:lnTo>
                  <a:pt x="33750" y="42872"/>
                </a:lnTo>
                <a:close/>
              </a:path>
              <a:path w="69214" h="53975">
                <a:moveTo>
                  <a:pt x="13465" y="0"/>
                </a:moveTo>
                <a:lnTo>
                  <a:pt x="12798" y="351"/>
                </a:lnTo>
                <a:lnTo>
                  <a:pt x="10720" y="1563"/>
                </a:lnTo>
                <a:lnTo>
                  <a:pt x="10981" y="1526"/>
                </a:lnTo>
                <a:lnTo>
                  <a:pt x="11142" y="1448"/>
                </a:lnTo>
                <a:lnTo>
                  <a:pt x="11579" y="1291"/>
                </a:lnTo>
                <a:lnTo>
                  <a:pt x="12246" y="1016"/>
                </a:lnTo>
                <a:lnTo>
                  <a:pt x="13074" y="586"/>
                </a:lnTo>
                <a:lnTo>
                  <a:pt x="1346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7489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44" y="0"/>
                </a:moveTo>
                <a:lnTo>
                  <a:pt x="0" y="79"/>
                </a:lnTo>
                <a:lnTo>
                  <a:pt x="0" y="2937"/>
                </a:lnTo>
                <a:lnTo>
                  <a:pt x="505" y="2858"/>
                </a:lnTo>
                <a:lnTo>
                  <a:pt x="390" y="1409"/>
                </a:lnTo>
                <a:lnTo>
                  <a:pt x="344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74342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96" y="0"/>
                </a:moveTo>
                <a:lnTo>
                  <a:pt x="0" y="156"/>
                </a:lnTo>
                <a:lnTo>
                  <a:pt x="0" y="3054"/>
                </a:lnTo>
                <a:lnTo>
                  <a:pt x="551" y="2937"/>
                </a:lnTo>
                <a:lnTo>
                  <a:pt x="1057" y="2858"/>
                </a:lnTo>
                <a:lnTo>
                  <a:pt x="942" y="1409"/>
                </a:lnTo>
                <a:lnTo>
                  <a:pt x="89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7379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7"/>
                </a:lnTo>
                <a:lnTo>
                  <a:pt x="0" y="195"/>
                </a:lnTo>
                <a:lnTo>
                  <a:pt x="0" y="3053"/>
                </a:lnTo>
                <a:lnTo>
                  <a:pt x="551" y="2975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73284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0" y="234"/>
                </a:lnTo>
                <a:lnTo>
                  <a:pt x="0" y="3093"/>
                </a:lnTo>
                <a:lnTo>
                  <a:pt x="540" y="2975"/>
                </a:lnTo>
                <a:lnTo>
                  <a:pt x="1057" y="2897"/>
                </a:lnTo>
                <a:lnTo>
                  <a:pt x="1057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72732" y="61622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551" y="116"/>
                </a:lnTo>
                <a:lnTo>
                  <a:pt x="0" y="195"/>
                </a:lnTo>
                <a:lnTo>
                  <a:pt x="0" y="3093"/>
                </a:lnTo>
                <a:lnTo>
                  <a:pt x="1057" y="2857"/>
                </a:lnTo>
                <a:lnTo>
                  <a:pt x="1057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7218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9"/>
                </a:lnTo>
                <a:lnTo>
                  <a:pt x="0" y="195"/>
                </a:lnTo>
                <a:lnTo>
                  <a:pt x="0" y="3093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7166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1069" y="2897"/>
                </a:lnTo>
                <a:lnTo>
                  <a:pt x="0" y="3132"/>
                </a:lnTo>
                <a:lnTo>
                  <a:pt x="0" y="234"/>
                </a:lnTo>
                <a:lnTo>
                  <a:pt x="1069" y="0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71122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1057" y="2897"/>
                </a:lnTo>
                <a:lnTo>
                  <a:pt x="0" y="3132"/>
                </a:lnTo>
                <a:lnTo>
                  <a:pt x="0" y="234"/>
                </a:lnTo>
                <a:lnTo>
                  <a:pt x="1057" y="0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7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92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14"/>
                </a:lnTo>
                <a:lnTo>
                  <a:pt x="1092" y="2897"/>
                </a:lnTo>
                <a:lnTo>
                  <a:pt x="1092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7005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551" y="117"/>
                </a:lnTo>
                <a:lnTo>
                  <a:pt x="0" y="274"/>
                </a:lnTo>
                <a:lnTo>
                  <a:pt x="0" y="3172"/>
                </a:lnTo>
                <a:lnTo>
                  <a:pt x="517" y="3054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69500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0" y="234"/>
                </a:lnTo>
                <a:lnTo>
                  <a:pt x="0" y="3171"/>
                </a:lnTo>
                <a:lnTo>
                  <a:pt x="551" y="3015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68948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53"/>
                </a:lnTo>
                <a:lnTo>
                  <a:pt x="1103" y="2897"/>
                </a:lnTo>
                <a:lnTo>
                  <a:pt x="1103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6844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156"/>
                </a:lnTo>
                <a:lnTo>
                  <a:pt x="0" y="274"/>
                </a:lnTo>
                <a:lnTo>
                  <a:pt x="0" y="3211"/>
                </a:lnTo>
                <a:lnTo>
                  <a:pt x="505" y="3054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67890" y="61732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897"/>
                </a:lnTo>
                <a:lnTo>
                  <a:pt x="0" y="3210"/>
                </a:lnTo>
                <a:lnTo>
                  <a:pt x="0" y="273"/>
                </a:lnTo>
                <a:lnTo>
                  <a:pt x="1057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67338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66832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66280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65728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65223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2"/>
                </a:lnTo>
                <a:lnTo>
                  <a:pt x="0" y="3288"/>
                </a:lnTo>
                <a:lnTo>
                  <a:pt x="505" y="309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64671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3"/>
                </a:lnTo>
                <a:lnTo>
                  <a:pt x="0" y="3289"/>
                </a:lnTo>
                <a:lnTo>
                  <a:pt x="551" y="313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64119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156"/>
                </a:lnTo>
                <a:lnTo>
                  <a:pt x="0" y="352"/>
                </a:lnTo>
                <a:lnTo>
                  <a:pt x="0" y="3328"/>
                </a:lnTo>
                <a:lnTo>
                  <a:pt x="551" y="3132"/>
                </a:lnTo>
                <a:lnTo>
                  <a:pt x="1103" y="2975"/>
                </a:lnTo>
                <a:lnTo>
                  <a:pt x="1103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63613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75"/>
                </a:lnTo>
                <a:lnTo>
                  <a:pt x="0" y="3367"/>
                </a:lnTo>
                <a:lnTo>
                  <a:pt x="0" y="391"/>
                </a:lnTo>
                <a:lnTo>
                  <a:pt x="1057" y="0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63061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51" y="195"/>
                </a:lnTo>
                <a:lnTo>
                  <a:pt x="0" y="351"/>
                </a:lnTo>
                <a:lnTo>
                  <a:pt x="0" y="3367"/>
                </a:lnTo>
                <a:lnTo>
                  <a:pt x="1057" y="2975"/>
                </a:lnTo>
                <a:lnTo>
                  <a:pt x="1057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62543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517" y="155"/>
                </a:lnTo>
                <a:lnTo>
                  <a:pt x="0" y="351"/>
                </a:lnTo>
                <a:lnTo>
                  <a:pt x="0" y="3367"/>
                </a:lnTo>
                <a:lnTo>
                  <a:pt x="1069" y="2975"/>
                </a:lnTo>
                <a:lnTo>
                  <a:pt x="1069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61991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1069" y="3015"/>
                </a:lnTo>
                <a:lnTo>
                  <a:pt x="0" y="3446"/>
                </a:lnTo>
                <a:lnTo>
                  <a:pt x="0" y="431"/>
                </a:lnTo>
                <a:lnTo>
                  <a:pt x="1069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61439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235"/>
                </a:lnTo>
                <a:lnTo>
                  <a:pt x="0" y="430"/>
                </a:lnTo>
                <a:lnTo>
                  <a:pt x="0" y="3446"/>
                </a:lnTo>
                <a:lnTo>
                  <a:pt x="551" y="3250"/>
                </a:lnTo>
                <a:lnTo>
                  <a:pt x="1103" y="3015"/>
                </a:lnTo>
                <a:lnTo>
                  <a:pt x="1103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60933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90"/>
                </a:lnTo>
                <a:lnTo>
                  <a:pt x="0" y="3444"/>
                </a:lnTo>
                <a:lnTo>
                  <a:pt x="505" y="3210"/>
                </a:lnTo>
                <a:lnTo>
                  <a:pt x="1057" y="3014"/>
                </a:lnTo>
                <a:lnTo>
                  <a:pt x="1057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60381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3015"/>
                </a:lnTo>
                <a:lnTo>
                  <a:pt x="0" y="3485"/>
                </a:lnTo>
                <a:lnTo>
                  <a:pt x="0" y="431"/>
                </a:lnTo>
                <a:lnTo>
                  <a:pt x="1057" y="0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59829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054"/>
                </a:lnTo>
                <a:lnTo>
                  <a:pt x="0" y="3523"/>
                </a:lnTo>
                <a:lnTo>
                  <a:pt x="0" y="470"/>
                </a:lnTo>
                <a:lnTo>
                  <a:pt x="1103" y="0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5932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05" y="328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58771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51" y="332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58219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0" y="469"/>
                </a:lnTo>
                <a:lnTo>
                  <a:pt x="0" y="3601"/>
                </a:lnTo>
                <a:lnTo>
                  <a:pt x="551" y="3328"/>
                </a:lnTo>
                <a:lnTo>
                  <a:pt x="1103" y="3093"/>
                </a:lnTo>
                <a:lnTo>
                  <a:pt x="1103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5771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234"/>
                </a:lnTo>
                <a:lnTo>
                  <a:pt x="0" y="508"/>
                </a:lnTo>
                <a:lnTo>
                  <a:pt x="0" y="3680"/>
                </a:lnTo>
                <a:lnTo>
                  <a:pt x="505" y="3367"/>
                </a:lnTo>
                <a:lnTo>
                  <a:pt x="1057" y="3093"/>
                </a:lnTo>
                <a:lnTo>
                  <a:pt x="1057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57161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548"/>
                </a:lnTo>
                <a:lnTo>
                  <a:pt x="0" y="3719"/>
                </a:lnTo>
                <a:lnTo>
                  <a:pt x="551" y="3446"/>
                </a:lnTo>
                <a:lnTo>
                  <a:pt x="1057" y="3132"/>
                </a:lnTo>
                <a:lnTo>
                  <a:pt x="1057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56609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172"/>
                </a:lnTo>
                <a:lnTo>
                  <a:pt x="0" y="3798"/>
                </a:lnTo>
                <a:lnTo>
                  <a:pt x="0" y="548"/>
                </a:lnTo>
                <a:lnTo>
                  <a:pt x="1103" y="0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5610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505" y="273"/>
                </a:lnTo>
                <a:lnTo>
                  <a:pt x="0" y="586"/>
                </a:lnTo>
                <a:lnTo>
                  <a:pt x="0" y="3836"/>
                </a:lnTo>
                <a:lnTo>
                  <a:pt x="1057" y="3171"/>
                </a:lnTo>
                <a:lnTo>
                  <a:pt x="1057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55551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0" y="626"/>
                </a:lnTo>
                <a:lnTo>
                  <a:pt x="0" y="3915"/>
                </a:lnTo>
                <a:lnTo>
                  <a:pt x="505" y="3562"/>
                </a:lnTo>
                <a:lnTo>
                  <a:pt x="1057" y="3250"/>
                </a:lnTo>
                <a:lnTo>
                  <a:pt x="1057" y="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54999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103" y="0"/>
                </a:moveTo>
                <a:lnTo>
                  <a:pt x="0" y="626"/>
                </a:lnTo>
                <a:lnTo>
                  <a:pt x="0" y="3994"/>
                </a:lnTo>
                <a:lnTo>
                  <a:pt x="551" y="3602"/>
                </a:lnTo>
                <a:lnTo>
                  <a:pt x="1103" y="3250"/>
                </a:lnTo>
                <a:lnTo>
                  <a:pt x="1103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54482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517" y="312"/>
                </a:lnTo>
                <a:lnTo>
                  <a:pt x="0" y="665"/>
                </a:lnTo>
                <a:lnTo>
                  <a:pt x="0" y="4071"/>
                </a:lnTo>
                <a:lnTo>
                  <a:pt x="1069" y="3289"/>
                </a:lnTo>
                <a:lnTo>
                  <a:pt x="1069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53930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0" y="705"/>
                </a:lnTo>
                <a:lnTo>
                  <a:pt x="0" y="4190"/>
                </a:lnTo>
                <a:lnTo>
                  <a:pt x="517" y="3758"/>
                </a:lnTo>
                <a:lnTo>
                  <a:pt x="1069" y="3368"/>
                </a:lnTo>
                <a:lnTo>
                  <a:pt x="1069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53389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92" y="0"/>
                </a:moveTo>
                <a:lnTo>
                  <a:pt x="0" y="705"/>
                </a:lnTo>
                <a:lnTo>
                  <a:pt x="0" y="4307"/>
                </a:lnTo>
                <a:lnTo>
                  <a:pt x="540" y="3837"/>
                </a:lnTo>
                <a:lnTo>
                  <a:pt x="1092" y="3405"/>
                </a:lnTo>
                <a:lnTo>
                  <a:pt x="1092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52872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17" y="352"/>
                </a:lnTo>
                <a:lnTo>
                  <a:pt x="0" y="743"/>
                </a:lnTo>
                <a:lnTo>
                  <a:pt x="0" y="4463"/>
                </a:lnTo>
                <a:lnTo>
                  <a:pt x="517" y="3954"/>
                </a:lnTo>
                <a:lnTo>
                  <a:pt x="1057" y="3485"/>
                </a:lnTo>
                <a:lnTo>
                  <a:pt x="1057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52320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69" y="0"/>
                </a:moveTo>
                <a:lnTo>
                  <a:pt x="551" y="430"/>
                </a:lnTo>
                <a:lnTo>
                  <a:pt x="0" y="821"/>
                </a:lnTo>
                <a:lnTo>
                  <a:pt x="0" y="4697"/>
                </a:lnTo>
                <a:lnTo>
                  <a:pt x="517" y="4149"/>
                </a:lnTo>
                <a:lnTo>
                  <a:pt x="1069" y="3601"/>
                </a:lnTo>
                <a:lnTo>
                  <a:pt x="1069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51768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103" y="0"/>
                </a:moveTo>
                <a:lnTo>
                  <a:pt x="551" y="430"/>
                </a:lnTo>
                <a:lnTo>
                  <a:pt x="0" y="901"/>
                </a:lnTo>
                <a:lnTo>
                  <a:pt x="0" y="4933"/>
                </a:lnTo>
                <a:lnTo>
                  <a:pt x="275" y="4621"/>
                </a:lnTo>
                <a:lnTo>
                  <a:pt x="517" y="4307"/>
                </a:lnTo>
                <a:lnTo>
                  <a:pt x="1103" y="3719"/>
                </a:lnTo>
                <a:lnTo>
                  <a:pt x="1103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51262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05" y="470"/>
                </a:lnTo>
                <a:lnTo>
                  <a:pt x="0" y="940"/>
                </a:lnTo>
                <a:lnTo>
                  <a:pt x="0" y="5286"/>
                </a:lnTo>
                <a:lnTo>
                  <a:pt x="241" y="4894"/>
                </a:lnTo>
                <a:lnTo>
                  <a:pt x="505" y="4542"/>
                </a:lnTo>
                <a:lnTo>
                  <a:pt x="1057" y="3876"/>
                </a:lnTo>
                <a:lnTo>
                  <a:pt x="1057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50710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17" y="469"/>
                </a:lnTo>
                <a:lnTo>
                  <a:pt x="0" y="1018"/>
                </a:lnTo>
                <a:lnTo>
                  <a:pt x="0" y="5011"/>
                </a:lnTo>
                <a:lnTo>
                  <a:pt x="310" y="5167"/>
                </a:lnTo>
                <a:lnTo>
                  <a:pt x="1057" y="4032"/>
                </a:lnTo>
                <a:lnTo>
                  <a:pt x="1057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50204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05" y="548"/>
                </a:lnTo>
                <a:lnTo>
                  <a:pt x="0" y="1096"/>
                </a:lnTo>
                <a:lnTo>
                  <a:pt x="0" y="4228"/>
                </a:lnTo>
                <a:lnTo>
                  <a:pt x="816" y="4697"/>
                </a:lnTo>
                <a:lnTo>
                  <a:pt x="942" y="4542"/>
                </a:lnTo>
                <a:lnTo>
                  <a:pt x="1057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49652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781" y="273"/>
                </a:lnTo>
                <a:lnTo>
                  <a:pt x="229" y="900"/>
                </a:lnTo>
                <a:lnTo>
                  <a:pt x="0" y="1212"/>
                </a:lnTo>
                <a:lnTo>
                  <a:pt x="0" y="3367"/>
                </a:lnTo>
                <a:lnTo>
                  <a:pt x="1057" y="3993"/>
                </a:lnTo>
                <a:lnTo>
                  <a:pt x="1057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4910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05" y="665"/>
                </a:lnTo>
                <a:lnTo>
                  <a:pt x="275" y="1018"/>
                </a:lnTo>
                <a:lnTo>
                  <a:pt x="0" y="1370"/>
                </a:lnTo>
                <a:lnTo>
                  <a:pt x="0" y="2544"/>
                </a:lnTo>
                <a:lnTo>
                  <a:pt x="1103" y="3132"/>
                </a:lnTo>
                <a:lnTo>
                  <a:pt x="1103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48594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1057" y="0"/>
                </a:moveTo>
                <a:lnTo>
                  <a:pt x="735" y="352"/>
                </a:lnTo>
                <a:lnTo>
                  <a:pt x="229" y="1136"/>
                </a:lnTo>
                <a:lnTo>
                  <a:pt x="0" y="1566"/>
                </a:lnTo>
                <a:lnTo>
                  <a:pt x="1057" y="2154"/>
                </a:lnTo>
                <a:lnTo>
                  <a:pt x="1057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4859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505" y="0"/>
                </a:moveTo>
                <a:lnTo>
                  <a:pt x="505" y="1173"/>
                </a:lnTo>
                <a:lnTo>
                  <a:pt x="0" y="861"/>
                </a:lnTo>
                <a:lnTo>
                  <a:pt x="229" y="430"/>
                </a:lnTo>
                <a:lnTo>
                  <a:pt x="505" y="0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40958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5703" y="0"/>
                </a:moveTo>
                <a:lnTo>
                  <a:pt x="4404" y="0"/>
                </a:lnTo>
                <a:lnTo>
                  <a:pt x="4128" y="665"/>
                </a:lnTo>
                <a:lnTo>
                  <a:pt x="3817" y="1252"/>
                </a:lnTo>
                <a:lnTo>
                  <a:pt x="0" y="5246"/>
                </a:lnTo>
                <a:lnTo>
                  <a:pt x="1264" y="5638"/>
                </a:lnTo>
                <a:lnTo>
                  <a:pt x="2552" y="5990"/>
                </a:lnTo>
                <a:lnTo>
                  <a:pt x="3898" y="6303"/>
                </a:lnTo>
                <a:lnTo>
                  <a:pt x="5232" y="6656"/>
                </a:lnTo>
                <a:lnTo>
                  <a:pt x="32360" y="10884"/>
                </a:lnTo>
                <a:lnTo>
                  <a:pt x="33027" y="10962"/>
                </a:lnTo>
                <a:lnTo>
                  <a:pt x="33268" y="10962"/>
                </a:lnTo>
                <a:lnTo>
                  <a:pt x="32555" y="10806"/>
                </a:lnTo>
                <a:lnTo>
                  <a:pt x="31888" y="10571"/>
                </a:lnTo>
                <a:lnTo>
                  <a:pt x="19744" y="587"/>
                </a:lnTo>
                <a:lnTo>
                  <a:pt x="16835" y="430"/>
                </a:lnTo>
                <a:lnTo>
                  <a:pt x="9165" y="117"/>
                </a:lnTo>
                <a:lnTo>
                  <a:pt x="7198" y="77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42729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5" h="7620">
                <a:moveTo>
                  <a:pt x="2207" y="0"/>
                </a:moveTo>
                <a:lnTo>
                  <a:pt x="26023" y="7321"/>
                </a:lnTo>
                <a:lnTo>
                  <a:pt x="24609" y="6264"/>
                </a:lnTo>
                <a:lnTo>
                  <a:pt x="23355" y="5246"/>
                </a:lnTo>
                <a:lnTo>
                  <a:pt x="22132" y="4189"/>
                </a:lnTo>
                <a:lnTo>
                  <a:pt x="20009" y="2114"/>
                </a:lnTo>
                <a:lnTo>
                  <a:pt x="19698" y="1722"/>
                </a:lnTo>
                <a:lnTo>
                  <a:pt x="2633" y="77"/>
                </a:lnTo>
                <a:lnTo>
                  <a:pt x="220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50415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7630" y="0"/>
                </a:moveTo>
                <a:lnTo>
                  <a:pt x="1980" y="10413"/>
                </a:lnTo>
                <a:lnTo>
                  <a:pt x="2076" y="11175"/>
                </a:lnTo>
                <a:lnTo>
                  <a:pt x="4755" y="16890"/>
                </a:lnTo>
                <a:lnTo>
                  <a:pt x="3663" y="17398"/>
                </a:lnTo>
                <a:lnTo>
                  <a:pt x="0" y="23875"/>
                </a:lnTo>
                <a:lnTo>
                  <a:pt x="121" y="24764"/>
                </a:lnTo>
                <a:lnTo>
                  <a:pt x="7941" y="36448"/>
                </a:lnTo>
                <a:lnTo>
                  <a:pt x="7515" y="37591"/>
                </a:lnTo>
                <a:lnTo>
                  <a:pt x="7274" y="38480"/>
                </a:lnTo>
                <a:lnTo>
                  <a:pt x="7159" y="39115"/>
                </a:lnTo>
                <a:lnTo>
                  <a:pt x="7078" y="41528"/>
                </a:lnTo>
                <a:lnTo>
                  <a:pt x="7193" y="42417"/>
                </a:lnTo>
                <a:lnTo>
                  <a:pt x="19739" y="52450"/>
                </a:lnTo>
                <a:lnTo>
                  <a:pt x="21039" y="53212"/>
                </a:lnTo>
                <a:lnTo>
                  <a:pt x="22844" y="54355"/>
                </a:lnTo>
                <a:lnTo>
                  <a:pt x="23983" y="55372"/>
                </a:lnTo>
                <a:lnTo>
                  <a:pt x="24535" y="56007"/>
                </a:lnTo>
                <a:lnTo>
                  <a:pt x="26064" y="57658"/>
                </a:lnTo>
                <a:lnTo>
                  <a:pt x="28272" y="60706"/>
                </a:lnTo>
                <a:lnTo>
                  <a:pt x="29020" y="61976"/>
                </a:lnTo>
                <a:lnTo>
                  <a:pt x="29641" y="63119"/>
                </a:lnTo>
                <a:lnTo>
                  <a:pt x="30239" y="64135"/>
                </a:lnTo>
                <a:lnTo>
                  <a:pt x="30710" y="65024"/>
                </a:lnTo>
                <a:lnTo>
                  <a:pt x="31573" y="66802"/>
                </a:lnTo>
                <a:lnTo>
                  <a:pt x="30860" y="63754"/>
                </a:lnTo>
                <a:lnTo>
                  <a:pt x="29963" y="58547"/>
                </a:lnTo>
                <a:lnTo>
                  <a:pt x="29848" y="57531"/>
                </a:lnTo>
                <a:lnTo>
                  <a:pt x="29719" y="56007"/>
                </a:lnTo>
                <a:lnTo>
                  <a:pt x="29649" y="53975"/>
                </a:lnTo>
                <a:lnTo>
                  <a:pt x="25248" y="53975"/>
                </a:lnTo>
                <a:lnTo>
                  <a:pt x="24730" y="53213"/>
                </a:lnTo>
                <a:lnTo>
                  <a:pt x="23074" y="51054"/>
                </a:lnTo>
                <a:lnTo>
                  <a:pt x="21384" y="49148"/>
                </a:lnTo>
                <a:lnTo>
                  <a:pt x="20671" y="48513"/>
                </a:lnTo>
                <a:lnTo>
                  <a:pt x="19659" y="47497"/>
                </a:lnTo>
                <a:lnTo>
                  <a:pt x="12035" y="42417"/>
                </a:lnTo>
                <a:lnTo>
                  <a:pt x="11678" y="42163"/>
                </a:lnTo>
                <a:lnTo>
                  <a:pt x="13449" y="41909"/>
                </a:lnTo>
                <a:lnTo>
                  <a:pt x="18554" y="41909"/>
                </a:lnTo>
                <a:lnTo>
                  <a:pt x="17739" y="41147"/>
                </a:lnTo>
                <a:lnTo>
                  <a:pt x="2168" y="23494"/>
                </a:lnTo>
                <a:lnTo>
                  <a:pt x="11284" y="23494"/>
                </a:lnTo>
                <a:lnTo>
                  <a:pt x="10204" y="20065"/>
                </a:lnTo>
                <a:lnTo>
                  <a:pt x="7868" y="3301"/>
                </a:lnTo>
                <a:lnTo>
                  <a:pt x="7630" y="0"/>
                </a:lnTo>
                <a:close/>
              </a:path>
              <a:path w="33654" h="67309">
                <a:moveTo>
                  <a:pt x="29783" y="30734"/>
                </a:moveTo>
                <a:lnTo>
                  <a:pt x="26110" y="30734"/>
                </a:lnTo>
                <a:lnTo>
                  <a:pt x="25685" y="33020"/>
                </a:lnTo>
                <a:lnTo>
                  <a:pt x="25478" y="33782"/>
                </a:lnTo>
                <a:lnTo>
                  <a:pt x="22649" y="38735"/>
                </a:lnTo>
                <a:lnTo>
                  <a:pt x="23753" y="41656"/>
                </a:lnTo>
                <a:lnTo>
                  <a:pt x="25248" y="53975"/>
                </a:lnTo>
                <a:lnTo>
                  <a:pt x="29649" y="53975"/>
                </a:lnTo>
                <a:lnTo>
                  <a:pt x="31216" y="49403"/>
                </a:lnTo>
                <a:lnTo>
                  <a:pt x="31573" y="49403"/>
                </a:lnTo>
                <a:lnTo>
                  <a:pt x="32080" y="48006"/>
                </a:lnTo>
                <a:lnTo>
                  <a:pt x="32677" y="45720"/>
                </a:lnTo>
                <a:lnTo>
                  <a:pt x="32848" y="44831"/>
                </a:lnTo>
                <a:lnTo>
                  <a:pt x="32966" y="44069"/>
                </a:lnTo>
                <a:lnTo>
                  <a:pt x="33091" y="42164"/>
                </a:lnTo>
                <a:lnTo>
                  <a:pt x="32980" y="40640"/>
                </a:lnTo>
                <a:lnTo>
                  <a:pt x="26973" y="34671"/>
                </a:lnTo>
                <a:lnTo>
                  <a:pt x="28226" y="33147"/>
                </a:lnTo>
                <a:lnTo>
                  <a:pt x="29250" y="31623"/>
                </a:lnTo>
                <a:lnTo>
                  <a:pt x="29783" y="30734"/>
                </a:lnTo>
                <a:close/>
              </a:path>
              <a:path w="33654" h="67309">
                <a:moveTo>
                  <a:pt x="18554" y="41909"/>
                </a:moveTo>
                <a:lnTo>
                  <a:pt x="14277" y="41909"/>
                </a:lnTo>
                <a:lnTo>
                  <a:pt x="15807" y="42036"/>
                </a:lnTo>
                <a:lnTo>
                  <a:pt x="17693" y="42417"/>
                </a:lnTo>
                <a:lnTo>
                  <a:pt x="18682" y="42798"/>
                </a:lnTo>
                <a:lnTo>
                  <a:pt x="19429" y="43052"/>
                </a:lnTo>
                <a:lnTo>
                  <a:pt x="19900" y="43179"/>
                </a:lnTo>
                <a:lnTo>
                  <a:pt x="20050" y="43306"/>
                </a:lnTo>
                <a:lnTo>
                  <a:pt x="18554" y="41909"/>
                </a:lnTo>
                <a:close/>
              </a:path>
              <a:path w="33654" h="67309">
                <a:moveTo>
                  <a:pt x="29602" y="20320"/>
                </a:moveTo>
                <a:lnTo>
                  <a:pt x="23201" y="20320"/>
                </a:lnTo>
                <a:lnTo>
                  <a:pt x="22568" y="23368"/>
                </a:lnTo>
                <a:lnTo>
                  <a:pt x="20140" y="33401"/>
                </a:lnTo>
                <a:lnTo>
                  <a:pt x="19463" y="35814"/>
                </a:lnTo>
                <a:lnTo>
                  <a:pt x="21073" y="34163"/>
                </a:lnTo>
                <a:lnTo>
                  <a:pt x="21786" y="33528"/>
                </a:lnTo>
                <a:lnTo>
                  <a:pt x="23040" y="32512"/>
                </a:lnTo>
                <a:lnTo>
                  <a:pt x="24063" y="31750"/>
                </a:lnTo>
                <a:lnTo>
                  <a:pt x="24500" y="31369"/>
                </a:lnTo>
                <a:lnTo>
                  <a:pt x="25202" y="30988"/>
                </a:lnTo>
                <a:lnTo>
                  <a:pt x="25984" y="30734"/>
                </a:lnTo>
                <a:lnTo>
                  <a:pt x="29783" y="30734"/>
                </a:lnTo>
                <a:lnTo>
                  <a:pt x="30469" y="29591"/>
                </a:lnTo>
                <a:lnTo>
                  <a:pt x="32159" y="24384"/>
                </a:lnTo>
                <a:lnTo>
                  <a:pt x="32125" y="22098"/>
                </a:lnTo>
                <a:lnTo>
                  <a:pt x="31883" y="21209"/>
                </a:lnTo>
                <a:lnTo>
                  <a:pt x="30860" y="20828"/>
                </a:lnTo>
                <a:lnTo>
                  <a:pt x="29602" y="20320"/>
                </a:lnTo>
                <a:close/>
              </a:path>
              <a:path w="33654" h="67309">
                <a:moveTo>
                  <a:pt x="11284" y="23494"/>
                </a:moveTo>
                <a:lnTo>
                  <a:pt x="2168" y="23494"/>
                </a:lnTo>
                <a:lnTo>
                  <a:pt x="3421" y="24383"/>
                </a:lnTo>
                <a:lnTo>
                  <a:pt x="5825" y="25907"/>
                </a:lnTo>
                <a:lnTo>
                  <a:pt x="8930" y="27685"/>
                </a:lnTo>
                <a:lnTo>
                  <a:pt x="12069" y="29336"/>
                </a:lnTo>
                <a:lnTo>
                  <a:pt x="13760" y="29971"/>
                </a:lnTo>
                <a:lnTo>
                  <a:pt x="14001" y="30098"/>
                </a:lnTo>
                <a:lnTo>
                  <a:pt x="13369" y="28828"/>
                </a:lnTo>
                <a:lnTo>
                  <a:pt x="11368" y="23748"/>
                </a:lnTo>
                <a:lnTo>
                  <a:pt x="11284" y="23494"/>
                </a:lnTo>
                <a:close/>
              </a:path>
              <a:path w="33654" h="67309">
                <a:moveTo>
                  <a:pt x="14864" y="9144"/>
                </a:moveTo>
                <a:lnTo>
                  <a:pt x="14231" y="11557"/>
                </a:lnTo>
                <a:lnTo>
                  <a:pt x="13806" y="13716"/>
                </a:lnTo>
                <a:lnTo>
                  <a:pt x="13539" y="15748"/>
                </a:lnTo>
                <a:lnTo>
                  <a:pt x="13454" y="22097"/>
                </a:lnTo>
                <a:lnTo>
                  <a:pt x="13568" y="23113"/>
                </a:lnTo>
                <a:lnTo>
                  <a:pt x="15416" y="29209"/>
                </a:lnTo>
                <a:lnTo>
                  <a:pt x="16117" y="27686"/>
                </a:lnTo>
                <a:lnTo>
                  <a:pt x="16830" y="26416"/>
                </a:lnTo>
                <a:lnTo>
                  <a:pt x="20717" y="21717"/>
                </a:lnTo>
                <a:lnTo>
                  <a:pt x="21269" y="21209"/>
                </a:lnTo>
                <a:lnTo>
                  <a:pt x="22177" y="20701"/>
                </a:lnTo>
                <a:lnTo>
                  <a:pt x="23201" y="20320"/>
                </a:lnTo>
                <a:lnTo>
                  <a:pt x="29602" y="20320"/>
                </a:lnTo>
                <a:lnTo>
                  <a:pt x="28974" y="20066"/>
                </a:lnTo>
                <a:lnTo>
                  <a:pt x="15140" y="9525"/>
                </a:lnTo>
                <a:lnTo>
                  <a:pt x="14864" y="91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02962" y="624020"/>
            <a:ext cx="12700" cy="17145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12699" y="0"/>
                </a:moveTo>
                <a:lnTo>
                  <a:pt x="0" y="13508"/>
                </a:lnTo>
                <a:lnTo>
                  <a:pt x="157" y="13782"/>
                </a:lnTo>
                <a:lnTo>
                  <a:pt x="5347" y="16797"/>
                </a:lnTo>
                <a:lnTo>
                  <a:pt x="6133" y="16640"/>
                </a:lnTo>
                <a:lnTo>
                  <a:pt x="12612" y="1801"/>
                </a:lnTo>
                <a:lnTo>
                  <a:pt x="1269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60468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17073" y="13158"/>
                </a:moveTo>
                <a:lnTo>
                  <a:pt x="10569" y="13158"/>
                </a:lnTo>
                <a:lnTo>
                  <a:pt x="11395" y="14372"/>
                </a:lnTo>
                <a:lnTo>
                  <a:pt x="12339" y="15346"/>
                </a:lnTo>
                <a:lnTo>
                  <a:pt x="17804" y="17934"/>
                </a:lnTo>
                <a:lnTo>
                  <a:pt x="17293" y="15197"/>
                </a:lnTo>
                <a:lnTo>
                  <a:pt x="17073" y="13158"/>
                </a:lnTo>
                <a:close/>
              </a:path>
              <a:path w="18414" h="18415">
                <a:moveTo>
                  <a:pt x="4121" y="0"/>
                </a:moveTo>
                <a:lnTo>
                  <a:pt x="0" y="6379"/>
                </a:lnTo>
                <a:lnTo>
                  <a:pt x="105" y="7089"/>
                </a:lnTo>
                <a:lnTo>
                  <a:pt x="466" y="8852"/>
                </a:lnTo>
                <a:lnTo>
                  <a:pt x="308" y="9746"/>
                </a:lnTo>
                <a:lnTo>
                  <a:pt x="4672" y="14876"/>
                </a:lnTo>
                <a:lnTo>
                  <a:pt x="6245" y="14647"/>
                </a:lnTo>
                <a:lnTo>
                  <a:pt x="6756" y="14487"/>
                </a:lnTo>
                <a:lnTo>
                  <a:pt x="7891" y="14178"/>
                </a:lnTo>
                <a:lnTo>
                  <a:pt x="8682" y="13937"/>
                </a:lnTo>
                <a:lnTo>
                  <a:pt x="10059" y="13388"/>
                </a:lnTo>
                <a:lnTo>
                  <a:pt x="10569" y="13158"/>
                </a:lnTo>
                <a:lnTo>
                  <a:pt x="17073" y="13158"/>
                </a:lnTo>
                <a:lnTo>
                  <a:pt x="17017" y="12529"/>
                </a:lnTo>
                <a:lnTo>
                  <a:pt x="16585" y="12254"/>
                </a:lnTo>
                <a:lnTo>
                  <a:pt x="16231" y="11979"/>
                </a:lnTo>
                <a:lnTo>
                  <a:pt x="15483" y="11315"/>
                </a:lnTo>
                <a:lnTo>
                  <a:pt x="14846" y="10570"/>
                </a:lnTo>
                <a:lnTo>
                  <a:pt x="14462" y="10066"/>
                </a:lnTo>
                <a:lnTo>
                  <a:pt x="13597" y="8692"/>
                </a:lnTo>
                <a:lnTo>
                  <a:pt x="13755" y="7867"/>
                </a:lnTo>
                <a:lnTo>
                  <a:pt x="13881" y="6928"/>
                </a:lnTo>
                <a:lnTo>
                  <a:pt x="8682" y="1213"/>
                </a:lnTo>
                <a:lnTo>
                  <a:pt x="7621" y="778"/>
                </a:lnTo>
                <a:lnTo>
                  <a:pt x="5695" y="194"/>
                </a:lnTo>
                <a:lnTo>
                  <a:pt x="4121" y="0"/>
                </a:lnTo>
                <a:close/>
              </a:path>
              <a:path w="18414" h="18415">
                <a:moveTo>
                  <a:pt x="10216" y="1099"/>
                </a:moveTo>
                <a:lnTo>
                  <a:pt x="9744" y="1099"/>
                </a:lnTo>
                <a:lnTo>
                  <a:pt x="8682" y="1213"/>
                </a:lnTo>
                <a:lnTo>
                  <a:pt x="11002" y="1213"/>
                </a:lnTo>
                <a:lnTo>
                  <a:pt x="10216" y="10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62467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6526" y="0"/>
                </a:moveTo>
                <a:lnTo>
                  <a:pt x="629" y="6298"/>
                </a:lnTo>
                <a:lnTo>
                  <a:pt x="393" y="6459"/>
                </a:lnTo>
                <a:lnTo>
                  <a:pt x="196" y="6814"/>
                </a:lnTo>
                <a:lnTo>
                  <a:pt x="80" y="7157"/>
                </a:lnTo>
                <a:lnTo>
                  <a:pt x="0" y="8177"/>
                </a:lnTo>
                <a:lnTo>
                  <a:pt x="157" y="8612"/>
                </a:lnTo>
                <a:lnTo>
                  <a:pt x="4482" y="10410"/>
                </a:lnTo>
                <a:lnTo>
                  <a:pt x="5308" y="9940"/>
                </a:lnTo>
                <a:lnTo>
                  <a:pt x="9121" y="5359"/>
                </a:lnTo>
                <a:lnTo>
                  <a:pt x="9043" y="3722"/>
                </a:lnTo>
                <a:lnTo>
                  <a:pt x="8769" y="2897"/>
                </a:lnTo>
                <a:lnTo>
                  <a:pt x="8492" y="2301"/>
                </a:lnTo>
                <a:lnTo>
                  <a:pt x="7902" y="1408"/>
                </a:lnTo>
                <a:lnTo>
                  <a:pt x="6802" y="229"/>
                </a:lnTo>
                <a:lnTo>
                  <a:pt x="652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61642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050" y="0"/>
                </a:moveTo>
                <a:lnTo>
                  <a:pt x="0" y="5016"/>
                </a:lnTo>
                <a:lnTo>
                  <a:pt x="118" y="5680"/>
                </a:lnTo>
                <a:lnTo>
                  <a:pt x="5154" y="1408"/>
                </a:lnTo>
                <a:lnTo>
                  <a:pt x="5108" y="858"/>
                </a:lnTo>
                <a:lnTo>
                  <a:pt x="405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06462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5" h="20320">
                <a:moveTo>
                  <a:pt x="20806" y="3015"/>
                </a:moveTo>
                <a:lnTo>
                  <a:pt x="7431" y="3015"/>
                </a:lnTo>
                <a:lnTo>
                  <a:pt x="9239" y="3093"/>
                </a:lnTo>
                <a:lnTo>
                  <a:pt x="11047" y="3328"/>
                </a:lnTo>
                <a:lnTo>
                  <a:pt x="35380" y="16562"/>
                </a:lnTo>
                <a:lnTo>
                  <a:pt x="36873" y="17971"/>
                </a:lnTo>
                <a:lnTo>
                  <a:pt x="38416" y="19577"/>
                </a:lnTo>
                <a:lnTo>
                  <a:pt x="38612" y="19811"/>
                </a:lnTo>
                <a:lnTo>
                  <a:pt x="37674" y="17854"/>
                </a:lnTo>
                <a:lnTo>
                  <a:pt x="21328" y="3211"/>
                </a:lnTo>
                <a:lnTo>
                  <a:pt x="20806" y="3015"/>
                </a:lnTo>
                <a:close/>
              </a:path>
              <a:path w="38735" h="20320">
                <a:moveTo>
                  <a:pt x="4089" y="0"/>
                </a:moveTo>
                <a:lnTo>
                  <a:pt x="1454" y="79"/>
                </a:lnTo>
                <a:lnTo>
                  <a:pt x="668" y="1919"/>
                </a:lnTo>
                <a:lnTo>
                  <a:pt x="0" y="3954"/>
                </a:lnTo>
                <a:lnTo>
                  <a:pt x="1887" y="3485"/>
                </a:lnTo>
                <a:lnTo>
                  <a:pt x="3735" y="3211"/>
                </a:lnTo>
                <a:lnTo>
                  <a:pt x="5583" y="3054"/>
                </a:lnTo>
                <a:lnTo>
                  <a:pt x="7431" y="3015"/>
                </a:lnTo>
                <a:lnTo>
                  <a:pt x="20806" y="3015"/>
                </a:lnTo>
                <a:lnTo>
                  <a:pt x="19971" y="2701"/>
                </a:lnTo>
                <a:lnTo>
                  <a:pt x="5937" y="40"/>
                </a:lnTo>
                <a:lnTo>
                  <a:pt x="408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43223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8843" y="0"/>
                </a:moveTo>
                <a:lnTo>
                  <a:pt x="0" y="6146"/>
                </a:lnTo>
                <a:lnTo>
                  <a:pt x="80" y="6303"/>
                </a:lnTo>
                <a:lnTo>
                  <a:pt x="1724" y="6811"/>
                </a:lnTo>
                <a:lnTo>
                  <a:pt x="2081" y="6773"/>
                </a:lnTo>
                <a:lnTo>
                  <a:pt x="2518" y="6656"/>
                </a:lnTo>
                <a:lnTo>
                  <a:pt x="3230" y="6146"/>
                </a:lnTo>
                <a:lnTo>
                  <a:pt x="3852" y="5754"/>
                </a:lnTo>
                <a:lnTo>
                  <a:pt x="9556" y="4228"/>
                </a:lnTo>
                <a:lnTo>
                  <a:pt x="11642" y="4228"/>
                </a:lnTo>
                <a:lnTo>
                  <a:pt x="11994" y="3523"/>
                </a:lnTo>
                <a:lnTo>
                  <a:pt x="12101" y="2936"/>
                </a:lnTo>
                <a:lnTo>
                  <a:pt x="12074" y="2153"/>
                </a:lnTo>
                <a:lnTo>
                  <a:pt x="11867" y="1604"/>
                </a:lnTo>
                <a:lnTo>
                  <a:pt x="9314" y="77"/>
                </a:lnTo>
                <a:lnTo>
                  <a:pt x="8843" y="0"/>
                </a:lnTo>
                <a:close/>
              </a:path>
              <a:path w="12700" h="6984">
                <a:moveTo>
                  <a:pt x="11642" y="4228"/>
                </a:moveTo>
                <a:lnTo>
                  <a:pt x="10533" y="4228"/>
                </a:lnTo>
                <a:lnTo>
                  <a:pt x="11603" y="430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47156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014" y="0"/>
                </a:moveTo>
                <a:lnTo>
                  <a:pt x="0" y="1761"/>
                </a:lnTo>
                <a:lnTo>
                  <a:pt x="781" y="2192"/>
                </a:lnTo>
                <a:lnTo>
                  <a:pt x="1103" y="2348"/>
                </a:lnTo>
                <a:lnTo>
                  <a:pt x="1966" y="2622"/>
                </a:lnTo>
                <a:lnTo>
                  <a:pt x="2472" y="2701"/>
                </a:lnTo>
                <a:lnTo>
                  <a:pt x="2989" y="2740"/>
                </a:lnTo>
                <a:lnTo>
                  <a:pt x="3541" y="2701"/>
                </a:lnTo>
                <a:lnTo>
                  <a:pt x="6646" y="38"/>
                </a:lnTo>
                <a:lnTo>
                  <a:pt x="601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2164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623" y="0"/>
                </a:moveTo>
                <a:lnTo>
                  <a:pt x="264" y="1957"/>
                </a:lnTo>
                <a:lnTo>
                  <a:pt x="57" y="3797"/>
                </a:lnTo>
                <a:lnTo>
                  <a:pt x="0" y="9787"/>
                </a:lnTo>
                <a:lnTo>
                  <a:pt x="191" y="11549"/>
                </a:lnTo>
                <a:lnTo>
                  <a:pt x="413" y="12880"/>
                </a:lnTo>
                <a:lnTo>
                  <a:pt x="584" y="13664"/>
                </a:lnTo>
                <a:lnTo>
                  <a:pt x="971" y="15073"/>
                </a:lnTo>
                <a:lnTo>
                  <a:pt x="1213" y="15778"/>
                </a:lnTo>
                <a:lnTo>
                  <a:pt x="1489" y="15543"/>
                </a:lnTo>
                <a:lnTo>
                  <a:pt x="4007" y="10962"/>
                </a:lnTo>
                <a:lnTo>
                  <a:pt x="3957" y="7517"/>
                </a:lnTo>
                <a:lnTo>
                  <a:pt x="6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74224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5" h="41909">
                <a:moveTo>
                  <a:pt x="31844" y="36448"/>
                </a:moveTo>
                <a:lnTo>
                  <a:pt x="18910" y="36448"/>
                </a:lnTo>
                <a:lnTo>
                  <a:pt x="19774" y="37845"/>
                </a:lnTo>
                <a:lnTo>
                  <a:pt x="20640" y="38988"/>
                </a:lnTo>
                <a:lnTo>
                  <a:pt x="26183" y="41655"/>
                </a:lnTo>
                <a:lnTo>
                  <a:pt x="26891" y="41401"/>
                </a:lnTo>
                <a:lnTo>
                  <a:pt x="28267" y="40639"/>
                </a:lnTo>
                <a:lnTo>
                  <a:pt x="28935" y="40131"/>
                </a:lnTo>
                <a:lnTo>
                  <a:pt x="29564" y="39496"/>
                </a:lnTo>
                <a:lnTo>
                  <a:pt x="30154" y="38734"/>
                </a:lnTo>
                <a:lnTo>
                  <a:pt x="30744" y="38099"/>
                </a:lnTo>
                <a:lnTo>
                  <a:pt x="31844" y="36448"/>
                </a:lnTo>
                <a:close/>
              </a:path>
              <a:path w="70485" h="41909">
                <a:moveTo>
                  <a:pt x="7076" y="26161"/>
                </a:moveTo>
                <a:lnTo>
                  <a:pt x="5739" y="26542"/>
                </a:lnTo>
                <a:lnTo>
                  <a:pt x="4559" y="26923"/>
                </a:lnTo>
                <a:lnTo>
                  <a:pt x="3538" y="27431"/>
                </a:lnTo>
                <a:lnTo>
                  <a:pt x="2633" y="27812"/>
                </a:lnTo>
                <a:lnTo>
                  <a:pt x="0" y="31876"/>
                </a:lnTo>
                <a:lnTo>
                  <a:pt x="156" y="32384"/>
                </a:lnTo>
                <a:lnTo>
                  <a:pt x="6722" y="37591"/>
                </a:lnTo>
                <a:lnTo>
                  <a:pt x="8687" y="38099"/>
                </a:lnTo>
                <a:lnTo>
                  <a:pt x="10457" y="38226"/>
                </a:lnTo>
                <a:lnTo>
                  <a:pt x="12029" y="38480"/>
                </a:lnTo>
                <a:lnTo>
                  <a:pt x="14506" y="38480"/>
                </a:lnTo>
                <a:lnTo>
                  <a:pt x="15057" y="38353"/>
                </a:lnTo>
                <a:lnTo>
                  <a:pt x="15529" y="38353"/>
                </a:lnTo>
                <a:lnTo>
                  <a:pt x="16354" y="38099"/>
                </a:lnTo>
                <a:lnTo>
                  <a:pt x="18910" y="36448"/>
                </a:lnTo>
                <a:lnTo>
                  <a:pt x="31844" y="36448"/>
                </a:lnTo>
                <a:lnTo>
                  <a:pt x="32788" y="34670"/>
                </a:lnTo>
                <a:lnTo>
                  <a:pt x="33430" y="33400"/>
                </a:lnTo>
                <a:lnTo>
                  <a:pt x="9396" y="33400"/>
                </a:lnTo>
                <a:lnTo>
                  <a:pt x="9160" y="33273"/>
                </a:lnTo>
                <a:lnTo>
                  <a:pt x="8491" y="33019"/>
                </a:lnTo>
                <a:lnTo>
                  <a:pt x="8098" y="32765"/>
                </a:lnTo>
                <a:lnTo>
                  <a:pt x="7233" y="32257"/>
                </a:lnTo>
                <a:lnTo>
                  <a:pt x="6839" y="31876"/>
                </a:lnTo>
                <a:lnTo>
                  <a:pt x="6171" y="30860"/>
                </a:lnTo>
                <a:lnTo>
                  <a:pt x="6054" y="30606"/>
                </a:lnTo>
                <a:lnTo>
                  <a:pt x="5928" y="30098"/>
                </a:lnTo>
                <a:lnTo>
                  <a:pt x="6054" y="28193"/>
                </a:lnTo>
                <a:lnTo>
                  <a:pt x="6486" y="27177"/>
                </a:lnTo>
                <a:lnTo>
                  <a:pt x="7076" y="26161"/>
                </a:lnTo>
                <a:close/>
              </a:path>
              <a:path w="70485" h="41909">
                <a:moveTo>
                  <a:pt x="64284" y="5334"/>
                </a:moveTo>
                <a:lnTo>
                  <a:pt x="47336" y="5333"/>
                </a:lnTo>
                <a:lnTo>
                  <a:pt x="54958" y="5714"/>
                </a:lnTo>
                <a:lnTo>
                  <a:pt x="52566" y="6984"/>
                </a:lnTo>
                <a:lnTo>
                  <a:pt x="40179" y="14858"/>
                </a:lnTo>
                <a:lnTo>
                  <a:pt x="37939" y="16509"/>
                </a:lnTo>
                <a:lnTo>
                  <a:pt x="36798" y="17525"/>
                </a:lnTo>
                <a:lnTo>
                  <a:pt x="35659" y="18414"/>
                </a:lnTo>
                <a:lnTo>
                  <a:pt x="34479" y="19430"/>
                </a:lnTo>
                <a:lnTo>
                  <a:pt x="33339" y="20446"/>
                </a:lnTo>
                <a:lnTo>
                  <a:pt x="31779" y="21970"/>
                </a:lnTo>
                <a:lnTo>
                  <a:pt x="28738" y="25018"/>
                </a:lnTo>
                <a:lnTo>
                  <a:pt x="27271" y="26669"/>
                </a:lnTo>
                <a:lnTo>
                  <a:pt x="26026" y="27939"/>
                </a:lnTo>
                <a:lnTo>
                  <a:pt x="25043" y="28701"/>
                </a:lnTo>
                <a:lnTo>
                  <a:pt x="23942" y="29463"/>
                </a:lnTo>
                <a:lnTo>
                  <a:pt x="23313" y="29971"/>
                </a:lnTo>
                <a:lnTo>
                  <a:pt x="11754" y="33400"/>
                </a:lnTo>
                <a:lnTo>
                  <a:pt x="33430" y="33400"/>
                </a:lnTo>
                <a:lnTo>
                  <a:pt x="34058" y="32130"/>
                </a:lnTo>
                <a:lnTo>
                  <a:pt x="35579" y="28193"/>
                </a:lnTo>
                <a:lnTo>
                  <a:pt x="35659" y="27939"/>
                </a:lnTo>
                <a:lnTo>
                  <a:pt x="45295" y="27939"/>
                </a:lnTo>
                <a:lnTo>
                  <a:pt x="48608" y="20446"/>
                </a:lnTo>
                <a:lnTo>
                  <a:pt x="49932" y="17652"/>
                </a:lnTo>
                <a:lnTo>
                  <a:pt x="50910" y="16128"/>
                </a:lnTo>
                <a:lnTo>
                  <a:pt x="51542" y="15366"/>
                </a:lnTo>
                <a:lnTo>
                  <a:pt x="52129" y="14731"/>
                </a:lnTo>
                <a:lnTo>
                  <a:pt x="52991" y="14096"/>
                </a:lnTo>
                <a:lnTo>
                  <a:pt x="53267" y="13842"/>
                </a:lnTo>
                <a:lnTo>
                  <a:pt x="54015" y="13588"/>
                </a:lnTo>
                <a:lnTo>
                  <a:pt x="54486" y="13461"/>
                </a:lnTo>
                <a:lnTo>
                  <a:pt x="56107" y="13461"/>
                </a:lnTo>
                <a:lnTo>
                  <a:pt x="56383" y="13334"/>
                </a:lnTo>
                <a:lnTo>
                  <a:pt x="57280" y="13080"/>
                </a:lnTo>
                <a:lnTo>
                  <a:pt x="57637" y="12826"/>
                </a:lnTo>
                <a:lnTo>
                  <a:pt x="57993" y="12699"/>
                </a:lnTo>
                <a:lnTo>
                  <a:pt x="58580" y="12319"/>
                </a:lnTo>
                <a:lnTo>
                  <a:pt x="58810" y="12065"/>
                </a:lnTo>
                <a:lnTo>
                  <a:pt x="59212" y="11684"/>
                </a:lnTo>
                <a:lnTo>
                  <a:pt x="59488" y="11303"/>
                </a:lnTo>
                <a:lnTo>
                  <a:pt x="59718" y="10668"/>
                </a:lnTo>
                <a:lnTo>
                  <a:pt x="59684" y="9652"/>
                </a:lnTo>
                <a:lnTo>
                  <a:pt x="59408" y="9017"/>
                </a:lnTo>
                <a:lnTo>
                  <a:pt x="59431" y="8763"/>
                </a:lnTo>
                <a:lnTo>
                  <a:pt x="59994" y="8128"/>
                </a:lnTo>
                <a:lnTo>
                  <a:pt x="60776" y="7493"/>
                </a:lnTo>
                <a:lnTo>
                  <a:pt x="61179" y="7112"/>
                </a:lnTo>
                <a:lnTo>
                  <a:pt x="64284" y="5334"/>
                </a:lnTo>
                <a:close/>
              </a:path>
              <a:path w="70485" h="41909">
                <a:moveTo>
                  <a:pt x="45295" y="27939"/>
                </a:moveTo>
                <a:lnTo>
                  <a:pt x="35659" y="27939"/>
                </a:lnTo>
                <a:lnTo>
                  <a:pt x="36366" y="28828"/>
                </a:lnTo>
                <a:lnTo>
                  <a:pt x="37073" y="29590"/>
                </a:lnTo>
                <a:lnTo>
                  <a:pt x="40966" y="31368"/>
                </a:lnTo>
                <a:lnTo>
                  <a:pt x="41556" y="31241"/>
                </a:lnTo>
                <a:lnTo>
                  <a:pt x="42656" y="30733"/>
                </a:lnTo>
                <a:lnTo>
                  <a:pt x="43168" y="30352"/>
                </a:lnTo>
                <a:lnTo>
                  <a:pt x="44623" y="28828"/>
                </a:lnTo>
                <a:lnTo>
                  <a:pt x="45295" y="27939"/>
                </a:lnTo>
                <a:close/>
              </a:path>
              <a:path w="70485" h="41909">
                <a:moveTo>
                  <a:pt x="16787" y="12826"/>
                </a:moveTo>
                <a:lnTo>
                  <a:pt x="11307" y="21589"/>
                </a:lnTo>
                <a:lnTo>
                  <a:pt x="11519" y="22732"/>
                </a:lnTo>
                <a:lnTo>
                  <a:pt x="11722" y="23494"/>
                </a:lnTo>
                <a:lnTo>
                  <a:pt x="12265" y="25018"/>
                </a:lnTo>
                <a:lnTo>
                  <a:pt x="12580" y="25526"/>
                </a:lnTo>
                <a:lnTo>
                  <a:pt x="12697" y="25780"/>
                </a:lnTo>
                <a:lnTo>
                  <a:pt x="18635" y="27304"/>
                </a:lnTo>
                <a:lnTo>
                  <a:pt x="19264" y="27177"/>
                </a:lnTo>
                <a:lnTo>
                  <a:pt x="21347" y="26669"/>
                </a:lnTo>
                <a:lnTo>
                  <a:pt x="22880" y="26161"/>
                </a:lnTo>
                <a:lnTo>
                  <a:pt x="24611" y="25526"/>
                </a:lnTo>
                <a:lnTo>
                  <a:pt x="25554" y="25018"/>
                </a:lnTo>
                <a:lnTo>
                  <a:pt x="25437" y="24891"/>
                </a:lnTo>
                <a:lnTo>
                  <a:pt x="18713" y="21843"/>
                </a:lnTo>
                <a:lnTo>
                  <a:pt x="17455" y="21589"/>
                </a:lnTo>
                <a:lnTo>
                  <a:pt x="14586" y="21589"/>
                </a:lnTo>
                <a:lnTo>
                  <a:pt x="14782" y="21208"/>
                </a:lnTo>
                <a:lnTo>
                  <a:pt x="15018" y="20827"/>
                </a:lnTo>
                <a:lnTo>
                  <a:pt x="16236" y="19938"/>
                </a:lnTo>
                <a:lnTo>
                  <a:pt x="17219" y="19430"/>
                </a:lnTo>
                <a:lnTo>
                  <a:pt x="18516" y="19176"/>
                </a:lnTo>
                <a:lnTo>
                  <a:pt x="19578" y="18922"/>
                </a:lnTo>
                <a:lnTo>
                  <a:pt x="35248" y="15874"/>
                </a:lnTo>
                <a:lnTo>
                  <a:pt x="28699" y="15874"/>
                </a:lnTo>
                <a:lnTo>
                  <a:pt x="26970" y="15493"/>
                </a:lnTo>
                <a:lnTo>
                  <a:pt x="25829" y="14858"/>
                </a:lnTo>
                <a:lnTo>
                  <a:pt x="25554" y="14604"/>
                </a:lnTo>
                <a:lnTo>
                  <a:pt x="24138" y="14223"/>
                </a:lnTo>
                <a:lnTo>
                  <a:pt x="21622" y="13461"/>
                </a:lnTo>
                <a:lnTo>
                  <a:pt x="20483" y="13207"/>
                </a:lnTo>
                <a:lnTo>
                  <a:pt x="18477" y="12953"/>
                </a:lnTo>
                <a:lnTo>
                  <a:pt x="16787" y="12826"/>
                </a:lnTo>
                <a:close/>
              </a:path>
              <a:path w="70485" h="41909">
                <a:moveTo>
                  <a:pt x="30060" y="18922"/>
                </a:moveTo>
                <a:lnTo>
                  <a:pt x="22212" y="18922"/>
                </a:lnTo>
                <a:lnTo>
                  <a:pt x="23785" y="19049"/>
                </a:lnTo>
                <a:lnTo>
                  <a:pt x="26537" y="19557"/>
                </a:lnTo>
                <a:lnTo>
                  <a:pt x="27560" y="19811"/>
                </a:lnTo>
                <a:lnTo>
                  <a:pt x="27913" y="19811"/>
                </a:lnTo>
                <a:lnTo>
                  <a:pt x="28896" y="19430"/>
                </a:lnTo>
                <a:lnTo>
                  <a:pt x="30060" y="18922"/>
                </a:lnTo>
                <a:close/>
              </a:path>
              <a:path w="70485" h="41909">
                <a:moveTo>
                  <a:pt x="38882" y="761"/>
                </a:moveTo>
                <a:lnTo>
                  <a:pt x="29737" y="7365"/>
                </a:lnTo>
                <a:lnTo>
                  <a:pt x="29860" y="8127"/>
                </a:lnTo>
                <a:lnTo>
                  <a:pt x="29965" y="8508"/>
                </a:lnTo>
                <a:lnTo>
                  <a:pt x="30154" y="9016"/>
                </a:lnTo>
                <a:lnTo>
                  <a:pt x="31098" y="10413"/>
                </a:lnTo>
                <a:lnTo>
                  <a:pt x="32199" y="11302"/>
                </a:lnTo>
                <a:lnTo>
                  <a:pt x="32473" y="11556"/>
                </a:lnTo>
                <a:lnTo>
                  <a:pt x="31019" y="15112"/>
                </a:lnTo>
                <a:lnTo>
                  <a:pt x="30783" y="15366"/>
                </a:lnTo>
                <a:lnTo>
                  <a:pt x="30469" y="15620"/>
                </a:lnTo>
                <a:lnTo>
                  <a:pt x="29918" y="15747"/>
                </a:lnTo>
                <a:lnTo>
                  <a:pt x="29604" y="15874"/>
                </a:lnTo>
                <a:lnTo>
                  <a:pt x="39708" y="10667"/>
                </a:lnTo>
                <a:lnTo>
                  <a:pt x="40101" y="10286"/>
                </a:lnTo>
                <a:lnTo>
                  <a:pt x="40337" y="9778"/>
                </a:lnTo>
                <a:lnTo>
                  <a:pt x="40259" y="8762"/>
                </a:lnTo>
                <a:lnTo>
                  <a:pt x="40023" y="8381"/>
                </a:lnTo>
                <a:lnTo>
                  <a:pt x="39630" y="8000"/>
                </a:lnTo>
                <a:lnTo>
                  <a:pt x="39394" y="7873"/>
                </a:lnTo>
                <a:lnTo>
                  <a:pt x="38725" y="7365"/>
                </a:lnTo>
                <a:lnTo>
                  <a:pt x="37899" y="6984"/>
                </a:lnTo>
                <a:lnTo>
                  <a:pt x="37388" y="6857"/>
                </a:lnTo>
                <a:lnTo>
                  <a:pt x="36208" y="6476"/>
                </a:lnTo>
                <a:lnTo>
                  <a:pt x="34793" y="6095"/>
                </a:lnTo>
                <a:lnTo>
                  <a:pt x="35737" y="5841"/>
                </a:lnTo>
                <a:lnTo>
                  <a:pt x="37073" y="5714"/>
                </a:lnTo>
                <a:lnTo>
                  <a:pt x="37978" y="5587"/>
                </a:lnTo>
                <a:lnTo>
                  <a:pt x="41752" y="5333"/>
                </a:lnTo>
                <a:lnTo>
                  <a:pt x="64284" y="5334"/>
                </a:lnTo>
                <a:lnTo>
                  <a:pt x="65181" y="5080"/>
                </a:lnTo>
                <a:lnTo>
                  <a:pt x="66089" y="4699"/>
                </a:lnTo>
                <a:lnTo>
                  <a:pt x="67699" y="4191"/>
                </a:lnTo>
                <a:lnTo>
                  <a:pt x="68412" y="4064"/>
                </a:lnTo>
                <a:lnTo>
                  <a:pt x="70252" y="3810"/>
                </a:lnTo>
                <a:lnTo>
                  <a:pt x="69700" y="3810"/>
                </a:lnTo>
                <a:lnTo>
                  <a:pt x="69355" y="3683"/>
                </a:lnTo>
                <a:lnTo>
                  <a:pt x="67188" y="2667"/>
                </a:lnTo>
                <a:lnTo>
                  <a:pt x="47768" y="2666"/>
                </a:lnTo>
                <a:lnTo>
                  <a:pt x="45527" y="2031"/>
                </a:lnTo>
                <a:lnTo>
                  <a:pt x="43521" y="1523"/>
                </a:lnTo>
                <a:lnTo>
                  <a:pt x="41752" y="1269"/>
                </a:lnTo>
                <a:lnTo>
                  <a:pt x="40220" y="1015"/>
                </a:lnTo>
                <a:lnTo>
                  <a:pt x="38882" y="761"/>
                </a:lnTo>
                <a:close/>
              </a:path>
              <a:path w="70485" h="41909">
                <a:moveTo>
                  <a:pt x="56107" y="13461"/>
                </a:moveTo>
                <a:lnTo>
                  <a:pt x="55199" y="13461"/>
                </a:lnTo>
                <a:lnTo>
                  <a:pt x="55831" y="13588"/>
                </a:lnTo>
                <a:lnTo>
                  <a:pt x="56107" y="13461"/>
                </a:lnTo>
                <a:close/>
              </a:path>
              <a:path w="70485" h="41909">
                <a:moveTo>
                  <a:pt x="57867" y="0"/>
                </a:moveTo>
                <a:lnTo>
                  <a:pt x="47768" y="2666"/>
                </a:lnTo>
                <a:lnTo>
                  <a:pt x="67188" y="2667"/>
                </a:lnTo>
                <a:lnTo>
                  <a:pt x="66917" y="2540"/>
                </a:lnTo>
                <a:lnTo>
                  <a:pt x="64364" y="1524"/>
                </a:lnTo>
                <a:lnTo>
                  <a:pt x="61995" y="889"/>
                </a:lnTo>
                <a:lnTo>
                  <a:pt x="60903" y="508"/>
                </a:lnTo>
                <a:lnTo>
                  <a:pt x="58856" y="127"/>
                </a:lnTo>
                <a:lnTo>
                  <a:pt x="578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10065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5" h="36195">
                <a:moveTo>
                  <a:pt x="38588" y="26543"/>
                </a:moveTo>
                <a:lnTo>
                  <a:pt x="28852" y="26543"/>
                </a:lnTo>
                <a:lnTo>
                  <a:pt x="29127" y="26670"/>
                </a:lnTo>
                <a:lnTo>
                  <a:pt x="29324" y="26670"/>
                </a:lnTo>
                <a:lnTo>
                  <a:pt x="29520" y="26797"/>
                </a:lnTo>
                <a:lnTo>
                  <a:pt x="29835" y="27051"/>
                </a:lnTo>
                <a:lnTo>
                  <a:pt x="30032" y="27305"/>
                </a:lnTo>
                <a:lnTo>
                  <a:pt x="30137" y="27559"/>
                </a:lnTo>
                <a:lnTo>
                  <a:pt x="30381" y="29210"/>
                </a:lnTo>
                <a:lnTo>
                  <a:pt x="30739" y="30988"/>
                </a:lnTo>
                <a:lnTo>
                  <a:pt x="33374" y="35052"/>
                </a:lnTo>
                <a:lnTo>
                  <a:pt x="33884" y="35433"/>
                </a:lnTo>
                <a:lnTo>
                  <a:pt x="34396" y="35560"/>
                </a:lnTo>
                <a:lnTo>
                  <a:pt x="34907" y="35814"/>
                </a:lnTo>
                <a:lnTo>
                  <a:pt x="35968" y="35941"/>
                </a:lnTo>
                <a:lnTo>
                  <a:pt x="37580" y="35941"/>
                </a:lnTo>
                <a:lnTo>
                  <a:pt x="40412" y="35179"/>
                </a:lnTo>
                <a:lnTo>
                  <a:pt x="42141" y="34290"/>
                </a:lnTo>
                <a:lnTo>
                  <a:pt x="46663" y="32385"/>
                </a:lnTo>
                <a:lnTo>
                  <a:pt x="48077" y="31623"/>
                </a:lnTo>
                <a:lnTo>
                  <a:pt x="50869" y="30226"/>
                </a:lnTo>
                <a:lnTo>
                  <a:pt x="52832" y="29210"/>
                </a:lnTo>
                <a:lnTo>
                  <a:pt x="35968" y="29210"/>
                </a:lnTo>
                <a:lnTo>
                  <a:pt x="37865" y="27305"/>
                </a:lnTo>
                <a:lnTo>
                  <a:pt x="38588" y="26543"/>
                </a:lnTo>
                <a:close/>
              </a:path>
              <a:path w="70485" h="36195">
                <a:moveTo>
                  <a:pt x="388" y="3301"/>
                </a:moveTo>
                <a:lnTo>
                  <a:pt x="223" y="4190"/>
                </a:lnTo>
                <a:lnTo>
                  <a:pt x="117" y="4952"/>
                </a:lnTo>
                <a:lnTo>
                  <a:pt x="0" y="7111"/>
                </a:lnTo>
                <a:lnTo>
                  <a:pt x="122" y="8762"/>
                </a:lnTo>
                <a:lnTo>
                  <a:pt x="8526" y="17017"/>
                </a:lnTo>
                <a:lnTo>
                  <a:pt x="9549" y="17271"/>
                </a:lnTo>
                <a:lnTo>
                  <a:pt x="11121" y="17398"/>
                </a:lnTo>
                <a:lnTo>
                  <a:pt x="11750" y="17398"/>
                </a:lnTo>
                <a:lnTo>
                  <a:pt x="11043" y="21081"/>
                </a:lnTo>
                <a:lnTo>
                  <a:pt x="10933" y="21970"/>
                </a:lnTo>
                <a:lnTo>
                  <a:pt x="10826" y="26034"/>
                </a:lnTo>
                <a:lnTo>
                  <a:pt x="10944" y="27050"/>
                </a:lnTo>
                <a:lnTo>
                  <a:pt x="16075" y="31876"/>
                </a:lnTo>
                <a:lnTo>
                  <a:pt x="16861" y="32003"/>
                </a:lnTo>
                <a:lnTo>
                  <a:pt x="18355" y="32003"/>
                </a:lnTo>
                <a:lnTo>
                  <a:pt x="19023" y="31876"/>
                </a:lnTo>
                <a:lnTo>
                  <a:pt x="19692" y="31876"/>
                </a:lnTo>
                <a:lnTo>
                  <a:pt x="27123" y="27051"/>
                </a:lnTo>
                <a:lnTo>
                  <a:pt x="27555" y="26797"/>
                </a:lnTo>
                <a:lnTo>
                  <a:pt x="27909" y="26670"/>
                </a:lnTo>
                <a:lnTo>
                  <a:pt x="28262" y="26670"/>
                </a:lnTo>
                <a:lnTo>
                  <a:pt x="28577" y="26543"/>
                </a:lnTo>
                <a:lnTo>
                  <a:pt x="38588" y="26543"/>
                </a:lnTo>
                <a:lnTo>
                  <a:pt x="39310" y="25781"/>
                </a:lnTo>
                <a:lnTo>
                  <a:pt x="42219" y="22098"/>
                </a:lnTo>
                <a:lnTo>
                  <a:pt x="41945" y="22098"/>
                </a:lnTo>
                <a:lnTo>
                  <a:pt x="39783" y="21971"/>
                </a:lnTo>
                <a:lnTo>
                  <a:pt x="35851" y="21336"/>
                </a:lnTo>
                <a:lnTo>
                  <a:pt x="33335" y="20701"/>
                </a:lnTo>
                <a:lnTo>
                  <a:pt x="30543" y="20066"/>
                </a:lnTo>
                <a:lnTo>
                  <a:pt x="1960" y="4825"/>
                </a:lnTo>
                <a:lnTo>
                  <a:pt x="388" y="3301"/>
                </a:lnTo>
                <a:close/>
              </a:path>
              <a:path w="70485" h="36195">
                <a:moveTo>
                  <a:pt x="53346" y="14605"/>
                </a:moveTo>
                <a:lnTo>
                  <a:pt x="41551" y="14605"/>
                </a:lnTo>
                <a:lnTo>
                  <a:pt x="43163" y="15113"/>
                </a:lnTo>
                <a:lnTo>
                  <a:pt x="44028" y="15494"/>
                </a:lnTo>
                <a:lnTo>
                  <a:pt x="50869" y="17145"/>
                </a:lnTo>
                <a:lnTo>
                  <a:pt x="52677" y="17399"/>
                </a:lnTo>
                <a:lnTo>
                  <a:pt x="56649" y="18034"/>
                </a:lnTo>
                <a:lnTo>
                  <a:pt x="63489" y="18415"/>
                </a:lnTo>
                <a:lnTo>
                  <a:pt x="62743" y="18796"/>
                </a:lnTo>
                <a:lnTo>
                  <a:pt x="60462" y="19431"/>
                </a:lnTo>
                <a:lnTo>
                  <a:pt x="59676" y="19685"/>
                </a:lnTo>
                <a:lnTo>
                  <a:pt x="57750" y="20066"/>
                </a:lnTo>
                <a:lnTo>
                  <a:pt x="55390" y="20447"/>
                </a:lnTo>
                <a:lnTo>
                  <a:pt x="51066" y="20828"/>
                </a:lnTo>
                <a:lnTo>
                  <a:pt x="49611" y="22225"/>
                </a:lnTo>
                <a:lnTo>
                  <a:pt x="42574" y="26670"/>
                </a:lnTo>
                <a:lnTo>
                  <a:pt x="41119" y="27432"/>
                </a:lnTo>
                <a:lnTo>
                  <a:pt x="38681" y="28321"/>
                </a:lnTo>
                <a:lnTo>
                  <a:pt x="35968" y="29210"/>
                </a:lnTo>
                <a:lnTo>
                  <a:pt x="52832" y="29210"/>
                </a:lnTo>
                <a:lnTo>
                  <a:pt x="69859" y="18796"/>
                </a:lnTo>
                <a:lnTo>
                  <a:pt x="70252" y="18542"/>
                </a:lnTo>
                <a:lnTo>
                  <a:pt x="70206" y="17780"/>
                </a:lnTo>
                <a:lnTo>
                  <a:pt x="69433" y="15367"/>
                </a:lnTo>
                <a:lnTo>
                  <a:pt x="56924" y="15367"/>
                </a:lnTo>
                <a:lnTo>
                  <a:pt x="55547" y="15240"/>
                </a:lnTo>
                <a:lnTo>
                  <a:pt x="54840" y="15113"/>
                </a:lnTo>
                <a:lnTo>
                  <a:pt x="53346" y="14605"/>
                </a:lnTo>
                <a:close/>
              </a:path>
              <a:path w="70485" h="36195">
                <a:moveTo>
                  <a:pt x="29285" y="6604"/>
                </a:moveTo>
                <a:lnTo>
                  <a:pt x="23938" y="6604"/>
                </a:lnTo>
                <a:lnTo>
                  <a:pt x="24764" y="8128"/>
                </a:lnTo>
                <a:lnTo>
                  <a:pt x="25370" y="9017"/>
                </a:lnTo>
                <a:lnTo>
                  <a:pt x="37777" y="17272"/>
                </a:lnTo>
                <a:lnTo>
                  <a:pt x="39074" y="17780"/>
                </a:lnTo>
                <a:lnTo>
                  <a:pt x="41945" y="18542"/>
                </a:lnTo>
                <a:lnTo>
                  <a:pt x="45090" y="19304"/>
                </a:lnTo>
                <a:lnTo>
                  <a:pt x="43517" y="17780"/>
                </a:lnTo>
                <a:lnTo>
                  <a:pt x="43045" y="17272"/>
                </a:lnTo>
                <a:lnTo>
                  <a:pt x="42180" y="16002"/>
                </a:lnTo>
                <a:lnTo>
                  <a:pt x="41551" y="14605"/>
                </a:lnTo>
                <a:lnTo>
                  <a:pt x="53346" y="14605"/>
                </a:lnTo>
                <a:lnTo>
                  <a:pt x="52599" y="14224"/>
                </a:lnTo>
                <a:lnTo>
                  <a:pt x="34081" y="9652"/>
                </a:lnTo>
                <a:lnTo>
                  <a:pt x="33335" y="9525"/>
                </a:lnTo>
                <a:lnTo>
                  <a:pt x="32981" y="9398"/>
                </a:lnTo>
                <a:lnTo>
                  <a:pt x="32116" y="8890"/>
                </a:lnTo>
                <a:lnTo>
                  <a:pt x="31604" y="8636"/>
                </a:lnTo>
                <a:lnTo>
                  <a:pt x="31054" y="8255"/>
                </a:lnTo>
                <a:lnTo>
                  <a:pt x="29285" y="6604"/>
                </a:lnTo>
                <a:close/>
              </a:path>
              <a:path w="70485" h="36195">
                <a:moveTo>
                  <a:pt x="19495" y="0"/>
                </a:moveTo>
                <a:lnTo>
                  <a:pt x="18709" y="0"/>
                </a:lnTo>
                <a:lnTo>
                  <a:pt x="18237" y="126"/>
                </a:lnTo>
                <a:lnTo>
                  <a:pt x="17411" y="253"/>
                </a:lnTo>
                <a:lnTo>
                  <a:pt x="15331" y="5333"/>
                </a:lnTo>
                <a:lnTo>
                  <a:pt x="15451" y="6603"/>
                </a:lnTo>
                <a:lnTo>
                  <a:pt x="15547" y="7111"/>
                </a:lnTo>
                <a:lnTo>
                  <a:pt x="16158" y="9524"/>
                </a:lnTo>
                <a:lnTo>
                  <a:pt x="16546" y="10794"/>
                </a:lnTo>
                <a:lnTo>
                  <a:pt x="16665" y="11429"/>
                </a:lnTo>
                <a:lnTo>
                  <a:pt x="16821" y="11556"/>
                </a:lnTo>
                <a:lnTo>
                  <a:pt x="17097" y="11937"/>
                </a:lnTo>
                <a:lnTo>
                  <a:pt x="19378" y="13588"/>
                </a:lnTo>
                <a:lnTo>
                  <a:pt x="20360" y="14096"/>
                </a:lnTo>
                <a:lnTo>
                  <a:pt x="22916" y="15366"/>
                </a:lnTo>
                <a:lnTo>
                  <a:pt x="24567" y="16129"/>
                </a:lnTo>
                <a:lnTo>
                  <a:pt x="26454" y="16891"/>
                </a:lnTo>
                <a:lnTo>
                  <a:pt x="25785" y="15748"/>
                </a:lnTo>
                <a:lnTo>
                  <a:pt x="25039" y="14097"/>
                </a:lnTo>
                <a:lnTo>
                  <a:pt x="24511" y="12446"/>
                </a:lnTo>
                <a:lnTo>
                  <a:pt x="24174" y="10922"/>
                </a:lnTo>
                <a:lnTo>
                  <a:pt x="23929" y="8636"/>
                </a:lnTo>
                <a:lnTo>
                  <a:pt x="23938" y="6604"/>
                </a:lnTo>
                <a:lnTo>
                  <a:pt x="29285" y="6604"/>
                </a:lnTo>
                <a:lnTo>
                  <a:pt x="28616" y="5715"/>
                </a:lnTo>
                <a:lnTo>
                  <a:pt x="27987" y="4953"/>
                </a:lnTo>
                <a:lnTo>
                  <a:pt x="26848" y="3175"/>
                </a:lnTo>
                <a:lnTo>
                  <a:pt x="26297" y="2667"/>
                </a:lnTo>
                <a:lnTo>
                  <a:pt x="25471" y="2032"/>
                </a:lnTo>
                <a:lnTo>
                  <a:pt x="24330" y="1397"/>
                </a:lnTo>
                <a:lnTo>
                  <a:pt x="23623" y="1143"/>
                </a:lnTo>
                <a:lnTo>
                  <a:pt x="22837" y="762"/>
                </a:lnTo>
                <a:lnTo>
                  <a:pt x="21933" y="508"/>
                </a:lnTo>
                <a:lnTo>
                  <a:pt x="20911" y="254"/>
                </a:lnTo>
                <a:lnTo>
                  <a:pt x="19810" y="127"/>
                </a:lnTo>
                <a:lnTo>
                  <a:pt x="19495" y="0"/>
                </a:lnTo>
                <a:close/>
              </a:path>
              <a:path w="70485" h="36195">
                <a:moveTo>
                  <a:pt x="66399" y="14605"/>
                </a:moveTo>
                <a:lnTo>
                  <a:pt x="65062" y="14605"/>
                </a:lnTo>
                <a:lnTo>
                  <a:pt x="62900" y="14732"/>
                </a:lnTo>
                <a:lnTo>
                  <a:pt x="61485" y="14859"/>
                </a:lnTo>
                <a:lnTo>
                  <a:pt x="59243" y="15240"/>
                </a:lnTo>
                <a:lnTo>
                  <a:pt x="58182" y="15367"/>
                </a:lnTo>
                <a:lnTo>
                  <a:pt x="69433" y="15367"/>
                </a:lnTo>
                <a:lnTo>
                  <a:pt x="69230" y="14732"/>
                </a:lnTo>
                <a:lnTo>
                  <a:pt x="68443" y="14732"/>
                </a:lnTo>
                <a:lnTo>
                  <a:pt x="66399" y="14605"/>
                </a:lnTo>
                <a:close/>
              </a:path>
              <a:path w="70485" h="36195">
                <a:moveTo>
                  <a:pt x="40412" y="4064"/>
                </a:moveTo>
                <a:lnTo>
                  <a:pt x="38760" y="4064"/>
                </a:lnTo>
                <a:lnTo>
                  <a:pt x="38131" y="4191"/>
                </a:lnTo>
                <a:lnTo>
                  <a:pt x="37816" y="4318"/>
                </a:lnTo>
                <a:lnTo>
                  <a:pt x="37502" y="4572"/>
                </a:lnTo>
                <a:lnTo>
                  <a:pt x="36873" y="4953"/>
                </a:lnTo>
                <a:lnTo>
                  <a:pt x="34239" y="9652"/>
                </a:lnTo>
                <a:lnTo>
                  <a:pt x="49913" y="9652"/>
                </a:lnTo>
                <a:lnTo>
                  <a:pt x="41748" y="4572"/>
                </a:lnTo>
                <a:lnTo>
                  <a:pt x="41512" y="4445"/>
                </a:lnTo>
                <a:lnTo>
                  <a:pt x="40412" y="406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08010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8930" y="127"/>
                </a:moveTo>
                <a:lnTo>
                  <a:pt x="6217" y="126"/>
                </a:lnTo>
                <a:lnTo>
                  <a:pt x="5745" y="253"/>
                </a:lnTo>
                <a:lnTo>
                  <a:pt x="4841" y="634"/>
                </a:lnTo>
                <a:lnTo>
                  <a:pt x="4408" y="761"/>
                </a:lnTo>
                <a:lnTo>
                  <a:pt x="0" y="10667"/>
                </a:lnTo>
                <a:lnTo>
                  <a:pt x="117" y="11429"/>
                </a:lnTo>
                <a:lnTo>
                  <a:pt x="10817" y="22605"/>
                </a:lnTo>
                <a:lnTo>
                  <a:pt x="10306" y="23240"/>
                </a:lnTo>
                <a:lnTo>
                  <a:pt x="10031" y="23875"/>
                </a:lnTo>
                <a:lnTo>
                  <a:pt x="9952" y="25018"/>
                </a:lnTo>
                <a:lnTo>
                  <a:pt x="8144" y="25526"/>
                </a:lnTo>
                <a:lnTo>
                  <a:pt x="6689" y="26288"/>
                </a:lnTo>
                <a:lnTo>
                  <a:pt x="6020" y="26669"/>
                </a:lnTo>
                <a:lnTo>
                  <a:pt x="4959" y="27431"/>
                </a:lnTo>
                <a:lnTo>
                  <a:pt x="4487" y="27939"/>
                </a:lnTo>
                <a:lnTo>
                  <a:pt x="4094" y="28320"/>
                </a:lnTo>
                <a:lnTo>
                  <a:pt x="2626" y="34289"/>
                </a:lnTo>
                <a:lnTo>
                  <a:pt x="2738" y="35051"/>
                </a:lnTo>
                <a:lnTo>
                  <a:pt x="3150" y="36702"/>
                </a:lnTo>
                <a:lnTo>
                  <a:pt x="3308" y="37464"/>
                </a:lnTo>
                <a:lnTo>
                  <a:pt x="3465" y="37972"/>
                </a:lnTo>
                <a:lnTo>
                  <a:pt x="4094" y="39115"/>
                </a:lnTo>
                <a:lnTo>
                  <a:pt x="4998" y="40131"/>
                </a:lnTo>
                <a:lnTo>
                  <a:pt x="5509" y="40512"/>
                </a:lnTo>
                <a:lnTo>
                  <a:pt x="6099" y="41020"/>
                </a:lnTo>
                <a:lnTo>
                  <a:pt x="6728" y="41401"/>
                </a:lnTo>
                <a:lnTo>
                  <a:pt x="8104" y="42036"/>
                </a:lnTo>
                <a:lnTo>
                  <a:pt x="8812" y="42417"/>
                </a:lnTo>
                <a:lnTo>
                  <a:pt x="19349" y="44449"/>
                </a:lnTo>
                <a:lnTo>
                  <a:pt x="20056" y="44576"/>
                </a:lnTo>
                <a:lnTo>
                  <a:pt x="30278" y="50927"/>
                </a:lnTo>
                <a:lnTo>
                  <a:pt x="31143" y="50800"/>
                </a:lnTo>
                <a:lnTo>
                  <a:pt x="32008" y="50546"/>
                </a:lnTo>
                <a:lnTo>
                  <a:pt x="33699" y="49911"/>
                </a:lnTo>
                <a:lnTo>
                  <a:pt x="34525" y="49530"/>
                </a:lnTo>
                <a:lnTo>
                  <a:pt x="35310" y="49022"/>
                </a:lnTo>
                <a:lnTo>
                  <a:pt x="36058" y="48641"/>
                </a:lnTo>
                <a:lnTo>
                  <a:pt x="41522" y="44069"/>
                </a:lnTo>
                <a:lnTo>
                  <a:pt x="54772" y="44069"/>
                </a:lnTo>
                <a:lnTo>
                  <a:pt x="58969" y="39624"/>
                </a:lnTo>
                <a:lnTo>
                  <a:pt x="38023" y="39624"/>
                </a:lnTo>
                <a:lnTo>
                  <a:pt x="36962" y="39497"/>
                </a:lnTo>
                <a:lnTo>
                  <a:pt x="33135" y="35687"/>
                </a:lnTo>
                <a:lnTo>
                  <a:pt x="18916" y="35687"/>
                </a:lnTo>
                <a:lnTo>
                  <a:pt x="18130" y="35560"/>
                </a:lnTo>
                <a:lnTo>
                  <a:pt x="16243" y="35305"/>
                </a:lnTo>
                <a:lnTo>
                  <a:pt x="15614" y="35051"/>
                </a:lnTo>
                <a:lnTo>
                  <a:pt x="12910" y="29971"/>
                </a:lnTo>
                <a:lnTo>
                  <a:pt x="13003" y="25526"/>
                </a:lnTo>
                <a:lnTo>
                  <a:pt x="13098" y="24764"/>
                </a:lnTo>
                <a:lnTo>
                  <a:pt x="13805" y="21082"/>
                </a:lnTo>
                <a:lnTo>
                  <a:pt x="13176" y="21081"/>
                </a:lnTo>
                <a:lnTo>
                  <a:pt x="11604" y="20954"/>
                </a:lnTo>
                <a:lnTo>
                  <a:pt x="10581" y="20700"/>
                </a:lnTo>
                <a:lnTo>
                  <a:pt x="9441" y="20446"/>
                </a:lnTo>
                <a:lnTo>
                  <a:pt x="8261" y="20065"/>
                </a:lnTo>
                <a:lnTo>
                  <a:pt x="7632" y="19684"/>
                </a:lnTo>
                <a:lnTo>
                  <a:pt x="7043" y="19430"/>
                </a:lnTo>
                <a:lnTo>
                  <a:pt x="2054" y="10794"/>
                </a:lnTo>
                <a:lnTo>
                  <a:pt x="2171" y="8635"/>
                </a:lnTo>
                <a:lnTo>
                  <a:pt x="2278" y="7873"/>
                </a:lnTo>
                <a:lnTo>
                  <a:pt x="2443" y="6984"/>
                </a:lnTo>
                <a:lnTo>
                  <a:pt x="17421" y="6985"/>
                </a:lnTo>
                <a:lnTo>
                  <a:pt x="17569" y="6350"/>
                </a:lnTo>
                <a:lnTo>
                  <a:pt x="15731" y="6350"/>
                </a:lnTo>
                <a:lnTo>
                  <a:pt x="14473" y="4318"/>
                </a:lnTo>
                <a:lnTo>
                  <a:pt x="13215" y="2794"/>
                </a:lnTo>
                <a:lnTo>
                  <a:pt x="12586" y="2159"/>
                </a:lnTo>
                <a:lnTo>
                  <a:pt x="11957" y="1651"/>
                </a:lnTo>
                <a:lnTo>
                  <a:pt x="10109" y="508"/>
                </a:lnTo>
                <a:lnTo>
                  <a:pt x="9520" y="381"/>
                </a:lnTo>
                <a:lnTo>
                  <a:pt x="8930" y="127"/>
                </a:lnTo>
                <a:close/>
              </a:path>
              <a:path w="76200" h="51434">
                <a:moveTo>
                  <a:pt x="73172" y="43180"/>
                </a:moveTo>
                <a:lnTo>
                  <a:pt x="62753" y="43180"/>
                </a:lnTo>
                <a:lnTo>
                  <a:pt x="64058" y="44958"/>
                </a:lnTo>
                <a:lnTo>
                  <a:pt x="64365" y="45339"/>
                </a:lnTo>
                <a:lnTo>
                  <a:pt x="64915" y="45847"/>
                </a:lnTo>
                <a:lnTo>
                  <a:pt x="65427" y="46355"/>
                </a:lnTo>
                <a:lnTo>
                  <a:pt x="66921" y="47117"/>
                </a:lnTo>
                <a:lnTo>
                  <a:pt x="67392" y="47244"/>
                </a:lnTo>
                <a:lnTo>
                  <a:pt x="68336" y="47244"/>
                </a:lnTo>
                <a:lnTo>
                  <a:pt x="69988" y="46736"/>
                </a:lnTo>
                <a:lnTo>
                  <a:pt x="70734" y="46228"/>
                </a:lnTo>
                <a:lnTo>
                  <a:pt x="71402" y="45593"/>
                </a:lnTo>
                <a:lnTo>
                  <a:pt x="71678" y="45212"/>
                </a:lnTo>
                <a:lnTo>
                  <a:pt x="72417" y="44323"/>
                </a:lnTo>
                <a:lnTo>
                  <a:pt x="72700" y="43942"/>
                </a:lnTo>
                <a:lnTo>
                  <a:pt x="73172" y="43180"/>
                </a:lnTo>
                <a:close/>
              </a:path>
              <a:path w="76200" h="51434">
                <a:moveTo>
                  <a:pt x="54772" y="44069"/>
                </a:moveTo>
                <a:lnTo>
                  <a:pt x="41522" y="44069"/>
                </a:lnTo>
                <a:lnTo>
                  <a:pt x="42506" y="44831"/>
                </a:lnTo>
                <a:lnTo>
                  <a:pt x="44432" y="45847"/>
                </a:lnTo>
                <a:lnTo>
                  <a:pt x="45376" y="46228"/>
                </a:lnTo>
                <a:lnTo>
                  <a:pt x="48048" y="46609"/>
                </a:lnTo>
                <a:lnTo>
                  <a:pt x="48874" y="46482"/>
                </a:lnTo>
                <a:lnTo>
                  <a:pt x="49700" y="46482"/>
                </a:lnTo>
                <a:lnTo>
                  <a:pt x="52060" y="45720"/>
                </a:lnTo>
                <a:lnTo>
                  <a:pt x="53474" y="44958"/>
                </a:lnTo>
                <a:lnTo>
                  <a:pt x="54772" y="44069"/>
                </a:lnTo>
                <a:close/>
              </a:path>
              <a:path w="76200" h="51434">
                <a:moveTo>
                  <a:pt x="76029" y="37973"/>
                </a:moveTo>
                <a:lnTo>
                  <a:pt x="60159" y="37973"/>
                </a:lnTo>
                <a:lnTo>
                  <a:pt x="60064" y="38481"/>
                </a:lnTo>
                <a:lnTo>
                  <a:pt x="59968" y="42037"/>
                </a:lnTo>
                <a:lnTo>
                  <a:pt x="60198" y="42672"/>
                </a:lnTo>
                <a:lnTo>
                  <a:pt x="60315" y="42799"/>
                </a:lnTo>
                <a:lnTo>
                  <a:pt x="60473" y="43053"/>
                </a:lnTo>
                <a:lnTo>
                  <a:pt x="60591" y="43180"/>
                </a:lnTo>
                <a:lnTo>
                  <a:pt x="61220" y="43434"/>
                </a:lnTo>
                <a:lnTo>
                  <a:pt x="61534" y="43434"/>
                </a:lnTo>
                <a:lnTo>
                  <a:pt x="62753" y="43180"/>
                </a:lnTo>
                <a:lnTo>
                  <a:pt x="73172" y="43180"/>
                </a:lnTo>
                <a:lnTo>
                  <a:pt x="73565" y="42545"/>
                </a:lnTo>
                <a:lnTo>
                  <a:pt x="74705" y="41656"/>
                </a:lnTo>
                <a:lnTo>
                  <a:pt x="75137" y="41275"/>
                </a:lnTo>
                <a:lnTo>
                  <a:pt x="75766" y="40386"/>
                </a:lnTo>
                <a:lnTo>
                  <a:pt x="75963" y="39878"/>
                </a:lnTo>
                <a:lnTo>
                  <a:pt x="76081" y="39497"/>
                </a:lnTo>
                <a:lnTo>
                  <a:pt x="76029" y="37973"/>
                </a:lnTo>
                <a:close/>
              </a:path>
              <a:path w="76200" h="51434">
                <a:moveTo>
                  <a:pt x="72230" y="18288"/>
                </a:moveTo>
                <a:lnTo>
                  <a:pt x="68453" y="18288"/>
                </a:lnTo>
                <a:lnTo>
                  <a:pt x="70498" y="18415"/>
                </a:lnTo>
                <a:lnTo>
                  <a:pt x="71285" y="18415"/>
                </a:lnTo>
                <a:lnTo>
                  <a:pt x="72465" y="22098"/>
                </a:lnTo>
                <a:lnTo>
                  <a:pt x="72307" y="22225"/>
                </a:lnTo>
                <a:lnTo>
                  <a:pt x="71914" y="22479"/>
                </a:lnTo>
                <a:lnTo>
                  <a:pt x="70381" y="23622"/>
                </a:lnTo>
                <a:lnTo>
                  <a:pt x="44196" y="37973"/>
                </a:lnTo>
                <a:lnTo>
                  <a:pt x="42467" y="38862"/>
                </a:lnTo>
                <a:lnTo>
                  <a:pt x="39635" y="39624"/>
                </a:lnTo>
                <a:lnTo>
                  <a:pt x="58969" y="39624"/>
                </a:lnTo>
                <a:lnTo>
                  <a:pt x="59765" y="38481"/>
                </a:lnTo>
                <a:lnTo>
                  <a:pt x="60159" y="37973"/>
                </a:lnTo>
                <a:lnTo>
                  <a:pt x="76029" y="37973"/>
                </a:lnTo>
                <a:lnTo>
                  <a:pt x="75780" y="37338"/>
                </a:lnTo>
                <a:lnTo>
                  <a:pt x="70970" y="32766"/>
                </a:lnTo>
                <a:lnTo>
                  <a:pt x="71599" y="31242"/>
                </a:lnTo>
                <a:lnTo>
                  <a:pt x="72346" y="29972"/>
                </a:lnTo>
                <a:lnTo>
                  <a:pt x="73447" y="28702"/>
                </a:lnTo>
                <a:lnTo>
                  <a:pt x="74115" y="28194"/>
                </a:lnTo>
                <a:lnTo>
                  <a:pt x="74705" y="27813"/>
                </a:lnTo>
                <a:lnTo>
                  <a:pt x="74940" y="27813"/>
                </a:lnTo>
                <a:lnTo>
                  <a:pt x="75295" y="27559"/>
                </a:lnTo>
                <a:lnTo>
                  <a:pt x="75452" y="27559"/>
                </a:lnTo>
                <a:lnTo>
                  <a:pt x="74901" y="26543"/>
                </a:lnTo>
                <a:lnTo>
                  <a:pt x="73914" y="24130"/>
                </a:lnTo>
                <a:lnTo>
                  <a:pt x="72700" y="20447"/>
                </a:lnTo>
                <a:lnTo>
                  <a:pt x="72230" y="18288"/>
                </a:lnTo>
                <a:close/>
              </a:path>
              <a:path w="76200" h="51434">
                <a:moveTo>
                  <a:pt x="31182" y="30226"/>
                </a:moveTo>
                <a:lnTo>
                  <a:pt x="30317" y="30226"/>
                </a:lnTo>
                <a:lnTo>
                  <a:pt x="29610" y="30480"/>
                </a:lnTo>
                <a:lnTo>
                  <a:pt x="29178" y="30734"/>
                </a:lnTo>
                <a:lnTo>
                  <a:pt x="28509" y="31750"/>
                </a:lnTo>
                <a:lnTo>
                  <a:pt x="27604" y="32639"/>
                </a:lnTo>
                <a:lnTo>
                  <a:pt x="22375" y="35433"/>
                </a:lnTo>
                <a:lnTo>
                  <a:pt x="21746" y="35433"/>
                </a:lnTo>
                <a:lnTo>
                  <a:pt x="20410" y="35687"/>
                </a:lnTo>
                <a:lnTo>
                  <a:pt x="33135" y="35687"/>
                </a:lnTo>
                <a:lnTo>
                  <a:pt x="33030" y="35433"/>
                </a:lnTo>
                <a:lnTo>
                  <a:pt x="32794" y="34671"/>
                </a:lnTo>
                <a:lnTo>
                  <a:pt x="32411" y="32766"/>
                </a:lnTo>
                <a:lnTo>
                  <a:pt x="32291" y="31750"/>
                </a:lnTo>
                <a:lnTo>
                  <a:pt x="32204" y="31242"/>
                </a:lnTo>
                <a:lnTo>
                  <a:pt x="32087" y="30988"/>
                </a:lnTo>
                <a:lnTo>
                  <a:pt x="31890" y="30734"/>
                </a:lnTo>
                <a:lnTo>
                  <a:pt x="31575" y="30480"/>
                </a:lnTo>
                <a:lnTo>
                  <a:pt x="31182" y="30226"/>
                </a:lnTo>
                <a:close/>
              </a:path>
              <a:path w="76200" h="51434">
                <a:moveTo>
                  <a:pt x="17421" y="6985"/>
                </a:moveTo>
                <a:lnTo>
                  <a:pt x="2443" y="6984"/>
                </a:lnTo>
                <a:lnTo>
                  <a:pt x="4015" y="8508"/>
                </a:lnTo>
                <a:lnTo>
                  <a:pt x="5627" y="10032"/>
                </a:lnTo>
                <a:lnTo>
                  <a:pt x="7318" y="11429"/>
                </a:lnTo>
                <a:lnTo>
                  <a:pt x="10699" y="13969"/>
                </a:lnTo>
                <a:lnTo>
                  <a:pt x="14198" y="16256"/>
                </a:lnTo>
                <a:lnTo>
                  <a:pt x="15968" y="17145"/>
                </a:lnTo>
                <a:lnTo>
                  <a:pt x="17737" y="18161"/>
                </a:lnTo>
                <a:lnTo>
                  <a:pt x="44274" y="25781"/>
                </a:lnTo>
                <a:lnTo>
                  <a:pt x="41365" y="29464"/>
                </a:lnTo>
                <a:lnTo>
                  <a:pt x="39439" y="31496"/>
                </a:lnTo>
                <a:lnTo>
                  <a:pt x="38023" y="32766"/>
                </a:lnTo>
                <a:lnTo>
                  <a:pt x="40736" y="32004"/>
                </a:lnTo>
                <a:lnTo>
                  <a:pt x="43174" y="31115"/>
                </a:lnTo>
                <a:lnTo>
                  <a:pt x="44628" y="30353"/>
                </a:lnTo>
                <a:lnTo>
                  <a:pt x="46005" y="29718"/>
                </a:lnTo>
                <a:lnTo>
                  <a:pt x="53121" y="24511"/>
                </a:lnTo>
                <a:lnTo>
                  <a:pt x="57445" y="24130"/>
                </a:lnTo>
                <a:lnTo>
                  <a:pt x="59805" y="23749"/>
                </a:lnTo>
                <a:lnTo>
                  <a:pt x="61731" y="23368"/>
                </a:lnTo>
                <a:lnTo>
                  <a:pt x="62963" y="22987"/>
                </a:lnTo>
                <a:lnTo>
                  <a:pt x="47145" y="22987"/>
                </a:lnTo>
                <a:lnTo>
                  <a:pt x="43999" y="22225"/>
                </a:lnTo>
                <a:lnTo>
                  <a:pt x="41129" y="21463"/>
                </a:lnTo>
                <a:lnTo>
                  <a:pt x="38804" y="20574"/>
                </a:lnTo>
                <a:lnTo>
                  <a:pt x="28509" y="20574"/>
                </a:lnTo>
                <a:lnTo>
                  <a:pt x="18562" y="14351"/>
                </a:lnTo>
                <a:lnTo>
                  <a:pt x="17943" y="12192"/>
                </a:lnTo>
                <a:lnTo>
                  <a:pt x="17520" y="10287"/>
                </a:lnTo>
                <a:lnTo>
                  <a:pt x="17407" y="9398"/>
                </a:lnTo>
                <a:lnTo>
                  <a:pt x="17421" y="6985"/>
                </a:lnTo>
                <a:close/>
              </a:path>
              <a:path w="76200" h="51434">
                <a:moveTo>
                  <a:pt x="43606" y="18288"/>
                </a:moveTo>
                <a:lnTo>
                  <a:pt x="44235" y="19685"/>
                </a:lnTo>
                <a:lnTo>
                  <a:pt x="45690" y="21590"/>
                </a:lnTo>
                <a:lnTo>
                  <a:pt x="47145" y="22987"/>
                </a:lnTo>
                <a:lnTo>
                  <a:pt x="62963" y="22987"/>
                </a:lnTo>
                <a:lnTo>
                  <a:pt x="63854" y="22733"/>
                </a:lnTo>
                <a:lnTo>
                  <a:pt x="64798" y="22352"/>
                </a:lnTo>
                <a:lnTo>
                  <a:pt x="65544" y="22098"/>
                </a:lnTo>
                <a:lnTo>
                  <a:pt x="58704" y="21717"/>
                </a:lnTo>
                <a:lnTo>
                  <a:pt x="54732" y="21082"/>
                </a:lnTo>
                <a:lnTo>
                  <a:pt x="52924" y="20828"/>
                </a:lnTo>
                <a:lnTo>
                  <a:pt x="46083" y="19177"/>
                </a:lnTo>
                <a:lnTo>
                  <a:pt x="45218" y="18796"/>
                </a:lnTo>
                <a:lnTo>
                  <a:pt x="43606" y="18288"/>
                </a:lnTo>
                <a:close/>
              </a:path>
              <a:path w="76200" h="51434">
                <a:moveTo>
                  <a:pt x="25993" y="10287"/>
                </a:moveTo>
                <a:lnTo>
                  <a:pt x="38804" y="20574"/>
                </a:lnTo>
                <a:lnTo>
                  <a:pt x="37433" y="20066"/>
                </a:lnTo>
                <a:lnTo>
                  <a:pt x="36333" y="19558"/>
                </a:lnTo>
                <a:lnTo>
                  <a:pt x="26819" y="11811"/>
                </a:lnTo>
                <a:lnTo>
                  <a:pt x="25993" y="10287"/>
                </a:lnTo>
                <a:close/>
              </a:path>
              <a:path w="76200" h="51434">
                <a:moveTo>
                  <a:pt x="49464" y="7620"/>
                </a:moveTo>
                <a:lnTo>
                  <a:pt x="41405" y="7620"/>
                </a:lnTo>
                <a:lnTo>
                  <a:pt x="42467" y="7747"/>
                </a:lnTo>
                <a:lnTo>
                  <a:pt x="43567" y="8128"/>
                </a:lnTo>
                <a:lnTo>
                  <a:pt x="43803" y="8255"/>
                </a:lnTo>
                <a:lnTo>
                  <a:pt x="45376" y="8763"/>
                </a:lnTo>
                <a:lnTo>
                  <a:pt x="46083" y="9017"/>
                </a:lnTo>
                <a:lnTo>
                  <a:pt x="51076" y="12446"/>
                </a:lnTo>
                <a:lnTo>
                  <a:pt x="51863" y="13208"/>
                </a:lnTo>
                <a:lnTo>
                  <a:pt x="53082" y="14732"/>
                </a:lnTo>
                <a:lnTo>
                  <a:pt x="53908" y="16129"/>
                </a:lnTo>
                <a:lnTo>
                  <a:pt x="54537" y="17526"/>
                </a:lnTo>
                <a:lnTo>
                  <a:pt x="54654" y="17907"/>
                </a:lnTo>
                <a:lnTo>
                  <a:pt x="55401" y="18161"/>
                </a:lnTo>
                <a:lnTo>
                  <a:pt x="56148" y="18542"/>
                </a:lnTo>
                <a:lnTo>
                  <a:pt x="56895" y="18669"/>
                </a:lnTo>
                <a:lnTo>
                  <a:pt x="57602" y="18923"/>
                </a:lnTo>
                <a:lnTo>
                  <a:pt x="58979" y="19050"/>
                </a:lnTo>
                <a:lnTo>
                  <a:pt x="60237" y="19050"/>
                </a:lnTo>
                <a:lnTo>
                  <a:pt x="61298" y="18923"/>
                </a:lnTo>
                <a:lnTo>
                  <a:pt x="63540" y="18542"/>
                </a:lnTo>
                <a:lnTo>
                  <a:pt x="64955" y="18415"/>
                </a:lnTo>
                <a:lnTo>
                  <a:pt x="67117" y="18288"/>
                </a:lnTo>
                <a:lnTo>
                  <a:pt x="72230" y="18288"/>
                </a:lnTo>
                <a:lnTo>
                  <a:pt x="71953" y="17018"/>
                </a:lnTo>
                <a:lnTo>
                  <a:pt x="58389" y="17018"/>
                </a:lnTo>
                <a:lnTo>
                  <a:pt x="57878" y="16764"/>
                </a:lnTo>
                <a:lnTo>
                  <a:pt x="57682" y="16764"/>
                </a:lnTo>
                <a:lnTo>
                  <a:pt x="56934" y="16256"/>
                </a:lnTo>
                <a:lnTo>
                  <a:pt x="56266" y="15875"/>
                </a:lnTo>
                <a:lnTo>
                  <a:pt x="53947" y="12700"/>
                </a:lnTo>
                <a:lnTo>
                  <a:pt x="53671" y="12192"/>
                </a:lnTo>
                <a:lnTo>
                  <a:pt x="51548" y="9525"/>
                </a:lnTo>
                <a:lnTo>
                  <a:pt x="49976" y="8001"/>
                </a:lnTo>
                <a:lnTo>
                  <a:pt x="49464" y="7620"/>
                </a:lnTo>
                <a:close/>
              </a:path>
              <a:path w="76200" h="51434">
                <a:moveTo>
                  <a:pt x="67982" y="15621"/>
                </a:moveTo>
                <a:lnTo>
                  <a:pt x="65820" y="15621"/>
                </a:lnTo>
                <a:lnTo>
                  <a:pt x="64876" y="15748"/>
                </a:lnTo>
                <a:lnTo>
                  <a:pt x="62556" y="16129"/>
                </a:lnTo>
                <a:lnTo>
                  <a:pt x="61456" y="16510"/>
                </a:lnTo>
                <a:lnTo>
                  <a:pt x="61024" y="16637"/>
                </a:lnTo>
                <a:lnTo>
                  <a:pt x="60473" y="16891"/>
                </a:lnTo>
                <a:lnTo>
                  <a:pt x="60276" y="17018"/>
                </a:lnTo>
                <a:lnTo>
                  <a:pt x="71953" y="17018"/>
                </a:lnTo>
                <a:lnTo>
                  <a:pt x="71836" y="16129"/>
                </a:lnTo>
                <a:lnTo>
                  <a:pt x="70459" y="15875"/>
                </a:lnTo>
                <a:lnTo>
                  <a:pt x="67982" y="15621"/>
                </a:lnTo>
                <a:close/>
              </a:path>
              <a:path w="76200" h="51434">
                <a:moveTo>
                  <a:pt x="28823" y="3683"/>
                </a:moveTo>
                <a:lnTo>
                  <a:pt x="21550" y="3683"/>
                </a:lnTo>
                <a:lnTo>
                  <a:pt x="21865" y="3810"/>
                </a:lnTo>
                <a:lnTo>
                  <a:pt x="22965" y="3937"/>
                </a:lnTo>
                <a:lnTo>
                  <a:pt x="23988" y="4191"/>
                </a:lnTo>
                <a:lnTo>
                  <a:pt x="30042" y="8636"/>
                </a:lnTo>
                <a:lnTo>
                  <a:pt x="31339" y="10287"/>
                </a:lnTo>
                <a:lnTo>
                  <a:pt x="33109" y="11938"/>
                </a:lnTo>
                <a:lnTo>
                  <a:pt x="33659" y="12319"/>
                </a:lnTo>
                <a:lnTo>
                  <a:pt x="34171" y="12573"/>
                </a:lnTo>
                <a:lnTo>
                  <a:pt x="35035" y="12954"/>
                </a:lnTo>
                <a:lnTo>
                  <a:pt x="35390" y="13208"/>
                </a:lnTo>
                <a:lnTo>
                  <a:pt x="36136" y="13335"/>
                </a:lnTo>
                <a:lnTo>
                  <a:pt x="36294" y="13335"/>
                </a:lnTo>
                <a:lnTo>
                  <a:pt x="37197" y="10795"/>
                </a:lnTo>
                <a:lnTo>
                  <a:pt x="37748" y="9906"/>
                </a:lnTo>
                <a:lnTo>
                  <a:pt x="37931" y="9652"/>
                </a:lnTo>
                <a:lnTo>
                  <a:pt x="37197" y="9652"/>
                </a:lnTo>
                <a:lnTo>
                  <a:pt x="34249" y="8001"/>
                </a:lnTo>
                <a:lnTo>
                  <a:pt x="33070" y="7239"/>
                </a:lnTo>
                <a:lnTo>
                  <a:pt x="32048" y="6477"/>
                </a:lnTo>
                <a:lnTo>
                  <a:pt x="31222" y="5969"/>
                </a:lnTo>
                <a:lnTo>
                  <a:pt x="29924" y="4826"/>
                </a:lnTo>
                <a:lnTo>
                  <a:pt x="29452" y="4445"/>
                </a:lnTo>
                <a:lnTo>
                  <a:pt x="28823" y="3683"/>
                </a:lnTo>
                <a:close/>
              </a:path>
              <a:path w="76200" h="51434">
                <a:moveTo>
                  <a:pt x="43016" y="4953"/>
                </a:moveTo>
                <a:lnTo>
                  <a:pt x="37670" y="8001"/>
                </a:lnTo>
                <a:lnTo>
                  <a:pt x="37512" y="8255"/>
                </a:lnTo>
                <a:lnTo>
                  <a:pt x="37316" y="9017"/>
                </a:lnTo>
                <a:lnTo>
                  <a:pt x="37197" y="9652"/>
                </a:lnTo>
                <a:lnTo>
                  <a:pt x="37931" y="9652"/>
                </a:lnTo>
                <a:lnTo>
                  <a:pt x="38613" y="8890"/>
                </a:lnTo>
                <a:lnTo>
                  <a:pt x="38928" y="8636"/>
                </a:lnTo>
                <a:lnTo>
                  <a:pt x="39557" y="8255"/>
                </a:lnTo>
                <a:lnTo>
                  <a:pt x="39871" y="8001"/>
                </a:lnTo>
                <a:lnTo>
                  <a:pt x="40186" y="7874"/>
                </a:lnTo>
                <a:lnTo>
                  <a:pt x="41405" y="7620"/>
                </a:lnTo>
                <a:lnTo>
                  <a:pt x="49464" y="7620"/>
                </a:lnTo>
                <a:lnTo>
                  <a:pt x="47970" y="6604"/>
                </a:lnTo>
                <a:lnTo>
                  <a:pt x="47499" y="6223"/>
                </a:lnTo>
                <a:lnTo>
                  <a:pt x="47027" y="6096"/>
                </a:lnTo>
                <a:lnTo>
                  <a:pt x="46122" y="5715"/>
                </a:lnTo>
                <a:lnTo>
                  <a:pt x="45690" y="5461"/>
                </a:lnTo>
                <a:lnTo>
                  <a:pt x="44903" y="5207"/>
                </a:lnTo>
                <a:lnTo>
                  <a:pt x="44196" y="5080"/>
                </a:lnTo>
                <a:lnTo>
                  <a:pt x="43016" y="4953"/>
                </a:lnTo>
                <a:close/>
              </a:path>
              <a:path w="76200" h="51434">
                <a:moveTo>
                  <a:pt x="22651" y="381"/>
                </a:moveTo>
                <a:lnTo>
                  <a:pt x="21353" y="381"/>
                </a:lnTo>
                <a:lnTo>
                  <a:pt x="20803" y="508"/>
                </a:lnTo>
                <a:lnTo>
                  <a:pt x="20253" y="508"/>
                </a:lnTo>
                <a:lnTo>
                  <a:pt x="15731" y="6350"/>
                </a:lnTo>
                <a:lnTo>
                  <a:pt x="17569" y="6350"/>
                </a:lnTo>
                <a:lnTo>
                  <a:pt x="17658" y="5969"/>
                </a:lnTo>
                <a:lnTo>
                  <a:pt x="17815" y="5588"/>
                </a:lnTo>
                <a:lnTo>
                  <a:pt x="20292" y="3810"/>
                </a:lnTo>
                <a:lnTo>
                  <a:pt x="20764" y="3683"/>
                </a:lnTo>
                <a:lnTo>
                  <a:pt x="28823" y="3683"/>
                </a:lnTo>
                <a:lnTo>
                  <a:pt x="28666" y="3429"/>
                </a:lnTo>
                <a:lnTo>
                  <a:pt x="28509" y="3302"/>
                </a:lnTo>
                <a:lnTo>
                  <a:pt x="28430" y="2921"/>
                </a:lnTo>
                <a:lnTo>
                  <a:pt x="27448" y="2286"/>
                </a:lnTo>
                <a:lnTo>
                  <a:pt x="26543" y="1651"/>
                </a:lnTo>
                <a:lnTo>
                  <a:pt x="24853" y="889"/>
                </a:lnTo>
                <a:lnTo>
                  <a:pt x="24066" y="635"/>
                </a:lnTo>
                <a:lnTo>
                  <a:pt x="22651" y="381"/>
                </a:lnTo>
                <a:close/>
              </a:path>
              <a:path w="76200" h="51434">
                <a:moveTo>
                  <a:pt x="7829" y="0"/>
                </a:moveTo>
                <a:lnTo>
                  <a:pt x="7279" y="0"/>
                </a:lnTo>
                <a:lnTo>
                  <a:pt x="6728" y="126"/>
                </a:lnTo>
                <a:lnTo>
                  <a:pt x="8379" y="127"/>
                </a:lnTo>
                <a:lnTo>
                  <a:pt x="782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75239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5427" y="0"/>
                </a:moveTo>
                <a:lnTo>
                  <a:pt x="0" y="28739"/>
                </a:lnTo>
                <a:lnTo>
                  <a:pt x="160" y="30735"/>
                </a:lnTo>
                <a:lnTo>
                  <a:pt x="14708" y="49724"/>
                </a:lnTo>
                <a:lnTo>
                  <a:pt x="15570" y="49567"/>
                </a:lnTo>
                <a:lnTo>
                  <a:pt x="16444" y="49333"/>
                </a:lnTo>
                <a:lnTo>
                  <a:pt x="17341" y="48941"/>
                </a:lnTo>
                <a:lnTo>
                  <a:pt x="18249" y="48393"/>
                </a:lnTo>
                <a:lnTo>
                  <a:pt x="18675" y="48041"/>
                </a:lnTo>
                <a:lnTo>
                  <a:pt x="20883" y="48041"/>
                </a:lnTo>
                <a:lnTo>
                  <a:pt x="20837" y="3093"/>
                </a:lnTo>
                <a:lnTo>
                  <a:pt x="19825" y="2623"/>
                </a:lnTo>
                <a:lnTo>
                  <a:pt x="18273" y="2036"/>
                </a:lnTo>
                <a:lnTo>
                  <a:pt x="9556" y="2036"/>
                </a:lnTo>
                <a:lnTo>
                  <a:pt x="9441" y="1644"/>
                </a:lnTo>
                <a:lnTo>
                  <a:pt x="6807" y="156"/>
                </a:lnTo>
                <a:lnTo>
                  <a:pt x="5427" y="0"/>
                </a:lnTo>
                <a:close/>
              </a:path>
              <a:path w="20954" h="50165">
                <a:moveTo>
                  <a:pt x="20883" y="48041"/>
                </a:moveTo>
                <a:lnTo>
                  <a:pt x="18675" y="48041"/>
                </a:lnTo>
                <a:lnTo>
                  <a:pt x="18836" y="48159"/>
                </a:lnTo>
                <a:lnTo>
                  <a:pt x="19629" y="48432"/>
                </a:lnTo>
                <a:lnTo>
                  <a:pt x="19974" y="48510"/>
                </a:lnTo>
                <a:lnTo>
                  <a:pt x="20883" y="48510"/>
                </a:lnTo>
                <a:lnTo>
                  <a:pt x="20883" y="48041"/>
                </a:lnTo>
                <a:close/>
              </a:path>
              <a:path w="20954" h="50165">
                <a:moveTo>
                  <a:pt x="14041" y="1096"/>
                </a:moveTo>
                <a:lnTo>
                  <a:pt x="9556" y="2036"/>
                </a:lnTo>
                <a:lnTo>
                  <a:pt x="18273" y="2036"/>
                </a:lnTo>
                <a:lnTo>
                  <a:pt x="17858" y="1879"/>
                </a:lnTo>
                <a:lnTo>
                  <a:pt x="16364" y="1487"/>
                </a:lnTo>
                <a:lnTo>
                  <a:pt x="14823" y="1175"/>
                </a:lnTo>
                <a:lnTo>
                  <a:pt x="14041" y="1096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86646" y="7590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9947" y="18438"/>
                </a:moveTo>
                <a:lnTo>
                  <a:pt x="9004" y="18438"/>
                </a:lnTo>
                <a:lnTo>
                  <a:pt x="9475" y="18484"/>
                </a:lnTo>
                <a:lnTo>
                  <a:pt x="9947" y="18438"/>
                </a:lnTo>
                <a:close/>
              </a:path>
              <a:path w="19050" h="19050">
                <a:moveTo>
                  <a:pt x="9947" y="0"/>
                </a:moveTo>
                <a:lnTo>
                  <a:pt x="0" y="8303"/>
                </a:lnTo>
                <a:lnTo>
                  <a:pt x="0" y="10181"/>
                </a:lnTo>
                <a:lnTo>
                  <a:pt x="2437" y="15426"/>
                </a:lnTo>
                <a:lnTo>
                  <a:pt x="2748" y="15781"/>
                </a:lnTo>
                <a:lnTo>
                  <a:pt x="3415" y="16365"/>
                </a:lnTo>
                <a:lnTo>
                  <a:pt x="3771" y="16640"/>
                </a:lnTo>
                <a:lnTo>
                  <a:pt x="4565" y="17155"/>
                </a:lnTo>
                <a:lnTo>
                  <a:pt x="4956" y="17350"/>
                </a:lnTo>
                <a:lnTo>
                  <a:pt x="5347" y="17579"/>
                </a:lnTo>
                <a:lnTo>
                  <a:pt x="6646" y="18049"/>
                </a:lnTo>
                <a:lnTo>
                  <a:pt x="7543" y="18289"/>
                </a:lnTo>
                <a:lnTo>
                  <a:pt x="8486" y="18438"/>
                </a:lnTo>
                <a:lnTo>
                  <a:pt x="10453" y="18438"/>
                </a:lnTo>
                <a:lnTo>
                  <a:pt x="11396" y="18289"/>
                </a:lnTo>
                <a:lnTo>
                  <a:pt x="12304" y="18049"/>
                </a:lnTo>
                <a:lnTo>
                  <a:pt x="13604" y="17579"/>
                </a:lnTo>
                <a:lnTo>
                  <a:pt x="13995" y="17350"/>
                </a:lnTo>
                <a:lnTo>
                  <a:pt x="14386" y="17155"/>
                </a:lnTo>
                <a:lnTo>
                  <a:pt x="14777" y="16881"/>
                </a:lnTo>
                <a:lnTo>
                  <a:pt x="15179" y="16640"/>
                </a:lnTo>
                <a:lnTo>
                  <a:pt x="16203" y="15781"/>
                </a:lnTo>
                <a:lnTo>
                  <a:pt x="16513" y="15426"/>
                </a:lnTo>
                <a:lnTo>
                  <a:pt x="16823" y="15117"/>
                </a:lnTo>
                <a:lnTo>
                  <a:pt x="17375" y="14407"/>
                </a:lnTo>
                <a:lnTo>
                  <a:pt x="18951" y="10181"/>
                </a:lnTo>
                <a:lnTo>
                  <a:pt x="18951" y="8303"/>
                </a:lnTo>
                <a:lnTo>
                  <a:pt x="11396" y="194"/>
                </a:lnTo>
                <a:lnTo>
                  <a:pt x="10924" y="80"/>
                </a:lnTo>
                <a:lnTo>
                  <a:pt x="9947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91798" y="8084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4323" y="0"/>
                </a:moveTo>
                <a:lnTo>
                  <a:pt x="0" y="5165"/>
                </a:lnTo>
                <a:lnTo>
                  <a:pt x="114" y="5554"/>
                </a:lnTo>
                <a:lnTo>
                  <a:pt x="4760" y="8577"/>
                </a:lnTo>
                <a:lnTo>
                  <a:pt x="5232" y="8497"/>
                </a:lnTo>
                <a:lnTo>
                  <a:pt x="8647" y="5165"/>
                </a:lnTo>
                <a:lnTo>
                  <a:pt x="8532" y="3012"/>
                </a:lnTo>
                <a:lnTo>
                  <a:pt x="43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85679" y="140788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60" h="19050">
                <a:moveTo>
                  <a:pt x="6370" y="5359"/>
                </a:moveTo>
                <a:lnTo>
                  <a:pt x="22608" y="19034"/>
                </a:lnTo>
                <a:lnTo>
                  <a:pt x="20216" y="15231"/>
                </a:lnTo>
                <a:lnTo>
                  <a:pt x="19698" y="14327"/>
                </a:lnTo>
                <a:lnTo>
                  <a:pt x="19146" y="13433"/>
                </a:lnTo>
                <a:lnTo>
                  <a:pt x="18594" y="12448"/>
                </a:lnTo>
                <a:lnTo>
                  <a:pt x="17030" y="11750"/>
                </a:lnTo>
                <a:lnTo>
                  <a:pt x="7865" y="6424"/>
                </a:lnTo>
                <a:lnTo>
                  <a:pt x="6370" y="5359"/>
                </a:lnTo>
                <a:close/>
              </a:path>
              <a:path w="22860" h="19050">
                <a:moveTo>
                  <a:pt x="0" y="0"/>
                </a:moveTo>
                <a:lnTo>
                  <a:pt x="8969" y="17579"/>
                </a:lnTo>
                <a:lnTo>
                  <a:pt x="5623" y="4775"/>
                </a:lnTo>
                <a:lnTo>
                  <a:pt x="4174" y="3676"/>
                </a:lnTo>
                <a:lnTo>
                  <a:pt x="2759" y="2508"/>
                </a:lnTo>
                <a:lnTo>
                  <a:pt x="1379" y="1294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33381" y="29861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299" y="0"/>
                </a:moveTo>
                <a:lnTo>
                  <a:pt x="251" y="6104"/>
                </a:lnTo>
                <a:lnTo>
                  <a:pt x="125" y="6424"/>
                </a:lnTo>
                <a:lnTo>
                  <a:pt x="0" y="8177"/>
                </a:lnTo>
                <a:lnTo>
                  <a:pt x="113" y="8451"/>
                </a:lnTo>
                <a:lnTo>
                  <a:pt x="309" y="8772"/>
                </a:lnTo>
                <a:lnTo>
                  <a:pt x="2666" y="9517"/>
                </a:lnTo>
                <a:lnTo>
                  <a:pt x="3218" y="9471"/>
                </a:lnTo>
                <a:lnTo>
                  <a:pt x="7651" y="7707"/>
                </a:lnTo>
                <a:lnTo>
                  <a:pt x="2551" y="7707"/>
                </a:lnTo>
                <a:lnTo>
                  <a:pt x="2080" y="7673"/>
                </a:lnTo>
                <a:lnTo>
                  <a:pt x="1562" y="7593"/>
                </a:lnTo>
                <a:lnTo>
                  <a:pt x="2606" y="5050"/>
                </a:lnTo>
                <a:lnTo>
                  <a:pt x="2701" y="4890"/>
                </a:lnTo>
                <a:lnTo>
                  <a:pt x="3057" y="4500"/>
                </a:lnTo>
                <a:lnTo>
                  <a:pt x="9308" y="4500"/>
                </a:lnTo>
                <a:lnTo>
                  <a:pt x="9213" y="4145"/>
                </a:lnTo>
                <a:lnTo>
                  <a:pt x="3023" y="2702"/>
                </a:lnTo>
                <a:lnTo>
                  <a:pt x="3853" y="1683"/>
                </a:lnTo>
                <a:lnTo>
                  <a:pt x="4311" y="1053"/>
                </a:lnTo>
                <a:lnTo>
                  <a:pt x="4267" y="435"/>
                </a:lnTo>
                <a:lnTo>
                  <a:pt x="3966" y="194"/>
                </a:lnTo>
                <a:lnTo>
                  <a:pt x="3644" y="114"/>
                </a:lnTo>
                <a:lnTo>
                  <a:pt x="3299" y="0"/>
                </a:lnTo>
                <a:close/>
              </a:path>
              <a:path w="9525" h="9525">
                <a:moveTo>
                  <a:pt x="9308" y="4500"/>
                </a:moveTo>
                <a:lnTo>
                  <a:pt x="3057" y="4500"/>
                </a:lnTo>
                <a:lnTo>
                  <a:pt x="3644" y="4890"/>
                </a:lnTo>
                <a:lnTo>
                  <a:pt x="4081" y="5245"/>
                </a:lnTo>
                <a:lnTo>
                  <a:pt x="4437" y="5634"/>
                </a:lnTo>
                <a:lnTo>
                  <a:pt x="4667" y="5955"/>
                </a:lnTo>
                <a:lnTo>
                  <a:pt x="4713" y="6974"/>
                </a:lnTo>
                <a:lnTo>
                  <a:pt x="4437" y="7283"/>
                </a:lnTo>
                <a:lnTo>
                  <a:pt x="4161" y="7444"/>
                </a:lnTo>
                <a:lnTo>
                  <a:pt x="3805" y="7593"/>
                </a:lnTo>
                <a:lnTo>
                  <a:pt x="3448" y="7673"/>
                </a:lnTo>
                <a:lnTo>
                  <a:pt x="3023" y="7707"/>
                </a:lnTo>
                <a:lnTo>
                  <a:pt x="7651" y="7707"/>
                </a:lnTo>
                <a:lnTo>
                  <a:pt x="9271" y="5634"/>
                </a:lnTo>
                <a:lnTo>
                  <a:pt x="9308" y="4500"/>
                </a:lnTo>
                <a:close/>
              </a:path>
              <a:path w="9525" h="9525">
                <a:moveTo>
                  <a:pt x="6162" y="2153"/>
                </a:moveTo>
                <a:lnTo>
                  <a:pt x="5771" y="2153"/>
                </a:lnTo>
                <a:lnTo>
                  <a:pt x="4989" y="2233"/>
                </a:lnTo>
                <a:lnTo>
                  <a:pt x="3805" y="2462"/>
                </a:lnTo>
                <a:lnTo>
                  <a:pt x="3023" y="2702"/>
                </a:lnTo>
                <a:lnTo>
                  <a:pt x="8144" y="2702"/>
                </a:lnTo>
                <a:lnTo>
                  <a:pt x="7622" y="2427"/>
                </a:lnTo>
                <a:lnTo>
                  <a:pt x="7266" y="2313"/>
                </a:lnTo>
                <a:lnTo>
                  <a:pt x="6909" y="2233"/>
                </a:lnTo>
                <a:lnTo>
                  <a:pt x="6162" y="2153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27354" y="270191"/>
            <a:ext cx="8890" cy="18415"/>
          </a:xfrm>
          <a:custGeom>
            <a:avLst/>
            <a:gdLst/>
            <a:ahLst/>
            <a:cxnLst/>
            <a:rect l="l" t="t" r="r" b="b"/>
            <a:pathLst>
              <a:path w="8889" h="18414">
                <a:moveTo>
                  <a:pt x="942" y="0"/>
                </a:moveTo>
                <a:lnTo>
                  <a:pt x="471" y="939"/>
                </a:lnTo>
                <a:lnTo>
                  <a:pt x="0" y="2038"/>
                </a:lnTo>
                <a:lnTo>
                  <a:pt x="2046" y="5634"/>
                </a:lnTo>
                <a:lnTo>
                  <a:pt x="3166" y="7833"/>
                </a:lnTo>
                <a:lnTo>
                  <a:pt x="7509" y="17969"/>
                </a:lnTo>
                <a:lnTo>
                  <a:pt x="7704" y="17774"/>
                </a:lnTo>
                <a:lnTo>
                  <a:pt x="8578" y="14842"/>
                </a:lnTo>
                <a:lnTo>
                  <a:pt x="8498" y="12689"/>
                </a:lnTo>
                <a:lnTo>
                  <a:pt x="8026" y="11349"/>
                </a:lnTo>
                <a:lnTo>
                  <a:pt x="7589" y="10261"/>
                </a:lnTo>
                <a:lnTo>
                  <a:pt x="7003" y="9196"/>
                </a:lnTo>
                <a:lnTo>
                  <a:pt x="6247" y="7638"/>
                </a:lnTo>
                <a:lnTo>
                  <a:pt x="2161" y="1763"/>
                </a:lnTo>
                <a:lnTo>
                  <a:pt x="1299" y="584"/>
                </a:lnTo>
                <a:lnTo>
                  <a:pt x="942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88808" y="102101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0" y="125"/>
                </a:moveTo>
                <a:lnTo>
                  <a:pt x="91" y="2153"/>
                </a:lnTo>
                <a:lnTo>
                  <a:pt x="195" y="5291"/>
                </a:lnTo>
                <a:lnTo>
                  <a:pt x="310" y="7993"/>
                </a:lnTo>
                <a:lnTo>
                  <a:pt x="471" y="13353"/>
                </a:lnTo>
                <a:lnTo>
                  <a:pt x="680" y="18919"/>
                </a:lnTo>
                <a:lnTo>
                  <a:pt x="889" y="26398"/>
                </a:lnTo>
                <a:lnTo>
                  <a:pt x="1000" y="29490"/>
                </a:lnTo>
                <a:lnTo>
                  <a:pt x="1057" y="31872"/>
                </a:lnTo>
                <a:lnTo>
                  <a:pt x="2748" y="31712"/>
                </a:lnTo>
                <a:lnTo>
                  <a:pt x="2552" y="31093"/>
                </a:lnTo>
                <a:lnTo>
                  <a:pt x="2357" y="30818"/>
                </a:lnTo>
                <a:lnTo>
                  <a:pt x="2196" y="30773"/>
                </a:lnTo>
                <a:lnTo>
                  <a:pt x="3150" y="30383"/>
                </a:lnTo>
                <a:lnTo>
                  <a:pt x="4093" y="30074"/>
                </a:lnTo>
                <a:lnTo>
                  <a:pt x="4990" y="29833"/>
                </a:lnTo>
                <a:lnTo>
                  <a:pt x="6681" y="29559"/>
                </a:lnTo>
                <a:lnTo>
                  <a:pt x="8256" y="29490"/>
                </a:lnTo>
                <a:lnTo>
                  <a:pt x="13205" y="29490"/>
                </a:lnTo>
                <a:lnTo>
                  <a:pt x="13569" y="26398"/>
                </a:lnTo>
                <a:lnTo>
                  <a:pt x="14903" y="1534"/>
                </a:lnTo>
                <a:lnTo>
                  <a:pt x="7313" y="1534"/>
                </a:lnTo>
                <a:lnTo>
                  <a:pt x="5381" y="1454"/>
                </a:lnTo>
                <a:lnTo>
                  <a:pt x="4438" y="1339"/>
                </a:lnTo>
                <a:lnTo>
                  <a:pt x="3541" y="1179"/>
                </a:lnTo>
                <a:lnTo>
                  <a:pt x="1724" y="710"/>
                </a:lnTo>
                <a:lnTo>
                  <a:pt x="862" y="435"/>
                </a:lnTo>
                <a:lnTo>
                  <a:pt x="0" y="125"/>
                </a:lnTo>
                <a:close/>
              </a:path>
              <a:path w="15239" h="32385">
                <a:moveTo>
                  <a:pt x="2256" y="30748"/>
                </a:moveTo>
                <a:close/>
              </a:path>
              <a:path w="15239" h="32385">
                <a:moveTo>
                  <a:pt x="13205" y="29490"/>
                </a:moveTo>
                <a:lnTo>
                  <a:pt x="8256" y="29490"/>
                </a:lnTo>
                <a:lnTo>
                  <a:pt x="9004" y="29524"/>
                </a:lnTo>
                <a:lnTo>
                  <a:pt x="9671" y="29604"/>
                </a:lnTo>
                <a:lnTo>
                  <a:pt x="10924" y="29833"/>
                </a:lnTo>
                <a:lnTo>
                  <a:pt x="11476" y="29959"/>
                </a:lnTo>
                <a:lnTo>
                  <a:pt x="12419" y="30234"/>
                </a:lnTo>
                <a:lnTo>
                  <a:pt x="13086" y="30498"/>
                </a:lnTo>
                <a:lnTo>
                  <a:pt x="13205" y="29490"/>
                </a:lnTo>
                <a:close/>
              </a:path>
              <a:path w="15239" h="32385">
                <a:moveTo>
                  <a:pt x="14903" y="0"/>
                </a:moveTo>
                <a:lnTo>
                  <a:pt x="7313" y="1534"/>
                </a:lnTo>
                <a:lnTo>
                  <a:pt x="14903" y="1534"/>
                </a:lnTo>
                <a:lnTo>
                  <a:pt x="1490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93184" y="106877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3720" y="0"/>
                </a:moveTo>
                <a:lnTo>
                  <a:pt x="0" y="3962"/>
                </a:lnTo>
                <a:lnTo>
                  <a:pt x="144" y="4351"/>
                </a:lnTo>
                <a:lnTo>
                  <a:pt x="339" y="4707"/>
                </a:lnTo>
                <a:lnTo>
                  <a:pt x="339" y="6505"/>
                </a:lnTo>
                <a:lnTo>
                  <a:pt x="1914" y="8108"/>
                </a:lnTo>
                <a:lnTo>
                  <a:pt x="2547" y="7879"/>
                </a:lnTo>
                <a:lnTo>
                  <a:pt x="3214" y="7799"/>
                </a:lnTo>
                <a:lnTo>
                  <a:pt x="6403" y="5600"/>
                </a:lnTo>
                <a:lnTo>
                  <a:pt x="6353" y="4351"/>
                </a:lnTo>
                <a:lnTo>
                  <a:pt x="6179" y="3916"/>
                </a:lnTo>
                <a:lnTo>
                  <a:pt x="6008" y="3607"/>
                </a:lnTo>
                <a:lnTo>
                  <a:pt x="5962" y="1809"/>
                </a:lnTo>
                <a:lnTo>
                  <a:pt x="5801" y="1408"/>
                </a:lnTo>
                <a:lnTo>
                  <a:pt x="5571" y="1019"/>
                </a:lnTo>
                <a:lnTo>
                  <a:pt x="5215" y="710"/>
                </a:lnTo>
                <a:lnTo>
                  <a:pt x="5065" y="549"/>
                </a:lnTo>
                <a:lnTo>
                  <a:pt x="4511" y="240"/>
                </a:lnTo>
                <a:lnTo>
                  <a:pt x="4318" y="160"/>
                </a:lnTo>
                <a:lnTo>
                  <a:pt x="3720" y="0"/>
                </a:lnTo>
                <a:close/>
              </a:path>
              <a:path w="6985" h="8255">
                <a:moveTo>
                  <a:pt x="4858" y="7799"/>
                </a:moveTo>
                <a:lnTo>
                  <a:pt x="3524" y="7799"/>
                </a:lnTo>
                <a:lnTo>
                  <a:pt x="3846" y="7833"/>
                </a:lnTo>
                <a:lnTo>
                  <a:pt x="4467" y="7993"/>
                </a:lnTo>
                <a:lnTo>
                  <a:pt x="4858" y="77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93684" y="118433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80" y="1603"/>
                </a:moveTo>
                <a:lnTo>
                  <a:pt x="3104" y="5359"/>
                </a:lnTo>
                <a:lnTo>
                  <a:pt x="3415" y="5325"/>
                </a:lnTo>
                <a:lnTo>
                  <a:pt x="6465" y="2508"/>
                </a:lnTo>
                <a:lnTo>
                  <a:pt x="1805" y="2508"/>
                </a:lnTo>
                <a:lnTo>
                  <a:pt x="1494" y="2427"/>
                </a:lnTo>
                <a:lnTo>
                  <a:pt x="908" y="2233"/>
                </a:lnTo>
                <a:lnTo>
                  <a:pt x="632" y="2072"/>
                </a:lnTo>
                <a:lnTo>
                  <a:pt x="80" y="1603"/>
                </a:lnTo>
                <a:close/>
              </a:path>
              <a:path w="6985" h="5714">
                <a:moveTo>
                  <a:pt x="5703" y="0"/>
                </a:moveTo>
                <a:lnTo>
                  <a:pt x="2748" y="2508"/>
                </a:lnTo>
                <a:lnTo>
                  <a:pt x="6465" y="2508"/>
                </a:lnTo>
                <a:lnTo>
                  <a:pt x="6345" y="1019"/>
                </a:lnTo>
                <a:lnTo>
                  <a:pt x="6249" y="778"/>
                </a:lnTo>
                <a:lnTo>
                  <a:pt x="6048" y="389"/>
                </a:lnTo>
                <a:lnTo>
                  <a:pt x="5899" y="194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93052" y="114676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3622" y="0"/>
                </a:moveTo>
                <a:lnTo>
                  <a:pt x="0" y="4145"/>
                </a:lnTo>
                <a:lnTo>
                  <a:pt x="114" y="4455"/>
                </a:lnTo>
                <a:lnTo>
                  <a:pt x="3380" y="6264"/>
                </a:lnTo>
                <a:lnTo>
                  <a:pt x="4013" y="6104"/>
                </a:lnTo>
                <a:lnTo>
                  <a:pt x="6372" y="3596"/>
                </a:lnTo>
                <a:lnTo>
                  <a:pt x="6290" y="1832"/>
                </a:lnTo>
                <a:lnTo>
                  <a:pt x="3622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92902" y="124033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3806" y="0"/>
                </a:moveTo>
                <a:lnTo>
                  <a:pt x="0" y="4260"/>
                </a:lnTo>
                <a:lnTo>
                  <a:pt x="149" y="4695"/>
                </a:lnTo>
                <a:lnTo>
                  <a:pt x="344" y="5084"/>
                </a:lnTo>
                <a:lnTo>
                  <a:pt x="292" y="6493"/>
                </a:lnTo>
                <a:lnTo>
                  <a:pt x="390" y="6928"/>
                </a:lnTo>
                <a:lnTo>
                  <a:pt x="540" y="7283"/>
                </a:lnTo>
                <a:lnTo>
                  <a:pt x="977" y="7867"/>
                </a:lnTo>
                <a:lnTo>
                  <a:pt x="2391" y="7627"/>
                </a:lnTo>
                <a:lnTo>
                  <a:pt x="3771" y="7558"/>
                </a:lnTo>
                <a:lnTo>
                  <a:pt x="6290" y="7558"/>
                </a:lnTo>
                <a:lnTo>
                  <a:pt x="6715" y="6928"/>
                </a:lnTo>
                <a:lnTo>
                  <a:pt x="6911" y="6493"/>
                </a:lnTo>
                <a:lnTo>
                  <a:pt x="7037" y="6024"/>
                </a:lnTo>
                <a:lnTo>
                  <a:pt x="6911" y="4260"/>
                </a:lnTo>
                <a:lnTo>
                  <a:pt x="6715" y="3870"/>
                </a:lnTo>
                <a:lnTo>
                  <a:pt x="6761" y="2427"/>
                </a:lnTo>
                <a:lnTo>
                  <a:pt x="6600" y="1958"/>
                </a:lnTo>
                <a:lnTo>
                  <a:pt x="6405" y="1523"/>
                </a:lnTo>
                <a:lnTo>
                  <a:pt x="6129" y="1133"/>
                </a:lnTo>
                <a:lnTo>
                  <a:pt x="5968" y="973"/>
                </a:lnTo>
                <a:lnTo>
                  <a:pt x="5818" y="778"/>
                </a:lnTo>
                <a:lnTo>
                  <a:pt x="5611" y="618"/>
                </a:lnTo>
                <a:lnTo>
                  <a:pt x="5381" y="503"/>
                </a:lnTo>
                <a:lnTo>
                  <a:pt x="5105" y="309"/>
                </a:lnTo>
                <a:lnTo>
                  <a:pt x="4795" y="194"/>
                </a:lnTo>
                <a:lnTo>
                  <a:pt x="4162" y="34"/>
                </a:lnTo>
                <a:lnTo>
                  <a:pt x="3806" y="0"/>
                </a:lnTo>
                <a:close/>
              </a:path>
              <a:path w="7620" h="8255">
                <a:moveTo>
                  <a:pt x="6290" y="7558"/>
                </a:moveTo>
                <a:lnTo>
                  <a:pt x="3771" y="7558"/>
                </a:lnTo>
                <a:lnTo>
                  <a:pt x="5577" y="7673"/>
                </a:lnTo>
                <a:lnTo>
                  <a:pt x="6129" y="7753"/>
                </a:lnTo>
                <a:lnTo>
                  <a:pt x="6290" y="755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47271" y="213554"/>
            <a:ext cx="298450" cy="359410"/>
          </a:xfrm>
          <a:custGeom>
            <a:avLst/>
            <a:gdLst/>
            <a:ahLst/>
            <a:cxnLst/>
            <a:rect l="l" t="t" r="r" b="b"/>
            <a:pathLst>
              <a:path w="298450" h="359409">
                <a:moveTo>
                  <a:pt x="143975" y="340360"/>
                </a:moveTo>
                <a:lnTo>
                  <a:pt x="139134" y="340360"/>
                </a:lnTo>
                <a:lnTo>
                  <a:pt x="140238" y="341630"/>
                </a:lnTo>
                <a:lnTo>
                  <a:pt x="141227" y="341630"/>
                </a:lnTo>
                <a:lnTo>
                  <a:pt x="142998" y="344170"/>
                </a:lnTo>
                <a:lnTo>
                  <a:pt x="143780" y="345440"/>
                </a:lnTo>
                <a:lnTo>
                  <a:pt x="144481" y="345440"/>
                </a:lnTo>
                <a:lnTo>
                  <a:pt x="145114" y="346710"/>
                </a:lnTo>
                <a:lnTo>
                  <a:pt x="145700" y="347980"/>
                </a:lnTo>
                <a:lnTo>
                  <a:pt x="146689" y="350520"/>
                </a:lnTo>
                <a:lnTo>
                  <a:pt x="147115" y="350520"/>
                </a:lnTo>
                <a:lnTo>
                  <a:pt x="147828" y="353060"/>
                </a:lnTo>
                <a:lnTo>
                  <a:pt x="148104" y="354330"/>
                </a:lnTo>
                <a:lnTo>
                  <a:pt x="148541" y="355600"/>
                </a:lnTo>
                <a:lnTo>
                  <a:pt x="148851" y="356870"/>
                </a:lnTo>
                <a:lnTo>
                  <a:pt x="149127" y="359410"/>
                </a:lnTo>
                <a:lnTo>
                  <a:pt x="149323" y="358140"/>
                </a:lnTo>
                <a:lnTo>
                  <a:pt x="149518" y="356870"/>
                </a:lnTo>
                <a:lnTo>
                  <a:pt x="149829" y="355600"/>
                </a:lnTo>
                <a:lnTo>
                  <a:pt x="150024" y="354330"/>
                </a:lnTo>
                <a:lnTo>
                  <a:pt x="149162" y="354330"/>
                </a:lnTo>
                <a:lnTo>
                  <a:pt x="149047" y="353060"/>
                </a:lnTo>
                <a:lnTo>
                  <a:pt x="148851" y="351790"/>
                </a:lnTo>
                <a:lnTo>
                  <a:pt x="148541" y="350520"/>
                </a:lnTo>
                <a:lnTo>
                  <a:pt x="148138" y="349250"/>
                </a:lnTo>
                <a:lnTo>
                  <a:pt x="147552" y="346710"/>
                </a:lnTo>
                <a:lnTo>
                  <a:pt x="147195" y="346710"/>
                </a:lnTo>
                <a:lnTo>
                  <a:pt x="146804" y="345440"/>
                </a:lnTo>
                <a:lnTo>
                  <a:pt x="146333" y="344170"/>
                </a:lnTo>
                <a:lnTo>
                  <a:pt x="145827" y="342900"/>
                </a:lnTo>
                <a:lnTo>
                  <a:pt x="145275" y="342900"/>
                </a:lnTo>
                <a:lnTo>
                  <a:pt x="144642" y="341630"/>
                </a:lnTo>
                <a:lnTo>
                  <a:pt x="143975" y="340360"/>
                </a:lnTo>
                <a:close/>
              </a:path>
              <a:path w="298450" h="359409">
                <a:moveTo>
                  <a:pt x="159189" y="340360"/>
                </a:moveTo>
                <a:lnTo>
                  <a:pt x="154394" y="340360"/>
                </a:lnTo>
                <a:lnTo>
                  <a:pt x="153681" y="341630"/>
                </a:lnTo>
                <a:lnTo>
                  <a:pt x="153060" y="342900"/>
                </a:lnTo>
                <a:lnTo>
                  <a:pt x="152508" y="342900"/>
                </a:lnTo>
                <a:lnTo>
                  <a:pt x="151990" y="344170"/>
                </a:lnTo>
                <a:lnTo>
                  <a:pt x="150771" y="346710"/>
                </a:lnTo>
                <a:lnTo>
                  <a:pt x="150231" y="349250"/>
                </a:lnTo>
                <a:lnTo>
                  <a:pt x="149794" y="350520"/>
                </a:lnTo>
                <a:lnTo>
                  <a:pt x="149518" y="351790"/>
                </a:lnTo>
                <a:lnTo>
                  <a:pt x="149323" y="353060"/>
                </a:lnTo>
                <a:lnTo>
                  <a:pt x="149208" y="354330"/>
                </a:lnTo>
                <a:lnTo>
                  <a:pt x="150024" y="354330"/>
                </a:lnTo>
                <a:lnTo>
                  <a:pt x="150541" y="353060"/>
                </a:lnTo>
                <a:lnTo>
                  <a:pt x="150852" y="351790"/>
                </a:lnTo>
                <a:lnTo>
                  <a:pt x="151208" y="350520"/>
                </a:lnTo>
                <a:lnTo>
                  <a:pt x="151645" y="350520"/>
                </a:lnTo>
                <a:lnTo>
                  <a:pt x="152623" y="347980"/>
                </a:lnTo>
                <a:lnTo>
                  <a:pt x="153209" y="346710"/>
                </a:lnTo>
                <a:lnTo>
                  <a:pt x="153888" y="345440"/>
                </a:lnTo>
                <a:lnTo>
                  <a:pt x="154589" y="345440"/>
                </a:lnTo>
                <a:lnTo>
                  <a:pt x="155337" y="344170"/>
                </a:lnTo>
                <a:lnTo>
                  <a:pt x="156199" y="342900"/>
                </a:lnTo>
                <a:lnTo>
                  <a:pt x="157108" y="341630"/>
                </a:lnTo>
                <a:lnTo>
                  <a:pt x="158131" y="341630"/>
                </a:lnTo>
                <a:lnTo>
                  <a:pt x="159189" y="340360"/>
                </a:lnTo>
                <a:close/>
              </a:path>
              <a:path w="298450" h="359409">
                <a:moveTo>
                  <a:pt x="141503" y="337820"/>
                </a:moveTo>
                <a:lnTo>
                  <a:pt x="133947" y="337820"/>
                </a:lnTo>
                <a:lnTo>
                  <a:pt x="135408" y="339090"/>
                </a:lnTo>
                <a:lnTo>
                  <a:pt x="136742" y="339090"/>
                </a:lnTo>
                <a:lnTo>
                  <a:pt x="137995" y="340360"/>
                </a:lnTo>
                <a:lnTo>
                  <a:pt x="143228" y="340360"/>
                </a:lnTo>
                <a:lnTo>
                  <a:pt x="142400" y="339090"/>
                </a:lnTo>
                <a:lnTo>
                  <a:pt x="141503" y="337820"/>
                </a:lnTo>
                <a:close/>
              </a:path>
              <a:path w="298450" h="359409">
                <a:moveTo>
                  <a:pt x="164376" y="337820"/>
                </a:moveTo>
                <a:lnTo>
                  <a:pt x="156832" y="337820"/>
                </a:lnTo>
                <a:lnTo>
                  <a:pt x="155969" y="339090"/>
                </a:lnTo>
                <a:lnTo>
                  <a:pt x="155141" y="340360"/>
                </a:lnTo>
                <a:lnTo>
                  <a:pt x="160374" y="340360"/>
                </a:lnTo>
                <a:lnTo>
                  <a:pt x="161627" y="339090"/>
                </a:lnTo>
                <a:lnTo>
                  <a:pt x="162961" y="339090"/>
                </a:lnTo>
                <a:lnTo>
                  <a:pt x="164376" y="337820"/>
                </a:lnTo>
                <a:close/>
              </a:path>
              <a:path w="298450" h="359409">
                <a:moveTo>
                  <a:pt x="134499" y="334010"/>
                </a:moveTo>
                <a:lnTo>
                  <a:pt x="43365" y="334009"/>
                </a:lnTo>
                <a:lnTo>
                  <a:pt x="45492" y="335279"/>
                </a:lnTo>
                <a:lnTo>
                  <a:pt x="49230" y="336549"/>
                </a:lnTo>
                <a:lnTo>
                  <a:pt x="53473" y="336549"/>
                </a:lnTo>
                <a:lnTo>
                  <a:pt x="55750" y="337819"/>
                </a:lnTo>
                <a:lnTo>
                  <a:pt x="140560" y="337820"/>
                </a:lnTo>
                <a:lnTo>
                  <a:pt x="139490" y="336550"/>
                </a:lnTo>
                <a:lnTo>
                  <a:pt x="138386" y="335280"/>
                </a:lnTo>
                <a:lnTo>
                  <a:pt x="135879" y="335280"/>
                </a:lnTo>
                <a:lnTo>
                  <a:pt x="134499" y="334010"/>
                </a:lnTo>
                <a:close/>
              </a:path>
              <a:path w="298450" h="359409">
                <a:moveTo>
                  <a:pt x="250910" y="335280"/>
                </a:moveTo>
                <a:lnTo>
                  <a:pt x="159971" y="335280"/>
                </a:lnTo>
                <a:lnTo>
                  <a:pt x="158833" y="336550"/>
                </a:lnTo>
                <a:lnTo>
                  <a:pt x="157809" y="337820"/>
                </a:lnTo>
                <a:lnTo>
                  <a:pt x="242573" y="337820"/>
                </a:lnTo>
                <a:lnTo>
                  <a:pt x="243206" y="336550"/>
                </a:lnTo>
                <a:lnTo>
                  <a:pt x="249105" y="336550"/>
                </a:lnTo>
                <a:lnTo>
                  <a:pt x="250910" y="335280"/>
                </a:lnTo>
                <a:close/>
              </a:path>
              <a:path w="298450" h="359409">
                <a:moveTo>
                  <a:pt x="254958" y="334010"/>
                </a:moveTo>
                <a:lnTo>
                  <a:pt x="163824" y="334010"/>
                </a:lnTo>
                <a:lnTo>
                  <a:pt x="162455" y="335280"/>
                </a:lnTo>
                <a:lnTo>
                  <a:pt x="252877" y="335280"/>
                </a:lnTo>
                <a:lnTo>
                  <a:pt x="254958" y="334010"/>
                </a:lnTo>
                <a:close/>
              </a:path>
              <a:path w="298450" h="359409">
                <a:moveTo>
                  <a:pt x="51035" y="331469"/>
                </a:moveTo>
                <a:lnTo>
                  <a:pt x="36442" y="331469"/>
                </a:lnTo>
                <a:lnTo>
                  <a:pt x="38845" y="332739"/>
                </a:lnTo>
                <a:lnTo>
                  <a:pt x="41168" y="334009"/>
                </a:lnTo>
                <a:lnTo>
                  <a:pt x="59050" y="334009"/>
                </a:lnTo>
                <a:lnTo>
                  <a:pt x="55669" y="332739"/>
                </a:lnTo>
                <a:lnTo>
                  <a:pt x="54301" y="332739"/>
                </a:lnTo>
                <a:lnTo>
                  <a:pt x="51035" y="331469"/>
                </a:lnTo>
                <a:close/>
              </a:path>
              <a:path w="298450" h="359409">
                <a:moveTo>
                  <a:pt x="261881" y="331470"/>
                </a:moveTo>
                <a:lnTo>
                  <a:pt x="247334" y="331470"/>
                </a:lnTo>
                <a:lnTo>
                  <a:pt x="244034" y="332740"/>
                </a:lnTo>
                <a:lnTo>
                  <a:pt x="241515" y="332740"/>
                </a:lnTo>
                <a:lnTo>
                  <a:pt x="239319" y="334010"/>
                </a:lnTo>
                <a:lnTo>
                  <a:pt x="257166" y="334010"/>
                </a:lnTo>
                <a:lnTo>
                  <a:pt x="259489" y="332740"/>
                </a:lnTo>
                <a:lnTo>
                  <a:pt x="261881" y="331470"/>
                </a:lnTo>
                <a:close/>
              </a:path>
              <a:path w="298450" h="359409">
                <a:moveTo>
                  <a:pt x="298174" y="0"/>
                </a:moveTo>
                <a:lnTo>
                  <a:pt x="0" y="0"/>
                </a:lnTo>
                <a:lnTo>
                  <a:pt x="0" y="283209"/>
                </a:lnTo>
                <a:lnTo>
                  <a:pt x="390" y="288289"/>
                </a:lnTo>
                <a:lnTo>
                  <a:pt x="6175" y="306069"/>
                </a:lnTo>
                <a:lnTo>
                  <a:pt x="7980" y="309879"/>
                </a:lnTo>
                <a:lnTo>
                  <a:pt x="18870" y="321309"/>
                </a:lnTo>
                <a:lnTo>
                  <a:pt x="21354" y="323849"/>
                </a:lnTo>
                <a:lnTo>
                  <a:pt x="23827" y="325119"/>
                </a:lnTo>
                <a:lnTo>
                  <a:pt x="26380" y="326389"/>
                </a:lnTo>
                <a:lnTo>
                  <a:pt x="28933" y="328929"/>
                </a:lnTo>
                <a:lnTo>
                  <a:pt x="33969" y="331469"/>
                </a:lnTo>
                <a:lnTo>
                  <a:pt x="47102" y="331469"/>
                </a:lnTo>
                <a:lnTo>
                  <a:pt x="44975" y="330199"/>
                </a:lnTo>
                <a:lnTo>
                  <a:pt x="42732" y="328929"/>
                </a:lnTo>
                <a:lnTo>
                  <a:pt x="40421" y="328929"/>
                </a:lnTo>
                <a:lnTo>
                  <a:pt x="38063" y="327659"/>
                </a:lnTo>
                <a:lnTo>
                  <a:pt x="25828" y="321309"/>
                </a:lnTo>
                <a:lnTo>
                  <a:pt x="23470" y="318769"/>
                </a:lnTo>
                <a:lnTo>
                  <a:pt x="21147" y="317499"/>
                </a:lnTo>
                <a:lnTo>
                  <a:pt x="7198" y="294639"/>
                </a:lnTo>
                <a:lnTo>
                  <a:pt x="6290" y="292099"/>
                </a:lnTo>
                <a:lnTo>
                  <a:pt x="5657" y="287019"/>
                </a:lnTo>
                <a:lnTo>
                  <a:pt x="5266" y="283209"/>
                </a:lnTo>
                <a:lnTo>
                  <a:pt x="5266" y="5080"/>
                </a:lnTo>
                <a:lnTo>
                  <a:pt x="298174" y="5080"/>
                </a:lnTo>
                <a:lnTo>
                  <a:pt x="298174" y="0"/>
                </a:lnTo>
                <a:close/>
              </a:path>
              <a:path w="298450" h="359409">
                <a:moveTo>
                  <a:pt x="298174" y="5080"/>
                </a:moveTo>
                <a:lnTo>
                  <a:pt x="292942" y="5080"/>
                </a:lnTo>
                <a:lnTo>
                  <a:pt x="292942" y="275590"/>
                </a:lnTo>
                <a:lnTo>
                  <a:pt x="293103" y="283210"/>
                </a:lnTo>
                <a:lnTo>
                  <a:pt x="292712" y="288290"/>
                </a:lnTo>
                <a:lnTo>
                  <a:pt x="292033" y="292100"/>
                </a:lnTo>
                <a:lnTo>
                  <a:pt x="291136" y="294640"/>
                </a:lnTo>
                <a:lnTo>
                  <a:pt x="289998" y="298450"/>
                </a:lnTo>
                <a:lnTo>
                  <a:pt x="274899" y="318770"/>
                </a:lnTo>
                <a:lnTo>
                  <a:pt x="272495" y="321310"/>
                </a:lnTo>
                <a:lnTo>
                  <a:pt x="270103" y="322580"/>
                </a:lnTo>
                <a:lnTo>
                  <a:pt x="262709" y="326390"/>
                </a:lnTo>
                <a:lnTo>
                  <a:pt x="257914" y="328930"/>
                </a:lnTo>
                <a:lnTo>
                  <a:pt x="255591" y="328930"/>
                </a:lnTo>
                <a:lnTo>
                  <a:pt x="253348" y="330200"/>
                </a:lnTo>
                <a:lnTo>
                  <a:pt x="251232" y="331470"/>
                </a:lnTo>
                <a:lnTo>
                  <a:pt x="264365" y="331470"/>
                </a:lnTo>
                <a:lnTo>
                  <a:pt x="266872" y="330200"/>
                </a:lnTo>
                <a:lnTo>
                  <a:pt x="269436" y="328930"/>
                </a:lnTo>
                <a:lnTo>
                  <a:pt x="271943" y="326390"/>
                </a:lnTo>
                <a:lnTo>
                  <a:pt x="274508" y="325120"/>
                </a:lnTo>
                <a:lnTo>
                  <a:pt x="277015" y="323850"/>
                </a:lnTo>
                <a:lnTo>
                  <a:pt x="279453" y="321310"/>
                </a:lnTo>
                <a:lnTo>
                  <a:pt x="281856" y="320040"/>
                </a:lnTo>
                <a:lnTo>
                  <a:pt x="284179" y="317500"/>
                </a:lnTo>
                <a:lnTo>
                  <a:pt x="286375" y="314960"/>
                </a:lnTo>
                <a:lnTo>
                  <a:pt x="288457" y="312420"/>
                </a:lnTo>
                <a:lnTo>
                  <a:pt x="290389" y="309880"/>
                </a:lnTo>
                <a:lnTo>
                  <a:pt x="292160" y="306070"/>
                </a:lnTo>
                <a:lnTo>
                  <a:pt x="293724" y="303530"/>
                </a:lnTo>
                <a:lnTo>
                  <a:pt x="298324" y="283210"/>
                </a:lnTo>
                <a:lnTo>
                  <a:pt x="298255" y="275590"/>
                </a:lnTo>
                <a:lnTo>
                  <a:pt x="298174" y="508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 txBox="1">
            <a:spLocks noGrp="1"/>
          </p:cNvSpPr>
          <p:nvPr>
            <p:ph type="title"/>
          </p:nvPr>
        </p:nvSpPr>
        <p:spPr>
          <a:xfrm>
            <a:off x="2530601" y="85725"/>
            <a:ext cx="4658360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93980" algn="ctr">
              <a:lnSpc>
                <a:spcPct val="100000"/>
              </a:lnSpc>
              <a:spcBef>
                <a:spcPts val="95"/>
              </a:spcBef>
              <a:tabLst>
                <a:tab pos="1738630" algn="l"/>
                <a:tab pos="4438650" algn="l"/>
              </a:tabLst>
            </a:pPr>
            <a:r>
              <a:rPr spc="-10" dirty="0"/>
              <a:t>НАЦИОНАЛЬНЫЙ</a:t>
            </a:r>
            <a:r>
              <a:rPr spc="65" dirty="0"/>
              <a:t> </a:t>
            </a:r>
            <a:r>
              <a:rPr spc="-5" dirty="0"/>
              <a:t>ПРОЕКТ</a:t>
            </a:r>
            <a:r>
              <a:rPr spc="10" dirty="0"/>
              <a:t> </a:t>
            </a:r>
            <a:r>
              <a:rPr spc="-10" dirty="0" smtClean="0"/>
              <a:t>«</a:t>
            </a:r>
            <a:r>
              <a:rPr lang="ru-RU" spc="-10" dirty="0" smtClean="0"/>
              <a:t>ОБРАЗОВАНИЕ</a:t>
            </a:r>
            <a:r>
              <a:rPr spc="-10" dirty="0" smtClean="0"/>
              <a:t>»  </a:t>
            </a:r>
            <a:r>
              <a:rPr lang="ru-RU" spc="-5" dirty="0" err="1" smtClean="0"/>
              <a:t>м.р</a:t>
            </a:r>
            <a:r>
              <a:rPr lang="ru-RU" spc="-5" dirty="0" smtClean="0"/>
              <a:t>. Волжский Самарской области</a:t>
            </a:r>
            <a:endParaRPr spc="-10" dirty="0"/>
          </a:p>
        </p:txBody>
      </p:sp>
      <p:graphicFrame>
        <p:nvGraphicFramePr>
          <p:cNvPr id="690" name="object 69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3656541"/>
              </p:ext>
            </p:extLst>
          </p:nvPr>
        </p:nvGraphicFramePr>
        <p:xfrm>
          <a:off x="86755" y="1196752"/>
          <a:ext cx="8929369" cy="476127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2095"/>
                <a:gridCol w="5241262"/>
                <a:gridCol w="1152128"/>
                <a:gridCol w="2283884"/>
              </a:tblGrid>
              <a:tr h="446786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270" algn="ctr">
                        <a:lnSpc>
                          <a:spcPct val="100000"/>
                        </a:lnSpc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№</a:t>
                      </a:r>
                    </a:p>
                  </a:txBody>
                  <a:tcPr marL="0" marR="0" marT="31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Наименование основных мероприятий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и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контрольных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точек</a:t>
                      </a:r>
                    </a:p>
                  </a:txBody>
                  <a:tcPr marL="0" marR="0" marT="31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905" algn="ctr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Срок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317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50"/>
                        </a:lnSpc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Исполнение</a:t>
                      </a:r>
                      <a:r>
                        <a:rPr sz="1100" spc="-3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(выполнено/в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36220" marR="227965" algn="ctr">
                        <a:lnSpc>
                          <a:spcPts val="1100"/>
                        </a:lnSpc>
                        <a:spcBef>
                          <a:spcPts val="10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процессе/ведется</a:t>
                      </a:r>
                      <a:r>
                        <a:rPr sz="1100" spc="-8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подготовка/не  выполнено)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565">
                <a:tc>
                  <a:txBody>
                    <a:bodyPr/>
                    <a:lstStyle/>
                    <a:p>
                      <a:pPr marR="30480"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R="27305"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71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016">
                <a:tc gridSpan="4"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sz="1050" b="1" dirty="0"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  <a:r>
                        <a:rPr sz="1050" b="1" spc="-2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50" b="1" spc="-5" dirty="0">
                          <a:latin typeface="Arial" pitchFamily="34" charset="0"/>
                          <a:cs typeface="Arial" pitchFamily="34" charset="0"/>
                        </a:rPr>
                        <a:t>год</a:t>
                      </a: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096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87654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1.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200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u="none" strike="noStrike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Подготовка помещений Центра для размещения оборудования в соответствии с бренд-буком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latin typeface="Arial" pitchFamily="34" charset="0"/>
                          <a:cs typeface="Arial" pitchFamily="34" charset="0"/>
                        </a:rPr>
                        <a:t>До 01.09.2019</a:t>
                      </a: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4002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2.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72000" marR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Calibri"/>
                        </a:rPr>
                        <a:t>Прием на работу сотрудников центра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latin typeface="Arial" pitchFamily="34" charset="0"/>
                          <a:cs typeface="Arial" pitchFamily="34" charset="0"/>
                        </a:rPr>
                        <a:t>До 01.09.2019</a:t>
                      </a: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0012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7200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Calibri"/>
                        </a:rPr>
                        <a:t>Закупка мебели для Центра</a:t>
                      </a: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latin typeface="Arial" pitchFamily="34" charset="0"/>
                          <a:cs typeface="Arial" pitchFamily="34" charset="0"/>
                        </a:rPr>
                        <a:t>До 01.09.2019</a:t>
                      </a: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5252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spc="-10" dirty="0" smtClean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r>
                        <a:rPr sz="1100" spc="-10" dirty="0" smtClean="0">
                          <a:latin typeface="Arial" pitchFamily="34" charset="0"/>
                          <a:cs typeface="Arial" pitchFamily="34" charset="0"/>
                        </a:rPr>
                        <a:t>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200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u="none" strike="noStrike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Повышение квалификации педагогов Центра, обучение новым технологиям преподавания</a:t>
                      </a: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en-US" sz="1050" dirty="0" smtClean="0">
                          <a:latin typeface="Arial" pitchFamily="34" charset="0"/>
                          <a:cs typeface="Arial" pitchFamily="34" charset="0"/>
                        </a:rPr>
                        <a:t>31</a:t>
                      </a:r>
                      <a:r>
                        <a:rPr lang="ru-RU" sz="1050" dirty="0" smtClean="0">
                          <a:latin typeface="Arial" pitchFamily="34" charset="0"/>
                          <a:cs typeface="Arial" pitchFamily="34" charset="0"/>
                        </a:rPr>
                        <a:t>.</a:t>
                      </a:r>
                      <a:r>
                        <a:rPr lang="en-US" sz="1050" dirty="0" smtClean="0">
                          <a:latin typeface="Arial" pitchFamily="34" charset="0"/>
                          <a:cs typeface="Arial" pitchFamily="34" charset="0"/>
                        </a:rPr>
                        <a:t>08</a:t>
                      </a:r>
                      <a:r>
                        <a:rPr lang="ru-RU" sz="1050" dirty="0" smtClean="0">
                          <a:latin typeface="Arial" pitchFamily="34" charset="0"/>
                          <a:cs typeface="Arial" pitchFamily="34" charset="0"/>
                        </a:rPr>
                        <a:t>.</a:t>
                      </a:r>
                      <a:r>
                        <a:rPr lang="en-US" sz="1050" dirty="0" smtClean="0"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8087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5.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200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Calibri"/>
                        </a:rPr>
                        <a:t>Утверждение и размещение на сайте школы документации, регламентирующей работу Центра</a:t>
                      </a: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latin typeface="Arial" pitchFamily="34" charset="0"/>
                          <a:cs typeface="Arial" pitchFamily="34" charset="0"/>
                        </a:rPr>
                        <a:t>Август 2019</a:t>
                      </a: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5707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6.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200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u="none" strike="noStrike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Открытие Центра в единый день открытий</a:t>
                      </a: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latin typeface="Arial" pitchFamily="34" charset="0"/>
                          <a:cs typeface="Arial" pitchFamily="34" charset="0"/>
                        </a:rPr>
                        <a:t>Сентябрь 2019</a:t>
                      </a: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5707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200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dirty="0" smtClean="0">
                          <a:latin typeface="Arial" pitchFamily="34" charset="0"/>
                          <a:cs typeface="Arial" pitchFamily="34" charset="0"/>
                        </a:rPr>
                        <a:t>Ввод в эксплуатацию здания школы в микрорайоне</a:t>
                      </a:r>
                      <a:r>
                        <a:rPr lang="ru-RU" sz="1050" baseline="0" dirty="0" smtClean="0">
                          <a:latin typeface="Arial" pitchFamily="34" charset="0"/>
                          <a:cs typeface="Arial" pitchFamily="34" charset="0"/>
                        </a:rPr>
                        <a:t> Южный город</a:t>
                      </a: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latin typeface="Arial" pitchFamily="34" charset="0"/>
                          <a:cs typeface="Arial" pitchFamily="34" charset="0"/>
                        </a:rPr>
                        <a:t>Сентябрь 2019</a:t>
                      </a: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98246">
                <a:tc gridSpan="4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sz="1050" b="1" dirty="0"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r>
                        <a:rPr sz="1050" b="1" spc="-2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50" b="1" spc="-5" dirty="0">
                          <a:latin typeface="Arial" pitchFamily="34" charset="0"/>
                          <a:cs typeface="Arial" pitchFamily="34" charset="0"/>
                        </a:rPr>
                        <a:t>год</a:t>
                      </a: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7112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40023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1.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200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u="none" strike="noStrike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Подготовка помещений Центра для размещения оборудования в соответствии с бренд-буком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latin typeface="Arial" pitchFamily="34" charset="0"/>
                          <a:cs typeface="Arial" pitchFamily="34" charset="0"/>
                        </a:rPr>
                        <a:t>До</a:t>
                      </a:r>
                      <a:r>
                        <a:rPr lang="ru-RU" sz="1050" baseline="0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sz="1050" dirty="0" smtClean="0">
                          <a:latin typeface="Arial" pitchFamily="34" charset="0"/>
                          <a:cs typeface="Arial" pitchFamily="34" charset="0"/>
                        </a:rPr>
                        <a:t>01.09.2020</a:t>
                      </a: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40021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2.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72000" marR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Calibri"/>
                        </a:rPr>
                        <a:t>Прием на работу сотрудников центра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latin typeface="Arial" pitchFamily="34" charset="0"/>
                          <a:cs typeface="Arial" pitchFamily="34" charset="0"/>
                        </a:rPr>
                        <a:t>До 01.09.2020</a:t>
                      </a: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lang="ru-RU"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40021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spc="-10" dirty="0" smtClean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r>
                        <a:rPr sz="1100" spc="-10" dirty="0" smtClean="0">
                          <a:latin typeface="Arial" pitchFamily="34" charset="0"/>
                          <a:cs typeface="Arial" pitchFamily="34" charset="0"/>
                        </a:rPr>
                        <a:t>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7200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Calibri"/>
                        </a:rPr>
                        <a:t>Закупка мебели для Центра</a:t>
                      </a: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latin typeface="Arial" pitchFamily="34" charset="0"/>
                          <a:cs typeface="Arial" pitchFamily="34" charset="0"/>
                        </a:rPr>
                        <a:t>До 01.09.2020</a:t>
                      </a:r>
                      <a:endParaRPr lang="ru-RU"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lang="ru-RU"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40021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4.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7200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u="none" strike="noStrike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Повышение квалификации педагогов Центра, обучение новым технологиям преподавания</a:t>
                      </a: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latin typeface="Arial" pitchFamily="34" charset="0"/>
                          <a:cs typeface="Arial" pitchFamily="34" charset="0"/>
                        </a:rPr>
                        <a:t>До 01.09.2020</a:t>
                      </a:r>
                      <a:endParaRPr lang="ru-RU"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lang="ru-RU"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40021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5.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7200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Calibri"/>
                        </a:rPr>
                        <a:t>Утверждение и размещение на сайте школы документации, регламентирующей работу Центра</a:t>
                      </a: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latin typeface="Arial" pitchFamily="34" charset="0"/>
                          <a:cs typeface="Arial" pitchFamily="34" charset="0"/>
                        </a:rPr>
                        <a:t>Август 2020</a:t>
                      </a: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lang="ru-RU"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40021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6.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7200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u="none" strike="noStrike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Открытие Центра в единый день открытий</a:t>
                      </a: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latin typeface="Arial" pitchFamily="34" charset="0"/>
                          <a:cs typeface="Arial" pitchFamily="34" charset="0"/>
                        </a:rPr>
                        <a:t>Сентябрь 2020</a:t>
                      </a: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lang="ru-RU"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</a:tbl>
          </a:graphicData>
        </a:graphic>
      </p:graphicFrame>
      <p:sp>
        <p:nvSpPr>
          <p:cNvPr id="696" name="object 69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t>34</a:t>
            </a:fld>
            <a:endParaRPr spc="-5" dirty="0"/>
          </a:p>
        </p:txBody>
      </p:sp>
      <p:sp>
        <p:nvSpPr>
          <p:cNvPr id="691" name="object 691"/>
          <p:cNvSpPr txBox="1"/>
          <p:nvPr/>
        </p:nvSpPr>
        <p:spPr>
          <a:xfrm>
            <a:off x="2490977" y="782262"/>
            <a:ext cx="4387215" cy="39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2. </a:t>
            </a:r>
            <a:r>
              <a:rPr sz="1200" b="1" spc="-5" dirty="0">
                <a:latin typeface="Arial"/>
                <a:cs typeface="Arial"/>
              </a:rPr>
              <a:t>ОСНОВНЫЕ МЕРОПРИЯТИЯ </a:t>
            </a:r>
            <a:r>
              <a:rPr sz="1200" b="1" dirty="0">
                <a:latin typeface="Arial"/>
                <a:cs typeface="Arial"/>
              </a:rPr>
              <a:t>И </a:t>
            </a:r>
            <a:r>
              <a:rPr sz="1200" b="1" spc="-5" dirty="0">
                <a:latin typeface="Arial"/>
                <a:cs typeface="Arial"/>
              </a:rPr>
              <a:t>КОНТРОЛЬНЫЕ</a:t>
            </a:r>
            <a:r>
              <a:rPr sz="1200" b="1" dirty="0">
                <a:latin typeface="Arial"/>
                <a:cs typeface="Arial"/>
              </a:rPr>
              <a:t> ТОЧКИ</a:t>
            </a:r>
            <a:r>
              <a:rPr sz="1200" b="1" dirty="0" smtClean="0">
                <a:latin typeface="Arial"/>
                <a:cs typeface="Arial"/>
              </a:rPr>
              <a:t>*</a:t>
            </a:r>
            <a:endParaRPr lang="ru-RU" sz="1200" b="1" dirty="0" smtClean="0">
              <a:latin typeface="Arial"/>
              <a:cs typeface="Arial"/>
            </a:endParaRPr>
          </a:p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lang="ru-RU" sz="1200" b="1" dirty="0" smtClean="0">
                <a:latin typeface="Arial"/>
                <a:cs typeface="Arial"/>
              </a:rPr>
              <a:t>Федеральный проект «Современная школа»</a:t>
            </a:r>
            <a:endParaRPr sz="1200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514709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9" name="object 689"/>
          <p:cNvSpPr/>
          <p:nvPr/>
        </p:nvSpPr>
        <p:spPr>
          <a:xfrm>
            <a:off x="0" y="6525350"/>
            <a:ext cx="9144000" cy="9524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3" name="object 690"/>
          <p:cNvSpPr txBox="1"/>
          <p:nvPr/>
        </p:nvSpPr>
        <p:spPr>
          <a:xfrm>
            <a:off x="106914" y="6069806"/>
            <a:ext cx="8856478" cy="550792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88265" rIns="0" bIns="0" rtlCol="0">
            <a:spAutoFit/>
          </a:bodyPr>
          <a:lstStyle/>
          <a:p>
            <a:r>
              <a:rPr lang="ru-RU" sz="1000" b="1" u="sng" dirty="0">
                <a:latin typeface="Arial" pitchFamily="34" charset="0"/>
                <a:cs typeface="Arial" pitchFamily="34" charset="0"/>
              </a:rPr>
              <a:t>Ответственный исполнитель:</a:t>
            </a:r>
            <a:endParaRPr lang="ru-RU" sz="1000" u="sng" dirty="0">
              <a:latin typeface="Arial" pitchFamily="34" charset="0"/>
              <a:cs typeface="Arial" pitchFamily="34" charset="0"/>
            </a:endParaRPr>
          </a:p>
          <a:p>
            <a:r>
              <a:rPr lang="ru-RU" sz="1000" spc="-5" dirty="0" smtClean="0">
                <a:latin typeface="Arial" pitchFamily="34" charset="0"/>
                <a:cs typeface="Arial" pitchFamily="34" charset="0"/>
              </a:rPr>
              <a:t>Федорова Валентина Павловна -</a:t>
            </a:r>
            <a:r>
              <a:rPr sz="1000" spc="-3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ru-RU" sz="1000" spc="-5" dirty="0" smtClean="0">
                <a:latin typeface="Arial" pitchFamily="34" charset="0"/>
                <a:cs typeface="Arial" pitchFamily="34" charset="0"/>
              </a:rPr>
              <a:t>ведущий специалист отдела реализации образовательных программ, тел. 89270022193</a:t>
            </a:r>
            <a:r>
              <a:rPr sz="1000" spc="-5" dirty="0" smtClean="0">
                <a:latin typeface="Arial" pitchFamily="34" charset="0"/>
                <a:cs typeface="Arial" pitchFamily="34" charset="0"/>
              </a:rPr>
              <a:t>, </a:t>
            </a:r>
            <a:r>
              <a:rPr lang="en-US" sz="1000" dirty="0" smtClean="0">
                <a:latin typeface="Arial" pitchFamily="34" charset="0"/>
                <a:cs typeface="Arial" pitchFamily="34" charset="0"/>
                <a:hlinkClick r:id="rId3"/>
              </a:rPr>
              <a:t>fedorova_vp@mail.ru</a:t>
            </a:r>
            <a:r>
              <a:rPr lang="ru-RU" sz="1000" dirty="0" smtClean="0">
                <a:latin typeface="Arial" pitchFamily="34" charset="0"/>
                <a:cs typeface="Arial" pitchFamily="34" charset="0"/>
              </a:rPr>
              <a:t>; Евдокимова </a:t>
            </a:r>
            <a:r>
              <a:rPr lang="ru-RU" sz="1000" dirty="0">
                <a:latin typeface="Arial" pitchFamily="34" charset="0"/>
                <a:cs typeface="Arial" pitchFamily="34" charset="0"/>
              </a:rPr>
              <a:t>Евгения </a:t>
            </a:r>
            <a:r>
              <a:rPr lang="ru-RU" sz="1000" dirty="0" smtClean="0">
                <a:latin typeface="Arial" pitchFamily="34" charset="0"/>
                <a:cs typeface="Arial" pitchFamily="34" charset="0"/>
              </a:rPr>
              <a:t>Николаевна</a:t>
            </a:r>
            <a:r>
              <a:rPr lang="ru-RU" sz="1000" dirty="0">
                <a:latin typeface="Arial" pitchFamily="34" charset="0"/>
                <a:cs typeface="Arial" pitchFamily="34" charset="0"/>
              </a:rPr>
              <a:t> </a:t>
            </a:r>
            <a:r>
              <a:rPr lang="ru-RU" sz="1000" dirty="0" smtClean="0">
                <a:latin typeface="Arial" pitchFamily="34" charset="0"/>
                <a:cs typeface="Arial" pitchFamily="34" charset="0"/>
              </a:rPr>
              <a:t>- </a:t>
            </a:r>
            <a:r>
              <a:rPr lang="ru-RU" sz="1000" dirty="0">
                <a:latin typeface="Arial" pitchFamily="34" charset="0"/>
                <a:cs typeface="Arial" pitchFamily="34" charset="0"/>
              </a:rPr>
              <a:t>заместитель директора ГБУ ДПО «</a:t>
            </a:r>
            <a:r>
              <a:rPr lang="ru-RU" sz="1000" dirty="0" err="1">
                <a:latin typeface="Arial" pitchFamily="34" charset="0"/>
                <a:cs typeface="Arial" pitchFamily="34" charset="0"/>
              </a:rPr>
              <a:t>Новокуйбышевский</a:t>
            </a:r>
            <a:r>
              <a:rPr lang="ru-RU" sz="1000" dirty="0">
                <a:latin typeface="Arial" pitchFamily="34" charset="0"/>
                <a:cs typeface="Arial" pitchFamily="34" charset="0"/>
              </a:rPr>
              <a:t> </a:t>
            </a:r>
            <a:r>
              <a:rPr lang="ru-RU" sz="1000" dirty="0" smtClean="0">
                <a:latin typeface="Arial" pitchFamily="34" charset="0"/>
                <a:cs typeface="Arial" pitchFamily="34" charset="0"/>
              </a:rPr>
              <a:t>РЦ», тел. </a:t>
            </a:r>
            <a:r>
              <a:rPr lang="ru-RU" sz="1000" dirty="0">
                <a:latin typeface="Arial" pitchFamily="34" charset="0"/>
                <a:cs typeface="Arial" pitchFamily="34" charset="0"/>
              </a:rPr>
              <a:t>89272060609, </a:t>
            </a:r>
            <a:r>
              <a:rPr lang="ru-RU" sz="1000" dirty="0" smtClean="0">
                <a:latin typeface="Arial" pitchFamily="34" charset="0"/>
                <a:cs typeface="Arial" pitchFamily="34" charset="0"/>
                <a:hlinkClick r:id="rId4"/>
              </a:rPr>
              <a:t>eeneen@mail.ru</a:t>
            </a:r>
            <a:endParaRPr lang="ru-RU" sz="1000" dirty="0" smtClean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9144000" cy="765175"/>
          </a:xfrm>
          <a:custGeom>
            <a:avLst/>
            <a:gdLst/>
            <a:ahLst/>
            <a:cxnLst/>
            <a:rect l="l" t="t" r="r" b="b"/>
            <a:pathLst>
              <a:path w="9144000" h="765175">
                <a:moveTo>
                  <a:pt x="0" y="764705"/>
                </a:moveTo>
                <a:lnTo>
                  <a:pt x="9144000" y="764705"/>
                </a:lnTo>
                <a:lnTo>
                  <a:pt x="9144000" y="0"/>
                </a:lnTo>
                <a:lnTo>
                  <a:pt x="0" y="0"/>
                </a:lnTo>
                <a:lnTo>
                  <a:pt x="0" y="764705"/>
                </a:lnTo>
                <a:close/>
              </a:path>
            </a:pathLst>
          </a:custGeom>
          <a:solidFill>
            <a:srgbClr val="006FC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" name="object 3"/>
          <p:cNvSpPr/>
          <p:nvPr/>
        </p:nvSpPr>
        <p:spPr>
          <a:xfrm>
            <a:off x="283644" y="44942"/>
            <a:ext cx="224530" cy="17497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" name="object 4"/>
          <p:cNvSpPr/>
          <p:nvPr/>
        </p:nvSpPr>
        <p:spPr>
          <a:xfrm>
            <a:off x="252537" y="218276"/>
            <a:ext cx="288290" cy="349885"/>
          </a:xfrm>
          <a:custGeom>
            <a:avLst/>
            <a:gdLst/>
            <a:ahLst/>
            <a:cxnLst/>
            <a:rect l="l" t="t" r="r" b="b"/>
            <a:pathLst>
              <a:path w="288290" h="349884">
                <a:moveTo>
                  <a:pt x="165054" y="328104"/>
                </a:moveTo>
                <a:lnTo>
                  <a:pt x="122505" y="328104"/>
                </a:lnTo>
                <a:lnTo>
                  <a:pt x="124518" y="328138"/>
                </a:lnTo>
                <a:lnTo>
                  <a:pt x="126208" y="328333"/>
                </a:lnTo>
                <a:lnTo>
                  <a:pt x="143895" y="349323"/>
                </a:lnTo>
                <a:lnTo>
                  <a:pt x="143941" y="348736"/>
                </a:lnTo>
                <a:lnTo>
                  <a:pt x="163283" y="328138"/>
                </a:lnTo>
                <a:lnTo>
                  <a:pt x="165054" y="328104"/>
                </a:lnTo>
                <a:close/>
              </a:path>
              <a:path w="288290" h="349884">
                <a:moveTo>
                  <a:pt x="287675" y="0"/>
                </a:moveTo>
                <a:lnTo>
                  <a:pt x="0" y="0"/>
                </a:lnTo>
                <a:lnTo>
                  <a:pt x="0" y="278262"/>
                </a:lnTo>
                <a:lnTo>
                  <a:pt x="396" y="282328"/>
                </a:lnTo>
                <a:lnTo>
                  <a:pt x="20561" y="315380"/>
                </a:lnTo>
                <a:lnTo>
                  <a:pt x="70458" y="328413"/>
                </a:lnTo>
                <a:lnTo>
                  <a:pt x="96597" y="328573"/>
                </a:lnTo>
                <a:lnTo>
                  <a:pt x="110166" y="328459"/>
                </a:lnTo>
                <a:lnTo>
                  <a:pt x="116376" y="328299"/>
                </a:lnTo>
                <a:lnTo>
                  <a:pt x="118699" y="328264"/>
                </a:lnTo>
                <a:lnTo>
                  <a:pt x="122505" y="328104"/>
                </a:lnTo>
                <a:lnTo>
                  <a:pt x="234052" y="328104"/>
                </a:lnTo>
                <a:lnTo>
                  <a:pt x="236248" y="327783"/>
                </a:lnTo>
                <a:lnTo>
                  <a:pt x="271909" y="311658"/>
                </a:lnTo>
                <a:lnTo>
                  <a:pt x="287836" y="278262"/>
                </a:lnTo>
                <a:lnTo>
                  <a:pt x="287709" y="271013"/>
                </a:lnTo>
                <a:lnTo>
                  <a:pt x="287675" y="0"/>
                </a:lnTo>
                <a:close/>
              </a:path>
              <a:path w="288290" h="349884">
                <a:moveTo>
                  <a:pt x="234052" y="328104"/>
                </a:moveTo>
                <a:lnTo>
                  <a:pt x="165054" y="328104"/>
                </a:lnTo>
                <a:lnTo>
                  <a:pt x="169102" y="328264"/>
                </a:lnTo>
                <a:lnTo>
                  <a:pt x="171413" y="328299"/>
                </a:lnTo>
                <a:lnTo>
                  <a:pt x="177669" y="328459"/>
                </a:lnTo>
                <a:lnTo>
                  <a:pt x="191193" y="328573"/>
                </a:lnTo>
                <a:lnTo>
                  <a:pt x="196851" y="328573"/>
                </a:lnTo>
                <a:lnTo>
                  <a:pt x="217343" y="328413"/>
                </a:lnTo>
                <a:lnTo>
                  <a:pt x="234052" y="328104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" name="object 5"/>
          <p:cNvSpPr/>
          <p:nvPr/>
        </p:nvSpPr>
        <p:spPr>
          <a:xfrm>
            <a:off x="314544" y="275468"/>
            <a:ext cx="192405" cy="245110"/>
          </a:xfrm>
          <a:custGeom>
            <a:avLst/>
            <a:gdLst/>
            <a:ahLst/>
            <a:cxnLst/>
            <a:rect l="l" t="t" r="r" b="b"/>
            <a:pathLst>
              <a:path w="192404" h="245109">
                <a:moveTo>
                  <a:pt x="65030" y="137159"/>
                </a:moveTo>
                <a:lnTo>
                  <a:pt x="63018" y="137159"/>
                </a:lnTo>
                <a:lnTo>
                  <a:pt x="62983" y="138429"/>
                </a:lnTo>
                <a:lnTo>
                  <a:pt x="62742" y="139699"/>
                </a:lnTo>
                <a:lnTo>
                  <a:pt x="62316" y="140969"/>
                </a:lnTo>
                <a:lnTo>
                  <a:pt x="61649" y="142239"/>
                </a:lnTo>
                <a:lnTo>
                  <a:pt x="61212" y="143509"/>
                </a:lnTo>
                <a:lnTo>
                  <a:pt x="60695" y="144779"/>
                </a:lnTo>
                <a:lnTo>
                  <a:pt x="60108" y="146049"/>
                </a:lnTo>
                <a:lnTo>
                  <a:pt x="59441" y="147319"/>
                </a:lnTo>
                <a:lnTo>
                  <a:pt x="58694" y="148589"/>
                </a:lnTo>
                <a:lnTo>
                  <a:pt x="57831" y="148589"/>
                </a:lnTo>
                <a:lnTo>
                  <a:pt x="56888" y="149859"/>
                </a:lnTo>
                <a:lnTo>
                  <a:pt x="55830" y="151129"/>
                </a:lnTo>
                <a:lnTo>
                  <a:pt x="56302" y="152399"/>
                </a:lnTo>
                <a:lnTo>
                  <a:pt x="56888" y="156209"/>
                </a:lnTo>
                <a:lnTo>
                  <a:pt x="57049" y="157479"/>
                </a:lnTo>
                <a:lnTo>
                  <a:pt x="57164" y="158749"/>
                </a:lnTo>
                <a:lnTo>
                  <a:pt x="57245" y="162559"/>
                </a:lnTo>
                <a:lnTo>
                  <a:pt x="57124" y="163829"/>
                </a:lnTo>
                <a:lnTo>
                  <a:pt x="57049" y="165099"/>
                </a:lnTo>
                <a:lnTo>
                  <a:pt x="56612" y="167639"/>
                </a:lnTo>
                <a:lnTo>
                  <a:pt x="56141" y="170179"/>
                </a:lnTo>
                <a:lnTo>
                  <a:pt x="55865" y="171449"/>
                </a:lnTo>
                <a:lnTo>
                  <a:pt x="55554" y="172719"/>
                </a:lnTo>
                <a:lnTo>
                  <a:pt x="55117" y="172719"/>
                </a:lnTo>
                <a:lnTo>
                  <a:pt x="54761" y="173989"/>
                </a:lnTo>
                <a:lnTo>
                  <a:pt x="54450" y="176529"/>
                </a:lnTo>
                <a:lnTo>
                  <a:pt x="54255" y="179069"/>
                </a:lnTo>
                <a:lnTo>
                  <a:pt x="55554" y="186689"/>
                </a:lnTo>
                <a:lnTo>
                  <a:pt x="53474" y="191307"/>
                </a:lnTo>
                <a:lnTo>
                  <a:pt x="53703" y="191769"/>
                </a:lnTo>
                <a:lnTo>
                  <a:pt x="54255" y="193039"/>
                </a:lnTo>
                <a:lnTo>
                  <a:pt x="54726" y="194309"/>
                </a:lnTo>
                <a:lnTo>
                  <a:pt x="54922" y="194309"/>
                </a:lnTo>
                <a:lnTo>
                  <a:pt x="55083" y="195579"/>
                </a:lnTo>
                <a:lnTo>
                  <a:pt x="55359" y="198119"/>
                </a:lnTo>
                <a:lnTo>
                  <a:pt x="55508" y="199389"/>
                </a:lnTo>
                <a:lnTo>
                  <a:pt x="55704" y="201929"/>
                </a:lnTo>
                <a:lnTo>
                  <a:pt x="56647" y="209549"/>
                </a:lnTo>
                <a:lnTo>
                  <a:pt x="58222" y="228599"/>
                </a:lnTo>
                <a:lnTo>
                  <a:pt x="57751" y="229869"/>
                </a:lnTo>
                <a:lnTo>
                  <a:pt x="56808" y="231139"/>
                </a:lnTo>
                <a:lnTo>
                  <a:pt x="56371" y="232409"/>
                </a:lnTo>
                <a:lnTo>
                  <a:pt x="54922" y="236219"/>
                </a:lnTo>
                <a:lnTo>
                  <a:pt x="54094" y="237489"/>
                </a:lnTo>
                <a:lnTo>
                  <a:pt x="53542" y="238759"/>
                </a:lnTo>
                <a:lnTo>
                  <a:pt x="52288" y="241299"/>
                </a:lnTo>
                <a:lnTo>
                  <a:pt x="52012" y="242569"/>
                </a:lnTo>
                <a:lnTo>
                  <a:pt x="51541" y="243839"/>
                </a:lnTo>
                <a:lnTo>
                  <a:pt x="51345" y="245109"/>
                </a:lnTo>
                <a:lnTo>
                  <a:pt x="55508" y="245109"/>
                </a:lnTo>
                <a:lnTo>
                  <a:pt x="55750" y="243839"/>
                </a:lnTo>
                <a:lnTo>
                  <a:pt x="56095" y="243839"/>
                </a:lnTo>
                <a:lnTo>
                  <a:pt x="56256" y="242569"/>
                </a:lnTo>
                <a:lnTo>
                  <a:pt x="56727" y="241299"/>
                </a:lnTo>
                <a:lnTo>
                  <a:pt x="57118" y="240029"/>
                </a:lnTo>
                <a:lnTo>
                  <a:pt x="57360" y="238759"/>
                </a:lnTo>
                <a:lnTo>
                  <a:pt x="57670" y="238759"/>
                </a:lnTo>
                <a:lnTo>
                  <a:pt x="58061" y="237489"/>
                </a:lnTo>
                <a:lnTo>
                  <a:pt x="58464" y="237489"/>
                </a:lnTo>
                <a:lnTo>
                  <a:pt x="59361" y="234949"/>
                </a:lnTo>
                <a:lnTo>
                  <a:pt x="60350" y="233679"/>
                </a:lnTo>
                <a:lnTo>
                  <a:pt x="61212" y="232409"/>
                </a:lnTo>
                <a:lnTo>
                  <a:pt x="61488" y="232409"/>
                </a:lnTo>
                <a:lnTo>
                  <a:pt x="61718" y="231139"/>
                </a:lnTo>
                <a:lnTo>
                  <a:pt x="61914" y="231139"/>
                </a:lnTo>
                <a:lnTo>
                  <a:pt x="62075" y="229869"/>
                </a:lnTo>
                <a:lnTo>
                  <a:pt x="62190" y="228599"/>
                </a:lnTo>
                <a:lnTo>
                  <a:pt x="62190" y="222249"/>
                </a:lnTo>
                <a:lnTo>
                  <a:pt x="61845" y="218439"/>
                </a:lnTo>
                <a:lnTo>
                  <a:pt x="61178" y="213359"/>
                </a:lnTo>
                <a:lnTo>
                  <a:pt x="60775" y="209549"/>
                </a:lnTo>
                <a:lnTo>
                  <a:pt x="59602" y="203199"/>
                </a:lnTo>
                <a:lnTo>
                  <a:pt x="59246" y="200659"/>
                </a:lnTo>
                <a:lnTo>
                  <a:pt x="58970" y="199389"/>
                </a:lnTo>
                <a:lnTo>
                  <a:pt x="58774" y="196849"/>
                </a:lnTo>
                <a:lnTo>
                  <a:pt x="58809" y="191769"/>
                </a:lnTo>
                <a:lnTo>
                  <a:pt x="59004" y="191769"/>
                </a:lnTo>
                <a:lnTo>
                  <a:pt x="59602" y="189229"/>
                </a:lnTo>
                <a:lnTo>
                  <a:pt x="59361" y="186689"/>
                </a:lnTo>
                <a:lnTo>
                  <a:pt x="59211" y="184149"/>
                </a:lnTo>
                <a:lnTo>
                  <a:pt x="59050" y="184149"/>
                </a:lnTo>
                <a:lnTo>
                  <a:pt x="58889" y="182879"/>
                </a:lnTo>
                <a:lnTo>
                  <a:pt x="58809" y="181609"/>
                </a:lnTo>
                <a:lnTo>
                  <a:pt x="58694" y="175259"/>
                </a:lnTo>
                <a:lnTo>
                  <a:pt x="58855" y="173989"/>
                </a:lnTo>
                <a:lnTo>
                  <a:pt x="59050" y="171449"/>
                </a:lnTo>
                <a:lnTo>
                  <a:pt x="59280" y="170179"/>
                </a:lnTo>
                <a:lnTo>
                  <a:pt x="59556" y="167639"/>
                </a:lnTo>
                <a:lnTo>
                  <a:pt x="60189" y="163829"/>
                </a:lnTo>
                <a:lnTo>
                  <a:pt x="61764" y="156209"/>
                </a:lnTo>
                <a:lnTo>
                  <a:pt x="62983" y="149859"/>
                </a:lnTo>
                <a:lnTo>
                  <a:pt x="63409" y="147319"/>
                </a:lnTo>
                <a:lnTo>
                  <a:pt x="63880" y="144779"/>
                </a:lnTo>
                <a:lnTo>
                  <a:pt x="65030" y="137159"/>
                </a:lnTo>
                <a:close/>
              </a:path>
              <a:path w="192404" h="245109">
                <a:moveTo>
                  <a:pt x="190721" y="226060"/>
                </a:moveTo>
                <a:lnTo>
                  <a:pt x="184822" y="226060"/>
                </a:lnTo>
                <a:lnTo>
                  <a:pt x="184109" y="227330"/>
                </a:lnTo>
                <a:lnTo>
                  <a:pt x="183798" y="228600"/>
                </a:lnTo>
                <a:lnTo>
                  <a:pt x="183212" y="229870"/>
                </a:lnTo>
                <a:lnTo>
                  <a:pt x="182545" y="231140"/>
                </a:lnTo>
                <a:lnTo>
                  <a:pt x="182074" y="232410"/>
                </a:lnTo>
                <a:lnTo>
                  <a:pt x="181119" y="233680"/>
                </a:lnTo>
                <a:lnTo>
                  <a:pt x="180648" y="234950"/>
                </a:lnTo>
                <a:lnTo>
                  <a:pt x="179866" y="236220"/>
                </a:lnTo>
                <a:lnTo>
                  <a:pt x="179429" y="236220"/>
                </a:lnTo>
                <a:lnTo>
                  <a:pt x="179394" y="237490"/>
                </a:lnTo>
                <a:lnTo>
                  <a:pt x="179751" y="237490"/>
                </a:lnTo>
                <a:lnTo>
                  <a:pt x="179946" y="238760"/>
                </a:lnTo>
                <a:lnTo>
                  <a:pt x="182189" y="238760"/>
                </a:lnTo>
                <a:lnTo>
                  <a:pt x="184155" y="240030"/>
                </a:lnTo>
                <a:lnTo>
                  <a:pt x="184856" y="237490"/>
                </a:lnTo>
                <a:lnTo>
                  <a:pt x="185569" y="236220"/>
                </a:lnTo>
                <a:lnTo>
                  <a:pt x="186317" y="234950"/>
                </a:lnTo>
                <a:lnTo>
                  <a:pt x="187892" y="231140"/>
                </a:lnTo>
                <a:lnTo>
                  <a:pt x="189537" y="228600"/>
                </a:lnTo>
                <a:lnTo>
                  <a:pt x="190399" y="227330"/>
                </a:lnTo>
                <a:lnTo>
                  <a:pt x="190721" y="226060"/>
                </a:lnTo>
                <a:close/>
              </a:path>
              <a:path w="192404" h="245109">
                <a:moveTo>
                  <a:pt x="7152" y="229869"/>
                </a:moveTo>
                <a:lnTo>
                  <a:pt x="1494" y="229869"/>
                </a:lnTo>
                <a:lnTo>
                  <a:pt x="2552" y="231139"/>
                </a:lnTo>
                <a:lnTo>
                  <a:pt x="6405" y="231139"/>
                </a:lnTo>
                <a:lnTo>
                  <a:pt x="7152" y="229869"/>
                </a:lnTo>
                <a:close/>
              </a:path>
              <a:path w="192404" h="245109">
                <a:moveTo>
                  <a:pt x="17732" y="213359"/>
                </a:moveTo>
                <a:lnTo>
                  <a:pt x="13328" y="213359"/>
                </a:lnTo>
                <a:lnTo>
                  <a:pt x="13167" y="214629"/>
                </a:lnTo>
                <a:lnTo>
                  <a:pt x="12615" y="214629"/>
                </a:lnTo>
                <a:lnTo>
                  <a:pt x="12615" y="215899"/>
                </a:lnTo>
                <a:lnTo>
                  <a:pt x="12109" y="215899"/>
                </a:lnTo>
                <a:lnTo>
                  <a:pt x="12063" y="217169"/>
                </a:lnTo>
                <a:lnTo>
                  <a:pt x="11718" y="218439"/>
                </a:lnTo>
                <a:lnTo>
                  <a:pt x="11246" y="218439"/>
                </a:lnTo>
                <a:lnTo>
                  <a:pt x="10694" y="219709"/>
                </a:lnTo>
                <a:lnTo>
                  <a:pt x="8728" y="222249"/>
                </a:lnTo>
                <a:lnTo>
                  <a:pt x="4243" y="227329"/>
                </a:lnTo>
                <a:lnTo>
                  <a:pt x="2909" y="228599"/>
                </a:lnTo>
                <a:lnTo>
                  <a:pt x="2311" y="228599"/>
                </a:lnTo>
                <a:lnTo>
                  <a:pt x="1770" y="229869"/>
                </a:lnTo>
                <a:lnTo>
                  <a:pt x="7980" y="229869"/>
                </a:lnTo>
                <a:lnTo>
                  <a:pt x="9705" y="227329"/>
                </a:lnTo>
                <a:lnTo>
                  <a:pt x="10614" y="226059"/>
                </a:lnTo>
                <a:lnTo>
                  <a:pt x="13443" y="223519"/>
                </a:lnTo>
                <a:lnTo>
                  <a:pt x="13684" y="223519"/>
                </a:lnTo>
                <a:lnTo>
                  <a:pt x="13880" y="222249"/>
                </a:lnTo>
                <a:lnTo>
                  <a:pt x="14581" y="220979"/>
                </a:lnTo>
                <a:lnTo>
                  <a:pt x="16042" y="220979"/>
                </a:lnTo>
                <a:lnTo>
                  <a:pt x="16157" y="219709"/>
                </a:lnTo>
                <a:lnTo>
                  <a:pt x="16594" y="219709"/>
                </a:lnTo>
                <a:lnTo>
                  <a:pt x="16743" y="218439"/>
                </a:lnTo>
                <a:lnTo>
                  <a:pt x="17099" y="217169"/>
                </a:lnTo>
                <a:lnTo>
                  <a:pt x="17295" y="215899"/>
                </a:lnTo>
                <a:lnTo>
                  <a:pt x="17605" y="214629"/>
                </a:lnTo>
                <a:lnTo>
                  <a:pt x="17732" y="213359"/>
                </a:lnTo>
                <a:close/>
              </a:path>
              <a:path w="192404" h="245109">
                <a:moveTo>
                  <a:pt x="175622" y="167640"/>
                </a:moveTo>
                <a:lnTo>
                  <a:pt x="157809" y="167640"/>
                </a:lnTo>
                <a:lnTo>
                  <a:pt x="159109" y="168910"/>
                </a:lnTo>
                <a:lnTo>
                  <a:pt x="164146" y="171450"/>
                </a:lnTo>
                <a:lnTo>
                  <a:pt x="165319" y="172720"/>
                </a:lnTo>
                <a:lnTo>
                  <a:pt x="166538" y="173990"/>
                </a:lnTo>
                <a:lnTo>
                  <a:pt x="167446" y="173990"/>
                </a:lnTo>
                <a:lnTo>
                  <a:pt x="167722" y="175260"/>
                </a:lnTo>
                <a:lnTo>
                  <a:pt x="168343" y="175260"/>
                </a:lnTo>
                <a:lnTo>
                  <a:pt x="168665" y="176530"/>
                </a:lnTo>
                <a:lnTo>
                  <a:pt x="170033" y="176530"/>
                </a:lnTo>
                <a:lnTo>
                  <a:pt x="171057" y="177800"/>
                </a:lnTo>
                <a:lnTo>
                  <a:pt x="173104" y="179070"/>
                </a:lnTo>
                <a:lnTo>
                  <a:pt x="174518" y="180340"/>
                </a:lnTo>
                <a:lnTo>
                  <a:pt x="174955" y="180340"/>
                </a:lnTo>
                <a:lnTo>
                  <a:pt x="175818" y="181610"/>
                </a:lnTo>
                <a:lnTo>
                  <a:pt x="176209" y="181610"/>
                </a:lnTo>
                <a:lnTo>
                  <a:pt x="176761" y="182880"/>
                </a:lnTo>
                <a:lnTo>
                  <a:pt x="177152" y="182880"/>
                </a:lnTo>
                <a:lnTo>
                  <a:pt x="177704" y="184150"/>
                </a:lnTo>
                <a:lnTo>
                  <a:pt x="178417" y="186690"/>
                </a:lnTo>
                <a:lnTo>
                  <a:pt x="178727" y="187960"/>
                </a:lnTo>
                <a:lnTo>
                  <a:pt x="182269" y="199390"/>
                </a:lnTo>
                <a:lnTo>
                  <a:pt x="185247" y="209550"/>
                </a:lnTo>
                <a:lnTo>
                  <a:pt x="187409" y="217170"/>
                </a:lnTo>
                <a:lnTo>
                  <a:pt x="188042" y="218440"/>
                </a:lnTo>
                <a:lnTo>
                  <a:pt x="188513" y="220980"/>
                </a:lnTo>
                <a:lnTo>
                  <a:pt x="188237" y="220980"/>
                </a:lnTo>
                <a:lnTo>
                  <a:pt x="188237" y="222250"/>
                </a:lnTo>
                <a:lnTo>
                  <a:pt x="188007" y="223520"/>
                </a:lnTo>
                <a:lnTo>
                  <a:pt x="187260" y="223520"/>
                </a:lnTo>
                <a:lnTo>
                  <a:pt x="185926" y="224790"/>
                </a:lnTo>
                <a:lnTo>
                  <a:pt x="185523" y="226060"/>
                </a:lnTo>
                <a:lnTo>
                  <a:pt x="191538" y="226060"/>
                </a:lnTo>
                <a:lnTo>
                  <a:pt x="191779" y="224790"/>
                </a:lnTo>
                <a:lnTo>
                  <a:pt x="191894" y="220980"/>
                </a:lnTo>
                <a:lnTo>
                  <a:pt x="191664" y="219710"/>
                </a:lnTo>
                <a:lnTo>
                  <a:pt x="191388" y="217170"/>
                </a:lnTo>
                <a:lnTo>
                  <a:pt x="191066" y="215900"/>
                </a:lnTo>
                <a:lnTo>
                  <a:pt x="190675" y="214630"/>
                </a:lnTo>
                <a:lnTo>
                  <a:pt x="190250" y="213360"/>
                </a:lnTo>
                <a:lnTo>
                  <a:pt x="189778" y="210820"/>
                </a:lnTo>
                <a:lnTo>
                  <a:pt x="188283" y="207010"/>
                </a:lnTo>
                <a:lnTo>
                  <a:pt x="186593" y="201930"/>
                </a:lnTo>
                <a:lnTo>
                  <a:pt x="186351" y="198120"/>
                </a:lnTo>
                <a:lnTo>
                  <a:pt x="185799" y="196850"/>
                </a:lnTo>
                <a:lnTo>
                  <a:pt x="185328" y="195580"/>
                </a:lnTo>
                <a:lnTo>
                  <a:pt x="184465" y="191770"/>
                </a:lnTo>
                <a:lnTo>
                  <a:pt x="184074" y="190500"/>
                </a:lnTo>
                <a:lnTo>
                  <a:pt x="183017" y="186690"/>
                </a:lnTo>
                <a:lnTo>
                  <a:pt x="182384" y="182880"/>
                </a:lnTo>
                <a:lnTo>
                  <a:pt x="181200" y="177800"/>
                </a:lnTo>
                <a:lnTo>
                  <a:pt x="180648" y="173990"/>
                </a:lnTo>
                <a:lnTo>
                  <a:pt x="180337" y="171450"/>
                </a:lnTo>
                <a:lnTo>
                  <a:pt x="179981" y="170180"/>
                </a:lnTo>
                <a:lnTo>
                  <a:pt x="179555" y="170180"/>
                </a:lnTo>
                <a:lnTo>
                  <a:pt x="178842" y="168910"/>
                </a:lnTo>
                <a:lnTo>
                  <a:pt x="176450" y="168910"/>
                </a:lnTo>
                <a:lnTo>
                  <a:pt x="175622" y="167640"/>
                </a:lnTo>
                <a:close/>
              </a:path>
              <a:path w="192404" h="245109">
                <a:moveTo>
                  <a:pt x="29174" y="173989"/>
                </a:moveTo>
                <a:lnTo>
                  <a:pt x="24218" y="173989"/>
                </a:lnTo>
                <a:lnTo>
                  <a:pt x="23666" y="175259"/>
                </a:lnTo>
                <a:lnTo>
                  <a:pt x="23585" y="180339"/>
                </a:lnTo>
                <a:lnTo>
                  <a:pt x="19400" y="184098"/>
                </a:lnTo>
                <a:lnTo>
                  <a:pt x="19974" y="185419"/>
                </a:lnTo>
                <a:lnTo>
                  <a:pt x="19767" y="185419"/>
                </a:lnTo>
                <a:lnTo>
                  <a:pt x="19767" y="186689"/>
                </a:lnTo>
                <a:lnTo>
                  <a:pt x="14547" y="208279"/>
                </a:lnTo>
                <a:lnTo>
                  <a:pt x="14466" y="209549"/>
                </a:lnTo>
                <a:lnTo>
                  <a:pt x="14271" y="209549"/>
                </a:lnTo>
                <a:lnTo>
                  <a:pt x="14156" y="210819"/>
                </a:lnTo>
                <a:lnTo>
                  <a:pt x="13880" y="210819"/>
                </a:lnTo>
                <a:lnTo>
                  <a:pt x="13443" y="213359"/>
                </a:lnTo>
                <a:lnTo>
                  <a:pt x="18042" y="213359"/>
                </a:lnTo>
                <a:lnTo>
                  <a:pt x="18985" y="210819"/>
                </a:lnTo>
                <a:lnTo>
                  <a:pt x="19376" y="209549"/>
                </a:lnTo>
                <a:lnTo>
                  <a:pt x="19813" y="208279"/>
                </a:lnTo>
                <a:lnTo>
                  <a:pt x="20561" y="204469"/>
                </a:lnTo>
                <a:lnTo>
                  <a:pt x="21262" y="201929"/>
                </a:lnTo>
                <a:lnTo>
                  <a:pt x="21929" y="199389"/>
                </a:lnTo>
                <a:lnTo>
                  <a:pt x="23746" y="191769"/>
                </a:lnTo>
                <a:lnTo>
                  <a:pt x="23666" y="190499"/>
                </a:lnTo>
                <a:lnTo>
                  <a:pt x="23746" y="189229"/>
                </a:lnTo>
                <a:lnTo>
                  <a:pt x="24172" y="187959"/>
                </a:lnTo>
                <a:lnTo>
                  <a:pt x="24724" y="187959"/>
                </a:lnTo>
                <a:lnTo>
                  <a:pt x="27107" y="184098"/>
                </a:lnTo>
                <a:lnTo>
                  <a:pt x="27714" y="182879"/>
                </a:lnTo>
                <a:lnTo>
                  <a:pt x="28070" y="181609"/>
                </a:lnTo>
                <a:lnTo>
                  <a:pt x="28576" y="177799"/>
                </a:lnTo>
                <a:lnTo>
                  <a:pt x="28818" y="175259"/>
                </a:lnTo>
                <a:lnTo>
                  <a:pt x="29174" y="173989"/>
                </a:lnTo>
                <a:close/>
              </a:path>
              <a:path w="192404" h="245109">
                <a:moveTo>
                  <a:pt x="52449" y="189229"/>
                </a:moveTo>
                <a:lnTo>
                  <a:pt x="52840" y="190499"/>
                </a:lnTo>
                <a:lnTo>
                  <a:pt x="53266" y="191769"/>
                </a:lnTo>
                <a:lnTo>
                  <a:pt x="53474" y="191307"/>
                </a:lnTo>
                <a:lnTo>
                  <a:pt x="52449" y="189229"/>
                </a:lnTo>
                <a:close/>
              </a:path>
              <a:path w="192404" h="245109">
                <a:moveTo>
                  <a:pt x="51978" y="187959"/>
                </a:moveTo>
                <a:lnTo>
                  <a:pt x="52173" y="189229"/>
                </a:lnTo>
                <a:lnTo>
                  <a:pt x="51978" y="187959"/>
                </a:lnTo>
                <a:close/>
              </a:path>
              <a:path w="192404" h="245109">
                <a:moveTo>
                  <a:pt x="19296" y="183858"/>
                </a:moveTo>
                <a:lnTo>
                  <a:pt x="19296" y="184149"/>
                </a:lnTo>
                <a:lnTo>
                  <a:pt x="19296" y="183858"/>
                </a:lnTo>
                <a:close/>
              </a:path>
              <a:path w="192404" h="245109">
                <a:moveTo>
                  <a:pt x="19296" y="182879"/>
                </a:moveTo>
                <a:lnTo>
                  <a:pt x="18870" y="182879"/>
                </a:lnTo>
                <a:lnTo>
                  <a:pt x="19296" y="183858"/>
                </a:lnTo>
                <a:lnTo>
                  <a:pt x="19296" y="182879"/>
                </a:lnTo>
                <a:close/>
              </a:path>
              <a:path w="192404" h="245109">
                <a:moveTo>
                  <a:pt x="33222" y="146049"/>
                </a:moveTo>
                <a:lnTo>
                  <a:pt x="26690" y="168909"/>
                </a:lnTo>
                <a:lnTo>
                  <a:pt x="26414" y="168909"/>
                </a:lnTo>
                <a:lnTo>
                  <a:pt x="25632" y="171449"/>
                </a:lnTo>
                <a:lnTo>
                  <a:pt x="25080" y="172719"/>
                </a:lnTo>
                <a:lnTo>
                  <a:pt x="24609" y="173989"/>
                </a:lnTo>
                <a:lnTo>
                  <a:pt x="29404" y="173989"/>
                </a:lnTo>
                <a:lnTo>
                  <a:pt x="29715" y="172719"/>
                </a:lnTo>
                <a:lnTo>
                  <a:pt x="30071" y="172719"/>
                </a:lnTo>
                <a:lnTo>
                  <a:pt x="31141" y="170179"/>
                </a:lnTo>
                <a:lnTo>
                  <a:pt x="31647" y="170179"/>
                </a:lnTo>
                <a:lnTo>
                  <a:pt x="33452" y="165099"/>
                </a:lnTo>
                <a:lnTo>
                  <a:pt x="38132" y="149859"/>
                </a:lnTo>
                <a:lnTo>
                  <a:pt x="36994" y="148589"/>
                </a:lnTo>
                <a:lnTo>
                  <a:pt x="35775" y="147319"/>
                </a:lnTo>
                <a:lnTo>
                  <a:pt x="33222" y="146049"/>
                </a:lnTo>
                <a:close/>
              </a:path>
              <a:path w="192404" h="245109">
                <a:moveTo>
                  <a:pt x="161662" y="156210"/>
                </a:moveTo>
                <a:lnTo>
                  <a:pt x="152036" y="156210"/>
                </a:lnTo>
                <a:lnTo>
                  <a:pt x="153370" y="157480"/>
                </a:lnTo>
                <a:lnTo>
                  <a:pt x="143377" y="157480"/>
                </a:lnTo>
                <a:lnTo>
                  <a:pt x="144872" y="158750"/>
                </a:lnTo>
                <a:lnTo>
                  <a:pt x="145620" y="158750"/>
                </a:lnTo>
                <a:lnTo>
                  <a:pt x="146804" y="160020"/>
                </a:lnTo>
                <a:lnTo>
                  <a:pt x="149392" y="161290"/>
                </a:lnTo>
                <a:lnTo>
                  <a:pt x="150737" y="162560"/>
                </a:lnTo>
                <a:lnTo>
                  <a:pt x="153566" y="165100"/>
                </a:lnTo>
                <a:lnTo>
                  <a:pt x="156475" y="167640"/>
                </a:lnTo>
                <a:lnTo>
                  <a:pt x="173299" y="167640"/>
                </a:lnTo>
                <a:lnTo>
                  <a:pt x="172241" y="166370"/>
                </a:lnTo>
                <a:lnTo>
                  <a:pt x="171218" y="166370"/>
                </a:lnTo>
                <a:lnTo>
                  <a:pt x="169090" y="165100"/>
                </a:lnTo>
                <a:lnTo>
                  <a:pt x="166066" y="161290"/>
                </a:lnTo>
                <a:lnTo>
                  <a:pt x="164180" y="160020"/>
                </a:lnTo>
                <a:lnTo>
                  <a:pt x="163272" y="158750"/>
                </a:lnTo>
                <a:lnTo>
                  <a:pt x="161662" y="156210"/>
                </a:lnTo>
                <a:close/>
              </a:path>
              <a:path w="192404" h="245109">
                <a:moveTo>
                  <a:pt x="149599" y="156210"/>
                </a:moveTo>
                <a:lnTo>
                  <a:pt x="141848" y="156210"/>
                </a:lnTo>
                <a:lnTo>
                  <a:pt x="142595" y="157480"/>
                </a:lnTo>
                <a:lnTo>
                  <a:pt x="151082" y="157480"/>
                </a:lnTo>
                <a:lnTo>
                  <a:pt x="149599" y="156210"/>
                </a:lnTo>
                <a:close/>
              </a:path>
              <a:path w="192404" h="245109">
                <a:moveTo>
                  <a:pt x="146609" y="154940"/>
                </a:moveTo>
                <a:lnTo>
                  <a:pt x="139525" y="154940"/>
                </a:lnTo>
                <a:lnTo>
                  <a:pt x="140353" y="156210"/>
                </a:lnTo>
                <a:lnTo>
                  <a:pt x="147701" y="156210"/>
                </a:lnTo>
                <a:lnTo>
                  <a:pt x="146609" y="154940"/>
                </a:lnTo>
                <a:close/>
              </a:path>
              <a:path w="192404" h="245109">
                <a:moveTo>
                  <a:pt x="159419" y="152400"/>
                </a:moveTo>
                <a:lnTo>
                  <a:pt x="149668" y="152400"/>
                </a:lnTo>
                <a:lnTo>
                  <a:pt x="149127" y="153670"/>
                </a:lnTo>
                <a:lnTo>
                  <a:pt x="149392" y="153670"/>
                </a:lnTo>
                <a:lnTo>
                  <a:pt x="149748" y="154940"/>
                </a:lnTo>
                <a:lnTo>
                  <a:pt x="150610" y="154940"/>
                </a:lnTo>
                <a:lnTo>
                  <a:pt x="151013" y="156210"/>
                </a:lnTo>
                <a:lnTo>
                  <a:pt x="160960" y="156210"/>
                </a:lnTo>
                <a:lnTo>
                  <a:pt x="160282" y="154940"/>
                </a:lnTo>
                <a:lnTo>
                  <a:pt x="159971" y="153670"/>
                </a:lnTo>
                <a:lnTo>
                  <a:pt x="159419" y="152400"/>
                </a:lnTo>
                <a:close/>
              </a:path>
              <a:path w="192404" h="245109">
                <a:moveTo>
                  <a:pt x="142710" y="152400"/>
                </a:moveTo>
                <a:lnTo>
                  <a:pt x="137995" y="152400"/>
                </a:lnTo>
                <a:lnTo>
                  <a:pt x="138938" y="153670"/>
                </a:lnTo>
                <a:lnTo>
                  <a:pt x="139410" y="154940"/>
                </a:lnTo>
                <a:lnTo>
                  <a:pt x="145424" y="154940"/>
                </a:lnTo>
                <a:lnTo>
                  <a:pt x="142710" y="152400"/>
                </a:lnTo>
                <a:close/>
              </a:path>
              <a:path w="192404" h="245109">
                <a:moveTo>
                  <a:pt x="114996" y="125730"/>
                </a:moveTo>
                <a:lnTo>
                  <a:pt x="107843" y="125730"/>
                </a:lnTo>
                <a:lnTo>
                  <a:pt x="107648" y="127000"/>
                </a:lnTo>
                <a:lnTo>
                  <a:pt x="107487" y="127000"/>
                </a:lnTo>
                <a:lnTo>
                  <a:pt x="107406" y="128270"/>
                </a:lnTo>
                <a:lnTo>
                  <a:pt x="113582" y="128270"/>
                </a:lnTo>
                <a:lnTo>
                  <a:pt x="116411" y="132080"/>
                </a:lnTo>
                <a:lnTo>
                  <a:pt x="118296" y="133350"/>
                </a:lnTo>
                <a:lnTo>
                  <a:pt x="121125" y="137160"/>
                </a:lnTo>
                <a:lnTo>
                  <a:pt x="123092" y="139700"/>
                </a:lnTo>
                <a:lnTo>
                  <a:pt x="125104" y="140970"/>
                </a:lnTo>
                <a:lnTo>
                  <a:pt x="129348" y="146050"/>
                </a:lnTo>
                <a:lnTo>
                  <a:pt x="129773" y="146050"/>
                </a:lnTo>
                <a:lnTo>
                  <a:pt x="130291" y="147320"/>
                </a:lnTo>
                <a:lnTo>
                  <a:pt x="130958" y="147320"/>
                </a:lnTo>
                <a:lnTo>
                  <a:pt x="131786" y="148590"/>
                </a:lnTo>
                <a:lnTo>
                  <a:pt x="132648" y="149860"/>
                </a:lnTo>
                <a:lnTo>
                  <a:pt x="134419" y="149860"/>
                </a:lnTo>
                <a:lnTo>
                  <a:pt x="135316" y="151130"/>
                </a:lnTo>
                <a:lnTo>
                  <a:pt x="137133" y="152400"/>
                </a:lnTo>
                <a:lnTo>
                  <a:pt x="141215" y="152400"/>
                </a:lnTo>
                <a:lnTo>
                  <a:pt x="140548" y="151130"/>
                </a:lnTo>
                <a:lnTo>
                  <a:pt x="138708" y="149860"/>
                </a:lnTo>
                <a:lnTo>
                  <a:pt x="135914" y="148590"/>
                </a:lnTo>
                <a:lnTo>
                  <a:pt x="134223" y="147320"/>
                </a:lnTo>
                <a:lnTo>
                  <a:pt x="132372" y="146050"/>
                </a:lnTo>
                <a:lnTo>
                  <a:pt x="130406" y="143510"/>
                </a:lnTo>
                <a:lnTo>
                  <a:pt x="128324" y="142240"/>
                </a:lnTo>
                <a:lnTo>
                  <a:pt x="126197" y="139700"/>
                </a:lnTo>
                <a:lnTo>
                  <a:pt x="124035" y="137160"/>
                </a:lnTo>
                <a:lnTo>
                  <a:pt x="120734" y="133350"/>
                </a:lnTo>
                <a:lnTo>
                  <a:pt x="117514" y="129540"/>
                </a:lnTo>
                <a:lnTo>
                  <a:pt x="115468" y="127000"/>
                </a:lnTo>
                <a:lnTo>
                  <a:pt x="114996" y="125730"/>
                </a:lnTo>
                <a:close/>
              </a:path>
              <a:path w="192404" h="245109">
                <a:moveTo>
                  <a:pt x="159109" y="149860"/>
                </a:moveTo>
                <a:lnTo>
                  <a:pt x="151013" y="149860"/>
                </a:lnTo>
                <a:lnTo>
                  <a:pt x="150737" y="151130"/>
                </a:lnTo>
                <a:lnTo>
                  <a:pt x="150495" y="151130"/>
                </a:lnTo>
                <a:lnTo>
                  <a:pt x="150139" y="152400"/>
                </a:lnTo>
                <a:lnTo>
                  <a:pt x="159189" y="152400"/>
                </a:lnTo>
                <a:lnTo>
                  <a:pt x="159109" y="149860"/>
                </a:lnTo>
                <a:close/>
              </a:path>
              <a:path w="192404" h="245109">
                <a:moveTo>
                  <a:pt x="158246" y="148590"/>
                </a:moveTo>
                <a:lnTo>
                  <a:pt x="147862" y="148590"/>
                </a:lnTo>
                <a:lnTo>
                  <a:pt x="148104" y="149860"/>
                </a:lnTo>
                <a:lnTo>
                  <a:pt x="158798" y="149860"/>
                </a:lnTo>
                <a:lnTo>
                  <a:pt x="158246" y="148590"/>
                </a:lnTo>
                <a:close/>
              </a:path>
              <a:path w="192404" h="245109">
                <a:moveTo>
                  <a:pt x="157533" y="146050"/>
                </a:moveTo>
                <a:lnTo>
                  <a:pt x="149909" y="146050"/>
                </a:lnTo>
                <a:lnTo>
                  <a:pt x="149633" y="147320"/>
                </a:lnTo>
                <a:lnTo>
                  <a:pt x="149392" y="147320"/>
                </a:lnTo>
                <a:lnTo>
                  <a:pt x="148771" y="148590"/>
                </a:lnTo>
                <a:lnTo>
                  <a:pt x="158120" y="148590"/>
                </a:lnTo>
                <a:lnTo>
                  <a:pt x="157924" y="147320"/>
                </a:lnTo>
                <a:lnTo>
                  <a:pt x="157533" y="146050"/>
                </a:lnTo>
                <a:close/>
              </a:path>
              <a:path w="192404" h="245109">
                <a:moveTo>
                  <a:pt x="157418" y="144780"/>
                </a:moveTo>
                <a:lnTo>
                  <a:pt x="147391" y="144780"/>
                </a:lnTo>
                <a:lnTo>
                  <a:pt x="147747" y="146050"/>
                </a:lnTo>
                <a:lnTo>
                  <a:pt x="157499" y="146050"/>
                </a:lnTo>
                <a:lnTo>
                  <a:pt x="157418" y="144780"/>
                </a:lnTo>
                <a:close/>
              </a:path>
              <a:path w="192404" h="245109">
                <a:moveTo>
                  <a:pt x="74299" y="143509"/>
                </a:moveTo>
                <a:lnTo>
                  <a:pt x="71711" y="143509"/>
                </a:lnTo>
                <a:lnTo>
                  <a:pt x="73436" y="144779"/>
                </a:lnTo>
                <a:lnTo>
                  <a:pt x="74299" y="143509"/>
                </a:lnTo>
                <a:close/>
              </a:path>
              <a:path w="192404" h="245109">
                <a:moveTo>
                  <a:pt x="156866" y="143510"/>
                </a:moveTo>
                <a:lnTo>
                  <a:pt x="146137" y="143510"/>
                </a:lnTo>
                <a:lnTo>
                  <a:pt x="146218" y="144780"/>
                </a:lnTo>
                <a:lnTo>
                  <a:pt x="156947" y="144780"/>
                </a:lnTo>
                <a:lnTo>
                  <a:pt x="156866" y="143510"/>
                </a:lnTo>
                <a:close/>
              </a:path>
              <a:path w="192404" h="245109">
                <a:moveTo>
                  <a:pt x="28461" y="142239"/>
                </a:moveTo>
                <a:lnTo>
                  <a:pt x="29094" y="143509"/>
                </a:lnTo>
                <a:lnTo>
                  <a:pt x="28461" y="142239"/>
                </a:lnTo>
                <a:close/>
              </a:path>
              <a:path w="192404" h="245109">
                <a:moveTo>
                  <a:pt x="91215" y="142239"/>
                </a:moveTo>
                <a:lnTo>
                  <a:pt x="69193" y="142239"/>
                </a:lnTo>
                <a:lnTo>
                  <a:pt x="69388" y="143509"/>
                </a:lnTo>
                <a:lnTo>
                  <a:pt x="89444" y="143509"/>
                </a:lnTo>
                <a:lnTo>
                  <a:pt x="91215" y="142239"/>
                </a:lnTo>
                <a:close/>
              </a:path>
              <a:path w="192404" h="245109">
                <a:moveTo>
                  <a:pt x="157027" y="142240"/>
                </a:moveTo>
                <a:lnTo>
                  <a:pt x="146448" y="142240"/>
                </a:lnTo>
                <a:lnTo>
                  <a:pt x="146333" y="143510"/>
                </a:lnTo>
                <a:lnTo>
                  <a:pt x="157108" y="143510"/>
                </a:lnTo>
                <a:lnTo>
                  <a:pt x="157027" y="142240"/>
                </a:lnTo>
                <a:close/>
              </a:path>
              <a:path w="192404" h="245109">
                <a:moveTo>
                  <a:pt x="36442" y="114299"/>
                </a:moveTo>
                <a:lnTo>
                  <a:pt x="21860" y="114299"/>
                </a:lnTo>
                <a:lnTo>
                  <a:pt x="22136" y="116839"/>
                </a:lnTo>
                <a:lnTo>
                  <a:pt x="22366" y="118109"/>
                </a:lnTo>
                <a:lnTo>
                  <a:pt x="22527" y="120649"/>
                </a:lnTo>
                <a:lnTo>
                  <a:pt x="22723" y="121919"/>
                </a:lnTo>
                <a:lnTo>
                  <a:pt x="22884" y="124459"/>
                </a:lnTo>
                <a:lnTo>
                  <a:pt x="23229" y="126999"/>
                </a:lnTo>
                <a:lnTo>
                  <a:pt x="23551" y="128269"/>
                </a:lnTo>
                <a:lnTo>
                  <a:pt x="23942" y="129539"/>
                </a:lnTo>
                <a:lnTo>
                  <a:pt x="25276" y="134619"/>
                </a:lnTo>
                <a:lnTo>
                  <a:pt x="25793" y="135889"/>
                </a:lnTo>
                <a:lnTo>
                  <a:pt x="25943" y="137159"/>
                </a:lnTo>
                <a:lnTo>
                  <a:pt x="25943" y="138429"/>
                </a:lnTo>
                <a:lnTo>
                  <a:pt x="25793" y="139699"/>
                </a:lnTo>
                <a:lnTo>
                  <a:pt x="26690" y="140969"/>
                </a:lnTo>
                <a:lnTo>
                  <a:pt x="27518" y="142239"/>
                </a:lnTo>
                <a:lnTo>
                  <a:pt x="27909" y="142239"/>
                </a:lnTo>
                <a:lnTo>
                  <a:pt x="27438" y="140969"/>
                </a:lnTo>
                <a:lnTo>
                  <a:pt x="29565" y="140969"/>
                </a:lnTo>
                <a:lnTo>
                  <a:pt x="29922" y="139699"/>
                </a:lnTo>
                <a:lnTo>
                  <a:pt x="31808" y="139699"/>
                </a:lnTo>
                <a:lnTo>
                  <a:pt x="32233" y="138429"/>
                </a:lnTo>
                <a:lnTo>
                  <a:pt x="40570" y="138429"/>
                </a:lnTo>
                <a:lnTo>
                  <a:pt x="40375" y="137159"/>
                </a:lnTo>
                <a:lnTo>
                  <a:pt x="39984" y="137159"/>
                </a:lnTo>
                <a:lnTo>
                  <a:pt x="39351" y="135889"/>
                </a:lnTo>
                <a:lnTo>
                  <a:pt x="38604" y="134619"/>
                </a:lnTo>
                <a:lnTo>
                  <a:pt x="37776" y="132079"/>
                </a:lnTo>
                <a:lnTo>
                  <a:pt x="37028" y="130809"/>
                </a:lnTo>
                <a:lnTo>
                  <a:pt x="36361" y="128269"/>
                </a:lnTo>
                <a:lnTo>
                  <a:pt x="36085" y="128269"/>
                </a:lnTo>
                <a:lnTo>
                  <a:pt x="35890" y="126999"/>
                </a:lnTo>
                <a:lnTo>
                  <a:pt x="35970" y="124459"/>
                </a:lnTo>
                <a:lnTo>
                  <a:pt x="36361" y="121919"/>
                </a:lnTo>
                <a:lnTo>
                  <a:pt x="36879" y="120649"/>
                </a:lnTo>
                <a:lnTo>
                  <a:pt x="37189" y="119379"/>
                </a:lnTo>
                <a:lnTo>
                  <a:pt x="33923" y="119379"/>
                </a:lnTo>
                <a:lnTo>
                  <a:pt x="34429" y="118853"/>
                </a:lnTo>
                <a:lnTo>
                  <a:pt x="34866" y="118109"/>
                </a:lnTo>
                <a:lnTo>
                  <a:pt x="35418" y="116839"/>
                </a:lnTo>
                <a:lnTo>
                  <a:pt x="36442" y="114299"/>
                </a:lnTo>
                <a:close/>
              </a:path>
              <a:path w="192404" h="245109">
                <a:moveTo>
                  <a:pt x="109568" y="137160"/>
                </a:moveTo>
                <a:lnTo>
                  <a:pt x="65030" y="137159"/>
                </a:lnTo>
                <a:lnTo>
                  <a:pt x="65571" y="138429"/>
                </a:lnTo>
                <a:lnTo>
                  <a:pt x="66560" y="138429"/>
                </a:lnTo>
                <a:lnTo>
                  <a:pt x="67341" y="139699"/>
                </a:lnTo>
                <a:lnTo>
                  <a:pt x="67698" y="139699"/>
                </a:lnTo>
                <a:lnTo>
                  <a:pt x="68008" y="140969"/>
                </a:lnTo>
                <a:lnTo>
                  <a:pt x="68802" y="142239"/>
                </a:lnTo>
                <a:lnTo>
                  <a:pt x="96240" y="142239"/>
                </a:lnTo>
                <a:lnTo>
                  <a:pt x="99391" y="140969"/>
                </a:lnTo>
                <a:lnTo>
                  <a:pt x="104577" y="139700"/>
                </a:lnTo>
                <a:lnTo>
                  <a:pt x="107245" y="138430"/>
                </a:lnTo>
                <a:lnTo>
                  <a:pt x="109568" y="137160"/>
                </a:lnTo>
                <a:close/>
              </a:path>
              <a:path w="192404" h="245109">
                <a:moveTo>
                  <a:pt x="156751" y="140970"/>
                </a:moveTo>
                <a:lnTo>
                  <a:pt x="148920" y="140970"/>
                </a:lnTo>
                <a:lnTo>
                  <a:pt x="148690" y="142240"/>
                </a:lnTo>
                <a:lnTo>
                  <a:pt x="156751" y="142240"/>
                </a:lnTo>
                <a:lnTo>
                  <a:pt x="156751" y="140970"/>
                </a:lnTo>
                <a:close/>
              </a:path>
              <a:path w="192404" h="245109">
                <a:moveTo>
                  <a:pt x="37661" y="139699"/>
                </a:moveTo>
                <a:lnTo>
                  <a:pt x="34786" y="139699"/>
                </a:lnTo>
                <a:lnTo>
                  <a:pt x="35464" y="140969"/>
                </a:lnTo>
                <a:lnTo>
                  <a:pt x="37465" y="140969"/>
                </a:lnTo>
                <a:lnTo>
                  <a:pt x="37661" y="139699"/>
                </a:lnTo>
                <a:close/>
              </a:path>
              <a:path w="192404" h="245109">
                <a:moveTo>
                  <a:pt x="156705" y="139700"/>
                </a:moveTo>
                <a:lnTo>
                  <a:pt x="148380" y="139700"/>
                </a:lnTo>
                <a:lnTo>
                  <a:pt x="148725" y="140970"/>
                </a:lnTo>
                <a:lnTo>
                  <a:pt x="156590" y="140970"/>
                </a:lnTo>
                <a:lnTo>
                  <a:pt x="156705" y="139700"/>
                </a:lnTo>
                <a:close/>
              </a:path>
              <a:path w="192404" h="245109">
                <a:moveTo>
                  <a:pt x="39041" y="138429"/>
                </a:moveTo>
                <a:lnTo>
                  <a:pt x="32624" y="138429"/>
                </a:lnTo>
                <a:lnTo>
                  <a:pt x="32981" y="139699"/>
                </a:lnTo>
                <a:lnTo>
                  <a:pt x="38604" y="139699"/>
                </a:lnTo>
                <a:lnTo>
                  <a:pt x="39041" y="138429"/>
                </a:lnTo>
                <a:close/>
              </a:path>
              <a:path w="192404" h="245109">
                <a:moveTo>
                  <a:pt x="40409" y="138429"/>
                </a:moveTo>
                <a:lnTo>
                  <a:pt x="40294" y="139699"/>
                </a:lnTo>
                <a:lnTo>
                  <a:pt x="40409" y="138429"/>
                </a:lnTo>
                <a:close/>
              </a:path>
              <a:path w="192404" h="245109">
                <a:moveTo>
                  <a:pt x="156510" y="138430"/>
                </a:moveTo>
                <a:lnTo>
                  <a:pt x="145666" y="138430"/>
                </a:lnTo>
                <a:lnTo>
                  <a:pt x="145781" y="139700"/>
                </a:lnTo>
                <a:lnTo>
                  <a:pt x="156510" y="139700"/>
                </a:lnTo>
                <a:lnTo>
                  <a:pt x="156510" y="138430"/>
                </a:lnTo>
                <a:close/>
              </a:path>
              <a:path w="192404" h="245109">
                <a:moveTo>
                  <a:pt x="140272" y="99060"/>
                </a:moveTo>
                <a:lnTo>
                  <a:pt x="135799" y="99060"/>
                </a:lnTo>
                <a:lnTo>
                  <a:pt x="136029" y="100330"/>
                </a:lnTo>
                <a:lnTo>
                  <a:pt x="136029" y="101600"/>
                </a:lnTo>
                <a:lnTo>
                  <a:pt x="134775" y="101600"/>
                </a:lnTo>
                <a:lnTo>
                  <a:pt x="134649" y="102870"/>
                </a:lnTo>
                <a:lnTo>
                  <a:pt x="137685" y="102870"/>
                </a:lnTo>
                <a:lnTo>
                  <a:pt x="138743" y="104140"/>
                </a:lnTo>
                <a:lnTo>
                  <a:pt x="140318" y="104140"/>
                </a:lnTo>
                <a:lnTo>
                  <a:pt x="140790" y="105410"/>
                </a:lnTo>
                <a:lnTo>
                  <a:pt x="141215" y="105410"/>
                </a:lnTo>
                <a:lnTo>
                  <a:pt x="141848" y="106680"/>
                </a:lnTo>
                <a:lnTo>
                  <a:pt x="142285" y="106680"/>
                </a:lnTo>
                <a:lnTo>
                  <a:pt x="142561" y="107950"/>
                </a:lnTo>
                <a:lnTo>
                  <a:pt x="140433" y="107950"/>
                </a:lnTo>
                <a:lnTo>
                  <a:pt x="140238" y="109220"/>
                </a:lnTo>
                <a:lnTo>
                  <a:pt x="140744" y="109220"/>
                </a:lnTo>
                <a:lnTo>
                  <a:pt x="142319" y="110490"/>
                </a:lnTo>
                <a:lnTo>
                  <a:pt x="142319" y="111760"/>
                </a:lnTo>
                <a:lnTo>
                  <a:pt x="142043" y="111760"/>
                </a:lnTo>
                <a:lnTo>
                  <a:pt x="142285" y="113030"/>
                </a:lnTo>
                <a:lnTo>
                  <a:pt x="144205" y="113030"/>
                </a:lnTo>
                <a:lnTo>
                  <a:pt x="144527" y="114300"/>
                </a:lnTo>
                <a:lnTo>
                  <a:pt x="143895" y="114300"/>
                </a:lnTo>
                <a:lnTo>
                  <a:pt x="143458" y="115570"/>
                </a:lnTo>
                <a:lnTo>
                  <a:pt x="144044" y="116840"/>
                </a:lnTo>
                <a:lnTo>
                  <a:pt x="145344" y="116840"/>
                </a:lnTo>
                <a:lnTo>
                  <a:pt x="145620" y="118110"/>
                </a:lnTo>
                <a:lnTo>
                  <a:pt x="146011" y="118110"/>
                </a:lnTo>
                <a:lnTo>
                  <a:pt x="145976" y="119380"/>
                </a:lnTo>
                <a:lnTo>
                  <a:pt x="144757" y="119380"/>
                </a:lnTo>
                <a:lnTo>
                  <a:pt x="144286" y="120650"/>
                </a:lnTo>
                <a:lnTo>
                  <a:pt x="145148" y="121920"/>
                </a:lnTo>
                <a:lnTo>
                  <a:pt x="145470" y="121920"/>
                </a:lnTo>
                <a:lnTo>
                  <a:pt x="145735" y="123190"/>
                </a:lnTo>
                <a:lnTo>
                  <a:pt x="145148" y="124460"/>
                </a:lnTo>
                <a:lnTo>
                  <a:pt x="144251" y="124460"/>
                </a:lnTo>
                <a:lnTo>
                  <a:pt x="144205" y="125730"/>
                </a:lnTo>
                <a:lnTo>
                  <a:pt x="144642" y="125730"/>
                </a:lnTo>
                <a:lnTo>
                  <a:pt x="145148" y="127000"/>
                </a:lnTo>
                <a:lnTo>
                  <a:pt x="146609" y="127000"/>
                </a:lnTo>
                <a:lnTo>
                  <a:pt x="146724" y="128270"/>
                </a:lnTo>
                <a:lnTo>
                  <a:pt x="146919" y="128270"/>
                </a:lnTo>
                <a:lnTo>
                  <a:pt x="146885" y="129540"/>
                </a:lnTo>
                <a:lnTo>
                  <a:pt x="146172" y="129540"/>
                </a:lnTo>
                <a:lnTo>
                  <a:pt x="145700" y="130810"/>
                </a:lnTo>
                <a:lnTo>
                  <a:pt x="144757" y="130810"/>
                </a:lnTo>
                <a:lnTo>
                  <a:pt x="144757" y="132080"/>
                </a:lnTo>
                <a:lnTo>
                  <a:pt x="144918" y="132080"/>
                </a:lnTo>
                <a:lnTo>
                  <a:pt x="145148" y="133350"/>
                </a:lnTo>
                <a:lnTo>
                  <a:pt x="147310" y="133350"/>
                </a:lnTo>
                <a:lnTo>
                  <a:pt x="147437" y="134620"/>
                </a:lnTo>
                <a:lnTo>
                  <a:pt x="147747" y="134620"/>
                </a:lnTo>
                <a:lnTo>
                  <a:pt x="147747" y="135890"/>
                </a:lnTo>
                <a:lnTo>
                  <a:pt x="147586" y="135890"/>
                </a:lnTo>
                <a:lnTo>
                  <a:pt x="147437" y="137160"/>
                </a:lnTo>
                <a:lnTo>
                  <a:pt x="146011" y="137160"/>
                </a:lnTo>
                <a:lnTo>
                  <a:pt x="145861" y="138430"/>
                </a:lnTo>
                <a:lnTo>
                  <a:pt x="156475" y="138430"/>
                </a:lnTo>
                <a:lnTo>
                  <a:pt x="156199" y="135890"/>
                </a:lnTo>
                <a:lnTo>
                  <a:pt x="155958" y="134620"/>
                </a:lnTo>
                <a:lnTo>
                  <a:pt x="155728" y="132080"/>
                </a:lnTo>
                <a:lnTo>
                  <a:pt x="155532" y="130810"/>
                </a:lnTo>
                <a:lnTo>
                  <a:pt x="155210" y="127000"/>
                </a:lnTo>
                <a:lnTo>
                  <a:pt x="155141" y="121920"/>
                </a:lnTo>
                <a:lnTo>
                  <a:pt x="154670" y="120650"/>
                </a:lnTo>
                <a:lnTo>
                  <a:pt x="154233" y="119380"/>
                </a:lnTo>
                <a:lnTo>
                  <a:pt x="153761" y="118110"/>
                </a:lnTo>
                <a:lnTo>
                  <a:pt x="152738" y="115570"/>
                </a:lnTo>
                <a:lnTo>
                  <a:pt x="151634" y="114300"/>
                </a:lnTo>
                <a:lnTo>
                  <a:pt x="150461" y="111760"/>
                </a:lnTo>
                <a:lnTo>
                  <a:pt x="149196" y="109220"/>
                </a:lnTo>
                <a:lnTo>
                  <a:pt x="147862" y="107950"/>
                </a:lnTo>
                <a:lnTo>
                  <a:pt x="147195" y="106680"/>
                </a:lnTo>
                <a:lnTo>
                  <a:pt x="145781" y="105410"/>
                </a:lnTo>
                <a:lnTo>
                  <a:pt x="145033" y="104140"/>
                </a:lnTo>
                <a:lnTo>
                  <a:pt x="142756" y="101600"/>
                </a:lnTo>
                <a:lnTo>
                  <a:pt x="141100" y="100330"/>
                </a:lnTo>
                <a:lnTo>
                  <a:pt x="140272" y="99060"/>
                </a:lnTo>
                <a:close/>
              </a:path>
              <a:path w="192404" h="245109">
                <a:moveTo>
                  <a:pt x="101978" y="128270"/>
                </a:moveTo>
                <a:lnTo>
                  <a:pt x="101277" y="128270"/>
                </a:lnTo>
                <a:lnTo>
                  <a:pt x="101231" y="130809"/>
                </a:lnTo>
                <a:lnTo>
                  <a:pt x="101392" y="132079"/>
                </a:lnTo>
                <a:lnTo>
                  <a:pt x="101898" y="134619"/>
                </a:lnTo>
                <a:lnTo>
                  <a:pt x="66318" y="134619"/>
                </a:lnTo>
                <a:lnTo>
                  <a:pt x="64398" y="137159"/>
                </a:lnTo>
                <a:lnTo>
                  <a:pt x="111339" y="137160"/>
                </a:lnTo>
                <a:lnTo>
                  <a:pt x="111926" y="135890"/>
                </a:lnTo>
                <a:lnTo>
                  <a:pt x="112443" y="135890"/>
                </a:lnTo>
                <a:lnTo>
                  <a:pt x="112719" y="134620"/>
                </a:lnTo>
                <a:lnTo>
                  <a:pt x="112869" y="133350"/>
                </a:lnTo>
                <a:lnTo>
                  <a:pt x="112869" y="130810"/>
                </a:lnTo>
                <a:lnTo>
                  <a:pt x="103945" y="130810"/>
                </a:lnTo>
                <a:lnTo>
                  <a:pt x="103358" y="129540"/>
                </a:lnTo>
                <a:lnTo>
                  <a:pt x="102496" y="129540"/>
                </a:lnTo>
                <a:lnTo>
                  <a:pt x="101978" y="128270"/>
                </a:lnTo>
                <a:close/>
              </a:path>
              <a:path w="192404" h="245109">
                <a:moveTo>
                  <a:pt x="94159" y="125729"/>
                </a:moveTo>
                <a:lnTo>
                  <a:pt x="64237" y="125729"/>
                </a:lnTo>
                <a:lnTo>
                  <a:pt x="63604" y="126999"/>
                </a:lnTo>
                <a:lnTo>
                  <a:pt x="64317" y="126999"/>
                </a:lnTo>
                <a:lnTo>
                  <a:pt x="64593" y="128269"/>
                </a:lnTo>
                <a:lnTo>
                  <a:pt x="67261" y="128269"/>
                </a:lnTo>
                <a:lnTo>
                  <a:pt x="66835" y="129539"/>
                </a:lnTo>
                <a:lnTo>
                  <a:pt x="66284" y="129539"/>
                </a:lnTo>
                <a:lnTo>
                  <a:pt x="65502" y="130809"/>
                </a:lnTo>
                <a:lnTo>
                  <a:pt x="64398" y="132079"/>
                </a:lnTo>
                <a:lnTo>
                  <a:pt x="67974" y="132079"/>
                </a:lnTo>
                <a:lnTo>
                  <a:pt x="67778" y="133349"/>
                </a:lnTo>
                <a:lnTo>
                  <a:pt x="66996" y="134619"/>
                </a:lnTo>
                <a:lnTo>
                  <a:pt x="101898" y="134619"/>
                </a:lnTo>
                <a:lnTo>
                  <a:pt x="99702" y="132079"/>
                </a:lnTo>
                <a:lnTo>
                  <a:pt x="98793" y="130809"/>
                </a:lnTo>
                <a:lnTo>
                  <a:pt x="96677" y="128269"/>
                </a:lnTo>
                <a:lnTo>
                  <a:pt x="95458" y="126999"/>
                </a:lnTo>
                <a:lnTo>
                  <a:pt x="94159" y="125729"/>
                </a:lnTo>
                <a:close/>
              </a:path>
              <a:path w="192404" h="245109">
                <a:moveTo>
                  <a:pt x="67974" y="132079"/>
                </a:moveTo>
                <a:lnTo>
                  <a:pt x="65571" y="132079"/>
                </a:lnTo>
                <a:lnTo>
                  <a:pt x="66674" y="133349"/>
                </a:lnTo>
                <a:lnTo>
                  <a:pt x="67537" y="133349"/>
                </a:lnTo>
                <a:lnTo>
                  <a:pt x="67974" y="132079"/>
                </a:lnTo>
                <a:close/>
              </a:path>
              <a:path w="192404" h="245109">
                <a:moveTo>
                  <a:pt x="112788" y="128270"/>
                </a:moveTo>
                <a:lnTo>
                  <a:pt x="107372" y="128270"/>
                </a:lnTo>
                <a:lnTo>
                  <a:pt x="107050" y="129540"/>
                </a:lnTo>
                <a:lnTo>
                  <a:pt x="104221" y="129540"/>
                </a:lnTo>
                <a:lnTo>
                  <a:pt x="104140" y="130810"/>
                </a:lnTo>
                <a:lnTo>
                  <a:pt x="112869" y="130810"/>
                </a:lnTo>
                <a:lnTo>
                  <a:pt x="112788" y="128270"/>
                </a:lnTo>
                <a:close/>
              </a:path>
              <a:path w="192404" h="245109">
                <a:moveTo>
                  <a:pt x="105279" y="128270"/>
                </a:moveTo>
                <a:lnTo>
                  <a:pt x="104888" y="128270"/>
                </a:lnTo>
                <a:lnTo>
                  <a:pt x="104658" y="129540"/>
                </a:lnTo>
                <a:lnTo>
                  <a:pt x="105796" y="129540"/>
                </a:lnTo>
                <a:lnTo>
                  <a:pt x="105279" y="128270"/>
                </a:lnTo>
                <a:close/>
              </a:path>
              <a:path w="192404" h="245109">
                <a:moveTo>
                  <a:pt x="89202" y="121919"/>
                </a:moveTo>
                <a:lnTo>
                  <a:pt x="63926" y="121919"/>
                </a:lnTo>
                <a:lnTo>
                  <a:pt x="63409" y="123189"/>
                </a:lnTo>
                <a:lnTo>
                  <a:pt x="67192" y="123189"/>
                </a:lnTo>
                <a:lnTo>
                  <a:pt x="66674" y="124459"/>
                </a:lnTo>
                <a:lnTo>
                  <a:pt x="65732" y="124459"/>
                </a:lnTo>
                <a:lnTo>
                  <a:pt x="65306" y="125729"/>
                </a:lnTo>
                <a:lnTo>
                  <a:pt x="93492" y="125729"/>
                </a:lnTo>
                <a:lnTo>
                  <a:pt x="92825" y="124459"/>
                </a:lnTo>
                <a:lnTo>
                  <a:pt x="90697" y="123189"/>
                </a:lnTo>
                <a:lnTo>
                  <a:pt x="89202" y="121919"/>
                </a:lnTo>
                <a:close/>
              </a:path>
              <a:path w="192404" h="245109">
                <a:moveTo>
                  <a:pt x="110868" y="120650"/>
                </a:moveTo>
                <a:lnTo>
                  <a:pt x="109844" y="120650"/>
                </a:lnTo>
                <a:lnTo>
                  <a:pt x="110235" y="123190"/>
                </a:lnTo>
                <a:lnTo>
                  <a:pt x="110511" y="123190"/>
                </a:lnTo>
                <a:lnTo>
                  <a:pt x="110431" y="124460"/>
                </a:lnTo>
                <a:lnTo>
                  <a:pt x="108395" y="124460"/>
                </a:lnTo>
                <a:lnTo>
                  <a:pt x="108039" y="125730"/>
                </a:lnTo>
                <a:lnTo>
                  <a:pt x="114444" y="125730"/>
                </a:lnTo>
                <a:lnTo>
                  <a:pt x="112834" y="123190"/>
                </a:lnTo>
                <a:lnTo>
                  <a:pt x="111891" y="121920"/>
                </a:lnTo>
                <a:lnTo>
                  <a:pt x="110868" y="120650"/>
                </a:lnTo>
                <a:close/>
              </a:path>
              <a:path w="192404" h="245109">
                <a:moveTo>
                  <a:pt x="65145" y="123189"/>
                </a:moveTo>
                <a:lnTo>
                  <a:pt x="62822" y="123189"/>
                </a:lnTo>
                <a:lnTo>
                  <a:pt x="62190" y="124459"/>
                </a:lnTo>
                <a:lnTo>
                  <a:pt x="64283" y="124459"/>
                </a:lnTo>
                <a:lnTo>
                  <a:pt x="65145" y="123189"/>
                </a:lnTo>
                <a:close/>
              </a:path>
              <a:path w="192404" h="245109">
                <a:moveTo>
                  <a:pt x="65367" y="110609"/>
                </a:moveTo>
                <a:lnTo>
                  <a:pt x="65617" y="111759"/>
                </a:lnTo>
                <a:lnTo>
                  <a:pt x="65893" y="111759"/>
                </a:lnTo>
                <a:lnTo>
                  <a:pt x="66123" y="113029"/>
                </a:lnTo>
                <a:lnTo>
                  <a:pt x="66249" y="116839"/>
                </a:lnTo>
                <a:lnTo>
                  <a:pt x="66042" y="118109"/>
                </a:lnTo>
                <a:lnTo>
                  <a:pt x="65651" y="119379"/>
                </a:lnTo>
                <a:lnTo>
                  <a:pt x="65421" y="119379"/>
                </a:lnTo>
                <a:lnTo>
                  <a:pt x="64754" y="120649"/>
                </a:lnTo>
                <a:lnTo>
                  <a:pt x="64352" y="121919"/>
                </a:lnTo>
                <a:lnTo>
                  <a:pt x="80279" y="121919"/>
                </a:lnTo>
                <a:lnTo>
                  <a:pt x="79888" y="120649"/>
                </a:lnTo>
                <a:lnTo>
                  <a:pt x="79416" y="119379"/>
                </a:lnTo>
                <a:lnTo>
                  <a:pt x="78784" y="118109"/>
                </a:lnTo>
                <a:lnTo>
                  <a:pt x="71792" y="118109"/>
                </a:lnTo>
                <a:lnTo>
                  <a:pt x="71596" y="116839"/>
                </a:lnTo>
                <a:lnTo>
                  <a:pt x="70918" y="115569"/>
                </a:lnTo>
                <a:lnTo>
                  <a:pt x="70492" y="114299"/>
                </a:lnTo>
                <a:lnTo>
                  <a:pt x="67537" y="114299"/>
                </a:lnTo>
                <a:lnTo>
                  <a:pt x="66720" y="111759"/>
                </a:lnTo>
                <a:lnTo>
                  <a:pt x="65367" y="110609"/>
                </a:lnTo>
                <a:close/>
              </a:path>
              <a:path w="192404" h="245109">
                <a:moveTo>
                  <a:pt x="87753" y="120649"/>
                </a:moveTo>
                <a:lnTo>
                  <a:pt x="81187" y="120649"/>
                </a:lnTo>
                <a:lnTo>
                  <a:pt x="80716" y="121919"/>
                </a:lnTo>
                <a:lnTo>
                  <a:pt x="88501" y="121919"/>
                </a:lnTo>
                <a:lnTo>
                  <a:pt x="87753" y="120649"/>
                </a:lnTo>
                <a:close/>
              </a:path>
              <a:path w="192404" h="245109">
                <a:moveTo>
                  <a:pt x="82406" y="118109"/>
                </a:moveTo>
                <a:lnTo>
                  <a:pt x="82084" y="119379"/>
                </a:lnTo>
                <a:lnTo>
                  <a:pt x="81854" y="120649"/>
                </a:lnTo>
                <a:lnTo>
                  <a:pt x="83544" y="120649"/>
                </a:lnTo>
                <a:lnTo>
                  <a:pt x="82406" y="118109"/>
                </a:lnTo>
                <a:close/>
              </a:path>
              <a:path w="192404" h="245109">
                <a:moveTo>
                  <a:pt x="39271" y="114299"/>
                </a:moveTo>
                <a:lnTo>
                  <a:pt x="38914" y="114299"/>
                </a:lnTo>
                <a:lnTo>
                  <a:pt x="37937" y="115569"/>
                </a:lnTo>
                <a:lnTo>
                  <a:pt x="37155" y="116839"/>
                </a:lnTo>
                <a:lnTo>
                  <a:pt x="35142" y="118109"/>
                </a:lnTo>
                <a:lnTo>
                  <a:pt x="34429" y="118853"/>
                </a:lnTo>
                <a:lnTo>
                  <a:pt x="34119" y="119379"/>
                </a:lnTo>
                <a:lnTo>
                  <a:pt x="37189" y="119379"/>
                </a:lnTo>
                <a:lnTo>
                  <a:pt x="37580" y="118109"/>
                </a:lnTo>
                <a:lnTo>
                  <a:pt x="38650" y="115569"/>
                </a:lnTo>
                <a:lnTo>
                  <a:pt x="39271" y="114299"/>
                </a:lnTo>
                <a:close/>
              </a:path>
              <a:path w="192404" h="245109">
                <a:moveTo>
                  <a:pt x="76461" y="114299"/>
                </a:moveTo>
                <a:lnTo>
                  <a:pt x="73712" y="114299"/>
                </a:lnTo>
                <a:lnTo>
                  <a:pt x="73241" y="115569"/>
                </a:lnTo>
                <a:lnTo>
                  <a:pt x="72654" y="116839"/>
                </a:lnTo>
                <a:lnTo>
                  <a:pt x="71941" y="118109"/>
                </a:lnTo>
                <a:lnTo>
                  <a:pt x="78784" y="118109"/>
                </a:lnTo>
                <a:lnTo>
                  <a:pt x="77956" y="116839"/>
                </a:lnTo>
                <a:lnTo>
                  <a:pt x="77484" y="115569"/>
                </a:lnTo>
                <a:lnTo>
                  <a:pt x="76461" y="114299"/>
                </a:lnTo>
                <a:close/>
              </a:path>
              <a:path w="192404" h="245109">
                <a:moveTo>
                  <a:pt x="47056" y="41909"/>
                </a:moveTo>
                <a:lnTo>
                  <a:pt x="38408" y="41909"/>
                </a:lnTo>
                <a:lnTo>
                  <a:pt x="38132" y="43179"/>
                </a:lnTo>
                <a:lnTo>
                  <a:pt x="37189" y="46989"/>
                </a:lnTo>
                <a:lnTo>
                  <a:pt x="36833" y="48259"/>
                </a:lnTo>
                <a:lnTo>
                  <a:pt x="36442" y="48259"/>
                </a:lnTo>
                <a:lnTo>
                  <a:pt x="35970" y="49529"/>
                </a:lnTo>
                <a:lnTo>
                  <a:pt x="35464" y="50799"/>
                </a:lnTo>
                <a:lnTo>
                  <a:pt x="34475" y="50799"/>
                </a:lnTo>
                <a:lnTo>
                  <a:pt x="33728" y="52069"/>
                </a:lnTo>
                <a:lnTo>
                  <a:pt x="32394" y="52069"/>
                </a:lnTo>
                <a:lnTo>
                  <a:pt x="30738" y="53339"/>
                </a:lnTo>
                <a:lnTo>
                  <a:pt x="27277" y="53339"/>
                </a:lnTo>
                <a:lnTo>
                  <a:pt x="27357" y="55879"/>
                </a:lnTo>
                <a:lnTo>
                  <a:pt x="27484" y="58419"/>
                </a:lnTo>
                <a:lnTo>
                  <a:pt x="27576" y="60959"/>
                </a:lnTo>
                <a:lnTo>
                  <a:pt x="27696" y="67309"/>
                </a:lnTo>
                <a:lnTo>
                  <a:pt x="27581" y="69849"/>
                </a:lnTo>
                <a:lnTo>
                  <a:pt x="27242" y="73659"/>
                </a:lnTo>
                <a:lnTo>
                  <a:pt x="26771" y="76199"/>
                </a:lnTo>
                <a:lnTo>
                  <a:pt x="26380" y="77469"/>
                </a:lnTo>
                <a:lnTo>
                  <a:pt x="25908" y="80009"/>
                </a:lnTo>
                <a:lnTo>
                  <a:pt x="25356" y="81279"/>
                </a:lnTo>
                <a:lnTo>
                  <a:pt x="24022" y="85089"/>
                </a:lnTo>
                <a:lnTo>
                  <a:pt x="23666" y="86359"/>
                </a:lnTo>
                <a:lnTo>
                  <a:pt x="23229" y="87629"/>
                </a:lnTo>
                <a:lnTo>
                  <a:pt x="22205" y="88899"/>
                </a:lnTo>
                <a:lnTo>
                  <a:pt x="21734" y="90169"/>
                </a:lnTo>
                <a:lnTo>
                  <a:pt x="21113" y="91439"/>
                </a:lnTo>
                <a:lnTo>
                  <a:pt x="20952" y="91439"/>
                </a:lnTo>
                <a:lnTo>
                  <a:pt x="20837" y="92709"/>
                </a:lnTo>
                <a:lnTo>
                  <a:pt x="20917" y="93979"/>
                </a:lnTo>
                <a:lnTo>
                  <a:pt x="21584" y="97789"/>
                </a:lnTo>
                <a:lnTo>
                  <a:pt x="21308" y="100329"/>
                </a:lnTo>
                <a:lnTo>
                  <a:pt x="21665" y="101599"/>
                </a:lnTo>
                <a:lnTo>
                  <a:pt x="21975" y="102869"/>
                </a:lnTo>
                <a:lnTo>
                  <a:pt x="23390" y="111759"/>
                </a:lnTo>
                <a:lnTo>
                  <a:pt x="23746" y="113029"/>
                </a:lnTo>
                <a:lnTo>
                  <a:pt x="23390" y="113029"/>
                </a:lnTo>
                <a:lnTo>
                  <a:pt x="22723" y="114299"/>
                </a:lnTo>
                <a:lnTo>
                  <a:pt x="36879" y="114299"/>
                </a:lnTo>
                <a:lnTo>
                  <a:pt x="37822" y="111759"/>
                </a:lnTo>
                <a:lnTo>
                  <a:pt x="38328" y="111759"/>
                </a:lnTo>
                <a:lnTo>
                  <a:pt x="38880" y="110489"/>
                </a:lnTo>
                <a:lnTo>
                  <a:pt x="39466" y="110489"/>
                </a:lnTo>
                <a:lnTo>
                  <a:pt x="40731" y="109219"/>
                </a:lnTo>
                <a:lnTo>
                  <a:pt x="42146" y="107949"/>
                </a:lnTo>
                <a:lnTo>
                  <a:pt x="43721" y="106679"/>
                </a:lnTo>
                <a:lnTo>
                  <a:pt x="38845" y="106679"/>
                </a:lnTo>
                <a:lnTo>
                  <a:pt x="38880" y="105409"/>
                </a:lnTo>
                <a:lnTo>
                  <a:pt x="39075" y="104139"/>
                </a:lnTo>
                <a:lnTo>
                  <a:pt x="39236" y="104139"/>
                </a:lnTo>
                <a:lnTo>
                  <a:pt x="39742" y="101599"/>
                </a:lnTo>
                <a:lnTo>
                  <a:pt x="40651" y="99059"/>
                </a:lnTo>
                <a:lnTo>
                  <a:pt x="41283" y="97789"/>
                </a:lnTo>
                <a:lnTo>
                  <a:pt x="41628" y="97789"/>
                </a:lnTo>
                <a:lnTo>
                  <a:pt x="42456" y="96519"/>
                </a:lnTo>
                <a:lnTo>
                  <a:pt x="42928" y="96519"/>
                </a:lnTo>
                <a:lnTo>
                  <a:pt x="43399" y="95249"/>
                </a:lnTo>
                <a:lnTo>
                  <a:pt x="41007" y="95249"/>
                </a:lnTo>
                <a:lnTo>
                  <a:pt x="40731" y="93979"/>
                </a:lnTo>
                <a:lnTo>
                  <a:pt x="40375" y="93979"/>
                </a:lnTo>
                <a:lnTo>
                  <a:pt x="39938" y="92709"/>
                </a:lnTo>
                <a:lnTo>
                  <a:pt x="39351" y="88899"/>
                </a:lnTo>
                <a:lnTo>
                  <a:pt x="39190" y="88899"/>
                </a:lnTo>
                <a:lnTo>
                  <a:pt x="39075" y="87629"/>
                </a:lnTo>
                <a:lnTo>
                  <a:pt x="38995" y="82549"/>
                </a:lnTo>
                <a:lnTo>
                  <a:pt x="39627" y="80009"/>
                </a:lnTo>
                <a:lnTo>
                  <a:pt x="39984" y="78739"/>
                </a:lnTo>
                <a:lnTo>
                  <a:pt x="40455" y="74929"/>
                </a:lnTo>
                <a:lnTo>
                  <a:pt x="40530" y="73659"/>
                </a:lnTo>
                <a:lnTo>
                  <a:pt x="40490" y="67309"/>
                </a:lnTo>
                <a:lnTo>
                  <a:pt x="40294" y="66039"/>
                </a:lnTo>
                <a:lnTo>
                  <a:pt x="40409" y="59689"/>
                </a:lnTo>
                <a:lnTo>
                  <a:pt x="40570" y="59689"/>
                </a:lnTo>
                <a:lnTo>
                  <a:pt x="41076" y="57149"/>
                </a:lnTo>
                <a:lnTo>
                  <a:pt x="41398" y="55879"/>
                </a:lnTo>
                <a:lnTo>
                  <a:pt x="42146" y="54609"/>
                </a:lnTo>
                <a:lnTo>
                  <a:pt x="42974" y="53339"/>
                </a:lnTo>
                <a:lnTo>
                  <a:pt x="43917" y="50799"/>
                </a:lnTo>
                <a:lnTo>
                  <a:pt x="46861" y="43179"/>
                </a:lnTo>
                <a:lnTo>
                  <a:pt x="47056" y="41909"/>
                </a:lnTo>
                <a:close/>
              </a:path>
              <a:path w="192404" h="245109">
                <a:moveTo>
                  <a:pt x="69388" y="110489"/>
                </a:moveTo>
                <a:lnTo>
                  <a:pt x="68951" y="111759"/>
                </a:lnTo>
                <a:lnTo>
                  <a:pt x="68721" y="111759"/>
                </a:lnTo>
                <a:lnTo>
                  <a:pt x="68480" y="113029"/>
                </a:lnTo>
                <a:lnTo>
                  <a:pt x="67974" y="114299"/>
                </a:lnTo>
                <a:lnTo>
                  <a:pt x="70492" y="114299"/>
                </a:lnTo>
                <a:lnTo>
                  <a:pt x="69975" y="113029"/>
                </a:lnTo>
                <a:lnTo>
                  <a:pt x="69388" y="110489"/>
                </a:lnTo>
                <a:close/>
              </a:path>
              <a:path w="192404" h="245109">
                <a:moveTo>
                  <a:pt x="75242" y="113029"/>
                </a:moveTo>
                <a:lnTo>
                  <a:pt x="74506" y="113029"/>
                </a:lnTo>
                <a:lnTo>
                  <a:pt x="74069" y="114299"/>
                </a:lnTo>
                <a:lnTo>
                  <a:pt x="75874" y="114299"/>
                </a:lnTo>
                <a:lnTo>
                  <a:pt x="75242" y="113029"/>
                </a:lnTo>
                <a:close/>
              </a:path>
              <a:path w="192404" h="245109">
                <a:moveTo>
                  <a:pt x="64237" y="107949"/>
                </a:moveTo>
                <a:lnTo>
                  <a:pt x="65226" y="110489"/>
                </a:lnTo>
                <a:lnTo>
                  <a:pt x="65367" y="110609"/>
                </a:lnTo>
                <a:lnTo>
                  <a:pt x="65030" y="109219"/>
                </a:lnTo>
                <a:lnTo>
                  <a:pt x="64237" y="107949"/>
                </a:lnTo>
                <a:close/>
              </a:path>
              <a:path w="192404" h="245109">
                <a:moveTo>
                  <a:pt x="48988" y="100329"/>
                </a:moveTo>
                <a:lnTo>
                  <a:pt x="43399" y="100329"/>
                </a:lnTo>
                <a:lnTo>
                  <a:pt x="42732" y="101599"/>
                </a:lnTo>
                <a:lnTo>
                  <a:pt x="41237" y="102869"/>
                </a:lnTo>
                <a:lnTo>
                  <a:pt x="39662" y="105409"/>
                </a:lnTo>
                <a:lnTo>
                  <a:pt x="38845" y="106679"/>
                </a:lnTo>
                <a:lnTo>
                  <a:pt x="44538" y="106679"/>
                </a:lnTo>
                <a:lnTo>
                  <a:pt x="45412" y="105409"/>
                </a:lnTo>
                <a:lnTo>
                  <a:pt x="50322" y="105409"/>
                </a:lnTo>
                <a:lnTo>
                  <a:pt x="49966" y="104139"/>
                </a:lnTo>
                <a:lnTo>
                  <a:pt x="49655" y="102869"/>
                </a:lnTo>
                <a:lnTo>
                  <a:pt x="49460" y="101599"/>
                </a:lnTo>
                <a:lnTo>
                  <a:pt x="48988" y="100329"/>
                </a:lnTo>
                <a:close/>
              </a:path>
              <a:path w="192404" h="245109">
                <a:moveTo>
                  <a:pt x="47171" y="97789"/>
                </a:moveTo>
                <a:lnTo>
                  <a:pt x="47022" y="97789"/>
                </a:lnTo>
                <a:lnTo>
                  <a:pt x="46504" y="99059"/>
                </a:lnTo>
                <a:lnTo>
                  <a:pt x="44664" y="100329"/>
                </a:lnTo>
                <a:lnTo>
                  <a:pt x="48712" y="100329"/>
                </a:lnTo>
                <a:lnTo>
                  <a:pt x="47999" y="99059"/>
                </a:lnTo>
                <a:lnTo>
                  <a:pt x="47608" y="99059"/>
                </a:lnTo>
                <a:lnTo>
                  <a:pt x="47171" y="97789"/>
                </a:lnTo>
                <a:close/>
              </a:path>
              <a:path w="192404" h="245109">
                <a:moveTo>
                  <a:pt x="130176" y="91440"/>
                </a:moveTo>
                <a:lnTo>
                  <a:pt x="126519" y="91440"/>
                </a:lnTo>
                <a:lnTo>
                  <a:pt x="126438" y="92710"/>
                </a:lnTo>
                <a:lnTo>
                  <a:pt x="126795" y="92710"/>
                </a:lnTo>
                <a:lnTo>
                  <a:pt x="126944" y="93980"/>
                </a:lnTo>
                <a:lnTo>
                  <a:pt x="129026" y="93980"/>
                </a:lnTo>
                <a:lnTo>
                  <a:pt x="129233" y="95250"/>
                </a:lnTo>
                <a:lnTo>
                  <a:pt x="130486" y="95250"/>
                </a:lnTo>
                <a:lnTo>
                  <a:pt x="131981" y="96520"/>
                </a:lnTo>
                <a:lnTo>
                  <a:pt x="132062" y="99060"/>
                </a:lnTo>
                <a:lnTo>
                  <a:pt x="139444" y="99060"/>
                </a:lnTo>
                <a:lnTo>
                  <a:pt x="135914" y="96520"/>
                </a:lnTo>
                <a:lnTo>
                  <a:pt x="132142" y="92710"/>
                </a:lnTo>
                <a:lnTo>
                  <a:pt x="130176" y="91440"/>
                </a:lnTo>
                <a:close/>
              </a:path>
              <a:path w="192404" h="245109">
                <a:moveTo>
                  <a:pt x="46976" y="90169"/>
                </a:moveTo>
                <a:lnTo>
                  <a:pt x="45090" y="90169"/>
                </a:lnTo>
                <a:lnTo>
                  <a:pt x="43319" y="92709"/>
                </a:lnTo>
                <a:lnTo>
                  <a:pt x="41122" y="95249"/>
                </a:lnTo>
                <a:lnTo>
                  <a:pt x="44503" y="95249"/>
                </a:lnTo>
                <a:lnTo>
                  <a:pt x="45136" y="93979"/>
                </a:lnTo>
                <a:lnTo>
                  <a:pt x="48045" y="93979"/>
                </a:lnTo>
                <a:lnTo>
                  <a:pt x="47413" y="91439"/>
                </a:lnTo>
                <a:lnTo>
                  <a:pt x="47171" y="91439"/>
                </a:lnTo>
                <a:lnTo>
                  <a:pt x="46976" y="90169"/>
                </a:lnTo>
                <a:close/>
              </a:path>
              <a:path w="192404" h="245109">
                <a:moveTo>
                  <a:pt x="107245" y="92710"/>
                </a:moveTo>
                <a:lnTo>
                  <a:pt x="80359" y="92709"/>
                </a:lnTo>
                <a:lnTo>
                  <a:pt x="83027" y="93979"/>
                </a:lnTo>
                <a:lnTo>
                  <a:pt x="105486" y="93980"/>
                </a:lnTo>
                <a:lnTo>
                  <a:pt x="107245" y="92710"/>
                </a:lnTo>
                <a:close/>
              </a:path>
              <a:path w="192404" h="245109">
                <a:moveTo>
                  <a:pt x="82797" y="91439"/>
                </a:moveTo>
                <a:lnTo>
                  <a:pt x="74299" y="91439"/>
                </a:lnTo>
                <a:lnTo>
                  <a:pt x="76817" y="92709"/>
                </a:lnTo>
                <a:lnTo>
                  <a:pt x="85821" y="92709"/>
                </a:lnTo>
                <a:lnTo>
                  <a:pt x="82797" y="91439"/>
                </a:lnTo>
                <a:close/>
              </a:path>
              <a:path w="192404" h="245109">
                <a:moveTo>
                  <a:pt x="114364" y="91440"/>
                </a:moveTo>
                <a:lnTo>
                  <a:pt x="104336" y="91440"/>
                </a:lnTo>
                <a:lnTo>
                  <a:pt x="103002" y="92710"/>
                </a:lnTo>
                <a:lnTo>
                  <a:pt x="112593" y="92710"/>
                </a:lnTo>
                <a:lnTo>
                  <a:pt x="114364" y="91440"/>
                </a:lnTo>
                <a:close/>
              </a:path>
              <a:path w="192404" h="245109">
                <a:moveTo>
                  <a:pt x="76817" y="90169"/>
                </a:moveTo>
                <a:lnTo>
                  <a:pt x="62868" y="90169"/>
                </a:lnTo>
                <a:lnTo>
                  <a:pt x="64904" y="91439"/>
                </a:lnTo>
                <a:lnTo>
                  <a:pt x="80796" y="91439"/>
                </a:lnTo>
                <a:lnTo>
                  <a:pt x="76817" y="90169"/>
                </a:lnTo>
                <a:close/>
              </a:path>
              <a:path w="192404" h="245109">
                <a:moveTo>
                  <a:pt x="117940" y="90170"/>
                </a:moveTo>
                <a:lnTo>
                  <a:pt x="110868" y="90170"/>
                </a:lnTo>
                <a:lnTo>
                  <a:pt x="108234" y="91440"/>
                </a:lnTo>
                <a:lnTo>
                  <a:pt x="116181" y="91440"/>
                </a:lnTo>
                <a:lnTo>
                  <a:pt x="117940" y="90170"/>
                </a:lnTo>
                <a:close/>
              </a:path>
              <a:path w="192404" h="245109">
                <a:moveTo>
                  <a:pt x="124426" y="88900"/>
                </a:moveTo>
                <a:lnTo>
                  <a:pt x="120504" y="88900"/>
                </a:lnTo>
                <a:lnTo>
                  <a:pt x="121321" y="90170"/>
                </a:lnTo>
                <a:lnTo>
                  <a:pt x="123011" y="90170"/>
                </a:lnTo>
                <a:lnTo>
                  <a:pt x="122942" y="91440"/>
                </a:lnTo>
                <a:lnTo>
                  <a:pt x="128209" y="91440"/>
                </a:lnTo>
                <a:lnTo>
                  <a:pt x="126358" y="90170"/>
                </a:lnTo>
                <a:lnTo>
                  <a:pt x="124426" y="88900"/>
                </a:lnTo>
                <a:close/>
              </a:path>
              <a:path w="192404" h="245109">
                <a:moveTo>
                  <a:pt x="46780" y="88899"/>
                </a:moveTo>
                <a:lnTo>
                  <a:pt x="46309" y="88899"/>
                </a:lnTo>
                <a:lnTo>
                  <a:pt x="45803" y="90169"/>
                </a:lnTo>
                <a:lnTo>
                  <a:pt x="46826" y="90169"/>
                </a:lnTo>
                <a:lnTo>
                  <a:pt x="46780" y="88899"/>
                </a:lnTo>
                <a:close/>
              </a:path>
              <a:path w="192404" h="245109">
                <a:moveTo>
                  <a:pt x="68917" y="87629"/>
                </a:moveTo>
                <a:lnTo>
                  <a:pt x="52323" y="87629"/>
                </a:lnTo>
                <a:lnTo>
                  <a:pt x="51656" y="88899"/>
                </a:lnTo>
                <a:lnTo>
                  <a:pt x="51932" y="90169"/>
                </a:lnTo>
                <a:lnTo>
                  <a:pt x="74851" y="90169"/>
                </a:lnTo>
                <a:lnTo>
                  <a:pt x="72884" y="88899"/>
                </a:lnTo>
                <a:lnTo>
                  <a:pt x="68917" y="87629"/>
                </a:lnTo>
                <a:close/>
              </a:path>
              <a:path w="192404" h="245109">
                <a:moveTo>
                  <a:pt x="120504" y="88900"/>
                </a:moveTo>
                <a:lnTo>
                  <a:pt x="115744" y="88900"/>
                </a:lnTo>
                <a:lnTo>
                  <a:pt x="112121" y="90170"/>
                </a:lnTo>
                <a:lnTo>
                  <a:pt x="120102" y="90170"/>
                </a:lnTo>
                <a:lnTo>
                  <a:pt x="120504" y="88900"/>
                </a:lnTo>
                <a:close/>
              </a:path>
              <a:path w="192404" h="245109">
                <a:moveTo>
                  <a:pt x="56256" y="86359"/>
                </a:moveTo>
                <a:lnTo>
                  <a:pt x="53231" y="86359"/>
                </a:lnTo>
                <a:lnTo>
                  <a:pt x="52840" y="87629"/>
                </a:lnTo>
                <a:lnTo>
                  <a:pt x="56612" y="87629"/>
                </a:lnTo>
                <a:lnTo>
                  <a:pt x="56256" y="86359"/>
                </a:lnTo>
                <a:close/>
              </a:path>
              <a:path w="192404" h="245109">
                <a:moveTo>
                  <a:pt x="50759" y="49529"/>
                </a:moveTo>
                <a:lnTo>
                  <a:pt x="49414" y="49529"/>
                </a:lnTo>
                <a:lnTo>
                  <a:pt x="49494" y="53339"/>
                </a:lnTo>
                <a:lnTo>
                  <a:pt x="49299" y="53339"/>
                </a:lnTo>
                <a:lnTo>
                  <a:pt x="48586" y="55879"/>
                </a:lnTo>
                <a:lnTo>
                  <a:pt x="48471" y="57149"/>
                </a:lnTo>
                <a:lnTo>
                  <a:pt x="48747" y="58419"/>
                </a:lnTo>
                <a:lnTo>
                  <a:pt x="50011" y="58419"/>
                </a:lnTo>
                <a:lnTo>
                  <a:pt x="50011" y="60959"/>
                </a:lnTo>
                <a:lnTo>
                  <a:pt x="49655" y="63499"/>
                </a:lnTo>
                <a:lnTo>
                  <a:pt x="49264" y="64769"/>
                </a:lnTo>
                <a:lnTo>
                  <a:pt x="48908" y="66039"/>
                </a:lnTo>
                <a:lnTo>
                  <a:pt x="48793" y="67309"/>
                </a:lnTo>
                <a:lnTo>
                  <a:pt x="49138" y="67309"/>
                </a:lnTo>
                <a:lnTo>
                  <a:pt x="49540" y="68579"/>
                </a:lnTo>
                <a:lnTo>
                  <a:pt x="50678" y="68579"/>
                </a:lnTo>
                <a:lnTo>
                  <a:pt x="50632" y="71119"/>
                </a:lnTo>
                <a:lnTo>
                  <a:pt x="50437" y="71119"/>
                </a:lnTo>
                <a:lnTo>
                  <a:pt x="50276" y="72389"/>
                </a:lnTo>
                <a:lnTo>
                  <a:pt x="49770" y="72389"/>
                </a:lnTo>
                <a:lnTo>
                  <a:pt x="49414" y="73659"/>
                </a:lnTo>
                <a:lnTo>
                  <a:pt x="48390" y="73659"/>
                </a:lnTo>
                <a:lnTo>
                  <a:pt x="48390" y="74929"/>
                </a:lnTo>
                <a:lnTo>
                  <a:pt x="48712" y="74929"/>
                </a:lnTo>
                <a:lnTo>
                  <a:pt x="48908" y="76199"/>
                </a:lnTo>
                <a:lnTo>
                  <a:pt x="51897" y="76199"/>
                </a:lnTo>
                <a:lnTo>
                  <a:pt x="51736" y="77469"/>
                </a:lnTo>
                <a:lnTo>
                  <a:pt x="51150" y="77469"/>
                </a:lnTo>
                <a:lnTo>
                  <a:pt x="50598" y="78739"/>
                </a:lnTo>
                <a:lnTo>
                  <a:pt x="50276" y="78739"/>
                </a:lnTo>
                <a:lnTo>
                  <a:pt x="49460" y="80009"/>
                </a:lnTo>
                <a:lnTo>
                  <a:pt x="49736" y="80009"/>
                </a:lnTo>
                <a:lnTo>
                  <a:pt x="50356" y="81279"/>
                </a:lnTo>
                <a:lnTo>
                  <a:pt x="51265" y="81279"/>
                </a:lnTo>
                <a:lnTo>
                  <a:pt x="52449" y="82549"/>
                </a:lnTo>
                <a:lnTo>
                  <a:pt x="51495" y="82549"/>
                </a:lnTo>
                <a:lnTo>
                  <a:pt x="51023" y="83819"/>
                </a:lnTo>
                <a:lnTo>
                  <a:pt x="50517" y="83819"/>
                </a:lnTo>
                <a:lnTo>
                  <a:pt x="49931" y="85089"/>
                </a:lnTo>
                <a:lnTo>
                  <a:pt x="53933" y="85089"/>
                </a:lnTo>
                <a:lnTo>
                  <a:pt x="53542" y="86359"/>
                </a:lnTo>
                <a:lnTo>
                  <a:pt x="55945" y="86359"/>
                </a:lnTo>
                <a:lnTo>
                  <a:pt x="55669" y="85089"/>
                </a:lnTo>
                <a:lnTo>
                  <a:pt x="55198" y="83819"/>
                </a:lnTo>
                <a:lnTo>
                  <a:pt x="54726" y="81279"/>
                </a:lnTo>
                <a:lnTo>
                  <a:pt x="54450" y="80009"/>
                </a:lnTo>
                <a:lnTo>
                  <a:pt x="54209" y="78739"/>
                </a:lnTo>
                <a:lnTo>
                  <a:pt x="53312" y="74929"/>
                </a:lnTo>
                <a:lnTo>
                  <a:pt x="53036" y="73659"/>
                </a:lnTo>
                <a:lnTo>
                  <a:pt x="52794" y="72389"/>
                </a:lnTo>
                <a:lnTo>
                  <a:pt x="51932" y="64769"/>
                </a:lnTo>
                <a:lnTo>
                  <a:pt x="51265" y="55879"/>
                </a:lnTo>
                <a:lnTo>
                  <a:pt x="51023" y="53339"/>
                </a:lnTo>
                <a:lnTo>
                  <a:pt x="50759" y="49529"/>
                </a:lnTo>
                <a:close/>
              </a:path>
              <a:path w="192404" h="245109">
                <a:moveTo>
                  <a:pt x="31612" y="46989"/>
                </a:moveTo>
                <a:lnTo>
                  <a:pt x="17260" y="46989"/>
                </a:lnTo>
                <a:lnTo>
                  <a:pt x="16433" y="49529"/>
                </a:lnTo>
                <a:lnTo>
                  <a:pt x="14823" y="52069"/>
                </a:lnTo>
                <a:lnTo>
                  <a:pt x="13477" y="53339"/>
                </a:lnTo>
                <a:lnTo>
                  <a:pt x="13006" y="53339"/>
                </a:lnTo>
                <a:lnTo>
                  <a:pt x="11994" y="54609"/>
                </a:lnTo>
                <a:lnTo>
                  <a:pt x="10890" y="55879"/>
                </a:lnTo>
                <a:lnTo>
                  <a:pt x="10257" y="57149"/>
                </a:lnTo>
                <a:lnTo>
                  <a:pt x="12385" y="57149"/>
                </a:lnTo>
                <a:lnTo>
                  <a:pt x="12776" y="55879"/>
                </a:lnTo>
                <a:lnTo>
                  <a:pt x="14386" y="55879"/>
                </a:lnTo>
                <a:lnTo>
                  <a:pt x="16594" y="53339"/>
                </a:lnTo>
                <a:lnTo>
                  <a:pt x="17456" y="52069"/>
                </a:lnTo>
                <a:lnTo>
                  <a:pt x="18675" y="52069"/>
                </a:lnTo>
                <a:lnTo>
                  <a:pt x="19572" y="50799"/>
                </a:lnTo>
                <a:lnTo>
                  <a:pt x="21423" y="50799"/>
                </a:lnTo>
                <a:lnTo>
                  <a:pt x="23309" y="49529"/>
                </a:lnTo>
                <a:lnTo>
                  <a:pt x="26184" y="49529"/>
                </a:lnTo>
                <a:lnTo>
                  <a:pt x="28070" y="48259"/>
                </a:lnTo>
                <a:lnTo>
                  <a:pt x="30784" y="48259"/>
                </a:lnTo>
                <a:lnTo>
                  <a:pt x="31612" y="46989"/>
                </a:lnTo>
                <a:close/>
              </a:path>
              <a:path w="192404" h="245109">
                <a:moveTo>
                  <a:pt x="7934" y="50799"/>
                </a:moveTo>
                <a:lnTo>
                  <a:pt x="701" y="50799"/>
                </a:lnTo>
                <a:lnTo>
                  <a:pt x="1218" y="52069"/>
                </a:lnTo>
                <a:lnTo>
                  <a:pt x="7233" y="52069"/>
                </a:lnTo>
                <a:lnTo>
                  <a:pt x="7934" y="50799"/>
                </a:lnTo>
                <a:close/>
              </a:path>
              <a:path w="192404" h="245109">
                <a:moveTo>
                  <a:pt x="11913" y="48259"/>
                </a:moveTo>
                <a:lnTo>
                  <a:pt x="1172" y="48259"/>
                </a:lnTo>
                <a:lnTo>
                  <a:pt x="356" y="49529"/>
                </a:lnTo>
                <a:lnTo>
                  <a:pt x="34" y="49529"/>
                </a:lnTo>
                <a:lnTo>
                  <a:pt x="0" y="50799"/>
                </a:lnTo>
                <a:lnTo>
                  <a:pt x="8647" y="50799"/>
                </a:lnTo>
                <a:lnTo>
                  <a:pt x="9981" y="49529"/>
                </a:lnTo>
                <a:lnTo>
                  <a:pt x="11913" y="48259"/>
                </a:lnTo>
                <a:close/>
              </a:path>
              <a:path w="192404" h="245109">
                <a:moveTo>
                  <a:pt x="49494" y="41909"/>
                </a:moveTo>
                <a:lnTo>
                  <a:pt x="47378" y="41909"/>
                </a:lnTo>
                <a:lnTo>
                  <a:pt x="47608" y="43179"/>
                </a:lnTo>
                <a:lnTo>
                  <a:pt x="47804" y="43179"/>
                </a:lnTo>
                <a:lnTo>
                  <a:pt x="47965" y="44449"/>
                </a:lnTo>
                <a:lnTo>
                  <a:pt x="48080" y="45719"/>
                </a:lnTo>
                <a:lnTo>
                  <a:pt x="47884" y="46989"/>
                </a:lnTo>
                <a:lnTo>
                  <a:pt x="47689" y="46989"/>
                </a:lnTo>
                <a:lnTo>
                  <a:pt x="47447" y="48259"/>
                </a:lnTo>
                <a:lnTo>
                  <a:pt x="47137" y="48259"/>
                </a:lnTo>
                <a:lnTo>
                  <a:pt x="47137" y="50799"/>
                </a:lnTo>
                <a:lnTo>
                  <a:pt x="48793" y="50799"/>
                </a:lnTo>
                <a:lnTo>
                  <a:pt x="49264" y="49529"/>
                </a:lnTo>
                <a:lnTo>
                  <a:pt x="50759" y="49529"/>
                </a:lnTo>
                <a:lnTo>
                  <a:pt x="50437" y="46989"/>
                </a:lnTo>
                <a:lnTo>
                  <a:pt x="50241" y="45719"/>
                </a:lnTo>
                <a:lnTo>
                  <a:pt x="49770" y="43179"/>
                </a:lnTo>
                <a:lnTo>
                  <a:pt x="49494" y="41909"/>
                </a:lnTo>
                <a:close/>
              </a:path>
              <a:path w="192404" h="245109">
                <a:moveTo>
                  <a:pt x="35660" y="43179"/>
                </a:moveTo>
                <a:lnTo>
                  <a:pt x="6048" y="43179"/>
                </a:lnTo>
                <a:lnTo>
                  <a:pt x="5853" y="44449"/>
                </a:lnTo>
                <a:lnTo>
                  <a:pt x="5105" y="45719"/>
                </a:lnTo>
                <a:lnTo>
                  <a:pt x="2863" y="46989"/>
                </a:lnTo>
                <a:lnTo>
                  <a:pt x="1724" y="48259"/>
                </a:lnTo>
                <a:lnTo>
                  <a:pt x="14305" y="48259"/>
                </a:lnTo>
                <a:lnTo>
                  <a:pt x="15490" y="46989"/>
                </a:lnTo>
                <a:lnTo>
                  <a:pt x="32866" y="46989"/>
                </a:lnTo>
                <a:lnTo>
                  <a:pt x="33532" y="45719"/>
                </a:lnTo>
                <a:lnTo>
                  <a:pt x="33808" y="45719"/>
                </a:lnTo>
                <a:lnTo>
                  <a:pt x="34280" y="44449"/>
                </a:lnTo>
                <a:lnTo>
                  <a:pt x="35027" y="44449"/>
                </a:lnTo>
                <a:lnTo>
                  <a:pt x="35660" y="43179"/>
                </a:lnTo>
                <a:close/>
              </a:path>
              <a:path w="192404" h="245109">
                <a:moveTo>
                  <a:pt x="45251" y="21589"/>
                </a:moveTo>
                <a:lnTo>
                  <a:pt x="14110" y="21589"/>
                </a:lnTo>
                <a:lnTo>
                  <a:pt x="13753" y="22859"/>
                </a:lnTo>
                <a:lnTo>
                  <a:pt x="13052" y="24129"/>
                </a:lnTo>
                <a:lnTo>
                  <a:pt x="12534" y="26669"/>
                </a:lnTo>
                <a:lnTo>
                  <a:pt x="11718" y="27939"/>
                </a:lnTo>
                <a:lnTo>
                  <a:pt x="10338" y="30479"/>
                </a:lnTo>
                <a:lnTo>
                  <a:pt x="8923" y="33019"/>
                </a:lnTo>
                <a:lnTo>
                  <a:pt x="8337" y="34289"/>
                </a:lnTo>
                <a:lnTo>
                  <a:pt x="5623" y="36829"/>
                </a:lnTo>
                <a:lnTo>
                  <a:pt x="2748" y="39369"/>
                </a:lnTo>
                <a:lnTo>
                  <a:pt x="1368" y="41909"/>
                </a:lnTo>
                <a:lnTo>
                  <a:pt x="149" y="43179"/>
                </a:lnTo>
                <a:lnTo>
                  <a:pt x="36522" y="43179"/>
                </a:lnTo>
                <a:lnTo>
                  <a:pt x="37074" y="41909"/>
                </a:lnTo>
                <a:lnTo>
                  <a:pt x="49494" y="41909"/>
                </a:lnTo>
                <a:lnTo>
                  <a:pt x="49218" y="40639"/>
                </a:lnTo>
                <a:lnTo>
                  <a:pt x="48517" y="36829"/>
                </a:lnTo>
                <a:lnTo>
                  <a:pt x="47643" y="35559"/>
                </a:lnTo>
                <a:lnTo>
                  <a:pt x="47137" y="34289"/>
                </a:lnTo>
                <a:lnTo>
                  <a:pt x="45481" y="30479"/>
                </a:lnTo>
                <a:lnTo>
                  <a:pt x="43721" y="27939"/>
                </a:lnTo>
                <a:lnTo>
                  <a:pt x="43089" y="26669"/>
                </a:lnTo>
                <a:lnTo>
                  <a:pt x="42422" y="26669"/>
                </a:lnTo>
                <a:lnTo>
                  <a:pt x="41789" y="25399"/>
                </a:lnTo>
                <a:lnTo>
                  <a:pt x="41122" y="25399"/>
                </a:lnTo>
                <a:lnTo>
                  <a:pt x="42698" y="24129"/>
                </a:lnTo>
                <a:lnTo>
                  <a:pt x="44388" y="22859"/>
                </a:lnTo>
                <a:lnTo>
                  <a:pt x="45251" y="21589"/>
                </a:lnTo>
                <a:close/>
              </a:path>
              <a:path w="192404" h="245109">
                <a:moveTo>
                  <a:pt x="36476" y="17779"/>
                </a:moveTo>
                <a:lnTo>
                  <a:pt x="17812" y="17779"/>
                </a:lnTo>
                <a:lnTo>
                  <a:pt x="17214" y="19049"/>
                </a:lnTo>
                <a:lnTo>
                  <a:pt x="15800" y="20319"/>
                </a:lnTo>
                <a:lnTo>
                  <a:pt x="15099" y="20319"/>
                </a:lnTo>
                <a:lnTo>
                  <a:pt x="14305" y="21589"/>
                </a:lnTo>
                <a:lnTo>
                  <a:pt x="39788" y="21589"/>
                </a:lnTo>
                <a:lnTo>
                  <a:pt x="39156" y="20319"/>
                </a:lnTo>
                <a:lnTo>
                  <a:pt x="38799" y="19049"/>
                </a:lnTo>
                <a:lnTo>
                  <a:pt x="37500" y="19049"/>
                </a:lnTo>
                <a:lnTo>
                  <a:pt x="36476" y="17779"/>
                </a:lnTo>
                <a:close/>
              </a:path>
              <a:path w="192404" h="245109">
                <a:moveTo>
                  <a:pt x="64789" y="1270"/>
                </a:moveTo>
                <a:lnTo>
                  <a:pt x="61408" y="1269"/>
                </a:lnTo>
                <a:lnTo>
                  <a:pt x="59637" y="2539"/>
                </a:lnTo>
                <a:lnTo>
                  <a:pt x="57164" y="3809"/>
                </a:lnTo>
                <a:lnTo>
                  <a:pt x="55589" y="5079"/>
                </a:lnTo>
                <a:lnTo>
                  <a:pt x="54807" y="6349"/>
                </a:lnTo>
                <a:lnTo>
                  <a:pt x="52564" y="7619"/>
                </a:lnTo>
                <a:lnTo>
                  <a:pt x="51104" y="10159"/>
                </a:lnTo>
                <a:lnTo>
                  <a:pt x="44112" y="16509"/>
                </a:lnTo>
                <a:lnTo>
                  <a:pt x="42698" y="19049"/>
                </a:lnTo>
                <a:lnTo>
                  <a:pt x="41985" y="19049"/>
                </a:lnTo>
                <a:lnTo>
                  <a:pt x="39788" y="21589"/>
                </a:lnTo>
                <a:lnTo>
                  <a:pt x="46113" y="21589"/>
                </a:lnTo>
                <a:lnTo>
                  <a:pt x="47919" y="20319"/>
                </a:lnTo>
                <a:lnTo>
                  <a:pt x="55474" y="17779"/>
                </a:lnTo>
                <a:lnTo>
                  <a:pt x="56578" y="16509"/>
                </a:lnTo>
                <a:lnTo>
                  <a:pt x="58533" y="16509"/>
                </a:lnTo>
                <a:lnTo>
                  <a:pt x="59798" y="15239"/>
                </a:lnTo>
                <a:lnTo>
                  <a:pt x="60499" y="13969"/>
                </a:lnTo>
                <a:lnTo>
                  <a:pt x="61442" y="13969"/>
                </a:lnTo>
                <a:lnTo>
                  <a:pt x="61994" y="12699"/>
                </a:lnTo>
                <a:lnTo>
                  <a:pt x="62466" y="11429"/>
                </a:lnTo>
                <a:lnTo>
                  <a:pt x="62903" y="11429"/>
                </a:lnTo>
                <a:lnTo>
                  <a:pt x="63259" y="10159"/>
                </a:lnTo>
                <a:lnTo>
                  <a:pt x="63570" y="8889"/>
                </a:lnTo>
                <a:lnTo>
                  <a:pt x="63846" y="7619"/>
                </a:lnTo>
                <a:lnTo>
                  <a:pt x="64087" y="6349"/>
                </a:lnTo>
                <a:lnTo>
                  <a:pt x="64283" y="5079"/>
                </a:lnTo>
                <a:lnTo>
                  <a:pt x="64789" y="1270"/>
                </a:lnTo>
                <a:close/>
              </a:path>
              <a:path w="192404" h="245109">
                <a:moveTo>
                  <a:pt x="29795" y="16509"/>
                </a:moveTo>
                <a:lnTo>
                  <a:pt x="19457" y="16509"/>
                </a:lnTo>
                <a:lnTo>
                  <a:pt x="19146" y="17779"/>
                </a:lnTo>
                <a:lnTo>
                  <a:pt x="30738" y="17779"/>
                </a:lnTo>
                <a:lnTo>
                  <a:pt x="29795" y="16509"/>
                </a:lnTo>
                <a:close/>
              </a:path>
              <a:path w="192404" h="245109">
                <a:moveTo>
                  <a:pt x="29370" y="15239"/>
                </a:moveTo>
                <a:lnTo>
                  <a:pt x="21262" y="15239"/>
                </a:lnTo>
                <a:lnTo>
                  <a:pt x="20400" y="16509"/>
                </a:lnTo>
                <a:lnTo>
                  <a:pt x="29209" y="16509"/>
                </a:lnTo>
                <a:lnTo>
                  <a:pt x="29370" y="15239"/>
                </a:lnTo>
                <a:close/>
              </a:path>
              <a:path w="192404" h="245109">
                <a:moveTo>
                  <a:pt x="64513" y="0"/>
                </a:moveTo>
                <a:lnTo>
                  <a:pt x="63259" y="0"/>
                </a:lnTo>
                <a:lnTo>
                  <a:pt x="62316" y="1269"/>
                </a:lnTo>
                <a:lnTo>
                  <a:pt x="64674" y="1270"/>
                </a:lnTo>
                <a:lnTo>
                  <a:pt x="64513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" name="object 6"/>
          <p:cNvSpPr/>
          <p:nvPr/>
        </p:nvSpPr>
        <p:spPr>
          <a:xfrm>
            <a:off x="314578" y="289729"/>
            <a:ext cx="36195" cy="37465"/>
          </a:xfrm>
          <a:custGeom>
            <a:avLst/>
            <a:gdLst/>
            <a:ahLst/>
            <a:cxnLst/>
            <a:rect l="l" t="t" r="r" b="b"/>
            <a:pathLst>
              <a:path w="36195" h="37464">
                <a:moveTo>
                  <a:pt x="23597" y="0"/>
                </a:moveTo>
                <a:lnTo>
                  <a:pt x="20055" y="1568"/>
                </a:lnTo>
                <a:lnTo>
                  <a:pt x="19376" y="2187"/>
                </a:lnTo>
                <a:lnTo>
                  <a:pt x="12500" y="11544"/>
                </a:lnTo>
                <a:lnTo>
                  <a:pt x="11683" y="13662"/>
                </a:lnTo>
                <a:lnTo>
                  <a:pt x="2653" y="25092"/>
                </a:lnTo>
                <a:lnTo>
                  <a:pt x="1333" y="26581"/>
                </a:lnTo>
                <a:lnTo>
                  <a:pt x="114" y="28070"/>
                </a:lnTo>
                <a:lnTo>
                  <a:pt x="6094" y="28070"/>
                </a:lnTo>
                <a:lnTo>
                  <a:pt x="5818" y="29719"/>
                </a:lnTo>
                <a:lnTo>
                  <a:pt x="4806" y="30498"/>
                </a:lnTo>
                <a:lnTo>
                  <a:pt x="2828" y="31952"/>
                </a:lnTo>
                <a:lnTo>
                  <a:pt x="1567" y="33040"/>
                </a:lnTo>
                <a:lnTo>
                  <a:pt x="1138" y="33441"/>
                </a:lnTo>
                <a:lnTo>
                  <a:pt x="321" y="34414"/>
                </a:lnTo>
                <a:lnTo>
                  <a:pt x="80" y="34884"/>
                </a:lnTo>
                <a:lnTo>
                  <a:pt x="0" y="35743"/>
                </a:lnTo>
                <a:lnTo>
                  <a:pt x="118" y="35983"/>
                </a:lnTo>
                <a:lnTo>
                  <a:pt x="4243" y="37152"/>
                </a:lnTo>
                <a:lnTo>
                  <a:pt x="5542" y="37003"/>
                </a:lnTo>
                <a:lnTo>
                  <a:pt x="11879" y="33945"/>
                </a:lnTo>
                <a:lnTo>
                  <a:pt x="12546" y="33590"/>
                </a:lnTo>
                <a:lnTo>
                  <a:pt x="13213" y="33281"/>
                </a:lnTo>
                <a:lnTo>
                  <a:pt x="14271" y="32891"/>
                </a:lnTo>
                <a:lnTo>
                  <a:pt x="15455" y="32651"/>
                </a:lnTo>
                <a:lnTo>
                  <a:pt x="15846" y="32651"/>
                </a:lnTo>
                <a:lnTo>
                  <a:pt x="16283" y="32616"/>
                </a:lnTo>
                <a:lnTo>
                  <a:pt x="19274" y="32616"/>
                </a:lnTo>
                <a:lnTo>
                  <a:pt x="18916" y="32342"/>
                </a:lnTo>
                <a:lnTo>
                  <a:pt x="18514" y="31906"/>
                </a:lnTo>
                <a:lnTo>
                  <a:pt x="18203" y="31517"/>
                </a:lnTo>
                <a:lnTo>
                  <a:pt x="17973" y="31162"/>
                </a:lnTo>
                <a:lnTo>
                  <a:pt x="17617" y="30383"/>
                </a:lnTo>
                <a:lnTo>
                  <a:pt x="21699" y="30383"/>
                </a:lnTo>
                <a:lnTo>
                  <a:pt x="22493" y="30188"/>
                </a:lnTo>
                <a:lnTo>
                  <a:pt x="22688" y="30108"/>
                </a:lnTo>
                <a:lnTo>
                  <a:pt x="22251" y="29089"/>
                </a:lnTo>
                <a:lnTo>
                  <a:pt x="22136" y="28654"/>
                </a:lnTo>
                <a:lnTo>
                  <a:pt x="22136" y="27566"/>
                </a:lnTo>
                <a:lnTo>
                  <a:pt x="23597" y="27211"/>
                </a:lnTo>
                <a:lnTo>
                  <a:pt x="24183" y="27016"/>
                </a:lnTo>
                <a:lnTo>
                  <a:pt x="25678" y="26432"/>
                </a:lnTo>
                <a:lnTo>
                  <a:pt x="25437" y="25962"/>
                </a:lnTo>
                <a:lnTo>
                  <a:pt x="25552" y="24978"/>
                </a:lnTo>
                <a:lnTo>
                  <a:pt x="25908" y="24703"/>
                </a:lnTo>
                <a:lnTo>
                  <a:pt x="26104" y="24588"/>
                </a:lnTo>
                <a:lnTo>
                  <a:pt x="26575" y="24542"/>
                </a:lnTo>
                <a:lnTo>
                  <a:pt x="26978" y="24474"/>
                </a:lnTo>
                <a:lnTo>
                  <a:pt x="27288" y="24393"/>
                </a:lnTo>
                <a:lnTo>
                  <a:pt x="27679" y="24199"/>
                </a:lnTo>
                <a:lnTo>
                  <a:pt x="27679" y="23489"/>
                </a:lnTo>
                <a:lnTo>
                  <a:pt x="27518" y="23328"/>
                </a:lnTo>
                <a:lnTo>
                  <a:pt x="28231" y="22905"/>
                </a:lnTo>
                <a:lnTo>
                  <a:pt x="34280" y="12334"/>
                </a:lnTo>
                <a:lnTo>
                  <a:pt x="34130" y="11819"/>
                </a:lnTo>
                <a:lnTo>
                  <a:pt x="30704" y="8028"/>
                </a:lnTo>
                <a:lnTo>
                  <a:pt x="29922" y="7593"/>
                </a:lnTo>
                <a:lnTo>
                  <a:pt x="29140" y="7283"/>
                </a:lnTo>
                <a:lnTo>
                  <a:pt x="28346" y="7008"/>
                </a:lnTo>
                <a:lnTo>
                  <a:pt x="27599" y="6814"/>
                </a:lnTo>
                <a:lnTo>
                  <a:pt x="26932" y="6699"/>
                </a:lnTo>
                <a:lnTo>
                  <a:pt x="26345" y="6573"/>
                </a:lnTo>
                <a:lnTo>
                  <a:pt x="25126" y="6424"/>
                </a:lnTo>
                <a:lnTo>
                  <a:pt x="26897" y="6150"/>
                </a:lnTo>
                <a:lnTo>
                  <a:pt x="29416" y="5680"/>
                </a:lnTo>
                <a:lnTo>
                  <a:pt x="30830" y="5359"/>
                </a:lnTo>
                <a:lnTo>
                  <a:pt x="31221" y="5245"/>
                </a:lnTo>
                <a:lnTo>
                  <a:pt x="31417" y="5210"/>
                </a:lnTo>
                <a:lnTo>
                  <a:pt x="30669" y="4936"/>
                </a:lnTo>
                <a:lnTo>
                  <a:pt x="29956" y="4661"/>
                </a:lnTo>
                <a:lnTo>
                  <a:pt x="29335" y="4386"/>
                </a:lnTo>
                <a:lnTo>
                  <a:pt x="28783" y="4111"/>
                </a:lnTo>
                <a:lnTo>
                  <a:pt x="28036" y="3676"/>
                </a:lnTo>
                <a:lnTo>
                  <a:pt x="27794" y="3481"/>
                </a:lnTo>
                <a:lnTo>
                  <a:pt x="35207" y="3481"/>
                </a:lnTo>
                <a:lnTo>
                  <a:pt x="33578" y="2931"/>
                </a:lnTo>
                <a:lnTo>
                  <a:pt x="31842" y="2427"/>
                </a:lnTo>
                <a:lnTo>
                  <a:pt x="31612" y="2382"/>
                </a:lnTo>
                <a:lnTo>
                  <a:pt x="29059" y="1683"/>
                </a:lnTo>
                <a:lnTo>
                  <a:pt x="29174" y="1099"/>
                </a:lnTo>
                <a:lnTo>
                  <a:pt x="29335" y="858"/>
                </a:lnTo>
                <a:lnTo>
                  <a:pt x="29533" y="469"/>
                </a:lnTo>
                <a:lnTo>
                  <a:pt x="29680" y="229"/>
                </a:lnTo>
                <a:lnTo>
                  <a:pt x="27714" y="80"/>
                </a:lnTo>
                <a:lnTo>
                  <a:pt x="23597" y="0"/>
                </a:lnTo>
                <a:close/>
              </a:path>
              <a:path w="36195" h="37464">
                <a:moveTo>
                  <a:pt x="19274" y="32616"/>
                </a:moveTo>
                <a:lnTo>
                  <a:pt x="16283" y="32616"/>
                </a:lnTo>
                <a:lnTo>
                  <a:pt x="17226" y="32697"/>
                </a:lnTo>
                <a:lnTo>
                  <a:pt x="17099" y="32845"/>
                </a:lnTo>
                <a:lnTo>
                  <a:pt x="16984" y="33040"/>
                </a:lnTo>
                <a:lnTo>
                  <a:pt x="19468" y="32765"/>
                </a:lnTo>
                <a:lnTo>
                  <a:pt x="19274" y="32616"/>
                </a:lnTo>
                <a:close/>
              </a:path>
              <a:path w="36195" h="37464">
                <a:moveTo>
                  <a:pt x="21699" y="30383"/>
                </a:moveTo>
                <a:lnTo>
                  <a:pt x="17617" y="30383"/>
                </a:lnTo>
                <a:lnTo>
                  <a:pt x="19031" y="30498"/>
                </a:lnTo>
                <a:lnTo>
                  <a:pt x="20135" y="30498"/>
                </a:lnTo>
                <a:lnTo>
                  <a:pt x="21032" y="30463"/>
                </a:lnTo>
                <a:lnTo>
                  <a:pt x="21699" y="30383"/>
                </a:lnTo>
                <a:close/>
              </a:path>
              <a:path w="36195" h="37464">
                <a:moveTo>
                  <a:pt x="6094" y="28070"/>
                </a:moveTo>
                <a:lnTo>
                  <a:pt x="2552" y="28070"/>
                </a:lnTo>
                <a:lnTo>
                  <a:pt x="3346" y="28116"/>
                </a:lnTo>
                <a:lnTo>
                  <a:pt x="5462" y="28116"/>
                </a:lnTo>
                <a:lnTo>
                  <a:pt x="6094" y="28070"/>
                </a:lnTo>
                <a:close/>
              </a:path>
              <a:path w="36195" h="37464">
                <a:moveTo>
                  <a:pt x="35579" y="3596"/>
                </a:moveTo>
                <a:close/>
              </a:path>
              <a:path w="36195" h="37464">
                <a:moveTo>
                  <a:pt x="35207" y="3481"/>
                </a:moveTo>
                <a:lnTo>
                  <a:pt x="29531" y="3481"/>
                </a:lnTo>
                <a:lnTo>
                  <a:pt x="31060" y="3527"/>
                </a:lnTo>
                <a:lnTo>
                  <a:pt x="32394" y="3527"/>
                </a:lnTo>
                <a:lnTo>
                  <a:pt x="33532" y="3561"/>
                </a:lnTo>
                <a:lnTo>
                  <a:pt x="34487" y="3561"/>
                </a:lnTo>
                <a:lnTo>
                  <a:pt x="35154" y="3596"/>
                </a:lnTo>
                <a:lnTo>
                  <a:pt x="35563" y="3596"/>
                </a:lnTo>
                <a:lnTo>
                  <a:pt x="35207" y="3481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" name="object 7"/>
          <p:cNvSpPr/>
          <p:nvPr/>
        </p:nvSpPr>
        <p:spPr>
          <a:xfrm>
            <a:off x="338992" y="361891"/>
            <a:ext cx="8255" cy="20955"/>
          </a:xfrm>
          <a:custGeom>
            <a:avLst/>
            <a:gdLst/>
            <a:ahLst/>
            <a:cxnLst/>
            <a:rect l="l" t="t" r="r" b="b"/>
            <a:pathLst>
              <a:path w="8254" h="20954">
                <a:moveTo>
                  <a:pt x="471" y="0"/>
                </a:moveTo>
                <a:lnTo>
                  <a:pt x="275" y="194"/>
                </a:lnTo>
                <a:lnTo>
                  <a:pt x="80" y="939"/>
                </a:lnTo>
                <a:lnTo>
                  <a:pt x="0" y="3836"/>
                </a:lnTo>
                <a:lnTo>
                  <a:pt x="103" y="6344"/>
                </a:lnTo>
                <a:lnTo>
                  <a:pt x="4047" y="20671"/>
                </a:lnTo>
                <a:lnTo>
                  <a:pt x="4174" y="19572"/>
                </a:lnTo>
                <a:lnTo>
                  <a:pt x="4404" y="18747"/>
                </a:lnTo>
                <a:lnTo>
                  <a:pt x="7635" y="13273"/>
                </a:lnTo>
                <a:lnTo>
                  <a:pt x="7394" y="12952"/>
                </a:lnTo>
                <a:lnTo>
                  <a:pt x="1460" y="2851"/>
                </a:lnTo>
                <a:lnTo>
                  <a:pt x="1218" y="2267"/>
                </a:lnTo>
                <a:lnTo>
                  <a:pt x="1069" y="1637"/>
                </a:lnTo>
                <a:lnTo>
                  <a:pt x="873" y="1019"/>
                </a:lnTo>
                <a:lnTo>
                  <a:pt x="747" y="389"/>
                </a:lnTo>
                <a:lnTo>
                  <a:pt x="597" y="34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" name="object 8"/>
          <p:cNvSpPr/>
          <p:nvPr/>
        </p:nvSpPr>
        <p:spPr>
          <a:xfrm>
            <a:off x="333886" y="414859"/>
            <a:ext cx="14604" cy="44450"/>
          </a:xfrm>
          <a:custGeom>
            <a:avLst/>
            <a:gdLst/>
            <a:ahLst/>
            <a:cxnLst/>
            <a:rect l="l" t="t" r="r" b="b"/>
            <a:pathLst>
              <a:path w="14604" h="44450">
                <a:moveTo>
                  <a:pt x="6209" y="0"/>
                </a:moveTo>
                <a:lnTo>
                  <a:pt x="3691" y="9826"/>
                </a:lnTo>
                <a:lnTo>
                  <a:pt x="3104" y="18014"/>
                </a:lnTo>
                <a:lnTo>
                  <a:pt x="2552" y="28425"/>
                </a:lnTo>
                <a:lnTo>
                  <a:pt x="1690" y="34884"/>
                </a:lnTo>
                <a:lnTo>
                  <a:pt x="1379" y="35354"/>
                </a:lnTo>
                <a:lnTo>
                  <a:pt x="1172" y="35628"/>
                </a:lnTo>
                <a:lnTo>
                  <a:pt x="1023" y="35983"/>
                </a:lnTo>
                <a:lnTo>
                  <a:pt x="0" y="43897"/>
                </a:lnTo>
                <a:lnTo>
                  <a:pt x="4243" y="40805"/>
                </a:lnTo>
                <a:lnTo>
                  <a:pt x="4323" y="34815"/>
                </a:lnTo>
                <a:lnTo>
                  <a:pt x="4875" y="34105"/>
                </a:lnTo>
                <a:lnTo>
                  <a:pt x="14156" y="5325"/>
                </a:lnTo>
                <a:lnTo>
                  <a:pt x="13604" y="5291"/>
                </a:lnTo>
                <a:lnTo>
                  <a:pt x="13328" y="5245"/>
                </a:lnTo>
                <a:lnTo>
                  <a:pt x="7152" y="984"/>
                </a:lnTo>
                <a:lnTo>
                  <a:pt x="6209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" name="object 9"/>
          <p:cNvSpPr/>
          <p:nvPr/>
        </p:nvSpPr>
        <p:spPr>
          <a:xfrm>
            <a:off x="315245" y="495084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9050" y="0"/>
                </a:moveTo>
                <a:lnTo>
                  <a:pt x="0" y="10421"/>
                </a:lnTo>
                <a:lnTo>
                  <a:pt x="4519" y="11555"/>
                </a:lnTo>
                <a:lnTo>
                  <a:pt x="9050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364429" y="507774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70">
                <a:moveTo>
                  <a:pt x="5347" y="0"/>
                </a:moveTo>
                <a:lnTo>
                  <a:pt x="0" y="13227"/>
                </a:lnTo>
                <a:lnTo>
                  <a:pt x="5669" y="13502"/>
                </a:lnTo>
                <a:lnTo>
                  <a:pt x="5393" y="12093"/>
                </a:lnTo>
                <a:lnTo>
                  <a:pt x="5197" y="10570"/>
                </a:lnTo>
                <a:lnTo>
                  <a:pt x="4875" y="7593"/>
                </a:lnTo>
                <a:lnTo>
                  <a:pt x="4795" y="4225"/>
                </a:lnTo>
                <a:lnTo>
                  <a:pt x="4956" y="2038"/>
                </a:lnTo>
                <a:lnTo>
                  <a:pt x="5347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493904" y="498452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09">
                <a:moveTo>
                  <a:pt x="7348" y="0"/>
                </a:moveTo>
                <a:lnTo>
                  <a:pt x="0" y="14808"/>
                </a:lnTo>
                <a:lnTo>
                  <a:pt x="3691" y="16491"/>
                </a:lnTo>
                <a:lnTo>
                  <a:pt x="3725" y="14178"/>
                </a:lnTo>
                <a:lnTo>
                  <a:pt x="3967" y="11910"/>
                </a:lnTo>
                <a:lnTo>
                  <a:pt x="6761" y="1408"/>
                </a:lnTo>
                <a:lnTo>
                  <a:pt x="7348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467201" y="377272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3737" y="5325"/>
                </a:lnTo>
                <a:lnTo>
                  <a:pt x="4599" y="6699"/>
                </a:lnTo>
                <a:lnTo>
                  <a:pt x="6842" y="8303"/>
                </a:lnTo>
                <a:lnTo>
                  <a:pt x="7313" y="8142"/>
                </a:lnTo>
                <a:lnTo>
                  <a:pt x="7670" y="8142"/>
                </a:lnTo>
                <a:lnTo>
                  <a:pt x="8176" y="8108"/>
                </a:lnTo>
                <a:lnTo>
                  <a:pt x="7624" y="7054"/>
                </a:lnTo>
                <a:lnTo>
                  <a:pt x="6957" y="5646"/>
                </a:lnTo>
                <a:lnTo>
                  <a:pt x="74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348467" y="317509"/>
            <a:ext cx="120014" cy="149860"/>
          </a:xfrm>
          <a:custGeom>
            <a:avLst/>
            <a:gdLst/>
            <a:ahLst/>
            <a:cxnLst/>
            <a:rect l="l" t="t" r="r" b="b"/>
            <a:pathLst>
              <a:path w="120015" h="149859">
                <a:moveTo>
                  <a:pt x="28818" y="96519"/>
                </a:moveTo>
                <a:lnTo>
                  <a:pt x="6451" y="96519"/>
                </a:lnTo>
                <a:lnTo>
                  <a:pt x="6213" y="99059"/>
                </a:lnTo>
                <a:lnTo>
                  <a:pt x="6094" y="101599"/>
                </a:lnTo>
                <a:lnTo>
                  <a:pt x="6255" y="102869"/>
                </a:lnTo>
                <a:lnTo>
                  <a:pt x="6336" y="104139"/>
                </a:lnTo>
                <a:lnTo>
                  <a:pt x="7750" y="110489"/>
                </a:lnTo>
                <a:lnTo>
                  <a:pt x="10303" y="118109"/>
                </a:lnTo>
                <a:lnTo>
                  <a:pt x="13408" y="126999"/>
                </a:lnTo>
                <a:lnTo>
                  <a:pt x="16398" y="140969"/>
                </a:lnTo>
                <a:lnTo>
                  <a:pt x="17099" y="146049"/>
                </a:lnTo>
                <a:lnTo>
                  <a:pt x="18790" y="149859"/>
                </a:lnTo>
                <a:lnTo>
                  <a:pt x="21630" y="144779"/>
                </a:lnTo>
                <a:lnTo>
                  <a:pt x="20331" y="137159"/>
                </a:lnTo>
                <a:lnTo>
                  <a:pt x="20446" y="134619"/>
                </a:lnTo>
                <a:lnTo>
                  <a:pt x="20526" y="133349"/>
                </a:lnTo>
                <a:lnTo>
                  <a:pt x="20837" y="132079"/>
                </a:lnTo>
                <a:lnTo>
                  <a:pt x="21193" y="130809"/>
                </a:lnTo>
                <a:lnTo>
                  <a:pt x="21630" y="130809"/>
                </a:lnTo>
                <a:lnTo>
                  <a:pt x="21941" y="129539"/>
                </a:lnTo>
                <a:lnTo>
                  <a:pt x="22217" y="128269"/>
                </a:lnTo>
                <a:lnTo>
                  <a:pt x="22688" y="125729"/>
                </a:lnTo>
                <a:lnTo>
                  <a:pt x="22999" y="124459"/>
                </a:lnTo>
                <a:lnTo>
                  <a:pt x="23125" y="123189"/>
                </a:lnTo>
                <a:lnTo>
                  <a:pt x="23275" y="120649"/>
                </a:lnTo>
                <a:lnTo>
                  <a:pt x="21906" y="109219"/>
                </a:lnTo>
                <a:lnTo>
                  <a:pt x="22964" y="107949"/>
                </a:lnTo>
                <a:lnTo>
                  <a:pt x="23907" y="106679"/>
                </a:lnTo>
                <a:lnTo>
                  <a:pt x="24770" y="105409"/>
                </a:lnTo>
                <a:lnTo>
                  <a:pt x="25517" y="105409"/>
                </a:lnTo>
                <a:lnTo>
                  <a:pt x="26184" y="104139"/>
                </a:lnTo>
                <a:lnTo>
                  <a:pt x="26771" y="102869"/>
                </a:lnTo>
                <a:lnTo>
                  <a:pt x="27288" y="101599"/>
                </a:lnTo>
                <a:lnTo>
                  <a:pt x="27725" y="100329"/>
                </a:lnTo>
                <a:lnTo>
                  <a:pt x="28392" y="99059"/>
                </a:lnTo>
                <a:lnTo>
                  <a:pt x="28818" y="96519"/>
                </a:lnTo>
                <a:close/>
              </a:path>
              <a:path w="120015" h="149859">
                <a:moveTo>
                  <a:pt x="118112" y="114300"/>
                </a:moveTo>
                <a:lnTo>
                  <a:pt x="117158" y="114300"/>
                </a:lnTo>
                <a:lnTo>
                  <a:pt x="117790" y="115570"/>
                </a:lnTo>
                <a:lnTo>
                  <a:pt x="119446" y="115570"/>
                </a:lnTo>
                <a:lnTo>
                  <a:pt x="118112" y="114300"/>
                </a:lnTo>
                <a:close/>
              </a:path>
              <a:path w="120015" h="149859">
                <a:moveTo>
                  <a:pt x="116342" y="113030"/>
                </a:moveTo>
                <a:lnTo>
                  <a:pt x="113777" y="113030"/>
                </a:lnTo>
                <a:lnTo>
                  <a:pt x="115675" y="114300"/>
                </a:lnTo>
                <a:lnTo>
                  <a:pt x="117089" y="114300"/>
                </a:lnTo>
                <a:lnTo>
                  <a:pt x="116342" y="113030"/>
                </a:lnTo>
                <a:close/>
              </a:path>
              <a:path w="120015" h="149859">
                <a:moveTo>
                  <a:pt x="115203" y="110490"/>
                </a:moveTo>
                <a:lnTo>
                  <a:pt x="108786" y="110490"/>
                </a:lnTo>
                <a:lnTo>
                  <a:pt x="111500" y="113030"/>
                </a:lnTo>
                <a:lnTo>
                  <a:pt x="116066" y="113030"/>
                </a:lnTo>
                <a:lnTo>
                  <a:pt x="115824" y="111760"/>
                </a:lnTo>
                <a:lnTo>
                  <a:pt x="115203" y="111760"/>
                </a:lnTo>
                <a:lnTo>
                  <a:pt x="115203" y="110490"/>
                </a:lnTo>
                <a:close/>
              </a:path>
              <a:path w="120015" h="149859">
                <a:moveTo>
                  <a:pt x="110868" y="83820"/>
                </a:moveTo>
                <a:lnTo>
                  <a:pt x="81072" y="83820"/>
                </a:lnTo>
                <a:lnTo>
                  <a:pt x="81544" y="85090"/>
                </a:lnTo>
                <a:lnTo>
                  <a:pt x="83590" y="87630"/>
                </a:lnTo>
                <a:lnTo>
                  <a:pt x="86810" y="91440"/>
                </a:lnTo>
                <a:lnTo>
                  <a:pt x="90111" y="95250"/>
                </a:lnTo>
                <a:lnTo>
                  <a:pt x="94400" y="100330"/>
                </a:lnTo>
                <a:lnTo>
                  <a:pt x="96482" y="101600"/>
                </a:lnTo>
                <a:lnTo>
                  <a:pt x="98448" y="102870"/>
                </a:lnTo>
                <a:lnTo>
                  <a:pt x="100299" y="105410"/>
                </a:lnTo>
                <a:lnTo>
                  <a:pt x="101990" y="106680"/>
                </a:lnTo>
                <a:lnTo>
                  <a:pt x="104784" y="107950"/>
                </a:lnTo>
                <a:lnTo>
                  <a:pt x="106624" y="109220"/>
                </a:lnTo>
                <a:lnTo>
                  <a:pt x="107291" y="110490"/>
                </a:lnTo>
                <a:lnTo>
                  <a:pt x="116215" y="110490"/>
                </a:lnTo>
                <a:lnTo>
                  <a:pt x="116572" y="109220"/>
                </a:lnTo>
                <a:lnTo>
                  <a:pt x="116813" y="109220"/>
                </a:lnTo>
                <a:lnTo>
                  <a:pt x="117089" y="107950"/>
                </a:lnTo>
                <a:lnTo>
                  <a:pt x="114927" y="107950"/>
                </a:lnTo>
                <a:lnTo>
                  <a:pt x="114180" y="106680"/>
                </a:lnTo>
                <a:lnTo>
                  <a:pt x="114847" y="106680"/>
                </a:lnTo>
                <a:lnTo>
                  <a:pt x="115468" y="105410"/>
                </a:lnTo>
                <a:lnTo>
                  <a:pt x="115709" y="105410"/>
                </a:lnTo>
                <a:lnTo>
                  <a:pt x="115985" y="104140"/>
                </a:lnTo>
                <a:lnTo>
                  <a:pt x="114766" y="104140"/>
                </a:lnTo>
                <a:lnTo>
                  <a:pt x="113823" y="102870"/>
                </a:lnTo>
                <a:lnTo>
                  <a:pt x="112409" y="102870"/>
                </a:lnTo>
                <a:lnTo>
                  <a:pt x="112294" y="101600"/>
                </a:lnTo>
                <a:lnTo>
                  <a:pt x="112328" y="100330"/>
                </a:lnTo>
                <a:lnTo>
                  <a:pt x="114766" y="100330"/>
                </a:lnTo>
                <a:lnTo>
                  <a:pt x="114881" y="99060"/>
                </a:lnTo>
                <a:lnTo>
                  <a:pt x="114801" y="97790"/>
                </a:lnTo>
                <a:lnTo>
                  <a:pt x="111972" y="97790"/>
                </a:lnTo>
                <a:lnTo>
                  <a:pt x="111857" y="96520"/>
                </a:lnTo>
                <a:lnTo>
                  <a:pt x="111937" y="95250"/>
                </a:lnTo>
                <a:lnTo>
                  <a:pt x="113513" y="95250"/>
                </a:lnTo>
                <a:lnTo>
                  <a:pt x="113823" y="92710"/>
                </a:lnTo>
                <a:lnTo>
                  <a:pt x="113513" y="91440"/>
                </a:lnTo>
                <a:lnTo>
                  <a:pt x="111420" y="91440"/>
                </a:lnTo>
                <a:lnTo>
                  <a:pt x="111224" y="90170"/>
                </a:lnTo>
                <a:lnTo>
                  <a:pt x="110914" y="90170"/>
                </a:lnTo>
                <a:lnTo>
                  <a:pt x="110833" y="88900"/>
                </a:lnTo>
                <a:lnTo>
                  <a:pt x="111776" y="88900"/>
                </a:lnTo>
                <a:lnTo>
                  <a:pt x="112087" y="87630"/>
                </a:lnTo>
                <a:lnTo>
                  <a:pt x="112880" y="87630"/>
                </a:lnTo>
                <a:lnTo>
                  <a:pt x="112961" y="86360"/>
                </a:lnTo>
                <a:lnTo>
                  <a:pt x="112800" y="86360"/>
                </a:lnTo>
                <a:lnTo>
                  <a:pt x="112443" y="85090"/>
                </a:lnTo>
                <a:lnTo>
                  <a:pt x="111581" y="85090"/>
                </a:lnTo>
                <a:lnTo>
                  <a:pt x="110868" y="83820"/>
                </a:lnTo>
                <a:close/>
              </a:path>
              <a:path w="120015" h="149859">
                <a:moveTo>
                  <a:pt x="33337" y="86359"/>
                </a:moveTo>
                <a:lnTo>
                  <a:pt x="2437" y="86359"/>
                </a:lnTo>
                <a:lnTo>
                  <a:pt x="3104" y="88899"/>
                </a:lnTo>
                <a:lnTo>
                  <a:pt x="3852" y="90169"/>
                </a:lnTo>
                <a:lnTo>
                  <a:pt x="4680" y="92709"/>
                </a:lnTo>
                <a:lnTo>
                  <a:pt x="5427" y="93979"/>
                </a:lnTo>
                <a:lnTo>
                  <a:pt x="6060" y="95249"/>
                </a:lnTo>
                <a:lnTo>
                  <a:pt x="6451" y="95249"/>
                </a:lnTo>
                <a:lnTo>
                  <a:pt x="6646" y="96519"/>
                </a:lnTo>
                <a:lnTo>
                  <a:pt x="29059" y="96519"/>
                </a:lnTo>
                <a:lnTo>
                  <a:pt x="29094" y="95249"/>
                </a:lnTo>
                <a:lnTo>
                  <a:pt x="30474" y="93979"/>
                </a:lnTo>
                <a:lnTo>
                  <a:pt x="32394" y="92709"/>
                </a:lnTo>
                <a:lnTo>
                  <a:pt x="33073" y="91439"/>
                </a:lnTo>
                <a:lnTo>
                  <a:pt x="33854" y="91439"/>
                </a:lnTo>
                <a:lnTo>
                  <a:pt x="34050" y="90169"/>
                </a:lnTo>
                <a:lnTo>
                  <a:pt x="30474" y="90169"/>
                </a:lnTo>
                <a:lnTo>
                  <a:pt x="31578" y="88899"/>
                </a:lnTo>
                <a:lnTo>
                  <a:pt x="32360" y="87629"/>
                </a:lnTo>
                <a:lnTo>
                  <a:pt x="32912" y="87629"/>
                </a:lnTo>
                <a:lnTo>
                  <a:pt x="33337" y="86359"/>
                </a:lnTo>
                <a:close/>
              </a:path>
              <a:path w="120015" h="149859">
                <a:moveTo>
                  <a:pt x="74115" y="82550"/>
                </a:moveTo>
                <a:lnTo>
                  <a:pt x="59568" y="82550"/>
                </a:lnTo>
                <a:lnTo>
                  <a:pt x="60235" y="83820"/>
                </a:lnTo>
                <a:lnTo>
                  <a:pt x="61534" y="85090"/>
                </a:lnTo>
                <a:lnTo>
                  <a:pt x="62753" y="86360"/>
                </a:lnTo>
                <a:lnTo>
                  <a:pt x="64869" y="88900"/>
                </a:lnTo>
                <a:lnTo>
                  <a:pt x="65778" y="90170"/>
                </a:lnTo>
                <a:lnTo>
                  <a:pt x="67974" y="92710"/>
                </a:lnTo>
                <a:lnTo>
                  <a:pt x="67583" y="90170"/>
                </a:lnTo>
                <a:lnTo>
                  <a:pt x="67307" y="88900"/>
                </a:lnTo>
                <a:lnTo>
                  <a:pt x="67353" y="86360"/>
                </a:lnTo>
                <a:lnTo>
                  <a:pt x="73482" y="86360"/>
                </a:lnTo>
                <a:lnTo>
                  <a:pt x="73563" y="85090"/>
                </a:lnTo>
                <a:lnTo>
                  <a:pt x="73724" y="85090"/>
                </a:lnTo>
                <a:lnTo>
                  <a:pt x="74115" y="82550"/>
                </a:lnTo>
                <a:close/>
              </a:path>
              <a:path w="120015" h="149859">
                <a:moveTo>
                  <a:pt x="70297" y="87630"/>
                </a:moveTo>
                <a:lnTo>
                  <a:pt x="69434" y="87630"/>
                </a:lnTo>
                <a:lnTo>
                  <a:pt x="70021" y="88900"/>
                </a:lnTo>
                <a:lnTo>
                  <a:pt x="70216" y="88900"/>
                </a:lnTo>
                <a:lnTo>
                  <a:pt x="70297" y="87630"/>
                </a:lnTo>
                <a:close/>
              </a:path>
              <a:path w="120015" h="149859">
                <a:moveTo>
                  <a:pt x="70734" y="86360"/>
                </a:moveTo>
                <a:lnTo>
                  <a:pt x="68054" y="86360"/>
                </a:lnTo>
                <a:lnTo>
                  <a:pt x="68572" y="87630"/>
                </a:lnTo>
                <a:lnTo>
                  <a:pt x="70573" y="87630"/>
                </a:lnTo>
                <a:lnTo>
                  <a:pt x="70734" y="86360"/>
                </a:lnTo>
                <a:close/>
              </a:path>
              <a:path w="120015" h="149859">
                <a:moveTo>
                  <a:pt x="72850" y="86360"/>
                </a:moveTo>
                <a:lnTo>
                  <a:pt x="72102" y="86360"/>
                </a:lnTo>
                <a:lnTo>
                  <a:pt x="72344" y="87630"/>
                </a:lnTo>
                <a:lnTo>
                  <a:pt x="72700" y="87630"/>
                </a:lnTo>
                <a:lnTo>
                  <a:pt x="72850" y="86360"/>
                </a:lnTo>
                <a:close/>
              </a:path>
              <a:path w="120015" h="149859">
                <a:moveTo>
                  <a:pt x="32337" y="72389"/>
                </a:moveTo>
                <a:lnTo>
                  <a:pt x="5347" y="72389"/>
                </a:lnTo>
                <a:lnTo>
                  <a:pt x="4726" y="73659"/>
                </a:lnTo>
                <a:lnTo>
                  <a:pt x="3656" y="76199"/>
                </a:lnTo>
                <a:lnTo>
                  <a:pt x="3265" y="77469"/>
                </a:lnTo>
                <a:lnTo>
                  <a:pt x="2679" y="78739"/>
                </a:lnTo>
                <a:lnTo>
                  <a:pt x="2426" y="80084"/>
                </a:lnTo>
                <a:lnTo>
                  <a:pt x="2046" y="82549"/>
                </a:lnTo>
                <a:lnTo>
                  <a:pt x="1966" y="85089"/>
                </a:lnTo>
                <a:lnTo>
                  <a:pt x="2161" y="86359"/>
                </a:lnTo>
                <a:lnTo>
                  <a:pt x="31336" y="86359"/>
                </a:lnTo>
                <a:lnTo>
                  <a:pt x="30669" y="85089"/>
                </a:lnTo>
                <a:lnTo>
                  <a:pt x="29680" y="85089"/>
                </a:lnTo>
                <a:lnTo>
                  <a:pt x="30313" y="83819"/>
                </a:lnTo>
                <a:lnTo>
                  <a:pt x="31382" y="83819"/>
                </a:lnTo>
                <a:lnTo>
                  <a:pt x="31808" y="82549"/>
                </a:lnTo>
                <a:lnTo>
                  <a:pt x="28266" y="82549"/>
                </a:lnTo>
                <a:lnTo>
                  <a:pt x="28898" y="81279"/>
                </a:lnTo>
                <a:lnTo>
                  <a:pt x="29485" y="81279"/>
                </a:lnTo>
                <a:lnTo>
                  <a:pt x="30002" y="80009"/>
                </a:lnTo>
                <a:lnTo>
                  <a:pt x="30428" y="80009"/>
                </a:lnTo>
                <a:lnTo>
                  <a:pt x="30830" y="78739"/>
                </a:lnTo>
                <a:lnTo>
                  <a:pt x="31497" y="77469"/>
                </a:lnTo>
                <a:lnTo>
                  <a:pt x="31727" y="77469"/>
                </a:lnTo>
                <a:lnTo>
                  <a:pt x="32118" y="76199"/>
                </a:lnTo>
                <a:lnTo>
                  <a:pt x="32245" y="74929"/>
                </a:lnTo>
                <a:lnTo>
                  <a:pt x="32337" y="72389"/>
                </a:lnTo>
                <a:close/>
              </a:path>
              <a:path w="120015" h="149859">
                <a:moveTo>
                  <a:pt x="110327" y="78740"/>
                </a:moveTo>
                <a:lnTo>
                  <a:pt x="76944" y="78740"/>
                </a:lnTo>
                <a:lnTo>
                  <a:pt x="78023" y="80084"/>
                </a:lnTo>
                <a:lnTo>
                  <a:pt x="78910" y="81280"/>
                </a:lnTo>
                <a:lnTo>
                  <a:pt x="80520" y="83820"/>
                </a:lnTo>
                <a:lnTo>
                  <a:pt x="110281" y="83820"/>
                </a:lnTo>
                <a:lnTo>
                  <a:pt x="110327" y="82550"/>
                </a:lnTo>
                <a:lnTo>
                  <a:pt x="111224" y="82550"/>
                </a:lnTo>
                <a:lnTo>
                  <a:pt x="111811" y="81280"/>
                </a:lnTo>
                <a:lnTo>
                  <a:pt x="111546" y="80010"/>
                </a:lnTo>
                <a:lnTo>
                  <a:pt x="110327" y="78740"/>
                </a:lnTo>
                <a:close/>
              </a:path>
              <a:path w="120015" h="149859">
                <a:moveTo>
                  <a:pt x="33268" y="81279"/>
                </a:moveTo>
                <a:lnTo>
                  <a:pt x="31221" y="81279"/>
                </a:lnTo>
                <a:lnTo>
                  <a:pt x="30359" y="82549"/>
                </a:lnTo>
                <a:lnTo>
                  <a:pt x="32751" y="82549"/>
                </a:lnTo>
                <a:lnTo>
                  <a:pt x="33268" y="81279"/>
                </a:lnTo>
                <a:close/>
              </a:path>
              <a:path w="120015" h="149859">
                <a:moveTo>
                  <a:pt x="75920" y="78740"/>
                </a:moveTo>
                <a:lnTo>
                  <a:pt x="53829" y="78740"/>
                </a:lnTo>
                <a:lnTo>
                  <a:pt x="54577" y="80010"/>
                </a:lnTo>
                <a:lnTo>
                  <a:pt x="55278" y="80010"/>
                </a:lnTo>
                <a:lnTo>
                  <a:pt x="56773" y="81280"/>
                </a:lnTo>
                <a:lnTo>
                  <a:pt x="58188" y="82550"/>
                </a:lnTo>
                <a:lnTo>
                  <a:pt x="76231" y="82550"/>
                </a:lnTo>
                <a:lnTo>
                  <a:pt x="76507" y="81280"/>
                </a:lnTo>
                <a:lnTo>
                  <a:pt x="76311" y="81280"/>
                </a:lnTo>
                <a:lnTo>
                  <a:pt x="75920" y="78740"/>
                </a:lnTo>
                <a:close/>
              </a:path>
              <a:path w="120015" h="149859">
                <a:moveTo>
                  <a:pt x="33461" y="80084"/>
                </a:moveTo>
                <a:lnTo>
                  <a:pt x="32866" y="81279"/>
                </a:lnTo>
                <a:lnTo>
                  <a:pt x="33417" y="81279"/>
                </a:lnTo>
                <a:lnTo>
                  <a:pt x="33461" y="80084"/>
                </a:lnTo>
                <a:close/>
              </a:path>
              <a:path w="120015" h="149859">
                <a:moveTo>
                  <a:pt x="33498" y="80009"/>
                </a:moveTo>
                <a:close/>
              </a:path>
              <a:path w="120015" h="149859">
                <a:moveTo>
                  <a:pt x="48482" y="76200"/>
                </a:moveTo>
                <a:lnTo>
                  <a:pt x="44860" y="76200"/>
                </a:lnTo>
                <a:lnTo>
                  <a:pt x="45492" y="77470"/>
                </a:lnTo>
                <a:lnTo>
                  <a:pt x="45964" y="78740"/>
                </a:lnTo>
                <a:lnTo>
                  <a:pt x="46355" y="80010"/>
                </a:lnTo>
                <a:lnTo>
                  <a:pt x="46792" y="80010"/>
                </a:lnTo>
                <a:lnTo>
                  <a:pt x="47263" y="78740"/>
                </a:lnTo>
                <a:lnTo>
                  <a:pt x="47654" y="78740"/>
                </a:lnTo>
                <a:lnTo>
                  <a:pt x="47930" y="77470"/>
                </a:lnTo>
                <a:lnTo>
                  <a:pt x="48160" y="77470"/>
                </a:lnTo>
                <a:lnTo>
                  <a:pt x="48482" y="76200"/>
                </a:lnTo>
                <a:close/>
              </a:path>
              <a:path w="120015" h="149859">
                <a:moveTo>
                  <a:pt x="112052" y="76200"/>
                </a:moveTo>
                <a:lnTo>
                  <a:pt x="48482" y="76200"/>
                </a:lnTo>
                <a:lnTo>
                  <a:pt x="49621" y="78740"/>
                </a:lnTo>
                <a:lnTo>
                  <a:pt x="51069" y="78740"/>
                </a:lnTo>
                <a:lnTo>
                  <a:pt x="51587" y="77470"/>
                </a:lnTo>
                <a:lnTo>
                  <a:pt x="111972" y="77470"/>
                </a:lnTo>
                <a:lnTo>
                  <a:pt x="112052" y="76200"/>
                </a:lnTo>
                <a:close/>
              </a:path>
              <a:path w="120015" h="149859">
                <a:moveTo>
                  <a:pt x="110362" y="77470"/>
                </a:moveTo>
                <a:lnTo>
                  <a:pt x="51587" y="77470"/>
                </a:lnTo>
                <a:lnTo>
                  <a:pt x="52334" y="78740"/>
                </a:lnTo>
                <a:lnTo>
                  <a:pt x="110247" y="78740"/>
                </a:lnTo>
                <a:lnTo>
                  <a:pt x="110362" y="77470"/>
                </a:lnTo>
                <a:close/>
              </a:path>
              <a:path w="120015" h="149859">
                <a:moveTo>
                  <a:pt x="281" y="77176"/>
                </a:moveTo>
                <a:lnTo>
                  <a:pt x="0" y="77469"/>
                </a:lnTo>
                <a:lnTo>
                  <a:pt x="195" y="77469"/>
                </a:lnTo>
                <a:lnTo>
                  <a:pt x="281" y="77176"/>
                </a:lnTo>
                <a:close/>
              </a:path>
              <a:path w="120015" h="149859">
                <a:moveTo>
                  <a:pt x="31969" y="69849"/>
                </a:moveTo>
                <a:lnTo>
                  <a:pt x="3898" y="69849"/>
                </a:lnTo>
                <a:lnTo>
                  <a:pt x="2955" y="71119"/>
                </a:lnTo>
                <a:lnTo>
                  <a:pt x="2518" y="72389"/>
                </a:lnTo>
                <a:lnTo>
                  <a:pt x="1494" y="74929"/>
                </a:lnTo>
                <a:lnTo>
                  <a:pt x="942" y="74929"/>
                </a:lnTo>
                <a:lnTo>
                  <a:pt x="281" y="77176"/>
                </a:lnTo>
                <a:lnTo>
                  <a:pt x="1218" y="76199"/>
                </a:lnTo>
                <a:lnTo>
                  <a:pt x="3231" y="74929"/>
                </a:lnTo>
                <a:lnTo>
                  <a:pt x="4013" y="73659"/>
                </a:lnTo>
                <a:lnTo>
                  <a:pt x="4990" y="72389"/>
                </a:lnTo>
                <a:lnTo>
                  <a:pt x="32337" y="72389"/>
                </a:lnTo>
                <a:lnTo>
                  <a:pt x="32279" y="71119"/>
                </a:lnTo>
                <a:lnTo>
                  <a:pt x="31969" y="69849"/>
                </a:lnTo>
                <a:close/>
              </a:path>
              <a:path w="120015" h="149859">
                <a:moveTo>
                  <a:pt x="108395" y="68580"/>
                </a:moveTo>
                <a:lnTo>
                  <a:pt x="35464" y="68580"/>
                </a:lnTo>
                <a:lnTo>
                  <a:pt x="36051" y="71120"/>
                </a:lnTo>
                <a:lnTo>
                  <a:pt x="36568" y="72390"/>
                </a:lnTo>
                <a:lnTo>
                  <a:pt x="36994" y="73660"/>
                </a:lnTo>
                <a:lnTo>
                  <a:pt x="37672" y="74930"/>
                </a:lnTo>
                <a:lnTo>
                  <a:pt x="37868" y="76200"/>
                </a:lnTo>
                <a:lnTo>
                  <a:pt x="38017" y="76200"/>
                </a:lnTo>
                <a:lnTo>
                  <a:pt x="38730" y="74930"/>
                </a:lnTo>
                <a:lnTo>
                  <a:pt x="39317" y="73660"/>
                </a:lnTo>
                <a:lnTo>
                  <a:pt x="39788" y="72390"/>
                </a:lnTo>
                <a:lnTo>
                  <a:pt x="40145" y="72390"/>
                </a:lnTo>
                <a:lnTo>
                  <a:pt x="40582" y="71120"/>
                </a:lnTo>
                <a:lnTo>
                  <a:pt x="40697" y="69850"/>
                </a:lnTo>
                <a:lnTo>
                  <a:pt x="108234" y="69850"/>
                </a:lnTo>
                <a:lnTo>
                  <a:pt x="108395" y="68580"/>
                </a:lnTo>
                <a:close/>
              </a:path>
              <a:path w="120015" h="149859">
                <a:moveTo>
                  <a:pt x="110281" y="71120"/>
                </a:moveTo>
                <a:lnTo>
                  <a:pt x="41950" y="71120"/>
                </a:lnTo>
                <a:lnTo>
                  <a:pt x="42537" y="72390"/>
                </a:lnTo>
                <a:lnTo>
                  <a:pt x="43560" y="73660"/>
                </a:lnTo>
                <a:lnTo>
                  <a:pt x="44469" y="76200"/>
                </a:lnTo>
                <a:lnTo>
                  <a:pt x="111696" y="76200"/>
                </a:lnTo>
                <a:lnTo>
                  <a:pt x="111420" y="74930"/>
                </a:lnTo>
                <a:lnTo>
                  <a:pt x="110799" y="74930"/>
                </a:lnTo>
                <a:lnTo>
                  <a:pt x="110120" y="73660"/>
                </a:lnTo>
                <a:lnTo>
                  <a:pt x="109534" y="73660"/>
                </a:lnTo>
                <a:lnTo>
                  <a:pt x="109971" y="72390"/>
                </a:lnTo>
                <a:lnTo>
                  <a:pt x="110603" y="72390"/>
                </a:lnTo>
                <a:lnTo>
                  <a:pt x="110281" y="71120"/>
                </a:lnTo>
                <a:close/>
              </a:path>
              <a:path w="120015" h="149859">
                <a:moveTo>
                  <a:pt x="106314" y="66040"/>
                </a:moveTo>
                <a:lnTo>
                  <a:pt x="30313" y="66039"/>
                </a:lnTo>
                <a:lnTo>
                  <a:pt x="31302" y="67309"/>
                </a:lnTo>
                <a:lnTo>
                  <a:pt x="32797" y="69849"/>
                </a:lnTo>
                <a:lnTo>
                  <a:pt x="33613" y="71119"/>
                </a:lnTo>
                <a:lnTo>
                  <a:pt x="33889" y="72389"/>
                </a:lnTo>
                <a:lnTo>
                  <a:pt x="34050" y="72389"/>
                </a:lnTo>
                <a:lnTo>
                  <a:pt x="34556" y="71120"/>
                </a:lnTo>
                <a:lnTo>
                  <a:pt x="34797" y="69850"/>
                </a:lnTo>
                <a:lnTo>
                  <a:pt x="35027" y="69850"/>
                </a:lnTo>
                <a:lnTo>
                  <a:pt x="35349" y="68580"/>
                </a:lnTo>
                <a:lnTo>
                  <a:pt x="108395" y="68580"/>
                </a:lnTo>
                <a:lnTo>
                  <a:pt x="106670" y="67310"/>
                </a:lnTo>
                <a:lnTo>
                  <a:pt x="106268" y="67310"/>
                </a:lnTo>
                <a:lnTo>
                  <a:pt x="106314" y="66040"/>
                </a:lnTo>
                <a:close/>
              </a:path>
              <a:path w="120015" h="149859">
                <a:moveTo>
                  <a:pt x="108361" y="69850"/>
                </a:moveTo>
                <a:lnTo>
                  <a:pt x="40697" y="69850"/>
                </a:lnTo>
                <a:lnTo>
                  <a:pt x="41318" y="71120"/>
                </a:lnTo>
                <a:lnTo>
                  <a:pt x="108671" y="71120"/>
                </a:lnTo>
                <a:lnTo>
                  <a:pt x="108361" y="69850"/>
                </a:lnTo>
                <a:close/>
              </a:path>
              <a:path w="120015" h="149859">
                <a:moveTo>
                  <a:pt x="108637" y="64770"/>
                </a:moveTo>
                <a:lnTo>
                  <a:pt x="9797" y="64769"/>
                </a:lnTo>
                <a:lnTo>
                  <a:pt x="8222" y="66039"/>
                </a:lnTo>
                <a:lnTo>
                  <a:pt x="6807" y="67309"/>
                </a:lnTo>
                <a:lnTo>
                  <a:pt x="5542" y="68579"/>
                </a:lnTo>
                <a:lnTo>
                  <a:pt x="4956" y="68579"/>
                </a:lnTo>
                <a:lnTo>
                  <a:pt x="4404" y="69849"/>
                </a:lnTo>
                <a:lnTo>
                  <a:pt x="31693" y="69849"/>
                </a:lnTo>
                <a:lnTo>
                  <a:pt x="31417" y="68579"/>
                </a:lnTo>
                <a:lnTo>
                  <a:pt x="31106" y="67309"/>
                </a:lnTo>
                <a:lnTo>
                  <a:pt x="30313" y="66039"/>
                </a:lnTo>
                <a:lnTo>
                  <a:pt x="108671" y="66040"/>
                </a:lnTo>
                <a:lnTo>
                  <a:pt x="108637" y="64770"/>
                </a:lnTo>
                <a:close/>
              </a:path>
              <a:path w="120015" h="149859">
                <a:moveTo>
                  <a:pt x="12580" y="55879"/>
                </a:moveTo>
                <a:lnTo>
                  <a:pt x="7359" y="55879"/>
                </a:lnTo>
                <a:lnTo>
                  <a:pt x="6727" y="57149"/>
                </a:lnTo>
                <a:lnTo>
                  <a:pt x="5818" y="59689"/>
                </a:lnTo>
                <a:lnTo>
                  <a:pt x="5312" y="60959"/>
                </a:lnTo>
                <a:lnTo>
                  <a:pt x="5151" y="62229"/>
                </a:lnTo>
                <a:lnTo>
                  <a:pt x="4956" y="63499"/>
                </a:lnTo>
                <a:lnTo>
                  <a:pt x="4921" y="64769"/>
                </a:lnTo>
                <a:lnTo>
                  <a:pt x="6531" y="62229"/>
                </a:lnTo>
                <a:lnTo>
                  <a:pt x="7313" y="60959"/>
                </a:lnTo>
                <a:lnTo>
                  <a:pt x="8808" y="59689"/>
                </a:lnTo>
                <a:lnTo>
                  <a:pt x="9475" y="58419"/>
                </a:lnTo>
                <a:lnTo>
                  <a:pt x="10740" y="57149"/>
                </a:lnTo>
                <a:lnTo>
                  <a:pt x="12580" y="55879"/>
                </a:lnTo>
                <a:close/>
              </a:path>
              <a:path w="120015" h="149859">
                <a:moveTo>
                  <a:pt x="107924" y="63500"/>
                </a:moveTo>
                <a:lnTo>
                  <a:pt x="11488" y="63499"/>
                </a:lnTo>
                <a:lnTo>
                  <a:pt x="10614" y="64769"/>
                </a:lnTo>
                <a:lnTo>
                  <a:pt x="108361" y="64770"/>
                </a:lnTo>
                <a:lnTo>
                  <a:pt x="107924" y="63500"/>
                </a:lnTo>
                <a:close/>
              </a:path>
              <a:path w="120015" h="149859">
                <a:moveTo>
                  <a:pt x="103761" y="60960"/>
                </a:moveTo>
                <a:lnTo>
                  <a:pt x="16042" y="60959"/>
                </a:lnTo>
                <a:lnTo>
                  <a:pt x="16398" y="63499"/>
                </a:lnTo>
                <a:lnTo>
                  <a:pt x="106866" y="63500"/>
                </a:lnTo>
                <a:lnTo>
                  <a:pt x="106394" y="62230"/>
                </a:lnTo>
                <a:lnTo>
                  <a:pt x="104819" y="62230"/>
                </a:lnTo>
                <a:lnTo>
                  <a:pt x="103761" y="60960"/>
                </a:lnTo>
                <a:close/>
              </a:path>
              <a:path w="120015" h="149859">
                <a:moveTo>
                  <a:pt x="102139" y="58420"/>
                </a:moveTo>
                <a:lnTo>
                  <a:pt x="15064" y="58419"/>
                </a:lnTo>
                <a:lnTo>
                  <a:pt x="15536" y="59689"/>
                </a:lnTo>
                <a:lnTo>
                  <a:pt x="15731" y="60959"/>
                </a:lnTo>
                <a:lnTo>
                  <a:pt x="100725" y="60960"/>
                </a:lnTo>
                <a:lnTo>
                  <a:pt x="100851" y="59690"/>
                </a:lnTo>
                <a:lnTo>
                  <a:pt x="102105" y="59690"/>
                </a:lnTo>
                <a:lnTo>
                  <a:pt x="102139" y="58420"/>
                </a:lnTo>
                <a:close/>
              </a:path>
              <a:path w="120015" h="149859">
                <a:moveTo>
                  <a:pt x="101875" y="57150"/>
                </a:moveTo>
                <a:lnTo>
                  <a:pt x="14075" y="57149"/>
                </a:lnTo>
                <a:lnTo>
                  <a:pt x="14788" y="58419"/>
                </a:lnTo>
                <a:lnTo>
                  <a:pt x="102105" y="58420"/>
                </a:lnTo>
                <a:lnTo>
                  <a:pt x="101875" y="57150"/>
                </a:lnTo>
                <a:close/>
              </a:path>
              <a:path w="120015" h="149859">
                <a:moveTo>
                  <a:pt x="98138" y="55880"/>
                </a:moveTo>
                <a:lnTo>
                  <a:pt x="13247" y="55879"/>
                </a:lnTo>
                <a:lnTo>
                  <a:pt x="13684" y="57149"/>
                </a:lnTo>
                <a:lnTo>
                  <a:pt x="100299" y="57150"/>
                </a:lnTo>
                <a:lnTo>
                  <a:pt x="98138" y="55880"/>
                </a:lnTo>
                <a:close/>
              </a:path>
              <a:path w="120015" h="149859">
                <a:moveTo>
                  <a:pt x="96562" y="53340"/>
                </a:moveTo>
                <a:lnTo>
                  <a:pt x="9004" y="53339"/>
                </a:lnTo>
                <a:lnTo>
                  <a:pt x="8532" y="54609"/>
                </a:lnTo>
                <a:lnTo>
                  <a:pt x="7704" y="55879"/>
                </a:lnTo>
                <a:lnTo>
                  <a:pt x="98057" y="55880"/>
                </a:lnTo>
                <a:lnTo>
                  <a:pt x="98057" y="54610"/>
                </a:lnTo>
                <a:lnTo>
                  <a:pt x="96562" y="53340"/>
                </a:lnTo>
                <a:close/>
              </a:path>
              <a:path w="120015" h="149859">
                <a:moveTo>
                  <a:pt x="17732" y="45719"/>
                </a:moveTo>
                <a:lnTo>
                  <a:pt x="5266" y="45719"/>
                </a:lnTo>
                <a:lnTo>
                  <a:pt x="5427" y="46989"/>
                </a:lnTo>
                <a:lnTo>
                  <a:pt x="5818" y="49529"/>
                </a:lnTo>
                <a:lnTo>
                  <a:pt x="6014" y="49529"/>
                </a:lnTo>
                <a:lnTo>
                  <a:pt x="6646" y="52069"/>
                </a:lnTo>
                <a:lnTo>
                  <a:pt x="6807" y="52069"/>
                </a:lnTo>
                <a:lnTo>
                  <a:pt x="7083" y="53339"/>
                </a:lnTo>
                <a:lnTo>
                  <a:pt x="9395" y="50799"/>
                </a:lnTo>
                <a:lnTo>
                  <a:pt x="11166" y="48259"/>
                </a:lnTo>
                <a:lnTo>
                  <a:pt x="11879" y="48259"/>
                </a:lnTo>
                <a:lnTo>
                  <a:pt x="12385" y="46989"/>
                </a:lnTo>
                <a:lnTo>
                  <a:pt x="17732" y="46989"/>
                </a:lnTo>
                <a:lnTo>
                  <a:pt x="17732" y="45719"/>
                </a:lnTo>
                <a:close/>
              </a:path>
              <a:path w="120015" h="149859">
                <a:moveTo>
                  <a:pt x="95102" y="52070"/>
                </a:moveTo>
                <a:lnTo>
                  <a:pt x="10579" y="52069"/>
                </a:lnTo>
                <a:lnTo>
                  <a:pt x="10027" y="53339"/>
                </a:lnTo>
                <a:lnTo>
                  <a:pt x="95309" y="53340"/>
                </a:lnTo>
                <a:lnTo>
                  <a:pt x="95102" y="52070"/>
                </a:lnTo>
                <a:close/>
              </a:path>
              <a:path w="120015" h="149859">
                <a:moveTo>
                  <a:pt x="40375" y="49530"/>
                </a:moveTo>
                <a:lnTo>
                  <a:pt x="13489" y="49529"/>
                </a:lnTo>
                <a:lnTo>
                  <a:pt x="14121" y="52069"/>
                </a:lnTo>
                <a:lnTo>
                  <a:pt x="51035" y="52070"/>
                </a:lnTo>
                <a:lnTo>
                  <a:pt x="47574" y="50800"/>
                </a:lnTo>
                <a:lnTo>
                  <a:pt x="42893" y="50800"/>
                </a:lnTo>
                <a:lnTo>
                  <a:pt x="40375" y="49530"/>
                </a:lnTo>
                <a:close/>
              </a:path>
              <a:path w="120015" h="149859">
                <a:moveTo>
                  <a:pt x="93020" y="50800"/>
                </a:moveTo>
                <a:lnTo>
                  <a:pt x="73321" y="50800"/>
                </a:lnTo>
                <a:lnTo>
                  <a:pt x="71562" y="52070"/>
                </a:lnTo>
                <a:lnTo>
                  <a:pt x="93377" y="52070"/>
                </a:lnTo>
                <a:lnTo>
                  <a:pt x="93020" y="50800"/>
                </a:lnTo>
                <a:close/>
              </a:path>
              <a:path w="120015" h="149859">
                <a:moveTo>
                  <a:pt x="92595" y="49530"/>
                </a:moveTo>
                <a:lnTo>
                  <a:pt x="78669" y="49530"/>
                </a:lnTo>
                <a:lnTo>
                  <a:pt x="76863" y="50800"/>
                </a:lnTo>
                <a:lnTo>
                  <a:pt x="92514" y="50800"/>
                </a:lnTo>
                <a:lnTo>
                  <a:pt x="92595" y="49530"/>
                </a:lnTo>
                <a:close/>
              </a:path>
              <a:path w="120015" h="149859">
                <a:moveTo>
                  <a:pt x="17812" y="46989"/>
                </a:moveTo>
                <a:lnTo>
                  <a:pt x="12856" y="46989"/>
                </a:lnTo>
                <a:lnTo>
                  <a:pt x="13247" y="49529"/>
                </a:lnTo>
                <a:lnTo>
                  <a:pt x="33188" y="49530"/>
                </a:lnTo>
                <a:lnTo>
                  <a:pt x="30980" y="48260"/>
                </a:lnTo>
                <a:lnTo>
                  <a:pt x="18008" y="48259"/>
                </a:lnTo>
                <a:lnTo>
                  <a:pt x="17812" y="46989"/>
                </a:lnTo>
                <a:close/>
              </a:path>
              <a:path w="120015" h="149859">
                <a:moveTo>
                  <a:pt x="89018" y="48260"/>
                </a:moveTo>
                <a:lnTo>
                  <a:pt x="84016" y="48260"/>
                </a:lnTo>
                <a:lnTo>
                  <a:pt x="82257" y="49530"/>
                </a:lnTo>
                <a:lnTo>
                  <a:pt x="88892" y="49530"/>
                </a:lnTo>
                <a:lnTo>
                  <a:pt x="89018" y="48260"/>
                </a:lnTo>
                <a:close/>
              </a:path>
              <a:path w="120015" h="149859">
                <a:moveTo>
                  <a:pt x="87397" y="46990"/>
                </a:moveTo>
                <a:lnTo>
                  <a:pt x="86178" y="46990"/>
                </a:lnTo>
                <a:lnTo>
                  <a:pt x="85787" y="48260"/>
                </a:lnTo>
                <a:lnTo>
                  <a:pt x="87799" y="48260"/>
                </a:lnTo>
                <a:lnTo>
                  <a:pt x="87397" y="46990"/>
                </a:lnTo>
                <a:close/>
              </a:path>
              <a:path w="120015" h="149859">
                <a:moveTo>
                  <a:pt x="15616" y="25399"/>
                </a:moveTo>
                <a:lnTo>
                  <a:pt x="6646" y="25399"/>
                </a:lnTo>
                <a:lnTo>
                  <a:pt x="6606" y="31749"/>
                </a:lnTo>
                <a:lnTo>
                  <a:pt x="6531" y="33019"/>
                </a:lnTo>
                <a:lnTo>
                  <a:pt x="6060" y="36829"/>
                </a:lnTo>
                <a:lnTo>
                  <a:pt x="5703" y="38099"/>
                </a:lnTo>
                <a:lnTo>
                  <a:pt x="5071" y="40639"/>
                </a:lnTo>
                <a:lnTo>
                  <a:pt x="5151" y="45719"/>
                </a:lnTo>
                <a:lnTo>
                  <a:pt x="18916" y="45719"/>
                </a:lnTo>
                <a:lnTo>
                  <a:pt x="19307" y="44449"/>
                </a:lnTo>
                <a:lnTo>
                  <a:pt x="19618" y="44449"/>
                </a:lnTo>
                <a:lnTo>
                  <a:pt x="20009" y="43179"/>
                </a:lnTo>
                <a:lnTo>
                  <a:pt x="16007" y="43179"/>
                </a:lnTo>
                <a:lnTo>
                  <a:pt x="16594" y="41909"/>
                </a:lnTo>
                <a:lnTo>
                  <a:pt x="17099" y="41909"/>
                </a:lnTo>
                <a:lnTo>
                  <a:pt x="17571" y="40639"/>
                </a:lnTo>
                <a:lnTo>
                  <a:pt x="18525" y="39369"/>
                </a:lnTo>
                <a:lnTo>
                  <a:pt x="16433" y="39369"/>
                </a:lnTo>
                <a:lnTo>
                  <a:pt x="15812" y="38099"/>
                </a:lnTo>
                <a:lnTo>
                  <a:pt x="15018" y="38099"/>
                </a:lnTo>
                <a:lnTo>
                  <a:pt x="15536" y="36829"/>
                </a:lnTo>
                <a:lnTo>
                  <a:pt x="16674" y="36829"/>
                </a:lnTo>
                <a:lnTo>
                  <a:pt x="17226" y="35559"/>
                </a:lnTo>
                <a:lnTo>
                  <a:pt x="17421" y="35559"/>
                </a:lnTo>
                <a:lnTo>
                  <a:pt x="17812" y="34289"/>
                </a:lnTo>
                <a:lnTo>
                  <a:pt x="15260" y="34289"/>
                </a:lnTo>
                <a:lnTo>
                  <a:pt x="14984" y="33019"/>
                </a:lnTo>
                <a:lnTo>
                  <a:pt x="14466" y="33019"/>
                </a:lnTo>
                <a:lnTo>
                  <a:pt x="14466" y="31749"/>
                </a:lnTo>
                <a:lnTo>
                  <a:pt x="15064" y="31749"/>
                </a:lnTo>
                <a:lnTo>
                  <a:pt x="15490" y="30479"/>
                </a:lnTo>
                <a:lnTo>
                  <a:pt x="16352" y="30479"/>
                </a:lnTo>
                <a:lnTo>
                  <a:pt x="16513" y="29209"/>
                </a:lnTo>
                <a:lnTo>
                  <a:pt x="16708" y="29209"/>
                </a:lnTo>
                <a:lnTo>
                  <a:pt x="16754" y="26669"/>
                </a:lnTo>
                <a:lnTo>
                  <a:pt x="15812" y="26669"/>
                </a:lnTo>
                <a:lnTo>
                  <a:pt x="15616" y="25399"/>
                </a:lnTo>
                <a:close/>
              </a:path>
              <a:path w="120015" h="149859">
                <a:moveTo>
                  <a:pt x="16513" y="25399"/>
                </a:moveTo>
                <a:lnTo>
                  <a:pt x="16283" y="26669"/>
                </a:lnTo>
                <a:lnTo>
                  <a:pt x="16513" y="26669"/>
                </a:lnTo>
                <a:lnTo>
                  <a:pt x="16513" y="25399"/>
                </a:lnTo>
                <a:close/>
              </a:path>
              <a:path w="120015" h="149859">
                <a:moveTo>
                  <a:pt x="13213" y="6349"/>
                </a:moveTo>
                <a:lnTo>
                  <a:pt x="10970" y="6349"/>
                </a:lnTo>
                <a:lnTo>
                  <a:pt x="9993" y="8889"/>
                </a:lnTo>
                <a:lnTo>
                  <a:pt x="9050" y="11429"/>
                </a:lnTo>
                <a:lnTo>
                  <a:pt x="8222" y="12699"/>
                </a:lnTo>
                <a:lnTo>
                  <a:pt x="7474" y="13969"/>
                </a:lnTo>
                <a:lnTo>
                  <a:pt x="7152" y="15239"/>
                </a:lnTo>
                <a:lnTo>
                  <a:pt x="6646" y="16509"/>
                </a:lnTo>
                <a:lnTo>
                  <a:pt x="6485" y="17779"/>
                </a:lnTo>
                <a:lnTo>
                  <a:pt x="6382" y="22859"/>
                </a:lnTo>
                <a:lnTo>
                  <a:pt x="6566" y="25399"/>
                </a:lnTo>
                <a:lnTo>
                  <a:pt x="14869" y="25399"/>
                </a:lnTo>
                <a:lnTo>
                  <a:pt x="14984" y="24129"/>
                </a:lnTo>
                <a:lnTo>
                  <a:pt x="15340" y="22859"/>
                </a:lnTo>
                <a:lnTo>
                  <a:pt x="15616" y="21589"/>
                </a:lnTo>
                <a:lnTo>
                  <a:pt x="15961" y="20319"/>
                </a:lnTo>
                <a:lnTo>
                  <a:pt x="16088" y="19049"/>
                </a:lnTo>
                <a:lnTo>
                  <a:pt x="16088" y="16509"/>
                </a:lnTo>
                <a:lnTo>
                  <a:pt x="14823" y="16509"/>
                </a:lnTo>
                <a:lnTo>
                  <a:pt x="14593" y="15239"/>
                </a:lnTo>
                <a:lnTo>
                  <a:pt x="14593" y="13969"/>
                </a:lnTo>
                <a:lnTo>
                  <a:pt x="15375" y="11429"/>
                </a:lnTo>
                <a:lnTo>
                  <a:pt x="15530" y="8889"/>
                </a:lnTo>
                <a:lnTo>
                  <a:pt x="13213" y="8889"/>
                </a:lnTo>
                <a:lnTo>
                  <a:pt x="13213" y="6349"/>
                </a:lnTo>
                <a:close/>
              </a:path>
              <a:path w="120015" h="149859">
                <a:moveTo>
                  <a:pt x="15490" y="7620"/>
                </a:moveTo>
                <a:lnTo>
                  <a:pt x="15340" y="7619"/>
                </a:lnTo>
                <a:lnTo>
                  <a:pt x="14869" y="8889"/>
                </a:lnTo>
                <a:lnTo>
                  <a:pt x="15530" y="8889"/>
                </a:lnTo>
                <a:lnTo>
                  <a:pt x="15490" y="7620"/>
                </a:lnTo>
                <a:close/>
              </a:path>
              <a:path w="120015" h="149859">
                <a:moveTo>
                  <a:pt x="13454" y="0"/>
                </a:moveTo>
                <a:lnTo>
                  <a:pt x="13132" y="0"/>
                </a:lnTo>
                <a:lnTo>
                  <a:pt x="12937" y="1269"/>
                </a:lnTo>
                <a:lnTo>
                  <a:pt x="12661" y="2539"/>
                </a:lnTo>
                <a:lnTo>
                  <a:pt x="12304" y="3809"/>
                </a:lnTo>
                <a:lnTo>
                  <a:pt x="11442" y="6349"/>
                </a:lnTo>
                <a:lnTo>
                  <a:pt x="13523" y="6349"/>
                </a:lnTo>
                <a:lnTo>
                  <a:pt x="13765" y="5079"/>
                </a:lnTo>
                <a:lnTo>
                  <a:pt x="13960" y="5079"/>
                </a:lnTo>
                <a:lnTo>
                  <a:pt x="14075" y="3809"/>
                </a:lnTo>
                <a:lnTo>
                  <a:pt x="14121" y="2540"/>
                </a:lnTo>
                <a:lnTo>
                  <a:pt x="14041" y="1270"/>
                </a:lnTo>
                <a:lnTo>
                  <a:pt x="13684" y="1270"/>
                </a:lnTo>
                <a:lnTo>
                  <a:pt x="13454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338877" y="176188"/>
            <a:ext cx="132715" cy="20955"/>
          </a:xfrm>
          <a:custGeom>
            <a:avLst/>
            <a:gdLst/>
            <a:ahLst/>
            <a:cxnLst/>
            <a:rect l="l" t="t" r="r" b="b"/>
            <a:pathLst>
              <a:path w="132715" h="20955">
                <a:moveTo>
                  <a:pt x="126243" y="10879"/>
                </a:moveTo>
                <a:lnTo>
                  <a:pt x="124794" y="17499"/>
                </a:lnTo>
                <a:lnTo>
                  <a:pt x="124909" y="17728"/>
                </a:lnTo>
                <a:lnTo>
                  <a:pt x="126956" y="18828"/>
                </a:lnTo>
                <a:lnTo>
                  <a:pt x="129394" y="19767"/>
                </a:lnTo>
                <a:lnTo>
                  <a:pt x="130647" y="20271"/>
                </a:lnTo>
                <a:lnTo>
                  <a:pt x="131119" y="20397"/>
                </a:lnTo>
                <a:lnTo>
                  <a:pt x="131349" y="20351"/>
                </a:lnTo>
                <a:lnTo>
                  <a:pt x="132252" y="15460"/>
                </a:lnTo>
                <a:lnTo>
                  <a:pt x="132223" y="13743"/>
                </a:lnTo>
                <a:lnTo>
                  <a:pt x="127738" y="11383"/>
                </a:lnTo>
                <a:lnTo>
                  <a:pt x="126243" y="10879"/>
                </a:lnTo>
                <a:close/>
              </a:path>
              <a:path w="132715" h="20955">
                <a:moveTo>
                  <a:pt x="117353" y="8016"/>
                </a:moveTo>
                <a:lnTo>
                  <a:pt x="116069" y="10135"/>
                </a:lnTo>
                <a:lnTo>
                  <a:pt x="115594" y="13857"/>
                </a:lnTo>
                <a:lnTo>
                  <a:pt x="118066" y="15850"/>
                </a:lnTo>
                <a:lnTo>
                  <a:pt x="119400" y="16285"/>
                </a:lnTo>
                <a:lnTo>
                  <a:pt x="120802" y="16709"/>
                </a:lnTo>
                <a:lnTo>
                  <a:pt x="121999" y="17110"/>
                </a:lnTo>
                <a:lnTo>
                  <a:pt x="122505" y="17178"/>
                </a:lnTo>
                <a:lnTo>
                  <a:pt x="123920" y="11074"/>
                </a:lnTo>
                <a:lnTo>
                  <a:pt x="123805" y="10570"/>
                </a:lnTo>
                <a:lnTo>
                  <a:pt x="121562" y="9276"/>
                </a:lnTo>
                <a:lnTo>
                  <a:pt x="120263" y="8841"/>
                </a:lnTo>
                <a:lnTo>
                  <a:pt x="117629" y="8062"/>
                </a:lnTo>
                <a:lnTo>
                  <a:pt x="117353" y="8016"/>
                </a:lnTo>
                <a:close/>
              </a:path>
              <a:path w="132715" h="20955">
                <a:moveTo>
                  <a:pt x="108119" y="5588"/>
                </a:moveTo>
                <a:lnTo>
                  <a:pt x="106509" y="7787"/>
                </a:lnTo>
                <a:lnTo>
                  <a:pt x="106038" y="11429"/>
                </a:lnTo>
                <a:lnTo>
                  <a:pt x="111385" y="14006"/>
                </a:lnTo>
                <a:lnTo>
                  <a:pt x="112754" y="14361"/>
                </a:lnTo>
                <a:lnTo>
                  <a:pt x="113030" y="14407"/>
                </a:lnTo>
                <a:lnTo>
                  <a:pt x="113306" y="14407"/>
                </a:lnTo>
                <a:lnTo>
                  <a:pt x="113743" y="14246"/>
                </a:lnTo>
                <a:lnTo>
                  <a:pt x="114053" y="13937"/>
                </a:lnTo>
                <a:lnTo>
                  <a:pt x="114168" y="13697"/>
                </a:lnTo>
                <a:lnTo>
                  <a:pt x="114686" y="9780"/>
                </a:lnTo>
                <a:lnTo>
                  <a:pt x="114686" y="7787"/>
                </a:lnTo>
                <a:lnTo>
                  <a:pt x="114375" y="7352"/>
                </a:lnTo>
                <a:lnTo>
                  <a:pt x="113938" y="7043"/>
                </a:lnTo>
                <a:lnTo>
                  <a:pt x="112282" y="6608"/>
                </a:lnTo>
                <a:lnTo>
                  <a:pt x="110948" y="6298"/>
                </a:lnTo>
                <a:lnTo>
                  <a:pt x="108119" y="5588"/>
                </a:lnTo>
                <a:close/>
              </a:path>
              <a:path w="132715" h="20955">
                <a:moveTo>
                  <a:pt x="97862" y="3561"/>
                </a:moveTo>
                <a:lnTo>
                  <a:pt x="96430" y="6218"/>
                </a:lnTo>
                <a:lnTo>
                  <a:pt x="96321" y="7043"/>
                </a:lnTo>
                <a:lnTo>
                  <a:pt x="96206" y="8257"/>
                </a:lnTo>
                <a:lnTo>
                  <a:pt x="96091" y="10020"/>
                </a:lnTo>
                <a:lnTo>
                  <a:pt x="96321" y="10444"/>
                </a:lnTo>
                <a:lnTo>
                  <a:pt x="96712" y="10765"/>
                </a:lnTo>
                <a:lnTo>
                  <a:pt x="97310" y="10994"/>
                </a:lnTo>
                <a:lnTo>
                  <a:pt x="98759" y="11234"/>
                </a:lnTo>
                <a:lnTo>
                  <a:pt x="101633" y="11784"/>
                </a:lnTo>
                <a:lnTo>
                  <a:pt x="103082" y="12093"/>
                </a:lnTo>
                <a:lnTo>
                  <a:pt x="103358" y="12128"/>
                </a:lnTo>
                <a:lnTo>
                  <a:pt x="103876" y="12059"/>
                </a:lnTo>
                <a:lnTo>
                  <a:pt x="105070" y="7043"/>
                </a:lnTo>
                <a:lnTo>
                  <a:pt x="105049" y="5474"/>
                </a:lnTo>
                <a:lnTo>
                  <a:pt x="104738" y="5084"/>
                </a:lnTo>
                <a:lnTo>
                  <a:pt x="104267" y="4775"/>
                </a:lnTo>
                <a:lnTo>
                  <a:pt x="103956" y="4695"/>
                </a:lnTo>
                <a:lnTo>
                  <a:pt x="98172" y="3596"/>
                </a:lnTo>
                <a:lnTo>
                  <a:pt x="97862" y="3561"/>
                </a:lnTo>
                <a:close/>
              </a:path>
              <a:path w="132715" h="20955">
                <a:moveTo>
                  <a:pt x="87788" y="2027"/>
                </a:moveTo>
                <a:lnTo>
                  <a:pt x="85706" y="7982"/>
                </a:lnTo>
                <a:lnTo>
                  <a:pt x="85787" y="8486"/>
                </a:lnTo>
                <a:lnTo>
                  <a:pt x="87788" y="9505"/>
                </a:lnTo>
                <a:lnTo>
                  <a:pt x="89283" y="9746"/>
                </a:lnTo>
                <a:lnTo>
                  <a:pt x="89996" y="9826"/>
                </a:lnTo>
                <a:lnTo>
                  <a:pt x="90743" y="9940"/>
                </a:lnTo>
                <a:lnTo>
                  <a:pt x="91445" y="10020"/>
                </a:lnTo>
                <a:lnTo>
                  <a:pt x="92986" y="10250"/>
                </a:lnTo>
                <a:lnTo>
                  <a:pt x="93538" y="10250"/>
                </a:lnTo>
                <a:lnTo>
                  <a:pt x="93768" y="10169"/>
                </a:lnTo>
                <a:lnTo>
                  <a:pt x="95102" y="4340"/>
                </a:lnTo>
                <a:lnTo>
                  <a:pt x="95021" y="3836"/>
                </a:lnTo>
                <a:lnTo>
                  <a:pt x="90778" y="2462"/>
                </a:lnTo>
                <a:lnTo>
                  <a:pt x="88535" y="2153"/>
                </a:lnTo>
                <a:lnTo>
                  <a:pt x="87788" y="2027"/>
                </a:lnTo>
                <a:close/>
              </a:path>
              <a:path w="132715" h="20955">
                <a:moveTo>
                  <a:pt x="77093" y="939"/>
                </a:moveTo>
                <a:lnTo>
                  <a:pt x="75173" y="7432"/>
                </a:lnTo>
                <a:lnTo>
                  <a:pt x="75288" y="7673"/>
                </a:lnTo>
                <a:lnTo>
                  <a:pt x="78784" y="8486"/>
                </a:lnTo>
                <a:lnTo>
                  <a:pt x="82567" y="8887"/>
                </a:lnTo>
                <a:lnTo>
                  <a:pt x="84487" y="4145"/>
                </a:lnTo>
                <a:lnTo>
                  <a:pt x="84601" y="3286"/>
                </a:lnTo>
                <a:lnTo>
                  <a:pt x="77841" y="973"/>
                </a:lnTo>
                <a:lnTo>
                  <a:pt x="77093" y="939"/>
                </a:lnTo>
                <a:close/>
              </a:path>
              <a:path w="132715" h="20955">
                <a:moveTo>
                  <a:pt x="66169" y="229"/>
                </a:moveTo>
                <a:lnTo>
                  <a:pt x="64398" y="6848"/>
                </a:lnTo>
                <a:lnTo>
                  <a:pt x="64708" y="7238"/>
                </a:lnTo>
                <a:lnTo>
                  <a:pt x="71159" y="7902"/>
                </a:lnTo>
                <a:lnTo>
                  <a:pt x="71953" y="7982"/>
                </a:lnTo>
                <a:lnTo>
                  <a:pt x="73873" y="1912"/>
                </a:lnTo>
                <a:lnTo>
                  <a:pt x="73793" y="1443"/>
                </a:lnTo>
                <a:lnTo>
                  <a:pt x="70136" y="423"/>
                </a:lnTo>
                <a:lnTo>
                  <a:pt x="66169" y="229"/>
                </a:lnTo>
                <a:close/>
              </a:path>
              <a:path w="132715" h="20955">
                <a:moveTo>
                  <a:pt x="55911" y="0"/>
                </a:moveTo>
                <a:lnTo>
                  <a:pt x="53507" y="6688"/>
                </a:lnTo>
                <a:lnTo>
                  <a:pt x="53622" y="6882"/>
                </a:lnTo>
                <a:lnTo>
                  <a:pt x="57946" y="7432"/>
                </a:lnTo>
                <a:lnTo>
                  <a:pt x="58740" y="7478"/>
                </a:lnTo>
                <a:lnTo>
                  <a:pt x="60315" y="7478"/>
                </a:lnTo>
                <a:lnTo>
                  <a:pt x="61132" y="7512"/>
                </a:lnTo>
                <a:lnTo>
                  <a:pt x="61684" y="7432"/>
                </a:lnTo>
                <a:lnTo>
                  <a:pt x="62868" y="893"/>
                </a:lnTo>
                <a:lnTo>
                  <a:pt x="62707" y="664"/>
                </a:lnTo>
                <a:lnTo>
                  <a:pt x="62316" y="343"/>
                </a:lnTo>
                <a:lnTo>
                  <a:pt x="61764" y="114"/>
                </a:lnTo>
                <a:lnTo>
                  <a:pt x="61488" y="68"/>
                </a:lnTo>
                <a:lnTo>
                  <a:pt x="59844" y="68"/>
                </a:lnTo>
                <a:lnTo>
                  <a:pt x="59050" y="34"/>
                </a:lnTo>
                <a:lnTo>
                  <a:pt x="56693" y="34"/>
                </a:lnTo>
                <a:lnTo>
                  <a:pt x="55911" y="0"/>
                </a:lnTo>
                <a:close/>
              </a:path>
              <a:path w="132715" h="20955">
                <a:moveTo>
                  <a:pt x="50437" y="34"/>
                </a:moveTo>
                <a:lnTo>
                  <a:pt x="49621" y="68"/>
                </a:lnTo>
                <a:lnTo>
                  <a:pt x="48827" y="68"/>
                </a:lnTo>
                <a:lnTo>
                  <a:pt x="47999" y="114"/>
                </a:lnTo>
                <a:lnTo>
                  <a:pt x="47217" y="114"/>
                </a:lnTo>
                <a:lnTo>
                  <a:pt x="46389" y="148"/>
                </a:lnTo>
                <a:lnTo>
                  <a:pt x="45607" y="148"/>
                </a:lnTo>
                <a:lnTo>
                  <a:pt x="42617" y="6963"/>
                </a:lnTo>
                <a:lnTo>
                  <a:pt x="42732" y="7157"/>
                </a:lnTo>
                <a:lnTo>
                  <a:pt x="42928" y="7352"/>
                </a:lnTo>
                <a:lnTo>
                  <a:pt x="43214" y="7512"/>
                </a:lnTo>
                <a:lnTo>
                  <a:pt x="43399" y="7593"/>
                </a:lnTo>
                <a:lnTo>
                  <a:pt x="43997" y="7673"/>
                </a:lnTo>
                <a:lnTo>
                  <a:pt x="45527" y="7593"/>
                </a:lnTo>
                <a:lnTo>
                  <a:pt x="46309" y="7593"/>
                </a:lnTo>
                <a:lnTo>
                  <a:pt x="47884" y="7512"/>
                </a:lnTo>
                <a:lnTo>
                  <a:pt x="48678" y="7512"/>
                </a:lnTo>
                <a:lnTo>
                  <a:pt x="49460" y="7478"/>
                </a:lnTo>
                <a:lnTo>
                  <a:pt x="51817" y="4970"/>
                </a:lnTo>
                <a:lnTo>
                  <a:pt x="51702" y="584"/>
                </a:lnTo>
                <a:lnTo>
                  <a:pt x="51506" y="389"/>
                </a:lnTo>
                <a:lnTo>
                  <a:pt x="51228" y="229"/>
                </a:lnTo>
                <a:lnTo>
                  <a:pt x="50759" y="68"/>
                </a:lnTo>
                <a:lnTo>
                  <a:pt x="50437" y="34"/>
                </a:lnTo>
                <a:close/>
              </a:path>
              <a:path w="132715" h="20955">
                <a:moveTo>
                  <a:pt x="39673" y="469"/>
                </a:moveTo>
                <a:lnTo>
                  <a:pt x="37741" y="538"/>
                </a:lnTo>
                <a:lnTo>
                  <a:pt x="36959" y="584"/>
                </a:lnTo>
                <a:lnTo>
                  <a:pt x="36166" y="664"/>
                </a:lnTo>
                <a:lnTo>
                  <a:pt x="34636" y="744"/>
                </a:lnTo>
                <a:lnTo>
                  <a:pt x="31647" y="7203"/>
                </a:lnTo>
                <a:lnTo>
                  <a:pt x="31773" y="7627"/>
                </a:lnTo>
                <a:lnTo>
                  <a:pt x="31904" y="7867"/>
                </a:lnTo>
                <a:lnTo>
                  <a:pt x="32174" y="8096"/>
                </a:lnTo>
                <a:lnTo>
                  <a:pt x="32360" y="8211"/>
                </a:lnTo>
                <a:lnTo>
                  <a:pt x="32866" y="8337"/>
                </a:lnTo>
                <a:lnTo>
                  <a:pt x="33969" y="8291"/>
                </a:lnTo>
                <a:lnTo>
                  <a:pt x="34717" y="8211"/>
                </a:lnTo>
                <a:lnTo>
                  <a:pt x="35499" y="8177"/>
                </a:lnTo>
                <a:lnTo>
                  <a:pt x="36246" y="8096"/>
                </a:lnTo>
                <a:lnTo>
                  <a:pt x="37040" y="8062"/>
                </a:lnTo>
                <a:lnTo>
                  <a:pt x="37822" y="7982"/>
                </a:lnTo>
                <a:lnTo>
                  <a:pt x="40766" y="7043"/>
                </a:lnTo>
                <a:lnTo>
                  <a:pt x="40766" y="1133"/>
                </a:lnTo>
                <a:lnTo>
                  <a:pt x="40570" y="893"/>
                </a:lnTo>
                <a:lnTo>
                  <a:pt x="40421" y="744"/>
                </a:lnTo>
                <a:lnTo>
                  <a:pt x="39949" y="503"/>
                </a:lnTo>
                <a:lnTo>
                  <a:pt x="39673" y="469"/>
                </a:lnTo>
                <a:close/>
              </a:path>
              <a:path w="132715" h="20955">
                <a:moveTo>
                  <a:pt x="28703" y="1282"/>
                </a:moveTo>
                <a:lnTo>
                  <a:pt x="28381" y="1282"/>
                </a:lnTo>
                <a:lnTo>
                  <a:pt x="24459" y="1683"/>
                </a:lnTo>
                <a:lnTo>
                  <a:pt x="23712" y="1798"/>
                </a:lnTo>
                <a:lnTo>
                  <a:pt x="22918" y="1878"/>
                </a:lnTo>
                <a:lnTo>
                  <a:pt x="20837" y="5909"/>
                </a:lnTo>
                <a:lnTo>
                  <a:pt x="20892" y="7627"/>
                </a:lnTo>
                <a:lnTo>
                  <a:pt x="22447" y="9471"/>
                </a:lnTo>
                <a:lnTo>
                  <a:pt x="23240" y="9391"/>
                </a:lnTo>
                <a:lnTo>
                  <a:pt x="23988" y="9276"/>
                </a:lnTo>
                <a:lnTo>
                  <a:pt x="24735" y="9196"/>
                </a:lnTo>
                <a:lnTo>
                  <a:pt x="25517" y="9081"/>
                </a:lnTo>
                <a:lnTo>
                  <a:pt x="28898" y="8726"/>
                </a:lnTo>
                <a:lnTo>
                  <a:pt x="29209" y="8612"/>
                </a:lnTo>
                <a:lnTo>
                  <a:pt x="29646" y="8291"/>
                </a:lnTo>
                <a:lnTo>
                  <a:pt x="29841" y="8096"/>
                </a:lnTo>
                <a:lnTo>
                  <a:pt x="29956" y="7867"/>
                </a:lnTo>
                <a:lnTo>
                  <a:pt x="29830" y="1992"/>
                </a:lnTo>
                <a:lnTo>
                  <a:pt x="29013" y="1328"/>
                </a:lnTo>
                <a:lnTo>
                  <a:pt x="28703" y="1282"/>
                </a:lnTo>
                <a:close/>
              </a:path>
              <a:path w="132715" h="20955">
                <a:moveTo>
                  <a:pt x="17893" y="2542"/>
                </a:moveTo>
                <a:lnTo>
                  <a:pt x="10210" y="6138"/>
                </a:lnTo>
                <a:lnTo>
                  <a:pt x="10453" y="10020"/>
                </a:lnTo>
                <a:lnTo>
                  <a:pt x="11672" y="11074"/>
                </a:lnTo>
                <a:lnTo>
                  <a:pt x="17962" y="10101"/>
                </a:lnTo>
                <a:lnTo>
                  <a:pt x="19261" y="9116"/>
                </a:lnTo>
                <a:lnTo>
                  <a:pt x="19135" y="3596"/>
                </a:lnTo>
                <a:lnTo>
                  <a:pt x="17893" y="2542"/>
                </a:lnTo>
                <a:close/>
              </a:path>
              <a:path w="132715" h="20955">
                <a:moveTo>
                  <a:pt x="7394" y="4260"/>
                </a:moveTo>
                <a:lnTo>
                  <a:pt x="0" y="8371"/>
                </a:lnTo>
                <a:lnTo>
                  <a:pt x="202" y="11269"/>
                </a:lnTo>
                <a:lnTo>
                  <a:pt x="1460" y="13113"/>
                </a:lnTo>
                <a:lnTo>
                  <a:pt x="1724" y="13067"/>
                </a:lnTo>
                <a:lnTo>
                  <a:pt x="4634" y="12403"/>
                </a:lnTo>
                <a:lnTo>
                  <a:pt x="7589" y="11853"/>
                </a:lnTo>
                <a:lnTo>
                  <a:pt x="8843" y="10799"/>
                </a:lnTo>
                <a:lnTo>
                  <a:pt x="8723" y="7077"/>
                </a:lnTo>
                <a:lnTo>
                  <a:pt x="7670" y="4306"/>
                </a:lnTo>
                <a:lnTo>
                  <a:pt x="7394" y="426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323421" y="196585"/>
            <a:ext cx="144145" cy="20320"/>
          </a:xfrm>
          <a:custGeom>
            <a:avLst/>
            <a:gdLst/>
            <a:ahLst/>
            <a:cxnLst/>
            <a:rect l="l" t="t" r="r" b="b"/>
            <a:pathLst>
              <a:path w="144145" h="20320">
                <a:moveTo>
                  <a:pt x="139502" y="10994"/>
                </a:moveTo>
                <a:lnTo>
                  <a:pt x="138122" y="17384"/>
                </a:lnTo>
                <a:lnTo>
                  <a:pt x="138352" y="17854"/>
                </a:lnTo>
                <a:lnTo>
                  <a:pt x="138513" y="18083"/>
                </a:lnTo>
                <a:lnTo>
                  <a:pt x="138708" y="18278"/>
                </a:lnTo>
                <a:lnTo>
                  <a:pt x="138950" y="18438"/>
                </a:lnTo>
                <a:lnTo>
                  <a:pt x="141338" y="19343"/>
                </a:lnTo>
                <a:lnTo>
                  <a:pt x="142170" y="19686"/>
                </a:lnTo>
                <a:lnTo>
                  <a:pt x="142446" y="19767"/>
                </a:lnTo>
                <a:lnTo>
                  <a:pt x="142676" y="19732"/>
                </a:lnTo>
                <a:lnTo>
                  <a:pt x="142883" y="19652"/>
                </a:lnTo>
                <a:lnTo>
                  <a:pt x="143826" y="15105"/>
                </a:lnTo>
                <a:lnTo>
                  <a:pt x="143941" y="13891"/>
                </a:lnTo>
                <a:lnTo>
                  <a:pt x="144102" y="13147"/>
                </a:lnTo>
                <a:lnTo>
                  <a:pt x="142722" y="12529"/>
                </a:lnTo>
                <a:lnTo>
                  <a:pt x="142285" y="12288"/>
                </a:lnTo>
                <a:lnTo>
                  <a:pt x="141894" y="12013"/>
                </a:lnTo>
                <a:lnTo>
                  <a:pt x="141066" y="11544"/>
                </a:lnTo>
                <a:lnTo>
                  <a:pt x="140594" y="11349"/>
                </a:lnTo>
                <a:lnTo>
                  <a:pt x="140008" y="11074"/>
                </a:lnTo>
                <a:lnTo>
                  <a:pt x="139502" y="10994"/>
                </a:lnTo>
                <a:close/>
              </a:path>
              <a:path w="144145" h="20320">
                <a:moveTo>
                  <a:pt x="130567" y="8062"/>
                </a:moveTo>
                <a:lnTo>
                  <a:pt x="128922" y="14682"/>
                </a:lnTo>
                <a:lnTo>
                  <a:pt x="129083" y="14876"/>
                </a:lnTo>
                <a:lnTo>
                  <a:pt x="129233" y="15105"/>
                </a:lnTo>
                <a:lnTo>
                  <a:pt x="129428" y="15266"/>
                </a:lnTo>
                <a:lnTo>
                  <a:pt x="129704" y="15426"/>
                </a:lnTo>
                <a:lnTo>
                  <a:pt x="131360" y="15930"/>
                </a:lnTo>
                <a:lnTo>
                  <a:pt x="132694" y="16365"/>
                </a:lnTo>
                <a:lnTo>
                  <a:pt x="133993" y="16755"/>
                </a:lnTo>
                <a:lnTo>
                  <a:pt x="135327" y="17190"/>
                </a:lnTo>
                <a:lnTo>
                  <a:pt x="135603" y="17259"/>
                </a:lnTo>
                <a:lnTo>
                  <a:pt x="136863" y="15105"/>
                </a:lnTo>
                <a:lnTo>
                  <a:pt x="137018" y="13891"/>
                </a:lnTo>
                <a:lnTo>
                  <a:pt x="137133" y="12677"/>
                </a:lnTo>
                <a:lnTo>
                  <a:pt x="137294" y="11429"/>
                </a:lnTo>
                <a:lnTo>
                  <a:pt x="137259" y="10925"/>
                </a:lnTo>
                <a:lnTo>
                  <a:pt x="134856" y="9356"/>
                </a:lnTo>
                <a:lnTo>
                  <a:pt x="133556" y="8921"/>
                </a:lnTo>
                <a:lnTo>
                  <a:pt x="132223" y="8532"/>
                </a:lnTo>
                <a:lnTo>
                  <a:pt x="130843" y="8096"/>
                </a:lnTo>
                <a:lnTo>
                  <a:pt x="130567" y="8062"/>
                </a:lnTo>
                <a:close/>
              </a:path>
              <a:path w="144145" h="20320">
                <a:moveTo>
                  <a:pt x="121298" y="5554"/>
                </a:moveTo>
                <a:lnTo>
                  <a:pt x="119527" y="8967"/>
                </a:lnTo>
                <a:lnTo>
                  <a:pt x="119205" y="11395"/>
                </a:lnTo>
                <a:lnTo>
                  <a:pt x="126438" y="14407"/>
                </a:lnTo>
                <a:lnTo>
                  <a:pt x="126680" y="14361"/>
                </a:lnTo>
                <a:lnTo>
                  <a:pt x="127864" y="9826"/>
                </a:lnTo>
                <a:lnTo>
                  <a:pt x="127812" y="7753"/>
                </a:lnTo>
                <a:lnTo>
                  <a:pt x="127542" y="7398"/>
                </a:lnTo>
                <a:lnTo>
                  <a:pt x="127312" y="7203"/>
                </a:lnTo>
                <a:lnTo>
                  <a:pt x="126841" y="6963"/>
                </a:lnTo>
                <a:lnTo>
                  <a:pt x="121298" y="5554"/>
                </a:lnTo>
                <a:close/>
              </a:path>
              <a:path w="144145" h="20320">
                <a:moveTo>
                  <a:pt x="111155" y="3481"/>
                </a:moveTo>
                <a:lnTo>
                  <a:pt x="109499" y="10135"/>
                </a:lnTo>
                <a:lnTo>
                  <a:pt x="109660" y="10376"/>
                </a:lnTo>
                <a:lnTo>
                  <a:pt x="116813" y="12059"/>
                </a:lnTo>
                <a:lnTo>
                  <a:pt x="117043" y="12013"/>
                </a:lnTo>
                <a:lnTo>
                  <a:pt x="117284" y="11899"/>
                </a:lnTo>
                <a:lnTo>
                  <a:pt x="117445" y="11738"/>
                </a:lnTo>
                <a:lnTo>
                  <a:pt x="117721" y="11349"/>
                </a:lnTo>
                <a:lnTo>
                  <a:pt x="118227" y="7432"/>
                </a:lnTo>
                <a:lnTo>
                  <a:pt x="118227" y="5439"/>
                </a:lnTo>
                <a:lnTo>
                  <a:pt x="111155" y="3481"/>
                </a:lnTo>
                <a:close/>
              </a:path>
              <a:path w="144145" h="20320">
                <a:moveTo>
                  <a:pt x="101357" y="1958"/>
                </a:moveTo>
                <a:lnTo>
                  <a:pt x="99713" y="4260"/>
                </a:lnTo>
                <a:lnTo>
                  <a:pt x="99552" y="5439"/>
                </a:lnTo>
                <a:lnTo>
                  <a:pt x="102070" y="9505"/>
                </a:lnTo>
                <a:lnTo>
                  <a:pt x="103485" y="9746"/>
                </a:lnTo>
                <a:lnTo>
                  <a:pt x="104899" y="9940"/>
                </a:lnTo>
                <a:lnTo>
                  <a:pt x="106624" y="10215"/>
                </a:lnTo>
                <a:lnTo>
                  <a:pt x="106900" y="10181"/>
                </a:lnTo>
                <a:lnTo>
                  <a:pt x="108315" y="5520"/>
                </a:lnTo>
                <a:lnTo>
                  <a:pt x="108246" y="3515"/>
                </a:lnTo>
                <a:lnTo>
                  <a:pt x="104267" y="2347"/>
                </a:lnTo>
                <a:lnTo>
                  <a:pt x="101357" y="1958"/>
                </a:lnTo>
                <a:close/>
              </a:path>
              <a:path w="144145" h="20320">
                <a:moveTo>
                  <a:pt x="91065" y="824"/>
                </a:moveTo>
                <a:lnTo>
                  <a:pt x="89329" y="4420"/>
                </a:lnTo>
                <a:lnTo>
                  <a:pt x="89214" y="5634"/>
                </a:lnTo>
                <a:lnTo>
                  <a:pt x="91928" y="8337"/>
                </a:lnTo>
                <a:lnTo>
                  <a:pt x="96286" y="8807"/>
                </a:lnTo>
                <a:lnTo>
                  <a:pt x="98261" y="3206"/>
                </a:lnTo>
                <a:lnTo>
                  <a:pt x="98253" y="2347"/>
                </a:lnTo>
                <a:lnTo>
                  <a:pt x="93296" y="1053"/>
                </a:lnTo>
                <a:lnTo>
                  <a:pt x="91065" y="824"/>
                </a:lnTo>
                <a:close/>
              </a:path>
              <a:path w="144145" h="20320">
                <a:moveTo>
                  <a:pt x="80601" y="194"/>
                </a:moveTo>
                <a:lnTo>
                  <a:pt x="78910" y="6814"/>
                </a:lnTo>
                <a:lnTo>
                  <a:pt x="79025" y="7008"/>
                </a:lnTo>
                <a:lnTo>
                  <a:pt x="82452" y="7673"/>
                </a:lnTo>
                <a:lnTo>
                  <a:pt x="83901" y="7753"/>
                </a:lnTo>
                <a:lnTo>
                  <a:pt x="85361" y="7867"/>
                </a:lnTo>
                <a:lnTo>
                  <a:pt x="86109" y="7902"/>
                </a:lnTo>
                <a:lnTo>
                  <a:pt x="86661" y="7822"/>
                </a:lnTo>
                <a:lnTo>
                  <a:pt x="87880" y="3092"/>
                </a:lnTo>
                <a:lnTo>
                  <a:pt x="87799" y="1133"/>
                </a:lnTo>
                <a:lnTo>
                  <a:pt x="87583" y="893"/>
                </a:lnTo>
                <a:lnTo>
                  <a:pt x="87443" y="778"/>
                </a:lnTo>
                <a:lnTo>
                  <a:pt x="86937" y="549"/>
                </a:lnTo>
                <a:lnTo>
                  <a:pt x="86661" y="503"/>
                </a:lnTo>
                <a:lnTo>
                  <a:pt x="80601" y="194"/>
                </a:lnTo>
                <a:close/>
              </a:path>
              <a:path w="144145" h="20320">
                <a:moveTo>
                  <a:pt x="76392" y="7398"/>
                </a:moveTo>
                <a:lnTo>
                  <a:pt x="71320" y="7398"/>
                </a:lnTo>
                <a:lnTo>
                  <a:pt x="72068" y="7432"/>
                </a:lnTo>
                <a:lnTo>
                  <a:pt x="75058" y="7432"/>
                </a:lnTo>
                <a:lnTo>
                  <a:pt x="75805" y="7478"/>
                </a:lnTo>
                <a:lnTo>
                  <a:pt x="76392" y="7398"/>
                </a:lnTo>
                <a:close/>
              </a:path>
              <a:path w="144145" h="20320">
                <a:moveTo>
                  <a:pt x="73137" y="0"/>
                </a:moveTo>
                <a:lnTo>
                  <a:pt x="68572" y="6688"/>
                </a:lnTo>
                <a:lnTo>
                  <a:pt x="68848" y="7089"/>
                </a:lnTo>
                <a:lnTo>
                  <a:pt x="69273" y="7318"/>
                </a:lnTo>
                <a:lnTo>
                  <a:pt x="69549" y="7398"/>
                </a:lnTo>
                <a:lnTo>
                  <a:pt x="69871" y="7432"/>
                </a:lnTo>
                <a:lnTo>
                  <a:pt x="70573" y="7398"/>
                </a:lnTo>
                <a:lnTo>
                  <a:pt x="76392" y="7398"/>
                </a:lnTo>
                <a:lnTo>
                  <a:pt x="77335" y="5004"/>
                </a:lnTo>
                <a:lnTo>
                  <a:pt x="77496" y="2576"/>
                </a:lnTo>
                <a:lnTo>
                  <a:pt x="73873" y="34"/>
                </a:lnTo>
                <a:lnTo>
                  <a:pt x="73137" y="0"/>
                </a:lnTo>
                <a:close/>
              </a:path>
              <a:path w="144145" h="20320">
                <a:moveTo>
                  <a:pt x="65939" y="80"/>
                </a:moveTo>
                <a:lnTo>
                  <a:pt x="64881" y="80"/>
                </a:lnTo>
                <a:lnTo>
                  <a:pt x="64133" y="114"/>
                </a:lnTo>
                <a:lnTo>
                  <a:pt x="63386" y="114"/>
                </a:lnTo>
                <a:lnTo>
                  <a:pt x="61845" y="194"/>
                </a:lnTo>
                <a:lnTo>
                  <a:pt x="61097" y="194"/>
                </a:lnTo>
                <a:lnTo>
                  <a:pt x="59568" y="274"/>
                </a:lnTo>
                <a:lnTo>
                  <a:pt x="58168" y="6928"/>
                </a:lnTo>
                <a:lnTo>
                  <a:pt x="58251" y="7123"/>
                </a:lnTo>
                <a:lnTo>
                  <a:pt x="58357" y="7283"/>
                </a:lnTo>
                <a:lnTo>
                  <a:pt x="58659" y="7558"/>
                </a:lnTo>
                <a:lnTo>
                  <a:pt x="59211" y="7707"/>
                </a:lnTo>
                <a:lnTo>
                  <a:pt x="61730" y="7593"/>
                </a:lnTo>
                <a:lnTo>
                  <a:pt x="62477" y="7593"/>
                </a:lnTo>
                <a:lnTo>
                  <a:pt x="63972" y="7512"/>
                </a:lnTo>
                <a:lnTo>
                  <a:pt x="64720" y="7512"/>
                </a:lnTo>
                <a:lnTo>
                  <a:pt x="65467" y="7478"/>
                </a:lnTo>
                <a:lnTo>
                  <a:pt x="66916" y="6184"/>
                </a:lnTo>
                <a:lnTo>
                  <a:pt x="66812" y="549"/>
                </a:lnTo>
                <a:lnTo>
                  <a:pt x="66491" y="274"/>
                </a:lnTo>
                <a:lnTo>
                  <a:pt x="66215" y="148"/>
                </a:lnTo>
                <a:lnTo>
                  <a:pt x="65939" y="80"/>
                </a:lnTo>
                <a:close/>
              </a:path>
              <a:path w="144145" h="20320">
                <a:moveTo>
                  <a:pt x="55083" y="503"/>
                </a:moveTo>
                <a:lnTo>
                  <a:pt x="54301" y="584"/>
                </a:lnTo>
                <a:lnTo>
                  <a:pt x="53553" y="618"/>
                </a:lnTo>
                <a:lnTo>
                  <a:pt x="52806" y="698"/>
                </a:lnTo>
                <a:lnTo>
                  <a:pt x="52058" y="744"/>
                </a:lnTo>
                <a:lnTo>
                  <a:pt x="51311" y="824"/>
                </a:lnTo>
                <a:lnTo>
                  <a:pt x="50563" y="858"/>
                </a:lnTo>
                <a:lnTo>
                  <a:pt x="49816" y="939"/>
                </a:lnTo>
                <a:lnTo>
                  <a:pt x="49069" y="973"/>
                </a:lnTo>
                <a:lnTo>
                  <a:pt x="48758" y="1053"/>
                </a:lnTo>
                <a:lnTo>
                  <a:pt x="48241" y="1294"/>
                </a:lnTo>
                <a:lnTo>
                  <a:pt x="48045" y="1443"/>
                </a:lnTo>
                <a:lnTo>
                  <a:pt x="47850" y="1637"/>
                </a:lnTo>
                <a:lnTo>
                  <a:pt x="47735" y="6104"/>
                </a:lnTo>
                <a:lnTo>
                  <a:pt x="47850" y="7822"/>
                </a:lnTo>
                <a:lnTo>
                  <a:pt x="48011" y="8028"/>
                </a:lnTo>
                <a:lnTo>
                  <a:pt x="48367" y="8337"/>
                </a:lnTo>
                <a:lnTo>
                  <a:pt x="48643" y="8417"/>
                </a:lnTo>
                <a:lnTo>
                  <a:pt x="48873" y="8451"/>
                </a:lnTo>
                <a:lnTo>
                  <a:pt x="49931" y="8417"/>
                </a:lnTo>
                <a:lnTo>
                  <a:pt x="51391" y="8257"/>
                </a:lnTo>
                <a:lnTo>
                  <a:pt x="52139" y="8222"/>
                </a:lnTo>
                <a:lnTo>
                  <a:pt x="52840" y="8142"/>
                </a:lnTo>
                <a:lnTo>
                  <a:pt x="55129" y="7982"/>
                </a:lnTo>
                <a:lnTo>
                  <a:pt x="55681" y="7822"/>
                </a:lnTo>
                <a:lnTo>
                  <a:pt x="55911" y="7707"/>
                </a:lnTo>
                <a:lnTo>
                  <a:pt x="56106" y="7558"/>
                </a:lnTo>
                <a:lnTo>
                  <a:pt x="56302" y="7352"/>
                </a:lnTo>
                <a:lnTo>
                  <a:pt x="56428" y="7123"/>
                </a:lnTo>
                <a:lnTo>
                  <a:pt x="56321" y="1053"/>
                </a:lnTo>
                <a:lnTo>
                  <a:pt x="56106" y="824"/>
                </a:lnTo>
                <a:lnTo>
                  <a:pt x="55635" y="584"/>
                </a:lnTo>
                <a:lnTo>
                  <a:pt x="55083" y="503"/>
                </a:lnTo>
                <a:close/>
              </a:path>
              <a:path w="144145" h="20320">
                <a:moveTo>
                  <a:pt x="44940" y="1443"/>
                </a:moveTo>
                <a:lnTo>
                  <a:pt x="44630" y="1443"/>
                </a:lnTo>
                <a:lnTo>
                  <a:pt x="42387" y="1683"/>
                </a:lnTo>
                <a:lnTo>
                  <a:pt x="41640" y="1798"/>
                </a:lnTo>
                <a:lnTo>
                  <a:pt x="40110" y="1958"/>
                </a:lnTo>
                <a:lnTo>
                  <a:pt x="39363" y="2072"/>
                </a:lnTo>
                <a:lnTo>
                  <a:pt x="38650" y="2153"/>
                </a:lnTo>
                <a:lnTo>
                  <a:pt x="38257" y="2267"/>
                </a:lnTo>
                <a:lnTo>
                  <a:pt x="38063" y="2347"/>
                </a:lnTo>
                <a:lnTo>
                  <a:pt x="37626" y="2656"/>
                </a:lnTo>
                <a:lnTo>
                  <a:pt x="37350" y="3092"/>
                </a:lnTo>
                <a:lnTo>
                  <a:pt x="37396" y="6104"/>
                </a:lnTo>
                <a:lnTo>
                  <a:pt x="38926" y="9665"/>
                </a:lnTo>
                <a:lnTo>
                  <a:pt x="43365" y="9081"/>
                </a:lnTo>
                <a:lnTo>
                  <a:pt x="44825" y="8921"/>
                </a:lnTo>
                <a:lnTo>
                  <a:pt x="46125" y="7982"/>
                </a:lnTo>
                <a:lnTo>
                  <a:pt x="46029" y="2233"/>
                </a:lnTo>
                <a:lnTo>
                  <a:pt x="45905" y="1958"/>
                </a:lnTo>
                <a:lnTo>
                  <a:pt x="45800" y="1798"/>
                </a:lnTo>
                <a:lnTo>
                  <a:pt x="45458" y="1557"/>
                </a:lnTo>
                <a:lnTo>
                  <a:pt x="45216" y="1488"/>
                </a:lnTo>
                <a:lnTo>
                  <a:pt x="44940" y="1443"/>
                </a:lnTo>
                <a:close/>
              </a:path>
              <a:path w="144145" h="20320">
                <a:moveTo>
                  <a:pt x="34521" y="2771"/>
                </a:moveTo>
                <a:lnTo>
                  <a:pt x="27058" y="5325"/>
                </a:lnTo>
                <a:lnTo>
                  <a:pt x="27307" y="9310"/>
                </a:lnTo>
                <a:lnTo>
                  <a:pt x="28818" y="11315"/>
                </a:lnTo>
                <a:lnTo>
                  <a:pt x="30278" y="10994"/>
                </a:lnTo>
                <a:lnTo>
                  <a:pt x="34636" y="10295"/>
                </a:lnTo>
                <a:lnTo>
                  <a:pt x="35821" y="9310"/>
                </a:lnTo>
                <a:lnTo>
                  <a:pt x="35740" y="3836"/>
                </a:lnTo>
                <a:lnTo>
                  <a:pt x="35660" y="3596"/>
                </a:lnTo>
                <a:lnTo>
                  <a:pt x="35545" y="3367"/>
                </a:lnTo>
                <a:lnTo>
                  <a:pt x="35234" y="3012"/>
                </a:lnTo>
                <a:lnTo>
                  <a:pt x="34797" y="2817"/>
                </a:lnTo>
                <a:lnTo>
                  <a:pt x="34521" y="2771"/>
                </a:lnTo>
                <a:close/>
              </a:path>
              <a:path w="144145" h="20320">
                <a:moveTo>
                  <a:pt x="24379" y="4581"/>
                </a:moveTo>
                <a:lnTo>
                  <a:pt x="17145" y="8692"/>
                </a:lnTo>
                <a:lnTo>
                  <a:pt x="17387" y="12403"/>
                </a:lnTo>
                <a:lnTo>
                  <a:pt x="18560" y="13422"/>
                </a:lnTo>
                <a:lnTo>
                  <a:pt x="18836" y="13388"/>
                </a:lnTo>
                <a:lnTo>
                  <a:pt x="25793" y="11120"/>
                </a:lnTo>
                <a:lnTo>
                  <a:pt x="25678" y="7432"/>
                </a:lnTo>
                <a:lnTo>
                  <a:pt x="24379" y="4581"/>
                </a:lnTo>
                <a:close/>
              </a:path>
              <a:path w="144145" h="20320">
                <a:moveTo>
                  <a:pt x="14708" y="6814"/>
                </a:moveTo>
                <a:lnTo>
                  <a:pt x="7394" y="11234"/>
                </a:lnTo>
                <a:lnTo>
                  <a:pt x="7474" y="12483"/>
                </a:lnTo>
                <a:lnTo>
                  <a:pt x="8854" y="15930"/>
                </a:lnTo>
                <a:lnTo>
                  <a:pt x="9084" y="15896"/>
                </a:lnTo>
                <a:lnTo>
                  <a:pt x="11913" y="15105"/>
                </a:lnTo>
                <a:lnTo>
                  <a:pt x="14673" y="14407"/>
                </a:lnTo>
                <a:lnTo>
                  <a:pt x="14984" y="14292"/>
                </a:lnTo>
                <a:lnTo>
                  <a:pt x="15225" y="14166"/>
                </a:lnTo>
                <a:lnTo>
                  <a:pt x="15668" y="13743"/>
                </a:lnTo>
                <a:lnTo>
                  <a:pt x="15892" y="13307"/>
                </a:lnTo>
                <a:lnTo>
                  <a:pt x="15766" y="10295"/>
                </a:lnTo>
                <a:lnTo>
                  <a:pt x="15536" y="7512"/>
                </a:lnTo>
                <a:lnTo>
                  <a:pt x="15455" y="7318"/>
                </a:lnTo>
                <a:lnTo>
                  <a:pt x="15145" y="6963"/>
                </a:lnTo>
                <a:lnTo>
                  <a:pt x="14708" y="6814"/>
                </a:lnTo>
                <a:close/>
              </a:path>
              <a:path w="144145" h="20320">
                <a:moveTo>
                  <a:pt x="5002" y="9471"/>
                </a:moveTo>
                <a:lnTo>
                  <a:pt x="1494" y="10765"/>
                </a:lnTo>
                <a:lnTo>
                  <a:pt x="126" y="11269"/>
                </a:lnTo>
                <a:lnTo>
                  <a:pt x="3116" y="17339"/>
                </a:lnTo>
                <a:lnTo>
                  <a:pt x="4128" y="17144"/>
                </a:lnTo>
                <a:lnTo>
                  <a:pt x="4335" y="17110"/>
                </a:lnTo>
                <a:lnTo>
                  <a:pt x="5036" y="17110"/>
                </a:lnTo>
                <a:lnTo>
                  <a:pt x="5312" y="16984"/>
                </a:lnTo>
                <a:lnTo>
                  <a:pt x="5784" y="16674"/>
                </a:lnTo>
                <a:lnTo>
                  <a:pt x="6094" y="16205"/>
                </a:lnTo>
                <a:lnTo>
                  <a:pt x="6193" y="15896"/>
                </a:lnTo>
                <a:lnTo>
                  <a:pt x="6078" y="13113"/>
                </a:lnTo>
                <a:lnTo>
                  <a:pt x="5864" y="10410"/>
                </a:lnTo>
                <a:lnTo>
                  <a:pt x="5749" y="9940"/>
                </a:lnTo>
                <a:lnTo>
                  <a:pt x="5588" y="9746"/>
                </a:lnTo>
                <a:lnTo>
                  <a:pt x="5232" y="9505"/>
                </a:lnTo>
                <a:lnTo>
                  <a:pt x="5002" y="9471"/>
                </a:lnTo>
                <a:close/>
              </a:path>
              <a:path w="144145" h="20320">
                <a:moveTo>
                  <a:pt x="5036" y="17110"/>
                </a:moveTo>
                <a:lnTo>
                  <a:pt x="4335" y="17110"/>
                </a:lnTo>
                <a:lnTo>
                  <a:pt x="4254" y="17258"/>
                </a:lnTo>
                <a:lnTo>
                  <a:pt x="4530" y="17224"/>
                </a:lnTo>
                <a:lnTo>
                  <a:pt x="5036" y="1711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320638" y="184596"/>
            <a:ext cx="151130" cy="24130"/>
          </a:xfrm>
          <a:custGeom>
            <a:avLst/>
            <a:gdLst/>
            <a:ahLst/>
            <a:cxnLst/>
            <a:rect l="l" t="t" r="r" b="b"/>
            <a:pathLst>
              <a:path w="151129" h="24129">
                <a:moveTo>
                  <a:pt x="146413" y="19812"/>
                </a:moveTo>
                <a:lnTo>
                  <a:pt x="143182" y="19812"/>
                </a:lnTo>
                <a:lnTo>
                  <a:pt x="144205" y="21844"/>
                </a:lnTo>
                <a:lnTo>
                  <a:pt x="144677" y="22479"/>
                </a:lnTo>
                <a:lnTo>
                  <a:pt x="145263" y="22987"/>
                </a:lnTo>
                <a:lnTo>
                  <a:pt x="145620" y="23241"/>
                </a:lnTo>
                <a:lnTo>
                  <a:pt x="146057" y="23495"/>
                </a:lnTo>
                <a:lnTo>
                  <a:pt x="146528" y="23622"/>
                </a:lnTo>
                <a:lnTo>
                  <a:pt x="147667" y="24003"/>
                </a:lnTo>
                <a:lnTo>
                  <a:pt x="148334" y="24003"/>
                </a:lnTo>
                <a:lnTo>
                  <a:pt x="147862" y="23241"/>
                </a:lnTo>
                <a:lnTo>
                  <a:pt x="147498" y="22479"/>
                </a:lnTo>
                <a:lnTo>
                  <a:pt x="146413" y="19812"/>
                </a:lnTo>
                <a:close/>
              </a:path>
              <a:path w="151129" h="24129">
                <a:moveTo>
                  <a:pt x="11756" y="12699"/>
                </a:moveTo>
                <a:lnTo>
                  <a:pt x="2909" y="12699"/>
                </a:lnTo>
                <a:lnTo>
                  <a:pt x="3852" y="12826"/>
                </a:lnTo>
                <a:lnTo>
                  <a:pt x="5381" y="13207"/>
                </a:lnTo>
                <a:lnTo>
                  <a:pt x="6876" y="13969"/>
                </a:lnTo>
                <a:lnTo>
                  <a:pt x="7256" y="14350"/>
                </a:lnTo>
                <a:lnTo>
                  <a:pt x="7329" y="14604"/>
                </a:lnTo>
                <a:lnTo>
                  <a:pt x="6891" y="15620"/>
                </a:lnTo>
                <a:lnTo>
                  <a:pt x="5524" y="18033"/>
                </a:lnTo>
                <a:lnTo>
                  <a:pt x="4944" y="18922"/>
                </a:lnTo>
                <a:lnTo>
                  <a:pt x="2943" y="21208"/>
                </a:lnTo>
                <a:lnTo>
                  <a:pt x="2437" y="21589"/>
                </a:lnTo>
                <a:lnTo>
                  <a:pt x="3185" y="21462"/>
                </a:lnTo>
                <a:lnTo>
                  <a:pt x="7589" y="19684"/>
                </a:lnTo>
                <a:lnTo>
                  <a:pt x="7980" y="19430"/>
                </a:lnTo>
                <a:lnTo>
                  <a:pt x="9199" y="18033"/>
                </a:lnTo>
                <a:lnTo>
                  <a:pt x="9625" y="17271"/>
                </a:lnTo>
                <a:lnTo>
                  <a:pt x="16881" y="17271"/>
                </a:lnTo>
                <a:lnTo>
                  <a:pt x="16272" y="17144"/>
                </a:lnTo>
                <a:lnTo>
                  <a:pt x="15490" y="16763"/>
                </a:lnTo>
                <a:lnTo>
                  <a:pt x="14581" y="16255"/>
                </a:lnTo>
                <a:lnTo>
                  <a:pt x="14075" y="16001"/>
                </a:lnTo>
                <a:lnTo>
                  <a:pt x="13604" y="15620"/>
                </a:lnTo>
                <a:lnTo>
                  <a:pt x="13086" y="15239"/>
                </a:lnTo>
                <a:lnTo>
                  <a:pt x="12580" y="14731"/>
                </a:lnTo>
                <a:lnTo>
                  <a:pt x="11637" y="13461"/>
                </a:lnTo>
                <a:lnTo>
                  <a:pt x="11442" y="13334"/>
                </a:lnTo>
                <a:lnTo>
                  <a:pt x="11520" y="13080"/>
                </a:lnTo>
                <a:lnTo>
                  <a:pt x="11756" y="12699"/>
                </a:lnTo>
                <a:close/>
              </a:path>
              <a:path w="151129" h="24129">
                <a:moveTo>
                  <a:pt x="141204" y="10414"/>
                </a:moveTo>
                <a:lnTo>
                  <a:pt x="136063" y="10414"/>
                </a:lnTo>
                <a:lnTo>
                  <a:pt x="137248" y="10922"/>
                </a:lnTo>
                <a:lnTo>
                  <a:pt x="138743" y="11938"/>
                </a:lnTo>
                <a:lnTo>
                  <a:pt x="139916" y="13081"/>
                </a:lnTo>
                <a:lnTo>
                  <a:pt x="141020" y="14478"/>
                </a:lnTo>
                <a:lnTo>
                  <a:pt x="141652" y="15621"/>
                </a:lnTo>
                <a:lnTo>
                  <a:pt x="141100" y="16383"/>
                </a:lnTo>
                <a:lnTo>
                  <a:pt x="137052" y="19050"/>
                </a:lnTo>
                <a:lnTo>
                  <a:pt x="136466" y="19304"/>
                </a:lnTo>
                <a:lnTo>
                  <a:pt x="140859" y="20701"/>
                </a:lnTo>
                <a:lnTo>
                  <a:pt x="141652" y="20574"/>
                </a:lnTo>
                <a:lnTo>
                  <a:pt x="142009" y="20447"/>
                </a:lnTo>
                <a:lnTo>
                  <a:pt x="142630" y="20066"/>
                </a:lnTo>
                <a:lnTo>
                  <a:pt x="143182" y="19812"/>
                </a:lnTo>
                <a:lnTo>
                  <a:pt x="146413" y="19812"/>
                </a:lnTo>
                <a:lnTo>
                  <a:pt x="145585" y="17526"/>
                </a:lnTo>
                <a:lnTo>
                  <a:pt x="145505" y="17145"/>
                </a:lnTo>
                <a:lnTo>
                  <a:pt x="145390" y="17018"/>
                </a:lnTo>
                <a:lnTo>
                  <a:pt x="146758" y="15875"/>
                </a:lnTo>
                <a:lnTo>
                  <a:pt x="147391" y="15621"/>
                </a:lnTo>
                <a:lnTo>
                  <a:pt x="147667" y="15367"/>
                </a:lnTo>
                <a:lnTo>
                  <a:pt x="148219" y="15240"/>
                </a:lnTo>
                <a:lnTo>
                  <a:pt x="150104" y="15240"/>
                </a:lnTo>
                <a:lnTo>
                  <a:pt x="150541" y="15113"/>
                </a:lnTo>
                <a:lnTo>
                  <a:pt x="150438" y="14859"/>
                </a:lnTo>
                <a:lnTo>
                  <a:pt x="149443" y="13589"/>
                </a:lnTo>
                <a:lnTo>
                  <a:pt x="143814" y="13589"/>
                </a:lnTo>
                <a:lnTo>
                  <a:pt x="143228" y="12573"/>
                </a:lnTo>
                <a:lnTo>
                  <a:pt x="142871" y="12192"/>
                </a:lnTo>
                <a:lnTo>
                  <a:pt x="142158" y="11176"/>
                </a:lnTo>
                <a:lnTo>
                  <a:pt x="141204" y="10414"/>
                </a:lnTo>
                <a:close/>
              </a:path>
              <a:path w="151129" h="24129">
                <a:moveTo>
                  <a:pt x="128690" y="8001"/>
                </a:moveTo>
                <a:lnTo>
                  <a:pt x="127933" y="8001"/>
                </a:lnTo>
                <a:lnTo>
                  <a:pt x="127496" y="8255"/>
                </a:lnTo>
                <a:lnTo>
                  <a:pt x="127140" y="8382"/>
                </a:lnTo>
                <a:lnTo>
                  <a:pt x="126910" y="8763"/>
                </a:lnTo>
                <a:lnTo>
                  <a:pt x="126789" y="9271"/>
                </a:lnTo>
                <a:lnTo>
                  <a:pt x="126668" y="10033"/>
                </a:lnTo>
                <a:lnTo>
                  <a:pt x="126544" y="11303"/>
                </a:lnTo>
                <a:lnTo>
                  <a:pt x="126418" y="12065"/>
                </a:lnTo>
                <a:lnTo>
                  <a:pt x="126293" y="13208"/>
                </a:lnTo>
                <a:lnTo>
                  <a:pt x="126171" y="16002"/>
                </a:lnTo>
                <a:lnTo>
                  <a:pt x="126392" y="16510"/>
                </a:lnTo>
                <a:lnTo>
                  <a:pt x="126634" y="16764"/>
                </a:lnTo>
                <a:lnTo>
                  <a:pt x="126864" y="16891"/>
                </a:lnTo>
                <a:lnTo>
                  <a:pt x="127186" y="17145"/>
                </a:lnTo>
                <a:lnTo>
                  <a:pt x="127496" y="17272"/>
                </a:lnTo>
                <a:lnTo>
                  <a:pt x="129221" y="17653"/>
                </a:lnTo>
                <a:lnTo>
                  <a:pt x="134223" y="19050"/>
                </a:lnTo>
                <a:lnTo>
                  <a:pt x="134568" y="19177"/>
                </a:lnTo>
                <a:lnTo>
                  <a:pt x="134890" y="19177"/>
                </a:lnTo>
                <a:lnTo>
                  <a:pt x="135442" y="18923"/>
                </a:lnTo>
                <a:lnTo>
                  <a:pt x="135638" y="18796"/>
                </a:lnTo>
                <a:lnTo>
                  <a:pt x="135914" y="18288"/>
                </a:lnTo>
                <a:lnTo>
                  <a:pt x="136148" y="16764"/>
                </a:lnTo>
                <a:lnTo>
                  <a:pt x="136487" y="13589"/>
                </a:lnTo>
                <a:lnTo>
                  <a:pt x="136596" y="12827"/>
                </a:lnTo>
                <a:lnTo>
                  <a:pt x="136492" y="11049"/>
                </a:lnTo>
                <a:lnTo>
                  <a:pt x="136339" y="10668"/>
                </a:lnTo>
                <a:lnTo>
                  <a:pt x="136063" y="10414"/>
                </a:lnTo>
                <a:lnTo>
                  <a:pt x="141204" y="10414"/>
                </a:lnTo>
                <a:lnTo>
                  <a:pt x="140859" y="10160"/>
                </a:lnTo>
                <a:lnTo>
                  <a:pt x="135753" y="10160"/>
                </a:lnTo>
                <a:lnTo>
                  <a:pt x="135316" y="9906"/>
                </a:lnTo>
                <a:lnTo>
                  <a:pt x="133752" y="9525"/>
                </a:lnTo>
                <a:lnTo>
                  <a:pt x="132131" y="9017"/>
                </a:lnTo>
                <a:lnTo>
                  <a:pt x="129739" y="8382"/>
                </a:lnTo>
                <a:lnTo>
                  <a:pt x="128911" y="8128"/>
                </a:lnTo>
                <a:lnTo>
                  <a:pt x="128690" y="8001"/>
                </a:lnTo>
                <a:close/>
              </a:path>
              <a:path w="151129" h="24129">
                <a:moveTo>
                  <a:pt x="16881" y="17271"/>
                </a:moveTo>
                <a:lnTo>
                  <a:pt x="9625" y="17271"/>
                </a:lnTo>
                <a:lnTo>
                  <a:pt x="9901" y="17525"/>
                </a:lnTo>
                <a:lnTo>
                  <a:pt x="10499" y="17906"/>
                </a:lnTo>
                <a:lnTo>
                  <a:pt x="10844" y="18033"/>
                </a:lnTo>
                <a:lnTo>
                  <a:pt x="11200" y="18287"/>
                </a:lnTo>
                <a:lnTo>
                  <a:pt x="12028" y="18541"/>
                </a:lnTo>
                <a:lnTo>
                  <a:pt x="12500" y="18541"/>
                </a:lnTo>
                <a:lnTo>
                  <a:pt x="12971" y="18668"/>
                </a:lnTo>
                <a:lnTo>
                  <a:pt x="13523" y="18668"/>
                </a:lnTo>
                <a:lnTo>
                  <a:pt x="14662" y="18414"/>
                </a:lnTo>
                <a:lnTo>
                  <a:pt x="15996" y="18033"/>
                </a:lnTo>
                <a:lnTo>
                  <a:pt x="17490" y="17398"/>
                </a:lnTo>
                <a:lnTo>
                  <a:pt x="16881" y="17271"/>
                </a:lnTo>
                <a:close/>
              </a:path>
              <a:path w="151129" h="24129">
                <a:moveTo>
                  <a:pt x="26886" y="6222"/>
                </a:moveTo>
                <a:lnTo>
                  <a:pt x="17295" y="11175"/>
                </a:lnTo>
                <a:lnTo>
                  <a:pt x="17657" y="15874"/>
                </a:lnTo>
                <a:lnTo>
                  <a:pt x="19422" y="17017"/>
                </a:lnTo>
                <a:lnTo>
                  <a:pt x="25632" y="15620"/>
                </a:lnTo>
                <a:lnTo>
                  <a:pt x="26529" y="15493"/>
                </a:lnTo>
                <a:lnTo>
                  <a:pt x="27208" y="15239"/>
                </a:lnTo>
                <a:lnTo>
                  <a:pt x="27714" y="14731"/>
                </a:lnTo>
                <a:lnTo>
                  <a:pt x="27990" y="14350"/>
                </a:lnTo>
                <a:lnTo>
                  <a:pt x="28116" y="13969"/>
                </a:lnTo>
                <a:lnTo>
                  <a:pt x="27990" y="10540"/>
                </a:lnTo>
                <a:lnTo>
                  <a:pt x="27756" y="7238"/>
                </a:lnTo>
                <a:lnTo>
                  <a:pt x="27679" y="6984"/>
                </a:lnTo>
                <a:lnTo>
                  <a:pt x="27518" y="6730"/>
                </a:lnTo>
                <a:lnTo>
                  <a:pt x="27242" y="6476"/>
                </a:lnTo>
                <a:lnTo>
                  <a:pt x="26886" y="6222"/>
                </a:lnTo>
                <a:close/>
              </a:path>
              <a:path w="151129" h="24129">
                <a:moveTo>
                  <a:pt x="122913" y="13081"/>
                </a:moveTo>
                <a:lnTo>
                  <a:pt x="118929" y="13081"/>
                </a:lnTo>
                <a:lnTo>
                  <a:pt x="119906" y="14351"/>
                </a:lnTo>
                <a:lnTo>
                  <a:pt x="120573" y="14986"/>
                </a:lnTo>
                <a:lnTo>
                  <a:pt x="121401" y="15621"/>
                </a:lnTo>
                <a:lnTo>
                  <a:pt x="121873" y="15875"/>
                </a:lnTo>
                <a:lnTo>
                  <a:pt x="122931" y="16256"/>
                </a:lnTo>
                <a:lnTo>
                  <a:pt x="123529" y="16510"/>
                </a:lnTo>
                <a:lnTo>
                  <a:pt x="124150" y="16637"/>
                </a:lnTo>
                <a:lnTo>
                  <a:pt x="125610" y="16891"/>
                </a:lnTo>
                <a:lnTo>
                  <a:pt x="126392" y="16891"/>
                </a:lnTo>
                <a:lnTo>
                  <a:pt x="125300" y="16002"/>
                </a:lnTo>
                <a:lnTo>
                  <a:pt x="124230" y="14859"/>
                </a:lnTo>
                <a:lnTo>
                  <a:pt x="123839" y="14478"/>
                </a:lnTo>
                <a:lnTo>
                  <a:pt x="122913" y="13081"/>
                </a:lnTo>
                <a:close/>
              </a:path>
              <a:path w="151129" h="24129">
                <a:moveTo>
                  <a:pt x="31175" y="3555"/>
                </a:moveTo>
                <a:lnTo>
                  <a:pt x="27162" y="5714"/>
                </a:lnTo>
                <a:lnTo>
                  <a:pt x="26690" y="5841"/>
                </a:lnTo>
                <a:lnTo>
                  <a:pt x="26219" y="6222"/>
                </a:lnTo>
                <a:lnTo>
                  <a:pt x="27518" y="6222"/>
                </a:lnTo>
                <a:lnTo>
                  <a:pt x="28266" y="6349"/>
                </a:lnTo>
                <a:lnTo>
                  <a:pt x="32670" y="7746"/>
                </a:lnTo>
                <a:lnTo>
                  <a:pt x="33532" y="8381"/>
                </a:lnTo>
                <a:lnTo>
                  <a:pt x="33381" y="8762"/>
                </a:lnTo>
                <a:lnTo>
                  <a:pt x="31647" y="11556"/>
                </a:lnTo>
                <a:lnTo>
                  <a:pt x="29876" y="13461"/>
                </a:lnTo>
                <a:lnTo>
                  <a:pt x="29128" y="14096"/>
                </a:lnTo>
                <a:lnTo>
                  <a:pt x="28576" y="14604"/>
                </a:lnTo>
                <a:lnTo>
                  <a:pt x="28185" y="14858"/>
                </a:lnTo>
                <a:lnTo>
                  <a:pt x="28024" y="14858"/>
                </a:lnTo>
                <a:lnTo>
                  <a:pt x="28852" y="14985"/>
                </a:lnTo>
                <a:lnTo>
                  <a:pt x="35890" y="11556"/>
                </a:lnTo>
                <a:lnTo>
                  <a:pt x="41829" y="11556"/>
                </a:lnTo>
                <a:lnTo>
                  <a:pt x="41122" y="11175"/>
                </a:lnTo>
                <a:lnTo>
                  <a:pt x="40651" y="10794"/>
                </a:lnTo>
                <a:lnTo>
                  <a:pt x="40133" y="10286"/>
                </a:lnTo>
                <a:lnTo>
                  <a:pt x="39110" y="9397"/>
                </a:lnTo>
                <a:lnTo>
                  <a:pt x="38017" y="7873"/>
                </a:lnTo>
                <a:lnTo>
                  <a:pt x="38098" y="7492"/>
                </a:lnTo>
                <a:lnTo>
                  <a:pt x="38719" y="6730"/>
                </a:lnTo>
                <a:lnTo>
                  <a:pt x="39581" y="5841"/>
                </a:lnTo>
                <a:lnTo>
                  <a:pt x="40308" y="5333"/>
                </a:lnTo>
                <a:lnTo>
                  <a:pt x="35533" y="5333"/>
                </a:lnTo>
                <a:lnTo>
                  <a:pt x="35108" y="4952"/>
                </a:lnTo>
                <a:lnTo>
                  <a:pt x="34245" y="4444"/>
                </a:lnTo>
                <a:lnTo>
                  <a:pt x="33257" y="3936"/>
                </a:lnTo>
                <a:lnTo>
                  <a:pt x="32233" y="3682"/>
                </a:lnTo>
                <a:lnTo>
                  <a:pt x="31175" y="3555"/>
                </a:lnTo>
                <a:close/>
              </a:path>
              <a:path w="151129" h="24129">
                <a:moveTo>
                  <a:pt x="117750" y="4826"/>
                </a:moveTo>
                <a:lnTo>
                  <a:pt x="111420" y="4826"/>
                </a:lnTo>
                <a:lnTo>
                  <a:pt x="112754" y="5461"/>
                </a:lnTo>
                <a:lnTo>
                  <a:pt x="113501" y="5715"/>
                </a:lnTo>
                <a:lnTo>
                  <a:pt x="115077" y="6731"/>
                </a:lnTo>
                <a:lnTo>
                  <a:pt x="116215" y="7874"/>
                </a:lnTo>
                <a:lnTo>
                  <a:pt x="116916" y="8763"/>
                </a:lnTo>
                <a:lnTo>
                  <a:pt x="117238" y="9271"/>
                </a:lnTo>
                <a:lnTo>
                  <a:pt x="116606" y="10033"/>
                </a:lnTo>
                <a:lnTo>
                  <a:pt x="110948" y="13589"/>
                </a:lnTo>
                <a:lnTo>
                  <a:pt x="112443" y="14097"/>
                </a:lnTo>
                <a:lnTo>
                  <a:pt x="114364" y="14478"/>
                </a:lnTo>
                <a:lnTo>
                  <a:pt x="115468" y="14478"/>
                </a:lnTo>
                <a:lnTo>
                  <a:pt x="116916" y="14097"/>
                </a:lnTo>
                <a:lnTo>
                  <a:pt x="117710" y="13843"/>
                </a:lnTo>
                <a:lnTo>
                  <a:pt x="118377" y="13462"/>
                </a:lnTo>
                <a:lnTo>
                  <a:pt x="118653" y="13208"/>
                </a:lnTo>
                <a:lnTo>
                  <a:pt x="118929" y="13081"/>
                </a:lnTo>
                <a:lnTo>
                  <a:pt x="122913" y="13081"/>
                </a:lnTo>
                <a:lnTo>
                  <a:pt x="122264" y="11938"/>
                </a:lnTo>
                <a:lnTo>
                  <a:pt x="121597" y="10414"/>
                </a:lnTo>
                <a:lnTo>
                  <a:pt x="121482" y="10287"/>
                </a:lnTo>
                <a:lnTo>
                  <a:pt x="121447" y="10033"/>
                </a:lnTo>
                <a:lnTo>
                  <a:pt x="121838" y="9652"/>
                </a:lnTo>
                <a:lnTo>
                  <a:pt x="122264" y="9398"/>
                </a:lnTo>
                <a:lnTo>
                  <a:pt x="122701" y="9017"/>
                </a:lnTo>
                <a:lnTo>
                  <a:pt x="123609" y="8636"/>
                </a:lnTo>
                <a:lnTo>
                  <a:pt x="124035" y="8382"/>
                </a:lnTo>
                <a:lnTo>
                  <a:pt x="124506" y="8255"/>
                </a:lnTo>
                <a:lnTo>
                  <a:pt x="125771" y="8001"/>
                </a:lnTo>
                <a:lnTo>
                  <a:pt x="128690" y="8001"/>
                </a:lnTo>
                <a:lnTo>
                  <a:pt x="127807" y="7493"/>
                </a:lnTo>
                <a:lnTo>
                  <a:pt x="127266" y="6858"/>
                </a:lnTo>
                <a:lnTo>
                  <a:pt x="119676" y="6858"/>
                </a:lnTo>
                <a:lnTo>
                  <a:pt x="118963" y="5969"/>
                </a:lnTo>
                <a:lnTo>
                  <a:pt x="118181" y="5207"/>
                </a:lnTo>
                <a:lnTo>
                  <a:pt x="117750" y="4826"/>
                </a:lnTo>
                <a:close/>
              </a:path>
              <a:path w="151129" h="24129">
                <a:moveTo>
                  <a:pt x="103588" y="3556"/>
                </a:moveTo>
                <a:lnTo>
                  <a:pt x="102174" y="3556"/>
                </a:lnTo>
                <a:lnTo>
                  <a:pt x="101944" y="3683"/>
                </a:lnTo>
                <a:lnTo>
                  <a:pt x="101587" y="3937"/>
                </a:lnTo>
                <a:lnTo>
                  <a:pt x="101472" y="4191"/>
                </a:lnTo>
                <a:lnTo>
                  <a:pt x="101204" y="5080"/>
                </a:lnTo>
                <a:lnTo>
                  <a:pt x="100840" y="8509"/>
                </a:lnTo>
                <a:lnTo>
                  <a:pt x="100725" y="11430"/>
                </a:lnTo>
                <a:lnTo>
                  <a:pt x="100840" y="11684"/>
                </a:lnTo>
                <a:lnTo>
                  <a:pt x="110201" y="13589"/>
                </a:lnTo>
                <a:lnTo>
                  <a:pt x="110511" y="13462"/>
                </a:lnTo>
                <a:lnTo>
                  <a:pt x="111972" y="6985"/>
                </a:lnTo>
                <a:lnTo>
                  <a:pt x="111876" y="5461"/>
                </a:lnTo>
                <a:lnTo>
                  <a:pt x="111811" y="5334"/>
                </a:lnTo>
                <a:lnTo>
                  <a:pt x="111420" y="4826"/>
                </a:lnTo>
                <a:lnTo>
                  <a:pt x="117750" y="4826"/>
                </a:lnTo>
                <a:lnTo>
                  <a:pt x="117463" y="4572"/>
                </a:lnTo>
                <a:lnTo>
                  <a:pt x="110707" y="4572"/>
                </a:lnTo>
                <a:lnTo>
                  <a:pt x="110511" y="4445"/>
                </a:lnTo>
                <a:lnTo>
                  <a:pt x="103588" y="3556"/>
                </a:lnTo>
                <a:close/>
              </a:path>
              <a:path w="151129" h="24129">
                <a:moveTo>
                  <a:pt x="146919" y="12192"/>
                </a:moveTo>
                <a:lnTo>
                  <a:pt x="146137" y="12319"/>
                </a:lnTo>
                <a:lnTo>
                  <a:pt x="145344" y="12573"/>
                </a:lnTo>
                <a:lnTo>
                  <a:pt x="143814" y="13589"/>
                </a:lnTo>
                <a:lnTo>
                  <a:pt x="149443" y="13589"/>
                </a:lnTo>
                <a:lnTo>
                  <a:pt x="149116" y="13208"/>
                </a:lnTo>
                <a:lnTo>
                  <a:pt x="147782" y="12446"/>
                </a:lnTo>
                <a:lnTo>
                  <a:pt x="146919" y="12192"/>
                </a:lnTo>
                <a:close/>
              </a:path>
              <a:path w="151129" h="24129">
                <a:moveTo>
                  <a:pt x="41829" y="11556"/>
                </a:moveTo>
                <a:lnTo>
                  <a:pt x="35890" y="11556"/>
                </a:lnTo>
                <a:lnTo>
                  <a:pt x="36131" y="11810"/>
                </a:lnTo>
                <a:lnTo>
                  <a:pt x="36752" y="12191"/>
                </a:lnTo>
                <a:lnTo>
                  <a:pt x="37109" y="12445"/>
                </a:lnTo>
                <a:lnTo>
                  <a:pt x="37891" y="12826"/>
                </a:lnTo>
                <a:lnTo>
                  <a:pt x="38328" y="13080"/>
                </a:lnTo>
                <a:lnTo>
                  <a:pt x="38845" y="13080"/>
                </a:lnTo>
                <a:lnTo>
                  <a:pt x="39903" y="13334"/>
                </a:lnTo>
                <a:lnTo>
                  <a:pt x="40536" y="13334"/>
                </a:lnTo>
                <a:lnTo>
                  <a:pt x="41157" y="13207"/>
                </a:lnTo>
                <a:lnTo>
                  <a:pt x="41824" y="13207"/>
                </a:lnTo>
                <a:lnTo>
                  <a:pt x="43365" y="12826"/>
                </a:lnTo>
                <a:lnTo>
                  <a:pt x="44147" y="12572"/>
                </a:lnTo>
                <a:lnTo>
                  <a:pt x="43986" y="12572"/>
                </a:lnTo>
                <a:lnTo>
                  <a:pt x="42928" y="12191"/>
                </a:lnTo>
                <a:lnTo>
                  <a:pt x="41829" y="11556"/>
                </a:lnTo>
                <a:close/>
              </a:path>
              <a:path w="151129" h="24129">
                <a:moveTo>
                  <a:pt x="6094" y="9651"/>
                </a:moveTo>
                <a:lnTo>
                  <a:pt x="2552" y="11175"/>
                </a:lnTo>
                <a:lnTo>
                  <a:pt x="2035" y="11556"/>
                </a:lnTo>
                <a:lnTo>
                  <a:pt x="1494" y="12318"/>
                </a:lnTo>
                <a:lnTo>
                  <a:pt x="1023" y="12572"/>
                </a:lnTo>
                <a:lnTo>
                  <a:pt x="551" y="12699"/>
                </a:lnTo>
                <a:lnTo>
                  <a:pt x="0" y="12953"/>
                </a:lnTo>
                <a:lnTo>
                  <a:pt x="586" y="13080"/>
                </a:lnTo>
                <a:lnTo>
                  <a:pt x="2081" y="12826"/>
                </a:lnTo>
                <a:lnTo>
                  <a:pt x="2472" y="12826"/>
                </a:lnTo>
                <a:lnTo>
                  <a:pt x="2909" y="12699"/>
                </a:lnTo>
                <a:lnTo>
                  <a:pt x="11756" y="12699"/>
                </a:lnTo>
                <a:lnTo>
                  <a:pt x="12454" y="11683"/>
                </a:lnTo>
                <a:lnTo>
                  <a:pt x="13067" y="11048"/>
                </a:lnTo>
                <a:lnTo>
                  <a:pt x="9153" y="11048"/>
                </a:lnTo>
                <a:lnTo>
                  <a:pt x="8762" y="10667"/>
                </a:lnTo>
                <a:lnTo>
                  <a:pt x="7900" y="10286"/>
                </a:lnTo>
                <a:lnTo>
                  <a:pt x="7463" y="10032"/>
                </a:lnTo>
                <a:lnTo>
                  <a:pt x="6094" y="9651"/>
                </a:lnTo>
                <a:close/>
              </a:path>
              <a:path w="151129" h="24129">
                <a:moveTo>
                  <a:pt x="54525" y="3428"/>
                </a:moveTo>
                <a:lnTo>
                  <a:pt x="44584" y="3428"/>
                </a:lnTo>
                <a:lnTo>
                  <a:pt x="43951" y="3809"/>
                </a:lnTo>
                <a:lnTo>
                  <a:pt x="43652" y="4317"/>
                </a:lnTo>
                <a:lnTo>
                  <a:pt x="43553" y="8000"/>
                </a:lnTo>
                <a:lnTo>
                  <a:pt x="43678" y="11302"/>
                </a:lnTo>
                <a:lnTo>
                  <a:pt x="43790" y="11683"/>
                </a:lnTo>
                <a:lnTo>
                  <a:pt x="44181" y="12191"/>
                </a:lnTo>
                <a:lnTo>
                  <a:pt x="44779" y="12445"/>
                </a:lnTo>
                <a:lnTo>
                  <a:pt x="45481" y="12445"/>
                </a:lnTo>
                <a:lnTo>
                  <a:pt x="46424" y="12318"/>
                </a:lnTo>
                <a:lnTo>
                  <a:pt x="47367" y="12318"/>
                </a:lnTo>
                <a:lnTo>
                  <a:pt x="48275" y="12191"/>
                </a:lnTo>
                <a:lnTo>
                  <a:pt x="51069" y="11937"/>
                </a:lnTo>
                <a:lnTo>
                  <a:pt x="52012" y="11810"/>
                </a:lnTo>
                <a:lnTo>
                  <a:pt x="54640" y="10540"/>
                </a:lnTo>
                <a:lnTo>
                  <a:pt x="54525" y="3428"/>
                </a:lnTo>
                <a:close/>
              </a:path>
              <a:path w="151129" h="24129">
                <a:moveTo>
                  <a:pt x="97657" y="9398"/>
                </a:moveTo>
                <a:lnTo>
                  <a:pt x="93170" y="9398"/>
                </a:lnTo>
                <a:lnTo>
                  <a:pt x="94320" y="10668"/>
                </a:lnTo>
                <a:lnTo>
                  <a:pt x="94665" y="10922"/>
                </a:lnTo>
                <a:lnTo>
                  <a:pt x="99587" y="12446"/>
                </a:lnTo>
                <a:lnTo>
                  <a:pt x="101196" y="12319"/>
                </a:lnTo>
                <a:lnTo>
                  <a:pt x="100644" y="12065"/>
                </a:lnTo>
                <a:lnTo>
                  <a:pt x="100058" y="11557"/>
                </a:lnTo>
                <a:lnTo>
                  <a:pt x="99265" y="11049"/>
                </a:lnTo>
                <a:lnTo>
                  <a:pt x="97657" y="9398"/>
                </a:lnTo>
                <a:close/>
              </a:path>
              <a:path w="151129" h="24129">
                <a:moveTo>
                  <a:pt x="68641" y="0"/>
                </a:moveTo>
                <a:lnTo>
                  <a:pt x="68054" y="0"/>
                </a:lnTo>
                <a:lnTo>
                  <a:pt x="67456" y="126"/>
                </a:lnTo>
                <a:lnTo>
                  <a:pt x="66916" y="126"/>
                </a:lnTo>
                <a:lnTo>
                  <a:pt x="65295" y="888"/>
                </a:lnTo>
                <a:lnTo>
                  <a:pt x="64283" y="1523"/>
                </a:lnTo>
                <a:lnTo>
                  <a:pt x="63374" y="2285"/>
                </a:lnTo>
                <a:lnTo>
                  <a:pt x="62983" y="2666"/>
                </a:lnTo>
                <a:lnTo>
                  <a:pt x="54370" y="2666"/>
                </a:lnTo>
                <a:lnTo>
                  <a:pt x="56026" y="2920"/>
                </a:lnTo>
                <a:lnTo>
                  <a:pt x="56497" y="3047"/>
                </a:lnTo>
                <a:lnTo>
                  <a:pt x="57440" y="3428"/>
                </a:lnTo>
                <a:lnTo>
                  <a:pt x="57912" y="3555"/>
                </a:lnTo>
                <a:lnTo>
                  <a:pt x="58889" y="4063"/>
                </a:lnTo>
                <a:lnTo>
                  <a:pt x="60553" y="5460"/>
                </a:lnTo>
                <a:lnTo>
                  <a:pt x="60617" y="5714"/>
                </a:lnTo>
                <a:lnTo>
                  <a:pt x="59165" y="7873"/>
                </a:lnTo>
                <a:lnTo>
                  <a:pt x="57670" y="9397"/>
                </a:lnTo>
                <a:lnTo>
                  <a:pt x="57199" y="9778"/>
                </a:lnTo>
                <a:lnTo>
                  <a:pt x="55899" y="10667"/>
                </a:lnTo>
                <a:lnTo>
                  <a:pt x="54680" y="11302"/>
                </a:lnTo>
                <a:lnTo>
                  <a:pt x="56256" y="11556"/>
                </a:lnTo>
                <a:lnTo>
                  <a:pt x="56969" y="11556"/>
                </a:lnTo>
                <a:lnTo>
                  <a:pt x="57670" y="11429"/>
                </a:lnTo>
                <a:lnTo>
                  <a:pt x="58303" y="11429"/>
                </a:lnTo>
                <a:lnTo>
                  <a:pt x="62903" y="8889"/>
                </a:lnTo>
                <a:lnTo>
                  <a:pt x="68196" y="8889"/>
                </a:lnTo>
                <a:lnTo>
                  <a:pt x="67859" y="8635"/>
                </a:lnTo>
                <a:lnTo>
                  <a:pt x="66399" y="7111"/>
                </a:lnTo>
                <a:lnTo>
                  <a:pt x="65421" y="5714"/>
                </a:lnTo>
                <a:lnTo>
                  <a:pt x="65341" y="5460"/>
                </a:lnTo>
                <a:lnTo>
                  <a:pt x="65226" y="5333"/>
                </a:lnTo>
                <a:lnTo>
                  <a:pt x="66123" y="4444"/>
                </a:lnTo>
                <a:lnTo>
                  <a:pt x="67065" y="3682"/>
                </a:lnTo>
                <a:lnTo>
                  <a:pt x="67732" y="3174"/>
                </a:lnTo>
                <a:lnTo>
                  <a:pt x="69745" y="2413"/>
                </a:lnTo>
                <a:lnTo>
                  <a:pt x="70366" y="2159"/>
                </a:lnTo>
                <a:lnTo>
                  <a:pt x="71987" y="1778"/>
                </a:lnTo>
                <a:lnTo>
                  <a:pt x="73241" y="1778"/>
                </a:lnTo>
                <a:lnTo>
                  <a:pt x="71861" y="1270"/>
                </a:lnTo>
                <a:lnTo>
                  <a:pt x="71516" y="1016"/>
                </a:lnTo>
                <a:lnTo>
                  <a:pt x="70883" y="635"/>
                </a:lnTo>
                <a:lnTo>
                  <a:pt x="69894" y="254"/>
                </a:lnTo>
                <a:lnTo>
                  <a:pt x="68641" y="0"/>
                </a:lnTo>
                <a:close/>
              </a:path>
              <a:path w="151129" h="24129">
                <a:moveTo>
                  <a:pt x="88926" y="508"/>
                </a:moveTo>
                <a:lnTo>
                  <a:pt x="88340" y="508"/>
                </a:lnTo>
                <a:lnTo>
                  <a:pt x="87121" y="762"/>
                </a:lnTo>
                <a:lnTo>
                  <a:pt x="85821" y="1270"/>
                </a:lnTo>
                <a:lnTo>
                  <a:pt x="85154" y="1651"/>
                </a:lnTo>
                <a:lnTo>
                  <a:pt x="83740" y="2159"/>
                </a:lnTo>
                <a:lnTo>
                  <a:pt x="91159" y="5969"/>
                </a:lnTo>
                <a:lnTo>
                  <a:pt x="90111" y="7366"/>
                </a:lnTo>
                <a:lnTo>
                  <a:pt x="85039" y="10795"/>
                </a:lnTo>
                <a:lnTo>
                  <a:pt x="84878" y="10922"/>
                </a:lnTo>
                <a:lnTo>
                  <a:pt x="87201" y="11303"/>
                </a:lnTo>
                <a:lnTo>
                  <a:pt x="89087" y="11303"/>
                </a:lnTo>
                <a:lnTo>
                  <a:pt x="89674" y="11176"/>
                </a:lnTo>
                <a:lnTo>
                  <a:pt x="90191" y="11176"/>
                </a:lnTo>
                <a:lnTo>
                  <a:pt x="91134" y="10795"/>
                </a:lnTo>
                <a:lnTo>
                  <a:pt x="91951" y="10414"/>
                </a:lnTo>
                <a:lnTo>
                  <a:pt x="92629" y="9906"/>
                </a:lnTo>
                <a:lnTo>
                  <a:pt x="93170" y="9398"/>
                </a:lnTo>
                <a:lnTo>
                  <a:pt x="97657" y="9398"/>
                </a:lnTo>
                <a:lnTo>
                  <a:pt x="96275" y="7366"/>
                </a:lnTo>
                <a:lnTo>
                  <a:pt x="95802" y="6477"/>
                </a:lnTo>
                <a:lnTo>
                  <a:pt x="95688" y="6350"/>
                </a:lnTo>
                <a:lnTo>
                  <a:pt x="101702" y="3556"/>
                </a:lnTo>
                <a:lnTo>
                  <a:pt x="103588" y="3556"/>
                </a:lnTo>
                <a:lnTo>
                  <a:pt x="103197" y="3302"/>
                </a:lnTo>
                <a:lnTo>
                  <a:pt x="93687" y="3302"/>
                </a:lnTo>
                <a:lnTo>
                  <a:pt x="92894" y="2540"/>
                </a:lnTo>
                <a:lnTo>
                  <a:pt x="92031" y="1778"/>
                </a:lnTo>
                <a:lnTo>
                  <a:pt x="90582" y="1016"/>
                </a:lnTo>
                <a:lnTo>
                  <a:pt x="89513" y="635"/>
                </a:lnTo>
                <a:lnTo>
                  <a:pt x="88926" y="508"/>
                </a:lnTo>
                <a:close/>
              </a:path>
              <a:path w="151129" h="24129">
                <a:moveTo>
                  <a:pt x="68196" y="8889"/>
                </a:moveTo>
                <a:lnTo>
                  <a:pt x="62903" y="8889"/>
                </a:lnTo>
                <a:lnTo>
                  <a:pt x="63455" y="9397"/>
                </a:lnTo>
                <a:lnTo>
                  <a:pt x="64478" y="10159"/>
                </a:lnTo>
                <a:lnTo>
                  <a:pt x="64904" y="10413"/>
                </a:lnTo>
                <a:lnTo>
                  <a:pt x="65341" y="10540"/>
                </a:lnTo>
                <a:lnTo>
                  <a:pt x="66364" y="10921"/>
                </a:lnTo>
                <a:lnTo>
                  <a:pt x="67502" y="11175"/>
                </a:lnTo>
                <a:lnTo>
                  <a:pt x="68882" y="11175"/>
                </a:lnTo>
                <a:lnTo>
                  <a:pt x="71240" y="10795"/>
                </a:lnTo>
                <a:lnTo>
                  <a:pt x="70688" y="10540"/>
                </a:lnTo>
                <a:lnTo>
                  <a:pt x="70055" y="10159"/>
                </a:lnTo>
                <a:lnTo>
                  <a:pt x="69273" y="9778"/>
                </a:lnTo>
                <a:lnTo>
                  <a:pt x="68196" y="8889"/>
                </a:lnTo>
                <a:close/>
              </a:path>
              <a:path w="151129" h="24129">
                <a:moveTo>
                  <a:pt x="14857" y="6984"/>
                </a:moveTo>
                <a:lnTo>
                  <a:pt x="14581" y="6984"/>
                </a:lnTo>
                <a:lnTo>
                  <a:pt x="12937" y="7365"/>
                </a:lnTo>
                <a:lnTo>
                  <a:pt x="12419" y="7619"/>
                </a:lnTo>
                <a:lnTo>
                  <a:pt x="11913" y="8000"/>
                </a:lnTo>
                <a:lnTo>
                  <a:pt x="11442" y="8254"/>
                </a:lnTo>
                <a:lnTo>
                  <a:pt x="11005" y="8635"/>
                </a:lnTo>
                <a:lnTo>
                  <a:pt x="9820" y="10032"/>
                </a:lnTo>
                <a:lnTo>
                  <a:pt x="9153" y="11048"/>
                </a:lnTo>
                <a:lnTo>
                  <a:pt x="13067" y="11048"/>
                </a:lnTo>
                <a:lnTo>
                  <a:pt x="13558" y="10540"/>
                </a:lnTo>
                <a:lnTo>
                  <a:pt x="14144" y="10032"/>
                </a:lnTo>
                <a:lnTo>
                  <a:pt x="15294" y="9143"/>
                </a:lnTo>
                <a:lnTo>
                  <a:pt x="16858" y="8381"/>
                </a:lnTo>
                <a:lnTo>
                  <a:pt x="17295" y="8254"/>
                </a:lnTo>
                <a:lnTo>
                  <a:pt x="17651" y="8000"/>
                </a:lnTo>
                <a:lnTo>
                  <a:pt x="18203" y="7873"/>
                </a:lnTo>
                <a:lnTo>
                  <a:pt x="18042" y="7873"/>
                </a:lnTo>
                <a:lnTo>
                  <a:pt x="17410" y="7746"/>
                </a:lnTo>
                <a:lnTo>
                  <a:pt x="16076" y="7238"/>
                </a:lnTo>
                <a:lnTo>
                  <a:pt x="14857" y="6984"/>
                </a:lnTo>
                <a:close/>
              </a:path>
              <a:path w="151129" h="24129">
                <a:moveTo>
                  <a:pt x="79807" y="2286"/>
                </a:moveTo>
                <a:lnTo>
                  <a:pt x="69006" y="6730"/>
                </a:lnTo>
                <a:lnTo>
                  <a:pt x="69183" y="7238"/>
                </a:lnTo>
                <a:lnTo>
                  <a:pt x="69423" y="7746"/>
                </a:lnTo>
                <a:lnTo>
                  <a:pt x="70216" y="8635"/>
                </a:lnTo>
                <a:lnTo>
                  <a:pt x="70492" y="9016"/>
                </a:lnTo>
                <a:lnTo>
                  <a:pt x="70803" y="9144"/>
                </a:lnTo>
                <a:lnTo>
                  <a:pt x="71470" y="9652"/>
                </a:lnTo>
                <a:lnTo>
                  <a:pt x="72850" y="10160"/>
                </a:lnTo>
                <a:lnTo>
                  <a:pt x="73597" y="10414"/>
                </a:lnTo>
                <a:lnTo>
                  <a:pt x="75046" y="10668"/>
                </a:lnTo>
                <a:lnTo>
                  <a:pt x="78749" y="10668"/>
                </a:lnTo>
                <a:lnTo>
                  <a:pt x="79807" y="10795"/>
                </a:lnTo>
                <a:lnTo>
                  <a:pt x="87527" y="6985"/>
                </a:lnTo>
                <a:lnTo>
                  <a:pt x="87414" y="6477"/>
                </a:lnTo>
                <a:lnTo>
                  <a:pt x="87006" y="5715"/>
                </a:lnTo>
                <a:lnTo>
                  <a:pt x="86339" y="4953"/>
                </a:lnTo>
                <a:lnTo>
                  <a:pt x="85856" y="4572"/>
                </a:lnTo>
                <a:lnTo>
                  <a:pt x="85315" y="4064"/>
                </a:lnTo>
                <a:lnTo>
                  <a:pt x="84683" y="3683"/>
                </a:lnTo>
                <a:lnTo>
                  <a:pt x="84326" y="3429"/>
                </a:lnTo>
                <a:lnTo>
                  <a:pt x="83544" y="3175"/>
                </a:lnTo>
                <a:lnTo>
                  <a:pt x="82636" y="2794"/>
                </a:lnTo>
                <a:lnTo>
                  <a:pt x="81578" y="2540"/>
                </a:lnTo>
                <a:lnTo>
                  <a:pt x="79807" y="2286"/>
                </a:lnTo>
                <a:close/>
              </a:path>
              <a:path w="151129" h="24129">
                <a:moveTo>
                  <a:pt x="139525" y="9525"/>
                </a:moveTo>
                <a:lnTo>
                  <a:pt x="138743" y="9525"/>
                </a:lnTo>
                <a:lnTo>
                  <a:pt x="137915" y="9652"/>
                </a:lnTo>
                <a:lnTo>
                  <a:pt x="137328" y="9779"/>
                </a:lnTo>
                <a:lnTo>
                  <a:pt x="136696" y="10033"/>
                </a:lnTo>
                <a:lnTo>
                  <a:pt x="136224" y="10033"/>
                </a:lnTo>
                <a:lnTo>
                  <a:pt x="135753" y="10160"/>
                </a:lnTo>
                <a:lnTo>
                  <a:pt x="140859" y="10160"/>
                </a:lnTo>
                <a:lnTo>
                  <a:pt x="140514" y="9906"/>
                </a:lnTo>
                <a:lnTo>
                  <a:pt x="140042" y="9779"/>
                </a:lnTo>
                <a:lnTo>
                  <a:pt x="139525" y="9525"/>
                </a:lnTo>
                <a:close/>
              </a:path>
              <a:path w="151129" h="24129">
                <a:moveTo>
                  <a:pt x="124000" y="5207"/>
                </a:moveTo>
                <a:lnTo>
                  <a:pt x="123448" y="5207"/>
                </a:lnTo>
                <a:lnTo>
                  <a:pt x="121919" y="5588"/>
                </a:lnTo>
                <a:lnTo>
                  <a:pt x="121447" y="5842"/>
                </a:lnTo>
                <a:lnTo>
                  <a:pt x="120976" y="5969"/>
                </a:lnTo>
                <a:lnTo>
                  <a:pt x="119676" y="6858"/>
                </a:lnTo>
                <a:lnTo>
                  <a:pt x="127266" y="6858"/>
                </a:lnTo>
                <a:lnTo>
                  <a:pt x="126714" y="6350"/>
                </a:lnTo>
                <a:lnTo>
                  <a:pt x="126162" y="5969"/>
                </a:lnTo>
                <a:lnTo>
                  <a:pt x="125058" y="5461"/>
                </a:lnTo>
                <a:lnTo>
                  <a:pt x="124000" y="5207"/>
                </a:lnTo>
                <a:close/>
              </a:path>
              <a:path w="151129" h="24129">
                <a:moveTo>
                  <a:pt x="41513" y="2031"/>
                </a:moveTo>
                <a:lnTo>
                  <a:pt x="40294" y="2031"/>
                </a:lnTo>
                <a:lnTo>
                  <a:pt x="39742" y="2158"/>
                </a:lnTo>
                <a:lnTo>
                  <a:pt x="37626" y="3174"/>
                </a:lnTo>
                <a:lnTo>
                  <a:pt x="35533" y="5333"/>
                </a:lnTo>
                <a:lnTo>
                  <a:pt x="40308" y="5333"/>
                </a:lnTo>
                <a:lnTo>
                  <a:pt x="40961" y="4825"/>
                </a:lnTo>
                <a:lnTo>
                  <a:pt x="41433" y="4571"/>
                </a:lnTo>
                <a:lnTo>
                  <a:pt x="42341" y="4190"/>
                </a:lnTo>
                <a:lnTo>
                  <a:pt x="43169" y="3809"/>
                </a:lnTo>
                <a:lnTo>
                  <a:pt x="43951" y="3555"/>
                </a:lnTo>
                <a:lnTo>
                  <a:pt x="44584" y="3428"/>
                </a:lnTo>
                <a:lnTo>
                  <a:pt x="54525" y="3428"/>
                </a:lnTo>
                <a:lnTo>
                  <a:pt x="54485" y="3301"/>
                </a:lnTo>
                <a:lnTo>
                  <a:pt x="54370" y="3174"/>
                </a:lnTo>
                <a:lnTo>
                  <a:pt x="45400" y="3174"/>
                </a:lnTo>
                <a:lnTo>
                  <a:pt x="44147" y="2920"/>
                </a:lnTo>
                <a:lnTo>
                  <a:pt x="43480" y="2539"/>
                </a:lnTo>
                <a:lnTo>
                  <a:pt x="42813" y="2285"/>
                </a:lnTo>
                <a:lnTo>
                  <a:pt x="41513" y="2031"/>
                </a:lnTo>
                <a:close/>
              </a:path>
              <a:path w="151129" h="24129">
                <a:moveTo>
                  <a:pt x="114755" y="3556"/>
                </a:moveTo>
                <a:lnTo>
                  <a:pt x="114168" y="3556"/>
                </a:lnTo>
                <a:lnTo>
                  <a:pt x="112949" y="3810"/>
                </a:lnTo>
                <a:lnTo>
                  <a:pt x="111650" y="4318"/>
                </a:lnTo>
                <a:lnTo>
                  <a:pt x="110707" y="4572"/>
                </a:lnTo>
                <a:lnTo>
                  <a:pt x="117463" y="4572"/>
                </a:lnTo>
                <a:lnTo>
                  <a:pt x="117319" y="4445"/>
                </a:lnTo>
                <a:lnTo>
                  <a:pt x="116330" y="3937"/>
                </a:lnTo>
                <a:lnTo>
                  <a:pt x="114755" y="3556"/>
                </a:lnTo>
                <a:close/>
              </a:path>
              <a:path w="151129" h="24129">
                <a:moveTo>
                  <a:pt x="99391" y="1270"/>
                </a:moveTo>
                <a:lnTo>
                  <a:pt x="93687" y="3302"/>
                </a:lnTo>
                <a:lnTo>
                  <a:pt x="103197" y="3302"/>
                </a:lnTo>
                <a:lnTo>
                  <a:pt x="103002" y="3175"/>
                </a:lnTo>
                <a:lnTo>
                  <a:pt x="102415" y="2921"/>
                </a:lnTo>
                <a:lnTo>
                  <a:pt x="101507" y="2159"/>
                </a:lnTo>
                <a:lnTo>
                  <a:pt x="100920" y="1778"/>
                </a:lnTo>
                <a:lnTo>
                  <a:pt x="100012" y="1397"/>
                </a:lnTo>
                <a:lnTo>
                  <a:pt x="99391" y="1270"/>
                </a:lnTo>
                <a:close/>
              </a:path>
              <a:path w="151129" h="24129">
                <a:moveTo>
                  <a:pt x="58579" y="507"/>
                </a:moveTo>
                <a:lnTo>
                  <a:pt x="57992" y="507"/>
                </a:lnTo>
                <a:lnTo>
                  <a:pt x="56175" y="888"/>
                </a:lnTo>
                <a:lnTo>
                  <a:pt x="54922" y="1650"/>
                </a:lnTo>
                <a:lnTo>
                  <a:pt x="54289" y="2158"/>
                </a:lnTo>
                <a:lnTo>
                  <a:pt x="53231" y="2539"/>
                </a:lnTo>
                <a:lnTo>
                  <a:pt x="52794" y="2539"/>
                </a:lnTo>
                <a:lnTo>
                  <a:pt x="49103" y="2793"/>
                </a:lnTo>
                <a:lnTo>
                  <a:pt x="46355" y="3174"/>
                </a:lnTo>
                <a:lnTo>
                  <a:pt x="54370" y="3174"/>
                </a:lnTo>
                <a:lnTo>
                  <a:pt x="53898" y="2793"/>
                </a:lnTo>
                <a:lnTo>
                  <a:pt x="53703" y="2666"/>
                </a:lnTo>
                <a:lnTo>
                  <a:pt x="62983" y="2666"/>
                </a:lnTo>
                <a:lnTo>
                  <a:pt x="62109" y="2031"/>
                </a:lnTo>
                <a:lnTo>
                  <a:pt x="61684" y="1650"/>
                </a:lnTo>
                <a:lnTo>
                  <a:pt x="60741" y="1142"/>
                </a:lnTo>
                <a:lnTo>
                  <a:pt x="60223" y="888"/>
                </a:lnTo>
                <a:lnTo>
                  <a:pt x="58579" y="50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346052" y="9505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809" y="0"/>
                </a:moveTo>
                <a:lnTo>
                  <a:pt x="4547" y="3481"/>
                </a:lnTo>
                <a:lnTo>
                  <a:pt x="5175" y="4065"/>
                </a:lnTo>
                <a:lnTo>
                  <a:pt x="5486" y="4340"/>
                </a:lnTo>
                <a:lnTo>
                  <a:pt x="5762" y="4661"/>
                </a:lnTo>
                <a:lnTo>
                  <a:pt x="6314" y="4271"/>
                </a:lnTo>
                <a:lnTo>
                  <a:pt x="6977" y="3527"/>
                </a:lnTo>
                <a:lnTo>
                  <a:pt x="7567" y="2542"/>
                </a:lnTo>
                <a:lnTo>
                  <a:pt x="7693" y="2187"/>
                </a:lnTo>
                <a:lnTo>
                  <a:pt x="7815" y="1683"/>
                </a:lnTo>
                <a:lnTo>
                  <a:pt x="7809" y="0"/>
                </a:lnTo>
                <a:close/>
              </a:path>
              <a:path w="8254" h="5080">
                <a:moveTo>
                  <a:pt x="58" y="1248"/>
                </a:moveTo>
                <a:lnTo>
                  <a:pt x="0" y="2542"/>
                </a:lnTo>
                <a:lnTo>
                  <a:pt x="120" y="3206"/>
                </a:lnTo>
                <a:lnTo>
                  <a:pt x="449" y="3996"/>
                </a:lnTo>
                <a:lnTo>
                  <a:pt x="1242" y="3481"/>
                </a:lnTo>
                <a:lnTo>
                  <a:pt x="1553" y="3367"/>
                </a:lnTo>
                <a:lnTo>
                  <a:pt x="1116" y="2977"/>
                </a:lnTo>
                <a:lnTo>
                  <a:pt x="840" y="2702"/>
                </a:lnTo>
                <a:lnTo>
                  <a:pt x="575" y="2382"/>
                </a:lnTo>
                <a:lnTo>
                  <a:pt x="161" y="1637"/>
                </a:lnTo>
                <a:lnTo>
                  <a:pt x="58" y="1248"/>
                </a:lnTo>
                <a:close/>
              </a:path>
              <a:path w="8254" h="5080">
                <a:moveTo>
                  <a:pt x="2772" y="3172"/>
                </a:moveTo>
                <a:lnTo>
                  <a:pt x="2461" y="3172"/>
                </a:lnTo>
                <a:lnTo>
                  <a:pt x="2139" y="3206"/>
                </a:lnTo>
                <a:lnTo>
                  <a:pt x="1846" y="3286"/>
                </a:lnTo>
                <a:lnTo>
                  <a:pt x="2266" y="3561"/>
                </a:lnTo>
                <a:lnTo>
                  <a:pt x="2657" y="3641"/>
                </a:lnTo>
                <a:lnTo>
                  <a:pt x="3048" y="3676"/>
                </a:lnTo>
                <a:lnTo>
                  <a:pt x="3830" y="3676"/>
                </a:lnTo>
                <a:lnTo>
                  <a:pt x="4251" y="3561"/>
                </a:lnTo>
                <a:lnTo>
                  <a:pt x="4071" y="3401"/>
                </a:lnTo>
                <a:lnTo>
                  <a:pt x="3634" y="3286"/>
                </a:lnTo>
                <a:lnTo>
                  <a:pt x="3209" y="3206"/>
                </a:lnTo>
                <a:lnTo>
                  <a:pt x="2772" y="317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344977" y="103121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6656" y="3607"/>
                </a:moveTo>
                <a:lnTo>
                  <a:pt x="3214" y="3607"/>
                </a:lnTo>
                <a:lnTo>
                  <a:pt x="3880" y="3687"/>
                </a:lnTo>
                <a:lnTo>
                  <a:pt x="4202" y="3756"/>
                </a:lnTo>
                <a:lnTo>
                  <a:pt x="4789" y="3951"/>
                </a:lnTo>
                <a:lnTo>
                  <a:pt x="5341" y="4271"/>
                </a:lnTo>
                <a:lnTo>
                  <a:pt x="5571" y="4466"/>
                </a:lnTo>
                <a:lnTo>
                  <a:pt x="6042" y="4191"/>
                </a:lnTo>
                <a:lnTo>
                  <a:pt x="6445" y="3882"/>
                </a:lnTo>
                <a:lnTo>
                  <a:pt x="6656" y="3607"/>
                </a:lnTo>
                <a:close/>
              </a:path>
              <a:path w="7620" h="5080">
                <a:moveTo>
                  <a:pt x="109" y="0"/>
                </a:moveTo>
                <a:lnTo>
                  <a:pt x="1489" y="4077"/>
                </a:lnTo>
                <a:lnTo>
                  <a:pt x="1880" y="3882"/>
                </a:lnTo>
                <a:lnTo>
                  <a:pt x="2317" y="3722"/>
                </a:lnTo>
                <a:lnTo>
                  <a:pt x="2742" y="3641"/>
                </a:lnTo>
                <a:lnTo>
                  <a:pt x="3214" y="3607"/>
                </a:lnTo>
                <a:lnTo>
                  <a:pt x="6656" y="3607"/>
                </a:lnTo>
                <a:lnTo>
                  <a:pt x="6989" y="3172"/>
                </a:lnTo>
                <a:lnTo>
                  <a:pt x="220" y="435"/>
                </a:lnTo>
                <a:lnTo>
                  <a:pt x="109" y="0"/>
                </a:lnTo>
                <a:close/>
              </a:path>
              <a:path w="7620" h="5080">
                <a:moveTo>
                  <a:pt x="7583" y="0"/>
                </a:moveTo>
                <a:lnTo>
                  <a:pt x="3846" y="3172"/>
                </a:lnTo>
                <a:lnTo>
                  <a:pt x="6989" y="3172"/>
                </a:lnTo>
                <a:lnTo>
                  <a:pt x="7146" y="2943"/>
                </a:lnTo>
                <a:lnTo>
                  <a:pt x="7342" y="2542"/>
                </a:lnTo>
                <a:lnTo>
                  <a:pt x="7442" y="2267"/>
                </a:lnTo>
                <a:lnTo>
                  <a:pt x="7568" y="1798"/>
                </a:lnTo>
                <a:lnTo>
                  <a:pt x="75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344466" y="11165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081" y="4512"/>
                </a:lnTo>
                <a:lnTo>
                  <a:pt x="2357" y="4077"/>
                </a:lnTo>
                <a:lnTo>
                  <a:pt x="2667" y="3687"/>
                </a:lnTo>
                <a:lnTo>
                  <a:pt x="3024" y="3367"/>
                </a:lnTo>
                <a:lnTo>
                  <a:pt x="3330" y="3125"/>
                </a:lnTo>
                <a:lnTo>
                  <a:pt x="3058" y="3057"/>
                </a:lnTo>
                <a:lnTo>
                  <a:pt x="113" y="435"/>
                </a:lnTo>
                <a:lnTo>
                  <a:pt x="0" y="0"/>
                </a:lnTo>
                <a:close/>
              </a:path>
              <a:path w="7620" h="5080">
                <a:moveTo>
                  <a:pt x="5715" y="2553"/>
                </a:moveTo>
                <a:lnTo>
                  <a:pt x="4829" y="2553"/>
                </a:lnTo>
                <a:lnTo>
                  <a:pt x="4358" y="2668"/>
                </a:lnTo>
                <a:lnTo>
                  <a:pt x="3498" y="3023"/>
                </a:lnTo>
                <a:lnTo>
                  <a:pt x="4102" y="3125"/>
                </a:lnTo>
                <a:lnTo>
                  <a:pt x="4392" y="3057"/>
                </a:lnTo>
                <a:lnTo>
                  <a:pt x="4714" y="3023"/>
                </a:lnTo>
                <a:lnTo>
                  <a:pt x="5399" y="2748"/>
                </a:lnTo>
                <a:lnTo>
                  <a:pt x="5611" y="2634"/>
                </a:lnTo>
                <a:close/>
              </a:path>
              <a:path w="7620" h="5080">
                <a:moveTo>
                  <a:pt x="7463" y="0"/>
                </a:moveTo>
                <a:lnTo>
                  <a:pt x="5715" y="2553"/>
                </a:lnTo>
                <a:lnTo>
                  <a:pt x="6209" y="2634"/>
                </a:lnTo>
                <a:lnTo>
                  <a:pt x="6706" y="2782"/>
                </a:lnTo>
                <a:lnTo>
                  <a:pt x="7037" y="2943"/>
                </a:lnTo>
                <a:lnTo>
                  <a:pt x="7428" y="1958"/>
                </a:lnTo>
                <a:lnTo>
                  <a:pt x="746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346030" y="11909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45" y="0"/>
                </a:moveTo>
                <a:lnTo>
                  <a:pt x="1184" y="3802"/>
                </a:lnTo>
                <a:lnTo>
                  <a:pt x="1414" y="4031"/>
                </a:lnTo>
                <a:lnTo>
                  <a:pt x="1655" y="4225"/>
                </a:lnTo>
                <a:lnTo>
                  <a:pt x="2207" y="4546"/>
                </a:lnTo>
                <a:lnTo>
                  <a:pt x="2759" y="4775"/>
                </a:lnTo>
                <a:lnTo>
                  <a:pt x="3380" y="4031"/>
                </a:lnTo>
                <a:lnTo>
                  <a:pt x="3737" y="3722"/>
                </a:lnTo>
                <a:lnTo>
                  <a:pt x="4128" y="3481"/>
                </a:lnTo>
                <a:lnTo>
                  <a:pt x="4565" y="3252"/>
                </a:lnTo>
                <a:lnTo>
                  <a:pt x="4869" y="3138"/>
                </a:lnTo>
                <a:lnTo>
                  <a:pt x="3461" y="3138"/>
                </a:lnTo>
                <a:lnTo>
                  <a:pt x="241" y="664"/>
                </a:lnTo>
                <a:lnTo>
                  <a:pt x="45" y="0"/>
                </a:lnTo>
                <a:close/>
              </a:path>
              <a:path w="7620" h="5080">
                <a:moveTo>
                  <a:pt x="7509" y="0"/>
                </a:moveTo>
                <a:lnTo>
                  <a:pt x="4128" y="3138"/>
                </a:lnTo>
                <a:lnTo>
                  <a:pt x="4869" y="3138"/>
                </a:lnTo>
                <a:lnTo>
                  <a:pt x="5473" y="3012"/>
                </a:lnTo>
                <a:lnTo>
                  <a:pt x="5945" y="2977"/>
                </a:lnTo>
                <a:lnTo>
                  <a:pt x="7051" y="2977"/>
                </a:lnTo>
                <a:lnTo>
                  <a:pt x="7322" y="2427"/>
                </a:lnTo>
                <a:lnTo>
                  <a:pt x="7568" y="1569"/>
                </a:lnTo>
                <a:lnTo>
                  <a:pt x="7509" y="0"/>
                </a:lnTo>
                <a:close/>
              </a:path>
              <a:path w="7620" h="5080">
                <a:moveTo>
                  <a:pt x="7051" y="2977"/>
                </a:moveTo>
                <a:lnTo>
                  <a:pt x="5945" y="2977"/>
                </a:lnTo>
                <a:lnTo>
                  <a:pt x="6485" y="3012"/>
                </a:lnTo>
                <a:lnTo>
                  <a:pt x="6957" y="3138"/>
                </a:lnTo>
                <a:lnTo>
                  <a:pt x="7051" y="297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348237" y="126965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1" y="1798"/>
                </a:lnTo>
                <a:lnTo>
                  <a:pt x="142" y="2267"/>
                </a:lnTo>
                <a:lnTo>
                  <a:pt x="237" y="2542"/>
                </a:lnTo>
                <a:lnTo>
                  <a:pt x="356" y="2737"/>
                </a:lnTo>
                <a:lnTo>
                  <a:pt x="471" y="3012"/>
                </a:lnTo>
                <a:lnTo>
                  <a:pt x="666" y="3252"/>
                </a:lnTo>
                <a:lnTo>
                  <a:pt x="827" y="3527"/>
                </a:lnTo>
                <a:lnTo>
                  <a:pt x="1494" y="4157"/>
                </a:lnTo>
                <a:lnTo>
                  <a:pt x="1966" y="4466"/>
                </a:lnTo>
                <a:lnTo>
                  <a:pt x="2518" y="4695"/>
                </a:lnTo>
                <a:lnTo>
                  <a:pt x="2867" y="4157"/>
                </a:lnTo>
                <a:lnTo>
                  <a:pt x="3104" y="3836"/>
                </a:lnTo>
                <a:lnTo>
                  <a:pt x="3495" y="3481"/>
                </a:lnTo>
                <a:lnTo>
                  <a:pt x="3952" y="3172"/>
                </a:lnTo>
                <a:lnTo>
                  <a:pt x="3737" y="3172"/>
                </a:lnTo>
                <a:lnTo>
                  <a:pt x="3058" y="3092"/>
                </a:lnTo>
                <a:lnTo>
                  <a:pt x="2437" y="2943"/>
                </a:lnTo>
                <a:lnTo>
                  <a:pt x="2161" y="2782"/>
                </a:lnTo>
                <a:lnTo>
                  <a:pt x="1839" y="2668"/>
                </a:lnTo>
                <a:lnTo>
                  <a:pt x="80" y="355"/>
                </a:lnTo>
                <a:lnTo>
                  <a:pt x="0" y="0"/>
                </a:lnTo>
                <a:close/>
              </a:path>
              <a:path w="7620" h="5080">
                <a:moveTo>
                  <a:pt x="3998" y="3140"/>
                </a:moveTo>
                <a:lnTo>
                  <a:pt x="3737" y="3172"/>
                </a:lnTo>
                <a:lnTo>
                  <a:pt x="3952" y="3172"/>
                </a:lnTo>
                <a:close/>
              </a:path>
              <a:path w="7620" h="5080">
                <a:moveTo>
                  <a:pt x="5775" y="2555"/>
                </a:moveTo>
                <a:lnTo>
                  <a:pt x="5381" y="2588"/>
                </a:lnTo>
                <a:lnTo>
                  <a:pt x="4662" y="2782"/>
                </a:lnTo>
                <a:lnTo>
                  <a:pt x="4358" y="2897"/>
                </a:lnTo>
                <a:lnTo>
                  <a:pt x="3998" y="3140"/>
                </a:lnTo>
                <a:lnTo>
                  <a:pt x="4404" y="3092"/>
                </a:lnTo>
                <a:lnTo>
                  <a:pt x="5071" y="2943"/>
                </a:lnTo>
                <a:lnTo>
                  <a:pt x="5623" y="2668"/>
                </a:lnTo>
                <a:lnTo>
                  <a:pt x="5775" y="2555"/>
                </a:lnTo>
                <a:close/>
              </a:path>
              <a:path w="7620" h="5080">
                <a:moveTo>
                  <a:pt x="7235" y="2542"/>
                </a:moveTo>
                <a:lnTo>
                  <a:pt x="5933" y="2542"/>
                </a:lnTo>
                <a:lnTo>
                  <a:pt x="6842" y="2668"/>
                </a:lnTo>
                <a:lnTo>
                  <a:pt x="7152" y="2782"/>
                </a:lnTo>
                <a:lnTo>
                  <a:pt x="7235" y="2542"/>
                </a:lnTo>
                <a:close/>
              </a:path>
              <a:path w="7620" h="5080">
                <a:moveTo>
                  <a:pt x="7509" y="0"/>
                </a:moveTo>
                <a:lnTo>
                  <a:pt x="7382" y="355"/>
                </a:lnTo>
                <a:lnTo>
                  <a:pt x="7313" y="664"/>
                </a:lnTo>
                <a:lnTo>
                  <a:pt x="6842" y="1534"/>
                </a:lnTo>
                <a:lnTo>
                  <a:pt x="6405" y="2038"/>
                </a:lnTo>
                <a:lnTo>
                  <a:pt x="6163" y="2267"/>
                </a:lnTo>
                <a:lnTo>
                  <a:pt x="5775" y="2555"/>
                </a:lnTo>
                <a:lnTo>
                  <a:pt x="5933" y="2542"/>
                </a:lnTo>
                <a:lnTo>
                  <a:pt x="7235" y="2542"/>
                </a:lnTo>
                <a:lnTo>
                  <a:pt x="7408" y="2038"/>
                </a:lnTo>
                <a:lnTo>
                  <a:pt x="7522" y="1534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350399" y="13444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3806" y="4901"/>
                </a:lnTo>
                <a:lnTo>
                  <a:pt x="3852" y="4546"/>
                </a:lnTo>
                <a:lnTo>
                  <a:pt x="3985" y="4191"/>
                </a:lnTo>
                <a:lnTo>
                  <a:pt x="4128" y="3916"/>
                </a:lnTo>
                <a:lnTo>
                  <a:pt x="4243" y="3607"/>
                </a:lnTo>
                <a:lnTo>
                  <a:pt x="4577" y="3138"/>
                </a:lnTo>
                <a:lnTo>
                  <a:pt x="114" y="320"/>
                </a:lnTo>
                <a:lnTo>
                  <a:pt x="0" y="0"/>
                </a:lnTo>
                <a:close/>
              </a:path>
              <a:path w="7620" h="5080">
                <a:moveTo>
                  <a:pt x="4656" y="3036"/>
                </a:moveTo>
                <a:lnTo>
                  <a:pt x="4438" y="3092"/>
                </a:lnTo>
                <a:lnTo>
                  <a:pt x="4082" y="3138"/>
                </a:lnTo>
                <a:lnTo>
                  <a:pt x="4577" y="3138"/>
                </a:lnTo>
                <a:close/>
              </a:path>
              <a:path w="7620" h="5080">
                <a:moveTo>
                  <a:pt x="6628" y="1774"/>
                </a:moveTo>
                <a:lnTo>
                  <a:pt x="4656" y="3036"/>
                </a:lnTo>
                <a:lnTo>
                  <a:pt x="5347" y="2782"/>
                </a:lnTo>
                <a:lnTo>
                  <a:pt x="5701" y="2588"/>
                </a:lnTo>
                <a:lnTo>
                  <a:pt x="6405" y="2038"/>
                </a:lnTo>
                <a:lnTo>
                  <a:pt x="6628" y="1774"/>
                </a:lnTo>
                <a:close/>
              </a:path>
              <a:path w="7620" h="5080">
                <a:moveTo>
                  <a:pt x="7509" y="0"/>
                </a:moveTo>
                <a:lnTo>
                  <a:pt x="7428" y="320"/>
                </a:lnTo>
                <a:lnTo>
                  <a:pt x="7313" y="629"/>
                </a:lnTo>
                <a:lnTo>
                  <a:pt x="6842" y="1523"/>
                </a:lnTo>
                <a:lnTo>
                  <a:pt x="6628" y="1774"/>
                </a:lnTo>
                <a:lnTo>
                  <a:pt x="6842" y="1729"/>
                </a:lnTo>
                <a:lnTo>
                  <a:pt x="7509" y="1649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354187" y="14102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4032" y="4890"/>
                </a:lnTo>
                <a:lnTo>
                  <a:pt x="4308" y="4844"/>
                </a:lnTo>
                <a:lnTo>
                  <a:pt x="4504" y="4340"/>
                </a:lnTo>
                <a:lnTo>
                  <a:pt x="4780" y="3870"/>
                </a:lnTo>
                <a:lnTo>
                  <a:pt x="5090" y="3435"/>
                </a:lnTo>
                <a:lnTo>
                  <a:pt x="5410" y="3126"/>
                </a:lnTo>
                <a:lnTo>
                  <a:pt x="3400" y="3126"/>
                </a:lnTo>
                <a:lnTo>
                  <a:pt x="3089" y="3046"/>
                </a:lnTo>
                <a:lnTo>
                  <a:pt x="2779" y="3012"/>
                </a:lnTo>
                <a:lnTo>
                  <a:pt x="2082" y="2737"/>
                </a:lnTo>
                <a:lnTo>
                  <a:pt x="143" y="423"/>
                </a:lnTo>
                <a:lnTo>
                  <a:pt x="19" y="0"/>
                </a:lnTo>
                <a:close/>
              </a:path>
              <a:path w="7620" h="5080">
                <a:moveTo>
                  <a:pt x="7493" y="0"/>
                </a:moveTo>
                <a:lnTo>
                  <a:pt x="4423" y="3046"/>
                </a:lnTo>
                <a:lnTo>
                  <a:pt x="4113" y="3126"/>
                </a:lnTo>
                <a:lnTo>
                  <a:pt x="5410" y="3126"/>
                </a:lnTo>
                <a:lnTo>
                  <a:pt x="5883" y="2737"/>
                </a:lnTo>
                <a:lnTo>
                  <a:pt x="6355" y="2462"/>
                </a:lnTo>
                <a:lnTo>
                  <a:pt x="6631" y="2382"/>
                </a:lnTo>
                <a:lnTo>
                  <a:pt x="6861" y="2267"/>
                </a:lnTo>
                <a:lnTo>
                  <a:pt x="7137" y="2221"/>
                </a:lnTo>
                <a:lnTo>
                  <a:pt x="7378" y="2153"/>
                </a:lnTo>
                <a:lnTo>
                  <a:pt x="7503" y="1752"/>
                </a:lnTo>
                <a:lnTo>
                  <a:pt x="749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358360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3906" y="4890"/>
                </a:lnTo>
                <a:lnTo>
                  <a:pt x="4033" y="4145"/>
                </a:lnTo>
                <a:lnTo>
                  <a:pt x="4263" y="3481"/>
                </a:lnTo>
                <a:lnTo>
                  <a:pt x="4464" y="3126"/>
                </a:lnTo>
                <a:lnTo>
                  <a:pt x="3400" y="3126"/>
                </a:lnTo>
                <a:lnTo>
                  <a:pt x="2768" y="3012"/>
                </a:lnTo>
                <a:lnTo>
                  <a:pt x="142" y="423"/>
                </a:lnTo>
                <a:lnTo>
                  <a:pt x="19" y="0"/>
                </a:lnTo>
                <a:close/>
              </a:path>
              <a:path w="7620" h="5080">
                <a:moveTo>
                  <a:pt x="4506" y="3051"/>
                </a:moveTo>
                <a:lnTo>
                  <a:pt x="4067" y="3126"/>
                </a:lnTo>
                <a:lnTo>
                  <a:pt x="4464" y="3126"/>
                </a:lnTo>
                <a:close/>
              </a:path>
              <a:path w="7620" h="5080">
                <a:moveTo>
                  <a:pt x="6968" y="1305"/>
                </a:moveTo>
                <a:lnTo>
                  <a:pt x="4506" y="3051"/>
                </a:lnTo>
                <a:lnTo>
                  <a:pt x="4734" y="3012"/>
                </a:lnTo>
                <a:lnTo>
                  <a:pt x="5367" y="2782"/>
                </a:lnTo>
                <a:lnTo>
                  <a:pt x="5919" y="2427"/>
                </a:lnTo>
                <a:lnTo>
                  <a:pt x="6620" y="1763"/>
                </a:lnTo>
                <a:lnTo>
                  <a:pt x="6968" y="1305"/>
                </a:lnTo>
                <a:close/>
              </a:path>
              <a:path w="7620" h="5080">
                <a:moveTo>
                  <a:pt x="7483" y="0"/>
                </a:moveTo>
                <a:lnTo>
                  <a:pt x="7370" y="423"/>
                </a:lnTo>
                <a:lnTo>
                  <a:pt x="7172" y="939"/>
                </a:lnTo>
                <a:lnTo>
                  <a:pt x="6968" y="1305"/>
                </a:lnTo>
                <a:lnTo>
                  <a:pt x="7207" y="1248"/>
                </a:lnTo>
                <a:lnTo>
                  <a:pt x="7563" y="1213"/>
                </a:lnTo>
                <a:lnTo>
                  <a:pt x="74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343517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22325" y="54355"/>
                </a:moveTo>
                <a:lnTo>
                  <a:pt x="18600" y="54355"/>
                </a:lnTo>
                <a:lnTo>
                  <a:pt x="19382" y="54482"/>
                </a:lnTo>
                <a:lnTo>
                  <a:pt x="20095" y="54736"/>
                </a:lnTo>
                <a:lnTo>
                  <a:pt x="22407" y="60578"/>
                </a:lnTo>
                <a:lnTo>
                  <a:pt x="22924" y="60578"/>
                </a:lnTo>
                <a:lnTo>
                  <a:pt x="26339" y="63753"/>
                </a:lnTo>
                <a:lnTo>
                  <a:pt x="27524" y="64642"/>
                </a:lnTo>
                <a:lnTo>
                  <a:pt x="28467" y="65277"/>
                </a:lnTo>
                <a:lnTo>
                  <a:pt x="29249" y="65658"/>
                </a:lnTo>
                <a:lnTo>
                  <a:pt x="25908" y="60578"/>
                </a:lnTo>
                <a:lnTo>
                  <a:pt x="23911" y="57149"/>
                </a:lnTo>
                <a:lnTo>
                  <a:pt x="22325" y="54355"/>
                </a:lnTo>
                <a:close/>
              </a:path>
              <a:path w="29845" h="66039">
                <a:moveTo>
                  <a:pt x="14702" y="0"/>
                </a:moveTo>
                <a:lnTo>
                  <a:pt x="12931" y="253"/>
                </a:lnTo>
                <a:lnTo>
                  <a:pt x="11286" y="634"/>
                </a:lnTo>
                <a:lnTo>
                  <a:pt x="8101" y="1142"/>
                </a:lnTo>
                <a:lnTo>
                  <a:pt x="5111" y="1904"/>
                </a:lnTo>
                <a:lnTo>
                  <a:pt x="2397" y="2539"/>
                </a:lnTo>
                <a:lnTo>
                  <a:pt x="1669" y="5079"/>
                </a:lnTo>
                <a:lnTo>
                  <a:pt x="1178" y="7111"/>
                </a:lnTo>
                <a:lnTo>
                  <a:pt x="741" y="9397"/>
                </a:lnTo>
                <a:lnTo>
                  <a:pt x="120" y="13842"/>
                </a:lnTo>
                <a:lnTo>
                  <a:pt x="0" y="22986"/>
                </a:lnTo>
                <a:lnTo>
                  <a:pt x="110" y="24383"/>
                </a:lnTo>
                <a:lnTo>
                  <a:pt x="14000" y="59943"/>
                </a:lnTo>
                <a:lnTo>
                  <a:pt x="14863" y="61086"/>
                </a:lnTo>
                <a:lnTo>
                  <a:pt x="14943" y="57149"/>
                </a:lnTo>
                <a:lnTo>
                  <a:pt x="13644" y="57149"/>
                </a:lnTo>
                <a:lnTo>
                  <a:pt x="12931" y="56895"/>
                </a:lnTo>
                <a:lnTo>
                  <a:pt x="10644" y="53720"/>
                </a:lnTo>
                <a:lnTo>
                  <a:pt x="10688" y="50672"/>
                </a:lnTo>
                <a:lnTo>
                  <a:pt x="9872" y="50545"/>
                </a:lnTo>
                <a:lnTo>
                  <a:pt x="6842" y="46989"/>
                </a:lnTo>
                <a:lnTo>
                  <a:pt x="6945" y="43687"/>
                </a:lnTo>
                <a:lnTo>
                  <a:pt x="7032" y="43306"/>
                </a:lnTo>
                <a:lnTo>
                  <a:pt x="7239" y="42925"/>
                </a:lnTo>
                <a:lnTo>
                  <a:pt x="6687" y="42671"/>
                </a:lnTo>
                <a:lnTo>
                  <a:pt x="6215" y="42417"/>
                </a:lnTo>
                <a:lnTo>
                  <a:pt x="5548" y="41782"/>
                </a:lnTo>
                <a:lnTo>
                  <a:pt x="5387" y="41528"/>
                </a:lnTo>
                <a:lnTo>
                  <a:pt x="5192" y="41274"/>
                </a:lnTo>
                <a:lnTo>
                  <a:pt x="5077" y="41020"/>
                </a:lnTo>
                <a:lnTo>
                  <a:pt x="4916" y="40766"/>
                </a:lnTo>
                <a:lnTo>
                  <a:pt x="4765" y="40131"/>
                </a:lnTo>
                <a:lnTo>
                  <a:pt x="4801" y="36194"/>
                </a:lnTo>
                <a:lnTo>
                  <a:pt x="4916" y="35940"/>
                </a:lnTo>
                <a:lnTo>
                  <a:pt x="4996" y="35559"/>
                </a:lnTo>
                <a:lnTo>
                  <a:pt x="5146" y="35432"/>
                </a:lnTo>
                <a:lnTo>
                  <a:pt x="5272" y="35178"/>
                </a:lnTo>
                <a:lnTo>
                  <a:pt x="4674" y="34924"/>
                </a:lnTo>
                <a:lnTo>
                  <a:pt x="3892" y="34416"/>
                </a:lnTo>
                <a:lnTo>
                  <a:pt x="3260" y="33654"/>
                </a:lnTo>
                <a:lnTo>
                  <a:pt x="3110" y="33400"/>
                </a:lnTo>
                <a:lnTo>
                  <a:pt x="2903" y="33146"/>
                </a:lnTo>
                <a:lnTo>
                  <a:pt x="2673" y="32511"/>
                </a:lnTo>
                <a:lnTo>
                  <a:pt x="2512" y="31876"/>
                </a:lnTo>
                <a:lnTo>
                  <a:pt x="2593" y="28447"/>
                </a:lnTo>
                <a:lnTo>
                  <a:pt x="2849" y="27812"/>
                </a:lnTo>
                <a:lnTo>
                  <a:pt x="3030" y="27431"/>
                </a:lnTo>
                <a:lnTo>
                  <a:pt x="2558" y="27177"/>
                </a:lnTo>
                <a:lnTo>
                  <a:pt x="2121" y="26796"/>
                </a:lnTo>
                <a:lnTo>
                  <a:pt x="1765" y="26415"/>
                </a:lnTo>
                <a:lnTo>
                  <a:pt x="1454" y="25907"/>
                </a:lnTo>
                <a:lnTo>
                  <a:pt x="1178" y="25526"/>
                </a:lnTo>
                <a:lnTo>
                  <a:pt x="1061" y="25145"/>
                </a:lnTo>
                <a:lnTo>
                  <a:pt x="948" y="24637"/>
                </a:lnTo>
                <a:lnTo>
                  <a:pt x="1061" y="20700"/>
                </a:lnTo>
                <a:lnTo>
                  <a:pt x="1178" y="20319"/>
                </a:lnTo>
                <a:lnTo>
                  <a:pt x="1730" y="19430"/>
                </a:lnTo>
                <a:lnTo>
                  <a:pt x="2087" y="19049"/>
                </a:lnTo>
                <a:lnTo>
                  <a:pt x="2478" y="18795"/>
                </a:lnTo>
                <a:lnTo>
                  <a:pt x="2949" y="18414"/>
                </a:lnTo>
                <a:lnTo>
                  <a:pt x="1517" y="15874"/>
                </a:lnTo>
                <a:lnTo>
                  <a:pt x="1569" y="12572"/>
                </a:lnTo>
                <a:lnTo>
                  <a:pt x="1684" y="12064"/>
                </a:lnTo>
                <a:lnTo>
                  <a:pt x="2363" y="10921"/>
                </a:lnTo>
                <a:lnTo>
                  <a:pt x="2673" y="10540"/>
                </a:lnTo>
                <a:lnTo>
                  <a:pt x="2984" y="10286"/>
                </a:lnTo>
                <a:lnTo>
                  <a:pt x="2593" y="9397"/>
                </a:lnTo>
                <a:lnTo>
                  <a:pt x="2708" y="5333"/>
                </a:lnTo>
                <a:lnTo>
                  <a:pt x="2869" y="5079"/>
                </a:lnTo>
                <a:lnTo>
                  <a:pt x="3030" y="4698"/>
                </a:lnTo>
                <a:lnTo>
                  <a:pt x="6997" y="2158"/>
                </a:lnTo>
                <a:lnTo>
                  <a:pt x="13008" y="2158"/>
                </a:lnTo>
                <a:lnTo>
                  <a:pt x="13322" y="1650"/>
                </a:lnTo>
                <a:lnTo>
                  <a:pt x="13759" y="1142"/>
                </a:lnTo>
                <a:lnTo>
                  <a:pt x="14426" y="253"/>
                </a:lnTo>
                <a:lnTo>
                  <a:pt x="14702" y="0"/>
                </a:lnTo>
                <a:close/>
              </a:path>
              <a:path w="29845" h="66039">
                <a:moveTo>
                  <a:pt x="21214" y="52323"/>
                </a:moveTo>
                <a:lnTo>
                  <a:pt x="18163" y="52323"/>
                </a:lnTo>
                <a:lnTo>
                  <a:pt x="18163" y="54101"/>
                </a:lnTo>
                <a:lnTo>
                  <a:pt x="18048" y="54482"/>
                </a:lnTo>
                <a:lnTo>
                  <a:pt x="18324" y="54355"/>
                </a:lnTo>
                <a:lnTo>
                  <a:pt x="22325" y="54355"/>
                </a:lnTo>
                <a:lnTo>
                  <a:pt x="21214" y="52323"/>
                </a:lnTo>
                <a:close/>
              </a:path>
              <a:path w="29845" h="66039">
                <a:moveTo>
                  <a:pt x="17940" y="53042"/>
                </a:moveTo>
                <a:lnTo>
                  <a:pt x="17726" y="53466"/>
                </a:lnTo>
                <a:lnTo>
                  <a:pt x="17531" y="53720"/>
                </a:lnTo>
                <a:lnTo>
                  <a:pt x="17301" y="54101"/>
                </a:lnTo>
                <a:lnTo>
                  <a:pt x="17025" y="54355"/>
                </a:lnTo>
                <a:lnTo>
                  <a:pt x="17220" y="54228"/>
                </a:lnTo>
                <a:lnTo>
                  <a:pt x="17887" y="53212"/>
                </a:lnTo>
                <a:lnTo>
                  <a:pt x="17940" y="53042"/>
                </a:lnTo>
                <a:close/>
              </a:path>
              <a:path w="29845" h="66039">
                <a:moveTo>
                  <a:pt x="18136" y="52412"/>
                </a:moveTo>
                <a:lnTo>
                  <a:pt x="17940" y="53042"/>
                </a:lnTo>
                <a:lnTo>
                  <a:pt x="18083" y="52704"/>
                </a:lnTo>
                <a:lnTo>
                  <a:pt x="18136" y="52412"/>
                </a:lnTo>
                <a:close/>
              </a:path>
              <a:path w="29845" h="66039">
                <a:moveTo>
                  <a:pt x="13008" y="2158"/>
                </a:moveTo>
                <a:lnTo>
                  <a:pt x="7745" y="2158"/>
                </a:lnTo>
                <a:lnTo>
                  <a:pt x="8848" y="2539"/>
                </a:lnTo>
                <a:lnTo>
                  <a:pt x="9124" y="2793"/>
                </a:lnTo>
                <a:lnTo>
                  <a:pt x="10343" y="8000"/>
                </a:lnTo>
                <a:lnTo>
                  <a:pt x="10102" y="8889"/>
                </a:lnTo>
                <a:lnTo>
                  <a:pt x="9550" y="9778"/>
                </a:lnTo>
                <a:lnTo>
                  <a:pt x="8848" y="10540"/>
                </a:lnTo>
                <a:lnTo>
                  <a:pt x="8297" y="11048"/>
                </a:lnTo>
                <a:lnTo>
                  <a:pt x="8492" y="11302"/>
                </a:lnTo>
                <a:lnTo>
                  <a:pt x="8653" y="11556"/>
                </a:lnTo>
                <a:lnTo>
                  <a:pt x="8874" y="12064"/>
                </a:lnTo>
                <a:lnTo>
                  <a:pt x="8998" y="16382"/>
                </a:lnTo>
                <a:lnTo>
                  <a:pt x="8572" y="17398"/>
                </a:lnTo>
                <a:lnTo>
                  <a:pt x="8251" y="17779"/>
                </a:lnTo>
                <a:lnTo>
                  <a:pt x="7906" y="18287"/>
                </a:lnTo>
                <a:lnTo>
                  <a:pt x="7503" y="18541"/>
                </a:lnTo>
                <a:lnTo>
                  <a:pt x="7032" y="18795"/>
                </a:lnTo>
                <a:lnTo>
                  <a:pt x="7664" y="19430"/>
                </a:lnTo>
                <a:lnTo>
                  <a:pt x="8297" y="20700"/>
                </a:lnTo>
                <a:lnTo>
                  <a:pt x="8377" y="24891"/>
                </a:lnTo>
                <a:lnTo>
                  <a:pt x="7986" y="25907"/>
                </a:lnTo>
                <a:lnTo>
                  <a:pt x="8848" y="26415"/>
                </a:lnTo>
                <a:lnTo>
                  <a:pt x="9515" y="27304"/>
                </a:lnTo>
                <a:lnTo>
                  <a:pt x="9791" y="27812"/>
                </a:lnTo>
                <a:lnTo>
                  <a:pt x="9987" y="28320"/>
                </a:lnTo>
                <a:lnTo>
                  <a:pt x="10102" y="31876"/>
                </a:lnTo>
                <a:lnTo>
                  <a:pt x="9872" y="32765"/>
                </a:lnTo>
                <a:lnTo>
                  <a:pt x="9630" y="33273"/>
                </a:lnTo>
                <a:lnTo>
                  <a:pt x="9469" y="33527"/>
                </a:lnTo>
                <a:lnTo>
                  <a:pt x="9791" y="33527"/>
                </a:lnTo>
                <a:lnTo>
                  <a:pt x="10343" y="33908"/>
                </a:lnTo>
                <a:lnTo>
                  <a:pt x="10849" y="34162"/>
                </a:lnTo>
                <a:lnTo>
                  <a:pt x="11321" y="34670"/>
                </a:lnTo>
                <a:lnTo>
                  <a:pt x="12183" y="40131"/>
                </a:lnTo>
                <a:lnTo>
                  <a:pt x="12068" y="40639"/>
                </a:lnTo>
                <a:lnTo>
                  <a:pt x="11873" y="41020"/>
                </a:lnTo>
                <a:lnTo>
                  <a:pt x="12425" y="41274"/>
                </a:lnTo>
                <a:lnTo>
                  <a:pt x="12896" y="41528"/>
                </a:lnTo>
                <a:lnTo>
                  <a:pt x="13563" y="42163"/>
                </a:lnTo>
                <a:lnTo>
                  <a:pt x="13724" y="42417"/>
                </a:lnTo>
                <a:lnTo>
                  <a:pt x="13920" y="42671"/>
                </a:lnTo>
                <a:lnTo>
                  <a:pt x="14276" y="43560"/>
                </a:lnTo>
                <a:lnTo>
                  <a:pt x="14391" y="47370"/>
                </a:lnTo>
                <a:lnTo>
                  <a:pt x="15921" y="47624"/>
                </a:lnTo>
                <a:lnTo>
                  <a:pt x="16588" y="48005"/>
                </a:lnTo>
                <a:lnTo>
                  <a:pt x="17140" y="48513"/>
                </a:lnTo>
                <a:lnTo>
                  <a:pt x="17611" y="49148"/>
                </a:lnTo>
                <a:lnTo>
                  <a:pt x="17807" y="49529"/>
                </a:lnTo>
                <a:lnTo>
                  <a:pt x="17968" y="49783"/>
                </a:lnTo>
                <a:lnTo>
                  <a:pt x="18121" y="50291"/>
                </a:lnTo>
                <a:lnTo>
                  <a:pt x="18244" y="51815"/>
                </a:lnTo>
                <a:lnTo>
                  <a:pt x="18136" y="52412"/>
                </a:lnTo>
                <a:lnTo>
                  <a:pt x="21214" y="52323"/>
                </a:lnTo>
                <a:lnTo>
                  <a:pt x="19220" y="48513"/>
                </a:lnTo>
                <a:lnTo>
                  <a:pt x="15725" y="41020"/>
                </a:lnTo>
                <a:lnTo>
                  <a:pt x="9767" y="17779"/>
                </a:lnTo>
                <a:lnTo>
                  <a:pt x="9886" y="12572"/>
                </a:lnTo>
                <a:lnTo>
                  <a:pt x="12850" y="2412"/>
                </a:lnTo>
                <a:lnTo>
                  <a:pt x="13008" y="215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425377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578" y="0"/>
                </a:moveTo>
                <a:lnTo>
                  <a:pt x="7463" y="309"/>
                </a:lnTo>
                <a:lnTo>
                  <a:pt x="7382" y="629"/>
                </a:lnTo>
                <a:lnTo>
                  <a:pt x="6911" y="1523"/>
                </a:lnTo>
                <a:lnTo>
                  <a:pt x="4162" y="3126"/>
                </a:lnTo>
                <a:lnTo>
                  <a:pt x="3099" y="3126"/>
                </a:lnTo>
                <a:lnTo>
                  <a:pt x="3300" y="3481"/>
                </a:lnTo>
                <a:lnTo>
                  <a:pt x="3530" y="4145"/>
                </a:lnTo>
                <a:lnTo>
                  <a:pt x="3645" y="4890"/>
                </a:lnTo>
                <a:lnTo>
                  <a:pt x="4599" y="4810"/>
                </a:lnTo>
                <a:lnTo>
                  <a:pt x="6970" y="3126"/>
                </a:lnTo>
                <a:lnTo>
                  <a:pt x="3495" y="3126"/>
                </a:lnTo>
                <a:lnTo>
                  <a:pt x="3056" y="3051"/>
                </a:lnTo>
                <a:lnTo>
                  <a:pt x="7017" y="3051"/>
                </a:lnTo>
                <a:lnTo>
                  <a:pt x="7259" y="2622"/>
                </a:lnTo>
                <a:lnTo>
                  <a:pt x="7509" y="2072"/>
                </a:lnTo>
                <a:lnTo>
                  <a:pt x="7624" y="1213"/>
                </a:lnTo>
                <a:lnTo>
                  <a:pt x="7578" y="0"/>
                </a:lnTo>
                <a:close/>
              </a:path>
              <a:path w="7620" h="5080">
                <a:moveTo>
                  <a:pt x="634" y="1313"/>
                </a:moveTo>
                <a:lnTo>
                  <a:pt x="3056" y="3051"/>
                </a:lnTo>
                <a:lnTo>
                  <a:pt x="2748" y="2588"/>
                </a:lnTo>
                <a:lnTo>
                  <a:pt x="634" y="1313"/>
                </a:lnTo>
                <a:close/>
              </a:path>
              <a:path w="7620" h="5080">
                <a:moveTo>
                  <a:pt x="68" y="0"/>
                </a:moveTo>
                <a:lnTo>
                  <a:pt x="0" y="1213"/>
                </a:lnTo>
                <a:lnTo>
                  <a:pt x="344" y="1248"/>
                </a:lnTo>
                <a:lnTo>
                  <a:pt x="634" y="1313"/>
                </a:lnTo>
                <a:lnTo>
                  <a:pt x="264" y="629"/>
                </a:lnTo>
                <a:lnTo>
                  <a:pt x="149" y="309"/>
                </a:lnTo>
                <a:lnTo>
                  <a:pt x="6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418535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14581" y="0"/>
                </a:moveTo>
                <a:lnTo>
                  <a:pt x="19505" y="17017"/>
                </a:lnTo>
                <a:lnTo>
                  <a:pt x="19383" y="19430"/>
                </a:lnTo>
                <a:lnTo>
                  <a:pt x="3172" y="60832"/>
                </a:lnTo>
                <a:lnTo>
                  <a:pt x="0" y="65658"/>
                </a:lnTo>
                <a:lnTo>
                  <a:pt x="816" y="65277"/>
                </a:lnTo>
                <a:lnTo>
                  <a:pt x="2943" y="63753"/>
                </a:lnTo>
                <a:lnTo>
                  <a:pt x="3104" y="63118"/>
                </a:lnTo>
                <a:lnTo>
                  <a:pt x="3576" y="62229"/>
                </a:lnTo>
                <a:lnTo>
                  <a:pt x="4001" y="61721"/>
                </a:lnTo>
                <a:lnTo>
                  <a:pt x="4519" y="61213"/>
                </a:lnTo>
                <a:lnTo>
                  <a:pt x="5381" y="60832"/>
                </a:lnTo>
                <a:lnTo>
                  <a:pt x="6370" y="60578"/>
                </a:lnTo>
                <a:lnTo>
                  <a:pt x="6842" y="60578"/>
                </a:lnTo>
                <a:lnTo>
                  <a:pt x="6937" y="59308"/>
                </a:lnTo>
                <a:lnTo>
                  <a:pt x="10648" y="54355"/>
                </a:lnTo>
                <a:lnTo>
                  <a:pt x="11168" y="54355"/>
                </a:lnTo>
                <a:lnTo>
                  <a:pt x="11071" y="53974"/>
                </a:lnTo>
                <a:lnTo>
                  <a:pt x="14857" y="47370"/>
                </a:lnTo>
                <a:lnTo>
                  <a:pt x="14972" y="43560"/>
                </a:lnTo>
                <a:lnTo>
                  <a:pt x="17410" y="41020"/>
                </a:lnTo>
                <a:lnTo>
                  <a:pt x="17214" y="40639"/>
                </a:lnTo>
                <a:lnTo>
                  <a:pt x="17053" y="40131"/>
                </a:lnTo>
                <a:lnTo>
                  <a:pt x="17053" y="36321"/>
                </a:lnTo>
                <a:lnTo>
                  <a:pt x="17410" y="35432"/>
                </a:lnTo>
                <a:lnTo>
                  <a:pt x="18157" y="34416"/>
                </a:lnTo>
                <a:lnTo>
                  <a:pt x="18399" y="34162"/>
                </a:lnTo>
                <a:lnTo>
                  <a:pt x="18905" y="33908"/>
                </a:lnTo>
                <a:lnTo>
                  <a:pt x="19457" y="33527"/>
                </a:lnTo>
                <a:lnTo>
                  <a:pt x="19767" y="33527"/>
                </a:lnTo>
                <a:lnTo>
                  <a:pt x="19442" y="32892"/>
                </a:lnTo>
                <a:lnTo>
                  <a:pt x="19344" y="32638"/>
                </a:lnTo>
                <a:lnTo>
                  <a:pt x="19248" y="32257"/>
                </a:lnTo>
                <a:lnTo>
                  <a:pt x="19256" y="28447"/>
                </a:lnTo>
                <a:lnTo>
                  <a:pt x="19457" y="27812"/>
                </a:lnTo>
                <a:lnTo>
                  <a:pt x="19733" y="27304"/>
                </a:lnTo>
                <a:lnTo>
                  <a:pt x="20043" y="26923"/>
                </a:lnTo>
                <a:lnTo>
                  <a:pt x="20400" y="26415"/>
                </a:lnTo>
                <a:lnTo>
                  <a:pt x="21308" y="25907"/>
                </a:lnTo>
                <a:lnTo>
                  <a:pt x="21067" y="25399"/>
                </a:lnTo>
                <a:lnTo>
                  <a:pt x="20906" y="24891"/>
                </a:lnTo>
                <a:lnTo>
                  <a:pt x="21895" y="19177"/>
                </a:lnTo>
                <a:lnTo>
                  <a:pt x="22205" y="18796"/>
                </a:lnTo>
                <a:lnTo>
                  <a:pt x="20161" y="15748"/>
                </a:lnTo>
                <a:lnTo>
                  <a:pt x="20239" y="12446"/>
                </a:lnTo>
                <a:lnTo>
                  <a:pt x="20595" y="11557"/>
                </a:lnTo>
                <a:lnTo>
                  <a:pt x="20756" y="11303"/>
                </a:lnTo>
                <a:lnTo>
                  <a:pt x="20952" y="11049"/>
                </a:lnTo>
                <a:lnTo>
                  <a:pt x="20400" y="10541"/>
                </a:lnTo>
                <a:lnTo>
                  <a:pt x="19491" y="9525"/>
                </a:lnTo>
                <a:lnTo>
                  <a:pt x="19079" y="8636"/>
                </a:lnTo>
                <a:lnTo>
                  <a:pt x="18990" y="8382"/>
                </a:lnTo>
                <a:lnTo>
                  <a:pt x="18870" y="7874"/>
                </a:lnTo>
                <a:lnTo>
                  <a:pt x="18951" y="4445"/>
                </a:lnTo>
                <a:lnTo>
                  <a:pt x="19376" y="3556"/>
                </a:lnTo>
                <a:lnTo>
                  <a:pt x="19848" y="3048"/>
                </a:lnTo>
                <a:lnTo>
                  <a:pt x="20434" y="2540"/>
                </a:lnTo>
                <a:lnTo>
                  <a:pt x="21504" y="2159"/>
                </a:lnTo>
                <a:lnTo>
                  <a:pt x="25223" y="2159"/>
                </a:lnTo>
                <a:lnTo>
                  <a:pt x="24137" y="1905"/>
                </a:lnTo>
                <a:lnTo>
                  <a:pt x="21182" y="1143"/>
                </a:lnTo>
                <a:lnTo>
                  <a:pt x="18008" y="635"/>
                </a:lnTo>
                <a:lnTo>
                  <a:pt x="16306" y="254"/>
                </a:lnTo>
                <a:lnTo>
                  <a:pt x="14581" y="0"/>
                </a:lnTo>
                <a:close/>
              </a:path>
              <a:path w="29845" h="66039">
                <a:moveTo>
                  <a:pt x="25223" y="2159"/>
                </a:moveTo>
                <a:lnTo>
                  <a:pt x="22677" y="2159"/>
                </a:lnTo>
                <a:lnTo>
                  <a:pt x="23815" y="2540"/>
                </a:lnTo>
                <a:lnTo>
                  <a:pt x="24528" y="2921"/>
                </a:lnTo>
                <a:lnTo>
                  <a:pt x="26732" y="8890"/>
                </a:lnTo>
                <a:lnTo>
                  <a:pt x="26607" y="9525"/>
                </a:lnTo>
                <a:lnTo>
                  <a:pt x="26414" y="10033"/>
                </a:lnTo>
                <a:lnTo>
                  <a:pt x="26253" y="10287"/>
                </a:lnTo>
                <a:lnTo>
                  <a:pt x="26575" y="10541"/>
                </a:lnTo>
                <a:lnTo>
                  <a:pt x="27162" y="11303"/>
                </a:lnTo>
                <a:lnTo>
                  <a:pt x="27553" y="12065"/>
                </a:lnTo>
                <a:lnTo>
                  <a:pt x="27648" y="12446"/>
                </a:lnTo>
                <a:lnTo>
                  <a:pt x="27696" y="14351"/>
                </a:lnTo>
                <a:lnTo>
                  <a:pt x="27679" y="16129"/>
                </a:lnTo>
                <a:lnTo>
                  <a:pt x="26334" y="18415"/>
                </a:lnTo>
                <a:lnTo>
                  <a:pt x="27162" y="19050"/>
                </a:lnTo>
                <a:lnTo>
                  <a:pt x="27518" y="19431"/>
                </a:lnTo>
                <a:lnTo>
                  <a:pt x="28070" y="20320"/>
                </a:lnTo>
                <a:lnTo>
                  <a:pt x="28266" y="20955"/>
                </a:lnTo>
                <a:lnTo>
                  <a:pt x="28386" y="24384"/>
                </a:lnTo>
                <a:lnTo>
                  <a:pt x="28070" y="25527"/>
                </a:lnTo>
                <a:lnTo>
                  <a:pt x="27518" y="26416"/>
                </a:lnTo>
                <a:lnTo>
                  <a:pt x="26725" y="27178"/>
                </a:lnTo>
                <a:lnTo>
                  <a:pt x="26253" y="27432"/>
                </a:lnTo>
                <a:lnTo>
                  <a:pt x="26495" y="27940"/>
                </a:lnTo>
                <a:lnTo>
                  <a:pt x="26656" y="28448"/>
                </a:lnTo>
                <a:lnTo>
                  <a:pt x="26705" y="32131"/>
                </a:lnTo>
                <a:lnTo>
                  <a:pt x="26460" y="32893"/>
                </a:lnTo>
                <a:lnTo>
                  <a:pt x="26184" y="33401"/>
                </a:lnTo>
                <a:lnTo>
                  <a:pt x="25586" y="34163"/>
                </a:lnTo>
                <a:lnTo>
                  <a:pt x="25356" y="34417"/>
                </a:lnTo>
                <a:lnTo>
                  <a:pt x="25080" y="34544"/>
                </a:lnTo>
                <a:lnTo>
                  <a:pt x="24563" y="34924"/>
                </a:lnTo>
                <a:lnTo>
                  <a:pt x="23976" y="35178"/>
                </a:lnTo>
                <a:lnTo>
                  <a:pt x="24137" y="35432"/>
                </a:lnTo>
                <a:lnTo>
                  <a:pt x="24367" y="35940"/>
                </a:lnTo>
                <a:lnTo>
                  <a:pt x="24488" y="36321"/>
                </a:lnTo>
                <a:lnTo>
                  <a:pt x="24528" y="40131"/>
                </a:lnTo>
                <a:lnTo>
                  <a:pt x="24413" y="40385"/>
                </a:lnTo>
                <a:lnTo>
                  <a:pt x="24333" y="40766"/>
                </a:lnTo>
                <a:lnTo>
                  <a:pt x="24218" y="41020"/>
                </a:lnTo>
                <a:lnTo>
                  <a:pt x="23700" y="41782"/>
                </a:lnTo>
                <a:lnTo>
                  <a:pt x="23309" y="42163"/>
                </a:lnTo>
                <a:lnTo>
                  <a:pt x="23079" y="42417"/>
                </a:lnTo>
                <a:lnTo>
                  <a:pt x="22010" y="42925"/>
                </a:lnTo>
                <a:lnTo>
                  <a:pt x="22205" y="43306"/>
                </a:lnTo>
                <a:lnTo>
                  <a:pt x="22266" y="43560"/>
                </a:lnTo>
                <a:lnTo>
                  <a:pt x="22366" y="47370"/>
                </a:lnTo>
                <a:lnTo>
                  <a:pt x="22286" y="47751"/>
                </a:lnTo>
                <a:lnTo>
                  <a:pt x="22171" y="48132"/>
                </a:lnTo>
                <a:lnTo>
                  <a:pt x="18594" y="50672"/>
                </a:lnTo>
                <a:lnTo>
                  <a:pt x="18556" y="54101"/>
                </a:lnTo>
                <a:lnTo>
                  <a:pt x="15605" y="57149"/>
                </a:lnTo>
                <a:lnTo>
                  <a:pt x="14305" y="57149"/>
                </a:lnTo>
                <a:lnTo>
                  <a:pt x="14386" y="61086"/>
                </a:lnTo>
                <a:lnTo>
                  <a:pt x="29181" y="23749"/>
                </a:lnTo>
                <a:lnTo>
                  <a:pt x="29308" y="21971"/>
                </a:lnTo>
                <a:lnTo>
                  <a:pt x="29204" y="14859"/>
                </a:lnTo>
                <a:lnTo>
                  <a:pt x="26851" y="2540"/>
                </a:lnTo>
                <a:lnTo>
                  <a:pt x="25223" y="2159"/>
                </a:lnTo>
                <a:close/>
              </a:path>
              <a:path w="29845" h="66039">
                <a:moveTo>
                  <a:pt x="6937" y="59308"/>
                </a:moveTo>
                <a:lnTo>
                  <a:pt x="7037" y="59816"/>
                </a:lnTo>
                <a:lnTo>
                  <a:pt x="7233" y="60197"/>
                </a:lnTo>
                <a:lnTo>
                  <a:pt x="7072" y="59816"/>
                </a:lnTo>
                <a:lnTo>
                  <a:pt x="6957" y="59435"/>
                </a:lnTo>
                <a:close/>
              </a:path>
              <a:path w="29845" h="66039">
                <a:moveTo>
                  <a:pt x="11168" y="54355"/>
                </a:moveTo>
                <a:lnTo>
                  <a:pt x="10924" y="54355"/>
                </a:lnTo>
                <a:lnTo>
                  <a:pt x="11200" y="54482"/>
                </a:lnTo>
                <a:close/>
              </a:path>
              <a:path w="29845" h="66039">
                <a:moveTo>
                  <a:pt x="11543" y="53510"/>
                </a:moveTo>
                <a:lnTo>
                  <a:pt x="12028" y="54228"/>
                </a:lnTo>
                <a:lnTo>
                  <a:pt x="12258" y="54355"/>
                </a:lnTo>
                <a:lnTo>
                  <a:pt x="11982" y="54101"/>
                </a:lnTo>
                <a:lnTo>
                  <a:pt x="11543" y="53510"/>
                </a:lnTo>
                <a:close/>
              </a:path>
              <a:path w="29845" h="66039">
                <a:moveTo>
                  <a:pt x="11332" y="53118"/>
                </a:moveTo>
                <a:lnTo>
                  <a:pt x="11481" y="53408"/>
                </a:lnTo>
                <a:lnTo>
                  <a:pt x="11332" y="53118"/>
                </a:lnTo>
                <a:close/>
              </a:path>
              <a:path w="29845" h="66039">
                <a:moveTo>
                  <a:pt x="11129" y="52323"/>
                </a:moveTo>
                <a:lnTo>
                  <a:pt x="11291" y="52986"/>
                </a:lnTo>
                <a:lnTo>
                  <a:pt x="11129" y="52323"/>
                </a:lnTo>
                <a:close/>
              </a:path>
              <a:path w="29845" h="66039">
                <a:moveTo>
                  <a:pt x="27696" y="14351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430204" y="142277"/>
            <a:ext cx="43815" cy="33655"/>
          </a:xfrm>
          <a:custGeom>
            <a:avLst/>
            <a:gdLst/>
            <a:ahLst/>
            <a:cxnLst/>
            <a:rect l="l" t="t" r="r" b="b"/>
            <a:pathLst>
              <a:path w="43815" h="33655">
                <a:moveTo>
                  <a:pt x="31063" y="22859"/>
                </a:moveTo>
                <a:lnTo>
                  <a:pt x="26383" y="27371"/>
                </a:lnTo>
                <a:lnTo>
                  <a:pt x="26891" y="28035"/>
                </a:lnTo>
                <a:lnTo>
                  <a:pt x="35387" y="33636"/>
                </a:lnTo>
                <a:lnTo>
                  <a:pt x="36376" y="33006"/>
                </a:lnTo>
                <a:lnTo>
                  <a:pt x="39826" y="29868"/>
                </a:lnTo>
                <a:lnTo>
                  <a:pt x="40228" y="29444"/>
                </a:lnTo>
                <a:lnTo>
                  <a:pt x="41289" y="27955"/>
                </a:lnTo>
                <a:lnTo>
                  <a:pt x="41838" y="27050"/>
                </a:lnTo>
                <a:lnTo>
                  <a:pt x="39400" y="26627"/>
                </a:lnTo>
                <a:lnTo>
                  <a:pt x="38733" y="26466"/>
                </a:lnTo>
                <a:lnTo>
                  <a:pt x="31730" y="23374"/>
                </a:lnTo>
                <a:lnTo>
                  <a:pt x="31063" y="22859"/>
                </a:lnTo>
                <a:close/>
              </a:path>
              <a:path w="43815" h="33655">
                <a:moveTo>
                  <a:pt x="41171" y="10960"/>
                </a:moveTo>
                <a:lnTo>
                  <a:pt x="29844" y="14372"/>
                </a:lnTo>
                <a:lnTo>
                  <a:pt x="30281" y="14957"/>
                </a:lnTo>
                <a:lnTo>
                  <a:pt x="31650" y="20832"/>
                </a:lnTo>
                <a:lnTo>
                  <a:pt x="34088" y="21061"/>
                </a:lnTo>
                <a:lnTo>
                  <a:pt x="43678" y="20041"/>
                </a:lnTo>
                <a:lnTo>
                  <a:pt x="43563" y="17694"/>
                </a:lnTo>
                <a:lnTo>
                  <a:pt x="43253" y="15976"/>
                </a:lnTo>
                <a:lnTo>
                  <a:pt x="43092" y="15380"/>
                </a:lnTo>
                <a:lnTo>
                  <a:pt x="42775" y="14372"/>
                </a:lnTo>
                <a:lnTo>
                  <a:pt x="42310" y="13158"/>
                </a:lnTo>
                <a:lnTo>
                  <a:pt x="41171" y="10960"/>
                </a:lnTo>
                <a:close/>
              </a:path>
              <a:path w="43815" h="33655">
                <a:moveTo>
                  <a:pt x="24853" y="274"/>
                </a:moveTo>
                <a:lnTo>
                  <a:pt x="22806" y="11040"/>
                </a:lnTo>
                <a:lnTo>
                  <a:pt x="24186" y="11154"/>
                </a:lnTo>
                <a:lnTo>
                  <a:pt x="24612" y="11280"/>
                </a:lnTo>
                <a:lnTo>
                  <a:pt x="29131" y="13582"/>
                </a:lnTo>
                <a:lnTo>
                  <a:pt x="30621" y="10960"/>
                </a:lnTo>
                <a:lnTo>
                  <a:pt x="31374" y="9791"/>
                </a:lnTo>
                <a:lnTo>
                  <a:pt x="33030" y="7478"/>
                </a:lnTo>
                <a:lnTo>
                  <a:pt x="33812" y="6459"/>
                </a:lnTo>
                <a:lnTo>
                  <a:pt x="35306" y="4695"/>
                </a:lnTo>
                <a:lnTo>
                  <a:pt x="34525" y="4145"/>
                </a:lnTo>
                <a:lnTo>
                  <a:pt x="25716" y="435"/>
                </a:lnTo>
                <a:lnTo>
                  <a:pt x="24853" y="274"/>
                </a:lnTo>
                <a:close/>
              </a:path>
              <a:path w="43815" h="33655">
                <a:moveTo>
                  <a:pt x="118" y="14212"/>
                </a:moveTo>
                <a:lnTo>
                  <a:pt x="0" y="18988"/>
                </a:lnTo>
                <a:lnTo>
                  <a:pt x="83" y="19618"/>
                </a:lnTo>
                <a:lnTo>
                  <a:pt x="229" y="20316"/>
                </a:lnTo>
                <a:lnTo>
                  <a:pt x="6373" y="24004"/>
                </a:lnTo>
                <a:lnTo>
                  <a:pt x="7155" y="23958"/>
                </a:lnTo>
                <a:lnTo>
                  <a:pt x="13722" y="22355"/>
                </a:lnTo>
                <a:lnTo>
                  <a:pt x="13526" y="21691"/>
                </a:lnTo>
                <a:lnTo>
                  <a:pt x="13365" y="21026"/>
                </a:lnTo>
                <a:lnTo>
                  <a:pt x="13244" y="20202"/>
                </a:lnTo>
                <a:lnTo>
                  <a:pt x="13333" y="18404"/>
                </a:lnTo>
                <a:lnTo>
                  <a:pt x="13424" y="17808"/>
                </a:lnTo>
                <a:lnTo>
                  <a:pt x="13572" y="17270"/>
                </a:lnTo>
                <a:lnTo>
                  <a:pt x="13768" y="16720"/>
                </a:lnTo>
                <a:lnTo>
                  <a:pt x="13998" y="16205"/>
                </a:lnTo>
                <a:lnTo>
                  <a:pt x="8501" y="16205"/>
                </a:lnTo>
                <a:lnTo>
                  <a:pt x="7477" y="16125"/>
                </a:lnTo>
                <a:lnTo>
                  <a:pt x="6534" y="16010"/>
                </a:lnTo>
                <a:lnTo>
                  <a:pt x="4637" y="15701"/>
                </a:lnTo>
                <a:lnTo>
                  <a:pt x="2164" y="14991"/>
                </a:lnTo>
                <a:lnTo>
                  <a:pt x="118" y="14212"/>
                </a:lnTo>
                <a:close/>
              </a:path>
              <a:path w="43815" h="33655">
                <a:moveTo>
                  <a:pt x="14550" y="15186"/>
                </a:moveTo>
                <a:lnTo>
                  <a:pt x="9478" y="16205"/>
                </a:lnTo>
                <a:lnTo>
                  <a:pt x="13998" y="16205"/>
                </a:lnTo>
                <a:lnTo>
                  <a:pt x="14550" y="15186"/>
                </a:lnTo>
                <a:close/>
              </a:path>
              <a:path w="43815" h="33655">
                <a:moveTo>
                  <a:pt x="17264" y="0"/>
                </a:moveTo>
                <a:lnTo>
                  <a:pt x="6879" y="3836"/>
                </a:lnTo>
                <a:lnTo>
                  <a:pt x="7431" y="5016"/>
                </a:lnTo>
                <a:lnTo>
                  <a:pt x="14791" y="14842"/>
                </a:lnTo>
                <a:lnTo>
                  <a:pt x="15102" y="14407"/>
                </a:lnTo>
                <a:lnTo>
                  <a:pt x="15458" y="14017"/>
                </a:lnTo>
                <a:lnTo>
                  <a:pt x="21783" y="11040"/>
                </a:lnTo>
                <a:lnTo>
                  <a:pt x="22369" y="11040"/>
                </a:lnTo>
                <a:lnTo>
                  <a:pt x="21392" y="9791"/>
                </a:lnTo>
                <a:lnTo>
                  <a:pt x="20529" y="8451"/>
                </a:lnTo>
                <a:lnTo>
                  <a:pt x="19736" y="7008"/>
                </a:lnTo>
                <a:lnTo>
                  <a:pt x="19425" y="6264"/>
                </a:lnTo>
                <a:lnTo>
                  <a:pt x="19069" y="5520"/>
                </a:lnTo>
                <a:lnTo>
                  <a:pt x="18420" y="3836"/>
                </a:lnTo>
                <a:lnTo>
                  <a:pt x="17533" y="1053"/>
                </a:lnTo>
                <a:lnTo>
                  <a:pt x="1726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326602" y="270191"/>
            <a:ext cx="9525" cy="20955"/>
          </a:xfrm>
          <a:custGeom>
            <a:avLst/>
            <a:gdLst/>
            <a:ahLst/>
            <a:cxnLst/>
            <a:rect l="l" t="t" r="r" b="b"/>
            <a:pathLst>
              <a:path w="9525" h="20954">
                <a:moveTo>
                  <a:pt x="1694" y="0"/>
                </a:moveTo>
                <a:lnTo>
                  <a:pt x="1223" y="939"/>
                </a:lnTo>
                <a:lnTo>
                  <a:pt x="717" y="2072"/>
                </a:lnTo>
                <a:lnTo>
                  <a:pt x="521" y="2656"/>
                </a:lnTo>
                <a:lnTo>
                  <a:pt x="280" y="3286"/>
                </a:lnTo>
                <a:lnTo>
                  <a:pt x="130" y="3836"/>
                </a:lnTo>
                <a:lnTo>
                  <a:pt x="50" y="4386"/>
                </a:lnTo>
                <a:lnTo>
                  <a:pt x="0" y="7833"/>
                </a:lnTo>
                <a:lnTo>
                  <a:pt x="212" y="9196"/>
                </a:lnTo>
                <a:lnTo>
                  <a:pt x="5823" y="20397"/>
                </a:lnTo>
                <a:lnTo>
                  <a:pt x="6099" y="20316"/>
                </a:lnTo>
                <a:lnTo>
                  <a:pt x="6340" y="20122"/>
                </a:lnTo>
                <a:lnTo>
                  <a:pt x="6570" y="19893"/>
                </a:lnTo>
                <a:lnTo>
                  <a:pt x="7203" y="18908"/>
                </a:lnTo>
                <a:lnTo>
                  <a:pt x="7594" y="18518"/>
                </a:lnTo>
                <a:lnTo>
                  <a:pt x="8307" y="17969"/>
                </a:lnTo>
                <a:lnTo>
                  <a:pt x="8456" y="17740"/>
                </a:lnTo>
                <a:lnTo>
                  <a:pt x="8663" y="17499"/>
                </a:lnTo>
                <a:lnTo>
                  <a:pt x="8928" y="16755"/>
                </a:lnTo>
                <a:lnTo>
                  <a:pt x="9089" y="16205"/>
                </a:lnTo>
                <a:lnTo>
                  <a:pt x="9330" y="14796"/>
                </a:lnTo>
                <a:lnTo>
                  <a:pt x="9250" y="12689"/>
                </a:lnTo>
                <a:lnTo>
                  <a:pt x="8778" y="11349"/>
                </a:lnTo>
                <a:lnTo>
                  <a:pt x="8341" y="10261"/>
                </a:lnTo>
                <a:lnTo>
                  <a:pt x="7721" y="9127"/>
                </a:lnTo>
                <a:lnTo>
                  <a:pt x="6260" y="6069"/>
                </a:lnTo>
                <a:lnTo>
                  <a:pt x="5593" y="4936"/>
                </a:lnTo>
                <a:lnTo>
                  <a:pt x="5202" y="4386"/>
                </a:lnTo>
                <a:lnTo>
                  <a:pt x="2913" y="1763"/>
                </a:lnTo>
                <a:lnTo>
                  <a:pt x="2051" y="584"/>
                </a:lnTo>
                <a:lnTo>
                  <a:pt x="169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434692" y="146549"/>
            <a:ext cx="34925" cy="25400"/>
          </a:xfrm>
          <a:custGeom>
            <a:avLst/>
            <a:gdLst/>
            <a:ahLst/>
            <a:cxnLst/>
            <a:rect l="l" t="t" r="r" b="b"/>
            <a:pathLst>
              <a:path w="34925" h="25400">
                <a:moveTo>
                  <a:pt x="25586" y="20271"/>
                </a:moveTo>
                <a:lnTo>
                  <a:pt x="24528" y="21450"/>
                </a:lnTo>
                <a:lnTo>
                  <a:pt x="24137" y="21759"/>
                </a:lnTo>
                <a:lnTo>
                  <a:pt x="24574" y="22229"/>
                </a:lnTo>
                <a:lnTo>
                  <a:pt x="28818" y="25092"/>
                </a:lnTo>
                <a:lnTo>
                  <a:pt x="30117" y="23718"/>
                </a:lnTo>
                <a:lnTo>
                  <a:pt x="29680" y="23523"/>
                </a:lnTo>
                <a:lnTo>
                  <a:pt x="28576" y="22859"/>
                </a:lnTo>
                <a:lnTo>
                  <a:pt x="27829" y="22355"/>
                </a:lnTo>
                <a:lnTo>
                  <a:pt x="26690" y="21450"/>
                </a:lnTo>
                <a:lnTo>
                  <a:pt x="26334" y="21061"/>
                </a:lnTo>
                <a:lnTo>
                  <a:pt x="25943" y="20706"/>
                </a:lnTo>
                <a:lnTo>
                  <a:pt x="25586" y="20271"/>
                </a:lnTo>
                <a:close/>
              </a:path>
              <a:path w="34925" h="25400">
                <a:moveTo>
                  <a:pt x="34084" y="10250"/>
                </a:moveTo>
                <a:lnTo>
                  <a:pt x="26541" y="12013"/>
                </a:lnTo>
                <a:lnTo>
                  <a:pt x="26805" y="12643"/>
                </a:lnTo>
                <a:lnTo>
                  <a:pt x="27012" y="13307"/>
                </a:lnTo>
                <a:lnTo>
                  <a:pt x="27136" y="13857"/>
                </a:lnTo>
                <a:lnTo>
                  <a:pt x="27242" y="14682"/>
                </a:lnTo>
                <a:lnTo>
                  <a:pt x="27955" y="14716"/>
                </a:lnTo>
                <a:lnTo>
                  <a:pt x="30037" y="14716"/>
                </a:lnTo>
                <a:lnTo>
                  <a:pt x="31290" y="14636"/>
                </a:lnTo>
                <a:lnTo>
                  <a:pt x="33303" y="14407"/>
                </a:lnTo>
                <a:lnTo>
                  <a:pt x="34475" y="14212"/>
                </a:lnTo>
                <a:lnTo>
                  <a:pt x="34441" y="13857"/>
                </a:lnTo>
                <a:lnTo>
                  <a:pt x="34084" y="12838"/>
                </a:lnTo>
                <a:lnTo>
                  <a:pt x="34084" y="10250"/>
                </a:lnTo>
                <a:close/>
              </a:path>
              <a:path w="34925" h="25400">
                <a:moveTo>
                  <a:pt x="24137" y="0"/>
                </a:moveTo>
                <a:lnTo>
                  <a:pt x="20170" y="7008"/>
                </a:lnTo>
                <a:lnTo>
                  <a:pt x="21469" y="7352"/>
                </a:lnTo>
                <a:lnTo>
                  <a:pt x="22642" y="7902"/>
                </a:lnTo>
                <a:lnTo>
                  <a:pt x="23390" y="8337"/>
                </a:lnTo>
                <a:lnTo>
                  <a:pt x="23624" y="7352"/>
                </a:lnTo>
                <a:lnTo>
                  <a:pt x="23827" y="6688"/>
                </a:lnTo>
                <a:lnTo>
                  <a:pt x="26805" y="1282"/>
                </a:lnTo>
                <a:lnTo>
                  <a:pt x="26265" y="778"/>
                </a:lnTo>
                <a:lnTo>
                  <a:pt x="25552" y="343"/>
                </a:lnTo>
                <a:lnTo>
                  <a:pt x="25241" y="229"/>
                </a:lnTo>
                <a:lnTo>
                  <a:pt x="24137" y="0"/>
                </a:lnTo>
                <a:close/>
              </a:path>
              <a:path w="34925" h="25400">
                <a:moveTo>
                  <a:pt x="10257" y="309"/>
                </a:moveTo>
                <a:lnTo>
                  <a:pt x="7463" y="2027"/>
                </a:lnTo>
                <a:lnTo>
                  <a:pt x="7883" y="2966"/>
                </a:lnTo>
                <a:lnTo>
                  <a:pt x="11867" y="8921"/>
                </a:lnTo>
                <a:lnTo>
                  <a:pt x="12534" y="8417"/>
                </a:lnTo>
                <a:lnTo>
                  <a:pt x="13247" y="7982"/>
                </a:lnTo>
                <a:lnTo>
                  <a:pt x="13995" y="7593"/>
                </a:lnTo>
                <a:lnTo>
                  <a:pt x="14777" y="7272"/>
                </a:lnTo>
                <a:lnTo>
                  <a:pt x="13558" y="5989"/>
                </a:lnTo>
                <a:lnTo>
                  <a:pt x="13006" y="5325"/>
                </a:lnTo>
                <a:lnTo>
                  <a:pt x="12109" y="4111"/>
                </a:lnTo>
                <a:lnTo>
                  <a:pt x="11382" y="2851"/>
                </a:lnTo>
                <a:lnTo>
                  <a:pt x="10729" y="1603"/>
                </a:lnTo>
                <a:lnTo>
                  <a:pt x="10257" y="309"/>
                </a:lnTo>
                <a:close/>
              </a:path>
              <a:path w="34925" h="25400">
                <a:moveTo>
                  <a:pt x="195" y="14052"/>
                </a:moveTo>
                <a:lnTo>
                  <a:pt x="121" y="14281"/>
                </a:lnTo>
                <a:lnTo>
                  <a:pt x="0" y="16319"/>
                </a:lnTo>
                <a:lnTo>
                  <a:pt x="310" y="17110"/>
                </a:lnTo>
                <a:lnTo>
                  <a:pt x="1448" y="17144"/>
                </a:lnTo>
                <a:lnTo>
                  <a:pt x="2587" y="17144"/>
                </a:lnTo>
                <a:lnTo>
                  <a:pt x="4910" y="16984"/>
                </a:lnTo>
                <a:lnTo>
                  <a:pt x="7980" y="16640"/>
                </a:lnTo>
                <a:lnTo>
                  <a:pt x="8843" y="16480"/>
                </a:lnTo>
                <a:lnTo>
                  <a:pt x="8794" y="14361"/>
                </a:lnTo>
                <a:lnTo>
                  <a:pt x="2667" y="14361"/>
                </a:lnTo>
                <a:lnTo>
                  <a:pt x="1609" y="14281"/>
                </a:lnTo>
                <a:lnTo>
                  <a:pt x="195" y="14052"/>
                </a:lnTo>
                <a:close/>
              </a:path>
              <a:path w="34925" h="25400">
                <a:moveTo>
                  <a:pt x="8923" y="13697"/>
                </a:moveTo>
                <a:lnTo>
                  <a:pt x="7072" y="14086"/>
                </a:lnTo>
                <a:lnTo>
                  <a:pt x="6244" y="14212"/>
                </a:lnTo>
                <a:lnTo>
                  <a:pt x="5427" y="14281"/>
                </a:lnTo>
                <a:lnTo>
                  <a:pt x="3932" y="14361"/>
                </a:lnTo>
                <a:lnTo>
                  <a:pt x="8794" y="14361"/>
                </a:lnTo>
                <a:lnTo>
                  <a:pt x="8923" y="1369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406817" y="424296"/>
            <a:ext cx="45085" cy="78740"/>
          </a:xfrm>
          <a:custGeom>
            <a:avLst/>
            <a:gdLst/>
            <a:ahLst/>
            <a:cxnLst/>
            <a:rect l="l" t="t" r="r" b="b"/>
            <a:pathLst>
              <a:path w="45084" h="78740">
                <a:moveTo>
                  <a:pt x="33808" y="0"/>
                </a:moveTo>
                <a:lnTo>
                  <a:pt x="29013" y="1259"/>
                </a:lnTo>
                <a:lnTo>
                  <a:pt x="28105" y="1603"/>
                </a:lnTo>
                <a:lnTo>
                  <a:pt x="26690" y="2072"/>
                </a:lnTo>
                <a:lnTo>
                  <a:pt x="25276" y="2313"/>
                </a:lnTo>
                <a:lnTo>
                  <a:pt x="22286" y="2542"/>
                </a:lnTo>
                <a:lnTo>
                  <a:pt x="21343" y="2668"/>
                </a:lnTo>
                <a:lnTo>
                  <a:pt x="18912" y="5840"/>
                </a:lnTo>
                <a:lnTo>
                  <a:pt x="19146" y="7833"/>
                </a:lnTo>
                <a:lnTo>
                  <a:pt x="19126" y="11830"/>
                </a:lnTo>
                <a:lnTo>
                  <a:pt x="33027" y="39935"/>
                </a:lnTo>
                <a:lnTo>
                  <a:pt x="33923" y="40954"/>
                </a:lnTo>
                <a:lnTo>
                  <a:pt x="34360" y="41618"/>
                </a:lnTo>
                <a:lnTo>
                  <a:pt x="34280" y="42408"/>
                </a:lnTo>
                <a:lnTo>
                  <a:pt x="34084" y="42958"/>
                </a:lnTo>
                <a:lnTo>
                  <a:pt x="14501" y="70009"/>
                </a:lnTo>
                <a:lnTo>
                  <a:pt x="13604" y="70169"/>
                </a:lnTo>
                <a:lnTo>
                  <a:pt x="13167" y="70284"/>
                </a:lnTo>
                <a:lnTo>
                  <a:pt x="11396" y="71063"/>
                </a:lnTo>
                <a:lnTo>
                  <a:pt x="9625" y="72002"/>
                </a:lnTo>
                <a:lnTo>
                  <a:pt x="8762" y="72517"/>
                </a:lnTo>
                <a:lnTo>
                  <a:pt x="7865" y="72987"/>
                </a:lnTo>
                <a:lnTo>
                  <a:pt x="6034" y="73846"/>
                </a:lnTo>
                <a:lnTo>
                  <a:pt x="3139" y="74899"/>
                </a:lnTo>
                <a:lnTo>
                  <a:pt x="2437" y="75174"/>
                </a:lnTo>
                <a:lnTo>
                  <a:pt x="1728" y="75529"/>
                </a:lnTo>
                <a:lnTo>
                  <a:pt x="1218" y="75758"/>
                </a:lnTo>
                <a:lnTo>
                  <a:pt x="701" y="76079"/>
                </a:lnTo>
                <a:lnTo>
                  <a:pt x="269" y="76434"/>
                </a:lnTo>
                <a:lnTo>
                  <a:pt x="34" y="76697"/>
                </a:lnTo>
                <a:lnTo>
                  <a:pt x="0" y="77568"/>
                </a:lnTo>
                <a:lnTo>
                  <a:pt x="114" y="77717"/>
                </a:lnTo>
                <a:lnTo>
                  <a:pt x="551" y="78072"/>
                </a:lnTo>
                <a:lnTo>
                  <a:pt x="862" y="78232"/>
                </a:lnTo>
                <a:lnTo>
                  <a:pt x="1690" y="78587"/>
                </a:lnTo>
                <a:lnTo>
                  <a:pt x="2552" y="78701"/>
                </a:lnTo>
                <a:lnTo>
                  <a:pt x="3300" y="78587"/>
                </a:lnTo>
                <a:lnTo>
                  <a:pt x="3656" y="78461"/>
                </a:lnTo>
                <a:lnTo>
                  <a:pt x="4397" y="78072"/>
                </a:lnTo>
                <a:lnTo>
                  <a:pt x="5025" y="77682"/>
                </a:lnTo>
                <a:lnTo>
                  <a:pt x="6129" y="76903"/>
                </a:lnTo>
                <a:lnTo>
                  <a:pt x="7096" y="76388"/>
                </a:lnTo>
                <a:lnTo>
                  <a:pt x="7463" y="76228"/>
                </a:lnTo>
                <a:lnTo>
                  <a:pt x="8613" y="75838"/>
                </a:lnTo>
                <a:lnTo>
                  <a:pt x="9786" y="75529"/>
                </a:lnTo>
                <a:lnTo>
                  <a:pt x="12339" y="74979"/>
                </a:lnTo>
                <a:lnTo>
                  <a:pt x="13638" y="74670"/>
                </a:lnTo>
                <a:lnTo>
                  <a:pt x="18755" y="71452"/>
                </a:lnTo>
                <a:lnTo>
                  <a:pt x="19146" y="70834"/>
                </a:lnTo>
                <a:lnTo>
                  <a:pt x="19723" y="70169"/>
                </a:lnTo>
                <a:lnTo>
                  <a:pt x="20250" y="69654"/>
                </a:lnTo>
                <a:lnTo>
                  <a:pt x="22136" y="68016"/>
                </a:lnTo>
                <a:lnTo>
                  <a:pt x="22723" y="67467"/>
                </a:lnTo>
                <a:lnTo>
                  <a:pt x="25241" y="63355"/>
                </a:lnTo>
                <a:lnTo>
                  <a:pt x="25828" y="62221"/>
                </a:lnTo>
                <a:lnTo>
                  <a:pt x="34441" y="52509"/>
                </a:lnTo>
                <a:lnTo>
                  <a:pt x="35418" y="51376"/>
                </a:lnTo>
                <a:lnTo>
                  <a:pt x="36752" y="49761"/>
                </a:lnTo>
                <a:lnTo>
                  <a:pt x="37971" y="48123"/>
                </a:lnTo>
                <a:lnTo>
                  <a:pt x="39156" y="46474"/>
                </a:lnTo>
                <a:lnTo>
                  <a:pt x="40340" y="44871"/>
                </a:lnTo>
                <a:lnTo>
                  <a:pt x="41479" y="43267"/>
                </a:lnTo>
                <a:lnTo>
                  <a:pt x="43169" y="41114"/>
                </a:lnTo>
                <a:lnTo>
                  <a:pt x="44342" y="39786"/>
                </a:lnTo>
                <a:lnTo>
                  <a:pt x="44940" y="39190"/>
                </a:lnTo>
                <a:lnTo>
                  <a:pt x="44940" y="38721"/>
                </a:lnTo>
                <a:lnTo>
                  <a:pt x="44779" y="38331"/>
                </a:lnTo>
                <a:lnTo>
                  <a:pt x="44584" y="37942"/>
                </a:lnTo>
                <a:lnTo>
                  <a:pt x="43836" y="36762"/>
                </a:lnTo>
                <a:lnTo>
                  <a:pt x="42778" y="35354"/>
                </a:lnTo>
                <a:lnTo>
                  <a:pt x="41755" y="33796"/>
                </a:lnTo>
                <a:lnTo>
                  <a:pt x="37465" y="14762"/>
                </a:lnTo>
                <a:lnTo>
                  <a:pt x="37875" y="11475"/>
                </a:lnTo>
                <a:lnTo>
                  <a:pt x="38098" y="9986"/>
                </a:lnTo>
                <a:lnTo>
                  <a:pt x="38799" y="5840"/>
                </a:lnTo>
                <a:lnTo>
                  <a:pt x="38926" y="5291"/>
                </a:lnTo>
                <a:lnTo>
                  <a:pt x="38880" y="4111"/>
                </a:lnTo>
                <a:lnTo>
                  <a:pt x="38684" y="3756"/>
                </a:lnTo>
                <a:lnTo>
                  <a:pt x="37902" y="2977"/>
                </a:lnTo>
                <a:lnTo>
                  <a:pt x="37511" y="2668"/>
                </a:lnTo>
                <a:lnTo>
                  <a:pt x="36913" y="2072"/>
                </a:lnTo>
                <a:lnTo>
                  <a:pt x="34280" y="45"/>
                </a:lnTo>
                <a:lnTo>
                  <a:pt x="33808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320040" y="325277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6416" y="0"/>
                </a:moveTo>
                <a:lnTo>
                  <a:pt x="0" y="4031"/>
                </a:lnTo>
                <a:lnTo>
                  <a:pt x="160" y="4546"/>
                </a:lnTo>
                <a:lnTo>
                  <a:pt x="2759" y="6653"/>
                </a:lnTo>
                <a:lnTo>
                  <a:pt x="3150" y="6619"/>
                </a:lnTo>
                <a:lnTo>
                  <a:pt x="7555" y="1878"/>
                </a:lnTo>
                <a:lnTo>
                  <a:pt x="7555" y="629"/>
                </a:lnTo>
                <a:lnTo>
                  <a:pt x="7394" y="435"/>
                </a:lnTo>
                <a:lnTo>
                  <a:pt x="7037" y="160"/>
                </a:lnTo>
                <a:lnTo>
                  <a:pt x="6842" y="80"/>
                </a:lnTo>
                <a:lnTo>
                  <a:pt x="6416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346199" y="244663"/>
            <a:ext cx="40005" cy="46355"/>
          </a:xfrm>
          <a:custGeom>
            <a:avLst/>
            <a:gdLst/>
            <a:ahLst/>
            <a:cxnLst/>
            <a:rect l="l" t="t" r="r" b="b"/>
            <a:pathLst>
              <a:path w="40004" h="46354">
                <a:moveTo>
                  <a:pt x="12492" y="13113"/>
                </a:moveTo>
                <a:lnTo>
                  <a:pt x="11192" y="14212"/>
                </a:lnTo>
                <a:lnTo>
                  <a:pt x="10847" y="14212"/>
                </a:lnTo>
                <a:lnTo>
                  <a:pt x="8685" y="25962"/>
                </a:lnTo>
                <a:lnTo>
                  <a:pt x="8524" y="26902"/>
                </a:lnTo>
                <a:lnTo>
                  <a:pt x="5776" y="33979"/>
                </a:lnTo>
                <a:lnTo>
                  <a:pt x="5304" y="34804"/>
                </a:lnTo>
                <a:lnTo>
                  <a:pt x="4787" y="35628"/>
                </a:lnTo>
                <a:lnTo>
                  <a:pt x="4235" y="36453"/>
                </a:lnTo>
                <a:lnTo>
                  <a:pt x="3729" y="37312"/>
                </a:lnTo>
                <a:lnTo>
                  <a:pt x="3292" y="38171"/>
                </a:lnTo>
                <a:lnTo>
                  <a:pt x="2357" y="40129"/>
                </a:lnTo>
                <a:lnTo>
                  <a:pt x="2038" y="40839"/>
                </a:lnTo>
                <a:lnTo>
                  <a:pt x="302" y="43496"/>
                </a:lnTo>
                <a:lnTo>
                  <a:pt x="64" y="44046"/>
                </a:lnTo>
                <a:lnTo>
                  <a:pt x="0" y="45145"/>
                </a:lnTo>
                <a:lnTo>
                  <a:pt x="544" y="45649"/>
                </a:lnTo>
                <a:lnTo>
                  <a:pt x="854" y="45810"/>
                </a:lnTo>
                <a:lnTo>
                  <a:pt x="1130" y="45924"/>
                </a:lnTo>
                <a:lnTo>
                  <a:pt x="1762" y="46085"/>
                </a:lnTo>
                <a:lnTo>
                  <a:pt x="2429" y="46165"/>
                </a:lnTo>
                <a:lnTo>
                  <a:pt x="3809" y="46119"/>
                </a:lnTo>
                <a:lnTo>
                  <a:pt x="5143" y="46039"/>
                </a:lnTo>
                <a:lnTo>
                  <a:pt x="5339" y="45970"/>
                </a:lnTo>
                <a:lnTo>
                  <a:pt x="5891" y="45569"/>
                </a:lnTo>
                <a:lnTo>
                  <a:pt x="6040" y="45420"/>
                </a:lnTo>
                <a:lnTo>
                  <a:pt x="6397" y="45226"/>
                </a:lnTo>
                <a:lnTo>
                  <a:pt x="6558" y="45180"/>
                </a:lnTo>
                <a:lnTo>
                  <a:pt x="6834" y="45180"/>
                </a:lnTo>
                <a:lnTo>
                  <a:pt x="7144" y="45145"/>
                </a:lnTo>
                <a:lnTo>
                  <a:pt x="10100" y="40129"/>
                </a:lnTo>
                <a:lnTo>
                  <a:pt x="10376" y="39270"/>
                </a:lnTo>
                <a:lnTo>
                  <a:pt x="18195" y="31082"/>
                </a:lnTo>
                <a:lnTo>
                  <a:pt x="19253" y="30543"/>
                </a:lnTo>
                <a:lnTo>
                  <a:pt x="19771" y="30188"/>
                </a:lnTo>
                <a:lnTo>
                  <a:pt x="20242" y="29833"/>
                </a:lnTo>
                <a:lnTo>
                  <a:pt x="20875" y="29204"/>
                </a:lnTo>
                <a:lnTo>
                  <a:pt x="15206" y="29204"/>
                </a:lnTo>
                <a:lnTo>
                  <a:pt x="16389" y="26902"/>
                </a:lnTo>
                <a:lnTo>
                  <a:pt x="24647" y="19423"/>
                </a:lnTo>
                <a:lnTo>
                  <a:pt x="25187" y="19102"/>
                </a:lnTo>
                <a:lnTo>
                  <a:pt x="26096" y="18713"/>
                </a:lnTo>
                <a:lnTo>
                  <a:pt x="13906" y="18713"/>
                </a:lnTo>
                <a:lnTo>
                  <a:pt x="13711" y="18404"/>
                </a:lnTo>
                <a:lnTo>
                  <a:pt x="13588" y="18049"/>
                </a:lnTo>
                <a:lnTo>
                  <a:pt x="13468" y="17304"/>
                </a:lnTo>
                <a:lnTo>
                  <a:pt x="13361" y="14911"/>
                </a:lnTo>
                <a:lnTo>
                  <a:pt x="13285" y="14212"/>
                </a:lnTo>
                <a:lnTo>
                  <a:pt x="13205" y="13903"/>
                </a:lnTo>
                <a:lnTo>
                  <a:pt x="13078" y="13548"/>
                </a:lnTo>
                <a:lnTo>
                  <a:pt x="12883" y="13227"/>
                </a:lnTo>
                <a:lnTo>
                  <a:pt x="12733" y="13158"/>
                </a:lnTo>
                <a:lnTo>
                  <a:pt x="12492" y="13113"/>
                </a:lnTo>
                <a:close/>
              </a:path>
              <a:path w="40004" h="46354">
                <a:moveTo>
                  <a:pt x="21415" y="26970"/>
                </a:moveTo>
                <a:lnTo>
                  <a:pt x="21105" y="27050"/>
                </a:lnTo>
                <a:lnTo>
                  <a:pt x="19414" y="28035"/>
                </a:lnTo>
                <a:lnTo>
                  <a:pt x="18828" y="28345"/>
                </a:lnTo>
                <a:lnTo>
                  <a:pt x="18356" y="28539"/>
                </a:lnTo>
                <a:lnTo>
                  <a:pt x="17954" y="28654"/>
                </a:lnTo>
                <a:lnTo>
                  <a:pt x="17138" y="28814"/>
                </a:lnTo>
                <a:lnTo>
                  <a:pt x="16701" y="28860"/>
                </a:lnTo>
                <a:lnTo>
                  <a:pt x="15206" y="29204"/>
                </a:lnTo>
                <a:lnTo>
                  <a:pt x="20875" y="29204"/>
                </a:lnTo>
                <a:lnTo>
                  <a:pt x="21266" y="28619"/>
                </a:lnTo>
                <a:lnTo>
                  <a:pt x="21530" y="28035"/>
                </a:lnTo>
                <a:lnTo>
                  <a:pt x="21415" y="26970"/>
                </a:lnTo>
                <a:close/>
              </a:path>
              <a:path w="40004" h="46354">
                <a:moveTo>
                  <a:pt x="34939" y="0"/>
                </a:moveTo>
                <a:lnTo>
                  <a:pt x="32697" y="0"/>
                </a:lnTo>
                <a:lnTo>
                  <a:pt x="32306" y="160"/>
                </a:lnTo>
                <a:lnTo>
                  <a:pt x="31949" y="355"/>
                </a:lnTo>
                <a:lnTo>
                  <a:pt x="31282" y="858"/>
                </a:lnTo>
                <a:lnTo>
                  <a:pt x="30811" y="1133"/>
                </a:lnTo>
                <a:lnTo>
                  <a:pt x="26487" y="7203"/>
                </a:lnTo>
                <a:lnTo>
                  <a:pt x="26015" y="8028"/>
                </a:lnTo>
                <a:lnTo>
                  <a:pt x="25590" y="8887"/>
                </a:lnTo>
                <a:lnTo>
                  <a:pt x="24591" y="10650"/>
                </a:lnTo>
                <a:lnTo>
                  <a:pt x="24014" y="11475"/>
                </a:lnTo>
                <a:lnTo>
                  <a:pt x="23146" y="12494"/>
                </a:lnTo>
                <a:lnTo>
                  <a:pt x="21806" y="14212"/>
                </a:lnTo>
                <a:lnTo>
                  <a:pt x="15171" y="18713"/>
                </a:lnTo>
                <a:lnTo>
                  <a:pt x="26096" y="18713"/>
                </a:lnTo>
                <a:lnTo>
                  <a:pt x="27034" y="18324"/>
                </a:lnTo>
                <a:lnTo>
                  <a:pt x="28695" y="17808"/>
                </a:lnTo>
                <a:lnTo>
                  <a:pt x="31052" y="17304"/>
                </a:lnTo>
                <a:lnTo>
                  <a:pt x="32271" y="17190"/>
                </a:lnTo>
                <a:lnTo>
                  <a:pt x="32973" y="16640"/>
                </a:lnTo>
                <a:lnTo>
                  <a:pt x="33720" y="16171"/>
                </a:lnTo>
                <a:lnTo>
                  <a:pt x="34514" y="15735"/>
                </a:lnTo>
                <a:lnTo>
                  <a:pt x="36123" y="14911"/>
                </a:lnTo>
                <a:lnTo>
                  <a:pt x="37653" y="13972"/>
                </a:lnTo>
                <a:lnTo>
                  <a:pt x="38366" y="13388"/>
                </a:lnTo>
                <a:lnTo>
                  <a:pt x="38722" y="12998"/>
                </a:lnTo>
                <a:lnTo>
                  <a:pt x="39033" y="12494"/>
                </a:lnTo>
                <a:lnTo>
                  <a:pt x="39324" y="11704"/>
                </a:lnTo>
                <a:lnTo>
                  <a:pt x="30339" y="11704"/>
                </a:lnTo>
                <a:lnTo>
                  <a:pt x="29994" y="11624"/>
                </a:lnTo>
                <a:lnTo>
                  <a:pt x="29718" y="11429"/>
                </a:lnTo>
                <a:lnTo>
                  <a:pt x="29442" y="11005"/>
                </a:lnTo>
                <a:lnTo>
                  <a:pt x="29316" y="9906"/>
                </a:lnTo>
                <a:lnTo>
                  <a:pt x="29477" y="9127"/>
                </a:lnTo>
                <a:lnTo>
                  <a:pt x="32271" y="3802"/>
                </a:lnTo>
                <a:lnTo>
                  <a:pt x="34939" y="0"/>
                </a:lnTo>
                <a:close/>
              </a:path>
              <a:path w="40004" h="46354">
                <a:moveTo>
                  <a:pt x="37457" y="11120"/>
                </a:moveTo>
                <a:lnTo>
                  <a:pt x="31443" y="11670"/>
                </a:lnTo>
                <a:lnTo>
                  <a:pt x="30972" y="11704"/>
                </a:lnTo>
                <a:lnTo>
                  <a:pt x="39324" y="11704"/>
                </a:lnTo>
                <a:lnTo>
                  <a:pt x="39458" y="11280"/>
                </a:lnTo>
                <a:lnTo>
                  <a:pt x="37457" y="1112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332391" y="236474"/>
            <a:ext cx="25400" cy="52069"/>
          </a:xfrm>
          <a:custGeom>
            <a:avLst/>
            <a:gdLst/>
            <a:ahLst/>
            <a:cxnLst/>
            <a:rect l="l" t="t" r="r" b="b"/>
            <a:pathLst>
              <a:path w="25400" h="52070">
                <a:moveTo>
                  <a:pt x="551" y="15357"/>
                </a:moveTo>
                <a:lnTo>
                  <a:pt x="0" y="15357"/>
                </a:lnTo>
                <a:lnTo>
                  <a:pt x="40" y="16606"/>
                </a:lnTo>
                <a:lnTo>
                  <a:pt x="160" y="19034"/>
                </a:lnTo>
                <a:lnTo>
                  <a:pt x="2909" y="27486"/>
                </a:lnTo>
                <a:lnTo>
                  <a:pt x="3461" y="28780"/>
                </a:lnTo>
                <a:lnTo>
                  <a:pt x="5138" y="39946"/>
                </a:lnTo>
                <a:lnTo>
                  <a:pt x="5019" y="41584"/>
                </a:lnTo>
                <a:lnTo>
                  <a:pt x="4760" y="43932"/>
                </a:lnTo>
                <a:lnTo>
                  <a:pt x="4519" y="45340"/>
                </a:lnTo>
                <a:lnTo>
                  <a:pt x="3967" y="48158"/>
                </a:lnTo>
                <a:lnTo>
                  <a:pt x="3852" y="48639"/>
                </a:lnTo>
                <a:lnTo>
                  <a:pt x="3817" y="51845"/>
                </a:lnTo>
                <a:lnTo>
                  <a:pt x="4404" y="51960"/>
                </a:lnTo>
                <a:lnTo>
                  <a:pt x="4990" y="52006"/>
                </a:lnTo>
                <a:lnTo>
                  <a:pt x="5542" y="52006"/>
                </a:lnTo>
                <a:lnTo>
                  <a:pt x="7313" y="51845"/>
                </a:lnTo>
                <a:lnTo>
                  <a:pt x="8486" y="51685"/>
                </a:lnTo>
                <a:lnTo>
                  <a:pt x="8808" y="51685"/>
                </a:lnTo>
                <a:lnTo>
                  <a:pt x="11120" y="46325"/>
                </a:lnTo>
                <a:lnTo>
                  <a:pt x="11327" y="44916"/>
                </a:lnTo>
                <a:lnTo>
                  <a:pt x="11557" y="41584"/>
                </a:lnTo>
                <a:lnTo>
                  <a:pt x="11672" y="38297"/>
                </a:lnTo>
                <a:lnTo>
                  <a:pt x="12074" y="33361"/>
                </a:lnTo>
                <a:lnTo>
                  <a:pt x="12328" y="31448"/>
                </a:lnTo>
                <a:lnTo>
                  <a:pt x="12546" y="29329"/>
                </a:lnTo>
                <a:lnTo>
                  <a:pt x="12661" y="28551"/>
                </a:lnTo>
                <a:lnTo>
                  <a:pt x="15455" y="23260"/>
                </a:lnTo>
                <a:lnTo>
                  <a:pt x="5979" y="23260"/>
                </a:lnTo>
                <a:lnTo>
                  <a:pt x="2097" y="19034"/>
                </a:lnTo>
                <a:lnTo>
                  <a:pt x="1641" y="17820"/>
                </a:lnTo>
                <a:lnTo>
                  <a:pt x="1138" y="16606"/>
                </a:lnTo>
                <a:lnTo>
                  <a:pt x="551" y="15357"/>
                </a:lnTo>
                <a:close/>
              </a:path>
              <a:path w="25400" h="52070">
                <a:moveTo>
                  <a:pt x="13719" y="0"/>
                </a:moveTo>
                <a:lnTo>
                  <a:pt x="13719" y="1294"/>
                </a:lnTo>
                <a:lnTo>
                  <a:pt x="13443" y="1408"/>
                </a:lnTo>
                <a:lnTo>
                  <a:pt x="12971" y="1683"/>
                </a:lnTo>
                <a:lnTo>
                  <a:pt x="12419" y="2233"/>
                </a:lnTo>
                <a:lnTo>
                  <a:pt x="12143" y="2553"/>
                </a:lnTo>
                <a:lnTo>
                  <a:pt x="11718" y="3447"/>
                </a:lnTo>
                <a:lnTo>
                  <a:pt x="11281" y="4306"/>
                </a:lnTo>
                <a:lnTo>
                  <a:pt x="10192" y="16606"/>
                </a:lnTo>
                <a:lnTo>
                  <a:pt x="10027" y="18598"/>
                </a:lnTo>
                <a:lnTo>
                  <a:pt x="6957" y="23179"/>
                </a:lnTo>
                <a:lnTo>
                  <a:pt x="6646" y="23260"/>
                </a:lnTo>
                <a:lnTo>
                  <a:pt x="15455" y="23260"/>
                </a:lnTo>
                <a:lnTo>
                  <a:pt x="17020" y="21107"/>
                </a:lnTo>
                <a:lnTo>
                  <a:pt x="19581" y="17820"/>
                </a:lnTo>
                <a:lnTo>
                  <a:pt x="21308" y="15667"/>
                </a:lnTo>
                <a:lnTo>
                  <a:pt x="22493" y="14258"/>
                </a:lnTo>
                <a:lnTo>
                  <a:pt x="23599" y="13078"/>
                </a:lnTo>
                <a:lnTo>
                  <a:pt x="17410" y="13078"/>
                </a:lnTo>
                <a:lnTo>
                  <a:pt x="14153" y="5176"/>
                </a:lnTo>
                <a:lnTo>
                  <a:pt x="13805" y="1294"/>
                </a:lnTo>
                <a:lnTo>
                  <a:pt x="13719" y="0"/>
                </a:lnTo>
                <a:close/>
              </a:path>
              <a:path w="25400" h="52070">
                <a:moveTo>
                  <a:pt x="25161" y="8818"/>
                </a:moveTo>
                <a:lnTo>
                  <a:pt x="24609" y="8818"/>
                </a:lnTo>
                <a:lnTo>
                  <a:pt x="24218" y="8932"/>
                </a:lnTo>
                <a:lnTo>
                  <a:pt x="24022" y="9047"/>
                </a:lnTo>
                <a:lnTo>
                  <a:pt x="22731" y="10456"/>
                </a:lnTo>
                <a:lnTo>
                  <a:pt x="21895" y="11315"/>
                </a:lnTo>
                <a:lnTo>
                  <a:pt x="18203" y="13078"/>
                </a:lnTo>
                <a:lnTo>
                  <a:pt x="23599" y="13078"/>
                </a:lnTo>
                <a:lnTo>
                  <a:pt x="24689" y="11784"/>
                </a:lnTo>
                <a:lnTo>
                  <a:pt x="25112" y="11051"/>
                </a:lnTo>
                <a:lnTo>
                  <a:pt x="25241" y="10776"/>
                </a:lnTo>
                <a:lnTo>
                  <a:pt x="25356" y="10421"/>
                </a:lnTo>
                <a:lnTo>
                  <a:pt x="25276" y="885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306287" y="400638"/>
            <a:ext cx="207010" cy="132080"/>
          </a:xfrm>
          <a:custGeom>
            <a:avLst/>
            <a:gdLst/>
            <a:ahLst/>
            <a:cxnLst/>
            <a:rect l="l" t="t" r="r" b="b"/>
            <a:pathLst>
              <a:path w="207009" h="132079">
                <a:moveTo>
                  <a:pt x="61247" y="130809"/>
                </a:moveTo>
                <a:lnTo>
                  <a:pt x="53979" y="130809"/>
                </a:lnTo>
                <a:lnTo>
                  <a:pt x="53737" y="132079"/>
                </a:lnTo>
                <a:lnTo>
                  <a:pt x="60269" y="132079"/>
                </a:lnTo>
                <a:lnTo>
                  <a:pt x="61247" y="130809"/>
                </a:lnTo>
                <a:close/>
              </a:path>
              <a:path w="207009" h="132079">
                <a:moveTo>
                  <a:pt x="65375" y="129539"/>
                </a:moveTo>
                <a:lnTo>
                  <a:pt x="54094" y="129539"/>
                </a:lnTo>
                <a:lnTo>
                  <a:pt x="54094" y="130809"/>
                </a:lnTo>
                <a:lnTo>
                  <a:pt x="64674" y="130809"/>
                </a:lnTo>
                <a:lnTo>
                  <a:pt x="65375" y="129539"/>
                </a:lnTo>
                <a:close/>
              </a:path>
              <a:path w="207009" h="132079">
                <a:moveTo>
                  <a:pt x="60706" y="64770"/>
                </a:moveTo>
                <a:lnTo>
                  <a:pt x="58383" y="64770"/>
                </a:lnTo>
                <a:lnTo>
                  <a:pt x="59683" y="67310"/>
                </a:lnTo>
                <a:lnTo>
                  <a:pt x="59832" y="67310"/>
                </a:lnTo>
                <a:lnTo>
                  <a:pt x="60154" y="68580"/>
                </a:lnTo>
                <a:lnTo>
                  <a:pt x="60545" y="69850"/>
                </a:lnTo>
                <a:lnTo>
                  <a:pt x="61097" y="72390"/>
                </a:lnTo>
                <a:lnTo>
                  <a:pt x="61327" y="73660"/>
                </a:lnTo>
                <a:lnTo>
                  <a:pt x="61718" y="77470"/>
                </a:lnTo>
                <a:lnTo>
                  <a:pt x="62040" y="80010"/>
                </a:lnTo>
                <a:lnTo>
                  <a:pt x="62316" y="82550"/>
                </a:lnTo>
                <a:lnTo>
                  <a:pt x="62546" y="86360"/>
                </a:lnTo>
                <a:lnTo>
                  <a:pt x="62937" y="91440"/>
                </a:lnTo>
                <a:lnTo>
                  <a:pt x="63294" y="93980"/>
                </a:lnTo>
                <a:lnTo>
                  <a:pt x="63535" y="96520"/>
                </a:lnTo>
                <a:lnTo>
                  <a:pt x="63731" y="97790"/>
                </a:lnTo>
                <a:lnTo>
                  <a:pt x="63961" y="102870"/>
                </a:lnTo>
                <a:lnTo>
                  <a:pt x="63765" y="104140"/>
                </a:lnTo>
                <a:lnTo>
                  <a:pt x="63570" y="104140"/>
                </a:lnTo>
                <a:lnTo>
                  <a:pt x="62983" y="106680"/>
                </a:lnTo>
                <a:lnTo>
                  <a:pt x="62592" y="107950"/>
                </a:lnTo>
                <a:lnTo>
                  <a:pt x="61649" y="110490"/>
                </a:lnTo>
                <a:lnTo>
                  <a:pt x="59993" y="114299"/>
                </a:lnTo>
                <a:lnTo>
                  <a:pt x="58809" y="116839"/>
                </a:lnTo>
                <a:lnTo>
                  <a:pt x="57670" y="119379"/>
                </a:lnTo>
                <a:lnTo>
                  <a:pt x="56647" y="120649"/>
                </a:lnTo>
                <a:lnTo>
                  <a:pt x="56175" y="121919"/>
                </a:lnTo>
                <a:lnTo>
                  <a:pt x="55474" y="121919"/>
                </a:lnTo>
                <a:lnTo>
                  <a:pt x="54726" y="123189"/>
                </a:lnTo>
                <a:lnTo>
                  <a:pt x="53933" y="124459"/>
                </a:lnTo>
                <a:lnTo>
                  <a:pt x="52323" y="125729"/>
                </a:lnTo>
                <a:lnTo>
                  <a:pt x="51541" y="126999"/>
                </a:lnTo>
                <a:lnTo>
                  <a:pt x="50828" y="126999"/>
                </a:lnTo>
                <a:lnTo>
                  <a:pt x="50207" y="128269"/>
                </a:lnTo>
                <a:lnTo>
                  <a:pt x="51575" y="129539"/>
                </a:lnTo>
                <a:lnTo>
                  <a:pt x="66560" y="129539"/>
                </a:lnTo>
                <a:lnTo>
                  <a:pt x="67031" y="128270"/>
                </a:lnTo>
                <a:lnTo>
                  <a:pt x="67468" y="128270"/>
                </a:lnTo>
                <a:lnTo>
                  <a:pt x="67859" y="127000"/>
                </a:lnTo>
                <a:lnTo>
                  <a:pt x="68215" y="125730"/>
                </a:lnTo>
                <a:lnTo>
                  <a:pt x="68560" y="125730"/>
                </a:lnTo>
                <a:lnTo>
                  <a:pt x="69825" y="120650"/>
                </a:lnTo>
                <a:lnTo>
                  <a:pt x="59683" y="120649"/>
                </a:lnTo>
                <a:lnTo>
                  <a:pt x="59602" y="119379"/>
                </a:lnTo>
                <a:lnTo>
                  <a:pt x="59798" y="118109"/>
                </a:lnTo>
                <a:lnTo>
                  <a:pt x="60269" y="116839"/>
                </a:lnTo>
                <a:lnTo>
                  <a:pt x="60545" y="116839"/>
                </a:lnTo>
                <a:lnTo>
                  <a:pt x="61799" y="114299"/>
                </a:lnTo>
                <a:lnTo>
                  <a:pt x="62351" y="113030"/>
                </a:lnTo>
                <a:lnTo>
                  <a:pt x="63179" y="110490"/>
                </a:lnTo>
                <a:lnTo>
                  <a:pt x="64156" y="107950"/>
                </a:lnTo>
                <a:lnTo>
                  <a:pt x="64628" y="107950"/>
                </a:lnTo>
                <a:lnTo>
                  <a:pt x="65065" y="106680"/>
                </a:lnTo>
                <a:lnTo>
                  <a:pt x="66479" y="102870"/>
                </a:lnTo>
                <a:lnTo>
                  <a:pt x="64904" y="83820"/>
                </a:lnTo>
                <a:lnTo>
                  <a:pt x="63961" y="76200"/>
                </a:lnTo>
                <a:lnTo>
                  <a:pt x="63765" y="74930"/>
                </a:lnTo>
                <a:lnTo>
                  <a:pt x="63616" y="73660"/>
                </a:lnTo>
                <a:lnTo>
                  <a:pt x="63455" y="71120"/>
                </a:lnTo>
                <a:lnTo>
                  <a:pt x="63340" y="69850"/>
                </a:lnTo>
                <a:lnTo>
                  <a:pt x="62983" y="69850"/>
                </a:lnTo>
                <a:lnTo>
                  <a:pt x="62512" y="68580"/>
                </a:lnTo>
                <a:lnTo>
                  <a:pt x="61960" y="67310"/>
                </a:lnTo>
                <a:lnTo>
                  <a:pt x="60706" y="64770"/>
                </a:lnTo>
                <a:close/>
              </a:path>
              <a:path w="207009" h="132079">
                <a:moveTo>
                  <a:pt x="193711" y="123190"/>
                </a:moveTo>
                <a:lnTo>
                  <a:pt x="181913" y="123190"/>
                </a:lnTo>
                <a:lnTo>
                  <a:pt x="181280" y="125730"/>
                </a:lnTo>
                <a:lnTo>
                  <a:pt x="189146" y="125730"/>
                </a:lnTo>
                <a:lnTo>
                  <a:pt x="189974" y="124460"/>
                </a:lnTo>
                <a:lnTo>
                  <a:pt x="193033" y="124460"/>
                </a:lnTo>
                <a:lnTo>
                  <a:pt x="193711" y="123190"/>
                </a:lnTo>
                <a:close/>
              </a:path>
              <a:path w="207009" h="132079">
                <a:moveTo>
                  <a:pt x="195045" y="121920"/>
                </a:moveTo>
                <a:lnTo>
                  <a:pt x="181913" y="121920"/>
                </a:lnTo>
                <a:lnTo>
                  <a:pt x="181947" y="123190"/>
                </a:lnTo>
                <a:lnTo>
                  <a:pt x="194804" y="123190"/>
                </a:lnTo>
                <a:lnTo>
                  <a:pt x="195045" y="121920"/>
                </a:lnTo>
                <a:close/>
              </a:path>
              <a:path w="207009" h="132079">
                <a:moveTo>
                  <a:pt x="187651" y="111760"/>
                </a:moveTo>
                <a:lnTo>
                  <a:pt x="185523" y="111760"/>
                </a:lnTo>
                <a:lnTo>
                  <a:pt x="185098" y="113030"/>
                </a:lnTo>
                <a:lnTo>
                  <a:pt x="184155" y="114300"/>
                </a:lnTo>
                <a:lnTo>
                  <a:pt x="180774" y="118110"/>
                </a:lnTo>
                <a:lnTo>
                  <a:pt x="179590" y="119380"/>
                </a:lnTo>
                <a:lnTo>
                  <a:pt x="178486" y="119380"/>
                </a:lnTo>
                <a:lnTo>
                  <a:pt x="177508" y="120650"/>
                </a:lnTo>
                <a:lnTo>
                  <a:pt x="180579" y="121920"/>
                </a:lnTo>
                <a:lnTo>
                  <a:pt x="195275" y="121920"/>
                </a:lnTo>
                <a:lnTo>
                  <a:pt x="196264" y="120650"/>
                </a:lnTo>
                <a:lnTo>
                  <a:pt x="198150" y="115570"/>
                </a:lnTo>
                <a:lnTo>
                  <a:pt x="198662" y="114300"/>
                </a:lnTo>
                <a:lnTo>
                  <a:pt x="189456" y="114300"/>
                </a:lnTo>
                <a:lnTo>
                  <a:pt x="188709" y="113030"/>
                </a:lnTo>
                <a:lnTo>
                  <a:pt x="187731" y="113030"/>
                </a:lnTo>
                <a:lnTo>
                  <a:pt x="187651" y="111760"/>
                </a:lnTo>
                <a:close/>
              </a:path>
              <a:path w="207009" h="132079">
                <a:moveTo>
                  <a:pt x="72183" y="113030"/>
                </a:moveTo>
                <a:lnTo>
                  <a:pt x="65927" y="113030"/>
                </a:lnTo>
                <a:lnTo>
                  <a:pt x="65617" y="114300"/>
                </a:lnTo>
                <a:lnTo>
                  <a:pt x="65375" y="114300"/>
                </a:lnTo>
                <a:lnTo>
                  <a:pt x="64984" y="116840"/>
                </a:lnTo>
                <a:lnTo>
                  <a:pt x="64513" y="118110"/>
                </a:lnTo>
                <a:lnTo>
                  <a:pt x="64352" y="118110"/>
                </a:lnTo>
                <a:lnTo>
                  <a:pt x="64202" y="119380"/>
                </a:lnTo>
                <a:lnTo>
                  <a:pt x="63179" y="119379"/>
                </a:lnTo>
                <a:lnTo>
                  <a:pt x="62707" y="120649"/>
                </a:lnTo>
                <a:lnTo>
                  <a:pt x="69825" y="120650"/>
                </a:lnTo>
                <a:lnTo>
                  <a:pt x="70377" y="119380"/>
                </a:lnTo>
                <a:lnTo>
                  <a:pt x="71240" y="115570"/>
                </a:lnTo>
                <a:lnTo>
                  <a:pt x="71550" y="115570"/>
                </a:lnTo>
                <a:lnTo>
                  <a:pt x="72183" y="113030"/>
                </a:lnTo>
                <a:close/>
              </a:path>
              <a:path w="207009" h="132079">
                <a:moveTo>
                  <a:pt x="15915" y="114299"/>
                </a:moveTo>
                <a:lnTo>
                  <a:pt x="3058" y="114299"/>
                </a:lnTo>
                <a:lnTo>
                  <a:pt x="1333" y="116839"/>
                </a:lnTo>
                <a:lnTo>
                  <a:pt x="10096" y="116839"/>
                </a:lnTo>
                <a:lnTo>
                  <a:pt x="12063" y="115569"/>
                </a:lnTo>
                <a:lnTo>
                  <a:pt x="14777" y="115569"/>
                </a:lnTo>
                <a:lnTo>
                  <a:pt x="15915" y="114299"/>
                </a:lnTo>
                <a:close/>
              </a:path>
              <a:path w="207009" h="132079">
                <a:moveTo>
                  <a:pt x="74345" y="12700"/>
                </a:moveTo>
                <a:lnTo>
                  <a:pt x="73287" y="12700"/>
                </a:lnTo>
                <a:lnTo>
                  <a:pt x="72137" y="20320"/>
                </a:lnTo>
                <a:lnTo>
                  <a:pt x="71665" y="22860"/>
                </a:lnTo>
                <a:lnTo>
                  <a:pt x="71240" y="25400"/>
                </a:lnTo>
                <a:lnTo>
                  <a:pt x="70021" y="31750"/>
                </a:lnTo>
                <a:lnTo>
                  <a:pt x="68445" y="39370"/>
                </a:lnTo>
                <a:lnTo>
                  <a:pt x="67813" y="43180"/>
                </a:lnTo>
                <a:lnTo>
                  <a:pt x="67537" y="44450"/>
                </a:lnTo>
                <a:lnTo>
                  <a:pt x="67307" y="46990"/>
                </a:lnTo>
                <a:lnTo>
                  <a:pt x="67111" y="48260"/>
                </a:lnTo>
                <a:lnTo>
                  <a:pt x="66950" y="49530"/>
                </a:lnTo>
                <a:lnTo>
                  <a:pt x="66950" y="55880"/>
                </a:lnTo>
                <a:lnTo>
                  <a:pt x="67065" y="57150"/>
                </a:lnTo>
                <a:lnTo>
                  <a:pt x="67617" y="60960"/>
                </a:lnTo>
                <a:lnTo>
                  <a:pt x="67859" y="63500"/>
                </a:lnTo>
                <a:lnTo>
                  <a:pt x="67261" y="66040"/>
                </a:lnTo>
                <a:lnTo>
                  <a:pt x="67065" y="67310"/>
                </a:lnTo>
                <a:lnTo>
                  <a:pt x="66950" y="71120"/>
                </a:lnTo>
                <a:lnTo>
                  <a:pt x="67031" y="72390"/>
                </a:lnTo>
                <a:lnTo>
                  <a:pt x="67226" y="73660"/>
                </a:lnTo>
                <a:lnTo>
                  <a:pt x="67502" y="74930"/>
                </a:lnTo>
                <a:lnTo>
                  <a:pt x="67859" y="77470"/>
                </a:lnTo>
                <a:lnTo>
                  <a:pt x="69434" y="87630"/>
                </a:lnTo>
                <a:lnTo>
                  <a:pt x="70101" y="92710"/>
                </a:lnTo>
                <a:lnTo>
                  <a:pt x="70331" y="95250"/>
                </a:lnTo>
                <a:lnTo>
                  <a:pt x="70446" y="104140"/>
                </a:lnTo>
                <a:lnTo>
                  <a:pt x="70170" y="105410"/>
                </a:lnTo>
                <a:lnTo>
                  <a:pt x="69975" y="106680"/>
                </a:lnTo>
                <a:lnTo>
                  <a:pt x="69745" y="106680"/>
                </a:lnTo>
                <a:lnTo>
                  <a:pt x="69469" y="107950"/>
                </a:lnTo>
                <a:lnTo>
                  <a:pt x="68606" y="109220"/>
                </a:lnTo>
                <a:lnTo>
                  <a:pt x="67617" y="110490"/>
                </a:lnTo>
                <a:lnTo>
                  <a:pt x="66720" y="111760"/>
                </a:lnTo>
                <a:lnTo>
                  <a:pt x="66318" y="113030"/>
                </a:lnTo>
                <a:lnTo>
                  <a:pt x="72183" y="113030"/>
                </a:lnTo>
                <a:lnTo>
                  <a:pt x="73045" y="114300"/>
                </a:lnTo>
                <a:lnTo>
                  <a:pt x="74816" y="114300"/>
                </a:lnTo>
                <a:lnTo>
                  <a:pt x="75449" y="115570"/>
                </a:lnTo>
                <a:lnTo>
                  <a:pt x="75759" y="113030"/>
                </a:lnTo>
                <a:lnTo>
                  <a:pt x="72608" y="83820"/>
                </a:lnTo>
                <a:lnTo>
                  <a:pt x="72217" y="81280"/>
                </a:lnTo>
                <a:lnTo>
                  <a:pt x="71907" y="78740"/>
                </a:lnTo>
                <a:lnTo>
                  <a:pt x="71631" y="76200"/>
                </a:lnTo>
                <a:lnTo>
                  <a:pt x="71665" y="69850"/>
                </a:lnTo>
                <a:lnTo>
                  <a:pt x="71987" y="67310"/>
                </a:lnTo>
                <a:lnTo>
                  <a:pt x="72183" y="66040"/>
                </a:lnTo>
                <a:lnTo>
                  <a:pt x="72183" y="63500"/>
                </a:lnTo>
                <a:lnTo>
                  <a:pt x="72459" y="63500"/>
                </a:lnTo>
                <a:lnTo>
                  <a:pt x="72539" y="62230"/>
                </a:lnTo>
                <a:lnTo>
                  <a:pt x="72735" y="62230"/>
                </a:lnTo>
                <a:lnTo>
                  <a:pt x="71826" y="59690"/>
                </a:lnTo>
                <a:lnTo>
                  <a:pt x="71631" y="58420"/>
                </a:lnTo>
                <a:lnTo>
                  <a:pt x="71516" y="57150"/>
                </a:lnTo>
                <a:lnTo>
                  <a:pt x="71631" y="53340"/>
                </a:lnTo>
                <a:lnTo>
                  <a:pt x="71746" y="52070"/>
                </a:lnTo>
                <a:lnTo>
                  <a:pt x="71907" y="50800"/>
                </a:lnTo>
                <a:lnTo>
                  <a:pt x="72102" y="49530"/>
                </a:lnTo>
                <a:lnTo>
                  <a:pt x="72574" y="48260"/>
                </a:lnTo>
                <a:lnTo>
                  <a:pt x="73080" y="45720"/>
                </a:lnTo>
                <a:lnTo>
                  <a:pt x="73597" y="44450"/>
                </a:lnTo>
                <a:lnTo>
                  <a:pt x="74069" y="41910"/>
                </a:lnTo>
                <a:lnTo>
                  <a:pt x="74425" y="40640"/>
                </a:lnTo>
                <a:lnTo>
                  <a:pt x="74736" y="39370"/>
                </a:lnTo>
                <a:lnTo>
                  <a:pt x="75483" y="34290"/>
                </a:lnTo>
                <a:lnTo>
                  <a:pt x="75989" y="30480"/>
                </a:lnTo>
                <a:lnTo>
                  <a:pt x="76265" y="29210"/>
                </a:lnTo>
                <a:lnTo>
                  <a:pt x="88340" y="29210"/>
                </a:lnTo>
                <a:lnTo>
                  <a:pt x="93101" y="27940"/>
                </a:lnTo>
                <a:lnTo>
                  <a:pt x="98874" y="27940"/>
                </a:lnTo>
                <a:lnTo>
                  <a:pt x="100138" y="26670"/>
                </a:lnTo>
                <a:lnTo>
                  <a:pt x="127220" y="26670"/>
                </a:lnTo>
                <a:lnTo>
                  <a:pt x="128635" y="25400"/>
                </a:lnTo>
                <a:lnTo>
                  <a:pt x="131349" y="25400"/>
                </a:lnTo>
                <a:lnTo>
                  <a:pt x="132292" y="24130"/>
                </a:lnTo>
                <a:lnTo>
                  <a:pt x="140042" y="24130"/>
                </a:lnTo>
                <a:lnTo>
                  <a:pt x="139214" y="22860"/>
                </a:lnTo>
                <a:lnTo>
                  <a:pt x="138858" y="21590"/>
                </a:lnTo>
                <a:lnTo>
                  <a:pt x="138547" y="21590"/>
                </a:lnTo>
                <a:lnTo>
                  <a:pt x="138030" y="20320"/>
                </a:lnTo>
                <a:lnTo>
                  <a:pt x="137604" y="20320"/>
                </a:lnTo>
                <a:lnTo>
                  <a:pt x="136190" y="19050"/>
                </a:lnTo>
                <a:lnTo>
                  <a:pt x="78036" y="19050"/>
                </a:lnTo>
                <a:lnTo>
                  <a:pt x="77841" y="17780"/>
                </a:lnTo>
                <a:lnTo>
                  <a:pt x="77450" y="17780"/>
                </a:lnTo>
                <a:lnTo>
                  <a:pt x="77059" y="16510"/>
                </a:lnTo>
                <a:lnTo>
                  <a:pt x="76265" y="15240"/>
                </a:lnTo>
                <a:lnTo>
                  <a:pt x="75955" y="15240"/>
                </a:lnTo>
                <a:lnTo>
                  <a:pt x="75598" y="13970"/>
                </a:lnTo>
                <a:lnTo>
                  <a:pt x="74816" y="13970"/>
                </a:lnTo>
                <a:lnTo>
                  <a:pt x="74345" y="12700"/>
                </a:lnTo>
                <a:close/>
              </a:path>
              <a:path w="207009" h="132079">
                <a:moveTo>
                  <a:pt x="18008" y="111759"/>
                </a:moveTo>
                <a:lnTo>
                  <a:pt x="1414" y="111759"/>
                </a:lnTo>
                <a:lnTo>
                  <a:pt x="2472" y="113029"/>
                </a:lnTo>
                <a:lnTo>
                  <a:pt x="3495" y="113029"/>
                </a:lnTo>
                <a:lnTo>
                  <a:pt x="3300" y="114299"/>
                </a:lnTo>
                <a:lnTo>
                  <a:pt x="16663" y="114299"/>
                </a:lnTo>
                <a:lnTo>
                  <a:pt x="17065" y="113029"/>
                </a:lnTo>
                <a:lnTo>
                  <a:pt x="18008" y="111759"/>
                </a:lnTo>
                <a:close/>
              </a:path>
              <a:path w="207009" h="132079">
                <a:moveTo>
                  <a:pt x="192688" y="41910"/>
                </a:moveTo>
                <a:lnTo>
                  <a:pt x="182304" y="41910"/>
                </a:lnTo>
                <a:lnTo>
                  <a:pt x="183051" y="43180"/>
                </a:lnTo>
                <a:lnTo>
                  <a:pt x="184707" y="43180"/>
                </a:lnTo>
                <a:lnTo>
                  <a:pt x="186708" y="44450"/>
                </a:lnTo>
                <a:lnTo>
                  <a:pt x="188122" y="44450"/>
                </a:lnTo>
                <a:lnTo>
                  <a:pt x="188237" y="45720"/>
                </a:lnTo>
                <a:lnTo>
                  <a:pt x="188479" y="45720"/>
                </a:lnTo>
                <a:lnTo>
                  <a:pt x="188594" y="46990"/>
                </a:lnTo>
                <a:lnTo>
                  <a:pt x="188904" y="48260"/>
                </a:lnTo>
                <a:lnTo>
                  <a:pt x="189456" y="52070"/>
                </a:lnTo>
                <a:lnTo>
                  <a:pt x="190641" y="58420"/>
                </a:lnTo>
                <a:lnTo>
                  <a:pt x="191273" y="60960"/>
                </a:lnTo>
                <a:lnTo>
                  <a:pt x="192331" y="66040"/>
                </a:lnTo>
                <a:lnTo>
                  <a:pt x="192722" y="67310"/>
                </a:lnTo>
                <a:lnTo>
                  <a:pt x="193585" y="69850"/>
                </a:lnTo>
                <a:lnTo>
                  <a:pt x="194056" y="71120"/>
                </a:lnTo>
                <a:lnTo>
                  <a:pt x="194608" y="72390"/>
                </a:lnTo>
                <a:lnTo>
                  <a:pt x="194689" y="74930"/>
                </a:lnTo>
                <a:lnTo>
                  <a:pt x="194850" y="77470"/>
                </a:lnTo>
                <a:lnTo>
                  <a:pt x="196540" y="81280"/>
                </a:lnTo>
                <a:lnTo>
                  <a:pt x="198035" y="86360"/>
                </a:lnTo>
                <a:lnTo>
                  <a:pt x="198507" y="87630"/>
                </a:lnTo>
                <a:lnTo>
                  <a:pt x="198932" y="88900"/>
                </a:lnTo>
                <a:lnTo>
                  <a:pt x="199323" y="91440"/>
                </a:lnTo>
                <a:lnTo>
                  <a:pt x="199645" y="92710"/>
                </a:lnTo>
                <a:lnTo>
                  <a:pt x="199921" y="93980"/>
                </a:lnTo>
                <a:lnTo>
                  <a:pt x="200151" y="96520"/>
                </a:lnTo>
                <a:lnTo>
                  <a:pt x="200116" y="99060"/>
                </a:lnTo>
                <a:lnTo>
                  <a:pt x="200036" y="100330"/>
                </a:lnTo>
                <a:lnTo>
                  <a:pt x="199404" y="100330"/>
                </a:lnTo>
                <a:lnTo>
                  <a:pt x="198978" y="101600"/>
                </a:lnTo>
                <a:lnTo>
                  <a:pt x="198656" y="101600"/>
                </a:lnTo>
                <a:lnTo>
                  <a:pt x="197794" y="102870"/>
                </a:lnTo>
                <a:lnTo>
                  <a:pt x="196966" y="105410"/>
                </a:lnTo>
                <a:lnTo>
                  <a:pt x="196149" y="106680"/>
                </a:lnTo>
                <a:lnTo>
                  <a:pt x="194574" y="109220"/>
                </a:lnTo>
                <a:lnTo>
                  <a:pt x="193826" y="110490"/>
                </a:lnTo>
                <a:lnTo>
                  <a:pt x="193113" y="113030"/>
                </a:lnTo>
                <a:lnTo>
                  <a:pt x="192412" y="114300"/>
                </a:lnTo>
                <a:lnTo>
                  <a:pt x="198662" y="114300"/>
                </a:lnTo>
                <a:lnTo>
                  <a:pt x="199174" y="113030"/>
                </a:lnTo>
                <a:lnTo>
                  <a:pt x="200818" y="109220"/>
                </a:lnTo>
                <a:lnTo>
                  <a:pt x="201761" y="107950"/>
                </a:lnTo>
                <a:lnTo>
                  <a:pt x="202393" y="107950"/>
                </a:lnTo>
                <a:lnTo>
                  <a:pt x="202750" y="106680"/>
                </a:lnTo>
                <a:lnTo>
                  <a:pt x="206878" y="106680"/>
                </a:lnTo>
                <a:lnTo>
                  <a:pt x="206798" y="102870"/>
                </a:lnTo>
                <a:lnTo>
                  <a:pt x="206717" y="101600"/>
                </a:lnTo>
                <a:lnTo>
                  <a:pt x="206602" y="100330"/>
                </a:lnTo>
                <a:lnTo>
                  <a:pt x="206292" y="97790"/>
                </a:lnTo>
                <a:lnTo>
                  <a:pt x="205694" y="95250"/>
                </a:lnTo>
                <a:lnTo>
                  <a:pt x="205188" y="93980"/>
                </a:lnTo>
                <a:lnTo>
                  <a:pt x="204636" y="91440"/>
                </a:lnTo>
                <a:lnTo>
                  <a:pt x="204049" y="90170"/>
                </a:lnTo>
                <a:lnTo>
                  <a:pt x="200898" y="80010"/>
                </a:lnTo>
                <a:lnTo>
                  <a:pt x="200312" y="78740"/>
                </a:lnTo>
                <a:lnTo>
                  <a:pt x="199760" y="76200"/>
                </a:lnTo>
                <a:lnTo>
                  <a:pt x="199174" y="74930"/>
                </a:lnTo>
                <a:lnTo>
                  <a:pt x="198070" y="71120"/>
                </a:lnTo>
                <a:lnTo>
                  <a:pt x="197564" y="68580"/>
                </a:lnTo>
                <a:lnTo>
                  <a:pt x="197092" y="66040"/>
                </a:lnTo>
                <a:lnTo>
                  <a:pt x="196575" y="63500"/>
                </a:lnTo>
                <a:lnTo>
                  <a:pt x="196149" y="62230"/>
                </a:lnTo>
                <a:lnTo>
                  <a:pt x="195666" y="59690"/>
                </a:lnTo>
                <a:lnTo>
                  <a:pt x="195241" y="57150"/>
                </a:lnTo>
                <a:lnTo>
                  <a:pt x="194056" y="50800"/>
                </a:lnTo>
                <a:lnTo>
                  <a:pt x="192998" y="44450"/>
                </a:lnTo>
                <a:lnTo>
                  <a:pt x="192688" y="41910"/>
                </a:lnTo>
                <a:close/>
              </a:path>
              <a:path w="207009" h="132079">
                <a:moveTo>
                  <a:pt x="103278" y="110490"/>
                </a:moveTo>
                <a:lnTo>
                  <a:pt x="90778" y="110490"/>
                </a:lnTo>
                <a:lnTo>
                  <a:pt x="90306" y="111760"/>
                </a:lnTo>
                <a:lnTo>
                  <a:pt x="89559" y="113030"/>
                </a:lnTo>
                <a:lnTo>
                  <a:pt x="98517" y="113030"/>
                </a:lnTo>
                <a:lnTo>
                  <a:pt x="99311" y="111760"/>
                </a:lnTo>
                <a:lnTo>
                  <a:pt x="102059" y="111760"/>
                </a:lnTo>
                <a:lnTo>
                  <a:pt x="103278" y="110490"/>
                </a:lnTo>
                <a:close/>
              </a:path>
              <a:path w="207009" h="132079">
                <a:moveTo>
                  <a:pt x="36327" y="64769"/>
                </a:moveTo>
                <a:lnTo>
                  <a:pt x="31957" y="64769"/>
                </a:lnTo>
                <a:lnTo>
                  <a:pt x="31957" y="66039"/>
                </a:lnTo>
                <a:lnTo>
                  <a:pt x="31405" y="68579"/>
                </a:lnTo>
                <a:lnTo>
                  <a:pt x="27633" y="83819"/>
                </a:lnTo>
                <a:lnTo>
                  <a:pt x="27242" y="85089"/>
                </a:lnTo>
                <a:lnTo>
                  <a:pt x="26299" y="87629"/>
                </a:lnTo>
                <a:lnTo>
                  <a:pt x="26069" y="88899"/>
                </a:lnTo>
                <a:lnTo>
                  <a:pt x="25862" y="88899"/>
                </a:lnTo>
                <a:lnTo>
                  <a:pt x="25552" y="91439"/>
                </a:lnTo>
                <a:lnTo>
                  <a:pt x="25356" y="92709"/>
                </a:lnTo>
                <a:lnTo>
                  <a:pt x="25000" y="93979"/>
                </a:lnTo>
                <a:lnTo>
                  <a:pt x="24850" y="93979"/>
                </a:lnTo>
                <a:lnTo>
                  <a:pt x="24413" y="95249"/>
                </a:lnTo>
                <a:lnTo>
                  <a:pt x="23309" y="95249"/>
                </a:lnTo>
                <a:lnTo>
                  <a:pt x="22838" y="96519"/>
                </a:lnTo>
                <a:lnTo>
                  <a:pt x="22136" y="97789"/>
                </a:lnTo>
                <a:lnTo>
                  <a:pt x="21699" y="97789"/>
                </a:lnTo>
                <a:lnTo>
                  <a:pt x="18870" y="101599"/>
                </a:lnTo>
                <a:lnTo>
                  <a:pt x="17962" y="101599"/>
                </a:lnTo>
                <a:lnTo>
                  <a:pt x="16237" y="104139"/>
                </a:lnTo>
                <a:lnTo>
                  <a:pt x="15409" y="105409"/>
                </a:lnTo>
                <a:lnTo>
                  <a:pt x="14662" y="106679"/>
                </a:lnTo>
                <a:lnTo>
                  <a:pt x="4680" y="106679"/>
                </a:lnTo>
                <a:lnTo>
                  <a:pt x="1966" y="109219"/>
                </a:lnTo>
                <a:lnTo>
                  <a:pt x="0" y="111759"/>
                </a:lnTo>
                <a:lnTo>
                  <a:pt x="18514" y="111759"/>
                </a:lnTo>
                <a:lnTo>
                  <a:pt x="18790" y="110489"/>
                </a:lnTo>
                <a:lnTo>
                  <a:pt x="19652" y="109219"/>
                </a:lnTo>
                <a:lnTo>
                  <a:pt x="20515" y="106679"/>
                </a:lnTo>
                <a:lnTo>
                  <a:pt x="20986" y="105409"/>
                </a:lnTo>
                <a:lnTo>
                  <a:pt x="21538" y="105409"/>
                </a:lnTo>
                <a:lnTo>
                  <a:pt x="22171" y="104139"/>
                </a:lnTo>
                <a:lnTo>
                  <a:pt x="32831" y="78739"/>
                </a:lnTo>
                <a:lnTo>
                  <a:pt x="33061" y="77469"/>
                </a:lnTo>
                <a:lnTo>
                  <a:pt x="33923" y="73659"/>
                </a:lnTo>
                <a:lnTo>
                  <a:pt x="34751" y="69849"/>
                </a:lnTo>
                <a:lnTo>
                  <a:pt x="35223" y="68579"/>
                </a:lnTo>
                <a:lnTo>
                  <a:pt x="35740" y="67309"/>
                </a:lnTo>
                <a:lnTo>
                  <a:pt x="36005" y="66039"/>
                </a:lnTo>
                <a:lnTo>
                  <a:pt x="36327" y="64769"/>
                </a:lnTo>
                <a:close/>
              </a:path>
              <a:path w="207009" h="132079">
                <a:moveTo>
                  <a:pt x="196264" y="97790"/>
                </a:moveTo>
                <a:lnTo>
                  <a:pt x="193470" y="97790"/>
                </a:lnTo>
                <a:lnTo>
                  <a:pt x="192492" y="99060"/>
                </a:lnTo>
                <a:lnTo>
                  <a:pt x="191894" y="100330"/>
                </a:lnTo>
                <a:lnTo>
                  <a:pt x="190917" y="101600"/>
                </a:lnTo>
                <a:lnTo>
                  <a:pt x="187145" y="109220"/>
                </a:lnTo>
                <a:lnTo>
                  <a:pt x="185926" y="111760"/>
                </a:lnTo>
                <a:lnTo>
                  <a:pt x="187685" y="111760"/>
                </a:lnTo>
                <a:lnTo>
                  <a:pt x="187846" y="110490"/>
                </a:lnTo>
                <a:lnTo>
                  <a:pt x="188122" y="110490"/>
                </a:lnTo>
                <a:lnTo>
                  <a:pt x="188904" y="109220"/>
                </a:lnTo>
                <a:lnTo>
                  <a:pt x="189376" y="107950"/>
                </a:lnTo>
                <a:lnTo>
                  <a:pt x="190330" y="106680"/>
                </a:lnTo>
                <a:lnTo>
                  <a:pt x="190802" y="106680"/>
                </a:lnTo>
                <a:lnTo>
                  <a:pt x="191469" y="105410"/>
                </a:lnTo>
                <a:lnTo>
                  <a:pt x="192055" y="102870"/>
                </a:lnTo>
                <a:lnTo>
                  <a:pt x="192366" y="102870"/>
                </a:lnTo>
                <a:lnTo>
                  <a:pt x="193079" y="101600"/>
                </a:lnTo>
                <a:lnTo>
                  <a:pt x="193504" y="100330"/>
                </a:lnTo>
                <a:lnTo>
                  <a:pt x="194183" y="100330"/>
                </a:lnTo>
                <a:lnTo>
                  <a:pt x="195517" y="99060"/>
                </a:lnTo>
                <a:lnTo>
                  <a:pt x="196264" y="97790"/>
                </a:lnTo>
                <a:close/>
              </a:path>
              <a:path w="207009" h="132079">
                <a:moveTo>
                  <a:pt x="100840" y="100330"/>
                </a:moveTo>
                <a:lnTo>
                  <a:pt x="96401" y="100330"/>
                </a:lnTo>
                <a:lnTo>
                  <a:pt x="95493" y="101600"/>
                </a:lnTo>
                <a:lnTo>
                  <a:pt x="91169" y="105410"/>
                </a:lnTo>
                <a:lnTo>
                  <a:pt x="89444" y="106680"/>
                </a:lnTo>
                <a:lnTo>
                  <a:pt x="87673" y="107950"/>
                </a:lnTo>
                <a:lnTo>
                  <a:pt x="88972" y="109220"/>
                </a:lnTo>
                <a:lnTo>
                  <a:pt x="90973" y="109220"/>
                </a:lnTo>
                <a:lnTo>
                  <a:pt x="91054" y="110490"/>
                </a:lnTo>
                <a:lnTo>
                  <a:pt x="104462" y="110490"/>
                </a:lnTo>
                <a:lnTo>
                  <a:pt x="105601" y="109220"/>
                </a:lnTo>
                <a:lnTo>
                  <a:pt x="107843" y="107950"/>
                </a:lnTo>
                <a:lnTo>
                  <a:pt x="110201" y="106680"/>
                </a:lnTo>
                <a:lnTo>
                  <a:pt x="112915" y="104140"/>
                </a:lnTo>
                <a:lnTo>
                  <a:pt x="119515" y="104140"/>
                </a:lnTo>
                <a:lnTo>
                  <a:pt x="121367" y="102870"/>
                </a:lnTo>
                <a:lnTo>
                  <a:pt x="101081" y="102870"/>
                </a:lnTo>
                <a:lnTo>
                  <a:pt x="100644" y="101600"/>
                </a:lnTo>
                <a:lnTo>
                  <a:pt x="100840" y="100330"/>
                </a:lnTo>
                <a:close/>
              </a:path>
              <a:path w="207009" h="132079">
                <a:moveTo>
                  <a:pt x="206878" y="106680"/>
                </a:moveTo>
                <a:lnTo>
                  <a:pt x="203382" y="106680"/>
                </a:lnTo>
                <a:lnTo>
                  <a:pt x="203923" y="107950"/>
                </a:lnTo>
                <a:lnTo>
                  <a:pt x="206798" y="107950"/>
                </a:lnTo>
                <a:lnTo>
                  <a:pt x="206878" y="106680"/>
                </a:lnTo>
                <a:close/>
              </a:path>
              <a:path w="207009" h="132079">
                <a:moveTo>
                  <a:pt x="18951" y="93979"/>
                </a:moveTo>
                <a:lnTo>
                  <a:pt x="16387" y="93979"/>
                </a:lnTo>
                <a:lnTo>
                  <a:pt x="14627" y="95249"/>
                </a:lnTo>
                <a:lnTo>
                  <a:pt x="10372" y="100329"/>
                </a:lnTo>
                <a:lnTo>
                  <a:pt x="8808" y="102869"/>
                </a:lnTo>
                <a:lnTo>
                  <a:pt x="6370" y="105409"/>
                </a:lnTo>
                <a:lnTo>
                  <a:pt x="5496" y="106679"/>
                </a:lnTo>
                <a:lnTo>
                  <a:pt x="12500" y="106679"/>
                </a:lnTo>
                <a:lnTo>
                  <a:pt x="11913" y="105409"/>
                </a:lnTo>
                <a:lnTo>
                  <a:pt x="9751" y="105409"/>
                </a:lnTo>
                <a:lnTo>
                  <a:pt x="9786" y="104139"/>
                </a:lnTo>
                <a:lnTo>
                  <a:pt x="10568" y="104139"/>
                </a:lnTo>
                <a:lnTo>
                  <a:pt x="11166" y="102869"/>
                </a:lnTo>
                <a:lnTo>
                  <a:pt x="12500" y="101599"/>
                </a:lnTo>
                <a:lnTo>
                  <a:pt x="16984" y="96519"/>
                </a:lnTo>
                <a:lnTo>
                  <a:pt x="18951" y="93979"/>
                </a:lnTo>
                <a:close/>
              </a:path>
              <a:path w="207009" h="132079">
                <a:moveTo>
                  <a:pt x="119515" y="104140"/>
                </a:moveTo>
                <a:lnTo>
                  <a:pt x="115629" y="104140"/>
                </a:lnTo>
                <a:lnTo>
                  <a:pt x="116020" y="105410"/>
                </a:lnTo>
                <a:lnTo>
                  <a:pt x="118848" y="105410"/>
                </a:lnTo>
                <a:lnTo>
                  <a:pt x="119515" y="104140"/>
                </a:lnTo>
                <a:close/>
              </a:path>
              <a:path w="207009" h="132079">
                <a:moveTo>
                  <a:pt x="150380" y="63500"/>
                </a:moveTo>
                <a:lnTo>
                  <a:pt x="144872" y="63500"/>
                </a:lnTo>
                <a:lnTo>
                  <a:pt x="143699" y="66040"/>
                </a:lnTo>
                <a:lnTo>
                  <a:pt x="142009" y="67310"/>
                </a:lnTo>
                <a:lnTo>
                  <a:pt x="140870" y="68580"/>
                </a:lnTo>
                <a:lnTo>
                  <a:pt x="139686" y="71120"/>
                </a:lnTo>
                <a:lnTo>
                  <a:pt x="137282" y="73660"/>
                </a:lnTo>
                <a:lnTo>
                  <a:pt x="135948" y="76200"/>
                </a:lnTo>
                <a:lnTo>
                  <a:pt x="134971" y="76200"/>
                </a:lnTo>
                <a:lnTo>
                  <a:pt x="131349" y="80010"/>
                </a:lnTo>
                <a:lnTo>
                  <a:pt x="130095" y="81280"/>
                </a:lnTo>
                <a:lnTo>
                  <a:pt x="128290" y="83820"/>
                </a:lnTo>
                <a:lnTo>
                  <a:pt x="127738" y="85090"/>
                </a:lnTo>
                <a:lnTo>
                  <a:pt x="126749" y="86360"/>
                </a:lnTo>
                <a:lnTo>
                  <a:pt x="126358" y="86360"/>
                </a:lnTo>
                <a:lnTo>
                  <a:pt x="125771" y="87630"/>
                </a:lnTo>
                <a:lnTo>
                  <a:pt x="125530" y="87630"/>
                </a:lnTo>
                <a:lnTo>
                  <a:pt x="124978" y="88900"/>
                </a:lnTo>
                <a:lnTo>
                  <a:pt x="124667" y="90170"/>
                </a:lnTo>
                <a:lnTo>
                  <a:pt x="124311" y="90170"/>
                </a:lnTo>
                <a:lnTo>
                  <a:pt x="123805" y="91440"/>
                </a:lnTo>
                <a:lnTo>
                  <a:pt x="123253" y="91440"/>
                </a:lnTo>
                <a:lnTo>
                  <a:pt x="122666" y="92710"/>
                </a:lnTo>
                <a:lnTo>
                  <a:pt x="120780" y="93980"/>
                </a:lnTo>
                <a:lnTo>
                  <a:pt x="120182" y="93980"/>
                </a:lnTo>
                <a:lnTo>
                  <a:pt x="119676" y="95250"/>
                </a:lnTo>
                <a:lnTo>
                  <a:pt x="119285" y="95250"/>
                </a:lnTo>
                <a:lnTo>
                  <a:pt x="118814" y="96520"/>
                </a:lnTo>
                <a:lnTo>
                  <a:pt x="118618" y="96520"/>
                </a:lnTo>
                <a:lnTo>
                  <a:pt x="118492" y="97790"/>
                </a:lnTo>
                <a:lnTo>
                  <a:pt x="116801" y="97790"/>
                </a:lnTo>
                <a:lnTo>
                  <a:pt x="115502" y="99060"/>
                </a:lnTo>
                <a:lnTo>
                  <a:pt x="112869" y="99060"/>
                </a:lnTo>
                <a:lnTo>
                  <a:pt x="110316" y="100330"/>
                </a:lnTo>
                <a:lnTo>
                  <a:pt x="107521" y="100330"/>
                </a:lnTo>
                <a:lnTo>
                  <a:pt x="106659" y="101600"/>
                </a:lnTo>
                <a:lnTo>
                  <a:pt x="105555" y="101600"/>
                </a:lnTo>
                <a:lnTo>
                  <a:pt x="104853" y="102870"/>
                </a:lnTo>
                <a:lnTo>
                  <a:pt x="121367" y="102870"/>
                </a:lnTo>
                <a:lnTo>
                  <a:pt x="122505" y="100330"/>
                </a:lnTo>
                <a:lnTo>
                  <a:pt x="124633" y="97790"/>
                </a:lnTo>
                <a:lnTo>
                  <a:pt x="126599" y="95250"/>
                </a:lnTo>
                <a:lnTo>
                  <a:pt x="131314" y="87630"/>
                </a:lnTo>
                <a:lnTo>
                  <a:pt x="132292" y="85090"/>
                </a:lnTo>
                <a:lnTo>
                  <a:pt x="133281" y="83820"/>
                </a:lnTo>
                <a:lnTo>
                  <a:pt x="134338" y="82550"/>
                </a:lnTo>
                <a:lnTo>
                  <a:pt x="135442" y="81280"/>
                </a:lnTo>
                <a:lnTo>
                  <a:pt x="136270" y="80010"/>
                </a:lnTo>
                <a:lnTo>
                  <a:pt x="137167" y="78740"/>
                </a:lnTo>
                <a:lnTo>
                  <a:pt x="139053" y="77470"/>
                </a:lnTo>
                <a:lnTo>
                  <a:pt x="140985" y="74930"/>
                </a:lnTo>
                <a:lnTo>
                  <a:pt x="142986" y="72390"/>
                </a:lnTo>
                <a:lnTo>
                  <a:pt x="143975" y="72390"/>
                </a:lnTo>
                <a:lnTo>
                  <a:pt x="146804" y="68580"/>
                </a:lnTo>
                <a:lnTo>
                  <a:pt x="148529" y="66040"/>
                </a:lnTo>
                <a:lnTo>
                  <a:pt x="149323" y="66040"/>
                </a:lnTo>
                <a:lnTo>
                  <a:pt x="150070" y="64770"/>
                </a:lnTo>
                <a:lnTo>
                  <a:pt x="150380" y="63500"/>
                </a:lnTo>
                <a:close/>
              </a:path>
              <a:path w="207009" h="132079">
                <a:moveTo>
                  <a:pt x="102967" y="99060"/>
                </a:moveTo>
                <a:lnTo>
                  <a:pt x="98253" y="99060"/>
                </a:lnTo>
                <a:lnTo>
                  <a:pt x="97298" y="100330"/>
                </a:lnTo>
                <a:lnTo>
                  <a:pt x="102335" y="100330"/>
                </a:lnTo>
                <a:lnTo>
                  <a:pt x="102967" y="99060"/>
                </a:lnTo>
                <a:close/>
              </a:path>
              <a:path w="207009" h="132079">
                <a:moveTo>
                  <a:pt x="109292" y="96520"/>
                </a:moveTo>
                <a:lnTo>
                  <a:pt x="102300" y="96520"/>
                </a:lnTo>
                <a:lnTo>
                  <a:pt x="100207" y="97790"/>
                </a:lnTo>
                <a:lnTo>
                  <a:pt x="99196" y="99060"/>
                </a:lnTo>
                <a:lnTo>
                  <a:pt x="103669" y="99060"/>
                </a:lnTo>
                <a:lnTo>
                  <a:pt x="106659" y="97790"/>
                </a:lnTo>
                <a:lnTo>
                  <a:pt x="108395" y="97790"/>
                </a:lnTo>
                <a:lnTo>
                  <a:pt x="109292" y="96520"/>
                </a:lnTo>
                <a:close/>
              </a:path>
              <a:path w="207009" h="132079">
                <a:moveTo>
                  <a:pt x="196575" y="96520"/>
                </a:moveTo>
                <a:lnTo>
                  <a:pt x="193976" y="96520"/>
                </a:lnTo>
                <a:lnTo>
                  <a:pt x="193665" y="97790"/>
                </a:lnTo>
                <a:lnTo>
                  <a:pt x="196575" y="97790"/>
                </a:lnTo>
                <a:lnTo>
                  <a:pt x="196575" y="96520"/>
                </a:lnTo>
                <a:close/>
              </a:path>
              <a:path w="207009" h="132079">
                <a:moveTo>
                  <a:pt x="113697" y="93980"/>
                </a:moveTo>
                <a:lnTo>
                  <a:pt x="108786" y="93980"/>
                </a:lnTo>
                <a:lnTo>
                  <a:pt x="107096" y="95250"/>
                </a:lnTo>
                <a:lnTo>
                  <a:pt x="104612" y="96520"/>
                </a:lnTo>
                <a:lnTo>
                  <a:pt x="110155" y="96520"/>
                </a:lnTo>
                <a:lnTo>
                  <a:pt x="113697" y="93980"/>
                </a:lnTo>
                <a:close/>
              </a:path>
              <a:path w="207009" h="132079">
                <a:moveTo>
                  <a:pt x="153876" y="33020"/>
                </a:moveTo>
                <a:lnTo>
                  <a:pt x="145194" y="33020"/>
                </a:lnTo>
                <a:lnTo>
                  <a:pt x="148380" y="35560"/>
                </a:lnTo>
                <a:lnTo>
                  <a:pt x="151484" y="36830"/>
                </a:lnTo>
                <a:lnTo>
                  <a:pt x="154543" y="39370"/>
                </a:lnTo>
                <a:lnTo>
                  <a:pt x="157694" y="41910"/>
                </a:lnTo>
                <a:lnTo>
                  <a:pt x="159224" y="43180"/>
                </a:lnTo>
                <a:lnTo>
                  <a:pt x="160880" y="44450"/>
                </a:lnTo>
                <a:lnTo>
                  <a:pt x="168228" y="48260"/>
                </a:lnTo>
                <a:lnTo>
                  <a:pt x="172046" y="50800"/>
                </a:lnTo>
                <a:lnTo>
                  <a:pt x="173886" y="52070"/>
                </a:lnTo>
                <a:lnTo>
                  <a:pt x="176519" y="53340"/>
                </a:lnTo>
                <a:lnTo>
                  <a:pt x="177393" y="54610"/>
                </a:lnTo>
                <a:lnTo>
                  <a:pt x="178957" y="55880"/>
                </a:lnTo>
                <a:lnTo>
                  <a:pt x="179705" y="55880"/>
                </a:lnTo>
                <a:lnTo>
                  <a:pt x="180418" y="57150"/>
                </a:lnTo>
                <a:lnTo>
                  <a:pt x="181717" y="58420"/>
                </a:lnTo>
                <a:lnTo>
                  <a:pt x="182304" y="59690"/>
                </a:lnTo>
                <a:lnTo>
                  <a:pt x="182821" y="59690"/>
                </a:lnTo>
                <a:lnTo>
                  <a:pt x="183293" y="60960"/>
                </a:lnTo>
                <a:lnTo>
                  <a:pt x="183718" y="60960"/>
                </a:lnTo>
                <a:lnTo>
                  <a:pt x="184304" y="62230"/>
                </a:lnTo>
                <a:lnTo>
                  <a:pt x="189537" y="78740"/>
                </a:lnTo>
                <a:lnTo>
                  <a:pt x="190250" y="81280"/>
                </a:lnTo>
                <a:lnTo>
                  <a:pt x="190675" y="82550"/>
                </a:lnTo>
                <a:lnTo>
                  <a:pt x="192688" y="88900"/>
                </a:lnTo>
                <a:lnTo>
                  <a:pt x="193355" y="91440"/>
                </a:lnTo>
                <a:lnTo>
                  <a:pt x="193631" y="91440"/>
                </a:lnTo>
                <a:lnTo>
                  <a:pt x="193826" y="92710"/>
                </a:lnTo>
                <a:lnTo>
                  <a:pt x="194102" y="95250"/>
                </a:lnTo>
                <a:lnTo>
                  <a:pt x="194102" y="96520"/>
                </a:lnTo>
                <a:lnTo>
                  <a:pt x="196770" y="96520"/>
                </a:lnTo>
                <a:lnTo>
                  <a:pt x="196770" y="95250"/>
                </a:lnTo>
                <a:lnTo>
                  <a:pt x="196299" y="93980"/>
                </a:lnTo>
                <a:lnTo>
                  <a:pt x="195666" y="91440"/>
                </a:lnTo>
                <a:lnTo>
                  <a:pt x="193504" y="85090"/>
                </a:lnTo>
                <a:lnTo>
                  <a:pt x="190526" y="73660"/>
                </a:lnTo>
                <a:lnTo>
                  <a:pt x="188559" y="67310"/>
                </a:lnTo>
                <a:lnTo>
                  <a:pt x="186984" y="63500"/>
                </a:lnTo>
                <a:lnTo>
                  <a:pt x="186673" y="62230"/>
                </a:lnTo>
                <a:lnTo>
                  <a:pt x="185960" y="59690"/>
                </a:lnTo>
                <a:lnTo>
                  <a:pt x="185408" y="58420"/>
                </a:lnTo>
                <a:lnTo>
                  <a:pt x="185017" y="57150"/>
                </a:lnTo>
                <a:lnTo>
                  <a:pt x="184465" y="57150"/>
                </a:lnTo>
                <a:lnTo>
                  <a:pt x="184074" y="55880"/>
                </a:lnTo>
                <a:lnTo>
                  <a:pt x="183212" y="54610"/>
                </a:lnTo>
                <a:lnTo>
                  <a:pt x="182775" y="54610"/>
                </a:lnTo>
                <a:lnTo>
                  <a:pt x="181361" y="53340"/>
                </a:lnTo>
                <a:lnTo>
                  <a:pt x="179314" y="52070"/>
                </a:lnTo>
                <a:lnTo>
                  <a:pt x="178290" y="52070"/>
                </a:lnTo>
                <a:lnTo>
                  <a:pt x="177232" y="50800"/>
                </a:lnTo>
                <a:lnTo>
                  <a:pt x="176600" y="50800"/>
                </a:lnTo>
                <a:lnTo>
                  <a:pt x="175979" y="49530"/>
                </a:lnTo>
                <a:lnTo>
                  <a:pt x="175703" y="49530"/>
                </a:lnTo>
                <a:lnTo>
                  <a:pt x="175070" y="48260"/>
                </a:lnTo>
                <a:lnTo>
                  <a:pt x="174794" y="48260"/>
                </a:lnTo>
                <a:lnTo>
                  <a:pt x="173575" y="46990"/>
                </a:lnTo>
                <a:lnTo>
                  <a:pt x="172402" y="46990"/>
                </a:lnTo>
                <a:lnTo>
                  <a:pt x="167365" y="43180"/>
                </a:lnTo>
                <a:lnTo>
                  <a:pt x="166066" y="43180"/>
                </a:lnTo>
                <a:lnTo>
                  <a:pt x="164732" y="41910"/>
                </a:lnTo>
                <a:lnTo>
                  <a:pt x="163272" y="40640"/>
                </a:lnTo>
                <a:lnTo>
                  <a:pt x="161823" y="40640"/>
                </a:lnTo>
                <a:lnTo>
                  <a:pt x="158994" y="38100"/>
                </a:lnTo>
                <a:lnTo>
                  <a:pt x="157648" y="36830"/>
                </a:lnTo>
                <a:lnTo>
                  <a:pt x="155061" y="34290"/>
                </a:lnTo>
                <a:lnTo>
                  <a:pt x="153876" y="33020"/>
                </a:lnTo>
                <a:close/>
              </a:path>
              <a:path w="207009" h="132079">
                <a:moveTo>
                  <a:pt x="19974" y="92709"/>
                </a:moveTo>
                <a:lnTo>
                  <a:pt x="17456" y="92709"/>
                </a:lnTo>
                <a:lnTo>
                  <a:pt x="16938" y="93979"/>
                </a:lnTo>
                <a:lnTo>
                  <a:pt x="19503" y="93979"/>
                </a:lnTo>
                <a:lnTo>
                  <a:pt x="19974" y="92709"/>
                </a:lnTo>
                <a:close/>
              </a:path>
              <a:path w="207009" h="132079">
                <a:moveTo>
                  <a:pt x="134338" y="67310"/>
                </a:moveTo>
                <a:lnTo>
                  <a:pt x="131073" y="67310"/>
                </a:lnTo>
                <a:lnTo>
                  <a:pt x="130992" y="68580"/>
                </a:lnTo>
                <a:lnTo>
                  <a:pt x="130797" y="68580"/>
                </a:lnTo>
                <a:lnTo>
                  <a:pt x="119205" y="85090"/>
                </a:lnTo>
                <a:lnTo>
                  <a:pt x="117514" y="87630"/>
                </a:lnTo>
                <a:lnTo>
                  <a:pt x="116250" y="90170"/>
                </a:lnTo>
                <a:lnTo>
                  <a:pt x="115583" y="90170"/>
                </a:lnTo>
                <a:lnTo>
                  <a:pt x="115192" y="91440"/>
                </a:lnTo>
                <a:lnTo>
                  <a:pt x="114801" y="91440"/>
                </a:lnTo>
                <a:lnTo>
                  <a:pt x="114168" y="92710"/>
                </a:lnTo>
                <a:lnTo>
                  <a:pt x="112006" y="92710"/>
                </a:lnTo>
                <a:lnTo>
                  <a:pt x="111224" y="93980"/>
                </a:lnTo>
                <a:lnTo>
                  <a:pt x="117595" y="93980"/>
                </a:lnTo>
                <a:lnTo>
                  <a:pt x="119239" y="91440"/>
                </a:lnTo>
                <a:lnTo>
                  <a:pt x="121873" y="87630"/>
                </a:lnTo>
                <a:lnTo>
                  <a:pt x="128290" y="78740"/>
                </a:lnTo>
                <a:lnTo>
                  <a:pt x="131268" y="73660"/>
                </a:lnTo>
                <a:lnTo>
                  <a:pt x="132533" y="71120"/>
                </a:lnTo>
                <a:lnTo>
                  <a:pt x="133591" y="69850"/>
                </a:lnTo>
                <a:lnTo>
                  <a:pt x="134338" y="67310"/>
                </a:lnTo>
                <a:close/>
              </a:path>
              <a:path w="207009" h="132079">
                <a:moveTo>
                  <a:pt x="27955" y="52069"/>
                </a:moveTo>
                <a:lnTo>
                  <a:pt x="26414" y="52069"/>
                </a:lnTo>
                <a:lnTo>
                  <a:pt x="26023" y="53339"/>
                </a:lnTo>
                <a:lnTo>
                  <a:pt x="25586" y="54609"/>
                </a:lnTo>
                <a:lnTo>
                  <a:pt x="25517" y="59689"/>
                </a:lnTo>
                <a:lnTo>
                  <a:pt x="25747" y="60959"/>
                </a:lnTo>
                <a:lnTo>
                  <a:pt x="25793" y="66039"/>
                </a:lnTo>
                <a:lnTo>
                  <a:pt x="24919" y="69849"/>
                </a:lnTo>
                <a:lnTo>
                  <a:pt x="24528" y="71119"/>
                </a:lnTo>
                <a:lnTo>
                  <a:pt x="24172" y="73659"/>
                </a:lnTo>
                <a:lnTo>
                  <a:pt x="23390" y="76199"/>
                </a:lnTo>
                <a:lnTo>
                  <a:pt x="22562" y="80009"/>
                </a:lnTo>
                <a:lnTo>
                  <a:pt x="22136" y="81279"/>
                </a:lnTo>
                <a:lnTo>
                  <a:pt x="21665" y="83819"/>
                </a:lnTo>
                <a:lnTo>
                  <a:pt x="21147" y="85089"/>
                </a:lnTo>
                <a:lnTo>
                  <a:pt x="20595" y="86359"/>
                </a:lnTo>
                <a:lnTo>
                  <a:pt x="20009" y="87629"/>
                </a:lnTo>
                <a:lnTo>
                  <a:pt x="19376" y="90169"/>
                </a:lnTo>
                <a:lnTo>
                  <a:pt x="18675" y="91439"/>
                </a:lnTo>
                <a:lnTo>
                  <a:pt x="17881" y="92709"/>
                </a:lnTo>
                <a:lnTo>
                  <a:pt x="20400" y="92709"/>
                </a:lnTo>
                <a:lnTo>
                  <a:pt x="20400" y="91439"/>
                </a:lnTo>
                <a:lnTo>
                  <a:pt x="20871" y="91439"/>
                </a:lnTo>
                <a:lnTo>
                  <a:pt x="20871" y="90169"/>
                </a:lnTo>
                <a:lnTo>
                  <a:pt x="21423" y="88899"/>
                </a:lnTo>
                <a:lnTo>
                  <a:pt x="21584" y="88899"/>
                </a:lnTo>
                <a:lnTo>
                  <a:pt x="21699" y="87629"/>
                </a:lnTo>
                <a:lnTo>
                  <a:pt x="22136" y="86359"/>
                </a:lnTo>
                <a:lnTo>
                  <a:pt x="22251" y="85089"/>
                </a:lnTo>
                <a:lnTo>
                  <a:pt x="22527" y="85089"/>
                </a:lnTo>
                <a:lnTo>
                  <a:pt x="22642" y="83819"/>
                </a:lnTo>
                <a:lnTo>
                  <a:pt x="22999" y="83819"/>
                </a:lnTo>
                <a:lnTo>
                  <a:pt x="22999" y="82549"/>
                </a:lnTo>
                <a:lnTo>
                  <a:pt x="22803" y="82549"/>
                </a:lnTo>
                <a:lnTo>
                  <a:pt x="24413" y="78739"/>
                </a:lnTo>
                <a:lnTo>
                  <a:pt x="25161" y="76199"/>
                </a:lnTo>
                <a:lnTo>
                  <a:pt x="26219" y="72389"/>
                </a:lnTo>
                <a:lnTo>
                  <a:pt x="26541" y="71119"/>
                </a:lnTo>
                <a:lnTo>
                  <a:pt x="27081" y="67309"/>
                </a:lnTo>
                <a:lnTo>
                  <a:pt x="27553" y="64769"/>
                </a:lnTo>
                <a:lnTo>
                  <a:pt x="27955" y="62229"/>
                </a:lnTo>
                <a:lnTo>
                  <a:pt x="28105" y="62229"/>
                </a:lnTo>
                <a:lnTo>
                  <a:pt x="28024" y="60959"/>
                </a:lnTo>
                <a:lnTo>
                  <a:pt x="28231" y="60959"/>
                </a:lnTo>
                <a:lnTo>
                  <a:pt x="27127" y="58419"/>
                </a:lnTo>
                <a:lnTo>
                  <a:pt x="27242" y="57149"/>
                </a:lnTo>
                <a:lnTo>
                  <a:pt x="27518" y="57149"/>
                </a:lnTo>
                <a:lnTo>
                  <a:pt x="27553" y="55879"/>
                </a:lnTo>
                <a:lnTo>
                  <a:pt x="27714" y="53339"/>
                </a:lnTo>
                <a:lnTo>
                  <a:pt x="27955" y="52069"/>
                </a:lnTo>
                <a:close/>
              </a:path>
              <a:path w="207009" h="132079">
                <a:moveTo>
                  <a:pt x="119354" y="29210"/>
                </a:moveTo>
                <a:lnTo>
                  <a:pt x="113697" y="29210"/>
                </a:lnTo>
                <a:lnTo>
                  <a:pt x="113750" y="31750"/>
                </a:lnTo>
                <a:lnTo>
                  <a:pt x="113858" y="34290"/>
                </a:lnTo>
                <a:lnTo>
                  <a:pt x="117514" y="48260"/>
                </a:lnTo>
                <a:lnTo>
                  <a:pt x="119090" y="52070"/>
                </a:lnTo>
                <a:lnTo>
                  <a:pt x="120263" y="53340"/>
                </a:lnTo>
                <a:lnTo>
                  <a:pt x="122735" y="55880"/>
                </a:lnTo>
                <a:lnTo>
                  <a:pt x="124035" y="58420"/>
                </a:lnTo>
                <a:lnTo>
                  <a:pt x="126599" y="60960"/>
                </a:lnTo>
                <a:lnTo>
                  <a:pt x="127818" y="62230"/>
                </a:lnTo>
                <a:lnTo>
                  <a:pt x="128209" y="63500"/>
                </a:lnTo>
                <a:lnTo>
                  <a:pt x="128600" y="63500"/>
                </a:lnTo>
                <a:lnTo>
                  <a:pt x="129302" y="64770"/>
                </a:lnTo>
                <a:lnTo>
                  <a:pt x="129704" y="66040"/>
                </a:lnTo>
                <a:lnTo>
                  <a:pt x="130325" y="67310"/>
                </a:lnTo>
                <a:lnTo>
                  <a:pt x="134810" y="67310"/>
                </a:lnTo>
                <a:lnTo>
                  <a:pt x="134890" y="66040"/>
                </a:lnTo>
                <a:lnTo>
                  <a:pt x="134453" y="64770"/>
                </a:lnTo>
                <a:lnTo>
                  <a:pt x="133556" y="64770"/>
                </a:lnTo>
                <a:lnTo>
                  <a:pt x="132016" y="62230"/>
                </a:lnTo>
                <a:lnTo>
                  <a:pt x="130682" y="60960"/>
                </a:lnTo>
                <a:lnTo>
                  <a:pt x="130256" y="60960"/>
                </a:lnTo>
                <a:lnTo>
                  <a:pt x="129106" y="59690"/>
                </a:lnTo>
                <a:lnTo>
                  <a:pt x="126944" y="55880"/>
                </a:lnTo>
                <a:lnTo>
                  <a:pt x="125921" y="54610"/>
                </a:lnTo>
                <a:lnTo>
                  <a:pt x="124943" y="53340"/>
                </a:lnTo>
                <a:lnTo>
                  <a:pt x="124035" y="52070"/>
                </a:lnTo>
                <a:lnTo>
                  <a:pt x="123218" y="49530"/>
                </a:lnTo>
                <a:lnTo>
                  <a:pt x="122425" y="48260"/>
                </a:lnTo>
                <a:lnTo>
                  <a:pt x="122068" y="46990"/>
                </a:lnTo>
                <a:lnTo>
                  <a:pt x="121125" y="44450"/>
                </a:lnTo>
                <a:lnTo>
                  <a:pt x="120849" y="44450"/>
                </a:lnTo>
                <a:lnTo>
                  <a:pt x="120619" y="43180"/>
                </a:lnTo>
                <a:lnTo>
                  <a:pt x="120033" y="40640"/>
                </a:lnTo>
                <a:lnTo>
                  <a:pt x="119791" y="38100"/>
                </a:lnTo>
                <a:lnTo>
                  <a:pt x="119711" y="36830"/>
                </a:lnTo>
                <a:lnTo>
                  <a:pt x="119676" y="31750"/>
                </a:lnTo>
                <a:lnTo>
                  <a:pt x="119354" y="29210"/>
                </a:lnTo>
                <a:close/>
              </a:path>
              <a:path w="207009" h="132079">
                <a:moveTo>
                  <a:pt x="41088" y="57149"/>
                </a:moveTo>
                <a:lnTo>
                  <a:pt x="35970" y="57149"/>
                </a:lnTo>
                <a:lnTo>
                  <a:pt x="35338" y="58419"/>
                </a:lnTo>
                <a:lnTo>
                  <a:pt x="32981" y="62229"/>
                </a:lnTo>
                <a:lnTo>
                  <a:pt x="32429" y="63499"/>
                </a:lnTo>
                <a:lnTo>
                  <a:pt x="32003" y="64769"/>
                </a:lnTo>
                <a:lnTo>
                  <a:pt x="36603" y="64769"/>
                </a:lnTo>
                <a:lnTo>
                  <a:pt x="36913" y="63499"/>
                </a:lnTo>
                <a:lnTo>
                  <a:pt x="37304" y="63499"/>
                </a:lnTo>
                <a:lnTo>
                  <a:pt x="38914" y="60959"/>
                </a:lnTo>
                <a:lnTo>
                  <a:pt x="39512" y="60959"/>
                </a:lnTo>
                <a:lnTo>
                  <a:pt x="40018" y="59689"/>
                </a:lnTo>
                <a:lnTo>
                  <a:pt x="40570" y="59689"/>
                </a:lnTo>
                <a:lnTo>
                  <a:pt x="40846" y="58419"/>
                </a:lnTo>
                <a:lnTo>
                  <a:pt x="41088" y="57149"/>
                </a:lnTo>
                <a:close/>
              </a:path>
              <a:path w="207009" h="132079">
                <a:moveTo>
                  <a:pt x="54098" y="35560"/>
                </a:moveTo>
                <a:lnTo>
                  <a:pt x="51541" y="35560"/>
                </a:lnTo>
                <a:lnTo>
                  <a:pt x="52599" y="36830"/>
                </a:lnTo>
                <a:lnTo>
                  <a:pt x="55152" y="43180"/>
                </a:lnTo>
                <a:lnTo>
                  <a:pt x="55635" y="45720"/>
                </a:lnTo>
                <a:lnTo>
                  <a:pt x="56497" y="48260"/>
                </a:lnTo>
                <a:lnTo>
                  <a:pt x="56888" y="49530"/>
                </a:lnTo>
                <a:lnTo>
                  <a:pt x="57521" y="52070"/>
                </a:lnTo>
                <a:lnTo>
                  <a:pt x="57751" y="53340"/>
                </a:lnTo>
                <a:lnTo>
                  <a:pt x="57946" y="54610"/>
                </a:lnTo>
                <a:lnTo>
                  <a:pt x="58061" y="57150"/>
                </a:lnTo>
                <a:lnTo>
                  <a:pt x="57716" y="59690"/>
                </a:lnTo>
                <a:lnTo>
                  <a:pt x="57475" y="60960"/>
                </a:lnTo>
                <a:lnTo>
                  <a:pt x="57521" y="63500"/>
                </a:lnTo>
                <a:lnTo>
                  <a:pt x="57831" y="63500"/>
                </a:lnTo>
                <a:lnTo>
                  <a:pt x="57992" y="64770"/>
                </a:lnTo>
                <a:lnTo>
                  <a:pt x="60499" y="64770"/>
                </a:lnTo>
                <a:lnTo>
                  <a:pt x="60235" y="63500"/>
                </a:lnTo>
                <a:lnTo>
                  <a:pt x="59913" y="60960"/>
                </a:lnTo>
                <a:lnTo>
                  <a:pt x="59556" y="57150"/>
                </a:lnTo>
                <a:lnTo>
                  <a:pt x="59487" y="55880"/>
                </a:lnTo>
                <a:lnTo>
                  <a:pt x="59131" y="52070"/>
                </a:lnTo>
                <a:lnTo>
                  <a:pt x="58809" y="49530"/>
                </a:lnTo>
                <a:lnTo>
                  <a:pt x="58268" y="46990"/>
                </a:lnTo>
                <a:lnTo>
                  <a:pt x="57831" y="45720"/>
                </a:lnTo>
                <a:lnTo>
                  <a:pt x="57440" y="44450"/>
                </a:lnTo>
                <a:lnTo>
                  <a:pt x="57003" y="43180"/>
                </a:lnTo>
                <a:lnTo>
                  <a:pt x="56060" y="40640"/>
                </a:lnTo>
                <a:lnTo>
                  <a:pt x="54098" y="35560"/>
                </a:lnTo>
                <a:close/>
              </a:path>
              <a:path w="207009" h="132079">
                <a:moveTo>
                  <a:pt x="150461" y="62230"/>
                </a:moveTo>
                <a:lnTo>
                  <a:pt x="145309" y="62230"/>
                </a:lnTo>
                <a:lnTo>
                  <a:pt x="145470" y="63500"/>
                </a:lnTo>
                <a:lnTo>
                  <a:pt x="150541" y="63500"/>
                </a:lnTo>
                <a:lnTo>
                  <a:pt x="150461" y="62230"/>
                </a:lnTo>
                <a:close/>
              </a:path>
              <a:path w="207009" h="132079">
                <a:moveTo>
                  <a:pt x="143619" y="40640"/>
                </a:moveTo>
                <a:lnTo>
                  <a:pt x="137880" y="40640"/>
                </a:lnTo>
                <a:lnTo>
                  <a:pt x="137995" y="45720"/>
                </a:lnTo>
                <a:lnTo>
                  <a:pt x="138306" y="48260"/>
                </a:lnTo>
                <a:lnTo>
                  <a:pt x="138501" y="48260"/>
                </a:lnTo>
                <a:lnTo>
                  <a:pt x="138743" y="49530"/>
                </a:lnTo>
                <a:lnTo>
                  <a:pt x="139019" y="50800"/>
                </a:lnTo>
                <a:lnTo>
                  <a:pt x="139329" y="52070"/>
                </a:lnTo>
                <a:lnTo>
                  <a:pt x="140042" y="53340"/>
                </a:lnTo>
                <a:lnTo>
                  <a:pt x="140433" y="54610"/>
                </a:lnTo>
                <a:lnTo>
                  <a:pt x="140870" y="55880"/>
                </a:lnTo>
                <a:lnTo>
                  <a:pt x="142285" y="58420"/>
                </a:lnTo>
                <a:lnTo>
                  <a:pt x="143308" y="59690"/>
                </a:lnTo>
                <a:lnTo>
                  <a:pt x="144366" y="60960"/>
                </a:lnTo>
                <a:lnTo>
                  <a:pt x="145114" y="62230"/>
                </a:lnTo>
                <a:lnTo>
                  <a:pt x="150185" y="62230"/>
                </a:lnTo>
                <a:lnTo>
                  <a:pt x="149829" y="60960"/>
                </a:lnTo>
                <a:lnTo>
                  <a:pt x="148886" y="59690"/>
                </a:lnTo>
                <a:lnTo>
                  <a:pt x="147747" y="58420"/>
                </a:lnTo>
                <a:lnTo>
                  <a:pt x="145505" y="54610"/>
                </a:lnTo>
                <a:lnTo>
                  <a:pt x="145033" y="54610"/>
                </a:lnTo>
                <a:lnTo>
                  <a:pt x="144320" y="52070"/>
                </a:lnTo>
                <a:lnTo>
                  <a:pt x="143929" y="52070"/>
                </a:lnTo>
                <a:lnTo>
                  <a:pt x="143734" y="50800"/>
                </a:lnTo>
                <a:lnTo>
                  <a:pt x="143308" y="48260"/>
                </a:lnTo>
                <a:lnTo>
                  <a:pt x="143308" y="43180"/>
                </a:lnTo>
                <a:lnTo>
                  <a:pt x="143619" y="40640"/>
                </a:lnTo>
                <a:close/>
              </a:path>
              <a:path w="207009" h="132079">
                <a:moveTo>
                  <a:pt x="48551" y="12700"/>
                </a:moveTo>
                <a:lnTo>
                  <a:pt x="47919" y="12700"/>
                </a:lnTo>
                <a:lnTo>
                  <a:pt x="47493" y="13970"/>
                </a:lnTo>
                <a:lnTo>
                  <a:pt x="46861" y="13970"/>
                </a:lnTo>
                <a:lnTo>
                  <a:pt x="45918" y="15240"/>
                </a:lnTo>
                <a:lnTo>
                  <a:pt x="35464" y="15240"/>
                </a:lnTo>
                <a:lnTo>
                  <a:pt x="35694" y="16510"/>
                </a:lnTo>
                <a:lnTo>
                  <a:pt x="36166" y="16510"/>
                </a:lnTo>
                <a:lnTo>
                  <a:pt x="36718" y="17780"/>
                </a:lnTo>
                <a:lnTo>
                  <a:pt x="37350" y="17780"/>
                </a:lnTo>
                <a:lnTo>
                  <a:pt x="38328" y="19050"/>
                </a:lnTo>
                <a:lnTo>
                  <a:pt x="39236" y="19050"/>
                </a:lnTo>
                <a:lnTo>
                  <a:pt x="39984" y="20320"/>
                </a:lnTo>
                <a:lnTo>
                  <a:pt x="41755" y="20320"/>
                </a:lnTo>
                <a:lnTo>
                  <a:pt x="41479" y="21590"/>
                </a:lnTo>
                <a:lnTo>
                  <a:pt x="44032" y="22860"/>
                </a:lnTo>
                <a:lnTo>
                  <a:pt x="45251" y="22860"/>
                </a:lnTo>
                <a:lnTo>
                  <a:pt x="46389" y="24130"/>
                </a:lnTo>
                <a:lnTo>
                  <a:pt x="46194" y="25400"/>
                </a:lnTo>
                <a:lnTo>
                  <a:pt x="41709" y="39370"/>
                </a:lnTo>
                <a:lnTo>
                  <a:pt x="39903" y="44449"/>
                </a:lnTo>
                <a:lnTo>
                  <a:pt x="39397" y="45719"/>
                </a:lnTo>
                <a:lnTo>
                  <a:pt x="38328" y="46989"/>
                </a:lnTo>
                <a:lnTo>
                  <a:pt x="37971" y="48259"/>
                </a:lnTo>
                <a:lnTo>
                  <a:pt x="37431" y="48259"/>
                </a:lnTo>
                <a:lnTo>
                  <a:pt x="37074" y="50799"/>
                </a:lnTo>
                <a:lnTo>
                  <a:pt x="36833" y="52069"/>
                </a:lnTo>
                <a:lnTo>
                  <a:pt x="36488" y="55879"/>
                </a:lnTo>
                <a:lnTo>
                  <a:pt x="36327" y="55879"/>
                </a:lnTo>
                <a:lnTo>
                  <a:pt x="36085" y="57149"/>
                </a:lnTo>
                <a:lnTo>
                  <a:pt x="41122" y="57149"/>
                </a:lnTo>
                <a:lnTo>
                  <a:pt x="41237" y="55879"/>
                </a:lnTo>
                <a:lnTo>
                  <a:pt x="41352" y="53339"/>
                </a:lnTo>
                <a:lnTo>
                  <a:pt x="41513" y="52069"/>
                </a:lnTo>
                <a:lnTo>
                  <a:pt x="42146" y="50799"/>
                </a:lnTo>
                <a:lnTo>
                  <a:pt x="42571" y="49529"/>
                </a:lnTo>
                <a:lnTo>
                  <a:pt x="43595" y="46990"/>
                </a:lnTo>
                <a:lnTo>
                  <a:pt x="44193" y="45720"/>
                </a:lnTo>
                <a:lnTo>
                  <a:pt x="45446" y="44450"/>
                </a:lnTo>
                <a:lnTo>
                  <a:pt x="46113" y="43180"/>
                </a:lnTo>
                <a:lnTo>
                  <a:pt x="47493" y="40640"/>
                </a:lnTo>
                <a:lnTo>
                  <a:pt x="48908" y="39370"/>
                </a:lnTo>
                <a:lnTo>
                  <a:pt x="50287" y="36830"/>
                </a:lnTo>
                <a:lnTo>
                  <a:pt x="51541" y="35560"/>
                </a:lnTo>
                <a:lnTo>
                  <a:pt x="54098" y="35560"/>
                </a:lnTo>
                <a:lnTo>
                  <a:pt x="53116" y="33020"/>
                </a:lnTo>
                <a:lnTo>
                  <a:pt x="52173" y="30480"/>
                </a:lnTo>
                <a:lnTo>
                  <a:pt x="51299" y="26670"/>
                </a:lnTo>
                <a:lnTo>
                  <a:pt x="49851" y="22860"/>
                </a:lnTo>
                <a:lnTo>
                  <a:pt x="49264" y="20320"/>
                </a:lnTo>
                <a:lnTo>
                  <a:pt x="48942" y="19050"/>
                </a:lnTo>
                <a:lnTo>
                  <a:pt x="48712" y="17780"/>
                </a:lnTo>
                <a:lnTo>
                  <a:pt x="48591" y="15240"/>
                </a:lnTo>
                <a:lnTo>
                  <a:pt x="48551" y="12700"/>
                </a:lnTo>
                <a:close/>
              </a:path>
              <a:path w="207009" h="132079">
                <a:moveTo>
                  <a:pt x="31336" y="0"/>
                </a:moveTo>
                <a:lnTo>
                  <a:pt x="28461" y="0"/>
                </a:lnTo>
                <a:lnTo>
                  <a:pt x="28703" y="2539"/>
                </a:lnTo>
                <a:lnTo>
                  <a:pt x="29013" y="5079"/>
                </a:lnTo>
                <a:lnTo>
                  <a:pt x="29485" y="7619"/>
                </a:lnTo>
                <a:lnTo>
                  <a:pt x="30589" y="11429"/>
                </a:lnTo>
                <a:lnTo>
                  <a:pt x="30784" y="12699"/>
                </a:lnTo>
                <a:lnTo>
                  <a:pt x="30870" y="17779"/>
                </a:lnTo>
                <a:lnTo>
                  <a:pt x="30543" y="21589"/>
                </a:lnTo>
                <a:lnTo>
                  <a:pt x="30347" y="22859"/>
                </a:lnTo>
                <a:lnTo>
                  <a:pt x="30117" y="25399"/>
                </a:lnTo>
                <a:lnTo>
                  <a:pt x="30054" y="26669"/>
                </a:lnTo>
                <a:lnTo>
                  <a:pt x="29958" y="30479"/>
                </a:lnTo>
                <a:lnTo>
                  <a:pt x="29835" y="38099"/>
                </a:lnTo>
                <a:lnTo>
                  <a:pt x="29715" y="40639"/>
                </a:lnTo>
                <a:lnTo>
                  <a:pt x="29289" y="45719"/>
                </a:lnTo>
                <a:lnTo>
                  <a:pt x="29048" y="46989"/>
                </a:lnTo>
                <a:lnTo>
                  <a:pt x="28772" y="48259"/>
                </a:lnTo>
                <a:lnTo>
                  <a:pt x="28346" y="49529"/>
                </a:lnTo>
                <a:lnTo>
                  <a:pt x="27760" y="50799"/>
                </a:lnTo>
                <a:lnTo>
                  <a:pt x="26805" y="52069"/>
                </a:lnTo>
                <a:lnTo>
                  <a:pt x="28266" y="52069"/>
                </a:lnTo>
                <a:lnTo>
                  <a:pt x="28576" y="50799"/>
                </a:lnTo>
                <a:lnTo>
                  <a:pt x="28898" y="50799"/>
                </a:lnTo>
                <a:lnTo>
                  <a:pt x="29128" y="49529"/>
                </a:lnTo>
                <a:lnTo>
                  <a:pt x="29324" y="49529"/>
                </a:lnTo>
                <a:lnTo>
                  <a:pt x="30152" y="43179"/>
                </a:lnTo>
                <a:lnTo>
                  <a:pt x="30704" y="33019"/>
                </a:lnTo>
                <a:lnTo>
                  <a:pt x="31246" y="25399"/>
                </a:lnTo>
                <a:lnTo>
                  <a:pt x="31371" y="22859"/>
                </a:lnTo>
                <a:lnTo>
                  <a:pt x="31532" y="21589"/>
                </a:lnTo>
                <a:lnTo>
                  <a:pt x="31727" y="19049"/>
                </a:lnTo>
                <a:lnTo>
                  <a:pt x="32279" y="17779"/>
                </a:lnTo>
                <a:lnTo>
                  <a:pt x="33532" y="15240"/>
                </a:lnTo>
                <a:lnTo>
                  <a:pt x="34050" y="15240"/>
                </a:lnTo>
                <a:lnTo>
                  <a:pt x="34199" y="13970"/>
                </a:lnTo>
                <a:lnTo>
                  <a:pt x="34199" y="12700"/>
                </a:lnTo>
                <a:lnTo>
                  <a:pt x="34050" y="11430"/>
                </a:lnTo>
                <a:lnTo>
                  <a:pt x="33532" y="8890"/>
                </a:lnTo>
                <a:lnTo>
                  <a:pt x="32199" y="5080"/>
                </a:lnTo>
                <a:lnTo>
                  <a:pt x="32003" y="3810"/>
                </a:lnTo>
                <a:lnTo>
                  <a:pt x="31532" y="1270"/>
                </a:lnTo>
                <a:lnTo>
                  <a:pt x="31336" y="0"/>
                </a:lnTo>
                <a:close/>
              </a:path>
              <a:path w="207009" h="132079">
                <a:moveTo>
                  <a:pt x="184155" y="38100"/>
                </a:moveTo>
                <a:lnTo>
                  <a:pt x="176324" y="38100"/>
                </a:lnTo>
                <a:lnTo>
                  <a:pt x="177347" y="39370"/>
                </a:lnTo>
                <a:lnTo>
                  <a:pt x="179475" y="40640"/>
                </a:lnTo>
                <a:lnTo>
                  <a:pt x="180498" y="41910"/>
                </a:lnTo>
                <a:lnTo>
                  <a:pt x="189778" y="41910"/>
                </a:lnTo>
                <a:lnTo>
                  <a:pt x="186903" y="40640"/>
                </a:lnTo>
                <a:lnTo>
                  <a:pt x="184155" y="38100"/>
                </a:lnTo>
                <a:close/>
              </a:path>
              <a:path w="207009" h="132079">
                <a:moveTo>
                  <a:pt x="147667" y="29210"/>
                </a:moveTo>
                <a:lnTo>
                  <a:pt x="139456" y="29210"/>
                </a:lnTo>
                <a:lnTo>
                  <a:pt x="139329" y="30480"/>
                </a:lnTo>
                <a:lnTo>
                  <a:pt x="138628" y="34290"/>
                </a:lnTo>
                <a:lnTo>
                  <a:pt x="138352" y="35560"/>
                </a:lnTo>
                <a:lnTo>
                  <a:pt x="137995" y="39370"/>
                </a:lnTo>
                <a:lnTo>
                  <a:pt x="137915" y="40640"/>
                </a:lnTo>
                <a:lnTo>
                  <a:pt x="143814" y="40640"/>
                </a:lnTo>
                <a:lnTo>
                  <a:pt x="144757" y="35560"/>
                </a:lnTo>
                <a:lnTo>
                  <a:pt x="145194" y="33020"/>
                </a:lnTo>
                <a:lnTo>
                  <a:pt x="153129" y="33020"/>
                </a:lnTo>
                <a:lnTo>
                  <a:pt x="151634" y="31750"/>
                </a:lnTo>
                <a:lnTo>
                  <a:pt x="150104" y="31750"/>
                </a:lnTo>
                <a:lnTo>
                  <a:pt x="148610" y="30480"/>
                </a:lnTo>
                <a:lnTo>
                  <a:pt x="147782" y="30480"/>
                </a:lnTo>
                <a:lnTo>
                  <a:pt x="147667" y="29210"/>
                </a:lnTo>
                <a:close/>
              </a:path>
              <a:path w="207009" h="132079">
                <a:moveTo>
                  <a:pt x="172908" y="22860"/>
                </a:moveTo>
                <a:lnTo>
                  <a:pt x="166377" y="22860"/>
                </a:lnTo>
                <a:lnTo>
                  <a:pt x="166503" y="24130"/>
                </a:lnTo>
                <a:lnTo>
                  <a:pt x="167170" y="24130"/>
                </a:lnTo>
                <a:lnTo>
                  <a:pt x="167365" y="25400"/>
                </a:lnTo>
                <a:lnTo>
                  <a:pt x="167365" y="26670"/>
                </a:lnTo>
                <a:lnTo>
                  <a:pt x="167676" y="27940"/>
                </a:lnTo>
                <a:lnTo>
                  <a:pt x="168228" y="29210"/>
                </a:lnTo>
                <a:lnTo>
                  <a:pt x="168538" y="29210"/>
                </a:lnTo>
                <a:lnTo>
                  <a:pt x="169918" y="31750"/>
                </a:lnTo>
                <a:lnTo>
                  <a:pt x="171528" y="34290"/>
                </a:lnTo>
                <a:lnTo>
                  <a:pt x="172437" y="34290"/>
                </a:lnTo>
                <a:lnTo>
                  <a:pt x="174323" y="36830"/>
                </a:lnTo>
                <a:lnTo>
                  <a:pt x="175312" y="38100"/>
                </a:lnTo>
                <a:lnTo>
                  <a:pt x="182821" y="38100"/>
                </a:lnTo>
                <a:lnTo>
                  <a:pt x="180924" y="36830"/>
                </a:lnTo>
                <a:lnTo>
                  <a:pt x="179751" y="35560"/>
                </a:lnTo>
                <a:lnTo>
                  <a:pt x="178060" y="34290"/>
                </a:lnTo>
                <a:lnTo>
                  <a:pt x="177543" y="33020"/>
                </a:lnTo>
                <a:lnTo>
                  <a:pt x="176128" y="31750"/>
                </a:lnTo>
                <a:lnTo>
                  <a:pt x="175703" y="30480"/>
                </a:lnTo>
                <a:lnTo>
                  <a:pt x="174909" y="29210"/>
                </a:lnTo>
                <a:lnTo>
                  <a:pt x="174599" y="27940"/>
                </a:lnTo>
                <a:lnTo>
                  <a:pt x="174242" y="27940"/>
                </a:lnTo>
                <a:lnTo>
                  <a:pt x="173656" y="26670"/>
                </a:lnTo>
                <a:lnTo>
                  <a:pt x="173380" y="25400"/>
                </a:lnTo>
                <a:lnTo>
                  <a:pt x="172908" y="22860"/>
                </a:lnTo>
                <a:close/>
              </a:path>
              <a:path w="207009" h="132079">
                <a:moveTo>
                  <a:pt x="120619" y="26670"/>
                </a:moveTo>
                <a:lnTo>
                  <a:pt x="100138" y="26670"/>
                </a:lnTo>
                <a:lnTo>
                  <a:pt x="98368" y="31750"/>
                </a:lnTo>
                <a:lnTo>
                  <a:pt x="97896" y="33020"/>
                </a:lnTo>
                <a:lnTo>
                  <a:pt x="96597" y="35560"/>
                </a:lnTo>
                <a:lnTo>
                  <a:pt x="98759" y="34290"/>
                </a:lnTo>
                <a:lnTo>
                  <a:pt x="100840" y="34290"/>
                </a:lnTo>
                <a:lnTo>
                  <a:pt x="109258" y="30480"/>
                </a:lnTo>
                <a:lnTo>
                  <a:pt x="111454" y="30480"/>
                </a:lnTo>
                <a:lnTo>
                  <a:pt x="113697" y="29210"/>
                </a:lnTo>
                <a:lnTo>
                  <a:pt x="119354" y="29210"/>
                </a:lnTo>
                <a:lnTo>
                  <a:pt x="119435" y="27940"/>
                </a:lnTo>
                <a:lnTo>
                  <a:pt x="119952" y="27940"/>
                </a:lnTo>
                <a:lnTo>
                  <a:pt x="120619" y="26670"/>
                </a:lnTo>
                <a:close/>
              </a:path>
              <a:path w="207009" h="132079">
                <a:moveTo>
                  <a:pt x="147195" y="27940"/>
                </a:moveTo>
                <a:lnTo>
                  <a:pt x="139410" y="27940"/>
                </a:lnTo>
                <a:lnTo>
                  <a:pt x="139490" y="29210"/>
                </a:lnTo>
                <a:lnTo>
                  <a:pt x="147310" y="29210"/>
                </a:lnTo>
                <a:lnTo>
                  <a:pt x="147195" y="27940"/>
                </a:lnTo>
                <a:close/>
              </a:path>
              <a:path w="207009" h="132079">
                <a:moveTo>
                  <a:pt x="143573" y="25400"/>
                </a:moveTo>
                <a:lnTo>
                  <a:pt x="136891" y="25400"/>
                </a:lnTo>
                <a:lnTo>
                  <a:pt x="137443" y="26670"/>
                </a:lnTo>
                <a:lnTo>
                  <a:pt x="138432" y="26670"/>
                </a:lnTo>
                <a:lnTo>
                  <a:pt x="139214" y="27940"/>
                </a:lnTo>
                <a:lnTo>
                  <a:pt x="146252" y="27940"/>
                </a:lnTo>
                <a:lnTo>
                  <a:pt x="145390" y="26670"/>
                </a:lnTo>
                <a:lnTo>
                  <a:pt x="143573" y="25400"/>
                </a:lnTo>
                <a:close/>
              </a:path>
              <a:path w="207009" h="132079">
                <a:moveTo>
                  <a:pt x="140905" y="24130"/>
                </a:moveTo>
                <a:lnTo>
                  <a:pt x="135592" y="24130"/>
                </a:lnTo>
                <a:lnTo>
                  <a:pt x="135948" y="25400"/>
                </a:lnTo>
                <a:lnTo>
                  <a:pt x="142676" y="25400"/>
                </a:lnTo>
                <a:lnTo>
                  <a:pt x="140905" y="24130"/>
                </a:lnTo>
                <a:close/>
              </a:path>
              <a:path w="207009" h="132079">
                <a:moveTo>
                  <a:pt x="172402" y="20320"/>
                </a:moveTo>
                <a:lnTo>
                  <a:pt x="165756" y="20320"/>
                </a:lnTo>
                <a:lnTo>
                  <a:pt x="165790" y="21590"/>
                </a:lnTo>
                <a:lnTo>
                  <a:pt x="166181" y="22860"/>
                </a:lnTo>
                <a:lnTo>
                  <a:pt x="172713" y="22860"/>
                </a:lnTo>
                <a:lnTo>
                  <a:pt x="172402" y="20320"/>
                </a:lnTo>
                <a:close/>
              </a:path>
              <a:path w="207009" h="132079">
                <a:moveTo>
                  <a:pt x="172322" y="0"/>
                </a:moveTo>
                <a:lnTo>
                  <a:pt x="163398" y="0"/>
                </a:lnTo>
                <a:lnTo>
                  <a:pt x="163709" y="5080"/>
                </a:lnTo>
                <a:lnTo>
                  <a:pt x="163904" y="6350"/>
                </a:lnTo>
                <a:lnTo>
                  <a:pt x="164065" y="7620"/>
                </a:lnTo>
                <a:lnTo>
                  <a:pt x="164295" y="10160"/>
                </a:lnTo>
                <a:lnTo>
                  <a:pt x="164491" y="11430"/>
                </a:lnTo>
                <a:lnTo>
                  <a:pt x="164732" y="12700"/>
                </a:lnTo>
                <a:lnTo>
                  <a:pt x="164767" y="15240"/>
                </a:lnTo>
                <a:lnTo>
                  <a:pt x="165008" y="15240"/>
                </a:lnTo>
                <a:lnTo>
                  <a:pt x="165008" y="17780"/>
                </a:lnTo>
                <a:lnTo>
                  <a:pt x="165319" y="17780"/>
                </a:lnTo>
                <a:lnTo>
                  <a:pt x="165089" y="19050"/>
                </a:lnTo>
                <a:lnTo>
                  <a:pt x="165560" y="19050"/>
                </a:lnTo>
                <a:lnTo>
                  <a:pt x="165675" y="20320"/>
                </a:lnTo>
                <a:lnTo>
                  <a:pt x="172276" y="20320"/>
                </a:lnTo>
                <a:lnTo>
                  <a:pt x="172069" y="17780"/>
                </a:lnTo>
                <a:lnTo>
                  <a:pt x="171942" y="15240"/>
                </a:lnTo>
                <a:lnTo>
                  <a:pt x="172048" y="7620"/>
                </a:lnTo>
                <a:lnTo>
                  <a:pt x="172282" y="2540"/>
                </a:lnTo>
                <a:lnTo>
                  <a:pt x="172322" y="0"/>
                </a:lnTo>
                <a:close/>
              </a:path>
              <a:path w="207009" h="132079">
                <a:moveTo>
                  <a:pt x="121838" y="2540"/>
                </a:moveTo>
                <a:lnTo>
                  <a:pt x="121045" y="2540"/>
                </a:lnTo>
                <a:lnTo>
                  <a:pt x="121171" y="8890"/>
                </a:lnTo>
                <a:lnTo>
                  <a:pt x="120976" y="10160"/>
                </a:lnTo>
                <a:lnTo>
                  <a:pt x="120504" y="10160"/>
                </a:lnTo>
                <a:lnTo>
                  <a:pt x="120182" y="11430"/>
                </a:lnTo>
                <a:lnTo>
                  <a:pt x="118814" y="11430"/>
                </a:lnTo>
                <a:lnTo>
                  <a:pt x="117825" y="12700"/>
                </a:lnTo>
                <a:lnTo>
                  <a:pt x="115502" y="12700"/>
                </a:lnTo>
                <a:lnTo>
                  <a:pt x="112834" y="13970"/>
                </a:lnTo>
                <a:lnTo>
                  <a:pt x="107648" y="15240"/>
                </a:lnTo>
                <a:lnTo>
                  <a:pt x="104497" y="16510"/>
                </a:lnTo>
                <a:lnTo>
                  <a:pt x="103002" y="16510"/>
                </a:lnTo>
                <a:lnTo>
                  <a:pt x="101507" y="17780"/>
                </a:lnTo>
                <a:lnTo>
                  <a:pt x="91330" y="17780"/>
                </a:lnTo>
                <a:lnTo>
                  <a:pt x="87006" y="19050"/>
                </a:lnTo>
                <a:lnTo>
                  <a:pt x="136190" y="19050"/>
                </a:lnTo>
                <a:lnTo>
                  <a:pt x="133361" y="16510"/>
                </a:lnTo>
                <a:lnTo>
                  <a:pt x="131349" y="13970"/>
                </a:lnTo>
                <a:lnTo>
                  <a:pt x="129382" y="12700"/>
                </a:lnTo>
                <a:lnTo>
                  <a:pt x="121838" y="2540"/>
                </a:lnTo>
                <a:close/>
              </a:path>
              <a:path w="207009" h="132079">
                <a:moveTo>
                  <a:pt x="42180" y="13970"/>
                </a:moveTo>
                <a:lnTo>
                  <a:pt x="38650" y="13970"/>
                </a:lnTo>
                <a:lnTo>
                  <a:pt x="38178" y="15240"/>
                </a:lnTo>
                <a:lnTo>
                  <a:pt x="43043" y="15240"/>
                </a:lnTo>
                <a:lnTo>
                  <a:pt x="42180" y="1397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311910" y="267353"/>
            <a:ext cx="172720" cy="132080"/>
          </a:xfrm>
          <a:custGeom>
            <a:avLst/>
            <a:gdLst/>
            <a:ahLst/>
            <a:cxnLst/>
            <a:rect l="l" t="t" r="r" b="b"/>
            <a:pathLst>
              <a:path w="172720" h="132079">
                <a:moveTo>
                  <a:pt x="29910" y="62229"/>
                </a:moveTo>
                <a:lnTo>
                  <a:pt x="26932" y="62229"/>
                </a:lnTo>
                <a:lnTo>
                  <a:pt x="27277" y="64769"/>
                </a:lnTo>
                <a:lnTo>
                  <a:pt x="27875" y="71119"/>
                </a:lnTo>
                <a:lnTo>
                  <a:pt x="27949" y="72389"/>
                </a:lnTo>
                <a:lnTo>
                  <a:pt x="28070" y="77469"/>
                </a:lnTo>
                <a:lnTo>
                  <a:pt x="27748" y="82549"/>
                </a:lnTo>
                <a:lnTo>
                  <a:pt x="27553" y="83819"/>
                </a:lnTo>
                <a:lnTo>
                  <a:pt x="27277" y="85089"/>
                </a:lnTo>
                <a:lnTo>
                  <a:pt x="26932" y="87629"/>
                </a:lnTo>
                <a:lnTo>
                  <a:pt x="26690" y="87629"/>
                </a:lnTo>
                <a:lnTo>
                  <a:pt x="25989" y="90169"/>
                </a:lnTo>
                <a:lnTo>
                  <a:pt x="25552" y="90169"/>
                </a:lnTo>
                <a:lnTo>
                  <a:pt x="24609" y="92709"/>
                </a:lnTo>
                <a:lnTo>
                  <a:pt x="23585" y="93979"/>
                </a:lnTo>
                <a:lnTo>
                  <a:pt x="22642" y="96519"/>
                </a:lnTo>
                <a:lnTo>
                  <a:pt x="22205" y="97789"/>
                </a:lnTo>
                <a:lnTo>
                  <a:pt x="21814" y="97789"/>
                </a:lnTo>
                <a:lnTo>
                  <a:pt x="21504" y="99059"/>
                </a:lnTo>
                <a:lnTo>
                  <a:pt x="21228" y="100329"/>
                </a:lnTo>
                <a:lnTo>
                  <a:pt x="20986" y="101599"/>
                </a:lnTo>
                <a:lnTo>
                  <a:pt x="20983" y="105409"/>
                </a:lnTo>
                <a:lnTo>
                  <a:pt x="21113" y="107949"/>
                </a:lnTo>
                <a:lnTo>
                  <a:pt x="21262" y="109219"/>
                </a:lnTo>
                <a:lnTo>
                  <a:pt x="21458" y="110489"/>
                </a:lnTo>
                <a:lnTo>
                  <a:pt x="21699" y="111759"/>
                </a:lnTo>
                <a:lnTo>
                  <a:pt x="21895" y="114299"/>
                </a:lnTo>
                <a:lnTo>
                  <a:pt x="22056" y="115569"/>
                </a:lnTo>
                <a:lnTo>
                  <a:pt x="22382" y="121919"/>
                </a:lnTo>
                <a:lnTo>
                  <a:pt x="22481" y="124459"/>
                </a:lnTo>
                <a:lnTo>
                  <a:pt x="22577" y="128269"/>
                </a:lnTo>
                <a:lnTo>
                  <a:pt x="22677" y="130809"/>
                </a:lnTo>
                <a:lnTo>
                  <a:pt x="22838" y="132079"/>
                </a:lnTo>
                <a:lnTo>
                  <a:pt x="25586" y="132079"/>
                </a:lnTo>
                <a:lnTo>
                  <a:pt x="25310" y="130809"/>
                </a:lnTo>
                <a:lnTo>
                  <a:pt x="25241" y="129539"/>
                </a:lnTo>
                <a:lnTo>
                  <a:pt x="25000" y="126999"/>
                </a:lnTo>
                <a:lnTo>
                  <a:pt x="24689" y="124459"/>
                </a:lnTo>
                <a:lnTo>
                  <a:pt x="24494" y="121919"/>
                </a:lnTo>
                <a:lnTo>
                  <a:pt x="26023" y="121919"/>
                </a:lnTo>
                <a:lnTo>
                  <a:pt x="26380" y="120649"/>
                </a:lnTo>
                <a:lnTo>
                  <a:pt x="26023" y="119379"/>
                </a:lnTo>
                <a:lnTo>
                  <a:pt x="24609" y="111759"/>
                </a:lnTo>
                <a:lnTo>
                  <a:pt x="24298" y="109219"/>
                </a:lnTo>
                <a:lnTo>
                  <a:pt x="23942" y="107949"/>
                </a:lnTo>
                <a:lnTo>
                  <a:pt x="24218" y="105409"/>
                </a:lnTo>
                <a:lnTo>
                  <a:pt x="23551" y="102869"/>
                </a:lnTo>
                <a:lnTo>
                  <a:pt x="23390" y="101599"/>
                </a:lnTo>
                <a:lnTo>
                  <a:pt x="23390" y="100329"/>
                </a:lnTo>
                <a:lnTo>
                  <a:pt x="23585" y="100329"/>
                </a:lnTo>
                <a:lnTo>
                  <a:pt x="23746" y="99059"/>
                </a:lnTo>
                <a:lnTo>
                  <a:pt x="24367" y="97789"/>
                </a:lnTo>
                <a:lnTo>
                  <a:pt x="24839" y="96519"/>
                </a:lnTo>
                <a:lnTo>
                  <a:pt x="25862" y="95249"/>
                </a:lnTo>
                <a:lnTo>
                  <a:pt x="26299" y="93979"/>
                </a:lnTo>
                <a:lnTo>
                  <a:pt x="26656" y="93979"/>
                </a:lnTo>
                <a:lnTo>
                  <a:pt x="27990" y="90169"/>
                </a:lnTo>
                <a:lnTo>
                  <a:pt x="28542" y="87629"/>
                </a:lnTo>
                <a:lnTo>
                  <a:pt x="29013" y="86359"/>
                </a:lnTo>
                <a:lnTo>
                  <a:pt x="29404" y="83819"/>
                </a:lnTo>
                <a:lnTo>
                  <a:pt x="30117" y="80009"/>
                </a:lnTo>
                <a:lnTo>
                  <a:pt x="30247" y="77469"/>
                </a:lnTo>
                <a:lnTo>
                  <a:pt x="30163" y="67309"/>
                </a:lnTo>
                <a:lnTo>
                  <a:pt x="29910" y="62229"/>
                </a:lnTo>
                <a:close/>
              </a:path>
              <a:path w="172720" h="132079">
                <a:moveTo>
                  <a:pt x="159615" y="107950"/>
                </a:moveTo>
                <a:lnTo>
                  <a:pt x="143734" y="107950"/>
                </a:lnTo>
                <a:lnTo>
                  <a:pt x="145390" y="110490"/>
                </a:lnTo>
                <a:lnTo>
                  <a:pt x="147667" y="111760"/>
                </a:lnTo>
                <a:lnTo>
                  <a:pt x="148414" y="113030"/>
                </a:lnTo>
                <a:lnTo>
                  <a:pt x="149829" y="115570"/>
                </a:lnTo>
                <a:lnTo>
                  <a:pt x="150495" y="115570"/>
                </a:lnTo>
                <a:lnTo>
                  <a:pt x="151829" y="118110"/>
                </a:lnTo>
                <a:lnTo>
                  <a:pt x="157303" y="129540"/>
                </a:lnTo>
                <a:lnTo>
                  <a:pt x="157775" y="130810"/>
                </a:lnTo>
                <a:lnTo>
                  <a:pt x="157775" y="132080"/>
                </a:lnTo>
                <a:lnTo>
                  <a:pt x="166652" y="132080"/>
                </a:lnTo>
                <a:lnTo>
                  <a:pt x="166423" y="129540"/>
                </a:lnTo>
                <a:lnTo>
                  <a:pt x="166101" y="128270"/>
                </a:lnTo>
                <a:lnTo>
                  <a:pt x="165629" y="127000"/>
                </a:lnTo>
                <a:lnTo>
                  <a:pt x="168423" y="127000"/>
                </a:lnTo>
                <a:lnTo>
                  <a:pt x="170194" y="125730"/>
                </a:lnTo>
                <a:lnTo>
                  <a:pt x="172667" y="125730"/>
                </a:lnTo>
                <a:lnTo>
                  <a:pt x="171057" y="121920"/>
                </a:lnTo>
                <a:lnTo>
                  <a:pt x="169355" y="119380"/>
                </a:lnTo>
                <a:lnTo>
                  <a:pt x="161696" y="119380"/>
                </a:lnTo>
                <a:lnTo>
                  <a:pt x="161466" y="118110"/>
                </a:lnTo>
                <a:lnTo>
                  <a:pt x="160362" y="118110"/>
                </a:lnTo>
                <a:lnTo>
                  <a:pt x="159891" y="116840"/>
                </a:lnTo>
                <a:lnTo>
                  <a:pt x="159028" y="115570"/>
                </a:lnTo>
                <a:lnTo>
                  <a:pt x="158120" y="114300"/>
                </a:lnTo>
                <a:lnTo>
                  <a:pt x="156751" y="111760"/>
                </a:lnTo>
                <a:lnTo>
                  <a:pt x="156038" y="111760"/>
                </a:lnTo>
                <a:lnTo>
                  <a:pt x="155567" y="110490"/>
                </a:lnTo>
                <a:lnTo>
                  <a:pt x="163318" y="110490"/>
                </a:lnTo>
                <a:lnTo>
                  <a:pt x="162053" y="109220"/>
                </a:lnTo>
                <a:lnTo>
                  <a:pt x="160638" y="109220"/>
                </a:lnTo>
                <a:lnTo>
                  <a:pt x="159615" y="107950"/>
                </a:lnTo>
                <a:close/>
              </a:path>
              <a:path w="172720" h="132079">
                <a:moveTo>
                  <a:pt x="165089" y="111760"/>
                </a:moveTo>
                <a:lnTo>
                  <a:pt x="159063" y="111760"/>
                </a:lnTo>
                <a:lnTo>
                  <a:pt x="159534" y="113030"/>
                </a:lnTo>
                <a:lnTo>
                  <a:pt x="160408" y="113030"/>
                </a:lnTo>
                <a:lnTo>
                  <a:pt x="160799" y="114300"/>
                </a:lnTo>
                <a:lnTo>
                  <a:pt x="161190" y="114300"/>
                </a:lnTo>
                <a:lnTo>
                  <a:pt x="161547" y="115570"/>
                </a:lnTo>
                <a:lnTo>
                  <a:pt x="162248" y="115570"/>
                </a:lnTo>
                <a:lnTo>
                  <a:pt x="162915" y="118110"/>
                </a:lnTo>
                <a:lnTo>
                  <a:pt x="162605" y="118110"/>
                </a:lnTo>
                <a:lnTo>
                  <a:pt x="162133" y="119380"/>
                </a:lnTo>
                <a:lnTo>
                  <a:pt x="169355" y="119380"/>
                </a:lnTo>
                <a:lnTo>
                  <a:pt x="168504" y="118110"/>
                </a:lnTo>
                <a:lnTo>
                  <a:pt x="167561" y="115570"/>
                </a:lnTo>
                <a:lnTo>
                  <a:pt x="166618" y="114300"/>
                </a:lnTo>
                <a:lnTo>
                  <a:pt x="165629" y="113030"/>
                </a:lnTo>
                <a:lnTo>
                  <a:pt x="165089" y="111760"/>
                </a:lnTo>
                <a:close/>
              </a:path>
              <a:path w="172720" h="132079">
                <a:moveTo>
                  <a:pt x="163318" y="110490"/>
                </a:moveTo>
                <a:lnTo>
                  <a:pt x="156751" y="110490"/>
                </a:lnTo>
                <a:lnTo>
                  <a:pt x="157372" y="111760"/>
                </a:lnTo>
                <a:lnTo>
                  <a:pt x="164065" y="111760"/>
                </a:lnTo>
                <a:lnTo>
                  <a:pt x="163318" y="110490"/>
                </a:lnTo>
                <a:close/>
              </a:path>
              <a:path w="172720" h="132079">
                <a:moveTo>
                  <a:pt x="137719" y="97790"/>
                </a:moveTo>
                <a:lnTo>
                  <a:pt x="128991" y="97790"/>
                </a:lnTo>
                <a:lnTo>
                  <a:pt x="130843" y="99060"/>
                </a:lnTo>
                <a:lnTo>
                  <a:pt x="131705" y="100330"/>
                </a:lnTo>
                <a:lnTo>
                  <a:pt x="142906" y="107950"/>
                </a:lnTo>
                <a:lnTo>
                  <a:pt x="151760" y="107950"/>
                </a:lnTo>
                <a:lnTo>
                  <a:pt x="151358" y="106680"/>
                </a:lnTo>
                <a:lnTo>
                  <a:pt x="150610" y="106680"/>
                </a:lnTo>
                <a:lnTo>
                  <a:pt x="148368" y="104140"/>
                </a:lnTo>
                <a:lnTo>
                  <a:pt x="147632" y="104140"/>
                </a:lnTo>
                <a:lnTo>
                  <a:pt x="146885" y="102870"/>
                </a:lnTo>
                <a:lnTo>
                  <a:pt x="144757" y="101600"/>
                </a:lnTo>
                <a:lnTo>
                  <a:pt x="143619" y="101600"/>
                </a:lnTo>
                <a:lnTo>
                  <a:pt x="142480" y="100330"/>
                </a:lnTo>
                <a:lnTo>
                  <a:pt x="138938" y="99060"/>
                </a:lnTo>
                <a:lnTo>
                  <a:pt x="137719" y="97790"/>
                </a:lnTo>
                <a:close/>
              </a:path>
              <a:path w="172720" h="132079">
                <a:moveTo>
                  <a:pt x="100288" y="100330"/>
                </a:moveTo>
                <a:lnTo>
                  <a:pt x="90502" y="100330"/>
                </a:lnTo>
                <a:lnTo>
                  <a:pt x="93055" y="101600"/>
                </a:lnTo>
                <a:lnTo>
                  <a:pt x="98874" y="101600"/>
                </a:lnTo>
                <a:lnTo>
                  <a:pt x="100288" y="100330"/>
                </a:lnTo>
                <a:close/>
              </a:path>
              <a:path w="172720" h="132079">
                <a:moveTo>
                  <a:pt x="88179" y="97790"/>
                </a:moveTo>
                <a:lnTo>
                  <a:pt x="79451" y="97790"/>
                </a:lnTo>
                <a:lnTo>
                  <a:pt x="83429" y="99060"/>
                </a:lnTo>
                <a:lnTo>
                  <a:pt x="85430" y="100330"/>
                </a:lnTo>
                <a:lnTo>
                  <a:pt x="106969" y="100330"/>
                </a:lnTo>
                <a:lnTo>
                  <a:pt x="110868" y="99060"/>
                </a:lnTo>
                <a:lnTo>
                  <a:pt x="89720" y="99060"/>
                </a:lnTo>
                <a:lnTo>
                  <a:pt x="88179" y="97790"/>
                </a:lnTo>
                <a:close/>
              </a:path>
              <a:path w="172720" h="132079">
                <a:moveTo>
                  <a:pt x="114755" y="97790"/>
                </a:moveTo>
                <a:lnTo>
                  <a:pt x="107291" y="97790"/>
                </a:lnTo>
                <a:lnTo>
                  <a:pt x="103554" y="99060"/>
                </a:lnTo>
                <a:lnTo>
                  <a:pt x="113501" y="99060"/>
                </a:lnTo>
                <a:lnTo>
                  <a:pt x="114755" y="97790"/>
                </a:lnTo>
                <a:close/>
              </a:path>
              <a:path w="172720" h="132079">
                <a:moveTo>
                  <a:pt x="79221" y="95250"/>
                </a:moveTo>
                <a:lnTo>
                  <a:pt x="67537" y="95250"/>
                </a:lnTo>
                <a:lnTo>
                  <a:pt x="69584" y="96520"/>
                </a:lnTo>
                <a:lnTo>
                  <a:pt x="71550" y="96520"/>
                </a:lnTo>
                <a:lnTo>
                  <a:pt x="75518" y="97790"/>
                </a:lnTo>
                <a:lnTo>
                  <a:pt x="85120" y="97790"/>
                </a:lnTo>
                <a:lnTo>
                  <a:pt x="82130" y="96520"/>
                </a:lnTo>
                <a:lnTo>
                  <a:pt x="79221" y="95250"/>
                </a:lnTo>
                <a:close/>
              </a:path>
              <a:path w="172720" h="132079">
                <a:moveTo>
                  <a:pt x="118963" y="96520"/>
                </a:moveTo>
                <a:lnTo>
                  <a:pt x="110983" y="96520"/>
                </a:lnTo>
                <a:lnTo>
                  <a:pt x="109131" y="97790"/>
                </a:lnTo>
                <a:lnTo>
                  <a:pt x="118377" y="97790"/>
                </a:lnTo>
                <a:lnTo>
                  <a:pt x="118963" y="96520"/>
                </a:lnTo>
                <a:close/>
              </a:path>
              <a:path w="172720" h="132079">
                <a:moveTo>
                  <a:pt x="133867" y="96520"/>
                </a:moveTo>
                <a:lnTo>
                  <a:pt x="126047" y="96520"/>
                </a:lnTo>
                <a:lnTo>
                  <a:pt x="127059" y="97790"/>
                </a:lnTo>
                <a:lnTo>
                  <a:pt x="135166" y="97790"/>
                </a:lnTo>
                <a:lnTo>
                  <a:pt x="133867" y="96520"/>
                </a:lnTo>
                <a:close/>
              </a:path>
              <a:path w="172720" h="132079">
                <a:moveTo>
                  <a:pt x="128485" y="95250"/>
                </a:moveTo>
                <a:lnTo>
                  <a:pt x="116411" y="95250"/>
                </a:lnTo>
                <a:lnTo>
                  <a:pt x="114605" y="96520"/>
                </a:lnTo>
                <a:lnTo>
                  <a:pt x="131234" y="96520"/>
                </a:lnTo>
                <a:lnTo>
                  <a:pt x="128485" y="95250"/>
                </a:lnTo>
                <a:close/>
              </a:path>
              <a:path w="172720" h="132079">
                <a:moveTo>
                  <a:pt x="76392" y="93980"/>
                </a:moveTo>
                <a:lnTo>
                  <a:pt x="58579" y="93980"/>
                </a:lnTo>
                <a:lnTo>
                  <a:pt x="58889" y="95250"/>
                </a:lnTo>
                <a:lnTo>
                  <a:pt x="77806" y="95250"/>
                </a:lnTo>
                <a:lnTo>
                  <a:pt x="76392" y="93980"/>
                </a:lnTo>
                <a:close/>
              </a:path>
              <a:path w="172720" h="132079">
                <a:moveTo>
                  <a:pt x="50828" y="33020"/>
                </a:moveTo>
                <a:lnTo>
                  <a:pt x="44423" y="33020"/>
                </a:lnTo>
                <a:lnTo>
                  <a:pt x="45055" y="34290"/>
                </a:lnTo>
                <a:lnTo>
                  <a:pt x="45722" y="35560"/>
                </a:lnTo>
                <a:lnTo>
                  <a:pt x="46355" y="35560"/>
                </a:lnTo>
                <a:lnTo>
                  <a:pt x="48114" y="39370"/>
                </a:lnTo>
                <a:lnTo>
                  <a:pt x="53392" y="58420"/>
                </a:lnTo>
                <a:lnTo>
                  <a:pt x="53898" y="63500"/>
                </a:lnTo>
                <a:lnTo>
                  <a:pt x="54094" y="67310"/>
                </a:lnTo>
                <a:lnTo>
                  <a:pt x="54565" y="72390"/>
                </a:lnTo>
                <a:lnTo>
                  <a:pt x="54841" y="76200"/>
                </a:lnTo>
                <a:lnTo>
                  <a:pt x="55428" y="80010"/>
                </a:lnTo>
                <a:lnTo>
                  <a:pt x="55669" y="81280"/>
                </a:lnTo>
                <a:lnTo>
                  <a:pt x="55945" y="82550"/>
                </a:lnTo>
                <a:lnTo>
                  <a:pt x="56256" y="83820"/>
                </a:lnTo>
                <a:lnTo>
                  <a:pt x="56842" y="87630"/>
                </a:lnTo>
                <a:lnTo>
                  <a:pt x="57084" y="88900"/>
                </a:lnTo>
                <a:lnTo>
                  <a:pt x="57360" y="90170"/>
                </a:lnTo>
                <a:lnTo>
                  <a:pt x="57831" y="91440"/>
                </a:lnTo>
                <a:lnTo>
                  <a:pt x="58303" y="93980"/>
                </a:lnTo>
                <a:lnTo>
                  <a:pt x="72574" y="93980"/>
                </a:lnTo>
                <a:lnTo>
                  <a:pt x="70055" y="92710"/>
                </a:lnTo>
                <a:lnTo>
                  <a:pt x="65226" y="92710"/>
                </a:lnTo>
                <a:lnTo>
                  <a:pt x="64789" y="91440"/>
                </a:lnTo>
                <a:lnTo>
                  <a:pt x="64007" y="91440"/>
                </a:lnTo>
                <a:lnTo>
                  <a:pt x="63650" y="90170"/>
                </a:lnTo>
                <a:lnTo>
                  <a:pt x="62512" y="86360"/>
                </a:lnTo>
                <a:lnTo>
                  <a:pt x="61799" y="82550"/>
                </a:lnTo>
                <a:lnTo>
                  <a:pt x="61488" y="81280"/>
                </a:lnTo>
                <a:lnTo>
                  <a:pt x="60902" y="77470"/>
                </a:lnTo>
                <a:lnTo>
                  <a:pt x="60384" y="73660"/>
                </a:lnTo>
                <a:lnTo>
                  <a:pt x="59993" y="71120"/>
                </a:lnTo>
                <a:lnTo>
                  <a:pt x="58889" y="58420"/>
                </a:lnTo>
                <a:lnTo>
                  <a:pt x="58303" y="53340"/>
                </a:lnTo>
                <a:lnTo>
                  <a:pt x="57751" y="49530"/>
                </a:lnTo>
                <a:lnTo>
                  <a:pt x="57440" y="48260"/>
                </a:lnTo>
                <a:lnTo>
                  <a:pt x="57084" y="45720"/>
                </a:lnTo>
                <a:lnTo>
                  <a:pt x="51426" y="34290"/>
                </a:lnTo>
                <a:lnTo>
                  <a:pt x="50828" y="33020"/>
                </a:lnTo>
                <a:close/>
              </a:path>
              <a:path w="172720" h="132079">
                <a:moveTo>
                  <a:pt x="8728" y="63499"/>
                </a:moveTo>
                <a:lnTo>
                  <a:pt x="7348" y="63499"/>
                </a:lnTo>
                <a:lnTo>
                  <a:pt x="8015" y="66039"/>
                </a:lnTo>
                <a:lnTo>
                  <a:pt x="8923" y="66039"/>
                </a:lnTo>
                <a:lnTo>
                  <a:pt x="9544" y="67309"/>
                </a:lnTo>
                <a:lnTo>
                  <a:pt x="15685" y="67309"/>
                </a:lnTo>
                <a:lnTo>
                  <a:pt x="17099" y="66039"/>
                </a:lnTo>
                <a:lnTo>
                  <a:pt x="18951" y="64769"/>
                </a:lnTo>
                <a:lnTo>
                  <a:pt x="9038" y="64769"/>
                </a:lnTo>
                <a:lnTo>
                  <a:pt x="8728" y="63499"/>
                </a:lnTo>
                <a:close/>
              </a:path>
              <a:path w="172720" h="132079">
                <a:moveTo>
                  <a:pt x="19894" y="55879"/>
                </a:moveTo>
                <a:lnTo>
                  <a:pt x="15881" y="55879"/>
                </a:lnTo>
                <a:lnTo>
                  <a:pt x="15214" y="57149"/>
                </a:lnTo>
                <a:lnTo>
                  <a:pt x="14547" y="57149"/>
                </a:lnTo>
                <a:lnTo>
                  <a:pt x="12615" y="58419"/>
                </a:lnTo>
                <a:lnTo>
                  <a:pt x="15524" y="58419"/>
                </a:lnTo>
                <a:lnTo>
                  <a:pt x="15685" y="59689"/>
                </a:lnTo>
                <a:lnTo>
                  <a:pt x="15685" y="60959"/>
                </a:lnTo>
                <a:lnTo>
                  <a:pt x="15444" y="60959"/>
                </a:lnTo>
                <a:lnTo>
                  <a:pt x="15168" y="62229"/>
                </a:lnTo>
                <a:lnTo>
                  <a:pt x="14466" y="62229"/>
                </a:lnTo>
                <a:lnTo>
                  <a:pt x="13638" y="63499"/>
                </a:lnTo>
                <a:lnTo>
                  <a:pt x="13132" y="63499"/>
                </a:lnTo>
                <a:lnTo>
                  <a:pt x="12339" y="64769"/>
                </a:lnTo>
                <a:lnTo>
                  <a:pt x="13523" y="64769"/>
                </a:lnTo>
                <a:lnTo>
                  <a:pt x="14627" y="63499"/>
                </a:lnTo>
                <a:lnTo>
                  <a:pt x="15639" y="62229"/>
                </a:lnTo>
                <a:lnTo>
                  <a:pt x="16111" y="60959"/>
                </a:lnTo>
                <a:lnTo>
                  <a:pt x="17456" y="59689"/>
                </a:lnTo>
                <a:lnTo>
                  <a:pt x="19066" y="57149"/>
                </a:lnTo>
                <a:lnTo>
                  <a:pt x="19894" y="55879"/>
                </a:lnTo>
                <a:close/>
              </a:path>
              <a:path w="172720" h="132079">
                <a:moveTo>
                  <a:pt x="20365" y="63499"/>
                </a:moveTo>
                <a:lnTo>
                  <a:pt x="16433" y="63499"/>
                </a:lnTo>
                <a:lnTo>
                  <a:pt x="15409" y="64769"/>
                </a:lnTo>
                <a:lnTo>
                  <a:pt x="18951" y="64769"/>
                </a:lnTo>
                <a:lnTo>
                  <a:pt x="20365" y="63499"/>
                </a:lnTo>
                <a:close/>
              </a:path>
              <a:path w="172720" h="132079">
                <a:moveTo>
                  <a:pt x="8015" y="60959"/>
                </a:moveTo>
                <a:lnTo>
                  <a:pt x="3495" y="60959"/>
                </a:lnTo>
                <a:lnTo>
                  <a:pt x="4829" y="62229"/>
                </a:lnTo>
                <a:lnTo>
                  <a:pt x="6324" y="62229"/>
                </a:lnTo>
                <a:lnTo>
                  <a:pt x="6566" y="63499"/>
                </a:lnTo>
                <a:lnTo>
                  <a:pt x="8291" y="63499"/>
                </a:lnTo>
                <a:lnTo>
                  <a:pt x="8130" y="62229"/>
                </a:lnTo>
                <a:lnTo>
                  <a:pt x="8015" y="60959"/>
                </a:lnTo>
                <a:close/>
              </a:path>
              <a:path w="172720" h="132079">
                <a:moveTo>
                  <a:pt x="32785" y="60959"/>
                </a:moveTo>
                <a:lnTo>
                  <a:pt x="19227" y="60959"/>
                </a:lnTo>
                <a:lnTo>
                  <a:pt x="17019" y="63499"/>
                </a:lnTo>
                <a:lnTo>
                  <a:pt x="22447" y="63499"/>
                </a:lnTo>
                <a:lnTo>
                  <a:pt x="23033" y="62229"/>
                </a:lnTo>
                <a:lnTo>
                  <a:pt x="31405" y="62229"/>
                </a:lnTo>
                <a:lnTo>
                  <a:pt x="32785" y="60959"/>
                </a:lnTo>
                <a:close/>
              </a:path>
              <a:path w="172720" h="132079">
                <a:moveTo>
                  <a:pt x="10476" y="59689"/>
                </a:moveTo>
                <a:lnTo>
                  <a:pt x="471" y="59689"/>
                </a:lnTo>
                <a:lnTo>
                  <a:pt x="747" y="60959"/>
                </a:lnTo>
                <a:lnTo>
                  <a:pt x="8256" y="60959"/>
                </a:lnTo>
                <a:lnTo>
                  <a:pt x="10476" y="59689"/>
                </a:lnTo>
                <a:close/>
              </a:path>
              <a:path w="172720" h="132079">
                <a:moveTo>
                  <a:pt x="36361" y="59690"/>
                </a:moveTo>
                <a:lnTo>
                  <a:pt x="20400" y="59689"/>
                </a:lnTo>
                <a:lnTo>
                  <a:pt x="20089" y="60959"/>
                </a:lnTo>
                <a:lnTo>
                  <a:pt x="35027" y="60960"/>
                </a:lnTo>
                <a:lnTo>
                  <a:pt x="36361" y="59690"/>
                </a:lnTo>
                <a:close/>
              </a:path>
              <a:path w="172720" h="132079">
                <a:moveTo>
                  <a:pt x="3806" y="55879"/>
                </a:moveTo>
                <a:lnTo>
                  <a:pt x="114" y="55879"/>
                </a:lnTo>
                <a:lnTo>
                  <a:pt x="195" y="57149"/>
                </a:lnTo>
                <a:lnTo>
                  <a:pt x="344" y="57149"/>
                </a:lnTo>
                <a:lnTo>
                  <a:pt x="0" y="58419"/>
                </a:lnTo>
                <a:lnTo>
                  <a:pt x="0" y="59689"/>
                </a:lnTo>
                <a:lnTo>
                  <a:pt x="2909" y="59689"/>
                </a:lnTo>
                <a:lnTo>
                  <a:pt x="2748" y="58419"/>
                </a:lnTo>
                <a:lnTo>
                  <a:pt x="2989" y="57149"/>
                </a:lnTo>
                <a:lnTo>
                  <a:pt x="3806" y="55879"/>
                </a:lnTo>
                <a:close/>
              </a:path>
              <a:path w="172720" h="132079">
                <a:moveTo>
                  <a:pt x="10611" y="59612"/>
                </a:moveTo>
                <a:lnTo>
                  <a:pt x="10476" y="59689"/>
                </a:lnTo>
                <a:lnTo>
                  <a:pt x="10611" y="59612"/>
                </a:lnTo>
                <a:close/>
              </a:path>
              <a:path w="172720" h="132079">
                <a:moveTo>
                  <a:pt x="38604" y="57150"/>
                </a:moveTo>
                <a:lnTo>
                  <a:pt x="28818" y="57149"/>
                </a:lnTo>
                <a:lnTo>
                  <a:pt x="25943" y="58419"/>
                </a:lnTo>
                <a:lnTo>
                  <a:pt x="23114" y="58419"/>
                </a:lnTo>
                <a:lnTo>
                  <a:pt x="22205" y="59689"/>
                </a:lnTo>
                <a:lnTo>
                  <a:pt x="37109" y="59690"/>
                </a:lnTo>
                <a:lnTo>
                  <a:pt x="38098" y="58420"/>
                </a:lnTo>
                <a:lnTo>
                  <a:pt x="38604" y="57150"/>
                </a:lnTo>
                <a:close/>
              </a:path>
              <a:path w="172720" h="132079">
                <a:moveTo>
                  <a:pt x="12695" y="58419"/>
                </a:moveTo>
                <a:lnTo>
                  <a:pt x="11281" y="58419"/>
                </a:lnTo>
                <a:lnTo>
                  <a:pt x="10611" y="59612"/>
                </a:lnTo>
                <a:lnTo>
                  <a:pt x="12695" y="58419"/>
                </a:lnTo>
                <a:close/>
              </a:path>
              <a:path w="172720" h="132079">
                <a:moveTo>
                  <a:pt x="41042" y="49530"/>
                </a:moveTo>
                <a:lnTo>
                  <a:pt x="40329" y="50800"/>
                </a:lnTo>
                <a:lnTo>
                  <a:pt x="38293" y="50800"/>
                </a:lnTo>
                <a:lnTo>
                  <a:pt x="37661" y="52070"/>
                </a:lnTo>
                <a:lnTo>
                  <a:pt x="37385" y="52070"/>
                </a:lnTo>
                <a:lnTo>
                  <a:pt x="36913" y="53340"/>
                </a:lnTo>
                <a:lnTo>
                  <a:pt x="36166" y="53340"/>
                </a:lnTo>
                <a:lnTo>
                  <a:pt x="35499" y="54610"/>
                </a:lnTo>
                <a:lnTo>
                  <a:pt x="35062" y="54610"/>
                </a:lnTo>
                <a:lnTo>
                  <a:pt x="34245" y="55880"/>
                </a:lnTo>
                <a:lnTo>
                  <a:pt x="32509" y="55880"/>
                </a:lnTo>
                <a:lnTo>
                  <a:pt x="31601" y="57149"/>
                </a:lnTo>
                <a:lnTo>
                  <a:pt x="39075" y="57150"/>
                </a:lnTo>
                <a:lnTo>
                  <a:pt x="39466" y="55880"/>
                </a:lnTo>
                <a:lnTo>
                  <a:pt x="39823" y="54610"/>
                </a:lnTo>
                <a:lnTo>
                  <a:pt x="40766" y="50800"/>
                </a:lnTo>
                <a:lnTo>
                  <a:pt x="41042" y="49530"/>
                </a:lnTo>
                <a:close/>
              </a:path>
              <a:path w="172720" h="132079">
                <a:moveTo>
                  <a:pt x="8762" y="50799"/>
                </a:moveTo>
                <a:lnTo>
                  <a:pt x="747" y="50799"/>
                </a:lnTo>
                <a:lnTo>
                  <a:pt x="505" y="52069"/>
                </a:lnTo>
                <a:lnTo>
                  <a:pt x="344" y="52069"/>
                </a:lnTo>
                <a:lnTo>
                  <a:pt x="229" y="54609"/>
                </a:lnTo>
                <a:lnTo>
                  <a:pt x="310" y="55879"/>
                </a:lnTo>
                <a:lnTo>
                  <a:pt x="4358" y="55879"/>
                </a:lnTo>
                <a:lnTo>
                  <a:pt x="5496" y="54609"/>
                </a:lnTo>
                <a:lnTo>
                  <a:pt x="7739" y="53339"/>
                </a:lnTo>
                <a:lnTo>
                  <a:pt x="8486" y="53339"/>
                </a:lnTo>
                <a:lnTo>
                  <a:pt x="8682" y="52069"/>
                </a:lnTo>
                <a:lnTo>
                  <a:pt x="8762" y="50799"/>
                </a:lnTo>
                <a:close/>
              </a:path>
              <a:path w="172720" h="132079">
                <a:moveTo>
                  <a:pt x="17732" y="27939"/>
                </a:moveTo>
                <a:lnTo>
                  <a:pt x="16076" y="27939"/>
                </a:lnTo>
                <a:lnTo>
                  <a:pt x="15329" y="29209"/>
                </a:lnTo>
                <a:lnTo>
                  <a:pt x="14777" y="30479"/>
                </a:lnTo>
                <a:lnTo>
                  <a:pt x="13328" y="34289"/>
                </a:lnTo>
                <a:lnTo>
                  <a:pt x="13006" y="35559"/>
                </a:lnTo>
                <a:lnTo>
                  <a:pt x="9073" y="35559"/>
                </a:lnTo>
                <a:lnTo>
                  <a:pt x="9073" y="36829"/>
                </a:lnTo>
                <a:lnTo>
                  <a:pt x="11982" y="36829"/>
                </a:lnTo>
                <a:lnTo>
                  <a:pt x="11557" y="38099"/>
                </a:lnTo>
                <a:lnTo>
                  <a:pt x="11085" y="39369"/>
                </a:lnTo>
                <a:lnTo>
                  <a:pt x="10499" y="40639"/>
                </a:lnTo>
                <a:lnTo>
                  <a:pt x="9234" y="41909"/>
                </a:lnTo>
                <a:lnTo>
                  <a:pt x="8532" y="41909"/>
                </a:lnTo>
                <a:lnTo>
                  <a:pt x="7072" y="44449"/>
                </a:lnTo>
                <a:lnTo>
                  <a:pt x="4047" y="46989"/>
                </a:lnTo>
                <a:lnTo>
                  <a:pt x="3334" y="48259"/>
                </a:lnTo>
                <a:lnTo>
                  <a:pt x="2000" y="49529"/>
                </a:lnTo>
                <a:lnTo>
                  <a:pt x="1414" y="49529"/>
                </a:lnTo>
                <a:lnTo>
                  <a:pt x="1057" y="50799"/>
                </a:lnTo>
                <a:lnTo>
                  <a:pt x="2782" y="50799"/>
                </a:lnTo>
                <a:lnTo>
                  <a:pt x="4001" y="49529"/>
                </a:lnTo>
                <a:lnTo>
                  <a:pt x="5381" y="48259"/>
                </a:lnTo>
                <a:lnTo>
                  <a:pt x="8256" y="44449"/>
                </a:lnTo>
                <a:lnTo>
                  <a:pt x="10970" y="41909"/>
                </a:lnTo>
                <a:lnTo>
                  <a:pt x="11557" y="40639"/>
                </a:lnTo>
                <a:lnTo>
                  <a:pt x="12971" y="39369"/>
                </a:lnTo>
                <a:lnTo>
                  <a:pt x="14351" y="36829"/>
                </a:lnTo>
                <a:lnTo>
                  <a:pt x="15168" y="34289"/>
                </a:lnTo>
                <a:lnTo>
                  <a:pt x="15685" y="33019"/>
                </a:lnTo>
                <a:lnTo>
                  <a:pt x="16387" y="30479"/>
                </a:lnTo>
                <a:lnTo>
                  <a:pt x="16743" y="30479"/>
                </a:lnTo>
                <a:lnTo>
                  <a:pt x="16938" y="29209"/>
                </a:lnTo>
                <a:lnTo>
                  <a:pt x="17732" y="27939"/>
                </a:lnTo>
                <a:close/>
              </a:path>
              <a:path w="172720" h="132079">
                <a:moveTo>
                  <a:pt x="64754" y="24130"/>
                </a:moveTo>
                <a:lnTo>
                  <a:pt x="60223" y="24130"/>
                </a:lnTo>
                <a:lnTo>
                  <a:pt x="59211" y="25400"/>
                </a:lnTo>
                <a:lnTo>
                  <a:pt x="58107" y="25400"/>
                </a:lnTo>
                <a:lnTo>
                  <a:pt x="50552" y="29210"/>
                </a:lnTo>
                <a:lnTo>
                  <a:pt x="48747" y="29210"/>
                </a:lnTo>
                <a:lnTo>
                  <a:pt x="47884" y="30480"/>
                </a:lnTo>
                <a:lnTo>
                  <a:pt x="47022" y="30480"/>
                </a:lnTo>
                <a:lnTo>
                  <a:pt x="45331" y="31750"/>
                </a:lnTo>
                <a:lnTo>
                  <a:pt x="43756" y="33020"/>
                </a:lnTo>
                <a:lnTo>
                  <a:pt x="51656" y="33020"/>
                </a:lnTo>
                <a:lnTo>
                  <a:pt x="53542" y="31750"/>
                </a:lnTo>
                <a:lnTo>
                  <a:pt x="56612" y="29210"/>
                </a:lnTo>
                <a:lnTo>
                  <a:pt x="59752" y="27940"/>
                </a:lnTo>
                <a:lnTo>
                  <a:pt x="61718" y="26670"/>
                </a:lnTo>
                <a:lnTo>
                  <a:pt x="62661" y="26670"/>
                </a:lnTo>
                <a:lnTo>
                  <a:pt x="63535" y="25400"/>
                </a:lnTo>
                <a:lnTo>
                  <a:pt x="64754" y="24130"/>
                </a:lnTo>
                <a:close/>
              </a:path>
              <a:path w="172720" h="132079">
                <a:moveTo>
                  <a:pt x="44618" y="26670"/>
                </a:moveTo>
                <a:lnTo>
                  <a:pt x="40570" y="26670"/>
                </a:lnTo>
                <a:lnTo>
                  <a:pt x="41042" y="27940"/>
                </a:lnTo>
                <a:lnTo>
                  <a:pt x="41789" y="27940"/>
                </a:lnTo>
                <a:lnTo>
                  <a:pt x="42422" y="29210"/>
                </a:lnTo>
                <a:lnTo>
                  <a:pt x="44618" y="26670"/>
                </a:lnTo>
                <a:close/>
              </a:path>
              <a:path w="172720" h="132079">
                <a:moveTo>
                  <a:pt x="19848" y="26669"/>
                </a:moveTo>
                <a:lnTo>
                  <a:pt x="17134" y="26669"/>
                </a:lnTo>
                <a:lnTo>
                  <a:pt x="16858" y="27939"/>
                </a:lnTo>
                <a:lnTo>
                  <a:pt x="18433" y="27939"/>
                </a:lnTo>
                <a:lnTo>
                  <a:pt x="19848" y="26669"/>
                </a:lnTo>
                <a:close/>
              </a:path>
              <a:path w="172720" h="132079">
                <a:moveTo>
                  <a:pt x="15524" y="0"/>
                </a:moveTo>
                <a:lnTo>
                  <a:pt x="14857" y="1269"/>
                </a:lnTo>
                <a:lnTo>
                  <a:pt x="13799" y="5079"/>
                </a:lnTo>
                <a:lnTo>
                  <a:pt x="13247" y="6349"/>
                </a:lnTo>
                <a:lnTo>
                  <a:pt x="13092" y="7619"/>
                </a:lnTo>
                <a:lnTo>
                  <a:pt x="13006" y="12699"/>
                </a:lnTo>
                <a:lnTo>
                  <a:pt x="13282" y="15239"/>
                </a:lnTo>
                <a:lnTo>
                  <a:pt x="13914" y="16509"/>
                </a:lnTo>
                <a:lnTo>
                  <a:pt x="14305" y="17779"/>
                </a:lnTo>
                <a:lnTo>
                  <a:pt x="14742" y="19049"/>
                </a:lnTo>
                <a:lnTo>
                  <a:pt x="15214" y="20319"/>
                </a:lnTo>
                <a:lnTo>
                  <a:pt x="17260" y="24129"/>
                </a:lnTo>
                <a:lnTo>
                  <a:pt x="18238" y="26669"/>
                </a:lnTo>
                <a:lnTo>
                  <a:pt x="20446" y="26669"/>
                </a:lnTo>
                <a:lnTo>
                  <a:pt x="21780" y="25399"/>
                </a:lnTo>
                <a:lnTo>
                  <a:pt x="22090" y="25399"/>
                </a:lnTo>
                <a:lnTo>
                  <a:pt x="22723" y="24130"/>
                </a:lnTo>
                <a:lnTo>
                  <a:pt x="19652" y="24129"/>
                </a:lnTo>
                <a:lnTo>
                  <a:pt x="19020" y="22859"/>
                </a:lnTo>
                <a:lnTo>
                  <a:pt x="18399" y="22859"/>
                </a:lnTo>
                <a:lnTo>
                  <a:pt x="18077" y="21589"/>
                </a:lnTo>
                <a:lnTo>
                  <a:pt x="16858" y="19049"/>
                </a:lnTo>
                <a:lnTo>
                  <a:pt x="16042" y="17779"/>
                </a:lnTo>
                <a:lnTo>
                  <a:pt x="15570" y="15239"/>
                </a:lnTo>
                <a:lnTo>
                  <a:pt x="15168" y="13969"/>
                </a:lnTo>
                <a:lnTo>
                  <a:pt x="14892" y="12699"/>
                </a:lnTo>
                <a:lnTo>
                  <a:pt x="14662" y="11429"/>
                </a:lnTo>
                <a:lnTo>
                  <a:pt x="14581" y="8889"/>
                </a:lnTo>
                <a:lnTo>
                  <a:pt x="14742" y="7619"/>
                </a:lnTo>
                <a:lnTo>
                  <a:pt x="14972" y="6349"/>
                </a:lnTo>
                <a:lnTo>
                  <a:pt x="15214" y="6349"/>
                </a:lnTo>
                <a:lnTo>
                  <a:pt x="15409" y="5079"/>
                </a:lnTo>
                <a:lnTo>
                  <a:pt x="15915" y="3809"/>
                </a:lnTo>
                <a:lnTo>
                  <a:pt x="19537" y="3810"/>
                </a:lnTo>
                <a:lnTo>
                  <a:pt x="18514" y="2540"/>
                </a:lnTo>
                <a:lnTo>
                  <a:pt x="16513" y="1270"/>
                </a:lnTo>
                <a:lnTo>
                  <a:pt x="15524" y="0"/>
                </a:lnTo>
                <a:close/>
              </a:path>
              <a:path w="172720" h="132079">
                <a:moveTo>
                  <a:pt x="62270" y="10160"/>
                </a:moveTo>
                <a:lnTo>
                  <a:pt x="57555" y="10160"/>
                </a:lnTo>
                <a:lnTo>
                  <a:pt x="56566" y="11430"/>
                </a:lnTo>
                <a:lnTo>
                  <a:pt x="55669" y="11430"/>
                </a:lnTo>
                <a:lnTo>
                  <a:pt x="54807" y="12700"/>
                </a:lnTo>
                <a:lnTo>
                  <a:pt x="54013" y="12700"/>
                </a:lnTo>
                <a:lnTo>
                  <a:pt x="53266" y="13970"/>
                </a:lnTo>
                <a:lnTo>
                  <a:pt x="51702" y="16510"/>
                </a:lnTo>
                <a:lnTo>
                  <a:pt x="50126" y="17780"/>
                </a:lnTo>
                <a:lnTo>
                  <a:pt x="49333" y="19050"/>
                </a:lnTo>
                <a:lnTo>
                  <a:pt x="47643" y="20320"/>
                </a:lnTo>
                <a:lnTo>
                  <a:pt x="46746" y="21590"/>
                </a:lnTo>
                <a:lnTo>
                  <a:pt x="46079" y="21590"/>
                </a:lnTo>
                <a:lnTo>
                  <a:pt x="45173" y="22809"/>
                </a:lnTo>
                <a:lnTo>
                  <a:pt x="40329" y="22860"/>
                </a:lnTo>
                <a:lnTo>
                  <a:pt x="39823" y="24130"/>
                </a:lnTo>
                <a:lnTo>
                  <a:pt x="31727" y="24130"/>
                </a:lnTo>
                <a:lnTo>
                  <a:pt x="31877" y="25400"/>
                </a:lnTo>
                <a:lnTo>
                  <a:pt x="38017" y="25400"/>
                </a:lnTo>
                <a:lnTo>
                  <a:pt x="39110" y="26670"/>
                </a:lnTo>
                <a:lnTo>
                  <a:pt x="45331" y="26670"/>
                </a:lnTo>
                <a:lnTo>
                  <a:pt x="48160" y="24130"/>
                </a:lnTo>
                <a:lnTo>
                  <a:pt x="50954" y="20320"/>
                </a:lnTo>
                <a:lnTo>
                  <a:pt x="53737" y="17780"/>
                </a:lnTo>
                <a:lnTo>
                  <a:pt x="55198" y="16510"/>
                </a:lnTo>
                <a:lnTo>
                  <a:pt x="57440" y="13970"/>
                </a:lnTo>
                <a:lnTo>
                  <a:pt x="58222" y="13970"/>
                </a:lnTo>
                <a:lnTo>
                  <a:pt x="59798" y="12700"/>
                </a:lnTo>
                <a:lnTo>
                  <a:pt x="62270" y="10160"/>
                </a:lnTo>
                <a:close/>
              </a:path>
              <a:path w="172720" h="132079">
                <a:moveTo>
                  <a:pt x="23896" y="22860"/>
                </a:moveTo>
                <a:lnTo>
                  <a:pt x="21262" y="22859"/>
                </a:lnTo>
                <a:lnTo>
                  <a:pt x="21032" y="24129"/>
                </a:lnTo>
                <a:lnTo>
                  <a:pt x="23033" y="24130"/>
                </a:lnTo>
                <a:lnTo>
                  <a:pt x="23896" y="22860"/>
                </a:lnTo>
                <a:close/>
              </a:path>
              <a:path w="172720" h="132079">
                <a:moveTo>
                  <a:pt x="34314" y="22860"/>
                </a:moveTo>
                <a:lnTo>
                  <a:pt x="32348" y="22860"/>
                </a:lnTo>
                <a:lnTo>
                  <a:pt x="32153" y="24130"/>
                </a:lnTo>
                <a:lnTo>
                  <a:pt x="34832" y="24130"/>
                </a:lnTo>
                <a:lnTo>
                  <a:pt x="34314" y="22860"/>
                </a:lnTo>
                <a:close/>
              </a:path>
              <a:path w="172720" h="132079">
                <a:moveTo>
                  <a:pt x="66042" y="22860"/>
                </a:moveTo>
                <a:lnTo>
                  <a:pt x="62431" y="22860"/>
                </a:lnTo>
                <a:lnTo>
                  <a:pt x="61166" y="24130"/>
                </a:lnTo>
                <a:lnTo>
                  <a:pt x="65421" y="24130"/>
                </a:lnTo>
                <a:lnTo>
                  <a:pt x="66042" y="22860"/>
                </a:lnTo>
                <a:close/>
              </a:path>
              <a:path w="172720" h="132079">
                <a:moveTo>
                  <a:pt x="34590" y="21590"/>
                </a:moveTo>
                <a:lnTo>
                  <a:pt x="22286" y="21590"/>
                </a:lnTo>
                <a:lnTo>
                  <a:pt x="21895" y="22859"/>
                </a:lnTo>
                <a:lnTo>
                  <a:pt x="34199" y="22860"/>
                </a:lnTo>
                <a:lnTo>
                  <a:pt x="34590" y="21590"/>
                </a:lnTo>
                <a:close/>
              </a:path>
              <a:path w="172720" h="132079">
                <a:moveTo>
                  <a:pt x="45251" y="21590"/>
                </a:moveTo>
                <a:lnTo>
                  <a:pt x="43089" y="21590"/>
                </a:lnTo>
                <a:lnTo>
                  <a:pt x="42617" y="22860"/>
                </a:lnTo>
                <a:lnTo>
                  <a:pt x="45136" y="22860"/>
                </a:lnTo>
                <a:lnTo>
                  <a:pt x="45251" y="21590"/>
                </a:lnTo>
                <a:close/>
              </a:path>
              <a:path w="172720" h="132079">
                <a:moveTo>
                  <a:pt x="67341" y="20320"/>
                </a:moveTo>
                <a:lnTo>
                  <a:pt x="64628" y="20320"/>
                </a:lnTo>
                <a:lnTo>
                  <a:pt x="64076" y="21590"/>
                </a:lnTo>
                <a:lnTo>
                  <a:pt x="63765" y="21590"/>
                </a:lnTo>
                <a:lnTo>
                  <a:pt x="63133" y="22860"/>
                </a:lnTo>
                <a:lnTo>
                  <a:pt x="66594" y="22860"/>
                </a:lnTo>
                <a:lnTo>
                  <a:pt x="66870" y="21590"/>
                </a:lnTo>
                <a:lnTo>
                  <a:pt x="67341" y="20320"/>
                </a:lnTo>
                <a:close/>
              </a:path>
              <a:path w="172720" h="132079">
                <a:moveTo>
                  <a:pt x="24804" y="10160"/>
                </a:moveTo>
                <a:lnTo>
                  <a:pt x="21228" y="10160"/>
                </a:lnTo>
                <a:lnTo>
                  <a:pt x="21780" y="11430"/>
                </a:lnTo>
                <a:lnTo>
                  <a:pt x="22447" y="12700"/>
                </a:lnTo>
                <a:lnTo>
                  <a:pt x="23033" y="13970"/>
                </a:lnTo>
                <a:lnTo>
                  <a:pt x="23470" y="15240"/>
                </a:lnTo>
                <a:lnTo>
                  <a:pt x="23942" y="16510"/>
                </a:lnTo>
                <a:lnTo>
                  <a:pt x="24137" y="17780"/>
                </a:lnTo>
                <a:lnTo>
                  <a:pt x="23781" y="19050"/>
                </a:lnTo>
                <a:lnTo>
                  <a:pt x="23620" y="20320"/>
                </a:lnTo>
                <a:lnTo>
                  <a:pt x="23355" y="21590"/>
                </a:lnTo>
                <a:lnTo>
                  <a:pt x="24298" y="21590"/>
                </a:lnTo>
                <a:lnTo>
                  <a:pt x="24333" y="17780"/>
                </a:lnTo>
                <a:lnTo>
                  <a:pt x="24770" y="16510"/>
                </a:lnTo>
                <a:lnTo>
                  <a:pt x="25080" y="15240"/>
                </a:lnTo>
                <a:lnTo>
                  <a:pt x="25310" y="12700"/>
                </a:lnTo>
                <a:lnTo>
                  <a:pt x="25471" y="11430"/>
                </a:lnTo>
                <a:lnTo>
                  <a:pt x="24804" y="10160"/>
                </a:lnTo>
                <a:close/>
              </a:path>
              <a:path w="172720" h="132079">
                <a:moveTo>
                  <a:pt x="35257" y="19050"/>
                </a:moveTo>
                <a:lnTo>
                  <a:pt x="35188" y="20320"/>
                </a:lnTo>
                <a:lnTo>
                  <a:pt x="30865" y="20320"/>
                </a:lnTo>
                <a:lnTo>
                  <a:pt x="30508" y="21590"/>
                </a:lnTo>
                <a:lnTo>
                  <a:pt x="34866" y="21590"/>
                </a:lnTo>
                <a:lnTo>
                  <a:pt x="35694" y="20320"/>
                </a:lnTo>
                <a:lnTo>
                  <a:pt x="35257" y="19050"/>
                </a:lnTo>
                <a:close/>
              </a:path>
              <a:path w="172720" h="132079">
                <a:moveTo>
                  <a:pt x="31451" y="17780"/>
                </a:moveTo>
                <a:lnTo>
                  <a:pt x="31095" y="20320"/>
                </a:lnTo>
                <a:lnTo>
                  <a:pt x="33923" y="20320"/>
                </a:lnTo>
                <a:lnTo>
                  <a:pt x="33176" y="19050"/>
                </a:lnTo>
                <a:lnTo>
                  <a:pt x="31451" y="17780"/>
                </a:lnTo>
                <a:close/>
              </a:path>
              <a:path w="172720" h="132079">
                <a:moveTo>
                  <a:pt x="69877" y="8890"/>
                </a:moveTo>
                <a:lnTo>
                  <a:pt x="67387" y="8890"/>
                </a:lnTo>
                <a:lnTo>
                  <a:pt x="67422" y="10160"/>
                </a:lnTo>
                <a:lnTo>
                  <a:pt x="67261" y="10160"/>
                </a:lnTo>
                <a:lnTo>
                  <a:pt x="66916" y="13970"/>
                </a:lnTo>
                <a:lnTo>
                  <a:pt x="66720" y="15240"/>
                </a:lnTo>
                <a:lnTo>
                  <a:pt x="66479" y="16510"/>
                </a:lnTo>
                <a:lnTo>
                  <a:pt x="66203" y="16510"/>
                </a:lnTo>
                <a:lnTo>
                  <a:pt x="65893" y="17780"/>
                </a:lnTo>
                <a:lnTo>
                  <a:pt x="65536" y="19050"/>
                </a:lnTo>
                <a:lnTo>
                  <a:pt x="65295" y="19050"/>
                </a:lnTo>
                <a:lnTo>
                  <a:pt x="65099" y="20320"/>
                </a:lnTo>
                <a:lnTo>
                  <a:pt x="69779" y="10160"/>
                </a:lnTo>
                <a:lnTo>
                  <a:pt x="69877" y="8890"/>
                </a:lnTo>
                <a:close/>
              </a:path>
              <a:path w="172720" h="132079">
                <a:moveTo>
                  <a:pt x="19537" y="3810"/>
                </a:moveTo>
                <a:lnTo>
                  <a:pt x="16743" y="3810"/>
                </a:lnTo>
                <a:lnTo>
                  <a:pt x="17605" y="5080"/>
                </a:lnTo>
                <a:lnTo>
                  <a:pt x="19894" y="7620"/>
                </a:lnTo>
                <a:lnTo>
                  <a:pt x="20285" y="8890"/>
                </a:lnTo>
                <a:lnTo>
                  <a:pt x="20952" y="10160"/>
                </a:lnTo>
                <a:lnTo>
                  <a:pt x="24563" y="10160"/>
                </a:lnTo>
                <a:lnTo>
                  <a:pt x="22481" y="7620"/>
                </a:lnTo>
                <a:lnTo>
                  <a:pt x="19537" y="3810"/>
                </a:lnTo>
                <a:close/>
              </a:path>
              <a:path w="172720" h="132079">
                <a:moveTo>
                  <a:pt x="70101" y="5080"/>
                </a:moveTo>
                <a:lnTo>
                  <a:pt x="67663" y="6350"/>
                </a:lnTo>
                <a:lnTo>
                  <a:pt x="65260" y="6350"/>
                </a:lnTo>
                <a:lnTo>
                  <a:pt x="62903" y="7620"/>
                </a:lnTo>
                <a:lnTo>
                  <a:pt x="60660" y="8890"/>
                </a:lnTo>
                <a:lnTo>
                  <a:pt x="58533" y="10160"/>
                </a:lnTo>
                <a:lnTo>
                  <a:pt x="64041" y="10160"/>
                </a:lnTo>
                <a:lnTo>
                  <a:pt x="64950" y="8890"/>
                </a:lnTo>
                <a:lnTo>
                  <a:pt x="69877" y="8890"/>
                </a:lnTo>
                <a:lnTo>
                  <a:pt x="69975" y="7620"/>
                </a:lnTo>
                <a:lnTo>
                  <a:pt x="70101" y="508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334944" y="30311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494" y="0"/>
                </a:moveTo>
                <a:lnTo>
                  <a:pt x="1138" y="389"/>
                </a:lnTo>
                <a:lnTo>
                  <a:pt x="782" y="1133"/>
                </a:lnTo>
                <a:lnTo>
                  <a:pt x="0" y="3092"/>
                </a:lnTo>
                <a:lnTo>
                  <a:pt x="517" y="3172"/>
                </a:lnTo>
                <a:lnTo>
                  <a:pt x="988" y="3206"/>
                </a:lnTo>
                <a:lnTo>
                  <a:pt x="1460" y="3206"/>
                </a:lnTo>
                <a:lnTo>
                  <a:pt x="1885" y="3172"/>
                </a:lnTo>
                <a:lnTo>
                  <a:pt x="3150" y="2473"/>
                </a:lnTo>
                <a:lnTo>
                  <a:pt x="3104" y="1454"/>
                </a:lnTo>
                <a:lnTo>
                  <a:pt x="2874" y="1133"/>
                </a:lnTo>
                <a:lnTo>
                  <a:pt x="2518" y="744"/>
                </a:lnTo>
                <a:lnTo>
                  <a:pt x="2081" y="389"/>
                </a:lnTo>
                <a:lnTo>
                  <a:pt x="1494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472790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90" y="148"/>
                </a:lnTo>
                <a:lnTo>
                  <a:pt x="551" y="148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472790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16" y="309"/>
                </a:lnTo>
                <a:lnTo>
                  <a:pt x="1057" y="309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473181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60" y="0"/>
                </a:moveTo>
                <a:lnTo>
                  <a:pt x="0" y="0"/>
                </a:lnTo>
                <a:lnTo>
                  <a:pt x="425" y="194"/>
                </a:lnTo>
                <a:lnTo>
                  <a:pt x="862" y="320"/>
                </a:lnTo>
                <a:lnTo>
                  <a:pt x="1218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467753" y="21071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6094" y="0"/>
                </a:moveTo>
                <a:lnTo>
                  <a:pt x="5853" y="0"/>
                </a:lnTo>
                <a:lnTo>
                  <a:pt x="6290" y="194"/>
                </a:lnTo>
                <a:lnTo>
                  <a:pt x="6761" y="355"/>
                </a:lnTo>
                <a:lnTo>
                  <a:pt x="7152" y="355"/>
                </a:lnTo>
                <a:lnTo>
                  <a:pt x="6094" y="0"/>
                </a:lnTo>
                <a:close/>
              </a:path>
              <a:path w="7620" h="635">
                <a:moveTo>
                  <a:pt x="34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467673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6727" y="0"/>
                </a:moveTo>
                <a:lnTo>
                  <a:pt x="6370" y="0"/>
                </a:lnTo>
                <a:lnTo>
                  <a:pt x="6842" y="194"/>
                </a:lnTo>
                <a:lnTo>
                  <a:pt x="7313" y="343"/>
                </a:lnTo>
                <a:lnTo>
                  <a:pt x="7750" y="343"/>
                </a:lnTo>
                <a:lnTo>
                  <a:pt x="6727" y="0"/>
                </a:lnTo>
                <a:close/>
              </a:path>
              <a:path w="8254" h="635">
                <a:moveTo>
                  <a:pt x="114" y="114"/>
                </a:moveTo>
                <a:lnTo>
                  <a:pt x="0" y="343"/>
                </a:lnTo>
                <a:lnTo>
                  <a:pt x="436" y="343"/>
                </a:lnTo>
                <a:lnTo>
                  <a:pt x="11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467592" y="211073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275" y="0"/>
                </a:moveTo>
                <a:lnTo>
                  <a:pt x="0" y="309"/>
                </a:lnTo>
                <a:lnTo>
                  <a:pt x="793" y="309"/>
                </a:lnTo>
                <a:lnTo>
                  <a:pt x="275" y="0"/>
                </a:lnTo>
                <a:close/>
              </a:path>
              <a:path w="8890" h="635">
                <a:moveTo>
                  <a:pt x="7313" y="0"/>
                </a:moveTo>
                <a:lnTo>
                  <a:pt x="6922" y="0"/>
                </a:lnTo>
                <a:lnTo>
                  <a:pt x="7946" y="309"/>
                </a:lnTo>
                <a:lnTo>
                  <a:pt x="8383" y="309"/>
                </a:lnTo>
                <a:lnTo>
                  <a:pt x="731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467477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632" y="0"/>
                </a:moveTo>
                <a:lnTo>
                  <a:pt x="195" y="0"/>
                </a:lnTo>
                <a:lnTo>
                  <a:pt x="114" y="160"/>
                </a:lnTo>
                <a:lnTo>
                  <a:pt x="0" y="320"/>
                </a:lnTo>
                <a:lnTo>
                  <a:pt x="1184" y="320"/>
                </a:lnTo>
                <a:lnTo>
                  <a:pt x="632" y="0"/>
                </a:lnTo>
                <a:close/>
              </a:path>
              <a:path w="9525" h="635">
                <a:moveTo>
                  <a:pt x="7946" y="0"/>
                </a:moveTo>
                <a:lnTo>
                  <a:pt x="7509" y="0"/>
                </a:lnTo>
                <a:lnTo>
                  <a:pt x="8613" y="320"/>
                </a:lnTo>
                <a:lnTo>
                  <a:pt x="9004" y="320"/>
                </a:lnTo>
                <a:lnTo>
                  <a:pt x="7946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467397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59" h="635">
                <a:moveTo>
                  <a:pt x="988" y="0"/>
                </a:moveTo>
                <a:lnTo>
                  <a:pt x="195" y="0"/>
                </a:lnTo>
                <a:lnTo>
                  <a:pt x="0" y="309"/>
                </a:lnTo>
                <a:lnTo>
                  <a:pt x="1540" y="309"/>
                </a:lnTo>
                <a:lnTo>
                  <a:pt x="988" y="0"/>
                </a:lnTo>
                <a:close/>
              </a:path>
              <a:path w="10159" h="635">
                <a:moveTo>
                  <a:pt x="8578" y="0"/>
                </a:moveTo>
                <a:lnTo>
                  <a:pt x="8141" y="0"/>
                </a:lnTo>
                <a:lnTo>
                  <a:pt x="9326" y="309"/>
                </a:lnTo>
                <a:lnTo>
                  <a:pt x="9602" y="309"/>
                </a:lnTo>
                <a:lnTo>
                  <a:pt x="857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467316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345" y="0"/>
                </a:moveTo>
                <a:lnTo>
                  <a:pt x="160" y="0"/>
                </a:lnTo>
                <a:lnTo>
                  <a:pt x="0" y="309"/>
                </a:lnTo>
                <a:lnTo>
                  <a:pt x="1897" y="309"/>
                </a:lnTo>
                <a:lnTo>
                  <a:pt x="1345" y="0"/>
                </a:lnTo>
                <a:close/>
              </a:path>
              <a:path w="10795" h="635">
                <a:moveTo>
                  <a:pt x="9165" y="0"/>
                </a:moveTo>
                <a:lnTo>
                  <a:pt x="8774" y="0"/>
                </a:lnTo>
                <a:lnTo>
                  <a:pt x="10108" y="309"/>
                </a:lnTo>
                <a:lnTo>
                  <a:pt x="916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467247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690" y="0"/>
                </a:moveTo>
                <a:lnTo>
                  <a:pt x="149" y="0"/>
                </a:lnTo>
                <a:lnTo>
                  <a:pt x="0" y="320"/>
                </a:lnTo>
                <a:lnTo>
                  <a:pt x="2242" y="320"/>
                </a:lnTo>
                <a:lnTo>
                  <a:pt x="1690" y="0"/>
                </a:lnTo>
                <a:close/>
              </a:path>
              <a:path w="10795" h="635">
                <a:moveTo>
                  <a:pt x="9751" y="0"/>
                </a:moveTo>
                <a:lnTo>
                  <a:pt x="9475" y="0"/>
                </a:lnTo>
                <a:lnTo>
                  <a:pt x="10568" y="240"/>
                </a:lnTo>
                <a:lnTo>
                  <a:pt x="9751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467167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2046" y="0"/>
                </a:moveTo>
                <a:lnTo>
                  <a:pt x="149" y="0"/>
                </a:lnTo>
                <a:lnTo>
                  <a:pt x="0" y="309"/>
                </a:lnTo>
                <a:lnTo>
                  <a:pt x="2633" y="309"/>
                </a:lnTo>
                <a:lnTo>
                  <a:pt x="2322" y="160"/>
                </a:lnTo>
                <a:lnTo>
                  <a:pt x="2046" y="0"/>
                </a:lnTo>
                <a:close/>
              </a:path>
              <a:path w="10795" h="635">
                <a:moveTo>
                  <a:pt x="10372" y="0"/>
                </a:moveTo>
                <a:lnTo>
                  <a:pt x="10648" y="80"/>
                </a:lnTo>
                <a:lnTo>
                  <a:pt x="10372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467086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160" y="0"/>
                </a:moveTo>
                <a:lnTo>
                  <a:pt x="2403" y="0"/>
                </a:lnTo>
                <a:lnTo>
                  <a:pt x="302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467006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160" y="0"/>
                </a:moveTo>
                <a:lnTo>
                  <a:pt x="2794" y="0"/>
                </a:lnTo>
                <a:lnTo>
                  <a:pt x="3426" y="320"/>
                </a:lnTo>
                <a:lnTo>
                  <a:pt x="0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46692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185" y="0"/>
                </a:lnTo>
                <a:lnTo>
                  <a:pt x="3852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466845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587" y="0"/>
                </a:lnTo>
                <a:lnTo>
                  <a:pt x="425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466810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3967" y="0"/>
                </a:moveTo>
                <a:lnTo>
                  <a:pt x="114" y="0"/>
                </a:lnTo>
                <a:lnTo>
                  <a:pt x="0" y="320"/>
                </a:lnTo>
                <a:lnTo>
                  <a:pt x="4680" y="320"/>
                </a:lnTo>
                <a:lnTo>
                  <a:pt x="3967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466730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369" y="0"/>
                </a:moveTo>
                <a:lnTo>
                  <a:pt x="114" y="0"/>
                </a:lnTo>
                <a:lnTo>
                  <a:pt x="0" y="309"/>
                </a:lnTo>
                <a:lnTo>
                  <a:pt x="5117" y="309"/>
                </a:lnTo>
                <a:lnTo>
                  <a:pt x="4369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466649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841" y="0"/>
                </a:moveTo>
                <a:lnTo>
                  <a:pt x="160" y="0"/>
                </a:lnTo>
                <a:lnTo>
                  <a:pt x="0" y="355"/>
                </a:lnTo>
                <a:lnTo>
                  <a:pt x="5588" y="355"/>
                </a:lnTo>
                <a:lnTo>
                  <a:pt x="5197" y="194"/>
                </a:lnTo>
                <a:lnTo>
                  <a:pt x="4841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466615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232" y="0"/>
                </a:moveTo>
                <a:lnTo>
                  <a:pt x="114" y="0"/>
                </a:lnTo>
                <a:lnTo>
                  <a:pt x="0" y="355"/>
                </a:lnTo>
                <a:lnTo>
                  <a:pt x="6048" y="355"/>
                </a:lnTo>
                <a:lnTo>
                  <a:pt x="5657" y="206"/>
                </a:lnTo>
                <a:lnTo>
                  <a:pt x="5232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466534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4" h="635">
                <a:moveTo>
                  <a:pt x="5703" y="0"/>
                </a:moveTo>
                <a:lnTo>
                  <a:pt x="114" y="0"/>
                </a:lnTo>
                <a:lnTo>
                  <a:pt x="0" y="309"/>
                </a:lnTo>
                <a:lnTo>
                  <a:pt x="6566" y="309"/>
                </a:lnTo>
                <a:lnTo>
                  <a:pt x="5703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466500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163" y="0"/>
                </a:moveTo>
                <a:lnTo>
                  <a:pt x="114" y="0"/>
                </a:lnTo>
                <a:lnTo>
                  <a:pt x="0" y="320"/>
                </a:lnTo>
                <a:lnTo>
                  <a:pt x="7037" y="320"/>
                </a:lnTo>
                <a:lnTo>
                  <a:pt x="6163" y="0"/>
                </a:lnTo>
                <a:close/>
              </a:path>
              <a:path w="30479" h="635">
                <a:moveTo>
                  <a:pt x="30347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466419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681" y="0"/>
                </a:moveTo>
                <a:lnTo>
                  <a:pt x="114" y="0"/>
                </a:lnTo>
                <a:lnTo>
                  <a:pt x="0" y="309"/>
                </a:lnTo>
                <a:lnTo>
                  <a:pt x="7624" y="309"/>
                </a:lnTo>
                <a:lnTo>
                  <a:pt x="6681" y="0"/>
                </a:lnTo>
                <a:close/>
              </a:path>
              <a:path w="30479" h="635">
                <a:moveTo>
                  <a:pt x="30462" y="114"/>
                </a:moveTo>
                <a:lnTo>
                  <a:pt x="29715" y="309"/>
                </a:lnTo>
                <a:lnTo>
                  <a:pt x="30232" y="309"/>
                </a:lnTo>
                <a:lnTo>
                  <a:pt x="30462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466373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164" y="0"/>
                </a:moveTo>
                <a:lnTo>
                  <a:pt x="126" y="0"/>
                </a:lnTo>
                <a:lnTo>
                  <a:pt x="0" y="309"/>
                </a:lnTo>
                <a:lnTo>
                  <a:pt x="8187" y="309"/>
                </a:lnTo>
                <a:lnTo>
                  <a:pt x="7164" y="0"/>
                </a:lnTo>
                <a:close/>
              </a:path>
              <a:path w="30479" h="635">
                <a:moveTo>
                  <a:pt x="30474" y="0"/>
                </a:moveTo>
                <a:lnTo>
                  <a:pt x="29025" y="309"/>
                </a:lnTo>
                <a:lnTo>
                  <a:pt x="30083" y="309"/>
                </a:lnTo>
                <a:lnTo>
                  <a:pt x="30474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466304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739" y="0"/>
                </a:moveTo>
                <a:lnTo>
                  <a:pt x="114" y="0"/>
                </a:lnTo>
                <a:lnTo>
                  <a:pt x="0" y="320"/>
                </a:lnTo>
                <a:lnTo>
                  <a:pt x="8797" y="320"/>
                </a:lnTo>
                <a:lnTo>
                  <a:pt x="7739" y="0"/>
                </a:lnTo>
                <a:close/>
              </a:path>
              <a:path w="30479" h="635">
                <a:moveTo>
                  <a:pt x="30347" y="0"/>
                </a:moveTo>
                <a:lnTo>
                  <a:pt x="29830" y="0"/>
                </a:lnTo>
                <a:lnTo>
                  <a:pt x="28139" y="320"/>
                </a:lnTo>
                <a:lnTo>
                  <a:pt x="29956" y="320"/>
                </a:lnTo>
                <a:lnTo>
                  <a:pt x="30347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46625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302" y="0"/>
                </a:moveTo>
                <a:lnTo>
                  <a:pt x="114" y="0"/>
                </a:lnTo>
                <a:lnTo>
                  <a:pt x="0" y="309"/>
                </a:lnTo>
                <a:lnTo>
                  <a:pt x="9441" y="309"/>
                </a:lnTo>
                <a:lnTo>
                  <a:pt x="8843" y="160"/>
                </a:lnTo>
                <a:lnTo>
                  <a:pt x="8302" y="0"/>
                </a:lnTo>
                <a:close/>
              </a:path>
              <a:path w="30479" h="635">
                <a:moveTo>
                  <a:pt x="30198" y="0"/>
                </a:moveTo>
                <a:lnTo>
                  <a:pt x="29140" y="0"/>
                </a:lnTo>
                <a:lnTo>
                  <a:pt x="28174" y="160"/>
                </a:lnTo>
                <a:lnTo>
                  <a:pt x="27564" y="309"/>
                </a:lnTo>
                <a:lnTo>
                  <a:pt x="29761" y="309"/>
                </a:lnTo>
                <a:lnTo>
                  <a:pt x="30058" y="114"/>
                </a:lnTo>
                <a:lnTo>
                  <a:pt x="30198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466224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877" y="0"/>
                </a:moveTo>
                <a:lnTo>
                  <a:pt x="80" y="0"/>
                </a:lnTo>
                <a:lnTo>
                  <a:pt x="0" y="309"/>
                </a:lnTo>
                <a:lnTo>
                  <a:pt x="10096" y="309"/>
                </a:lnTo>
                <a:lnTo>
                  <a:pt x="8877" y="0"/>
                </a:lnTo>
                <a:close/>
              </a:path>
              <a:path w="30479" h="635">
                <a:moveTo>
                  <a:pt x="30037" y="0"/>
                </a:moveTo>
                <a:lnTo>
                  <a:pt x="28220" y="0"/>
                </a:lnTo>
                <a:lnTo>
                  <a:pt x="27990" y="34"/>
                </a:lnTo>
                <a:lnTo>
                  <a:pt x="26886" y="309"/>
                </a:lnTo>
                <a:lnTo>
                  <a:pt x="29600" y="309"/>
                </a:lnTo>
                <a:lnTo>
                  <a:pt x="29795" y="148"/>
                </a:lnTo>
                <a:lnTo>
                  <a:pt x="30037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466178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9521" y="0"/>
                </a:moveTo>
                <a:lnTo>
                  <a:pt x="80" y="0"/>
                </a:lnTo>
                <a:lnTo>
                  <a:pt x="0" y="320"/>
                </a:lnTo>
                <a:lnTo>
                  <a:pt x="10890" y="320"/>
                </a:lnTo>
                <a:lnTo>
                  <a:pt x="9521" y="0"/>
                </a:lnTo>
                <a:close/>
              </a:path>
              <a:path w="29845" h="635">
                <a:moveTo>
                  <a:pt x="29841" y="0"/>
                </a:moveTo>
                <a:lnTo>
                  <a:pt x="27645" y="0"/>
                </a:lnTo>
                <a:lnTo>
                  <a:pt x="27323" y="80"/>
                </a:lnTo>
                <a:lnTo>
                  <a:pt x="26104" y="320"/>
                </a:lnTo>
                <a:lnTo>
                  <a:pt x="29416" y="320"/>
                </a:lnTo>
                <a:lnTo>
                  <a:pt x="2984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466097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0223" y="0"/>
                </a:moveTo>
                <a:lnTo>
                  <a:pt x="126" y="0"/>
                </a:lnTo>
                <a:lnTo>
                  <a:pt x="0" y="309"/>
                </a:lnTo>
                <a:lnTo>
                  <a:pt x="11764" y="309"/>
                </a:lnTo>
                <a:lnTo>
                  <a:pt x="10223" y="0"/>
                </a:lnTo>
                <a:close/>
              </a:path>
              <a:path w="29845" h="635">
                <a:moveTo>
                  <a:pt x="29726" y="0"/>
                </a:moveTo>
                <a:lnTo>
                  <a:pt x="27012" y="0"/>
                </a:lnTo>
                <a:lnTo>
                  <a:pt x="25322" y="309"/>
                </a:lnTo>
                <a:lnTo>
                  <a:pt x="29301" y="309"/>
                </a:lnTo>
                <a:lnTo>
                  <a:pt x="29726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466063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005" y="0"/>
                </a:moveTo>
                <a:lnTo>
                  <a:pt x="114" y="0"/>
                </a:lnTo>
                <a:lnTo>
                  <a:pt x="0" y="309"/>
                </a:lnTo>
                <a:lnTo>
                  <a:pt x="12776" y="309"/>
                </a:lnTo>
                <a:lnTo>
                  <a:pt x="12304" y="229"/>
                </a:lnTo>
                <a:lnTo>
                  <a:pt x="11879" y="194"/>
                </a:lnTo>
                <a:lnTo>
                  <a:pt x="11442" y="68"/>
                </a:lnTo>
                <a:lnTo>
                  <a:pt x="11005" y="0"/>
                </a:lnTo>
                <a:close/>
              </a:path>
              <a:path w="29845" h="635">
                <a:moveTo>
                  <a:pt x="29531" y="0"/>
                </a:moveTo>
                <a:lnTo>
                  <a:pt x="26219" y="0"/>
                </a:lnTo>
                <a:lnTo>
                  <a:pt x="24298" y="309"/>
                </a:lnTo>
                <a:lnTo>
                  <a:pt x="29094" y="309"/>
                </a:lnTo>
                <a:lnTo>
                  <a:pt x="29531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466028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833" y="0"/>
                </a:moveTo>
                <a:lnTo>
                  <a:pt x="68" y="0"/>
                </a:lnTo>
                <a:lnTo>
                  <a:pt x="0" y="320"/>
                </a:lnTo>
                <a:lnTo>
                  <a:pt x="13949" y="320"/>
                </a:lnTo>
                <a:lnTo>
                  <a:pt x="13443" y="274"/>
                </a:lnTo>
                <a:lnTo>
                  <a:pt x="12385" y="125"/>
                </a:lnTo>
                <a:lnTo>
                  <a:pt x="11833" y="0"/>
                </a:lnTo>
                <a:close/>
              </a:path>
              <a:path w="29845" h="635">
                <a:moveTo>
                  <a:pt x="29370" y="0"/>
                </a:moveTo>
                <a:lnTo>
                  <a:pt x="25391" y="0"/>
                </a:lnTo>
                <a:lnTo>
                  <a:pt x="23079" y="320"/>
                </a:lnTo>
                <a:lnTo>
                  <a:pt x="28898" y="320"/>
                </a:lnTo>
                <a:lnTo>
                  <a:pt x="29370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465982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2856" y="0"/>
                </a:moveTo>
                <a:lnTo>
                  <a:pt x="80" y="0"/>
                </a:lnTo>
                <a:lnTo>
                  <a:pt x="0" y="309"/>
                </a:lnTo>
                <a:lnTo>
                  <a:pt x="15685" y="309"/>
                </a:lnTo>
                <a:lnTo>
                  <a:pt x="14984" y="274"/>
                </a:lnTo>
                <a:lnTo>
                  <a:pt x="13569" y="114"/>
                </a:lnTo>
                <a:lnTo>
                  <a:pt x="12856" y="0"/>
                </a:lnTo>
                <a:close/>
              </a:path>
              <a:path w="29209" h="635">
                <a:moveTo>
                  <a:pt x="29174" y="0"/>
                </a:moveTo>
                <a:lnTo>
                  <a:pt x="24379" y="0"/>
                </a:lnTo>
                <a:lnTo>
                  <a:pt x="23666" y="114"/>
                </a:lnTo>
                <a:lnTo>
                  <a:pt x="22136" y="274"/>
                </a:lnTo>
                <a:lnTo>
                  <a:pt x="21308" y="309"/>
                </a:lnTo>
                <a:lnTo>
                  <a:pt x="28703" y="309"/>
                </a:lnTo>
                <a:lnTo>
                  <a:pt x="2917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465982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3995" y="0"/>
                </a:moveTo>
                <a:lnTo>
                  <a:pt x="45" y="0"/>
                </a:lnTo>
                <a:lnTo>
                  <a:pt x="0" y="309"/>
                </a:lnTo>
                <a:lnTo>
                  <a:pt x="28461" y="309"/>
                </a:lnTo>
                <a:lnTo>
                  <a:pt x="17732" y="274"/>
                </a:lnTo>
                <a:lnTo>
                  <a:pt x="16513" y="229"/>
                </a:lnTo>
                <a:lnTo>
                  <a:pt x="15260" y="148"/>
                </a:lnTo>
                <a:lnTo>
                  <a:pt x="13995" y="0"/>
                </a:lnTo>
                <a:close/>
              </a:path>
              <a:path w="29209" h="635">
                <a:moveTo>
                  <a:pt x="28944" y="0"/>
                </a:moveTo>
                <a:lnTo>
                  <a:pt x="23125" y="0"/>
                </a:lnTo>
                <a:lnTo>
                  <a:pt x="22136" y="114"/>
                </a:lnTo>
                <a:lnTo>
                  <a:pt x="21113" y="194"/>
                </a:lnTo>
                <a:lnTo>
                  <a:pt x="18870" y="274"/>
                </a:lnTo>
                <a:lnTo>
                  <a:pt x="28515" y="274"/>
                </a:lnTo>
                <a:lnTo>
                  <a:pt x="28944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465948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5720" y="0"/>
                </a:moveTo>
                <a:lnTo>
                  <a:pt x="34" y="0"/>
                </a:lnTo>
                <a:lnTo>
                  <a:pt x="0" y="355"/>
                </a:lnTo>
                <a:lnTo>
                  <a:pt x="28266" y="355"/>
                </a:lnTo>
                <a:lnTo>
                  <a:pt x="28547" y="125"/>
                </a:lnTo>
                <a:lnTo>
                  <a:pt x="18675" y="125"/>
                </a:lnTo>
                <a:lnTo>
                  <a:pt x="17214" y="80"/>
                </a:lnTo>
                <a:lnTo>
                  <a:pt x="15720" y="0"/>
                </a:lnTo>
                <a:close/>
              </a:path>
              <a:path w="29209" h="635">
                <a:moveTo>
                  <a:pt x="28737" y="0"/>
                </a:moveTo>
                <a:lnTo>
                  <a:pt x="21343" y="0"/>
                </a:lnTo>
                <a:lnTo>
                  <a:pt x="20043" y="80"/>
                </a:lnTo>
                <a:lnTo>
                  <a:pt x="18675" y="125"/>
                </a:lnTo>
                <a:lnTo>
                  <a:pt x="28547" y="125"/>
                </a:lnTo>
                <a:lnTo>
                  <a:pt x="28737" y="0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465902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542" y="0"/>
                </a:moveTo>
                <a:lnTo>
                  <a:pt x="80" y="0"/>
                </a:lnTo>
                <a:lnTo>
                  <a:pt x="0" y="355"/>
                </a:lnTo>
                <a:lnTo>
                  <a:pt x="28036" y="355"/>
                </a:lnTo>
                <a:lnTo>
                  <a:pt x="28312" y="194"/>
                </a:lnTo>
                <a:lnTo>
                  <a:pt x="28542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465867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80" y="0"/>
                </a:moveTo>
                <a:lnTo>
                  <a:pt x="28346" y="0"/>
                </a:lnTo>
                <a:lnTo>
                  <a:pt x="27840" y="309"/>
                </a:lnTo>
                <a:lnTo>
                  <a:pt x="0" y="309"/>
                </a:lnTo>
                <a:lnTo>
                  <a:pt x="8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465867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70" y="0"/>
                </a:moveTo>
                <a:lnTo>
                  <a:pt x="34" y="0"/>
                </a:lnTo>
                <a:lnTo>
                  <a:pt x="0" y="309"/>
                </a:lnTo>
                <a:lnTo>
                  <a:pt x="27564" y="309"/>
                </a:lnTo>
                <a:lnTo>
                  <a:pt x="28070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465833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875" y="0"/>
                </a:moveTo>
                <a:lnTo>
                  <a:pt x="34" y="0"/>
                </a:lnTo>
                <a:lnTo>
                  <a:pt x="0" y="320"/>
                </a:lnTo>
                <a:lnTo>
                  <a:pt x="27323" y="320"/>
                </a:lnTo>
                <a:lnTo>
                  <a:pt x="27875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465833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599" y="0"/>
                </a:moveTo>
                <a:lnTo>
                  <a:pt x="34" y="0"/>
                </a:lnTo>
                <a:lnTo>
                  <a:pt x="0" y="309"/>
                </a:lnTo>
                <a:lnTo>
                  <a:pt x="27047" y="309"/>
                </a:lnTo>
                <a:lnTo>
                  <a:pt x="27599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465833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0" y="0"/>
                </a:moveTo>
                <a:lnTo>
                  <a:pt x="27323" y="0"/>
                </a:lnTo>
                <a:lnTo>
                  <a:pt x="26771" y="309"/>
                </a:ln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465833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0" y="274"/>
                </a:lnTo>
                <a:lnTo>
                  <a:pt x="26575" y="274"/>
                </a:lnTo>
                <a:lnTo>
                  <a:pt x="26805" y="125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465833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26575" y="114"/>
                </a:lnTo>
                <a:lnTo>
                  <a:pt x="26771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515375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90" h="28575">
                <a:moveTo>
                  <a:pt x="20238" y="0"/>
                </a:moveTo>
                <a:lnTo>
                  <a:pt x="19927" y="0"/>
                </a:lnTo>
                <a:lnTo>
                  <a:pt x="19525" y="34"/>
                </a:lnTo>
                <a:lnTo>
                  <a:pt x="18984" y="148"/>
                </a:lnTo>
                <a:lnTo>
                  <a:pt x="18789" y="148"/>
                </a:lnTo>
                <a:lnTo>
                  <a:pt x="18547" y="194"/>
                </a:lnTo>
                <a:lnTo>
                  <a:pt x="18317" y="229"/>
                </a:lnTo>
                <a:lnTo>
                  <a:pt x="18110" y="274"/>
                </a:lnTo>
                <a:lnTo>
                  <a:pt x="5966" y="6150"/>
                </a:lnTo>
                <a:lnTo>
                  <a:pt x="5414" y="6619"/>
                </a:lnTo>
                <a:lnTo>
                  <a:pt x="815" y="13548"/>
                </a:lnTo>
                <a:lnTo>
                  <a:pt x="114" y="15037"/>
                </a:lnTo>
                <a:lnTo>
                  <a:pt x="16972" y="28425"/>
                </a:lnTo>
                <a:lnTo>
                  <a:pt x="18237" y="27600"/>
                </a:lnTo>
                <a:lnTo>
                  <a:pt x="19490" y="26821"/>
                </a:lnTo>
                <a:lnTo>
                  <a:pt x="34198" y="19767"/>
                </a:lnTo>
                <a:lnTo>
                  <a:pt x="33600" y="19686"/>
                </a:lnTo>
                <a:lnTo>
                  <a:pt x="32312" y="19343"/>
                </a:lnTo>
                <a:lnTo>
                  <a:pt x="31714" y="19102"/>
                </a:lnTo>
                <a:lnTo>
                  <a:pt x="31369" y="18942"/>
                </a:lnTo>
                <a:lnTo>
                  <a:pt x="21227" y="274"/>
                </a:lnTo>
                <a:lnTo>
                  <a:pt x="20951" y="114"/>
                </a:lnTo>
                <a:lnTo>
                  <a:pt x="20238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46778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1494" y="43560"/>
                </a:moveTo>
                <a:lnTo>
                  <a:pt x="1345" y="43941"/>
                </a:lnTo>
                <a:lnTo>
                  <a:pt x="1184" y="44068"/>
                </a:lnTo>
                <a:lnTo>
                  <a:pt x="402" y="44068"/>
                </a:lnTo>
                <a:lnTo>
                  <a:pt x="954" y="44449"/>
                </a:lnTo>
                <a:lnTo>
                  <a:pt x="19307" y="50418"/>
                </a:lnTo>
                <a:lnTo>
                  <a:pt x="21044" y="50291"/>
                </a:lnTo>
                <a:lnTo>
                  <a:pt x="22573" y="50037"/>
                </a:lnTo>
                <a:lnTo>
                  <a:pt x="23907" y="49910"/>
                </a:lnTo>
                <a:lnTo>
                  <a:pt x="25920" y="49402"/>
                </a:lnTo>
                <a:lnTo>
                  <a:pt x="26782" y="49275"/>
                </a:lnTo>
                <a:lnTo>
                  <a:pt x="26587" y="49275"/>
                </a:lnTo>
                <a:lnTo>
                  <a:pt x="29094" y="48767"/>
                </a:lnTo>
                <a:lnTo>
                  <a:pt x="30313" y="48386"/>
                </a:lnTo>
                <a:lnTo>
                  <a:pt x="31969" y="47624"/>
                </a:lnTo>
                <a:lnTo>
                  <a:pt x="16836" y="47620"/>
                </a:lnTo>
                <a:lnTo>
                  <a:pt x="14512" y="47497"/>
                </a:lnTo>
                <a:lnTo>
                  <a:pt x="13569" y="47497"/>
                </a:lnTo>
                <a:lnTo>
                  <a:pt x="12316" y="47370"/>
                </a:lnTo>
                <a:lnTo>
                  <a:pt x="11435" y="47193"/>
                </a:lnTo>
                <a:lnTo>
                  <a:pt x="10660" y="47116"/>
                </a:lnTo>
                <a:lnTo>
                  <a:pt x="9793" y="46862"/>
                </a:lnTo>
                <a:lnTo>
                  <a:pt x="8532" y="46608"/>
                </a:lnTo>
                <a:lnTo>
                  <a:pt x="8249" y="46524"/>
                </a:lnTo>
                <a:lnTo>
                  <a:pt x="8026" y="46481"/>
                </a:lnTo>
                <a:lnTo>
                  <a:pt x="6692" y="46100"/>
                </a:lnTo>
                <a:lnTo>
                  <a:pt x="6221" y="45919"/>
                </a:lnTo>
                <a:lnTo>
                  <a:pt x="5979" y="45846"/>
                </a:lnTo>
                <a:lnTo>
                  <a:pt x="4059" y="45084"/>
                </a:lnTo>
                <a:lnTo>
                  <a:pt x="2840" y="44449"/>
                </a:lnTo>
                <a:lnTo>
                  <a:pt x="2553" y="44277"/>
                </a:lnTo>
                <a:lnTo>
                  <a:pt x="2127" y="44068"/>
                </a:lnTo>
                <a:lnTo>
                  <a:pt x="1494" y="43560"/>
                </a:lnTo>
                <a:close/>
              </a:path>
              <a:path w="90170" h="50800">
                <a:moveTo>
                  <a:pt x="16989" y="47620"/>
                </a:moveTo>
                <a:close/>
              </a:path>
              <a:path w="90170" h="50800">
                <a:moveTo>
                  <a:pt x="32521" y="47370"/>
                </a:moveTo>
                <a:lnTo>
                  <a:pt x="21159" y="47370"/>
                </a:lnTo>
                <a:lnTo>
                  <a:pt x="20250" y="47497"/>
                </a:lnTo>
                <a:lnTo>
                  <a:pt x="19227" y="47497"/>
                </a:lnTo>
                <a:lnTo>
                  <a:pt x="17065" y="47624"/>
                </a:lnTo>
                <a:lnTo>
                  <a:pt x="31978" y="47620"/>
                </a:lnTo>
                <a:lnTo>
                  <a:pt x="32521" y="47370"/>
                </a:lnTo>
                <a:close/>
              </a:path>
              <a:path w="90170" h="50800">
                <a:moveTo>
                  <a:pt x="19146" y="47497"/>
                </a:moveTo>
                <a:lnTo>
                  <a:pt x="14754" y="47497"/>
                </a:lnTo>
                <a:lnTo>
                  <a:pt x="16989" y="47620"/>
                </a:lnTo>
                <a:lnTo>
                  <a:pt x="19146" y="47497"/>
                </a:lnTo>
                <a:close/>
              </a:path>
              <a:path w="90170" h="50800">
                <a:moveTo>
                  <a:pt x="47769" y="0"/>
                </a:moveTo>
                <a:lnTo>
                  <a:pt x="46550" y="0"/>
                </a:lnTo>
                <a:lnTo>
                  <a:pt x="45964" y="253"/>
                </a:lnTo>
                <a:lnTo>
                  <a:pt x="44193" y="761"/>
                </a:lnTo>
                <a:lnTo>
                  <a:pt x="41007" y="1904"/>
                </a:lnTo>
                <a:lnTo>
                  <a:pt x="39558" y="2539"/>
                </a:lnTo>
                <a:lnTo>
                  <a:pt x="38178" y="3174"/>
                </a:lnTo>
                <a:lnTo>
                  <a:pt x="36925" y="3936"/>
                </a:lnTo>
                <a:lnTo>
                  <a:pt x="35740" y="4571"/>
                </a:lnTo>
                <a:lnTo>
                  <a:pt x="25798" y="18160"/>
                </a:lnTo>
                <a:lnTo>
                  <a:pt x="25675" y="18668"/>
                </a:lnTo>
                <a:lnTo>
                  <a:pt x="16364" y="36067"/>
                </a:lnTo>
                <a:lnTo>
                  <a:pt x="14708" y="37845"/>
                </a:lnTo>
                <a:lnTo>
                  <a:pt x="6094" y="43179"/>
                </a:lnTo>
                <a:lnTo>
                  <a:pt x="5473" y="43433"/>
                </a:lnTo>
                <a:lnTo>
                  <a:pt x="3150" y="43941"/>
                </a:lnTo>
                <a:lnTo>
                  <a:pt x="2207" y="44068"/>
                </a:lnTo>
                <a:lnTo>
                  <a:pt x="2553" y="44277"/>
                </a:lnTo>
                <a:lnTo>
                  <a:pt x="3426" y="44703"/>
                </a:lnTo>
                <a:lnTo>
                  <a:pt x="4059" y="45084"/>
                </a:lnTo>
                <a:lnTo>
                  <a:pt x="6221" y="45919"/>
                </a:lnTo>
                <a:lnTo>
                  <a:pt x="8249" y="46524"/>
                </a:lnTo>
                <a:lnTo>
                  <a:pt x="9360" y="46735"/>
                </a:lnTo>
                <a:lnTo>
                  <a:pt x="9793" y="46862"/>
                </a:lnTo>
                <a:lnTo>
                  <a:pt x="11435" y="47193"/>
                </a:lnTo>
                <a:lnTo>
                  <a:pt x="14512" y="47497"/>
                </a:lnTo>
                <a:lnTo>
                  <a:pt x="20216" y="47497"/>
                </a:lnTo>
                <a:lnTo>
                  <a:pt x="21159" y="47370"/>
                </a:lnTo>
                <a:lnTo>
                  <a:pt x="32521" y="47370"/>
                </a:lnTo>
                <a:lnTo>
                  <a:pt x="33544" y="46862"/>
                </a:lnTo>
                <a:lnTo>
                  <a:pt x="35510" y="45592"/>
                </a:lnTo>
                <a:lnTo>
                  <a:pt x="36407" y="44830"/>
                </a:lnTo>
                <a:lnTo>
                  <a:pt x="37235" y="44195"/>
                </a:lnTo>
                <a:lnTo>
                  <a:pt x="38188" y="43179"/>
                </a:lnTo>
                <a:lnTo>
                  <a:pt x="39558" y="41782"/>
                </a:lnTo>
                <a:lnTo>
                  <a:pt x="40858" y="40131"/>
                </a:lnTo>
                <a:lnTo>
                  <a:pt x="41444" y="39242"/>
                </a:lnTo>
                <a:lnTo>
                  <a:pt x="42031" y="38480"/>
                </a:lnTo>
                <a:lnTo>
                  <a:pt x="42548" y="37591"/>
                </a:lnTo>
                <a:lnTo>
                  <a:pt x="46306" y="28574"/>
                </a:lnTo>
                <a:lnTo>
                  <a:pt x="46596" y="27431"/>
                </a:lnTo>
                <a:lnTo>
                  <a:pt x="47344" y="25145"/>
                </a:lnTo>
                <a:lnTo>
                  <a:pt x="47697" y="25145"/>
                </a:lnTo>
                <a:lnTo>
                  <a:pt x="49224" y="21716"/>
                </a:lnTo>
                <a:lnTo>
                  <a:pt x="67709" y="10160"/>
                </a:lnTo>
                <a:lnTo>
                  <a:pt x="71716" y="10160"/>
                </a:lnTo>
                <a:lnTo>
                  <a:pt x="71642" y="9779"/>
                </a:lnTo>
                <a:lnTo>
                  <a:pt x="71516" y="9525"/>
                </a:lnTo>
                <a:lnTo>
                  <a:pt x="71366" y="9144"/>
                </a:lnTo>
                <a:lnTo>
                  <a:pt x="70895" y="8509"/>
                </a:lnTo>
                <a:lnTo>
                  <a:pt x="69986" y="7747"/>
                </a:lnTo>
                <a:lnTo>
                  <a:pt x="64478" y="7747"/>
                </a:lnTo>
                <a:lnTo>
                  <a:pt x="61454" y="6731"/>
                </a:lnTo>
                <a:lnTo>
                  <a:pt x="58625" y="5588"/>
                </a:lnTo>
                <a:lnTo>
                  <a:pt x="53829" y="3429"/>
                </a:lnTo>
                <a:lnTo>
                  <a:pt x="49425" y="889"/>
                </a:lnTo>
                <a:lnTo>
                  <a:pt x="48712" y="381"/>
                </a:lnTo>
                <a:lnTo>
                  <a:pt x="47769" y="0"/>
                </a:lnTo>
                <a:close/>
              </a:path>
              <a:path w="90170" h="50800">
                <a:moveTo>
                  <a:pt x="71716" y="10160"/>
                </a:moveTo>
                <a:lnTo>
                  <a:pt x="68066" y="10160"/>
                </a:lnTo>
                <a:lnTo>
                  <a:pt x="68537" y="10287"/>
                </a:lnTo>
                <a:lnTo>
                  <a:pt x="68813" y="10414"/>
                </a:lnTo>
                <a:lnTo>
                  <a:pt x="68911" y="10668"/>
                </a:lnTo>
                <a:lnTo>
                  <a:pt x="68946" y="15240"/>
                </a:lnTo>
                <a:lnTo>
                  <a:pt x="69033" y="15871"/>
                </a:lnTo>
                <a:lnTo>
                  <a:pt x="79382" y="29210"/>
                </a:lnTo>
                <a:lnTo>
                  <a:pt x="80175" y="29591"/>
                </a:lnTo>
                <a:lnTo>
                  <a:pt x="80923" y="29718"/>
                </a:lnTo>
                <a:lnTo>
                  <a:pt x="81314" y="29845"/>
                </a:lnTo>
                <a:lnTo>
                  <a:pt x="82061" y="29972"/>
                </a:lnTo>
                <a:lnTo>
                  <a:pt x="87698" y="27051"/>
                </a:lnTo>
                <a:lnTo>
                  <a:pt x="81866" y="27051"/>
                </a:lnTo>
                <a:lnTo>
                  <a:pt x="80923" y="26797"/>
                </a:lnTo>
                <a:lnTo>
                  <a:pt x="79934" y="26416"/>
                </a:lnTo>
                <a:lnTo>
                  <a:pt x="78876" y="25908"/>
                </a:lnTo>
                <a:lnTo>
                  <a:pt x="78163" y="25400"/>
                </a:lnTo>
                <a:lnTo>
                  <a:pt x="77024" y="24638"/>
                </a:lnTo>
                <a:lnTo>
                  <a:pt x="76633" y="24257"/>
                </a:lnTo>
                <a:lnTo>
                  <a:pt x="76196" y="23876"/>
                </a:lnTo>
                <a:lnTo>
                  <a:pt x="74977" y="22733"/>
                </a:lnTo>
                <a:lnTo>
                  <a:pt x="71642" y="12827"/>
                </a:lnTo>
                <a:lnTo>
                  <a:pt x="71792" y="11811"/>
                </a:lnTo>
                <a:lnTo>
                  <a:pt x="71716" y="10160"/>
                </a:lnTo>
                <a:close/>
              </a:path>
              <a:path w="90170" h="50800">
                <a:moveTo>
                  <a:pt x="47697" y="25145"/>
                </a:moveTo>
                <a:lnTo>
                  <a:pt x="47344" y="25145"/>
                </a:lnTo>
                <a:lnTo>
                  <a:pt x="46677" y="27177"/>
                </a:lnTo>
                <a:lnTo>
                  <a:pt x="47697" y="25145"/>
                </a:lnTo>
                <a:close/>
              </a:path>
              <a:path w="90170" h="50800">
                <a:moveTo>
                  <a:pt x="88885" y="15494"/>
                </a:moveTo>
                <a:lnTo>
                  <a:pt x="84499" y="15494"/>
                </a:lnTo>
                <a:lnTo>
                  <a:pt x="85005" y="15621"/>
                </a:lnTo>
                <a:lnTo>
                  <a:pt x="85833" y="16129"/>
                </a:lnTo>
                <a:lnTo>
                  <a:pt x="86908" y="21082"/>
                </a:lnTo>
                <a:lnTo>
                  <a:pt x="86656" y="22479"/>
                </a:lnTo>
                <a:lnTo>
                  <a:pt x="83119" y="27051"/>
                </a:lnTo>
                <a:lnTo>
                  <a:pt x="87698" y="27051"/>
                </a:lnTo>
                <a:lnTo>
                  <a:pt x="89784" y="20828"/>
                </a:lnTo>
                <a:lnTo>
                  <a:pt x="89720" y="17907"/>
                </a:lnTo>
                <a:lnTo>
                  <a:pt x="89605" y="17272"/>
                </a:lnTo>
                <a:lnTo>
                  <a:pt x="89375" y="16510"/>
                </a:lnTo>
                <a:lnTo>
                  <a:pt x="88885" y="15494"/>
                </a:lnTo>
                <a:close/>
              </a:path>
              <a:path w="90170" h="50800">
                <a:moveTo>
                  <a:pt x="83625" y="12573"/>
                </a:moveTo>
                <a:lnTo>
                  <a:pt x="82995" y="12587"/>
                </a:lnTo>
                <a:lnTo>
                  <a:pt x="82061" y="12700"/>
                </a:lnTo>
                <a:lnTo>
                  <a:pt x="81509" y="12827"/>
                </a:lnTo>
                <a:lnTo>
                  <a:pt x="81348" y="12827"/>
                </a:lnTo>
                <a:lnTo>
                  <a:pt x="80762" y="12954"/>
                </a:lnTo>
                <a:lnTo>
                  <a:pt x="79738" y="13462"/>
                </a:lnTo>
                <a:lnTo>
                  <a:pt x="79106" y="13716"/>
                </a:lnTo>
                <a:lnTo>
                  <a:pt x="78128" y="14478"/>
                </a:lnTo>
                <a:lnTo>
                  <a:pt x="77772" y="14605"/>
                </a:lnTo>
                <a:lnTo>
                  <a:pt x="77461" y="14859"/>
                </a:lnTo>
                <a:lnTo>
                  <a:pt x="77139" y="15240"/>
                </a:lnTo>
                <a:lnTo>
                  <a:pt x="75966" y="15367"/>
                </a:lnTo>
                <a:lnTo>
                  <a:pt x="74667" y="15621"/>
                </a:lnTo>
                <a:lnTo>
                  <a:pt x="71906" y="15871"/>
                </a:lnTo>
                <a:lnTo>
                  <a:pt x="72153" y="17145"/>
                </a:lnTo>
                <a:lnTo>
                  <a:pt x="72696" y="18796"/>
                </a:lnTo>
                <a:lnTo>
                  <a:pt x="73482" y="20447"/>
                </a:lnTo>
                <a:lnTo>
                  <a:pt x="73713" y="20857"/>
                </a:lnTo>
                <a:lnTo>
                  <a:pt x="74621" y="22225"/>
                </a:lnTo>
                <a:lnTo>
                  <a:pt x="75138" y="22860"/>
                </a:lnTo>
                <a:lnTo>
                  <a:pt x="78830" y="22479"/>
                </a:lnTo>
                <a:lnTo>
                  <a:pt x="78209" y="21717"/>
                </a:lnTo>
                <a:lnTo>
                  <a:pt x="79186" y="21082"/>
                </a:lnTo>
                <a:lnTo>
                  <a:pt x="78910" y="20701"/>
                </a:lnTo>
                <a:lnTo>
                  <a:pt x="78607" y="20066"/>
                </a:lnTo>
                <a:lnTo>
                  <a:pt x="78515" y="19812"/>
                </a:lnTo>
                <a:lnTo>
                  <a:pt x="78598" y="18034"/>
                </a:lnTo>
                <a:lnTo>
                  <a:pt x="78991" y="17399"/>
                </a:lnTo>
                <a:lnTo>
                  <a:pt x="79704" y="16764"/>
                </a:lnTo>
                <a:lnTo>
                  <a:pt x="80762" y="16002"/>
                </a:lnTo>
                <a:lnTo>
                  <a:pt x="82096" y="15494"/>
                </a:lnTo>
                <a:lnTo>
                  <a:pt x="88885" y="15494"/>
                </a:lnTo>
                <a:lnTo>
                  <a:pt x="88742" y="15240"/>
                </a:lnTo>
                <a:lnTo>
                  <a:pt x="88271" y="14605"/>
                </a:lnTo>
                <a:lnTo>
                  <a:pt x="87052" y="13462"/>
                </a:lnTo>
                <a:lnTo>
                  <a:pt x="86661" y="13335"/>
                </a:lnTo>
                <a:lnTo>
                  <a:pt x="85913" y="12954"/>
                </a:lnTo>
                <a:lnTo>
                  <a:pt x="85039" y="12827"/>
                </a:lnTo>
                <a:lnTo>
                  <a:pt x="84614" y="12700"/>
                </a:lnTo>
                <a:lnTo>
                  <a:pt x="83625" y="12573"/>
                </a:lnTo>
                <a:close/>
              </a:path>
              <a:path w="90170" h="50800">
                <a:moveTo>
                  <a:pt x="71642" y="12587"/>
                </a:moveTo>
                <a:lnTo>
                  <a:pt x="71596" y="12827"/>
                </a:lnTo>
                <a:lnTo>
                  <a:pt x="71642" y="12587"/>
                </a:lnTo>
                <a:close/>
              </a:path>
              <a:path w="90170" h="50800">
                <a:moveTo>
                  <a:pt x="71670" y="12446"/>
                </a:moveTo>
                <a:lnTo>
                  <a:pt x="71642" y="12587"/>
                </a:lnTo>
                <a:lnTo>
                  <a:pt x="71670" y="12446"/>
                </a:lnTo>
                <a:close/>
              </a:path>
              <a:path w="90170" h="50800">
                <a:moveTo>
                  <a:pt x="67859" y="7239"/>
                </a:moveTo>
                <a:lnTo>
                  <a:pt x="67514" y="7239"/>
                </a:lnTo>
                <a:lnTo>
                  <a:pt x="65939" y="7493"/>
                </a:lnTo>
                <a:lnTo>
                  <a:pt x="65548" y="7620"/>
                </a:lnTo>
                <a:lnTo>
                  <a:pt x="65076" y="7747"/>
                </a:lnTo>
                <a:lnTo>
                  <a:pt x="69986" y="7747"/>
                </a:lnTo>
                <a:lnTo>
                  <a:pt x="69434" y="7620"/>
                </a:lnTo>
                <a:lnTo>
                  <a:pt x="68848" y="7366"/>
                </a:lnTo>
                <a:lnTo>
                  <a:pt x="67859" y="7239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540604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0"/>
                </a:moveTo>
                <a:lnTo>
                  <a:pt x="632" y="778"/>
                </a:lnTo>
                <a:lnTo>
                  <a:pt x="1851" y="2107"/>
                </a:lnTo>
                <a:lnTo>
                  <a:pt x="2794" y="3012"/>
                </a:lnTo>
                <a:lnTo>
                  <a:pt x="3399" y="3447"/>
                </a:lnTo>
                <a:lnTo>
                  <a:pt x="3852" y="3836"/>
                </a:lnTo>
                <a:lnTo>
                  <a:pt x="8222" y="5359"/>
                </a:lnTo>
                <a:lnTo>
                  <a:pt x="7428" y="5165"/>
                </a:lnTo>
                <a:lnTo>
                  <a:pt x="6471" y="4810"/>
                </a:lnTo>
                <a:lnTo>
                  <a:pt x="551" y="618"/>
                </a:lnTo>
                <a:lnTo>
                  <a:pt x="0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542846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655" y="7089"/>
                </a:moveTo>
                <a:lnTo>
                  <a:pt x="0" y="7283"/>
                </a:lnTo>
                <a:lnTo>
                  <a:pt x="436" y="7787"/>
                </a:lnTo>
                <a:lnTo>
                  <a:pt x="995" y="8337"/>
                </a:lnTo>
                <a:lnTo>
                  <a:pt x="7670" y="11670"/>
                </a:lnTo>
                <a:lnTo>
                  <a:pt x="8061" y="11624"/>
                </a:lnTo>
                <a:lnTo>
                  <a:pt x="8417" y="11509"/>
                </a:lnTo>
                <a:lnTo>
                  <a:pt x="9084" y="11200"/>
                </a:lnTo>
                <a:lnTo>
                  <a:pt x="9434" y="10925"/>
                </a:lnTo>
                <a:lnTo>
                  <a:pt x="9693" y="10685"/>
                </a:lnTo>
                <a:lnTo>
                  <a:pt x="5864" y="10685"/>
                </a:lnTo>
                <a:lnTo>
                  <a:pt x="3125" y="7203"/>
                </a:lnTo>
                <a:lnTo>
                  <a:pt x="1736" y="7203"/>
                </a:lnTo>
                <a:close/>
              </a:path>
              <a:path w="12065" h="12064">
                <a:moveTo>
                  <a:pt x="8256" y="0"/>
                </a:moveTo>
                <a:lnTo>
                  <a:pt x="3380" y="4065"/>
                </a:lnTo>
                <a:lnTo>
                  <a:pt x="3510" y="4500"/>
                </a:lnTo>
                <a:lnTo>
                  <a:pt x="3656" y="4855"/>
                </a:lnTo>
                <a:lnTo>
                  <a:pt x="3852" y="5245"/>
                </a:lnTo>
                <a:lnTo>
                  <a:pt x="4128" y="5669"/>
                </a:lnTo>
                <a:lnTo>
                  <a:pt x="2679" y="6619"/>
                </a:lnTo>
                <a:lnTo>
                  <a:pt x="5864" y="10685"/>
                </a:lnTo>
                <a:lnTo>
                  <a:pt x="9693" y="10685"/>
                </a:lnTo>
                <a:lnTo>
                  <a:pt x="9866" y="10524"/>
                </a:lnTo>
                <a:lnTo>
                  <a:pt x="11879" y="5405"/>
                </a:lnTo>
                <a:lnTo>
                  <a:pt x="11752" y="2267"/>
                </a:lnTo>
                <a:lnTo>
                  <a:pt x="8889" y="34"/>
                </a:lnTo>
                <a:lnTo>
                  <a:pt x="8256" y="0"/>
                </a:lnTo>
                <a:close/>
              </a:path>
              <a:path w="12065" h="12064">
                <a:moveTo>
                  <a:pt x="2909" y="6928"/>
                </a:moveTo>
                <a:lnTo>
                  <a:pt x="1966" y="7043"/>
                </a:lnTo>
                <a:lnTo>
                  <a:pt x="1736" y="7203"/>
                </a:lnTo>
                <a:lnTo>
                  <a:pt x="3125" y="7203"/>
                </a:lnTo>
                <a:lnTo>
                  <a:pt x="2909" y="69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60665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14" y="0"/>
                </a:moveTo>
                <a:lnTo>
                  <a:pt x="0" y="1339"/>
                </a:lnTo>
                <a:lnTo>
                  <a:pt x="114" y="1534"/>
                </a:lnTo>
                <a:lnTo>
                  <a:pt x="114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606577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356" y="0"/>
                </a:moveTo>
                <a:lnTo>
                  <a:pt x="80" y="858"/>
                </a:lnTo>
                <a:lnTo>
                  <a:pt x="0" y="1569"/>
                </a:lnTo>
                <a:lnTo>
                  <a:pt x="160" y="1958"/>
                </a:lnTo>
                <a:lnTo>
                  <a:pt x="356" y="2267"/>
                </a:lnTo>
                <a:lnTo>
                  <a:pt x="356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606773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356" y="0"/>
                </a:moveTo>
                <a:lnTo>
                  <a:pt x="114" y="435"/>
                </a:lnTo>
                <a:lnTo>
                  <a:pt x="0" y="2313"/>
                </a:lnTo>
                <a:lnTo>
                  <a:pt x="160" y="2622"/>
                </a:lnTo>
                <a:lnTo>
                  <a:pt x="356" y="2897"/>
                </a:lnTo>
                <a:lnTo>
                  <a:pt x="356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606934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160" y="274"/>
                </a:lnTo>
                <a:lnTo>
                  <a:pt x="0" y="584"/>
                </a:lnTo>
                <a:lnTo>
                  <a:pt x="0" y="2851"/>
                </a:lnTo>
                <a:lnTo>
                  <a:pt x="160" y="3126"/>
                </a:lnTo>
                <a:lnTo>
                  <a:pt x="356" y="3367"/>
                </a:lnTo>
                <a:lnTo>
                  <a:pt x="356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607129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0" y="469"/>
                </a:lnTo>
                <a:lnTo>
                  <a:pt x="0" y="3367"/>
                </a:lnTo>
                <a:lnTo>
                  <a:pt x="160" y="3607"/>
                </a:lnTo>
                <a:lnTo>
                  <a:pt x="356" y="3802"/>
                </a:lnTo>
                <a:lnTo>
                  <a:pt x="356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607290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344" y="0"/>
                </a:moveTo>
                <a:lnTo>
                  <a:pt x="149" y="194"/>
                </a:lnTo>
                <a:lnTo>
                  <a:pt x="0" y="435"/>
                </a:lnTo>
                <a:lnTo>
                  <a:pt x="0" y="3802"/>
                </a:lnTo>
                <a:lnTo>
                  <a:pt x="149" y="3996"/>
                </a:lnTo>
                <a:lnTo>
                  <a:pt x="344" y="4145"/>
                </a:lnTo>
                <a:lnTo>
                  <a:pt x="344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60748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10" y="0"/>
                </a:moveTo>
                <a:lnTo>
                  <a:pt x="149" y="160"/>
                </a:lnTo>
                <a:lnTo>
                  <a:pt x="0" y="355"/>
                </a:lnTo>
                <a:lnTo>
                  <a:pt x="0" y="4157"/>
                </a:lnTo>
                <a:lnTo>
                  <a:pt x="310" y="4466"/>
                </a:lnTo>
                <a:lnTo>
                  <a:pt x="31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607635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60" y="148"/>
                </a:lnTo>
                <a:lnTo>
                  <a:pt x="0" y="309"/>
                </a:lnTo>
                <a:lnTo>
                  <a:pt x="0" y="4455"/>
                </a:lnTo>
                <a:lnTo>
                  <a:pt x="160" y="4615"/>
                </a:lnTo>
                <a:lnTo>
                  <a:pt x="356" y="4729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607796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95" y="160"/>
                </a:lnTo>
                <a:lnTo>
                  <a:pt x="0" y="274"/>
                </a:lnTo>
                <a:lnTo>
                  <a:pt x="0" y="4741"/>
                </a:lnTo>
                <a:lnTo>
                  <a:pt x="195" y="4855"/>
                </a:lnTo>
                <a:lnTo>
                  <a:pt x="356" y="4981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607992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68"/>
                </a:lnTo>
                <a:lnTo>
                  <a:pt x="0" y="194"/>
                </a:lnTo>
                <a:lnTo>
                  <a:pt x="0" y="4924"/>
                </a:lnTo>
                <a:lnTo>
                  <a:pt x="160" y="5050"/>
                </a:lnTo>
                <a:lnTo>
                  <a:pt x="356" y="5165"/>
                </a:lnTo>
                <a:lnTo>
                  <a:pt x="356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608153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95" y="125"/>
                </a:lnTo>
                <a:lnTo>
                  <a:pt x="0" y="194"/>
                </a:lnTo>
                <a:lnTo>
                  <a:pt x="0" y="5176"/>
                </a:lnTo>
                <a:lnTo>
                  <a:pt x="356" y="5371"/>
                </a:lnTo>
                <a:lnTo>
                  <a:pt x="356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608348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80"/>
                </a:lnTo>
                <a:lnTo>
                  <a:pt x="0" y="206"/>
                </a:lnTo>
                <a:lnTo>
                  <a:pt x="0" y="5371"/>
                </a:lnTo>
                <a:lnTo>
                  <a:pt x="356" y="5520"/>
                </a:lnTo>
                <a:lnTo>
                  <a:pt x="356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608509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20"/>
                </a:moveTo>
                <a:lnTo>
                  <a:pt x="0" y="148"/>
                </a:lnTo>
                <a:lnTo>
                  <a:pt x="344" y="0"/>
                </a:lnTo>
                <a:lnTo>
                  <a:pt x="344" y="5634"/>
                </a:lnTo>
                <a:lnTo>
                  <a:pt x="0" y="5520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608705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669"/>
                </a:moveTo>
                <a:lnTo>
                  <a:pt x="0" y="148"/>
                </a:lnTo>
                <a:lnTo>
                  <a:pt x="344" y="0"/>
                </a:lnTo>
                <a:lnTo>
                  <a:pt x="344" y="5794"/>
                </a:lnTo>
                <a:lnTo>
                  <a:pt x="0" y="5669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608854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45"/>
                </a:lnTo>
                <a:lnTo>
                  <a:pt x="0" y="125"/>
                </a:lnTo>
                <a:lnTo>
                  <a:pt x="0" y="5760"/>
                </a:lnTo>
                <a:lnTo>
                  <a:pt x="195" y="5840"/>
                </a:lnTo>
                <a:lnTo>
                  <a:pt x="356" y="5875"/>
                </a:lnTo>
                <a:lnTo>
                  <a:pt x="356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609050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875"/>
                </a:moveTo>
                <a:lnTo>
                  <a:pt x="0" y="80"/>
                </a:lnTo>
                <a:lnTo>
                  <a:pt x="321" y="0"/>
                </a:lnTo>
                <a:lnTo>
                  <a:pt x="321" y="5955"/>
                </a:lnTo>
                <a:lnTo>
                  <a:pt x="0" y="5875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609211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80"/>
                </a:lnTo>
                <a:lnTo>
                  <a:pt x="0" y="114"/>
                </a:lnTo>
                <a:lnTo>
                  <a:pt x="0" y="5989"/>
                </a:lnTo>
                <a:lnTo>
                  <a:pt x="356" y="6069"/>
                </a:lnTo>
                <a:lnTo>
                  <a:pt x="356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609372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035"/>
                </a:moveTo>
                <a:lnTo>
                  <a:pt x="0" y="80"/>
                </a:lnTo>
                <a:lnTo>
                  <a:pt x="356" y="0"/>
                </a:lnTo>
                <a:lnTo>
                  <a:pt x="356" y="6104"/>
                </a:lnTo>
                <a:lnTo>
                  <a:pt x="0" y="603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609567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34"/>
                </a:lnTo>
                <a:lnTo>
                  <a:pt x="0" y="34"/>
                </a:lnTo>
                <a:lnTo>
                  <a:pt x="0" y="6104"/>
                </a:lnTo>
                <a:lnTo>
                  <a:pt x="160" y="6138"/>
                </a:lnTo>
                <a:lnTo>
                  <a:pt x="356" y="6138"/>
                </a:lnTo>
                <a:lnTo>
                  <a:pt x="356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609728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10" y="0"/>
                </a:moveTo>
                <a:lnTo>
                  <a:pt x="0" y="80"/>
                </a:lnTo>
                <a:lnTo>
                  <a:pt x="0" y="6184"/>
                </a:lnTo>
                <a:lnTo>
                  <a:pt x="195" y="6184"/>
                </a:lnTo>
                <a:lnTo>
                  <a:pt x="344" y="6230"/>
                </a:lnTo>
                <a:lnTo>
                  <a:pt x="310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609924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114" y="0"/>
                </a:moveTo>
                <a:lnTo>
                  <a:pt x="0" y="6184"/>
                </a:lnTo>
                <a:lnTo>
                  <a:pt x="149" y="6230"/>
                </a:lnTo>
                <a:lnTo>
                  <a:pt x="344" y="6230"/>
                </a:lnTo>
                <a:lnTo>
                  <a:pt x="344" y="125"/>
                </a:lnTo>
                <a:lnTo>
                  <a:pt x="114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610073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184"/>
                </a:moveTo>
                <a:lnTo>
                  <a:pt x="0" y="0"/>
                </a:lnTo>
                <a:lnTo>
                  <a:pt x="356" y="148"/>
                </a:lnTo>
                <a:lnTo>
                  <a:pt x="356" y="6184"/>
                </a:lnTo>
                <a:lnTo>
                  <a:pt x="0" y="618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610269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0"/>
                </a:moveTo>
                <a:lnTo>
                  <a:pt x="0" y="6104"/>
                </a:lnTo>
                <a:lnTo>
                  <a:pt x="356" y="6104"/>
                </a:lnTo>
                <a:lnTo>
                  <a:pt x="356" y="309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610430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989"/>
                </a:moveTo>
                <a:lnTo>
                  <a:pt x="0" y="0"/>
                </a:lnTo>
                <a:lnTo>
                  <a:pt x="356" y="423"/>
                </a:lnTo>
                <a:lnTo>
                  <a:pt x="356" y="5989"/>
                </a:lnTo>
                <a:lnTo>
                  <a:pt x="0" y="5989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610625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794"/>
                </a:moveTo>
                <a:lnTo>
                  <a:pt x="0" y="0"/>
                </a:lnTo>
                <a:lnTo>
                  <a:pt x="356" y="423"/>
                </a:lnTo>
                <a:lnTo>
                  <a:pt x="356" y="5794"/>
                </a:lnTo>
                <a:lnTo>
                  <a:pt x="0" y="5794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610786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65"/>
                </a:moveTo>
                <a:lnTo>
                  <a:pt x="0" y="0"/>
                </a:lnTo>
                <a:lnTo>
                  <a:pt x="356" y="400"/>
                </a:lnTo>
                <a:lnTo>
                  <a:pt x="356" y="5565"/>
                </a:lnTo>
                <a:lnTo>
                  <a:pt x="0" y="5565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610982" y="19019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371"/>
                </a:lnTo>
                <a:lnTo>
                  <a:pt x="160" y="5371"/>
                </a:lnTo>
                <a:lnTo>
                  <a:pt x="310" y="5325"/>
                </a:lnTo>
                <a:lnTo>
                  <a:pt x="310" y="400"/>
                </a:lnTo>
                <a:lnTo>
                  <a:pt x="0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611143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165"/>
                </a:lnTo>
                <a:lnTo>
                  <a:pt x="149" y="5119"/>
                </a:lnTo>
                <a:lnTo>
                  <a:pt x="344" y="5119"/>
                </a:lnTo>
                <a:lnTo>
                  <a:pt x="344" y="389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6112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924"/>
                </a:lnTo>
                <a:lnTo>
                  <a:pt x="195" y="4924"/>
                </a:lnTo>
                <a:lnTo>
                  <a:pt x="356" y="4890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611488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729"/>
                </a:lnTo>
                <a:lnTo>
                  <a:pt x="160" y="4695"/>
                </a:lnTo>
                <a:lnTo>
                  <a:pt x="356" y="4695"/>
                </a:lnTo>
                <a:lnTo>
                  <a:pt x="356" y="389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611649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500"/>
                </a:lnTo>
                <a:lnTo>
                  <a:pt x="195" y="4500"/>
                </a:lnTo>
                <a:lnTo>
                  <a:pt x="356" y="4466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611844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306"/>
                </a:lnTo>
                <a:lnTo>
                  <a:pt x="356" y="4225"/>
                </a:lnTo>
                <a:lnTo>
                  <a:pt x="356" y="355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61200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077"/>
                </a:lnTo>
                <a:lnTo>
                  <a:pt x="356" y="3996"/>
                </a:lnTo>
                <a:lnTo>
                  <a:pt x="356" y="355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612201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3870"/>
                </a:lnTo>
                <a:lnTo>
                  <a:pt x="356" y="3790"/>
                </a:lnTo>
                <a:lnTo>
                  <a:pt x="356" y="343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612362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641"/>
                </a:lnTo>
                <a:lnTo>
                  <a:pt x="344" y="3561"/>
                </a:lnTo>
                <a:lnTo>
                  <a:pt x="344" y="355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612557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447"/>
                </a:lnTo>
                <a:lnTo>
                  <a:pt x="356" y="3367"/>
                </a:lnTo>
                <a:lnTo>
                  <a:pt x="356" y="355"/>
                </a:lnTo>
                <a:lnTo>
                  <a:pt x="149" y="206"/>
                </a:lnTo>
                <a:lnTo>
                  <a:pt x="0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612707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206"/>
                </a:lnTo>
                <a:lnTo>
                  <a:pt x="356" y="3126"/>
                </a:lnTo>
                <a:lnTo>
                  <a:pt x="356" y="343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612914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12"/>
                </a:lnTo>
                <a:lnTo>
                  <a:pt x="310" y="2943"/>
                </a:lnTo>
                <a:lnTo>
                  <a:pt x="310" y="355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61306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782"/>
                </a:lnTo>
                <a:lnTo>
                  <a:pt x="195" y="2748"/>
                </a:lnTo>
                <a:lnTo>
                  <a:pt x="356" y="2668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613224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588"/>
                </a:moveTo>
                <a:lnTo>
                  <a:pt x="0" y="0"/>
                </a:lnTo>
                <a:lnTo>
                  <a:pt x="356" y="309"/>
                </a:lnTo>
                <a:lnTo>
                  <a:pt x="356" y="2462"/>
                </a:lnTo>
                <a:lnTo>
                  <a:pt x="0" y="2588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object 123"/>
          <p:cNvSpPr/>
          <p:nvPr/>
        </p:nvSpPr>
        <p:spPr>
          <a:xfrm>
            <a:off x="613420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47"/>
                </a:moveTo>
                <a:lnTo>
                  <a:pt x="0" y="0"/>
                </a:lnTo>
                <a:lnTo>
                  <a:pt x="356" y="309"/>
                </a:lnTo>
                <a:lnTo>
                  <a:pt x="356" y="2233"/>
                </a:lnTo>
                <a:lnTo>
                  <a:pt x="0" y="2347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613581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2153"/>
                </a:lnTo>
                <a:lnTo>
                  <a:pt x="344" y="2038"/>
                </a:lnTo>
                <a:lnTo>
                  <a:pt x="344" y="320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613776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1924"/>
                </a:lnTo>
                <a:lnTo>
                  <a:pt x="344" y="1798"/>
                </a:lnTo>
                <a:lnTo>
                  <a:pt x="344" y="309"/>
                </a:lnTo>
                <a:lnTo>
                  <a:pt x="149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613926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717"/>
                </a:lnTo>
                <a:lnTo>
                  <a:pt x="356" y="1557"/>
                </a:lnTo>
                <a:lnTo>
                  <a:pt x="356" y="309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object 127"/>
          <p:cNvSpPr/>
          <p:nvPr/>
        </p:nvSpPr>
        <p:spPr>
          <a:xfrm>
            <a:off x="614121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488"/>
                </a:lnTo>
                <a:lnTo>
                  <a:pt x="160" y="1408"/>
                </a:lnTo>
                <a:lnTo>
                  <a:pt x="356" y="1374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614282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0"/>
                </a:moveTo>
                <a:lnTo>
                  <a:pt x="0" y="1248"/>
                </a:lnTo>
                <a:lnTo>
                  <a:pt x="195" y="1213"/>
                </a:lnTo>
                <a:lnTo>
                  <a:pt x="356" y="1133"/>
                </a:lnTo>
                <a:lnTo>
                  <a:pt x="35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object 129"/>
          <p:cNvSpPr/>
          <p:nvPr/>
        </p:nvSpPr>
        <p:spPr>
          <a:xfrm>
            <a:off x="614477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1053"/>
                </a:moveTo>
                <a:lnTo>
                  <a:pt x="0" y="0"/>
                </a:lnTo>
                <a:lnTo>
                  <a:pt x="356" y="274"/>
                </a:lnTo>
                <a:lnTo>
                  <a:pt x="356" y="893"/>
                </a:lnTo>
                <a:lnTo>
                  <a:pt x="0" y="105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614639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858"/>
                </a:moveTo>
                <a:lnTo>
                  <a:pt x="0" y="0"/>
                </a:lnTo>
                <a:lnTo>
                  <a:pt x="356" y="274"/>
                </a:lnTo>
                <a:lnTo>
                  <a:pt x="356" y="710"/>
                </a:lnTo>
                <a:lnTo>
                  <a:pt x="0" y="858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object 131"/>
          <p:cNvSpPr/>
          <p:nvPr/>
        </p:nvSpPr>
        <p:spPr>
          <a:xfrm>
            <a:off x="614834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618"/>
                </a:lnTo>
                <a:lnTo>
                  <a:pt x="195" y="549"/>
                </a:lnTo>
                <a:lnTo>
                  <a:pt x="310" y="27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614995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435"/>
                </a:moveTo>
                <a:lnTo>
                  <a:pt x="0" y="0"/>
                </a:lnTo>
                <a:lnTo>
                  <a:pt x="149" y="160"/>
                </a:lnTo>
                <a:lnTo>
                  <a:pt x="344" y="274"/>
                </a:lnTo>
                <a:lnTo>
                  <a:pt x="0" y="435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object 133"/>
          <p:cNvSpPr/>
          <p:nvPr/>
        </p:nvSpPr>
        <p:spPr>
          <a:xfrm>
            <a:off x="615145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9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object 134"/>
          <p:cNvSpPr/>
          <p:nvPr/>
        </p:nvSpPr>
        <p:spPr>
          <a:xfrm>
            <a:off x="612235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45" y="0"/>
                </a:moveTo>
                <a:lnTo>
                  <a:pt x="45" y="1294"/>
                </a:lnTo>
                <a:lnTo>
                  <a:pt x="45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object 135"/>
          <p:cNvSpPr/>
          <p:nvPr/>
        </p:nvSpPr>
        <p:spPr>
          <a:xfrm>
            <a:off x="612201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60" y="0"/>
                </a:moveTo>
                <a:lnTo>
                  <a:pt x="160" y="1717"/>
                </a:lnTo>
                <a:lnTo>
                  <a:pt x="34" y="1053"/>
                </a:lnTo>
                <a:lnTo>
                  <a:pt x="0" y="68"/>
                </a:lnTo>
                <a:lnTo>
                  <a:pt x="16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61231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14" y="0"/>
                </a:moveTo>
                <a:lnTo>
                  <a:pt x="0" y="1637"/>
                </a:lnTo>
                <a:lnTo>
                  <a:pt x="114" y="1946"/>
                </a:lnTo>
                <a:lnTo>
                  <a:pt x="114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object 137"/>
          <p:cNvSpPr/>
          <p:nvPr/>
        </p:nvSpPr>
        <p:spPr>
          <a:xfrm>
            <a:off x="612362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49" y="45"/>
                </a:moveTo>
                <a:lnTo>
                  <a:pt x="0" y="45"/>
                </a:lnTo>
                <a:lnTo>
                  <a:pt x="0" y="1763"/>
                </a:lnTo>
                <a:lnTo>
                  <a:pt x="149" y="2198"/>
                </a:lnTo>
                <a:lnTo>
                  <a:pt x="149" y="45"/>
                </a:lnTo>
                <a:close/>
              </a:path>
              <a:path w="634" h="2539">
                <a:moveTo>
                  <a:pt x="149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object 138"/>
          <p:cNvSpPr/>
          <p:nvPr/>
        </p:nvSpPr>
        <p:spPr>
          <a:xfrm>
            <a:off x="612431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60" y="0"/>
                </a:moveTo>
                <a:lnTo>
                  <a:pt x="0" y="1992"/>
                </a:lnTo>
                <a:lnTo>
                  <a:pt x="160" y="2347"/>
                </a:lnTo>
                <a:lnTo>
                  <a:pt x="16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object 139"/>
          <p:cNvSpPr/>
          <p:nvPr/>
        </p:nvSpPr>
        <p:spPr>
          <a:xfrm>
            <a:off x="61251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95" y="34"/>
                </a:moveTo>
                <a:lnTo>
                  <a:pt x="0" y="34"/>
                </a:lnTo>
                <a:lnTo>
                  <a:pt x="0" y="2233"/>
                </a:lnTo>
                <a:lnTo>
                  <a:pt x="195" y="2542"/>
                </a:lnTo>
                <a:lnTo>
                  <a:pt x="195" y="34"/>
                </a:lnTo>
                <a:close/>
              </a:path>
              <a:path w="634" h="2539">
                <a:moveTo>
                  <a:pt x="195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61267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14" y="0"/>
                </a:moveTo>
                <a:lnTo>
                  <a:pt x="0" y="2588"/>
                </a:lnTo>
                <a:lnTo>
                  <a:pt x="114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object 141"/>
          <p:cNvSpPr/>
          <p:nvPr/>
        </p:nvSpPr>
        <p:spPr>
          <a:xfrm>
            <a:off x="612707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588"/>
                </a:lnTo>
                <a:lnTo>
                  <a:pt x="160" y="2782"/>
                </a:lnTo>
                <a:lnTo>
                  <a:pt x="16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2" name="object 142"/>
          <p:cNvSpPr/>
          <p:nvPr/>
        </p:nvSpPr>
        <p:spPr>
          <a:xfrm>
            <a:off x="61278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34"/>
                </a:moveTo>
                <a:lnTo>
                  <a:pt x="0" y="34"/>
                </a:lnTo>
                <a:lnTo>
                  <a:pt x="0" y="2737"/>
                </a:lnTo>
                <a:lnTo>
                  <a:pt x="160" y="2897"/>
                </a:lnTo>
                <a:lnTo>
                  <a:pt x="160" y="34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3" name="object 143"/>
          <p:cNvSpPr/>
          <p:nvPr/>
        </p:nvSpPr>
        <p:spPr>
          <a:xfrm>
            <a:off x="612868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817"/>
                </a:lnTo>
                <a:lnTo>
                  <a:pt x="160" y="2977"/>
                </a:lnTo>
                <a:lnTo>
                  <a:pt x="16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4" name="object 144"/>
          <p:cNvSpPr/>
          <p:nvPr/>
        </p:nvSpPr>
        <p:spPr>
          <a:xfrm>
            <a:off x="612948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45"/>
                </a:moveTo>
                <a:lnTo>
                  <a:pt x="0" y="45"/>
                </a:lnTo>
                <a:lnTo>
                  <a:pt x="0" y="2943"/>
                </a:lnTo>
                <a:lnTo>
                  <a:pt x="160" y="3103"/>
                </a:lnTo>
                <a:lnTo>
                  <a:pt x="160" y="45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5" name="object 145"/>
          <p:cNvSpPr/>
          <p:nvPr/>
        </p:nvSpPr>
        <p:spPr>
          <a:xfrm>
            <a:off x="61302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0" y="3023"/>
                </a:lnTo>
                <a:lnTo>
                  <a:pt x="149" y="3172"/>
                </a:lnTo>
                <a:lnTo>
                  <a:pt x="149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6" name="object 146"/>
          <p:cNvSpPr/>
          <p:nvPr/>
        </p:nvSpPr>
        <p:spPr>
          <a:xfrm>
            <a:off x="613109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138"/>
                </a:moveTo>
                <a:lnTo>
                  <a:pt x="0" y="34"/>
                </a:lnTo>
                <a:lnTo>
                  <a:pt x="195" y="0"/>
                </a:lnTo>
                <a:lnTo>
                  <a:pt x="195" y="3252"/>
                </a:lnTo>
                <a:lnTo>
                  <a:pt x="0" y="313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7" name="object 147"/>
          <p:cNvSpPr/>
          <p:nvPr/>
        </p:nvSpPr>
        <p:spPr>
          <a:xfrm>
            <a:off x="613178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06"/>
                </a:moveTo>
                <a:lnTo>
                  <a:pt x="0" y="34"/>
                </a:lnTo>
                <a:lnTo>
                  <a:pt x="206" y="0"/>
                </a:lnTo>
                <a:lnTo>
                  <a:pt x="206" y="3286"/>
                </a:lnTo>
                <a:lnTo>
                  <a:pt x="0" y="3206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8" name="object 148"/>
          <p:cNvSpPr/>
          <p:nvPr/>
        </p:nvSpPr>
        <p:spPr>
          <a:xfrm>
            <a:off x="613305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52"/>
                </a:moveTo>
                <a:lnTo>
                  <a:pt x="0" y="0"/>
                </a:lnTo>
                <a:lnTo>
                  <a:pt x="149" y="0"/>
                </a:lnTo>
                <a:lnTo>
                  <a:pt x="149" y="3332"/>
                </a:lnTo>
                <a:lnTo>
                  <a:pt x="0" y="3252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9" name="object 149"/>
          <p:cNvSpPr/>
          <p:nvPr/>
        </p:nvSpPr>
        <p:spPr>
          <a:xfrm>
            <a:off x="61338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21"/>
                </a:moveTo>
                <a:lnTo>
                  <a:pt x="0" y="34"/>
                </a:lnTo>
                <a:lnTo>
                  <a:pt x="149" y="0"/>
                </a:lnTo>
                <a:lnTo>
                  <a:pt x="149" y="3401"/>
                </a:lnTo>
                <a:lnTo>
                  <a:pt x="0" y="3321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0" name="object 150"/>
          <p:cNvSpPr/>
          <p:nvPr/>
        </p:nvSpPr>
        <p:spPr>
          <a:xfrm>
            <a:off x="613454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67"/>
                </a:moveTo>
                <a:lnTo>
                  <a:pt x="0" y="34"/>
                </a:lnTo>
                <a:lnTo>
                  <a:pt x="160" y="0"/>
                </a:lnTo>
                <a:lnTo>
                  <a:pt x="160" y="3435"/>
                </a:lnTo>
                <a:lnTo>
                  <a:pt x="0" y="3367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1" name="object 151"/>
          <p:cNvSpPr/>
          <p:nvPr/>
        </p:nvSpPr>
        <p:spPr>
          <a:xfrm>
            <a:off x="61353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47"/>
                </a:moveTo>
                <a:lnTo>
                  <a:pt x="0" y="45"/>
                </a:lnTo>
                <a:lnTo>
                  <a:pt x="160" y="0"/>
                </a:lnTo>
                <a:lnTo>
                  <a:pt x="160" y="3527"/>
                </a:lnTo>
                <a:lnTo>
                  <a:pt x="0" y="3447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2" name="object 152"/>
          <p:cNvSpPr/>
          <p:nvPr/>
        </p:nvSpPr>
        <p:spPr>
          <a:xfrm>
            <a:off x="61361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45"/>
                </a:lnTo>
                <a:lnTo>
                  <a:pt x="195" y="0"/>
                </a:lnTo>
                <a:lnTo>
                  <a:pt x="195" y="3527"/>
                </a:lnTo>
                <a:lnTo>
                  <a:pt x="0" y="3481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3" name="object 153"/>
          <p:cNvSpPr/>
          <p:nvPr/>
        </p:nvSpPr>
        <p:spPr>
          <a:xfrm>
            <a:off x="61369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0"/>
                </a:lnTo>
                <a:lnTo>
                  <a:pt x="195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4" name="object 154"/>
          <p:cNvSpPr/>
          <p:nvPr/>
        </p:nvSpPr>
        <p:spPr>
          <a:xfrm>
            <a:off x="61381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60" y="0"/>
                </a:lnTo>
                <a:lnTo>
                  <a:pt x="160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5" name="object 155"/>
          <p:cNvSpPr/>
          <p:nvPr/>
        </p:nvSpPr>
        <p:spPr>
          <a:xfrm>
            <a:off x="61389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60" y="0"/>
                </a:lnTo>
                <a:lnTo>
                  <a:pt x="160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6" name="object 156"/>
          <p:cNvSpPr/>
          <p:nvPr/>
        </p:nvSpPr>
        <p:spPr>
          <a:xfrm>
            <a:off x="6139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49" y="0"/>
                </a:lnTo>
                <a:lnTo>
                  <a:pt x="149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7" name="object 157"/>
          <p:cNvSpPr/>
          <p:nvPr/>
        </p:nvSpPr>
        <p:spPr>
          <a:xfrm>
            <a:off x="61405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0"/>
                </a:lnTo>
                <a:lnTo>
                  <a:pt x="149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8" name="object 158"/>
          <p:cNvSpPr/>
          <p:nvPr/>
        </p:nvSpPr>
        <p:spPr>
          <a:xfrm>
            <a:off x="61412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59" name="object 159"/>
          <p:cNvSpPr/>
          <p:nvPr/>
        </p:nvSpPr>
        <p:spPr>
          <a:xfrm>
            <a:off x="61420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0" name="object 160"/>
          <p:cNvSpPr/>
          <p:nvPr/>
        </p:nvSpPr>
        <p:spPr>
          <a:xfrm>
            <a:off x="61428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1" name="object 161"/>
          <p:cNvSpPr/>
          <p:nvPr/>
        </p:nvSpPr>
        <p:spPr>
          <a:xfrm>
            <a:off x="61439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2" name="object 162"/>
          <p:cNvSpPr/>
          <p:nvPr/>
        </p:nvSpPr>
        <p:spPr>
          <a:xfrm>
            <a:off x="61447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6145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4" name="object 164"/>
          <p:cNvSpPr/>
          <p:nvPr/>
        </p:nvSpPr>
        <p:spPr>
          <a:xfrm>
            <a:off x="61463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5" name="object 165"/>
          <p:cNvSpPr/>
          <p:nvPr/>
        </p:nvSpPr>
        <p:spPr>
          <a:xfrm>
            <a:off x="61471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6" name="object 166"/>
          <p:cNvSpPr/>
          <p:nvPr/>
        </p:nvSpPr>
        <p:spPr>
          <a:xfrm>
            <a:off x="61480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61491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8" name="object 168"/>
          <p:cNvSpPr/>
          <p:nvPr/>
        </p:nvSpPr>
        <p:spPr>
          <a:xfrm>
            <a:off x="61499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69" name="object 169"/>
          <p:cNvSpPr/>
          <p:nvPr/>
        </p:nvSpPr>
        <p:spPr>
          <a:xfrm>
            <a:off x="615076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0" name="object 170"/>
          <p:cNvSpPr/>
          <p:nvPr/>
        </p:nvSpPr>
        <p:spPr>
          <a:xfrm>
            <a:off x="61514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0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1" name="object 171"/>
          <p:cNvSpPr/>
          <p:nvPr/>
        </p:nvSpPr>
        <p:spPr>
          <a:xfrm>
            <a:off x="61522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45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2" name="object 172"/>
          <p:cNvSpPr/>
          <p:nvPr/>
        </p:nvSpPr>
        <p:spPr>
          <a:xfrm>
            <a:off x="61530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80"/>
                </a:lnTo>
                <a:lnTo>
                  <a:pt x="195" y="3481"/>
                </a:lnTo>
                <a:lnTo>
                  <a:pt x="0" y="3527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3" name="object 173"/>
          <p:cNvSpPr/>
          <p:nvPr/>
        </p:nvSpPr>
        <p:spPr>
          <a:xfrm>
            <a:off x="615386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0"/>
                </a:lnTo>
                <a:lnTo>
                  <a:pt x="195" y="34"/>
                </a:lnTo>
                <a:lnTo>
                  <a:pt x="195" y="3435"/>
                </a:lnTo>
                <a:lnTo>
                  <a:pt x="0" y="3481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4" name="object 174"/>
          <p:cNvSpPr/>
          <p:nvPr/>
        </p:nvSpPr>
        <p:spPr>
          <a:xfrm>
            <a:off x="61550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34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5" name="object 175"/>
          <p:cNvSpPr/>
          <p:nvPr/>
        </p:nvSpPr>
        <p:spPr>
          <a:xfrm>
            <a:off x="61558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80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6" name="object 176"/>
          <p:cNvSpPr/>
          <p:nvPr/>
        </p:nvSpPr>
        <p:spPr>
          <a:xfrm>
            <a:off x="615662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32"/>
                </a:moveTo>
                <a:lnTo>
                  <a:pt x="0" y="0"/>
                </a:lnTo>
                <a:lnTo>
                  <a:pt x="160" y="125"/>
                </a:lnTo>
                <a:lnTo>
                  <a:pt x="160" y="3298"/>
                </a:lnTo>
                <a:lnTo>
                  <a:pt x="0" y="3332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7" name="object 177"/>
          <p:cNvSpPr/>
          <p:nvPr/>
        </p:nvSpPr>
        <p:spPr>
          <a:xfrm>
            <a:off x="615742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86"/>
                </a:moveTo>
                <a:lnTo>
                  <a:pt x="0" y="0"/>
                </a:lnTo>
                <a:lnTo>
                  <a:pt x="149" y="114"/>
                </a:lnTo>
                <a:lnTo>
                  <a:pt x="149" y="3252"/>
                </a:lnTo>
                <a:lnTo>
                  <a:pt x="0" y="3286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8" name="object 178"/>
          <p:cNvSpPr/>
          <p:nvPr/>
        </p:nvSpPr>
        <p:spPr>
          <a:xfrm>
            <a:off x="615823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172"/>
                </a:lnTo>
                <a:lnTo>
                  <a:pt x="195" y="2977"/>
                </a:lnTo>
                <a:lnTo>
                  <a:pt x="195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79" name="object 179"/>
          <p:cNvSpPr/>
          <p:nvPr/>
        </p:nvSpPr>
        <p:spPr>
          <a:xfrm>
            <a:off x="615892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92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80" name="object 180"/>
          <p:cNvSpPr/>
          <p:nvPr/>
        </p:nvSpPr>
        <p:spPr>
          <a:xfrm>
            <a:off x="616018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863"/>
                </a:moveTo>
                <a:lnTo>
                  <a:pt x="0" y="0"/>
                </a:lnTo>
                <a:lnTo>
                  <a:pt x="149" y="160"/>
                </a:lnTo>
                <a:lnTo>
                  <a:pt x="149" y="2462"/>
                </a:lnTo>
                <a:lnTo>
                  <a:pt x="0" y="286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81" name="object 181"/>
          <p:cNvSpPr/>
          <p:nvPr/>
        </p:nvSpPr>
        <p:spPr>
          <a:xfrm>
            <a:off x="616087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576"/>
                </a:lnTo>
                <a:lnTo>
                  <a:pt x="80" y="2382"/>
                </a:lnTo>
                <a:lnTo>
                  <a:pt x="160" y="229"/>
                </a:lnTo>
                <a:lnTo>
                  <a:pt x="0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82" name="object 182"/>
          <p:cNvSpPr/>
          <p:nvPr/>
        </p:nvSpPr>
        <p:spPr>
          <a:xfrm>
            <a:off x="616168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01"/>
                </a:moveTo>
                <a:lnTo>
                  <a:pt x="0" y="0"/>
                </a:lnTo>
                <a:lnTo>
                  <a:pt x="160" y="309"/>
                </a:lnTo>
                <a:lnTo>
                  <a:pt x="160" y="1752"/>
                </a:lnTo>
                <a:lnTo>
                  <a:pt x="0" y="2301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83" name="object 183"/>
          <p:cNvSpPr/>
          <p:nvPr/>
        </p:nvSpPr>
        <p:spPr>
          <a:xfrm>
            <a:off x="616248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878"/>
                </a:lnTo>
                <a:lnTo>
                  <a:pt x="114" y="1534"/>
                </a:lnTo>
                <a:lnTo>
                  <a:pt x="0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84" name="object 184"/>
          <p:cNvSpPr/>
          <p:nvPr/>
        </p:nvSpPr>
        <p:spPr>
          <a:xfrm>
            <a:off x="541397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5" h="128270">
                <a:moveTo>
                  <a:pt x="50908" y="123189"/>
                </a:moveTo>
                <a:lnTo>
                  <a:pt x="38719" y="123189"/>
                </a:lnTo>
                <a:lnTo>
                  <a:pt x="39432" y="124459"/>
                </a:lnTo>
                <a:lnTo>
                  <a:pt x="40053" y="125729"/>
                </a:lnTo>
                <a:lnTo>
                  <a:pt x="41237" y="126999"/>
                </a:lnTo>
                <a:lnTo>
                  <a:pt x="42422" y="126999"/>
                </a:lnTo>
                <a:lnTo>
                  <a:pt x="43560" y="128269"/>
                </a:lnTo>
                <a:lnTo>
                  <a:pt x="48942" y="128269"/>
                </a:lnTo>
                <a:lnTo>
                  <a:pt x="49333" y="126999"/>
                </a:lnTo>
                <a:lnTo>
                  <a:pt x="49575" y="125729"/>
                </a:lnTo>
                <a:lnTo>
                  <a:pt x="49851" y="125729"/>
                </a:lnTo>
                <a:lnTo>
                  <a:pt x="50437" y="124459"/>
                </a:lnTo>
                <a:lnTo>
                  <a:pt x="50908" y="123189"/>
                </a:lnTo>
                <a:close/>
              </a:path>
              <a:path w="107315" h="128270">
                <a:moveTo>
                  <a:pt x="64743" y="119379"/>
                </a:moveTo>
                <a:lnTo>
                  <a:pt x="36603" y="119379"/>
                </a:lnTo>
                <a:lnTo>
                  <a:pt x="37304" y="120649"/>
                </a:lnTo>
                <a:lnTo>
                  <a:pt x="38052" y="121919"/>
                </a:lnTo>
                <a:lnTo>
                  <a:pt x="38408" y="123189"/>
                </a:lnTo>
                <a:lnTo>
                  <a:pt x="51771" y="123189"/>
                </a:lnTo>
                <a:lnTo>
                  <a:pt x="52127" y="121919"/>
                </a:lnTo>
                <a:lnTo>
                  <a:pt x="54209" y="121919"/>
                </a:lnTo>
                <a:lnTo>
                  <a:pt x="55278" y="120649"/>
                </a:lnTo>
                <a:lnTo>
                  <a:pt x="63880" y="120649"/>
                </a:lnTo>
                <a:lnTo>
                  <a:pt x="64743" y="119379"/>
                </a:lnTo>
                <a:close/>
              </a:path>
              <a:path w="107315" h="128270">
                <a:moveTo>
                  <a:pt x="66433" y="118110"/>
                </a:moveTo>
                <a:lnTo>
                  <a:pt x="35223" y="118109"/>
                </a:lnTo>
                <a:lnTo>
                  <a:pt x="35890" y="119379"/>
                </a:lnTo>
                <a:lnTo>
                  <a:pt x="65617" y="119379"/>
                </a:lnTo>
                <a:lnTo>
                  <a:pt x="66433" y="118110"/>
                </a:lnTo>
                <a:close/>
              </a:path>
              <a:path w="107315" h="128270">
                <a:moveTo>
                  <a:pt x="68204" y="116840"/>
                </a:moveTo>
                <a:lnTo>
                  <a:pt x="33923" y="116839"/>
                </a:lnTo>
                <a:lnTo>
                  <a:pt x="34556" y="118109"/>
                </a:lnTo>
                <a:lnTo>
                  <a:pt x="67031" y="118110"/>
                </a:lnTo>
                <a:lnTo>
                  <a:pt x="68204" y="116840"/>
                </a:lnTo>
                <a:close/>
              </a:path>
              <a:path w="107315" h="128270">
                <a:moveTo>
                  <a:pt x="84798" y="115570"/>
                </a:moveTo>
                <a:lnTo>
                  <a:pt x="32394" y="115569"/>
                </a:lnTo>
                <a:lnTo>
                  <a:pt x="32820" y="116839"/>
                </a:lnTo>
                <a:lnTo>
                  <a:pt x="84246" y="116840"/>
                </a:lnTo>
                <a:lnTo>
                  <a:pt x="84798" y="115570"/>
                </a:lnTo>
                <a:close/>
              </a:path>
              <a:path w="107315" h="128270">
                <a:moveTo>
                  <a:pt x="86258" y="114300"/>
                </a:moveTo>
                <a:lnTo>
                  <a:pt x="27196" y="114299"/>
                </a:lnTo>
                <a:lnTo>
                  <a:pt x="29243" y="115569"/>
                </a:lnTo>
                <a:lnTo>
                  <a:pt x="85821" y="115570"/>
                </a:lnTo>
                <a:lnTo>
                  <a:pt x="86258" y="114300"/>
                </a:lnTo>
                <a:close/>
              </a:path>
              <a:path w="107315" h="128270">
                <a:moveTo>
                  <a:pt x="86960" y="113030"/>
                </a:moveTo>
                <a:lnTo>
                  <a:pt x="17847" y="113029"/>
                </a:lnTo>
                <a:lnTo>
                  <a:pt x="18594" y="114299"/>
                </a:lnTo>
                <a:lnTo>
                  <a:pt x="86649" y="114300"/>
                </a:lnTo>
                <a:lnTo>
                  <a:pt x="86960" y="113030"/>
                </a:lnTo>
                <a:close/>
              </a:path>
              <a:path w="107315" h="128270">
                <a:moveTo>
                  <a:pt x="45527" y="100329"/>
                </a:moveTo>
                <a:lnTo>
                  <a:pt x="10809" y="100329"/>
                </a:lnTo>
                <a:lnTo>
                  <a:pt x="11913" y="101599"/>
                </a:lnTo>
                <a:lnTo>
                  <a:pt x="15685" y="101599"/>
                </a:lnTo>
                <a:lnTo>
                  <a:pt x="15444" y="102869"/>
                </a:lnTo>
                <a:lnTo>
                  <a:pt x="14938" y="104139"/>
                </a:lnTo>
                <a:lnTo>
                  <a:pt x="14696" y="104139"/>
                </a:lnTo>
                <a:lnTo>
                  <a:pt x="14466" y="105409"/>
                </a:lnTo>
                <a:lnTo>
                  <a:pt x="14305" y="106679"/>
                </a:lnTo>
                <a:lnTo>
                  <a:pt x="14305" y="109219"/>
                </a:lnTo>
                <a:lnTo>
                  <a:pt x="14547" y="110489"/>
                </a:lnTo>
                <a:lnTo>
                  <a:pt x="14972" y="110489"/>
                </a:lnTo>
                <a:lnTo>
                  <a:pt x="15294" y="111759"/>
                </a:lnTo>
                <a:lnTo>
                  <a:pt x="15685" y="111759"/>
                </a:lnTo>
                <a:lnTo>
                  <a:pt x="16111" y="113029"/>
                </a:lnTo>
                <a:lnTo>
                  <a:pt x="87236" y="113030"/>
                </a:lnTo>
                <a:lnTo>
                  <a:pt x="87477" y="111760"/>
                </a:lnTo>
                <a:lnTo>
                  <a:pt x="87627" y="110490"/>
                </a:lnTo>
                <a:lnTo>
                  <a:pt x="87707" y="107950"/>
                </a:lnTo>
                <a:lnTo>
                  <a:pt x="44423" y="107949"/>
                </a:lnTo>
                <a:lnTo>
                  <a:pt x="44377" y="106679"/>
                </a:lnTo>
                <a:lnTo>
                  <a:pt x="44423" y="104139"/>
                </a:lnTo>
                <a:lnTo>
                  <a:pt x="44699" y="102869"/>
                </a:lnTo>
                <a:lnTo>
                  <a:pt x="45205" y="101599"/>
                </a:lnTo>
                <a:lnTo>
                  <a:pt x="45527" y="100329"/>
                </a:lnTo>
                <a:close/>
              </a:path>
              <a:path w="107315" h="128270">
                <a:moveTo>
                  <a:pt x="97655" y="106680"/>
                </a:moveTo>
                <a:lnTo>
                  <a:pt x="44894" y="106679"/>
                </a:lnTo>
                <a:lnTo>
                  <a:pt x="44423" y="107949"/>
                </a:lnTo>
                <a:lnTo>
                  <a:pt x="95964" y="107950"/>
                </a:lnTo>
                <a:lnTo>
                  <a:pt x="97655" y="106680"/>
                </a:lnTo>
                <a:close/>
              </a:path>
              <a:path w="107315" h="128270">
                <a:moveTo>
                  <a:pt x="102887" y="101600"/>
                </a:moveTo>
                <a:lnTo>
                  <a:pt x="47413" y="101599"/>
                </a:lnTo>
                <a:lnTo>
                  <a:pt x="46700" y="104139"/>
                </a:lnTo>
                <a:lnTo>
                  <a:pt x="46079" y="105409"/>
                </a:lnTo>
                <a:lnTo>
                  <a:pt x="45331" y="106679"/>
                </a:lnTo>
                <a:lnTo>
                  <a:pt x="99230" y="106680"/>
                </a:lnTo>
                <a:lnTo>
                  <a:pt x="99978" y="105410"/>
                </a:lnTo>
                <a:lnTo>
                  <a:pt x="101277" y="105410"/>
                </a:lnTo>
                <a:lnTo>
                  <a:pt x="101817" y="104140"/>
                </a:lnTo>
                <a:lnTo>
                  <a:pt x="102254" y="104140"/>
                </a:lnTo>
                <a:lnTo>
                  <a:pt x="102611" y="102870"/>
                </a:lnTo>
                <a:lnTo>
                  <a:pt x="102887" y="101600"/>
                </a:lnTo>
                <a:close/>
              </a:path>
              <a:path w="107315" h="128270">
                <a:moveTo>
                  <a:pt x="56141" y="82550"/>
                </a:moveTo>
                <a:lnTo>
                  <a:pt x="48505" y="82549"/>
                </a:lnTo>
                <a:lnTo>
                  <a:pt x="48471" y="83819"/>
                </a:lnTo>
                <a:lnTo>
                  <a:pt x="48080" y="83819"/>
                </a:lnTo>
                <a:lnTo>
                  <a:pt x="47769" y="85089"/>
                </a:lnTo>
                <a:lnTo>
                  <a:pt x="47643" y="90169"/>
                </a:lnTo>
                <a:lnTo>
                  <a:pt x="47919" y="92709"/>
                </a:lnTo>
                <a:lnTo>
                  <a:pt x="48160" y="93979"/>
                </a:lnTo>
                <a:lnTo>
                  <a:pt x="48241" y="99059"/>
                </a:lnTo>
                <a:lnTo>
                  <a:pt x="47769" y="101599"/>
                </a:lnTo>
                <a:lnTo>
                  <a:pt x="103036" y="101600"/>
                </a:lnTo>
                <a:lnTo>
                  <a:pt x="55945" y="95249"/>
                </a:lnTo>
                <a:lnTo>
                  <a:pt x="55278" y="93979"/>
                </a:lnTo>
                <a:lnTo>
                  <a:pt x="54876" y="92709"/>
                </a:lnTo>
                <a:lnTo>
                  <a:pt x="54565" y="91439"/>
                </a:lnTo>
                <a:lnTo>
                  <a:pt x="54324" y="88899"/>
                </a:lnTo>
                <a:lnTo>
                  <a:pt x="54404" y="86359"/>
                </a:lnTo>
                <a:lnTo>
                  <a:pt x="54600" y="85089"/>
                </a:lnTo>
                <a:lnTo>
                  <a:pt x="55071" y="85089"/>
                </a:lnTo>
                <a:lnTo>
                  <a:pt x="55393" y="83819"/>
                </a:lnTo>
                <a:lnTo>
                  <a:pt x="56141" y="82550"/>
                </a:lnTo>
                <a:close/>
              </a:path>
              <a:path w="107315" h="128270">
                <a:moveTo>
                  <a:pt x="37028" y="78739"/>
                </a:moveTo>
                <a:lnTo>
                  <a:pt x="540" y="78739"/>
                </a:lnTo>
                <a:lnTo>
                  <a:pt x="310" y="80009"/>
                </a:lnTo>
                <a:lnTo>
                  <a:pt x="0" y="82549"/>
                </a:lnTo>
                <a:lnTo>
                  <a:pt x="2311" y="82549"/>
                </a:lnTo>
                <a:lnTo>
                  <a:pt x="2311" y="95249"/>
                </a:lnTo>
                <a:lnTo>
                  <a:pt x="3185" y="96519"/>
                </a:lnTo>
                <a:lnTo>
                  <a:pt x="3691" y="96519"/>
                </a:lnTo>
                <a:lnTo>
                  <a:pt x="4277" y="97789"/>
                </a:lnTo>
                <a:lnTo>
                  <a:pt x="4875" y="97789"/>
                </a:lnTo>
                <a:lnTo>
                  <a:pt x="5542" y="99059"/>
                </a:lnTo>
                <a:lnTo>
                  <a:pt x="7037" y="99059"/>
                </a:lnTo>
                <a:lnTo>
                  <a:pt x="7900" y="100329"/>
                </a:lnTo>
                <a:lnTo>
                  <a:pt x="45952" y="100329"/>
                </a:lnTo>
                <a:lnTo>
                  <a:pt x="46194" y="99059"/>
                </a:lnTo>
                <a:lnTo>
                  <a:pt x="46746" y="97789"/>
                </a:lnTo>
                <a:lnTo>
                  <a:pt x="47091" y="96519"/>
                </a:lnTo>
                <a:lnTo>
                  <a:pt x="47252" y="95249"/>
                </a:lnTo>
                <a:lnTo>
                  <a:pt x="47171" y="92709"/>
                </a:lnTo>
                <a:lnTo>
                  <a:pt x="47022" y="91439"/>
                </a:lnTo>
                <a:lnTo>
                  <a:pt x="46815" y="90169"/>
                </a:lnTo>
                <a:lnTo>
                  <a:pt x="46585" y="90169"/>
                </a:lnTo>
                <a:lnTo>
                  <a:pt x="46228" y="88899"/>
                </a:lnTo>
                <a:lnTo>
                  <a:pt x="45837" y="88899"/>
                </a:lnTo>
                <a:lnTo>
                  <a:pt x="45366" y="87629"/>
                </a:lnTo>
                <a:lnTo>
                  <a:pt x="44814" y="87629"/>
                </a:lnTo>
                <a:lnTo>
                  <a:pt x="44181" y="86359"/>
                </a:lnTo>
                <a:lnTo>
                  <a:pt x="42571" y="86359"/>
                </a:lnTo>
                <a:lnTo>
                  <a:pt x="41628" y="85089"/>
                </a:lnTo>
                <a:lnTo>
                  <a:pt x="39432" y="85089"/>
                </a:lnTo>
                <a:lnTo>
                  <a:pt x="38132" y="83819"/>
                </a:lnTo>
                <a:lnTo>
                  <a:pt x="36833" y="83819"/>
                </a:lnTo>
                <a:lnTo>
                  <a:pt x="37028" y="82549"/>
                </a:lnTo>
                <a:lnTo>
                  <a:pt x="37028" y="78739"/>
                </a:lnTo>
                <a:close/>
              </a:path>
              <a:path w="107315" h="128270">
                <a:moveTo>
                  <a:pt x="94550" y="63500"/>
                </a:moveTo>
                <a:lnTo>
                  <a:pt x="80785" y="63500"/>
                </a:lnTo>
                <a:lnTo>
                  <a:pt x="80244" y="64770"/>
                </a:lnTo>
                <a:lnTo>
                  <a:pt x="79807" y="67310"/>
                </a:lnTo>
                <a:lnTo>
                  <a:pt x="79807" y="69850"/>
                </a:lnTo>
                <a:lnTo>
                  <a:pt x="71550" y="69850"/>
                </a:lnTo>
                <a:lnTo>
                  <a:pt x="71079" y="71120"/>
                </a:lnTo>
                <a:lnTo>
                  <a:pt x="70607" y="71120"/>
                </a:lnTo>
                <a:lnTo>
                  <a:pt x="70136" y="72390"/>
                </a:lnTo>
                <a:lnTo>
                  <a:pt x="69342" y="74930"/>
                </a:lnTo>
                <a:lnTo>
                  <a:pt x="68997" y="74930"/>
                </a:lnTo>
                <a:lnTo>
                  <a:pt x="68675" y="76200"/>
                </a:lnTo>
                <a:lnTo>
                  <a:pt x="68399" y="77470"/>
                </a:lnTo>
                <a:lnTo>
                  <a:pt x="68169" y="80010"/>
                </a:lnTo>
                <a:lnTo>
                  <a:pt x="68008" y="81280"/>
                </a:lnTo>
                <a:lnTo>
                  <a:pt x="67893" y="82550"/>
                </a:lnTo>
                <a:lnTo>
                  <a:pt x="59798" y="82550"/>
                </a:lnTo>
                <a:lnTo>
                  <a:pt x="58855" y="83820"/>
                </a:lnTo>
                <a:lnTo>
                  <a:pt x="58383" y="85090"/>
                </a:lnTo>
                <a:lnTo>
                  <a:pt x="57946" y="85090"/>
                </a:lnTo>
                <a:lnTo>
                  <a:pt x="57555" y="86360"/>
                </a:lnTo>
                <a:lnTo>
                  <a:pt x="56842" y="88899"/>
                </a:lnTo>
                <a:lnTo>
                  <a:pt x="56290" y="91439"/>
                </a:lnTo>
                <a:lnTo>
                  <a:pt x="56095" y="93979"/>
                </a:lnTo>
                <a:lnTo>
                  <a:pt x="55945" y="95249"/>
                </a:lnTo>
                <a:lnTo>
                  <a:pt x="101702" y="95250"/>
                </a:lnTo>
                <a:lnTo>
                  <a:pt x="100955" y="93980"/>
                </a:lnTo>
                <a:lnTo>
                  <a:pt x="101116" y="93980"/>
                </a:lnTo>
                <a:lnTo>
                  <a:pt x="102967" y="92710"/>
                </a:lnTo>
                <a:lnTo>
                  <a:pt x="104221" y="91440"/>
                </a:lnTo>
                <a:lnTo>
                  <a:pt x="105003" y="90170"/>
                </a:lnTo>
                <a:lnTo>
                  <a:pt x="105359" y="90170"/>
                </a:lnTo>
                <a:lnTo>
                  <a:pt x="105681" y="88900"/>
                </a:lnTo>
                <a:lnTo>
                  <a:pt x="106026" y="88900"/>
                </a:lnTo>
                <a:lnTo>
                  <a:pt x="106187" y="87630"/>
                </a:lnTo>
                <a:lnTo>
                  <a:pt x="106578" y="85090"/>
                </a:lnTo>
                <a:lnTo>
                  <a:pt x="106820" y="83820"/>
                </a:lnTo>
                <a:lnTo>
                  <a:pt x="106774" y="81280"/>
                </a:lnTo>
                <a:lnTo>
                  <a:pt x="106693" y="80010"/>
                </a:lnTo>
                <a:lnTo>
                  <a:pt x="106578" y="78740"/>
                </a:lnTo>
                <a:lnTo>
                  <a:pt x="106417" y="78740"/>
                </a:lnTo>
                <a:lnTo>
                  <a:pt x="106153" y="77470"/>
                </a:lnTo>
                <a:lnTo>
                  <a:pt x="105877" y="77470"/>
                </a:lnTo>
                <a:lnTo>
                  <a:pt x="105474" y="76200"/>
                </a:lnTo>
                <a:lnTo>
                  <a:pt x="93641" y="76200"/>
                </a:lnTo>
                <a:lnTo>
                  <a:pt x="93883" y="74930"/>
                </a:lnTo>
                <a:lnTo>
                  <a:pt x="94469" y="73660"/>
                </a:lnTo>
                <a:lnTo>
                  <a:pt x="94780" y="73660"/>
                </a:lnTo>
                <a:lnTo>
                  <a:pt x="95056" y="72390"/>
                </a:lnTo>
                <a:lnTo>
                  <a:pt x="95297" y="71120"/>
                </a:lnTo>
                <a:lnTo>
                  <a:pt x="95458" y="69850"/>
                </a:lnTo>
                <a:lnTo>
                  <a:pt x="95378" y="67310"/>
                </a:lnTo>
                <a:lnTo>
                  <a:pt x="95263" y="66040"/>
                </a:lnTo>
                <a:lnTo>
                  <a:pt x="95056" y="64770"/>
                </a:lnTo>
                <a:lnTo>
                  <a:pt x="94826" y="64770"/>
                </a:lnTo>
                <a:lnTo>
                  <a:pt x="94550" y="63500"/>
                </a:lnTo>
                <a:close/>
              </a:path>
              <a:path w="107315" h="128270">
                <a:moveTo>
                  <a:pt x="57590" y="78740"/>
                </a:moveTo>
                <a:lnTo>
                  <a:pt x="47056" y="78739"/>
                </a:lnTo>
                <a:lnTo>
                  <a:pt x="47413" y="80009"/>
                </a:lnTo>
                <a:lnTo>
                  <a:pt x="48310" y="80009"/>
                </a:lnTo>
                <a:lnTo>
                  <a:pt x="48551" y="81279"/>
                </a:lnTo>
                <a:lnTo>
                  <a:pt x="48586" y="82549"/>
                </a:lnTo>
                <a:lnTo>
                  <a:pt x="56532" y="82550"/>
                </a:lnTo>
                <a:lnTo>
                  <a:pt x="57590" y="78740"/>
                </a:lnTo>
                <a:close/>
              </a:path>
              <a:path w="107315" h="128270">
                <a:moveTo>
                  <a:pt x="64950" y="81280"/>
                </a:moveTo>
                <a:lnTo>
                  <a:pt x="61879" y="81280"/>
                </a:lnTo>
                <a:lnTo>
                  <a:pt x="61362" y="82550"/>
                </a:lnTo>
                <a:lnTo>
                  <a:pt x="65812" y="82550"/>
                </a:lnTo>
                <a:lnTo>
                  <a:pt x="64950" y="81280"/>
                </a:lnTo>
                <a:close/>
              </a:path>
              <a:path w="107315" h="128270">
                <a:moveTo>
                  <a:pt x="43560" y="80009"/>
                </a:moveTo>
                <a:lnTo>
                  <a:pt x="39466" y="80009"/>
                </a:lnTo>
                <a:lnTo>
                  <a:pt x="39823" y="81279"/>
                </a:lnTo>
                <a:lnTo>
                  <a:pt x="42928" y="81279"/>
                </a:lnTo>
                <a:lnTo>
                  <a:pt x="43560" y="80009"/>
                </a:lnTo>
                <a:close/>
              </a:path>
              <a:path w="107315" h="128270">
                <a:moveTo>
                  <a:pt x="68365" y="64770"/>
                </a:moveTo>
                <a:lnTo>
                  <a:pt x="43365" y="64769"/>
                </a:lnTo>
                <a:lnTo>
                  <a:pt x="43986" y="66039"/>
                </a:lnTo>
                <a:lnTo>
                  <a:pt x="44814" y="66039"/>
                </a:lnTo>
                <a:lnTo>
                  <a:pt x="45285" y="67309"/>
                </a:lnTo>
                <a:lnTo>
                  <a:pt x="45837" y="67309"/>
                </a:lnTo>
                <a:lnTo>
                  <a:pt x="46424" y="68579"/>
                </a:lnTo>
                <a:lnTo>
                  <a:pt x="47056" y="69849"/>
                </a:lnTo>
                <a:lnTo>
                  <a:pt x="47723" y="71119"/>
                </a:lnTo>
                <a:lnTo>
                  <a:pt x="48471" y="72389"/>
                </a:lnTo>
                <a:lnTo>
                  <a:pt x="48844" y="73659"/>
                </a:lnTo>
                <a:lnTo>
                  <a:pt x="49138" y="73659"/>
                </a:lnTo>
                <a:lnTo>
                  <a:pt x="49218" y="74929"/>
                </a:lnTo>
                <a:lnTo>
                  <a:pt x="35924" y="74929"/>
                </a:lnTo>
                <a:lnTo>
                  <a:pt x="36442" y="76199"/>
                </a:lnTo>
                <a:lnTo>
                  <a:pt x="36672" y="77469"/>
                </a:lnTo>
                <a:lnTo>
                  <a:pt x="37028" y="77469"/>
                </a:lnTo>
                <a:lnTo>
                  <a:pt x="38362" y="78739"/>
                </a:lnTo>
                <a:lnTo>
                  <a:pt x="39156" y="80009"/>
                </a:lnTo>
                <a:lnTo>
                  <a:pt x="44227" y="80009"/>
                </a:lnTo>
                <a:lnTo>
                  <a:pt x="44894" y="78739"/>
                </a:lnTo>
                <a:lnTo>
                  <a:pt x="57590" y="78740"/>
                </a:lnTo>
                <a:lnTo>
                  <a:pt x="57866" y="77470"/>
                </a:lnTo>
                <a:lnTo>
                  <a:pt x="58107" y="76200"/>
                </a:lnTo>
                <a:lnTo>
                  <a:pt x="58188" y="74930"/>
                </a:lnTo>
                <a:lnTo>
                  <a:pt x="58257" y="71120"/>
                </a:lnTo>
                <a:lnTo>
                  <a:pt x="61603" y="71120"/>
                </a:lnTo>
                <a:lnTo>
                  <a:pt x="62385" y="69850"/>
                </a:lnTo>
                <a:lnTo>
                  <a:pt x="63650" y="69850"/>
                </a:lnTo>
                <a:lnTo>
                  <a:pt x="64547" y="68580"/>
                </a:lnTo>
                <a:lnTo>
                  <a:pt x="65456" y="68580"/>
                </a:lnTo>
                <a:lnTo>
                  <a:pt x="66916" y="67310"/>
                </a:lnTo>
                <a:lnTo>
                  <a:pt x="68365" y="64770"/>
                </a:lnTo>
                <a:close/>
              </a:path>
              <a:path w="107315" h="128270">
                <a:moveTo>
                  <a:pt x="36833" y="77469"/>
                </a:moveTo>
                <a:lnTo>
                  <a:pt x="1092" y="77469"/>
                </a:lnTo>
                <a:lnTo>
                  <a:pt x="816" y="78739"/>
                </a:lnTo>
                <a:lnTo>
                  <a:pt x="36948" y="78739"/>
                </a:lnTo>
                <a:lnTo>
                  <a:pt x="36833" y="77469"/>
                </a:lnTo>
                <a:close/>
              </a:path>
              <a:path w="107315" h="128270">
                <a:moveTo>
                  <a:pt x="36051" y="76199"/>
                </a:moveTo>
                <a:lnTo>
                  <a:pt x="1839" y="76199"/>
                </a:lnTo>
                <a:lnTo>
                  <a:pt x="1448" y="77469"/>
                </a:lnTo>
                <a:lnTo>
                  <a:pt x="36476" y="77469"/>
                </a:lnTo>
                <a:lnTo>
                  <a:pt x="36051" y="76199"/>
                </a:lnTo>
                <a:close/>
              </a:path>
              <a:path w="107315" h="128270">
                <a:moveTo>
                  <a:pt x="35142" y="74929"/>
                </a:moveTo>
                <a:lnTo>
                  <a:pt x="2667" y="74929"/>
                </a:lnTo>
                <a:lnTo>
                  <a:pt x="2230" y="76199"/>
                </a:lnTo>
                <a:lnTo>
                  <a:pt x="35384" y="76199"/>
                </a:lnTo>
                <a:lnTo>
                  <a:pt x="35142" y="74929"/>
                </a:lnTo>
                <a:close/>
              </a:path>
              <a:path w="107315" h="128270">
                <a:moveTo>
                  <a:pt x="104531" y="74930"/>
                </a:moveTo>
                <a:lnTo>
                  <a:pt x="95297" y="74930"/>
                </a:lnTo>
                <a:lnTo>
                  <a:pt x="93641" y="76200"/>
                </a:lnTo>
                <a:lnTo>
                  <a:pt x="105049" y="76200"/>
                </a:lnTo>
                <a:lnTo>
                  <a:pt x="104531" y="74930"/>
                </a:lnTo>
                <a:close/>
              </a:path>
              <a:path w="107315" h="128270">
                <a:moveTo>
                  <a:pt x="7624" y="73659"/>
                </a:moveTo>
                <a:lnTo>
                  <a:pt x="5105" y="73659"/>
                </a:lnTo>
                <a:lnTo>
                  <a:pt x="4599" y="74929"/>
                </a:lnTo>
                <a:lnTo>
                  <a:pt x="9004" y="74929"/>
                </a:lnTo>
                <a:lnTo>
                  <a:pt x="7624" y="73659"/>
                </a:lnTo>
                <a:close/>
              </a:path>
              <a:path w="107315" h="128270">
                <a:moveTo>
                  <a:pt x="26299" y="67309"/>
                </a:moveTo>
                <a:lnTo>
                  <a:pt x="13052" y="67309"/>
                </a:lnTo>
                <a:lnTo>
                  <a:pt x="12730" y="68579"/>
                </a:lnTo>
                <a:lnTo>
                  <a:pt x="12454" y="68579"/>
                </a:lnTo>
                <a:lnTo>
                  <a:pt x="12178" y="69849"/>
                </a:lnTo>
                <a:lnTo>
                  <a:pt x="11948" y="71119"/>
                </a:lnTo>
                <a:lnTo>
                  <a:pt x="11637" y="72389"/>
                </a:lnTo>
                <a:lnTo>
                  <a:pt x="11511" y="73659"/>
                </a:lnTo>
                <a:lnTo>
                  <a:pt x="11430" y="74929"/>
                </a:lnTo>
                <a:lnTo>
                  <a:pt x="34866" y="74929"/>
                </a:lnTo>
                <a:lnTo>
                  <a:pt x="34832" y="73659"/>
                </a:lnTo>
                <a:lnTo>
                  <a:pt x="34199" y="73659"/>
                </a:lnTo>
                <a:lnTo>
                  <a:pt x="33613" y="72389"/>
                </a:lnTo>
                <a:lnTo>
                  <a:pt x="32981" y="72389"/>
                </a:lnTo>
                <a:lnTo>
                  <a:pt x="32233" y="71119"/>
                </a:lnTo>
                <a:lnTo>
                  <a:pt x="29600" y="71119"/>
                </a:lnTo>
                <a:lnTo>
                  <a:pt x="28542" y="69849"/>
                </a:lnTo>
                <a:lnTo>
                  <a:pt x="27242" y="69849"/>
                </a:lnTo>
                <a:lnTo>
                  <a:pt x="26690" y="68579"/>
                </a:lnTo>
                <a:lnTo>
                  <a:pt x="26299" y="67309"/>
                </a:lnTo>
                <a:close/>
              </a:path>
              <a:path w="107315" h="128270">
                <a:moveTo>
                  <a:pt x="48844" y="73659"/>
                </a:moveTo>
                <a:lnTo>
                  <a:pt x="35177" y="73659"/>
                </a:lnTo>
                <a:lnTo>
                  <a:pt x="35579" y="74929"/>
                </a:lnTo>
                <a:lnTo>
                  <a:pt x="49218" y="74929"/>
                </a:lnTo>
                <a:lnTo>
                  <a:pt x="48844" y="73659"/>
                </a:lnTo>
                <a:close/>
              </a:path>
              <a:path w="107315" h="128270">
                <a:moveTo>
                  <a:pt x="101507" y="73660"/>
                </a:moveTo>
                <a:lnTo>
                  <a:pt x="99380" y="73660"/>
                </a:lnTo>
                <a:lnTo>
                  <a:pt x="98126" y="74930"/>
                </a:lnTo>
                <a:lnTo>
                  <a:pt x="102415" y="74930"/>
                </a:lnTo>
                <a:lnTo>
                  <a:pt x="101507" y="73660"/>
                </a:lnTo>
                <a:close/>
              </a:path>
              <a:path w="107315" h="128270">
                <a:moveTo>
                  <a:pt x="44814" y="69849"/>
                </a:moveTo>
                <a:lnTo>
                  <a:pt x="37615" y="69849"/>
                </a:lnTo>
                <a:lnTo>
                  <a:pt x="37074" y="71119"/>
                </a:lnTo>
                <a:lnTo>
                  <a:pt x="36246" y="71119"/>
                </a:lnTo>
                <a:lnTo>
                  <a:pt x="35533" y="72389"/>
                </a:lnTo>
                <a:lnTo>
                  <a:pt x="35142" y="72389"/>
                </a:lnTo>
                <a:lnTo>
                  <a:pt x="34912" y="73659"/>
                </a:lnTo>
                <a:lnTo>
                  <a:pt x="45170" y="73659"/>
                </a:lnTo>
                <a:lnTo>
                  <a:pt x="45055" y="71119"/>
                </a:lnTo>
                <a:lnTo>
                  <a:pt x="44814" y="69849"/>
                </a:lnTo>
                <a:close/>
              </a:path>
              <a:path w="107315" h="128270">
                <a:moveTo>
                  <a:pt x="44308" y="68579"/>
                </a:moveTo>
                <a:lnTo>
                  <a:pt x="39386" y="68579"/>
                </a:lnTo>
                <a:lnTo>
                  <a:pt x="38834" y="69849"/>
                </a:lnTo>
                <a:lnTo>
                  <a:pt x="44584" y="69849"/>
                </a:lnTo>
                <a:lnTo>
                  <a:pt x="44308" y="68579"/>
                </a:lnTo>
                <a:close/>
              </a:path>
              <a:path w="107315" h="128270">
                <a:moveTo>
                  <a:pt x="78784" y="68580"/>
                </a:moveTo>
                <a:lnTo>
                  <a:pt x="73678" y="68580"/>
                </a:lnTo>
                <a:lnTo>
                  <a:pt x="73126" y="69850"/>
                </a:lnTo>
                <a:lnTo>
                  <a:pt x="79336" y="69850"/>
                </a:lnTo>
                <a:lnTo>
                  <a:pt x="78784" y="68580"/>
                </a:lnTo>
                <a:close/>
              </a:path>
              <a:path w="107315" h="128270">
                <a:moveTo>
                  <a:pt x="43043" y="67309"/>
                </a:moveTo>
                <a:lnTo>
                  <a:pt x="41318" y="67309"/>
                </a:lnTo>
                <a:lnTo>
                  <a:pt x="40881" y="68579"/>
                </a:lnTo>
                <a:lnTo>
                  <a:pt x="43560" y="68579"/>
                </a:lnTo>
                <a:lnTo>
                  <a:pt x="43043" y="67309"/>
                </a:lnTo>
                <a:close/>
              </a:path>
              <a:path w="107315" h="128270">
                <a:moveTo>
                  <a:pt x="25080" y="66039"/>
                </a:moveTo>
                <a:lnTo>
                  <a:pt x="13753" y="66039"/>
                </a:lnTo>
                <a:lnTo>
                  <a:pt x="13397" y="67309"/>
                </a:lnTo>
                <a:lnTo>
                  <a:pt x="25747" y="67309"/>
                </a:lnTo>
                <a:lnTo>
                  <a:pt x="25080" y="66039"/>
                </a:lnTo>
                <a:close/>
              </a:path>
              <a:path w="107315" h="128270">
                <a:moveTo>
                  <a:pt x="23896" y="64769"/>
                </a:moveTo>
                <a:lnTo>
                  <a:pt x="15444" y="64769"/>
                </a:lnTo>
                <a:lnTo>
                  <a:pt x="14581" y="66039"/>
                </a:lnTo>
                <a:lnTo>
                  <a:pt x="24333" y="66039"/>
                </a:lnTo>
                <a:lnTo>
                  <a:pt x="23896" y="64769"/>
                </a:lnTo>
                <a:close/>
              </a:path>
              <a:path w="107315" h="128270">
                <a:moveTo>
                  <a:pt x="20480" y="63499"/>
                </a:moveTo>
                <a:lnTo>
                  <a:pt x="17375" y="63499"/>
                </a:lnTo>
                <a:lnTo>
                  <a:pt x="16387" y="64769"/>
                </a:lnTo>
                <a:lnTo>
                  <a:pt x="21504" y="64769"/>
                </a:lnTo>
                <a:lnTo>
                  <a:pt x="20480" y="63499"/>
                </a:lnTo>
                <a:close/>
              </a:path>
              <a:path w="107315" h="128270">
                <a:moveTo>
                  <a:pt x="62627" y="52070"/>
                </a:moveTo>
                <a:lnTo>
                  <a:pt x="24367" y="52069"/>
                </a:lnTo>
                <a:lnTo>
                  <a:pt x="23896" y="54609"/>
                </a:lnTo>
                <a:lnTo>
                  <a:pt x="23861" y="57149"/>
                </a:lnTo>
                <a:lnTo>
                  <a:pt x="24172" y="58419"/>
                </a:lnTo>
                <a:lnTo>
                  <a:pt x="24448" y="58419"/>
                </a:lnTo>
                <a:lnTo>
                  <a:pt x="24839" y="59689"/>
                </a:lnTo>
                <a:lnTo>
                  <a:pt x="25276" y="59689"/>
                </a:lnTo>
                <a:lnTo>
                  <a:pt x="25828" y="60959"/>
                </a:lnTo>
                <a:lnTo>
                  <a:pt x="26460" y="60959"/>
                </a:lnTo>
                <a:lnTo>
                  <a:pt x="27242" y="62229"/>
                </a:lnTo>
                <a:lnTo>
                  <a:pt x="29094" y="62229"/>
                </a:lnTo>
                <a:lnTo>
                  <a:pt x="30232" y="63499"/>
                </a:lnTo>
                <a:lnTo>
                  <a:pt x="32866" y="63499"/>
                </a:lnTo>
                <a:lnTo>
                  <a:pt x="34395" y="64769"/>
                </a:lnTo>
                <a:lnTo>
                  <a:pt x="59671" y="64770"/>
                </a:lnTo>
                <a:lnTo>
                  <a:pt x="60304" y="63500"/>
                </a:lnTo>
                <a:lnTo>
                  <a:pt x="61132" y="62230"/>
                </a:lnTo>
                <a:lnTo>
                  <a:pt x="61569" y="60960"/>
                </a:lnTo>
                <a:lnTo>
                  <a:pt x="62155" y="59690"/>
                </a:lnTo>
                <a:lnTo>
                  <a:pt x="62466" y="58420"/>
                </a:lnTo>
                <a:lnTo>
                  <a:pt x="62707" y="57150"/>
                </a:lnTo>
                <a:lnTo>
                  <a:pt x="62822" y="55880"/>
                </a:lnTo>
                <a:lnTo>
                  <a:pt x="62742" y="53340"/>
                </a:lnTo>
                <a:lnTo>
                  <a:pt x="62627" y="52070"/>
                </a:lnTo>
                <a:close/>
              </a:path>
              <a:path w="107315" h="128270">
                <a:moveTo>
                  <a:pt x="73126" y="63500"/>
                </a:moveTo>
                <a:lnTo>
                  <a:pt x="63098" y="63500"/>
                </a:lnTo>
                <a:lnTo>
                  <a:pt x="62109" y="64770"/>
                </a:lnTo>
                <a:lnTo>
                  <a:pt x="71355" y="64770"/>
                </a:lnTo>
                <a:lnTo>
                  <a:pt x="73126" y="63500"/>
                </a:lnTo>
                <a:close/>
              </a:path>
              <a:path w="107315" h="128270">
                <a:moveTo>
                  <a:pt x="75713" y="62230"/>
                </a:moveTo>
                <a:lnTo>
                  <a:pt x="64202" y="62230"/>
                </a:lnTo>
                <a:lnTo>
                  <a:pt x="63524" y="63500"/>
                </a:lnTo>
                <a:lnTo>
                  <a:pt x="74931" y="63500"/>
                </a:lnTo>
                <a:lnTo>
                  <a:pt x="75713" y="62230"/>
                </a:lnTo>
                <a:close/>
              </a:path>
              <a:path w="107315" h="128270">
                <a:moveTo>
                  <a:pt x="93768" y="62230"/>
                </a:moveTo>
                <a:lnTo>
                  <a:pt x="81452" y="62230"/>
                </a:lnTo>
                <a:lnTo>
                  <a:pt x="81107" y="63500"/>
                </a:lnTo>
                <a:lnTo>
                  <a:pt x="94193" y="63500"/>
                </a:lnTo>
                <a:lnTo>
                  <a:pt x="93768" y="62230"/>
                </a:lnTo>
                <a:close/>
              </a:path>
              <a:path w="107315" h="128270">
                <a:moveTo>
                  <a:pt x="76978" y="60960"/>
                </a:moveTo>
                <a:lnTo>
                  <a:pt x="65180" y="60960"/>
                </a:lnTo>
                <a:lnTo>
                  <a:pt x="64869" y="62230"/>
                </a:lnTo>
                <a:lnTo>
                  <a:pt x="76426" y="62230"/>
                </a:lnTo>
                <a:lnTo>
                  <a:pt x="76978" y="60960"/>
                </a:lnTo>
                <a:close/>
              </a:path>
              <a:path w="107315" h="128270">
                <a:moveTo>
                  <a:pt x="92698" y="60960"/>
                </a:moveTo>
                <a:lnTo>
                  <a:pt x="82636" y="60960"/>
                </a:lnTo>
                <a:lnTo>
                  <a:pt x="82245" y="62230"/>
                </a:lnTo>
                <a:lnTo>
                  <a:pt x="93296" y="62230"/>
                </a:lnTo>
                <a:lnTo>
                  <a:pt x="92698" y="60960"/>
                </a:lnTo>
                <a:close/>
              </a:path>
              <a:path w="107315" h="128270">
                <a:moveTo>
                  <a:pt x="76311" y="53340"/>
                </a:moveTo>
                <a:lnTo>
                  <a:pt x="65617" y="53340"/>
                </a:lnTo>
                <a:lnTo>
                  <a:pt x="64984" y="54610"/>
                </a:lnTo>
                <a:lnTo>
                  <a:pt x="64432" y="54610"/>
                </a:lnTo>
                <a:lnTo>
                  <a:pt x="64041" y="55880"/>
                </a:lnTo>
                <a:lnTo>
                  <a:pt x="63800" y="55880"/>
                </a:lnTo>
                <a:lnTo>
                  <a:pt x="63800" y="58420"/>
                </a:lnTo>
                <a:lnTo>
                  <a:pt x="64156" y="59690"/>
                </a:lnTo>
                <a:lnTo>
                  <a:pt x="64743" y="60960"/>
                </a:lnTo>
                <a:lnTo>
                  <a:pt x="77335" y="60960"/>
                </a:lnTo>
                <a:lnTo>
                  <a:pt x="77450" y="59690"/>
                </a:lnTo>
                <a:lnTo>
                  <a:pt x="77335" y="58420"/>
                </a:lnTo>
                <a:lnTo>
                  <a:pt x="77174" y="57150"/>
                </a:lnTo>
                <a:lnTo>
                  <a:pt x="76932" y="57150"/>
                </a:lnTo>
                <a:lnTo>
                  <a:pt x="76311" y="53340"/>
                </a:lnTo>
                <a:close/>
              </a:path>
              <a:path w="107315" h="128270">
                <a:moveTo>
                  <a:pt x="91330" y="59690"/>
                </a:moveTo>
                <a:lnTo>
                  <a:pt x="84016" y="59690"/>
                </a:lnTo>
                <a:lnTo>
                  <a:pt x="83108" y="60960"/>
                </a:lnTo>
                <a:lnTo>
                  <a:pt x="92077" y="60960"/>
                </a:lnTo>
                <a:lnTo>
                  <a:pt x="91330" y="59690"/>
                </a:lnTo>
                <a:close/>
              </a:path>
              <a:path w="107315" h="128270">
                <a:moveTo>
                  <a:pt x="89593" y="58420"/>
                </a:moveTo>
                <a:lnTo>
                  <a:pt x="87236" y="58420"/>
                </a:lnTo>
                <a:lnTo>
                  <a:pt x="86373" y="59690"/>
                </a:lnTo>
                <a:lnTo>
                  <a:pt x="90536" y="59690"/>
                </a:lnTo>
                <a:lnTo>
                  <a:pt x="89593" y="58420"/>
                </a:lnTo>
                <a:close/>
              </a:path>
              <a:path w="107315" h="128270">
                <a:moveTo>
                  <a:pt x="75679" y="52070"/>
                </a:moveTo>
                <a:lnTo>
                  <a:pt x="67732" y="52070"/>
                </a:lnTo>
                <a:lnTo>
                  <a:pt x="67031" y="53340"/>
                </a:lnTo>
                <a:lnTo>
                  <a:pt x="76035" y="53340"/>
                </a:lnTo>
                <a:lnTo>
                  <a:pt x="75679" y="52070"/>
                </a:lnTo>
                <a:close/>
              </a:path>
              <a:path w="107315" h="128270">
                <a:moveTo>
                  <a:pt x="62040" y="49530"/>
                </a:moveTo>
                <a:lnTo>
                  <a:pt x="25782" y="49529"/>
                </a:lnTo>
                <a:lnTo>
                  <a:pt x="25000" y="50799"/>
                </a:lnTo>
                <a:lnTo>
                  <a:pt x="24563" y="52069"/>
                </a:lnTo>
                <a:lnTo>
                  <a:pt x="62466" y="52070"/>
                </a:lnTo>
                <a:lnTo>
                  <a:pt x="62270" y="50800"/>
                </a:lnTo>
                <a:lnTo>
                  <a:pt x="62040" y="49530"/>
                </a:lnTo>
                <a:close/>
              </a:path>
              <a:path w="107315" h="128270">
                <a:moveTo>
                  <a:pt x="75012" y="50800"/>
                </a:moveTo>
                <a:lnTo>
                  <a:pt x="70883" y="50800"/>
                </a:lnTo>
                <a:lnTo>
                  <a:pt x="70366" y="52070"/>
                </a:lnTo>
                <a:lnTo>
                  <a:pt x="75483" y="52070"/>
                </a:lnTo>
                <a:lnTo>
                  <a:pt x="75012" y="50800"/>
                </a:lnTo>
                <a:close/>
              </a:path>
              <a:path w="107315" h="128270">
                <a:moveTo>
                  <a:pt x="64984" y="40640"/>
                </a:moveTo>
                <a:lnTo>
                  <a:pt x="15996" y="40639"/>
                </a:lnTo>
                <a:lnTo>
                  <a:pt x="16467" y="41909"/>
                </a:lnTo>
                <a:lnTo>
                  <a:pt x="17099" y="43179"/>
                </a:lnTo>
                <a:lnTo>
                  <a:pt x="17847" y="43179"/>
                </a:lnTo>
                <a:lnTo>
                  <a:pt x="18790" y="44449"/>
                </a:lnTo>
                <a:lnTo>
                  <a:pt x="19848" y="45719"/>
                </a:lnTo>
                <a:lnTo>
                  <a:pt x="21147" y="45719"/>
                </a:lnTo>
                <a:lnTo>
                  <a:pt x="22596" y="46989"/>
                </a:lnTo>
                <a:lnTo>
                  <a:pt x="24252" y="48259"/>
                </a:lnTo>
                <a:lnTo>
                  <a:pt x="26138" y="49529"/>
                </a:lnTo>
                <a:lnTo>
                  <a:pt x="61718" y="49530"/>
                </a:lnTo>
                <a:lnTo>
                  <a:pt x="61327" y="48260"/>
                </a:lnTo>
                <a:lnTo>
                  <a:pt x="61833" y="46990"/>
                </a:lnTo>
                <a:lnTo>
                  <a:pt x="63328" y="44450"/>
                </a:lnTo>
                <a:lnTo>
                  <a:pt x="64041" y="43180"/>
                </a:lnTo>
                <a:lnTo>
                  <a:pt x="64984" y="40640"/>
                </a:lnTo>
                <a:close/>
              </a:path>
              <a:path w="107315" h="128270">
                <a:moveTo>
                  <a:pt x="65847" y="35560"/>
                </a:moveTo>
                <a:lnTo>
                  <a:pt x="15800" y="35559"/>
                </a:lnTo>
                <a:lnTo>
                  <a:pt x="15559" y="36829"/>
                </a:lnTo>
                <a:lnTo>
                  <a:pt x="15444" y="39369"/>
                </a:lnTo>
                <a:lnTo>
                  <a:pt x="15639" y="40639"/>
                </a:lnTo>
                <a:lnTo>
                  <a:pt x="65260" y="40640"/>
                </a:lnTo>
                <a:lnTo>
                  <a:pt x="65490" y="39370"/>
                </a:lnTo>
                <a:lnTo>
                  <a:pt x="65812" y="38100"/>
                </a:lnTo>
                <a:lnTo>
                  <a:pt x="65847" y="35560"/>
                </a:lnTo>
                <a:close/>
              </a:path>
              <a:path w="107315" h="128270">
                <a:moveTo>
                  <a:pt x="65065" y="31750"/>
                </a:moveTo>
                <a:lnTo>
                  <a:pt x="19100" y="31749"/>
                </a:lnTo>
                <a:lnTo>
                  <a:pt x="18203" y="33019"/>
                </a:lnTo>
                <a:lnTo>
                  <a:pt x="17732" y="33019"/>
                </a:lnTo>
                <a:lnTo>
                  <a:pt x="16858" y="34289"/>
                </a:lnTo>
                <a:lnTo>
                  <a:pt x="16467" y="34289"/>
                </a:lnTo>
                <a:lnTo>
                  <a:pt x="16111" y="35559"/>
                </a:lnTo>
                <a:lnTo>
                  <a:pt x="65812" y="35560"/>
                </a:lnTo>
                <a:lnTo>
                  <a:pt x="65651" y="34290"/>
                </a:lnTo>
                <a:lnTo>
                  <a:pt x="65421" y="33020"/>
                </a:lnTo>
                <a:lnTo>
                  <a:pt x="65065" y="31750"/>
                </a:lnTo>
                <a:close/>
              </a:path>
              <a:path w="107315" h="128270">
                <a:moveTo>
                  <a:pt x="57440" y="15240"/>
                </a:moveTo>
                <a:lnTo>
                  <a:pt x="17605" y="15239"/>
                </a:lnTo>
                <a:lnTo>
                  <a:pt x="17053" y="16509"/>
                </a:lnTo>
                <a:lnTo>
                  <a:pt x="16111" y="16509"/>
                </a:lnTo>
                <a:lnTo>
                  <a:pt x="15720" y="17779"/>
                </a:lnTo>
                <a:lnTo>
                  <a:pt x="15444" y="17779"/>
                </a:lnTo>
                <a:lnTo>
                  <a:pt x="15214" y="19049"/>
                </a:lnTo>
                <a:lnTo>
                  <a:pt x="15214" y="21589"/>
                </a:lnTo>
                <a:lnTo>
                  <a:pt x="15409" y="21589"/>
                </a:lnTo>
                <a:lnTo>
                  <a:pt x="15800" y="22859"/>
                </a:lnTo>
                <a:lnTo>
                  <a:pt x="21343" y="30479"/>
                </a:lnTo>
                <a:lnTo>
                  <a:pt x="21147" y="30479"/>
                </a:lnTo>
                <a:lnTo>
                  <a:pt x="19963" y="31749"/>
                </a:lnTo>
                <a:lnTo>
                  <a:pt x="64628" y="31750"/>
                </a:lnTo>
                <a:lnTo>
                  <a:pt x="64076" y="30480"/>
                </a:lnTo>
                <a:lnTo>
                  <a:pt x="63409" y="29210"/>
                </a:lnTo>
                <a:lnTo>
                  <a:pt x="62627" y="29210"/>
                </a:lnTo>
                <a:lnTo>
                  <a:pt x="61718" y="27940"/>
                </a:lnTo>
                <a:lnTo>
                  <a:pt x="60660" y="27940"/>
                </a:lnTo>
                <a:lnTo>
                  <a:pt x="59441" y="26670"/>
                </a:lnTo>
                <a:lnTo>
                  <a:pt x="58061" y="26670"/>
                </a:lnTo>
                <a:lnTo>
                  <a:pt x="58182" y="24130"/>
                </a:lnTo>
                <a:lnTo>
                  <a:pt x="58061" y="19050"/>
                </a:lnTo>
                <a:lnTo>
                  <a:pt x="57831" y="17780"/>
                </a:lnTo>
                <a:lnTo>
                  <a:pt x="57440" y="15240"/>
                </a:lnTo>
                <a:close/>
              </a:path>
              <a:path w="107315" h="128270">
                <a:moveTo>
                  <a:pt x="44377" y="5080"/>
                </a:moveTo>
                <a:lnTo>
                  <a:pt x="25356" y="5079"/>
                </a:lnTo>
                <a:lnTo>
                  <a:pt x="25080" y="6349"/>
                </a:lnTo>
                <a:lnTo>
                  <a:pt x="24839" y="7619"/>
                </a:lnTo>
                <a:lnTo>
                  <a:pt x="24528" y="8889"/>
                </a:lnTo>
                <a:lnTo>
                  <a:pt x="24494" y="12699"/>
                </a:lnTo>
                <a:lnTo>
                  <a:pt x="24609" y="13969"/>
                </a:lnTo>
                <a:lnTo>
                  <a:pt x="20043" y="13969"/>
                </a:lnTo>
                <a:lnTo>
                  <a:pt x="19422" y="15239"/>
                </a:lnTo>
                <a:lnTo>
                  <a:pt x="57199" y="15240"/>
                </a:lnTo>
                <a:lnTo>
                  <a:pt x="56888" y="13970"/>
                </a:lnTo>
                <a:lnTo>
                  <a:pt x="56175" y="12700"/>
                </a:lnTo>
                <a:lnTo>
                  <a:pt x="55704" y="11430"/>
                </a:lnTo>
                <a:lnTo>
                  <a:pt x="54680" y="11430"/>
                </a:lnTo>
                <a:lnTo>
                  <a:pt x="54059" y="10160"/>
                </a:lnTo>
                <a:lnTo>
                  <a:pt x="47562" y="10160"/>
                </a:lnTo>
                <a:lnTo>
                  <a:pt x="47171" y="8890"/>
                </a:lnTo>
                <a:lnTo>
                  <a:pt x="45009" y="6350"/>
                </a:lnTo>
                <a:lnTo>
                  <a:pt x="44377" y="5080"/>
                </a:lnTo>
                <a:close/>
              </a:path>
              <a:path w="107315" h="128270">
                <a:moveTo>
                  <a:pt x="42928" y="3810"/>
                </a:moveTo>
                <a:lnTo>
                  <a:pt x="26023" y="3809"/>
                </a:lnTo>
                <a:lnTo>
                  <a:pt x="25667" y="5079"/>
                </a:lnTo>
                <a:lnTo>
                  <a:pt x="43675" y="5080"/>
                </a:lnTo>
                <a:lnTo>
                  <a:pt x="42928" y="3810"/>
                </a:lnTo>
                <a:close/>
              </a:path>
              <a:path w="107315" h="128270">
                <a:moveTo>
                  <a:pt x="41203" y="2540"/>
                </a:moveTo>
                <a:lnTo>
                  <a:pt x="26851" y="2539"/>
                </a:lnTo>
                <a:lnTo>
                  <a:pt x="26414" y="3809"/>
                </a:lnTo>
                <a:lnTo>
                  <a:pt x="42100" y="3810"/>
                </a:lnTo>
                <a:lnTo>
                  <a:pt x="41203" y="2540"/>
                </a:lnTo>
                <a:close/>
              </a:path>
              <a:path w="107315" h="128270">
                <a:moveTo>
                  <a:pt x="39236" y="1270"/>
                </a:moveTo>
                <a:lnTo>
                  <a:pt x="28346" y="1269"/>
                </a:lnTo>
                <a:lnTo>
                  <a:pt x="27323" y="2539"/>
                </a:lnTo>
                <a:lnTo>
                  <a:pt x="40260" y="2540"/>
                </a:lnTo>
                <a:lnTo>
                  <a:pt x="39236" y="1270"/>
                </a:lnTo>
                <a:close/>
              </a:path>
              <a:path w="107315" h="128270">
                <a:moveTo>
                  <a:pt x="34636" y="0"/>
                </a:moveTo>
                <a:lnTo>
                  <a:pt x="31325" y="0"/>
                </a:lnTo>
                <a:lnTo>
                  <a:pt x="30704" y="1269"/>
                </a:lnTo>
                <a:lnTo>
                  <a:pt x="35970" y="1270"/>
                </a:lnTo>
                <a:lnTo>
                  <a:pt x="3463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85" name="object 185"/>
          <p:cNvSpPr/>
          <p:nvPr/>
        </p:nvSpPr>
        <p:spPr>
          <a:xfrm>
            <a:off x="567892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2276" y="0"/>
                </a:moveTo>
                <a:lnTo>
                  <a:pt x="1920" y="761"/>
                </a:lnTo>
                <a:lnTo>
                  <a:pt x="1414" y="2285"/>
                </a:lnTo>
                <a:lnTo>
                  <a:pt x="1103" y="3682"/>
                </a:lnTo>
                <a:lnTo>
                  <a:pt x="977" y="6349"/>
                </a:lnTo>
                <a:lnTo>
                  <a:pt x="1165" y="7619"/>
                </a:lnTo>
                <a:lnTo>
                  <a:pt x="4438" y="14223"/>
                </a:lnTo>
                <a:lnTo>
                  <a:pt x="3932" y="14604"/>
                </a:lnTo>
                <a:lnTo>
                  <a:pt x="3380" y="15112"/>
                </a:lnTo>
                <a:lnTo>
                  <a:pt x="2357" y="16128"/>
                </a:lnTo>
                <a:lnTo>
                  <a:pt x="1537" y="17144"/>
                </a:lnTo>
                <a:lnTo>
                  <a:pt x="1299" y="17398"/>
                </a:lnTo>
                <a:lnTo>
                  <a:pt x="436" y="19049"/>
                </a:lnTo>
                <a:lnTo>
                  <a:pt x="163" y="19811"/>
                </a:lnTo>
                <a:lnTo>
                  <a:pt x="34" y="20319"/>
                </a:lnTo>
                <a:lnTo>
                  <a:pt x="0" y="23113"/>
                </a:lnTo>
                <a:lnTo>
                  <a:pt x="195" y="23875"/>
                </a:lnTo>
                <a:lnTo>
                  <a:pt x="9280" y="32130"/>
                </a:lnTo>
                <a:lnTo>
                  <a:pt x="10027" y="32384"/>
                </a:lnTo>
                <a:lnTo>
                  <a:pt x="10303" y="32511"/>
                </a:lnTo>
                <a:lnTo>
                  <a:pt x="10499" y="32638"/>
                </a:lnTo>
                <a:lnTo>
                  <a:pt x="10694" y="32892"/>
                </a:lnTo>
                <a:lnTo>
                  <a:pt x="10775" y="34289"/>
                </a:lnTo>
                <a:lnTo>
                  <a:pt x="10223" y="35178"/>
                </a:lnTo>
                <a:lnTo>
                  <a:pt x="10062" y="35305"/>
                </a:lnTo>
                <a:lnTo>
                  <a:pt x="8682" y="36829"/>
                </a:lnTo>
                <a:lnTo>
                  <a:pt x="7037" y="42290"/>
                </a:lnTo>
                <a:lnTo>
                  <a:pt x="7152" y="43052"/>
                </a:lnTo>
                <a:lnTo>
                  <a:pt x="12028" y="49148"/>
                </a:lnTo>
                <a:lnTo>
                  <a:pt x="13213" y="50037"/>
                </a:lnTo>
                <a:lnTo>
                  <a:pt x="14581" y="50799"/>
                </a:lnTo>
                <a:lnTo>
                  <a:pt x="16122" y="51561"/>
                </a:lnTo>
                <a:lnTo>
                  <a:pt x="19733" y="53213"/>
                </a:lnTo>
                <a:lnTo>
                  <a:pt x="20089" y="53340"/>
                </a:lnTo>
                <a:lnTo>
                  <a:pt x="21032" y="53975"/>
                </a:lnTo>
                <a:lnTo>
                  <a:pt x="25437" y="66167"/>
                </a:lnTo>
                <a:lnTo>
                  <a:pt x="25276" y="67310"/>
                </a:lnTo>
                <a:lnTo>
                  <a:pt x="25080" y="68326"/>
                </a:lnTo>
                <a:lnTo>
                  <a:pt x="24494" y="70866"/>
                </a:lnTo>
                <a:lnTo>
                  <a:pt x="23505" y="74802"/>
                </a:lnTo>
                <a:lnTo>
                  <a:pt x="21757" y="97154"/>
                </a:lnTo>
                <a:lnTo>
                  <a:pt x="21876" y="99059"/>
                </a:lnTo>
                <a:lnTo>
                  <a:pt x="22136" y="101726"/>
                </a:lnTo>
                <a:lnTo>
                  <a:pt x="22332" y="103250"/>
                </a:lnTo>
                <a:lnTo>
                  <a:pt x="22723" y="103123"/>
                </a:lnTo>
                <a:lnTo>
                  <a:pt x="22884" y="102869"/>
                </a:lnTo>
                <a:lnTo>
                  <a:pt x="23079" y="102742"/>
                </a:lnTo>
                <a:lnTo>
                  <a:pt x="23666" y="101599"/>
                </a:lnTo>
                <a:lnTo>
                  <a:pt x="23827" y="101091"/>
                </a:lnTo>
                <a:lnTo>
                  <a:pt x="23942" y="100456"/>
                </a:lnTo>
                <a:lnTo>
                  <a:pt x="23898" y="96900"/>
                </a:lnTo>
                <a:lnTo>
                  <a:pt x="23746" y="96011"/>
                </a:lnTo>
                <a:lnTo>
                  <a:pt x="23627" y="93852"/>
                </a:lnTo>
                <a:lnTo>
                  <a:pt x="26299" y="77978"/>
                </a:lnTo>
                <a:lnTo>
                  <a:pt x="27242" y="76200"/>
                </a:lnTo>
                <a:lnTo>
                  <a:pt x="31862" y="58928"/>
                </a:lnTo>
                <a:lnTo>
                  <a:pt x="27357" y="58928"/>
                </a:lnTo>
                <a:lnTo>
                  <a:pt x="25908" y="53340"/>
                </a:lnTo>
                <a:lnTo>
                  <a:pt x="24404" y="48387"/>
                </a:lnTo>
                <a:lnTo>
                  <a:pt x="23700" y="46355"/>
                </a:lnTo>
                <a:lnTo>
                  <a:pt x="23033" y="44196"/>
                </a:lnTo>
                <a:lnTo>
                  <a:pt x="15375" y="28575"/>
                </a:lnTo>
                <a:lnTo>
                  <a:pt x="14938" y="27940"/>
                </a:lnTo>
                <a:lnTo>
                  <a:pt x="14501" y="27559"/>
                </a:lnTo>
                <a:lnTo>
                  <a:pt x="14156" y="27178"/>
                </a:lnTo>
                <a:lnTo>
                  <a:pt x="13489" y="26543"/>
                </a:lnTo>
                <a:lnTo>
                  <a:pt x="12546" y="25908"/>
                </a:lnTo>
                <a:lnTo>
                  <a:pt x="12224" y="25781"/>
                </a:lnTo>
                <a:lnTo>
                  <a:pt x="13489" y="25400"/>
                </a:lnTo>
                <a:lnTo>
                  <a:pt x="14627" y="25273"/>
                </a:lnTo>
                <a:lnTo>
                  <a:pt x="17531" y="25273"/>
                </a:lnTo>
                <a:lnTo>
                  <a:pt x="15214" y="19558"/>
                </a:lnTo>
                <a:lnTo>
                  <a:pt x="3737" y="1397"/>
                </a:lnTo>
                <a:lnTo>
                  <a:pt x="2276" y="0"/>
                </a:lnTo>
                <a:close/>
              </a:path>
              <a:path w="36195" h="103504">
                <a:moveTo>
                  <a:pt x="36091" y="33909"/>
                </a:moveTo>
                <a:lnTo>
                  <a:pt x="27357" y="58928"/>
                </a:lnTo>
                <a:lnTo>
                  <a:pt x="31862" y="58928"/>
                </a:lnTo>
                <a:lnTo>
                  <a:pt x="31687" y="44196"/>
                </a:lnTo>
                <a:lnTo>
                  <a:pt x="31659" y="43053"/>
                </a:lnTo>
                <a:lnTo>
                  <a:pt x="35953" y="34671"/>
                </a:lnTo>
                <a:lnTo>
                  <a:pt x="36091" y="33909"/>
                </a:lnTo>
                <a:close/>
              </a:path>
              <a:path w="36195" h="103504">
                <a:moveTo>
                  <a:pt x="30140" y="12827"/>
                </a:moveTo>
                <a:lnTo>
                  <a:pt x="24494" y="12827"/>
                </a:lnTo>
                <a:lnTo>
                  <a:pt x="24919" y="13716"/>
                </a:lnTo>
                <a:lnTo>
                  <a:pt x="25908" y="16383"/>
                </a:lnTo>
                <a:lnTo>
                  <a:pt x="26460" y="18923"/>
                </a:lnTo>
                <a:lnTo>
                  <a:pt x="26561" y="23876"/>
                </a:lnTo>
                <a:lnTo>
                  <a:pt x="26315" y="25654"/>
                </a:lnTo>
                <a:lnTo>
                  <a:pt x="25828" y="27559"/>
                </a:lnTo>
                <a:lnTo>
                  <a:pt x="25471" y="28575"/>
                </a:lnTo>
                <a:lnTo>
                  <a:pt x="24689" y="30353"/>
                </a:lnTo>
                <a:lnTo>
                  <a:pt x="24494" y="30734"/>
                </a:lnTo>
                <a:lnTo>
                  <a:pt x="23820" y="32766"/>
                </a:lnTo>
                <a:lnTo>
                  <a:pt x="23390" y="34671"/>
                </a:lnTo>
                <a:lnTo>
                  <a:pt x="23275" y="37084"/>
                </a:lnTo>
                <a:lnTo>
                  <a:pt x="23390" y="38227"/>
                </a:lnTo>
                <a:lnTo>
                  <a:pt x="23746" y="39243"/>
                </a:lnTo>
                <a:lnTo>
                  <a:pt x="23976" y="39751"/>
                </a:lnTo>
                <a:lnTo>
                  <a:pt x="24413" y="40259"/>
                </a:lnTo>
                <a:lnTo>
                  <a:pt x="24919" y="40640"/>
                </a:lnTo>
                <a:lnTo>
                  <a:pt x="25400" y="39751"/>
                </a:lnTo>
                <a:lnTo>
                  <a:pt x="26453" y="38100"/>
                </a:lnTo>
                <a:lnTo>
                  <a:pt x="27208" y="37084"/>
                </a:lnTo>
                <a:lnTo>
                  <a:pt x="28151" y="36068"/>
                </a:lnTo>
                <a:lnTo>
                  <a:pt x="30669" y="33909"/>
                </a:lnTo>
                <a:lnTo>
                  <a:pt x="36091" y="33909"/>
                </a:lnTo>
                <a:lnTo>
                  <a:pt x="35979" y="30607"/>
                </a:lnTo>
                <a:lnTo>
                  <a:pt x="29795" y="24130"/>
                </a:lnTo>
                <a:lnTo>
                  <a:pt x="29922" y="23876"/>
                </a:lnTo>
                <a:lnTo>
                  <a:pt x="30089" y="23114"/>
                </a:lnTo>
                <a:lnTo>
                  <a:pt x="30464" y="20955"/>
                </a:lnTo>
                <a:lnTo>
                  <a:pt x="30669" y="19304"/>
                </a:lnTo>
                <a:lnTo>
                  <a:pt x="30543" y="14732"/>
                </a:lnTo>
                <a:lnTo>
                  <a:pt x="30347" y="13589"/>
                </a:lnTo>
                <a:lnTo>
                  <a:pt x="30140" y="12827"/>
                </a:lnTo>
                <a:close/>
              </a:path>
              <a:path w="36195" h="103504">
                <a:moveTo>
                  <a:pt x="17531" y="25273"/>
                </a:moveTo>
                <a:lnTo>
                  <a:pt x="15133" y="25273"/>
                </a:lnTo>
                <a:lnTo>
                  <a:pt x="15996" y="25400"/>
                </a:lnTo>
                <a:lnTo>
                  <a:pt x="16398" y="25527"/>
                </a:lnTo>
                <a:lnTo>
                  <a:pt x="17019" y="25654"/>
                </a:lnTo>
                <a:lnTo>
                  <a:pt x="17766" y="26162"/>
                </a:lnTo>
                <a:lnTo>
                  <a:pt x="17531" y="25273"/>
                </a:lnTo>
                <a:close/>
              </a:path>
              <a:path w="36195" h="103504">
                <a:moveTo>
                  <a:pt x="24609" y="8128"/>
                </a:moveTo>
                <a:lnTo>
                  <a:pt x="18476" y="15367"/>
                </a:lnTo>
                <a:lnTo>
                  <a:pt x="18586" y="17018"/>
                </a:lnTo>
                <a:lnTo>
                  <a:pt x="18951" y="19812"/>
                </a:lnTo>
                <a:lnTo>
                  <a:pt x="19181" y="21209"/>
                </a:lnTo>
                <a:lnTo>
                  <a:pt x="19848" y="24257"/>
                </a:lnTo>
                <a:lnTo>
                  <a:pt x="20285" y="23876"/>
                </a:lnTo>
                <a:lnTo>
                  <a:pt x="24494" y="12827"/>
                </a:lnTo>
                <a:lnTo>
                  <a:pt x="30140" y="12827"/>
                </a:lnTo>
                <a:lnTo>
                  <a:pt x="27760" y="9271"/>
                </a:lnTo>
                <a:lnTo>
                  <a:pt x="27484" y="9017"/>
                </a:lnTo>
                <a:lnTo>
                  <a:pt x="27162" y="8890"/>
                </a:lnTo>
                <a:lnTo>
                  <a:pt x="26817" y="8636"/>
                </a:lnTo>
                <a:lnTo>
                  <a:pt x="25598" y="8255"/>
                </a:lnTo>
                <a:lnTo>
                  <a:pt x="25126" y="8255"/>
                </a:lnTo>
                <a:lnTo>
                  <a:pt x="24609" y="812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86" name="object 186"/>
          <p:cNvSpPr/>
          <p:nvPr/>
        </p:nvSpPr>
        <p:spPr>
          <a:xfrm>
            <a:off x="552301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9738" y="4825"/>
                </a:moveTo>
                <a:lnTo>
                  <a:pt x="6472" y="6730"/>
                </a:lnTo>
                <a:lnTo>
                  <a:pt x="6115" y="6984"/>
                </a:lnTo>
                <a:lnTo>
                  <a:pt x="3505" y="14223"/>
                </a:lnTo>
                <a:lnTo>
                  <a:pt x="3627" y="15239"/>
                </a:lnTo>
                <a:lnTo>
                  <a:pt x="3741" y="15874"/>
                </a:lnTo>
                <a:lnTo>
                  <a:pt x="4183" y="17779"/>
                </a:lnTo>
                <a:lnTo>
                  <a:pt x="5011" y="19811"/>
                </a:lnTo>
                <a:lnTo>
                  <a:pt x="3010" y="20319"/>
                </a:lnTo>
                <a:lnTo>
                  <a:pt x="0" y="24891"/>
                </a:lnTo>
                <a:lnTo>
                  <a:pt x="237" y="25907"/>
                </a:lnTo>
                <a:lnTo>
                  <a:pt x="7886" y="34670"/>
                </a:lnTo>
                <a:lnTo>
                  <a:pt x="9611" y="35940"/>
                </a:lnTo>
                <a:lnTo>
                  <a:pt x="12647" y="37718"/>
                </a:lnTo>
                <a:lnTo>
                  <a:pt x="15005" y="38861"/>
                </a:lnTo>
                <a:lnTo>
                  <a:pt x="16258" y="39496"/>
                </a:lnTo>
                <a:lnTo>
                  <a:pt x="15235" y="40639"/>
                </a:lnTo>
                <a:lnTo>
                  <a:pt x="14822" y="41528"/>
                </a:lnTo>
                <a:lnTo>
                  <a:pt x="14711" y="43433"/>
                </a:lnTo>
                <a:lnTo>
                  <a:pt x="14878" y="44195"/>
                </a:lnTo>
                <a:lnTo>
                  <a:pt x="15591" y="45465"/>
                </a:lnTo>
                <a:lnTo>
                  <a:pt x="15948" y="45846"/>
                </a:lnTo>
                <a:lnTo>
                  <a:pt x="16810" y="46862"/>
                </a:lnTo>
                <a:lnTo>
                  <a:pt x="20697" y="49529"/>
                </a:lnTo>
                <a:lnTo>
                  <a:pt x="21720" y="50164"/>
                </a:lnTo>
                <a:lnTo>
                  <a:pt x="30690" y="65023"/>
                </a:lnTo>
                <a:lnTo>
                  <a:pt x="31668" y="65531"/>
                </a:lnTo>
                <a:lnTo>
                  <a:pt x="32300" y="65785"/>
                </a:lnTo>
                <a:lnTo>
                  <a:pt x="33048" y="65912"/>
                </a:lnTo>
                <a:lnTo>
                  <a:pt x="33473" y="66039"/>
                </a:lnTo>
                <a:lnTo>
                  <a:pt x="34543" y="66166"/>
                </a:lnTo>
                <a:lnTo>
                  <a:pt x="35129" y="66166"/>
                </a:lnTo>
                <a:lnTo>
                  <a:pt x="35911" y="63753"/>
                </a:lnTo>
                <a:lnTo>
                  <a:pt x="36313" y="62864"/>
                </a:lnTo>
                <a:lnTo>
                  <a:pt x="37337" y="60959"/>
                </a:lnTo>
                <a:lnTo>
                  <a:pt x="37647" y="60451"/>
                </a:lnTo>
                <a:lnTo>
                  <a:pt x="38261" y="59562"/>
                </a:lnTo>
                <a:lnTo>
                  <a:pt x="34462" y="59562"/>
                </a:lnTo>
                <a:lnTo>
                  <a:pt x="34623" y="58419"/>
                </a:lnTo>
                <a:lnTo>
                  <a:pt x="34599" y="52958"/>
                </a:lnTo>
                <a:lnTo>
                  <a:pt x="30414" y="52958"/>
                </a:lnTo>
                <a:lnTo>
                  <a:pt x="26194" y="43941"/>
                </a:lnTo>
                <a:lnTo>
                  <a:pt x="24967" y="41528"/>
                </a:lnTo>
                <a:lnTo>
                  <a:pt x="20404" y="33654"/>
                </a:lnTo>
                <a:lnTo>
                  <a:pt x="18305" y="30479"/>
                </a:lnTo>
                <a:lnTo>
                  <a:pt x="17104" y="29209"/>
                </a:lnTo>
                <a:lnTo>
                  <a:pt x="16534" y="28574"/>
                </a:lnTo>
                <a:lnTo>
                  <a:pt x="9335" y="11683"/>
                </a:lnTo>
                <a:lnTo>
                  <a:pt x="9432" y="6730"/>
                </a:lnTo>
                <a:lnTo>
                  <a:pt x="9738" y="4825"/>
                </a:lnTo>
                <a:close/>
              </a:path>
              <a:path w="82550" h="66675">
                <a:moveTo>
                  <a:pt x="53022" y="22224"/>
                </a:moveTo>
                <a:lnTo>
                  <a:pt x="47095" y="34543"/>
                </a:lnTo>
                <a:lnTo>
                  <a:pt x="46973" y="35686"/>
                </a:lnTo>
                <a:lnTo>
                  <a:pt x="42914" y="46735"/>
                </a:lnTo>
                <a:lnTo>
                  <a:pt x="42132" y="47497"/>
                </a:lnTo>
                <a:lnTo>
                  <a:pt x="34462" y="59562"/>
                </a:lnTo>
                <a:lnTo>
                  <a:pt x="38261" y="59562"/>
                </a:lnTo>
                <a:lnTo>
                  <a:pt x="39249" y="58292"/>
                </a:lnTo>
                <a:lnTo>
                  <a:pt x="39568" y="57911"/>
                </a:lnTo>
                <a:lnTo>
                  <a:pt x="44881" y="54736"/>
                </a:lnTo>
                <a:lnTo>
                  <a:pt x="45594" y="54482"/>
                </a:lnTo>
                <a:lnTo>
                  <a:pt x="48457" y="54482"/>
                </a:lnTo>
                <a:lnTo>
                  <a:pt x="49009" y="54228"/>
                </a:lnTo>
                <a:lnTo>
                  <a:pt x="49481" y="53974"/>
                </a:lnTo>
                <a:lnTo>
                  <a:pt x="49952" y="53593"/>
                </a:lnTo>
                <a:lnTo>
                  <a:pt x="50194" y="53466"/>
                </a:lnTo>
                <a:lnTo>
                  <a:pt x="50585" y="53085"/>
                </a:lnTo>
                <a:lnTo>
                  <a:pt x="50895" y="52577"/>
                </a:lnTo>
                <a:lnTo>
                  <a:pt x="51332" y="50926"/>
                </a:lnTo>
                <a:lnTo>
                  <a:pt x="51482" y="50545"/>
                </a:lnTo>
                <a:lnTo>
                  <a:pt x="51677" y="50291"/>
                </a:lnTo>
                <a:lnTo>
                  <a:pt x="51953" y="49783"/>
                </a:lnTo>
                <a:lnTo>
                  <a:pt x="52861" y="48894"/>
                </a:lnTo>
                <a:lnTo>
                  <a:pt x="53494" y="48386"/>
                </a:lnTo>
                <a:lnTo>
                  <a:pt x="54276" y="47878"/>
                </a:lnTo>
                <a:lnTo>
                  <a:pt x="46261" y="47878"/>
                </a:lnTo>
                <a:lnTo>
                  <a:pt x="53494" y="25272"/>
                </a:lnTo>
                <a:lnTo>
                  <a:pt x="58089" y="25272"/>
                </a:lnTo>
                <a:lnTo>
                  <a:pt x="54356" y="22478"/>
                </a:lnTo>
                <a:lnTo>
                  <a:pt x="53022" y="22224"/>
                </a:lnTo>
                <a:close/>
              </a:path>
              <a:path w="82550" h="66675">
                <a:moveTo>
                  <a:pt x="48457" y="54482"/>
                </a:moveTo>
                <a:lnTo>
                  <a:pt x="45594" y="54482"/>
                </a:lnTo>
                <a:lnTo>
                  <a:pt x="45237" y="54736"/>
                </a:lnTo>
                <a:lnTo>
                  <a:pt x="47434" y="54736"/>
                </a:lnTo>
                <a:lnTo>
                  <a:pt x="48457" y="54482"/>
                </a:lnTo>
                <a:close/>
              </a:path>
              <a:path w="82550" h="66675">
                <a:moveTo>
                  <a:pt x="33519" y="31241"/>
                </a:moveTo>
                <a:lnTo>
                  <a:pt x="28287" y="31241"/>
                </a:lnTo>
                <a:lnTo>
                  <a:pt x="28212" y="31876"/>
                </a:lnTo>
                <a:lnTo>
                  <a:pt x="28091" y="32638"/>
                </a:lnTo>
                <a:lnTo>
                  <a:pt x="34599" y="52958"/>
                </a:lnTo>
                <a:lnTo>
                  <a:pt x="34428" y="51688"/>
                </a:lnTo>
                <a:lnTo>
                  <a:pt x="33910" y="49783"/>
                </a:lnTo>
                <a:lnTo>
                  <a:pt x="33715" y="49402"/>
                </a:lnTo>
                <a:lnTo>
                  <a:pt x="33554" y="48894"/>
                </a:lnTo>
                <a:lnTo>
                  <a:pt x="31900" y="43433"/>
                </a:lnTo>
                <a:lnTo>
                  <a:pt x="31997" y="39369"/>
                </a:lnTo>
                <a:lnTo>
                  <a:pt x="32059" y="38607"/>
                </a:lnTo>
                <a:lnTo>
                  <a:pt x="32461" y="37464"/>
                </a:lnTo>
                <a:lnTo>
                  <a:pt x="32813" y="36321"/>
                </a:lnTo>
                <a:lnTo>
                  <a:pt x="33209" y="34543"/>
                </a:lnTo>
                <a:lnTo>
                  <a:pt x="33315" y="33908"/>
                </a:lnTo>
                <a:lnTo>
                  <a:pt x="33416" y="33019"/>
                </a:lnTo>
                <a:lnTo>
                  <a:pt x="33519" y="31241"/>
                </a:lnTo>
                <a:close/>
              </a:path>
              <a:path w="82550" h="66675">
                <a:moveTo>
                  <a:pt x="82344" y="20827"/>
                </a:moveTo>
                <a:lnTo>
                  <a:pt x="75700" y="20827"/>
                </a:lnTo>
                <a:lnTo>
                  <a:pt x="77114" y="20954"/>
                </a:lnTo>
                <a:lnTo>
                  <a:pt x="78299" y="21208"/>
                </a:lnTo>
                <a:lnTo>
                  <a:pt x="79679" y="21716"/>
                </a:lnTo>
                <a:lnTo>
                  <a:pt x="80461" y="22097"/>
                </a:lnTo>
                <a:lnTo>
                  <a:pt x="80622" y="22224"/>
                </a:lnTo>
                <a:lnTo>
                  <a:pt x="79046" y="22859"/>
                </a:lnTo>
                <a:lnTo>
                  <a:pt x="75976" y="24510"/>
                </a:lnTo>
                <a:lnTo>
                  <a:pt x="72871" y="26288"/>
                </a:lnTo>
                <a:lnTo>
                  <a:pt x="69812" y="28193"/>
                </a:lnTo>
                <a:lnTo>
                  <a:pt x="68317" y="29209"/>
                </a:lnTo>
                <a:lnTo>
                  <a:pt x="66822" y="30352"/>
                </a:lnTo>
                <a:lnTo>
                  <a:pt x="63913" y="32384"/>
                </a:lnTo>
                <a:lnTo>
                  <a:pt x="59819" y="35686"/>
                </a:lnTo>
                <a:lnTo>
                  <a:pt x="57266" y="37718"/>
                </a:lnTo>
                <a:lnTo>
                  <a:pt x="52781" y="41655"/>
                </a:lnTo>
                <a:lnTo>
                  <a:pt x="49320" y="44830"/>
                </a:lnTo>
                <a:lnTo>
                  <a:pt x="46491" y="47624"/>
                </a:lnTo>
                <a:lnTo>
                  <a:pt x="46261" y="47878"/>
                </a:lnTo>
                <a:lnTo>
                  <a:pt x="54276" y="47878"/>
                </a:lnTo>
                <a:lnTo>
                  <a:pt x="55184" y="47370"/>
                </a:lnTo>
                <a:lnTo>
                  <a:pt x="56909" y="46608"/>
                </a:lnTo>
                <a:lnTo>
                  <a:pt x="58243" y="46100"/>
                </a:lnTo>
                <a:lnTo>
                  <a:pt x="60681" y="45338"/>
                </a:lnTo>
                <a:lnTo>
                  <a:pt x="61153" y="45338"/>
                </a:lnTo>
                <a:lnTo>
                  <a:pt x="62303" y="45084"/>
                </a:lnTo>
                <a:lnTo>
                  <a:pt x="63039" y="44957"/>
                </a:lnTo>
                <a:lnTo>
                  <a:pt x="64304" y="44449"/>
                </a:lnTo>
                <a:lnTo>
                  <a:pt x="65132" y="44195"/>
                </a:lnTo>
                <a:lnTo>
                  <a:pt x="65523" y="43941"/>
                </a:lnTo>
                <a:lnTo>
                  <a:pt x="66305" y="43306"/>
                </a:lnTo>
                <a:lnTo>
                  <a:pt x="67018" y="42798"/>
                </a:lnTo>
                <a:lnTo>
                  <a:pt x="67604" y="41909"/>
                </a:lnTo>
                <a:lnTo>
                  <a:pt x="67995" y="41020"/>
                </a:lnTo>
                <a:lnTo>
                  <a:pt x="68116" y="40639"/>
                </a:lnTo>
                <a:lnTo>
                  <a:pt x="68002" y="37718"/>
                </a:lnTo>
                <a:lnTo>
                  <a:pt x="67634" y="36575"/>
                </a:lnTo>
                <a:lnTo>
                  <a:pt x="67328" y="35813"/>
                </a:lnTo>
                <a:lnTo>
                  <a:pt x="67248" y="35051"/>
                </a:lnTo>
                <a:lnTo>
                  <a:pt x="74642" y="30225"/>
                </a:lnTo>
                <a:lnTo>
                  <a:pt x="76137" y="29463"/>
                </a:lnTo>
                <a:lnTo>
                  <a:pt x="78609" y="27812"/>
                </a:lnTo>
                <a:lnTo>
                  <a:pt x="79081" y="27431"/>
                </a:lnTo>
                <a:lnTo>
                  <a:pt x="79598" y="26923"/>
                </a:lnTo>
                <a:lnTo>
                  <a:pt x="80070" y="26542"/>
                </a:lnTo>
                <a:lnTo>
                  <a:pt x="80932" y="25526"/>
                </a:lnTo>
                <a:lnTo>
                  <a:pt x="81645" y="24383"/>
                </a:lnTo>
                <a:lnTo>
                  <a:pt x="82105" y="23240"/>
                </a:lnTo>
                <a:lnTo>
                  <a:pt x="82332" y="22351"/>
                </a:lnTo>
                <a:lnTo>
                  <a:pt x="82344" y="20827"/>
                </a:lnTo>
                <a:close/>
              </a:path>
              <a:path w="82550" h="66675">
                <a:moveTo>
                  <a:pt x="23931" y="14350"/>
                </a:moveTo>
                <a:lnTo>
                  <a:pt x="19569" y="22224"/>
                </a:lnTo>
                <a:lnTo>
                  <a:pt x="19689" y="23240"/>
                </a:lnTo>
                <a:lnTo>
                  <a:pt x="24630" y="36321"/>
                </a:lnTo>
                <a:lnTo>
                  <a:pt x="24756" y="35813"/>
                </a:lnTo>
                <a:lnTo>
                  <a:pt x="24952" y="35305"/>
                </a:lnTo>
                <a:lnTo>
                  <a:pt x="26044" y="33400"/>
                </a:lnTo>
                <a:lnTo>
                  <a:pt x="27229" y="32130"/>
                </a:lnTo>
                <a:lnTo>
                  <a:pt x="27735" y="31749"/>
                </a:lnTo>
                <a:lnTo>
                  <a:pt x="28287" y="31241"/>
                </a:lnTo>
                <a:lnTo>
                  <a:pt x="33519" y="31241"/>
                </a:lnTo>
                <a:lnTo>
                  <a:pt x="33398" y="29590"/>
                </a:lnTo>
                <a:lnTo>
                  <a:pt x="33326" y="29209"/>
                </a:lnTo>
                <a:lnTo>
                  <a:pt x="33002" y="27939"/>
                </a:lnTo>
                <a:lnTo>
                  <a:pt x="32530" y="26796"/>
                </a:lnTo>
                <a:lnTo>
                  <a:pt x="32395" y="26542"/>
                </a:lnTo>
                <a:lnTo>
                  <a:pt x="23066" y="26542"/>
                </a:lnTo>
                <a:lnTo>
                  <a:pt x="22663" y="26288"/>
                </a:lnTo>
                <a:lnTo>
                  <a:pt x="22474" y="26034"/>
                </a:lnTo>
                <a:lnTo>
                  <a:pt x="22548" y="25018"/>
                </a:lnTo>
                <a:lnTo>
                  <a:pt x="23882" y="21716"/>
                </a:lnTo>
                <a:lnTo>
                  <a:pt x="24317" y="19811"/>
                </a:lnTo>
                <a:lnTo>
                  <a:pt x="24427" y="19176"/>
                </a:lnTo>
                <a:lnTo>
                  <a:pt x="24314" y="15620"/>
                </a:lnTo>
                <a:lnTo>
                  <a:pt x="24239" y="15239"/>
                </a:lnTo>
                <a:lnTo>
                  <a:pt x="23931" y="14350"/>
                </a:lnTo>
                <a:close/>
              </a:path>
              <a:path w="82550" h="66675">
                <a:moveTo>
                  <a:pt x="58089" y="25272"/>
                </a:moveTo>
                <a:lnTo>
                  <a:pt x="53494" y="25272"/>
                </a:lnTo>
                <a:lnTo>
                  <a:pt x="54241" y="26034"/>
                </a:lnTo>
                <a:lnTo>
                  <a:pt x="54552" y="26288"/>
                </a:lnTo>
                <a:lnTo>
                  <a:pt x="55932" y="28066"/>
                </a:lnTo>
                <a:lnTo>
                  <a:pt x="56748" y="29590"/>
                </a:lnTo>
                <a:lnTo>
                  <a:pt x="57300" y="30987"/>
                </a:lnTo>
                <a:lnTo>
                  <a:pt x="57898" y="33146"/>
                </a:lnTo>
                <a:lnTo>
                  <a:pt x="58013" y="34035"/>
                </a:lnTo>
                <a:lnTo>
                  <a:pt x="60403" y="31495"/>
                </a:lnTo>
                <a:lnTo>
                  <a:pt x="62330" y="29209"/>
                </a:lnTo>
                <a:lnTo>
                  <a:pt x="64695" y="26034"/>
                </a:lnTo>
                <a:lnTo>
                  <a:pt x="59117" y="26034"/>
                </a:lnTo>
                <a:lnTo>
                  <a:pt x="58922" y="25907"/>
                </a:lnTo>
                <a:lnTo>
                  <a:pt x="58715" y="25907"/>
                </a:lnTo>
                <a:lnTo>
                  <a:pt x="58089" y="25272"/>
                </a:lnTo>
                <a:close/>
              </a:path>
              <a:path w="82550" h="66675">
                <a:moveTo>
                  <a:pt x="29356" y="24256"/>
                </a:moveTo>
                <a:lnTo>
                  <a:pt x="29000" y="24256"/>
                </a:lnTo>
                <a:lnTo>
                  <a:pt x="28609" y="24383"/>
                </a:lnTo>
                <a:lnTo>
                  <a:pt x="28206" y="24383"/>
                </a:lnTo>
                <a:lnTo>
                  <a:pt x="27309" y="24637"/>
                </a:lnTo>
                <a:lnTo>
                  <a:pt x="26320" y="25145"/>
                </a:lnTo>
                <a:lnTo>
                  <a:pt x="25768" y="25399"/>
                </a:lnTo>
                <a:lnTo>
                  <a:pt x="24480" y="26288"/>
                </a:lnTo>
                <a:lnTo>
                  <a:pt x="23606" y="26542"/>
                </a:lnTo>
                <a:lnTo>
                  <a:pt x="32395" y="26542"/>
                </a:lnTo>
                <a:lnTo>
                  <a:pt x="32059" y="25907"/>
                </a:lnTo>
                <a:lnTo>
                  <a:pt x="31472" y="25145"/>
                </a:lnTo>
                <a:lnTo>
                  <a:pt x="30805" y="24764"/>
                </a:lnTo>
                <a:lnTo>
                  <a:pt x="30575" y="24510"/>
                </a:lnTo>
                <a:lnTo>
                  <a:pt x="29667" y="24383"/>
                </a:lnTo>
                <a:lnTo>
                  <a:pt x="29356" y="24256"/>
                </a:lnTo>
                <a:close/>
              </a:path>
              <a:path w="82550" h="66675">
                <a:moveTo>
                  <a:pt x="69766" y="9016"/>
                </a:moveTo>
                <a:lnTo>
                  <a:pt x="59713" y="24891"/>
                </a:lnTo>
                <a:lnTo>
                  <a:pt x="59589" y="25526"/>
                </a:lnTo>
                <a:lnTo>
                  <a:pt x="59462" y="25780"/>
                </a:lnTo>
                <a:lnTo>
                  <a:pt x="59313" y="25907"/>
                </a:lnTo>
                <a:lnTo>
                  <a:pt x="59117" y="26034"/>
                </a:lnTo>
                <a:lnTo>
                  <a:pt x="64695" y="26034"/>
                </a:lnTo>
                <a:lnTo>
                  <a:pt x="71571" y="10032"/>
                </a:lnTo>
                <a:lnTo>
                  <a:pt x="71146" y="9778"/>
                </a:lnTo>
                <a:lnTo>
                  <a:pt x="70674" y="9397"/>
                </a:lnTo>
                <a:lnTo>
                  <a:pt x="70237" y="9270"/>
                </a:lnTo>
                <a:lnTo>
                  <a:pt x="69766" y="9016"/>
                </a:lnTo>
                <a:close/>
              </a:path>
              <a:path w="82550" h="66675">
                <a:moveTo>
                  <a:pt x="21766" y="11556"/>
                </a:moveTo>
                <a:lnTo>
                  <a:pt x="21364" y="11683"/>
                </a:lnTo>
                <a:lnTo>
                  <a:pt x="20352" y="11810"/>
                </a:lnTo>
                <a:lnTo>
                  <a:pt x="18616" y="12445"/>
                </a:lnTo>
                <a:lnTo>
                  <a:pt x="14844" y="19938"/>
                </a:lnTo>
                <a:lnTo>
                  <a:pt x="14967" y="21081"/>
                </a:lnTo>
                <a:lnTo>
                  <a:pt x="15074" y="21716"/>
                </a:lnTo>
                <a:lnTo>
                  <a:pt x="15315" y="22732"/>
                </a:lnTo>
                <a:lnTo>
                  <a:pt x="15430" y="20954"/>
                </a:lnTo>
                <a:lnTo>
                  <a:pt x="15752" y="19811"/>
                </a:lnTo>
                <a:lnTo>
                  <a:pt x="18938" y="15366"/>
                </a:lnTo>
                <a:lnTo>
                  <a:pt x="19800" y="14604"/>
                </a:lnTo>
                <a:lnTo>
                  <a:pt x="20306" y="14350"/>
                </a:lnTo>
                <a:lnTo>
                  <a:pt x="23931" y="14350"/>
                </a:lnTo>
                <a:lnTo>
                  <a:pt x="23652" y="13715"/>
                </a:lnTo>
                <a:lnTo>
                  <a:pt x="23275" y="13207"/>
                </a:lnTo>
                <a:lnTo>
                  <a:pt x="22663" y="12445"/>
                </a:lnTo>
                <a:lnTo>
                  <a:pt x="22238" y="12064"/>
                </a:lnTo>
                <a:lnTo>
                  <a:pt x="21766" y="11556"/>
                </a:lnTo>
                <a:close/>
              </a:path>
              <a:path w="82550" h="66675">
                <a:moveTo>
                  <a:pt x="78494" y="0"/>
                </a:moveTo>
                <a:lnTo>
                  <a:pt x="72319" y="21208"/>
                </a:lnTo>
                <a:lnTo>
                  <a:pt x="74090" y="20827"/>
                </a:lnTo>
                <a:lnTo>
                  <a:pt x="82344" y="20827"/>
                </a:lnTo>
                <a:lnTo>
                  <a:pt x="82151" y="19811"/>
                </a:lnTo>
                <a:lnTo>
                  <a:pt x="81921" y="19176"/>
                </a:lnTo>
                <a:lnTo>
                  <a:pt x="81406" y="18160"/>
                </a:lnTo>
                <a:lnTo>
                  <a:pt x="81013" y="17525"/>
                </a:lnTo>
                <a:lnTo>
                  <a:pt x="80006" y="16382"/>
                </a:lnTo>
                <a:lnTo>
                  <a:pt x="79633" y="16001"/>
                </a:lnTo>
                <a:lnTo>
                  <a:pt x="80070" y="14477"/>
                </a:lnTo>
                <a:lnTo>
                  <a:pt x="80514" y="12445"/>
                </a:lnTo>
                <a:lnTo>
                  <a:pt x="80741" y="10921"/>
                </a:lnTo>
                <a:lnTo>
                  <a:pt x="80865" y="9651"/>
                </a:lnTo>
                <a:lnTo>
                  <a:pt x="80785" y="6223"/>
                </a:lnTo>
                <a:lnTo>
                  <a:pt x="79276" y="1270"/>
                </a:lnTo>
                <a:lnTo>
                  <a:pt x="7849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87" name="object 187"/>
          <p:cNvSpPr/>
          <p:nvPr/>
        </p:nvSpPr>
        <p:spPr>
          <a:xfrm>
            <a:off x="610154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29" h="69850">
                <a:moveTo>
                  <a:pt x="10142" y="23729"/>
                </a:moveTo>
                <a:lnTo>
                  <a:pt x="0" y="31643"/>
                </a:lnTo>
                <a:lnTo>
                  <a:pt x="356" y="33441"/>
                </a:lnTo>
                <a:lnTo>
                  <a:pt x="586" y="34815"/>
                </a:lnTo>
                <a:lnTo>
                  <a:pt x="724" y="36338"/>
                </a:lnTo>
                <a:lnTo>
                  <a:pt x="768" y="42294"/>
                </a:lnTo>
                <a:lnTo>
                  <a:pt x="1023" y="42878"/>
                </a:lnTo>
                <a:lnTo>
                  <a:pt x="1269" y="43542"/>
                </a:lnTo>
                <a:lnTo>
                  <a:pt x="1460" y="43977"/>
                </a:lnTo>
                <a:lnTo>
                  <a:pt x="1960" y="46795"/>
                </a:lnTo>
                <a:lnTo>
                  <a:pt x="3346" y="69230"/>
                </a:lnTo>
                <a:lnTo>
                  <a:pt x="3852" y="68520"/>
                </a:lnTo>
                <a:lnTo>
                  <a:pt x="6451" y="63046"/>
                </a:lnTo>
                <a:lnTo>
                  <a:pt x="7003" y="62336"/>
                </a:lnTo>
                <a:lnTo>
                  <a:pt x="16869" y="57755"/>
                </a:lnTo>
                <a:lnTo>
                  <a:pt x="30221" y="57755"/>
                </a:lnTo>
                <a:lnTo>
                  <a:pt x="31451" y="57125"/>
                </a:lnTo>
                <a:lnTo>
                  <a:pt x="35269" y="52899"/>
                </a:lnTo>
                <a:lnTo>
                  <a:pt x="37350" y="52784"/>
                </a:lnTo>
                <a:lnTo>
                  <a:pt x="51823" y="44092"/>
                </a:lnTo>
                <a:lnTo>
                  <a:pt x="51764" y="42168"/>
                </a:lnTo>
                <a:lnTo>
                  <a:pt x="51621" y="41194"/>
                </a:lnTo>
                <a:lnTo>
                  <a:pt x="51196" y="39786"/>
                </a:lnTo>
                <a:lnTo>
                  <a:pt x="50954" y="39121"/>
                </a:lnTo>
                <a:lnTo>
                  <a:pt x="50678" y="38537"/>
                </a:lnTo>
                <a:lnTo>
                  <a:pt x="52449" y="37438"/>
                </a:lnTo>
                <a:lnTo>
                  <a:pt x="62121" y="23775"/>
                </a:lnTo>
                <a:lnTo>
                  <a:pt x="11442" y="23775"/>
                </a:lnTo>
                <a:lnTo>
                  <a:pt x="10142" y="23729"/>
                </a:lnTo>
                <a:close/>
              </a:path>
              <a:path w="62229" h="69850">
                <a:moveTo>
                  <a:pt x="30221" y="57755"/>
                </a:moveTo>
                <a:lnTo>
                  <a:pt x="16869" y="57755"/>
                </a:lnTo>
                <a:lnTo>
                  <a:pt x="18675" y="57915"/>
                </a:lnTo>
                <a:lnTo>
                  <a:pt x="19422" y="58030"/>
                </a:lnTo>
                <a:lnTo>
                  <a:pt x="25598" y="58854"/>
                </a:lnTo>
                <a:lnTo>
                  <a:pt x="26380" y="58774"/>
                </a:lnTo>
                <a:lnTo>
                  <a:pt x="27921" y="58534"/>
                </a:lnTo>
                <a:lnTo>
                  <a:pt x="28588" y="58385"/>
                </a:lnTo>
                <a:lnTo>
                  <a:pt x="29908" y="57915"/>
                </a:lnTo>
                <a:lnTo>
                  <a:pt x="30221" y="57755"/>
                </a:lnTo>
                <a:close/>
              </a:path>
              <a:path w="62229" h="69850">
                <a:moveTo>
                  <a:pt x="16950" y="7993"/>
                </a:moveTo>
                <a:lnTo>
                  <a:pt x="16042" y="8074"/>
                </a:lnTo>
                <a:lnTo>
                  <a:pt x="15260" y="8303"/>
                </a:lnTo>
                <a:lnTo>
                  <a:pt x="14903" y="8497"/>
                </a:lnTo>
                <a:lnTo>
                  <a:pt x="14547" y="8658"/>
                </a:lnTo>
                <a:lnTo>
                  <a:pt x="10616" y="19938"/>
                </a:lnTo>
                <a:lnTo>
                  <a:pt x="10740" y="21152"/>
                </a:lnTo>
                <a:lnTo>
                  <a:pt x="10970" y="22401"/>
                </a:lnTo>
                <a:lnTo>
                  <a:pt x="11327" y="23535"/>
                </a:lnTo>
                <a:lnTo>
                  <a:pt x="11442" y="23775"/>
                </a:lnTo>
                <a:lnTo>
                  <a:pt x="62121" y="23775"/>
                </a:lnTo>
                <a:lnTo>
                  <a:pt x="62040" y="22366"/>
                </a:lnTo>
                <a:lnTo>
                  <a:pt x="61925" y="21542"/>
                </a:lnTo>
                <a:lnTo>
                  <a:pt x="61509" y="19938"/>
                </a:lnTo>
                <a:lnTo>
                  <a:pt x="44906" y="19938"/>
                </a:lnTo>
                <a:lnTo>
                  <a:pt x="44584" y="18839"/>
                </a:lnTo>
                <a:lnTo>
                  <a:pt x="37983" y="15357"/>
                </a:lnTo>
                <a:lnTo>
                  <a:pt x="38260" y="13158"/>
                </a:lnTo>
                <a:lnTo>
                  <a:pt x="38373" y="11910"/>
                </a:lnTo>
                <a:lnTo>
                  <a:pt x="38408" y="10181"/>
                </a:lnTo>
                <a:lnTo>
                  <a:pt x="22412" y="10181"/>
                </a:lnTo>
                <a:lnTo>
                  <a:pt x="20998" y="9242"/>
                </a:lnTo>
                <a:lnTo>
                  <a:pt x="19698" y="8577"/>
                </a:lnTo>
                <a:lnTo>
                  <a:pt x="19066" y="8348"/>
                </a:lnTo>
                <a:lnTo>
                  <a:pt x="18514" y="8188"/>
                </a:lnTo>
                <a:lnTo>
                  <a:pt x="17973" y="8074"/>
                </a:lnTo>
                <a:lnTo>
                  <a:pt x="16950" y="7993"/>
                </a:lnTo>
                <a:close/>
              </a:path>
              <a:path w="62229" h="69850">
                <a:moveTo>
                  <a:pt x="54968" y="13869"/>
                </a:moveTo>
                <a:lnTo>
                  <a:pt x="44906" y="19938"/>
                </a:lnTo>
                <a:lnTo>
                  <a:pt x="61509" y="19938"/>
                </a:lnTo>
                <a:lnTo>
                  <a:pt x="54968" y="13869"/>
                </a:lnTo>
                <a:close/>
              </a:path>
              <a:path w="62229" h="69850">
                <a:moveTo>
                  <a:pt x="39754" y="15117"/>
                </a:moveTo>
                <a:lnTo>
                  <a:pt x="39282" y="15117"/>
                </a:lnTo>
                <a:lnTo>
                  <a:pt x="38845" y="15163"/>
                </a:lnTo>
                <a:lnTo>
                  <a:pt x="38213" y="15277"/>
                </a:lnTo>
                <a:lnTo>
                  <a:pt x="37983" y="15357"/>
                </a:lnTo>
                <a:lnTo>
                  <a:pt x="41147" y="15357"/>
                </a:lnTo>
                <a:lnTo>
                  <a:pt x="40306" y="15163"/>
                </a:lnTo>
                <a:lnTo>
                  <a:pt x="39754" y="15117"/>
                </a:lnTo>
                <a:close/>
              </a:path>
              <a:path w="62229" h="69850">
                <a:moveTo>
                  <a:pt x="30899" y="0"/>
                </a:moveTo>
                <a:lnTo>
                  <a:pt x="22412" y="10181"/>
                </a:lnTo>
                <a:lnTo>
                  <a:pt x="38408" y="10181"/>
                </a:lnTo>
                <a:lnTo>
                  <a:pt x="308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88" name="object 188"/>
          <p:cNvSpPr/>
          <p:nvPr/>
        </p:nvSpPr>
        <p:spPr>
          <a:xfrm>
            <a:off x="613385" y="333340"/>
            <a:ext cx="55244" cy="44450"/>
          </a:xfrm>
          <a:custGeom>
            <a:avLst/>
            <a:gdLst/>
            <a:ahLst/>
            <a:cxnLst/>
            <a:rect l="l" t="t" r="r" b="b"/>
            <a:pathLst>
              <a:path w="55245" h="44450">
                <a:moveTo>
                  <a:pt x="19181" y="8818"/>
                </a:moveTo>
                <a:lnTo>
                  <a:pt x="10338" y="20992"/>
                </a:lnTo>
                <a:lnTo>
                  <a:pt x="9199" y="21771"/>
                </a:lnTo>
                <a:lnTo>
                  <a:pt x="0" y="43977"/>
                </a:lnTo>
                <a:lnTo>
                  <a:pt x="310" y="43382"/>
                </a:lnTo>
                <a:lnTo>
                  <a:pt x="701" y="42718"/>
                </a:lnTo>
                <a:lnTo>
                  <a:pt x="7509" y="37907"/>
                </a:lnTo>
                <a:lnTo>
                  <a:pt x="8095" y="37747"/>
                </a:lnTo>
                <a:lnTo>
                  <a:pt x="8728" y="37633"/>
                </a:lnTo>
                <a:lnTo>
                  <a:pt x="9349" y="37552"/>
                </a:lnTo>
                <a:lnTo>
                  <a:pt x="10683" y="37472"/>
                </a:lnTo>
                <a:lnTo>
                  <a:pt x="27438" y="37472"/>
                </a:lnTo>
                <a:lnTo>
                  <a:pt x="28381" y="36842"/>
                </a:lnTo>
                <a:lnTo>
                  <a:pt x="28933" y="36338"/>
                </a:lnTo>
                <a:lnTo>
                  <a:pt x="29519" y="35709"/>
                </a:lnTo>
                <a:lnTo>
                  <a:pt x="29956" y="35124"/>
                </a:lnTo>
                <a:lnTo>
                  <a:pt x="30423" y="34300"/>
                </a:lnTo>
                <a:lnTo>
                  <a:pt x="5071" y="34300"/>
                </a:lnTo>
                <a:lnTo>
                  <a:pt x="5391" y="33246"/>
                </a:lnTo>
                <a:lnTo>
                  <a:pt x="9866" y="27142"/>
                </a:lnTo>
                <a:lnTo>
                  <a:pt x="11022" y="26398"/>
                </a:lnTo>
                <a:lnTo>
                  <a:pt x="17651" y="18518"/>
                </a:lnTo>
                <a:lnTo>
                  <a:pt x="25264" y="18518"/>
                </a:lnTo>
                <a:lnTo>
                  <a:pt x="31102" y="11784"/>
                </a:lnTo>
                <a:lnTo>
                  <a:pt x="24689" y="11784"/>
                </a:lnTo>
                <a:lnTo>
                  <a:pt x="23621" y="10696"/>
                </a:lnTo>
                <a:lnTo>
                  <a:pt x="22419" y="9837"/>
                </a:lnTo>
                <a:lnTo>
                  <a:pt x="21780" y="9482"/>
                </a:lnTo>
                <a:lnTo>
                  <a:pt x="20986" y="9127"/>
                </a:lnTo>
                <a:lnTo>
                  <a:pt x="20124" y="8887"/>
                </a:lnTo>
                <a:lnTo>
                  <a:pt x="19181" y="8818"/>
                </a:lnTo>
                <a:close/>
              </a:path>
              <a:path w="55245" h="44450">
                <a:moveTo>
                  <a:pt x="27438" y="37472"/>
                </a:moveTo>
                <a:lnTo>
                  <a:pt x="10683" y="37472"/>
                </a:lnTo>
                <a:lnTo>
                  <a:pt x="12925" y="37587"/>
                </a:lnTo>
                <a:lnTo>
                  <a:pt x="14581" y="37862"/>
                </a:lnTo>
                <a:lnTo>
                  <a:pt x="17996" y="38652"/>
                </a:lnTo>
                <a:lnTo>
                  <a:pt x="19296" y="38801"/>
                </a:lnTo>
                <a:lnTo>
                  <a:pt x="20676" y="38881"/>
                </a:lnTo>
                <a:lnTo>
                  <a:pt x="22125" y="38881"/>
                </a:lnTo>
                <a:lnTo>
                  <a:pt x="22838" y="38847"/>
                </a:lnTo>
                <a:lnTo>
                  <a:pt x="23585" y="38766"/>
                </a:lnTo>
                <a:lnTo>
                  <a:pt x="25034" y="38457"/>
                </a:lnTo>
                <a:lnTo>
                  <a:pt x="25747" y="38262"/>
                </a:lnTo>
                <a:lnTo>
                  <a:pt x="26715" y="37862"/>
                </a:lnTo>
                <a:lnTo>
                  <a:pt x="27438" y="37472"/>
                </a:lnTo>
                <a:close/>
              </a:path>
              <a:path w="55245" h="44450">
                <a:moveTo>
                  <a:pt x="54013" y="206"/>
                </a:moveTo>
                <a:lnTo>
                  <a:pt x="39386" y="16445"/>
                </a:lnTo>
                <a:lnTo>
                  <a:pt x="38408" y="17190"/>
                </a:lnTo>
                <a:lnTo>
                  <a:pt x="22918" y="25264"/>
                </a:lnTo>
                <a:lnTo>
                  <a:pt x="20239" y="26398"/>
                </a:lnTo>
                <a:lnTo>
                  <a:pt x="5071" y="34300"/>
                </a:lnTo>
                <a:lnTo>
                  <a:pt x="30423" y="34300"/>
                </a:lnTo>
                <a:lnTo>
                  <a:pt x="30784" y="33601"/>
                </a:lnTo>
                <a:lnTo>
                  <a:pt x="31325" y="31723"/>
                </a:lnTo>
                <a:lnTo>
                  <a:pt x="39529" y="31723"/>
                </a:lnTo>
                <a:lnTo>
                  <a:pt x="45858" y="26741"/>
                </a:lnTo>
                <a:lnTo>
                  <a:pt x="45738" y="23924"/>
                </a:lnTo>
                <a:lnTo>
                  <a:pt x="45481" y="22836"/>
                </a:lnTo>
                <a:lnTo>
                  <a:pt x="44423" y="20167"/>
                </a:lnTo>
                <a:lnTo>
                  <a:pt x="43629" y="18679"/>
                </a:lnTo>
                <a:lnTo>
                  <a:pt x="44308" y="18289"/>
                </a:lnTo>
                <a:lnTo>
                  <a:pt x="47252" y="16365"/>
                </a:lnTo>
                <a:lnTo>
                  <a:pt x="48471" y="15392"/>
                </a:lnTo>
                <a:lnTo>
                  <a:pt x="49138" y="14888"/>
                </a:lnTo>
                <a:lnTo>
                  <a:pt x="49770" y="14292"/>
                </a:lnTo>
                <a:lnTo>
                  <a:pt x="50437" y="13708"/>
                </a:lnTo>
                <a:lnTo>
                  <a:pt x="51069" y="13078"/>
                </a:lnTo>
                <a:lnTo>
                  <a:pt x="55229" y="5726"/>
                </a:lnTo>
                <a:lnTo>
                  <a:pt x="55117" y="2897"/>
                </a:lnTo>
                <a:lnTo>
                  <a:pt x="54876" y="2004"/>
                </a:lnTo>
                <a:lnTo>
                  <a:pt x="54485" y="1099"/>
                </a:lnTo>
                <a:lnTo>
                  <a:pt x="54013" y="206"/>
                </a:lnTo>
                <a:close/>
              </a:path>
              <a:path w="55245" h="44450">
                <a:moveTo>
                  <a:pt x="39529" y="31723"/>
                </a:moveTo>
                <a:lnTo>
                  <a:pt x="31325" y="31723"/>
                </a:lnTo>
                <a:lnTo>
                  <a:pt x="32233" y="31838"/>
                </a:lnTo>
                <a:lnTo>
                  <a:pt x="35257" y="32032"/>
                </a:lnTo>
                <a:lnTo>
                  <a:pt x="36051" y="32032"/>
                </a:lnTo>
                <a:lnTo>
                  <a:pt x="37661" y="31952"/>
                </a:lnTo>
                <a:lnTo>
                  <a:pt x="38489" y="31872"/>
                </a:lnTo>
                <a:lnTo>
                  <a:pt x="39529" y="31723"/>
                </a:lnTo>
                <a:close/>
              </a:path>
              <a:path w="55245" h="44450">
                <a:moveTo>
                  <a:pt x="25264" y="18518"/>
                </a:moveTo>
                <a:lnTo>
                  <a:pt x="17651" y="18518"/>
                </a:lnTo>
                <a:lnTo>
                  <a:pt x="17847" y="19194"/>
                </a:lnTo>
                <a:lnTo>
                  <a:pt x="17883" y="19389"/>
                </a:lnTo>
                <a:lnTo>
                  <a:pt x="17990" y="22481"/>
                </a:lnTo>
                <a:lnTo>
                  <a:pt x="17881" y="23145"/>
                </a:lnTo>
                <a:lnTo>
                  <a:pt x="17660" y="24004"/>
                </a:lnTo>
                <a:lnTo>
                  <a:pt x="17295" y="25023"/>
                </a:lnTo>
                <a:lnTo>
                  <a:pt x="19882" y="23145"/>
                </a:lnTo>
                <a:lnTo>
                  <a:pt x="21122" y="22160"/>
                </a:lnTo>
                <a:lnTo>
                  <a:pt x="23275" y="20362"/>
                </a:lnTo>
                <a:lnTo>
                  <a:pt x="25264" y="18518"/>
                </a:lnTo>
                <a:close/>
              </a:path>
              <a:path w="55245" h="44450">
                <a:moveTo>
                  <a:pt x="42360" y="5875"/>
                </a:moveTo>
                <a:lnTo>
                  <a:pt x="34199" y="5875"/>
                </a:lnTo>
                <a:lnTo>
                  <a:pt x="34244" y="6264"/>
                </a:lnTo>
                <a:lnTo>
                  <a:pt x="34371" y="10307"/>
                </a:lnTo>
                <a:lnTo>
                  <a:pt x="32475" y="18679"/>
                </a:lnTo>
                <a:lnTo>
                  <a:pt x="33417" y="17980"/>
                </a:lnTo>
                <a:lnTo>
                  <a:pt x="42295" y="6470"/>
                </a:lnTo>
                <a:lnTo>
                  <a:pt x="42360" y="5875"/>
                </a:lnTo>
                <a:close/>
              </a:path>
              <a:path w="55245" h="44450">
                <a:moveTo>
                  <a:pt x="37615" y="0"/>
                </a:moveTo>
                <a:lnTo>
                  <a:pt x="24689" y="11784"/>
                </a:lnTo>
                <a:lnTo>
                  <a:pt x="31102" y="11784"/>
                </a:lnTo>
                <a:lnTo>
                  <a:pt x="32678" y="9288"/>
                </a:lnTo>
                <a:lnTo>
                  <a:pt x="33613" y="7444"/>
                </a:lnTo>
                <a:lnTo>
                  <a:pt x="34084" y="6264"/>
                </a:lnTo>
                <a:lnTo>
                  <a:pt x="34199" y="5875"/>
                </a:lnTo>
                <a:lnTo>
                  <a:pt x="42360" y="5875"/>
                </a:lnTo>
                <a:lnTo>
                  <a:pt x="38489" y="125"/>
                </a:lnTo>
                <a:lnTo>
                  <a:pt x="3761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89" name="object 189"/>
          <p:cNvSpPr/>
          <p:nvPr/>
        </p:nvSpPr>
        <p:spPr>
          <a:xfrm>
            <a:off x="636985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5" h="17145">
                <a:moveTo>
                  <a:pt x="3561" y="0"/>
                </a:moveTo>
                <a:lnTo>
                  <a:pt x="0" y="15506"/>
                </a:lnTo>
                <a:lnTo>
                  <a:pt x="100" y="16881"/>
                </a:lnTo>
                <a:lnTo>
                  <a:pt x="5608" y="7913"/>
                </a:lnTo>
                <a:lnTo>
                  <a:pt x="5482" y="4111"/>
                </a:lnTo>
                <a:lnTo>
                  <a:pt x="35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90" name="object 190"/>
          <p:cNvSpPr/>
          <p:nvPr/>
        </p:nvSpPr>
        <p:spPr>
          <a:xfrm>
            <a:off x="623206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4760" y="0"/>
                </a:moveTo>
                <a:lnTo>
                  <a:pt x="0" y="9162"/>
                </a:lnTo>
                <a:lnTo>
                  <a:pt x="241" y="11360"/>
                </a:lnTo>
                <a:lnTo>
                  <a:pt x="436" y="11441"/>
                </a:lnTo>
                <a:lnTo>
                  <a:pt x="942" y="11555"/>
                </a:lnTo>
                <a:lnTo>
                  <a:pt x="1299" y="11555"/>
                </a:lnTo>
                <a:lnTo>
                  <a:pt x="1690" y="11509"/>
                </a:lnTo>
                <a:lnTo>
                  <a:pt x="4849" y="790"/>
                </a:lnTo>
                <a:lnTo>
                  <a:pt x="5036" y="45"/>
                </a:lnTo>
                <a:lnTo>
                  <a:pt x="476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91" name="object 191"/>
          <p:cNvSpPr/>
          <p:nvPr/>
        </p:nvSpPr>
        <p:spPr>
          <a:xfrm>
            <a:off x="577207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333" y="5794"/>
                </a:moveTo>
                <a:lnTo>
                  <a:pt x="1023" y="6230"/>
                </a:lnTo>
                <a:lnTo>
                  <a:pt x="666" y="6665"/>
                </a:lnTo>
                <a:lnTo>
                  <a:pt x="0" y="7638"/>
                </a:lnTo>
                <a:lnTo>
                  <a:pt x="4323" y="12884"/>
                </a:lnTo>
                <a:lnTo>
                  <a:pt x="4174" y="13124"/>
                </a:lnTo>
                <a:lnTo>
                  <a:pt x="3852" y="13903"/>
                </a:lnTo>
                <a:lnTo>
                  <a:pt x="3702" y="14453"/>
                </a:lnTo>
                <a:lnTo>
                  <a:pt x="3702" y="17190"/>
                </a:lnTo>
                <a:lnTo>
                  <a:pt x="3932" y="18175"/>
                </a:lnTo>
                <a:lnTo>
                  <a:pt x="10660" y="26432"/>
                </a:lnTo>
                <a:lnTo>
                  <a:pt x="11603" y="27062"/>
                </a:lnTo>
                <a:lnTo>
                  <a:pt x="12385" y="27680"/>
                </a:lnTo>
                <a:lnTo>
                  <a:pt x="14386" y="27680"/>
                </a:lnTo>
                <a:lnTo>
                  <a:pt x="16088" y="29639"/>
                </a:lnTo>
                <a:lnTo>
                  <a:pt x="16674" y="30383"/>
                </a:lnTo>
                <a:lnTo>
                  <a:pt x="16559" y="28826"/>
                </a:lnTo>
                <a:lnTo>
                  <a:pt x="16237" y="26203"/>
                </a:lnTo>
                <a:lnTo>
                  <a:pt x="11798" y="10971"/>
                </a:lnTo>
                <a:lnTo>
                  <a:pt x="11476" y="9952"/>
                </a:lnTo>
                <a:lnTo>
                  <a:pt x="10464" y="7329"/>
                </a:lnTo>
                <a:lnTo>
                  <a:pt x="10142" y="6585"/>
                </a:lnTo>
                <a:lnTo>
                  <a:pt x="2046" y="6585"/>
                </a:lnTo>
                <a:lnTo>
                  <a:pt x="1333" y="5794"/>
                </a:lnTo>
                <a:close/>
              </a:path>
              <a:path w="17145" h="30479">
                <a:moveTo>
                  <a:pt x="5864" y="0"/>
                </a:moveTo>
                <a:lnTo>
                  <a:pt x="5669" y="400"/>
                </a:lnTo>
                <a:lnTo>
                  <a:pt x="5186" y="1099"/>
                </a:lnTo>
                <a:lnTo>
                  <a:pt x="4956" y="1488"/>
                </a:lnTo>
                <a:lnTo>
                  <a:pt x="6175" y="2782"/>
                </a:lnTo>
                <a:lnTo>
                  <a:pt x="2046" y="6585"/>
                </a:lnTo>
                <a:lnTo>
                  <a:pt x="10142" y="6585"/>
                </a:lnTo>
                <a:lnTo>
                  <a:pt x="6646" y="939"/>
                </a:lnTo>
                <a:lnTo>
                  <a:pt x="58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92" name="object 192"/>
          <p:cNvSpPr/>
          <p:nvPr/>
        </p:nvSpPr>
        <p:spPr>
          <a:xfrm>
            <a:off x="570445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299" y="2267"/>
                </a:moveTo>
                <a:lnTo>
                  <a:pt x="15329" y="14246"/>
                </a:lnTo>
                <a:lnTo>
                  <a:pt x="14466" y="13433"/>
                </a:lnTo>
                <a:lnTo>
                  <a:pt x="12776" y="11704"/>
                </a:lnTo>
                <a:lnTo>
                  <a:pt x="12155" y="11005"/>
                </a:lnTo>
                <a:lnTo>
                  <a:pt x="10775" y="9242"/>
                </a:lnTo>
                <a:lnTo>
                  <a:pt x="9521" y="7444"/>
                </a:lnTo>
                <a:lnTo>
                  <a:pt x="8709" y="6069"/>
                </a:lnTo>
                <a:lnTo>
                  <a:pt x="4875" y="6069"/>
                </a:lnTo>
                <a:lnTo>
                  <a:pt x="3817" y="5210"/>
                </a:lnTo>
                <a:lnTo>
                  <a:pt x="3300" y="4695"/>
                </a:lnTo>
                <a:lnTo>
                  <a:pt x="2679" y="4031"/>
                </a:lnTo>
                <a:lnTo>
                  <a:pt x="2012" y="3252"/>
                </a:lnTo>
                <a:lnTo>
                  <a:pt x="1299" y="2267"/>
                </a:lnTo>
                <a:close/>
              </a:path>
              <a:path w="15875" h="14604">
                <a:moveTo>
                  <a:pt x="5899" y="0"/>
                </a:moveTo>
                <a:lnTo>
                  <a:pt x="4875" y="6069"/>
                </a:lnTo>
                <a:lnTo>
                  <a:pt x="8709" y="6069"/>
                </a:lnTo>
                <a:lnTo>
                  <a:pt x="8102" y="5016"/>
                </a:lnTo>
                <a:lnTo>
                  <a:pt x="7500" y="3836"/>
                </a:lnTo>
                <a:lnTo>
                  <a:pt x="6405" y="1454"/>
                </a:lnTo>
                <a:lnTo>
                  <a:pt x="5899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93" name="object 193"/>
          <p:cNvSpPr/>
          <p:nvPr/>
        </p:nvSpPr>
        <p:spPr>
          <a:xfrm>
            <a:off x="564742" y="43268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40">
                <a:moveTo>
                  <a:pt x="3346" y="0"/>
                </a:moveTo>
                <a:lnTo>
                  <a:pt x="1966" y="469"/>
                </a:lnTo>
                <a:lnTo>
                  <a:pt x="908" y="664"/>
                </a:lnTo>
                <a:lnTo>
                  <a:pt x="0" y="2301"/>
                </a:lnTo>
                <a:lnTo>
                  <a:pt x="3656" y="2301"/>
                </a:lnTo>
                <a:lnTo>
                  <a:pt x="3346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94" name="object 194"/>
          <p:cNvSpPr/>
          <p:nvPr/>
        </p:nvSpPr>
        <p:spPr>
          <a:xfrm>
            <a:off x="555364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2696" y="1328"/>
                </a:moveTo>
                <a:lnTo>
                  <a:pt x="3555" y="2233"/>
                </a:lnTo>
                <a:lnTo>
                  <a:pt x="3666" y="2542"/>
                </a:lnTo>
                <a:lnTo>
                  <a:pt x="0" y="18472"/>
                </a:lnTo>
                <a:lnTo>
                  <a:pt x="118" y="19538"/>
                </a:lnTo>
                <a:lnTo>
                  <a:pt x="12609" y="42168"/>
                </a:lnTo>
                <a:lnTo>
                  <a:pt x="12839" y="40599"/>
                </a:lnTo>
                <a:lnTo>
                  <a:pt x="13000" y="39820"/>
                </a:lnTo>
                <a:lnTo>
                  <a:pt x="34147" y="12643"/>
                </a:lnTo>
                <a:lnTo>
                  <a:pt x="35251" y="11864"/>
                </a:lnTo>
                <a:lnTo>
                  <a:pt x="37218" y="10250"/>
                </a:lnTo>
                <a:lnTo>
                  <a:pt x="39104" y="8417"/>
                </a:lnTo>
                <a:lnTo>
                  <a:pt x="41018" y="6264"/>
                </a:lnTo>
                <a:lnTo>
                  <a:pt x="17875" y="6264"/>
                </a:lnTo>
                <a:lnTo>
                  <a:pt x="16611" y="6104"/>
                </a:lnTo>
                <a:lnTo>
                  <a:pt x="11685" y="1557"/>
                </a:lnTo>
                <a:lnTo>
                  <a:pt x="4858" y="1557"/>
                </a:lnTo>
                <a:lnTo>
                  <a:pt x="3409" y="1488"/>
                </a:lnTo>
                <a:lnTo>
                  <a:pt x="2696" y="1328"/>
                </a:lnTo>
                <a:close/>
              </a:path>
              <a:path w="41275" h="42545">
                <a:moveTo>
                  <a:pt x="33366" y="1523"/>
                </a:moveTo>
                <a:lnTo>
                  <a:pt x="25419" y="4111"/>
                </a:lnTo>
                <a:lnTo>
                  <a:pt x="24085" y="4810"/>
                </a:lnTo>
                <a:lnTo>
                  <a:pt x="18508" y="6264"/>
                </a:lnTo>
                <a:lnTo>
                  <a:pt x="41018" y="6264"/>
                </a:lnTo>
                <a:lnTo>
                  <a:pt x="41160" y="6104"/>
                </a:lnTo>
                <a:lnTo>
                  <a:pt x="41091" y="5875"/>
                </a:lnTo>
                <a:lnTo>
                  <a:pt x="40622" y="5394"/>
                </a:lnTo>
                <a:lnTo>
                  <a:pt x="33998" y="1557"/>
                </a:lnTo>
                <a:lnTo>
                  <a:pt x="33366" y="1523"/>
                </a:lnTo>
                <a:close/>
              </a:path>
              <a:path w="41275" h="42545">
                <a:moveTo>
                  <a:pt x="11114" y="0"/>
                </a:moveTo>
                <a:lnTo>
                  <a:pt x="4858" y="1557"/>
                </a:lnTo>
                <a:lnTo>
                  <a:pt x="11685" y="1557"/>
                </a:lnTo>
                <a:lnTo>
                  <a:pt x="1111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95" name="object 195"/>
          <p:cNvSpPr/>
          <p:nvPr/>
        </p:nvSpPr>
        <p:spPr>
          <a:xfrm>
            <a:off x="583470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21420" y="21565"/>
                </a:moveTo>
                <a:lnTo>
                  <a:pt x="14850" y="21565"/>
                </a:lnTo>
                <a:lnTo>
                  <a:pt x="15045" y="21725"/>
                </a:lnTo>
                <a:lnTo>
                  <a:pt x="15168" y="22000"/>
                </a:lnTo>
                <a:lnTo>
                  <a:pt x="15954" y="24348"/>
                </a:lnTo>
                <a:lnTo>
                  <a:pt x="15367" y="25172"/>
                </a:lnTo>
                <a:lnTo>
                  <a:pt x="14378" y="26776"/>
                </a:lnTo>
                <a:lnTo>
                  <a:pt x="12181" y="36957"/>
                </a:lnTo>
                <a:lnTo>
                  <a:pt x="12289" y="37930"/>
                </a:lnTo>
                <a:lnTo>
                  <a:pt x="12547" y="39545"/>
                </a:lnTo>
                <a:lnTo>
                  <a:pt x="13044" y="41343"/>
                </a:lnTo>
                <a:lnTo>
                  <a:pt x="13254" y="41813"/>
                </a:lnTo>
                <a:lnTo>
                  <a:pt x="13702" y="42557"/>
                </a:lnTo>
                <a:lnTo>
                  <a:pt x="14157" y="43416"/>
                </a:lnTo>
                <a:lnTo>
                  <a:pt x="16478" y="53437"/>
                </a:lnTo>
                <a:lnTo>
                  <a:pt x="16394" y="54262"/>
                </a:lnTo>
                <a:lnTo>
                  <a:pt x="16240" y="55201"/>
                </a:lnTo>
                <a:lnTo>
                  <a:pt x="15954" y="56140"/>
                </a:lnTo>
                <a:lnTo>
                  <a:pt x="15958" y="58808"/>
                </a:lnTo>
                <a:lnTo>
                  <a:pt x="17955" y="63779"/>
                </a:lnTo>
                <a:lnTo>
                  <a:pt x="18507" y="62989"/>
                </a:lnTo>
                <a:lnTo>
                  <a:pt x="21612" y="55201"/>
                </a:lnTo>
                <a:lnTo>
                  <a:pt x="21531" y="53437"/>
                </a:lnTo>
                <a:lnTo>
                  <a:pt x="20979" y="51673"/>
                </a:lnTo>
                <a:lnTo>
                  <a:pt x="20554" y="50230"/>
                </a:lnTo>
                <a:lnTo>
                  <a:pt x="20243" y="48856"/>
                </a:lnTo>
                <a:lnTo>
                  <a:pt x="20002" y="47562"/>
                </a:lnTo>
                <a:lnTo>
                  <a:pt x="19841" y="46394"/>
                </a:lnTo>
                <a:lnTo>
                  <a:pt x="19976" y="42511"/>
                </a:lnTo>
                <a:lnTo>
                  <a:pt x="26097" y="37312"/>
                </a:lnTo>
                <a:lnTo>
                  <a:pt x="27120" y="37312"/>
                </a:lnTo>
                <a:lnTo>
                  <a:pt x="26649" y="37266"/>
                </a:lnTo>
                <a:lnTo>
                  <a:pt x="26925" y="32880"/>
                </a:lnTo>
                <a:lnTo>
                  <a:pt x="25982" y="30532"/>
                </a:lnTo>
                <a:lnTo>
                  <a:pt x="24399" y="27050"/>
                </a:lnTo>
                <a:lnTo>
                  <a:pt x="22670" y="23718"/>
                </a:lnTo>
                <a:lnTo>
                  <a:pt x="21420" y="21565"/>
                </a:lnTo>
                <a:close/>
              </a:path>
              <a:path w="27304" h="64134">
                <a:moveTo>
                  <a:pt x="27120" y="37312"/>
                </a:moveTo>
                <a:close/>
              </a:path>
              <a:path w="27304" h="64134">
                <a:moveTo>
                  <a:pt x="6754" y="13273"/>
                </a:moveTo>
                <a:lnTo>
                  <a:pt x="1683" y="13273"/>
                </a:lnTo>
                <a:lnTo>
                  <a:pt x="2074" y="14957"/>
                </a:lnTo>
                <a:lnTo>
                  <a:pt x="2189" y="15735"/>
                </a:lnTo>
                <a:lnTo>
                  <a:pt x="2259" y="19492"/>
                </a:lnTo>
                <a:lnTo>
                  <a:pt x="2108" y="20820"/>
                </a:lnTo>
                <a:lnTo>
                  <a:pt x="1959" y="21450"/>
                </a:lnTo>
                <a:lnTo>
                  <a:pt x="1882" y="25172"/>
                </a:lnTo>
                <a:lnTo>
                  <a:pt x="1993" y="25997"/>
                </a:lnTo>
                <a:lnTo>
                  <a:pt x="2189" y="26581"/>
                </a:lnTo>
                <a:lnTo>
                  <a:pt x="2465" y="27050"/>
                </a:lnTo>
                <a:lnTo>
                  <a:pt x="2626" y="27165"/>
                </a:lnTo>
                <a:lnTo>
                  <a:pt x="3097" y="27955"/>
                </a:lnTo>
                <a:lnTo>
                  <a:pt x="3293" y="28150"/>
                </a:lnTo>
                <a:lnTo>
                  <a:pt x="3569" y="28184"/>
                </a:lnTo>
                <a:lnTo>
                  <a:pt x="3764" y="27955"/>
                </a:lnTo>
                <a:lnTo>
                  <a:pt x="3873" y="27440"/>
                </a:lnTo>
                <a:lnTo>
                  <a:pt x="4121" y="23718"/>
                </a:lnTo>
                <a:lnTo>
                  <a:pt x="4466" y="21450"/>
                </a:lnTo>
                <a:lnTo>
                  <a:pt x="6432" y="16285"/>
                </a:lnTo>
                <a:lnTo>
                  <a:pt x="6643" y="14876"/>
                </a:lnTo>
                <a:lnTo>
                  <a:pt x="6754" y="13273"/>
                </a:lnTo>
                <a:close/>
              </a:path>
              <a:path w="27304" h="64134">
                <a:moveTo>
                  <a:pt x="10628" y="7089"/>
                </a:moveTo>
                <a:lnTo>
                  <a:pt x="5846" y="7089"/>
                </a:lnTo>
                <a:lnTo>
                  <a:pt x="6674" y="7902"/>
                </a:lnTo>
                <a:lnTo>
                  <a:pt x="8123" y="9436"/>
                </a:lnTo>
                <a:lnTo>
                  <a:pt x="12416" y="19492"/>
                </a:lnTo>
                <a:lnTo>
                  <a:pt x="12293" y="20820"/>
                </a:lnTo>
                <a:lnTo>
                  <a:pt x="12174" y="21771"/>
                </a:lnTo>
                <a:lnTo>
                  <a:pt x="11906" y="23374"/>
                </a:lnTo>
                <a:lnTo>
                  <a:pt x="11779" y="23921"/>
                </a:lnTo>
                <a:lnTo>
                  <a:pt x="12331" y="23328"/>
                </a:lnTo>
                <a:lnTo>
                  <a:pt x="13159" y="22504"/>
                </a:lnTo>
                <a:lnTo>
                  <a:pt x="13516" y="22240"/>
                </a:lnTo>
                <a:lnTo>
                  <a:pt x="13792" y="22000"/>
                </a:lnTo>
                <a:lnTo>
                  <a:pt x="14459" y="21610"/>
                </a:lnTo>
                <a:lnTo>
                  <a:pt x="14620" y="21565"/>
                </a:lnTo>
                <a:lnTo>
                  <a:pt x="21420" y="21565"/>
                </a:lnTo>
                <a:lnTo>
                  <a:pt x="19140" y="17888"/>
                </a:lnTo>
                <a:lnTo>
                  <a:pt x="11032" y="7512"/>
                </a:lnTo>
                <a:lnTo>
                  <a:pt x="10628" y="7089"/>
                </a:lnTo>
                <a:close/>
              </a:path>
              <a:path w="27304" h="64134">
                <a:moveTo>
                  <a:pt x="3293" y="0"/>
                </a:moveTo>
                <a:lnTo>
                  <a:pt x="3017" y="148"/>
                </a:lnTo>
                <a:lnTo>
                  <a:pt x="2626" y="1362"/>
                </a:lnTo>
                <a:lnTo>
                  <a:pt x="2189" y="2542"/>
                </a:lnTo>
                <a:lnTo>
                  <a:pt x="1292" y="4581"/>
                </a:lnTo>
                <a:lnTo>
                  <a:pt x="544" y="5989"/>
                </a:lnTo>
                <a:lnTo>
                  <a:pt x="222" y="6539"/>
                </a:lnTo>
                <a:lnTo>
                  <a:pt x="118" y="7512"/>
                </a:lnTo>
                <a:lnTo>
                  <a:pt x="1292" y="13353"/>
                </a:lnTo>
                <a:lnTo>
                  <a:pt x="1683" y="13273"/>
                </a:lnTo>
                <a:lnTo>
                  <a:pt x="6754" y="13273"/>
                </a:lnTo>
                <a:lnTo>
                  <a:pt x="6663" y="10960"/>
                </a:lnTo>
                <a:lnTo>
                  <a:pt x="6472" y="9436"/>
                </a:lnTo>
                <a:lnTo>
                  <a:pt x="6317" y="8566"/>
                </a:lnTo>
                <a:lnTo>
                  <a:pt x="5846" y="7089"/>
                </a:lnTo>
                <a:lnTo>
                  <a:pt x="10628" y="7089"/>
                </a:lnTo>
                <a:lnTo>
                  <a:pt x="8640" y="5004"/>
                </a:lnTo>
                <a:lnTo>
                  <a:pt x="7387" y="3756"/>
                </a:lnTo>
                <a:lnTo>
                  <a:pt x="6087" y="2508"/>
                </a:lnTo>
                <a:lnTo>
                  <a:pt x="4707" y="1248"/>
                </a:lnTo>
                <a:lnTo>
                  <a:pt x="329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96" name="object 196"/>
          <p:cNvSpPr/>
          <p:nvPr/>
        </p:nvSpPr>
        <p:spPr>
          <a:xfrm>
            <a:off x="568088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6922" y="0"/>
                </a:moveTo>
                <a:lnTo>
                  <a:pt x="6405" y="160"/>
                </a:lnTo>
                <a:lnTo>
                  <a:pt x="6957" y="1374"/>
                </a:lnTo>
                <a:lnTo>
                  <a:pt x="5818" y="1924"/>
                </a:lnTo>
                <a:lnTo>
                  <a:pt x="0" y="14602"/>
                </a:lnTo>
                <a:lnTo>
                  <a:pt x="160" y="16915"/>
                </a:lnTo>
                <a:lnTo>
                  <a:pt x="4484" y="31322"/>
                </a:lnTo>
                <a:lnTo>
                  <a:pt x="5657" y="33991"/>
                </a:lnTo>
                <a:lnTo>
                  <a:pt x="6060" y="30028"/>
                </a:lnTo>
                <a:lnTo>
                  <a:pt x="6255" y="27291"/>
                </a:lnTo>
                <a:lnTo>
                  <a:pt x="6370" y="24084"/>
                </a:lnTo>
                <a:lnTo>
                  <a:pt x="6255" y="14327"/>
                </a:lnTo>
                <a:lnTo>
                  <a:pt x="5903" y="9517"/>
                </a:lnTo>
                <a:lnTo>
                  <a:pt x="5703" y="7478"/>
                </a:lnTo>
                <a:lnTo>
                  <a:pt x="8486" y="6653"/>
                </a:lnTo>
                <a:lnTo>
                  <a:pt x="12106" y="6653"/>
                </a:lnTo>
                <a:lnTo>
                  <a:pt x="11722" y="5909"/>
                </a:lnTo>
                <a:lnTo>
                  <a:pt x="10924" y="4581"/>
                </a:lnTo>
                <a:lnTo>
                  <a:pt x="9671" y="2782"/>
                </a:lnTo>
                <a:lnTo>
                  <a:pt x="9234" y="2267"/>
                </a:lnTo>
                <a:lnTo>
                  <a:pt x="8417" y="1374"/>
                </a:lnTo>
                <a:lnTo>
                  <a:pt x="6922" y="0"/>
                </a:lnTo>
                <a:close/>
              </a:path>
              <a:path w="36195" h="34289">
                <a:moveTo>
                  <a:pt x="12106" y="6653"/>
                </a:moveTo>
                <a:lnTo>
                  <a:pt x="8486" y="6653"/>
                </a:lnTo>
                <a:lnTo>
                  <a:pt x="10970" y="8257"/>
                </a:lnTo>
                <a:lnTo>
                  <a:pt x="12258" y="8967"/>
                </a:lnTo>
                <a:lnTo>
                  <a:pt x="13362" y="9517"/>
                </a:lnTo>
                <a:lnTo>
                  <a:pt x="13017" y="8577"/>
                </a:lnTo>
                <a:lnTo>
                  <a:pt x="12518" y="7478"/>
                </a:lnTo>
                <a:lnTo>
                  <a:pt x="12106" y="6653"/>
                </a:lnTo>
                <a:close/>
              </a:path>
              <a:path w="36195" h="34289">
                <a:moveTo>
                  <a:pt x="29761" y="4157"/>
                </a:moveTo>
                <a:lnTo>
                  <a:pt x="25437" y="5600"/>
                </a:lnTo>
                <a:lnTo>
                  <a:pt x="25080" y="5840"/>
                </a:lnTo>
                <a:lnTo>
                  <a:pt x="24218" y="6734"/>
                </a:lnTo>
                <a:lnTo>
                  <a:pt x="23925" y="7169"/>
                </a:lnTo>
                <a:lnTo>
                  <a:pt x="23746" y="7398"/>
                </a:lnTo>
                <a:lnTo>
                  <a:pt x="23160" y="8383"/>
                </a:lnTo>
                <a:lnTo>
                  <a:pt x="22642" y="9711"/>
                </a:lnTo>
                <a:lnTo>
                  <a:pt x="22262" y="11315"/>
                </a:lnTo>
                <a:lnTo>
                  <a:pt x="22171" y="12105"/>
                </a:lnTo>
                <a:lnTo>
                  <a:pt x="23160" y="12219"/>
                </a:lnTo>
                <a:lnTo>
                  <a:pt x="24103" y="12300"/>
                </a:lnTo>
                <a:lnTo>
                  <a:pt x="25000" y="12334"/>
                </a:lnTo>
                <a:lnTo>
                  <a:pt x="27403" y="12300"/>
                </a:lnTo>
                <a:lnTo>
                  <a:pt x="29841" y="12059"/>
                </a:lnTo>
                <a:lnTo>
                  <a:pt x="31336" y="11750"/>
                </a:lnTo>
                <a:lnTo>
                  <a:pt x="32590" y="11429"/>
                </a:lnTo>
                <a:lnTo>
                  <a:pt x="33142" y="11315"/>
                </a:lnTo>
                <a:lnTo>
                  <a:pt x="35694" y="9711"/>
                </a:lnTo>
                <a:lnTo>
                  <a:pt x="35660" y="8692"/>
                </a:lnTo>
                <a:lnTo>
                  <a:pt x="33417" y="5840"/>
                </a:lnTo>
                <a:lnTo>
                  <a:pt x="33222" y="4890"/>
                </a:lnTo>
                <a:lnTo>
                  <a:pt x="34368" y="4351"/>
                </a:lnTo>
                <a:lnTo>
                  <a:pt x="31888" y="4351"/>
                </a:lnTo>
                <a:lnTo>
                  <a:pt x="31175" y="4306"/>
                </a:lnTo>
                <a:lnTo>
                  <a:pt x="29761" y="4157"/>
                </a:lnTo>
                <a:close/>
              </a:path>
              <a:path w="36195" h="34289">
                <a:moveTo>
                  <a:pt x="34556" y="4157"/>
                </a:moveTo>
                <a:lnTo>
                  <a:pt x="33613" y="4271"/>
                </a:lnTo>
                <a:lnTo>
                  <a:pt x="32716" y="4351"/>
                </a:lnTo>
                <a:lnTo>
                  <a:pt x="34368" y="4351"/>
                </a:lnTo>
                <a:lnTo>
                  <a:pt x="34539" y="4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97" name="object 197"/>
          <p:cNvSpPr/>
          <p:nvPr/>
        </p:nvSpPr>
        <p:spPr>
          <a:xfrm>
            <a:off x="577644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5" y="148"/>
                </a:moveTo>
                <a:lnTo>
                  <a:pt x="149" y="0"/>
                </a:lnTo>
                <a:lnTo>
                  <a:pt x="0" y="34"/>
                </a:lnTo>
                <a:lnTo>
                  <a:pt x="0" y="263"/>
                </a:lnTo>
                <a:lnTo>
                  <a:pt x="195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98" name="object 198"/>
          <p:cNvSpPr/>
          <p:nvPr/>
        </p:nvSpPr>
        <p:spPr>
          <a:xfrm>
            <a:off x="58629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99" name="object 199"/>
          <p:cNvSpPr/>
          <p:nvPr/>
        </p:nvSpPr>
        <p:spPr>
          <a:xfrm>
            <a:off x="573746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15011" y="37438"/>
                </a:moveTo>
                <a:lnTo>
                  <a:pt x="9360" y="37438"/>
                </a:lnTo>
                <a:lnTo>
                  <a:pt x="9280" y="37907"/>
                </a:lnTo>
                <a:lnTo>
                  <a:pt x="10223" y="38022"/>
                </a:lnTo>
                <a:lnTo>
                  <a:pt x="11051" y="38056"/>
                </a:lnTo>
                <a:lnTo>
                  <a:pt x="11764" y="38056"/>
                </a:lnTo>
                <a:lnTo>
                  <a:pt x="12385" y="38022"/>
                </a:lnTo>
                <a:lnTo>
                  <a:pt x="13293" y="37907"/>
                </a:lnTo>
                <a:lnTo>
                  <a:pt x="14351" y="37667"/>
                </a:lnTo>
                <a:lnTo>
                  <a:pt x="15011" y="37438"/>
                </a:lnTo>
                <a:close/>
              </a:path>
              <a:path w="33654" h="38100">
                <a:moveTo>
                  <a:pt x="2828" y="3092"/>
                </a:moveTo>
                <a:lnTo>
                  <a:pt x="161" y="3882"/>
                </a:lnTo>
                <a:lnTo>
                  <a:pt x="164" y="5130"/>
                </a:lnTo>
                <a:lnTo>
                  <a:pt x="264" y="6150"/>
                </a:lnTo>
                <a:lnTo>
                  <a:pt x="508" y="9517"/>
                </a:lnTo>
                <a:lnTo>
                  <a:pt x="630" y="22824"/>
                </a:lnTo>
                <a:lnTo>
                  <a:pt x="513" y="24909"/>
                </a:lnTo>
                <a:lnTo>
                  <a:pt x="387" y="26627"/>
                </a:lnTo>
                <a:lnTo>
                  <a:pt x="0" y="30429"/>
                </a:lnTo>
                <a:lnTo>
                  <a:pt x="712" y="32181"/>
                </a:lnTo>
                <a:lnTo>
                  <a:pt x="9130" y="37472"/>
                </a:lnTo>
                <a:lnTo>
                  <a:pt x="9360" y="37438"/>
                </a:lnTo>
                <a:lnTo>
                  <a:pt x="15011" y="37438"/>
                </a:lnTo>
                <a:lnTo>
                  <a:pt x="16479" y="36293"/>
                </a:lnTo>
                <a:lnTo>
                  <a:pt x="16381" y="35239"/>
                </a:lnTo>
                <a:lnTo>
                  <a:pt x="16283" y="35044"/>
                </a:lnTo>
                <a:lnTo>
                  <a:pt x="16254" y="34815"/>
                </a:lnTo>
                <a:lnTo>
                  <a:pt x="17260" y="31918"/>
                </a:lnTo>
                <a:lnTo>
                  <a:pt x="17651" y="30933"/>
                </a:lnTo>
                <a:lnTo>
                  <a:pt x="17536" y="29994"/>
                </a:lnTo>
                <a:lnTo>
                  <a:pt x="17421" y="29249"/>
                </a:lnTo>
                <a:lnTo>
                  <a:pt x="17260" y="28619"/>
                </a:lnTo>
                <a:lnTo>
                  <a:pt x="17694" y="26466"/>
                </a:lnTo>
                <a:lnTo>
                  <a:pt x="23045" y="19652"/>
                </a:lnTo>
                <a:lnTo>
                  <a:pt x="23827" y="18324"/>
                </a:lnTo>
                <a:lnTo>
                  <a:pt x="26851" y="13662"/>
                </a:lnTo>
                <a:lnTo>
                  <a:pt x="28231" y="11784"/>
                </a:lnTo>
                <a:lnTo>
                  <a:pt x="28864" y="10960"/>
                </a:lnTo>
                <a:lnTo>
                  <a:pt x="29437" y="10765"/>
                </a:lnTo>
                <a:lnTo>
                  <a:pt x="30635" y="10227"/>
                </a:lnTo>
                <a:lnTo>
                  <a:pt x="31382" y="9757"/>
                </a:lnTo>
                <a:lnTo>
                  <a:pt x="31693" y="9517"/>
                </a:lnTo>
                <a:lnTo>
                  <a:pt x="32279" y="9013"/>
                </a:lnTo>
                <a:lnTo>
                  <a:pt x="32485" y="8772"/>
                </a:lnTo>
                <a:lnTo>
                  <a:pt x="19273" y="8772"/>
                </a:lnTo>
                <a:lnTo>
                  <a:pt x="18364" y="8738"/>
                </a:lnTo>
                <a:lnTo>
                  <a:pt x="17375" y="8658"/>
                </a:lnTo>
                <a:lnTo>
                  <a:pt x="16398" y="8543"/>
                </a:lnTo>
                <a:lnTo>
                  <a:pt x="16157" y="8497"/>
                </a:lnTo>
                <a:lnTo>
                  <a:pt x="15927" y="8463"/>
                </a:lnTo>
                <a:lnTo>
                  <a:pt x="15570" y="8417"/>
                </a:lnTo>
                <a:lnTo>
                  <a:pt x="15375" y="8383"/>
                </a:lnTo>
                <a:lnTo>
                  <a:pt x="15179" y="8337"/>
                </a:lnTo>
                <a:lnTo>
                  <a:pt x="15018" y="8303"/>
                </a:lnTo>
                <a:lnTo>
                  <a:pt x="14708" y="8222"/>
                </a:lnTo>
                <a:lnTo>
                  <a:pt x="14547" y="8222"/>
                </a:lnTo>
                <a:lnTo>
                  <a:pt x="14317" y="8188"/>
                </a:lnTo>
                <a:lnTo>
                  <a:pt x="14075" y="8108"/>
                </a:lnTo>
                <a:lnTo>
                  <a:pt x="13730" y="8028"/>
                </a:lnTo>
                <a:lnTo>
                  <a:pt x="13489" y="7993"/>
                </a:lnTo>
                <a:lnTo>
                  <a:pt x="13247" y="7913"/>
                </a:lnTo>
                <a:lnTo>
                  <a:pt x="12741" y="7799"/>
                </a:lnTo>
                <a:lnTo>
                  <a:pt x="12511" y="7719"/>
                </a:lnTo>
                <a:lnTo>
                  <a:pt x="10694" y="7169"/>
                </a:lnTo>
                <a:lnTo>
                  <a:pt x="10545" y="7089"/>
                </a:lnTo>
                <a:lnTo>
                  <a:pt x="10384" y="7054"/>
                </a:lnTo>
                <a:lnTo>
                  <a:pt x="10188" y="7008"/>
                </a:lnTo>
                <a:lnTo>
                  <a:pt x="9671" y="6779"/>
                </a:lnTo>
                <a:lnTo>
                  <a:pt x="8969" y="6505"/>
                </a:lnTo>
                <a:lnTo>
                  <a:pt x="8808" y="6424"/>
                </a:lnTo>
                <a:lnTo>
                  <a:pt x="8107" y="6150"/>
                </a:lnTo>
                <a:lnTo>
                  <a:pt x="7511" y="5840"/>
                </a:lnTo>
                <a:lnTo>
                  <a:pt x="6531" y="5371"/>
                </a:lnTo>
                <a:lnTo>
                  <a:pt x="5206" y="4626"/>
                </a:lnTo>
                <a:lnTo>
                  <a:pt x="2828" y="3092"/>
                </a:lnTo>
                <a:close/>
              </a:path>
              <a:path w="33654" h="38100">
                <a:moveTo>
                  <a:pt x="30474" y="45"/>
                </a:moveTo>
                <a:lnTo>
                  <a:pt x="30340" y="45"/>
                </a:lnTo>
                <a:lnTo>
                  <a:pt x="27564" y="1328"/>
                </a:lnTo>
                <a:lnTo>
                  <a:pt x="27760" y="2279"/>
                </a:lnTo>
                <a:lnTo>
                  <a:pt x="28197" y="2668"/>
                </a:lnTo>
                <a:lnTo>
                  <a:pt x="28622" y="3092"/>
                </a:lnTo>
                <a:lnTo>
                  <a:pt x="29450" y="4111"/>
                </a:lnTo>
                <a:lnTo>
                  <a:pt x="29794" y="4695"/>
                </a:lnTo>
                <a:lnTo>
                  <a:pt x="30002" y="5130"/>
                </a:lnTo>
                <a:lnTo>
                  <a:pt x="30083" y="6035"/>
                </a:lnTo>
                <a:lnTo>
                  <a:pt x="29962" y="6264"/>
                </a:lnTo>
                <a:lnTo>
                  <a:pt x="26932" y="7867"/>
                </a:lnTo>
                <a:lnTo>
                  <a:pt x="25678" y="8188"/>
                </a:lnTo>
                <a:lnTo>
                  <a:pt x="24149" y="8497"/>
                </a:lnTo>
                <a:lnTo>
                  <a:pt x="22412" y="8692"/>
                </a:lnTo>
                <a:lnTo>
                  <a:pt x="20963" y="8772"/>
                </a:lnTo>
                <a:lnTo>
                  <a:pt x="32485" y="8772"/>
                </a:lnTo>
                <a:lnTo>
                  <a:pt x="32800" y="8383"/>
                </a:lnTo>
                <a:lnTo>
                  <a:pt x="33303" y="7524"/>
                </a:lnTo>
                <a:lnTo>
                  <a:pt x="33426" y="7169"/>
                </a:lnTo>
                <a:lnTo>
                  <a:pt x="33551" y="6653"/>
                </a:lnTo>
                <a:lnTo>
                  <a:pt x="33445" y="4111"/>
                </a:lnTo>
                <a:lnTo>
                  <a:pt x="30508" y="114"/>
                </a:lnTo>
                <a:close/>
              </a:path>
              <a:path w="33654" h="38100">
                <a:moveTo>
                  <a:pt x="30439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00" name="object 200"/>
          <p:cNvSpPr/>
          <p:nvPr/>
        </p:nvSpPr>
        <p:spPr>
          <a:xfrm>
            <a:off x="551931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58544" y="154939"/>
                </a:moveTo>
                <a:lnTo>
                  <a:pt x="58303" y="157479"/>
                </a:lnTo>
                <a:lnTo>
                  <a:pt x="58222" y="158749"/>
                </a:lnTo>
                <a:lnTo>
                  <a:pt x="58659" y="158749"/>
                </a:lnTo>
                <a:lnTo>
                  <a:pt x="58544" y="154939"/>
                </a:lnTo>
                <a:close/>
              </a:path>
              <a:path w="61595" h="158750">
                <a:moveTo>
                  <a:pt x="58425" y="154827"/>
                </a:moveTo>
                <a:close/>
              </a:path>
              <a:path w="61595" h="158750">
                <a:moveTo>
                  <a:pt x="58889" y="152399"/>
                </a:moveTo>
                <a:lnTo>
                  <a:pt x="58579" y="152399"/>
                </a:lnTo>
                <a:lnTo>
                  <a:pt x="58464" y="154939"/>
                </a:lnTo>
                <a:lnTo>
                  <a:pt x="58613" y="154939"/>
                </a:lnTo>
                <a:lnTo>
                  <a:pt x="58889" y="152399"/>
                </a:lnTo>
                <a:close/>
              </a:path>
              <a:path w="61595" h="158750">
                <a:moveTo>
                  <a:pt x="54209" y="97790"/>
                </a:moveTo>
                <a:lnTo>
                  <a:pt x="26771" y="97789"/>
                </a:lnTo>
                <a:lnTo>
                  <a:pt x="27288" y="99059"/>
                </a:lnTo>
                <a:lnTo>
                  <a:pt x="27714" y="99059"/>
                </a:lnTo>
                <a:lnTo>
                  <a:pt x="28070" y="100329"/>
                </a:lnTo>
                <a:lnTo>
                  <a:pt x="28346" y="100329"/>
                </a:lnTo>
                <a:lnTo>
                  <a:pt x="28737" y="102869"/>
                </a:lnTo>
                <a:lnTo>
                  <a:pt x="28898" y="104139"/>
                </a:lnTo>
                <a:lnTo>
                  <a:pt x="28898" y="106679"/>
                </a:lnTo>
                <a:lnTo>
                  <a:pt x="28461" y="110489"/>
                </a:lnTo>
                <a:lnTo>
                  <a:pt x="27955" y="113029"/>
                </a:lnTo>
                <a:lnTo>
                  <a:pt x="27794" y="114299"/>
                </a:lnTo>
                <a:lnTo>
                  <a:pt x="33107" y="114299"/>
                </a:lnTo>
                <a:lnTo>
                  <a:pt x="33417" y="115569"/>
                </a:lnTo>
                <a:lnTo>
                  <a:pt x="34441" y="115569"/>
                </a:lnTo>
                <a:lnTo>
                  <a:pt x="34751" y="116839"/>
                </a:lnTo>
                <a:lnTo>
                  <a:pt x="34993" y="116839"/>
                </a:lnTo>
                <a:lnTo>
                  <a:pt x="35027" y="118109"/>
                </a:lnTo>
                <a:lnTo>
                  <a:pt x="35142" y="119379"/>
                </a:lnTo>
                <a:lnTo>
                  <a:pt x="34751" y="121919"/>
                </a:lnTo>
                <a:lnTo>
                  <a:pt x="37626" y="124459"/>
                </a:lnTo>
                <a:lnTo>
                  <a:pt x="50989" y="140969"/>
                </a:lnTo>
                <a:lnTo>
                  <a:pt x="51702" y="140969"/>
                </a:lnTo>
                <a:lnTo>
                  <a:pt x="53036" y="143509"/>
                </a:lnTo>
                <a:lnTo>
                  <a:pt x="54209" y="146049"/>
                </a:lnTo>
                <a:lnTo>
                  <a:pt x="56141" y="149859"/>
                </a:lnTo>
                <a:lnTo>
                  <a:pt x="57521" y="152399"/>
                </a:lnTo>
                <a:lnTo>
                  <a:pt x="58027" y="153669"/>
                </a:lnTo>
                <a:lnTo>
                  <a:pt x="58425" y="154827"/>
                </a:lnTo>
                <a:lnTo>
                  <a:pt x="58464" y="153669"/>
                </a:lnTo>
                <a:lnTo>
                  <a:pt x="58579" y="152399"/>
                </a:lnTo>
                <a:lnTo>
                  <a:pt x="58889" y="152399"/>
                </a:lnTo>
                <a:lnTo>
                  <a:pt x="59085" y="151129"/>
                </a:lnTo>
                <a:lnTo>
                  <a:pt x="59556" y="149859"/>
                </a:lnTo>
                <a:lnTo>
                  <a:pt x="59993" y="148589"/>
                </a:lnTo>
                <a:lnTo>
                  <a:pt x="60465" y="148589"/>
                </a:lnTo>
                <a:lnTo>
                  <a:pt x="61408" y="147319"/>
                </a:lnTo>
                <a:lnTo>
                  <a:pt x="61508" y="143509"/>
                </a:lnTo>
                <a:lnTo>
                  <a:pt x="61413" y="127000"/>
                </a:lnTo>
                <a:lnTo>
                  <a:pt x="60384" y="114300"/>
                </a:lnTo>
                <a:lnTo>
                  <a:pt x="60074" y="111760"/>
                </a:lnTo>
                <a:lnTo>
                  <a:pt x="59717" y="109220"/>
                </a:lnTo>
                <a:lnTo>
                  <a:pt x="57866" y="105410"/>
                </a:lnTo>
                <a:lnTo>
                  <a:pt x="56302" y="101600"/>
                </a:lnTo>
                <a:lnTo>
                  <a:pt x="54209" y="97790"/>
                </a:lnTo>
                <a:close/>
              </a:path>
              <a:path w="61595" h="158750">
                <a:moveTo>
                  <a:pt x="49494" y="90170"/>
                </a:moveTo>
                <a:lnTo>
                  <a:pt x="14156" y="90169"/>
                </a:lnTo>
                <a:lnTo>
                  <a:pt x="15179" y="91439"/>
                </a:lnTo>
                <a:lnTo>
                  <a:pt x="15685" y="92709"/>
                </a:lnTo>
                <a:lnTo>
                  <a:pt x="16122" y="92709"/>
                </a:lnTo>
                <a:lnTo>
                  <a:pt x="16467" y="93979"/>
                </a:lnTo>
                <a:lnTo>
                  <a:pt x="16823" y="93979"/>
                </a:lnTo>
                <a:lnTo>
                  <a:pt x="17295" y="95249"/>
                </a:lnTo>
                <a:lnTo>
                  <a:pt x="17490" y="96519"/>
                </a:lnTo>
                <a:lnTo>
                  <a:pt x="17812" y="97789"/>
                </a:lnTo>
                <a:lnTo>
                  <a:pt x="17927" y="100329"/>
                </a:lnTo>
                <a:lnTo>
                  <a:pt x="19342" y="99059"/>
                </a:lnTo>
                <a:lnTo>
                  <a:pt x="20676" y="97789"/>
                </a:lnTo>
                <a:lnTo>
                  <a:pt x="54209" y="97790"/>
                </a:lnTo>
                <a:lnTo>
                  <a:pt x="53036" y="96520"/>
                </a:lnTo>
                <a:lnTo>
                  <a:pt x="51702" y="93980"/>
                </a:lnTo>
                <a:lnTo>
                  <a:pt x="50287" y="91440"/>
                </a:lnTo>
                <a:lnTo>
                  <a:pt x="49494" y="90170"/>
                </a:lnTo>
                <a:close/>
              </a:path>
              <a:path w="61595" h="158750">
                <a:moveTo>
                  <a:pt x="5979" y="91439"/>
                </a:moveTo>
                <a:lnTo>
                  <a:pt x="4484" y="91439"/>
                </a:lnTo>
                <a:lnTo>
                  <a:pt x="4956" y="92709"/>
                </a:lnTo>
                <a:lnTo>
                  <a:pt x="5427" y="92709"/>
                </a:lnTo>
                <a:lnTo>
                  <a:pt x="5979" y="91439"/>
                </a:lnTo>
                <a:close/>
              </a:path>
              <a:path w="61595" h="158750">
                <a:moveTo>
                  <a:pt x="7509" y="90169"/>
                </a:moveTo>
                <a:lnTo>
                  <a:pt x="3415" y="90169"/>
                </a:lnTo>
                <a:lnTo>
                  <a:pt x="4162" y="91439"/>
                </a:lnTo>
                <a:lnTo>
                  <a:pt x="6876" y="91439"/>
                </a:lnTo>
                <a:lnTo>
                  <a:pt x="7509" y="90169"/>
                </a:lnTo>
                <a:close/>
              </a:path>
              <a:path w="61595" h="158750">
                <a:moveTo>
                  <a:pt x="13558" y="12699"/>
                </a:moveTo>
                <a:lnTo>
                  <a:pt x="12661" y="13969"/>
                </a:lnTo>
                <a:lnTo>
                  <a:pt x="11085" y="16509"/>
                </a:lnTo>
                <a:lnTo>
                  <a:pt x="9786" y="19049"/>
                </a:lnTo>
                <a:lnTo>
                  <a:pt x="8337" y="21589"/>
                </a:lnTo>
                <a:lnTo>
                  <a:pt x="7198" y="21589"/>
                </a:lnTo>
                <a:lnTo>
                  <a:pt x="6876" y="22859"/>
                </a:lnTo>
                <a:lnTo>
                  <a:pt x="6014" y="22859"/>
                </a:lnTo>
                <a:lnTo>
                  <a:pt x="2196" y="31749"/>
                </a:lnTo>
                <a:lnTo>
                  <a:pt x="1920" y="31749"/>
                </a:lnTo>
                <a:lnTo>
                  <a:pt x="1690" y="33019"/>
                </a:lnTo>
                <a:lnTo>
                  <a:pt x="1529" y="34289"/>
                </a:lnTo>
                <a:lnTo>
                  <a:pt x="1414" y="35559"/>
                </a:lnTo>
                <a:lnTo>
                  <a:pt x="1379" y="41909"/>
                </a:lnTo>
                <a:lnTo>
                  <a:pt x="1575" y="43179"/>
                </a:lnTo>
                <a:lnTo>
                  <a:pt x="2115" y="45719"/>
                </a:lnTo>
                <a:lnTo>
                  <a:pt x="2598" y="46989"/>
                </a:lnTo>
                <a:lnTo>
                  <a:pt x="2828" y="48259"/>
                </a:lnTo>
                <a:lnTo>
                  <a:pt x="0" y="73659"/>
                </a:lnTo>
                <a:lnTo>
                  <a:pt x="195" y="77469"/>
                </a:lnTo>
                <a:lnTo>
                  <a:pt x="666" y="82549"/>
                </a:lnTo>
                <a:lnTo>
                  <a:pt x="977" y="83819"/>
                </a:lnTo>
                <a:lnTo>
                  <a:pt x="1172" y="85089"/>
                </a:lnTo>
                <a:lnTo>
                  <a:pt x="1724" y="86359"/>
                </a:lnTo>
                <a:lnTo>
                  <a:pt x="2161" y="87629"/>
                </a:lnTo>
                <a:lnTo>
                  <a:pt x="2989" y="90169"/>
                </a:lnTo>
                <a:lnTo>
                  <a:pt x="9429" y="90169"/>
                </a:lnTo>
                <a:lnTo>
                  <a:pt x="10418" y="88899"/>
                </a:lnTo>
                <a:lnTo>
                  <a:pt x="47924" y="88899"/>
                </a:lnTo>
                <a:lnTo>
                  <a:pt x="47102" y="87629"/>
                </a:lnTo>
                <a:lnTo>
                  <a:pt x="46194" y="86359"/>
                </a:lnTo>
                <a:lnTo>
                  <a:pt x="45331" y="85089"/>
                </a:lnTo>
                <a:lnTo>
                  <a:pt x="44388" y="85089"/>
                </a:lnTo>
                <a:lnTo>
                  <a:pt x="43365" y="83819"/>
                </a:lnTo>
                <a:lnTo>
                  <a:pt x="43054" y="83819"/>
                </a:lnTo>
                <a:lnTo>
                  <a:pt x="41433" y="82549"/>
                </a:lnTo>
                <a:lnTo>
                  <a:pt x="40214" y="81279"/>
                </a:lnTo>
                <a:lnTo>
                  <a:pt x="38765" y="80009"/>
                </a:lnTo>
                <a:lnTo>
                  <a:pt x="36281" y="77469"/>
                </a:lnTo>
                <a:lnTo>
                  <a:pt x="34556" y="76199"/>
                </a:lnTo>
                <a:lnTo>
                  <a:pt x="31957" y="72389"/>
                </a:lnTo>
                <a:lnTo>
                  <a:pt x="30313" y="71119"/>
                </a:lnTo>
                <a:lnTo>
                  <a:pt x="25356" y="58419"/>
                </a:lnTo>
                <a:lnTo>
                  <a:pt x="25391" y="54609"/>
                </a:lnTo>
                <a:lnTo>
                  <a:pt x="25598" y="53339"/>
                </a:lnTo>
                <a:lnTo>
                  <a:pt x="25713" y="52069"/>
                </a:lnTo>
                <a:lnTo>
                  <a:pt x="25552" y="48259"/>
                </a:lnTo>
                <a:lnTo>
                  <a:pt x="25356" y="46989"/>
                </a:lnTo>
                <a:lnTo>
                  <a:pt x="25000" y="45719"/>
                </a:lnTo>
                <a:lnTo>
                  <a:pt x="24528" y="43179"/>
                </a:lnTo>
                <a:lnTo>
                  <a:pt x="19227" y="30479"/>
                </a:lnTo>
                <a:lnTo>
                  <a:pt x="18008" y="26669"/>
                </a:lnTo>
                <a:lnTo>
                  <a:pt x="17490" y="24129"/>
                </a:lnTo>
                <a:lnTo>
                  <a:pt x="17019" y="22859"/>
                </a:lnTo>
                <a:lnTo>
                  <a:pt x="16628" y="20319"/>
                </a:lnTo>
                <a:lnTo>
                  <a:pt x="16157" y="16509"/>
                </a:lnTo>
                <a:lnTo>
                  <a:pt x="16157" y="15239"/>
                </a:lnTo>
                <a:lnTo>
                  <a:pt x="13443" y="15239"/>
                </a:lnTo>
                <a:lnTo>
                  <a:pt x="13558" y="12699"/>
                </a:lnTo>
                <a:close/>
              </a:path>
              <a:path w="61595" h="158750">
                <a:moveTo>
                  <a:pt x="47924" y="88899"/>
                </a:moveTo>
                <a:lnTo>
                  <a:pt x="10418" y="88899"/>
                </a:lnTo>
                <a:lnTo>
                  <a:pt x="11085" y="90169"/>
                </a:lnTo>
                <a:lnTo>
                  <a:pt x="48747" y="90170"/>
                </a:lnTo>
                <a:lnTo>
                  <a:pt x="47924" y="88899"/>
                </a:lnTo>
                <a:close/>
              </a:path>
              <a:path w="61595" h="158750">
                <a:moveTo>
                  <a:pt x="25391" y="54609"/>
                </a:moveTo>
                <a:lnTo>
                  <a:pt x="25241" y="55879"/>
                </a:lnTo>
                <a:lnTo>
                  <a:pt x="25391" y="54609"/>
                </a:lnTo>
                <a:close/>
              </a:path>
              <a:path w="61595" h="158750">
                <a:moveTo>
                  <a:pt x="17065" y="8889"/>
                </a:moveTo>
                <a:lnTo>
                  <a:pt x="13443" y="15239"/>
                </a:lnTo>
                <a:lnTo>
                  <a:pt x="16157" y="15239"/>
                </a:lnTo>
                <a:lnTo>
                  <a:pt x="16219" y="13715"/>
                </a:lnTo>
                <a:lnTo>
                  <a:pt x="16467" y="11429"/>
                </a:lnTo>
                <a:lnTo>
                  <a:pt x="16743" y="10159"/>
                </a:lnTo>
                <a:lnTo>
                  <a:pt x="17065" y="8889"/>
                </a:lnTo>
                <a:close/>
              </a:path>
              <a:path w="61595" h="158750">
                <a:moveTo>
                  <a:pt x="20952" y="3809"/>
                </a:moveTo>
                <a:lnTo>
                  <a:pt x="16743" y="3809"/>
                </a:lnTo>
                <a:lnTo>
                  <a:pt x="15800" y="5079"/>
                </a:lnTo>
                <a:lnTo>
                  <a:pt x="15570" y="6349"/>
                </a:lnTo>
                <a:lnTo>
                  <a:pt x="15294" y="6349"/>
                </a:lnTo>
                <a:lnTo>
                  <a:pt x="14857" y="7619"/>
                </a:lnTo>
                <a:lnTo>
                  <a:pt x="14466" y="8889"/>
                </a:lnTo>
                <a:lnTo>
                  <a:pt x="17456" y="8889"/>
                </a:lnTo>
                <a:lnTo>
                  <a:pt x="17962" y="7619"/>
                </a:lnTo>
                <a:lnTo>
                  <a:pt x="18560" y="6349"/>
                </a:lnTo>
                <a:lnTo>
                  <a:pt x="19227" y="5079"/>
                </a:lnTo>
                <a:lnTo>
                  <a:pt x="20043" y="5079"/>
                </a:lnTo>
                <a:lnTo>
                  <a:pt x="20952" y="3809"/>
                </a:lnTo>
                <a:close/>
              </a:path>
              <a:path w="61595" h="158750">
                <a:moveTo>
                  <a:pt x="22010" y="0"/>
                </a:moveTo>
                <a:lnTo>
                  <a:pt x="21780" y="0"/>
                </a:lnTo>
                <a:lnTo>
                  <a:pt x="20641" y="1269"/>
                </a:lnTo>
                <a:lnTo>
                  <a:pt x="19146" y="2539"/>
                </a:lnTo>
                <a:lnTo>
                  <a:pt x="17847" y="2539"/>
                </a:lnTo>
                <a:lnTo>
                  <a:pt x="17456" y="3809"/>
                </a:lnTo>
                <a:lnTo>
                  <a:pt x="21975" y="3809"/>
                </a:lnTo>
                <a:lnTo>
                  <a:pt x="23114" y="2540"/>
                </a:lnTo>
                <a:lnTo>
                  <a:pt x="22251" y="1270"/>
                </a:lnTo>
                <a:lnTo>
                  <a:pt x="2201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01" name="object 201"/>
          <p:cNvSpPr/>
          <p:nvPr/>
        </p:nvSpPr>
        <p:spPr>
          <a:xfrm>
            <a:off x="550827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4" h="147320">
                <a:moveTo>
                  <a:pt x="59205" y="123765"/>
                </a:moveTo>
                <a:lnTo>
                  <a:pt x="50839" y="123765"/>
                </a:lnTo>
                <a:lnTo>
                  <a:pt x="49770" y="124744"/>
                </a:lnTo>
                <a:lnTo>
                  <a:pt x="46861" y="127210"/>
                </a:lnTo>
                <a:lnTo>
                  <a:pt x="35901" y="135354"/>
                </a:lnTo>
                <a:lnTo>
                  <a:pt x="36649" y="135550"/>
                </a:lnTo>
                <a:lnTo>
                  <a:pt x="39558" y="138878"/>
                </a:lnTo>
                <a:lnTo>
                  <a:pt x="39673" y="139465"/>
                </a:lnTo>
                <a:lnTo>
                  <a:pt x="39788" y="139896"/>
                </a:lnTo>
                <a:lnTo>
                  <a:pt x="39869" y="140327"/>
                </a:lnTo>
                <a:lnTo>
                  <a:pt x="39949" y="141932"/>
                </a:lnTo>
                <a:lnTo>
                  <a:pt x="39788" y="142950"/>
                </a:lnTo>
                <a:lnTo>
                  <a:pt x="37465" y="146748"/>
                </a:lnTo>
                <a:lnTo>
                  <a:pt x="39156" y="146670"/>
                </a:lnTo>
                <a:lnTo>
                  <a:pt x="42192" y="146591"/>
                </a:lnTo>
                <a:lnTo>
                  <a:pt x="48440" y="146591"/>
                </a:lnTo>
                <a:lnTo>
                  <a:pt x="50172" y="143381"/>
                </a:lnTo>
                <a:lnTo>
                  <a:pt x="58383" y="125997"/>
                </a:lnTo>
                <a:lnTo>
                  <a:pt x="59205" y="123765"/>
                </a:lnTo>
                <a:close/>
              </a:path>
              <a:path w="64134" h="147320">
                <a:moveTo>
                  <a:pt x="48440" y="146591"/>
                </a:moveTo>
                <a:lnTo>
                  <a:pt x="43606" y="146591"/>
                </a:lnTo>
                <a:lnTo>
                  <a:pt x="44894" y="146630"/>
                </a:lnTo>
                <a:lnTo>
                  <a:pt x="46159" y="146630"/>
                </a:lnTo>
                <a:lnTo>
                  <a:pt x="47298" y="146709"/>
                </a:lnTo>
                <a:lnTo>
                  <a:pt x="48356" y="146748"/>
                </a:lnTo>
                <a:lnTo>
                  <a:pt x="48440" y="146591"/>
                </a:lnTo>
                <a:close/>
              </a:path>
              <a:path w="64134" h="147320">
                <a:moveTo>
                  <a:pt x="2483" y="23809"/>
                </a:moveTo>
                <a:lnTo>
                  <a:pt x="2518" y="24004"/>
                </a:lnTo>
                <a:lnTo>
                  <a:pt x="2679" y="24588"/>
                </a:lnTo>
                <a:lnTo>
                  <a:pt x="2978" y="26191"/>
                </a:lnTo>
                <a:lnTo>
                  <a:pt x="3414" y="28860"/>
                </a:lnTo>
                <a:lnTo>
                  <a:pt x="3622" y="30543"/>
                </a:lnTo>
                <a:lnTo>
                  <a:pt x="3852" y="32845"/>
                </a:lnTo>
                <a:lnTo>
                  <a:pt x="4074" y="36487"/>
                </a:lnTo>
                <a:lnTo>
                  <a:pt x="4015" y="44642"/>
                </a:lnTo>
                <a:lnTo>
                  <a:pt x="793" y="64214"/>
                </a:lnTo>
                <a:lnTo>
                  <a:pt x="436" y="64878"/>
                </a:lnTo>
                <a:lnTo>
                  <a:pt x="241" y="65382"/>
                </a:lnTo>
                <a:lnTo>
                  <a:pt x="80" y="66058"/>
                </a:lnTo>
                <a:lnTo>
                  <a:pt x="0" y="68280"/>
                </a:lnTo>
                <a:lnTo>
                  <a:pt x="160" y="69425"/>
                </a:lnTo>
                <a:lnTo>
                  <a:pt x="6060" y="81324"/>
                </a:lnTo>
                <a:lnTo>
                  <a:pt x="7348" y="82653"/>
                </a:lnTo>
                <a:lnTo>
                  <a:pt x="25552" y="104619"/>
                </a:lnTo>
                <a:lnTo>
                  <a:pt x="26265" y="105168"/>
                </a:lnTo>
                <a:lnTo>
                  <a:pt x="35625" y="126819"/>
                </a:lnTo>
                <a:lnTo>
                  <a:pt x="35330" y="128659"/>
                </a:lnTo>
                <a:lnTo>
                  <a:pt x="35073" y="129952"/>
                </a:lnTo>
                <a:lnTo>
                  <a:pt x="34602" y="131595"/>
                </a:lnTo>
                <a:lnTo>
                  <a:pt x="33969" y="133240"/>
                </a:lnTo>
                <a:lnTo>
                  <a:pt x="33257" y="134963"/>
                </a:lnTo>
                <a:lnTo>
                  <a:pt x="34682" y="135119"/>
                </a:lnTo>
                <a:lnTo>
                  <a:pt x="50839" y="123765"/>
                </a:lnTo>
                <a:lnTo>
                  <a:pt x="59205" y="123765"/>
                </a:lnTo>
                <a:lnTo>
                  <a:pt x="59522" y="122904"/>
                </a:lnTo>
                <a:lnTo>
                  <a:pt x="60108" y="121063"/>
                </a:lnTo>
                <a:lnTo>
                  <a:pt x="60496" y="119771"/>
                </a:lnTo>
                <a:lnTo>
                  <a:pt x="60706" y="119145"/>
                </a:lnTo>
                <a:lnTo>
                  <a:pt x="61204" y="117266"/>
                </a:lnTo>
                <a:lnTo>
                  <a:pt x="61925" y="114054"/>
                </a:lnTo>
                <a:lnTo>
                  <a:pt x="62327" y="112880"/>
                </a:lnTo>
                <a:lnTo>
                  <a:pt x="63930" y="104619"/>
                </a:lnTo>
                <a:lnTo>
                  <a:pt x="63832" y="97060"/>
                </a:lnTo>
                <a:lnTo>
                  <a:pt x="62397" y="89112"/>
                </a:lnTo>
                <a:lnTo>
                  <a:pt x="62155" y="87818"/>
                </a:lnTo>
                <a:lnTo>
                  <a:pt x="34682" y="58373"/>
                </a:lnTo>
                <a:lnTo>
                  <a:pt x="32866" y="57365"/>
                </a:lnTo>
                <a:lnTo>
                  <a:pt x="31141" y="56220"/>
                </a:lnTo>
                <a:lnTo>
                  <a:pt x="7152" y="25218"/>
                </a:lnTo>
                <a:lnTo>
                  <a:pt x="3219" y="25218"/>
                </a:lnTo>
                <a:lnTo>
                  <a:pt x="3024" y="24863"/>
                </a:lnTo>
                <a:lnTo>
                  <a:pt x="2874" y="24508"/>
                </a:lnTo>
                <a:lnTo>
                  <a:pt x="2483" y="23809"/>
                </a:lnTo>
                <a:close/>
              </a:path>
              <a:path w="64134" h="147320">
                <a:moveTo>
                  <a:pt x="62373" y="88987"/>
                </a:moveTo>
                <a:close/>
              </a:path>
              <a:path w="64134" h="147320">
                <a:moveTo>
                  <a:pt x="62339" y="88803"/>
                </a:moveTo>
                <a:lnTo>
                  <a:pt x="62373" y="88987"/>
                </a:lnTo>
                <a:lnTo>
                  <a:pt x="62339" y="88803"/>
                </a:lnTo>
                <a:close/>
              </a:path>
              <a:path w="64134" h="147320">
                <a:moveTo>
                  <a:pt x="5738" y="0"/>
                </a:moveTo>
                <a:lnTo>
                  <a:pt x="1057" y="19812"/>
                </a:lnTo>
                <a:lnTo>
                  <a:pt x="1333" y="20752"/>
                </a:lnTo>
                <a:lnTo>
                  <a:pt x="3219" y="25218"/>
                </a:lnTo>
                <a:lnTo>
                  <a:pt x="7152" y="25218"/>
                </a:lnTo>
                <a:lnTo>
                  <a:pt x="6470" y="23809"/>
                </a:lnTo>
                <a:lnTo>
                  <a:pt x="4632" y="19503"/>
                </a:lnTo>
                <a:lnTo>
                  <a:pt x="8302" y="2393"/>
                </a:lnTo>
                <a:lnTo>
                  <a:pt x="5738" y="0"/>
                </a:lnTo>
                <a:close/>
              </a:path>
              <a:path w="64134" h="147320">
                <a:moveTo>
                  <a:pt x="4565" y="19317"/>
                </a:moveTo>
                <a:lnTo>
                  <a:pt x="4565" y="19503"/>
                </a:lnTo>
                <a:lnTo>
                  <a:pt x="4565" y="19317"/>
                </a:lnTo>
                <a:close/>
              </a:path>
              <a:path w="64134" h="147320">
                <a:moveTo>
                  <a:pt x="4565" y="19068"/>
                </a:moveTo>
                <a:lnTo>
                  <a:pt x="4565" y="19317"/>
                </a:lnTo>
                <a:lnTo>
                  <a:pt x="4565" y="1906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02" name="object 202"/>
          <p:cNvSpPr/>
          <p:nvPr/>
        </p:nvSpPr>
        <p:spPr>
          <a:xfrm>
            <a:off x="575367" y="260284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09" h="59054">
                <a:moveTo>
                  <a:pt x="52390" y="53048"/>
                </a:moveTo>
                <a:lnTo>
                  <a:pt x="14777" y="53048"/>
                </a:lnTo>
                <a:lnTo>
                  <a:pt x="15524" y="53128"/>
                </a:lnTo>
                <a:lnTo>
                  <a:pt x="16973" y="53368"/>
                </a:lnTo>
                <a:lnTo>
                  <a:pt x="23033" y="56495"/>
                </a:lnTo>
                <a:lnTo>
                  <a:pt x="23861" y="56965"/>
                </a:lnTo>
                <a:lnTo>
                  <a:pt x="30106" y="58843"/>
                </a:lnTo>
                <a:lnTo>
                  <a:pt x="30623" y="58808"/>
                </a:lnTo>
                <a:lnTo>
                  <a:pt x="34280" y="55602"/>
                </a:lnTo>
                <a:lnTo>
                  <a:pt x="50825" y="55602"/>
                </a:lnTo>
                <a:lnTo>
                  <a:pt x="51338" y="54937"/>
                </a:lnTo>
                <a:lnTo>
                  <a:pt x="51736" y="54342"/>
                </a:lnTo>
                <a:lnTo>
                  <a:pt x="52242" y="53403"/>
                </a:lnTo>
                <a:lnTo>
                  <a:pt x="52390" y="53048"/>
                </a:lnTo>
                <a:close/>
              </a:path>
              <a:path w="67309" h="59054">
                <a:moveTo>
                  <a:pt x="50825" y="55602"/>
                </a:moveTo>
                <a:lnTo>
                  <a:pt x="34280" y="55602"/>
                </a:lnTo>
                <a:lnTo>
                  <a:pt x="34981" y="55945"/>
                </a:lnTo>
                <a:lnTo>
                  <a:pt x="36867" y="56770"/>
                </a:lnTo>
                <a:lnTo>
                  <a:pt x="44457" y="58304"/>
                </a:lnTo>
                <a:lnTo>
                  <a:pt x="45285" y="58259"/>
                </a:lnTo>
                <a:lnTo>
                  <a:pt x="50825" y="55602"/>
                </a:lnTo>
                <a:close/>
              </a:path>
              <a:path w="67309" h="59054">
                <a:moveTo>
                  <a:pt x="66251" y="41149"/>
                </a:moveTo>
                <a:lnTo>
                  <a:pt x="2748" y="41149"/>
                </a:lnTo>
                <a:lnTo>
                  <a:pt x="2276" y="41458"/>
                </a:lnTo>
                <a:lnTo>
                  <a:pt x="2205" y="42752"/>
                </a:lnTo>
                <a:lnTo>
                  <a:pt x="2107" y="43496"/>
                </a:lnTo>
                <a:lnTo>
                  <a:pt x="1885" y="44630"/>
                </a:lnTo>
                <a:lnTo>
                  <a:pt x="1853" y="47413"/>
                </a:lnTo>
                <a:lnTo>
                  <a:pt x="1949" y="48432"/>
                </a:lnTo>
                <a:lnTo>
                  <a:pt x="4473" y="55796"/>
                </a:lnTo>
                <a:lnTo>
                  <a:pt x="6048" y="54937"/>
                </a:lnTo>
                <a:lnTo>
                  <a:pt x="7819" y="54193"/>
                </a:lnTo>
                <a:lnTo>
                  <a:pt x="13362" y="53048"/>
                </a:lnTo>
                <a:lnTo>
                  <a:pt x="52390" y="53048"/>
                </a:lnTo>
                <a:lnTo>
                  <a:pt x="52679" y="52349"/>
                </a:lnTo>
                <a:lnTo>
                  <a:pt x="53081" y="50975"/>
                </a:lnTo>
                <a:lnTo>
                  <a:pt x="53346" y="49841"/>
                </a:lnTo>
                <a:lnTo>
                  <a:pt x="54048" y="49727"/>
                </a:lnTo>
                <a:lnTo>
                  <a:pt x="56486" y="49142"/>
                </a:lnTo>
                <a:lnTo>
                  <a:pt x="57118" y="48902"/>
                </a:lnTo>
                <a:lnTo>
                  <a:pt x="57751" y="48707"/>
                </a:lnTo>
                <a:lnTo>
                  <a:pt x="65927" y="41939"/>
                </a:lnTo>
                <a:lnTo>
                  <a:pt x="66251" y="41149"/>
                </a:lnTo>
                <a:close/>
              </a:path>
              <a:path w="67309" h="59054">
                <a:moveTo>
                  <a:pt x="0" y="29249"/>
                </a:moveTo>
                <a:lnTo>
                  <a:pt x="1138" y="33040"/>
                </a:lnTo>
                <a:lnTo>
                  <a:pt x="1792" y="36098"/>
                </a:lnTo>
                <a:lnTo>
                  <a:pt x="2160" y="38766"/>
                </a:lnTo>
                <a:lnTo>
                  <a:pt x="2276" y="41229"/>
                </a:lnTo>
                <a:lnTo>
                  <a:pt x="2748" y="41149"/>
                </a:lnTo>
                <a:lnTo>
                  <a:pt x="66251" y="41149"/>
                </a:lnTo>
                <a:lnTo>
                  <a:pt x="66560" y="40129"/>
                </a:lnTo>
                <a:lnTo>
                  <a:pt x="66689" y="39580"/>
                </a:lnTo>
                <a:lnTo>
                  <a:pt x="5140" y="39580"/>
                </a:lnTo>
                <a:lnTo>
                  <a:pt x="5462" y="39041"/>
                </a:lnTo>
                <a:lnTo>
                  <a:pt x="7733" y="32067"/>
                </a:lnTo>
                <a:lnTo>
                  <a:pt x="6600" y="32067"/>
                </a:lnTo>
                <a:lnTo>
                  <a:pt x="5692" y="31906"/>
                </a:lnTo>
                <a:lnTo>
                  <a:pt x="4599" y="31631"/>
                </a:lnTo>
                <a:lnTo>
                  <a:pt x="3254" y="31128"/>
                </a:lnTo>
                <a:lnTo>
                  <a:pt x="2211" y="30612"/>
                </a:lnTo>
                <a:lnTo>
                  <a:pt x="1724" y="30349"/>
                </a:lnTo>
                <a:lnTo>
                  <a:pt x="0" y="29249"/>
                </a:lnTo>
                <a:close/>
              </a:path>
              <a:path w="67309" h="59054">
                <a:moveTo>
                  <a:pt x="24091" y="13937"/>
                </a:moveTo>
                <a:lnTo>
                  <a:pt x="15754" y="23649"/>
                </a:lnTo>
                <a:lnTo>
                  <a:pt x="15961" y="24863"/>
                </a:lnTo>
                <a:lnTo>
                  <a:pt x="16040" y="27955"/>
                </a:lnTo>
                <a:lnTo>
                  <a:pt x="9314" y="37426"/>
                </a:lnTo>
                <a:lnTo>
                  <a:pt x="8923" y="37552"/>
                </a:lnTo>
                <a:lnTo>
                  <a:pt x="8325" y="37781"/>
                </a:lnTo>
                <a:lnTo>
                  <a:pt x="7543" y="38171"/>
                </a:lnTo>
                <a:lnTo>
                  <a:pt x="6485" y="38766"/>
                </a:lnTo>
                <a:lnTo>
                  <a:pt x="5140" y="39580"/>
                </a:lnTo>
                <a:lnTo>
                  <a:pt x="66689" y="39580"/>
                </a:lnTo>
                <a:lnTo>
                  <a:pt x="66802" y="39041"/>
                </a:lnTo>
                <a:lnTo>
                  <a:pt x="66926" y="37552"/>
                </a:lnTo>
                <a:lnTo>
                  <a:pt x="66845" y="35594"/>
                </a:lnTo>
                <a:lnTo>
                  <a:pt x="66709" y="34529"/>
                </a:lnTo>
                <a:lnTo>
                  <a:pt x="66399" y="33200"/>
                </a:lnTo>
                <a:lnTo>
                  <a:pt x="66062" y="32616"/>
                </a:lnTo>
                <a:lnTo>
                  <a:pt x="52162" y="32616"/>
                </a:lnTo>
                <a:lnTo>
                  <a:pt x="52323" y="32456"/>
                </a:lnTo>
                <a:lnTo>
                  <a:pt x="54128" y="27955"/>
                </a:lnTo>
                <a:lnTo>
                  <a:pt x="54013" y="23924"/>
                </a:lnTo>
                <a:lnTo>
                  <a:pt x="53898" y="23214"/>
                </a:lnTo>
                <a:lnTo>
                  <a:pt x="53737" y="22469"/>
                </a:lnTo>
                <a:lnTo>
                  <a:pt x="53346" y="20946"/>
                </a:lnTo>
                <a:lnTo>
                  <a:pt x="54761" y="19973"/>
                </a:lnTo>
                <a:lnTo>
                  <a:pt x="58654" y="15186"/>
                </a:lnTo>
                <a:lnTo>
                  <a:pt x="28737" y="15186"/>
                </a:lnTo>
                <a:lnTo>
                  <a:pt x="28220" y="14957"/>
                </a:lnTo>
                <a:lnTo>
                  <a:pt x="26966" y="14487"/>
                </a:lnTo>
                <a:lnTo>
                  <a:pt x="26104" y="14246"/>
                </a:lnTo>
                <a:lnTo>
                  <a:pt x="25161" y="14052"/>
                </a:lnTo>
                <a:lnTo>
                  <a:pt x="24091" y="13937"/>
                </a:lnTo>
                <a:close/>
              </a:path>
              <a:path w="67309" h="59054">
                <a:moveTo>
                  <a:pt x="60338" y="29604"/>
                </a:moveTo>
                <a:lnTo>
                  <a:pt x="52162" y="32616"/>
                </a:lnTo>
                <a:lnTo>
                  <a:pt x="66062" y="32616"/>
                </a:lnTo>
                <a:lnTo>
                  <a:pt x="60338" y="29604"/>
                </a:lnTo>
                <a:close/>
              </a:path>
              <a:path w="67309" h="59054">
                <a:moveTo>
                  <a:pt x="7739" y="32032"/>
                </a:moveTo>
                <a:close/>
              </a:path>
              <a:path w="67309" h="59054">
                <a:moveTo>
                  <a:pt x="40294" y="6035"/>
                </a:moveTo>
                <a:lnTo>
                  <a:pt x="28737" y="15186"/>
                </a:lnTo>
                <a:lnTo>
                  <a:pt x="58654" y="15186"/>
                </a:lnTo>
                <a:lnTo>
                  <a:pt x="59963" y="7913"/>
                </a:lnTo>
                <a:lnTo>
                  <a:pt x="44699" y="7913"/>
                </a:lnTo>
                <a:lnTo>
                  <a:pt x="44342" y="7593"/>
                </a:lnTo>
                <a:lnTo>
                  <a:pt x="43319" y="6974"/>
                </a:lnTo>
                <a:lnTo>
                  <a:pt x="42962" y="6814"/>
                </a:lnTo>
                <a:lnTo>
                  <a:pt x="42617" y="6619"/>
                </a:lnTo>
                <a:lnTo>
                  <a:pt x="41743" y="6298"/>
                </a:lnTo>
                <a:lnTo>
                  <a:pt x="41272" y="6184"/>
                </a:lnTo>
                <a:lnTo>
                  <a:pt x="40294" y="6035"/>
                </a:lnTo>
                <a:close/>
              </a:path>
              <a:path w="67309" h="59054">
                <a:moveTo>
                  <a:pt x="55589" y="0"/>
                </a:moveTo>
                <a:lnTo>
                  <a:pt x="44699" y="7913"/>
                </a:lnTo>
                <a:lnTo>
                  <a:pt x="59963" y="7913"/>
                </a:lnTo>
                <a:lnTo>
                  <a:pt x="5558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03" name="object 203"/>
          <p:cNvSpPr/>
          <p:nvPr/>
        </p:nvSpPr>
        <p:spPr>
          <a:xfrm>
            <a:off x="582945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2518" y="2118"/>
                </a:moveTo>
                <a:lnTo>
                  <a:pt x="2092" y="2118"/>
                </a:lnTo>
                <a:lnTo>
                  <a:pt x="1103" y="2267"/>
                </a:lnTo>
                <a:lnTo>
                  <a:pt x="597" y="2427"/>
                </a:lnTo>
                <a:lnTo>
                  <a:pt x="0" y="2668"/>
                </a:lnTo>
                <a:lnTo>
                  <a:pt x="908" y="3836"/>
                </a:lnTo>
                <a:lnTo>
                  <a:pt x="12074" y="14602"/>
                </a:lnTo>
                <a:lnTo>
                  <a:pt x="12661" y="14292"/>
                </a:lnTo>
                <a:lnTo>
                  <a:pt x="13529" y="14292"/>
                </a:lnTo>
                <a:lnTo>
                  <a:pt x="18721" y="10456"/>
                </a:lnTo>
                <a:lnTo>
                  <a:pt x="18640" y="8383"/>
                </a:lnTo>
                <a:lnTo>
                  <a:pt x="18479" y="7753"/>
                </a:lnTo>
                <a:lnTo>
                  <a:pt x="17893" y="6424"/>
                </a:lnTo>
                <a:lnTo>
                  <a:pt x="17502" y="5680"/>
                </a:lnTo>
                <a:lnTo>
                  <a:pt x="16904" y="4145"/>
                </a:lnTo>
                <a:lnTo>
                  <a:pt x="16559" y="3447"/>
                </a:lnTo>
                <a:lnTo>
                  <a:pt x="16304" y="3012"/>
                </a:lnTo>
                <a:lnTo>
                  <a:pt x="5002" y="3012"/>
                </a:lnTo>
                <a:lnTo>
                  <a:pt x="4645" y="2737"/>
                </a:lnTo>
                <a:lnTo>
                  <a:pt x="3656" y="2313"/>
                </a:lnTo>
                <a:lnTo>
                  <a:pt x="2955" y="2153"/>
                </a:lnTo>
                <a:lnTo>
                  <a:pt x="2518" y="2118"/>
                </a:lnTo>
                <a:close/>
              </a:path>
              <a:path w="19050" h="14604">
                <a:moveTo>
                  <a:pt x="13529" y="14292"/>
                </a:moveTo>
                <a:lnTo>
                  <a:pt x="12707" y="14292"/>
                </a:lnTo>
                <a:lnTo>
                  <a:pt x="12304" y="14487"/>
                </a:lnTo>
                <a:lnTo>
                  <a:pt x="12736" y="14447"/>
                </a:lnTo>
                <a:lnTo>
                  <a:pt x="13529" y="14292"/>
                </a:lnTo>
                <a:close/>
              </a:path>
              <a:path w="19050" h="14604">
                <a:moveTo>
                  <a:pt x="11683" y="0"/>
                </a:moveTo>
                <a:lnTo>
                  <a:pt x="5002" y="3012"/>
                </a:lnTo>
                <a:lnTo>
                  <a:pt x="16304" y="3012"/>
                </a:lnTo>
                <a:lnTo>
                  <a:pt x="116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04" name="object 204"/>
          <p:cNvSpPr/>
          <p:nvPr/>
        </p:nvSpPr>
        <p:spPr>
          <a:xfrm>
            <a:off x="543709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5" h="187959">
                <a:moveTo>
                  <a:pt x="95585" y="186690"/>
                </a:moveTo>
                <a:lnTo>
                  <a:pt x="86971" y="186690"/>
                </a:lnTo>
                <a:lnTo>
                  <a:pt x="87834" y="187960"/>
                </a:lnTo>
                <a:lnTo>
                  <a:pt x="95067" y="187960"/>
                </a:lnTo>
                <a:lnTo>
                  <a:pt x="95585" y="186690"/>
                </a:lnTo>
                <a:close/>
              </a:path>
              <a:path w="120015" h="187959">
                <a:moveTo>
                  <a:pt x="96804" y="185420"/>
                </a:moveTo>
                <a:lnTo>
                  <a:pt x="85200" y="185420"/>
                </a:lnTo>
                <a:lnTo>
                  <a:pt x="86063" y="186690"/>
                </a:lnTo>
                <a:lnTo>
                  <a:pt x="96447" y="186690"/>
                </a:lnTo>
                <a:lnTo>
                  <a:pt x="96804" y="185420"/>
                </a:lnTo>
                <a:close/>
              </a:path>
              <a:path w="120015" h="187959">
                <a:moveTo>
                  <a:pt x="115238" y="180340"/>
                </a:moveTo>
                <a:lnTo>
                  <a:pt x="80095" y="180340"/>
                </a:lnTo>
                <a:lnTo>
                  <a:pt x="80877" y="181610"/>
                </a:lnTo>
                <a:lnTo>
                  <a:pt x="81705" y="182880"/>
                </a:lnTo>
                <a:lnTo>
                  <a:pt x="82567" y="184150"/>
                </a:lnTo>
                <a:lnTo>
                  <a:pt x="83429" y="184150"/>
                </a:lnTo>
                <a:lnTo>
                  <a:pt x="84292" y="185420"/>
                </a:lnTo>
                <a:lnTo>
                  <a:pt x="97425" y="185420"/>
                </a:lnTo>
                <a:lnTo>
                  <a:pt x="97862" y="184150"/>
                </a:lnTo>
                <a:lnTo>
                  <a:pt x="98218" y="182880"/>
                </a:lnTo>
                <a:lnTo>
                  <a:pt x="112052" y="182880"/>
                </a:lnTo>
                <a:lnTo>
                  <a:pt x="112995" y="181610"/>
                </a:lnTo>
                <a:lnTo>
                  <a:pt x="114571" y="181610"/>
                </a:lnTo>
                <a:lnTo>
                  <a:pt x="115238" y="180340"/>
                </a:lnTo>
                <a:close/>
              </a:path>
              <a:path w="120015" h="187959">
                <a:moveTo>
                  <a:pt x="108556" y="182880"/>
                </a:moveTo>
                <a:lnTo>
                  <a:pt x="98218" y="182880"/>
                </a:lnTo>
                <a:lnTo>
                  <a:pt x="102266" y="184150"/>
                </a:lnTo>
                <a:lnTo>
                  <a:pt x="107176" y="184150"/>
                </a:lnTo>
                <a:lnTo>
                  <a:pt x="108556" y="182880"/>
                </a:lnTo>
                <a:close/>
              </a:path>
              <a:path w="120015" h="187959">
                <a:moveTo>
                  <a:pt x="78197" y="181610"/>
                </a:moveTo>
                <a:lnTo>
                  <a:pt x="72654" y="181610"/>
                </a:lnTo>
                <a:lnTo>
                  <a:pt x="73678" y="182880"/>
                </a:lnTo>
                <a:lnTo>
                  <a:pt x="77024" y="182880"/>
                </a:lnTo>
                <a:lnTo>
                  <a:pt x="78197" y="181610"/>
                </a:lnTo>
                <a:close/>
              </a:path>
              <a:path w="120015" h="187959">
                <a:moveTo>
                  <a:pt x="80095" y="180340"/>
                </a:moveTo>
                <a:lnTo>
                  <a:pt x="70492" y="180340"/>
                </a:lnTo>
                <a:lnTo>
                  <a:pt x="71562" y="181610"/>
                </a:lnTo>
                <a:lnTo>
                  <a:pt x="79773" y="181610"/>
                </a:lnTo>
                <a:lnTo>
                  <a:pt x="80095" y="180340"/>
                </a:lnTo>
                <a:close/>
              </a:path>
              <a:path w="120015" h="187959">
                <a:moveTo>
                  <a:pt x="116342" y="179070"/>
                </a:moveTo>
                <a:lnTo>
                  <a:pt x="69434" y="179070"/>
                </a:lnTo>
                <a:lnTo>
                  <a:pt x="69940" y="180340"/>
                </a:lnTo>
                <a:lnTo>
                  <a:pt x="115824" y="180340"/>
                </a:lnTo>
                <a:lnTo>
                  <a:pt x="116342" y="179070"/>
                </a:lnTo>
                <a:close/>
              </a:path>
              <a:path w="120015" h="187959">
                <a:moveTo>
                  <a:pt x="118308" y="172720"/>
                </a:moveTo>
                <a:lnTo>
                  <a:pt x="67111" y="172720"/>
                </a:lnTo>
                <a:lnTo>
                  <a:pt x="67238" y="173990"/>
                </a:lnTo>
                <a:lnTo>
                  <a:pt x="67387" y="173990"/>
                </a:lnTo>
                <a:lnTo>
                  <a:pt x="67387" y="175260"/>
                </a:lnTo>
                <a:lnTo>
                  <a:pt x="68928" y="179070"/>
                </a:lnTo>
                <a:lnTo>
                  <a:pt x="116767" y="179070"/>
                </a:lnTo>
                <a:lnTo>
                  <a:pt x="117123" y="177800"/>
                </a:lnTo>
                <a:lnTo>
                  <a:pt x="117434" y="177800"/>
                </a:lnTo>
                <a:lnTo>
                  <a:pt x="117675" y="176530"/>
                </a:lnTo>
                <a:lnTo>
                  <a:pt x="117871" y="176530"/>
                </a:lnTo>
                <a:lnTo>
                  <a:pt x="118032" y="175260"/>
                </a:lnTo>
                <a:lnTo>
                  <a:pt x="118308" y="172720"/>
                </a:lnTo>
                <a:close/>
              </a:path>
              <a:path w="120015" h="187959">
                <a:moveTo>
                  <a:pt x="118181" y="171450"/>
                </a:moveTo>
                <a:lnTo>
                  <a:pt x="66560" y="171450"/>
                </a:lnTo>
                <a:lnTo>
                  <a:pt x="66686" y="172720"/>
                </a:lnTo>
                <a:lnTo>
                  <a:pt x="118262" y="172720"/>
                </a:lnTo>
                <a:lnTo>
                  <a:pt x="118181" y="171450"/>
                </a:lnTo>
                <a:close/>
              </a:path>
              <a:path w="120015" h="187959">
                <a:moveTo>
                  <a:pt x="63731" y="170179"/>
                </a:moveTo>
                <a:lnTo>
                  <a:pt x="60430" y="170179"/>
                </a:lnTo>
                <a:lnTo>
                  <a:pt x="60982" y="171449"/>
                </a:lnTo>
                <a:lnTo>
                  <a:pt x="63581" y="171449"/>
                </a:lnTo>
                <a:lnTo>
                  <a:pt x="63731" y="170179"/>
                </a:lnTo>
                <a:close/>
              </a:path>
              <a:path w="120015" h="187959">
                <a:moveTo>
                  <a:pt x="117399" y="168910"/>
                </a:moveTo>
                <a:lnTo>
                  <a:pt x="58544" y="168909"/>
                </a:lnTo>
                <a:lnTo>
                  <a:pt x="59211" y="170179"/>
                </a:lnTo>
                <a:lnTo>
                  <a:pt x="64444" y="170179"/>
                </a:lnTo>
                <a:lnTo>
                  <a:pt x="64754" y="171449"/>
                </a:lnTo>
                <a:lnTo>
                  <a:pt x="117951" y="171450"/>
                </a:lnTo>
                <a:lnTo>
                  <a:pt x="117399" y="168910"/>
                </a:lnTo>
                <a:close/>
              </a:path>
              <a:path w="120015" h="187959">
                <a:moveTo>
                  <a:pt x="55048" y="165099"/>
                </a:moveTo>
                <a:lnTo>
                  <a:pt x="43917" y="165099"/>
                </a:lnTo>
                <a:lnTo>
                  <a:pt x="44860" y="166369"/>
                </a:lnTo>
                <a:lnTo>
                  <a:pt x="47217" y="167639"/>
                </a:lnTo>
                <a:lnTo>
                  <a:pt x="48517" y="168909"/>
                </a:lnTo>
                <a:lnTo>
                  <a:pt x="49621" y="167639"/>
                </a:lnTo>
                <a:lnTo>
                  <a:pt x="50529" y="167639"/>
                </a:lnTo>
                <a:lnTo>
                  <a:pt x="51817" y="166369"/>
                </a:lnTo>
                <a:lnTo>
                  <a:pt x="54577" y="166369"/>
                </a:lnTo>
                <a:lnTo>
                  <a:pt x="55048" y="165099"/>
                </a:lnTo>
                <a:close/>
              </a:path>
              <a:path w="120015" h="187959">
                <a:moveTo>
                  <a:pt x="116296" y="167640"/>
                </a:moveTo>
                <a:lnTo>
                  <a:pt x="57210" y="167639"/>
                </a:lnTo>
                <a:lnTo>
                  <a:pt x="57877" y="168909"/>
                </a:lnTo>
                <a:lnTo>
                  <a:pt x="116686" y="168910"/>
                </a:lnTo>
                <a:lnTo>
                  <a:pt x="116296" y="167640"/>
                </a:lnTo>
                <a:close/>
              </a:path>
              <a:path w="120015" h="187959">
                <a:moveTo>
                  <a:pt x="107015" y="166370"/>
                </a:moveTo>
                <a:lnTo>
                  <a:pt x="56497" y="166369"/>
                </a:lnTo>
                <a:lnTo>
                  <a:pt x="56497" y="167639"/>
                </a:lnTo>
                <a:lnTo>
                  <a:pt x="106785" y="167640"/>
                </a:lnTo>
                <a:lnTo>
                  <a:pt x="107015" y="166370"/>
                </a:lnTo>
                <a:close/>
              </a:path>
              <a:path w="120015" h="187959">
                <a:moveTo>
                  <a:pt x="114571" y="166370"/>
                </a:moveTo>
                <a:lnTo>
                  <a:pt x="110247" y="166370"/>
                </a:lnTo>
                <a:lnTo>
                  <a:pt x="108234" y="167640"/>
                </a:lnTo>
                <a:lnTo>
                  <a:pt x="115042" y="167640"/>
                </a:lnTo>
                <a:lnTo>
                  <a:pt x="114571" y="166370"/>
                </a:lnTo>
                <a:close/>
              </a:path>
              <a:path w="120015" h="187959">
                <a:moveTo>
                  <a:pt x="107096" y="163830"/>
                </a:moveTo>
                <a:lnTo>
                  <a:pt x="41801" y="163829"/>
                </a:lnTo>
                <a:lnTo>
                  <a:pt x="43089" y="165099"/>
                </a:lnTo>
                <a:lnTo>
                  <a:pt x="55048" y="165099"/>
                </a:lnTo>
                <a:lnTo>
                  <a:pt x="55439" y="166369"/>
                </a:lnTo>
                <a:lnTo>
                  <a:pt x="107176" y="166370"/>
                </a:lnTo>
                <a:lnTo>
                  <a:pt x="107096" y="163830"/>
                </a:lnTo>
                <a:close/>
              </a:path>
              <a:path w="120015" h="187959">
                <a:moveTo>
                  <a:pt x="106590" y="162560"/>
                </a:moveTo>
                <a:lnTo>
                  <a:pt x="39673" y="162559"/>
                </a:lnTo>
                <a:lnTo>
                  <a:pt x="41249" y="163829"/>
                </a:lnTo>
                <a:lnTo>
                  <a:pt x="106866" y="163830"/>
                </a:lnTo>
                <a:lnTo>
                  <a:pt x="106590" y="162560"/>
                </a:lnTo>
                <a:close/>
              </a:path>
              <a:path w="120015" h="187959">
                <a:moveTo>
                  <a:pt x="104577" y="160020"/>
                </a:moveTo>
                <a:lnTo>
                  <a:pt x="41329" y="160019"/>
                </a:lnTo>
                <a:lnTo>
                  <a:pt x="40973" y="161289"/>
                </a:lnTo>
                <a:lnTo>
                  <a:pt x="40260" y="162559"/>
                </a:lnTo>
                <a:lnTo>
                  <a:pt x="106199" y="162560"/>
                </a:lnTo>
                <a:lnTo>
                  <a:pt x="105727" y="161290"/>
                </a:lnTo>
                <a:lnTo>
                  <a:pt x="105210" y="161290"/>
                </a:lnTo>
                <a:lnTo>
                  <a:pt x="104577" y="160020"/>
                </a:lnTo>
                <a:close/>
              </a:path>
              <a:path w="120015" h="187959">
                <a:moveTo>
                  <a:pt x="100886" y="158750"/>
                </a:moveTo>
                <a:lnTo>
                  <a:pt x="42031" y="158749"/>
                </a:lnTo>
                <a:lnTo>
                  <a:pt x="41720" y="160019"/>
                </a:lnTo>
                <a:lnTo>
                  <a:pt x="101714" y="160020"/>
                </a:lnTo>
                <a:lnTo>
                  <a:pt x="100886" y="158750"/>
                </a:lnTo>
                <a:close/>
              </a:path>
              <a:path w="120015" h="187959">
                <a:moveTo>
                  <a:pt x="63926" y="157480"/>
                </a:moveTo>
                <a:lnTo>
                  <a:pt x="42387" y="157479"/>
                </a:lnTo>
                <a:lnTo>
                  <a:pt x="42387" y="158749"/>
                </a:lnTo>
                <a:lnTo>
                  <a:pt x="64915" y="158750"/>
                </a:lnTo>
                <a:lnTo>
                  <a:pt x="63926" y="157480"/>
                </a:lnTo>
                <a:close/>
              </a:path>
              <a:path w="120015" h="187959">
                <a:moveTo>
                  <a:pt x="90548" y="157480"/>
                </a:moveTo>
                <a:lnTo>
                  <a:pt x="67824" y="157480"/>
                </a:lnTo>
                <a:lnTo>
                  <a:pt x="66962" y="158750"/>
                </a:lnTo>
                <a:lnTo>
                  <a:pt x="90778" y="158750"/>
                </a:lnTo>
                <a:lnTo>
                  <a:pt x="90548" y="157480"/>
                </a:lnTo>
                <a:close/>
              </a:path>
              <a:path w="120015" h="187959">
                <a:moveTo>
                  <a:pt x="58544" y="149859"/>
                </a:moveTo>
                <a:lnTo>
                  <a:pt x="45412" y="149859"/>
                </a:lnTo>
                <a:lnTo>
                  <a:pt x="44469" y="151129"/>
                </a:lnTo>
                <a:lnTo>
                  <a:pt x="43767" y="153669"/>
                </a:lnTo>
                <a:lnTo>
                  <a:pt x="43250" y="154939"/>
                </a:lnTo>
                <a:lnTo>
                  <a:pt x="42468" y="157479"/>
                </a:lnTo>
                <a:lnTo>
                  <a:pt x="62638" y="157480"/>
                </a:lnTo>
                <a:lnTo>
                  <a:pt x="61615" y="156209"/>
                </a:lnTo>
                <a:lnTo>
                  <a:pt x="54726" y="156209"/>
                </a:lnTo>
                <a:lnTo>
                  <a:pt x="54853" y="154939"/>
                </a:lnTo>
                <a:lnTo>
                  <a:pt x="55278" y="153669"/>
                </a:lnTo>
                <a:lnTo>
                  <a:pt x="55750" y="153669"/>
                </a:lnTo>
                <a:lnTo>
                  <a:pt x="55991" y="152399"/>
                </a:lnTo>
                <a:lnTo>
                  <a:pt x="56578" y="152399"/>
                </a:lnTo>
                <a:lnTo>
                  <a:pt x="57210" y="151129"/>
                </a:lnTo>
                <a:lnTo>
                  <a:pt x="57877" y="151129"/>
                </a:lnTo>
                <a:lnTo>
                  <a:pt x="58544" y="149859"/>
                </a:lnTo>
                <a:close/>
              </a:path>
              <a:path w="120015" h="187959">
                <a:moveTo>
                  <a:pt x="89087" y="154940"/>
                </a:moveTo>
                <a:lnTo>
                  <a:pt x="74310" y="154940"/>
                </a:lnTo>
                <a:lnTo>
                  <a:pt x="71711" y="156210"/>
                </a:lnTo>
                <a:lnTo>
                  <a:pt x="70814" y="157480"/>
                </a:lnTo>
                <a:lnTo>
                  <a:pt x="90306" y="157480"/>
                </a:lnTo>
                <a:lnTo>
                  <a:pt x="89961" y="156210"/>
                </a:lnTo>
                <a:lnTo>
                  <a:pt x="89559" y="156210"/>
                </a:lnTo>
                <a:lnTo>
                  <a:pt x="89087" y="154940"/>
                </a:lnTo>
                <a:close/>
              </a:path>
              <a:path w="120015" h="187959">
                <a:moveTo>
                  <a:pt x="88075" y="153670"/>
                </a:moveTo>
                <a:lnTo>
                  <a:pt x="77772" y="153670"/>
                </a:lnTo>
                <a:lnTo>
                  <a:pt x="76633" y="154940"/>
                </a:lnTo>
                <a:lnTo>
                  <a:pt x="88616" y="154940"/>
                </a:lnTo>
                <a:lnTo>
                  <a:pt x="88075" y="153670"/>
                </a:lnTo>
                <a:close/>
              </a:path>
              <a:path w="120015" h="187959">
                <a:moveTo>
                  <a:pt x="85511" y="152400"/>
                </a:moveTo>
                <a:lnTo>
                  <a:pt x="82602" y="152400"/>
                </a:lnTo>
                <a:lnTo>
                  <a:pt x="80440" y="153670"/>
                </a:lnTo>
                <a:lnTo>
                  <a:pt x="86178" y="153670"/>
                </a:lnTo>
                <a:lnTo>
                  <a:pt x="85511" y="152400"/>
                </a:lnTo>
                <a:close/>
              </a:path>
              <a:path w="120015" h="187959">
                <a:moveTo>
                  <a:pt x="84016" y="151130"/>
                </a:moveTo>
                <a:lnTo>
                  <a:pt x="80486" y="151130"/>
                </a:lnTo>
                <a:lnTo>
                  <a:pt x="81463" y="152400"/>
                </a:lnTo>
                <a:lnTo>
                  <a:pt x="83234" y="152400"/>
                </a:lnTo>
                <a:lnTo>
                  <a:pt x="84016" y="151130"/>
                </a:lnTo>
                <a:close/>
              </a:path>
              <a:path w="120015" h="187959">
                <a:moveTo>
                  <a:pt x="88581" y="148590"/>
                </a:moveTo>
                <a:lnTo>
                  <a:pt x="71872" y="148590"/>
                </a:lnTo>
                <a:lnTo>
                  <a:pt x="73287" y="149860"/>
                </a:lnTo>
                <a:lnTo>
                  <a:pt x="74667" y="149860"/>
                </a:lnTo>
                <a:lnTo>
                  <a:pt x="75966" y="151130"/>
                </a:lnTo>
                <a:lnTo>
                  <a:pt x="86649" y="151130"/>
                </a:lnTo>
                <a:lnTo>
                  <a:pt x="87719" y="149860"/>
                </a:lnTo>
                <a:lnTo>
                  <a:pt x="88581" y="148590"/>
                </a:lnTo>
                <a:close/>
              </a:path>
              <a:path w="120015" h="187959">
                <a:moveTo>
                  <a:pt x="90582" y="146050"/>
                </a:moveTo>
                <a:lnTo>
                  <a:pt x="42617" y="146049"/>
                </a:lnTo>
                <a:lnTo>
                  <a:pt x="43365" y="147319"/>
                </a:lnTo>
                <a:lnTo>
                  <a:pt x="44032" y="148589"/>
                </a:lnTo>
                <a:lnTo>
                  <a:pt x="45021" y="149859"/>
                </a:lnTo>
                <a:lnTo>
                  <a:pt x="59257" y="149859"/>
                </a:lnTo>
                <a:lnTo>
                  <a:pt x="60511" y="148590"/>
                </a:lnTo>
                <a:lnTo>
                  <a:pt x="61891" y="148590"/>
                </a:lnTo>
                <a:lnTo>
                  <a:pt x="62753" y="147320"/>
                </a:lnTo>
                <a:lnTo>
                  <a:pt x="90042" y="147320"/>
                </a:lnTo>
                <a:lnTo>
                  <a:pt x="90582" y="146050"/>
                </a:lnTo>
                <a:close/>
              </a:path>
              <a:path w="120015" h="187959">
                <a:moveTo>
                  <a:pt x="90042" y="147320"/>
                </a:moveTo>
                <a:lnTo>
                  <a:pt x="70849" y="147320"/>
                </a:lnTo>
                <a:lnTo>
                  <a:pt x="71711" y="148590"/>
                </a:lnTo>
                <a:lnTo>
                  <a:pt x="89559" y="148590"/>
                </a:lnTo>
                <a:lnTo>
                  <a:pt x="90042" y="147320"/>
                </a:lnTo>
                <a:close/>
              </a:path>
              <a:path w="120015" h="187959">
                <a:moveTo>
                  <a:pt x="46677" y="143509"/>
                </a:moveTo>
                <a:lnTo>
                  <a:pt x="41088" y="143509"/>
                </a:lnTo>
                <a:lnTo>
                  <a:pt x="41479" y="144779"/>
                </a:lnTo>
                <a:lnTo>
                  <a:pt x="42226" y="146049"/>
                </a:lnTo>
                <a:lnTo>
                  <a:pt x="105325" y="146050"/>
                </a:lnTo>
                <a:lnTo>
                  <a:pt x="106072" y="144780"/>
                </a:lnTo>
                <a:lnTo>
                  <a:pt x="47378" y="144779"/>
                </a:lnTo>
                <a:lnTo>
                  <a:pt x="46677" y="143509"/>
                </a:lnTo>
                <a:close/>
              </a:path>
              <a:path w="120015" h="187959">
                <a:moveTo>
                  <a:pt x="108361" y="142240"/>
                </a:moveTo>
                <a:lnTo>
                  <a:pt x="53116" y="142239"/>
                </a:lnTo>
                <a:lnTo>
                  <a:pt x="51391" y="143509"/>
                </a:lnTo>
                <a:lnTo>
                  <a:pt x="50483" y="143509"/>
                </a:lnTo>
                <a:lnTo>
                  <a:pt x="49782" y="144779"/>
                </a:lnTo>
                <a:lnTo>
                  <a:pt x="107257" y="144780"/>
                </a:lnTo>
                <a:lnTo>
                  <a:pt x="107694" y="143510"/>
                </a:lnTo>
                <a:lnTo>
                  <a:pt x="108361" y="142240"/>
                </a:lnTo>
                <a:close/>
              </a:path>
              <a:path w="120015" h="187959">
                <a:moveTo>
                  <a:pt x="45883" y="142239"/>
                </a:moveTo>
                <a:lnTo>
                  <a:pt x="36879" y="142239"/>
                </a:lnTo>
                <a:lnTo>
                  <a:pt x="37741" y="143509"/>
                </a:lnTo>
                <a:lnTo>
                  <a:pt x="46079" y="143509"/>
                </a:lnTo>
                <a:lnTo>
                  <a:pt x="45883" y="142239"/>
                </a:lnTo>
                <a:close/>
              </a:path>
              <a:path w="120015" h="187959">
                <a:moveTo>
                  <a:pt x="46550" y="140969"/>
                </a:moveTo>
                <a:lnTo>
                  <a:pt x="34245" y="140969"/>
                </a:lnTo>
                <a:lnTo>
                  <a:pt x="34878" y="142239"/>
                </a:lnTo>
                <a:lnTo>
                  <a:pt x="45849" y="142239"/>
                </a:lnTo>
                <a:lnTo>
                  <a:pt x="46550" y="140969"/>
                </a:lnTo>
                <a:close/>
              </a:path>
              <a:path w="120015" h="187959">
                <a:moveTo>
                  <a:pt x="111420" y="134620"/>
                </a:moveTo>
                <a:lnTo>
                  <a:pt x="57095" y="134620"/>
                </a:lnTo>
                <a:lnTo>
                  <a:pt x="56773" y="135890"/>
                </a:lnTo>
                <a:lnTo>
                  <a:pt x="56267" y="137160"/>
                </a:lnTo>
                <a:lnTo>
                  <a:pt x="55876" y="138429"/>
                </a:lnTo>
                <a:lnTo>
                  <a:pt x="55600" y="139699"/>
                </a:lnTo>
                <a:lnTo>
                  <a:pt x="55439" y="140969"/>
                </a:lnTo>
                <a:lnTo>
                  <a:pt x="54611" y="140969"/>
                </a:lnTo>
                <a:lnTo>
                  <a:pt x="53829" y="142239"/>
                </a:lnTo>
                <a:lnTo>
                  <a:pt x="108556" y="142240"/>
                </a:lnTo>
                <a:lnTo>
                  <a:pt x="108832" y="140970"/>
                </a:lnTo>
                <a:lnTo>
                  <a:pt x="108867" y="139700"/>
                </a:lnTo>
                <a:lnTo>
                  <a:pt x="108706" y="138430"/>
                </a:lnTo>
                <a:lnTo>
                  <a:pt x="108315" y="135890"/>
                </a:lnTo>
                <a:lnTo>
                  <a:pt x="110396" y="135890"/>
                </a:lnTo>
                <a:lnTo>
                  <a:pt x="111420" y="134620"/>
                </a:lnTo>
                <a:close/>
              </a:path>
              <a:path w="120015" h="187959">
                <a:moveTo>
                  <a:pt x="47654" y="139699"/>
                </a:moveTo>
                <a:lnTo>
                  <a:pt x="33613" y="139699"/>
                </a:lnTo>
                <a:lnTo>
                  <a:pt x="33774" y="140969"/>
                </a:lnTo>
                <a:lnTo>
                  <a:pt x="47148" y="140969"/>
                </a:lnTo>
                <a:lnTo>
                  <a:pt x="47654" y="139699"/>
                </a:lnTo>
                <a:close/>
              </a:path>
              <a:path w="120015" h="187959">
                <a:moveTo>
                  <a:pt x="42813" y="130809"/>
                </a:moveTo>
                <a:lnTo>
                  <a:pt x="35706" y="130809"/>
                </a:lnTo>
                <a:lnTo>
                  <a:pt x="35234" y="132079"/>
                </a:lnTo>
                <a:lnTo>
                  <a:pt x="35039" y="133349"/>
                </a:lnTo>
                <a:lnTo>
                  <a:pt x="34717" y="135889"/>
                </a:lnTo>
                <a:lnTo>
                  <a:pt x="34291" y="137159"/>
                </a:lnTo>
                <a:lnTo>
                  <a:pt x="33969" y="137159"/>
                </a:lnTo>
                <a:lnTo>
                  <a:pt x="33739" y="138429"/>
                </a:lnTo>
                <a:lnTo>
                  <a:pt x="33463" y="138429"/>
                </a:lnTo>
                <a:lnTo>
                  <a:pt x="33463" y="139699"/>
                </a:lnTo>
                <a:lnTo>
                  <a:pt x="48091" y="139699"/>
                </a:lnTo>
                <a:lnTo>
                  <a:pt x="48402" y="138429"/>
                </a:lnTo>
                <a:lnTo>
                  <a:pt x="48839" y="137159"/>
                </a:lnTo>
                <a:lnTo>
                  <a:pt x="48839" y="135889"/>
                </a:lnTo>
                <a:lnTo>
                  <a:pt x="48712" y="134619"/>
                </a:lnTo>
                <a:lnTo>
                  <a:pt x="48045" y="134619"/>
                </a:lnTo>
                <a:lnTo>
                  <a:pt x="47459" y="133349"/>
                </a:lnTo>
                <a:lnTo>
                  <a:pt x="46792" y="133349"/>
                </a:lnTo>
                <a:lnTo>
                  <a:pt x="45768" y="132079"/>
                </a:lnTo>
                <a:lnTo>
                  <a:pt x="43606" y="132079"/>
                </a:lnTo>
                <a:lnTo>
                  <a:pt x="42813" y="130809"/>
                </a:lnTo>
                <a:close/>
              </a:path>
              <a:path w="120015" h="187959">
                <a:moveTo>
                  <a:pt x="117123" y="132080"/>
                </a:moveTo>
                <a:lnTo>
                  <a:pt x="58268" y="132080"/>
                </a:lnTo>
                <a:lnTo>
                  <a:pt x="57831" y="133350"/>
                </a:lnTo>
                <a:lnTo>
                  <a:pt x="57440" y="134620"/>
                </a:lnTo>
                <a:lnTo>
                  <a:pt x="113271" y="134620"/>
                </a:lnTo>
                <a:lnTo>
                  <a:pt x="114801" y="133350"/>
                </a:lnTo>
                <a:lnTo>
                  <a:pt x="116100" y="133350"/>
                </a:lnTo>
                <a:lnTo>
                  <a:pt x="117123" y="132080"/>
                </a:lnTo>
                <a:close/>
              </a:path>
              <a:path w="120015" h="187959">
                <a:moveTo>
                  <a:pt x="57686" y="106680"/>
                </a:moveTo>
                <a:lnTo>
                  <a:pt x="45653" y="106679"/>
                </a:lnTo>
                <a:lnTo>
                  <a:pt x="46677" y="107949"/>
                </a:lnTo>
                <a:lnTo>
                  <a:pt x="49034" y="107950"/>
                </a:lnTo>
                <a:lnTo>
                  <a:pt x="51276" y="110490"/>
                </a:lnTo>
                <a:lnTo>
                  <a:pt x="52254" y="110490"/>
                </a:lnTo>
                <a:lnTo>
                  <a:pt x="53162" y="111760"/>
                </a:lnTo>
                <a:lnTo>
                  <a:pt x="53979" y="113030"/>
                </a:lnTo>
                <a:lnTo>
                  <a:pt x="54726" y="114300"/>
                </a:lnTo>
                <a:lnTo>
                  <a:pt x="55393" y="114300"/>
                </a:lnTo>
                <a:lnTo>
                  <a:pt x="56026" y="115570"/>
                </a:lnTo>
                <a:lnTo>
                  <a:pt x="56578" y="116840"/>
                </a:lnTo>
                <a:lnTo>
                  <a:pt x="57486" y="118110"/>
                </a:lnTo>
                <a:lnTo>
                  <a:pt x="57877" y="119380"/>
                </a:lnTo>
                <a:lnTo>
                  <a:pt x="58188" y="120650"/>
                </a:lnTo>
                <a:lnTo>
                  <a:pt x="58705" y="121920"/>
                </a:lnTo>
                <a:lnTo>
                  <a:pt x="58901" y="123190"/>
                </a:lnTo>
                <a:lnTo>
                  <a:pt x="59177" y="124460"/>
                </a:lnTo>
                <a:lnTo>
                  <a:pt x="59274" y="125730"/>
                </a:lnTo>
                <a:lnTo>
                  <a:pt x="59332" y="129540"/>
                </a:lnTo>
                <a:lnTo>
                  <a:pt x="59257" y="130810"/>
                </a:lnTo>
                <a:lnTo>
                  <a:pt x="58740" y="132080"/>
                </a:lnTo>
                <a:lnTo>
                  <a:pt x="117560" y="132080"/>
                </a:lnTo>
                <a:lnTo>
                  <a:pt x="117951" y="130810"/>
                </a:lnTo>
                <a:lnTo>
                  <a:pt x="118584" y="129540"/>
                </a:lnTo>
                <a:lnTo>
                  <a:pt x="119055" y="129540"/>
                </a:lnTo>
                <a:lnTo>
                  <a:pt x="119366" y="128270"/>
                </a:lnTo>
                <a:lnTo>
                  <a:pt x="119596" y="127000"/>
                </a:lnTo>
                <a:lnTo>
                  <a:pt x="61615" y="127000"/>
                </a:lnTo>
                <a:lnTo>
                  <a:pt x="60821" y="123190"/>
                </a:lnTo>
                <a:lnTo>
                  <a:pt x="59487" y="118110"/>
                </a:lnTo>
                <a:lnTo>
                  <a:pt x="58935" y="115570"/>
                </a:lnTo>
                <a:lnTo>
                  <a:pt x="58107" y="110490"/>
                </a:lnTo>
                <a:lnTo>
                  <a:pt x="57686" y="106680"/>
                </a:lnTo>
                <a:close/>
              </a:path>
              <a:path w="120015" h="187959">
                <a:moveTo>
                  <a:pt x="41364" y="129539"/>
                </a:moveTo>
                <a:lnTo>
                  <a:pt x="36683" y="129539"/>
                </a:lnTo>
                <a:lnTo>
                  <a:pt x="36131" y="130809"/>
                </a:lnTo>
                <a:lnTo>
                  <a:pt x="42065" y="130809"/>
                </a:lnTo>
                <a:lnTo>
                  <a:pt x="41364" y="129539"/>
                </a:lnTo>
                <a:close/>
              </a:path>
              <a:path w="120015" h="187959">
                <a:moveTo>
                  <a:pt x="78197" y="100330"/>
                </a:moveTo>
                <a:lnTo>
                  <a:pt x="64122" y="110490"/>
                </a:lnTo>
                <a:lnTo>
                  <a:pt x="63616" y="111760"/>
                </a:lnTo>
                <a:lnTo>
                  <a:pt x="63420" y="113030"/>
                </a:lnTo>
                <a:lnTo>
                  <a:pt x="63259" y="114300"/>
                </a:lnTo>
                <a:lnTo>
                  <a:pt x="63144" y="115570"/>
                </a:lnTo>
                <a:lnTo>
                  <a:pt x="63110" y="120650"/>
                </a:lnTo>
                <a:lnTo>
                  <a:pt x="63225" y="123190"/>
                </a:lnTo>
                <a:lnTo>
                  <a:pt x="63501" y="124460"/>
                </a:lnTo>
                <a:lnTo>
                  <a:pt x="61615" y="127000"/>
                </a:lnTo>
                <a:lnTo>
                  <a:pt x="119596" y="127000"/>
                </a:lnTo>
                <a:lnTo>
                  <a:pt x="119596" y="124460"/>
                </a:lnTo>
                <a:lnTo>
                  <a:pt x="119481" y="123190"/>
                </a:lnTo>
                <a:lnTo>
                  <a:pt x="119331" y="121920"/>
                </a:lnTo>
                <a:lnTo>
                  <a:pt x="119090" y="121920"/>
                </a:lnTo>
                <a:lnTo>
                  <a:pt x="118814" y="120650"/>
                </a:lnTo>
                <a:lnTo>
                  <a:pt x="118503" y="119380"/>
                </a:lnTo>
                <a:lnTo>
                  <a:pt x="117675" y="119380"/>
                </a:lnTo>
                <a:lnTo>
                  <a:pt x="117238" y="118110"/>
                </a:lnTo>
                <a:lnTo>
                  <a:pt x="106785" y="118110"/>
                </a:lnTo>
                <a:lnTo>
                  <a:pt x="107061" y="116840"/>
                </a:lnTo>
                <a:lnTo>
                  <a:pt x="67548" y="116840"/>
                </a:lnTo>
                <a:lnTo>
                  <a:pt x="67031" y="115570"/>
                </a:lnTo>
                <a:lnTo>
                  <a:pt x="66835" y="114300"/>
                </a:lnTo>
                <a:lnTo>
                  <a:pt x="66525" y="113030"/>
                </a:lnTo>
                <a:lnTo>
                  <a:pt x="66525" y="110490"/>
                </a:lnTo>
                <a:lnTo>
                  <a:pt x="67353" y="109220"/>
                </a:lnTo>
                <a:lnTo>
                  <a:pt x="68997" y="107950"/>
                </a:lnTo>
                <a:lnTo>
                  <a:pt x="70734" y="105410"/>
                </a:lnTo>
                <a:lnTo>
                  <a:pt x="71596" y="105410"/>
                </a:lnTo>
                <a:lnTo>
                  <a:pt x="72424" y="104140"/>
                </a:lnTo>
                <a:lnTo>
                  <a:pt x="73287" y="102870"/>
                </a:lnTo>
                <a:lnTo>
                  <a:pt x="74149" y="102870"/>
                </a:lnTo>
                <a:lnTo>
                  <a:pt x="75805" y="101600"/>
                </a:lnTo>
                <a:lnTo>
                  <a:pt x="76633" y="101600"/>
                </a:lnTo>
                <a:lnTo>
                  <a:pt x="78197" y="100330"/>
                </a:lnTo>
                <a:close/>
              </a:path>
              <a:path w="120015" h="187959">
                <a:moveTo>
                  <a:pt x="116261" y="116840"/>
                </a:moveTo>
                <a:lnTo>
                  <a:pt x="107291" y="116840"/>
                </a:lnTo>
                <a:lnTo>
                  <a:pt x="106785" y="118110"/>
                </a:lnTo>
                <a:lnTo>
                  <a:pt x="116767" y="118110"/>
                </a:lnTo>
                <a:lnTo>
                  <a:pt x="116261" y="116840"/>
                </a:lnTo>
                <a:close/>
              </a:path>
              <a:path w="120015" h="187959">
                <a:moveTo>
                  <a:pt x="108039" y="105410"/>
                </a:moveTo>
                <a:lnTo>
                  <a:pt x="95619" y="105410"/>
                </a:lnTo>
                <a:lnTo>
                  <a:pt x="94515" y="106680"/>
                </a:lnTo>
                <a:lnTo>
                  <a:pt x="93733" y="107950"/>
                </a:lnTo>
                <a:lnTo>
                  <a:pt x="80486" y="107950"/>
                </a:lnTo>
                <a:lnTo>
                  <a:pt x="79819" y="109220"/>
                </a:lnTo>
                <a:lnTo>
                  <a:pt x="79221" y="110490"/>
                </a:lnTo>
                <a:lnTo>
                  <a:pt x="78473" y="110490"/>
                </a:lnTo>
                <a:lnTo>
                  <a:pt x="78197" y="111760"/>
                </a:lnTo>
                <a:lnTo>
                  <a:pt x="72815" y="111760"/>
                </a:lnTo>
                <a:lnTo>
                  <a:pt x="71907" y="113030"/>
                </a:lnTo>
                <a:lnTo>
                  <a:pt x="71125" y="113030"/>
                </a:lnTo>
                <a:lnTo>
                  <a:pt x="70377" y="114300"/>
                </a:lnTo>
                <a:lnTo>
                  <a:pt x="69158" y="114300"/>
                </a:lnTo>
                <a:lnTo>
                  <a:pt x="68687" y="115570"/>
                </a:lnTo>
                <a:lnTo>
                  <a:pt x="68296" y="115570"/>
                </a:lnTo>
                <a:lnTo>
                  <a:pt x="67548" y="116840"/>
                </a:lnTo>
                <a:lnTo>
                  <a:pt x="107061" y="116840"/>
                </a:lnTo>
                <a:lnTo>
                  <a:pt x="107613" y="114300"/>
                </a:lnTo>
                <a:lnTo>
                  <a:pt x="107924" y="113030"/>
                </a:lnTo>
                <a:lnTo>
                  <a:pt x="108280" y="110490"/>
                </a:lnTo>
                <a:lnTo>
                  <a:pt x="108395" y="109220"/>
                </a:lnTo>
                <a:lnTo>
                  <a:pt x="108315" y="106680"/>
                </a:lnTo>
                <a:lnTo>
                  <a:pt x="108039" y="105410"/>
                </a:lnTo>
                <a:close/>
              </a:path>
              <a:path w="120015" h="187959">
                <a:moveTo>
                  <a:pt x="37074" y="109219"/>
                </a:moveTo>
                <a:lnTo>
                  <a:pt x="24850" y="109219"/>
                </a:lnTo>
                <a:lnTo>
                  <a:pt x="25356" y="110489"/>
                </a:lnTo>
                <a:lnTo>
                  <a:pt x="26460" y="110489"/>
                </a:lnTo>
                <a:lnTo>
                  <a:pt x="27047" y="111759"/>
                </a:lnTo>
                <a:lnTo>
                  <a:pt x="33774" y="111759"/>
                </a:lnTo>
                <a:lnTo>
                  <a:pt x="35740" y="110489"/>
                </a:lnTo>
                <a:lnTo>
                  <a:pt x="37074" y="109219"/>
                </a:lnTo>
                <a:close/>
              </a:path>
              <a:path w="120015" h="187959">
                <a:moveTo>
                  <a:pt x="39834" y="107949"/>
                </a:moveTo>
                <a:lnTo>
                  <a:pt x="23907" y="107949"/>
                </a:lnTo>
                <a:lnTo>
                  <a:pt x="24344" y="109219"/>
                </a:lnTo>
                <a:lnTo>
                  <a:pt x="38730" y="109219"/>
                </a:lnTo>
                <a:lnTo>
                  <a:pt x="39834" y="107949"/>
                </a:lnTo>
                <a:close/>
              </a:path>
              <a:path w="120015" h="187959">
                <a:moveTo>
                  <a:pt x="53036" y="60960"/>
                </a:moveTo>
                <a:lnTo>
                  <a:pt x="29174" y="60959"/>
                </a:lnTo>
                <a:lnTo>
                  <a:pt x="29726" y="62229"/>
                </a:lnTo>
                <a:lnTo>
                  <a:pt x="33027" y="62229"/>
                </a:lnTo>
                <a:lnTo>
                  <a:pt x="33935" y="63499"/>
                </a:lnTo>
                <a:lnTo>
                  <a:pt x="35625" y="63500"/>
                </a:lnTo>
                <a:lnTo>
                  <a:pt x="36453" y="64770"/>
                </a:lnTo>
                <a:lnTo>
                  <a:pt x="37201" y="64770"/>
                </a:lnTo>
                <a:lnTo>
                  <a:pt x="37902" y="66040"/>
                </a:lnTo>
                <a:lnTo>
                  <a:pt x="39202" y="67310"/>
                </a:lnTo>
                <a:lnTo>
                  <a:pt x="40375" y="68580"/>
                </a:lnTo>
                <a:lnTo>
                  <a:pt x="45297" y="78740"/>
                </a:lnTo>
                <a:lnTo>
                  <a:pt x="45849" y="80010"/>
                </a:lnTo>
                <a:lnTo>
                  <a:pt x="46792" y="82550"/>
                </a:lnTo>
                <a:lnTo>
                  <a:pt x="47620" y="85090"/>
                </a:lnTo>
                <a:lnTo>
                  <a:pt x="48597" y="87630"/>
                </a:lnTo>
                <a:lnTo>
                  <a:pt x="49069" y="90170"/>
                </a:lnTo>
                <a:lnTo>
                  <a:pt x="49460" y="91440"/>
                </a:lnTo>
                <a:lnTo>
                  <a:pt x="49736" y="93980"/>
                </a:lnTo>
                <a:lnTo>
                  <a:pt x="49931" y="95250"/>
                </a:lnTo>
                <a:lnTo>
                  <a:pt x="50172" y="97790"/>
                </a:lnTo>
                <a:lnTo>
                  <a:pt x="9797" y="97789"/>
                </a:lnTo>
                <a:lnTo>
                  <a:pt x="9832" y="100329"/>
                </a:lnTo>
                <a:lnTo>
                  <a:pt x="10188" y="102869"/>
                </a:lnTo>
                <a:lnTo>
                  <a:pt x="10545" y="104139"/>
                </a:lnTo>
                <a:lnTo>
                  <a:pt x="10775" y="104139"/>
                </a:lnTo>
                <a:lnTo>
                  <a:pt x="11246" y="105409"/>
                </a:lnTo>
                <a:lnTo>
                  <a:pt x="22769" y="105409"/>
                </a:lnTo>
                <a:lnTo>
                  <a:pt x="23470" y="107949"/>
                </a:lnTo>
                <a:lnTo>
                  <a:pt x="42698" y="107949"/>
                </a:lnTo>
                <a:lnTo>
                  <a:pt x="43560" y="106679"/>
                </a:lnTo>
                <a:lnTo>
                  <a:pt x="57686" y="106680"/>
                </a:lnTo>
                <a:lnTo>
                  <a:pt x="57406" y="104140"/>
                </a:lnTo>
                <a:lnTo>
                  <a:pt x="57325" y="102870"/>
                </a:lnTo>
                <a:lnTo>
                  <a:pt x="57360" y="97790"/>
                </a:lnTo>
                <a:lnTo>
                  <a:pt x="57682" y="95250"/>
                </a:lnTo>
                <a:lnTo>
                  <a:pt x="56739" y="95250"/>
                </a:lnTo>
                <a:lnTo>
                  <a:pt x="56463" y="93980"/>
                </a:lnTo>
                <a:lnTo>
                  <a:pt x="56221" y="93980"/>
                </a:lnTo>
                <a:lnTo>
                  <a:pt x="55750" y="91440"/>
                </a:lnTo>
                <a:lnTo>
                  <a:pt x="55715" y="87630"/>
                </a:lnTo>
                <a:lnTo>
                  <a:pt x="56026" y="87630"/>
                </a:lnTo>
                <a:lnTo>
                  <a:pt x="56221" y="86360"/>
                </a:lnTo>
                <a:lnTo>
                  <a:pt x="56221" y="83820"/>
                </a:lnTo>
                <a:lnTo>
                  <a:pt x="56026" y="81280"/>
                </a:lnTo>
                <a:lnTo>
                  <a:pt x="55600" y="80010"/>
                </a:lnTo>
                <a:lnTo>
                  <a:pt x="55163" y="78740"/>
                </a:lnTo>
                <a:lnTo>
                  <a:pt x="54577" y="77470"/>
                </a:lnTo>
                <a:lnTo>
                  <a:pt x="53864" y="74930"/>
                </a:lnTo>
                <a:lnTo>
                  <a:pt x="53438" y="74930"/>
                </a:lnTo>
                <a:lnTo>
                  <a:pt x="52967" y="73660"/>
                </a:lnTo>
                <a:lnTo>
                  <a:pt x="52806" y="73660"/>
                </a:lnTo>
                <a:lnTo>
                  <a:pt x="52484" y="72390"/>
                </a:lnTo>
                <a:lnTo>
                  <a:pt x="52288" y="71120"/>
                </a:lnTo>
                <a:lnTo>
                  <a:pt x="51978" y="69850"/>
                </a:lnTo>
                <a:lnTo>
                  <a:pt x="51978" y="66040"/>
                </a:lnTo>
                <a:lnTo>
                  <a:pt x="52219" y="64770"/>
                </a:lnTo>
                <a:lnTo>
                  <a:pt x="52530" y="63500"/>
                </a:lnTo>
                <a:lnTo>
                  <a:pt x="52760" y="62230"/>
                </a:lnTo>
                <a:lnTo>
                  <a:pt x="53036" y="60960"/>
                </a:lnTo>
                <a:close/>
              </a:path>
              <a:path w="120015" h="187959">
                <a:moveTo>
                  <a:pt x="92204" y="106680"/>
                </a:moveTo>
                <a:lnTo>
                  <a:pt x="81705" y="106680"/>
                </a:lnTo>
                <a:lnTo>
                  <a:pt x="81268" y="107950"/>
                </a:lnTo>
                <a:lnTo>
                  <a:pt x="93066" y="107950"/>
                </a:lnTo>
                <a:lnTo>
                  <a:pt x="92204" y="106680"/>
                </a:lnTo>
                <a:close/>
              </a:path>
              <a:path w="120015" h="187959">
                <a:moveTo>
                  <a:pt x="12661" y="105409"/>
                </a:moveTo>
                <a:lnTo>
                  <a:pt x="11833" y="105409"/>
                </a:lnTo>
                <a:lnTo>
                  <a:pt x="12465" y="106679"/>
                </a:lnTo>
                <a:lnTo>
                  <a:pt x="12661" y="105409"/>
                </a:lnTo>
                <a:close/>
              </a:path>
              <a:path w="120015" h="187959">
                <a:moveTo>
                  <a:pt x="21975" y="105409"/>
                </a:moveTo>
                <a:lnTo>
                  <a:pt x="12856" y="105409"/>
                </a:lnTo>
                <a:lnTo>
                  <a:pt x="14156" y="106679"/>
                </a:lnTo>
                <a:lnTo>
                  <a:pt x="21032" y="106679"/>
                </a:lnTo>
                <a:lnTo>
                  <a:pt x="21975" y="105409"/>
                </a:lnTo>
                <a:close/>
              </a:path>
              <a:path w="120015" h="187959">
                <a:moveTo>
                  <a:pt x="89800" y="105410"/>
                </a:moveTo>
                <a:lnTo>
                  <a:pt x="83740" y="105410"/>
                </a:lnTo>
                <a:lnTo>
                  <a:pt x="83200" y="106680"/>
                </a:lnTo>
                <a:lnTo>
                  <a:pt x="90582" y="106680"/>
                </a:lnTo>
                <a:lnTo>
                  <a:pt x="89800" y="105410"/>
                </a:lnTo>
                <a:close/>
              </a:path>
              <a:path w="120015" h="187959">
                <a:moveTo>
                  <a:pt x="107061" y="104140"/>
                </a:moveTo>
                <a:lnTo>
                  <a:pt x="97816" y="104140"/>
                </a:lnTo>
                <a:lnTo>
                  <a:pt x="96286" y="105410"/>
                </a:lnTo>
                <a:lnTo>
                  <a:pt x="107613" y="105410"/>
                </a:lnTo>
                <a:lnTo>
                  <a:pt x="107061" y="104140"/>
                </a:lnTo>
                <a:close/>
              </a:path>
              <a:path w="120015" h="187959">
                <a:moveTo>
                  <a:pt x="106118" y="102870"/>
                </a:moveTo>
                <a:lnTo>
                  <a:pt x="101633" y="102870"/>
                </a:lnTo>
                <a:lnTo>
                  <a:pt x="100575" y="104140"/>
                </a:lnTo>
                <a:lnTo>
                  <a:pt x="106429" y="104140"/>
                </a:lnTo>
                <a:lnTo>
                  <a:pt x="106118" y="102870"/>
                </a:lnTo>
                <a:close/>
              </a:path>
              <a:path w="120015" h="187959">
                <a:moveTo>
                  <a:pt x="64618" y="100056"/>
                </a:moveTo>
                <a:lnTo>
                  <a:pt x="64478" y="100330"/>
                </a:lnTo>
                <a:lnTo>
                  <a:pt x="64618" y="100056"/>
                </a:lnTo>
                <a:close/>
              </a:path>
              <a:path w="120015" h="187959">
                <a:moveTo>
                  <a:pt x="98057" y="96520"/>
                </a:moveTo>
                <a:lnTo>
                  <a:pt x="73252" y="96520"/>
                </a:lnTo>
                <a:lnTo>
                  <a:pt x="71987" y="97790"/>
                </a:lnTo>
                <a:lnTo>
                  <a:pt x="70849" y="99060"/>
                </a:lnTo>
                <a:lnTo>
                  <a:pt x="69825" y="100330"/>
                </a:lnTo>
                <a:lnTo>
                  <a:pt x="81785" y="100330"/>
                </a:lnTo>
                <a:lnTo>
                  <a:pt x="83544" y="99060"/>
                </a:lnTo>
                <a:lnTo>
                  <a:pt x="92790" y="99060"/>
                </a:lnTo>
                <a:lnTo>
                  <a:pt x="94676" y="97790"/>
                </a:lnTo>
                <a:lnTo>
                  <a:pt x="96252" y="97790"/>
                </a:lnTo>
                <a:lnTo>
                  <a:pt x="98057" y="96520"/>
                </a:lnTo>
                <a:close/>
              </a:path>
              <a:path w="120015" h="187959">
                <a:moveTo>
                  <a:pt x="94320" y="41910"/>
                </a:moveTo>
                <a:lnTo>
                  <a:pt x="89881" y="41910"/>
                </a:lnTo>
                <a:lnTo>
                  <a:pt x="89961" y="45720"/>
                </a:lnTo>
                <a:lnTo>
                  <a:pt x="89800" y="48260"/>
                </a:lnTo>
                <a:lnTo>
                  <a:pt x="89294" y="50800"/>
                </a:lnTo>
                <a:lnTo>
                  <a:pt x="88938" y="53340"/>
                </a:lnTo>
                <a:lnTo>
                  <a:pt x="88547" y="54610"/>
                </a:lnTo>
                <a:lnTo>
                  <a:pt x="83475" y="66040"/>
                </a:lnTo>
                <a:lnTo>
                  <a:pt x="82211" y="68580"/>
                </a:lnTo>
                <a:lnTo>
                  <a:pt x="80957" y="69850"/>
                </a:lnTo>
                <a:lnTo>
                  <a:pt x="79819" y="71120"/>
                </a:lnTo>
                <a:lnTo>
                  <a:pt x="77887" y="73660"/>
                </a:lnTo>
                <a:lnTo>
                  <a:pt x="76633" y="76200"/>
                </a:lnTo>
                <a:lnTo>
                  <a:pt x="75610" y="77470"/>
                </a:lnTo>
                <a:lnTo>
                  <a:pt x="73804" y="80010"/>
                </a:lnTo>
                <a:lnTo>
                  <a:pt x="72976" y="81280"/>
                </a:lnTo>
                <a:lnTo>
                  <a:pt x="71481" y="83820"/>
                </a:lnTo>
                <a:lnTo>
                  <a:pt x="70147" y="85090"/>
                </a:lnTo>
                <a:lnTo>
                  <a:pt x="68997" y="87630"/>
                </a:lnTo>
                <a:lnTo>
                  <a:pt x="68020" y="90170"/>
                </a:lnTo>
                <a:lnTo>
                  <a:pt x="67192" y="91440"/>
                </a:lnTo>
                <a:lnTo>
                  <a:pt x="66491" y="92710"/>
                </a:lnTo>
                <a:lnTo>
                  <a:pt x="65111" y="97790"/>
                </a:lnTo>
                <a:lnTo>
                  <a:pt x="64618" y="100056"/>
                </a:lnTo>
                <a:lnTo>
                  <a:pt x="65778" y="97790"/>
                </a:lnTo>
                <a:lnTo>
                  <a:pt x="67031" y="96520"/>
                </a:lnTo>
                <a:lnTo>
                  <a:pt x="67629" y="95250"/>
                </a:lnTo>
                <a:lnTo>
                  <a:pt x="68250" y="95250"/>
                </a:lnTo>
                <a:lnTo>
                  <a:pt x="68802" y="93980"/>
                </a:lnTo>
                <a:lnTo>
                  <a:pt x="70492" y="92710"/>
                </a:lnTo>
                <a:lnTo>
                  <a:pt x="72539" y="90170"/>
                </a:lnTo>
                <a:lnTo>
                  <a:pt x="73448" y="88900"/>
                </a:lnTo>
                <a:lnTo>
                  <a:pt x="74276" y="88900"/>
                </a:lnTo>
                <a:lnTo>
                  <a:pt x="75644" y="87630"/>
                </a:lnTo>
                <a:lnTo>
                  <a:pt x="77185" y="87630"/>
                </a:lnTo>
                <a:lnTo>
                  <a:pt x="76587" y="86360"/>
                </a:lnTo>
                <a:lnTo>
                  <a:pt x="71987" y="86360"/>
                </a:lnTo>
                <a:lnTo>
                  <a:pt x="72735" y="85090"/>
                </a:lnTo>
                <a:lnTo>
                  <a:pt x="73528" y="85090"/>
                </a:lnTo>
                <a:lnTo>
                  <a:pt x="75173" y="82550"/>
                </a:lnTo>
                <a:lnTo>
                  <a:pt x="76035" y="81280"/>
                </a:lnTo>
                <a:lnTo>
                  <a:pt x="76909" y="81280"/>
                </a:lnTo>
                <a:lnTo>
                  <a:pt x="78634" y="78740"/>
                </a:lnTo>
                <a:lnTo>
                  <a:pt x="79497" y="78740"/>
                </a:lnTo>
                <a:lnTo>
                  <a:pt x="80405" y="77470"/>
                </a:lnTo>
                <a:lnTo>
                  <a:pt x="81268" y="77470"/>
                </a:lnTo>
                <a:lnTo>
                  <a:pt x="82130" y="76200"/>
                </a:lnTo>
                <a:lnTo>
                  <a:pt x="83866" y="74930"/>
                </a:lnTo>
                <a:lnTo>
                  <a:pt x="85511" y="73660"/>
                </a:lnTo>
                <a:lnTo>
                  <a:pt x="87052" y="73660"/>
                </a:lnTo>
                <a:lnTo>
                  <a:pt x="89766" y="72390"/>
                </a:lnTo>
                <a:lnTo>
                  <a:pt x="90904" y="71120"/>
                </a:lnTo>
                <a:lnTo>
                  <a:pt x="93066" y="71120"/>
                </a:lnTo>
                <a:lnTo>
                  <a:pt x="91249" y="69850"/>
                </a:lnTo>
                <a:lnTo>
                  <a:pt x="84844" y="69850"/>
                </a:lnTo>
                <a:lnTo>
                  <a:pt x="85511" y="68580"/>
                </a:lnTo>
                <a:lnTo>
                  <a:pt x="86143" y="67310"/>
                </a:lnTo>
                <a:lnTo>
                  <a:pt x="87362" y="66040"/>
                </a:lnTo>
                <a:lnTo>
                  <a:pt x="88466" y="64770"/>
                </a:lnTo>
                <a:lnTo>
                  <a:pt x="88972" y="63500"/>
                </a:lnTo>
                <a:lnTo>
                  <a:pt x="90548" y="63500"/>
                </a:lnTo>
                <a:lnTo>
                  <a:pt x="90824" y="62230"/>
                </a:lnTo>
                <a:lnTo>
                  <a:pt x="115123" y="62230"/>
                </a:lnTo>
                <a:lnTo>
                  <a:pt x="115548" y="60960"/>
                </a:lnTo>
                <a:lnTo>
                  <a:pt x="115905" y="60960"/>
                </a:lnTo>
                <a:lnTo>
                  <a:pt x="116181" y="59690"/>
                </a:lnTo>
                <a:lnTo>
                  <a:pt x="116376" y="58420"/>
                </a:lnTo>
                <a:lnTo>
                  <a:pt x="101438" y="58420"/>
                </a:lnTo>
                <a:lnTo>
                  <a:pt x="100690" y="57150"/>
                </a:lnTo>
                <a:lnTo>
                  <a:pt x="97310" y="57150"/>
                </a:lnTo>
                <a:lnTo>
                  <a:pt x="97551" y="54610"/>
                </a:lnTo>
                <a:lnTo>
                  <a:pt x="97701" y="53340"/>
                </a:lnTo>
                <a:lnTo>
                  <a:pt x="97666" y="49530"/>
                </a:lnTo>
                <a:lnTo>
                  <a:pt x="97505" y="48260"/>
                </a:lnTo>
                <a:lnTo>
                  <a:pt x="97310" y="46990"/>
                </a:lnTo>
                <a:lnTo>
                  <a:pt x="97034" y="45720"/>
                </a:lnTo>
                <a:lnTo>
                  <a:pt x="96758" y="45720"/>
                </a:lnTo>
                <a:lnTo>
                  <a:pt x="96401" y="44450"/>
                </a:lnTo>
                <a:lnTo>
                  <a:pt x="96056" y="44450"/>
                </a:lnTo>
                <a:lnTo>
                  <a:pt x="95654" y="43180"/>
                </a:lnTo>
                <a:lnTo>
                  <a:pt x="94791" y="43180"/>
                </a:lnTo>
                <a:lnTo>
                  <a:pt x="94320" y="41910"/>
                </a:lnTo>
                <a:close/>
              </a:path>
              <a:path w="120015" h="187959">
                <a:moveTo>
                  <a:pt x="9004" y="97789"/>
                </a:moveTo>
                <a:lnTo>
                  <a:pt x="6140" y="97789"/>
                </a:lnTo>
                <a:lnTo>
                  <a:pt x="7313" y="99059"/>
                </a:lnTo>
                <a:lnTo>
                  <a:pt x="8256" y="99059"/>
                </a:lnTo>
                <a:lnTo>
                  <a:pt x="9004" y="97789"/>
                </a:lnTo>
                <a:close/>
              </a:path>
              <a:path w="120015" h="187959">
                <a:moveTo>
                  <a:pt x="11051" y="59689"/>
                </a:moveTo>
                <a:lnTo>
                  <a:pt x="3346" y="59689"/>
                </a:lnTo>
                <a:lnTo>
                  <a:pt x="2161" y="60959"/>
                </a:lnTo>
                <a:lnTo>
                  <a:pt x="1460" y="62229"/>
                </a:lnTo>
                <a:lnTo>
                  <a:pt x="1218" y="62229"/>
                </a:lnTo>
                <a:lnTo>
                  <a:pt x="0" y="68579"/>
                </a:lnTo>
                <a:lnTo>
                  <a:pt x="0" y="92709"/>
                </a:lnTo>
                <a:lnTo>
                  <a:pt x="1218" y="93979"/>
                </a:lnTo>
                <a:lnTo>
                  <a:pt x="2242" y="95249"/>
                </a:lnTo>
                <a:lnTo>
                  <a:pt x="3150" y="96519"/>
                </a:lnTo>
                <a:lnTo>
                  <a:pt x="3576" y="96519"/>
                </a:lnTo>
                <a:lnTo>
                  <a:pt x="4726" y="97789"/>
                </a:lnTo>
                <a:lnTo>
                  <a:pt x="50172" y="97790"/>
                </a:lnTo>
                <a:lnTo>
                  <a:pt x="49586" y="96520"/>
                </a:lnTo>
                <a:lnTo>
                  <a:pt x="47884" y="95250"/>
                </a:lnTo>
                <a:lnTo>
                  <a:pt x="46596" y="93980"/>
                </a:lnTo>
                <a:lnTo>
                  <a:pt x="44630" y="91440"/>
                </a:lnTo>
                <a:lnTo>
                  <a:pt x="43882" y="91440"/>
                </a:lnTo>
                <a:lnTo>
                  <a:pt x="42974" y="90170"/>
                </a:lnTo>
                <a:lnTo>
                  <a:pt x="42698" y="90170"/>
                </a:lnTo>
                <a:lnTo>
                  <a:pt x="42307" y="88900"/>
                </a:lnTo>
                <a:lnTo>
                  <a:pt x="41916" y="86360"/>
                </a:lnTo>
                <a:lnTo>
                  <a:pt x="41525" y="85090"/>
                </a:lnTo>
                <a:lnTo>
                  <a:pt x="41088" y="83820"/>
                </a:lnTo>
                <a:lnTo>
                  <a:pt x="39639" y="80010"/>
                </a:lnTo>
                <a:lnTo>
                  <a:pt x="39087" y="78740"/>
                </a:lnTo>
                <a:lnTo>
                  <a:pt x="38569" y="78739"/>
                </a:lnTo>
                <a:lnTo>
                  <a:pt x="37465" y="76199"/>
                </a:lnTo>
                <a:lnTo>
                  <a:pt x="36373" y="74929"/>
                </a:lnTo>
                <a:lnTo>
                  <a:pt x="35303" y="74929"/>
                </a:lnTo>
                <a:lnTo>
                  <a:pt x="34763" y="73659"/>
                </a:lnTo>
                <a:lnTo>
                  <a:pt x="29611" y="73659"/>
                </a:lnTo>
                <a:lnTo>
                  <a:pt x="29335" y="72389"/>
                </a:lnTo>
                <a:lnTo>
                  <a:pt x="28622" y="69849"/>
                </a:lnTo>
                <a:lnTo>
                  <a:pt x="28231" y="68579"/>
                </a:lnTo>
                <a:lnTo>
                  <a:pt x="27794" y="67309"/>
                </a:lnTo>
                <a:lnTo>
                  <a:pt x="27323" y="67309"/>
                </a:lnTo>
                <a:lnTo>
                  <a:pt x="26817" y="66039"/>
                </a:lnTo>
                <a:lnTo>
                  <a:pt x="26311" y="66039"/>
                </a:lnTo>
                <a:lnTo>
                  <a:pt x="25759" y="64769"/>
                </a:lnTo>
                <a:lnTo>
                  <a:pt x="16042" y="64769"/>
                </a:lnTo>
                <a:lnTo>
                  <a:pt x="15145" y="63499"/>
                </a:lnTo>
                <a:lnTo>
                  <a:pt x="13454" y="62229"/>
                </a:lnTo>
                <a:lnTo>
                  <a:pt x="12626" y="60959"/>
                </a:lnTo>
                <a:lnTo>
                  <a:pt x="11833" y="60959"/>
                </a:lnTo>
                <a:lnTo>
                  <a:pt x="11051" y="59689"/>
                </a:lnTo>
                <a:close/>
              </a:path>
              <a:path w="120015" h="187959">
                <a:moveTo>
                  <a:pt x="99587" y="95250"/>
                </a:moveTo>
                <a:lnTo>
                  <a:pt x="76783" y="95250"/>
                </a:lnTo>
                <a:lnTo>
                  <a:pt x="75219" y="96520"/>
                </a:lnTo>
                <a:lnTo>
                  <a:pt x="98529" y="96520"/>
                </a:lnTo>
                <a:lnTo>
                  <a:pt x="99587" y="95250"/>
                </a:lnTo>
                <a:close/>
              </a:path>
              <a:path w="120015" h="187959">
                <a:moveTo>
                  <a:pt x="100219" y="93980"/>
                </a:moveTo>
                <a:lnTo>
                  <a:pt x="78991" y="93980"/>
                </a:lnTo>
                <a:lnTo>
                  <a:pt x="77852" y="95250"/>
                </a:lnTo>
                <a:lnTo>
                  <a:pt x="99943" y="95250"/>
                </a:lnTo>
                <a:lnTo>
                  <a:pt x="100219" y="93980"/>
                </a:lnTo>
                <a:close/>
              </a:path>
              <a:path w="120015" h="187959">
                <a:moveTo>
                  <a:pt x="100771" y="87630"/>
                </a:moveTo>
                <a:lnTo>
                  <a:pt x="85315" y="87630"/>
                </a:lnTo>
                <a:lnTo>
                  <a:pt x="84959" y="88900"/>
                </a:lnTo>
                <a:lnTo>
                  <a:pt x="84533" y="90170"/>
                </a:lnTo>
                <a:lnTo>
                  <a:pt x="83625" y="90170"/>
                </a:lnTo>
                <a:lnTo>
                  <a:pt x="82533" y="91440"/>
                </a:lnTo>
                <a:lnTo>
                  <a:pt x="81981" y="92710"/>
                </a:lnTo>
                <a:lnTo>
                  <a:pt x="81383" y="92710"/>
                </a:lnTo>
                <a:lnTo>
                  <a:pt x="80164" y="93980"/>
                </a:lnTo>
                <a:lnTo>
                  <a:pt x="100575" y="93980"/>
                </a:lnTo>
                <a:lnTo>
                  <a:pt x="101047" y="91440"/>
                </a:lnTo>
                <a:lnTo>
                  <a:pt x="101081" y="88900"/>
                </a:lnTo>
                <a:lnTo>
                  <a:pt x="100932" y="88900"/>
                </a:lnTo>
                <a:lnTo>
                  <a:pt x="100771" y="87630"/>
                </a:lnTo>
                <a:close/>
              </a:path>
              <a:path w="120015" h="187959">
                <a:moveTo>
                  <a:pt x="62121" y="74930"/>
                </a:moveTo>
                <a:lnTo>
                  <a:pt x="59602" y="74930"/>
                </a:lnTo>
                <a:lnTo>
                  <a:pt x="59602" y="78740"/>
                </a:lnTo>
                <a:lnTo>
                  <a:pt x="59763" y="80010"/>
                </a:lnTo>
                <a:lnTo>
                  <a:pt x="60005" y="81280"/>
                </a:lnTo>
                <a:lnTo>
                  <a:pt x="60315" y="82550"/>
                </a:lnTo>
                <a:lnTo>
                  <a:pt x="60741" y="83820"/>
                </a:lnTo>
                <a:lnTo>
                  <a:pt x="61293" y="85090"/>
                </a:lnTo>
                <a:lnTo>
                  <a:pt x="61373" y="86360"/>
                </a:lnTo>
                <a:lnTo>
                  <a:pt x="61339" y="87630"/>
                </a:lnTo>
                <a:lnTo>
                  <a:pt x="61178" y="88900"/>
                </a:lnTo>
                <a:lnTo>
                  <a:pt x="61017" y="88900"/>
                </a:lnTo>
                <a:lnTo>
                  <a:pt x="60545" y="90170"/>
                </a:lnTo>
                <a:lnTo>
                  <a:pt x="60235" y="91440"/>
                </a:lnTo>
                <a:lnTo>
                  <a:pt x="59844" y="92710"/>
                </a:lnTo>
                <a:lnTo>
                  <a:pt x="61615" y="92710"/>
                </a:lnTo>
                <a:lnTo>
                  <a:pt x="62282" y="91440"/>
                </a:lnTo>
                <a:lnTo>
                  <a:pt x="62558" y="90170"/>
                </a:lnTo>
                <a:lnTo>
                  <a:pt x="62788" y="90170"/>
                </a:lnTo>
                <a:lnTo>
                  <a:pt x="63501" y="87630"/>
                </a:lnTo>
                <a:lnTo>
                  <a:pt x="63777" y="85090"/>
                </a:lnTo>
                <a:lnTo>
                  <a:pt x="63731" y="82550"/>
                </a:lnTo>
                <a:lnTo>
                  <a:pt x="63501" y="82550"/>
                </a:lnTo>
                <a:lnTo>
                  <a:pt x="63386" y="81280"/>
                </a:lnTo>
                <a:lnTo>
                  <a:pt x="62753" y="80010"/>
                </a:lnTo>
                <a:lnTo>
                  <a:pt x="62477" y="78740"/>
                </a:lnTo>
                <a:lnTo>
                  <a:pt x="62282" y="78740"/>
                </a:lnTo>
                <a:lnTo>
                  <a:pt x="62040" y="77470"/>
                </a:lnTo>
                <a:lnTo>
                  <a:pt x="61960" y="76200"/>
                </a:lnTo>
                <a:lnTo>
                  <a:pt x="62121" y="74930"/>
                </a:lnTo>
                <a:close/>
              </a:path>
              <a:path w="120015" h="187959">
                <a:moveTo>
                  <a:pt x="104347" y="86360"/>
                </a:moveTo>
                <a:lnTo>
                  <a:pt x="85833" y="86360"/>
                </a:lnTo>
                <a:lnTo>
                  <a:pt x="85591" y="87630"/>
                </a:lnTo>
                <a:lnTo>
                  <a:pt x="101909" y="87630"/>
                </a:lnTo>
                <a:lnTo>
                  <a:pt x="104347" y="86360"/>
                </a:lnTo>
                <a:close/>
              </a:path>
              <a:path w="120015" h="187959">
                <a:moveTo>
                  <a:pt x="108982" y="83820"/>
                </a:moveTo>
                <a:lnTo>
                  <a:pt x="86063" y="83820"/>
                </a:lnTo>
                <a:lnTo>
                  <a:pt x="85982" y="86360"/>
                </a:lnTo>
                <a:lnTo>
                  <a:pt x="105405" y="86360"/>
                </a:lnTo>
                <a:lnTo>
                  <a:pt x="106429" y="85090"/>
                </a:lnTo>
                <a:lnTo>
                  <a:pt x="107337" y="85090"/>
                </a:lnTo>
                <a:lnTo>
                  <a:pt x="108982" y="83820"/>
                </a:lnTo>
                <a:close/>
              </a:path>
              <a:path w="120015" h="187959">
                <a:moveTo>
                  <a:pt x="113708" y="78740"/>
                </a:moveTo>
                <a:lnTo>
                  <a:pt x="89363" y="78740"/>
                </a:lnTo>
                <a:lnTo>
                  <a:pt x="85557" y="81280"/>
                </a:lnTo>
                <a:lnTo>
                  <a:pt x="85833" y="82550"/>
                </a:lnTo>
                <a:lnTo>
                  <a:pt x="85982" y="83820"/>
                </a:lnTo>
                <a:lnTo>
                  <a:pt x="109695" y="83820"/>
                </a:lnTo>
                <a:lnTo>
                  <a:pt x="110914" y="82550"/>
                </a:lnTo>
                <a:lnTo>
                  <a:pt x="112328" y="81280"/>
                </a:lnTo>
                <a:lnTo>
                  <a:pt x="112995" y="80010"/>
                </a:lnTo>
                <a:lnTo>
                  <a:pt x="113513" y="80010"/>
                </a:lnTo>
                <a:lnTo>
                  <a:pt x="113708" y="78740"/>
                </a:lnTo>
                <a:close/>
              </a:path>
              <a:path w="120015" h="187959">
                <a:moveTo>
                  <a:pt x="113467" y="71120"/>
                </a:moveTo>
                <a:lnTo>
                  <a:pt x="96723" y="71120"/>
                </a:lnTo>
                <a:lnTo>
                  <a:pt x="96401" y="72390"/>
                </a:lnTo>
                <a:lnTo>
                  <a:pt x="96010" y="72390"/>
                </a:lnTo>
                <a:lnTo>
                  <a:pt x="95504" y="73660"/>
                </a:lnTo>
                <a:lnTo>
                  <a:pt x="94952" y="74930"/>
                </a:lnTo>
                <a:lnTo>
                  <a:pt x="93687" y="76200"/>
                </a:lnTo>
                <a:lnTo>
                  <a:pt x="92986" y="76200"/>
                </a:lnTo>
                <a:lnTo>
                  <a:pt x="90778" y="78740"/>
                </a:lnTo>
                <a:lnTo>
                  <a:pt x="114099" y="78740"/>
                </a:lnTo>
                <a:lnTo>
                  <a:pt x="114214" y="77470"/>
                </a:lnTo>
                <a:lnTo>
                  <a:pt x="114260" y="74930"/>
                </a:lnTo>
                <a:lnTo>
                  <a:pt x="113789" y="72390"/>
                </a:lnTo>
                <a:lnTo>
                  <a:pt x="113467" y="71120"/>
                </a:lnTo>
                <a:close/>
              </a:path>
              <a:path w="120015" h="187959">
                <a:moveTo>
                  <a:pt x="64996" y="71120"/>
                </a:moveTo>
                <a:lnTo>
                  <a:pt x="61017" y="71120"/>
                </a:lnTo>
                <a:lnTo>
                  <a:pt x="60396" y="72390"/>
                </a:lnTo>
                <a:lnTo>
                  <a:pt x="60120" y="73660"/>
                </a:lnTo>
                <a:lnTo>
                  <a:pt x="59878" y="73660"/>
                </a:lnTo>
                <a:lnTo>
                  <a:pt x="59729" y="74930"/>
                </a:lnTo>
                <a:lnTo>
                  <a:pt x="62236" y="74930"/>
                </a:lnTo>
                <a:lnTo>
                  <a:pt x="62707" y="73660"/>
                </a:lnTo>
                <a:lnTo>
                  <a:pt x="63144" y="72390"/>
                </a:lnTo>
                <a:lnTo>
                  <a:pt x="64087" y="72390"/>
                </a:lnTo>
                <a:lnTo>
                  <a:pt x="64996" y="71120"/>
                </a:lnTo>
                <a:close/>
              </a:path>
              <a:path w="120015" h="187959">
                <a:moveTo>
                  <a:pt x="69791" y="71120"/>
                </a:moveTo>
                <a:lnTo>
                  <a:pt x="68215" y="71120"/>
                </a:lnTo>
                <a:lnTo>
                  <a:pt x="68411" y="72390"/>
                </a:lnTo>
                <a:lnTo>
                  <a:pt x="69549" y="72390"/>
                </a:lnTo>
                <a:lnTo>
                  <a:pt x="69791" y="71120"/>
                </a:lnTo>
                <a:close/>
              </a:path>
              <a:path w="120015" h="187959">
                <a:moveTo>
                  <a:pt x="70768" y="59690"/>
                </a:moveTo>
                <a:lnTo>
                  <a:pt x="67905" y="59690"/>
                </a:lnTo>
                <a:lnTo>
                  <a:pt x="67663" y="60960"/>
                </a:lnTo>
                <a:lnTo>
                  <a:pt x="67468" y="60960"/>
                </a:lnTo>
                <a:lnTo>
                  <a:pt x="67157" y="62230"/>
                </a:lnTo>
                <a:lnTo>
                  <a:pt x="67031" y="63500"/>
                </a:lnTo>
                <a:lnTo>
                  <a:pt x="66881" y="63500"/>
                </a:lnTo>
                <a:lnTo>
                  <a:pt x="66881" y="69850"/>
                </a:lnTo>
                <a:lnTo>
                  <a:pt x="63064" y="69850"/>
                </a:lnTo>
                <a:lnTo>
                  <a:pt x="62201" y="71120"/>
                </a:lnTo>
                <a:lnTo>
                  <a:pt x="69825" y="71120"/>
                </a:lnTo>
                <a:lnTo>
                  <a:pt x="69946" y="66040"/>
                </a:lnTo>
                <a:lnTo>
                  <a:pt x="70021" y="64770"/>
                </a:lnTo>
                <a:lnTo>
                  <a:pt x="70343" y="62230"/>
                </a:lnTo>
                <a:lnTo>
                  <a:pt x="70768" y="59690"/>
                </a:lnTo>
                <a:close/>
              </a:path>
              <a:path w="120015" h="187959">
                <a:moveTo>
                  <a:pt x="115123" y="62230"/>
                </a:moveTo>
                <a:lnTo>
                  <a:pt x="91330" y="62230"/>
                </a:lnTo>
                <a:lnTo>
                  <a:pt x="92710" y="63500"/>
                </a:lnTo>
                <a:lnTo>
                  <a:pt x="93848" y="64770"/>
                </a:lnTo>
                <a:lnTo>
                  <a:pt x="94837" y="64770"/>
                </a:lnTo>
                <a:lnTo>
                  <a:pt x="95585" y="66040"/>
                </a:lnTo>
                <a:lnTo>
                  <a:pt x="96206" y="67310"/>
                </a:lnTo>
                <a:lnTo>
                  <a:pt x="96643" y="67310"/>
                </a:lnTo>
                <a:lnTo>
                  <a:pt x="96919" y="68580"/>
                </a:lnTo>
                <a:lnTo>
                  <a:pt x="96953" y="71120"/>
                </a:lnTo>
                <a:lnTo>
                  <a:pt x="112765" y="71120"/>
                </a:lnTo>
                <a:lnTo>
                  <a:pt x="112363" y="69850"/>
                </a:lnTo>
                <a:lnTo>
                  <a:pt x="110247" y="69850"/>
                </a:lnTo>
                <a:lnTo>
                  <a:pt x="111351" y="68580"/>
                </a:lnTo>
                <a:lnTo>
                  <a:pt x="112328" y="67310"/>
                </a:lnTo>
                <a:lnTo>
                  <a:pt x="113191" y="66040"/>
                </a:lnTo>
                <a:lnTo>
                  <a:pt x="113938" y="64770"/>
                </a:lnTo>
                <a:lnTo>
                  <a:pt x="114571" y="63500"/>
                </a:lnTo>
                <a:lnTo>
                  <a:pt x="115123" y="62230"/>
                </a:lnTo>
                <a:close/>
              </a:path>
              <a:path w="120015" h="187959">
                <a:moveTo>
                  <a:pt x="24103" y="63499"/>
                </a:moveTo>
                <a:lnTo>
                  <a:pt x="17778" y="63499"/>
                </a:lnTo>
                <a:lnTo>
                  <a:pt x="16513" y="64769"/>
                </a:lnTo>
                <a:lnTo>
                  <a:pt x="25207" y="64769"/>
                </a:lnTo>
                <a:lnTo>
                  <a:pt x="24103" y="63499"/>
                </a:lnTo>
                <a:close/>
              </a:path>
              <a:path w="120015" h="187959">
                <a:moveTo>
                  <a:pt x="43054" y="59690"/>
                </a:moveTo>
                <a:lnTo>
                  <a:pt x="26265" y="59689"/>
                </a:lnTo>
                <a:lnTo>
                  <a:pt x="27093" y="60959"/>
                </a:lnTo>
                <a:lnTo>
                  <a:pt x="43169" y="60960"/>
                </a:lnTo>
                <a:lnTo>
                  <a:pt x="43054" y="59690"/>
                </a:lnTo>
                <a:close/>
              </a:path>
              <a:path w="120015" h="187959">
                <a:moveTo>
                  <a:pt x="52254" y="46990"/>
                </a:moveTo>
                <a:lnTo>
                  <a:pt x="46355" y="46990"/>
                </a:lnTo>
                <a:lnTo>
                  <a:pt x="46194" y="48260"/>
                </a:lnTo>
                <a:lnTo>
                  <a:pt x="45653" y="49530"/>
                </a:lnTo>
                <a:lnTo>
                  <a:pt x="45251" y="49530"/>
                </a:lnTo>
                <a:lnTo>
                  <a:pt x="44779" y="50800"/>
                </a:lnTo>
                <a:lnTo>
                  <a:pt x="44388" y="53340"/>
                </a:lnTo>
                <a:lnTo>
                  <a:pt x="44193" y="53340"/>
                </a:lnTo>
                <a:lnTo>
                  <a:pt x="43882" y="55880"/>
                </a:lnTo>
                <a:lnTo>
                  <a:pt x="43802" y="57150"/>
                </a:lnTo>
                <a:lnTo>
                  <a:pt x="43687" y="59690"/>
                </a:lnTo>
                <a:lnTo>
                  <a:pt x="43330" y="59690"/>
                </a:lnTo>
                <a:lnTo>
                  <a:pt x="43169" y="60960"/>
                </a:lnTo>
                <a:lnTo>
                  <a:pt x="53358" y="60960"/>
                </a:lnTo>
                <a:lnTo>
                  <a:pt x="54140" y="58420"/>
                </a:lnTo>
                <a:lnTo>
                  <a:pt x="55129" y="57150"/>
                </a:lnTo>
                <a:lnTo>
                  <a:pt x="50920" y="57150"/>
                </a:lnTo>
                <a:lnTo>
                  <a:pt x="51541" y="55880"/>
                </a:lnTo>
                <a:lnTo>
                  <a:pt x="52219" y="50800"/>
                </a:lnTo>
                <a:lnTo>
                  <a:pt x="52254" y="46990"/>
                </a:lnTo>
                <a:close/>
              </a:path>
              <a:path w="120015" h="187959">
                <a:moveTo>
                  <a:pt x="8302" y="58419"/>
                </a:moveTo>
                <a:lnTo>
                  <a:pt x="5979" y="58419"/>
                </a:lnTo>
                <a:lnTo>
                  <a:pt x="5473" y="59689"/>
                </a:lnTo>
                <a:lnTo>
                  <a:pt x="8969" y="59689"/>
                </a:lnTo>
                <a:lnTo>
                  <a:pt x="8302" y="58419"/>
                </a:lnTo>
                <a:close/>
              </a:path>
              <a:path w="120015" h="187959">
                <a:moveTo>
                  <a:pt x="41950" y="58420"/>
                </a:moveTo>
                <a:lnTo>
                  <a:pt x="24459" y="58419"/>
                </a:lnTo>
                <a:lnTo>
                  <a:pt x="25402" y="59689"/>
                </a:lnTo>
                <a:lnTo>
                  <a:pt x="42226" y="59690"/>
                </a:lnTo>
                <a:lnTo>
                  <a:pt x="41950" y="58420"/>
                </a:lnTo>
                <a:close/>
              </a:path>
              <a:path w="120015" h="187959">
                <a:moveTo>
                  <a:pt x="72148" y="55880"/>
                </a:moveTo>
                <a:lnTo>
                  <a:pt x="70573" y="55880"/>
                </a:lnTo>
                <a:lnTo>
                  <a:pt x="69595" y="57150"/>
                </a:lnTo>
                <a:lnTo>
                  <a:pt x="68802" y="58420"/>
                </a:lnTo>
                <a:lnTo>
                  <a:pt x="68491" y="58420"/>
                </a:lnTo>
                <a:lnTo>
                  <a:pt x="68181" y="59690"/>
                </a:lnTo>
                <a:lnTo>
                  <a:pt x="71010" y="59690"/>
                </a:lnTo>
                <a:lnTo>
                  <a:pt x="71562" y="57150"/>
                </a:lnTo>
                <a:lnTo>
                  <a:pt x="72148" y="55880"/>
                </a:lnTo>
                <a:close/>
              </a:path>
              <a:path w="120015" h="187959">
                <a:moveTo>
                  <a:pt x="41720" y="53340"/>
                </a:moveTo>
                <a:lnTo>
                  <a:pt x="20365" y="53339"/>
                </a:lnTo>
                <a:lnTo>
                  <a:pt x="20917" y="54609"/>
                </a:lnTo>
                <a:lnTo>
                  <a:pt x="21435" y="54609"/>
                </a:lnTo>
                <a:lnTo>
                  <a:pt x="22493" y="55879"/>
                </a:lnTo>
                <a:lnTo>
                  <a:pt x="22999" y="57149"/>
                </a:lnTo>
                <a:lnTo>
                  <a:pt x="23988" y="58419"/>
                </a:lnTo>
                <a:lnTo>
                  <a:pt x="41755" y="58420"/>
                </a:lnTo>
                <a:lnTo>
                  <a:pt x="41674" y="57150"/>
                </a:lnTo>
                <a:lnTo>
                  <a:pt x="41720" y="53340"/>
                </a:lnTo>
                <a:close/>
              </a:path>
              <a:path w="120015" h="187959">
                <a:moveTo>
                  <a:pt x="115985" y="53340"/>
                </a:moveTo>
                <a:lnTo>
                  <a:pt x="103876" y="53340"/>
                </a:lnTo>
                <a:lnTo>
                  <a:pt x="103243" y="54610"/>
                </a:lnTo>
                <a:lnTo>
                  <a:pt x="102691" y="55880"/>
                </a:lnTo>
                <a:lnTo>
                  <a:pt x="101633" y="57150"/>
                </a:lnTo>
                <a:lnTo>
                  <a:pt x="101438" y="58420"/>
                </a:lnTo>
                <a:lnTo>
                  <a:pt x="116491" y="58420"/>
                </a:lnTo>
                <a:lnTo>
                  <a:pt x="116457" y="55880"/>
                </a:lnTo>
                <a:lnTo>
                  <a:pt x="116342" y="54610"/>
                </a:lnTo>
                <a:lnTo>
                  <a:pt x="116181" y="54610"/>
                </a:lnTo>
                <a:lnTo>
                  <a:pt x="115985" y="53340"/>
                </a:lnTo>
                <a:close/>
              </a:path>
              <a:path w="120015" h="187959">
                <a:moveTo>
                  <a:pt x="54853" y="53340"/>
                </a:moveTo>
                <a:lnTo>
                  <a:pt x="53829" y="53340"/>
                </a:lnTo>
                <a:lnTo>
                  <a:pt x="53553" y="54610"/>
                </a:lnTo>
                <a:lnTo>
                  <a:pt x="52921" y="54610"/>
                </a:lnTo>
                <a:lnTo>
                  <a:pt x="52093" y="55880"/>
                </a:lnTo>
                <a:lnTo>
                  <a:pt x="50920" y="57150"/>
                </a:lnTo>
                <a:lnTo>
                  <a:pt x="55129" y="57150"/>
                </a:lnTo>
                <a:lnTo>
                  <a:pt x="55715" y="55880"/>
                </a:lnTo>
                <a:lnTo>
                  <a:pt x="54853" y="53340"/>
                </a:lnTo>
                <a:close/>
              </a:path>
              <a:path w="120015" h="187959">
                <a:moveTo>
                  <a:pt x="81785" y="55880"/>
                </a:moveTo>
                <a:lnTo>
                  <a:pt x="81348" y="55880"/>
                </a:lnTo>
                <a:lnTo>
                  <a:pt x="81509" y="57150"/>
                </a:lnTo>
                <a:lnTo>
                  <a:pt x="81659" y="57150"/>
                </a:lnTo>
                <a:lnTo>
                  <a:pt x="81785" y="55880"/>
                </a:lnTo>
                <a:close/>
              </a:path>
              <a:path w="120015" h="187959">
                <a:moveTo>
                  <a:pt x="98609" y="55880"/>
                </a:moveTo>
                <a:lnTo>
                  <a:pt x="98092" y="55880"/>
                </a:lnTo>
                <a:lnTo>
                  <a:pt x="97666" y="57150"/>
                </a:lnTo>
                <a:lnTo>
                  <a:pt x="98920" y="57150"/>
                </a:lnTo>
                <a:lnTo>
                  <a:pt x="98609" y="55880"/>
                </a:lnTo>
                <a:close/>
              </a:path>
              <a:path w="120015" h="187959">
                <a:moveTo>
                  <a:pt x="73091" y="54610"/>
                </a:moveTo>
                <a:lnTo>
                  <a:pt x="72378" y="54610"/>
                </a:lnTo>
                <a:lnTo>
                  <a:pt x="71711" y="55880"/>
                </a:lnTo>
                <a:lnTo>
                  <a:pt x="72781" y="55880"/>
                </a:lnTo>
                <a:lnTo>
                  <a:pt x="73091" y="54610"/>
                </a:lnTo>
                <a:close/>
              </a:path>
              <a:path w="120015" h="187959">
                <a:moveTo>
                  <a:pt x="82326" y="54610"/>
                </a:moveTo>
                <a:lnTo>
                  <a:pt x="80290" y="54610"/>
                </a:lnTo>
                <a:lnTo>
                  <a:pt x="80681" y="55880"/>
                </a:lnTo>
                <a:lnTo>
                  <a:pt x="82096" y="55880"/>
                </a:lnTo>
                <a:lnTo>
                  <a:pt x="82326" y="54610"/>
                </a:lnTo>
                <a:close/>
              </a:path>
              <a:path w="120015" h="187959">
                <a:moveTo>
                  <a:pt x="82326" y="46990"/>
                </a:moveTo>
                <a:lnTo>
                  <a:pt x="80405" y="46990"/>
                </a:lnTo>
                <a:lnTo>
                  <a:pt x="79968" y="49530"/>
                </a:lnTo>
                <a:lnTo>
                  <a:pt x="79773" y="50800"/>
                </a:lnTo>
                <a:lnTo>
                  <a:pt x="79692" y="54610"/>
                </a:lnTo>
                <a:lnTo>
                  <a:pt x="82372" y="54610"/>
                </a:lnTo>
                <a:lnTo>
                  <a:pt x="82211" y="53340"/>
                </a:lnTo>
                <a:lnTo>
                  <a:pt x="82326" y="46990"/>
                </a:lnTo>
                <a:close/>
              </a:path>
              <a:path w="120015" h="187959">
                <a:moveTo>
                  <a:pt x="42031" y="48260"/>
                </a:moveTo>
                <a:lnTo>
                  <a:pt x="11879" y="48259"/>
                </a:lnTo>
                <a:lnTo>
                  <a:pt x="12304" y="49529"/>
                </a:lnTo>
                <a:lnTo>
                  <a:pt x="12776" y="49529"/>
                </a:lnTo>
                <a:lnTo>
                  <a:pt x="13213" y="50799"/>
                </a:lnTo>
                <a:lnTo>
                  <a:pt x="13730" y="50799"/>
                </a:lnTo>
                <a:lnTo>
                  <a:pt x="14673" y="52069"/>
                </a:lnTo>
                <a:lnTo>
                  <a:pt x="15179" y="52069"/>
                </a:lnTo>
                <a:lnTo>
                  <a:pt x="16628" y="53339"/>
                </a:lnTo>
                <a:lnTo>
                  <a:pt x="41870" y="53340"/>
                </a:lnTo>
                <a:lnTo>
                  <a:pt x="42065" y="50800"/>
                </a:lnTo>
                <a:lnTo>
                  <a:pt x="42031" y="48260"/>
                </a:lnTo>
                <a:close/>
              </a:path>
              <a:path w="120015" h="187959">
                <a:moveTo>
                  <a:pt x="113547" y="50800"/>
                </a:moveTo>
                <a:lnTo>
                  <a:pt x="106199" y="50800"/>
                </a:lnTo>
                <a:lnTo>
                  <a:pt x="105762" y="52070"/>
                </a:lnTo>
                <a:lnTo>
                  <a:pt x="104577" y="53340"/>
                </a:lnTo>
                <a:lnTo>
                  <a:pt x="115514" y="53340"/>
                </a:lnTo>
                <a:lnTo>
                  <a:pt x="115238" y="52070"/>
                </a:lnTo>
                <a:lnTo>
                  <a:pt x="114375" y="52070"/>
                </a:lnTo>
                <a:lnTo>
                  <a:pt x="113547" y="50800"/>
                </a:lnTo>
                <a:close/>
              </a:path>
              <a:path w="120015" h="187959">
                <a:moveTo>
                  <a:pt x="112087" y="49530"/>
                </a:moveTo>
                <a:lnTo>
                  <a:pt x="108671" y="49530"/>
                </a:lnTo>
                <a:lnTo>
                  <a:pt x="108119" y="50800"/>
                </a:lnTo>
                <a:lnTo>
                  <a:pt x="112800" y="50800"/>
                </a:lnTo>
                <a:lnTo>
                  <a:pt x="112087" y="49530"/>
                </a:lnTo>
                <a:close/>
              </a:path>
              <a:path w="120015" h="187959">
                <a:moveTo>
                  <a:pt x="36568" y="10160"/>
                </a:moveTo>
                <a:lnTo>
                  <a:pt x="3622" y="10159"/>
                </a:lnTo>
                <a:lnTo>
                  <a:pt x="2483" y="11429"/>
                </a:lnTo>
                <a:lnTo>
                  <a:pt x="0" y="11429"/>
                </a:lnTo>
                <a:lnTo>
                  <a:pt x="0" y="34289"/>
                </a:lnTo>
                <a:lnTo>
                  <a:pt x="402" y="35559"/>
                </a:lnTo>
                <a:lnTo>
                  <a:pt x="747" y="35559"/>
                </a:lnTo>
                <a:lnTo>
                  <a:pt x="1540" y="36829"/>
                </a:lnTo>
                <a:lnTo>
                  <a:pt x="2357" y="36829"/>
                </a:lnTo>
                <a:lnTo>
                  <a:pt x="3150" y="38099"/>
                </a:lnTo>
                <a:lnTo>
                  <a:pt x="4760" y="38099"/>
                </a:lnTo>
                <a:lnTo>
                  <a:pt x="5508" y="39369"/>
                </a:lnTo>
                <a:lnTo>
                  <a:pt x="9556" y="39369"/>
                </a:lnTo>
                <a:lnTo>
                  <a:pt x="9636" y="40639"/>
                </a:lnTo>
                <a:lnTo>
                  <a:pt x="11131" y="46989"/>
                </a:lnTo>
                <a:lnTo>
                  <a:pt x="11488" y="48259"/>
                </a:lnTo>
                <a:lnTo>
                  <a:pt x="41950" y="48260"/>
                </a:lnTo>
                <a:lnTo>
                  <a:pt x="41835" y="46990"/>
                </a:lnTo>
                <a:lnTo>
                  <a:pt x="41444" y="45720"/>
                </a:lnTo>
                <a:lnTo>
                  <a:pt x="40455" y="45720"/>
                </a:lnTo>
                <a:lnTo>
                  <a:pt x="40260" y="44450"/>
                </a:lnTo>
                <a:lnTo>
                  <a:pt x="39949" y="44450"/>
                </a:lnTo>
                <a:lnTo>
                  <a:pt x="39708" y="43180"/>
                </a:lnTo>
                <a:lnTo>
                  <a:pt x="39790" y="39882"/>
                </a:lnTo>
                <a:lnTo>
                  <a:pt x="39984" y="38100"/>
                </a:lnTo>
                <a:lnTo>
                  <a:pt x="41329" y="35560"/>
                </a:lnTo>
                <a:lnTo>
                  <a:pt x="42341" y="33020"/>
                </a:lnTo>
                <a:lnTo>
                  <a:pt x="42813" y="31750"/>
                </a:lnTo>
                <a:lnTo>
                  <a:pt x="43020" y="31750"/>
                </a:lnTo>
                <a:lnTo>
                  <a:pt x="43169" y="30480"/>
                </a:lnTo>
                <a:lnTo>
                  <a:pt x="43215" y="27940"/>
                </a:lnTo>
                <a:lnTo>
                  <a:pt x="43020" y="26670"/>
                </a:lnTo>
                <a:lnTo>
                  <a:pt x="42778" y="26670"/>
                </a:lnTo>
                <a:lnTo>
                  <a:pt x="42422" y="25400"/>
                </a:lnTo>
                <a:lnTo>
                  <a:pt x="41479" y="25400"/>
                </a:lnTo>
                <a:lnTo>
                  <a:pt x="40858" y="24130"/>
                </a:lnTo>
                <a:lnTo>
                  <a:pt x="36016" y="24130"/>
                </a:lnTo>
                <a:lnTo>
                  <a:pt x="36407" y="21590"/>
                </a:lnTo>
                <a:lnTo>
                  <a:pt x="36683" y="20320"/>
                </a:lnTo>
                <a:lnTo>
                  <a:pt x="37074" y="16510"/>
                </a:lnTo>
                <a:lnTo>
                  <a:pt x="37120" y="13970"/>
                </a:lnTo>
                <a:lnTo>
                  <a:pt x="36959" y="12700"/>
                </a:lnTo>
                <a:lnTo>
                  <a:pt x="36568" y="10160"/>
                </a:lnTo>
                <a:close/>
              </a:path>
              <a:path w="120015" h="187959">
                <a:moveTo>
                  <a:pt x="45942" y="39882"/>
                </a:moveTo>
                <a:lnTo>
                  <a:pt x="46079" y="40640"/>
                </a:lnTo>
                <a:lnTo>
                  <a:pt x="46274" y="41910"/>
                </a:lnTo>
                <a:lnTo>
                  <a:pt x="46395" y="43180"/>
                </a:lnTo>
                <a:lnTo>
                  <a:pt x="46470" y="46990"/>
                </a:lnTo>
                <a:lnTo>
                  <a:pt x="51863" y="46990"/>
                </a:lnTo>
                <a:lnTo>
                  <a:pt x="51311" y="45720"/>
                </a:lnTo>
                <a:lnTo>
                  <a:pt x="50598" y="44450"/>
                </a:lnTo>
                <a:lnTo>
                  <a:pt x="49701" y="43180"/>
                </a:lnTo>
                <a:lnTo>
                  <a:pt x="47884" y="41910"/>
                </a:lnTo>
                <a:lnTo>
                  <a:pt x="46435" y="40640"/>
                </a:lnTo>
                <a:lnTo>
                  <a:pt x="45942" y="39882"/>
                </a:lnTo>
                <a:close/>
              </a:path>
              <a:path w="120015" h="187959">
                <a:moveTo>
                  <a:pt x="82682" y="45720"/>
                </a:moveTo>
                <a:lnTo>
                  <a:pt x="80831" y="45720"/>
                </a:lnTo>
                <a:lnTo>
                  <a:pt x="80601" y="46990"/>
                </a:lnTo>
                <a:lnTo>
                  <a:pt x="82487" y="46990"/>
                </a:lnTo>
                <a:lnTo>
                  <a:pt x="82682" y="45720"/>
                </a:lnTo>
                <a:close/>
              </a:path>
              <a:path w="120015" h="187959">
                <a:moveTo>
                  <a:pt x="83866" y="43180"/>
                </a:moveTo>
                <a:lnTo>
                  <a:pt x="82487" y="43180"/>
                </a:lnTo>
                <a:lnTo>
                  <a:pt x="82096" y="44450"/>
                </a:lnTo>
                <a:lnTo>
                  <a:pt x="81383" y="45720"/>
                </a:lnTo>
                <a:lnTo>
                  <a:pt x="82958" y="45720"/>
                </a:lnTo>
                <a:lnTo>
                  <a:pt x="83234" y="44450"/>
                </a:lnTo>
                <a:lnTo>
                  <a:pt x="83544" y="44450"/>
                </a:lnTo>
                <a:lnTo>
                  <a:pt x="83866" y="43180"/>
                </a:lnTo>
                <a:close/>
              </a:path>
              <a:path w="120015" h="187959">
                <a:moveTo>
                  <a:pt x="84959" y="41910"/>
                </a:moveTo>
                <a:lnTo>
                  <a:pt x="83947" y="41910"/>
                </a:lnTo>
                <a:lnTo>
                  <a:pt x="83429" y="43180"/>
                </a:lnTo>
                <a:lnTo>
                  <a:pt x="84223" y="43180"/>
                </a:lnTo>
                <a:lnTo>
                  <a:pt x="84959" y="41910"/>
                </a:lnTo>
                <a:close/>
              </a:path>
              <a:path w="120015" h="187959">
                <a:moveTo>
                  <a:pt x="92468" y="40640"/>
                </a:moveTo>
                <a:lnTo>
                  <a:pt x="85833" y="40640"/>
                </a:lnTo>
                <a:lnTo>
                  <a:pt x="85166" y="41910"/>
                </a:lnTo>
                <a:lnTo>
                  <a:pt x="92905" y="41910"/>
                </a:lnTo>
                <a:lnTo>
                  <a:pt x="92468" y="40640"/>
                </a:lnTo>
                <a:close/>
              </a:path>
              <a:path w="120015" h="187959">
                <a:moveTo>
                  <a:pt x="45849" y="39370"/>
                </a:moveTo>
                <a:lnTo>
                  <a:pt x="45607" y="39370"/>
                </a:lnTo>
                <a:lnTo>
                  <a:pt x="45942" y="39882"/>
                </a:lnTo>
                <a:lnTo>
                  <a:pt x="45849" y="39370"/>
                </a:lnTo>
                <a:close/>
              </a:path>
              <a:path w="120015" h="187959">
                <a:moveTo>
                  <a:pt x="25046" y="3810"/>
                </a:moveTo>
                <a:lnTo>
                  <a:pt x="12661" y="3809"/>
                </a:lnTo>
                <a:lnTo>
                  <a:pt x="12350" y="5079"/>
                </a:lnTo>
                <a:lnTo>
                  <a:pt x="11798" y="6349"/>
                </a:lnTo>
                <a:lnTo>
                  <a:pt x="11327" y="8889"/>
                </a:lnTo>
                <a:lnTo>
                  <a:pt x="11131" y="10159"/>
                </a:lnTo>
                <a:lnTo>
                  <a:pt x="26150" y="10160"/>
                </a:lnTo>
                <a:lnTo>
                  <a:pt x="26035" y="7620"/>
                </a:lnTo>
                <a:lnTo>
                  <a:pt x="25713" y="6350"/>
                </a:lnTo>
                <a:lnTo>
                  <a:pt x="25517" y="5080"/>
                </a:lnTo>
                <a:lnTo>
                  <a:pt x="25046" y="3810"/>
                </a:lnTo>
                <a:close/>
              </a:path>
              <a:path w="120015" h="187959">
                <a:moveTo>
                  <a:pt x="35936" y="8890"/>
                </a:moveTo>
                <a:lnTo>
                  <a:pt x="27564" y="8890"/>
                </a:lnTo>
                <a:lnTo>
                  <a:pt x="26150" y="10160"/>
                </a:lnTo>
                <a:lnTo>
                  <a:pt x="36292" y="10160"/>
                </a:lnTo>
                <a:lnTo>
                  <a:pt x="35936" y="8890"/>
                </a:lnTo>
                <a:close/>
              </a:path>
              <a:path w="120015" h="187959">
                <a:moveTo>
                  <a:pt x="34441" y="7620"/>
                </a:moveTo>
                <a:lnTo>
                  <a:pt x="30083" y="7620"/>
                </a:lnTo>
                <a:lnTo>
                  <a:pt x="28898" y="8890"/>
                </a:lnTo>
                <a:lnTo>
                  <a:pt x="34993" y="8890"/>
                </a:lnTo>
                <a:lnTo>
                  <a:pt x="34441" y="7620"/>
                </a:lnTo>
                <a:close/>
              </a:path>
              <a:path w="120015" h="187959">
                <a:moveTo>
                  <a:pt x="23401" y="1270"/>
                </a:moveTo>
                <a:lnTo>
                  <a:pt x="14512" y="1269"/>
                </a:lnTo>
                <a:lnTo>
                  <a:pt x="13730" y="2539"/>
                </a:lnTo>
                <a:lnTo>
                  <a:pt x="13017" y="3809"/>
                </a:lnTo>
                <a:lnTo>
                  <a:pt x="24689" y="3810"/>
                </a:lnTo>
                <a:lnTo>
                  <a:pt x="24344" y="2540"/>
                </a:lnTo>
                <a:lnTo>
                  <a:pt x="23666" y="2540"/>
                </a:lnTo>
                <a:lnTo>
                  <a:pt x="23401" y="1270"/>
                </a:lnTo>
                <a:close/>
              </a:path>
              <a:path w="120015" h="187959">
                <a:moveTo>
                  <a:pt x="21941" y="0"/>
                </a:moveTo>
                <a:lnTo>
                  <a:pt x="15766" y="0"/>
                </a:lnTo>
                <a:lnTo>
                  <a:pt x="15340" y="1269"/>
                </a:lnTo>
                <a:lnTo>
                  <a:pt x="22688" y="1270"/>
                </a:lnTo>
                <a:lnTo>
                  <a:pt x="2194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05" name="object 205"/>
          <p:cNvSpPr/>
          <p:nvPr/>
        </p:nvSpPr>
        <p:spPr>
          <a:xfrm>
            <a:off x="580669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40" h="42545">
                <a:moveTo>
                  <a:pt x="21699" y="12219"/>
                </a:moveTo>
                <a:lnTo>
                  <a:pt x="12695" y="27016"/>
                </a:lnTo>
                <a:lnTo>
                  <a:pt x="12304" y="27176"/>
                </a:lnTo>
                <a:lnTo>
                  <a:pt x="0" y="41939"/>
                </a:lnTo>
                <a:lnTo>
                  <a:pt x="471" y="41698"/>
                </a:lnTo>
                <a:lnTo>
                  <a:pt x="1931" y="41034"/>
                </a:lnTo>
                <a:lnTo>
                  <a:pt x="19583" y="37518"/>
                </a:lnTo>
                <a:lnTo>
                  <a:pt x="30365" y="37518"/>
                </a:lnTo>
                <a:lnTo>
                  <a:pt x="31060" y="37243"/>
                </a:lnTo>
                <a:lnTo>
                  <a:pt x="33921" y="33326"/>
                </a:lnTo>
                <a:lnTo>
                  <a:pt x="12385" y="33326"/>
                </a:lnTo>
                <a:lnTo>
                  <a:pt x="12971" y="32857"/>
                </a:lnTo>
                <a:lnTo>
                  <a:pt x="21343" y="24634"/>
                </a:lnTo>
                <a:lnTo>
                  <a:pt x="22136" y="23729"/>
                </a:lnTo>
                <a:lnTo>
                  <a:pt x="29013" y="13468"/>
                </a:lnTo>
                <a:lnTo>
                  <a:pt x="25402" y="13468"/>
                </a:lnTo>
                <a:lnTo>
                  <a:pt x="25126" y="13433"/>
                </a:lnTo>
                <a:lnTo>
                  <a:pt x="24770" y="13273"/>
                </a:lnTo>
                <a:lnTo>
                  <a:pt x="23942" y="12655"/>
                </a:lnTo>
                <a:lnTo>
                  <a:pt x="23436" y="12494"/>
                </a:lnTo>
                <a:lnTo>
                  <a:pt x="22136" y="12254"/>
                </a:lnTo>
                <a:lnTo>
                  <a:pt x="21699" y="12219"/>
                </a:lnTo>
                <a:close/>
              </a:path>
              <a:path w="53340" h="42545">
                <a:moveTo>
                  <a:pt x="30365" y="37518"/>
                </a:moveTo>
                <a:lnTo>
                  <a:pt x="20917" y="37518"/>
                </a:lnTo>
                <a:lnTo>
                  <a:pt x="22251" y="37552"/>
                </a:lnTo>
                <a:lnTo>
                  <a:pt x="23666" y="37633"/>
                </a:lnTo>
                <a:lnTo>
                  <a:pt x="25080" y="37747"/>
                </a:lnTo>
                <a:lnTo>
                  <a:pt x="26541" y="37942"/>
                </a:lnTo>
                <a:lnTo>
                  <a:pt x="28036" y="37942"/>
                </a:lnTo>
                <a:lnTo>
                  <a:pt x="28703" y="37907"/>
                </a:lnTo>
                <a:lnTo>
                  <a:pt x="29996" y="37633"/>
                </a:lnTo>
                <a:lnTo>
                  <a:pt x="30365" y="37518"/>
                </a:lnTo>
                <a:close/>
              </a:path>
              <a:path w="53340" h="42545">
                <a:moveTo>
                  <a:pt x="50759" y="0"/>
                </a:moveTo>
                <a:lnTo>
                  <a:pt x="49600" y="1809"/>
                </a:lnTo>
                <a:lnTo>
                  <a:pt x="47504" y="4661"/>
                </a:lnTo>
                <a:lnTo>
                  <a:pt x="46168" y="6310"/>
                </a:lnTo>
                <a:lnTo>
                  <a:pt x="45260" y="7329"/>
                </a:lnTo>
                <a:lnTo>
                  <a:pt x="44469" y="8268"/>
                </a:lnTo>
                <a:lnTo>
                  <a:pt x="12385" y="33326"/>
                </a:lnTo>
                <a:lnTo>
                  <a:pt x="33921" y="33326"/>
                </a:lnTo>
                <a:lnTo>
                  <a:pt x="33804" y="30509"/>
                </a:lnTo>
                <a:lnTo>
                  <a:pt x="33693" y="29914"/>
                </a:lnTo>
                <a:lnTo>
                  <a:pt x="33452" y="29020"/>
                </a:lnTo>
                <a:lnTo>
                  <a:pt x="39359" y="29020"/>
                </a:lnTo>
                <a:lnTo>
                  <a:pt x="47804" y="23065"/>
                </a:lnTo>
                <a:lnTo>
                  <a:pt x="47930" y="22595"/>
                </a:lnTo>
                <a:lnTo>
                  <a:pt x="46221" y="15037"/>
                </a:lnTo>
                <a:lnTo>
                  <a:pt x="46276" y="14808"/>
                </a:lnTo>
                <a:lnTo>
                  <a:pt x="53029" y="5016"/>
                </a:lnTo>
                <a:lnTo>
                  <a:pt x="52921" y="2347"/>
                </a:lnTo>
                <a:lnTo>
                  <a:pt x="52679" y="1809"/>
                </a:lnTo>
                <a:lnTo>
                  <a:pt x="52369" y="1339"/>
                </a:lnTo>
                <a:lnTo>
                  <a:pt x="51932" y="824"/>
                </a:lnTo>
                <a:lnTo>
                  <a:pt x="51391" y="400"/>
                </a:lnTo>
                <a:lnTo>
                  <a:pt x="50759" y="0"/>
                </a:lnTo>
                <a:close/>
              </a:path>
              <a:path w="53340" h="42545">
                <a:moveTo>
                  <a:pt x="39359" y="29020"/>
                </a:moveTo>
                <a:lnTo>
                  <a:pt x="33452" y="29020"/>
                </a:lnTo>
                <a:lnTo>
                  <a:pt x="34912" y="29215"/>
                </a:lnTo>
                <a:lnTo>
                  <a:pt x="35545" y="29215"/>
                </a:lnTo>
                <a:lnTo>
                  <a:pt x="36246" y="29249"/>
                </a:lnTo>
                <a:lnTo>
                  <a:pt x="37040" y="29249"/>
                </a:lnTo>
                <a:lnTo>
                  <a:pt x="39359" y="29020"/>
                </a:lnTo>
                <a:close/>
              </a:path>
              <a:path w="53340" h="42545">
                <a:moveTo>
                  <a:pt x="37071" y="8612"/>
                </a:moveTo>
                <a:lnTo>
                  <a:pt x="31141" y="8612"/>
                </a:lnTo>
                <a:lnTo>
                  <a:pt x="31417" y="9162"/>
                </a:lnTo>
                <a:lnTo>
                  <a:pt x="31693" y="9872"/>
                </a:lnTo>
                <a:lnTo>
                  <a:pt x="32108" y="11280"/>
                </a:lnTo>
                <a:lnTo>
                  <a:pt x="32350" y="12334"/>
                </a:lnTo>
                <a:lnTo>
                  <a:pt x="32470" y="13193"/>
                </a:lnTo>
                <a:lnTo>
                  <a:pt x="32590" y="16365"/>
                </a:lnTo>
                <a:lnTo>
                  <a:pt x="37071" y="8612"/>
                </a:lnTo>
                <a:close/>
              </a:path>
              <a:path w="53340" h="42545">
                <a:moveTo>
                  <a:pt x="34360" y="2393"/>
                </a:moveTo>
                <a:lnTo>
                  <a:pt x="26194" y="12609"/>
                </a:lnTo>
                <a:lnTo>
                  <a:pt x="26069" y="13078"/>
                </a:lnTo>
                <a:lnTo>
                  <a:pt x="25793" y="13399"/>
                </a:lnTo>
                <a:lnTo>
                  <a:pt x="25632" y="13468"/>
                </a:lnTo>
                <a:lnTo>
                  <a:pt x="29013" y="13468"/>
                </a:lnTo>
                <a:lnTo>
                  <a:pt x="30071" y="11280"/>
                </a:lnTo>
                <a:lnTo>
                  <a:pt x="31141" y="8612"/>
                </a:lnTo>
                <a:lnTo>
                  <a:pt x="37071" y="8612"/>
                </a:lnTo>
                <a:lnTo>
                  <a:pt x="38063" y="6894"/>
                </a:lnTo>
                <a:lnTo>
                  <a:pt x="38454" y="6310"/>
                </a:lnTo>
                <a:lnTo>
                  <a:pt x="38567" y="5920"/>
                </a:lnTo>
                <a:lnTo>
                  <a:pt x="35154" y="2508"/>
                </a:lnTo>
                <a:lnTo>
                  <a:pt x="34360" y="239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06" name="object 206"/>
          <p:cNvSpPr/>
          <p:nvPr/>
        </p:nvSpPr>
        <p:spPr>
          <a:xfrm>
            <a:off x="630163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9832" y="0"/>
                </a:moveTo>
                <a:lnTo>
                  <a:pt x="0" y="10376"/>
                </a:lnTo>
                <a:lnTo>
                  <a:pt x="517" y="10501"/>
                </a:lnTo>
                <a:lnTo>
                  <a:pt x="1770" y="10731"/>
                </a:lnTo>
                <a:lnTo>
                  <a:pt x="2598" y="10811"/>
                </a:lnTo>
                <a:lnTo>
                  <a:pt x="4013" y="10811"/>
                </a:lnTo>
                <a:lnTo>
                  <a:pt x="5002" y="10650"/>
                </a:lnTo>
                <a:lnTo>
                  <a:pt x="9832" y="4546"/>
                </a:lnTo>
                <a:lnTo>
                  <a:pt x="983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07" name="object 207"/>
          <p:cNvSpPr/>
          <p:nvPr/>
        </p:nvSpPr>
        <p:spPr>
          <a:xfrm>
            <a:off x="612281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3477" y="0"/>
                </a:moveTo>
                <a:lnTo>
                  <a:pt x="6520" y="3012"/>
                </a:lnTo>
                <a:lnTo>
                  <a:pt x="2633" y="4615"/>
                </a:lnTo>
                <a:lnTo>
                  <a:pt x="0" y="5749"/>
                </a:lnTo>
                <a:lnTo>
                  <a:pt x="4749" y="8807"/>
                </a:lnTo>
                <a:lnTo>
                  <a:pt x="5347" y="8772"/>
                </a:lnTo>
                <a:lnTo>
                  <a:pt x="10648" y="5634"/>
                </a:lnTo>
                <a:lnTo>
                  <a:pt x="11085" y="5210"/>
                </a:lnTo>
                <a:lnTo>
                  <a:pt x="11867" y="4260"/>
                </a:lnTo>
                <a:lnTo>
                  <a:pt x="12580" y="3447"/>
                </a:lnTo>
                <a:lnTo>
                  <a:pt x="13880" y="1523"/>
                </a:lnTo>
                <a:lnTo>
                  <a:pt x="1347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08" name="object 208"/>
          <p:cNvSpPr/>
          <p:nvPr/>
        </p:nvSpPr>
        <p:spPr>
          <a:xfrm>
            <a:off x="591559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713" y="0"/>
                </a:moveTo>
                <a:lnTo>
                  <a:pt x="0" y="5634"/>
                </a:lnTo>
                <a:lnTo>
                  <a:pt x="114" y="6298"/>
                </a:lnTo>
                <a:lnTo>
                  <a:pt x="275" y="6963"/>
                </a:lnTo>
                <a:lnTo>
                  <a:pt x="712" y="8337"/>
                </a:lnTo>
                <a:lnTo>
                  <a:pt x="862" y="8612"/>
                </a:lnTo>
                <a:lnTo>
                  <a:pt x="1655" y="7707"/>
                </a:lnTo>
                <a:lnTo>
                  <a:pt x="2518" y="6848"/>
                </a:lnTo>
                <a:lnTo>
                  <a:pt x="3380" y="6069"/>
                </a:lnTo>
                <a:lnTo>
                  <a:pt x="5462" y="4386"/>
                </a:lnTo>
                <a:lnTo>
                  <a:pt x="5979" y="4031"/>
                </a:lnTo>
                <a:lnTo>
                  <a:pt x="5991" y="2702"/>
                </a:lnTo>
                <a:lnTo>
                  <a:pt x="3219" y="80"/>
                </a:lnTo>
                <a:lnTo>
                  <a:pt x="271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09" name="object 209"/>
          <p:cNvSpPr/>
          <p:nvPr/>
        </p:nvSpPr>
        <p:spPr>
          <a:xfrm>
            <a:off x="597002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3319" y="34"/>
                </a:moveTo>
                <a:lnTo>
                  <a:pt x="0" y="3012"/>
                </a:lnTo>
                <a:lnTo>
                  <a:pt x="99" y="3515"/>
                </a:lnTo>
                <a:lnTo>
                  <a:pt x="812" y="3870"/>
                </a:lnTo>
                <a:lnTo>
                  <a:pt x="1514" y="4100"/>
                </a:lnTo>
                <a:lnTo>
                  <a:pt x="1905" y="4180"/>
                </a:lnTo>
                <a:lnTo>
                  <a:pt x="2307" y="4180"/>
                </a:lnTo>
                <a:lnTo>
                  <a:pt x="2652" y="4100"/>
                </a:lnTo>
                <a:lnTo>
                  <a:pt x="3561" y="3012"/>
                </a:lnTo>
                <a:lnTo>
                  <a:pt x="3480" y="584"/>
                </a:lnTo>
                <a:lnTo>
                  <a:pt x="3319" y="34"/>
                </a:lnTo>
                <a:close/>
              </a:path>
              <a:path w="3809" h="4445">
                <a:moveTo>
                  <a:pt x="2457" y="0"/>
                </a:moveTo>
                <a:lnTo>
                  <a:pt x="2100" y="34"/>
                </a:lnTo>
                <a:lnTo>
                  <a:pt x="2618" y="34"/>
                </a:lnTo>
                <a:lnTo>
                  <a:pt x="24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10" name="object 210"/>
          <p:cNvSpPr/>
          <p:nvPr/>
        </p:nvSpPr>
        <p:spPr>
          <a:xfrm>
            <a:off x="642238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7670" y="0"/>
                </a:moveTo>
                <a:lnTo>
                  <a:pt x="0" y="8887"/>
                </a:lnTo>
                <a:lnTo>
                  <a:pt x="781" y="8257"/>
                </a:lnTo>
                <a:lnTo>
                  <a:pt x="2046" y="7512"/>
                </a:lnTo>
                <a:lnTo>
                  <a:pt x="3346" y="6928"/>
                </a:lnTo>
                <a:lnTo>
                  <a:pt x="5071" y="6264"/>
                </a:lnTo>
                <a:lnTo>
                  <a:pt x="6094" y="5909"/>
                </a:lnTo>
                <a:lnTo>
                  <a:pt x="8532" y="5165"/>
                </a:lnTo>
                <a:lnTo>
                  <a:pt x="8417" y="1878"/>
                </a:lnTo>
                <a:lnTo>
                  <a:pt x="8208" y="1019"/>
                </a:lnTo>
                <a:lnTo>
                  <a:pt x="8061" y="664"/>
                </a:lnTo>
                <a:lnTo>
                  <a:pt x="767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11" name="object 211"/>
          <p:cNvSpPr/>
          <p:nvPr/>
        </p:nvSpPr>
        <p:spPr>
          <a:xfrm>
            <a:off x="62434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8256" y="0"/>
                </a:moveTo>
                <a:lnTo>
                  <a:pt x="0" y="13617"/>
                </a:lnTo>
                <a:lnTo>
                  <a:pt x="1770" y="11933"/>
                </a:lnTo>
                <a:lnTo>
                  <a:pt x="5151" y="8887"/>
                </a:lnTo>
                <a:lnTo>
                  <a:pt x="6646" y="7593"/>
                </a:lnTo>
                <a:lnTo>
                  <a:pt x="7946" y="6539"/>
                </a:lnTo>
                <a:lnTo>
                  <a:pt x="8923" y="5714"/>
                </a:lnTo>
                <a:lnTo>
                  <a:pt x="9832" y="5004"/>
                </a:lnTo>
                <a:lnTo>
                  <a:pt x="9832" y="4306"/>
                </a:lnTo>
                <a:lnTo>
                  <a:pt x="9508" y="2622"/>
                </a:lnTo>
                <a:lnTo>
                  <a:pt x="8383" y="3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12" name="object 212"/>
          <p:cNvSpPr/>
          <p:nvPr/>
        </p:nvSpPr>
        <p:spPr>
          <a:xfrm>
            <a:off x="593640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18790" y="12953"/>
                </a:moveTo>
                <a:lnTo>
                  <a:pt x="15536" y="14096"/>
                </a:lnTo>
                <a:lnTo>
                  <a:pt x="14984" y="14477"/>
                </a:lnTo>
                <a:lnTo>
                  <a:pt x="14271" y="15239"/>
                </a:lnTo>
                <a:lnTo>
                  <a:pt x="13765" y="15747"/>
                </a:lnTo>
                <a:lnTo>
                  <a:pt x="13132" y="16509"/>
                </a:lnTo>
                <a:lnTo>
                  <a:pt x="0" y="35686"/>
                </a:lnTo>
                <a:lnTo>
                  <a:pt x="1138" y="34543"/>
                </a:lnTo>
                <a:lnTo>
                  <a:pt x="2693" y="32511"/>
                </a:lnTo>
                <a:lnTo>
                  <a:pt x="4956" y="29463"/>
                </a:lnTo>
                <a:lnTo>
                  <a:pt x="9521" y="25780"/>
                </a:lnTo>
                <a:lnTo>
                  <a:pt x="11488" y="24129"/>
                </a:lnTo>
                <a:lnTo>
                  <a:pt x="13765" y="22478"/>
                </a:lnTo>
                <a:lnTo>
                  <a:pt x="16283" y="20573"/>
                </a:lnTo>
                <a:lnTo>
                  <a:pt x="22056" y="16636"/>
                </a:lnTo>
                <a:lnTo>
                  <a:pt x="25287" y="14477"/>
                </a:lnTo>
                <a:lnTo>
                  <a:pt x="26932" y="13461"/>
                </a:lnTo>
                <a:lnTo>
                  <a:pt x="27587" y="13080"/>
                </a:lnTo>
                <a:lnTo>
                  <a:pt x="18870" y="13080"/>
                </a:lnTo>
                <a:lnTo>
                  <a:pt x="18790" y="12953"/>
                </a:lnTo>
                <a:close/>
              </a:path>
              <a:path w="67945" h="36195">
                <a:moveTo>
                  <a:pt x="38259" y="27431"/>
                </a:moveTo>
                <a:lnTo>
                  <a:pt x="14742" y="27431"/>
                </a:lnTo>
                <a:lnTo>
                  <a:pt x="17375" y="27558"/>
                </a:lnTo>
                <a:lnTo>
                  <a:pt x="18364" y="27558"/>
                </a:lnTo>
                <a:lnTo>
                  <a:pt x="20411" y="27812"/>
                </a:lnTo>
                <a:lnTo>
                  <a:pt x="23827" y="28447"/>
                </a:lnTo>
                <a:lnTo>
                  <a:pt x="25046" y="28574"/>
                </a:lnTo>
                <a:lnTo>
                  <a:pt x="27564" y="29209"/>
                </a:lnTo>
                <a:lnTo>
                  <a:pt x="30750" y="30098"/>
                </a:lnTo>
                <a:lnTo>
                  <a:pt x="31888" y="30479"/>
                </a:lnTo>
                <a:lnTo>
                  <a:pt x="32670" y="30606"/>
                </a:lnTo>
                <a:lnTo>
                  <a:pt x="33935" y="30733"/>
                </a:lnTo>
                <a:lnTo>
                  <a:pt x="34797" y="30733"/>
                </a:lnTo>
                <a:lnTo>
                  <a:pt x="35625" y="30606"/>
                </a:lnTo>
                <a:lnTo>
                  <a:pt x="38121" y="28193"/>
                </a:lnTo>
                <a:lnTo>
                  <a:pt x="38259" y="27431"/>
                </a:lnTo>
                <a:close/>
              </a:path>
              <a:path w="67945" h="36195">
                <a:moveTo>
                  <a:pt x="23390" y="23875"/>
                </a:moveTo>
                <a:lnTo>
                  <a:pt x="19503" y="23875"/>
                </a:lnTo>
                <a:lnTo>
                  <a:pt x="17456" y="24129"/>
                </a:lnTo>
                <a:lnTo>
                  <a:pt x="15375" y="24510"/>
                </a:lnTo>
                <a:lnTo>
                  <a:pt x="13293" y="25145"/>
                </a:lnTo>
                <a:lnTo>
                  <a:pt x="12235" y="25399"/>
                </a:lnTo>
                <a:lnTo>
                  <a:pt x="9165" y="26923"/>
                </a:lnTo>
                <a:lnTo>
                  <a:pt x="8176" y="27558"/>
                </a:lnTo>
                <a:lnTo>
                  <a:pt x="7198" y="28320"/>
                </a:lnTo>
                <a:lnTo>
                  <a:pt x="7589" y="28193"/>
                </a:lnTo>
                <a:lnTo>
                  <a:pt x="8728" y="27939"/>
                </a:lnTo>
                <a:lnTo>
                  <a:pt x="9556" y="27812"/>
                </a:lnTo>
                <a:lnTo>
                  <a:pt x="11798" y="27558"/>
                </a:lnTo>
                <a:lnTo>
                  <a:pt x="13178" y="27431"/>
                </a:lnTo>
                <a:lnTo>
                  <a:pt x="38259" y="27431"/>
                </a:lnTo>
                <a:lnTo>
                  <a:pt x="38293" y="26796"/>
                </a:lnTo>
                <a:lnTo>
                  <a:pt x="38130" y="25526"/>
                </a:lnTo>
                <a:lnTo>
                  <a:pt x="31888" y="25526"/>
                </a:lnTo>
                <a:lnTo>
                  <a:pt x="29450" y="24891"/>
                </a:lnTo>
                <a:lnTo>
                  <a:pt x="28231" y="24637"/>
                </a:lnTo>
                <a:lnTo>
                  <a:pt x="26782" y="24383"/>
                </a:lnTo>
                <a:lnTo>
                  <a:pt x="23390" y="23875"/>
                </a:lnTo>
                <a:close/>
              </a:path>
              <a:path w="67945" h="36195">
                <a:moveTo>
                  <a:pt x="67246" y="7112"/>
                </a:moveTo>
                <a:lnTo>
                  <a:pt x="57797" y="7112"/>
                </a:lnTo>
                <a:lnTo>
                  <a:pt x="60120" y="7239"/>
                </a:lnTo>
                <a:lnTo>
                  <a:pt x="61258" y="7493"/>
                </a:lnTo>
                <a:lnTo>
                  <a:pt x="62431" y="7620"/>
                </a:lnTo>
                <a:lnTo>
                  <a:pt x="63616" y="8001"/>
                </a:lnTo>
                <a:lnTo>
                  <a:pt x="64754" y="8255"/>
                </a:lnTo>
                <a:lnTo>
                  <a:pt x="64593" y="8255"/>
                </a:lnTo>
                <a:lnTo>
                  <a:pt x="64087" y="8382"/>
                </a:lnTo>
                <a:lnTo>
                  <a:pt x="60626" y="8890"/>
                </a:lnTo>
                <a:lnTo>
                  <a:pt x="22378" y="19557"/>
                </a:lnTo>
                <a:lnTo>
                  <a:pt x="24218" y="19557"/>
                </a:lnTo>
                <a:lnTo>
                  <a:pt x="25483" y="19938"/>
                </a:lnTo>
                <a:lnTo>
                  <a:pt x="31888" y="25526"/>
                </a:lnTo>
                <a:lnTo>
                  <a:pt x="38130" y="25526"/>
                </a:lnTo>
                <a:lnTo>
                  <a:pt x="37902" y="24383"/>
                </a:lnTo>
                <a:lnTo>
                  <a:pt x="37626" y="23367"/>
                </a:lnTo>
                <a:lnTo>
                  <a:pt x="37329" y="22732"/>
                </a:lnTo>
                <a:lnTo>
                  <a:pt x="37040" y="21843"/>
                </a:lnTo>
                <a:lnTo>
                  <a:pt x="37074" y="20573"/>
                </a:lnTo>
                <a:lnTo>
                  <a:pt x="37316" y="20446"/>
                </a:lnTo>
                <a:lnTo>
                  <a:pt x="37672" y="20319"/>
                </a:lnTo>
                <a:lnTo>
                  <a:pt x="55438" y="20320"/>
                </a:lnTo>
                <a:lnTo>
                  <a:pt x="55746" y="19304"/>
                </a:lnTo>
                <a:lnTo>
                  <a:pt x="56026" y="18161"/>
                </a:lnTo>
                <a:lnTo>
                  <a:pt x="56204" y="16891"/>
                </a:lnTo>
                <a:lnTo>
                  <a:pt x="56382" y="15240"/>
                </a:lnTo>
                <a:lnTo>
                  <a:pt x="57130" y="15113"/>
                </a:lnTo>
                <a:lnTo>
                  <a:pt x="67395" y="9144"/>
                </a:lnTo>
                <a:lnTo>
                  <a:pt x="67272" y="7239"/>
                </a:lnTo>
                <a:close/>
              </a:path>
              <a:path w="67945" h="36195">
                <a:moveTo>
                  <a:pt x="55438" y="20320"/>
                </a:moveTo>
                <a:lnTo>
                  <a:pt x="37902" y="20319"/>
                </a:lnTo>
                <a:lnTo>
                  <a:pt x="38454" y="20446"/>
                </a:lnTo>
                <a:lnTo>
                  <a:pt x="38811" y="20573"/>
                </a:lnTo>
                <a:lnTo>
                  <a:pt x="39627" y="20954"/>
                </a:lnTo>
                <a:lnTo>
                  <a:pt x="41249" y="21843"/>
                </a:lnTo>
                <a:lnTo>
                  <a:pt x="42537" y="22732"/>
                </a:lnTo>
                <a:lnTo>
                  <a:pt x="43963" y="23494"/>
                </a:lnTo>
                <a:lnTo>
                  <a:pt x="50368" y="25146"/>
                </a:lnTo>
                <a:lnTo>
                  <a:pt x="51035" y="25019"/>
                </a:lnTo>
                <a:lnTo>
                  <a:pt x="55303" y="20701"/>
                </a:lnTo>
                <a:lnTo>
                  <a:pt x="55438" y="20320"/>
                </a:lnTo>
                <a:close/>
              </a:path>
              <a:path w="67945" h="36195">
                <a:moveTo>
                  <a:pt x="27288" y="3428"/>
                </a:moveTo>
                <a:lnTo>
                  <a:pt x="25954" y="3428"/>
                </a:lnTo>
                <a:lnTo>
                  <a:pt x="25092" y="3809"/>
                </a:lnTo>
                <a:lnTo>
                  <a:pt x="24735" y="3936"/>
                </a:lnTo>
                <a:lnTo>
                  <a:pt x="18870" y="13080"/>
                </a:lnTo>
                <a:lnTo>
                  <a:pt x="27587" y="13080"/>
                </a:lnTo>
                <a:lnTo>
                  <a:pt x="30428" y="11429"/>
                </a:lnTo>
                <a:lnTo>
                  <a:pt x="32245" y="10540"/>
                </a:lnTo>
                <a:lnTo>
                  <a:pt x="34084" y="9524"/>
                </a:lnTo>
                <a:lnTo>
                  <a:pt x="37822" y="7619"/>
                </a:lnTo>
                <a:lnTo>
                  <a:pt x="38379" y="7365"/>
                </a:lnTo>
                <a:lnTo>
                  <a:pt x="32279" y="7365"/>
                </a:lnTo>
                <a:lnTo>
                  <a:pt x="32084" y="7238"/>
                </a:lnTo>
                <a:lnTo>
                  <a:pt x="31141" y="5968"/>
                </a:lnTo>
                <a:lnTo>
                  <a:pt x="30589" y="5587"/>
                </a:lnTo>
                <a:lnTo>
                  <a:pt x="29887" y="4952"/>
                </a:lnTo>
                <a:lnTo>
                  <a:pt x="29013" y="4444"/>
                </a:lnTo>
                <a:lnTo>
                  <a:pt x="27794" y="3682"/>
                </a:lnTo>
                <a:lnTo>
                  <a:pt x="27288" y="3428"/>
                </a:lnTo>
                <a:close/>
              </a:path>
              <a:path w="67945" h="36195">
                <a:moveTo>
                  <a:pt x="46536" y="4953"/>
                </a:moveTo>
                <a:lnTo>
                  <a:pt x="43721" y="4953"/>
                </a:lnTo>
                <a:lnTo>
                  <a:pt x="43491" y="5080"/>
                </a:lnTo>
                <a:lnTo>
                  <a:pt x="42065" y="5714"/>
                </a:lnTo>
                <a:lnTo>
                  <a:pt x="39236" y="11937"/>
                </a:lnTo>
                <a:lnTo>
                  <a:pt x="39834" y="11556"/>
                </a:lnTo>
                <a:lnTo>
                  <a:pt x="41479" y="10794"/>
                </a:lnTo>
                <a:lnTo>
                  <a:pt x="42663" y="10286"/>
                </a:lnTo>
                <a:lnTo>
                  <a:pt x="44032" y="9651"/>
                </a:lnTo>
                <a:lnTo>
                  <a:pt x="45607" y="9144"/>
                </a:lnTo>
                <a:lnTo>
                  <a:pt x="47344" y="8636"/>
                </a:lnTo>
                <a:lnTo>
                  <a:pt x="50207" y="7874"/>
                </a:lnTo>
                <a:lnTo>
                  <a:pt x="52288" y="7493"/>
                </a:lnTo>
                <a:lnTo>
                  <a:pt x="55554" y="7112"/>
                </a:lnTo>
                <a:lnTo>
                  <a:pt x="67246" y="7112"/>
                </a:lnTo>
                <a:lnTo>
                  <a:pt x="66998" y="6223"/>
                </a:lnTo>
                <a:lnTo>
                  <a:pt x="47298" y="6223"/>
                </a:lnTo>
                <a:lnTo>
                  <a:pt x="47022" y="6096"/>
                </a:lnTo>
                <a:lnTo>
                  <a:pt x="46826" y="5969"/>
                </a:lnTo>
                <a:lnTo>
                  <a:pt x="46596" y="5334"/>
                </a:lnTo>
                <a:lnTo>
                  <a:pt x="46536" y="4953"/>
                </a:lnTo>
                <a:close/>
              </a:path>
              <a:path w="67945" h="36195">
                <a:moveTo>
                  <a:pt x="43054" y="0"/>
                </a:moveTo>
                <a:lnTo>
                  <a:pt x="38454" y="1523"/>
                </a:lnTo>
                <a:lnTo>
                  <a:pt x="37707" y="2031"/>
                </a:lnTo>
                <a:lnTo>
                  <a:pt x="36925" y="2793"/>
                </a:lnTo>
                <a:lnTo>
                  <a:pt x="36097" y="3555"/>
                </a:lnTo>
                <a:lnTo>
                  <a:pt x="35188" y="4571"/>
                </a:lnTo>
                <a:lnTo>
                  <a:pt x="34832" y="5079"/>
                </a:lnTo>
                <a:lnTo>
                  <a:pt x="33935" y="6222"/>
                </a:lnTo>
                <a:lnTo>
                  <a:pt x="33142" y="6984"/>
                </a:lnTo>
                <a:lnTo>
                  <a:pt x="32394" y="7365"/>
                </a:lnTo>
                <a:lnTo>
                  <a:pt x="38379" y="7365"/>
                </a:lnTo>
                <a:lnTo>
                  <a:pt x="41720" y="5841"/>
                </a:lnTo>
                <a:lnTo>
                  <a:pt x="43721" y="4953"/>
                </a:lnTo>
                <a:lnTo>
                  <a:pt x="46536" y="4953"/>
                </a:lnTo>
                <a:lnTo>
                  <a:pt x="46021" y="3302"/>
                </a:lnTo>
                <a:lnTo>
                  <a:pt x="45883" y="2921"/>
                </a:lnTo>
                <a:lnTo>
                  <a:pt x="45527" y="2286"/>
                </a:lnTo>
                <a:lnTo>
                  <a:pt x="45297" y="1778"/>
                </a:lnTo>
                <a:lnTo>
                  <a:pt x="45055" y="1524"/>
                </a:lnTo>
                <a:lnTo>
                  <a:pt x="44825" y="1143"/>
                </a:lnTo>
                <a:lnTo>
                  <a:pt x="44193" y="635"/>
                </a:lnTo>
                <a:lnTo>
                  <a:pt x="43836" y="381"/>
                </a:lnTo>
                <a:lnTo>
                  <a:pt x="43445" y="254"/>
                </a:lnTo>
                <a:lnTo>
                  <a:pt x="43054" y="0"/>
                </a:lnTo>
                <a:close/>
              </a:path>
              <a:path w="67945" h="36195">
                <a:moveTo>
                  <a:pt x="60396" y="762"/>
                </a:moveTo>
                <a:lnTo>
                  <a:pt x="58579" y="762"/>
                </a:lnTo>
                <a:lnTo>
                  <a:pt x="57164" y="1143"/>
                </a:lnTo>
                <a:lnTo>
                  <a:pt x="56417" y="1270"/>
                </a:lnTo>
                <a:lnTo>
                  <a:pt x="55635" y="1524"/>
                </a:lnTo>
                <a:lnTo>
                  <a:pt x="53979" y="2286"/>
                </a:lnTo>
                <a:lnTo>
                  <a:pt x="53082" y="2667"/>
                </a:lnTo>
                <a:lnTo>
                  <a:pt x="52173" y="3302"/>
                </a:lnTo>
                <a:lnTo>
                  <a:pt x="51230" y="3810"/>
                </a:lnTo>
                <a:lnTo>
                  <a:pt x="50253" y="4445"/>
                </a:lnTo>
                <a:lnTo>
                  <a:pt x="49230" y="5334"/>
                </a:lnTo>
                <a:lnTo>
                  <a:pt x="48160" y="6096"/>
                </a:lnTo>
                <a:lnTo>
                  <a:pt x="47930" y="6223"/>
                </a:lnTo>
                <a:lnTo>
                  <a:pt x="66998" y="6223"/>
                </a:lnTo>
                <a:lnTo>
                  <a:pt x="61960" y="1016"/>
                </a:lnTo>
                <a:lnTo>
                  <a:pt x="60396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13" name="object 213"/>
          <p:cNvSpPr/>
          <p:nvPr/>
        </p:nvSpPr>
        <p:spPr>
          <a:xfrm>
            <a:off x="581450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6336" y="0"/>
                </a:moveTo>
                <a:lnTo>
                  <a:pt x="3541" y="1328"/>
                </a:lnTo>
                <a:lnTo>
                  <a:pt x="2437" y="1992"/>
                </a:lnTo>
                <a:lnTo>
                  <a:pt x="2012" y="2347"/>
                </a:lnTo>
                <a:lnTo>
                  <a:pt x="1494" y="2737"/>
                </a:lnTo>
                <a:lnTo>
                  <a:pt x="1023" y="3172"/>
                </a:lnTo>
                <a:lnTo>
                  <a:pt x="597" y="3641"/>
                </a:lnTo>
                <a:lnTo>
                  <a:pt x="232" y="4191"/>
                </a:lnTo>
                <a:lnTo>
                  <a:pt x="0" y="4615"/>
                </a:lnTo>
                <a:lnTo>
                  <a:pt x="0" y="5634"/>
                </a:lnTo>
                <a:lnTo>
                  <a:pt x="2679" y="7512"/>
                </a:lnTo>
                <a:lnTo>
                  <a:pt x="2989" y="7478"/>
                </a:lnTo>
                <a:lnTo>
                  <a:pt x="8022" y="3641"/>
                </a:lnTo>
                <a:lnTo>
                  <a:pt x="7956" y="1992"/>
                </a:lnTo>
                <a:lnTo>
                  <a:pt x="7625" y="939"/>
                </a:lnTo>
                <a:lnTo>
                  <a:pt x="7440" y="469"/>
                </a:lnTo>
                <a:lnTo>
                  <a:pt x="7164" y="274"/>
                </a:lnTo>
                <a:lnTo>
                  <a:pt x="7003" y="194"/>
                </a:lnTo>
                <a:lnTo>
                  <a:pt x="6566" y="34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14" name="object 214"/>
          <p:cNvSpPr/>
          <p:nvPr/>
        </p:nvSpPr>
        <p:spPr>
          <a:xfrm>
            <a:off x="580784" y="47069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242" y="0"/>
                </a:moveTo>
                <a:lnTo>
                  <a:pt x="195" y="1339"/>
                </a:lnTo>
                <a:lnTo>
                  <a:pt x="80" y="1649"/>
                </a:lnTo>
                <a:lnTo>
                  <a:pt x="0" y="3493"/>
                </a:lnTo>
                <a:lnTo>
                  <a:pt x="321" y="3218"/>
                </a:lnTo>
                <a:lnTo>
                  <a:pt x="1218" y="2553"/>
                </a:lnTo>
                <a:lnTo>
                  <a:pt x="1885" y="2153"/>
                </a:lnTo>
                <a:lnTo>
                  <a:pt x="2679" y="1729"/>
                </a:lnTo>
                <a:lnTo>
                  <a:pt x="3779" y="1339"/>
                </a:lnTo>
                <a:lnTo>
                  <a:pt x="4760" y="1065"/>
                </a:lnTo>
                <a:lnTo>
                  <a:pt x="4565" y="904"/>
                </a:lnTo>
                <a:lnTo>
                  <a:pt x="3576" y="400"/>
                </a:lnTo>
                <a:lnTo>
                  <a:pt x="3150" y="240"/>
                </a:lnTo>
                <a:lnTo>
                  <a:pt x="224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15" name="object 215"/>
          <p:cNvSpPr/>
          <p:nvPr/>
        </p:nvSpPr>
        <p:spPr>
          <a:xfrm>
            <a:off x="591053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5" h="28575">
                <a:moveTo>
                  <a:pt x="67119" y="20752"/>
                </a:moveTo>
                <a:lnTo>
                  <a:pt x="32314" y="20752"/>
                </a:lnTo>
                <a:lnTo>
                  <a:pt x="33167" y="22275"/>
                </a:lnTo>
                <a:lnTo>
                  <a:pt x="33671" y="23053"/>
                </a:lnTo>
                <a:lnTo>
                  <a:pt x="42962" y="28184"/>
                </a:lnTo>
                <a:lnTo>
                  <a:pt x="44066" y="28104"/>
                </a:lnTo>
                <a:lnTo>
                  <a:pt x="50126" y="26421"/>
                </a:lnTo>
                <a:lnTo>
                  <a:pt x="50517" y="26226"/>
                </a:lnTo>
                <a:lnTo>
                  <a:pt x="51184" y="25756"/>
                </a:lnTo>
                <a:lnTo>
                  <a:pt x="56469" y="25756"/>
                </a:lnTo>
                <a:lnTo>
                  <a:pt x="57590" y="25562"/>
                </a:lnTo>
                <a:lnTo>
                  <a:pt x="66146" y="21530"/>
                </a:lnTo>
                <a:lnTo>
                  <a:pt x="67119" y="20752"/>
                </a:lnTo>
                <a:close/>
              </a:path>
              <a:path w="69215" h="28575">
                <a:moveTo>
                  <a:pt x="56469" y="25756"/>
                </a:moveTo>
                <a:lnTo>
                  <a:pt x="51184" y="25756"/>
                </a:lnTo>
                <a:lnTo>
                  <a:pt x="52162" y="25882"/>
                </a:lnTo>
                <a:lnTo>
                  <a:pt x="53116" y="25951"/>
                </a:lnTo>
                <a:lnTo>
                  <a:pt x="54059" y="25951"/>
                </a:lnTo>
                <a:lnTo>
                  <a:pt x="55002" y="25917"/>
                </a:lnTo>
                <a:lnTo>
                  <a:pt x="55865" y="25836"/>
                </a:lnTo>
                <a:lnTo>
                  <a:pt x="56469" y="25756"/>
                </a:lnTo>
                <a:close/>
              </a:path>
              <a:path w="69215" h="28575">
                <a:moveTo>
                  <a:pt x="19291" y="8337"/>
                </a:moveTo>
                <a:lnTo>
                  <a:pt x="4990" y="8337"/>
                </a:lnTo>
                <a:lnTo>
                  <a:pt x="5657" y="8371"/>
                </a:lnTo>
                <a:lnTo>
                  <a:pt x="7463" y="8612"/>
                </a:lnTo>
                <a:lnTo>
                  <a:pt x="12534" y="12093"/>
                </a:lnTo>
                <a:lnTo>
                  <a:pt x="12974" y="12609"/>
                </a:lnTo>
                <a:lnTo>
                  <a:pt x="19296" y="14567"/>
                </a:lnTo>
                <a:lnTo>
                  <a:pt x="20871" y="17064"/>
                </a:lnTo>
                <a:lnTo>
                  <a:pt x="28737" y="24897"/>
                </a:lnTo>
                <a:lnTo>
                  <a:pt x="29013" y="24863"/>
                </a:lnTo>
                <a:lnTo>
                  <a:pt x="32199" y="20981"/>
                </a:lnTo>
                <a:lnTo>
                  <a:pt x="32314" y="20752"/>
                </a:lnTo>
                <a:lnTo>
                  <a:pt x="67119" y="20752"/>
                </a:lnTo>
                <a:lnTo>
                  <a:pt x="67737" y="20202"/>
                </a:lnTo>
                <a:lnTo>
                  <a:pt x="58889" y="20202"/>
                </a:lnTo>
                <a:lnTo>
                  <a:pt x="57199" y="20156"/>
                </a:lnTo>
                <a:lnTo>
                  <a:pt x="31290" y="12254"/>
                </a:lnTo>
                <a:lnTo>
                  <a:pt x="29876" y="11624"/>
                </a:lnTo>
                <a:lnTo>
                  <a:pt x="26897" y="10490"/>
                </a:lnTo>
                <a:lnTo>
                  <a:pt x="23938" y="9551"/>
                </a:lnTo>
                <a:lnTo>
                  <a:pt x="21619" y="8887"/>
                </a:lnTo>
                <a:lnTo>
                  <a:pt x="19291" y="8337"/>
                </a:lnTo>
                <a:close/>
              </a:path>
              <a:path w="69215" h="28575">
                <a:moveTo>
                  <a:pt x="68951" y="19022"/>
                </a:moveTo>
                <a:lnTo>
                  <a:pt x="60545" y="20202"/>
                </a:lnTo>
                <a:lnTo>
                  <a:pt x="67737" y="20202"/>
                </a:lnTo>
                <a:lnTo>
                  <a:pt x="68640" y="19343"/>
                </a:lnTo>
                <a:lnTo>
                  <a:pt x="68951" y="19022"/>
                </a:lnTo>
                <a:close/>
              </a:path>
              <a:path w="69215" h="28575">
                <a:moveTo>
                  <a:pt x="57656" y="8222"/>
                </a:moveTo>
                <a:lnTo>
                  <a:pt x="53507" y="8222"/>
                </a:lnTo>
                <a:lnTo>
                  <a:pt x="52413" y="10055"/>
                </a:lnTo>
                <a:lnTo>
                  <a:pt x="51665" y="11074"/>
                </a:lnTo>
                <a:lnTo>
                  <a:pt x="45561" y="16285"/>
                </a:lnTo>
                <a:lnTo>
                  <a:pt x="46861" y="16445"/>
                </a:lnTo>
                <a:lnTo>
                  <a:pt x="48034" y="16560"/>
                </a:lnTo>
                <a:lnTo>
                  <a:pt x="49138" y="16594"/>
                </a:lnTo>
                <a:lnTo>
                  <a:pt x="50161" y="16594"/>
                </a:lnTo>
                <a:lnTo>
                  <a:pt x="51104" y="16560"/>
                </a:lnTo>
                <a:lnTo>
                  <a:pt x="57795" y="12093"/>
                </a:lnTo>
                <a:lnTo>
                  <a:pt x="57686" y="8337"/>
                </a:lnTo>
                <a:close/>
              </a:path>
              <a:path w="69215" h="28575">
                <a:moveTo>
                  <a:pt x="50943" y="4936"/>
                </a:moveTo>
                <a:lnTo>
                  <a:pt x="43560" y="5794"/>
                </a:lnTo>
                <a:lnTo>
                  <a:pt x="35027" y="5794"/>
                </a:lnTo>
                <a:lnTo>
                  <a:pt x="30428" y="9826"/>
                </a:lnTo>
                <a:lnTo>
                  <a:pt x="31532" y="10101"/>
                </a:lnTo>
                <a:lnTo>
                  <a:pt x="33762" y="10524"/>
                </a:lnTo>
                <a:lnTo>
                  <a:pt x="35924" y="10765"/>
                </a:lnTo>
                <a:lnTo>
                  <a:pt x="36994" y="10845"/>
                </a:lnTo>
                <a:lnTo>
                  <a:pt x="39075" y="10925"/>
                </a:lnTo>
                <a:lnTo>
                  <a:pt x="42065" y="10799"/>
                </a:lnTo>
                <a:lnTo>
                  <a:pt x="53507" y="8222"/>
                </a:lnTo>
                <a:lnTo>
                  <a:pt x="57656" y="8222"/>
                </a:lnTo>
                <a:lnTo>
                  <a:pt x="52323" y="5004"/>
                </a:lnTo>
                <a:lnTo>
                  <a:pt x="50943" y="4936"/>
                </a:lnTo>
                <a:close/>
              </a:path>
              <a:path w="69215" h="28575">
                <a:moveTo>
                  <a:pt x="12810" y="3756"/>
                </a:moveTo>
                <a:lnTo>
                  <a:pt x="0" y="8807"/>
                </a:lnTo>
                <a:lnTo>
                  <a:pt x="942" y="8646"/>
                </a:lnTo>
                <a:lnTo>
                  <a:pt x="2713" y="8417"/>
                </a:lnTo>
                <a:lnTo>
                  <a:pt x="4277" y="8337"/>
                </a:lnTo>
                <a:lnTo>
                  <a:pt x="19291" y="8337"/>
                </a:lnTo>
                <a:lnTo>
                  <a:pt x="18272" y="8096"/>
                </a:lnTo>
                <a:lnTo>
                  <a:pt x="15133" y="7512"/>
                </a:lnTo>
                <a:lnTo>
                  <a:pt x="23741" y="7512"/>
                </a:lnTo>
                <a:lnTo>
                  <a:pt x="24839" y="7432"/>
                </a:lnTo>
                <a:lnTo>
                  <a:pt x="35027" y="5794"/>
                </a:lnTo>
                <a:lnTo>
                  <a:pt x="43560" y="5794"/>
                </a:lnTo>
                <a:lnTo>
                  <a:pt x="42426" y="4225"/>
                </a:lnTo>
                <a:lnTo>
                  <a:pt x="17571" y="4225"/>
                </a:lnTo>
                <a:lnTo>
                  <a:pt x="16777" y="4191"/>
                </a:lnTo>
                <a:lnTo>
                  <a:pt x="15168" y="3996"/>
                </a:lnTo>
                <a:lnTo>
                  <a:pt x="14857" y="3916"/>
                </a:lnTo>
                <a:lnTo>
                  <a:pt x="12810" y="3756"/>
                </a:lnTo>
                <a:close/>
              </a:path>
              <a:path w="69215" h="28575">
                <a:moveTo>
                  <a:pt x="23741" y="7512"/>
                </a:moveTo>
                <a:lnTo>
                  <a:pt x="15133" y="7512"/>
                </a:lnTo>
                <a:lnTo>
                  <a:pt x="17260" y="7627"/>
                </a:lnTo>
                <a:lnTo>
                  <a:pt x="19296" y="7673"/>
                </a:lnTo>
                <a:lnTo>
                  <a:pt x="21262" y="7627"/>
                </a:lnTo>
                <a:lnTo>
                  <a:pt x="23114" y="7558"/>
                </a:lnTo>
                <a:lnTo>
                  <a:pt x="23741" y="7512"/>
                </a:lnTo>
                <a:close/>
              </a:path>
              <a:path w="69215" h="28575">
                <a:moveTo>
                  <a:pt x="35257" y="0"/>
                </a:moveTo>
                <a:lnTo>
                  <a:pt x="30428" y="1328"/>
                </a:lnTo>
                <a:lnTo>
                  <a:pt x="29565" y="1717"/>
                </a:lnTo>
                <a:lnTo>
                  <a:pt x="18514" y="4225"/>
                </a:lnTo>
                <a:lnTo>
                  <a:pt x="42426" y="4225"/>
                </a:lnTo>
                <a:lnTo>
                  <a:pt x="35694" y="34"/>
                </a:lnTo>
                <a:lnTo>
                  <a:pt x="352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16" name="object 216"/>
          <p:cNvSpPr/>
          <p:nvPr/>
        </p:nvSpPr>
        <p:spPr>
          <a:xfrm>
            <a:off x="546308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9327" y="29476"/>
                </a:moveTo>
                <a:lnTo>
                  <a:pt x="15570" y="36575"/>
                </a:lnTo>
                <a:lnTo>
                  <a:pt x="15800" y="36703"/>
                </a:lnTo>
                <a:lnTo>
                  <a:pt x="18560" y="38862"/>
                </a:lnTo>
                <a:lnTo>
                  <a:pt x="21619" y="41148"/>
                </a:lnTo>
                <a:lnTo>
                  <a:pt x="30347" y="47244"/>
                </a:lnTo>
                <a:lnTo>
                  <a:pt x="34441" y="50038"/>
                </a:lnTo>
                <a:lnTo>
                  <a:pt x="35464" y="51054"/>
                </a:lnTo>
                <a:lnTo>
                  <a:pt x="39432" y="58928"/>
                </a:lnTo>
                <a:lnTo>
                  <a:pt x="39844" y="59944"/>
                </a:lnTo>
                <a:lnTo>
                  <a:pt x="42778" y="63754"/>
                </a:lnTo>
                <a:lnTo>
                  <a:pt x="43560" y="64389"/>
                </a:lnTo>
                <a:lnTo>
                  <a:pt x="44227" y="64643"/>
                </a:lnTo>
                <a:lnTo>
                  <a:pt x="44664" y="64897"/>
                </a:lnTo>
                <a:lnTo>
                  <a:pt x="44814" y="64897"/>
                </a:lnTo>
                <a:lnTo>
                  <a:pt x="51541" y="83820"/>
                </a:lnTo>
                <a:lnTo>
                  <a:pt x="51460" y="81534"/>
                </a:lnTo>
                <a:lnTo>
                  <a:pt x="43480" y="56515"/>
                </a:lnTo>
                <a:lnTo>
                  <a:pt x="42111" y="54991"/>
                </a:lnTo>
                <a:lnTo>
                  <a:pt x="37511" y="46863"/>
                </a:lnTo>
                <a:lnTo>
                  <a:pt x="37626" y="44831"/>
                </a:lnTo>
                <a:lnTo>
                  <a:pt x="37580" y="42672"/>
                </a:lnTo>
                <a:lnTo>
                  <a:pt x="31566" y="42672"/>
                </a:lnTo>
                <a:lnTo>
                  <a:pt x="30152" y="41148"/>
                </a:lnTo>
                <a:lnTo>
                  <a:pt x="29450" y="40513"/>
                </a:lnTo>
                <a:lnTo>
                  <a:pt x="28105" y="39370"/>
                </a:lnTo>
                <a:lnTo>
                  <a:pt x="26817" y="38354"/>
                </a:lnTo>
                <a:lnTo>
                  <a:pt x="25552" y="37465"/>
                </a:lnTo>
                <a:lnTo>
                  <a:pt x="23861" y="36576"/>
                </a:lnTo>
                <a:lnTo>
                  <a:pt x="22803" y="35941"/>
                </a:lnTo>
                <a:lnTo>
                  <a:pt x="21860" y="35560"/>
                </a:lnTo>
                <a:lnTo>
                  <a:pt x="20952" y="35306"/>
                </a:lnTo>
                <a:lnTo>
                  <a:pt x="20204" y="35052"/>
                </a:lnTo>
                <a:lnTo>
                  <a:pt x="18951" y="34925"/>
                </a:lnTo>
                <a:lnTo>
                  <a:pt x="18157" y="34798"/>
                </a:lnTo>
                <a:lnTo>
                  <a:pt x="17893" y="34798"/>
                </a:lnTo>
                <a:lnTo>
                  <a:pt x="16628" y="34290"/>
                </a:lnTo>
                <a:lnTo>
                  <a:pt x="14466" y="33273"/>
                </a:lnTo>
                <a:lnTo>
                  <a:pt x="12741" y="32257"/>
                </a:lnTo>
                <a:lnTo>
                  <a:pt x="12028" y="31876"/>
                </a:lnTo>
                <a:lnTo>
                  <a:pt x="10890" y="30987"/>
                </a:lnTo>
                <a:lnTo>
                  <a:pt x="9327" y="29476"/>
                </a:lnTo>
                <a:close/>
              </a:path>
              <a:path w="52070" h="83820">
                <a:moveTo>
                  <a:pt x="47137" y="34798"/>
                </a:moveTo>
                <a:lnTo>
                  <a:pt x="43054" y="53594"/>
                </a:lnTo>
                <a:lnTo>
                  <a:pt x="43365" y="56007"/>
                </a:lnTo>
                <a:lnTo>
                  <a:pt x="43480" y="56515"/>
                </a:lnTo>
                <a:lnTo>
                  <a:pt x="48483" y="56515"/>
                </a:lnTo>
                <a:lnTo>
                  <a:pt x="48366" y="56007"/>
                </a:lnTo>
                <a:lnTo>
                  <a:pt x="47378" y="52578"/>
                </a:lnTo>
                <a:lnTo>
                  <a:pt x="46746" y="51181"/>
                </a:lnTo>
                <a:lnTo>
                  <a:pt x="46355" y="49022"/>
                </a:lnTo>
                <a:lnTo>
                  <a:pt x="46245" y="48006"/>
                </a:lnTo>
                <a:lnTo>
                  <a:pt x="46123" y="46228"/>
                </a:lnTo>
                <a:lnTo>
                  <a:pt x="46233" y="41148"/>
                </a:lnTo>
                <a:lnTo>
                  <a:pt x="46524" y="38354"/>
                </a:lnTo>
                <a:lnTo>
                  <a:pt x="46852" y="36195"/>
                </a:lnTo>
                <a:lnTo>
                  <a:pt x="47137" y="34798"/>
                </a:lnTo>
                <a:close/>
              </a:path>
              <a:path w="52070" h="83820">
                <a:moveTo>
                  <a:pt x="34326" y="25654"/>
                </a:moveTo>
                <a:lnTo>
                  <a:pt x="27714" y="25654"/>
                </a:lnTo>
                <a:lnTo>
                  <a:pt x="27673" y="30099"/>
                </a:lnTo>
                <a:lnTo>
                  <a:pt x="27794" y="31242"/>
                </a:lnTo>
                <a:lnTo>
                  <a:pt x="37580" y="42672"/>
                </a:lnTo>
                <a:lnTo>
                  <a:pt x="37511" y="41910"/>
                </a:lnTo>
                <a:lnTo>
                  <a:pt x="34245" y="35052"/>
                </a:lnTo>
                <a:lnTo>
                  <a:pt x="33827" y="34290"/>
                </a:lnTo>
                <a:lnTo>
                  <a:pt x="33107" y="32639"/>
                </a:lnTo>
                <a:lnTo>
                  <a:pt x="32986" y="32258"/>
                </a:lnTo>
                <a:lnTo>
                  <a:pt x="32758" y="31242"/>
                </a:lnTo>
                <a:lnTo>
                  <a:pt x="32843" y="28321"/>
                </a:lnTo>
                <a:lnTo>
                  <a:pt x="33107" y="27432"/>
                </a:lnTo>
                <a:lnTo>
                  <a:pt x="33693" y="26416"/>
                </a:lnTo>
                <a:lnTo>
                  <a:pt x="34326" y="25654"/>
                </a:lnTo>
                <a:close/>
              </a:path>
              <a:path w="52070" h="83820">
                <a:moveTo>
                  <a:pt x="25534" y="9779"/>
                </a:moveTo>
                <a:lnTo>
                  <a:pt x="20009" y="9779"/>
                </a:lnTo>
                <a:lnTo>
                  <a:pt x="21020" y="14732"/>
                </a:lnTo>
                <a:lnTo>
                  <a:pt x="21150" y="15494"/>
                </a:lnTo>
                <a:lnTo>
                  <a:pt x="21274" y="16637"/>
                </a:lnTo>
                <a:lnTo>
                  <a:pt x="21389" y="20955"/>
                </a:lnTo>
                <a:lnTo>
                  <a:pt x="20952" y="22352"/>
                </a:lnTo>
                <a:lnTo>
                  <a:pt x="20595" y="23749"/>
                </a:lnTo>
                <a:lnTo>
                  <a:pt x="23275" y="32004"/>
                </a:lnTo>
                <a:lnTo>
                  <a:pt x="23976" y="29845"/>
                </a:lnTo>
                <a:lnTo>
                  <a:pt x="24689" y="28321"/>
                </a:lnTo>
                <a:lnTo>
                  <a:pt x="27047" y="25781"/>
                </a:lnTo>
                <a:lnTo>
                  <a:pt x="27242" y="25781"/>
                </a:lnTo>
                <a:lnTo>
                  <a:pt x="27599" y="25654"/>
                </a:lnTo>
                <a:lnTo>
                  <a:pt x="36223" y="21590"/>
                </a:lnTo>
                <a:lnTo>
                  <a:pt x="36127" y="19431"/>
                </a:lnTo>
                <a:lnTo>
                  <a:pt x="33222" y="16637"/>
                </a:lnTo>
                <a:lnTo>
                  <a:pt x="32670" y="16383"/>
                </a:lnTo>
                <a:lnTo>
                  <a:pt x="31566" y="16129"/>
                </a:lnTo>
                <a:lnTo>
                  <a:pt x="26184" y="16129"/>
                </a:lnTo>
                <a:lnTo>
                  <a:pt x="26129" y="14097"/>
                </a:lnTo>
                <a:lnTo>
                  <a:pt x="25874" y="11430"/>
                </a:lnTo>
                <a:lnTo>
                  <a:pt x="25667" y="10287"/>
                </a:lnTo>
                <a:lnTo>
                  <a:pt x="25534" y="9779"/>
                </a:lnTo>
                <a:close/>
              </a:path>
              <a:path w="52070" h="83820">
                <a:moveTo>
                  <a:pt x="4910" y="0"/>
                </a:moveTo>
                <a:lnTo>
                  <a:pt x="3024" y="253"/>
                </a:lnTo>
                <a:lnTo>
                  <a:pt x="2242" y="634"/>
                </a:lnTo>
                <a:lnTo>
                  <a:pt x="1575" y="1015"/>
                </a:lnTo>
                <a:lnTo>
                  <a:pt x="1023" y="1269"/>
                </a:lnTo>
                <a:lnTo>
                  <a:pt x="275" y="2031"/>
                </a:lnTo>
                <a:lnTo>
                  <a:pt x="0" y="2285"/>
                </a:lnTo>
                <a:lnTo>
                  <a:pt x="1138" y="3174"/>
                </a:lnTo>
                <a:lnTo>
                  <a:pt x="3185" y="4952"/>
                </a:lnTo>
                <a:lnTo>
                  <a:pt x="5933" y="7492"/>
                </a:lnTo>
                <a:lnTo>
                  <a:pt x="6761" y="8381"/>
                </a:lnTo>
                <a:lnTo>
                  <a:pt x="7543" y="9270"/>
                </a:lnTo>
                <a:lnTo>
                  <a:pt x="8256" y="10033"/>
                </a:lnTo>
                <a:lnTo>
                  <a:pt x="15409" y="21590"/>
                </a:lnTo>
                <a:lnTo>
                  <a:pt x="16042" y="20701"/>
                </a:lnTo>
                <a:lnTo>
                  <a:pt x="20009" y="9779"/>
                </a:lnTo>
                <a:lnTo>
                  <a:pt x="25534" y="9779"/>
                </a:lnTo>
                <a:lnTo>
                  <a:pt x="14432" y="6858"/>
                </a:lnTo>
                <a:lnTo>
                  <a:pt x="13604" y="5842"/>
                </a:lnTo>
                <a:lnTo>
                  <a:pt x="12822" y="4826"/>
                </a:lnTo>
                <a:lnTo>
                  <a:pt x="12028" y="4064"/>
                </a:lnTo>
                <a:lnTo>
                  <a:pt x="11281" y="3302"/>
                </a:lnTo>
                <a:lnTo>
                  <a:pt x="10533" y="2667"/>
                </a:lnTo>
                <a:lnTo>
                  <a:pt x="9832" y="2032"/>
                </a:lnTo>
                <a:lnTo>
                  <a:pt x="9119" y="1524"/>
                </a:lnTo>
                <a:lnTo>
                  <a:pt x="7785" y="762"/>
                </a:lnTo>
                <a:lnTo>
                  <a:pt x="7152" y="508"/>
                </a:lnTo>
                <a:lnTo>
                  <a:pt x="4910" y="0"/>
                </a:lnTo>
                <a:close/>
              </a:path>
              <a:path w="52070" h="83820">
                <a:moveTo>
                  <a:pt x="29324" y="15875"/>
                </a:moveTo>
                <a:lnTo>
                  <a:pt x="28346" y="15875"/>
                </a:lnTo>
                <a:lnTo>
                  <a:pt x="26771" y="16002"/>
                </a:lnTo>
                <a:lnTo>
                  <a:pt x="26184" y="16129"/>
                </a:lnTo>
                <a:lnTo>
                  <a:pt x="31566" y="16129"/>
                </a:lnTo>
                <a:lnTo>
                  <a:pt x="29324" y="15875"/>
                </a:lnTo>
                <a:close/>
              </a:path>
              <a:path w="52070" h="83820">
                <a:moveTo>
                  <a:pt x="20837" y="4445"/>
                </a:moveTo>
                <a:lnTo>
                  <a:pt x="14432" y="6858"/>
                </a:lnTo>
                <a:lnTo>
                  <a:pt x="24411" y="6858"/>
                </a:lnTo>
                <a:lnTo>
                  <a:pt x="20837" y="444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17" name="object 217"/>
          <p:cNvSpPr/>
          <p:nvPr/>
        </p:nvSpPr>
        <p:spPr>
          <a:xfrm>
            <a:off x="543709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0" y="0"/>
                </a:moveTo>
                <a:lnTo>
                  <a:pt x="16984" y="9986"/>
                </a:lnTo>
                <a:lnTo>
                  <a:pt x="18560" y="9906"/>
                </a:lnTo>
                <a:lnTo>
                  <a:pt x="15294" y="8612"/>
                </a:lnTo>
                <a:lnTo>
                  <a:pt x="13178" y="7673"/>
                </a:lnTo>
                <a:lnTo>
                  <a:pt x="10775" y="6539"/>
                </a:lnTo>
                <a:lnTo>
                  <a:pt x="8256" y="5210"/>
                </a:lnTo>
                <a:lnTo>
                  <a:pt x="5818" y="3790"/>
                </a:lnTo>
                <a:lnTo>
                  <a:pt x="3503" y="2187"/>
                </a:lnTo>
                <a:lnTo>
                  <a:pt x="0" y="0"/>
                </a:lnTo>
                <a:close/>
              </a:path>
              <a:path w="19050" h="10160">
                <a:moveTo>
                  <a:pt x="1138" y="389"/>
                </a:moveTo>
                <a:lnTo>
                  <a:pt x="2075" y="1133"/>
                </a:lnTo>
                <a:lnTo>
                  <a:pt x="3576" y="2233"/>
                </a:lnTo>
                <a:lnTo>
                  <a:pt x="1990" y="1053"/>
                </a:lnTo>
                <a:lnTo>
                  <a:pt x="1138" y="38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18" name="object 218"/>
          <p:cNvSpPr/>
          <p:nvPr/>
        </p:nvSpPr>
        <p:spPr>
          <a:xfrm>
            <a:off x="546538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40" h="49529">
                <a:moveTo>
                  <a:pt x="47468" y="38735"/>
                </a:moveTo>
                <a:lnTo>
                  <a:pt x="35936" y="38735"/>
                </a:lnTo>
                <a:lnTo>
                  <a:pt x="38063" y="38989"/>
                </a:lnTo>
                <a:lnTo>
                  <a:pt x="40110" y="39497"/>
                </a:lnTo>
                <a:lnTo>
                  <a:pt x="50448" y="46355"/>
                </a:lnTo>
                <a:lnTo>
                  <a:pt x="51311" y="47244"/>
                </a:lnTo>
                <a:lnTo>
                  <a:pt x="52886" y="49149"/>
                </a:lnTo>
                <a:lnTo>
                  <a:pt x="50805" y="44450"/>
                </a:lnTo>
                <a:lnTo>
                  <a:pt x="50287" y="43434"/>
                </a:lnTo>
                <a:lnTo>
                  <a:pt x="49230" y="41529"/>
                </a:lnTo>
                <a:lnTo>
                  <a:pt x="47468" y="38735"/>
                </a:lnTo>
                <a:close/>
              </a:path>
              <a:path w="53340" h="49529">
                <a:moveTo>
                  <a:pt x="34899" y="31369"/>
                </a:moveTo>
                <a:lnTo>
                  <a:pt x="21550" y="31369"/>
                </a:lnTo>
                <a:lnTo>
                  <a:pt x="21860" y="33655"/>
                </a:lnTo>
                <a:lnTo>
                  <a:pt x="22056" y="34671"/>
                </a:lnTo>
                <a:lnTo>
                  <a:pt x="26897" y="40132"/>
                </a:lnTo>
                <a:lnTo>
                  <a:pt x="27334" y="40259"/>
                </a:lnTo>
                <a:lnTo>
                  <a:pt x="28151" y="40259"/>
                </a:lnTo>
                <a:lnTo>
                  <a:pt x="29335" y="40005"/>
                </a:lnTo>
                <a:lnTo>
                  <a:pt x="30991" y="39370"/>
                </a:lnTo>
                <a:lnTo>
                  <a:pt x="31382" y="39116"/>
                </a:lnTo>
                <a:lnTo>
                  <a:pt x="32555" y="38862"/>
                </a:lnTo>
                <a:lnTo>
                  <a:pt x="33693" y="38862"/>
                </a:lnTo>
                <a:lnTo>
                  <a:pt x="34843" y="38735"/>
                </a:lnTo>
                <a:lnTo>
                  <a:pt x="47468" y="38735"/>
                </a:lnTo>
                <a:lnTo>
                  <a:pt x="40306" y="34544"/>
                </a:lnTo>
                <a:lnTo>
                  <a:pt x="35510" y="31750"/>
                </a:lnTo>
                <a:lnTo>
                  <a:pt x="34899" y="31369"/>
                </a:lnTo>
                <a:close/>
              </a:path>
              <a:path w="53340" h="49529">
                <a:moveTo>
                  <a:pt x="34736" y="19431"/>
                </a:moveTo>
                <a:lnTo>
                  <a:pt x="29807" y="19431"/>
                </a:lnTo>
                <a:lnTo>
                  <a:pt x="30117" y="20447"/>
                </a:lnTo>
                <a:lnTo>
                  <a:pt x="31256" y="23114"/>
                </a:lnTo>
                <a:lnTo>
                  <a:pt x="43959" y="34544"/>
                </a:lnTo>
                <a:lnTo>
                  <a:pt x="43445" y="34036"/>
                </a:lnTo>
                <a:lnTo>
                  <a:pt x="42226" y="33020"/>
                </a:lnTo>
                <a:lnTo>
                  <a:pt x="41444" y="32512"/>
                </a:lnTo>
                <a:lnTo>
                  <a:pt x="41168" y="32385"/>
                </a:lnTo>
                <a:lnTo>
                  <a:pt x="40260" y="31623"/>
                </a:lnTo>
                <a:lnTo>
                  <a:pt x="39443" y="30988"/>
                </a:lnTo>
                <a:lnTo>
                  <a:pt x="38696" y="30226"/>
                </a:lnTo>
                <a:lnTo>
                  <a:pt x="37396" y="28956"/>
                </a:lnTo>
                <a:lnTo>
                  <a:pt x="34336" y="22987"/>
                </a:lnTo>
                <a:lnTo>
                  <a:pt x="34372" y="20447"/>
                </a:lnTo>
                <a:lnTo>
                  <a:pt x="34521" y="19939"/>
                </a:lnTo>
                <a:lnTo>
                  <a:pt x="34736" y="19431"/>
                </a:lnTo>
                <a:close/>
              </a:path>
              <a:path w="53340" h="49529">
                <a:moveTo>
                  <a:pt x="4875" y="0"/>
                </a:moveTo>
                <a:lnTo>
                  <a:pt x="0" y="8254"/>
                </a:lnTo>
                <a:lnTo>
                  <a:pt x="356" y="10032"/>
                </a:lnTo>
                <a:lnTo>
                  <a:pt x="4645" y="17271"/>
                </a:lnTo>
                <a:lnTo>
                  <a:pt x="5036" y="17652"/>
                </a:lnTo>
                <a:lnTo>
                  <a:pt x="6531" y="18795"/>
                </a:lnTo>
                <a:lnTo>
                  <a:pt x="7589" y="19430"/>
                </a:lnTo>
                <a:lnTo>
                  <a:pt x="8026" y="19557"/>
                </a:lnTo>
                <a:lnTo>
                  <a:pt x="6807" y="21208"/>
                </a:lnTo>
                <a:lnTo>
                  <a:pt x="5215" y="27050"/>
                </a:lnTo>
                <a:lnTo>
                  <a:pt x="5588" y="28193"/>
                </a:lnTo>
                <a:lnTo>
                  <a:pt x="16950" y="32258"/>
                </a:lnTo>
                <a:lnTo>
                  <a:pt x="19307" y="32131"/>
                </a:lnTo>
                <a:lnTo>
                  <a:pt x="19894" y="32004"/>
                </a:lnTo>
                <a:lnTo>
                  <a:pt x="20837" y="31623"/>
                </a:lnTo>
                <a:lnTo>
                  <a:pt x="21389" y="31496"/>
                </a:lnTo>
                <a:lnTo>
                  <a:pt x="21550" y="31369"/>
                </a:lnTo>
                <a:lnTo>
                  <a:pt x="34899" y="31369"/>
                </a:lnTo>
                <a:lnTo>
                  <a:pt x="33268" y="30353"/>
                </a:lnTo>
                <a:lnTo>
                  <a:pt x="31106" y="28956"/>
                </a:lnTo>
                <a:lnTo>
                  <a:pt x="29025" y="27432"/>
                </a:lnTo>
                <a:lnTo>
                  <a:pt x="27058" y="26162"/>
                </a:lnTo>
                <a:lnTo>
                  <a:pt x="12155" y="13716"/>
                </a:lnTo>
                <a:lnTo>
                  <a:pt x="10726" y="12319"/>
                </a:lnTo>
                <a:lnTo>
                  <a:pt x="9245" y="10795"/>
                </a:lnTo>
                <a:lnTo>
                  <a:pt x="7003" y="8382"/>
                </a:lnTo>
                <a:lnTo>
                  <a:pt x="5036" y="5841"/>
                </a:lnTo>
                <a:lnTo>
                  <a:pt x="4093" y="4571"/>
                </a:lnTo>
                <a:lnTo>
                  <a:pt x="3978" y="4444"/>
                </a:lnTo>
                <a:lnTo>
                  <a:pt x="3702" y="3682"/>
                </a:lnTo>
                <a:lnTo>
                  <a:pt x="3541" y="3047"/>
                </a:lnTo>
                <a:lnTo>
                  <a:pt x="3461" y="2031"/>
                </a:lnTo>
                <a:lnTo>
                  <a:pt x="3622" y="1269"/>
                </a:lnTo>
                <a:lnTo>
                  <a:pt x="3932" y="762"/>
                </a:lnTo>
                <a:lnTo>
                  <a:pt x="4128" y="508"/>
                </a:lnTo>
                <a:lnTo>
                  <a:pt x="4530" y="254"/>
                </a:lnTo>
                <a:lnTo>
                  <a:pt x="4726" y="254"/>
                </a:lnTo>
                <a:lnTo>
                  <a:pt x="5117" y="127"/>
                </a:lnTo>
                <a:lnTo>
                  <a:pt x="4875" y="0"/>
                </a:lnTo>
                <a:close/>
              </a:path>
              <a:path w="53340" h="49529">
                <a:moveTo>
                  <a:pt x="24085" y="9652"/>
                </a:moveTo>
                <a:lnTo>
                  <a:pt x="19825" y="9652"/>
                </a:lnTo>
                <a:lnTo>
                  <a:pt x="20446" y="11811"/>
                </a:lnTo>
                <a:lnTo>
                  <a:pt x="21113" y="13843"/>
                </a:lnTo>
                <a:lnTo>
                  <a:pt x="28783" y="25527"/>
                </a:lnTo>
                <a:lnTo>
                  <a:pt x="28904" y="20828"/>
                </a:lnTo>
                <a:lnTo>
                  <a:pt x="29002" y="20447"/>
                </a:lnTo>
                <a:lnTo>
                  <a:pt x="29174" y="20066"/>
                </a:lnTo>
                <a:lnTo>
                  <a:pt x="29531" y="19558"/>
                </a:lnTo>
                <a:lnTo>
                  <a:pt x="29807" y="19431"/>
                </a:lnTo>
                <a:lnTo>
                  <a:pt x="34736" y="19431"/>
                </a:lnTo>
                <a:lnTo>
                  <a:pt x="34843" y="19177"/>
                </a:lnTo>
                <a:lnTo>
                  <a:pt x="32636" y="14859"/>
                </a:lnTo>
                <a:lnTo>
                  <a:pt x="32245" y="14478"/>
                </a:lnTo>
                <a:lnTo>
                  <a:pt x="31463" y="13970"/>
                </a:lnTo>
                <a:lnTo>
                  <a:pt x="30635" y="13716"/>
                </a:lnTo>
                <a:lnTo>
                  <a:pt x="30416" y="13589"/>
                </a:lnTo>
                <a:lnTo>
                  <a:pt x="25322" y="13589"/>
                </a:lnTo>
                <a:lnTo>
                  <a:pt x="24691" y="11176"/>
                </a:lnTo>
                <a:lnTo>
                  <a:pt x="24425" y="10414"/>
                </a:lnTo>
                <a:lnTo>
                  <a:pt x="24085" y="9652"/>
                </a:lnTo>
                <a:close/>
              </a:path>
              <a:path w="53340" h="49529">
                <a:moveTo>
                  <a:pt x="17111" y="4445"/>
                </a:moveTo>
                <a:lnTo>
                  <a:pt x="16640" y="4445"/>
                </a:lnTo>
                <a:lnTo>
                  <a:pt x="14478" y="4826"/>
                </a:lnTo>
                <a:lnTo>
                  <a:pt x="13328" y="5207"/>
                </a:lnTo>
                <a:lnTo>
                  <a:pt x="12902" y="5461"/>
                </a:lnTo>
                <a:lnTo>
                  <a:pt x="13035" y="7366"/>
                </a:lnTo>
                <a:lnTo>
                  <a:pt x="17663" y="17907"/>
                </a:lnTo>
                <a:lnTo>
                  <a:pt x="17536" y="16510"/>
                </a:lnTo>
                <a:lnTo>
                  <a:pt x="17647" y="12827"/>
                </a:lnTo>
                <a:lnTo>
                  <a:pt x="19698" y="9652"/>
                </a:lnTo>
                <a:lnTo>
                  <a:pt x="24085" y="9652"/>
                </a:lnTo>
                <a:lnTo>
                  <a:pt x="23631" y="8636"/>
                </a:lnTo>
                <a:lnTo>
                  <a:pt x="18134" y="4572"/>
                </a:lnTo>
                <a:lnTo>
                  <a:pt x="17111" y="4445"/>
                </a:lnTo>
                <a:close/>
              </a:path>
              <a:path w="53340" h="49529">
                <a:moveTo>
                  <a:pt x="28588" y="13208"/>
                </a:moveTo>
                <a:lnTo>
                  <a:pt x="27840" y="13208"/>
                </a:lnTo>
                <a:lnTo>
                  <a:pt x="26541" y="13335"/>
                </a:lnTo>
                <a:lnTo>
                  <a:pt x="25322" y="13589"/>
                </a:lnTo>
                <a:lnTo>
                  <a:pt x="30416" y="13589"/>
                </a:lnTo>
                <a:lnTo>
                  <a:pt x="30198" y="13462"/>
                </a:lnTo>
                <a:lnTo>
                  <a:pt x="28588" y="1320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19" name="object 219"/>
          <p:cNvSpPr/>
          <p:nvPr/>
        </p:nvSpPr>
        <p:spPr>
          <a:xfrm>
            <a:off x="57685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4093" y="0"/>
                </a:moveTo>
                <a:lnTo>
                  <a:pt x="0" y="3790"/>
                </a:lnTo>
                <a:lnTo>
                  <a:pt x="2403" y="6379"/>
                </a:lnTo>
                <a:lnTo>
                  <a:pt x="6531" y="2576"/>
                </a:lnTo>
                <a:lnTo>
                  <a:pt x="4093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object 220"/>
          <p:cNvSpPr/>
          <p:nvPr/>
        </p:nvSpPr>
        <p:spPr>
          <a:xfrm>
            <a:off x="601028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4" h="85090">
                <a:moveTo>
                  <a:pt x="3467" y="50418"/>
                </a:moveTo>
                <a:lnTo>
                  <a:pt x="0" y="61213"/>
                </a:lnTo>
                <a:lnTo>
                  <a:pt x="362" y="65150"/>
                </a:lnTo>
                <a:lnTo>
                  <a:pt x="4295" y="85089"/>
                </a:lnTo>
                <a:lnTo>
                  <a:pt x="6181" y="82803"/>
                </a:lnTo>
                <a:lnTo>
                  <a:pt x="6020" y="81914"/>
                </a:lnTo>
                <a:lnTo>
                  <a:pt x="5905" y="80898"/>
                </a:lnTo>
                <a:lnTo>
                  <a:pt x="5790" y="79501"/>
                </a:lnTo>
                <a:lnTo>
                  <a:pt x="5825" y="73913"/>
                </a:lnTo>
                <a:lnTo>
                  <a:pt x="6101" y="71754"/>
                </a:lnTo>
                <a:lnTo>
                  <a:pt x="12139" y="58546"/>
                </a:lnTo>
                <a:lnTo>
                  <a:pt x="7158" y="58546"/>
                </a:lnTo>
                <a:lnTo>
                  <a:pt x="7791" y="55752"/>
                </a:lnTo>
                <a:lnTo>
                  <a:pt x="9171" y="51688"/>
                </a:lnTo>
                <a:lnTo>
                  <a:pt x="9572" y="50672"/>
                </a:lnTo>
                <a:lnTo>
                  <a:pt x="4295" y="50672"/>
                </a:lnTo>
                <a:lnTo>
                  <a:pt x="3467" y="50418"/>
                </a:lnTo>
                <a:close/>
              </a:path>
              <a:path w="40004" h="85090">
                <a:moveTo>
                  <a:pt x="28588" y="44703"/>
                </a:moveTo>
                <a:lnTo>
                  <a:pt x="16830" y="44703"/>
                </a:lnTo>
                <a:lnTo>
                  <a:pt x="17738" y="44830"/>
                </a:lnTo>
                <a:lnTo>
                  <a:pt x="18210" y="44957"/>
                </a:lnTo>
                <a:lnTo>
                  <a:pt x="19268" y="45084"/>
                </a:lnTo>
                <a:lnTo>
                  <a:pt x="19866" y="45338"/>
                </a:lnTo>
                <a:lnTo>
                  <a:pt x="18877" y="45846"/>
                </a:lnTo>
                <a:lnTo>
                  <a:pt x="18325" y="46100"/>
                </a:lnTo>
                <a:lnTo>
                  <a:pt x="16956" y="47116"/>
                </a:lnTo>
                <a:lnTo>
                  <a:pt x="16128" y="47624"/>
                </a:lnTo>
                <a:lnTo>
                  <a:pt x="15220" y="48513"/>
                </a:lnTo>
                <a:lnTo>
                  <a:pt x="13173" y="50418"/>
                </a:lnTo>
                <a:lnTo>
                  <a:pt x="10309" y="53847"/>
                </a:lnTo>
                <a:lnTo>
                  <a:pt x="9622" y="54863"/>
                </a:lnTo>
                <a:lnTo>
                  <a:pt x="8458" y="56514"/>
                </a:lnTo>
                <a:lnTo>
                  <a:pt x="7158" y="58546"/>
                </a:lnTo>
                <a:lnTo>
                  <a:pt x="12139" y="58546"/>
                </a:lnTo>
                <a:lnTo>
                  <a:pt x="13529" y="57149"/>
                </a:lnTo>
                <a:lnTo>
                  <a:pt x="14668" y="56260"/>
                </a:lnTo>
                <a:lnTo>
                  <a:pt x="15933" y="55371"/>
                </a:lnTo>
                <a:lnTo>
                  <a:pt x="17267" y="54482"/>
                </a:lnTo>
                <a:lnTo>
                  <a:pt x="17899" y="54355"/>
                </a:lnTo>
                <a:lnTo>
                  <a:pt x="19463" y="53720"/>
                </a:lnTo>
                <a:lnTo>
                  <a:pt x="20533" y="53212"/>
                </a:lnTo>
                <a:lnTo>
                  <a:pt x="21671" y="52704"/>
                </a:lnTo>
                <a:lnTo>
                  <a:pt x="24063" y="51180"/>
                </a:lnTo>
                <a:lnTo>
                  <a:pt x="28433" y="45338"/>
                </a:lnTo>
                <a:lnTo>
                  <a:pt x="28588" y="44703"/>
                </a:lnTo>
                <a:close/>
              </a:path>
              <a:path w="40004" h="85090">
                <a:moveTo>
                  <a:pt x="9562" y="29082"/>
                </a:moveTo>
                <a:lnTo>
                  <a:pt x="4656" y="35178"/>
                </a:lnTo>
                <a:lnTo>
                  <a:pt x="4769" y="35940"/>
                </a:lnTo>
                <a:lnTo>
                  <a:pt x="4962" y="36956"/>
                </a:lnTo>
                <a:lnTo>
                  <a:pt x="5125" y="37591"/>
                </a:lnTo>
                <a:lnTo>
                  <a:pt x="5211" y="37845"/>
                </a:lnTo>
                <a:lnTo>
                  <a:pt x="6066" y="39877"/>
                </a:lnTo>
                <a:lnTo>
                  <a:pt x="6296" y="40893"/>
                </a:lnTo>
                <a:lnTo>
                  <a:pt x="4295" y="50672"/>
                </a:lnTo>
                <a:lnTo>
                  <a:pt x="9572" y="50672"/>
                </a:lnTo>
                <a:lnTo>
                  <a:pt x="21482" y="31241"/>
                </a:lnTo>
                <a:lnTo>
                  <a:pt x="11724" y="31241"/>
                </a:lnTo>
                <a:lnTo>
                  <a:pt x="11643" y="31114"/>
                </a:lnTo>
                <a:lnTo>
                  <a:pt x="11402" y="30860"/>
                </a:lnTo>
                <a:lnTo>
                  <a:pt x="11091" y="30225"/>
                </a:lnTo>
                <a:lnTo>
                  <a:pt x="10896" y="29971"/>
                </a:lnTo>
                <a:lnTo>
                  <a:pt x="10620" y="29717"/>
                </a:lnTo>
                <a:lnTo>
                  <a:pt x="10263" y="29336"/>
                </a:lnTo>
                <a:lnTo>
                  <a:pt x="10068" y="29209"/>
                </a:lnTo>
                <a:lnTo>
                  <a:pt x="9562" y="29082"/>
                </a:lnTo>
                <a:close/>
              </a:path>
              <a:path w="40004" h="85090">
                <a:moveTo>
                  <a:pt x="39748" y="27813"/>
                </a:moveTo>
                <a:lnTo>
                  <a:pt x="31572" y="27812"/>
                </a:lnTo>
                <a:lnTo>
                  <a:pt x="33113" y="28066"/>
                </a:lnTo>
                <a:lnTo>
                  <a:pt x="33930" y="28320"/>
                </a:lnTo>
                <a:lnTo>
                  <a:pt x="35747" y="28955"/>
                </a:lnTo>
                <a:lnTo>
                  <a:pt x="35149" y="29209"/>
                </a:lnTo>
                <a:lnTo>
                  <a:pt x="33585" y="29717"/>
                </a:lnTo>
                <a:lnTo>
                  <a:pt x="32446" y="30225"/>
                </a:lnTo>
                <a:lnTo>
                  <a:pt x="23085" y="35940"/>
                </a:lnTo>
                <a:lnTo>
                  <a:pt x="22177" y="36702"/>
                </a:lnTo>
                <a:lnTo>
                  <a:pt x="14668" y="45084"/>
                </a:lnTo>
                <a:lnTo>
                  <a:pt x="15024" y="44957"/>
                </a:lnTo>
                <a:lnTo>
                  <a:pt x="15496" y="44830"/>
                </a:lnTo>
                <a:lnTo>
                  <a:pt x="16439" y="44703"/>
                </a:lnTo>
                <a:lnTo>
                  <a:pt x="28588" y="44703"/>
                </a:lnTo>
                <a:lnTo>
                  <a:pt x="28709" y="43814"/>
                </a:lnTo>
                <a:lnTo>
                  <a:pt x="28620" y="41401"/>
                </a:lnTo>
                <a:lnTo>
                  <a:pt x="28513" y="40766"/>
                </a:lnTo>
                <a:lnTo>
                  <a:pt x="28237" y="39750"/>
                </a:lnTo>
                <a:lnTo>
                  <a:pt x="30123" y="38734"/>
                </a:lnTo>
                <a:lnTo>
                  <a:pt x="38185" y="32003"/>
                </a:lnTo>
                <a:lnTo>
                  <a:pt x="38691" y="31368"/>
                </a:lnTo>
                <a:lnTo>
                  <a:pt x="39135" y="30480"/>
                </a:lnTo>
                <a:lnTo>
                  <a:pt x="39350" y="29972"/>
                </a:lnTo>
                <a:lnTo>
                  <a:pt x="39634" y="28956"/>
                </a:lnTo>
                <a:lnTo>
                  <a:pt x="39748" y="27813"/>
                </a:lnTo>
                <a:close/>
              </a:path>
              <a:path w="40004" h="85090">
                <a:moveTo>
                  <a:pt x="18716" y="11302"/>
                </a:moveTo>
                <a:lnTo>
                  <a:pt x="12411" y="29717"/>
                </a:lnTo>
                <a:lnTo>
                  <a:pt x="12080" y="30987"/>
                </a:lnTo>
                <a:lnTo>
                  <a:pt x="11839" y="31241"/>
                </a:lnTo>
                <a:lnTo>
                  <a:pt x="21482" y="31241"/>
                </a:lnTo>
                <a:lnTo>
                  <a:pt x="24055" y="27812"/>
                </a:lnTo>
                <a:lnTo>
                  <a:pt x="30535" y="14858"/>
                </a:lnTo>
                <a:lnTo>
                  <a:pt x="24028" y="14858"/>
                </a:lnTo>
                <a:lnTo>
                  <a:pt x="23557" y="14223"/>
                </a:lnTo>
                <a:lnTo>
                  <a:pt x="20096" y="11810"/>
                </a:lnTo>
                <a:lnTo>
                  <a:pt x="18716" y="11302"/>
                </a:lnTo>
                <a:close/>
              </a:path>
              <a:path w="40004" h="85090">
                <a:moveTo>
                  <a:pt x="34010" y="21081"/>
                </a:moveTo>
                <a:lnTo>
                  <a:pt x="27524" y="28320"/>
                </a:lnTo>
                <a:lnTo>
                  <a:pt x="28387" y="27939"/>
                </a:lnTo>
                <a:lnTo>
                  <a:pt x="29215" y="27812"/>
                </a:lnTo>
                <a:lnTo>
                  <a:pt x="39748" y="27813"/>
                </a:lnTo>
                <a:lnTo>
                  <a:pt x="39649" y="26924"/>
                </a:lnTo>
                <a:lnTo>
                  <a:pt x="35390" y="21843"/>
                </a:lnTo>
                <a:lnTo>
                  <a:pt x="34010" y="21081"/>
                </a:lnTo>
                <a:close/>
              </a:path>
              <a:path w="40004" h="85090">
                <a:moveTo>
                  <a:pt x="31101" y="0"/>
                </a:moveTo>
                <a:lnTo>
                  <a:pt x="29652" y="0"/>
                </a:lnTo>
                <a:lnTo>
                  <a:pt x="28467" y="380"/>
                </a:lnTo>
                <a:lnTo>
                  <a:pt x="28042" y="634"/>
                </a:lnTo>
                <a:lnTo>
                  <a:pt x="27639" y="761"/>
                </a:lnTo>
                <a:lnTo>
                  <a:pt x="26903" y="1396"/>
                </a:lnTo>
                <a:lnTo>
                  <a:pt x="26547" y="1904"/>
                </a:lnTo>
                <a:lnTo>
                  <a:pt x="26225" y="2285"/>
                </a:lnTo>
                <a:lnTo>
                  <a:pt x="25914" y="2920"/>
                </a:lnTo>
                <a:lnTo>
                  <a:pt x="25638" y="3428"/>
                </a:lnTo>
                <a:lnTo>
                  <a:pt x="25362" y="4190"/>
                </a:lnTo>
                <a:lnTo>
                  <a:pt x="25167" y="4952"/>
                </a:lnTo>
                <a:lnTo>
                  <a:pt x="25006" y="5841"/>
                </a:lnTo>
                <a:lnTo>
                  <a:pt x="24891" y="6730"/>
                </a:lnTo>
                <a:lnTo>
                  <a:pt x="24810" y="10032"/>
                </a:lnTo>
                <a:lnTo>
                  <a:pt x="25029" y="13080"/>
                </a:lnTo>
                <a:lnTo>
                  <a:pt x="24902" y="13715"/>
                </a:lnTo>
                <a:lnTo>
                  <a:pt x="24695" y="14477"/>
                </a:lnTo>
                <a:lnTo>
                  <a:pt x="24465" y="14858"/>
                </a:lnTo>
                <a:lnTo>
                  <a:pt x="30535" y="14858"/>
                </a:lnTo>
                <a:lnTo>
                  <a:pt x="32642" y="4572"/>
                </a:lnTo>
                <a:lnTo>
                  <a:pt x="32561" y="254"/>
                </a:lnTo>
                <a:lnTo>
                  <a:pt x="32170" y="127"/>
                </a:lnTo>
                <a:lnTo>
                  <a:pt x="3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1" name="object 221"/>
          <p:cNvSpPr/>
          <p:nvPr/>
        </p:nvSpPr>
        <p:spPr>
          <a:xfrm>
            <a:off x="646633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90" h="16509">
                <a:moveTo>
                  <a:pt x="7081" y="0"/>
                </a:moveTo>
                <a:lnTo>
                  <a:pt x="1504" y="2198"/>
                </a:lnTo>
                <a:lnTo>
                  <a:pt x="1228" y="2473"/>
                </a:lnTo>
                <a:lnTo>
                  <a:pt x="0" y="6310"/>
                </a:lnTo>
                <a:lnTo>
                  <a:pt x="285" y="7089"/>
                </a:lnTo>
                <a:lnTo>
                  <a:pt x="561" y="8028"/>
                </a:lnTo>
                <a:lnTo>
                  <a:pt x="986" y="9906"/>
                </a:lnTo>
                <a:lnTo>
                  <a:pt x="1113" y="10811"/>
                </a:lnTo>
                <a:lnTo>
                  <a:pt x="1202" y="15426"/>
                </a:lnTo>
                <a:lnTo>
                  <a:pt x="1113" y="16445"/>
                </a:lnTo>
                <a:lnTo>
                  <a:pt x="1895" y="15426"/>
                </a:lnTo>
                <a:lnTo>
                  <a:pt x="8576" y="80"/>
                </a:lnTo>
                <a:lnTo>
                  <a:pt x="708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2" name="object 222"/>
          <p:cNvSpPr/>
          <p:nvPr/>
        </p:nvSpPr>
        <p:spPr>
          <a:xfrm>
            <a:off x="4741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120265" y="113665"/>
                </a:moveTo>
                <a:lnTo>
                  <a:pt x="99748" y="113665"/>
                </a:lnTo>
                <a:lnTo>
                  <a:pt x="99748" y="113919"/>
                </a:lnTo>
                <a:lnTo>
                  <a:pt x="99989" y="114808"/>
                </a:lnTo>
                <a:lnTo>
                  <a:pt x="100184" y="115316"/>
                </a:lnTo>
                <a:lnTo>
                  <a:pt x="100690" y="116332"/>
                </a:lnTo>
                <a:lnTo>
                  <a:pt x="100932" y="116586"/>
                </a:lnTo>
                <a:lnTo>
                  <a:pt x="101162" y="116967"/>
                </a:lnTo>
                <a:lnTo>
                  <a:pt x="101472" y="117348"/>
                </a:lnTo>
                <a:lnTo>
                  <a:pt x="101794" y="117856"/>
                </a:lnTo>
                <a:lnTo>
                  <a:pt x="102151" y="118237"/>
                </a:lnTo>
                <a:lnTo>
                  <a:pt x="103013" y="118999"/>
                </a:lnTo>
                <a:lnTo>
                  <a:pt x="103519" y="119507"/>
                </a:lnTo>
                <a:lnTo>
                  <a:pt x="104658" y="120269"/>
                </a:lnTo>
                <a:lnTo>
                  <a:pt x="107613" y="121920"/>
                </a:lnTo>
                <a:lnTo>
                  <a:pt x="109453" y="122682"/>
                </a:lnTo>
                <a:lnTo>
                  <a:pt x="111546" y="123317"/>
                </a:lnTo>
                <a:lnTo>
                  <a:pt x="112719" y="123698"/>
                </a:lnTo>
                <a:lnTo>
                  <a:pt x="114329" y="123698"/>
                </a:lnTo>
                <a:lnTo>
                  <a:pt x="115077" y="123571"/>
                </a:lnTo>
                <a:lnTo>
                  <a:pt x="115870" y="123190"/>
                </a:lnTo>
                <a:lnTo>
                  <a:pt x="116296" y="123063"/>
                </a:lnTo>
                <a:lnTo>
                  <a:pt x="116732" y="122682"/>
                </a:lnTo>
                <a:lnTo>
                  <a:pt x="117560" y="122174"/>
                </a:lnTo>
                <a:lnTo>
                  <a:pt x="118342" y="121158"/>
                </a:lnTo>
                <a:lnTo>
                  <a:pt x="120148" y="115824"/>
                </a:lnTo>
                <a:lnTo>
                  <a:pt x="120265" y="113665"/>
                </a:lnTo>
                <a:close/>
              </a:path>
              <a:path w="148590" h="123825">
                <a:moveTo>
                  <a:pt x="146951" y="95250"/>
                </a:moveTo>
                <a:lnTo>
                  <a:pt x="89915" y="95249"/>
                </a:lnTo>
                <a:lnTo>
                  <a:pt x="88930" y="100964"/>
                </a:lnTo>
                <a:lnTo>
                  <a:pt x="88817" y="104012"/>
                </a:lnTo>
                <a:lnTo>
                  <a:pt x="88909" y="104901"/>
                </a:lnTo>
                <a:lnTo>
                  <a:pt x="97666" y="113918"/>
                </a:lnTo>
                <a:lnTo>
                  <a:pt x="99748" y="113665"/>
                </a:lnTo>
                <a:lnTo>
                  <a:pt x="120265" y="113665"/>
                </a:lnTo>
                <a:lnTo>
                  <a:pt x="120152" y="111125"/>
                </a:lnTo>
                <a:lnTo>
                  <a:pt x="119952" y="109093"/>
                </a:lnTo>
                <a:lnTo>
                  <a:pt x="119366" y="105664"/>
                </a:lnTo>
                <a:lnTo>
                  <a:pt x="120665" y="105410"/>
                </a:lnTo>
                <a:lnTo>
                  <a:pt x="121171" y="105283"/>
                </a:lnTo>
                <a:lnTo>
                  <a:pt x="122310" y="104902"/>
                </a:lnTo>
                <a:lnTo>
                  <a:pt x="123529" y="104267"/>
                </a:lnTo>
                <a:lnTo>
                  <a:pt x="123805" y="104013"/>
                </a:lnTo>
                <a:lnTo>
                  <a:pt x="124713" y="103251"/>
                </a:lnTo>
                <a:lnTo>
                  <a:pt x="125265" y="102489"/>
                </a:lnTo>
                <a:lnTo>
                  <a:pt x="126141" y="100965"/>
                </a:lnTo>
                <a:lnTo>
                  <a:pt x="126404" y="100330"/>
                </a:lnTo>
                <a:lnTo>
                  <a:pt x="126565" y="99822"/>
                </a:lnTo>
                <a:lnTo>
                  <a:pt x="142446" y="99822"/>
                </a:lnTo>
                <a:lnTo>
                  <a:pt x="143895" y="98679"/>
                </a:lnTo>
                <a:lnTo>
                  <a:pt x="144803" y="97790"/>
                </a:lnTo>
                <a:lnTo>
                  <a:pt x="145275" y="97282"/>
                </a:lnTo>
                <a:lnTo>
                  <a:pt x="146218" y="96139"/>
                </a:lnTo>
                <a:lnTo>
                  <a:pt x="146689" y="95631"/>
                </a:lnTo>
                <a:lnTo>
                  <a:pt x="146951" y="95250"/>
                </a:lnTo>
                <a:close/>
              </a:path>
              <a:path w="148590" h="123825">
                <a:moveTo>
                  <a:pt x="142446" y="99822"/>
                </a:moveTo>
                <a:lnTo>
                  <a:pt x="126565" y="99822"/>
                </a:lnTo>
                <a:lnTo>
                  <a:pt x="127623" y="100457"/>
                </a:lnTo>
                <a:lnTo>
                  <a:pt x="128209" y="100711"/>
                </a:lnTo>
                <a:lnTo>
                  <a:pt x="128922" y="100965"/>
                </a:lnTo>
                <a:lnTo>
                  <a:pt x="129750" y="101219"/>
                </a:lnTo>
                <a:lnTo>
                  <a:pt x="130693" y="101346"/>
                </a:lnTo>
                <a:lnTo>
                  <a:pt x="131786" y="101600"/>
                </a:lnTo>
                <a:lnTo>
                  <a:pt x="140594" y="100584"/>
                </a:lnTo>
                <a:lnTo>
                  <a:pt x="142446" y="99822"/>
                </a:lnTo>
                <a:close/>
              </a:path>
              <a:path w="148590" h="123825">
                <a:moveTo>
                  <a:pt x="116296" y="69088"/>
                </a:moveTo>
                <a:lnTo>
                  <a:pt x="71987" y="69087"/>
                </a:lnTo>
                <a:lnTo>
                  <a:pt x="73448" y="69341"/>
                </a:lnTo>
                <a:lnTo>
                  <a:pt x="74391" y="69468"/>
                </a:lnTo>
                <a:lnTo>
                  <a:pt x="75414" y="69722"/>
                </a:lnTo>
                <a:lnTo>
                  <a:pt x="77024" y="70484"/>
                </a:lnTo>
                <a:lnTo>
                  <a:pt x="78082" y="71119"/>
                </a:lnTo>
                <a:lnTo>
                  <a:pt x="79106" y="71881"/>
                </a:lnTo>
                <a:lnTo>
                  <a:pt x="79543" y="72389"/>
                </a:lnTo>
                <a:lnTo>
                  <a:pt x="80014" y="72897"/>
                </a:lnTo>
                <a:lnTo>
                  <a:pt x="81642" y="80644"/>
                </a:lnTo>
                <a:lnTo>
                  <a:pt x="81526" y="81533"/>
                </a:lnTo>
                <a:lnTo>
                  <a:pt x="81316" y="82676"/>
                </a:lnTo>
                <a:lnTo>
                  <a:pt x="81105" y="83565"/>
                </a:lnTo>
                <a:lnTo>
                  <a:pt x="80760" y="85470"/>
                </a:lnTo>
                <a:lnTo>
                  <a:pt x="80550" y="87248"/>
                </a:lnTo>
                <a:lnTo>
                  <a:pt x="80434" y="90423"/>
                </a:lnTo>
                <a:lnTo>
                  <a:pt x="80557" y="91566"/>
                </a:lnTo>
                <a:lnTo>
                  <a:pt x="85672" y="96392"/>
                </a:lnTo>
                <a:lnTo>
                  <a:pt x="87604" y="96138"/>
                </a:lnTo>
                <a:lnTo>
                  <a:pt x="88696" y="95757"/>
                </a:lnTo>
                <a:lnTo>
                  <a:pt x="89915" y="95249"/>
                </a:lnTo>
                <a:lnTo>
                  <a:pt x="146951" y="95250"/>
                </a:lnTo>
                <a:lnTo>
                  <a:pt x="147126" y="94996"/>
                </a:lnTo>
                <a:lnTo>
                  <a:pt x="147483" y="94361"/>
                </a:lnTo>
                <a:lnTo>
                  <a:pt x="148069" y="92964"/>
                </a:lnTo>
                <a:lnTo>
                  <a:pt x="148219" y="92202"/>
                </a:lnTo>
                <a:lnTo>
                  <a:pt x="148092" y="89916"/>
                </a:lnTo>
                <a:lnTo>
                  <a:pt x="143193" y="85598"/>
                </a:lnTo>
                <a:lnTo>
                  <a:pt x="141779" y="84963"/>
                </a:lnTo>
                <a:lnTo>
                  <a:pt x="140123" y="84455"/>
                </a:lnTo>
                <a:lnTo>
                  <a:pt x="138237" y="84074"/>
                </a:lnTo>
                <a:lnTo>
                  <a:pt x="136109" y="83566"/>
                </a:lnTo>
                <a:lnTo>
                  <a:pt x="133752" y="83185"/>
                </a:lnTo>
                <a:lnTo>
                  <a:pt x="134189" y="82804"/>
                </a:lnTo>
                <a:lnTo>
                  <a:pt x="134350" y="82677"/>
                </a:lnTo>
                <a:lnTo>
                  <a:pt x="134545" y="82296"/>
                </a:lnTo>
                <a:lnTo>
                  <a:pt x="134796" y="81534"/>
                </a:lnTo>
                <a:lnTo>
                  <a:pt x="134916" y="80772"/>
                </a:lnTo>
                <a:lnTo>
                  <a:pt x="134821" y="77597"/>
                </a:lnTo>
                <a:lnTo>
                  <a:pt x="134699" y="76962"/>
                </a:lnTo>
                <a:lnTo>
                  <a:pt x="134545" y="75311"/>
                </a:lnTo>
                <a:lnTo>
                  <a:pt x="134419" y="75184"/>
                </a:lnTo>
                <a:lnTo>
                  <a:pt x="134028" y="74676"/>
                </a:lnTo>
                <a:lnTo>
                  <a:pt x="133441" y="74168"/>
                </a:lnTo>
                <a:lnTo>
                  <a:pt x="133051" y="74041"/>
                </a:lnTo>
                <a:lnTo>
                  <a:pt x="132062" y="73533"/>
                </a:lnTo>
                <a:lnTo>
                  <a:pt x="130762" y="73152"/>
                </a:lnTo>
                <a:lnTo>
                  <a:pt x="114134" y="72263"/>
                </a:lnTo>
                <a:lnTo>
                  <a:pt x="114732" y="71755"/>
                </a:lnTo>
                <a:lnTo>
                  <a:pt x="115548" y="70739"/>
                </a:lnTo>
                <a:lnTo>
                  <a:pt x="116066" y="69723"/>
                </a:lnTo>
                <a:lnTo>
                  <a:pt x="116296" y="69088"/>
                </a:lnTo>
                <a:close/>
              </a:path>
              <a:path w="148590" h="123825">
                <a:moveTo>
                  <a:pt x="72852" y="71373"/>
                </a:moveTo>
                <a:lnTo>
                  <a:pt x="66560" y="71373"/>
                </a:lnTo>
                <a:lnTo>
                  <a:pt x="67175" y="72389"/>
                </a:lnTo>
                <a:lnTo>
                  <a:pt x="67744" y="73532"/>
                </a:lnTo>
                <a:lnTo>
                  <a:pt x="67945" y="74167"/>
                </a:lnTo>
                <a:lnTo>
                  <a:pt x="68054" y="74675"/>
                </a:lnTo>
                <a:lnTo>
                  <a:pt x="68149" y="76199"/>
                </a:lnTo>
                <a:lnTo>
                  <a:pt x="68031" y="76961"/>
                </a:lnTo>
                <a:lnTo>
                  <a:pt x="65306" y="79755"/>
                </a:lnTo>
                <a:lnTo>
                  <a:pt x="64639" y="80009"/>
                </a:lnTo>
                <a:lnTo>
                  <a:pt x="63501" y="80517"/>
                </a:lnTo>
                <a:lnTo>
                  <a:pt x="63029" y="80771"/>
                </a:lnTo>
                <a:lnTo>
                  <a:pt x="62236" y="81533"/>
                </a:lnTo>
                <a:lnTo>
                  <a:pt x="61925" y="81787"/>
                </a:lnTo>
                <a:lnTo>
                  <a:pt x="61258" y="82930"/>
                </a:lnTo>
                <a:lnTo>
                  <a:pt x="61017" y="83692"/>
                </a:lnTo>
                <a:lnTo>
                  <a:pt x="60921" y="85724"/>
                </a:lnTo>
                <a:lnTo>
                  <a:pt x="61040" y="86486"/>
                </a:lnTo>
                <a:lnTo>
                  <a:pt x="68181" y="91185"/>
                </a:lnTo>
                <a:lnTo>
                  <a:pt x="69434" y="91058"/>
                </a:lnTo>
                <a:lnTo>
                  <a:pt x="77415" y="86867"/>
                </a:lnTo>
                <a:lnTo>
                  <a:pt x="77296" y="84581"/>
                </a:lnTo>
                <a:lnTo>
                  <a:pt x="73172" y="79120"/>
                </a:lnTo>
                <a:lnTo>
                  <a:pt x="73356" y="78485"/>
                </a:lnTo>
                <a:lnTo>
                  <a:pt x="73471" y="77850"/>
                </a:lnTo>
                <a:lnTo>
                  <a:pt x="73592" y="76961"/>
                </a:lnTo>
                <a:lnTo>
                  <a:pt x="73482" y="73532"/>
                </a:lnTo>
                <a:lnTo>
                  <a:pt x="73168" y="72262"/>
                </a:lnTo>
                <a:lnTo>
                  <a:pt x="72976" y="71627"/>
                </a:lnTo>
                <a:lnTo>
                  <a:pt x="72852" y="71373"/>
                </a:lnTo>
                <a:close/>
              </a:path>
              <a:path w="148590" h="123825">
                <a:moveTo>
                  <a:pt x="0" y="76961"/>
                </a:moveTo>
                <a:lnTo>
                  <a:pt x="2895" y="84454"/>
                </a:lnTo>
                <a:lnTo>
                  <a:pt x="2322" y="86486"/>
                </a:lnTo>
                <a:lnTo>
                  <a:pt x="5669" y="86232"/>
                </a:lnTo>
                <a:lnTo>
                  <a:pt x="9050" y="86105"/>
                </a:lnTo>
                <a:lnTo>
                  <a:pt x="12431" y="85724"/>
                </a:lnTo>
                <a:lnTo>
                  <a:pt x="15812" y="85470"/>
                </a:lnTo>
                <a:lnTo>
                  <a:pt x="19066" y="85089"/>
                </a:lnTo>
                <a:lnTo>
                  <a:pt x="25287" y="84200"/>
                </a:lnTo>
                <a:lnTo>
                  <a:pt x="28151" y="83692"/>
                </a:lnTo>
                <a:lnTo>
                  <a:pt x="30784" y="83311"/>
                </a:lnTo>
                <a:lnTo>
                  <a:pt x="35349" y="82549"/>
                </a:lnTo>
                <a:lnTo>
                  <a:pt x="37201" y="82168"/>
                </a:lnTo>
                <a:lnTo>
                  <a:pt x="40697" y="81533"/>
                </a:lnTo>
                <a:lnTo>
                  <a:pt x="46677" y="78993"/>
                </a:lnTo>
                <a:lnTo>
                  <a:pt x="50867" y="77342"/>
                </a:lnTo>
                <a:lnTo>
                  <a:pt x="5818" y="77342"/>
                </a:lnTo>
                <a:lnTo>
                  <a:pt x="0" y="76961"/>
                </a:lnTo>
                <a:close/>
              </a:path>
              <a:path w="148590" h="123825">
                <a:moveTo>
                  <a:pt x="64202" y="0"/>
                </a:moveTo>
                <a:lnTo>
                  <a:pt x="61373" y="3428"/>
                </a:lnTo>
                <a:lnTo>
                  <a:pt x="60350" y="4825"/>
                </a:lnTo>
                <a:lnTo>
                  <a:pt x="58234" y="7619"/>
                </a:lnTo>
                <a:lnTo>
                  <a:pt x="55945" y="10159"/>
                </a:lnTo>
                <a:lnTo>
                  <a:pt x="54772" y="11429"/>
                </a:lnTo>
                <a:lnTo>
                  <a:pt x="52334" y="13715"/>
                </a:lnTo>
                <a:lnTo>
                  <a:pt x="47815" y="18541"/>
                </a:lnTo>
                <a:lnTo>
                  <a:pt x="39984" y="21970"/>
                </a:lnTo>
                <a:lnTo>
                  <a:pt x="38845" y="22605"/>
                </a:lnTo>
                <a:lnTo>
                  <a:pt x="33188" y="25145"/>
                </a:lnTo>
                <a:lnTo>
                  <a:pt x="30980" y="25907"/>
                </a:lnTo>
                <a:lnTo>
                  <a:pt x="22803" y="35051"/>
                </a:lnTo>
                <a:lnTo>
                  <a:pt x="28001" y="41782"/>
                </a:lnTo>
                <a:lnTo>
                  <a:pt x="28898" y="42163"/>
                </a:lnTo>
                <a:lnTo>
                  <a:pt x="30678" y="45719"/>
                </a:lnTo>
                <a:lnTo>
                  <a:pt x="30590" y="46354"/>
                </a:lnTo>
                <a:lnTo>
                  <a:pt x="30514" y="46735"/>
                </a:lnTo>
                <a:lnTo>
                  <a:pt x="30037" y="48132"/>
                </a:lnTo>
                <a:lnTo>
                  <a:pt x="29692" y="49529"/>
                </a:lnTo>
                <a:lnTo>
                  <a:pt x="29359" y="51942"/>
                </a:lnTo>
                <a:lnTo>
                  <a:pt x="29284" y="56387"/>
                </a:lnTo>
                <a:lnTo>
                  <a:pt x="29485" y="58419"/>
                </a:lnTo>
                <a:lnTo>
                  <a:pt x="34521" y="72262"/>
                </a:lnTo>
                <a:lnTo>
                  <a:pt x="33935" y="72643"/>
                </a:lnTo>
                <a:lnTo>
                  <a:pt x="11212" y="77342"/>
                </a:lnTo>
                <a:lnTo>
                  <a:pt x="50867" y="77342"/>
                </a:lnTo>
                <a:lnTo>
                  <a:pt x="62868" y="72643"/>
                </a:lnTo>
                <a:lnTo>
                  <a:pt x="66560" y="71373"/>
                </a:lnTo>
                <a:lnTo>
                  <a:pt x="72852" y="71373"/>
                </a:lnTo>
                <a:lnTo>
                  <a:pt x="72291" y="70230"/>
                </a:lnTo>
                <a:lnTo>
                  <a:pt x="42893" y="70230"/>
                </a:lnTo>
                <a:lnTo>
                  <a:pt x="43799" y="68452"/>
                </a:lnTo>
                <a:lnTo>
                  <a:pt x="45136" y="66420"/>
                </a:lnTo>
                <a:lnTo>
                  <a:pt x="53714" y="58800"/>
                </a:lnTo>
                <a:lnTo>
                  <a:pt x="55474" y="58038"/>
                </a:lnTo>
                <a:lnTo>
                  <a:pt x="64288" y="49148"/>
                </a:lnTo>
                <a:lnTo>
                  <a:pt x="64168" y="47370"/>
                </a:lnTo>
                <a:lnTo>
                  <a:pt x="63926" y="46608"/>
                </a:lnTo>
                <a:lnTo>
                  <a:pt x="63581" y="45719"/>
                </a:lnTo>
                <a:lnTo>
                  <a:pt x="62512" y="44068"/>
                </a:lnTo>
                <a:lnTo>
                  <a:pt x="63305" y="43433"/>
                </a:lnTo>
                <a:lnTo>
                  <a:pt x="72321" y="29971"/>
                </a:lnTo>
                <a:lnTo>
                  <a:pt x="72281" y="27558"/>
                </a:lnTo>
                <a:lnTo>
                  <a:pt x="69204" y="23113"/>
                </a:lnTo>
                <a:lnTo>
                  <a:pt x="68135" y="22351"/>
                </a:lnTo>
                <a:lnTo>
                  <a:pt x="66835" y="21716"/>
                </a:lnTo>
                <a:lnTo>
                  <a:pt x="67130" y="21081"/>
                </a:lnTo>
                <a:lnTo>
                  <a:pt x="67663" y="19811"/>
                </a:lnTo>
                <a:lnTo>
                  <a:pt x="67985" y="18922"/>
                </a:lnTo>
                <a:lnTo>
                  <a:pt x="68330" y="17779"/>
                </a:lnTo>
                <a:lnTo>
                  <a:pt x="68733" y="15874"/>
                </a:lnTo>
                <a:lnTo>
                  <a:pt x="68963" y="13716"/>
                </a:lnTo>
                <a:lnTo>
                  <a:pt x="68863" y="11430"/>
                </a:lnTo>
                <a:lnTo>
                  <a:pt x="64524" y="3936"/>
                </a:lnTo>
                <a:lnTo>
                  <a:pt x="64202" y="0"/>
                </a:lnTo>
                <a:close/>
              </a:path>
              <a:path w="148590" h="123825">
                <a:moveTo>
                  <a:pt x="123218" y="72136"/>
                </a:moveTo>
                <a:lnTo>
                  <a:pt x="116261" y="72136"/>
                </a:lnTo>
                <a:lnTo>
                  <a:pt x="114134" y="72263"/>
                </a:lnTo>
                <a:lnTo>
                  <a:pt x="124558" y="72263"/>
                </a:lnTo>
                <a:lnTo>
                  <a:pt x="123218" y="72136"/>
                </a:lnTo>
                <a:close/>
              </a:path>
              <a:path w="148590" h="123825">
                <a:moveTo>
                  <a:pt x="75759" y="32639"/>
                </a:moveTo>
                <a:lnTo>
                  <a:pt x="75690" y="32893"/>
                </a:lnTo>
                <a:lnTo>
                  <a:pt x="75368" y="33401"/>
                </a:lnTo>
                <a:lnTo>
                  <a:pt x="74196" y="36575"/>
                </a:lnTo>
                <a:lnTo>
                  <a:pt x="72629" y="45719"/>
                </a:lnTo>
                <a:lnTo>
                  <a:pt x="72525" y="45973"/>
                </a:lnTo>
                <a:lnTo>
                  <a:pt x="66525" y="62229"/>
                </a:lnTo>
                <a:lnTo>
                  <a:pt x="64168" y="62737"/>
                </a:lnTo>
                <a:lnTo>
                  <a:pt x="61649" y="63499"/>
                </a:lnTo>
                <a:lnTo>
                  <a:pt x="58981" y="64261"/>
                </a:lnTo>
                <a:lnTo>
                  <a:pt x="56106" y="65150"/>
                </a:lnTo>
                <a:lnTo>
                  <a:pt x="53082" y="66166"/>
                </a:lnTo>
                <a:lnTo>
                  <a:pt x="49851" y="67436"/>
                </a:lnTo>
                <a:lnTo>
                  <a:pt x="46470" y="68706"/>
                </a:lnTo>
                <a:lnTo>
                  <a:pt x="42893" y="70230"/>
                </a:lnTo>
                <a:lnTo>
                  <a:pt x="72291" y="70230"/>
                </a:lnTo>
                <a:lnTo>
                  <a:pt x="71987" y="69722"/>
                </a:lnTo>
                <a:lnTo>
                  <a:pt x="71596" y="69341"/>
                </a:lnTo>
                <a:lnTo>
                  <a:pt x="71435" y="69087"/>
                </a:lnTo>
                <a:lnTo>
                  <a:pt x="116296" y="69088"/>
                </a:lnTo>
                <a:lnTo>
                  <a:pt x="116457" y="68453"/>
                </a:lnTo>
                <a:lnTo>
                  <a:pt x="116537" y="67945"/>
                </a:lnTo>
                <a:lnTo>
                  <a:pt x="116457" y="65405"/>
                </a:lnTo>
                <a:lnTo>
                  <a:pt x="116220" y="64643"/>
                </a:lnTo>
                <a:lnTo>
                  <a:pt x="116181" y="62992"/>
                </a:lnTo>
                <a:lnTo>
                  <a:pt x="99437" y="60833"/>
                </a:lnTo>
                <a:lnTo>
                  <a:pt x="99161" y="60579"/>
                </a:lnTo>
                <a:lnTo>
                  <a:pt x="76587" y="60578"/>
                </a:lnTo>
                <a:lnTo>
                  <a:pt x="78176" y="57911"/>
                </a:lnTo>
                <a:lnTo>
                  <a:pt x="79152" y="56387"/>
                </a:lnTo>
                <a:lnTo>
                  <a:pt x="102967" y="44577"/>
                </a:lnTo>
                <a:lnTo>
                  <a:pt x="111783" y="44577"/>
                </a:lnTo>
                <a:lnTo>
                  <a:pt x="111500" y="43434"/>
                </a:lnTo>
                <a:lnTo>
                  <a:pt x="110769" y="41402"/>
                </a:lnTo>
                <a:lnTo>
                  <a:pt x="110166" y="40005"/>
                </a:lnTo>
                <a:lnTo>
                  <a:pt x="109775" y="39243"/>
                </a:lnTo>
                <a:lnTo>
                  <a:pt x="105566" y="39243"/>
                </a:lnTo>
                <a:lnTo>
                  <a:pt x="103370" y="38989"/>
                </a:lnTo>
                <a:lnTo>
                  <a:pt x="101001" y="38608"/>
                </a:lnTo>
                <a:lnTo>
                  <a:pt x="99805" y="38354"/>
                </a:lnTo>
                <a:lnTo>
                  <a:pt x="78945" y="38354"/>
                </a:lnTo>
                <a:lnTo>
                  <a:pt x="78768" y="37719"/>
                </a:lnTo>
                <a:lnTo>
                  <a:pt x="78547" y="36703"/>
                </a:lnTo>
                <a:lnTo>
                  <a:pt x="78519" y="34417"/>
                </a:lnTo>
                <a:lnTo>
                  <a:pt x="78749" y="33655"/>
                </a:lnTo>
                <a:lnTo>
                  <a:pt x="78945" y="33147"/>
                </a:lnTo>
                <a:lnTo>
                  <a:pt x="75759" y="32639"/>
                </a:lnTo>
                <a:close/>
              </a:path>
              <a:path w="148590" h="123825">
                <a:moveTo>
                  <a:pt x="107096" y="60325"/>
                </a:moveTo>
                <a:lnTo>
                  <a:pt x="105808" y="60325"/>
                </a:lnTo>
                <a:lnTo>
                  <a:pt x="104382" y="60452"/>
                </a:lnTo>
                <a:lnTo>
                  <a:pt x="102852" y="60452"/>
                </a:lnTo>
                <a:lnTo>
                  <a:pt x="99437" y="60833"/>
                </a:lnTo>
                <a:lnTo>
                  <a:pt x="112462" y="60833"/>
                </a:lnTo>
                <a:lnTo>
                  <a:pt x="112018" y="60706"/>
                </a:lnTo>
                <a:lnTo>
                  <a:pt x="110327" y="60579"/>
                </a:lnTo>
                <a:lnTo>
                  <a:pt x="109338" y="60452"/>
                </a:lnTo>
                <a:lnTo>
                  <a:pt x="107096" y="60325"/>
                </a:lnTo>
                <a:close/>
              </a:path>
              <a:path w="148590" h="123825">
                <a:moveTo>
                  <a:pt x="92204" y="57912"/>
                </a:moveTo>
                <a:lnTo>
                  <a:pt x="89766" y="57912"/>
                </a:lnTo>
                <a:lnTo>
                  <a:pt x="86925" y="58293"/>
                </a:lnTo>
                <a:lnTo>
                  <a:pt x="84844" y="58801"/>
                </a:lnTo>
                <a:lnTo>
                  <a:pt x="82567" y="59563"/>
                </a:lnTo>
                <a:lnTo>
                  <a:pt x="81348" y="59943"/>
                </a:lnTo>
                <a:lnTo>
                  <a:pt x="80129" y="60451"/>
                </a:lnTo>
                <a:lnTo>
                  <a:pt x="79221" y="60451"/>
                </a:lnTo>
                <a:lnTo>
                  <a:pt x="76587" y="60578"/>
                </a:lnTo>
                <a:lnTo>
                  <a:pt x="99161" y="60579"/>
                </a:lnTo>
                <a:lnTo>
                  <a:pt x="98333" y="59944"/>
                </a:lnTo>
                <a:lnTo>
                  <a:pt x="97701" y="59563"/>
                </a:lnTo>
                <a:lnTo>
                  <a:pt x="96919" y="59182"/>
                </a:lnTo>
                <a:lnTo>
                  <a:pt x="95976" y="58674"/>
                </a:lnTo>
                <a:lnTo>
                  <a:pt x="94239" y="58293"/>
                </a:lnTo>
                <a:lnTo>
                  <a:pt x="93618" y="58039"/>
                </a:lnTo>
                <a:lnTo>
                  <a:pt x="92204" y="57912"/>
                </a:lnTo>
                <a:close/>
              </a:path>
              <a:path w="148590" h="123825">
                <a:moveTo>
                  <a:pt x="111783" y="44577"/>
                </a:moveTo>
                <a:lnTo>
                  <a:pt x="105727" y="44577"/>
                </a:lnTo>
                <a:lnTo>
                  <a:pt x="107452" y="44704"/>
                </a:lnTo>
                <a:lnTo>
                  <a:pt x="109143" y="45085"/>
                </a:lnTo>
                <a:lnTo>
                  <a:pt x="109971" y="45339"/>
                </a:lnTo>
                <a:lnTo>
                  <a:pt x="111466" y="45974"/>
                </a:lnTo>
                <a:lnTo>
                  <a:pt x="112133" y="46355"/>
                </a:lnTo>
                <a:lnTo>
                  <a:pt x="111909" y="45085"/>
                </a:lnTo>
                <a:lnTo>
                  <a:pt x="111783" y="44577"/>
                </a:lnTo>
                <a:close/>
              </a:path>
              <a:path w="148590" h="123825">
                <a:moveTo>
                  <a:pt x="89329" y="15367"/>
                </a:moveTo>
                <a:lnTo>
                  <a:pt x="86178" y="34417"/>
                </a:lnTo>
                <a:lnTo>
                  <a:pt x="85005" y="34417"/>
                </a:lnTo>
                <a:lnTo>
                  <a:pt x="83544" y="34798"/>
                </a:lnTo>
                <a:lnTo>
                  <a:pt x="82958" y="34925"/>
                </a:lnTo>
                <a:lnTo>
                  <a:pt x="82372" y="35179"/>
                </a:lnTo>
                <a:lnTo>
                  <a:pt x="81187" y="35941"/>
                </a:lnTo>
                <a:lnTo>
                  <a:pt x="80014" y="36957"/>
                </a:lnTo>
                <a:lnTo>
                  <a:pt x="79738" y="37338"/>
                </a:lnTo>
                <a:lnTo>
                  <a:pt x="79462" y="37592"/>
                </a:lnTo>
                <a:lnTo>
                  <a:pt x="78945" y="38354"/>
                </a:lnTo>
                <a:lnTo>
                  <a:pt x="99805" y="38354"/>
                </a:lnTo>
                <a:lnTo>
                  <a:pt x="98609" y="38100"/>
                </a:lnTo>
                <a:lnTo>
                  <a:pt x="97425" y="37719"/>
                </a:lnTo>
                <a:lnTo>
                  <a:pt x="94711" y="36449"/>
                </a:lnTo>
                <a:lnTo>
                  <a:pt x="94239" y="36068"/>
                </a:lnTo>
                <a:lnTo>
                  <a:pt x="94117" y="34925"/>
                </a:lnTo>
                <a:lnTo>
                  <a:pt x="94159" y="29718"/>
                </a:lnTo>
                <a:lnTo>
                  <a:pt x="94459" y="27559"/>
                </a:lnTo>
                <a:lnTo>
                  <a:pt x="94987" y="25019"/>
                </a:lnTo>
                <a:lnTo>
                  <a:pt x="95343" y="23622"/>
                </a:lnTo>
                <a:lnTo>
                  <a:pt x="95815" y="22225"/>
                </a:lnTo>
                <a:lnTo>
                  <a:pt x="94906" y="21082"/>
                </a:lnTo>
                <a:lnTo>
                  <a:pt x="94642" y="20701"/>
                </a:lnTo>
                <a:lnTo>
                  <a:pt x="93618" y="19939"/>
                </a:lnTo>
                <a:lnTo>
                  <a:pt x="92353" y="18669"/>
                </a:lnTo>
                <a:lnTo>
                  <a:pt x="91652" y="18034"/>
                </a:lnTo>
                <a:lnTo>
                  <a:pt x="90157" y="16383"/>
                </a:lnTo>
                <a:lnTo>
                  <a:pt x="89329" y="1536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3" name="object 223"/>
          <p:cNvSpPr/>
          <p:nvPr/>
        </p:nvSpPr>
        <p:spPr>
          <a:xfrm>
            <a:off x="457139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33809" y="19615"/>
                </a:moveTo>
                <a:lnTo>
                  <a:pt x="17019" y="19615"/>
                </a:lnTo>
                <a:lnTo>
                  <a:pt x="18709" y="19772"/>
                </a:lnTo>
                <a:lnTo>
                  <a:pt x="20365" y="19890"/>
                </a:lnTo>
                <a:lnTo>
                  <a:pt x="23551" y="20046"/>
                </a:lnTo>
                <a:lnTo>
                  <a:pt x="26575" y="20046"/>
                </a:lnTo>
                <a:lnTo>
                  <a:pt x="29485" y="19968"/>
                </a:lnTo>
                <a:lnTo>
                  <a:pt x="30865" y="19890"/>
                </a:lnTo>
                <a:lnTo>
                  <a:pt x="33809" y="19615"/>
                </a:lnTo>
                <a:close/>
              </a:path>
              <a:path w="40004" h="20320">
                <a:moveTo>
                  <a:pt x="25878" y="11942"/>
                </a:moveTo>
                <a:lnTo>
                  <a:pt x="6485" y="11942"/>
                </a:lnTo>
                <a:lnTo>
                  <a:pt x="7624" y="12529"/>
                </a:lnTo>
                <a:lnTo>
                  <a:pt x="10418" y="14212"/>
                </a:lnTo>
                <a:lnTo>
                  <a:pt x="17295" y="19929"/>
                </a:lnTo>
                <a:lnTo>
                  <a:pt x="17019" y="19615"/>
                </a:lnTo>
                <a:lnTo>
                  <a:pt x="33809" y="19615"/>
                </a:lnTo>
                <a:lnTo>
                  <a:pt x="37155" y="19185"/>
                </a:lnTo>
                <a:lnTo>
                  <a:pt x="39397" y="18793"/>
                </a:lnTo>
                <a:lnTo>
                  <a:pt x="39041" y="18285"/>
                </a:lnTo>
                <a:lnTo>
                  <a:pt x="29646" y="16209"/>
                </a:lnTo>
                <a:lnTo>
                  <a:pt x="29174" y="16171"/>
                </a:lnTo>
                <a:lnTo>
                  <a:pt x="25896" y="12493"/>
                </a:lnTo>
                <a:lnTo>
                  <a:pt x="25878" y="11942"/>
                </a:lnTo>
                <a:close/>
              </a:path>
              <a:path w="40004" h="20320">
                <a:moveTo>
                  <a:pt x="34165" y="15191"/>
                </a:moveTo>
                <a:lnTo>
                  <a:pt x="30152" y="16209"/>
                </a:lnTo>
                <a:lnTo>
                  <a:pt x="36545" y="16209"/>
                </a:lnTo>
                <a:lnTo>
                  <a:pt x="36043" y="15936"/>
                </a:lnTo>
                <a:lnTo>
                  <a:pt x="34717" y="15348"/>
                </a:lnTo>
                <a:lnTo>
                  <a:pt x="34165" y="15191"/>
                </a:lnTo>
                <a:close/>
              </a:path>
              <a:path w="40004" h="20320">
                <a:moveTo>
                  <a:pt x="6852" y="12493"/>
                </a:moveTo>
                <a:lnTo>
                  <a:pt x="7152" y="12685"/>
                </a:lnTo>
                <a:lnTo>
                  <a:pt x="6852" y="12493"/>
                </a:lnTo>
                <a:close/>
              </a:path>
              <a:path w="40004" h="20320">
                <a:moveTo>
                  <a:pt x="12935" y="2271"/>
                </a:moveTo>
                <a:lnTo>
                  <a:pt x="471" y="4660"/>
                </a:lnTo>
                <a:lnTo>
                  <a:pt x="834" y="5833"/>
                </a:lnTo>
                <a:lnTo>
                  <a:pt x="6852" y="12493"/>
                </a:lnTo>
                <a:lnTo>
                  <a:pt x="6485" y="11942"/>
                </a:lnTo>
                <a:lnTo>
                  <a:pt x="25878" y="11942"/>
                </a:lnTo>
                <a:lnTo>
                  <a:pt x="25195" y="10806"/>
                </a:lnTo>
                <a:lnTo>
                  <a:pt x="24689" y="9906"/>
                </a:lnTo>
                <a:lnTo>
                  <a:pt x="23631" y="5833"/>
                </a:lnTo>
                <a:lnTo>
                  <a:pt x="22056" y="5521"/>
                </a:lnTo>
                <a:lnTo>
                  <a:pt x="19537" y="4855"/>
                </a:lnTo>
                <a:lnTo>
                  <a:pt x="17671" y="4268"/>
                </a:lnTo>
                <a:lnTo>
                  <a:pt x="16904" y="3954"/>
                </a:lnTo>
                <a:lnTo>
                  <a:pt x="15053" y="3250"/>
                </a:lnTo>
                <a:lnTo>
                  <a:pt x="12935" y="2271"/>
                </a:lnTo>
                <a:close/>
              </a:path>
              <a:path w="40004" h="20320">
                <a:moveTo>
                  <a:pt x="7704" y="0"/>
                </a:moveTo>
                <a:lnTo>
                  <a:pt x="0" y="2193"/>
                </a:lnTo>
                <a:lnTo>
                  <a:pt x="471" y="4660"/>
                </a:lnTo>
                <a:lnTo>
                  <a:pt x="977" y="4268"/>
                </a:lnTo>
                <a:lnTo>
                  <a:pt x="1494" y="3954"/>
                </a:lnTo>
                <a:lnTo>
                  <a:pt x="6681" y="2271"/>
                </a:lnTo>
                <a:lnTo>
                  <a:pt x="12935" y="2271"/>
                </a:lnTo>
                <a:lnTo>
                  <a:pt x="11246" y="1409"/>
                </a:lnTo>
                <a:lnTo>
                  <a:pt x="10257" y="862"/>
                </a:lnTo>
                <a:lnTo>
                  <a:pt x="9280" y="274"/>
                </a:lnTo>
                <a:lnTo>
                  <a:pt x="9119" y="156"/>
                </a:lnTo>
                <a:lnTo>
                  <a:pt x="8693" y="79"/>
                </a:lnTo>
                <a:lnTo>
                  <a:pt x="770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4" name="object 224"/>
          <p:cNvSpPr/>
          <p:nvPr/>
        </p:nvSpPr>
        <p:spPr>
          <a:xfrm>
            <a:off x="474435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89070" y="23296"/>
                </a:moveTo>
                <a:lnTo>
                  <a:pt x="29956" y="23296"/>
                </a:lnTo>
                <a:lnTo>
                  <a:pt x="31693" y="23374"/>
                </a:lnTo>
                <a:lnTo>
                  <a:pt x="32601" y="23453"/>
                </a:lnTo>
                <a:lnTo>
                  <a:pt x="43249" y="31793"/>
                </a:lnTo>
                <a:lnTo>
                  <a:pt x="43131" y="32654"/>
                </a:lnTo>
                <a:lnTo>
                  <a:pt x="42893" y="33632"/>
                </a:lnTo>
                <a:lnTo>
                  <a:pt x="44549" y="33750"/>
                </a:lnTo>
                <a:lnTo>
                  <a:pt x="47965" y="33828"/>
                </a:lnTo>
                <a:lnTo>
                  <a:pt x="49736" y="33789"/>
                </a:lnTo>
                <a:lnTo>
                  <a:pt x="51506" y="33711"/>
                </a:lnTo>
                <a:lnTo>
                  <a:pt x="84694" y="27994"/>
                </a:lnTo>
                <a:lnTo>
                  <a:pt x="85557" y="27798"/>
                </a:lnTo>
                <a:lnTo>
                  <a:pt x="88501" y="26585"/>
                </a:lnTo>
                <a:lnTo>
                  <a:pt x="89070" y="23296"/>
                </a:lnTo>
                <a:close/>
              </a:path>
              <a:path w="90170" h="34290">
                <a:moveTo>
                  <a:pt x="63090" y="14643"/>
                </a:moveTo>
                <a:lnTo>
                  <a:pt x="16237" y="14643"/>
                </a:lnTo>
                <a:lnTo>
                  <a:pt x="16950" y="14722"/>
                </a:lnTo>
                <a:lnTo>
                  <a:pt x="17306" y="14722"/>
                </a:lnTo>
                <a:lnTo>
                  <a:pt x="18249" y="14839"/>
                </a:lnTo>
                <a:lnTo>
                  <a:pt x="25161" y="23453"/>
                </a:lnTo>
                <a:lnTo>
                  <a:pt x="28427" y="23296"/>
                </a:lnTo>
                <a:lnTo>
                  <a:pt x="89070" y="23296"/>
                </a:lnTo>
                <a:lnTo>
                  <a:pt x="89443" y="21143"/>
                </a:lnTo>
                <a:lnTo>
                  <a:pt x="84568" y="21143"/>
                </a:lnTo>
                <a:lnTo>
                  <a:pt x="83820" y="21025"/>
                </a:lnTo>
                <a:lnTo>
                  <a:pt x="80238" y="15936"/>
                </a:lnTo>
                <a:lnTo>
                  <a:pt x="67272" y="15936"/>
                </a:lnTo>
                <a:lnTo>
                  <a:pt x="66640" y="15896"/>
                </a:lnTo>
                <a:lnTo>
                  <a:pt x="65421" y="15661"/>
                </a:lnTo>
                <a:lnTo>
                  <a:pt x="64001" y="15152"/>
                </a:lnTo>
                <a:lnTo>
                  <a:pt x="63581" y="14957"/>
                </a:lnTo>
                <a:lnTo>
                  <a:pt x="63090" y="14643"/>
                </a:lnTo>
                <a:close/>
              </a:path>
              <a:path w="90170" h="34290">
                <a:moveTo>
                  <a:pt x="89639" y="20007"/>
                </a:moveTo>
                <a:lnTo>
                  <a:pt x="88296" y="20517"/>
                </a:lnTo>
                <a:lnTo>
                  <a:pt x="87328" y="20829"/>
                </a:lnTo>
                <a:lnTo>
                  <a:pt x="86304" y="21064"/>
                </a:lnTo>
                <a:lnTo>
                  <a:pt x="85396" y="21143"/>
                </a:lnTo>
                <a:lnTo>
                  <a:pt x="89443" y="21143"/>
                </a:lnTo>
                <a:lnTo>
                  <a:pt x="89639" y="20007"/>
                </a:lnTo>
                <a:close/>
              </a:path>
              <a:path w="90170" h="34290">
                <a:moveTo>
                  <a:pt x="43687" y="4855"/>
                </a:moveTo>
                <a:lnTo>
                  <a:pt x="41974" y="5560"/>
                </a:lnTo>
                <a:lnTo>
                  <a:pt x="40421" y="6225"/>
                </a:lnTo>
                <a:lnTo>
                  <a:pt x="38374" y="6656"/>
                </a:lnTo>
                <a:lnTo>
                  <a:pt x="36925" y="6929"/>
                </a:lnTo>
                <a:lnTo>
                  <a:pt x="35073" y="7243"/>
                </a:lnTo>
                <a:lnTo>
                  <a:pt x="30508" y="8066"/>
                </a:lnTo>
                <a:lnTo>
                  <a:pt x="2046" y="11237"/>
                </a:lnTo>
                <a:lnTo>
                  <a:pt x="1023" y="13781"/>
                </a:lnTo>
                <a:lnTo>
                  <a:pt x="5588" y="17501"/>
                </a:lnTo>
                <a:lnTo>
                  <a:pt x="6209" y="17462"/>
                </a:lnTo>
                <a:lnTo>
                  <a:pt x="9280" y="16287"/>
                </a:lnTo>
                <a:lnTo>
                  <a:pt x="10245" y="15857"/>
                </a:lnTo>
                <a:lnTo>
                  <a:pt x="15536" y="14643"/>
                </a:lnTo>
                <a:lnTo>
                  <a:pt x="63090" y="14643"/>
                </a:lnTo>
                <a:lnTo>
                  <a:pt x="62431" y="14173"/>
                </a:lnTo>
                <a:lnTo>
                  <a:pt x="60614" y="10180"/>
                </a:lnTo>
                <a:lnTo>
                  <a:pt x="60733" y="8496"/>
                </a:lnTo>
                <a:lnTo>
                  <a:pt x="62956" y="5442"/>
                </a:lnTo>
                <a:lnTo>
                  <a:pt x="49034" y="5442"/>
                </a:lnTo>
                <a:lnTo>
                  <a:pt x="47769" y="5403"/>
                </a:lnTo>
                <a:lnTo>
                  <a:pt x="46435" y="5286"/>
                </a:lnTo>
                <a:lnTo>
                  <a:pt x="45101" y="5090"/>
                </a:lnTo>
                <a:lnTo>
                  <a:pt x="43687" y="4855"/>
                </a:lnTo>
                <a:close/>
              </a:path>
              <a:path w="90170" h="34290">
                <a:moveTo>
                  <a:pt x="80957" y="0"/>
                </a:moveTo>
                <a:lnTo>
                  <a:pt x="79071" y="79"/>
                </a:lnTo>
                <a:lnTo>
                  <a:pt x="78082" y="156"/>
                </a:lnTo>
                <a:lnTo>
                  <a:pt x="76196" y="234"/>
                </a:lnTo>
                <a:lnTo>
                  <a:pt x="74310" y="391"/>
                </a:lnTo>
                <a:lnTo>
                  <a:pt x="73402" y="430"/>
                </a:lnTo>
                <a:lnTo>
                  <a:pt x="73244" y="2193"/>
                </a:lnTo>
                <a:lnTo>
                  <a:pt x="72999" y="3993"/>
                </a:lnTo>
                <a:lnTo>
                  <a:pt x="73291" y="4229"/>
                </a:lnTo>
                <a:lnTo>
                  <a:pt x="74862" y="5794"/>
                </a:lnTo>
                <a:lnTo>
                  <a:pt x="77139" y="11589"/>
                </a:lnTo>
                <a:lnTo>
                  <a:pt x="77024" y="11981"/>
                </a:lnTo>
                <a:lnTo>
                  <a:pt x="67905" y="15936"/>
                </a:lnTo>
                <a:lnTo>
                  <a:pt x="80238" y="15936"/>
                </a:lnTo>
                <a:lnTo>
                  <a:pt x="80349" y="11198"/>
                </a:lnTo>
                <a:lnTo>
                  <a:pt x="80447" y="10376"/>
                </a:lnTo>
                <a:lnTo>
                  <a:pt x="80782" y="8496"/>
                </a:lnTo>
                <a:lnTo>
                  <a:pt x="80992" y="7674"/>
                </a:lnTo>
                <a:lnTo>
                  <a:pt x="81261" y="6225"/>
                </a:lnTo>
                <a:lnTo>
                  <a:pt x="81388" y="5403"/>
                </a:lnTo>
                <a:lnTo>
                  <a:pt x="81268" y="1097"/>
                </a:lnTo>
                <a:lnTo>
                  <a:pt x="80957" y="0"/>
                </a:lnTo>
                <a:close/>
              </a:path>
              <a:path w="90170" h="34290">
                <a:moveTo>
                  <a:pt x="48045" y="3054"/>
                </a:moveTo>
                <a:lnTo>
                  <a:pt x="43687" y="4855"/>
                </a:lnTo>
                <a:lnTo>
                  <a:pt x="45101" y="5090"/>
                </a:lnTo>
                <a:lnTo>
                  <a:pt x="46435" y="5286"/>
                </a:lnTo>
                <a:lnTo>
                  <a:pt x="47769" y="5403"/>
                </a:lnTo>
                <a:lnTo>
                  <a:pt x="49034" y="5442"/>
                </a:lnTo>
                <a:lnTo>
                  <a:pt x="50253" y="5442"/>
                </a:lnTo>
                <a:lnTo>
                  <a:pt x="51391" y="5403"/>
                </a:lnTo>
                <a:lnTo>
                  <a:pt x="53473" y="5246"/>
                </a:lnTo>
                <a:lnTo>
                  <a:pt x="63305" y="5246"/>
                </a:lnTo>
                <a:lnTo>
                  <a:pt x="63777" y="5011"/>
                </a:lnTo>
                <a:lnTo>
                  <a:pt x="64363" y="4776"/>
                </a:lnTo>
                <a:lnTo>
                  <a:pt x="65030" y="4542"/>
                </a:lnTo>
                <a:lnTo>
                  <a:pt x="66560" y="4229"/>
                </a:lnTo>
                <a:lnTo>
                  <a:pt x="66816" y="3915"/>
                </a:lnTo>
                <a:lnTo>
                  <a:pt x="67192" y="3328"/>
                </a:lnTo>
                <a:lnTo>
                  <a:pt x="67273" y="3132"/>
                </a:lnTo>
                <a:lnTo>
                  <a:pt x="49977" y="3132"/>
                </a:lnTo>
                <a:lnTo>
                  <a:pt x="48045" y="3054"/>
                </a:lnTo>
                <a:close/>
              </a:path>
              <a:path w="90170" h="34290">
                <a:moveTo>
                  <a:pt x="63305" y="5246"/>
                </a:moveTo>
                <a:lnTo>
                  <a:pt x="53473" y="5246"/>
                </a:lnTo>
                <a:lnTo>
                  <a:pt x="51391" y="5403"/>
                </a:lnTo>
                <a:lnTo>
                  <a:pt x="50253" y="5442"/>
                </a:lnTo>
                <a:lnTo>
                  <a:pt x="62956" y="5442"/>
                </a:lnTo>
                <a:lnTo>
                  <a:pt x="63305" y="5246"/>
                </a:lnTo>
                <a:close/>
              </a:path>
              <a:path w="90170" h="34290">
                <a:moveTo>
                  <a:pt x="67859" y="940"/>
                </a:moveTo>
                <a:lnTo>
                  <a:pt x="66134" y="1097"/>
                </a:lnTo>
                <a:lnTo>
                  <a:pt x="64524" y="1291"/>
                </a:lnTo>
                <a:lnTo>
                  <a:pt x="62983" y="1448"/>
                </a:lnTo>
                <a:lnTo>
                  <a:pt x="57440" y="2193"/>
                </a:lnTo>
                <a:lnTo>
                  <a:pt x="57245" y="2232"/>
                </a:lnTo>
                <a:lnTo>
                  <a:pt x="49977" y="3132"/>
                </a:lnTo>
                <a:lnTo>
                  <a:pt x="67273" y="3132"/>
                </a:lnTo>
                <a:lnTo>
                  <a:pt x="67648" y="2193"/>
                </a:lnTo>
                <a:lnTo>
                  <a:pt x="67778" y="1644"/>
                </a:lnTo>
                <a:lnTo>
                  <a:pt x="67859" y="94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5" name="object 225"/>
          <p:cNvSpPr/>
          <p:nvPr/>
        </p:nvSpPr>
        <p:spPr>
          <a:xfrm>
            <a:off x="495123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620" y="0"/>
                </a:moveTo>
                <a:lnTo>
                  <a:pt x="540" y="1252"/>
                </a:lnTo>
                <a:lnTo>
                  <a:pt x="423" y="2114"/>
                </a:lnTo>
                <a:lnTo>
                  <a:pt x="0" y="4346"/>
                </a:lnTo>
                <a:lnTo>
                  <a:pt x="701" y="4619"/>
                </a:lnTo>
                <a:lnTo>
                  <a:pt x="5624" y="9474"/>
                </a:lnTo>
                <a:lnTo>
                  <a:pt x="5933" y="10062"/>
                </a:lnTo>
                <a:lnTo>
                  <a:pt x="6163" y="10649"/>
                </a:lnTo>
                <a:lnTo>
                  <a:pt x="7233" y="10376"/>
                </a:lnTo>
                <a:lnTo>
                  <a:pt x="9981" y="9474"/>
                </a:lnTo>
                <a:lnTo>
                  <a:pt x="11913" y="8731"/>
                </a:lnTo>
                <a:lnTo>
                  <a:pt x="12385" y="8496"/>
                </a:lnTo>
                <a:lnTo>
                  <a:pt x="11839" y="8066"/>
                </a:lnTo>
                <a:lnTo>
                  <a:pt x="11701" y="7980"/>
                </a:lnTo>
                <a:lnTo>
                  <a:pt x="1839" y="430"/>
                </a:lnTo>
                <a:lnTo>
                  <a:pt x="620" y="0"/>
                </a:lnTo>
                <a:close/>
              </a:path>
              <a:path w="12700" h="10795">
                <a:moveTo>
                  <a:pt x="11731" y="7980"/>
                </a:moveTo>
                <a:close/>
              </a:path>
              <a:path w="12700" h="10795">
                <a:moveTo>
                  <a:pt x="11659" y="7870"/>
                </a:move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6" name="object 226"/>
          <p:cNvSpPr/>
          <p:nvPr/>
        </p:nvSpPr>
        <p:spPr>
          <a:xfrm>
            <a:off x="495514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34" y="0"/>
                </a:moveTo>
                <a:close/>
              </a:path>
            </a:pathLst>
          </a:custGeom>
          <a:solidFill>
            <a:srgbClr val="005C8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7" name="object 227"/>
          <p:cNvSpPr/>
          <p:nvPr/>
        </p:nvSpPr>
        <p:spPr>
          <a:xfrm>
            <a:off x="400837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59" h="36829">
                <a:moveTo>
                  <a:pt x="36292" y="0"/>
                </a:moveTo>
                <a:lnTo>
                  <a:pt x="36131" y="196"/>
                </a:lnTo>
                <a:lnTo>
                  <a:pt x="36373" y="117"/>
                </a:lnTo>
                <a:close/>
              </a:path>
              <a:path w="86359" h="36829">
                <a:moveTo>
                  <a:pt x="0" y="2311"/>
                </a:moveTo>
                <a:lnTo>
                  <a:pt x="20285" y="11667"/>
                </a:lnTo>
                <a:lnTo>
                  <a:pt x="21443" y="12098"/>
                </a:lnTo>
                <a:lnTo>
                  <a:pt x="36327" y="26468"/>
                </a:lnTo>
                <a:lnTo>
                  <a:pt x="36959" y="27525"/>
                </a:lnTo>
                <a:lnTo>
                  <a:pt x="47183" y="36217"/>
                </a:lnTo>
                <a:lnTo>
                  <a:pt x="47769" y="36178"/>
                </a:lnTo>
                <a:lnTo>
                  <a:pt x="50920" y="35160"/>
                </a:lnTo>
                <a:lnTo>
                  <a:pt x="53749" y="34377"/>
                </a:lnTo>
                <a:lnTo>
                  <a:pt x="75414" y="31088"/>
                </a:lnTo>
                <a:lnTo>
                  <a:pt x="76702" y="31088"/>
                </a:lnTo>
                <a:lnTo>
                  <a:pt x="78439" y="31049"/>
                </a:lnTo>
                <a:lnTo>
                  <a:pt x="86224" y="28504"/>
                </a:lnTo>
                <a:lnTo>
                  <a:pt x="84763" y="27956"/>
                </a:lnTo>
                <a:lnTo>
                  <a:pt x="80635" y="26272"/>
                </a:lnTo>
                <a:lnTo>
                  <a:pt x="63305" y="15857"/>
                </a:lnTo>
                <a:lnTo>
                  <a:pt x="61845" y="14840"/>
                </a:lnTo>
                <a:lnTo>
                  <a:pt x="49851" y="10689"/>
                </a:lnTo>
                <a:lnTo>
                  <a:pt x="48988" y="10298"/>
                </a:lnTo>
                <a:lnTo>
                  <a:pt x="48126" y="9945"/>
                </a:lnTo>
                <a:lnTo>
                  <a:pt x="46516" y="9123"/>
                </a:lnTo>
                <a:lnTo>
                  <a:pt x="44197" y="7753"/>
                </a:lnTo>
                <a:lnTo>
                  <a:pt x="36683" y="7753"/>
                </a:lnTo>
                <a:lnTo>
                  <a:pt x="19813" y="5325"/>
                </a:lnTo>
                <a:lnTo>
                  <a:pt x="18514" y="5012"/>
                </a:lnTo>
                <a:lnTo>
                  <a:pt x="16122" y="4268"/>
                </a:lnTo>
                <a:lnTo>
                  <a:pt x="13960" y="3564"/>
                </a:lnTo>
                <a:lnTo>
                  <a:pt x="12074" y="2897"/>
                </a:lnTo>
                <a:lnTo>
                  <a:pt x="11386" y="2623"/>
                </a:lnTo>
                <a:lnTo>
                  <a:pt x="2127" y="2623"/>
                </a:lnTo>
                <a:lnTo>
                  <a:pt x="1414" y="2584"/>
                </a:lnTo>
                <a:lnTo>
                  <a:pt x="712" y="2506"/>
                </a:lnTo>
                <a:lnTo>
                  <a:pt x="0" y="2311"/>
                </a:lnTo>
                <a:close/>
              </a:path>
              <a:path w="86359" h="36829">
                <a:moveTo>
                  <a:pt x="50126" y="10650"/>
                </a:moveTo>
                <a:lnTo>
                  <a:pt x="49851" y="10689"/>
                </a:lnTo>
                <a:lnTo>
                  <a:pt x="50759" y="10689"/>
                </a:lnTo>
                <a:lnTo>
                  <a:pt x="50126" y="10650"/>
                </a:lnTo>
                <a:close/>
              </a:path>
              <a:path w="86359" h="36829">
                <a:moveTo>
                  <a:pt x="43641" y="7361"/>
                </a:moveTo>
                <a:lnTo>
                  <a:pt x="41870" y="7557"/>
                </a:lnTo>
                <a:lnTo>
                  <a:pt x="40145" y="7674"/>
                </a:lnTo>
                <a:lnTo>
                  <a:pt x="36683" y="7753"/>
                </a:lnTo>
                <a:lnTo>
                  <a:pt x="44197" y="7753"/>
                </a:lnTo>
                <a:lnTo>
                  <a:pt x="43641" y="7361"/>
                </a:lnTo>
                <a:close/>
              </a:path>
              <a:path w="86359" h="36829">
                <a:moveTo>
                  <a:pt x="7474" y="940"/>
                </a:moveTo>
                <a:lnTo>
                  <a:pt x="2794" y="2623"/>
                </a:lnTo>
                <a:lnTo>
                  <a:pt x="11386" y="2623"/>
                </a:lnTo>
                <a:lnTo>
                  <a:pt x="8256" y="1331"/>
                </a:lnTo>
                <a:lnTo>
                  <a:pt x="7670" y="1058"/>
                </a:lnTo>
                <a:lnTo>
                  <a:pt x="7474" y="94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8" name="object 228"/>
          <p:cNvSpPr/>
          <p:nvPr/>
        </p:nvSpPr>
        <p:spPr>
          <a:xfrm>
            <a:off x="458873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37860" y="42598"/>
                </a:moveTo>
                <a:lnTo>
                  <a:pt x="16504" y="42598"/>
                </a:lnTo>
                <a:lnTo>
                  <a:pt x="17884" y="44165"/>
                </a:lnTo>
                <a:lnTo>
                  <a:pt x="19264" y="45575"/>
                </a:lnTo>
                <a:lnTo>
                  <a:pt x="30821" y="51800"/>
                </a:lnTo>
                <a:lnTo>
                  <a:pt x="31603" y="51722"/>
                </a:lnTo>
                <a:lnTo>
                  <a:pt x="38169" y="46045"/>
                </a:lnTo>
                <a:lnTo>
                  <a:pt x="38135" y="43500"/>
                </a:lnTo>
                <a:lnTo>
                  <a:pt x="37860" y="42598"/>
                </a:lnTo>
                <a:close/>
              </a:path>
              <a:path w="68579" h="52070">
                <a:moveTo>
                  <a:pt x="68525" y="26506"/>
                </a:moveTo>
                <a:lnTo>
                  <a:pt x="6557" y="26506"/>
                </a:lnTo>
                <a:lnTo>
                  <a:pt x="6327" y="28230"/>
                </a:lnTo>
                <a:lnTo>
                  <a:pt x="6214" y="33593"/>
                </a:lnTo>
                <a:lnTo>
                  <a:pt x="6407" y="35081"/>
                </a:lnTo>
                <a:lnTo>
                  <a:pt x="15331" y="42755"/>
                </a:lnTo>
                <a:lnTo>
                  <a:pt x="15952" y="42677"/>
                </a:lnTo>
                <a:lnTo>
                  <a:pt x="16355" y="42598"/>
                </a:lnTo>
                <a:lnTo>
                  <a:pt x="37860" y="42598"/>
                </a:lnTo>
                <a:lnTo>
                  <a:pt x="37422" y="41581"/>
                </a:lnTo>
                <a:lnTo>
                  <a:pt x="36997" y="40915"/>
                </a:lnTo>
                <a:lnTo>
                  <a:pt x="36399" y="40133"/>
                </a:lnTo>
                <a:lnTo>
                  <a:pt x="37894" y="40133"/>
                </a:lnTo>
                <a:lnTo>
                  <a:pt x="38606" y="40054"/>
                </a:lnTo>
                <a:lnTo>
                  <a:pt x="39227" y="40015"/>
                </a:lnTo>
                <a:lnTo>
                  <a:pt x="39860" y="39897"/>
                </a:lnTo>
                <a:lnTo>
                  <a:pt x="40446" y="39819"/>
                </a:lnTo>
                <a:lnTo>
                  <a:pt x="40998" y="39662"/>
                </a:lnTo>
                <a:lnTo>
                  <a:pt x="41516" y="39545"/>
                </a:lnTo>
                <a:lnTo>
                  <a:pt x="46668" y="35825"/>
                </a:lnTo>
                <a:lnTo>
                  <a:pt x="61773" y="35825"/>
                </a:lnTo>
                <a:lnTo>
                  <a:pt x="68563" y="28269"/>
                </a:lnTo>
                <a:lnTo>
                  <a:pt x="68525" y="26506"/>
                </a:lnTo>
                <a:close/>
              </a:path>
              <a:path w="68579" h="52070">
                <a:moveTo>
                  <a:pt x="61773" y="35825"/>
                </a:moveTo>
                <a:lnTo>
                  <a:pt x="46668" y="35825"/>
                </a:lnTo>
                <a:lnTo>
                  <a:pt x="48784" y="36178"/>
                </a:lnTo>
                <a:lnTo>
                  <a:pt x="50750" y="36452"/>
                </a:lnTo>
                <a:lnTo>
                  <a:pt x="52602" y="36609"/>
                </a:lnTo>
                <a:lnTo>
                  <a:pt x="54327" y="36687"/>
                </a:lnTo>
                <a:lnTo>
                  <a:pt x="55936" y="36687"/>
                </a:lnTo>
                <a:lnTo>
                  <a:pt x="57397" y="36609"/>
                </a:lnTo>
                <a:lnTo>
                  <a:pt x="58731" y="36491"/>
                </a:lnTo>
                <a:lnTo>
                  <a:pt x="59996" y="36295"/>
                </a:lnTo>
                <a:lnTo>
                  <a:pt x="61134" y="36021"/>
                </a:lnTo>
                <a:lnTo>
                  <a:pt x="61773" y="35825"/>
                </a:lnTo>
                <a:close/>
              </a:path>
              <a:path w="68579" h="52070">
                <a:moveTo>
                  <a:pt x="15561" y="1018"/>
                </a:moveTo>
                <a:lnTo>
                  <a:pt x="11870" y="5482"/>
                </a:lnTo>
                <a:lnTo>
                  <a:pt x="11433" y="5874"/>
                </a:lnTo>
                <a:lnTo>
                  <a:pt x="10490" y="6578"/>
                </a:lnTo>
                <a:lnTo>
                  <a:pt x="9075" y="7439"/>
                </a:lnTo>
                <a:lnTo>
                  <a:pt x="8132" y="8143"/>
                </a:lnTo>
                <a:lnTo>
                  <a:pt x="0" y="24119"/>
                </a:lnTo>
                <a:lnTo>
                  <a:pt x="512" y="24627"/>
                </a:lnTo>
                <a:lnTo>
                  <a:pt x="5890" y="26547"/>
                </a:lnTo>
                <a:lnTo>
                  <a:pt x="6361" y="26506"/>
                </a:lnTo>
                <a:lnTo>
                  <a:pt x="68525" y="26506"/>
                </a:lnTo>
                <a:lnTo>
                  <a:pt x="58179" y="19890"/>
                </a:lnTo>
                <a:lnTo>
                  <a:pt x="58535" y="18676"/>
                </a:lnTo>
                <a:lnTo>
                  <a:pt x="58777" y="17540"/>
                </a:lnTo>
                <a:lnTo>
                  <a:pt x="58811" y="15544"/>
                </a:lnTo>
                <a:lnTo>
                  <a:pt x="58616" y="14644"/>
                </a:lnTo>
                <a:lnTo>
                  <a:pt x="40722" y="8810"/>
                </a:lnTo>
                <a:lnTo>
                  <a:pt x="40662" y="7439"/>
                </a:lnTo>
                <a:lnTo>
                  <a:pt x="21150" y="2858"/>
                </a:lnTo>
                <a:lnTo>
                  <a:pt x="20483" y="2819"/>
                </a:lnTo>
                <a:lnTo>
                  <a:pt x="19218" y="2584"/>
                </a:lnTo>
                <a:lnTo>
                  <a:pt x="17493" y="1997"/>
                </a:lnTo>
                <a:lnTo>
                  <a:pt x="15561" y="1018"/>
                </a:lnTo>
                <a:close/>
              </a:path>
              <a:path w="68579" h="52070">
                <a:moveTo>
                  <a:pt x="44103" y="8653"/>
                </a:moveTo>
                <a:lnTo>
                  <a:pt x="41665" y="8731"/>
                </a:lnTo>
                <a:lnTo>
                  <a:pt x="40722" y="8810"/>
                </a:lnTo>
                <a:lnTo>
                  <a:pt x="47963" y="8810"/>
                </a:lnTo>
                <a:lnTo>
                  <a:pt x="47484" y="8770"/>
                </a:lnTo>
                <a:lnTo>
                  <a:pt x="45725" y="8692"/>
                </a:lnTo>
                <a:lnTo>
                  <a:pt x="44103" y="8653"/>
                </a:lnTo>
                <a:close/>
              </a:path>
              <a:path w="68579" h="52070">
                <a:moveTo>
                  <a:pt x="31799" y="0"/>
                </a:moveTo>
                <a:lnTo>
                  <a:pt x="24565" y="1879"/>
                </a:lnTo>
                <a:lnTo>
                  <a:pt x="23979" y="2232"/>
                </a:lnTo>
                <a:lnTo>
                  <a:pt x="21150" y="2858"/>
                </a:lnTo>
                <a:lnTo>
                  <a:pt x="38847" y="2858"/>
                </a:lnTo>
                <a:lnTo>
                  <a:pt x="32512" y="79"/>
                </a:lnTo>
                <a:lnTo>
                  <a:pt x="317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9" name="object 229"/>
          <p:cNvSpPr/>
          <p:nvPr/>
        </p:nvSpPr>
        <p:spPr>
          <a:xfrm>
            <a:off x="480771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19234" y="13702"/>
                </a:moveTo>
                <a:lnTo>
                  <a:pt x="10533" y="13702"/>
                </a:lnTo>
                <a:lnTo>
                  <a:pt x="11120" y="13859"/>
                </a:lnTo>
                <a:lnTo>
                  <a:pt x="12601" y="14525"/>
                </a:lnTo>
                <a:lnTo>
                  <a:pt x="12937" y="14721"/>
                </a:lnTo>
                <a:lnTo>
                  <a:pt x="14271" y="15621"/>
                </a:lnTo>
                <a:lnTo>
                  <a:pt x="14662" y="16012"/>
                </a:lnTo>
                <a:lnTo>
                  <a:pt x="15099" y="16404"/>
                </a:lnTo>
                <a:lnTo>
                  <a:pt x="15800" y="17344"/>
                </a:lnTo>
                <a:lnTo>
                  <a:pt x="17065" y="17031"/>
                </a:lnTo>
                <a:lnTo>
                  <a:pt x="18594" y="16796"/>
                </a:lnTo>
                <a:lnTo>
                  <a:pt x="19572" y="16718"/>
                </a:lnTo>
                <a:lnTo>
                  <a:pt x="20676" y="16718"/>
                </a:lnTo>
                <a:lnTo>
                  <a:pt x="20400" y="15856"/>
                </a:lnTo>
                <a:lnTo>
                  <a:pt x="19733" y="14447"/>
                </a:lnTo>
                <a:lnTo>
                  <a:pt x="19234" y="13702"/>
                </a:lnTo>
                <a:close/>
              </a:path>
              <a:path w="20954" h="17779">
                <a:moveTo>
                  <a:pt x="7589" y="782"/>
                </a:moveTo>
                <a:lnTo>
                  <a:pt x="0" y="5442"/>
                </a:lnTo>
                <a:lnTo>
                  <a:pt x="344" y="6811"/>
                </a:lnTo>
                <a:lnTo>
                  <a:pt x="666" y="7595"/>
                </a:lnTo>
                <a:lnTo>
                  <a:pt x="1057" y="8417"/>
                </a:lnTo>
                <a:lnTo>
                  <a:pt x="1563" y="9356"/>
                </a:lnTo>
                <a:lnTo>
                  <a:pt x="2160" y="10217"/>
                </a:lnTo>
                <a:lnTo>
                  <a:pt x="2266" y="11119"/>
                </a:lnTo>
                <a:lnTo>
                  <a:pt x="6520" y="14721"/>
                </a:lnTo>
                <a:lnTo>
                  <a:pt x="7072" y="14682"/>
                </a:lnTo>
                <a:lnTo>
                  <a:pt x="8291" y="14447"/>
                </a:lnTo>
                <a:lnTo>
                  <a:pt x="9751" y="14016"/>
                </a:lnTo>
                <a:lnTo>
                  <a:pt x="10533" y="13702"/>
                </a:lnTo>
                <a:lnTo>
                  <a:pt x="19234" y="13702"/>
                </a:lnTo>
                <a:lnTo>
                  <a:pt x="14777" y="10062"/>
                </a:lnTo>
                <a:lnTo>
                  <a:pt x="14351" y="9866"/>
                </a:lnTo>
                <a:lnTo>
                  <a:pt x="14742" y="7869"/>
                </a:lnTo>
                <a:lnTo>
                  <a:pt x="14866" y="6811"/>
                </a:lnTo>
                <a:lnTo>
                  <a:pt x="14823" y="3249"/>
                </a:lnTo>
                <a:lnTo>
                  <a:pt x="14563" y="2230"/>
                </a:lnTo>
                <a:lnTo>
                  <a:pt x="14190" y="1408"/>
                </a:lnTo>
                <a:lnTo>
                  <a:pt x="13681" y="821"/>
                </a:lnTo>
                <a:lnTo>
                  <a:pt x="8130" y="821"/>
                </a:lnTo>
                <a:lnTo>
                  <a:pt x="7589" y="782"/>
                </a:lnTo>
                <a:close/>
              </a:path>
              <a:path w="20954" h="17779">
                <a:moveTo>
                  <a:pt x="11833" y="0"/>
                </a:moveTo>
                <a:lnTo>
                  <a:pt x="8130" y="821"/>
                </a:lnTo>
                <a:lnTo>
                  <a:pt x="13681" y="821"/>
                </a:lnTo>
                <a:lnTo>
                  <a:pt x="13247" y="469"/>
                </a:lnTo>
                <a:lnTo>
                  <a:pt x="12810" y="234"/>
                </a:lnTo>
                <a:lnTo>
                  <a:pt x="12339" y="77"/>
                </a:lnTo>
                <a:lnTo>
                  <a:pt x="1183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30" name="object 230"/>
          <p:cNvSpPr/>
          <p:nvPr/>
        </p:nvSpPr>
        <p:spPr>
          <a:xfrm>
            <a:off x="475815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90" h="24765">
                <a:moveTo>
                  <a:pt x="0" y="20321"/>
                </a:moveTo>
                <a:lnTo>
                  <a:pt x="1333" y="24745"/>
                </a:lnTo>
                <a:lnTo>
                  <a:pt x="4128" y="24588"/>
                </a:lnTo>
                <a:lnTo>
                  <a:pt x="33434" y="20399"/>
                </a:lnTo>
                <a:lnTo>
                  <a:pt x="2598" y="20399"/>
                </a:lnTo>
                <a:lnTo>
                  <a:pt x="0" y="20321"/>
                </a:lnTo>
                <a:close/>
              </a:path>
              <a:path w="72390" h="24765">
                <a:moveTo>
                  <a:pt x="72102" y="0"/>
                </a:moveTo>
                <a:lnTo>
                  <a:pt x="51897" y="10493"/>
                </a:lnTo>
                <a:lnTo>
                  <a:pt x="49931" y="11316"/>
                </a:lnTo>
                <a:lnTo>
                  <a:pt x="8371" y="20360"/>
                </a:lnTo>
                <a:lnTo>
                  <a:pt x="5381" y="20399"/>
                </a:lnTo>
                <a:lnTo>
                  <a:pt x="33434" y="20399"/>
                </a:lnTo>
                <a:lnTo>
                  <a:pt x="54968" y="14683"/>
                </a:lnTo>
                <a:lnTo>
                  <a:pt x="56106" y="14330"/>
                </a:lnTo>
                <a:lnTo>
                  <a:pt x="72068" y="234"/>
                </a:lnTo>
                <a:lnTo>
                  <a:pt x="721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31" name="object 231"/>
          <p:cNvSpPr/>
          <p:nvPr/>
        </p:nvSpPr>
        <p:spPr>
          <a:xfrm>
            <a:off x="48493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36" y="0"/>
                </a:moveTo>
                <a:lnTo>
                  <a:pt x="5703" y="0"/>
                </a:lnTo>
                <a:lnTo>
                  <a:pt x="4990" y="117"/>
                </a:lnTo>
                <a:lnTo>
                  <a:pt x="4841" y="195"/>
                </a:lnTo>
                <a:lnTo>
                  <a:pt x="4651" y="1331"/>
                </a:lnTo>
                <a:lnTo>
                  <a:pt x="4438" y="2193"/>
                </a:lnTo>
                <a:lnTo>
                  <a:pt x="390" y="8457"/>
                </a:lnTo>
                <a:lnTo>
                  <a:pt x="80" y="9162"/>
                </a:lnTo>
                <a:lnTo>
                  <a:pt x="1655" y="11315"/>
                </a:lnTo>
                <a:lnTo>
                  <a:pt x="2483" y="11237"/>
                </a:lnTo>
                <a:lnTo>
                  <a:pt x="8404" y="3876"/>
                </a:lnTo>
                <a:lnTo>
                  <a:pt x="8292" y="2193"/>
                </a:lnTo>
                <a:lnTo>
                  <a:pt x="8222" y="1879"/>
                </a:lnTo>
                <a:lnTo>
                  <a:pt x="8061" y="1331"/>
                </a:lnTo>
                <a:lnTo>
                  <a:pt x="7946" y="1097"/>
                </a:lnTo>
                <a:lnTo>
                  <a:pt x="7785" y="901"/>
                </a:lnTo>
                <a:lnTo>
                  <a:pt x="7670" y="705"/>
                </a:lnTo>
                <a:lnTo>
                  <a:pt x="7348" y="391"/>
                </a:lnTo>
                <a:lnTo>
                  <a:pt x="7037" y="195"/>
                </a:lnTo>
                <a:lnTo>
                  <a:pt x="6681" y="79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32" name="object 232"/>
          <p:cNvSpPr/>
          <p:nvPr/>
        </p:nvSpPr>
        <p:spPr>
          <a:xfrm>
            <a:off x="469754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0"/>
                </a:moveTo>
                <a:lnTo>
                  <a:pt x="5542" y="15974"/>
                </a:lnTo>
                <a:lnTo>
                  <a:pt x="5899" y="15896"/>
                </a:lnTo>
                <a:lnTo>
                  <a:pt x="6140" y="15739"/>
                </a:lnTo>
                <a:lnTo>
                  <a:pt x="6336" y="15465"/>
                </a:lnTo>
                <a:lnTo>
                  <a:pt x="6566" y="14760"/>
                </a:lnTo>
                <a:lnTo>
                  <a:pt x="6504" y="1241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33" name="object 233"/>
          <p:cNvSpPr/>
          <p:nvPr/>
        </p:nvSpPr>
        <p:spPr>
          <a:xfrm>
            <a:off x="481001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0" y="0"/>
                </a:moveTo>
                <a:lnTo>
                  <a:pt x="11246" y="11197"/>
                </a:lnTo>
                <a:lnTo>
                  <a:pt x="12062" y="10845"/>
                </a:lnTo>
                <a:lnTo>
                  <a:pt x="12546" y="10570"/>
                </a:lnTo>
                <a:lnTo>
                  <a:pt x="12767" y="10335"/>
                </a:lnTo>
                <a:lnTo>
                  <a:pt x="12971" y="10023"/>
                </a:lnTo>
                <a:lnTo>
                  <a:pt x="12939" y="8848"/>
                </a:lnTo>
                <a:lnTo>
                  <a:pt x="10384" y="6303"/>
                </a:lnTo>
                <a:lnTo>
                  <a:pt x="9280" y="5363"/>
                </a:lnTo>
                <a:lnTo>
                  <a:pt x="195" y="38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34" name="object 234"/>
          <p:cNvSpPr/>
          <p:nvPr/>
        </p:nvSpPr>
        <p:spPr>
          <a:xfrm>
            <a:off x="466730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4" h="33020">
                <a:moveTo>
                  <a:pt x="6175" y="1142"/>
                </a:moveTo>
                <a:lnTo>
                  <a:pt x="5232" y="2285"/>
                </a:lnTo>
                <a:lnTo>
                  <a:pt x="4174" y="3301"/>
                </a:lnTo>
                <a:lnTo>
                  <a:pt x="2955" y="4317"/>
                </a:lnTo>
                <a:lnTo>
                  <a:pt x="1414" y="5206"/>
                </a:lnTo>
                <a:lnTo>
                  <a:pt x="862" y="5587"/>
                </a:lnTo>
                <a:lnTo>
                  <a:pt x="793" y="7619"/>
                </a:lnTo>
                <a:lnTo>
                  <a:pt x="275" y="9016"/>
                </a:lnTo>
                <a:lnTo>
                  <a:pt x="114" y="9270"/>
                </a:lnTo>
                <a:lnTo>
                  <a:pt x="0" y="11302"/>
                </a:lnTo>
                <a:lnTo>
                  <a:pt x="114" y="11556"/>
                </a:lnTo>
                <a:lnTo>
                  <a:pt x="436" y="12064"/>
                </a:lnTo>
                <a:lnTo>
                  <a:pt x="632" y="12191"/>
                </a:lnTo>
                <a:lnTo>
                  <a:pt x="1057" y="12572"/>
                </a:lnTo>
                <a:lnTo>
                  <a:pt x="2127" y="13080"/>
                </a:lnTo>
                <a:lnTo>
                  <a:pt x="3265" y="13334"/>
                </a:lnTo>
                <a:lnTo>
                  <a:pt x="4289" y="13461"/>
                </a:lnTo>
                <a:lnTo>
                  <a:pt x="5312" y="13461"/>
                </a:lnTo>
                <a:lnTo>
                  <a:pt x="5404" y="15112"/>
                </a:lnTo>
                <a:lnTo>
                  <a:pt x="18445" y="25145"/>
                </a:lnTo>
                <a:lnTo>
                  <a:pt x="20204" y="25399"/>
                </a:lnTo>
                <a:lnTo>
                  <a:pt x="20917" y="25399"/>
                </a:lnTo>
                <a:lnTo>
                  <a:pt x="21413" y="26669"/>
                </a:lnTo>
                <a:lnTo>
                  <a:pt x="21826" y="27558"/>
                </a:lnTo>
                <a:lnTo>
                  <a:pt x="31578" y="32893"/>
                </a:lnTo>
                <a:lnTo>
                  <a:pt x="33027" y="32766"/>
                </a:lnTo>
                <a:lnTo>
                  <a:pt x="34406" y="32385"/>
                </a:lnTo>
                <a:lnTo>
                  <a:pt x="35660" y="32131"/>
                </a:lnTo>
                <a:lnTo>
                  <a:pt x="36718" y="31750"/>
                </a:lnTo>
                <a:lnTo>
                  <a:pt x="38339" y="30988"/>
                </a:lnTo>
                <a:lnTo>
                  <a:pt x="38926" y="30734"/>
                </a:lnTo>
                <a:lnTo>
                  <a:pt x="53902" y="30734"/>
                </a:lnTo>
                <a:lnTo>
                  <a:pt x="54772" y="30226"/>
                </a:lnTo>
                <a:lnTo>
                  <a:pt x="55324" y="29845"/>
                </a:lnTo>
                <a:lnTo>
                  <a:pt x="55796" y="29337"/>
                </a:lnTo>
                <a:lnTo>
                  <a:pt x="56187" y="28956"/>
                </a:lnTo>
                <a:lnTo>
                  <a:pt x="56543" y="28448"/>
                </a:lnTo>
                <a:lnTo>
                  <a:pt x="57245" y="27051"/>
                </a:lnTo>
                <a:lnTo>
                  <a:pt x="47068" y="27051"/>
                </a:lnTo>
                <a:lnTo>
                  <a:pt x="46355" y="26924"/>
                </a:lnTo>
                <a:lnTo>
                  <a:pt x="29726" y="21844"/>
                </a:lnTo>
                <a:lnTo>
                  <a:pt x="27679" y="20955"/>
                </a:lnTo>
                <a:lnTo>
                  <a:pt x="25793" y="19938"/>
                </a:lnTo>
                <a:lnTo>
                  <a:pt x="24068" y="18922"/>
                </a:lnTo>
                <a:lnTo>
                  <a:pt x="22493" y="17906"/>
                </a:lnTo>
                <a:lnTo>
                  <a:pt x="19859" y="16255"/>
                </a:lnTo>
                <a:lnTo>
                  <a:pt x="17812" y="14731"/>
                </a:lnTo>
                <a:lnTo>
                  <a:pt x="16042" y="13334"/>
                </a:lnTo>
                <a:lnTo>
                  <a:pt x="12822" y="11048"/>
                </a:lnTo>
                <a:lnTo>
                  <a:pt x="6566" y="6476"/>
                </a:lnTo>
                <a:lnTo>
                  <a:pt x="5266" y="5460"/>
                </a:lnTo>
                <a:lnTo>
                  <a:pt x="3576" y="4190"/>
                </a:lnTo>
                <a:lnTo>
                  <a:pt x="8371" y="3936"/>
                </a:lnTo>
                <a:lnTo>
                  <a:pt x="30255" y="3937"/>
                </a:lnTo>
                <a:lnTo>
                  <a:pt x="29841" y="3175"/>
                </a:lnTo>
                <a:lnTo>
                  <a:pt x="29404" y="2540"/>
                </a:lnTo>
                <a:lnTo>
                  <a:pt x="29286" y="2413"/>
                </a:lnTo>
                <a:lnTo>
                  <a:pt x="9717" y="2412"/>
                </a:lnTo>
                <a:lnTo>
                  <a:pt x="7785" y="1904"/>
                </a:lnTo>
                <a:lnTo>
                  <a:pt x="6922" y="1523"/>
                </a:lnTo>
                <a:lnTo>
                  <a:pt x="6175" y="1142"/>
                </a:lnTo>
                <a:close/>
              </a:path>
              <a:path w="57784" h="33020">
                <a:moveTo>
                  <a:pt x="53902" y="30734"/>
                </a:moveTo>
                <a:lnTo>
                  <a:pt x="38926" y="30734"/>
                </a:lnTo>
                <a:lnTo>
                  <a:pt x="40846" y="31115"/>
                </a:lnTo>
                <a:lnTo>
                  <a:pt x="42617" y="31496"/>
                </a:lnTo>
                <a:lnTo>
                  <a:pt x="44273" y="31750"/>
                </a:lnTo>
                <a:lnTo>
                  <a:pt x="47217" y="32004"/>
                </a:lnTo>
                <a:lnTo>
                  <a:pt x="48517" y="32004"/>
                </a:lnTo>
                <a:lnTo>
                  <a:pt x="50793" y="31750"/>
                </a:lnTo>
                <a:lnTo>
                  <a:pt x="52645" y="31242"/>
                </a:lnTo>
                <a:lnTo>
                  <a:pt x="53427" y="30988"/>
                </a:lnTo>
                <a:lnTo>
                  <a:pt x="53902" y="30734"/>
                </a:lnTo>
                <a:close/>
              </a:path>
              <a:path w="57784" h="33020">
                <a:moveTo>
                  <a:pt x="52921" y="19558"/>
                </a:moveTo>
                <a:lnTo>
                  <a:pt x="51736" y="19558"/>
                </a:lnTo>
                <a:lnTo>
                  <a:pt x="50793" y="19685"/>
                </a:lnTo>
                <a:lnTo>
                  <a:pt x="50126" y="19939"/>
                </a:lnTo>
                <a:lnTo>
                  <a:pt x="49897" y="19939"/>
                </a:lnTo>
                <a:lnTo>
                  <a:pt x="50793" y="20447"/>
                </a:lnTo>
                <a:lnTo>
                  <a:pt x="51587" y="20828"/>
                </a:lnTo>
                <a:lnTo>
                  <a:pt x="52760" y="21717"/>
                </a:lnTo>
                <a:lnTo>
                  <a:pt x="53507" y="22606"/>
                </a:lnTo>
                <a:lnTo>
                  <a:pt x="53749" y="23114"/>
                </a:lnTo>
                <a:lnTo>
                  <a:pt x="53841" y="23368"/>
                </a:lnTo>
                <a:lnTo>
                  <a:pt x="53944" y="25273"/>
                </a:lnTo>
                <a:lnTo>
                  <a:pt x="53427" y="25654"/>
                </a:lnTo>
                <a:lnTo>
                  <a:pt x="52369" y="26162"/>
                </a:lnTo>
                <a:lnTo>
                  <a:pt x="51150" y="26670"/>
                </a:lnTo>
                <a:lnTo>
                  <a:pt x="49851" y="26924"/>
                </a:lnTo>
                <a:lnTo>
                  <a:pt x="49184" y="26924"/>
                </a:lnTo>
                <a:lnTo>
                  <a:pt x="48482" y="27051"/>
                </a:lnTo>
                <a:lnTo>
                  <a:pt x="57245" y="27051"/>
                </a:lnTo>
                <a:lnTo>
                  <a:pt x="57366" y="26670"/>
                </a:lnTo>
                <a:lnTo>
                  <a:pt x="57470" y="26162"/>
                </a:lnTo>
                <a:lnTo>
                  <a:pt x="57590" y="25273"/>
                </a:lnTo>
                <a:lnTo>
                  <a:pt x="57472" y="23114"/>
                </a:lnTo>
                <a:lnTo>
                  <a:pt x="54174" y="19812"/>
                </a:lnTo>
                <a:lnTo>
                  <a:pt x="52921" y="19558"/>
                </a:lnTo>
                <a:close/>
              </a:path>
              <a:path w="57784" h="33020">
                <a:moveTo>
                  <a:pt x="49655" y="12319"/>
                </a:moveTo>
                <a:lnTo>
                  <a:pt x="37350" y="12319"/>
                </a:lnTo>
                <a:lnTo>
                  <a:pt x="39593" y="12700"/>
                </a:lnTo>
                <a:lnTo>
                  <a:pt x="41283" y="13081"/>
                </a:lnTo>
                <a:lnTo>
                  <a:pt x="42307" y="13335"/>
                </a:lnTo>
                <a:lnTo>
                  <a:pt x="42698" y="13462"/>
                </a:lnTo>
                <a:lnTo>
                  <a:pt x="42192" y="14097"/>
                </a:lnTo>
                <a:lnTo>
                  <a:pt x="41168" y="14986"/>
                </a:lnTo>
                <a:lnTo>
                  <a:pt x="40616" y="15494"/>
                </a:lnTo>
                <a:lnTo>
                  <a:pt x="30865" y="19431"/>
                </a:lnTo>
                <a:lnTo>
                  <a:pt x="30554" y="19431"/>
                </a:lnTo>
                <a:lnTo>
                  <a:pt x="33774" y="19812"/>
                </a:lnTo>
                <a:lnTo>
                  <a:pt x="35740" y="19939"/>
                </a:lnTo>
                <a:lnTo>
                  <a:pt x="36683" y="19939"/>
                </a:lnTo>
                <a:lnTo>
                  <a:pt x="37592" y="20066"/>
                </a:lnTo>
                <a:lnTo>
                  <a:pt x="40064" y="19939"/>
                </a:lnTo>
                <a:lnTo>
                  <a:pt x="40812" y="19812"/>
                </a:lnTo>
                <a:lnTo>
                  <a:pt x="42859" y="19558"/>
                </a:lnTo>
                <a:lnTo>
                  <a:pt x="44078" y="19304"/>
                </a:lnTo>
                <a:lnTo>
                  <a:pt x="45136" y="18923"/>
                </a:lnTo>
                <a:lnTo>
                  <a:pt x="46826" y="18415"/>
                </a:lnTo>
                <a:lnTo>
                  <a:pt x="47459" y="18161"/>
                </a:lnTo>
                <a:lnTo>
                  <a:pt x="48321" y="17653"/>
                </a:lnTo>
                <a:lnTo>
                  <a:pt x="48597" y="17526"/>
                </a:lnTo>
                <a:lnTo>
                  <a:pt x="50563" y="15113"/>
                </a:lnTo>
                <a:lnTo>
                  <a:pt x="50483" y="13716"/>
                </a:lnTo>
                <a:lnTo>
                  <a:pt x="50126" y="12954"/>
                </a:lnTo>
                <a:lnTo>
                  <a:pt x="49655" y="12319"/>
                </a:lnTo>
                <a:close/>
              </a:path>
              <a:path w="57784" h="33020">
                <a:moveTo>
                  <a:pt x="30255" y="3937"/>
                </a:moveTo>
                <a:lnTo>
                  <a:pt x="10614" y="3936"/>
                </a:lnTo>
                <a:lnTo>
                  <a:pt x="14662" y="4190"/>
                </a:lnTo>
                <a:lnTo>
                  <a:pt x="19733" y="4571"/>
                </a:lnTo>
                <a:lnTo>
                  <a:pt x="21113" y="4825"/>
                </a:lnTo>
                <a:lnTo>
                  <a:pt x="24218" y="5334"/>
                </a:lnTo>
                <a:lnTo>
                  <a:pt x="25402" y="5588"/>
                </a:lnTo>
                <a:lnTo>
                  <a:pt x="25793" y="5715"/>
                </a:lnTo>
                <a:lnTo>
                  <a:pt x="24609" y="6096"/>
                </a:lnTo>
                <a:lnTo>
                  <a:pt x="23516" y="6350"/>
                </a:lnTo>
                <a:lnTo>
                  <a:pt x="22527" y="6730"/>
                </a:lnTo>
                <a:lnTo>
                  <a:pt x="18042" y="10032"/>
                </a:lnTo>
                <a:lnTo>
                  <a:pt x="17812" y="10286"/>
                </a:lnTo>
                <a:lnTo>
                  <a:pt x="23355" y="14477"/>
                </a:lnTo>
                <a:lnTo>
                  <a:pt x="25483" y="13716"/>
                </a:lnTo>
                <a:lnTo>
                  <a:pt x="28461" y="12954"/>
                </a:lnTo>
                <a:lnTo>
                  <a:pt x="29404" y="12827"/>
                </a:lnTo>
                <a:lnTo>
                  <a:pt x="30359" y="12573"/>
                </a:lnTo>
                <a:lnTo>
                  <a:pt x="31256" y="12573"/>
                </a:lnTo>
                <a:lnTo>
                  <a:pt x="32946" y="12319"/>
                </a:lnTo>
                <a:lnTo>
                  <a:pt x="49655" y="12319"/>
                </a:lnTo>
                <a:lnTo>
                  <a:pt x="49345" y="12065"/>
                </a:lnTo>
                <a:lnTo>
                  <a:pt x="49034" y="11684"/>
                </a:lnTo>
                <a:lnTo>
                  <a:pt x="48356" y="11176"/>
                </a:lnTo>
                <a:lnTo>
                  <a:pt x="46320" y="10033"/>
                </a:lnTo>
                <a:lnTo>
                  <a:pt x="45251" y="9525"/>
                </a:lnTo>
                <a:lnTo>
                  <a:pt x="44860" y="9271"/>
                </a:lnTo>
                <a:lnTo>
                  <a:pt x="44368" y="9144"/>
                </a:lnTo>
                <a:lnTo>
                  <a:pt x="30278" y="9144"/>
                </a:lnTo>
                <a:lnTo>
                  <a:pt x="30425" y="8763"/>
                </a:lnTo>
                <a:lnTo>
                  <a:pt x="30750" y="7620"/>
                </a:lnTo>
                <a:lnTo>
                  <a:pt x="30710" y="5207"/>
                </a:lnTo>
                <a:lnTo>
                  <a:pt x="30393" y="4191"/>
                </a:lnTo>
                <a:lnTo>
                  <a:pt x="30255" y="3937"/>
                </a:lnTo>
                <a:close/>
              </a:path>
              <a:path w="57784" h="33020">
                <a:moveTo>
                  <a:pt x="36683" y="7874"/>
                </a:moveTo>
                <a:lnTo>
                  <a:pt x="35464" y="7874"/>
                </a:lnTo>
                <a:lnTo>
                  <a:pt x="33498" y="8001"/>
                </a:lnTo>
                <a:lnTo>
                  <a:pt x="32716" y="8255"/>
                </a:lnTo>
                <a:lnTo>
                  <a:pt x="31497" y="8509"/>
                </a:lnTo>
                <a:lnTo>
                  <a:pt x="30278" y="9144"/>
                </a:lnTo>
                <a:lnTo>
                  <a:pt x="44368" y="9144"/>
                </a:lnTo>
                <a:lnTo>
                  <a:pt x="42893" y="8763"/>
                </a:lnTo>
                <a:lnTo>
                  <a:pt x="41122" y="8382"/>
                </a:lnTo>
                <a:lnTo>
                  <a:pt x="39478" y="8128"/>
                </a:lnTo>
                <a:lnTo>
                  <a:pt x="36683" y="7874"/>
                </a:lnTo>
                <a:close/>
              </a:path>
              <a:path w="57784" h="33020">
                <a:moveTo>
                  <a:pt x="25161" y="0"/>
                </a:moveTo>
                <a:lnTo>
                  <a:pt x="21308" y="0"/>
                </a:lnTo>
                <a:lnTo>
                  <a:pt x="20204" y="126"/>
                </a:lnTo>
                <a:lnTo>
                  <a:pt x="18318" y="507"/>
                </a:lnTo>
                <a:lnTo>
                  <a:pt x="17536" y="634"/>
                </a:lnTo>
                <a:lnTo>
                  <a:pt x="16203" y="1142"/>
                </a:lnTo>
                <a:lnTo>
                  <a:pt x="15685" y="1269"/>
                </a:lnTo>
                <a:lnTo>
                  <a:pt x="14742" y="1777"/>
                </a:lnTo>
                <a:lnTo>
                  <a:pt x="14547" y="1904"/>
                </a:lnTo>
                <a:lnTo>
                  <a:pt x="11994" y="2412"/>
                </a:lnTo>
                <a:lnTo>
                  <a:pt x="29286" y="2413"/>
                </a:lnTo>
                <a:lnTo>
                  <a:pt x="28461" y="1524"/>
                </a:lnTo>
                <a:lnTo>
                  <a:pt x="27564" y="762"/>
                </a:lnTo>
                <a:lnTo>
                  <a:pt x="26932" y="254"/>
                </a:lnTo>
                <a:lnTo>
                  <a:pt x="26656" y="127"/>
                </a:lnTo>
                <a:lnTo>
                  <a:pt x="251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35" name="object 235"/>
          <p:cNvSpPr/>
          <p:nvPr/>
        </p:nvSpPr>
        <p:spPr>
          <a:xfrm>
            <a:off x="405483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90" h="31750">
                <a:moveTo>
                  <a:pt x="2276" y="0"/>
                </a:moveTo>
                <a:lnTo>
                  <a:pt x="1287" y="508"/>
                </a:lnTo>
                <a:lnTo>
                  <a:pt x="0" y="978"/>
                </a:lnTo>
                <a:lnTo>
                  <a:pt x="2000" y="1879"/>
                </a:lnTo>
                <a:lnTo>
                  <a:pt x="19848" y="6929"/>
                </a:lnTo>
                <a:lnTo>
                  <a:pt x="20837" y="7360"/>
                </a:lnTo>
                <a:lnTo>
                  <a:pt x="35343" y="22082"/>
                </a:lnTo>
                <a:lnTo>
                  <a:pt x="36833" y="25057"/>
                </a:lnTo>
                <a:lnTo>
                  <a:pt x="41479" y="31635"/>
                </a:lnTo>
                <a:lnTo>
                  <a:pt x="41237" y="30735"/>
                </a:lnTo>
                <a:lnTo>
                  <a:pt x="40927" y="29129"/>
                </a:lnTo>
                <a:lnTo>
                  <a:pt x="44699" y="21885"/>
                </a:lnTo>
                <a:lnTo>
                  <a:pt x="66149" y="21885"/>
                </a:lnTo>
                <a:lnTo>
                  <a:pt x="64743" y="21064"/>
                </a:lnTo>
                <a:lnTo>
                  <a:pt x="45676" y="14251"/>
                </a:lnTo>
                <a:lnTo>
                  <a:pt x="43123" y="12645"/>
                </a:lnTo>
                <a:lnTo>
                  <a:pt x="27403" y="6225"/>
                </a:lnTo>
                <a:lnTo>
                  <a:pt x="24643" y="5911"/>
                </a:lnTo>
                <a:lnTo>
                  <a:pt x="10614" y="2701"/>
                </a:lnTo>
                <a:lnTo>
                  <a:pt x="8256" y="2075"/>
                </a:lnTo>
                <a:lnTo>
                  <a:pt x="6048" y="1369"/>
                </a:lnTo>
                <a:lnTo>
                  <a:pt x="3104" y="351"/>
                </a:lnTo>
                <a:lnTo>
                  <a:pt x="2276" y="0"/>
                </a:lnTo>
                <a:close/>
              </a:path>
              <a:path w="72390" h="31750">
                <a:moveTo>
                  <a:pt x="66149" y="21885"/>
                </a:moveTo>
                <a:lnTo>
                  <a:pt x="44929" y="21885"/>
                </a:lnTo>
                <a:lnTo>
                  <a:pt x="47919" y="22082"/>
                </a:lnTo>
                <a:lnTo>
                  <a:pt x="53461" y="22630"/>
                </a:lnTo>
                <a:lnTo>
                  <a:pt x="72332" y="26036"/>
                </a:lnTo>
                <a:lnTo>
                  <a:pt x="69779" y="24196"/>
                </a:lnTo>
                <a:lnTo>
                  <a:pt x="68417" y="23295"/>
                </a:lnTo>
                <a:lnTo>
                  <a:pt x="66149" y="2188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36" name="object 236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114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37" name="object 237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241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38" name="object 238"/>
          <p:cNvSpPr/>
          <p:nvPr/>
        </p:nvSpPr>
        <p:spPr>
          <a:xfrm>
            <a:off x="424503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126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39" name="object 239"/>
          <p:cNvSpPr/>
          <p:nvPr/>
        </p:nvSpPr>
        <p:spPr>
          <a:xfrm>
            <a:off x="42463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56"/>
                </a:moveTo>
                <a:lnTo>
                  <a:pt x="0" y="0"/>
                </a:lnTo>
                <a:lnTo>
                  <a:pt x="229" y="0"/>
                </a:lnTo>
                <a:lnTo>
                  <a:pt x="229" y="273"/>
                </a:lnTo>
                <a:lnTo>
                  <a:pt x="0" y="156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40" name="object 240"/>
          <p:cNvSpPr/>
          <p:nvPr/>
        </p:nvSpPr>
        <p:spPr>
          <a:xfrm>
            <a:off x="42474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95"/>
                </a:moveTo>
                <a:lnTo>
                  <a:pt x="0" y="0"/>
                </a:lnTo>
                <a:lnTo>
                  <a:pt x="229" y="0"/>
                </a:lnTo>
                <a:lnTo>
                  <a:pt x="229" y="352"/>
                </a:lnTo>
                <a:lnTo>
                  <a:pt x="0" y="195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41" name="object 241"/>
          <p:cNvSpPr/>
          <p:nvPr/>
        </p:nvSpPr>
        <p:spPr>
          <a:xfrm>
            <a:off x="42486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273"/>
                </a:moveTo>
                <a:lnTo>
                  <a:pt x="0" y="0"/>
                </a:lnTo>
                <a:lnTo>
                  <a:pt x="241" y="0"/>
                </a:lnTo>
                <a:lnTo>
                  <a:pt x="241" y="430"/>
                </a:lnTo>
                <a:lnTo>
                  <a:pt x="0" y="273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42" name="object 242"/>
          <p:cNvSpPr/>
          <p:nvPr/>
        </p:nvSpPr>
        <p:spPr>
          <a:xfrm>
            <a:off x="42497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352"/>
                </a:moveTo>
                <a:lnTo>
                  <a:pt x="0" y="0"/>
                </a:lnTo>
                <a:lnTo>
                  <a:pt x="241" y="0"/>
                </a:lnTo>
                <a:lnTo>
                  <a:pt x="241" y="508"/>
                </a:lnTo>
                <a:lnTo>
                  <a:pt x="0" y="352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43" name="object 243"/>
          <p:cNvSpPr/>
          <p:nvPr/>
        </p:nvSpPr>
        <p:spPr>
          <a:xfrm>
            <a:off x="425101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275" y="0"/>
                </a:lnTo>
                <a:lnTo>
                  <a:pt x="275" y="548"/>
                </a:lnTo>
                <a:lnTo>
                  <a:pt x="114" y="469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44" name="object 244"/>
          <p:cNvSpPr/>
          <p:nvPr/>
        </p:nvSpPr>
        <p:spPr>
          <a:xfrm>
            <a:off x="425216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08"/>
                </a:moveTo>
                <a:lnTo>
                  <a:pt x="0" y="0"/>
                </a:lnTo>
                <a:lnTo>
                  <a:pt x="160" y="0"/>
                </a:lnTo>
                <a:lnTo>
                  <a:pt x="275" y="587"/>
                </a:lnTo>
                <a:lnTo>
                  <a:pt x="80" y="548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45" name="object 245"/>
          <p:cNvSpPr/>
          <p:nvPr/>
        </p:nvSpPr>
        <p:spPr>
          <a:xfrm>
            <a:off x="425377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48"/>
                </a:moveTo>
                <a:lnTo>
                  <a:pt x="0" y="0"/>
                </a:lnTo>
                <a:lnTo>
                  <a:pt x="229" y="0"/>
                </a:lnTo>
                <a:lnTo>
                  <a:pt x="229" y="626"/>
                </a:lnTo>
                <a:lnTo>
                  <a:pt x="0" y="548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46" name="object 246"/>
          <p:cNvSpPr/>
          <p:nvPr/>
        </p:nvSpPr>
        <p:spPr>
          <a:xfrm>
            <a:off x="425492" y="61732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587"/>
                </a:moveTo>
                <a:lnTo>
                  <a:pt x="0" y="0"/>
                </a:lnTo>
                <a:lnTo>
                  <a:pt x="229" y="0"/>
                </a:lnTo>
                <a:lnTo>
                  <a:pt x="229" y="665"/>
                </a:lnTo>
                <a:lnTo>
                  <a:pt x="0" y="587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47" name="object 247"/>
          <p:cNvSpPr/>
          <p:nvPr/>
        </p:nvSpPr>
        <p:spPr>
          <a:xfrm>
            <a:off x="425607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665"/>
                </a:moveTo>
                <a:lnTo>
                  <a:pt x="0" y="38"/>
                </a:lnTo>
                <a:lnTo>
                  <a:pt x="241" y="0"/>
                </a:lnTo>
                <a:lnTo>
                  <a:pt x="241" y="743"/>
                </a:lnTo>
                <a:lnTo>
                  <a:pt x="0" y="665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48" name="object 248"/>
          <p:cNvSpPr/>
          <p:nvPr/>
        </p:nvSpPr>
        <p:spPr>
          <a:xfrm>
            <a:off x="425722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04"/>
                </a:moveTo>
                <a:lnTo>
                  <a:pt x="0" y="38"/>
                </a:lnTo>
                <a:lnTo>
                  <a:pt x="241" y="0"/>
                </a:lnTo>
                <a:lnTo>
                  <a:pt x="241" y="783"/>
                </a:lnTo>
                <a:lnTo>
                  <a:pt x="0" y="704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49" name="object 249"/>
          <p:cNvSpPr/>
          <p:nvPr/>
        </p:nvSpPr>
        <p:spPr>
          <a:xfrm>
            <a:off x="42584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43"/>
                </a:moveTo>
                <a:lnTo>
                  <a:pt x="0" y="0"/>
                </a:lnTo>
                <a:lnTo>
                  <a:pt x="229" y="0"/>
                </a:lnTo>
                <a:lnTo>
                  <a:pt x="229" y="822"/>
                </a:lnTo>
                <a:lnTo>
                  <a:pt x="0" y="743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50" name="object 250"/>
          <p:cNvSpPr/>
          <p:nvPr/>
        </p:nvSpPr>
        <p:spPr>
          <a:xfrm>
            <a:off x="42596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83"/>
                </a:moveTo>
                <a:lnTo>
                  <a:pt x="0" y="0"/>
                </a:lnTo>
                <a:lnTo>
                  <a:pt x="229" y="0"/>
                </a:lnTo>
                <a:lnTo>
                  <a:pt x="229" y="861"/>
                </a:lnTo>
                <a:lnTo>
                  <a:pt x="0" y="783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51" name="object 251"/>
          <p:cNvSpPr/>
          <p:nvPr/>
        </p:nvSpPr>
        <p:spPr>
          <a:xfrm>
            <a:off x="42607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22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22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52" name="object 252"/>
          <p:cNvSpPr/>
          <p:nvPr/>
        </p:nvSpPr>
        <p:spPr>
          <a:xfrm>
            <a:off x="42619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61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61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53" name="object 253"/>
          <p:cNvSpPr/>
          <p:nvPr/>
        </p:nvSpPr>
        <p:spPr>
          <a:xfrm>
            <a:off x="42632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275" y="0"/>
                </a:lnTo>
                <a:lnTo>
                  <a:pt x="275" y="939"/>
                </a:lnTo>
                <a:lnTo>
                  <a:pt x="114" y="90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54" name="object 254"/>
          <p:cNvSpPr/>
          <p:nvPr/>
        </p:nvSpPr>
        <p:spPr>
          <a:xfrm>
            <a:off x="42643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160" y="0"/>
                </a:lnTo>
                <a:lnTo>
                  <a:pt x="275" y="979"/>
                </a:lnTo>
                <a:lnTo>
                  <a:pt x="0" y="90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55" name="object 255"/>
          <p:cNvSpPr/>
          <p:nvPr/>
        </p:nvSpPr>
        <p:spPr>
          <a:xfrm>
            <a:off x="42659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78"/>
                </a:moveTo>
                <a:lnTo>
                  <a:pt x="0" y="38"/>
                </a:lnTo>
                <a:lnTo>
                  <a:pt x="229" y="0"/>
                </a:lnTo>
                <a:lnTo>
                  <a:pt x="229" y="1057"/>
                </a:lnTo>
                <a:lnTo>
                  <a:pt x="0" y="97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56" name="object 256"/>
          <p:cNvSpPr/>
          <p:nvPr/>
        </p:nvSpPr>
        <p:spPr>
          <a:xfrm>
            <a:off x="42671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18"/>
                </a:moveTo>
                <a:lnTo>
                  <a:pt x="0" y="38"/>
                </a:lnTo>
                <a:lnTo>
                  <a:pt x="229" y="0"/>
                </a:lnTo>
                <a:lnTo>
                  <a:pt x="229" y="1096"/>
                </a:lnTo>
                <a:lnTo>
                  <a:pt x="0" y="101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57" name="object 257"/>
          <p:cNvSpPr/>
          <p:nvPr/>
        </p:nvSpPr>
        <p:spPr>
          <a:xfrm>
            <a:off x="42682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57"/>
                </a:moveTo>
                <a:lnTo>
                  <a:pt x="0" y="0"/>
                </a:lnTo>
                <a:lnTo>
                  <a:pt x="241" y="0"/>
                </a:lnTo>
                <a:lnTo>
                  <a:pt x="241" y="1134"/>
                </a:lnTo>
                <a:lnTo>
                  <a:pt x="0" y="1057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58" name="object 258"/>
          <p:cNvSpPr/>
          <p:nvPr/>
        </p:nvSpPr>
        <p:spPr>
          <a:xfrm>
            <a:off x="42694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96"/>
                </a:moveTo>
                <a:lnTo>
                  <a:pt x="0" y="0"/>
                </a:lnTo>
                <a:lnTo>
                  <a:pt x="241" y="0"/>
                </a:lnTo>
                <a:lnTo>
                  <a:pt x="241" y="1173"/>
                </a:lnTo>
                <a:lnTo>
                  <a:pt x="0" y="1096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59" name="object 259"/>
          <p:cNvSpPr/>
          <p:nvPr/>
        </p:nvSpPr>
        <p:spPr>
          <a:xfrm>
            <a:off x="42706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34"/>
                </a:moveTo>
                <a:lnTo>
                  <a:pt x="0" y="0"/>
                </a:lnTo>
                <a:lnTo>
                  <a:pt x="229" y="0"/>
                </a:lnTo>
                <a:lnTo>
                  <a:pt x="229" y="1212"/>
                </a:lnTo>
                <a:lnTo>
                  <a:pt x="0" y="1134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60" name="object 260"/>
          <p:cNvSpPr/>
          <p:nvPr/>
        </p:nvSpPr>
        <p:spPr>
          <a:xfrm>
            <a:off x="42718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29" y="0"/>
                </a:lnTo>
                <a:lnTo>
                  <a:pt x="229" y="1252"/>
                </a:lnTo>
                <a:lnTo>
                  <a:pt x="0" y="1173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61" name="object 261"/>
          <p:cNvSpPr/>
          <p:nvPr/>
        </p:nvSpPr>
        <p:spPr>
          <a:xfrm>
            <a:off x="427298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52"/>
                </a:moveTo>
                <a:lnTo>
                  <a:pt x="0" y="40"/>
                </a:lnTo>
                <a:lnTo>
                  <a:pt x="241" y="0"/>
                </a:lnTo>
                <a:lnTo>
                  <a:pt x="241" y="1331"/>
                </a:lnTo>
                <a:lnTo>
                  <a:pt x="0" y="1252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62" name="object 262"/>
          <p:cNvSpPr/>
          <p:nvPr/>
        </p:nvSpPr>
        <p:spPr>
          <a:xfrm>
            <a:off x="427413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92"/>
                </a:moveTo>
                <a:lnTo>
                  <a:pt x="0" y="40"/>
                </a:lnTo>
                <a:lnTo>
                  <a:pt x="275" y="0"/>
                </a:lnTo>
                <a:lnTo>
                  <a:pt x="275" y="1370"/>
                </a:lnTo>
                <a:lnTo>
                  <a:pt x="126" y="1331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63" name="object 263"/>
          <p:cNvSpPr/>
          <p:nvPr/>
        </p:nvSpPr>
        <p:spPr>
          <a:xfrm>
            <a:off x="42753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31"/>
                </a:moveTo>
                <a:lnTo>
                  <a:pt x="0" y="0"/>
                </a:lnTo>
                <a:lnTo>
                  <a:pt x="149" y="0"/>
                </a:lnTo>
                <a:lnTo>
                  <a:pt x="275" y="1409"/>
                </a:lnTo>
                <a:lnTo>
                  <a:pt x="0" y="1331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64" name="object 264"/>
          <p:cNvSpPr/>
          <p:nvPr/>
        </p:nvSpPr>
        <p:spPr>
          <a:xfrm>
            <a:off x="42768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70"/>
                </a:moveTo>
                <a:lnTo>
                  <a:pt x="0" y="0"/>
                </a:lnTo>
                <a:lnTo>
                  <a:pt x="241" y="0"/>
                </a:lnTo>
                <a:lnTo>
                  <a:pt x="241" y="1448"/>
                </a:lnTo>
                <a:lnTo>
                  <a:pt x="0" y="137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65" name="object 265"/>
          <p:cNvSpPr/>
          <p:nvPr/>
        </p:nvSpPr>
        <p:spPr>
          <a:xfrm>
            <a:off x="42781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09"/>
                </a:moveTo>
                <a:lnTo>
                  <a:pt x="0" y="0"/>
                </a:lnTo>
                <a:lnTo>
                  <a:pt x="229" y="0"/>
                </a:lnTo>
                <a:lnTo>
                  <a:pt x="229" y="1488"/>
                </a:lnTo>
                <a:lnTo>
                  <a:pt x="0" y="1409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66" name="object 266"/>
          <p:cNvSpPr/>
          <p:nvPr/>
        </p:nvSpPr>
        <p:spPr>
          <a:xfrm>
            <a:off x="427930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48"/>
                </a:moveTo>
                <a:lnTo>
                  <a:pt x="0" y="0"/>
                </a:lnTo>
                <a:lnTo>
                  <a:pt x="229" y="0"/>
                </a:lnTo>
                <a:lnTo>
                  <a:pt x="229" y="1527"/>
                </a:lnTo>
                <a:lnTo>
                  <a:pt x="0" y="1448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67" name="object 267"/>
          <p:cNvSpPr/>
          <p:nvPr/>
        </p:nvSpPr>
        <p:spPr>
          <a:xfrm>
            <a:off x="428045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27"/>
                </a:moveTo>
                <a:lnTo>
                  <a:pt x="0" y="38"/>
                </a:lnTo>
                <a:lnTo>
                  <a:pt x="241" y="0"/>
                </a:lnTo>
                <a:lnTo>
                  <a:pt x="241" y="1644"/>
                </a:lnTo>
                <a:lnTo>
                  <a:pt x="0" y="1527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68" name="object 268"/>
          <p:cNvSpPr/>
          <p:nvPr/>
        </p:nvSpPr>
        <p:spPr>
          <a:xfrm>
            <a:off x="428160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66"/>
                </a:moveTo>
                <a:lnTo>
                  <a:pt x="0" y="38"/>
                </a:lnTo>
                <a:lnTo>
                  <a:pt x="241" y="0"/>
                </a:lnTo>
                <a:lnTo>
                  <a:pt x="241" y="1683"/>
                </a:lnTo>
                <a:lnTo>
                  <a:pt x="0" y="1566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69" name="object 269"/>
          <p:cNvSpPr/>
          <p:nvPr/>
        </p:nvSpPr>
        <p:spPr>
          <a:xfrm>
            <a:off x="428287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44"/>
                </a:moveTo>
                <a:lnTo>
                  <a:pt x="0" y="0"/>
                </a:lnTo>
                <a:lnTo>
                  <a:pt x="229" y="0"/>
                </a:lnTo>
                <a:lnTo>
                  <a:pt x="229" y="1723"/>
                </a:lnTo>
                <a:lnTo>
                  <a:pt x="0" y="1644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70" name="object 270"/>
          <p:cNvSpPr/>
          <p:nvPr/>
        </p:nvSpPr>
        <p:spPr>
          <a:xfrm>
            <a:off x="428402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83"/>
                </a:moveTo>
                <a:lnTo>
                  <a:pt x="0" y="0"/>
                </a:lnTo>
                <a:lnTo>
                  <a:pt x="229" y="0"/>
                </a:lnTo>
                <a:lnTo>
                  <a:pt x="229" y="1762"/>
                </a:lnTo>
                <a:lnTo>
                  <a:pt x="0" y="1683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71" name="object 271"/>
          <p:cNvSpPr/>
          <p:nvPr/>
        </p:nvSpPr>
        <p:spPr>
          <a:xfrm>
            <a:off x="42851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762"/>
                </a:moveTo>
                <a:lnTo>
                  <a:pt x="0" y="38"/>
                </a:lnTo>
                <a:lnTo>
                  <a:pt x="241" y="0"/>
                </a:lnTo>
                <a:lnTo>
                  <a:pt x="241" y="1840"/>
                </a:lnTo>
                <a:lnTo>
                  <a:pt x="0" y="1762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72" name="object 272"/>
          <p:cNvSpPr/>
          <p:nvPr/>
        </p:nvSpPr>
        <p:spPr>
          <a:xfrm>
            <a:off x="428632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801"/>
                </a:moveTo>
                <a:lnTo>
                  <a:pt x="0" y="38"/>
                </a:lnTo>
                <a:lnTo>
                  <a:pt x="275" y="0"/>
                </a:lnTo>
                <a:lnTo>
                  <a:pt x="275" y="1879"/>
                </a:lnTo>
                <a:lnTo>
                  <a:pt x="126" y="184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73" name="object 273"/>
          <p:cNvSpPr/>
          <p:nvPr/>
        </p:nvSpPr>
        <p:spPr>
          <a:xfrm>
            <a:off x="42875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40"/>
                </a:moveTo>
                <a:lnTo>
                  <a:pt x="0" y="0"/>
                </a:lnTo>
                <a:lnTo>
                  <a:pt x="149" y="0"/>
                </a:lnTo>
                <a:lnTo>
                  <a:pt x="264" y="1918"/>
                </a:lnTo>
                <a:lnTo>
                  <a:pt x="0" y="184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74" name="object 274"/>
          <p:cNvSpPr/>
          <p:nvPr/>
        </p:nvSpPr>
        <p:spPr>
          <a:xfrm>
            <a:off x="42890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79"/>
                </a:moveTo>
                <a:lnTo>
                  <a:pt x="0" y="0"/>
                </a:lnTo>
                <a:lnTo>
                  <a:pt x="241" y="0"/>
                </a:lnTo>
                <a:lnTo>
                  <a:pt x="241" y="1957"/>
                </a:lnTo>
                <a:lnTo>
                  <a:pt x="0" y="1879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75" name="object 275"/>
          <p:cNvSpPr/>
          <p:nvPr/>
        </p:nvSpPr>
        <p:spPr>
          <a:xfrm>
            <a:off x="429023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57"/>
                </a:moveTo>
                <a:lnTo>
                  <a:pt x="0" y="38"/>
                </a:lnTo>
                <a:lnTo>
                  <a:pt x="241" y="0"/>
                </a:lnTo>
                <a:lnTo>
                  <a:pt x="241" y="2036"/>
                </a:lnTo>
                <a:lnTo>
                  <a:pt x="0" y="1957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76" name="object 276"/>
          <p:cNvSpPr/>
          <p:nvPr/>
        </p:nvSpPr>
        <p:spPr>
          <a:xfrm>
            <a:off x="42914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96"/>
                </a:moveTo>
                <a:lnTo>
                  <a:pt x="0" y="38"/>
                </a:lnTo>
                <a:lnTo>
                  <a:pt x="229" y="0"/>
                </a:lnTo>
                <a:lnTo>
                  <a:pt x="229" y="2075"/>
                </a:lnTo>
                <a:lnTo>
                  <a:pt x="0" y="1996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77" name="object 277"/>
          <p:cNvSpPr/>
          <p:nvPr/>
        </p:nvSpPr>
        <p:spPr>
          <a:xfrm>
            <a:off x="42926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36"/>
                </a:moveTo>
                <a:lnTo>
                  <a:pt x="0" y="0"/>
                </a:lnTo>
                <a:lnTo>
                  <a:pt x="241" y="0"/>
                </a:lnTo>
                <a:lnTo>
                  <a:pt x="241" y="2114"/>
                </a:lnTo>
                <a:lnTo>
                  <a:pt x="0" y="2036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78" name="object 278"/>
          <p:cNvSpPr/>
          <p:nvPr/>
        </p:nvSpPr>
        <p:spPr>
          <a:xfrm>
            <a:off x="42937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75"/>
                </a:moveTo>
                <a:lnTo>
                  <a:pt x="0" y="0"/>
                </a:lnTo>
                <a:lnTo>
                  <a:pt x="241" y="0"/>
                </a:lnTo>
                <a:lnTo>
                  <a:pt x="241" y="2192"/>
                </a:lnTo>
                <a:lnTo>
                  <a:pt x="0" y="2075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79" name="object 279"/>
          <p:cNvSpPr/>
          <p:nvPr/>
        </p:nvSpPr>
        <p:spPr>
          <a:xfrm>
            <a:off x="42950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53"/>
                </a:moveTo>
                <a:lnTo>
                  <a:pt x="0" y="38"/>
                </a:lnTo>
                <a:lnTo>
                  <a:pt x="229" y="0"/>
                </a:lnTo>
                <a:lnTo>
                  <a:pt x="229" y="2271"/>
                </a:lnTo>
                <a:lnTo>
                  <a:pt x="0" y="2153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80" name="object 280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14" y="0"/>
                </a:moveTo>
                <a:lnTo>
                  <a:pt x="0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81" name="object 281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275" y="0"/>
                </a:moveTo>
                <a:lnTo>
                  <a:pt x="0" y="0"/>
                </a:lnTo>
                <a:lnTo>
                  <a:pt x="0" y="2271"/>
                </a:lnTo>
                <a:lnTo>
                  <a:pt x="160" y="1996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82" name="object 282"/>
          <p:cNvSpPr/>
          <p:nvPr/>
        </p:nvSpPr>
        <p:spPr>
          <a:xfrm>
            <a:off x="429851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14"/>
                </a:moveTo>
                <a:lnTo>
                  <a:pt x="0" y="0"/>
                </a:lnTo>
                <a:lnTo>
                  <a:pt x="275" y="0"/>
                </a:lnTo>
                <a:lnTo>
                  <a:pt x="275" y="1291"/>
                </a:lnTo>
                <a:lnTo>
                  <a:pt x="0" y="2114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83" name="object 283"/>
          <p:cNvSpPr/>
          <p:nvPr/>
        </p:nvSpPr>
        <p:spPr>
          <a:xfrm>
            <a:off x="430012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29" y="38"/>
                </a:moveTo>
                <a:lnTo>
                  <a:pt x="0" y="38"/>
                </a:lnTo>
                <a:lnTo>
                  <a:pt x="0" y="1761"/>
                </a:lnTo>
                <a:lnTo>
                  <a:pt x="229" y="900"/>
                </a:lnTo>
                <a:lnTo>
                  <a:pt x="229" y="38"/>
                </a:lnTo>
                <a:close/>
              </a:path>
              <a:path w="634" h="1904">
                <a:moveTo>
                  <a:pt x="229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84" name="object 284"/>
          <p:cNvSpPr/>
          <p:nvPr/>
        </p:nvSpPr>
        <p:spPr>
          <a:xfrm>
            <a:off x="430127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41" y="0"/>
                </a:moveTo>
                <a:lnTo>
                  <a:pt x="0" y="1330"/>
                </a:lnTo>
                <a:lnTo>
                  <a:pt x="241" y="430"/>
                </a:lnTo>
                <a:lnTo>
                  <a:pt x="241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85" name="object 285"/>
          <p:cNvSpPr/>
          <p:nvPr/>
        </p:nvSpPr>
        <p:spPr>
          <a:xfrm>
            <a:off x="430242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41" y="0"/>
                </a:moveTo>
                <a:lnTo>
                  <a:pt x="0" y="0"/>
                </a:lnTo>
                <a:lnTo>
                  <a:pt x="0" y="900"/>
                </a:lnTo>
                <a:lnTo>
                  <a:pt x="241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86" name="object 286"/>
          <p:cNvSpPr/>
          <p:nvPr/>
        </p:nvSpPr>
        <p:spPr>
          <a:xfrm>
            <a:off x="430368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34" y="234"/>
                </a:lnTo>
                <a:lnTo>
                  <a:pt x="0" y="43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87" name="object 287"/>
          <p:cNvSpPr/>
          <p:nvPr/>
        </p:nvSpPr>
        <p:spPr>
          <a:xfrm>
            <a:off x="416994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4" h="46354">
                <a:moveTo>
                  <a:pt x="15812" y="27054"/>
                </a:moveTo>
                <a:lnTo>
                  <a:pt x="15616" y="27719"/>
                </a:lnTo>
                <a:lnTo>
                  <a:pt x="15490" y="27954"/>
                </a:lnTo>
                <a:lnTo>
                  <a:pt x="15294" y="28542"/>
                </a:lnTo>
                <a:lnTo>
                  <a:pt x="15179" y="28776"/>
                </a:lnTo>
                <a:lnTo>
                  <a:pt x="15064" y="29129"/>
                </a:lnTo>
                <a:lnTo>
                  <a:pt x="14938" y="29364"/>
                </a:lnTo>
                <a:lnTo>
                  <a:pt x="14869" y="29560"/>
                </a:lnTo>
                <a:lnTo>
                  <a:pt x="14512" y="30225"/>
                </a:lnTo>
                <a:lnTo>
                  <a:pt x="14153" y="31008"/>
                </a:lnTo>
                <a:lnTo>
                  <a:pt x="13684" y="31753"/>
                </a:lnTo>
                <a:lnTo>
                  <a:pt x="13569" y="32027"/>
                </a:lnTo>
                <a:lnTo>
                  <a:pt x="13440" y="32183"/>
                </a:lnTo>
                <a:lnTo>
                  <a:pt x="12822" y="33162"/>
                </a:lnTo>
                <a:lnTo>
                  <a:pt x="12661" y="33357"/>
                </a:lnTo>
                <a:lnTo>
                  <a:pt x="6761" y="38213"/>
                </a:lnTo>
                <a:lnTo>
                  <a:pt x="6612" y="38487"/>
                </a:lnTo>
                <a:lnTo>
                  <a:pt x="5738" y="38800"/>
                </a:lnTo>
                <a:lnTo>
                  <a:pt x="3035" y="40287"/>
                </a:lnTo>
                <a:lnTo>
                  <a:pt x="1540" y="40993"/>
                </a:lnTo>
                <a:lnTo>
                  <a:pt x="95" y="41580"/>
                </a:lnTo>
                <a:lnTo>
                  <a:pt x="0" y="44672"/>
                </a:lnTo>
                <a:lnTo>
                  <a:pt x="1264" y="44908"/>
                </a:lnTo>
                <a:lnTo>
                  <a:pt x="3576" y="45378"/>
                </a:lnTo>
                <a:lnTo>
                  <a:pt x="6336" y="46043"/>
                </a:lnTo>
                <a:lnTo>
                  <a:pt x="8222" y="46043"/>
                </a:lnTo>
                <a:lnTo>
                  <a:pt x="10108" y="45965"/>
                </a:lnTo>
                <a:lnTo>
                  <a:pt x="24689" y="43890"/>
                </a:lnTo>
                <a:lnTo>
                  <a:pt x="26380" y="43538"/>
                </a:lnTo>
                <a:lnTo>
                  <a:pt x="28001" y="43146"/>
                </a:lnTo>
                <a:lnTo>
                  <a:pt x="30980" y="42363"/>
                </a:lnTo>
                <a:lnTo>
                  <a:pt x="33693" y="41580"/>
                </a:lnTo>
                <a:lnTo>
                  <a:pt x="1023" y="41540"/>
                </a:lnTo>
                <a:lnTo>
                  <a:pt x="1736" y="41384"/>
                </a:lnTo>
                <a:lnTo>
                  <a:pt x="14547" y="31165"/>
                </a:lnTo>
                <a:lnTo>
                  <a:pt x="17260" y="31008"/>
                </a:lnTo>
                <a:lnTo>
                  <a:pt x="22378" y="30774"/>
                </a:lnTo>
                <a:lnTo>
                  <a:pt x="29174" y="30578"/>
                </a:lnTo>
                <a:lnTo>
                  <a:pt x="29761" y="30578"/>
                </a:lnTo>
                <a:lnTo>
                  <a:pt x="28312" y="27680"/>
                </a:lnTo>
                <a:lnTo>
                  <a:pt x="28172" y="27289"/>
                </a:lnTo>
                <a:lnTo>
                  <a:pt x="19273" y="27289"/>
                </a:lnTo>
                <a:lnTo>
                  <a:pt x="17893" y="27250"/>
                </a:lnTo>
                <a:lnTo>
                  <a:pt x="16708" y="27172"/>
                </a:lnTo>
                <a:lnTo>
                  <a:pt x="15812" y="27054"/>
                </a:lnTo>
                <a:close/>
              </a:path>
              <a:path w="38734" h="46354">
                <a:moveTo>
                  <a:pt x="30037" y="31008"/>
                </a:moveTo>
                <a:lnTo>
                  <a:pt x="34291" y="35824"/>
                </a:lnTo>
                <a:lnTo>
                  <a:pt x="33027" y="36216"/>
                </a:lnTo>
                <a:lnTo>
                  <a:pt x="31727" y="36569"/>
                </a:lnTo>
                <a:lnTo>
                  <a:pt x="30393" y="36881"/>
                </a:lnTo>
                <a:lnTo>
                  <a:pt x="29059" y="37234"/>
                </a:lnTo>
                <a:lnTo>
                  <a:pt x="1931" y="41462"/>
                </a:lnTo>
                <a:lnTo>
                  <a:pt x="1264" y="41540"/>
                </a:lnTo>
                <a:lnTo>
                  <a:pt x="33724" y="41540"/>
                </a:lnTo>
                <a:lnTo>
                  <a:pt x="34165" y="40954"/>
                </a:lnTo>
                <a:lnTo>
                  <a:pt x="34682" y="40444"/>
                </a:lnTo>
                <a:lnTo>
                  <a:pt x="34796" y="40287"/>
                </a:lnTo>
                <a:lnTo>
                  <a:pt x="35073" y="40053"/>
                </a:lnTo>
                <a:lnTo>
                  <a:pt x="35234" y="39857"/>
                </a:lnTo>
                <a:lnTo>
                  <a:pt x="35464" y="39622"/>
                </a:lnTo>
                <a:lnTo>
                  <a:pt x="35625" y="39505"/>
                </a:lnTo>
                <a:lnTo>
                  <a:pt x="35821" y="39309"/>
                </a:lnTo>
                <a:lnTo>
                  <a:pt x="36097" y="39113"/>
                </a:lnTo>
                <a:lnTo>
                  <a:pt x="36327" y="38957"/>
                </a:lnTo>
                <a:lnTo>
                  <a:pt x="36522" y="38761"/>
                </a:lnTo>
                <a:lnTo>
                  <a:pt x="37120" y="38369"/>
                </a:lnTo>
                <a:lnTo>
                  <a:pt x="37592" y="38095"/>
                </a:lnTo>
                <a:lnTo>
                  <a:pt x="37868" y="37938"/>
                </a:lnTo>
                <a:lnTo>
                  <a:pt x="38098" y="37781"/>
                </a:lnTo>
                <a:lnTo>
                  <a:pt x="31512" y="32927"/>
                </a:lnTo>
                <a:lnTo>
                  <a:pt x="30037" y="31008"/>
                </a:lnTo>
                <a:close/>
              </a:path>
              <a:path w="38734" h="46354">
                <a:moveTo>
                  <a:pt x="15651" y="27484"/>
                </a:moveTo>
                <a:close/>
              </a:path>
              <a:path w="38734" h="46354">
                <a:moveTo>
                  <a:pt x="18330" y="0"/>
                </a:moveTo>
                <a:lnTo>
                  <a:pt x="12661" y="7321"/>
                </a:lnTo>
                <a:lnTo>
                  <a:pt x="12776" y="8338"/>
                </a:lnTo>
                <a:lnTo>
                  <a:pt x="15260" y="15661"/>
                </a:lnTo>
                <a:lnTo>
                  <a:pt x="15846" y="17108"/>
                </a:lnTo>
                <a:lnTo>
                  <a:pt x="16080" y="17971"/>
                </a:lnTo>
                <a:lnTo>
                  <a:pt x="16318" y="18988"/>
                </a:lnTo>
                <a:lnTo>
                  <a:pt x="16433" y="19810"/>
                </a:lnTo>
                <a:lnTo>
                  <a:pt x="16527" y="23256"/>
                </a:lnTo>
                <a:lnTo>
                  <a:pt x="16364" y="24705"/>
                </a:lnTo>
                <a:lnTo>
                  <a:pt x="16122" y="25879"/>
                </a:lnTo>
                <a:lnTo>
                  <a:pt x="15812" y="27054"/>
                </a:lnTo>
                <a:lnTo>
                  <a:pt x="16708" y="27172"/>
                </a:lnTo>
                <a:lnTo>
                  <a:pt x="17893" y="27250"/>
                </a:lnTo>
                <a:lnTo>
                  <a:pt x="19273" y="27289"/>
                </a:lnTo>
                <a:lnTo>
                  <a:pt x="20802" y="27289"/>
                </a:lnTo>
                <a:lnTo>
                  <a:pt x="22447" y="27250"/>
                </a:lnTo>
                <a:lnTo>
                  <a:pt x="25126" y="27054"/>
                </a:lnTo>
                <a:lnTo>
                  <a:pt x="26069" y="26937"/>
                </a:lnTo>
                <a:lnTo>
                  <a:pt x="26978" y="26780"/>
                </a:lnTo>
                <a:lnTo>
                  <a:pt x="27921" y="26584"/>
                </a:lnTo>
                <a:lnTo>
                  <a:pt x="27599" y="25527"/>
                </a:lnTo>
                <a:lnTo>
                  <a:pt x="27323" y="24431"/>
                </a:lnTo>
                <a:lnTo>
                  <a:pt x="27093" y="23256"/>
                </a:lnTo>
                <a:lnTo>
                  <a:pt x="26782" y="20750"/>
                </a:lnTo>
                <a:lnTo>
                  <a:pt x="26879" y="15661"/>
                </a:lnTo>
                <a:lnTo>
                  <a:pt x="30183" y="2114"/>
                </a:lnTo>
                <a:lnTo>
                  <a:pt x="28427" y="2114"/>
                </a:lnTo>
                <a:lnTo>
                  <a:pt x="21469" y="586"/>
                </a:lnTo>
                <a:lnTo>
                  <a:pt x="20411" y="273"/>
                </a:lnTo>
                <a:lnTo>
                  <a:pt x="19066" y="38"/>
                </a:lnTo>
                <a:lnTo>
                  <a:pt x="18330" y="0"/>
                </a:lnTo>
                <a:close/>
              </a:path>
              <a:path w="38734" h="46354">
                <a:moveTo>
                  <a:pt x="27921" y="26584"/>
                </a:moveTo>
                <a:lnTo>
                  <a:pt x="20802" y="27289"/>
                </a:lnTo>
                <a:lnTo>
                  <a:pt x="28172" y="27289"/>
                </a:lnTo>
                <a:lnTo>
                  <a:pt x="27921" y="26584"/>
                </a:lnTo>
                <a:close/>
              </a:path>
              <a:path w="38734" h="46354">
                <a:moveTo>
                  <a:pt x="30198" y="2074"/>
                </a:moveTo>
                <a:lnTo>
                  <a:pt x="29370" y="2114"/>
                </a:lnTo>
                <a:lnTo>
                  <a:pt x="30183" y="211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88" name="object 288"/>
          <p:cNvSpPr/>
          <p:nvPr/>
        </p:nvSpPr>
        <p:spPr>
          <a:xfrm>
            <a:off x="410784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59" h="71754">
                <a:moveTo>
                  <a:pt x="6060" y="51561"/>
                </a:moveTo>
                <a:lnTo>
                  <a:pt x="2081" y="63753"/>
                </a:lnTo>
                <a:lnTo>
                  <a:pt x="1805" y="64261"/>
                </a:lnTo>
                <a:lnTo>
                  <a:pt x="1057" y="65150"/>
                </a:lnTo>
                <a:lnTo>
                  <a:pt x="793" y="65531"/>
                </a:lnTo>
                <a:lnTo>
                  <a:pt x="275" y="66166"/>
                </a:lnTo>
                <a:lnTo>
                  <a:pt x="862" y="66928"/>
                </a:lnTo>
                <a:lnTo>
                  <a:pt x="1057" y="67055"/>
                </a:lnTo>
                <a:lnTo>
                  <a:pt x="4875" y="68325"/>
                </a:lnTo>
                <a:lnTo>
                  <a:pt x="6531" y="69087"/>
                </a:lnTo>
                <a:lnTo>
                  <a:pt x="7946" y="69595"/>
                </a:lnTo>
                <a:lnTo>
                  <a:pt x="8808" y="69849"/>
                </a:lnTo>
                <a:lnTo>
                  <a:pt x="9004" y="69976"/>
                </a:lnTo>
                <a:lnTo>
                  <a:pt x="9165" y="69976"/>
                </a:lnTo>
                <a:lnTo>
                  <a:pt x="11131" y="70484"/>
                </a:lnTo>
                <a:lnTo>
                  <a:pt x="13489" y="70865"/>
                </a:lnTo>
                <a:lnTo>
                  <a:pt x="17571" y="71246"/>
                </a:lnTo>
                <a:lnTo>
                  <a:pt x="18786" y="71143"/>
                </a:lnTo>
                <a:lnTo>
                  <a:pt x="18479" y="71119"/>
                </a:lnTo>
                <a:lnTo>
                  <a:pt x="18318" y="70992"/>
                </a:lnTo>
                <a:lnTo>
                  <a:pt x="22803" y="70992"/>
                </a:lnTo>
                <a:lnTo>
                  <a:pt x="23792" y="70611"/>
                </a:lnTo>
                <a:lnTo>
                  <a:pt x="24333" y="70484"/>
                </a:lnTo>
                <a:lnTo>
                  <a:pt x="25483" y="69976"/>
                </a:lnTo>
                <a:lnTo>
                  <a:pt x="26069" y="69595"/>
                </a:lnTo>
                <a:lnTo>
                  <a:pt x="27369" y="68833"/>
                </a:lnTo>
                <a:lnTo>
                  <a:pt x="28920" y="67817"/>
                </a:lnTo>
                <a:lnTo>
                  <a:pt x="19859" y="67817"/>
                </a:lnTo>
                <a:lnTo>
                  <a:pt x="19618" y="67690"/>
                </a:lnTo>
                <a:lnTo>
                  <a:pt x="30002" y="62356"/>
                </a:lnTo>
                <a:lnTo>
                  <a:pt x="29531" y="61721"/>
                </a:lnTo>
                <a:lnTo>
                  <a:pt x="29013" y="61213"/>
                </a:lnTo>
                <a:lnTo>
                  <a:pt x="28461" y="60578"/>
                </a:lnTo>
                <a:lnTo>
                  <a:pt x="8371" y="51942"/>
                </a:lnTo>
                <a:lnTo>
                  <a:pt x="6060" y="51561"/>
                </a:lnTo>
                <a:close/>
              </a:path>
              <a:path w="60959" h="71754">
                <a:moveTo>
                  <a:pt x="22803" y="70992"/>
                </a:moveTo>
                <a:lnTo>
                  <a:pt x="18318" y="70992"/>
                </a:lnTo>
                <a:lnTo>
                  <a:pt x="19066" y="71119"/>
                </a:lnTo>
                <a:lnTo>
                  <a:pt x="18786" y="71143"/>
                </a:lnTo>
                <a:lnTo>
                  <a:pt x="19066" y="71246"/>
                </a:lnTo>
                <a:lnTo>
                  <a:pt x="21469" y="71246"/>
                </a:lnTo>
                <a:lnTo>
                  <a:pt x="22332" y="71119"/>
                </a:lnTo>
                <a:lnTo>
                  <a:pt x="22803" y="70992"/>
                </a:lnTo>
                <a:close/>
              </a:path>
              <a:path w="60959" h="71754">
                <a:moveTo>
                  <a:pt x="21228" y="67690"/>
                </a:moveTo>
                <a:lnTo>
                  <a:pt x="19618" y="67690"/>
                </a:lnTo>
                <a:lnTo>
                  <a:pt x="19859" y="67817"/>
                </a:lnTo>
                <a:lnTo>
                  <a:pt x="20411" y="67817"/>
                </a:lnTo>
                <a:lnTo>
                  <a:pt x="21228" y="67690"/>
                </a:lnTo>
                <a:close/>
              </a:path>
              <a:path w="60959" h="71754">
                <a:moveTo>
                  <a:pt x="53749" y="41656"/>
                </a:moveTo>
                <a:lnTo>
                  <a:pt x="44388" y="41656"/>
                </a:lnTo>
                <a:lnTo>
                  <a:pt x="44181" y="41783"/>
                </a:lnTo>
                <a:lnTo>
                  <a:pt x="43560" y="42164"/>
                </a:lnTo>
                <a:lnTo>
                  <a:pt x="42813" y="42672"/>
                </a:lnTo>
                <a:lnTo>
                  <a:pt x="42111" y="43180"/>
                </a:lnTo>
                <a:lnTo>
                  <a:pt x="41479" y="43815"/>
                </a:lnTo>
                <a:lnTo>
                  <a:pt x="40892" y="44323"/>
                </a:lnTo>
                <a:lnTo>
                  <a:pt x="39478" y="46101"/>
                </a:lnTo>
                <a:lnTo>
                  <a:pt x="38778" y="47244"/>
                </a:lnTo>
                <a:lnTo>
                  <a:pt x="37937" y="48895"/>
                </a:lnTo>
                <a:lnTo>
                  <a:pt x="36798" y="52450"/>
                </a:lnTo>
                <a:lnTo>
                  <a:pt x="36120" y="54101"/>
                </a:lnTo>
                <a:lnTo>
                  <a:pt x="30508" y="61975"/>
                </a:lnTo>
                <a:lnTo>
                  <a:pt x="28783" y="63499"/>
                </a:lnTo>
                <a:lnTo>
                  <a:pt x="27645" y="64388"/>
                </a:lnTo>
                <a:lnTo>
                  <a:pt x="27346" y="64595"/>
                </a:lnTo>
                <a:lnTo>
                  <a:pt x="26656" y="65150"/>
                </a:lnTo>
                <a:lnTo>
                  <a:pt x="26046" y="65531"/>
                </a:lnTo>
                <a:lnTo>
                  <a:pt x="25552" y="65912"/>
                </a:lnTo>
                <a:lnTo>
                  <a:pt x="24655" y="66420"/>
                </a:lnTo>
                <a:lnTo>
                  <a:pt x="24110" y="66659"/>
                </a:lnTo>
                <a:lnTo>
                  <a:pt x="23861" y="66801"/>
                </a:lnTo>
                <a:lnTo>
                  <a:pt x="23079" y="67182"/>
                </a:lnTo>
                <a:lnTo>
                  <a:pt x="22573" y="67331"/>
                </a:lnTo>
                <a:lnTo>
                  <a:pt x="22332" y="67436"/>
                </a:lnTo>
                <a:lnTo>
                  <a:pt x="20756" y="67817"/>
                </a:lnTo>
                <a:lnTo>
                  <a:pt x="28920" y="67817"/>
                </a:lnTo>
                <a:lnTo>
                  <a:pt x="30198" y="66928"/>
                </a:lnTo>
                <a:lnTo>
                  <a:pt x="31788" y="65517"/>
                </a:lnTo>
                <a:lnTo>
                  <a:pt x="32294" y="65023"/>
                </a:lnTo>
                <a:lnTo>
                  <a:pt x="32555" y="64769"/>
                </a:lnTo>
                <a:lnTo>
                  <a:pt x="32785" y="64769"/>
                </a:lnTo>
                <a:lnTo>
                  <a:pt x="33383" y="64261"/>
                </a:lnTo>
                <a:lnTo>
                  <a:pt x="33889" y="63880"/>
                </a:lnTo>
                <a:lnTo>
                  <a:pt x="34567" y="63118"/>
                </a:lnTo>
                <a:lnTo>
                  <a:pt x="35073" y="62610"/>
                </a:lnTo>
                <a:lnTo>
                  <a:pt x="36407" y="60959"/>
                </a:lnTo>
                <a:lnTo>
                  <a:pt x="41398" y="49657"/>
                </a:lnTo>
                <a:lnTo>
                  <a:pt x="42261" y="48260"/>
                </a:lnTo>
                <a:lnTo>
                  <a:pt x="49149" y="43815"/>
                </a:lnTo>
                <a:lnTo>
                  <a:pt x="50046" y="43434"/>
                </a:lnTo>
                <a:lnTo>
                  <a:pt x="51345" y="42926"/>
                </a:lnTo>
                <a:lnTo>
                  <a:pt x="52093" y="42672"/>
                </a:lnTo>
                <a:lnTo>
                  <a:pt x="52886" y="42164"/>
                </a:lnTo>
                <a:lnTo>
                  <a:pt x="53533" y="41783"/>
                </a:lnTo>
                <a:lnTo>
                  <a:pt x="44354" y="41783"/>
                </a:lnTo>
                <a:lnTo>
                  <a:pt x="53615" y="41734"/>
                </a:lnTo>
                <a:lnTo>
                  <a:pt x="53749" y="41656"/>
                </a:lnTo>
                <a:close/>
              </a:path>
              <a:path w="60959" h="71754">
                <a:moveTo>
                  <a:pt x="32335" y="64984"/>
                </a:moveTo>
                <a:lnTo>
                  <a:pt x="32199" y="65023"/>
                </a:lnTo>
                <a:lnTo>
                  <a:pt x="32335" y="64984"/>
                </a:lnTo>
                <a:close/>
              </a:path>
              <a:path w="60959" h="71754">
                <a:moveTo>
                  <a:pt x="32785" y="64769"/>
                </a:moveTo>
                <a:lnTo>
                  <a:pt x="32555" y="64769"/>
                </a:lnTo>
                <a:lnTo>
                  <a:pt x="32335" y="64984"/>
                </a:lnTo>
                <a:lnTo>
                  <a:pt x="32636" y="64896"/>
                </a:lnTo>
                <a:lnTo>
                  <a:pt x="32785" y="64769"/>
                </a:lnTo>
                <a:close/>
              </a:path>
              <a:path w="60959" h="71754">
                <a:moveTo>
                  <a:pt x="21891" y="20700"/>
                </a:moveTo>
                <a:lnTo>
                  <a:pt x="793" y="20700"/>
                </a:lnTo>
                <a:lnTo>
                  <a:pt x="1037" y="21462"/>
                </a:lnTo>
                <a:lnTo>
                  <a:pt x="2161" y="24637"/>
                </a:lnTo>
                <a:lnTo>
                  <a:pt x="3024" y="27304"/>
                </a:lnTo>
                <a:lnTo>
                  <a:pt x="6209" y="45592"/>
                </a:lnTo>
                <a:lnTo>
                  <a:pt x="7394" y="45084"/>
                </a:lnTo>
                <a:lnTo>
                  <a:pt x="10660" y="43560"/>
                </a:lnTo>
                <a:lnTo>
                  <a:pt x="11637" y="42925"/>
                </a:lnTo>
                <a:lnTo>
                  <a:pt x="13708" y="41655"/>
                </a:lnTo>
                <a:lnTo>
                  <a:pt x="15927" y="40131"/>
                </a:lnTo>
                <a:lnTo>
                  <a:pt x="17180" y="39115"/>
                </a:lnTo>
                <a:lnTo>
                  <a:pt x="17697" y="38734"/>
                </a:lnTo>
                <a:lnTo>
                  <a:pt x="18479" y="37972"/>
                </a:lnTo>
                <a:lnTo>
                  <a:pt x="19342" y="36702"/>
                </a:lnTo>
                <a:lnTo>
                  <a:pt x="19959" y="35686"/>
                </a:lnTo>
                <a:lnTo>
                  <a:pt x="20482" y="34670"/>
                </a:lnTo>
                <a:lnTo>
                  <a:pt x="20837" y="34035"/>
                </a:lnTo>
                <a:lnTo>
                  <a:pt x="22729" y="27304"/>
                </a:lnTo>
                <a:lnTo>
                  <a:pt x="22610" y="23494"/>
                </a:lnTo>
                <a:lnTo>
                  <a:pt x="22297" y="21970"/>
                </a:lnTo>
                <a:lnTo>
                  <a:pt x="22102" y="21208"/>
                </a:lnTo>
                <a:lnTo>
                  <a:pt x="21891" y="20700"/>
                </a:lnTo>
                <a:close/>
              </a:path>
              <a:path w="60959" h="71754">
                <a:moveTo>
                  <a:pt x="43192" y="3937"/>
                </a:moveTo>
                <a:lnTo>
                  <a:pt x="24540" y="3936"/>
                </a:lnTo>
                <a:lnTo>
                  <a:pt x="25276" y="4064"/>
                </a:lnTo>
                <a:lnTo>
                  <a:pt x="26621" y="4191"/>
                </a:lnTo>
                <a:lnTo>
                  <a:pt x="27679" y="4572"/>
                </a:lnTo>
                <a:lnTo>
                  <a:pt x="36407" y="6096"/>
                </a:lnTo>
                <a:lnTo>
                  <a:pt x="35540" y="8509"/>
                </a:lnTo>
                <a:lnTo>
                  <a:pt x="32994" y="24384"/>
                </a:lnTo>
                <a:lnTo>
                  <a:pt x="33105" y="25654"/>
                </a:lnTo>
                <a:lnTo>
                  <a:pt x="37822" y="36957"/>
                </a:lnTo>
                <a:lnTo>
                  <a:pt x="38454" y="37719"/>
                </a:lnTo>
                <a:lnTo>
                  <a:pt x="44260" y="41734"/>
                </a:lnTo>
                <a:lnTo>
                  <a:pt x="53749" y="41656"/>
                </a:lnTo>
                <a:lnTo>
                  <a:pt x="60465" y="33274"/>
                </a:lnTo>
                <a:lnTo>
                  <a:pt x="60421" y="29845"/>
                </a:lnTo>
                <a:lnTo>
                  <a:pt x="55313" y="23495"/>
                </a:lnTo>
                <a:lnTo>
                  <a:pt x="55163" y="23368"/>
                </a:lnTo>
                <a:lnTo>
                  <a:pt x="46142" y="10287"/>
                </a:lnTo>
                <a:lnTo>
                  <a:pt x="46044" y="9652"/>
                </a:lnTo>
                <a:lnTo>
                  <a:pt x="43330" y="4064"/>
                </a:lnTo>
                <a:lnTo>
                  <a:pt x="43192" y="3937"/>
                </a:lnTo>
                <a:close/>
              </a:path>
              <a:path w="60959" h="71754">
                <a:moveTo>
                  <a:pt x="23436" y="0"/>
                </a:moveTo>
                <a:lnTo>
                  <a:pt x="0" y="20827"/>
                </a:lnTo>
                <a:lnTo>
                  <a:pt x="793" y="20700"/>
                </a:lnTo>
                <a:lnTo>
                  <a:pt x="21891" y="20700"/>
                </a:lnTo>
                <a:lnTo>
                  <a:pt x="21469" y="19684"/>
                </a:lnTo>
                <a:lnTo>
                  <a:pt x="20756" y="18287"/>
                </a:lnTo>
                <a:lnTo>
                  <a:pt x="20204" y="17017"/>
                </a:lnTo>
                <a:lnTo>
                  <a:pt x="19856" y="16001"/>
                </a:lnTo>
                <a:lnTo>
                  <a:pt x="19422" y="14604"/>
                </a:lnTo>
                <a:lnTo>
                  <a:pt x="19146" y="13461"/>
                </a:lnTo>
                <a:lnTo>
                  <a:pt x="18957" y="12064"/>
                </a:lnTo>
                <a:lnTo>
                  <a:pt x="19023" y="7238"/>
                </a:lnTo>
                <a:lnTo>
                  <a:pt x="24540" y="3936"/>
                </a:lnTo>
                <a:lnTo>
                  <a:pt x="43192" y="3937"/>
                </a:lnTo>
                <a:lnTo>
                  <a:pt x="42778" y="3556"/>
                </a:lnTo>
                <a:lnTo>
                  <a:pt x="42468" y="3429"/>
                </a:lnTo>
                <a:lnTo>
                  <a:pt x="41479" y="2794"/>
                </a:lnTo>
                <a:lnTo>
                  <a:pt x="40731" y="2540"/>
                </a:lnTo>
                <a:lnTo>
                  <a:pt x="29680" y="1524"/>
                </a:lnTo>
                <a:lnTo>
                  <a:pt x="28933" y="1270"/>
                </a:lnTo>
                <a:lnTo>
                  <a:pt x="28070" y="1016"/>
                </a:lnTo>
                <a:lnTo>
                  <a:pt x="26150" y="508"/>
                </a:lnTo>
                <a:lnTo>
                  <a:pt x="22918" y="507"/>
                </a:lnTo>
                <a:lnTo>
                  <a:pt x="23436" y="0"/>
                </a:lnTo>
                <a:close/>
              </a:path>
              <a:path w="60959" h="71754">
                <a:moveTo>
                  <a:pt x="39984" y="2286"/>
                </a:moveTo>
                <a:lnTo>
                  <a:pt x="38684" y="2286"/>
                </a:lnTo>
                <a:lnTo>
                  <a:pt x="37546" y="2413"/>
                </a:lnTo>
                <a:lnTo>
                  <a:pt x="35660" y="2540"/>
                </a:lnTo>
                <a:lnTo>
                  <a:pt x="40731" y="2540"/>
                </a:lnTo>
                <a:lnTo>
                  <a:pt x="39984" y="2286"/>
                </a:lnTo>
                <a:close/>
              </a:path>
              <a:path w="60959" h="71754">
                <a:moveTo>
                  <a:pt x="24540" y="381"/>
                </a:moveTo>
                <a:lnTo>
                  <a:pt x="23988" y="381"/>
                </a:lnTo>
                <a:lnTo>
                  <a:pt x="23436" y="507"/>
                </a:lnTo>
                <a:lnTo>
                  <a:pt x="26150" y="508"/>
                </a:lnTo>
                <a:lnTo>
                  <a:pt x="24540" y="381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89" name="object 289"/>
          <p:cNvSpPr/>
          <p:nvPr/>
        </p:nvSpPr>
        <p:spPr>
          <a:xfrm>
            <a:off x="408312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5" h="53975">
                <a:moveTo>
                  <a:pt x="2748" y="44243"/>
                </a:moveTo>
                <a:lnTo>
                  <a:pt x="1958" y="45104"/>
                </a:lnTo>
                <a:lnTo>
                  <a:pt x="1448" y="45613"/>
                </a:lnTo>
                <a:lnTo>
                  <a:pt x="0" y="46866"/>
                </a:lnTo>
                <a:lnTo>
                  <a:pt x="2046" y="47806"/>
                </a:lnTo>
                <a:lnTo>
                  <a:pt x="29761" y="53679"/>
                </a:lnTo>
                <a:lnTo>
                  <a:pt x="31612" y="53639"/>
                </a:lnTo>
                <a:lnTo>
                  <a:pt x="41203" y="52426"/>
                </a:lnTo>
                <a:lnTo>
                  <a:pt x="41628" y="52386"/>
                </a:lnTo>
                <a:lnTo>
                  <a:pt x="42767" y="52191"/>
                </a:lnTo>
                <a:lnTo>
                  <a:pt x="43514" y="51995"/>
                </a:lnTo>
                <a:lnTo>
                  <a:pt x="44779" y="51565"/>
                </a:lnTo>
                <a:lnTo>
                  <a:pt x="45251" y="51329"/>
                </a:lnTo>
                <a:lnTo>
                  <a:pt x="45722" y="51133"/>
                </a:lnTo>
                <a:lnTo>
                  <a:pt x="46631" y="50585"/>
                </a:lnTo>
                <a:lnTo>
                  <a:pt x="47537" y="49880"/>
                </a:lnTo>
                <a:lnTo>
                  <a:pt x="48097" y="49371"/>
                </a:lnTo>
                <a:lnTo>
                  <a:pt x="22562" y="49371"/>
                </a:lnTo>
                <a:lnTo>
                  <a:pt x="21538" y="49294"/>
                </a:lnTo>
                <a:lnTo>
                  <a:pt x="21363" y="49254"/>
                </a:lnTo>
                <a:lnTo>
                  <a:pt x="19974" y="49254"/>
                </a:lnTo>
                <a:lnTo>
                  <a:pt x="18479" y="49176"/>
                </a:lnTo>
                <a:lnTo>
                  <a:pt x="7348" y="46357"/>
                </a:lnTo>
                <a:lnTo>
                  <a:pt x="3530" y="45104"/>
                </a:lnTo>
                <a:lnTo>
                  <a:pt x="3334" y="44947"/>
                </a:lnTo>
                <a:lnTo>
                  <a:pt x="3139" y="44752"/>
                </a:lnTo>
                <a:lnTo>
                  <a:pt x="2748" y="44243"/>
                </a:lnTo>
                <a:close/>
              </a:path>
              <a:path w="69215" h="53975">
                <a:moveTo>
                  <a:pt x="55313" y="0"/>
                </a:moveTo>
                <a:lnTo>
                  <a:pt x="55704" y="586"/>
                </a:lnTo>
                <a:lnTo>
                  <a:pt x="56532" y="1016"/>
                </a:lnTo>
                <a:lnTo>
                  <a:pt x="57199" y="1291"/>
                </a:lnTo>
                <a:lnTo>
                  <a:pt x="57636" y="1448"/>
                </a:lnTo>
                <a:lnTo>
                  <a:pt x="57785" y="1526"/>
                </a:lnTo>
                <a:lnTo>
                  <a:pt x="63018" y="10570"/>
                </a:lnTo>
                <a:lnTo>
                  <a:pt x="62912" y="11431"/>
                </a:lnTo>
                <a:lnTo>
                  <a:pt x="50241" y="22160"/>
                </a:lnTo>
                <a:lnTo>
                  <a:pt x="49333" y="22473"/>
                </a:lnTo>
                <a:lnTo>
                  <a:pt x="43790" y="28033"/>
                </a:lnTo>
                <a:lnTo>
                  <a:pt x="43675" y="28307"/>
                </a:lnTo>
                <a:lnTo>
                  <a:pt x="34858" y="43034"/>
                </a:lnTo>
                <a:lnTo>
                  <a:pt x="34245" y="43617"/>
                </a:lnTo>
                <a:lnTo>
                  <a:pt x="23194" y="49371"/>
                </a:lnTo>
                <a:lnTo>
                  <a:pt x="48097" y="49371"/>
                </a:lnTo>
                <a:lnTo>
                  <a:pt x="50669" y="41384"/>
                </a:lnTo>
                <a:lnTo>
                  <a:pt x="50884" y="40014"/>
                </a:lnTo>
                <a:lnTo>
                  <a:pt x="60660" y="27446"/>
                </a:lnTo>
                <a:lnTo>
                  <a:pt x="61799" y="26662"/>
                </a:lnTo>
                <a:lnTo>
                  <a:pt x="62351" y="26232"/>
                </a:lnTo>
                <a:lnTo>
                  <a:pt x="62822" y="25762"/>
                </a:lnTo>
                <a:lnTo>
                  <a:pt x="63340" y="25292"/>
                </a:lnTo>
                <a:lnTo>
                  <a:pt x="68756" y="15073"/>
                </a:lnTo>
                <a:lnTo>
                  <a:pt x="68704" y="12684"/>
                </a:lnTo>
                <a:lnTo>
                  <a:pt x="55980" y="351"/>
                </a:lnTo>
                <a:lnTo>
                  <a:pt x="55313" y="0"/>
                </a:lnTo>
                <a:close/>
              </a:path>
              <a:path w="69215" h="53975">
                <a:moveTo>
                  <a:pt x="21227" y="49222"/>
                </a:moveTo>
                <a:lnTo>
                  <a:pt x="19974" y="49254"/>
                </a:lnTo>
                <a:lnTo>
                  <a:pt x="21363" y="49254"/>
                </a:lnTo>
                <a:lnTo>
                  <a:pt x="21227" y="49222"/>
                </a:lnTo>
                <a:close/>
              </a:path>
              <a:path w="69215" h="53975">
                <a:moveTo>
                  <a:pt x="20791" y="49059"/>
                </a:moveTo>
                <a:lnTo>
                  <a:pt x="21227" y="49222"/>
                </a:lnTo>
                <a:lnTo>
                  <a:pt x="21538" y="49215"/>
                </a:lnTo>
                <a:lnTo>
                  <a:pt x="20791" y="49059"/>
                </a:lnTo>
                <a:close/>
              </a:path>
              <a:path w="69215" h="53975">
                <a:moveTo>
                  <a:pt x="35027" y="42872"/>
                </a:moveTo>
                <a:lnTo>
                  <a:pt x="34671" y="43146"/>
                </a:lnTo>
                <a:lnTo>
                  <a:pt x="34858" y="43034"/>
                </a:lnTo>
                <a:lnTo>
                  <a:pt x="35027" y="42872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0" name="object 290"/>
          <p:cNvSpPr/>
          <p:nvPr/>
        </p:nvSpPr>
        <p:spPr>
          <a:xfrm>
            <a:off x="41684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505" y="79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1" name="object 291"/>
          <p:cNvSpPr/>
          <p:nvPr/>
        </p:nvSpPr>
        <p:spPr>
          <a:xfrm>
            <a:off x="416844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1057" y="3054"/>
                </a:lnTo>
                <a:lnTo>
                  <a:pt x="1057" y="156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2" name="object 292"/>
          <p:cNvSpPr/>
          <p:nvPr/>
        </p:nvSpPr>
        <p:spPr>
          <a:xfrm>
            <a:off x="41735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551" y="2975"/>
                </a:lnTo>
                <a:lnTo>
                  <a:pt x="1103" y="3053"/>
                </a:lnTo>
                <a:lnTo>
                  <a:pt x="1103" y="195"/>
                </a:lnTo>
                <a:lnTo>
                  <a:pt x="551" y="77"/>
                </a:lnTo>
                <a:lnTo>
                  <a:pt x="0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3" name="object 293"/>
          <p:cNvSpPr/>
          <p:nvPr/>
        </p:nvSpPr>
        <p:spPr>
          <a:xfrm>
            <a:off x="417902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05" y="2975"/>
                </a:lnTo>
                <a:lnTo>
                  <a:pt x="1057" y="3093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4" name="object 294"/>
          <p:cNvSpPr/>
          <p:nvPr/>
        </p:nvSpPr>
        <p:spPr>
          <a:xfrm>
            <a:off x="418454" y="61622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7"/>
                </a:lnTo>
                <a:lnTo>
                  <a:pt x="1057" y="3093"/>
                </a:lnTo>
                <a:lnTo>
                  <a:pt x="1057" y="195"/>
                </a:lnTo>
                <a:lnTo>
                  <a:pt x="505" y="116"/>
                </a:lnTo>
                <a:lnTo>
                  <a:pt x="0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5" name="object 295"/>
          <p:cNvSpPr/>
          <p:nvPr/>
        </p:nvSpPr>
        <p:spPr>
          <a:xfrm>
            <a:off x="41896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1103" y="3093"/>
                </a:lnTo>
                <a:lnTo>
                  <a:pt x="1103" y="195"/>
                </a:lnTo>
                <a:lnTo>
                  <a:pt x="551" y="79"/>
                </a:lnTo>
                <a:lnTo>
                  <a:pt x="0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object 296"/>
          <p:cNvSpPr/>
          <p:nvPr/>
        </p:nvSpPr>
        <p:spPr>
          <a:xfrm>
            <a:off x="41951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7" name="object 297"/>
          <p:cNvSpPr/>
          <p:nvPr/>
        </p:nvSpPr>
        <p:spPr>
          <a:xfrm>
            <a:off x="420064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8" name="object 298"/>
          <p:cNvSpPr/>
          <p:nvPr/>
        </p:nvSpPr>
        <p:spPr>
          <a:xfrm>
            <a:off x="42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14"/>
                </a:lnTo>
                <a:lnTo>
                  <a:pt x="1103" y="3171"/>
                </a:lnTo>
                <a:lnTo>
                  <a:pt x="1103" y="273"/>
                </a:lnTo>
                <a:lnTo>
                  <a:pt x="551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9" name="object 299"/>
          <p:cNvSpPr/>
          <p:nvPr/>
        </p:nvSpPr>
        <p:spPr>
          <a:xfrm>
            <a:off x="42112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54"/>
                </a:lnTo>
                <a:lnTo>
                  <a:pt x="1069" y="3172"/>
                </a:lnTo>
                <a:lnTo>
                  <a:pt x="1069" y="274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00" name="object 300"/>
          <p:cNvSpPr/>
          <p:nvPr/>
        </p:nvSpPr>
        <p:spPr>
          <a:xfrm>
            <a:off x="421674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17" y="3015"/>
                </a:lnTo>
                <a:lnTo>
                  <a:pt x="1057" y="3171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01" name="object 301"/>
          <p:cNvSpPr/>
          <p:nvPr/>
        </p:nvSpPr>
        <p:spPr>
          <a:xfrm>
            <a:off x="422192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40" y="3053"/>
                </a:lnTo>
                <a:lnTo>
                  <a:pt x="1092" y="3171"/>
                </a:lnTo>
                <a:lnTo>
                  <a:pt x="1092" y="273"/>
                </a:lnTo>
                <a:lnTo>
                  <a:pt x="540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02" name="object 302"/>
          <p:cNvSpPr/>
          <p:nvPr/>
        </p:nvSpPr>
        <p:spPr>
          <a:xfrm>
            <a:off x="42273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54"/>
                </a:lnTo>
                <a:lnTo>
                  <a:pt x="1069" y="3211"/>
                </a:lnTo>
                <a:lnTo>
                  <a:pt x="1069" y="274"/>
                </a:lnTo>
                <a:lnTo>
                  <a:pt x="517" y="156"/>
                </a:lnTo>
                <a:lnTo>
                  <a:pt x="0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03" name="object 303"/>
          <p:cNvSpPr/>
          <p:nvPr/>
        </p:nvSpPr>
        <p:spPr>
          <a:xfrm>
            <a:off x="423284" y="6173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897"/>
                </a:lnTo>
                <a:lnTo>
                  <a:pt x="1069" y="3210"/>
                </a:lnTo>
                <a:lnTo>
                  <a:pt x="1069" y="273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04" name="object 304"/>
          <p:cNvSpPr/>
          <p:nvPr/>
        </p:nvSpPr>
        <p:spPr>
          <a:xfrm>
            <a:off x="423802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05" name="object 305"/>
          <p:cNvSpPr/>
          <p:nvPr/>
        </p:nvSpPr>
        <p:spPr>
          <a:xfrm>
            <a:off x="424354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06" name="object 306"/>
          <p:cNvSpPr/>
          <p:nvPr/>
        </p:nvSpPr>
        <p:spPr>
          <a:xfrm>
            <a:off x="424906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07" name="object 307"/>
          <p:cNvSpPr/>
          <p:nvPr/>
        </p:nvSpPr>
        <p:spPr>
          <a:xfrm>
            <a:off x="425412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08" name="object 308"/>
          <p:cNvSpPr/>
          <p:nvPr/>
        </p:nvSpPr>
        <p:spPr>
          <a:xfrm>
            <a:off x="425964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92"/>
                </a:lnTo>
                <a:lnTo>
                  <a:pt x="1057" y="3288"/>
                </a:lnTo>
                <a:lnTo>
                  <a:pt x="1057" y="312"/>
                </a:lnTo>
                <a:lnTo>
                  <a:pt x="0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09" name="object 309"/>
          <p:cNvSpPr/>
          <p:nvPr/>
        </p:nvSpPr>
        <p:spPr>
          <a:xfrm>
            <a:off x="426516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05" y="3132"/>
                </a:lnTo>
                <a:lnTo>
                  <a:pt x="1057" y="3289"/>
                </a:lnTo>
                <a:lnTo>
                  <a:pt x="1057" y="313"/>
                </a:lnTo>
                <a:lnTo>
                  <a:pt x="0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10" name="object 310"/>
          <p:cNvSpPr/>
          <p:nvPr/>
        </p:nvSpPr>
        <p:spPr>
          <a:xfrm>
            <a:off x="427022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551" y="3132"/>
                </a:lnTo>
                <a:lnTo>
                  <a:pt x="1103" y="3328"/>
                </a:lnTo>
                <a:lnTo>
                  <a:pt x="1103" y="352"/>
                </a:lnTo>
                <a:lnTo>
                  <a:pt x="551" y="156"/>
                </a:lnTo>
                <a:lnTo>
                  <a:pt x="0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11" name="object 311"/>
          <p:cNvSpPr/>
          <p:nvPr/>
        </p:nvSpPr>
        <p:spPr>
          <a:xfrm>
            <a:off x="427574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75"/>
                </a:moveTo>
                <a:lnTo>
                  <a:pt x="0" y="0"/>
                </a:lnTo>
                <a:lnTo>
                  <a:pt x="1057" y="391"/>
                </a:lnTo>
                <a:lnTo>
                  <a:pt x="1057" y="3367"/>
                </a:lnTo>
                <a:lnTo>
                  <a:pt x="0" y="2975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12" name="object 312"/>
          <p:cNvSpPr/>
          <p:nvPr/>
        </p:nvSpPr>
        <p:spPr>
          <a:xfrm>
            <a:off x="428126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57" y="3367"/>
                </a:lnTo>
                <a:lnTo>
                  <a:pt x="1057" y="351"/>
                </a:lnTo>
                <a:lnTo>
                  <a:pt x="505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13" name="object 313"/>
          <p:cNvSpPr/>
          <p:nvPr/>
        </p:nvSpPr>
        <p:spPr>
          <a:xfrm>
            <a:off x="428632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69" y="3367"/>
                </a:lnTo>
                <a:lnTo>
                  <a:pt x="1069" y="351"/>
                </a:lnTo>
                <a:lnTo>
                  <a:pt x="551" y="155"/>
                </a:lnTo>
                <a:lnTo>
                  <a:pt x="0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14" name="object 314"/>
          <p:cNvSpPr/>
          <p:nvPr/>
        </p:nvSpPr>
        <p:spPr>
          <a:xfrm>
            <a:off x="429184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17" y="3211"/>
                </a:lnTo>
                <a:lnTo>
                  <a:pt x="1057" y="3446"/>
                </a:lnTo>
                <a:lnTo>
                  <a:pt x="1057" y="431"/>
                </a:lnTo>
                <a:lnTo>
                  <a:pt x="517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15" name="object 315"/>
          <p:cNvSpPr/>
          <p:nvPr/>
        </p:nvSpPr>
        <p:spPr>
          <a:xfrm>
            <a:off x="429701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40" y="3250"/>
                </a:lnTo>
                <a:lnTo>
                  <a:pt x="1092" y="3446"/>
                </a:lnTo>
                <a:lnTo>
                  <a:pt x="1092" y="430"/>
                </a:lnTo>
                <a:lnTo>
                  <a:pt x="540" y="235"/>
                </a:lnTo>
                <a:lnTo>
                  <a:pt x="0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16" name="object 316"/>
          <p:cNvSpPr/>
          <p:nvPr/>
        </p:nvSpPr>
        <p:spPr>
          <a:xfrm>
            <a:off x="430242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4"/>
                </a:lnTo>
                <a:lnTo>
                  <a:pt x="551" y="3210"/>
                </a:lnTo>
                <a:lnTo>
                  <a:pt x="1069" y="3444"/>
                </a:lnTo>
                <a:lnTo>
                  <a:pt x="1069" y="390"/>
                </a:lnTo>
                <a:lnTo>
                  <a:pt x="0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17" name="object 317"/>
          <p:cNvSpPr/>
          <p:nvPr/>
        </p:nvSpPr>
        <p:spPr>
          <a:xfrm>
            <a:off x="430794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15"/>
                </a:moveTo>
                <a:lnTo>
                  <a:pt x="0" y="0"/>
                </a:lnTo>
                <a:lnTo>
                  <a:pt x="1069" y="431"/>
                </a:lnTo>
                <a:lnTo>
                  <a:pt x="1069" y="3485"/>
                </a:lnTo>
                <a:lnTo>
                  <a:pt x="0" y="3015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18" name="object 318"/>
          <p:cNvSpPr/>
          <p:nvPr/>
        </p:nvSpPr>
        <p:spPr>
          <a:xfrm>
            <a:off x="431311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54"/>
                </a:moveTo>
                <a:lnTo>
                  <a:pt x="0" y="0"/>
                </a:lnTo>
                <a:lnTo>
                  <a:pt x="1103" y="470"/>
                </a:lnTo>
                <a:lnTo>
                  <a:pt x="1103" y="3523"/>
                </a:lnTo>
                <a:lnTo>
                  <a:pt x="0" y="3054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19" name="object 319"/>
          <p:cNvSpPr/>
          <p:nvPr/>
        </p:nvSpPr>
        <p:spPr>
          <a:xfrm>
            <a:off x="43186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51" y="328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20" name="object 320"/>
          <p:cNvSpPr/>
          <p:nvPr/>
        </p:nvSpPr>
        <p:spPr>
          <a:xfrm>
            <a:off x="432415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05" y="332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21" name="object 321"/>
          <p:cNvSpPr/>
          <p:nvPr/>
        </p:nvSpPr>
        <p:spPr>
          <a:xfrm>
            <a:off x="432921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28"/>
                </a:lnTo>
                <a:lnTo>
                  <a:pt x="1103" y="3601"/>
                </a:lnTo>
                <a:lnTo>
                  <a:pt x="1103" y="469"/>
                </a:lnTo>
                <a:lnTo>
                  <a:pt x="0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22" name="object 322"/>
          <p:cNvSpPr/>
          <p:nvPr/>
        </p:nvSpPr>
        <p:spPr>
          <a:xfrm>
            <a:off x="43347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67"/>
                </a:lnTo>
                <a:lnTo>
                  <a:pt x="1057" y="3680"/>
                </a:lnTo>
                <a:lnTo>
                  <a:pt x="1057" y="508"/>
                </a:lnTo>
                <a:lnTo>
                  <a:pt x="551" y="234"/>
                </a:lnTo>
                <a:lnTo>
                  <a:pt x="0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23" name="object 323"/>
          <p:cNvSpPr/>
          <p:nvPr/>
        </p:nvSpPr>
        <p:spPr>
          <a:xfrm>
            <a:off x="434025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132"/>
                </a:lnTo>
                <a:lnTo>
                  <a:pt x="505" y="3446"/>
                </a:lnTo>
                <a:lnTo>
                  <a:pt x="1057" y="3719"/>
                </a:lnTo>
                <a:lnTo>
                  <a:pt x="1057" y="548"/>
                </a:lnTo>
                <a:lnTo>
                  <a:pt x="0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24" name="object 324"/>
          <p:cNvSpPr/>
          <p:nvPr/>
        </p:nvSpPr>
        <p:spPr>
          <a:xfrm>
            <a:off x="434531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172"/>
                </a:moveTo>
                <a:lnTo>
                  <a:pt x="0" y="0"/>
                </a:lnTo>
                <a:lnTo>
                  <a:pt x="1103" y="548"/>
                </a:lnTo>
                <a:lnTo>
                  <a:pt x="1103" y="3798"/>
                </a:lnTo>
                <a:lnTo>
                  <a:pt x="0" y="3172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25" name="object 325"/>
          <p:cNvSpPr/>
          <p:nvPr/>
        </p:nvSpPr>
        <p:spPr>
          <a:xfrm>
            <a:off x="43508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171"/>
                </a:lnTo>
                <a:lnTo>
                  <a:pt x="1057" y="3836"/>
                </a:lnTo>
                <a:lnTo>
                  <a:pt x="1057" y="586"/>
                </a:lnTo>
                <a:lnTo>
                  <a:pt x="551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26" name="object 326"/>
          <p:cNvSpPr/>
          <p:nvPr/>
        </p:nvSpPr>
        <p:spPr>
          <a:xfrm>
            <a:off x="435635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250"/>
                </a:moveTo>
                <a:lnTo>
                  <a:pt x="0" y="0"/>
                </a:lnTo>
                <a:lnTo>
                  <a:pt x="1057" y="626"/>
                </a:lnTo>
                <a:lnTo>
                  <a:pt x="1057" y="3915"/>
                </a:lnTo>
                <a:lnTo>
                  <a:pt x="0" y="325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27" name="object 327"/>
          <p:cNvSpPr/>
          <p:nvPr/>
        </p:nvSpPr>
        <p:spPr>
          <a:xfrm>
            <a:off x="436141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50"/>
                </a:lnTo>
                <a:lnTo>
                  <a:pt x="551" y="3602"/>
                </a:lnTo>
                <a:lnTo>
                  <a:pt x="1103" y="3994"/>
                </a:lnTo>
                <a:lnTo>
                  <a:pt x="1103" y="626"/>
                </a:lnTo>
                <a:lnTo>
                  <a:pt x="0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28" name="object 328"/>
          <p:cNvSpPr/>
          <p:nvPr/>
        </p:nvSpPr>
        <p:spPr>
          <a:xfrm>
            <a:off x="436693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89"/>
                </a:lnTo>
                <a:lnTo>
                  <a:pt x="551" y="3680"/>
                </a:lnTo>
                <a:lnTo>
                  <a:pt x="1057" y="4071"/>
                </a:lnTo>
                <a:lnTo>
                  <a:pt x="1057" y="665"/>
                </a:lnTo>
                <a:lnTo>
                  <a:pt x="551" y="312"/>
                </a:lnTo>
                <a:lnTo>
                  <a:pt x="0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29" name="object 329"/>
          <p:cNvSpPr/>
          <p:nvPr/>
        </p:nvSpPr>
        <p:spPr>
          <a:xfrm>
            <a:off x="437245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368"/>
                </a:lnTo>
                <a:lnTo>
                  <a:pt x="551" y="3758"/>
                </a:lnTo>
                <a:lnTo>
                  <a:pt x="1057" y="4190"/>
                </a:lnTo>
                <a:lnTo>
                  <a:pt x="1057" y="705"/>
                </a:lnTo>
                <a:lnTo>
                  <a:pt x="505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30" name="object 330"/>
          <p:cNvSpPr/>
          <p:nvPr/>
        </p:nvSpPr>
        <p:spPr>
          <a:xfrm>
            <a:off x="437751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405"/>
                </a:lnTo>
                <a:lnTo>
                  <a:pt x="551" y="3837"/>
                </a:lnTo>
                <a:lnTo>
                  <a:pt x="1103" y="4307"/>
                </a:lnTo>
                <a:lnTo>
                  <a:pt x="1103" y="705"/>
                </a:lnTo>
                <a:lnTo>
                  <a:pt x="0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31" name="object 331"/>
          <p:cNvSpPr/>
          <p:nvPr/>
        </p:nvSpPr>
        <p:spPr>
          <a:xfrm>
            <a:off x="438303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485"/>
                </a:lnTo>
                <a:lnTo>
                  <a:pt x="551" y="3954"/>
                </a:lnTo>
                <a:lnTo>
                  <a:pt x="1069" y="4463"/>
                </a:lnTo>
                <a:lnTo>
                  <a:pt x="1069" y="743"/>
                </a:lnTo>
                <a:lnTo>
                  <a:pt x="551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32" name="object 332"/>
          <p:cNvSpPr/>
          <p:nvPr/>
        </p:nvSpPr>
        <p:spPr>
          <a:xfrm>
            <a:off x="438855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601"/>
                </a:lnTo>
                <a:lnTo>
                  <a:pt x="551" y="4149"/>
                </a:lnTo>
                <a:lnTo>
                  <a:pt x="1069" y="4697"/>
                </a:lnTo>
                <a:lnTo>
                  <a:pt x="1069" y="821"/>
                </a:lnTo>
                <a:lnTo>
                  <a:pt x="517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33" name="object 333"/>
          <p:cNvSpPr/>
          <p:nvPr/>
        </p:nvSpPr>
        <p:spPr>
          <a:xfrm>
            <a:off x="439372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719"/>
                </a:lnTo>
                <a:lnTo>
                  <a:pt x="586" y="4307"/>
                </a:lnTo>
                <a:lnTo>
                  <a:pt x="816" y="4621"/>
                </a:lnTo>
                <a:lnTo>
                  <a:pt x="1092" y="4933"/>
                </a:lnTo>
                <a:lnTo>
                  <a:pt x="1092" y="901"/>
                </a:lnTo>
                <a:lnTo>
                  <a:pt x="551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34" name="object 334"/>
          <p:cNvSpPr/>
          <p:nvPr/>
        </p:nvSpPr>
        <p:spPr>
          <a:xfrm>
            <a:off x="439924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3876"/>
                </a:lnTo>
                <a:lnTo>
                  <a:pt x="816" y="4894"/>
                </a:lnTo>
                <a:lnTo>
                  <a:pt x="1057" y="5286"/>
                </a:lnTo>
                <a:lnTo>
                  <a:pt x="1057" y="940"/>
                </a:lnTo>
                <a:lnTo>
                  <a:pt x="0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35" name="object 335"/>
          <p:cNvSpPr/>
          <p:nvPr/>
        </p:nvSpPr>
        <p:spPr>
          <a:xfrm>
            <a:off x="440465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4032"/>
                </a:lnTo>
                <a:lnTo>
                  <a:pt x="747" y="5167"/>
                </a:lnTo>
                <a:lnTo>
                  <a:pt x="1069" y="5011"/>
                </a:lnTo>
                <a:lnTo>
                  <a:pt x="1069" y="1018"/>
                </a:lnTo>
                <a:lnTo>
                  <a:pt x="551" y="469"/>
                </a:lnTo>
                <a:lnTo>
                  <a:pt x="0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36" name="object 336"/>
          <p:cNvSpPr/>
          <p:nvPr/>
        </p:nvSpPr>
        <p:spPr>
          <a:xfrm>
            <a:off x="440982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4346"/>
                </a:lnTo>
                <a:lnTo>
                  <a:pt x="229" y="4697"/>
                </a:lnTo>
                <a:lnTo>
                  <a:pt x="1057" y="4228"/>
                </a:lnTo>
                <a:lnTo>
                  <a:pt x="1057" y="1096"/>
                </a:lnTo>
                <a:lnTo>
                  <a:pt x="551" y="548"/>
                </a:lnTo>
                <a:lnTo>
                  <a:pt x="0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37" name="object 337"/>
          <p:cNvSpPr/>
          <p:nvPr/>
        </p:nvSpPr>
        <p:spPr>
          <a:xfrm>
            <a:off x="441534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993"/>
                </a:lnTo>
                <a:lnTo>
                  <a:pt x="1057" y="3367"/>
                </a:lnTo>
                <a:lnTo>
                  <a:pt x="1057" y="1212"/>
                </a:lnTo>
                <a:lnTo>
                  <a:pt x="816" y="900"/>
                </a:lnTo>
                <a:lnTo>
                  <a:pt x="275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38" name="object 338"/>
          <p:cNvSpPr/>
          <p:nvPr/>
        </p:nvSpPr>
        <p:spPr>
          <a:xfrm>
            <a:off x="44204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3132"/>
                </a:lnTo>
                <a:lnTo>
                  <a:pt x="1103" y="2544"/>
                </a:lnTo>
                <a:lnTo>
                  <a:pt x="1103" y="1370"/>
                </a:lnTo>
                <a:lnTo>
                  <a:pt x="827" y="1018"/>
                </a:lnTo>
                <a:lnTo>
                  <a:pt x="586" y="665"/>
                </a:lnTo>
                <a:lnTo>
                  <a:pt x="0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39" name="object 339"/>
          <p:cNvSpPr/>
          <p:nvPr/>
        </p:nvSpPr>
        <p:spPr>
          <a:xfrm>
            <a:off x="442592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0" y="2154"/>
                </a:lnTo>
                <a:lnTo>
                  <a:pt x="1057" y="1566"/>
                </a:lnTo>
                <a:lnTo>
                  <a:pt x="827" y="1136"/>
                </a:lnTo>
                <a:lnTo>
                  <a:pt x="586" y="744"/>
                </a:lnTo>
                <a:lnTo>
                  <a:pt x="310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40" name="object 340"/>
          <p:cNvSpPr/>
          <p:nvPr/>
        </p:nvSpPr>
        <p:spPr>
          <a:xfrm>
            <a:off x="44314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75" y="430"/>
                </a:lnTo>
                <a:lnTo>
                  <a:pt x="505" y="861"/>
                </a:lnTo>
                <a:lnTo>
                  <a:pt x="0" y="1173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41" name="object 341"/>
          <p:cNvSpPr/>
          <p:nvPr/>
        </p:nvSpPr>
        <p:spPr>
          <a:xfrm>
            <a:off x="418017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28864" y="0"/>
                </a:moveTo>
                <a:lnTo>
                  <a:pt x="27564" y="0"/>
                </a:lnTo>
                <a:lnTo>
                  <a:pt x="26069" y="77"/>
                </a:lnTo>
                <a:lnTo>
                  <a:pt x="24103" y="117"/>
                </a:lnTo>
                <a:lnTo>
                  <a:pt x="16433" y="430"/>
                </a:lnTo>
                <a:lnTo>
                  <a:pt x="13523" y="587"/>
                </a:lnTo>
                <a:lnTo>
                  <a:pt x="12465" y="1957"/>
                </a:lnTo>
                <a:lnTo>
                  <a:pt x="11212" y="3405"/>
                </a:lnTo>
                <a:lnTo>
                  <a:pt x="0" y="10962"/>
                </a:lnTo>
                <a:lnTo>
                  <a:pt x="241" y="10962"/>
                </a:lnTo>
                <a:lnTo>
                  <a:pt x="908" y="10884"/>
                </a:lnTo>
                <a:lnTo>
                  <a:pt x="1931" y="10806"/>
                </a:lnTo>
                <a:lnTo>
                  <a:pt x="9245" y="9945"/>
                </a:lnTo>
                <a:lnTo>
                  <a:pt x="29370" y="6303"/>
                </a:lnTo>
                <a:lnTo>
                  <a:pt x="30704" y="5990"/>
                </a:lnTo>
                <a:lnTo>
                  <a:pt x="32003" y="5638"/>
                </a:lnTo>
                <a:lnTo>
                  <a:pt x="33268" y="5246"/>
                </a:lnTo>
                <a:lnTo>
                  <a:pt x="32797" y="4972"/>
                </a:lnTo>
                <a:lnTo>
                  <a:pt x="32245" y="4542"/>
                </a:lnTo>
                <a:lnTo>
                  <a:pt x="29140" y="665"/>
                </a:lnTo>
                <a:lnTo>
                  <a:pt x="28864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42" name="object 342"/>
          <p:cNvSpPr/>
          <p:nvPr/>
        </p:nvSpPr>
        <p:spPr>
          <a:xfrm>
            <a:off x="423480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4" h="7620">
                <a:moveTo>
                  <a:pt x="23827" y="0"/>
                </a:moveTo>
                <a:lnTo>
                  <a:pt x="6451" y="1605"/>
                </a:lnTo>
                <a:lnTo>
                  <a:pt x="0" y="7321"/>
                </a:lnTo>
                <a:lnTo>
                  <a:pt x="2840" y="6891"/>
                </a:lnTo>
                <a:lnTo>
                  <a:pt x="5899" y="6381"/>
                </a:lnTo>
                <a:lnTo>
                  <a:pt x="18249" y="4189"/>
                </a:lnTo>
                <a:lnTo>
                  <a:pt x="22378" y="3328"/>
                </a:lnTo>
                <a:lnTo>
                  <a:pt x="26035" y="2505"/>
                </a:lnTo>
                <a:lnTo>
                  <a:pt x="2382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43" name="object 343"/>
          <p:cNvSpPr/>
          <p:nvPr/>
        </p:nvSpPr>
        <p:spPr>
          <a:xfrm>
            <a:off x="508737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18228" y="9143"/>
                </a:moveTo>
                <a:lnTo>
                  <a:pt x="6751" y="18668"/>
                </a:lnTo>
                <a:lnTo>
                  <a:pt x="5877" y="19176"/>
                </a:lnTo>
                <a:lnTo>
                  <a:pt x="4118" y="20065"/>
                </a:lnTo>
                <a:lnTo>
                  <a:pt x="2221" y="20827"/>
                </a:lnTo>
                <a:lnTo>
                  <a:pt x="1209" y="21208"/>
                </a:lnTo>
                <a:lnTo>
                  <a:pt x="967" y="22097"/>
                </a:lnTo>
                <a:lnTo>
                  <a:pt x="6119" y="34670"/>
                </a:lnTo>
                <a:lnTo>
                  <a:pt x="4659" y="35051"/>
                </a:lnTo>
                <a:lnTo>
                  <a:pt x="4348" y="35051"/>
                </a:lnTo>
                <a:lnTo>
                  <a:pt x="3635" y="35432"/>
                </a:lnTo>
                <a:lnTo>
                  <a:pt x="3290" y="35559"/>
                </a:lnTo>
                <a:lnTo>
                  <a:pt x="0" y="42163"/>
                </a:lnTo>
                <a:lnTo>
                  <a:pt x="125" y="44068"/>
                </a:lnTo>
                <a:lnTo>
                  <a:pt x="415" y="45719"/>
                </a:lnTo>
                <a:lnTo>
                  <a:pt x="1048" y="48132"/>
                </a:lnTo>
                <a:lnTo>
                  <a:pt x="1519" y="49402"/>
                </a:lnTo>
                <a:lnTo>
                  <a:pt x="1876" y="49402"/>
                </a:lnTo>
                <a:lnTo>
                  <a:pt x="2382" y="49783"/>
                </a:lnTo>
                <a:lnTo>
                  <a:pt x="2497" y="49910"/>
                </a:lnTo>
                <a:lnTo>
                  <a:pt x="2658" y="50164"/>
                </a:lnTo>
                <a:lnTo>
                  <a:pt x="2773" y="50291"/>
                </a:lnTo>
                <a:lnTo>
                  <a:pt x="3084" y="51180"/>
                </a:lnTo>
                <a:lnTo>
                  <a:pt x="3189" y="51688"/>
                </a:lnTo>
                <a:lnTo>
                  <a:pt x="3290" y="52323"/>
                </a:lnTo>
                <a:lnTo>
                  <a:pt x="3330" y="56514"/>
                </a:lnTo>
                <a:lnTo>
                  <a:pt x="3244" y="57530"/>
                </a:lnTo>
                <a:lnTo>
                  <a:pt x="3129" y="58546"/>
                </a:lnTo>
                <a:lnTo>
                  <a:pt x="2221" y="63753"/>
                </a:lnTo>
                <a:lnTo>
                  <a:pt x="1519" y="66801"/>
                </a:lnTo>
                <a:lnTo>
                  <a:pt x="2382" y="65023"/>
                </a:lnTo>
                <a:lnTo>
                  <a:pt x="8557" y="56006"/>
                </a:lnTo>
                <a:lnTo>
                  <a:pt x="9109" y="55371"/>
                </a:lnTo>
                <a:lnTo>
                  <a:pt x="10247" y="54355"/>
                </a:lnTo>
                <a:lnTo>
                  <a:pt x="10849" y="53974"/>
                </a:lnTo>
                <a:lnTo>
                  <a:pt x="7844" y="53974"/>
                </a:lnTo>
                <a:lnTo>
                  <a:pt x="10443" y="38734"/>
                </a:lnTo>
                <a:lnTo>
                  <a:pt x="9810" y="38099"/>
                </a:lnTo>
                <a:lnTo>
                  <a:pt x="6981" y="30733"/>
                </a:lnTo>
                <a:lnTo>
                  <a:pt x="12290" y="30733"/>
                </a:lnTo>
                <a:lnTo>
                  <a:pt x="10471" y="23113"/>
                </a:lnTo>
                <a:lnTo>
                  <a:pt x="9891" y="20319"/>
                </a:lnTo>
                <a:lnTo>
                  <a:pt x="19758" y="20319"/>
                </a:lnTo>
                <a:lnTo>
                  <a:pt x="19634" y="16509"/>
                </a:lnTo>
                <a:lnTo>
                  <a:pt x="19429" y="14731"/>
                </a:lnTo>
                <a:lnTo>
                  <a:pt x="19261" y="13588"/>
                </a:lnTo>
                <a:lnTo>
                  <a:pt x="18861" y="11556"/>
                </a:lnTo>
                <a:lnTo>
                  <a:pt x="18585" y="10413"/>
                </a:lnTo>
                <a:lnTo>
                  <a:pt x="18228" y="9143"/>
                </a:lnTo>
                <a:close/>
              </a:path>
              <a:path w="33654" h="67309">
                <a:moveTo>
                  <a:pt x="25964" y="41909"/>
                </a:moveTo>
                <a:lnTo>
                  <a:pt x="19643" y="41909"/>
                </a:lnTo>
                <a:lnTo>
                  <a:pt x="21414" y="42163"/>
                </a:lnTo>
                <a:lnTo>
                  <a:pt x="21057" y="42417"/>
                </a:lnTo>
                <a:lnTo>
                  <a:pt x="12294" y="48640"/>
                </a:lnTo>
                <a:lnTo>
                  <a:pt x="11696" y="49148"/>
                </a:lnTo>
                <a:lnTo>
                  <a:pt x="9812" y="51307"/>
                </a:lnTo>
                <a:lnTo>
                  <a:pt x="8361" y="53212"/>
                </a:lnTo>
                <a:lnTo>
                  <a:pt x="7844" y="53974"/>
                </a:lnTo>
                <a:lnTo>
                  <a:pt x="10849" y="53974"/>
                </a:lnTo>
                <a:lnTo>
                  <a:pt x="12053" y="53212"/>
                </a:lnTo>
                <a:lnTo>
                  <a:pt x="13352" y="52450"/>
                </a:lnTo>
                <a:lnTo>
                  <a:pt x="24599" y="45465"/>
                </a:lnTo>
                <a:lnTo>
                  <a:pt x="25024" y="44830"/>
                </a:lnTo>
                <a:lnTo>
                  <a:pt x="25381" y="44068"/>
                </a:lnTo>
                <a:lnTo>
                  <a:pt x="25898" y="42417"/>
                </a:lnTo>
                <a:lnTo>
                  <a:pt x="25964" y="41909"/>
                </a:lnTo>
                <a:close/>
              </a:path>
              <a:path w="33654" h="67309">
                <a:moveTo>
                  <a:pt x="33112" y="23495"/>
                </a:moveTo>
                <a:lnTo>
                  <a:pt x="30924" y="23494"/>
                </a:lnTo>
                <a:lnTo>
                  <a:pt x="29946" y="24891"/>
                </a:lnTo>
                <a:lnTo>
                  <a:pt x="26324" y="29336"/>
                </a:lnTo>
                <a:lnTo>
                  <a:pt x="22713" y="33527"/>
                </a:lnTo>
                <a:lnTo>
                  <a:pt x="20844" y="35559"/>
                </a:lnTo>
                <a:lnTo>
                  <a:pt x="15353" y="41147"/>
                </a:lnTo>
                <a:lnTo>
                  <a:pt x="13042" y="43306"/>
                </a:lnTo>
                <a:lnTo>
                  <a:pt x="13191" y="43179"/>
                </a:lnTo>
                <a:lnTo>
                  <a:pt x="13663" y="43052"/>
                </a:lnTo>
                <a:lnTo>
                  <a:pt x="14410" y="42798"/>
                </a:lnTo>
                <a:lnTo>
                  <a:pt x="15399" y="42417"/>
                </a:lnTo>
                <a:lnTo>
                  <a:pt x="17285" y="42036"/>
                </a:lnTo>
                <a:lnTo>
                  <a:pt x="18815" y="41909"/>
                </a:lnTo>
                <a:lnTo>
                  <a:pt x="25964" y="41909"/>
                </a:lnTo>
                <a:lnTo>
                  <a:pt x="26013" y="39623"/>
                </a:lnTo>
                <a:lnTo>
                  <a:pt x="25818" y="38480"/>
                </a:lnTo>
                <a:lnTo>
                  <a:pt x="25529" y="37464"/>
                </a:lnTo>
                <a:lnTo>
                  <a:pt x="25151" y="36448"/>
                </a:lnTo>
                <a:lnTo>
                  <a:pt x="25346" y="36321"/>
                </a:lnTo>
                <a:lnTo>
                  <a:pt x="33092" y="23876"/>
                </a:lnTo>
                <a:lnTo>
                  <a:pt x="33112" y="23495"/>
                </a:lnTo>
                <a:close/>
              </a:path>
              <a:path w="33654" h="67309">
                <a:moveTo>
                  <a:pt x="12290" y="30733"/>
                </a:moveTo>
                <a:lnTo>
                  <a:pt x="7096" y="30733"/>
                </a:lnTo>
                <a:lnTo>
                  <a:pt x="7890" y="30987"/>
                </a:lnTo>
                <a:lnTo>
                  <a:pt x="8591" y="31368"/>
                </a:lnTo>
                <a:lnTo>
                  <a:pt x="9500" y="32003"/>
                </a:lnTo>
                <a:lnTo>
                  <a:pt x="10052" y="32511"/>
                </a:lnTo>
                <a:lnTo>
                  <a:pt x="11305" y="33527"/>
                </a:lnTo>
                <a:lnTo>
                  <a:pt x="12018" y="34162"/>
                </a:lnTo>
                <a:lnTo>
                  <a:pt x="13628" y="35813"/>
                </a:lnTo>
                <a:lnTo>
                  <a:pt x="12850" y="33019"/>
                </a:lnTo>
                <a:lnTo>
                  <a:pt x="12290" y="30733"/>
                </a:lnTo>
                <a:close/>
              </a:path>
              <a:path w="33654" h="67309">
                <a:moveTo>
                  <a:pt x="25461" y="0"/>
                </a:moveTo>
                <a:lnTo>
                  <a:pt x="25224" y="3301"/>
                </a:lnTo>
                <a:lnTo>
                  <a:pt x="25105" y="7365"/>
                </a:lnTo>
                <a:lnTo>
                  <a:pt x="24990" y="8762"/>
                </a:lnTo>
                <a:lnTo>
                  <a:pt x="19091" y="30098"/>
                </a:lnTo>
                <a:lnTo>
                  <a:pt x="19332" y="29971"/>
                </a:lnTo>
                <a:lnTo>
                  <a:pt x="30924" y="23494"/>
                </a:lnTo>
                <a:lnTo>
                  <a:pt x="33112" y="23495"/>
                </a:lnTo>
                <a:lnTo>
                  <a:pt x="28336" y="16890"/>
                </a:lnTo>
                <a:lnTo>
                  <a:pt x="28647" y="16509"/>
                </a:lnTo>
                <a:lnTo>
                  <a:pt x="31112" y="10414"/>
                </a:lnTo>
                <a:lnTo>
                  <a:pt x="31084" y="8763"/>
                </a:lnTo>
                <a:lnTo>
                  <a:pt x="27658" y="1778"/>
                </a:lnTo>
                <a:lnTo>
                  <a:pt x="25461" y="0"/>
                </a:lnTo>
                <a:close/>
              </a:path>
              <a:path w="33654" h="67309">
                <a:moveTo>
                  <a:pt x="19758" y="20319"/>
                </a:moveTo>
                <a:lnTo>
                  <a:pt x="9891" y="20319"/>
                </a:lnTo>
                <a:lnTo>
                  <a:pt x="10914" y="20700"/>
                </a:lnTo>
                <a:lnTo>
                  <a:pt x="11823" y="21208"/>
                </a:lnTo>
                <a:lnTo>
                  <a:pt x="12363" y="21716"/>
                </a:lnTo>
                <a:lnTo>
                  <a:pt x="12915" y="22097"/>
                </a:lnTo>
                <a:lnTo>
                  <a:pt x="13548" y="22732"/>
                </a:lnTo>
                <a:lnTo>
                  <a:pt x="15549" y="25272"/>
                </a:lnTo>
                <a:lnTo>
                  <a:pt x="16262" y="26415"/>
                </a:lnTo>
                <a:lnTo>
                  <a:pt x="16963" y="27685"/>
                </a:lnTo>
                <a:lnTo>
                  <a:pt x="17676" y="29209"/>
                </a:lnTo>
                <a:lnTo>
                  <a:pt x="17837" y="28955"/>
                </a:lnTo>
                <a:lnTo>
                  <a:pt x="19638" y="22097"/>
                </a:lnTo>
                <a:lnTo>
                  <a:pt x="19758" y="203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44" name="object 344"/>
          <p:cNvSpPr/>
          <p:nvPr/>
        </p:nvSpPr>
        <p:spPr>
          <a:xfrm>
            <a:off x="576575" y="624020"/>
            <a:ext cx="13335" cy="17145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0" y="0"/>
                </a:moveTo>
                <a:lnTo>
                  <a:pt x="8107" y="16797"/>
                </a:lnTo>
                <a:lnTo>
                  <a:pt x="8808" y="16640"/>
                </a:lnTo>
                <a:lnTo>
                  <a:pt x="12707" y="13508"/>
                </a:lnTo>
                <a:lnTo>
                  <a:pt x="12074" y="13273"/>
                </a:lnTo>
                <a:lnTo>
                  <a:pt x="11442" y="12998"/>
                </a:lnTo>
                <a:lnTo>
                  <a:pt x="1023" y="180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45" name="object 345"/>
          <p:cNvSpPr/>
          <p:nvPr/>
        </p:nvSpPr>
        <p:spPr>
          <a:xfrm>
            <a:off x="613972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8061" y="1099"/>
                </a:moveTo>
                <a:lnTo>
                  <a:pt x="3922" y="6928"/>
                </a:lnTo>
                <a:lnTo>
                  <a:pt x="4047" y="7867"/>
                </a:lnTo>
                <a:lnTo>
                  <a:pt x="4106" y="8852"/>
                </a:lnTo>
                <a:lnTo>
                  <a:pt x="781" y="12529"/>
                </a:lnTo>
                <a:lnTo>
                  <a:pt x="628" y="14178"/>
                </a:lnTo>
                <a:lnTo>
                  <a:pt x="505" y="15197"/>
                </a:lnTo>
                <a:lnTo>
                  <a:pt x="0" y="17934"/>
                </a:lnTo>
                <a:lnTo>
                  <a:pt x="666" y="17820"/>
                </a:lnTo>
                <a:lnTo>
                  <a:pt x="7233" y="13158"/>
                </a:lnTo>
                <a:lnTo>
                  <a:pt x="17216" y="13158"/>
                </a:lnTo>
                <a:lnTo>
                  <a:pt x="17456" y="12574"/>
                </a:lnTo>
                <a:lnTo>
                  <a:pt x="17571" y="11979"/>
                </a:lnTo>
                <a:lnTo>
                  <a:pt x="17528" y="10066"/>
                </a:lnTo>
                <a:lnTo>
                  <a:pt x="17341" y="8852"/>
                </a:lnTo>
                <a:lnTo>
                  <a:pt x="17699" y="7089"/>
                </a:lnTo>
                <a:lnTo>
                  <a:pt x="17803" y="6379"/>
                </a:lnTo>
                <a:lnTo>
                  <a:pt x="17766" y="3092"/>
                </a:lnTo>
                <a:lnTo>
                  <a:pt x="17651" y="2622"/>
                </a:lnTo>
                <a:lnTo>
                  <a:pt x="17433" y="2038"/>
                </a:lnTo>
                <a:lnTo>
                  <a:pt x="17295" y="1763"/>
                </a:lnTo>
                <a:lnTo>
                  <a:pt x="16887" y="1213"/>
                </a:lnTo>
                <a:lnTo>
                  <a:pt x="9119" y="1213"/>
                </a:lnTo>
                <a:lnTo>
                  <a:pt x="8061" y="1099"/>
                </a:lnTo>
                <a:close/>
              </a:path>
              <a:path w="18415" h="18415">
                <a:moveTo>
                  <a:pt x="17216" y="13158"/>
                </a:moveTo>
                <a:lnTo>
                  <a:pt x="7233" y="13158"/>
                </a:lnTo>
                <a:lnTo>
                  <a:pt x="7739" y="13388"/>
                </a:lnTo>
                <a:lnTo>
                  <a:pt x="9119" y="13937"/>
                </a:lnTo>
                <a:lnTo>
                  <a:pt x="10027" y="14212"/>
                </a:lnTo>
                <a:lnTo>
                  <a:pt x="11051" y="14487"/>
                </a:lnTo>
                <a:lnTo>
                  <a:pt x="11557" y="14647"/>
                </a:lnTo>
                <a:lnTo>
                  <a:pt x="13132" y="14876"/>
                </a:lnTo>
                <a:lnTo>
                  <a:pt x="14190" y="14876"/>
                </a:lnTo>
                <a:lnTo>
                  <a:pt x="14662" y="14842"/>
                </a:lnTo>
                <a:lnTo>
                  <a:pt x="15605" y="14602"/>
                </a:lnTo>
                <a:lnTo>
                  <a:pt x="16387" y="14178"/>
                </a:lnTo>
                <a:lnTo>
                  <a:pt x="17019" y="13514"/>
                </a:lnTo>
                <a:lnTo>
                  <a:pt x="17216" y="13158"/>
                </a:lnTo>
                <a:close/>
              </a:path>
              <a:path w="18415" h="18415">
                <a:moveTo>
                  <a:pt x="14351" y="0"/>
                </a:moveTo>
                <a:lnTo>
                  <a:pt x="13684" y="0"/>
                </a:lnTo>
                <a:lnTo>
                  <a:pt x="12109" y="194"/>
                </a:lnTo>
                <a:lnTo>
                  <a:pt x="10177" y="778"/>
                </a:lnTo>
                <a:lnTo>
                  <a:pt x="9119" y="1213"/>
                </a:lnTo>
                <a:lnTo>
                  <a:pt x="16887" y="1213"/>
                </a:lnTo>
                <a:lnTo>
                  <a:pt x="1435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46" name="object 346"/>
          <p:cNvSpPr/>
          <p:nvPr/>
        </p:nvSpPr>
        <p:spPr>
          <a:xfrm>
            <a:off x="620653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598" y="0"/>
                </a:moveTo>
                <a:lnTo>
                  <a:pt x="0" y="5359"/>
                </a:lnTo>
                <a:lnTo>
                  <a:pt x="241" y="6264"/>
                </a:lnTo>
                <a:lnTo>
                  <a:pt x="4634" y="10410"/>
                </a:lnTo>
                <a:lnTo>
                  <a:pt x="5542" y="10295"/>
                </a:lnTo>
                <a:lnTo>
                  <a:pt x="9119" y="8177"/>
                </a:lnTo>
                <a:lnTo>
                  <a:pt x="9038" y="7157"/>
                </a:lnTo>
                <a:lnTo>
                  <a:pt x="8923" y="6814"/>
                </a:lnTo>
                <a:lnTo>
                  <a:pt x="8728" y="6459"/>
                </a:lnTo>
                <a:lnTo>
                  <a:pt x="8438" y="6264"/>
                </a:lnTo>
                <a:lnTo>
                  <a:pt x="7819" y="5909"/>
                </a:lnTo>
                <a:lnTo>
                  <a:pt x="6876" y="5245"/>
                </a:lnTo>
                <a:lnTo>
                  <a:pt x="2828" y="893"/>
                </a:lnTo>
                <a:lnTo>
                  <a:pt x="259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47" name="object 347"/>
          <p:cNvSpPr/>
          <p:nvPr/>
        </p:nvSpPr>
        <p:spPr>
          <a:xfrm>
            <a:off x="625445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1773" y="0"/>
                </a:moveTo>
                <a:lnTo>
                  <a:pt x="0" y="1408"/>
                </a:lnTo>
                <a:lnTo>
                  <a:pt x="164" y="2153"/>
                </a:lnTo>
                <a:lnTo>
                  <a:pt x="5039" y="5680"/>
                </a:lnTo>
                <a:lnTo>
                  <a:pt x="5157" y="4661"/>
                </a:lnTo>
                <a:lnTo>
                  <a:pt x="177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48" name="object 348"/>
          <p:cNvSpPr/>
          <p:nvPr/>
        </p:nvSpPr>
        <p:spPr>
          <a:xfrm>
            <a:off x="547170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4" h="20320">
                <a:moveTo>
                  <a:pt x="34521" y="0"/>
                </a:moveTo>
                <a:lnTo>
                  <a:pt x="862" y="17971"/>
                </a:lnTo>
                <a:lnTo>
                  <a:pt x="0" y="19811"/>
                </a:lnTo>
                <a:lnTo>
                  <a:pt x="195" y="19576"/>
                </a:lnTo>
                <a:lnTo>
                  <a:pt x="1851" y="17854"/>
                </a:lnTo>
                <a:lnTo>
                  <a:pt x="3231" y="16562"/>
                </a:lnTo>
                <a:lnTo>
                  <a:pt x="4013" y="15779"/>
                </a:lnTo>
                <a:lnTo>
                  <a:pt x="5864" y="14173"/>
                </a:lnTo>
                <a:lnTo>
                  <a:pt x="31175" y="3015"/>
                </a:lnTo>
                <a:lnTo>
                  <a:pt x="38317" y="3015"/>
                </a:lnTo>
                <a:lnTo>
                  <a:pt x="37887" y="1801"/>
                </a:lnTo>
                <a:lnTo>
                  <a:pt x="37155" y="79"/>
                </a:lnTo>
                <a:lnTo>
                  <a:pt x="34521" y="0"/>
                </a:lnTo>
                <a:close/>
              </a:path>
              <a:path w="38734" h="20320">
                <a:moveTo>
                  <a:pt x="38317" y="3015"/>
                </a:moveTo>
                <a:lnTo>
                  <a:pt x="31175" y="3015"/>
                </a:lnTo>
                <a:lnTo>
                  <a:pt x="33027" y="3054"/>
                </a:lnTo>
                <a:lnTo>
                  <a:pt x="34878" y="3211"/>
                </a:lnTo>
                <a:lnTo>
                  <a:pt x="36718" y="3485"/>
                </a:lnTo>
                <a:lnTo>
                  <a:pt x="38604" y="3954"/>
                </a:lnTo>
                <a:lnTo>
                  <a:pt x="38317" y="301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49" name="object 349"/>
          <p:cNvSpPr/>
          <p:nvPr/>
        </p:nvSpPr>
        <p:spPr>
          <a:xfrm>
            <a:off x="536916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11924" y="4228"/>
                </a:moveTo>
                <a:lnTo>
                  <a:pt x="2549" y="4228"/>
                </a:lnTo>
                <a:lnTo>
                  <a:pt x="3458" y="4267"/>
                </a:lnTo>
                <a:lnTo>
                  <a:pt x="4355" y="4385"/>
                </a:lnTo>
                <a:lnTo>
                  <a:pt x="9587" y="6656"/>
                </a:lnTo>
                <a:lnTo>
                  <a:pt x="10024" y="6773"/>
                </a:lnTo>
                <a:lnTo>
                  <a:pt x="10369" y="6811"/>
                </a:lnTo>
                <a:lnTo>
                  <a:pt x="11001" y="6811"/>
                </a:lnTo>
                <a:lnTo>
                  <a:pt x="11438" y="6734"/>
                </a:lnTo>
                <a:lnTo>
                  <a:pt x="11634" y="6656"/>
                </a:lnTo>
                <a:lnTo>
                  <a:pt x="11795" y="6538"/>
                </a:lnTo>
                <a:lnTo>
                  <a:pt x="12025" y="6303"/>
                </a:lnTo>
                <a:lnTo>
                  <a:pt x="12105" y="6146"/>
                </a:lnTo>
                <a:lnTo>
                  <a:pt x="12093" y="4776"/>
                </a:lnTo>
                <a:lnTo>
                  <a:pt x="11924" y="4228"/>
                </a:lnTo>
                <a:close/>
              </a:path>
              <a:path w="12700" h="6984">
                <a:moveTo>
                  <a:pt x="3262" y="0"/>
                </a:moveTo>
                <a:lnTo>
                  <a:pt x="0" y="2936"/>
                </a:lnTo>
                <a:lnTo>
                  <a:pt x="111" y="3523"/>
                </a:lnTo>
                <a:lnTo>
                  <a:pt x="502" y="4306"/>
                </a:lnTo>
                <a:lnTo>
                  <a:pt x="1572" y="4228"/>
                </a:lnTo>
                <a:lnTo>
                  <a:pt x="11924" y="4228"/>
                </a:lnTo>
                <a:lnTo>
                  <a:pt x="4286" y="38"/>
                </a:lnTo>
                <a:lnTo>
                  <a:pt x="326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50" name="object 350"/>
          <p:cNvSpPr/>
          <p:nvPr/>
        </p:nvSpPr>
        <p:spPr>
          <a:xfrm>
            <a:off x="538442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1333" y="0"/>
                </a:moveTo>
                <a:lnTo>
                  <a:pt x="632" y="0"/>
                </a:lnTo>
                <a:lnTo>
                  <a:pt x="0" y="38"/>
                </a:lnTo>
                <a:lnTo>
                  <a:pt x="471" y="861"/>
                </a:lnTo>
                <a:lnTo>
                  <a:pt x="3656" y="2740"/>
                </a:lnTo>
                <a:lnTo>
                  <a:pt x="4174" y="2701"/>
                </a:lnTo>
                <a:lnTo>
                  <a:pt x="4680" y="2622"/>
                </a:lnTo>
                <a:lnTo>
                  <a:pt x="5542" y="2348"/>
                </a:lnTo>
                <a:lnTo>
                  <a:pt x="6646" y="1761"/>
                </a:lnTo>
                <a:lnTo>
                  <a:pt x="6094" y="1369"/>
                </a:lnTo>
                <a:lnTo>
                  <a:pt x="4956" y="782"/>
                </a:lnTo>
                <a:lnTo>
                  <a:pt x="4369" y="547"/>
                </a:lnTo>
                <a:lnTo>
                  <a:pt x="2759" y="116"/>
                </a:lnTo>
                <a:lnTo>
                  <a:pt x="133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51" name="object 351"/>
          <p:cNvSpPr/>
          <p:nvPr/>
        </p:nvSpPr>
        <p:spPr>
          <a:xfrm>
            <a:off x="56659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3380" y="0"/>
                </a:moveTo>
                <a:lnTo>
                  <a:pt x="0" y="10962"/>
                </a:lnTo>
                <a:lnTo>
                  <a:pt x="141" y="11549"/>
                </a:lnTo>
                <a:lnTo>
                  <a:pt x="2794" y="15778"/>
                </a:lnTo>
                <a:lnTo>
                  <a:pt x="3091" y="14839"/>
                </a:lnTo>
                <a:lnTo>
                  <a:pt x="3426" y="13664"/>
                </a:lnTo>
                <a:lnTo>
                  <a:pt x="3589" y="12880"/>
                </a:lnTo>
                <a:lnTo>
                  <a:pt x="3817" y="11549"/>
                </a:lnTo>
                <a:lnTo>
                  <a:pt x="4058" y="9160"/>
                </a:lnTo>
                <a:lnTo>
                  <a:pt x="3946" y="3797"/>
                </a:lnTo>
                <a:lnTo>
                  <a:pt x="3741" y="1957"/>
                </a:lnTo>
                <a:lnTo>
                  <a:pt x="338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52" name="object 352"/>
          <p:cNvSpPr/>
          <p:nvPr/>
        </p:nvSpPr>
        <p:spPr>
          <a:xfrm>
            <a:off x="547757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4" h="41909">
                <a:moveTo>
                  <a:pt x="44239" y="27940"/>
                </a:moveTo>
                <a:lnTo>
                  <a:pt x="34602" y="27940"/>
                </a:lnTo>
                <a:lnTo>
                  <a:pt x="36318" y="32385"/>
                </a:lnTo>
                <a:lnTo>
                  <a:pt x="37040" y="33909"/>
                </a:lnTo>
                <a:lnTo>
                  <a:pt x="37477" y="34671"/>
                </a:lnTo>
                <a:lnTo>
                  <a:pt x="38420" y="36449"/>
                </a:lnTo>
                <a:lnTo>
                  <a:pt x="39512" y="38100"/>
                </a:lnTo>
                <a:lnTo>
                  <a:pt x="40110" y="38735"/>
                </a:lnTo>
                <a:lnTo>
                  <a:pt x="40697" y="39497"/>
                </a:lnTo>
                <a:lnTo>
                  <a:pt x="45607" y="41656"/>
                </a:lnTo>
                <a:lnTo>
                  <a:pt x="46355" y="41529"/>
                </a:lnTo>
                <a:lnTo>
                  <a:pt x="51345" y="36449"/>
                </a:lnTo>
                <a:lnTo>
                  <a:pt x="66144" y="36449"/>
                </a:lnTo>
                <a:lnTo>
                  <a:pt x="66525" y="36195"/>
                </a:lnTo>
                <a:lnTo>
                  <a:pt x="68181" y="34925"/>
                </a:lnTo>
                <a:lnTo>
                  <a:pt x="68963" y="34163"/>
                </a:lnTo>
                <a:lnTo>
                  <a:pt x="69529" y="33401"/>
                </a:lnTo>
                <a:lnTo>
                  <a:pt x="58510" y="33401"/>
                </a:lnTo>
                <a:lnTo>
                  <a:pt x="56302" y="33274"/>
                </a:lnTo>
                <a:lnTo>
                  <a:pt x="45734" y="29083"/>
                </a:lnTo>
                <a:lnTo>
                  <a:pt x="44239" y="27940"/>
                </a:lnTo>
                <a:close/>
              </a:path>
              <a:path w="70484" h="41909">
                <a:moveTo>
                  <a:pt x="66144" y="36449"/>
                </a:moveTo>
                <a:lnTo>
                  <a:pt x="51345" y="36449"/>
                </a:lnTo>
                <a:lnTo>
                  <a:pt x="51426" y="36703"/>
                </a:lnTo>
                <a:lnTo>
                  <a:pt x="51748" y="37084"/>
                </a:lnTo>
                <a:lnTo>
                  <a:pt x="52024" y="37338"/>
                </a:lnTo>
                <a:lnTo>
                  <a:pt x="52921" y="37846"/>
                </a:lnTo>
                <a:lnTo>
                  <a:pt x="53553" y="38100"/>
                </a:lnTo>
                <a:lnTo>
                  <a:pt x="53910" y="38100"/>
                </a:lnTo>
                <a:lnTo>
                  <a:pt x="54738" y="38354"/>
                </a:lnTo>
                <a:lnTo>
                  <a:pt x="55209" y="38354"/>
                </a:lnTo>
                <a:lnTo>
                  <a:pt x="55715" y="38481"/>
                </a:lnTo>
                <a:lnTo>
                  <a:pt x="58234" y="38481"/>
                </a:lnTo>
                <a:lnTo>
                  <a:pt x="59809" y="38227"/>
                </a:lnTo>
                <a:lnTo>
                  <a:pt x="61534" y="38100"/>
                </a:lnTo>
                <a:lnTo>
                  <a:pt x="64605" y="37338"/>
                </a:lnTo>
                <a:lnTo>
                  <a:pt x="65191" y="37084"/>
                </a:lnTo>
                <a:lnTo>
                  <a:pt x="66144" y="36449"/>
                </a:lnTo>
                <a:close/>
              </a:path>
              <a:path w="70484" h="41909">
                <a:moveTo>
                  <a:pt x="63190" y="26162"/>
                </a:moveTo>
                <a:lnTo>
                  <a:pt x="63777" y="27178"/>
                </a:lnTo>
                <a:lnTo>
                  <a:pt x="64112" y="27940"/>
                </a:lnTo>
                <a:lnTo>
                  <a:pt x="64200" y="28194"/>
                </a:lnTo>
                <a:lnTo>
                  <a:pt x="64299" y="30226"/>
                </a:lnTo>
                <a:lnTo>
                  <a:pt x="64202" y="30607"/>
                </a:lnTo>
                <a:lnTo>
                  <a:pt x="60867" y="33401"/>
                </a:lnTo>
                <a:lnTo>
                  <a:pt x="69529" y="33401"/>
                </a:lnTo>
                <a:lnTo>
                  <a:pt x="69906" y="32893"/>
                </a:lnTo>
                <a:lnTo>
                  <a:pt x="70262" y="31877"/>
                </a:lnTo>
                <a:lnTo>
                  <a:pt x="70142" y="30226"/>
                </a:lnTo>
                <a:lnTo>
                  <a:pt x="66720" y="27432"/>
                </a:lnTo>
                <a:lnTo>
                  <a:pt x="65697" y="26924"/>
                </a:lnTo>
                <a:lnTo>
                  <a:pt x="64524" y="26543"/>
                </a:lnTo>
                <a:lnTo>
                  <a:pt x="63190" y="26162"/>
                </a:lnTo>
                <a:close/>
              </a:path>
              <a:path w="70484" h="41909">
                <a:moveTo>
                  <a:pt x="28223" y="13462"/>
                </a:moveTo>
                <a:lnTo>
                  <a:pt x="15766" y="13461"/>
                </a:lnTo>
                <a:lnTo>
                  <a:pt x="16237" y="13588"/>
                </a:lnTo>
                <a:lnTo>
                  <a:pt x="16984" y="13843"/>
                </a:lnTo>
                <a:lnTo>
                  <a:pt x="17260" y="14097"/>
                </a:lnTo>
                <a:lnTo>
                  <a:pt x="17536" y="14224"/>
                </a:lnTo>
                <a:lnTo>
                  <a:pt x="17812" y="14478"/>
                </a:lnTo>
                <a:lnTo>
                  <a:pt x="21860" y="21209"/>
                </a:lnTo>
                <a:lnTo>
                  <a:pt x="22189" y="22225"/>
                </a:lnTo>
                <a:lnTo>
                  <a:pt x="29887" y="31369"/>
                </a:lnTo>
                <a:lnTo>
                  <a:pt x="31141" y="31115"/>
                </a:lnTo>
                <a:lnTo>
                  <a:pt x="34602" y="27940"/>
                </a:lnTo>
                <a:lnTo>
                  <a:pt x="44239" y="27940"/>
                </a:lnTo>
                <a:lnTo>
                  <a:pt x="43411" y="27178"/>
                </a:lnTo>
                <a:lnTo>
                  <a:pt x="41835" y="25400"/>
                </a:lnTo>
                <a:lnTo>
                  <a:pt x="41525" y="25019"/>
                </a:lnTo>
                <a:lnTo>
                  <a:pt x="38098" y="21590"/>
                </a:lnTo>
                <a:lnTo>
                  <a:pt x="35786" y="19431"/>
                </a:lnTo>
                <a:lnTo>
                  <a:pt x="34602" y="18415"/>
                </a:lnTo>
                <a:lnTo>
                  <a:pt x="33463" y="17526"/>
                </a:lnTo>
                <a:lnTo>
                  <a:pt x="32325" y="16510"/>
                </a:lnTo>
                <a:lnTo>
                  <a:pt x="30083" y="14859"/>
                </a:lnTo>
                <a:lnTo>
                  <a:pt x="28979" y="14097"/>
                </a:lnTo>
                <a:lnTo>
                  <a:pt x="28223" y="13462"/>
                </a:lnTo>
                <a:close/>
              </a:path>
              <a:path w="70484" h="41909">
                <a:moveTo>
                  <a:pt x="59035" y="18923"/>
                </a:moveTo>
                <a:lnTo>
                  <a:pt x="50678" y="18923"/>
                </a:lnTo>
                <a:lnTo>
                  <a:pt x="51748" y="19177"/>
                </a:lnTo>
                <a:lnTo>
                  <a:pt x="53047" y="19431"/>
                </a:lnTo>
                <a:lnTo>
                  <a:pt x="54025" y="19939"/>
                </a:lnTo>
                <a:lnTo>
                  <a:pt x="55244" y="20828"/>
                </a:lnTo>
                <a:lnTo>
                  <a:pt x="55554" y="21336"/>
                </a:lnTo>
                <a:lnTo>
                  <a:pt x="55681" y="21590"/>
                </a:lnTo>
                <a:lnTo>
                  <a:pt x="52806" y="21590"/>
                </a:lnTo>
                <a:lnTo>
                  <a:pt x="51552" y="21844"/>
                </a:lnTo>
                <a:lnTo>
                  <a:pt x="44710" y="25019"/>
                </a:lnTo>
                <a:lnTo>
                  <a:pt x="45653" y="25527"/>
                </a:lnTo>
                <a:lnTo>
                  <a:pt x="53243" y="27305"/>
                </a:lnTo>
                <a:lnTo>
                  <a:pt x="54611" y="27178"/>
                </a:lnTo>
                <a:lnTo>
                  <a:pt x="57759" y="25400"/>
                </a:lnTo>
                <a:lnTo>
                  <a:pt x="57992" y="25019"/>
                </a:lnTo>
                <a:lnTo>
                  <a:pt x="58590" y="23368"/>
                </a:lnTo>
                <a:lnTo>
                  <a:pt x="58740" y="22733"/>
                </a:lnTo>
                <a:lnTo>
                  <a:pt x="58981" y="21463"/>
                </a:lnTo>
                <a:lnTo>
                  <a:pt x="59035" y="18923"/>
                </a:lnTo>
                <a:close/>
              </a:path>
              <a:path w="70484" h="41909">
                <a:moveTo>
                  <a:pt x="40158" y="5334"/>
                </a:moveTo>
                <a:lnTo>
                  <a:pt x="28507" y="5334"/>
                </a:lnTo>
                <a:lnTo>
                  <a:pt x="32279" y="5588"/>
                </a:lnTo>
                <a:lnTo>
                  <a:pt x="33188" y="5715"/>
                </a:lnTo>
                <a:lnTo>
                  <a:pt x="34521" y="5842"/>
                </a:lnTo>
                <a:lnTo>
                  <a:pt x="35464" y="6096"/>
                </a:lnTo>
                <a:lnTo>
                  <a:pt x="34050" y="6477"/>
                </a:lnTo>
                <a:lnTo>
                  <a:pt x="33417" y="6604"/>
                </a:lnTo>
                <a:lnTo>
                  <a:pt x="32360" y="6985"/>
                </a:lnTo>
                <a:lnTo>
                  <a:pt x="29868" y="9525"/>
                </a:lnTo>
                <a:lnTo>
                  <a:pt x="29982" y="9906"/>
                </a:lnTo>
                <a:lnTo>
                  <a:pt x="30163" y="10287"/>
                </a:lnTo>
                <a:lnTo>
                  <a:pt x="30554" y="10668"/>
                </a:lnTo>
                <a:lnTo>
                  <a:pt x="31808" y="12573"/>
                </a:lnTo>
                <a:lnTo>
                  <a:pt x="42698" y="19812"/>
                </a:lnTo>
                <a:lnTo>
                  <a:pt x="43721" y="19558"/>
                </a:lnTo>
                <a:lnTo>
                  <a:pt x="46481" y="19050"/>
                </a:lnTo>
                <a:lnTo>
                  <a:pt x="48045" y="18923"/>
                </a:lnTo>
                <a:lnTo>
                  <a:pt x="59035" y="18923"/>
                </a:lnTo>
                <a:lnTo>
                  <a:pt x="58855" y="17526"/>
                </a:lnTo>
                <a:lnTo>
                  <a:pt x="58747" y="16002"/>
                </a:lnTo>
                <a:lnTo>
                  <a:pt x="58708" y="15875"/>
                </a:lnTo>
                <a:lnTo>
                  <a:pt x="40662" y="15875"/>
                </a:lnTo>
                <a:lnTo>
                  <a:pt x="40340" y="15748"/>
                </a:lnTo>
                <a:lnTo>
                  <a:pt x="37787" y="11557"/>
                </a:lnTo>
                <a:lnTo>
                  <a:pt x="38063" y="11303"/>
                </a:lnTo>
                <a:lnTo>
                  <a:pt x="38730" y="10795"/>
                </a:lnTo>
                <a:lnTo>
                  <a:pt x="39231" y="10287"/>
                </a:lnTo>
                <a:lnTo>
                  <a:pt x="39558" y="9906"/>
                </a:lnTo>
                <a:lnTo>
                  <a:pt x="39754" y="9525"/>
                </a:lnTo>
                <a:lnTo>
                  <a:pt x="40110" y="9017"/>
                </a:lnTo>
                <a:lnTo>
                  <a:pt x="40455" y="7874"/>
                </a:lnTo>
                <a:lnTo>
                  <a:pt x="40333" y="5715"/>
                </a:lnTo>
                <a:lnTo>
                  <a:pt x="40158" y="5334"/>
                </a:lnTo>
                <a:close/>
              </a:path>
              <a:path w="70484" h="41909">
                <a:moveTo>
                  <a:pt x="54220" y="12827"/>
                </a:moveTo>
                <a:lnTo>
                  <a:pt x="46125" y="14224"/>
                </a:lnTo>
                <a:lnTo>
                  <a:pt x="44710" y="14605"/>
                </a:lnTo>
                <a:lnTo>
                  <a:pt x="44434" y="14859"/>
                </a:lnTo>
                <a:lnTo>
                  <a:pt x="43296" y="15494"/>
                </a:lnTo>
                <a:lnTo>
                  <a:pt x="41559" y="15875"/>
                </a:lnTo>
                <a:lnTo>
                  <a:pt x="58708" y="15875"/>
                </a:lnTo>
                <a:lnTo>
                  <a:pt x="54887" y="12954"/>
                </a:lnTo>
                <a:lnTo>
                  <a:pt x="54220" y="12827"/>
                </a:lnTo>
                <a:close/>
              </a:path>
              <a:path w="70484" h="41909">
                <a:moveTo>
                  <a:pt x="15731" y="0"/>
                </a:moveTo>
                <a:lnTo>
                  <a:pt x="12385" y="0"/>
                </a:lnTo>
                <a:lnTo>
                  <a:pt x="11407" y="126"/>
                </a:lnTo>
                <a:lnTo>
                  <a:pt x="9360" y="507"/>
                </a:lnTo>
                <a:lnTo>
                  <a:pt x="8256" y="888"/>
                </a:lnTo>
                <a:lnTo>
                  <a:pt x="5899" y="1523"/>
                </a:lnTo>
                <a:lnTo>
                  <a:pt x="3346" y="2539"/>
                </a:lnTo>
                <a:lnTo>
                  <a:pt x="908" y="3682"/>
                </a:lnTo>
                <a:lnTo>
                  <a:pt x="551" y="3809"/>
                </a:lnTo>
                <a:lnTo>
                  <a:pt x="0" y="3809"/>
                </a:lnTo>
                <a:lnTo>
                  <a:pt x="1851" y="4063"/>
                </a:lnTo>
                <a:lnTo>
                  <a:pt x="2564" y="4190"/>
                </a:lnTo>
                <a:lnTo>
                  <a:pt x="10936" y="8889"/>
                </a:lnTo>
                <a:lnTo>
                  <a:pt x="10690" y="9397"/>
                </a:lnTo>
                <a:lnTo>
                  <a:pt x="12626" y="12826"/>
                </a:lnTo>
                <a:lnTo>
                  <a:pt x="12983" y="13080"/>
                </a:lnTo>
                <a:lnTo>
                  <a:pt x="13880" y="13334"/>
                </a:lnTo>
                <a:lnTo>
                  <a:pt x="14432" y="13588"/>
                </a:lnTo>
                <a:lnTo>
                  <a:pt x="15064" y="13461"/>
                </a:lnTo>
                <a:lnTo>
                  <a:pt x="28223" y="13462"/>
                </a:lnTo>
                <a:lnTo>
                  <a:pt x="27921" y="13208"/>
                </a:lnTo>
                <a:lnTo>
                  <a:pt x="25839" y="11811"/>
                </a:lnTo>
                <a:lnTo>
                  <a:pt x="22056" y="9398"/>
                </a:lnTo>
                <a:lnTo>
                  <a:pt x="20411" y="8382"/>
                </a:lnTo>
                <a:lnTo>
                  <a:pt x="17697" y="6985"/>
                </a:lnTo>
                <a:lnTo>
                  <a:pt x="15294" y="5715"/>
                </a:lnTo>
                <a:lnTo>
                  <a:pt x="22930" y="5334"/>
                </a:lnTo>
                <a:lnTo>
                  <a:pt x="40158" y="5334"/>
                </a:lnTo>
                <a:lnTo>
                  <a:pt x="39754" y="4572"/>
                </a:lnTo>
                <a:lnTo>
                  <a:pt x="39006" y="3556"/>
                </a:lnTo>
                <a:lnTo>
                  <a:pt x="38535" y="3048"/>
                </a:lnTo>
                <a:lnTo>
                  <a:pt x="38121" y="2667"/>
                </a:lnTo>
                <a:lnTo>
                  <a:pt x="22493" y="2667"/>
                </a:lnTo>
                <a:lnTo>
                  <a:pt x="22217" y="2413"/>
                </a:lnTo>
                <a:lnTo>
                  <a:pt x="17145" y="127"/>
                </a:lnTo>
                <a:lnTo>
                  <a:pt x="15731" y="0"/>
                </a:lnTo>
                <a:close/>
              </a:path>
              <a:path w="70484" h="41909">
                <a:moveTo>
                  <a:pt x="34993" y="762"/>
                </a:moveTo>
                <a:lnTo>
                  <a:pt x="31382" y="762"/>
                </a:lnTo>
                <a:lnTo>
                  <a:pt x="30037" y="1016"/>
                </a:lnTo>
                <a:lnTo>
                  <a:pt x="28507" y="1270"/>
                </a:lnTo>
                <a:lnTo>
                  <a:pt x="26736" y="1524"/>
                </a:lnTo>
                <a:lnTo>
                  <a:pt x="24735" y="2032"/>
                </a:lnTo>
                <a:lnTo>
                  <a:pt x="22493" y="2667"/>
                </a:lnTo>
                <a:lnTo>
                  <a:pt x="38121" y="2667"/>
                </a:lnTo>
                <a:lnTo>
                  <a:pt x="37983" y="2540"/>
                </a:lnTo>
                <a:lnTo>
                  <a:pt x="36212" y="1143"/>
                </a:lnTo>
                <a:lnTo>
                  <a:pt x="35901" y="1016"/>
                </a:lnTo>
                <a:lnTo>
                  <a:pt x="35510" y="889"/>
                </a:lnTo>
                <a:lnTo>
                  <a:pt x="34993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53" name="object 353"/>
          <p:cNvSpPr/>
          <p:nvPr/>
        </p:nvSpPr>
        <p:spPr>
          <a:xfrm>
            <a:off x="611764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4" h="36195">
                <a:moveTo>
                  <a:pt x="6761" y="14604"/>
                </a:moveTo>
                <a:lnTo>
                  <a:pt x="4013" y="14604"/>
                </a:lnTo>
                <a:lnTo>
                  <a:pt x="1966" y="14731"/>
                </a:lnTo>
                <a:lnTo>
                  <a:pt x="1184" y="14731"/>
                </a:lnTo>
                <a:lnTo>
                  <a:pt x="0" y="18414"/>
                </a:lnTo>
                <a:lnTo>
                  <a:pt x="160" y="18541"/>
                </a:lnTo>
                <a:lnTo>
                  <a:pt x="4599" y="21589"/>
                </a:lnTo>
                <a:lnTo>
                  <a:pt x="7946" y="23748"/>
                </a:lnTo>
                <a:lnTo>
                  <a:pt x="12074" y="26288"/>
                </a:lnTo>
                <a:lnTo>
                  <a:pt x="16904" y="28955"/>
                </a:lnTo>
                <a:lnTo>
                  <a:pt x="19549" y="30225"/>
                </a:lnTo>
                <a:lnTo>
                  <a:pt x="22332" y="31622"/>
                </a:lnTo>
                <a:lnTo>
                  <a:pt x="23746" y="32384"/>
                </a:lnTo>
                <a:lnTo>
                  <a:pt x="28277" y="34289"/>
                </a:lnTo>
                <a:lnTo>
                  <a:pt x="30002" y="35178"/>
                </a:lnTo>
                <a:lnTo>
                  <a:pt x="31808" y="35686"/>
                </a:lnTo>
                <a:lnTo>
                  <a:pt x="32831" y="35940"/>
                </a:lnTo>
                <a:lnTo>
                  <a:pt x="34441" y="35940"/>
                </a:lnTo>
                <a:lnTo>
                  <a:pt x="35510" y="35813"/>
                </a:lnTo>
                <a:lnTo>
                  <a:pt x="36016" y="35559"/>
                </a:lnTo>
                <a:lnTo>
                  <a:pt x="36522" y="35432"/>
                </a:lnTo>
                <a:lnTo>
                  <a:pt x="37005" y="35051"/>
                </a:lnTo>
                <a:lnTo>
                  <a:pt x="37511" y="34797"/>
                </a:lnTo>
                <a:lnTo>
                  <a:pt x="38374" y="33781"/>
                </a:lnTo>
                <a:lnTo>
                  <a:pt x="38765" y="33273"/>
                </a:lnTo>
                <a:lnTo>
                  <a:pt x="39432" y="31749"/>
                </a:lnTo>
                <a:lnTo>
                  <a:pt x="39668" y="30987"/>
                </a:lnTo>
                <a:lnTo>
                  <a:pt x="40035" y="29209"/>
                </a:lnTo>
                <a:lnTo>
                  <a:pt x="34441" y="29209"/>
                </a:lnTo>
                <a:lnTo>
                  <a:pt x="31727" y="28320"/>
                </a:lnTo>
                <a:lnTo>
                  <a:pt x="29289" y="27431"/>
                </a:lnTo>
                <a:lnTo>
                  <a:pt x="27840" y="26669"/>
                </a:lnTo>
                <a:lnTo>
                  <a:pt x="26460" y="26034"/>
                </a:lnTo>
                <a:lnTo>
                  <a:pt x="19342" y="20827"/>
                </a:lnTo>
                <a:lnTo>
                  <a:pt x="15018" y="20446"/>
                </a:lnTo>
                <a:lnTo>
                  <a:pt x="12661" y="20065"/>
                </a:lnTo>
                <a:lnTo>
                  <a:pt x="10740" y="19684"/>
                </a:lnTo>
                <a:lnTo>
                  <a:pt x="9947" y="19430"/>
                </a:lnTo>
                <a:lnTo>
                  <a:pt x="7670" y="18795"/>
                </a:lnTo>
                <a:lnTo>
                  <a:pt x="6922" y="18414"/>
                </a:lnTo>
                <a:lnTo>
                  <a:pt x="13765" y="18033"/>
                </a:lnTo>
                <a:lnTo>
                  <a:pt x="17732" y="17398"/>
                </a:lnTo>
                <a:lnTo>
                  <a:pt x="19549" y="17144"/>
                </a:lnTo>
                <a:lnTo>
                  <a:pt x="26380" y="15493"/>
                </a:lnTo>
                <a:lnTo>
                  <a:pt x="26671" y="15366"/>
                </a:lnTo>
                <a:lnTo>
                  <a:pt x="12235" y="15366"/>
                </a:lnTo>
                <a:lnTo>
                  <a:pt x="11166" y="15239"/>
                </a:lnTo>
                <a:lnTo>
                  <a:pt x="8923" y="14858"/>
                </a:lnTo>
                <a:lnTo>
                  <a:pt x="7474" y="14731"/>
                </a:lnTo>
                <a:lnTo>
                  <a:pt x="6761" y="14604"/>
                </a:lnTo>
                <a:close/>
              </a:path>
              <a:path w="70484" h="36195">
                <a:moveTo>
                  <a:pt x="59527" y="26543"/>
                </a:moveTo>
                <a:lnTo>
                  <a:pt x="41835" y="26542"/>
                </a:lnTo>
                <a:lnTo>
                  <a:pt x="42146" y="26669"/>
                </a:lnTo>
                <a:lnTo>
                  <a:pt x="42502" y="26669"/>
                </a:lnTo>
                <a:lnTo>
                  <a:pt x="42859" y="26796"/>
                </a:lnTo>
                <a:lnTo>
                  <a:pt x="43296" y="27050"/>
                </a:lnTo>
                <a:lnTo>
                  <a:pt x="43963" y="28066"/>
                </a:lnTo>
                <a:lnTo>
                  <a:pt x="44860" y="28955"/>
                </a:lnTo>
                <a:lnTo>
                  <a:pt x="45458" y="29463"/>
                </a:lnTo>
                <a:lnTo>
                  <a:pt x="46159" y="30098"/>
                </a:lnTo>
                <a:lnTo>
                  <a:pt x="46987" y="30606"/>
                </a:lnTo>
                <a:lnTo>
                  <a:pt x="51391" y="31876"/>
                </a:lnTo>
                <a:lnTo>
                  <a:pt x="52058" y="32003"/>
                </a:lnTo>
                <a:lnTo>
                  <a:pt x="53553" y="32003"/>
                </a:lnTo>
                <a:lnTo>
                  <a:pt x="55129" y="31749"/>
                </a:lnTo>
                <a:lnTo>
                  <a:pt x="56221" y="31622"/>
                </a:lnTo>
                <a:lnTo>
                  <a:pt x="59367" y="27686"/>
                </a:lnTo>
                <a:lnTo>
                  <a:pt x="59527" y="26543"/>
                </a:lnTo>
                <a:close/>
              </a:path>
              <a:path w="70484" h="36195">
                <a:moveTo>
                  <a:pt x="70021" y="3302"/>
                </a:moveTo>
                <a:lnTo>
                  <a:pt x="37074" y="20700"/>
                </a:lnTo>
                <a:lnTo>
                  <a:pt x="34567" y="21335"/>
                </a:lnTo>
                <a:lnTo>
                  <a:pt x="30635" y="21970"/>
                </a:lnTo>
                <a:lnTo>
                  <a:pt x="28473" y="22097"/>
                </a:lnTo>
                <a:lnTo>
                  <a:pt x="28197" y="22097"/>
                </a:lnTo>
                <a:lnTo>
                  <a:pt x="29761" y="24129"/>
                </a:lnTo>
                <a:lnTo>
                  <a:pt x="31106" y="25780"/>
                </a:lnTo>
                <a:lnTo>
                  <a:pt x="33027" y="27812"/>
                </a:lnTo>
                <a:lnTo>
                  <a:pt x="34441" y="29209"/>
                </a:lnTo>
                <a:lnTo>
                  <a:pt x="40035" y="29209"/>
                </a:lnTo>
                <a:lnTo>
                  <a:pt x="40260" y="27558"/>
                </a:lnTo>
                <a:lnTo>
                  <a:pt x="40386" y="27304"/>
                </a:lnTo>
                <a:lnTo>
                  <a:pt x="40582" y="27050"/>
                </a:lnTo>
                <a:lnTo>
                  <a:pt x="40892" y="26796"/>
                </a:lnTo>
                <a:lnTo>
                  <a:pt x="41088" y="26669"/>
                </a:lnTo>
                <a:lnTo>
                  <a:pt x="41283" y="26669"/>
                </a:lnTo>
                <a:lnTo>
                  <a:pt x="41559" y="26542"/>
                </a:lnTo>
                <a:lnTo>
                  <a:pt x="59527" y="26543"/>
                </a:lnTo>
                <a:lnTo>
                  <a:pt x="59403" y="21336"/>
                </a:lnTo>
                <a:lnTo>
                  <a:pt x="59198" y="20066"/>
                </a:lnTo>
                <a:lnTo>
                  <a:pt x="58659" y="17399"/>
                </a:lnTo>
                <a:lnTo>
                  <a:pt x="59292" y="17399"/>
                </a:lnTo>
                <a:lnTo>
                  <a:pt x="60867" y="17272"/>
                </a:lnTo>
                <a:lnTo>
                  <a:pt x="61891" y="17018"/>
                </a:lnTo>
                <a:lnTo>
                  <a:pt x="63029" y="16764"/>
                </a:lnTo>
                <a:lnTo>
                  <a:pt x="70389" y="7747"/>
                </a:lnTo>
                <a:lnTo>
                  <a:pt x="70262" y="4572"/>
                </a:lnTo>
                <a:lnTo>
                  <a:pt x="70021" y="3302"/>
                </a:lnTo>
                <a:close/>
              </a:path>
              <a:path w="70484" h="36195">
                <a:moveTo>
                  <a:pt x="38484" y="14604"/>
                </a:moveTo>
                <a:lnTo>
                  <a:pt x="28864" y="14604"/>
                </a:lnTo>
                <a:lnTo>
                  <a:pt x="28231" y="16001"/>
                </a:lnTo>
                <a:lnTo>
                  <a:pt x="27369" y="17271"/>
                </a:lnTo>
                <a:lnTo>
                  <a:pt x="26782" y="17906"/>
                </a:lnTo>
                <a:lnTo>
                  <a:pt x="25759" y="18922"/>
                </a:lnTo>
                <a:lnTo>
                  <a:pt x="25322" y="19303"/>
                </a:lnTo>
                <a:lnTo>
                  <a:pt x="28473" y="18541"/>
                </a:lnTo>
                <a:lnTo>
                  <a:pt x="31336" y="17779"/>
                </a:lnTo>
                <a:lnTo>
                  <a:pt x="32636" y="17271"/>
                </a:lnTo>
                <a:lnTo>
                  <a:pt x="35039" y="16382"/>
                </a:lnTo>
                <a:lnTo>
                  <a:pt x="36131" y="15874"/>
                </a:lnTo>
                <a:lnTo>
                  <a:pt x="37155" y="15366"/>
                </a:lnTo>
                <a:lnTo>
                  <a:pt x="38098" y="14858"/>
                </a:lnTo>
                <a:lnTo>
                  <a:pt x="38484" y="14604"/>
                </a:lnTo>
                <a:close/>
              </a:path>
              <a:path w="70484" h="36195">
                <a:moveTo>
                  <a:pt x="54966" y="6604"/>
                </a:moveTo>
                <a:lnTo>
                  <a:pt x="46470" y="6603"/>
                </a:lnTo>
                <a:lnTo>
                  <a:pt x="46495" y="8254"/>
                </a:lnTo>
                <a:lnTo>
                  <a:pt x="46369" y="9778"/>
                </a:lnTo>
                <a:lnTo>
                  <a:pt x="43963" y="16890"/>
                </a:lnTo>
                <a:lnTo>
                  <a:pt x="45849" y="16128"/>
                </a:lnTo>
                <a:lnTo>
                  <a:pt x="53588" y="11556"/>
                </a:lnTo>
                <a:lnTo>
                  <a:pt x="53749" y="11429"/>
                </a:lnTo>
                <a:lnTo>
                  <a:pt x="53864" y="10794"/>
                </a:lnTo>
                <a:lnTo>
                  <a:pt x="54496" y="8636"/>
                </a:lnTo>
                <a:lnTo>
                  <a:pt x="54871" y="7112"/>
                </a:lnTo>
                <a:lnTo>
                  <a:pt x="54966" y="6604"/>
                </a:lnTo>
                <a:close/>
              </a:path>
              <a:path w="70484" h="36195">
                <a:moveTo>
                  <a:pt x="31658" y="4063"/>
                </a:moveTo>
                <a:lnTo>
                  <a:pt x="30002" y="4063"/>
                </a:lnTo>
                <a:lnTo>
                  <a:pt x="28898" y="4444"/>
                </a:lnTo>
                <a:lnTo>
                  <a:pt x="28668" y="4571"/>
                </a:lnTo>
                <a:lnTo>
                  <a:pt x="27093" y="5079"/>
                </a:lnTo>
                <a:lnTo>
                  <a:pt x="21389" y="8762"/>
                </a:lnTo>
                <a:lnTo>
                  <a:pt x="20607" y="9524"/>
                </a:lnTo>
                <a:lnTo>
                  <a:pt x="19388" y="11048"/>
                </a:lnTo>
                <a:lnTo>
                  <a:pt x="18560" y="12445"/>
                </a:lnTo>
                <a:lnTo>
                  <a:pt x="17927" y="13842"/>
                </a:lnTo>
                <a:lnTo>
                  <a:pt x="17812" y="14223"/>
                </a:lnTo>
                <a:lnTo>
                  <a:pt x="17065" y="14604"/>
                </a:lnTo>
                <a:lnTo>
                  <a:pt x="15570" y="15112"/>
                </a:lnTo>
                <a:lnTo>
                  <a:pt x="14869" y="15239"/>
                </a:lnTo>
                <a:lnTo>
                  <a:pt x="13489" y="15366"/>
                </a:lnTo>
                <a:lnTo>
                  <a:pt x="26671" y="15366"/>
                </a:lnTo>
                <a:lnTo>
                  <a:pt x="27254" y="15112"/>
                </a:lnTo>
                <a:lnTo>
                  <a:pt x="28864" y="14604"/>
                </a:lnTo>
                <a:lnTo>
                  <a:pt x="38484" y="14604"/>
                </a:lnTo>
                <a:lnTo>
                  <a:pt x="39834" y="13715"/>
                </a:lnTo>
                <a:lnTo>
                  <a:pt x="44564" y="9651"/>
                </a:lnTo>
                <a:lnTo>
                  <a:pt x="36177" y="9651"/>
                </a:lnTo>
                <a:lnTo>
                  <a:pt x="35269" y="7111"/>
                </a:lnTo>
                <a:lnTo>
                  <a:pt x="32912" y="4571"/>
                </a:lnTo>
                <a:lnTo>
                  <a:pt x="32601" y="4317"/>
                </a:lnTo>
                <a:lnTo>
                  <a:pt x="32279" y="4190"/>
                </a:lnTo>
                <a:lnTo>
                  <a:pt x="31658" y="4063"/>
                </a:lnTo>
                <a:close/>
              </a:path>
              <a:path w="70484" h="36195">
                <a:moveTo>
                  <a:pt x="51702" y="0"/>
                </a:moveTo>
                <a:lnTo>
                  <a:pt x="50920" y="0"/>
                </a:lnTo>
                <a:lnTo>
                  <a:pt x="50598" y="126"/>
                </a:lnTo>
                <a:lnTo>
                  <a:pt x="49506" y="253"/>
                </a:lnTo>
                <a:lnTo>
                  <a:pt x="48482" y="507"/>
                </a:lnTo>
                <a:lnTo>
                  <a:pt x="47574" y="761"/>
                </a:lnTo>
                <a:lnTo>
                  <a:pt x="46792" y="1142"/>
                </a:lnTo>
                <a:lnTo>
                  <a:pt x="46079" y="1396"/>
                </a:lnTo>
                <a:lnTo>
                  <a:pt x="44940" y="2031"/>
                </a:lnTo>
                <a:lnTo>
                  <a:pt x="44112" y="2666"/>
                </a:lnTo>
                <a:lnTo>
                  <a:pt x="43560" y="3174"/>
                </a:lnTo>
                <a:lnTo>
                  <a:pt x="42422" y="4952"/>
                </a:lnTo>
                <a:lnTo>
                  <a:pt x="41122" y="6603"/>
                </a:lnTo>
                <a:lnTo>
                  <a:pt x="39363" y="8254"/>
                </a:lnTo>
                <a:lnTo>
                  <a:pt x="38811" y="8635"/>
                </a:lnTo>
                <a:lnTo>
                  <a:pt x="38293" y="8889"/>
                </a:lnTo>
                <a:lnTo>
                  <a:pt x="37431" y="9397"/>
                </a:lnTo>
                <a:lnTo>
                  <a:pt x="37074" y="9524"/>
                </a:lnTo>
                <a:lnTo>
                  <a:pt x="36327" y="9651"/>
                </a:lnTo>
                <a:lnTo>
                  <a:pt x="44564" y="9651"/>
                </a:lnTo>
                <a:lnTo>
                  <a:pt x="45653" y="8127"/>
                </a:lnTo>
                <a:lnTo>
                  <a:pt x="46470" y="6603"/>
                </a:lnTo>
                <a:lnTo>
                  <a:pt x="54966" y="6604"/>
                </a:lnTo>
                <a:lnTo>
                  <a:pt x="55092" y="5207"/>
                </a:lnTo>
                <a:lnTo>
                  <a:pt x="55018" y="3175"/>
                </a:lnTo>
                <a:lnTo>
                  <a:pt x="54807" y="2286"/>
                </a:lnTo>
                <a:lnTo>
                  <a:pt x="52173" y="127"/>
                </a:lnTo>
                <a:lnTo>
                  <a:pt x="51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54" name="object 354"/>
          <p:cNvSpPr/>
          <p:nvPr/>
        </p:nvSpPr>
        <p:spPr>
          <a:xfrm>
            <a:off x="608141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60323" y="44068"/>
                </a:moveTo>
                <a:lnTo>
                  <a:pt x="34567" y="44068"/>
                </a:lnTo>
                <a:lnTo>
                  <a:pt x="34728" y="44322"/>
                </a:lnTo>
                <a:lnTo>
                  <a:pt x="35867" y="45465"/>
                </a:lnTo>
                <a:lnTo>
                  <a:pt x="37362" y="46735"/>
                </a:lnTo>
                <a:lnTo>
                  <a:pt x="39282" y="48132"/>
                </a:lnTo>
                <a:lnTo>
                  <a:pt x="40030" y="48640"/>
                </a:lnTo>
                <a:lnTo>
                  <a:pt x="40777" y="49021"/>
                </a:lnTo>
                <a:lnTo>
                  <a:pt x="41571" y="49529"/>
                </a:lnTo>
                <a:lnTo>
                  <a:pt x="48528" y="50926"/>
                </a:lnTo>
                <a:lnTo>
                  <a:pt x="50299" y="50418"/>
                </a:lnTo>
                <a:lnTo>
                  <a:pt x="51161" y="50037"/>
                </a:lnTo>
                <a:lnTo>
                  <a:pt x="52886" y="48767"/>
                </a:lnTo>
                <a:lnTo>
                  <a:pt x="54542" y="46989"/>
                </a:lnTo>
                <a:lnTo>
                  <a:pt x="56037" y="44576"/>
                </a:lnTo>
                <a:lnTo>
                  <a:pt x="56739" y="44449"/>
                </a:lnTo>
                <a:lnTo>
                  <a:pt x="58590" y="44322"/>
                </a:lnTo>
                <a:lnTo>
                  <a:pt x="60323" y="44068"/>
                </a:lnTo>
                <a:close/>
              </a:path>
              <a:path w="76200" h="51434">
                <a:moveTo>
                  <a:pt x="10269" y="15620"/>
                </a:moveTo>
                <a:lnTo>
                  <a:pt x="8107" y="15620"/>
                </a:lnTo>
                <a:lnTo>
                  <a:pt x="5634" y="15874"/>
                </a:lnTo>
                <a:lnTo>
                  <a:pt x="4254" y="16128"/>
                </a:lnTo>
                <a:lnTo>
                  <a:pt x="4084" y="17271"/>
                </a:lnTo>
                <a:lnTo>
                  <a:pt x="3392" y="20446"/>
                </a:lnTo>
                <a:lnTo>
                  <a:pt x="1603" y="25526"/>
                </a:lnTo>
                <a:lnTo>
                  <a:pt x="1116" y="26669"/>
                </a:lnTo>
                <a:lnTo>
                  <a:pt x="643" y="27558"/>
                </a:lnTo>
                <a:lnTo>
                  <a:pt x="793" y="27558"/>
                </a:lnTo>
                <a:lnTo>
                  <a:pt x="1115" y="27812"/>
                </a:lnTo>
                <a:lnTo>
                  <a:pt x="1379" y="27812"/>
                </a:lnTo>
                <a:lnTo>
                  <a:pt x="1977" y="28193"/>
                </a:lnTo>
                <a:lnTo>
                  <a:pt x="2288" y="28447"/>
                </a:lnTo>
                <a:lnTo>
                  <a:pt x="2644" y="28701"/>
                </a:lnTo>
                <a:lnTo>
                  <a:pt x="3748" y="29971"/>
                </a:lnTo>
                <a:lnTo>
                  <a:pt x="4496" y="31241"/>
                </a:lnTo>
                <a:lnTo>
                  <a:pt x="5117" y="32765"/>
                </a:lnTo>
                <a:lnTo>
                  <a:pt x="3748" y="33654"/>
                </a:lnTo>
                <a:lnTo>
                  <a:pt x="2449" y="34670"/>
                </a:lnTo>
                <a:lnTo>
                  <a:pt x="1662" y="35432"/>
                </a:lnTo>
                <a:lnTo>
                  <a:pt x="1184" y="35940"/>
                </a:lnTo>
                <a:lnTo>
                  <a:pt x="643" y="36702"/>
                </a:lnTo>
                <a:lnTo>
                  <a:pt x="436" y="36956"/>
                </a:lnTo>
                <a:lnTo>
                  <a:pt x="91" y="37845"/>
                </a:lnTo>
                <a:lnTo>
                  <a:pt x="0" y="39369"/>
                </a:lnTo>
                <a:lnTo>
                  <a:pt x="126" y="39877"/>
                </a:lnTo>
                <a:lnTo>
                  <a:pt x="321" y="40385"/>
                </a:lnTo>
                <a:lnTo>
                  <a:pt x="954" y="41274"/>
                </a:lnTo>
                <a:lnTo>
                  <a:pt x="1379" y="41655"/>
                </a:lnTo>
                <a:lnTo>
                  <a:pt x="1897" y="42163"/>
                </a:lnTo>
                <a:lnTo>
                  <a:pt x="2529" y="42544"/>
                </a:lnTo>
                <a:lnTo>
                  <a:pt x="3486" y="44068"/>
                </a:lnTo>
                <a:lnTo>
                  <a:pt x="4691" y="45592"/>
                </a:lnTo>
                <a:lnTo>
                  <a:pt x="5358" y="46227"/>
                </a:lnTo>
                <a:lnTo>
                  <a:pt x="6106" y="46735"/>
                </a:lnTo>
                <a:lnTo>
                  <a:pt x="7750" y="47243"/>
                </a:lnTo>
                <a:lnTo>
                  <a:pt x="8693" y="47243"/>
                </a:lnTo>
                <a:lnTo>
                  <a:pt x="9165" y="47116"/>
                </a:lnTo>
                <a:lnTo>
                  <a:pt x="10660" y="46354"/>
                </a:lnTo>
                <a:lnTo>
                  <a:pt x="11729" y="45338"/>
                </a:lnTo>
                <a:lnTo>
                  <a:pt x="13339" y="43179"/>
                </a:lnTo>
                <a:lnTo>
                  <a:pt x="15501" y="43179"/>
                </a:lnTo>
                <a:lnTo>
                  <a:pt x="15777" y="42798"/>
                </a:lnTo>
                <a:lnTo>
                  <a:pt x="16108" y="42036"/>
                </a:lnTo>
                <a:lnTo>
                  <a:pt x="16228" y="41274"/>
                </a:lnTo>
                <a:lnTo>
                  <a:pt x="16144" y="39115"/>
                </a:lnTo>
                <a:lnTo>
                  <a:pt x="15927" y="37972"/>
                </a:lnTo>
                <a:lnTo>
                  <a:pt x="31900" y="37972"/>
                </a:lnTo>
                <a:lnTo>
                  <a:pt x="25954" y="35305"/>
                </a:lnTo>
                <a:lnTo>
                  <a:pt x="23171" y="33908"/>
                </a:lnTo>
                <a:lnTo>
                  <a:pt x="20526" y="32638"/>
                </a:lnTo>
                <a:lnTo>
                  <a:pt x="15697" y="29971"/>
                </a:lnTo>
                <a:lnTo>
                  <a:pt x="11568" y="27431"/>
                </a:lnTo>
                <a:lnTo>
                  <a:pt x="8222" y="25272"/>
                </a:lnTo>
                <a:lnTo>
                  <a:pt x="3783" y="22224"/>
                </a:lnTo>
                <a:lnTo>
                  <a:pt x="3908" y="21208"/>
                </a:lnTo>
                <a:lnTo>
                  <a:pt x="4806" y="18414"/>
                </a:lnTo>
                <a:lnTo>
                  <a:pt x="5588" y="18414"/>
                </a:lnTo>
                <a:lnTo>
                  <a:pt x="7635" y="18287"/>
                </a:lnTo>
                <a:lnTo>
                  <a:pt x="20438" y="18287"/>
                </a:lnTo>
                <a:lnTo>
                  <a:pt x="20687" y="18160"/>
                </a:lnTo>
                <a:lnTo>
                  <a:pt x="21435" y="17906"/>
                </a:lnTo>
                <a:lnTo>
                  <a:pt x="21550" y="17525"/>
                </a:lnTo>
                <a:lnTo>
                  <a:pt x="21780" y="17017"/>
                </a:lnTo>
                <a:lnTo>
                  <a:pt x="15812" y="17017"/>
                </a:lnTo>
                <a:lnTo>
                  <a:pt x="15616" y="16890"/>
                </a:lnTo>
                <a:lnTo>
                  <a:pt x="14639" y="16509"/>
                </a:lnTo>
                <a:lnTo>
                  <a:pt x="13535" y="16128"/>
                </a:lnTo>
                <a:lnTo>
                  <a:pt x="11212" y="15747"/>
                </a:lnTo>
                <a:lnTo>
                  <a:pt x="10269" y="15620"/>
                </a:lnTo>
                <a:close/>
              </a:path>
              <a:path w="76200" h="51434">
                <a:moveTo>
                  <a:pt x="31900" y="37972"/>
                </a:moveTo>
                <a:lnTo>
                  <a:pt x="15927" y="37972"/>
                </a:lnTo>
                <a:lnTo>
                  <a:pt x="18134" y="41020"/>
                </a:lnTo>
                <a:lnTo>
                  <a:pt x="19169" y="42163"/>
                </a:lnTo>
                <a:lnTo>
                  <a:pt x="27219" y="46481"/>
                </a:lnTo>
                <a:lnTo>
                  <a:pt x="28036" y="46608"/>
                </a:lnTo>
                <a:lnTo>
                  <a:pt x="30715" y="46227"/>
                </a:lnTo>
                <a:lnTo>
                  <a:pt x="31658" y="45846"/>
                </a:lnTo>
                <a:lnTo>
                  <a:pt x="33590" y="44830"/>
                </a:lnTo>
                <a:lnTo>
                  <a:pt x="34567" y="44068"/>
                </a:lnTo>
                <a:lnTo>
                  <a:pt x="60323" y="44068"/>
                </a:lnTo>
                <a:lnTo>
                  <a:pt x="67985" y="42036"/>
                </a:lnTo>
                <a:lnTo>
                  <a:pt x="69365" y="41401"/>
                </a:lnTo>
                <a:lnTo>
                  <a:pt x="69986" y="41020"/>
                </a:lnTo>
                <a:lnTo>
                  <a:pt x="70584" y="40512"/>
                </a:lnTo>
                <a:lnTo>
                  <a:pt x="71090" y="40131"/>
                </a:lnTo>
                <a:lnTo>
                  <a:pt x="71562" y="39623"/>
                </a:lnTo>
                <a:lnTo>
                  <a:pt x="36453" y="39623"/>
                </a:lnTo>
                <a:lnTo>
                  <a:pt x="35430" y="39369"/>
                </a:lnTo>
                <a:lnTo>
                  <a:pt x="33624" y="38861"/>
                </a:lnTo>
                <a:lnTo>
                  <a:pt x="31900" y="37972"/>
                </a:lnTo>
                <a:close/>
              </a:path>
              <a:path w="76200" h="51434">
                <a:moveTo>
                  <a:pt x="15501" y="43179"/>
                </a:moveTo>
                <a:lnTo>
                  <a:pt x="13339" y="43179"/>
                </a:lnTo>
                <a:lnTo>
                  <a:pt x="14558" y="43433"/>
                </a:lnTo>
                <a:lnTo>
                  <a:pt x="14869" y="43433"/>
                </a:lnTo>
                <a:lnTo>
                  <a:pt x="15501" y="43179"/>
                </a:lnTo>
                <a:close/>
              </a:path>
              <a:path w="76200" h="51434">
                <a:moveTo>
                  <a:pt x="45768" y="30225"/>
                </a:moveTo>
                <a:lnTo>
                  <a:pt x="43882" y="31241"/>
                </a:lnTo>
                <a:lnTo>
                  <a:pt x="38063" y="39623"/>
                </a:lnTo>
                <a:lnTo>
                  <a:pt x="71562" y="39623"/>
                </a:lnTo>
                <a:lnTo>
                  <a:pt x="71999" y="39115"/>
                </a:lnTo>
                <a:lnTo>
                  <a:pt x="72620" y="37972"/>
                </a:lnTo>
                <a:lnTo>
                  <a:pt x="72785" y="37464"/>
                </a:lnTo>
                <a:lnTo>
                  <a:pt x="72942" y="36702"/>
                </a:lnTo>
                <a:lnTo>
                  <a:pt x="73202" y="35686"/>
                </a:lnTo>
                <a:lnTo>
                  <a:pt x="55681" y="35686"/>
                </a:lnTo>
                <a:lnTo>
                  <a:pt x="54347" y="35432"/>
                </a:lnTo>
                <a:lnTo>
                  <a:pt x="53714" y="35432"/>
                </a:lnTo>
                <a:lnTo>
                  <a:pt x="49080" y="33146"/>
                </a:lnTo>
                <a:lnTo>
                  <a:pt x="48482" y="32638"/>
                </a:lnTo>
                <a:lnTo>
                  <a:pt x="47585" y="31749"/>
                </a:lnTo>
                <a:lnTo>
                  <a:pt x="47068" y="30987"/>
                </a:lnTo>
                <a:lnTo>
                  <a:pt x="46918" y="30733"/>
                </a:lnTo>
                <a:lnTo>
                  <a:pt x="46481" y="30479"/>
                </a:lnTo>
                <a:lnTo>
                  <a:pt x="45768" y="30225"/>
                </a:lnTo>
                <a:close/>
              </a:path>
              <a:path w="76200" h="51434">
                <a:moveTo>
                  <a:pt x="75986" y="6985"/>
                </a:moveTo>
                <a:lnTo>
                  <a:pt x="73643" y="6985"/>
                </a:lnTo>
                <a:lnTo>
                  <a:pt x="73812" y="7874"/>
                </a:lnTo>
                <a:lnTo>
                  <a:pt x="73919" y="8636"/>
                </a:lnTo>
                <a:lnTo>
                  <a:pt x="68457" y="19684"/>
                </a:lnTo>
                <a:lnTo>
                  <a:pt x="67824" y="20065"/>
                </a:lnTo>
                <a:lnTo>
                  <a:pt x="66652" y="20446"/>
                </a:lnTo>
                <a:lnTo>
                  <a:pt x="65513" y="20700"/>
                </a:lnTo>
                <a:lnTo>
                  <a:pt x="64490" y="20954"/>
                </a:lnTo>
                <a:lnTo>
                  <a:pt x="62914" y="21081"/>
                </a:lnTo>
                <a:lnTo>
                  <a:pt x="62282" y="21081"/>
                </a:lnTo>
                <a:lnTo>
                  <a:pt x="62821" y="23748"/>
                </a:lnTo>
                <a:lnTo>
                  <a:pt x="63056" y="25272"/>
                </a:lnTo>
                <a:lnTo>
                  <a:pt x="63180" y="29971"/>
                </a:lnTo>
                <a:lnTo>
                  <a:pt x="63059" y="30987"/>
                </a:lnTo>
                <a:lnTo>
                  <a:pt x="58751" y="35432"/>
                </a:lnTo>
                <a:lnTo>
                  <a:pt x="57176" y="35686"/>
                </a:lnTo>
                <a:lnTo>
                  <a:pt x="73202" y="35686"/>
                </a:lnTo>
                <a:lnTo>
                  <a:pt x="73300" y="35305"/>
                </a:lnTo>
                <a:lnTo>
                  <a:pt x="73409" y="34670"/>
                </a:lnTo>
                <a:lnTo>
                  <a:pt x="73293" y="31114"/>
                </a:lnTo>
                <a:lnTo>
                  <a:pt x="66134" y="25018"/>
                </a:lnTo>
                <a:lnTo>
                  <a:pt x="66010" y="23748"/>
                </a:lnTo>
                <a:lnTo>
                  <a:pt x="65789" y="23240"/>
                </a:lnTo>
                <a:lnTo>
                  <a:pt x="65272" y="22605"/>
                </a:lnTo>
                <a:lnTo>
                  <a:pt x="65985" y="22224"/>
                </a:lnTo>
                <a:lnTo>
                  <a:pt x="67709" y="21208"/>
                </a:lnTo>
                <a:lnTo>
                  <a:pt x="68848" y="20573"/>
                </a:lnTo>
                <a:lnTo>
                  <a:pt x="70067" y="19684"/>
                </a:lnTo>
                <a:lnTo>
                  <a:pt x="76091" y="10668"/>
                </a:lnTo>
                <a:lnTo>
                  <a:pt x="75986" y="6985"/>
                </a:lnTo>
                <a:close/>
              </a:path>
              <a:path w="76200" h="51434">
                <a:moveTo>
                  <a:pt x="32486" y="18287"/>
                </a:moveTo>
                <a:lnTo>
                  <a:pt x="30876" y="18795"/>
                </a:lnTo>
                <a:lnTo>
                  <a:pt x="30002" y="19176"/>
                </a:lnTo>
                <a:lnTo>
                  <a:pt x="23171" y="20827"/>
                </a:lnTo>
                <a:lnTo>
                  <a:pt x="21354" y="21081"/>
                </a:lnTo>
                <a:lnTo>
                  <a:pt x="17387" y="21716"/>
                </a:lnTo>
                <a:lnTo>
                  <a:pt x="10545" y="22097"/>
                </a:lnTo>
                <a:lnTo>
                  <a:pt x="11292" y="22351"/>
                </a:lnTo>
                <a:lnTo>
                  <a:pt x="12235" y="22732"/>
                </a:lnTo>
                <a:lnTo>
                  <a:pt x="13569" y="23113"/>
                </a:lnTo>
                <a:lnTo>
                  <a:pt x="14363" y="23367"/>
                </a:lnTo>
                <a:lnTo>
                  <a:pt x="16283" y="23748"/>
                </a:lnTo>
                <a:lnTo>
                  <a:pt x="18640" y="24129"/>
                </a:lnTo>
                <a:lnTo>
                  <a:pt x="22964" y="24510"/>
                </a:lnTo>
                <a:lnTo>
                  <a:pt x="24425" y="25907"/>
                </a:lnTo>
                <a:lnTo>
                  <a:pt x="31463" y="30352"/>
                </a:lnTo>
                <a:lnTo>
                  <a:pt x="32912" y="31114"/>
                </a:lnTo>
                <a:lnTo>
                  <a:pt x="35349" y="32003"/>
                </a:lnTo>
                <a:lnTo>
                  <a:pt x="38063" y="32765"/>
                </a:lnTo>
                <a:lnTo>
                  <a:pt x="36649" y="31495"/>
                </a:lnTo>
                <a:lnTo>
                  <a:pt x="34418" y="29082"/>
                </a:lnTo>
                <a:lnTo>
                  <a:pt x="33090" y="27431"/>
                </a:lnTo>
                <a:lnTo>
                  <a:pt x="31819" y="25780"/>
                </a:lnTo>
                <a:lnTo>
                  <a:pt x="32095" y="25780"/>
                </a:lnTo>
                <a:lnTo>
                  <a:pt x="34257" y="25526"/>
                </a:lnTo>
                <a:lnTo>
                  <a:pt x="46176" y="22986"/>
                </a:lnTo>
                <a:lnTo>
                  <a:pt x="28944" y="22986"/>
                </a:lnTo>
                <a:lnTo>
                  <a:pt x="29381" y="22605"/>
                </a:lnTo>
                <a:lnTo>
                  <a:pt x="30405" y="21589"/>
                </a:lnTo>
                <a:lnTo>
                  <a:pt x="31854" y="19684"/>
                </a:lnTo>
                <a:lnTo>
                  <a:pt x="32486" y="18287"/>
                </a:lnTo>
                <a:close/>
              </a:path>
              <a:path w="76200" h="51434">
                <a:moveTo>
                  <a:pt x="50092" y="10286"/>
                </a:moveTo>
                <a:lnTo>
                  <a:pt x="36258" y="20954"/>
                </a:lnTo>
                <a:lnTo>
                  <a:pt x="34958" y="21462"/>
                </a:lnTo>
                <a:lnTo>
                  <a:pt x="32095" y="22224"/>
                </a:lnTo>
                <a:lnTo>
                  <a:pt x="28944" y="22986"/>
                </a:lnTo>
                <a:lnTo>
                  <a:pt x="46176" y="22986"/>
                </a:lnTo>
                <a:lnTo>
                  <a:pt x="49747" y="21843"/>
                </a:lnTo>
                <a:lnTo>
                  <a:pt x="51437" y="21208"/>
                </a:lnTo>
                <a:lnTo>
                  <a:pt x="52990" y="20573"/>
                </a:lnTo>
                <a:lnTo>
                  <a:pt x="47585" y="20573"/>
                </a:lnTo>
                <a:lnTo>
                  <a:pt x="48252" y="19430"/>
                </a:lnTo>
                <a:lnTo>
                  <a:pt x="49000" y="17779"/>
                </a:lnTo>
                <a:lnTo>
                  <a:pt x="49428" y="16509"/>
                </a:lnTo>
                <a:lnTo>
                  <a:pt x="49834" y="14731"/>
                </a:lnTo>
                <a:lnTo>
                  <a:pt x="50049" y="12953"/>
                </a:lnTo>
                <a:lnTo>
                  <a:pt x="50092" y="10286"/>
                </a:lnTo>
                <a:close/>
              </a:path>
              <a:path w="76200" h="51434">
                <a:moveTo>
                  <a:pt x="59346" y="3682"/>
                </a:moveTo>
                <a:lnTo>
                  <a:pt x="55324" y="3682"/>
                </a:lnTo>
                <a:lnTo>
                  <a:pt x="55796" y="3809"/>
                </a:lnTo>
                <a:lnTo>
                  <a:pt x="56624" y="3936"/>
                </a:lnTo>
                <a:lnTo>
                  <a:pt x="56900" y="4063"/>
                </a:lnTo>
                <a:lnTo>
                  <a:pt x="58685" y="9397"/>
                </a:lnTo>
                <a:lnTo>
                  <a:pt x="58575" y="10286"/>
                </a:lnTo>
                <a:lnTo>
                  <a:pt x="58050" y="12572"/>
                </a:lnTo>
                <a:lnTo>
                  <a:pt x="57526" y="14350"/>
                </a:lnTo>
                <a:lnTo>
                  <a:pt x="57452" y="14858"/>
                </a:lnTo>
                <a:lnTo>
                  <a:pt x="47585" y="20573"/>
                </a:lnTo>
                <a:lnTo>
                  <a:pt x="52990" y="20573"/>
                </a:lnTo>
                <a:lnTo>
                  <a:pt x="54853" y="19811"/>
                </a:lnTo>
                <a:lnTo>
                  <a:pt x="56624" y="19049"/>
                </a:lnTo>
                <a:lnTo>
                  <a:pt x="58349" y="18160"/>
                </a:lnTo>
                <a:lnTo>
                  <a:pt x="60120" y="17144"/>
                </a:lnTo>
                <a:lnTo>
                  <a:pt x="61891" y="16255"/>
                </a:lnTo>
                <a:lnTo>
                  <a:pt x="73643" y="6985"/>
                </a:lnTo>
                <a:lnTo>
                  <a:pt x="75986" y="6985"/>
                </a:lnTo>
                <a:lnTo>
                  <a:pt x="75835" y="6350"/>
                </a:lnTo>
                <a:lnTo>
                  <a:pt x="60361" y="6349"/>
                </a:lnTo>
                <a:lnTo>
                  <a:pt x="60246" y="5841"/>
                </a:lnTo>
                <a:lnTo>
                  <a:pt x="59890" y="4698"/>
                </a:lnTo>
                <a:lnTo>
                  <a:pt x="59346" y="3682"/>
                </a:lnTo>
                <a:close/>
              </a:path>
              <a:path w="76200" h="51434">
                <a:moveTo>
                  <a:pt x="20438" y="18287"/>
                </a:moveTo>
                <a:lnTo>
                  <a:pt x="10384" y="18287"/>
                </a:lnTo>
                <a:lnTo>
                  <a:pt x="11097" y="18414"/>
                </a:lnTo>
                <a:lnTo>
                  <a:pt x="12546" y="18541"/>
                </a:lnTo>
                <a:lnTo>
                  <a:pt x="14788" y="18922"/>
                </a:lnTo>
                <a:lnTo>
                  <a:pt x="15858" y="19049"/>
                </a:lnTo>
                <a:lnTo>
                  <a:pt x="17111" y="19049"/>
                </a:lnTo>
                <a:lnTo>
                  <a:pt x="18491" y="18922"/>
                </a:lnTo>
                <a:lnTo>
                  <a:pt x="19192" y="18668"/>
                </a:lnTo>
                <a:lnTo>
                  <a:pt x="19940" y="18541"/>
                </a:lnTo>
                <a:lnTo>
                  <a:pt x="20438" y="18287"/>
                </a:lnTo>
                <a:close/>
              </a:path>
              <a:path w="76200" h="51434">
                <a:moveTo>
                  <a:pt x="33854" y="4952"/>
                </a:moveTo>
                <a:lnTo>
                  <a:pt x="33073" y="4952"/>
                </a:lnTo>
                <a:lnTo>
                  <a:pt x="32521" y="5079"/>
                </a:lnTo>
                <a:lnTo>
                  <a:pt x="31900" y="5079"/>
                </a:lnTo>
                <a:lnTo>
                  <a:pt x="31187" y="5206"/>
                </a:lnTo>
                <a:lnTo>
                  <a:pt x="30405" y="5460"/>
                </a:lnTo>
                <a:lnTo>
                  <a:pt x="29968" y="5714"/>
                </a:lnTo>
                <a:lnTo>
                  <a:pt x="29059" y="6095"/>
                </a:lnTo>
                <a:lnTo>
                  <a:pt x="28588" y="6222"/>
                </a:lnTo>
                <a:lnTo>
                  <a:pt x="28116" y="6603"/>
                </a:lnTo>
                <a:lnTo>
                  <a:pt x="26621" y="7619"/>
                </a:lnTo>
                <a:lnTo>
                  <a:pt x="26115" y="8000"/>
                </a:lnTo>
                <a:lnTo>
                  <a:pt x="25609" y="8508"/>
                </a:lnTo>
                <a:lnTo>
                  <a:pt x="24540" y="9524"/>
                </a:lnTo>
                <a:lnTo>
                  <a:pt x="23482" y="10794"/>
                </a:lnTo>
                <a:lnTo>
                  <a:pt x="22424" y="12191"/>
                </a:lnTo>
                <a:lnTo>
                  <a:pt x="22148" y="12699"/>
                </a:lnTo>
                <a:lnTo>
                  <a:pt x="19825" y="15874"/>
                </a:lnTo>
                <a:lnTo>
                  <a:pt x="19158" y="16255"/>
                </a:lnTo>
                <a:lnTo>
                  <a:pt x="18410" y="16763"/>
                </a:lnTo>
                <a:lnTo>
                  <a:pt x="18215" y="16763"/>
                </a:lnTo>
                <a:lnTo>
                  <a:pt x="17663" y="17017"/>
                </a:lnTo>
                <a:lnTo>
                  <a:pt x="21780" y="17017"/>
                </a:lnTo>
                <a:lnTo>
                  <a:pt x="22182" y="16128"/>
                </a:lnTo>
                <a:lnTo>
                  <a:pt x="23010" y="14731"/>
                </a:lnTo>
                <a:lnTo>
                  <a:pt x="32291" y="8254"/>
                </a:lnTo>
                <a:lnTo>
                  <a:pt x="32521" y="8127"/>
                </a:lnTo>
                <a:lnTo>
                  <a:pt x="33624" y="7746"/>
                </a:lnTo>
                <a:lnTo>
                  <a:pt x="34682" y="7619"/>
                </a:lnTo>
                <a:lnTo>
                  <a:pt x="38233" y="7619"/>
                </a:lnTo>
                <a:lnTo>
                  <a:pt x="37983" y="7111"/>
                </a:lnTo>
                <a:lnTo>
                  <a:pt x="34924" y="5206"/>
                </a:lnTo>
                <a:lnTo>
                  <a:pt x="33854" y="4952"/>
                </a:lnTo>
                <a:close/>
              </a:path>
              <a:path w="76200" h="51434">
                <a:moveTo>
                  <a:pt x="38233" y="7619"/>
                </a:moveTo>
                <a:lnTo>
                  <a:pt x="34682" y="7619"/>
                </a:lnTo>
                <a:lnTo>
                  <a:pt x="35901" y="7873"/>
                </a:lnTo>
                <a:lnTo>
                  <a:pt x="36223" y="8000"/>
                </a:lnTo>
                <a:lnTo>
                  <a:pt x="36534" y="8254"/>
                </a:lnTo>
                <a:lnTo>
                  <a:pt x="37166" y="8635"/>
                </a:lnTo>
                <a:lnTo>
                  <a:pt x="37477" y="8889"/>
                </a:lnTo>
                <a:lnTo>
                  <a:pt x="38063" y="9524"/>
                </a:lnTo>
                <a:lnTo>
                  <a:pt x="38891" y="10794"/>
                </a:lnTo>
                <a:lnTo>
                  <a:pt x="39557" y="12572"/>
                </a:lnTo>
                <a:lnTo>
                  <a:pt x="39800" y="13334"/>
                </a:lnTo>
                <a:lnTo>
                  <a:pt x="39949" y="13334"/>
                </a:lnTo>
                <a:lnTo>
                  <a:pt x="40697" y="13207"/>
                </a:lnTo>
                <a:lnTo>
                  <a:pt x="41053" y="12953"/>
                </a:lnTo>
                <a:lnTo>
                  <a:pt x="41916" y="12572"/>
                </a:lnTo>
                <a:lnTo>
                  <a:pt x="42433" y="12318"/>
                </a:lnTo>
                <a:lnTo>
                  <a:pt x="42985" y="11937"/>
                </a:lnTo>
                <a:lnTo>
                  <a:pt x="44745" y="10286"/>
                </a:lnTo>
                <a:lnTo>
                  <a:pt x="45229" y="9651"/>
                </a:lnTo>
                <a:lnTo>
                  <a:pt x="38891" y="9651"/>
                </a:lnTo>
                <a:lnTo>
                  <a:pt x="38776" y="9016"/>
                </a:lnTo>
                <a:lnTo>
                  <a:pt x="38581" y="8254"/>
                </a:lnTo>
                <a:lnTo>
                  <a:pt x="38420" y="8000"/>
                </a:lnTo>
                <a:lnTo>
                  <a:pt x="38233" y="7619"/>
                </a:lnTo>
                <a:close/>
              </a:path>
              <a:path w="76200" h="51434">
                <a:moveTo>
                  <a:pt x="54692" y="380"/>
                </a:moveTo>
                <a:lnTo>
                  <a:pt x="48643" y="2285"/>
                </a:lnTo>
                <a:lnTo>
                  <a:pt x="47654" y="2920"/>
                </a:lnTo>
                <a:lnTo>
                  <a:pt x="47585" y="3301"/>
                </a:lnTo>
                <a:lnTo>
                  <a:pt x="47424" y="3428"/>
                </a:lnTo>
                <a:lnTo>
                  <a:pt x="46642" y="4444"/>
                </a:lnTo>
                <a:lnTo>
                  <a:pt x="46171" y="4825"/>
                </a:lnTo>
                <a:lnTo>
                  <a:pt x="44871" y="5968"/>
                </a:lnTo>
                <a:lnTo>
                  <a:pt x="44043" y="6476"/>
                </a:lnTo>
                <a:lnTo>
                  <a:pt x="43020" y="7238"/>
                </a:lnTo>
                <a:lnTo>
                  <a:pt x="41835" y="8000"/>
                </a:lnTo>
                <a:lnTo>
                  <a:pt x="38891" y="9651"/>
                </a:lnTo>
                <a:lnTo>
                  <a:pt x="45229" y="9651"/>
                </a:lnTo>
                <a:lnTo>
                  <a:pt x="46044" y="8635"/>
                </a:lnTo>
                <a:lnTo>
                  <a:pt x="47183" y="6857"/>
                </a:lnTo>
                <a:lnTo>
                  <a:pt x="47735" y="6349"/>
                </a:lnTo>
                <a:lnTo>
                  <a:pt x="54220" y="3809"/>
                </a:lnTo>
                <a:lnTo>
                  <a:pt x="54542" y="3682"/>
                </a:lnTo>
                <a:lnTo>
                  <a:pt x="59346" y="3682"/>
                </a:lnTo>
                <a:lnTo>
                  <a:pt x="59142" y="3301"/>
                </a:lnTo>
                <a:lnTo>
                  <a:pt x="58625" y="2539"/>
                </a:lnTo>
                <a:lnTo>
                  <a:pt x="57958" y="1904"/>
                </a:lnTo>
                <a:lnTo>
                  <a:pt x="57210" y="1269"/>
                </a:lnTo>
                <a:lnTo>
                  <a:pt x="55842" y="507"/>
                </a:lnTo>
                <a:lnTo>
                  <a:pt x="55290" y="507"/>
                </a:lnTo>
                <a:lnTo>
                  <a:pt x="54692" y="380"/>
                </a:lnTo>
                <a:close/>
              </a:path>
              <a:path w="76200" h="51434">
                <a:moveTo>
                  <a:pt x="69871" y="127"/>
                </a:moveTo>
                <a:lnTo>
                  <a:pt x="67157" y="126"/>
                </a:lnTo>
                <a:lnTo>
                  <a:pt x="66571" y="380"/>
                </a:lnTo>
                <a:lnTo>
                  <a:pt x="65985" y="507"/>
                </a:lnTo>
                <a:lnTo>
                  <a:pt x="60361" y="6349"/>
                </a:lnTo>
                <a:lnTo>
                  <a:pt x="75835" y="6350"/>
                </a:lnTo>
                <a:lnTo>
                  <a:pt x="71251" y="635"/>
                </a:lnTo>
                <a:lnTo>
                  <a:pt x="70343" y="254"/>
                </a:lnTo>
                <a:lnTo>
                  <a:pt x="69871" y="127"/>
                </a:lnTo>
                <a:close/>
              </a:path>
              <a:path w="76200" h="51434">
                <a:moveTo>
                  <a:pt x="68813" y="0"/>
                </a:moveTo>
                <a:lnTo>
                  <a:pt x="68261" y="0"/>
                </a:lnTo>
                <a:lnTo>
                  <a:pt x="67709" y="126"/>
                </a:lnTo>
                <a:lnTo>
                  <a:pt x="69365" y="127"/>
                </a:lnTo>
                <a:lnTo>
                  <a:pt x="6881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55" name="object 355"/>
          <p:cNvSpPr/>
          <p:nvPr/>
        </p:nvSpPr>
        <p:spPr>
          <a:xfrm>
            <a:off x="396122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12189" y="48041"/>
                </a:moveTo>
                <a:lnTo>
                  <a:pt x="2196" y="48041"/>
                </a:lnTo>
                <a:lnTo>
                  <a:pt x="2698" y="48432"/>
                </a:lnTo>
                <a:lnTo>
                  <a:pt x="3541" y="48941"/>
                </a:lnTo>
                <a:lnTo>
                  <a:pt x="4438" y="49333"/>
                </a:lnTo>
                <a:lnTo>
                  <a:pt x="5301" y="49567"/>
                </a:lnTo>
                <a:lnTo>
                  <a:pt x="6175" y="49724"/>
                </a:lnTo>
                <a:lnTo>
                  <a:pt x="7428" y="49724"/>
                </a:lnTo>
                <a:lnTo>
                  <a:pt x="8210" y="49646"/>
                </a:lnTo>
                <a:lnTo>
                  <a:pt x="12189" y="48041"/>
                </a:lnTo>
                <a:close/>
              </a:path>
              <a:path w="20954" h="50165">
                <a:moveTo>
                  <a:pt x="7624" y="1096"/>
                </a:moveTo>
                <a:lnTo>
                  <a:pt x="0" y="48510"/>
                </a:lnTo>
                <a:lnTo>
                  <a:pt x="908" y="48510"/>
                </a:lnTo>
                <a:lnTo>
                  <a:pt x="1366" y="48393"/>
                </a:lnTo>
                <a:lnTo>
                  <a:pt x="2046" y="48159"/>
                </a:lnTo>
                <a:lnTo>
                  <a:pt x="2196" y="48041"/>
                </a:lnTo>
                <a:lnTo>
                  <a:pt x="12189" y="48041"/>
                </a:lnTo>
                <a:lnTo>
                  <a:pt x="20871" y="28739"/>
                </a:lnTo>
                <a:lnTo>
                  <a:pt x="20791" y="22709"/>
                </a:lnTo>
                <a:lnTo>
                  <a:pt x="11327" y="2036"/>
                </a:lnTo>
                <a:lnTo>
                  <a:pt x="10970" y="1840"/>
                </a:lnTo>
                <a:lnTo>
                  <a:pt x="10303" y="1526"/>
                </a:lnTo>
                <a:lnTo>
                  <a:pt x="9901" y="1409"/>
                </a:lnTo>
                <a:lnTo>
                  <a:pt x="8808" y="1175"/>
                </a:lnTo>
                <a:lnTo>
                  <a:pt x="8417" y="1134"/>
                </a:lnTo>
                <a:lnTo>
                  <a:pt x="7624" y="1096"/>
                </a:lnTo>
                <a:close/>
              </a:path>
              <a:path w="20954" h="50165">
                <a:moveTo>
                  <a:pt x="15455" y="0"/>
                </a:moveTo>
                <a:lnTo>
                  <a:pt x="11327" y="2036"/>
                </a:lnTo>
                <a:lnTo>
                  <a:pt x="16190" y="2036"/>
                </a:lnTo>
                <a:lnTo>
                  <a:pt x="1545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56" name="object 356"/>
          <p:cNvSpPr/>
          <p:nvPr/>
        </p:nvSpPr>
        <p:spPr>
          <a:xfrm>
            <a:off x="318902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1" y="0"/>
                </a:moveTo>
                <a:lnTo>
                  <a:pt x="0" y="148"/>
                </a:lnTo>
                <a:lnTo>
                  <a:pt x="160" y="148"/>
                </a:lnTo>
                <a:lnTo>
                  <a:pt x="551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57" name="object 357"/>
          <p:cNvSpPr/>
          <p:nvPr/>
        </p:nvSpPr>
        <p:spPr>
          <a:xfrm>
            <a:off x="318396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57" y="0"/>
                </a:moveTo>
                <a:lnTo>
                  <a:pt x="0" y="309"/>
                </a:lnTo>
                <a:lnTo>
                  <a:pt x="229" y="309"/>
                </a:lnTo>
                <a:lnTo>
                  <a:pt x="1057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58" name="object 358"/>
          <p:cNvSpPr/>
          <p:nvPr/>
        </p:nvSpPr>
        <p:spPr>
          <a:xfrm>
            <a:off x="317844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8" y="0"/>
                </a:moveTo>
                <a:lnTo>
                  <a:pt x="1057" y="0"/>
                </a:lnTo>
                <a:lnTo>
                  <a:pt x="0" y="320"/>
                </a:lnTo>
                <a:lnTo>
                  <a:pt x="356" y="320"/>
                </a:lnTo>
                <a:lnTo>
                  <a:pt x="781" y="194"/>
                </a:lnTo>
                <a:lnTo>
                  <a:pt x="121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59" name="object 359"/>
          <p:cNvSpPr/>
          <p:nvPr/>
        </p:nvSpPr>
        <p:spPr>
          <a:xfrm>
            <a:off x="317338" y="210717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1287" y="0"/>
                </a:moveTo>
                <a:lnTo>
                  <a:pt x="1057" y="0"/>
                </a:lnTo>
                <a:lnTo>
                  <a:pt x="0" y="355"/>
                </a:lnTo>
                <a:lnTo>
                  <a:pt x="390" y="355"/>
                </a:lnTo>
                <a:lnTo>
                  <a:pt x="862" y="194"/>
                </a:lnTo>
                <a:lnTo>
                  <a:pt x="1287" y="0"/>
                </a:lnTo>
                <a:close/>
              </a:path>
              <a:path w="7620" h="635">
                <a:moveTo>
                  <a:pt x="7106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60" name="object 360"/>
          <p:cNvSpPr/>
          <p:nvPr/>
        </p:nvSpPr>
        <p:spPr>
          <a:xfrm>
            <a:off x="316820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1379" y="0"/>
                </a:moveTo>
                <a:lnTo>
                  <a:pt x="1023" y="0"/>
                </a:lnTo>
                <a:lnTo>
                  <a:pt x="0" y="343"/>
                </a:lnTo>
                <a:lnTo>
                  <a:pt x="436" y="343"/>
                </a:lnTo>
                <a:lnTo>
                  <a:pt x="908" y="194"/>
                </a:lnTo>
                <a:lnTo>
                  <a:pt x="1379" y="0"/>
                </a:lnTo>
                <a:close/>
              </a:path>
              <a:path w="8254" h="635">
                <a:moveTo>
                  <a:pt x="7624" y="114"/>
                </a:moveTo>
                <a:lnTo>
                  <a:pt x="7313" y="343"/>
                </a:lnTo>
                <a:lnTo>
                  <a:pt x="7750" y="343"/>
                </a:lnTo>
                <a:lnTo>
                  <a:pt x="762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61" name="object 361"/>
          <p:cNvSpPr/>
          <p:nvPr/>
        </p:nvSpPr>
        <p:spPr>
          <a:xfrm>
            <a:off x="316268" y="211072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436" y="309"/>
                </a:lnTo>
                <a:lnTo>
                  <a:pt x="1460" y="0"/>
                </a:lnTo>
                <a:close/>
              </a:path>
              <a:path w="8889" h="635">
                <a:moveTo>
                  <a:pt x="8222" y="0"/>
                </a:moveTo>
                <a:lnTo>
                  <a:pt x="7589" y="309"/>
                </a:lnTo>
                <a:lnTo>
                  <a:pt x="8371" y="309"/>
                </a:lnTo>
                <a:lnTo>
                  <a:pt x="8222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62" name="object 362"/>
          <p:cNvSpPr/>
          <p:nvPr/>
        </p:nvSpPr>
        <p:spPr>
          <a:xfrm>
            <a:off x="315762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1494" y="0"/>
                </a:moveTo>
                <a:lnTo>
                  <a:pt x="1057" y="0"/>
                </a:lnTo>
                <a:lnTo>
                  <a:pt x="0" y="320"/>
                </a:lnTo>
                <a:lnTo>
                  <a:pt x="390" y="320"/>
                </a:lnTo>
                <a:lnTo>
                  <a:pt x="1494" y="0"/>
                </a:lnTo>
                <a:close/>
              </a:path>
              <a:path w="9525" h="635">
                <a:moveTo>
                  <a:pt x="8808" y="0"/>
                </a:moveTo>
                <a:lnTo>
                  <a:pt x="8371" y="0"/>
                </a:lnTo>
                <a:lnTo>
                  <a:pt x="7819" y="320"/>
                </a:lnTo>
                <a:lnTo>
                  <a:pt x="9004" y="320"/>
                </a:lnTo>
                <a:lnTo>
                  <a:pt x="8877" y="160"/>
                </a:lnTo>
                <a:lnTo>
                  <a:pt x="880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63" name="object 363"/>
          <p:cNvSpPr/>
          <p:nvPr/>
        </p:nvSpPr>
        <p:spPr>
          <a:xfrm>
            <a:off x="315245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1460" y="0"/>
                </a:moveTo>
                <a:lnTo>
                  <a:pt x="1023" y="0"/>
                </a:lnTo>
                <a:lnTo>
                  <a:pt x="0" y="309"/>
                </a:lnTo>
                <a:lnTo>
                  <a:pt x="275" y="309"/>
                </a:lnTo>
                <a:lnTo>
                  <a:pt x="597" y="240"/>
                </a:lnTo>
                <a:lnTo>
                  <a:pt x="1460" y="0"/>
                </a:lnTo>
                <a:close/>
              </a:path>
              <a:path w="10160" h="635">
                <a:moveTo>
                  <a:pt x="9395" y="0"/>
                </a:moveTo>
                <a:lnTo>
                  <a:pt x="8613" y="0"/>
                </a:lnTo>
                <a:lnTo>
                  <a:pt x="8061" y="309"/>
                </a:lnTo>
                <a:lnTo>
                  <a:pt x="9602" y="309"/>
                </a:lnTo>
                <a:lnTo>
                  <a:pt x="9521" y="160"/>
                </a:lnTo>
                <a:lnTo>
                  <a:pt x="939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64" name="object 364"/>
          <p:cNvSpPr/>
          <p:nvPr/>
        </p:nvSpPr>
        <p:spPr>
          <a:xfrm>
            <a:off x="314693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1460" y="0"/>
                </a:lnTo>
                <a:close/>
              </a:path>
              <a:path w="10795" h="635">
                <a:moveTo>
                  <a:pt x="10073" y="0"/>
                </a:moveTo>
                <a:lnTo>
                  <a:pt x="8889" y="0"/>
                </a:lnTo>
                <a:lnTo>
                  <a:pt x="8337" y="309"/>
                </a:lnTo>
                <a:lnTo>
                  <a:pt x="10223" y="309"/>
                </a:lnTo>
                <a:lnTo>
                  <a:pt x="1007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65" name="object 365"/>
          <p:cNvSpPr/>
          <p:nvPr/>
        </p:nvSpPr>
        <p:spPr>
          <a:xfrm>
            <a:off x="314429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092" y="0"/>
                </a:moveTo>
                <a:lnTo>
                  <a:pt x="816" y="0"/>
                </a:lnTo>
                <a:lnTo>
                  <a:pt x="0" y="240"/>
                </a:lnTo>
                <a:lnTo>
                  <a:pt x="1092" y="0"/>
                </a:lnTo>
                <a:close/>
              </a:path>
              <a:path w="10795" h="635">
                <a:moveTo>
                  <a:pt x="10418" y="0"/>
                </a:moveTo>
                <a:lnTo>
                  <a:pt x="8877" y="0"/>
                </a:lnTo>
                <a:lnTo>
                  <a:pt x="8325" y="320"/>
                </a:lnTo>
                <a:lnTo>
                  <a:pt x="10568" y="320"/>
                </a:lnTo>
                <a:lnTo>
                  <a:pt x="10418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66" name="object 366"/>
          <p:cNvSpPr/>
          <p:nvPr/>
        </p:nvSpPr>
        <p:spPr>
          <a:xfrm>
            <a:off x="314429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390" y="0"/>
                </a:moveTo>
                <a:lnTo>
                  <a:pt x="0" y="80"/>
                </a:lnTo>
                <a:lnTo>
                  <a:pt x="390" y="0"/>
                </a:lnTo>
                <a:close/>
              </a:path>
              <a:path w="10795" h="635">
                <a:moveTo>
                  <a:pt x="10487" y="0"/>
                </a:moveTo>
                <a:lnTo>
                  <a:pt x="8601" y="0"/>
                </a:lnTo>
                <a:lnTo>
                  <a:pt x="8325" y="160"/>
                </a:lnTo>
                <a:lnTo>
                  <a:pt x="8015" y="309"/>
                </a:lnTo>
                <a:lnTo>
                  <a:pt x="10648" y="309"/>
                </a:lnTo>
                <a:lnTo>
                  <a:pt x="10487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67" name="object 367"/>
          <p:cNvSpPr/>
          <p:nvPr/>
        </p:nvSpPr>
        <p:spPr>
          <a:xfrm>
            <a:off x="322133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620" y="0"/>
                </a:moveTo>
                <a:lnTo>
                  <a:pt x="2863" y="0"/>
                </a:lnTo>
                <a:lnTo>
                  <a:pt x="3024" y="309"/>
                </a:lnTo>
                <a:lnTo>
                  <a:pt x="0" y="309"/>
                </a:lnTo>
                <a:lnTo>
                  <a:pt x="62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68" name="object 368"/>
          <p:cNvSpPr/>
          <p:nvPr/>
        </p:nvSpPr>
        <p:spPr>
          <a:xfrm>
            <a:off x="321811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632" y="0"/>
                </a:moveTo>
                <a:lnTo>
                  <a:pt x="3265" y="0"/>
                </a:lnTo>
                <a:lnTo>
                  <a:pt x="3426" y="320"/>
                </a:lnTo>
                <a:lnTo>
                  <a:pt x="0" y="320"/>
                </a:lnTo>
                <a:lnTo>
                  <a:pt x="632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69" name="object 369"/>
          <p:cNvSpPr/>
          <p:nvPr/>
        </p:nvSpPr>
        <p:spPr>
          <a:xfrm>
            <a:off x="32145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678" y="0"/>
                </a:moveTo>
                <a:lnTo>
                  <a:pt x="3702" y="0"/>
                </a:lnTo>
                <a:lnTo>
                  <a:pt x="3863" y="309"/>
                </a:lnTo>
                <a:lnTo>
                  <a:pt x="0" y="309"/>
                </a:lnTo>
                <a:lnTo>
                  <a:pt x="678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70" name="object 370"/>
          <p:cNvSpPr/>
          <p:nvPr/>
        </p:nvSpPr>
        <p:spPr>
          <a:xfrm>
            <a:off x="321144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093" y="0"/>
                </a:moveTo>
                <a:lnTo>
                  <a:pt x="666" y="0"/>
                </a:lnTo>
                <a:lnTo>
                  <a:pt x="310" y="148"/>
                </a:lnTo>
                <a:lnTo>
                  <a:pt x="0" y="309"/>
                </a:lnTo>
                <a:lnTo>
                  <a:pt x="4243" y="309"/>
                </a:lnTo>
                <a:lnTo>
                  <a:pt x="4093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71" name="object 371"/>
          <p:cNvSpPr/>
          <p:nvPr/>
        </p:nvSpPr>
        <p:spPr>
          <a:xfrm>
            <a:off x="320753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701" y="0"/>
                </a:moveTo>
                <a:lnTo>
                  <a:pt x="4565" y="0"/>
                </a:lnTo>
                <a:lnTo>
                  <a:pt x="4680" y="320"/>
                </a:lnTo>
                <a:lnTo>
                  <a:pt x="0" y="320"/>
                </a:lnTo>
                <a:lnTo>
                  <a:pt x="701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72" name="object 372"/>
          <p:cNvSpPr/>
          <p:nvPr/>
        </p:nvSpPr>
        <p:spPr>
          <a:xfrm>
            <a:off x="320397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4990" y="0"/>
                </a:moveTo>
                <a:lnTo>
                  <a:pt x="747" y="0"/>
                </a:lnTo>
                <a:lnTo>
                  <a:pt x="0" y="309"/>
                </a:lnTo>
                <a:lnTo>
                  <a:pt x="5117" y="309"/>
                </a:lnTo>
                <a:lnTo>
                  <a:pt x="4990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73" name="object 373"/>
          <p:cNvSpPr/>
          <p:nvPr/>
        </p:nvSpPr>
        <p:spPr>
          <a:xfrm>
            <a:off x="320006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427" y="0"/>
                </a:moveTo>
                <a:lnTo>
                  <a:pt x="747" y="0"/>
                </a:lnTo>
                <a:lnTo>
                  <a:pt x="0" y="355"/>
                </a:lnTo>
                <a:lnTo>
                  <a:pt x="5577" y="355"/>
                </a:lnTo>
                <a:lnTo>
                  <a:pt x="5508" y="148"/>
                </a:lnTo>
                <a:lnTo>
                  <a:pt x="5427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74" name="object 374"/>
          <p:cNvSpPr/>
          <p:nvPr/>
        </p:nvSpPr>
        <p:spPr>
          <a:xfrm>
            <a:off x="319569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945" y="0"/>
                </a:moveTo>
                <a:lnTo>
                  <a:pt x="827" y="0"/>
                </a:lnTo>
                <a:lnTo>
                  <a:pt x="402" y="206"/>
                </a:lnTo>
                <a:lnTo>
                  <a:pt x="0" y="355"/>
                </a:lnTo>
                <a:lnTo>
                  <a:pt x="6060" y="355"/>
                </a:lnTo>
                <a:lnTo>
                  <a:pt x="5945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75" name="object 375"/>
          <p:cNvSpPr/>
          <p:nvPr/>
        </p:nvSpPr>
        <p:spPr>
          <a:xfrm>
            <a:off x="319143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5" h="635">
                <a:moveTo>
                  <a:pt x="6439" y="0"/>
                </a:moveTo>
                <a:lnTo>
                  <a:pt x="862" y="0"/>
                </a:lnTo>
                <a:lnTo>
                  <a:pt x="0" y="309"/>
                </a:lnTo>
                <a:lnTo>
                  <a:pt x="6566" y="309"/>
                </a:lnTo>
                <a:lnTo>
                  <a:pt x="6439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76" name="object 376"/>
          <p:cNvSpPr/>
          <p:nvPr/>
        </p:nvSpPr>
        <p:spPr>
          <a:xfrm>
            <a:off x="295397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232" y="0"/>
                </a:moveTo>
                <a:lnTo>
                  <a:pt x="24172" y="0"/>
                </a:lnTo>
                <a:lnTo>
                  <a:pt x="23309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  <a:path w="30479" h="635">
                <a:moveTo>
                  <a:pt x="0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77" name="object 377"/>
          <p:cNvSpPr/>
          <p:nvPr/>
        </p:nvSpPr>
        <p:spPr>
          <a:xfrm>
            <a:off x="295351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359" y="0"/>
                </a:moveTo>
                <a:lnTo>
                  <a:pt x="23792" y="0"/>
                </a:lnTo>
                <a:lnTo>
                  <a:pt x="22849" y="309"/>
                </a:lnTo>
                <a:lnTo>
                  <a:pt x="30474" y="309"/>
                </a:lnTo>
                <a:lnTo>
                  <a:pt x="30359" y="0"/>
                </a:lnTo>
                <a:close/>
              </a:path>
              <a:path w="30479" h="635">
                <a:moveTo>
                  <a:pt x="0" y="114"/>
                </a:moveTo>
                <a:lnTo>
                  <a:pt x="241" y="309"/>
                </a:lnTo>
                <a:lnTo>
                  <a:pt x="747" y="309"/>
                </a:lnTo>
                <a:lnTo>
                  <a:pt x="0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78" name="object 378"/>
          <p:cNvSpPr/>
          <p:nvPr/>
        </p:nvSpPr>
        <p:spPr>
          <a:xfrm>
            <a:off x="295397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0" y="0"/>
                </a:moveTo>
                <a:lnTo>
                  <a:pt x="390" y="309"/>
                </a:lnTo>
                <a:lnTo>
                  <a:pt x="1448" y="309"/>
                </a:lnTo>
                <a:lnTo>
                  <a:pt x="80" y="0"/>
                </a:lnTo>
                <a:close/>
              </a:path>
              <a:path w="30479" h="635">
                <a:moveTo>
                  <a:pt x="30347" y="0"/>
                </a:moveTo>
                <a:lnTo>
                  <a:pt x="23309" y="0"/>
                </a:lnTo>
                <a:lnTo>
                  <a:pt x="22286" y="309"/>
                </a:lnTo>
                <a:lnTo>
                  <a:pt x="30462" y="309"/>
                </a:lnTo>
                <a:lnTo>
                  <a:pt x="30347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79" name="object 379"/>
          <p:cNvSpPr/>
          <p:nvPr/>
        </p:nvSpPr>
        <p:spPr>
          <a:xfrm>
            <a:off x="295592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505" y="0"/>
                </a:moveTo>
                <a:lnTo>
                  <a:pt x="0" y="0"/>
                </a:lnTo>
                <a:lnTo>
                  <a:pt x="390" y="320"/>
                </a:lnTo>
                <a:lnTo>
                  <a:pt x="2196" y="320"/>
                </a:lnTo>
                <a:lnTo>
                  <a:pt x="505" y="0"/>
                </a:lnTo>
                <a:close/>
              </a:path>
              <a:path w="30479" h="635">
                <a:moveTo>
                  <a:pt x="2127" y="274"/>
                </a:moveTo>
                <a:close/>
              </a:path>
              <a:path w="30479" h="635">
                <a:moveTo>
                  <a:pt x="30232" y="0"/>
                </a:moveTo>
                <a:lnTo>
                  <a:pt x="22608" y="0"/>
                </a:lnTo>
                <a:lnTo>
                  <a:pt x="21538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80" name="object 380"/>
          <p:cNvSpPr/>
          <p:nvPr/>
        </p:nvSpPr>
        <p:spPr>
          <a:xfrm>
            <a:off x="29578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057" y="0"/>
                </a:moveTo>
                <a:lnTo>
                  <a:pt x="0" y="0"/>
                </a:lnTo>
                <a:lnTo>
                  <a:pt x="251" y="194"/>
                </a:lnTo>
                <a:lnTo>
                  <a:pt x="436" y="309"/>
                </a:lnTo>
                <a:lnTo>
                  <a:pt x="2633" y="309"/>
                </a:lnTo>
                <a:lnTo>
                  <a:pt x="1972" y="143"/>
                </a:lnTo>
                <a:lnTo>
                  <a:pt x="1057" y="0"/>
                </a:lnTo>
                <a:close/>
              </a:path>
              <a:path w="30479" h="635">
                <a:moveTo>
                  <a:pt x="30071" y="0"/>
                </a:moveTo>
                <a:lnTo>
                  <a:pt x="21895" y="0"/>
                </a:lnTo>
                <a:lnTo>
                  <a:pt x="20756" y="309"/>
                </a:lnTo>
                <a:lnTo>
                  <a:pt x="30198" y="309"/>
                </a:lnTo>
                <a:lnTo>
                  <a:pt x="30071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81" name="object 381"/>
          <p:cNvSpPr/>
          <p:nvPr/>
        </p:nvSpPr>
        <p:spPr>
          <a:xfrm>
            <a:off x="295983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805" y="0"/>
                </a:moveTo>
                <a:lnTo>
                  <a:pt x="0" y="0"/>
                </a:lnTo>
                <a:lnTo>
                  <a:pt x="297" y="194"/>
                </a:lnTo>
                <a:lnTo>
                  <a:pt x="436" y="309"/>
                </a:lnTo>
                <a:lnTo>
                  <a:pt x="3150" y="309"/>
                </a:lnTo>
                <a:lnTo>
                  <a:pt x="2713" y="194"/>
                </a:lnTo>
                <a:lnTo>
                  <a:pt x="1805" y="0"/>
                </a:lnTo>
                <a:close/>
              </a:path>
              <a:path w="30479" h="635">
                <a:moveTo>
                  <a:pt x="29956" y="0"/>
                </a:moveTo>
                <a:lnTo>
                  <a:pt x="21147" y="0"/>
                </a:lnTo>
                <a:lnTo>
                  <a:pt x="19928" y="309"/>
                </a:lnTo>
                <a:lnTo>
                  <a:pt x="30037" y="309"/>
                </a:lnTo>
                <a:lnTo>
                  <a:pt x="29956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82" name="object 382"/>
          <p:cNvSpPr/>
          <p:nvPr/>
        </p:nvSpPr>
        <p:spPr>
          <a:xfrm>
            <a:off x="296225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196" y="0"/>
                </a:moveTo>
                <a:lnTo>
                  <a:pt x="0" y="0"/>
                </a:lnTo>
                <a:lnTo>
                  <a:pt x="425" y="320"/>
                </a:lnTo>
                <a:lnTo>
                  <a:pt x="3725" y="320"/>
                </a:lnTo>
                <a:lnTo>
                  <a:pt x="3254" y="240"/>
                </a:lnTo>
                <a:lnTo>
                  <a:pt x="2196" y="0"/>
                </a:lnTo>
                <a:close/>
              </a:path>
              <a:path w="29845" h="635">
                <a:moveTo>
                  <a:pt x="29761" y="0"/>
                </a:moveTo>
                <a:lnTo>
                  <a:pt x="20319" y="0"/>
                </a:lnTo>
                <a:lnTo>
                  <a:pt x="18939" y="320"/>
                </a:lnTo>
                <a:lnTo>
                  <a:pt x="29830" y="320"/>
                </a:lnTo>
                <a:lnTo>
                  <a:pt x="2976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83" name="object 383"/>
          <p:cNvSpPr/>
          <p:nvPr/>
        </p:nvSpPr>
        <p:spPr>
          <a:xfrm>
            <a:off x="296420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713" y="0"/>
                </a:moveTo>
                <a:lnTo>
                  <a:pt x="0" y="0"/>
                </a:lnTo>
                <a:lnTo>
                  <a:pt x="425" y="309"/>
                </a:lnTo>
                <a:lnTo>
                  <a:pt x="4404" y="309"/>
                </a:lnTo>
                <a:lnTo>
                  <a:pt x="3495" y="160"/>
                </a:lnTo>
                <a:lnTo>
                  <a:pt x="2713" y="0"/>
                </a:lnTo>
                <a:close/>
              </a:path>
              <a:path w="29845" h="635">
                <a:moveTo>
                  <a:pt x="29600" y="0"/>
                </a:moveTo>
                <a:lnTo>
                  <a:pt x="19491" y="0"/>
                </a:lnTo>
                <a:lnTo>
                  <a:pt x="17962" y="309"/>
                </a:lnTo>
                <a:lnTo>
                  <a:pt x="29715" y="309"/>
                </a:lnTo>
                <a:lnTo>
                  <a:pt x="29600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84" name="object 384"/>
          <p:cNvSpPr/>
          <p:nvPr/>
        </p:nvSpPr>
        <p:spPr>
          <a:xfrm>
            <a:off x="296650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300" y="0"/>
                </a:moveTo>
                <a:lnTo>
                  <a:pt x="0" y="0"/>
                </a:lnTo>
                <a:lnTo>
                  <a:pt x="436" y="309"/>
                </a:lnTo>
                <a:lnTo>
                  <a:pt x="5232" y="309"/>
                </a:lnTo>
                <a:lnTo>
                  <a:pt x="3300" y="0"/>
                </a:lnTo>
                <a:close/>
              </a:path>
              <a:path w="29845" h="635">
                <a:moveTo>
                  <a:pt x="29404" y="0"/>
                </a:moveTo>
                <a:lnTo>
                  <a:pt x="18514" y="0"/>
                </a:lnTo>
                <a:lnTo>
                  <a:pt x="18088" y="68"/>
                </a:lnTo>
                <a:lnTo>
                  <a:pt x="17651" y="194"/>
                </a:lnTo>
                <a:lnTo>
                  <a:pt x="17226" y="229"/>
                </a:lnTo>
                <a:lnTo>
                  <a:pt x="16754" y="309"/>
                </a:lnTo>
                <a:lnTo>
                  <a:pt x="29531" y="309"/>
                </a:lnTo>
                <a:lnTo>
                  <a:pt x="29404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85" name="object 385"/>
          <p:cNvSpPr/>
          <p:nvPr/>
        </p:nvSpPr>
        <p:spPr>
          <a:xfrm>
            <a:off x="296846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978" y="0"/>
                </a:moveTo>
                <a:lnTo>
                  <a:pt x="0" y="0"/>
                </a:lnTo>
                <a:lnTo>
                  <a:pt x="471" y="320"/>
                </a:lnTo>
                <a:lnTo>
                  <a:pt x="6290" y="320"/>
                </a:lnTo>
                <a:lnTo>
                  <a:pt x="3978" y="0"/>
                </a:lnTo>
                <a:close/>
              </a:path>
              <a:path w="29845" h="635">
                <a:moveTo>
                  <a:pt x="29289" y="0"/>
                </a:moveTo>
                <a:lnTo>
                  <a:pt x="17536" y="0"/>
                </a:lnTo>
                <a:lnTo>
                  <a:pt x="16984" y="125"/>
                </a:lnTo>
                <a:lnTo>
                  <a:pt x="15927" y="274"/>
                </a:lnTo>
                <a:lnTo>
                  <a:pt x="15409" y="320"/>
                </a:lnTo>
                <a:lnTo>
                  <a:pt x="29370" y="320"/>
                </a:lnTo>
                <a:lnTo>
                  <a:pt x="29289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86" name="object 386"/>
          <p:cNvSpPr/>
          <p:nvPr/>
        </p:nvSpPr>
        <p:spPr>
          <a:xfrm>
            <a:off x="297087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4795" y="0"/>
                </a:moveTo>
                <a:lnTo>
                  <a:pt x="0" y="0"/>
                </a:lnTo>
                <a:lnTo>
                  <a:pt x="471" y="309"/>
                </a:lnTo>
                <a:lnTo>
                  <a:pt x="7865" y="309"/>
                </a:lnTo>
                <a:lnTo>
                  <a:pt x="7037" y="274"/>
                </a:lnTo>
                <a:lnTo>
                  <a:pt x="5496" y="114"/>
                </a:lnTo>
                <a:lnTo>
                  <a:pt x="4795" y="0"/>
                </a:lnTo>
                <a:close/>
              </a:path>
              <a:path w="29210" h="635">
                <a:moveTo>
                  <a:pt x="29094" y="0"/>
                </a:moveTo>
                <a:lnTo>
                  <a:pt x="16318" y="0"/>
                </a:lnTo>
                <a:lnTo>
                  <a:pt x="15605" y="114"/>
                </a:lnTo>
                <a:lnTo>
                  <a:pt x="14190" y="274"/>
                </a:lnTo>
                <a:lnTo>
                  <a:pt x="13477" y="309"/>
                </a:lnTo>
                <a:lnTo>
                  <a:pt x="29174" y="309"/>
                </a:lnTo>
                <a:lnTo>
                  <a:pt x="2909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87" name="object 387"/>
          <p:cNvSpPr/>
          <p:nvPr/>
        </p:nvSpPr>
        <p:spPr>
          <a:xfrm>
            <a:off x="297317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5818" y="0"/>
                </a:moveTo>
                <a:lnTo>
                  <a:pt x="0" y="0"/>
                </a:lnTo>
                <a:lnTo>
                  <a:pt x="471" y="309"/>
                </a:lnTo>
                <a:lnTo>
                  <a:pt x="28944" y="309"/>
                </a:lnTo>
                <a:lnTo>
                  <a:pt x="10073" y="274"/>
                </a:lnTo>
                <a:lnTo>
                  <a:pt x="7831" y="194"/>
                </a:lnTo>
                <a:lnTo>
                  <a:pt x="6807" y="114"/>
                </a:lnTo>
                <a:lnTo>
                  <a:pt x="5818" y="0"/>
                </a:lnTo>
                <a:close/>
              </a:path>
              <a:path w="29210" h="635">
                <a:moveTo>
                  <a:pt x="28898" y="0"/>
                </a:moveTo>
                <a:lnTo>
                  <a:pt x="14938" y="0"/>
                </a:lnTo>
                <a:lnTo>
                  <a:pt x="13684" y="148"/>
                </a:lnTo>
                <a:lnTo>
                  <a:pt x="12431" y="229"/>
                </a:lnTo>
                <a:lnTo>
                  <a:pt x="11212" y="274"/>
                </a:lnTo>
                <a:lnTo>
                  <a:pt x="28944" y="274"/>
                </a:lnTo>
                <a:lnTo>
                  <a:pt x="28898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88" name="object 388"/>
          <p:cNvSpPr/>
          <p:nvPr/>
        </p:nvSpPr>
        <p:spPr>
          <a:xfrm>
            <a:off x="297559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7394" y="0"/>
                </a:moveTo>
                <a:lnTo>
                  <a:pt x="0" y="0"/>
                </a:lnTo>
                <a:lnTo>
                  <a:pt x="471" y="355"/>
                </a:lnTo>
                <a:lnTo>
                  <a:pt x="28737" y="355"/>
                </a:lnTo>
                <a:lnTo>
                  <a:pt x="28703" y="125"/>
                </a:lnTo>
                <a:lnTo>
                  <a:pt x="10062" y="125"/>
                </a:lnTo>
                <a:lnTo>
                  <a:pt x="8682" y="80"/>
                </a:lnTo>
                <a:lnTo>
                  <a:pt x="7394" y="0"/>
                </a:lnTo>
                <a:close/>
              </a:path>
              <a:path w="29210" h="635">
                <a:moveTo>
                  <a:pt x="28703" y="0"/>
                </a:moveTo>
                <a:lnTo>
                  <a:pt x="13006" y="0"/>
                </a:lnTo>
                <a:lnTo>
                  <a:pt x="11522" y="80"/>
                </a:lnTo>
                <a:lnTo>
                  <a:pt x="10062" y="125"/>
                </a:lnTo>
                <a:lnTo>
                  <a:pt x="28703" y="125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89" name="object 389"/>
          <p:cNvSpPr/>
          <p:nvPr/>
        </p:nvSpPr>
        <p:spPr>
          <a:xfrm>
            <a:off x="297789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473" y="0"/>
                </a:moveTo>
                <a:lnTo>
                  <a:pt x="0" y="0"/>
                </a:lnTo>
                <a:lnTo>
                  <a:pt x="241" y="194"/>
                </a:lnTo>
                <a:lnTo>
                  <a:pt x="517" y="355"/>
                </a:lnTo>
                <a:lnTo>
                  <a:pt x="28542" y="355"/>
                </a:lnTo>
                <a:lnTo>
                  <a:pt x="28473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90" name="object 390"/>
          <p:cNvSpPr/>
          <p:nvPr/>
        </p:nvSpPr>
        <p:spPr>
          <a:xfrm>
            <a:off x="298030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0" y="0"/>
                </a:moveTo>
                <a:lnTo>
                  <a:pt x="28266" y="0"/>
                </a:lnTo>
                <a:lnTo>
                  <a:pt x="28346" y="309"/>
                </a:lnTo>
                <a:lnTo>
                  <a:pt x="505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91" name="object 391"/>
          <p:cNvSpPr/>
          <p:nvPr/>
        </p:nvSpPr>
        <p:spPr>
          <a:xfrm>
            <a:off x="298306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24" y="0"/>
                </a:moveTo>
                <a:lnTo>
                  <a:pt x="0" y="0"/>
                </a:lnTo>
                <a:lnTo>
                  <a:pt x="505" y="309"/>
                </a:lnTo>
                <a:lnTo>
                  <a:pt x="28070" y="309"/>
                </a:lnTo>
                <a:lnTo>
                  <a:pt x="28024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92" name="object 392"/>
          <p:cNvSpPr/>
          <p:nvPr/>
        </p:nvSpPr>
        <p:spPr>
          <a:xfrm>
            <a:off x="298536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840" y="0"/>
                </a:moveTo>
                <a:lnTo>
                  <a:pt x="0" y="0"/>
                </a:lnTo>
                <a:lnTo>
                  <a:pt x="551" y="320"/>
                </a:lnTo>
                <a:lnTo>
                  <a:pt x="27875" y="320"/>
                </a:lnTo>
                <a:lnTo>
                  <a:pt x="27840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93" name="object 393"/>
          <p:cNvSpPr/>
          <p:nvPr/>
        </p:nvSpPr>
        <p:spPr>
          <a:xfrm>
            <a:off x="298812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564" y="0"/>
                </a:moveTo>
                <a:lnTo>
                  <a:pt x="0" y="0"/>
                </a:lnTo>
                <a:lnTo>
                  <a:pt x="551" y="309"/>
                </a:lnTo>
                <a:lnTo>
                  <a:pt x="27599" y="309"/>
                </a:lnTo>
                <a:lnTo>
                  <a:pt x="27564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94" name="object 394"/>
          <p:cNvSpPr/>
          <p:nvPr/>
        </p:nvSpPr>
        <p:spPr>
          <a:xfrm>
            <a:off x="299088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0" y="0"/>
                </a:moveTo>
                <a:lnTo>
                  <a:pt x="27323" y="0"/>
                </a:lnTo>
                <a:lnTo>
                  <a:pt x="27323" y="309"/>
                </a:lnTo>
                <a:lnTo>
                  <a:pt x="551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95" name="object 395"/>
          <p:cNvSpPr/>
          <p:nvPr/>
        </p:nvSpPr>
        <p:spPr>
          <a:xfrm>
            <a:off x="299364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241" y="125"/>
                </a:lnTo>
                <a:lnTo>
                  <a:pt x="471" y="274"/>
                </a:lnTo>
                <a:lnTo>
                  <a:pt x="27047" y="274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96" name="object 396"/>
          <p:cNvSpPr/>
          <p:nvPr/>
        </p:nvSpPr>
        <p:spPr>
          <a:xfrm>
            <a:off x="299640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195" y="114"/>
                </a:lnTo>
                <a:lnTo>
                  <a:pt x="26771" y="114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97" name="object 397"/>
          <p:cNvSpPr/>
          <p:nvPr/>
        </p:nvSpPr>
        <p:spPr>
          <a:xfrm>
            <a:off x="242671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89" h="28575">
                <a:moveTo>
                  <a:pt x="14271" y="0"/>
                </a:moveTo>
                <a:lnTo>
                  <a:pt x="13960" y="0"/>
                </a:lnTo>
                <a:lnTo>
                  <a:pt x="13247" y="114"/>
                </a:lnTo>
                <a:lnTo>
                  <a:pt x="12971" y="274"/>
                </a:lnTo>
                <a:lnTo>
                  <a:pt x="12891" y="4466"/>
                </a:lnTo>
                <a:lnTo>
                  <a:pt x="12776" y="5474"/>
                </a:lnTo>
                <a:lnTo>
                  <a:pt x="0" y="19767"/>
                </a:lnTo>
                <a:lnTo>
                  <a:pt x="1253" y="20282"/>
                </a:lnTo>
                <a:lnTo>
                  <a:pt x="17226" y="28425"/>
                </a:lnTo>
                <a:lnTo>
                  <a:pt x="18836" y="28104"/>
                </a:lnTo>
                <a:lnTo>
                  <a:pt x="34245" y="15380"/>
                </a:lnTo>
                <a:lnTo>
                  <a:pt x="33317" y="13388"/>
                </a:lnTo>
                <a:lnTo>
                  <a:pt x="32199" y="10685"/>
                </a:lnTo>
                <a:lnTo>
                  <a:pt x="15881" y="274"/>
                </a:lnTo>
                <a:lnTo>
                  <a:pt x="15685" y="229"/>
                </a:lnTo>
                <a:lnTo>
                  <a:pt x="15409" y="194"/>
                </a:lnTo>
                <a:lnTo>
                  <a:pt x="15214" y="148"/>
                </a:lnTo>
                <a:lnTo>
                  <a:pt x="14662" y="34"/>
                </a:lnTo>
                <a:lnTo>
                  <a:pt x="14271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98" name="object 398"/>
          <p:cNvSpPr/>
          <p:nvPr/>
        </p:nvSpPr>
        <p:spPr>
          <a:xfrm>
            <a:off x="23462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66623" y="25146"/>
                </a:moveTo>
                <a:lnTo>
                  <a:pt x="42484" y="25145"/>
                </a:lnTo>
                <a:lnTo>
                  <a:pt x="43231" y="27431"/>
                </a:lnTo>
                <a:lnTo>
                  <a:pt x="43542" y="28701"/>
                </a:lnTo>
                <a:lnTo>
                  <a:pt x="48467" y="39369"/>
                </a:lnTo>
                <a:lnTo>
                  <a:pt x="48970" y="40131"/>
                </a:lnTo>
                <a:lnTo>
                  <a:pt x="50269" y="41782"/>
                </a:lnTo>
                <a:lnTo>
                  <a:pt x="52592" y="44195"/>
                </a:lnTo>
                <a:lnTo>
                  <a:pt x="53408" y="44830"/>
                </a:lnTo>
                <a:lnTo>
                  <a:pt x="54317" y="45592"/>
                </a:lnTo>
                <a:lnTo>
                  <a:pt x="56249" y="46863"/>
                </a:lnTo>
                <a:lnTo>
                  <a:pt x="59503" y="48387"/>
                </a:lnTo>
                <a:lnTo>
                  <a:pt x="60722" y="48768"/>
                </a:lnTo>
                <a:lnTo>
                  <a:pt x="63241" y="49276"/>
                </a:lnTo>
                <a:lnTo>
                  <a:pt x="63045" y="49276"/>
                </a:lnTo>
                <a:lnTo>
                  <a:pt x="63908" y="49403"/>
                </a:lnTo>
                <a:lnTo>
                  <a:pt x="65920" y="49911"/>
                </a:lnTo>
                <a:lnTo>
                  <a:pt x="67254" y="50038"/>
                </a:lnTo>
                <a:lnTo>
                  <a:pt x="68784" y="50292"/>
                </a:lnTo>
                <a:lnTo>
                  <a:pt x="70520" y="50419"/>
                </a:lnTo>
                <a:lnTo>
                  <a:pt x="75430" y="50419"/>
                </a:lnTo>
                <a:lnTo>
                  <a:pt x="79800" y="49911"/>
                </a:lnTo>
                <a:lnTo>
                  <a:pt x="82031" y="49403"/>
                </a:lnTo>
                <a:lnTo>
                  <a:pt x="84274" y="48768"/>
                </a:lnTo>
                <a:lnTo>
                  <a:pt x="86796" y="47625"/>
                </a:lnTo>
                <a:lnTo>
                  <a:pt x="72691" y="47620"/>
                </a:lnTo>
                <a:lnTo>
                  <a:pt x="70600" y="47498"/>
                </a:lnTo>
                <a:lnTo>
                  <a:pt x="69577" y="47498"/>
                </a:lnTo>
                <a:lnTo>
                  <a:pt x="68669" y="47371"/>
                </a:lnTo>
                <a:lnTo>
                  <a:pt x="76599" y="47371"/>
                </a:lnTo>
                <a:lnTo>
                  <a:pt x="78387" y="47194"/>
                </a:lnTo>
                <a:lnTo>
                  <a:pt x="80051" y="46858"/>
                </a:lnTo>
                <a:lnTo>
                  <a:pt x="80467" y="46736"/>
                </a:lnTo>
                <a:lnTo>
                  <a:pt x="81550" y="46529"/>
                </a:lnTo>
                <a:lnTo>
                  <a:pt x="83610" y="45917"/>
                </a:lnTo>
                <a:lnTo>
                  <a:pt x="85769" y="45085"/>
                </a:lnTo>
                <a:lnTo>
                  <a:pt x="86401" y="44704"/>
                </a:lnTo>
                <a:lnTo>
                  <a:pt x="87274" y="44277"/>
                </a:lnTo>
                <a:lnTo>
                  <a:pt x="87620" y="44069"/>
                </a:lnTo>
                <a:lnTo>
                  <a:pt x="86677" y="43942"/>
                </a:lnTo>
                <a:lnTo>
                  <a:pt x="84354" y="43434"/>
                </a:lnTo>
                <a:lnTo>
                  <a:pt x="83722" y="43180"/>
                </a:lnTo>
                <a:lnTo>
                  <a:pt x="81560" y="42418"/>
                </a:lnTo>
                <a:lnTo>
                  <a:pt x="80030" y="41529"/>
                </a:lnTo>
                <a:lnTo>
                  <a:pt x="78455" y="40513"/>
                </a:lnTo>
                <a:lnTo>
                  <a:pt x="76810" y="39370"/>
                </a:lnTo>
                <a:lnTo>
                  <a:pt x="75120" y="37846"/>
                </a:lnTo>
                <a:lnTo>
                  <a:pt x="73464" y="36068"/>
                </a:lnTo>
                <a:lnTo>
                  <a:pt x="72601" y="35179"/>
                </a:lnTo>
                <a:lnTo>
                  <a:pt x="70945" y="32893"/>
                </a:lnTo>
                <a:lnTo>
                  <a:pt x="68473" y="28956"/>
                </a:lnTo>
                <a:lnTo>
                  <a:pt x="66944" y="25908"/>
                </a:lnTo>
                <a:lnTo>
                  <a:pt x="66623" y="25146"/>
                </a:lnTo>
                <a:close/>
              </a:path>
              <a:path w="90170" h="50800">
                <a:moveTo>
                  <a:pt x="72838" y="47620"/>
                </a:moveTo>
                <a:close/>
              </a:path>
              <a:path w="90170" h="50800">
                <a:moveTo>
                  <a:pt x="88321" y="43561"/>
                </a:moveTo>
                <a:lnTo>
                  <a:pt x="87700" y="44069"/>
                </a:lnTo>
                <a:lnTo>
                  <a:pt x="87274" y="44277"/>
                </a:lnTo>
                <a:lnTo>
                  <a:pt x="86987" y="44450"/>
                </a:lnTo>
                <a:lnTo>
                  <a:pt x="85769" y="45085"/>
                </a:lnTo>
                <a:lnTo>
                  <a:pt x="83848" y="45847"/>
                </a:lnTo>
                <a:lnTo>
                  <a:pt x="83610" y="45917"/>
                </a:lnTo>
                <a:lnTo>
                  <a:pt x="83135" y="46101"/>
                </a:lnTo>
                <a:lnTo>
                  <a:pt x="81801" y="46482"/>
                </a:lnTo>
                <a:lnTo>
                  <a:pt x="81550" y="46529"/>
                </a:lnTo>
                <a:lnTo>
                  <a:pt x="81284" y="46609"/>
                </a:lnTo>
                <a:lnTo>
                  <a:pt x="80034" y="46863"/>
                </a:lnTo>
                <a:lnTo>
                  <a:pt x="79168" y="47117"/>
                </a:lnTo>
                <a:lnTo>
                  <a:pt x="78387" y="47194"/>
                </a:lnTo>
                <a:lnTo>
                  <a:pt x="77512" y="47371"/>
                </a:lnTo>
                <a:lnTo>
                  <a:pt x="76258" y="47498"/>
                </a:lnTo>
                <a:lnTo>
                  <a:pt x="75315" y="47498"/>
                </a:lnTo>
                <a:lnTo>
                  <a:pt x="72912" y="47625"/>
                </a:lnTo>
                <a:lnTo>
                  <a:pt x="86806" y="47620"/>
                </a:lnTo>
                <a:lnTo>
                  <a:pt x="88758" y="46736"/>
                </a:lnTo>
                <a:lnTo>
                  <a:pt x="89816" y="45974"/>
                </a:lnTo>
                <a:lnTo>
                  <a:pt x="88873" y="44450"/>
                </a:lnTo>
                <a:lnTo>
                  <a:pt x="89425" y="44069"/>
                </a:lnTo>
                <a:lnTo>
                  <a:pt x="88643" y="44069"/>
                </a:lnTo>
                <a:lnTo>
                  <a:pt x="88321" y="43688"/>
                </a:lnTo>
                <a:close/>
              </a:path>
              <a:path w="90170" h="50800">
                <a:moveTo>
                  <a:pt x="75039" y="47498"/>
                </a:moveTo>
                <a:lnTo>
                  <a:pt x="70669" y="47498"/>
                </a:lnTo>
                <a:lnTo>
                  <a:pt x="72838" y="47620"/>
                </a:lnTo>
                <a:lnTo>
                  <a:pt x="75039" y="47498"/>
                </a:lnTo>
                <a:close/>
              </a:path>
              <a:path w="90170" h="50800">
                <a:moveTo>
                  <a:pt x="76599" y="47371"/>
                </a:moveTo>
                <a:lnTo>
                  <a:pt x="68669" y="47371"/>
                </a:lnTo>
                <a:lnTo>
                  <a:pt x="69612" y="47498"/>
                </a:lnTo>
                <a:lnTo>
                  <a:pt x="75315" y="47498"/>
                </a:lnTo>
                <a:lnTo>
                  <a:pt x="76599" y="47371"/>
                </a:lnTo>
                <a:close/>
              </a:path>
              <a:path w="90170" h="50800">
                <a:moveTo>
                  <a:pt x="6708" y="12572"/>
                </a:moveTo>
                <a:lnTo>
                  <a:pt x="6191" y="12572"/>
                </a:lnTo>
                <a:lnTo>
                  <a:pt x="5213" y="12699"/>
                </a:lnTo>
                <a:lnTo>
                  <a:pt x="4776" y="12826"/>
                </a:lnTo>
                <a:lnTo>
                  <a:pt x="3914" y="12953"/>
                </a:lnTo>
                <a:lnTo>
                  <a:pt x="3132" y="13334"/>
                </a:lnTo>
                <a:lnTo>
                  <a:pt x="2776" y="13461"/>
                </a:lnTo>
                <a:lnTo>
                  <a:pt x="1557" y="14604"/>
                </a:lnTo>
                <a:lnTo>
                  <a:pt x="0" y="20319"/>
                </a:lnTo>
                <a:lnTo>
                  <a:pt x="241" y="22351"/>
                </a:lnTo>
                <a:lnTo>
                  <a:pt x="7766" y="29971"/>
                </a:lnTo>
                <a:lnTo>
                  <a:pt x="8514" y="29844"/>
                </a:lnTo>
                <a:lnTo>
                  <a:pt x="8905" y="29717"/>
                </a:lnTo>
                <a:lnTo>
                  <a:pt x="9652" y="29590"/>
                </a:lnTo>
                <a:lnTo>
                  <a:pt x="10446" y="29209"/>
                </a:lnTo>
                <a:lnTo>
                  <a:pt x="10917" y="29082"/>
                </a:lnTo>
                <a:lnTo>
                  <a:pt x="12136" y="28447"/>
                </a:lnTo>
                <a:lnTo>
                  <a:pt x="12953" y="27939"/>
                </a:lnTo>
                <a:lnTo>
                  <a:pt x="13861" y="27304"/>
                </a:lnTo>
                <a:lnTo>
                  <a:pt x="14191" y="27050"/>
                </a:lnTo>
                <a:lnTo>
                  <a:pt x="6708" y="27050"/>
                </a:lnTo>
                <a:lnTo>
                  <a:pt x="5685" y="26669"/>
                </a:lnTo>
                <a:lnTo>
                  <a:pt x="2877" y="20827"/>
                </a:lnTo>
                <a:lnTo>
                  <a:pt x="2971" y="17906"/>
                </a:lnTo>
                <a:lnTo>
                  <a:pt x="5328" y="15493"/>
                </a:lnTo>
                <a:lnTo>
                  <a:pt x="14511" y="15493"/>
                </a:lnTo>
                <a:lnTo>
                  <a:pt x="13861" y="15366"/>
                </a:lnTo>
                <a:lnTo>
                  <a:pt x="12688" y="15239"/>
                </a:lnTo>
                <a:lnTo>
                  <a:pt x="12366" y="14858"/>
                </a:lnTo>
                <a:lnTo>
                  <a:pt x="12056" y="14604"/>
                </a:lnTo>
                <a:lnTo>
                  <a:pt x="11699" y="14477"/>
                </a:lnTo>
                <a:lnTo>
                  <a:pt x="10722" y="13715"/>
                </a:lnTo>
                <a:lnTo>
                  <a:pt x="10089" y="13461"/>
                </a:lnTo>
                <a:lnTo>
                  <a:pt x="9066" y="12953"/>
                </a:lnTo>
                <a:lnTo>
                  <a:pt x="8479" y="12826"/>
                </a:lnTo>
                <a:lnTo>
                  <a:pt x="8318" y="12826"/>
                </a:lnTo>
                <a:lnTo>
                  <a:pt x="7766" y="12699"/>
                </a:lnTo>
                <a:lnTo>
                  <a:pt x="6708" y="12572"/>
                </a:lnTo>
                <a:close/>
              </a:path>
              <a:path w="90170" h="50800">
                <a:moveTo>
                  <a:pt x="60281" y="10160"/>
                </a:moveTo>
                <a:lnTo>
                  <a:pt x="22118" y="10159"/>
                </a:lnTo>
                <a:lnTo>
                  <a:pt x="23417" y="10286"/>
                </a:lnTo>
                <a:lnTo>
                  <a:pt x="25499" y="10667"/>
                </a:lnTo>
                <a:lnTo>
                  <a:pt x="28650" y="11683"/>
                </a:lnTo>
                <a:lnTo>
                  <a:pt x="30490" y="12445"/>
                </a:lnTo>
                <a:lnTo>
                  <a:pt x="33204" y="13969"/>
                </a:lnTo>
                <a:lnTo>
                  <a:pt x="33871" y="14477"/>
                </a:lnTo>
                <a:lnTo>
                  <a:pt x="35251" y="15366"/>
                </a:lnTo>
                <a:lnTo>
                  <a:pt x="42507" y="25952"/>
                </a:lnTo>
                <a:lnTo>
                  <a:pt x="43151" y="27177"/>
                </a:lnTo>
                <a:lnTo>
                  <a:pt x="42484" y="25145"/>
                </a:lnTo>
                <a:lnTo>
                  <a:pt x="66623" y="25146"/>
                </a:lnTo>
                <a:lnTo>
                  <a:pt x="64736" y="20447"/>
                </a:lnTo>
                <a:lnTo>
                  <a:pt x="64152" y="18669"/>
                </a:lnTo>
                <a:lnTo>
                  <a:pt x="63632" y="16383"/>
                </a:lnTo>
                <a:lnTo>
                  <a:pt x="63287" y="15240"/>
                </a:lnTo>
                <a:lnTo>
                  <a:pt x="62387" y="13335"/>
                </a:lnTo>
                <a:lnTo>
                  <a:pt x="61194" y="11303"/>
                </a:lnTo>
                <a:lnTo>
                  <a:pt x="60281" y="10160"/>
                </a:lnTo>
                <a:close/>
              </a:path>
              <a:path w="90170" h="50800">
                <a:moveTo>
                  <a:pt x="20979" y="12445"/>
                </a:moveTo>
                <a:lnTo>
                  <a:pt x="18185" y="12445"/>
                </a:lnTo>
                <a:lnTo>
                  <a:pt x="18231" y="12826"/>
                </a:lnTo>
                <a:lnTo>
                  <a:pt x="18024" y="15239"/>
                </a:lnTo>
                <a:lnTo>
                  <a:pt x="7962" y="27050"/>
                </a:lnTo>
                <a:lnTo>
                  <a:pt x="14191" y="27050"/>
                </a:lnTo>
                <a:lnTo>
                  <a:pt x="20919" y="14858"/>
                </a:lnTo>
                <a:lnTo>
                  <a:pt x="20979" y="12445"/>
                </a:lnTo>
                <a:close/>
              </a:path>
              <a:path w="90170" h="50800">
                <a:moveTo>
                  <a:pt x="14511" y="15493"/>
                </a:moveTo>
                <a:lnTo>
                  <a:pt x="7732" y="15493"/>
                </a:lnTo>
                <a:lnTo>
                  <a:pt x="9066" y="16001"/>
                </a:lnTo>
                <a:lnTo>
                  <a:pt x="10124" y="16763"/>
                </a:lnTo>
                <a:lnTo>
                  <a:pt x="10837" y="17398"/>
                </a:lnTo>
                <a:lnTo>
                  <a:pt x="11230" y="18033"/>
                </a:lnTo>
                <a:lnTo>
                  <a:pt x="11297" y="19811"/>
                </a:lnTo>
                <a:lnTo>
                  <a:pt x="11113" y="20319"/>
                </a:lnTo>
                <a:lnTo>
                  <a:pt x="10917" y="20700"/>
                </a:lnTo>
                <a:lnTo>
                  <a:pt x="10641" y="21081"/>
                </a:lnTo>
                <a:lnTo>
                  <a:pt x="11619" y="21716"/>
                </a:lnTo>
                <a:lnTo>
                  <a:pt x="10998" y="22478"/>
                </a:lnTo>
                <a:lnTo>
                  <a:pt x="14689" y="22859"/>
                </a:lnTo>
                <a:lnTo>
                  <a:pt x="15713" y="21462"/>
                </a:lnTo>
                <a:lnTo>
                  <a:pt x="17914" y="15871"/>
                </a:lnTo>
                <a:lnTo>
                  <a:pt x="15161" y="15620"/>
                </a:lnTo>
                <a:lnTo>
                  <a:pt x="14511" y="15493"/>
                </a:lnTo>
                <a:close/>
              </a:path>
              <a:path w="90170" h="50800">
                <a:moveTo>
                  <a:pt x="18185" y="12601"/>
                </a:moveTo>
                <a:lnTo>
                  <a:pt x="18185" y="12826"/>
                </a:lnTo>
                <a:lnTo>
                  <a:pt x="18185" y="12601"/>
                </a:lnTo>
                <a:close/>
              </a:path>
              <a:path w="90170" h="50800">
                <a:moveTo>
                  <a:pt x="22313" y="7238"/>
                </a:moveTo>
                <a:lnTo>
                  <a:pt x="21957" y="7238"/>
                </a:lnTo>
                <a:lnTo>
                  <a:pt x="20979" y="7365"/>
                </a:lnTo>
                <a:lnTo>
                  <a:pt x="20393" y="7619"/>
                </a:lnTo>
                <a:lnTo>
                  <a:pt x="19841" y="7746"/>
                </a:lnTo>
                <a:lnTo>
                  <a:pt x="18933" y="8508"/>
                </a:lnTo>
                <a:lnTo>
                  <a:pt x="18461" y="9143"/>
                </a:lnTo>
                <a:lnTo>
                  <a:pt x="18185" y="9778"/>
                </a:lnTo>
                <a:lnTo>
                  <a:pt x="18102" y="12191"/>
                </a:lnTo>
                <a:lnTo>
                  <a:pt x="18185" y="12601"/>
                </a:lnTo>
                <a:lnTo>
                  <a:pt x="18185" y="12445"/>
                </a:lnTo>
                <a:lnTo>
                  <a:pt x="20979" y="12445"/>
                </a:lnTo>
                <a:lnTo>
                  <a:pt x="20864" y="11683"/>
                </a:lnTo>
                <a:lnTo>
                  <a:pt x="20933" y="10540"/>
                </a:lnTo>
                <a:lnTo>
                  <a:pt x="21290" y="10286"/>
                </a:lnTo>
                <a:lnTo>
                  <a:pt x="21761" y="10159"/>
                </a:lnTo>
                <a:lnTo>
                  <a:pt x="60281" y="10160"/>
                </a:lnTo>
                <a:lnTo>
                  <a:pt x="59469" y="9144"/>
                </a:lnTo>
                <a:lnTo>
                  <a:pt x="58756" y="8382"/>
                </a:lnTo>
                <a:lnTo>
                  <a:pt x="58104" y="7747"/>
                </a:lnTo>
                <a:lnTo>
                  <a:pt x="25338" y="7746"/>
                </a:lnTo>
                <a:lnTo>
                  <a:pt x="24004" y="7492"/>
                </a:lnTo>
                <a:lnTo>
                  <a:pt x="22313" y="7238"/>
                </a:lnTo>
                <a:close/>
              </a:path>
              <a:path w="90170" h="50800">
                <a:moveTo>
                  <a:pt x="43266" y="0"/>
                </a:moveTo>
                <a:lnTo>
                  <a:pt x="42047" y="0"/>
                </a:lnTo>
                <a:lnTo>
                  <a:pt x="41104" y="380"/>
                </a:lnTo>
                <a:lnTo>
                  <a:pt x="40080" y="1142"/>
                </a:lnTo>
                <a:lnTo>
                  <a:pt x="39218" y="1650"/>
                </a:lnTo>
                <a:lnTo>
                  <a:pt x="35998" y="3428"/>
                </a:lnTo>
                <a:lnTo>
                  <a:pt x="31203" y="5587"/>
                </a:lnTo>
                <a:lnTo>
                  <a:pt x="28374" y="6730"/>
                </a:lnTo>
                <a:lnTo>
                  <a:pt x="25338" y="7746"/>
                </a:lnTo>
                <a:lnTo>
                  <a:pt x="58104" y="7747"/>
                </a:lnTo>
                <a:lnTo>
                  <a:pt x="52903" y="3937"/>
                </a:lnTo>
                <a:lnTo>
                  <a:pt x="51649" y="3175"/>
                </a:lnTo>
                <a:lnTo>
                  <a:pt x="43864" y="254"/>
                </a:lnTo>
                <a:lnTo>
                  <a:pt x="4326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399" name="object 399"/>
          <p:cNvSpPr/>
          <p:nvPr/>
        </p:nvSpPr>
        <p:spPr>
          <a:xfrm>
            <a:off x="243418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8222" y="0"/>
                </a:moveTo>
                <a:lnTo>
                  <a:pt x="0" y="5359"/>
                </a:lnTo>
                <a:lnTo>
                  <a:pt x="666" y="5325"/>
                </a:lnTo>
                <a:lnTo>
                  <a:pt x="4875" y="3401"/>
                </a:lnTo>
                <a:lnTo>
                  <a:pt x="5427" y="3012"/>
                </a:lnTo>
                <a:lnTo>
                  <a:pt x="6370" y="2107"/>
                </a:lnTo>
                <a:lnTo>
                  <a:pt x="7589" y="778"/>
                </a:lnTo>
                <a:lnTo>
                  <a:pt x="8222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00" name="object 400"/>
          <p:cNvSpPr/>
          <p:nvPr/>
        </p:nvSpPr>
        <p:spPr>
          <a:xfrm>
            <a:off x="237519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3622" y="0"/>
                </a:moveTo>
                <a:lnTo>
                  <a:pt x="0" y="5405"/>
                </a:lnTo>
                <a:lnTo>
                  <a:pt x="114" y="6218"/>
                </a:lnTo>
                <a:lnTo>
                  <a:pt x="4645" y="11670"/>
                </a:lnTo>
                <a:lnTo>
                  <a:pt x="5071" y="11624"/>
                </a:lnTo>
                <a:lnTo>
                  <a:pt x="6014" y="11395"/>
                </a:lnTo>
                <a:lnTo>
                  <a:pt x="6681" y="11120"/>
                </a:lnTo>
                <a:lnTo>
                  <a:pt x="7597" y="10685"/>
                </a:lnTo>
                <a:lnTo>
                  <a:pt x="6014" y="10685"/>
                </a:lnTo>
                <a:lnTo>
                  <a:pt x="9199" y="6619"/>
                </a:lnTo>
                <a:lnTo>
                  <a:pt x="7750" y="5669"/>
                </a:lnTo>
                <a:lnTo>
                  <a:pt x="8026" y="5245"/>
                </a:lnTo>
                <a:lnTo>
                  <a:pt x="8222" y="4855"/>
                </a:lnTo>
                <a:lnTo>
                  <a:pt x="8371" y="4466"/>
                </a:lnTo>
                <a:lnTo>
                  <a:pt x="8498" y="4065"/>
                </a:lnTo>
                <a:lnTo>
                  <a:pt x="8417" y="2737"/>
                </a:lnTo>
                <a:lnTo>
                  <a:pt x="4289" y="34"/>
                </a:lnTo>
                <a:lnTo>
                  <a:pt x="3622" y="0"/>
                </a:lnTo>
                <a:close/>
              </a:path>
              <a:path w="12064" h="12064">
                <a:moveTo>
                  <a:pt x="8969" y="6928"/>
                </a:moveTo>
                <a:lnTo>
                  <a:pt x="6014" y="10685"/>
                </a:lnTo>
                <a:lnTo>
                  <a:pt x="7597" y="10685"/>
                </a:lnTo>
                <a:lnTo>
                  <a:pt x="9199" y="9746"/>
                </a:lnTo>
                <a:lnTo>
                  <a:pt x="10062" y="9081"/>
                </a:lnTo>
                <a:lnTo>
                  <a:pt x="10970" y="8257"/>
                </a:lnTo>
                <a:lnTo>
                  <a:pt x="11442" y="7787"/>
                </a:lnTo>
                <a:lnTo>
                  <a:pt x="11879" y="7283"/>
                </a:lnTo>
                <a:lnTo>
                  <a:pt x="11197" y="7203"/>
                </a:lnTo>
                <a:lnTo>
                  <a:pt x="10142" y="7203"/>
                </a:lnTo>
                <a:lnTo>
                  <a:pt x="9912" y="7043"/>
                </a:lnTo>
                <a:lnTo>
                  <a:pt x="8969" y="6928"/>
                </a:lnTo>
                <a:close/>
              </a:path>
              <a:path w="12064" h="12064">
                <a:moveTo>
                  <a:pt x="10223" y="7089"/>
                </a:moveTo>
                <a:lnTo>
                  <a:pt x="11197" y="7203"/>
                </a:lnTo>
                <a:lnTo>
                  <a:pt x="10223" y="7089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01" name="object 401"/>
          <p:cNvSpPr/>
          <p:nvPr/>
        </p:nvSpPr>
        <p:spPr>
          <a:xfrm>
            <a:off x="18546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534"/>
                </a:lnTo>
                <a:lnTo>
                  <a:pt x="117" y="1339"/>
                </a:lnTo>
                <a:lnTo>
                  <a:pt x="156" y="629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02" name="object 402"/>
          <p:cNvSpPr/>
          <p:nvPr/>
        </p:nvSpPr>
        <p:spPr>
          <a:xfrm>
            <a:off x="185310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0" y="2267"/>
                </a:lnTo>
                <a:lnTo>
                  <a:pt x="196" y="1958"/>
                </a:lnTo>
                <a:lnTo>
                  <a:pt x="353" y="1569"/>
                </a:lnTo>
                <a:lnTo>
                  <a:pt x="274" y="85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03" name="object 403"/>
          <p:cNvSpPr/>
          <p:nvPr/>
        </p:nvSpPr>
        <p:spPr>
          <a:xfrm>
            <a:off x="185114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897"/>
                </a:lnTo>
                <a:lnTo>
                  <a:pt x="196" y="2622"/>
                </a:lnTo>
                <a:lnTo>
                  <a:pt x="354" y="2313"/>
                </a:lnTo>
                <a:lnTo>
                  <a:pt x="235" y="435"/>
                </a:lnTo>
                <a:lnTo>
                  <a:pt x="0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04" name="object 404"/>
          <p:cNvSpPr/>
          <p:nvPr/>
        </p:nvSpPr>
        <p:spPr>
          <a:xfrm>
            <a:off x="184956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367"/>
                </a:lnTo>
                <a:lnTo>
                  <a:pt x="196" y="3126"/>
                </a:lnTo>
                <a:lnTo>
                  <a:pt x="354" y="2851"/>
                </a:lnTo>
                <a:lnTo>
                  <a:pt x="354" y="584"/>
                </a:lnTo>
                <a:lnTo>
                  <a:pt x="19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05" name="object 405"/>
          <p:cNvSpPr/>
          <p:nvPr/>
        </p:nvSpPr>
        <p:spPr>
          <a:xfrm>
            <a:off x="184760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802"/>
                </a:lnTo>
                <a:lnTo>
                  <a:pt x="196" y="3607"/>
                </a:lnTo>
                <a:lnTo>
                  <a:pt x="354" y="3367"/>
                </a:lnTo>
                <a:lnTo>
                  <a:pt x="354" y="469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06" name="object 406"/>
          <p:cNvSpPr/>
          <p:nvPr/>
        </p:nvSpPr>
        <p:spPr>
          <a:xfrm>
            <a:off x="184602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0"/>
                </a:moveTo>
                <a:lnTo>
                  <a:pt x="0" y="4145"/>
                </a:lnTo>
                <a:lnTo>
                  <a:pt x="196" y="3996"/>
                </a:lnTo>
                <a:lnTo>
                  <a:pt x="354" y="3802"/>
                </a:lnTo>
                <a:lnTo>
                  <a:pt x="354" y="435"/>
                </a:lnTo>
                <a:lnTo>
                  <a:pt x="196" y="194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07" name="object 407"/>
          <p:cNvSpPr/>
          <p:nvPr/>
        </p:nvSpPr>
        <p:spPr>
          <a:xfrm>
            <a:off x="18444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13" y="355"/>
                </a:moveTo>
                <a:lnTo>
                  <a:pt x="313" y="4157"/>
                </a:lnTo>
                <a:lnTo>
                  <a:pt x="0" y="4466"/>
                </a:lnTo>
                <a:lnTo>
                  <a:pt x="0" y="0"/>
                </a:lnTo>
                <a:lnTo>
                  <a:pt x="313" y="355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08" name="object 408"/>
          <p:cNvSpPr/>
          <p:nvPr/>
        </p:nvSpPr>
        <p:spPr>
          <a:xfrm>
            <a:off x="184249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729"/>
                </a:lnTo>
                <a:lnTo>
                  <a:pt x="196" y="4615"/>
                </a:lnTo>
                <a:lnTo>
                  <a:pt x="353" y="4455"/>
                </a:lnTo>
                <a:lnTo>
                  <a:pt x="353" y="309"/>
                </a:lnTo>
                <a:lnTo>
                  <a:pt x="19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09" name="object 409"/>
          <p:cNvSpPr/>
          <p:nvPr/>
        </p:nvSpPr>
        <p:spPr>
          <a:xfrm>
            <a:off x="184091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981"/>
                </a:lnTo>
                <a:lnTo>
                  <a:pt x="157" y="4855"/>
                </a:lnTo>
                <a:lnTo>
                  <a:pt x="354" y="4741"/>
                </a:lnTo>
                <a:lnTo>
                  <a:pt x="354" y="274"/>
                </a:lnTo>
                <a:lnTo>
                  <a:pt x="15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10" name="object 410"/>
          <p:cNvSpPr/>
          <p:nvPr/>
        </p:nvSpPr>
        <p:spPr>
          <a:xfrm>
            <a:off x="183895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165"/>
                </a:lnTo>
                <a:lnTo>
                  <a:pt x="196" y="5050"/>
                </a:lnTo>
                <a:lnTo>
                  <a:pt x="354" y="4924"/>
                </a:lnTo>
                <a:lnTo>
                  <a:pt x="354" y="194"/>
                </a:lnTo>
                <a:lnTo>
                  <a:pt x="19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11" name="object 411"/>
          <p:cNvSpPr/>
          <p:nvPr/>
        </p:nvSpPr>
        <p:spPr>
          <a:xfrm>
            <a:off x="183737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371"/>
                </a:lnTo>
                <a:lnTo>
                  <a:pt x="354" y="5176"/>
                </a:lnTo>
                <a:lnTo>
                  <a:pt x="354" y="194"/>
                </a:lnTo>
                <a:lnTo>
                  <a:pt x="157" y="125"/>
                </a:lnTo>
                <a:lnTo>
                  <a:pt x="0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12" name="object 412"/>
          <p:cNvSpPr/>
          <p:nvPr/>
        </p:nvSpPr>
        <p:spPr>
          <a:xfrm>
            <a:off x="183541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520"/>
                </a:lnTo>
                <a:lnTo>
                  <a:pt x="196" y="5451"/>
                </a:lnTo>
                <a:lnTo>
                  <a:pt x="354" y="5371"/>
                </a:lnTo>
                <a:lnTo>
                  <a:pt x="354" y="206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13" name="object 413"/>
          <p:cNvSpPr/>
          <p:nvPr/>
        </p:nvSpPr>
        <p:spPr>
          <a:xfrm>
            <a:off x="183384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148"/>
                </a:moveTo>
                <a:lnTo>
                  <a:pt x="353" y="5520"/>
                </a:lnTo>
                <a:lnTo>
                  <a:pt x="0" y="563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14" name="object 414"/>
          <p:cNvSpPr/>
          <p:nvPr/>
        </p:nvSpPr>
        <p:spPr>
          <a:xfrm>
            <a:off x="183188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3" y="148"/>
                </a:moveTo>
                <a:lnTo>
                  <a:pt x="353" y="5669"/>
                </a:lnTo>
                <a:lnTo>
                  <a:pt x="0" y="579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15" name="object 415"/>
          <p:cNvSpPr/>
          <p:nvPr/>
        </p:nvSpPr>
        <p:spPr>
          <a:xfrm>
            <a:off x="183030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5875"/>
                </a:lnTo>
                <a:lnTo>
                  <a:pt x="157" y="5840"/>
                </a:lnTo>
                <a:lnTo>
                  <a:pt x="354" y="5760"/>
                </a:lnTo>
                <a:lnTo>
                  <a:pt x="354" y="125"/>
                </a:lnTo>
                <a:lnTo>
                  <a:pt x="196" y="45"/>
                </a:lnTo>
                <a:lnTo>
                  <a:pt x="0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16" name="object 416"/>
          <p:cNvSpPr/>
          <p:nvPr/>
        </p:nvSpPr>
        <p:spPr>
          <a:xfrm>
            <a:off x="182872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5" y="80"/>
                </a:moveTo>
                <a:lnTo>
                  <a:pt x="315" y="5875"/>
                </a:lnTo>
                <a:lnTo>
                  <a:pt x="0" y="5955"/>
                </a:lnTo>
                <a:lnTo>
                  <a:pt x="0" y="0"/>
                </a:lnTo>
                <a:lnTo>
                  <a:pt x="315" y="8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17" name="object 417"/>
          <p:cNvSpPr/>
          <p:nvPr/>
        </p:nvSpPr>
        <p:spPr>
          <a:xfrm>
            <a:off x="182676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069"/>
                </a:lnTo>
                <a:lnTo>
                  <a:pt x="354" y="5989"/>
                </a:lnTo>
                <a:lnTo>
                  <a:pt x="354" y="114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18" name="object 418"/>
          <p:cNvSpPr/>
          <p:nvPr/>
        </p:nvSpPr>
        <p:spPr>
          <a:xfrm>
            <a:off x="182518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80"/>
                </a:moveTo>
                <a:lnTo>
                  <a:pt x="354" y="6035"/>
                </a:lnTo>
                <a:lnTo>
                  <a:pt x="0" y="6104"/>
                </a:lnTo>
                <a:lnTo>
                  <a:pt x="0" y="0"/>
                </a:lnTo>
                <a:lnTo>
                  <a:pt x="354" y="80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19" name="object 419"/>
          <p:cNvSpPr/>
          <p:nvPr/>
        </p:nvSpPr>
        <p:spPr>
          <a:xfrm>
            <a:off x="182322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138"/>
                </a:lnTo>
                <a:lnTo>
                  <a:pt x="196" y="6138"/>
                </a:lnTo>
                <a:lnTo>
                  <a:pt x="354" y="6104"/>
                </a:lnTo>
                <a:lnTo>
                  <a:pt x="354" y="34"/>
                </a:lnTo>
                <a:lnTo>
                  <a:pt x="196" y="34"/>
                </a:lnTo>
                <a:lnTo>
                  <a:pt x="0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20" name="object 420"/>
          <p:cNvSpPr/>
          <p:nvPr/>
        </p:nvSpPr>
        <p:spPr>
          <a:xfrm>
            <a:off x="182165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9" y="0"/>
                </a:moveTo>
                <a:lnTo>
                  <a:pt x="0" y="6230"/>
                </a:lnTo>
                <a:lnTo>
                  <a:pt x="156" y="6184"/>
                </a:lnTo>
                <a:lnTo>
                  <a:pt x="353" y="6184"/>
                </a:lnTo>
                <a:lnTo>
                  <a:pt x="353" y="80"/>
                </a:lnTo>
                <a:lnTo>
                  <a:pt x="39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21" name="object 421"/>
          <p:cNvSpPr/>
          <p:nvPr/>
        </p:nvSpPr>
        <p:spPr>
          <a:xfrm>
            <a:off x="181969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3" y="0"/>
                </a:moveTo>
                <a:lnTo>
                  <a:pt x="0" y="125"/>
                </a:lnTo>
                <a:lnTo>
                  <a:pt x="0" y="6230"/>
                </a:lnTo>
                <a:lnTo>
                  <a:pt x="196" y="6230"/>
                </a:lnTo>
                <a:lnTo>
                  <a:pt x="353" y="6184"/>
                </a:lnTo>
                <a:lnTo>
                  <a:pt x="313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22" name="object 422"/>
          <p:cNvSpPr/>
          <p:nvPr/>
        </p:nvSpPr>
        <p:spPr>
          <a:xfrm>
            <a:off x="181811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6184"/>
                </a:lnTo>
                <a:lnTo>
                  <a:pt x="0" y="6184"/>
                </a:lnTo>
                <a:lnTo>
                  <a:pt x="0" y="148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23" name="object 423"/>
          <p:cNvSpPr/>
          <p:nvPr/>
        </p:nvSpPr>
        <p:spPr>
          <a:xfrm>
            <a:off x="181614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196" y="68"/>
                </a:lnTo>
                <a:lnTo>
                  <a:pt x="0" y="309"/>
                </a:lnTo>
                <a:lnTo>
                  <a:pt x="0" y="6104"/>
                </a:lnTo>
                <a:lnTo>
                  <a:pt x="354" y="6104"/>
                </a:lnTo>
                <a:lnTo>
                  <a:pt x="354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24" name="object 424"/>
          <p:cNvSpPr/>
          <p:nvPr/>
        </p:nvSpPr>
        <p:spPr>
          <a:xfrm>
            <a:off x="181457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989"/>
                </a:lnTo>
                <a:lnTo>
                  <a:pt x="0" y="5989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25" name="object 425"/>
          <p:cNvSpPr/>
          <p:nvPr/>
        </p:nvSpPr>
        <p:spPr>
          <a:xfrm>
            <a:off x="181260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794"/>
                </a:lnTo>
                <a:lnTo>
                  <a:pt x="0" y="5794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26" name="object 426"/>
          <p:cNvSpPr/>
          <p:nvPr/>
        </p:nvSpPr>
        <p:spPr>
          <a:xfrm>
            <a:off x="181104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0"/>
                </a:moveTo>
                <a:lnTo>
                  <a:pt x="353" y="5565"/>
                </a:lnTo>
                <a:lnTo>
                  <a:pt x="0" y="5565"/>
                </a:lnTo>
                <a:lnTo>
                  <a:pt x="0" y="400"/>
                </a:lnTo>
                <a:lnTo>
                  <a:pt x="353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27" name="object 427"/>
          <p:cNvSpPr/>
          <p:nvPr/>
        </p:nvSpPr>
        <p:spPr>
          <a:xfrm>
            <a:off x="180946" y="190194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13" y="0"/>
                </a:moveTo>
                <a:lnTo>
                  <a:pt x="0" y="400"/>
                </a:lnTo>
                <a:lnTo>
                  <a:pt x="0" y="5325"/>
                </a:lnTo>
                <a:lnTo>
                  <a:pt x="157" y="5371"/>
                </a:lnTo>
                <a:lnTo>
                  <a:pt x="313" y="5371"/>
                </a:lnTo>
                <a:lnTo>
                  <a:pt x="313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28" name="object 428"/>
          <p:cNvSpPr/>
          <p:nvPr/>
        </p:nvSpPr>
        <p:spPr>
          <a:xfrm>
            <a:off x="180750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5119"/>
                </a:lnTo>
                <a:lnTo>
                  <a:pt x="196" y="5119"/>
                </a:lnTo>
                <a:lnTo>
                  <a:pt x="354" y="5165"/>
                </a:lnTo>
                <a:lnTo>
                  <a:pt x="354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29" name="object 429"/>
          <p:cNvSpPr/>
          <p:nvPr/>
        </p:nvSpPr>
        <p:spPr>
          <a:xfrm>
            <a:off x="1805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890"/>
                </a:lnTo>
                <a:lnTo>
                  <a:pt x="157" y="4924"/>
                </a:lnTo>
                <a:lnTo>
                  <a:pt x="354" y="4924"/>
                </a:lnTo>
                <a:lnTo>
                  <a:pt x="354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30" name="object 430"/>
          <p:cNvSpPr/>
          <p:nvPr/>
        </p:nvSpPr>
        <p:spPr>
          <a:xfrm>
            <a:off x="180395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4695"/>
                </a:lnTo>
                <a:lnTo>
                  <a:pt x="196" y="4695"/>
                </a:lnTo>
                <a:lnTo>
                  <a:pt x="354" y="4729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31" name="object 431"/>
          <p:cNvSpPr/>
          <p:nvPr/>
        </p:nvSpPr>
        <p:spPr>
          <a:xfrm>
            <a:off x="180238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466"/>
                </a:lnTo>
                <a:lnTo>
                  <a:pt x="157" y="4500"/>
                </a:lnTo>
                <a:lnTo>
                  <a:pt x="354" y="4500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32" name="object 432"/>
          <p:cNvSpPr/>
          <p:nvPr/>
        </p:nvSpPr>
        <p:spPr>
          <a:xfrm>
            <a:off x="180041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4" y="0"/>
                </a:moveTo>
                <a:lnTo>
                  <a:pt x="196" y="194"/>
                </a:lnTo>
                <a:lnTo>
                  <a:pt x="0" y="355"/>
                </a:lnTo>
                <a:lnTo>
                  <a:pt x="0" y="4225"/>
                </a:lnTo>
                <a:lnTo>
                  <a:pt x="354" y="4306"/>
                </a:lnTo>
                <a:lnTo>
                  <a:pt x="354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33" name="object 433"/>
          <p:cNvSpPr/>
          <p:nvPr/>
        </p:nvSpPr>
        <p:spPr>
          <a:xfrm>
            <a:off x="17988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56" y="160"/>
                </a:lnTo>
                <a:lnTo>
                  <a:pt x="0" y="355"/>
                </a:lnTo>
                <a:lnTo>
                  <a:pt x="0" y="3996"/>
                </a:lnTo>
                <a:lnTo>
                  <a:pt x="353" y="4077"/>
                </a:lnTo>
                <a:lnTo>
                  <a:pt x="353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34" name="object 434"/>
          <p:cNvSpPr/>
          <p:nvPr/>
        </p:nvSpPr>
        <p:spPr>
          <a:xfrm>
            <a:off x="179688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96" y="194"/>
                </a:lnTo>
                <a:lnTo>
                  <a:pt x="0" y="343"/>
                </a:lnTo>
                <a:lnTo>
                  <a:pt x="0" y="3790"/>
                </a:lnTo>
                <a:lnTo>
                  <a:pt x="353" y="3870"/>
                </a:lnTo>
                <a:lnTo>
                  <a:pt x="353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35" name="object 435"/>
          <p:cNvSpPr/>
          <p:nvPr/>
        </p:nvSpPr>
        <p:spPr>
          <a:xfrm>
            <a:off x="179531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55"/>
                </a:lnTo>
                <a:lnTo>
                  <a:pt x="0" y="3561"/>
                </a:lnTo>
                <a:lnTo>
                  <a:pt x="354" y="3641"/>
                </a:lnTo>
                <a:lnTo>
                  <a:pt x="354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36" name="object 436"/>
          <p:cNvSpPr/>
          <p:nvPr/>
        </p:nvSpPr>
        <p:spPr>
          <a:xfrm>
            <a:off x="179334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96" y="206"/>
                </a:lnTo>
                <a:lnTo>
                  <a:pt x="0" y="355"/>
                </a:lnTo>
                <a:lnTo>
                  <a:pt x="0" y="3367"/>
                </a:lnTo>
                <a:lnTo>
                  <a:pt x="354" y="3447"/>
                </a:lnTo>
                <a:lnTo>
                  <a:pt x="354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37" name="object 437"/>
          <p:cNvSpPr/>
          <p:nvPr/>
        </p:nvSpPr>
        <p:spPr>
          <a:xfrm>
            <a:off x="179176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43"/>
                </a:lnTo>
                <a:lnTo>
                  <a:pt x="0" y="3126"/>
                </a:lnTo>
                <a:lnTo>
                  <a:pt x="354" y="3206"/>
                </a:lnTo>
                <a:lnTo>
                  <a:pt x="354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38" name="object 438"/>
          <p:cNvSpPr/>
          <p:nvPr/>
        </p:nvSpPr>
        <p:spPr>
          <a:xfrm>
            <a:off x="179020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13" y="0"/>
                </a:moveTo>
                <a:lnTo>
                  <a:pt x="313" y="3012"/>
                </a:lnTo>
                <a:lnTo>
                  <a:pt x="0" y="2943"/>
                </a:lnTo>
                <a:lnTo>
                  <a:pt x="0" y="355"/>
                </a:lnTo>
                <a:lnTo>
                  <a:pt x="313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39" name="object 439"/>
          <p:cNvSpPr/>
          <p:nvPr/>
        </p:nvSpPr>
        <p:spPr>
          <a:xfrm>
            <a:off x="17882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3" y="0"/>
                </a:moveTo>
                <a:lnTo>
                  <a:pt x="196" y="160"/>
                </a:lnTo>
                <a:lnTo>
                  <a:pt x="0" y="320"/>
                </a:lnTo>
                <a:lnTo>
                  <a:pt x="0" y="2668"/>
                </a:lnTo>
                <a:lnTo>
                  <a:pt x="156" y="2748"/>
                </a:lnTo>
                <a:lnTo>
                  <a:pt x="353" y="2782"/>
                </a:lnTo>
                <a:lnTo>
                  <a:pt x="353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40" name="object 440"/>
          <p:cNvSpPr/>
          <p:nvPr/>
        </p:nvSpPr>
        <p:spPr>
          <a:xfrm>
            <a:off x="178666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4" y="0"/>
                </a:moveTo>
                <a:lnTo>
                  <a:pt x="354" y="2588"/>
                </a:lnTo>
                <a:lnTo>
                  <a:pt x="0" y="2462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41" name="object 441"/>
          <p:cNvSpPr/>
          <p:nvPr/>
        </p:nvSpPr>
        <p:spPr>
          <a:xfrm>
            <a:off x="178469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354" y="2347"/>
                </a:lnTo>
                <a:lnTo>
                  <a:pt x="0" y="2233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42" name="object 442"/>
          <p:cNvSpPr/>
          <p:nvPr/>
        </p:nvSpPr>
        <p:spPr>
          <a:xfrm>
            <a:off x="178312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57" y="160"/>
                </a:lnTo>
                <a:lnTo>
                  <a:pt x="0" y="320"/>
                </a:lnTo>
                <a:lnTo>
                  <a:pt x="0" y="2038"/>
                </a:lnTo>
                <a:lnTo>
                  <a:pt x="354" y="2153"/>
                </a:lnTo>
                <a:lnTo>
                  <a:pt x="354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43" name="object 443"/>
          <p:cNvSpPr/>
          <p:nvPr/>
        </p:nvSpPr>
        <p:spPr>
          <a:xfrm>
            <a:off x="178115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96" y="160"/>
                </a:lnTo>
                <a:lnTo>
                  <a:pt x="0" y="309"/>
                </a:lnTo>
                <a:lnTo>
                  <a:pt x="0" y="1798"/>
                </a:lnTo>
                <a:lnTo>
                  <a:pt x="354" y="1924"/>
                </a:lnTo>
                <a:lnTo>
                  <a:pt x="354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44" name="object 444"/>
          <p:cNvSpPr/>
          <p:nvPr/>
        </p:nvSpPr>
        <p:spPr>
          <a:xfrm>
            <a:off x="177958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4" y="0"/>
                </a:moveTo>
                <a:lnTo>
                  <a:pt x="157" y="148"/>
                </a:lnTo>
                <a:lnTo>
                  <a:pt x="0" y="309"/>
                </a:lnTo>
                <a:lnTo>
                  <a:pt x="0" y="1557"/>
                </a:lnTo>
                <a:lnTo>
                  <a:pt x="354" y="1717"/>
                </a:lnTo>
                <a:lnTo>
                  <a:pt x="354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45" name="object 445"/>
          <p:cNvSpPr/>
          <p:nvPr/>
        </p:nvSpPr>
        <p:spPr>
          <a:xfrm>
            <a:off x="177762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3" y="0"/>
                </a:moveTo>
                <a:lnTo>
                  <a:pt x="195" y="160"/>
                </a:lnTo>
                <a:lnTo>
                  <a:pt x="0" y="320"/>
                </a:lnTo>
                <a:lnTo>
                  <a:pt x="0" y="1374"/>
                </a:lnTo>
                <a:lnTo>
                  <a:pt x="195" y="1408"/>
                </a:lnTo>
                <a:lnTo>
                  <a:pt x="353" y="1488"/>
                </a:lnTo>
                <a:lnTo>
                  <a:pt x="353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46" name="object 446"/>
          <p:cNvSpPr/>
          <p:nvPr/>
        </p:nvSpPr>
        <p:spPr>
          <a:xfrm>
            <a:off x="177604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3" y="0"/>
                </a:moveTo>
                <a:lnTo>
                  <a:pt x="0" y="274"/>
                </a:lnTo>
                <a:lnTo>
                  <a:pt x="0" y="1133"/>
                </a:lnTo>
                <a:lnTo>
                  <a:pt x="157" y="1213"/>
                </a:lnTo>
                <a:lnTo>
                  <a:pt x="353" y="1248"/>
                </a:lnTo>
                <a:lnTo>
                  <a:pt x="353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47" name="object 447"/>
          <p:cNvSpPr/>
          <p:nvPr/>
        </p:nvSpPr>
        <p:spPr>
          <a:xfrm>
            <a:off x="177408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1053"/>
                </a:lnTo>
                <a:lnTo>
                  <a:pt x="0" y="893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48" name="object 448"/>
          <p:cNvSpPr/>
          <p:nvPr/>
        </p:nvSpPr>
        <p:spPr>
          <a:xfrm>
            <a:off x="177250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858"/>
                </a:lnTo>
                <a:lnTo>
                  <a:pt x="0" y="710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49" name="object 449"/>
          <p:cNvSpPr/>
          <p:nvPr/>
        </p:nvSpPr>
        <p:spPr>
          <a:xfrm>
            <a:off x="177211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39" y="114"/>
                </a:lnTo>
                <a:lnTo>
                  <a:pt x="0" y="549"/>
                </a:lnTo>
                <a:lnTo>
                  <a:pt x="196" y="618"/>
                </a:lnTo>
                <a:lnTo>
                  <a:pt x="19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50" name="object 450"/>
          <p:cNvSpPr/>
          <p:nvPr/>
        </p:nvSpPr>
        <p:spPr>
          <a:xfrm>
            <a:off x="176896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4" y="0"/>
                </a:moveTo>
                <a:lnTo>
                  <a:pt x="354" y="435"/>
                </a:lnTo>
                <a:lnTo>
                  <a:pt x="0" y="274"/>
                </a:lnTo>
                <a:lnTo>
                  <a:pt x="196" y="160"/>
                </a:lnTo>
                <a:lnTo>
                  <a:pt x="354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51" name="object 451"/>
          <p:cNvSpPr/>
          <p:nvPr/>
        </p:nvSpPr>
        <p:spPr>
          <a:xfrm>
            <a:off x="176896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0" y="114"/>
                </a:lnTo>
                <a:lnTo>
                  <a:pt x="196" y="194"/>
                </a:lnTo>
                <a:lnTo>
                  <a:pt x="196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52" name="object 452"/>
          <p:cNvSpPr/>
          <p:nvPr/>
        </p:nvSpPr>
        <p:spPr>
          <a:xfrm>
            <a:off x="179963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294"/>
                </a:moveTo>
                <a:lnTo>
                  <a:pt x="0" y="0"/>
                </a:lnTo>
                <a:lnTo>
                  <a:pt x="0" y="1294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53" name="object 453"/>
          <p:cNvSpPr/>
          <p:nvPr/>
        </p:nvSpPr>
        <p:spPr>
          <a:xfrm>
            <a:off x="179885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717"/>
                </a:lnTo>
                <a:lnTo>
                  <a:pt x="117" y="778"/>
                </a:lnTo>
                <a:lnTo>
                  <a:pt x="15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54" name="object 454"/>
          <p:cNvSpPr/>
          <p:nvPr/>
        </p:nvSpPr>
        <p:spPr>
          <a:xfrm>
            <a:off x="17980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9" y="0"/>
                </a:moveTo>
                <a:lnTo>
                  <a:pt x="0" y="1946"/>
                </a:lnTo>
                <a:lnTo>
                  <a:pt x="118" y="1637"/>
                </a:lnTo>
                <a:lnTo>
                  <a:pt x="79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55" name="object 455"/>
          <p:cNvSpPr/>
          <p:nvPr/>
        </p:nvSpPr>
        <p:spPr>
          <a:xfrm>
            <a:off x="179727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7" y="45"/>
                </a:moveTo>
                <a:lnTo>
                  <a:pt x="0" y="45"/>
                </a:lnTo>
                <a:lnTo>
                  <a:pt x="0" y="2198"/>
                </a:lnTo>
                <a:lnTo>
                  <a:pt x="157" y="1763"/>
                </a:lnTo>
                <a:lnTo>
                  <a:pt x="157" y="45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56" name="object 456"/>
          <p:cNvSpPr/>
          <p:nvPr/>
        </p:nvSpPr>
        <p:spPr>
          <a:xfrm>
            <a:off x="179649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8" y="0"/>
                </a:moveTo>
                <a:lnTo>
                  <a:pt x="0" y="2347"/>
                </a:lnTo>
                <a:lnTo>
                  <a:pt x="156" y="1992"/>
                </a:lnTo>
                <a:lnTo>
                  <a:pt x="78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57" name="object 457"/>
          <p:cNvSpPr/>
          <p:nvPr/>
        </p:nvSpPr>
        <p:spPr>
          <a:xfrm>
            <a:off x="17953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96" y="34"/>
                </a:moveTo>
                <a:lnTo>
                  <a:pt x="0" y="34"/>
                </a:lnTo>
                <a:lnTo>
                  <a:pt x="0" y="2542"/>
                </a:lnTo>
                <a:lnTo>
                  <a:pt x="118" y="2382"/>
                </a:lnTo>
                <a:lnTo>
                  <a:pt x="196" y="34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58" name="object 458"/>
          <p:cNvSpPr/>
          <p:nvPr/>
        </p:nvSpPr>
        <p:spPr>
          <a:xfrm>
            <a:off x="17945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702"/>
                </a:lnTo>
                <a:lnTo>
                  <a:pt x="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59" name="object 459"/>
          <p:cNvSpPr/>
          <p:nvPr/>
        </p:nvSpPr>
        <p:spPr>
          <a:xfrm>
            <a:off x="179373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782"/>
                </a:lnTo>
                <a:lnTo>
                  <a:pt x="157" y="2588"/>
                </a:lnTo>
                <a:lnTo>
                  <a:pt x="79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60" name="object 460"/>
          <p:cNvSpPr/>
          <p:nvPr/>
        </p:nvSpPr>
        <p:spPr>
          <a:xfrm>
            <a:off x="179295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34"/>
                </a:moveTo>
                <a:lnTo>
                  <a:pt x="0" y="34"/>
                </a:lnTo>
                <a:lnTo>
                  <a:pt x="0" y="2897"/>
                </a:lnTo>
                <a:lnTo>
                  <a:pt x="157" y="2737"/>
                </a:lnTo>
                <a:lnTo>
                  <a:pt x="157" y="34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61" name="object 461"/>
          <p:cNvSpPr/>
          <p:nvPr/>
        </p:nvSpPr>
        <p:spPr>
          <a:xfrm>
            <a:off x="17921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977"/>
                </a:lnTo>
                <a:lnTo>
                  <a:pt x="156" y="2817"/>
                </a:lnTo>
                <a:lnTo>
                  <a:pt x="78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62" name="object 462"/>
          <p:cNvSpPr/>
          <p:nvPr/>
        </p:nvSpPr>
        <p:spPr>
          <a:xfrm>
            <a:off x="179137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45"/>
                </a:moveTo>
                <a:lnTo>
                  <a:pt x="0" y="45"/>
                </a:lnTo>
                <a:lnTo>
                  <a:pt x="0" y="3103"/>
                </a:lnTo>
                <a:lnTo>
                  <a:pt x="157" y="2943"/>
                </a:lnTo>
                <a:lnTo>
                  <a:pt x="157" y="45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63" name="object 463"/>
          <p:cNvSpPr/>
          <p:nvPr/>
        </p:nvSpPr>
        <p:spPr>
          <a:xfrm>
            <a:off x="17905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3172"/>
                </a:lnTo>
                <a:lnTo>
                  <a:pt x="157" y="3023"/>
                </a:lnTo>
                <a:lnTo>
                  <a:pt x="78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64" name="object 464"/>
          <p:cNvSpPr/>
          <p:nvPr/>
        </p:nvSpPr>
        <p:spPr>
          <a:xfrm>
            <a:off x="17894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138"/>
                </a:lnTo>
                <a:lnTo>
                  <a:pt x="0" y="3252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65" name="object 465"/>
          <p:cNvSpPr/>
          <p:nvPr/>
        </p:nvSpPr>
        <p:spPr>
          <a:xfrm>
            <a:off x="17886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206"/>
                </a:lnTo>
                <a:lnTo>
                  <a:pt x="0" y="3286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66" name="object 466"/>
          <p:cNvSpPr/>
          <p:nvPr/>
        </p:nvSpPr>
        <p:spPr>
          <a:xfrm>
            <a:off x="17878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252"/>
                </a:lnTo>
                <a:lnTo>
                  <a:pt x="0" y="3332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67" name="object 467"/>
          <p:cNvSpPr/>
          <p:nvPr/>
        </p:nvSpPr>
        <p:spPr>
          <a:xfrm>
            <a:off x="17870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321"/>
                </a:lnTo>
                <a:lnTo>
                  <a:pt x="0" y="340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68" name="object 468"/>
          <p:cNvSpPr/>
          <p:nvPr/>
        </p:nvSpPr>
        <p:spPr>
          <a:xfrm>
            <a:off x="178627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367"/>
                </a:lnTo>
                <a:lnTo>
                  <a:pt x="0" y="3435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69" name="object 469"/>
          <p:cNvSpPr/>
          <p:nvPr/>
        </p:nvSpPr>
        <p:spPr>
          <a:xfrm>
            <a:off x="17854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45"/>
                </a:moveTo>
                <a:lnTo>
                  <a:pt x="157" y="3447"/>
                </a:lnTo>
                <a:lnTo>
                  <a:pt x="0" y="3527"/>
                </a:lnTo>
                <a:lnTo>
                  <a:pt x="0" y="0"/>
                </a:lnTo>
                <a:lnTo>
                  <a:pt x="157" y="4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70" name="object 470"/>
          <p:cNvSpPr/>
          <p:nvPr/>
        </p:nvSpPr>
        <p:spPr>
          <a:xfrm>
            <a:off x="17843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45"/>
                </a:moveTo>
                <a:lnTo>
                  <a:pt x="196" y="3481"/>
                </a:lnTo>
                <a:lnTo>
                  <a:pt x="0" y="3527"/>
                </a:lnTo>
                <a:lnTo>
                  <a:pt x="0" y="0"/>
                </a:lnTo>
                <a:lnTo>
                  <a:pt x="196" y="45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71" name="object 471"/>
          <p:cNvSpPr/>
          <p:nvPr/>
        </p:nvSpPr>
        <p:spPr>
          <a:xfrm>
            <a:off x="17835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56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72" name="object 472"/>
          <p:cNvSpPr/>
          <p:nvPr/>
        </p:nvSpPr>
        <p:spPr>
          <a:xfrm>
            <a:off x="178273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27"/>
                </a:lnTo>
                <a:lnTo>
                  <a:pt x="0" y="356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73" name="object 473"/>
          <p:cNvSpPr/>
          <p:nvPr/>
        </p:nvSpPr>
        <p:spPr>
          <a:xfrm>
            <a:off x="17819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596"/>
                </a:lnTo>
                <a:lnTo>
                  <a:pt x="0" y="3641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74" name="object 474"/>
          <p:cNvSpPr/>
          <p:nvPr/>
        </p:nvSpPr>
        <p:spPr>
          <a:xfrm>
            <a:off x="1781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596"/>
                </a:lnTo>
                <a:lnTo>
                  <a:pt x="0" y="364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75" name="object 475"/>
          <p:cNvSpPr/>
          <p:nvPr/>
        </p:nvSpPr>
        <p:spPr>
          <a:xfrm>
            <a:off x="17803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76" name="object 476"/>
          <p:cNvSpPr/>
          <p:nvPr/>
        </p:nvSpPr>
        <p:spPr>
          <a:xfrm>
            <a:off x="1779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77" name="object 477"/>
          <p:cNvSpPr/>
          <p:nvPr/>
        </p:nvSpPr>
        <p:spPr>
          <a:xfrm>
            <a:off x="17784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76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78" name="object 478"/>
          <p:cNvSpPr/>
          <p:nvPr/>
        </p:nvSpPr>
        <p:spPr>
          <a:xfrm>
            <a:off x="17776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5" y="0"/>
                </a:moveTo>
                <a:lnTo>
                  <a:pt x="195" y="3676"/>
                </a:lnTo>
                <a:lnTo>
                  <a:pt x="0" y="3676"/>
                </a:lnTo>
                <a:lnTo>
                  <a:pt x="0" y="0"/>
                </a:lnTo>
                <a:lnTo>
                  <a:pt x="195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79" name="object 479"/>
          <p:cNvSpPr/>
          <p:nvPr/>
        </p:nvSpPr>
        <p:spPr>
          <a:xfrm>
            <a:off x="17768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0" name="object 480"/>
          <p:cNvSpPr/>
          <p:nvPr/>
        </p:nvSpPr>
        <p:spPr>
          <a:xfrm>
            <a:off x="17760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1" name="object 481"/>
          <p:cNvSpPr/>
          <p:nvPr/>
        </p:nvSpPr>
        <p:spPr>
          <a:xfrm>
            <a:off x="17752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2" name="object 482"/>
          <p:cNvSpPr/>
          <p:nvPr/>
        </p:nvSpPr>
        <p:spPr>
          <a:xfrm>
            <a:off x="17744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3" name="object 483"/>
          <p:cNvSpPr/>
          <p:nvPr/>
        </p:nvSpPr>
        <p:spPr>
          <a:xfrm>
            <a:off x="17732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4" name="object 484"/>
          <p:cNvSpPr/>
          <p:nvPr/>
        </p:nvSpPr>
        <p:spPr>
          <a:xfrm>
            <a:off x="17725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5" name="object 485"/>
          <p:cNvSpPr/>
          <p:nvPr/>
        </p:nvSpPr>
        <p:spPr>
          <a:xfrm>
            <a:off x="1771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641"/>
                </a:lnTo>
                <a:lnTo>
                  <a:pt x="0" y="3641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6" name="object 486"/>
          <p:cNvSpPr/>
          <p:nvPr/>
        </p:nvSpPr>
        <p:spPr>
          <a:xfrm>
            <a:off x="17709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7" name="object 487"/>
          <p:cNvSpPr/>
          <p:nvPr/>
        </p:nvSpPr>
        <p:spPr>
          <a:xfrm>
            <a:off x="1770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8" name="object 488"/>
          <p:cNvSpPr/>
          <p:nvPr/>
        </p:nvSpPr>
        <p:spPr>
          <a:xfrm>
            <a:off x="17693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561"/>
                </a:lnTo>
                <a:lnTo>
                  <a:pt x="0" y="3527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9" name="object 489"/>
          <p:cNvSpPr/>
          <p:nvPr/>
        </p:nvSpPr>
        <p:spPr>
          <a:xfrm>
            <a:off x="17685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61"/>
                </a:lnTo>
                <a:lnTo>
                  <a:pt x="0" y="3527"/>
                </a:lnTo>
                <a:lnTo>
                  <a:pt x="0" y="45"/>
                </a:lnTo>
                <a:lnTo>
                  <a:pt x="157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90" name="object 490"/>
          <p:cNvSpPr/>
          <p:nvPr/>
        </p:nvSpPr>
        <p:spPr>
          <a:xfrm>
            <a:off x="17674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481"/>
                </a:lnTo>
                <a:lnTo>
                  <a:pt x="0" y="80"/>
                </a:lnTo>
                <a:lnTo>
                  <a:pt x="196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91" name="object 491"/>
          <p:cNvSpPr/>
          <p:nvPr/>
        </p:nvSpPr>
        <p:spPr>
          <a:xfrm>
            <a:off x="176660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481"/>
                </a:lnTo>
                <a:lnTo>
                  <a:pt x="0" y="3435"/>
                </a:lnTo>
                <a:lnTo>
                  <a:pt x="0" y="34"/>
                </a:lnTo>
                <a:lnTo>
                  <a:pt x="196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92" name="object 492"/>
          <p:cNvSpPr/>
          <p:nvPr/>
        </p:nvSpPr>
        <p:spPr>
          <a:xfrm>
            <a:off x="176582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93" name="object 493"/>
          <p:cNvSpPr/>
          <p:nvPr/>
        </p:nvSpPr>
        <p:spPr>
          <a:xfrm>
            <a:off x="17650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80"/>
                </a:lnTo>
                <a:lnTo>
                  <a:pt x="157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94" name="object 494"/>
          <p:cNvSpPr/>
          <p:nvPr/>
        </p:nvSpPr>
        <p:spPr>
          <a:xfrm>
            <a:off x="176425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332"/>
                </a:lnTo>
                <a:lnTo>
                  <a:pt x="0" y="3298"/>
                </a:lnTo>
                <a:lnTo>
                  <a:pt x="0" y="125"/>
                </a:lnTo>
                <a:lnTo>
                  <a:pt x="157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95" name="object 495"/>
          <p:cNvSpPr/>
          <p:nvPr/>
        </p:nvSpPr>
        <p:spPr>
          <a:xfrm>
            <a:off x="176346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286"/>
                </a:lnTo>
                <a:lnTo>
                  <a:pt x="0" y="3252"/>
                </a:lnTo>
                <a:lnTo>
                  <a:pt x="0" y="114"/>
                </a:lnTo>
                <a:lnTo>
                  <a:pt x="156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96" name="object 496"/>
          <p:cNvSpPr/>
          <p:nvPr/>
        </p:nvSpPr>
        <p:spPr>
          <a:xfrm>
            <a:off x="176228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96" y="0"/>
                </a:moveTo>
                <a:lnTo>
                  <a:pt x="0" y="114"/>
                </a:lnTo>
                <a:lnTo>
                  <a:pt x="0" y="2977"/>
                </a:lnTo>
                <a:lnTo>
                  <a:pt x="157" y="3172"/>
                </a:lnTo>
                <a:lnTo>
                  <a:pt x="196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97" name="object 497"/>
          <p:cNvSpPr/>
          <p:nvPr/>
        </p:nvSpPr>
        <p:spPr>
          <a:xfrm>
            <a:off x="176267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3012"/>
                </a:lnTo>
                <a:lnTo>
                  <a:pt x="79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98" name="object 498"/>
          <p:cNvSpPr/>
          <p:nvPr/>
        </p:nvSpPr>
        <p:spPr>
          <a:xfrm>
            <a:off x="176150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702"/>
                </a:lnTo>
                <a:lnTo>
                  <a:pt x="78" y="2863"/>
                </a:lnTo>
                <a:lnTo>
                  <a:pt x="78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99" name="object 499"/>
          <p:cNvSpPr/>
          <p:nvPr/>
        </p:nvSpPr>
        <p:spPr>
          <a:xfrm>
            <a:off x="176070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382"/>
                </a:lnTo>
                <a:lnTo>
                  <a:pt x="79" y="2576"/>
                </a:lnTo>
                <a:lnTo>
                  <a:pt x="79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00" name="object 500"/>
          <p:cNvSpPr/>
          <p:nvPr/>
        </p:nvSpPr>
        <p:spPr>
          <a:xfrm>
            <a:off x="175914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6" y="0"/>
                </a:moveTo>
                <a:lnTo>
                  <a:pt x="156" y="2301"/>
                </a:lnTo>
                <a:lnTo>
                  <a:pt x="0" y="1752"/>
                </a:lnTo>
                <a:lnTo>
                  <a:pt x="0" y="309"/>
                </a:lnTo>
                <a:lnTo>
                  <a:pt x="15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01" name="object 501"/>
          <p:cNvSpPr/>
          <p:nvPr/>
        </p:nvSpPr>
        <p:spPr>
          <a:xfrm>
            <a:off x="175874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18" y="0"/>
                </a:moveTo>
                <a:lnTo>
                  <a:pt x="0" y="1534"/>
                </a:lnTo>
                <a:lnTo>
                  <a:pt x="118" y="1878"/>
                </a:lnTo>
                <a:lnTo>
                  <a:pt x="118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02" name="object 502"/>
          <p:cNvSpPr/>
          <p:nvPr/>
        </p:nvSpPr>
        <p:spPr>
          <a:xfrm>
            <a:off x="144029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4" h="128270">
                <a:moveTo>
                  <a:pt x="64399" y="126999"/>
                </a:moveTo>
                <a:lnTo>
                  <a:pt x="57636" y="126999"/>
                </a:lnTo>
                <a:lnTo>
                  <a:pt x="57872" y="128269"/>
                </a:lnTo>
                <a:lnTo>
                  <a:pt x="63258" y="128269"/>
                </a:lnTo>
                <a:lnTo>
                  <a:pt x="64399" y="126999"/>
                </a:lnTo>
                <a:close/>
              </a:path>
              <a:path w="107314" h="128270">
                <a:moveTo>
                  <a:pt x="70218" y="119379"/>
                </a:moveTo>
                <a:lnTo>
                  <a:pt x="42068" y="119379"/>
                </a:lnTo>
                <a:lnTo>
                  <a:pt x="42932" y="120649"/>
                </a:lnTo>
                <a:lnTo>
                  <a:pt x="51542" y="120649"/>
                </a:lnTo>
                <a:lnTo>
                  <a:pt x="52604" y="121919"/>
                </a:lnTo>
                <a:lnTo>
                  <a:pt x="54687" y="121919"/>
                </a:lnTo>
                <a:lnTo>
                  <a:pt x="55041" y="123189"/>
                </a:lnTo>
                <a:lnTo>
                  <a:pt x="55906" y="123189"/>
                </a:lnTo>
                <a:lnTo>
                  <a:pt x="56378" y="124459"/>
                </a:lnTo>
                <a:lnTo>
                  <a:pt x="56968" y="125729"/>
                </a:lnTo>
                <a:lnTo>
                  <a:pt x="57242" y="125729"/>
                </a:lnTo>
                <a:lnTo>
                  <a:pt x="57478" y="126999"/>
                </a:lnTo>
                <a:lnTo>
                  <a:pt x="65577" y="126999"/>
                </a:lnTo>
                <a:lnTo>
                  <a:pt x="66757" y="125729"/>
                </a:lnTo>
                <a:lnTo>
                  <a:pt x="67386" y="124459"/>
                </a:lnTo>
                <a:lnTo>
                  <a:pt x="67741" y="124459"/>
                </a:lnTo>
                <a:lnTo>
                  <a:pt x="68054" y="123189"/>
                </a:lnTo>
                <a:lnTo>
                  <a:pt x="68763" y="121919"/>
                </a:lnTo>
                <a:lnTo>
                  <a:pt x="69509" y="120649"/>
                </a:lnTo>
                <a:lnTo>
                  <a:pt x="70218" y="119379"/>
                </a:lnTo>
                <a:close/>
              </a:path>
              <a:path w="107314" h="128270">
                <a:moveTo>
                  <a:pt x="71593" y="118109"/>
                </a:moveTo>
                <a:lnTo>
                  <a:pt x="40376" y="118109"/>
                </a:lnTo>
                <a:lnTo>
                  <a:pt x="41202" y="119379"/>
                </a:lnTo>
                <a:lnTo>
                  <a:pt x="70925" y="119379"/>
                </a:lnTo>
                <a:lnTo>
                  <a:pt x="71593" y="118109"/>
                </a:lnTo>
                <a:close/>
              </a:path>
              <a:path w="107314" h="128270">
                <a:moveTo>
                  <a:pt x="72890" y="116839"/>
                </a:moveTo>
                <a:lnTo>
                  <a:pt x="38607" y="116839"/>
                </a:lnTo>
                <a:lnTo>
                  <a:pt x="39433" y="118109"/>
                </a:lnTo>
                <a:lnTo>
                  <a:pt x="72261" y="118109"/>
                </a:lnTo>
                <a:lnTo>
                  <a:pt x="72890" y="116839"/>
                </a:lnTo>
                <a:close/>
              </a:path>
              <a:path w="107314" h="128270">
                <a:moveTo>
                  <a:pt x="74424" y="115569"/>
                </a:moveTo>
                <a:lnTo>
                  <a:pt x="22016" y="115569"/>
                </a:lnTo>
                <a:lnTo>
                  <a:pt x="22566" y="116839"/>
                </a:lnTo>
                <a:lnTo>
                  <a:pt x="73992" y="116839"/>
                </a:lnTo>
                <a:lnTo>
                  <a:pt x="74424" y="115569"/>
                </a:lnTo>
                <a:close/>
              </a:path>
              <a:path w="107314" h="128270">
                <a:moveTo>
                  <a:pt x="79609" y="114299"/>
                </a:moveTo>
                <a:lnTo>
                  <a:pt x="20561" y="114299"/>
                </a:lnTo>
                <a:lnTo>
                  <a:pt x="20993" y="115569"/>
                </a:lnTo>
                <a:lnTo>
                  <a:pt x="77569" y="115569"/>
                </a:lnTo>
                <a:lnTo>
                  <a:pt x="79609" y="114299"/>
                </a:lnTo>
                <a:close/>
              </a:path>
              <a:path w="107314" h="128270">
                <a:moveTo>
                  <a:pt x="88970" y="113029"/>
                </a:moveTo>
                <a:lnTo>
                  <a:pt x="19854" y="113029"/>
                </a:lnTo>
                <a:lnTo>
                  <a:pt x="20168" y="114299"/>
                </a:lnTo>
                <a:lnTo>
                  <a:pt x="88223" y="114299"/>
                </a:lnTo>
                <a:lnTo>
                  <a:pt x="88970" y="113029"/>
                </a:lnTo>
                <a:close/>
              </a:path>
              <a:path w="107314" h="128270">
                <a:moveTo>
                  <a:pt x="96008" y="100329"/>
                </a:moveTo>
                <a:lnTo>
                  <a:pt x="61293" y="100329"/>
                </a:lnTo>
                <a:lnTo>
                  <a:pt x="61607" y="101599"/>
                </a:lnTo>
                <a:lnTo>
                  <a:pt x="62118" y="102869"/>
                </a:lnTo>
                <a:lnTo>
                  <a:pt x="62393" y="104139"/>
                </a:lnTo>
                <a:lnTo>
                  <a:pt x="62551" y="106679"/>
                </a:lnTo>
                <a:lnTo>
                  <a:pt x="62393" y="107949"/>
                </a:lnTo>
                <a:lnTo>
                  <a:pt x="19106" y="107949"/>
                </a:lnTo>
                <a:lnTo>
                  <a:pt x="19186" y="110489"/>
                </a:lnTo>
                <a:lnTo>
                  <a:pt x="19342" y="111759"/>
                </a:lnTo>
                <a:lnTo>
                  <a:pt x="19579" y="113029"/>
                </a:lnTo>
                <a:lnTo>
                  <a:pt x="90695" y="113029"/>
                </a:lnTo>
                <a:lnTo>
                  <a:pt x="91132" y="111759"/>
                </a:lnTo>
                <a:lnTo>
                  <a:pt x="91523" y="111759"/>
                </a:lnTo>
                <a:lnTo>
                  <a:pt x="91845" y="110489"/>
                </a:lnTo>
                <a:lnTo>
                  <a:pt x="92270" y="110489"/>
                </a:lnTo>
                <a:lnTo>
                  <a:pt x="92512" y="109219"/>
                </a:lnTo>
                <a:lnTo>
                  <a:pt x="92512" y="106679"/>
                </a:lnTo>
                <a:lnTo>
                  <a:pt x="92351" y="105409"/>
                </a:lnTo>
                <a:lnTo>
                  <a:pt x="92121" y="104139"/>
                </a:lnTo>
                <a:lnTo>
                  <a:pt x="91879" y="104139"/>
                </a:lnTo>
                <a:lnTo>
                  <a:pt x="91373" y="102869"/>
                </a:lnTo>
                <a:lnTo>
                  <a:pt x="91132" y="101599"/>
                </a:lnTo>
                <a:lnTo>
                  <a:pt x="94904" y="101599"/>
                </a:lnTo>
                <a:lnTo>
                  <a:pt x="96008" y="100329"/>
                </a:lnTo>
                <a:close/>
              </a:path>
              <a:path w="107314" h="128270">
                <a:moveTo>
                  <a:pt x="61922" y="106679"/>
                </a:moveTo>
                <a:lnTo>
                  <a:pt x="9160" y="106679"/>
                </a:lnTo>
                <a:lnTo>
                  <a:pt x="10851" y="107949"/>
                </a:lnTo>
                <a:lnTo>
                  <a:pt x="62393" y="107949"/>
                </a:lnTo>
                <a:lnTo>
                  <a:pt x="61922" y="106679"/>
                </a:lnTo>
                <a:close/>
              </a:path>
              <a:path w="107314" h="128270">
                <a:moveTo>
                  <a:pt x="60428" y="104139"/>
                </a:moveTo>
                <a:lnTo>
                  <a:pt x="4993" y="104139"/>
                </a:lnTo>
                <a:lnTo>
                  <a:pt x="5542" y="105409"/>
                </a:lnTo>
                <a:lnTo>
                  <a:pt x="6841" y="105409"/>
                </a:lnTo>
                <a:lnTo>
                  <a:pt x="7587" y="106679"/>
                </a:lnTo>
                <a:lnTo>
                  <a:pt x="61489" y="106679"/>
                </a:lnTo>
                <a:lnTo>
                  <a:pt x="61096" y="105409"/>
                </a:lnTo>
                <a:lnTo>
                  <a:pt x="60428" y="104139"/>
                </a:lnTo>
                <a:close/>
              </a:path>
              <a:path w="107314" h="128270">
                <a:moveTo>
                  <a:pt x="59209" y="101599"/>
                </a:moveTo>
                <a:lnTo>
                  <a:pt x="3931" y="101599"/>
                </a:lnTo>
                <a:lnTo>
                  <a:pt x="4206" y="102869"/>
                </a:lnTo>
                <a:lnTo>
                  <a:pt x="4560" y="104139"/>
                </a:lnTo>
                <a:lnTo>
                  <a:pt x="60113" y="104139"/>
                </a:lnTo>
                <a:lnTo>
                  <a:pt x="59877" y="102869"/>
                </a:lnTo>
                <a:lnTo>
                  <a:pt x="59602" y="102869"/>
                </a:lnTo>
                <a:lnTo>
                  <a:pt x="59209" y="101599"/>
                </a:lnTo>
                <a:close/>
              </a:path>
              <a:path w="107314" h="128270">
                <a:moveTo>
                  <a:pt x="27009" y="67309"/>
                </a:moveTo>
                <a:lnTo>
                  <a:pt x="11361" y="67309"/>
                </a:lnTo>
                <a:lnTo>
                  <a:pt x="11361" y="69849"/>
                </a:lnTo>
                <a:lnTo>
                  <a:pt x="11519" y="71119"/>
                </a:lnTo>
                <a:lnTo>
                  <a:pt x="11754" y="72389"/>
                </a:lnTo>
                <a:lnTo>
                  <a:pt x="12029" y="73659"/>
                </a:lnTo>
                <a:lnTo>
                  <a:pt x="12344" y="73659"/>
                </a:lnTo>
                <a:lnTo>
                  <a:pt x="12934" y="74929"/>
                </a:lnTo>
                <a:lnTo>
                  <a:pt x="13170" y="76199"/>
                </a:lnTo>
                <a:lnTo>
                  <a:pt x="1336" y="76199"/>
                </a:lnTo>
                <a:lnTo>
                  <a:pt x="942" y="77469"/>
                </a:lnTo>
                <a:lnTo>
                  <a:pt x="629" y="77469"/>
                </a:lnTo>
                <a:lnTo>
                  <a:pt x="393" y="78739"/>
                </a:lnTo>
                <a:lnTo>
                  <a:pt x="235" y="78739"/>
                </a:lnTo>
                <a:lnTo>
                  <a:pt x="117" y="80009"/>
                </a:lnTo>
                <a:lnTo>
                  <a:pt x="39" y="81279"/>
                </a:lnTo>
                <a:lnTo>
                  <a:pt x="0" y="83819"/>
                </a:lnTo>
                <a:lnTo>
                  <a:pt x="235" y="85089"/>
                </a:lnTo>
                <a:lnTo>
                  <a:pt x="629" y="87629"/>
                </a:lnTo>
                <a:lnTo>
                  <a:pt x="785" y="88899"/>
                </a:lnTo>
                <a:lnTo>
                  <a:pt x="1139" y="88899"/>
                </a:lnTo>
                <a:lnTo>
                  <a:pt x="1454" y="90169"/>
                </a:lnTo>
                <a:lnTo>
                  <a:pt x="1807" y="90169"/>
                </a:lnTo>
                <a:lnTo>
                  <a:pt x="2594" y="91439"/>
                </a:lnTo>
                <a:lnTo>
                  <a:pt x="3852" y="92709"/>
                </a:lnTo>
                <a:lnTo>
                  <a:pt x="5700" y="93979"/>
                </a:lnTo>
                <a:lnTo>
                  <a:pt x="5857" y="93979"/>
                </a:lnTo>
                <a:lnTo>
                  <a:pt x="5110" y="95249"/>
                </a:lnTo>
                <a:lnTo>
                  <a:pt x="4560" y="96519"/>
                </a:lnTo>
                <a:lnTo>
                  <a:pt x="4128" y="97789"/>
                </a:lnTo>
                <a:lnTo>
                  <a:pt x="3891" y="99059"/>
                </a:lnTo>
                <a:lnTo>
                  <a:pt x="3774" y="101599"/>
                </a:lnTo>
                <a:lnTo>
                  <a:pt x="59051" y="101599"/>
                </a:lnTo>
                <a:lnTo>
                  <a:pt x="58697" y="99059"/>
                </a:lnTo>
                <a:lnTo>
                  <a:pt x="58580" y="95249"/>
                </a:lnTo>
                <a:lnTo>
                  <a:pt x="50874" y="95249"/>
                </a:lnTo>
                <a:lnTo>
                  <a:pt x="50716" y="93979"/>
                </a:lnTo>
                <a:lnTo>
                  <a:pt x="50520" y="91439"/>
                </a:lnTo>
                <a:lnTo>
                  <a:pt x="49969" y="88899"/>
                </a:lnTo>
                <a:lnTo>
                  <a:pt x="49262" y="86359"/>
                </a:lnTo>
                <a:lnTo>
                  <a:pt x="48868" y="85089"/>
                </a:lnTo>
                <a:lnTo>
                  <a:pt x="48436" y="85089"/>
                </a:lnTo>
                <a:lnTo>
                  <a:pt x="47965" y="83819"/>
                </a:lnTo>
                <a:lnTo>
                  <a:pt x="47020" y="82549"/>
                </a:lnTo>
                <a:lnTo>
                  <a:pt x="38921" y="82549"/>
                </a:lnTo>
                <a:lnTo>
                  <a:pt x="38804" y="81279"/>
                </a:lnTo>
                <a:lnTo>
                  <a:pt x="38646" y="80009"/>
                </a:lnTo>
                <a:lnTo>
                  <a:pt x="38411" y="77469"/>
                </a:lnTo>
                <a:lnTo>
                  <a:pt x="38136" y="76199"/>
                </a:lnTo>
                <a:lnTo>
                  <a:pt x="37821" y="74929"/>
                </a:lnTo>
                <a:lnTo>
                  <a:pt x="37467" y="74929"/>
                </a:lnTo>
                <a:lnTo>
                  <a:pt x="36681" y="72389"/>
                </a:lnTo>
                <a:lnTo>
                  <a:pt x="36208" y="71119"/>
                </a:lnTo>
                <a:lnTo>
                  <a:pt x="35737" y="71119"/>
                </a:lnTo>
                <a:lnTo>
                  <a:pt x="35265" y="69849"/>
                </a:lnTo>
                <a:lnTo>
                  <a:pt x="27009" y="69849"/>
                </a:lnTo>
                <a:lnTo>
                  <a:pt x="27009" y="67309"/>
                </a:lnTo>
                <a:close/>
              </a:path>
              <a:path w="107314" h="128270">
                <a:moveTo>
                  <a:pt x="106266" y="78740"/>
                </a:moveTo>
                <a:lnTo>
                  <a:pt x="69784" y="78739"/>
                </a:lnTo>
                <a:lnTo>
                  <a:pt x="69745" y="82549"/>
                </a:lnTo>
                <a:lnTo>
                  <a:pt x="69981" y="83819"/>
                </a:lnTo>
                <a:lnTo>
                  <a:pt x="68683" y="83819"/>
                </a:lnTo>
                <a:lnTo>
                  <a:pt x="67386" y="85089"/>
                </a:lnTo>
                <a:lnTo>
                  <a:pt x="65184" y="85089"/>
                </a:lnTo>
                <a:lnTo>
                  <a:pt x="64241" y="86359"/>
                </a:lnTo>
                <a:lnTo>
                  <a:pt x="62629" y="86359"/>
                </a:lnTo>
                <a:lnTo>
                  <a:pt x="62000" y="87629"/>
                </a:lnTo>
                <a:lnTo>
                  <a:pt x="61450" y="87629"/>
                </a:lnTo>
                <a:lnTo>
                  <a:pt x="60978" y="88899"/>
                </a:lnTo>
                <a:lnTo>
                  <a:pt x="60545" y="88899"/>
                </a:lnTo>
                <a:lnTo>
                  <a:pt x="60231" y="90169"/>
                </a:lnTo>
                <a:lnTo>
                  <a:pt x="59995" y="90169"/>
                </a:lnTo>
                <a:lnTo>
                  <a:pt x="59799" y="91439"/>
                </a:lnTo>
                <a:lnTo>
                  <a:pt x="59641" y="92709"/>
                </a:lnTo>
                <a:lnTo>
                  <a:pt x="59562" y="95249"/>
                </a:lnTo>
                <a:lnTo>
                  <a:pt x="59720" y="96519"/>
                </a:lnTo>
                <a:lnTo>
                  <a:pt x="60074" y="97789"/>
                </a:lnTo>
                <a:lnTo>
                  <a:pt x="60625" y="99059"/>
                </a:lnTo>
                <a:lnTo>
                  <a:pt x="60860" y="100329"/>
                </a:lnTo>
                <a:lnTo>
                  <a:pt x="98917" y="100329"/>
                </a:lnTo>
                <a:lnTo>
                  <a:pt x="99780" y="99059"/>
                </a:lnTo>
                <a:lnTo>
                  <a:pt x="101275" y="99059"/>
                </a:lnTo>
                <a:lnTo>
                  <a:pt x="101942" y="97790"/>
                </a:lnTo>
                <a:lnTo>
                  <a:pt x="102540" y="97790"/>
                </a:lnTo>
                <a:lnTo>
                  <a:pt x="103126" y="96520"/>
                </a:lnTo>
                <a:lnTo>
                  <a:pt x="103632" y="96520"/>
                </a:lnTo>
                <a:lnTo>
                  <a:pt x="104506" y="95250"/>
                </a:lnTo>
                <a:lnTo>
                  <a:pt x="104506" y="82550"/>
                </a:lnTo>
                <a:lnTo>
                  <a:pt x="106817" y="82550"/>
                </a:lnTo>
                <a:lnTo>
                  <a:pt x="106507" y="80010"/>
                </a:lnTo>
                <a:lnTo>
                  <a:pt x="106266" y="78740"/>
                </a:lnTo>
                <a:close/>
              </a:path>
              <a:path w="107314" h="128270">
                <a:moveTo>
                  <a:pt x="58304" y="82549"/>
                </a:moveTo>
                <a:lnTo>
                  <a:pt x="50677" y="82549"/>
                </a:lnTo>
                <a:lnTo>
                  <a:pt x="51424" y="83819"/>
                </a:lnTo>
                <a:lnTo>
                  <a:pt x="51739" y="85089"/>
                </a:lnTo>
                <a:lnTo>
                  <a:pt x="52210" y="85089"/>
                </a:lnTo>
                <a:lnTo>
                  <a:pt x="52407" y="86359"/>
                </a:lnTo>
                <a:lnTo>
                  <a:pt x="52485" y="88899"/>
                </a:lnTo>
                <a:lnTo>
                  <a:pt x="52249" y="91439"/>
                </a:lnTo>
                <a:lnTo>
                  <a:pt x="51935" y="92709"/>
                </a:lnTo>
                <a:lnTo>
                  <a:pt x="51542" y="93979"/>
                </a:lnTo>
                <a:lnTo>
                  <a:pt x="50874" y="95249"/>
                </a:lnTo>
                <a:lnTo>
                  <a:pt x="58580" y="95249"/>
                </a:lnTo>
                <a:lnTo>
                  <a:pt x="58658" y="93979"/>
                </a:lnTo>
                <a:lnTo>
                  <a:pt x="58894" y="92709"/>
                </a:lnTo>
                <a:lnTo>
                  <a:pt x="59051" y="91439"/>
                </a:lnTo>
                <a:lnTo>
                  <a:pt x="59170" y="90169"/>
                </a:lnTo>
                <a:lnTo>
                  <a:pt x="59209" y="86359"/>
                </a:lnTo>
                <a:lnTo>
                  <a:pt x="59051" y="85089"/>
                </a:lnTo>
                <a:lnTo>
                  <a:pt x="58816" y="83819"/>
                </a:lnTo>
                <a:lnTo>
                  <a:pt x="58344" y="83819"/>
                </a:lnTo>
                <a:lnTo>
                  <a:pt x="58304" y="82549"/>
                </a:lnTo>
                <a:close/>
              </a:path>
              <a:path w="107314" h="128270">
                <a:moveTo>
                  <a:pt x="44937" y="81279"/>
                </a:moveTo>
                <a:lnTo>
                  <a:pt x="41871" y="81279"/>
                </a:lnTo>
                <a:lnTo>
                  <a:pt x="41005" y="82549"/>
                </a:lnTo>
                <a:lnTo>
                  <a:pt x="45448" y="82549"/>
                </a:lnTo>
                <a:lnTo>
                  <a:pt x="44937" y="81279"/>
                </a:lnTo>
                <a:close/>
              </a:path>
              <a:path w="107314" h="128270">
                <a:moveTo>
                  <a:pt x="70886" y="74929"/>
                </a:moveTo>
                <a:lnTo>
                  <a:pt x="48633" y="74929"/>
                </a:lnTo>
                <a:lnTo>
                  <a:pt x="48711" y="76199"/>
                </a:lnTo>
                <a:lnTo>
                  <a:pt x="48948" y="77469"/>
                </a:lnTo>
                <a:lnTo>
                  <a:pt x="49223" y="78739"/>
                </a:lnTo>
                <a:lnTo>
                  <a:pt x="49537" y="80009"/>
                </a:lnTo>
                <a:lnTo>
                  <a:pt x="50284" y="82549"/>
                </a:lnTo>
                <a:lnTo>
                  <a:pt x="58226" y="82549"/>
                </a:lnTo>
                <a:lnTo>
                  <a:pt x="58265" y="81279"/>
                </a:lnTo>
                <a:lnTo>
                  <a:pt x="58501" y="80009"/>
                </a:lnTo>
                <a:lnTo>
                  <a:pt x="59406" y="80009"/>
                </a:lnTo>
                <a:lnTo>
                  <a:pt x="59759" y="78739"/>
                </a:lnTo>
                <a:lnTo>
                  <a:pt x="68448" y="78739"/>
                </a:lnTo>
                <a:lnTo>
                  <a:pt x="69784" y="77469"/>
                </a:lnTo>
                <a:lnTo>
                  <a:pt x="70138" y="77469"/>
                </a:lnTo>
                <a:lnTo>
                  <a:pt x="70335" y="76199"/>
                </a:lnTo>
                <a:lnTo>
                  <a:pt x="70886" y="74929"/>
                </a:lnTo>
                <a:close/>
              </a:path>
              <a:path w="107314" h="128270">
                <a:moveTo>
                  <a:pt x="67347" y="80009"/>
                </a:moveTo>
                <a:lnTo>
                  <a:pt x="63258" y="80009"/>
                </a:lnTo>
                <a:lnTo>
                  <a:pt x="63573" y="81279"/>
                </a:lnTo>
                <a:lnTo>
                  <a:pt x="66993" y="81279"/>
                </a:lnTo>
                <a:lnTo>
                  <a:pt x="67347" y="80009"/>
                </a:lnTo>
                <a:close/>
              </a:path>
              <a:path w="107314" h="128270">
                <a:moveTo>
                  <a:pt x="68330" y="78739"/>
                </a:moveTo>
                <a:lnTo>
                  <a:pt x="61922" y="78739"/>
                </a:lnTo>
                <a:lnTo>
                  <a:pt x="62590" y="80009"/>
                </a:lnTo>
                <a:lnTo>
                  <a:pt x="67661" y="80009"/>
                </a:lnTo>
                <a:lnTo>
                  <a:pt x="68330" y="78739"/>
                </a:lnTo>
                <a:close/>
              </a:path>
              <a:path w="107314" h="128270">
                <a:moveTo>
                  <a:pt x="105714" y="77470"/>
                </a:moveTo>
                <a:lnTo>
                  <a:pt x="69981" y="77469"/>
                </a:lnTo>
                <a:lnTo>
                  <a:pt x="69863" y="78739"/>
                </a:lnTo>
                <a:lnTo>
                  <a:pt x="105990" y="78740"/>
                </a:lnTo>
                <a:lnTo>
                  <a:pt x="105714" y="77470"/>
                </a:lnTo>
                <a:close/>
              </a:path>
              <a:path w="107314" h="128270">
                <a:moveTo>
                  <a:pt x="104978" y="76200"/>
                </a:moveTo>
                <a:lnTo>
                  <a:pt x="70767" y="76199"/>
                </a:lnTo>
                <a:lnTo>
                  <a:pt x="70335" y="77469"/>
                </a:lnTo>
                <a:lnTo>
                  <a:pt x="105369" y="77470"/>
                </a:lnTo>
                <a:lnTo>
                  <a:pt x="104978" y="76200"/>
                </a:lnTo>
                <a:close/>
              </a:path>
              <a:path w="107314" h="128270">
                <a:moveTo>
                  <a:pt x="11519" y="74929"/>
                </a:moveTo>
                <a:lnTo>
                  <a:pt x="2280" y="74929"/>
                </a:lnTo>
                <a:lnTo>
                  <a:pt x="1768" y="76199"/>
                </a:lnTo>
                <a:lnTo>
                  <a:pt x="13170" y="76199"/>
                </a:lnTo>
                <a:lnTo>
                  <a:pt x="11519" y="74929"/>
                </a:lnTo>
                <a:close/>
              </a:path>
              <a:path w="107314" h="128270">
                <a:moveTo>
                  <a:pt x="104150" y="74930"/>
                </a:moveTo>
                <a:lnTo>
                  <a:pt x="71672" y="74929"/>
                </a:lnTo>
                <a:lnTo>
                  <a:pt x="71435" y="76199"/>
                </a:lnTo>
                <a:lnTo>
                  <a:pt x="104575" y="76200"/>
                </a:lnTo>
                <a:lnTo>
                  <a:pt x="104150" y="74930"/>
                </a:lnTo>
                <a:close/>
              </a:path>
              <a:path w="107314" h="128270">
                <a:moveTo>
                  <a:pt x="7429" y="73659"/>
                </a:moveTo>
                <a:lnTo>
                  <a:pt x="5307" y="73659"/>
                </a:lnTo>
                <a:lnTo>
                  <a:pt x="4403" y="74929"/>
                </a:lnTo>
                <a:lnTo>
                  <a:pt x="8687" y="74929"/>
                </a:lnTo>
                <a:lnTo>
                  <a:pt x="7429" y="73659"/>
                </a:lnTo>
                <a:close/>
              </a:path>
              <a:path w="107314" h="128270">
                <a:moveTo>
                  <a:pt x="60978" y="67309"/>
                </a:moveTo>
                <a:lnTo>
                  <a:pt x="40888" y="67309"/>
                </a:lnTo>
                <a:lnTo>
                  <a:pt x="41359" y="68579"/>
                </a:lnTo>
                <a:lnTo>
                  <a:pt x="42263" y="68579"/>
                </a:lnTo>
                <a:lnTo>
                  <a:pt x="43168" y="69849"/>
                </a:lnTo>
                <a:lnTo>
                  <a:pt x="44426" y="69849"/>
                </a:lnTo>
                <a:lnTo>
                  <a:pt x="45213" y="71119"/>
                </a:lnTo>
                <a:lnTo>
                  <a:pt x="48554" y="71119"/>
                </a:lnTo>
                <a:lnTo>
                  <a:pt x="48594" y="74929"/>
                </a:lnTo>
                <a:lnTo>
                  <a:pt x="57597" y="74929"/>
                </a:lnTo>
                <a:lnTo>
                  <a:pt x="57675" y="73659"/>
                </a:lnTo>
                <a:lnTo>
                  <a:pt x="57970" y="73659"/>
                </a:lnTo>
                <a:lnTo>
                  <a:pt x="58344" y="72389"/>
                </a:lnTo>
                <a:lnTo>
                  <a:pt x="59090" y="71119"/>
                </a:lnTo>
                <a:lnTo>
                  <a:pt x="59759" y="69849"/>
                </a:lnTo>
                <a:lnTo>
                  <a:pt x="60388" y="68579"/>
                </a:lnTo>
                <a:lnTo>
                  <a:pt x="60978" y="67309"/>
                </a:lnTo>
                <a:close/>
              </a:path>
              <a:path w="107314" h="128270">
                <a:moveTo>
                  <a:pt x="71632" y="73659"/>
                </a:moveTo>
                <a:lnTo>
                  <a:pt x="57970" y="73659"/>
                </a:lnTo>
                <a:lnTo>
                  <a:pt x="57597" y="74929"/>
                </a:lnTo>
                <a:lnTo>
                  <a:pt x="71239" y="74929"/>
                </a:lnTo>
                <a:lnTo>
                  <a:pt x="71632" y="73659"/>
                </a:lnTo>
                <a:close/>
              </a:path>
              <a:path w="107314" h="128270">
                <a:moveTo>
                  <a:pt x="93064" y="66040"/>
                </a:moveTo>
                <a:lnTo>
                  <a:pt x="81737" y="66039"/>
                </a:lnTo>
                <a:lnTo>
                  <a:pt x="81070" y="67309"/>
                </a:lnTo>
                <a:lnTo>
                  <a:pt x="80518" y="67309"/>
                </a:lnTo>
                <a:lnTo>
                  <a:pt x="80127" y="68579"/>
                </a:lnTo>
                <a:lnTo>
                  <a:pt x="79575" y="69849"/>
                </a:lnTo>
                <a:lnTo>
                  <a:pt x="78277" y="69849"/>
                </a:lnTo>
                <a:lnTo>
                  <a:pt x="77215" y="71119"/>
                </a:lnTo>
                <a:lnTo>
                  <a:pt x="74582" y="71119"/>
                </a:lnTo>
                <a:lnTo>
                  <a:pt x="73834" y="72389"/>
                </a:lnTo>
                <a:lnTo>
                  <a:pt x="73205" y="72389"/>
                </a:lnTo>
                <a:lnTo>
                  <a:pt x="72615" y="73659"/>
                </a:lnTo>
                <a:lnTo>
                  <a:pt x="71947" y="73659"/>
                </a:lnTo>
                <a:lnTo>
                  <a:pt x="71908" y="74929"/>
                </a:lnTo>
                <a:lnTo>
                  <a:pt x="95375" y="74930"/>
                </a:lnTo>
                <a:lnTo>
                  <a:pt x="95295" y="73660"/>
                </a:lnTo>
                <a:lnTo>
                  <a:pt x="95180" y="72390"/>
                </a:lnTo>
                <a:lnTo>
                  <a:pt x="94869" y="71120"/>
                </a:lnTo>
                <a:lnTo>
                  <a:pt x="94628" y="69850"/>
                </a:lnTo>
                <a:lnTo>
                  <a:pt x="94087" y="68580"/>
                </a:lnTo>
                <a:lnTo>
                  <a:pt x="93765" y="67310"/>
                </a:lnTo>
                <a:lnTo>
                  <a:pt x="93064" y="66040"/>
                </a:lnTo>
                <a:close/>
              </a:path>
              <a:path w="107314" h="128270">
                <a:moveTo>
                  <a:pt x="101712" y="73660"/>
                </a:moveTo>
                <a:lnTo>
                  <a:pt x="99193" y="73660"/>
                </a:lnTo>
                <a:lnTo>
                  <a:pt x="97813" y="74930"/>
                </a:lnTo>
                <a:lnTo>
                  <a:pt x="102218" y="74930"/>
                </a:lnTo>
                <a:lnTo>
                  <a:pt x="101712" y="73660"/>
                </a:lnTo>
                <a:close/>
              </a:path>
              <a:path w="107314" h="128270">
                <a:moveTo>
                  <a:pt x="69195" y="69849"/>
                </a:moveTo>
                <a:lnTo>
                  <a:pt x="62000" y="69849"/>
                </a:lnTo>
                <a:lnTo>
                  <a:pt x="61842" y="71119"/>
                </a:lnTo>
                <a:lnTo>
                  <a:pt x="61646" y="72389"/>
                </a:lnTo>
                <a:lnTo>
                  <a:pt x="61646" y="73659"/>
                </a:lnTo>
                <a:lnTo>
                  <a:pt x="71908" y="73659"/>
                </a:lnTo>
                <a:lnTo>
                  <a:pt x="71672" y="72389"/>
                </a:lnTo>
                <a:lnTo>
                  <a:pt x="71279" y="72389"/>
                </a:lnTo>
                <a:lnTo>
                  <a:pt x="71043" y="71119"/>
                </a:lnTo>
                <a:lnTo>
                  <a:pt x="69745" y="71119"/>
                </a:lnTo>
                <a:lnTo>
                  <a:pt x="69195" y="69849"/>
                </a:lnTo>
                <a:close/>
              </a:path>
              <a:path w="107314" h="128270">
                <a:moveTo>
                  <a:pt x="33143" y="68579"/>
                </a:moveTo>
                <a:lnTo>
                  <a:pt x="28031" y="68579"/>
                </a:lnTo>
                <a:lnTo>
                  <a:pt x="27481" y="69849"/>
                </a:lnTo>
                <a:lnTo>
                  <a:pt x="33692" y="69849"/>
                </a:lnTo>
                <a:lnTo>
                  <a:pt x="33143" y="68579"/>
                </a:lnTo>
                <a:close/>
              </a:path>
              <a:path w="107314" h="128270">
                <a:moveTo>
                  <a:pt x="67425" y="68579"/>
                </a:moveTo>
                <a:lnTo>
                  <a:pt x="62512" y="68579"/>
                </a:lnTo>
                <a:lnTo>
                  <a:pt x="62236" y="69849"/>
                </a:lnTo>
                <a:lnTo>
                  <a:pt x="67976" y="69849"/>
                </a:lnTo>
                <a:lnTo>
                  <a:pt x="67425" y="68579"/>
                </a:lnTo>
                <a:close/>
              </a:path>
              <a:path w="107314" h="128270">
                <a:moveTo>
                  <a:pt x="65499" y="67309"/>
                </a:moveTo>
                <a:lnTo>
                  <a:pt x="63770" y="67309"/>
                </a:lnTo>
                <a:lnTo>
                  <a:pt x="63258" y="68579"/>
                </a:lnTo>
                <a:lnTo>
                  <a:pt x="65932" y="68579"/>
                </a:lnTo>
                <a:lnTo>
                  <a:pt x="65499" y="67309"/>
                </a:lnTo>
                <a:close/>
              </a:path>
              <a:path w="107314" h="128270">
                <a:moveTo>
                  <a:pt x="26027" y="63499"/>
                </a:moveTo>
                <a:lnTo>
                  <a:pt x="12266" y="63499"/>
                </a:lnTo>
                <a:lnTo>
                  <a:pt x="11990" y="64769"/>
                </a:lnTo>
                <a:lnTo>
                  <a:pt x="11754" y="64769"/>
                </a:lnTo>
                <a:lnTo>
                  <a:pt x="11558" y="66039"/>
                </a:lnTo>
                <a:lnTo>
                  <a:pt x="11441" y="67309"/>
                </a:lnTo>
                <a:lnTo>
                  <a:pt x="26891" y="67309"/>
                </a:lnTo>
                <a:lnTo>
                  <a:pt x="26576" y="64769"/>
                </a:lnTo>
                <a:lnTo>
                  <a:pt x="26027" y="63499"/>
                </a:lnTo>
                <a:close/>
              </a:path>
              <a:path w="107314" h="128270">
                <a:moveTo>
                  <a:pt x="63455" y="64769"/>
                </a:moveTo>
                <a:lnTo>
                  <a:pt x="38450" y="64769"/>
                </a:lnTo>
                <a:lnTo>
                  <a:pt x="39904" y="67309"/>
                </a:lnTo>
                <a:lnTo>
                  <a:pt x="61528" y="67309"/>
                </a:lnTo>
                <a:lnTo>
                  <a:pt x="62000" y="66039"/>
                </a:lnTo>
                <a:lnTo>
                  <a:pt x="62826" y="66039"/>
                </a:lnTo>
                <a:lnTo>
                  <a:pt x="63455" y="64769"/>
                </a:lnTo>
                <a:close/>
              </a:path>
              <a:path w="107314" h="128270">
                <a:moveTo>
                  <a:pt x="91373" y="64770"/>
                </a:moveTo>
                <a:lnTo>
                  <a:pt x="82921" y="64769"/>
                </a:lnTo>
                <a:lnTo>
                  <a:pt x="82484" y="66039"/>
                </a:lnTo>
                <a:lnTo>
                  <a:pt x="92236" y="66040"/>
                </a:lnTo>
                <a:lnTo>
                  <a:pt x="91373" y="64770"/>
                </a:lnTo>
                <a:close/>
              </a:path>
              <a:path w="107314" h="128270">
                <a:moveTo>
                  <a:pt x="43718" y="63499"/>
                </a:moveTo>
                <a:lnTo>
                  <a:pt x="34597" y="63499"/>
                </a:lnTo>
                <a:lnTo>
                  <a:pt x="35462" y="64769"/>
                </a:lnTo>
                <a:lnTo>
                  <a:pt x="44701" y="64769"/>
                </a:lnTo>
                <a:lnTo>
                  <a:pt x="43718" y="63499"/>
                </a:lnTo>
                <a:close/>
              </a:path>
              <a:path w="107314" h="128270">
                <a:moveTo>
                  <a:pt x="73951" y="63499"/>
                </a:moveTo>
                <a:lnTo>
                  <a:pt x="46510" y="63499"/>
                </a:lnTo>
                <a:lnTo>
                  <a:pt x="47139" y="64769"/>
                </a:lnTo>
                <a:lnTo>
                  <a:pt x="72419" y="64769"/>
                </a:lnTo>
                <a:lnTo>
                  <a:pt x="73951" y="63499"/>
                </a:lnTo>
                <a:close/>
              </a:path>
              <a:path w="107314" h="128270">
                <a:moveTo>
                  <a:pt x="89442" y="63499"/>
                </a:moveTo>
                <a:lnTo>
                  <a:pt x="86337" y="63499"/>
                </a:lnTo>
                <a:lnTo>
                  <a:pt x="85313" y="64769"/>
                </a:lnTo>
                <a:lnTo>
                  <a:pt x="90430" y="64769"/>
                </a:lnTo>
                <a:lnTo>
                  <a:pt x="89442" y="63499"/>
                </a:lnTo>
                <a:close/>
              </a:path>
              <a:path w="107314" h="128270">
                <a:moveTo>
                  <a:pt x="25357" y="62229"/>
                </a:moveTo>
                <a:lnTo>
                  <a:pt x="13052" y="62229"/>
                </a:lnTo>
                <a:lnTo>
                  <a:pt x="12619" y="63499"/>
                </a:lnTo>
                <a:lnTo>
                  <a:pt x="25712" y="63499"/>
                </a:lnTo>
                <a:lnTo>
                  <a:pt x="25357" y="62229"/>
                </a:lnTo>
                <a:close/>
              </a:path>
              <a:path w="107314" h="128270">
                <a:moveTo>
                  <a:pt x="42617" y="62229"/>
                </a:moveTo>
                <a:lnTo>
                  <a:pt x="31098" y="62229"/>
                </a:lnTo>
                <a:lnTo>
                  <a:pt x="31885" y="63499"/>
                </a:lnTo>
                <a:lnTo>
                  <a:pt x="42932" y="63499"/>
                </a:lnTo>
                <a:lnTo>
                  <a:pt x="42617" y="62229"/>
                </a:lnTo>
                <a:close/>
              </a:path>
              <a:path w="107314" h="128270">
                <a:moveTo>
                  <a:pt x="82450" y="52069"/>
                </a:moveTo>
                <a:lnTo>
                  <a:pt x="44190" y="52069"/>
                </a:lnTo>
                <a:lnTo>
                  <a:pt x="44072" y="53339"/>
                </a:lnTo>
                <a:lnTo>
                  <a:pt x="43994" y="55879"/>
                </a:lnTo>
                <a:lnTo>
                  <a:pt x="44111" y="57149"/>
                </a:lnTo>
                <a:lnTo>
                  <a:pt x="44347" y="58419"/>
                </a:lnTo>
                <a:lnTo>
                  <a:pt x="44662" y="59689"/>
                </a:lnTo>
                <a:lnTo>
                  <a:pt x="45252" y="60959"/>
                </a:lnTo>
                <a:lnTo>
                  <a:pt x="46117" y="63499"/>
                </a:lnTo>
                <a:lnTo>
                  <a:pt x="76586" y="63499"/>
                </a:lnTo>
                <a:lnTo>
                  <a:pt x="77727" y="62229"/>
                </a:lnTo>
                <a:lnTo>
                  <a:pt x="79575" y="62229"/>
                </a:lnTo>
                <a:lnTo>
                  <a:pt x="80357" y="60959"/>
                </a:lnTo>
                <a:lnTo>
                  <a:pt x="80989" y="60959"/>
                </a:lnTo>
                <a:lnTo>
                  <a:pt x="81541" y="59689"/>
                </a:lnTo>
                <a:lnTo>
                  <a:pt x="81967" y="59689"/>
                </a:lnTo>
                <a:lnTo>
                  <a:pt x="82369" y="58419"/>
                </a:lnTo>
                <a:lnTo>
                  <a:pt x="82645" y="58419"/>
                </a:lnTo>
                <a:lnTo>
                  <a:pt x="82841" y="57149"/>
                </a:lnTo>
                <a:lnTo>
                  <a:pt x="82921" y="54609"/>
                </a:lnTo>
                <a:lnTo>
                  <a:pt x="82450" y="52069"/>
                </a:lnTo>
                <a:close/>
              </a:path>
              <a:path w="107314" h="128270">
                <a:moveTo>
                  <a:pt x="24179" y="60959"/>
                </a:moveTo>
                <a:lnTo>
                  <a:pt x="14113" y="60959"/>
                </a:lnTo>
                <a:lnTo>
                  <a:pt x="13524" y="62229"/>
                </a:lnTo>
                <a:lnTo>
                  <a:pt x="24572" y="62229"/>
                </a:lnTo>
                <a:lnTo>
                  <a:pt x="24179" y="60959"/>
                </a:lnTo>
                <a:close/>
              </a:path>
              <a:path w="107314" h="128270">
                <a:moveTo>
                  <a:pt x="41634" y="60959"/>
                </a:moveTo>
                <a:lnTo>
                  <a:pt x="29840" y="60959"/>
                </a:lnTo>
                <a:lnTo>
                  <a:pt x="30390" y="62229"/>
                </a:lnTo>
                <a:lnTo>
                  <a:pt x="42107" y="62229"/>
                </a:lnTo>
                <a:lnTo>
                  <a:pt x="41634" y="60959"/>
                </a:lnTo>
                <a:close/>
              </a:path>
              <a:path w="107314" h="128270">
                <a:moveTo>
                  <a:pt x="22802" y="59689"/>
                </a:moveTo>
                <a:lnTo>
                  <a:pt x="15490" y="59689"/>
                </a:lnTo>
                <a:lnTo>
                  <a:pt x="14742" y="60959"/>
                </a:lnTo>
                <a:lnTo>
                  <a:pt x="23706" y="60959"/>
                </a:lnTo>
                <a:lnTo>
                  <a:pt x="22802" y="59689"/>
                </a:lnTo>
                <a:close/>
              </a:path>
              <a:path w="107314" h="128270">
                <a:moveTo>
                  <a:pt x="41202" y="53339"/>
                </a:moveTo>
                <a:lnTo>
                  <a:pt x="30508" y="53339"/>
                </a:lnTo>
                <a:lnTo>
                  <a:pt x="30311" y="54609"/>
                </a:lnTo>
                <a:lnTo>
                  <a:pt x="30154" y="55879"/>
                </a:lnTo>
                <a:lnTo>
                  <a:pt x="29879" y="57149"/>
                </a:lnTo>
                <a:lnTo>
                  <a:pt x="29643" y="57149"/>
                </a:lnTo>
                <a:lnTo>
                  <a:pt x="29368" y="58419"/>
                </a:lnTo>
                <a:lnTo>
                  <a:pt x="29368" y="59689"/>
                </a:lnTo>
                <a:lnTo>
                  <a:pt x="29486" y="60959"/>
                </a:lnTo>
                <a:lnTo>
                  <a:pt x="42068" y="60959"/>
                </a:lnTo>
                <a:lnTo>
                  <a:pt x="42656" y="59689"/>
                </a:lnTo>
                <a:lnTo>
                  <a:pt x="43011" y="58419"/>
                </a:lnTo>
                <a:lnTo>
                  <a:pt x="43011" y="55879"/>
                </a:lnTo>
                <a:lnTo>
                  <a:pt x="42775" y="55879"/>
                </a:lnTo>
                <a:lnTo>
                  <a:pt x="42381" y="54609"/>
                </a:lnTo>
                <a:lnTo>
                  <a:pt x="41831" y="54609"/>
                </a:lnTo>
                <a:lnTo>
                  <a:pt x="41202" y="53339"/>
                </a:lnTo>
                <a:close/>
              </a:path>
              <a:path w="107314" h="128270">
                <a:moveTo>
                  <a:pt x="19579" y="58419"/>
                </a:moveTo>
                <a:lnTo>
                  <a:pt x="17219" y="58419"/>
                </a:lnTo>
                <a:lnTo>
                  <a:pt x="16276" y="59689"/>
                </a:lnTo>
                <a:lnTo>
                  <a:pt x="20444" y="59689"/>
                </a:lnTo>
                <a:lnTo>
                  <a:pt x="19579" y="58419"/>
                </a:lnTo>
                <a:close/>
              </a:path>
              <a:path w="107314" h="128270">
                <a:moveTo>
                  <a:pt x="39079" y="52069"/>
                </a:moveTo>
                <a:lnTo>
                  <a:pt x="31137" y="52069"/>
                </a:lnTo>
                <a:lnTo>
                  <a:pt x="30783" y="53339"/>
                </a:lnTo>
                <a:lnTo>
                  <a:pt x="39787" y="53339"/>
                </a:lnTo>
                <a:lnTo>
                  <a:pt x="39079" y="52069"/>
                </a:lnTo>
                <a:close/>
              </a:path>
              <a:path w="107314" h="128270">
                <a:moveTo>
                  <a:pt x="35934" y="50799"/>
                </a:moveTo>
                <a:lnTo>
                  <a:pt x="32041" y="50799"/>
                </a:lnTo>
                <a:lnTo>
                  <a:pt x="31334" y="52069"/>
                </a:lnTo>
                <a:lnTo>
                  <a:pt x="36445" y="52069"/>
                </a:lnTo>
                <a:lnTo>
                  <a:pt x="35934" y="50799"/>
                </a:lnTo>
                <a:close/>
              </a:path>
              <a:path w="107314" h="128270">
                <a:moveTo>
                  <a:pt x="81024" y="49529"/>
                </a:moveTo>
                <a:lnTo>
                  <a:pt x="44780" y="49529"/>
                </a:lnTo>
                <a:lnTo>
                  <a:pt x="44543" y="50799"/>
                </a:lnTo>
                <a:lnTo>
                  <a:pt x="44347" y="52069"/>
                </a:lnTo>
                <a:lnTo>
                  <a:pt x="82243" y="52069"/>
                </a:lnTo>
                <a:lnTo>
                  <a:pt x="81817" y="50799"/>
                </a:lnTo>
                <a:lnTo>
                  <a:pt x="81024" y="49529"/>
                </a:lnTo>
                <a:close/>
              </a:path>
              <a:path w="107314" h="128270">
                <a:moveTo>
                  <a:pt x="90821" y="40640"/>
                </a:moveTo>
                <a:lnTo>
                  <a:pt x="41831" y="40639"/>
                </a:lnTo>
                <a:lnTo>
                  <a:pt x="42775" y="43179"/>
                </a:lnTo>
                <a:lnTo>
                  <a:pt x="43482" y="44449"/>
                </a:lnTo>
                <a:lnTo>
                  <a:pt x="44976" y="46989"/>
                </a:lnTo>
                <a:lnTo>
                  <a:pt x="45488" y="48259"/>
                </a:lnTo>
                <a:lnTo>
                  <a:pt x="45094" y="49529"/>
                </a:lnTo>
                <a:lnTo>
                  <a:pt x="80679" y="49529"/>
                </a:lnTo>
                <a:lnTo>
                  <a:pt x="82565" y="48259"/>
                </a:lnTo>
                <a:lnTo>
                  <a:pt x="84209" y="46989"/>
                </a:lnTo>
                <a:lnTo>
                  <a:pt x="85670" y="45720"/>
                </a:lnTo>
                <a:lnTo>
                  <a:pt x="86969" y="45720"/>
                </a:lnTo>
                <a:lnTo>
                  <a:pt x="88027" y="44450"/>
                </a:lnTo>
                <a:lnTo>
                  <a:pt x="88970" y="43180"/>
                </a:lnTo>
                <a:lnTo>
                  <a:pt x="89718" y="43180"/>
                </a:lnTo>
                <a:lnTo>
                  <a:pt x="90350" y="41910"/>
                </a:lnTo>
                <a:lnTo>
                  <a:pt x="90821" y="40640"/>
                </a:lnTo>
                <a:close/>
              </a:path>
              <a:path w="107314" h="128270">
                <a:moveTo>
                  <a:pt x="91017" y="35560"/>
                </a:moveTo>
                <a:lnTo>
                  <a:pt x="40966" y="35559"/>
                </a:lnTo>
                <a:lnTo>
                  <a:pt x="41005" y="38099"/>
                </a:lnTo>
                <a:lnTo>
                  <a:pt x="41320" y="39369"/>
                </a:lnTo>
                <a:lnTo>
                  <a:pt x="41556" y="40639"/>
                </a:lnTo>
                <a:lnTo>
                  <a:pt x="91178" y="40640"/>
                </a:lnTo>
                <a:lnTo>
                  <a:pt x="91373" y="39370"/>
                </a:lnTo>
                <a:lnTo>
                  <a:pt x="91408" y="36830"/>
                </a:lnTo>
                <a:lnTo>
                  <a:pt x="91247" y="36830"/>
                </a:lnTo>
                <a:lnTo>
                  <a:pt x="91017" y="35560"/>
                </a:lnTo>
                <a:close/>
              </a:path>
              <a:path w="107314" h="128270">
                <a:moveTo>
                  <a:pt x="87717" y="31750"/>
                </a:moveTo>
                <a:lnTo>
                  <a:pt x="41752" y="31749"/>
                </a:lnTo>
                <a:lnTo>
                  <a:pt x="41398" y="33019"/>
                </a:lnTo>
                <a:lnTo>
                  <a:pt x="41163" y="34289"/>
                </a:lnTo>
                <a:lnTo>
                  <a:pt x="41005" y="35559"/>
                </a:lnTo>
                <a:lnTo>
                  <a:pt x="90695" y="35560"/>
                </a:lnTo>
                <a:lnTo>
                  <a:pt x="90350" y="34290"/>
                </a:lnTo>
                <a:lnTo>
                  <a:pt x="89959" y="34290"/>
                </a:lnTo>
                <a:lnTo>
                  <a:pt x="89085" y="33020"/>
                </a:lnTo>
                <a:lnTo>
                  <a:pt x="88614" y="33020"/>
                </a:lnTo>
                <a:lnTo>
                  <a:pt x="87717" y="31750"/>
                </a:lnTo>
                <a:close/>
              </a:path>
              <a:path w="107314" h="128270">
                <a:moveTo>
                  <a:pt x="89212" y="15240"/>
                </a:moveTo>
                <a:lnTo>
                  <a:pt x="49380" y="15239"/>
                </a:lnTo>
                <a:lnTo>
                  <a:pt x="48987" y="17779"/>
                </a:lnTo>
                <a:lnTo>
                  <a:pt x="48751" y="19049"/>
                </a:lnTo>
                <a:lnTo>
                  <a:pt x="48633" y="24129"/>
                </a:lnTo>
                <a:lnTo>
                  <a:pt x="48751" y="26669"/>
                </a:lnTo>
                <a:lnTo>
                  <a:pt x="47375" y="26669"/>
                </a:lnTo>
                <a:lnTo>
                  <a:pt x="46156" y="27939"/>
                </a:lnTo>
                <a:lnTo>
                  <a:pt x="45094" y="27939"/>
                </a:lnTo>
                <a:lnTo>
                  <a:pt x="44190" y="29209"/>
                </a:lnTo>
                <a:lnTo>
                  <a:pt x="43404" y="29209"/>
                </a:lnTo>
                <a:lnTo>
                  <a:pt x="42736" y="30479"/>
                </a:lnTo>
                <a:lnTo>
                  <a:pt x="42185" y="31749"/>
                </a:lnTo>
                <a:lnTo>
                  <a:pt x="86843" y="31750"/>
                </a:lnTo>
                <a:lnTo>
                  <a:pt x="85670" y="30480"/>
                </a:lnTo>
                <a:lnTo>
                  <a:pt x="85474" y="30480"/>
                </a:lnTo>
                <a:lnTo>
                  <a:pt x="86843" y="29210"/>
                </a:lnTo>
                <a:lnTo>
                  <a:pt x="91408" y="21590"/>
                </a:lnTo>
                <a:lnTo>
                  <a:pt x="91603" y="21590"/>
                </a:lnTo>
                <a:lnTo>
                  <a:pt x="91603" y="19050"/>
                </a:lnTo>
                <a:lnTo>
                  <a:pt x="91373" y="17780"/>
                </a:lnTo>
                <a:lnTo>
                  <a:pt x="91051" y="17780"/>
                </a:lnTo>
                <a:lnTo>
                  <a:pt x="90695" y="16510"/>
                </a:lnTo>
                <a:lnTo>
                  <a:pt x="89752" y="16510"/>
                </a:lnTo>
                <a:lnTo>
                  <a:pt x="89212" y="15240"/>
                </a:lnTo>
                <a:close/>
              </a:path>
              <a:path w="107314" h="128270">
                <a:moveTo>
                  <a:pt x="81461" y="5080"/>
                </a:moveTo>
                <a:lnTo>
                  <a:pt x="62432" y="5079"/>
                </a:lnTo>
                <a:lnTo>
                  <a:pt x="61803" y="6349"/>
                </a:lnTo>
                <a:lnTo>
                  <a:pt x="60742" y="7619"/>
                </a:lnTo>
                <a:lnTo>
                  <a:pt x="59641" y="8889"/>
                </a:lnTo>
                <a:lnTo>
                  <a:pt x="59248" y="10159"/>
                </a:lnTo>
                <a:lnTo>
                  <a:pt x="52761" y="10159"/>
                </a:lnTo>
                <a:lnTo>
                  <a:pt x="52132" y="11429"/>
                </a:lnTo>
                <a:lnTo>
                  <a:pt x="51110" y="11429"/>
                </a:lnTo>
                <a:lnTo>
                  <a:pt x="50638" y="12699"/>
                </a:lnTo>
                <a:lnTo>
                  <a:pt x="50245" y="12699"/>
                </a:lnTo>
                <a:lnTo>
                  <a:pt x="49616" y="15239"/>
                </a:lnTo>
                <a:lnTo>
                  <a:pt x="87395" y="15240"/>
                </a:lnTo>
                <a:lnTo>
                  <a:pt x="86774" y="13970"/>
                </a:lnTo>
                <a:lnTo>
                  <a:pt x="82208" y="13970"/>
                </a:lnTo>
                <a:lnTo>
                  <a:pt x="82323" y="12700"/>
                </a:lnTo>
                <a:lnTo>
                  <a:pt x="82243" y="8890"/>
                </a:lnTo>
                <a:lnTo>
                  <a:pt x="82128" y="7620"/>
                </a:lnTo>
                <a:lnTo>
                  <a:pt x="81967" y="7620"/>
                </a:lnTo>
                <a:lnTo>
                  <a:pt x="81737" y="6350"/>
                </a:lnTo>
                <a:lnTo>
                  <a:pt x="81461" y="5080"/>
                </a:lnTo>
                <a:close/>
              </a:path>
              <a:path w="107314" h="128270">
                <a:moveTo>
                  <a:pt x="80794" y="3810"/>
                </a:moveTo>
                <a:lnTo>
                  <a:pt x="63887" y="3809"/>
                </a:lnTo>
                <a:lnTo>
                  <a:pt x="63141" y="5079"/>
                </a:lnTo>
                <a:lnTo>
                  <a:pt x="81150" y="5080"/>
                </a:lnTo>
                <a:lnTo>
                  <a:pt x="80794" y="3810"/>
                </a:lnTo>
                <a:close/>
              </a:path>
              <a:path w="107314" h="128270">
                <a:moveTo>
                  <a:pt x="79966" y="2540"/>
                </a:moveTo>
                <a:lnTo>
                  <a:pt x="65617" y="2539"/>
                </a:lnTo>
                <a:lnTo>
                  <a:pt x="64713" y="3809"/>
                </a:lnTo>
                <a:lnTo>
                  <a:pt x="80403" y="3810"/>
                </a:lnTo>
                <a:lnTo>
                  <a:pt x="79966" y="2540"/>
                </a:lnTo>
                <a:close/>
              </a:path>
              <a:path w="107314" h="128270">
                <a:moveTo>
                  <a:pt x="78471" y="1270"/>
                </a:moveTo>
                <a:lnTo>
                  <a:pt x="67583" y="1269"/>
                </a:lnTo>
                <a:lnTo>
                  <a:pt x="66561" y="2539"/>
                </a:lnTo>
                <a:lnTo>
                  <a:pt x="79494" y="2540"/>
                </a:lnTo>
                <a:lnTo>
                  <a:pt x="78471" y="1270"/>
                </a:lnTo>
                <a:close/>
              </a:path>
              <a:path w="107314" h="128270">
                <a:moveTo>
                  <a:pt x="75486" y="0"/>
                </a:moveTo>
                <a:lnTo>
                  <a:pt x="72183" y="0"/>
                </a:lnTo>
                <a:lnTo>
                  <a:pt x="70847" y="1269"/>
                </a:lnTo>
                <a:lnTo>
                  <a:pt x="76115" y="1270"/>
                </a:lnTo>
                <a:lnTo>
                  <a:pt x="7548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03" name="object 503"/>
          <p:cNvSpPr/>
          <p:nvPr/>
        </p:nvSpPr>
        <p:spPr>
          <a:xfrm>
            <a:off x="188154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12685" y="8127"/>
                </a:moveTo>
                <a:lnTo>
                  <a:pt x="11585" y="8127"/>
                </a:lnTo>
                <a:lnTo>
                  <a:pt x="11074" y="8254"/>
                </a:lnTo>
                <a:lnTo>
                  <a:pt x="10602" y="8254"/>
                </a:lnTo>
                <a:lnTo>
                  <a:pt x="9383" y="8635"/>
                </a:lnTo>
                <a:lnTo>
                  <a:pt x="8715" y="9016"/>
                </a:lnTo>
                <a:lnTo>
                  <a:pt x="8440" y="9270"/>
                </a:lnTo>
                <a:lnTo>
                  <a:pt x="8165" y="9397"/>
                </a:lnTo>
                <a:lnTo>
                  <a:pt x="5962" y="13207"/>
                </a:lnTo>
                <a:lnTo>
                  <a:pt x="5844" y="13588"/>
                </a:lnTo>
                <a:lnTo>
                  <a:pt x="5648" y="14731"/>
                </a:lnTo>
                <a:lnTo>
                  <a:pt x="5525" y="19303"/>
                </a:lnTo>
                <a:lnTo>
                  <a:pt x="5733" y="20954"/>
                </a:lnTo>
                <a:lnTo>
                  <a:pt x="6278" y="23875"/>
                </a:lnTo>
                <a:lnTo>
                  <a:pt x="6395" y="24129"/>
                </a:lnTo>
                <a:lnTo>
                  <a:pt x="5215" y="24764"/>
                </a:lnTo>
                <a:lnTo>
                  <a:pt x="0" y="32892"/>
                </a:lnTo>
                <a:lnTo>
                  <a:pt x="118" y="34035"/>
                </a:lnTo>
                <a:lnTo>
                  <a:pt x="4534" y="43052"/>
                </a:lnTo>
                <a:lnTo>
                  <a:pt x="4508" y="44195"/>
                </a:lnTo>
                <a:lnTo>
                  <a:pt x="4194" y="47243"/>
                </a:lnTo>
                <a:lnTo>
                  <a:pt x="4070" y="55498"/>
                </a:lnTo>
                <a:lnTo>
                  <a:pt x="4179" y="57403"/>
                </a:lnTo>
                <a:lnTo>
                  <a:pt x="4390" y="59816"/>
                </a:lnTo>
                <a:lnTo>
                  <a:pt x="4626" y="61340"/>
                </a:lnTo>
                <a:lnTo>
                  <a:pt x="4823" y="62864"/>
                </a:lnTo>
                <a:lnTo>
                  <a:pt x="10288" y="78612"/>
                </a:lnTo>
                <a:lnTo>
                  <a:pt x="10563" y="79374"/>
                </a:lnTo>
                <a:lnTo>
                  <a:pt x="10798" y="80263"/>
                </a:lnTo>
                <a:lnTo>
                  <a:pt x="11074" y="81025"/>
                </a:lnTo>
                <a:lnTo>
                  <a:pt x="11663" y="83438"/>
                </a:lnTo>
                <a:lnTo>
                  <a:pt x="11998" y="85343"/>
                </a:lnTo>
                <a:lnTo>
                  <a:pt x="12189" y="86613"/>
                </a:lnTo>
                <a:lnTo>
                  <a:pt x="12332" y="87883"/>
                </a:lnTo>
                <a:lnTo>
                  <a:pt x="12450" y="96011"/>
                </a:lnTo>
                <a:lnTo>
                  <a:pt x="12297" y="96900"/>
                </a:lnTo>
                <a:lnTo>
                  <a:pt x="12253" y="100456"/>
                </a:lnTo>
                <a:lnTo>
                  <a:pt x="12371" y="101091"/>
                </a:lnTo>
                <a:lnTo>
                  <a:pt x="12528" y="101599"/>
                </a:lnTo>
                <a:lnTo>
                  <a:pt x="13118" y="102742"/>
                </a:lnTo>
                <a:lnTo>
                  <a:pt x="13314" y="102869"/>
                </a:lnTo>
                <a:lnTo>
                  <a:pt x="13472" y="103123"/>
                </a:lnTo>
                <a:lnTo>
                  <a:pt x="13865" y="103250"/>
                </a:lnTo>
                <a:lnTo>
                  <a:pt x="14062" y="101726"/>
                </a:lnTo>
                <a:lnTo>
                  <a:pt x="14361" y="98170"/>
                </a:lnTo>
                <a:lnTo>
                  <a:pt x="14488" y="95630"/>
                </a:lnTo>
                <a:lnTo>
                  <a:pt x="14405" y="87883"/>
                </a:lnTo>
                <a:lnTo>
                  <a:pt x="11742" y="70992"/>
                </a:lnTo>
                <a:lnTo>
                  <a:pt x="11332" y="69341"/>
                </a:lnTo>
                <a:lnTo>
                  <a:pt x="10878" y="67309"/>
                </a:lnTo>
                <a:lnTo>
                  <a:pt x="10759" y="66166"/>
                </a:lnTo>
                <a:lnTo>
                  <a:pt x="10759" y="62229"/>
                </a:lnTo>
                <a:lnTo>
                  <a:pt x="11034" y="60578"/>
                </a:lnTo>
                <a:lnTo>
                  <a:pt x="11427" y="59181"/>
                </a:lnTo>
                <a:lnTo>
                  <a:pt x="11538" y="58927"/>
                </a:lnTo>
                <a:lnTo>
                  <a:pt x="8833" y="58927"/>
                </a:lnTo>
                <a:lnTo>
                  <a:pt x="5530" y="33908"/>
                </a:lnTo>
                <a:lnTo>
                  <a:pt x="12647" y="33908"/>
                </a:lnTo>
                <a:lnTo>
                  <a:pt x="12369" y="32765"/>
                </a:lnTo>
                <a:lnTo>
                  <a:pt x="11703" y="30733"/>
                </a:lnTo>
                <a:lnTo>
                  <a:pt x="11507" y="30352"/>
                </a:lnTo>
                <a:lnTo>
                  <a:pt x="10720" y="28574"/>
                </a:lnTo>
                <a:lnTo>
                  <a:pt x="10371" y="27558"/>
                </a:lnTo>
                <a:lnTo>
                  <a:pt x="9886" y="25653"/>
                </a:lnTo>
                <a:lnTo>
                  <a:pt x="9651" y="24129"/>
                </a:lnTo>
                <a:lnTo>
                  <a:pt x="9737" y="18922"/>
                </a:lnTo>
                <a:lnTo>
                  <a:pt x="10288" y="16382"/>
                </a:lnTo>
                <a:lnTo>
                  <a:pt x="11270" y="13715"/>
                </a:lnTo>
                <a:lnTo>
                  <a:pt x="11703" y="12826"/>
                </a:lnTo>
                <a:lnTo>
                  <a:pt x="17797" y="12826"/>
                </a:lnTo>
                <a:lnTo>
                  <a:pt x="17679" y="9905"/>
                </a:lnTo>
                <a:lnTo>
                  <a:pt x="17639" y="9651"/>
                </a:lnTo>
                <a:lnTo>
                  <a:pt x="16814" y="9270"/>
                </a:lnTo>
                <a:lnTo>
                  <a:pt x="15281" y="8762"/>
                </a:lnTo>
                <a:lnTo>
                  <a:pt x="13904" y="8381"/>
                </a:lnTo>
                <a:lnTo>
                  <a:pt x="12685" y="8127"/>
                </a:lnTo>
                <a:close/>
              </a:path>
              <a:path w="36195" h="103504">
                <a:moveTo>
                  <a:pt x="35354" y="25272"/>
                </a:moveTo>
                <a:lnTo>
                  <a:pt x="21571" y="25272"/>
                </a:lnTo>
                <a:lnTo>
                  <a:pt x="22711" y="25399"/>
                </a:lnTo>
                <a:lnTo>
                  <a:pt x="23969" y="25780"/>
                </a:lnTo>
                <a:lnTo>
                  <a:pt x="23262" y="26161"/>
                </a:lnTo>
                <a:lnTo>
                  <a:pt x="22711" y="26542"/>
                </a:lnTo>
                <a:lnTo>
                  <a:pt x="22043" y="27177"/>
                </a:lnTo>
                <a:lnTo>
                  <a:pt x="21689" y="27558"/>
                </a:lnTo>
                <a:lnTo>
                  <a:pt x="21256" y="27939"/>
                </a:lnTo>
                <a:lnTo>
                  <a:pt x="20635" y="28828"/>
                </a:lnTo>
                <a:lnTo>
                  <a:pt x="19881" y="29844"/>
                </a:lnTo>
                <a:lnTo>
                  <a:pt x="19290" y="30733"/>
                </a:lnTo>
                <a:lnTo>
                  <a:pt x="8833" y="58927"/>
                </a:lnTo>
                <a:lnTo>
                  <a:pt x="11538" y="58927"/>
                </a:lnTo>
                <a:lnTo>
                  <a:pt x="11978" y="57911"/>
                </a:lnTo>
                <a:lnTo>
                  <a:pt x="12253" y="57403"/>
                </a:lnTo>
                <a:lnTo>
                  <a:pt x="16460" y="53212"/>
                </a:lnTo>
                <a:lnTo>
                  <a:pt x="20077" y="51561"/>
                </a:lnTo>
                <a:lnTo>
                  <a:pt x="21610" y="50799"/>
                </a:lnTo>
                <a:lnTo>
                  <a:pt x="22987" y="50037"/>
                </a:lnTo>
                <a:lnTo>
                  <a:pt x="24166" y="49148"/>
                </a:lnTo>
                <a:lnTo>
                  <a:pt x="25227" y="48386"/>
                </a:lnTo>
                <a:lnTo>
                  <a:pt x="29133" y="42417"/>
                </a:lnTo>
                <a:lnTo>
                  <a:pt x="29085" y="40258"/>
                </a:lnTo>
                <a:lnTo>
                  <a:pt x="25974" y="35178"/>
                </a:lnTo>
                <a:lnTo>
                  <a:pt x="25424" y="34289"/>
                </a:lnTo>
                <a:lnTo>
                  <a:pt x="27429" y="32003"/>
                </a:lnTo>
                <a:lnTo>
                  <a:pt x="28962" y="31241"/>
                </a:lnTo>
                <a:lnTo>
                  <a:pt x="30299" y="30352"/>
                </a:lnTo>
                <a:lnTo>
                  <a:pt x="32500" y="28701"/>
                </a:lnTo>
                <a:lnTo>
                  <a:pt x="34152" y="27050"/>
                </a:lnTo>
                <a:lnTo>
                  <a:pt x="35289" y="25399"/>
                </a:lnTo>
                <a:close/>
              </a:path>
              <a:path w="36195" h="103504">
                <a:moveTo>
                  <a:pt x="12647" y="33908"/>
                </a:moveTo>
                <a:lnTo>
                  <a:pt x="5530" y="33908"/>
                </a:lnTo>
                <a:lnTo>
                  <a:pt x="8046" y="36067"/>
                </a:lnTo>
                <a:lnTo>
                  <a:pt x="8991" y="37083"/>
                </a:lnTo>
                <a:lnTo>
                  <a:pt x="9934" y="38353"/>
                </a:lnTo>
                <a:lnTo>
                  <a:pt x="10878" y="39877"/>
                </a:lnTo>
                <a:lnTo>
                  <a:pt x="11270" y="40639"/>
                </a:lnTo>
                <a:lnTo>
                  <a:pt x="11782" y="40258"/>
                </a:lnTo>
                <a:lnTo>
                  <a:pt x="12921" y="37083"/>
                </a:lnTo>
                <a:lnTo>
                  <a:pt x="12804" y="34670"/>
                </a:lnTo>
                <a:lnTo>
                  <a:pt x="12647" y="33908"/>
                </a:lnTo>
                <a:close/>
              </a:path>
              <a:path w="36195" h="103504">
                <a:moveTo>
                  <a:pt x="33916" y="0"/>
                </a:moveTo>
                <a:lnTo>
                  <a:pt x="18347" y="26161"/>
                </a:lnTo>
                <a:lnTo>
                  <a:pt x="18701" y="25907"/>
                </a:lnTo>
                <a:lnTo>
                  <a:pt x="19172" y="25653"/>
                </a:lnTo>
                <a:lnTo>
                  <a:pt x="19801" y="25526"/>
                </a:lnTo>
                <a:lnTo>
                  <a:pt x="20195" y="25399"/>
                </a:lnTo>
                <a:lnTo>
                  <a:pt x="21059" y="25272"/>
                </a:lnTo>
                <a:lnTo>
                  <a:pt x="35354" y="25272"/>
                </a:lnTo>
                <a:lnTo>
                  <a:pt x="35680" y="24637"/>
                </a:lnTo>
                <a:lnTo>
                  <a:pt x="36002" y="23875"/>
                </a:lnTo>
                <a:lnTo>
                  <a:pt x="36198" y="23113"/>
                </a:lnTo>
                <a:lnTo>
                  <a:pt x="36140" y="20319"/>
                </a:lnTo>
                <a:lnTo>
                  <a:pt x="36030" y="19811"/>
                </a:lnTo>
                <a:lnTo>
                  <a:pt x="35761" y="19049"/>
                </a:lnTo>
                <a:lnTo>
                  <a:pt x="34898" y="17398"/>
                </a:lnTo>
                <a:lnTo>
                  <a:pt x="34542" y="17017"/>
                </a:lnTo>
                <a:lnTo>
                  <a:pt x="33838" y="16128"/>
                </a:lnTo>
                <a:lnTo>
                  <a:pt x="32816" y="15112"/>
                </a:lnTo>
                <a:lnTo>
                  <a:pt x="32265" y="14604"/>
                </a:lnTo>
                <a:lnTo>
                  <a:pt x="31754" y="14223"/>
                </a:lnTo>
                <a:lnTo>
                  <a:pt x="32029" y="13969"/>
                </a:lnTo>
                <a:lnTo>
                  <a:pt x="32658" y="13207"/>
                </a:lnTo>
                <a:lnTo>
                  <a:pt x="33051" y="12572"/>
                </a:lnTo>
                <a:lnTo>
                  <a:pt x="33484" y="11937"/>
                </a:lnTo>
                <a:lnTo>
                  <a:pt x="35209" y="6349"/>
                </a:lnTo>
                <a:lnTo>
                  <a:pt x="35094" y="3683"/>
                </a:lnTo>
                <a:lnTo>
                  <a:pt x="34783" y="2286"/>
                </a:lnTo>
                <a:lnTo>
                  <a:pt x="34270" y="762"/>
                </a:lnTo>
                <a:lnTo>
                  <a:pt x="33916" y="0"/>
                </a:lnTo>
                <a:close/>
              </a:path>
              <a:path w="36195" h="103504">
                <a:moveTo>
                  <a:pt x="17797" y="12826"/>
                </a:moveTo>
                <a:lnTo>
                  <a:pt x="11703" y="12826"/>
                </a:lnTo>
                <a:lnTo>
                  <a:pt x="11762" y="13588"/>
                </a:lnTo>
                <a:lnTo>
                  <a:pt x="11880" y="14604"/>
                </a:lnTo>
                <a:lnTo>
                  <a:pt x="16342" y="24256"/>
                </a:lnTo>
                <a:lnTo>
                  <a:pt x="17010" y="21208"/>
                </a:lnTo>
                <a:lnTo>
                  <a:pt x="17443" y="18414"/>
                </a:lnTo>
                <a:lnTo>
                  <a:pt x="17569" y="17398"/>
                </a:lnTo>
                <a:lnTo>
                  <a:pt x="17692" y="15747"/>
                </a:lnTo>
                <a:lnTo>
                  <a:pt x="17797" y="1282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04" name="object 504"/>
          <p:cNvSpPr/>
          <p:nvPr/>
        </p:nvSpPr>
        <p:spPr>
          <a:xfrm>
            <a:off x="157612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45314" y="54483"/>
                </a:moveTo>
                <a:lnTo>
                  <a:pt x="36740" y="54483"/>
                </a:lnTo>
                <a:lnTo>
                  <a:pt x="37448" y="54737"/>
                </a:lnTo>
                <a:lnTo>
                  <a:pt x="38863" y="55118"/>
                </a:lnTo>
                <a:lnTo>
                  <a:pt x="40121" y="55753"/>
                </a:lnTo>
                <a:lnTo>
                  <a:pt x="47198" y="66167"/>
                </a:lnTo>
                <a:lnTo>
                  <a:pt x="47787" y="66167"/>
                </a:lnTo>
                <a:lnTo>
                  <a:pt x="50029" y="65786"/>
                </a:lnTo>
                <a:lnTo>
                  <a:pt x="50658" y="65532"/>
                </a:lnTo>
                <a:lnTo>
                  <a:pt x="51641" y="65024"/>
                </a:lnTo>
                <a:lnTo>
                  <a:pt x="51822" y="63754"/>
                </a:lnTo>
                <a:lnTo>
                  <a:pt x="51994" y="62865"/>
                </a:lnTo>
                <a:lnTo>
                  <a:pt x="52230" y="61849"/>
                </a:lnTo>
                <a:lnTo>
                  <a:pt x="52820" y="59944"/>
                </a:lnTo>
                <a:lnTo>
                  <a:pt x="52983" y="59563"/>
                </a:lnTo>
                <a:lnTo>
                  <a:pt x="47867" y="59563"/>
                </a:lnTo>
                <a:lnTo>
                  <a:pt x="45800" y="55372"/>
                </a:lnTo>
                <a:lnTo>
                  <a:pt x="45314" y="54483"/>
                </a:lnTo>
                <a:close/>
              </a:path>
              <a:path w="82550" h="66675">
                <a:moveTo>
                  <a:pt x="53331" y="24257"/>
                </a:moveTo>
                <a:lnTo>
                  <a:pt x="52977" y="24257"/>
                </a:lnTo>
                <a:lnTo>
                  <a:pt x="52663" y="24384"/>
                </a:lnTo>
                <a:lnTo>
                  <a:pt x="51758" y="24511"/>
                </a:lnTo>
                <a:lnTo>
                  <a:pt x="51523" y="24765"/>
                </a:lnTo>
                <a:lnTo>
                  <a:pt x="50854" y="25146"/>
                </a:lnTo>
                <a:lnTo>
                  <a:pt x="50029" y="26289"/>
                </a:lnTo>
                <a:lnTo>
                  <a:pt x="49320" y="27940"/>
                </a:lnTo>
                <a:lnTo>
                  <a:pt x="48947" y="29464"/>
                </a:lnTo>
                <a:lnTo>
                  <a:pt x="48832" y="32131"/>
                </a:lnTo>
                <a:lnTo>
                  <a:pt x="48956" y="33528"/>
                </a:lnTo>
                <a:lnTo>
                  <a:pt x="49179" y="34798"/>
                </a:lnTo>
                <a:lnTo>
                  <a:pt x="49519" y="36322"/>
                </a:lnTo>
                <a:lnTo>
                  <a:pt x="50264" y="38608"/>
                </a:lnTo>
                <a:lnTo>
                  <a:pt x="50336" y="39370"/>
                </a:lnTo>
                <a:lnTo>
                  <a:pt x="48771" y="48895"/>
                </a:lnTo>
                <a:lnTo>
                  <a:pt x="48416" y="49784"/>
                </a:lnTo>
                <a:lnTo>
                  <a:pt x="47906" y="51689"/>
                </a:lnTo>
                <a:lnTo>
                  <a:pt x="47827" y="52197"/>
                </a:lnTo>
                <a:lnTo>
                  <a:pt x="47709" y="58420"/>
                </a:lnTo>
                <a:lnTo>
                  <a:pt x="47867" y="59563"/>
                </a:lnTo>
                <a:lnTo>
                  <a:pt x="52983" y="59563"/>
                </a:lnTo>
                <a:lnTo>
                  <a:pt x="53528" y="58293"/>
                </a:lnTo>
                <a:lnTo>
                  <a:pt x="54314" y="56769"/>
                </a:lnTo>
                <a:lnTo>
                  <a:pt x="55139" y="55372"/>
                </a:lnTo>
                <a:lnTo>
                  <a:pt x="56718" y="53467"/>
                </a:lnTo>
                <a:lnTo>
                  <a:pt x="57200" y="52959"/>
                </a:lnTo>
                <a:lnTo>
                  <a:pt x="51916" y="52959"/>
                </a:lnTo>
                <a:lnTo>
                  <a:pt x="54364" y="37719"/>
                </a:lnTo>
                <a:lnTo>
                  <a:pt x="54274" y="33020"/>
                </a:lnTo>
                <a:lnTo>
                  <a:pt x="54039" y="31242"/>
                </a:lnTo>
                <a:lnTo>
                  <a:pt x="60369" y="31242"/>
                </a:lnTo>
                <a:lnTo>
                  <a:pt x="61470" y="28321"/>
                </a:lnTo>
                <a:lnTo>
                  <a:pt x="61986" y="26543"/>
                </a:lnTo>
                <a:lnTo>
                  <a:pt x="58718" y="26543"/>
                </a:lnTo>
                <a:lnTo>
                  <a:pt x="57852" y="26289"/>
                </a:lnTo>
                <a:lnTo>
                  <a:pt x="57696" y="26162"/>
                </a:lnTo>
                <a:lnTo>
                  <a:pt x="56555" y="25400"/>
                </a:lnTo>
                <a:lnTo>
                  <a:pt x="56005" y="25146"/>
                </a:lnTo>
                <a:lnTo>
                  <a:pt x="55022" y="24638"/>
                </a:lnTo>
                <a:lnTo>
                  <a:pt x="54550" y="24511"/>
                </a:lnTo>
                <a:lnTo>
                  <a:pt x="53725" y="24384"/>
                </a:lnTo>
                <a:lnTo>
                  <a:pt x="53331" y="24257"/>
                </a:lnTo>
                <a:close/>
              </a:path>
              <a:path w="82550" h="66675">
                <a:moveTo>
                  <a:pt x="3832" y="0"/>
                </a:moveTo>
                <a:lnTo>
                  <a:pt x="1466" y="9651"/>
                </a:lnTo>
                <a:lnTo>
                  <a:pt x="1587" y="10921"/>
                </a:lnTo>
                <a:lnTo>
                  <a:pt x="1809" y="12445"/>
                </a:lnTo>
                <a:lnTo>
                  <a:pt x="2258" y="14477"/>
                </a:lnTo>
                <a:lnTo>
                  <a:pt x="2693" y="16001"/>
                </a:lnTo>
                <a:lnTo>
                  <a:pt x="1945" y="16763"/>
                </a:lnTo>
                <a:lnTo>
                  <a:pt x="0" y="22351"/>
                </a:lnTo>
                <a:lnTo>
                  <a:pt x="114" y="22859"/>
                </a:lnTo>
                <a:lnTo>
                  <a:pt x="2732" y="26923"/>
                </a:lnTo>
                <a:lnTo>
                  <a:pt x="3242" y="27431"/>
                </a:lnTo>
                <a:lnTo>
                  <a:pt x="3715" y="27812"/>
                </a:lnTo>
                <a:lnTo>
                  <a:pt x="6192" y="29463"/>
                </a:lnTo>
                <a:lnTo>
                  <a:pt x="7686" y="30225"/>
                </a:lnTo>
                <a:lnTo>
                  <a:pt x="8276" y="30479"/>
                </a:lnTo>
                <a:lnTo>
                  <a:pt x="11067" y="32003"/>
                </a:lnTo>
                <a:lnTo>
                  <a:pt x="15077" y="35814"/>
                </a:lnTo>
                <a:lnTo>
                  <a:pt x="14644" y="36703"/>
                </a:lnTo>
                <a:lnTo>
                  <a:pt x="14330" y="37718"/>
                </a:lnTo>
                <a:lnTo>
                  <a:pt x="14212" y="40639"/>
                </a:lnTo>
                <a:lnTo>
                  <a:pt x="14330" y="41020"/>
                </a:lnTo>
                <a:lnTo>
                  <a:pt x="14723" y="41909"/>
                </a:lnTo>
                <a:lnTo>
                  <a:pt x="15312" y="42798"/>
                </a:lnTo>
                <a:lnTo>
                  <a:pt x="16021" y="43306"/>
                </a:lnTo>
                <a:lnTo>
                  <a:pt x="16806" y="43942"/>
                </a:lnTo>
                <a:lnTo>
                  <a:pt x="17200" y="44196"/>
                </a:lnTo>
                <a:lnTo>
                  <a:pt x="17632" y="44323"/>
                </a:lnTo>
                <a:lnTo>
                  <a:pt x="18458" y="44704"/>
                </a:lnTo>
                <a:lnTo>
                  <a:pt x="19283" y="44958"/>
                </a:lnTo>
                <a:lnTo>
                  <a:pt x="20031" y="45085"/>
                </a:lnTo>
                <a:lnTo>
                  <a:pt x="21170" y="45339"/>
                </a:lnTo>
                <a:lnTo>
                  <a:pt x="29939" y="49403"/>
                </a:lnTo>
                <a:lnTo>
                  <a:pt x="30331" y="49784"/>
                </a:lnTo>
                <a:lnTo>
                  <a:pt x="30646" y="50292"/>
                </a:lnTo>
                <a:lnTo>
                  <a:pt x="30843" y="50546"/>
                </a:lnTo>
                <a:lnTo>
                  <a:pt x="30948" y="50800"/>
                </a:lnTo>
                <a:lnTo>
                  <a:pt x="32376" y="53594"/>
                </a:lnTo>
                <a:lnTo>
                  <a:pt x="32847" y="53975"/>
                </a:lnTo>
                <a:lnTo>
                  <a:pt x="33320" y="54229"/>
                </a:lnTo>
                <a:lnTo>
                  <a:pt x="33869" y="54483"/>
                </a:lnTo>
                <a:lnTo>
                  <a:pt x="34892" y="54737"/>
                </a:lnTo>
                <a:lnTo>
                  <a:pt x="37094" y="54737"/>
                </a:lnTo>
                <a:lnTo>
                  <a:pt x="36740" y="54483"/>
                </a:lnTo>
                <a:lnTo>
                  <a:pt x="45314" y="54483"/>
                </a:lnTo>
                <a:lnTo>
                  <a:pt x="36072" y="47879"/>
                </a:lnTo>
                <a:lnTo>
                  <a:pt x="35836" y="47625"/>
                </a:lnTo>
                <a:lnTo>
                  <a:pt x="33005" y="44831"/>
                </a:lnTo>
                <a:lnTo>
                  <a:pt x="27382" y="39751"/>
                </a:lnTo>
                <a:lnTo>
                  <a:pt x="25063" y="37719"/>
                </a:lnTo>
                <a:lnTo>
                  <a:pt x="19795" y="33528"/>
                </a:lnTo>
                <a:lnTo>
                  <a:pt x="18418" y="32385"/>
                </a:lnTo>
                <a:lnTo>
                  <a:pt x="15509" y="30353"/>
                </a:lnTo>
                <a:lnTo>
                  <a:pt x="14015" y="29210"/>
                </a:lnTo>
                <a:lnTo>
                  <a:pt x="12521" y="28194"/>
                </a:lnTo>
                <a:lnTo>
                  <a:pt x="9455" y="26288"/>
                </a:lnTo>
                <a:lnTo>
                  <a:pt x="6348" y="24510"/>
                </a:lnTo>
                <a:lnTo>
                  <a:pt x="3283" y="22859"/>
                </a:lnTo>
                <a:lnTo>
                  <a:pt x="1709" y="22224"/>
                </a:lnTo>
                <a:lnTo>
                  <a:pt x="1867" y="22097"/>
                </a:lnTo>
                <a:lnTo>
                  <a:pt x="2654" y="21716"/>
                </a:lnTo>
                <a:lnTo>
                  <a:pt x="4029" y="21208"/>
                </a:lnTo>
                <a:lnTo>
                  <a:pt x="5209" y="20954"/>
                </a:lnTo>
                <a:lnTo>
                  <a:pt x="6624" y="20827"/>
                </a:lnTo>
                <a:lnTo>
                  <a:pt x="9796" y="20827"/>
                </a:lnTo>
                <a:lnTo>
                  <a:pt x="9254" y="19811"/>
                </a:lnTo>
                <a:lnTo>
                  <a:pt x="3864" y="1904"/>
                </a:lnTo>
                <a:lnTo>
                  <a:pt x="3832" y="0"/>
                </a:lnTo>
                <a:close/>
              </a:path>
              <a:path w="82550" h="66675">
                <a:moveTo>
                  <a:pt x="72592" y="4826"/>
                </a:moveTo>
                <a:lnTo>
                  <a:pt x="72834" y="6223"/>
                </a:lnTo>
                <a:lnTo>
                  <a:pt x="72898" y="6731"/>
                </a:lnTo>
                <a:lnTo>
                  <a:pt x="72995" y="11684"/>
                </a:lnTo>
                <a:lnTo>
                  <a:pt x="72878" y="12827"/>
                </a:lnTo>
                <a:lnTo>
                  <a:pt x="64025" y="30480"/>
                </a:lnTo>
                <a:lnTo>
                  <a:pt x="61215" y="34798"/>
                </a:lnTo>
                <a:lnTo>
                  <a:pt x="57082" y="42037"/>
                </a:lnTo>
                <a:lnTo>
                  <a:pt x="52767" y="50927"/>
                </a:lnTo>
                <a:lnTo>
                  <a:pt x="51916" y="52959"/>
                </a:lnTo>
                <a:lnTo>
                  <a:pt x="57200" y="52959"/>
                </a:lnTo>
                <a:lnTo>
                  <a:pt x="58284" y="51816"/>
                </a:lnTo>
                <a:lnTo>
                  <a:pt x="59150" y="51181"/>
                </a:lnTo>
                <a:lnTo>
                  <a:pt x="60605" y="50165"/>
                </a:lnTo>
                <a:lnTo>
                  <a:pt x="61627" y="49530"/>
                </a:lnTo>
                <a:lnTo>
                  <a:pt x="62019" y="49403"/>
                </a:lnTo>
                <a:lnTo>
                  <a:pt x="62885" y="48895"/>
                </a:lnTo>
                <a:lnTo>
                  <a:pt x="67618" y="43434"/>
                </a:lnTo>
                <a:lnTo>
                  <a:pt x="67508" y="41529"/>
                </a:lnTo>
                <a:lnTo>
                  <a:pt x="67095" y="40640"/>
                </a:lnTo>
                <a:lnTo>
                  <a:pt x="66072" y="39497"/>
                </a:lnTo>
                <a:lnTo>
                  <a:pt x="67325" y="38862"/>
                </a:lnTo>
                <a:lnTo>
                  <a:pt x="82331" y="24892"/>
                </a:lnTo>
                <a:lnTo>
                  <a:pt x="82263" y="22987"/>
                </a:lnTo>
                <a:lnTo>
                  <a:pt x="77319" y="19812"/>
                </a:lnTo>
                <a:lnTo>
                  <a:pt x="78135" y="17780"/>
                </a:lnTo>
                <a:lnTo>
                  <a:pt x="78577" y="15875"/>
                </a:lnTo>
                <a:lnTo>
                  <a:pt x="78699" y="15240"/>
                </a:lnTo>
                <a:lnTo>
                  <a:pt x="78825" y="14224"/>
                </a:lnTo>
                <a:lnTo>
                  <a:pt x="78739" y="12065"/>
                </a:lnTo>
                <a:lnTo>
                  <a:pt x="76916" y="7874"/>
                </a:lnTo>
                <a:lnTo>
                  <a:pt x="76215" y="6985"/>
                </a:lnTo>
                <a:lnTo>
                  <a:pt x="75858" y="6731"/>
                </a:lnTo>
                <a:lnTo>
                  <a:pt x="75467" y="6350"/>
                </a:lnTo>
                <a:lnTo>
                  <a:pt x="74754" y="5842"/>
                </a:lnTo>
                <a:lnTo>
                  <a:pt x="74087" y="5461"/>
                </a:lnTo>
                <a:lnTo>
                  <a:pt x="73029" y="4953"/>
                </a:lnTo>
                <a:lnTo>
                  <a:pt x="72592" y="4826"/>
                </a:lnTo>
                <a:close/>
              </a:path>
              <a:path w="82550" h="66675">
                <a:moveTo>
                  <a:pt x="33806" y="25273"/>
                </a:moveTo>
                <a:lnTo>
                  <a:pt x="28837" y="25273"/>
                </a:lnTo>
                <a:lnTo>
                  <a:pt x="28877" y="26289"/>
                </a:lnTo>
                <a:lnTo>
                  <a:pt x="28995" y="27813"/>
                </a:lnTo>
                <a:lnTo>
                  <a:pt x="40613" y="47879"/>
                </a:lnTo>
                <a:lnTo>
                  <a:pt x="39413" y="46736"/>
                </a:lnTo>
                <a:lnTo>
                  <a:pt x="38902" y="46482"/>
                </a:lnTo>
                <a:lnTo>
                  <a:pt x="38745" y="46355"/>
                </a:lnTo>
                <a:lnTo>
                  <a:pt x="35140" y="29591"/>
                </a:lnTo>
                <a:lnTo>
                  <a:pt x="34841" y="28194"/>
                </a:lnTo>
                <a:lnTo>
                  <a:pt x="34229" y="26289"/>
                </a:lnTo>
                <a:lnTo>
                  <a:pt x="33806" y="25273"/>
                </a:lnTo>
                <a:close/>
              </a:path>
              <a:path w="82550" h="66675">
                <a:moveTo>
                  <a:pt x="60369" y="31242"/>
                </a:moveTo>
                <a:lnTo>
                  <a:pt x="54039" y="31242"/>
                </a:lnTo>
                <a:lnTo>
                  <a:pt x="54590" y="31750"/>
                </a:lnTo>
                <a:lnTo>
                  <a:pt x="55100" y="32131"/>
                </a:lnTo>
                <a:lnTo>
                  <a:pt x="56280" y="33401"/>
                </a:lnTo>
                <a:lnTo>
                  <a:pt x="57129" y="34798"/>
                </a:lnTo>
                <a:lnTo>
                  <a:pt x="57430" y="35433"/>
                </a:lnTo>
                <a:lnTo>
                  <a:pt x="57577" y="35814"/>
                </a:lnTo>
                <a:lnTo>
                  <a:pt x="57696" y="36322"/>
                </a:lnTo>
                <a:lnTo>
                  <a:pt x="59071" y="33909"/>
                </a:lnTo>
                <a:lnTo>
                  <a:pt x="60264" y="31496"/>
                </a:lnTo>
                <a:lnTo>
                  <a:pt x="60369" y="31242"/>
                </a:lnTo>
                <a:close/>
              </a:path>
              <a:path w="82550" h="66675">
                <a:moveTo>
                  <a:pt x="13898" y="9017"/>
                </a:moveTo>
                <a:lnTo>
                  <a:pt x="12561" y="9017"/>
                </a:lnTo>
                <a:lnTo>
                  <a:pt x="12089" y="9271"/>
                </a:lnTo>
                <a:lnTo>
                  <a:pt x="11657" y="9398"/>
                </a:lnTo>
                <a:lnTo>
                  <a:pt x="11185" y="9779"/>
                </a:lnTo>
                <a:lnTo>
                  <a:pt x="10752" y="10033"/>
                </a:lnTo>
                <a:lnTo>
                  <a:pt x="10799" y="10414"/>
                </a:lnTo>
                <a:lnTo>
                  <a:pt x="24317" y="34036"/>
                </a:lnTo>
                <a:lnTo>
                  <a:pt x="24434" y="33147"/>
                </a:lnTo>
                <a:lnTo>
                  <a:pt x="24827" y="31623"/>
                </a:lnTo>
                <a:lnTo>
                  <a:pt x="28091" y="26035"/>
                </a:lnTo>
                <a:lnTo>
                  <a:pt x="23137" y="26035"/>
                </a:lnTo>
                <a:lnTo>
                  <a:pt x="23018" y="25908"/>
                </a:lnTo>
                <a:lnTo>
                  <a:pt x="22862" y="25781"/>
                </a:lnTo>
                <a:lnTo>
                  <a:pt x="22744" y="25527"/>
                </a:lnTo>
                <a:lnTo>
                  <a:pt x="22638" y="25019"/>
                </a:lnTo>
                <a:lnTo>
                  <a:pt x="22522" y="22225"/>
                </a:lnTo>
                <a:lnTo>
                  <a:pt x="22275" y="19812"/>
                </a:lnTo>
                <a:lnTo>
                  <a:pt x="16611" y="10287"/>
                </a:lnTo>
                <a:lnTo>
                  <a:pt x="16177" y="9906"/>
                </a:lnTo>
                <a:lnTo>
                  <a:pt x="15745" y="9652"/>
                </a:lnTo>
                <a:lnTo>
                  <a:pt x="14841" y="9271"/>
                </a:lnTo>
                <a:lnTo>
                  <a:pt x="13898" y="9017"/>
                </a:lnTo>
                <a:close/>
              </a:path>
              <a:path w="82550" h="66675">
                <a:moveTo>
                  <a:pt x="60565" y="11557"/>
                </a:moveTo>
                <a:lnTo>
                  <a:pt x="60093" y="12065"/>
                </a:lnTo>
                <a:lnTo>
                  <a:pt x="59661" y="12446"/>
                </a:lnTo>
                <a:lnTo>
                  <a:pt x="58954" y="13335"/>
                </a:lnTo>
                <a:lnTo>
                  <a:pt x="57899" y="19177"/>
                </a:lnTo>
                <a:lnTo>
                  <a:pt x="58109" y="20320"/>
                </a:lnTo>
                <a:lnTo>
                  <a:pt x="58442" y="21717"/>
                </a:lnTo>
                <a:lnTo>
                  <a:pt x="59727" y="24892"/>
                </a:lnTo>
                <a:lnTo>
                  <a:pt x="59818" y="26162"/>
                </a:lnTo>
                <a:lnTo>
                  <a:pt x="59268" y="26543"/>
                </a:lnTo>
                <a:lnTo>
                  <a:pt x="61986" y="26543"/>
                </a:lnTo>
                <a:lnTo>
                  <a:pt x="62426" y="24511"/>
                </a:lnTo>
                <a:lnTo>
                  <a:pt x="62640" y="23241"/>
                </a:lnTo>
                <a:lnTo>
                  <a:pt x="62761" y="22225"/>
                </a:lnTo>
                <a:lnTo>
                  <a:pt x="62648" y="16764"/>
                </a:lnTo>
                <a:lnTo>
                  <a:pt x="62457" y="15748"/>
                </a:lnTo>
                <a:lnTo>
                  <a:pt x="62212" y="14859"/>
                </a:lnTo>
                <a:lnTo>
                  <a:pt x="62019" y="14351"/>
                </a:lnTo>
                <a:lnTo>
                  <a:pt x="66078" y="14351"/>
                </a:lnTo>
                <a:lnTo>
                  <a:pt x="60958" y="11684"/>
                </a:lnTo>
                <a:lnTo>
                  <a:pt x="60565" y="11557"/>
                </a:lnTo>
                <a:close/>
              </a:path>
              <a:path w="82550" h="66675">
                <a:moveTo>
                  <a:pt x="30449" y="22225"/>
                </a:moveTo>
                <a:lnTo>
                  <a:pt x="24002" y="25527"/>
                </a:lnTo>
                <a:lnTo>
                  <a:pt x="23608" y="25908"/>
                </a:lnTo>
                <a:lnTo>
                  <a:pt x="23412" y="25908"/>
                </a:lnTo>
                <a:lnTo>
                  <a:pt x="23215" y="26035"/>
                </a:lnTo>
                <a:lnTo>
                  <a:pt x="28091" y="26035"/>
                </a:lnTo>
                <a:lnTo>
                  <a:pt x="28444" y="25654"/>
                </a:lnTo>
                <a:lnTo>
                  <a:pt x="28837" y="25273"/>
                </a:lnTo>
                <a:lnTo>
                  <a:pt x="33806" y="25273"/>
                </a:lnTo>
                <a:lnTo>
                  <a:pt x="33201" y="24257"/>
                </a:lnTo>
                <a:lnTo>
                  <a:pt x="32926" y="23749"/>
                </a:lnTo>
                <a:lnTo>
                  <a:pt x="32572" y="23241"/>
                </a:lnTo>
                <a:lnTo>
                  <a:pt x="32455" y="23114"/>
                </a:lnTo>
                <a:lnTo>
                  <a:pt x="31747" y="22606"/>
                </a:lnTo>
                <a:lnTo>
                  <a:pt x="30449" y="22225"/>
                </a:lnTo>
                <a:close/>
              </a:path>
              <a:path w="82550" h="66675">
                <a:moveTo>
                  <a:pt x="66078" y="14351"/>
                </a:moveTo>
                <a:lnTo>
                  <a:pt x="62019" y="14351"/>
                </a:lnTo>
                <a:lnTo>
                  <a:pt x="62531" y="14605"/>
                </a:lnTo>
                <a:lnTo>
                  <a:pt x="63396" y="15367"/>
                </a:lnTo>
                <a:lnTo>
                  <a:pt x="67015" y="22733"/>
                </a:lnTo>
                <a:lnTo>
                  <a:pt x="67245" y="21717"/>
                </a:lnTo>
                <a:lnTo>
                  <a:pt x="67360" y="21082"/>
                </a:lnTo>
                <a:lnTo>
                  <a:pt x="67486" y="19939"/>
                </a:lnTo>
                <a:lnTo>
                  <a:pt x="67371" y="17272"/>
                </a:lnTo>
                <a:lnTo>
                  <a:pt x="67176" y="16383"/>
                </a:lnTo>
                <a:lnTo>
                  <a:pt x="66497" y="14859"/>
                </a:lnTo>
                <a:lnTo>
                  <a:pt x="66078" y="14351"/>
                </a:lnTo>
                <a:close/>
              </a:path>
              <a:path w="82550" h="66675">
                <a:moveTo>
                  <a:pt x="9796" y="20827"/>
                </a:moveTo>
                <a:lnTo>
                  <a:pt x="8236" y="20827"/>
                </a:lnTo>
                <a:lnTo>
                  <a:pt x="9101" y="20954"/>
                </a:lnTo>
                <a:lnTo>
                  <a:pt x="10005" y="21208"/>
                </a:lnTo>
                <a:lnTo>
                  <a:pt x="9796" y="2082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05" name="object 505"/>
          <p:cNvSpPr/>
          <p:nvPr/>
        </p:nvSpPr>
        <p:spPr>
          <a:xfrm>
            <a:off x="120008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30" h="69850">
                <a:moveTo>
                  <a:pt x="59056" y="57755"/>
                </a:moveTo>
                <a:lnTo>
                  <a:pt x="45211" y="57755"/>
                </a:lnTo>
                <a:lnTo>
                  <a:pt x="46823" y="57835"/>
                </a:lnTo>
                <a:lnTo>
                  <a:pt x="47964" y="57995"/>
                </a:lnTo>
                <a:lnTo>
                  <a:pt x="53939" y="61122"/>
                </a:lnTo>
                <a:lnTo>
                  <a:pt x="54529" y="61672"/>
                </a:lnTo>
                <a:lnTo>
                  <a:pt x="55080" y="62336"/>
                </a:lnTo>
                <a:lnTo>
                  <a:pt x="55629" y="63046"/>
                </a:lnTo>
                <a:lnTo>
                  <a:pt x="55709" y="63470"/>
                </a:lnTo>
                <a:lnTo>
                  <a:pt x="56102" y="64684"/>
                </a:lnTo>
                <a:lnTo>
                  <a:pt x="58735" y="69230"/>
                </a:lnTo>
                <a:lnTo>
                  <a:pt x="58861" y="62336"/>
                </a:lnTo>
                <a:lnTo>
                  <a:pt x="58971" y="59163"/>
                </a:lnTo>
                <a:lnTo>
                  <a:pt x="59056" y="57755"/>
                </a:lnTo>
                <a:close/>
              </a:path>
              <a:path w="62230" h="69850">
                <a:moveTo>
                  <a:pt x="8451" y="13869"/>
                </a:moveTo>
                <a:lnTo>
                  <a:pt x="0" y="24554"/>
                </a:lnTo>
                <a:lnTo>
                  <a:pt x="108" y="25413"/>
                </a:lnTo>
                <a:lnTo>
                  <a:pt x="11399" y="38537"/>
                </a:lnTo>
                <a:lnTo>
                  <a:pt x="11124" y="39121"/>
                </a:lnTo>
                <a:lnTo>
                  <a:pt x="10850" y="39786"/>
                </a:lnTo>
                <a:lnTo>
                  <a:pt x="10613" y="40690"/>
                </a:lnTo>
                <a:lnTo>
                  <a:pt x="10456" y="41194"/>
                </a:lnTo>
                <a:lnTo>
                  <a:pt x="10317" y="42168"/>
                </a:lnTo>
                <a:lnTo>
                  <a:pt x="10255" y="44092"/>
                </a:lnTo>
                <a:lnTo>
                  <a:pt x="10377" y="44836"/>
                </a:lnTo>
                <a:lnTo>
                  <a:pt x="26811" y="52899"/>
                </a:lnTo>
                <a:lnTo>
                  <a:pt x="27440" y="54078"/>
                </a:lnTo>
                <a:lnTo>
                  <a:pt x="32866" y="58144"/>
                </a:lnTo>
                <a:lnTo>
                  <a:pt x="33495" y="58385"/>
                </a:lnTo>
                <a:lnTo>
                  <a:pt x="34163" y="58534"/>
                </a:lnTo>
                <a:lnTo>
                  <a:pt x="35658" y="58774"/>
                </a:lnTo>
                <a:lnTo>
                  <a:pt x="36482" y="58854"/>
                </a:lnTo>
                <a:lnTo>
                  <a:pt x="37348" y="58854"/>
                </a:lnTo>
                <a:lnTo>
                  <a:pt x="39195" y="58740"/>
                </a:lnTo>
                <a:lnTo>
                  <a:pt x="40178" y="58614"/>
                </a:lnTo>
                <a:lnTo>
                  <a:pt x="41240" y="58419"/>
                </a:lnTo>
                <a:lnTo>
                  <a:pt x="41594" y="58304"/>
                </a:lnTo>
                <a:lnTo>
                  <a:pt x="42655" y="58030"/>
                </a:lnTo>
                <a:lnTo>
                  <a:pt x="43403" y="57915"/>
                </a:lnTo>
                <a:lnTo>
                  <a:pt x="45211" y="57755"/>
                </a:lnTo>
                <a:lnTo>
                  <a:pt x="59056" y="57755"/>
                </a:lnTo>
                <a:lnTo>
                  <a:pt x="59412" y="52624"/>
                </a:lnTo>
                <a:lnTo>
                  <a:pt x="59772" y="49303"/>
                </a:lnTo>
                <a:lnTo>
                  <a:pt x="60118" y="46795"/>
                </a:lnTo>
                <a:lnTo>
                  <a:pt x="60622" y="43977"/>
                </a:lnTo>
                <a:lnTo>
                  <a:pt x="60858" y="43428"/>
                </a:lnTo>
                <a:lnTo>
                  <a:pt x="61055" y="42878"/>
                </a:lnTo>
                <a:lnTo>
                  <a:pt x="61314" y="42294"/>
                </a:lnTo>
                <a:lnTo>
                  <a:pt x="61352" y="36338"/>
                </a:lnTo>
                <a:lnTo>
                  <a:pt x="61487" y="34815"/>
                </a:lnTo>
                <a:lnTo>
                  <a:pt x="62077" y="31643"/>
                </a:lnTo>
                <a:lnTo>
                  <a:pt x="62038" y="28860"/>
                </a:lnTo>
                <a:lnTo>
                  <a:pt x="61921" y="28471"/>
                </a:lnTo>
                <a:lnTo>
                  <a:pt x="50636" y="23775"/>
                </a:lnTo>
                <a:lnTo>
                  <a:pt x="50755" y="23535"/>
                </a:lnTo>
                <a:lnTo>
                  <a:pt x="51115" y="22366"/>
                </a:lnTo>
                <a:lnTo>
                  <a:pt x="51345" y="21152"/>
                </a:lnTo>
                <a:lnTo>
                  <a:pt x="51466" y="19938"/>
                </a:lnTo>
                <a:lnTo>
                  <a:pt x="17179" y="19938"/>
                </a:lnTo>
                <a:lnTo>
                  <a:pt x="16943" y="19538"/>
                </a:lnTo>
                <a:lnTo>
                  <a:pt x="9080" y="13949"/>
                </a:lnTo>
                <a:lnTo>
                  <a:pt x="8451" y="13869"/>
                </a:lnTo>
                <a:close/>
              </a:path>
              <a:path w="62230" h="69850">
                <a:moveTo>
                  <a:pt x="51894" y="23729"/>
                </a:moveTo>
                <a:lnTo>
                  <a:pt x="50636" y="23775"/>
                </a:lnTo>
                <a:lnTo>
                  <a:pt x="53074" y="23775"/>
                </a:lnTo>
                <a:lnTo>
                  <a:pt x="51894" y="23729"/>
                </a:lnTo>
                <a:close/>
              </a:path>
              <a:path w="62230" h="69850">
                <a:moveTo>
                  <a:pt x="22801" y="15117"/>
                </a:moveTo>
                <a:lnTo>
                  <a:pt x="17179" y="19938"/>
                </a:lnTo>
                <a:lnTo>
                  <a:pt x="51466" y="19938"/>
                </a:lnTo>
                <a:lnTo>
                  <a:pt x="51371" y="16571"/>
                </a:lnTo>
                <a:lnTo>
                  <a:pt x="51142" y="15357"/>
                </a:lnTo>
                <a:lnTo>
                  <a:pt x="24098" y="15357"/>
                </a:lnTo>
                <a:lnTo>
                  <a:pt x="23863" y="15277"/>
                </a:lnTo>
                <a:lnTo>
                  <a:pt x="23234" y="15163"/>
                </a:lnTo>
                <a:lnTo>
                  <a:pt x="22801" y="15117"/>
                </a:lnTo>
                <a:close/>
              </a:path>
              <a:path w="62230" h="69850">
                <a:moveTo>
                  <a:pt x="31608" y="0"/>
                </a:moveTo>
                <a:lnTo>
                  <a:pt x="23707" y="11910"/>
                </a:lnTo>
                <a:lnTo>
                  <a:pt x="23823" y="13158"/>
                </a:lnTo>
                <a:lnTo>
                  <a:pt x="24098" y="15357"/>
                </a:lnTo>
                <a:lnTo>
                  <a:pt x="51142" y="15357"/>
                </a:lnTo>
                <a:lnTo>
                  <a:pt x="50765" y="13869"/>
                </a:lnTo>
                <a:lnTo>
                  <a:pt x="39668" y="10181"/>
                </a:lnTo>
                <a:lnTo>
                  <a:pt x="39629" y="7913"/>
                </a:lnTo>
                <a:lnTo>
                  <a:pt x="32389" y="320"/>
                </a:lnTo>
                <a:lnTo>
                  <a:pt x="31608" y="0"/>
                </a:lnTo>
                <a:close/>
              </a:path>
              <a:path w="62230" h="69850">
                <a:moveTo>
                  <a:pt x="45132" y="7993"/>
                </a:moveTo>
                <a:lnTo>
                  <a:pt x="39668" y="10181"/>
                </a:lnTo>
                <a:lnTo>
                  <a:pt x="49136" y="10181"/>
                </a:lnTo>
                <a:lnTo>
                  <a:pt x="47177" y="8497"/>
                </a:lnTo>
                <a:lnTo>
                  <a:pt x="46823" y="8303"/>
                </a:lnTo>
                <a:lnTo>
                  <a:pt x="46036" y="8074"/>
                </a:lnTo>
                <a:lnTo>
                  <a:pt x="45132" y="7993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06" name="object 506"/>
          <p:cNvSpPr/>
          <p:nvPr/>
        </p:nvSpPr>
        <p:spPr>
          <a:xfrm>
            <a:off x="123652" y="333340"/>
            <a:ext cx="55880" cy="44450"/>
          </a:xfrm>
          <a:custGeom>
            <a:avLst/>
            <a:gdLst/>
            <a:ahLst/>
            <a:cxnLst/>
            <a:rect l="l" t="t" r="r" b="b"/>
            <a:pathLst>
              <a:path w="55880" h="44450">
                <a:moveTo>
                  <a:pt x="54369" y="37472"/>
                </a:moveTo>
                <a:lnTo>
                  <a:pt x="44516" y="37472"/>
                </a:lnTo>
                <a:lnTo>
                  <a:pt x="45853" y="37552"/>
                </a:lnTo>
                <a:lnTo>
                  <a:pt x="46482" y="37633"/>
                </a:lnTo>
                <a:lnTo>
                  <a:pt x="47111" y="37747"/>
                </a:lnTo>
                <a:lnTo>
                  <a:pt x="47701" y="37907"/>
                </a:lnTo>
                <a:lnTo>
                  <a:pt x="48250" y="38022"/>
                </a:lnTo>
                <a:lnTo>
                  <a:pt x="55210" y="43977"/>
                </a:lnTo>
                <a:lnTo>
                  <a:pt x="55319" y="41469"/>
                </a:lnTo>
                <a:lnTo>
                  <a:pt x="54369" y="37472"/>
                </a:lnTo>
                <a:close/>
              </a:path>
              <a:path w="55880" h="44450">
                <a:moveTo>
                  <a:pt x="45895" y="31723"/>
                </a:moveTo>
                <a:lnTo>
                  <a:pt x="23874" y="31723"/>
                </a:lnTo>
                <a:lnTo>
                  <a:pt x="24425" y="33601"/>
                </a:lnTo>
                <a:lnTo>
                  <a:pt x="24865" y="34460"/>
                </a:lnTo>
                <a:lnTo>
                  <a:pt x="34530" y="38881"/>
                </a:lnTo>
                <a:lnTo>
                  <a:pt x="35905" y="38801"/>
                </a:lnTo>
                <a:lnTo>
                  <a:pt x="37203" y="38652"/>
                </a:lnTo>
                <a:lnTo>
                  <a:pt x="38304" y="38411"/>
                </a:lnTo>
                <a:lnTo>
                  <a:pt x="40624" y="37862"/>
                </a:lnTo>
                <a:lnTo>
                  <a:pt x="42275" y="37587"/>
                </a:lnTo>
                <a:lnTo>
                  <a:pt x="44516" y="37472"/>
                </a:lnTo>
                <a:lnTo>
                  <a:pt x="54369" y="37472"/>
                </a:lnTo>
                <a:lnTo>
                  <a:pt x="53872" y="35709"/>
                </a:lnTo>
                <a:lnTo>
                  <a:pt x="53388" y="34300"/>
                </a:lnTo>
                <a:lnTo>
                  <a:pt x="50137" y="34300"/>
                </a:lnTo>
                <a:lnTo>
                  <a:pt x="48920" y="33475"/>
                </a:lnTo>
                <a:lnTo>
                  <a:pt x="47268" y="32468"/>
                </a:lnTo>
                <a:lnTo>
                  <a:pt x="45895" y="31723"/>
                </a:lnTo>
                <a:close/>
              </a:path>
              <a:path w="55880" h="44450">
                <a:moveTo>
                  <a:pt x="44183" y="18518"/>
                </a:moveTo>
                <a:lnTo>
                  <a:pt x="37557" y="18518"/>
                </a:lnTo>
                <a:lnTo>
                  <a:pt x="37950" y="19389"/>
                </a:lnTo>
                <a:lnTo>
                  <a:pt x="38679" y="20637"/>
                </a:lnTo>
                <a:lnTo>
                  <a:pt x="45498" y="27211"/>
                </a:lnTo>
                <a:lnTo>
                  <a:pt x="45892" y="27486"/>
                </a:lnTo>
                <a:lnTo>
                  <a:pt x="50137" y="34300"/>
                </a:lnTo>
                <a:lnTo>
                  <a:pt x="53388" y="34300"/>
                </a:lnTo>
                <a:lnTo>
                  <a:pt x="44869" y="20992"/>
                </a:lnTo>
                <a:lnTo>
                  <a:pt x="44555" y="19732"/>
                </a:lnTo>
                <a:lnTo>
                  <a:pt x="44183" y="18518"/>
                </a:lnTo>
                <a:close/>
              </a:path>
              <a:path w="55880" h="44450">
                <a:moveTo>
                  <a:pt x="1190" y="206"/>
                </a:moveTo>
                <a:lnTo>
                  <a:pt x="648" y="1259"/>
                </a:lnTo>
                <a:lnTo>
                  <a:pt x="325" y="2004"/>
                </a:lnTo>
                <a:lnTo>
                  <a:pt x="119" y="2782"/>
                </a:lnTo>
                <a:lnTo>
                  <a:pt x="0" y="5875"/>
                </a:lnTo>
                <a:lnTo>
                  <a:pt x="285" y="7169"/>
                </a:lnTo>
                <a:lnTo>
                  <a:pt x="11431" y="18598"/>
                </a:lnTo>
                <a:lnTo>
                  <a:pt x="9347" y="26741"/>
                </a:lnTo>
                <a:lnTo>
                  <a:pt x="9564" y="27680"/>
                </a:lnTo>
                <a:lnTo>
                  <a:pt x="19944" y="32032"/>
                </a:lnTo>
                <a:lnTo>
                  <a:pt x="22971" y="31838"/>
                </a:lnTo>
                <a:lnTo>
                  <a:pt x="23874" y="31723"/>
                </a:lnTo>
                <a:lnTo>
                  <a:pt x="45895" y="31723"/>
                </a:lnTo>
                <a:lnTo>
                  <a:pt x="26116" y="22836"/>
                </a:lnTo>
                <a:lnTo>
                  <a:pt x="25369" y="22481"/>
                </a:lnTo>
                <a:lnTo>
                  <a:pt x="2842" y="2977"/>
                </a:lnTo>
                <a:lnTo>
                  <a:pt x="1190" y="206"/>
                </a:lnTo>
                <a:close/>
              </a:path>
              <a:path w="55880" h="44450">
                <a:moveTo>
                  <a:pt x="26912" y="5875"/>
                </a:moveTo>
                <a:lnTo>
                  <a:pt x="21005" y="5875"/>
                </a:lnTo>
                <a:lnTo>
                  <a:pt x="21123" y="6264"/>
                </a:lnTo>
                <a:lnTo>
                  <a:pt x="21688" y="7638"/>
                </a:lnTo>
                <a:lnTo>
                  <a:pt x="37911" y="25023"/>
                </a:lnTo>
                <a:lnTo>
                  <a:pt x="37544" y="24004"/>
                </a:lnTo>
                <a:lnTo>
                  <a:pt x="37203" y="22676"/>
                </a:lnTo>
                <a:lnTo>
                  <a:pt x="37323" y="19389"/>
                </a:lnTo>
                <a:lnTo>
                  <a:pt x="37360" y="19194"/>
                </a:lnTo>
                <a:lnTo>
                  <a:pt x="37557" y="18518"/>
                </a:lnTo>
                <a:lnTo>
                  <a:pt x="44183" y="18518"/>
                </a:lnTo>
                <a:lnTo>
                  <a:pt x="42874" y="14888"/>
                </a:lnTo>
                <a:lnTo>
                  <a:pt x="42252" y="13399"/>
                </a:lnTo>
                <a:lnTo>
                  <a:pt x="41173" y="11864"/>
                </a:lnTo>
                <a:lnTo>
                  <a:pt x="30519" y="11784"/>
                </a:lnTo>
                <a:lnTo>
                  <a:pt x="27861" y="7169"/>
                </a:lnTo>
                <a:lnTo>
                  <a:pt x="27217" y="6264"/>
                </a:lnTo>
                <a:lnTo>
                  <a:pt x="26912" y="5875"/>
                </a:lnTo>
                <a:close/>
              </a:path>
              <a:path w="55880" h="44450">
                <a:moveTo>
                  <a:pt x="17584" y="0"/>
                </a:moveTo>
                <a:lnTo>
                  <a:pt x="12906" y="6470"/>
                </a:lnTo>
                <a:lnTo>
                  <a:pt x="13023" y="7008"/>
                </a:lnTo>
                <a:lnTo>
                  <a:pt x="22735" y="18679"/>
                </a:lnTo>
                <a:lnTo>
                  <a:pt x="22616" y="18484"/>
                </a:lnTo>
                <a:lnTo>
                  <a:pt x="21713" y="16022"/>
                </a:lnTo>
                <a:lnTo>
                  <a:pt x="21189" y="13708"/>
                </a:lnTo>
                <a:lnTo>
                  <a:pt x="21075" y="13078"/>
                </a:lnTo>
                <a:lnTo>
                  <a:pt x="20956" y="12185"/>
                </a:lnTo>
                <a:lnTo>
                  <a:pt x="20832" y="10307"/>
                </a:lnTo>
                <a:lnTo>
                  <a:pt x="20953" y="6344"/>
                </a:lnTo>
                <a:lnTo>
                  <a:pt x="21005" y="5875"/>
                </a:lnTo>
                <a:lnTo>
                  <a:pt x="26912" y="5875"/>
                </a:lnTo>
                <a:lnTo>
                  <a:pt x="25958" y="4661"/>
                </a:lnTo>
                <a:lnTo>
                  <a:pt x="18253" y="45"/>
                </a:lnTo>
                <a:lnTo>
                  <a:pt x="17584" y="0"/>
                </a:lnTo>
                <a:close/>
              </a:path>
              <a:path w="55880" h="44450">
                <a:moveTo>
                  <a:pt x="36024" y="8818"/>
                </a:moveTo>
                <a:lnTo>
                  <a:pt x="30519" y="11784"/>
                </a:lnTo>
                <a:lnTo>
                  <a:pt x="41101" y="11784"/>
                </a:lnTo>
                <a:lnTo>
                  <a:pt x="36024" y="881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07" name="object 507"/>
          <p:cNvSpPr/>
          <p:nvPr/>
        </p:nvSpPr>
        <p:spPr>
          <a:xfrm>
            <a:off x="149651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5">
                <a:moveTo>
                  <a:pt x="2043" y="0"/>
                </a:moveTo>
                <a:lnTo>
                  <a:pt x="0" y="7913"/>
                </a:lnTo>
                <a:lnTo>
                  <a:pt x="313" y="9288"/>
                </a:lnTo>
                <a:lnTo>
                  <a:pt x="5503" y="16881"/>
                </a:lnTo>
                <a:lnTo>
                  <a:pt x="5601" y="15506"/>
                </a:lnTo>
                <a:lnTo>
                  <a:pt x="204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08" name="object 508"/>
          <p:cNvSpPr/>
          <p:nvPr/>
        </p:nvSpPr>
        <p:spPr>
          <a:xfrm>
            <a:off x="164002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80" h="12064">
                <a:moveTo>
                  <a:pt x="274" y="0"/>
                </a:moveTo>
                <a:lnTo>
                  <a:pt x="0" y="45"/>
                </a:lnTo>
                <a:lnTo>
                  <a:pt x="186" y="790"/>
                </a:lnTo>
                <a:lnTo>
                  <a:pt x="260" y="3722"/>
                </a:lnTo>
                <a:lnTo>
                  <a:pt x="4088" y="11555"/>
                </a:lnTo>
                <a:lnTo>
                  <a:pt x="4599" y="11441"/>
                </a:lnTo>
                <a:lnTo>
                  <a:pt x="4796" y="11360"/>
                </a:lnTo>
                <a:lnTo>
                  <a:pt x="5033" y="9127"/>
                </a:lnTo>
                <a:lnTo>
                  <a:pt x="4913" y="4981"/>
                </a:lnTo>
                <a:lnTo>
                  <a:pt x="982" y="45"/>
                </a:lnTo>
                <a:lnTo>
                  <a:pt x="27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09" name="object 509"/>
          <p:cNvSpPr/>
          <p:nvPr/>
        </p:nvSpPr>
        <p:spPr>
          <a:xfrm>
            <a:off x="198363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0811" y="0"/>
                </a:moveTo>
                <a:lnTo>
                  <a:pt x="4875" y="10971"/>
                </a:lnTo>
                <a:lnTo>
                  <a:pt x="4325" y="12219"/>
                </a:lnTo>
                <a:lnTo>
                  <a:pt x="0" y="30383"/>
                </a:lnTo>
                <a:lnTo>
                  <a:pt x="589" y="29639"/>
                </a:lnTo>
                <a:lnTo>
                  <a:pt x="2280" y="27680"/>
                </a:lnTo>
                <a:lnTo>
                  <a:pt x="4285" y="27680"/>
                </a:lnTo>
                <a:lnTo>
                  <a:pt x="5072" y="27062"/>
                </a:lnTo>
                <a:lnTo>
                  <a:pt x="6015" y="26432"/>
                </a:lnTo>
                <a:lnTo>
                  <a:pt x="12975" y="17190"/>
                </a:lnTo>
                <a:lnTo>
                  <a:pt x="12975" y="14453"/>
                </a:lnTo>
                <a:lnTo>
                  <a:pt x="12817" y="13903"/>
                </a:lnTo>
                <a:lnTo>
                  <a:pt x="12502" y="13124"/>
                </a:lnTo>
                <a:lnTo>
                  <a:pt x="12346" y="12884"/>
                </a:lnTo>
                <a:lnTo>
                  <a:pt x="12699" y="11784"/>
                </a:lnTo>
                <a:lnTo>
                  <a:pt x="16669" y="7638"/>
                </a:lnTo>
                <a:lnTo>
                  <a:pt x="15906" y="6585"/>
                </a:lnTo>
                <a:lnTo>
                  <a:pt x="14626" y="6585"/>
                </a:lnTo>
                <a:lnTo>
                  <a:pt x="10498" y="2782"/>
                </a:lnTo>
                <a:lnTo>
                  <a:pt x="11716" y="1488"/>
                </a:lnTo>
                <a:lnTo>
                  <a:pt x="11008" y="400"/>
                </a:lnTo>
                <a:lnTo>
                  <a:pt x="10811" y="0"/>
                </a:lnTo>
                <a:close/>
              </a:path>
              <a:path w="17145" h="30479">
                <a:moveTo>
                  <a:pt x="15333" y="5794"/>
                </a:moveTo>
                <a:lnTo>
                  <a:pt x="14626" y="6585"/>
                </a:lnTo>
                <a:lnTo>
                  <a:pt x="15906" y="6585"/>
                </a:lnTo>
                <a:lnTo>
                  <a:pt x="15333" y="579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10" name="object 510"/>
          <p:cNvSpPr/>
          <p:nvPr/>
        </p:nvSpPr>
        <p:spPr>
          <a:xfrm>
            <a:off x="206462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9435" y="0"/>
                </a:moveTo>
                <a:lnTo>
                  <a:pt x="0" y="14246"/>
                </a:lnTo>
                <a:lnTo>
                  <a:pt x="432" y="14246"/>
                </a:lnTo>
                <a:lnTo>
                  <a:pt x="4599" y="11704"/>
                </a:lnTo>
                <a:lnTo>
                  <a:pt x="8453" y="9242"/>
                </a:lnTo>
                <a:lnTo>
                  <a:pt x="12030" y="6779"/>
                </a:lnTo>
                <a:lnTo>
                  <a:pt x="13010" y="6069"/>
                </a:lnTo>
                <a:lnTo>
                  <a:pt x="10457" y="6069"/>
                </a:lnTo>
                <a:lnTo>
                  <a:pt x="10359" y="1454"/>
                </a:lnTo>
                <a:lnTo>
                  <a:pt x="10301" y="1133"/>
                </a:lnTo>
                <a:lnTo>
                  <a:pt x="10182" y="824"/>
                </a:lnTo>
                <a:lnTo>
                  <a:pt x="10065" y="584"/>
                </a:lnTo>
                <a:lnTo>
                  <a:pt x="9789" y="240"/>
                </a:lnTo>
                <a:lnTo>
                  <a:pt x="9435" y="0"/>
                </a:lnTo>
                <a:close/>
              </a:path>
              <a:path w="15875" h="14604">
                <a:moveTo>
                  <a:pt x="14036" y="2267"/>
                </a:moveTo>
                <a:lnTo>
                  <a:pt x="13298" y="3286"/>
                </a:lnTo>
                <a:lnTo>
                  <a:pt x="12582" y="4111"/>
                </a:lnTo>
                <a:lnTo>
                  <a:pt x="11475" y="5245"/>
                </a:lnTo>
                <a:lnTo>
                  <a:pt x="10733" y="5829"/>
                </a:lnTo>
                <a:lnTo>
                  <a:pt x="10457" y="6069"/>
                </a:lnTo>
                <a:lnTo>
                  <a:pt x="13010" y="6069"/>
                </a:lnTo>
                <a:lnTo>
                  <a:pt x="15333" y="4386"/>
                </a:lnTo>
                <a:lnTo>
                  <a:pt x="14036" y="226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11" name="object 511"/>
          <p:cNvSpPr/>
          <p:nvPr/>
        </p:nvSpPr>
        <p:spPr>
          <a:xfrm>
            <a:off x="223834" y="432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21" y="0"/>
                </a:moveTo>
                <a:lnTo>
                  <a:pt x="0" y="2301"/>
                </a:lnTo>
                <a:lnTo>
                  <a:pt x="3656" y="2301"/>
                </a:lnTo>
                <a:lnTo>
                  <a:pt x="3426" y="1878"/>
                </a:lnTo>
                <a:lnTo>
                  <a:pt x="3185" y="1488"/>
                </a:lnTo>
                <a:lnTo>
                  <a:pt x="2759" y="664"/>
                </a:lnTo>
                <a:lnTo>
                  <a:pt x="1690" y="469"/>
                </a:lnTo>
                <a:lnTo>
                  <a:pt x="436" y="8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12" name="object 512"/>
          <p:cNvSpPr/>
          <p:nvPr/>
        </p:nvSpPr>
        <p:spPr>
          <a:xfrm>
            <a:off x="195721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8499" y="1523"/>
                </a:moveTo>
                <a:lnTo>
                  <a:pt x="0" y="6104"/>
                </a:lnTo>
                <a:lnTo>
                  <a:pt x="2052" y="8417"/>
                </a:lnTo>
                <a:lnTo>
                  <a:pt x="3939" y="10250"/>
                </a:lnTo>
                <a:lnTo>
                  <a:pt x="5905" y="11864"/>
                </a:lnTo>
                <a:lnTo>
                  <a:pt x="7005" y="12643"/>
                </a:lnTo>
                <a:lnTo>
                  <a:pt x="7282" y="12803"/>
                </a:lnTo>
                <a:lnTo>
                  <a:pt x="9954" y="14602"/>
                </a:lnTo>
                <a:lnTo>
                  <a:pt x="28550" y="42168"/>
                </a:lnTo>
                <a:lnTo>
                  <a:pt x="30045" y="40049"/>
                </a:lnTo>
                <a:lnTo>
                  <a:pt x="41159" y="18472"/>
                </a:lnTo>
                <a:lnTo>
                  <a:pt x="41130" y="14132"/>
                </a:lnTo>
                <a:lnTo>
                  <a:pt x="22653" y="6264"/>
                </a:lnTo>
                <a:lnTo>
                  <a:pt x="21395" y="6184"/>
                </a:lnTo>
                <a:lnTo>
                  <a:pt x="15223" y="3790"/>
                </a:lnTo>
                <a:lnTo>
                  <a:pt x="14082" y="3172"/>
                </a:lnTo>
                <a:lnTo>
                  <a:pt x="12982" y="2622"/>
                </a:lnTo>
                <a:lnTo>
                  <a:pt x="11959" y="2233"/>
                </a:lnTo>
                <a:lnTo>
                  <a:pt x="11016" y="1912"/>
                </a:lnTo>
                <a:lnTo>
                  <a:pt x="9247" y="1557"/>
                </a:lnTo>
                <a:lnTo>
                  <a:pt x="8499" y="1523"/>
                </a:lnTo>
                <a:close/>
              </a:path>
              <a:path w="41275" h="42545">
                <a:moveTo>
                  <a:pt x="30045" y="0"/>
                </a:moveTo>
                <a:lnTo>
                  <a:pt x="23282" y="6264"/>
                </a:lnTo>
                <a:lnTo>
                  <a:pt x="39624" y="6264"/>
                </a:lnTo>
                <a:lnTo>
                  <a:pt x="37393" y="2427"/>
                </a:lnTo>
                <a:lnTo>
                  <a:pt x="38336" y="1557"/>
                </a:lnTo>
                <a:lnTo>
                  <a:pt x="31701" y="664"/>
                </a:lnTo>
                <a:lnTo>
                  <a:pt x="30045" y="0"/>
                </a:lnTo>
                <a:close/>
              </a:path>
              <a:path w="41275" h="42545">
                <a:moveTo>
                  <a:pt x="38463" y="1328"/>
                </a:moveTo>
                <a:lnTo>
                  <a:pt x="37750" y="1488"/>
                </a:lnTo>
                <a:lnTo>
                  <a:pt x="36301" y="1557"/>
                </a:lnTo>
                <a:lnTo>
                  <a:pt x="38336" y="1557"/>
                </a:lnTo>
                <a:lnTo>
                  <a:pt x="38463" y="13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13" name="object 513"/>
          <p:cNvSpPr/>
          <p:nvPr/>
        </p:nvSpPr>
        <p:spPr>
          <a:xfrm>
            <a:off x="181654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14911" y="37312"/>
                </a:moveTo>
                <a:lnTo>
                  <a:pt x="1022" y="37312"/>
                </a:lnTo>
                <a:lnTo>
                  <a:pt x="1730" y="37346"/>
                </a:lnTo>
                <a:lnTo>
                  <a:pt x="2516" y="37507"/>
                </a:lnTo>
                <a:lnTo>
                  <a:pt x="7284" y="46233"/>
                </a:lnTo>
                <a:lnTo>
                  <a:pt x="7115" y="47562"/>
                </a:lnTo>
                <a:lnTo>
                  <a:pt x="6880" y="48856"/>
                </a:lnTo>
                <a:lnTo>
                  <a:pt x="6566" y="50230"/>
                </a:lnTo>
                <a:lnTo>
                  <a:pt x="5583" y="53437"/>
                </a:lnTo>
                <a:lnTo>
                  <a:pt x="5504" y="55201"/>
                </a:lnTo>
                <a:lnTo>
                  <a:pt x="9160" y="63779"/>
                </a:lnTo>
                <a:lnTo>
                  <a:pt x="9357" y="63584"/>
                </a:lnTo>
                <a:lnTo>
                  <a:pt x="11166" y="56140"/>
                </a:lnTo>
                <a:lnTo>
                  <a:pt x="10875" y="55201"/>
                </a:lnTo>
                <a:lnTo>
                  <a:pt x="10720" y="54262"/>
                </a:lnTo>
                <a:lnTo>
                  <a:pt x="13918" y="41733"/>
                </a:lnTo>
                <a:lnTo>
                  <a:pt x="14075" y="41343"/>
                </a:lnTo>
                <a:lnTo>
                  <a:pt x="14389" y="40244"/>
                </a:lnTo>
                <a:lnTo>
                  <a:pt x="14565" y="39545"/>
                </a:lnTo>
                <a:lnTo>
                  <a:pt x="14911" y="37312"/>
                </a:lnTo>
                <a:close/>
              </a:path>
              <a:path w="27304" h="64134">
                <a:moveTo>
                  <a:pt x="23826" y="0"/>
                </a:moveTo>
                <a:lnTo>
                  <a:pt x="1044" y="30773"/>
                </a:lnTo>
                <a:lnTo>
                  <a:pt x="196" y="32880"/>
                </a:lnTo>
                <a:lnTo>
                  <a:pt x="471" y="37266"/>
                </a:lnTo>
                <a:lnTo>
                  <a:pt x="0" y="37312"/>
                </a:lnTo>
                <a:lnTo>
                  <a:pt x="14911" y="37312"/>
                </a:lnTo>
                <a:lnTo>
                  <a:pt x="11166" y="24348"/>
                </a:lnTo>
                <a:lnTo>
                  <a:pt x="12064" y="21691"/>
                </a:lnTo>
                <a:lnTo>
                  <a:pt x="12266" y="21565"/>
                </a:lnTo>
                <a:lnTo>
                  <a:pt x="14919" y="21565"/>
                </a:lnTo>
                <a:lnTo>
                  <a:pt x="14782" y="20511"/>
                </a:lnTo>
                <a:lnTo>
                  <a:pt x="14665" y="18988"/>
                </a:lnTo>
                <a:lnTo>
                  <a:pt x="14762" y="14957"/>
                </a:lnTo>
                <a:lnTo>
                  <a:pt x="15018" y="14487"/>
                </a:lnTo>
                <a:lnTo>
                  <a:pt x="21269" y="7089"/>
                </a:lnTo>
                <a:lnTo>
                  <a:pt x="26950" y="7089"/>
                </a:lnTo>
                <a:lnTo>
                  <a:pt x="26891" y="6539"/>
                </a:lnTo>
                <a:lnTo>
                  <a:pt x="24100" y="148"/>
                </a:lnTo>
                <a:lnTo>
                  <a:pt x="23826" y="0"/>
                </a:lnTo>
                <a:close/>
              </a:path>
              <a:path w="27304" h="64134">
                <a:moveTo>
                  <a:pt x="26950" y="7089"/>
                </a:moveTo>
                <a:lnTo>
                  <a:pt x="21269" y="7089"/>
                </a:lnTo>
                <a:lnTo>
                  <a:pt x="20798" y="8566"/>
                </a:lnTo>
                <a:lnTo>
                  <a:pt x="20504" y="10181"/>
                </a:lnTo>
                <a:lnTo>
                  <a:pt x="20471" y="14876"/>
                </a:lnTo>
                <a:lnTo>
                  <a:pt x="20679" y="16285"/>
                </a:lnTo>
                <a:lnTo>
                  <a:pt x="21271" y="17224"/>
                </a:lnTo>
                <a:lnTo>
                  <a:pt x="21427" y="17533"/>
                </a:lnTo>
                <a:lnTo>
                  <a:pt x="23245" y="27440"/>
                </a:lnTo>
                <a:lnTo>
                  <a:pt x="23353" y="27955"/>
                </a:lnTo>
                <a:lnTo>
                  <a:pt x="23520" y="28150"/>
                </a:lnTo>
                <a:lnTo>
                  <a:pt x="23668" y="28230"/>
                </a:lnTo>
                <a:lnTo>
                  <a:pt x="23826" y="28150"/>
                </a:lnTo>
                <a:lnTo>
                  <a:pt x="24021" y="27955"/>
                </a:lnTo>
                <a:lnTo>
                  <a:pt x="24494" y="27165"/>
                </a:lnTo>
                <a:lnTo>
                  <a:pt x="24730" y="26936"/>
                </a:lnTo>
                <a:lnTo>
                  <a:pt x="24926" y="26581"/>
                </a:lnTo>
                <a:lnTo>
                  <a:pt x="25123" y="25997"/>
                </a:lnTo>
                <a:lnTo>
                  <a:pt x="25232" y="25172"/>
                </a:lnTo>
                <a:lnTo>
                  <a:pt x="25162" y="21450"/>
                </a:lnTo>
                <a:lnTo>
                  <a:pt x="25004" y="20820"/>
                </a:lnTo>
                <a:lnTo>
                  <a:pt x="24817" y="19183"/>
                </a:lnTo>
                <a:lnTo>
                  <a:pt x="24926" y="15735"/>
                </a:lnTo>
                <a:lnTo>
                  <a:pt x="25043" y="14957"/>
                </a:lnTo>
                <a:lnTo>
                  <a:pt x="25437" y="13273"/>
                </a:lnTo>
                <a:lnTo>
                  <a:pt x="26223" y="13273"/>
                </a:lnTo>
                <a:lnTo>
                  <a:pt x="26420" y="13113"/>
                </a:lnTo>
                <a:lnTo>
                  <a:pt x="26617" y="12918"/>
                </a:lnTo>
                <a:lnTo>
                  <a:pt x="26774" y="12609"/>
                </a:lnTo>
                <a:lnTo>
                  <a:pt x="26931" y="12208"/>
                </a:lnTo>
                <a:lnTo>
                  <a:pt x="27049" y="11670"/>
                </a:lnTo>
                <a:lnTo>
                  <a:pt x="26950" y="7089"/>
                </a:lnTo>
                <a:close/>
              </a:path>
              <a:path w="27304" h="64134">
                <a:moveTo>
                  <a:pt x="14919" y="21565"/>
                </a:moveTo>
                <a:lnTo>
                  <a:pt x="12502" y="21565"/>
                </a:lnTo>
                <a:lnTo>
                  <a:pt x="13053" y="21805"/>
                </a:lnTo>
                <a:lnTo>
                  <a:pt x="13328" y="22000"/>
                </a:lnTo>
                <a:lnTo>
                  <a:pt x="13602" y="22240"/>
                </a:lnTo>
                <a:lnTo>
                  <a:pt x="13957" y="22504"/>
                </a:lnTo>
                <a:lnTo>
                  <a:pt x="14782" y="23328"/>
                </a:lnTo>
                <a:lnTo>
                  <a:pt x="15331" y="23915"/>
                </a:lnTo>
                <a:lnTo>
                  <a:pt x="15097" y="22710"/>
                </a:lnTo>
                <a:lnTo>
                  <a:pt x="14919" y="21565"/>
                </a:lnTo>
                <a:close/>
              </a:path>
              <a:path w="27304" h="64134">
                <a:moveTo>
                  <a:pt x="26223" y="13273"/>
                </a:moveTo>
                <a:lnTo>
                  <a:pt x="25437" y="13273"/>
                </a:lnTo>
                <a:lnTo>
                  <a:pt x="25830" y="13353"/>
                </a:lnTo>
                <a:lnTo>
                  <a:pt x="26027" y="13353"/>
                </a:lnTo>
                <a:lnTo>
                  <a:pt x="26223" y="13273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14" name="object 514"/>
          <p:cNvSpPr/>
          <p:nvPr/>
        </p:nvSpPr>
        <p:spPr>
          <a:xfrm>
            <a:off x="188456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34276" y="6653"/>
                </a:moveTo>
                <a:lnTo>
                  <a:pt x="27205" y="6653"/>
                </a:lnTo>
                <a:lnTo>
                  <a:pt x="29997" y="7478"/>
                </a:lnTo>
                <a:lnTo>
                  <a:pt x="29793" y="9517"/>
                </a:lnTo>
                <a:lnTo>
                  <a:pt x="29447" y="14327"/>
                </a:lnTo>
                <a:lnTo>
                  <a:pt x="29329" y="24084"/>
                </a:lnTo>
                <a:lnTo>
                  <a:pt x="29447" y="27291"/>
                </a:lnTo>
                <a:lnTo>
                  <a:pt x="29643" y="30028"/>
                </a:lnTo>
                <a:lnTo>
                  <a:pt x="29840" y="32261"/>
                </a:lnTo>
                <a:lnTo>
                  <a:pt x="30037" y="33991"/>
                </a:lnTo>
                <a:lnTo>
                  <a:pt x="31216" y="31322"/>
                </a:lnTo>
                <a:lnTo>
                  <a:pt x="32631" y="28471"/>
                </a:lnTo>
                <a:lnTo>
                  <a:pt x="35700" y="14602"/>
                </a:lnTo>
                <a:lnTo>
                  <a:pt x="35654" y="12334"/>
                </a:lnTo>
                <a:lnTo>
                  <a:pt x="35539" y="11154"/>
                </a:lnTo>
                <a:lnTo>
                  <a:pt x="35103" y="8932"/>
                </a:lnTo>
                <a:lnTo>
                  <a:pt x="34792" y="7913"/>
                </a:lnTo>
                <a:lnTo>
                  <a:pt x="34401" y="6894"/>
                </a:lnTo>
                <a:lnTo>
                  <a:pt x="34276" y="6653"/>
                </a:lnTo>
                <a:close/>
              </a:path>
              <a:path w="36195" h="34289">
                <a:moveTo>
                  <a:pt x="28779" y="0"/>
                </a:moveTo>
                <a:lnTo>
                  <a:pt x="22331" y="9517"/>
                </a:lnTo>
                <a:lnTo>
                  <a:pt x="23511" y="8932"/>
                </a:lnTo>
                <a:lnTo>
                  <a:pt x="24728" y="8257"/>
                </a:lnTo>
                <a:lnTo>
                  <a:pt x="27205" y="6653"/>
                </a:lnTo>
                <a:lnTo>
                  <a:pt x="34276" y="6653"/>
                </a:lnTo>
                <a:lnTo>
                  <a:pt x="28739" y="1374"/>
                </a:lnTo>
                <a:lnTo>
                  <a:pt x="29289" y="160"/>
                </a:lnTo>
                <a:lnTo>
                  <a:pt x="28779" y="0"/>
                </a:lnTo>
                <a:close/>
              </a:path>
              <a:path w="36195" h="34289">
                <a:moveTo>
                  <a:pt x="1139" y="4157"/>
                </a:moveTo>
                <a:lnTo>
                  <a:pt x="2477" y="4890"/>
                </a:lnTo>
                <a:lnTo>
                  <a:pt x="2280" y="5840"/>
                </a:lnTo>
                <a:lnTo>
                  <a:pt x="0" y="9711"/>
                </a:lnTo>
                <a:lnTo>
                  <a:pt x="157" y="9940"/>
                </a:lnTo>
                <a:lnTo>
                  <a:pt x="3106" y="11429"/>
                </a:lnTo>
                <a:lnTo>
                  <a:pt x="4364" y="11750"/>
                </a:lnTo>
                <a:lnTo>
                  <a:pt x="5857" y="12059"/>
                </a:lnTo>
                <a:lnTo>
                  <a:pt x="8295" y="12300"/>
                </a:lnTo>
                <a:lnTo>
                  <a:pt x="9828" y="12334"/>
                </a:lnTo>
                <a:lnTo>
                  <a:pt x="10693" y="12334"/>
                </a:lnTo>
                <a:lnTo>
                  <a:pt x="11597" y="12300"/>
                </a:lnTo>
                <a:lnTo>
                  <a:pt x="12541" y="12219"/>
                </a:lnTo>
                <a:lnTo>
                  <a:pt x="13524" y="12105"/>
                </a:lnTo>
                <a:lnTo>
                  <a:pt x="13435" y="11315"/>
                </a:lnTo>
                <a:lnTo>
                  <a:pt x="13052" y="9711"/>
                </a:lnTo>
                <a:lnTo>
                  <a:pt x="12541" y="8383"/>
                </a:lnTo>
                <a:lnTo>
                  <a:pt x="11951" y="7398"/>
                </a:lnTo>
                <a:lnTo>
                  <a:pt x="11715" y="7089"/>
                </a:lnTo>
                <a:lnTo>
                  <a:pt x="11480" y="6734"/>
                </a:lnTo>
                <a:lnTo>
                  <a:pt x="10615" y="5840"/>
                </a:lnTo>
                <a:lnTo>
                  <a:pt x="10261" y="5600"/>
                </a:lnTo>
                <a:lnTo>
                  <a:pt x="9906" y="5325"/>
                </a:lnTo>
                <a:lnTo>
                  <a:pt x="2987" y="4351"/>
                </a:lnTo>
                <a:lnTo>
                  <a:pt x="2083" y="4271"/>
                </a:lnTo>
                <a:lnTo>
                  <a:pt x="1139" y="4157"/>
                </a:lnTo>
                <a:close/>
              </a:path>
              <a:path w="36195" h="34289">
                <a:moveTo>
                  <a:pt x="5936" y="4157"/>
                </a:moveTo>
                <a:lnTo>
                  <a:pt x="4521" y="4306"/>
                </a:lnTo>
                <a:lnTo>
                  <a:pt x="3813" y="4351"/>
                </a:lnTo>
                <a:lnTo>
                  <a:pt x="7487" y="4351"/>
                </a:lnTo>
                <a:lnTo>
                  <a:pt x="7115" y="4271"/>
                </a:lnTo>
                <a:lnTo>
                  <a:pt x="6565" y="4191"/>
                </a:lnTo>
                <a:lnTo>
                  <a:pt x="5936" y="415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15" name="object 515"/>
          <p:cNvSpPr/>
          <p:nvPr/>
        </p:nvSpPr>
        <p:spPr>
          <a:xfrm>
            <a:off x="214403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48"/>
                </a:moveTo>
                <a:lnTo>
                  <a:pt x="40" y="0"/>
                </a:lnTo>
                <a:lnTo>
                  <a:pt x="196" y="34"/>
                </a:lnTo>
                <a:lnTo>
                  <a:pt x="196" y="263"/>
                </a:lnTo>
                <a:lnTo>
                  <a:pt x="0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16" name="object 516"/>
          <p:cNvSpPr/>
          <p:nvPr/>
        </p:nvSpPr>
        <p:spPr>
          <a:xfrm>
            <a:off x="20591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17" name="object 517"/>
          <p:cNvSpPr/>
          <p:nvPr/>
        </p:nvSpPr>
        <p:spPr>
          <a:xfrm>
            <a:off x="205833" y="3724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18" name="object 518"/>
          <p:cNvSpPr/>
          <p:nvPr/>
        </p:nvSpPr>
        <p:spPr>
          <a:xfrm>
            <a:off x="184944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3216" y="45"/>
                </a:moveTo>
                <a:lnTo>
                  <a:pt x="3078" y="45"/>
                </a:lnTo>
                <a:lnTo>
                  <a:pt x="0" y="6653"/>
                </a:lnTo>
                <a:lnTo>
                  <a:pt x="122" y="7169"/>
                </a:lnTo>
                <a:lnTo>
                  <a:pt x="4689" y="10960"/>
                </a:lnTo>
                <a:lnTo>
                  <a:pt x="5320" y="11784"/>
                </a:lnTo>
                <a:lnTo>
                  <a:pt x="6695" y="13662"/>
                </a:lnTo>
                <a:lnTo>
                  <a:pt x="7403" y="14727"/>
                </a:lnTo>
                <a:lnTo>
                  <a:pt x="9723" y="18324"/>
                </a:lnTo>
                <a:lnTo>
                  <a:pt x="10508" y="19652"/>
                </a:lnTo>
                <a:lnTo>
                  <a:pt x="11885" y="20282"/>
                </a:lnTo>
                <a:lnTo>
                  <a:pt x="16288" y="28619"/>
                </a:lnTo>
                <a:lnTo>
                  <a:pt x="16131" y="29249"/>
                </a:lnTo>
                <a:lnTo>
                  <a:pt x="16013" y="29994"/>
                </a:lnTo>
                <a:lnTo>
                  <a:pt x="15895" y="30933"/>
                </a:lnTo>
                <a:lnTo>
                  <a:pt x="16288" y="31918"/>
                </a:lnTo>
                <a:lnTo>
                  <a:pt x="17298" y="34815"/>
                </a:lnTo>
                <a:lnTo>
                  <a:pt x="17271" y="35044"/>
                </a:lnTo>
                <a:lnTo>
                  <a:pt x="17173" y="35239"/>
                </a:lnTo>
                <a:lnTo>
                  <a:pt x="17075" y="36293"/>
                </a:lnTo>
                <a:lnTo>
                  <a:pt x="22500" y="38056"/>
                </a:lnTo>
                <a:lnTo>
                  <a:pt x="23326" y="38022"/>
                </a:lnTo>
                <a:lnTo>
                  <a:pt x="24269" y="37907"/>
                </a:lnTo>
                <a:lnTo>
                  <a:pt x="24191" y="37438"/>
                </a:lnTo>
                <a:lnTo>
                  <a:pt x="25684" y="37438"/>
                </a:lnTo>
                <a:lnTo>
                  <a:pt x="31661" y="34334"/>
                </a:lnTo>
                <a:lnTo>
                  <a:pt x="32212" y="33865"/>
                </a:lnTo>
                <a:lnTo>
                  <a:pt x="32526" y="33006"/>
                </a:lnTo>
                <a:lnTo>
                  <a:pt x="33548" y="30429"/>
                </a:lnTo>
                <a:lnTo>
                  <a:pt x="33344" y="28619"/>
                </a:lnTo>
                <a:lnTo>
                  <a:pt x="33169" y="26627"/>
                </a:lnTo>
                <a:lnTo>
                  <a:pt x="33043" y="24909"/>
                </a:lnTo>
                <a:lnTo>
                  <a:pt x="32925" y="22824"/>
                </a:lnTo>
                <a:lnTo>
                  <a:pt x="33045" y="9517"/>
                </a:lnTo>
                <a:lnTo>
                  <a:pt x="33097" y="8772"/>
                </a:lnTo>
                <a:lnTo>
                  <a:pt x="12592" y="8772"/>
                </a:lnTo>
                <a:lnTo>
                  <a:pt x="11137" y="8692"/>
                </a:lnTo>
                <a:lnTo>
                  <a:pt x="9408" y="8497"/>
                </a:lnTo>
                <a:lnTo>
                  <a:pt x="7875" y="8188"/>
                </a:lnTo>
                <a:lnTo>
                  <a:pt x="6617" y="7867"/>
                </a:lnTo>
                <a:lnTo>
                  <a:pt x="6066" y="7753"/>
                </a:lnTo>
                <a:lnTo>
                  <a:pt x="4533" y="7089"/>
                </a:lnTo>
                <a:lnTo>
                  <a:pt x="3904" y="6653"/>
                </a:lnTo>
                <a:lnTo>
                  <a:pt x="3511" y="6150"/>
                </a:lnTo>
                <a:lnTo>
                  <a:pt x="3550" y="5130"/>
                </a:lnTo>
                <a:lnTo>
                  <a:pt x="3786" y="4626"/>
                </a:lnTo>
                <a:lnTo>
                  <a:pt x="4101" y="4111"/>
                </a:lnTo>
                <a:lnTo>
                  <a:pt x="4926" y="3092"/>
                </a:lnTo>
                <a:lnTo>
                  <a:pt x="5791" y="2279"/>
                </a:lnTo>
                <a:lnTo>
                  <a:pt x="5988" y="1328"/>
                </a:lnTo>
                <a:lnTo>
                  <a:pt x="3216" y="45"/>
                </a:lnTo>
                <a:close/>
              </a:path>
              <a:path w="33654" h="38100">
                <a:moveTo>
                  <a:pt x="25684" y="37438"/>
                </a:moveTo>
                <a:lnTo>
                  <a:pt x="24191" y="37438"/>
                </a:lnTo>
                <a:lnTo>
                  <a:pt x="24426" y="37472"/>
                </a:lnTo>
                <a:lnTo>
                  <a:pt x="25135" y="37472"/>
                </a:lnTo>
                <a:lnTo>
                  <a:pt x="25684" y="37438"/>
                </a:lnTo>
                <a:close/>
              </a:path>
              <a:path w="33654" h="38100">
                <a:moveTo>
                  <a:pt x="30717" y="3092"/>
                </a:moveTo>
                <a:lnTo>
                  <a:pt x="28240" y="4695"/>
                </a:lnTo>
                <a:lnTo>
                  <a:pt x="27022" y="5371"/>
                </a:lnTo>
                <a:lnTo>
                  <a:pt x="25803" y="5955"/>
                </a:lnTo>
                <a:lnTo>
                  <a:pt x="25449" y="6150"/>
                </a:lnTo>
                <a:lnTo>
                  <a:pt x="24820" y="6424"/>
                </a:lnTo>
                <a:lnTo>
                  <a:pt x="23365" y="7008"/>
                </a:lnTo>
                <a:lnTo>
                  <a:pt x="23168" y="7054"/>
                </a:lnTo>
                <a:lnTo>
                  <a:pt x="23011" y="7089"/>
                </a:lnTo>
                <a:lnTo>
                  <a:pt x="22749" y="7203"/>
                </a:lnTo>
                <a:lnTo>
                  <a:pt x="21164" y="7719"/>
                </a:lnTo>
                <a:lnTo>
                  <a:pt x="20888" y="7753"/>
                </a:lnTo>
                <a:lnTo>
                  <a:pt x="20416" y="7913"/>
                </a:lnTo>
                <a:lnTo>
                  <a:pt x="20062" y="7993"/>
                </a:lnTo>
                <a:lnTo>
                  <a:pt x="19826" y="8028"/>
                </a:lnTo>
                <a:lnTo>
                  <a:pt x="19591" y="8108"/>
                </a:lnTo>
                <a:lnTo>
                  <a:pt x="19237" y="8188"/>
                </a:lnTo>
                <a:lnTo>
                  <a:pt x="19001" y="8222"/>
                </a:lnTo>
                <a:lnTo>
                  <a:pt x="18843" y="8222"/>
                </a:lnTo>
                <a:lnTo>
                  <a:pt x="18647" y="8303"/>
                </a:lnTo>
                <a:lnTo>
                  <a:pt x="18372" y="8337"/>
                </a:lnTo>
                <a:lnTo>
                  <a:pt x="18214" y="8337"/>
                </a:lnTo>
                <a:lnTo>
                  <a:pt x="17978" y="8417"/>
                </a:lnTo>
                <a:lnTo>
                  <a:pt x="17743" y="8417"/>
                </a:lnTo>
                <a:lnTo>
                  <a:pt x="17507" y="8463"/>
                </a:lnTo>
                <a:lnTo>
                  <a:pt x="17271" y="8497"/>
                </a:lnTo>
                <a:lnTo>
                  <a:pt x="16171" y="8658"/>
                </a:lnTo>
                <a:lnTo>
                  <a:pt x="15188" y="8738"/>
                </a:lnTo>
                <a:lnTo>
                  <a:pt x="14284" y="8772"/>
                </a:lnTo>
                <a:lnTo>
                  <a:pt x="33097" y="8772"/>
                </a:lnTo>
                <a:lnTo>
                  <a:pt x="33340" y="5600"/>
                </a:lnTo>
                <a:lnTo>
                  <a:pt x="33437" y="4626"/>
                </a:lnTo>
                <a:lnTo>
                  <a:pt x="33392" y="3882"/>
                </a:lnTo>
                <a:lnTo>
                  <a:pt x="30717" y="3092"/>
                </a:lnTo>
                <a:close/>
              </a:path>
              <a:path w="33654" h="38100">
                <a:moveTo>
                  <a:pt x="3117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19" name="object 519"/>
          <p:cNvSpPr/>
          <p:nvPr/>
        </p:nvSpPr>
        <p:spPr>
          <a:xfrm>
            <a:off x="178804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3085" y="154939"/>
                </a:moveTo>
                <a:lnTo>
                  <a:pt x="2849" y="158749"/>
                </a:lnTo>
                <a:lnTo>
                  <a:pt x="3282" y="158749"/>
                </a:lnTo>
                <a:lnTo>
                  <a:pt x="3085" y="154939"/>
                </a:lnTo>
                <a:close/>
              </a:path>
              <a:path w="61595" h="158750">
                <a:moveTo>
                  <a:pt x="47353" y="90169"/>
                </a:moveTo>
                <a:lnTo>
                  <a:pt x="11971" y="90169"/>
                </a:lnTo>
                <a:lnTo>
                  <a:pt x="11223" y="91439"/>
                </a:lnTo>
                <a:lnTo>
                  <a:pt x="9809" y="93979"/>
                </a:lnTo>
                <a:lnTo>
                  <a:pt x="8472" y="96519"/>
                </a:lnTo>
                <a:lnTo>
                  <a:pt x="7293" y="97789"/>
                </a:lnTo>
                <a:lnTo>
                  <a:pt x="5209" y="101599"/>
                </a:lnTo>
                <a:lnTo>
                  <a:pt x="3636" y="105409"/>
                </a:lnTo>
                <a:lnTo>
                  <a:pt x="1827" y="109219"/>
                </a:lnTo>
                <a:lnTo>
                  <a:pt x="1434" y="111759"/>
                </a:lnTo>
                <a:lnTo>
                  <a:pt x="1120" y="114299"/>
                </a:lnTo>
                <a:lnTo>
                  <a:pt x="845" y="115569"/>
                </a:lnTo>
                <a:lnTo>
                  <a:pt x="608" y="118109"/>
                </a:lnTo>
                <a:lnTo>
                  <a:pt x="255" y="123189"/>
                </a:lnTo>
                <a:lnTo>
                  <a:pt x="97" y="126999"/>
                </a:lnTo>
                <a:lnTo>
                  <a:pt x="0" y="143509"/>
                </a:lnTo>
                <a:lnTo>
                  <a:pt x="98" y="147319"/>
                </a:lnTo>
                <a:lnTo>
                  <a:pt x="1042" y="148589"/>
                </a:lnTo>
                <a:lnTo>
                  <a:pt x="1749" y="149859"/>
                </a:lnTo>
                <a:lnTo>
                  <a:pt x="2889" y="154939"/>
                </a:lnTo>
                <a:lnTo>
                  <a:pt x="3046" y="154939"/>
                </a:lnTo>
                <a:lnTo>
                  <a:pt x="2929" y="152399"/>
                </a:lnTo>
                <a:lnTo>
                  <a:pt x="3990" y="152399"/>
                </a:lnTo>
                <a:lnTo>
                  <a:pt x="5366" y="149859"/>
                </a:lnTo>
                <a:lnTo>
                  <a:pt x="7293" y="146049"/>
                </a:lnTo>
                <a:lnTo>
                  <a:pt x="8472" y="143509"/>
                </a:lnTo>
                <a:lnTo>
                  <a:pt x="10516" y="140969"/>
                </a:lnTo>
                <a:lnTo>
                  <a:pt x="26676" y="121919"/>
                </a:lnTo>
                <a:lnTo>
                  <a:pt x="26439" y="119379"/>
                </a:lnTo>
                <a:lnTo>
                  <a:pt x="26479" y="118109"/>
                </a:lnTo>
                <a:lnTo>
                  <a:pt x="26518" y="116839"/>
                </a:lnTo>
                <a:lnTo>
                  <a:pt x="26754" y="116839"/>
                </a:lnTo>
                <a:lnTo>
                  <a:pt x="27068" y="115569"/>
                </a:lnTo>
                <a:lnTo>
                  <a:pt x="28090" y="115569"/>
                </a:lnTo>
                <a:lnTo>
                  <a:pt x="28405" y="114299"/>
                </a:lnTo>
                <a:lnTo>
                  <a:pt x="33712" y="114299"/>
                </a:lnTo>
                <a:lnTo>
                  <a:pt x="32808" y="109219"/>
                </a:lnTo>
                <a:lnTo>
                  <a:pt x="32651" y="106679"/>
                </a:lnTo>
                <a:lnTo>
                  <a:pt x="32612" y="104139"/>
                </a:lnTo>
                <a:lnTo>
                  <a:pt x="32769" y="102869"/>
                </a:lnTo>
                <a:lnTo>
                  <a:pt x="33162" y="100329"/>
                </a:lnTo>
                <a:lnTo>
                  <a:pt x="33437" y="100329"/>
                </a:lnTo>
                <a:lnTo>
                  <a:pt x="33792" y="99059"/>
                </a:lnTo>
                <a:lnTo>
                  <a:pt x="34224" y="99059"/>
                </a:lnTo>
                <a:lnTo>
                  <a:pt x="34734" y="97789"/>
                </a:lnTo>
                <a:lnTo>
                  <a:pt x="43696" y="97789"/>
                </a:lnTo>
                <a:lnTo>
                  <a:pt x="44018" y="96519"/>
                </a:lnTo>
                <a:lnTo>
                  <a:pt x="44214" y="95249"/>
                </a:lnTo>
                <a:lnTo>
                  <a:pt x="44685" y="93979"/>
                </a:lnTo>
                <a:lnTo>
                  <a:pt x="44996" y="93979"/>
                </a:lnTo>
                <a:lnTo>
                  <a:pt x="45582" y="92709"/>
                </a:lnTo>
                <a:lnTo>
                  <a:pt x="46054" y="91439"/>
                </a:lnTo>
                <a:lnTo>
                  <a:pt x="46330" y="91439"/>
                </a:lnTo>
                <a:lnTo>
                  <a:pt x="47353" y="90169"/>
                </a:lnTo>
                <a:close/>
              </a:path>
              <a:path w="61595" h="158750">
                <a:moveTo>
                  <a:pt x="3080" y="154849"/>
                </a:moveTo>
                <a:close/>
              </a:path>
              <a:path w="61595" h="158750">
                <a:moveTo>
                  <a:pt x="3990" y="152399"/>
                </a:moveTo>
                <a:lnTo>
                  <a:pt x="2929" y="152399"/>
                </a:lnTo>
                <a:lnTo>
                  <a:pt x="3046" y="153669"/>
                </a:lnTo>
                <a:lnTo>
                  <a:pt x="3080" y="154849"/>
                </a:lnTo>
                <a:lnTo>
                  <a:pt x="3990" y="152399"/>
                </a:lnTo>
                <a:close/>
              </a:path>
              <a:path w="61595" h="158750">
                <a:moveTo>
                  <a:pt x="43696" y="97789"/>
                </a:moveTo>
                <a:lnTo>
                  <a:pt x="40828" y="97789"/>
                </a:lnTo>
                <a:lnTo>
                  <a:pt x="42166" y="99059"/>
                </a:lnTo>
                <a:lnTo>
                  <a:pt x="43581" y="100329"/>
                </a:lnTo>
                <a:lnTo>
                  <a:pt x="43696" y="97789"/>
                </a:lnTo>
                <a:close/>
              </a:path>
              <a:path w="61595" h="158750">
                <a:moveTo>
                  <a:pt x="57024" y="91439"/>
                </a:moveTo>
                <a:lnTo>
                  <a:pt x="55529" y="91439"/>
                </a:lnTo>
                <a:lnTo>
                  <a:pt x="56081" y="92709"/>
                </a:lnTo>
                <a:lnTo>
                  <a:pt x="56553" y="92709"/>
                </a:lnTo>
                <a:lnTo>
                  <a:pt x="57024" y="91439"/>
                </a:lnTo>
                <a:close/>
              </a:path>
              <a:path w="61595" h="158750">
                <a:moveTo>
                  <a:pt x="58094" y="90169"/>
                </a:moveTo>
                <a:lnTo>
                  <a:pt x="54000" y="90169"/>
                </a:lnTo>
                <a:lnTo>
                  <a:pt x="54632" y="91439"/>
                </a:lnTo>
                <a:lnTo>
                  <a:pt x="57346" y="91439"/>
                </a:lnTo>
                <a:lnTo>
                  <a:pt x="58094" y="90169"/>
                </a:lnTo>
                <a:close/>
              </a:path>
              <a:path w="61595" h="158750">
                <a:moveTo>
                  <a:pt x="60210" y="54610"/>
                </a:moveTo>
                <a:lnTo>
                  <a:pt x="36189" y="54609"/>
                </a:lnTo>
                <a:lnTo>
                  <a:pt x="36150" y="58419"/>
                </a:lnTo>
                <a:lnTo>
                  <a:pt x="36072" y="59689"/>
                </a:lnTo>
                <a:lnTo>
                  <a:pt x="29545" y="72389"/>
                </a:lnTo>
                <a:lnTo>
                  <a:pt x="26950" y="76199"/>
                </a:lnTo>
                <a:lnTo>
                  <a:pt x="25221" y="77469"/>
                </a:lnTo>
                <a:lnTo>
                  <a:pt x="22744" y="80009"/>
                </a:lnTo>
                <a:lnTo>
                  <a:pt x="21289" y="81279"/>
                </a:lnTo>
                <a:lnTo>
                  <a:pt x="20070" y="82549"/>
                </a:lnTo>
                <a:lnTo>
                  <a:pt x="18222" y="83819"/>
                </a:lnTo>
                <a:lnTo>
                  <a:pt x="17122" y="85089"/>
                </a:lnTo>
                <a:lnTo>
                  <a:pt x="16178" y="85089"/>
                </a:lnTo>
                <a:lnTo>
                  <a:pt x="14409" y="87629"/>
                </a:lnTo>
                <a:lnTo>
                  <a:pt x="12758" y="90169"/>
                </a:lnTo>
                <a:lnTo>
                  <a:pt x="50423" y="90169"/>
                </a:lnTo>
                <a:lnTo>
                  <a:pt x="51090" y="88899"/>
                </a:lnTo>
                <a:lnTo>
                  <a:pt x="58933" y="88899"/>
                </a:lnTo>
                <a:lnTo>
                  <a:pt x="61509" y="73660"/>
                </a:lnTo>
                <a:lnTo>
                  <a:pt x="61429" y="66040"/>
                </a:lnTo>
                <a:lnTo>
                  <a:pt x="61072" y="60960"/>
                </a:lnTo>
                <a:lnTo>
                  <a:pt x="60796" y="58420"/>
                </a:lnTo>
                <a:lnTo>
                  <a:pt x="60210" y="54610"/>
                </a:lnTo>
                <a:close/>
              </a:path>
              <a:path w="61595" h="158750">
                <a:moveTo>
                  <a:pt x="58933" y="88899"/>
                </a:moveTo>
                <a:lnTo>
                  <a:pt x="51090" y="88899"/>
                </a:lnTo>
                <a:lnTo>
                  <a:pt x="52068" y="90169"/>
                </a:lnTo>
                <a:lnTo>
                  <a:pt x="58519" y="90169"/>
                </a:lnTo>
                <a:lnTo>
                  <a:pt x="58933" y="88899"/>
                </a:lnTo>
                <a:close/>
              </a:path>
              <a:path w="61595" h="158750">
                <a:moveTo>
                  <a:pt x="44766" y="3810"/>
                </a:moveTo>
                <a:lnTo>
                  <a:pt x="40553" y="3809"/>
                </a:lnTo>
                <a:lnTo>
                  <a:pt x="41457" y="5080"/>
                </a:lnTo>
                <a:lnTo>
                  <a:pt x="42283" y="5080"/>
                </a:lnTo>
                <a:lnTo>
                  <a:pt x="42952" y="6350"/>
                </a:lnTo>
                <a:lnTo>
                  <a:pt x="43541" y="7620"/>
                </a:lnTo>
                <a:lnTo>
                  <a:pt x="44053" y="8890"/>
                </a:lnTo>
                <a:lnTo>
                  <a:pt x="44444" y="8890"/>
                </a:lnTo>
                <a:lnTo>
                  <a:pt x="45352" y="16510"/>
                </a:lnTo>
                <a:lnTo>
                  <a:pt x="44881" y="20319"/>
                </a:lnTo>
                <a:lnTo>
                  <a:pt x="44490" y="22859"/>
                </a:lnTo>
                <a:lnTo>
                  <a:pt x="44018" y="24129"/>
                </a:lnTo>
                <a:lnTo>
                  <a:pt x="43502" y="26669"/>
                </a:lnTo>
                <a:lnTo>
                  <a:pt x="42283" y="30479"/>
                </a:lnTo>
                <a:lnTo>
                  <a:pt x="41497" y="31749"/>
                </a:lnTo>
                <a:lnTo>
                  <a:pt x="39492" y="35559"/>
                </a:lnTo>
                <a:lnTo>
                  <a:pt x="36701" y="44449"/>
                </a:lnTo>
                <a:lnTo>
                  <a:pt x="36308" y="45719"/>
                </a:lnTo>
                <a:lnTo>
                  <a:pt x="36150" y="46989"/>
                </a:lnTo>
                <a:lnTo>
                  <a:pt x="36032" y="48259"/>
                </a:lnTo>
                <a:lnTo>
                  <a:pt x="35835" y="50799"/>
                </a:lnTo>
                <a:lnTo>
                  <a:pt x="35796" y="52069"/>
                </a:lnTo>
                <a:lnTo>
                  <a:pt x="35914" y="53339"/>
                </a:lnTo>
                <a:lnTo>
                  <a:pt x="36111" y="54609"/>
                </a:lnTo>
                <a:lnTo>
                  <a:pt x="36269" y="55879"/>
                </a:lnTo>
                <a:lnTo>
                  <a:pt x="36189" y="54609"/>
                </a:lnTo>
                <a:lnTo>
                  <a:pt x="60210" y="54610"/>
                </a:lnTo>
                <a:lnTo>
                  <a:pt x="59934" y="53340"/>
                </a:lnTo>
                <a:lnTo>
                  <a:pt x="59704" y="52070"/>
                </a:lnTo>
                <a:lnTo>
                  <a:pt x="59382" y="50800"/>
                </a:lnTo>
                <a:lnTo>
                  <a:pt x="58680" y="48260"/>
                </a:lnTo>
                <a:lnTo>
                  <a:pt x="58910" y="46990"/>
                </a:lnTo>
                <a:lnTo>
                  <a:pt x="59382" y="45720"/>
                </a:lnTo>
                <a:lnTo>
                  <a:pt x="59934" y="43180"/>
                </a:lnTo>
                <a:lnTo>
                  <a:pt x="60014" y="41910"/>
                </a:lnTo>
                <a:lnTo>
                  <a:pt x="60095" y="35560"/>
                </a:lnTo>
                <a:lnTo>
                  <a:pt x="59980" y="34290"/>
                </a:lnTo>
                <a:lnTo>
                  <a:pt x="59819" y="33020"/>
                </a:lnTo>
                <a:lnTo>
                  <a:pt x="59313" y="31750"/>
                </a:lnTo>
                <a:lnTo>
                  <a:pt x="58565" y="29210"/>
                </a:lnTo>
                <a:lnTo>
                  <a:pt x="54632" y="22860"/>
                </a:lnTo>
                <a:lnTo>
                  <a:pt x="54310" y="21590"/>
                </a:lnTo>
                <a:lnTo>
                  <a:pt x="53172" y="21590"/>
                </a:lnTo>
                <a:lnTo>
                  <a:pt x="51723" y="19050"/>
                </a:lnTo>
                <a:lnTo>
                  <a:pt x="50423" y="16510"/>
                </a:lnTo>
                <a:lnTo>
                  <a:pt x="49676" y="16510"/>
                </a:lnTo>
                <a:lnTo>
                  <a:pt x="49097" y="15240"/>
                </a:lnTo>
                <a:lnTo>
                  <a:pt x="48066" y="15240"/>
                </a:lnTo>
                <a:lnTo>
                  <a:pt x="48020" y="13970"/>
                </a:lnTo>
                <a:lnTo>
                  <a:pt x="47790" y="11430"/>
                </a:lnTo>
                <a:lnTo>
                  <a:pt x="47595" y="10160"/>
                </a:lnTo>
                <a:lnTo>
                  <a:pt x="47043" y="8890"/>
                </a:lnTo>
                <a:lnTo>
                  <a:pt x="46652" y="7620"/>
                </a:lnTo>
                <a:lnTo>
                  <a:pt x="46215" y="6350"/>
                </a:lnTo>
                <a:lnTo>
                  <a:pt x="45939" y="6350"/>
                </a:lnTo>
                <a:lnTo>
                  <a:pt x="45709" y="5080"/>
                </a:lnTo>
                <a:lnTo>
                  <a:pt x="44766" y="3810"/>
                </a:lnTo>
                <a:close/>
              </a:path>
              <a:path w="61595" h="158750">
                <a:moveTo>
                  <a:pt x="47940" y="12700"/>
                </a:moveTo>
                <a:lnTo>
                  <a:pt x="48066" y="15240"/>
                </a:lnTo>
                <a:lnTo>
                  <a:pt x="49097" y="15240"/>
                </a:lnTo>
                <a:lnTo>
                  <a:pt x="47940" y="12700"/>
                </a:lnTo>
                <a:close/>
              </a:path>
              <a:path w="61595" h="158750">
                <a:moveTo>
                  <a:pt x="39728" y="0"/>
                </a:moveTo>
                <a:lnTo>
                  <a:pt x="39492" y="0"/>
                </a:lnTo>
                <a:lnTo>
                  <a:pt x="39256" y="1269"/>
                </a:lnTo>
                <a:lnTo>
                  <a:pt x="38391" y="2539"/>
                </a:lnTo>
                <a:lnTo>
                  <a:pt x="39531" y="3809"/>
                </a:lnTo>
                <a:lnTo>
                  <a:pt x="44053" y="3810"/>
                </a:lnTo>
                <a:lnTo>
                  <a:pt x="43659" y="2540"/>
                </a:lnTo>
                <a:lnTo>
                  <a:pt x="42362" y="2540"/>
                </a:lnTo>
                <a:lnTo>
                  <a:pt x="40868" y="1270"/>
                </a:lnTo>
                <a:lnTo>
                  <a:pt x="39728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20" name="object 520"/>
          <p:cNvSpPr/>
          <p:nvPr/>
        </p:nvSpPr>
        <p:spPr>
          <a:xfrm>
            <a:off x="177488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5" h="147320">
                <a:moveTo>
                  <a:pt x="51263" y="88803"/>
                </a:moveTo>
                <a:lnTo>
                  <a:pt x="1610" y="88803"/>
                </a:lnTo>
                <a:lnTo>
                  <a:pt x="1532" y="89112"/>
                </a:lnTo>
                <a:lnTo>
                  <a:pt x="0" y="104619"/>
                </a:lnTo>
                <a:lnTo>
                  <a:pt x="113" y="105833"/>
                </a:lnTo>
                <a:lnTo>
                  <a:pt x="2003" y="114054"/>
                </a:lnTo>
                <a:lnTo>
                  <a:pt x="2790" y="117578"/>
                </a:lnTo>
                <a:lnTo>
                  <a:pt x="3379" y="119654"/>
                </a:lnTo>
                <a:lnTo>
                  <a:pt x="3497" y="119967"/>
                </a:lnTo>
                <a:lnTo>
                  <a:pt x="3930" y="121455"/>
                </a:lnTo>
                <a:lnTo>
                  <a:pt x="15567" y="146748"/>
                </a:lnTo>
                <a:lnTo>
                  <a:pt x="16629" y="146709"/>
                </a:lnTo>
                <a:lnTo>
                  <a:pt x="17768" y="146630"/>
                </a:lnTo>
                <a:lnTo>
                  <a:pt x="19026" y="146630"/>
                </a:lnTo>
                <a:lnTo>
                  <a:pt x="20325" y="146591"/>
                </a:lnTo>
                <a:lnTo>
                  <a:pt x="26257" y="146591"/>
                </a:lnTo>
                <a:lnTo>
                  <a:pt x="25867" y="146239"/>
                </a:lnTo>
                <a:lnTo>
                  <a:pt x="24019" y="142285"/>
                </a:lnTo>
                <a:lnTo>
                  <a:pt x="24138" y="139896"/>
                </a:lnTo>
                <a:lnTo>
                  <a:pt x="24413" y="138996"/>
                </a:lnTo>
                <a:lnTo>
                  <a:pt x="28031" y="135354"/>
                </a:lnTo>
                <a:lnTo>
                  <a:pt x="25474" y="133592"/>
                </a:lnTo>
                <a:lnTo>
                  <a:pt x="13090" y="123765"/>
                </a:lnTo>
                <a:lnTo>
                  <a:pt x="28152" y="123765"/>
                </a:lnTo>
                <a:lnTo>
                  <a:pt x="28227" y="122434"/>
                </a:lnTo>
                <a:lnTo>
                  <a:pt x="38370" y="104619"/>
                </a:lnTo>
                <a:lnTo>
                  <a:pt x="44465" y="97060"/>
                </a:lnTo>
                <a:lnTo>
                  <a:pt x="49140" y="91345"/>
                </a:lnTo>
                <a:lnTo>
                  <a:pt x="51263" y="88803"/>
                </a:lnTo>
                <a:close/>
              </a:path>
              <a:path w="64135" h="147320">
                <a:moveTo>
                  <a:pt x="26257" y="146591"/>
                </a:moveTo>
                <a:lnTo>
                  <a:pt x="21740" y="146591"/>
                </a:lnTo>
                <a:lnTo>
                  <a:pt x="24767" y="146670"/>
                </a:lnTo>
                <a:lnTo>
                  <a:pt x="26457" y="146748"/>
                </a:lnTo>
                <a:lnTo>
                  <a:pt x="26257" y="146591"/>
                </a:lnTo>
                <a:close/>
              </a:path>
              <a:path w="64135" h="147320">
                <a:moveTo>
                  <a:pt x="28152" y="123765"/>
                </a:moveTo>
                <a:lnTo>
                  <a:pt x="13090" y="123765"/>
                </a:lnTo>
                <a:lnTo>
                  <a:pt x="14152" y="124744"/>
                </a:lnTo>
                <a:lnTo>
                  <a:pt x="17061" y="127210"/>
                </a:lnTo>
                <a:lnTo>
                  <a:pt x="28031" y="135354"/>
                </a:lnTo>
                <a:lnTo>
                  <a:pt x="29249" y="135119"/>
                </a:lnTo>
                <a:lnTo>
                  <a:pt x="30664" y="134963"/>
                </a:lnTo>
                <a:lnTo>
                  <a:pt x="28187" y="125331"/>
                </a:lnTo>
                <a:lnTo>
                  <a:pt x="28152" y="123765"/>
                </a:lnTo>
                <a:close/>
              </a:path>
              <a:path w="64135" h="147320">
                <a:moveTo>
                  <a:pt x="1555" y="88984"/>
                </a:moveTo>
                <a:lnTo>
                  <a:pt x="1516" y="89112"/>
                </a:lnTo>
                <a:lnTo>
                  <a:pt x="1555" y="88984"/>
                </a:lnTo>
                <a:close/>
              </a:path>
              <a:path w="64135" h="147320">
                <a:moveTo>
                  <a:pt x="62898" y="19068"/>
                </a:moveTo>
                <a:lnTo>
                  <a:pt x="59444" y="19068"/>
                </a:lnTo>
                <a:lnTo>
                  <a:pt x="59364" y="19503"/>
                </a:lnTo>
                <a:lnTo>
                  <a:pt x="37702" y="52315"/>
                </a:lnTo>
                <a:lnTo>
                  <a:pt x="29249" y="58373"/>
                </a:lnTo>
                <a:lnTo>
                  <a:pt x="24689" y="61591"/>
                </a:lnTo>
                <a:lnTo>
                  <a:pt x="1555" y="88984"/>
                </a:lnTo>
                <a:lnTo>
                  <a:pt x="1610" y="88803"/>
                </a:lnTo>
                <a:lnTo>
                  <a:pt x="51263" y="88803"/>
                </a:lnTo>
                <a:lnTo>
                  <a:pt x="57984" y="81244"/>
                </a:lnTo>
                <a:lnTo>
                  <a:pt x="58887" y="79950"/>
                </a:lnTo>
                <a:lnTo>
                  <a:pt x="63929" y="68280"/>
                </a:lnTo>
                <a:lnTo>
                  <a:pt x="63848" y="66058"/>
                </a:lnTo>
                <a:lnTo>
                  <a:pt x="63687" y="65382"/>
                </a:lnTo>
                <a:lnTo>
                  <a:pt x="63492" y="64878"/>
                </a:lnTo>
                <a:lnTo>
                  <a:pt x="63136" y="64214"/>
                </a:lnTo>
                <a:lnTo>
                  <a:pt x="62986" y="64019"/>
                </a:lnTo>
                <a:lnTo>
                  <a:pt x="62364" y="61591"/>
                </a:lnTo>
                <a:lnTo>
                  <a:pt x="59855" y="36487"/>
                </a:lnTo>
                <a:lnTo>
                  <a:pt x="60077" y="32845"/>
                </a:lnTo>
                <a:lnTo>
                  <a:pt x="60340" y="30269"/>
                </a:lnTo>
                <a:lnTo>
                  <a:pt x="60548" y="28585"/>
                </a:lnTo>
                <a:lnTo>
                  <a:pt x="61125" y="25218"/>
                </a:lnTo>
                <a:lnTo>
                  <a:pt x="60698" y="25218"/>
                </a:lnTo>
                <a:lnTo>
                  <a:pt x="61526" y="23294"/>
                </a:lnTo>
                <a:lnTo>
                  <a:pt x="62584" y="20752"/>
                </a:lnTo>
                <a:lnTo>
                  <a:pt x="62860" y="19812"/>
                </a:lnTo>
                <a:lnTo>
                  <a:pt x="62898" y="19068"/>
                </a:lnTo>
                <a:close/>
              </a:path>
              <a:path w="64135" h="147320">
                <a:moveTo>
                  <a:pt x="61445" y="23809"/>
                </a:moveTo>
                <a:lnTo>
                  <a:pt x="61018" y="24588"/>
                </a:lnTo>
                <a:lnTo>
                  <a:pt x="60893" y="24863"/>
                </a:lnTo>
                <a:lnTo>
                  <a:pt x="60698" y="25218"/>
                </a:lnTo>
                <a:lnTo>
                  <a:pt x="61125" y="25218"/>
                </a:lnTo>
                <a:lnTo>
                  <a:pt x="61272" y="24508"/>
                </a:lnTo>
                <a:lnTo>
                  <a:pt x="61411" y="24004"/>
                </a:lnTo>
                <a:lnTo>
                  <a:pt x="61445" y="23809"/>
                </a:lnTo>
                <a:close/>
              </a:path>
              <a:path w="64135" h="147320">
                <a:moveTo>
                  <a:pt x="59364" y="19246"/>
                </a:moveTo>
                <a:lnTo>
                  <a:pt x="59254" y="19503"/>
                </a:lnTo>
                <a:lnTo>
                  <a:pt x="59364" y="19246"/>
                </a:lnTo>
                <a:close/>
              </a:path>
              <a:path w="64135" h="147320">
                <a:moveTo>
                  <a:pt x="58191" y="0"/>
                </a:moveTo>
                <a:lnTo>
                  <a:pt x="55626" y="2393"/>
                </a:lnTo>
                <a:lnTo>
                  <a:pt x="56063" y="2897"/>
                </a:lnTo>
                <a:lnTo>
                  <a:pt x="56454" y="3412"/>
                </a:lnTo>
                <a:lnTo>
                  <a:pt x="59364" y="19246"/>
                </a:lnTo>
                <a:lnTo>
                  <a:pt x="59444" y="19068"/>
                </a:lnTo>
                <a:lnTo>
                  <a:pt x="62898" y="19068"/>
                </a:lnTo>
                <a:lnTo>
                  <a:pt x="62787" y="12769"/>
                </a:lnTo>
                <a:lnTo>
                  <a:pt x="62515" y="10421"/>
                </a:lnTo>
                <a:lnTo>
                  <a:pt x="58731" y="584"/>
                </a:lnTo>
                <a:lnTo>
                  <a:pt x="58191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21" name="object 521"/>
          <p:cNvSpPr/>
          <p:nvPr/>
        </p:nvSpPr>
        <p:spPr>
          <a:xfrm>
            <a:off x="149965" y="260326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10" h="59054">
                <a:moveTo>
                  <a:pt x="45199" y="55626"/>
                </a:moveTo>
                <a:lnTo>
                  <a:pt x="32632" y="55626"/>
                </a:lnTo>
                <a:lnTo>
                  <a:pt x="32868" y="56261"/>
                </a:lnTo>
                <a:lnTo>
                  <a:pt x="33182" y="56896"/>
                </a:lnTo>
                <a:lnTo>
                  <a:pt x="33536" y="57404"/>
                </a:lnTo>
                <a:lnTo>
                  <a:pt x="33929" y="57785"/>
                </a:lnTo>
                <a:lnTo>
                  <a:pt x="34362" y="58039"/>
                </a:lnTo>
                <a:lnTo>
                  <a:pt x="34794" y="58420"/>
                </a:lnTo>
                <a:lnTo>
                  <a:pt x="35265" y="58547"/>
                </a:lnTo>
                <a:lnTo>
                  <a:pt x="35777" y="58801"/>
                </a:lnTo>
                <a:lnTo>
                  <a:pt x="38411" y="58801"/>
                </a:lnTo>
                <a:lnTo>
                  <a:pt x="39512" y="58547"/>
                </a:lnTo>
                <a:lnTo>
                  <a:pt x="41123" y="57912"/>
                </a:lnTo>
                <a:lnTo>
                  <a:pt x="42146" y="57404"/>
                </a:lnTo>
                <a:lnTo>
                  <a:pt x="43051" y="57023"/>
                </a:lnTo>
                <a:lnTo>
                  <a:pt x="43876" y="56515"/>
                </a:lnTo>
                <a:lnTo>
                  <a:pt x="45055" y="55753"/>
                </a:lnTo>
                <a:lnTo>
                  <a:pt x="45199" y="55626"/>
                </a:lnTo>
                <a:close/>
              </a:path>
              <a:path w="67310" h="59054">
                <a:moveTo>
                  <a:pt x="6566" y="29590"/>
                </a:moveTo>
                <a:lnTo>
                  <a:pt x="5386" y="29717"/>
                </a:lnTo>
                <a:lnTo>
                  <a:pt x="3499" y="30225"/>
                </a:lnTo>
                <a:lnTo>
                  <a:pt x="2751" y="30733"/>
                </a:lnTo>
                <a:lnTo>
                  <a:pt x="2398" y="30860"/>
                </a:lnTo>
                <a:lnTo>
                  <a:pt x="0" y="38099"/>
                </a:lnTo>
                <a:lnTo>
                  <a:pt x="118" y="39115"/>
                </a:lnTo>
                <a:lnTo>
                  <a:pt x="9789" y="48894"/>
                </a:lnTo>
                <a:lnTo>
                  <a:pt x="10418" y="49148"/>
                </a:lnTo>
                <a:lnTo>
                  <a:pt x="12856" y="49783"/>
                </a:lnTo>
                <a:lnTo>
                  <a:pt x="13563" y="49910"/>
                </a:lnTo>
                <a:lnTo>
                  <a:pt x="13878" y="51180"/>
                </a:lnTo>
                <a:lnTo>
                  <a:pt x="24100" y="58292"/>
                </a:lnTo>
                <a:lnTo>
                  <a:pt x="26537" y="57911"/>
                </a:lnTo>
                <a:lnTo>
                  <a:pt x="28032" y="57531"/>
                </a:lnTo>
                <a:lnTo>
                  <a:pt x="29408" y="57023"/>
                </a:lnTo>
                <a:lnTo>
                  <a:pt x="31924" y="56007"/>
                </a:lnTo>
                <a:lnTo>
                  <a:pt x="32632" y="55626"/>
                </a:lnTo>
                <a:lnTo>
                  <a:pt x="45199" y="55626"/>
                </a:lnTo>
                <a:lnTo>
                  <a:pt x="45488" y="55372"/>
                </a:lnTo>
                <a:lnTo>
                  <a:pt x="46942" y="54483"/>
                </a:lnTo>
                <a:lnTo>
                  <a:pt x="47690" y="54229"/>
                </a:lnTo>
                <a:lnTo>
                  <a:pt x="48437" y="53848"/>
                </a:lnTo>
                <a:lnTo>
                  <a:pt x="49931" y="53340"/>
                </a:lnTo>
                <a:lnTo>
                  <a:pt x="51386" y="53213"/>
                </a:lnTo>
                <a:lnTo>
                  <a:pt x="52132" y="53086"/>
                </a:lnTo>
                <a:lnTo>
                  <a:pt x="65058" y="47498"/>
                </a:lnTo>
                <a:lnTo>
                  <a:pt x="65048" y="44704"/>
                </a:lnTo>
                <a:lnTo>
                  <a:pt x="64870" y="43942"/>
                </a:lnTo>
                <a:lnTo>
                  <a:pt x="64714" y="42926"/>
                </a:lnTo>
                <a:lnTo>
                  <a:pt x="64634" y="41529"/>
                </a:lnTo>
                <a:lnTo>
                  <a:pt x="64163" y="41148"/>
                </a:lnTo>
                <a:lnTo>
                  <a:pt x="64639" y="41148"/>
                </a:lnTo>
                <a:lnTo>
                  <a:pt x="64695" y="39624"/>
                </a:lnTo>
                <a:lnTo>
                  <a:pt x="61764" y="39624"/>
                </a:lnTo>
                <a:lnTo>
                  <a:pt x="60428" y="38735"/>
                </a:lnTo>
                <a:lnTo>
                  <a:pt x="57990" y="37592"/>
                </a:lnTo>
                <a:lnTo>
                  <a:pt x="57598" y="37465"/>
                </a:lnTo>
                <a:lnTo>
                  <a:pt x="57244" y="37465"/>
                </a:lnTo>
                <a:lnTo>
                  <a:pt x="56418" y="37084"/>
                </a:lnTo>
                <a:lnTo>
                  <a:pt x="52089" y="32639"/>
                </a:lnTo>
                <a:lnTo>
                  <a:pt x="14743" y="32638"/>
                </a:lnTo>
                <a:lnTo>
                  <a:pt x="7195" y="29717"/>
                </a:lnTo>
                <a:lnTo>
                  <a:pt x="6566" y="29590"/>
                </a:lnTo>
                <a:close/>
              </a:path>
              <a:path w="67310" h="59054">
                <a:moveTo>
                  <a:pt x="63848" y="53086"/>
                </a:moveTo>
                <a:lnTo>
                  <a:pt x="54216" y="53086"/>
                </a:lnTo>
                <a:lnTo>
                  <a:pt x="55592" y="53213"/>
                </a:lnTo>
                <a:lnTo>
                  <a:pt x="56221" y="53340"/>
                </a:lnTo>
                <a:lnTo>
                  <a:pt x="56850" y="53594"/>
                </a:lnTo>
                <a:lnTo>
                  <a:pt x="58030" y="53848"/>
                </a:lnTo>
                <a:lnTo>
                  <a:pt x="59092" y="54229"/>
                </a:lnTo>
                <a:lnTo>
                  <a:pt x="60860" y="54991"/>
                </a:lnTo>
                <a:lnTo>
                  <a:pt x="62433" y="55880"/>
                </a:lnTo>
                <a:lnTo>
                  <a:pt x="63848" y="53086"/>
                </a:lnTo>
                <a:close/>
              </a:path>
              <a:path w="67310" h="59054">
                <a:moveTo>
                  <a:pt x="65048" y="44704"/>
                </a:moveTo>
                <a:lnTo>
                  <a:pt x="65107" y="44958"/>
                </a:lnTo>
                <a:lnTo>
                  <a:pt x="65048" y="44704"/>
                </a:lnTo>
                <a:close/>
              </a:path>
              <a:path w="67310" h="59054">
                <a:moveTo>
                  <a:pt x="64639" y="41148"/>
                </a:moveTo>
                <a:lnTo>
                  <a:pt x="64163" y="41148"/>
                </a:lnTo>
                <a:lnTo>
                  <a:pt x="64634" y="41275"/>
                </a:lnTo>
                <a:close/>
              </a:path>
              <a:path w="67310" h="59054">
                <a:moveTo>
                  <a:pt x="66915" y="29210"/>
                </a:moveTo>
                <a:lnTo>
                  <a:pt x="65185" y="30353"/>
                </a:lnTo>
                <a:lnTo>
                  <a:pt x="63652" y="31115"/>
                </a:lnTo>
                <a:lnTo>
                  <a:pt x="62315" y="31623"/>
                </a:lnTo>
                <a:lnTo>
                  <a:pt x="61214" y="31877"/>
                </a:lnTo>
                <a:lnTo>
                  <a:pt x="60311" y="32131"/>
                </a:lnTo>
                <a:lnTo>
                  <a:pt x="59191" y="32131"/>
                </a:lnTo>
                <a:lnTo>
                  <a:pt x="59406" y="33401"/>
                </a:lnTo>
                <a:lnTo>
                  <a:pt x="59680" y="34671"/>
                </a:lnTo>
                <a:lnTo>
                  <a:pt x="64695" y="39624"/>
                </a:lnTo>
                <a:lnTo>
                  <a:pt x="64794" y="38481"/>
                </a:lnTo>
                <a:lnTo>
                  <a:pt x="65067" y="36322"/>
                </a:lnTo>
                <a:lnTo>
                  <a:pt x="65812" y="32893"/>
                </a:lnTo>
                <a:lnTo>
                  <a:pt x="66915" y="29210"/>
                </a:lnTo>
                <a:close/>
              </a:path>
              <a:path w="67310" h="59054">
                <a:moveTo>
                  <a:pt x="12344" y="0"/>
                </a:moveTo>
                <a:lnTo>
                  <a:pt x="8531" y="1777"/>
                </a:lnTo>
                <a:lnTo>
                  <a:pt x="8334" y="2031"/>
                </a:lnTo>
                <a:lnTo>
                  <a:pt x="7785" y="3301"/>
                </a:lnTo>
                <a:lnTo>
                  <a:pt x="7470" y="4444"/>
                </a:lnTo>
                <a:lnTo>
                  <a:pt x="7061" y="6603"/>
                </a:lnTo>
                <a:lnTo>
                  <a:pt x="6959" y="10540"/>
                </a:lnTo>
                <a:lnTo>
                  <a:pt x="7104" y="11556"/>
                </a:lnTo>
                <a:lnTo>
                  <a:pt x="13563" y="20954"/>
                </a:lnTo>
                <a:lnTo>
                  <a:pt x="13170" y="22478"/>
                </a:lnTo>
                <a:lnTo>
                  <a:pt x="13014" y="23240"/>
                </a:lnTo>
                <a:lnTo>
                  <a:pt x="12895" y="24002"/>
                </a:lnTo>
                <a:lnTo>
                  <a:pt x="12777" y="27939"/>
                </a:lnTo>
                <a:lnTo>
                  <a:pt x="13014" y="29209"/>
                </a:lnTo>
                <a:lnTo>
                  <a:pt x="52089" y="32639"/>
                </a:lnTo>
                <a:lnTo>
                  <a:pt x="51722" y="31877"/>
                </a:lnTo>
                <a:lnTo>
                  <a:pt x="51267" y="30480"/>
                </a:lnTo>
                <a:lnTo>
                  <a:pt x="50913" y="28702"/>
                </a:lnTo>
                <a:lnTo>
                  <a:pt x="50953" y="24892"/>
                </a:lnTo>
                <a:lnTo>
                  <a:pt x="51150" y="23622"/>
                </a:lnTo>
                <a:lnTo>
                  <a:pt x="51267" y="23241"/>
                </a:lnTo>
                <a:lnTo>
                  <a:pt x="51032" y="21971"/>
                </a:lnTo>
                <a:lnTo>
                  <a:pt x="38175" y="15240"/>
                </a:lnTo>
                <a:lnTo>
                  <a:pt x="37429" y="13843"/>
                </a:lnTo>
                <a:lnTo>
                  <a:pt x="22213" y="7874"/>
                </a:lnTo>
                <a:lnTo>
                  <a:pt x="20640" y="6096"/>
                </a:lnTo>
                <a:lnTo>
                  <a:pt x="19068" y="4445"/>
                </a:lnTo>
                <a:lnTo>
                  <a:pt x="18124" y="3556"/>
                </a:lnTo>
                <a:lnTo>
                  <a:pt x="17220" y="2794"/>
                </a:lnTo>
                <a:lnTo>
                  <a:pt x="16395" y="2032"/>
                </a:lnTo>
                <a:lnTo>
                  <a:pt x="14861" y="1016"/>
                </a:lnTo>
                <a:lnTo>
                  <a:pt x="14153" y="635"/>
                </a:lnTo>
                <a:lnTo>
                  <a:pt x="13524" y="381"/>
                </a:lnTo>
                <a:lnTo>
                  <a:pt x="12344" y="0"/>
                </a:lnTo>
                <a:close/>
              </a:path>
              <a:path w="67310" h="59054">
                <a:moveTo>
                  <a:pt x="59170" y="32004"/>
                </a:moveTo>
                <a:lnTo>
                  <a:pt x="59288" y="32131"/>
                </a:lnTo>
                <a:lnTo>
                  <a:pt x="59170" y="32004"/>
                </a:lnTo>
                <a:close/>
              </a:path>
              <a:path w="67310" h="59054">
                <a:moveTo>
                  <a:pt x="43365" y="13970"/>
                </a:moveTo>
                <a:lnTo>
                  <a:pt x="38175" y="15240"/>
                </a:lnTo>
                <a:lnTo>
                  <a:pt x="47424" y="15240"/>
                </a:lnTo>
                <a:lnTo>
                  <a:pt x="47296" y="15113"/>
                </a:lnTo>
                <a:lnTo>
                  <a:pt x="45055" y="14097"/>
                </a:lnTo>
                <a:lnTo>
                  <a:pt x="44505" y="14097"/>
                </a:lnTo>
                <a:lnTo>
                  <a:pt x="43365" y="13970"/>
                </a:lnTo>
                <a:close/>
              </a:path>
              <a:path w="67310" h="59054">
                <a:moveTo>
                  <a:pt x="28346" y="6096"/>
                </a:moveTo>
                <a:lnTo>
                  <a:pt x="26617" y="6096"/>
                </a:lnTo>
                <a:lnTo>
                  <a:pt x="25633" y="6223"/>
                </a:lnTo>
                <a:lnTo>
                  <a:pt x="24297" y="6604"/>
                </a:lnTo>
                <a:lnTo>
                  <a:pt x="23943" y="6858"/>
                </a:lnTo>
                <a:lnTo>
                  <a:pt x="23589" y="6985"/>
                </a:lnTo>
                <a:lnTo>
                  <a:pt x="22566" y="7620"/>
                </a:lnTo>
                <a:lnTo>
                  <a:pt x="22331" y="7874"/>
                </a:lnTo>
                <a:lnTo>
                  <a:pt x="32297" y="7874"/>
                </a:lnTo>
                <a:lnTo>
                  <a:pt x="31610" y="7366"/>
                </a:lnTo>
                <a:lnTo>
                  <a:pt x="30901" y="6985"/>
                </a:lnTo>
                <a:lnTo>
                  <a:pt x="29604" y="6350"/>
                </a:lnTo>
                <a:lnTo>
                  <a:pt x="28346" y="6096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22" name="object 522"/>
          <p:cNvSpPr/>
          <p:nvPr/>
        </p:nvSpPr>
        <p:spPr>
          <a:xfrm>
            <a:off x="190578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7047" y="14292"/>
                </a:moveTo>
                <a:lnTo>
                  <a:pt x="6054" y="14292"/>
                </a:lnTo>
                <a:lnTo>
                  <a:pt x="6644" y="14602"/>
                </a:lnTo>
                <a:lnTo>
                  <a:pt x="7047" y="14292"/>
                </a:lnTo>
                <a:close/>
              </a:path>
              <a:path w="19050" h="14604">
                <a:moveTo>
                  <a:pt x="7037" y="0"/>
                </a:moveTo>
                <a:lnTo>
                  <a:pt x="1218" y="5680"/>
                </a:lnTo>
                <a:lnTo>
                  <a:pt x="825" y="6424"/>
                </a:lnTo>
                <a:lnTo>
                  <a:pt x="235" y="7753"/>
                </a:lnTo>
                <a:lnTo>
                  <a:pt x="78" y="8383"/>
                </a:lnTo>
                <a:lnTo>
                  <a:pt x="0" y="10456"/>
                </a:lnTo>
                <a:lnTo>
                  <a:pt x="118" y="10879"/>
                </a:lnTo>
                <a:lnTo>
                  <a:pt x="3145" y="13662"/>
                </a:lnTo>
                <a:lnTo>
                  <a:pt x="3499" y="13823"/>
                </a:lnTo>
                <a:lnTo>
                  <a:pt x="4954" y="14246"/>
                </a:lnTo>
                <a:lnTo>
                  <a:pt x="6015" y="14453"/>
                </a:lnTo>
                <a:lnTo>
                  <a:pt x="6408" y="14487"/>
                </a:lnTo>
                <a:lnTo>
                  <a:pt x="6206" y="14372"/>
                </a:lnTo>
                <a:lnTo>
                  <a:pt x="6015" y="14292"/>
                </a:lnTo>
                <a:lnTo>
                  <a:pt x="7047" y="14292"/>
                </a:lnTo>
                <a:lnTo>
                  <a:pt x="18448" y="3012"/>
                </a:lnTo>
                <a:lnTo>
                  <a:pt x="13721" y="3012"/>
                </a:lnTo>
                <a:lnTo>
                  <a:pt x="11879" y="1649"/>
                </a:lnTo>
                <a:lnTo>
                  <a:pt x="7627" y="34"/>
                </a:lnTo>
                <a:lnTo>
                  <a:pt x="7037" y="0"/>
                </a:lnTo>
                <a:close/>
              </a:path>
              <a:path w="19050" h="14604">
                <a:moveTo>
                  <a:pt x="16630" y="2118"/>
                </a:moveTo>
                <a:lnTo>
                  <a:pt x="13721" y="3012"/>
                </a:lnTo>
                <a:lnTo>
                  <a:pt x="18448" y="3012"/>
                </a:lnTo>
                <a:lnTo>
                  <a:pt x="18714" y="2668"/>
                </a:lnTo>
                <a:lnTo>
                  <a:pt x="18124" y="2427"/>
                </a:lnTo>
                <a:lnTo>
                  <a:pt x="17614" y="2267"/>
                </a:lnTo>
                <a:lnTo>
                  <a:pt x="16630" y="21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23" name="object 523"/>
          <p:cNvSpPr/>
          <p:nvPr/>
        </p:nvSpPr>
        <p:spPr>
          <a:xfrm>
            <a:off x="128931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4" h="187959">
                <a:moveTo>
                  <a:pt x="32632" y="186689"/>
                </a:moveTo>
                <a:lnTo>
                  <a:pt x="24022" y="186689"/>
                </a:lnTo>
                <a:lnTo>
                  <a:pt x="24533" y="187959"/>
                </a:lnTo>
                <a:lnTo>
                  <a:pt x="31767" y="187959"/>
                </a:lnTo>
                <a:lnTo>
                  <a:pt x="32632" y="186689"/>
                </a:lnTo>
                <a:close/>
              </a:path>
              <a:path w="120014" h="187959">
                <a:moveTo>
                  <a:pt x="34401" y="185419"/>
                </a:moveTo>
                <a:lnTo>
                  <a:pt x="22763" y="185419"/>
                </a:lnTo>
                <a:lnTo>
                  <a:pt x="23550" y="186689"/>
                </a:lnTo>
                <a:lnTo>
                  <a:pt x="33536" y="186689"/>
                </a:lnTo>
                <a:lnTo>
                  <a:pt x="34401" y="185419"/>
                </a:lnTo>
                <a:close/>
              </a:path>
              <a:path w="120014" h="187959">
                <a:moveTo>
                  <a:pt x="39512" y="180339"/>
                </a:moveTo>
                <a:lnTo>
                  <a:pt x="4364" y="180339"/>
                </a:lnTo>
                <a:lnTo>
                  <a:pt x="5032" y="181609"/>
                </a:lnTo>
                <a:lnTo>
                  <a:pt x="6605" y="181609"/>
                </a:lnTo>
                <a:lnTo>
                  <a:pt x="7548" y="182879"/>
                </a:lnTo>
                <a:lnTo>
                  <a:pt x="21388" y="182879"/>
                </a:lnTo>
                <a:lnTo>
                  <a:pt x="21742" y="184149"/>
                </a:lnTo>
                <a:lnTo>
                  <a:pt x="22174" y="185419"/>
                </a:lnTo>
                <a:lnTo>
                  <a:pt x="35306" y="185419"/>
                </a:lnTo>
                <a:lnTo>
                  <a:pt x="36171" y="184149"/>
                </a:lnTo>
                <a:lnTo>
                  <a:pt x="37035" y="184149"/>
                </a:lnTo>
                <a:lnTo>
                  <a:pt x="37900" y="182879"/>
                </a:lnTo>
                <a:lnTo>
                  <a:pt x="38726" y="181609"/>
                </a:lnTo>
                <a:lnTo>
                  <a:pt x="39512" y="180339"/>
                </a:lnTo>
                <a:close/>
              </a:path>
              <a:path w="120014" h="187959">
                <a:moveTo>
                  <a:pt x="21388" y="182879"/>
                </a:moveTo>
                <a:lnTo>
                  <a:pt x="11047" y="182879"/>
                </a:lnTo>
                <a:lnTo>
                  <a:pt x="12424" y="184149"/>
                </a:lnTo>
                <a:lnTo>
                  <a:pt x="17338" y="184149"/>
                </a:lnTo>
                <a:lnTo>
                  <a:pt x="21388" y="182879"/>
                </a:lnTo>
                <a:close/>
              </a:path>
              <a:path w="120014" h="187959">
                <a:moveTo>
                  <a:pt x="47493" y="181609"/>
                </a:moveTo>
                <a:lnTo>
                  <a:pt x="41399" y="181609"/>
                </a:lnTo>
                <a:lnTo>
                  <a:pt x="42579" y="182879"/>
                </a:lnTo>
                <a:lnTo>
                  <a:pt x="46432" y="182879"/>
                </a:lnTo>
                <a:lnTo>
                  <a:pt x="47493" y="181609"/>
                </a:lnTo>
                <a:close/>
              </a:path>
              <a:path w="120014" h="187959">
                <a:moveTo>
                  <a:pt x="49105" y="180339"/>
                </a:moveTo>
                <a:lnTo>
                  <a:pt x="39512" y="180339"/>
                </a:lnTo>
                <a:lnTo>
                  <a:pt x="39826" y="181609"/>
                </a:lnTo>
                <a:lnTo>
                  <a:pt x="48044" y="181609"/>
                </a:lnTo>
                <a:lnTo>
                  <a:pt x="49105" y="180339"/>
                </a:lnTo>
                <a:close/>
              </a:path>
              <a:path w="120014" h="187959">
                <a:moveTo>
                  <a:pt x="50167" y="179069"/>
                </a:moveTo>
                <a:lnTo>
                  <a:pt x="3263" y="179069"/>
                </a:lnTo>
                <a:lnTo>
                  <a:pt x="3774" y="180339"/>
                </a:lnTo>
                <a:lnTo>
                  <a:pt x="49655" y="180339"/>
                </a:lnTo>
                <a:lnTo>
                  <a:pt x="50167" y="179069"/>
                </a:lnTo>
                <a:close/>
              </a:path>
              <a:path w="120014" h="187959">
                <a:moveTo>
                  <a:pt x="52486" y="172719"/>
                </a:moveTo>
                <a:lnTo>
                  <a:pt x="1297" y="172719"/>
                </a:lnTo>
                <a:lnTo>
                  <a:pt x="1454" y="175259"/>
                </a:lnTo>
                <a:lnTo>
                  <a:pt x="1730" y="176529"/>
                </a:lnTo>
                <a:lnTo>
                  <a:pt x="1927" y="176529"/>
                </a:lnTo>
                <a:lnTo>
                  <a:pt x="2163" y="177799"/>
                </a:lnTo>
                <a:lnTo>
                  <a:pt x="2477" y="177799"/>
                </a:lnTo>
                <a:lnTo>
                  <a:pt x="2831" y="179069"/>
                </a:lnTo>
                <a:lnTo>
                  <a:pt x="50677" y="179069"/>
                </a:lnTo>
                <a:lnTo>
                  <a:pt x="52211" y="175259"/>
                </a:lnTo>
                <a:lnTo>
                  <a:pt x="52211" y="173989"/>
                </a:lnTo>
                <a:lnTo>
                  <a:pt x="52369" y="173989"/>
                </a:lnTo>
                <a:lnTo>
                  <a:pt x="52486" y="172719"/>
                </a:lnTo>
                <a:close/>
              </a:path>
              <a:path w="120014" h="187959">
                <a:moveTo>
                  <a:pt x="53037" y="171449"/>
                </a:moveTo>
                <a:lnTo>
                  <a:pt x="1415" y="171449"/>
                </a:lnTo>
                <a:lnTo>
                  <a:pt x="1337" y="172719"/>
                </a:lnTo>
                <a:lnTo>
                  <a:pt x="52683" y="172719"/>
                </a:lnTo>
                <a:lnTo>
                  <a:pt x="53037" y="171449"/>
                </a:lnTo>
                <a:close/>
              </a:path>
              <a:path w="120014" h="187959">
                <a:moveTo>
                  <a:pt x="61018" y="168909"/>
                </a:moveTo>
                <a:lnTo>
                  <a:pt x="2202" y="168909"/>
                </a:lnTo>
                <a:lnTo>
                  <a:pt x="1651" y="171449"/>
                </a:lnTo>
                <a:lnTo>
                  <a:pt x="54845" y="171449"/>
                </a:lnTo>
                <a:lnTo>
                  <a:pt x="55160" y="170179"/>
                </a:lnTo>
                <a:lnTo>
                  <a:pt x="60389" y="170179"/>
                </a:lnTo>
                <a:lnTo>
                  <a:pt x="61018" y="168909"/>
                </a:lnTo>
                <a:close/>
              </a:path>
              <a:path w="120014" h="187959">
                <a:moveTo>
                  <a:pt x="59170" y="170179"/>
                </a:moveTo>
                <a:lnTo>
                  <a:pt x="55867" y="170179"/>
                </a:lnTo>
                <a:lnTo>
                  <a:pt x="56025" y="171449"/>
                </a:lnTo>
                <a:lnTo>
                  <a:pt x="58620" y="171449"/>
                </a:lnTo>
                <a:lnTo>
                  <a:pt x="59170" y="170179"/>
                </a:lnTo>
                <a:close/>
              </a:path>
              <a:path w="120014" h="187959">
                <a:moveTo>
                  <a:pt x="62394" y="167639"/>
                </a:moveTo>
                <a:lnTo>
                  <a:pt x="3302" y="167639"/>
                </a:lnTo>
                <a:lnTo>
                  <a:pt x="2909" y="168909"/>
                </a:lnTo>
                <a:lnTo>
                  <a:pt x="61725" y="168909"/>
                </a:lnTo>
                <a:lnTo>
                  <a:pt x="62394" y="167639"/>
                </a:lnTo>
                <a:close/>
              </a:path>
              <a:path w="120014" h="187959">
                <a:moveTo>
                  <a:pt x="75682" y="165099"/>
                </a:moveTo>
                <a:lnTo>
                  <a:pt x="64556" y="165099"/>
                </a:lnTo>
                <a:lnTo>
                  <a:pt x="65028" y="166369"/>
                </a:lnTo>
                <a:lnTo>
                  <a:pt x="67780" y="166369"/>
                </a:lnTo>
                <a:lnTo>
                  <a:pt x="69078" y="167639"/>
                </a:lnTo>
                <a:lnTo>
                  <a:pt x="69982" y="167639"/>
                </a:lnTo>
                <a:lnTo>
                  <a:pt x="71082" y="168909"/>
                </a:lnTo>
                <a:lnTo>
                  <a:pt x="72381" y="167639"/>
                </a:lnTo>
                <a:lnTo>
                  <a:pt x="74739" y="166369"/>
                </a:lnTo>
                <a:lnTo>
                  <a:pt x="75682" y="165099"/>
                </a:lnTo>
                <a:close/>
              </a:path>
              <a:path w="120014" h="187959">
                <a:moveTo>
                  <a:pt x="9357" y="166369"/>
                </a:moveTo>
                <a:lnTo>
                  <a:pt x="5032" y="166369"/>
                </a:lnTo>
                <a:lnTo>
                  <a:pt x="4560" y="167639"/>
                </a:lnTo>
                <a:lnTo>
                  <a:pt x="11362" y="167639"/>
                </a:lnTo>
                <a:lnTo>
                  <a:pt x="9357" y="166369"/>
                </a:lnTo>
                <a:close/>
              </a:path>
              <a:path w="120014" h="187959">
                <a:moveTo>
                  <a:pt x="63102" y="166369"/>
                </a:moveTo>
                <a:lnTo>
                  <a:pt x="12581" y="166369"/>
                </a:lnTo>
                <a:lnTo>
                  <a:pt x="12817" y="167639"/>
                </a:lnTo>
                <a:lnTo>
                  <a:pt x="63102" y="167639"/>
                </a:lnTo>
                <a:lnTo>
                  <a:pt x="63102" y="166369"/>
                </a:lnTo>
                <a:close/>
              </a:path>
              <a:path w="120014" h="187959">
                <a:moveTo>
                  <a:pt x="77806" y="163829"/>
                </a:moveTo>
                <a:lnTo>
                  <a:pt x="12502" y="163829"/>
                </a:lnTo>
                <a:lnTo>
                  <a:pt x="12424" y="166369"/>
                </a:lnTo>
                <a:lnTo>
                  <a:pt x="64163" y="166369"/>
                </a:lnTo>
                <a:lnTo>
                  <a:pt x="64556" y="165099"/>
                </a:lnTo>
                <a:lnTo>
                  <a:pt x="76508" y="165099"/>
                </a:lnTo>
                <a:lnTo>
                  <a:pt x="77806" y="163829"/>
                </a:lnTo>
                <a:close/>
              </a:path>
              <a:path w="120014" h="187959">
                <a:moveTo>
                  <a:pt x="79929" y="162559"/>
                </a:moveTo>
                <a:lnTo>
                  <a:pt x="13014" y="162559"/>
                </a:lnTo>
                <a:lnTo>
                  <a:pt x="12738" y="163829"/>
                </a:lnTo>
                <a:lnTo>
                  <a:pt x="78868" y="163829"/>
                </a:lnTo>
                <a:lnTo>
                  <a:pt x="79929" y="162559"/>
                </a:lnTo>
                <a:close/>
              </a:path>
              <a:path w="120014" h="187959">
                <a:moveTo>
                  <a:pt x="78278" y="160019"/>
                </a:moveTo>
                <a:lnTo>
                  <a:pt x="15018" y="160019"/>
                </a:lnTo>
                <a:lnTo>
                  <a:pt x="14389" y="161289"/>
                </a:lnTo>
                <a:lnTo>
                  <a:pt x="13878" y="161289"/>
                </a:lnTo>
                <a:lnTo>
                  <a:pt x="13407" y="162559"/>
                </a:lnTo>
                <a:lnTo>
                  <a:pt x="79339" y="162559"/>
                </a:lnTo>
                <a:lnTo>
                  <a:pt x="78632" y="161289"/>
                </a:lnTo>
                <a:lnTo>
                  <a:pt x="78278" y="160019"/>
                </a:lnTo>
                <a:close/>
              </a:path>
              <a:path w="120014" h="187959">
                <a:moveTo>
                  <a:pt x="77216" y="157479"/>
                </a:moveTo>
                <a:lnTo>
                  <a:pt x="55670" y="157479"/>
                </a:lnTo>
                <a:lnTo>
                  <a:pt x="54688" y="158749"/>
                </a:lnTo>
                <a:lnTo>
                  <a:pt x="18714" y="158749"/>
                </a:lnTo>
                <a:lnTo>
                  <a:pt x="17888" y="160019"/>
                </a:lnTo>
                <a:lnTo>
                  <a:pt x="77884" y="160019"/>
                </a:lnTo>
                <a:lnTo>
                  <a:pt x="77216" y="158749"/>
                </a:lnTo>
                <a:lnTo>
                  <a:pt x="77216" y="157479"/>
                </a:lnTo>
                <a:close/>
              </a:path>
              <a:path w="120014" h="187959">
                <a:moveTo>
                  <a:pt x="51779" y="157479"/>
                </a:moveTo>
                <a:lnTo>
                  <a:pt x="29055" y="157479"/>
                </a:lnTo>
                <a:lnTo>
                  <a:pt x="28819" y="158749"/>
                </a:lnTo>
                <a:lnTo>
                  <a:pt x="52644" y="158749"/>
                </a:lnTo>
                <a:lnTo>
                  <a:pt x="51779" y="157479"/>
                </a:lnTo>
                <a:close/>
              </a:path>
              <a:path w="120014" h="187959">
                <a:moveTo>
                  <a:pt x="45292" y="154939"/>
                </a:moveTo>
                <a:lnTo>
                  <a:pt x="30509" y="154939"/>
                </a:lnTo>
                <a:lnTo>
                  <a:pt x="30037" y="156209"/>
                </a:lnTo>
                <a:lnTo>
                  <a:pt x="29643" y="156209"/>
                </a:lnTo>
                <a:lnTo>
                  <a:pt x="29290" y="157479"/>
                </a:lnTo>
                <a:lnTo>
                  <a:pt x="48790" y="157479"/>
                </a:lnTo>
                <a:lnTo>
                  <a:pt x="47886" y="156209"/>
                </a:lnTo>
                <a:lnTo>
                  <a:pt x="45292" y="154939"/>
                </a:lnTo>
                <a:close/>
              </a:path>
              <a:path w="120014" h="187959">
                <a:moveTo>
                  <a:pt x="75132" y="151129"/>
                </a:moveTo>
                <a:lnTo>
                  <a:pt x="62394" y="151129"/>
                </a:lnTo>
                <a:lnTo>
                  <a:pt x="63023" y="152399"/>
                </a:lnTo>
                <a:lnTo>
                  <a:pt x="63612" y="152399"/>
                </a:lnTo>
                <a:lnTo>
                  <a:pt x="63849" y="153669"/>
                </a:lnTo>
                <a:lnTo>
                  <a:pt x="64321" y="153669"/>
                </a:lnTo>
                <a:lnTo>
                  <a:pt x="64634" y="154939"/>
                </a:lnTo>
                <a:lnTo>
                  <a:pt x="64870" y="156209"/>
                </a:lnTo>
                <a:lnTo>
                  <a:pt x="57990" y="156209"/>
                </a:lnTo>
                <a:lnTo>
                  <a:pt x="56969" y="157479"/>
                </a:lnTo>
                <a:lnTo>
                  <a:pt x="77137" y="157479"/>
                </a:lnTo>
                <a:lnTo>
                  <a:pt x="76351" y="154939"/>
                </a:lnTo>
                <a:lnTo>
                  <a:pt x="75840" y="153669"/>
                </a:lnTo>
                <a:lnTo>
                  <a:pt x="75132" y="151129"/>
                </a:lnTo>
                <a:close/>
              </a:path>
              <a:path w="120014" h="187959">
                <a:moveTo>
                  <a:pt x="41832" y="153669"/>
                </a:moveTo>
                <a:lnTo>
                  <a:pt x="31532" y="153669"/>
                </a:lnTo>
                <a:lnTo>
                  <a:pt x="30981" y="154939"/>
                </a:lnTo>
                <a:lnTo>
                  <a:pt x="42971" y="154939"/>
                </a:lnTo>
                <a:lnTo>
                  <a:pt x="41832" y="153669"/>
                </a:lnTo>
                <a:close/>
              </a:path>
              <a:path w="120014" h="187959">
                <a:moveTo>
                  <a:pt x="36957" y="152399"/>
                </a:moveTo>
                <a:lnTo>
                  <a:pt x="34087" y="152399"/>
                </a:lnTo>
                <a:lnTo>
                  <a:pt x="33419" y="153669"/>
                </a:lnTo>
                <a:lnTo>
                  <a:pt x="39158" y="153669"/>
                </a:lnTo>
                <a:lnTo>
                  <a:pt x="36957" y="152399"/>
                </a:lnTo>
                <a:close/>
              </a:path>
              <a:path w="120014" h="187959">
                <a:moveTo>
                  <a:pt x="39119" y="151129"/>
                </a:moveTo>
                <a:lnTo>
                  <a:pt x="35581" y="151129"/>
                </a:lnTo>
                <a:lnTo>
                  <a:pt x="36367" y="152399"/>
                </a:lnTo>
                <a:lnTo>
                  <a:pt x="38136" y="152399"/>
                </a:lnTo>
                <a:lnTo>
                  <a:pt x="39119" y="151129"/>
                </a:lnTo>
                <a:close/>
              </a:path>
              <a:path w="120014" h="187959">
                <a:moveTo>
                  <a:pt x="47729" y="148589"/>
                </a:moveTo>
                <a:lnTo>
                  <a:pt x="31020" y="148589"/>
                </a:lnTo>
                <a:lnTo>
                  <a:pt x="31885" y="149859"/>
                </a:lnTo>
                <a:lnTo>
                  <a:pt x="32946" y="151129"/>
                </a:lnTo>
                <a:lnTo>
                  <a:pt x="43641" y="151129"/>
                </a:lnTo>
                <a:lnTo>
                  <a:pt x="44938" y="149859"/>
                </a:lnTo>
                <a:lnTo>
                  <a:pt x="46313" y="149859"/>
                </a:lnTo>
                <a:lnTo>
                  <a:pt x="47729" y="148589"/>
                </a:lnTo>
                <a:close/>
              </a:path>
              <a:path w="120014" h="187959">
                <a:moveTo>
                  <a:pt x="74188" y="149859"/>
                </a:moveTo>
                <a:lnTo>
                  <a:pt x="61057" y="149859"/>
                </a:lnTo>
                <a:lnTo>
                  <a:pt x="61725" y="151129"/>
                </a:lnTo>
                <a:lnTo>
                  <a:pt x="74700" y="151129"/>
                </a:lnTo>
                <a:lnTo>
                  <a:pt x="74188" y="149859"/>
                </a:lnTo>
                <a:close/>
              </a:path>
              <a:path w="120014" h="187959">
                <a:moveTo>
                  <a:pt x="76233" y="147319"/>
                </a:moveTo>
                <a:lnTo>
                  <a:pt x="56850" y="147319"/>
                </a:lnTo>
                <a:lnTo>
                  <a:pt x="57715" y="148589"/>
                </a:lnTo>
                <a:lnTo>
                  <a:pt x="59092" y="148589"/>
                </a:lnTo>
                <a:lnTo>
                  <a:pt x="60350" y="149859"/>
                </a:lnTo>
                <a:lnTo>
                  <a:pt x="74582" y="149859"/>
                </a:lnTo>
                <a:lnTo>
                  <a:pt x="75565" y="148589"/>
                </a:lnTo>
                <a:lnTo>
                  <a:pt x="76233" y="147319"/>
                </a:lnTo>
                <a:close/>
              </a:path>
              <a:path w="120014" h="187959">
                <a:moveTo>
                  <a:pt x="78513" y="143509"/>
                </a:moveTo>
                <a:lnTo>
                  <a:pt x="72930" y="143509"/>
                </a:lnTo>
                <a:lnTo>
                  <a:pt x="72223" y="144779"/>
                </a:lnTo>
                <a:lnTo>
                  <a:pt x="13524" y="144779"/>
                </a:lnTo>
                <a:lnTo>
                  <a:pt x="14272" y="146049"/>
                </a:lnTo>
                <a:lnTo>
                  <a:pt x="28819" y="146049"/>
                </a:lnTo>
                <a:lnTo>
                  <a:pt x="29565" y="147319"/>
                </a:lnTo>
                <a:lnTo>
                  <a:pt x="30037" y="148589"/>
                </a:lnTo>
                <a:lnTo>
                  <a:pt x="47886" y="148589"/>
                </a:lnTo>
                <a:lnTo>
                  <a:pt x="48751" y="147319"/>
                </a:lnTo>
                <a:lnTo>
                  <a:pt x="76233" y="147319"/>
                </a:lnTo>
                <a:lnTo>
                  <a:pt x="76980" y="146049"/>
                </a:lnTo>
                <a:lnTo>
                  <a:pt x="78120" y="144779"/>
                </a:lnTo>
                <a:lnTo>
                  <a:pt x="78513" y="143509"/>
                </a:lnTo>
                <a:close/>
              </a:path>
              <a:path w="120014" h="187959">
                <a:moveTo>
                  <a:pt x="69117" y="143509"/>
                </a:moveTo>
                <a:lnTo>
                  <a:pt x="11912" y="143509"/>
                </a:lnTo>
                <a:lnTo>
                  <a:pt x="12344" y="144779"/>
                </a:lnTo>
                <a:lnTo>
                  <a:pt x="69824" y="144779"/>
                </a:lnTo>
                <a:lnTo>
                  <a:pt x="69117" y="143509"/>
                </a:lnTo>
                <a:close/>
              </a:path>
              <a:path w="120014" h="187959">
                <a:moveTo>
                  <a:pt x="67111" y="142239"/>
                </a:moveTo>
                <a:lnTo>
                  <a:pt x="11244" y="142239"/>
                </a:lnTo>
                <a:lnTo>
                  <a:pt x="11559" y="143509"/>
                </a:lnTo>
                <a:lnTo>
                  <a:pt x="68213" y="143509"/>
                </a:lnTo>
                <a:lnTo>
                  <a:pt x="67111" y="142239"/>
                </a:lnTo>
                <a:close/>
              </a:path>
              <a:path w="120014" h="187959">
                <a:moveTo>
                  <a:pt x="82720" y="142239"/>
                </a:moveTo>
                <a:lnTo>
                  <a:pt x="73717" y="142239"/>
                </a:lnTo>
                <a:lnTo>
                  <a:pt x="73520" y="143509"/>
                </a:lnTo>
                <a:lnTo>
                  <a:pt x="81855" y="143509"/>
                </a:lnTo>
                <a:lnTo>
                  <a:pt x="82720" y="142239"/>
                </a:lnTo>
                <a:close/>
              </a:path>
              <a:path w="120014" h="187959">
                <a:moveTo>
                  <a:pt x="64989" y="140969"/>
                </a:moveTo>
                <a:lnTo>
                  <a:pt x="10891" y="140969"/>
                </a:lnTo>
                <a:lnTo>
                  <a:pt x="11047" y="142239"/>
                </a:lnTo>
                <a:lnTo>
                  <a:pt x="66443" y="142239"/>
                </a:lnTo>
                <a:lnTo>
                  <a:pt x="64989" y="140969"/>
                </a:lnTo>
                <a:close/>
              </a:path>
              <a:path w="120014" h="187959">
                <a:moveTo>
                  <a:pt x="85355" y="140969"/>
                </a:moveTo>
                <a:lnTo>
                  <a:pt x="73049" y="140969"/>
                </a:lnTo>
                <a:lnTo>
                  <a:pt x="73756" y="142239"/>
                </a:lnTo>
                <a:lnTo>
                  <a:pt x="84726" y="142239"/>
                </a:lnTo>
                <a:lnTo>
                  <a:pt x="85355" y="140969"/>
                </a:lnTo>
                <a:close/>
              </a:path>
              <a:path w="120014" h="187959">
                <a:moveTo>
                  <a:pt x="61333" y="132079"/>
                </a:moveTo>
                <a:lnTo>
                  <a:pt x="2477" y="132079"/>
                </a:lnTo>
                <a:lnTo>
                  <a:pt x="3499" y="133349"/>
                </a:lnTo>
                <a:lnTo>
                  <a:pt x="4796" y="133349"/>
                </a:lnTo>
                <a:lnTo>
                  <a:pt x="6330" y="134619"/>
                </a:lnTo>
                <a:lnTo>
                  <a:pt x="8177" y="134619"/>
                </a:lnTo>
                <a:lnTo>
                  <a:pt x="9199" y="135889"/>
                </a:lnTo>
                <a:lnTo>
                  <a:pt x="11283" y="135889"/>
                </a:lnTo>
                <a:lnTo>
                  <a:pt x="10891" y="138429"/>
                </a:lnTo>
                <a:lnTo>
                  <a:pt x="10772" y="140969"/>
                </a:lnTo>
                <a:lnTo>
                  <a:pt x="64124" y="140969"/>
                </a:lnTo>
                <a:lnTo>
                  <a:pt x="63731" y="138429"/>
                </a:lnTo>
                <a:lnTo>
                  <a:pt x="63337" y="137159"/>
                </a:lnTo>
                <a:lnTo>
                  <a:pt x="62827" y="135889"/>
                </a:lnTo>
                <a:lnTo>
                  <a:pt x="62512" y="134619"/>
                </a:lnTo>
                <a:lnTo>
                  <a:pt x="61765" y="133349"/>
                </a:lnTo>
                <a:lnTo>
                  <a:pt x="61333" y="132079"/>
                </a:lnTo>
                <a:close/>
              </a:path>
              <a:path w="120014" h="187959">
                <a:moveTo>
                  <a:pt x="85984" y="139699"/>
                </a:moveTo>
                <a:lnTo>
                  <a:pt x="71947" y="139699"/>
                </a:lnTo>
                <a:lnTo>
                  <a:pt x="72459" y="140969"/>
                </a:lnTo>
                <a:lnTo>
                  <a:pt x="85826" y="140969"/>
                </a:lnTo>
                <a:lnTo>
                  <a:pt x="85984" y="139699"/>
                </a:lnTo>
                <a:close/>
              </a:path>
              <a:path w="120014" h="187959">
                <a:moveTo>
                  <a:pt x="85629" y="137159"/>
                </a:moveTo>
                <a:lnTo>
                  <a:pt x="70768" y="137159"/>
                </a:lnTo>
                <a:lnTo>
                  <a:pt x="71201" y="138429"/>
                </a:lnTo>
                <a:lnTo>
                  <a:pt x="71515" y="139699"/>
                </a:lnTo>
                <a:lnTo>
                  <a:pt x="86141" y="139699"/>
                </a:lnTo>
                <a:lnTo>
                  <a:pt x="86101" y="138429"/>
                </a:lnTo>
                <a:lnTo>
                  <a:pt x="85865" y="138429"/>
                </a:lnTo>
                <a:lnTo>
                  <a:pt x="85629" y="137159"/>
                </a:lnTo>
                <a:close/>
              </a:path>
              <a:path w="120014" h="187959">
                <a:moveTo>
                  <a:pt x="83900" y="130809"/>
                </a:moveTo>
                <a:lnTo>
                  <a:pt x="76784" y="130809"/>
                </a:lnTo>
                <a:lnTo>
                  <a:pt x="75997" y="132079"/>
                </a:lnTo>
                <a:lnTo>
                  <a:pt x="73834" y="132079"/>
                </a:lnTo>
                <a:lnTo>
                  <a:pt x="72813" y="133349"/>
                </a:lnTo>
                <a:lnTo>
                  <a:pt x="71830" y="133349"/>
                </a:lnTo>
                <a:lnTo>
                  <a:pt x="71555" y="134619"/>
                </a:lnTo>
                <a:lnTo>
                  <a:pt x="70886" y="134619"/>
                </a:lnTo>
                <a:lnTo>
                  <a:pt x="70768" y="135889"/>
                </a:lnTo>
                <a:lnTo>
                  <a:pt x="70689" y="137159"/>
                </a:lnTo>
                <a:lnTo>
                  <a:pt x="85315" y="137159"/>
                </a:lnTo>
                <a:lnTo>
                  <a:pt x="84882" y="135889"/>
                </a:lnTo>
                <a:lnTo>
                  <a:pt x="84568" y="133349"/>
                </a:lnTo>
                <a:lnTo>
                  <a:pt x="84371" y="132079"/>
                </a:lnTo>
                <a:lnTo>
                  <a:pt x="83900" y="130809"/>
                </a:lnTo>
                <a:close/>
              </a:path>
              <a:path w="120014" h="187959">
                <a:moveTo>
                  <a:pt x="23982" y="105409"/>
                </a:moveTo>
                <a:lnTo>
                  <a:pt x="11559" y="105409"/>
                </a:lnTo>
                <a:lnTo>
                  <a:pt x="11401" y="106679"/>
                </a:lnTo>
                <a:lnTo>
                  <a:pt x="11166" y="109219"/>
                </a:lnTo>
                <a:lnTo>
                  <a:pt x="11323" y="110489"/>
                </a:lnTo>
                <a:lnTo>
                  <a:pt x="11676" y="113029"/>
                </a:lnTo>
                <a:lnTo>
                  <a:pt x="11991" y="114299"/>
                </a:lnTo>
                <a:lnTo>
                  <a:pt x="12817" y="118109"/>
                </a:lnTo>
                <a:lnTo>
                  <a:pt x="2359" y="118109"/>
                </a:lnTo>
                <a:lnTo>
                  <a:pt x="1927" y="119379"/>
                </a:lnTo>
                <a:lnTo>
                  <a:pt x="1101" y="119379"/>
                </a:lnTo>
                <a:lnTo>
                  <a:pt x="786" y="120649"/>
                </a:lnTo>
                <a:lnTo>
                  <a:pt x="511" y="121919"/>
                </a:lnTo>
                <a:lnTo>
                  <a:pt x="275" y="121919"/>
                </a:lnTo>
                <a:lnTo>
                  <a:pt x="118" y="123189"/>
                </a:lnTo>
                <a:lnTo>
                  <a:pt x="0" y="124459"/>
                </a:lnTo>
                <a:lnTo>
                  <a:pt x="0" y="126999"/>
                </a:lnTo>
                <a:lnTo>
                  <a:pt x="235" y="128269"/>
                </a:lnTo>
                <a:lnTo>
                  <a:pt x="550" y="129539"/>
                </a:lnTo>
                <a:lnTo>
                  <a:pt x="1022" y="129539"/>
                </a:lnTo>
                <a:lnTo>
                  <a:pt x="1651" y="130809"/>
                </a:lnTo>
                <a:lnTo>
                  <a:pt x="2044" y="132079"/>
                </a:lnTo>
                <a:lnTo>
                  <a:pt x="60860" y="132079"/>
                </a:lnTo>
                <a:lnTo>
                  <a:pt x="60350" y="130809"/>
                </a:lnTo>
                <a:lnTo>
                  <a:pt x="60271" y="129539"/>
                </a:lnTo>
                <a:lnTo>
                  <a:pt x="60231" y="126999"/>
                </a:lnTo>
                <a:lnTo>
                  <a:pt x="57990" y="126999"/>
                </a:lnTo>
                <a:lnTo>
                  <a:pt x="56103" y="124459"/>
                </a:lnTo>
                <a:lnTo>
                  <a:pt x="56260" y="123189"/>
                </a:lnTo>
                <a:lnTo>
                  <a:pt x="56496" y="120649"/>
                </a:lnTo>
                <a:lnTo>
                  <a:pt x="56496" y="116839"/>
                </a:lnTo>
                <a:lnTo>
                  <a:pt x="52054" y="116839"/>
                </a:lnTo>
                <a:lnTo>
                  <a:pt x="51306" y="115569"/>
                </a:lnTo>
                <a:lnTo>
                  <a:pt x="50914" y="115569"/>
                </a:lnTo>
                <a:lnTo>
                  <a:pt x="50442" y="114299"/>
                </a:lnTo>
                <a:lnTo>
                  <a:pt x="49223" y="114299"/>
                </a:lnTo>
                <a:lnTo>
                  <a:pt x="48476" y="113029"/>
                </a:lnTo>
                <a:lnTo>
                  <a:pt x="47690" y="113029"/>
                </a:lnTo>
                <a:lnTo>
                  <a:pt x="46353" y="111759"/>
                </a:lnTo>
                <a:lnTo>
                  <a:pt x="41399" y="111759"/>
                </a:lnTo>
                <a:lnTo>
                  <a:pt x="41125" y="110489"/>
                </a:lnTo>
                <a:lnTo>
                  <a:pt x="40377" y="110489"/>
                </a:lnTo>
                <a:lnTo>
                  <a:pt x="39787" y="109219"/>
                </a:lnTo>
                <a:lnTo>
                  <a:pt x="39119" y="107949"/>
                </a:lnTo>
                <a:lnTo>
                  <a:pt x="26381" y="107949"/>
                </a:lnTo>
                <a:lnTo>
                  <a:pt x="25084" y="106679"/>
                </a:lnTo>
                <a:lnTo>
                  <a:pt x="23982" y="105409"/>
                </a:lnTo>
                <a:close/>
              </a:path>
              <a:path w="120014" h="187959">
                <a:moveTo>
                  <a:pt x="82917" y="129539"/>
                </a:moveTo>
                <a:lnTo>
                  <a:pt x="78239" y="129539"/>
                </a:lnTo>
                <a:lnTo>
                  <a:pt x="77530" y="130809"/>
                </a:lnTo>
                <a:lnTo>
                  <a:pt x="83467" y="130809"/>
                </a:lnTo>
                <a:lnTo>
                  <a:pt x="82917" y="129539"/>
                </a:lnTo>
                <a:close/>
              </a:path>
              <a:path w="120014" h="187959">
                <a:moveTo>
                  <a:pt x="90426" y="60959"/>
                </a:moveTo>
                <a:lnTo>
                  <a:pt x="66562" y="60959"/>
                </a:lnTo>
                <a:lnTo>
                  <a:pt x="66837" y="62229"/>
                </a:lnTo>
                <a:lnTo>
                  <a:pt x="67072" y="63499"/>
                </a:lnTo>
                <a:lnTo>
                  <a:pt x="67387" y="64769"/>
                </a:lnTo>
                <a:lnTo>
                  <a:pt x="67623" y="66039"/>
                </a:lnTo>
                <a:lnTo>
                  <a:pt x="67623" y="69849"/>
                </a:lnTo>
                <a:lnTo>
                  <a:pt x="67308" y="71119"/>
                </a:lnTo>
                <a:lnTo>
                  <a:pt x="67111" y="72389"/>
                </a:lnTo>
                <a:lnTo>
                  <a:pt x="66798" y="73659"/>
                </a:lnTo>
                <a:lnTo>
                  <a:pt x="66640" y="73659"/>
                </a:lnTo>
                <a:lnTo>
                  <a:pt x="66169" y="74929"/>
                </a:lnTo>
                <a:lnTo>
                  <a:pt x="65343" y="76199"/>
                </a:lnTo>
                <a:lnTo>
                  <a:pt x="64438" y="78739"/>
                </a:lnTo>
                <a:lnTo>
                  <a:pt x="64202" y="78739"/>
                </a:lnTo>
                <a:lnTo>
                  <a:pt x="64005" y="80009"/>
                </a:lnTo>
                <a:lnTo>
                  <a:pt x="63691" y="81279"/>
                </a:lnTo>
                <a:lnTo>
                  <a:pt x="63376" y="83819"/>
                </a:lnTo>
                <a:lnTo>
                  <a:pt x="63376" y="86359"/>
                </a:lnTo>
                <a:lnTo>
                  <a:pt x="63573" y="87629"/>
                </a:lnTo>
                <a:lnTo>
                  <a:pt x="63888" y="87629"/>
                </a:lnTo>
                <a:lnTo>
                  <a:pt x="63849" y="91439"/>
                </a:lnTo>
                <a:lnTo>
                  <a:pt x="63376" y="93979"/>
                </a:lnTo>
                <a:lnTo>
                  <a:pt x="62866" y="95249"/>
                </a:lnTo>
                <a:lnTo>
                  <a:pt x="61922" y="95249"/>
                </a:lnTo>
                <a:lnTo>
                  <a:pt x="62237" y="97789"/>
                </a:lnTo>
                <a:lnTo>
                  <a:pt x="62276" y="102869"/>
                </a:lnTo>
                <a:lnTo>
                  <a:pt x="62157" y="104139"/>
                </a:lnTo>
                <a:lnTo>
                  <a:pt x="62001" y="106679"/>
                </a:lnTo>
                <a:lnTo>
                  <a:pt x="58777" y="123189"/>
                </a:lnTo>
                <a:lnTo>
                  <a:pt x="57990" y="126999"/>
                </a:lnTo>
                <a:lnTo>
                  <a:pt x="60231" y="126999"/>
                </a:lnTo>
                <a:lnTo>
                  <a:pt x="60428" y="124459"/>
                </a:lnTo>
                <a:lnTo>
                  <a:pt x="60703" y="123189"/>
                </a:lnTo>
                <a:lnTo>
                  <a:pt x="60899" y="121919"/>
                </a:lnTo>
                <a:lnTo>
                  <a:pt x="61136" y="121919"/>
                </a:lnTo>
                <a:lnTo>
                  <a:pt x="61411" y="120649"/>
                </a:lnTo>
                <a:lnTo>
                  <a:pt x="61725" y="119379"/>
                </a:lnTo>
                <a:lnTo>
                  <a:pt x="62118" y="118109"/>
                </a:lnTo>
                <a:lnTo>
                  <a:pt x="63023" y="116839"/>
                </a:lnTo>
                <a:lnTo>
                  <a:pt x="63573" y="115569"/>
                </a:lnTo>
                <a:lnTo>
                  <a:pt x="64202" y="114299"/>
                </a:lnTo>
                <a:lnTo>
                  <a:pt x="64870" y="114299"/>
                </a:lnTo>
                <a:lnTo>
                  <a:pt x="65618" y="113029"/>
                </a:lnTo>
                <a:lnTo>
                  <a:pt x="66443" y="111759"/>
                </a:lnTo>
                <a:lnTo>
                  <a:pt x="67347" y="110489"/>
                </a:lnTo>
                <a:lnTo>
                  <a:pt x="68330" y="110489"/>
                </a:lnTo>
                <a:lnTo>
                  <a:pt x="70572" y="107949"/>
                </a:lnTo>
                <a:lnTo>
                  <a:pt x="72930" y="107949"/>
                </a:lnTo>
                <a:lnTo>
                  <a:pt x="73953" y="106679"/>
                </a:lnTo>
                <a:lnTo>
                  <a:pt x="96478" y="106679"/>
                </a:lnTo>
                <a:lnTo>
                  <a:pt x="96835" y="105409"/>
                </a:lnTo>
                <a:lnTo>
                  <a:pt x="108357" y="105409"/>
                </a:lnTo>
                <a:lnTo>
                  <a:pt x="108829" y="104139"/>
                </a:lnTo>
                <a:lnTo>
                  <a:pt x="109059" y="104139"/>
                </a:lnTo>
                <a:lnTo>
                  <a:pt x="109415" y="102869"/>
                </a:lnTo>
                <a:lnTo>
                  <a:pt x="109772" y="100329"/>
                </a:lnTo>
                <a:lnTo>
                  <a:pt x="109806" y="97789"/>
                </a:lnTo>
                <a:lnTo>
                  <a:pt x="69431" y="97789"/>
                </a:lnTo>
                <a:lnTo>
                  <a:pt x="69667" y="95249"/>
                </a:lnTo>
                <a:lnTo>
                  <a:pt x="69863" y="93979"/>
                </a:lnTo>
                <a:lnTo>
                  <a:pt x="70139" y="91439"/>
                </a:lnTo>
                <a:lnTo>
                  <a:pt x="70533" y="90169"/>
                </a:lnTo>
                <a:lnTo>
                  <a:pt x="71004" y="87629"/>
                </a:lnTo>
                <a:lnTo>
                  <a:pt x="71987" y="85089"/>
                </a:lnTo>
                <a:lnTo>
                  <a:pt x="72381" y="83819"/>
                </a:lnTo>
                <a:lnTo>
                  <a:pt x="72813" y="82549"/>
                </a:lnTo>
                <a:lnTo>
                  <a:pt x="73756" y="80009"/>
                </a:lnTo>
                <a:lnTo>
                  <a:pt x="74307" y="78739"/>
                </a:lnTo>
                <a:lnTo>
                  <a:pt x="75014" y="76199"/>
                </a:lnTo>
                <a:lnTo>
                  <a:pt x="80400" y="67309"/>
                </a:lnTo>
                <a:lnTo>
                  <a:pt x="81030" y="66039"/>
                </a:lnTo>
                <a:lnTo>
                  <a:pt x="81698" y="66039"/>
                </a:lnTo>
                <a:lnTo>
                  <a:pt x="82406" y="64769"/>
                </a:lnTo>
                <a:lnTo>
                  <a:pt x="83152" y="64769"/>
                </a:lnTo>
                <a:lnTo>
                  <a:pt x="83978" y="63499"/>
                </a:lnTo>
                <a:lnTo>
                  <a:pt x="85668" y="63499"/>
                </a:lnTo>
                <a:lnTo>
                  <a:pt x="86574" y="62229"/>
                </a:lnTo>
                <a:lnTo>
                  <a:pt x="89875" y="62229"/>
                </a:lnTo>
                <a:lnTo>
                  <a:pt x="90426" y="60959"/>
                </a:lnTo>
                <a:close/>
              </a:path>
              <a:path w="120014" h="187959">
                <a:moveTo>
                  <a:pt x="12305" y="116839"/>
                </a:moveTo>
                <a:lnTo>
                  <a:pt x="3341" y="116839"/>
                </a:lnTo>
                <a:lnTo>
                  <a:pt x="2831" y="118109"/>
                </a:lnTo>
                <a:lnTo>
                  <a:pt x="12817" y="118109"/>
                </a:lnTo>
                <a:lnTo>
                  <a:pt x="12305" y="116839"/>
                </a:lnTo>
                <a:close/>
              </a:path>
              <a:path w="120014" h="187959">
                <a:moveTo>
                  <a:pt x="50757" y="100329"/>
                </a:moveTo>
                <a:lnTo>
                  <a:pt x="41360" y="100329"/>
                </a:lnTo>
                <a:lnTo>
                  <a:pt x="42971" y="101599"/>
                </a:lnTo>
                <a:lnTo>
                  <a:pt x="43797" y="101599"/>
                </a:lnTo>
                <a:lnTo>
                  <a:pt x="45448" y="102869"/>
                </a:lnTo>
                <a:lnTo>
                  <a:pt x="46313" y="102869"/>
                </a:lnTo>
                <a:lnTo>
                  <a:pt x="47179" y="104139"/>
                </a:lnTo>
                <a:lnTo>
                  <a:pt x="48005" y="105409"/>
                </a:lnTo>
                <a:lnTo>
                  <a:pt x="48870" y="105409"/>
                </a:lnTo>
                <a:lnTo>
                  <a:pt x="49734" y="106679"/>
                </a:lnTo>
                <a:lnTo>
                  <a:pt x="50560" y="107949"/>
                </a:lnTo>
                <a:lnTo>
                  <a:pt x="51425" y="109219"/>
                </a:lnTo>
                <a:lnTo>
                  <a:pt x="52250" y="109219"/>
                </a:lnTo>
                <a:lnTo>
                  <a:pt x="53076" y="110489"/>
                </a:lnTo>
                <a:lnTo>
                  <a:pt x="53154" y="113029"/>
                </a:lnTo>
                <a:lnTo>
                  <a:pt x="52761" y="114299"/>
                </a:lnTo>
                <a:lnTo>
                  <a:pt x="52564" y="115569"/>
                </a:lnTo>
                <a:lnTo>
                  <a:pt x="52054" y="116839"/>
                </a:lnTo>
                <a:lnTo>
                  <a:pt x="56496" y="116839"/>
                </a:lnTo>
                <a:lnTo>
                  <a:pt x="55750" y="111759"/>
                </a:lnTo>
                <a:lnTo>
                  <a:pt x="55474" y="110489"/>
                </a:lnTo>
                <a:lnTo>
                  <a:pt x="51621" y="101599"/>
                </a:lnTo>
                <a:lnTo>
                  <a:pt x="50757" y="100329"/>
                </a:lnTo>
                <a:close/>
              </a:path>
              <a:path w="120014" h="187959">
                <a:moveTo>
                  <a:pt x="94753" y="109219"/>
                </a:moveTo>
                <a:lnTo>
                  <a:pt x="82523" y="109219"/>
                </a:lnTo>
                <a:lnTo>
                  <a:pt x="83861" y="110489"/>
                </a:lnTo>
                <a:lnTo>
                  <a:pt x="85826" y="111759"/>
                </a:lnTo>
                <a:lnTo>
                  <a:pt x="92549" y="111759"/>
                </a:lnTo>
                <a:lnTo>
                  <a:pt x="93139" y="110489"/>
                </a:lnTo>
                <a:lnTo>
                  <a:pt x="94236" y="110489"/>
                </a:lnTo>
                <a:lnTo>
                  <a:pt x="94753" y="109219"/>
                </a:lnTo>
                <a:close/>
              </a:path>
              <a:path w="120014" h="187959">
                <a:moveTo>
                  <a:pt x="95696" y="107949"/>
                </a:moveTo>
                <a:lnTo>
                  <a:pt x="79771" y="107949"/>
                </a:lnTo>
                <a:lnTo>
                  <a:pt x="80872" y="109219"/>
                </a:lnTo>
                <a:lnTo>
                  <a:pt x="95259" y="109219"/>
                </a:lnTo>
                <a:lnTo>
                  <a:pt x="95696" y="107949"/>
                </a:lnTo>
                <a:close/>
              </a:path>
              <a:path w="120014" h="187959">
                <a:moveTo>
                  <a:pt x="37900" y="106679"/>
                </a:moveTo>
                <a:lnTo>
                  <a:pt x="27403" y="106679"/>
                </a:lnTo>
                <a:lnTo>
                  <a:pt x="26538" y="107949"/>
                </a:lnTo>
                <a:lnTo>
                  <a:pt x="38332" y="107949"/>
                </a:lnTo>
                <a:lnTo>
                  <a:pt x="37900" y="106679"/>
                </a:lnTo>
                <a:close/>
              </a:path>
              <a:path w="120014" h="187959">
                <a:moveTo>
                  <a:pt x="96478" y="106679"/>
                </a:moveTo>
                <a:lnTo>
                  <a:pt x="76036" y="106679"/>
                </a:lnTo>
                <a:lnTo>
                  <a:pt x="77806" y="107949"/>
                </a:lnTo>
                <a:lnTo>
                  <a:pt x="96122" y="107949"/>
                </a:lnTo>
                <a:lnTo>
                  <a:pt x="96478" y="106679"/>
                </a:lnTo>
                <a:close/>
              </a:path>
              <a:path w="120014" h="187959">
                <a:moveTo>
                  <a:pt x="35855" y="105409"/>
                </a:moveTo>
                <a:lnTo>
                  <a:pt x="29801" y="105409"/>
                </a:lnTo>
                <a:lnTo>
                  <a:pt x="29014" y="106679"/>
                </a:lnTo>
                <a:lnTo>
                  <a:pt x="36406" y="106679"/>
                </a:lnTo>
                <a:lnTo>
                  <a:pt x="35855" y="105409"/>
                </a:lnTo>
                <a:close/>
              </a:path>
              <a:path w="120014" h="187959">
                <a:moveTo>
                  <a:pt x="106747" y="105409"/>
                </a:moveTo>
                <a:lnTo>
                  <a:pt x="97617" y="105409"/>
                </a:lnTo>
                <a:lnTo>
                  <a:pt x="98560" y="106679"/>
                </a:lnTo>
                <a:lnTo>
                  <a:pt x="105448" y="106679"/>
                </a:lnTo>
                <a:lnTo>
                  <a:pt x="106747" y="105409"/>
                </a:lnTo>
                <a:close/>
              </a:path>
              <a:path w="120014" h="187959">
                <a:moveTo>
                  <a:pt x="107449" y="105409"/>
                </a:moveTo>
                <a:lnTo>
                  <a:pt x="106943" y="105409"/>
                </a:lnTo>
                <a:lnTo>
                  <a:pt x="107138" y="106679"/>
                </a:lnTo>
                <a:lnTo>
                  <a:pt x="107449" y="105409"/>
                </a:lnTo>
                <a:close/>
              </a:path>
              <a:path w="120014" h="187959">
                <a:moveTo>
                  <a:pt x="21781" y="104139"/>
                </a:moveTo>
                <a:lnTo>
                  <a:pt x="12541" y="104139"/>
                </a:lnTo>
                <a:lnTo>
                  <a:pt x="11991" y="105409"/>
                </a:lnTo>
                <a:lnTo>
                  <a:pt x="23314" y="105409"/>
                </a:lnTo>
                <a:lnTo>
                  <a:pt x="21781" y="104139"/>
                </a:lnTo>
                <a:close/>
              </a:path>
              <a:path w="120014" h="187959">
                <a:moveTo>
                  <a:pt x="17967" y="102869"/>
                </a:moveTo>
                <a:lnTo>
                  <a:pt x="13485" y="102869"/>
                </a:lnTo>
                <a:lnTo>
                  <a:pt x="13170" y="104139"/>
                </a:lnTo>
                <a:lnTo>
                  <a:pt x="19029" y="104139"/>
                </a:lnTo>
                <a:lnTo>
                  <a:pt x="17967" y="102869"/>
                </a:lnTo>
                <a:close/>
              </a:path>
              <a:path w="120014" h="187959">
                <a:moveTo>
                  <a:pt x="46353" y="96519"/>
                </a:moveTo>
                <a:lnTo>
                  <a:pt x="21545" y="96519"/>
                </a:lnTo>
                <a:lnTo>
                  <a:pt x="23353" y="97789"/>
                </a:lnTo>
                <a:lnTo>
                  <a:pt x="24926" y="97789"/>
                </a:lnTo>
                <a:lnTo>
                  <a:pt x="26813" y="99059"/>
                </a:lnTo>
                <a:lnTo>
                  <a:pt x="36052" y="99059"/>
                </a:lnTo>
                <a:lnTo>
                  <a:pt x="37822" y="100329"/>
                </a:lnTo>
                <a:lnTo>
                  <a:pt x="49773" y="100329"/>
                </a:lnTo>
                <a:lnTo>
                  <a:pt x="48751" y="99059"/>
                </a:lnTo>
                <a:lnTo>
                  <a:pt x="47612" y="97789"/>
                </a:lnTo>
                <a:lnTo>
                  <a:pt x="46353" y="96519"/>
                </a:lnTo>
                <a:close/>
              </a:path>
              <a:path w="120014" h="187959">
                <a:moveTo>
                  <a:pt x="54983" y="100060"/>
                </a:moveTo>
                <a:lnTo>
                  <a:pt x="55041" y="100329"/>
                </a:lnTo>
                <a:lnTo>
                  <a:pt x="54983" y="100060"/>
                </a:lnTo>
                <a:close/>
              </a:path>
              <a:path w="120014" h="187959">
                <a:moveTo>
                  <a:pt x="41713" y="73659"/>
                </a:moveTo>
                <a:lnTo>
                  <a:pt x="34087" y="73659"/>
                </a:lnTo>
                <a:lnTo>
                  <a:pt x="35738" y="74929"/>
                </a:lnTo>
                <a:lnTo>
                  <a:pt x="37468" y="76199"/>
                </a:lnTo>
                <a:lnTo>
                  <a:pt x="38332" y="77469"/>
                </a:lnTo>
                <a:lnTo>
                  <a:pt x="39197" y="77469"/>
                </a:lnTo>
                <a:lnTo>
                  <a:pt x="40102" y="78739"/>
                </a:lnTo>
                <a:lnTo>
                  <a:pt x="40967" y="78739"/>
                </a:lnTo>
                <a:lnTo>
                  <a:pt x="42697" y="81279"/>
                </a:lnTo>
                <a:lnTo>
                  <a:pt x="43561" y="81279"/>
                </a:lnTo>
                <a:lnTo>
                  <a:pt x="44426" y="82549"/>
                </a:lnTo>
                <a:lnTo>
                  <a:pt x="46077" y="85089"/>
                </a:lnTo>
                <a:lnTo>
                  <a:pt x="46864" y="85089"/>
                </a:lnTo>
                <a:lnTo>
                  <a:pt x="47612" y="86359"/>
                </a:lnTo>
                <a:lnTo>
                  <a:pt x="43012" y="86359"/>
                </a:lnTo>
                <a:lnTo>
                  <a:pt x="42422" y="87629"/>
                </a:lnTo>
                <a:lnTo>
                  <a:pt x="43955" y="87629"/>
                </a:lnTo>
                <a:lnTo>
                  <a:pt x="45331" y="88899"/>
                </a:lnTo>
                <a:lnTo>
                  <a:pt x="46157" y="88899"/>
                </a:lnTo>
                <a:lnTo>
                  <a:pt x="47061" y="90169"/>
                </a:lnTo>
                <a:lnTo>
                  <a:pt x="48044" y="91439"/>
                </a:lnTo>
                <a:lnTo>
                  <a:pt x="53822" y="97789"/>
                </a:lnTo>
                <a:lnTo>
                  <a:pt x="54983" y="100060"/>
                </a:lnTo>
                <a:lnTo>
                  <a:pt x="54492" y="97789"/>
                </a:lnTo>
                <a:lnTo>
                  <a:pt x="53115" y="92709"/>
                </a:lnTo>
                <a:lnTo>
                  <a:pt x="52408" y="91439"/>
                </a:lnTo>
                <a:lnTo>
                  <a:pt x="51582" y="90169"/>
                </a:lnTo>
                <a:lnTo>
                  <a:pt x="50599" y="87629"/>
                </a:lnTo>
                <a:lnTo>
                  <a:pt x="49460" y="85089"/>
                </a:lnTo>
                <a:lnTo>
                  <a:pt x="48122" y="83819"/>
                </a:lnTo>
                <a:lnTo>
                  <a:pt x="46628" y="81279"/>
                </a:lnTo>
                <a:lnTo>
                  <a:pt x="45803" y="80009"/>
                </a:lnTo>
                <a:lnTo>
                  <a:pt x="43994" y="77469"/>
                </a:lnTo>
                <a:lnTo>
                  <a:pt x="42971" y="76199"/>
                </a:lnTo>
                <a:lnTo>
                  <a:pt x="42815" y="74929"/>
                </a:lnTo>
                <a:lnTo>
                  <a:pt x="41713" y="73659"/>
                </a:lnTo>
                <a:close/>
              </a:path>
              <a:path w="120014" h="187959">
                <a:moveTo>
                  <a:pt x="113463" y="97789"/>
                </a:moveTo>
                <a:lnTo>
                  <a:pt x="110945" y="97789"/>
                </a:lnTo>
                <a:lnTo>
                  <a:pt x="111347" y="99059"/>
                </a:lnTo>
                <a:lnTo>
                  <a:pt x="112290" y="99059"/>
                </a:lnTo>
                <a:lnTo>
                  <a:pt x="113463" y="97789"/>
                </a:lnTo>
                <a:close/>
              </a:path>
              <a:path w="120014" h="187959">
                <a:moveTo>
                  <a:pt x="118385" y="62230"/>
                </a:moveTo>
                <a:lnTo>
                  <a:pt x="105321" y="62229"/>
                </a:lnTo>
                <a:lnTo>
                  <a:pt x="104459" y="63499"/>
                </a:lnTo>
                <a:lnTo>
                  <a:pt x="103562" y="64769"/>
                </a:lnTo>
                <a:lnTo>
                  <a:pt x="93845" y="64769"/>
                </a:lnTo>
                <a:lnTo>
                  <a:pt x="93296" y="66039"/>
                </a:lnTo>
                <a:lnTo>
                  <a:pt x="92784" y="66039"/>
                </a:lnTo>
                <a:lnTo>
                  <a:pt x="92274" y="67309"/>
                </a:lnTo>
                <a:lnTo>
                  <a:pt x="91802" y="67309"/>
                </a:lnTo>
                <a:lnTo>
                  <a:pt x="91370" y="68579"/>
                </a:lnTo>
                <a:lnTo>
                  <a:pt x="90977" y="69849"/>
                </a:lnTo>
                <a:lnTo>
                  <a:pt x="90268" y="72389"/>
                </a:lnTo>
                <a:lnTo>
                  <a:pt x="89993" y="73659"/>
                </a:lnTo>
                <a:lnTo>
                  <a:pt x="84843" y="73659"/>
                </a:lnTo>
                <a:lnTo>
                  <a:pt x="84293" y="74929"/>
                </a:lnTo>
                <a:lnTo>
                  <a:pt x="83191" y="74929"/>
                </a:lnTo>
                <a:lnTo>
                  <a:pt x="82130" y="76199"/>
                </a:lnTo>
                <a:lnTo>
                  <a:pt x="81030" y="78739"/>
                </a:lnTo>
                <a:lnTo>
                  <a:pt x="79968" y="80009"/>
                </a:lnTo>
                <a:lnTo>
                  <a:pt x="78513" y="83819"/>
                </a:lnTo>
                <a:lnTo>
                  <a:pt x="78081" y="85089"/>
                </a:lnTo>
                <a:lnTo>
                  <a:pt x="77688" y="86359"/>
                </a:lnTo>
                <a:lnTo>
                  <a:pt x="77294" y="88899"/>
                </a:lnTo>
                <a:lnTo>
                  <a:pt x="76901" y="90169"/>
                </a:lnTo>
                <a:lnTo>
                  <a:pt x="76626" y="90169"/>
                </a:lnTo>
                <a:lnTo>
                  <a:pt x="75722" y="91439"/>
                </a:lnTo>
                <a:lnTo>
                  <a:pt x="74975" y="91439"/>
                </a:lnTo>
                <a:lnTo>
                  <a:pt x="73010" y="93979"/>
                </a:lnTo>
                <a:lnTo>
                  <a:pt x="71711" y="95249"/>
                </a:lnTo>
                <a:lnTo>
                  <a:pt x="70021" y="96519"/>
                </a:lnTo>
                <a:lnTo>
                  <a:pt x="69431" y="97789"/>
                </a:lnTo>
                <a:lnTo>
                  <a:pt x="114878" y="97789"/>
                </a:lnTo>
                <a:lnTo>
                  <a:pt x="115625" y="96519"/>
                </a:lnTo>
                <a:lnTo>
                  <a:pt x="116453" y="96519"/>
                </a:lnTo>
                <a:lnTo>
                  <a:pt x="117316" y="95249"/>
                </a:lnTo>
                <a:lnTo>
                  <a:pt x="118385" y="93979"/>
                </a:lnTo>
                <a:lnTo>
                  <a:pt x="119604" y="92709"/>
                </a:lnTo>
                <a:lnTo>
                  <a:pt x="119604" y="68580"/>
                </a:lnTo>
                <a:lnTo>
                  <a:pt x="118385" y="62230"/>
                </a:lnTo>
                <a:close/>
              </a:path>
              <a:path w="120014" h="187959">
                <a:moveTo>
                  <a:pt x="42815" y="95249"/>
                </a:moveTo>
                <a:lnTo>
                  <a:pt x="20011" y="95249"/>
                </a:lnTo>
                <a:lnTo>
                  <a:pt x="21073" y="96519"/>
                </a:lnTo>
                <a:lnTo>
                  <a:pt x="44387" y="96519"/>
                </a:lnTo>
                <a:lnTo>
                  <a:pt x="42815" y="95249"/>
                </a:lnTo>
                <a:close/>
              </a:path>
              <a:path w="120014" h="187959">
                <a:moveTo>
                  <a:pt x="40613" y="93979"/>
                </a:moveTo>
                <a:lnTo>
                  <a:pt x="19382" y="93979"/>
                </a:lnTo>
                <a:lnTo>
                  <a:pt x="19658" y="95249"/>
                </a:lnTo>
                <a:lnTo>
                  <a:pt x="41754" y="95249"/>
                </a:lnTo>
                <a:lnTo>
                  <a:pt x="40613" y="93979"/>
                </a:lnTo>
                <a:close/>
              </a:path>
              <a:path w="120014" h="187959">
                <a:moveTo>
                  <a:pt x="34283" y="87629"/>
                </a:moveTo>
                <a:lnTo>
                  <a:pt x="18832" y="87629"/>
                </a:lnTo>
                <a:lnTo>
                  <a:pt x="18675" y="88899"/>
                </a:lnTo>
                <a:lnTo>
                  <a:pt x="18517" y="88899"/>
                </a:lnTo>
                <a:lnTo>
                  <a:pt x="18478" y="91439"/>
                </a:lnTo>
                <a:lnTo>
                  <a:pt x="19029" y="93979"/>
                </a:lnTo>
                <a:lnTo>
                  <a:pt x="39433" y="93979"/>
                </a:lnTo>
                <a:lnTo>
                  <a:pt x="38215" y="92709"/>
                </a:lnTo>
                <a:lnTo>
                  <a:pt x="37074" y="91439"/>
                </a:lnTo>
                <a:lnTo>
                  <a:pt x="35974" y="90169"/>
                </a:lnTo>
                <a:lnTo>
                  <a:pt x="35502" y="90169"/>
                </a:lnTo>
                <a:lnTo>
                  <a:pt x="34636" y="88899"/>
                </a:lnTo>
                <a:lnTo>
                  <a:pt x="34283" y="87629"/>
                </a:lnTo>
                <a:close/>
              </a:path>
              <a:path w="120014" h="187959">
                <a:moveTo>
                  <a:pt x="59995" y="74929"/>
                </a:moveTo>
                <a:lnTo>
                  <a:pt x="57479" y="74929"/>
                </a:lnTo>
                <a:lnTo>
                  <a:pt x="57558" y="77469"/>
                </a:lnTo>
                <a:lnTo>
                  <a:pt x="57322" y="78739"/>
                </a:lnTo>
                <a:lnTo>
                  <a:pt x="57125" y="78739"/>
                </a:lnTo>
                <a:lnTo>
                  <a:pt x="56850" y="80009"/>
                </a:lnTo>
                <a:lnTo>
                  <a:pt x="56221" y="81279"/>
                </a:lnTo>
                <a:lnTo>
                  <a:pt x="56103" y="82549"/>
                </a:lnTo>
                <a:lnTo>
                  <a:pt x="55867" y="82549"/>
                </a:lnTo>
                <a:lnTo>
                  <a:pt x="55789" y="85089"/>
                </a:lnTo>
                <a:lnTo>
                  <a:pt x="56103" y="87629"/>
                </a:lnTo>
                <a:lnTo>
                  <a:pt x="56418" y="88899"/>
                </a:lnTo>
                <a:lnTo>
                  <a:pt x="56811" y="90169"/>
                </a:lnTo>
                <a:lnTo>
                  <a:pt x="57047" y="90169"/>
                </a:lnTo>
                <a:lnTo>
                  <a:pt x="57322" y="91439"/>
                </a:lnTo>
                <a:lnTo>
                  <a:pt x="57990" y="92709"/>
                </a:lnTo>
                <a:lnTo>
                  <a:pt x="59760" y="92709"/>
                </a:lnTo>
                <a:lnTo>
                  <a:pt x="59366" y="91439"/>
                </a:lnTo>
                <a:lnTo>
                  <a:pt x="59053" y="90169"/>
                </a:lnTo>
                <a:lnTo>
                  <a:pt x="58580" y="88899"/>
                </a:lnTo>
                <a:lnTo>
                  <a:pt x="58423" y="88899"/>
                </a:lnTo>
                <a:lnTo>
                  <a:pt x="58266" y="87629"/>
                </a:lnTo>
                <a:lnTo>
                  <a:pt x="58227" y="86359"/>
                </a:lnTo>
                <a:lnTo>
                  <a:pt x="58305" y="85089"/>
                </a:lnTo>
                <a:lnTo>
                  <a:pt x="59288" y="82549"/>
                </a:lnTo>
                <a:lnTo>
                  <a:pt x="59602" y="81279"/>
                </a:lnTo>
                <a:lnTo>
                  <a:pt x="59838" y="80009"/>
                </a:lnTo>
                <a:lnTo>
                  <a:pt x="59995" y="78739"/>
                </a:lnTo>
                <a:lnTo>
                  <a:pt x="59995" y="74929"/>
                </a:lnTo>
                <a:close/>
              </a:path>
              <a:path w="120014" h="187959">
                <a:moveTo>
                  <a:pt x="33772" y="86359"/>
                </a:moveTo>
                <a:lnTo>
                  <a:pt x="15254" y="86359"/>
                </a:lnTo>
                <a:lnTo>
                  <a:pt x="17692" y="87629"/>
                </a:lnTo>
                <a:lnTo>
                  <a:pt x="34007" y="87629"/>
                </a:lnTo>
                <a:lnTo>
                  <a:pt x="33772" y="86359"/>
                </a:lnTo>
                <a:close/>
              </a:path>
              <a:path w="120014" h="187959">
                <a:moveTo>
                  <a:pt x="33497" y="83819"/>
                </a:moveTo>
                <a:lnTo>
                  <a:pt x="10615" y="83819"/>
                </a:lnTo>
                <a:lnTo>
                  <a:pt x="12227" y="85089"/>
                </a:lnTo>
                <a:lnTo>
                  <a:pt x="13170" y="85089"/>
                </a:lnTo>
                <a:lnTo>
                  <a:pt x="14192" y="86359"/>
                </a:lnTo>
                <a:lnTo>
                  <a:pt x="33615" y="86359"/>
                </a:lnTo>
                <a:lnTo>
                  <a:pt x="33497" y="83819"/>
                </a:lnTo>
                <a:close/>
              </a:path>
              <a:path w="120014" h="187959">
                <a:moveTo>
                  <a:pt x="30233" y="78739"/>
                </a:moveTo>
                <a:lnTo>
                  <a:pt x="5898" y="78739"/>
                </a:lnTo>
                <a:lnTo>
                  <a:pt x="6094" y="80009"/>
                </a:lnTo>
                <a:lnTo>
                  <a:pt x="6605" y="80009"/>
                </a:lnTo>
                <a:lnTo>
                  <a:pt x="7273" y="81279"/>
                </a:lnTo>
                <a:lnTo>
                  <a:pt x="8177" y="82549"/>
                </a:lnTo>
                <a:lnTo>
                  <a:pt x="8689" y="82549"/>
                </a:lnTo>
                <a:lnTo>
                  <a:pt x="9908" y="83819"/>
                </a:lnTo>
                <a:lnTo>
                  <a:pt x="33615" y="83819"/>
                </a:lnTo>
                <a:lnTo>
                  <a:pt x="33772" y="82549"/>
                </a:lnTo>
                <a:lnTo>
                  <a:pt x="34048" y="81279"/>
                </a:lnTo>
                <a:lnTo>
                  <a:pt x="30233" y="78739"/>
                </a:lnTo>
                <a:close/>
              </a:path>
              <a:path w="120014" h="187959">
                <a:moveTo>
                  <a:pt x="22882" y="71119"/>
                </a:moveTo>
                <a:lnTo>
                  <a:pt x="6133" y="71119"/>
                </a:lnTo>
                <a:lnTo>
                  <a:pt x="5818" y="72389"/>
                </a:lnTo>
                <a:lnTo>
                  <a:pt x="5347" y="74929"/>
                </a:lnTo>
                <a:lnTo>
                  <a:pt x="5386" y="77469"/>
                </a:lnTo>
                <a:lnTo>
                  <a:pt x="5504" y="78739"/>
                </a:lnTo>
                <a:lnTo>
                  <a:pt x="28819" y="78739"/>
                </a:lnTo>
                <a:lnTo>
                  <a:pt x="26617" y="76199"/>
                </a:lnTo>
                <a:lnTo>
                  <a:pt x="25909" y="76199"/>
                </a:lnTo>
                <a:lnTo>
                  <a:pt x="24651" y="74929"/>
                </a:lnTo>
                <a:lnTo>
                  <a:pt x="24100" y="73659"/>
                </a:lnTo>
                <a:lnTo>
                  <a:pt x="23589" y="72389"/>
                </a:lnTo>
                <a:lnTo>
                  <a:pt x="23197" y="72389"/>
                </a:lnTo>
                <a:lnTo>
                  <a:pt x="22882" y="71119"/>
                </a:lnTo>
                <a:close/>
              </a:path>
              <a:path w="120014" h="187959">
                <a:moveTo>
                  <a:pt x="58580" y="71119"/>
                </a:moveTo>
                <a:lnTo>
                  <a:pt x="54609" y="71119"/>
                </a:lnTo>
                <a:lnTo>
                  <a:pt x="55514" y="72389"/>
                </a:lnTo>
                <a:lnTo>
                  <a:pt x="56457" y="72389"/>
                </a:lnTo>
                <a:lnTo>
                  <a:pt x="56889" y="73659"/>
                </a:lnTo>
                <a:lnTo>
                  <a:pt x="57361" y="74929"/>
                </a:lnTo>
                <a:lnTo>
                  <a:pt x="59878" y="74929"/>
                </a:lnTo>
                <a:lnTo>
                  <a:pt x="59721" y="73659"/>
                </a:lnTo>
                <a:lnTo>
                  <a:pt x="59485" y="73659"/>
                </a:lnTo>
                <a:lnTo>
                  <a:pt x="59209" y="72389"/>
                </a:lnTo>
                <a:lnTo>
                  <a:pt x="58580" y="71119"/>
                </a:lnTo>
                <a:close/>
              </a:path>
              <a:path w="120014" h="187959">
                <a:moveTo>
                  <a:pt x="34244" y="62229"/>
                </a:moveTo>
                <a:lnTo>
                  <a:pt x="28779" y="62229"/>
                </a:lnTo>
                <a:lnTo>
                  <a:pt x="29055" y="63499"/>
                </a:lnTo>
                <a:lnTo>
                  <a:pt x="30627" y="63499"/>
                </a:lnTo>
                <a:lnTo>
                  <a:pt x="31138" y="64769"/>
                </a:lnTo>
                <a:lnTo>
                  <a:pt x="32239" y="66039"/>
                </a:lnTo>
                <a:lnTo>
                  <a:pt x="32829" y="66039"/>
                </a:lnTo>
                <a:lnTo>
                  <a:pt x="34087" y="68579"/>
                </a:lnTo>
                <a:lnTo>
                  <a:pt x="34755" y="69849"/>
                </a:lnTo>
                <a:lnTo>
                  <a:pt x="28346" y="69849"/>
                </a:lnTo>
                <a:lnTo>
                  <a:pt x="26538" y="71119"/>
                </a:lnTo>
                <a:lnTo>
                  <a:pt x="28700" y="71119"/>
                </a:lnTo>
                <a:lnTo>
                  <a:pt x="29840" y="72389"/>
                </a:lnTo>
                <a:lnTo>
                  <a:pt x="32553" y="73659"/>
                </a:lnTo>
                <a:lnTo>
                  <a:pt x="40849" y="73659"/>
                </a:lnTo>
                <a:lnTo>
                  <a:pt x="39787" y="71119"/>
                </a:lnTo>
                <a:lnTo>
                  <a:pt x="38019" y="69849"/>
                </a:lnTo>
                <a:lnTo>
                  <a:pt x="36131" y="66039"/>
                </a:lnTo>
                <a:lnTo>
                  <a:pt x="35462" y="64769"/>
                </a:lnTo>
                <a:lnTo>
                  <a:pt x="34833" y="63499"/>
                </a:lnTo>
                <a:lnTo>
                  <a:pt x="34244" y="62229"/>
                </a:lnTo>
                <a:close/>
              </a:path>
              <a:path w="120014" h="187959">
                <a:moveTo>
                  <a:pt x="51386" y="71119"/>
                </a:moveTo>
                <a:lnTo>
                  <a:pt x="49813" y="71119"/>
                </a:lnTo>
                <a:lnTo>
                  <a:pt x="50048" y="72389"/>
                </a:lnTo>
                <a:lnTo>
                  <a:pt x="51189" y="72389"/>
                </a:lnTo>
                <a:lnTo>
                  <a:pt x="51386" y="71119"/>
                </a:lnTo>
                <a:close/>
              </a:path>
              <a:path w="120014" h="187959">
                <a:moveTo>
                  <a:pt x="29723" y="41909"/>
                </a:moveTo>
                <a:lnTo>
                  <a:pt x="25280" y="41909"/>
                </a:lnTo>
                <a:lnTo>
                  <a:pt x="24808" y="43179"/>
                </a:lnTo>
                <a:lnTo>
                  <a:pt x="23943" y="43179"/>
                </a:lnTo>
                <a:lnTo>
                  <a:pt x="23550" y="44449"/>
                </a:lnTo>
                <a:lnTo>
                  <a:pt x="23197" y="44449"/>
                </a:lnTo>
                <a:lnTo>
                  <a:pt x="22842" y="45719"/>
                </a:lnTo>
                <a:lnTo>
                  <a:pt x="22568" y="45719"/>
                </a:lnTo>
                <a:lnTo>
                  <a:pt x="22292" y="46989"/>
                </a:lnTo>
                <a:lnTo>
                  <a:pt x="21898" y="49529"/>
                </a:lnTo>
                <a:lnTo>
                  <a:pt x="21898" y="53339"/>
                </a:lnTo>
                <a:lnTo>
                  <a:pt x="22056" y="54609"/>
                </a:lnTo>
                <a:lnTo>
                  <a:pt x="22292" y="57149"/>
                </a:lnTo>
                <a:lnTo>
                  <a:pt x="18911" y="57149"/>
                </a:lnTo>
                <a:lnTo>
                  <a:pt x="18163" y="58419"/>
                </a:lnTo>
                <a:lnTo>
                  <a:pt x="3224" y="58419"/>
                </a:lnTo>
                <a:lnTo>
                  <a:pt x="3421" y="59689"/>
                </a:lnTo>
                <a:lnTo>
                  <a:pt x="3695" y="60959"/>
                </a:lnTo>
                <a:lnTo>
                  <a:pt x="4050" y="60959"/>
                </a:lnTo>
                <a:lnTo>
                  <a:pt x="4482" y="62229"/>
                </a:lnTo>
                <a:lnTo>
                  <a:pt x="9357" y="69849"/>
                </a:lnTo>
                <a:lnTo>
                  <a:pt x="7234" y="69849"/>
                </a:lnTo>
                <a:lnTo>
                  <a:pt x="6841" y="71119"/>
                </a:lnTo>
                <a:lnTo>
                  <a:pt x="22646" y="71119"/>
                </a:lnTo>
                <a:lnTo>
                  <a:pt x="22527" y="68579"/>
                </a:lnTo>
                <a:lnTo>
                  <a:pt x="22685" y="68579"/>
                </a:lnTo>
                <a:lnTo>
                  <a:pt x="22960" y="67309"/>
                </a:lnTo>
                <a:lnTo>
                  <a:pt x="23392" y="67309"/>
                </a:lnTo>
                <a:lnTo>
                  <a:pt x="24022" y="66039"/>
                </a:lnTo>
                <a:lnTo>
                  <a:pt x="24769" y="64769"/>
                </a:lnTo>
                <a:lnTo>
                  <a:pt x="25752" y="64769"/>
                </a:lnTo>
                <a:lnTo>
                  <a:pt x="26891" y="63499"/>
                </a:lnTo>
                <a:lnTo>
                  <a:pt x="28268" y="62229"/>
                </a:lnTo>
                <a:lnTo>
                  <a:pt x="34244" y="62229"/>
                </a:lnTo>
                <a:lnTo>
                  <a:pt x="33615" y="60959"/>
                </a:lnTo>
                <a:lnTo>
                  <a:pt x="30313" y="50799"/>
                </a:lnTo>
                <a:lnTo>
                  <a:pt x="30037" y="49529"/>
                </a:lnTo>
                <a:lnTo>
                  <a:pt x="29801" y="48259"/>
                </a:lnTo>
                <a:lnTo>
                  <a:pt x="29644" y="45719"/>
                </a:lnTo>
                <a:lnTo>
                  <a:pt x="29565" y="43179"/>
                </a:lnTo>
                <a:lnTo>
                  <a:pt x="29723" y="41909"/>
                </a:lnTo>
                <a:close/>
              </a:path>
              <a:path w="120014" h="187959">
                <a:moveTo>
                  <a:pt x="51700" y="59689"/>
                </a:moveTo>
                <a:lnTo>
                  <a:pt x="48830" y="59689"/>
                </a:lnTo>
                <a:lnTo>
                  <a:pt x="49263" y="62229"/>
                </a:lnTo>
                <a:lnTo>
                  <a:pt x="49577" y="64769"/>
                </a:lnTo>
                <a:lnTo>
                  <a:pt x="49656" y="66039"/>
                </a:lnTo>
                <a:lnTo>
                  <a:pt x="49773" y="71119"/>
                </a:lnTo>
                <a:lnTo>
                  <a:pt x="57794" y="71119"/>
                </a:lnTo>
                <a:lnTo>
                  <a:pt x="56969" y="69849"/>
                </a:lnTo>
                <a:lnTo>
                  <a:pt x="52722" y="69849"/>
                </a:lnTo>
                <a:lnTo>
                  <a:pt x="52722" y="63499"/>
                </a:lnTo>
                <a:lnTo>
                  <a:pt x="52564" y="63499"/>
                </a:lnTo>
                <a:lnTo>
                  <a:pt x="52447" y="62229"/>
                </a:lnTo>
                <a:lnTo>
                  <a:pt x="52132" y="60959"/>
                </a:lnTo>
                <a:lnTo>
                  <a:pt x="51935" y="60959"/>
                </a:lnTo>
                <a:lnTo>
                  <a:pt x="51700" y="59689"/>
                </a:lnTo>
                <a:close/>
              </a:path>
              <a:path w="120014" h="187959">
                <a:moveTo>
                  <a:pt x="101825" y="63499"/>
                </a:moveTo>
                <a:lnTo>
                  <a:pt x="95501" y="63499"/>
                </a:lnTo>
                <a:lnTo>
                  <a:pt x="94397" y="64769"/>
                </a:lnTo>
                <a:lnTo>
                  <a:pt x="103090" y="64769"/>
                </a:lnTo>
                <a:lnTo>
                  <a:pt x="101825" y="63499"/>
                </a:lnTo>
                <a:close/>
              </a:path>
              <a:path w="120014" h="187959">
                <a:moveTo>
                  <a:pt x="116258" y="59690"/>
                </a:moveTo>
                <a:lnTo>
                  <a:pt x="108507" y="59689"/>
                </a:lnTo>
                <a:lnTo>
                  <a:pt x="107759" y="60959"/>
                </a:lnTo>
                <a:lnTo>
                  <a:pt x="106149" y="62229"/>
                </a:lnTo>
                <a:lnTo>
                  <a:pt x="118144" y="62230"/>
                </a:lnTo>
                <a:lnTo>
                  <a:pt x="117431" y="60960"/>
                </a:lnTo>
                <a:lnTo>
                  <a:pt x="117166" y="60960"/>
                </a:lnTo>
                <a:lnTo>
                  <a:pt x="116258" y="59690"/>
                </a:lnTo>
                <a:close/>
              </a:path>
              <a:path w="120014" h="187959">
                <a:moveTo>
                  <a:pt x="65775" y="53339"/>
                </a:moveTo>
                <a:lnTo>
                  <a:pt x="64753" y="53339"/>
                </a:lnTo>
                <a:lnTo>
                  <a:pt x="63888" y="55879"/>
                </a:lnTo>
                <a:lnTo>
                  <a:pt x="64478" y="57149"/>
                </a:lnTo>
                <a:lnTo>
                  <a:pt x="65460" y="58419"/>
                </a:lnTo>
                <a:lnTo>
                  <a:pt x="66247" y="60959"/>
                </a:lnTo>
                <a:lnTo>
                  <a:pt x="76351" y="60959"/>
                </a:lnTo>
                <a:lnTo>
                  <a:pt x="76272" y="59689"/>
                </a:lnTo>
                <a:lnTo>
                  <a:pt x="75918" y="59689"/>
                </a:lnTo>
                <a:lnTo>
                  <a:pt x="75801" y="57149"/>
                </a:lnTo>
                <a:lnTo>
                  <a:pt x="68685" y="57149"/>
                </a:lnTo>
                <a:lnTo>
                  <a:pt x="67505" y="55879"/>
                </a:lnTo>
                <a:lnTo>
                  <a:pt x="66679" y="54609"/>
                </a:lnTo>
                <a:lnTo>
                  <a:pt x="66050" y="54609"/>
                </a:lnTo>
                <a:lnTo>
                  <a:pt x="65775" y="53339"/>
                </a:lnTo>
                <a:close/>
              </a:path>
              <a:path w="120014" h="187959">
                <a:moveTo>
                  <a:pt x="93335" y="59689"/>
                </a:moveTo>
                <a:lnTo>
                  <a:pt x="76548" y="59689"/>
                </a:lnTo>
                <a:lnTo>
                  <a:pt x="76391" y="60959"/>
                </a:lnTo>
                <a:lnTo>
                  <a:pt x="92510" y="60959"/>
                </a:lnTo>
                <a:lnTo>
                  <a:pt x="93335" y="59689"/>
                </a:lnTo>
                <a:close/>
              </a:path>
              <a:path w="120014" h="187959">
                <a:moveTo>
                  <a:pt x="49026" y="55879"/>
                </a:moveTo>
                <a:lnTo>
                  <a:pt x="47454" y="55879"/>
                </a:lnTo>
                <a:lnTo>
                  <a:pt x="48044" y="57149"/>
                </a:lnTo>
                <a:lnTo>
                  <a:pt x="48594" y="59689"/>
                </a:lnTo>
                <a:lnTo>
                  <a:pt x="51425" y="59689"/>
                </a:lnTo>
                <a:lnTo>
                  <a:pt x="51110" y="58419"/>
                </a:lnTo>
                <a:lnTo>
                  <a:pt x="50796" y="58419"/>
                </a:lnTo>
                <a:lnTo>
                  <a:pt x="50009" y="57149"/>
                </a:lnTo>
                <a:lnTo>
                  <a:pt x="49538" y="57149"/>
                </a:lnTo>
                <a:lnTo>
                  <a:pt x="49026" y="55879"/>
                </a:lnTo>
                <a:close/>
              </a:path>
              <a:path w="120014" h="187959">
                <a:moveTo>
                  <a:pt x="95144" y="58419"/>
                </a:moveTo>
                <a:lnTo>
                  <a:pt x="77452" y="58419"/>
                </a:lnTo>
                <a:lnTo>
                  <a:pt x="77216" y="59689"/>
                </a:lnTo>
                <a:lnTo>
                  <a:pt x="94201" y="59689"/>
                </a:lnTo>
                <a:lnTo>
                  <a:pt x="95144" y="58419"/>
                </a:lnTo>
                <a:close/>
              </a:path>
              <a:path w="120014" h="187959">
                <a:moveTo>
                  <a:pt x="113624" y="58419"/>
                </a:moveTo>
                <a:lnTo>
                  <a:pt x="111301" y="58419"/>
                </a:lnTo>
                <a:lnTo>
                  <a:pt x="110634" y="59689"/>
                </a:lnTo>
                <a:lnTo>
                  <a:pt x="114130" y="59689"/>
                </a:lnTo>
                <a:lnTo>
                  <a:pt x="113624" y="58419"/>
                </a:lnTo>
                <a:close/>
              </a:path>
              <a:path w="120014" h="187959">
                <a:moveTo>
                  <a:pt x="15726" y="53339"/>
                </a:moveTo>
                <a:lnTo>
                  <a:pt x="3617" y="53339"/>
                </a:lnTo>
                <a:lnTo>
                  <a:pt x="3421" y="54609"/>
                </a:lnTo>
                <a:lnTo>
                  <a:pt x="3263" y="54609"/>
                </a:lnTo>
                <a:lnTo>
                  <a:pt x="3145" y="55879"/>
                </a:lnTo>
                <a:lnTo>
                  <a:pt x="3106" y="58419"/>
                </a:lnTo>
                <a:lnTo>
                  <a:pt x="18163" y="58419"/>
                </a:lnTo>
                <a:lnTo>
                  <a:pt x="17967" y="57149"/>
                </a:lnTo>
                <a:lnTo>
                  <a:pt x="16905" y="55879"/>
                </a:lnTo>
                <a:lnTo>
                  <a:pt x="16355" y="54609"/>
                </a:lnTo>
                <a:lnTo>
                  <a:pt x="15726" y="53339"/>
                </a:lnTo>
                <a:close/>
              </a:path>
              <a:path w="120014" h="187959">
                <a:moveTo>
                  <a:pt x="99238" y="53339"/>
                </a:moveTo>
                <a:lnTo>
                  <a:pt x="77884" y="53339"/>
                </a:lnTo>
                <a:lnTo>
                  <a:pt x="77923" y="57149"/>
                </a:lnTo>
                <a:lnTo>
                  <a:pt x="77845" y="58419"/>
                </a:lnTo>
                <a:lnTo>
                  <a:pt x="95616" y="58419"/>
                </a:lnTo>
                <a:lnTo>
                  <a:pt x="97111" y="55879"/>
                </a:lnTo>
                <a:lnTo>
                  <a:pt x="98169" y="54609"/>
                </a:lnTo>
                <a:lnTo>
                  <a:pt x="98686" y="54609"/>
                </a:lnTo>
                <a:lnTo>
                  <a:pt x="99238" y="53339"/>
                </a:lnTo>
                <a:close/>
              </a:path>
              <a:path w="120014" h="187959">
                <a:moveTo>
                  <a:pt x="21505" y="55879"/>
                </a:moveTo>
                <a:lnTo>
                  <a:pt x="20994" y="55879"/>
                </a:lnTo>
                <a:lnTo>
                  <a:pt x="20679" y="57149"/>
                </a:lnTo>
                <a:lnTo>
                  <a:pt x="21939" y="57149"/>
                </a:lnTo>
                <a:lnTo>
                  <a:pt x="21505" y="55879"/>
                </a:lnTo>
                <a:close/>
              </a:path>
              <a:path w="120014" h="187959">
                <a:moveTo>
                  <a:pt x="38254" y="55879"/>
                </a:moveTo>
                <a:lnTo>
                  <a:pt x="37822" y="55879"/>
                </a:lnTo>
                <a:lnTo>
                  <a:pt x="37939" y="57149"/>
                </a:lnTo>
                <a:lnTo>
                  <a:pt x="38097" y="57149"/>
                </a:lnTo>
                <a:lnTo>
                  <a:pt x="38254" y="55879"/>
                </a:lnTo>
                <a:close/>
              </a:path>
              <a:path w="120014" h="187959">
                <a:moveTo>
                  <a:pt x="73245" y="46989"/>
                </a:moveTo>
                <a:lnTo>
                  <a:pt x="67347" y="46989"/>
                </a:lnTo>
                <a:lnTo>
                  <a:pt x="67387" y="50799"/>
                </a:lnTo>
                <a:lnTo>
                  <a:pt x="67505" y="52069"/>
                </a:lnTo>
                <a:lnTo>
                  <a:pt x="67820" y="54609"/>
                </a:lnTo>
                <a:lnTo>
                  <a:pt x="68056" y="55879"/>
                </a:lnTo>
                <a:lnTo>
                  <a:pt x="68685" y="57149"/>
                </a:lnTo>
                <a:lnTo>
                  <a:pt x="75801" y="57149"/>
                </a:lnTo>
                <a:lnTo>
                  <a:pt x="75722" y="55879"/>
                </a:lnTo>
                <a:lnTo>
                  <a:pt x="75407" y="53339"/>
                </a:lnTo>
                <a:lnTo>
                  <a:pt x="75211" y="53339"/>
                </a:lnTo>
                <a:lnTo>
                  <a:pt x="74817" y="50799"/>
                </a:lnTo>
                <a:lnTo>
                  <a:pt x="74582" y="50799"/>
                </a:lnTo>
                <a:lnTo>
                  <a:pt x="74149" y="49529"/>
                </a:lnTo>
                <a:lnTo>
                  <a:pt x="73953" y="49529"/>
                </a:lnTo>
                <a:lnTo>
                  <a:pt x="73520" y="48259"/>
                </a:lnTo>
                <a:lnTo>
                  <a:pt x="73245" y="46989"/>
                </a:lnTo>
                <a:close/>
              </a:path>
              <a:path w="120014" h="187959">
                <a:moveTo>
                  <a:pt x="39316" y="54609"/>
                </a:moveTo>
                <a:lnTo>
                  <a:pt x="37271" y="54609"/>
                </a:lnTo>
                <a:lnTo>
                  <a:pt x="37507" y="55879"/>
                </a:lnTo>
                <a:lnTo>
                  <a:pt x="38922" y="55879"/>
                </a:lnTo>
                <a:lnTo>
                  <a:pt x="39316" y="54609"/>
                </a:lnTo>
                <a:close/>
              </a:path>
              <a:path w="120014" h="187959">
                <a:moveTo>
                  <a:pt x="47218" y="54609"/>
                </a:moveTo>
                <a:lnTo>
                  <a:pt x="46510" y="54609"/>
                </a:lnTo>
                <a:lnTo>
                  <a:pt x="46825" y="55879"/>
                </a:lnTo>
                <a:lnTo>
                  <a:pt x="47886" y="55879"/>
                </a:lnTo>
                <a:lnTo>
                  <a:pt x="47218" y="54609"/>
                </a:lnTo>
                <a:close/>
              </a:path>
              <a:path w="120014" h="187959">
                <a:moveTo>
                  <a:pt x="39197" y="46989"/>
                </a:moveTo>
                <a:lnTo>
                  <a:pt x="37271" y="46989"/>
                </a:lnTo>
                <a:lnTo>
                  <a:pt x="37389" y="53339"/>
                </a:lnTo>
                <a:lnTo>
                  <a:pt x="37232" y="54609"/>
                </a:lnTo>
                <a:lnTo>
                  <a:pt x="39906" y="54609"/>
                </a:lnTo>
                <a:lnTo>
                  <a:pt x="39826" y="50799"/>
                </a:lnTo>
                <a:lnTo>
                  <a:pt x="39630" y="49529"/>
                </a:lnTo>
                <a:lnTo>
                  <a:pt x="39512" y="48259"/>
                </a:lnTo>
                <a:lnTo>
                  <a:pt x="39197" y="46989"/>
                </a:lnTo>
                <a:close/>
              </a:path>
              <a:path w="120014" h="187959">
                <a:moveTo>
                  <a:pt x="14625" y="52069"/>
                </a:moveTo>
                <a:lnTo>
                  <a:pt x="4364" y="52069"/>
                </a:lnTo>
                <a:lnTo>
                  <a:pt x="4089" y="53339"/>
                </a:lnTo>
                <a:lnTo>
                  <a:pt x="15018" y="53339"/>
                </a:lnTo>
                <a:lnTo>
                  <a:pt x="14625" y="52069"/>
                </a:lnTo>
                <a:close/>
              </a:path>
              <a:path w="120014" h="187959">
                <a:moveTo>
                  <a:pt x="107725" y="48259"/>
                </a:moveTo>
                <a:lnTo>
                  <a:pt x="77569" y="48259"/>
                </a:lnTo>
                <a:lnTo>
                  <a:pt x="77530" y="50799"/>
                </a:lnTo>
                <a:lnTo>
                  <a:pt x="77727" y="53339"/>
                </a:lnTo>
                <a:lnTo>
                  <a:pt x="102964" y="53339"/>
                </a:lnTo>
                <a:lnTo>
                  <a:pt x="104424" y="52069"/>
                </a:lnTo>
                <a:lnTo>
                  <a:pt x="104930" y="52069"/>
                </a:lnTo>
                <a:lnTo>
                  <a:pt x="105873" y="50799"/>
                </a:lnTo>
                <a:lnTo>
                  <a:pt x="106391" y="50799"/>
                </a:lnTo>
                <a:lnTo>
                  <a:pt x="106816" y="49529"/>
                </a:lnTo>
                <a:lnTo>
                  <a:pt x="107288" y="49529"/>
                </a:lnTo>
                <a:lnTo>
                  <a:pt x="107725" y="48259"/>
                </a:lnTo>
                <a:close/>
              </a:path>
              <a:path w="120014" h="187959">
                <a:moveTo>
                  <a:pt x="13367" y="50799"/>
                </a:moveTo>
                <a:lnTo>
                  <a:pt x="6054" y="50799"/>
                </a:lnTo>
                <a:lnTo>
                  <a:pt x="5228" y="52069"/>
                </a:lnTo>
                <a:lnTo>
                  <a:pt x="13839" y="52069"/>
                </a:lnTo>
                <a:lnTo>
                  <a:pt x="13367" y="50799"/>
                </a:lnTo>
                <a:close/>
              </a:path>
              <a:path w="120014" h="187959">
                <a:moveTo>
                  <a:pt x="10930" y="49529"/>
                </a:moveTo>
                <a:lnTo>
                  <a:pt x="7509" y="49529"/>
                </a:lnTo>
                <a:lnTo>
                  <a:pt x="6802" y="50799"/>
                </a:lnTo>
                <a:lnTo>
                  <a:pt x="11480" y="50799"/>
                </a:lnTo>
                <a:lnTo>
                  <a:pt x="10930" y="49529"/>
                </a:lnTo>
                <a:close/>
              </a:path>
              <a:path w="120014" h="187959">
                <a:moveTo>
                  <a:pt x="114843" y="38100"/>
                </a:moveTo>
                <a:lnTo>
                  <a:pt x="79614" y="38099"/>
                </a:lnTo>
                <a:lnTo>
                  <a:pt x="79890" y="40639"/>
                </a:lnTo>
                <a:lnTo>
                  <a:pt x="79890" y="43179"/>
                </a:lnTo>
                <a:lnTo>
                  <a:pt x="79653" y="44449"/>
                </a:lnTo>
                <a:lnTo>
                  <a:pt x="79339" y="44449"/>
                </a:lnTo>
                <a:lnTo>
                  <a:pt x="79142" y="45719"/>
                </a:lnTo>
                <a:lnTo>
                  <a:pt x="78159" y="45719"/>
                </a:lnTo>
                <a:lnTo>
                  <a:pt x="77766" y="46989"/>
                </a:lnTo>
                <a:lnTo>
                  <a:pt x="77649" y="48259"/>
                </a:lnTo>
                <a:lnTo>
                  <a:pt x="108116" y="48259"/>
                </a:lnTo>
                <a:lnTo>
                  <a:pt x="108472" y="46989"/>
                </a:lnTo>
                <a:lnTo>
                  <a:pt x="108829" y="46989"/>
                </a:lnTo>
                <a:lnTo>
                  <a:pt x="110048" y="39370"/>
                </a:lnTo>
                <a:lnTo>
                  <a:pt x="113348" y="39370"/>
                </a:lnTo>
                <a:lnTo>
                  <a:pt x="114843" y="38100"/>
                </a:lnTo>
                <a:close/>
              </a:path>
              <a:path w="120014" h="187959">
                <a:moveTo>
                  <a:pt x="38765" y="45719"/>
                </a:moveTo>
                <a:lnTo>
                  <a:pt x="36917" y="45719"/>
                </a:lnTo>
                <a:lnTo>
                  <a:pt x="37113" y="46989"/>
                </a:lnTo>
                <a:lnTo>
                  <a:pt x="39001" y="46989"/>
                </a:lnTo>
                <a:lnTo>
                  <a:pt x="38765" y="45719"/>
                </a:lnTo>
                <a:close/>
              </a:path>
              <a:path w="120014" h="187959">
                <a:moveTo>
                  <a:pt x="73992" y="39369"/>
                </a:moveTo>
                <a:lnTo>
                  <a:pt x="73166" y="40639"/>
                </a:lnTo>
                <a:lnTo>
                  <a:pt x="71711" y="41909"/>
                </a:lnTo>
                <a:lnTo>
                  <a:pt x="71043" y="41909"/>
                </a:lnTo>
                <a:lnTo>
                  <a:pt x="69904" y="43179"/>
                </a:lnTo>
                <a:lnTo>
                  <a:pt x="68999" y="44449"/>
                </a:lnTo>
                <a:lnTo>
                  <a:pt x="68252" y="45719"/>
                </a:lnTo>
                <a:lnTo>
                  <a:pt x="67741" y="46989"/>
                </a:lnTo>
                <a:lnTo>
                  <a:pt x="73127" y="46989"/>
                </a:lnTo>
                <a:lnTo>
                  <a:pt x="73205" y="41909"/>
                </a:lnTo>
                <a:lnTo>
                  <a:pt x="73520" y="40639"/>
                </a:lnTo>
                <a:lnTo>
                  <a:pt x="73992" y="39369"/>
                </a:lnTo>
                <a:close/>
              </a:path>
              <a:path w="120014" h="187959">
                <a:moveTo>
                  <a:pt x="37113" y="43179"/>
                </a:moveTo>
                <a:lnTo>
                  <a:pt x="35738" y="43179"/>
                </a:lnTo>
                <a:lnTo>
                  <a:pt x="36052" y="44449"/>
                </a:lnTo>
                <a:lnTo>
                  <a:pt x="36367" y="44449"/>
                </a:lnTo>
                <a:lnTo>
                  <a:pt x="36642" y="45719"/>
                </a:lnTo>
                <a:lnTo>
                  <a:pt x="38215" y="45719"/>
                </a:lnTo>
                <a:lnTo>
                  <a:pt x="37507" y="44449"/>
                </a:lnTo>
                <a:lnTo>
                  <a:pt x="37113" y="43179"/>
                </a:lnTo>
                <a:close/>
              </a:path>
              <a:path w="120014" h="187959">
                <a:moveTo>
                  <a:pt x="35659" y="41909"/>
                </a:moveTo>
                <a:lnTo>
                  <a:pt x="34636" y="41909"/>
                </a:lnTo>
                <a:lnTo>
                  <a:pt x="35384" y="43179"/>
                </a:lnTo>
                <a:lnTo>
                  <a:pt x="36171" y="43179"/>
                </a:lnTo>
                <a:lnTo>
                  <a:pt x="35659" y="41909"/>
                </a:lnTo>
                <a:close/>
              </a:path>
              <a:path w="120014" h="187959">
                <a:moveTo>
                  <a:pt x="33772" y="40639"/>
                </a:moveTo>
                <a:lnTo>
                  <a:pt x="27127" y="40639"/>
                </a:lnTo>
                <a:lnTo>
                  <a:pt x="26695" y="41909"/>
                </a:lnTo>
                <a:lnTo>
                  <a:pt x="34440" y="41909"/>
                </a:lnTo>
                <a:lnTo>
                  <a:pt x="33772" y="40639"/>
                </a:lnTo>
                <a:close/>
              </a:path>
              <a:path w="120014" h="187959">
                <a:moveTo>
                  <a:pt x="115982" y="10160"/>
                </a:moveTo>
                <a:lnTo>
                  <a:pt x="83035" y="10159"/>
                </a:lnTo>
                <a:lnTo>
                  <a:pt x="82642" y="12699"/>
                </a:lnTo>
                <a:lnTo>
                  <a:pt x="82484" y="13969"/>
                </a:lnTo>
                <a:lnTo>
                  <a:pt x="82484" y="16509"/>
                </a:lnTo>
                <a:lnTo>
                  <a:pt x="82681" y="19049"/>
                </a:lnTo>
                <a:lnTo>
                  <a:pt x="82917" y="20319"/>
                </a:lnTo>
                <a:lnTo>
                  <a:pt x="83191" y="21589"/>
                </a:lnTo>
                <a:lnTo>
                  <a:pt x="83585" y="24129"/>
                </a:lnTo>
                <a:lnTo>
                  <a:pt x="78749" y="24129"/>
                </a:lnTo>
                <a:lnTo>
                  <a:pt x="78120" y="25399"/>
                </a:lnTo>
                <a:lnTo>
                  <a:pt x="77177" y="25399"/>
                </a:lnTo>
                <a:lnTo>
                  <a:pt x="76823" y="26669"/>
                </a:lnTo>
                <a:lnTo>
                  <a:pt x="76587" y="26669"/>
                </a:lnTo>
                <a:lnTo>
                  <a:pt x="76391" y="27939"/>
                </a:lnTo>
                <a:lnTo>
                  <a:pt x="76311" y="30479"/>
                </a:lnTo>
                <a:lnTo>
                  <a:pt x="76587" y="31749"/>
                </a:lnTo>
                <a:lnTo>
                  <a:pt x="76980" y="33019"/>
                </a:lnTo>
                <a:lnTo>
                  <a:pt x="77766" y="34289"/>
                </a:lnTo>
                <a:lnTo>
                  <a:pt x="78278" y="35559"/>
                </a:lnTo>
                <a:lnTo>
                  <a:pt x="79221" y="38099"/>
                </a:lnTo>
                <a:lnTo>
                  <a:pt x="116453" y="38100"/>
                </a:lnTo>
                <a:lnTo>
                  <a:pt x="117235" y="36830"/>
                </a:lnTo>
                <a:lnTo>
                  <a:pt x="118063" y="36830"/>
                </a:lnTo>
                <a:lnTo>
                  <a:pt x="118856" y="35560"/>
                </a:lnTo>
                <a:lnTo>
                  <a:pt x="119201" y="35560"/>
                </a:lnTo>
                <a:lnTo>
                  <a:pt x="119604" y="34290"/>
                </a:lnTo>
                <a:lnTo>
                  <a:pt x="119604" y="11430"/>
                </a:lnTo>
                <a:lnTo>
                  <a:pt x="117120" y="11430"/>
                </a:lnTo>
                <a:lnTo>
                  <a:pt x="115982" y="10160"/>
                </a:lnTo>
                <a:close/>
              </a:path>
              <a:path w="120014" h="187959">
                <a:moveTo>
                  <a:pt x="92038" y="8889"/>
                </a:moveTo>
                <a:lnTo>
                  <a:pt x="83664" y="8889"/>
                </a:lnTo>
                <a:lnTo>
                  <a:pt x="83310" y="10159"/>
                </a:lnTo>
                <a:lnTo>
                  <a:pt x="93454" y="10159"/>
                </a:lnTo>
                <a:lnTo>
                  <a:pt x="92038" y="8889"/>
                </a:lnTo>
                <a:close/>
              </a:path>
              <a:path w="120014" h="187959">
                <a:moveTo>
                  <a:pt x="106943" y="3810"/>
                </a:moveTo>
                <a:lnTo>
                  <a:pt x="94558" y="3809"/>
                </a:lnTo>
                <a:lnTo>
                  <a:pt x="94086" y="5079"/>
                </a:lnTo>
                <a:lnTo>
                  <a:pt x="93891" y="6349"/>
                </a:lnTo>
                <a:lnTo>
                  <a:pt x="93569" y="7619"/>
                </a:lnTo>
                <a:lnTo>
                  <a:pt x="93454" y="10159"/>
                </a:lnTo>
                <a:lnTo>
                  <a:pt x="108472" y="10160"/>
                </a:lnTo>
                <a:lnTo>
                  <a:pt x="108277" y="8890"/>
                </a:lnTo>
                <a:lnTo>
                  <a:pt x="107805" y="6350"/>
                </a:lnTo>
                <a:lnTo>
                  <a:pt x="107253" y="5080"/>
                </a:lnTo>
                <a:lnTo>
                  <a:pt x="106943" y="3810"/>
                </a:lnTo>
                <a:close/>
              </a:path>
              <a:path w="120014" h="187959">
                <a:moveTo>
                  <a:pt x="89522" y="7619"/>
                </a:moveTo>
                <a:lnTo>
                  <a:pt x="85158" y="7619"/>
                </a:lnTo>
                <a:lnTo>
                  <a:pt x="84607" y="8889"/>
                </a:lnTo>
                <a:lnTo>
                  <a:pt x="90701" y="8889"/>
                </a:lnTo>
                <a:lnTo>
                  <a:pt x="89522" y="7619"/>
                </a:lnTo>
                <a:close/>
              </a:path>
              <a:path w="120014" h="187959">
                <a:moveTo>
                  <a:pt x="103838" y="0"/>
                </a:moveTo>
                <a:lnTo>
                  <a:pt x="97663" y="0"/>
                </a:lnTo>
                <a:lnTo>
                  <a:pt x="96915" y="1269"/>
                </a:lnTo>
                <a:lnTo>
                  <a:pt x="95926" y="2539"/>
                </a:lnTo>
                <a:lnTo>
                  <a:pt x="95455" y="2539"/>
                </a:lnTo>
                <a:lnTo>
                  <a:pt x="94868" y="3809"/>
                </a:lnTo>
                <a:lnTo>
                  <a:pt x="106586" y="3810"/>
                </a:lnTo>
                <a:lnTo>
                  <a:pt x="105873" y="2540"/>
                </a:lnTo>
                <a:lnTo>
                  <a:pt x="105091" y="1270"/>
                </a:lnTo>
                <a:lnTo>
                  <a:pt x="104263" y="1270"/>
                </a:lnTo>
                <a:lnTo>
                  <a:pt x="10383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24" name="object 524"/>
          <p:cNvSpPr/>
          <p:nvPr/>
        </p:nvSpPr>
        <p:spPr>
          <a:xfrm>
            <a:off x="158421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39" h="42545">
                <a:moveTo>
                  <a:pt x="51151" y="37518"/>
                </a:moveTo>
                <a:lnTo>
                  <a:pt x="33573" y="37518"/>
                </a:lnTo>
                <a:lnTo>
                  <a:pt x="34870" y="37552"/>
                </a:lnTo>
                <a:lnTo>
                  <a:pt x="37347" y="37713"/>
                </a:lnTo>
                <a:lnTo>
                  <a:pt x="53152" y="41939"/>
                </a:lnTo>
                <a:lnTo>
                  <a:pt x="52326" y="39820"/>
                </a:lnTo>
                <a:lnTo>
                  <a:pt x="51399" y="37942"/>
                </a:lnTo>
                <a:lnTo>
                  <a:pt x="51151" y="37518"/>
                </a:lnTo>
                <a:close/>
              </a:path>
              <a:path w="53339" h="42545">
                <a:moveTo>
                  <a:pt x="33638" y="29020"/>
                </a:moveTo>
                <a:lnTo>
                  <a:pt x="19694" y="29020"/>
                </a:lnTo>
                <a:lnTo>
                  <a:pt x="19458" y="29914"/>
                </a:lnTo>
                <a:lnTo>
                  <a:pt x="19350" y="30509"/>
                </a:lnTo>
                <a:lnTo>
                  <a:pt x="19261" y="33555"/>
                </a:lnTo>
                <a:lnTo>
                  <a:pt x="19380" y="34151"/>
                </a:lnTo>
                <a:lnTo>
                  <a:pt x="26613" y="37942"/>
                </a:lnTo>
                <a:lnTo>
                  <a:pt x="28068" y="37747"/>
                </a:lnTo>
                <a:lnTo>
                  <a:pt x="29483" y="37633"/>
                </a:lnTo>
                <a:lnTo>
                  <a:pt x="30899" y="37552"/>
                </a:lnTo>
                <a:lnTo>
                  <a:pt x="32235" y="37518"/>
                </a:lnTo>
                <a:lnTo>
                  <a:pt x="51151" y="37518"/>
                </a:lnTo>
                <a:lnTo>
                  <a:pt x="50872" y="37049"/>
                </a:lnTo>
                <a:lnTo>
                  <a:pt x="50400" y="36178"/>
                </a:lnTo>
                <a:lnTo>
                  <a:pt x="49888" y="35399"/>
                </a:lnTo>
                <a:lnTo>
                  <a:pt x="48375" y="33326"/>
                </a:lnTo>
                <a:lnTo>
                  <a:pt x="40767" y="33326"/>
                </a:lnTo>
                <a:lnTo>
                  <a:pt x="38093" y="31792"/>
                </a:lnTo>
                <a:lnTo>
                  <a:pt x="35577" y="30269"/>
                </a:lnTo>
                <a:lnTo>
                  <a:pt x="33638" y="29020"/>
                </a:lnTo>
                <a:close/>
              </a:path>
              <a:path w="53339" h="42545">
                <a:moveTo>
                  <a:pt x="26049" y="8612"/>
                </a:moveTo>
                <a:lnTo>
                  <a:pt x="22013" y="8612"/>
                </a:lnTo>
                <a:lnTo>
                  <a:pt x="23091" y="11315"/>
                </a:lnTo>
                <a:lnTo>
                  <a:pt x="24373" y="13937"/>
                </a:lnTo>
                <a:lnTo>
                  <a:pt x="48375" y="33326"/>
                </a:lnTo>
                <a:lnTo>
                  <a:pt x="47254" y="32032"/>
                </a:lnTo>
                <a:lnTo>
                  <a:pt x="40453" y="27016"/>
                </a:lnTo>
                <a:lnTo>
                  <a:pt x="40351" y="23500"/>
                </a:lnTo>
                <a:lnTo>
                  <a:pt x="27518" y="13468"/>
                </a:lnTo>
                <a:lnTo>
                  <a:pt x="27361" y="13399"/>
                </a:lnTo>
                <a:lnTo>
                  <a:pt x="27170" y="13193"/>
                </a:lnTo>
                <a:lnTo>
                  <a:pt x="27053" y="12998"/>
                </a:lnTo>
                <a:lnTo>
                  <a:pt x="26928" y="12219"/>
                </a:lnTo>
                <a:lnTo>
                  <a:pt x="26815" y="11280"/>
                </a:lnTo>
                <a:lnTo>
                  <a:pt x="26634" y="10536"/>
                </a:lnTo>
                <a:lnTo>
                  <a:pt x="26049" y="8612"/>
                </a:lnTo>
                <a:close/>
              </a:path>
              <a:path w="53339" h="42545">
                <a:moveTo>
                  <a:pt x="2395" y="0"/>
                </a:moveTo>
                <a:lnTo>
                  <a:pt x="0" y="4111"/>
                </a:lnTo>
                <a:lnTo>
                  <a:pt x="125" y="5016"/>
                </a:lnTo>
                <a:lnTo>
                  <a:pt x="6878" y="14808"/>
                </a:lnTo>
                <a:lnTo>
                  <a:pt x="6933" y="15037"/>
                </a:lnTo>
                <a:lnTo>
                  <a:pt x="6220" y="16365"/>
                </a:lnTo>
                <a:lnTo>
                  <a:pt x="5698" y="17625"/>
                </a:lnTo>
                <a:lnTo>
                  <a:pt x="5343" y="18839"/>
                </a:lnTo>
                <a:lnTo>
                  <a:pt x="5226" y="22595"/>
                </a:lnTo>
                <a:lnTo>
                  <a:pt x="5343" y="23065"/>
                </a:lnTo>
                <a:lnTo>
                  <a:pt x="5423" y="23500"/>
                </a:lnTo>
                <a:lnTo>
                  <a:pt x="16903" y="29249"/>
                </a:lnTo>
                <a:lnTo>
                  <a:pt x="17610" y="29215"/>
                </a:lnTo>
                <a:lnTo>
                  <a:pt x="18239" y="29215"/>
                </a:lnTo>
                <a:lnTo>
                  <a:pt x="19694" y="29020"/>
                </a:lnTo>
                <a:lnTo>
                  <a:pt x="33638" y="29020"/>
                </a:lnTo>
                <a:lnTo>
                  <a:pt x="30821" y="27176"/>
                </a:lnTo>
                <a:lnTo>
                  <a:pt x="3456" y="1683"/>
                </a:lnTo>
                <a:lnTo>
                  <a:pt x="2395" y="0"/>
                </a:lnTo>
                <a:close/>
              </a:path>
              <a:path w="53339" h="42545">
                <a:moveTo>
                  <a:pt x="19341" y="2393"/>
                </a:moveTo>
                <a:lnTo>
                  <a:pt x="14582" y="5920"/>
                </a:lnTo>
                <a:lnTo>
                  <a:pt x="14701" y="6310"/>
                </a:lnTo>
                <a:lnTo>
                  <a:pt x="15094" y="6894"/>
                </a:lnTo>
                <a:lnTo>
                  <a:pt x="20559" y="16365"/>
                </a:lnTo>
                <a:lnTo>
                  <a:pt x="22013" y="8612"/>
                </a:lnTo>
                <a:lnTo>
                  <a:pt x="26049" y="8612"/>
                </a:lnTo>
                <a:lnTo>
                  <a:pt x="25867" y="8074"/>
                </a:lnTo>
                <a:lnTo>
                  <a:pt x="20323" y="2508"/>
                </a:lnTo>
                <a:lnTo>
                  <a:pt x="19341" y="2393"/>
                </a:lnTo>
                <a:close/>
              </a:path>
              <a:path w="53339" h="42545">
                <a:moveTo>
                  <a:pt x="32354" y="12219"/>
                </a:moveTo>
                <a:lnTo>
                  <a:pt x="28383" y="13273"/>
                </a:lnTo>
                <a:lnTo>
                  <a:pt x="28029" y="13433"/>
                </a:lnTo>
                <a:lnTo>
                  <a:pt x="27754" y="13468"/>
                </a:lnTo>
                <a:lnTo>
                  <a:pt x="36101" y="13468"/>
                </a:lnTo>
                <a:lnTo>
                  <a:pt x="35499" y="13078"/>
                </a:lnTo>
                <a:lnTo>
                  <a:pt x="34948" y="12803"/>
                </a:lnTo>
                <a:lnTo>
                  <a:pt x="34438" y="12609"/>
                </a:lnTo>
                <a:lnTo>
                  <a:pt x="33376" y="12334"/>
                </a:lnTo>
                <a:lnTo>
                  <a:pt x="32864" y="12254"/>
                </a:lnTo>
                <a:lnTo>
                  <a:pt x="32354" y="122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25" name="object 525"/>
          <p:cNvSpPr/>
          <p:nvPr/>
        </p:nvSpPr>
        <p:spPr>
          <a:xfrm>
            <a:off x="152245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0"/>
                </a:moveTo>
                <a:lnTo>
                  <a:pt x="7234" y="10811"/>
                </a:lnTo>
                <a:lnTo>
                  <a:pt x="8060" y="10731"/>
                </a:lnTo>
                <a:lnTo>
                  <a:pt x="9318" y="10501"/>
                </a:lnTo>
                <a:lnTo>
                  <a:pt x="9828" y="10376"/>
                </a:lnTo>
                <a:lnTo>
                  <a:pt x="8767" y="9757"/>
                </a:lnTo>
                <a:lnTo>
                  <a:pt x="7745" y="9093"/>
                </a:lnTo>
                <a:lnTo>
                  <a:pt x="747" y="1213"/>
                </a:lnTo>
                <a:lnTo>
                  <a:pt x="196" y="355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26" name="object 526"/>
          <p:cNvSpPr/>
          <p:nvPr/>
        </p:nvSpPr>
        <p:spPr>
          <a:xfrm>
            <a:off x="166085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392" y="0"/>
                </a:moveTo>
                <a:lnTo>
                  <a:pt x="0" y="1523"/>
                </a:lnTo>
                <a:lnTo>
                  <a:pt x="353" y="2072"/>
                </a:lnTo>
                <a:lnTo>
                  <a:pt x="1297" y="3447"/>
                </a:lnTo>
                <a:lnTo>
                  <a:pt x="2004" y="4260"/>
                </a:lnTo>
                <a:lnTo>
                  <a:pt x="2790" y="5210"/>
                </a:lnTo>
                <a:lnTo>
                  <a:pt x="9120" y="8807"/>
                </a:lnTo>
                <a:lnTo>
                  <a:pt x="9710" y="8772"/>
                </a:lnTo>
                <a:lnTo>
                  <a:pt x="13877" y="5749"/>
                </a:lnTo>
                <a:lnTo>
                  <a:pt x="11243" y="4615"/>
                </a:lnTo>
                <a:lnTo>
                  <a:pt x="7351" y="3012"/>
                </a:lnTo>
                <a:lnTo>
                  <a:pt x="39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27" name="object 527"/>
          <p:cNvSpPr/>
          <p:nvPr/>
        </p:nvSpPr>
        <p:spPr>
          <a:xfrm>
            <a:off x="194510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459" y="0"/>
                </a:moveTo>
                <a:lnTo>
                  <a:pt x="0" y="3676"/>
                </a:lnTo>
                <a:lnTo>
                  <a:pt x="196" y="4031"/>
                </a:lnTo>
                <a:lnTo>
                  <a:pt x="707" y="4386"/>
                </a:lnTo>
                <a:lnTo>
                  <a:pt x="2790" y="6069"/>
                </a:lnTo>
                <a:lnTo>
                  <a:pt x="3765" y="6963"/>
                </a:lnTo>
                <a:lnTo>
                  <a:pt x="4481" y="7707"/>
                </a:lnTo>
                <a:lnTo>
                  <a:pt x="5307" y="8612"/>
                </a:lnTo>
                <a:lnTo>
                  <a:pt x="5464" y="8337"/>
                </a:lnTo>
                <a:lnTo>
                  <a:pt x="5739" y="7512"/>
                </a:lnTo>
                <a:lnTo>
                  <a:pt x="6054" y="6298"/>
                </a:lnTo>
                <a:lnTo>
                  <a:pt x="6171" y="5634"/>
                </a:lnTo>
                <a:lnTo>
                  <a:pt x="6093" y="2702"/>
                </a:lnTo>
                <a:lnTo>
                  <a:pt x="3892" y="160"/>
                </a:lnTo>
                <a:lnTo>
                  <a:pt x="345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28" name="object 528"/>
          <p:cNvSpPr/>
          <p:nvPr/>
        </p:nvSpPr>
        <p:spPr>
          <a:xfrm>
            <a:off x="191679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1730" y="34"/>
                </a:moveTo>
                <a:lnTo>
                  <a:pt x="235" y="34"/>
                </a:lnTo>
                <a:lnTo>
                  <a:pt x="79" y="584"/>
                </a:lnTo>
                <a:lnTo>
                  <a:pt x="0" y="3012"/>
                </a:lnTo>
                <a:lnTo>
                  <a:pt x="79" y="3241"/>
                </a:lnTo>
                <a:lnTo>
                  <a:pt x="1651" y="4180"/>
                </a:lnTo>
                <a:lnTo>
                  <a:pt x="2044" y="4100"/>
                </a:lnTo>
                <a:lnTo>
                  <a:pt x="2825" y="3836"/>
                </a:lnTo>
                <a:lnTo>
                  <a:pt x="3263" y="3630"/>
                </a:lnTo>
                <a:lnTo>
                  <a:pt x="3460" y="3515"/>
                </a:lnTo>
                <a:lnTo>
                  <a:pt x="3557" y="3012"/>
                </a:lnTo>
                <a:lnTo>
                  <a:pt x="3538" y="1557"/>
                </a:lnTo>
                <a:lnTo>
                  <a:pt x="1730" y="34"/>
                </a:lnTo>
                <a:close/>
              </a:path>
              <a:path w="3810" h="4445">
                <a:moveTo>
                  <a:pt x="1101" y="0"/>
                </a:moveTo>
                <a:lnTo>
                  <a:pt x="944" y="34"/>
                </a:lnTo>
                <a:lnTo>
                  <a:pt x="1454" y="34"/>
                </a:lnTo>
                <a:lnTo>
                  <a:pt x="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29" name="object 529"/>
          <p:cNvSpPr/>
          <p:nvPr/>
        </p:nvSpPr>
        <p:spPr>
          <a:xfrm>
            <a:off x="141473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65" y="0"/>
                </a:moveTo>
                <a:lnTo>
                  <a:pt x="0" y="5165"/>
                </a:lnTo>
                <a:lnTo>
                  <a:pt x="2437" y="5909"/>
                </a:lnTo>
                <a:lnTo>
                  <a:pt x="3460" y="6264"/>
                </a:lnTo>
                <a:lnTo>
                  <a:pt x="8531" y="8887"/>
                </a:lnTo>
                <a:lnTo>
                  <a:pt x="7721" y="7512"/>
                </a:lnTo>
                <a:lnTo>
                  <a:pt x="1534" y="423"/>
                </a:lnTo>
                <a:lnTo>
                  <a:pt x="86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0" name="object 530"/>
          <p:cNvSpPr/>
          <p:nvPr/>
        </p:nvSpPr>
        <p:spPr>
          <a:xfrm>
            <a:off x="15806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1612" y="0"/>
                </a:moveTo>
                <a:lnTo>
                  <a:pt x="0" y="4306"/>
                </a:lnTo>
                <a:lnTo>
                  <a:pt x="0" y="5004"/>
                </a:lnTo>
                <a:lnTo>
                  <a:pt x="903" y="5714"/>
                </a:lnTo>
                <a:lnTo>
                  <a:pt x="3184" y="7593"/>
                </a:lnTo>
                <a:lnTo>
                  <a:pt x="4678" y="8887"/>
                </a:lnTo>
                <a:lnTo>
                  <a:pt x="8060" y="11933"/>
                </a:lnTo>
                <a:lnTo>
                  <a:pt x="9828" y="13617"/>
                </a:lnTo>
                <a:lnTo>
                  <a:pt x="9716" y="11933"/>
                </a:lnTo>
                <a:lnTo>
                  <a:pt x="2273" y="423"/>
                </a:lnTo>
                <a:lnTo>
                  <a:pt x="161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1" name="object 531"/>
          <p:cNvSpPr/>
          <p:nvPr/>
        </p:nvSpPr>
        <p:spPr>
          <a:xfrm>
            <a:off x="131235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32441" y="4953"/>
                </a:moveTo>
                <a:lnTo>
                  <a:pt x="23644" y="4952"/>
                </a:lnTo>
                <a:lnTo>
                  <a:pt x="25649" y="5841"/>
                </a:lnTo>
                <a:lnTo>
                  <a:pt x="29541" y="7620"/>
                </a:lnTo>
                <a:lnTo>
                  <a:pt x="53602" y="22479"/>
                </a:lnTo>
                <a:lnTo>
                  <a:pt x="55882" y="24130"/>
                </a:lnTo>
                <a:lnTo>
                  <a:pt x="57849" y="25781"/>
                </a:lnTo>
                <a:lnTo>
                  <a:pt x="62410" y="29464"/>
                </a:lnTo>
                <a:lnTo>
                  <a:pt x="65555" y="33655"/>
                </a:lnTo>
                <a:lnTo>
                  <a:pt x="66733" y="35052"/>
                </a:lnTo>
                <a:lnTo>
                  <a:pt x="67362" y="35687"/>
                </a:lnTo>
                <a:lnTo>
                  <a:pt x="65712" y="32512"/>
                </a:lnTo>
                <a:lnTo>
                  <a:pt x="54232" y="16510"/>
                </a:lnTo>
                <a:lnTo>
                  <a:pt x="53602" y="15748"/>
                </a:lnTo>
                <a:lnTo>
                  <a:pt x="48491" y="13081"/>
                </a:lnTo>
                <a:lnTo>
                  <a:pt x="47508" y="10795"/>
                </a:lnTo>
                <a:lnTo>
                  <a:pt x="46530" y="8890"/>
                </a:lnTo>
                <a:lnTo>
                  <a:pt x="45638" y="7366"/>
                </a:lnTo>
                <a:lnTo>
                  <a:pt x="34967" y="7366"/>
                </a:lnTo>
                <a:lnTo>
                  <a:pt x="34219" y="6985"/>
                </a:lnTo>
                <a:lnTo>
                  <a:pt x="33944" y="6731"/>
                </a:lnTo>
                <a:lnTo>
                  <a:pt x="33709" y="6477"/>
                </a:lnTo>
                <a:lnTo>
                  <a:pt x="33434" y="6223"/>
                </a:lnTo>
                <a:lnTo>
                  <a:pt x="32441" y="4953"/>
                </a:lnTo>
                <a:close/>
              </a:path>
              <a:path w="67945" h="36195">
                <a:moveTo>
                  <a:pt x="41179" y="20320"/>
                </a:moveTo>
                <a:lnTo>
                  <a:pt x="29699" y="20319"/>
                </a:lnTo>
                <a:lnTo>
                  <a:pt x="30052" y="20446"/>
                </a:lnTo>
                <a:lnTo>
                  <a:pt x="30170" y="20573"/>
                </a:lnTo>
                <a:lnTo>
                  <a:pt x="30249" y="20700"/>
                </a:lnTo>
                <a:lnTo>
                  <a:pt x="30328" y="21843"/>
                </a:lnTo>
                <a:lnTo>
                  <a:pt x="30131" y="22478"/>
                </a:lnTo>
                <a:lnTo>
                  <a:pt x="29703" y="23494"/>
                </a:lnTo>
                <a:lnTo>
                  <a:pt x="29463" y="24383"/>
                </a:lnTo>
                <a:lnTo>
                  <a:pt x="29250" y="25399"/>
                </a:lnTo>
                <a:lnTo>
                  <a:pt x="29128" y="27558"/>
                </a:lnTo>
                <a:lnTo>
                  <a:pt x="29246" y="28193"/>
                </a:lnTo>
                <a:lnTo>
                  <a:pt x="33434" y="30734"/>
                </a:lnTo>
                <a:lnTo>
                  <a:pt x="34692" y="30607"/>
                </a:lnTo>
                <a:lnTo>
                  <a:pt x="35478" y="30480"/>
                </a:lnTo>
                <a:lnTo>
                  <a:pt x="36618" y="30099"/>
                </a:lnTo>
                <a:lnTo>
                  <a:pt x="39802" y="29210"/>
                </a:lnTo>
                <a:lnTo>
                  <a:pt x="42318" y="28575"/>
                </a:lnTo>
                <a:lnTo>
                  <a:pt x="43537" y="28448"/>
                </a:lnTo>
                <a:lnTo>
                  <a:pt x="45857" y="27940"/>
                </a:lnTo>
                <a:lnTo>
                  <a:pt x="49002" y="27559"/>
                </a:lnTo>
                <a:lnTo>
                  <a:pt x="49985" y="27559"/>
                </a:lnTo>
                <a:lnTo>
                  <a:pt x="52620" y="27432"/>
                </a:lnTo>
                <a:lnTo>
                  <a:pt x="58989" y="27432"/>
                </a:lnTo>
                <a:lnTo>
                  <a:pt x="58203" y="26924"/>
                </a:lnTo>
                <a:lnTo>
                  <a:pt x="55392" y="25527"/>
                </a:lnTo>
                <a:lnTo>
                  <a:pt x="35478" y="25527"/>
                </a:lnTo>
                <a:lnTo>
                  <a:pt x="36303" y="24384"/>
                </a:lnTo>
                <a:lnTo>
                  <a:pt x="37129" y="23368"/>
                </a:lnTo>
                <a:lnTo>
                  <a:pt x="38387" y="22098"/>
                </a:lnTo>
                <a:lnTo>
                  <a:pt x="39212" y="21463"/>
                </a:lnTo>
                <a:lnTo>
                  <a:pt x="40392" y="20701"/>
                </a:lnTo>
                <a:lnTo>
                  <a:pt x="41179" y="20320"/>
                </a:lnTo>
                <a:close/>
              </a:path>
              <a:path w="67945" h="36195">
                <a:moveTo>
                  <a:pt x="58989" y="27432"/>
                </a:moveTo>
                <a:lnTo>
                  <a:pt x="54192" y="27432"/>
                </a:lnTo>
                <a:lnTo>
                  <a:pt x="55568" y="27559"/>
                </a:lnTo>
                <a:lnTo>
                  <a:pt x="57810" y="27813"/>
                </a:lnTo>
                <a:lnTo>
                  <a:pt x="58635" y="27940"/>
                </a:lnTo>
                <a:lnTo>
                  <a:pt x="59775" y="28194"/>
                </a:lnTo>
                <a:lnTo>
                  <a:pt x="60168" y="28321"/>
                </a:lnTo>
                <a:lnTo>
                  <a:pt x="59185" y="27559"/>
                </a:lnTo>
                <a:lnTo>
                  <a:pt x="58989" y="27432"/>
                </a:lnTo>
                <a:close/>
              </a:path>
              <a:path w="67945" h="36195">
                <a:moveTo>
                  <a:pt x="47862" y="23876"/>
                </a:moveTo>
                <a:lnTo>
                  <a:pt x="35478" y="25527"/>
                </a:lnTo>
                <a:lnTo>
                  <a:pt x="55392" y="25527"/>
                </a:lnTo>
                <a:lnTo>
                  <a:pt x="55136" y="25400"/>
                </a:lnTo>
                <a:lnTo>
                  <a:pt x="54075" y="25146"/>
                </a:lnTo>
                <a:lnTo>
                  <a:pt x="51991" y="24511"/>
                </a:lnTo>
                <a:lnTo>
                  <a:pt x="49907" y="24130"/>
                </a:lnTo>
                <a:lnTo>
                  <a:pt x="47862" y="23876"/>
                </a:lnTo>
                <a:close/>
              </a:path>
              <a:path w="67945" h="36195">
                <a:moveTo>
                  <a:pt x="8782" y="761"/>
                </a:moveTo>
                <a:lnTo>
                  <a:pt x="0" y="9524"/>
                </a:lnTo>
                <a:lnTo>
                  <a:pt x="291" y="10540"/>
                </a:lnTo>
                <a:lnTo>
                  <a:pt x="10237" y="15112"/>
                </a:lnTo>
                <a:lnTo>
                  <a:pt x="10984" y="15239"/>
                </a:lnTo>
                <a:lnTo>
                  <a:pt x="17668" y="25145"/>
                </a:lnTo>
                <a:lnTo>
                  <a:pt x="19044" y="25018"/>
                </a:lnTo>
                <a:lnTo>
                  <a:pt x="20381" y="24764"/>
                </a:lnTo>
                <a:lnTo>
                  <a:pt x="21678" y="24383"/>
                </a:lnTo>
                <a:lnTo>
                  <a:pt x="22268" y="24129"/>
                </a:lnTo>
                <a:lnTo>
                  <a:pt x="23408" y="23494"/>
                </a:lnTo>
                <a:lnTo>
                  <a:pt x="23919" y="23240"/>
                </a:lnTo>
                <a:lnTo>
                  <a:pt x="24823" y="22732"/>
                </a:lnTo>
                <a:lnTo>
                  <a:pt x="26710" y="21462"/>
                </a:lnTo>
                <a:lnTo>
                  <a:pt x="27732" y="20954"/>
                </a:lnTo>
                <a:lnTo>
                  <a:pt x="28558" y="20573"/>
                </a:lnTo>
                <a:lnTo>
                  <a:pt x="28912" y="20446"/>
                </a:lnTo>
                <a:lnTo>
                  <a:pt x="29463" y="20319"/>
                </a:lnTo>
                <a:lnTo>
                  <a:pt x="41179" y="20320"/>
                </a:lnTo>
                <a:lnTo>
                  <a:pt x="41886" y="19939"/>
                </a:lnTo>
                <a:lnTo>
                  <a:pt x="43144" y="19558"/>
                </a:lnTo>
                <a:lnTo>
                  <a:pt x="44992" y="19558"/>
                </a:lnTo>
                <a:lnTo>
                  <a:pt x="42398" y="18542"/>
                </a:lnTo>
                <a:lnTo>
                  <a:pt x="3278" y="8381"/>
                </a:lnTo>
                <a:lnTo>
                  <a:pt x="2768" y="8254"/>
                </a:lnTo>
                <a:lnTo>
                  <a:pt x="2610" y="8254"/>
                </a:lnTo>
                <a:lnTo>
                  <a:pt x="3750" y="8000"/>
                </a:lnTo>
                <a:lnTo>
                  <a:pt x="4930" y="7619"/>
                </a:lnTo>
                <a:lnTo>
                  <a:pt x="6109" y="7492"/>
                </a:lnTo>
                <a:lnTo>
                  <a:pt x="7249" y="7238"/>
                </a:lnTo>
                <a:lnTo>
                  <a:pt x="9569" y="7111"/>
                </a:lnTo>
                <a:lnTo>
                  <a:pt x="26887" y="7112"/>
                </a:lnTo>
                <a:lnTo>
                  <a:pt x="26238" y="6350"/>
                </a:lnTo>
                <a:lnTo>
                  <a:pt x="26081" y="6222"/>
                </a:lnTo>
                <a:lnTo>
                  <a:pt x="19438" y="6222"/>
                </a:lnTo>
                <a:lnTo>
                  <a:pt x="19201" y="6095"/>
                </a:lnTo>
                <a:lnTo>
                  <a:pt x="18139" y="5333"/>
                </a:lnTo>
                <a:lnTo>
                  <a:pt x="17117" y="4444"/>
                </a:lnTo>
                <a:lnTo>
                  <a:pt x="16135" y="3809"/>
                </a:lnTo>
                <a:lnTo>
                  <a:pt x="15191" y="3301"/>
                </a:lnTo>
                <a:lnTo>
                  <a:pt x="14287" y="2666"/>
                </a:lnTo>
                <a:lnTo>
                  <a:pt x="13383" y="2285"/>
                </a:lnTo>
                <a:lnTo>
                  <a:pt x="11732" y="1523"/>
                </a:lnTo>
                <a:lnTo>
                  <a:pt x="10945" y="1269"/>
                </a:lnTo>
                <a:lnTo>
                  <a:pt x="10198" y="1142"/>
                </a:lnTo>
                <a:lnTo>
                  <a:pt x="8782" y="761"/>
                </a:lnTo>
                <a:close/>
              </a:path>
              <a:path w="67945" h="36195">
                <a:moveTo>
                  <a:pt x="49671" y="12954"/>
                </a:moveTo>
                <a:lnTo>
                  <a:pt x="48570" y="12954"/>
                </a:lnTo>
                <a:lnTo>
                  <a:pt x="50045" y="13081"/>
                </a:lnTo>
                <a:lnTo>
                  <a:pt x="49671" y="12954"/>
                </a:lnTo>
                <a:close/>
              </a:path>
              <a:path w="67945" h="36195">
                <a:moveTo>
                  <a:pt x="26887" y="7112"/>
                </a:moveTo>
                <a:lnTo>
                  <a:pt x="11810" y="7111"/>
                </a:lnTo>
                <a:lnTo>
                  <a:pt x="15073" y="7492"/>
                </a:lnTo>
                <a:lnTo>
                  <a:pt x="17157" y="7873"/>
                </a:lnTo>
                <a:lnTo>
                  <a:pt x="20026" y="8635"/>
                </a:lnTo>
                <a:lnTo>
                  <a:pt x="21757" y="9143"/>
                </a:lnTo>
                <a:lnTo>
                  <a:pt x="23329" y="9651"/>
                </a:lnTo>
                <a:lnTo>
                  <a:pt x="24706" y="10286"/>
                </a:lnTo>
                <a:lnTo>
                  <a:pt x="25885" y="10794"/>
                </a:lnTo>
                <a:lnTo>
                  <a:pt x="27536" y="11556"/>
                </a:lnTo>
                <a:lnTo>
                  <a:pt x="28126" y="11938"/>
                </a:lnTo>
                <a:lnTo>
                  <a:pt x="28008" y="9144"/>
                </a:lnTo>
                <a:lnTo>
                  <a:pt x="27812" y="8509"/>
                </a:lnTo>
                <a:lnTo>
                  <a:pt x="27497" y="7874"/>
                </a:lnTo>
                <a:lnTo>
                  <a:pt x="26887" y="7112"/>
                </a:lnTo>
                <a:close/>
              </a:path>
              <a:path w="67945" h="36195">
                <a:moveTo>
                  <a:pt x="41415" y="3429"/>
                </a:moveTo>
                <a:lnTo>
                  <a:pt x="40078" y="3429"/>
                </a:lnTo>
                <a:lnTo>
                  <a:pt x="39567" y="3683"/>
                </a:lnTo>
                <a:lnTo>
                  <a:pt x="38348" y="4445"/>
                </a:lnTo>
                <a:lnTo>
                  <a:pt x="37483" y="4953"/>
                </a:lnTo>
                <a:lnTo>
                  <a:pt x="36776" y="5588"/>
                </a:lnTo>
                <a:lnTo>
                  <a:pt x="36225" y="5969"/>
                </a:lnTo>
                <a:lnTo>
                  <a:pt x="35360" y="7112"/>
                </a:lnTo>
                <a:lnTo>
                  <a:pt x="35085" y="7366"/>
                </a:lnTo>
                <a:lnTo>
                  <a:pt x="45638" y="7366"/>
                </a:lnTo>
                <a:lnTo>
                  <a:pt x="45267" y="6731"/>
                </a:lnTo>
                <a:lnTo>
                  <a:pt x="43695" y="4826"/>
                </a:lnTo>
                <a:lnTo>
                  <a:pt x="43302" y="4445"/>
                </a:lnTo>
                <a:lnTo>
                  <a:pt x="42634" y="3937"/>
                </a:lnTo>
                <a:lnTo>
                  <a:pt x="42279" y="3810"/>
                </a:lnTo>
                <a:lnTo>
                  <a:pt x="41415" y="3429"/>
                </a:lnTo>
                <a:close/>
              </a:path>
              <a:path w="67945" h="36195">
                <a:moveTo>
                  <a:pt x="25767" y="0"/>
                </a:moveTo>
                <a:lnTo>
                  <a:pt x="24312" y="0"/>
                </a:lnTo>
                <a:lnTo>
                  <a:pt x="23919" y="253"/>
                </a:lnTo>
                <a:lnTo>
                  <a:pt x="23526" y="380"/>
                </a:lnTo>
                <a:lnTo>
                  <a:pt x="23172" y="634"/>
                </a:lnTo>
                <a:lnTo>
                  <a:pt x="22543" y="1142"/>
                </a:lnTo>
                <a:lnTo>
                  <a:pt x="22307" y="1523"/>
                </a:lnTo>
                <a:lnTo>
                  <a:pt x="22032" y="1777"/>
                </a:lnTo>
                <a:lnTo>
                  <a:pt x="21481" y="2920"/>
                </a:lnTo>
                <a:lnTo>
                  <a:pt x="20852" y="4825"/>
                </a:lnTo>
                <a:lnTo>
                  <a:pt x="20774" y="5333"/>
                </a:lnTo>
                <a:lnTo>
                  <a:pt x="20538" y="5968"/>
                </a:lnTo>
                <a:lnTo>
                  <a:pt x="20341" y="6095"/>
                </a:lnTo>
                <a:lnTo>
                  <a:pt x="20067" y="6222"/>
                </a:lnTo>
                <a:lnTo>
                  <a:pt x="26081" y="6222"/>
                </a:lnTo>
                <a:lnTo>
                  <a:pt x="25767" y="5968"/>
                </a:lnTo>
                <a:lnTo>
                  <a:pt x="25296" y="5714"/>
                </a:lnTo>
                <a:lnTo>
                  <a:pt x="23880" y="5079"/>
                </a:lnTo>
                <a:lnTo>
                  <a:pt x="23644" y="4952"/>
                </a:lnTo>
                <a:lnTo>
                  <a:pt x="32441" y="4953"/>
                </a:lnTo>
                <a:lnTo>
                  <a:pt x="32176" y="4572"/>
                </a:lnTo>
                <a:lnTo>
                  <a:pt x="31271" y="3556"/>
                </a:lnTo>
                <a:lnTo>
                  <a:pt x="30445" y="2794"/>
                </a:lnTo>
                <a:lnTo>
                  <a:pt x="29660" y="2032"/>
                </a:lnTo>
                <a:lnTo>
                  <a:pt x="28205" y="1016"/>
                </a:lnTo>
                <a:lnTo>
                  <a:pt x="27536" y="635"/>
                </a:lnTo>
                <a:lnTo>
                  <a:pt x="26318" y="127"/>
                </a:lnTo>
                <a:lnTo>
                  <a:pt x="257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2" name="object 532"/>
          <p:cNvSpPr/>
          <p:nvPr/>
        </p:nvSpPr>
        <p:spPr>
          <a:xfrm>
            <a:off x="202768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2239" y="0"/>
                </a:moveTo>
                <a:lnTo>
                  <a:pt x="667" y="435"/>
                </a:lnTo>
                <a:lnTo>
                  <a:pt x="352" y="1053"/>
                </a:lnTo>
                <a:lnTo>
                  <a:pt x="62" y="1992"/>
                </a:lnTo>
                <a:lnTo>
                  <a:pt x="0" y="3641"/>
                </a:lnTo>
                <a:lnTo>
                  <a:pt x="116" y="4191"/>
                </a:lnTo>
                <a:lnTo>
                  <a:pt x="5345" y="7512"/>
                </a:lnTo>
                <a:lnTo>
                  <a:pt x="6011" y="7283"/>
                </a:lnTo>
                <a:lnTo>
                  <a:pt x="8018" y="4615"/>
                </a:lnTo>
                <a:lnTo>
                  <a:pt x="7744" y="4111"/>
                </a:lnTo>
                <a:lnTo>
                  <a:pt x="4480" y="1328"/>
                </a:lnTo>
                <a:lnTo>
                  <a:pt x="4087" y="939"/>
                </a:lnTo>
                <a:lnTo>
                  <a:pt x="3261" y="355"/>
                </a:lnTo>
                <a:lnTo>
                  <a:pt x="2907" y="194"/>
                </a:lnTo>
                <a:lnTo>
                  <a:pt x="223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3" name="object 533"/>
          <p:cNvSpPr/>
          <p:nvPr/>
        </p:nvSpPr>
        <p:spPr>
          <a:xfrm>
            <a:off x="206697" y="4706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988" y="0"/>
                </a:moveTo>
                <a:lnTo>
                  <a:pt x="0" y="1065"/>
                </a:lnTo>
                <a:lnTo>
                  <a:pt x="1101" y="1374"/>
                </a:lnTo>
                <a:lnTo>
                  <a:pt x="2083" y="1729"/>
                </a:lnTo>
                <a:lnTo>
                  <a:pt x="2870" y="2153"/>
                </a:lnTo>
                <a:lnTo>
                  <a:pt x="3538" y="2553"/>
                </a:lnTo>
                <a:lnTo>
                  <a:pt x="4443" y="3218"/>
                </a:lnTo>
                <a:lnTo>
                  <a:pt x="4757" y="3493"/>
                </a:lnTo>
                <a:lnTo>
                  <a:pt x="4679" y="1649"/>
                </a:lnTo>
                <a:lnTo>
                  <a:pt x="4560" y="1339"/>
                </a:lnTo>
                <a:lnTo>
                  <a:pt x="4482" y="1019"/>
                </a:lnTo>
                <a:lnTo>
                  <a:pt x="4011" y="400"/>
                </a:lnTo>
                <a:lnTo>
                  <a:pt x="3656" y="160"/>
                </a:lnTo>
                <a:lnTo>
                  <a:pt x="3421" y="80"/>
                </a:lnTo>
                <a:lnTo>
                  <a:pt x="298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4" name="object 534"/>
          <p:cNvSpPr/>
          <p:nvPr/>
        </p:nvSpPr>
        <p:spPr>
          <a:xfrm>
            <a:off x="132234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4" h="28575">
                <a:moveTo>
                  <a:pt x="33068" y="25756"/>
                </a:moveTo>
                <a:lnTo>
                  <a:pt x="17770" y="25756"/>
                </a:lnTo>
                <a:lnTo>
                  <a:pt x="18439" y="26226"/>
                </a:lnTo>
                <a:lnTo>
                  <a:pt x="18831" y="26421"/>
                </a:lnTo>
                <a:lnTo>
                  <a:pt x="19304" y="26695"/>
                </a:lnTo>
                <a:lnTo>
                  <a:pt x="25988" y="28184"/>
                </a:lnTo>
                <a:lnTo>
                  <a:pt x="27166" y="28150"/>
                </a:lnTo>
                <a:lnTo>
                  <a:pt x="32159" y="26581"/>
                </a:lnTo>
                <a:lnTo>
                  <a:pt x="33068" y="25756"/>
                </a:lnTo>
                <a:close/>
              </a:path>
              <a:path w="69214" h="28575">
                <a:moveTo>
                  <a:pt x="0" y="19022"/>
                </a:moveTo>
                <a:lnTo>
                  <a:pt x="15844" y="25951"/>
                </a:lnTo>
                <a:lnTo>
                  <a:pt x="16788" y="25882"/>
                </a:lnTo>
                <a:lnTo>
                  <a:pt x="17770" y="25756"/>
                </a:lnTo>
                <a:lnTo>
                  <a:pt x="33068" y="25756"/>
                </a:lnTo>
                <a:lnTo>
                  <a:pt x="33897" y="24897"/>
                </a:lnTo>
                <a:lnTo>
                  <a:pt x="35069" y="23374"/>
                </a:lnTo>
                <a:lnTo>
                  <a:pt x="35855" y="22160"/>
                </a:lnTo>
                <a:lnTo>
                  <a:pt x="36642" y="20752"/>
                </a:lnTo>
                <a:lnTo>
                  <a:pt x="45395" y="20752"/>
                </a:lnTo>
                <a:lnTo>
                  <a:pt x="45833" y="20202"/>
                </a:lnTo>
                <a:lnTo>
                  <a:pt x="8413" y="20202"/>
                </a:lnTo>
                <a:lnTo>
                  <a:pt x="6722" y="20122"/>
                </a:lnTo>
                <a:lnTo>
                  <a:pt x="5032" y="19961"/>
                </a:lnTo>
                <a:lnTo>
                  <a:pt x="3380" y="19732"/>
                </a:lnTo>
                <a:lnTo>
                  <a:pt x="1690" y="19412"/>
                </a:lnTo>
                <a:lnTo>
                  <a:pt x="0" y="19022"/>
                </a:lnTo>
                <a:close/>
              </a:path>
              <a:path w="69214" h="28575">
                <a:moveTo>
                  <a:pt x="45395" y="20752"/>
                </a:moveTo>
                <a:lnTo>
                  <a:pt x="36642" y="20752"/>
                </a:lnTo>
                <a:lnTo>
                  <a:pt x="36759" y="20981"/>
                </a:lnTo>
                <a:lnTo>
                  <a:pt x="36996" y="21645"/>
                </a:lnTo>
                <a:lnTo>
                  <a:pt x="40220" y="24897"/>
                </a:lnTo>
                <a:lnTo>
                  <a:pt x="40770" y="24817"/>
                </a:lnTo>
                <a:lnTo>
                  <a:pt x="44741" y="21530"/>
                </a:lnTo>
                <a:lnTo>
                  <a:pt x="45395" y="20752"/>
                </a:lnTo>
                <a:close/>
              </a:path>
              <a:path w="69214" h="28575">
                <a:moveTo>
                  <a:pt x="67899" y="7512"/>
                </a:moveTo>
                <a:lnTo>
                  <a:pt x="37429" y="12414"/>
                </a:lnTo>
                <a:lnTo>
                  <a:pt x="34283" y="14017"/>
                </a:lnTo>
                <a:lnTo>
                  <a:pt x="10064" y="20202"/>
                </a:lnTo>
                <a:lnTo>
                  <a:pt x="45833" y="20202"/>
                </a:lnTo>
                <a:lnTo>
                  <a:pt x="47336" y="18163"/>
                </a:lnTo>
                <a:lnTo>
                  <a:pt x="48105" y="17029"/>
                </a:lnTo>
                <a:lnTo>
                  <a:pt x="49655" y="14567"/>
                </a:lnTo>
                <a:lnTo>
                  <a:pt x="49852" y="14567"/>
                </a:lnTo>
                <a:lnTo>
                  <a:pt x="56654" y="11624"/>
                </a:lnTo>
                <a:lnTo>
                  <a:pt x="57047" y="11074"/>
                </a:lnTo>
                <a:lnTo>
                  <a:pt x="63966" y="8337"/>
                </a:lnTo>
                <a:lnTo>
                  <a:pt x="68641" y="8337"/>
                </a:lnTo>
                <a:lnTo>
                  <a:pt x="68252" y="7867"/>
                </a:lnTo>
                <a:lnTo>
                  <a:pt x="67899" y="7512"/>
                </a:lnTo>
                <a:close/>
              </a:path>
              <a:path w="69214" h="28575">
                <a:moveTo>
                  <a:pt x="18006" y="4936"/>
                </a:moveTo>
                <a:lnTo>
                  <a:pt x="11125" y="11945"/>
                </a:lnTo>
                <a:lnTo>
                  <a:pt x="11237" y="12414"/>
                </a:lnTo>
                <a:lnTo>
                  <a:pt x="19815" y="16594"/>
                </a:lnTo>
                <a:lnTo>
                  <a:pt x="20915" y="16560"/>
                </a:lnTo>
                <a:lnTo>
                  <a:pt x="22095" y="16445"/>
                </a:lnTo>
                <a:lnTo>
                  <a:pt x="23392" y="16285"/>
                </a:lnTo>
                <a:lnTo>
                  <a:pt x="23156" y="16125"/>
                </a:lnTo>
                <a:lnTo>
                  <a:pt x="22437" y="15701"/>
                </a:lnTo>
                <a:lnTo>
                  <a:pt x="21505" y="15071"/>
                </a:lnTo>
                <a:lnTo>
                  <a:pt x="15450" y="8222"/>
                </a:lnTo>
                <a:lnTo>
                  <a:pt x="36013" y="8222"/>
                </a:lnTo>
                <a:lnTo>
                  <a:pt x="35154" y="7432"/>
                </a:lnTo>
                <a:lnTo>
                  <a:pt x="34519" y="6734"/>
                </a:lnTo>
                <a:lnTo>
                  <a:pt x="33929" y="5794"/>
                </a:lnTo>
                <a:lnTo>
                  <a:pt x="25398" y="5794"/>
                </a:lnTo>
                <a:lnTo>
                  <a:pt x="19382" y="4970"/>
                </a:lnTo>
                <a:lnTo>
                  <a:pt x="18006" y="4936"/>
                </a:lnTo>
                <a:close/>
              </a:path>
              <a:path w="69214" h="28575">
                <a:moveTo>
                  <a:pt x="36013" y="8222"/>
                </a:moveTo>
                <a:lnTo>
                  <a:pt x="15450" y="8222"/>
                </a:lnTo>
                <a:lnTo>
                  <a:pt x="15962" y="8451"/>
                </a:lnTo>
                <a:lnTo>
                  <a:pt x="17377" y="8921"/>
                </a:lnTo>
                <a:lnTo>
                  <a:pt x="29879" y="10925"/>
                </a:lnTo>
                <a:lnTo>
                  <a:pt x="31963" y="10845"/>
                </a:lnTo>
                <a:lnTo>
                  <a:pt x="38529" y="9826"/>
                </a:lnTo>
                <a:lnTo>
                  <a:pt x="38019" y="9551"/>
                </a:lnTo>
                <a:lnTo>
                  <a:pt x="36013" y="8222"/>
                </a:lnTo>
                <a:close/>
              </a:path>
              <a:path w="69214" h="28575">
                <a:moveTo>
                  <a:pt x="68641" y="8337"/>
                </a:moveTo>
                <a:lnTo>
                  <a:pt x="64674" y="8337"/>
                </a:lnTo>
                <a:lnTo>
                  <a:pt x="66247" y="8417"/>
                </a:lnTo>
                <a:lnTo>
                  <a:pt x="68015" y="8646"/>
                </a:lnTo>
                <a:lnTo>
                  <a:pt x="68959" y="8807"/>
                </a:lnTo>
                <a:lnTo>
                  <a:pt x="68736" y="8451"/>
                </a:lnTo>
                <a:close/>
              </a:path>
              <a:path w="69214" h="28575">
                <a:moveTo>
                  <a:pt x="34126" y="0"/>
                </a:moveTo>
                <a:lnTo>
                  <a:pt x="25398" y="5794"/>
                </a:lnTo>
                <a:lnTo>
                  <a:pt x="33929" y="5794"/>
                </a:lnTo>
                <a:lnTo>
                  <a:pt x="34283" y="5909"/>
                </a:lnTo>
                <a:lnTo>
                  <a:pt x="49655" y="7673"/>
                </a:lnTo>
                <a:lnTo>
                  <a:pt x="51700" y="7627"/>
                </a:lnTo>
                <a:lnTo>
                  <a:pt x="53822" y="7512"/>
                </a:lnTo>
                <a:lnTo>
                  <a:pt x="67899" y="7512"/>
                </a:lnTo>
                <a:lnTo>
                  <a:pt x="50442" y="4225"/>
                </a:lnTo>
                <a:lnTo>
                  <a:pt x="49419" y="4191"/>
                </a:lnTo>
                <a:lnTo>
                  <a:pt x="37271" y="698"/>
                </a:lnTo>
                <a:lnTo>
                  <a:pt x="36564" y="423"/>
                </a:lnTo>
                <a:lnTo>
                  <a:pt x="35305" y="114"/>
                </a:lnTo>
                <a:lnTo>
                  <a:pt x="34126" y="0"/>
                </a:lnTo>
                <a:close/>
              </a:path>
              <a:path w="69214" h="28575">
                <a:moveTo>
                  <a:pt x="58030" y="3756"/>
                </a:moveTo>
                <a:lnTo>
                  <a:pt x="56142" y="3756"/>
                </a:lnTo>
                <a:lnTo>
                  <a:pt x="54098" y="3916"/>
                </a:lnTo>
                <a:lnTo>
                  <a:pt x="53783" y="3996"/>
                </a:lnTo>
                <a:lnTo>
                  <a:pt x="52171" y="4191"/>
                </a:lnTo>
                <a:lnTo>
                  <a:pt x="51386" y="4225"/>
                </a:lnTo>
                <a:lnTo>
                  <a:pt x="61607" y="4225"/>
                </a:lnTo>
                <a:lnTo>
                  <a:pt x="61254" y="4145"/>
                </a:lnTo>
                <a:lnTo>
                  <a:pt x="59721" y="3916"/>
                </a:lnTo>
                <a:lnTo>
                  <a:pt x="58030" y="375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5" name="object 535"/>
          <p:cNvSpPr/>
          <p:nvPr/>
        </p:nvSpPr>
        <p:spPr>
          <a:xfrm>
            <a:off x="194392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4403" y="34797"/>
                </a:moveTo>
                <a:lnTo>
                  <a:pt x="4692" y="36194"/>
                </a:lnTo>
                <a:lnTo>
                  <a:pt x="5019" y="38353"/>
                </a:lnTo>
                <a:lnTo>
                  <a:pt x="5307" y="41147"/>
                </a:lnTo>
                <a:lnTo>
                  <a:pt x="5422" y="46227"/>
                </a:lnTo>
                <a:lnTo>
                  <a:pt x="5298" y="48005"/>
                </a:lnTo>
                <a:lnTo>
                  <a:pt x="5189" y="49021"/>
                </a:lnTo>
                <a:lnTo>
                  <a:pt x="4954" y="50418"/>
                </a:lnTo>
                <a:lnTo>
                  <a:pt x="4796" y="51180"/>
                </a:lnTo>
                <a:lnTo>
                  <a:pt x="4167" y="52577"/>
                </a:lnTo>
                <a:lnTo>
                  <a:pt x="3145" y="56133"/>
                </a:lnTo>
                <a:lnTo>
                  <a:pt x="0" y="83819"/>
                </a:lnTo>
                <a:lnTo>
                  <a:pt x="825" y="80644"/>
                </a:lnTo>
                <a:lnTo>
                  <a:pt x="1966" y="76961"/>
                </a:lnTo>
                <a:lnTo>
                  <a:pt x="3617" y="72262"/>
                </a:lnTo>
                <a:lnTo>
                  <a:pt x="5032" y="68706"/>
                </a:lnTo>
                <a:lnTo>
                  <a:pt x="6723" y="64896"/>
                </a:lnTo>
                <a:lnTo>
                  <a:pt x="6880" y="64896"/>
                </a:lnTo>
                <a:lnTo>
                  <a:pt x="7312" y="64642"/>
                </a:lnTo>
                <a:lnTo>
                  <a:pt x="7627" y="64515"/>
                </a:lnTo>
                <a:lnTo>
                  <a:pt x="8334" y="64134"/>
                </a:lnTo>
                <a:lnTo>
                  <a:pt x="8767" y="63753"/>
                </a:lnTo>
                <a:lnTo>
                  <a:pt x="9633" y="63118"/>
                </a:lnTo>
                <a:lnTo>
                  <a:pt x="12149" y="57657"/>
                </a:lnTo>
                <a:lnTo>
                  <a:pt x="12471" y="56514"/>
                </a:lnTo>
                <a:lnTo>
                  <a:pt x="8060" y="56514"/>
                </a:lnTo>
                <a:lnTo>
                  <a:pt x="8178" y="56006"/>
                </a:lnTo>
                <a:lnTo>
                  <a:pt x="8374" y="54609"/>
                </a:lnTo>
                <a:lnTo>
                  <a:pt x="8492" y="53593"/>
                </a:lnTo>
                <a:lnTo>
                  <a:pt x="8419" y="46862"/>
                </a:lnTo>
                <a:lnTo>
                  <a:pt x="8217" y="45338"/>
                </a:lnTo>
                <a:lnTo>
                  <a:pt x="7693" y="42671"/>
                </a:lnTo>
                <a:lnTo>
                  <a:pt x="7066" y="40512"/>
                </a:lnTo>
                <a:lnTo>
                  <a:pt x="5976" y="37718"/>
                </a:lnTo>
                <a:lnTo>
                  <a:pt x="4845" y="35559"/>
                </a:lnTo>
                <a:lnTo>
                  <a:pt x="4403" y="34797"/>
                </a:lnTo>
                <a:close/>
              </a:path>
              <a:path w="52070" h="83820">
                <a:moveTo>
                  <a:pt x="23197" y="15874"/>
                </a:moveTo>
                <a:lnTo>
                  <a:pt x="22213" y="15874"/>
                </a:lnTo>
                <a:lnTo>
                  <a:pt x="19972" y="16128"/>
                </a:lnTo>
                <a:lnTo>
                  <a:pt x="18872" y="16382"/>
                </a:lnTo>
                <a:lnTo>
                  <a:pt x="18321" y="16636"/>
                </a:lnTo>
                <a:lnTo>
                  <a:pt x="17810" y="16763"/>
                </a:lnTo>
                <a:lnTo>
                  <a:pt x="15316" y="21589"/>
                </a:lnTo>
                <a:lnTo>
                  <a:pt x="15450" y="22351"/>
                </a:lnTo>
                <a:lnTo>
                  <a:pt x="15687" y="23113"/>
                </a:lnTo>
                <a:lnTo>
                  <a:pt x="16040" y="24129"/>
                </a:lnTo>
                <a:lnTo>
                  <a:pt x="16513" y="25145"/>
                </a:lnTo>
                <a:lnTo>
                  <a:pt x="17220" y="25653"/>
                </a:lnTo>
                <a:lnTo>
                  <a:pt x="17849" y="26415"/>
                </a:lnTo>
                <a:lnTo>
                  <a:pt x="18439" y="27431"/>
                </a:lnTo>
                <a:lnTo>
                  <a:pt x="18706" y="28320"/>
                </a:lnTo>
                <a:lnTo>
                  <a:pt x="18832" y="28828"/>
                </a:lnTo>
                <a:lnTo>
                  <a:pt x="18900" y="30225"/>
                </a:lnTo>
                <a:lnTo>
                  <a:pt x="18780" y="31241"/>
                </a:lnTo>
                <a:lnTo>
                  <a:pt x="18548" y="32257"/>
                </a:lnTo>
                <a:lnTo>
                  <a:pt x="17968" y="33781"/>
                </a:lnTo>
                <a:lnTo>
                  <a:pt x="17653" y="34416"/>
                </a:lnTo>
                <a:lnTo>
                  <a:pt x="17298" y="35051"/>
                </a:lnTo>
                <a:lnTo>
                  <a:pt x="17142" y="35051"/>
                </a:lnTo>
                <a:lnTo>
                  <a:pt x="16237" y="35940"/>
                </a:lnTo>
                <a:lnTo>
                  <a:pt x="13839" y="44576"/>
                </a:lnTo>
                <a:lnTo>
                  <a:pt x="14036" y="45338"/>
                </a:lnTo>
                <a:lnTo>
                  <a:pt x="14036" y="46862"/>
                </a:lnTo>
                <a:lnTo>
                  <a:pt x="8060" y="56514"/>
                </a:lnTo>
                <a:lnTo>
                  <a:pt x="12471" y="56514"/>
                </a:lnTo>
                <a:lnTo>
                  <a:pt x="21191" y="47243"/>
                </a:lnTo>
                <a:lnTo>
                  <a:pt x="27733" y="42671"/>
                </a:lnTo>
                <a:lnTo>
                  <a:pt x="19972" y="42671"/>
                </a:lnTo>
                <a:lnTo>
                  <a:pt x="20208" y="42290"/>
                </a:lnTo>
                <a:lnTo>
                  <a:pt x="21064" y="40512"/>
                </a:lnTo>
                <a:lnTo>
                  <a:pt x="23891" y="29844"/>
                </a:lnTo>
                <a:lnTo>
                  <a:pt x="23826" y="25653"/>
                </a:lnTo>
                <a:lnTo>
                  <a:pt x="31179" y="25653"/>
                </a:lnTo>
                <a:lnTo>
                  <a:pt x="31064" y="24510"/>
                </a:lnTo>
                <a:lnTo>
                  <a:pt x="30788" y="23113"/>
                </a:lnTo>
                <a:lnTo>
                  <a:pt x="30592" y="22351"/>
                </a:lnTo>
                <a:lnTo>
                  <a:pt x="30155" y="20954"/>
                </a:lnTo>
                <a:lnTo>
                  <a:pt x="30270" y="16636"/>
                </a:lnTo>
                <a:lnTo>
                  <a:pt x="30316" y="16128"/>
                </a:lnTo>
                <a:lnTo>
                  <a:pt x="25359" y="16128"/>
                </a:lnTo>
                <a:lnTo>
                  <a:pt x="24769" y="16001"/>
                </a:lnTo>
                <a:lnTo>
                  <a:pt x="23197" y="15874"/>
                </a:lnTo>
                <a:close/>
              </a:path>
              <a:path w="52070" h="83820">
                <a:moveTo>
                  <a:pt x="42204" y="29488"/>
                </a:moveTo>
                <a:lnTo>
                  <a:pt x="40654" y="30987"/>
                </a:lnTo>
                <a:lnTo>
                  <a:pt x="39516" y="31876"/>
                </a:lnTo>
                <a:lnTo>
                  <a:pt x="38803" y="32257"/>
                </a:lnTo>
                <a:lnTo>
                  <a:pt x="37078" y="33273"/>
                </a:lnTo>
                <a:lnTo>
                  <a:pt x="34916" y="34289"/>
                </a:lnTo>
                <a:lnTo>
                  <a:pt x="33651" y="34797"/>
                </a:lnTo>
                <a:lnTo>
                  <a:pt x="33375" y="34797"/>
                </a:lnTo>
                <a:lnTo>
                  <a:pt x="32593" y="34924"/>
                </a:lnTo>
                <a:lnTo>
                  <a:pt x="31340" y="35051"/>
                </a:lnTo>
                <a:lnTo>
                  <a:pt x="30592" y="35305"/>
                </a:lnTo>
                <a:lnTo>
                  <a:pt x="29684" y="35559"/>
                </a:lnTo>
                <a:lnTo>
                  <a:pt x="28741" y="35940"/>
                </a:lnTo>
                <a:lnTo>
                  <a:pt x="27678" y="36575"/>
                </a:lnTo>
                <a:lnTo>
                  <a:pt x="25988" y="37464"/>
                </a:lnTo>
                <a:lnTo>
                  <a:pt x="19972" y="42671"/>
                </a:lnTo>
                <a:lnTo>
                  <a:pt x="27733" y="42671"/>
                </a:lnTo>
                <a:lnTo>
                  <a:pt x="29914" y="41147"/>
                </a:lnTo>
                <a:lnTo>
                  <a:pt x="32984" y="38861"/>
                </a:lnTo>
                <a:lnTo>
                  <a:pt x="35732" y="36702"/>
                </a:lnTo>
                <a:lnTo>
                  <a:pt x="36526" y="36321"/>
                </a:lnTo>
                <a:lnTo>
                  <a:pt x="41954" y="30225"/>
                </a:lnTo>
                <a:lnTo>
                  <a:pt x="42204" y="29488"/>
                </a:lnTo>
                <a:close/>
              </a:path>
              <a:path w="52070" h="83820">
                <a:moveTo>
                  <a:pt x="31179" y="25653"/>
                </a:moveTo>
                <a:lnTo>
                  <a:pt x="23943" y="25653"/>
                </a:lnTo>
                <a:lnTo>
                  <a:pt x="24297" y="25780"/>
                </a:lnTo>
                <a:lnTo>
                  <a:pt x="24494" y="25780"/>
                </a:lnTo>
                <a:lnTo>
                  <a:pt x="25084" y="26161"/>
                </a:lnTo>
                <a:lnTo>
                  <a:pt x="28269" y="32003"/>
                </a:lnTo>
                <a:lnTo>
                  <a:pt x="28465" y="31876"/>
                </a:lnTo>
                <a:lnTo>
                  <a:pt x="31092" y="27431"/>
                </a:lnTo>
                <a:lnTo>
                  <a:pt x="31179" y="25653"/>
                </a:lnTo>
                <a:close/>
              </a:path>
              <a:path w="52070" h="83820">
                <a:moveTo>
                  <a:pt x="43554" y="9778"/>
                </a:moveTo>
                <a:lnTo>
                  <a:pt x="31535" y="9778"/>
                </a:lnTo>
                <a:lnTo>
                  <a:pt x="31765" y="10921"/>
                </a:lnTo>
                <a:lnTo>
                  <a:pt x="32512" y="13842"/>
                </a:lnTo>
                <a:lnTo>
                  <a:pt x="36135" y="21589"/>
                </a:lnTo>
                <a:lnTo>
                  <a:pt x="36836" y="19938"/>
                </a:lnTo>
                <a:lnTo>
                  <a:pt x="37341" y="18922"/>
                </a:lnTo>
                <a:lnTo>
                  <a:pt x="42575" y="10921"/>
                </a:lnTo>
                <a:lnTo>
                  <a:pt x="43554" y="9778"/>
                </a:lnTo>
                <a:close/>
              </a:path>
              <a:path w="52070" h="83820">
                <a:moveTo>
                  <a:pt x="31765" y="4444"/>
                </a:moveTo>
                <a:lnTo>
                  <a:pt x="25359" y="16128"/>
                </a:lnTo>
                <a:lnTo>
                  <a:pt x="30316" y="16128"/>
                </a:lnTo>
                <a:lnTo>
                  <a:pt x="30394" y="15493"/>
                </a:lnTo>
                <a:lnTo>
                  <a:pt x="31161" y="11429"/>
                </a:lnTo>
                <a:lnTo>
                  <a:pt x="31535" y="9778"/>
                </a:lnTo>
                <a:lnTo>
                  <a:pt x="43554" y="9778"/>
                </a:lnTo>
                <a:lnTo>
                  <a:pt x="43989" y="9270"/>
                </a:lnTo>
                <a:lnTo>
                  <a:pt x="45611" y="7492"/>
                </a:lnTo>
                <a:lnTo>
                  <a:pt x="46287" y="6857"/>
                </a:lnTo>
                <a:lnTo>
                  <a:pt x="37112" y="6857"/>
                </a:lnTo>
                <a:lnTo>
                  <a:pt x="36606" y="6476"/>
                </a:lnTo>
                <a:lnTo>
                  <a:pt x="34364" y="5206"/>
                </a:lnTo>
                <a:lnTo>
                  <a:pt x="33375" y="4825"/>
                </a:lnTo>
                <a:lnTo>
                  <a:pt x="31765" y="4444"/>
                </a:lnTo>
                <a:close/>
              </a:path>
              <a:path w="52070" h="83820">
                <a:moveTo>
                  <a:pt x="46634" y="0"/>
                </a:moveTo>
                <a:lnTo>
                  <a:pt x="41011" y="2666"/>
                </a:lnTo>
                <a:lnTo>
                  <a:pt x="40263" y="3301"/>
                </a:lnTo>
                <a:lnTo>
                  <a:pt x="39516" y="4063"/>
                </a:lnTo>
                <a:lnTo>
                  <a:pt x="38722" y="4825"/>
                </a:lnTo>
                <a:lnTo>
                  <a:pt x="37940" y="5841"/>
                </a:lnTo>
                <a:lnTo>
                  <a:pt x="37112" y="6857"/>
                </a:lnTo>
                <a:lnTo>
                  <a:pt x="46287" y="6857"/>
                </a:lnTo>
                <a:lnTo>
                  <a:pt x="47370" y="5841"/>
                </a:lnTo>
                <a:lnTo>
                  <a:pt x="48359" y="4953"/>
                </a:lnTo>
                <a:lnTo>
                  <a:pt x="50406" y="3175"/>
                </a:lnTo>
                <a:lnTo>
                  <a:pt x="51544" y="2286"/>
                </a:lnTo>
                <a:lnTo>
                  <a:pt x="51268" y="2032"/>
                </a:lnTo>
                <a:lnTo>
                  <a:pt x="50521" y="1270"/>
                </a:lnTo>
                <a:lnTo>
                  <a:pt x="49969" y="1016"/>
                </a:lnTo>
                <a:lnTo>
                  <a:pt x="49302" y="635"/>
                </a:lnTo>
                <a:lnTo>
                  <a:pt x="48520" y="254"/>
                </a:lnTo>
                <a:lnTo>
                  <a:pt x="4663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6" name="object 536"/>
          <p:cNvSpPr/>
          <p:nvPr/>
        </p:nvSpPr>
        <p:spPr>
          <a:xfrm>
            <a:off x="229975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8560" y="0"/>
                </a:moveTo>
                <a:lnTo>
                  <a:pt x="14972" y="2233"/>
                </a:lnTo>
                <a:lnTo>
                  <a:pt x="13880" y="3012"/>
                </a:lnTo>
                <a:lnTo>
                  <a:pt x="12741" y="3790"/>
                </a:lnTo>
                <a:lnTo>
                  <a:pt x="0" y="9906"/>
                </a:lnTo>
                <a:lnTo>
                  <a:pt x="1575" y="9986"/>
                </a:lnTo>
                <a:lnTo>
                  <a:pt x="18470" y="2233"/>
                </a:lnTo>
                <a:lnTo>
                  <a:pt x="18560" y="0"/>
                </a:lnTo>
                <a:close/>
              </a:path>
              <a:path w="19050" h="10160">
                <a:moveTo>
                  <a:pt x="17410" y="389"/>
                </a:moveTo>
                <a:lnTo>
                  <a:pt x="16467" y="1133"/>
                </a:lnTo>
                <a:lnTo>
                  <a:pt x="15466" y="1874"/>
                </a:lnTo>
                <a:lnTo>
                  <a:pt x="16594" y="1053"/>
                </a:lnTo>
                <a:lnTo>
                  <a:pt x="17341" y="46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7" name="object 537"/>
          <p:cNvSpPr/>
          <p:nvPr/>
        </p:nvSpPr>
        <p:spPr>
          <a:xfrm>
            <a:off x="192820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39" h="49529">
                <a:moveTo>
                  <a:pt x="25043" y="13207"/>
                </a:moveTo>
                <a:lnTo>
                  <a:pt x="24296" y="13207"/>
                </a:lnTo>
                <a:lnTo>
                  <a:pt x="22685" y="13461"/>
                </a:lnTo>
                <a:lnTo>
                  <a:pt x="22252" y="13715"/>
                </a:lnTo>
                <a:lnTo>
                  <a:pt x="21427" y="13969"/>
                </a:lnTo>
                <a:lnTo>
                  <a:pt x="20640" y="14477"/>
                </a:lnTo>
                <a:lnTo>
                  <a:pt x="20247" y="14858"/>
                </a:lnTo>
                <a:lnTo>
                  <a:pt x="19540" y="15493"/>
                </a:lnTo>
                <a:lnTo>
                  <a:pt x="18596" y="17017"/>
                </a:lnTo>
                <a:lnTo>
                  <a:pt x="18317" y="17652"/>
                </a:lnTo>
                <a:lnTo>
                  <a:pt x="17888" y="18922"/>
                </a:lnTo>
                <a:lnTo>
                  <a:pt x="18045" y="19176"/>
                </a:lnTo>
                <a:lnTo>
                  <a:pt x="18399" y="20065"/>
                </a:lnTo>
                <a:lnTo>
                  <a:pt x="18517" y="20446"/>
                </a:lnTo>
                <a:lnTo>
                  <a:pt x="18584" y="22732"/>
                </a:lnTo>
                <a:lnTo>
                  <a:pt x="18488" y="23367"/>
                </a:lnTo>
                <a:lnTo>
                  <a:pt x="11441" y="32511"/>
                </a:lnTo>
                <a:lnTo>
                  <a:pt x="10654" y="33019"/>
                </a:lnTo>
                <a:lnTo>
                  <a:pt x="0" y="49148"/>
                </a:lnTo>
                <a:lnTo>
                  <a:pt x="1572" y="47243"/>
                </a:lnTo>
                <a:lnTo>
                  <a:pt x="2436" y="46354"/>
                </a:lnTo>
                <a:lnTo>
                  <a:pt x="3459" y="45211"/>
                </a:lnTo>
                <a:lnTo>
                  <a:pt x="4638" y="44195"/>
                </a:lnTo>
                <a:lnTo>
                  <a:pt x="5307" y="43687"/>
                </a:lnTo>
                <a:lnTo>
                  <a:pt x="6722" y="42544"/>
                </a:lnTo>
                <a:lnTo>
                  <a:pt x="16944" y="38734"/>
                </a:lnTo>
                <a:lnTo>
                  <a:pt x="28805" y="38734"/>
                </a:lnTo>
                <a:lnTo>
                  <a:pt x="28936" y="38607"/>
                </a:lnTo>
                <a:lnTo>
                  <a:pt x="30843" y="34543"/>
                </a:lnTo>
                <a:lnTo>
                  <a:pt x="12580" y="34543"/>
                </a:lnTo>
                <a:lnTo>
                  <a:pt x="13721" y="33654"/>
                </a:lnTo>
                <a:lnTo>
                  <a:pt x="23077" y="19430"/>
                </a:lnTo>
                <a:lnTo>
                  <a:pt x="29157" y="19430"/>
                </a:lnTo>
                <a:lnTo>
                  <a:pt x="30313" y="17271"/>
                </a:lnTo>
                <a:lnTo>
                  <a:pt x="31361" y="14858"/>
                </a:lnTo>
                <a:lnTo>
                  <a:pt x="31846" y="13588"/>
                </a:lnTo>
                <a:lnTo>
                  <a:pt x="27560" y="13588"/>
                </a:lnTo>
                <a:lnTo>
                  <a:pt x="26341" y="13334"/>
                </a:lnTo>
                <a:lnTo>
                  <a:pt x="25043" y="13207"/>
                </a:lnTo>
                <a:close/>
              </a:path>
              <a:path w="53339" h="49529">
                <a:moveTo>
                  <a:pt x="28805" y="38734"/>
                </a:moveTo>
                <a:lnTo>
                  <a:pt x="18045" y="38734"/>
                </a:lnTo>
                <a:lnTo>
                  <a:pt x="19186" y="38861"/>
                </a:lnTo>
                <a:lnTo>
                  <a:pt x="20325" y="38861"/>
                </a:lnTo>
                <a:lnTo>
                  <a:pt x="21505" y="39115"/>
                </a:lnTo>
                <a:lnTo>
                  <a:pt x="21898" y="39369"/>
                </a:lnTo>
                <a:lnTo>
                  <a:pt x="23550" y="40004"/>
                </a:lnTo>
                <a:lnTo>
                  <a:pt x="24728" y="40258"/>
                </a:lnTo>
                <a:lnTo>
                  <a:pt x="25554" y="40258"/>
                </a:lnTo>
                <a:lnTo>
                  <a:pt x="25986" y="40131"/>
                </a:lnTo>
                <a:lnTo>
                  <a:pt x="26420" y="40131"/>
                </a:lnTo>
                <a:lnTo>
                  <a:pt x="27285" y="39877"/>
                </a:lnTo>
                <a:lnTo>
                  <a:pt x="27717" y="39623"/>
                </a:lnTo>
                <a:lnTo>
                  <a:pt x="28543" y="38988"/>
                </a:lnTo>
                <a:lnTo>
                  <a:pt x="28805" y="38734"/>
                </a:lnTo>
                <a:close/>
              </a:path>
              <a:path w="53339" h="49529">
                <a:moveTo>
                  <a:pt x="49264" y="0"/>
                </a:moveTo>
                <a:lnTo>
                  <a:pt x="47999" y="0"/>
                </a:lnTo>
                <a:lnTo>
                  <a:pt x="47769" y="126"/>
                </a:lnTo>
                <a:lnTo>
                  <a:pt x="48160" y="254"/>
                </a:lnTo>
                <a:lnTo>
                  <a:pt x="48356" y="254"/>
                </a:lnTo>
                <a:lnTo>
                  <a:pt x="48747" y="508"/>
                </a:lnTo>
                <a:lnTo>
                  <a:pt x="49023" y="889"/>
                </a:lnTo>
                <a:lnTo>
                  <a:pt x="49264" y="1270"/>
                </a:lnTo>
                <a:lnTo>
                  <a:pt x="49345" y="3048"/>
                </a:lnTo>
                <a:lnTo>
                  <a:pt x="49184" y="3683"/>
                </a:lnTo>
                <a:lnTo>
                  <a:pt x="40352" y="14096"/>
                </a:lnTo>
                <a:lnTo>
                  <a:pt x="38454" y="16001"/>
                </a:lnTo>
                <a:lnTo>
                  <a:pt x="32831" y="20827"/>
                </a:lnTo>
                <a:lnTo>
                  <a:pt x="31221" y="22097"/>
                </a:lnTo>
                <a:lnTo>
                  <a:pt x="29486" y="23367"/>
                </a:lnTo>
                <a:lnTo>
                  <a:pt x="27717" y="24764"/>
                </a:lnTo>
                <a:lnTo>
                  <a:pt x="25830" y="26161"/>
                </a:lnTo>
                <a:lnTo>
                  <a:pt x="23864" y="27431"/>
                </a:lnTo>
                <a:lnTo>
                  <a:pt x="21780" y="28955"/>
                </a:lnTo>
                <a:lnTo>
                  <a:pt x="19618" y="30352"/>
                </a:lnTo>
                <a:lnTo>
                  <a:pt x="17377" y="31749"/>
                </a:lnTo>
                <a:lnTo>
                  <a:pt x="12580" y="34543"/>
                </a:lnTo>
                <a:lnTo>
                  <a:pt x="30843" y="34543"/>
                </a:lnTo>
                <a:lnTo>
                  <a:pt x="31014" y="33654"/>
                </a:lnTo>
                <a:lnTo>
                  <a:pt x="31336" y="31368"/>
                </a:lnTo>
                <a:lnTo>
                  <a:pt x="43284" y="31368"/>
                </a:lnTo>
                <a:lnTo>
                  <a:pt x="47666" y="27050"/>
                </a:lnTo>
                <a:lnTo>
                  <a:pt x="47547" y="24510"/>
                </a:lnTo>
                <a:lnTo>
                  <a:pt x="47217" y="23367"/>
                </a:lnTo>
                <a:lnTo>
                  <a:pt x="46550" y="21970"/>
                </a:lnTo>
                <a:lnTo>
                  <a:pt x="45985" y="21081"/>
                </a:lnTo>
                <a:lnTo>
                  <a:pt x="44860" y="19557"/>
                </a:lnTo>
                <a:lnTo>
                  <a:pt x="45297" y="19430"/>
                </a:lnTo>
                <a:lnTo>
                  <a:pt x="46355" y="18795"/>
                </a:lnTo>
                <a:lnTo>
                  <a:pt x="47850" y="17652"/>
                </a:lnTo>
                <a:lnTo>
                  <a:pt x="48241" y="17271"/>
                </a:lnTo>
                <a:lnTo>
                  <a:pt x="48678" y="16890"/>
                </a:lnTo>
                <a:lnTo>
                  <a:pt x="52875" y="8255"/>
                </a:lnTo>
                <a:lnTo>
                  <a:pt x="52806" y="2921"/>
                </a:lnTo>
                <a:lnTo>
                  <a:pt x="49690" y="127"/>
                </a:lnTo>
                <a:lnTo>
                  <a:pt x="49264" y="0"/>
                </a:lnTo>
                <a:close/>
              </a:path>
              <a:path w="53339" h="49529">
                <a:moveTo>
                  <a:pt x="43284" y="31368"/>
                </a:moveTo>
                <a:lnTo>
                  <a:pt x="31336" y="31368"/>
                </a:lnTo>
                <a:lnTo>
                  <a:pt x="31486" y="31495"/>
                </a:lnTo>
                <a:lnTo>
                  <a:pt x="32038" y="31622"/>
                </a:lnTo>
                <a:lnTo>
                  <a:pt x="32981" y="32003"/>
                </a:lnTo>
                <a:lnTo>
                  <a:pt x="33578" y="32130"/>
                </a:lnTo>
                <a:lnTo>
                  <a:pt x="35936" y="32257"/>
                </a:lnTo>
                <a:lnTo>
                  <a:pt x="38017" y="32257"/>
                </a:lnTo>
                <a:lnTo>
                  <a:pt x="40455" y="32003"/>
                </a:lnTo>
                <a:lnTo>
                  <a:pt x="43284" y="31368"/>
                </a:lnTo>
                <a:close/>
              </a:path>
              <a:path w="53339" h="49529">
                <a:moveTo>
                  <a:pt x="29157" y="19430"/>
                </a:moveTo>
                <a:lnTo>
                  <a:pt x="23077" y="19430"/>
                </a:lnTo>
                <a:lnTo>
                  <a:pt x="23353" y="19557"/>
                </a:lnTo>
                <a:lnTo>
                  <a:pt x="23707" y="20065"/>
                </a:lnTo>
                <a:lnTo>
                  <a:pt x="23884" y="20446"/>
                </a:lnTo>
                <a:lnTo>
                  <a:pt x="23982" y="20827"/>
                </a:lnTo>
                <a:lnTo>
                  <a:pt x="24099" y="25526"/>
                </a:lnTo>
                <a:lnTo>
                  <a:pt x="25554" y="24256"/>
                </a:lnTo>
                <a:lnTo>
                  <a:pt x="26734" y="22986"/>
                </a:lnTo>
                <a:lnTo>
                  <a:pt x="27491" y="21970"/>
                </a:lnTo>
                <a:lnTo>
                  <a:pt x="28818" y="20065"/>
                </a:lnTo>
                <a:lnTo>
                  <a:pt x="29157" y="19430"/>
                </a:lnTo>
                <a:close/>
              </a:path>
              <a:path w="53339" h="49529">
                <a:moveTo>
                  <a:pt x="39530" y="9651"/>
                </a:moveTo>
                <a:lnTo>
                  <a:pt x="33176" y="9651"/>
                </a:lnTo>
                <a:lnTo>
                  <a:pt x="33532" y="9778"/>
                </a:lnTo>
                <a:lnTo>
                  <a:pt x="33774" y="9905"/>
                </a:lnTo>
                <a:lnTo>
                  <a:pt x="35349" y="16509"/>
                </a:lnTo>
                <a:lnTo>
                  <a:pt x="35223" y="17906"/>
                </a:lnTo>
                <a:lnTo>
                  <a:pt x="36246" y="17144"/>
                </a:lnTo>
                <a:lnTo>
                  <a:pt x="39484" y="9905"/>
                </a:lnTo>
                <a:lnTo>
                  <a:pt x="39530" y="9651"/>
                </a:lnTo>
                <a:close/>
              </a:path>
              <a:path w="53339" h="49529">
                <a:moveTo>
                  <a:pt x="36246" y="4444"/>
                </a:moveTo>
                <a:lnTo>
                  <a:pt x="35775" y="4444"/>
                </a:lnTo>
                <a:lnTo>
                  <a:pt x="34751" y="4571"/>
                </a:lnTo>
                <a:lnTo>
                  <a:pt x="33693" y="4825"/>
                </a:lnTo>
                <a:lnTo>
                  <a:pt x="33142" y="5079"/>
                </a:lnTo>
                <a:lnTo>
                  <a:pt x="32636" y="5206"/>
                </a:lnTo>
                <a:lnTo>
                  <a:pt x="27560" y="13588"/>
                </a:lnTo>
                <a:lnTo>
                  <a:pt x="31846" y="13588"/>
                </a:lnTo>
                <a:lnTo>
                  <a:pt x="32477" y="11683"/>
                </a:lnTo>
                <a:lnTo>
                  <a:pt x="33061" y="9651"/>
                </a:lnTo>
                <a:lnTo>
                  <a:pt x="39530" y="9651"/>
                </a:lnTo>
                <a:lnTo>
                  <a:pt x="39851" y="7365"/>
                </a:lnTo>
                <a:lnTo>
                  <a:pt x="39903" y="6349"/>
                </a:lnTo>
                <a:lnTo>
                  <a:pt x="39984" y="5460"/>
                </a:lnTo>
                <a:lnTo>
                  <a:pt x="39547" y="5206"/>
                </a:lnTo>
                <a:lnTo>
                  <a:pt x="38408" y="4825"/>
                </a:lnTo>
                <a:lnTo>
                  <a:pt x="36246" y="44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8" name="object 538"/>
          <p:cNvSpPr/>
          <p:nvPr/>
        </p:nvSpPr>
        <p:spPr>
          <a:xfrm>
            <a:off x="20886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4">
                <a:moveTo>
                  <a:pt x="2436" y="0"/>
                </a:moveTo>
                <a:lnTo>
                  <a:pt x="0" y="2576"/>
                </a:lnTo>
                <a:lnTo>
                  <a:pt x="4128" y="6379"/>
                </a:lnTo>
                <a:lnTo>
                  <a:pt x="6526" y="3790"/>
                </a:lnTo>
                <a:lnTo>
                  <a:pt x="2436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9" name="object 539"/>
          <p:cNvSpPr/>
          <p:nvPr/>
        </p:nvSpPr>
        <p:spPr>
          <a:xfrm>
            <a:off x="151577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5" h="85090">
                <a:moveTo>
                  <a:pt x="6132" y="21081"/>
                </a:moveTo>
                <a:lnTo>
                  <a:pt x="0" y="28955"/>
                </a:lnTo>
                <a:lnTo>
                  <a:pt x="202" y="29717"/>
                </a:lnTo>
                <a:lnTo>
                  <a:pt x="550" y="30606"/>
                </a:lnTo>
                <a:lnTo>
                  <a:pt x="942" y="31368"/>
                </a:lnTo>
                <a:lnTo>
                  <a:pt x="1454" y="32003"/>
                </a:lnTo>
                <a:lnTo>
                  <a:pt x="2005" y="32765"/>
                </a:lnTo>
                <a:lnTo>
                  <a:pt x="11401" y="39750"/>
                </a:lnTo>
                <a:lnTo>
                  <a:pt x="11125" y="40766"/>
                </a:lnTo>
                <a:lnTo>
                  <a:pt x="11014" y="41401"/>
                </a:lnTo>
                <a:lnTo>
                  <a:pt x="10924" y="43814"/>
                </a:lnTo>
                <a:lnTo>
                  <a:pt x="11047" y="44703"/>
                </a:lnTo>
                <a:lnTo>
                  <a:pt x="19107" y="53212"/>
                </a:lnTo>
                <a:lnTo>
                  <a:pt x="20169" y="53720"/>
                </a:lnTo>
                <a:lnTo>
                  <a:pt x="21741" y="54355"/>
                </a:lnTo>
                <a:lnTo>
                  <a:pt x="22370" y="54482"/>
                </a:lnTo>
                <a:lnTo>
                  <a:pt x="23707" y="55371"/>
                </a:lnTo>
                <a:lnTo>
                  <a:pt x="33850" y="79502"/>
                </a:lnTo>
                <a:lnTo>
                  <a:pt x="33733" y="80899"/>
                </a:lnTo>
                <a:lnTo>
                  <a:pt x="33614" y="81915"/>
                </a:lnTo>
                <a:lnTo>
                  <a:pt x="33457" y="82804"/>
                </a:lnTo>
                <a:lnTo>
                  <a:pt x="35344" y="85090"/>
                </a:lnTo>
                <a:lnTo>
                  <a:pt x="39708" y="58547"/>
                </a:lnTo>
                <a:lnTo>
                  <a:pt x="32475" y="58547"/>
                </a:lnTo>
                <a:lnTo>
                  <a:pt x="31176" y="56515"/>
                </a:lnTo>
                <a:lnTo>
                  <a:pt x="24414" y="48514"/>
                </a:lnTo>
                <a:lnTo>
                  <a:pt x="23511" y="47625"/>
                </a:lnTo>
                <a:lnTo>
                  <a:pt x="22685" y="47117"/>
                </a:lnTo>
                <a:lnTo>
                  <a:pt x="21308" y="46100"/>
                </a:lnTo>
                <a:lnTo>
                  <a:pt x="20758" y="45846"/>
                </a:lnTo>
                <a:lnTo>
                  <a:pt x="19775" y="45338"/>
                </a:lnTo>
                <a:lnTo>
                  <a:pt x="20365" y="45084"/>
                </a:lnTo>
                <a:lnTo>
                  <a:pt x="21427" y="44957"/>
                </a:lnTo>
                <a:lnTo>
                  <a:pt x="21898" y="44831"/>
                </a:lnTo>
                <a:lnTo>
                  <a:pt x="22802" y="44704"/>
                </a:lnTo>
                <a:lnTo>
                  <a:pt x="24716" y="44704"/>
                </a:lnTo>
                <a:lnTo>
                  <a:pt x="24021" y="43688"/>
                </a:lnTo>
                <a:lnTo>
                  <a:pt x="17456" y="36702"/>
                </a:lnTo>
                <a:lnTo>
                  <a:pt x="16551" y="35940"/>
                </a:lnTo>
                <a:lnTo>
                  <a:pt x="4481" y="29209"/>
                </a:lnTo>
                <a:lnTo>
                  <a:pt x="3892" y="28955"/>
                </a:lnTo>
                <a:lnTo>
                  <a:pt x="5700" y="28320"/>
                </a:lnTo>
                <a:lnTo>
                  <a:pt x="7312" y="27939"/>
                </a:lnTo>
                <a:lnTo>
                  <a:pt x="8060" y="27812"/>
                </a:lnTo>
                <a:lnTo>
                  <a:pt x="11866" y="27812"/>
                </a:lnTo>
                <a:lnTo>
                  <a:pt x="11441" y="26923"/>
                </a:lnTo>
                <a:lnTo>
                  <a:pt x="6408" y="21208"/>
                </a:lnTo>
                <a:lnTo>
                  <a:pt x="6132" y="21081"/>
                </a:lnTo>
                <a:close/>
              </a:path>
              <a:path w="40005" h="85090">
                <a:moveTo>
                  <a:pt x="9986" y="0"/>
                </a:moveTo>
                <a:lnTo>
                  <a:pt x="8531" y="0"/>
                </a:lnTo>
                <a:lnTo>
                  <a:pt x="7470" y="126"/>
                </a:lnTo>
                <a:lnTo>
                  <a:pt x="7076" y="253"/>
                </a:lnTo>
                <a:lnTo>
                  <a:pt x="6997" y="4571"/>
                </a:lnTo>
                <a:lnTo>
                  <a:pt x="7118" y="5841"/>
                </a:lnTo>
                <a:lnTo>
                  <a:pt x="20169" y="33655"/>
                </a:lnTo>
                <a:lnTo>
                  <a:pt x="20325" y="33909"/>
                </a:lnTo>
                <a:lnTo>
                  <a:pt x="32475" y="58547"/>
                </a:lnTo>
                <a:lnTo>
                  <a:pt x="39708" y="58547"/>
                </a:lnTo>
                <a:lnTo>
                  <a:pt x="35344" y="50673"/>
                </a:lnTo>
                <a:lnTo>
                  <a:pt x="34621" y="49149"/>
                </a:lnTo>
                <a:lnTo>
                  <a:pt x="34356" y="48514"/>
                </a:lnTo>
                <a:lnTo>
                  <a:pt x="33772" y="46863"/>
                </a:lnTo>
                <a:lnTo>
                  <a:pt x="33457" y="45720"/>
                </a:lnTo>
                <a:lnTo>
                  <a:pt x="33216" y="43942"/>
                </a:lnTo>
                <a:lnTo>
                  <a:pt x="33339" y="40894"/>
                </a:lnTo>
                <a:lnTo>
                  <a:pt x="33575" y="39878"/>
                </a:lnTo>
                <a:lnTo>
                  <a:pt x="34426" y="37846"/>
                </a:lnTo>
                <a:lnTo>
                  <a:pt x="34676" y="36957"/>
                </a:lnTo>
                <a:lnTo>
                  <a:pt x="34864" y="35941"/>
                </a:lnTo>
                <a:lnTo>
                  <a:pt x="34754" y="32766"/>
                </a:lnTo>
                <a:lnTo>
                  <a:pt x="34243" y="31496"/>
                </a:lnTo>
                <a:lnTo>
                  <a:pt x="34027" y="31242"/>
                </a:lnTo>
                <a:lnTo>
                  <a:pt x="27795" y="31242"/>
                </a:lnTo>
                <a:lnTo>
                  <a:pt x="27560" y="30988"/>
                </a:lnTo>
                <a:lnTo>
                  <a:pt x="27343" y="30226"/>
                </a:lnTo>
                <a:lnTo>
                  <a:pt x="27225" y="29718"/>
                </a:lnTo>
                <a:lnTo>
                  <a:pt x="27012" y="24003"/>
                </a:lnTo>
                <a:lnTo>
                  <a:pt x="26761" y="21590"/>
                </a:lnTo>
                <a:lnTo>
                  <a:pt x="15176" y="14859"/>
                </a:lnTo>
                <a:lnTo>
                  <a:pt x="15018" y="14605"/>
                </a:lnTo>
                <a:lnTo>
                  <a:pt x="14905" y="14351"/>
                </a:lnTo>
                <a:lnTo>
                  <a:pt x="14625" y="13335"/>
                </a:lnTo>
                <a:lnTo>
                  <a:pt x="14750" y="11303"/>
                </a:lnTo>
                <a:lnTo>
                  <a:pt x="14625" y="5842"/>
                </a:lnTo>
                <a:lnTo>
                  <a:pt x="13092" y="1905"/>
                </a:lnTo>
                <a:lnTo>
                  <a:pt x="12738" y="1397"/>
                </a:lnTo>
                <a:lnTo>
                  <a:pt x="11990" y="762"/>
                </a:lnTo>
                <a:lnTo>
                  <a:pt x="11598" y="635"/>
                </a:lnTo>
                <a:lnTo>
                  <a:pt x="11165" y="381"/>
                </a:lnTo>
                <a:lnTo>
                  <a:pt x="9986" y="0"/>
                </a:lnTo>
                <a:close/>
              </a:path>
              <a:path w="40005" h="85090">
                <a:moveTo>
                  <a:pt x="36445" y="50419"/>
                </a:moveTo>
                <a:lnTo>
                  <a:pt x="36169" y="50419"/>
                </a:lnTo>
                <a:lnTo>
                  <a:pt x="35344" y="50673"/>
                </a:lnTo>
                <a:lnTo>
                  <a:pt x="37035" y="50673"/>
                </a:lnTo>
                <a:lnTo>
                  <a:pt x="36445" y="50419"/>
                </a:lnTo>
                <a:close/>
              </a:path>
              <a:path w="40005" h="85090">
                <a:moveTo>
                  <a:pt x="24716" y="44704"/>
                </a:moveTo>
                <a:lnTo>
                  <a:pt x="23195" y="44704"/>
                </a:lnTo>
                <a:lnTo>
                  <a:pt x="24140" y="44831"/>
                </a:lnTo>
                <a:lnTo>
                  <a:pt x="24611" y="44958"/>
                </a:lnTo>
                <a:lnTo>
                  <a:pt x="24965" y="45085"/>
                </a:lnTo>
                <a:lnTo>
                  <a:pt x="24716" y="44704"/>
                </a:lnTo>
                <a:close/>
              </a:path>
              <a:path w="40005" h="85090">
                <a:moveTo>
                  <a:pt x="30666" y="29083"/>
                </a:moveTo>
                <a:lnTo>
                  <a:pt x="28228" y="30861"/>
                </a:lnTo>
                <a:lnTo>
                  <a:pt x="27992" y="31115"/>
                </a:lnTo>
                <a:lnTo>
                  <a:pt x="34027" y="31242"/>
                </a:lnTo>
                <a:lnTo>
                  <a:pt x="33339" y="30480"/>
                </a:lnTo>
                <a:lnTo>
                  <a:pt x="32868" y="30099"/>
                </a:lnTo>
                <a:lnTo>
                  <a:pt x="31963" y="29464"/>
                </a:lnTo>
                <a:lnTo>
                  <a:pt x="31295" y="29210"/>
                </a:lnTo>
                <a:lnTo>
                  <a:pt x="30666" y="29083"/>
                </a:lnTo>
                <a:close/>
              </a:path>
              <a:path w="40005" h="85090">
                <a:moveTo>
                  <a:pt x="11866" y="27812"/>
                </a:moveTo>
                <a:lnTo>
                  <a:pt x="10418" y="27812"/>
                </a:lnTo>
                <a:lnTo>
                  <a:pt x="11244" y="27939"/>
                </a:lnTo>
                <a:lnTo>
                  <a:pt x="11990" y="28193"/>
                </a:lnTo>
                <a:lnTo>
                  <a:pt x="12109" y="28320"/>
                </a:lnTo>
                <a:lnTo>
                  <a:pt x="11866" y="27812"/>
                </a:lnTo>
                <a:close/>
              </a:path>
              <a:path w="40005" h="85090">
                <a:moveTo>
                  <a:pt x="21191" y="11303"/>
                </a:moveTo>
                <a:lnTo>
                  <a:pt x="16001" y="14351"/>
                </a:lnTo>
                <a:lnTo>
                  <a:pt x="15608" y="14859"/>
                </a:lnTo>
                <a:lnTo>
                  <a:pt x="24867" y="14859"/>
                </a:lnTo>
                <a:lnTo>
                  <a:pt x="24140" y="13716"/>
                </a:lnTo>
                <a:lnTo>
                  <a:pt x="23550" y="12954"/>
                </a:lnTo>
                <a:lnTo>
                  <a:pt x="22960" y="12319"/>
                </a:lnTo>
                <a:lnTo>
                  <a:pt x="21937" y="11684"/>
                </a:lnTo>
                <a:lnTo>
                  <a:pt x="21191" y="1130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0" name="object 540"/>
          <p:cNvSpPr/>
          <p:nvPr/>
        </p:nvSpPr>
        <p:spPr>
          <a:xfrm>
            <a:off x="137030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09">
                <a:moveTo>
                  <a:pt x="1493" y="0"/>
                </a:moveTo>
                <a:lnTo>
                  <a:pt x="0" y="80"/>
                </a:lnTo>
                <a:lnTo>
                  <a:pt x="11" y="1878"/>
                </a:lnTo>
                <a:lnTo>
                  <a:pt x="235" y="3092"/>
                </a:lnTo>
                <a:lnTo>
                  <a:pt x="7470" y="16445"/>
                </a:lnTo>
                <a:lnTo>
                  <a:pt x="7374" y="15426"/>
                </a:lnTo>
                <a:lnTo>
                  <a:pt x="7470" y="10811"/>
                </a:lnTo>
                <a:lnTo>
                  <a:pt x="7588" y="9906"/>
                </a:lnTo>
                <a:lnTo>
                  <a:pt x="8021" y="8028"/>
                </a:lnTo>
                <a:lnTo>
                  <a:pt x="8295" y="7089"/>
                </a:lnTo>
                <a:lnTo>
                  <a:pt x="8650" y="6115"/>
                </a:lnTo>
                <a:lnTo>
                  <a:pt x="8499" y="5096"/>
                </a:lnTo>
                <a:lnTo>
                  <a:pt x="7076" y="2198"/>
                </a:lnTo>
                <a:lnTo>
                  <a:pt x="6841" y="1878"/>
                </a:lnTo>
                <a:lnTo>
                  <a:pt x="2831" y="80"/>
                </a:lnTo>
                <a:lnTo>
                  <a:pt x="149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1" name="object 541"/>
          <p:cNvSpPr/>
          <p:nvPr/>
        </p:nvSpPr>
        <p:spPr>
          <a:xfrm>
            <a:off x="1698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59098" y="99821"/>
                </a:moveTo>
                <a:lnTo>
                  <a:pt x="21663" y="99821"/>
                </a:lnTo>
                <a:lnTo>
                  <a:pt x="21819" y="100329"/>
                </a:lnTo>
                <a:lnTo>
                  <a:pt x="21966" y="100710"/>
                </a:lnTo>
                <a:lnTo>
                  <a:pt x="22960" y="102488"/>
                </a:lnTo>
                <a:lnTo>
                  <a:pt x="23509" y="103250"/>
                </a:lnTo>
                <a:lnTo>
                  <a:pt x="23824" y="103504"/>
                </a:lnTo>
                <a:lnTo>
                  <a:pt x="24689" y="104266"/>
                </a:lnTo>
                <a:lnTo>
                  <a:pt x="25908" y="104901"/>
                </a:lnTo>
                <a:lnTo>
                  <a:pt x="27048" y="105282"/>
                </a:lnTo>
                <a:lnTo>
                  <a:pt x="27560" y="105409"/>
                </a:lnTo>
                <a:lnTo>
                  <a:pt x="28857" y="105663"/>
                </a:lnTo>
                <a:lnTo>
                  <a:pt x="28267" y="109092"/>
                </a:lnTo>
                <a:lnTo>
                  <a:pt x="28175" y="109981"/>
                </a:lnTo>
                <a:lnTo>
                  <a:pt x="28070" y="115823"/>
                </a:lnTo>
                <a:lnTo>
                  <a:pt x="28189" y="116839"/>
                </a:lnTo>
                <a:lnTo>
                  <a:pt x="31098" y="122427"/>
                </a:lnTo>
                <a:lnTo>
                  <a:pt x="31924" y="123062"/>
                </a:lnTo>
                <a:lnTo>
                  <a:pt x="32356" y="123189"/>
                </a:lnTo>
                <a:lnTo>
                  <a:pt x="33143" y="123570"/>
                </a:lnTo>
                <a:lnTo>
                  <a:pt x="33889" y="123697"/>
                </a:lnTo>
                <a:lnTo>
                  <a:pt x="35501" y="123697"/>
                </a:lnTo>
                <a:lnTo>
                  <a:pt x="36681" y="123316"/>
                </a:lnTo>
                <a:lnTo>
                  <a:pt x="38765" y="122681"/>
                </a:lnTo>
                <a:lnTo>
                  <a:pt x="40612" y="121919"/>
                </a:lnTo>
                <a:lnTo>
                  <a:pt x="43561" y="120268"/>
                </a:lnTo>
                <a:lnTo>
                  <a:pt x="44701" y="119506"/>
                </a:lnTo>
                <a:lnTo>
                  <a:pt x="45213" y="118998"/>
                </a:lnTo>
                <a:lnTo>
                  <a:pt x="46077" y="118236"/>
                </a:lnTo>
                <a:lnTo>
                  <a:pt x="46431" y="117855"/>
                </a:lnTo>
                <a:lnTo>
                  <a:pt x="46746" y="117347"/>
                </a:lnTo>
                <a:lnTo>
                  <a:pt x="47532" y="116331"/>
                </a:lnTo>
                <a:lnTo>
                  <a:pt x="48043" y="115315"/>
                </a:lnTo>
                <a:lnTo>
                  <a:pt x="48273" y="114680"/>
                </a:lnTo>
                <a:lnTo>
                  <a:pt x="48475" y="113918"/>
                </a:lnTo>
                <a:lnTo>
                  <a:pt x="48475" y="113664"/>
                </a:lnTo>
                <a:lnTo>
                  <a:pt x="53532" y="113664"/>
                </a:lnTo>
                <a:lnTo>
                  <a:pt x="59433" y="103504"/>
                </a:lnTo>
                <a:lnTo>
                  <a:pt x="59339" y="101218"/>
                </a:lnTo>
                <a:lnTo>
                  <a:pt x="59098" y="99821"/>
                </a:lnTo>
                <a:close/>
              </a:path>
              <a:path w="148590" h="123825">
                <a:moveTo>
                  <a:pt x="53532" y="113664"/>
                </a:moveTo>
                <a:lnTo>
                  <a:pt x="48475" y="113664"/>
                </a:lnTo>
                <a:lnTo>
                  <a:pt x="50559" y="113918"/>
                </a:lnTo>
                <a:lnTo>
                  <a:pt x="52368" y="113918"/>
                </a:lnTo>
                <a:lnTo>
                  <a:pt x="53158" y="113791"/>
                </a:lnTo>
                <a:lnTo>
                  <a:pt x="53532" y="113664"/>
                </a:lnTo>
                <a:close/>
              </a:path>
              <a:path w="148590" h="123825">
                <a:moveTo>
                  <a:pt x="31963" y="72135"/>
                </a:moveTo>
                <a:lnTo>
                  <a:pt x="25004" y="72135"/>
                </a:lnTo>
                <a:lnTo>
                  <a:pt x="21112" y="72516"/>
                </a:lnTo>
                <a:lnTo>
                  <a:pt x="18202" y="72897"/>
                </a:lnTo>
                <a:lnTo>
                  <a:pt x="17455" y="73151"/>
                </a:lnTo>
                <a:lnTo>
                  <a:pt x="16158" y="73532"/>
                </a:lnTo>
                <a:lnTo>
                  <a:pt x="15174" y="74040"/>
                </a:lnTo>
                <a:lnTo>
                  <a:pt x="14782" y="74167"/>
                </a:lnTo>
                <a:lnTo>
                  <a:pt x="14192" y="74675"/>
                </a:lnTo>
                <a:lnTo>
                  <a:pt x="13681" y="75310"/>
                </a:lnTo>
                <a:lnTo>
                  <a:pt x="13529" y="76961"/>
                </a:lnTo>
                <a:lnTo>
                  <a:pt x="13406" y="77596"/>
                </a:lnTo>
                <a:lnTo>
                  <a:pt x="14035" y="82803"/>
                </a:lnTo>
                <a:lnTo>
                  <a:pt x="14349" y="83184"/>
                </a:lnTo>
                <a:lnTo>
                  <a:pt x="12109" y="83565"/>
                </a:lnTo>
                <a:lnTo>
                  <a:pt x="9986" y="84073"/>
                </a:lnTo>
                <a:lnTo>
                  <a:pt x="8098" y="84454"/>
                </a:lnTo>
                <a:lnTo>
                  <a:pt x="6447" y="84962"/>
                </a:lnTo>
                <a:lnTo>
                  <a:pt x="5032" y="85597"/>
                </a:lnTo>
                <a:lnTo>
                  <a:pt x="3813" y="86105"/>
                </a:lnTo>
                <a:lnTo>
                  <a:pt x="0" y="92201"/>
                </a:lnTo>
                <a:lnTo>
                  <a:pt x="156" y="92963"/>
                </a:lnTo>
                <a:lnTo>
                  <a:pt x="9357" y="100964"/>
                </a:lnTo>
                <a:lnTo>
                  <a:pt x="11007" y="101345"/>
                </a:lnTo>
                <a:lnTo>
                  <a:pt x="11794" y="101472"/>
                </a:lnTo>
                <a:lnTo>
                  <a:pt x="13248" y="101599"/>
                </a:lnTo>
                <a:lnTo>
                  <a:pt x="16433" y="101599"/>
                </a:lnTo>
                <a:lnTo>
                  <a:pt x="17534" y="101345"/>
                </a:lnTo>
                <a:lnTo>
                  <a:pt x="18477" y="101218"/>
                </a:lnTo>
                <a:lnTo>
                  <a:pt x="19303" y="100964"/>
                </a:lnTo>
                <a:lnTo>
                  <a:pt x="20011" y="100710"/>
                </a:lnTo>
                <a:lnTo>
                  <a:pt x="21387" y="100075"/>
                </a:lnTo>
                <a:lnTo>
                  <a:pt x="21663" y="99821"/>
                </a:lnTo>
                <a:lnTo>
                  <a:pt x="59098" y="99821"/>
                </a:lnTo>
                <a:lnTo>
                  <a:pt x="58310" y="95249"/>
                </a:lnTo>
                <a:lnTo>
                  <a:pt x="66034" y="95249"/>
                </a:lnTo>
                <a:lnTo>
                  <a:pt x="66325" y="94995"/>
                </a:lnTo>
                <a:lnTo>
                  <a:pt x="66681" y="94487"/>
                </a:lnTo>
                <a:lnTo>
                  <a:pt x="66992" y="93852"/>
                </a:lnTo>
                <a:lnTo>
                  <a:pt x="67268" y="93344"/>
                </a:lnTo>
                <a:lnTo>
                  <a:pt x="67560" y="92201"/>
                </a:lnTo>
                <a:lnTo>
                  <a:pt x="67673" y="91566"/>
                </a:lnTo>
                <a:lnTo>
                  <a:pt x="67791" y="90169"/>
                </a:lnTo>
                <a:lnTo>
                  <a:pt x="67679" y="87248"/>
                </a:lnTo>
                <a:lnTo>
                  <a:pt x="67554" y="86105"/>
                </a:lnTo>
                <a:lnTo>
                  <a:pt x="67242" y="84200"/>
                </a:lnTo>
                <a:lnTo>
                  <a:pt x="67120" y="83565"/>
                </a:lnTo>
                <a:lnTo>
                  <a:pt x="66909" y="82676"/>
                </a:lnTo>
                <a:lnTo>
                  <a:pt x="66698" y="81533"/>
                </a:lnTo>
                <a:lnTo>
                  <a:pt x="66573" y="80644"/>
                </a:lnTo>
                <a:lnTo>
                  <a:pt x="66681" y="76453"/>
                </a:lnTo>
                <a:lnTo>
                  <a:pt x="66877" y="75564"/>
                </a:lnTo>
                <a:lnTo>
                  <a:pt x="67215" y="74675"/>
                </a:lnTo>
                <a:lnTo>
                  <a:pt x="67820" y="73532"/>
                </a:lnTo>
                <a:lnTo>
                  <a:pt x="68211" y="72897"/>
                </a:lnTo>
                <a:lnTo>
                  <a:pt x="68792" y="72262"/>
                </a:lnTo>
                <a:lnTo>
                  <a:pt x="34086" y="72262"/>
                </a:lnTo>
                <a:lnTo>
                  <a:pt x="31963" y="72135"/>
                </a:lnTo>
                <a:close/>
              </a:path>
              <a:path w="148590" h="123825">
                <a:moveTo>
                  <a:pt x="66034" y="95249"/>
                </a:moveTo>
                <a:lnTo>
                  <a:pt x="58310" y="95249"/>
                </a:lnTo>
                <a:lnTo>
                  <a:pt x="59529" y="95757"/>
                </a:lnTo>
                <a:lnTo>
                  <a:pt x="60621" y="96138"/>
                </a:lnTo>
                <a:lnTo>
                  <a:pt x="62553" y="96392"/>
                </a:lnTo>
                <a:lnTo>
                  <a:pt x="63381" y="96392"/>
                </a:lnTo>
                <a:lnTo>
                  <a:pt x="64795" y="96138"/>
                </a:lnTo>
                <a:lnTo>
                  <a:pt x="65382" y="95757"/>
                </a:lnTo>
                <a:lnTo>
                  <a:pt x="66034" y="95249"/>
                </a:lnTo>
                <a:close/>
              </a:path>
              <a:path w="148590" h="123825">
                <a:moveTo>
                  <a:pt x="102638" y="69087"/>
                </a:moveTo>
                <a:lnTo>
                  <a:pt x="74595" y="76453"/>
                </a:lnTo>
                <a:lnTo>
                  <a:pt x="74708" y="77596"/>
                </a:lnTo>
                <a:lnTo>
                  <a:pt x="74892" y="78612"/>
                </a:lnTo>
                <a:lnTo>
                  <a:pt x="75053" y="79120"/>
                </a:lnTo>
                <a:lnTo>
                  <a:pt x="74743" y="79374"/>
                </a:lnTo>
                <a:lnTo>
                  <a:pt x="70810" y="86867"/>
                </a:lnTo>
                <a:lnTo>
                  <a:pt x="70978" y="87375"/>
                </a:lnTo>
                <a:lnTo>
                  <a:pt x="81309" y="91185"/>
                </a:lnTo>
                <a:lnTo>
                  <a:pt x="82528" y="90931"/>
                </a:lnTo>
                <a:lnTo>
                  <a:pt x="87304" y="85724"/>
                </a:lnTo>
                <a:lnTo>
                  <a:pt x="87197" y="83692"/>
                </a:lnTo>
                <a:lnTo>
                  <a:pt x="86967" y="82930"/>
                </a:lnTo>
                <a:lnTo>
                  <a:pt x="86300" y="81787"/>
                </a:lnTo>
                <a:lnTo>
                  <a:pt x="85978" y="81533"/>
                </a:lnTo>
                <a:lnTo>
                  <a:pt x="85196" y="80771"/>
                </a:lnTo>
                <a:lnTo>
                  <a:pt x="84724" y="80517"/>
                </a:lnTo>
                <a:lnTo>
                  <a:pt x="83586" y="80009"/>
                </a:lnTo>
                <a:lnTo>
                  <a:pt x="82919" y="79755"/>
                </a:lnTo>
                <a:lnTo>
                  <a:pt x="81378" y="79501"/>
                </a:lnTo>
                <a:lnTo>
                  <a:pt x="80627" y="78231"/>
                </a:lnTo>
                <a:lnTo>
                  <a:pt x="80431" y="77850"/>
                </a:lnTo>
                <a:lnTo>
                  <a:pt x="80339" y="77596"/>
                </a:lnTo>
                <a:lnTo>
                  <a:pt x="80108" y="76453"/>
                </a:lnTo>
                <a:lnTo>
                  <a:pt x="80150" y="74675"/>
                </a:lnTo>
                <a:lnTo>
                  <a:pt x="80239" y="74294"/>
                </a:lnTo>
                <a:lnTo>
                  <a:pt x="80481" y="73532"/>
                </a:lnTo>
                <a:lnTo>
                  <a:pt x="81102" y="72262"/>
                </a:lnTo>
                <a:lnTo>
                  <a:pt x="81654" y="71373"/>
                </a:lnTo>
                <a:lnTo>
                  <a:pt x="114227" y="71374"/>
                </a:lnTo>
                <a:lnTo>
                  <a:pt x="114451" y="70993"/>
                </a:lnTo>
                <a:lnTo>
                  <a:pt x="114837" y="70231"/>
                </a:lnTo>
                <a:lnTo>
                  <a:pt x="105320" y="70231"/>
                </a:lnTo>
                <a:lnTo>
                  <a:pt x="102638" y="69087"/>
                </a:lnTo>
                <a:close/>
              </a:path>
              <a:path w="148590" h="123825">
                <a:moveTo>
                  <a:pt x="114227" y="71374"/>
                </a:moveTo>
                <a:lnTo>
                  <a:pt x="81654" y="71373"/>
                </a:lnTo>
                <a:lnTo>
                  <a:pt x="85357" y="72643"/>
                </a:lnTo>
                <a:lnTo>
                  <a:pt x="101548" y="78993"/>
                </a:lnTo>
                <a:lnTo>
                  <a:pt x="107528" y="81533"/>
                </a:lnTo>
                <a:lnTo>
                  <a:pt x="111024" y="82169"/>
                </a:lnTo>
                <a:lnTo>
                  <a:pt x="112876" y="82550"/>
                </a:lnTo>
                <a:lnTo>
                  <a:pt x="117441" y="83312"/>
                </a:lnTo>
                <a:lnTo>
                  <a:pt x="120074" y="83693"/>
                </a:lnTo>
                <a:lnTo>
                  <a:pt x="122938" y="84201"/>
                </a:lnTo>
                <a:lnTo>
                  <a:pt x="129148" y="85090"/>
                </a:lnTo>
                <a:lnTo>
                  <a:pt x="132413" y="85471"/>
                </a:lnTo>
                <a:lnTo>
                  <a:pt x="135794" y="85725"/>
                </a:lnTo>
                <a:lnTo>
                  <a:pt x="139175" y="86106"/>
                </a:lnTo>
                <a:lnTo>
                  <a:pt x="142556" y="86233"/>
                </a:lnTo>
                <a:lnTo>
                  <a:pt x="145903" y="86487"/>
                </a:lnTo>
                <a:lnTo>
                  <a:pt x="145424" y="84836"/>
                </a:lnTo>
                <a:lnTo>
                  <a:pt x="147879" y="77343"/>
                </a:lnTo>
                <a:lnTo>
                  <a:pt x="137013" y="77343"/>
                </a:lnTo>
                <a:lnTo>
                  <a:pt x="113703" y="72263"/>
                </a:lnTo>
                <a:lnTo>
                  <a:pt x="114227" y="71374"/>
                </a:lnTo>
                <a:close/>
              </a:path>
              <a:path w="148590" h="123825">
                <a:moveTo>
                  <a:pt x="148214" y="76962"/>
                </a:moveTo>
                <a:lnTo>
                  <a:pt x="142395" y="77343"/>
                </a:lnTo>
                <a:lnTo>
                  <a:pt x="147879" y="77343"/>
                </a:lnTo>
                <a:lnTo>
                  <a:pt x="148214" y="76962"/>
                </a:lnTo>
                <a:close/>
              </a:path>
              <a:path w="148590" h="123825">
                <a:moveTo>
                  <a:pt x="42421" y="60324"/>
                </a:moveTo>
                <a:lnTo>
                  <a:pt x="41123" y="60324"/>
                </a:lnTo>
                <a:lnTo>
                  <a:pt x="38882" y="60451"/>
                </a:lnTo>
                <a:lnTo>
                  <a:pt x="37899" y="60578"/>
                </a:lnTo>
                <a:lnTo>
                  <a:pt x="36208" y="60705"/>
                </a:lnTo>
                <a:lnTo>
                  <a:pt x="32002" y="64515"/>
                </a:lnTo>
                <a:lnTo>
                  <a:pt x="31923" y="64896"/>
                </a:lnTo>
                <a:lnTo>
                  <a:pt x="31766" y="65404"/>
                </a:lnTo>
                <a:lnTo>
                  <a:pt x="31671" y="67944"/>
                </a:lnTo>
                <a:lnTo>
                  <a:pt x="31798" y="68579"/>
                </a:lnTo>
                <a:lnTo>
                  <a:pt x="68792" y="72262"/>
                </a:lnTo>
                <a:lnTo>
                  <a:pt x="69119" y="71881"/>
                </a:lnTo>
                <a:lnTo>
                  <a:pt x="70143" y="71119"/>
                </a:lnTo>
                <a:lnTo>
                  <a:pt x="71201" y="70484"/>
                </a:lnTo>
                <a:lnTo>
                  <a:pt x="72811" y="69722"/>
                </a:lnTo>
                <a:lnTo>
                  <a:pt x="73834" y="69468"/>
                </a:lnTo>
                <a:lnTo>
                  <a:pt x="74777" y="69341"/>
                </a:lnTo>
                <a:lnTo>
                  <a:pt x="76238" y="69087"/>
                </a:lnTo>
                <a:lnTo>
                  <a:pt x="102638" y="69087"/>
                </a:lnTo>
                <a:lnTo>
                  <a:pt x="101744" y="68706"/>
                </a:lnTo>
                <a:lnTo>
                  <a:pt x="98363" y="67436"/>
                </a:lnTo>
                <a:lnTo>
                  <a:pt x="95143" y="66166"/>
                </a:lnTo>
                <a:lnTo>
                  <a:pt x="92119" y="65150"/>
                </a:lnTo>
                <a:lnTo>
                  <a:pt x="89244" y="64261"/>
                </a:lnTo>
                <a:lnTo>
                  <a:pt x="86576" y="63499"/>
                </a:lnTo>
                <a:lnTo>
                  <a:pt x="84057" y="62737"/>
                </a:lnTo>
                <a:lnTo>
                  <a:pt x="81700" y="62229"/>
                </a:lnTo>
                <a:lnTo>
                  <a:pt x="81431" y="60832"/>
                </a:lnTo>
                <a:lnTo>
                  <a:pt x="48790" y="60832"/>
                </a:lnTo>
                <a:lnTo>
                  <a:pt x="45369" y="60451"/>
                </a:lnTo>
                <a:lnTo>
                  <a:pt x="43836" y="60451"/>
                </a:lnTo>
                <a:lnTo>
                  <a:pt x="42421" y="60324"/>
                </a:lnTo>
                <a:close/>
              </a:path>
              <a:path w="148590" h="123825">
                <a:moveTo>
                  <a:pt x="84011" y="0"/>
                </a:moveTo>
                <a:lnTo>
                  <a:pt x="83701" y="3936"/>
                </a:lnTo>
                <a:lnTo>
                  <a:pt x="82953" y="4444"/>
                </a:lnTo>
                <a:lnTo>
                  <a:pt x="81700" y="5841"/>
                </a:lnTo>
                <a:lnTo>
                  <a:pt x="79262" y="13715"/>
                </a:lnTo>
                <a:lnTo>
                  <a:pt x="79492" y="15874"/>
                </a:lnTo>
                <a:lnTo>
                  <a:pt x="79883" y="17779"/>
                </a:lnTo>
                <a:lnTo>
                  <a:pt x="80239" y="18922"/>
                </a:lnTo>
                <a:lnTo>
                  <a:pt x="80616" y="19938"/>
                </a:lnTo>
                <a:lnTo>
                  <a:pt x="81378" y="21716"/>
                </a:lnTo>
                <a:lnTo>
                  <a:pt x="80090" y="22351"/>
                </a:lnTo>
                <a:lnTo>
                  <a:pt x="79021" y="23113"/>
                </a:lnTo>
                <a:lnTo>
                  <a:pt x="78078" y="23748"/>
                </a:lnTo>
                <a:lnTo>
                  <a:pt x="77330" y="24637"/>
                </a:lnTo>
                <a:lnTo>
                  <a:pt x="75902" y="29971"/>
                </a:lnTo>
                <a:lnTo>
                  <a:pt x="76031" y="30733"/>
                </a:lnTo>
                <a:lnTo>
                  <a:pt x="85545" y="43941"/>
                </a:lnTo>
                <a:lnTo>
                  <a:pt x="85618" y="44195"/>
                </a:lnTo>
                <a:lnTo>
                  <a:pt x="84644" y="45719"/>
                </a:lnTo>
                <a:lnTo>
                  <a:pt x="84249" y="46735"/>
                </a:lnTo>
                <a:lnTo>
                  <a:pt x="84057" y="47370"/>
                </a:lnTo>
                <a:lnTo>
                  <a:pt x="83937" y="49148"/>
                </a:lnTo>
                <a:lnTo>
                  <a:pt x="84057" y="49910"/>
                </a:lnTo>
                <a:lnTo>
                  <a:pt x="95224" y="59054"/>
                </a:lnTo>
                <a:lnTo>
                  <a:pt x="95925" y="59562"/>
                </a:lnTo>
                <a:lnTo>
                  <a:pt x="97224" y="60451"/>
                </a:lnTo>
                <a:lnTo>
                  <a:pt x="98961" y="61848"/>
                </a:lnTo>
                <a:lnTo>
                  <a:pt x="99984" y="62737"/>
                </a:lnTo>
                <a:lnTo>
                  <a:pt x="100881" y="63753"/>
                </a:lnTo>
                <a:lnTo>
                  <a:pt x="101709" y="64642"/>
                </a:lnTo>
                <a:lnTo>
                  <a:pt x="105320" y="70231"/>
                </a:lnTo>
                <a:lnTo>
                  <a:pt x="114837" y="70231"/>
                </a:lnTo>
                <a:lnTo>
                  <a:pt x="118970" y="55499"/>
                </a:lnTo>
                <a:lnTo>
                  <a:pt x="118855" y="51816"/>
                </a:lnTo>
                <a:lnTo>
                  <a:pt x="118533" y="49530"/>
                </a:lnTo>
                <a:lnTo>
                  <a:pt x="118027" y="47625"/>
                </a:lnTo>
                <a:lnTo>
                  <a:pt x="117832" y="47117"/>
                </a:lnTo>
                <a:lnTo>
                  <a:pt x="117625" y="46355"/>
                </a:lnTo>
                <a:lnTo>
                  <a:pt x="121489" y="41529"/>
                </a:lnTo>
                <a:lnTo>
                  <a:pt x="121880" y="41402"/>
                </a:lnTo>
                <a:lnTo>
                  <a:pt x="125537" y="35179"/>
                </a:lnTo>
                <a:lnTo>
                  <a:pt x="117234" y="26035"/>
                </a:lnTo>
                <a:lnTo>
                  <a:pt x="115037" y="25146"/>
                </a:lnTo>
                <a:lnTo>
                  <a:pt x="112795" y="24130"/>
                </a:lnTo>
                <a:lnTo>
                  <a:pt x="111691" y="23749"/>
                </a:lnTo>
                <a:lnTo>
                  <a:pt x="109380" y="22606"/>
                </a:lnTo>
                <a:lnTo>
                  <a:pt x="108230" y="21971"/>
                </a:lnTo>
                <a:lnTo>
                  <a:pt x="100410" y="18542"/>
                </a:lnTo>
                <a:lnTo>
                  <a:pt x="95891" y="13716"/>
                </a:lnTo>
                <a:lnTo>
                  <a:pt x="93453" y="11430"/>
                </a:lnTo>
                <a:lnTo>
                  <a:pt x="92268" y="10160"/>
                </a:lnTo>
                <a:lnTo>
                  <a:pt x="89991" y="7620"/>
                </a:lnTo>
                <a:lnTo>
                  <a:pt x="87875" y="4826"/>
                </a:lnTo>
                <a:lnTo>
                  <a:pt x="86852" y="3429"/>
                </a:lnTo>
                <a:lnTo>
                  <a:pt x="84011" y="0"/>
                </a:lnTo>
                <a:close/>
              </a:path>
              <a:path w="148590" h="123825">
                <a:moveTo>
                  <a:pt x="58459" y="57911"/>
                </a:moveTo>
                <a:lnTo>
                  <a:pt x="56021" y="57911"/>
                </a:lnTo>
                <a:lnTo>
                  <a:pt x="54607" y="58038"/>
                </a:lnTo>
                <a:lnTo>
                  <a:pt x="53974" y="58292"/>
                </a:lnTo>
                <a:lnTo>
                  <a:pt x="52249" y="58673"/>
                </a:lnTo>
                <a:lnTo>
                  <a:pt x="51306" y="59181"/>
                </a:lnTo>
                <a:lnTo>
                  <a:pt x="50520" y="59562"/>
                </a:lnTo>
                <a:lnTo>
                  <a:pt x="49891" y="59943"/>
                </a:lnTo>
                <a:lnTo>
                  <a:pt x="49065" y="60578"/>
                </a:lnTo>
                <a:lnTo>
                  <a:pt x="48790" y="60832"/>
                </a:lnTo>
                <a:lnTo>
                  <a:pt x="81431" y="60832"/>
                </a:lnTo>
                <a:lnTo>
                  <a:pt x="81382" y="60578"/>
                </a:lnTo>
                <a:lnTo>
                  <a:pt x="71638" y="60578"/>
                </a:lnTo>
                <a:lnTo>
                  <a:pt x="68993" y="60451"/>
                </a:lnTo>
                <a:lnTo>
                  <a:pt x="68096" y="60451"/>
                </a:lnTo>
                <a:lnTo>
                  <a:pt x="66877" y="59943"/>
                </a:lnTo>
                <a:lnTo>
                  <a:pt x="64519" y="59181"/>
                </a:lnTo>
                <a:lnTo>
                  <a:pt x="62312" y="58546"/>
                </a:lnTo>
                <a:lnTo>
                  <a:pt x="61288" y="58292"/>
                </a:lnTo>
                <a:lnTo>
                  <a:pt x="58459" y="57911"/>
                </a:lnTo>
                <a:close/>
              </a:path>
              <a:path w="148590" h="123825">
                <a:moveTo>
                  <a:pt x="75517" y="44576"/>
                </a:moveTo>
                <a:lnTo>
                  <a:pt x="45252" y="44576"/>
                </a:lnTo>
                <a:lnTo>
                  <a:pt x="49733" y="45211"/>
                </a:lnTo>
                <a:lnTo>
                  <a:pt x="52962" y="45973"/>
                </a:lnTo>
                <a:lnTo>
                  <a:pt x="62231" y="49529"/>
                </a:lnTo>
                <a:lnTo>
                  <a:pt x="62829" y="49910"/>
                </a:lnTo>
                <a:lnTo>
                  <a:pt x="63887" y="50672"/>
                </a:lnTo>
                <a:lnTo>
                  <a:pt x="64393" y="51180"/>
                </a:lnTo>
                <a:lnTo>
                  <a:pt x="64864" y="51561"/>
                </a:lnTo>
                <a:lnTo>
                  <a:pt x="71638" y="60578"/>
                </a:lnTo>
                <a:lnTo>
                  <a:pt x="81382" y="60578"/>
                </a:lnTo>
                <a:lnTo>
                  <a:pt x="75700" y="45973"/>
                </a:lnTo>
                <a:lnTo>
                  <a:pt x="75596" y="45719"/>
                </a:lnTo>
                <a:lnTo>
                  <a:pt x="75517" y="44576"/>
                </a:lnTo>
                <a:close/>
              </a:path>
              <a:path w="148590" h="123825">
                <a:moveTo>
                  <a:pt x="58896" y="15366"/>
                </a:moveTo>
                <a:lnTo>
                  <a:pt x="58068" y="16382"/>
                </a:lnTo>
                <a:lnTo>
                  <a:pt x="56573" y="18033"/>
                </a:lnTo>
                <a:lnTo>
                  <a:pt x="55872" y="18668"/>
                </a:lnTo>
                <a:lnTo>
                  <a:pt x="54607" y="19938"/>
                </a:lnTo>
                <a:lnTo>
                  <a:pt x="53583" y="20700"/>
                </a:lnTo>
                <a:lnTo>
                  <a:pt x="52407" y="22224"/>
                </a:lnTo>
                <a:lnTo>
                  <a:pt x="52914" y="23748"/>
                </a:lnTo>
                <a:lnTo>
                  <a:pt x="53549" y="26415"/>
                </a:lnTo>
                <a:lnTo>
                  <a:pt x="53815" y="27939"/>
                </a:lnTo>
                <a:lnTo>
                  <a:pt x="54065" y="29717"/>
                </a:lnTo>
                <a:lnTo>
                  <a:pt x="54101" y="34797"/>
                </a:lnTo>
                <a:lnTo>
                  <a:pt x="53974" y="36067"/>
                </a:lnTo>
                <a:lnTo>
                  <a:pt x="42656" y="39242"/>
                </a:lnTo>
                <a:lnTo>
                  <a:pt x="38450" y="39242"/>
                </a:lnTo>
                <a:lnTo>
                  <a:pt x="38002" y="40131"/>
                </a:lnTo>
                <a:lnTo>
                  <a:pt x="37304" y="41782"/>
                </a:lnTo>
                <a:lnTo>
                  <a:pt x="36720" y="43433"/>
                </a:lnTo>
                <a:lnTo>
                  <a:pt x="36312" y="45084"/>
                </a:lnTo>
                <a:lnTo>
                  <a:pt x="36091" y="46354"/>
                </a:lnTo>
                <a:lnTo>
                  <a:pt x="36759" y="45973"/>
                </a:lnTo>
                <a:lnTo>
                  <a:pt x="38253" y="45338"/>
                </a:lnTo>
                <a:lnTo>
                  <a:pt x="39079" y="45084"/>
                </a:lnTo>
                <a:lnTo>
                  <a:pt x="40769" y="44703"/>
                </a:lnTo>
                <a:lnTo>
                  <a:pt x="42500" y="44576"/>
                </a:lnTo>
                <a:lnTo>
                  <a:pt x="75517" y="44576"/>
                </a:lnTo>
                <a:lnTo>
                  <a:pt x="75307" y="42544"/>
                </a:lnTo>
                <a:lnTo>
                  <a:pt x="74777" y="39623"/>
                </a:lnTo>
                <a:lnTo>
                  <a:pt x="74493" y="38353"/>
                </a:lnTo>
                <a:lnTo>
                  <a:pt x="69269" y="38353"/>
                </a:lnTo>
                <a:lnTo>
                  <a:pt x="68763" y="37591"/>
                </a:lnTo>
                <a:lnTo>
                  <a:pt x="68487" y="37337"/>
                </a:lnTo>
                <a:lnTo>
                  <a:pt x="68211" y="36956"/>
                </a:lnTo>
                <a:lnTo>
                  <a:pt x="67038" y="35940"/>
                </a:lnTo>
                <a:lnTo>
                  <a:pt x="65853" y="35178"/>
                </a:lnTo>
                <a:lnTo>
                  <a:pt x="65267" y="34924"/>
                </a:lnTo>
                <a:lnTo>
                  <a:pt x="64669" y="34797"/>
                </a:lnTo>
                <a:lnTo>
                  <a:pt x="63220" y="34416"/>
                </a:lnTo>
                <a:lnTo>
                  <a:pt x="62036" y="34416"/>
                </a:lnTo>
                <a:lnTo>
                  <a:pt x="61824" y="31749"/>
                </a:lnTo>
                <a:lnTo>
                  <a:pt x="61279" y="27177"/>
                </a:lnTo>
                <a:lnTo>
                  <a:pt x="60817" y="24002"/>
                </a:lnTo>
                <a:lnTo>
                  <a:pt x="60035" y="19811"/>
                </a:lnTo>
                <a:lnTo>
                  <a:pt x="59530" y="17779"/>
                </a:lnTo>
                <a:lnTo>
                  <a:pt x="58896" y="15366"/>
                </a:lnTo>
                <a:close/>
              </a:path>
              <a:path w="148590" h="123825">
                <a:moveTo>
                  <a:pt x="72454" y="32638"/>
                </a:moveTo>
                <a:lnTo>
                  <a:pt x="69269" y="33146"/>
                </a:lnTo>
                <a:lnTo>
                  <a:pt x="69505" y="33781"/>
                </a:lnTo>
                <a:lnTo>
                  <a:pt x="69706" y="34416"/>
                </a:lnTo>
                <a:lnTo>
                  <a:pt x="69678" y="36702"/>
                </a:lnTo>
                <a:lnTo>
                  <a:pt x="69457" y="37718"/>
                </a:lnTo>
                <a:lnTo>
                  <a:pt x="69269" y="38353"/>
                </a:lnTo>
                <a:lnTo>
                  <a:pt x="74493" y="38353"/>
                </a:lnTo>
                <a:lnTo>
                  <a:pt x="73705" y="35686"/>
                </a:lnTo>
                <a:lnTo>
                  <a:pt x="72857" y="33400"/>
                </a:lnTo>
                <a:lnTo>
                  <a:pt x="72535" y="32892"/>
                </a:lnTo>
                <a:lnTo>
                  <a:pt x="72454" y="3263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2" name="object 542"/>
          <p:cNvSpPr/>
          <p:nvPr/>
        </p:nvSpPr>
        <p:spPr>
          <a:xfrm>
            <a:off x="295707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5232" y="15191"/>
                </a:moveTo>
                <a:lnTo>
                  <a:pt x="0" y="18793"/>
                </a:lnTo>
                <a:lnTo>
                  <a:pt x="2242" y="19185"/>
                </a:lnTo>
                <a:lnTo>
                  <a:pt x="15846" y="20046"/>
                </a:lnTo>
                <a:lnTo>
                  <a:pt x="19031" y="19890"/>
                </a:lnTo>
                <a:lnTo>
                  <a:pt x="20676" y="19772"/>
                </a:lnTo>
                <a:lnTo>
                  <a:pt x="22366" y="19615"/>
                </a:lnTo>
                <a:lnTo>
                  <a:pt x="22884" y="19068"/>
                </a:lnTo>
                <a:lnTo>
                  <a:pt x="24574" y="17501"/>
                </a:lnTo>
                <a:lnTo>
                  <a:pt x="26184" y="16209"/>
                </a:lnTo>
                <a:lnTo>
                  <a:pt x="9245" y="16209"/>
                </a:lnTo>
                <a:lnTo>
                  <a:pt x="8693" y="16171"/>
                </a:lnTo>
                <a:lnTo>
                  <a:pt x="7474" y="15936"/>
                </a:lnTo>
                <a:lnTo>
                  <a:pt x="6014" y="15505"/>
                </a:lnTo>
                <a:lnTo>
                  <a:pt x="5232" y="15191"/>
                </a:lnTo>
                <a:close/>
              </a:path>
              <a:path w="40004" h="20320">
                <a:moveTo>
                  <a:pt x="22387" y="19615"/>
                </a:moveTo>
                <a:close/>
              </a:path>
              <a:path w="40004" h="20320">
                <a:moveTo>
                  <a:pt x="32670" y="0"/>
                </a:moveTo>
                <a:lnTo>
                  <a:pt x="31693" y="0"/>
                </a:lnTo>
                <a:lnTo>
                  <a:pt x="30704" y="79"/>
                </a:lnTo>
                <a:lnTo>
                  <a:pt x="30278" y="156"/>
                </a:lnTo>
                <a:lnTo>
                  <a:pt x="30117" y="274"/>
                </a:lnTo>
                <a:lnTo>
                  <a:pt x="29069" y="901"/>
                </a:lnTo>
                <a:lnTo>
                  <a:pt x="15766" y="5833"/>
                </a:lnTo>
                <a:lnTo>
                  <a:pt x="15731" y="6970"/>
                </a:lnTo>
                <a:lnTo>
                  <a:pt x="13523" y="11824"/>
                </a:lnTo>
                <a:lnTo>
                  <a:pt x="13474" y="12500"/>
                </a:lnTo>
                <a:lnTo>
                  <a:pt x="9751" y="16209"/>
                </a:lnTo>
                <a:lnTo>
                  <a:pt x="26184" y="16209"/>
                </a:lnTo>
                <a:lnTo>
                  <a:pt x="27300" y="15348"/>
                </a:lnTo>
                <a:lnTo>
                  <a:pt x="28979" y="14212"/>
                </a:lnTo>
                <a:lnTo>
                  <a:pt x="31829" y="12500"/>
                </a:lnTo>
                <a:lnTo>
                  <a:pt x="32912" y="11942"/>
                </a:lnTo>
                <a:lnTo>
                  <a:pt x="33409" y="11942"/>
                </a:lnTo>
                <a:lnTo>
                  <a:pt x="34475" y="11159"/>
                </a:lnTo>
                <a:lnTo>
                  <a:pt x="38926" y="4660"/>
                </a:lnTo>
                <a:lnTo>
                  <a:pt x="38408" y="4268"/>
                </a:lnTo>
                <a:lnTo>
                  <a:pt x="32716" y="2271"/>
                </a:lnTo>
                <a:lnTo>
                  <a:pt x="39385" y="2271"/>
                </a:lnTo>
                <a:lnTo>
                  <a:pt x="33257" y="40"/>
                </a:lnTo>
                <a:lnTo>
                  <a:pt x="32670" y="0"/>
                </a:lnTo>
                <a:close/>
              </a:path>
              <a:path w="40004" h="20320">
                <a:moveTo>
                  <a:pt x="32540" y="12500"/>
                </a:moveTo>
                <a:lnTo>
                  <a:pt x="32245" y="12685"/>
                </a:lnTo>
                <a:lnTo>
                  <a:pt x="32521" y="12529"/>
                </a:lnTo>
                <a:close/>
              </a:path>
              <a:path w="40004" h="20320">
                <a:moveTo>
                  <a:pt x="33409" y="11942"/>
                </a:moveTo>
                <a:lnTo>
                  <a:pt x="32912" y="11942"/>
                </a:lnTo>
                <a:lnTo>
                  <a:pt x="32540" y="12500"/>
                </a:lnTo>
                <a:lnTo>
                  <a:pt x="33409" y="11942"/>
                </a:lnTo>
                <a:close/>
              </a:path>
              <a:path w="40004" h="20320">
                <a:moveTo>
                  <a:pt x="39385" y="2271"/>
                </a:moveTo>
                <a:lnTo>
                  <a:pt x="32716" y="2271"/>
                </a:lnTo>
                <a:lnTo>
                  <a:pt x="33417" y="2350"/>
                </a:lnTo>
                <a:lnTo>
                  <a:pt x="34165" y="2466"/>
                </a:lnTo>
                <a:lnTo>
                  <a:pt x="38926" y="4660"/>
                </a:lnTo>
                <a:lnTo>
                  <a:pt x="39295" y="2819"/>
                </a:lnTo>
                <a:lnTo>
                  <a:pt x="39385" y="2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3" name="object 543"/>
          <p:cNvSpPr/>
          <p:nvPr/>
        </p:nvSpPr>
        <p:spPr>
          <a:xfrm>
            <a:off x="228170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0" y="20007"/>
                </a:moveTo>
                <a:lnTo>
                  <a:pt x="1138" y="26585"/>
                </a:lnTo>
                <a:lnTo>
                  <a:pt x="4082" y="27798"/>
                </a:lnTo>
                <a:lnTo>
                  <a:pt x="4944" y="27994"/>
                </a:lnTo>
                <a:lnTo>
                  <a:pt x="6290" y="28386"/>
                </a:lnTo>
                <a:lnTo>
                  <a:pt x="41674" y="33828"/>
                </a:lnTo>
                <a:lnTo>
                  <a:pt x="45090" y="33750"/>
                </a:lnTo>
                <a:lnTo>
                  <a:pt x="46746" y="33632"/>
                </a:lnTo>
                <a:lnTo>
                  <a:pt x="46455" y="32379"/>
                </a:lnTo>
                <a:lnTo>
                  <a:pt x="46576" y="29365"/>
                </a:lnTo>
                <a:lnTo>
                  <a:pt x="59671" y="23296"/>
                </a:lnTo>
                <a:lnTo>
                  <a:pt x="64467" y="23296"/>
                </a:lnTo>
                <a:lnTo>
                  <a:pt x="64467" y="22670"/>
                </a:lnTo>
                <a:lnTo>
                  <a:pt x="64647" y="21143"/>
                </a:lnTo>
                <a:lnTo>
                  <a:pt x="4243" y="21143"/>
                </a:lnTo>
                <a:lnTo>
                  <a:pt x="3334" y="21064"/>
                </a:lnTo>
                <a:lnTo>
                  <a:pt x="2311" y="20829"/>
                </a:lnTo>
                <a:lnTo>
                  <a:pt x="1218" y="20477"/>
                </a:lnTo>
                <a:lnTo>
                  <a:pt x="0" y="20007"/>
                </a:lnTo>
                <a:close/>
              </a:path>
              <a:path w="90170" h="34290">
                <a:moveTo>
                  <a:pt x="64467" y="23296"/>
                </a:moveTo>
                <a:lnTo>
                  <a:pt x="61212" y="23296"/>
                </a:lnTo>
                <a:lnTo>
                  <a:pt x="64467" y="23453"/>
                </a:lnTo>
                <a:lnTo>
                  <a:pt x="64467" y="23296"/>
                </a:lnTo>
                <a:close/>
              </a:path>
              <a:path w="90170" h="34290">
                <a:moveTo>
                  <a:pt x="8682" y="0"/>
                </a:moveTo>
                <a:lnTo>
                  <a:pt x="8416" y="940"/>
                </a:lnTo>
                <a:lnTo>
                  <a:pt x="8301" y="1644"/>
                </a:lnTo>
                <a:lnTo>
                  <a:pt x="8190" y="4542"/>
                </a:lnTo>
                <a:lnTo>
                  <a:pt x="8312" y="5872"/>
                </a:lnTo>
                <a:lnTo>
                  <a:pt x="8647" y="7674"/>
                </a:lnTo>
                <a:lnTo>
                  <a:pt x="8857" y="8496"/>
                </a:lnTo>
                <a:lnTo>
                  <a:pt x="9213" y="10532"/>
                </a:lnTo>
                <a:lnTo>
                  <a:pt x="9335" y="11589"/>
                </a:lnTo>
                <a:lnTo>
                  <a:pt x="9448" y="15348"/>
                </a:lnTo>
                <a:lnTo>
                  <a:pt x="9323" y="16640"/>
                </a:lnTo>
                <a:lnTo>
                  <a:pt x="5071" y="21143"/>
                </a:lnTo>
                <a:lnTo>
                  <a:pt x="64647" y="21143"/>
                </a:lnTo>
                <a:lnTo>
                  <a:pt x="68280" y="15936"/>
                </a:lnTo>
                <a:lnTo>
                  <a:pt x="21734" y="15936"/>
                </a:lnTo>
                <a:lnTo>
                  <a:pt x="12500" y="11589"/>
                </a:lnTo>
                <a:lnTo>
                  <a:pt x="12534" y="9592"/>
                </a:lnTo>
                <a:lnTo>
                  <a:pt x="16640" y="3993"/>
                </a:lnTo>
                <a:lnTo>
                  <a:pt x="16521" y="3054"/>
                </a:lnTo>
                <a:lnTo>
                  <a:pt x="16431" y="2584"/>
                </a:lnTo>
                <a:lnTo>
                  <a:pt x="16305" y="1448"/>
                </a:lnTo>
                <a:lnTo>
                  <a:pt x="16237" y="430"/>
                </a:lnTo>
                <a:lnTo>
                  <a:pt x="15329" y="391"/>
                </a:lnTo>
                <a:lnTo>
                  <a:pt x="13443" y="234"/>
                </a:lnTo>
                <a:lnTo>
                  <a:pt x="11557" y="156"/>
                </a:lnTo>
                <a:lnTo>
                  <a:pt x="10568" y="79"/>
                </a:lnTo>
                <a:lnTo>
                  <a:pt x="8682" y="0"/>
                </a:lnTo>
                <a:close/>
              </a:path>
              <a:path w="90170" h="34290">
                <a:moveTo>
                  <a:pt x="89056" y="14643"/>
                </a:moveTo>
                <a:lnTo>
                  <a:pt x="74103" y="14643"/>
                </a:lnTo>
                <a:lnTo>
                  <a:pt x="74770" y="14683"/>
                </a:lnTo>
                <a:lnTo>
                  <a:pt x="75483" y="14761"/>
                </a:lnTo>
                <a:lnTo>
                  <a:pt x="80635" y="16522"/>
                </a:lnTo>
                <a:lnTo>
                  <a:pt x="81222" y="16875"/>
                </a:lnTo>
                <a:lnTo>
                  <a:pt x="84050" y="17501"/>
                </a:lnTo>
                <a:lnTo>
                  <a:pt x="84717" y="17462"/>
                </a:lnTo>
                <a:lnTo>
                  <a:pt x="85936" y="17228"/>
                </a:lnTo>
                <a:lnTo>
                  <a:pt x="87707" y="16640"/>
                </a:lnTo>
                <a:lnTo>
                  <a:pt x="89639" y="15661"/>
                </a:lnTo>
                <a:lnTo>
                  <a:pt x="89217" y="14957"/>
                </a:lnTo>
                <a:lnTo>
                  <a:pt x="89056" y="14643"/>
                </a:lnTo>
                <a:close/>
              </a:path>
              <a:path w="90170" h="34290">
                <a:moveTo>
                  <a:pt x="21780" y="940"/>
                </a:moveTo>
                <a:lnTo>
                  <a:pt x="24609" y="4542"/>
                </a:lnTo>
                <a:lnTo>
                  <a:pt x="25276" y="4776"/>
                </a:lnTo>
                <a:lnTo>
                  <a:pt x="29025" y="10180"/>
                </a:lnTo>
                <a:lnTo>
                  <a:pt x="28906" y="11041"/>
                </a:lnTo>
                <a:lnTo>
                  <a:pt x="22366" y="15936"/>
                </a:lnTo>
                <a:lnTo>
                  <a:pt x="68280" y="15936"/>
                </a:lnTo>
                <a:lnTo>
                  <a:pt x="69308" y="15426"/>
                </a:lnTo>
                <a:lnTo>
                  <a:pt x="70055" y="15152"/>
                </a:lnTo>
                <a:lnTo>
                  <a:pt x="71389" y="14839"/>
                </a:lnTo>
                <a:lnTo>
                  <a:pt x="72332" y="14722"/>
                </a:lnTo>
                <a:lnTo>
                  <a:pt x="72689" y="14722"/>
                </a:lnTo>
                <a:lnTo>
                  <a:pt x="73402" y="14643"/>
                </a:lnTo>
                <a:lnTo>
                  <a:pt x="89056" y="14643"/>
                </a:lnTo>
                <a:lnTo>
                  <a:pt x="88585" y="13704"/>
                </a:lnTo>
                <a:lnTo>
                  <a:pt x="87592" y="11237"/>
                </a:lnTo>
                <a:lnTo>
                  <a:pt x="54565" y="7243"/>
                </a:lnTo>
                <a:lnTo>
                  <a:pt x="52714" y="6929"/>
                </a:lnTo>
                <a:lnTo>
                  <a:pt x="51265" y="6656"/>
                </a:lnTo>
                <a:lnTo>
                  <a:pt x="49218" y="6225"/>
                </a:lnTo>
                <a:lnTo>
                  <a:pt x="47356" y="5442"/>
                </a:lnTo>
                <a:lnTo>
                  <a:pt x="39386" y="5442"/>
                </a:lnTo>
                <a:lnTo>
                  <a:pt x="38247" y="5403"/>
                </a:lnTo>
                <a:lnTo>
                  <a:pt x="36166" y="5246"/>
                </a:lnTo>
                <a:lnTo>
                  <a:pt x="43477" y="5246"/>
                </a:lnTo>
                <a:lnTo>
                  <a:pt x="45952" y="4855"/>
                </a:lnTo>
                <a:lnTo>
                  <a:pt x="43710" y="3915"/>
                </a:lnTo>
                <a:lnTo>
                  <a:pt x="41779" y="3132"/>
                </a:lnTo>
                <a:lnTo>
                  <a:pt x="39662" y="3132"/>
                </a:lnTo>
                <a:lnTo>
                  <a:pt x="37937" y="3054"/>
                </a:lnTo>
                <a:lnTo>
                  <a:pt x="32314" y="2193"/>
                </a:lnTo>
                <a:lnTo>
                  <a:pt x="26656" y="1448"/>
                </a:lnTo>
                <a:lnTo>
                  <a:pt x="25115" y="1291"/>
                </a:lnTo>
                <a:lnTo>
                  <a:pt x="23505" y="1097"/>
                </a:lnTo>
                <a:lnTo>
                  <a:pt x="21780" y="940"/>
                </a:lnTo>
                <a:close/>
              </a:path>
              <a:path w="90170" h="34290">
                <a:moveTo>
                  <a:pt x="43477" y="5246"/>
                </a:moveTo>
                <a:lnTo>
                  <a:pt x="36166" y="5246"/>
                </a:lnTo>
                <a:lnTo>
                  <a:pt x="38247" y="5403"/>
                </a:lnTo>
                <a:lnTo>
                  <a:pt x="39386" y="5442"/>
                </a:lnTo>
                <a:lnTo>
                  <a:pt x="40605" y="5442"/>
                </a:lnTo>
                <a:lnTo>
                  <a:pt x="41870" y="5403"/>
                </a:lnTo>
                <a:lnTo>
                  <a:pt x="43204" y="5286"/>
                </a:lnTo>
                <a:lnTo>
                  <a:pt x="43477" y="5246"/>
                </a:lnTo>
                <a:close/>
              </a:path>
              <a:path w="90170" h="34290">
                <a:moveTo>
                  <a:pt x="45952" y="4855"/>
                </a:moveTo>
                <a:lnTo>
                  <a:pt x="44538" y="5090"/>
                </a:lnTo>
                <a:lnTo>
                  <a:pt x="43204" y="5286"/>
                </a:lnTo>
                <a:lnTo>
                  <a:pt x="41870" y="5403"/>
                </a:lnTo>
                <a:lnTo>
                  <a:pt x="40605" y="5442"/>
                </a:lnTo>
                <a:lnTo>
                  <a:pt x="47356" y="5442"/>
                </a:lnTo>
                <a:lnTo>
                  <a:pt x="46746" y="5207"/>
                </a:lnTo>
                <a:lnTo>
                  <a:pt x="45952" y="4855"/>
                </a:lnTo>
                <a:close/>
              </a:path>
              <a:path w="90170" h="34290">
                <a:moveTo>
                  <a:pt x="41594" y="3054"/>
                </a:moveTo>
                <a:lnTo>
                  <a:pt x="39662" y="3132"/>
                </a:lnTo>
                <a:lnTo>
                  <a:pt x="41779" y="3132"/>
                </a:lnTo>
                <a:lnTo>
                  <a:pt x="41594" y="305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4" name="object 544"/>
          <p:cNvSpPr/>
          <p:nvPr/>
        </p:nvSpPr>
        <p:spPr>
          <a:xfrm>
            <a:off x="284736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7719" y="7870"/>
                </a:moveTo>
                <a:lnTo>
                  <a:pt x="793" y="7870"/>
                </a:lnTo>
                <a:lnTo>
                  <a:pt x="597" y="8066"/>
                </a:lnTo>
                <a:lnTo>
                  <a:pt x="0" y="8496"/>
                </a:lnTo>
                <a:lnTo>
                  <a:pt x="471" y="8731"/>
                </a:lnTo>
                <a:lnTo>
                  <a:pt x="1023" y="8927"/>
                </a:lnTo>
                <a:lnTo>
                  <a:pt x="2403" y="9474"/>
                </a:lnTo>
                <a:lnTo>
                  <a:pt x="5151" y="10376"/>
                </a:lnTo>
                <a:lnTo>
                  <a:pt x="6209" y="10649"/>
                </a:lnTo>
                <a:lnTo>
                  <a:pt x="6451" y="10062"/>
                </a:lnTo>
                <a:lnTo>
                  <a:pt x="7129" y="8731"/>
                </a:lnTo>
                <a:lnTo>
                  <a:pt x="7313" y="8417"/>
                </a:lnTo>
                <a:lnTo>
                  <a:pt x="7719" y="7870"/>
                </a:lnTo>
                <a:close/>
              </a:path>
              <a:path w="12700" h="10795">
                <a:moveTo>
                  <a:pt x="653" y="7980"/>
                </a:moveTo>
                <a:close/>
              </a:path>
              <a:path w="12700" h="10795">
                <a:moveTo>
                  <a:pt x="11764" y="0"/>
                </a:moveTo>
                <a:lnTo>
                  <a:pt x="653" y="7980"/>
                </a:lnTo>
                <a:lnTo>
                  <a:pt x="793" y="7870"/>
                </a:lnTo>
                <a:lnTo>
                  <a:pt x="7719" y="7870"/>
                </a:lnTo>
                <a:lnTo>
                  <a:pt x="12385" y="4346"/>
                </a:lnTo>
                <a:lnTo>
                  <a:pt x="11959" y="2114"/>
                </a:lnTo>
                <a:lnTo>
                  <a:pt x="11833" y="1252"/>
                </a:lnTo>
                <a:lnTo>
                  <a:pt x="117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5" name="object 545"/>
          <p:cNvSpPr/>
          <p:nvPr/>
        </p:nvSpPr>
        <p:spPr>
          <a:xfrm>
            <a:off x="296696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6" name="object 546"/>
          <p:cNvSpPr/>
          <p:nvPr/>
        </p:nvSpPr>
        <p:spPr>
          <a:xfrm>
            <a:off x="305183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60" h="36829">
                <a:moveTo>
                  <a:pt x="49931" y="0"/>
                </a:moveTo>
                <a:lnTo>
                  <a:pt x="50092" y="196"/>
                </a:lnTo>
                <a:lnTo>
                  <a:pt x="49931" y="0"/>
                </a:lnTo>
                <a:close/>
              </a:path>
              <a:path w="86360" h="36829">
                <a:moveTo>
                  <a:pt x="36097" y="10650"/>
                </a:moveTo>
                <a:lnTo>
                  <a:pt x="22559" y="16209"/>
                </a:lnTo>
                <a:lnTo>
                  <a:pt x="20837" y="17580"/>
                </a:lnTo>
                <a:lnTo>
                  <a:pt x="0" y="28504"/>
                </a:lnTo>
                <a:lnTo>
                  <a:pt x="80" y="28895"/>
                </a:lnTo>
                <a:lnTo>
                  <a:pt x="10809" y="31088"/>
                </a:lnTo>
                <a:lnTo>
                  <a:pt x="13017" y="31166"/>
                </a:lnTo>
                <a:lnTo>
                  <a:pt x="38454" y="36178"/>
                </a:lnTo>
                <a:lnTo>
                  <a:pt x="39041" y="36217"/>
                </a:lnTo>
                <a:lnTo>
                  <a:pt x="50126" y="25998"/>
                </a:lnTo>
                <a:lnTo>
                  <a:pt x="50839" y="24706"/>
                </a:lnTo>
                <a:lnTo>
                  <a:pt x="66364" y="11628"/>
                </a:lnTo>
                <a:lnTo>
                  <a:pt x="67583" y="11394"/>
                </a:lnTo>
                <a:lnTo>
                  <a:pt x="69549" y="10885"/>
                </a:lnTo>
                <a:lnTo>
                  <a:pt x="70207" y="10689"/>
                </a:lnTo>
                <a:lnTo>
                  <a:pt x="36373" y="10689"/>
                </a:lnTo>
                <a:lnTo>
                  <a:pt x="36097" y="10650"/>
                </a:lnTo>
                <a:close/>
              </a:path>
              <a:path w="86360" h="36829">
                <a:moveTo>
                  <a:pt x="42583" y="7361"/>
                </a:moveTo>
                <a:lnTo>
                  <a:pt x="41916" y="7831"/>
                </a:lnTo>
                <a:lnTo>
                  <a:pt x="39708" y="9123"/>
                </a:lnTo>
                <a:lnTo>
                  <a:pt x="38098" y="9945"/>
                </a:lnTo>
                <a:lnTo>
                  <a:pt x="37235" y="10298"/>
                </a:lnTo>
                <a:lnTo>
                  <a:pt x="36373" y="10689"/>
                </a:lnTo>
                <a:lnTo>
                  <a:pt x="75138" y="8888"/>
                </a:lnTo>
                <a:lnTo>
                  <a:pt x="77591" y="7753"/>
                </a:lnTo>
                <a:lnTo>
                  <a:pt x="49540" y="7753"/>
                </a:lnTo>
                <a:lnTo>
                  <a:pt x="46079" y="7674"/>
                </a:lnTo>
                <a:lnTo>
                  <a:pt x="44354" y="7557"/>
                </a:lnTo>
                <a:lnTo>
                  <a:pt x="42583" y="7361"/>
                </a:lnTo>
                <a:close/>
              </a:path>
              <a:path w="86360" h="36829">
                <a:moveTo>
                  <a:pt x="78749" y="940"/>
                </a:moveTo>
                <a:lnTo>
                  <a:pt x="49540" y="7753"/>
                </a:lnTo>
                <a:lnTo>
                  <a:pt x="77591" y="7753"/>
                </a:lnTo>
                <a:lnTo>
                  <a:pt x="85898" y="2623"/>
                </a:lnTo>
                <a:lnTo>
                  <a:pt x="83429" y="2623"/>
                </a:lnTo>
                <a:lnTo>
                  <a:pt x="82763" y="2545"/>
                </a:lnTo>
                <a:lnTo>
                  <a:pt x="79336" y="1331"/>
                </a:lnTo>
                <a:lnTo>
                  <a:pt x="78749" y="940"/>
                </a:lnTo>
                <a:close/>
              </a:path>
              <a:path w="86360" h="36829">
                <a:moveTo>
                  <a:pt x="86224" y="2311"/>
                </a:moveTo>
                <a:lnTo>
                  <a:pt x="85511" y="2506"/>
                </a:lnTo>
                <a:lnTo>
                  <a:pt x="84809" y="2584"/>
                </a:lnTo>
                <a:lnTo>
                  <a:pt x="84096" y="2623"/>
                </a:lnTo>
                <a:lnTo>
                  <a:pt x="85898" y="2623"/>
                </a:lnTo>
                <a:lnTo>
                  <a:pt x="86156" y="242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7" name="object 547"/>
          <p:cNvSpPr/>
          <p:nvPr/>
        </p:nvSpPr>
        <p:spPr>
          <a:xfrm>
            <a:off x="264808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62017" y="35825"/>
                </a:moveTo>
                <a:lnTo>
                  <a:pt x="21895" y="35825"/>
                </a:lnTo>
                <a:lnTo>
                  <a:pt x="22332" y="36530"/>
                </a:lnTo>
                <a:lnTo>
                  <a:pt x="22608" y="36882"/>
                </a:lnTo>
                <a:lnTo>
                  <a:pt x="27564" y="39662"/>
                </a:lnTo>
                <a:lnTo>
                  <a:pt x="28105" y="39819"/>
                </a:lnTo>
                <a:lnTo>
                  <a:pt x="28703" y="39897"/>
                </a:lnTo>
                <a:lnTo>
                  <a:pt x="29324" y="40015"/>
                </a:lnTo>
                <a:lnTo>
                  <a:pt x="29956" y="40054"/>
                </a:lnTo>
                <a:lnTo>
                  <a:pt x="30669" y="40133"/>
                </a:lnTo>
                <a:lnTo>
                  <a:pt x="32164" y="40133"/>
                </a:lnTo>
                <a:lnTo>
                  <a:pt x="31336" y="41229"/>
                </a:lnTo>
                <a:lnTo>
                  <a:pt x="31141" y="41581"/>
                </a:lnTo>
                <a:lnTo>
                  <a:pt x="30757" y="42403"/>
                </a:lnTo>
                <a:lnTo>
                  <a:pt x="30428" y="43500"/>
                </a:lnTo>
                <a:lnTo>
                  <a:pt x="30393" y="46045"/>
                </a:lnTo>
                <a:lnTo>
                  <a:pt x="30589" y="46749"/>
                </a:lnTo>
                <a:lnTo>
                  <a:pt x="38523" y="51800"/>
                </a:lnTo>
                <a:lnTo>
                  <a:pt x="39397" y="51683"/>
                </a:lnTo>
                <a:lnTo>
                  <a:pt x="52047" y="42598"/>
                </a:lnTo>
                <a:lnTo>
                  <a:pt x="55648" y="42598"/>
                </a:lnTo>
                <a:lnTo>
                  <a:pt x="61914" y="36295"/>
                </a:lnTo>
                <a:lnTo>
                  <a:pt x="62017" y="35825"/>
                </a:lnTo>
                <a:close/>
              </a:path>
              <a:path w="68579" h="52070">
                <a:moveTo>
                  <a:pt x="55648" y="42598"/>
                </a:moveTo>
                <a:lnTo>
                  <a:pt x="52208" y="42598"/>
                </a:lnTo>
                <a:lnTo>
                  <a:pt x="52599" y="42677"/>
                </a:lnTo>
                <a:lnTo>
                  <a:pt x="53231" y="42755"/>
                </a:lnTo>
                <a:lnTo>
                  <a:pt x="54485" y="42755"/>
                </a:lnTo>
                <a:lnTo>
                  <a:pt x="54956" y="42716"/>
                </a:lnTo>
                <a:lnTo>
                  <a:pt x="55648" y="42598"/>
                </a:lnTo>
                <a:close/>
              </a:path>
              <a:path w="68579" h="52070">
                <a:moveTo>
                  <a:pt x="24448" y="8653"/>
                </a:moveTo>
                <a:lnTo>
                  <a:pt x="9751" y="15544"/>
                </a:lnTo>
                <a:lnTo>
                  <a:pt x="9786" y="17540"/>
                </a:lnTo>
                <a:lnTo>
                  <a:pt x="10027" y="18676"/>
                </a:lnTo>
                <a:lnTo>
                  <a:pt x="10372" y="19890"/>
                </a:lnTo>
                <a:lnTo>
                  <a:pt x="9947" y="19890"/>
                </a:lnTo>
                <a:lnTo>
                  <a:pt x="0" y="28269"/>
                </a:lnTo>
                <a:lnTo>
                  <a:pt x="195" y="29483"/>
                </a:lnTo>
                <a:lnTo>
                  <a:pt x="14236" y="36687"/>
                </a:lnTo>
                <a:lnTo>
                  <a:pt x="15961" y="36609"/>
                </a:lnTo>
                <a:lnTo>
                  <a:pt x="17812" y="36452"/>
                </a:lnTo>
                <a:lnTo>
                  <a:pt x="19779" y="36178"/>
                </a:lnTo>
                <a:lnTo>
                  <a:pt x="21895" y="35825"/>
                </a:lnTo>
                <a:lnTo>
                  <a:pt x="62017" y="35825"/>
                </a:lnTo>
                <a:lnTo>
                  <a:pt x="62233" y="34534"/>
                </a:lnTo>
                <a:lnTo>
                  <a:pt x="62349" y="33593"/>
                </a:lnTo>
                <a:lnTo>
                  <a:pt x="62236" y="28230"/>
                </a:lnTo>
                <a:lnTo>
                  <a:pt x="61994" y="26506"/>
                </a:lnTo>
                <a:lnTo>
                  <a:pt x="63811" y="26506"/>
                </a:lnTo>
                <a:lnTo>
                  <a:pt x="68561" y="24119"/>
                </a:lnTo>
                <a:lnTo>
                  <a:pt x="68443" y="20673"/>
                </a:lnTo>
                <a:lnTo>
                  <a:pt x="27829" y="8810"/>
                </a:lnTo>
                <a:lnTo>
                  <a:pt x="26886" y="8731"/>
                </a:lnTo>
                <a:lnTo>
                  <a:pt x="24448" y="8653"/>
                </a:lnTo>
                <a:close/>
              </a:path>
              <a:path w="68579" h="52070">
                <a:moveTo>
                  <a:pt x="63811" y="26506"/>
                </a:moveTo>
                <a:lnTo>
                  <a:pt x="62201" y="26506"/>
                </a:lnTo>
                <a:lnTo>
                  <a:pt x="62673" y="26547"/>
                </a:lnTo>
                <a:lnTo>
                  <a:pt x="63374" y="26547"/>
                </a:lnTo>
                <a:lnTo>
                  <a:pt x="63811" y="26506"/>
                </a:lnTo>
                <a:close/>
              </a:path>
              <a:path w="68579" h="52070">
                <a:moveTo>
                  <a:pt x="37465" y="0"/>
                </a:moveTo>
                <a:lnTo>
                  <a:pt x="36764" y="0"/>
                </a:lnTo>
                <a:lnTo>
                  <a:pt x="36051" y="79"/>
                </a:lnTo>
                <a:lnTo>
                  <a:pt x="35694" y="79"/>
                </a:lnTo>
                <a:lnTo>
                  <a:pt x="27829" y="8810"/>
                </a:lnTo>
                <a:lnTo>
                  <a:pt x="61233" y="8810"/>
                </a:lnTo>
                <a:lnTo>
                  <a:pt x="60430" y="8143"/>
                </a:lnTo>
                <a:lnTo>
                  <a:pt x="59487" y="7439"/>
                </a:lnTo>
                <a:lnTo>
                  <a:pt x="58073" y="6578"/>
                </a:lnTo>
                <a:lnTo>
                  <a:pt x="57130" y="5874"/>
                </a:lnTo>
                <a:lnTo>
                  <a:pt x="56693" y="5482"/>
                </a:lnTo>
                <a:lnTo>
                  <a:pt x="56256" y="5129"/>
                </a:lnTo>
                <a:lnTo>
                  <a:pt x="55368" y="4229"/>
                </a:lnTo>
                <a:lnTo>
                  <a:pt x="54726" y="3523"/>
                </a:lnTo>
                <a:lnTo>
                  <a:pt x="54245" y="2858"/>
                </a:lnTo>
                <a:lnTo>
                  <a:pt x="47413" y="2858"/>
                </a:lnTo>
                <a:lnTo>
                  <a:pt x="43721" y="1644"/>
                </a:lnTo>
                <a:lnTo>
                  <a:pt x="43054" y="1331"/>
                </a:lnTo>
                <a:lnTo>
                  <a:pt x="38132" y="40"/>
                </a:lnTo>
                <a:lnTo>
                  <a:pt x="37465" y="0"/>
                </a:lnTo>
                <a:close/>
              </a:path>
              <a:path w="68579" h="52070">
                <a:moveTo>
                  <a:pt x="53001" y="1018"/>
                </a:moveTo>
                <a:lnTo>
                  <a:pt x="51069" y="1997"/>
                </a:lnTo>
                <a:lnTo>
                  <a:pt x="49299" y="2584"/>
                </a:lnTo>
                <a:lnTo>
                  <a:pt x="48080" y="2819"/>
                </a:lnTo>
                <a:lnTo>
                  <a:pt x="47413" y="2858"/>
                </a:lnTo>
                <a:lnTo>
                  <a:pt x="54245" y="2858"/>
                </a:lnTo>
                <a:lnTo>
                  <a:pt x="53507" y="1840"/>
                </a:lnTo>
                <a:lnTo>
                  <a:pt x="53001" y="10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8" name="object 548"/>
          <p:cNvSpPr/>
          <p:nvPr/>
        </p:nvSpPr>
        <p:spPr>
          <a:xfrm>
            <a:off x="290797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9475" y="0"/>
                </a:moveTo>
                <a:lnTo>
                  <a:pt x="5810" y="6811"/>
                </a:lnTo>
                <a:lnTo>
                  <a:pt x="5933" y="7869"/>
                </a:lnTo>
                <a:lnTo>
                  <a:pt x="6324" y="9866"/>
                </a:lnTo>
                <a:lnTo>
                  <a:pt x="5899" y="10062"/>
                </a:lnTo>
                <a:lnTo>
                  <a:pt x="0" y="16718"/>
                </a:lnTo>
                <a:lnTo>
                  <a:pt x="1103" y="16718"/>
                </a:lnTo>
                <a:lnTo>
                  <a:pt x="2081" y="16796"/>
                </a:lnTo>
                <a:lnTo>
                  <a:pt x="3610" y="17031"/>
                </a:lnTo>
                <a:lnTo>
                  <a:pt x="4875" y="17344"/>
                </a:lnTo>
                <a:lnTo>
                  <a:pt x="5577" y="16404"/>
                </a:lnTo>
                <a:lnTo>
                  <a:pt x="6014" y="16012"/>
                </a:lnTo>
                <a:lnTo>
                  <a:pt x="6405" y="15621"/>
                </a:lnTo>
                <a:lnTo>
                  <a:pt x="7804" y="14682"/>
                </a:lnTo>
                <a:lnTo>
                  <a:pt x="8218" y="14447"/>
                </a:lnTo>
                <a:lnTo>
                  <a:pt x="9556" y="13859"/>
                </a:lnTo>
                <a:lnTo>
                  <a:pt x="10142" y="13702"/>
                </a:lnTo>
                <a:lnTo>
                  <a:pt x="17248" y="13702"/>
                </a:lnTo>
                <a:lnTo>
                  <a:pt x="17375" y="13586"/>
                </a:lnTo>
                <a:lnTo>
                  <a:pt x="18433" y="10335"/>
                </a:lnTo>
                <a:lnTo>
                  <a:pt x="19100" y="9356"/>
                </a:lnTo>
                <a:lnTo>
                  <a:pt x="19618" y="8417"/>
                </a:lnTo>
                <a:lnTo>
                  <a:pt x="20009" y="7595"/>
                </a:lnTo>
                <a:lnTo>
                  <a:pt x="20319" y="6811"/>
                </a:lnTo>
                <a:lnTo>
                  <a:pt x="20676" y="5442"/>
                </a:lnTo>
                <a:lnTo>
                  <a:pt x="20561" y="3758"/>
                </a:lnTo>
                <a:lnTo>
                  <a:pt x="12534" y="821"/>
                </a:lnTo>
                <a:lnTo>
                  <a:pt x="11637" y="469"/>
                </a:lnTo>
                <a:lnTo>
                  <a:pt x="10844" y="234"/>
                </a:lnTo>
                <a:lnTo>
                  <a:pt x="10096" y="77"/>
                </a:lnTo>
                <a:lnTo>
                  <a:pt x="9475" y="0"/>
                </a:lnTo>
                <a:close/>
              </a:path>
              <a:path w="20954" h="17779">
                <a:moveTo>
                  <a:pt x="17248" y="13702"/>
                </a:moveTo>
                <a:lnTo>
                  <a:pt x="10142" y="13702"/>
                </a:lnTo>
                <a:lnTo>
                  <a:pt x="10924" y="14016"/>
                </a:lnTo>
                <a:lnTo>
                  <a:pt x="11672" y="14251"/>
                </a:lnTo>
                <a:lnTo>
                  <a:pt x="12385" y="14447"/>
                </a:lnTo>
                <a:lnTo>
                  <a:pt x="13604" y="14682"/>
                </a:lnTo>
                <a:lnTo>
                  <a:pt x="14156" y="14721"/>
                </a:lnTo>
                <a:lnTo>
                  <a:pt x="14662" y="14721"/>
                </a:lnTo>
                <a:lnTo>
                  <a:pt x="15133" y="14682"/>
                </a:lnTo>
                <a:lnTo>
                  <a:pt x="15915" y="14525"/>
                </a:lnTo>
                <a:lnTo>
                  <a:pt x="16594" y="14212"/>
                </a:lnTo>
                <a:lnTo>
                  <a:pt x="16904" y="14016"/>
                </a:lnTo>
                <a:lnTo>
                  <a:pt x="17248" y="13702"/>
                </a:lnTo>
                <a:close/>
              </a:path>
              <a:path w="20954" h="17779">
                <a:moveTo>
                  <a:pt x="14501" y="782"/>
                </a:moveTo>
                <a:lnTo>
                  <a:pt x="13086" y="782"/>
                </a:lnTo>
                <a:lnTo>
                  <a:pt x="12534" y="821"/>
                </a:lnTo>
                <a:lnTo>
                  <a:pt x="14948" y="821"/>
                </a:lnTo>
                <a:lnTo>
                  <a:pt x="14501" y="78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9" name="object 549"/>
          <p:cNvSpPr/>
          <p:nvPr/>
        </p:nvSpPr>
        <p:spPr>
          <a:xfrm>
            <a:off x="244327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89" h="24765">
                <a:moveTo>
                  <a:pt x="0" y="0"/>
                </a:moveTo>
                <a:lnTo>
                  <a:pt x="17134" y="14683"/>
                </a:lnTo>
                <a:lnTo>
                  <a:pt x="18479" y="15152"/>
                </a:lnTo>
                <a:lnTo>
                  <a:pt x="57164" y="23531"/>
                </a:lnTo>
                <a:lnTo>
                  <a:pt x="70768" y="24745"/>
                </a:lnTo>
                <a:lnTo>
                  <a:pt x="70819" y="23531"/>
                </a:lnTo>
                <a:lnTo>
                  <a:pt x="70918" y="23062"/>
                </a:lnTo>
                <a:lnTo>
                  <a:pt x="71079" y="22513"/>
                </a:lnTo>
                <a:lnTo>
                  <a:pt x="71274" y="21966"/>
                </a:lnTo>
                <a:lnTo>
                  <a:pt x="71858" y="20752"/>
                </a:lnTo>
                <a:lnTo>
                  <a:pt x="72058" y="20399"/>
                </a:lnTo>
                <a:lnTo>
                  <a:pt x="66709" y="20399"/>
                </a:lnTo>
                <a:lnTo>
                  <a:pt x="27990" y="13430"/>
                </a:lnTo>
                <a:lnTo>
                  <a:pt x="1966" y="1292"/>
                </a:lnTo>
                <a:lnTo>
                  <a:pt x="0" y="0"/>
                </a:lnTo>
                <a:close/>
              </a:path>
              <a:path w="72389" h="24765">
                <a:moveTo>
                  <a:pt x="72102" y="20321"/>
                </a:moveTo>
                <a:lnTo>
                  <a:pt x="69503" y="20399"/>
                </a:lnTo>
                <a:lnTo>
                  <a:pt x="72058" y="2039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0" name="object 550"/>
          <p:cNvSpPr/>
          <p:nvPr/>
        </p:nvSpPr>
        <p:spPr>
          <a:xfrm>
            <a:off x="29890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2702" y="0"/>
                </a:moveTo>
                <a:lnTo>
                  <a:pt x="620" y="901"/>
                </a:lnTo>
                <a:lnTo>
                  <a:pt x="459" y="1097"/>
                </a:lnTo>
                <a:lnTo>
                  <a:pt x="344" y="1331"/>
                </a:lnTo>
                <a:lnTo>
                  <a:pt x="115" y="2193"/>
                </a:lnTo>
                <a:lnTo>
                  <a:pt x="0" y="3876"/>
                </a:lnTo>
                <a:lnTo>
                  <a:pt x="298" y="4855"/>
                </a:lnTo>
                <a:lnTo>
                  <a:pt x="6749" y="11315"/>
                </a:lnTo>
                <a:lnTo>
                  <a:pt x="7186" y="11276"/>
                </a:lnTo>
                <a:lnTo>
                  <a:pt x="7531" y="11198"/>
                </a:lnTo>
                <a:lnTo>
                  <a:pt x="7888" y="11080"/>
                </a:lnTo>
                <a:lnTo>
                  <a:pt x="8049" y="11002"/>
                </a:lnTo>
                <a:lnTo>
                  <a:pt x="8359" y="10610"/>
                </a:lnTo>
                <a:lnTo>
                  <a:pt x="8239" y="8966"/>
                </a:lnTo>
                <a:lnTo>
                  <a:pt x="8014" y="8457"/>
                </a:lnTo>
                <a:lnTo>
                  <a:pt x="7853" y="8339"/>
                </a:lnTo>
                <a:lnTo>
                  <a:pt x="7106" y="7674"/>
                </a:lnTo>
                <a:lnTo>
                  <a:pt x="6439" y="6929"/>
                </a:lnTo>
                <a:lnTo>
                  <a:pt x="6048" y="6460"/>
                </a:lnTo>
                <a:lnTo>
                  <a:pt x="5623" y="5872"/>
                </a:lnTo>
                <a:lnTo>
                  <a:pt x="5300" y="5286"/>
                </a:lnTo>
                <a:lnTo>
                  <a:pt x="4898" y="4619"/>
                </a:lnTo>
                <a:lnTo>
                  <a:pt x="3564" y="195"/>
                </a:lnTo>
                <a:lnTo>
                  <a:pt x="3415" y="117"/>
                </a:lnTo>
                <a:lnTo>
                  <a:pt x="2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1" name="object 551"/>
          <p:cNvSpPr/>
          <p:nvPr/>
        </p:nvSpPr>
        <p:spPr>
          <a:xfrm>
            <a:off x="315912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6566" y="0"/>
                </a:moveTo>
                <a:lnTo>
                  <a:pt x="0" y="14760"/>
                </a:lnTo>
                <a:lnTo>
                  <a:pt x="80" y="15151"/>
                </a:lnTo>
                <a:lnTo>
                  <a:pt x="269" y="15504"/>
                </a:lnTo>
                <a:lnTo>
                  <a:pt x="436" y="15739"/>
                </a:lnTo>
                <a:lnTo>
                  <a:pt x="678" y="15896"/>
                </a:lnTo>
                <a:lnTo>
                  <a:pt x="1023" y="15974"/>
                </a:lnTo>
                <a:lnTo>
                  <a:pt x="1425" y="15896"/>
                </a:lnTo>
                <a:lnTo>
                  <a:pt x="656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2" name="object 552"/>
          <p:cNvSpPr/>
          <p:nvPr/>
        </p:nvSpPr>
        <p:spPr>
          <a:xfrm>
            <a:off x="298206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5" h="11429">
                <a:moveTo>
                  <a:pt x="13037" y="0"/>
                </a:moveTo>
                <a:lnTo>
                  <a:pt x="2653" y="6303"/>
                </a:lnTo>
                <a:lnTo>
                  <a:pt x="1871" y="6850"/>
                </a:lnTo>
                <a:lnTo>
                  <a:pt x="0" y="9866"/>
                </a:lnTo>
                <a:lnTo>
                  <a:pt x="134" y="10219"/>
                </a:lnTo>
                <a:lnTo>
                  <a:pt x="2147" y="11197"/>
                </a:lnTo>
                <a:lnTo>
                  <a:pt x="3837" y="11041"/>
                </a:lnTo>
                <a:lnTo>
                  <a:pt x="12761" y="1096"/>
                </a:lnTo>
                <a:lnTo>
                  <a:pt x="1303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3" name="object 553"/>
          <p:cNvSpPr/>
          <p:nvPr/>
        </p:nvSpPr>
        <p:spPr>
          <a:xfrm>
            <a:off x="267912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5" h="33020">
                <a:moveTo>
                  <a:pt x="33383" y="30733"/>
                </a:moveTo>
                <a:lnTo>
                  <a:pt x="18675" y="30733"/>
                </a:lnTo>
                <a:lnTo>
                  <a:pt x="19261" y="30987"/>
                </a:lnTo>
                <a:lnTo>
                  <a:pt x="20871" y="31749"/>
                </a:lnTo>
                <a:lnTo>
                  <a:pt x="21941" y="32130"/>
                </a:lnTo>
                <a:lnTo>
                  <a:pt x="23194" y="32384"/>
                </a:lnTo>
                <a:lnTo>
                  <a:pt x="24574" y="32765"/>
                </a:lnTo>
                <a:lnTo>
                  <a:pt x="26023" y="32892"/>
                </a:lnTo>
                <a:lnTo>
                  <a:pt x="27518" y="32892"/>
                </a:lnTo>
                <a:lnTo>
                  <a:pt x="29013" y="32765"/>
                </a:lnTo>
                <a:lnTo>
                  <a:pt x="29807" y="32638"/>
                </a:lnTo>
                <a:lnTo>
                  <a:pt x="31256" y="32130"/>
                </a:lnTo>
                <a:lnTo>
                  <a:pt x="32003" y="31749"/>
                </a:lnTo>
                <a:lnTo>
                  <a:pt x="33383" y="30733"/>
                </a:lnTo>
                <a:close/>
              </a:path>
              <a:path w="57785" h="33020">
                <a:moveTo>
                  <a:pt x="5853" y="19557"/>
                </a:moveTo>
                <a:lnTo>
                  <a:pt x="0" y="25018"/>
                </a:lnTo>
                <a:lnTo>
                  <a:pt x="126" y="26161"/>
                </a:lnTo>
                <a:lnTo>
                  <a:pt x="1805" y="29336"/>
                </a:lnTo>
                <a:lnTo>
                  <a:pt x="2276" y="29844"/>
                </a:lnTo>
                <a:lnTo>
                  <a:pt x="10384" y="32003"/>
                </a:lnTo>
                <a:lnTo>
                  <a:pt x="13328" y="31749"/>
                </a:lnTo>
                <a:lnTo>
                  <a:pt x="14984" y="31495"/>
                </a:lnTo>
                <a:lnTo>
                  <a:pt x="16743" y="31114"/>
                </a:lnTo>
                <a:lnTo>
                  <a:pt x="18675" y="30733"/>
                </a:lnTo>
                <a:lnTo>
                  <a:pt x="36011" y="27050"/>
                </a:lnTo>
                <a:lnTo>
                  <a:pt x="9119" y="27050"/>
                </a:lnTo>
                <a:lnTo>
                  <a:pt x="8417" y="26923"/>
                </a:lnTo>
                <a:lnTo>
                  <a:pt x="3656" y="25272"/>
                </a:lnTo>
                <a:lnTo>
                  <a:pt x="3748" y="23367"/>
                </a:lnTo>
                <a:lnTo>
                  <a:pt x="7704" y="19938"/>
                </a:lnTo>
                <a:lnTo>
                  <a:pt x="7474" y="19938"/>
                </a:lnTo>
                <a:lnTo>
                  <a:pt x="6796" y="19684"/>
                </a:lnTo>
                <a:lnTo>
                  <a:pt x="5853" y="19557"/>
                </a:lnTo>
                <a:close/>
              </a:path>
              <a:path w="57785" h="33020">
                <a:moveTo>
                  <a:pt x="54189" y="3937"/>
                </a:moveTo>
                <a:lnTo>
                  <a:pt x="49184" y="3937"/>
                </a:lnTo>
                <a:lnTo>
                  <a:pt x="54025" y="4191"/>
                </a:lnTo>
                <a:lnTo>
                  <a:pt x="52334" y="5461"/>
                </a:lnTo>
                <a:lnTo>
                  <a:pt x="51035" y="6477"/>
                </a:lnTo>
                <a:lnTo>
                  <a:pt x="44779" y="11049"/>
                </a:lnTo>
                <a:lnTo>
                  <a:pt x="41559" y="13335"/>
                </a:lnTo>
                <a:lnTo>
                  <a:pt x="39788" y="14732"/>
                </a:lnTo>
                <a:lnTo>
                  <a:pt x="37741" y="16256"/>
                </a:lnTo>
                <a:lnTo>
                  <a:pt x="35108" y="17906"/>
                </a:lnTo>
                <a:lnTo>
                  <a:pt x="33532" y="18922"/>
                </a:lnTo>
                <a:lnTo>
                  <a:pt x="31808" y="19938"/>
                </a:lnTo>
                <a:lnTo>
                  <a:pt x="29922" y="20954"/>
                </a:lnTo>
                <a:lnTo>
                  <a:pt x="27875" y="21843"/>
                </a:lnTo>
                <a:lnTo>
                  <a:pt x="25678" y="22859"/>
                </a:lnTo>
                <a:lnTo>
                  <a:pt x="11246" y="26923"/>
                </a:lnTo>
                <a:lnTo>
                  <a:pt x="10533" y="27050"/>
                </a:lnTo>
                <a:lnTo>
                  <a:pt x="36011" y="27050"/>
                </a:lnTo>
                <a:lnTo>
                  <a:pt x="36683" y="25399"/>
                </a:lnTo>
                <a:lnTo>
                  <a:pt x="37385" y="25399"/>
                </a:lnTo>
                <a:lnTo>
                  <a:pt x="39156" y="25145"/>
                </a:lnTo>
                <a:lnTo>
                  <a:pt x="40340" y="25019"/>
                </a:lnTo>
                <a:lnTo>
                  <a:pt x="42387" y="24638"/>
                </a:lnTo>
                <a:lnTo>
                  <a:pt x="52288" y="13462"/>
                </a:lnTo>
                <a:lnTo>
                  <a:pt x="53312" y="13462"/>
                </a:lnTo>
                <a:lnTo>
                  <a:pt x="54335" y="13335"/>
                </a:lnTo>
                <a:lnTo>
                  <a:pt x="55474" y="13081"/>
                </a:lnTo>
                <a:lnTo>
                  <a:pt x="56532" y="12573"/>
                </a:lnTo>
                <a:lnTo>
                  <a:pt x="56969" y="12192"/>
                </a:lnTo>
                <a:lnTo>
                  <a:pt x="57164" y="12065"/>
                </a:lnTo>
                <a:lnTo>
                  <a:pt x="57601" y="11303"/>
                </a:lnTo>
                <a:lnTo>
                  <a:pt x="57475" y="9271"/>
                </a:lnTo>
                <a:lnTo>
                  <a:pt x="57325" y="9017"/>
                </a:lnTo>
                <a:lnTo>
                  <a:pt x="56929" y="8001"/>
                </a:lnTo>
                <a:lnTo>
                  <a:pt x="56808" y="7620"/>
                </a:lnTo>
                <a:lnTo>
                  <a:pt x="56727" y="5588"/>
                </a:lnTo>
                <a:lnTo>
                  <a:pt x="56187" y="5207"/>
                </a:lnTo>
                <a:lnTo>
                  <a:pt x="54646" y="4318"/>
                </a:lnTo>
                <a:lnTo>
                  <a:pt x="54189" y="3937"/>
                </a:lnTo>
                <a:close/>
              </a:path>
              <a:path w="57785" h="33020">
                <a:moveTo>
                  <a:pt x="22136" y="7873"/>
                </a:moveTo>
                <a:lnTo>
                  <a:pt x="12350" y="9524"/>
                </a:lnTo>
                <a:lnTo>
                  <a:pt x="11281" y="10032"/>
                </a:lnTo>
                <a:lnTo>
                  <a:pt x="9947" y="10794"/>
                </a:lnTo>
                <a:lnTo>
                  <a:pt x="9234" y="11175"/>
                </a:lnTo>
                <a:lnTo>
                  <a:pt x="8567" y="11683"/>
                </a:lnTo>
                <a:lnTo>
                  <a:pt x="8256" y="12064"/>
                </a:lnTo>
                <a:lnTo>
                  <a:pt x="7946" y="12318"/>
                </a:lnTo>
                <a:lnTo>
                  <a:pt x="7474" y="12953"/>
                </a:lnTo>
                <a:lnTo>
                  <a:pt x="7267" y="13334"/>
                </a:lnTo>
                <a:lnTo>
                  <a:pt x="7118" y="13715"/>
                </a:lnTo>
                <a:lnTo>
                  <a:pt x="7037" y="15112"/>
                </a:lnTo>
                <a:lnTo>
                  <a:pt x="7394" y="15874"/>
                </a:lnTo>
                <a:lnTo>
                  <a:pt x="8015" y="16763"/>
                </a:lnTo>
                <a:lnTo>
                  <a:pt x="8452" y="17144"/>
                </a:lnTo>
                <a:lnTo>
                  <a:pt x="9004" y="17525"/>
                </a:lnTo>
                <a:lnTo>
                  <a:pt x="9280" y="17652"/>
                </a:lnTo>
                <a:lnTo>
                  <a:pt x="10142" y="18160"/>
                </a:lnTo>
                <a:lnTo>
                  <a:pt x="10775" y="18414"/>
                </a:lnTo>
                <a:lnTo>
                  <a:pt x="12465" y="18922"/>
                </a:lnTo>
                <a:lnTo>
                  <a:pt x="13523" y="19303"/>
                </a:lnTo>
                <a:lnTo>
                  <a:pt x="14742" y="19557"/>
                </a:lnTo>
                <a:lnTo>
                  <a:pt x="16789" y="19811"/>
                </a:lnTo>
                <a:lnTo>
                  <a:pt x="17536" y="19938"/>
                </a:lnTo>
                <a:lnTo>
                  <a:pt x="20009" y="20065"/>
                </a:lnTo>
                <a:lnTo>
                  <a:pt x="20917" y="19938"/>
                </a:lnTo>
                <a:lnTo>
                  <a:pt x="21860" y="19938"/>
                </a:lnTo>
                <a:lnTo>
                  <a:pt x="23827" y="19811"/>
                </a:lnTo>
                <a:lnTo>
                  <a:pt x="27047" y="19430"/>
                </a:lnTo>
                <a:lnTo>
                  <a:pt x="26736" y="19430"/>
                </a:lnTo>
                <a:lnTo>
                  <a:pt x="25908" y="19303"/>
                </a:lnTo>
                <a:lnTo>
                  <a:pt x="16433" y="14985"/>
                </a:lnTo>
                <a:lnTo>
                  <a:pt x="15409" y="14096"/>
                </a:lnTo>
                <a:lnTo>
                  <a:pt x="14903" y="13461"/>
                </a:lnTo>
                <a:lnTo>
                  <a:pt x="15294" y="13334"/>
                </a:lnTo>
                <a:lnTo>
                  <a:pt x="16318" y="13080"/>
                </a:lnTo>
                <a:lnTo>
                  <a:pt x="18008" y="12699"/>
                </a:lnTo>
                <a:lnTo>
                  <a:pt x="20250" y="12318"/>
                </a:lnTo>
                <a:lnTo>
                  <a:pt x="37983" y="12319"/>
                </a:lnTo>
                <a:lnTo>
                  <a:pt x="38454" y="11938"/>
                </a:lnTo>
                <a:lnTo>
                  <a:pt x="39397" y="11049"/>
                </a:lnTo>
                <a:lnTo>
                  <a:pt x="39869" y="10541"/>
                </a:lnTo>
                <a:lnTo>
                  <a:pt x="39788" y="10287"/>
                </a:lnTo>
                <a:lnTo>
                  <a:pt x="39121" y="9398"/>
                </a:lnTo>
                <a:lnTo>
                  <a:pt x="38872" y="9144"/>
                </a:lnTo>
                <a:lnTo>
                  <a:pt x="27323" y="9143"/>
                </a:lnTo>
                <a:lnTo>
                  <a:pt x="26104" y="8508"/>
                </a:lnTo>
                <a:lnTo>
                  <a:pt x="24885" y="8254"/>
                </a:lnTo>
                <a:lnTo>
                  <a:pt x="24103" y="8000"/>
                </a:lnTo>
                <a:lnTo>
                  <a:pt x="22136" y="7873"/>
                </a:lnTo>
                <a:close/>
              </a:path>
              <a:path w="57785" h="33020">
                <a:moveTo>
                  <a:pt x="37983" y="12319"/>
                </a:moveTo>
                <a:lnTo>
                  <a:pt x="24655" y="12318"/>
                </a:lnTo>
                <a:lnTo>
                  <a:pt x="26345" y="12572"/>
                </a:lnTo>
                <a:lnTo>
                  <a:pt x="27242" y="12572"/>
                </a:lnTo>
                <a:lnTo>
                  <a:pt x="28185" y="12826"/>
                </a:lnTo>
                <a:lnTo>
                  <a:pt x="29128" y="12953"/>
                </a:lnTo>
                <a:lnTo>
                  <a:pt x="32118" y="13715"/>
                </a:lnTo>
                <a:lnTo>
                  <a:pt x="34245" y="14477"/>
                </a:lnTo>
                <a:lnTo>
                  <a:pt x="35384" y="13969"/>
                </a:lnTo>
                <a:lnTo>
                  <a:pt x="36568" y="13335"/>
                </a:lnTo>
                <a:lnTo>
                  <a:pt x="37983" y="12319"/>
                </a:lnTo>
                <a:close/>
              </a:path>
              <a:path w="57785" h="33020">
                <a:moveTo>
                  <a:pt x="36292" y="0"/>
                </a:moveTo>
                <a:lnTo>
                  <a:pt x="27093" y="4571"/>
                </a:lnTo>
                <a:lnTo>
                  <a:pt x="26932" y="4952"/>
                </a:lnTo>
                <a:lnTo>
                  <a:pt x="26854" y="7619"/>
                </a:lnTo>
                <a:lnTo>
                  <a:pt x="26966" y="8127"/>
                </a:lnTo>
                <a:lnTo>
                  <a:pt x="27323" y="9143"/>
                </a:lnTo>
                <a:lnTo>
                  <a:pt x="38872" y="9144"/>
                </a:lnTo>
                <a:lnTo>
                  <a:pt x="38374" y="8636"/>
                </a:lnTo>
                <a:lnTo>
                  <a:pt x="37902" y="8382"/>
                </a:lnTo>
                <a:lnTo>
                  <a:pt x="37316" y="7874"/>
                </a:lnTo>
                <a:lnTo>
                  <a:pt x="32981" y="6095"/>
                </a:lnTo>
                <a:lnTo>
                  <a:pt x="31808" y="5714"/>
                </a:lnTo>
                <a:lnTo>
                  <a:pt x="32199" y="5587"/>
                </a:lnTo>
                <a:lnTo>
                  <a:pt x="33383" y="5333"/>
                </a:lnTo>
                <a:lnTo>
                  <a:pt x="36488" y="4826"/>
                </a:lnTo>
                <a:lnTo>
                  <a:pt x="37856" y="4572"/>
                </a:lnTo>
                <a:lnTo>
                  <a:pt x="42893" y="4191"/>
                </a:lnTo>
                <a:lnTo>
                  <a:pt x="46987" y="3937"/>
                </a:lnTo>
                <a:lnTo>
                  <a:pt x="54189" y="3937"/>
                </a:lnTo>
                <a:lnTo>
                  <a:pt x="53427" y="3302"/>
                </a:lnTo>
                <a:lnTo>
                  <a:pt x="52495" y="2413"/>
                </a:lnTo>
                <a:lnTo>
                  <a:pt x="45607" y="2413"/>
                </a:lnTo>
                <a:lnTo>
                  <a:pt x="43054" y="1905"/>
                </a:lnTo>
                <a:lnTo>
                  <a:pt x="42859" y="1778"/>
                </a:lnTo>
                <a:lnTo>
                  <a:pt x="41916" y="1270"/>
                </a:lnTo>
                <a:lnTo>
                  <a:pt x="41398" y="1143"/>
                </a:lnTo>
                <a:lnTo>
                  <a:pt x="40064" y="635"/>
                </a:lnTo>
                <a:lnTo>
                  <a:pt x="39271" y="508"/>
                </a:lnTo>
                <a:lnTo>
                  <a:pt x="37385" y="127"/>
                </a:lnTo>
                <a:lnTo>
                  <a:pt x="36292" y="0"/>
                </a:lnTo>
                <a:close/>
              </a:path>
              <a:path w="57785" h="33020">
                <a:moveTo>
                  <a:pt x="51426" y="1143"/>
                </a:moveTo>
                <a:lnTo>
                  <a:pt x="50678" y="1524"/>
                </a:lnTo>
                <a:lnTo>
                  <a:pt x="49816" y="1905"/>
                </a:lnTo>
                <a:lnTo>
                  <a:pt x="47884" y="2413"/>
                </a:lnTo>
                <a:lnTo>
                  <a:pt x="52495" y="2413"/>
                </a:lnTo>
                <a:lnTo>
                  <a:pt x="51426" y="114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4" name="object 554"/>
          <p:cNvSpPr/>
          <p:nvPr/>
        </p:nvSpPr>
        <p:spPr>
          <a:xfrm>
            <a:off x="314429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89" h="31750">
                <a:moveTo>
                  <a:pt x="37083" y="21885"/>
                </a:moveTo>
                <a:lnTo>
                  <a:pt x="27633" y="21885"/>
                </a:lnTo>
                <a:lnTo>
                  <a:pt x="28300" y="22003"/>
                </a:lnTo>
                <a:lnTo>
                  <a:pt x="29209" y="22356"/>
                </a:lnTo>
                <a:lnTo>
                  <a:pt x="31490" y="28307"/>
                </a:lnTo>
                <a:lnTo>
                  <a:pt x="31405" y="29129"/>
                </a:lnTo>
                <a:lnTo>
                  <a:pt x="31095" y="30735"/>
                </a:lnTo>
                <a:lnTo>
                  <a:pt x="30853" y="31635"/>
                </a:lnTo>
                <a:lnTo>
                  <a:pt x="31405" y="31283"/>
                </a:lnTo>
                <a:lnTo>
                  <a:pt x="31762" y="30930"/>
                </a:lnTo>
                <a:lnTo>
                  <a:pt x="32705" y="29717"/>
                </a:lnTo>
                <a:lnTo>
                  <a:pt x="33647" y="28307"/>
                </a:lnTo>
                <a:lnTo>
                  <a:pt x="35538" y="24979"/>
                </a:lnTo>
                <a:lnTo>
                  <a:pt x="37083" y="21885"/>
                </a:lnTo>
                <a:close/>
              </a:path>
              <a:path w="72389" h="31750">
                <a:moveTo>
                  <a:pt x="70055" y="0"/>
                </a:moveTo>
                <a:lnTo>
                  <a:pt x="69227" y="351"/>
                </a:lnTo>
                <a:lnTo>
                  <a:pt x="66284" y="1369"/>
                </a:lnTo>
                <a:lnTo>
                  <a:pt x="64076" y="2075"/>
                </a:lnTo>
                <a:lnTo>
                  <a:pt x="61718" y="2701"/>
                </a:lnTo>
                <a:lnTo>
                  <a:pt x="59752" y="3328"/>
                </a:lnTo>
                <a:lnTo>
                  <a:pt x="42100" y="6381"/>
                </a:lnTo>
                <a:lnTo>
                  <a:pt x="39547" y="7360"/>
                </a:lnTo>
                <a:lnTo>
                  <a:pt x="26656" y="14251"/>
                </a:lnTo>
                <a:lnTo>
                  <a:pt x="26104" y="14329"/>
                </a:lnTo>
                <a:lnTo>
                  <a:pt x="0" y="26036"/>
                </a:lnTo>
                <a:lnTo>
                  <a:pt x="2000" y="25527"/>
                </a:lnTo>
                <a:lnTo>
                  <a:pt x="4392" y="24979"/>
                </a:lnTo>
                <a:lnTo>
                  <a:pt x="27392" y="21885"/>
                </a:lnTo>
                <a:lnTo>
                  <a:pt x="37083" y="21885"/>
                </a:lnTo>
                <a:lnTo>
                  <a:pt x="38799" y="18167"/>
                </a:lnTo>
                <a:lnTo>
                  <a:pt x="52909" y="6891"/>
                </a:lnTo>
                <a:lnTo>
                  <a:pt x="54048" y="6734"/>
                </a:lnTo>
                <a:lnTo>
                  <a:pt x="72332" y="978"/>
                </a:lnTo>
                <a:lnTo>
                  <a:pt x="71033" y="508"/>
                </a:lnTo>
                <a:lnTo>
                  <a:pt x="7005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5" name="object 555"/>
          <p:cNvSpPr/>
          <p:nvPr/>
        </p:nvSpPr>
        <p:spPr>
          <a:xfrm>
            <a:off x="36772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26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6" name="object 556"/>
          <p:cNvSpPr/>
          <p:nvPr/>
        </p:nvSpPr>
        <p:spPr>
          <a:xfrm>
            <a:off x="36761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0" y="0"/>
                </a:lnTo>
                <a:lnTo>
                  <a:pt x="0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7" name="object 557"/>
          <p:cNvSpPr/>
          <p:nvPr/>
        </p:nvSpPr>
        <p:spPr>
          <a:xfrm>
            <a:off x="36749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0" y="0"/>
                </a:lnTo>
                <a:lnTo>
                  <a:pt x="0" y="195"/>
                </a:lnTo>
                <a:lnTo>
                  <a:pt x="229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8" name="object 558"/>
          <p:cNvSpPr/>
          <p:nvPr/>
        </p:nvSpPr>
        <p:spPr>
          <a:xfrm>
            <a:off x="36738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156"/>
                </a:lnTo>
                <a:lnTo>
                  <a:pt x="0" y="27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9" name="object 559"/>
          <p:cNvSpPr/>
          <p:nvPr/>
        </p:nvSpPr>
        <p:spPr>
          <a:xfrm>
            <a:off x="36725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195"/>
                </a:lnTo>
                <a:lnTo>
                  <a:pt x="0" y="3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0" name="object 560"/>
          <p:cNvSpPr/>
          <p:nvPr/>
        </p:nvSpPr>
        <p:spPr>
          <a:xfrm>
            <a:off x="367143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273"/>
                </a:lnTo>
                <a:lnTo>
                  <a:pt x="0" y="43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1" name="object 561"/>
          <p:cNvSpPr/>
          <p:nvPr/>
        </p:nvSpPr>
        <p:spPr>
          <a:xfrm>
            <a:off x="36702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352"/>
                </a:lnTo>
                <a:lnTo>
                  <a:pt x="0" y="50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2" name="object 562"/>
          <p:cNvSpPr/>
          <p:nvPr/>
        </p:nvSpPr>
        <p:spPr>
          <a:xfrm>
            <a:off x="36686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430"/>
                </a:lnTo>
                <a:lnTo>
                  <a:pt x="80" y="548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3" name="object 563"/>
          <p:cNvSpPr/>
          <p:nvPr/>
        </p:nvSpPr>
        <p:spPr>
          <a:xfrm>
            <a:off x="366752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508"/>
                </a:lnTo>
                <a:lnTo>
                  <a:pt x="114" y="548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4" name="object 564"/>
          <p:cNvSpPr/>
          <p:nvPr/>
        </p:nvSpPr>
        <p:spPr>
          <a:xfrm>
            <a:off x="36663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548"/>
                </a:lnTo>
                <a:lnTo>
                  <a:pt x="0" y="626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5" name="object 565"/>
          <p:cNvSpPr/>
          <p:nvPr/>
        </p:nvSpPr>
        <p:spPr>
          <a:xfrm>
            <a:off x="366522" y="61732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587"/>
                </a:lnTo>
                <a:lnTo>
                  <a:pt x="0" y="665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6" name="object 566"/>
          <p:cNvSpPr/>
          <p:nvPr/>
        </p:nvSpPr>
        <p:spPr>
          <a:xfrm>
            <a:off x="36639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665"/>
                </a:lnTo>
                <a:lnTo>
                  <a:pt x="0" y="74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7" name="object 567"/>
          <p:cNvSpPr/>
          <p:nvPr/>
        </p:nvSpPr>
        <p:spPr>
          <a:xfrm>
            <a:off x="36628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704"/>
                </a:lnTo>
                <a:lnTo>
                  <a:pt x="0" y="7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8" name="object 568"/>
          <p:cNvSpPr/>
          <p:nvPr/>
        </p:nvSpPr>
        <p:spPr>
          <a:xfrm>
            <a:off x="36616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743"/>
                </a:lnTo>
                <a:lnTo>
                  <a:pt x="0" y="82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9" name="object 569"/>
          <p:cNvSpPr/>
          <p:nvPr/>
        </p:nvSpPr>
        <p:spPr>
          <a:xfrm>
            <a:off x="36603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783"/>
                </a:lnTo>
                <a:lnTo>
                  <a:pt x="0" y="861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0" name="object 570"/>
          <p:cNvSpPr/>
          <p:nvPr/>
        </p:nvSpPr>
        <p:spPr>
          <a:xfrm>
            <a:off x="36592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822"/>
                </a:lnTo>
                <a:lnTo>
                  <a:pt x="0" y="90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1" name="object 571"/>
          <p:cNvSpPr/>
          <p:nvPr/>
        </p:nvSpPr>
        <p:spPr>
          <a:xfrm>
            <a:off x="36580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861"/>
                </a:lnTo>
                <a:lnTo>
                  <a:pt x="0" y="900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2" name="object 572"/>
          <p:cNvSpPr/>
          <p:nvPr/>
        </p:nvSpPr>
        <p:spPr>
          <a:xfrm>
            <a:off x="365648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0" y="939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3" name="object 573"/>
          <p:cNvSpPr/>
          <p:nvPr/>
        </p:nvSpPr>
        <p:spPr>
          <a:xfrm>
            <a:off x="365533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114" y="93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4" name="object 574"/>
          <p:cNvSpPr/>
          <p:nvPr/>
        </p:nvSpPr>
        <p:spPr>
          <a:xfrm>
            <a:off x="36541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978"/>
                </a:lnTo>
                <a:lnTo>
                  <a:pt x="0" y="1057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5" name="object 575"/>
          <p:cNvSpPr/>
          <p:nvPr/>
        </p:nvSpPr>
        <p:spPr>
          <a:xfrm>
            <a:off x="36530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1018"/>
                </a:lnTo>
                <a:lnTo>
                  <a:pt x="0" y="109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6" name="object 576"/>
          <p:cNvSpPr/>
          <p:nvPr/>
        </p:nvSpPr>
        <p:spPr>
          <a:xfrm>
            <a:off x="36517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57"/>
                </a:lnTo>
                <a:lnTo>
                  <a:pt x="0" y="113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7" name="object 577"/>
          <p:cNvSpPr/>
          <p:nvPr/>
        </p:nvSpPr>
        <p:spPr>
          <a:xfrm>
            <a:off x="36506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96"/>
                </a:lnTo>
                <a:lnTo>
                  <a:pt x="0" y="1173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8" name="object 578"/>
          <p:cNvSpPr/>
          <p:nvPr/>
        </p:nvSpPr>
        <p:spPr>
          <a:xfrm>
            <a:off x="36494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1134"/>
                </a:lnTo>
                <a:lnTo>
                  <a:pt x="0" y="121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9" name="object 579"/>
          <p:cNvSpPr/>
          <p:nvPr/>
        </p:nvSpPr>
        <p:spPr>
          <a:xfrm>
            <a:off x="364820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173"/>
                </a:lnTo>
                <a:lnTo>
                  <a:pt x="0" y="12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0" name="object 580"/>
          <p:cNvSpPr/>
          <p:nvPr/>
        </p:nvSpPr>
        <p:spPr>
          <a:xfrm>
            <a:off x="36470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40"/>
                </a:moveTo>
                <a:lnTo>
                  <a:pt x="241" y="1252"/>
                </a:lnTo>
                <a:lnTo>
                  <a:pt x="0" y="1331"/>
                </a:lnTo>
                <a:lnTo>
                  <a:pt x="0" y="0"/>
                </a:lnTo>
                <a:lnTo>
                  <a:pt x="241" y="4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1" name="object 581"/>
          <p:cNvSpPr/>
          <p:nvPr/>
        </p:nvSpPr>
        <p:spPr>
          <a:xfrm>
            <a:off x="364556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64" y="40"/>
                </a:moveTo>
                <a:lnTo>
                  <a:pt x="264" y="1292"/>
                </a:lnTo>
                <a:lnTo>
                  <a:pt x="0" y="1370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2" name="object 582"/>
          <p:cNvSpPr/>
          <p:nvPr/>
        </p:nvSpPr>
        <p:spPr>
          <a:xfrm>
            <a:off x="36442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0"/>
                </a:moveTo>
                <a:lnTo>
                  <a:pt x="275" y="1331"/>
                </a:lnTo>
                <a:lnTo>
                  <a:pt x="126" y="1370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3" name="object 583"/>
          <p:cNvSpPr/>
          <p:nvPr/>
        </p:nvSpPr>
        <p:spPr>
          <a:xfrm>
            <a:off x="36431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0"/>
                </a:moveTo>
                <a:lnTo>
                  <a:pt x="241" y="1370"/>
                </a:lnTo>
                <a:lnTo>
                  <a:pt x="0" y="1448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4" name="object 584"/>
          <p:cNvSpPr/>
          <p:nvPr/>
        </p:nvSpPr>
        <p:spPr>
          <a:xfrm>
            <a:off x="36419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09"/>
                </a:lnTo>
                <a:lnTo>
                  <a:pt x="0" y="148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5" name="object 585"/>
          <p:cNvSpPr/>
          <p:nvPr/>
        </p:nvSpPr>
        <p:spPr>
          <a:xfrm>
            <a:off x="36408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48"/>
                </a:lnTo>
                <a:lnTo>
                  <a:pt x="0" y="1527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6" name="object 586"/>
          <p:cNvSpPr/>
          <p:nvPr/>
        </p:nvSpPr>
        <p:spPr>
          <a:xfrm>
            <a:off x="36395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27"/>
                </a:lnTo>
                <a:lnTo>
                  <a:pt x="0" y="1644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7" name="object 587"/>
          <p:cNvSpPr/>
          <p:nvPr/>
        </p:nvSpPr>
        <p:spPr>
          <a:xfrm>
            <a:off x="36384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66"/>
                </a:lnTo>
                <a:lnTo>
                  <a:pt x="0" y="16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8" name="object 588"/>
          <p:cNvSpPr/>
          <p:nvPr/>
        </p:nvSpPr>
        <p:spPr>
          <a:xfrm>
            <a:off x="36372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44"/>
                </a:lnTo>
                <a:lnTo>
                  <a:pt x="0" y="172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9" name="object 589"/>
          <p:cNvSpPr/>
          <p:nvPr/>
        </p:nvSpPr>
        <p:spPr>
          <a:xfrm>
            <a:off x="36361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83"/>
                </a:lnTo>
                <a:lnTo>
                  <a:pt x="0" y="176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0" name="object 590"/>
          <p:cNvSpPr/>
          <p:nvPr/>
        </p:nvSpPr>
        <p:spPr>
          <a:xfrm>
            <a:off x="363486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762"/>
                </a:lnTo>
                <a:lnTo>
                  <a:pt x="0" y="1840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1" name="object 591"/>
          <p:cNvSpPr/>
          <p:nvPr/>
        </p:nvSpPr>
        <p:spPr>
          <a:xfrm>
            <a:off x="36333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38"/>
                </a:moveTo>
                <a:lnTo>
                  <a:pt x="275" y="1801"/>
                </a:lnTo>
                <a:lnTo>
                  <a:pt x="0" y="1879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2" name="object 592"/>
          <p:cNvSpPr/>
          <p:nvPr/>
        </p:nvSpPr>
        <p:spPr>
          <a:xfrm>
            <a:off x="363210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1840"/>
                </a:lnTo>
                <a:lnTo>
                  <a:pt x="126" y="187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3" name="object 593"/>
          <p:cNvSpPr/>
          <p:nvPr/>
        </p:nvSpPr>
        <p:spPr>
          <a:xfrm>
            <a:off x="363095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1879"/>
                </a:lnTo>
                <a:lnTo>
                  <a:pt x="0" y="1957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4" name="object 594"/>
          <p:cNvSpPr/>
          <p:nvPr/>
        </p:nvSpPr>
        <p:spPr>
          <a:xfrm>
            <a:off x="362980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57"/>
                </a:lnTo>
                <a:lnTo>
                  <a:pt x="0" y="203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5" name="object 595"/>
          <p:cNvSpPr/>
          <p:nvPr/>
        </p:nvSpPr>
        <p:spPr>
          <a:xfrm>
            <a:off x="362865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96"/>
                </a:lnTo>
                <a:lnTo>
                  <a:pt x="0" y="2075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6" name="object 596"/>
          <p:cNvSpPr/>
          <p:nvPr/>
        </p:nvSpPr>
        <p:spPr>
          <a:xfrm>
            <a:off x="36273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36"/>
                </a:lnTo>
                <a:lnTo>
                  <a:pt x="0" y="211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7" name="object 597"/>
          <p:cNvSpPr/>
          <p:nvPr/>
        </p:nvSpPr>
        <p:spPr>
          <a:xfrm>
            <a:off x="36262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75"/>
                </a:lnTo>
                <a:lnTo>
                  <a:pt x="0" y="219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8" name="object 598"/>
          <p:cNvSpPr/>
          <p:nvPr/>
        </p:nvSpPr>
        <p:spPr>
          <a:xfrm>
            <a:off x="362509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2153"/>
                </a:lnTo>
                <a:lnTo>
                  <a:pt x="0" y="2271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9" name="object 599"/>
          <p:cNvSpPr/>
          <p:nvPr/>
        </p:nvSpPr>
        <p:spPr>
          <a:xfrm>
            <a:off x="362394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114" y="0"/>
                </a:moveTo>
                <a:lnTo>
                  <a:pt x="34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0" name="object 600"/>
          <p:cNvSpPr/>
          <p:nvPr/>
        </p:nvSpPr>
        <p:spPr>
          <a:xfrm>
            <a:off x="362233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0" y="0"/>
                </a:lnTo>
                <a:lnTo>
                  <a:pt x="114" y="1996"/>
                </a:lnTo>
                <a:lnTo>
                  <a:pt x="195" y="2271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1" name="object 601"/>
          <p:cNvSpPr/>
          <p:nvPr/>
        </p:nvSpPr>
        <p:spPr>
          <a:xfrm>
            <a:off x="362118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2114"/>
                </a:lnTo>
                <a:lnTo>
                  <a:pt x="0" y="1291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2" name="object 602"/>
          <p:cNvSpPr/>
          <p:nvPr/>
        </p:nvSpPr>
        <p:spPr>
          <a:xfrm>
            <a:off x="361991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0" y="38"/>
                </a:lnTo>
                <a:lnTo>
                  <a:pt x="0" y="900"/>
                </a:lnTo>
                <a:lnTo>
                  <a:pt x="241" y="1761"/>
                </a:lnTo>
                <a:lnTo>
                  <a:pt x="241" y="38"/>
                </a:lnTo>
                <a:close/>
              </a:path>
              <a:path w="635" h="1904">
                <a:moveTo>
                  <a:pt x="0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3" name="object 603"/>
          <p:cNvSpPr/>
          <p:nvPr/>
        </p:nvSpPr>
        <p:spPr>
          <a:xfrm>
            <a:off x="361876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114" y="0"/>
                </a:moveTo>
                <a:lnTo>
                  <a:pt x="0" y="430"/>
                </a:lnTo>
                <a:lnTo>
                  <a:pt x="241" y="1330"/>
                </a:lnTo>
                <a:lnTo>
                  <a:pt x="114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4" name="object 604"/>
          <p:cNvSpPr/>
          <p:nvPr/>
        </p:nvSpPr>
        <p:spPr>
          <a:xfrm>
            <a:off x="361761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0" y="0"/>
                </a:lnTo>
                <a:lnTo>
                  <a:pt x="229" y="900"/>
                </a:lnTo>
                <a:lnTo>
                  <a:pt x="229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5" name="object 605"/>
          <p:cNvSpPr/>
          <p:nvPr/>
        </p:nvSpPr>
        <p:spPr>
          <a:xfrm>
            <a:off x="361761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14" y="0"/>
                </a:moveTo>
                <a:lnTo>
                  <a:pt x="114" y="430"/>
                </a:lnTo>
                <a:lnTo>
                  <a:pt x="80" y="234"/>
                </a:lnTo>
                <a:lnTo>
                  <a:pt x="0" y="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6" name="object 606"/>
          <p:cNvSpPr/>
          <p:nvPr/>
        </p:nvSpPr>
        <p:spPr>
          <a:xfrm>
            <a:off x="337106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5" h="46354">
                <a:moveTo>
                  <a:pt x="22648" y="39779"/>
                </a:moveTo>
                <a:lnTo>
                  <a:pt x="2794" y="39779"/>
                </a:lnTo>
                <a:lnTo>
                  <a:pt x="3070" y="40053"/>
                </a:lnTo>
                <a:lnTo>
                  <a:pt x="3231" y="40170"/>
                </a:lnTo>
                <a:lnTo>
                  <a:pt x="3461" y="40444"/>
                </a:lnTo>
                <a:lnTo>
                  <a:pt x="4005" y="40993"/>
                </a:lnTo>
                <a:lnTo>
                  <a:pt x="13443" y="43890"/>
                </a:lnTo>
                <a:lnTo>
                  <a:pt x="15133" y="44282"/>
                </a:lnTo>
                <a:lnTo>
                  <a:pt x="31808" y="46043"/>
                </a:lnTo>
                <a:lnTo>
                  <a:pt x="34556" y="45378"/>
                </a:lnTo>
                <a:lnTo>
                  <a:pt x="38132" y="44672"/>
                </a:lnTo>
                <a:lnTo>
                  <a:pt x="38037" y="41580"/>
                </a:lnTo>
                <a:lnTo>
                  <a:pt x="36879" y="41540"/>
                </a:lnTo>
                <a:lnTo>
                  <a:pt x="36212" y="41462"/>
                </a:lnTo>
                <a:lnTo>
                  <a:pt x="35188" y="41384"/>
                </a:lnTo>
                <a:lnTo>
                  <a:pt x="27875" y="40523"/>
                </a:lnTo>
                <a:lnTo>
                  <a:pt x="22648" y="39779"/>
                </a:lnTo>
                <a:close/>
              </a:path>
              <a:path w="38735" h="46354">
                <a:moveTo>
                  <a:pt x="10223" y="26584"/>
                </a:moveTo>
                <a:lnTo>
                  <a:pt x="9832" y="27680"/>
                </a:lnTo>
                <a:lnTo>
                  <a:pt x="8889" y="29678"/>
                </a:lnTo>
                <a:lnTo>
                  <a:pt x="8371" y="30578"/>
                </a:lnTo>
                <a:lnTo>
                  <a:pt x="8969" y="30578"/>
                </a:lnTo>
                <a:lnTo>
                  <a:pt x="15766" y="30774"/>
                </a:lnTo>
                <a:lnTo>
                  <a:pt x="20883" y="31008"/>
                </a:lnTo>
                <a:lnTo>
                  <a:pt x="23597" y="31165"/>
                </a:lnTo>
                <a:lnTo>
                  <a:pt x="24655" y="32535"/>
                </a:lnTo>
                <a:lnTo>
                  <a:pt x="26059" y="34141"/>
                </a:lnTo>
                <a:lnTo>
                  <a:pt x="37939" y="41540"/>
                </a:lnTo>
                <a:lnTo>
                  <a:pt x="36520" y="40954"/>
                </a:lnTo>
                <a:lnTo>
                  <a:pt x="35108" y="40287"/>
                </a:lnTo>
                <a:lnTo>
                  <a:pt x="32394" y="38800"/>
                </a:lnTo>
                <a:lnTo>
                  <a:pt x="31532" y="38487"/>
                </a:lnTo>
                <a:lnTo>
                  <a:pt x="31371" y="38213"/>
                </a:lnTo>
                <a:lnTo>
                  <a:pt x="25483" y="33357"/>
                </a:lnTo>
                <a:lnTo>
                  <a:pt x="25161" y="32927"/>
                </a:lnTo>
                <a:lnTo>
                  <a:pt x="24703" y="32183"/>
                </a:lnTo>
                <a:lnTo>
                  <a:pt x="24574" y="32027"/>
                </a:lnTo>
                <a:lnTo>
                  <a:pt x="24459" y="31753"/>
                </a:lnTo>
                <a:lnTo>
                  <a:pt x="23991" y="31008"/>
                </a:lnTo>
                <a:lnTo>
                  <a:pt x="23712" y="30421"/>
                </a:lnTo>
                <a:lnTo>
                  <a:pt x="23470" y="29990"/>
                </a:lnTo>
                <a:lnTo>
                  <a:pt x="23114" y="29207"/>
                </a:lnTo>
                <a:lnTo>
                  <a:pt x="23045" y="28972"/>
                </a:lnTo>
                <a:lnTo>
                  <a:pt x="22849" y="28542"/>
                </a:lnTo>
                <a:lnTo>
                  <a:pt x="22769" y="28268"/>
                </a:lnTo>
                <a:lnTo>
                  <a:pt x="22522" y="27680"/>
                </a:lnTo>
                <a:lnTo>
                  <a:pt x="22416" y="27289"/>
                </a:lnTo>
                <a:lnTo>
                  <a:pt x="11166" y="26780"/>
                </a:lnTo>
                <a:lnTo>
                  <a:pt x="10223" y="26584"/>
                </a:lnTo>
                <a:close/>
              </a:path>
              <a:path w="38735" h="46354">
                <a:moveTo>
                  <a:pt x="8095" y="31008"/>
                </a:moveTo>
                <a:lnTo>
                  <a:pt x="0" y="37781"/>
                </a:lnTo>
                <a:lnTo>
                  <a:pt x="275" y="37938"/>
                </a:lnTo>
                <a:lnTo>
                  <a:pt x="436" y="37977"/>
                </a:lnTo>
                <a:lnTo>
                  <a:pt x="1200" y="38487"/>
                </a:lnTo>
                <a:lnTo>
                  <a:pt x="1648" y="38800"/>
                </a:lnTo>
                <a:lnTo>
                  <a:pt x="1805" y="38957"/>
                </a:lnTo>
                <a:lnTo>
                  <a:pt x="2242" y="39270"/>
                </a:lnTo>
                <a:lnTo>
                  <a:pt x="2437" y="39466"/>
                </a:lnTo>
                <a:lnTo>
                  <a:pt x="2679" y="39622"/>
                </a:lnTo>
                <a:lnTo>
                  <a:pt x="2828" y="39818"/>
                </a:lnTo>
                <a:lnTo>
                  <a:pt x="22648" y="39779"/>
                </a:lnTo>
                <a:lnTo>
                  <a:pt x="17421" y="38918"/>
                </a:lnTo>
                <a:lnTo>
                  <a:pt x="14627" y="38408"/>
                </a:lnTo>
                <a:lnTo>
                  <a:pt x="9084" y="37234"/>
                </a:lnTo>
                <a:lnTo>
                  <a:pt x="7750" y="36881"/>
                </a:lnTo>
                <a:lnTo>
                  <a:pt x="6405" y="36569"/>
                </a:lnTo>
                <a:lnTo>
                  <a:pt x="5117" y="36216"/>
                </a:lnTo>
                <a:lnTo>
                  <a:pt x="3852" y="35824"/>
                </a:lnTo>
                <a:lnTo>
                  <a:pt x="4886" y="35120"/>
                </a:lnTo>
                <a:lnTo>
                  <a:pt x="7785" y="31635"/>
                </a:lnTo>
                <a:lnTo>
                  <a:pt x="8095" y="31008"/>
                </a:lnTo>
                <a:close/>
              </a:path>
              <a:path w="38735" h="46354">
                <a:moveTo>
                  <a:pt x="7946" y="2074"/>
                </a:moveTo>
                <a:lnTo>
                  <a:pt x="11365" y="20632"/>
                </a:lnTo>
                <a:lnTo>
                  <a:pt x="11051" y="23256"/>
                </a:lnTo>
                <a:lnTo>
                  <a:pt x="10740" y="24705"/>
                </a:lnTo>
                <a:lnTo>
                  <a:pt x="10223" y="26584"/>
                </a:lnTo>
                <a:lnTo>
                  <a:pt x="11166" y="26780"/>
                </a:lnTo>
                <a:lnTo>
                  <a:pt x="18870" y="27289"/>
                </a:lnTo>
                <a:lnTo>
                  <a:pt x="20250" y="27250"/>
                </a:lnTo>
                <a:lnTo>
                  <a:pt x="21423" y="27172"/>
                </a:lnTo>
                <a:lnTo>
                  <a:pt x="22332" y="27054"/>
                </a:lnTo>
                <a:lnTo>
                  <a:pt x="22021" y="25879"/>
                </a:lnTo>
                <a:lnTo>
                  <a:pt x="21780" y="24705"/>
                </a:lnTo>
                <a:lnTo>
                  <a:pt x="21616" y="23256"/>
                </a:lnTo>
                <a:lnTo>
                  <a:pt x="21584" y="20632"/>
                </a:lnTo>
                <a:lnTo>
                  <a:pt x="21826" y="18988"/>
                </a:lnTo>
                <a:lnTo>
                  <a:pt x="21975" y="18284"/>
                </a:lnTo>
                <a:lnTo>
                  <a:pt x="22297" y="17108"/>
                </a:lnTo>
                <a:lnTo>
                  <a:pt x="22884" y="15661"/>
                </a:lnTo>
                <a:lnTo>
                  <a:pt x="23294" y="14955"/>
                </a:lnTo>
                <a:lnTo>
                  <a:pt x="23597" y="14329"/>
                </a:lnTo>
                <a:lnTo>
                  <a:pt x="25437" y="4032"/>
                </a:lnTo>
                <a:lnTo>
                  <a:pt x="25241" y="2661"/>
                </a:lnTo>
                <a:lnTo>
                  <a:pt x="25161" y="2387"/>
                </a:lnTo>
                <a:lnTo>
                  <a:pt x="24920" y="2114"/>
                </a:lnTo>
                <a:lnTo>
                  <a:pt x="8774" y="2114"/>
                </a:lnTo>
                <a:lnTo>
                  <a:pt x="7946" y="2074"/>
                </a:lnTo>
                <a:close/>
              </a:path>
              <a:path w="38735" h="46354">
                <a:moveTo>
                  <a:pt x="22332" y="27054"/>
                </a:moveTo>
                <a:lnTo>
                  <a:pt x="21423" y="27172"/>
                </a:lnTo>
                <a:lnTo>
                  <a:pt x="20250" y="27250"/>
                </a:lnTo>
                <a:lnTo>
                  <a:pt x="18870" y="27289"/>
                </a:lnTo>
                <a:lnTo>
                  <a:pt x="22416" y="27289"/>
                </a:lnTo>
                <a:lnTo>
                  <a:pt x="22332" y="27054"/>
                </a:lnTo>
                <a:close/>
              </a:path>
              <a:path w="38735" h="46354">
                <a:moveTo>
                  <a:pt x="19813" y="0"/>
                </a:moveTo>
                <a:lnTo>
                  <a:pt x="15133" y="1252"/>
                </a:lnTo>
                <a:lnTo>
                  <a:pt x="14190" y="1565"/>
                </a:lnTo>
                <a:lnTo>
                  <a:pt x="13684" y="1683"/>
                </a:lnTo>
                <a:lnTo>
                  <a:pt x="12661" y="1879"/>
                </a:lnTo>
                <a:lnTo>
                  <a:pt x="11683" y="2035"/>
                </a:lnTo>
                <a:lnTo>
                  <a:pt x="9717" y="2114"/>
                </a:lnTo>
                <a:lnTo>
                  <a:pt x="24920" y="2114"/>
                </a:lnTo>
                <a:lnTo>
                  <a:pt x="20561" y="38"/>
                </a:lnTo>
                <a:lnTo>
                  <a:pt x="1981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7" name="object 607"/>
          <p:cNvSpPr/>
          <p:nvPr/>
        </p:nvSpPr>
        <p:spPr>
          <a:xfrm>
            <a:off x="320983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60" h="71754">
                <a:moveTo>
                  <a:pt x="33347" y="64769"/>
                </a:moveTo>
                <a:lnTo>
                  <a:pt x="27921" y="64769"/>
                </a:lnTo>
                <a:lnTo>
                  <a:pt x="28277" y="65023"/>
                </a:lnTo>
                <a:lnTo>
                  <a:pt x="34406" y="69595"/>
                </a:lnTo>
                <a:lnTo>
                  <a:pt x="34993" y="69976"/>
                </a:lnTo>
                <a:lnTo>
                  <a:pt x="36131" y="70484"/>
                </a:lnTo>
                <a:lnTo>
                  <a:pt x="36683" y="70611"/>
                </a:lnTo>
                <a:lnTo>
                  <a:pt x="37672" y="70992"/>
                </a:lnTo>
                <a:lnTo>
                  <a:pt x="38144" y="71119"/>
                </a:lnTo>
                <a:lnTo>
                  <a:pt x="39006" y="71246"/>
                </a:lnTo>
                <a:lnTo>
                  <a:pt x="41410" y="71246"/>
                </a:lnTo>
                <a:lnTo>
                  <a:pt x="41690" y="71143"/>
                </a:lnTo>
                <a:lnTo>
                  <a:pt x="41410" y="71119"/>
                </a:lnTo>
                <a:lnTo>
                  <a:pt x="42146" y="70992"/>
                </a:lnTo>
                <a:lnTo>
                  <a:pt x="45622" y="70992"/>
                </a:lnTo>
                <a:lnTo>
                  <a:pt x="46987" y="70865"/>
                </a:lnTo>
                <a:lnTo>
                  <a:pt x="49345" y="70484"/>
                </a:lnTo>
                <a:lnTo>
                  <a:pt x="51311" y="69976"/>
                </a:lnTo>
                <a:lnTo>
                  <a:pt x="51472" y="69976"/>
                </a:lnTo>
                <a:lnTo>
                  <a:pt x="51667" y="69849"/>
                </a:lnTo>
                <a:lnTo>
                  <a:pt x="52530" y="69595"/>
                </a:lnTo>
                <a:lnTo>
                  <a:pt x="53944" y="69087"/>
                </a:lnTo>
                <a:lnTo>
                  <a:pt x="55600" y="68325"/>
                </a:lnTo>
                <a:lnTo>
                  <a:pt x="57123" y="67818"/>
                </a:lnTo>
                <a:lnTo>
                  <a:pt x="39719" y="67817"/>
                </a:lnTo>
                <a:lnTo>
                  <a:pt x="38144" y="67436"/>
                </a:lnTo>
                <a:lnTo>
                  <a:pt x="37902" y="67331"/>
                </a:lnTo>
                <a:lnTo>
                  <a:pt x="37396" y="67182"/>
                </a:lnTo>
                <a:lnTo>
                  <a:pt x="36603" y="66801"/>
                </a:lnTo>
                <a:lnTo>
                  <a:pt x="36325" y="66641"/>
                </a:lnTo>
                <a:lnTo>
                  <a:pt x="35821" y="66420"/>
                </a:lnTo>
                <a:lnTo>
                  <a:pt x="34912" y="65912"/>
                </a:lnTo>
                <a:lnTo>
                  <a:pt x="34159" y="65361"/>
                </a:lnTo>
                <a:lnTo>
                  <a:pt x="33820" y="65150"/>
                </a:lnTo>
                <a:lnTo>
                  <a:pt x="33347" y="64769"/>
                </a:lnTo>
                <a:close/>
              </a:path>
              <a:path w="60960" h="71754">
                <a:moveTo>
                  <a:pt x="45622" y="70992"/>
                </a:moveTo>
                <a:lnTo>
                  <a:pt x="42146" y="70992"/>
                </a:lnTo>
                <a:lnTo>
                  <a:pt x="41996" y="71119"/>
                </a:lnTo>
                <a:lnTo>
                  <a:pt x="41755" y="71119"/>
                </a:lnTo>
                <a:lnTo>
                  <a:pt x="42893" y="71246"/>
                </a:lnTo>
                <a:lnTo>
                  <a:pt x="45622" y="70992"/>
                </a:lnTo>
                <a:close/>
              </a:path>
              <a:path w="60960" h="71754">
                <a:moveTo>
                  <a:pt x="54416" y="51562"/>
                </a:moveTo>
                <a:lnTo>
                  <a:pt x="30474" y="62356"/>
                </a:lnTo>
                <a:lnTo>
                  <a:pt x="31701" y="63499"/>
                </a:lnTo>
                <a:lnTo>
                  <a:pt x="40616" y="67817"/>
                </a:lnTo>
                <a:lnTo>
                  <a:pt x="40858" y="67690"/>
                </a:lnTo>
                <a:lnTo>
                  <a:pt x="57504" y="67691"/>
                </a:lnTo>
                <a:lnTo>
                  <a:pt x="59407" y="67056"/>
                </a:lnTo>
                <a:lnTo>
                  <a:pt x="59835" y="66641"/>
                </a:lnTo>
                <a:lnTo>
                  <a:pt x="60200" y="66167"/>
                </a:lnTo>
                <a:lnTo>
                  <a:pt x="58659" y="64262"/>
                </a:lnTo>
                <a:lnTo>
                  <a:pt x="58544" y="64008"/>
                </a:lnTo>
                <a:lnTo>
                  <a:pt x="54611" y="53086"/>
                </a:lnTo>
                <a:lnTo>
                  <a:pt x="54416" y="51562"/>
                </a:lnTo>
                <a:close/>
              </a:path>
              <a:path w="60960" h="71754">
                <a:moveTo>
                  <a:pt x="57504" y="67691"/>
                </a:moveTo>
                <a:lnTo>
                  <a:pt x="40858" y="67690"/>
                </a:lnTo>
                <a:lnTo>
                  <a:pt x="40616" y="67817"/>
                </a:lnTo>
                <a:lnTo>
                  <a:pt x="57123" y="67818"/>
                </a:lnTo>
                <a:lnTo>
                  <a:pt x="57504" y="67691"/>
                </a:lnTo>
                <a:close/>
              </a:path>
              <a:path w="60960" h="71754">
                <a:moveTo>
                  <a:pt x="28143" y="64984"/>
                </a:moveTo>
                <a:lnTo>
                  <a:pt x="28277" y="65023"/>
                </a:lnTo>
                <a:lnTo>
                  <a:pt x="28143" y="64984"/>
                </a:lnTo>
                <a:close/>
              </a:path>
              <a:path w="60960" h="71754">
                <a:moveTo>
                  <a:pt x="21791" y="2285"/>
                </a:moveTo>
                <a:lnTo>
                  <a:pt x="20492" y="2285"/>
                </a:lnTo>
                <a:lnTo>
                  <a:pt x="18997" y="2793"/>
                </a:lnTo>
                <a:lnTo>
                  <a:pt x="18008" y="3428"/>
                </a:lnTo>
                <a:lnTo>
                  <a:pt x="17697" y="3555"/>
                </a:lnTo>
                <a:lnTo>
                  <a:pt x="14156" y="12064"/>
                </a:lnTo>
                <a:lnTo>
                  <a:pt x="14006" y="12953"/>
                </a:lnTo>
                <a:lnTo>
                  <a:pt x="12109" y="18160"/>
                </a:lnTo>
                <a:lnTo>
                  <a:pt x="5312" y="23367"/>
                </a:lnTo>
                <a:lnTo>
                  <a:pt x="5151" y="23494"/>
                </a:lnTo>
                <a:lnTo>
                  <a:pt x="0" y="33273"/>
                </a:lnTo>
                <a:lnTo>
                  <a:pt x="356" y="34670"/>
                </a:lnTo>
                <a:lnTo>
                  <a:pt x="2403" y="37972"/>
                </a:lnTo>
                <a:lnTo>
                  <a:pt x="2794" y="38480"/>
                </a:lnTo>
                <a:lnTo>
                  <a:pt x="4093" y="39750"/>
                </a:lnTo>
                <a:lnTo>
                  <a:pt x="5002" y="40512"/>
                </a:lnTo>
                <a:lnTo>
                  <a:pt x="5864" y="41147"/>
                </a:lnTo>
                <a:lnTo>
                  <a:pt x="7589" y="42163"/>
                </a:lnTo>
                <a:lnTo>
                  <a:pt x="8383" y="42671"/>
                </a:lnTo>
                <a:lnTo>
                  <a:pt x="9130" y="42925"/>
                </a:lnTo>
                <a:lnTo>
                  <a:pt x="11327" y="43814"/>
                </a:lnTo>
                <a:lnTo>
                  <a:pt x="12707" y="44068"/>
                </a:lnTo>
                <a:lnTo>
                  <a:pt x="20135" y="53085"/>
                </a:lnTo>
                <a:lnTo>
                  <a:pt x="21193" y="55752"/>
                </a:lnTo>
                <a:lnTo>
                  <a:pt x="26256" y="63499"/>
                </a:lnTo>
                <a:lnTo>
                  <a:pt x="26587" y="63880"/>
                </a:lnTo>
                <a:lnTo>
                  <a:pt x="27093" y="64261"/>
                </a:lnTo>
                <a:lnTo>
                  <a:pt x="27840" y="64896"/>
                </a:lnTo>
                <a:lnTo>
                  <a:pt x="28143" y="64984"/>
                </a:lnTo>
                <a:lnTo>
                  <a:pt x="27921" y="64769"/>
                </a:lnTo>
                <a:lnTo>
                  <a:pt x="33347" y="64769"/>
                </a:lnTo>
                <a:lnTo>
                  <a:pt x="31532" y="63372"/>
                </a:lnTo>
                <a:lnTo>
                  <a:pt x="29968" y="61975"/>
                </a:lnTo>
                <a:lnTo>
                  <a:pt x="29726" y="61848"/>
                </a:lnTo>
                <a:lnTo>
                  <a:pt x="29174" y="61467"/>
                </a:lnTo>
                <a:lnTo>
                  <a:pt x="22412" y="48513"/>
                </a:lnTo>
                <a:lnTo>
                  <a:pt x="21630" y="47116"/>
                </a:lnTo>
                <a:lnTo>
                  <a:pt x="20963" y="46100"/>
                </a:lnTo>
                <a:lnTo>
                  <a:pt x="20101" y="44957"/>
                </a:lnTo>
                <a:lnTo>
                  <a:pt x="19583" y="44322"/>
                </a:lnTo>
                <a:lnTo>
                  <a:pt x="18997" y="43814"/>
                </a:lnTo>
                <a:lnTo>
                  <a:pt x="18364" y="43179"/>
                </a:lnTo>
                <a:lnTo>
                  <a:pt x="17663" y="42671"/>
                </a:lnTo>
                <a:lnTo>
                  <a:pt x="16915" y="42163"/>
                </a:lnTo>
                <a:lnTo>
                  <a:pt x="16295" y="41782"/>
                </a:lnTo>
                <a:lnTo>
                  <a:pt x="16122" y="41782"/>
                </a:lnTo>
                <a:lnTo>
                  <a:pt x="22654" y="36956"/>
                </a:lnTo>
                <a:lnTo>
                  <a:pt x="23275" y="36321"/>
                </a:lnTo>
                <a:lnTo>
                  <a:pt x="23873" y="35432"/>
                </a:lnTo>
                <a:lnTo>
                  <a:pt x="24425" y="34670"/>
                </a:lnTo>
                <a:lnTo>
                  <a:pt x="24965" y="33781"/>
                </a:lnTo>
                <a:lnTo>
                  <a:pt x="27477" y="24383"/>
                </a:lnTo>
                <a:lnTo>
                  <a:pt x="27380" y="19684"/>
                </a:lnTo>
                <a:lnTo>
                  <a:pt x="24068" y="6095"/>
                </a:lnTo>
                <a:lnTo>
                  <a:pt x="25839" y="6095"/>
                </a:lnTo>
                <a:lnTo>
                  <a:pt x="27806" y="5968"/>
                </a:lnTo>
                <a:lnTo>
                  <a:pt x="28783" y="5841"/>
                </a:lnTo>
                <a:lnTo>
                  <a:pt x="29807" y="5587"/>
                </a:lnTo>
                <a:lnTo>
                  <a:pt x="30313" y="5587"/>
                </a:lnTo>
                <a:lnTo>
                  <a:pt x="32797" y="4571"/>
                </a:lnTo>
                <a:lnTo>
                  <a:pt x="33268" y="4444"/>
                </a:lnTo>
                <a:lnTo>
                  <a:pt x="33854" y="4190"/>
                </a:lnTo>
                <a:lnTo>
                  <a:pt x="35188" y="4063"/>
                </a:lnTo>
                <a:lnTo>
                  <a:pt x="35936" y="3936"/>
                </a:lnTo>
                <a:lnTo>
                  <a:pt x="47795" y="3937"/>
                </a:lnTo>
                <a:lnTo>
                  <a:pt x="47148" y="3556"/>
                </a:lnTo>
                <a:lnTo>
                  <a:pt x="46205" y="3048"/>
                </a:lnTo>
                <a:lnTo>
                  <a:pt x="45101" y="2540"/>
                </a:lnTo>
                <a:lnTo>
                  <a:pt x="24816" y="2539"/>
                </a:lnTo>
                <a:lnTo>
                  <a:pt x="22930" y="2412"/>
                </a:lnTo>
                <a:lnTo>
                  <a:pt x="21791" y="2285"/>
                </a:lnTo>
                <a:close/>
              </a:path>
              <a:path w="60960" h="71754">
                <a:moveTo>
                  <a:pt x="47795" y="3937"/>
                </a:moveTo>
                <a:lnTo>
                  <a:pt x="35936" y="3936"/>
                </a:lnTo>
                <a:lnTo>
                  <a:pt x="37477" y="4063"/>
                </a:lnTo>
                <a:lnTo>
                  <a:pt x="39041" y="4572"/>
                </a:lnTo>
                <a:lnTo>
                  <a:pt x="41627" y="10668"/>
                </a:lnTo>
                <a:lnTo>
                  <a:pt x="41508" y="12065"/>
                </a:lnTo>
                <a:lnTo>
                  <a:pt x="38954" y="19811"/>
                </a:lnTo>
                <a:lnTo>
                  <a:pt x="38374" y="21208"/>
                </a:lnTo>
                <a:lnTo>
                  <a:pt x="38152" y="22097"/>
                </a:lnTo>
                <a:lnTo>
                  <a:pt x="37813" y="23748"/>
                </a:lnTo>
                <a:lnTo>
                  <a:pt x="37707" y="26923"/>
                </a:lnTo>
                <a:lnTo>
                  <a:pt x="37828" y="28066"/>
                </a:lnTo>
                <a:lnTo>
                  <a:pt x="43296" y="39115"/>
                </a:lnTo>
                <a:lnTo>
                  <a:pt x="44549" y="40131"/>
                </a:lnTo>
                <a:lnTo>
                  <a:pt x="46953" y="41782"/>
                </a:lnTo>
                <a:lnTo>
                  <a:pt x="48839" y="42925"/>
                </a:lnTo>
                <a:lnTo>
                  <a:pt x="49816" y="43560"/>
                </a:lnTo>
                <a:lnTo>
                  <a:pt x="53082" y="45085"/>
                </a:lnTo>
                <a:lnTo>
                  <a:pt x="54255" y="45593"/>
                </a:lnTo>
                <a:lnTo>
                  <a:pt x="54364" y="43180"/>
                </a:lnTo>
                <a:lnTo>
                  <a:pt x="54744" y="39751"/>
                </a:lnTo>
                <a:lnTo>
                  <a:pt x="59533" y="21209"/>
                </a:lnTo>
                <a:lnTo>
                  <a:pt x="59683" y="20701"/>
                </a:lnTo>
                <a:lnTo>
                  <a:pt x="48793" y="4572"/>
                </a:lnTo>
                <a:lnTo>
                  <a:pt x="47795" y="3937"/>
                </a:lnTo>
                <a:close/>
              </a:path>
              <a:path w="60960" h="71754">
                <a:moveTo>
                  <a:pt x="16216" y="41734"/>
                </a:moveTo>
                <a:close/>
              </a:path>
              <a:path w="60960" h="71754">
                <a:moveTo>
                  <a:pt x="16369" y="41655"/>
                </a:moveTo>
                <a:lnTo>
                  <a:pt x="16122" y="41655"/>
                </a:lnTo>
                <a:lnTo>
                  <a:pt x="16369" y="41655"/>
                </a:lnTo>
                <a:close/>
              </a:path>
              <a:path w="60960" h="71754">
                <a:moveTo>
                  <a:pt x="60402" y="20701"/>
                </a:moveTo>
                <a:lnTo>
                  <a:pt x="59683" y="20701"/>
                </a:lnTo>
                <a:lnTo>
                  <a:pt x="60476" y="20828"/>
                </a:lnTo>
                <a:lnTo>
                  <a:pt x="60402" y="20701"/>
                </a:lnTo>
                <a:close/>
              </a:path>
              <a:path w="60960" h="71754">
                <a:moveTo>
                  <a:pt x="36488" y="380"/>
                </a:moveTo>
                <a:lnTo>
                  <a:pt x="30117" y="1904"/>
                </a:lnTo>
                <a:lnTo>
                  <a:pt x="28703" y="2285"/>
                </a:lnTo>
                <a:lnTo>
                  <a:pt x="27058" y="2539"/>
                </a:lnTo>
                <a:lnTo>
                  <a:pt x="45101" y="2540"/>
                </a:lnTo>
                <a:lnTo>
                  <a:pt x="44273" y="2159"/>
                </a:lnTo>
                <a:lnTo>
                  <a:pt x="42307" y="1397"/>
                </a:lnTo>
                <a:lnTo>
                  <a:pt x="39185" y="508"/>
                </a:lnTo>
                <a:lnTo>
                  <a:pt x="37040" y="507"/>
                </a:lnTo>
                <a:lnTo>
                  <a:pt x="36488" y="380"/>
                </a:lnTo>
                <a:close/>
              </a:path>
              <a:path w="60960" h="71754">
                <a:moveTo>
                  <a:pt x="37040" y="0"/>
                </a:moveTo>
                <a:lnTo>
                  <a:pt x="37546" y="508"/>
                </a:lnTo>
                <a:lnTo>
                  <a:pt x="39185" y="508"/>
                </a:lnTo>
                <a:lnTo>
                  <a:pt x="38293" y="254"/>
                </a:lnTo>
                <a:lnTo>
                  <a:pt x="3704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8" name="object 608"/>
          <p:cNvSpPr/>
          <p:nvPr/>
        </p:nvSpPr>
        <p:spPr>
          <a:xfrm>
            <a:off x="315154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4" h="53975">
                <a:moveTo>
                  <a:pt x="10627" y="1617"/>
                </a:moveTo>
                <a:lnTo>
                  <a:pt x="0" y="14955"/>
                </a:lnTo>
                <a:lnTo>
                  <a:pt x="217" y="15817"/>
                </a:lnTo>
                <a:lnTo>
                  <a:pt x="286" y="16169"/>
                </a:lnTo>
                <a:lnTo>
                  <a:pt x="9141" y="28072"/>
                </a:lnTo>
                <a:lnTo>
                  <a:pt x="10084" y="28776"/>
                </a:lnTo>
                <a:lnTo>
                  <a:pt x="18214" y="44243"/>
                </a:lnTo>
                <a:lnTo>
                  <a:pt x="18536" y="45731"/>
                </a:lnTo>
                <a:lnTo>
                  <a:pt x="23527" y="51329"/>
                </a:lnTo>
                <a:lnTo>
                  <a:pt x="23964" y="51565"/>
                </a:lnTo>
                <a:lnTo>
                  <a:pt x="25252" y="51995"/>
                </a:lnTo>
                <a:lnTo>
                  <a:pt x="26000" y="52191"/>
                </a:lnTo>
                <a:lnTo>
                  <a:pt x="27138" y="52386"/>
                </a:lnTo>
                <a:lnTo>
                  <a:pt x="27575" y="52426"/>
                </a:lnTo>
                <a:lnTo>
                  <a:pt x="29507" y="52856"/>
                </a:lnTo>
                <a:lnTo>
                  <a:pt x="39017" y="53679"/>
                </a:lnTo>
                <a:lnTo>
                  <a:pt x="40869" y="53639"/>
                </a:lnTo>
                <a:lnTo>
                  <a:pt x="62582" y="49371"/>
                </a:lnTo>
                <a:lnTo>
                  <a:pt x="45584" y="49371"/>
                </a:lnTo>
                <a:lnTo>
                  <a:pt x="44836" y="49294"/>
                </a:lnTo>
                <a:lnTo>
                  <a:pt x="36855" y="45496"/>
                </a:lnTo>
                <a:lnTo>
                  <a:pt x="36108" y="44947"/>
                </a:lnTo>
                <a:lnTo>
                  <a:pt x="35238" y="44243"/>
                </a:lnTo>
                <a:lnTo>
                  <a:pt x="34532" y="43617"/>
                </a:lnTo>
                <a:lnTo>
                  <a:pt x="33929" y="43042"/>
                </a:lnTo>
                <a:lnTo>
                  <a:pt x="33649" y="42872"/>
                </a:lnTo>
                <a:lnTo>
                  <a:pt x="26161" y="31557"/>
                </a:lnTo>
                <a:lnTo>
                  <a:pt x="25804" y="30617"/>
                </a:lnTo>
                <a:lnTo>
                  <a:pt x="25183" y="28581"/>
                </a:lnTo>
                <a:lnTo>
                  <a:pt x="25057" y="28307"/>
                </a:lnTo>
                <a:lnTo>
                  <a:pt x="24907" y="27759"/>
                </a:lnTo>
                <a:lnTo>
                  <a:pt x="17156" y="21846"/>
                </a:lnTo>
                <a:lnTo>
                  <a:pt x="15627" y="21299"/>
                </a:lnTo>
                <a:lnTo>
                  <a:pt x="8233" y="15974"/>
                </a:lnTo>
                <a:lnTo>
                  <a:pt x="7796" y="15465"/>
                </a:lnTo>
                <a:lnTo>
                  <a:pt x="5760" y="10570"/>
                </a:lnTo>
                <a:lnTo>
                  <a:pt x="5860" y="7987"/>
                </a:lnTo>
                <a:lnTo>
                  <a:pt x="5990" y="7321"/>
                </a:lnTo>
                <a:lnTo>
                  <a:pt x="6151" y="6891"/>
                </a:lnTo>
                <a:lnTo>
                  <a:pt x="6266" y="6460"/>
                </a:lnTo>
                <a:lnTo>
                  <a:pt x="9417" y="2426"/>
                </a:lnTo>
                <a:lnTo>
                  <a:pt x="10627" y="1617"/>
                </a:lnTo>
                <a:close/>
              </a:path>
              <a:path w="69214" h="53975">
                <a:moveTo>
                  <a:pt x="47551" y="49222"/>
                </a:moveTo>
                <a:lnTo>
                  <a:pt x="47240" y="49294"/>
                </a:lnTo>
                <a:lnTo>
                  <a:pt x="46216" y="49371"/>
                </a:lnTo>
                <a:lnTo>
                  <a:pt x="62582" y="49371"/>
                </a:lnTo>
                <a:lnTo>
                  <a:pt x="62913" y="49254"/>
                </a:lnTo>
                <a:lnTo>
                  <a:pt x="48803" y="49254"/>
                </a:lnTo>
                <a:lnTo>
                  <a:pt x="47551" y="49222"/>
                </a:lnTo>
                <a:close/>
              </a:path>
              <a:path w="69214" h="53975">
                <a:moveTo>
                  <a:pt x="66030" y="44243"/>
                </a:moveTo>
                <a:lnTo>
                  <a:pt x="65639" y="44752"/>
                </a:lnTo>
                <a:lnTo>
                  <a:pt x="65236" y="45104"/>
                </a:lnTo>
                <a:lnTo>
                  <a:pt x="61430" y="46357"/>
                </a:lnTo>
                <a:lnTo>
                  <a:pt x="60235" y="46944"/>
                </a:lnTo>
                <a:lnTo>
                  <a:pt x="48803" y="49254"/>
                </a:lnTo>
                <a:lnTo>
                  <a:pt x="62913" y="49254"/>
                </a:lnTo>
                <a:lnTo>
                  <a:pt x="65236" y="48392"/>
                </a:lnTo>
                <a:lnTo>
                  <a:pt x="66731" y="47806"/>
                </a:lnTo>
                <a:lnTo>
                  <a:pt x="68778" y="46866"/>
                </a:lnTo>
                <a:lnTo>
                  <a:pt x="68031" y="46239"/>
                </a:lnTo>
                <a:lnTo>
                  <a:pt x="67210" y="45496"/>
                </a:lnTo>
                <a:lnTo>
                  <a:pt x="66651" y="44947"/>
                </a:lnTo>
                <a:lnTo>
                  <a:pt x="66030" y="44243"/>
                </a:lnTo>
                <a:close/>
              </a:path>
              <a:path w="69214" h="53975">
                <a:moveTo>
                  <a:pt x="47975" y="49059"/>
                </a:moveTo>
                <a:lnTo>
                  <a:pt x="47240" y="49215"/>
                </a:lnTo>
                <a:lnTo>
                  <a:pt x="47585" y="49215"/>
                </a:lnTo>
                <a:lnTo>
                  <a:pt x="47975" y="49059"/>
                </a:lnTo>
                <a:close/>
              </a:path>
              <a:path w="69214" h="53975">
                <a:moveTo>
                  <a:pt x="33750" y="42872"/>
                </a:moveTo>
                <a:lnTo>
                  <a:pt x="33929" y="43042"/>
                </a:lnTo>
                <a:lnTo>
                  <a:pt x="34107" y="43146"/>
                </a:lnTo>
                <a:lnTo>
                  <a:pt x="33750" y="42872"/>
                </a:lnTo>
                <a:close/>
              </a:path>
              <a:path w="69214" h="53975">
                <a:moveTo>
                  <a:pt x="13465" y="0"/>
                </a:moveTo>
                <a:lnTo>
                  <a:pt x="12798" y="351"/>
                </a:lnTo>
                <a:lnTo>
                  <a:pt x="10720" y="1563"/>
                </a:lnTo>
                <a:lnTo>
                  <a:pt x="10981" y="1526"/>
                </a:lnTo>
                <a:lnTo>
                  <a:pt x="11142" y="1448"/>
                </a:lnTo>
                <a:lnTo>
                  <a:pt x="11579" y="1291"/>
                </a:lnTo>
                <a:lnTo>
                  <a:pt x="12246" y="1016"/>
                </a:lnTo>
                <a:lnTo>
                  <a:pt x="13074" y="586"/>
                </a:lnTo>
                <a:lnTo>
                  <a:pt x="1346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9" name="object 609"/>
          <p:cNvSpPr/>
          <p:nvPr/>
        </p:nvSpPr>
        <p:spPr>
          <a:xfrm>
            <a:off x="37489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44" y="0"/>
                </a:moveTo>
                <a:lnTo>
                  <a:pt x="0" y="79"/>
                </a:lnTo>
                <a:lnTo>
                  <a:pt x="0" y="2937"/>
                </a:lnTo>
                <a:lnTo>
                  <a:pt x="505" y="2858"/>
                </a:lnTo>
                <a:lnTo>
                  <a:pt x="390" y="1409"/>
                </a:lnTo>
                <a:lnTo>
                  <a:pt x="344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0" name="object 610"/>
          <p:cNvSpPr/>
          <p:nvPr/>
        </p:nvSpPr>
        <p:spPr>
          <a:xfrm>
            <a:off x="374342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96" y="0"/>
                </a:moveTo>
                <a:lnTo>
                  <a:pt x="0" y="156"/>
                </a:lnTo>
                <a:lnTo>
                  <a:pt x="0" y="3054"/>
                </a:lnTo>
                <a:lnTo>
                  <a:pt x="551" y="2937"/>
                </a:lnTo>
                <a:lnTo>
                  <a:pt x="1057" y="2858"/>
                </a:lnTo>
                <a:lnTo>
                  <a:pt x="942" y="1409"/>
                </a:lnTo>
                <a:lnTo>
                  <a:pt x="89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1" name="object 611"/>
          <p:cNvSpPr/>
          <p:nvPr/>
        </p:nvSpPr>
        <p:spPr>
          <a:xfrm>
            <a:off x="37379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7"/>
                </a:lnTo>
                <a:lnTo>
                  <a:pt x="0" y="195"/>
                </a:lnTo>
                <a:lnTo>
                  <a:pt x="0" y="3053"/>
                </a:lnTo>
                <a:lnTo>
                  <a:pt x="551" y="2975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2" name="object 612"/>
          <p:cNvSpPr/>
          <p:nvPr/>
        </p:nvSpPr>
        <p:spPr>
          <a:xfrm>
            <a:off x="373284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0" y="234"/>
                </a:lnTo>
                <a:lnTo>
                  <a:pt x="0" y="3093"/>
                </a:lnTo>
                <a:lnTo>
                  <a:pt x="540" y="2975"/>
                </a:lnTo>
                <a:lnTo>
                  <a:pt x="1057" y="2897"/>
                </a:lnTo>
                <a:lnTo>
                  <a:pt x="1057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3" name="object 613"/>
          <p:cNvSpPr/>
          <p:nvPr/>
        </p:nvSpPr>
        <p:spPr>
          <a:xfrm>
            <a:off x="372732" y="61622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551" y="116"/>
                </a:lnTo>
                <a:lnTo>
                  <a:pt x="0" y="195"/>
                </a:lnTo>
                <a:lnTo>
                  <a:pt x="0" y="3093"/>
                </a:lnTo>
                <a:lnTo>
                  <a:pt x="1057" y="2857"/>
                </a:lnTo>
                <a:lnTo>
                  <a:pt x="1057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4" name="object 614"/>
          <p:cNvSpPr/>
          <p:nvPr/>
        </p:nvSpPr>
        <p:spPr>
          <a:xfrm>
            <a:off x="37218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9"/>
                </a:lnTo>
                <a:lnTo>
                  <a:pt x="0" y="195"/>
                </a:lnTo>
                <a:lnTo>
                  <a:pt x="0" y="3093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5" name="object 615"/>
          <p:cNvSpPr/>
          <p:nvPr/>
        </p:nvSpPr>
        <p:spPr>
          <a:xfrm>
            <a:off x="37166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1069" y="2897"/>
                </a:lnTo>
                <a:lnTo>
                  <a:pt x="0" y="3132"/>
                </a:lnTo>
                <a:lnTo>
                  <a:pt x="0" y="234"/>
                </a:lnTo>
                <a:lnTo>
                  <a:pt x="1069" y="0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6" name="object 616"/>
          <p:cNvSpPr/>
          <p:nvPr/>
        </p:nvSpPr>
        <p:spPr>
          <a:xfrm>
            <a:off x="371122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1057" y="2897"/>
                </a:lnTo>
                <a:lnTo>
                  <a:pt x="0" y="3132"/>
                </a:lnTo>
                <a:lnTo>
                  <a:pt x="0" y="234"/>
                </a:lnTo>
                <a:lnTo>
                  <a:pt x="1057" y="0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7" name="object 617"/>
          <p:cNvSpPr/>
          <p:nvPr/>
        </p:nvSpPr>
        <p:spPr>
          <a:xfrm>
            <a:off x="37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92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14"/>
                </a:lnTo>
                <a:lnTo>
                  <a:pt x="1092" y="2897"/>
                </a:lnTo>
                <a:lnTo>
                  <a:pt x="1092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8" name="object 618"/>
          <p:cNvSpPr/>
          <p:nvPr/>
        </p:nvSpPr>
        <p:spPr>
          <a:xfrm>
            <a:off x="37005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551" y="117"/>
                </a:lnTo>
                <a:lnTo>
                  <a:pt x="0" y="274"/>
                </a:lnTo>
                <a:lnTo>
                  <a:pt x="0" y="3172"/>
                </a:lnTo>
                <a:lnTo>
                  <a:pt x="517" y="3054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9" name="object 619"/>
          <p:cNvSpPr/>
          <p:nvPr/>
        </p:nvSpPr>
        <p:spPr>
          <a:xfrm>
            <a:off x="369500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0" y="234"/>
                </a:lnTo>
                <a:lnTo>
                  <a:pt x="0" y="3171"/>
                </a:lnTo>
                <a:lnTo>
                  <a:pt x="551" y="3015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0" name="object 620"/>
          <p:cNvSpPr/>
          <p:nvPr/>
        </p:nvSpPr>
        <p:spPr>
          <a:xfrm>
            <a:off x="368948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53"/>
                </a:lnTo>
                <a:lnTo>
                  <a:pt x="1103" y="2897"/>
                </a:lnTo>
                <a:lnTo>
                  <a:pt x="1103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1" name="object 621"/>
          <p:cNvSpPr/>
          <p:nvPr/>
        </p:nvSpPr>
        <p:spPr>
          <a:xfrm>
            <a:off x="36844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156"/>
                </a:lnTo>
                <a:lnTo>
                  <a:pt x="0" y="274"/>
                </a:lnTo>
                <a:lnTo>
                  <a:pt x="0" y="3211"/>
                </a:lnTo>
                <a:lnTo>
                  <a:pt x="505" y="3054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2" name="object 622"/>
          <p:cNvSpPr/>
          <p:nvPr/>
        </p:nvSpPr>
        <p:spPr>
          <a:xfrm>
            <a:off x="367890" y="61732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897"/>
                </a:lnTo>
                <a:lnTo>
                  <a:pt x="0" y="3210"/>
                </a:lnTo>
                <a:lnTo>
                  <a:pt x="0" y="273"/>
                </a:lnTo>
                <a:lnTo>
                  <a:pt x="1057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3" name="object 623"/>
          <p:cNvSpPr/>
          <p:nvPr/>
        </p:nvSpPr>
        <p:spPr>
          <a:xfrm>
            <a:off x="367338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4" name="object 624"/>
          <p:cNvSpPr/>
          <p:nvPr/>
        </p:nvSpPr>
        <p:spPr>
          <a:xfrm>
            <a:off x="366832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5" name="object 625"/>
          <p:cNvSpPr/>
          <p:nvPr/>
        </p:nvSpPr>
        <p:spPr>
          <a:xfrm>
            <a:off x="366280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6" name="object 626"/>
          <p:cNvSpPr/>
          <p:nvPr/>
        </p:nvSpPr>
        <p:spPr>
          <a:xfrm>
            <a:off x="365728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7" name="object 627"/>
          <p:cNvSpPr/>
          <p:nvPr/>
        </p:nvSpPr>
        <p:spPr>
          <a:xfrm>
            <a:off x="365223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2"/>
                </a:lnTo>
                <a:lnTo>
                  <a:pt x="0" y="3288"/>
                </a:lnTo>
                <a:lnTo>
                  <a:pt x="505" y="309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8" name="object 628"/>
          <p:cNvSpPr/>
          <p:nvPr/>
        </p:nvSpPr>
        <p:spPr>
          <a:xfrm>
            <a:off x="364671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3"/>
                </a:lnTo>
                <a:lnTo>
                  <a:pt x="0" y="3289"/>
                </a:lnTo>
                <a:lnTo>
                  <a:pt x="551" y="313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9" name="object 629"/>
          <p:cNvSpPr/>
          <p:nvPr/>
        </p:nvSpPr>
        <p:spPr>
          <a:xfrm>
            <a:off x="364119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156"/>
                </a:lnTo>
                <a:lnTo>
                  <a:pt x="0" y="352"/>
                </a:lnTo>
                <a:lnTo>
                  <a:pt x="0" y="3328"/>
                </a:lnTo>
                <a:lnTo>
                  <a:pt x="551" y="3132"/>
                </a:lnTo>
                <a:lnTo>
                  <a:pt x="1103" y="2975"/>
                </a:lnTo>
                <a:lnTo>
                  <a:pt x="1103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0" name="object 630"/>
          <p:cNvSpPr/>
          <p:nvPr/>
        </p:nvSpPr>
        <p:spPr>
          <a:xfrm>
            <a:off x="363613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75"/>
                </a:lnTo>
                <a:lnTo>
                  <a:pt x="0" y="3367"/>
                </a:lnTo>
                <a:lnTo>
                  <a:pt x="0" y="391"/>
                </a:lnTo>
                <a:lnTo>
                  <a:pt x="1057" y="0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1" name="object 631"/>
          <p:cNvSpPr/>
          <p:nvPr/>
        </p:nvSpPr>
        <p:spPr>
          <a:xfrm>
            <a:off x="363061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51" y="195"/>
                </a:lnTo>
                <a:lnTo>
                  <a:pt x="0" y="351"/>
                </a:lnTo>
                <a:lnTo>
                  <a:pt x="0" y="3367"/>
                </a:lnTo>
                <a:lnTo>
                  <a:pt x="1057" y="2975"/>
                </a:lnTo>
                <a:lnTo>
                  <a:pt x="1057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2" name="object 632"/>
          <p:cNvSpPr/>
          <p:nvPr/>
        </p:nvSpPr>
        <p:spPr>
          <a:xfrm>
            <a:off x="362543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517" y="155"/>
                </a:lnTo>
                <a:lnTo>
                  <a:pt x="0" y="351"/>
                </a:lnTo>
                <a:lnTo>
                  <a:pt x="0" y="3367"/>
                </a:lnTo>
                <a:lnTo>
                  <a:pt x="1069" y="2975"/>
                </a:lnTo>
                <a:lnTo>
                  <a:pt x="1069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3" name="object 633"/>
          <p:cNvSpPr/>
          <p:nvPr/>
        </p:nvSpPr>
        <p:spPr>
          <a:xfrm>
            <a:off x="361991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1069" y="3015"/>
                </a:lnTo>
                <a:lnTo>
                  <a:pt x="0" y="3446"/>
                </a:lnTo>
                <a:lnTo>
                  <a:pt x="0" y="431"/>
                </a:lnTo>
                <a:lnTo>
                  <a:pt x="1069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4" name="object 634"/>
          <p:cNvSpPr/>
          <p:nvPr/>
        </p:nvSpPr>
        <p:spPr>
          <a:xfrm>
            <a:off x="361439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235"/>
                </a:lnTo>
                <a:lnTo>
                  <a:pt x="0" y="430"/>
                </a:lnTo>
                <a:lnTo>
                  <a:pt x="0" y="3446"/>
                </a:lnTo>
                <a:lnTo>
                  <a:pt x="551" y="3250"/>
                </a:lnTo>
                <a:lnTo>
                  <a:pt x="1103" y="3015"/>
                </a:lnTo>
                <a:lnTo>
                  <a:pt x="1103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5" name="object 635"/>
          <p:cNvSpPr/>
          <p:nvPr/>
        </p:nvSpPr>
        <p:spPr>
          <a:xfrm>
            <a:off x="360933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90"/>
                </a:lnTo>
                <a:lnTo>
                  <a:pt x="0" y="3444"/>
                </a:lnTo>
                <a:lnTo>
                  <a:pt x="505" y="3210"/>
                </a:lnTo>
                <a:lnTo>
                  <a:pt x="1057" y="3014"/>
                </a:lnTo>
                <a:lnTo>
                  <a:pt x="1057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6" name="object 636"/>
          <p:cNvSpPr/>
          <p:nvPr/>
        </p:nvSpPr>
        <p:spPr>
          <a:xfrm>
            <a:off x="360381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3015"/>
                </a:lnTo>
                <a:lnTo>
                  <a:pt x="0" y="3485"/>
                </a:lnTo>
                <a:lnTo>
                  <a:pt x="0" y="431"/>
                </a:lnTo>
                <a:lnTo>
                  <a:pt x="1057" y="0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7" name="object 637"/>
          <p:cNvSpPr/>
          <p:nvPr/>
        </p:nvSpPr>
        <p:spPr>
          <a:xfrm>
            <a:off x="359829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054"/>
                </a:lnTo>
                <a:lnTo>
                  <a:pt x="0" y="3523"/>
                </a:lnTo>
                <a:lnTo>
                  <a:pt x="0" y="470"/>
                </a:lnTo>
                <a:lnTo>
                  <a:pt x="1103" y="0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8" name="object 638"/>
          <p:cNvSpPr/>
          <p:nvPr/>
        </p:nvSpPr>
        <p:spPr>
          <a:xfrm>
            <a:off x="35932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05" y="328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9" name="object 639"/>
          <p:cNvSpPr/>
          <p:nvPr/>
        </p:nvSpPr>
        <p:spPr>
          <a:xfrm>
            <a:off x="358771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51" y="332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0" name="object 640"/>
          <p:cNvSpPr/>
          <p:nvPr/>
        </p:nvSpPr>
        <p:spPr>
          <a:xfrm>
            <a:off x="358219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0" y="469"/>
                </a:lnTo>
                <a:lnTo>
                  <a:pt x="0" y="3601"/>
                </a:lnTo>
                <a:lnTo>
                  <a:pt x="551" y="3328"/>
                </a:lnTo>
                <a:lnTo>
                  <a:pt x="1103" y="3093"/>
                </a:lnTo>
                <a:lnTo>
                  <a:pt x="1103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1" name="object 641"/>
          <p:cNvSpPr/>
          <p:nvPr/>
        </p:nvSpPr>
        <p:spPr>
          <a:xfrm>
            <a:off x="35771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234"/>
                </a:lnTo>
                <a:lnTo>
                  <a:pt x="0" y="508"/>
                </a:lnTo>
                <a:lnTo>
                  <a:pt x="0" y="3680"/>
                </a:lnTo>
                <a:lnTo>
                  <a:pt x="505" y="3367"/>
                </a:lnTo>
                <a:lnTo>
                  <a:pt x="1057" y="3093"/>
                </a:lnTo>
                <a:lnTo>
                  <a:pt x="1057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2" name="object 642"/>
          <p:cNvSpPr/>
          <p:nvPr/>
        </p:nvSpPr>
        <p:spPr>
          <a:xfrm>
            <a:off x="357161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548"/>
                </a:lnTo>
                <a:lnTo>
                  <a:pt x="0" y="3719"/>
                </a:lnTo>
                <a:lnTo>
                  <a:pt x="551" y="3446"/>
                </a:lnTo>
                <a:lnTo>
                  <a:pt x="1057" y="3132"/>
                </a:lnTo>
                <a:lnTo>
                  <a:pt x="1057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3" name="object 643"/>
          <p:cNvSpPr/>
          <p:nvPr/>
        </p:nvSpPr>
        <p:spPr>
          <a:xfrm>
            <a:off x="356609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172"/>
                </a:lnTo>
                <a:lnTo>
                  <a:pt x="0" y="3798"/>
                </a:lnTo>
                <a:lnTo>
                  <a:pt x="0" y="548"/>
                </a:lnTo>
                <a:lnTo>
                  <a:pt x="1103" y="0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4" name="object 644"/>
          <p:cNvSpPr/>
          <p:nvPr/>
        </p:nvSpPr>
        <p:spPr>
          <a:xfrm>
            <a:off x="35610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505" y="273"/>
                </a:lnTo>
                <a:lnTo>
                  <a:pt x="0" y="586"/>
                </a:lnTo>
                <a:lnTo>
                  <a:pt x="0" y="3836"/>
                </a:lnTo>
                <a:lnTo>
                  <a:pt x="1057" y="3171"/>
                </a:lnTo>
                <a:lnTo>
                  <a:pt x="1057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5" name="object 645"/>
          <p:cNvSpPr/>
          <p:nvPr/>
        </p:nvSpPr>
        <p:spPr>
          <a:xfrm>
            <a:off x="355551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0" y="626"/>
                </a:lnTo>
                <a:lnTo>
                  <a:pt x="0" y="3915"/>
                </a:lnTo>
                <a:lnTo>
                  <a:pt x="505" y="3562"/>
                </a:lnTo>
                <a:lnTo>
                  <a:pt x="1057" y="3250"/>
                </a:lnTo>
                <a:lnTo>
                  <a:pt x="1057" y="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6" name="object 646"/>
          <p:cNvSpPr/>
          <p:nvPr/>
        </p:nvSpPr>
        <p:spPr>
          <a:xfrm>
            <a:off x="354999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103" y="0"/>
                </a:moveTo>
                <a:lnTo>
                  <a:pt x="0" y="626"/>
                </a:lnTo>
                <a:lnTo>
                  <a:pt x="0" y="3994"/>
                </a:lnTo>
                <a:lnTo>
                  <a:pt x="551" y="3602"/>
                </a:lnTo>
                <a:lnTo>
                  <a:pt x="1103" y="3250"/>
                </a:lnTo>
                <a:lnTo>
                  <a:pt x="1103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7" name="object 647"/>
          <p:cNvSpPr/>
          <p:nvPr/>
        </p:nvSpPr>
        <p:spPr>
          <a:xfrm>
            <a:off x="354482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517" y="312"/>
                </a:lnTo>
                <a:lnTo>
                  <a:pt x="0" y="665"/>
                </a:lnTo>
                <a:lnTo>
                  <a:pt x="0" y="4071"/>
                </a:lnTo>
                <a:lnTo>
                  <a:pt x="1069" y="3289"/>
                </a:lnTo>
                <a:lnTo>
                  <a:pt x="1069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8" name="object 648"/>
          <p:cNvSpPr/>
          <p:nvPr/>
        </p:nvSpPr>
        <p:spPr>
          <a:xfrm>
            <a:off x="353930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0" y="705"/>
                </a:lnTo>
                <a:lnTo>
                  <a:pt x="0" y="4190"/>
                </a:lnTo>
                <a:lnTo>
                  <a:pt x="517" y="3758"/>
                </a:lnTo>
                <a:lnTo>
                  <a:pt x="1069" y="3368"/>
                </a:lnTo>
                <a:lnTo>
                  <a:pt x="1069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9" name="object 649"/>
          <p:cNvSpPr/>
          <p:nvPr/>
        </p:nvSpPr>
        <p:spPr>
          <a:xfrm>
            <a:off x="353389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92" y="0"/>
                </a:moveTo>
                <a:lnTo>
                  <a:pt x="0" y="705"/>
                </a:lnTo>
                <a:lnTo>
                  <a:pt x="0" y="4307"/>
                </a:lnTo>
                <a:lnTo>
                  <a:pt x="540" y="3837"/>
                </a:lnTo>
                <a:lnTo>
                  <a:pt x="1092" y="3405"/>
                </a:lnTo>
                <a:lnTo>
                  <a:pt x="1092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0" name="object 650"/>
          <p:cNvSpPr/>
          <p:nvPr/>
        </p:nvSpPr>
        <p:spPr>
          <a:xfrm>
            <a:off x="352872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17" y="352"/>
                </a:lnTo>
                <a:lnTo>
                  <a:pt x="0" y="743"/>
                </a:lnTo>
                <a:lnTo>
                  <a:pt x="0" y="4463"/>
                </a:lnTo>
                <a:lnTo>
                  <a:pt x="517" y="3954"/>
                </a:lnTo>
                <a:lnTo>
                  <a:pt x="1057" y="3485"/>
                </a:lnTo>
                <a:lnTo>
                  <a:pt x="1057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1" name="object 651"/>
          <p:cNvSpPr/>
          <p:nvPr/>
        </p:nvSpPr>
        <p:spPr>
          <a:xfrm>
            <a:off x="352320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69" y="0"/>
                </a:moveTo>
                <a:lnTo>
                  <a:pt x="551" y="430"/>
                </a:lnTo>
                <a:lnTo>
                  <a:pt x="0" y="821"/>
                </a:lnTo>
                <a:lnTo>
                  <a:pt x="0" y="4697"/>
                </a:lnTo>
                <a:lnTo>
                  <a:pt x="517" y="4149"/>
                </a:lnTo>
                <a:lnTo>
                  <a:pt x="1069" y="3601"/>
                </a:lnTo>
                <a:lnTo>
                  <a:pt x="1069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2" name="object 652"/>
          <p:cNvSpPr/>
          <p:nvPr/>
        </p:nvSpPr>
        <p:spPr>
          <a:xfrm>
            <a:off x="351768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103" y="0"/>
                </a:moveTo>
                <a:lnTo>
                  <a:pt x="551" y="430"/>
                </a:lnTo>
                <a:lnTo>
                  <a:pt x="0" y="901"/>
                </a:lnTo>
                <a:lnTo>
                  <a:pt x="0" y="4933"/>
                </a:lnTo>
                <a:lnTo>
                  <a:pt x="275" y="4621"/>
                </a:lnTo>
                <a:lnTo>
                  <a:pt x="517" y="4307"/>
                </a:lnTo>
                <a:lnTo>
                  <a:pt x="1103" y="3719"/>
                </a:lnTo>
                <a:lnTo>
                  <a:pt x="1103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3" name="object 653"/>
          <p:cNvSpPr/>
          <p:nvPr/>
        </p:nvSpPr>
        <p:spPr>
          <a:xfrm>
            <a:off x="351262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05" y="470"/>
                </a:lnTo>
                <a:lnTo>
                  <a:pt x="0" y="940"/>
                </a:lnTo>
                <a:lnTo>
                  <a:pt x="0" y="5286"/>
                </a:lnTo>
                <a:lnTo>
                  <a:pt x="241" y="4894"/>
                </a:lnTo>
                <a:lnTo>
                  <a:pt x="505" y="4542"/>
                </a:lnTo>
                <a:lnTo>
                  <a:pt x="1057" y="3876"/>
                </a:lnTo>
                <a:lnTo>
                  <a:pt x="1057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4" name="object 654"/>
          <p:cNvSpPr/>
          <p:nvPr/>
        </p:nvSpPr>
        <p:spPr>
          <a:xfrm>
            <a:off x="350710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17" y="469"/>
                </a:lnTo>
                <a:lnTo>
                  <a:pt x="0" y="1018"/>
                </a:lnTo>
                <a:lnTo>
                  <a:pt x="0" y="5011"/>
                </a:lnTo>
                <a:lnTo>
                  <a:pt x="310" y="5167"/>
                </a:lnTo>
                <a:lnTo>
                  <a:pt x="1057" y="4032"/>
                </a:lnTo>
                <a:lnTo>
                  <a:pt x="1057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5" name="object 655"/>
          <p:cNvSpPr/>
          <p:nvPr/>
        </p:nvSpPr>
        <p:spPr>
          <a:xfrm>
            <a:off x="350204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05" y="548"/>
                </a:lnTo>
                <a:lnTo>
                  <a:pt x="0" y="1096"/>
                </a:lnTo>
                <a:lnTo>
                  <a:pt x="0" y="4228"/>
                </a:lnTo>
                <a:lnTo>
                  <a:pt x="816" y="4697"/>
                </a:lnTo>
                <a:lnTo>
                  <a:pt x="942" y="4542"/>
                </a:lnTo>
                <a:lnTo>
                  <a:pt x="1057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6" name="object 656"/>
          <p:cNvSpPr/>
          <p:nvPr/>
        </p:nvSpPr>
        <p:spPr>
          <a:xfrm>
            <a:off x="349652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781" y="273"/>
                </a:lnTo>
                <a:lnTo>
                  <a:pt x="229" y="900"/>
                </a:lnTo>
                <a:lnTo>
                  <a:pt x="0" y="1212"/>
                </a:lnTo>
                <a:lnTo>
                  <a:pt x="0" y="3367"/>
                </a:lnTo>
                <a:lnTo>
                  <a:pt x="1057" y="3993"/>
                </a:lnTo>
                <a:lnTo>
                  <a:pt x="1057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7" name="object 657"/>
          <p:cNvSpPr/>
          <p:nvPr/>
        </p:nvSpPr>
        <p:spPr>
          <a:xfrm>
            <a:off x="34910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05" y="665"/>
                </a:lnTo>
                <a:lnTo>
                  <a:pt x="275" y="1018"/>
                </a:lnTo>
                <a:lnTo>
                  <a:pt x="0" y="1370"/>
                </a:lnTo>
                <a:lnTo>
                  <a:pt x="0" y="2544"/>
                </a:lnTo>
                <a:lnTo>
                  <a:pt x="1103" y="3132"/>
                </a:lnTo>
                <a:lnTo>
                  <a:pt x="1103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8" name="object 658"/>
          <p:cNvSpPr/>
          <p:nvPr/>
        </p:nvSpPr>
        <p:spPr>
          <a:xfrm>
            <a:off x="348594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1057" y="0"/>
                </a:moveTo>
                <a:lnTo>
                  <a:pt x="735" y="352"/>
                </a:lnTo>
                <a:lnTo>
                  <a:pt x="229" y="1136"/>
                </a:lnTo>
                <a:lnTo>
                  <a:pt x="0" y="1566"/>
                </a:lnTo>
                <a:lnTo>
                  <a:pt x="1057" y="2154"/>
                </a:lnTo>
                <a:lnTo>
                  <a:pt x="1057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9" name="object 659"/>
          <p:cNvSpPr/>
          <p:nvPr/>
        </p:nvSpPr>
        <p:spPr>
          <a:xfrm>
            <a:off x="34859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505" y="0"/>
                </a:moveTo>
                <a:lnTo>
                  <a:pt x="505" y="1173"/>
                </a:lnTo>
                <a:lnTo>
                  <a:pt x="0" y="861"/>
                </a:lnTo>
                <a:lnTo>
                  <a:pt x="229" y="430"/>
                </a:lnTo>
                <a:lnTo>
                  <a:pt x="505" y="0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0" name="object 660"/>
          <p:cNvSpPr/>
          <p:nvPr/>
        </p:nvSpPr>
        <p:spPr>
          <a:xfrm>
            <a:off x="340958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5703" y="0"/>
                </a:moveTo>
                <a:lnTo>
                  <a:pt x="4404" y="0"/>
                </a:lnTo>
                <a:lnTo>
                  <a:pt x="4128" y="665"/>
                </a:lnTo>
                <a:lnTo>
                  <a:pt x="3817" y="1252"/>
                </a:lnTo>
                <a:lnTo>
                  <a:pt x="0" y="5246"/>
                </a:lnTo>
                <a:lnTo>
                  <a:pt x="1264" y="5638"/>
                </a:lnTo>
                <a:lnTo>
                  <a:pt x="2552" y="5990"/>
                </a:lnTo>
                <a:lnTo>
                  <a:pt x="3898" y="6303"/>
                </a:lnTo>
                <a:lnTo>
                  <a:pt x="5232" y="6656"/>
                </a:lnTo>
                <a:lnTo>
                  <a:pt x="32360" y="10884"/>
                </a:lnTo>
                <a:lnTo>
                  <a:pt x="33027" y="10962"/>
                </a:lnTo>
                <a:lnTo>
                  <a:pt x="33268" y="10962"/>
                </a:lnTo>
                <a:lnTo>
                  <a:pt x="32555" y="10806"/>
                </a:lnTo>
                <a:lnTo>
                  <a:pt x="31888" y="10571"/>
                </a:lnTo>
                <a:lnTo>
                  <a:pt x="19744" y="587"/>
                </a:lnTo>
                <a:lnTo>
                  <a:pt x="16835" y="430"/>
                </a:lnTo>
                <a:lnTo>
                  <a:pt x="9165" y="117"/>
                </a:lnTo>
                <a:lnTo>
                  <a:pt x="7198" y="77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1" name="object 661"/>
          <p:cNvSpPr/>
          <p:nvPr/>
        </p:nvSpPr>
        <p:spPr>
          <a:xfrm>
            <a:off x="342729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5" h="7620">
                <a:moveTo>
                  <a:pt x="2207" y="0"/>
                </a:moveTo>
                <a:lnTo>
                  <a:pt x="26023" y="7321"/>
                </a:lnTo>
                <a:lnTo>
                  <a:pt x="24609" y="6264"/>
                </a:lnTo>
                <a:lnTo>
                  <a:pt x="23355" y="5246"/>
                </a:lnTo>
                <a:lnTo>
                  <a:pt x="22132" y="4189"/>
                </a:lnTo>
                <a:lnTo>
                  <a:pt x="20009" y="2114"/>
                </a:lnTo>
                <a:lnTo>
                  <a:pt x="19698" y="1722"/>
                </a:lnTo>
                <a:lnTo>
                  <a:pt x="2633" y="77"/>
                </a:lnTo>
                <a:lnTo>
                  <a:pt x="220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2" name="object 662"/>
          <p:cNvSpPr/>
          <p:nvPr/>
        </p:nvSpPr>
        <p:spPr>
          <a:xfrm>
            <a:off x="250415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7630" y="0"/>
                </a:moveTo>
                <a:lnTo>
                  <a:pt x="1980" y="10413"/>
                </a:lnTo>
                <a:lnTo>
                  <a:pt x="2076" y="11175"/>
                </a:lnTo>
                <a:lnTo>
                  <a:pt x="4755" y="16890"/>
                </a:lnTo>
                <a:lnTo>
                  <a:pt x="3663" y="17398"/>
                </a:lnTo>
                <a:lnTo>
                  <a:pt x="0" y="23875"/>
                </a:lnTo>
                <a:lnTo>
                  <a:pt x="121" y="24764"/>
                </a:lnTo>
                <a:lnTo>
                  <a:pt x="7941" y="36448"/>
                </a:lnTo>
                <a:lnTo>
                  <a:pt x="7515" y="37591"/>
                </a:lnTo>
                <a:lnTo>
                  <a:pt x="7274" y="38480"/>
                </a:lnTo>
                <a:lnTo>
                  <a:pt x="7159" y="39115"/>
                </a:lnTo>
                <a:lnTo>
                  <a:pt x="7078" y="41528"/>
                </a:lnTo>
                <a:lnTo>
                  <a:pt x="7193" y="42417"/>
                </a:lnTo>
                <a:lnTo>
                  <a:pt x="19739" y="52450"/>
                </a:lnTo>
                <a:lnTo>
                  <a:pt x="21039" y="53212"/>
                </a:lnTo>
                <a:lnTo>
                  <a:pt x="22844" y="54355"/>
                </a:lnTo>
                <a:lnTo>
                  <a:pt x="23983" y="55372"/>
                </a:lnTo>
                <a:lnTo>
                  <a:pt x="24535" y="56007"/>
                </a:lnTo>
                <a:lnTo>
                  <a:pt x="26064" y="57658"/>
                </a:lnTo>
                <a:lnTo>
                  <a:pt x="28272" y="60706"/>
                </a:lnTo>
                <a:lnTo>
                  <a:pt x="29020" y="61976"/>
                </a:lnTo>
                <a:lnTo>
                  <a:pt x="29641" y="63119"/>
                </a:lnTo>
                <a:lnTo>
                  <a:pt x="30239" y="64135"/>
                </a:lnTo>
                <a:lnTo>
                  <a:pt x="30710" y="65024"/>
                </a:lnTo>
                <a:lnTo>
                  <a:pt x="31573" y="66802"/>
                </a:lnTo>
                <a:lnTo>
                  <a:pt x="30860" y="63754"/>
                </a:lnTo>
                <a:lnTo>
                  <a:pt x="29963" y="58547"/>
                </a:lnTo>
                <a:lnTo>
                  <a:pt x="29848" y="57531"/>
                </a:lnTo>
                <a:lnTo>
                  <a:pt x="29719" y="56007"/>
                </a:lnTo>
                <a:lnTo>
                  <a:pt x="29649" y="53975"/>
                </a:lnTo>
                <a:lnTo>
                  <a:pt x="25248" y="53975"/>
                </a:lnTo>
                <a:lnTo>
                  <a:pt x="24730" y="53213"/>
                </a:lnTo>
                <a:lnTo>
                  <a:pt x="23074" y="51054"/>
                </a:lnTo>
                <a:lnTo>
                  <a:pt x="21384" y="49148"/>
                </a:lnTo>
                <a:lnTo>
                  <a:pt x="20671" y="48513"/>
                </a:lnTo>
                <a:lnTo>
                  <a:pt x="19659" y="47497"/>
                </a:lnTo>
                <a:lnTo>
                  <a:pt x="12035" y="42417"/>
                </a:lnTo>
                <a:lnTo>
                  <a:pt x="11678" y="42163"/>
                </a:lnTo>
                <a:lnTo>
                  <a:pt x="13449" y="41909"/>
                </a:lnTo>
                <a:lnTo>
                  <a:pt x="18554" y="41909"/>
                </a:lnTo>
                <a:lnTo>
                  <a:pt x="17739" y="41147"/>
                </a:lnTo>
                <a:lnTo>
                  <a:pt x="2168" y="23494"/>
                </a:lnTo>
                <a:lnTo>
                  <a:pt x="11284" y="23494"/>
                </a:lnTo>
                <a:lnTo>
                  <a:pt x="10204" y="20065"/>
                </a:lnTo>
                <a:lnTo>
                  <a:pt x="7868" y="3301"/>
                </a:lnTo>
                <a:lnTo>
                  <a:pt x="7630" y="0"/>
                </a:lnTo>
                <a:close/>
              </a:path>
              <a:path w="33654" h="67309">
                <a:moveTo>
                  <a:pt x="29783" y="30734"/>
                </a:moveTo>
                <a:lnTo>
                  <a:pt x="26110" y="30734"/>
                </a:lnTo>
                <a:lnTo>
                  <a:pt x="25685" y="33020"/>
                </a:lnTo>
                <a:lnTo>
                  <a:pt x="25478" y="33782"/>
                </a:lnTo>
                <a:lnTo>
                  <a:pt x="22649" y="38735"/>
                </a:lnTo>
                <a:lnTo>
                  <a:pt x="23753" y="41656"/>
                </a:lnTo>
                <a:lnTo>
                  <a:pt x="25248" y="53975"/>
                </a:lnTo>
                <a:lnTo>
                  <a:pt x="29649" y="53975"/>
                </a:lnTo>
                <a:lnTo>
                  <a:pt x="31216" y="49403"/>
                </a:lnTo>
                <a:lnTo>
                  <a:pt x="31573" y="49403"/>
                </a:lnTo>
                <a:lnTo>
                  <a:pt x="32080" y="48006"/>
                </a:lnTo>
                <a:lnTo>
                  <a:pt x="32677" y="45720"/>
                </a:lnTo>
                <a:lnTo>
                  <a:pt x="32848" y="44831"/>
                </a:lnTo>
                <a:lnTo>
                  <a:pt x="32966" y="44069"/>
                </a:lnTo>
                <a:lnTo>
                  <a:pt x="33091" y="42164"/>
                </a:lnTo>
                <a:lnTo>
                  <a:pt x="32980" y="40640"/>
                </a:lnTo>
                <a:lnTo>
                  <a:pt x="26973" y="34671"/>
                </a:lnTo>
                <a:lnTo>
                  <a:pt x="28226" y="33147"/>
                </a:lnTo>
                <a:lnTo>
                  <a:pt x="29250" y="31623"/>
                </a:lnTo>
                <a:lnTo>
                  <a:pt x="29783" y="30734"/>
                </a:lnTo>
                <a:close/>
              </a:path>
              <a:path w="33654" h="67309">
                <a:moveTo>
                  <a:pt x="18554" y="41909"/>
                </a:moveTo>
                <a:lnTo>
                  <a:pt x="14277" y="41909"/>
                </a:lnTo>
                <a:lnTo>
                  <a:pt x="15807" y="42036"/>
                </a:lnTo>
                <a:lnTo>
                  <a:pt x="17693" y="42417"/>
                </a:lnTo>
                <a:lnTo>
                  <a:pt x="18682" y="42798"/>
                </a:lnTo>
                <a:lnTo>
                  <a:pt x="19429" y="43052"/>
                </a:lnTo>
                <a:lnTo>
                  <a:pt x="19900" y="43179"/>
                </a:lnTo>
                <a:lnTo>
                  <a:pt x="20050" y="43306"/>
                </a:lnTo>
                <a:lnTo>
                  <a:pt x="18554" y="41909"/>
                </a:lnTo>
                <a:close/>
              </a:path>
              <a:path w="33654" h="67309">
                <a:moveTo>
                  <a:pt x="29602" y="20320"/>
                </a:moveTo>
                <a:lnTo>
                  <a:pt x="23201" y="20320"/>
                </a:lnTo>
                <a:lnTo>
                  <a:pt x="22568" y="23368"/>
                </a:lnTo>
                <a:lnTo>
                  <a:pt x="20140" y="33401"/>
                </a:lnTo>
                <a:lnTo>
                  <a:pt x="19463" y="35814"/>
                </a:lnTo>
                <a:lnTo>
                  <a:pt x="21073" y="34163"/>
                </a:lnTo>
                <a:lnTo>
                  <a:pt x="21786" y="33528"/>
                </a:lnTo>
                <a:lnTo>
                  <a:pt x="23040" y="32512"/>
                </a:lnTo>
                <a:lnTo>
                  <a:pt x="24063" y="31750"/>
                </a:lnTo>
                <a:lnTo>
                  <a:pt x="24500" y="31369"/>
                </a:lnTo>
                <a:lnTo>
                  <a:pt x="25202" y="30988"/>
                </a:lnTo>
                <a:lnTo>
                  <a:pt x="25984" y="30734"/>
                </a:lnTo>
                <a:lnTo>
                  <a:pt x="29783" y="30734"/>
                </a:lnTo>
                <a:lnTo>
                  <a:pt x="30469" y="29591"/>
                </a:lnTo>
                <a:lnTo>
                  <a:pt x="32159" y="24384"/>
                </a:lnTo>
                <a:lnTo>
                  <a:pt x="32125" y="22098"/>
                </a:lnTo>
                <a:lnTo>
                  <a:pt x="31883" y="21209"/>
                </a:lnTo>
                <a:lnTo>
                  <a:pt x="30860" y="20828"/>
                </a:lnTo>
                <a:lnTo>
                  <a:pt x="29602" y="20320"/>
                </a:lnTo>
                <a:close/>
              </a:path>
              <a:path w="33654" h="67309">
                <a:moveTo>
                  <a:pt x="11284" y="23494"/>
                </a:moveTo>
                <a:lnTo>
                  <a:pt x="2168" y="23494"/>
                </a:lnTo>
                <a:lnTo>
                  <a:pt x="3421" y="24383"/>
                </a:lnTo>
                <a:lnTo>
                  <a:pt x="5825" y="25907"/>
                </a:lnTo>
                <a:lnTo>
                  <a:pt x="8930" y="27685"/>
                </a:lnTo>
                <a:lnTo>
                  <a:pt x="12069" y="29336"/>
                </a:lnTo>
                <a:lnTo>
                  <a:pt x="13760" y="29971"/>
                </a:lnTo>
                <a:lnTo>
                  <a:pt x="14001" y="30098"/>
                </a:lnTo>
                <a:lnTo>
                  <a:pt x="13369" y="28828"/>
                </a:lnTo>
                <a:lnTo>
                  <a:pt x="11368" y="23748"/>
                </a:lnTo>
                <a:lnTo>
                  <a:pt x="11284" y="23494"/>
                </a:lnTo>
                <a:close/>
              </a:path>
              <a:path w="33654" h="67309">
                <a:moveTo>
                  <a:pt x="14864" y="9144"/>
                </a:moveTo>
                <a:lnTo>
                  <a:pt x="14231" y="11557"/>
                </a:lnTo>
                <a:lnTo>
                  <a:pt x="13806" y="13716"/>
                </a:lnTo>
                <a:lnTo>
                  <a:pt x="13539" y="15748"/>
                </a:lnTo>
                <a:lnTo>
                  <a:pt x="13454" y="22097"/>
                </a:lnTo>
                <a:lnTo>
                  <a:pt x="13568" y="23113"/>
                </a:lnTo>
                <a:lnTo>
                  <a:pt x="15416" y="29209"/>
                </a:lnTo>
                <a:lnTo>
                  <a:pt x="16117" y="27686"/>
                </a:lnTo>
                <a:lnTo>
                  <a:pt x="16830" y="26416"/>
                </a:lnTo>
                <a:lnTo>
                  <a:pt x="20717" y="21717"/>
                </a:lnTo>
                <a:lnTo>
                  <a:pt x="21269" y="21209"/>
                </a:lnTo>
                <a:lnTo>
                  <a:pt x="22177" y="20701"/>
                </a:lnTo>
                <a:lnTo>
                  <a:pt x="23201" y="20320"/>
                </a:lnTo>
                <a:lnTo>
                  <a:pt x="29602" y="20320"/>
                </a:lnTo>
                <a:lnTo>
                  <a:pt x="28974" y="20066"/>
                </a:lnTo>
                <a:lnTo>
                  <a:pt x="15140" y="9525"/>
                </a:lnTo>
                <a:lnTo>
                  <a:pt x="14864" y="91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3" name="object 663"/>
          <p:cNvSpPr/>
          <p:nvPr/>
        </p:nvSpPr>
        <p:spPr>
          <a:xfrm>
            <a:off x="202962" y="624020"/>
            <a:ext cx="12700" cy="17145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12699" y="0"/>
                </a:moveTo>
                <a:lnTo>
                  <a:pt x="0" y="13508"/>
                </a:lnTo>
                <a:lnTo>
                  <a:pt x="157" y="13782"/>
                </a:lnTo>
                <a:lnTo>
                  <a:pt x="5347" y="16797"/>
                </a:lnTo>
                <a:lnTo>
                  <a:pt x="6133" y="16640"/>
                </a:lnTo>
                <a:lnTo>
                  <a:pt x="12612" y="1801"/>
                </a:lnTo>
                <a:lnTo>
                  <a:pt x="1269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4" name="object 664"/>
          <p:cNvSpPr/>
          <p:nvPr/>
        </p:nvSpPr>
        <p:spPr>
          <a:xfrm>
            <a:off x="160468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17073" y="13158"/>
                </a:moveTo>
                <a:lnTo>
                  <a:pt x="10569" y="13158"/>
                </a:lnTo>
                <a:lnTo>
                  <a:pt x="11395" y="14372"/>
                </a:lnTo>
                <a:lnTo>
                  <a:pt x="12339" y="15346"/>
                </a:lnTo>
                <a:lnTo>
                  <a:pt x="17804" y="17934"/>
                </a:lnTo>
                <a:lnTo>
                  <a:pt x="17293" y="15197"/>
                </a:lnTo>
                <a:lnTo>
                  <a:pt x="17073" y="13158"/>
                </a:lnTo>
                <a:close/>
              </a:path>
              <a:path w="18414" h="18415">
                <a:moveTo>
                  <a:pt x="4121" y="0"/>
                </a:moveTo>
                <a:lnTo>
                  <a:pt x="0" y="6379"/>
                </a:lnTo>
                <a:lnTo>
                  <a:pt x="105" y="7089"/>
                </a:lnTo>
                <a:lnTo>
                  <a:pt x="466" y="8852"/>
                </a:lnTo>
                <a:lnTo>
                  <a:pt x="308" y="9746"/>
                </a:lnTo>
                <a:lnTo>
                  <a:pt x="4672" y="14876"/>
                </a:lnTo>
                <a:lnTo>
                  <a:pt x="6245" y="14647"/>
                </a:lnTo>
                <a:lnTo>
                  <a:pt x="6756" y="14487"/>
                </a:lnTo>
                <a:lnTo>
                  <a:pt x="7891" y="14178"/>
                </a:lnTo>
                <a:lnTo>
                  <a:pt x="8682" y="13937"/>
                </a:lnTo>
                <a:lnTo>
                  <a:pt x="10059" y="13388"/>
                </a:lnTo>
                <a:lnTo>
                  <a:pt x="10569" y="13158"/>
                </a:lnTo>
                <a:lnTo>
                  <a:pt x="17073" y="13158"/>
                </a:lnTo>
                <a:lnTo>
                  <a:pt x="17017" y="12529"/>
                </a:lnTo>
                <a:lnTo>
                  <a:pt x="16585" y="12254"/>
                </a:lnTo>
                <a:lnTo>
                  <a:pt x="16231" y="11979"/>
                </a:lnTo>
                <a:lnTo>
                  <a:pt x="15483" y="11315"/>
                </a:lnTo>
                <a:lnTo>
                  <a:pt x="14846" y="10570"/>
                </a:lnTo>
                <a:lnTo>
                  <a:pt x="14462" y="10066"/>
                </a:lnTo>
                <a:lnTo>
                  <a:pt x="13597" y="8692"/>
                </a:lnTo>
                <a:lnTo>
                  <a:pt x="13755" y="7867"/>
                </a:lnTo>
                <a:lnTo>
                  <a:pt x="13881" y="6928"/>
                </a:lnTo>
                <a:lnTo>
                  <a:pt x="8682" y="1213"/>
                </a:lnTo>
                <a:lnTo>
                  <a:pt x="7621" y="778"/>
                </a:lnTo>
                <a:lnTo>
                  <a:pt x="5695" y="194"/>
                </a:lnTo>
                <a:lnTo>
                  <a:pt x="4121" y="0"/>
                </a:lnTo>
                <a:close/>
              </a:path>
              <a:path w="18414" h="18415">
                <a:moveTo>
                  <a:pt x="10216" y="1099"/>
                </a:moveTo>
                <a:lnTo>
                  <a:pt x="9744" y="1099"/>
                </a:lnTo>
                <a:lnTo>
                  <a:pt x="8682" y="1213"/>
                </a:lnTo>
                <a:lnTo>
                  <a:pt x="11002" y="1213"/>
                </a:lnTo>
                <a:lnTo>
                  <a:pt x="10216" y="10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5" name="object 665"/>
          <p:cNvSpPr/>
          <p:nvPr/>
        </p:nvSpPr>
        <p:spPr>
          <a:xfrm>
            <a:off x="162467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6526" y="0"/>
                </a:moveTo>
                <a:lnTo>
                  <a:pt x="629" y="6298"/>
                </a:lnTo>
                <a:lnTo>
                  <a:pt x="393" y="6459"/>
                </a:lnTo>
                <a:lnTo>
                  <a:pt x="196" y="6814"/>
                </a:lnTo>
                <a:lnTo>
                  <a:pt x="80" y="7157"/>
                </a:lnTo>
                <a:lnTo>
                  <a:pt x="0" y="8177"/>
                </a:lnTo>
                <a:lnTo>
                  <a:pt x="157" y="8612"/>
                </a:lnTo>
                <a:lnTo>
                  <a:pt x="4482" y="10410"/>
                </a:lnTo>
                <a:lnTo>
                  <a:pt x="5308" y="9940"/>
                </a:lnTo>
                <a:lnTo>
                  <a:pt x="9121" y="5359"/>
                </a:lnTo>
                <a:lnTo>
                  <a:pt x="9043" y="3722"/>
                </a:lnTo>
                <a:lnTo>
                  <a:pt x="8769" y="2897"/>
                </a:lnTo>
                <a:lnTo>
                  <a:pt x="8492" y="2301"/>
                </a:lnTo>
                <a:lnTo>
                  <a:pt x="7902" y="1408"/>
                </a:lnTo>
                <a:lnTo>
                  <a:pt x="6802" y="229"/>
                </a:lnTo>
                <a:lnTo>
                  <a:pt x="652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6" name="object 666"/>
          <p:cNvSpPr/>
          <p:nvPr/>
        </p:nvSpPr>
        <p:spPr>
          <a:xfrm>
            <a:off x="161642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050" y="0"/>
                </a:moveTo>
                <a:lnTo>
                  <a:pt x="0" y="5016"/>
                </a:lnTo>
                <a:lnTo>
                  <a:pt x="118" y="5680"/>
                </a:lnTo>
                <a:lnTo>
                  <a:pt x="5154" y="1408"/>
                </a:lnTo>
                <a:lnTo>
                  <a:pt x="5108" y="858"/>
                </a:lnTo>
                <a:lnTo>
                  <a:pt x="405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7" name="object 667"/>
          <p:cNvSpPr/>
          <p:nvPr/>
        </p:nvSpPr>
        <p:spPr>
          <a:xfrm>
            <a:off x="206462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5" h="20320">
                <a:moveTo>
                  <a:pt x="20806" y="3015"/>
                </a:moveTo>
                <a:lnTo>
                  <a:pt x="7431" y="3015"/>
                </a:lnTo>
                <a:lnTo>
                  <a:pt x="9239" y="3093"/>
                </a:lnTo>
                <a:lnTo>
                  <a:pt x="11047" y="3328"/>
                </a:lnTo>
                <a:lnTo>
                  <a:pt x="35380" y="16562"/>
                </a:lnTo>
                <a:lnTo>
                  <a:pt x="36873" y="17971"/>
                </a:lnTo>
                <a:lnTo>
                  <a:pt x="38416" y="19577"/>
                </a:lnTo>
                <a:lnTo>
                  <a:pt x="38612" y="19811"/>
                </a:lnTo>
                <a:lnTo>
                  <a:pt x="37674" y="17854"/>
                </a:lnTo>
                <a:lnTo>
                  <a:pt x="21328" y="3211"/>
                </a:lnTo>
                <a:lnTo>
                  <a:pt x="20806" y="3015"/>
                </a:lnTo>
                <a:close/>
              </a:path>
              <a:path w="38735" h="20320">
                <a:moveTo>
                  <a:pt x="4089" y="0"/>
                </a:moveTo>
                <a:lnTo>
                  <a:pt x="1454" y="79"/>
                </a:lnTo>
                <a:lnTo>
                  <a:pt x="668" y="1919"/>
                </a:lnTo>
                <a:lnTo>
                  <a:pt x="0" y="3954"/>
                </a:lnTo>
                <a:lnTo>
                  <a:pt x="1887" y="3485"/>
                </a:lnTo>
                <a:lnTo>
                  <a:pt x="3735" y="3211"/>
                </a:lnTo>
                <a:lnTo>
                  <a:pt x="5583" y="3054"/>
                </a:lnTo>
                <a:lnTo>
                  <a:pt x="7431" y="3015"/>
                </a:lnTo>
                <a:lnTo>
                  <a:pt x="20806" y="3015"/>
                </a:lnTo>
                <a:lnTo>
                  <a:pt x="19971" y="2701"/>
                </a:lnTo>
                <a:lnTo>
                  <a:pt x="5937" y="40"/>
                </a:lnTo>
                <a:lnTo>
                  <a:pt x="408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8" name="object 668"/>
          <p:cNvSpPr/>
          <p:nvPr/>
        </p:nvSpPr>
        <p:spPr>
          <a:xfrm>
            <a:off x="243223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8843" y="0"/>
                </a:moveTo>
                <a:lnTo>
                  <a:pt x="0" y="6146"/>
                </a:lnTo>
                <a:lnTo>
                  <a:pt x="80" y="6303"/>
                </a:lnTo>
                <a:lnTo>
                  <a:pt x="1724" y="6811"/>
                </a:lnTo>
                <a:lnTo>
                  <a:pt x="2081" y="6773"/>
                </a:lnTo>
                <a:lnTo>
                  <a:pt x="2518" y="6656"/>
                </a:lnTo>
                <a:lnTo>
                  <a:pt x="3230" y="6146"/>
                </a:lnTo>
                <a:lnTo>
                  <a:pt x="3852" y="5754"/>
                </a:lnTo>
                <a:lnTo>
                  <a:pt x="9556" y="4228"/>
                </a:lnTo>
                <a:lnTo>
                  <a:pt x="11642" y="4228"/>
                </a:lnTo>
                <a:lnTo>
                  <a:pt x="11994" y="3523"/>
                </a:lnTo>
                <a:lnTo>
                  <a:pt x="12101" y="2936"/>
                </a:lnTo>
                <a:lnTo>
                  <a:pt x="12074" y="2153"/>
                </a:lnTo>
                <a:lnTo>
                  <a:pt x="11867" y="1604"/>
                </a:lnTo>
                <a:lnTo>
                  <a:pt x="9314" y="77"/>
                </a:lnTo>
                <a:lnTo>
                  <a:pt x="8843" y="0"/>
                </a:lnTo>
                <a:close/>
              </a:path>
              <a:path w="12700" h="6984">
                <a:moveTo>
                  <a:pt x="11642" y="4228"/>
                </a:moveTo>
                <a:lnTo>
                  <a:pt x="10533" y="4228"/>
                </a:lnTo>
                <a:lnTo>
                  <a:pt x="11603" y="430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9" name="object 669"/>
          <p:cNvSpPr/>
          <p:nvPr/>
        </p:nvSpPr>
        <p:spPr>
          <a:xfrm>
            <a:off x="247156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014" y="0"/>
                </a:moveTo>
                <a:lnTo>
                  <a:pt x="0" y="1761"/>
                </a:lnTo>
                <a:lnTo>
                  <a:pt x="781" y="2192"/>
                </a:lnTo>
                <a:lnTo>
                  <a:pt x="1103" y="2348"/>
                </a:lnTo>
                <a:lnTo>
                  <a:pt x="1966" y="2622"/>
                </a:lnTo>
                <a:lnTo>
                  <a:pt x="2472" y="2701"/>
                </a:lnTo>
                <a:lnTo>
                  <a:pt x="2989" y="2740"/>
                </a:lnTo>
                <a:lnTo>
                  <a:pt x="3541" y="2701"/>
                </a:lnTo>
                <a:lnTo>
                  <a:pt x="6646" y="38"/>
                </a:lnTo>
                <a:lnTo>
                  <a:pt x="601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0" name="object 670"/>
          <p:cNvSpPr/>
          <p:nvPr/>
        </p:nvSpPr>
        <p:spPr>
          <a:xfrm>
            <a:off x="22164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623" y="0"/>
                </a:moveTo>
                <a:lnTo>
                  <a:pt x="264" y="1957"/>
                </a:lnTo>
                <a:lnTo>
                  <a:pt x="57" y="3797"/>
                </a:lnTo>
                <a:lnTo>
                  <a:pt x="0" y="9787"/>
                </a:lnTo>
                <a:lnTo>
                  <a:pt x="191" y="11549"/>
                </a:lnTo>
                <a:lnTo>
                  <a:pt x="413" y="12880"/>
                </a:lnTo>
                <a:lnTo>
                  <a:pt x="584" y="13664"/>
                </a:lnTo>
                <a:lnTo>
                  <a:pt x="971" y="15073"/>
                </a:lnTo>
                <a:lnTo>
                  <a:pt x="1213" y="15778"/>
                </a:lnTo>
                <a:lnTo>
                  <a:pt x="1489" y="15543"/>
                </a:lnTo>
                <a:lnTo>
                  <a:pt x="4007" y="10962"/>
                </a:lnTo>
                <a:lnTo>
                  <a:pt x="3957" y="7517"/>
                </a:lnTo>
                <a:lnTo>
                  <a:pt x="6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1" name="object 671"/>
          <p:cNvSpPr/>
          <p:nvPr/>
        </p:nvSpPr>
        <p:spPr>
          <a:xfrm>
            <a:off x="174224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5" h="41909">
                <a:moveTo>
                  <a:pt x="31844" y="36448"/>
                </a:moveTo>
                <a:lnTo>
                  <a:pt x="18910" y="36448"/>
                </a:lnTo>
                <a:lnTo>
                  <a:pt x="19774" y="37845"/>
                </a:lnTo>
                <a:lnTo>
                  <a:pt x="20640" y="38988"/>
                </a:lnTo>
                <a:lnTo>
                  <a:pt x="26183" y="41655"/>
                </a:lnTo>
                <a:lnTo>
                  <a:pt x="26891" y="41401"/>
                </a:lnTo>
                <a:lnTo>
                  <a:pt x="28267" y="40639"/>
                </a:lnTo>
                <a:lnTo>
                  <a:pt x="28935" y="40131"/>
                </a:lnTo>
                <a:lnTo>
                  <a:pt x="29564" y="39496"/>
                </a:lnTo>
                <a:lnTo>
                  <a:pt x="30154" y="38734"/>
                </a:lnTo>
                <a:lnTo>
                  <a:pt x="30744" y="38099"/>
                </a:lnTo>
                <a:lnTo>
                  <a:pt x="31844" y="36448"/>
                </a:lnTo>
                <a:close/>
              </a:path>
              <a:path w="70485" h="41909">
                <a:moveTo>
                  <a:pt x="7076" y="26161"/>
                </a:moveTo>
                <a:lnTo>
                  <a:pt x="5739" y="26542"/>
                </a:lnTo>
                <a:lnTo>
                  <a:pt x="4559" y="26923"/>
                </a:lnTo>
                <a:lnTo>
                  <a:pt x="3538" y="27431"/>
                </a:lnTo>
                <a:lnTo>
                  <a:pt x="2633" y="27812"/>
                </a:lnTo>
                <a:lnTo>
                  <a:pt x="0" y="31876"/>
                </a:lnTo>
                <a:lnTo>
                  <a:pt x="156" y="32384"/>
                </a:lnTo>
                <a:lnTo>
                  <a:pt x="6722" y="37591"/>
                </a:lnTo>
                <a:lnTo>
                  <a:pt x="8687" y="38099"/>
                </a:lnTo>
                <a:lnTo>
                  <a:pt x="10457" y="38226"/>
                </a:lnTo>
                <a:lnTo>
                  <a:pt x="12029" y="38480"/>
                </a:lnTo>
                <a:lnTo>
                  <a:pt x="14506" y="38480"/>
                </a:lnTo>
                <a:lnTo>
                  <a:pt x="15057" y="38353"/>
                </a:lnTo>
                <a:lnTo>
                  <a:pt x="15529" y="38353"/>
                </a:lnTo>
                <a:lnTo>
                  <a:pt x="16354" y="38099"/>
                </a:lnTo>
                <a:lnTo>
                  <a:pt x="18910" y="36448"/>
                </a:lnTo>
                <a:lnTo>
                  <a:pt x="31844" y="36448"/>
                </a:lnTo>
                <a:lnTo>
                  <a:pt x="32788" y="34670"/>
                </a:lnTo>
                <a:lnTo>
                  <a:pt x="33430" y="33400"/>
                </a:lnTo>
                <a:lnTo>
                  <a:pt x="9396" y="33400"/>
                </a:lnTo>
                <a:lnTo>
                  <a:pt x="9160" y="33273"/>
                </a:lnTo>
                <a:lnTo>
                  <a:pt x="8491" y="33019"/>
                </a:lnTo>
                <a:lnTo>
                  <a:pt x="8098" y="32765"/>
                </a:lnTo>
                <a:lnTo>
                  <a:pt x="7233" y="32257"/>
                </a:lnTo>
                <a:lnTo>
                  <a:pt x="6839" y="31876"/>
                </a:lnTo>
                <a:lnTo>
                  <a:pt x="6171" y="30860"/>
                </a:lnTo>
                <a:lnTo>
                  <a:pt x="6054" y="30606"/>
                </a:lnTo>
                <a:lnTo>
                  <a:pt x="5928" y="30098"/>
                </a:lnTo>
                <a:lnTo>
                  <a:pt x="6054" y="28193"/>
                </a:lnTo>
                <a:lnTo>
                  <a:pt x="6486" y="27177"/>
                </a:lnTo>
                <a:lnTo>
                  <a:pt x="7076" y="26161"/>
                </a:lnTo>
                <a:close/>
              </a:path>
              <a:path w="70485" h="41909">
                <a:moveTo>
                  <a:pt x="64284" y="5334"/>
                </a:moveTo>
                <a:lnTo>
                  <a:pt x="47336" y="5333"/>
                </a:lnTo>
                <a:lnTo>
                  <a:pt x="54958" y="5714"/>
                </a:lnTo>
                <a:lnTo>
                  <a:pt x="52566" y="6984"/>
                </a:lnTo>
                <a:lnTo>
                  <a:pt x="40179" y="14858"/>
                </a:lnTo>
                <a:lnTo>
                  <a:pt x="37939" y="16509"/>
                </a:lnTo>
                <a:lnTo>
                  <a:pt x="36798" y="17525"/>
                </a:lnTo>
                <a:lnTo>
                  <a:pt x="35659" y="18414"/>
                </a:lnTo>
                <a:lnTo>
                  <a:pt x="34479" y="19430"/>
                </a:lnTo>
                <a:lnTo>
                  <a:pt x="33339" y="20446"/>
                </a:lnTo>
                <a:lnTo>
                  <a:pt x="31779" y="21970"/>
                </a:lnTo>
                <a:lnTo>
                  <a:pt x="28738" y="25018"/>
                </a:lnTo>
                <a:lnTo>
                  <a:pt x="27271" y="26669"/>
                </a:lnTo>
                <a:lnTo>
                  <a:pt x="26026" y="27939"/>
                </a:lnTo>
                <a:lnTo>
                  <a:pt x="25043" y="28701"/>
                </a:lnTo>
                <a:lnTo>
                  <a:pt x="23942" y="29463"/>
                </a:lnTo>
                <a:lnTo>
                  <a:pt x="23313" y="29971"/>
                </a:lnTo>
                <a:lnTo>
                  <a:pt x="11754" y="33400"/>
                </a:lnTo>
                <a:lnTo>
                  <a:pt x="33430" y="33400"/>
                </a:lnTo>
                <a:lnTo>
                  <a:pt x="34058" y="32130"/>
                </a:lnTo>
                <a:lnTo>
                  <a:pt x="35579" y="28193"/>
                </a:lnTo>
                <a:lnTo>
                  <a:pt x="35659" y="27939"/>
                </a:lnTo>
                <a:lnTo>
                  <a:pt x="45295" y="27939"/>
                </a:lnTo>
                <a:lnTo>
                  <a:pt x="48608" y="20446"/>
                </a:lnTo>
                <a:lnTo>
                  <a:pt x="49932" y="17652"/>
                </a:lnTo>
                <a:lnTo>
                  <a:pt x="50910" y="16128"/>
                </a:lnTo>
                <a:lnTo>
                  <a:pt x="51542" y="15366"/>
                </a:lnTo>
                <a:lnTo>
                  <a:pt x="52129" y="14731"/>
                </a:lnTo>
                <a:lnTo>
                  <a:pt x="52991" y="14096"/>
                </a:lnTo>
                <a:lnTo>
                  <a:pt x="53267" y="13842"/>
                </a:lnTo>
                <a:lnTo>
                  <a:pt x="54015" y="13588"/>
                </a:lnTo>
                <a:lnTo>
                  <a:pt x="54486" y="13461"/>
                </a:lnTo>
                <a:lnTo>
                  <a:pt x="56107" y="13461"/>
                </a:lnTo>
                <a:lnTo>
                  <a:pt x="56383" y="13334"/>
                </a:lnTo>
                <a:lnTo>
                  <a:pt x="57280" y="13080"/>
                </a:lnTo>
                <a:lnTo>
                  <a:pt x="57637" y="12826"/>
                </a:lnTo>
                <a:lnTo>
                  <a:pt x="57993" y="12699"/>
                </a:lnTo>
                <a:lnTo>
                  <a:pt x="58580" y="12319"/>
                </a:lnTo>
                <a:lnTo>
                  <a:pt x="58810" y="12065"/>
                </a:lnTo>
                <a:lnTo>
                  <a:pt x="59212" y="11684"/>
                </a:lnTo>
                <a:lnTo>
                  <a:pt x="59488" y="11303"/>
                </a:lnTo>
                <a:lnTo>
                  <a:pt x="59718" y="10668"/>
                </a:lnTo>
                <a:lnTo>
                  <a:pt x="59684" y="9652"/>
                </a:lnTo>
                <a:lnTo>
                  <a:pt x="59408" y="9017"/>
                </a:lnTo>
                <a:lnTo>
                  <a:pt x="59431" y="8763"/>
                </a:lnTo>
                <a:lnTo>
                  <a:pt x="59994" y="8128"/>
                </a:lnTo>
                <a:lnTo>
                  <a:pt x="60776" y="7493"/>
                </a:lnTo>
                <a:lnTo>
                  <a:pt x="61179" y="7112"/>
                </a:lnTo>
                <a:lnTo>
                  <a:pt x="64284" y="5334"/>
                </a:lnTo>
                <a:close/>
              </a:path>
              <a:path w="70485" h="41909">
                <a:moveTo>
                  <a:pt x="45295" y="27939"/>
                </a:moveTo>
                <a:lnTo>
                  <a:pt x="35659" y="27939"/>
                </a:lnTo>
                <a:lnTo>
                  <a:pt x="36366" y="28828"/>
                </a:lnTo>
                <a:lnTo>
                  <a:pt x="37073" y="29590"/>
                </a:lnTo>
                <a:lnTo>
                  <a:pt x="40966" y="31368"/>
                </a:lnTo>
                <a:lnTo>
                  <a:pt x="41556" y="31241"/>
                </a:lnTo>
                <a:lnTo>
                  <a:pt x="42656" y="30733"/>
                </a:lnTo>
                <a:lnTo>
                  <a:pt x="43168" y="30352"/>
                </a:lnTo>
                <a:lnTo>
                  <a:pt x="44623" y="28828"/>
                </a:lnTo>
                <a:lnTo>
                  <a:pt x="45295" y="27939"/>
                </a:lnTo>
                <a:close/>
              </a:path>
              <a:path w="70485" h="41909">
                <a:moveTo>
                  <a:pt x="16787" y="12826"/>
                </a:moveTo>
                <a:lnTo>
                  <a:pt x="11307" y="21589"/>
                </a:lnTo>
                <a:lnTo>
                  <a:pt x="11519" y="22732"/>
                </a:lnTo>
                <a:lnTo>
                  <a:pt x="11722" y="23494"/>
                </a:lnTo>
                <a:lnTo>
                  <a:pt x="12265" y="25018"/>
                </a:lnTo>
                <a:lnTo>
                  <a:pt x="12580" y="25526"/>
                </a:lnTo>
                <a:lnTo>
                  <a:pt x="12697" y="25780"/>
                </a:lnTo>
                <a:lnTo>
                  <a:pt x="18635" y="27304"/>
                </a:lnTo>
                <a:lnTo>
                  <a:pt x="19264" y="27177"/>
                </a:lnTo>
                <a:lnTo>
                  <a:pt x="21347" y="26669"/>
                </a:lnTo>
                <a:lnTo>
                  <a:pt x="22880" y="26161"/>
                </a:lnTo>
                <a:lnTo>
                  <a:pt x="24611" y="25526"/>
                </a:lnTo>
                <a:lnTo>
                  <a:pt x="25554" y="25018"/>
                </a:lnTo>
                <a:lnTo>
                  <a:pt x="25437" y="24891"/>
                </a:lnTo>
                <a:lnTo>
                  <a:pt x="18713" y="21843"/>
                </a:lnTo>
                <a:lnTo>
                  <a:pt x="17455" y="21589"/>
                </a:lnTo>
                <a:lnTo>
                  <a:pt x="14586" y="21589"/>
                </a:lnTo>
                <a:lnTo>
                  <a:pt x="14782" y="21208"/>
                </a:lnTo>
                <a:lnTo>
                  <a:pt x="15018" y="20827"/>
                </a:lnTo>
                <a:lnTo>
                  <a:pt x="16236" y="19938"/>
                </a:lnTo>
                <a:lnTo>
                  <a:pt x="17219" y="19430"/>
                </a:lnTo>
                <a:lnTo>
                  <a:pt x="18516" y="19176"/>
                </a:lnTo>
                <a:lnTo>
                  <a:pt x="19578" y="18922"/>
                </a:lnTo>
                <a:lnTo>
                  <a:pt x="35248" y="15874"/>
                </a:lnTo>
                <a:lnTo>
                  <a:pt x="28699" y="15874"/>
                </a:lnTo>
                <a:lnTo>
                  <a:pt x="26970" y="15493"/>
                </a:lnTo>
                <a:lnTo>
                  <a:pt x="25829" y="14858"/>
                </a:lnTo>
                <a:lnTo>
                  <a:pt x="25554" y="14604"/>
                </a:lnTo>
                <a:lnTo>
                  <a:pt x="24138" y="14223"/>
                </a:lnTo>
                <a:lnTo>
                  <a:pt x="21622" y="13461"/>
                </a:lnTo>
                <a:lnTo>
                  <a:pt x="20483" y="13207"/>
                </a:lnTo>
                <a:lnTo>
                  <a:pt x="18477" y="12953"/>
                </a:lnTo>
                <a:lnTo>
                  <a:pt x="16787" y="12826"/>
                </a:lnTo>
                <a:close/>
              </a:path>
              <a:path w="70485" h="41909">
                <a:moveTo>
                  <a:pt x="30060" y="18922"/>
                </a:moveTo>
                <a:lnTo>
                  <a:pt x="22212" y="18922"/>
                </a:lnTo>
                <a:lnTo>
                  <a:pt x="23785" y="19049"/>
                </a:lnTo>
                <a:lnTo>
                  <a:pt x="26537" y="19557"/>
                </a:lnTo>
                <a:lnTo>
                  <a:pt x="27560" y="19811"/>
                </a:lnTo>
                <a:lnTo>
                  <a:pt x="27913" y="19811"/>
                </a:lnTo>
                <a:lnTo>
                  <a:pt x="28896" y="19430"/>
                </a:lnTo>
                <a:lnTo>
                  <a:pt x="30060" y="18922"/>
                </a:lnTo>
                <a:close/>
              </a:path>
              <a:path w="70485" h="41909">
                <a:moveTo>
                  <a:pt x="38882" y="761"/>
                </a:moveTo>
                <a:lnTo>
                  <a:pt x="29737" y="7365"/>
                </a:lnTo>
                <a:lnTo>
                  <a:pt x="29860" y="8127"/>
                </a:lnTo>
                <a:lnTo>
                  <a:pt x="29965" y="8508"/>
                </a:lnTo>
                <a:lnTo>
                  <a:pt x="30154" y="9016"/>
                </a:lnTo>
                <a:lnTo>
                  <a:pt x="31098" y="10413"/>
                </a:lnTo>
                <a:lnTo>
                  <a:pt x="32199" y="11302"/>
                </a:lnTo>
                <a:lnTo>
                  <a:pt x="32473" y="11556"/>
                </a:lnTo>
                <a:lnTo>
                  <a:pt x="31019" y="15112"/>
                </a:lnTo>
                <a:lnTo>
                  <a:pt x="30783" y="15366"/>
                </a:lnTo>
                <a:lnTo>
                  <a:pt x="30469" y="15620"/>
                </a:lnTo>
                <a:lnTo>
                  <a:pt x="29918" y="15747"/>
                </a:lnTo>
                <a:lnTo>
                  <a:pt x="29604" y="15874"/>
                </a:lnTo>
                <a:lnTo>
                  <a:pt x="39708" y="10667"/>
                </a:lnTo>
                <a:lnTo>
                  <a:pt x="40101" y="10286"/>
                </a:lnTo>
                <a:lnTo>
                  <a:pt x="40337" y="9778"/>
                </a:lnTo>
                <a:lnTo>
                  <a:pt x="40259" y="8762"/>
                </a:lnTo>
                <a:lnTo>
                  <a:pt x="40023" y="8381"/>
                </a:lnTo>
                <a:lnTo>
                  <a:pt x="39630" y="8000"/>
                </a:lnTo>
                <a:lnTo>
                  <a:pt x="39394" y="7873"/>
                </a:lnTo>
                <a:lnTo>
                  <a:pt x="38725" y="7365"/>
                </a:lnTo>
                <a:lnTo>
                  <a:pt x="37899" y="6984"/>
                </a:lnTo>
                <a:lnTo>
                  <a:pt x="37388" y="6857"/>
                </a:lnTo>
                <a:lnTo>
                  <a:pt x="36208" y="6476"/>
                </a:lnTo>
                <a:lnTo>
                  <a:pt x="34793" y="6095"/>
                </a:lnTo>
                <a:lnTo>
                  <a:pt x="35737" y="5841"/>
                </a:lnTo>
                <a:lnTo>
                  <a:pt x="37073" y="5714"/>
                </a:lnTo>
                <a:lnTo>
                  <a:pt x="37978" y="5587"/>
                </a:lnTo>
                <a:lnTo>
                  <a:pt x="41752" y="5333"/>
                </a:lnTo>
                <a:lnTo>
                  <a:pt x="64284" y="5334"/>
                </a:lnTo>
                <a:lnTo>
                  <a:pt x="65181" y="5080"/>
                </a:lnTo>
                <a:lnTo>
                  <a:pt x="66089" y="4699"/>
                </a:lnTo>
                <a:lnTo>
                  <a:pt x="67699" y="4191"/>
                </a:lnTo>
                <a:lnTo>
                  <a:pt x="68412" y="4064"/>
                </a:lnTo>
                <a:lnTo>
                  <a:pt x="70252" y="3810"/>
                </a:lnTo>
                <a:lnTo>
                  <a:pt x="69700" y="3810"/>
                </a:lnTo>
                <a:lnTo>
                  <a:pt x="69355" y="3683"/>
                </a:lnTo>
                <a:lnTo>
                  <a:pt x="67188" y="2667"/>
                </a:lnTo>
                <a:lnTo>
                  <a:pt x="47768" y="2666"/>
                </a:lnTo>
                <a:lnTo>
                  <a:pt x="45527" y="2031"/>
                </a:lnTo>
                <a:lnTo>
                  <a:pt x="43521" y="1523"/>
                </a:lnTo>
                <a:lnTo>
                  <a:pt x="41752" y="1269"/>
                </a:lnTo>
                <a:lnTo>
                  <a:pt x="40220" y="1015"/>
                </a:lnTo>
                <a:lnTo>
                  <a:pt x="38882" y="761"/>
                </a:lnTo>
                <a:close/>
              </a:path>
              <a:path w="70485" h="41909">
                <a:moveTo>
                  <a:pt x="56107" y="13461"/>
                </a:moveTo>
                <a:lnTo>
                  <a:pt x="55199" y="13461"/>
                </a:lnTo>
                <a:lnTo>
                  <a:pt x="55831" y="13588"/>
                </a:lnTo>
                <a:lnTo>
                  <a:pt x="56107" y="13461"/>
                </a:lnTo>
                <a:close/>
              </a:path>
              <a:path w="70485" h="41909">
                <a:moveTo>
                  <a:pt x="57867" y="0"/>
                </a:moveTo>
                <a:lnTo>
                  <a:pt x="47768" y="2666"/>
                </a:lnTo>
                <a:lnTo>
                  <a:pt x="67188" y="2667"/>
                </a:lnTo>
                <a:lnTo>
                  <a:pt x="66917" y="2540"/>
                </a:lnTo>
                <a:lnTo>
                  <a:pt x="64364" y="1524"/>
                </a:lnTo>
                <a:lnTo>
                  <a:pt x="61995" y="889"/>
                </a:lnTo>
                <a:lnTo>
                  <a:pt x="60903" y="508"/>
                </a:lnTo>
                <a:lnTo>
                  <a:pt x="58856" y="127"/>
                </a:lnTo>
                <a:lnTo>
                  <a:pt x="578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2" name="object 672"/>
          <p:cNvSpPr/>
          <p:nvPr/>
        </p:nvSpPr>
        <p:spPr>
          <a:xfrm>
            <a:off x="110065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5" h="36195">
                <a:moveTo>
                  <a:pt x="38588" y="26543"/>
                </a:moveTo>
                <a:lnTo>
                  <a:pt x="28852" y="26543"/>
                </a:lnTo>
                <a:lnTo>
                  <a:pt x="29127" y="26670"/>
                </a:lnTo>
                <a:lnTo>
                  <a:pt x="29324" y="26670"/>
                </a:lnTo>
                <a:lnTo>
                  <a:pt x="29520" y="26797"/>
                </a:lnTo>
                <a:lnTo>
                  <a:pt x="29835" y="27051"/>
                </a:lnTo>
                <a:lnTo>
                  <a:pt x="30032" y="27305"/>
                </a:lnTo>
                <a:lnTo>
                  <a:pt x="30137" y="27559"/>
                </a:lnTo>
                <a:lnTo>
                  <a:pt x="30381" y="29210"/>
                </a:lnTo>
                <a:lnTo>
                  <a:pt x="30739" y="30988"/>
                </a:lnTo>
                <a:lnTo>
                  <a:pt x="33374" y="35052"/>
                </a:lnTo>
                <a:lnTo>
                  <a:pt x="33884" y="35433"/>
                </a:lnTo>
                <a:lnTo>
                  <a:pt x="34396" y="35560"/>
                </a:lnTo>
                <a:lnTo>
                  <a:pt x="34907" y="35814"/>
                </a:lnTo>
                <a:lnTo>
                  <a:pt x="35968" y="35941"/>
                </a:lnTo>
                <a:lnTo>
                  <a:pt x="37580" y="35941"/>
                </a:lnTo>
                <a:lnTo>
                  <a:pt x="40412" y="35179"/>
                </a:lnTo>
                <a:lnTo>
                  <a:pt x="42141" y="34290"/>
                </a:lnTo>
                <a:lnTo>
                  <a:pt x="46663" y="32385"/>
                </a:lnTo>
                <a:lnTo>
                  <a:pt x="48077" y="31623"/>
                </a:lnTo>
                <a:lnTo>
                  <a:pt x="50869" y="30226"/>
                </a:lnTo>
                <a:lnTo>
                  <a:pt x="52832" y="29210"/>
                </a:lnTo>
                <a:lnTo>
                  <a:pt x="35968" y="29210"/>
                </a:lnTo>
                <a:lnTo>
                  <a:pt x="37865" y="27305"/>
                </a:lnTo>
                <a:lnTo>
                  <a:pt x="38588" y="26543"/>
                </a:lnTo>
                <a:close/>
              </a:path>
              <a:path w="70485" h="36195">
                <a:moveTo>
                  <a:pt x="388" y="3301"/>
                </a:moveTo>
                <a:lnTo>
                  <a:pt x="223" y="4190"/>
                </a:lnTo>
                <a:lnTo>
                  <a:pt x="117" y="4952"/>
                </a:lnTo>
                <a:lnTo>
                  <a:pt x="0" y="7111"/>
                </a:lnTo>
                <a:lnTo>
                  <a:pt x="122" y="8762"/>
                </a:lnTo>
                <a:lnTo>
                  <a:pt x="8526" y="17017"/>
                </a:lnTo>
                <a:lnTo>
                  <a:pt x="9549" y="17271"/>
                </a:lnTo>
                <a:lnTo>
                  <a:pt x="11121" y="17398"/>
                </a:lnTo>
                <a:lnTo>
                  <a:pt x="11750" y="17398"/>
                </a:lnTo>
                <a:lnTo>
                  <a:pt x="11043" y="21081"/>
                </a:lnTo>
                <a:lnTo>
                  <a:pt x="10933" y="21970"/>
                </a:lnTo>
                <a:lnTo>
                  <a:pt x="10826" y="26034"/>
                </a:lnTo>
                <a:lnTo>
                  <a:pt x="10944" y="27050"/>
                </a:lnTo>
                <a:lnTo>
                  <a:pt x="16075" y="31876"/>
                </a:lnTo>
                <a:lnTo>
                  <a:pt x="16861" y="32003"/>
                </a:lnTo>
                <a:lnTo>
                  <a:pt x="18355" y="32003"/>
                </a:lnTo>
                <a:lnTo>
                  <a:pt x="19023" y="31876"/>
                </a:lnTo>
                <a:lnTo>
                  <a:pt x="19692" y="31876"/>
                </a:lnTo>
                <a:lnTo>
                  <a:pt x="27123" y="27051"/>
                </a:lnTo>
                <a:lnTo>
                  <a:pt x="27555" y="26797"/>
                </a:lnTo>
                <a:lnTo>
                  <a:pt x="27909" y="26670"/>
                </a:lnTo>
                <a:lnTo>
                  <a:pt x="28262" y="26670"/>
                </a:lnTo>
                <a:lnTo>
                  <a:pt x="28577" y="26543"/>
                </a:lnTo>
                <a:lnTo>
                  <a:pt x="38588" y="26543"/>
                </a:lnTo>
                <a:lnTo>
                  <a:pt x="39310" y="25781"/>
                </a:lnTo>
                <a:lnTo>
                  <a:pt x="42219" y="22098"/>
                </a:lnTo>
                <a:lnTo>
                  <a:pt x="41945" y="22098"/>
                </a:lnTo>
                <a:lnTo>
                  <a:pt x="39783" y="21971"/>
                </a:lnTo>
                <a:lnTo>
                  <a:pt x="35851" y="21336"/>
                </a:lnTo>
                <a:lnTo>
                  <a:pt x="33335" y="20701"/>
                </a:lnTo>
                <a:lnTo>
                  <a:pt x="30543" y="20066"/>
                </a:lnTo>
                <a:lnTo>
                  <a:pt x="1960" y="4825"/>
                </a:lnTo>
                <a:lnTo>
                  <a:pt x="388" y="3301"/>
                </a:lnTo>
                <a:close/>
              </a:path>
              <a:path w="70485" h="36195">
                <a:moveTo>
                  <a:pt x="53346" y="14605"/>
                </a:moveTo>
                <a:lnTo>
                  <a:pt x="41551" y="14605"/>
                </a:lnTo>
                <a:lnTo>
                  <a:pt x="43163" y="15113"/>
                </a:lnTo>
                <a:lnTo>
                  <a:pt x="44028" y="15494"/>
                </a:lnTo>
                <a:lnTo>
                  <a:pt x="50869" y="17145"/>
                </a:lnTo>
                <a:lnTo>
                  <a:pt x="52677" y="17399"/>
                </a:lnTo>
                <a:lnTo>
                  <a:pt x="56649" y="18034"/>
                </a:lnTo>
                <a:lnTo>
                  <a:pt x="63489" y="18415"/>
                </a:lnTo>
                <a:lnTo>
                  <a:pt x="62743" y="18796"/>
                </a:lnTo>
                <a:lnTo>
                  <a:pt x="60462" y="19431"/>
                </a:lnTo>
                <a:lnTo>
                  <a:pt x="59676" y="19685"/>
                </a:lnTo>
                <a:lnTo>
                  <a:pt x="57750" y="20066"/>
                </a:lnTo>
                <a:lnTo>
                  <a:pt x="55390" y="20447"/>
                </a:lnTo>
                <a:lnTo>
                  <a:pt x="51066" y="20828"/>
                </a:lnTo>
                <a:lnTo>
                  <a:pt x="49611" y="22225"/>
                </a:lnTo>
                <a:lnTo>
                  <a:pt x="42574" y="26670"/>
                </a:lnTo>
                <a:lnTo>
                  <a:pt x="41119" y="27432"/>
                </a:lnTo>
                <a:lnTo>
                  <a:pt x="38681" y="28321"/>
                </a:lnTo>
                <a:lnTo>
                  <a:pt x="35968" y="29210"/>
                </a:lnTo>
                <a:lnTo>
                  <a:pt x="52832" y="29210"/>
                </a:lnTo>
                <a:lnTo>
                  <a:pt x="69859" y="18796"/>
                </a:lnTo>
                <a:lnTo>
                  <a:pt x="70252" y="18542"/>
                </a:lnTo>
                <a:lnTo>
                  <a:pt x="70206" y="17780"/>
                </a:lnTo>
                <a:lnTo>
                  <a:pt x="69433" y="15367"/>
                </a:lnTo>
                <a:lnTo>
                  <a:pt x="56924" y="15367"/>
                </a:lnTo>
                <a:lnTo>
                  <a:pt x="55547" y="15240"/>
                </a:lnTo>
                <a:lnTo>
                  <a:pt x="54840" y="15113"/>
                </a:lnTo>
                <a:lnTo>
                  <a:pt x="53346" y="14605"/>
                </a:lnTo>
                <a:close/>
              </a:path>
              <a:path w="70485" h="36195">
                <a:moveTo>
                  <a:pt x="29285" y="6604"/>
                </a:moveTo>
                <a:lnTo>
                  <a:pt x="23938" y="6604"/>
                </a:lnTo>
                <a:lnTo>
                  <a:pt x="24764" y="8128"/>
                </a:lnTo>
                <a:lnTo>
                  <a:pt x="25370" y="9017"/>
                </a:lnTo>
                <a:lnTo>
                  <a:pt x="37777" y="17272"/>
                </a:lnTo>
                <a:lnTo>
                  <a:pt x="39074" y="17780"/>
                </a:lnTo>
                <a:lnTo>
                  <a:pt x="41945" y="18542"/>
                </a:lnTo>
                <a:lnTo>
                  <a:pt x="45090" y="19304"/>
                </a:lnTo>
                <a:lnTo>
                  <a:pt x="43517" y="17780"/>
                </a:lnTo>
                <a:lnTo>
                  <a:pt x="43045" y="17272"/>
                </a:lnTo>
                <a:lnTo>
                  <a:pt x="42180" y="16002"/>
                </a:lnTo>
                <a:lnTo>
                  <a:pt x="41551" y="14605"/>
                </a:lnTo>
                <a:lnTo>
                  <a:pt x="53346" y="14605"/>
                </a:lnTo>
                <a:lnTo>
                  <a:pt x="52599" y="14224"/>
                </a:lnTo>
                <a:lnTo>
                  <a:pt x="34081" y="9652"/>
                </a:lnTo>
                <a:lnTo>
                  <a:pt x="33335" y="9525"/>
                </a:lnTo>
                <a:lnTo>
                  <a:pt x="32981" y="9398"/>
                </a:lnTo>
                <a:lnTo>
                  <a:pt x="32116" y="8890"/>
                </a:lnTo>
                <a:lnTo>
                  <a:pt x="31604" y="8636"/>
                </a:lnTo>
                <a:lnTo>
                  <a:pt x="31054" y="8255"/>
                </a:lnTo>
                <a:lnTo>
                  <a:pt x="29285" y="6604"/>
                </a:lnTo>
                <a:close/>
              </a:path>
              <a:path w="70485" h="36195">
                <a:moveTo>
                  <a:pt x="19495" y="0"/>
                </a:moveTo>
                <a:lnTo>
                  <a:pt x="18709" y="0"/>
                </a:lnTo>
                <a:lnTo>
                  <a:pt x="18237" y="126"/>
                </a:lnTo>
                <a:lnTo>
                  <a:pt x="17411" y="253"/>
                </a:lnTo>
                <a:lnTo>
                  <a:pt x="15331" y="5333"/>
                </a:lnTo>
                <a:lnTo>
                  <a:pt x="15451" y="6603"/>
                </a:lnTo>
                <a:lnTo>
                  <a:pt x="15547" y="7111"/>
                </a:lnTo>
                <a:lnTo>
                  <a:pt x="16158" y="9524"/>
                </a:lnTo>
                <a:lnTo>
                  <a:pt x="16546" y="10794"/>
                </a:lnTo>
                <a:lnTo>
                  <a:pt x="16665" y="11429"/>
                </a:lnTo>
                <a:lnTo>
                  <a:pt x="16821" y="11556"/>
                </a:lnTo>
                <a:lnTo>
                  <a:pt x="17097" y="11937"/>
                </a:lnTo>
                <a:lnTo>
                  <a:pt x="19378" y="13588"/>
                </a:lnTo>
                <a:lnTo>
                  <a:pt x="20360" y="14096"/>
                </a:lnTo>
                <a:lnTo>
                  <a:pt x="22916" y="15366"/>
                </a:lnTo>
                <a:lnTo>
                  <a:pt x="24567" y="16129"/>
                </a:lnTo>
                <a:lnTo>
                  <a:pt x="26454" y="16891"/>
                </a:lnTo>
                <a:lnTo>
                  <a:pt x="25785" y="15748"/>
                </a:lnTo>
                <a:lnTo>
                  <a:pt x="25039" y="14097"/>
                </a:lnTo>
                <a:lnTo>
                  <a:pt x="24511" y="12446"/>
                </a:lnTo>
                <a:lnTo>
                  <a:pt x="24174" y="10922"/>
                </a:lnTo>
                <a:lnTo>
                  <a:pt x="23929" y="8636"/>
                </a:lnTo>
                <a:lnTo>
                  <a:pt x="23938" y="6604"/>
                </a:lnTo>
                <a:lnTo>
                  <a:pt x="29285" y="6604"/>
                </a:lnTo>
                <a:lnTo>
                  <a:pt x="28616" y="5715"/>
                </a:lnTo>
                <a:lnTo>
                  <a:pt x="27987" y="4953"/>
                </a:lnTo>
                <a:lnTo>
                  <a:pt x="26848" y="3175"/>
                </a:lnTo>
                <a:lnTo>
                  <a:pt x="26297" y="2667"/>
                </a:lnTo>
                <a:lnTo>
                  <a:pt x="25471" y="2032"/>
                </a:lnTo>
                <a:lnTo>
                  <a:pt x="24330" y="1397"/>
                </a:lnTo>
                <a:lnTo>
                  <a:pt x="23623" y="1143"/>
                </a:lnTo>
                <a:lnTo>
                  <a:pt x="22837" y="762"/>
                </a:lnTo>
                <a:lnTo>
                  <a:pt x="21933" y="508"/>
                </a:lnTo>
                <a:lnTo>
                  <a:pt x="20911" y="254"/>
                </a:lnTo>
                <a:lnTo>
                  <a:pt x="19810" y="127"/>
                </a:lnTo>
                <a:lnTo>
                  <a:pt x="19495" y="0"/>
                </a:lnTo>
                <a:close/>
              </a:path>
              <a:path w="70485" h="36195">
                <a:moveTo>
                  <a:pt x="66399" y="14605"/>
                </a:moveTo>
                <a:lnTo>
                  <a:pt x="65062" y="14605"/>
                </a:lnTo>
                <a:lnTo>
                  <a:pt x="62900" y="14732"/>
                </a:lnTo>
                <a:lnTo>
                  <a:pt x="61485" y="14859"/>
                </a:lnTo>
                <a:lnTo>
                  <a:pt x="59243" y="15240"/>
                </a:lnTo>
                <a:lnTo>
                  <a:pt x="58182" y="15367"/>
                </a:lnTo>
                <a:lnTo>
                  <a:pt x="69433" y="15367"/>
                </a:lnTo>
                <a:lnTo>
                  <a:pt x="69230" y="14732"/>
                </a:lnTo>
                <a:lnTo>
                  <a:pt x="68443" y="14732"/>
                </a:lnTo>
                <a:lnTo>
                  <a:pt x="66399" y="14605"/>
                </a:lnTo>
                <a:close/>
              </a:path>
              <a:path w="70485" h="36195">
                <a:moveTo>
                  <a:pt x="40412" y="4064"/>
                </a:moveTo>
                <a:lnTo>
                  <a:pt x="38760" y="4064"/>
                </a:lnTo>
                <a:lnTo>
                  <a:pt x="38131" y="4191"/>
                </a:lnTo>
                <a:lnTo>
                  <a:pt x="37816" y="4318"/>
                </a:lnTo>
                <a:lnTo>
                  <a:pt x="37502" y="4572"/>
                </a:lnTo>
                <a:lnTo>
                  <a:pt x="36873" y="4953"/>
                </a:lnTo>
                <a:lnTo>
                  <a:pt x="34239" y="9652"/>
                </a:lnTo>
                <a:lnTo>
                  <a:pt x="49913" y="9652"/>
                </a:lnTo>
                <a:lnTo>
                  <a:pt x="41748" y="4572"/>
                </a:lnTo>
                <a:lnTo>
                  <a:pt x="41512" y="4445"/>
                </a:lnTo>
                <a:lnTo>
                  <a:pt x="40412" y="406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3" name="object 673"/>
          <p:cNvSpPr/>
          <p:nvPr/>
        </p:nvSpPr>
        <p:spPr>
          <a:xfrm>
            <a:off x="108010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8930" y="127"/>
                </a:moveTo>
                <a:lnTo>
                  <a:pt x="6217" y="126"/>
                </a:lnTo>
                <a:lnTo>
                  <a:pt x="5745" y="253"/>
                </a:lnTo>
                <a:lnTo>
                  <a:pt x="4841" y="634"/>
                </a:lnTo>
                <a:lnTo>
                  <a:pt x="4408" y="761"/>
                </a:lnTo>
                <a:lnTo>
                  <a:pt x="0" y="10667"/>
                </a:lnTo>
                <a:lnTo>
                  <a:pt x="117" y="11429"/>
                </a:lnTo>
                <a:lnTo>
                  <a:pt x="10817" y="22605"/>
                </a:lnTo>
                <a:lnTo>
                  <a:pt x="10306" y="23240"/>
                </a:lnTo>
                <a:lnTo>
                  <a:pt x="10031" y="23875"/>
                </a:lnTo>
                <a:lnTo>
                  <a:pt x="9952" y="25018"/>
                </a:lnTo>
                <a:lnTo>
                  <a:pt x="8144" y="25526"/>
                </a:lnTo>
                <a:lnTo>
                  <a:pt x="6689" y="26288"/>
                </a:lnTo>
                <a:lnTo>
                  <a:pt x="6020" y="26669"/>
                </a:lnTo>
                <a:lnTo>
                  <a:pt x="4959" y="27431"/>
                </a:lnTo>
                <a:lnTo>
                  <a:pt x="4487" y="27939"/>
                </a:lnTo>
                <a:lnTo>
                  <a:pt x="4094" y="28320"/>
                </a:lnTo>
                <a:lnTo>
                  <a:pt x="2626" y="34289"/>
                </a:lnTo>
                <a:lnTo>
                  <a:pt x="2738" y="35051"/>
                </a:lnTo>
                <a:lnTo>
                  <a:pt x="3150" y="36702"/>
                </a:lnTo>
                <a:lnTo>
                  <a:pt x="3308" y="37464"/>
                </a:lnTo>
                <a:lnTo>
                  <a:pt x="3465" y="37972"/>
                </a:lnTo>
                <a:lnTo>
                  <a:pt x="4094" y="39115"/>
                </a:lnTo>
                <a:lnTo>
                  <a:pt x="4998" y="40131"/>
                </a:lnTo>
                <a:lnTo>
                  <a:pt x="5509" y="40512"/>
                </a:lnTo>
                <a:lnTo>
                  <a:pt x="6099" y="41020"/>
                </a:lnTo>
                <a:lnTo>
                  <a:pt x="6728" y="41401"/>
                </a:lnTo>
                <a:lnTo>
                  <a:pt x="8104" y="42036"/>
                </a:lnTo>
                <a:lnTo>
                  <a:pt x="8812" y="42417"/>
                </a:lnTo>
                <a:lnTo>
                  <a:pt x="19349" y="44449"/>
                </a:lnTo>
                <a:lnTo>
                  <a:pt x="20056" y="44576"/>
                </a:lnTo>
                <a:lnTo>
                  <a:pt x="30278" y="50927"/>
                </a:lnTo>
                <a:lnTo>
                  <a:pt x="31143" y="50800"/>
                </a:lnTo>
                <a:lnTo>
                  <a:pt x="32008" y="50546"/>
                </a:lnTo>
                <a:lnTo>
                  <a:pt x="33699" y="49911"/>
                </a:lnTo>
                <a:lnTo>
                  <a:pt x="34525" y="49530"/>
                </a:lnTo>
                <a:lnTo>
                  <a:pt x="35310" y="49022"/>
                </a:lnTo>
                <a:lnTo>
                  <a:pt x="36058" y="48641"/>
                </a:lnTo>
                <a:lnTo>
                  <a:pt x="41522" y="44069"/>
                </a:lnTo>
                <a:lnTo>
                  <a:pt x="54772" y="44069"/>
                </a:lnTo>
                <a:lnTo>
                  <a:pt x="58969" y="39624"/>
                </a:lnTo>
                <a:lnTo>
                  <a:pt x="38023" y="39624"/>
                </a:lnTo>
                <a:lnTo>
                  <a:pt x="36962" y="39497"/>
                </a:lnTo>
                <a:lnTo>
                  <a:pt x="33135" y="35687"/>
                </a:lnTo>
                <a:lnTo>
                  <a:pt x="18916" y="35687"/>
                </a:lnTo>
                <a:lnTo>
                  <a:pt x="18130" y="35560"/>
                </a:lnTo>
                <a:lnTo>
                  <a:pt x="16243" y="35305"/>
                </a:lnTo>
                <a:lnTo>
                  <a:pt x="15614" y="35051"/>
                </a:lnTo>
                <a:lnTo>
                  <a:pt x="12910" y="29971"/>
                </a:lnTo>
                <a:lnTo>
                  <a:pt x="13003" y="25526"/>
                </a:lnTo>
                <a:lnTo>
                  <a:pt x="13098" y="24764"/>
                </a:lnTo>
                <a:lnTo>
                  <a:pt x="13805" y="21082"/>
                </a:lnTo>
                <a:lnTo>
                  <a:pt x="13176" y="21081"/>
                </a:lnTo>
                <a:lnTo>
                  <a:pt x="11604" y="20954"/>
                </a:lnTo>
                <a:lnTo>
                  <a:pt x="10581" y="20700"/>
                </a:lnTo>
                <a:lnTo>
                  <a:pt x="9441" y="20446"/>
                </a:lnTo>
                <a:lnTo>
                  <a:pt x="8261" y="20065"/>
                </a:lnTo>
                <a:lnTo>
                  <a:pt x="7632" y="19684"/>
                </a:lnTo>
                <a:lnTo>
                  <a:pt x="7043" y="19430"/>
                </a:lnTo>
                <a:lnTo>
                  <a:pt x="2054" y="10794"/>
                </a:lnTo>
                <a:lnTo>
                  <a:pt x="2171" y="8635"/>
                </a:lnTo>
                <a:lnTo>
                  <a:pt x="2278" y="7873"/>
                </a:lnTo>
                <a:lnTo>
                  <a:pt x="2443" y="6984"/>
                </a:lnTo>
                <a:lnTo>
                  <a:pt x="17421" y="6985"/>
                </a:lnTo>
                <a:lnTo>
                  <a:pt x="17569" y="6350"/>
                </a:lnTo>
                <a:lnTo>
                  <a:pt x="15731" y="6350"/>
                </a:lnTo>
                <a:lnTo>
                  <a:pt x="14473" y="4318"/>
                </a:lnTo>
                <a:lnTo>
                  <a:pt x="13215" y="2794"/>
                </a:lnTo>
                <a:lnTo>
                  <a:pt x="12586" y="2159"/>
                </a:lnTo>
                <a:lnTo>
                  <a:pt x="11957" y="1651"/>
                </a:lnTo>
                <a:lnTo>
                  <a:pt x="10109" y="508"/>
                </a:lnTo>
                <a:lnTo>
                  <a:pt x="9520" y="381"/>
                </a:lnTo>
                <a:lnTo>
                  <a:pt x="8930" y="127"/>
                </a:lnTo>
                <a:close/>
              </a:path>
              <a:path w="76200" h="51434">
                <a:moveTo>
                  <a:pt x="73172" y="43180"/>
                </a:moveTo>
                <a:lnTo>
                  <a:pt x="62753" y="43180"/>
                </a:lnTo>
                <a:lnTo>
                  <a:pt x="64058" y="44958"/>
                </a:lnTo>
                <a:lnTo>
                  <a:pt x="64365" y="45339"/>
                </a:lnTo>
                <a:lnTo>
                  <a:pt x="64915" y="45847"/>
                </a:lnTo>
                <a:lnTo>
                  <a:pt x="65427" y="46355"/>
                </a:lnTo>
                <a:lnTo>
                  <a:pt x="66921" y="47117"/>
                </a:lnTo>
                <a:lnTo>
                  <a:pt x="67392" y="47244"/>
                </a:lnTo>
                <a:lnTo>
                  <a:pt x="68336" y="47244"/>
                </a:lnTo>
                <a:lnTo>
                  <a:pt x="69988" y="46736"/>
                </a:lnTo>
                <a:lnTo>
                  <a:pt x="70734" y="46228"/>
                </a:lnTo>
                <a:lnTo>
                  <a:pt x="71402" y="45593"/>
                </a:lnTo>
                <a:lnTo>
                  <a:pt x="71678" y="45212"/>
                </a:lnTo>
                <a:lnTo>
                  <a:pt x="72417" y="44323"/>
                </a:lnTo>
                <a:lnTo>
                  <a:pt x="72700" y="43942"/>
                </a:lnTo>
                <a:lnTo>
                  <a:pt x="73172" y="43180"/>
                </a:lnTo>
                <a:close/>
              </a:path>
              <a:path w="76200" h="51434">
                <a:moveTo>
                  <a:pt x="54772" y="44069"/>
                </a:moveTo>
                <a:lnTo>
                  <a:pt x="41522" y="44069"/>
                </a:lnTo>
                <a:lnTo>
                  <a:pt x="42506" y="44831"/>
                </a:lnTo>
                <a:lnTo>
                  <a:pt x="44432" y="45847"/>
                </a:lnTo>
                <a:lnTo>
                  <a:pt x="45376" y="46228"/>
                </a:lnTo>
                <a:lnTo>
                  <a:pt x="48048" y="46609"/>
                </a:lnTo>
                <a:lnTo>
                  <a:pt x="48874" y="46482"/>
                </a:lnTo>
                <a:lnTo>
                  <a:pt x="49700" y="46482"/>
                </a:lnTo>
                <a:lnTo>
                  <a:pt x="52060" y="45720"/>
                </a:lnTo>
                <a:lnTo>
                  <a:pt x="53474" y="44958"/>
                </a:lnTo>
                <a:lnTo>
                  <a:pt x="54772" y="44069"/>
                </a:lnTo>
                <a:close/>
              </a:path>
              <a:path w="76200" h="51434">
                <a:moveTo>
                  <a:pt x="76029" y="37973"/>
                </a:moveTo>
                <a:lnTo>
                  <a:pt x="60159" y="37973"/>
                </a:lnTo>
                <a:lnTo>
                  <a:pt x="60064" y="38481"/>
                </a:lnTo>
                <a:lnTo>
                  <a:pt x="59968" y="42037"/>
                </a:lnTo>
                <a:lnTo>
                  <a:pt x="60198" y="42672"/>
                </a:lnTo>
                <a:lnTo>
                  <a:pt x="60315" y="42799"/>
                </a:lnTo>
                <a:lnTo>
                  <a:pt x="60473" y="43053"/>
                </a:lnTo>
                <a:lnTo>
                  <a:pt x="60591" y="43180"/>
                </a:lnTo>
                <a:lnTo>
                  <a:pt x="61220" y="43434"/>
                </a:lnTo>
                <a:lnTo>
                  <a:pt x="61534" y="43434"/>
                </a:lnTo>
                <a:lnTo>
                  <a:pt x="62753" y="43180"/>
                </a:lnTo>
                <a:lnTo>
                  <a:pt x="73172" y="43180"/>
                </a:lnTo>
                <a:lnTo>
                  <a:pt x="73565" y="42545"/>
                </a:lnTo>
                <a:lnTo>
                  <a:pt x="74705" y="41656"/>
                </a:lnTo>
                <a:lnTo>
                  <a:pt x="75137" y="41275"/>
                </a:lnTo>
                <a:lnTo>
                  <a:pt x="75766" y="40386"/>
                </a:lnTo>
                <a:lnTo>
                  <a:pt x="75963" y="39878"/>
                </a:lnTo>
                <a:lnTo>
                  <a:pt x="76081" y="39497"/>
                </a:lnTo>
                <a:lnTo>
                  <a:pt x="76029" y="37973"/>
                </a:lnTo>
                <a:close/>
              </a:path>
              <a:path w="76200" h="51434">
                <a:moveTo>
                  <a:pt x="72230" y="18288"/>
                </a:moveTo>
                <a:lnTo>
                  <a:pt x="68453" y="18288"/>
                </a:lnTo>
                <a:lnTo>
                  <a:pt x="70498" y="18415"/>
                </a:lnTo>
                <a:lnTo>
                  <a:pt x="71285" y="18415"/>
                </a:lnTo>
                <a:lnTo>
                  <a:pt x="72465" y="22098"/>
                </a:lnTo>
                <a:lnTo>
                  <a:pt x="72307" y="22225"/>
                </a:lnTo>
                <a:lnTo>
                  <a:pt x="71914" y="22479"/>
                </a:lnTo>
                <a:lnTo>
                  <a:pt x="70381" y="23622"/>
                </a:lnTo>
                <a:lnTo>
                  <a:pt x="44196" y="37973"/>
                </a:lnTo>
                <a:lnTo>
                  <a:pt x="42467" y="38862"/>
                </a:lnTo>
                <a:lnTo>
                  <a:pt x="39635" y="39624"/>
                </a:lnTo>
                <a:lnTo>
                  <a:pt x="58969" y="39624"/>
                </a:lnTo>
                <a:lnTo>
                  <a:pt x="59765" y="38481"/>
                </a:lnTo>
                <a:lnTo>
                  <a:pt x="60159" y="37973"/>
                </a:lnTo>
                <a:lnTo>
                  <a:pt x="76029" y="37973"/>
                </a:lnTo>
                <a:lnTo>
                  <a:pt x="75780" y="37338"/>
                </a:lnTo>
                <a:lnTo>
                  <a:pt x="70970" y="32766"/>
                </a:lnTo>
                <a:lnTo>
                  <a:pt x="71599" y="31242"/>
                </a:lnTo>
                <a:lnTo>
                  <a:pt x="72346" y="29972"/>
                </a:lnTo>
                <a:lnTo>
                  <a:pt x="73447" y="28702"/>
                </a:lnTo>
                <a:lnTo>
                  <a:pt x="74115" y="28194"/>
                </a:lnTo>
                <a:lnTo>
                  <a:pt x="74705" y="27813"/>
                </a:lnTo>
                <a:lnTo>
                  <a:pt x="74940" y="27813"/>
                </a:lnTo>
                <a:lnTo>
                  <a:pt x="75295" y="27559"/>
                </a:lnTo>
                <a:lnTo>
                  <a:pt x="75452" y="27559"/>
                </a:lnTo>
                <a:lnTo>
                  <a:pt x="74901" y="26543"/>
                </a:lnTo>
                <a:lnTo>
                  <a:pt x="73914" y="24130"/>
                </a:lnTo>
                <a:lnTo>
                  <a:pt x="72700" y="20447"/>
                </a:lnTo>
                <a:lnTo>
                  <a:pt x="72230" y="18288"/>
                </a:lnTo>
                <a:close/>
              </a:path>
              <a:path w="76200" h="51434">
                <a:moveTo>
                  <a:pt x="31182" y="30226"/>
                </a:moveTo>
                <a:lnTo>
                  <a:pt x="30317" y="30226"/>
                </a:lnTo>
                <a:lnTo>
                  <a:pt x="29610" y="30480"/>
                </a:lnTo>
                <a:lnTo>
                  <a:pt x="29178" y="30734"/>
                </a:lnTo>
                <a:lnTo>
                  <a:pt x="28509" y="31750"/>
                </a:lnTo>
                <a:lnTo>
                  <a:pt x="27604" y="32639"/>
                </a:lnTo>
                <a:lnTo>
                  <a:pt x="22375" y="35433"/>
                </a:lnTo>
                <a:lnTo>
                  <a:pt x="21746" y="35433"/>
                </a:lnTo>
                <a:lnTo>
                  <a:pt x="20410" y="35687"/>
                </a:lnTo>
                <a:lnTo>
                  <a:pt x="33135" y="35687"/>
                </a:lnTo>
                <a:lnTo>
                  <a:pt x="33030" y="35433"/>
                </a:lnTo>
                <a:lnTo>
                  <a:pt x="32794" y="34671"/>
                </a:lnTo>
                <a:lnTo>
                  <a:pt x="32411" y="32766"/>
                </a:lnTo>
                <a:lnTo>
                  <a:pt x="32291" y="31750"/>
                </a:lnTo>
                <a:lnTo>
                  <a:pt x="32204" y="31242"/>
                </a:lnTo>
                <a:lnTo>
                  <a:pt x="32087" y="30988"/>
                </a:lnTo>
                <a:lnTo>
                  <a:pt x="31890" y="30734"/>
                </a:lnTo>
                <a:lnTo>
                  <a:pt x="31575" y="30480"/>
                </a:lnTo>
                <a:lnTo>
                  <a:pt x="31182" y="30226"/>
                </a:lnTo>
                <a:close/>
              </a:path>
              <a:path w="76200" h="51434">
                <a:moveTo>
                  <a:pt x="17421" y="6985"/>
                </a:moveTo>
                <a:lnTo>
                  <a:pt x="2443" y="6984"/>
                </a:lnTo>
                <a:lnTo>
                  <a:pt x="4015" y="8508"/>
                </a:lnTo>
                <a:lnTo>
                  <a:pt x="5627" y="10032"/>
                </a:lnTo>
                <a:lnTo>
                  <a:pt x="7318" y="11429"/>
                </a:lnTo>
                <a:lnTo>
                  <a:pt x="10699" y="13969"/>
                </a:lnTo>
                <a:lnTo>
                  <a:pt x="14198" y="16256"/>
                </a:lnTo>
                <a:lnTo>
                  <a:pt x="15968" y="17145"/>
                </a:lnTo>
                <a:lnTo>
                  <a:pt x="17737" y="18161"/>
                </a:lnTo>
                <a:lnTo>
                  <a:pt x="44274" y="25781"/>
                </a:lnTo>
                <a:lnTo>
                  <a:pt x="41365" y="29464"/>
                </a:lnTo>
                <a:lnTo>
                  <a:pt x="39439" y="31496"/>
                </a:lnTo>
                <a:lnTo>
                  <a:pt x="38023" y="32766"/>
                </a:lnTo>
                <a:lnTo>
                  <a:pt x="40736" y="32004"/>
                </a:lnTo>
                <a:lnTo>
                  <a:pt x="43174" y="31115"/>
                </a:lnTo>
                <a:lnTo>
                  <a:pt x="44628" y="30353"/>
                </a:lnTo>
                <a:lnTo>
                  <a:pt x="46005" y="29718"/>
                </a:lnTo>
                <a:lnTo>
                  <a:pt x="53121" y="24511"/>
                </a:lnTo>
                <a:lnTo>
                  <a:pt x="57445" y="24130"/>
                </a:lnTo>
                <a:lnTo>
                  <a:pt x="59805" y="23749"/>
                </a:lnTo>
                <a:lnTo>
                  <a:pt x="61731" y="23368"/>
                </a:lnTo>
                <a:lnTo>
                  <a:pt x="62963" y="22987"/>
                </a:lnTo>
                <a:lnTo>
                  <a:pt x="47145" y="22987"/>
                </a:lnTo>
                <a:lnTo>
                  <a:pt x="43999" y="22225"/>
                </a:lnTo>
                <a:lnTo>
                  <a:pt x="41129" y="21463"/>
                </a:lnTo>
                <a:lnTo>
                  <a:pt x="38804" y="20574"/>
                </a:lnTo>
                <a:lnTo>
                  <a:pt x="28509" y="20574"/>
                </a:lnTo>
                <a:lnTo>
                  <a:pt x="18562" y="14351"/>
                </a:lnTo>
                <a:lnTo>
                  <a:pt x="17943" y="12192"/>
                </a:lnTo>
                <a:lnTo>
                  <a:pt x="17520" y="10287"/>
                </a:lnTo>
                <a:lnTo>
                  <a:pt x="17407" y="9398"/>
                </a:lnTo>
                <a:lnTo>
                  <a:pt x="17421" y="6985"/>
                </a:lnTo>
                <a:close/>
              </a:path>
              <a:path w="76200" h="51434">
                <a:moveTo>
                  <a:pt x="43606" y="18288"/>
                </a:moveTo>
                <a:lnTo>
                  <a:pt x="44235" y="19685"/>
                </a:lnTo>
                <a:lnTo>
                  <a:pt x="45690" y="21590"/>
                </a:lnTo>
                <a:lnTo>
                  <a:pt x="47145" y="22987"/>
                </a:lnTo>
                <a:lnTo>
                  <a:pt x="62963" y="22987"/>
                </a:lnTo>
                <a:lnTo>
                  <a:pt x="63854" y="22733"/>
                </a:lnTo>
                <a:lnTo>
                  <a:pt x="64798" y="22352"/>
                </a:lnTo>
                <a:lnTo>
                  <a:pt x="65544" y="22098"/>
                </a:lnTo>
                <a:lnTo>
                  <a:pt x="58704" y="21717"/>
                </a:lnTo>
                <a:lnTo>
                  <a:pt x="54732" y="21082"/>
                </a:lnTo>
                <a:lnTo>
                  <a:pt x="52924" y="20828"/>
                </a:lnTo>
                <a:lnTo>
                  <a:pt x="46083" y="19177"/>
                </a:lnTo>
                <a:lnTo>
                  <a:pt x="45218" y="18796"/>
                </a:lnTo>
                <a:lnTo>
                  <a:pt x="43606" y="18288"/>
                </a:lnTo>
                <a:close/>
              </a:path>
              <a:path w="76200" h="51434">
                <a:moveTo>
                  <a:pt x="25993" y="10287"/>
                </a:moveTo>
                <a:lnTo>
                  <a:pt x="38804" y="20574"/>
                </a:lnTo>
                <a:lnTo>
                  <a:pt x="37433" y="20066"/>
                </a:lnTo>
                <a:lnTo>
                  <a:pt x="36333" y="19558"/>
                </a:lnTo>
                <a:lnTo>
                  <a:pt x="26819" y="11811"/>
                </a:lnTo>
                <a:lnTo>
                  <a:pt x="25993" y="10287"/>
                </a:lnTo>
                <a:close/>
              </a:path>
              <a:path w="76200" h="51434">
                <a:moveTo>
                  <a:pt x="49464" y="7620"/>
                </a:moveTo>
                <a:lnTo>
                  <a:pt x="41405" y="7620"/>
                </a:lnTo>
                <a:lnTo>
                  <a:pt x="42467" y="7747"/>
                </a:lnTo>
                <a:lnTo>
                  <a:pt x="43567" y="8128"/>
                </a:lnTo>
                <a:lnTo>
                  <a:pt x="43803" y="8255"/>
                </a:lnTo>
                <a:lnTo>
                  <a:pt x="45376" y="8763"/>
                </a:lnTo>
                <a:lnTo>
                  <a:pt x="46083" y="9017"/>
                </a:lnTo>
                <a:lnTo>
                  <a:pt x="51076" y="12446"/>
                </a:lnTo>
                <a:lnTo>
                  <a:pt x="51863" y="13208"/>
                </a:lnTo>
                <a:lnTo>
                  <a:pt x="53082" y="14732"/>
                </a:lnTo>
                <a:lnTo>
                  <a:pt x="53908" y="16129"/>
                </a:lnTo>
                <a:lnTo>
                  <a:pt x="54537" y="17526"/>
                </a:lnTo>
                <a:lnTo>
                  <a:pt x="54654" y="17907"/>
                </a:lnTo>
                <a:lnTo>
                  <a:pt x="55401" y="18161"/>
                </a:lnTo>
                <a:lnTo>
                  <a:pt x="56148" y="18542"/>
                </a:lnTo>
                <a:lnTo>
                  <a:pt x="56895" y="18669"/>
                </a:lnTo>
                <a:lnTo>
                  <a:pt x="57602" y="18923"/>
                </a:lnTo>
                <a:lnTo>
                  <a:pt x="58979" y="19050"/>
                </a:lnTo>
                <a:lnTo>
                  <a:pt x="60237" y="19050"/>
                </a:lnTo>
                <a:lnTo>
                  <a:pt x="61298" y="18923"/>
                </a:lnTo>
                <a:lnTo>
                  <a:pt x="63540" y="18542"/>
                </a:lnTo>
                <a:lnTo>
                  <a:pt x="64955" y="18415"/>
                </a:lnTo>
                <a:lnTo>
                  <a:pt x="67117" y="18288"/>
                </a:lnTo>
                <a:lnTo>
                  <a:pt x="72230" y="18288"/>
                </a:lnTo>
                <a:lnTo>
                  <a:pt x="71953" y="17018"/>
                </a:lnTo>
                <a:lnTo>
                  <a:pt x="58389" y="17018"/>
                </a:lnTo>
                <a:lnTo>
                  <a:pt x="57878" y="16764"/>
                </a:lnTo>
                <a:lnTo>
                  <a:pt x="57682" y="16764"/>
                </a:lnTo>
                <a:lnTo>
                  <a:pt x="56934" y="16256"/>
                </a:lnTo>
                <a:lnTo>
                  <a:pt x="56266" y="15875"/>
                </a:lnTo>
                <a:lnTo>
                  <a:pt x="53947" y="12700"/>
                </a:lnTo>
                <a:lnTo>
                  <a:pt x="53671" y="12192"/>
                </a:lnTo>
                <a:lnTo>
                  <a:pt x="51548" y="9525"/>
                </a:lnTo>
                <a:lnTo>
                  <a:pt x="49976" y="8001"/>
                </a:lnTo>
                <a:lnTo>
                  <a:pt x="49464" y="7620"/>
                </a:lnTo>
                <a:close/>
              </a:path>
              <a:path w="76200" h="51434">
                <a:moveTo>
                  <a:pt x="67982" y="15621"/>
                </a:moveTo>
                <a:lnTo>
                  <a:pt x="65820" y="15621"/>
                </a:lnTo>
                <a:lnTo>
                  <a:pt x="64876" y="15748"/>
                </a:lnTo>
                <a:lnTo>
                  <a:pt x="62556" y="16129"/>
                </a:lnTo>
                <a:lnTo>
                  <a:pt x="61456" y="16510"/>
                </a:lnTo>
                <a:lnTo>
                  <a:pt x="61024" y="16637"/>
                </a:lnTo>
                <a:lnTo>
                  <a:pt x="60473" y="16891"/>
                </a:lnTo>
                <a:lnTo>
                  <a:pt x="60276" y="17018"/>
                </a:lnTo>
                <a:lnTo>
                  <a:pt x="71953" y="17018"/>
                </a:lnTo>
                <a:lnTo>
                  <a:pt x="71836" y="16129"/>
                </a:lnTo>
                <a:lnTo>
                  <a:pt x="70459" y="15875"/>
                </a:lnTo>
                <a:lnTo>
                  <a:pt x="67982" y="15621"/>
                </a:lnTo>
                <a:close/>
              </a:path>
              <a:path w="76200" h="51434">
                <a:moveTo>
                  <a:pt x="28823" y="3683"/>
                </a:moveTo>
                <a:lnTo>
                  <a:pt x="21550" y="3683"/>
                </a:lnTo>
                <a:lnTo>
                  <a:pt x="21865" y="3810"/>
                </a:lnTo>
                <a:lnTo>
                  <a:pt x="22965" y="3937"/>
                </a:lnTo>
                <a:lnTo>
                  <a:pt x="23988" y="4191"/>
                </a:lnTo>
                <a:lnTo>
                  <a:pt x="30042" y="8636"/>
                </a:lnTo>
                <a:lnTo>
                  <a:pt x="31339" y="10287"/>
                </a:lnTo>
                <a:lnTo>
                  <a:pt x="33109" y="11938"/>
                </a:lnTo>
                <a:lnTo>
                  <a:pt x="33659" y="12319"/>
                </a:lnTo>
                <a:lnTo>
                  <a:pt x="34171" y="12573"/>
                </a:lnTo>
                <a:lnTo>
                  <a:pt x="35035" y="12954"/>
                </a:lnTo>
                <a:lnTo>
                  <a:pt x="35390" y="13208"/>
                </a:lnTo>
                <a:lnTo>
                  <a:pt x="36136" y="13335"/>
                </a:lnTo>
                <a:lnTo>
                  <a:pt x="36294" y="13335"/>
                </a:lnTo>
                <a:lnTo>
                  <a:pt x="37197" y="10795"/>
                </a:lnTo>
                <a:lnTo>
                  <a:pt x="37748" y="9906"/>
                </a:lnTo>
                <a:lnTo>
                  <a:pt x="37931" y="9652"/>
                </a:lnTo>
                <a:lnTo>
                  <a:pt x="37197" y="9652"/>
                </a:lnTo>
                <a:lnTo>
                  <a:pt x="34249" y="8001"/>
                </a:lnTo>
                <a:lnTo>
                  <a:pt x="33070" y="7239"/>
                </a:lnTo>
                <a:lnTo>
                  <a:pt x="32048" y="6477"/>
                </a:lnTo>
                <a:lnTo>
                  <a:pt x="31222" y="5969"/>
                </a:lnTo>
                <a:lnTo>
                  <a:pt x="29924" y="4826"/>
                </a:lnTo>
                <a:lnTo>
                  <a:pt x="29452" y="4445"/>
                </a:lnTo>
                <a:lnTo>
                  <a:pt x="28823" y="3683"/>
                </a:lnTo>
                <a:close/>
              </a:path>
              <a:path w="76200" h="51434">
                <a:moveTo>
                  <a:pt x="43016" y="4953"/>
                </a:moveTo>
                <a:lnTo>
                  <a:pt x="37670" y="8001"/>
                </a:lnTo>
                <a:lnTo>
                  <a:pt x="37512" y="8255"/>
                </a:lnTo>
                <a:lnTo>
                  <a:pt x="37316" y="9017"/>
                </a:lnTo>
                <a:lnTo>
                  <a:pt x="37197" y="9652"/>
                </a:lnTo>
                <a:lnTo>
                  <a:pt x="37931" y="9652"/>
                </a:lnTo>
                <a:lnTo>
                  <a:pt x="38613" y="8890"/>
                </a:lnTo>
                <a:lnTo>
                  <a:pt x="38928" y="8636"/>
                </a:lnTo>
                <a:lnTo>
                  <a:pt x="39557" y="8255"/>
                </a:lnTo>
                <a:lnTo>
                  <a:pt x="39871" y="8001"/>
                </a:lnTo>
                <a:lnTo>
                  <a:pt x="40186" y="7874"/>
                </a:lnTo>
                <a:lnTo>
                  <a:pt x="41405" y="7620"/>
                </a:lnTo>
                <a:lnTo>
                  <a:pt x="49464" y="7620"/>
                </a:lnTo>
                <a:lnTo>
                  <a:pt x="47970" y="6604"/>
                </a:lnTo>
                <a:lnTo>
                  <a:pt x="47499" y="6223"/>
                </a:lnTo>
                <a:lnTo>
                  <a:pt x="47027" y="6096"/>
                </a:lnTo>
                <a:lnTo>
                  <a:pt x="46122" y="5715"/>
                </a:lnTo>
                <a:lnTo>
                  <a:pt x="45690" y="5461"/>
                </a:lnTo>
                <a:lnTo>
                  <a:pt x="44903" y="5207"/>
                </a:lnTo>
                <a:lnTo>
                  <a:pt x="44196" y="5080"/>
                </a:lnTo>
                <a:lnTo>
                  <a:pt x="43016" y="4953"/>
                </a:lnTo>
                <a:close/>
              </a:path>
              <a:path w="76200" h="51434">
                <a:moveTo>
                  <a:pt x="22651" y="381"/>
                </a:moveTo>
                <a:lnTo>
                  <a:pt x="21353" y="381"/>
                </a:lnTo>
                <a:lnTo>
                  <a:pt x="20803" y="508"/>
                </a:lnTo>
                <a:lnTo>
                  <a:pt x="20253" y="508"/>
                </a:lnTo>
                <a:lnTo>
                  <a:pt x="15731" y="6350"/>
                </a:lnTo>
                <a:lnTo>
                  <a:pt x="17569" y="6350"/>
                </a:lnTo>
                <a:lnTo>
                  <a:pt x="17658" y="5969"/>
                </a:lnTo>
                <a:lnTo>
                  <a:pt x="17815" y="5588"/>
                </a:lnTo>
                <a:lnTo>
                  <a:pt x="20292" y="3810"/>
                </a:lnTo>
                <a:lnTo>
                  <a:pt x="20764" y="3683"/>
                </a:lnTo>
                <a:lnTo>
                  <a:pt x="28823" y="3683"/>
                </a:lnTo>
                <a:lnTo>
                  <a:pt x="28666" y="3429"/>
                </a:lnTo>
                <a:lnTo>
                  <a:pt x="28509" y="3302"/>
                </a:lnTo>
                <a:lnTo>
                  <a:pt x="28430" y="2921"/>
                </a:lnTo>
                <a:lnTo>
                  <a:pt x="27448" y="2286"/>
                </a:lnTo>
                <a:lnTo>
                  <a:pt x="26543" y="1651"/>
                </a:lnTo>
                <a:lnTo>
                  <a:pt x="24853" y="889"/>
                </a:lnTo>
                <a:lnTo>
                  <a:pt x="24066" y="635"/>
                </a:lnTo>
                <a:lnTo>
                  <a:pt x="22651" y="381"/>
                </a:lnTo>
                <a:close/>
              </a:path>
              <a:path w="76200" h="51434">
                <a:moveTo>
                  <a:pt x="7829" y="0"/>
                </a:moveTo>
                <a:lnTo>
                  <a:pt x="7279" y="0"/>
                </a:lnTo>
                <a:lnTo>
                  <a:pt x="6728" y="126"/>
                </a:lnTo>
                <a:lnTo>
                  <a:pt x="8379" y="127"/>
                </a:lnTo>
                <a:lnTo>
                  <a:pt x="782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4" name="object 674"/>
          <p:cNvSpPr/>
          <p:nvPr/>
        </p:nvSpPr>
        <p:spPr>
          <a:xfrm>
            <a:off x="375239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5427" y="0"/>
                </a:moveTo>
                <a:lnTo>
                  <a:pt x="0" y="28739"/>
                </a:lnTo>
                <a:lnTo>
                  <a:pt x="160" y="30735"/>
                </a:lnTo>
                <a:lnTo>
                  <a:pt x="14708" y="49724"/>
                </a:lnTo>
                <a:lnTo>
                  <a:pt x="15570" y="49567"/>
                </a:lnTo>
                <a:lnTo>
                  <a:pt x="16444" y="49333"/>
                </a:lnTo>
                <a:lnTo>
                  <a:pt x="17341" y="48941"/>
                </a:lnTo>
                <a:lnTo>
                  <a:pt x="18249" y="48393"/>
                </a:lnTo>
                <a:lnTo>
                  <a:pt x="18675" y="48041"/>
                </a:lnTo>
                <a:lnTo>
                  <a:pt x="20883" y="48041"/>
                </a:lnTo>
                <a:lnTo>
                  <a:pt x="20837" y="3093"/>
                </a:lnTo>
                <a:lnTo>
                  <a:pt x="19825" y="2623"/>
                </a:lnTo>
                <a:lnTo>
                  <a:pt x="18273" y="2036"/>
                </a:lnTo>
                <a:lnTo>
                  <a:pt x="9556" y="2036"/>
                </a:lnTo>
                <a:lnTo>
                  <a:pt x="9441" y="1644"/>
                </a:lnTo>
                <a:lnTo>
                  <a:pt x="6807" y="156"/>
                </a:lnTo>
                <a:lnTo>
                  <a:pt x="5427" y="0"/>
                </a:lnTo>
                <a:close/>
              </a:path>
              <a:path w="20954" h="50165">
                <a:moveTo>
                  <a:pt x="20883" y="48041"/>
                </a:moveTo>
                <a:lnTo>
                  <a:pt x="18675" y="48041"/>
                </a:lnTo>
                <a:lnTo>
                  <a:pt x="18836" y="48159"/>
                </a:lnTo>
                <a:lnTo>
                  <a:pt x="19629" y="48432"/>
                </a:lnTo>
                <a:lnTo>
                  <a:pt x="19974" y="48510"/>
                </a:lnTo>
                <a:lnTo>
                  <a:pt x="20883" y="48510"/>
                </a:lnTo>
                <a:lnTo>
                  <a:pt x="20883" y="48041"/>
                </a:lnTo>
                <a:close/>
              </a:path>
              <a:path w="20954" h="50165">
                <a:moveTo>
                  <a:pt x="14041" y="1096"/>
                </a:moveTo>
                <a:lnTo>
                  <a:pt x="9556" y="2036"/>
                </a:lnTo>
                <a:lnTo>
                  <a:pt x="18273" y="2036"/>
                </a:lnTo>
                <a:lnTo>
                  <a:pt x="17858" y="1879"/>
                </a:lnTo>
                <a:lnTo>
                  <a:pt x="16364" y="1487"/>
                </a:lnTo>
                <a:lnTo>
                  <a:pt x="14823" y="1175"/>
                </a:lnTo>
                <a:lnTo>
                  <a:pt x="14041" y="1096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5" name="object 675"/>
          <p:cNvSpPr/>
          <p:nvPr/>
        </p:nvSpPr>
        <p:spPr>
          <a:xfrm>
            <a:off x="386646" y="7590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9947" y="18438"/>
                </a:moveTo>
                <a:lnTo>
                  <a:pt x="9004" y="18438"/>
                </a:lnTo>
                <a:lnTo>
                  <a:pt x="9475" y="18484"/>
                </a:lnTo>
                <a:lnTo>
                  <a:pt x="9947" y="18438"/>
                </a:lnTo>
                <a:close/>
              </a:path>
              <a:path w="19050" h="19050">
                <a:moveTo>
                  <a:pt x="9947" y="0"/>
                </a:moveTo>
                <a:lnTo>
                  <a:pt x="0" y="8303"/>
                </a:lnTo>
                <a:lnTo>
                  <a:pt x="0" y="10181"/>
                </a:lnTo>
                <a:lnTo>
                  <a:pt x="2437" y="15426"/>
                </a:lnTo>
                <a:lnTo>
                  <a:pt x="2748" y="15781"/>
                </a:lnTo>
                <a:lnTo>
                  <a:pt x="3415" y="16365"/>
                </a:lnTo>
                <a:lnTo>
                  <a:pt x="3771" y="16640"/>
                </a:lnTo>
                <a:lnTo>
                  <a:pt x="4565" y="17155"/>
                </a:lnTo>
                <a:lnTo>
                  <a:pt x="4956" y="17350"/>
                </a:lnTo>
                <a:lnTo>
                  <a:pt x="5347" y="17579"/>
                </a:lnTo>
                <a:lnTo>
                  <a:pt x="6646" y="18049"/>
                </a:lnTo>
                <a:lnTo>
                  <a:pt x="7543" y="18289"/>
                </a:lnTo>
                <a:lnTo>
                  <a:pt x="8486" y="18438"/>
                </a:lnTo>
                <a:lnTo>
                  <a:pt x="10453" y="18438"/>
                </a:lnTo>
                <a:lnTo>
                  <a:pt x="11396" y="18289"/>
                </a:lnTo>
                <a:lnTo>
                  <a:pt x="12304" y="18049"/>
                </a:lnTo>
                <a:lnTo>
                  <a:pt x="13604" y="17579"/>
                </a:lnTo>
                <a:lnTo>
                  <a:pt x="13995" y="17350"/>
                </a:lnTo>
                <a:lnTo>
                  <a:pt x="14386" y="17155"/>
                </a:lnTo>
                <a:lnTo>
                  <a:pt x="14777" y="16881"/>
                </a:lnTo>
                <a:lnTo>
                  <a:pt x="15179" y="16640"/>
                </a:lnTo>
                <a:lnTo>
                  <a:pt x="16203" y="15781"/>
                </a:lnTo>
                <a:lnTo>
                  <a:pt x="16513" y="15426"/>
                </a:lnTo>
                <a:lnTo>
                  <a:pt x="16823" y="15117"/>
                </a:lnTo>
                <a:lnTo>
                  <a:pt x="17375" y="14407"/>
                </a:lnTo>
                <a:lnTo>
                  <a:pt x="18951" y="10181"/>
                </a:lnTo>
                <a:lnTo>
                  <a:pt x="18951" y="8303"/>
                </a:lnTo>
                <a:lnTo>
                  <a:pt x="11396" y="194"/>
                </a:lnTo>
                <a:lnTo>
                  <a:pt x="10924" y="80"/>
                </a:lnTo>
                <a:lnTo>
                  <a:pt x="9947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6" name="object 676"/>
          <p:cNvSpPr/>
          <p:nvPr/>
        </p:nvSpPr>
        <p:spPr>
          <a:xfrm>
            <a:off x="391798" y="8084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4323" y="0"/>
                </a:moveTo>
                <a:lnTo>
                  <a:pt x="0" y="5165"/>
                </a:lnTo>
                <a:lnTo>
                  <a:pt x="114" y="5554"/>
                </a:lnTo>
                <a:lnTo>
                  <a:pt x="4760" y="8577"/>
                </a:lnTo>
                <a:lnTo>
                  <a:pt x="5232" y="8497"/>
                </a:lnTo>
                <a:lnTo>
                  <a:pt x="8647" y="5165"/>
                </a:lnTo>
                <a:lnTo>
                  <a:pt x="8532" y="3012"/>
                </a:lnTo>
                <a:lnTo>
                  <a:pt x="43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7" name="object 677"/>
          <p:cNvSpPr/>
          <p:nvPr/>
        </p:nvSpPr>
        <p:spPr>
          <a:xfrm>
            <a:off x="285679" y="140788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60" h="19050">
                <a:moveTo>
                  <a:pt x="6370" y="5359"/>
                </a:moveTo>
                <a:lnTo>
                  <a:pt x="22608" y="19034"/>
                </a:lnTo>
                <a:lnTo>
                  <a:pt x="20216" y="15231"/>
                </a:lnTo>
                <a:lnTo>
                  <a:pt x="19698" y="14327"/>
                </a:lnTo>
                <a:lnTo>
                  <a:pt x="19146" y="13433"/>
                </a:lnTo>
                <a:lnTo>
                  <a:pt x="18594" y="12448"/>
                </a:lnTo>
                <a:lnTo>
                  <a:pt x="17030" y="11750"/>
                </a:lnTo>
                <a:lnTo>
                  <a:pt x="7865" y="6424"/>
                </a:lnTo>
                <a:lnTo>
                  <a:pt x="6370" y="5359"/>
                </a:lnTo>
                <a:close/>
              </a:path>
              <a:path w="22860" h="19050">
                <a:moveTo>
                  <a:pt x="0" y="0"/>
                </a:moveTo>
                <a:lnTo>
                  <a:pt x="8969" y="17579"/>
                </a:lnTo>
                <a:lnTo>
                  <a:pt x="5623" y="4775"/>
                </a:lnTo>
                <a:lnTo>
                  <a:pt x="4174" y="3676"/>
                </a:lnTo>
                <a:lnTo>
                  <a:pt x="2759" y="2508"/>
                </a:lnTo>
                <a:lnTo>
                  <a:pt x="1379" y="1294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8" name="object 678"/>
          <p:cNvSpPr/>
          <p:nvPr/>
        </p:nvSpPr>
        <p:spPr>
          <a:xfrm>
            <a:off x="333381" y="29861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299" y="0"/>
                </a:moveTo>
                <a:lnTo>
                  <a:pt x="251" y="6104"/>
                </a:lnTo>
                <a:lnTo>
                  <a:pt x="125" y="6424"/>
                </a:lnTo>
                <a:lnTo>
                  <a:pt x="0" y="8177"/>
                </a:lnTo>
                <a:lnTo>
                  <a:pt x="113" y="8451"/>
                </a:lnTo>
                <a:lnTo>
                  <a:pt x="309" y="8772"/>
                </a:lnTo>
                <a:lnTo>
                  <a:pt x="2666" y="9517"/>
                </a:lnTo>
                <a:lnTo>
                  <a:pt x="3218" y="9471"/>
                </a:lnTo>
                <a:lnTo>
                  <a:pt x="7651" y="7707"/>
                </a:lnTo>
                <a:lnTo>
                  <a:pt x="2551" y="7707"/>
                </a:lnTo>
                <a:lnTo>
                  <a:pt x="2080" y="7673"/>
                </a:lnTo>
                <a:lnTo>
                  <a:pt x="1562" y="7593"/>
                </a:lnTo>
                <a:lnTo>
                  <a:pt x="2606" y="5050"/>
                </a:lnTo>
                <a:lnTo>
                  <a:pt x="2701" y="4890"/>
                </a:lnTo>
                <a:lnTo>
                  <a:pt x="3057" y="4500"/>
                </a:lnTo>
                <a:lnTo>
                  <a:pt x="9308" y="4500"/>
                </a:lnTo>
                <a:lnTo>
                  <a:pt x="9213" y="4145"/>
                </a:lnTo>
                <a:lnTo>
                  <a:pt x="3023" y="2702"/>
                </a:lnTo>
                <a:lnTo>
                  <a:pt x="3853" y="1683"/>
                </a:lnTo>
                <a:lnTo>
                  <a:pt x="4311" y="1053"/>
                </a:lnTo>
                <a:lnTo>
                  <a:pt x="4267" y="435"/>
                </a:lnTo>
                <a:lnTo>
                  <a:pt x="3966" y="194"/>
                </a:lnTo>
                <a:lnTo>
                  <a:pt x="3644" y="114"/>
                </a:lnTo>
                <a:lnTo>
                  <a:pt x="3299" y="0"/>
                </a:lnTo>
                <a:close/>
              </a:path>
              <a:path w="9525" h="9525">
                <a:moveTo>
                  <a:pt x="9308" y="4500"/>
                </a:moveTo>
                <a:lnTo>
                  <a:pt x="3057" y="4500"/>
                </a:lnTo>
                <a:lnTo>
                  <a:pt x="3644" y="4890"/>
                </a:lnTo>
                <a:lnTo>
                  <a:pt x="4081" y="5245"/>
                </a:lnTo>
                <a:lnTo>
                  <a:pt x="4437" y="5634"/>
                </a:lnTo>
                <a:lnTo>
                  <a:pt x="4667" y="5955"/>
                </a:lnTo>
                <a:lnTo>
                  <a:pt x="4713" y="6974"/>
                </a:lnTo>
                <a:lnTo>
                  <a:pt x="4437" y="7283"/>
                </a:lnTo>
                <a:lnTo>
                  <a:pt x="4161" y="7444"/>
                </a:lnTo>
                <a:lnTo>
                  <a:pt x="3805" y="7593"/>
                </a:lnTo>
                <a:lnTo>
                  <a:pt x="3448" y="7673"/>
                </a:lnTo>
                <a:lnTo>
                  <a:pt x="3023" y="7707"/>
                </a:lnTo>
                <a:lnTo>
                  <a:pt x="7651" y="7707"/>
                </a:lnTo>
                <a:lnTo>
                  <a:pt x="9271" y="5634"/>
                </a:lnTo>
                <a:lnTo>
                  <a:pt x="9308" y="4500"/>
                </a:lnTo>
                <a:close/>
              </a:path>
              <a:path w="9525" h="9525">
                <a:moveTo>
                  <a:pt x="6162" y="2153"/>
                </a:moveTo>
                <a:lnTo>
                  <a:pt x="5771" y="2153"/>
                </a:lnTo>
                <a:lnTo>
                  <a:pt x="4989" y="2233"/>
                </a:lnTo>
                <a:lnTo>
                  <a:pt x="3805" y="2462"/>
                </a:lnTo>
                <a:lnTo>
                  <a:pt x="3023" y="2702"/>
                </a:lnTo>
                <a:lnTo>
                  <a:pt x="8144" y="2702"/>
                </a:lnTo>
                <a:lnTo>
                  <a:pt x="7622" y="2427"/>
                </a:lnTo>
                <a:lnTo>
                  <a:pt x="7266" y="2313"/>
                </a:lnTo>
                <a:lnTo>
                  <a:pt x="6909" y="2233"/>
                </a:lnTo>
                <a:lnTo>
                  <a:pt x="6162" y="2153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9" name="object 679"/>
          <p:cNvSpPr/>
          <p:nvPr/>
        </p:nvSpPr>
        <p:spPr>
          <a:xfrm>
            <a:off x="327354" y="270191"/>
            <a:ext cx="8890" cy="18415"/>
          </a:xfrm>
          <a:custGeom>
            <a:avLst/>
            <a:gdLst/>
            <a:ahLst/>
            <a:cxnLst/>
            <a:rect l="l" t="t" r="r" b="b"/>
            <a:pathLst>
              <a:path w="8889" h="18414">
                <a:moveTo>
                  <a:pt x="942" y="0"/>
                </a:moveTo>
                <a:lnTo>
                  <a:pt x="471" y="939"/>
                </a:lnTo>
                <a:lnTo>
                  <a:pt x="0" y="2038"/>
                </a:lnTo>
                <a:lnTo>
                  <a:pt x="2046" y="5634"/>
                </a:lnTo>
                <a:lnTo>
                  <a:pt x="3166" y="7833"/>
                </a:lnTo>
                <a:lnTo>
                  <a:pt x="7509" y="17969"/>
                </a:lnTo>
                <a:lnTo>
                  <a:pt x="7704" y="17774"/>
                </a:lnTo>
                <a:lnTo>
                  <a:pt x="8578" y="14842"/>
                </a:lnTo>
                <a:lnTo>
                  <a:pt x="8498" y="12689"/>
                </a:lnTo>
                <a:lnTo>
                  <a:pt x="8026" y="11349"/>
                </a:lnTo>
                <a:lnTo>
                  <a:pt x="7589" y="10261"/>
                </a:lnTo>
                <a:lnTo>
                  <a:pt x="7003" y="9196"/>
                </a:lnTo>
                <a:lnTo>
                  <a:pt x="6247" y="7638"/>
                </a:lnTo>
                <a:lnTo>
                  <a:pt x="2161" y="1763"/>
                </a:lnTo>
                <a:lnTo>
                  <a:pt x="1299" y="584"/>
                </a:lnTo>
                <a:lnTo>
                  <a:pt x="942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0" name="object 680"/>
          <p:cNvSpPr/>
          <p:nvPr/>
        </p:nvSpPr>
        <p:spPr>
          <a:xfrm>
            <a:off x="388808" y="102101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0" y="125"/>
                </a:moveTo>
                <a:lnTo>
                  <a:pt x="91" y="2153"/>
                </a:lnTo>
                <a:lnTo>
                  <a:pt x="195" y="5291"/>
                </a:lnTo>
                <a:lnTo>
                  <a:pt x="310" y="7993"/>
                </a:lnTo>
                <a:lnTo>
                  <a:pt x="471" y="13353"/>
                </a:lnTo>
                <a:lnTo>
                  <a:pt x="680" y="18919"/>
                </a:lnTo>
                <a:lnTo>
                  <a:pt x="889" y="26398"/>
                </a:lnTo>
                <a:lnTo>
                  <a:pt x="1000" y="29490"/>
                </a:lnTo>
                <a:lnTo>
                  <a:pt x="1057" y="31872"/>
                </a:lnTo>
                <a:lnTo>
                  <a:pt x="2748" y="31712"/>
                </a:lnTo>
                <a:lnTo>
                  <a:pt x="2552" y="31093"/>
                </a:lnTo>
                <a:lnTo>
                  <a:pt x="2357" y="30818"/>
                </a:lnTo>
                <a:lnTo>
                  <a:pt x="2196" y="30773"/>
                </a:lnTo>
                <a:lnTo>
                  <a:pt x="3150" y="30383"/>
                </a:lnTo>
                <a:lnTo>
                  <a:pt x="4093" y="30074"/>
                </a:lnTo>
                <a:lnTo>
                  <a:pt x="4990" y="29833"/>
                </a:lnTo>
                <a:lnTo>
                  <a:pt x="6681" y="29559"/>
                </a:lnTo>
                <a:lnTo>
                  <a:pt x="8256" y="29490"/>
                </a:lnTo>
                <a:lnTo>
                  <a:pt x="13205" y="29490"/>
                </a:lnTo>
                <a:lnTo>
                  <a:pt x="13569" y="26398"/>
                </a:lnTo>
                <a:lnTo>
                  <a:pt x="14903" y="1534"/>
                </a:lnTo>
                <a:lnTo>
                  <a:pt x="7313" y="1534"/>
                </a:lnTo>
                <a:lnTo>
                  <a:pt x="5381" y="1454"/>
                </a:lnTo>
                <a:lnTo>
                  <a:pt x="4438" y="1339"/>
                </a:lnTo>
                <a:lnTo>
                  <a:pt x="3541" y="1179"/>
                </a:lnTo>
                <a:lnTo>
                  <a:pt x="1724" y="710"/>
                </a:lnTo>
                <a:lnTo>
                  <a:pt x="862" y="435"/>
                </a:lnTo>
                <a:lnTo>
                  <a:pt x="0" y="125"/>
                </a:lnTo>
                <a:close/>
              </a:path>
              <a:path w="15239" h="32385">
                <a:moveTo>
                  <a:pt x="2256" y="30748"/>
                </a:moveTo>
                <a:close/>
              </a:path>
              <a:path w="15239" h="32385">
                <a:moveTo>
                  <a:pt x="13205" y="29490"/>
                </a:moveTo>
                <a:lnTo>
                  <a:pt x="8256" y="29490"/>
                </a:lnTo>
                <a:lnTo>
                  <a:pt x="9004" y="29524"/>
                </a:lnTo>
                <a:lnTo>
                  <a:pt x="9671" y="29604"/>
                </a:lnTo>
                <a:lnTo>
                  <a:pt x="10924" y="29833"/>
                </a:lnTo>
                <a:lnTo>
                  <a:pt x="11476" y="29959"/>
                </a:lnTo>
                <a:lnTo>
                  <a:pt x="12419" y="30234"/>
                </a:lnTo>
                <a:lnTo>
                  <a:pt x="13086" y="30498"/>
                </a:lnTo>
                <a:lnTo>
                  <a:pt x="13205" y="29490"/>
                </a:lnTo>
                <a:close/>
              </a:path>
              <a:path w="15239" h="32385">
                <a:moveTo>
                  <a:pt x="14903" y="0"/>
                </a:moveTo>
                <a:lnTo>
                  <a:pt x="7313" y="1534"/>
                </a:lnTo>
                <a:lnTo>
                  <a:pt x="14903" y="1534"/>
                </a:lnTo>
                <a:lnTo>
                  <a:pt x="1490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1" name="object 681"/>
          <p:cNvSpPr/>
          <p:nvPr/>
        </p:nvSpPr>
        <p:spPr>
          <a:xfrm>
            <a:off x="393184" y="106877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3720" y="0"/>
                </a:moveTo>
                <a:lnTo>
                  <a:pt x="0" y="3962"/>
                </a:lnTo>
                <a:lnTo>
                  <a:pt x="144" y="4351"/>
                </a:lnTo>
                <a:lnTo>
                  <a:pt x="339" y="4707"/>
                </a:lnTo>
                <a:lnTo>
                  <a:pt x="339" y="6505"/>
                </a:lnTo>
                <a:lnTo>
                  <a:pt x="1914" y="8108"/>
                </a:lnTo>
                <a:lnTo>
                  <a:pt x="2547" y="7879"/>
                </a:lnTo>
                <a:lnTo>
                  <a:pt x="3214" y="7799"/>
                </a:lnTo>
                <a:lnTo>
                  <a:pt x="6403" y="5600"/>
                </a:lnTo>
                <a:lnTo>
                  <a:pt x="6353" y="4351"/>
                </a:lnTo>
                <a:lnTo>
                  <a:pt x="6179" y="3916"/>
                </a:lnTo>
                <a:lnTo>
                  <a:pt x="6008" y="3607"/>
                </a:lnTo>
                <a:lnTo>
                  <a:pt x="5962" y="1809"/>
                </a:lnTo>
                <a:lnTo>
                  <a:pt x="5801" y="1408"/>
                </a:lnTo>
                <a:lnTo>
                  <a:pt x="5571" y="1019"/>
                </a:lnTo>
                <a:lnTo>
                  <a:pt x="5215" y="710"/>
                </a:lnTo>
                <a:lnTo>
                  <a:pt x="5065" y="549"/>
                </a:lnTo>
                <a:lnTo>
                  <a:pt x="4511" y="240"/>
                </a:lnTo>
                <a:lnTo>
                  <a:pt x="4318" y="160"/>
                </a:lnTo>
                <a:lnTo>
                  <a:pt x="3720" y="0"/>
                </a:lnTo>
                <a:close/>
              </a:path>
              <a:path w="6985" h="8255">
                <a:moveTo>
                  <a:pt x="4858" y="7799"/>
                </a:moveTo>
                <a:lnTo>
                  <a:pt x="3524" y="7799"/>
                </a:lnTo>
                <a:lnTo>
                  <a:pt x="3846" y="7833"/>
                </a:lnTo>
                <a:lnTo>
                  <a:pt x="4467" y="7993"/>
                </a:lnTo>
                <a:lnTo>
                  <a:pt x="4858" y="77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2" name="object 682"/>
          <p:cNvSpPr/>
          <p:nvPr/>
        </p:nvSpPr>
        <p:spPr>
          <a:xfrm>
            <a:off x="393684" y="118433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80" y="1603"/>
                </a:moveTo>
                <a:lnTo>
                  <a:pt x="3104" y="5359"/>
                </a:lnTo>
                <a:lnTo>
                  <a:pt x="3415" y="5325"/>
                </a:lnTo>
                <a:lnTo>
                  <a:pt x="6465" y="2508"/>
                </a:lnTo>
                <a:lnTo>
                  <a:pt x="1805" y="2508"/>
                </a:lnTo>
                <a:lnTo>
                  <a:pt x="1494" y="2427"/>
                </a:lnTo>
                <a:lnTo>
                  <a:pt x="908" y="2233"/>
                </a:lnTo>
                <a:lnTo>
                  <a:pt x="632" y="2072"/>
                </a:lnTo>
                <a:lnTo>
                  <a:pt x="80" y="1603"/>
                </a:lnTo>
                <a:close/>
              </a:path>
              <a:path w="6985" h="5714">
                <a:moveTo>
                  <a:pt x="5703" y="0"/>
                </a:moveTo>
                <a:lnTo>
                  <a:pt x="2748" y="2508"/>
                </a:lnTo>
                <a:lnTo>
                  <a:pt x="6465" y="2508"/>
                </a:lnTo>
                <a:lnTo>
                  <a:pt x="6345" y="1019"/>
                </a:lnTo>
                <a:lnTo>
                  <a:pt x="6249" y="778"/>
                </a:lnTo>
                <a:lnTo>
                  <a:pt x="6048" y="389"/>
                </a:lnTo>
                <a:lnTo>
                  <a:pt x="5899" y="194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3" name="object 683"/>
          <p:cNvSpPr/>
          <p:nvPr/>
        </p:nvSpPr>
        <p:spPr>
          <a:xfrm>
            <a:off x="393052" y="114676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3622" y="0"/>
                </a:moveTo>
                <a:lnTo>
                  <a:pt x="0" y="4145"/>
                </a:lnTo>
                <a:lnTo>
                  <a:pt x="114" y="4455"/>
                </a:lnTo>
                <a:lnTo>
                  <a:pt x="3380" y="6264"/>
                </a:lnTo>
                <a:lnTo>
                  <a:pt x="4013" y="6104"/>
                </a:lnTo>
                <a:lnTo>
                  <a:pt x="6372" y="3596"/>
                </a:lnTo>
                <a:lnTo>
                  <a:pt x="6290" y="1832"/>
                </a:lnTo>
                <a:lnTo>
                  <a:pt x="3622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4" name="object 684"/>
          <p:cNvSpPr/>
          <p:nvPr/>
        </p:nvSpPr>
        <p:spPr>
          <a:xfrm>
            <a:off x="392902" y="124033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3806" y="0"/>
                </a:moveTo>
                <a:lnTo>
                  <a:pt x="0" y="4260"/>
                </a:lnTo>
                <a:lnTo>
                  <a:pt x="149" y="4695"/>
                </a:lnTo>
                <a:lnTo>
                  <a:pt x="344" y="5084"/>
                </a:lnTo>
                <a:lnTo>
                  <a:pt x="292" y="6493"/>
                </a:lnTo>
                <a:lnTo>
                  <a:pt x="390" y="6928"/>
                </a:lnTo>
                <a:lnTo>
                  <a:pt x="540" y="7283"/>
                </a:lnTo>
                <a:lnTo>
                  <a:pt x="977" y="7867"/>
                </a:lnTo>
                <a:lnTo>
                  <a:pt x="2391" y="7627"/>
                </a:lnTo>
                <a:lnTo>
                  <a:pt x="3771" y="7558"/>
                </a:lnTo>
                <a:lnTo>
                  <a:pt x="6290" y="7558"/>
                </a:lnTo>
                <a:lnTo>
                  <a:pt x="6715" y="6928"/>
                </a:lnTo>
                <a:lnTo>
                  <a:pt x="6911" y="6493"/>
                </a:lnTo>
                <a:lnTo>
                  <a:pt x="7037" y="6024"/>
                </a:lnTo>
                <a:lnTo>
                  <a:pt x="6911" y="4260"/>
                </a:lnTo>
                <a:lnTo>
                  <a:pt x="6715" y="3870"/>
                </a:lnTo>
                <a:lnTo>
                  <a:pt x="6761" y="2427"/>
                </a:lnTo>
                <a:lnTo>
                  <a:pt x="6600" y="1958"/>
                </a:lnTo>
                <a:lnTo>
                  <a:pt x="6405" y="1523"/>
                </a:lnTo>
                <a:lnTo>
                  <a:pt x="6129" y="1133"/>
                </a:lnTo>
                <a:lnTo>
                  <a:pt x="5968" y="973"/>
                </a:lnTo>
                <a:lnTo>
                  <a:pt x="5818" y="778"/>
                </a:lnTo>
                <a:lnTo>
                  <a:pt x="5611" y="618"/>
                </a:lnTo>
                <a:lnTo>
                  <a:pt x="5381" y="503"/>
                </a:lnTo>
                <a:lnTo>
                  <a:pt x="5105" y="309"/>
                </a:lnTo>
                <a:lnTo>
                  <a:pt x="4795" y="194"/>
                </a:lnTo>
                <a:lnTo>
                  <a:pt x="4162" y="34"/>
                </a:lnTo>
                <a:lnTo>
                  <a:pt x="3806" y="0"/>
                </a:lnTo>
                <a:close/>
              </a:path>
              <a:path w="7620" h="8255">
                <a:moveTo>
                  <a:pt x="6290" y="7558"/>
                </a:moveTo>
                <a:lnTo>
                  <a:pt x="3771" y="7558"/>
                </a:lnTo>
                <a:lnTo>
                  <a:pt x="5577" y="7673"/>
                </a:lnTo>
                <a:lnTo>
                  <a:pt x="6129" y="7753"/>
                </a:lnTo>
                <a:lnTo>
                  <a:pt x="6290" y="755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5" name="object 685"/>
          <p:cNvSpPr/>
          <p:nvPr/>
        </p:nvSpPr>
        <p:spPr>
          <a:xfrm>
            <a:off x="247271" y="213554"/>
            <a:ext cx="298450" cy="359410"/>
          </a:xfrm>
          <a:custGeom>
            <a:avLst/>
            <a:gdLst/>
            <a:ahLst/>
            <a:cxnLst/>
            <a:rect l="l" t="t" r="r" b="b"/>
            <a:pathLst>
              <a:path w="298450" h="359409">
                <a:moveTo>
                  <a:pt x="143975" y="340360"/>
                </a:moveTo>
                <a:lnTo>
                  <a:pt x="139134" y="340360"/>
                </a:lnTo>
                <a:lnTo>
                  <a:pt x="140238" y="341630"/>
                </a:lnTo>
                <a:lnTo>
                  <a:pt x="141227" y="341630"/>
                </a:lnTo>
                <a:lnTo>
                  <a:pt x="142998" y="344170"/>
                </a:lnTo>
                <a:lnTo>
                  <a:pt x="143780" y="345440"/>
                </a:lnTo>
                <a:lnTo>
                  <a:pt x="144481" y="345440"/>
                </a:lnTo>
                <a:lnTo>
                  <a:pt x="145114" y="346710"/>
                </a:lnTo>
                <a:lnTo>
                  <a:pt x="145700" y="347980"/>
                </a:lnTo>
                <a:lnTo>
                  <a:pt x="146689" y="350520"/>
                </a:lnTo>
                <a:lnTo>
                  <a:pt x="147115" y="350520"/>
                </a:lnTo>
                <a:lnTo>
                  <a:pt x="147828" y="353060"/>
                </a:lnTo>
                <a:lnTo>
                  <a:pt x="148104" y="354330"/>
                </a:lnTo>
                <a:lnTo>
                  <a:pt x="148541" y="355600"/>
                </a:lnTo>
                <a:lnTo>
                  <a:pt x="148851" y="356870"/>
                </a:lnTo>
                <a:lnTo>
                  <a:pt x="149127" y="359410"/>
                </a:lnTo>
                <a:lnTo>
                  <a:pt x="149323" y="358140"/>
                </a:lnTo>
                <a:lnTo>
                  <a:pt x="149518" y="356870"/>
                </a:lnTo>
                <a:lnTo>
                  <a:pt x="149829" y="355600"/>
                </a:lnTo>
                <a:lnTo>
                  <a:pt x="150024" y="354330"/>
                </a:lnTo>
                <a:lnTo>
                  <a:pt x="149162" y="354330"/>
                </a:lnTo>
                <a:lnTo>
                  <a:pt x="149047" y="353060"/>
                </a:lnTo>
                <a:lnTo>
                  <a:pt x="148851" y="351790"/>
                </a:lnTo>
                <a:lnTo>
                  <a:pt x="148541" y="350520"/>
                </a:lnTo>
                <a:lnTo>
                  <a:pt x="148138" y="349250"/>
                </a:lnTo>
                <a:lnTo>
                  <a:pt x="147552" y="346710"/>
                </a:lnTo>
                <a:lnTo>
                  <a:pt x="147195" y="346710"/>
                </a:lnTo>
                <a:lnTo>
                  <a:pt x="146804" y="345440"/>
                </a:lnTo>
                <a:lnTo>
                  <a:pt x="146333" y="344170"/>
                </a:lnTo>
                <a:lnTo>
                  <a:pt x="145827" y="342900"/>
                </a:lnTo>
                <a:lnTo>
                  <a:pt x="145275" y="342900"/>
                </a:lnTo>
                <a:lnTo>
                  <a:pt x="144642" y="341630"/>
                </a:lnTo>
                <a:lnTo>
                  <a:pt x="143975" y="340360"/>
                </a:lnTo>
                <a:close/>
              </a:path>
              <a:path w="298450" h="359409">
                <a:moveTo>
                  <a:pt x="159189" y="340360"/>
                </a:moveTo>
                <a:lnTo>
                  <a:pt x="154394" y="340360"/>
                </a:lnTo>
                <a:lnTo>
                  <a:pt x="153681" y="341630"/>
                </a:lnTo>
                <a:lnTo>
                  <a:pt x="153060" y="342900"/>
                </a:lnTo>
                <a:lnTo>
                  <a:pt x="152508" y="342900"/>
                </a:lnTo>
                <a:lnTo>
                  <a:pt x="151990" y="344170"/>
                </a:lnTo>
                <a:lnTo>
                  <a:pt x="150771" y="346710"/>
                </a:lnTo>
                <a:lnTo>
                  <a:pt x="150231" y="349250"/>
                </a:lnTo>
                <a:lnTo>
                  <a:pt x="149794" y="350520"/>
                </a:lnTo>
                <a:lnTo>
                  <a:pt x="149518" y="351790"/>
                </a:lnTo>
                <a:lnTo>
                  <a:pt x="149323" y="353060"/>
                </a:lnTo>
                <a:lnTo>
                  <a:pt x="149208" y="354330"/>
                </a:lnTo>
                <a:lnTo>
                  <a:pt x="150024" y="354330"/>
                </a:lnTo>
                <a:lnTo>
                  <a:pt x="150541" y="353060"/>
                </a:lnTo>
                <a:lnTo>
                  <a:pt x="150852" y="351790"/>
                </a:lnTo>
                <a:lnTo>
                  <a:pt x="151208" y="350520"/>
                </a:lnTo>
                <a:lnTo>
                  <a:pt x="151645" y="350520"/>
                </a:lnTo>
                <a:lnTo>
                  <a:pt x="152623" y="347980"/>
                </a:lnTo>
                <a:lnTo>
                  <a:pt x="153209" y="346710"/>
                </a:lnTo>
                <a:lnTo>
                  <a:pt x="153888" y="345440"/>
                </a:lnTo>
                <a:lnTo>
                  <a:pt x="154589" y="345440"/>
                </a:lnTo>
                <a:lnTo>
                  <a:pt x="155337" y="344170"/>
                </a:lnTo>
                <a:lnTo>
                  <a:pt x="156199" y="342900"/>
                </a:lnTo>
                <a:lnTo>
                  <a:pt x="157108" y="341630"/>
                </a:lnTo>
                <a:lnTo>
                  <a:pt x="158131" y="341630"/>
                </a:lnTo>
                <a:lnTo>
                  <a:pt x="159189" y="340360"/>
                </a:lnTo>
                <a:close/>
              </a:path>
              <a:path w="298450" h="359409">
                <a:moveTo>
                  <a:pt x="141503" y="337820"/>
                </a:moveTo>
                <a:lnTo>
                  <a:pt x="133947" y="337820"/>
                </a:lnTo>
                <a:lnTo>
                  <a:pt x="135408" y="339090"/>
                </a:lnTo>
                <a:lnTo>
                  <a:pt x="136742" y="339090"/>
                </a:lnTo>
                <a:lnTo>
                  <a:pt x="137995" y="340360"/>
                </a:lnTo>
                <a:lnTo>
                  <a:pt x="143228" y="340360"/>
                </a:lnTo>
                <a:lnTo>
                  <a:pt x="142400" y="339090"/>
                </a:lnTo>
                <a:lnTo>
                  <a:pt x="141503" y="337820"/>
                </a:lnTo>
                <a:close/>
              </a:path>
              <a:path w="298450" h="359409">
                <a:moveTo>
                  <a:pt x="164376" y="337820"/>
                </a:moveTo>
                <a:lnTo>
                  <a:pt x="156832" y="337820"/>
                </a:lnTo>
                <a:lnTo>
                  <a:pt x="155969" y="339090"/>
                </a:lnTo>
                <a:lnTo>
                  <a:pt x="155141" y="340360"/>
                </a:lnTo>
                <a:lnTo>
                  <a:pt x="160374" y="340360"/>
                </a:lnTo>
                <a:lnTo>
                  <a:pt x="161627" y="339090"/>
                </a:lnTo>
                <a:lnTo>
                  <a:pt x="162961" y="339090"/>
                </a:lnTo>
                <a:lnTo>
                  <a:pt x="164376" y="337820"/>
                </a:lnTo>
                <a:close/>
              </a:path>
              <a:path w="298450" h="359409">
                <a:moveTo>
                  <a:pt x="134499" y="334010"/>
                </a:moveTo>
                <a:lnTo>
                  <a:pt x="43365" y="334009"/>
                </a:lnTo>
                <a:lnTo>
                  <a:pt x="45492" y="335279"/>
                </a:lnTo>
                <a:lnTo>
                  <a:pt x="49230" y="336549"/>
                </a:lnTo>
                <a:lnTo>
                  <a:pt x="53473" y="336549"/>
                </a:lnTo>
                <a:lnTo>
                  <a:pt x="55750" y="337819"/>
                </a:lnTo>
                <a:lnTo>
                  <a:pt x="140560" y="337820"/>
                </a:lnTo>
                <a:lnTo>
                  <a:pt x="139490" y="336550"/>
                </a:lnTo>
                <a:lnTo>
                  <a:pt x="138386" y="335280"/>
                </a:lnTo>
                <a:lnTo>
                  <a:pt x="135879" y="335280"/>
                </a:lnTo>
                <a:lnTo>
                  <a:pt x="134499" y="334010"/>
                </a:lnTo>
                <a:close/>
              </a:path>
              <a:path w="298450" h="359409">
                <a:moveTo>
                  <a:pt x="250910" y="335280"/>
                </a:moveTo>
                <a:lnTo>
                  <a:pt x="159971" y="335280"/>
                </a:lnTo>
                <a:lnTo>
                  <a:pt x="158833" y="336550"/>
                </a:lnTo>
                <a:lnTo>
                  <a:pt x="157809" y="337820"/>
                </a:lnTo>
                <a:lnTo>
                  <a:pt x="242573" y="337820"/>
                </a:lnTo>
                <a:lnTo>
                  <a:pt x="243206" y="336550"/>
                </a:lnTo>
                <a:lnTo>
                  <a:pt x="249105" y="336550"/>
                </a:lnTo>
                <a:lnTo>
                  <a:pt x="250910" y="335280"/>
                </a:lnTo>
                <a:close/>
              </a:path>
              <a:path w="298450" h="359409">
                <a:moveTo>
                  <a:pt x="254958" y="334010"/>
                </a:moveTo>
                <a:lnTo>
                  <a:pt x="163824" y="334010"/>
                </a:lnTo>
                <a:lnTo>
                  <a:pt x="162455" y="335280"/>
                </a:lnTo>
                <a:lnTo>
                  <a:pt x="252877" y="335280"/>
                </a:lnTo>
                <a:lnTo>
                  <a:pt x="254958" y="334010"/>
                </a:lnTo>
                <a:close/>
              </a:path>
              <a:path w="298450" h="359409">
                <a:moveTo>
                  <a:pt x="51035" y="331469"/>
                </a:moveTo>
                <a:lnTo>
                  <a:pt x="36442" y="331469"/>
                </a:lnTo>
                <a:lnTo>
                  <a:pt x="38845" y="332739"/>
                </a:lnTo>
                <a:lnTo>
                  <a:pt x="41168" y="334009"/>
                </a:lnTo>
                <a:lnTo>
                  <a:pt x="59050" y="334009"/>
                </a:lnTo>
                <a:lnTo>
                  <a:pt x="55669" y="332739"/>
                </a:lnTo>
                <a:lnTo>
                  <a:pt x="54301" y="332739"/>
                </a:lnTo>
                <a:lnTo>
                  <a:pt x="51035" y="331469"/>
                </a:lnTo>
                <a:close/>
              </a:path>
              <a:path w="298450" h="359409">
                <a:moveTo>
                  <a:pt x="261881" y="331470"/>
                </a:moveTo>
                <a:lnTo>
                  <a:pt x="247334" y="331470"/>
                </a:lnTo>
                <a:lnTo>
                  <a:pt x="244034" y="332740"/>
                </a:lnTo>
                <a:lnTo>
                  <a:pt x="241515" y="332740"/>
                </a:lnTo>
                <a:lnTo>
                  <a:pt x="239319" y="334010"/>
                </a:lnTo>
                <a:lnTo>
                  <a:pt x="257166" y="334010"/>
                </a:lnTo>
                <a:lnTo>
                  <a:pt x="259489" y="332740"/>
                </a:lnTo>
                <a:lnTo>
                  <a:pt x="261881" y="331470"/>
                </a:lnTo>
                <a:close/>
              </a:path>
              <a:path w="298450" h="359409">
                <a:moveTo>
                  <a:pt x="298174" y="0"/>
                </a:moveTo>
                <a:lnTo>
                  <a:pt x="0" y="0"/>
                </a:lnTo>
                <a:lnTo>
                  <a:pt x="0" y="283209"/>
                </a:lnTo>
                <a:lnTo>
                  <a:pt x="390" y="288289"/>
                </a:lnTo>
                <a:lnTo>
                  <a:pt x="6175" y="306069"/>
                </a:lnTo>
                <a:lnTo>
                  <a:pt x="7980" y="309879"/>
                </a:lnTo>
                <a:lnTo>
                  <a:pt x="18870" y="321309"/>
                </a:lnTo>
                <a:lnTo>
                  <a:pt x="21354" y="323849"/>
                </a:lnTo>
                <a:lnTo>
                  <a:pt x="23827" y="325119"/>
                </a:lnTo>
                <a:lnTo>
                  <a:pt x="26380" y="326389"/>
                </a:lnTo>
                <a:lnTo>
                  <a:pt x="28933" y="328929"/>
                </a:lnTo>
                <a:lnTo>
                  <a:pt x="33969" y="331469"/>
                </a:lnTo>
                <a:lnTo>
                  <a:pt x="47102" y="331469"/>
                </a:lnTo>
                <a:lnTo>
                  <a:pt x="44975" y="330199"/>
                </a:lnTo>
                <a:lnTo>
                  <a:pt x="42732" y="328929"/>
                </a:lnTo>
                <a:lnTo>
                  <a:pt x="40421" y="328929"/>
                </a:lnTo>
                <a:lnTo>
                  <a:pt x="38063" y="327659"/>
                </a:lnTo>
                <a:lnTo>
                  <a:pt x="25828" y="321309"/>
                </a:lnTo>
                <a:lnTo>
                  <a:pt x="23470" y="318769"/>
                </a:lnTo>
                <a:lnTo>
                  <a:pt x="21147" y="317499"/>
                </a:lnTo>
                <a:lnTo>
                  <a:pt x="7198" y="294639"/>
                </a:lnTo>
                <a:lnTo>
                  <a:pt x="6290" y="292099"/>
                </a:lnTo>
                <a:lnTo>
                  <a:pt x="5657" y="287019"/>
                </a:lnTo>
                <a:lnTo>
                  <a:pt x="5266" y="283209"/>
                </a:lnTo>
                <a:lnTo>
                  <a:pt x="5266" y="5080"/>
                </a:lnTo>
                <a:lnTo>
                  <a:pt x="298174" y="5080"/>
                </a:lnTo>
                <a:lnTo>
                  <a:pt x="298174" y="0"/>
                </a:lnTo>
                <a:close/>
              </a:path>
              <a:path w="298450" h="359409">
                <a:moveTo>
                  <a:pt x="298174" y="5080"/>
                </a:moveTo>
                <a:lnTo>
                  <a:pt x="292942" y="5080"/>
                </a:lnTo>
                <a:lnTo>
                  <a:pt x="292942" y="275590"/>
                </a:lnTo>
                <a:lnTo>
                  <a:pt x="293103" y="283210"/>
                </a:lnTo>
                <a:lnTo>
                  <a:pt x="292712" y="288290"/>
                </a:lnTo>
                <a:lnTo>
                  <a:pt x="292033" y="292100"/>
                </a:lnTo>
                <a:lnTo>
                  <a:pt x="291136" y="294640"/>
                </a:lnTo>
                <a:lnTo>
                  <a:pt x="289998" y="298450"/>
                </a:lnTo>
                <a:lnTo>
                  <a:pt x="274899" y="318770"/>
                </a:lnTo>
                <a:lnTo>
                  <a:pt x="272495" y="321310"/>
                </a:lnTo>
                <a:lnTo>
                  <a:pt x="270103" y="322580"/>
                </a:lnTo>
                <a:lnTo>
                  <a:pt x="262709" y="326390"/>
                </a:lnTo>
                <a:lnTo>
                  <a:pt x="257914" y="328930"/>
                </a:lnTo>
                <a:lnTo>
                  <a:pt x="255591" y="328930"/>
                </a:lnTo>
                <a:lnTo>
                  <a:pt x="253348" y="330200"/>
                </a:lnTo>
                <a:lnTo>
                  <a:pt x="251232" y="331470"/>
                </a:lnTo>
                <a:lnTo>
                  <a:pt x="264365" y="331470"/>
                </a:lnTo>
                <a:lnTo>
                  <a:pt x="266872" y="330200"/>
                </a:lnTo>
                <a:lnTo>
                  <a:pt x="269436" y="328930"/>
                </a:lnTo>
                <a:lnTo>
                  <a:pt x="271943" y="326390"/>
                </a:lnTo>
                <a:lnTo>
                  <a:pt x="274508" y="325120"/>
                </a:lnTo>
                <a:lnTo>
                  <a:pt x="277015" y="323850"/>
                </a:lnTo>
                <a:lnTo>
                  <a:pt x="279453" y="321310"/>
                </a:lnTo>
                <a:lnTo>
                  <a:pt x="281856" y="320040"/>
                </a:lnTo>
                <a:lnTo>
                  <a:pt x="284179" y="317500"/>
                </a:lnTo>
                <a:lnTo>
                  <a:pt x="286375" y="314960"/>
                </a:lnTo>
                <a:lnTo>
                  <a:pt x="288457" y="312420"/>
                </a:lnTo>
                <a:lnTo>
                  <a:pt x="290389" y="309880"/>
                </a:lnTo>
                <a:lnTo>
                  <a:pt x="292160" y="306070"/>
                </a:lnTo>
                <a:lnTo>
                  <a:pt x="293724" y="303530"/>
                </a:lnTo>
                <a:lnTo>
                  <a:pt x="298324" y="283210"/>
                </a:lnTo>
                <a:lnTo>
                  <a:pt x="298255" y="275590"/>
                </a:lnTo>
                <a:lnTo>
                  <a:pt x="298174" y="508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8" name="object 688"/>
          <p:cNvSpPr txBox="1">
            <a:spLocks noGrp="1"/>
          </p:cNvSpPr>
          <p:nvPr>
            <p:ph type="title"/>
          </p:nvPr>
        </p:nvSpPr>
        <p:spPr>
          <a:xfrm>
            <a:off x="2530601" y="85725"/>
            <a:ext cx="4658360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93980">
              <a:spcBef>
                <a:spcPts val="95"/>
              </a:spcBef>
              <a:tabLst>
                <a:tab pos="1738630" algn="l"/>
                <a:tab pos="4438650" algn="l"/>
              </a:tabLst>
            </a:pPr>
            <a:r>
              <a:rPr spc="-10" dirty="0"/>
              <a:t>НАЦИОНАЛЬНЫЙ</a:t>
            </a:r>
            <a:r>
              <a:rPr spc="65" dirty="0"/>
              <a:t> </a:t>
            </a:r>
            <a:r>
              <a:rPr spc="-5" dirty="0"/>
              <a:t>ПРОЕКТ</a:t>
            </a:r>
            <a:r>
              <a:rPr spc="10" dirty="0"/>
              <a:t> </a:t>
            </a:r>
            <a:r>
              <a:rPr lang="ru-RU" spc="-10" dirty="0"/>
              <a:t>«ОБРАЗОВАНИЕ</a:t>
            </a:r>
            <a:r>
              <a:rPr spc="-10" dirty="0" smtClean="0"/>
              <a:t>»  </a:t>
            </a:r>
            <a:r>
              <a:rPr lang="ru-RU" spc="-5" dirty="0" err="1" smtClean="0"/>
              <a:t>м.р</a:t>
            </a:r>
            <a:r>
              <a:rPr lang="ru-RU" spc="-5" dirty="0" smtClean="0"/>
              <a:t>. Волжский Самарской области</a:t>
            </a:r>
            <a:endParaRPr spc="-10" dirty="0"/>
          </a:p>
        </p:txBody>
      </p:sp>
      <p:graphicFrame>
        <p:nvGraphicFramePr>
          <p:cNvPr id="690" name="object 69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06505808"/>
              </p:ext>
            </p:extLst>
          </p:nvPr>
        </p:nvGraphicFramePr>
        <p:xfrm>
          <a:off x="94288" y="1180681"/>
          <a:ext cx="8929369" cy="500456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2095"/>
                <a:gridCol w="5665777"/>
                <a:gridCol w="936104"/>
                <a:gridCol w="2075393"/>
              </a:tblGrid>
              <a:tr h="466851">
                <a:tc>
                  <a:txBody>
                    <a:bodyPr/>
                    <a:lstStyle/>
                    <a:p>
                      <a:pPr marL="0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№</a:t>
                      </a:r>
                    </a:p>
                  </a:txBody>
                  <a:tcPr marL="0" marR="0" marT="31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Наименование основных мероприятий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и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контрольных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точек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31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Срок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317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Исполнение</a:t>
                      </a:r>
                      <a:r>
                        <a:rPr sz="1100" spc="-3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(выполнено/в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0" marR="227965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процессе/ведется</a:t>
                      </a:r>
                      <a:r>
                        <a:rPr sz="1100" spc="-8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подготовка/не  выполнено)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6">
                <a:tc>
                  <a:txBody>
                    <a:bodyPr/>
                    <a:lstStyle/>
                    <a:p>
                      <a:pPr marL="0" marR="3048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27305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71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6469">
                <a:tc gridSpan="4"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  <a:r>
                        <a:rPr sz="1100" b="1" spc="-2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b="1" spc="-5" dirty="0">
                          <a:latin typeface="Arial" pitchFamily="34" charset="0"/>
                          <a:cs typeface="Arial" pitchFamily="34" charset="0"/>
                        </a:rPr>
                        <a:t>год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096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8721"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1.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dirty="0" smtClean="0">
                          <a:latin typeface="Arial" pitchFamily="34" charset="0"/>
                          <a:ea typeface="Arial Unicode MS"/>
                          <a:cs typeface="Arial" pitchFamily="34" charset="0"/>
                        </a:rPr>
                        <a:t>Организация  участия  </a:t>
                      </a:r>
                      <a:r>
                        <a:rPr lang="ru-RU" sz="1050" dirty="0">
                          <a:latin typeface="Arial" pitchFamily="34" charset="0"/>
                          <a:ea typeface="Arial Unicode MS"/>
                          <a:cs typeface="Arial" pitchFamily="34" charset="0"/>
                        </a:rPr>
                        <a:t>детей</a:t>
                      </a:r>
                      <a:r>
                        <a:rPr lang="ru-RU" sz="1050" dirty="0" smtClean="0">
                          <a:latin typeface="Arial" pitchFamily="34" charset="0"/>
                          <a:ea typeface="Arial Unicode MS"/>
                          <a:cs typeface="Arial" pitchFamily="34" charset="0"/>
                        </a:rPr>
                        <a:t>,</a:t>
                      </a:r>
                      <a:r>
                        <a:rPr lang="ru-RU" sz="1050" baseline="0" dirty="0" smtClean="0">
                          <a:latin typeface="Arial" pitchFamily="34" charset="0"/>
                          <a:ea typeface="Arial Unicode MS"/>
                          <a:cs typeface="Arial" pitchFamily="34" charset="0"/>
                        </a:rPr>
                        <a:t>  в мероприятиях  </a:t>
                      </a:r>
                      <a:r>
                        <a:rPr lang="ru-RU" sz="1050" dirty="0" smtClean="0">
                          <a:latin typeface="Arial" pitchFamily="34" charset="0"/>
                          <a:ea typeface="Arial Unicode MS"/>
                          <a:cs typeface="Arial" pitchFamily="34" charset="0"/>
                        </a:rPr>
                        <a:t>мобильных </a:t>
                      </a:r>
                      <a:r>
                        <a:rPr lang="ru-RU" sz="1050" dirty="0">
                          <a:latin typeface="Arial" pitchFamily="34" charset="0"/>
                          <a:ea typeface="Arial Unicode MS"/>
                          <a:cs typeface="Arial" pitchFamily="34" charset="0"/>
                        </a:rPr>
                        <a:t>технопарков «</a:t>
                      </a:r>
                      <a:r>
                        <a:rPr lang="ru-RU" sz="1050" dirty="0" err="1">
                          <a:latin typeface="Arial" pitchFamily="34" charset="0"/>
                          <a:ea typeface="Arial Unicode MS"/>
                          <a:cs typeface="Arial" pitchFamily="34" charset="0"/>
                        </a:rPr>
                        <a:t>Кванториум</a:t>
                      </a:r>
                      <a:r>
                        <a:rPr lang="ru-RU" sz="1050" dirty="0" smtClean="0">
                          <a:latin typeface="Arial" pitchFamily="34" charset="0"/>
                          <a:ea typeface="Arial Unicode MS"/>
                          <a:cs typeface="Arial" pitchFamily="34" charset="0"/>
                        </a:rPr>
                        <a:t>» </a:t>
                      </a:r>
                      <a:r>
                        <a:rPr lang="ru-RU" sz="1050" dirty="0">
                          <a:latin typeface="Arial" pitchFamily="34" charset="0"/>
                          <a:ea typeface="Arial Unicode MS"/>
                          <a:cs typeface="Arial" pitchFamily="34" charset="0"/>
                        </a:rPr>
                        <a:t>и других </a:t>
                      </a:r>
                      <a:r>
                        <a:rPr lang="ru-RU" sz="1050" dirty="0"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проектов, направленных на обеспечение доступности дополнительных общеобразовательных программ естественнонаучной и технической направленностей, соответствующих приоритетным направлениям технологического развития Российской Федерации</a:t>
                      </a:r>
                      <a:r>
                        <a:rPr lang="ru-RU" sz="1050" dirty="0">
                          <a:latin typeface="Arial" pitchFamily="34" charset="0"/>
                          <a:ea typeface="Arial Unicode MS"/>
                          <a:cs typeface="Arial" pitchFamily="34" charset="0"/>
                        </a:rPr>
                        <a:t>, человек, нарастающим итогом</a:t>
                      </a:r>
                      <a:endParaRPr lang="ru-RU" sz="1050" dirty="0"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114300" marR="11430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09.01.2019-31.12.2019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88722"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2.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8000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05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Организация  участия обучающихся в </a:t>
                      </a:r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 открытых онлайн-уроков, реализуемых с учетом опыта цикла открытых уроков «</a:t>
                      </a:r>
                      <a:r>
                        <a:rPr lang="ru-RU" sz="1050" dirty="0" err="1" smtClean="0">
                          <a:solidFill>
                            <a:schemeClr val="tx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Проектория</a:t>
                      </a:r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», «Уроки настоящего» или иных аналогичных по возможностям, функциям и результатам проектах, направленных на раннюю профориентацию, тыс. человек</a:t>
                      </a: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09.01.2019-31.12.2019</a:t>
                      </a:r>
                    </a:p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21843"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Организация  участия </a:t>
                      </a:r>
                      <a:r>
                        <a:rPr lang="ru-RU" sz="1050" dirty="0" smtClean="0">
                          <a:latin typeface="Arial" pitchFamily="34" charset="0"/>
                          <a:ea typeface="Arial Unicode MS"/>
                          <a:cs typeface="Arial" pitchFamily="34" charset="0"/>
                        </a:rPr>
                        <a:t>детей в  проекте </a:t>
                      </a:r>
                      <a:r>
                        <a:rPr lang="ru-RU" sz="1050" dirty="0"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«Билет в </a:t>
                      </a:r>
                      <a:r>
                        <a:rPr lang="ru-RU" sz="1050" dirty="0" smtClean="0"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будущее»</a:t>
                      </a:r>
                      <a:endParaRPr lang="ru-RU" sz="1050" dirty="0"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114300" marR="1143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09.01.2019-31.12.2019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92576">
                <a:tc gridSpan="4"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r>
                        <a:rPr sz="1100" b="1" spc="-2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b="1" spc="-5" dirty="0">
                          <a:latin typeface="Arial" pitchFamily="34" charset="0"/>
                          <a:cs typeface="Arial" pitchFamily="34" charset="0"/>
                        </a:rPr>
                        <a:t>год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7112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709842"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1.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dirty="0" smtClean="0">
                          <a:latin typeface="Arial" pitchFamily="34" charset="0"/>
                          <a:ea typeface="Arial Unicode MS"/>
                          <a:cs typeface="Arial" pitchFamily="34" charset="0"/>
                        </a:rPr>
                        <a:t>Организация  участия  </a:t>
                      </a:r>
                      <a:r>
                        <a:rPr lang="ru-RU" sz="1050" dirty="0">
                          <a:latin typeface="Arial" pitchFamily="34" charset="0"/>
                          <a:ea typeface="Arial Unicode MS"/>
                          <a:cs typeface="Arial" pitchFamily="34" charset="0"/>
                        </a:rPr>
                        <a:t>детей</a:t>
                      </a:r>
                      <a:r>
                        <a:rPr lang="ru-RU" sz="1050" dirty="0" smtClean="0">
                          <a:latin typeface="Arial" pitchFamily="34" charset="0"/>
                          <a:ea typeface="Arial Unicode MS"/>
                          <a:cs typeface="Arial" pitchFamily="34" charset="0"/>
                        </a:rPr>
                        <a:t>,</a:t>
                      </a:r>
                      <a:r>
                        <a:rPr lang="ru-RU" sz="1050" baseline="0" dirty="0" smtClean="0">
                          <a:latin typeface="Arial" pitchFamily="34" charset="0"/>
                          <a:ea typeface="Arial Unicode MS"/>
                          <a:cs typeface="Arial" pitchFamily="34" charset="0"/>
                        </a:rPr>
                        <a:t>  в мероприятиях  </a:t>
                      </a:r>
                      <a:r>
                        <a:rPr lang="ru-RU" sz="1050" dirty="0" smtClean="0">
                          <a:latin typeface="Arial" pitchFamily="34" charset="0"/>
                          <a:ea typeface="Arial Unicode MS"/>
                          <a:cs typeface="Arial" pitchFamily="34" charset="0"/>
                        </a:rPr>
                        <a:t>мобильных </a:t>
                      </a:r>
                      <a:r>
                        <a:rPr lang="ru-RU" sz="1050" dirty="0">
                          <a:latin typeface="Arial" pitchFamily="34" charset="0"/>
                          <a:ea typeface="Arial Unicode MS"/>
                          <a:cs typeface="Arial" pitchFamily="34" charset="0"/>
                        </a:rPr>
                        <a:t>технопарков «</a:t>
                      </a:r>
                      <a:r>
                        <a:rPr lang="ru-RU" sz="1050" dirty="0" err="1">
                          <a:latin typeface="Arial" pitchFamily="34" charset="0"/>
                          <a:ea typeface="Arial Unicode MS"/>
                          <a:cs typeface="Arial" pitchFamily="34" charset="0"/>
                        </a:rPr>
                        <a:t>Кванториум</a:t>
                      </a:r>
                      <a:r>
                        <a:rPr lang="ru-RU" sz="1050" dirty="0" smtClean="0">
                          <a:latin typeface="Arial" pitchFamily="34" charset="0"/>
                          <a:ea typeface="Arial Unicode MS"/>
                          <a:cs typeface="Arial" pitchFamily="34" charset="0"/>
                        </a:rPr>
                        <a:t>» </a:t>
                      </a:r>
                      <a:r>
                        <a:rPr lang="ru-RU" sz="1050" dirty="0">
                          <a:latin typeface="Arial" pitchFamily="34" charset="0"/>
                          <a:ea typeface="Arial Unicode MS"/>
                          <a:cs typeface="Arial" pitchFamily="34" charset="0"/>
                        </a:rPr>
                        <a:t>и других </a:t>
                      </a:r>
                      <a:r>
                        <a:rPr lang="ru-RU" sz="1050" dirty="0"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проектов, направленных на обеспечение доступности дополнительных общеобразовательных программ естественнонаучной и технической направленностей, соответствующих приоритетным направлениям технологического развития Российской Федерации</a:t>
                      </a:r>
                      <a:r>
                        <a:rPr lang="ru-RU" sz="1050" dirty="0">
                          <a:latin typeface="Arial" pitchFamily="34" charset="0"/>
                          <a:ea typeface="Arial Unicode MS"/>
                          <a:cs typeface="Arial" pitchFamily="34" charset="0"/>
                        </a:rPr>
                        <a:t>, человек, нарастающим итогом</a:t>
                      </a:r>
                      <a:endParaRPr lang="ru-RU" sz="1050" dirty="0"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114300" marR="11430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09.01.2020-31.12.2020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660256"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2.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08000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05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Организация  участия обучающихся в </a:t>
                      </a:r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 открытых онлайн-уроков, реализуемых с учетом опыта цикла открытых уроков «</a:t>
                      </a:r>
                      <a:r>
                        <a:rPr lang="ru-RU" sz="1050" dirty="0" err="1" smtClean="0">
                          <a:solidFill>
                            <a:schemeClr val="tx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Проектория</a:t>
                      </a:r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», «Уроки настоящего» или иных аналогичных по возможностям, функциям и результатам проектах, направленных на раннюю профориентацию, тыс. человек</a:t>
                      </a:r>
                      <a:endParaRPr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09.01.2020-31.12.2020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236200"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Организация  участия </a:t>
                      </a:r>
                      <a:r>
                        <a:rPr lang="ru-RU" sz="1050" dirty="0" smtClean="0">
                          <a:latin typeface="Arial" pitchFamily="34" charset="0"/>
                          <a:ea typeface="Arial Unicode MS"/>
                          <a:cs typeface="Arial" pitchFamily="34" charset="0"/>
                        </a:rPr>
                        <a:t>детей в  проекте </a:t>
                      </a:r>
                      <a:r>
                        <a:rPr lang="ru-RU" sz="1050" dirty="0"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«Билет в </a:t>
                      </a:r>
                      <a:r>
                        <a:rPr lang="ru-RU" sz="1050" dirty="0" smtClean="0"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будущее»</a:t>
                      </a:r>
                      <a:endParaRPr lang="ru-RU" sz="1050" dirty="0">
                        <a:latin typeface="Arial" pitchFamily="34" charset="0"/>
                        <a:ea typeface="Times New Roman"/>
                        <a:cs typeface="Arial" pitchFamily="34" charset="0"/>
                      </a:endParaRPr>
                    </a:p>
                  </a:txBody>
                  <a:tcPr marL="114300" marR="1143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09.01.2020-31.12.2020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В процессе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188721"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dirty="0" smtClean="0"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Проведение ремонта спортивного зала ГБОУ ООШ  с. </a:t>
                      </a:r>
                      <a:r>
                        <a:rPr lang="ru-RU" sz="1050" dirty="0" err="1" smtClean="0"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Яблоновый</a:t>
                      </a:r>
                      <a:r>
                        <a:rPr lang="ru-RU" sz="1050" dirty="0" smtClean="0"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 овраг</a:t>
                      </a:r>
                    </a:p>
                  </a:txBody>
                  <a:tcPr marL="114300" marR="1143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Август 2020 г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</a:tbl>
          </a:graphicData>
        </a:graphic>
      </p:graphicFrame>
      <p:sp>
        <p:nvSpPr>
          <p:cNvPr id="696" name="object 69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/>
            <a:fld id="{81D60167-4931-47E6-BA6A-407CBD079E47}" type="slidenum">
              <a:rPr spc="-5" dirty="0"/>
              <a:pPr marL="25400"/>
              <a:t>35</a:t>
            </a:fld>
            <a:endParaRPr spc="-5" dirty="0"/>
          </a:p>
        </p:txBody>
      </p:sp>
      <p:sp>
        <p:nvSpPr>
          <p:cNvPr id="691" name="object 691"/>
          <p:cNvSpPr txBox="1"/>
          <p:nvPr/>
        </p:nvSpPr>
        <p:spPr>
          <a:xfrm>
            <a:off x="2461160" y="738623"/>
            <a:ext cx="4387215" cy="39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ctr">
              <a:spcBef>
                <a:spcPts val="100"/>
              </a:spcBef>
            </a:pPr>
            <a:r>
              <a:rPr sz="1200" b="1" dirty="0">
                <a:solidFill>
                  <a:prstClr val="black"/>
                </a:solidFill>
                <a:latin typeface="Arial"/>
                <a:cs typeface="Arial"/>
              </a:rPr>
              <a:t>2. </a:t>
            </a:r>
            <a:r>
              <a:rPr sz="1200" b="1" spc="-5" dirty="0">
                <a:solidFill>
                  <a:prstClr val="black"/>
                </a:solidFill>
                <a:latin typeface="Arial"/>
                <a:cs typeface="Arial"/>
              </a:rPr>
              <a:t>ОСНОВНЫЕ МЕРОПРИЯТИЯ </a:t>
            </a:r>
            <a:r>
              <a:rPr sz="1200" b="1" dirty="0">
                <a:solidFill>
                  <a:prstClr val="black"/>
                </a:solidFill>
                <a:latin typeface="Arial"/>
                <a:cs typeface="Arial"/>
              </a:rPr>
              <a:t>И </a:t>
            </a:r>
            <a:r>
              <a:rPr sz="1200" b="1" spc="-5" dirty="0">
                <a:solidFill>
                  <a:prstClr val="black"/>
                </a:solidFill>
                <a:latin typeface="Arial"/>
                <a:cs typeface="Arial"/>
              </a:rPr>
              <a:t>КОНТРОЛЬНЫЕ</a:t>
            </a:r>
            <a:r>
              <a:rPr sz="1200" b="1" dirty="0">
                <a:solidFill>
                  <a:prstClr val="black"/>
                </a:solidFill>
                <a:latin typeface="Arial"/>
                <a:cs typeface="Arial"/>
              </a:rPr>
              <a:t> ТОЧКИ</a:t>
            </a:r>
            <a:r>
              <a:rPr sz="1200" b="1" dirty="0" smtClean="0">
                <a:solidFill>
                  <a:prstClr val="black"/>
                </a:solidFill>
                <a:latin typeface="Arial"/>
                <a:cs typeface="Arial"/>
              </a:rPr>
              <a:t>*</a:t>
            </a:r>
            <a:endParaRPr lang="ru-RU" sz="1200" b="1" dirty="0" smtClean="0">
              <a:solidFill>
                <a:prstClr val="black"/>
              </a:solidFill>
              <a:latin typeface="Arial"/>
              <a:cs typeface="Arial"/>
            </a:endParaRPr>
          </a:p>
          <a:p>
            <a:pPr marL="12700" algn="ctr">
              <a:spcBef>
                <a:spcPts val="100"/>
              </a:spcBef>
            </a:pPr>
            <a:r>
              <a:rPr lang="ru-RU" sz="1200" b="1" dirty="0" smtClean="0">
                <a:solidFill>
                  <a:prstClr val="black"/>
                </a:solidFill>
                <a:latin typeface="Arial"/>
                <a:cs typeface="Arial"/>
              </a:rPr>
              <a:t>Федеральный проект «Успех каждого ребенка»</a:t>
            </a:r>
            <a:endParaRPr sz="1200" dirty="0">
              <a:solidFill>
                <a:prstClr val="black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962529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765175"/>
          </a:xfrm>
          <a:custGeom>
            <a:avLst/>
            <a:gdLst/>
            <a:ahLst/>
            <a:cxnLst/>
            <a:rect l="l" t="t" r="r" b="b"/>
            <a:pathLst>
              <a:path w="9144000" h="765175">
                <a:moveTo>
                  <a:pt x="0" y="764705"/>
                </a:moveTo>
                <a:lnTo>
                  <a:pt x="9144000" y="764705"/>
                </a:lnTo>
                <a:lnTo>
                  <a:pt x="9144000" y="0"/>
                </a:lnTo>
                <a:lnTo>
                  <a:pt x="0" y="0"/>
                </a:lnTo>
                <a:lnTo>
                  <a:pt x="0" y="764705"/>
                </a:lnTo>
                <a:close/>
              </a:path>
            </a:pathLst>
          </a:custGeom>
          <a:solidFill>
            <a:srgbClr val="006F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3644" y="44942"/>
            <a:ext cx="224530" cy="17497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2537" y="218276"/>
            <a:ext cx="288290" cy="349885"/>
          </a:xfrm>
          <a:custGeom>
            <a:avLst/>
            <a:gdLst/>
            <a:ahLst/>
            <a:cxnLst/>
            <a:rect l="l" t="t" r="r" b="b"/>
            <a:pathLst>
              <a:path w="288290" h="349884">
                <a:moveTo>
                  <a:pt x="165054" y="328104"/>
                </a:moveTo>
                <a:lnTo>
                  <a:pt x="122505" y="328104"/>
                </a:lnTo>
                <a:lnTo>
                  <a:pt x="124518" y="328138"/>
                </a:lnTo>
                <a:lnTo>
                  <a:pt x="126208" y="328333"/>
                </a:lnTo>
                <a:lnTo>
                  <a:pt x="143895" y="349323"/>
                </a:lnTo>
                <a:lnTo>
                  <a:pt x="143941" y="348736"/>
                </a:lnTo>
                <a:lnTo>
                  <a:pt x="163283" y="328138"/>
                </a:lnTo>
                <a:lnTo>
                  <a:pt x="165054" y="328104"/>
                </a:lnTo>
                <a:close/>
              </a:path>
              <a:path w="288290" h="349884">
                <a:moveTo>
                  <a:pt x="287675" y="0"/>
                </a:moveTo>
                <a:lnTo>
                  <a:pt x="0" y="0"/>
                </a:lnTo>
                <a:lnTo>
                  <a:pt x="0" y="278262"/>
                </a:lnTo>
                <a:lnTo>
                  <a:pt x="396" y="282328"/>
                </a:lnTo>
                <a:lnTo>
                  <a:pt x="20561" y="315380"/>
                </a:lnTo>
                <a:lnTo>
                  <a:pt x="70458" y="328413"/>
                </a:lnTo>
                <a:lnTo>
                  <a:pt x="96597" y="328573"/>
                </a:lnTo>
                <a:lnTo>
                  <a:pt x="110166" y="328459"/>
                </a:lnTo>
                <a:lnTo>
                  <a:pt x="116376" y="328299"/>
                </a:lnTo>
                <a:lnTo>
                  <a:pt x="118699" y="328264"/>
                </a:lnTo>
                <a:lnTo>
                  <a:pt x="122505" y="328104"/>
                </a:lnTo>
                <a:lnTo>
                  <a:pt x="234052" y="328104"/>
                </a:lnTo>
                <a:lnTo>
                  <a:pt x="236248" y="327783"/>
                </a:lnTo>
                <a:lnTo>
                  <a:pt x="271909" y="311658"/>
                </a:lnTo>
                <a:lnTo>
                  <a:pt x="287836" y="278262"/>
                </a:lnTo>
                <a:lnTo>
                  <a:pt x="287709" y="271013"/>
                </a:lnTo>
                <a:lnTo>
                  <a:pt x="287675" y="0"/>
                </a:lnTo>
                <a:close/>
              </a:path>
              <a:path w="288290" h="349884">
                <a:moveTo>
                  <a:pt x="234052" y="328104"/>
                </a:moveTo>
                <a:lnTo>
                  <a:pt x="165054" y="328104"/>
                </a:lnTo>
                <a:lnTo>
                  <a:pt x="169102" y="328264"/>
                </a:lnTo>
                <a:lnTo>
                  <a:pt x="171413" y="328299"/>
                </a:lnTo>
                <a:lnTo>
                  <a:pt x="177669" y="328459"/>
                </a:lnTo>
                <a:lnTo>
                  <a:pt x="191193" y="328573"/>
                </a:lnTo>
                <a:lnTo>
                  <a:pt x="196851" y="328573"/>
                </a:lnTo>
                <a:lnTo>
                  <a:pt x="217343" y="328413"/>
                </a:lnTo>
                <a:lnTo>
                  <a:pt x="234052" y="328104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14544" y="275468"/>
            <a:ext cx="192405" cy="245110"/>
          </a:xfrm>
          <a:custGeom>
            <a:avLst/>
            <a:gdLst/>
            <a:ahLst/>
            <a:cxnLst/>
            <a:rect l="l" t="t" r="r" b="b"/>
            <a:pathLst>
              <a:path w="192404" h="245109">
                <a:moveTo>
                  <a:pt x="65030" y="137159"/>
                </a:moveTo>
                <a:lnTo>
                  <a:pt x="63018" y="137159"/>
                </a:lnTo>
                <a:lnTo>
                  <a:pt x="62983" y="138429"/>
                </a:lnTo>
                <a:lnTo>
                  <a:pt x="62742" y="139699"/>
                </a:lnTo>
                <a:lnTo>
                  <a:pt x="62316" y="140969"/>
                </a:lnTo>
                <a:lnTo>
                  <a:pt x="61649" y="142239"/>
                </a:lnTo>
                <a:lnTo>
                  <a:pt x="61212" y="143509"/>
                </a:lnTo>
                <a:lnTo>
                  <a:pt x="60695" y="144779"/>
                </a:lnTo>
                <a:lnTo>
                  <a:pt x="60108" y="146049"/>
                </a:lnTo>
                <a:lnTo>
                  <a:pt x="59441" y="147319"/>
                </a:lnTo>
                <a:lnTo>
                  <a:pt x="58694" y="148589"/>
                </a:lnTo>
                <a:lnTo>
                  <a:pt x="57831" y="148589"/>
                </a:lnTo>
                <a:lnTo>
                  <a:pt x="56888" y="149859"/>
                </a:lnTo>
                <a:lnTo>
                  <a:pt x="55830" y="151129"/>
                </a:lnTo>
                <a:lnTo>
                  <a:pt x="56302" y="152399"/>
                </a:lnTo>
                <a:lnTo>
                  <a:pt x="56888" y="156209"/>
                </a:lnTo>
                <a:lnTo>
                  <a:pt x="57049" y="157479"/>
                </a:lnTo>
                <a:lnTo>
                  <a:pt x="57164" y="158749"/>
                </a:lnTo>
                <a:lnTo>
                  <a:pt x="57245" y="162559"/>
                </a:lnTo>
                <a:lnTo>
                  <a:pt x="57124" y="163829"/>
                </a:lnTo>
                <a:lnTo>
                  <a:pt x="57049" y="165099"/>
                </a:lnTo>
                <a:lnTo>
                  <a:pt x="56612" y="167639"/>
                </a:lnTo>
                <a:lnTo>
                  <a:pt x="56141" y="170179"/>
                </a:lnTo>
                <a:lnTo>
                  <a:pt x="55865" y="171449"/>
                </a:lnTo>
                <a:lnTo>
                  <a:pt x="55554" y="172719"/>
                </a:lnTo>
                <a:lnTo>
                  <a:pt x="55117" y="172719"/>
                </a:lnTo>
                <a:lnTo>
                  <a:pt x="54761" y="173989"/>
                </a:lnTo>
                <a:lnTo>
                  <a:pt x="54450" y="176529"/>
                </a:lnTo>
                <a:lnTo>
                  <a:pt x="54255" y="179069"/>
                </a:lnTo>
                <a:lnTo>
                  <a:pt x="55554" y="186689"/>
                </a:lnTo>
                <a:lnTo>
                  <a:pt x="53474" y="191307"/>
                </a:lnTo>
                <a:lnTo>
                  <a:pt x="53703" y="191769"/>
                </a:lnTo>
                <a:lnTo>
                  <a:pt x="54255" y="193039"/>
                </a:lnTo>
                <a:lnTo>
                  <a:pt x="54726" y="194309"/>
                </a:lnTo>
                <a:lnTo>
                  <a:pt x="54922" y="194309"/>
                </a:lnTo>
                <a:lnTo>
                  <a:pt x="55083" y="195579"/>
                </a:lnTo>
                <a:lnTo>
                  <a:pt x="55359" y="198119"/>
                </a:lnTo>
                <a:lnTo>
                  <a:pt x="55508" y="199389"/>
                </a:lnTo>
                <a:lnTo>
                  <a:pt x="55704" y="201929"/>
                </a:lnTo>
                <a:lnTo>
                  <a:pt x="56647" y="209549"/>
                </a:lnTo>
                <a:lnTo>
                  <a:pt x="58222" y="228599"/>
                </a:lnTo>
                <a:lnTo>
                  <a:pt x="57751" y="229869"/>
                </a:lnTo>
                <a:lnTo>
                  <a:pt x="56808" y="231139"/>
                </a:lnTo>
                <a:lnTo>
                  <a:pt x="56371" y="232409"/>
                </a:lnTo>
                <a:lnTo>
                  <a:pt x="54922" y="236219"/>
                </a:lnTo>
                <a:lnTo>
                  <a:pt x="54094" y="237489"/>
                </a:lnTo>
                <a:lnTo>
                  <a:pt x="53542" y="238759"/>
                </a:lnTo>
                <a:lnTo>
                  <a:pt x="52288" y="241299"/>
                </a:lnTo>
                <a:lnTo>
                  <a:pt x="52012" y="242569"/>
                </a:lnTo>
                <a:lnTo>
                  <a:pt x="51541" y="243839"/>
                </a:lnTo>
                <a:lnTo>
                  <a:pt x="51345" y="245109"/>
                </a:lnTo>
                <a:lnTo>
                  <a:pt x="55508" y="245109"/>
                </a:lnTo>
                <a:lnTo>
                  <a:pt x="55750" y="243839"/>
                </a:lnTo>
                <a:lnTo>
                  <a:pt x="56095" y="243839"/>
                </a:lnTo>
                <a:lnTo>
                  <a:pt x="56256" y="242569"/>
                </a:lnTo>
                <a:lnTo>
                  <a:pt x="56727" y="241299"/>
                </a:lnTo>
                <a:lnTo>
                  <a:pt x="57118" y="240029"/>
                </a:lnTo>
                <a:lnTo>
                  <a:pt x="57360" y="238759"/>
                </a:lnTo>
                <a:lnTo>
                  <a:pt x="57670" y="238759"/>
                </a:lnTo>
                <a:lnTo>
                  <a:pt x="58061" y="237489"/>
                </a:lnTo>
                <a:lnTo>
                  <a:pt x="58464" y="237489"/>
                </a:lnTo>
                <a:lnTo>
                  <a:pt x="59361" y="234949"/>
                </a:lnTo>
                <a:lnTo>
                  <a:pt x="60350" y="233679"/>
                </a:lnTo>
                <a:lnTo>
                  <a:pt x="61212" y="232409"/>
                </a:lnTo>
                <a:lnTo>
                  <a:pt x="61488" y="232409"/>
                </a:lnTo>
                <a:lnTo>
                  <a:pt x="61718" y="231139"/>
                </a:lnTo>
                <a:lnTo>
                  <a:pt x="61914" y="231139"/>
                </a:lnTo>
                <a:lnTo>
                  <a:pt x="62075" y="229869"/>
                </a:lnTo>
                <a:lnTo>
                  <a:pt x="62190" y="228599"/>
                </a:lnTo>
                <a:lnTo>
                  <a:pt x="62190" y="222249"/>
                </a:lnTo>
                <a:lnTo>
                  <a:pt x="61845" y="218439"/>
                </a:lnTo>
                <a:lnTo>
                  <a:pt x="61178" y="213359"/>
                </a:lnTo>
                <a:lnTo>
                  <a:pt x="60775" y="209549"/>
                </a:lnTo>
                <a:lnTo>
                  <a:pt x="59602" y="203199"/>
                </a:lnTo>
                <a:lnTo>
                  <a:pt x="59246" y="200659"/>
                </a:lnTo>
                <a:lnTo>
                  <a:pt x="58970" y="199389"/>
                </a:lnTo>
                <a:lnTo>
                  <a:pt x="58774" y="196849"/>
                </a:lnTo>
                <a:lnTo>
                  <a:pt x="58809" y="191769"/>
                </a:lnTo>
                <a:lnTo>
                  <a:pt x="59004" y="191769"/>
                </a:lnTo>
                <a:lnTo>
                  <a:pt x="59602" y="189229"/>
                </a:lnTo>
                <a:lnTo>
                  <a:pt x="59361" y="186689"/>
                </a:lnTo>
                <a:lnTo>
                  <a:pt x="59211" y="184149"/>
                </a:lnTo>
                <a:lnTo>
                  <a:pt x="59050" y="184149"/>
                </a:lnTo>
                <a:lnTo>
                  <a:pt x="58889" y="182879"/>
                </a:lnTo>
                <a:lnTo>
                  <a:pt x="58809" y="181609"/>
                </a:lnTo>
                <a:lnTo>
                  <a:pt x="58694" y="175259"/>
                </a:lnTo>
                <a:lnTo>
                  <a:pt x="58855" y="173989"/>
                </a:lnTo>
                <a:lnTo>
                  <a:pt x="59050" y="171449"/>
                </a:lnTo>
                <a:lnTo>
                  <a:pt x="59280" y="170179"/>
                </a:lnTo>
                <a:lnTo>
                  <a:pt x="59556" y="167639"/>
                </a:lnTo>
                <a:lnTo>
                  <a:pt x="60189" y="163829"/>
                </a:lnTo>
                <a:lnTo>
                  <a:pt x="61764" y="156209"/>
                </a:lnTo>
                <a:lnTo>
                  <a:pt x="62983" y="149859"/>
                </a:lnTo>
                <a:lnTo>
                  <a:pt x="63409" y="147319"/>
                </a:lnTo>
                <a:lnTo>
                  <a:pt x="63880" y="144779"/>
                </a:lnTo>
                <a:lnTo>
                  <a:pt x="65030" y="137159"/>
                </a:lnTo>
                <a:close/>
              </a:path>
              <a:path w="192404" h="245109">
                <a:moveTo>
                  <a:pt x="190721" y="226060"/>
                </a:moveTo>
                <a:lnTo>
                  <a:pt x="184822" y="226060"/>
                </a:lnTo>
                <a:lnTo>
                  <a:pt x="184109" y="227330"/>
                </a:lnTo>
                <a:lnTo>
                  <a:pt x="183798" y="228600"/>
                </a:lnTo>
                <a:lnTo>
                  <a:pt x="183212" y="229870"/>
                </a:lnTo>
                <a:lnTo>
                  <a:pt x="182545" y="231140"/>
                </a:lnTo>
                <a:lnTo>
                  <a:pt x="182074" y="232410"/>
                </a:lnTo>
                <a:lnTo>
                  <a:pt x="181119" y="233680"/>
                </a:lnTo>
                <a:lnTo>
                  <a:pt x="180648" y="234950"/>
                </a:lnTo>
                <a:lnTo>
                  <a:pt x="179866" y="236220"/>
                </a:lnTo>
                <a:lnTo>
                  <a:pt x="179429" y="236220"/>
                </a:lnTo>
                <a:lnTo>
                  <a:pt x="179394" y="237490"/>
                </a:lnTo>
                <a:lnTo>
                  <a:pt x="179751" y="237490"/>
                </a:lnTo>
                <a:lnTo>
                  <a:pt x="179946" y="238760"/>
                </a:lnTo>
                <a:lnTo>
                  <a:pt x="182189" y="238760"/>
                </a:lnTo>
                <a:lnTo>
                  <a:pt x="184155" y="240030"/>
                </a:lnTo>
                <a:lnTo>
                  <a:pt x="184856" y="237490"/>
                </a:lnTo>
                <a:lnTo>
                  <a:pt x="185569" y="236220"/>
                </a:lnTo>
                <a:lnTo>
                  <a:pt x="186317" y="234950"/>
                </a:lnTo>
                <a:lnTo>
                  <a:pt x="187892" y="231140"/>
                </a:lnTo>
                <a:lnTo>
                  <a:pt x="189537" y="228600"/>
                </a:lnTo>
                <a:lnTo>
                  <a:pt x="190399" y="227330"/>
                </a:lnTo>
                <a:lnTo>
                  <a:pt x="190721" y="226060"/>
                </a:lnTo>
                <a:close/>
              </a:path>
              <a:path w="192404" h="245109">
                <a:moveTo>
                  <a:pt x="7152" y="229869"/>
                </a:moveTo>
                <a:lnTo>
                  <a:pt x="1494" y="229869"/>
                </a:lnTo>
                <a:lnTo>
                  <a:pt x="2552" y="231139"/>
                </a:lnTo>
                <a:lnTo>
                  <a:pt x="6405" y="231139"/>
                </a:lnTo>
                <a:lnTo>
                  <a:pt x="7152" y="229869"/>
                </a:lnTo>
                <a:close/>
              </a:path>
              <a:path w="192404" h="245109">
                <a:moveTo>
                  <a:pt x="17732" y="213359"/>
                </a:moveTo>
                <a:lnTo>
                  <a:pt x="13328" y="213359"/>
                </a:lnTo>
                <a:lnTo>
                  <a:pt x="13167" y="214629"/>
                </a:lnTo>
                <a:lnTo>
                  <a:pt x="12615" y="214629"/>
                </a:lnTo>
                <a:lnTo>
                  <a:pt x="12615" y="215899"/>
                </a:lnTo>
                <a:lnTo>
                  <a:pt x="12109" y="215899"/>
                </a:lnTo>
                <a:lnTo>
                  <a:pt x="12063" y="217169"/>
                </a:lnTo>
                <a:lnTo>
                  <a:pt x="11718" y="218439"/>
                </a:lnTo>
                <a:lnTo>
                  <a:pt x="11246" y="218439"/>
                </a:lnTo>
                <a:lnTo>
                  <a:pt x="10694" y="219709"/>
                </a:lnTo>
                <a:lnTo>
                  <a:pt x="8728" y="222249"/>
                </a:lnTo>
                <a:lnTo>
                  <a:pt x="4243" y="227329"/>
                </a:lnTo>
                <a:lnTo>
                  <a:pt x="2909" y="228599"/>
                </a:lnTo>
                <a:lnTo>
                  <a:pt x="2311" y="228599"/>
                </a:lnTo>
                <a:lnTo>
                  <a:pt x="1770" y="229869"/>
                </a:lnTo>
                <a:lnTo>
                  <a:pt x="7980" y="229869"/>
                </a:lnTo>
                <a:lnTo>
                  <a:pt x="9705" y="227329"/>
                </a:lnTo>
                <a:lnTo>
                  <a:pt x="10614" y="226059"/>
                </a:lnTo>
                <a:lnTo>
                  <a:pt x="13443" y="223519"/>
                </a:lnTo>
                <a:lnTo>
                  <a:pt x="13684" y="223519"/>
                </a:lnTo>
                <a:lnTo>
                  <a:pt x="13880" y="222249"/>
                </a:lnTo>
                <a:lnTo>
                  <a:pt x="14581" y="220979"/>
                </a:lnTo>
                <a:lnTo>
                  <a:pt x="16042" y="220979"/>
                </a:lnTo>
                <a:lnTo>
                  <a:pt x="16157" y="219709"/>
                </a:lnTo>
                <a:lnTo>
                  <a:pt x="16594" y="219709"/>
                </a:lnTo>
                <a:lnTo>
                  <a:pt x="16743" y="218439"/>
                </a:lnTo>
                <a:lnTo>
                  <a:pt x="17099" y="217169"/>
                </a:lnTo>
                <a:lnTo>
                  <a:pt x="17295" y="215899"/>
                </a:lnTo>
                <a:lnTo>
                  <a:pt x="17605" y="214629"/>
                </a:lnTo>
                <a:lnTo>
                  <a:pt x="17732" y="213359"/>
                </a:lnTo>
                <a:close/>
              </a:path>
              <a:path w="192404" h="245109">
                <a:moveTo>
                  <a:pt x="175622" y="167640"/>
                </a:moveTo>
                <a:lnTo>
                  <a:pt x="157809" y="167640"/>
                </a:lnTo>
                <a:lnTo>
                  <a:pt x="159109" y="168910"/>
                </a:lnTo>
                <a:lnTo>
                  <a:pt x="164146" y="171450"/>
                </a:lnTo>
                <a:lnTo>
                  <a:pt x="165319" y="172720"/>
                </a:lnTo>
                <a:lnTo>
                  <a:pt x="166538" y="173990"/>
                </a:lnTo>
                <a:lnTo>
                  <a:pt x="167446" y="173990"/>
                </a:lnTo>
                <a:lnTo>
                  <a:pt x="167722" y="175260"/>
                </a:lnTo>
                <a:lnTo>
                  <a:pt x="168343" y="175260"/>
                </a:lnTo>
                <a:lnTo>
                  <a:pt x="168665" y="176530"/>
                </a:lnTo>
                <a:lnTo>
                  <a:pt x="170033" y="176530"/>
                </a:lnTo>
                <a:lnTo>
                  <a:pt x="171057" y="177800"/>
                </a:lnTo>
                <a:lnTo>
                  <a:pt x="173104" y="179070"/>
                </a:lnTo>
                <a:lnTo>
                  <a:pt x="174518" y="180340"/>
                </a:lnTo>
                <a:lnTo>
                  <a:pt x="174955" y="180340"/>
                </a:lnTo>
                <a:lnTo>
                  <a:pt x="175818" y="181610"/>
                </a:lnTo>
                <a:lnTo>
                  <a:pt x="176209" y="181610"/>
                </a:lnTo>
                <a:lnTo>
                  <a:pt x="176761" y="182880"/>
                </a:lnTo>
                <a:lnTo>
                  <a:pt x="177152" y="182880"/>
                </a:lnTo>
                <a:lnTo>
                  <a:pt x="177704" y="184150"/>
                </a:lnTo>
                <a:lnTo>
                  <a:pt x="178417" y="186690"/>
                </a:lnTo>
                <a:lnTo>
                  <a:pt x="178727" y="187960"/>
                </a:lnTo>
                <a:lnTo>
                  <a:pt x="182269" y="199390"/>
                </a:lnTo>
                <a:lnTo>
                  <a:pt x="185247" y="209550"/>
                </a:lnTo>
                <a:lnTo>
                  <a:pt x="187409" y="217170"/>
                </a:lnTo>
                <a:lnTo>
                  <a:pt x="188042" y="218440"/>
                </a:lnTo>
                <a:lnTo>
                  <a:pt x="188513" y="220980"/>
                </a:lnTo>
                <a:lnTo>
                  <a:pt x="188237" y="220980"/>
                </a:lnTo>
                <a:lnTo>
                  <a:pt x="188237" y="222250"/>
                </a:lnTo>
                <a:lnTo>
                  <a:pt x="188007" y="223520"/>
                </a:lnTo>
                <a:lnTo>
                  <a:pt x="187260" y="223520"/>
                </a:lnTo>
                <a:lnTo>
                  <a:pt x="185926" y="224790"/>
                </a:lnTo>
                <a:lnTo>
                  <a:pt x="185523" y="226060"/>
                </a:lnTo>
                <a:lnTo>
                  <a:pt x="191538" y="226060"/>
                </a:lnTo>
                <a:lnTo>
                  <a:pt x="191779" y="224790"/>
                </a:lnTo>
                <a:lnTo>
                  <a:pt x="191894" y="220980"/>
                </a:lnTo>
                <a:lnTo>
                  <a:pt x="191664" y="219710"/>
                </a:lnTo>
                <a:lnTo>
                  <a:pt x="191388" y="217170"/>
                </a:lnTo>
                <a:lnTo>
                  <a:pt x="191066" y="215900"/>
                </a:lnTo>
                <a:lnTo>
                  <a:pt x="190675" y="214630"/>
                </a:lnTo>
                <a:lnTo>
                  <a:pt x="190250" y="213360"/>
                </a:lnTo>
                <a:lnTo>
                  <a:pt x="189778" y="210820"/>
                </a:lnTo>
                <a:lnTo>
                  <a:pt x="188283" y="207010"/>
                </a:lnTo>
                <a:lnTo>
                  <a:pt x="186593" y="201930"/>
                </a:lnTo>
                <a:lnTo>
                  <a:pt x="186351" y="198120"/>
                </a:lnTo>
                <a:lnTo>
                  <a:pt x="185799" y="196850"/>
                </a:lnTo>
                <a:lnTo>
                  <a:pt x="185328" y="195580"/>
                </a:lnTo>
                <a:lnTo>
                  <a:pt x="184465" y="191770"/>
                </a:lnTo>
                <a:lnTo>
                  <a:pt x="184074" y="190500"/>
                </a:lnTo>
                <a:lnTo>
                  <a:pt x="183017" y="186690"/>
                </a:lnTo>
                <a:lnTo>
                  <a:pt x="182384" y="182880"/>
                </a:lnTo>
                <a:lnTo>
                  <a:pt x="181200" y="177800"/>
                </a:lnTo>
                <a:lnTo>
                  <a:pt x="180648" y="173990"/>
                </a:lnTo>
                <a:lnTo>
                  <a:pt x="180337" y="171450"/>
                </a:lnTo>
                <a:lnTo>
                  <a:pt x="179981" y="170180"/>
                </a:lnTo>
                <a:lnTo>
                  <a:pt x="179555" y="170180"/>
                </a:lnTo>
                <a:lnTo>
                  <a:pt x="178842" y="168910"/>
                </a:lnTo>
                <a:lnTo>
                  <a:pt x="176450" y="168910"/>
                </a:lnTo>
                <a:lnTo>
                  <a:pt x="175622" y="167640"/>
                </a:lnTo>
                <a:close/>
              </a:path>
              <a:path w="192404" h="245109">
                <a:moveTo>
                  <a:pt x="29174" y="173989"/>
                </a:moveTo>
                <a:lnTo>
                  <a:pt x="24218" y="173989"/>
                </a:lnTo>
                <a:lnTo>
                  <a:pt x="23666" y="175259"/>
                </a:lnTo>
                <a:lnTo>
                  <a:pt x="23585" y="180339"/>
                </a:lnTo>
                <a:lnTo>
                  <a:pt x="19400" y="184098"/>
                </a:lnTo>
                <a:lnTo>
                  <a:pt x="19974" y="185419"/>
                </a:lnTo>
                <a:lnTo>
                  <a:pt x="19767" y="185419"/>
                </a:lnTo>
                <a:lnTo>
                  <a:pt x="19767" y="186689"/>
                </a:lnTo>
                <a:lnTo>
                  <a:pt x="14547" y="208279"/>
                </a:lnTo>
                <a:lnTo>
                  <a:pt x="14466" y="209549"/>
                </a:lnTo>
                <a:lnTo>
                  <a:pt x="14271" y="209549"/>
                </a:lnTo>
                <a:lnTo>
                  <a:pt x="14156" y="210819"/>
                </a:lnTo>
                <a:lnTo>
                  <a:pt x="13880" y="210819"/>
                </a:lnTo>
                <a:lnTo>
                  <a:pt x="13443" y="213359"/>
                </a:lnTo>
                <a:lnTo>
                  <a:pt x="18042" y="213359"/>
                </a:lnTo>
                <a:lnTo>
                  <a:pt x="18985" y="210819"/>
                </a:lnTo>
                <a:lnTo>
                  <a:pt x="19376" y="209549"/>
                </a:lnTo>
                <a:lnTo>
                  <a:pt x="19813" y="208279"/>
                </a:lnTo>
                <a:lnTo>
                  <a:pt x="20561" y="204469"/>
                </a:lnTo>
                <a:lnTo>
                  <a:pt x="21262" y="201929"/>
                </a:lnTo>
                <a:lnTo>
                  <a:pt x="21929" y="199389"/>
                </a:lnTo>
                <a:lnTo>
                  <a:pt x="23746" y="191769"/>
                </a:lnTo>
                <a:lnTo>
                  <a:pt x="23666" y="190499"/>
                </a:lnTo>
                <a:lnTo>
                  <a:pt x="23746" y="189229"/>
                </a:lnTo>
                <a:lnTo>
                  <a:pt x="24172" y="187959"/>
                </a:lnTo>
                <a:lnTo>
                  <a:pt x="24724" y="187959"/>
                </a:lnTo>
                <a:lnTo>
                  <a:pt x="27107" y="184098"/>
                </a:lnTo>
                <a:lnTo>
                  <a:pt x="27714" y="182879"/>
                </a:lnTo>
                <a:lnTo>
                  <a:pt x="28070" y="181609"/>
                </a:lnTo>
                <a:lnTo>
                  <a:pt x="28576" y="177799"/>
                </a:lnTo>
                <a:lnTo>
                  <a:pt x="28818" y="175259"/>
                </a:lnTo>
                <a:lnTo>
                  <a:pt x="29174" y="173989"/>
                </a:lnTo>
                <a:close/>
              </a:path>
              <a:path w="192404" h="245109">
                <a:moveTo>
                  <a:pt x="52449" y="189229"/>
                </a:moveTo>
                <a:lnTo>
                  <a:pt x="52840" y="190499"/>
                </a:lnTo>
                <a:lnTo>
                  <a:pt x="53266" y="191769"/>
                </a:lnTo>
                <a:lnTo>
                  <a:pt x="53474" y="191307"/>
                </a:lnTo>
                <a:lnTo>
                  <a:pt x="52449" y="189229"/>
                </a:lnTo>
                <a:close/>
              </a:path>
              <a:path w="192404" h="245109">
                <a:moveTo>
                  <a:pt x="51978" y="187959"/>
                </a:moveTo>
                <a:lnTo>
                  <a:pt x="52173" y="189229"/>
                </a:lnTo>
                <a:lnTo>
                  <a:pt x="51978" y="187959"/>
                </a:lnTo>
                <a:close/>
              </a:path>
              <a:path w="192404" h="245109">
                <a:moveTo>
                  <a:pt x="19296" y="183858"/>
                </a:moveTo>
                <a:lnTo>
                  <a:pt x="19296" y="184149"/>
                </a:lnTo>
                <a:lnTo>
                  <a:pt x="19296" y="183858"/>
                </a:lnTo>
                <a:close/>
              </a:path>
              <a:path w="192404" h="245109">
                <a:moveTo>
                  <a:pt x="19296" y="182879"/>
                </a:moveTo>
                <a:lnTo>
                  <a:pt x="18870" y="182879"/>
                </a:lnTo>
                <a:lnTo>
                  <a:pt x="19296" y="183858"/>
                </a:lnTo>
                <a:lnTo>
                  <a:pt x="19296" y="182879"/>
                </a:lnTo>
                <a:close/>
              </a:path>
              <a:path w="192404" h="245109">
                <a:moveTo>
                  <a:pt x="33222" y="146049"/>
                </a:moveTo>
                <a:lnTo>
                  <a:pt x="26690" y="168909"/>
                </a:lnTo>
                <a:lnTo>
                  <a:pt x="26414" y="168909"/>
                </a:lnTo>
                <a:lnTo>
                  <a:pt x="25632" y="171449"/>
                </a:lnTo>
                <a:lnTo>
                  <a:pt x="25080" y="172719"/>
                </a:lnTo>
                <a:lnTo>
                  <a:pt x="24609" y="173989"/>
                </a:lnTo>
                <a:lnTo>
                  <a:pt x="29404" y="173989"/>
                </a:lnTo>
                <a:lnTo>
                  <a:pt x="29715" y="172719"/>
                </a:lnTo>
                <a:lnTo>
                  <a:pt x="30071" y="172719"/>
                </a:lnTo>
                <a:lnTo>
                  <a:pt x="31141" y="170179"/>
                </a:lnTo>
                <a:lnTo>
                  <a:pt x="31647" y="170179"/>
                </a:lnTo>
                <a:lnTo>
                  <a:pt x="33452" y="165099"/>
                </a:lnTo>
                <a:lnTo>
                  <a:pt x="38132" y="149859"/>
                </a:lnTo>
                <a:lnTo>
                  <a:pt x="36994" y="148589"/>
                </a:lnTo>
                <a:lnTo>
                  <a:pt x="35775" y="147319"/>
                </a:lnTo>
                <a:lnTo>
                  <a:pt x="33222" y="146049"/>
                </a:lnTo>
                <a:close/>
              </a:path>
              <a:path w="192404" h="245109">
                <a:moveTo>
                  <a:pt x="161662" y="156210"/>
                </a:moveTo>
                <a:lnTo>
                  <a:pt x="152036" y="156210"/>
                </a:lnTo>
                <a:lnTo>
                  <a:pt x="153370" y="157480"/>
                </a:lnTo>
                <a:lnTo>
                  <a:pt x="143377" y="157480"/>
                </a:lnTo>
                <a:lnTo>
                  <a:pt x="144872" y="158750"/>
                </a:lnTo>
                <a:lnTo>
                  <a:pt x="145620" y="158750"/>
                </a:lnTo>
                <a:lnTo>
                  <a:pt x="146804" y="160020"/>
                </a:lnTo>
                <a:lnTo>
                  <a:pt x="149392" y="161290"/>
                </a:lnTo>
                <a:lnTo>
                  <a:pt x="150737" y="162560"/>
                </a:lnTo>
                <a:lnTo>
                  <a:pt x="153566" y="165100"/>
                </a:lnTo>
                <a:lnTo>
                  <a:pt x="156475" y="167640"/>
                </a:lnTo>
                <a:lnTo>
                  <a:pt x="173299" y="167640"/>
                </a:lnTo>
                <a:lnTo>
                  <a:pt x="172241" y="166370"/>
                </a:lnTo>
                <a:lnTo>
                  <a:pt x="171218" y="166370"/>
                </a:lnTo>
                <a:lnTo>
                  <a:pt x="169090" y="165100"/>
                </a:lnTo>
                <a:lnTo>
                  <a:pt x="166066" y="161290"/>
                </a:lnTo>
                <a:lnTo>
                  <a:pt x="164180" y="160020"/>
                </a:lnTo>
                <a:lnTo>
                  <a:pt x="163272" y="158750"/>
                </a:lnTo>
                <a:lnTo>
                  <a:pt x="161662" y="156210"/>
                </a:lnTo>
                <a:close/>
              </a:path>
              <a:path w="192404" h="245109">
                <a:moveTo>
                  <a:pt x="149599" y="156210"/>
                </a:moveTo>
                <a:lnTo>
                  <a:pt x="141848" y="156210"/>
                </a:lnTo>
                <a:lnTo>
                  <a:pt x="142595" y="157480"/>
                </a:lnTo>
                <a:lnTo>
                  <a:pt x="151082" y="157480"/>
                </a:lnTo>
                <a:lnTo>
                  <a:pt x="149599" y="156210"/>
                </a:lnTo>
                <a:close/>
              </a:path>
              <a:path w="192404" h="245109">
                <a:moveTo>
                  <a:pt x="146609" y="154940"/>
                </a:moveTo>
                <a:lnTo>
                  <a:pt x="139525" y="154940"/>
                </a:lnTo>
                <a:lnTo>
                  <a:pt x="140353" y="156210"/>
                </a:lnTo>
                <a:lnTo>
                  <a:pt x="147701" y="156210"/>
                </a:lnTo>
                <a:lnTo>
                  <a:pt x="146609" y="154940"/>
                </a:lnTo>
                <a:close/>
              </a:path>
              <a:path w="192404" h="245109">
                <a:moveTo>
                  <a:pt x="159419" y="152400"/>
                </a:moveTo>
                <a:lnTo>
                  <a:pt x="149668" y="152400"/>
                </a:lnTo>
                <a:lnTo>
                  <a:pt x="149127" y="153670"/>
                </a:lnTo>
                <a:lnTo>
                  <a:pt x="149392" y="153670"/>
                </a:lnTo>
                <a:lnTo>
                  <a:pt x="149748" y="154940"/>
                </a:lnTo>
                <a:lnTo>
                  <a:pt x="150610" y="154940"/>
                </a:lnTo>
                <a:lnTo>
                  <a:pt x="151013" y="156210"/>
                </a:lnTo>
                <a:lnTo>
                  <a:pt x="160960" y="156210"/>
                </a:lnTo>
                <a:lnTo>
                  <a:pt x="160282" y="154940"/>
                </a:lnTo>
                <a:lnTo>
                  <a:pt x="159971" y="153670"/>
                </a:lnTo>
                <a:lnTo>
                  <a:pt x="159419" y="152400"/>
                </a:lnTo>
                <a:close/>
              </a:path>
              <a:path w="192404" h="245109">
                <a:moveTo>
                  <a:pt x="142710" y="152400"/>
                </a:moveTo>
                <a:lnTo>
                  <a:pt x="137995" y="152400"/>
                </a:lnTo>
                <a:lnTo>
                  <a:pt x="138938" y="153670"/>
                </a:lnTo>
                <a:lnTo>
                  <a:pt x="139410" y="154940"/>
                </a:lnTo>
                <a:lnTo>
                  <a:pt x="145424" y="154940"/>
                </a:lnTo>
                <a:lnTo>
                  <a:pt x="142710" y="152400"/>
                </a:lnTo>
                <a:close/>
              </a:path>
              <a:path w="192404" h="245109">
                <a:moveTo>
                  <a:pt x="114996" y="125730"/>
                </a:moveTo>
                <a:lnTo>
                  <a:pt x="107843" y="125730"/>
                </a:lnTo>
                <a:lnTo>
                  <a:pt x="107648" y="127000"/>
                </a:lnTo>
                <a:lnTo>
                  <a:pt x="107487" y="127000"/>
                </a:lnTo>
                <a:lnTo>
                  <a:pt x="107406" y="128270"/>
                </a:lnTo>
                <a:lnTo>
                  <a:pt x="113582" y="128270"/>
                </a:lnTo>
                <a:lnTo>
                  <a:pt x="116411" y="132080"/>
                </a:lnTo>
                <a:lnTo>
                  <a:pt x="118296" y="133350"/>
                </a:lnTo>
                <a:lnTo>
                  <a:pt x="121125" y="137160"/>
                </a:lnTo>
                <a:lnTo>
                  <a:pt x="123092" y="139700"/>
                </a:lnTo>
                <a:lnTo>
                  <a:pt x="125104" y="140970"/>
                </a:lnTo>
                <a:lnTo>
                  <a:pt x="129348" y="146050"/>
                </a:lnTo>
                <a:lnTo>
                  <a:pt x="129773" y="146050"/>
                </a:lnTo>
                <a:lnTo>
                  <a:pt x="130291" y="147320"/>
                </a:lnTo>
                <a:lnTo>
                  <a:pt x="130958" y="147320"/>
                </a:lnTo>
                <a:lnTo>
                  <a:pt x="131786" y="148590"/>
                </a:lnTo>
                <a:lnTo>
                  <a:pt x="132648" y="149860"/>
                </a:lnTo>
                <a:lnTo>
                  <a:pt x="134419" y="149860"/>
                </a:lnTo>
                <a:lnTo>
                  <a:pt x="135316" y="151130"/>
                </a:lnTo>
                <a:lnTo>
                  <a:pt x="137133" y="152400"/>
                </a:lnTo>
                <a:lnTo>
                  <a:pt x="141215" y="152400"/>
                </a:lnTo>
                <a:lnTo>
                  <a:pt x="140548" y="151130"/>
                </a:lnTo>
                <a:lnTo>
                  <a:pt x="138708" y="149860"/>
                </a:lnTo>
                <a:lnTo>
                  <a:pt x="135914" y="148590"/>
                </a:lnTo>
                <a:lnTo>
                  <a:pt x="134223" y="147320"/>
                </a:lnTo>
                <a:lnTo>
                  <a:pt x="132372" y="146050"/>
                </a:lnTo>
                <a:lnTo>
                  <a:pt x="130406" y="143510"/>
                </a:lnTo>
                <a:lnTo>
                  <a:pt x="128324" y="142240"/>
                </a:lnTo>
                <a:lnTo>
                  <a:pt x="126197" y="139700"/>
                </a:lnTo>
                <a:lnTo>
                  <a:pt x="124035" y="137160"/>
                </a:lnTo>
                <a:lnTo>
                  <a:pt x="120734" y="133350"/>
                </a:lnTo>
                <a:lnTo>
                  <a:pt x="117514" y="129540"/>
                </a:lnTo>
                <a:lnTo>
                  <a:pt x="115468" y="127000"/>
                </a:lnTo>
                <a:lnTo>
                  <a:pt x="114996" y="125730"/>
                </a:lnTo>
                <a:close/>
              </a:path>
              <a:path w="192404" h="245109">
                <a:moveTo>
                  <a:pt x="159109" y="149860"/>
                </a:moveTo>
                <a:lnTo>
                  <a:pt x="151013" y="149860"/>
                </a:lnTo>
                <a:lnTo>
                  <a:pt x="150737" y="151130"/>
                </a:lnTo>
                <a:lnTo>
                  <a:pt x="150495" y="151130"/>
                </a:lnTo>
                <a:lnTo>
                  <a:pt x="150139" y="152400"/>
                </a:lnTo>
                <a:lnTo>
                  <a:pt x="159189" y="152400"/>
                </a:lnTo>
                <a:lnTo>
                  <a:pt x="159109" y="149860"/>
                </a:lnTo>
                <a:close/>
              </a:path>
              <a:path w="192404" h="245109">
                <a:moveTo>
                  <a:pt x="158246" y="148590"/>
                </a:moveTo>
                <a:lnTo>
                  <a:pt x="147862" y="148590"/>
                </a:lnTo>
                <a:lnTo>
                  <a:pt x="148104" y="149860"/>
                </a:lnTo>
                <a:lnTo>
                  <a:pt x="158798" y="149860"/>
                </a:lnTo>
                <a:lnTo>
                  <a:pt x="158246" y="148590"/>
                </a:lnTo>
                <a:close/>
              </a:path>
              <a:path w="192404" h="245109">
                <a:moveTo>
                  <a:pt x="157533" y="146050"/>
                </a:moveTo>
                <a:lnTo>
                  <a:pt x="149909" y="146050"/>
                </a:lnTo>
                <a:lnTo>
                  <a:pt x="149633" y="147320"/>
                </a:lnTo>
                <a:lnTo>
                  <a:pt x="149392" y="147320"/>
                </a:lnTo>
                <a:lnTo>
                  <a:pt x="148771" y="148590"/>
                </a:lnTo>
                <a:lnTo>
                  <a:pt x="158120" y="148590"/>
                </a:lnTo>
                <a:lnTo>
                  <a:pt x="157924" y="147320"/>
                </a:lnTo>
                <a:lnTo>
                  <a:pt x="157533" y="146050"/>
                </a:lnTo>
                <a:close/>
              </a:path>
              <a:path w="192404" h="245109">
                <a:moveTo>
                  <a:pt x="157418" y="144780"/>
                </a:moveTo>
                <a:lnTo>
                  <a:pt x="147391" y="144780"/>
                </a:lnTo>
                <a:lnTo>
                  <a:pt x="147747" y="146050"/>
                </a:lnTo>
                <a:lnTo>
                  <a:pt x="157499" y="146050"/>
                </a:lnTo>
                <a:lnTo>
                  <a:pt x="157418" y="144780"/>
                </a:lnTo>
                <a:close/>
              </a:path>
              <a:path w="192404" h="245109">
                <a:moveTo>
                  <a:pt x="74299" y="143509"/>
                </a:moveTo>
                <a:lnTo>
                  <a:pt x="71711" y="143509"/>
                </a:lnTo>
                <a:lnTo>
                  <a:pt x="73436" y="144779"/>
                </a:lnTo>
                <a:lnTo>
                  <a:pt x="74299" y="143509"/>
                </a:lnTo>
                <a:close/>
              </a:path>
              <a:path w="192404" h="245109">
                <a:moveTo>
                  <a:pt x="156866" y="143510"/>
                </a:moveTo>
                <a:lnTo>
                  <a:pt x="146137" y="143510"/>
                </a:lnTo>
                <a:lnTo>
                  <a:pt x="146218" y="144780"/>
                </a:lnTo>
                <a:lnTo>
                  <a:pt x="156947" y="144780"/>
                </a:lnTo>
                <a:lnTo>
                  <a:pt x="156866" y="143510"/>
                </a:lnTo>
                <a:close/>
              </a:path>
              <a:path w="192404" h="245109">
                <a:moveTo>
                  <a:pt x="28461" y="142239"/>
                </a:moveTo>
                <a:lnTo>
                  <a:pt x="29094" y="143509"/>
                </a:lnTo>
                <a:lnTo>
                  <a:pt x="28461" y="142239"/>
                </a:lnTo>
                <a:close/>
              </a:path>
              <a:path w="192404" h="245109">
                <a:moveTo>
                  <a:pt x="91215" y="142239"/>
                </a:moveTo>
                <a:lnTo>
                  <a:pt x="69193" y="142239"/>
                </a:lnTo>
                <a:lnTo>
                  <a:pt x="69388" y="143509"/>
                </a:lnTo>
                <a:lnTo>
                  <a:pt x="89444" y="143509"/>
                </a:lnTo>
                <a:lnTo>
                  <a:pt x="91215" y="142239"/>
                </a:lnTo>
                <a:close/>
              </a:path>
              <a:path w="192404" h="245109">
                <a:moveTo>
                  <a:pt x="157027" y="142240"/>
                </a:moveTo>
                <a:lnTo>
                  <a:pt x="146448" y="142240"/>
                </a:lnTo>
                <a:lnTo>
                  <a:pt x="146333" y="143510"/>
                </a:lnTo>
                <a:lnTo>
                  <a:pt x="157108" y="143510"/>
                </a:lnTo>
                <a:lnTo>
                  <a:pt x="157027" y="142240"/>
                </a:lnTo>
                <a:close/>
              </a:path>
              <a:path w="192404" h="245109">
                <a:moveTo>
                  <a:pt x="36442" y="114299"/>
                </a:moveTo>
                <a:lnTo>
                  <a:pt x="21860" y="114299"/>
                </a:lnTo>
                <a:lnTo>
                  <a:pt x="22136" y="116839"/>
                </a:lnTo>
                <a:lnTo>
                  <a:pt x="22366" y="118109"/>
                </a:lnTo>
                <a:lnTo>
                  <a:pt x="22527" y="120649"/>
                </a:lnTo>
                <a:lnTo>
                  <a:pt x="22723" y="121919"/>
                </a:lnTo>
                <a:lnTo>
                  <a:pt x="22884" y="124459"/>
                </a:lnTo>
                <a:lnTo>
                  <a:pt x="23229" y="126999"/>
                </a:lnTo>
                <a:lnTo>
                  <a:pt x="23551" y="128269"/>
                </a:lnTo>
                <a:lnTo>
                  <a:pt x="23942" y="129539"/>
                </a:lnTo>
                <a:lnTo>
                  <a:pt x="25276" y="134619"/>
                </a:lnTo>
                <a:lnTo>
                  <a:pt x="25793" y="135889"/>
                </a:lnTo>
                <a:lnTo>
                  <a:pt x="25943" y="137159"/>
                </a:lnTo>
                <a:lnTo>
                  <a:pt x="25943" y="138429"/>
                </a:lnTo>
                <a:lnTo>
                  <a:pt x="25793" y="139699"/>
                </a:lnTo>
                <a:lnTo>
                  <a:pt x="26690" y="140969"/>
                </a:lnTo>
                <a:lnTo>
                  <a:pt x="27518" y="142239"/>
                </a:lnTo>
                <a:lnTo>
                  <a:pt x="27909" y="142239"/>
                </a:lnTo>
                <a:lnTo>
                  <a:pt x="27438" y="140969"/>
                </a:lnTo>
                <a:lnTo>
                  <a:pt x="29565" y="140969"/>
                </a:lnTo>
                <a:lnTo>
                  <a:pt x="29922" y="139699"/>
                </a:lnTo>
                <a:lnTo>
                  <a:pt x="31808" y="139699"/>
                </a:lnTo>
                <a:lnTo>
                  <a:pt x="32233" y="138429"/>
                </a:lnTo>
                <a:lnTo>
                  <a:pt x="40570" y="138429"/>
                </a:lnTo>
                <a:lnTo>
                  <a:pt x="40375" y="137159"/>
                </a:lnTo>
                <a:lnTo>
                  <a:pt x="39984" y="137159"/>
                </a:lnTo>
                <a:lnTo>
                  <a:pt x="39351" y="135889"/>
                </a:lnTo>
                <a:lnTo>
                  <a:pt x="38604" y="134619"/>
                </a:lnTo>
                <a:lnTo>
                  <a:pt x="37776" y="132079"/>
                </a:lnTo>
                <a:lnTo>
                  <a:pt x="37028" y="130809"/>
                </a:lnTo>
                <a:lnTo>
                  <a:pt x="36361" y="128269"/>
                </a:lnTo>
                <a:lnTo>
                  <a:pt x="36085" y="128269"/>
                </a:lnTo>
                <a:lnTo>
                  <a:pt x="35890" y="126999"/>
                </a:lnTo>
                <a:lnTo>
                  <a:pt x="35970" y="124459"/>
                </a:lnTo>
                <a:lnTo>
                  <a:pt x="36361" y="121919"/>
                </a:lnTo>
                <a:lnTo>
                  <a:pt x="36879" y="120649"/>
                </a:lnTo>
                <a:lnTo>
                  <a:pt x="37189" y="119379"/>
                </a:lnTo>
                <a:lnTo>
                  <a:pt x="33923" y="119379"/>
                </a:lnTo>
                <a:lnTo>
                  <a:pt x="34429" y="118853"/>
                </a:lnTo>
                <a:lnTo>
                  <a:pt x="34866" y="118109"/>
                </a:lnTo>
                <a:lnTo>
                  <a:pt x="35418" y="116839"/>
                </a:lnTo>
                <a:lnTo>
                  <a:pt x="36442" y="114299"/>
                </a:lnTo>
                <a:close/>
              </a:path>
              <a:path w="192404" h="245109">
                <a:moveTo>
                  <a:pt x="109568" y="137160"/>
                </a:moveTo>
                <a:lnTo>
                  <a:pt x="65030" y="137159"/>
                </a:lnTo>
                <a:lnTo>
                  <a:pt x="65571" y="138429"/>
                </a:lnTo>
                <a:lnTo>
                  <a:pt x="66560" y="138429"/>
                </a:lnTo>
                <a:lnTo>
                  <a:pt x="67341" y="139699"/>
                </a:lnTo>
                <a:lnTo>
                  <a:pt x="67698" y="139699"/>
                </a:lnTo>
                <a:lnTo>
                  <a:pt x="68008" y="140969"/>
                </a:lnTo>
                <a:lnTo>
                  <a:pt x="68802" y="142239"/>
                </a:lnTo>
                <a:lnTo>
                  <a:pt x="96240" y="142239"/>
                </a:lnTo>
                <a:lnTo>
                  <a:pt x="99391" y="140969"/>
                </a:lnTo>
                <a:lnTo>
                  <a:pt x="104577" y="139700"/>
                </a:lnTo>
                <a:lnTo>
                  <a:pt x="107245" y="138430"/>
                </a:lnTo>
                <a:lnTo>
                  <a:pt x="109568" y="137160"/>
                </a:lnTo>
                <a:close/>
              </a:path>
              <a:path w="192404" h="245109">
                <a:moveTo>
                  <a:pt x="156751" y="140970"/>
                </a:moveTo>
                <a:lnTo>
                  <a:pt x="148920" y="140970"/>
                </a:lnTo>
                <a:lnTo>
                  <a:pt x="148690" y="142240"/>
                </a:lnTo>
                <a:lnTo>
                  <a:pt x="156751" y="142240"/>
                </a:lnTo>
                <a:lnTo>
                  <a:pt x="156751" y="140970"/>
                </a:lnTo>
                <a:close/>
              </a:path>
              <a:path w="192404" h="245109">
                <a:moveTo>
                  <a:pt x="37661" y="139699"/>
                </a:moveTo>
                <a:lnTo>
                  <a:pt x="34786" y="139699"/>
                </a:lnTo>
                <a:lnTo>
                  <a:pt x="35464" y="140969"/>
                </a:lnTo>
                <a:lnTo>
                  <a:pt x="37465" y="140969"/>
                </a:lnTo>
                <a:lnTo>
                  <a:pt x="37661" y="139699"/>
                </a:lnTo>
                <a:close/>
              </a:path>
              <a:path w="192404" h="245109">
                <a:moveTo>
                  <a:pt x="156705" y="139700"/>
                </a:moveTo>
                <a:lnTo>
                  <a:pt x="148380" y="139700"/>
                </a:lnTo>
                <a:lnTo>
                  <a:pt x="148725" y="140970"/>
                </a:lnTo>
                <a:lnTo>
                  <a:pt x="156590" y="140970"/>
                </a:lnTo>
                <a:lnTo>
                  <a:pt x="156705" y="139700"/>
                </a:lnTo>
                <a:close/>
              </a:path>
              <a:path w="192404" h="245109">
                <a:moveTo>
                  <a:pt x="39041" y="138429"/>
                </a:moveTo>
                <a:lnTo>
                  <a:pt x="32624" y="138429"/>
                </a:lnTo>
                <a:lnTo>
                  <a:pt x="32981" y="139699"/>
                </a:lnTo>
                <a:lnTo>
                  <a:pt x="38604" y="139699"/>
                </a:lnTo>
                <a:lnTo>
                  <a:pt x="39041" y="138429"/>
                </a:lnTo>
                <a:close/>
              </a:path>
              <a:path w="192404" h="245109">
                <a:moveTo>
                  <a:pt x="40409" y="138429"/>
                </a:moveTo>
                <a:lnTo>
                  <a:pt x="40294" y="139699"/>
                </a:lnTo>
                <a:lnTo>
                  <a:pt x="40409" y="138429"/>
                </a:lnTo>
                <a:close/>
              </a:path>
              <a:path w="192404" h="245109">
                <a:moveTo>
                  <a:pt x="156510" y="138430"/>
                </a:moveTo>
                <a:lnTo>
                  <a:pt x="145666" y="138430"/>
                </a:lnTo>
                <a:lnTo>
                  <a:pt x="145781" y="139700"/>
                </a:lnTo>
                <a:lnTo>
                  <a:pt x="156510" y="139700"/>
                </a:lnTo>
                <a:lnTo>
                  <a:pt x="156510" y="138430"/>
                </a:lnTo>
                <a:close/>
              </a:path>
              <a:path w="192404" h="245109">
                <a:moveTo>
                  <a:pt x="140272" y="99060"/>
                </a:moveTo>
                <a:lnTo>
                  <a:pt x="135799" y="99060"/>
                </a:lnTo>
                <a:lnTo>
                  <a:pt x="136029" y="100330"/>
                </a:lnTo>
                <a:lnTo>
                  <a:pt x="136029" y="101600"/>
                </a:lnTo>
                <a:lnTo>
                  <a:pt x="134775" y="101600"/>
                </a:lnTo>
                <a:lnTo>
                  <a:pt x="134649" y="102870"/>
                </a:lnTo>
                <a:lnTo>
                  <a:pt x="137685" y="102870"/>
                </a:lnTo>
                <a:lnTo>
                  <a:pt x="138743" y="104140"/>
                </a:lnTo>
                <a:lnTo>
                  <a:pt x="140318" y="104140"/>
                </a:lnTo>
                <a:lnTo>
                  <a:pt x="140790" y="105410"/>
                </a:lnTo>
                <a:lnTo>
                  <a:pt x="141215" y="105410"/>
                </a:lnTo>
                <a:lnTo>
                  <a:pt x="141848" y="106680"/>
                </a:lnTo>
                <a:lnTo>
                  <a:pt x="142285" y="106680"/>
                </a:lnTo>
                <a:lnTo>
                  <a:pt x="142561" y="107950"/>
                </a:lnTo>
                <a:lnTo>
                  <a:pt x="140433" y="107950"/>
                </a:lnTo>
                <a:lnTo>
                  <a:pt x="140238" y="109220"/>
                </a:lnTo>
                <a:lnTo>
                  <a:pt x="140744" y="109220"/>
                </a:lnTo>
                <a:lnTo>
                  <a:pt x="142319" y="110490"/>
                </a:lnTo>
                <a:lnTo>
                  <a:pt x="142319" y="111760"/>
                </a:lnTo>
                <a:lnTo>
                  <a:pt x="142043" y="111760"/>
                </a:lnTo>
                <a:lnTo>
                  <a:pt x="142285" y="113030"/>
                </a:lnTo>
                <a:lnTo>
                  <a:pt x="144205" y="113030"/>
                </a:lnTo>
                <a:lnTo>
                  <a:pt x="144527" y="114300"/>
                </a:lnTo>
                <a:lnTo>
                  <a:pt x="143895" y="114300"/>
                </a:lnTo>
                <a:lnTo>
                  <a:pt x="143458" y="115570"/>
                </a:lnTo>
                <a:lnTo>
                  <a:pt x="144044" y="116840"/>
                </a:lnTo>
                <a:lnTo>
                  <a:pt x="145344" y="116840"/>
                </a:lnTo>
                <a:lnTo>
                  <a:pt x="145620" y="118110"/>
                </a:lnTo>
                <a:lnTo>
                  <a:pt x="146011" y="118110"/>
                </a:lnTo>
                <a:lnTo>
                  <a:pt x="145976" y="119380"/>
                </a:lnTo>
                <a:lnTo>
                  <a:pt x="144757" y="119380"/>
                </a:lnTo>
                <a:lnTo>
                  <a:pt x="144286" y="120650"/>
                </a:lnTo>
                <a:lnTo>
                  <a:pt x="145148" y="121920"/>
                </a:lnTo>
                <a:lnTo>
                  <a:pt x="145470" y="121920"/>
                </a:lnTo>
                <a:lnTo>
                  <a:pt x="145735" y="123190"/>
                </a:lnTo>
                <a:lnTo>
                  <a:pt x="145148" y="124460"/>
                </a:lnTo>
                <a:lnTo>
                  <a:pt x="144251" y="124460"/>
                </a:lnTo>
                <a:lnTo>
                  <a:pt x="144205" y="125730"/>
                </a:lnTo>
                <a:lnTo>
                  <a:pt x="144642" y="125730"/>
                </a:lnTo>
                <a:lnTo>
                  <a:pt x="145148" y="127000"/>
                </a:lnTo>
                <a:lnTo>
                  <a:pt x="146609" y="127000"/>
                </a:lnTo>
                <a:lnTo>
                  <a:pt x="146724" y="128270"/>
                </a:lnTo>
                <a:lnTo>
                  <a:pt x="146919" y="128270"/>
                </a:lnTo>
                <a:lnTo>
                  <a:pt x="146885" y="129540"/>
                </a:lnTo>
                <a:lnTo>
                  <a:pt x="146172" y="129540"/>
                </a:lnTo>
                <a:lnTo>
                  <a:pt x="145700" y="130810"/>
                </a:lnTo>
                <a:lnTo>
                  <a:pt x="144757" y="130810"/>
                </a:lnTo>
                <a:lnTo>
                  <a:pt x="144757" y="132080"/>
                </a:lnTo>
                <a:lnTo>
                  <a:pt x="144918" y="132080"/>
                </a:lnTo>
                <a:lnTo>
                  <a:pt x="145148" y="133350"/>
                </a:lnTo>
                <a:lnTo>
                  <a:pt x="147310" y="133350"/>
                </a:lnTo>
                <a:lnTo>
                  <a:pt x="147437" y="134620"/>
                </a:lnTo>
                <a:lnTo>
                  <a:pt x="147747" y="134620"/>
                </a:lnTo>
                <a:lnTo>
                  <a:pt x="147747" y="135890"/>
                </a:lnTo>
                <a:lnTo>
                  <a:pt x="147586" y="135890"/>
                </a:lnTo>
                <a:lnTo>
                  <a:pt x="147437" y="137160"/>
                </a:lnTo>
                <a:lnTo>
                  <a:pt x="146011" y="137160"/>
                </a:lnTo>
                <a:lnTo>
                  <a:pt x="145861" y="138430"/>
                </a:lnTo>
                <a:lnTo>
                  <a:pt x="156475" y="138430"/>
                </a:lnTo>
                <a:lnTo>
                  <a:pt x="156199" y="135890"/>
                </a:lnTo>
                <a:lnTo>
                  <a:pt x="155958" y="134620"/>
                </a:lnTo>
                <a:lnTo>
                  <a:pt x="155728" y="132080"/>
                </a:lnTo>
                <a:lnTo>
                  <a:pt x="155532" y="130810"/>
                </a:lnTo>
                <a:lnTo>
                  <a:pt x="155210" y="127000"/>
                </a:lnTo>
                <a:lnTo>
                  <a:pt x="155141" y="121920"/>
                </a:lnTo>
                <a:lnTo>
                  <a:pt x="154670" y="120650"/>
                </a:lnTo>
                <a:lnTo>
                  <a:pt x="154233" y="119380"/>
                </a:lnTo>
                <a:lnTo>
                  <a:pt x="153761" y="118110"/>
                </a:lnTo>
                <a:lnTo>
                  <a:pt x="152738" y="115570"/>
                </a:lnTo>
                <a:lnTo>
                  <a:pt x="151634" y="114300"/>
                </a:lnTo>
                <a:lnTo>
                  <a:pt x="150461" y="111760"/>
                </a:lnTo>
                <a:lnTo>
                  <a:pt x="149196" y="109220"/>
                </a:lnTo>
                <a:lnTo>
                  <a:pt x="147862" y="107950"/>
                </a:lnTo>
                <a:lnTo>
                  <a:pt x="147195" y="106680"/>
                </a:lnTo>
                <a:lnTo>
                  <a:pt x="145781" y="105410"/>
                </a:lnTo>
                <a:lnTo>
                  <a:pt x="145033" y="104140"/>
                </a:lnTo>
                <a:lnTo>
                  <a:pt x="142756" y="101600"/>
                </a:lnTo>
                <a:lnTo>
                  <a:pt x="141100" y="100330"/>
                </a:lnTo>
                <a:lnTo>
                  <a:pt x="140272" y="99060"/>
                </a:lnTo>
                <a:close/>
              </a:path>
              <a:path w="192404" h="245109">
                <a:moveTo>
                  <a:pt x="101978" y="128270"/>
                </a:moveTo>
                <a:lnTo>
                  <a:pt x="101277" y="128270"/>
                </a:lnTo>
                <a:lnTo>
                  <a:pt x="101231" y="130809"/>
                </a:lnTo>
                <a:lnTo>
                  <a:pt x="101392" y="132079"/>
                </a:lnTo>
                <a:lnTo>
                  <a:pt x="101898" y="134619"/>
                </a:lnTo>
                <a:lnTo>
                  <a:pt x="66318" y="134619"/>
                </a:lnTo>
                <a:lnTo>
                  <a:pt x="64398" y="137159"/>
                </a:lnTo>
                <a:lnTo>
                  <a:pt x="111339" y="137160"/>
                </a:lnTo>
                <a:lnTo>
                  <a:pt x="111926" y="135890"/>
                </a:lnTo>
                <a:lnTo>
                  <a:pt x="112443" y="135890"/>
                </a:lnTo>
                <a:lnTo>
                  <a:pt x="112719" y="134620"/>
                </a:lnTo>
                <a:lnTo>
                  <a:pt x="112869" y="133350"/>
                </a:lnTo>
                <a:lnTo>
                  <a:pt x="112869" y="130810"/>
                </a:lnTo>
                <a:lnTo>
                  <a:pt x="103945" y="130810"/>
                </a:lnTo>
                <a:lnTo>
                  <a:pt x="103358" y="129540"/>
                </a:lnTo>
                <a:lnTo>
                  <a:pt x="102496" y="129540"/>
                </a:lnTo>
                <a:lnTo>
                  <a:pt x="101978" y="128270"/>
                </a:lnTo>
                <a:close/>
              </a:path>
              <a:path w="192404" h="245109">
                <a:moveTo>
                  <a:pt x="94159" y="125729"/>
                </a:moveTo>
                <a:lnTo>
                  <a:pt x="64237" y="125729"/>
                </a:lnTo>
                <a:lnTo>
                  <a:pt x="63604" y="126999"/>
                </a:lnTo>
                <a:lnTo>
                  <a:pt x="64317" y="126999"/>
                </a:lnTo>
                <a:lnTo>
                  <a:pt x="64593" y="128269"/>
                </a:lnTo>
                <a:lnTo>
                  <a:pt x="67261" y="128269"/>
                </a:lnTo>
                <a:lnTo>
                  <a:pt x="66835" y="129539"/>
                </a:lnTo>
                <a:lnTo>
                  <a:pt x="66284" y="129539"/>
                </a:lnTo>
                <a:lnTo>
                  <a:pt x="65502" y="130809"/>
                </a:lnTo>
                <a:lnTo>
                  <a:pt x="64398" y="132079"/>
                </a:lnTo>
                <a:lnTo>
                  <a:pt x="67974" y="132079"/>
                </a:lnTo>
                <a:lnTo>
                  <a:pt x="67778" y="133349"/>
                </a:lnTo>
                <a:lnTo>
                  <a:pt x="66996" y="134619"/>
                </a:lnTo>
                <a:lnTo>
                  <a:pt x="101898" y="134619"/>
                </a:lnTo>
                <a:lnTo>
                  <a:pt x="99702" y="132079"/>
                </a:lnTo>
                <a:lnTo>
                  <a:pt x="98793" y="130809"/>
                </a:lnTo>
                <a:lnTo>
                  <a:pt x="96677" y="128269"/>
                </a:lnTo>
                <a:lnTo>
                  <a:pt x="95458" y="126999"/>
                </a:lnTo>
                <a:lnTo>
                  <a:pt x="94159" y="125729"/>
                </a:lnTo>
                <a:close/>
              </a:path>
              <a:path w="192404" h="245109">
                <a:moveTo>
                  <a:pt x="67974" y="132079"/>
                </a:moveTo>
                <a:lnTo>
                  <a:pt x="65571" y="132079"/>
                </a:lnTo>
                <a:lnTo>
                  <a:pt x="66674" y="133349"/>
                </a:lnTo>
                <a:lnTo>
                  <a:pt x="67537" y="133349"/>
                </a:lnTo>
                <a:lnTo>
                  <a:pt x="67974" y="132079"/>
                </a:lnTo>
                <a:close/>
              </a:path>
              <a:path w="192404" h="245109">
                <a:moveTo>
                  <a:pt x="112788" y="128270"/>
                </a:moveTo>
                <a:lnTo>
                  <a:pt x="107372" y="128270"/>
                </a:lnTo>
                <a:lnTo>
                  <a:pt x="107050" y="129540"/>
                </a:lnTo>
                <a:lnTo>
                  <a:pt x="104221" y="129540"/>
                </a:lnTo>
                <a:lnTo>
                  <a:pt x="104140" y="130810"/>
                </a:lnTo>
                <a:lnTo>
                  <a:pt x="112869" y="130810"/>
                </a:lnTo>
                <a:lnTo>
                  <a:pt x="112788" y="128270"/>
                </a:lnTo>
                <a:close/>
              </a:path>
              <a:path w="192404" h="245109">
                <a:moveTo>
                  <a:pt x="105279" y="128270"/>
                </a:moveTo>
                <a:lnTo>
                  <a:pt x="104888" y="128270"/>
                </a:lnTo>
                <a:lnTo>
                  <a:pt x="104658" y="129540"/>
                </a:lnTo>
                <a:lnTo>
                  <a:pt x="105796" y="129540"/>
                </a:lnTo>
                <a:lnTo>
                  <a:pt x="105279" y="128270"/>
                </a:lnTo>
                <a:close/>
              </a:path>
              <a:path w="192404" h="245109">
                <a:moveTo>
                  <a:pt x="89202" y="121919"/>
                </a:moveTo>
                <a:lnTo>
                  <a:pt x="63926" y="121919"/>
                </a:lnTo>
                <a:lnTo>
                  <a:pt x="63409" y="123189"/>
                </a:lnTo>
                <a:lnTo>
                  <a:pt x="67192" y="123189"/>
                </a:lnTo>
                <a:lnTo>
                  <a:pt x="66674" y="124459"/>
                </a:lnTo>
                <a:lnTo>
                  <a:pt x="65732" y="124459"/>
                </a:lnTo>
                <a:lnTo>
                  <a:pt x="65306" y="125729"/>
                </a:lnTo>
                <a:lnTo>
                  <a:pt x="93492" y="125729"/>
                </a:lnTo>
                <a:lnTo>
                  <a:pt x="92825" y="124459"/>
                </a:lnTo>
                <a:lnTo>
                  <a:pt x="90697" y="123189"/>
                </a:lnTo>
                <a:lnTo>
                  <a:pt x="89202" y="121919"/>
                </a:lnTo>
                <a:close/>
              </a:path>
              <a:path w="192404" h="245109">
                <a:moveTo>
                  <a:pt x="110868" y="120650"/>
                </a:moveTo>
                <a:lnTo>
                  <a:pt x="109844" y="120650"/>
                </a:lnTo>
                <a:lnTo>
                  <a:pt x="110235" y="123190"/>
                </a:lnTo>
                <a:lnTo>
                  <a:pt x="110511" y="123190"/>
                </a:lnTo>
                <a:lnTo>
                  <a:pt x="110431" y="124460"/>
                </a:lnTo>
                <a:lnTo>
                  <a:pt x="108395" y="124460"/>
                </a:lnTo>
                <a:lnTo>
                  <a:pt x="108039" y="125730"/>
                </a:lnTo>
                <a:lnTo>
                  <a:pt x="114444" y="125730"/>
                </a:lnTo>
                <a:lnTo>
                  <a:pt x="112834" y="123190"/>
                </a:lnTo>
                <a:lnTo>
                  <a:pt x="111891" y="121920"/>
                </a:lnTo>
                <a:lnTo>
                  <a:pt x="110868" y="120650"/>
                </a:lnTo>
                <a:close/>
              </a:path>
              <a:path w="192404" h="245109">
                <a:moveTo>
                  <a:pt x="65145" y="123189"/>
                </a:moveTo>
                <a:lnTo>
                  <a:pt x="62822" y="123189"/>
                </a:lnTo>
                <a:lnTo>
                  <a:pt x="62190" y="124459"/>
                </a:lnTo>
                <a:lnTo>
                  <a:pt x="64283" y="124459"/>
                </a:lnTo>
                <a:lnTo>
                  <a:pt x="65145" y="123189"/>
                </a:lnTo>
                <a:close/>
              </a:path>
              <a:path w="192404" h="245109">
                <a:moveTo>
                  <a:pt x="65367" y="110609"/>
                </a:moveTo>
                <a:lnTo>
                  <a:pt x="65617" y="111759"/>
                </a:lnTo>
                <a:lnTo>
                  <a:pt x="65893" y="111759"/>
                </a:lnTo>
                <a:lnTo>
                  <a:pt x="66123" y="113029"/>
                </a:lnTo>
                <a:lnTo>
                  <a:pt x="66249" y="116839"/>
                </a:lnTo>
                <a:lnTo>
                  <a:pt x="66042" y="118109"/>
                </a:lnTo>
                <a:lnTo>
                  <a:pt x="65651" y="119379"/>
                </a:lnTo>
                <a:lnTo>
                  <a:pt x="65421" y="119379"/>
                </a:lnTo>
                <a:lnTo>
                  <a:pt x="64754" y="120649"/>
                </a:lnTo>
                <a:lnTo>
                  <a:pt x="64352" y="121919"/>
                </a:lnTo>
                <a:lnTo>
                  <a:pt x="80279" y="121919"/>
                </a:lnTo>
                <a:lnTo>
                  <a:pt x="79888" y="120649"/>
                </a:lnTo>
                <a:lnTo>
                  <a:pt x="79416" y="119379"/>
                </a:lnTo>
                <a:lnTo>
                  <a:pt x="78784" y="118109"/>
                </a:lnTo>
                <a:lnTo>
                  <a:pt x="71792" y="118109"/>
                </a:lnTo>
                <a:lnTo>
                  <a:pt x="71596" y="116839"/>
                </a:lnTo>
                <a:lnTo>
                  <a:pt x="70918" y="115569"/>
                </a:lnTo>
                <a:lnTo>
                  <a:pt x="70492" y="114299"/>
                </a:lnTo>
                <a:lnTo>
                  <a:pt x="67537" y="114299"/>
                </a:lnTo>
                <a:lnTo>
                  <a:pt x="66720" y="111759"/>
                </a:lnTo>
                <a:lnTo>
                  <a:pt x="65367" y="110609"/>
                </a:lnTo>
                <a:close/>
              </a:path>
              <a:path w="192404" h="245109">
                <a:moveTo>
                  <a:pt x="87753" y="120649"/>
                </a:moveTo>
                <a:lnTo>
                  <a:pt x="81187" y="120649"/>
                </a:lnTo>
                <a:lnTo>
                  <a:pt x="80716" y="121919"/>
                </a:lnTo>
                <a:lnTo>
                  <a:pt x="88501" y="121919"/>
                </a:lnTo>
                <a:lnTo>
                  <a:pt x="87753" y="120649"/>
                </a:lnTo>
                <a:close/>
              </a:path>
              <a:path w="192404" h="245109">
                <a:moveTo>
                  <a:pt x="82406" y="118109"/>
                </a:moveTo>
                <a:lnTo>
                  <a:pt x="82084" y="119379"/>
                </a:lnTo>
                <a:lnTo>
                  <a:pt x="81854" y="120649"/>
                </a:lnTo>
                <a:lnTo>
                  <a:pt x="83544" y="120649"/>
                </a:lnTo>
                <a:lnTo>
                  <a:pt x="82406" y="118109"/>
                </a:lnTo>
                <a:close/>
              </a:path>
              <a:path w="192404" h="245109">
                <a:moveTo>
                  <a:pt x="39271" y="114299"/>
                </a:moveTo>
                <a:lnTo>
                  <a:pt x="38914" y="114299"/>
                </a:lnTo>
                <a:lnTo>
                  <a:pt x="37937" y="115569"/>
                </a:lnTo>
                <a:lnTo>
                  <a:pt x="37155" y="116839"/>
                </a:lnTo>
                <a:lnTo>
                  <a:pt x="35142" y="118109"/>
                </a:lnTo>
                <a:lnTo>
                  <a:pt x="34429" y="118853"/>
                </a:lnTo>
                <a:lnTo>
                  <a:pt x="34119" y="119379"/>
                </a:lnTo>
                <a:lnTo>
                  <a:pt x="37189" y="119379"/>
                </a:lnTo>
                <a:lnTo>
                  <a:pt x="37580" y="118109"/>
                </a:lnTo>
                <a:lnTo>
                  <a:pt x="38650" y="115569"/>
                </a:lnTo>
                <a:lnTo>
                  <a:pt x="39271" y="114299"/>
                </a:lnTo>
                <a:close/>
              </a:path>
              <a:path w="192404" h="245109">
                <a:moveTo>
                  <a:pt x="76461" y="114299"/>
                </a:moveTo>
                <a:lnTo>
                  <a:pt x="73712" y="114299"/>
                </a:lnTo>
                <a:lnTo>
                  <a:pt x="73241" y="115569"/>
                </a:lnTo>
                <a:lnTo>
                  <a:pt x="72654" y="116839"/>
                </a:lnTo>
                <a:lnTo>
                  <a:pt x="71941" y="118109"/>
                </a:lnTo>
                <a:lnTo>
                  <a:pt x="78784" y="118109"/>
                </a:lnTo>
                <a:lnTo>
                  <a:pt x="77956" y="116839"/>
                </a:lnTo>
                <a:lnTo>
                  <a:pt x="77484" y="115569"/>
                </a:lnTo>
                <a:lnTo>
                  <a:pt x="76461" y="114299"/>
                </a:lnTo>
                <a:close/>
              </a:path>
              <a:path w="192404" h="245109">
                <a:moveTo>
                  <a:pt x="47056" y="41909"/>
                </a:moveTo>
                <a:lnTo>
                  <a:pt x="38408" y="41909"/>
                </a:lnTo>
                <a:lnTo>
                  <a:pt x="38132" y="43179"/>
                </a:lnTo>
                <a:lnTo>
                  <a:pt x="37189" y="46989"/>
                </a:lnTo>
                <a:lnTo>
                  <a:pt x="36833" y="48259"/>
                </a:lnTo>
                <a:lnTo>
                  <a:pt x="36442" y="48259"/>
                </a:lnTo>
                <a:lnTo>
                  <a:pt x="35970" y="49529"/>
                </a:lnTo>
                <a:lnTo>
                  <a:pt x="35464" y="50799"/>
                </a:lnTo>
                <a:lnTo>
                  <a:pt x="34475" y="50799"/>
                </a:lnTo>
                <a:lnTo>
                  <a:pt x="33728" y="52069"/>
                </a:lnTo>
                <a:lnTo>
                  <a:pt x="32394" y="52069"/>
                </a:lnTo>
                <a:lnTo>
                  <a:pt x="30738" y="53339"/>
                </a:lnTo>
                <a:lnTo>
                  <a:pt x="27277" y="53339"/>
                </a:lnTo>
                <a:lnTo>
                  <a:pt x="27357" y="55879"/>
                </a:lnTo>
                <a:lnTo>
                  <a:pt x="27484" y="58419"/>
                </a:lnTo>
                <a:lnTo>
                  <a:pt x="27576" y="60959"/>
                </a:lnTo>
                <a:lnTo>
                  <a:pt x="27696" y="67309"/>
                </a:lnTo>
                <a:lnTo>
                  <a:pt x="27581" y="69849"/>
                </a:lnTo>
                <a:lnTo>
                  <a:pt x="27242" y="73659"/>
                </a:lnTo>
                <a:lnTo>
                  <a:pt x="26771" y="76199"/>
                </a:lnTo>
                <a:lnTo>
                  <a:pt x="26380" y="77469"/>
                </a:lnTo>
                <a:lnTo>
                  <a:pt x="25908" y="80009"/>
                </a:lnTo>
                <a:lnTo>
                  <a:pt x="25356" y="81279"/>
                </a:lnTo>
                <a:lnTo>
                  <a:pt x="24022" y="85089"/>
                </a:lnTo>
                <a:lnTo>
                  <a:pt x="23666" y="86359"/>
                </a:lnTo>
                <a:lnTo>
                  <a:pt x="23229" y="87629"/>
                </a:lnTo>
                <a:lnTo>
                  <a:pt x="22205" y="88899"/>
                </a:lnTo>
                <a:lnTo>
                  <a:pt x="21734" y="90169"/>
                </a:lnTo>
                <a:lnTo>
                  <a:pt x="21113" y="91439"/>
                </a:lnTo>
                <a:lnTo>
                  <a:pt x="20952" y="91439"/>
                </a:lnTo>
                <a:lnTo>
                  <a:pt x="20837" y="92709"/>
                </a:lnTo>
                <a:lnTo>
                  <a:pt x="20917" y="93979"/>
                </a:lnTo>
                <a:lnTo>
                  <a:pt x="21584" y="97789"/>
                </a:lnTo>
                <a:lnTo>
                  <a:pt x="21308" y="100329"/>
                </a:lnTo>
                <a:lnTo>
                  <a:pt x="21665" y="101599"/>
                </a:lnTo>
                <a:lnTo>
                  <a:pt x="21975" y="102869"/>
                </a:lnTo>
                <a:lnTo>
                  <a:pt x="23390" y="111759"/>
                </a:lnTo>
                <a:lnTo>
                  <a:pt x="23746" y="113029"/>
                </a:lnTo>
                <a:lnTo>
                  <a:pt x="23390" y="113029"/>
                </a:lnTo>
                <a:lnTo>
                  <a:pt x="22723" y="114299"/>
                </a:lnTo>
                <a:lnTo>
                  <a:pt x="36879" y="114299"/>
                </a:lnTo>
                <a:lnTo>
                  <a:pt x="37822" y="111759"/>
                </a:lnTo>
                <a:lnTo>
                  <a:pt x="38328" y="111759"/>
                </a:lnTo>
                <a:lnTo>
                  <a:pt x="38880" y="110489"/>
                </a:lnTo>
                <a:lnTo>
                  <a:pt x="39466" y="110489"/>
                </a:lnTo>
                <a:lnTo>
                  <a:pt x="40731" y="109219"/>
                </a:lnTo>
                <a:lnTo>
                  <a:pt x="42146" y="107949"/>
                </a:lnTo>
                <a:lnTo>
                  <a:pt x="43721" y="106679"/>
                </a:lnTo>
                <a:lnTo>
                  <a:pt x="38845" y="106679"/>
                </a:lnTo>
                <a:lnTo>
                  <a:pt x="38880" y="105409"/>
                </a:lnTo>
                <a:lnTo>
                  <a:pt x="39075" y="104139"/>
                </a:lnTo>
                <a:lnTo>
                  <a:pt x="39236" y="104139"/>
                </a:lnTo>
                <a:lnTo>
                  <a:pt x="39742" y="101599"/>
                </a:lnTo>
                <a:lnTo>
                  <a:pt x="40651" y="99059"/>
                </a:lnTo>
                <a:lnTo>
                  <a:pt x="41283" y="97789"/>
                </a:lnTo>
                <a:lnTo>
                  <a:pt x="41628" y="97789"/>
                </a:lnTo>
                <a:lnTo>
                  <a:pt x="42456" y="96519"/>
                </a:lnTo>
                <a:lnTo>
                  <a:pt x="42928" y="96519"/>
                </a:lnTo>
                <a:lnTo>
                  <a:pt x="43399" y="95249"/>
                </a:lnTo>
                <a:lnTo>
                  <a:pt x="41007" y="95249"/>
                </a:lnTo>
                <a:lnTo>
                  <a:pt x="40731" y="93979"/>
                </a:lnTo>
                <a:lnTo>
                  <a:pt x="40375" y="93979"/>
                </a:lnTo>
                <a:lnTo>
                  <a:pt x="39938" y="92709"/>
                </a:lnTo>
                <a:lnTo>
                  <a:pt x="39351" y="88899"/>
                </a:lnTo>
                <a:lnTo>
                  <a:pt x="39190" y="88899"/>
                </a:lnTo>
                <a:lnTo>
                  <a:pt x="39075" y="87629"/>
                </a:lnTo>
                <a:lnTo>
                  <a:pt x="38995" y="82549"/>
                </a:lnTo>
                <a:lnTo>
                  <a:pt x="39627" y="80009"/>
                </a:lnTo>
                <a:lnTo>
                  <a:pt x="39984" y="78739"/>
                </a:lnTo>
                <a:lnTo>
                  <a:pt x="40455" y="74929"/>
                </a:lnTo>
                <a:lnTo>
                  <a:pt x="40530" y="73659"/>
                </a:lnTo>
                <a:lnTo>
                  <a:pt x="40490" y="67309"/>
                </a:lnTo>
                <a:lnTo>
                  <a:pt x="40294" y="66039"/>
                </a:lnTo>
                <a:lnTo>
                  <a:pt x="40409" y="59689"/>
                </a:lnTo>
                <a:lnTo>
                  <a:pt x="40570" y="59689"/>
                </a:lnTo>
                <a:lnTo>
                  <a:pt x="41076" y="57149"/>
                </a:lnTo>
                <a:lnTo>
                  <a:pt x="41398" y="55879"/>
                </a:lnTo>
                <a:lnTo>
                  <a:pt x="42146" y="54609"/>
                </a:lnTo>
                <a:lnTo>
                  <a:pt x="42974" y="53339"/>
                </a:lnTo>
                <a:lnTo>
                  <a:pt x="43917" y="50799"/>
                </a:lnTo>
                <a:lnTo>
                  <a:pt x="46861" y="43179"/>
                </a:lnTo>
                <a:lnTo>
                  <a:pt x="47056" y="41909"/>
                </a:lnTo>
                <a:close/>
              </a:path>
              <a:path w="192404" h="245109">
                <a:moveTo>
                  <a:pt x="69388" y="110489"/>
                </a:moveTo>
                <a:lnTo>
                  <a:pt x="68951" y="111759"/>
                </a:lnTo>
                <a:lnTo>
                  <a:pt x="68721" y="111759"/>
                </a:lnTo>
                <a:lnTo>
                  <a:pt x="68480" y="113029"/>
                </a:lnTo>
                <a:lnTo>
                  <a:pt x="67974" y="114299"/>
                </a:lnTo>
                <a:lnTo>
                  <a:pt x="70492" y="114299"/>
                </a:lnTo>
                <a:lnTo>
                  <a:pt x="69975" y="113029"/>
                </a:lnTo>
                <a:lnTo>
                  <a:pt x="69388" y="110489"/>
                </a:lnTo>
                <a:close/>
              </a:path>
              <a:path w="192404" h="245109">
                <a:moveTo>
                  <a:pt x="75242" y="113029"/>
                </a:moveTo>
                <a:lnTo>
                  <a:pt x="74506" y="113029"/>
                </a:lnTo>
                <a:lnTo>
                  <a:pt x="74069" y="114299"/>
                </a:lnTo>
                <a:lnTo>
                  <a:pt x="75874" y="114299"/>
                </a:lnTo>
                <a:lnTo>
                  <a:pt x="75242" y="113029"/>
                </a:lnTo>
                <a:close/>
              </a:path>
              <a:path w="192404" h="245109">
                <a:moveTo>
                  <a:pt x="64237" y="107949"/>
                </a:moveTo>
                <a:lnTo>
                  <a:pt x="65226" y="110489"/>
                </a:lnTo>
                <a:lnTo>
                  <a:pt x="65367" y="110609"/>
                </a:lnTo>
                <a:lnTo>
                  <a:pt x="65030" y="109219"/>
                </a:lnTo>
                <a:lnTo>
                  <a:pt x="64237" y="107949"/>
                </a:lnTo>
                <a:close/>
              </a:path>
              <a:path w="192404" h="245109">
                <a:moveTo>
                  <a:pt x="48988" y="100329"/>
                </a:moveTo>
                <a:lnTo>
                  <a:pt x="43399" y="100329"/>
                </a:lnTo>
                <a:lnTo>
                  <a:pt x="42732" y="101599"/>
                </a:lnTo>
                <a:lnTo>
                  <a:pt x="41237" y="102869"/>
                </a:lnTo>
                <a:lnTo>
                  <a:pt x="39662" y="105409"/>
                </a:lnTo>
                <a:lnTo>
                  <a:pt x="38845" y="106679"/>
                </a:lnTo>
                <a:lnTo>
                  <a:pt x="44538" y="106679"/>
                </a:lnTo>
                <a:lnTo>
                  <a:pt x="45412" y="105409"/>
                </a:lnTo>
                <a:lnTo>
                  <a:pt x="50322" y="105409"/>
                </a:lnTo>
                <a:lnTo>
                  <a:pt x="49966" y="104139"/>
                </a:lnTo>
                <a:lnTo>
                  <a:pt x="49655" y="102869"/>
                </a:lnTo>
                <a:lnTo>
                  <a:pt x="49460" y="101599"/>
                </a:lnTo>
                <a:lnTo>
                  <a:pt x="48988" y="100329"/>
                </a:lnTo>
                <a:close/>
              </a:path>
              <a:path w="192404" h="245109">
                <a:moveTo>
                  <a:pt x="47171" y="97789"/>
                </a:moveTo>
                <a:lnTo>
                  <a:pt x="47022" y="97789"/>
                </a:lnTo>
                <a:lnTo>
                  <a:pt x="46504" y="99059"/>
                </a:lnTo>
                <a:lnTo>
                  <a:pt x="44664" y="100329"/>
                </a:lnTo>
                <a:lnTo>
                  <a:pt x="48712" y="100329"/>
                </a:lnTo>
                <a:lnTo>
                  <a:pt x="47999" y="99059"/>
                </a:lnTo>
                <a:lnTo>
                  <a:pt x="47608" y="99059"/>
                </a:lnTo>
                <a:lnTo>
                  <a:pt x="47171" y="97789"/>
                </a:lnTo>
                <a:close/>
              </a:path>
              <a:path w="192404" h="245109">
                <a:moveTo>
                  <a:pt x="130176" y="91440"/>
                </a:moveTo>
                <a:lnTo>
                  <a:pt x="126519" y="91440"/>
                </a:lnTo>
                <a:lnTo>
                  <a:pt x="126438" y="92710"/>
                </a:lnTo>
                <a:lnTo>
                  <a:pt x="126795" y="92710"/>
                </a:lnTo>
                <a:lnTo>
                  <a:pt x="126944" y="93980"/>
                </a:lnTo>
                <a:lnTo>
                  <a:pt x="129026" y="93980"/>
                </a:lnTo>
                <a:lnTo>
                  <a:pt x="129233" y="95250"/>
                </a:lnTo>
                <a:lnTo>
                  <a:pt x="130486" y="95250"/>
                </a:lnTo>
                <a:lnTo>
                  <a:pt x="131981" y="96520"/>
                </a:lnTo>
                <a:lnTo>
                  <a:pt x="132062" y="99060"/>
                </a:lnTo>
                <a:lnTo>
                  <a:pt x="139444" y="99060"/>
                </a:lnTo>
                <a:lnTo>
                  <a:pt x="135914" y="96520"/>
                </a:lnTo>
                <a:lnTo>
                  <a:pt x="132142" y="92710"/>
                </a:lnTo>
                <a:lnTo>
                  <a:pt x="130176" y="91440"/>
                </a:lnTo>
                <a:close/>
              </a:path>
              <a:path w="192404" h="245109">
                <a:moveTo>
                  <a:pt x="46976" y="90169"/>
                </a:moveTo>
                <a:lnTo>
                  <a:pt x="45090" y="90169"/>
                </a:lnTo>
                <a:lnTo>
                  <a:pt x="43319" y="92709"/>
                </a:lnTo>
                <a:lnTo>
                  <a:pt x="41122" y="95249"/>
                </a:lnTo>
                <a:lnTo>
                  <a:pt x="44503" y="95249"/>
                </a:lnTo>
                <a:lnTo>
                  <a:pt x="45136" y="93979"/>
                </a:lnTo>
                <a:lnTo>
                  <a:pt x="48045" y="93979"/>
                </a:lnTo>
                <a:lnTo>
                  <a:pt x="47413" y="91439"/>
                </a:lnTo>
                <a:lnTo>
                  <a:pt x="47171" y="91439"/>
                </a:lnTo>
                <a:lnTo>
                  <a:pt x="46976" y="90169"/>
                </a:lnTo>
                <a:close/>
              </a:path>
              <a:path w="192404" h="245109">
                <a:moveTo>
                  <a:pt x="107245" y="92710"/>
                </a:moveTo>
                <a:lnTo>
                  <a:pt x="80359" y="92709"/>
                </a:lnTo>
                <a:lnTo>
                  <a:pt x="83027" y="93979"/>
                </a:lnTo>
                <a:lnTo>
                  <a:pt x="105486" y="93980"/>
                </a:lnTo>
                <a:lnTo>
                  <a:pt x="107245" y="92710"/>
                </a:lnTo>
                <a:close/>
              </a:path>
              <a:path w="192404" h="245109">
                <a:moveTo>
                  <a:pt x="82797" y="91439"/>
                </a:moveTo>
                <a:lnTo>
                  <a:pt x="74299" y="91439"/>
                </a:lnTo>
                <a:lnTo>
                  <a:pt x="76817" y="92709"/>
                </a:lnTo>
                <a:lnTo>
                  <a:pt x="85821" y="92709"/>
                </a:lnTo>
                <a:lnTo>
                  <a:pt x="82797" y="91439"/>
                </a:lnTo>
                <a:close/>
              </a:path>
              <a:path w="192404" h="245109">
                <a:moveTo>
                  <a:pt x="114364" y="91440"/>
                </a:moveTo>
                <a:lnTo>
                  <a:pt x="104336" y="91440"/>
                </a:lnTo>
                <a:lnTo>
                  <a:pt x="103002" y="92710"/>
                </a:lnTo>
                <a:lnTo>
                  <a:pt x="112593" y="92710"/>
                </a:lnTo>
                <a:lnTo>
                  <a:pt x="114364" y="91440"/>
                </a:lnTo>
                <a:close/>
              </a:path>
              <a:path w="192404" h="245109">
                <a:moveTo>
                  <a:pt x="76817" y="90169"/>
                </a:moveTo>
                <a:lnTo>
                  <a:pt x="62868" y="90169"/>
                </a:lnTo>
                <a:lnTo>
                  <a:pt x="64904" y="91439"/>
                </a:lnTo>
                <a:lnTo>
                  <a:pt x="80796" y="91439"/>
                </a:lnTo>
                <a:lnTo>
                  <a:pt x="76817" y="90169"/>
                </a:lnTo>
                <a:close/>
              </a:path>
              <a:path w="192404" h="245109">
                <a:moveTo>
                  <a:pt x="117940" y="90170"/>
                </a:moveTo>
                <a:lnTo>
                  <a:pt x="110868" y="90170"/>
                </a:lnTo>
                <a:lnTo>
                  <a:pt x="108234" y="91440"/>
                </a:lnTo>
                <a:lnTo>
                  <a:pt x="116181" y="91440"/>
                </a:lnTo>
                <a:lnTo>
                  <a:pt x="117940" y="90170"/>
                </a:lnTo>
                <a:close/>
              </a:path>
              <a:path w="192404" h="245109">
                <a:moveTo>
                  <a:pt x="124426" y="88900"/>
                </a:moveTo>
                <a:lnTo>
                  <a:pt x="120504" y="88900"/>
                </a:lnTo>
                <a:lnTo>
                  <a:pt x="121321" y="90170"/>
                </a:lnTo>
                <a:lnTo>
                  <a:pt x="123011" y="90170"/>
                </a:lnTo>
                <a:lnTo>
                  <a:pt x="122942" y="91440"/>
                </a:lnTo>
                <a:lnTo>
                  <a:pt x="128209" y="91440"/>
                </a:lnTo>
                <a:lnTo>
                  <a:pt x="126358" y="90170"/>
                </a:lnTo>
                <a:lnTo>
                  <a:pt x="124426" y="88900"/>
                </a:lnTo>
                <a:close/>
              </a:path>
              <a:path w="192404" h="245109">
                <a:moveTo>
                  <a:pt x="46780" y="88899"/>
                </a:moveTo>
                <a:lnTo>
                  <a:pt x="46309" y="88899"/>
                </a:lnTo>
                <a:lnTo>
                  <a:pt x="45803" y="90169"/>
                </a:lnTo>
                <a:lnTo>
                  <a:pt x="46826" y="90169"/>
                </a:lnTo>
                <a:lnTo>
                  <a:pt x="46780" y="88899"/>
                </a:lnTo>
                <a:close/>
              </a:path>
              <a:path w="192404" h="245109">
                <a:moveTo>
                  <a:pt x="68917" y="87629"/>
                </a:moveTo>
                <a:lnTo>
                  <a:pt x="52323" y="87629"/>
                </a:lnTo>
                <a:lnTo>
                  <a:pt x="51656" y="88899"/>
                </a:lnTo>
                <a:lnTo>
                  <a:pt x="51932" y="90169"/>
                </a:lnTo>
                <a:lnTo>
                  <a:pt x="74851" y="90169"/>
                </a:lnTo>
                <a:lnTo>
                  <a:pt x="72884" y="88899"/>
                </a:lnTo>
                <a:lnTo>
                  <a:pt x="68917" y="87629"/>
                </a:lnTo>
                <a:close/>
              </a:path>
              <a:path w="192404" h="245109">
                <a:moveTo>
                  <a:pt x="120504" y="88900"/>
                </a:moveTo>
                <a:lnTo>
                  <a:pt x="115744" y="88900"/>
                </a:lnTo>
                <a:lnTo>
                  <a:pt x="112121" y="90170"/>
                </a:lnTo>
                <a:lnTo>
                  <a:pt x="120102" y="90170"/>
                </a:lnTo>
                <a:lnTo>
                  <a:pt x="120504" y="88900"/>
                </a:lnTo>
                <a:close/>
              </a:path>
              <a:path w="192404" h="245109">
                <a:moveTo>
                  <a:pt x="56256" y="86359"/>
                </a:moveTo>
                <a:lnTo>
                  <a:pt x="53231" y="86359"/>
                </a:lnTo>
                <a:lnTo>
                  <a:pt x="52840" y="87629"/>
                </a:lnTo>
                <a:lnTo>
                  <a:pt x="56612" y="87629"/>
                </a:lnTo>
                <a:lnTo>
                  <a:pt x="56256" y="86359"/>
                </a:lnTo>
                <a:close/>
              </a:path>
              <a:path w="192404" h="245109">
                <a:moveTo>
                  <a:pt x="50759" y="49529"/>
                </a:moveTo>
                <a:lnTo>
                  <a:pt x="49414" y="49529"/>
                </a:lnTo>
                <a:lnTo>
                  <a:pt x="49494" y="53339"/>
                </a:lnTo>
                <a:lnTo>
                  <a:pt x="49299" y="53339"/>
                </a:lnTo>
                <a:lnTo>
                  <a:pt x="48586" y="55879"/>
                </a:lnTo>
                <a:lnTo>
                  <a:pt x="48471" y="57149"/>
                </a:lnTo>
                <a:lnTo>
                  <a:pt x="48747" y="58419"/>
                </a:lnTo>
                <a:lnTo>
                  <a:pt x="50011" y="58419"/>
                </a:lnTo>
                <a:lnTo>
                  <a:pt x="50011" y="60959"/>
                </a:lnTo>
                <a:lnTo>
                  <a:pt x="49655" y="63499"/>
                </a:lnTo>
                <a:lnTo>
                  <a:pt x="49264" y="64769"/>
                </a:lnTo>
                <a:lnTo>
                  <a:pt x="48908" y="66039"/>
                </a:lnTo>
                <a:lnTo>
                  <a:pt x="48793" y="67309"/>
                </a:lnTo>
                <a:lnTo>
                  <a:pt x="49138" y="67309"/>
                </a:lnTo>
                <a:lnTo>
                  <a:pt x="49540" y="68579"/>
                </a:lnTo>
                <a:lnTo>
                  <a:pt x="50678" y="68579"/>
                </a:lnTo>
                <a:lnTo>
                  <a:pt x="50632" y="71119"/>
                </a:lnTo>
                <a:lnTo>
                  <a:pt x="50437" y="71119"/>
                </a:lnTo>
                <a:lnTo>
                  <a:pt x="50276" y="72389"/>
                </a:lnTo>
                <a:lnTo>
                  <a:pt x="49770" y="72389"/>
                </a:lnTo>
                <a:lnTo>
                  <a:pt x="49414" y="73659"/>
                </a:lnTo>
                <a:lnTo>
                  <a:pt x="48390" y="73659"/>
                </a:lnTo>
                <a:lnTo>
                  <a:pt x="48390" y="74929"/>
                </a:lnTo>
                <a:lnTo>
                  <a:pt x="48712" y="74929"/>
                </a:lnTo>
                <a:lnTo>
                  <a:pt x="48908" y="76199"/>
                </a:lnTo>
                <a:lnTo>
                  <a:pt x="51897" y="76199"/>
                </a:lnTo>
                <a:lnTo>
                  <a:pt x="51736" y="77469"/>
                </a:lnTo>
                <a:lnTo>
                  <a:pt x="51150" y="77469"/>
                </a:lnTo>
                <a:lnTo>
                  <a:pt x="50598" y="78739"/>
                </a:lnTo>
                <a:lnTo>
                  <a:pt x="50276" y="78739"/>
                </a:lnTo>
                <a:lnTo>
                  <a:pt x="49460" y="80009"/>
                </a:lnTo>
                <a:lnTo>
                  <a:pt x="49736" y="80009"/>
                </a:lnTo>
                <a:lnTo>
                  <a:pt x="50356" y="81279"/>
                </a:lnTo>
                <a:lnTo>
                  <a:pt x="51265" y="81279"/>
                </a:lnTo>
                <a:lnTo>
                  <a:pt x="52449" y="82549"/>
                </a:lnTo>
                <a:lnTo>
                  <a:pt x="51495" y="82549"/>
                </a:lnTo>
                <a:lnTo>
                  <a:pt x="51023" y="83819"/>
                </a:lnTo>
                <a:lnTo>
                  <a:pt x="50517" y="83819"/>
                </a:lnTo>
                <a:lnTo>
                  <a:pt x="49931" y="85089"/>
                </a:lnTo>
                <a:lnTo>
                  <a:pt x="53933" y="85089"/>
                </a:lnTo>
                <a:lnTo>
                  <a:pt x="53542" y="86359"/>
                </a:lnTo>
                <a:lnTo>
                  <a:pt x="55945" y="86359"/>
                </a:lnTo>
                <a:lnTo>
                  <a:pt x="55669" y="85089"/>
                </a:lnTo>
                <a:lnTo>
                  <a:pt x="55198" y="83819"/>
                </a:lnTo>
                <a:lnTo>
                  <a:pt x="54726" y="81279"/>
                </a:lnTo>
                <a:lnTo>
                  <a:pt x="54450" y="80009"/>
                </a:lnTo>
                <a:lnTo>
                  <a:pt x="54209" y="78739"/>
                </a:lnTo>
                <a:lnTo>
                  <a:pt x="53312" y="74929"/>
                </a:lnTo>
                <a:lnTo>
                  <a:pt x="53036" y="73659"/>
                </a:lnTo>
                <a:lnTo>
                  <a:pt x="52794" y="72389"/>
                </a:lnTo>
                <a:lnTo>
                  <a:pt x="51932" y="64769"/>
                </a:lnTo>
                <a:lnTo>
                  <a:pt x="51265" y="55879"/>
                </a:lnTo>
                <a:lnTo>
                  <a:pt x="51023" y="53339"/>
                </a:lnTo>
                <a:lnTo>
                  <a:pt x="50759" y="49529"/>
                </a:lnTo>
                <a:close/>
              </a:path>
              <a:path w="192404" h="245109">
                <a:moveTo>
                  <a:pt x="31612" y="46989"/>
                </a:moveTo>
                <a:lnTo>
                  <a:pt x="17260" y="46989"/>
                </a:lnTo>
                <a:lnTo>
                  <a:pt x="16433" y="49529"/>
                </a:lnTo>
                <a:lnTo>
                  <a:pt x="14823" y="52069"/>
                </a:lnTo>
                <a:lnTo>
                  <a:pt x="13477" y="53339"/>
                </a:lnTo>
                <a:lnTo>
                  <a:pt x="13006" y="53339"/>
                </a:lnTo>
                <a:lnTo>
                  <a:pt x="11994" y="54609"/>
                </a:lnTo>
                <a:lnTo>
                  <a:pt x="10890" y="55879"/>
                </a:lnTo>
                <a:lnTo>
                  <a:pt x="10257" y="57149"/>
                </a:lnTo>
                <a:lnTo>
                  <a:pt x="12385" y="57149"/>
                </a:lnTo>
                <a:lnTo>
                  <a:pt x="12776" y="55879"/>
                </a:lnTo>
                <a:lnTo>
                  <a:pt x="14386" y="55879"/>
                </a:lnTo>
                <a:lnTo>
                  <a:pt x="16594" y="53339"/>
                </a:lnTo>
                <a:lnTo>
                  <a:pt x="17456" y="52069"/>
                </a:lnTo>
                <a:lnTo>
                  <a:pt x="18675" y="52069"/>
                </a:lnTo>
                <a:lnTo>
                  <a:pt x="19572" y="50799"/>
                </a:lnTo>
                <a:lnTo>
                  <a:pt x="21423" y="50799"/>
                </a:lnTo>
                <a:lnTo>
                  <a:pt x="23309" y="49529"/>
                </a:lnTo>
                <a:lnTo>
                  <a:pt x="26184" y="49529"/>
                </a:lnTo>
                <a:lnTo>
                  <a:pt x="28070" y="48259"/>
                </a:lnTo>
                <a:lnTo>
                  <a:pt x="30784" y="48259"/>
                </a:lnTo>
                <a:lnTo>
                  <a:pt x="31612" y="46989"/>
                </a:lnTo>
                <a:close/>
              </a:path>
              <a:path w="192404" h="245109">
                <a:moveTo>
                  <a:pt x="7934" y="50799"/>
                </a:moveTo>
                <a:lnTo>
                  <a:pt x="701" y="50799"/>
                </a:lnTo>
                <a:lnTo>
                  <a:pt x="1218" y="52069"/>
                </a:lnTo>
                <a:lnTo>
                  <a:pt x="7233" y="52069"/>
                </a:lnTo>
                <a:lnTo>
                  <a:pt x="7934" y="50799"/>
                </a:lnTo>
                <a:close/>
              </a:path>
              <a:path w="192404" h="245109">
                <a:moveTo>
                  <a:pt x="11913" y="48259"/>
                </a:moveTo>
                <a:lnTo>
                  <a:pt x="1172" y="48259"/>
                </a:lnTo>
                <a:lnTo>
                  <a:pt x="356" y="49529"/>
                </a:lnTo>
                <a:lnTo>
                  <a:pt x="34" y="49529"/>
                </a:lnTo>
                <a:lnTo>
                  <a:pt x="0" y="50799"/>
                </a:lnTo>
                <a:lnTo>
                  <a:pt x="8647" y="50799"/>
                </a:lnTo>
                <a:lnTo>
                  <a:pt x="9981" y="49529"/>
                </a:lnTo>
                <a:lnTo>
                  <a:pt x="11913" y="48259"/>
                </a:lnTo>
                <a:close/>
              </a:path>
              <a:path w="192404" h="245109">
                <a:moveTo>
                  <a:pt x="49494" y="41909"/>
                </a:moveTo>
                <a:lnTo>
                  <a:pt x="47378" y="41909"/>
                </a:lnTo>
                <a:lnTo>
                  <a:pt x="47608" y="43179"/>
                </a:lnTo>
                <a:lnTo>
                  <a:pt x="47804" y="43179"/>
                </a:lnTo>
                <a:lnTo>
                  <a:pt x="47965" y="44449"/>
                </a:lnTo>
                <a:lnTo>
                  <a:pt x="48080" y="45719"/>
                </a:lnTo>
                <a:lnTo>
                  <a:pt x="47884" y="46989"/>
                </a:lnTo>
                <a:lnTo>
                  <a:pt x="47689" y="46989"/>
                </a:lnTo>
                <a:lnTo>
                  <a:pt x="47447" y="48259"/>
                </a:lnTo>
                <a:lnTo>
                  <a:pt x="47137" y="48259"/>
                </a:lnTo>
                <a:lnTo>
                  <a:pt x="47137" y="50799"/>
                </a:lnTo>
                <a:lnTo>
                  <a:pt x="48793" y="50799"/>
                </a:lnTo>
                <a:lnTo>
                  <a:pt x="49264" y="49529"/>
                </a:lnTo>
                <a:lnTo>
                  <a:pt x="50759" y="49529"/>
                </a:lnTo>
                <a:lnTo>
                  <a:pt x="50437" y="46989"/>
                </a:lnTo>
                <a:lnTo>
                  <a:pt x="50241" y="45719"/>
                </a:lnTo>
                <a:lnTo>
                  <a:pt x="49770" y="43179"/>
                </a:lnTo>
                <a:lnTo>
                  <a:pt x="49494" y="41909"/>
                </a:lnTo>
                <a:close/>
              </a:path>
              <a:path w="192404" h="245109">
                <a:moveTo>
                  <a:pt x="35660" y="43179"/>
                </a:moveTo>
                <a:lnTo>
                  <a:pt x="6048" y="43179"/>
                </a:lnTo>
                <a:lnTo>
                  <a:pt x="5853" y="44449"/>
                </a:lnTo>
                <a:lnTo>
                  <a:pt x="5105" y="45719"/>
                </a:lnTo>
                <a:lnTo>
                  <a:pt x="2863" y="46989"/>
                </a:lnTo>
                <a:lnTo>
                  <a:pt x="1724" y="48259"/>
                </a:lnTo>
                <a:lnTo>
                  <a:pt x="14305" y="48259"/>
                </a:lnTo>
                <a:lnTo>
                  <a:pt x="15490" y="46989"/>
                </a:lnTo>
                <a:lnTo>
                  <a:pt x="32866" y="46989"/>
                </a:lnTo>
                <a:lnTo>
                  <a:pt x="33532" y="45719"/>
                </a:lnTo>
                <a:lnTo>
                  <a:pt x="33808" y="45719"/>
                </a:lnTo>
                <a:lnTo>
                  <a:pt x="34280" y="44449"/>
                </a:lnTo>
                <a:lnTo>
                  <a:pt x="35027" y="44449"/>
                </a:lnTo>
                <a:lnTo>
                  <a:pt x="35660" y="43179"/>
                </a:lnTo>
                <a:close/>
              </a:path>
              <a:path w="192404" h="245109">
                <a:moveTo>
                  <a:pt x="45251" y="21589"/>
                </a:moveTo>
                <a:lnTo>
                  <a:pt x="14110" y="21589"/>
                </a:lnTo>
                <a:lnTo>
                  <a:pt x="13753" y="22859"/>
                </a:lnTo>
                <a:lnTo>
                  <a:pt x="13052" y="24129"/>
                </a:lnTo>
                <a:lnTo>
                  <a:pt x="12534" y="26669"/>
                </a:lnTo>
                <a:lnTo>
                  <a:pt x="11718" y="27939"/>
                </a:lnTo>
                <a:lnTo>
                  <a:pt x="10338" y="30479"/>
                </a:lnTo>
                <a:lnTo>
                  <a:pt x="8923" y="33019"/>
                </a:lnTo>
                <a:lnTo>
                  <a:pt x="8337" y="34289"/>
                </a:lnTo>
                <a:lnTo>
                  <a:pt x="5623" y="36829"/>
                </a:lnTo>
                <a:lnTo>
                  <a:pt x="2748" y="39369"/>
                </a:lnTo>
                <a:lnTo>
                  <a:pt x="1368" y="41909"/>
                </a:lnTo>
                <a:lnTo>
                  <a:pt x="149" y="43179"/>
                </a:lnTo>
                <a:lnTo>
                  <a:pt x="36522" y="43179"/>
                </a:lnTo>
                <a:lnTo>
                  <a:pt x="37074" y="41909"/>
                </a:lnTo>
                <a:lnTo>
                  <a:pt x="49494" y="41909"/>
                </a:lnTo>
                <a:lnTo>
                  <a:pt x="49218" y="40639"/>
                </a:lnTo>
                <a:lnTo>
                  <a:pt x="48517" y="36829"/>
                </a:lnTo>
                <a:lnTo>
                  <a:pt x="47643" y="35559"/>
                </a:lnTo>
                <a:lnTo>
                  <a:pt x="47137" y="34289"/>
                </a:lnTo>
                <a:lnTo>
                  <a:pt x="45481" y="30479"/>
                </a:lnTo>
                <a:lnTo>
                  <a:pt x="43721" y="27939"/>
                </a:lnTo>
                <a:lnTo>
                  <a:pt x="43089" y="26669"/>
                </a:lnTo>
                <a:lnTo>
                  <a:pt x="42422" y="26669"/>
                </a:lnTo>
                <a:lnTo>
                  <a:pt x="41789" y="25399"/>
                </a:lnTo>
                <a:lnTo>
                  <a:pt x="41122" y="25399"/>
                </a:lnTo>
                <a:lnTo>
                  <a:pt x="42698" y="24129"/>
                </a:lnTo>
                <a:lnTo>
                  <a:pt x="44388" y="22859"/>
                </a:lnTo>
                <a:lnTo>
                  <a:pt x="45251" y="21589"/>
                </a:lnTo>
                <a:close/>
              </a:path>
              <a:path w="192404" h="245109">
                <a:moveTo>
                  <a:pt x="36476" y="17779"/>
                </a:moveTo>
                <a:lnTo>
                  <a:pt x="17812" y="17779"/>
                </a:lnTo>
                <a:lnTo>
                  <a:pt x="17214" y="19049"/>
                </a:lnTo>
                <a:lnTo>
                  <a:pt x="15800" y="20319"/>
                </a:lnTo>
                <a:lnTo>
                  <a:pt x="15099" y="20319"/>
                </a:lnTo>
                <a:lnTo>
                  <a:pt x="14305" y="21589"/>
                </a:lnTo>
                <a:lnTo>
                  <a:pt x="39788" y="21589"/>
                </a:lnTo>
                <a:lnTo>
                  <a:pt x="39156" y="20319"/>
                </a:lnTo>
                <a:lnTo>
                  <a:pt x="38799" y="19049"/>
                </a:lnTo>
                <a:lnTo>
                  <a:pt x="37500" y="19049"/>
                </a:lnTo>
                <a:lnTo>
                  <a:pt x="36476" y="17779"/>
                </a:lnTo>
                <a:close/>
              </a:path>
              <a:path w="192404" h="245109">
                <a:moveTo>
                  <a:pt x="64789" y="1270"/>
                </a:moveTo>
                <a:lnTo>
                  <a:pt x="61408" y="1269"/>
                </a:lnTo>
                <a:lnTo>
                  <a:pt x="59637" y="2539"/>
                </a:lnTo>
                <a:lnTo>
                  <a:pt x="57164" y="3809"/>
                </a:lnTo>
                <a:lnTo>
                  <a:pt x="55589" y="5079"/>
                </a:lnTo>
                <a:lnTo>
                  <a:pt x="54807" y="6349"/>
                </a:lnTo>
                <a:lnTo>
                  <a:pt x="52564" y="7619"/>
                </a:lnTo>
                <a:lnTo>
                  <a:pt x="51104" y="10159"/>
                </a:lnTo>
                <a:lnTo>
                  <a:pt x="44112" y="16509"/>
                </a:lnTo>
                <a:lnTo>
                  <a:pt x="42698" y="19049"/>
                </a:lnTo>
                <a:lnTo>
                  <a:pt x="41985" y="19049"/>
                </a:lnTo>
                <a:lnTo>
                  <a:pt x="39788" y="21589"/>
                </a:lnTo>
                <a:lnTo>
                  <a:pt x="46113" y="21589"/>
                </a:lnTo>
                <a:lnTo>
                  <a:pt x="47919" y="20319"/>
                </a:lnTo>
                <a:lnTo>
                  <a:pt x="55474" y="17779"/>
                </a:lnTo>
                <a:lnTo>
                  <a:pt x="56578" y="16509"/>
                </a:lnTo>
                <a:lnTo>
                  <a:pt x="58533" y="16509"/>
                </a:lnTo>
                <a:lnTo>
                  <a:pt x="59798" y="15239"/>
                </a:lnTo>
                <a:lnTo>
                  <a:pt x="60499" y="13969"/>
                </a:lnTo>
                <a:lnTo>
                  <a:pt x="61442" y="13969"/>
                </a:lnTo>
                <a:lnTo>
                  <a:pt x="61994" y="12699"/>
                </a:lnTo>
                <a:lnTo>
                  <a:pt x="62466" y="11429"/>
                </a:lnTo>
                <a:lnTo>
                  <a:pt x="62903" y="11429"/>
                </a:lnTo>
                <a:lnTo>
                  <a:pt x="63259" y="10159"/>
                </a:lnTo>
                <a:lnTo>
                  <a:pt x="63570" y="8889"/>
                </a:lnTo>
                <a:lnTo>
                  <a:pt x="63846" y="7619"/>
                </a:lnTo>
                <a:lnTo>
                  <a:pt x="64087" y="6349"/>
                </a:lnTo>
                <a:lnTo>
                  <a:pt x="64283" y="5079"/>
                </a:lnTo>
                <a:lnTo>
                  <a:pt x="64789" y="1270"/>
                </a:lnTo>
                <a:close/>
              </a:path>
              <a:path w="192404" h="245109">
                <a:moveTo>
                  <a:pt x="29795" y="16509"/>
                </a:moveTo>
                <a:lnTo>
                  <a:pt x="19457" y="16509"/>
                </a:lnTo>
                <a:lnTo>
                  <a:pt x="19146" y="17779"/>
                </a:lnTo>
                <a:lnTo>
                  <a:pt x="30738" y="17779"/>
                </a:lnTo>
                <a:lnTo>
                  <a:pt x="29795" y="16509"/>
                </a:lnTo>
                <a:close/>
              </a:path>
              <a:path w="192404" h="245109">
                <a:moveTo>
                  <a:pt x="29370" y="15239"/>
                </a:moveTo>
                <a:lnTo>
                  <a:pt x="21262" y="15239"/>
                </a:lnTo>
                <a:lnTo>
                  <a:pt x="20400" y="16509"/>
                </a:lnTo>
                <a:lnTo>
                  <a:pt x="29209" y="16509"/>
                </a:lnTo>
                <a:lnTo>
                  <a:pt x="29370" y="15239"/>
                </a:lnTo>
                <a:close/>
              </a:path>
              <a:path w="192404" h="245109">
                <a:moveTo>
                  <a:pt x="64513" y="0"/>
                </a:moveTo>
                <a:lnTo>
                  <a:pt x="63259" y="0"/>
                </a:lnTo>
                <a:lnTo>
                  <a:pt x="62316" y="1269"/>
                </a:lnTo>
                <a:lnTo>
                  <a:pt x="64674" y="1270"/>
                </a:lnTo>
                <a:lnTo>
                  <a:pt x="64513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4578" y="289729"/>
            <a:ext cx="36195" cy="37465"/>
          </a:xfrm>
          <a:custGeom>
            <a:avLst/>
            <a:gdLst/>
            <a:ahLst/>
            <a:cxnLst/>
            <a:rect l="l" t="t" r="r" b="b"/>
            <a:pathLst>
              <a:path w="36195" h="37464">
                <a:moveTo>
                  <a:pt x="23597" y="0"/>
                </a:moveTo>
                <a:lnTo>
                  <a:pt x="20055" y="1568"/>
                </a:lnTo>
                <a:lnTo>
                  <a:pt x="19376" y="2187"/>
                </a:lnTo>
                <a:lnTo>
                  <a:pt x="12500" y="11544"/>
                </a:lnTo>
                <a:lnTo>
                  <a:pt x="11683" y="13662"/>
                </a:lnTo>
                <a:lnTo>
                  <a:pt x="2653" y="25092"/>
                </a:lnTo>
                <a:lnTo>
                  <a:pt x="1333" y="26581"/>
                </a:lnTo>
                <a:lnTo>
                  <a:pt x="114" y="28070"/>
                </a:lnTo>
                <a:lnTo>
                  <a:pt x="6094" y="28070"/>
                </a:lnTo>
                <a:lnTo>
                  <a:pt x="5818" y="29719"/>
                </a:lnTo>
                <a:lnTo>
                  <a:pt x="4806" y="30498"/>
                </a:lnTo>
                <a:lnTo>
                  <a:pt x="2828" y="31952"/>
                </a:lnTo>
                <a:lnTo>
                  <a:pt x="1567" y="33040"/>
                </a:lnTo>
                <a:lnTo>
                  <a:pt x="1138" y="33441"/>
                </a:lnTo>
                <a:lnTo>
                  <a:pt x="321" y="34414"/>
                </a:lnTo>
                <a:lnTo>
                  <a:pt x="80" y="34884"/>
                </a:lnTo>
                <a:lnTo>
                  <a:pt x="0" y="35743"/>
                </a:lnTo>
                <a:lnTo>
                  <a:pt x="118" y="35983"/>
                </a:lnTo>
                <a:lnTo>
                  <a:pt x="4243" y="37152"/>
                </a:lnTo>
                <a:lnTo>
                  <a:pt x="5542" y="37003"/>
                </a:lnTo>
                <a:lnTo>
                  <a:pt x="11879" y="33945"/>
                </a:lnTo>
                <a:lnTo>
                  <a:pt x="12546" y="33590"/>
                </a:lnTo>
                <a:lnTo>
                  <a:pt x="13213" y="33281"/>
                </a:lnTo>
                <a:lnTo>
                  <a:pt x="14271" y="32891"/>
                </a:lnTo>
                <a:lnTo>
                  <a:pt x="15455" y="32651"/>
                </a:lnTo>
                <a:lnTo>
                  <a:pt x="15846" y="32651"/>
                </a:lnTo>
                <a:lnTo>
                  <a:pt x="16283" y="32616"/>
                </a:lnTo>
                <a:lnTo>
                  <a:pt x="19274" y="32616"/>
                </a:lnTo>
                <a:lnTo>
                  <a:pt x="18916" y="32342"/>
                </a:lnTo>
                <a:lnTo>
                  <a:pt x="18514" y="31906"/>
                </a:lnTo>
                <a:lnTo>
                  <a:pt x="18203" y="31517"/>
                </a:lnTo>
                <a:lnTo>
                  <a:pt x="17973" y="31162"/>
                </a:lnTo>
                <a:lnTo>
                  <a:pt x="17617" y="30383"/>
                </a:lnTo>
                <a:lnTo>
                  <a:pt x="21699" y="30383"/>
                </a:lnTo>
                <a:lnTo>
                  <a:pt x="22493" y="30188"/>
                </a:lnTo>
                <a:lnTo>
                  <a:pt x="22688" y="30108"/>
                </a:lnTo>
                <a:lnTo>
                  <a:pt x="22251" y="29089"/>
                </a:lnTo>
                <a:lnTo>
                  <a:pt x="22136" y="28654"/>
                </a:lnTo>
                <a:lnTo>
                  <a:pt x="22136" y="27566"/>
                </a:lnTo>
                <a:lnTo>
                  <a:pt x="23597" y="27211"/>
                </a:lnTo>
                <a:lnTo>
                  <a:pt x="24183" y="27016"/>
                </a:lnTo>
                <a:lnTo>
                  <a:pt x="25678" y="26432"/>
                </a:lnTo>
                <a:lnTo>
                  <a:pt x="25437" y="25962"/>
                </a:lnTo>
                <a:lnTo>
                  <a:pt x="25552" y="24978"/>
                </a:lnTo>
                <a:lnTo>
                  <a:pt x="25908" y="24703"/>
                </a:lnTo>
                <a:lnTo>
                  <a:pt x="26104" y="24588"/>
                </a:lnTo>
                <a:lnTo>
                  <a:pt x="26575" y="24542"/>
                </a:lnTo>
                <a:lnTo>
                  <a:pt x="26978" y="24474"/>
                </a:lnTo>
                <a:lnTo>
                  <a:pt x="27288" y="24393"/>
                </a:lnTo>
                <a:lnTo>
                  <a:pt x="27679" y="24199"/>
                </a:lnTo>
                <a:lnTo>
                  <a:pt x="27679" y="23489"/>
                </a:lnTo>
                <a:lnTo>
                  <a:pt x="27518" y="23328"/>
                </a:lnTo>
                <a:lnTo>
                  <a:pt x="28231" y="22905"/>
                </a:lnTo>
                <a:lnTo>
                  <a:pt x="34280" y="12334"/>
                </a:lnTo>
                <a:lnTo>
                  <a:pt x="34130" y="11819"/>
                </a:lnTo>
                <a:lnTo>
                  <a:pt x="30704" y="8028"/>
                </a:lnTo>
                <a:lnTo>
                  <a:pt x="29922" y="7593"/>
                </a:lnTo>
                <a:lnTo>
                  <a:pt x="29140" y="7283"/>
                </a:lnTo>
                <a:lnTo>
                  <a:pt x="28346" y="7008"/>
                </a:lnTo>
                <a:lnTo>
                  <a:pt x="27599" y="6814"/>
                </a:lnTo>
                <a:lnTo>
                  <a:pt x="26932" y="6699"/>
                </a:lnTo>
                <a:lnTo>
                  <a:pt x="26345" y="6573"/>
                </a:lnTo>
                <a:lnTo>
                  <a:pt x="25126" y="6424"/>
                </a:lnTo>
                <a:lnTo>
                  <a:pt x="26897" y="6150"/>
                </a:lnTo>
                <a:lnTo>
                  <a:pt x="29416" y="5680"/>
                </a:lnTo>
                <a:lnTo>
                  <a:pt x="30830" y="5359"/>
                </a:lnTo>
                <a:lnTo>
                  <a:pt x="31221" y="5245"/>
                </a:lnTo>
                <a:lnTo>
                  <a:pt x="31417" y="5210"/>
                </a:lnTo>
                <a:lnTo>
                  <a:pt x="30669" y="4936"/>
                </a:lnTo>
                <a:lnTo>
                  <a:pt x="29956" y="4661"/>
                </a:lnTo>
                <a:lnTo>
                  <a:pt x="29335" y="4386"/>
                </a:lnTo>
                <a:lnTo>
                  <a:pt x="28783" y="4111"/>
                </a:lnTo>
                <a:lnTo>
                  <a:pt x="28036" y="3676"/>
                </a:lnTo>
                <a:lnTo>
                  <a:pt x="27794" y="3481"/>
                </a:lnTo>
                <a:lnTo>
                  <a:pt x="35207" y="3481"/>
                </a:lnTo>
                <a:lnTo>
                  <a:pt x="33578" y="2931"/>
                </a:lnTo>
                <a:lnTo>
                  <a:pt x="31842" y="2427"/>
                </a:lnTo>
                <a:lnTo>
                  <a:pt x="31612" y="2382"/>
                </a:lnTo>
                <a:lnTo>
                  <a:pt x="29059" y="1683"/>
                </a:lnTo>
                <a:lnTo>
                  <a:pt x="29174" y="1099"/>
                </a:lnTo>
                <a:lnTo>
                  <a:pt x="29335" y="858"/>
                </a:lnTo>
                <a:lnTo>
                  <a:pt x="29533" y="469"/>
                </a:lnTo>
                <a:lnTo>
                  <a:pt x="29680" y="229"/>
                </a:lnTo>
                <a:lnTo>
                  <a:pt x="27714" y="80"/>
                </a:lnTo>
                <a:lnTo>
                  <a:pt x="23597" y="0"/>
                </a:lnTo>
                <a:close/>
              </a:path>
              <a:path w="36195" h="37464">
                <a:moveTo>
                  <a:pt x="19274" y="32616"/>
                </a:moveTo>
                <a:lnTo>
                  <a:pt x="16283" y="32616"/>
                </a:lnTo>
                <a:lnTo>
                  <a:pt x="17226" y="32697"/>
                </a:lnTo>
                <a:lnTo>
                  <a:pt x="17099" y="32845"/>
                </a:lnTo>
                <a:lnTo>
                  <a:pt x="16984" y="33040"/>
                </a:lnTo>
                <a:lnTo>
                  <a:pt x="19468" y="32765"/>
                </a:lnTo>
                <a:lnTo>
                  <a:pt x="19274" y="32616"/>
                </a:lnTo>
                <a:close/>
              </a:path>
              <a:path w="36195" h="37464">
                <a:moveTo>
                  <a:pt x="21699" y="30383"/>
                </a:moveTo>
                <a:lnTo>
                  <a:pt x="17617" y="30383"/>
                </a:lnTo>
                <a:lnTo>
                  <a:pt x="19031" y="30498"/>
                </a:lnTo>
                <a:lnTo>
                  <a:pt x="20135" y="30498"/>
                </a:lnTo>
                <a:lnTo>
                  <a:pt x="21032" y="30463"/>
                </a:lnTo>
                <a:lnTo>
                  <a:pt x="21699" y="30383"/>
                </a:lnTo>
                <a:close/>
              </a:path>
              <a:path w="36195" h="37464">
                <a:moveTo>
                  <a:pt x="6094" y="28070"/>
                </a:moveTo>
                <a:lnTo>
                  <a:pt x="2552" y="28070"/>
                </a:lnTo>
                <a:lnTo>
                  <a:pt x="3346" y="28116"/>
                </a:lnTo>
                <a:lnTo>
                  <a:pt x="5462" y="28116"/>
                </a:lnTo>
                <a:lnTo>
                  <a:pt x="6094" y="28070"/>
                </a:lnTo>
                <a:close/>
              </a:path>
              <a:path w="36195" h="37464">
                <a:moveTo>
                  <a:pt x="35579" y="3596"/>
                </a:moveTo>
                <a:close/>
              </a:path>
              <a:path w="36195" h="37464">
                <a:moveTo>
                  <a:pt x="35207" y="3481"/>
                </a:moveTo>
                <a:lnTo>
                  <a:pt x="29531" y="3481"/>
                </a:lnTo>
                <a:lnTo>
                  <a:pt x="31060" y="3527"/>
                </a:lnTo>
                <a:lnTo>
                  <a:pt x="32394" y="3527"/>
                </a:lnTo>
                <a:lnTo>
                  <a:pt x="33532" y="3561"/>
                </a:lnTo>
                <a:lnTo>
                  <a:pt x="34487" y="3561"/>
                </a:lnTo>
                <a:lnTo>
                  <a:pt x="35154" y="3596"/>
                </a:lnTo>
                <a:lnTo>
                  <a:pt x="35563" y="3596"/>
                </a:lnTo>
                <a:lnTo>
                  <a:pt x="35207" y="3481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38992" y="361891"/>
            <a:ext cx="8255" cy="20955"/>
          </a:xfrm>
          <a:custGeom>
            <a:avLst/>
            <a:gdLst/>
            <a:ahLst/>
            <a:cxnLst/>
            <a:rect l="l" t="t" r="r" b="b"/>
            <a:pathLst>
              <a:path w="8254" h="20954">
                <a:moveTo>
                  <a:pt x="471" y="0"/>
                </a:moveTo>
                <a:lnTo>
                  <a:pt x="275" y="194"/>
                </a:lnTo>
                <a:lnTo>
                  <a:pt x="80" y="939"/>
                </a:lnTo>
                <a:lnTo>
                  <a:pt x="0" y="3836"/>
                </a:lnTo>
                <a:lnTo>
                  <a:pt x="103" y="6344"/>
                </a:lnTo>
                <a:lnTo>
                  <a:pt x="4047" y="20671"/>
                </a:lnTo>
                <a:lnTo>
                  <a:pt x="4174" y="19572"/>
                </a:lnTo>
                <a:lnTo>
                  <a:pt x="4404" y="18747"/>
                </a:lnTo>
                <a:lnTo>
                  <a:pt x="7635" y="13273"/>
                </a:lnTo>
                <a:lnTo>
                  <a:pt x="7394" y="12952"/>
                </a:lnTo>
                <a:lnTo>
                  <a:pt x="1460" y="2851"/>
                </a:lnTo>
                <a:lnTo>
                  <a:pt x="1218" y="2267"/>
                </a:lnTo>
                <a:lnTo>
                  <a:pt x="1069" y="1637"/>
                </a:lnTo>
                <a:lnTo>
                  <a:pt x="873" y="1019"/>
                </a:lnTo>
                <a:lnTo>
                  <a:pt x="747" y="389"/>
                </a:lnTo>
                <a:lnTo>
                  <a:pt x="597" y="34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33886" y="414859"/>
            <a:ext cx="14604" cy="44450"/>
          </a:xfrm>
          <a:custGeom>
            <a:avLst/>
            <a:gdLst/>
            <a:ahLst/>
            <a:cxnLst/>
            <a:rect l="l" t="t" r="r" b="b"/>
            <a:pathLst>
              <a:path w="14604" h="44450">
                <a:moveTo>
                  <a:pt x="6209" y="0"/>
                </a:moveTo>
                <a:lnTo>
                  <a:pt x="3691" y="9826"/>
                </a:lnTo>
                <a:lnTo>
                  <a:pt x="3104" y="18014"/>
                </a:lnTo>
                <a:lnTo>
                  <a:pt x="2552" y="28425"/>
                </a:lnTo>
                <a:lnTo>
                  <a:pt x="1690" y="34884"/>
                </a:lnTo>
                <a:lnTo>
                  <a:pt x="1379" y="35354"/>
                </a:lnTo>
                <a:lnTo>
                  <a:pt x="1172" y="35628"/>
                </a:lnTo>
                <a:lnTo>
                  <a:pt x="1023" y="35983"/>
                </a:lnTo>
                <a:lnTo>
                  <a:pt x="0" y="43897"/>
                </a:lnTo>
                <a:lnTo>
                  <a:pt x="4243" y="40805"/>
                </a:lnTo>
                <a:lnTo>
                  <a:pt x="4323" y="34815"/>
                </a:lnTo>
                <a:lnTo>
                  <a:pt x="4875" y="34105"/>
                </a:lnTo>
                <a:lnTo>
                  <a:pt x="14156" y="5325"/>
                </a:lnTo>
                <a:lnTo>
                  <a:pt x="13604" y="5291"/>
                </a:lnTo>
                <a:lnTo>
                  <a:pt x="13328" y="5245"/>
                </a:lnTo>
                <a:lnTo>
                  <a:pt x="7152" y="984"/>
                </a:lnTo>
                <a:lnTo>
                  <a:pt x="6209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5245" y="495084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9050" y="0"/>
                </a:moveTo>
                <a:lnTo>
                  <a:pt x="0" y="10421"/>
                </a:lnTo>
                <a:lnTo>
                  <a:pt x="4519" y="11555"/>
                </a:lnTo>
                <a:lnTo>
                  <a:pt x="9050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4429" y="507774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70">
                <a:moveTo>
                  <a:pt x="5347" y="0"/>
                </a:moveTo>
                <a:lnTo>
                  <a:pt x="0" y="13227"/>
                </a:lnTo>
                <a:lnTo>
                  <a:pt x="5669" y="13502"/>
                </a:lnTo>
                <a:lnTo>
                  <a:pt x="5393" y="12093"/>
                </a:lnTo>
                <a:lnTo>
                  <a:pt x="5197" y="10570"/>
                </a:lnTo>
                <a:lnTo>
                  <a:pt x="4875" y="7593"/>
                </a:lnTo>
                <a:lnTo>
                  <a:pt x="4795" y="4225"/>
                </a:lnTo>
                <a:lnTo>
                  <a:pt x="4956" y="2038"/>
                </a:lnTo>
                <a:lnTo>
                  <a:pt x="5347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93904" y="498452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09">
                <a:moveTo>
                  <a:pt x="7348" y="0"/>
                </a:moveTo>
                <a:lnTo>
                  <a:pt x="0" y="14808"/>
                </a:lnTo>
                <a:lnTo>
                  <a:pt x="3691" y="16491"/>
                </a:lnTo>
                <a:lnTo>
                  <a:pt x="3725" y="14178"/>
                </a:lnTo>
                <a:lnTo>
                  <a:pt x="3967" y="11910"/>
                </a:lnTo>
                <a:lnTo>
                  <a:pt x="6761" y="1408"/>
                </a:lnTo>
                <a:lnTo>
                  <a:pt x="7348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7201" y="377272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3737" y="5325"/>
                </a:lnTo>
                <a:lnTo>
                  <a:pt x="4599" y="6699"/>
                </a:lnTo>
                <a:lnTo>
                  <a:pt x="6842" y="8303"/>
                </a:lnTo>
                <a:lnTo>
                  <a:pt x="7313" y="8142"/>
                </a:lnTo>
                <a:lnTo>
                  <a:pt x="7670" y="8142"/>
                </a:lnTo>
                <a:lnTo>
                  <a:pt x="8176" y="8108"/>
                </a:lnTo>
                <a:lnTo>
                  <a:pt x="7624" y="7054"/>
                </a:lnTo>
                <a:lnTo>
                  <a:pt x="6957" y="5646"/>
                </a:lnTo>
                <a:lnTo>
                  <a:pt x="74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48467" y="317509"/>
            <a:ext cx="120014" cy="149860"/>
          </a:xfrm>
          <a:custGeom>
            <a:avLst/>
            <a:gdLst/>
            <a:ahLst/>
            <a:cxnLst/>
            <a:rect l="l" t="t" r="r" b="b"/>
            <a:pathLst>
              <a:path w="120015" h="149859">
                <a:moveTo>
                  <a:pt x="28818" y="96519"/>
                </a:moveTo>
                <a:lnTo>
                  <a:pt x="6451" y="96519"/>
                </a:lnTo>
                <a:lnTo>
                  <a:pt x="6213" y="99059"/>
                </a:lnTo>
                <a:lnTo>
                  <a:pt x="6094" y="101599"/>
                </a:lnTo>
                <a:lnTo>
                  <a:pt x="6255" y="102869"/>
                </a:lnTo>
                <a:lnTo>
                  <a:pt x="6336" y="104139"/>
                </a:lnTo>
                <a:lnTo>
                  <a:pt x="7750" y="110489"/>
                </a:lnTo>
                <a:lnTo>
                  <a:pt x="10303" y="118109"/>
                </a:lnTo>
                <a:lnTo>
                  <a:pt x="13408" y="126999"/>
                </a:lnTo>
                <a:lnTo>
                  <a:pt x="16398" y="140969"/>
                </a:lnTo>
                <a:lnTo>
                  <a:pt x="17099" y="146049"/>
                </a:lnTo>
                <a:lnTo>
                  <a:pt x="18790" y="149859"/>
                </a:lnTo>
                <a:lnTo>
                  <a:pt x="21630" y="144779"/>
                </a:lnTo>
                <a:lnTo>
                  <a:pt x="20331" y="137159"/>
                </a:lnTo>
                <a:lnTo>
                  <a:pt x="20446" y="134619"/>
                </a:lnTo>
                <a:lnTo>
                  <a:pt x="20526" y="133349"/>
                </a:lnTo>
                <a:lnTo>
                  <a:pt x="20837" y="132079"/>
                </a:lnTo>
                <a:lnTo>
                  <a:pt x="21193" y="130809"/>
                </a:lnTo>
                <a:lnTo>
                  <a:pt x="21630" y="130809"/>
                </a:lnTo>
                <a:lnTo>
                  <a:pt x="21941" y="129539"/>
                </a:lnTo>
                <a:lnTo>
                  <a:pt x="22217" y="128269"/>
                </a:lnTo>
                <a:lnTo>
                  <a:pt x="22688" y="125729"/>
                </a:lnTo>
                <a:lnTo>
                  <a:pt x="22999" y="124459"/>
                </a:lnTo>
                <a:lnTo>
                  <a:pt x="23125" y="123189"/>
                </a:lnTo>
                <a:lnTo>
                  <a:pt x="23275" y="120649"/>
                </a:lnTo>
                <a:lnTo>
                  <a:pt x="21906" y="109219"/>
                </a:lnTo>
                <a:lnTo>
                  <a:pt x="22964" y="107949"/>
                </a:lnTo>
                <a:lnTo>
                  <a:pt x="23907" y="106679"/>
                </a:lnTo>
                <a:lnTo>
                  <a:pt x="24770" y="105409"/>
                </a:lnTo>
                <a:lnTo>
                  <a:pt x="25517" y="105409"/>
                </a:lnTo>
                <a:lnTo>
                  <a:pt x="26184" y="104139"/>
                </a:lnTo>
                <a:lnTo>
                  <a:pt x="26771" y="102869"/>
                </a:lnTo>
                <a:lnTo>
                  <a:pt x="27288" y="101599"/>
                </a:lnTo>
                <a:lnTo>
                  <a:pt x="27725" y="100329"/>
                </a:lnTo>
                <a:lnTo>
                  <a:pt x="28392" y="99059"/>
                </a:lnTo>
                <a:lnTo>
                  <a:pt x="28818" y="96519"/>
                </a:lnTo>
                <a:close/>
              </a:path>
              <a:path w="120015" h="149859">
                <a:moveTo>
                  <a:pt x="118112" y="114300"/>
                </a:moveTo>
                <a:lnTo>
                  <a:pt x="117158" y="114300"/>
                </a:lnTo>
                <a:lnTo>
                  <a:pt x="117790" y="115570"/>
                </a:lnTo>
                <a:lnTo>
                  <a:pt x="119446" y="115570"/>
                </a:lnTo>
                <a:lnTo>
                  <a:pt x="118112" y="114300"/>
                </a:lnTo>
                <a:close/>
              </a:path>
              <a:path w="120015" h="149859">
                <a:moveTo>
                  <a:pt x="116342" y="113030"/>
                </a:moveTo>
                <a:lnTo>
                  <a:pt x="113777" y="113030"/>
                </a:lnTo>
                <a:lnTo>
                  <a:pt x="115675" y="114300"/>
                </a:lnTo>
                <a:lnTo>
                  <a:pt x="117089" y="114300"/>
                </a:lnTo>
                <a:lnTo>
                  <a:pt x="116342" y="113030"/>
                </a:lnTo>
                <a:close/>
              </a:path>
              <a:path w="120015" h="149859">
                <a:moveTo>
                  <a:pt x="115203" y="110490"/>
                </a:moveTo>
                <a:lnTo>
                  <a:pt x="108786" y="110490"/>
                </a:lnTo>
                <a:lnTo>
                  <a:pt x="111500" y="113030"/>
                </a:lnTo>
                <a:lnTo>
                  <a:pt x="116066" y="113030"/>
                </a:lnTo>
                <a:lnTo>
                  <a:pt x="115824" y="111760"/>
                </a:lnTo>
                <a:lnTo>
                  <a:pt x="115203" y="111760"/>
                </a:lnTo>
                <a:lnTo>
                  <a:pt x="115203" y="110490"/>
                </a:lnTo>
                <a:close/>
              </a:path>
              <a:path w="120015" h="149859">
                <a:moveTo>
                  <a:pt x="110868" y="83820"/>
                </a:moveTo>
                <a:lnTo>
                  <a:pt x="81072" y="83820"/>
                </a:lnTo>
                <a:lnTo>
                  <a:pt x="81544" y="85090"/>
                </a:lnTo>
                <a:lnTo>
                  <a:pt x="83590" y="87630"/>
                </a:lnTo>
                <a:lnTo>
                  <a:pt x="86810" y="91440"/>
                </a:lnTo>
                <a:lnTo>
                  <a:pt x="90111" y="95250"/>
                </a:lnTo>
                <a:lnTo>
                  <a:pt x="94400" y="100330"/>
                </a:lnTo>
                <a:lnTo>
                  <a:pt x="96482" y="101600"/>
                </a:lnTo>
                <a:lnTo>
                  <a:pt x="98448" y="102870"/>
                </a:lnTo>
                <a:lnTo>
                  <a:pt x="100299" y="105410"/>
                </a:lnTo>
                <a:lnTo>
                  <a:pt x="101990" y="106680"/>
                </a:lnTo>
                <a:lnTo>
                  <a:pt x="104784" y="107950"/>
                </a:lnTo>
                <a:lnTo>
                  <a:pt x="106624" y="109220"/>
                </a:lnTo>
                <a:lnTo>
                  <a:pt x="107291" y="110490"/>
                </a:lnTo>
                <a:lnTo>
                  <a:pt x="116215" y="110490"/>
                </a:lnTo>
                <a:lnTo>
                  <a:pt x="116572" y="109220"/>
                </a:lnTo>
                <a:lnTo>
                  <a:pt x="116813" y="109220"/>
                </a:lnTo>
                <a:lnTo>
                  <a:pt x="117089" y="107950"/>
                </a:lnTo>
                <a:lnTo>
                  <a:pt x="114927" y="107950"/>
                </a:lnTo>
                <a:lnTo>
                  <a:pt x="114180" y="106680"/>
                </a:lnTo>
                <a:lnTo>
                  <a:pt x="114847" y="106680"/>
                </a:lnTo>
                <a:lnTo>
                  <a:pt x="115468" y="105410"/>
                </a:lnTo>
                <a:lnTo>
                  <a:pt x="115709" y="105410"/>
                </a:lnTo>
                <a:lnTo>
                  <a:pt x="115985" y="104140"/>
                </a:lnTo>
                <a:lnTo>
                  <a:pt x="114766" y="104140"/>
                </a:lnTo>
                <a:lnTo>
                  <a:pt x="113823" y="102870"/>
                </a:lnTo>
                <a:lnTo>
                  <a:pt x="112409" y="102870"/>
                </a:lnTo>
                <a:lnTo>
                  <a:pt x="112294" y="101600"/>
                </a:lnTo>
                <a:lnTo>
                  <a:pt x="112328" y="100330"/>
                </a:lnTo>
                <a:lnTo>
                  <a:pt x="114766" y="100330"/>
                </a:lnTo>
                <a:lnTo>
                  <a:pt x="114881" y="99060"/>
                </a:lnTo>
                <a:lnTo>
                  <a:pt x="114801" y="97790"/>
                </a:lnTo>
                <a:lnTo>
                  <a:pt x="111972" y="97790"/>
                </a:lnTo>
                <a:lnTo>
                  <a:pt x="111857" y="96520"/>
                </a:lnTo>
                <a:lnTo>
                  <a:pt x="111937" y="95250"/>
                </a:lnTo>
                <a:lnTo>
                  <a:pt x="113513" y="95250"/>
                </a:lnTo>
                <a:lnTo>
                  <a:pt x="113823" y="92710"/>
                </a:lnTo>
                <a:lnTo>
                  <a:pt x="113513" y="91440"/>
                </a:lnTo>
                <a:lnTo>
                  <a:pt x="111420" y="91440"/>
                </a:lnTo>
                <a:lnTo>
                  <a:pt x="111224" y="90170"/>
                </a:lnTo>
                <a:lnTo>
                  <a:pt x="110914" y="90170"/>
                </a:lnTo>
                <a:lnTo>
                  <a:pt x="110833" y="88900"/>
                </a:lnTo>
                <a:lnTo>
                  <a:pt x="111776" y="88900"/>
                </a:lnTo>
                <a:lnTo>
                  <a:pt x="112087" y="87630"/>
                </a:lnTo>
                <a:lnTo>
                  <a:pt x="112880" y="87630"/>
                </a:lnTo>
                <a:lnTo>
                  <a:pt x="112961" y="86360"/>
                </a:lnTo>
                <a:lnTo>
                  <a:pt x="112800" y="86360"/>
                </a:lnTo>
                <a:lnTo>
                  <a:pt x="112443" y="85090"/>
                </a:lnTo>
                <a:lnTo>
                  <a:pt x="111581" y="85090"/>
                </a:lnTo>
                <a:lnTo>
                  <a:pt x="110868" y="83820"/>
                </a:lnTo>
                <a:close/>
              </a:path>
              <a:path w="120015" h="149859">
                <a:moveTo>
                  <a:pt x="33337" y="86359"/>
                </a:moveTo>
                <a:lnTo>
                  <a:pt x="2437" y="86359"/>
                </a:lnTo>
                <a:lnTo>
                  <a:pt x="3104" y="88899"/>
                </a:lnTo>
                <a:lnTo>
                  <a:pt x="3852" y="90169"/>
                </a:lnTo>
                <a:lnTo>
                  <a:pt x="4680" y="92709"/>
                </a:lnTo>
                <a:lnTo>
                  <a:pt x="5427" y="93979"/>
                </a:lnTo>
                <a:lnTo>
                  <a:pt x="6060" y="95249"/>
                </a:lnTo>
                <a:lnTo>
                  <a:pt x="6451" y="95249"/>
                </a:lnTo>
                <a:lnTo>
                  <a:pt x="6646" y="96519"/>
                </a:lnTo>
                <a:lnTo>
                  <a:pt x="29059" y="96519"/>
                </a:lnTo>
                <a:lnTo>
                  <a:pt x="29094" y="95249"/>
                </a:lnTo>
                <a:lnTo>
                  <a:pt x="30474" y="93979"/>
                </a:lnTo>
                <a:lnTo>
                  <a:pt x="32394" y="92709"/>
                </a:lnTo>
                <a:lnTo>
                  <a:pt x="33073" y="91439"/>
                </a:lnTo>
                <a:lnTo>
                  <a:pt x="33854" y="91439"/>
                </a:lnTo>
                <a:lnTo>
                  <a:pt x="34050" y="90169"/>
                </a:lnTo>
                <a:lnTo>
                  <a:pt x="30474" y="90169"/>
                </a:lnTo>
                <a:lnTo>
                  <a:pt x="31578" y="88899"/>
                </a:lnTo>
                <a:lnTo>
                  <a:pt x="32360" y="87629"/>
                </a:lnTo>
                <a:lnTo>
                  <a:pt x="32912" y="87629"/>
                </a:lnTo>
                <a:lnTo>
                  <a:pt x="33337" y="86359"/>
                </a:lnTo>
                <a:close/>
              </a:path>
              <a:path w="120015" h="149859">
                <a:moveTo>
                  <a:pt x="74115" y="82550"/>
                </a:moveTo>
                <a:lnTo>
                  <a:pt x="59568" y="82550"/>
                </a:lnTo>
                <a:lnTo>
                  <a:pt x="60235" y="83820"/>
                </a:lnTo>
                <a:lnTo>
                  <a:pt x="61534" y="85090"/>
                </a:lnTo>
                <a:lnTo>
                  <a:pt x="62753" y="86360"/>
                </a:lnTo>
                <a:lnTo>
                  <a:pt x="64869" y="88900"/>
                </a:lnTo>
                <a:lnTo>
                  <a:pt x="65778" y="90170"/>
                </a:lnTo>
                <a:lnTo>
                  <a:pt x="67974" y="92710"/>
                </a:lnTo>
                <a:lnTo>
                  <a:pt x="67583" y="90170"/>
                </a:lnTo>
                <a:lnTo>
                  <a:pt x="67307" y="88900"/>
                </a:lnTo>
                <a:lnTo>
                  <a:pt x="67353" y="86360"/>
                </a:lnTo>
                <a:lnTo>
                  <a:pt x="73482" y="86360"/>
                </a:lnTo>
                <a:lnTo>
                  <a:pt x="73563" y="85090"/>
                </a:lnTo>
                <a:lnTo>
                  <a:pt x="73724" y="85090"/>
                </a:lnTo>
                <a:lnTo>
                  <a:pt x="74115" y="82550"/>
                </a:lnTo>
                <a:close/>
              </a:path>
              <a:path w="120015" h="149859">
                <a:moveTo>
                  <a:pt x="70297" y="87630"/>
                </a:moveTo>
                <a:lnTo>
                  <a:pt x="69434" y="87630"/>
                </a:lnTo>
                <a:lnTo>
                  <a:pt x="70021" y="88900"/>
                </a:lnTo>
                <a:lnTo>
                  <a:pt x="70216" y="88900"/>
                </a:lnTo>
                <a:lnTo>
                  <a:pt x="70297" y="87630"/>
                </a:lnTo>
                <a:close/>
              </a:path>
              <a:path w="120015" h="149859">
                <a:moveTo>
                  <a:pt x="70734" y="86360"/>
                </a:moveTo>
                <a:lnTo>
                  <a:pt x="68054" y="86360"/>
                </a:lnTo>
                <a:lnTo>
                  <a:pt x="68572" y="87630"/>
                </a:lnTo>
                <a:lnTo>
                  <a:pt x="70573" y="87630"/>
                </a:lnTo>
                <a:lnTo>
                  <a:pt x="70734" y="86360"/>
                </a:lnTo>
                <a:close/>
              </a:path>
              <a:path w="120015" h="149859">
                <a:moveTo>
                  <a:pt x="72850" y="86360"/>
                </a:moveTo>
                <a:lnTo>
                  <a:pt x="72102" y="86360"/>
                </a:lnTo>
                <a:lnTo>
                  <a:pt x="72344" y="87630"/>
                </a:lnTo>
                <a:lnTo>
                  <a:pt x="72700" y="87630"/>
                </a:lnTo>
                <a:lnTo>
                  <a:pt x="72850" y="86360"/>
                </a:lnTo>
                <a:close/>
              </a:path>
              <a:path w="120015" h="149859">
                <a:moveTo>
                  <a:pt x="32337" y="72389"/>
                </a:moveTo>
                <a:lnTo>
                  <a:pt x="5347" y="72389"/>
                </a:lnTo>
                <a:lnTo>
                  <a:pt x="4726" y="73659"/>
                </a:lnTo>
                <a:lnTo>
                  <a:pt x="3656" y="76199"/>
                </a:lnTo>
                <a:lnTo>
                  <a:pt x="3265" y="77469"/>
                </a:lnTo>
                <a:lnTo>
                  <a:pt x="2679" y="78739"/>
                </a:lnTo>
                <a:lnTo>
                  <a:pt x="2426" y="80084"/>
                </a:lnTo>
                <a:lnTo>
                  <a:pt x="2046" y="82549"/>
                </a:lnTo>
                <a:lnTo>
                  <a:pt x="1966" y="85089"/>
                </a:lnTo>
                <a:lnTo>
                  <a:pt x="2161" y="86359"/>
                </a:lnTo>
                <a:lnTo>
                  <a:pt x="31336" y="86359"/>
                </a:lnTo>
                <a:lnTo>
                  <a:pt x="30669" y="85089"/>
                </a:lnTo>
                <a:lnTo>
                  <a:pt x="29680" y="85089"/>
                </a:lnTo>
                <a:lnTo>
                  <a:pt x="30313" y="83819"/>
                </a:lnTo>
                <a:lnTo>
                  <a:pt x="31382" y="83819"/>
                </a:lnTo>
                <a:lnTo>
                  <a:pt x="31808" y="82549"/>
                </a:lnTo>
                <a:lnTo>
                  <a:pt x="28266" y="82549"/>
                </a:lnTo>
                <a:lnTo>
                  <a:pt x="28898" y="81279"/>
                </a:lnTo>
                <a:lnTo>
                  <a:pt x="29485" y="81279"/>
                </a:lnTo>
                <a:lnTo>
                  <a:pt x="30002" y="80009"/>
                </a:lnTo>
                <a:lnTo>
                  <a:pt x="30428" y="80009"/>
                </a:lnTo>
                <a:lnTo>
                  <a:pt x="30830" y="78739"/>
                </a:lnTo>
                <a:lnTo>
                  <a:pt x="31497" y="77469"/>
                </a:lnTo>
                <a:lnTo>
                  <a:pt x="31727" y="77469"/>
                </a:lnTo>
                <a:lnTo>
                  <a:pt x="32118" y="76199"/>
                </a:lnTo>
                <a:lnTo>
                  <a:pt x="32245" y="74929"/>
                </a:lnTo>
                <a:lnTo>
                  <a:pt x="32337" y="72389"/>
                </a:lnTo>
                <a:close/>
              </a:path>
              <a:path w="120015" h="149859">
                <a:moveTo>
                  <a:pt x="110327" y="78740"/>
                </a:moveTo>
                <a:lnTo>
                  <a:pt x="76944" y="78740"/>
                </a:lnTo>
                <a:lnTo>
                  <a:pt x="78023" y="80084"/>
                </a:lnTo>
                <a:lnTo>
                  <a:pt x="78910" y="81280"/>
                </a:lnTo>
                <a:lnTo>
                  <a:pt x="80520" y="83820"/>
                </a:lnTo>
                <a:lnTo>
                  <a:pt x="110281" y="83820"/>
                </a:lnTo>
                <a:lnTo>
                  <a:pt x="110327" y="82550"/>
                </a:lnTo>
                <a:lnTo>
                  <a:pt x="111224" y="82550"/>
                </a:lnTo>
                <a:lnTo>
                  <a:pt x="111811" y="81280"/>
                </a:lnTo>
                <a:lnTo>
                  <a:pt x="111546" y="80010"/>
                </a:lnTo>
                <a:lnTo>
                  <a:pt x="110327" y="78740"/>
                </a:lnTo>
                <a:close/>
              </a:path>
              <a:path w="120015" h="149859">
                <a:moveTo>
                  <a:pt x="33268" y="81279"/>
                </a:moveTo>
                <a:lnTo>
                  <a:pt x="31221" y="81279"/>
                </a:lnTo>
                <a:lnTo>
                  <a:pt x="30359" y="82549"/>
                </a:lnTo>
                <a:lnTo>
                  <a:pt x="32751" y="82549"/>
                </a:lnTo>
                <a:lnTo>
                  <a:pt x="33268" y="81279"/>
                </a:lnTo>
                <a:close/>
              </a:path>
              <a:path w="120015" h="149859">
                <a:moveTo>
                  <a:pt x="75920" y="78740"/>
                </a:moveTo>
                <a:lnTo>
                  <a:pt x="53829" y="78740"/>
                </a:lnTo>
                <a:lnTo>
                  <a:pt x="54577" y="80010"/>
                </a:lnTo>
                <a:lnTo>
                  <a:pt x="55278" y="80010"/>
                </a:lnTo>
                <a:lnTo>
                  <a:pt x="56773" y="81280"/>
                </a:lnTo>
                <a:lnTo>
                  <a:pt x="58188" y="82550"/>
                </a:lnTo>
                <a:lnTo>
                  <a:pt x="76231" y="82550"/>
                </a:lnTo>
                <a:lnTo>
                  <a:pt x="76507" y="81280"/>
                </a:lnTo>
                <a:lnTo>
                  <a:pt x="76311" y="81280"/>
                </a:lnTo>
                <a:lnTo>
                  <a:pt x="75920" y="78740"/>
                </a:lnTo>
                <a:close/>
              </a:path>
              <a:path w="120015" h="149859">
                <a:moveTo>
                  <a:pt x="33461" y="80084"/>
                </a:moveTo>
                <a:lnTo>
                  <a:pt x="32866" y="81279"/>
                </a:lnTo>
                <a:lnTo>
                  <a:pt x="33417" y="81279"/>
                </a:lnTo>
                <a:lnTo>
                  <a:pt x="33461" y="80084"/>
                </a:lnTo>
                <a:close/>
              </a:path>
              <a:path w="120015" h="149859">
                <a:moveTo>
                  <a:pt x="33498" y="80009"/>
                </a:moveTo>
                <a:close/>
              </a:path>
              <a:path w="120015" h="149859">
                <a:moveTo>
                  <a:pt x="48482" y="76200"/>
                </a:moveTo>
                <a:lnTo>
                  <a:pt x="44860" y="76200"/>
                </a:lnTo>
                <a:lnTo>
                  <a:pt x="45492" y="77470"/>
                </a:lnTo>
                <a:lnTo>
                  <a:pt x="45964" y="78740"/>
                </a:lnTo>
                <a:lnTo>
                  <a:pt x="46355" y="80010"/>
                </a:lnTo>
                <a:lnTo>
                  <a:pt x="46792" y="80010"/>
                </a:lnTo>
                <a:lnTo>
                  <a:pt x="47263" y="78740"/>
                </a:lnTo>
                <a:lnTo>
                  <a:pt x="47654" y="78740"/>
                </a:lnTo>
                <a:lnTo>
                  <a:pt x="47930" y="77470"/>
                </a:lnTo>
                <a:lnTo>
                  <a:pt x="48160" y="77470"/>
                </a:lnTo>
                <a:lnTo>
                  <a:pt x="48482" y="76200"/>
                </a:lnTo>
                <a:close/>
              </a:path>
              <a:path w="120015" h="149859">
                <a:moveTo>
                  <a:pt x="112052" y="76200"/>
                </a:moveTo>
                <a:lnTo>
                  <a:pt x="48482" y="76200"/>
                </a:lnTo>
                <a:lnTo>
                  <a:pt x="49621" y="78740"/>
                </a:lnTo>
                <a:lnTo>
                  <a:pt x="51069" y="78740"/>
                </a:lnTo>
                <a:lnTo>
                  <a:pt x="51587" y="77470"/>
                </a:lnTo>
                <a:lnTo>
                  <a:pt x="111972" y="77470"/>
                </a:lnTo>
                <a:lnTo>
                  <a:pt x="112052" y="76200"/>
                </a:lnTo>
                <a:close/>
              </a:path>
              <a:path w="120015" h="149859">
                <a:moveTo>
                  <a:pt x="110362" y="77470"/>
                </a:moveTo>
                <a:lnTo>
                  <a:pt x="51587" y="77470"/>
                </a:lnTo>
                <a:lnTo>
                  <a:pt x="52334" y="78740"/>
                </a:lnTo>
                <a:lnTo>
                  <a:pt x="110247" y="78740"/>
                </a:lnTo>
                <a:lnTo>
                  <a:pt x="110362" y="77470"/>
                </a:lnTo>
                <a:close/>
              </a:path>
              <a:path w="120015" h="149859">
                <a:moveTo>
                  <a:pt x="281" y="77176"/>
                </a:moveTo>
                <a:lnTo>
                  <a:pt x="0" y="77469"/>
                </a:lnTo>
                <a:lnTo>
                  <a:pt x="195" y="77469"/>
                </a:lnTo>
                <a:lnTo>
                  <a:pt x="281" y="77176"/>
                </a:lnTo>
                <a:close/>
              </a:path>
              <a:path w="120015" h="149859">
                <a:moveTo>
                  <a:pt x="31969" y="69849"/>
                </a:moveTo>
                <a:lnTo>
                  <a:pt x="3898" y="69849"/>
                </a:lnTo>
                <a:lnTo>
                  <a:pt x="2955" y="71119"/>
                </a:lnTo>
                <a:lnTo>
                  <a:pt x="2518" y="72389"/>
                </a:lnTo>
                <a:lnTo>
                  <a:pt x="1494" y="74929"/>
                </a:lnTo>
                <a:lnTo>
                  <a:pt x="942" y="74929"/>
                </a:lnTo>
                <a:lnTo>
                  <a:pt x="281" y="77176"/>
                </a:lnTo>
                <a:lnTo>
                  <a:pt x="1218" y="76199"/>
                </a:lnTo>
                <a:lnTo>
                  <a:pt x="3231" y="74929"/>
                </a:lnTo>
                <a:lnTo>
                  <a:pt x="4013" y="73659"/>
                </a:lnTo>
                <a:lnTo>
                  <a:pt x="4990" y="72389"/>
                </a:lnTo>
                <a:lnTo>
                  <a:pt x="32337" y="72389"/>
                </a:lnTo>
                <a:lnTo>
                  <a:pt x="32279" y="71119"/>
                </a:lnTo>
                <a:lnTo>
                  <a:pt x="31969" y="69849"/>
                </a:lnTo>
                <a:close/>
              </a:path>
              <a:path w="120015" h="149859">
                <a:moveTo>
                  <a:pt x="108395" y="68580"/>
                </a:moveTo>
                <a:lnTo>
                  <a:pt x="35464" y="68580"/>
                </a:lnTo>
                <a:lnTo>
                  <a:pt x="36051" y="71120"/>
                </a:lnTo>
                <a:lnTo>
                  <a:pt x="36568" y="72390"/>
                </a:lnTo>
                <a:lnTo>
                  <a:pt x="36994" y="73660"/>
                </a:lnTo>
                <a:lnTo>
                  <a:pt x="37672" y="74930"/>
                </a:lnTo>
                <a:lnTo>
                  <a:pt x="37868" y="76200"/>
                </a:lnTo>
                <a:lnTo>
                  <a:pt x="38017" y="76200"/>
                </a:lnTo>
                <a:lnTo>
                  <a:pt x="38730" y="74930"/>
                </a:lnTo>
                <a:lnTo>
                  <a:pt x="39317" y="73660"/>
                </a:lnTo>
                <a:lnTo>
                  <a:pt x="39788" y="72390"/>
                </a:lnTo>
                <a:lnTo>
                  <a:pt x="40145" y="72390"/>
                </a:lnTo>
                <a:lnTo>
                  <a:pt x="40582" y="71120"/>
                </a:lnTo>
                <a:lnTo>
                  <a:pt x="40697" y="69850"/>
                </a:lnTo>
                <a:lnTo>
                  <a:pt x="108234" y="69850"/>
                </a:lnTo>
                <a:lnTo>
                  <a:pt x="108395" y="68580"/>
                </a:lnTo>
                <a:close/>
              </a:path>
              <a:path w="120015" h="149859">
                <a:moveTo>
                  <a:pt x="110281" y="71120"/>
                </a:moveTo>
                <a:lnTo>
                  <a:pt x="41950" y="71120"/>
                </a:lnTo>
                <a:lnTo>
                  <a:pt x="42537" y="72390"/>
                </a:lnTo>
                <a:lnTo>
                  <a:pt x="43560" y="73660"/>
                </a:lnTo>
                <a:lnTo>
                  <a:pt x="44469" y="76200"/>
                </a:lnTo>
                <a:lnTo>
                  <a:pt x="111696" y="76200"/>
                </a:lnTo>
                <a:lnTo>
                  <a:pt x="111420" y="74930"/>
                </a:lnTo>
                <a:lnTo>
                  <a:pt x="110799" y="74930"/>
                </a:lnTo>
                <a:lnTo>
                  <a:pt x="110120" y="73660"/>
                </a:lnTo>
                <a:lnTo>
                  <a:pt x="109534" y="73660"/>
                </a:lnTo>
                <a:lnTo>
                  <a:pt x="109971" y="72390"/>
                </a:lnTo>
                <a:lnTo>
                  <a:pt x="110603" y="72390"/>
                </a:lnTo>
                <a:lnTo>
                  <a:pt x="110281" y="71120"/>
                </a:lnTo>
                <a:close/>
              </a:path>
              <a:path w="120015" h="149859">
                <a:moveTo>
                  <a:pt x="106314" y="66040"/>
                </a:moveTo>
                <a:lnTo>
                  <a:pt x="30313" y="66039"/>
                </a:lnTo>
                <a:lnTo>
                  <a:pt x="31302" y="67309"/>
                </a:lnTo>
                <a:lnTo>
                  <a:pt x="32797" y="69849"/>
                </a:lnTo>
                <a:lnTo>
                  <a:pt x="33613" y="71119"/>
                </a:lnTo>
                <a:lnTo>
                  <a:pt x="33889" y="72389"/>
                </a:lnTo>
                <a:lnTo>
                  <a:pt x="34050" y="72389"/>
                </a:lnTo>
                <a:lnTo>
                  <a:pt x="34556" y="71120"/>
                </a:lnTo>
                <a:lnTo>
                  <a:pt x="34797" y="69850"/>
                </a:lnTo>
                <a:lnTo>
                  <a:pt x="35027" y="69850"/>
                </a:lnTo>
                <a:lnTo>
                  <a:pt x="35349" y="68580"/>
                </a:lnTo>
                <a:lnTo>
                  <a:pt x="108395" y="68580"/>
                </a:lnTo>
                <a:lnTo>
                  <a:pt x="106670" y="67310"/>
                </a:lnTo>
                <a:lnTo>
                  <a:pt x="106268" y="67310"/>
                </a:lnTo>
                <a:lnTo>
                  <a:pt x="106314" y="66040"/>
                </a:lnTo>
                <a:close/>
              </a:path>
              <a:path w="120015" h="149859">
                <a:moveTo>
                  <a:pt x="108361" y="69850"/>
                </a:moveTo>
                <a:lnTo>
                  <a:pt x="40697" y="69850"/>
                </a:lnTo>
                <a:lnTo>
                  <a:pt x="41318" y="71120"/>
                </a:lnTo>
                <a:lnTo>
                  <a:pt x="108671" y="71120"/>
                </a:lnTo>
                <a:lnTo>
                  <a:pt x="108361" y="69850"/>
                </a:lnTo>
                <a:close/>
              </a:path>
              <a:path w="120015" h="149859">
                <a:moveTo>
                  <a:pt x="108637" y="64770"/>
                </a:moveTo>
                <a:lnTo>
                  <a:pt x="9797" y="64769"/>
                </a:lnTo>
                <a:lnTo>
                  <a:pt x="8222" y="66039"/>
                </a:lnTo>
                <a:lnTo>
                  <a:pt x="6807" y="67309"/>
                </a:lnTo>
                <a:lnTo>
                  <a:pt x="5542" y="68579"/>
                </a:lnTo>
                <a:lnTo>
                  <a:pt x="4956" y="68579"/>
                </a:lnTo>
                <a:lnTo>
                  <a:pt x="4404" y="69849"/>
                </a:lnTo>
                <a:lnTo>
                  <a:pt x="31693" y="69849"/>
                </a:lnTo>
                <a:lnTo>
                  <a:pt x="31417" y="68579"/>
                </a:lnTo>
                <a:lnTo>
                  <a:pt x="31106" y="67309"/>
                </a:lnTo>
                <a:lnTo>
                  <a:pt x="30313" y="66039"/>
                </a:lnTo>
                <a:lnTo>
                  <a:pt x="108671" y="66040"/>
                </a:lnTo>
                <a:lnTo>
                  <a:pt x="108637" y="64770"/>
                </a:lnTo>
                <a:close/>
              </a:path>
              <a:path w="120015" h="149859">
                <a:moveTo>
                  <a:pt x="12580" y="55879"/>
                </a:moveTo>
                <a:lnTo>
                  <a:pt x="7359" y="55879"/>
                </a:lnTo>
                <a:lnTo>
                  <a:pt x="6727" y="57149"/>
                </a:lnTo>
                <a:lnTo>
                  <a:pt x="5818" y="59689"/>
                </a:lnTo>
                <a:lnTo>
                  <a:pt x="5312" y="60959"/>
                </a:lnTo>
                <a:lnTo>
                  <a:pt x="5151" y="62229"/>
                </a:lnTo>
                <a:lnTo>
                  <a:pt x="4956" y="63499"/>
                </a:lnTo>
                <a:lnTo>
                  <a:pt x="4921" y="64769"/>
                </a:lnTo>
                <a:lnTo>
                  <a:pt x="6531" y="62229"/>
                </a:lnTo>
                <a:lnTo>
                  <a:pt x="7313" y="60959"/>
                </a:lnTo>
                <a:lnTo>
                  <a:pt x="8808" y="59689"/>
                </a:lnTo>
                <a:lnTo>
                  <a:pt x="9475" y="58419"/>
                </a:lnTo>
                <a:lnTo>
                  <a:pt x="10740" y="57149"/>
                </a:lnTo>
                <a:lnTo>
                  <a:pt x="12580" y="55879"/>
                </a:lnTo>
                <a:close/>
              </a:path>
              <a:path w="120015" h="149859">
                <a:moveTo>
                  <a:pt x="107924" y="63500"/>
                </a:moveTo>
                <a:lnTo>
                  <a:pt x="11488" y="63499"/>
                </a:lnTo>
                <a:lnTo>
                  <a:pt x="10614" y="64769"/>
                </a:lnTo>
                <a:lnTo>
                  <a:pt x="108361" y="64770"/>
                </a:lnTo>
                <a:lnTo>
                  <a:pt x="107924" y="63500"/>
                </a:lnTo>
                <a:close/>
              </a:path>
              <a:path w="120015" h="149859">
                <a:moveTo>
                  <a:pt x="103761" y="60960"/>
                </a:moveTo>
                <a:lnTo>
                  <a:pt x="16042" y="60959"/>
                </a:lnTo>
                <a:lnTo>
                  <a:pt x="16398" y="63499"/>
                </a:lnTo>
                <a:lnTo>
                  <a:pt x="106866" y="63500"/>
                </a:lnTo>
                <a:lnTo>
                  <a:pt x="106394" y="62230"/>
                </a:lnTo>
                <a:lnTo>
                  <a:pt x="104819" y="62230"/>
                </a:lnTo>
                <a:lnTo>
                  <a:pt x="103761" y="60960"/>
                </a:lnTo>
                <a:close/>
              </a:path>
              <a:path w="120015" h="149859">
                <a:moveTo>
                  <a:pt x="102139" y="58420"/>
                </a:moveTo>
                <a:lnTo>
                  <a:pt x="15064" y="58419"/>
                </a:lnTo>
                <a:lnTo>
                  <a:pt x="15536" y="59689"/>
                </a:lnTo>
                <a:lnTo>
                  <a:pt x="15731" y="60959"/>
                </a:lnTo>
                <a:lnTo>
                  <a:pt x="100725" y="60960"/>
                </a:lnTo>
                <a:lnTo>
                  <a:pt x="100851" y="59690"/>
                </a:lnTo>
                <a:lnTo>
                  <a:pt x="102105" y="59690"/>
                </a:lnTo>
                <a:lnTo>
                  <a:pt x="102139" y="58420"/>
                </a:lnTo>
                <a:close/>
              </a:path>
              <a:path w="120015" h="149859">
                <a:moveTo>
                  <a:pt x="101875" y="57150"/>
                </a:moveTo>
                <a:lnTo>
                  <a:pt x="14075" y="57149"/>
                </a:lnTo>
                <a:lnTo>
                  <a:pt x="14788" y="58419"/>
                </a:lnTo>
                <a:lnTo>
                  <a:pt x="102105" y="58420"/>
                </a:lnTo>
                <a:lnTo>
                  <a:pt x="101875" y="57150"/>
                </a:lnTo>
                <a:close/>
              </a:path>
              <a:path w="120015" h="149859">
                <a:moveTo>
                  <a:pt x="98138" y="55880"/>
                </a:moveTo>
                <a:lnTo>
                  <a:pt x="13247" y="55879"/>
                </a:lnTo>
                <a:lnTo>
                  <a:pt x="13684" y="57149"/>
                </a:lnTo>
                <a:lnTo>
                  <a:pt x="100299" y="57150"/>
                </a:lnTo>
                <a:lnTo>
                  <a:pt x="98138" y="55880"/>
                </a:lnTo>
                <a:close/>
              </a:path>
              <a:path w="120015" h="149859">
                <a:moveTo>
                  <a:pt x="96562" y="53340"/>
                </a:moveTo>
                <a:lnTo>
                  <a:pt x="9004" y="53339"/>
                </a:lnTo>
                <a:lnTo>
                  <a:pt x="8532" y="54609"/>
                </a:lnTo>
                <a:lnTo>
                  <a:pt x="7704" y="55879"/>
                </a:lnTo>
                <a:lnTo>
                  <a:pt x="98057" y="55880"/>
                </a:lnTo>
                <a:lnTo>
                  <a:pt x="98057" y="54610"/>
                </a:lnTo>
                <a:lnTo>
                  <a:pt x="96562" y="53340"/>
                </a:lnTo>
                <a:close/>
              </a:path>
              <a:path w="120015" h="149859">
                <a:moveTo>
                  <a:pt x="17732" y="45719"/>
                </a:moveTo>
                <a:lnTo>
                  <a:pt x="5266" y="45719"/>
                </a:lnTo>
                <a:lnTo>
                  <a:pt x="5427" y="46989"/>
                </a:lnTo>
                <a:lnTo>
                  <a:pt x="5818" y="49529"/>
                </a:lnTo>
                <a:lnTo>
                  <a:pt x="6014" y="49529"/>
                </a:lnTo>
                <a:lnTo>
                  <a:pt x="6646" y="52069"/>
                </a:lnTo>
                <a:lnTo>
                  <a:pt x="6807" y="52069"/>
                </a:lnTo>
                <a:lnTo>
                  <a:pt x="7083" y="53339"/>
                </a:lnTo>
                <a:lnTo>
                  <a:pt x="9395" y="50799"/>
                </a:lnTo>
                <a:lnTo>
                  <a:pt x="11166" y="48259"/>
                </a:lnTo>
                <a:lnTo>
                  <a:pt x="11879" y="48259"/>
                </a:lnTo>
                <a:lnTo>
                  <a:pt x="12385" y="46989"/>
                </a:lnTo>
                <a:lnTo>
                  <a:pt x="17732" y="46989"/>
                </a:lnTo>
                <a:lnTo>
                  <a:pt x="17732" y="45719"/>
                </a:lnTo>
                <a:close/>
              </a:path>
              <a:path w="120015" h="149859">
                <a:moveTo>
                  <a:pt x="95102" y="52070"/>
                </a:moveTo>
                <a:lnTo>
                  <a:pt x="10579" y="52069"/>
                </a:lnTo>
                <a:lnTo>
                  <a:pt x="10027" y="53339"/>
                </a:lnTo>
                <a:lnTo>
                  <a:pt x="95309" y="53340"/>
                </a:lnTo>
                <a:lnTo>
                  <a:pt x="95102" y="52070"/>
                </a:lnTo>
                <a:close/>
              </a:path>
              <a:path w="120015" h="149859">
                <a:moveTo>
                  <a:pt x="40375" y="49530"/>
                </a:moveTo>
                <a:lnTo>
                  <a:pt x="13489" y="49529"/>
                </a:lnTo>
                <a:lnTo>
                  <a:pt x="14121" y="52069"/>
                </a:lnTo>
                <a:lnTo>
                  <a:pt x="51035" y="52070"/>
                </a:lnTo>
                <a:lnTo>
                  <a:pt x="47574" y="50800"/>
                </a:lnTo>
                <a:lnTo>
                  <a:pt x="42893" y="50800"/>
                </a:lnTo>
                <a:lnTo>
                  <a:pt x="40375" y="49530"/>
                </a:lnTo>
                <a:close/>
              </a:path>
              <a:path w="120015" h="149859">
                <a:moveTo>
                  <a:pt x="93020" y="50800"/>
                </a:moveTo>
                <a:lnTo>
                  <a:pt x="73321" y="50800"/>
                </a:lnTo>
                <a:lnTo>
                  <a:pt x="71562" y="52070"/>
                </a:lnTo>
                <a:lnTo>
                  <a:pt x="93377" y="52070"/>
                </a:lnTo>
                <a:lnTo>
                  <a:pt x="93020" y="50800"/>
                </a:lnTo>
                <a:close/>
              </a:path>
              <a:path w="120015" h="149859">
                <a:moveTo>
                  <a:pt x="92595" y="49530"/>
                </a:moveTo>
                <a:lnTo>
                  <a:pt x="78669" y="49530"/>
                </a:lnTo>
                <a:lnTo>
                  <a:pt x="76863" y="50800"/>
                </a:lnTo>
                <a:lnTo>
                  <a:pt x="92514" y="50800"/>
                </a:lnTo>
                <a:lnTo>
                  <a:pt x="92595" y="49530"/>
                </a:lnTo>
                <a:close/>
              </a:path>
              <a:path w="120015" h="149859">
                <a:moveTo>
                  <a:pt x="17812" y="46989"/>
                </a:moveTo>
                <a:lnTo>
                  <a:pt x="12856" y="46989"/>
                </a:lnTo>
                <a:lnTo>
                  <a:pt x="13247" y="49529"/>
                </a:lnTo>
                <a:lnTo>
                  <a:pt x="33188" y="49530"/>
                </a:lnTo>
                <a:lnTo>
                  <a:pt x="30980" y="48260"/>
                </a:lnTo>
                <a:lnTo>
                  <a:pt x="18008" y="48259"/>
                </a:lnTo>
                <a:lnTo>
                  <a:pt x="17812" y="46989"/>
                </a:lnTo>
                <a:close/>
              </a:path>
              <a:path w="120015" h="149859">
                <a:moveTo>
                  <a:pt x="89018" y="48260"/>
                </a:moveTo>
                <a:lnTo>
                  <a:pt x="84016" y="48260"/>
                </a:lnTo>
                <a:lnTo>
                  <a:pt x="82257" y="49530"/>
                </a:lnTo>
                <a:lnTo>
                  <a:pt x="88892" y="49530"/>
                </a:lnTo>
                <a:lnTo>
                  <a:pt x="89018" y="48260"/>
                </a:lnTo>
                <a:close/>
              </a:path>
              <a:path w="120015" h="149859">
                <a:moveTo>
                  <a:pt x="87397" y="46990"/>
                </a:moveTo>
                <a:lnTo>
                  <a:pt x="86178" y="46990"/>
                </a:lnTo>
                <a:lnTo>
                  <a:pt x="85787" y="48260"/>
                </a:lnTo>
                <a:lnTo>
                  <a:pt x="87799" y="48260"/>
                </a:lnTo>
                <a:lnTo>
                  <a:pt x="87397" y="46990"/>
                </a:lnTo>
                <a:close/>
              </a:path>
              <a:path w="120015" h="149859">
                <a:moveTo>
                  <a:pt x="15616" y="25399"/>
                </a:moveTo>
                <a:lnTo>
                  <a:pt x="6646" y="25399"/>
                </a:lnTo>
                <a:lnTo>
                  <a:pt x="6606" y="31749"/>
                </a:lnTo>
                <a:lnTo>
                  <a:pt x="6531" y="33019"/>
                </a:lnTo>
                <a:lnTo>
                  <a:pt x="6060" y="36829"/>
                </a:lnTo>
                <a:lnTo>
                  <a:pt x="5703" y="38099"/>
                </a:lnTo>
                <a:lnTo>
                  <a:pt x="5071" y="40639"/>
                </a:lnTo>
                <a:lnTo>
                  <a:pt x="5151" y="45719"/>
                </a:lnTo>
                <a:lnTo>
                  <a:pt x="18916" y="45719"/>
                </a:lnTo>
                <a:lnTo>
                  <a:pt x="19307" y="44449"/>
                </a:lnTo>
                <a:lnTo>
                  <a:pt x="19618" y="44449"/>
                </a:lnTo>
                <a:lnTo>
                  <a:pt x="20009" y="43179"/>
                </a:lnTo>
                <a:lnTo>
                  <a:pt x="16007" y="43179"/>
                </a:lnTo>
                <a:lnTo>
                  <a:pt x="16594" y="41909"/>
                </a:lnTo>
                <a:lnTo>
                  <a:pt x="17099" y="41909"/>
                </a:lnTo>
                <a:lnTo>
                  <a:pt x="17571" y="40639"/>
                </a:lnTo>
                <a:lnTo>
                  <a:pt x="18525" y="39369"/>
                </a:lnTo>
                <a:lnTo>
                  <a:pt x="16433" y="39369"/>
                </a:lnTo>
                <a:lnTo>
                  <a:pt x="15812" y="38099"/>
                </a:lnTo>
                <a:lnTo>
                  <a:pt x="15018" y="38099"/>
                </a:lnTo>
                <a:lnTo>
                  <a:pt x="15536" y="36829"/>
                </a:lnTo>
                <a:lnTo>
                  <a:pt x="16674" y="36829"/>
                </a:lnTo>
                <a:lnTo>
                  <a:pt x="17226" y="35559"/>
                </a:lnTo>
                <a:lnTo>
                  <a:pt x="17421" y="35559"/>
                </a:lnTo>
                <a:lnTo>
                  <a:pt x="17812" y="34289"/>
                </a:lnTo>
                <a:lnTo>
                  <a:pt x="15260" y="34289"/>
                </a:lnTo>
                <a:lnTo>
                  <a:pt x="14984" y="33019"/>
                </a:lnTo>
                <a:lnTo>
                  <a:pt x="14466" y="33019"/>
                </a:lnTo>
                <a:lnTo>
                  <a:pt x="14466" y="31749"/>
                </a:lnTo>
                <a:lnTo>
                  <a:pt x="15064" y="31749"/>
                </a:lnTo>
                <a:lnTo>
                  <a:pt x="15490" y="30479"/>
                </a:lnTo>
                <a:lnTo>
                  <a:pt x="16352" y="30479"/>
                </a:lnTo>
                <a:lnTo>
                  <a:pt x="16513" y="29209"/>
                </a:lnTo>
                <a:lnTo>
                  <a:pt x="16708" y="29209"/>
                </a:lnTo>
                <a:lnTo>
                  <a:pt x="16754" y="26669"/>
                </a:lnTo>
                <a:lnTo>
                  <a:pt x="15812" y="26669"/>
                </a:lnTo>
                <a:lnTo>
                  <a:pt x="15616" y="25399"/>
                </a:lnTo>
                <a:close/>
              </a:path>
              <a:path w="120015" h="149859">
                <a:moveTo>
                  <a:pt x="16513" y="25399"/>
                </a:moveTo>
                <a:lnTo>
                  <a:pt x="16283" y="26669"/>
                </a:lnTo>
                <a:lnTo>
                  <a:pt x="16513" y="26669"/>
                </a:lnTo>
                <a:lnTo>
                  <a:pt x="16513" y="25399"/>
                </a:lnTo>
                <a:close/>
              </a:path>
              <a:path w="120015" h="149859">
                <a:moveTo>
                  <a:pt x="13213" y="6349"/>
                </a:moveTo>
                <a:lnTo>
                  <a:pt x="10970" y="6349"/>
                </a:lnTo>
                <a:lnTo>
                  <a:pt x="9993" y="8889"/>
                </a:lnTo>
                <a:lnTo>
                  <a:pt x="9050" y="11429"/>
                </a:lnTo>
                <a:lnTo>
                  <a:pt x="8222" y="12699"/>
                </a:lnTo>
                <a:lnTo>
                  <a:pt x="7474" y="13969"/>
                </a:lnTo>
                <a:lnTo>
                  <a:pt x="7152" y="15239"/>
                </a:lnTo>
                <a:lnTo>
                  <a:pt x="6646" y="16509"/>
                </a:lnTo>
                <a:lnTo>
                  <a:pt x="6485" y="17779"/>
                </a:lnTo>
                <a:lnTo>
                  <a:pt x="6382" y="22859"/>
                </a:lnTo>
                <a:lnTo>
                  <a:pt x="6566" y="25399"/>
                </a:lnTo>
                <a:lnTo>
                  <a:pt x="14869" y="25399"/>
                </a:lnTo>
                <a:lnTo>
                  <a:pt x="14984" y="24129"/>
                </a:lnTo>
                <a:lnTo>
                  <a:pt x="15340" y="22859"/>
                </a:lnTo>
                <a:lnTo>
                  <a:pt x="15616" y="21589"/>
                </a:lnTo>
                <a:lnTo>
                  <a:pt x="15961" y="20319"/>
                </a:lnTo>
                <a:lnTo>
                  <a:pt x="16088" y="19049"/>
                </a:lnTo>
                <a:lnTo>
                  <a:pt x="16088" y="16509"/>
                </a:lnTo>
                <a:lnTo>
                  <a:pt x="14823" y="16509"/>
                </a:lnTo>
                <a:lnTo>
                  <a:pt x="14593" y="15239"/>
                </a:lnTo>
                <a:lnTo>
                  <a:pt x="14593" y="13969"/>
                </a:lnTo>
                <a:lnTo>
                  <a:pt x="15375" y="11429"/>
                </a:lnTo>
                <a:lnTo>
                  <a:pt x="15530" y="8889"/>
                </a:lnTo>
                <a:lnTo>
                  <a:pt x="13213" y="8889"/>
                </a:lnTo>
                <a:lnTo>
                  <a:pt x="13213" y="6349"/>
                </a:lnTo>
                <a:close/>
              </a:path>
              <a:path w="120015" h="149859">
                <a:moveTo>
                  <a:pt x="15490" y="7620"/>
                </a:moveTo>
                <a:lnTo>
                  <a:pt x="15340" y="7619"/>
                </a:lnTo>
                <a:lnTo>
                  <a:pt x="14869" y="8889"/>
                </a:lnTo>
                <a:lnTo>
                  <a:pt x="15530" y="8889"/>
                </a:lnTo>
                <a:lnTo>
                  <a:pt x="15490" y="7620"/>
                </a:lnTo>
                <a:close/>
              </a:path>
              <a:path w="120015" h="149859">
                <a:moveTo>
                  <a:pt x="13454" y="0"/>
                </a:moveTo>
                <a:lnTo>
                  <a:pt x="13132" y="0"/>
                </a:lnTo>
                <a:lnTo>
                  <a:pt x="12937" y="1269"/>
                </a:lnTo>
                <a:lnTo>
                  <a:pt x="12661" y="2539"/>
                </a:lnTo>
                <a:lnTo>
                  <a:pt x="12304" y="3809"/>
                </a:lnTo>
                <a:lnTo>
                  <a:pt x="11442" y="6349"/>
                </a:lnTo>
                <a:lnTo>
                  <a:pt x="13523" y="6349"/>
                </a:lnTo>
                <a:lnTo>
                  <a:pt x="13765" y="5079"/>
                </a:lnTo>
                <a:lnTo>
                  <a:pt x="13960" y="5079"/>
                </a:lnTo>
                <a:lnTo>
                  <a:pt x="14075" y="3809"/>
                </a:lnTo>
                <a:lnTo>
                  <a:pt x="14121" y="2540"/>
                </a:lnTo>
                <a:lnTo>
                  <a:pt x="14041" y="1270"/>
                </a:lnTo>
                <a:lnTo>
                  <a:pt x="13684" y="1270"/>
                </a:lnTo>
                <a:lnTo>
                  <a:pt x="13454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8877" y="176188"/>
            <a:ext cx="132715" cy="20955"/>
          </a:xfrm>
          <a:custGeom>
            <a:avLst/>
            <a:gdLst/>
            <a:ahLst/>
            <a:cxnLst/>
            <a:rect l="l" t="t" r="r" b="b"/>
            <a:pathLst>
              <a:path w="132715" h="20955">
                <a:moveTo>
                  <a:pt x="126243" y="10879"/>
                </a:moveTo>
                <a:lnTo>
                  <a:pt x="124794" y="17499"/>
                </a:lnTo>
                <a:lnTo>
                  <a:pt x="124909" y="17728"/>
                </a:lnTo>
                <a:lnTo>
                  <a:pt x="126956" y="18828"/>
                </a:lnTo>
                <a:lnTo>
                  <a:pt x="129394" y="19767"/>
                </a:lnTo>
                <a:lnTo>
                  <a:pt x="130647" y="20271"/>
                </a:lnTo>
                <a:lnTo>
                  <a:pt x="131119" y="20397"/>
                </a:lnTo>
                <a:lnTo>
                  <a:pt x="131349" y="20351"/>
                </a:lnTo>
                <a:lnTo>
                  <a:pt x="132252" y="15460"/>
                </a:lnTo>
                <a:lnTo>
                  <a:pt x="132223" y="13743"/>
                </a:lnTo>
                <a:lnTo>
                  <a:pt x="127738" y="11383"/>
                </a:lnTo>
                <a:lnTo>
                  <a:pt x="126243" y="10879"/>
                </a:lnTo>
                <a:close/>
              </a:path>
              <a:path w="132715" h="20955">
                <a:moveTo>
                  <a:pt x="117353" y="8016"/>
                </a:moveTo>
                <a:lnTo>
                  <a:pt x="116069" y="10135"/>
                </a:lnTo>
                <a:lnTo>
                  <a:pt x="115594" y="13857"/>
                </a:lnTo>
                <a:lnTo>
                  <a:pt x="118066" y="15850"/>
                </a:lnTo>
                <a:lnTo>
                  <a:pt x="119400" y="16285"/>
                </a:lnTo>
                <a:lnTo>
                  <a:pt x="120802" y="16709"/>
                </a:lnTo>
                <a:lnTo>
                  <a:pt x="121999" y="17110"/>
                </a:lnTo>
                <a:lnTo>
                  <a:pt x="122505" y="17178"/>
                </a:lnTo>
                <a:lnTo>
                  <a:pt x="123920" y="11074"/>
                </a:lnTo>
                <a:lnTo>
                  <a:pt x="123805" y="10570"/>
                </a:lnTo>
                <a:lnTo>
                  <a:pt x="121562" y="9276"/>
                </a:lnTo>
                <a:lnTo>
                  <a:pt x="120263" y="8841"/>
                </a:lnTo>
                <a:lnTo>
                  <a:pt x="117629" y="8062"/>
                </a:lnTo>
                <a:lnTo>
                  <a:pt x="117353" y="8016"/>
                </a:lnTo>
                <a:close/>
              </a:path>
              <a:path w="132715" h="20955">
                <a:moveTo>
                  <a:pt x="108119" y="5588"/>
                </a:moveTo>
                <a:lnTo>
                  <a:pt x="106509" y="7787"/>
                </a:lnTo>
                <a:lnTo>
                  <a:pt x="106038" y="11429"/>
                </a:lnTo>
                <a:lnTo>
                  <a:pt x="111385" y="14006"/>
                </a:lnTo>
                <a:lnTo>
                  <a:pt x="112754" y="14361"/>
                </a:lnTo>
                <a:lnTo>
                  <a:pt x="113030" y="14407"/>
                </a:lnTo>
                <a:lnTo>
                  <a:pt x="113306" y="14407"/>
                </a:lnTo>
                <a:lnTo>
                  <a:pt x="113743" y="14246"/>
                </a:lnTo>
                <a:lnTo>
                  <a:pt x="114053" y="13937"/>
                </a:lnTo>
                <a:lnTo>
                  <a:pt x="114168" y="13697"/>
                </a:lnTo>
                <a:lnTo>
                  <a:pt x="114686" y="9780"/>
                </a:lnTo>
                <a:lnTo>
                  <a:pt x="114686" y="7787"/>
                </a:lnTo>
                <a:lnTo>
                  <a:pt x="114375" y="7352"/>
                </a:lnTo>
                <a:lnTo>
                  <a:pt x="113938" y="7043"/>
                </a:lnTo>
                <a:lnTo>
                  <a:pt x="112282" y="6608"/>
                </a:lnTo>
                <a:lnTo>
                  <a:pt x="110948" y="6298"/>
                </a:lnTo>
                <a:lnTo>
                  <a:pt x="108119" y="5588"/>
                </a:lnTo>
                <a:close/>
              </a:path>
              <a:path w="132715" h="20955">
                <a:moveTo>
                  <a:pt x="97862" y="3561"/>
                </a:moveTo>
                <a:lnTo>
                  <a:pt x="96430" y="6218"/>
                </a:lnTo>
                <a:lnTo>
                  <a:pt x="96321" y="7043"/>
                </a:lnTo>
                <a:lnTo>
                  <a:pt x="96206" y="8257"/>
                </a:lnTo>
                <a:lnTo>
                  <a:pt x="96091" y="10020"/>
                </a:lnTo>
                <a:lnTo>
                  <a:pt x="96321" y="10444"/>
                </a:lnTo>
                <a:lnTo>
                  <a:pt x="96712" y="10765"/>
                </a:lnTo>
                <a:lnTo>
                  <a:pt x="97310" y="10994"/>
                </a:lnTo>
                <a:lnTo>
                  <a:pt x="98759" y="11234"/>
                </a:lnTo>
                <a:lnTo>
                  <a:pt x="101633" y="11784"/>
                </a:lnTo>
                <a:lnTo>
                  <a:pt x="103082" y="12093"/>
                </a:lnTo>
                <a:lnTo>
                  <a:pt x="103358" y="12128"/>
                </a:lnTo>
                <a:lnTo>
                  <a:pt x="103876" y="12059"/>
                </a:lnTo>
                <a:lnTo>
                  <a:pt x="105070" y="7043"/>
                </a:lnTo>
                <a:lnTo>
                  <a:pt x="105049" y="5474"/>
                </a:lnTo>
                <a:lnTo>
                  <a:pt x="104738" y="5084"/>
                </a:lnTo>
                <a:lnTo>
                  <a:pt x="104267" y="4775"/>
                </a:lnTo>
                <a:lnTo>
                  <a:pt x="103956" y="4695"/>
                </a:lnTo>
                <a:lnTo>
                  <a:pt x="98172" y="3596"/>
                </a:lnTo>
                <a:lnTo>
                  <a:pt x="97862" y="3561"/>
                </a:lnTo>
                <a:close/>
              </a:path>
              <a:path w="132715" h="20955">
                <a:moveTo>
                  <a:pt x="87788" y="2027"/>
                </a:moveTo>
                <a:lnTo>
                  <a:pt x="85706" y="7982"/>
                </a:lnTo>
                <a:lnTo>
                  <a:pt x="85787" y="8486"/>
                </a:lnTo>
                <a:lnTo>
                  <a:pt x="87788" y="9505"/>
                </a:lnTo>
                <a:lnTo>
                  <a:pt x="89283" y="9746"/>
                </a:lnTo>
                <a:lnTo>
                  <a:pt x="89996" y="9826"/>
                </a:lnTo>
                <a:lnTo>
                  <a:pt x="90743" y="9940"/>
                </a:lnTo>
                <a:lnTo>
                  <a:pt x="91445" y="10020"/>
                </a:lnTo>
                <a:lnTo>
                  <a:pt x="92986" y="10250"/>
                </a:lnTo>
                <a:lnTo>
                  <a:pt x="93538" y="10250"/>
                </a:lnTo>
                <a:lnTo>
                  <a:pt x="93768" y="10169"/>
                </a:lnTo>
                <a:lnTo>
                  <a:pt x="95102" y="4340"/>
                </a:lnTo>
                <a:lnTo>
                  <a:pt x="95021" y="3836"/>
                </a:lnTo>
                <a:lnTo>
                  <a:pt x="90778" y="2462"/>
                </a:lnTo>
                <a:lnTo>
                  <a:pt x="88535" y="2153"/>
                </a:lnTo>
                <a:lnTo>
                  <a:pt x="87788" y="2027"/>
                </a:lnTo>
                <a:close/>
              </a:path>
              <a:path w="132715" h="20955">
                <a:moveTo>
                  <a:pt x="77093" y="939"/>
                </a:moveTo>
                <a:lnTo>
                  <a:pt x="75173" y="7432"/>
                </a:lnTo>
                <a:lnTo>
                  <a:pt x="75288" y="7673"/>
                </a:lnTo>
                <a:lnTo>
                  <a:pt x="78784" y="8486"/>
                </a:lnTo>
                <a:lnTo>
                  <a:pt x="82567" y="8887"/>
                </a:lnTo>
                <a:lnTo>
                  <a:pt x="84487" y="4145"/>
                </a:lnTo>
                <a:lnTo>
                  <a:pt x="84601" y="3286"/>
                </a:lnTo>
                <a:lnTo>
                  <a:pt x="77841" y="973"/>
                </a:lnTo>
                <a:lnTo>
                  <a:pt x="77093" y="939"/>
                </a:lnTo>
                <a:close/>
              </a:path>
              <a:path w="132715" h="20955">
                <a:moveTo>
                  <a:pt x="66169" y="229"/>
                </a:moveTo>
                <a:lnTo>
                  <a:pt x="64398" y="6848"/>
                </a:lnTo>
                <a:lnTo>
                  <a:pt x="64708" y="7238"/>
                </a:lnTo>
                <a:lnTo>
                  <a:pt x="71159" y="7902"/>
                </a:lnTo>
                <a:lnTo>
                  <a:pt x="71953" y="7982"/>
                </a:lnTo>
                <a:lnTo>
                  <a:pt x="73873" y="1912"/>
                </a:lnTo>
                <a:lnTo>
                  <a:pt x="73793" y="1443"/>
                </a:lnTo>
                <a:lnTo>
                  <a:pt x="70136" y="423"/>
                </a:lnTo>
                <a:lnTo>
                  <a:pt x="66169" y="229"/>
                </a:lnTo>
                <a:close/>
              </a:path>
              <a:path w="132715" h="20955">
                <a:moveTo>
                  <a:pt x="55911" y="0"/>
                </a:moveTo>
                <a:lnTo>
                  <a:pt x="53507" y="6688"/>
                </a:lnTo>
                <a:lnTo>
                  <a:pt x="53622" y="6882"/>
                </a:lnTo>
                <a:lnTo>
                  <a:pt x="57946" y="7432"/>
                </a:lnTo>
                <a:lnTo>
                  <a:pt x="58740" y="7478"/>
                </a:lnTo>
                <a:lnTo>
                  <a:pt x="60315" y="7478"/>
                </a:lnTo>
                <a:lnTo>
                  <a:pt x="61132" y="7512"/>
                </a:lnTo>
                <a:lnTo>
                  <a:pt x="61684" y="7432"/>
                </a:lnTo>
                <a:lnTo>
                  <a:pt x="62868" y="893"/>
                </a:lnTo>
                <a:lnTo>
                  <a:pt x="62707" y="664"/>
                </a:lnTo>
                <a:lnTo>
                  <a:pt x="62316" y="343"/>
                </a:lnTo>
                <a:lnTo>
                  <a:pt x="61764" y="114"/>
                </a:lnTo>
                <a:lnTo>
                  <a:pt x="61488" y="68"/>
                </a:lnTo>
                <a:lnTo>
                  <a:pt x="59844" y="68"/>
                </a:lnTo>
                <a:lnTo>
                  <a:pt x="59050" y="34"/>
                </a:lnTo>
                <a:lnTo>
                  <a:pt x="56693" y="34"/>
                </a:lnTo>
                <a:lnTo>
                  <a:pt x="55911" y="0"/>
                </a:lnTo>
                <a:close/>
              </a:path>
              <a:path w="132715" h="20955">
                <a:moveTo>
                  <a:pt x="50437" y="34"/>
                </a:moveTo>
                <a:lnTo>
                  <a:pt x="49621" y="68"/>
                </a:lnTo>
                <a:lnTo>
                  <a:pt x="48827" y="68"/>
                </a:lnTo>
                <a:lnTo>
                  <a:pt x="47999" y="114"/>
                </a:lnTo>
                <a:lnTo>
                  <a:pt x="47217" y="114"/>
                </a:lnTo>
                <a:lnTo>
                  <a:pt x="46389" y="148"/>
                </a:lnTo>
                <a:lnTo>
                  <a:pt x="45607" y="148"/>
                </a:lnTo>
                <a:lnTo>
                  <a:pt x="42617" y="6963"/>
                </a:lnTo>
                <a:lnTo>
                  <a:pt x="42732" y="7157"/>
                </a:lnTo>
                <a:lnTo>
                  <a:pt x="42928" y="7352"/>
                </a:lnTo>
                <a:lnTo>
                  <a:pt x="43214" y="7512"/>
                </a:lnTo>
                <a:lnTo>
                  <a:pt x="43399" y="7593"/>
                </a:lnTo>
                <a:lnTo>
                  <a:pt x="43997" y="7673"/>
                </a:lnTo>
                <a:lnTo>
                  <a:pt x="45527" y="7593"/>
                </a:lnTo>
                <a:lnTo>
                  <a:pt x="46309" y="7593"/>
                </a:lnTo>
                <a:lnTo>
                  <a:pt x="47884" y="7512"/>
                </a:lnTo>
                <a:lnTo>
                  <a:pt x="48678" y="7512"/>
                </a:lnTo>
                <a:lnTo>
                  <a:pt x="49460" y="7478"/>
                </a:lnTo>
                <a:lnTo>
                  <a:pt x="51817" y="4970"/>
                </a:lnTo>
                <a:lnTo>
                  <a:pt x="51702" y="584"/>
                </a:lnTo>
                <a:lnTo>
                  <a:pt x="51506" y="389"/>
                </a:lnTo>
                <a:lnTo>
                  <a:pt x="51228" y="229"/>
                </a:lnTo>
                <a:lnTo>
                  <a:pt x="50759" y="68"/>
                </a:lnTo>
                <a:lnTo>
                  <a:pt x="50437" y="34"/>
                </a:lnTo>
                <a:close/>
              </a:path>
              <a:path w="132715" h="20955">
                <a:moveTo>
                  <a:pt x="39673" y="469"/>
                </a:moveTo>
                <a:lnTo>
                  <a:pt x="37741" y="538"/>
                </a:lnTo>
                <a:lnTo>
                  <a:pt x="36959" y="584"/>
                </a:lnTo>
                <a:lnTo>
                  <a:pt x="36166" y="664"/>
                </a:lnTo>
                <a:lnTo>
                  <a:pt x="34636" y="744"/>
                </a:lnTo>
                <a:lnTo>
                  <a:pt x="31647" y="7203"/>
                </a:lnTo>
                <a:lnTo>
                  <a:pt x="31773" y="7627"/>
                </a:lnTo>
                <a:lnTo>
                  <a:pt x="31904" y="7867"/>
                </a:lnTo>
                <a:lnTo>
                  <a:pt x="32174" y="8096"/>
                </a:lnTo>
                <a:lnTo>
                  <a:pt x="32360" y="8211"/>
                </a:lnTo>
                <a:lnTo>
                  <a:pt x="32866" y="8337"/>
                </a:lnTo>
                <a:lnTo>
                  <a:pt x="33969" y="8291"/>
                </a:lnTo>
                <a:lnTo>
                  <a:pt x="34717" y="8211"/>
                </a:lnTo>
                <a:lnTo>
                  <a:pt x="35499" y="8177"/>
                </a:lnTo>
                <a:lnTo>
                  <a:pt x="36246" y="8096"/>
                </a:lnTo>
                <a:lnTo>
                  <a:pt x="37040" y="8062"/>
                </a:lnTo>
                <a:lnTo>
                  <a:pt x="37822" y="7982"/>
                </a:lnTo>
                <a:lnTo>
                  <a:pt x="40766" y="7043"/>
                </a:lnTo>
                <a:lnTo>
                  <a:pt x="40766" y="1133"/>
                </a:lnTo>
                <a:lnTo>
                  <a:pt x="40570" y="893"/>
                </a:lnTo>
                <a:lnTo>
                  <a:pt x="40421" y="744"/>
                </a:lnTo>
                <a:lnTo>
                  <a:pt x="39949" y="503"/>
                </a:lnTo>
                <a:lnTo>
                  <a:pt x="39673" y="469"/>
                </a:lnTo>
                <a:close/>
              </a:path>
              <a:path w="132715" h="20955">
                <a:moveTo>
                  <a:pt x="28703" y="1282"/>
                </a:moveTo>
                <a:lnTo>
                  <a:pt x="28381" y="1282"/>
                </a:lnTo>
                <a:lnTo>
                  <a:pt x="24459" y="1683"/>
                </a:lnTo>
                <a:lnTo>
                  <a:pt x="23712" y="1798"/>
                </a:lnTo>
                <a:lnTo>
                  <a:pt x="22918" y="1878"/>
                </a:lnTo>
                <a:lnTo>
                  <a:pt x="20837" y="5909"/>
                </a:lnTo>
                <a:lnTo>
                  <a:pt x="20892" y="7627"/>
                </a:lnTo>
                <a:lnTo>
                  <a:pt x="22447" y="9471"/>
                </a:lnTo>
                <a:lnTo>
                  <a:pt x="23240" y="9391"/>
                </a:lnTo>
                <a:lnTo>
                  <a:pt x="23988" y="9276"/>
                </a:lnTo>
                <a:lnTo>
                  <a:pt x="24735" y="9196"/>
                </a:lnTo>
                <a:lnTo>
                  <a:pt x="25517" y="9081"/>
                </a:lnTo>
                <a:lnTo>
                  <a:pt x="28898" y="8726"/>
                </a:lnTo>
                <a:lnTo>
                  <a:pt x="29209" y="8612"/>
                </a:lnTo>
                <a:lnTo>
                  <a:pt x="29646" y="8291"/>
                </a:lnTo>
                <a:lnTo>
                  <a:pt x="29841" y="8096"/>
                </a:lnTo>
                <a:lnTo>
                  <a:pt x="29956" y="7867"/>
                </a:lnTo>
                <a:lnTo>
                  <a:pt x="29830" y="1992"/>
                </a:lnTo>
                <a:lnTo>
                  <a:pt x="29013" y="1328"/>
                </a:lnTo>
                <a:lnTo>
                  <a:pt x="28703" y="1282"/>
                </a:lnTo>
                <a:close/>
              </a:path>
              <a:path w="132715" h="20955">
                <a:moveTo>
                  <a:pt x="17893" y="2542"/>
                </a:moveTo>
                <a:lnTo>
                  <a:pt x="10210" y="6138"/>
                </a:lnTo>
                <a:lnTo>
                  <a:pt x="10453" y="10020"/>
                </a:lnTo>
                <a:lnTo>
                  <a:pt x="11672" y="11074"/>
                </a:lnTo>
                <a:lnTo>
                  <a:pt x="17962" y="10101"/>
                </a:lnTo>
                <a:lnTo>
                  <a:pt x="19261" y="9116"/>
                </a:lnTo>
                <a:lnTo>
                  <a:pt x="19135" y="3596"/>
                </a:lnTo>
                <a:lnTo>
                  <a:pt x="17893" y="2542"/>
                </a:lnTo>
                <a:close/>
              </a:path>
              <a:path w="132715" h="20955">
                <a:moveTo>
                  <a:pt x="7394" y="4260"/>
                </a:moveTo>
                <a:lnTo>
                  <a:pt x="0" y="8371"/>
                </a:lnTo>
                <a:lnTo>
                  <a:pt x="202" y="11269"/>
                </a:lnTo>
                <a:lnTo>
                  <a:pt x="1460" y="13113"/>
                </a:lnTo>
                <a:lnTo>
                  <a:pt x="1724" y="13067"/>
                </a:lnTo>
                <a:lnTo>
                  <a:pt x="4634" y="12403"/>
                </a:lnTo>
                <a:lnTo>
                  <a:pt x="7589" y="11853"/>
                </a:lnTo>
                <a:lnTo>
                  <a:pt x="8843" y="10799"/>
                </a:lnTo>
                <a:lnTo>
                  <a:pt x="8723" y="7077"/>
                </a:lnTo>
                <a:lnTo>
                  <a:pt x="7670" y="4306"/>
                </a:lnTo>
                <a:lnTo>
                  <a:pt x="7394" y="426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23421" y="196585"/>
            <a:ext cx="144145" cy="20320"/>
          </a:xfrm>
          <a:custGeom>
            <a:avLst/>
            <a:gdLst/>
            <a:ahLst/>
            <a:cxnLst/>
            <a:rect l="l" t="t" r="r" b="b"/>
            <a:pathLst>
              <a:path w="144145" h="20320">
                <a:moveTo>
                  <a:pt x="139502" y="10994"/>
                </a:moveTo>
                <a:lnTo>
                  <a:pt x="138122" y="17384"/>
                </a:lnTo>
                <a:lnTo>
                  <a:pt x="138352" y="17854"/>
                </a:lnTo>
                <a:lnTo>
                  <a:pt x="138513" y="18083"/>
                </a:lnTo>
                <a:lnTo>
                  <a:pt x="138708" y="18278"/>
                </a:lnTo>
                <a:lnTo>
                  <a:pt x="138950" y="18438"/>
                </a:lnTo>
                <a:lnTo>
                  <a:pt x="141338" y="19343"/>
                </a:lnTo>
                <a:lnTo>
                  <a:pt x="142170" y="19686"/>
                </a:lnTo>
                <a:lnTo>
                  <a:pt x="142446" y="19767"/>
                </a:lnTo>
                <a:lnTo>
                  <a:pt x="142676" y="19732"/>
                </a:lnTo>
                <a:lnTo>
                  <a:pt x="142883" y="19652"/>
                </a:lnTo>
                <a:lnTo>
                  <a:pt x="143826" y="15105"/>
                </a:lnTo>
                <a:lnTo>
                  <a:pt x="143941" y="13891"/>
                </a:lnTo>
                <a:lnTo>
                  <a:pt x="144102" y="13147"/>
                </a:lnTo>
                <a:lnTo>
                  <a:pt x="142722" y="12529"/>
                </a:lnTo>
                <a:lnTo>
                  <a:pt x="142285" y="12288"/>
                </a:lnTo>
                <a:lnTo>
                  <a:pt x="141894" y="12013"/>
                </a:lnTo>
                <a:lnTo>
                  <a:pt x="141066" y="11544"/>
                </a:lnTo>
                <a:lnTo>
                  <a:pt x="140594" y="11349"/>
                </a:lnTo>
                <a:lnTo>
                  <a:pt x="140008" y="11074"/>
                </a:lnTo>
                <a:lnTo>
                  <a:pt x="139502" y="10994"/>
                </a:lnTo>
                <a:close/>
              </a:path>
              <a:path w="144145" h="20320">
                <a:moveTo>
                  <a:pt x="130567" y="8062"/>
                </a:moveTo>
                <a:lnTo>
                  <a:pt x="128922" y="14682"/>
                </a:lnTo>
                <a:lnTo>
                  <a:pt x="129083" y="14876"/>
                </a:lnTo>
                <a:lnTo>
                  <a:pt x="129233" y="15105"/>
                </a:lnTo>
                <a:lnTo>
                  <a:pt x="129428" y="15266"/>
                </a:lnTo>
                <a:lnTo>
                  <a:pt x="129704" y="15426"/>
                </a:lnTo>
                <a:lnTo>
                  <a:pt x="131360" y="15930"/>
                </a:lnTo>
                <a:lnTo>
                  <a:pt x="132694" y="16365"/>
                </a:lnTo>
                <a:lnTo>
                  <a:pt x="133993" y="16755"/>
                </a:lnTo>
                <a:lnTo>
                  <a:pt x="135327" y="17190"/>
                </a:lnTo>
                <a:lnTo>
                  <a:pt x="135603" y="17259"/>
                </a:lnTo>
                <a:lnTo>
                  <a:pt x="136863" y="15105"/>
                </a:lnTo>
                <a:lnTo>
                  <a:pt x="137018" y="13891"/>
                </a:lnTo>
                <a:lnTo>
                  <a:pt x="137133" y="12677"/>
                </a:lnTo>
                <a:lnTo>
                  <a:pt x="137294" y="11429"/>
                </a:lnTo>
                <a:lnTo>
                  <a:pt x="137259" y="10925"/>
                </a:lnTo>
                <a:lnTo>
                  <a:pt x="134856" y="9356"/>
                </a:lnTo>
                <a:lnTo>
                  <a:pt x="133556" y="8921"/>
                </a:lnTo>
                <a:lnTo>
                  <a:pt x="132223" y="8532"/>
                </a:lnTo>
                <a:lnTo>
                  <a:pt x="130843" y="8096"/>
                </a:lnTo>
                <a:lnTo>
                  <a:pt x="130567" y="8062"/>
                </a:lnTo>
                <a:close/>
              </a:path>
              <a:path w="144145" h="20320">
                <a:moveTo>
                  <a:pt x="121298" y="5554"/>
                </a:moveTo>
                <a:lnTo>
                  <a:pt x="119527" y="8967"/>
                </a:lnTo>
                <a:lnTo>
                  <a:pt x="119205" y="11395"/>
                </a:lnTo>
                <a:lnTo>
                  <a:pt x="126438" y="14407"/>
                </a:lnTo>
                <a:lnTo>
                  <a:pt x="126680" y="14361"/>
                </a:lnTo>
                <a:lnTo>
                  <a:pt x="127864" y="9826"/>
                </a:lnTo>
                <a:lnTo>
                  <a:pt x="127812" y="7753"/>
                </a:lnTo>
                <a:lnTo>
                  <a:pt x="127542" y="7398"/>
                </a:lnTo>
                <a:lnTo>
                  <a:pt x="127312" y="7203"/>
                </a:lnTo>
                <a:lnTo>
                  <a:pt x="126841" y="6963"/>
                </a:lnTo>
                <a:lnTo>
                  <a:pt x="121298" y="5554"/>
                </a:lnTo>
                <a:close/>
              </a:path>
              <a:path w="144145" h="20320">
                <a:moveTo>
                  <a:pt x="111155" y="3481"/>
                </a:moveTo>
                <a:lnTo>
                  <a:pt x="109499" y="10135"/>
                </a:lnTo>
                <a:lnTo>
                  <a:pt x="109660" y="10376"/>
                </a:lnTo>
                <a:lnTo>
                  <a:pt x="116813" y="12059"/>
                </a:lnTo>
                <a:lnTo>
                  <a:pt x="117043" y="12013"/>
                </a:lnTo>
                <a:lnTo>
                  <a:pt x="117284" y="11899"/>
                </a:lnTo>
                <a:lnTo>
                  <a:pt x="117445" y="11738"/>
                </a:lnTo>
                <a:lnTo>
                  <a:pt x="117721" y="11349"/>
                </a:lnTo>
                <a:lnTo>
                  <a:pt x="118227" y="7432"/>
                </a:lnTo>
                <a:lnTo>
                  <a:pt x="118227" y="5439"/>
                </a:lnTo>
                <a:lnTo>
                  <a:pt x="111155" y="3481"/>
                </a:lnTo>
                <a:close/>
              </a:path>
              <a:path w="144145" h="20320">
                <a:moveTo>
                  <a:pt x="101357" y="1958"/>
                </a:moveTo>
                <a:lnTo>
                  <a:pt x="99713" y="4260"/>
                </a:lnTo>
                <a:lnTo>
                  <a:pt x="99552" y="5439"/>
                </a:lnTo>
                <a:lnTo>
                  <a:pt x="102070" y="9505"/>
                </a:lnTo>
                <a:lnTo>
                  <a:pt x="103485" y="9746"/>
                </a:lnTo>
                <a:lnTo>
                  <a:pt x="104899" y="9940"/>
                </a:lnTo>
                <a:lnTo>
                  <a:pt x="106624" y="10215"/>
                </a:lnTo>
                <a:lnTo>
                  <a:pt x="106900" y="10181"/>
                </a:lnTo>
                <a:lnTo>
                  <a:pt x="108315" y="5520"/>
                </a:lnTo>
                <a:lnTo>
                  <a:pt x="108246" y="3515"/>
                </a:lnTo>
                <a:lnTo>
                  <a:pt x="104267" y="2347"/>
                </a:lnTo>
                <a:lnTo>
                  <a:pt x="101357" y="1958"/>
                </a:lnTo>
                <a:close/>
              </a:path>
              <a:path w="144145" h="20320">
                <a:moveTo>
                  <a:pt x="91065" y="824"/>
                </a:moveTo>
                <a:lnTo>
                  <a:pt x="89329" y="4420"/>
                </a:lnTo>
                <a:lnTo>
                  <a:pt x="89214" y="5634"/>
                </a:lnTo>
                <a:lnTo>
                  <a:pt x="91928" y="8337"/>
                </a:lnTo>
                <a:lnTo>
                  <a:pt x="96286" y="8807"/>
                </a:lnTo>
                <a:lnTo>
                  <a:pt x="98261" y="3206"/>
                </a:lnTo>
                <a:lnTo>
                  <a:pt x="98253" y="2347"/>
                </a:lnTo>
                <a:lnTo>
                  <a:pt x="93296" y="1053"/>
                </a:lnTo>
                <a:lnTo>
                  <a:pt x="91065" y="824"/>
                </a:lnTo>
                <a:close/>
              </a:path>
              <a:path w="144145" h="20320">
                <a:moveTo>
                  <a:pt x="80601" y="194"/>
                </a:moveTo>
                <a:lnTo>
                  <a:pt x="78910" y="6814"/>
                </a:lnTo>
                <a:lnTo>
                  <a:pt x="79025" y="7008"/>
                </a:lnTo>
                <a:lnTo>
                  <a:pt x="82452" y="7673"/>
                </a:lnTo>
                <a:lnTo>
                  <a:pt x="83901" y="7753"/>
                </a:lnTo>
                <a:lnTo>
                  <a:pt x="85361" y="7867"/>
                </a:lnTo>
                <a:lnTo>
                  <a:pt x="86109" y="7902"/>
                </a:lnTo>
                <a:lnTo>
                  <a:pt x="86661" y="7822"/>
                </a:lnTo>
                <a:lnTo>
                  <a:pt x="87880" y="3092"/>
                </a:lnTo>
                <a:lnTo>
                  <a:pt x="87799" y="1133"/>
                </a:lnTo>
                <a:lnTo>
                  <a:pt x="87583" y="893"/>
                </a:lnTo>
                <a:lnTo>
                  <a:pt x="87443" y="778"/>
                </a:lnTo>
                <a:lnTo>
                  <a:pt x="86937" y="549"/>
                </a:lnTo>
                <a:lnTo>
                  <a:pt x="86661" y="503"/>
                </a:lnTo>
                <a:lnTo>
                  <a:pt x="80601" y="194"/>
                </a:lnTo>
                <a:close/>
              </a:path>
              <a:path w="144145" h="20320">
                <a:moveTo>
                  <a:pt x="76392" y="7398"/>
                </a:moveTo>
                <a:lnTo>
                  <a:pt x="71320" y="7398"/>
                </a:lnTo>
                <a:lnTo>
                  <a:pt x="72068" y="7432"/>
                </a:lnTo>
                <a:lnTo>
                  <a:pt x="75058" y="7432"/>
                </a:lnTo>
                <a:lnTo>
                  <a:pt x="75805" y="7478"/>
                </a:lnTo>
                <a:lnTo>
                  <a:pt x="76392" y="7398"/>
                </a:lnTo>
                <a:close/>
              </a:path>
              <a:path w="144145" h="20320">
                <a:moveTo>
                  <a:pt x="73137" y="0"/>
                </a:moveTo>
                <a:lnTo>
                  <a:pt x="68572" y="6688"/>
                </a:lnTo>
                <a:lnTo>
                  <a:pt x="68848" y="7089"/>
                </a:lnTo>
                <a:lnTo>
                  <a:pt x="69273" y="7318"/>
                </a:lnTo>
                <a:lnTo>
                  <a:pt x="69549" y="7398"/>
                </a:lnTo>
                <a:lnTo>
                  <a:pt x="69871" y="7432"/>
                </a:lnTo>
                <a:lnTo>
                  <a:pt x="70573" y="7398"/>
                </a:lnTo>
                <a:lnTo>
                  <a:pt x="76392" y="7398"/>
                </a:lnTo>
                <a:lnTo>
                  <a:pt x="77335" y="5004"/>
                </a:lnTo>
                <a:lnTo>
                  <a:pt x="77496" y="2576"/>
                </a:lnTo>
                <a:lnTo>
                  <a:pt x="73873" y="34"/>
                </a:lnTo>
                <a:lnTo>
                  <a:pt x="73137" y="0"/>
                </a:lnTo>
                <a:close/>
              </a:path>
              <a:path w="144145" h="20320">
                <a:moveTo>
                  <a:pt x="65939" y="80"/>
                </a:moveTo>
                <a:lnTo>
                  <a:pt x="64881" y="80"/>
                </a:lnTo>
                <a:lnTo>
                  <a:pt x="64133" y="114"/>
                </a:lnTo>
                <a:lnTo>
                  <a:pt x="63386" y="114"/>
                </a:lnTo>
                <a:lnTo>
                  <a:pt x="61845" y="194"/>
                </a:lnTo>
                <a:lnTo>
                  <a:pt x="61097" y="194"/>
                </a:lnTo>
                <a:lnTo>
                  <a:pt x="59568" y="274"/>
                </a:lnTo>
                <a:lnTo>
                  <a:pt x="58168" y="6928"/>
                </a:lnTo>
                <a:lnTo>
                  <a:pt x="58251" y="7123"/>
                </a:lnTo>
                <a:lnTo>
                  <a:pt x="58357" y="7283"/>
                </a:lnTo>
                <a:lnTo>
                  <a:pt x="58659" y="7558"/>
                </a:lnTo>
                <a:lnTo>
                  <a:pt x="59211" y="7707"/>
                </a:lnTo>
                <a:lnTo>
                  <a:pt x="61730" y="7593"/>
                </a:lnTo>
                <a:lnTo>
                  <a:pt x="62477" y="7593"/>
                </a:lnTo>
                <a:lnTo>
                  <a:pt x="63972" y="7512"/>
                </a:lnTo>
                <a:lnTo>
                  <a:pt x="64720" y="7512"/>
                </a:lnTo>
                <a:lnTo>
                  <a:pt x="65467" y="7478"/>
                </a:lnTo>
                <a:lnTo>
                  <a:pt x="66916" y="6184"/>
                </a:lnTo>
                <a:lnTo>
                  <a:pt x="66812" y="549"/>
                </a:lnTo>
                <a:lnTo>
                  <a:pt x="66491" y="274"/>
                </a:lnTo>
                <a:lnTo>
                  <a:pt x="66215" y="148"/>
                </a:lnTo>
                <a:lnTo>
                  <a:pt x="65939" y="80"/>
                </a:lnTo>
                <a:close/>
              </a:path>
              <a:path w="144145" h="20320">
                <a:moveTo>
                  <a:pt x="55083" y="503"/>
                </a:moveTo>
                <a:lnTo>
                  <a:pt x="54301" y="584"/>
                </a:lnTo>
                <a:lnTo>
                  <a:pt x="53553" y="618"/>
                </a:lnTo>
                <a:lnTo>
                  <a:pt x="52806" y="698"/>
                </a:lnTo>
                <a:lnTo>
                  <a:pt x="52058" y="744"/>
                </a:lnTo>
                <a:lnTo>
                  <a:pt x="51311" y="824"/>
                </a:lnTo>
                <a:lnTo>
                  <a:pt x="50563" y="858"/>
                </a:lnTo>
                <a:lnTo>
                  <a:pt x="49816" y="939"/>
                </a:lnTo>
                <a:lnTo>
                  <a:pt x="49069" y="973"/>
                </a:lnTo>
                <a:lnTo>
                  <a:pt x="48758" y="1053"/>
                </a:lnTo>
                <a:lnTo>
                  <a:pt x="48241" y="1294"/>
                </a:lnTo>
                <a:lnTo>
                  <a:pt x="48045" y="1443"/>
                </a:lnTo>
                <a:lnTo>
                  <a:pt x="47850" y="1637"/>
                </a:lnTo>
                <a:lnTo>
                  <a:pt x="47735" y="6104"/>
                </a:lnTo>
                <a:lnTo>
                  <a:pt x="47850" y="7822"/>
                </a:lnTo>
                <a:lnTo>
                  <a:pt x="48011" y="8028"/>
                </a:lnTo>
                <a:lnTo>
                  <a:pt x="48367" y="8337"/>
                </a:lnTo>
                <a:lnTo>
                  <a:pt x="48643" y="8417"/>
                </a:lnTo>
                <a:lnTo>
                  <a:pt x="48873" y="8451"/>
                </a:lnTo>
                <a:lnTo>
                  <a:pt x="49931" y="8417"/>
                </a:lnTo>
                <a:lnTo>
                  <a:pt x="51391" y="8257"/>
                </a:lnTo>
                <a:lnTo>
                  <a:pt x="52139" y="8222"/>
                </a:lnTo>
                <a:lnTo>
                  <a:pt x="52840" y="8142"/>
                </a:lnTo>
                <a:lnTo>
                  <a:pt x="55129" y="7982"/>
                </a:lnTo>
                <a:lnTo>
                  <a:pt x="55681" y="7822"/>
                </a:lnTo>
                <a:lnTo>
                  <a:pt x="55911" y="7707"/>
                </a:lnTo>
                <a:lnTo>
                  <a:pt x="56106" y="7558"/>
                </a:lnTo>
                <a:lnTo>
                  <a:pt x="56302" y="7352"/>
                </a:lnTo>
                <a:lnTo>
                  <a:pt x="56428" y="7123"/>
                </a:lnTo>
                <a:lnTo>
                  <a:pt x="56321" y="1053"/>
                </a:lnTo>
                <a:lnTo>
                  <a:pt x="56106" y="824"/>
                </a:lnTo>
                <a:lnTo>
                  <a:pt x="55635" y="584"/>
                </a:lnTo>
                <a:lnTo>
                  <a:pt x="55083" y="503"/>
                </a:lnTo>
                <a:close/>
              </a:path>
              <a:path w="144145" h="20320">
                <a:moveTo>
                  <a:pt x="44940" y="1443"/>
                </a:moveTo>
                <a:lnTo>
                  <a:pt x="44630" y="1443"/>
                </a:lnTo>
                <a:lnTo>
                  <a:pt x="42387" y="1683"/>
                </a:lnTo>
                <a:lnTo>
                  <a:pt x="41640" y="1798"/>
                </a:lnTo>
                <a:lnTo>
                  <a:pt x="40110" y="1958"/>
                </a:lnTo>
                <a:lnTo>
                  <a:pt x="39363" y="2072"/>
                </a:lnTo>
                <a:lnTo>
                  <a:pt x="38650" y="2153"/>
                </a:lnTo>
                <a:lnTo>
                  <a:pt x="38257" y="2267"/>
                </a:lnTo>
                <a:lnTo>
                  <a:pt x="38063" y="2347"/>
                </a:lnTo>
                <a:lnTo>
                  <a:pt x="37626" y="2656"/>
                </a:lnTo>
                <a:lnTo>
                  <a:pt x="37350" y="3092"/>
                </a:lnTo>
                <a:lnTo>
                  <a:pt x="37396" y="6104"/>
                </a:lnTo>
                <a:lnTo>
                  <a:pt x="38926" y="9665"/>
                </a:lnTo>
                <a:lnTo>
                  <a:pt x="43365" y="9081"/>
                </a:lnTo>
                <a:lnTo>
                  <a:pt x="44825" y="8921"/>
                </a:lnTo>
                <a:lnTo>
                  <a:pt x="46125" y="7982"/>
                </a:lnTo>
                <a:lnTo>
                  <a:pt x="46029" y="2233"/>
                </a:lnTo>
                <a:lnTo>
                  <a:pt x="45905" y="1958"/>
                </a:lnTo>
                <a:lnTo>
                  <a:pt x="45800" y="1798"/>
                </a:lnTo>
                <a:lnTo>
                  <a:pt x="45458" y="1557"/>
                </a:lnTo>
                <a:lnTo>
                  <a:pt x="45216" y="1488"/>
                </a:lnTo>
                <a:lnTo>
                  <a:pt x="44940" y="1443"/>
                </a:lnTo>
                <a:close/>
              </a:path>
              <a:path w="144145" h="20320">
                <a:moveTo>
                  <a:pt x="34521" y="2771"/>
                </a:moveTo>
                <a:lnTo>
                  <a:pt x="27058" y="5325"/>
                </a:lnTo>
                <a:lnTo>
                  <a:pt x="27307" y="9310"/>
                </a:lnTo>
                <a:lnTo>
                  <a:pt x="28818" y="11315"/>
                </a:lnTo>
                <a:lnTo>
                  <a:pt x="30278" y="10994"/>
                </a:lnTo>
                <a:lnTo>
                  <a:pt x="34636" y="10295"/>
                </a:lnTo>
                <a:lnTo>
                  <a:pt x="35821" y="9310"/>
                </a:lnTo>
                <a:lnTo>
                  <a:pt x="35740" y="3836"/>
                </a:lnTo>
                <a:lnTo>
                  <a:pt x="35660" y="3596"/>
                </a:lnTo>
                <a:lnTo>
                  <a:pt x="35545" y="3367"/>
                </a:lnTo>
                <a:lnTo>
                  <a:pt x="35234" y="3012"/>
                </a:lnTo>
                <a:lnTo>
                  <a:pt x="34797" y="2817"/>
                </a:lnTo>
                <a:lnTo>
                  <a:pt x="34521" y="2771"/>
                </a:lnTo>
                <a:close/>
              </a:path>
              <a:path w="144145" h="20320">
                <a:moveTo>
                  <a:pt x="24379" y="4581"/>
                </a:moveTo>
                <a:lnTo>
                  <a:pt x="17145" y="8692"/>
                </a:lnTo>
                <a:lnTo>
                  <a:pt x="17387" y="12403"/>
                </a:lnTo>
                <a:lnTo>
                  <a:pt x="18560" y="13422"/>
                </a:lnTo>
                <a:lnTo>
                  <a:pt x="18836" y="13388"/>
                </a:lnTo>
                <a:lnTo>
                  <a:pt x="25793" y="11120"/>
                </a:lnTo>
                <a:lnTo>
                  <a:pt x="25678" y="7432"/>
                </a:lnTo>
                <a:lnTo>
                  <a:pt x="24379" y="4581"/>
                </a:lnTo>
                <a:close/>
              </a:path>
              <a:path w="144145" h="20320">
                <a:moveTo>
                  <a:pt x="14708" y="6814"/>
                </a:moveTo>
                <a:lnTo>
                  <a:pt x="7394" y="11234"/>
                </a:lnTo>
                <a:lnTo>
                  <a:pt x="7474" y="12483"/>
                </a:lnTo>
                <a:lnTo>
                  <a:pt x="8854" y="15930"/>
                </a:lnTo>
                <a:lnTo>
                  <a:pt x="9084" y="15896"/>
                </a:lnTo>
                <a:lnTo>
                  <a:pt x="11913" y="15105"/>
                </a:lnTo>
                <a:lnTo>
                  <a:pt x="14673" y="14407"/>
                </a:lnTo>
                <a:lnTo>
                  <a:pt x="14984" y="14292"/>
                </a:lnTo>
                <a:lnTo>
                  <a:pt x="15225" y="14166"/>
                </a:lnTo>
                <a:lnTo>
                  <a:pt x="15668" y="13743"/>
                </a:lnTo>
                <a:lnTo>
                  <a:pt x="15892" y="13307"/>
                </a:lnTo>
                <a:lnTo>
                  <a:pt x="15766" y="10295"/>
                </a:lnTo>
                <a:lnTo>
                  <a:pt x="15536" y="7512"/>
                </a:lnTo>
                <a:lnTo>
                  <a:pt x="15455" y="7318"/>
                </a:lnTo>
                <a:lnTo>
                  <a:pt x="15145" y="6963"/>
                </a:lnTo>
                <a:lnTo>
                  <a:pt x="14708" y="6814"/>
                </a:lnTo>
                <a:close/>
              </a:path>
              <a:path w="144145" h="20320">
                <a:moveTo>
                  <a:pt x="5002" y="9471"/>
                </a:moveTo>
                <a:lnTo>
                  <a:pt x="1494" y="10765"/>
                </a:lnTo>
                <a:lnTo>
                  <a:pt x="126" y="11269"/>
                </a:lnTo>
                <a:lnTo>
                  <a:pt x="3116" y="17339"/>
                </a:lnTo>
                <a:lnTo>
                  <a:pt x="4128" y="17144"/>
                </a:lnTo>
                <a:lnTo>
                  <a:pt x="4335" y="17110"/>
                </a:lnTo>
                <a:lnTo>
                  <a:pt x="5036" y="17110"/>
                </a:lnTo>
                <a:lnTo>
                  <a:pt x="5312" y="16984"/>
                </a:lnTo>
                <a:lnTo>
                  <a:pt x="5784" y="16674"/>
                </a:lnTo>
                <a:lnTo>
                  <a:pt x="6094" y="16205"/>
                </a:lnTo>
                <a:lnTo>
                  <a:pt x="6193" y="15896"/>
                </a:lnTo>
                <a:lnTo>
                  <a:pt x="6078" y="13113"/>
                </a:lnTo>
                <a:lnTo>
                  <a:pt x="5864" y="10410"/>
                </a:lnTo>
                <a:lnTo>
                  <a:pt x="5749" y="9940"/>
                </a:lnTo>
                <a:lnTo>
                  <a:pt x="5588" y="9746"/>
                </a:lnTo>
                <a:lnTo>
                  <a:pt x="5232" y="9505"/>
                </a:lnTo>
                <a:lnTo>
                  <a:pt x="5002" y="9471"/>
                </a:lnTo>
                <a:close/>
              </a:path>
              <a:path w="144145" h="20320">
                <a:moveTo>
                  <a:pt x="5036" y="17110"/>
                </a:moveTo>
                <a:lnTo>
                  <a:pt x="4335" y="17110"/>
                </a:lnTo>
                <a:lnTo>
                  <a:pt x="4254" y="17258"/>
                </a:lnTo>
                <a:lnTo>
                  <a:pt x="4530" y="17224"/>
                </a:lnTo>
                <a:lnTo>
                  <a:pt x="5036" y="1711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20638" y="184596"/>
            <a:ext cx="151130" cy="24130"/>
          </a:xfrm>
          <a:custGeom>
            <a:avLst/>
            <a:gdLst/>
            <a:ahLst/>
            <a:cxnLst/>
            <a:rect l="l" t="t" r="r" b="b"/>
            <a:pathLst>
              <a:path w="151129" h="24129">
                <a:moveTo>
                  <a:pt x="146413" y="19812"/>
                </a:moveTo>
                <a:lnTo>
                  <a:pt x="143182" y="19812"/>
                </a:lnTo>
                <a:lnTo>
                  <a:pt x="144205" y="21844"/>
                </a:lnTo>
                <a:lnTo>
                  <a:pt x="144677" y="22479"/>
                </a:lnTo>
                <a:lnTo>
                  <a:pt x="145263" y="22987"/>
                </a:lnTo>
                <a:lnTo>
                  <a:pt x="145620" y="23241"/>
                </a:lnTo>
                <a:lnTo>
                  <a:pt x="146057" y="23495"/>
                </a:lnTo>
                <a:lnTo>
                  <a:pt x="146528" y="23622"/>
                </a:lnTo>
                <a:lnTo>
                  <a:pt x="147667" y="24003"/>
                </a:lnTo>
                <a:lnTo>
                  <a:pt x="148334" y="24003"/>
                </a:lnTo>
                <a:lnTo>
                  <a:pt x="147862" y="23241"/>
                </a:lnTo>
                <a:lnTo>
                  <a:pt x="147498" y="22479"/>
                </a:lnTo>
                <a:lnTo>
                  <a:pt x="146413" y="19812"/>
                </a:lnTo>
                <a:close/>
              </a:path>
              <a:path w="151129" h="24129">
                <a:moveTo>
                  <a:pt x="11756" y="12699"/>
                </a:moveTo>
                <a:lnTo>
                  <a:pt x="2909" y="12699"/>
                </a:lnTo>
                <a:lnTo>
                  <a:pt x="3852" y="12826"/>
                </a:lnTo>
                <a:lnTo>
                  <a:pt x="5381" y="13207"/>
                </a:lnTo>
                <a:lnTo>
                  <a:pt x="6876" y="13969"/>
                </a:lnTo>
                <a:lnTo>
                  <a:pt x="7256" y="14350"/>
                </a:lnTo>
                <a:lnTo>
                  <a:pt x="7329" y="14604"/>
                </a:lnTo>
                <a:lnTo>
                  <a:pt x="6891" y="15620"/>
                </a:lnTo>
                <a:lnTo>
                  <a:pt x="5524" y="18033"/>
                </a:lnTo>
                <a:lnTo>
                  <a:pt x="4944" y="18922"/>
                </a:lnTo>
                <a:lnTo>
                  <a:pt x="2943" y="21208"/>
                </a:lnTo>
                <a:lnTo>
                  <a:pt x="2437" y="21589"/>
                </a:lnTo>
                <a:lnTo>
                  <a:pt x="3185" y="21462"/>
                </a:lnTo>
                <a:lnTo>
                  <a:pt x="7589" y="19684"/>
                </a:lnTo>
                <a:lnTo>
                  <a:pt x="7980" y="19430"/>
                </a:lnTo>
                <a:lnTo>
                  <a:pt x="9199" y="18033"/>
                </a:lnTo>
                <a:lnTo>
                  <a:pt x="9625" y="17271"/>
                </a:lnTo>
                <a:lnTo>
                  <a:pt x="16881" y="17271"/>
                </a:lnTo>
                <a:lnTo>
                  <a:pt x="16272" y="17144"/>
                </a:lnTo>
                <a:lnTo>
                  <a:pt x="15490" y="16763"/>
                </a:lnTo>
                <a:lnTo>
                  <a:pt x="14581" y="16255"/>
                </a:lnTo>
                <a:lnTo>
                  <a:pt x="14075" y="16001"/>
                </a:lnTo>
                <a:lnTo>
                  <a:pt x="13604" y="15620"/>
                </a:lnTo>
                <a:lnTo>
                  <a:pt x="13086" y="15239"/>
                </a:lnTo>
                <a:lnTo>
                  <a:pt x="12580" y="14731"/>
                </a:lnTo>
                <a:lnTo>
                  <a:pt x="11637" y="13461"/>
                </a:lnTo>
                <a:lnTo>
                  <a:pt x="11442" y="13334"/>
                </a:lnTo>
                <a:lnTo>
                  <a:pt x="11520" y="13080"/>
                </a:lnTo>
                <a:lnTo>
                  <a:pt x="11756" y="12699"/>
                </a:lnTo>
                <a:close/>
              </a:path>
              <a:path w="151129" h="24129">
                <a:moveTo>
                  <a:pt x="141204" y="10414"/>
                </a:moveTo>
                <a:lnTo>
                  <a:pt x="136063" y="10414"/>
                </a:lnTo>
                <a:lnTo>
                  <a:pt x="137248" y="10922"/>
                </a:lnTo>
                <a:lnTo>
                  <a:pt x="138743" y="11938"/>
                </a:lnTo>
                <a:lnTo>
                  <a:pt x="139916" y="13081"/>
                </a:lnTo>
                <a:lnTo>
                  <a:pt x="141020" y="14478"/>
                </a:lnTo>
                <a:lnTo>
                  <a:pt x="141652" y="15621"/>
                </a:lnTo>
                <a:lnTo>
                  <a:pt x="141100" y="16383"/>
                </a:lnTo>
                <a:lnTo>
                  <a:pt x="137052" y="19050"/>
                </a:lnTo>
                <a:lnTo>
                  <a:pt x="136466" y="19304"/>
                </a:lnTo>
                <a:lnTo>
                  <a:pt x="140859" y="20701"/>
                </a:lnTo>
                <a:lnTo>
                  <a:pt x="141652" y="20574"/>
                </a:lnTo>
                <a:lnTo>
                  <a:pt x="142009" y="20447"/>
                </a:lnTo>
                <a:lnTo>
                  <a:pt x="142630" y="20066"/>
                </a:lnTo>
                <a:lnTo>
                  <a:pt x="143182" y="19812"/>
                </a:lnTo>
                <a:lnTo>
                  <a:pt x="146413" y="19812"/>
                </a:lnTo>
                <a:lnTo>
                  <a:pt x="145585" y="17526"/>
                </a:lnTo>
                <a:lnTo>
                  <a:pt x="145505" y="17145"/>
                </a:lnTo>
                <a:lnTo>
                  <a:pt x="145390" y="17018"/>
                </a:lnTo>
                <a:lnTo>
                  <a:pt x="146758" y="15875"/>
                </a:lnTo>
                <a:lnTo>
                  <a:pt x="147391" y="15621"/>
                </a:lnTo>
                <a:lnTo>
                  <a:pt x="147667" y="15367"/>
                </a:lnTo>
                <a:lnTo>
                  <a:pt x="148219" y="15240"/>
                </a:lnTo>
                <a:lnTo>
                  <a:pt x="150104" y="15240"/>
                </a:lnTo>
                <a:lnTo>
                  <a:pt x="150541" y="15113"/>
                </a:lnTo>
                <a:lnTo>
                  <a:pt x="150438" y="14859"/>
                </a:lnTo>
                <a:lnTo>
                  <a:pt x="149443" y="13589"/>
                </a:lnTo>
                <a:lnTo>
                  <a:pt x="143814" y="13589"/>
                </a:lnTo>
                <a:lnTo>
                  <a:pt x="143228" y="12573"/>
                </a:lnTo>
                <a:lnTo>
                  <a:pt x="142871" y="12192"/>
                </a:lnTo>
                <a:lnTo>
                  <a:pt x="142158" y="11176"/>
                </a:lnTo>
                <a:lnTo>
                  <a:pt x="141204" y="10414"/>
                </a:lnTo>
                <a:close/>
              </a:path>
              <a:path w="151129" h="24129">
                <a:moveTo>
                  <a:pt x="128690" y="8001"/>
                </a:moveTo>
                <a:lnTo>
                  <a:pt x="127933" y="8001"/>
                </a:lnTo>
                <a:lnTo>
                  <a:pt x="127496" y="8255"/>
                </a:lnTo>
                <a:lnTo>
                  <a:pt x="127140" y="8382"/>
                </a:lnTo>
                <a:lnTo>
                  <a:pt x="126910" y="8763"/>
                </a:lnTo>
                <a:lnTo>
                  <a:pt x="126789" y="9271"/>
                </a:lnTo>
                <a:lnTo>
                  <a:pt x="126668" y="10033"/>
                </a:lnTo>
                <a:lnTo>
                  <a:pt x="126544" y="11303"/>
                </a:lnTo>
                <a:lnTo>
                  <a:pt x="126418" y="12065"/>
                </a:lnTo>
                <a:lnTo>
                  <a:pt x="126293" y="13208"/>
                </a:lnTo>
                <a:lnTo>
                  <a:pt x="126171" y="16002"/>
                </a:lnTo>
                <a:lnTo>
                  <a:pt x="126392" y="16510"/>
                </a:lnTo>
                <a:lnTo>
                  <a:pt x="126634" y="16764"/>
                </a:lnTo>
                <a:lnTo>
                  <a:pt x="126864" y="16891"/>
                </a:lnTo>
                <a:lnTo>
                  <a:pt x="127186" y="17145"/>
                </a:lnTo>
                <a:lnTo>
                  <a:pt x="127496" y="17272"/>
                </a:lnTo>
                <a:lnTo>
                  <a:pt x="129221" y="17653"/>
                </a:lnTo>
                <a:lnTo>
                  <a:pt x="134223" y="19050"/>
                </a:lnTo>
                <a:lnTo>
                  <a:pt x="134568" y="19177"/>
                </a:lnTo>
                <a:lnTo>
                  <a:pt x="134890" y="19177"/>
                </a:lnTo>
                <a:lnTo>
                  <a:pt x="135442" y="18923"/>
                </a:lnTo>
                <a:lnTo>
                  <a:pt x="135638" y="18796"/>
                </a:lnTo>
                <a:lnTo>
                  <a:pt x="135914" y="18288"/>
                </a:lnTo>
                <a:lnTo>
                  <a:pt x="136148" y="16764"/>
                </a:lnTo>
                <a:lnTo>
                  <a:pt x="136487" y="13589"/>
                </a:lnTo>
                <a:lnTo>
                  <a:pt x="136596" y="12827"/>
                </a:lnTo>
                <a:lnTo>
                  <a:pt x="136492" y="11049"/>
                </a:lnTo>
                <a:lnTo>
                  <a:pt x="136339" y="10668"/>
                </a:lnTo>
                <a:lnTo>
                  <a:pt x="136063" y="10414"/>
                </a:lnTo>
                <a:lnTo>
                  <a:pt x="141204" y="10414"/>
                </a:lnTo>
                <a:lnTo>
                  <a:pt x="140859" y="10160"/>
                </a:lnTo>
                <a:lnTo>
                  <a:pt x="135753" y="10160"/>
                </a:lnTo>
                <a:lnTo>
                  <a:pt x="135316" y="9906"/>
                </a:lnTo>
                <a:lnTo>
                  <a:pt x="133752" y="9525"/>
                </a:lnTo>
                <a:lnTo>
                  <a:pt x="132131" y="9017"/>
                </a:lnTo>
                <a:lnTo>
                  <a:pt x="129739" y="8382"/>
                </a:lnTo>
                <a:lnTo>
                  <a:pt x="128911" y="8128"/>
                </a:lnTo>
                <a:lnTo>
                  <a:pt x="128690" y="8001"/>
                </a:lnTo>
                <a:close/>
              </a:path>
              <a:path w="151129" h="24129">
                <a:moveTo>
                  <a:pt x="16881" y="17271"/>
                </a:moveTo>
                <a:lnTo>
                  <a:pt x="9625" y="17271"/>
                </a:lnTo>
                <a:lnTo>
                  <a:pt x="9901" y="17525"/>
                </a:lnTo>
                <a:lnTo>
                  <a:pt x="10499" y="17906"/>
                </a:lnTo>
                <a:lnTo>
                  <a:pt x="10844" y="18033"/>
                </a:lnTo>
                <a:lnTo>
                  <a:pt x="11200" y="18287"/>
                </a:lnTo>
                <a:lnTo>
                  <a:pt x="12028" y="18541"/>
                </a:lnTo>
                <a:lnTo>
                  <a:pt x="12500" y="18541"/>
                </a:lnTo>
                <a:lnTo>
                  <a:pt x="12971" y="18668"/>
                </a:lnTo>
                <a:lnTo>
                  <a:pt x="13523" y="18668"/>
                </a:lnTo>
                <a:lnTo>
                  <a:pt x="14662" y="18414"/>
                </a:lnTo>
                <a:lnTo>
                  <a:pt x="15996" y="18033"/>
                </a:lnTo>
                <a:lnTo>
                  <a:pt x="17490" y="17398"/>
                </a:lnTo>
                <a:lnTo>
                  <a:pt x="16881" y="17271"/>
                </a:lnTo>
                <a:close/>
              </a:path>
              <a:path w="151129" h="24129">
                <a:moveTo>
                  <a:pt x="26886" y="6222"/>
                </a:moveTo>
                <a:lnTo>
                  <a:pt x="17295" y="11175"/>
                </a:lnTo>
                <a:lnTo>
                  <a:pt x="17657" y="15874"/>
                </a:lnTo>
                <a:lnTo>
                  <a:pt x="19422" y="17017"/>
                </a:lnTo>
                <a:lnTo>
                  <a:pt x="25632" y="15620"/>
                </a:lnTo>
                <a:lnTo>
                  <a:pt x="26529" y="15493"/>
                </a:lnTo>
                <a:lnTo>
                  <a:pt x="27208" y="15239"/>
                </a:lnTo>
                <a:lnTo>
                  <a:pt x="27714" y="14731"/>
                </a:lnTo>
                <a:lnTo>
                  <a:pt x="27990" y="14350"/>
                </a:lnTo>
                <a:lnTo>
                  <a:pt x="28116" y="13969"/>
                </a:lnTo>
                <a:lnTo>
                  <a:pt x="27990" y="10540"/>
                </a:lnTo>
                <a:lnTo>
                  <a:pt x="27756" y="7238"/>
                </a:lnTo>
                <a:lnTo>
                  <a:pt x="27679" y="6984"/>
                </a:lnTo>
                <a:lnTo>
                  <a:pt x="27518" y="6730"/>
                </a:lnTo>
                <a:lnTo>
                  <a:pt x="27242" y="6476"/>
                </a:lnTo>
                <a:lnTo>
                  <a:pt x="26886" y="6222"/>
                </a:lnTo>
                <a:close/>
              </a:path>
              <a:path w="151129" h="24129">
                <a:moveTo>
                  <a:pt x="122913" y="13081"/>
                </a:moveTo>
                <a:lnTo>
                  <a:pt x="118929" y="13081"/>
                </a:lnTo>
                <a:lnTo>
                  <a:pt x="119906" y="14351"/>
                </a:lnTo>
                <a:lnTo>
                  <a:pt x="120573" y="14986"/>
                </a:lnTo>
                <a:lnTo>
                  <a:pt x="121401" y="15621"/>
                </a:lnTo>
                <a:lnTo>
                  <a:pt x="121873" y="15875"/>
                </a:lnTo>
                <a:lnTo>
                  <a:pt x="122931" y="16256"/>
                </a:lnTo>
                <a:lnTo>
                  <a:pt x="123529" y="16510"/>
                </a:lnTo>
                <a:lnTo>
                  <a:pt x="124150" y="16637"/>
                </a:lnTo>
                <a:lnTo>
                  <a:pt x="125610" y="16891"/>
                </a:lnTo>
                <a:lnTo>
                  <a:pt x="126392" y="16891"/>
                </a:lnTo>
                <a:lnTo>
                  <a:pt x="125300" y="16002"/>
                </a:lnTo>
                <a:lnTo>
                  <a:pt x="124230" y="14859"/>
                </a:lnTo>
                <a:lnTo>
                  <a:pt x="123839" y="14478"/>
                </a:lnTo>
                <a:lnTo>
                  <a:pt x="122913" y="13081"/>
                </a:lnTo>
                <a:close/>
              </a:path>
              <a:path w="151129" h="24129">
                <a:moveTo>
                  <a:pt x="31175" y="3555"/>
                </a:moveTo>
                <a:lnTo>
                  <a:pt x="27162" y="5714"/>
                </a:lnTo>
                <a:lnTo>
                  <a:pt x="26690" y="5841"/>
                </a:lnTo>
                <a:lnTo>
                  <a:pt x="26219" y="6222"/>
                </a:lnTo>
                <a:lnTo>
                  <a:pt x="27518" y="6222"/>
                </a:lnTo>
                <a:lnTo>
                  <a:pt x="28266" y="6349"/>
                </a:lnTo>
                <a:lnTo>
                  <a:pt x="32670" y="7746"/>
                </a:lnTo>
                <a:lnTo>
                  <a:pt x="33532" y="8381"/>
                </a:lnTo>
                <a:lnTo>
                  <a:pt x="33381" y="8762"/>
                </a:lnTo>
                <a:lnTo>
                  <a:pt x="31647" y="11556"/>
                </a:lnTo>
                <a:lnTo>
                  <a:pt x="29876" y="13461"/>
                </a:lnTo>
                <a:lnTo>
                  <a:pt x="29128" y="14096"/>
                </a:lnTo>
                <a:lnTo>
                  <a:pt x="28576" y="14604"/>
                </a:lnTo>
                <a:lnTo>
                  <a:pt x="28185" y="14858"/>
                </a:lnTo>
                <a:lnTo>
                  <a:pt x="28024" y="14858"/>
                </a:lnTo>
                <a:lnTo>
                  <a:pt x="28852" y="14985"/>
                </a:lnTo>
                <a:lnTo>
                  <a:pt x="35890" y="11556"/>
                </a:lnTo>
                <a:lnTo>
                  <a:pt x="41829" y="11556"/>
                </a:lnTo>
                <a:lnTo>
                  <a:pt x="41122" y="11175"/>
                </a:lnTo>
                <a:lnTo>
                  <a:pt x="40651" y="10794"/>
                </a:lnTo>
                <a:lnTo>
                  <a:pt x="40133" y="10286"/>
                </a:lnTo>
                <a:lnTo>
                  <a:pt x="39110" y="9397"/>
                </a:lnTo>
                <a:lnTo>
                  <a:pt x="38017" y="7873"/>
                </a:lnTo>
                <a:lnTo>
                  <a:pt x="38098" y="7492"/>
                </a:lnTo>
                <a:lnTo>
                  <a:pt x="38719" y="6730"/>
                </a:lnTo>
                <a:lnTo>
                  <a:pt x="39581" y="5841"/>
                </a:lnTo>
                <a:lnTo>
                  <a:pt x="40308" y="5333"/>
                </a:lnTo>
                <a:lnTo>
                  <a:pt x="35533" y="5333"/>
                </a:lnTo>
                <a:lnTo>
                  <a:pt x="35108" y="4952"/>
                </a:lnTo>
                <a:lnTo>
                  <a:pt x="34245" y="4444"/>
                </a:lnTo>
                <a:lnTo>
                  <a:pt x="33257" y="3936"/>
                </a:lnTo>
                <a:lnTo>
                  <a:pt x="32233" y="3682"/>
                </a:lnTo>
                <a:lnTo>
                  <a:pt x="31175" y="3555"/>
                </a:lnTo>
                <a:close/>
              </a:path>
              <a:path w="151129" h="24129">
                <a:moveTo>
                  <a:pt x="117750" y="4826"/>
                </a:moveTo>
                <a:lnTo>
                  <a:pt x="111420" y="4826"/>
                </a:lnTo>
                <a:lnTo>
                  <a:pt x="112754" y="5461"/>
                </a:lnTo>
                <a:lnTo>
                  <a:pt x="113501" y="5715"/>
                </a:lnTo>
                <a:lnTo>
                  <a:pt x="115077" y="6731"/>
                </a:lnTo>
                <a:lnTo>
                  <a:pt x="116215" y="7874"/>
                </a:lnTo>
                <a:lnTo>
                  <a:pt x="116916" y="8763"/>
                </a:lnTo>
                <a:lnTo>
                  <a:pt x="117238" y="9271"/>
                </a:lnTo>
                <a:lnTo>
                  <a:pt x="116606" y="10033"/>
                </a:lnTo>
                <a:lnTo>
                  <a:pt x="110948" y="13589"/>
                </a:lnTo>
                <a:lnTo>
                  <a:pt x="112443" y="14097"/>
                </a:lnTo>
                <a:lnTo>
                  <a:pt x="114364" y="14478"/>
                </a:lnTo>
                <a:lnTo>
                  <a:pt x="115468" y="14478"/>
                </a:lnTo>
                <a:lnTo>
                  <a:pt x="116916" y="14097"/>
                </a:lnTo>
                <a:lnTo>
                  <a:pt x="117710" y="13843"/>
                </a:lnTo>
                <a:lnTo>
                  <a:pt x="118377" y="13462"/>
                </a:lnTo>
                <a:lnTo>
                  <a:pt x="118653" y="13208"/>
                </a:lnTo>
                <a:lnTo>
                  <a:pt x="118929" y="13081"/>
                </a:lnTo>
                <a:lnTo>
                  <a:pt x="122913" y="13081"/>
                </a:lnTo>
                <a:lnTo>
                  <a:pt x="122264" y="11938"/>
                </a:lnTo>
                <a:lnTo>
                  <a:pt x="121597" y="10414"/>
                </a:lnTo>
                <a:lnTo>
                  <a:pt x="121482" y="10287"/>
                </a:lnTo>
                <a:lnTo>
                  <a:pt x="121447" y="10033"/>
                </a:lnTo>
                <a:lnTo>
                  <a:pt x="121838" y="9652"/>
                </a:lnTo>
                <a:lnTo>
                  <a:pt x="122264" y="9398"/>
                </a:lnTo>
                <a:lnTo>
                  <a:pt x="122701" y="9017"/>
                </a:lnTo>
                <a:lnTo>
                  <a:pt x="123609" y="8636"/>
                </a:lnTo>
                <a:lnTo>
                  <a:pt x="124035" y="8382"/>
                </a:lnTo>
                <a:lnTo>
                  <a:pt x="124506" y="8255"/>
                </a:lnTo>
                <a:lnTo>
                  <a:pt x="125771" y="8001"/>
                </a:lnTo>
                <a:lnTo>
                  <a:pt x="128690" y="8001"/>
                </a:lnTo>
                <a:lnTo>
                  <a:pt x="127807" y="7493"/>
                </a:lnTo>
                <a:lnTo>
                  <a:pt x="127266" y="6858"/>
                </a:lnTo>
                <a:lnTo>
                  <a:pt x="119676" y="6858"/>
                </a:lnTo>
                <a:lnTo>
                  <a:pt x="118963" y="5969"/>
                </a:lnTo>
                <a:lnTo>
                  <a:pt x="118181" y="5207"/>
                </a:lnTo>
                <a:lnTo>
                  <a:pt x="117750" y="4826"/>
                </a:lnTo>
                <a:close/>
              </a:path>
              <a:path w="151129" h="24129">
                <a:moveTo>
                  <a:pt x="103588" y="3556"/>
                </a:moveTo>
                <a:lnTo>
                  <a:pt x="102174" y="3556"/>
                </a:lnTo>
                <a:lnTo>
                  <a:pt x="101944" y="3683"/>
                </a:lnTo>
                <a:lnTo>
                  <a:pt x="101587" y="3937"/>
                </a:lnTo>
                <a:lnTo>
                  <a:pt x="101472" y="4191"/>
                </a:lnTo>
                <a:lnTo>
                  <a:pt x="101204" y="5080"/>
                </a:lnTo>
                <a:lnTo>
                  <a:pt x="100840" y="8509"/>
                </a:lnTo>
                <a:lnTo>
                  <a:pt x="100725" y="11430"/>
                </a:lnTo>
                <a:lnTo>
                  <a:pt x="100840" y="11684"/>
                </a:lnTo>
                <a:lnTo>
                  <a:pt x="110201" y="13589"/>
                </a:lnTo>
                <a:lnTo>
                  <a:pt x="110511" y="13462"/>
                </a:lnTo>
                <a:lnTo>
                  <a:pt x="111972" y="6985"/>
                </a:lnTo>
                <a:lnTo>
                  <a:pt x="111876" y="5461"/>
                </a:lnTo>
                <a:lnTo>
                  <a:pt x="111811" y="5334"/>
                </a:lnTo>
                <a:lnTo>
                  <a:pt x="111420" y="4826"/>
                </a:lnTo>
                <a:lnTo>
                  <a:pt x="117750" y="4826"/>
                </a:lnTo>
                <a:lnTo>
                  <a:pt x="117463" y="4572"/>
                </a:lnTo>
                <a:lnTo>
                  <a:pt x="110707" y="4572"/>
                </a:lnTo>
                <a:lnTo>
                  <a:pt x="110511" y="4445"/>
                </a:lnTo>
                <a:lnTo>
                  <a:pt x="103588" y="3556"/>
                </a:lnTo>
                <a:close/>
              </a:path>
              <a:path w="151129" h="24129">
                <a:moveTo>
                  <a:pt x="146919" y="12192"/>
                </a:moveTo>
                <a:lnTo>
                  <a:pt x="146137" y="12319"/>
                </a:lnTo>
                <a:lnTo>
                  <a:pt x="145344" y="12573"/>
                </a:lnTo>
                <a:lnTo>
                  <a:pt x="143814" y="13589"/>
                </a:lnTo>
                <a:lnTo>
                  <a:pt x="149443" y="13589"/>
                </a:lnTo>
                <a:lnTo>
                  <a:pt x="149116" y="13208"/>
                </a:lnTo>
                <a:lnTo>
                  <a:pt x="147782" y="12446"/>
                </a:lnTo>
                <a:lnTo>
                  <a:pt x="146919" y="12192"/>
                </a:lnTo>
                <a:close/>
              </a:path>
              <a:path w="151129" h="24129">
                <a:moveTo>
                  <a:pt x="41829" y="11556"/>
                </a:moveTo>
                <a:lnTo>
                  <a:pt x="35890" y="11556"/>
                </a:lnTo>
                <a:lnTo>
                  <a:pt x="36131" y="11810"/>
                </a:lnTo>
                <a:lnTo>
                  <a:pt x="36752" y="12191"/>
                </a:lnTo>
                <a:lnTo>
                  <a:pt x="37109" y="12445"/>
                </a:lnTo>
                <a:lnTo>
                  <a:pt x="37891" y="12826"/>
                </a:lnTo>
                <a:lnTo>
                  <a:pt x="38328" y="13080"/>
                </a:lnTo>
                <a:lnTo>
                  <a:pt x="38845" y="13080"/>
                </a:lnTo>
                <a:lnTo>
                  <a:pt x="39903" y="13334"/>
                </a:lnTo>
                <a:lnTo>
                  <a:pt x="40536" y="13334"/>
                </a:lnTo>
                <a:lnTo>
                  <a:pt x="41157" y="13207"/>
                </a:lnTo>
                <a:lnTo>
                  <a:pt x="41824" y="13207"/>
                </a:lnTo>
                <a:lnTo>
                  <a:pt x="43365" y="12826"/>
                </a:lnTo>
                <a:lnTo>
                  <a:pt x="44147" y="12572"/>
                </a:lnTo>
                <a:lnTo>
                  <a:pt x="43986" y="12572"/>
                </a:lnTo>
                <a:lnTo>
                  <a:pt x="42928" y="12191"/>
                </a:lnTo>
                <a:lnTo>
                  <a:pt x="41829" y="11556"/>
                </a:lnTo>
                <a:close/>
              </a:path>
              <a:path w="151129" h="24129">
                <a:moveTo>
                  <a:pt x="6094" y="9651"/>
                </a:moveTo>
                <a:lnTo>
                  <a:pt x="2552" y="11175"/>
                </a:lnTo>
                <a:lnTo>
                  <a:pt x="2035" y="11556"/>
                </a:lnTo>
                <a:lnTo>
                  <a:pt x="1494" y="12318"/>
                </a:lnTo>
                <a:lnTo>
                  <a:pt x="1023" y="12572"/>
                </a:lnTo>
                <a:lnTo>
                  <a:pt x="551" y="12699"/>
                </a:lnTo>
                <a:lnTo>
                  <a:pt x="0" y="12953"/>
                </a:lnTo>
                <a:lnTo>
                  <a:pt x="586" y="13080"/>
                </a:lnTo>
                <a:lnTo>
                  <a:pt x="2081" y="12826"/>
                </a:lnTo>
                <a:lnTo>
                  <a:pt x="2472" y="12826"/>
                </a:lnTo>
                <a:lnTo>
                  <a:pt x="2909" y="12699"/>
                </a:lnTo>
                <a:lnTo>
                  <a:pt x="11756" y="12699"/>
                </a:lnTo>
                <a:lnTo>
                  <a:pt x="12454" y="11683"/>
                </a:lnTo>
                <a:lnTo>
                  <a:pt x="13067" y="11048"/>
                </a:lnTo>
                <a:lnTo>
                  <a:pt x="9153" y="11048"/>
                </a:lnTo>
                <a:lnTo>
                  <a:pt x="8762" y="10667"/>
                </a:lnTo>
                <a:lnTo>
                  <a:pt x="7900" y="10286"/>
                </a:lnTo>
                <a:lnTo>
                  <a:pt x="7463" y="10032"/>
                </a:lnTo>
                <a:lnTo>
                  <a:pt x="6094" y="9651"/>
                </a:lnTo>
                <a:close/>
              </a:path>
              <a:path w="151129" h="24129">
                <a:moveTo>
                  <a:pt x="54525" y="3428"/>
                </a:moveTo>
                <a:lnTo>
                  <a:pt x="44584" y="3428"/>
                </a:lnTo>
                <a:lnTo>
                  <a:pt x="43951" y="3809"/>
                </a:lnTo>
                <a:lnTo>
                  <a:pt x="43652" y="4317"/>
                </a:lnTo>
                <a:lnTo>
                  <a:pt x="43553" y="8000"/>
                </a:lnTo>
                <a:lnTo>
                  <a:pt x="43678" y="11302"/>
                </a:lnTo>
                <a:lnTo>
                  <a:pt x="43790" y="11683"/>
                </a:lnTo>
                <a:lnTo>
                  <a:pt x="44181" y="12191"/>
                </a:lnTo>
                <a:lnTo>
                  <a:pt x="44779" y="12445"/>
                </a:lnTo>
                <a:lnTo>
                  <a:pt x="45481" y="12445"/>
                </a:lnTo>
                <a:lnTo>
                  <a:pt x="46424" y="12318"/>
                </a:lnTo>
                <a:lnTo>
                  <a:pt x="47367" y="12318"/>
                </a:lnTo>
                <a:lnTo>
                  <a:pt x="48275" y="12191"/>
                </a:lnTo>
                <a:lnTo>
                  <a:pt x="51069" y="11937"/>
                </a:lnTo>
                <a:lnTo>
                  <a:pt x="52012" y="11810"/>
                </a:lnTo>
                <a:lnTo>
                  <a:pt x="54640" y="10540"/>
                </a:lnTo>
                <a:lnTo>
                  <a:pt x="54525" y="3428"/>
                </a:lnTo>
                <a:close/>
              </a:path>
              <a:path w="151129" h="24129">
                <a:moveTo>
                  <a:pt x="97657" y="9398"/>
                </a:moveTo>
                <a:lnTo>
                  <a:pt x="93170" y="9398"/>
                </a:lnTo>
                <a:lnTo>
                  <a:pt x="94320" y="10668"/>
                </a:lnTo>
                <a:lnTo>
                  <a:pt x="94665" y="10922"/>
                </a:lnTo>
                <a:lnTo>
                  <a:pt x="99587" y="12446"/>
                </a:lnTo>
                <a:lnTo>
                  <a:pt x="101196" y="12319"/>
                </a:lnTo>
                <a:lnTo>
                  <a:pt x="100644" y="12065"/>
                </a:lnTo>
                <a:lnTo>
                  <a:pt x="100058" y="11557"/>
                </a:lnTo>
                <a:lnTo>
                  <a:pt x="99265" y="11049"/>
                </a:lnTo>
                <a:lnTo>
                  <a:pt x="97657" y="9398"/>
                </a:lnTo>
                <a:close/>
              </a:path>
              <a:path w="151129" h="24129">
                <a:moveTo>
                  <a:pt x="68641" y="0"/>
                </a:moveTo>
                <a:lnTo>
                  <a:pt x="68054" y="0"/>
                </a:lnTo>
                <a:lnTo>
                  <a:pt x="67456" y="126"/>
                </a:lnTo>
                <a:lnTo>
                  <a:pt x="66916" y="126"/>
                </a:lnTo>
                <a:lnTo>
                  <a:pt x="65295" y="888"/>
                </a:lnTo>
                <a:lnTo>
                  <a:pt x="64283" y="1523"/>
                </a:lnTo>
                <a:lnTo>
                  <a:pt x="63374" y="2285"/>
                </a:lnTo>
                <a:lnTo>
                  <a:pt x="62983" y="2666"/>
                </a:lnTo>
                <a:lnTo>
                  <a:pt x="54370" y="2666"/>
                </a:lnTo>
                <a:lnTo>
                  <a:pt x="56026" y="2920"/>
                </a:lnTo>
                <a:lnTo>
                  <a:pt x="56497" y="3047"/>
                </a:lnTo>
                <a:lnTo>
                  <a:pt x="57440" y="3428"/>
                </a:lnTo>
                <a:lnTo>
                  <a:pt x="57912" y="3555"/>
                </a:lnTo>
                <a:lnTo>
                  <a:pt x="58889" y="4063"/>
                </a:lnTo>
                <a:lnTo>
                  <a:pt x="60553" y="5460"/>
                </a:lnTo>
                <a:lnTo>
                  <a:pt x="60617" y="5714"/>
                </a:lnTo>
                <a:lnTo>
                  <a:pt x="59165" y="7873"/>
                </a:lnTo>
                <a:lnTo>
                  <a:pt x="57670" y="9397"/>
                </a:lnTo>
                <a:lnTo>
                  <a:pt x="57199" y="9778"/>
                </a:lnTo>
                <a:lnTo>
                  <a:pt x="55899" y="10667"/>
                </a:lnTo>
                <a:lnTo>
                  <a:pt x="54680" y="11302"/>
                </a:lnTo>
                <a:lnTo>
                  <a:pt x="56256" y="11556"/>
                </a:lnTo>
                <a:lnTo>
                  <a:pt x="56969" y="11556"/>
                </a:lnTo>
                <a:lnTo>
                  <a:pt x="57670" y="11429"/>
                </a:lnTo>
                <a:lnTo>
                  <a:pt x="58303" y="11429"/>
                </a:lnTo>
                <a:lnTo>
                  <a:pt x="62903" y="8889"/>
                </a:lnTo>
                <a:lnTo>
                  <a:pt x="68196" y="8889"/>
                </a:lnTo>
                <a:lnTo>
                  <a:pt x="67859" y="8635"/>
                </a:lnTo>
                <a:lnTo>
                  <a:pt x="66399" y="7111"/>
                </a:lnTo>
                <a:lnTo>
                  <a:pt x="65421" y="5714"/>
                </a:lnTo>
                <a:lnTo>
                  <a:pt x="65341" y="5460"/>
                </a:lnTo>
                <a:lnTo>
                  <a:pt x="65226" y="5333"/>
                </a:lnTo>
                <a:lnTo>
                  <a:pt x="66123" y="4444"/>
                </a:lnTo>
                <a:lnTo>
                  <a:pt x="67065" y="3682"/>
                </a:lnTo>
                <a:lnTo>
                  <a:pt x="67732" y="3174"/>
                </a:lnTo>
                <a:lnTo>
                  <a:pt x="69745" y="2413"/>
                </a:lnTo>
                <a:lnTo>
                  <a:pt x="70366" y="2159"/>
                </a:lnTo>
                <a:lnTo>
                  <a:pt x="71987" y="1778"/>
                </a:lnTo>
                <a:lnTo>
                  <a:pt x="73241" y="1778"/>
                </a:lnTo>
                <a:lnTo>
                  <a:pt x="71861" y="1270"/>
                </a:lnTo>
                <a:lnTo>
                  <a:pt x="71516" y="1016"/>
                </a:lnTo>
                <a:lnTo>
                  <a:pt x="70883" y="635"/>
                </a:lnTo>
                <a:lnTo>
                  <a:pt x="69894" y="254"/>
                </a:lnTo>
                <a:lnTo>
                  <a:pt x="68641" y="0"/>
                </a:lnTo>
                <a:close/>
              </a:path>
              <a:path w="151129" h="24129">
                <a:moveTo>
                  <a:pt x="88926" y="508"/>
                </a:moveTo>
                <a:lnTo>
                  <a:pt x="88340" y="508"/>
                </a:lnTo>
                <a:lnTo>
                  <a:pt x="87121" y="762"/>
                </a:lnTo>
                <a:lnTo>
                  <a:pt x="85821" y="1270"/>
                </a:lnTo>
                <a:lnTo>
                  <a:pt x="85154" y="1651"/>
                </a:lnTo>
                <a:lnTo>
                  <a:pt x="83740" y="2159"/>
                </a:lnTo>
                <a:lnTo>
                  <a:pt x="91159" y="5969"/>
                </a:lnTo>
                <a:lnTo>
                  <a:pt x="90111" y="7366"/>
                </a:lnTo>
                <a:lnTo>
                  <a:pt x="85039" y="10795"/>
                </a:lnTo>
                <a:lnTo>
                  <a:pt x="84878" y="10922"/>
                </a:lnTo>
                <a:lnTo>
                  <a:pt x="87201" y="11303"/>
                </a:lnTo>
                <a:lnTo>
                  <a:pt x="89087" y="11303"/>
                </a:lnTo>
                <a:lnTo>
                  <a:pt x="89674" y="11176"/>
                </a:lnTo>
                <a:lnTo>
                  <a:pt x="90191" y="11176"/>
                </a:lnTo>
                <a:lnTo>
                  <a:pt x="91134" y="10795"/>
                </a:lnTo>
                <a:lnTo>
                  <a:pt x="91951" y="10414"/>
                </a:lnTo>
                <a:lnTo>
                  <a:pt x="92629" y="9906"/>
                </a:lnTo>
                <a:lnTo>
                  <a:pt x="93170" y="9398"/>
                </a:lnTo>
                <a:lnTo>
                  <a:pt x="97657" y="9398"/>
                </a:lnTo>
                <a:lnTo>
                  <a:pt x="96275" y="7366"/>
                </a:lnTo>
                <a:lnTo>
                  <a:pt x="95802" y="6477"/>
                </a:lnTo>
                <a:lnTo>
                  <a:pt x="95688" y="6350"/>
                </a:lnTo>
                <a:lnTo>
                  <a:pt x="101702" y="3556"/>
                </a:lnTo>
                <a:lnTo>
                  <a:pt x="103588" y="3556"/>
                </a:lnTo>
                <a:lnTo>
                  <a:pt x="103197" y="3302"/>
                </a:lnTo>
                <a:lnTo>
                  <a:pt x="93687" y="3302"/>
                </a:lnTo>
                <a:lnTo>
                  <a:pt x="92894" y="2540"/>
                </a:lnTo>
                <a:lnTo>
                  <a:pt x="92031" y="1778"/>
                </a:lnTo>
                <a:lnTo>
                  <a:pt x="90582" y="1016"/>
                </a:lnTo>
                <a:lnTo>
                  <a:pt x="89513" y="635"/>
                </a:lnTo>
                <a:lnTo>
                  <a:pt x="88926" y="508"/>
                </a:lnTo>
                <a:close/>
              </a:path>
              <a:path w="151129" h="24129">
                <a:moveTo>
                  <a:pt x="68196" y="8889"/>
                </a:moveTo>
                <a:lnTo>
                  <a:pt x="62903" y="8889"/>
                </a:lnTo>
                <a:lnTo>
                  <a:pt x="63455" y="9397"/>
                </a:lnTo>
                <a:lnTo>
                  <a:pt x="64478" y="10159"/>
                </a:lnTo>
                <a:lnTo>
                  <a:pt x="64904" y="10413"/>
                </a:lnTo>
                <a:lnTo>
                  <a:pt x="65341" y="10540"/>
                </a:lnTo>
                <a:lnTo>
                  <a:pt x="66364" y="10921"/>
                </a:lnTo>
                <a:lnTo>
                  <a:pt x="67502" y="11175"/>
                </a:lnTo>
                <a:lnTo>
                  <a:pt x="68882" y="11175"/>
                </a:lnTo>
                <a:lnTo>
                  <a:pt x="71240" y="10795"/>
                </a:lnTo>
                <a:lnTo>
                  <a:pt x="70688" y="10540"/>
                </a:lnTo>
                <a:lnTo>
                  <a:pt x="70055" y="10159"/>
                </a:lnTo>
                <a:lnTo>
                  <a:pt x="69273" y="9778"/>
                </a:lnTo>
                <a:lnTo>
                  <a:pt x="68196" y="8889"/>
                </a:lnTo>
                <a:close/>
              </a:path>
              <a:path w="151129" h="24129">
                <a:moveTo>
                  <a:pt x="14857" y="6984"/>
                </a:moveTo>
                <a:lnTo>
                  <a:pt x="14581" y="6984"/>
                </a:lnTo>
                <a:lnTo>
                  <a:pt x="12937" y="7365"/>
                </a:lnTo>
                <a:lnTo>
                  <a:pt x="12419" y="7619"/>
                </a:lnTo>
                <a:lnTo>
                  <a:pt x="11913" y="8000"/>
                </a:lnTo>
                <a:lnTo>
                  <a:pt x="11442" y="8254"/>
                </a:lnTo>
                <a:lnTo>
                  <a:pt x="11005" y="8635"/>
                </a:lnTo>
                <a:lnTo>
                  <a:pt x="9820" y="10032"/>
                </a:lnTo>
                <a:lnTo>
                  <a:pt x="9153" y="11048"/>
                </a:lnTo>
                <a:lnTo>
                  <a:pt x="13067" y="11048"/>
                </a:lnTo>
                <a:lnTo>
                  <a:pt x="13558" y="10540"/>
                </a:lnTo>
                <a:lnTo>
                  <a:pt x="14144" y="10032"/>
                </a:lnTo>
                <a:lnTo>
                  <a:pt x="15294" y="9143"/>
                </a:lnTo>
                <a:lnTo>
                  <a:pt x="16858" y="8381"/>
                </a:lnTo>
                <a:lnTo>
                  <a:pt x="17295" y="8254"/>
                </a:lnTo>
                <a:lnTo>
                  <a:pt x="17651" y="8000"/>
                </a:lnTo>
                <a:lnTo>
                  <a:pt x="18203" y="7873"/>
                </a:lnTo>
                <a:lnTo>
                  <a:pt x="18042" y="7873"/>
                </a:lnTo>
                <a:lnTo>
                  <a:pt x="17410" y="7746"/>
                </a:lnTo>
                <a:lnTo>
                  <a:pt x="16076" y="7238"/>
                </a:lnTo>
                <a:lnTo>
                  <a:pt x="14857" y="6984"/>
                </a:lnTo>
                <a:close/>
              </a:path>
              <a:path w="151129" h="24129">
                <a:moveTo>
                  <a:pt x="79807" y="2286"/>
                </a:moveTo>
                <a:lnTo>
                  <a:pt x="69006" y="6730"/>
                </a:lnTo>
                <a:lnTo>
                  <a:pt x="69183" y="7238"/>
                </a:lnTo>
                <a:lnTo>
                  <a:pt x="69423" y="7746"/>
                </a:lnTo>
                <a:lnTo>
                  <a:pt x="70216" y="8635"/>
                </a:lnTo>
                <a:lnTo>
                  <a:pt x="70492" y="9016"/>
                </a:lnTo>
                <a:lnTo>
                  <a:pt x="70803" y="9144"/>
                </a:lnTo>
                <a:lnTo>
                  <a:pt x="71470" y="9652"/>
                </a:lnTo>
                <a:lnTo>
                  <a:pt x="72850" y="10160"/>
                </a:lnTo>
                <a:lnTo>
                  <a:pt x="73597" y="10414"/>
                </a:lnTo>
                <a:lnTo>
                  <a:pt x="75046" y="10668"/>
                </a:lnTo>
                <a:lnTo>
                  <a:pt x="78749" y="10668"/>
                </a:lnTo>
                <a:lnTo>
                  <a:pt x="79807" y="10795"/>
                </a:lnTo>
                <a:lnTo>
                  <a:pt x="87527" y="6985"/>
                </a:lnTo>
                <a:lnTo>
                  <a:pt x="87414" y="6477"/>
                </a:lnTo>
                <a:lnTo>
                  <a:pt x="87006" y="5715"/>
                </a:lnTo>
                <a:lnTo>
                  <a:pt x="86339" y="4953"/>
                </a:lnTo>
                <a:lnTo>
                  <a:pt x="85856" y="4572"/>
                </a:lnTo>
                <a:lnTo>
                  <a:pt x="85315" y="4064"/>
                </a:lnTo>
                <a:lnTo>
                  <a:pt x="84683" y="3683"/>
                </a:lnTo>
                <a:lnTo>
                  <a:pt x="84326" y="3429"/>
                </a:lnTo>
                <a:lnTo>
                  <a:pt x="83544" y="3175"/>
                </a:lnTo>
                <a:lnTo>
                  <a:pt x="82636" y="2794"/>
                </a:lnTo>
                <a:lnTo>
                  <a:pt x="81578" y="2540"/>
                </a:lnTo>
                <a:lnTo>
                  <a:pt x="79807" y="2286"/>
                </a:lnTo>
                <a:close/>
              </a:path>
              <a:path w="151129" h="24129">
                <a:moveTo>
                  <a:pt x="139525" y="9525"/>
                </a:moveTo>
                <a:lnTo>
                  <a:pt x="138743" y="9525"/>
                </a:lnTo>
                <a:lnTo>
                  <a:pt x="137915" y="9652"/>
                </a:lnTo>
                <a:lnTo>
                  <a:pt x="137328" y="9779"/>
                </a:lnTo>
                <a:lnTo>
                  <a:pt x="136696" y="10033"/>
                </a:lnTo>
                <a:lnTo>
                  <a:pt x="136224" y="10033"/>
                </a:lnTo>
                <a:lnTo>
                  <a:pt x="135753" y="10160"/>
                </a:lnTo>
                <a:lnTo>
                  <a:pt x="140859" y="10160"/>
                </a:lnTo>
                <a:lnTo>
                  <a:pt x="140514" y="9906"/>
                </a:lnTo>
                <a:lnTo>
                  <a:pt x="140042" y="9779"/>
                </a:lnTo>
                <a:lnTo>
                  <a:pt x="139525" y="9525"/>
                </a:lnTo>
                <a:close/>
              </a:path>
              <a:path w="151129" h="24129">
                <a:moveTo>
                  <a:pt x="124000" y="5207"/>
                </a:moveTo>
                <a:lnTo>
                  <a:pt x="123448" y="5207"/>
                </a:lnTo>
                <a:lnTo>
                  <a:pt x="121919" y="5588"/>
                </a:lnTo>
                <a:lnTo>
                  <a:pt x="121447" y="5842"/>
                </a:lnTo>
                <a:lnTo>
                  <a:pt x="120976" y="5969"/>
                </a:lnTo>
                <a:lnTo>
                  <a:pt x="119676" y="6858"/>
                </a:lnTo>
                <a:lnTo>
                  <a:pt x="127266" y="6858"/>
                </a:lnTo>
                <a:lnTo>
                  <a:pt x="126714" y="6350"/>
                </a:lnTo>
                <a:lnTo>
                  <a:pt x="126162" y="5969"/>
                </a:lnTo>
                <a:lnTo>
                  <a:pt x="125058" y="5461"/>
                </a:lnTo>
                <a:lnTo>
                  <a:pt x="124000" y="5207"/>
                </a:lnTo>
                <a:close/>
              </a:path>
              <a:path w="151129" h="24129">
                <a:moveTo>
                  <a:pt x="41513" y="2031"/>
                </a:moveTo>
                <a:lnTo>
                  <a:pt x="40294" y="2031"/>
                </a:lnTo>
                <a:lnTo>
                  <a:pt x="39742" y="2158"/>
                </a:lnTo>
                <a:lnTo>
                  <a:pt x="37626" y="3174"/>
                </a:lnTo>
                <a:lnTo>
                  <a:pt x="35533" y="5333"/>
                </a:lnTo>
                <a:lnTo>
                  <a:pt x="40308" y="5333"/>
                </a:lnTo>
                <a:lnTo>
                  <a:pt x="40961" y="4825"/>
                </a:lnTo>
                <a:lnTo>
                  <a:pt x="41433" y="4571"/>
                </a:lnTo>
                <a:lnTo>
                  <a:pt x="42341" y="4190"/>
                </a:lnTo>
                <a:lnTo>
                  <a:pt x="43169" y="3809"/>
                </a:lnTo>
                <a:lnTo>
                  <a:pt x="43951" y="3555"/>
                </a:lnTo>
                <a:lnTo>
                  <a:pt x="44584" y="3428"/>
                </a:lnTo>
                <a:lnTo>
                  <a:pt x="54525" y="3428"/>
                </a:lnTo>
                <a:lnTo>
                  <a:pt x="54485" y="3301"/>
                </a:lnTo>
                <a:lnTo>
                  <a:pt x="54370" y="3174"/>
                </a:lnTo>
                <a:lnTo>
                  <a:pt x="45400" y="3174"/>
                </a:lnTo>
                <a:lnTo>
                  <a:pt x="44147" y="2920"/>
                </a:lnTo>
                <a:lnTo>
                  <a:pt x="43480" y="2539"/>
                </a:lnTo>
                <a:lnTo>
                  <a:pt x="42813" y="2285"/>
                </a:lnTo>
                <a:lnTo>
                  <a:pt x="41513" y="2031"/>
                </a:lnTo>
                <a:close/>
              </a:path>
              <a:path w="151129" h="24129">
                <a:moveTo>
                  <a:pt x="114755" y="3556"/>
                </a:moveTo>
                <a:lnTo>
                  <a:pt x="114168" y="3556"/>
                </a:lnTo>
                <a:lnTo>
                  <a:pt x="112949" y="3810"/>
                </a:lnTo>
                <a:lnTo>
                  <a:pt x="111650" y="4318"/>
                </a:lnTo>
                <a:lnTo>
                  <a:pt x="110707" y="4572"/>
                </a:lnTo>
                <a:lnTo>
                  <a:pt x="117463" y="4572"/>
                </a:lnTo>
                <a:lnTo>
                  <a:pt x="117319" y="4445"/>
                </a:lnTo>
                <a:lnTo>
                  <a:pt x="116330" y="3937"/>
                </a:lnTo>
                <a:lnTo>
                  <a:pt x="114755" y="3556"/>
                </a:lnTo>
                <a:close/>
              </a:path>
              <a:path w="151129" h="24129">
                <a:moveTo>
                  <a:pt x="99391" y="1270"/>
                </a:moveTo>
                <a:lnTo>
                  <a:pt x="93687" y="3302"/>
                </a:lnTo>
                <a:lnTo>
                  <a:pt x="103197" y="3302"/>
                </a:lnTo>
                <a:lnTo>
                  <a:pt x="103002" y="3175"/>
                </a:lnTo>
                <a:lnTo>
                  <a:pt x="102415" y="2921"/>
                </a:lnTo>
                <a:lnTo>
                  <a:pt x="101507" y="2159"/>
                </a:lnTo>
                <a:lnTo>
                  <a:pt x="100920" y="1778"/>
                </a:lnTo>
                <a:lnTo>
                  <a:pt x="100012" y="1397"/>
                </a:lnTo>
                <a:lnTo>
                  <a:pt x="99391" y="1270"/>
                </a:lnTo>
                <a:close/>
              </a:path>
              <a:path w="151129" h="24129">
                <a:moveTo>
                  <a:pt x="58579" y="507"/>
                </a:moveTo>
                <a:lnTo>
                  <a:pt x="57992" y="507"/>
                </a:lnTo>
                <a:lnTo>
                  <a:pt x="56175" y="888"/>
                </a:lnTo>
                <a:lnTo>
                  <a:pt x="54922" y="1650"/>
                </a:lnTo>
                <a:lnTo>
                  <a:pt x="54289" y="2158"/>
                </a:lnTo>
                <a:lnTo>
                  <a:pt x="53231" y="2539"/>
                </a:lnTo>
                <a:lnTo>
                  <a:pt x="52794" y="2539"/>
                </a:lnTo>
                <a:lnTo>
                  <a:pt x="49103" y="2793"/>
                </a:lnTo>
                <a:lnTo>
                  <a:pt x="46355" y="3174"/>
                </a:lnTo>
                <a:lnTo>
                  <a:pt x="54370" y="3174"/>
                </a:lnTo>
                <a:lnTo>
                  <a:pt x="53898" y="2793"/>
                </a:lnTo>
                <a:lnTo>
                  <a:pt x="53703" y="2666"/>
                </a:lnTo>
                <a:lnTo>
                  <a:pt x="62983" y="2666"/>
                </a:lnTo>
                <a:lnTo>
                  <a:pt x="62109" y="2031"/>
                </a:lnTo>
                <a:lnTo>
                  <a:pt x="61684" y="1650"/>
                </a:lnTo>
                <a:lnTo>
                  <a:pt x="60741" y="1142"/>
                </a:lnTo>
                <a:lnTo>
                  <a:pt x="60223" y="888"/>
                </a:lnTo>
                <a:lnTo>
                  <a:pt x="58579" y="50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46052" y="9505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809" y="0"/>
                </a:moveTo>
                <a:lnTo>
                  <a:pt x="4547" y="3481"/>
                </a:lnTo>
                <a:lnTo>
                  <a:pt x="5175" y="4065"/>
                </a:lnTo>
                <a:lnTo>
                  <a:pt x="5486" y="4340"/>
                </a:lnTo>
                <a:lnTo>
                  <a:pt x="5762" y="4661"/>
                </a:lnTo>
                <a:lnTo>
                  <a:pt x="6314" y="4271"/>
                </a:lnTo>
                <a:lnTo>
                  <a:pt x="6977" y="3527"/>
                </a:lnTo>
                <a:lnTo>
                  <a:pt x="7567" y="2542"/>
                </a:lnTo>
                <a:lnTo>
                  <a:pt x="7693" y="2187"/>
                </a:lnTo>
                <a:lnTo>
                  <a:pt x="7815" y="1683"/>
                </a:lnTo>
                <a:lnTo>
                  <a:pt x="7809" y="0"/>
                </a:lnTo>
                <a:close/>
              </a:path>
              <a:path w="8254" h="5080">
                <a:moveTo>
                  <a:pt x="58" y="1248"/>
                </a:moveTo>
                <a:lnTo>
                  <a:pt x="0" y="2542"/>
                </a:lnTo>
                <a:lnTo>
                  <a:pt x="120" y="3206"/>
                </a:lnTo>
                <a:lnTo>
                  <a:pt x="449" y="3996"/>
                </a:lnTo>
                <a:lnTo>
                  <a:pt x="1242" y="3481"/>
                </a:lnTo>
                <a:lnTo>
                  <a:pt x="1553" y="3367"/>
                </a:lnTo>
                <a:lnTo>
                  <a:pt x="1116" y="2977"/>
                </a:lnTo>
                <a:lnTo>
                  <a:pt x="840" y="2702"/>
                </a:lnTo>
                <a:lnTo>
                  <a:pt x="575" y="2382"/>
                </a:lnTo>
                <a:lnTo>
                  <a:pt x="161" y="1637"/>
                </a:lnTo>
                <a:lnTo>
                  <a:pt x="58" y="1248"/>
                </a:lnTo>
                <a:close/>
              </a:path>
              <a:path w="8254" h="5080">
                <a:moveTo>
                  <a:pt x="2772" y="3172"/>
                </a:moveTo>
                <a:lnTo>
                  <a:pt x="2461" y="3172"/>
                </a:lnTo>
                <a:lnTo>
                  <a:pt x="2139" y="3206"/>
                </a:lnTo>
                <a:lnTo>
                  <a:pt x="1846" y="3286"/>
                </a:lnTo>
                <a:lnTo>
                  <a:pt x="2266" y="3561"/>
                </a:lnTo>
                <a:lnTo>
                  <a:pt x="2657" y="3641"/>
                </a:lnTo>
                <a:lnTo>
                  <a:pt x="3048" y="3676"/>
                </a:lnTo>
                <a:lnTo>
                  <a:pt x="3830" y="3676"/>
                </a:lnTo>
                <a:lnTo>
                  <a:pt x="4251" y="3561"/>
                </a:lnTo>
                <a:lnTo>
                  <a:pt x="4071" y="3401"/>
                </a:lnTo>
                <a:lnTo>
                  <a:pt x="3634" y="3286"/>
                </a:lnTo>
                <a:lnTo>
                  <a:pt x="3209" y="3206"/>
                </a:lnTo>
                <a:lnTo>
                  <a:pt x="2772" y="317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44977" y="103121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6656" y="3607"/>
                </a:moveTo>
                <a:lnTo>
                  <a:pt x="3214" y="3607"/>
                </a:lnTo>
                <a:lnTo>
                  <a:pt x="3880" y="3687"/>
                </a:lnTo>
                <a:lnTo>
                  <a:pt x="4202" y="3756"/>
                </a:lnTo>
                <a:lnTo>
                  <a:pt x="4789" y="3951"/>
                </a:lnTo>
                <a:lnTo>
                  <a:pt x="5341" y="4271"/>
                </a:lnTo>
                <a:lnTo>
                  <a:pt x="5571" y="4466"/>
                </a:lnTo>
                <a:lnTo>
                  <a:pt x="6042" y="4191"/>
                </a:lnTo>
                <a:lnTo>
                  <a:pt x="6445" y="3882"/>
                </a:lnTo>
                <a:lnTo>
                  <a:pt x="6656" y="3607"/>
                </a:lnTo>
                <a:close/>
              </a:path>
              <a:path w="7620" h="5080">
                <a:moveTo>
                  <a:pt x="109" y="0"/>
                </a:moveTo>
                <a:lnTo>
                  <a:pt x="1489" y="4077"/>
                </a:lnTo>
                <a:lnTo>
                  <a:pt x="1880" y="3882"/>
                </a:lnTo>
                <a:lnTo>
                  <a:pt x="2317" y="3722"/>
                </a:lnTo>
                <a:lnTo>
                  <a:pt x="2742" y="3641"/>
                </a:lnTo>
                <a:lnTo>
                  <a:pt x="3214" y="3607"/>
                </a:lnTo>
                <a:lnTo>
                  <a:pt x="6656" y="3607"/>
                </a:lnTo>
                <a:lnTo>
                  <a:pt x="6989" y="3172"/>
                </a:lnTo>
                <a:lnTo>
                  <a:pt x="220" y="435"/>
                </a:lnTo>
                <a:lnTo>
                  <a:pt x="109" y="0"/>
                </a:lnTo>
                <a:close/>
              </a:path>
              <a:path w="7620" h="5080">
                <a:moveTo>
                  <a:pt x="7583" y="0"/>
                </a:moveTo>
                <a:lnTo>
                  <a:pt x="3846" y="3172"/>
                </a:lnTo>
                <a:lnTo>
                  <a:pt x="6989" y="3172"/>
                </a:lnTo>
                <a:lnTo>
                  <a:pt x="7146" y="2943"/>
                </a:lnTo>
                <a:lnTo>
                  <a:pt x="7342" y="2542"/>
                </a:lnTo>
                <a:lnTo>
                  <a:pt x="7442" y="2267"/>
                </a:lnTo>
                <a:lnTo>
                  <a:pt x="7568" y="1798"/>
                </a:lnTo>
                <a:lnTo>
                  <a:pt x="75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4466" y="11165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081" y="4512"/>
                </a:lnTo>
                <a:lnTo>
                  <a:pt x="2357" y="4077"/>
                </a:lnTo>
                <a:lnTo>
                  <a:pt x="2667" y="3687"/>
                </a:lnTo>
                <a:lnTo>
                  <a:pt x="3024" y="3367"/>
                </a:lnTo>
                <a:lnTo>
                  <a:pt x="3330" y="3125"/>
                </a:lnTo>
                <a:lnTo>
                  <a:pt x="3058" y="3057"/>
                </a:lnTo>
                <a:lnTo>
                  <a:pt x="113" y="435"/>
                </a:lnTo>
                <a:lnTo>
                  <a:pt x="0" y="0"/>
                </a:lnTo>
                <a:close/>
              </a:path>
              <a:path w="7620" h="5080">
                <a:moveTo>
                  <a:pt x="5715" y="2553"/>
                </a:moveTo>
                <a:lnTo>
                  <a:pt x="4829" y="2553"/>
                </a:lnTo>
                <a:lnTo>
                  <a:pt x="4358" y="2668"/>
                </a:lnTo>
                <a:lnTo>
                  <a:pt x="3498" y="3023"/>
                </a:lnTo>
                <a:lnTo>
                  <a:pt x="4102" y="3125"/>
                </a:lnTo>
                <a:lnTo>
                  <a:pt x="4392" y="3057"/>
                </a:lnTo>
                <a:lnTo>
                  <a:pt x="4714" y="3023"/>
                </a:lnTo>
                <a:lnTo>
                  <a:pt x="5399" y="2748"/>
                </a:lnTo>
                <a:lnTo>
                  <a:pt x="5611" y="2634"/>
                </a:lnTo>
                <a:close/>
              </a:path>
              <a:path w="7620" h="5080">
                <a:moveTo>
                  <a:pt x="7463" y="0"/>
                </a:moveTo>
                <a:lnTo>
                  <a:pt x="5715" y="2553"/>
                </a:lnTo>
                <a:lnTo>
                  <a:pt x="6209" y="2634"/>
                </a:lnTo>
                <a:lnTo>
                  <a:pt x="6706" y="2782"/>
                </a:lnTo>
                <a:lnTo>
                  <a:pt x="7037" y="2943"/>
                </a:lnTo>
                <a:lnTo>
                  <a:pt x="7428" y="1958"/>
                </a:lnTo>
                <a:lnTo>
                  <a:pt x="746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46030" y="11909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45" y="0"/>
                </a:moveTo>
                <a:lnTo>
                  <a:pt x="1184" y="3802"/>
                </a:lnTo>
                <a:lnTo>
                  <a:pt x="1414" y="4031"/>
                </a:lnTo>
                <a:lnTo>
                  <a:pt x="1655" y="4225"/>
                </a:lnTo>
                <a:lnTo>
                  <a:pt x="2207" y="4546"/>
                </a:lnTo>
                <a:lnTo>
                  <a:pt x="2759" y="4775"/>
                </a:lnTo>
                <a:lnTo>
                  <a:pt x="3380" y="4031"/>
                </a:lnTo>
                <a:lnTo>
                  <a:pt x="3737" y="3722"/>
                </a:lnTo>
                <a:lnTo>
                  <a:pt x="4128" y="3481"/>
                </a:lnTo>
                <a:lnTo>
                  <a:pt x="4565" y="3252"/>
                </a:lnTo>
                <a:lnTo>
                  <a:pt x="4869" y="3138"/>
                </a:lnTo>
                <a:lnTo>
                  <a:pt x="3461" y="3138"/>
                </a:lnTo>
                <a:lnTo>
                  <a:pt x="241" y="664"/>
                </a:lnTo>
                <a:lnTo>
                  <a:pt x="45" y="0"/>
                </a:lnTo>
                <a:close/>
              </a:path>
              <a:path w="7620" h="5080">
                <a:moveTo>
                  <a:pt x="7509" y="0"/>
                </a:moveTo>
                <a:lnTo>
                  <a:pt x="4128" y="3138"/>
                </a:lnTo>
                <a:lnTo>
                  <a:pt x="4869" y="3138"/>
                </a:lnTo>
                <a:lnTo>
                  <a:pt x="5473" y="3012"/>
                </a:lnTo>
                <a:lnTo>
                  <a:pt x="5945" y="2977"/>
                </a:lnTo>
                <a:lnTo>
                  <a:pt x="7051" y="2977"/>
                </a:lnTo>
                <a:lnTo>
                  <a:pt x="7322" y="2427"/>
                </a:lnTo>
                <a:lnTo>
                  <a:pt x="7568" y="1569"/>
                </a:lnTo>
                <a:lnTo>
                  <a:pt x="7509" y="0"/>
                </a:lnTo>
                <a:close/>
              </a:path>
              <a:path w="7620" h="5080">
                <a:moveTo>
                  <a:pt x="7051" y="2977"/>
                </a:moveTo>
                <a:lnTo>
                  <a:pt x="5945" y="2977"/>
                </a:lnTo>
                <a:lnTo>
                  <a:pt x="6485" y="3012"/>
                </a:lnTo>
                <a:lnTo>
                  <a:pt x="6957" y="3138"/>
                </a:lnTo>
                <a:lnTo>
                  <a:pt x="7051" y="297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48237" y="126965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1" y="1798"/>
                </a:lnTo>
                <a:lnTo>
                  <a:pt x="142" y="2267"/>
                </a:lnTo>
                <a:lnTo>
                  <a:pt x="237" y="2542"/>
                </a:lnTo>
                <a:lnTo>
                  <a:pt x="356" y="2737"/>
                </a:lnTo>
                <a:lnTo>
                  <a:pt x="471" y="3012"/>
                </a:lnTo>
                <a:lnTo>
                  <a:pt x="666" y="3252"/>
                </a:lnTo>
                <a:lnTo>
                  <a:pt x="827" y="3527"/>
                </a:lnTo>
                <a:lnTo>
                  <a:pt x="1494" y="4157"/>
                </a:lnTo>
                <a:lnTo>
                  <a:pt x="1966" y="4466"/>
                </a:lnTo>
                <a:lnTo>
                  <a:pt x="2518" y="4695"/>
                </a:lnTo>
                <a:lnTo>
                  <a:pt x="2867" y="4157"/>
                </a:lnTo>
                <a:lnTo>
                  <a:pt x="3104" y="3836"/>
                </a:lnTo>
                <a:lnTo>
                  <a:pt x="3495" y="3481"/>
                </a:lnTo>
                <a:lnTo>
                  <a:pt x="3952" y="3172"/>
                </a:lnTo>
                <a:lnTo>
                  <a:pt x="3737" y="3172"/>
                </a:lnTo>
                <a:lnTo>
                  <a:pt x="3058" y="3092"/>
                </a:lnTo>
                <a:lnTo>
                  <a:pt x="2437" y="2943"/>
                </a:lnTo>
                <a:lnTo>
                  <a:pt x="2161" y="2782"/>
                </a:lnTo>
                <a:lnTo>
                  <a:pt x="1839" y="2668"/>
                </a:lnTo>
                <a:lnTo>
                  <a:pt x="80" y="355"/>
                </a:lnTo>
                <a:lnTo>
                  <a:pt x="0" y="0"/>
                </a:lnTo>
                <a:close/>
              </a:path>
              <a:path w="7620" h="5080">
                <a:moveTo>
                  <a:pt x="3998" y="3140"/>
                </a:moveTo>
                <a:lnTo>
                  <a:pt x="3737" y="3172"/>
                </a:lnTo>
                <a:lnTo>
                  <a:pt x="3952" y="3172"/>
                </a:lnTo>
                <a:close/>
              </a:path>
              <a:path w="7620" h="5080">
                <a:moveTo>
                  <a:pt x="5775" y="2555"/>
                </a:moveTo>
                <a:lnTo>
                  <a:pt x="5381" y="2588"/>
                </a:lnTo>
                <a:lnTo>
                  <a:pt x="4662" y="2782"/>
                </a:lnTo>
                <a:lnTo>
                  <a:pt x="4358" y="2897"/>
                </a:lnTo>
                <a:lnTo>
                  <a:pt x="3998" y="3140"/>
                </a:lnTo>
                <a:lnTo>
                  <a:pt x="4404" y="3092"/>
                </a:lnTo>
                <a:lnTo>
                  <a:pt x="5071" y="2943"/>
                </a:lnTo>
                <a:lnTo>
                  <a:pt x="5623" y="2668"/>
                </a:lnTo>
                <a:lnTo>
                  <a:pt x="5775" y="2555"/>
                </a:lnTo>
                <a:close/>
              </a:path>
              <a:path w="7620" h="5080">
                <a:moveTo>
                  <a:pt x="7235" y="2542"/>
                </a:moveTo>
                <a:lnTo>
                  <a:pt x="5933" y="2542"/>
                </a:lnTo>
                <a:lnTo>
                  <a:pt x="6842" y="2668"/>
                </a:lnTo>
                <a:lnTo>
                  <a:pt x="7152" y="2782"/>
                </a:lnTo>
                <a:lnTo>
                  <a:pt x="7235" y="2542"/>
                </a:lnTo>
                <a:close/>
              </a:path>
              <a:path w="7620" h="5080">
                <a:moveTo>
                  <a:pt x="7509" y="0"/>
                </a:moveTo>
                <a:lnTo>
                  <a:pt x="7382" y="355"/>
                </a:lnTo>
                <a:lnTo>
                  <a:pt x="7313" y="664"/>
                </a:lnTo>
                <a:lnTo>
                  <a:pt x="6842" y="1534"/>
                </a:lnTo>
                <a:lnTo>
                  <a:pt x="6405" y="2038"/>
                </a:lnTo>
                <a:lnTo>
                  <a:pt x="6163" y="2267"/>
                </a:lnTo>
                <a:lnTo>
                  <a:pt x="5775" y="2555"/>
                </a:lnTo>
                <a:lnTo>
                  <a:pt x="5933" y="2542"/>
                </a:lnTo>
                <a:lnTo>
                  <a:pt x="7235" y="2542"/>
                </a:lnTo>
                <a:lnTo>
                  <a:pt x="7408" y="2038"/>
                </a:lnTo>
                <a:lnTo>
                  <a:pt x="7522" y="1534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50399" y="13444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3806" y="4901"/>
                </a:lnTo>
                <a:lnTo>
                  <a:pt x="3852" y="4546"/>
                </a:lnTo>
                <a:lnTo>
                  <a:pt x="3985" y="4191"/>
                </a:lnTo>
                <a:lnTo>
                  <a:pt x="4128" y="3916"/>
                </a:lnTo>
                <a:lnTo>
                  <a:pt x="4243" y="3607"/>
                </a:lnTo>
                <a:lnTo>
                  <a:pt x="4577" y="3138"/>
                </a:lnTo>
                <a:lnTo>
                  <a:pt x="114" y="320"/>
                </a:lnTo>
                <a:lnTo>
                  <a:pt x="0" y="0"/>
                </a:lnTo>
                <a:close/>
              </a:path>
              <a:path w="7620" h="5080">
                <a:moveTo>
                  <a:pt x="4656" y="3036"/>
                </a:moveTo>
                <a:lnTo>
                  <a:pt x="4438" y="3092"/>
                </a:lnTo>
                <a:lnTo>
                  <a:pt x="4082" y="3138"/>
                </a:lnTo>
                <a:lnTo>
                  <a:pt x="4577" y="3138"/>
                </a:lnTo>
                <a:close/>
              </a:path>
              <a:path w="7620" h="5080">
                <a:moveTo>
                  <a:pt x="6628" y="1774"/>
                </a:moveTo>
                <a:lnTo>
                  <a:pt x="4656" y="3036"/>
                </a:lnTo>
                <a:lnTo>
                  <a:pt x="5347" y="2782"/>
                </a:lnTo>
                <a:lnTo>
                  <a:pt x="5701" y="2588"/>
                </a:lnTo>
                <a:lnTo>
                  <a:pt x="6405" y="2038"/>
                </a:lnTo>
                <a:lnTo>
                  <a:pt x="6628" y="1774"/>
                </a:lnTo>
                <a:close/>
              </a:path>
              <a:path w="7620" h="5080">
                <a:moveTo>
                  <a:pt x="7509" y="0"/>
                </a:moveTo>
                <a:lnTo>
                  <a:pt x="7428" y="320"/>
                </a:lnTo>
                <a:lnTo>
                  <a:pt x="7313" y="629"/>
                </a:lnTo>
                <a:lnTo>
                  <a:pt x="6842" y="1523"/>
                </a:lnTo>
                <a:lnTo>
                  <a:pt x="6628" y="1774"/>
                </a:lnTo>
                <a:lnTo>
                  <a:pt x="6842" y="1729"/>
                </a:lnTo>
                <a:lnTo>
                  <a:pt x="7509" y="1649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4187" y="14102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4032" y="4890"/>
                </a:lnTo>
                <a:lnTo>
                  <a:pt x="4308" y="4844"/>
                </a:lnTo>
                <a:lnTo>
                  <a:pt x="4504" y="4340"/>
                </a:lnTo>
                <a:lnTo>
                  <a:pt x="4780" y="3870"/>
                </a:lnTo>
                <a:lnTo>
                  <a:pt x="5090" y="3435"/>
                </a:lnTo>
                <a:lnTo>
                  <a:pt x="5410" y="3126"/>
                </a:lnTo>
                <a:lnTo>
                  <a:pt x="3400" y="3126"/>
                </a:lnTo>
                <a:lnTo>
                  <a:pt x="3089" y="3046"/>
                </a:lnTo>
                <a:lnTo>
                  <a:pt x="2779" y="3012"/>
                </a:lnTo>
                <a:lnTo>
                  <a:pt x="2082" y="2737"/>
                </a:lnTo>
                <a:lnTo>
                  <a:pt x="143" y="423"/>
                </a:lnTo>
                <a:lnTo>
                  <a:pt x="19" y="0"/>
                </a:lnTo>
                <a:close/>
              </a:path>
              <a:path w="7620" h="5080">
                <a:moveTo>
                  <a:pt x="7493" y="0"/>
                </a:moveTo>
                <a:lnTo>
                  <a:pt x="4423" y="3046"/>
                </a:lnTo>
                <a:lnTo>
                  <a:pt x="4113" y="3126"/>
                </a:lnTo>
                <a:lnTo>
                  <a:pt x="5410" y="3126"/>
                </a:lnTo>
                <a:lnTo>
                  <a:pt x="5883" y="2737"/>
                </a:lnTo>
                <a:lnTo>
                  <a:pt x="6355" y="2462"/>
                </a:lnTo>
                <a:lnTo>
                  <a:pt x="6631" y="2382"/>
                </a:lnTo>
                <a:lnTo>
                  <a:pt x="6861" y="2267"/>
                </a:lnTo>
                <a:lnTo>
                  <a:pt x="7137" y="2221"/>
                </a:lnTo>
                <a:lnTo>
                  <a:pt x="7378" y="2153"/>
                </a:lnTo>
                <a:lnTo>
                  <a:pt x="7503" y="1752"/>
                </a:lnTo>
                <a:lnTo>
                  <a:pt x="749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8360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3906" y="4890"/>
                </a:lnTo>
                <a:lnTo>
                  <a:pt x="4033" y="4145"/>
                </a:lnTo>
                <a:lnTo>
                  <a:pt x="4263" y="3481"/>
                </a:lnTo>
                <a:lnTo>
                  <a:pt x="4464" y="3126"/>
                </a:lnTo>
                <a:lnTo>
                  <a:pt x="3400" y="3126"/>
                </a:lnTo>
                <a:lnTo>
                  <a:pt x="2768" y="3012"/>
                </a:lnTo>
                <a:lnTo>
                  <a:pt x="142" y="423"/>
                </a:lnTo>
                <a:lnTo>
                  <a:pt x="19" y="0"/>
                </a:lnTo>
                <a:close/>
              </a:path>
              <a:path w="7620" h="5080">
                <a:moveTo>
                  <a:pt x="4506" y="3051"/>
                </a:moveTo>
                <a:lnTo>
                  <a:pt x="4067" y="3126"/>
                </a:lnTo>
                <a:lnTo>
                  <a:pt x="4464" y="3126"/>
                </a:lnTo>
                <a:close/>
              </a:path>
              <a:path w="7620" h="5080">
                <a:moveTo>
                  <a:pt x="6968" y="1305"/>
                </a:moveTo>
                <a:lnTo>
                  <a:pt x="4506" y="3051"/>
                </a:lnTo>
                <a:lnTo>
                  <a:pt x="4734" y="3012"/>
                </a:lnTo>
                <a:lnTo>
                  <a:pt x="5367" y="2782"/>
                </a:lnTo>
                <a:lnTo>
                  <a:pt x="5919" y="2427"/>
                </a:lnTo>
                <a:lnTo>
                  <a:pt x="6620" y="1763"/>
                </a:lnTo>
                <a:lnTo>
                  <a:pt x="6968" y="1305"/>
                </a:lnTo>
                <a:close/>
              </a:path>
              <a:path w="7620" h="5080">
                <a:moveTo>
                  <a:pt x="7483" y="0"/>
                </a:moveTo>
                <a:lnTo>
                  <a:pt x="7370" y="423"/>
                </a:lnTo>
                <a:lnTo>
                  <a:pt x="7172" y="939"/>
                </a:lnTo>
                <a:lnTo>
                  <a:pt x="6968" y="1305"/>
                </a:lnTo>
                <a:lnTo>
                  <a:pt x="7207" y="1248"/>
                </a:lnTo>
                <a:lnTo>
                  <a:pt x="7563" y="1213"/>
                </a:lnTo>
                <a:lnTo>
                  <a:pt x="74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3517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22325" y="54355"/>
                </a:moveTo>
                <a:lnTo>
                  <a:pt x="18600" y="54355"/>
                </a:lnTo>
                <a:lnTo>
                  <a:pt x="19382" y="54482"/>
                </a:lnTo>
                <a:lnTo>
                  <a:pt x="20095" y="54736"/>
                </a:lnTo>
                <a:lnTo>
                  <a:pt x="22407" y="60578"/>
                </a:lnTo>
                <a:lnTo>
                  <a:pt x="22924" y="60578"/>
                </a:lnTo>
                <a:lnTo>
                  <a:pt x="26339" y="63753"/>
                </a:lnTo>
                <a:lnTo>
                  <a:pt x="27524" y="64642"/>
                </a:lnTo>
                <a:lnTo>
                  <a:pt x="28467" y="65277"/>
                </a:lnTo>
                <a:lnTo>
                  <a:pt x="29249" y="65658"/>
                </a:lnTo>
                <a:lnTo>
                  <a:pt x="25908" y="60578"/>
                </a:lnTo>
                <a:lnTo>
                  <a:pt x="23911" y="57149"/>
                </a:lnTo>
                <a:lnTo>
                  <a:pt x="22325" y="54355"/>
                </a:lnTo>
                <a:close/>
              </a:path>
              <a:path w="29845" h="66039">
                <a:moveTo>
                  <a:pt x="14702" y="0"/>
                </a:moveTo>
                <a:lnTo>
                  <a:pt x="12931" y="253"/>
                </a:lnTo>
                <a:lnTo>
                  <a:pt x="11286" y="634"/>
                </a:lnTo>
                <a:lnTo>
                  <a:pt x="8101" y="1142"/>
                </a:lnTo>
                <a:lnTo>
                  <a:pt x="5111" y="1904"/>
                </a:lnTo>
                <a:lnTo>
                  <a:pt x="2397" y="2539"/>
                </a:lnTo>
                <a:lnTo>
                  <a:pt x="1669" y="5079"/>
                </a:lnTo>
                <a:lnTo>
                  <a:pt x="1178" y="7111"/>
                </a:lnTo>
                <a:lnTo>
                  <a:pt x="741" y="9397"/>
                </a:lnTo>
                <a:lnTo>
                  <a:pt x="120" y="13842"/>
                </a:lnTo>
                <a:lnTo>
                  <a:pt x="0" y="22986"/>
                </a:lnTo>
                <a:lnTo>
                  <a:pt x="110" y="24383"/>
                </a:lnTo>
                <a:lnTo>
                  <a:pt x="14000" y="59943"/>
                </a:lnTo>
                <a:lnTo>
                  <a:pt x="14863" y="61086"/>
                </a:lnTo>
                <a:lnTo>
                  <a:pt x="14943" y="57149"/>
                </a:lnTo>
                <a:lnTo>
                  <a:pt x="13644" y="57149"/>
                </a:lnTo>
                <a:lnTo>
                  <a:pt x="12931" y="56895"/>
                </a:lnTo>
                <a:lnTo>
                  <a:pt x="10644" y="53720"/>
                </a:lnTo>
                <a:lnTo>
                  <a:pt x="10688" y="50672"/>
                </a:lnTo>
                <a:lnTo>
                  <a:pt x="9872" y="50545"/>
                </a:lnTo>
                <a:lnTo>
                  <a:pt x="6842" y="46989"/>
                </a:lnTo>
                <a:lnTo>
                  <a:pt x="6945" y="43687"/>
                </a:lnTo>
                <a:lnTo>
                  <a:pt x="7032" y="43306"/>
                </a:lnTo>
                <a:lnTo>
                  <a:pt x="7239" y="42925"/>
                </a:lnTo>
                <a:lnTo>
                  <a:pt x="6687" y="42671"/>
                </a:lnTo>
                <a:lnTo>
                  <a:pt x="6215" y="42417"/>
                </a:lnTo>
                <a:lnTo>
                  <a:pt x="5548" y="41782"/>
                </a:lnTo>
                <a:lnTo>
                  <a:pt x="5387" y="41528"/>
                </a:lnTo>
                <a:lnTo>
                  <a:pt x="5192" y="41274"/>
                </a:lnTo>
                <a:lnTo>
                  <a:pt x="5077" y="41020"/>
                </a:lnTo>
                <a:lnTo>
                  <a:pt x="4916" y="40766"/>
                </a:lnTo>
                <a:lnTo>
                  <a:pt x="4765" y="40131"/>
                </a:lnTo>
                <a:lnTo>
                  <a:pt x="4801" y="36194"/>
                </a:lnTo>
                <a:lnTo>
                  <a:pt x="4916" y="35940"/>
                </a:lnTo>
                <a:lnTo>
                  <a:pt x="4996" y="35559"/>
                </a:lnTo>
                <a:lnTo>
                  <a:pt x="5146" y="35432"/>
                </a:lnTo>
                <a:lnTo>
                  <a:pt x="5272" y="35178"/>
                </a:lnTo>
                <a:lnTo>
                  <a:pt x="4674" y="34924"/>
                </a:lnTo>
                <a:lnTo>
                  <a:pt x="3892" y="34416"/>
                </a:lnTo>
                <a:lnTo>
                  <a:pt x="3260" y="33654"/>
                </a:lnTo>
                <a:lnTo>
                  <a:pt x="3110" y="33400"/>
                </a:lnTo>
                <a:lnTo>
                  <a:pt x="2903" y="33146"/>
                </a:lnTo>
                <a:lnTo>
                  <a:pt x="2673" y="32511"/>
                </a:lnTo>
                <a:lnTo>
                  <a:pt x="2512" y="31876"/>
                </a:lnTo>
                <a:lnTo>
                  <a:pt x="2593" y="28447"/>
                </a:lnTo>
                <a:lnTo>
                  <a:pt x="2849" y="27812"/>
                </a:lnTo>
                <a:lnTo>
                  <a:pt x="3030" y="27431"/>
                </a:lnTo>
                <a:lnTo>
                  <a:pt x="2558" y="27177"/>
                </a:lnTo>
                <a:lnTo>
                  <a:pt x="2121" y="26796"/>
                </a:lnTo>
                <a:lnTo>
                  <a:pt x="1765" y="26415"/>
                </a:lnTo>
                <a:lnTo>
                  <a:pt x="1454" y="25907"/>
                </a:lnTo>
                <a:lnTo>
                  <a:pt x="1178" y="25526"/>
                </a:lnTo>
                <a:lnTo>
                  <a:pt x="1061" y="25145"/>
                </a:lnTo>
                <a:lnTo>
                  <a:pt x="948" y="24637"/>
                </a:lnTo>
                <a:lnTo>
                  <a:pt x="1061" y="20700"/>
                </a:lnTo>
                <a:lnTo>
                  <a:pt x="1178" y="20319"/>
                </a:lnTo>
                <a:lnTo>
                  <a:pt x="1730" y="19430"/>
                </a:lnTo>
                <a:lnTo>
                  <a:pt x="2087" y="19049"/>
                </a:lnTo>
                <a:lnTo>
                  <a:pt x="2478" y="18795"/>
                </a:lnTo>
                <a:lnTo>
                  <a:pt x="2949" y="18414"/>
                </a:lnTo>
                <a:lnTo>
                  <a:pt x="1517" y="15874"/>
                </a:lnTo>
                <a:lnTo>
                  <a:pt x="1569" y="12572"/>
                </a:lnTo>
                <a:lnTo>
                  <a:pt x="1684" y="12064"/>
                </a:lnTo>
                <a:lnTo>
                  <a:pt x="2363" y="10921"/>
                </a:lnTo>
                <a:lnTo>
                  <a:pt x="2673" y="10540"/>
                </a:lnTo>
                <a:lnTo>
                  <a:pt x="2984" y="10286"/>
                </a:lnTo>
                <a:lnTo>
                  <a:pt x="2593" y="9397"/>
                </a:lnTo>
                <a:lnTo>
                  <a:pt x="2708" y="5333"/>
                </a:lnTo>
                <a:lnTo>
                  <a:pt x="2869" y="5079"/>
                </a:lnTo>
                <a:lnTo>
                  <a:pt x="3030" y="4698"/>
                </a:lnTo>
                <a:lnTo>
                  <a:pt x="6997" y="2158"/>
                </a:lnTo>
                <a:lnTo>
                  <a:pt x="13008" y="2158"/>
                </a:lnTo>
                <a:lnTo>
                  <a:pt x="13322" y="1650"/>
                </a:lnTo>
                <a:lnTo>
                  <a:pt x="13759" y="1142"/>
                </a:lnTo>
                <a:lnTo>
                  <a:pt x="14426" y="253"/>
                </a:lnTo>
                <a:lnTo>
                  <a:pt x="14702" y="0"/>
                </a:lnTo>
                <a:close/>
              </a:path>
              <a:path w="29845" h="66039">
                <a:moveTo>
                  <a:pt x="21214" y="52323"/>
                </a:moveTo>
                <a:lnTo>
                  <a:pt x="18163" y="52323"/>
                </a:lnTo>
                <a:lnTo>
                  <a:pt x="18163" y="54101"/>
                </a:lnTo>
                <a:lnTo>
                  <a:pt x="18048" y="54482"/>
                </a:lnTo>
                <a:lnTo>
                  <a:pt x="18324" y="54355"/>
                </a:lnTo>
                <a:lnTo>
                  <a:pt x="22325" y="54355"/>
                </a:lnTo>
                <a:lnTo>
                  <a:pt x="21214" y="52323"/>
                </a:lnTo>
                <a:close/>
              </a:path>
              <a:path w="29845" h="66039">
                <a:moveTo>
                  <a:pt x="17940" y="53042"/>
                </a:moveTo>
                <a:lnTo>
                  <a:pt x="17726" y="53466"/>
                </a:lnTo>
                <a:lnTo>
                  <a:pt x="17531" y="53720"/>
                </a:lnTo>
                <a:lnTo>
                  <a:pt x="17301" y="54101"/>
                </a:lnTo>
                <a:lnTo>
                  <a:pt x="17025" y="54355"/>
                </a:lnTo>
                <a:lnTo>
                  <a:pt x="17220" y="54228"/>
                </a:lnTo>
                <a:lnTo>
                  <a:pt x="17887" y="53212"/>
                </a:lnTo>
                <a:lnTo>
                  <a:pt x="17940" y="53042"/>
                </a:lnTo>
                <a:close/>
              </a:path>
              <a:path w="29845" h="66039">
                <a:moveTo>
                  <a:pt x="18136" y="52412"/>
                </a:moveTo>
                <a:lnTo>
                  <a:pt x="17940" y="53042"/>
                </a:lnTo>
                <a:lnTo>
                  <a:pt x="18083" y="52704"/>
                </a:lnTo>
                <a:lnTo>
                  <a:pt x="18136" y="52412"/>
                </a:lnTo>
                <a:close/>
              </a:path>
              <a:path w="29845" h="66039">
                <a:moveTo>
                  <a:pt x="13008" y="2158"/>
                </a:moveTo>
                <a:lnTo>
                  <a:pt x="7745" y="2158"/>
                </a:lnTo>
                <a:lnTo>
                  <a:pt x="8848" y="2539"/>
                </a:lnTo>
                <a:lnTo>
                  <a:pt x="9124" y="2793"/>
                </a:lnTo>
                <a:lnTo>
                  <a:pt x="10343" y="8000"/>
                </a:lnTo>
                <a:lnTo>
                  <a:pt x="10102" y="8889"/>
                </a:lnTo>
                <a:lnTo>
                  <a:pt x="9550" y="9778"/>
                </a:lnTo>
                <a:lnTo>
                  <a:pt x="8848" y="10540"/>
                </a:lnTo>
                <a:lnTo>
                  <a:pt x="8297" y="11048"/>
                </a:lnTo>
                <a:lnTo>
                  <a:pt x="8492" y="11302"/>
                </a:lnTo>
                <a:lnTo>
                  <a:pt x="8653" y="11556"/>
                </a:lnTo>
                <a:lnTo>
                  <a:pt x="8874" y="12064"/>
                </a:lnTo>
                <a:lnTo>
                  <a:pt x="8998" y="16382"/>
                </a:lnTo>
                <a:lnTo>
                  <a:pt x="8572" y="17398"/>
                </a:lnTo>
                <a:lnTo>
                  <a:pt x="8251" y="17779"/>
                </a:lnTo>
                <a:lnTo>
                  <a:pt x="7906" y="18287"/>
                </a:lnTo>
                <a:lnTo>
                  <a:pt x="7503" y="18541"/>
                </a:lnTo>
                <a:lnTo>
                  <a:pt x="7032" y="18795"/>
                </a:lnTo>
                <a:lnTo>
                  <a:pt x="7664" y="19430"/>
                </a:lnTo>
                <a:lnTo>
                  <a:pt x="8297" y="20700"/>
                </a:lnTo>
                <a:lnTo>
                  <a:pt x="8377" y="24891"/>
                </a:lnTo>
                <a:lnTo>
                  <a:pt x="7986" y="25907"/>
                </a:lnTo>
                <a:lnTo>
                  <a:pt x="8848" y="26415"/>
                </a:lnTo>
                <a:lnTo>
                  <a:pt x="9515" y="27304"/>
                </a:lnTo>
                <a:lnTo>
                  <a:pt x="9791" y="27812"/>
                </a:lnTo>
                <a:lnTo>
                  <a:pt x="9987" y="28320"/>
                </a:lnTo>
                <a:lnTo>
                  <a:pt x="10102" y="31876"/>
                </a:lnTo>
                <a:lnTo>
                  <a:pt x="9872" y="32765"/>
                </a:lnTo>
                <a:lnTo>
                  <a:pt x="9630" y="33273"/>
                </a:lnTo>
                <a:lnTo>
                  <a:pt x="9469" y="33527"/>
                </a:lnTo>
                <a:lnTo>
                  <a:pt x="9791" y="33527"/>
                </a:lnTo>
                <a:lnTo>
                  <a:pt x="10343" y="33908"/>
                </a:lnTo>
                <a:lnTo>
                  <a:pt x="10849" y="34162"/>
                </a:lnTo>
                <a:lnTo>
                  <a:pt x="11321" y="34670"/>
                </a:lnTo>
                <a:lnTo>
                  <a:pt x="12183" y="40131"/>
                </a:lnTo>
                <a:lnTo>
                  <a:pt x="12068" y="40639"/>
                </a:lnTo>
                <a:lnTo>
                  <a:pt x="11873" y="41020"/>
                </a:lnTo>
                <a:lnTo>
                  <a:pt x="12425" y="41274"/>
                </a:lnTo>
                <a:lnTo>
                  <a:pt x="12896" y="41528"/>
                </a:lnTo>
                <a:lnTo>
                  <a:pt x="13563" y="42163"/>
                </a:lnTo>
                <a:lnTo>
                  <a:pt x="13724" y="42417"/>
                </a:lnTo>
                <a:lnTo>
                  <a:pt x="13920" y="42671"/>
                </a:lnTo>
                <a:lnTo>
                  <a:pt x="14276" y="43560"/>
                </a:lnTo>
                <a:lnTo>
                  <a:pt x="14391" y="47370"/>
                </a:lnTo>
                <a:lnTo>
                  <a:pt x="15921" y="47624"/>
                </a:lnTo>
                <a:lnTo>
                  <a:pt x="16588" y="48005"/>
                </a:lnTo>
                <a:lnTo>
                  <a:pt x="17140" y="48513"/>
                </a:lnTo>
                <a:lnTo>
                  <a:pt x="17611" y="49148"/>
                </a:lnTo>
                <a:lnTo>
                  <a:pt x="17807" y="49529"/>
                </a:lnTo>
                <a:lnTo>
                  <a:pt x="17968" y="49783"/>
                </a:lnTo>
                <a:lnTo>
                  <a:pt x="18121" y="50291"/>
                </a:lnTo>
                <a:lnTo>
                  <a:pt x="18244" y="51815"/>
                </a:lnTo>
                <a:lnTo>
                  <a:pt x="18136" y="52412"/>
                </a:lnTo>
                <a:lnTo>
                  <a:pt x="21214" y="52323"/>
                </a:lnTo>
                <a:lnTo>
                  <a:pt x="19220" y="48513"/>
                </a:lnTo>
                <a:lnTo>
                  <a:pt x="15725" y="41020"/>
                </a:lnTo>
                <a:lnTo>
                  <a:pt x="9767" y="17779"/>
                </a:lnTo>
                <a:lnTo>
                  <a:pt x="9886" y="12572"/>
                </a:lnTo>
                <a:lnTo>
                  <a:pt x="12850" y="2412"/>
                </a:lnTo>
                <a:lnTo>
                  <a:pt x="13008" y="215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25377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578" y="0"/>
                </a:moveTo>
                <a:lnTo>
                  <a:pt x="7463" y="309"/>
                </a:lnTo>
                <a:lnTo>
                  <a:pt x="7382" y="629"/>
                </a:lnTo>
                <a:lnTo>
                  <a:pt x="6911" y="1523"/>
                </a:lnTo>
                <a:lnTo>
                  <a:pt x="4162" y="3126"/>
                </a:lnTo>
                <a:lnTo>
                  <a:pt x="3099" y="3126"/>
                </a:lnTo>
                <a:lnTo>
                  <a:pt x="3300" y="3481"/>
                </a:lnTo>
                <a:lnTo>
                  <a:pt x="3530" y="4145"/>
                </a:lnTo>
                <a:lnTo>
                  <a:pt x="3645" y="4890"/>
                </a:lnTo>
                <a:lnTo>
                  <a:pt x="4599" y="4810"/>
                </a:lnTo>
                <a:lnTo>
                  <a:pt x="6970" y="3126"/>
                </a:lnTo>
                <a:lnTo>
                  <a:pt x="3495" y="3126"/>
                </a:lnTo>
                <a:lnTo>
                  <a:pt x="3056" y="3051"/>
                </a:lnTo>
                <a:lnTo>
                  <a:pt x="7017" y="3051"/>
                </a:lnTo>
                <a:lnTo>
                  <a:pt x="7259" y="2622"/>
                </a:lnTo>
                <a:lnTo>
                  <a:pt x="7509" y="2072"/>
                </a:lnTo>
                <a:lnTo>
                  <a:pt x="7624" y="1213"/>
                </a:lnTo>
                <a:lnTo>
                  <a:pt x="7578" y="0"/>
                </a:lnTo>
                <a:close/>
              </a:path>
              <a:path w="7620" h="5080">
                <a:moveTo>
                  <a:pt x="634" y="1313"/>
                </a:moveTo>
                <a:lnTo>
                  <a:pt x="3056" y="3051"/>
                </a:lnTo>
                <a:lnTo>
                  <a:pt x="2748" y="2588"/>
                </a:lnTo>
                <a:lnTo>
                  <a:pt x="634" y="1313"/>
                </a:lnTo>
                <a:close/>
              </a:path>
              <a:path w="7620" h="5080">
                <a:moveTo>
                  <a:pt x="68" y="0"/>
                </a:moveTo>
                <a:lnTo>
                  <a:pt x="0" y="1213"/>
                </a:lnTo>
                <a:lnTo>
                  <a:pt x="344" y="1248"/>
                </a:lnTo>
                <a:lnTo>
                  <a:pt x="634" y="1313"/>
                </a:lnTo>
                <a:lnTo>
                  <a:pt x="264" y="629"/>
                </a:lnTo>
                <a:lnTo>
                  <a:pt x="149" y="309"/>
                </a:lnTo>
                <a:lnTo>
                  <a:pt x="6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8535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14581" y="0"/>
                </a:moveTo>
                <a:lnTo>
                  <a:pt x="19505" y="17017"/>
                </a:lnTo>
                <a:lnTo>
                  <a:pt x="19383" y="19430"/>
                </a:lnTo>
                <a:lnTo>
                  <a:pt x="3172" y="60832"/>
                </a:lnTo>
                <a:lnTo>
                  <a:pt x="0" y="65658"/>
                </a:lnTo>
                <a:lnTo>
                  <a:pt x="816" y="65277"/>
                </a:lnTo>
                <a:lnTo>
                  <a:pt x="2943" y="63753"/>
                </a:lnTo>
                <a:lnTo>
                  <a:pt x="3104" y="63118"/>
                </a:lnTo>
                <a:lnTo>
                  <a:pt x="3576" y="62229"/>
                </a:lnTo>
                <a:lnTo>
                  <a:pt x="4001" y="61721"/>
                </a:lnTo>
                <a:lnTo>
                  <a:pt x="4519" y="61213"/>
                </a:lnTo>
                <a:lnTo>
                  <a:pt x="5381" y="60832"/>
                </a:lnTo>
                <a:lnTo>
                  <a:pt x="6370" y="60578"/>
                </a:lnTo>
                <a:lnTo>
                  <a:pt x="6842" y="60578"/>
                </a:lnTo>
                <a:lnTo>
                  <a:pt x="6937" y="59308"/>
                </a:lnTo>
                <a:lnTo>
                  <a:pt x="10648" y="54355"/>
                </a:lnTo>
                <a:lnTo>
                  <a:pt x="11168" y="54355"/>
                </a:lnTo>
                <a:lnTo>
                  <a:pt x="11071" y="53974"/>
                </a:lnTo>
                <a:lnTo>
                  <a:pt x="14857" y="47370"/>
                </a:lnTo>
                <a:lnTo>
                  <a:pt x="14972" y="43560"/>
                </a:lnTo>
                <a:lnTo>
                  <a:pt x="17410" y="41020"/>
                </a:lnTo>
                <a:lnTo>
                  <a:pt x="17214" y="40639"/>
                </a:lnTo>
                <a:lnTo>
                  <a:pt x="17053" y="40131"/>
                </a:lnTo>
                <a:lnTo>
                  <a:pt x="17053" y="36321"/>
                </a:lnTo>
                <a:lnTo>
                  <a:pt x="17410" y="35432"/>
                </a:lnTo>
                <a:lnTo>
                  <a:pt x="18157" y="34416"/>
                </a:lnTo>
                <a:lnTo>
                  <a:pt x="18399" y="34162"/>
                </a:lnTo>
                <a:lnTo>
                  <a:pt x="18905" y="33908"/>
                </a:lnTo>
                <a:lnTo>
                  <a:pt x="19457" y="33527"/>
                </a:lnTo>
                <a:lnTo>
                  <a:pt x="19767" y="33527"/>
                </a:lnTo>
                <a:lnTo>
                  <a:pt x="19442" y="32892"/>
                </a:lnTo>
                <a:lnTo>
                  <a:pt x="19344" y="32638"/>
                </a:lnTo>
                <a:lnTo>
                  <a:pt x="19248" y="32257"/>
                </a:lnTo>
                <a:lnTo>
                  <a:pt x="19256" y="28447"/>
                </a:lnTo>
                <a:lnTo>
                  <a:pt x="19457" y="27812"/>
                </a:lnTo>
                <a:lnTo>
                  <a:pt x="19733" y="27304"/>
                </a:lnTo>
                <a:lnTo>
                  <a:pt x="20043" y="26923"/>
                </a:lnTo>
                <a:lnTo>
                  <a:pt x="20400" y="26415"/>
                </a:lnTo>
                <a:lnTo>
                  <a:pt x="21308" y="25907"/>
                </a:lnTo>
                <a:lnTo>
                  <a:pt x="21067" y="25399"/>
                </a:lnTo>
                <a:lnTo>
                  <a:pt x="20906" y="24891"/>
                </a:lnTo>
                <a:lnTo>
                  <a:pt x="21895" y="19177"/>
                </a:lnTo>
                <a:lnTo>
                  <a:pt x="22205" y="18796"/>
                </a:lnTo>
                <a:lnTo>
                  <a:pt x="20161" y="15748"/>
                </a:lnTo>
                <a:lnTo>
                  <a:pt x="20239" y="12446"/>
                </a:lnTo>
                <a:lnTo>
                  <a:pt x="20595" y="11557"/>
                </a:lnTo>
                <a:lnTo>
                  <a:pt x="20756" y="11303"/>
                </a:lnTo>
                <a:lnTo>
                  <a:pt x="20952" y="11049"/>
                </a:lnTo>
                <a:lnTo>
                  <a:pt x="20400" y="10541"/>
                </a:lnTo>
                <a:lnTo>
                  <a:pt x="19491" y="9525"/>
                </a:lnTo>
                <a:lnTo>
                  <a:pt x="19079" y="8636"/>
                </a:lnTo>
                <a:lnTo>
                  <a:pt x="18990" y="8382"/>
                </a:lnTo>
                <a:lnTo>
                  <a:pt x="18870" y="7874"/>
                </a:lnTo>
                <a:lnTo>
                  <a:pt x="18951" y="4445"/>
                </a:lnTo>
                <a:lnTo>
                  <a:pt x="19376" y="3556"/>
                </a:lnTo>
                <a:lnTo>
                  <a:pt x="19848" y="3048"/>
                </a:lnTo>
                <a:lnTo>
                  <a:pt x="20434" y="2540"/>
                </a:lnTo>
                <a:lnTo>
                  <a:pt x="21504" y="2159"/>
                </a:lnTo>
                <a:lnTo>
                  <a:pt x="25223" y="2159"/>
                </a:lnTo>
                <a:lnTo>
                  <a:pt x="24137" y="1905"/>
                </a:lnTo>
                <a:lnTo>
                  <a:pt x="21182" y="1143"/>
                </a:lnTo>
                <a:lnTo>
                  <a:pt x="18008" y="635"/>
                </a:lnTo>
                <a:lnTo>
                  <a:pt x="16306" y="254"/>
                </a:lnTo>
                <a:lnTo>
                  <a:pt x="14581" y="0"/>
                </a:lnTo>
                <a:close/>
              </a:path>
              <a:path w="29845" h="66039">
                <a:moveTo>
                  <a:pt x="25223" y="2159"/>
                </a:moveTo>
                <a:lnTo>
                  <a:pt x="22677" y="2159"/>
                </a:lnTo>
                <a:lnTo>
                  <a:pt x="23815" y="2540"/>
                </a:lnTo>
                <a:lnTo>
                  <a:pt x="24528" y="2921"/>
                </a:lnTo>
                <a:lnTo>
                  <a:pt x="26732" y="8890"/>
                </a:lnTo>
                <a:lnTo>
                  <a:pt x="26607" y="9525"/>
                </a:lnTo>
                <a:lnTo>
                  <a:pt x="26414" y="10033"/>
                </a:lnTo>
                <a:lnTo>
                  <a:pt x="26253" y="10287"/>
                </a:lnTo>
                <a:lnTo>
                  <a:pt x="26575" y="10541"/>
                </a:lnTo>
                <a:lnTo>
                  <a:pt x="27162" y="11303"/>
                </a:lnTo>
                <a:lnTo>
                  <a:pt x="27553" y="12065"/>
                </a:lnTo>
                <a:lnTo>
                  <a:pt x="27648" y="12446"/>
                </a:lnTo>
                <a:lnTo>
                  <a:pt x="27696" y="14351"/>
                </a:lnTo>
                <a:lnTo>
                  <a:pt x="27679" y="16129"/>
                </a:lnTo>
                <a:lnTo>
                  <a:pt x="26334" y="18415"/>
                </a:lnTo>
                <a:lnTo>
                  <a:pt x="27162" y="19050"/>
                </a:lnTo>
                <a:lnTo>
                  <a:pt x="27518" y="19431"/>
                </a:lnTo>
                <a:lnTo>
                  <a:pt x="28070" y="20320"/>
                </a:lnTo>
                <a:lnTo>
                  <a:pt x="28266" y="20955"/>
                </a:lnTo>
                <a:lnTo>
                  <a:pt x="28386" y="24384"/>
                </a:lnTo>
                <a:lnTo>
                  <a:pt x="28070" y="25527"/>
                </a:lnTo>
                <a:lnTo>
                  <a:pt x="27518" y="26416"/>
                </a:lnTo>
                <a:lnTo>
                  <a:pt x="26725" y="27178"/>
                </a:lnTo>
                <a:lnTo>
                  <a:pt x="26253" y="27432"/>
                </a:lnTo>
                <a:lnTo>
                  <a:pt x="26495" y="27940"/>
                </a:lnTo>
                <a:lnTo>
                  <a:pt x="26656" y="28448"/>
                </a:lnTo>
                <a:lnTo>
                  <a:pt x="26705" y="32131"/>
                </a:lnTo>
                <a:lnTo>
                  <a:pt x="26460" y="32893"/>
                </a:lnTo>
                <a:lnTo>
                  <a:pt x="26184" y="33401"/>
                </a:lnTo>
                <a:lnTo>
                  <a:pt x="25586" y="34163"/>
                </a:lnTo>
                <a:lnTo>
                  <a:pt x="25356" y="34417"/>
                </a:lnTo>
                <a:lnTo>
                  <a:pt x="25080" y="34544"/>
                </a:lnTo>
                <a:lnTo>
                  <a:pt x="24563" y="34924"/>
                </a:lnTo>
                <a:lnTo>
                  <a:pt x="23976" y="35178"/>
                </a:lnTo>
                <a:lnTo>
                  <a:pt x="24137" y="35432"/>
                </a:lnTo>
                <a:lnTo>
                  <a:pt x="24367" y="35940"/>
                </a:lnTo>
                <a:lnTo>
                  <a:pt x="24488" y="36321"/>
                </a:lnTo>
                <a:lnTo>
                  <a:pt x="24528" y="40131"/>
                </a:lnTo>
                <a:lnTo>
                  <a:pt x="24413" y="40385"/>
                </a:lnTo>
                <a:lnTo>
                  <a:pt x="24333" y="40766"/>
                </a:lnTo>
                <a:lnTo>
                  <a:pt x="24218" y="41020"/>
                </a:lnTo>
                <a:lnTo>
                  <a:pt x="23700" y="41782"/>
                </a:lnTo>
                <a:lnTo>
                  <a:pt x="23309" y="42163"/>
                </a:lnTo>
                <a:lnTo>
                  <a:pt x="23079" y="42417"/>
                </a:lnTo>
                <a:lnTo>
                  <a:pt x="22010" y="42925"/>
                </a:lnTo>
                <a:lnTo>
                  <a:pt x="22205" y="43306"/>
                </a:lnTo>
                <a:lnTo>
                  <a:pt x="22266" y="43560"/>
                </a:lnTo>
                <a:lnTo>
                  <a:pt x="22366" y="47370"/>
                </a:lnTo>
                <a:lnTo>
                  <a:pt x="22286" y="47751"/>
                </a:lnTo>
                <a:lnTo>
                  <a:pt x="22171" y="48132"/>
                </a:lnTo>
                <a:lnTo>
                  <a:pt x="18594" y="50672"/>
                </a:lnTo>
                <a:lnTo>
                  <a:pt x="18556" y="54101"/>
                </a:lnTo>
                <a:lnTo>
                  <a:pt x="15605" y="57149"/>
                </a:lnTo>
                <a:lnTo>
                  <a:pt x="14305" y="57149"/>
                </a:lnTo>
                <a:lnTo>
                  <a:pt x="14386" y="61086"/>
                </a:lnTo>
                <a:lnTo>
                  <a:pt x="29181" y="23749"/>
                </a:lnTo>
                <a:lnTo>
                  <a:pt x="29308" y="21971"/>
                </a:lnTo>
                <a:lnTo>
                  <a:pt x="29204" y="14859"/>
                </a:lnTo>
                <a:lnTo>
                  <a:pt x="26851" y="2540"/>
                </a:lnTo>
                <a:lnTo>
                  <a:pt x="25223" y="2159"/>
                </a:lnTo>
                <a:close/>
              </a:path>
              <a:path w="29845" h="66039">
                <a:moveTo>
                  <a:pt x="6937" y="59308"/>
                </a:moveTo>
                <a:lnTo>
                  <a:pt x="7037" y="59816"/>
                </a:lnTo>
                <a:lnTo>
                  <a:pt x="7233" y="60197"/>
                </a:lnTo>
                <a:lnTo>
                  <a:pt x="7072" y="59816"/>
                </a:lnTo>
                <a:lnTo>
                  <a:pt x="6957" y="59435"/>
                </a:lnTo>
                <a:close/>
              </a:path>
              <a:path w="29845" h="66039">
                <a:moveTo>
                  <a:pt x="11168" y="54355"/>
                </a:moveTo>
                <a:lnTo>
                  <a:pt x="10924" y="54355"/>
                </a:lnTo>
                <a:lnTo>
                  <a:pt x="11200" y="54482"/>
                </a:lnTo>
                <a:close/>
              </a:path>
              <a:path w="29845" h="66039">
                <a:moveTo>
                  <a:pt x="11543" y="53510"/>
                </a:moveTo>
                <a:lnTo>
                  <a:pt x="12028" y="54228"/>
                </a:lnTo>
                <a:lnTo>
                  <a:pt x="12258" y="54355"/>
                </a:lnTo>
                <a:lnTo>
                  <a:pt x="11982" y="54101"/>
                </a:lnTo>
                <a:lnTo>
                  <a:pt x="11543" y="53510"/>
                </a:lnTo>
                <a:close/>
              </a:path>
              <a:path w="29845" h="66039">
                <a:moveTo>
                  <a:pt x="11332" y="53118"/>
                </a:moveTo>
                <a:lnTo>
                  <a:pt x="11481" y="53408"/>
                </a:lnTo>
                <a:lnTo>
                  <a:pt x="11332" y="53118"/>
                </a:lnTo>
                <a:close/>
              </a:path>
              <a:path w="29845" h="66039">
                <a:moveTo>
                  <a:pt x="11129" y="52323"/>
                </a:moveTo>
                <a:lnTo>
                  <a:pt x="11291" y="52986"/>
                </a:lnTo>
                <a:lnTo>
                  <a:pt x="11129" y="52323"/>
                </a:lnTo>
                <a:close/>
              </a:path>
              <a:path w="29845" h="66039">
                <a:moveTo>
                  <a:pt x="27696" y="14351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0204" y="142277"/>
            <a:ext cx="43815" cy="33655"/>
          </a:xfrm>
          <a:custGeom>
            <a:avLst/>
            <a:gdLst/>
            <a:ahLst/>
            <a:cxnLst/>
            <a:rect l="l" t="t" r="r" b="b"/>
            <a:pathLst>
              <a:path w="43815" h="33655">
                <a:moveTo>
                  <a:pt x="31063" y="22859"/>
                </a:moveTo>
                <a:lnTo>
                  <a:pt x="26383" y="27371"/>
                </a:lnTo>
                <a:lnTo>
                  <a:pt x="26891" y="28035"/>
                </a:lnTo>
                <a:lnTo>
                  <a:pt x="35387" y="33636"/>
                </a:lnTo>
                <a:lnTo>
                  <a:pt x="36376" y="33006"/>
                </a:lnTo>
                <a:lnTo>
                  <a:pt x="39826" y="29868"/>
                </a:lnTo>
                <a:lnTo>
                  <a:pt x="40228" y="29444"/>
                </a:lnTo>
                <a:lnTo>
                  <a:pt x="41289" y="27955"/>
                </a:lnTo>
                <a:lnTo>
                  <a:pt x="41838" y="27050"/>
                </a:lnTo>
                <a:lnTo>
                  <a:pt x="39400" y="26627"/>
                </a:lnTo>
                <a:lnTo>
                  <a:pt x="38733" y="26466"/>
                </a:lnTo>
                <a:lnTo>
                  <a:pt x="31730" y="23374"/>
                </a:lnTo>
                <a:lnTo>
                  <a:pt x="31063" y="22859"/>
                </a:lnTo>
                <a:close/>
              </a:path>
              <a:path w="43815" h="33655">
                <a:moveTo>
                  <a:pt x="41171" y="10960"/>
                </a:moveTo>
                <a:lnTo>
                  <a:pt x="29844" y="14372"/>
                </a:lnTo>
                <a:lnTo>
                  <a:pt x="30281" y="14957"/>
                </a:lnTo>
                <a:lnTo>
                  <a:pt x="31650" y="20832"/>
                </a:lnTo>
                <a:lnTo>
                  <a:pt x="34088" y="21061"/>
                </a:lnTo>
                <a:lnTo>
                  <a:pt x="43678" y="20041"/>
                </a:lnTo>
                <a:lnTo>
                  <a:pt x="43563" y="17694"/>
                </a:lnTo>
                <a:lnTo>
                  <a:pt x="43253" y="15976"/>
                </a:lnTo>
                <a:lnTo>
                  <a:pt x="43092" y="15380"/>
                </a:lnTo>
                <a:lnTo>
                  <a:pt x="42775" y="14372"/>
                </a:lnTo>
                <a:lnTo>
                  <a:pt x="42310" y="13158"/>
                </a:lnTo>
                <a:lnTo>
                  <a:pt x="41171" y="10960"/>
                </a:lnTo>
                <a:close/>
              </a:path>
              <a:path w="43815" h="33655">
                <a:moveTo>
                  <a:pt x="24853" y="274"/>
                </a:moveTo>
                <a:lnTo>
                  <a:pt x="22806" y="11040"/>
                </a:lnTo>
                <a:lnTo>
                  <a:pt x="24186" y="11154"/>
                </a:lnTo>
                <a:lnTo>
                  <a:pt x="24612" y="11280"/>
                </a:lnTo>
                <a:lnTo>
                  <a:pt x="29131" y="13582"/>
                </a:lnTo>
                <a:lnTo>
                  <a:pt x="30621" y="10960"/>
                </a:lnTo>
                <a:lnTo>
                  <a:pt x="31374" y="9791"/>
                </a:lnTo>
                <a:lnTo>
                  <a:pt x="33030" y="7478"/>
                </a:lnTo>
                <a:lnTo>
                  <a:pt x="33812" y="6459"/>
                </a:lnTo>
                <a:lnTo>
                  <a:pt x="35306" y="4695"/>
                </a:lnTo>
                <a:lnTo>
                  <a:pt x="34525" y="4145"/>
                </a:lnTo>
                <a:lnTo>
                  <a:pt x="25716" y="435"/>
                </a:lnTo>
                <a:lnTo>
                  <a:pt x="24853" y="274"/>
                </a:lnTo>
                <a:close/>
              </a:path>
              <a:path w="43815" h="33655">
                <a:moveTo>
                  <a:pt x="118" y="14212"/>
                </a:moveTo>
                <a:lnTo>
                  <a:pt x="0" y="18988"/>
                </a:lnTo>
                <a:lnTo>
                  <a:pt x="83" y="19618"/>
                </a:lnTo>
                <a:lnTo>
                  <a:pt x="229" y="20316"/>
                </a:lnTo>
                <a:lnTo>
                  <a:pt x="6373" y="24004"/>
                </a:lnTo>
                <a:lnTo>
                  <a:pt x="7155" y="23958"/>
                </a:lnTo>
                <a:lnTo>
                  <a:pt x="13722" y="22355"/>
                </a:lnTo>
                <a:lnTo>
                  <a:pt x="13526" y="21691"/>
                </a:lnTo>
                <a:lnTo>
                  <a:pt x="13365" y="21026"/>
                </a:lnTo>
                <a:lnTo>
                  <a:pt x="13244" y="20202"/>
                </a:lnTo>
                <a:lnTo>
                  <a:pt x="13333" y="18404"/>
                </a:lnTo>
                <a:lnTo>
                  <a:pt x="13424" y="17808"/>
                </a:lnTo>
                <a:lnTo>
                  <a:pt x="13572" y="17270"/>
                </a:lnTo>
                <a:lnTo>
                  <a:pt x="13768" y="16720"/>
                </a:lnTo>
                <a:lnTo>
                  <a:pt x="13998" y="16205"/>
                </a:lnTo>
                <a:lnTo>
                  <a:pt x="8501" y="16205"/>
                </a:lnTo>
                <a:lnTo>
                  <a:pt x="7477" y="16125"/>
                </a:lnTo>
                <a:lnTo>
                  <a:pt x="6534" y="16010"/>
                </a:lnTo>
                <a:lnTo>
                  <a:pt x="4637" y="15701"/>
                </a:lnTo>
                <a:lnTo>
                  <a:pt x="2164" y="14991"/>
                </a:lnTo>
                <a:lnTo>
                  <a:pt x="118" y="14212"/>
                </a:lnTo>
                <a:close/>
              </a:path>
              <a:path w="43815" h="33655">
                <a:moveTo>
                  <a:pt x="14550" y="15186"/>
                </a:moveTo>
                <a:lnTo>
                  <a:pt x="9478" y="16205"/>
                </a:lnTo>
                <a:lnTo>
                  <a:pt x="13998" y="16205"/>
                </a:lnTo>
                <a:lnTo>
                  <a:pt x="14550" y="15186"/>
                </a:lnTo>
                <a:close/>
              </a:path>
              <a:path w="43815" h="33655">
                <a:moveTo>
                  <a:pt x="17264" y="0"/>
                </a:moveTo>
                <a:lnTo>
                  <a:pt x="6879" y="3836"/>
                </a:lnTo>
                <a:lnTo>
                  <a:pt x="7431" y="5016"/>
                </a:lnTo>
                <a:lnTo>
                  <a:pt x="14791" y="14842"/>
                </a:lnTo>
                <a:lnTo>
                  <a:pt x="15102" y="14407"/>
                </a:lnTo>
                <a:lnTo>
                  <a:pt x="15458" y="14017"/>
                </a:lnTo>
                <a:lnTo>
                  <a:pt x="21783" y="11040"/>
                </a:lnTo>
                <a:lnTo>
                  <a:pt x="22369" y="11040"/>
                </a:lnTo>
                <a:lnTo>
                  <a:pt x="21392" y="9791"/>
                </a:lnTo>
                <a:lnTo>
                  <a:pt x="20529" y="8451"/>
                </a:lnTo>
                <a:lnTo>
                  <a:pt x="19736" y="7008"/>
                </a:lnTo>
                <a:lnTo>
                  <a:pt x="19425" y="6264"/>
                </a:lnTo>
                <a:lnTo>
                  <a:pt x="19069" y="5520"/>
                </a:lnTo>
                <a:lnTo>
                  <a:pt x="18420" y="3836"/>
                </a:lnTo>
                <a:lnTo>
                  <a:pt x="17533" y="1053"/>
                </a:lnTo>
                <a:lnTo>
                  <a:pt x="1726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6602" y="270191"/>
            <a:ext cx="9525" cy="20955"/>
          </a:xfrm>
          <a:custGeom>
            <a:avLst/>
            <a:gdLst/>
            <a:ahLst/>
            <a:cxnLst/>
            <a:rect l="l" t="t" r="r" b="b"/>
            <a:pathLst>
              <a:path w="9525" h="20954">
                <a:moveTo>
                  <a:pt x="1694" y="0"/>
                </a:moveTo>
                <a:lnTo>
                  <a:pt x="1223" y="939"/>
                </a:lnTo>
                <a:lnTo>
                  <a:pt x="717" y="2072"/>
                </a:lnTo>
                <a:lnTo>
                  <a:pt x="521" y="2656"/>
                </a:lnTo>
                <a:lnTo>
                  <a:pt x="280" y="3286"/>
                </a:lnTo>
                <a:lnTo>
                  <a:pt x="130" y="3836"/>
                </a:lnTo>
                <a:lnTo>
                  <a:pt x="50" y="4386"/>
                </a:lnTo>
                <a:lnTo>
                  <a:pt x="0" y="7833"/>
                </a:lnTo>
                <a:lnTo>
                  <a:pt x="212" y="9196"/>
                </a:lnTo>
                <a:lnTo>
                  <a:pt x="5823" y="20397"/>
                </a:lnTo>
                <a:lnTo>
                  <a:pt x="6099" y="20316"/>
                </a:lnTo>
                <a:lnTo>
                  <a:pt x="6340" y="20122"/>
                </a:lnTo>
                <a:lnTo>
                  <a:pt x="6570" y="19893"/>
                </a:lnTo>
                <a:lnTo>
                  <a:pt x="7203" y="18908"/>
                </a:lnTo>
                <a:lnTo>
                  <a:pt x="7594" y="18518"/>
                </a:lnTo>
                <a:lnTo>
                  <a:pt x="8307" y="17969"/>
                </a:lnTo>
                <a:lnTo>
                  <a:pt x="8456" y="17740"/>
                </a:lnTo>
                <a:lnTo>
                  <a:pt x="8663" y="17499"/>
                </a:lnTo>
                <a:lnTo>
                  <a:pt x="8928" y="16755"/>
                </a:lnTo>
                <a:lnTo>
                  <a:pt x="9089" y="16205"/>
                </a:lnTo>
                <a:lnTo>
                  <a:pt x="9330" y="14796"/>
                </a:lnTo>
                <a:lnTo>
                  <a:pt x="9250" y="12689"/>
                </a:lnTo>
                <a:lnTo>
                  <a:pt x="8778" y="11349"/>
                </a:lnTo>
                <a:lnTo>
                  <a:pt x="8341" y="10261"/>
                </a:lnTo>
                <a:lnTo>
                  <a:pt x="7721" y="9127"/>
                </a:lnTo>
                <a:lnTo>
                  <a:pt x="6260" y="6069"/>
                </a:lnTo>
                <a:lnTo>
                  <a:pt x="5593" y="4936"/>
                </a:lnTo>
                <a:lnTo>
                  <a:pt x="5202" y="4386"/>
                </a:lnTo>
                <a:lnTo>
                  <a:pt x="2913" y="1763"/>
                </a:lnTo>
                <a:lnTo>
                  <a:pt x="2051" y="584"/>
                </a:lnTo>
                <a:lnTo>
                  <a:pt x="169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34692" y="146549"/>
            <a:ext cx="34925" cy="25400"/>
          </a:xfrm>
          <a:custGeom>
            <a:avLst/>
            <a:gdLst/>
            <a:ahLst/>
            <a:cxnLst/>
            <a:rect l="l" t="t" r="r" b="b"/>
            <a:pathLst>
              <a:path w="34925" h="25400">
                <a:moveTo>
                  <a:pt x="25586" y="20271"/>
                </a:moveTo>
                <a:lnTo>
                  <a:pt x="24528" y="21450"/>
                </a:lnTo>
                <a:lnTo>
                  <a:pt x="24137" y="21759"/>
                </a:lnTo>
                <a:lnTo>
                  <a:pt x="24574" y="22229"/>
                </a:lnTo>
                <a:lnTo>
                  <a:pt x="28818" y="25092"/>
                </a:lnTo>
                <a:lnTo>
                  <a:pt x="30117" y="23718"/>
                </a:lnTo>
                <a:lnTo>
                  <a:pt x="29680" y="23523"/>
                </a:lnTo>
                <a:lnTo>
                  <a:pt x="28576" y="22859"/>
                </a:lnTo>
                <a:lnTo>
                  <a:pt x="27829" y="22355"/>
                </a:lnTo>
                <a:lnTo>
                  <a:pt x="26690" y="21450"/>
                </a:lnTo>
                <a:lnTo>
                  <a:pt x="26334" y="21061"/>
                </a:lnTo>
                <a:lnTo>
                  <a:pt x="25943" y="20706"/>
                </a:lnTo>
                <a:lnTo>
                  <a:pt x="25586" y="20271"/>
                </a:lnTo>
                <a:close/>
              </a:path>
              <a:path w="34925" h="25400">
                <a:moveTo>
                  <a:pt x="34084" y="10250"/>
                </a:moveTo>
                <a:lnTo>
                  <a:pt x="26541" y="12013"/>
                </a:lnTo>
                <a:lnTo>
                  <a:pt x="26805" y="12643"/>
                </a:lnTo>
                <a:lnTo>
                  <a:pt x="27012" y="13307"/>
                </a:lnTo>
                <a:lnTo>
                  <a:pt x="27136" y="13857"/>
                </a:lnTo>
                <a:lnTo>
                  <a:pt x="27242" y="14682"/>
                </a:lnTo>
                <a:lnTo>
                  <a:pt x="27955" y="14716"/>
                </a:lnTo>
                <a:lnTo>
                  <a:pt x="30037" y="14716"/>
                </a:lnTo>
                <a:lnTo>
                  <a:pt x="31290" y="14636"/>
                </a:lnTo>
                <a:lnTo>
                  <a:pt x="33303" y="14407"/>
                </a:lnTo>
                <a:lnTo>
                  <a:pt x="34475" y="14212"/>
                </a:lnTo>
                <a:lnTo>
                  <a:pt x="34441" y="13857"/>
                </a:lnTo>
                <a:lnTo>
                  <a:pt x="34084" y="12838"/>
                </a:lnTo>
                <a:lnTo>
                  <a:pt x="34084" y="10250"/>
                </a:lnTo>
                <a:close/>
              </a:path>
              <a:path w="34925" h="25400">
                <a:moveTo>
                  <a:pt x="24137" y="0"/>
                </a:moveTo>
                <a:lnTo>
                  <a:pt x="20170" y="7008"/>
                </a:lnTo>
                <a:lnTo>
                  <a:pt x="21469" y="7352"/>
                </a:lnTo>
                <a:lnTo>
                  <a:pt x="22642" y="7902"/>
                </a:lnTo>
                <a:lnTo>
                  <a:pt x="23390" y="8337"/>
                </a:lnTo>
                <a:lnTo>
                  <a:pt x="23624" y="7352"/>
                </a:lnTo>
                <a:lnTo>
                  <a:pt x="23827" y="6688"/>
                </a:lnTo>
                <a:lnTo>
                  <a:pt x="26805" y="1282"/>
                </a:lnTo>
                <a:lnTo>
                  <a:pt x="26265" y="778"/>
                </a:lnTo>
                <a:lnTo>
                  <a:pt x="25552" y="343"/>
                </a:lnTo>
                <a:lnTo>
                  <a:pt x="25241" y="229"/>
                </a:lnTo>
                <a:lnTo>
                  <a:pt x="24137" y="0"/>
                </a:lnTo>
                <a:close/>
              </a:path>
              <a:path w="34925" h="25400">
                <a:moveTo>
                  <a:pt x="10257" y="309"/>
                </a:moveTo>
                <a:lnTo>
                  <a:pt x="7463" y="2027"/>
                </a:lnTo>
                <a:lnTo>
                  <a:pt x="7883" y="2966"/>
                </a:lnTo>
                <a:lnTo>
                  <a:pt x="11867" y="8921"/>
                </a:lnTo>
                <a:lnTo>
                  <a:pt x="12534" y="8417"/>
                </a:lnTo>
                <a:lnTo>
                  <a:pt x="13247" y="7982"/>
                </a:lnTo>
                <a:lnTo>
                  <a:pt x="13995" y="7593"/>
                </a:lnTo>
                <a:lnTo>
                  <a:pt x="14777" y="7272"/>
                </a:lnTo>
                <a:lnTo>
                  <a:pt x="13558" y="5989"/>
                </a:lnTo>
                <a:lnTo>
                  <a:pt x="13006" y="5325"/>
                </a:lnTo>
                <a:lnTo>
                  <a:pt x="12109" y="4111"/>
                </a:lnTo>
                <a:lnTo>
                  <a:pt x="11382" y="2851"/>
                </a:lnTo>
                <a:lnTo>
                  <a:pt x="10729" y="1603"/>
                </a:lnTo>
                <a:lnTo>
                  <a:pt x="10257" y="309"/>
                </a:lnTo>
                <a:close/>
              </a:path>
              <a:path w="34925" h="25400">
                <a:moveTo>
                  <a:pt x="195" y="14052"/>
                </a:moveTo>
                <a:lnTo>
                  <a:pt x="121" y="14281"/>
                </a:lnTo>
                <a:lnTo>
                  <a:pt x="0" y="16319"/>
                </a:lnTo>
                <a:lnTo>
                  <a:pt x="310" y="17110"/>
                </a:lnTo>
                <a:lnTo>
                  <a:pt x="1448" y="17144"/>
                </a:lnTo>
                <a:lnTo>
                  <a:pt x="2587" y="17144"/>
                </a:lnTo>
                <a:lnTo>
                  <a:pt x="4910" y="16984"/>
                </a:lnTo>
                <a:lnTo>
                  <a:pt x="7980" y="16640"/>
                </a:lnTo>
                <a:lnTo>
                  <a:pt x="8843" y="16480"/>
                </a:lnTo>
                <a:lnTo>
                  <a:pt x="8794" y="14361"/>
                </a:lnTo>
                <a:lnTo>
                  <a:pt x="2667" y="14361"/>
                </a:lnTo>
                <a:lnTo>
                  <a:pt x="1609" y="14281"/>
                </a:lnTo>
                <a:lnTo>
                  <a:pt x="195" y="14052"/>
                </a:lnTo>
                <a:close/>
              </a:path>
              <a:path w="34925" h="25400">
                <a:moveTo>
                  <a:pt x="8923" y="13697"/>
                </a:moveTo>
                <a:lnTo>
                  <a:pt x="7072" y="14086"/>
                </a:lnTo>
                <a:lnTo>
                  <a:pt x="6244" y="14212"/>
                </a:lnTo>
                <a:lnTo>
                  <a:pt x="5427" y="14281"/>
                </a:lnTo>
                <a:lnTo>
                  <a:pt x="3932" y="14361"/>
                </a:lnTo>
                <a:lnTo>
                  <a:pt x="8794" y="14361"/>
                </a:lnTo>
                <a:lnTo>
                  <a:pt x="8923" y="1369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06817" y="424296"/>
            <a:ext cx="45085" cy="78740"/>
          </a:xfrm>
          <a:custGeom>
            <a:avLst/>
            <a:gdLst/>
            <a:ahLst/>
            <a:cxnLst/>
            <a:rect l="l" t="t" r="r" b="b"/>
            <a:pathLst>
              <a:path w="45084" h="78740">
                <a:moveTo>
                  <a:pt x="33808" y="0"/>
                </a:moveTo>
                <a:lnTo>
                  <a:pt x="29013" y="1259"/>
                </a:lnTo>
                <a:lnTo>
                  <a:pt x="28105" y="1603"/>
                </a:lnTo>
                <a:lnTo>
                  <a:pt x="26690" y="2072"/>
                </a:lnTo>
                <a:lnTo>
                  <a:pt x="25276" y="2313"/>
                </a:lnTo>
                <a:lnTo>
                  <a:pt x="22286" y="2542"/>
                </a:lnTo>
                <a:lnTo>
                  <a:pt x="21343" y="2668"/>
                </a:lnTo>
                <a:lnTo>
                  <a:pt x="18912" y="5840"/>
                </a:lnTo>
                <a:lnTo>
                  <a:pt x="19146" y="7833"/>
                </a:lnTo>
                <a:lnTo>
                  <a:pt x="19126" y="11830"/>
                </a:lnTo>
                <a:lnTo>
                  <a:pt x="33027" y="39935"/>
                </a:lnTo>
                <a:lnTo>
                  <a:pt x="33923" y="40954"/>
                </a:lnTo>
                <a:lnTo>
                  <a:pt x="34360" y="41618"/>
                </a:lnTo>
                <a:lnTo>
                  <a:pt x="34280" y="42408"/>
                </a:lnTo>
                <a:lnTo>
                  <a:pt x="34084" y="42958"/>
                </a:lnTo>
                <a:lnTo>
                  <a:pt x="14501" y="70009"/>
                </a:lnTo>
                <a:lnTo>
                  <a:pt x="13604" y="70169"/>
                </a:lnTo>
                <a:lnTo>
                  <a:pt x="13167" y="70284"/>
                </a:lnTo>
                <a:lnTo>
                  <a:pt x="11396" y="71063"/>
                </a:lnTo>
                <a:lnTo>
                  <a:pt x="9625" y="72002"/>
                </a:lnTo>
                <a:lnTo>
                  <a:pt x="8762" y="72517"/>
                </a:lnTo>
                <a:lnTo>
                  <a:pt x="7865" y="72987"/>
                </a:lnTo>
                <a:lnTo>
                  <a:pt x="6034" y="73846"/>
                </a:lnTo>
                <a:lnTo>
                  <a:pt x="3139" y="74899"/>
                </a:lnTo>
                <a:lnTo>
                  <a:pt x="2437" y="75174"/>
                </a:lnTo>
                <a:lnTo>
                  <a:pt x="1728" y="75529"/>
                </a:lnTo>
                <a:lnTo>
                  <a:pt x="1218" y="75758"/>
                </a:lnTo>
                <a:lnTo>
                  <a:pt x="701" y="76079"/>
                </a:lnTo>
                <a:lnTo>
                  <a:pt x="269" y="76434"/>
                </a:lnTo>
                <a:lnTo>
                  <a:pt x="34" y="76697"/>
                </a:lnTo>
                <a:lnTo>
                  <a:pt x="0" y="77568"/>
                </a:lnTo>
                <a:lnTo>
                  <a:pt x="114" y="77717"/>
                </a:lnTo>
                <a:lnTo>
                  <a:pt x="551" y="78072"/>
                </a:lnTo>
                <a:lnTo>
                  <a:pt x="862" y="78232"/>
                </a:lnTo>
                <a:lnTo>
                  <a:pt x="1690" y="78587"/>
                </a:lnTo>
                <a:lnTo>
                  <a:pt x="2552" y="78701"/>
                </a:lnTo>
                <a:lnTo>
                  <a:pt x="3300" y="78587"/>
                </a:lnTo>
                <a:lnTo>
                  <a:pt x="3656" y="78461"/>
                </a:lnTo>
                <a:lnTo>
                  <a:pt x="4397" y="78072"/>
                </a:lnTo>
                <a:lnTo>
                  <a:pt x="5025" y="77682"/>
                </a:lnTo>
                <a:lnTo>
                  <a:pt x="6129" y="76903"/>
                </a:lnTo>
                <a:lnTo>
                  <a:pt x="7096" y="76388"/>
                </a:lnTo>
                <a:lnTo>
                  <a:pt x="7463" y="76228"/>
                </a:lnTo>
                <a:lnTo>
                  <a:pt x="8613" y="75838"/>
                </a:lnTo>
                <a:lnTo>
                  <a:pt x="9786" y="75529"/>
                </a:lnTo>
                <a:lnTo>
                  <a:pt x="12339" y="74979"/>
                </a:lnTo>
                <a:lnTo>
                  <a:pt x="13638" y="74670"/>
                </a:lnTo>
                <a:lnTo>
                  <a:pt x="18755" y="71452"/>
                </a:lnTo>
                <a:lnTo>
                  <a:pt x="19146" y="70834"/>
                </a:lnTo>
                <a:lnTo>
                  <a:pt x="19723" y="70169"/>
                </a:lnTo>
                <a:lnTo>
                  <a:pt x="20250" y="69654"/>
                </a:lnTo>
                <a:lnTo>
                  <a:pt x="22136" y="68016"/>
                </a:lnTo>
                <a:lnTo>
                  <a:pt x="22723" y="67467"/>
                </a:lnTo>
                <a:lnTo>
                  <a:pt x="25241" y="63355"/>
                </a:lnTo>
                <a:lnTo>
                  <a:pt x="25828" y="62221"/>
                </a:lnTo>
                <a:lnTo>
                  <a:pt x="34441" y="52509"/>
                </a:lnTo>
                <a:lnTo>
                  <a:pt x="35418" y="51376"/>
                </a:lnTo>
                <a:lnTo>
                  <a:pt x="36752" y="49761"/>
                </a:lnTo>
                <a:lnTo>
                  <a:pt x="37971" y="48123"/>
                </a:lnTo>
                <a:lnTo>
                  <a:pt x="39156" y="46474"/>
                </a:lnTo>
                <a:lnTo>
                  <a:pt x="40340" y="44871"/>
                </a:lnTo>
                <a:lnTo>
                  <a:pt x="41479" y="43267"/>
                </a:lnTo>
                <a:lnTo>
                  <a:pt x="43169" y="41114"/>
                </a:lnTo>
                <a:lnTo>
                  <a:pt x="44342" y="39786"/>
                </a:lnTo>
                <a:lnTo>
                  <a:pt x="44940" y="39190"/>
                </a:lnTo>
                <a:lnTo>
                  <a:pt x="44940" y="38721"/>
                </a:lnTo>
                <a:lnTo>
                  <a:pt x="44779" y="38331"/>
                </a:lnTo>
                <a:lnTo>
                  <a:pt x="44584" y="37942"/>
                </a:lnTo>
                <a:lnTo>
                  <a:pt x="43836" y="36762"/>
                </a:lnTo>
                <a:lnTo>
                  <a:pt x="42778" y="35354"/>
                </a:lnTo>
                <a:lnTo>
                  <a:pt x="41755" y="33796"/>
                </a:lnTo>
                <a:lnTo>
                  <a:pt x="37465" y="14762"/>
                </a:lnTo>
                <a:lnTo>
                  <a:pt x="37875" y="11475"/>
                </a:lnTo>
                <a:lnTo>
                  <a:pt x="38098" y="9986"/>
                </a:lnTo>
                <a:lnTo>
                  <a:pt x="38799" y="5840"/>
                </a:lnTo>
                <a:lnTo>
                  <a:pt x="38926" y="5291"/>
                </a:lnTo>
                <a:lnTo>
                  <a:pt x="38880" y="4111"/>
                </a:lnTo>
                <a:lnTo>
                  <a:pt x="38684" y="3756"/>
                </a:lnTo>
                <a:lnTo>
                  <a:pt x="37902" y="2977"/>
                </a:lnTo>
                <a:lnTo>
                  <a:pt x="37511" y="2668"/>
                </a:lnTo>
                <a:lnTo>
                  <a:pt x="36913" y="2072"/>
                </a:lnTo>
                <a:lnTo>
                  <a:pt x="34280" y="45"/>
                </a:lnTo>
                <a:lnTo>
                  <a:pt x="33808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20040" y="325277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6416" y="0"/>
                </a:moveTo>
                <a:lnTo>
                  <a:pt x="0" y="4031"/>
                </a:lnTo>
                <a:lnTo>
                  <a:pt x="160" y="4546"/>
                </a:lnTo>
                <a:lnTo>
                  <a:pt x="2759" y="6653"/>
                </a:lnTo>
                <a:lnTo>
                  <a:pt x="3150" y="6619"/>
                </a:lnTo>
                <a:lnTo>
                  <a:pt x="7555" y="1878"/>
                </a:lnTo>
                <a:lnTo>
                  <a:pt x="7555" y="629"/>
                </a:lnTo>
                <a:lnTo>
                  <a:pt x="7394" y="435"/>
                </a:lnTo>
                <a:lnTo>
                  <a:pt x="7037" y="160"/>
                </a:lnTo>
                <a:lnTo>
                  <a:pt x="6842" y="80"/>
                </a:lnTo>
                <a:lnTo>
                  <a:pt x="6416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6199" y="244663"/>
            <a:ext cx="40005" cy="46355"/>
          </a:xfrm>
          <a:custGeom>
            <a:avLst/>
            <a:gdLst/>
            <a:ahLst/>
            <a:cxnLst/>
            <a:rect l="l" t="t" r="r" b="b"/>
            <a:pathLst>
              <a:path w="40004" h="46354">
                <a:moveTo>
                  <a:pt x="12492" y="13113"/>
                </a:moveTo>
                <a:lnTo>
                  <a:pt x="11192" y="14212"/>
                </a:lnTo>
                <a:lnTo>
                  <a:pt x="10847" y="14212"/>
                </a:lnTo>
                <a:lnTo>
                  <a:pt x="8685" y="25962"/>
                </a:lnTo>
                <a:lnTo>
                  <a:pt x="8524" y="26902"/>
                </a:lnTo>
                <a:lnTo>
                  <a:pt x="5776" y="33979"/>
                </a:lnTo>
                <a:lnTo>
                  <a:pt x="5304" y="34804"/>
                </a:lnTo>
                <a:lnTo>
                  <a:pt x="4787" y="35628"/>
                </a:lnTo>
                <a:lnTo>
                  <a:pt x="4235" y="36453"/>
                </a:lnTo>
                <a:lnTo>
                  <a:pt x="3729" y="37312"/>
                </a:lnTo>
                <a:lnTo>
                  <a:pt x="3292" y="38171"/>
                </a:lnTo>
                <a:lnTo>
                  <a:pt x="2357" y="40129"/>
                </a:lnTo>
                <a:lnTo>
                  <a:pt x="2038" y="40839"/>
                </a:lnTo>
                <a:lnTo>
                  <a:pt x="302" y="43496"/>
                </a:lnTo>
                <a:lnTo>
                  <a:pt x="64" y="44046"/>
                </a:lnTo>
                <a:lnTo>
                  <a:pt x="0" y="45145"/>
                </a:lnTo>
                <a:lnTo>
                  <a:pt x="544" y="45649"/>
                </a:lnTo>
                <a:lnTo>
                  <a:pt x="854" y="45810"/>
                </a:lnTo>
                <a:lnTo>
                  <a:pt x="1130" y="45924"/>
                </a:lnTo>
                <a:lnTo>
                  <a:pt x="1762" y="46085"/>
                </a:lnTo>
                <a:lnTo>
                  <a:pt x="2429" y="46165"/>
                </a:lnTo>
                <a:lnTo>
                  <a:pt x="3809" y="46119"/>
                </a:lnTo>
                <a:lnTo>
                  <a:pt x="5143" y="46039"/>
                </a:lnTo>
                <a:lnTo>
                  <a:pt x="5339" y="45970"/>
                </a:lnTo>
                <a:lnTo>
                  <a:pt x="5891" y="45569"/>
                </a:lnTo>
                <a:lnTo>
                  <a:pt x="6040" y="45420"/>
                </a:lnTo>
                <a:lnTo>
                  <a:pt x="6397" y="45226"/>
                </a:lnTo>
                <a:lnTo>
                  <a:pt x="6558" y="45180"/>
                </a:lnTo>
                <a:lnTo>
                  <a:pt x="6834" y="45180"/>
                </a:lnTo>
                <a:lnTo>
                  <a:pt x="7144" y="45145"/>
                </a:lnTo>
                <a:lnTo>
                  <a:pt x="10100" y="40129"/>
                </a:lnTo>
                <a:lnTo>
                  <a:pt x="10376" y="39270"/>
                </a:lnTo>
                <a:lnTo>
                  <a:pt x="18195" y="31082"/>
                </a:lnTo>
                <a:lnTo>
                  <a:pt x="19253" y="30543"/>
                </a:lnTo>
                <a:lnTo>
                  <a:pt x="19771" y="30188"/>
                </a:lnTo>
                <a:lnTo>
                  <a:pt x="20242" y="29833"/>
                </a:lnTo>
                <a:lnTo>
                  <a:pt x="20875" y="29204"/>
                </a:lnTo>
                <a:lnTo>
                  <a:pt x="15206" y="29204"/>
                </a:lnTo>
                <a:lnTo>
                  <a:pt x="16389" y="26902"/>
                </a:lnTo>
                <a:lnTo>
                  <a:pt x="24647" y="19423"/>
                </a:lnTo>
                <a:lnTo>
                  <a:pt x="25187" y="19102"/>
                </a:lnTo>
                <a:lnTo>
                  <a:pt x="26096" y="18713"/>
                </a:lnTo>
                <a:lnTo>
                  <a:pt x="13906" y="18713"/>
                </a:lnTo>
                <a:lnTo>
                  <a:pt x="13711" y="18404"/>
                </a:lnTo>
                <a:lnTo>
                  <a:pt x="13588" y="18049"/>
                </a:lnTo>
                <a:lnTo>
                  <a:pt x="13468" y="17304"/>
                </a:lnTo>
                <a:lnTo>
                  <a:pt x="13361" y="14911"/>
                </a:lnTo>
                <a:lnTo>
                  <a:pt x="13285" y="14212"/>
                </a:lnTo>
                <a:lnTo>
                  <a:pt x="13205" y="13903"/>
                </a:lnTo>
                <a:lnTo>
                  <a:pt x="13078" y="13548"/>
                </a:lnTo>
                <a:lnTo>
                  <a:pt x="12883" y="13227"/>
                </a:lnTo>
                <a:lnTo>
                  <a:pt x="12733" y="13158"/>
                </a:lnTo>
                <a:lnTo>
                  <a:pt x="12492" y="13113"/>
                </a:lnTo>
                <a:close/>
              </a:path>
              <a:path w="40004" h="46354">
                <a:moveTo>
                  <a:pt x="21415" y="26970"/>
                </a:moveTo>
                <a:lnTo>
                  <a:pt x="21105" y="27050"/>
                </a:lnTo>
                <a:lnTo>
                  <a:pt x="19414" y="28035"/>
                </a:lnTo>
                <a:lnTo>
                  <a:pt x="18828" y="28345"/>
                </a:lnTo>
                <a:lnTo>
                  <a:pt x="18356" y="28539"/>
                </a:lnTo>
                <a:lnTo>
                  <a:pt x="17954" y="28654"/>
                </a:lnTo>
                <a:lnTo>
                  <a:pt x="17138" y="28814"/>
                </a:lnTo>
                <a:lnTo>
                  <a:pt x="16701" y="28860"/>
                </a:lnTo>
                <a:lnTo>
                  <a:pt x="15206" y="29204"/>
                </a:lnTo>
                <a:lnTo>
                  <a:pt x="20875" y="29204"/>
                </a:lnTo>
                <a:lnTo>
                  <a:pt x="21266" y="28619"/>
                </a:lnTo>
                <a:lnTo>
                  <a:pt x="21530" y="28035"/>
                </a:lnTo>
                <a:lnTo>
                  <a:pt x="21415" y="26970"/>
                </a:lnTo>
                <a:close/>
              </a:path>
              <a:path w="40004" h="46354">
                <a:moveTo>
                  <a:pt x="34939" y="0"/>
                </a:moveTo>
                <a:lnTo>
                  <a:pt x="32697" y="0"/>
                </a:lnTo>
                <a:lnTo>
                  <a:pt x="32306" y="160"/>
                </a:lnTo>
                <a:lnTo>
                  <a:pt x="31949" y="355"/>
                </a:lnTo>
                <a:lnTo>
                  <a:pt x="31282" y="858"/>
                </a:lnTo>
                <a:lnTo>
                  <a:pt x="30811" y="1133"/>
                </a:lnTo>
                <a:lnTo>
                  <a:pt x="26487" y="7203"/>
                </a:lnTo>
                <a:lnTo>
                  <a:pt x="26015" y="8028"/>
                </a:lnTo>
                <a:lnTo>
                  <a:pt x="25590" y="8887"/>
                </a:lnTo>
                <a:lnTo>
                  <a:pt x="24591" y="10650"/>
                </a:lnTo>
                <a:lnTo>
                  <a:pt x="24014" y="11475"/>
                </a:lnTo>
                <a:lnTo>
                  <a:pt x="23146" y="12494"/>
                </a:lnTo>
                <a:lnTo>
                  <a:pt x="21806" y="14212"/>
                </a:lnTo>
                <a:lnTo>
                  <a:pt x="15171" y="18713"/>
                </a:lnTo>
                <a:lnTo>
                  <a:pt x="26096" y="18713"/>
                </a:lnTo>
                <a:lnTo>
                  <a:pt x="27034" y="18324"/>
                </a:lnTo>
                <a:lnTo>
                  <a:pt x="28695" y="17808"/>
                </a:lnTo>
                <a:lnTo>
                  <a:pt x="31052" y="17304"/>
                </a:lnTo>
                <a:lnTo>
                  <a:pt x="32271" y="17190"/>
                </a:lnTo>
                <a:lnTo>
                  <a:pt x="32973" y="16640"/>
                </a:lnTo>
                <a:lnTo>
                  <a:pt x="33720" y="16171"/>
                </a:lnTo>
                <a:lnTo>
                  <a:pt x="34514" y="15735"/>
                </a:lnTo>
                <a:lnTo>
                  <a:pt x="36123" y="14911"/>
                </a:lnTo>
                <a:lnTo>
                  <a:pt x="37653" y="13972"/>
                </a:lnTo>
                <a:lnTo>
                  <a:pt x="38366" y="13388"/>
                </a:lnTo>
                <a:lnTo>
                  <a:pt x="38722" y="12998"/>
                </a:lnTo>
                <a:lnTo>
                  <a:pt x="39033" y="12494"/>
                </a:lnTo>
                <a:lnTo>
                  <a:pt x="39324" y="11704"/>
                </a:lnTo>
                <a:lnTo>
                  <a:pt x="30339" y="11704"/>
                </a:lnTo>
                <a:lnTo>
                  <a:pt x="29994" y="11624"/>
                </a:lnTo>
                <a:lnTo>
                  <a:pt x="29718" y="11429"/>
                </a:lnTo>
                <a:lnTo>
                  <a:pt x="29442" y="11005"/>
                </a:lnTo>
                <a:lnTo>
                  <a:pt x="29316" y="9906"/>
                </a:lnTo>
                <a:lnTo>
                  <a:pt x="29477" y="9127"/>
                </a:lnTo>
                <a:lnTo>
                  <a:pt x="32271" y="3802"/>
                </a:lnTo>
                <a:lnTo>
                  <a:pt x="34939" y="0"/>
                </a:lnTo>
                <a:close/>
              </a:path>
              <a:path w="40004" h="46354">
                <a:moveTo>
                  <a:pt x="37457" y="11120"/>
                </a:moveTo>
                <a:lnTo>
                  <a:pt x="31443" y="11670"/>
                </a:lnTo>
                <a:lnTo>
                  <a:pt x="30972" y="11704"/>
                </a:lnTo>
                <a:lnTo>
                  <a:pt x="39324" y="11704"/>
                </a:lnTo>
                <a:lnTo>
                  <a:pt x="39458" y="11280"/>
                </a:lnTo>
                <a:lnTo>
                  <a:pt x="37457" y="1112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2391" y="236474"/>
            <a:ext cx="25400" cy="52069"/>
          </a:xfrm>
          <a:custGeom>
            <a:avLst/>
            <a:gdLst/>
            <a:ahLst/>
            <a:cxnLst/>
            <a:rect l="l" t="t" r="r" b="b"/>
            <a:pathLst>
              <a:path w="25400" h="52070">
                <a:moveTo>
                  <a:pt x="551" y="15357"/>
                </a:moveTo>
                <a:lnTo>
                  <a:pt x="0" y="15357"/>
                </a:lnTo>
                <a:lnTo>
                  <a:pt x="40" y="16606"/>
                </a:lnTo>
                <a:lnTo>
                  <a:pt x="160" y="19034"/>
                </a:lnTo>
                <a:lnTo>
                  <a:pt x="2909" y="27486"/>
                </a:lnTo>
                <a:lnTo>
                  <a:pt x="3461" y="28780"/>
                </a:lnTo>
                <a:lnTo>
                  <a:pt x="5138" y="39946"/>
                </a:lnTo>
                <a:lnTo>
                  <a:pt x="5019" y="41584"/>
                </a:lnTo>
                <a:lnTo>
                  <a:pt x="4760" y="43932"/>
                </a:lnTo>
                <a:lnTo>
                  <a:pt x="4519" y="45340"/>
                </a:lnTo>
                <a:lnTo>
                  <a:pt x="3967" y="48158"/>
                </a:lnTo>
                <a:lnTo>
                  <a:pt x="3852" y="48639"/>
                </a:lnTo>
                <a:lnTo>
                  <a:pt x="3817" y="51845"/>
                </a:lnTo>
                <a:lnTo>
                  <a:pt x="4404" y="51960"/>
                </a:lnTo>
                <a:lnTo>
                  <a:pt x="4990" y="52006"/>
                </a:lnTo>
                <a:lnTo>
                  <a:pt x="5542" y="52006"/>
                </a:lnTo>
                <a:lnTo>
                  <a:pt x="7313" y="51845"/>
                </a:lnTo>
                <a:lnTo>
                  <a:pt x="8486" y="51685"/>
                </a:lnTo>
                <a:lnTo>
                  <a:pt x="8808" y="51685"/>
                </a:lnTo>
                <a:lnTo>
                  <a:pt x="11120" y="46325"/>
                </a:lnTo>
                <a:lnTo>
                  <a:pt x="11327" y="44916"/>
                </a:lnTo>
                <a:lnTo>
                  <a:pt x="11557" y="41584"/>
                </a:lnTo>
                <a:lnTo>
                  <a:pt x="11672" y="38297"/>
                </a:lnTo>
                <a:lnTo>
                  <a:pt x="12074" y="33361"/>
                </a:lnTo>
                <a:lnTo>
                  <a:pt x="12328" y="31448"/>
                </a:lnTo>
                <a:lnTo>
                  <a:pt x="12546" y="29329"/>
                </a:lnTo>
                <a:lnTo>
                  <a:pt x="12661" y="28551"/>
                </a:lnTo>
                <a:lnTo>
                  <a:pt x="15455" y="23260"/>
                </a:lnTo>
                <a:lnTo>
                  <a:pt x="5979" y="23260"/>
                </a:lnTo>
                <a:lnTo>
                  <a:pt x="2097" y="19034"/>
                </a:lnTo>
                <a:lnTo>
                  <a:pt x="1641" y="17820"/>
                </a:lnTo>
                <a:lnTo>
                  <a:pt x="1138" y="16606"/>
                </a:lnTo>
                <a:lnTo>
                  <a:pt x="551" y="15357"/>
                </a:lnTo>
                <a:close/>
              </a:path>
              <a:path w="25400" h="52070">
                <a:moveTo>
                  <a:pt x="13719" y="0"/>
                </a:moveTo>
                <a:lnTo>
                  <a:pt x="13719" y="1294"/>
                </a:lnTo>
                <a:lnTo>
                  <a:pt x="13443" y="1408"/>
                </a:lnTo>
                <a:lnTo>
                  <a:pt x="12971" y="1683"/>
                </a:lnTo>
                <a:lnTo>
                  <a:pt x="12419" y="2233"/>
                </a:lnTo>
                <a:lnTo>
                  <a:pt x="12143" y="2553"/>
                </a:lnTo>
                <a:lnTo>
                  <a:pt x="11718" y="3447"/>
                </a:lnTo>
                <a:lnTo>
                  <a:pt x="11281" y="4306"/>
                </a:lnTo>
                <a:lnTo>
                  <a:pt x="10192" y="16606"/>
                </a:lnTo>
                <a:lnTo>
                  <a:pt x="10027" y="18598"/>
                </a:lnTo>
                <a:lnTo>
                  <a:pt x="6957" y="23179"/>
                </a:lnTo>
                <a:lnTo>
                  <a:pt x="6646" y="23260"/>
                </a:lnTo>
                <a:lnTo>
                  <a:pt x="15455" y="23260"/>
                </a:lnTo>
                <a:lnTo>
                  <a:pt x="17020" y="21107"/>
                </a:lnTo>
                <a:lnTo>
                  <a:pt x="19581" y="17820"/>
                </a:lnTo>
                <a:lnTo>
                  <a:pt x="21308" y="15667"/>
                </a:lnTo>
                <a:lnTo>
                  <a:pt x="22493" y="14258"/>
                </a:lnTo>
                <a:lnTo>
                  <a:pt x="23599" y="13078"/>
                </a:lnTo>
                <a:lnTo>
                  <a:pt x="17410" y="13078"/>
                </a:lnTo>
                <a:lnTo>
                  <a:pt x="14153" y="5176"/>
                </a:lnTo>
                <a:lnTo>
                  <a:pt x="13805" y="1294"/>
                </a:lnTo>
                <a:lnTo>
                  <a:pt x="13719" y="0"/>
                </a:lnTo>
                <a:close/>
              </a:path>
              <a:path w="25400" h="52070">
                <a:moveTo>
                  <a:pt x="25161" y="8818"/>
                </a:moveTo>
                <a:lnTo>
                  <a:pt x="24609" y="8818"/>
                </a:lnTo>
                <a:lnTo>
                  <a:pt x="24218" y="8932"/>
                </a:lnTo>
                <a:lnTo>
                  <a:pt x="24022" y="9047"/>
                </a:lnTo>
                <a:lnTo>
                  <a:pt x="22731" y="10456"/>
                </a:lnTo>
                <a:lnTo>
                  <a:pt x="21895" y="11315"/>
                </a:lnTo>
                <a:lnTo>
                  <a:pt x="18203" y="13078"/>
                </a:lnTo>
                <a:lnTo>
                  <a:pt x="23599" y="13078"/>
                </a:lnTo>
                <a:lnTo>
                  <a:pt x="24689" y="11784"/>
                </a:lnTo>
                <a:lnTo>
                  <a:pt x="25112" y="11051"/>
                </a:lnTo>
                <a:lnTo>
                  <a:pt x="25241" y="10776"/>
                </a:lnTo>
                <a:lnTo>
                  <a:pt x="25356" y="10421"/>
                </a:lnTo>
                <a:lnTo>
                  <a:pt x="25276" y="885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06287" y="400638"/>
            <a:ext cx="207010" cy="132080"/>
          </a:xfrm>
          <a:custGeom>
            <a:avLst/>
            <a:gdLst/>
            <a:ahLst/>
            <a:cxnLst/>
            <a:rect l="l" t="t" r="r" b="b"/>
            <a:pathLst>
              <a:path w="207009" h="132079">
                <a:moveTo>
                  <a:pt x="61247" y="130809"/>
                </a:moveTo>
                <a:lnTo>
                  <a:pt x="53979" y="130809"/>
                </a:lnTo>
                <a:lnTo>
                  <a:pt x="53737" y="132079"/>
                </a:lnTo>
                <a:lnTo>
                  <a:pt x="60269" y="132079"/>
                </a:lnTo>
                <a:lnTo>
                  <a:pt x="61247" y="130809"/>
                </a:lnTo>
                <a:close/>
              </a:path>
              <a:path w="207009" h="132079">
                <a:moveTo>
                  <a:pt x="65375" y="129539"/>
                </a:moveTo>
                <a:lnTo>
                  <a:pt x="54094" y="129539"/>
                </a:lnTo>
                <a:lnTo>
                  <a:pt x="54094" y="130809"/>
                </a:lnTo>
                <a:lnTo>
                  <a:pt x="64674" y="130809"/>
                </a:lnTo>
                <a:lnTo>
                  <a:pt x="65375" y="129539"/>
                </a:lnTo>
                <a:close/>
              </a:path>
              <a:path w="207009" h="132079">
                <a:moveTo>
                  <a:pt x="60706" y="64770"/>
                </a:moveTo>
                <a:lnTo>
                  <a:pt x="58383" y="64770"/>
                </a:lnTo>
                <a:lnTo>
                  <a:pt x="59683" y="67310"/>
                </a:lnTo>
                <a:lnTo>
                  <a:pt x="59832" y="67310"/>
                </a:lnTo>
                <a:lnTo>
                  <a:pt x="60154" y="68580"/>
                </a:lnTo>
                <a:lnTo>
                  <a:pt x="60545" y="69850"/>
                </a:lnTo>
                <a:lnTo>
                  <a:pt x="61097" y="72390"/>
                </a:lnTo>
                <a:lnTo>
                  <a:pt x="61327" y="73660"/>
                </a:lnTo>
                <a:lnTo>
                  <a:pt x="61718" y="77470"/>
                </a:lnTo>
                <a:lnTo>
                  <a:pt x="62040" y="80010"/>
                </a:lnTo>
                <a:lnTo>
                  <a:pt x="62316" y="82550"/>
                </a:lnTo>
                <a:lnTo>
                  <a:pt x="62546" y="86360"/>
                </a:lnTo>
                <a:lnTo>
                  <a:pt x="62937" y="91440"/>
                </a:lnTo>
                <a:lnTo>
                  <a:pt x="63294" y="93980"/>
                </a:lnTo>
                <a:lnTo>
                  <a:pt x="63535" y="96520"/>
                </a:lnTo>
                <a:lnTo>
                  <a:pt x="63731" y="97790"/>
                </a:lnTo>
                <a:lnTo>
                  <a:pt x="63961" y="102870"/>
                </a:lnTo>
                <a:lnTo>
                  <a:pt x="63765" y="104140"/>
                </a:lnTo>
                <a:lnTo>
                  <a:pt x="63570" y="104140"/>
                </a:lnTo>
                <a:lnTo>
                  <a:pt x="62983" y="106680"/>
                </a:lnTo>
                <a:lnTo>
                  <a:pt x="62592" y="107950"/>
                </a:lnTo>
                <a:lnTo>
                  <a:pt x="61649" y="110490"/>
                </a:lnTo>
                <a:lnTo>
                  <a:pt x="59993" y="114299"/>
                </a:lnTo>
                <a:lnTo>
                  <a:pt x="58809" y="116839"/>
                </a:lnTo>
                <a:lnTo>
                  <a:pt x="57670" y="119379"/>
                </a:lnTo>
                <a:lnTo>
                  <a:pt x="56647" y="120649"/>
                </a:lnTo>
                <a:lnTo>
                  <a:pt x="56175" y="121919"/>
                </a:lnTo>
                <a:lnTo>
                  <a:pt x="55474" y="121919"/>
                </a:lnTo>
                <a:lnTo>
                  <a:pt x="54726" y="123189"/>
                </a:lnTo>
                <a:lnTo>
                  <a:pt x="53933" y="124459"/>
                </a:lnTo>
                <a:lnTo>
                  <a:pt x="52323" y="125729"/>
                </a:lnTo>
                <a:lnTo>
                  <a:pt x="51541" y="126999"/>
                </a:lnTo>
                <a:lnTo>
                  <a:pt x="50828" y="126999"/>
                </a:lnTo>
                <a:lnTo>
                  <a:pt x="50207" y="128269"/>
                </a:lnTo>
                <a:lnTo>
                  <a:pt x="51575" y="129539"/>
                </a:lnTo>
                <a:lnTo>
                  <a:pt x="66560" y="129539"/>
                </a:lnTo>
                <a:lnTo>
                  <a:pt x="67031" y="128270"/>
                </a:lnTo>
                <a:lnTo>
                  <a:pt x="67468" y="128270"/>
                </a:lnTo>
                <a:lnTo>
                  <a:pt x="67859" y="127000"/>
                </a:lnTo>
                <a:lnTo>
                  <a:pt x="68215" y="125730"/>
                </a:lnTo>
                <a:lnTo>
                  <a:pt x="68560" y="125730"/>
                </a:lnTo>
                <a:lnTo>
                  <a:pt x="69825" y="120650"/>
                </a:lnTo>
                <a:lnTo>
                  <a:pt x="59683" y="120649"/>
                </a:lnTo>
                <a:lnTo>
                  <a:pt x="59602" y="119379"/>
                </a:lnTo>
                <a:lnTo>
                  <a:pt x="59798" y="118109"/>
                </a:lnTo>
                <a:lnTo>
                  <a:pt x="60269" y="116839"/>
                </a:lnTo>
                <a:lnTo>
                  <a:pt x="60545" y="116839"/>
                </a:lnTo>
                <a:lnTo>
                  <a:pt x="61799" y="114299"/>
                </a:lnTo>
                <a:lnTo>
                  <a:pt x="62351" y="113030"/>
                </a:lnTo>
                <a:lnTo>
                  <a:pt x="63179" y="110490"/>
                </a:lnTo>
                <a:lnTo>
                  <a:pt x="64156" y="107950"/>
                </a:lnTo>
                <a:lnTo>
                  <a:pt x="64628" y="107950"/>
                </a:lnTo>
                <a:lnTo>
                  <a:pt x="65065" y="106680"/>
                </a:lnTo>
                <a:lnTo>
                  <a:pt x="66479" y="102870"/>
                </a:lnTo>
                <a:lnTo>
                  <a:pt x="64904" y="83820"/>
                </a:lnTo>
                <a:lnTo>
                  <a:pt x="63961" y="76200"/>
                </a:lnTo>
                <a:lnTo>
                  <a:pt x="63765" y="74930"/>
                </a:lnTo>
                <a:lnTo>
                  <a:pt x="63616" y="73660"/>
                </a:lnTo>
                <a:lnTo>
                  <a:pt x="63455" y="71120"/>
                </a:lnTo>
                <a:lnTo>
                  <a:pt x="63340" y="69850"/>
                </a:lnTo>
                <a:lnTo>
                  <a:pt x="62983" y="69850"/>
                </a:lnTo>
                <a:lnTo>
                  <a:pt x="62512" y="68580"/>
                </a:lnTo>
                <a:lnTo>
                  <a:pt x="61960" y="67310"/>
                </a:lnTo>
                <a:lnTo>
                  <a:pt x="60706" y="64770"/>
                </a:lnTo>
                <a:close/>
              </a:path>
              <a:path w="207009" h="132079">
                <a:moveTo>
                  <a:pt x="193711" y="123190"/>
                </a:moveTo>
                <a:lnTo>
                  <a:pt x="181913" y="123190"/>
                </a:lnTo>
                <a:lnTo>
                  <a:pt x="181280" y="125730"/>
                </a:lnTo>
                <a:lnTo>
                  <a:pt x="189146" y="125730"/>
                </a:lnTo>
                <a:lnTo>
                  <a:pt x="189974" y="124460"/>
                </a:lnTo>
                <a:lnTo>
                  <a:pt x="193033" y="124460"/>
                </a:lnTo>
                <a:lnTo>
                  <a:pt x="193711" y="123190"/>
                </a:lnTo>
                <a:close/>
              </a:path>
              <a:path w="207009" h="132079">
                <a:moveTo>
                  <a:pt x="195045" y="121920"/>
                </a:moveTo>
                <a:lnTo>
                  <a:pt x="181913" y="121920"/>
                </a:lnTo>
                <a:lnTo>
                  <a:pt x="181947" y="123190"/>
                </a:lnTo>
                <a:lnTo>
                  <a:pt x="194804" y="123190"/>
                </a:lnTo>
                <a:lnTo>
                  <a:pt x="195045" y="121920"/>
                </a:lnTo>
                <a:close/>
              </a:path>
              <a:path w="207009" h="132079">
                <a:moveTo>
                  <a:pt x="187651" y="111760"/>
                </a:moveTo>
                <a:lnTo>
                  <a:pt x="185523" y="111760"/>
                </a:lnTo>
                <a:lnTo>
                  <a:pt x="185098" y="113030"/>
                </a:lnTo>
                <a:lnTo>
                  <a:pt x="184155" y="114300"/>
                </a:lnTo>
                <a:lnTo>
                  <a:pt x="180774" y="118110"/>
                </a:lnTo>
                <a:lnTo>
                  <a:pt x="179590" y="119380"/>
                </a:lnTo>
                <a:lnTo>
                  <a:pt x="178486" y="119380"/>
                </a:lnTo>
                <a:lnTo>
                  <a:pt x="177508" y="120650"/>
                </a:lnTo>
                <a:lnTo>
                  <a:pt x="180579" y="121920"/>
                </a:lnTo>
                <a:lnTo>
                  <a:pt x="195275" y="121920"/>
                </a:lnTo>
                <a:lnTo>
                  <a:pt x="196264" y="120650"/>
                </a:lnTo>
                <a:lnTo>
                  <a:pt x="198150" y="115570"/>
                </a:lnTo>
                <a:lnTo>
                  <a:pt x="198662" y="114300"/>
                </a:lnTo>
                <a:lnTo>
                  <a:pt x="189456" y="114300"/>
                </a:lnTo>
                <a:lnTo>
                  <a:pt x="188709" y="113030"/>
                </a:lnTo>
                <a:lnTo>
                  <a:pt x="187731" y="113030"/>
                </a:lnTo>
                <a:lnTo>
                  <a:pt x="187651" y="111760"/>
                </a:lnTo>
                <a:close/>
              </a:path>
              <a:path w="207009" h="132079">
                <a:moveTo>
                  <a:pt x="72183" y="113030"/>
                </a:moveTo>
                <a:lnTo>
                  <a:pt x="65927" y="113030"/>
                </a:lnTo>
                <a:lnTo>
                  <a:pt x="65617" y="114300"/>
                </a:lnTo>
                <a:lnTo>
                  <a:pt x="65375" y="114300"/>
                </a:lnTo>
                <a:lnTo>
                  <a:pt x="64984" y="116840"/>
                </a:lnTo>
                <a:lnTo>
                  <a:pt x="64513" y="118110"/>
                </a:lnTo>
                <a:lnTo>
                  <a:pt x="64352" y="118110"/>
                </a:lnTo>
                <a:lnTo>
                  <a:pt x="64202" y="119380"/>
                </a:lnTo>
                <a:lnTo>
                  <a:pt x="63179" y="119379"/>
                </a:lnTo>
                <a:lnTo>
                  <a:pt x="62707" y="120649"/>
                </a:lnTo>
                <a:lnTo>
                  <a:pt x="69825" y="120650"/>
                </a:lnTo>
                <a:lnTo>
                  <a:pt x="70377" y="119380"/>
                </a:lnTo>
                <a:lnTo>
                  <a:pt x="71240" y="115570"/>
                </a:lnTo>
                <a:lnTo>
                  <a:pt x="71550" y="115570"/>
                </a:lnTo>
                <a:lnTo>
                  <a:pt x="72183" y="113030"/>
                </a:lnTo>
                <a:close/>
              </a:path>
              <a:path w="207009" h="132079">
                <a:moveTo>
                  <a:pt x="15915" y="114299"/>
                </a:moveTo>
                <a:lnTo>
                  <a:pt x="3058" y="114299"/>
                </a:lnTo>
                <a:lnTo>
                  <a:pt x="1333" y="116839"/>
                </a:lnTo>
                <a:lnTo>
                  <a:pt x="10096" y="116839"/>
                </a:lnTo>
                <a:lnTo>
                  <a:pt x="12063" y="115569"/>
                </a:lnTo>
                <a:lnTo>
                  <a:pt x="14777" y="115569"/>
                </a:lnTo>
                <a:lnTo>
                  <a:pt x="15915" y="114299"/>
                </a:lnTo>
                <a:close/>
              </a:path>
              <a:path w="207009" h="132079">
                <a:moveTo>
                  <a:pt x="74345" y="12700"/>
                </a:moveTo>
                <a:lnTo>
                  <a:pt x="73287" y="12700"/>
                </a:lnTo>
                <a:lnTo>
                  <a:pt x="72137" y="20320"/>
                </a:lnTo>
                <a:lnTo>
                  <a:pt x="71665" y="22860"/>
                </a:lnTo>
                <a:lnTo>
                  <a:pt x="71240" y="25400"/>
                </a:lnTo>
                <a:lnTo>
                  <a:pt x="70021" y="31750"/>
                </a:lnTo>
                <a:lnTo>
                  <a:pt x="68445" y="39370"/>
                </a:lnTo>
                <a:lnTo>
                  <a:pt x="67813" y="43180"/>
                </a:lnTo>
                <a:lnTo>
                  <a:pt x="67537" y="44450"/>
                </a:lnTo>
                <a:lnTo>
                  <a:pt x="67307" y="46990"/>
                </a:lnTo>
                <a:lnTo>
                  <a:pt x="67111" y="48260"/>
                </a:lnTo>
                <a:lnTo>
                  <a:pt x="66950" y="49530"/>
                </a:lnTo>
                <a:lnTo>
                  <a:pt x="66950" y="55880"/>
                </a:lnTo>
                <a:lnTo>
                  <a:pt x="67065" y="57150"/>
                </a:lnTo>
                <a:lnTo>
                  <a:pt x="67617" y="60960"/>
                </a:lnTo>
                <a:lnTo>
                  <a:pt x="67859" y="63500"/>
                </a:lnTo>
                <a:lnTo>
                  <a:pt x="67261" y="66040"/>
                </a:lnTo>
                <a:lnTo>
                  <a:pt x="67065" y="67310"/>
                </a:lnTo>
                <a:lnTo>
                  <a:pt x="66950" y="71120"/>
                </a:lnTo>
                <a:lnTo>
                  <a:pt x="67031" y="72390"/>
                </a:lnTo>
                <a:lnTo>
                  <a:pt x="67226" y="73660"/>
                </a:lnTo>
                <a:lnTo>
                  <a:pt x="67502" y="74930"/>
                </a:lnTo>
                <a:lnTo>
                  <a:pt x="67859" y="77470"/>
                </a:lnTo>
                <a:lnTo>
                  <a:pt x="69434" y="87630"/>
                </a:lnTo>
                <a:lnTo>
                  <a:pt x="70101" y="92710"/>
                </a:lnTo>
                <a:lnTo>
                  <a:pt x="70331" y="95250"/>
                </a:lnTo>
                <a:lnTo>
                  <a:pt x="70446" y="104140"/>
                </a:lnTo>
                <a:lnTo>
                  <a:pt x="70170" y="105410"/>
                </a:lnTo>
                <a:lnTo>
                  <a:pt x="69975" y="106680"/>
                </a:lnTo>
                <a:lnTo>
                  <a:pt x="69745" y="106680"/>
                </a:lnTo>
                <a:lnTo>
                  <a:pt x="69469" y="107950"/>
                </a:lnTo>
                <a:lnTo>
                  <a:pt x="68606" y="109220"/>
                </a:lnTo>
                <a:lnTo>
                  <a:pt x="67617" y="110490"/>
                </a:lnTo>
                <a:lnTo>
                  <a:pt x="66720" y="111760"/>
                </a:lnTo>
                <a:lnTo>
                  <a:pt x="66318" y="113030"/>
                </a:lnTo>
                <a:lnTo>
                  <a:pt x="72183" y="113030"/>
                </a:lnTo>
                <a:lnTo>
                  <a:pt x="73045" y="114300"/>
                </a:lnTo>
                <a:lnTo>
                  <a:pt x="74816" y="114300"/>
                </a:lnTo>
                <a:lnTo>
                  <a:pt x="75449" y="115570"/>
                </a:lnTo>
                <a:lnTo>
                  <a:pt x="75759" y="113030"/>
                </a:lnTo>
                <a:lnTo>
                  <a:pt x="72608" y="83820"/>
                </a:lnTo>
                <a:lnTo>
                  <a:pt x="72217" y="81280"/>
                </a:lnTo>
                <a:lnTo>
                  <a:pt x="71907" y="78740"/>
                </a:lnTo>
                <a:lnTo>
                  <a:pt x="71631" y="76200"/>
                </a:lnTo>
                <a:lnTo>
                  <a:pt x="71665" y="69850"/>
                </a:lnTo>
                <a:lnTo>
                  <a:pt x="71987" y="67310"/>
                </a:lnTo>
                <a:lnTo>
                  <a:pt x="72183" y="66040"/>
                </a:lnTo>
                <a:lnTo>
                  <a:pt x="72183" y="63500"/>
                </a:lnTo>
                <a:lnTo>
                  <a:pt x="72459" y="63500"/>
                </a:lnTo>
                <a:lnTo>
                  <a:pt x="72539" y="62230"/>
                </a:lnTo>
                <a:lnTo>
                  <a:pt x="72735" y="62230"/>
                </a:lnTo>
                <a:lnTo>
                  <a:pt x="71826" y="59690"/>
                </a:lnTo>
                <a:lnTo>
                  <a:pt x="71631" y="58420"/>
                </a:lnTo>
                <a:lnTo>
                  <a:pt x="71516" y="57150"/>
                </a:lnTo>
                <a:lnTo>
                  <a:pt x="71631" y="53340"/>
                </a:lnTo>
                <a:lnTo>
                  <a:pt x="71746" y="52070"/>
                </a:lnTo>
                <a:lnTo>
                  <a:pt x="71907" y="50800"/>
                </a:lnTo>
                <a:lnTo>
                  <a:pt x="72102" y="49530"/>
                </a:lnTo>
                <a:lnTo>
                  <a:pt x="72574" y="48260"/>
                </a:lnTo>
                <a:lnTo>
                  <a:pt x="73080" y="45720"/>
                </a:lnTo>
                <a:lnTo>
                  <a:pt x="73597" y="44450"/>
                </a:lnTo>
                <a:lnTo>
                  <a:pt x="74069" y="41910"/>
                </a:lnTo>
                <a:lnTo>
                  <a:pt x="74425" y="40640"/>
                </a:lnTo>
                <a:lnTo>
                  <a:pt x="74736" y="39370"/>
                </a:lnTo>
                <a:lnTo>
                  <a:pt x="75483" y="34290"/>
                </a:lnTo>
                <a:lnTo>
                  <a:pt x="75989" y="30480"/>
                </a:lnTo>
                <a:lnTo>
                  <a:pt x="76265" y="29210"/>
                </a:lnTo>
                <a:lnTo>
                  <a:pt x="88340" y="29210"/>
                </a:lnTo>
                <a:lnTo>
                  <a:pt x="93101" y="27940"/>
                </a:lnTo>
                <a:lnTo>
                  <a:pt x="98874" y="27940"/>
                </a:lnTo>
                <a:lnTo>
                  <a:pt x="100138" y="26670"/>
                </a:lnTo>
                <a:lnTo>
                  <a:pt x="127220" y="26670"/>
                </a:lnTo>
                <a:lnTo>
                  <a:pt x="128635" y="25400"/>
                </a:lnTo>
                <a:lnTo>
                  <a:pt x="131349" y="25400"/>
                </a:lnTo>
                <a:lnTo>
                  <a:pt x="132292" y="24130"/>
                </a:lnTo>
                <a:lnTo>
                  <a:pt x="140042" y="24130"/>
                </a:lnTo>
                <a:lnTo>
                  <a:pt x="139214" y="22860"/>
                </a:lnTo>
                <a:lnTo>
                  <a:pt x="138858" y="21590"/>
                </a:lnTo>
                <a:lnTo>
                  <a:pt x="138547" y="21590"/>
                </a:lnTo>
                <a:lnTo>
                  <a:pt x="138030" y="20320"/>
                </a:lnTo>
                <a:lnTo>
                  <a:pt x="137604" y="20320"/>
                </a:lnTo>
                <a:lnTo>
                  <a:pt x="136190" y="19050"/>
                </a:lnTo>
                <a:lnTo>
                  <a:pt x="78036" y="19050"/>
                </a:lnTo>
                <a:lnTo>
                  <a:pt x="77841" y="17780"/>
                </a:lnTo>
                <a:lnTo>
                  <a:pt x="77450" y="17780"/>
                </a:lnTo>
                <a:lnTo>
                  <a:pt x="77059" y="16510"/>
                </a:lnTo>
                <a:lnTo>
                  <a:pt x="76265" y="15240"/>
                </a:lnTo>
                <a:lnTo>
                  <a:pt x="75955" y="15240"/>
                </a:lnTo>
                <a:lnTo>
                  <a:pt x="75598" y="13970"/>
                </a:lnTo>
                <a:lnTo>
                  <a:pt x="74816" y="13970"/>
                </a:lnTo>
                <a:lnTo>
                  <a:pt x="74345" y="12700"/>
                </a:lnTo>
                <a:close/>
              </a:path>
              <a:path w="207009" h="132079">
                <a:moveTo>
                  <a:pt x="18008" y="111759"/>
                </a:moveTo>
                <a:lnTo>
                  <a:pt x="1414" y="111759"/>
                </a:lnTo>
                <a:lnTo>
                  <a:pt x="2472" y="113029"/>
                </a:lnTo>
                <a:lnTo>
                  <a:pt x="3495" y="113029"/>
                </a:lnTo>
                <a:lnTo>
                  <a:pt x="3300" y="114299"/>
                </a:lnTo>
                <a:lnTo>
                  <a:pt x="16663" y="114299"/>
                </a:lnTo>
                <a:lnTo>
                  <a:pt x="17065" y="113029"/>
                </a:lnTo>
                <a:lnTo>
                  <a:pt x="18008" y="111759"/>
                </a:lnTo>
                <a:close/>
              </a:path>
              <a:path w="207009" h="132079">
                <a:moveTo>
                  <a:pt x="192688" y="41910"/>
                </a:moveTo>
                <a:lnTo>
                  <a:pt x="182304" y="41910"/>
                </a:lnTo>
                <a:lnTo>
                  <a:pt x="183051" y="43180"/>
                </a:lnTo>
                <a:lnTo>
                  <a:pt x="184707" y="43180"/>
                </a:lnTo>
                <a:lnTo>
                  <a:pt x="186708" y="44450"/>
                </a:lnTo>
                <a:lnTo>
                  <a:pt x="188122" y="44450"/>
                </a:lnTo>
                <a:lnTo>
                  <a:pt x="188237" y="45720"/>
                </a:lnTo>
                <a:lnTo>
                  <a:pt x="188479" y="45720"/>
                </a:lnTo>
                <a:lnTo>
                  <a:pt x="188594" y="46990"/>
                </a:lnTo>
                <a:lnTo>
                  <a:pt x="188904" y="48260"/>
                </a:lnTo>
                <a:lnTo>
                  <a:pt x="189456" y="52070"/>
                </a:lnTo>
                <a:lnTo>
                  <a:pt x="190641" y="58420"/>
                </a:lnTo>
                <a:lnTo>
                  <a:pt x="191273" y="60960"/>
                </a:lnTo>
                <a:lnTo>
                  <a:pt x="192331" y="66040"/>
                </a:lnTo>
                <a:lnTo>
                  <a:pt x="192722" y="67310"/>
                </a:lnTo>
                <a:lnTo>
                  <a:pt x="193585" y="69850"/>
                </a:lnTo>
                <a:lnTo>
                  <a:pt x="194056" y="71120"/>
                </a:lnTo>
                <a:lnTo>
                  <a:pt x="194608" y="72390"/>
                </a:lnTo>
                <a:lnTo>
                  <a:pt x="194689" y="74930"/>
                </a:lnTo>
                <a:lnTo>
                  <a:pt x="194850" y="77470"/>
                </a:lnTo>
                <a:lnTo>
                  <a:pt x="196540" y="81280"/>
                </a:lnTo>
                <a:lnTo>
                  <a:pt x="198035" y="86360"/>
                </a:lnTo>
                <a:lnTo>
                  <a:pt x="198507" y="87630"/>
                </a:lnTo>
                <a:lnTo>
                  <a:pt x="198932" y="88900"/>
                </a:lnTo>
                <a:lnTo>
                  <a:pt x="199323" y="91440"/>
                </a:lnTo>
                <a:lnTo>
                  <a:pt x="199645" y="92710"/>
                </a:lnTo>
                <a:lnTo>
                  <a:pt x="199921" y="93980"/>
                </a:lnTo>
                <a:lnTo>
                  <a:pt x="200151" y="96520"/>
                </a:lnTo>
                <a:lnTo>
                  <a:pt x="200116" y="99060"/>
                </a:lnTo>
                <a:lnTo>
                  <a:pt x="200036" y="100330"/>
                </a:lnTo>
                <a:lnTo>
                  <a:pt x="199404" y="100330"/>
                </a:lnTo>
                <a:lnTo>
                  <a:pt x="198978" y="101600"/>
                </a:lnTo>
                <a:lnTo>
                  <a:pt x="198656" y="101600"/>
                </a:lnTo>
                <a:lnTo>
                  <a:pt x="197794" y="102870"/>
                </a:lnTo>
                <a:lnTo>
                  <a:pt x="196966" y="105410"/>
                </a:lnTo>
                <a:lnTo>
                  <a:pt x="196149" y="106680"/>
                </a:lnTo>
                <a:lnTo>
                  <a:pt x="194574" y="109220"/>
                </a:lnTo>
                <a:lnTo>
                  <a:pt x="193826" y="110490"/>
                </a:lnTo>
                <a:lnTo>
                  <a:pt x="193113" y="113030"/>
                </a:lnTo>
                <a:lnTo>
                  <a:pt x="192412" y="114300"/>
                </a:lnTo>
                <a:lnTo>
                  <a:pt x="198662" y="114300"/>
                </a:lnTo>
                <a:lnTo>
                  <a:pt x="199174" y="113030"/>
                </a:lnTo>
                <a:lnTo>
                  <a:pt x="200818" y="109220"/>
                </a:lnTo>
                <a:lnTo>
                  <a:pt x="201761" y="107950"/>
                </a:lnTo>
                <a:lnTo>
                  <a:pt x="202393" y="107950"/>
                </a:lnTo>
                <a:lnTo>
                  <a:pt x="202750" y="106680"/>
                </a:lnTo>
                <a:lnTo>
                  <a:pt x="206878" y="106680"/>
                </a:lnTo>
                <a:lnTo>
                  <a:pt x="206798" y="102870"/>
                </a:lnTo>
                <a:lnTo>
                  <a:pt x="206717" y="101600"/>
                </a:lnTo>
                <a:lnTo>
                  <a:pt x="206602" y="100330"/>
                </a:lnTo>
                <a:lnTo>
                  <a:pt x="206292" y="97790"/>
                </a:lnTo>
                <a:lnTo>
                  <a:pt x="205694" y="95250"/>
                </a:lnTo>
                <a:lnTo>
                  <a:pt x="205188" y="93980"/>
                </a:lnTo>
                <a:lnTo>
                  <a:pt x="204636" y="91440"/>
                </a:lnTo>
                <a:lnTo>
                  <a:pt x="204049" y="90170"/>
                </a:lnTo>
                <a:lnTo>
                  <a:pt x="200898" y="80010"/>
                </a:lnTo>
                <a:lnTo>
                  <a:pt x="200312" y="78740"/>
                </a:lnTo>
                <a:lnTo>
                  <a:pt x="199760" y="76200"/>
                </a:lnTo>
                <a:lnTo>
                  <a:pt x="199174" y="74930"/>
                </a:lnTo>
                <a:lnTo>
                  <a:pt x="198070" y="71120"/>
                </a:lnTo>
                <a:lnTo>
                  <a:pt x="197564" y="68580"/>
                </a:lnTo>
                <a:lnTo>
                  <a:pt x="197092" y="66040"/>
                </a:lnTo>
                <a:lnTo>
                  <a:pt x="196575" y="63500"/>
                </a:lnTo>
                <a:lnTo>
                  <a:pt x="196149" y="62230"/>
                </a:lnTo>
                <a:lnTo>
                  <a:pt x="195666" y="59690"/>
                </a:lnTo>
                <a:lnTo>
                  <a:pt x="195241" y="57150"/>
                </a:lnTo>
                <a:lnTo>
                  <a:pt x="194056" y="50800"/>
                </a:lnTo>
                <a:lnTo>
                  <a:pt x="192998" y="44450"/>
                </a:lnTo>
                <a:lnTo>
                  <a:pt x="192688" y="41910"/>
                </a:lnTo>
                <a:close/>
              </a:path>
              <a:path w="207009" h="132079">
                <a:moveTo>
                  <a:pt x="103278" y="110490"/>
                </a:moveTo>
                <a:lnTo>
                  <a:pt x="90778" y="110490"/>
                </a:lnTo>
                <a:lnTo>
                  <a:pt x="90306" y="111760"/>
                </a:lnTo>
                <a:lnTo>
                  <a:pt x="89559" y="113030"/>
                </a:lnTo>
                <a:lnTo>
                  <a:pt x="98517" y="113030"/>
                </a:lnTo>
                <a:lnTo>
                  <a:pt x="99311" y="111760"/>
                </a:lnTo>
                <a:lnTo>
                  <a:pt x="102059" y="111760"/>
                </a:lnTo>
                <a:lnTo>
                  <a:pt x="103278" y="110490"/>
                </a:lnTo>
                <a:close/>
              </a:path>
              <a:path w="207009" h="132079">
                <a:moveTo>
                  <a:pt x="36327" y="64769"/>
                </a:moveTo>
                <a:lnTo>
                  <a:pt x="31957" y="64769"/>
                </a:lnTo>
                <a:lnTo>
                  <a:pt x="31957" y="66039"/>
                </a:lnTo>
                <a:lnTo>
                  <a:pt x="31405" y="68579"/>
                </a:lnTo>
                <a:lnTo>
                  <a:pt x="27633" y="83819"/>
                </a:lnTo>
                <a:lnTo>
                  <a:pt x="27242" y="85089"/>
                </a:lnTo>
                <a:lnTo>
                  <a:pt x="26299" y="87629"/>
                </a:lnTo>
                <a:lnTo>
                  <a:pt x="26069" y="88899"/>
                </a:lnTo>
                <a:lnTo>
                  <a:pt x="25862" y="88899"/>
                </a:lnTo>
                <a:lnTo>
                  <a:pt x="25552" y="91439"/>
                </a:lnTo>
                <a:lnTo>
                  <a:pt x="25356" y="92709"/>
                </a:lnTo>
                <a:lnTo>
                  <a:pt x="25000" y="93979"/>
                </a:lnTo>
                <a:lnTo>
                  <a:pt x="24850" y="93979"/>
                </a:lnTo>
                <a:lnTo>
                  <a:pt x="24413" y="95249"/>
                </a:lnTo>
                <a:lnTo>
                  <a:pt x="23309" y="95249"/>
                </a:lnTo>
                <a:lnTo>
                  <a:pt x="22838" y="96519"/>
                </a:lnTo>
                <a:lnTo>
                  <a:pt x="22136" y="97789"/>
                </a:lnTo>
                <a:lnTo>
                  <a:pt x="21699" y="97789"/>
                </a:lnTo>
                <a:lnTo>
                  <a:pt x="18870" y="101599"/>
                </a:lnTo>
                <a:lnTo>
                  <a:pt x="17962" y="101599"/>
                </a:lnTo>
                <a:lnTo>
                  <a:pt x="16237" y="104139"/>
                </a:lnTo>
                <a:lnTo>
                  <a:pt x="15409" y="105409"/>
                </a:lnTo>
                <a:lnTo>
                  <a:pt x="14662" y="106679"/>
                </a:lnTo>
                <a:lnTo>
                  <a:pt x="4680" y="106679"/>
                </a:lnTo>
                <a:lnTo>
                  <a:pt x="1966" y="109219"/>
                </a:lnTo>
                <a:lnTo>
                  <a:pt x="0" y="111759"/>
                </a:lnTo>
                <a:lnTo>
                  <a:pt x="18514" y="111759"/>
                </a:lnTo>
                <a:lnTo>
                  <a:pt x="18790" y="110489"/>
                </a:lnTo>
                <a:lnTo>
                  <a:pt x="19652" y="109219"/>
                </a:lnTo>
                <a:lnTo>
                  <a:pt x="20515" y="106679"/>
                </a:lnTo>
                <a:lnTo>
                  <a:pt x="20986" y="105409"/>
                </a:lnTo>
                <a:lnTo>
                  <a:pt x="21538" y="105409"/>
                </a:lnTo>
                <a:lnTo>
                  <a:pt x="22171" y="104139"/>
                </a:lnTo>
                <a:lnTo>
                  <a:pt x="32831" y="78739"/>
                </a:lnTo>
                <a:lnTo>
                  <a:pt x="33061" y="77469"/>
                </a:lnTo>
                <a:lnTo>
                  <a:pt x="33923" y="73659"/>
                </a:lnTo>
                <a:lnTo>
                  <a:pt x="34751" y="69849"/>
                </a:lnTo>
                <a:lnTo>
                  <a:pt x="35223" y="68579"/>
                </a:lnTo>
                <a:lnTo>
                  <a:pt x="35740" y="67309"/>
                </a:lnTo>
                <a:lnTo>
                  <a:pt x="36005" y="66039"/>
                </a:lnTo>
                <a:lnTo>
                  <a:pt x="36327" y="64769"/>
                </a:lnTo>
                <a:close/>
              </a:path>
              <a:path w="207009" h="132079">
                <a:moveTo>
                  <a:pt x="196264" y="97790"/>
                </a:moveTo>
                <a:lnTo>
                  <a:pt x="193470" y="97790"/>
                </a:lnTo>
                <a:lnTo>
                  <a:pt x="192492" y="99060"/>
                </a:lnTo>
                <a:lnTo>
                  <a:pt x="191894" y="100330"/>
                </a:lnTo>
                <a:lnTo>
                  <a:pt x="190917" y="101600"/>
                </a:lnTo>
                <a:lnTo>
                  <a:pt x="187145" y="109220"/>
                </a:lnTo>
                <a:lnTo>
                  <a:pt x="185926" y="111760"/>
                </a:lnTo>
                <a:lnTo>
                  <a:pt x="187685" y="111760"/>
                </a:lnTo>
                <a:lnTo>
                  <a:pt x="187846" y="110490"/>
                </a:lnTo>
                <a:lnTo>
                  <a:pt x="188122" y="110490"/>
                </a:lnTo>
                <a:lnTo>
                  <a:pt x="188904" y="109220"/>
                </a:lnTo>
                <a:lnTo>
                  <a:pt x="189376" y="107950"/>
                </a:lnTo>
                <a:lnTo>
                  <a:pt x="190330" y="106680"/>
                </a:lnTo>
                <a:lnTo>
                  <a:pt x="190802" y="106680"/>
                </a:lnTo>
                <a:lnTo>
                  <a:pt x="191469" y="105410"/>
                </a:lnTo>
                <a:lnTo>
                  <a:pt x="192055" y="102870"/>
                </a:lnTo>
                <a:lnTo>
                  <a:pt x="192366" y="102870"/>
                </a:lnTo>
                <a:lnTo>
                  <a:pt x="193079" y="101600"/>
                </a:lnTo>
                <a:lnTo>
                  <a:pt x="193504" y="100330"/>
                </a:lnTo>
                <a:lnTo>
                  <a:pt x="194183" y="100330"/>
                </a:lnTo>
                <a:lnTo>
                  <a:pt x="195517" y="99060"/>
                </a:lnTo>
                <a:lnTo>
                  <a:pt x="196264" y="97790"/>
                </a:lnTo>
                <a:close/>
              </a:path>
              <a:path w="207009" h="132079">
                <a:moveTo>
                  <a:pt x="100840" y="100330"/>
                </a:moveTo>
                <a:lnTo>
                  <a:pt x="96401" y="100330"/>
                </a:lnTo>
                <a:lnTo>
                  <a:pt x="95493" y="101600"/>
                </a:lnTo>
                <a:lnTo>
                  <a:pt x="91169" y="105410"/>
                </a:lnTo>
                <a:lnTo>
                  <a:pt x="89444" y="106680"/>
                </a:lnTo>
                <a:lnTo>
                  <a:pt x="87673" y="107950"/>
                </a:lnTo>
                <a:lnTo>
                  <a:pt x="88972" y="109220"/>
                </a:lnTo>
                <a:lnTo>
                  <a:pt x="90973" y="109220"/>
                </a:lnTo>
                <a:lnTo>
                  <a:pt x="91054" y="110490"/>
                </a:lnTo>
                <a:lnTo>
                  <a:pt x="104462" y="110490"/>
                </a:lnTo>
                <a:lnTo>
                  <a:pt x="105601" y="109220"/>
                </a:lnTo>
                <a:lnTo>
                  <a:pt x="107843" y="107950"/>
                </a:lnTo>
                <a:lnTo>
                  <a:pt x="110201" y="106680"/>
                </a:lnTo>
                <a:lnTo>
                  <a:pt x="112915" y="104140"/>
                </a:lnTo>
                <a:lnTo>
                  <a:pt x="119515" y="104140"/>
                </a:lnTo>
                <a:lnTo>
                  <a:pt x="121367" y="102870"/>
                </a:lnTo>
                <a:lnTo>
                  <a:pt x="101081" y="102870"/>
                </a:lnTo>
                <a:lnTo>
                  <a:pt x="100644" y="101600"/>
                </a:lnTo>
                <a:lnTo>
                  <a:pt x="100840" y="100330"/>
                </a:lnTo>
                <a:close/>
              </a:path>
              <a:path w="207009" h="132079">
                <a:moveTo>
                  <a:pt x="206878" y="106680"/>
                </a:moveTo>
                <a:lnTo>
                  <a:pt x="203382" y="106680"/>
                </a:lnTo>
                <a:lnTo>
                  <a:pt x="203923" y="107950"/>
                </a:lnTo>
                <a:lnTo>
                  <a:pt x="206798" y="107950"/>
                </a:lnTo>
                <a:lnTo>
                  <a:pt x="206878" y="106680"/>
                </a:lnTo>
                <a:close/>
              </a:path>
              <a:path w="207009" h="132079">
                <a:moveTo>
                  <a:pt x="18951" y="93979"/>
                </a:moveTo>
                <a:lnTo>
                  <a:pt x="16387" y="93979"/>
                </a:lnTo>
                <a:lnTo>
                  <a:pt x="14627" y="95249"/>
                </a:lnTo>
                <a:lnTo>
                  <a:pt x="10372" y="100329"/>
                </a:lnTo>
                <a:lnTo>
                  <a:pt x="8808" y="102869"/>
                </a:lnTo>
                <a:lnTo>
                  <a:pt x="6370" y="105409"/>
                </a:lnTo>
                <a:lnTo>
                  <a:pt x="5496" y="106679"/>
                </a:lnTo>
                <a:lnTo>
                  <a:pt x="12500" y="106679"/>
                </a:lnTo>
                <a:lnTo>
                  <a:pt x="11913" y="105409"/>
                </a:lnTo>
                <a:lnTo>
                  <a:pt x="9751" y="105409"/>
                </a:lnTo>
                <a:lnTo>
                  <a:pt x="9786" y="104139"/>
                </a:lnTo>
                <a:lnTo>
                  <a:pt x="10568" y="104139"/>
                </a:lnTo>
                <a:lnTo>
                  <a:pt x="11166" y="102869"/>
                </a:lnTo>
                <a:lnTo>
                  <a:pt x="12500" y="101599"/>
                </a:lnTo>
                <a:lnTo>
                  <a:pt x="16984" y="96519"/>
                </a:lnTo>
                <a:lnTo>
                  <a:pt x="18951" y="93979"/>
                </a:lnTo>
                <a:close/>
              </a:path>
              <a:path w="207009" h="132079">
                <a:moveTo>
                  <a:pt x="119515" y="104140"/>
                </a:moveTo>
                <a:lnTo>
                  <a:pt x="115629" y="104140"/>
                </a:lnTo>
                <a:lnTo>
                  <a:pt x="116020" y="105410"/>
                </a:lnTo>
                <a:lnTo>
                  <a:pt x="118848" y="105410"/>
                </a:lnTo>
                <a:lnTo>
                  <a:pt x="119515" y="104140"/>
                </a:lnTo>
                <a:close/>
              </a:path>
              <a:path w="207009" h="132079">
                <a:moveTo>
                  <a:pt x="150380" y="63500"/>
                </a:moveTo>
                <a:lnTo>
                  <a:pt x="144872" y="63500"/>
                </a:lnTo>
                <a:lnTo>
                  <a:pt x="143699" y="66040"/>
                </a:lnTo>
                <a:lnTo>
                  <a:pt x="142009" y="67310"/>
                </a:lnTo>
                <a:lnTo>
                  <a:pt x="140870" y="68580"/>
                </a:lnTo>
                <a:lnTo>
                  <a:pt x="139686" y="71120"/>
                </a:lnTo>
                <a:lnTo>
                  <a:pt x="137282" y="73660"/>
                </a:lnTo>
                <a:lnTo>
                  <a:pt x="135948" y="76200"/>
                </a:lnTo>
                <a:lnTo>
                  <a:pt x="134971" y="76200"/>
                </a:lnTo>
                <a:lnTo>
                  <a:pt x="131349" y="80010"/>
                </a:lnTo>
                <a:lnTo>
                  <a:pt x="130095" y="81280"/>
                </a:lnTo>
                <a:lnTo>
                  <a:pt x="128290" y="83820"/>
                </a:lnTo>
                <a:lnTo>
                  <a:pt x="127738" y="85090"/>
                </a:lnTo>
                <a:lnTo>
                  <a:pt x="126749" y="86360"/>
                </a:lnTo>
                <a:lnTo>
                  <a:pt x="126358" y="86360"/>
                </a:lnTo>
                <a:lnTo>
                  <a:pt x="125771" y="87630"/>
                </a:lnTo>
                <a:lnTo>
                  <a:pt x="125530" y="87630"/>
                </a:lnTo>
                <a:lnTo>
                  <a:pt x="124978" y="88900"/>
                </a:lnTo>
                <a:lnTo>
                  <a:pt x="124667" y="90170"/>
                </a:lnTo>
                <a:lnTo>
                  <a:pt x="124311" y="90170"/>
                </a:lnTo>
                <a:lnTo>
                  <a:pt x="123805" y="91440"/>
                </a:lnTo>
                <a:lnTo>
                  <a:pt x="123253" y="91440"/>
                </a:lnTo>
                <a:lnTo>
                  <a:pt x="122666" y="92710"/>
                </a:lnTo>
                <a:lnTo>
                  <a:pt x="120780" y="93980"/>
                </a:lnTo>
                <a:lnTo>
                  <a:pt x="120182" y="93980"/>
                </a:lnTo>
                <a:lnTo>
                  <a:pt x="119676" y="95250"/>
                </a:lnTo>
                <a:lnTo>
                  <a:pt x="119285" y="95250"/>
                </a:lnTo>
                <a:lnTo>
                  <a:pt x="118814" y="96520"/>
                </a:lnTo>
                <a:lnTo>
                  <a:pt x="118618" y="96520"/>
                </a:lnTo>
                <a:lnTo>
                  <a:pt x="118492" y="97790"/>
                </a:lnTo>
                <a:lnTo>
                  <a:pt x="116801" y="97790"/>
                </a:lnTo>
                <a:lnTo>
                  <a:pt x="115502" y="99060"/>
                </a:lnTo>
                <a:lnTo>
                  <a:pt x="112869" y="99060"/>
                </a:lnTo>
                <a:lnTo>
                  <a:pt x="110316" y="100330"/>
                </a:lnTo>
                <a:lnTo>
                  <a:pt x="107521" y="100330"/>
                </a:lnTo>
                <a:lnTo>
                  <a:pt x="106659" y="101600"/>
                </a:lnTo>
                <a:lnTo>
                  <a:pt x="105555" y="101600"/>
                </a:lnTo>
                <a:lnTo>
                  <a:pt x="104853" y="102870"/>
                </a:lnTo>
                <a:lnTo>
                  <a:pt x="121367" y="102870"/>
                </a:lnTo>
                <a:lnTo>
                  <a:pt x="122505" y="100330"/>
                </a:lnTo>
                <a:lnTo>
                  <a:pt x="124633" y="97790"/>
                </a:lnTo>
                <a:lnTo>
                  <a:pt x="126599" y="95250"/>
                </a:lnTo>
                <a:lnTo>
                  <a:pt x="131314" y="87630"/>
                </a:lnTo>
                <a:lnTo>
                  <a:pt x="132292" y="85090"/>
                </a:lnTo>
                <a:lnTo>
                  <a:pt x="133281" y="83820"/>
                </a:lnTo>
                <a:lnTo>
                  <a:pt x="134338" y="82550"/>
                </a:lnTo>
                <a:lnTo>
                  <a:pt x="135442" y="81280"/>
                </a:lnTo>
                <a:lnTo>
                  <a:pt x="136270" y="80010"/>
                </a:lnTo>
                <a:lnTo>
                  <a:pt x="137167" y="78740"/>
                </a:lnTo>
                <a:lnTo>
                  <a:pt x="139053" y="77470"/>
                </a:lnTo>
                <a:lnTo>
                  <a:pt x="140985" y="74930"/>
                </a:lnTo>
                <a:lnTo>
                  <a:pt x="142986" y="72390"/>
                </a:lnTo>
                <a:lnTo>
                  <a:pt x="143975" y="72390"/>
                </a:lnTo>
                <a:lnTo>
                  <a:pt x="146804" y="68580"/>
                </a:lnTo>
                <a:lnTo>
                  <a:pt x="148529" y="66040"/>
                </a:lnTo>
                <a:lnTo>
                  <a:pt x="149323" y="66040"/>
                </a:lnTo>
                <a:lnTo>
                  <a:pt x="150070" y="64770"/>
                </a:lnTo>
                <a:lnTo>
                  <a:pt x="150380" y="63500"/>
                </a:lnTo>
                <a:close/>
              </a:path>
              <a:path w="207009" h="132079">
                <a:moveTo>
                  <a:pt x="102967" y="99060"/>
                </a:moveTo>
                <a:lnTo>
                  <a:pt x="98253" y="99060"/>
                </a:lnTo>
                <a:lnTo>
                  <a:pt x="97298" y="100330"/>
                </a:lnTo>
                <a:lnTo>
                  <a:pt x="102335" y="100330"/>
                </a:lnTo>
                <a:lnTo>
                  <a:pt x="102967" y="99060"/>
                </a:lnTo>
                <a:close/>
              </a:path>
              <a:path w="207009" h="132079">
                <a:moveTo>
                  <a:pt x="109292" y="96520"/>
                </a:moveTo>
                <a:lnTo>
                  <a:pt x="102300" y="96520"/>
                </a:lnTo>
                <a:lnTo>
                  <a:pt x="100207" y="97790"/>
                </a:lnTo>
                <a:lnTo>
                  <a:pt x="99196" y="99060"/>
                </a:lnTo>
                <a:lnTo>
                  <a:pt x="103669" y="99060"/>
                </a:lnTo>
                <a:lnTo>
                  <a:pt x="106659" y="97790"/>
                </a:lnTo>
                <a:lnTo>
                  <a:pt x="108395" y="97790"/>
                </a:lnTo>
                <a:lnTo>
                  <a:pt x="109292" y="96520"/>
                </a:lnTo>
                <a:close/>
              </a:path>
              <a:path w="207009" h="132079">
                <a:moveTo>
                  <a:pt x="196575" y="96520"/>
                </a:moveTo>
                <a:lnTo>
                  <a:pt x="193976" y="96520"/>
                </a:lnTo>
                <a:lnTo>
                  <a:pt x="193665" y="97790"/>
                </a:lnTo>
                <a:lnTo>
                  <a:pt x="196575" y="97790"/>
                </a:lnTo>
                <a:lnTo>
                  <a:pt x="196575" y="96520"/>
                </a:lnTo>
                <a:close/>
              </a:path>
              <a:path w="207009" h="132079">
                <a:moveTo>
                  <a:pt x="113697" y="93980"/>
                </a:moveTo>
                <a:lnTo>
                  <a:pt x="108786" y="93980"/>
                </a:lnTo>
                <a:lnTo>
                  <a:pt x="107096" y="95250"/>
                </a:lnTo>
                <a:lnTo>
                  <a:pt x="104612" y="96520"/>
                </a:lnTo>
                <a:lnTo>
                  <a:pt x="110155" y="96520"/>
                </a:lnTo>
                <a:lnTo>
                  <a:pt x="113697" y="93980"/>
                </a:lnTo>
                <a:close/>
              </a:path>
              <a:path w="207009" h="132079">
                <a:moveTo>
                  <a:pt x="153876" y="33020"/>
                </a:moveTo>
                <a:lnTo>
                  <a:pt x="145194" y="33020"/>
                </a:lnTo>
                <a:lnTo>
                  <a:pt x="148380" y="35560"/>
                </a:lnTo>
                <a:lnTo>
                  <a:pt x="151484" y="36830"/>
                </a:lnTo>
                <a:lnTo>
                  <a:pt x="154543" y="39370"/>
                </a:lnTo>
                <a:lnTo>
                  <a:pt x="157694" y="41910"/>
                </a:lnTo>
                <a:lnTo>
                  <a:pt x="159224" y="43180"/>
                </a:lnTo>
                <a:lnTo>
                  <a:pt x="160880" y="44450"/>
                </a:lnTo>
                <a:lnTo>
                  <a:pt x="168228" y="48260"/>
                </a:lnTo>
                <a:lnTo>
                  <a:pt x="172046" y="50800"/>
                </a:lnTo>
                <a:lnTo>
                  <a:pt x="173886" y="52070"/>
                </a:lnTo>
                <a:lnTo>
                  <a:pt x="176519" y="53340"/>
                </a:lnTo>
                <a:lnTo>
                  <a:pt x="177393" y="54610"/>
                </a:lnTo>
                <a:lnTo>
                  <a:pt x="178957" y="55880"/>
                </a:lnTo>
                <a:lnTo>
                  <a:pt x="179705" y="55880"/>
                </a:lnTo>
                <a:lnTo>
                  <a:pt x="180418" y="57150"/>
                </a:lnTo>
                <a:lnTo>
                  <a:pt x="181717" y="58420"/>
                </a:lnTo>
                <a:lnTo>
                  <a:pt x="182304" y="59690"/>
                </a:lnTo>
                <a:lnTo>
                  <a:pt x="182821" y="59690"/>
                </a:lnTo>
                <a:lnTo>
                  <a:pt x="183293" y="60960"/>
                </a:lnTo>
                <a:lnTo>
                  <a:pt x="183718" y="60960"/>
                </a:lnTo>
                <a:lnTo>
                  <a:pt x="184304" y="62230"/>
                </a:lnTo>
                <a:lnTo>
                  <a:pt x="189537" y="78740"/>
                </a:lnTo>
                <a:lnTo>
                  <a:pt x="190250" y="81280"/>
                </a:lnTo>
                <a:lnTo>
                  <a:pt x="190675" y="82550"/>
                </a:lnTo>
                <a:lnTo>
                  <a:pt x="192688" y="88900"/>
                </a:lnTo>
                <a:lnTo>
                  <a:pt x="193355" y="91440"/>
                </a:lnTo>
                <a:lnTo>
                  <a:pt x="193631" y="91440"/>
                </a:lnTo>
                <a:lnTo>
                  <a:pt x="193826" y="92710"/>
                </a:lnTo>
                <a:lnTo>
                  <a:pt x="194102" y="95250"/>
                </a:lnTo>
                <a:lnTo>
                  <a:pt x="194102" y="96520"/>
                </a:lnTo>
                <a:lnTo>
                  <a:pt x="196770" y="96520"/>
                </a:lnTo>
                <a:lnTo>
                  <a:pt x="196770" y="95250"/>
                </a:lnTo>
                <a:lnTo>
                  <a:pt x="196299" y="93980"/>
                </a:lnTo>
                <a:lnTo>
                  <a:pt x="195666" y="91440"/>
                </a:lnTo>
                <a:lnTo>
                  <a:pt x="193504" y="85090"/>
                </a:lnTo>
                <a:lnTo>
                  <a:pt x="190526" y="73660"/>
                </a:lnTo>
                <a:lnTo>
                  <a:pt x="188559" y="67310"/>
                </a:lnTo>
                <a:lnTo>
                  <a:pt x="186984" y="63500"/>
                </a:lnTo>
                <a:lnTo>
                  <a:pt x="186673" y="62230"/>
                </a:lnTo>
                <a:lnTo>
                  <a:pt x="185960" y="59690"/>
                </a:lnTo>
                <a:lnTo>
                  <a:pt x="185408" y="58420"/>
                </a:lnTo>
                <a:lnTo>
                  <a:pt x="185017" y="57150"/>
                </a:lnTo>
                <a:lnTo>
                  <a:pt x="184465" y="57150"/>
                </a:lnTo>
                <a:lnTo>
                  <a:pt x="184074" y="55880"/>
                </a:lnTo>
                <a:lnTo>
                  <a:pt x="183212" y="54610"/>
                </a:lnTo>
                <a:lnTo>
                  <a:pt x="182775" y="54610"/>
                </a:lnTo>
                <a:lnTo>
                  <a:pt x="181361" y="53340"/>
                </a:lnTo>
                <a:lnTo>
                  <a:pt x="179314" y="52070"/>
                </a:lnTo>
                <a:lnTo>
                  <a:pt x="178290" y="52070"/>
                </a:lnTo>
                <a:lnTo>
                  <a:pt x="177232" y="50800"/>
                </a:lnTo>
                <a:lnTo>
                  <a:pt x="176600" y="50800"/>
                </a:lnTo>
                <a:lnTo>
                  <a:pt x="175979" y="49530"/>
                </a:lnTo>
                <a:lnTo>
                  <a:pt x="175703" y="49530"/>
                </a:lnTo>
                <a:lnTo>
                  <a:pt x="175070" y="48260"/>
                </a:lnTo>
                <a:lnTo>
                  <a:pt x="174794" y="48260"/>
                </a:lnTo>
                <a:lnTo>
                  <a:pt x="173575" y="46990"/>
                </a:lnTo>
                <a:lnTo>
                  <a:pt x="172402" y="46990"/>
                </a:lnTo>
                <a:lnTo>
                  <a:pt x="167365" y="43180"/>
                </a:lnTo>
                <a:lnTo>
                  <a:pt x="166066" y="43180"/>
                </a:lnTo>
                <a:lnTo>
                  <a:pt x="164732" y="41910"/>
                </a:lnTo>
                <a:lnTo>
                  <a:pt x="163272" y="40640"/>
                </a:lnTo>
                <a:lnTo>
                  <a:pt x="161823" y="40640"/>
                </a:lnTo>
                <a:lnTo>
                  <a:pt x="158994" y="38100"/>
                </a:lnTo>
                <a:lnTo>
                  <a:pt x="157648" y="36830"/>
                </a:lnTo>
                <a:lnTo>
                  <a:pt x="155061" y="34290"/>
                </a:lnTo>
                <a:lnTo>
                  <a:pt x="153876" y="33020"/>
                </a:lnTo>
                <a:close/>
              </a:path>
              <a:path w="207009" h="132079">
                <a:moveTo>
                  <a:pt x="19974" y="92709"/>
                </a:moveTo>
                <a:lnTo>
                  <a:pt x="17456" y="92709"/>
                </a:lnTo>
                <a:lnTo>
                  <a:pt x="16938" y="93979"/>
                </a:lnTo>
                <a:lnTo>
                  <a:pt x="19503" y="93979"/>
                </a:lnTo>
                <a:lnTo>
                  <a:pt x="19974" y="92709"/>
                </a:lnTo>
                <a:close/>
              </a:path>
              <a:path w="207009" h="132079">
                <a:moveTo>
                  <a:pt x="134338" y="67310"/>
                </a:moveTo>
                <a:lnTo>
                  <a:pt x="131073" y="67310"/>
                </a:lnTo>
                <a:lnTo>
                  <a:pt x="130992" y="68580"/>
                </a:lnTo>
                <a:lnTo>
                  <a:pt x="130797" y="68580"/>
                </a:lnTo>
                <a:lnTo>
                  <a:pt x="119205" y="85090"/>
                </a:lnTo>
                <a:lnTo>
                  <a:pt x="117514" y="87630"/>
                </a:lnTo>
                <a:lnTo>
                  <a:pt x="116250" y="90170"/>
                </a:lnTo>
                <a:lnTo>
                  <a:pt x="115583" y="90170"/>
                </a:lnTo>
                <a:lnTo>
                  <a:pt x="115192" y="91440"/>
                </a:lnTo>
                <a:lnTo>
                  <a:pt x="114801" y="91440"/>
                </a:lnTo>
                <a:lnTo>
                  <a:pt x="114168" y="92710"/>
                </a:lnTo>
                <a:lnTo>
                  <a:pt x="112006" y="92710"/>
                </a:lnTo>
                <a:lnTo>
                  <a:pt x="111224" y="93980"/>
                </a:lnTo>
                <a:lnTo>
                  <a:pt x="117595" y="93980"/>
                </a:lnTo>
                <a:lnTo>
                  <a:pt x="119239" y="91440"/>
                </a:lnTo>
                <a:lnTo>
                  <a:pt x="121873" y="87630"/>
                </a:lnTo>
                <a:lnTo>
                  <a:pt x="128290" y="78740"/>
                </a:lnTo>
                <a:lnTo>
                  <a:pt x="131268" y="73660"/>
                </a:lnTo>
                <a:lnTo>
                  <a:pt x="132533" y="71120"/>
                </a:lnTo>
                <a:lnTo>
                  <a:pt x="133591" y="69850"/>
                </a:lnTo>
                <a:lnTo>
                  <a:pt x="134338" y="67310"/>
                </a:lnTo>
                <a:close/>
              </a:path>
              <a:path w="207009" h="132079">
                <a:moveTo>
                  <a:pt x="27955" y="52069"/>
                </a:moveTo>
                <a:lnTo>
                  <a:pt x="26414" y="52069"/>
                </a:lnTo>
                <a:lnTo>
                  <a:pt x="26023" y="53339"/>
                </a:lnTo>
                <a:lnTo>
                  <a:pt x="25586" y="54609"/>
                </a:lnTo>
                <a:lnTo>
                  <a:pt x="25517" y="59689"/>
                </a:lnTo>
                <a:lnTo>
                  <a:pt x="25747" y="60959"/>
                </a:lnTo>
                <a:lnTo>
                  <a:pt x="25793" y="66039"/>
                </a:lnTo>
                <a:lnTo>
                  <a:pt x="24919" y="69849"/>
                </a:lnTo>
                <a:lnTo>
                  <a:pt x="24528" y="71119"/>
                </a:lnTo>
                <a:lnTo>
                  <a:pt x="24172" y="73659"/>
                </a:lnTo>
                <a:lnTo>
                  <a:pt x="23390" y="76199"/>
                </a:lnTo>
                <a:lnTo>
                  <a:pt x="22562" y="80009"/>
                </a:lnTo>
                <a:lnTo>
                  <a:pt x="22136" y="81279"/>
                </a:lnTo>
                <a:lnTo>
                  <a:pt x="21665" y="83819"/>
                </a:lnTo>
                <a:lnTo>
                  <a:pt x="21147" y="85089"/>
                </a:lnTo>
                <a:lnTo>
                  <a:pt x="20595" y="86359"/>
                </a:lnTo>
                <a:lnTo>
                  <a:pt x="20009" y="87629"/>
                </a:lnTo>
                <a:lnTo>
                  <a:pt x="19376" y="90169"/>
                </a:lnTo>
                <a:lnTo>
                  <a:pt x="18675" y="91439"/>
                </a:lnTo>
                <a:lnTo>
                  <a:pt x="17881" y="92709"/>
                </a:lnTo>
                <a:lnTo>
                  <a:pt x="20400" y="92709"/>
                </a:lnTo>
                <a:lnTo>
                  <a:pt x="20400" y="91439"/>
                </a:lnTo>
                <a:lnTo>
                  <a:pt x="20871" y="91439"/>
                </a:lnTo>
                <a:lnTo>
                  <a:pt x="20871" y="90169"/>
                </a:lnTo>
                <a:lnTo>
                  <a:pt x="21423" y="88899"/>
                </a:lnTo>
                <a:lnTo>
                  <a:pt x="21584" y="88899"/>
                </a:lnTo>
                <a:lnTo>
                  <a:pt x="21699" y="87629"/>
                </a:lnTo>
                <a:lnTo>
                  <a:pt x="22136" y="86359"/>
                </a:lnTo>
                <a:lnTo>
                  <a:pt x="22251" y="85089"/>
                </a:lnTo>
                <a:lnTo>
                  <a:pt x="22527" y="85089"/>
                </a:lnTo>
                <a:lnTo>
                  <a:pt x="22642" y="83819"/>
                </a:lnTo>
                <a:lnTo>
                  <a:pt x="22999" y="83819"/>
                </a:lnTo>
                <a:lnTo>
                  <a:pt x="22999" y="82549"/>
                </a:lnTo>
                <a:lnTo>
                  <a:pt x="22803" y="82549"/>
                </a:lnTo>
                <a:lnTo>
                  <a:pt x="24413" y="78739"/>
                </a:lnTo>
                <a:lnTo>
                  <a:pt x="25161" y="76199"/>
                </a:lnTo>
                <a:lnTo>
                  <a:pt x="26219" y="72389"/>
                </a:lnTo>
                <a:lnTo>
                  <a:pt x="26541" y="71119"/>
                </a:lnTo>
                <a:lnTo>
                  <a:pt x="27081" y="67309"/>
                </a:lnTo>
                <a:lnTo>
                  <a:pt x="27553" y="64769"/>
                </a:lnTo>
                <a:lnTo>
                  <a:pt x="27955" y="62229"/>
                </a:lnTo>
                <a:lnTo>
                  <a:pt x="28105" y="62229"/>
                </a:lnTo>
                <a:lnTo>
                  <a:pt x="28024" y="60959"/>
                </a:lnTo>
                <a:lnTo>
                  <a:pt x="28231" y="60959"/>
                </a:lnTo>
                <a:lnTo>
                  <a:pt x="27127" y="58419"/>
                </a:lnTo>
                <a:lnTo>
                  <a:pt x="27242" y="57149"/>
                </a:lnTo>
                <a:lnTo>
                  <a:pt x="27518" y="57149"/>
                </a:lnTo>
                <a:lnTo>
                  <a:pt x="27553" y="55879"/>
                </a:lnTo>
                <a:lnTo>
                  <a:pt x="27714" y="53339"/>
                </a:lnTo>
                <a:lnTo>
                  <a:pt x="27955" y="52069"/>
                </a:lnTo>
                <a:close/>
              </a:path>
              <a:path w="207009" h="132079">
                <a:moveTo>
                  <a:pt x="119354" y="29210"/>
                </a:moveTo>
                <a:lnTo>
                  <a:pt x="113697" y="29210"/>
                </a:lnTo>
                <a:lnTo>
                  <a:pt x="113750" y="31750"/>
                </a:lnTo>
                <a:lnTo>
                  <a:pt x="113858" y="34290"/>
                </a:lnTo>
                <a:lnTo>
                  <a:pt x="117514" y="48260"/>
                </a:lnTo>
                <a:lnTo>
                  <a:pt x="119090" y="52070"/>
                </a:lnTo>
                <a:lnTo>
                  <a:pt x="120263" y="53340"/>
                </a:lnTo>
                <a:lnTo>
                  <a:pt x="122735" y="55880"/>
                </a:lnTo>
                <a:lnTo>
                  <a:pt x="124035" y="58420"/>
                </a:lnTo>
                <a:lnTo>
                  <a:pt x="126599" y="60960"/>
                </a:lnTo>
                <a:lnTo>
                  <a:pt x="127818" y="62230"/>
                </a:lnTo>
                <a:lnTo>
                  <a:pt x="128209" y="63500"/>
                </a:lnTo>
                <a:lnTo>
                  <a:pt x="128600" y="63500"/>
                </a:lnTo>
                <a:lnTo>
                  <a:pt x="129302" y="64770"/>
                </a:lnTo>
                <a:lnTo>
                  <a:pt x="129704" y="66040"/>
                </a:lnTo>
                <a:lnTo>
                  <a:pt x="130325" y="67310"/>
                </a:lnTo>
                <a:lnTo>
                  <a:pt x="134810" y="67310"/>
                </a:lnTo>
                <a:lnTo>
                  <a:pt x="134890" y="66040"/>
                </a:lnTo>
                <a:lnTo>
                  <a:pt x="134453" y="64770"/>
                </a:lnTo>
                <a:lnTo>
                  <a:pt x="133556" y="64770"/>
                </a:lnTo>
                <a:lnTo>
                  <a:pt x="132016" y="62230"/>
                </a:lnTo>
                <a:lnTo>
                  <a:pt x="130682" y="60960"/>
                </a:lnTo>
                <a:lnTo>
                  <a:pt x="130256" y="60960"/>
                </a:lnTo>
                <a:lnTo>
                  <a:pt x="129106" y="59690"/>
                </a:lnTo>
                <a:lnTo>
                  <a:pt x="126944" y="55880"/>
                </a:lnTo>
                <a:lnTo>
                  <a:pt x="125921" y="54610"/>
                </a:lnTo>
                <a:lnTo>
                  <a:pt x="124943" y="53340"/>
                </a:lnTo>
                <a:lnTo>
                  <a:pt x="124035" y="52070"/>
                </a:lnTo>
                <a:lnTo>
                  <a:pt x="123218" y="49530"/>
                </a:lnTo>
                <a:lnTo>
                  <a:pt x="122425" y="48260"/>
                </a:lnTo>
                <a:lnTo>
                  <a:pt x="122068" y="46990"/>
                </a:lnTo>
                <a:lnTo>
                  <a:pt x="121125" y="44450"/>
                </a:lnTo>
                <a:lnTo>
                  <a:pt x="120849" y="44450"/>
                </a:lnTo>
                <a:lnTo>
                  <a:pt x="120619" y="43180"/>
                </a:lnTo>
                <a:lnTo>
                  <a:pt x="120033" y="40640"/>
                </a:lnTo>
                <a:lnTo>
                  <a:pt x="119791" y="38100"/>
                </a:lnTo>
                <a:lnTo>
                  <a:pt x="119711" y="36830"/>
                </a:lnTo>
                <a:lnTo>
                  <a:pt x="119676" y="31750"/>
                </a:lnTo>
                <a:lnTo>
                  <a:pt x="119354" y="29210"/>
                </a:lnTo>
                <a:close/>
              </a:path>
              <a:path w="207009" h="132079">
                <a:moveTo>
                  <a:pt x="41088" y="57149"/>
                </a:moveTo>
                <a:lnTo>
                  <a:pt x="35970" y="57149"/>
                </a:lnTo>
                <a:lnTo>
                  <a:pt x="35338" y="58419"/>
                </a:lnTo>
                <a:lnTo>
                  <a:pt x="32981" y="62229"/>
                </a:lnTo>
                <a:lnTo>
                  <a:pt x="32429" y="63499"/>
                </a:lnTo>
                <a:lnTo>
                  <a:pt x="32003" y="64769"/>
                </a:lnTo>
                <a:lnTo>
                  <a:pt x="36603" y="64769"/>
                </a:lnTo>
                <a:lnTo>
                  <a:pt x="36913" y="63499"/>
                </a:lnTo>
                <a:lnTo>
                  <a:pt x="37304" y="63499"/>
                </a:lnTo>
                <a:lnTo>
                  <a:pt x="38914" y="60959"/>
                </a:lnTo>
                <a:lnTo>
                  <a:pt x="39512" y="60959"/>
                </a:lnTo>
                <a:lnTo>
                  <a:pt x="40018" y="59689"/>
                </a:lnTo>
                <a:lnTo>
                  <a:pt x="40570" y="59689"/>
                </a:lnTo>
                <a:lnTo>
                  <a:pt x="40846" y="58419"/>
                </a:lnTo>
                <a:lnTo>
                  <a:pt x="41088" y="57149"/>
                </a:lnTo>
                <a:close/>
              </a:path>
              <a:path w="207009" h="132079">
                <a:moveTo>
                  <a:pt x="54098" y="35560"/>
                </a:moveTo>
                <a:lnTo>
                  <a:pt x="51541" y="35560"/>
                </a:lnTo>
                <a:lnTo>
                  <a:pt x="52599" y="36830"/>
                </a:lnTo>
                <a:lnTo>
                  <a:pt x="55152" y="43180"/>
                </a:lnTo>
                <a:lnTo>
                  <a:pt x="55635" y="45720"/>
                </a:lnTo>
                <a:lnTo>
                  <a:pt x="56497" y="48260"/>
                </a:lnTo>
                <a:lnTo>
                  <a:pt x="56888" y="49530"/>
                </a:lnTo>
                <a:lnTo>
                  <a:pt x="57521" y="52070"/>
                </a:lnTo>
                <a:lnTo>
                  <a:pt x="57751" y="53340"/>
                </a:lnTo>
                <a:lnTo>
                  <a:pt x="57946" y="54610"/>
                </a:lnTo>
                <a:lnTo>
                  <a:pt x="58061" y="57150"/>
                </a:lnTo>
                <a:lnTo>
                  <a:pt x="57716" y="59690"/>
                </a:lnTo>
                <a:lnTo>
                  <a:pt x="57475" y="60960"/>
                </a:lnTo>
                <a:lnTo>
                  <a:pt x="57521" y="63500"/>
                </a:lnTo>
                <a:lnTo>
                  <a:pt x="57831" y="63500"/>
                </a:lnTo>
                <a:lnTo>
                  <a:pt x="57992" y="64770"/>
                </a:lnTo>
                <a:lnTo>
                  <a:pt x="60499" y="64770"/>
                </a:lnTo>
                <a:lnTo>
                  <a:pt x="60235" y="63500"/>
                </a:lnTo>
                <a:lnTo>
                  <a:pt x="59913" y="60960"/>
                </a:lnTo>
                <a:lnTo>
                  <a:pt x="59556" y="57150"/>
                </a:lnTo>
                <a:lnTo>
                  <a:pt x="59487" y="55880"/>
                </a:lnTo>
                <a:lnTo>
                  <a:pt x="59131" y="52070"/>
                </a:lnTo>
                <a:lnTo>
                  <a:pt x="58809" y="49530"/>
                </a:lnTo>
                <a:lnTo>
                  <a:pt x="58268" y="46990"/>
                </a:lnTo>
                <a:lnTo>
                  <a:pt x="57831" y="45720"/>
                </a:lnTo>
                <a:lnTo>
                  <a:pt x="57440" y="44450"/>
                </a:lnTo>
                <a:lnTo>
                  <a:pt x="57003" y="43180"/>
                </a:lnTo>
                <a:lnTo>
                  <a:pt x="56060" y="40640"/>
                </a:lnTo>
                <a:lnTo>
                  <a:pt x="54098" y="35560"/>
                </a:lnTo>
                <a:close/>
              </a:path>
              <a:path w="207009" h="132079">
                <a:moveTo>
                  <a:pt x="150461" y="62230"/>
                </a:moveTo>
                <a:lnTo>
                  <a:pt x="145309" y="62230"/>
                </a:lnTo>
                <a:lnTo>
                  <a:pt x="145470" y="63500"/>
                </a:lnTo>
                <a:lnTo>
                  <a:pt x="150541" y="63500"/>
                </a:lnTo>
                <a:lnTo>
                  <a:pt x="150461" y="62230"/>
                </a:lnTo>
                <a:close/>
              </a:path>
              <a:path w="207009" h="132079">
                <a:moveTo>
                  <a:pt x="143619" y="40640"/>
                </a:moveTo>
                <a:lnTo>
                  <a:pt x="137880" y="40640"/>
                </a:lnTo>
                <a:lnTo>
                  <a:pt x="137995" y="45720"/>
                </a:lnTo>
                <a:lnTo>
                  <a:pt x="138306" y="48260"/>
                </a:lnTo>
                <a:lnTo>
                  <a:pt x="138501" y="48260"/>
                </a:lnTo>
                <a:lnTo>
                  <a:pt x="138743" y="49530"/>
                </a:lnTo>
                <a:lnTo>
                  <a:pt x="139019" y="50800"/>
                </a:lnTo>
                <a:lnTo>
                  <a:pt x="139329" y="52070"/>
                </a:lnTo>
                <a:lnTo>
                  <a:pt x="140042" y="53340"/>
                </a:lnTo>
                <a:lnTo>
                  <a:pt x="140433" y="54610"/>
                </a:lnTo>
                <a:lnTo>
                  <a:pt x="140870" y="55880"/>
                </a:lnTo>
                <a:lnTo>
                  <a:pt x="142285" y="58420"/>
                </a:lnTo>
                <a:lnTo>
                  <a:pt x="143308" y="59690"/>
                </a:lnTo>
                <a:lnTo>
                  <a:pt x="144366" y="60960"/>
                </a:lnTo>
                <a:lnTo>
                  <a:pt x="145114" y="62230"/>
                </a:lnTo>
                <a:lnTo>
                  <a:pt x="150185" y="62230"/>
                </a:lnTo>
                <a:lnTo>
                  <a:pt x="149829" y="60960"/>
                </a:lnTo>
                <a:lnTo>
                  <a:pt x="148886" y="59690"/>
                </a:lnTo>
                <a:lnTo>
                  <a:pt x="147747" y="58420"/>
                </a:lnTo>
                <a:lnTo>
                  <a:pt x="145505" y="54610"/>
                </a:lnTo>
                <a:lnTo>
                  <a:pt x="145033" y="54610"/>
                </a:lnTo>
                <a:lnTo>
                  <a:pt x="144320" y="52070"/>
                </a:lnTo>
                <a:lnTo>
                  <a:pt x="143929" y="52070"/>
                </a:lnTo>
                <a:lnTo>
                  <a:pt x="143734" y="50800"/>
                </a:lnTo>
                <a:lnTo>
                  <a:pt x="143308" y="48260"/>
                </a:lnTo>
                <a:lnTo>
                  <a:pt x="143308" y="43180"/>
                </a:lnTo>
                <a:lnTo>
                  <a:pt x="143619" y="40640"/>
                </a:lnTo>
                <a:close/>
              </a:path>
              <a:path w="207009" h="132079">
                <a:moveTo>
                  <a:pt x="48551" y="12700"/>
                </a:moveTo>
                <a:lnTo>
                  <a:pt x="47919" y="12700"/>
                </a:lnTo>
                <a:lnTo>
                  <a:pt x="47493" y="13970"/>
                </a:lnTo>
                <a:lnTo>
                  <a:pt x="46861" y="13970"/>
                </a:lnTo>
                <a:lnTo>
                  <a:pt x="45918" y="15240"/>
                </a:lnTo>
                <a:lnTo>
                  <a:pt x="35464" y="15240"/>
                </a:lnTo>
                <a:lnTo>
                  <a:pt x="35694" y="16510"/>
                </a:lnTo>
                <a:lnTo>
                  <a:pt x="36166" y="16510"/>
                </a:lnTo>
                <a:lnTo>
                  <a:pt x="36718" y="17780"/>
                </a:lnTo>
                <a:lnTo>
                  <a:pt x="37350" y="17780"/>
                </a:lnTo>
                <a:lnTo>
                  <a:pt x="38328" y="19050"/>
                </a:lnTo>
                <a:lnTo>
                  <a:pt x="39236" y="19050"/>
                </a:lnTo>
                <a:lnTo>
                  <a:pt x="39984" y="20320"/>
                </a:lnTo>
                <a:lnTo>
                  <a:pt x="41755" y="20320"/>
                </a:lnTo>
                <a:lnTo>
                  <a:pt x="41479" y="21590"/>
                </a:lnTo>
                <a:lnTo>
                  <a:pt x="44032" y="22860"/>
                </a:lnTo>
                <a:lnTo>
                  <a:pt x="45251" y="22860"/>
                </a:lnTo>
                <a:lnTo>
                  <a:pt x="46389" y="24130"/>
                </a:lnTo>
                <a:lnTo>
                  <a:pt x="46194" y="25400"/>
                </a:lnTo>
                <a:lnTo>
                  <a:pt x="41709" y="39370"/>
                </a:lnTo>
                <a:lnTo>
                  <a:pt x="39903" y="44449"/>
                </a:lnTo>
                <a:lnTo>
                  <a:pt x="39397" y="45719"/>
                </a:lnTo>
                <a:lnTo>
                  <a:pt x="38328" y="46989"/>
                </a:lnTo>
                <a:lnTo>
                  <a:pt x="37971" y="48259"/>
                </a:lnTo>
                <a:lnTo>
                  <a:pt x="37431" y="48259"/>
                </a:lnTo>
                <a:lnTo>
                  <a:pt x="37074" y="50799"/>
                </a:lnTo>
                <a:lnTo>
                  <a:pt x="36833" y="52069"/>
                </a:lnTo>
                <a:lnTo>
                  <a:pt x="36488" y="55879"/>
                </a:lnTo>
                <a:lnTo>
                  <a:pt x="36327" y="55879"/>
                </a:lnTo>
                <a:lnTo>
                  <a:pt x="36085" y="57149"/>
                </a:lnTo>
                <a:lnTo>
                  <a:pt x="41122" y="57149"/>
                </a:lnTo>
                <a:lnTo>
                  <a:pt x="41237" y="55879"/>
                </a:lnTo>
                <a:lnTo>
                  <a:pt x="41352" y="53339"/>
                </a:lnTo>
                <a:lnTo>
                  <a:pt x="41513" y="52069"/>
                </a:lnTo>
                <a:lnTo>
                  <a:pt x="42146" y="50799"/>
                </a:lnTo>
                <a:lnTo>
                  <a:pt x="42571" y="49529"/>
                </a:lnTo>
                <a:lnTo>
                  <a:pt x="43595" y="46990"/>
                </a:lnTo>
                <a:lnTo>
                  <a:pt x="44193" y="45720"/>
                </a:lnTo>
                <a:lnTo>
                  <a:pt x="45446" y="44450"/>
                </a:lnTo>
                <a:lnTo>
                  <a:pt x="46113" y="43180"/>
                </a:lnTo>
                <a:lnTo>
                  <a:pt x="47493" y="40640"/>
                </a:lnTo>
                <a:lnTo>
                  <a:pt x="48908" y="39370"/>
                </a:lnTo>
                <a:lnTo>
                  <a:pt x="50287" y="36830"/>
                </a:lnTo>
                <a:lnTo>
                  <a:pt x="51541" y="35560"/>
                </a:lnTo>
                <a:lnTo>
                  <a:pt x="54098" y="35560"/>
                </a:lnTo>
                <a:lnTo>
                  <a:pt x="53116" y="33020"/>
                </a:lnTo>
                <a:lnTo>
                  <a:pt x="52173" y="30480"/>
                </a:lnTo>
                <a:lnTo>
                  <a:pt x="51299" y="26670"/>
                </a:lnTo>
                <a:lnTo>
                  <a:pt x="49851" y="22860"/>
                </a:lnTo>
                <a:lnTo>
                  <a:pt x="49264" y="20320"/>
                </a:lnTo>
                <a:lnTo>
                  <a:pt x="48942" y="19050"/>
                </a:lnTo>
                <a:lnTo>
                  <a:pt x="48712" y="17780"/>
                </a:lnTo>
                <a:lnTo>
                  <a:pt x="48591" y="15240"/>
                </a:lnTo>
                <a:lnTo>
                  <a:pt x="48551" y="12700"/>
                </a:lnTo>
                <a:close/>
              </a:path>
              <a:path w="207009" h="132079">
                <a:moveTo>
                  <a:pt x="31336" y="0"/>
                </a:moveTo>
                <a:lnTo>
                  <a:pt x="28461" y="0"/>
                </a:lnTo>
                <a:lnTo>
                  <a:pt x="28703" y="2539"/>
                </a:lnTo>
                <a:lnTo>
                  <a:pt x="29013" y="5079"/>
                </a:lnTo>
                <a:lnTo>
                  <a:pt x="29485" y="7619"/>
                </a:lnTo>
                <a:lnTo>
                  <a:pt x="30589" y="11429"/>
                </a:lnTo>
                <a:lnTo>
                  <a:pt x="30784" y="12699"/>
                </a:lnTo>
                <a:lnTo>
                  <a:pt x="30870" y="17779"/>
                </a:lnTo>
                <a:lnTo>
                  <a:pt x="30543" y="21589"/>
                </a:lnTo>
                <a:lnTo>
                  <a:pt x="30347" y="22859"/>
                </a:lnTo>
                <a:lnTo>
                  <a:pt x="30117" y="25399"/>
                </a:lnTo>
                <a:lnTo>
                  <a:pt x="30054" y="26669"/>
                </a:lnTo>
                <a:lnTo>
                  <a:pt x="29958" y="30479"/>
                </a:lnTo>
                <a:lnTo>
                  <a:pt x="29835" y="38099"/>
                </a:lnTo>
                <a:lnTo>
                  <a:pt x="29715" y="40639"/>
                </a:lnTo>
                <a:lnTo>
                  <a:pt x="29289" y="45719"/>
                </a:lnTo>
                <a:lnTo>
                  <a:pt x="29048" y="46989"/>
                </a:lnTo>
                <a:lnTo>
                  <a:pt x="28772" y="48259"/>
                </a:lnTo>
                <a:lnTo>
                  <a:pt x="28346" y="49529"/>
                </a:lnTo>
                <a:lnTo>
                  <a:pt x="27760" y="50799"/>
                </a:lnTo>
                <a:lnTo>
                  <a:pt x="26805" y="52069"/>
                </a:lnTo>
                <a:lnTo>
                  <a:pt x="28266" y="52069"/>
                </a:lnTo>
                <a:lnTo>
                  <a:pt x="28576" y="50799"/>
                </a:lnTo>
                <a:lnTo>
                  <a:pt x="28898" y="50799"/>
                </a:lnTo>
                <a:lnTo>
                  <a:pt x="29128" y="49529"/>
                </a:lnTo>
                <a:lnTo>
                  <a:pt x="29324" y="49529"/>
                </a:lnTo>
                <a:lnTo>
                  <a:pt x="30152" y="43179"/>
                </a:lnTo>
                <a:lnTo>
                  <a:pt x="30704" y="33019"/>
                </a:lnTo>
                <a:lnTo>
                  <a:pt x="31246" y="25399"/>
                </a:lnTo>
                <a:lnTo>
                  <a:pt x="31371" y="22859"/>
                </a:lnTo>
                <a:lnTo>
                  <a:pt x="31532" y="21589"/>
                </a:lnTo>
                <a:lnTo>
                  <a:pt x="31727" y="19049"/>
                </a:lnTo>
                <a:lnTo>
                  <a:pt x="32279" y="17779"/>
                </a:lnTo>
                <a:lnTo>
                  <a:pt x="33532" y="15240"/>
                </a:lnTo>
                <a:lnTo>
                  <a:pt x="34050" y="15240"/>
                </a:lnTo>
                <a:lnTo>
                  <a:pt x="34199" y="13970"/>
                </a:lnTo>
                <a:lnTo>
                  <a:pt x="34199" y="12700"/>
                </a:lnTo>
                <a:lnTo>
                  <a:pt x="34050" y="11430"/>
                </a:lnTo>
                <a:lnTo>
                  <a:pt x="33532" y="8890"/>
                </a:lnTo>
                <a:lnTo>
                  <a:pt x="32199" y="5080"/>
                </a:lnTo>
                <a:lnTo>
                  <a:pt x="32003" y="3810"/>
                </a:lnTo>
                <a:lnTo>
                  <a:pt x="31532" y="1270"/>
                </a:lnTo>
                <a:lnTo>
                  <a:pt x="31336" y="0"/>
                </a:lnTo>
                <a:close/>
              </a:path>
              <a:path w="207009" h="132079">
                <a:moveTo>
                  <a:pt x="184155" y="38100"/>
                </a:moveTo>
                <a:lnTo>
                  <a:pt x="176324" y="38100"/>
                </a:lnTo>
                <a:lnTo>
                  <a:pt x="177347" y="39370"/>
                </a:lnTo>
                <a:lnTo>
                  <a:pt x="179475" y="40640"/>
                </a:lnTo>
                <a:lnTo>
                  <a:pt x="180498" y="41910"/>
                </a:lnTo>
                <a:lnTo>
                  <a:pt x="189778" y="41910"/>
                </a:lnTo>
                <a:lnTo>
                  <a:pt x="186903" y="40640"/>
                </a:lnTo>
                <a:lnTo>
                  <a:pt x="184155" y="38100"/>
                </a:lnTo>
                <a:close/>
              </a:path>
              <a:path w="207009" h="132079">
                <a:moveTo>
                  <a:pt x="147667" y="29210"/>
                </a:moveTo>
                <a:lnTo>
                  <a:pt x="139456" y="29210"/>
                </a:lnTo>
                <a:lnTo>
                  <a:pt x="139329" y="30480"/>
                </a:lnTo>
                <a:lnTo>
                  <a:pt x="138628" y="34290"/>
                </a:lnTo>
                <a:lnTo>
                  <a:pt x="138352" y="35560"/>
                </a:lnTo>
                <a:lnTo>
                  <a:pt x="137995" y="39370"/>
                </a:lnTo>
                <a:lnTo>
                  <a:pt x="137915" y="40640"/>
                </a:lnTo>
                <a:lnTo>
                  <a:pt x="143814" y="40640"/>
                </a:lnTo>
                <a:lnTo>
                  <a:pt x="144757" y="35560"/>
                </a:lnTo>
                <a:lnTo>
                  <a:pt x="145194" y="33020"/>
                </a:lnTo>
                <a:lnTo>
                  <a:pt x="153129" y="33020"/>
                </a:lnTo>
                <a:lnTo>
                  <a:pt x="151634" y="31750"/>
                </a:lnTo>
                <a:lnTo>
                  <a:pt x="150104" y="31750"/>
                </a:lnTo>
                <a:lnTo>
                  <a:pt x="148610" y="30480"/>
                </a:lnTo>
                <a:lnTo>
                  <a:pt x="147782" y="30480"/>
                </a:lnTo>
                <a:lnTo>
                  <a:pt x="147667" y="29210"/>
                </a:lnTo>
                <a:close/>
              </a:path>
              <a:path w="207009" h="132079">
                <a:moveTo>
                  <a:pt x="172908" y="22860"/>
                </a:moveTo>
                <a:lnTo>
                  <a:pt x="166377" y="22860"/>
                </a:lnTo>
                <a:lnTo>
                  <a:pt x="166503" y="24130"/>
                </a:lnTo>
                <a:lnTo>
                  <a:pt x="167170" y="24130"/>
                </a:lnTo>
                <a:lnTo>
                  <a:pt x="167365" y="25400"/>
                </a:lnTo>
                <a:lnTo>
                  <a:pt x="167365" y="26670"/>
                </a:lnTo>
                <a:lnTo>
                  <a:pt x="167676" y="27940"/>
                </a:lnTo>
                <a:lnTo>
                  <a:pt x="168228" y="29210"/>
                </a:lnTo>
                <a:lnTo>
                  <a:pt x="168538" y="29210"/>
                </a:lnTo>
                <a:lnTo>
                  <a:pt x="169918" y="31750"/>
                </a:lnTo>
                <a:lnTo>
                  <a:pt x="171528" y="34290"/>
                </a:lnTo>
                <a:lnTo>
                  <a:pt x="172437" y="34290"/>
                </a:lnTo>
                <a:lnTo>
                  <a:pt x="174323" y="36830"/>
                </a:lnTo>
                <a:lnTo>
                  <a:pt x="175312" y="38100"/>
                </a:lnTo>
                <a:lnTo>
                  <a:pt x="182821" y="38100"/>
                </a:lnTo>
                <a:lnTo>
                  <a:pt x="180924" y="36830"/>
                </a:lnTo>
                <a:lnTo>
                  <a:pt x="179751" y="35560"/>
                </a:lnTo>
                <a:lnTo>
                  <a:pt x="178060" y="34290"/>
                </a:lnTo>
                <a:lnTo>
                  <a:pt x="177543" y="33020"/>
                </a:lnTo>
                <a:lnTo>
                  <a:pt x="176128" y="31750"/>
                </a:lnTo>
                <a:lnTo>
                  <a:pt x="175703" y="30480"/>
                </a:lnTo>
                <a:lnTo>
                  <a:pt x="174909" y="29210"/>
                </a:lnTo>
                <a:lnTo>
                  <a:pt x="174599" y="27940"/>
                </a:lnTo>
                <a:lnTo>
                  <a:pt x="174242" y="27940"/>
                </a:lnTo>
                <a:lnTo>
                  <a:pt x="173656" y="26670"/>
                </a:lnTo>
                <a:lnTo>
                  <a:pt x="173380" y="25400"/>
                </a:lnTo>
                <a:lnTo>
                  <a:pt x="172908" y="22860"/>
                </a:lnTo>
                <a:close/>
              </a:path>
              <a:path w="207009" h="132079">
                <a:moveTo>
                  <a:pt x="120619" y="26670"/>
                </a:moveTo>
                <a:lnTo>
                  <a:pt x="100138" y="26670"/>
                </a:lnTo>
                <a:lnTo>
                  <a:pt x="98368" y="31750"/>
                </a:lnTo>
                <a:lnTo>
                  <a:pt x="97896" y="33020"/>
                </a:lnTo>
                <a:lnTo>
                  <a:pt x="96597" y="35560"/>
                </a:lnTo>
                <a:lnTo>
                  <a:pt x="98759" y="34290"/>
                </a:lnTo>
                <a:lnTo>
                  <a:pt x="100840" y="34290"/>
                </a:lnTo>
                <a:lnTo>
                  <a:pt x="109258" y="30480"/>
                </a:lnTo>
                <a:lnTo>
                  <a:pt x="111454" y="30480"/>
                </a:lnTo>
                <a:lnTo>
                  <a:pt x="113697" y="29210"/>
                </a:lnTo>
                <a:lnTo>
                  <a:pt x="119354" y="29210"/>
                </a:lnTo>
                <a:lnTo>
                  <a:pt x="119435" y="27940"/>
                </a:lnTo>
                <a:lnTo>
                  <a:pt x="119952" y="27940"/>
                </a:lnTo>
                <a:lnTo>
                  <a:pt x="120619" y="26670"/>
                </a:lnTo>
                <a:close/>
              </a:path>
              <a:path w="207009" h="132079">
                <a:moveTo>
                  <a:pt x="147195" y="27940"/>
                </a:moveTo>
                <a:lnTo>
                  <a:pt x="139410" y="27940"/>
                </a:lnTo>
                <a:lnTo>
                  <a:pt x="139490" y="29210"/>
                </a:lnTo>
                <a:lnTo>
                  <a:pt x="147310" y="29210"/>
                </a:lnTo>
                <a:lnTo>
                  <a:pt x="147195" y="27940"/>
                </a:lnTo>
                <a:close/>
              </a:path>
              <a:path w="207009" h="132079">
                <a:moveTo>
                  <a:pt x="143573" y="25400"/>
                </a:moveTo>
                <a:lnTo>
                  <a:pt x="136891" y="25400"/>
                </a:lnTo>
                <a:lnTo>
                  <a:pt x="137443" y="26670"/>
                </a:lnTo>
                <a:lnTo>
                  <a:pt x="138432" y="26670"/>
                </a:lnTo>
                <a:lnTo>
                  <a:pt x="139214" y="27940"/>
                </a:lnTo>
                <a:lnTo>
                  <a:pt x="146252" y="27940"/>
                </a:lnTo>
                <a:lnTo>
                  <a:pt x="145390" y="26670"/>
                </a:lnTo>
                <a:lnTo>
                  <a:pt x="143573" y="25400"/>
                </a:lnTo>
                <a:close/>
              </a:path>
              <a:path w="207009" h="132079">
                <a:moveTo>
                  <a:pt x="140905" y="24130"/>
                </a:moveTo>
                <a:lnTo>
                  <a:pt x="135592" y="24130"/>
                </a:lnTo>
                <a:lnTo>
                  <a:pt x="135948" y="25400"/>
                </a:lnTo>
                <a:lnTo>
                  <a:pt x="142676" y="25400"/>
                </a:lnTo>
                <a:lnTo>
                  <a:pt x="140905" y="24130"/>
                </a:lnTo>
                <a:close/>
              </a:path>
              <a:path w="207009" h="132079">
                <a:moveTo>
                  <a:pt x="172402" y="20320"/>
                </a:moveTo>
                <a:lnTo>
                  <a:pt x="165756" y="20320"/>
                </a:lnTo>
                <a:lnTo>
                  <a:pt x="165790" y="21590"/>
                </a:lnTo>
                <a:lnTo>
                  <a:pt x="166181" y="22860"/>
                </a:lnTo>
                <a:lnTo>
                  <a:pt x="172713" y="22860"/>
                </a:lnTo>
                <a:lnTo>
                  <a:pt x="172402" y="20320"/>
                </a:lnTo>
                <a:close/>
              </a:path>
              <a:path w="207009" h="132079">
                <a:moveTo>
                  <a:pt x="172322" y="0"/>
                </a:moveTo>
                <a:lnTo>
                  <a:pt x="163398" y="0"/>
                </a:lnTo>
                <a:lnTo>
                  <a:pt x="163709" y="5080"/>
                </a:lnTo>
                <a:lnTo>
                  <a:pt x="163904" y="6350"/>
                </a:lnTo>
                <a:lnTo>
                  <a:pt x="164065" y="7620"/>
                </a:lnTo>
                <a:lnTo>
                  <a:pt x="164295" y="10160"/>
                </a:lnTo>
                <a:lnTo>
                  <a:pt x="164491" y="11430"/>
                </a:lnTo>
                <a:lnTo>
                  <a:pt x="164732" y="12700"/>
                </a:lnTo>
                <a:lnTo>
                  <a:pt x="164767" y="15240"/>
                </a:lnTo>
                <a:lnTo>
                  <a:pt x="165008" y="15240"/>
                </a:lnTo>
                <a:lnTo>
                  <a:pt x="165008" y="17780"/>
                </a:lnTo>
                <a:lnTo>
                  <a:pt x="165319" y="17780"/>
                </a:lnTo>
                <a:lnTo>
                  <a:pt x="165089" y="19050"/>
                </a:lnTo>
                <a:lnTo>
                  <a:pt x="165560" y="19050"/>
                </a:lnTo>
                <a:lnTo>
                  <a:pt x="165675" y="20320"/>
                </a:lnTo>
                <a:lnTo>
                  <a:pt x="172276" y="20320"/>
                </a:lnTo>
                <a:lnTo>
                  <a:pt x="172069" y="17780"/>
                </a:lnTo>
                <a:lnTo>
                  <a:pt x="171942" y="15240"/>
                </a:lnTo>
                <a:lnTo>
                  <a:pt x="172048" y="7620"/>
                </a:lnTo>
                <a:lnTo>
                  <a:pt x="172282" y="2540"/>
                </a:lnTo>
                <a:lnTo>
                  <a:pt x="172322" y="0"/>
                </a:lnTo>
                <a:close/>
              </a:path>
              <a:path w="207009" h="132079">
                <a:moveTo>
                  <a:pt x="121838" y="2540"/>
                </a:moveTo>
                <a:lnTo>
                  <a:pt x="121045" y="2540"/>
                </a:lnTo>
                <a:lnTo>
                  <a:pt x="121171" y="8890"/>
                </a:lnTo>
                <a:lnTo>
                  <a:pt x="120976" y="10160"/>
                </a:lnTo>
                <a:lnTo>
                  <a:pt x="120504" y="10160"/>
                </a:lnTo>
                <a:lnTo>
                  <a:pt x="120182" y="11430"/>
                </a:lnTo>
                <a:lnTo>
                  <a:pt x="118814" y="11430"/>
                </a:lnTo>
                <a:lnTo>
                  <a:pt x="117825" y="12700"/>
                </a:lnTo>
                <a:lnTo>
                  <a:pt x="115502" y="12700"/>
                </a:lnTo>
                <a:lnTo>
                  <a:pt x="112834" y="13970"/>
                </a:lnTo>
                <a:lnTo>
                  <a:pt x="107648" y="15240"/>
                </a:lnTo>
                <a:lnTo>
                  <a:pt x="104497" y="16510"/>
                </a:lnTo>
                <a:lnTo>
                  <a:pt x="103002" y="16510"/>
                </a:lnTo>
                <a:lnTo>
                  <a:pt x="101507" y="17780"/>
                </a:lnTo>
                <a:lnTo>
                  <a:pt x="91330" y="17780"/>
                </a:lnTo>
                <a:lnTo>
                  <a:pt x="87006" y="19050"/>
                </a:lnTo>
                <a:lnTo>
                  <a:pt x="136190" y="19050"/>
                </a:lnTo>
                <a:lnTo>
                  <a:pt x="133361" y="16510"/>
                </a:lnTo>
                <a:lnTo>
                  <a:pt x="131349" y="13970"/>
                </a:lnTo>
                <a:lnTo>
                  <a:pt x="129382" y="12700"/>
                </a:lnTo>
                <a:lnTo>
                  <a:pt x="121838" y="2540"/>
                </a:lnTo>
                <a:close/>
              </a:path>
              <a:path w="207009" h="132079">
                <a:moveTo>
                  <a:pt x="42180" y="13970"/>
                </a:moveTo>
                <a:lnTo>
                  <a:pt x="38650" y="13970"/>
                </a:lnTo>
                <a:lnTo>
                  <a:pt x="38178" y="15240"/>
                </a:lnTo>
                <a:lnTo>
                  <a:pt x="43043" y="15240"/>
                </a:lnTo>
                <a:lnTo>
                  <a:pt x="42180" y="1397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11910" y="267353"/>
            <a:ext cx="172720" cy="132080"/>
          </a:xfrm>
          <a:custGeom>
            <a:avLst/>
            <a:gdLst/>
            <a:ahLst/>
            <a:cxnLst/>
            <a:rect l="l" t="t" r="r" b="b"/>
            <a:pathLst>
              <a:path w="172720" h="132079">
                <a:moveTo>
                  <a:pt x="29910" y="62229"/>
                </a:moveTo>
                <a:lnTo>
                  <a:pt x="26932" y="62229"/>
                </a:lnTo>
                <a:lnTo>
                  <a:pt x="27277" y="64769"/>
                </a:lnTo>
                <a:lnTo>
                  <a:pt x="27875" y="71119"/>
                </a:lnTo>
                <a:lnTo>
                  <a:pt x="27949" y="72389"/>
                </a:lnTo>
                <a:lnTo>
                  <a:pt x="28070" y="77469"/>
                </a:lnTo>
                <a:lnTo>
                  <a:pt x="27748" y="82549"/>
                </a:lnTo>
                <a:lnTo>
                  <a:pt x="27553" y="83819"/>
                </a:lnTo>
                <a:lnTo>
                  <a:pt x="27277" y="85089"/>
                </a:lnTo>
                <a:lnTo>
                  <a:pt x="26932" y="87629"/>
                </a:lnTo>
                <a:lnTo>
                  <a:pt x="26690" y="87629"/>
                </a:lnTo>
                <a:lnTo>
                  <a:pt x="25989" y="90169"/>
                </a:lnTo>
                <a:lnTo>
                  <a:pt x="25552" y="90169"/>
                </a:lnTo>
                <a:lnTo>
                  <a:pt x="24609" y="92709"/>
                </a:lnTo>
                <a:lnTo>
                  <a:pt x="23585" y="93979"/>
                </a:lnTo>
                <a:lnTo>
                  <a:pt x="22642" y="96519"/>
                </a:lnTo>
                <a:lnTo>
                  <a:pt x="22205" y="97789"/>
                </a:lnTo>
                <a:lnTo>
                  <a:pt x="21814" y="97789"/>
                </a:lnTo>
                <a:lnTo>
                  <a:pt x="21504" y="99059"/>
                </a:lnTo>
                <a:lnTo>
                  <a:pt x="21228" y="100329"/>
                </a:lnTo>
                <a:lnTo>
                  <a:pt x="20986" y="101599"/>
                </a:lnTo>
                <a:lnTo>
                  <a:pt x="20983" y="105409"/>
                </a:lnTo>
                <a:lnTo>
                  <a:pt x="21113" y="107949"/>
                </a:lnTo>
                <a:lnTo>
                  <a:pt x="21262" y="109219"/>
                </a:lnTo>
                <a:lnTo>
                  <a:pt x="21458" y="110489"/>
                </a:lnTo>
                <a:lnTo>
                  <a:pt x="21699" y="111759"/>
                </a:lnTo>
                <a:lnTo>
                  <a:pt x="21895" y="114299"/>
                </a:lnTo>
                <a:lnTo>
                  <a:pt x="22056" y="115569"/>
                </a:lnTo>
                <a:lnTo>
                  <a:pt x="22382" y="121919"/>
                </a:lnTo>
                <a:lnTo>
                  <a:pt x="22481" y="124459"/>
                </a:lnTo>
                <a:lnTo>
                  <a:pt x="22577" y="128269"/>
                </a:lnTo>
                <a:lnTo>
                  <a:pt x="22677" y="130809"/>
                </a:lnTo>
                <a:lnTo>
                  <a:pt x="22838" y="132079"/>
                </a:lnTo>
                <a:lnTo>
                  <a:pt x="25586" y="132079"/>
                </a:lnTo>
                <a:lnTo>
                  <a:pt x="25310" y="130809"/>
                </a:lnTo>
                <a:lnTo>
                  <a:pt x="25241" y="129539"/>
                </a:lnTo>
                <a:lnTo>
                  <a:pt x="25000" y="126999"/>
                </a:lnTo>
                <a:lnTo>
                  <a:pt x="24689" y="124459"/>
                </a:lnTo>
                <a:lnTo>
                  <a:pt x="24494" y="121919"/>
                </a:lnTo>
                <a:lnTo>
                  <a:pt x="26023" y="121919"/>
                </a:lnTo>
                <a:lnTo>
                  <a:pt x="26380" y="120649"/>
                </a:lnTo>
                <a:lnTo>
                  <a:pt x="26023" y="119379"/>
                </a:lnTo>
                <a:lnTo>
                  <a:pt x="24609" y="111759"/>
                </a:lnTo>
                <a:lnTo>
                  <a:pt x="24298" y="109219"/>
                </a:lnTo>
                <a:lnTo>
                  <a:pt x="23942" y="107949"/>
                </a:lnTo>
                <a:lnTo>
                  <a:pt x="24218" y="105409"/>
                </a:lnTo>
                <a:lnTo>
                  <a:pt x="23551" y="102869"/>
                </a:lnTo>
                <a:lnTo>
                  <a:pt x="23390" y="101599"/>
                </a:lnTo>
                <a:lnTo>
                  <a:pt x="23390" y="100329"/>
                </a:lnTo>
                <a:lnTo>
                  <a:pt x="23585" y="100329"/>
                </a:lnTo>
                <a:lnTo>
                  <a:pt x="23746" y="99059"/>
                </a:lnTo>
                <a:lnTo>
                  <a:pt x="24367" y="97789"/>
                </a:lnTo>
                <a:lnTo>
                  <a:pt x="24839" y="96519"/>
                </a:lnTo>
                <a:lnTo>
                  <a:pt x="25862" y="95249"/>
                </a:lnTo>
                <a:lnTo>
                  <a:pt x="26299" y="93979"/>
                </a:lnTo>
                <a:lnTo>
                  <a:pt x="26656" y="93979"/>
                </a:lnTo>
                <a:lnTo>
                  <a:pt x="27990" y="90169"/>
                </a:lnTo>
                <a:lnTo>
                  <a:pt x="28542" y="87629"/>
                </a:lnTo>
                <a:lnTo>
                  <a:pt x="29013" y="86359"/>
                </a:lnTo>
                <a:lnTo>
                  <a:pt x="29404" y="83819"/>
                </a:lnTo>
                <a:lnTo>
                  <a:pt x="30117" y="80009"/>
                </a:lnTo>
                <a:lnTo>
                  <a:pt x="30247" y="77469"/>
                </a:lnTo>
                <a:lnTo>
                  <a:pt x="30163" y="67309"/>
                </a:lnTo>
                <a:lnTo>
                  <a:pt x="29910" y="62229"/>
                </a:lnTo>
                <a:close/>
              </a:path>
              <a:path w="172720" h="132079">
                <a:moveTo>
                  <a:pt x="159615" y="107950"/>
                </a:moveTo>
                <a:lnTo>
                  <a:pt x="143734" y="107950"/>
                </a:lnTo>
                <a:lnTo>
                  <a:pt x="145390" y="110490"/>
                </a:lnTo>
                <a:lnTo>
                  <a:pt x="147667" y="111760"/>
                </a:lnTo>
                <a:lnTo>
                  <a:pt x="148414" y="113030"/>
                </a:lnTo>
                <a:lnTo>
                  <a:pt x="149829" y="115570"/>
                </a:lnTo>
                <a:lnTo>
                  <a:pt x="150495" y="115570"/>
                </a:lnTo>
                <a:lnTo>
                  <a:pt x="151829" y="118110"/>
                </a:lnTo>
                <a:lnTo>
                  <a:pt x="157303" y="129540"/>
                </a:lnTo>
                <a:lnTo>
                  <a:pt x="157775" y="130810"/>
                </a:lnTo>
                <a:lnTo>
                  <a:pt x="157775" y="132080"/>
                </a:lnTo>
                <a:lnTo>
                  <a:pt x="166652" y="132080"/>
                </a:lnTo>
                <a:lnTo>
                  <a:pt x="166423" y="129540"/>
                </a:lnTo>
                <a:lnTo>
                  <a:pt x="166101" y="128270"/>
                </a:lnTo>
                <a:lnTo>
                  <a:pt x="165629" y="127000"/>
                </a:lnTo>
                <a:lnTo>
                  <a:pt x="168423" y="127000"/>
                </a:lnTo>
                <a:lnTo>
                  <a:pt x="170194" y="125730"/>
                </a:lnTo>
                <a:lnTo>
                  <a:pt x="172667" y="125730"/>
                </a:lnTo>
                <a:lnTo>
                  <a:pt x="171057" y="121920"/>
                </a:lnTo>
                <a:lnTo>
                  <a:pt x="169355" y="119380"/>
                </a:lnTo>
                <a:lnTo>
                  <a:pt x="161696" y="119380"/>
                </a:lnTo>
                <a:lnTo>
                  <a:pt x="161466" y="118110"/>
                </a:lnTo>
                <a:lnTo>
                  <a:pt x="160362" y="118110"/>
                </a:lnTo>
                <a:lnTo>
                  <a:pt x="159891" y="116840"/>
                </a:lnTo>
                <a:lnTo>
                  <a:pt x="159028" y="115570"/>
                </a:lnTo>
                <a:lnTo>
                  <a:pt x="158120" y="114300"/>
                </a:lnTo>
                <a:lnTo>
                  <a:pt x="156751" y="111760"/>
                </a:lnTo>
                <a:lnTo>
                  <a:pt x="156038" y="111760"/>
                </a:lnTo>
                <a:lnTo>
                  <a:pt x="155567" y="110490"/>
                </a:lnTo>
                <a:lnTo>
                  <a:pt x="163318" y="110490"/>
                </a:lnTo>
                <a:lnTo>
                  <a:pt x="162053" y="109220"/>
                </a:lnTo>
                <a:lnTo>
                  <a:pt x="160638" y="109220"/>
                </a:lnTo>
                <a:lnTo>
                  <a:pt x="159615" y="107950"/>
                </a:lnTo>
                <a:close/>
              </a:path>
              <a:path w="172720" h="132079">
                <a:moveTo>
                  <a:pt x="165089" y="111760"/>
                </a:moveTo>
                <a:lnTo>
                  <a:pt x="159063" y="111760"/>
                </a:lnTo>
                <a:lnTo>
                  <a:pt x="159534" y="113030"/>
                </a:lnTo>
                <a:lnTo>
                  <a:pt x="160408" y="113030"/>
                </a:lnTo>
                <a:lnTo>
                  <a:pt x="160799" y="114300"/>
                </a:lnTo>
                <a:lnTo>
                  <a:pt x="161190" y="114300"/>
                </a:lnTo>
                <a:lnTo>
                  <a:pt x="161547" y="115570"/>
                </a:lnTo>
                <a:lnTo>
                  <a:pt x="162248" y="115570"/>
                </a:lnTo>
                <a:lnTo>
                  <a:pt x="162915" y="118110"/>
                </a:lnTo>
                <a:lnTo>
                  <a:pt x="162605" y="118110"/>
                </a:lnTo>
                <a:lnTo>
                  <a:pt x="162133" y="119380"/>
                </a:lnTo>
                <a:lnTo>
                  <a:pt x="169355" y="119380"/>
                </a:lnTo>
                <a:lnTo>
                  <a:pt x="168504" y="118110"/>
                </a:lnTo>
                <a:lnTo>
                  <a:pt x="167561" y="115570"/>
                </a:lnTo>
                <a:lnTo>
                  <a:pt x="166618" y="114300"/>
                </a:lnTo>
                <a:lnTo>
                  <a:pt x="165629" y="113030"/>
                </a:lnTo>
                <a:lnTo>
                  <a:pt x="165089" y="111760"/>
                </a:lnTo>
                <a:close/>
              </a:path>
              <a:path w="172720" h="132079">
                <a:moveTo>
                  <a:pt x="163318" y="110490"/>
                </a:moveTo>
                <a:lnTo>
                  <a:pt x="156751" y="110490"/>
                </a:lnTo>
                <a:lnTo>
                  <a:pt x="157372" y="111760"/>
                </a:lnTo>
                <a:lnTo>
                  <a:pt x="164065" y="111760"/>
                </a:lnTo>
                <a:lnTo>
                  <a:pt x="163318" y="110490"/>
                </a:lnTo>
                <a:close/>
              </a:path>
              <a:path w="172720" h="132079">
                <a:moveTo>
                  <a:pt x="137719" y="97790"/>
                </a:moveTo>
                <a:lnTo>
                  <a:pt x="128991" y="97790"/>
                </a:lnTo>
                <a:lnTo>
                  <a:pt x="130843" y="99060"/>
                </a:lnTo>
                <a:lnTo>
                  <a:pt x="131705" y="100330"/>
                </a:lnTo>
                <a:lnTo>
                  <a:pt x="142906" y="107950"/>
                </a:lnTo>
                <a:lnTo>
                  <a:pt x="151760" y="107950"/>
                </a:lnTo>
                <a:lnTo>
                  <a:pt x="151358" y="106680"/>
                </a:lnTo>
                <a:lnTo>
                  <a:pt x="150610" y="106680"/>
                </a:lnTo>
                <a:lnTo>
                  <a:pt x="148368" y="104140"/>
                </a:lnTo>
                <a:lnTo>
                  <a:pt x="147632" y="104140"/>
                </a:lnTo>
                <a:lnTo>
                  <a:pt x="146885" y="102870"/>
                </a:lnTo>
                <a:lnTo>
                  <a:pt x="144757" y="101600"/>
                </a:lnTo>
                <a:lnTo>
                  <a:pt x="143619" y="101600"/>
                </a:lnTo>
                <a:lnTo>
                  <a:pt x="142480" y="100330"/>
                </a:lnTo>
                <a:lnTo>
                  <a:pt x="138938" y="99060"/>
                </a:lnTo>
                <a:lnTo>
                  <a:pt x="137719" y="97790"/>
                </a:lnTo>
                <a:close/>
              </a:path>
              <a:path w="172720" h="132079">
                <a:moveTo>
                  <a:pt x="100288" y="100330"/>
                </a:moveTo>
                <a:lnTo>
                  <a:pt x="90502" y="100330"/>
                </a:lnTo>
                <a:lnTo>
                  <a:pt x="93055" y="101600"/>
                </a:lnTo>
                <a:lnTo>
                  <a:pt x="98874" y="101600"/>
                </a:lnTo>
                <a:lnTo>
                  <a:pt x="100288" y="100330"/>
                </a:lnTo>
                <a:close/>
              </a:path>
              <a:path w="172720" h="132079">
                <a:moveTo>
                  <a:pt x="88179" y="97790"/>
                </a:moveTo>
                <a:lnTo>
                  <a:pt x="79451" y="97790"/>
                </a:lnTo>
                <a:lnTo>
                  <a:pt x="83429" y="99060"/>
                </a:lnTo>
                <a:lnTo>
                  <a:pt x="85430" y="100330"/>
                </a:lnTo>
                <a:lnTo>
                  <a:pt x="106969" y="100330"/>
                </a:lnTo>
                <a:lnTo>
                  <a:pt x="110868" y="99060"/>
                </a:lnTo>
                <a:lnTo>
                  <a:pt x="89720" y="99060"/>
                </a:lnTo>
                <a:lnTo>
                  <a:pt x="88179" y="97790"/>
                </a:lnTo>
                <a:close/>
              </a:path>
              <a:path w="172720" h="132079">
                <a:moveTo>
                  <a:pt x="114755" y="97790"/>
                </a:moveTo>
                <a:lnTo>
                  <a:pt x="107291" y="97790"/>
                </a:lnTo>
                <a:lnTo>
                  <a:pt x="103554" y="99060"/>
                </a:lnTo>
                <a:lnTo>
                  <a:pt x="113501" y="99060"/>
                </a:lnTo>
                <a:lnTo>
                  <a:pt x="114755" y="97790"/>
                </a:lnTo>
                <a:close/>
              </a:path>
              <a:path w="172720" h="132079">
                <a:moveTo>
                  <a:pt x="79221" y="95250"/>
                </a:moveTo>
                <a:lnTo>
                  <a:pt x="67537" y="95250"/>
                </a:lnTo>
                <a:lnTo>
                  <a:pt x="69584" y="96520"/>
                </a:lnTo>
                <a:lnTo>
                  <a:pt x="71550" y="96520"/>
                </a:lnTo>
                <a:lnTo>
                  <a:pt x="75518" y="97790"/>
                </a:lnTo>
                <a:lnTo>
                  <a:pt x="85120" y="97790"/>
                </a:lnTo>
                <a:lnTo>
                  <a:pt x="82130" y="96520"/>
                </a:lnTo>
                <a:lnTo>
                  <a:pt x="79221" y="95250"/>
                </a:lnTo>
                <a:close/>
              </a:path>
              <a:path w="172720" h="132079">
                <a:moveTo>
                  <a:pt x="118963" y="96520"/>
                </a:moveTo>
                <a:lnTo>
                  <a:pt x="110983" y="96520"/>
                </a:lnTo>
                <a:lnTo>
                  <a:pt x="109131" y="97790"/>
                </a:lnTo>
                <a:lnTo>
                  <a:pt x="118377" y="97790"/>
                </a:lnTo>
                <a:lnTo>
                  <a:pt x="118963" y="96520"/>
                </a:lnTo>
                <a:close/>
              </a:path>
              <a:path w="172720" h="132079">
                <a:moveTo>
                  <a:pt x="133867" y="96520"/>
                </a:moveTo>
                <a:lnTo>
                  <a:pt x="126047" y="96520"/>
                </a:lnTo>
                <a:lnTo>
                  <a:pt x="127059" y="97790"/>
                </a:lnTo>
                <a:lnTo>
                  <a:pt x="135166" y="97790"/>
                </a:lnTo>
                <a:lnTo>
                  <a:pt x="133867" y="96520"/>
                </a:lnTo>
                <a:close/>
              </a:path>
              <a:path w="172720" h="132079">
                <a:moveTo>
                  <a:pt x="128485" y="95250"/>
                </a:moveTo>
                <a:lnTo>
                  <a:pt x="116411" y="95250"/>
                </a:lnTo>
                <a:lnTo>
                  <a:pt x="114605" y="96520"/>
                </a:lnTo>
                <a:lnTo>
                  <a:pt x="131234" y="96520"/>
                </a:lnTo>
                <a:lnTo>
                  <a:pt x="128485" y="95250"/>
                </a:lnTo>
                <a:close/>
              </a:path>
              <a:path w="172720" h="132079">
                <a:moveTo>
                  <a:pt x="76392" y="93980"/>
                </a:moveTo>
                <a:lnTo>
                  <a:pt x="58579" y="93980"/>
                </a:lnTo>
                <a:lnTo>
                  <a:pt x="58889" y="95250"/>
                </a:lnTo>
                <a:lnTo>
                  <a:pt x="77806" y="95250"/>
                </a:lnTo>
                <a:lnTo>
                  <a:pt x="76392" y="93980"/>
                </a:lnTo>
                <a:close/>
              </a:path>
              <a:path w="172720" h="132079">
                <a:moveTo>
                  <a:pt x="50828" y="33020"/>
                </a:moveTo>
                <a:lnTo>
                  <a:pt x="44423" y="33020"/>
                </a:lnTo>
                <a:lnTo>
                  <a:pt x="45055" y="34290"/>
                </a:lnTo>
                <a:lnTo>
                  <a:pt x="45722" y="35560"/>
                </a:lnTo>
                <a:lnTo>
                  <a:pt x="46355" y="35560"/>
                </a:lnTo>
                <a:lnTo>
                  <a:pt x="48114" y="39370"/>
                </a:lnTo>
                <a:lnTo>
                  <a:pt x="53392" y="58420"/>
                </a:lnTo>
                <a:lnTo>
                  <a:pt x="53898" y="63500"/>
                </a:lnTo>
                <a:lnTo>
                  <a:pt x="54094" y="67310"/>
                </a:lnTo>
                <a:lnTo>
                  <a:pt x="54565" y="72390"/>
                </a:lnTo>
                <a:lnTo>
                  <a:pt x="54841" y="76200"/>
                </a:lnTo>
                <a:lnTo>
                  <a:pt x="55428" y="80010"/>
                </a:lnTo>
                <a:lnTo>
                  <a:pt x="55669" y="81280"/>
                </a:lnTo>
                <a:lnTo>
                  <a:pt x="55945" y="82550"/>
                </a:lnTo>
                <a:lnTo>
                  <a:pt x="56256" y="83820"/>
                </a:lnTo>
                <a:lnTo>
                  <a:pt x="56842" y="87630"/>
                </a:lnTo>
                <a:lnTo>
                  <a:pt x="57084" y="88900"/>
                </a:lnTo>
                <a:lnTo>
                  <a:pt x="57360" y="90170"/>
                </a:lnTo>
                <a:lnTo>
                  <a:pt x="57831" y="91440"/>
                </a:lnTo>
                <a:lnTo>
                  <a:pt x="58303" y="93980"/>
                </a:lnTo>
                <a:lnTo>
                  <a:pt x="72574" y="93980"/>
                </a:lnTo>
                <a:lnTo>
                  <a:pt x="70055" y="92710"/>
                </a:lnTo>
                <a:lnTo>
                  <a:pt x="65226" y="92710"/>
                </a:lnTo>
                <a:lnTo>
                  <a:pt x="64789" y="91440"/>
                </a:lnTo>
                <a:lnTo>
                  <a:pt x="64007" y="91440"/>
                </a:lnTo>
                <a:lnTo>
                  <a:pt x="63650" y="90170"/>
                </a:lnTo>
                <a:lnTo>
                  <a:pt x="62512" y="86360"/>
                </a:lnTo>
                <a:lnTo>
                  <a:pt x="61799" y="82550"/>
                </a:lnTo>
                <a:lnTo>
                  <a:pt x="61488" y="81280"/>
                </a:lnTo>
                <a:lnTo>
                  <a:pt x="60902" y="77470"/>
                </a:lnTo>
                <a:lnTo>
                  <a:pt x="60384" y="73660"/>
                </a:lnTo>
                <a:lnTo>
                  <a:pt x="59993" y="71120"/>
                </a:lnTo>
                <a:lnTo>
                  <a:pt x="58889" y="58420"/>
                </a:lnTo>
                <a:lnTo>
                  <a:pt x="58303" y="53340"/>
                </a:lnTo>
                <a:lnTo>
                  <a:pt x="57751" y="49530"/>
                </a:lnTo>
                <a:lnTo>
                  <a:pt x="57440" y="48260"/>
                </a:lnTo>
                <a:lnTo>
                  <a:pt x="57084" y="45720"/>
                </a:lnTo>
                <a:lnTo>
                  <a:pt x="51426" y="34290"/>
                </a:lnTo>
                <a:lnTo>
                  <a:pt x="50828" y="33020"/>
                </a:lnTo>
                <a:close/>
              </a:path>
              <a:path w="172720" h="132079">
                <a:moveTo>
                  <a:pt x="8728" y="63499"/>
                </a:moveTo>
                <a:lnTo>
                  <a:pt x="7348" y="63499"/>
                </a:lnTo>
                <a:lnTo>
                  <a:pt x="8015" y="66039"/>
                </a:lnTo>
                <a:lnTo>
                  <a:pt x="8923" y="66039"/>
                </a:lnTo>
                <a:lnTo>
                  <a:pt x="9544" y="67309"/>
                </a:lnTo>
                <a:lnTo>
                  <a:pt x="15685" y="67309"/>
                </a:lnTo>
                <a:lnTo>
                  <a:pt x="17099" y="66039"/>
                </a:lnTo>
                <a:lnTo>
                  <a:pt x="18951" y="64769"/>
                </a:lnTo>
                <a:lnTo>
                  <a:pt x="9038" y="64769"/>
                </a:lnTo>
                <a:lnTo>
                  <a:pt x="8728" y="63499"/>
                </a:lnTo>
                <a:close/>
              </a:path>
              <a:path w="172720" h="132079">
                <a:moveTo>
                  <a:pt x="19894" y="55879"/>
                </a:moveTo>
                <a:lnTo>
                  <a:pt x="15881" y="55879"/>
                </a:lnTo>
                <a:lnTo>
                  <a:pt x="15214" y="57149"/>
                </a:lnTo>
                <a:lnTo>
                  <a:pt x="14547" y="57149"/>
                </a:lnTo>
                <a:lnTo>
                  <a:pt x="12615" y="58419"/>
                </a:lnTo>
                <a:lnTo>
                  <a:pt x="15524" y="58419"/>
                </a:lnTo>
                <a:lnTo>
                  <a:pt x="15685" y="59689"/>
                </a:lnTo>
                <a:lnTo>
                  <a:pt x="15685" y="60959"/>
                </a:lnTo>
                <a:lnTo>
                  <a:pt x="15444" y="60959"/>
                </a:lnTo>
                <a:lnTo>
                  <a:pt x="15168" y="62229"/>
                </a:lnTo>
                <a:lnTo>
                  <a:pt x="14466" y="62229"/>
                </a:lnTo>
                <a:lnTo>
                  <a:pt x="13638" y="63499"/>
                </a:lnTo>
                <a:lnTo>
                  <a:pt x="13132" y="63499"/>
                </a:lnTo>
                <a:lnTo>
                  <a:pt x="12339" y="64769"/>
                </a:lnTo>
                <a:lnTo>
                  <a:pt x="13523" y="64769"/>
                </a:lnTo>
                <a:lnTo>
                  <a:pt x="14627" y="63499"/>
                </a:lnTo>
                <a:lnTo>
                  <a:pt x="15639" y="62229"/>
                </a:lnTo>
                <a:lnTo>
                  <a:pt x="16111" y="60959"/>
                </a:lnTo>
                <a:lnTo>
                  <a:pt x="17456" y="59689"/>
                </a:lnTo>
                <a:lnTo>
                  <a:pt x="19066" y="57149"/>
                </a:lnTo>
                <a:lnTo>
                  <a:pt x="19894" y="55879"/>
                </a:lnTo>
                <a:close/>
              </a:path>
              <a:path w="172720" h="132079">
                <a:moveTo>
                  <a:pt x="20365" y="63499"/>
                </a:moveTo>
                <a:lnTo>
                  <a:pt x="16433" y="63499"/>
                </a:lnTo>
                <a:lnTo>
                  <a:pt x="15409" y="64769"/>
                </a:lnTo>
                <a:lnTo>
                  <a:pt x="18951" y="64769"/>
                </a:lnTo>
                <a:lnTo>
                  <a:pt x="20365" y="63499"/>
                </a:lnTo>
                <a:close/>
              </a:path>
              <a:path w="172720" h="132079">
                <a:moveTo>
                  <a:pt x="8015" y="60959"/>
                </a:moveTo>
                <a:lnTo>
                  <a:pt x="3495" y="60959"/>
                </a:lnTo>
                <a:lnTo>
                  <a:pt x="4829" y="62229"/>
                </a:lnTo>
                <a:lnTo>
                  <a:pt x="6324" y="62229"/>
                </a:lnTo>
                <a:lnTo>
                  <a:pt x="6566" y="63499"/>
                </a:lnTo>
                <a:lnTo>
                  <a:pt x="8291" y="63499"/>
                </a:lnTo>
                <a:lnTo>
                  <a:pt x="8130" y="62229"/>
                </a:lnTo>
                <a:lnTo>
                  <a:pt x="8015" y="60959"/>
                </a:lnTo>
                <a:close/>
              </a:path>
              <a:path w="172720" h="132079">
                <a:moveTo>
                  <a:pt x="32785" y="60959"/>
                </a:moveTo>
                <a:lnTo>
                  <a:pt x="19227" y="60959"/>
                </a:lnTo>
                <a:lnTo>
                  <a:pt x="17019" y="63499"/>
                </a:lnTo>
                <a:lnTo>
                  <a:pt x="22447" y="63499"/>
                </a:lnTo>
                <a:lnTo>
                  <a:pt x="23033" y="62229"/>
                </a:lnTo>
                <a:lnTo>
                  <a:pt x="31405" y="62229"/>
                </a:lnTo>
                <a:lnTo>
                  <a:pt x="32785" y="60959"/>
                </a:lnTo>
                <a:close/>
              </a:path>
              <a:path w="172720" h="132079">
                <a:moveTo>
                  <a:pt x="10476" y="59689"/>
                </a:moveTo>
                <a:lnTo>
                  <a:pt x="471" y="59689"/>
                </a:lnTo>
                <a:lnTo>
                  <a:pt x="747" y="60959"/>
                </a:lnTo>
                <a:lnTo>
                  <a:pt x="8256" y="60959"/>
                </a:lnTo>
                <a:lnTo>
                  <a:pt x="10476" y="59689"/>
                </a:lnTo>
                <a:close/>
              </a:path>
              <a:path w="172720" h="132079">
                <a:moveTo>
                  <a:pt x="36361" y="59690"/>
                </a:moveTo>
                <a:lnTo>
                  <a:pt x="20400" y="59689"/>
                </a:lnTo>
                <a:lnTo>
                  <a:pt x="20089" y="60959"/>
                </a:lnTo>
                <a:lnTo>
                  <a:pt x="35027" y="60960"/>
                </a:lnTo>
                <a:lnTo>
                  <a:pt x="36361" y="59690"/>
                </a:lnTo>
                <a:close/>
              </a:path>
              <a:path w="172720" h="132079">
                <a:moveTo>
                  <a:pt x="3806" y="55879"/>
                </a:moveTo>
                <a:lnTo>
                  <a:pt x="114" y="55879"/>
                </a:lnTo>
                <a:lnTo>
                  <a:pt x="195" y="57149"/>
                </a:lnTo>
                <a:lnTo>
                  <a:pt x="344" y="57149"/>
                </a:lnTo>
                <a:lnTo>
                  <a:pt x="0" y="58419"/>
                </a:lnTo>
                <a:lnTo>
                  <a:pt x="0" y="59689"/>
                </a:lnTo>
                <a:lnTo>
                  <a:pt x="2909" y="59689"/>
                </a:lnTo>
                <a:lnTo>
                  <a:pt x="2748" y="58419"/>
                </a:lnTo>
                <a:lnTo>
                  <a:pt x="2989" y="57149"/>
                </a:lnTo>
                <a:lnTo>
                  <a:pt x="3806" y="55879"/>
                </a:lnTo>
                <a:close/>
              </a:path>
              <a:path w="172720" h="132079">
                <a:moveTo>
                  <a:pt x="10611" y="59612"/>
                </a:moveTo>
                <a:lnTo>
                  <a:pt x="10476" y="59689"/>
                </a:lnTo>
                <a:lnTo>
                  <a:pt x="10611" y="59612"/>
                </a:lnTo>
                <a:close/>
              </a:path>
              <a:path w="172720" h="132079">
                <a:moveTo>
                  <a:pt x="38604" y="57150"/>
                </a:moveTo>
                <a:lnTo>
                  <a:pt x="28818" y="57149"/>
                </a:lnTo>
                <a:lnTo>
                  <a:pt x="25943" y="58419"/>
                </a:lnTo>
                <a:lnTo>
                  <a:pt x="23114" y="58419"/>
                </a:lnTo>
                <a:lnTo>
                  <a:pt x="22205" y="59689"/>
                </a:lnTo>
                <a:lnTo>
                  <a:pt x="37109" y="59690"/>
                </a:lnTo>
                <a:lnTo>
                  <a:pt x="38098" y="58420"/>
                </a:lnTo>
                <a:lnTo>
                  <a:pt x="38604" y="57150"/>
                </a:lnTo>
                <a:close/>
              </a:path>
              <a:path w="172720" h="132079">
                <a:moveTo>
                  <a:pt x="12695" y="58419"/>
                </a:moveTo>
                <a:lnTo>
                  <a:pt x="11281" y="58419"/>
                </a:lnTo>
                <a:lnTo>
                  <a:pt x="10611" y="59612"/>
                </a:lnTo>
                <a:lnTo>
                  <a:pt x="12695" y="58419"/>
                </a:lnTo>
                <a:close/>
              </a:path>
              <a:path w="172720" h="132079">
                <a:moveTo>
                  <a:pt x="41042" y="49530"/>
                </a:moveTo>
                <a:lnTo>
                  <a:pt x="40329" y="50800"/>
                </a:lnTo>
                <a:lnTo>
                  <a:pt x="38293" y="50800"/>
                </a:lnTo>
                <a:lnTo>
                  <a:pt x="37661" y="52070"/>
                </a:lnTo>
                <a:lnTo>
                  <a:pt x="37385" y="52070"/>
                </a:lnTo>
                <a:lnTo>
                  <a:pt x="36913" y="53340"/>
                </a:lnTo>
                <a:lnTo>
                  <a:pt x="36166" y="53340"/>
                </a:lnTo>
                <a:lnTo>
                  <a:pt x="35499" y="54610"/>
                </a:lnTo>
                <a:lnTo>
                  <a:pt x="35062" y="54610"/>
                </a:lnTo>
                <a:lnTo>
                  <a:pt x="34245" y="55880"/>
                </a:lnTo>
                <a:lnTo>
                  <a:pt x="32509" y="55880"/>
                </a:lnTo>
                <a:lnTo>
                  <a:pt x="31601" y="57149"/>
                </a:lnTo>
                <a:lnTo>
                  <a:pt x="39075" y="57150"/>
                </a:lnTo>
                <a:lnTo>
                  <a:pt x="39466" y="55880"/>
                </a:lnTo>
                <a:lnTo>
                  <a:pt x="39823" y="54610"/>
                </a:lnTo>
                <a:lnTo>
                  <a:pt x="40766" y="50800"/>
                </a:lnTo>
                <a:lnTo>
                  <a:pt x="41042" y="49530"/>
                </a:lnTo>
                <a:close/>
              </a:path>
              <a:path w="172720" h="132079">
                <a:moveTo>
                  <a:pt x="8762" y="50799"/>
                </a:moveTo>
                <a:lnTo>
                  <a:pt x="747" y="50799"/>
                </a:lnTo>
                <a:lnTo>
                  <a:pt x="505" y="52069"/>
                </a:lnTo>
                <a:lnTo>
                  <a:pt x="344" y="52069"/>
                </a:lnTo>
                <a:lnTo>
                  <a:pt x="229" y="54609"/>
                </a:lnTo>
                <a:lnTo>
                  <a:pt x="310" y="55879"/>
                </a:lnTo>
                <a:lnTo>
                  <a:pt x="4358" y="55879"/>
                </a:lnTo>
                <a:lnTo>
                  <a:pt x="5496" y="54609"/>
                </a:lnTo>
                <a:lnTo>
                  <a:pt x="7739" y="53339"/>
                </a:lnTo>
                <a:lnTo>
                  <a:pt x="8486" y="53339"/>
                </a:lnTo>
                <a:lnTo>
                  <a:pt x="8682" y="52069"/>
                </a:lnTo>
                <a:lnTo>
                  <a:pt x="8762" y="50799"/>
                </a:lnTo>
                <a:close/>
              </a:path>
              <a:path w="172720" h="132079">
                <a:moveTo>
                  <a:pt x="17732" y="27939"/>
                </a:moveTo>
                <a:lnTo>
                  <a:pt x="16076" y="27939"/>
                </a:lnTo>
                <a:lnTo>
                  <a:pt x="15329" y="29209"/>
                </a:lnTo>
                <a:lnTo>
                  <a:pt x="14777" y="30479"/>
                </a:lnTo>
                <a:lnTo>
                  <a:pt x="13328" y="34289"/>
                </a:lnTo>
                <a:lnTo>
                  <a:pt x="13006" y="35559"/>
                </a:lnTo>
                <a:lnTo>
                  <a:pt x="9073" y="35559"/>
                </a:lnTo>
                <a:lnTo>
                  <a:pt x="9073" y="36829"/>
                </a:lnTo>
                <a:lnTo>
                  <a:pt x="11982" y="36829"/>
                </a:lnTo>
                <a:lnTo>
                  <a:pt x="11557" y="38099"/>
                </a:lnTo>
                <a:lnTo>
                  <a:pt x="11085" y="39369"/>
                </a:lnTo>
                <a:lnTo>
                  <a:pt x="10499" y="40639"/>
                </a:lnTo>
                <a:lnTo>
                  <a:pt x="9234" y="41909"/>
                </a:lnTo>
                <a:lnTo>
                  <a:pt x="8532" y="41909"/>
                </a:lnTo>
                <a:lnTo>
                  <a:pt x="7072" y="44449"/>
                </a:lnTo>
                <a:lnTo>
                  <a:pt x="4047" y="46989"/>
                </a:lnTo>
                <a:lnTo>
                  <a:pt x="3334" y="48259"/>
                </a:lnTo>
                <a:lnTo>
                  <a:pt x="2000" y="49529"/>
                </a:lnTo>
                <a:lnTo>
                  <a:pt x="1414" y="49529"/>
                </a:lnTo>
                <a:lnTo>
                  <a:pt x="1057" y="50799"/>
                </a:lnTo>
                <a:lnTo>
                  <a:pt x="2782" y="50799"/>
                </a:lnTo>
                <a:lnTo>
                  <a:pt x="4001" y="49529"/>
                </a:lnTo>
                <a:lnTo>
                  <a:pt x="5381" y="48259"/>
                </a:lnTo>
                <a:lnTo>
                  <a:pt x="8256" y="44449"/>
                </a:lnTo>
                <a:lnTo>
                  <a:pt x="10970" y="41909"/>
                </a:lnTo>
                <a:lnTo>
                  <a:pt x="11557" y="40639"/>
                </a:lnTo>
                <a:lnTo>
                  <a:pt x="12971" y="39369"/>
                </a:lnTo>
                <a:lnTo>
                  <a:pt x="14351" y="36829"/>
                </a:lnTo>
                <a:lnTo>
                  <a:pt x="15168" y="34289"/>
                </a:lnTo>
                <a:lnTo>
                  <a:pt x="15685" y="33019"/>
                </a:lnTo>
                <a:lnTo>
                  <a:pt x="16387" y="30479"/>
                </a:lnTo>
                <a:lnTo>
                  <a:pt x="16743" y="30479"/>
                </a:lnTo>
                <a:lnTo>
                  <a:pt x="16938" y="29209"/>
                </a:lnTo>
                <a:lnTo>
                  <a:pt x="17732" y="27939"/>
                </a:lnTo>
                <a:close/>
              </a:path>
              <a:path w="172720" h="132079">
                <a:moveTo>
                  <a:pt x="64754" y="24130"/>
                </a:moveTo>
                <a:lnTo>
                  <a:pt x="60223" y="24130"/>
                </a:lnTo>
                <a:lnTo>
                  <a:pt x="59211" y="25400"/>
                </a:lnTo>
                <a:lnTo>
                  <a:pt x="58107" y="25400"/>
                </a:lnTo>
                <a:lnTo>
                  <a:pt x="50552" y="29210"/>
                </a:lnTo>
                <a:lnTo>
                  <a:pt x="48747" y="29210"/>
                </a:lnTo>
                <a:lnTo>
                  <a:pt x="47884" y="30480"/>
                </a:lnTo>
                <a:lnTo>
                  <a:pt x="47022" y="30480"/>
                </a:lnTo>
                <a:lnTo>
                  <a:pt x="45331" y="31750"/>
                </a:lnTo>
                <a:lnTo>
                  <a:pt x="43756" y="33020"/>
                </a:lnTo>
                <a:lnTo>
                  <a:pt x="51656" y="33020"/>
                </a:lnTo>
                <a:lnTo>
                  <a:pt x="53542" y="31750"/>
                </a:lnTo>
                <a:lnTo>
                  <a:pt x="56612" y="29210"/>
                </a:lnTo>
                <a:lnTo>
                  <a:pt x="59752" y="27940"/>
                </a:lnTo>
                <a:lnTo>
                  <a:pt x="61718" y="26670"/>
                </a:lnTo>
                <a:lnTo>
                  <a:pt x="62661" y="26670"/>
                </a:lnTo>
                <a:lnTo>
                  <a:pt x="63535" y="25400"/>
                </a:lnTo>
                <a:lnTo>
                  <a:pt x="64754" y="24130"/>
                </a:lnTo>
                <a:close/>
              </a:path>
              <a:path w="172720" h="132079">
                <a:moveTo>
                  <a:pt x="44618" y="26670"/>
                </a:moveTo>
                <a:lnTo>
                  <a:pt x="40570" y="26670"/>
                </a:lnTo>
                <a:lnTo>
                  <a:pt x="41042" y="27940"/>
                </a:lnTo>
                <a:lnTo>
                  <a:pt x="41789" y="27940"/>
                </a:lnTo>
                <a:lnTo>
                  <a:pt x="42422" y="29210"/>
                </a:lnTo>
                <a:lnTo>
                  <a:pt x="44618" y="26670"/>
                </a:lnTo>
                <a:close/>
              </a:path>
              <a:path w="172720" h="132079">
                <a:moveTo>
                  <a:pt x="19848" y="26669"/>
                </a:moveTo>
                <a:lnTo>
                  <a:pt x="17134" y="26669"/>
                </a:lnTo>
                <a:lnTo>
                  <a:pt x="16858" y="27939"/>
                </a:lnTo>
                <a:lnTo>
                  <a:pt x="18433" y="27939"/>
                </a:lnTo>
                <a:lnTo>
                  <a:pt x="19848" y="26669"/>
                </a:lnTo>
                <a:close/>
              </a:path>
              <a:path w="172720" h="132079">
                <a:moveTo>
                  <a:pt x="15524" y="0"/>
                </a:moveTo>
                <a:lnTo>
                  <a:pt x="14857" y="1269"/>
                </a:lnTo>
                <a:lnTo>
                  <a:pt x="13799" y="5079"/>
                </a:lnTo>
                <a:lnTo>
                  <a:pt x="13247" y="6349"/>
                </a:lnTo>
                <a:lnTo>
                  <a:pt x="13092" y="7619"/>
                </a:lnTo>
                <a:lnTo>
                  <a:pt x="13006" y="12699"/>
                </a:lnTo>
                <a:lnTo>
                  <a:pt x="13282" y="15239"/>
                </a:lnTo>
                <a:lnTo>
                  <a:pt x="13914" y="16509"/>
                </a:lnTo>
                <a:lnTo>
                  <a:pt x="14305" y="17779"/>
                </a:lnTo>
                <a:lnTo>
                  <a:pt x="14742" y="19049"/>
                </a:lnTo>
                <a:lnTo>
                  <a:pt x="15214" y="20319"/>
                </a:lnTo>
                <a:lnTo>
                  <a:pt x="17260" y="24129"/>
                </a:lnTo>
                <a:lnTo>
                  <a:pt x="18238" y="26669"/>
                </a:lnTo>
                <a:lnTo>
                  <a:pt x="20446" y="26669"/>
                </a:lnTo>
                <a:lnTo>
                  <a:pt x="21780" y="25399"/>
                </a:lnTo>
                <a:lnTo>
                  <a:pt x="22090" y="25399"/>
                </a:lnTo>
                <a:lnTo>
                  <a:pt x="22723" y="24130"/>
                </a:lnTo>
                <a:lnTo>
                  <a:pt x="19652" y="24129"/>
                </a:lnTo>
                <a:lnTo>
                  <a:pt x="19020" y="22859"/>
                </a:lnTo>
                <a:lnTo>
                  <a:pt x="18399" y="22859"/>
                </a:lnTo>
                <a:lnTo>
                  <a:pt x="18077" y="21589"/>
                </a:lnTo>
                <a:lnTo>
                  <a:pt x="16858" y="19049"/>
                </a:lnTo>
                <a:lnTo>
                  <a:pt x="16042" y="17779"/>
                </a:lnTo>
                <a:lnTo>
                  <a:pt x="15570" y="15239"/>
                </a:lnTo>
                <a:lnTo>
                  <a:pt x="15168" y="13969"/>
                </a:lnTo>
                <a:lnTo>
                  <a:pt x="14892" y="12699"/>
                </a:lnTo>
                <a:lnTo>
                  <a:pt x="14662" y="11429"/>
                </a:lnTo>
                <a:lnTo>
                  <a:pt x="14581" y="8889"/>
                </a:lnTo>
                <a:lnTo>
                  <a:pt x="14742" y="7619"/>
                </a:lnTo>
                <a:lnTo>
                  <a:pt x="14972" y="6349"/>
                </a:lnTo>
                <a:lnTo>
                  <a:pt x="15214" y="6349"/>
                </a:lnTo>
                <a:lnTo>
                  <a:pt x="15409" y="5079"/>
                </a:lnTo>
                <a:lnTo>
                  <a:pt x="15915" y="3809"/>
                </a:lnTo>
                <a:lnTo>
                  <a:pt x="19537" y="3810"/>
                </a:lnTo>
                <a:lnTo>
                  <a:pt x="18514" y="2540"/>
                </a:lnTo>
                <a:lnTo>
                  <a:pt x="16513" y="1270"/>
                </a:lnTo>
                <a:lnTo>
                  <a:pt x="15524" y="0"/>
                </a:lnTo>
                <a:close/>
              </a:path>
              <a:path w="172720" h="132079">
                <a:moveTo>
                  <a:pt x="62270" y="10160"/>
                </a:moveTo>
                <a:lnTo>
                  <a:pt x="57555" y="10160"/>
                </a:lnTo>
                <a:lnTo>
                  <a:pt x="56566" y="11430"/>
                </a:lnTo>
                <a:lnTo>
                  <a:pt x="55669" y="11430"/>
                </a:lnTo>
                <a:lnTo>
                  <a:pt x="54807" y="12700"/>
                </a:lnTo>
                <a:lnTo>
                  <a:pt x="54013" y="12700"/>
                </a:lnTo>
                <a:lnTo>
                  <a:pt x="53266" y="13970"/>
                </a:lnTo>
                <a:lnTo>
                  <a:pt x="51702" y="16510"/>
                </a:lnTo>
                <a:lnTo>
                  <a:pt x="50126" y="17780"/>
                </a:lnTo>
                <a:lnTo>
                  <a:pt x="49333" y="19050"/>
                </a:lnTo>
                <a:lnTo>
                  <a:pt x="47643" y="20320"/>
                </a:lnTo>
                <a:lnTo>
                  <a:pt x="46746" y="21590"/>
                </a:lnTo>
                <a:lnTo>
                  <a:pt x="46079" y="21590"/>
                </a:lnTo>
                <a:lnTo>
                  <a:pt x="45173" y="22809"/>
                </a:lnTo>
                <a:lnTo>
                  <a:pt x="40329" y="22860"/>
                </a:lnTo>
                <a:lnTo>
                  <a:pt x="39823" y="24130"/>
                </a:lnTo>
                <a:lnTo>
                  <a:pt x="31727" y="24130"/>
                </a:lnTo>
                <a:lnTo>
                  <a:pt x="31877" y="25400"/>
                </a:lnTo>
                <a:lnTo>
                  <a:pt x="38017" y="25400"/>
                </a:lnTo>
                <a:lnTo>
                  <a:pt x="39110" y="26670"/>
                </a:lnTo>
                <a:lnTo>
                  <a:pt x="45331" y="26670"/>
                </a:lnTo>
                <a:lnTo>
                  <a:pt x="48160" y="24130"/>
                </a:lnTo>
                <a:lnTo>
                  <a:pt x="50954" y="20320"/>
                </a:lnTo>
                <a:lnTo>
                  <a:pt x="53737" y="17780"/>
                </a:lnTo>
                <a:lnTo>
                  <a:pt x="55198" y="16510"/>
                </a:lnTo>
                <a:lnTo>
                  <a:pt x="57440" y="13970"/>
                </a:lnTo>
                <a:lnTo>
                  <a:pt x="58222" y="13970"/>
                </a:lnTo>
                <a:lnTo>
                  <a:pt x="59798" y="12700"/>
                </a:lnTo>
                <a:lnTo>
                  <a:pt x="62270" y="10160"/>
                </a:lnTo>
                <a:close/>
              </a:path>
              <a:path w="172720" h="132079">
                <a:moveTo>
                  <a:pt x="23896" y="22860"/>
                </a:moveTo>
                <a:lnTo>
                  <a:pt x="21262" y="22859"/>
                </a:lnTo>
                <a:lnTo>
                  <a:pt x="21032" y="24129"/>
                </a:lnTo>
                <a:lnTo>
                  <a:pt x="23033" y="24130"/>
                </a:lnTo>
                <a:lnTo>
                  <a:pt x="23896" y="22860"/>
                </a:lnTo>
                <a:close/>
              </a:path>
              <a:path w="172720" h="132079">
                <a:moveTo>
                  <a:pt x="34314" y="22860"/>
                </a:moveTo>
                <a:lnTo>
                  <a:pt x="32348" y="22860"/>
                </a:lnTo>
                <a:lnTo>
                  <a:pt x="32153" y="24130"/>
                </a:lnTo>
                <a:lnTo>
                  <a:pt x="34832" y="24130"/>
                </a:lnTo>
                <a:lnTo>
                  <a:pt x="34314" y="22860"/>
                </a:lnTo>
                <a:close/>
              </a:path>
              <a:path w="172720" h="132079">
                <a:moveTo>
                  <a:pt x="66042" y="22860"/>
                </a:moveTo>
                <a:lnTo>
                  <a:pt x="62431" y="22860"/>
                </a:lnTo>
                <a:lnTo>
                  <a:pt x="61166" y="24130"/>
                </a:lnTo>
                <a:lnTo>
                  <a:pt x="65421" y="24130"/>
                </a:lnTo>
                <a:lnTo>
                  <a:pt x="66042" y="22860"/>
                </a:lnTo>
                <a:close/>
              </a:path>
              <a:path w="172720" h="132079">
                <a:moveTo>
                  <a:pt x="34590" y="21590"/>
                </a:moveTo>
                <a:lnTo>
                  <a:pt x="22286" y="21590"/>
                </a:lnTo>
                <a:lnTo>
                  <a:pt x="21895" y="22859"/>
                </a:lnTo>
                <a:lnTo>
                  <a:pt x="34199" y="22860"/>
                </a:lnTo>
                <a:lnTo>
                  <a:pt x="34590" y="21590"/>
                </a:lnTo>
                <a:close/>
              </a:path>
              <a:path w="172720" h="132079">
                <a:moveTo>
                  <a:pt x="45251" y="21590"/>
                </a:moveTo>
                <a:lnTo>
                  <a:pt x="43089" y="21590"/>
                </a:lnTo>
                <a:lnTo>
                  <a:pt x="42617" y="22860"/>
                </a:lnTo>
                <a:lnTo>
                  <a:pt x="45136" y="22860"/>
                </a:lnTo>
                <a:lnTo>
                  <a:pt x="45251" y="21590"/>
                </a:lnTo>
                <a:close/>
              </a:path>
              <a:path w="172720" h="132079">
                <a:moveTo>
                  <a:pt x="67341" y="20320"/>
                </a:moveTo>
                <a:lnTo>
                  <a:pt x="64628" y="20320"/>
                </a:lnTo>
                <a:lnTo>
                  <a:pt x="64076" y="21590"/>
                </a:lnTo>
                <a:lnTo>
                  <a:pt x="63765" y="21590"/>
                </a:lnTo>
                <a:lnTo>
                  <a:pt x="63133" y="22860"/>
                </a:lnTo>
                <a:lnTo>
                  <a:pt x="66594" y="22860"/>
                </a:lnTo>
                <a:lnTo>
                  <a:pt x="66870" y="21590"/>
                </a:lnTo>
                <a:lnTo>
                  <a:pt x="67341" y="20320"/>
                </a:lnTo>
                <a:close/>
              </a:path>
              <a:path w="172720" h="132079">
                <a:moveTo>
                  <a:pt x="24804" y="10160"/>
                </a:moveTo>
                <a:lnTo>
                  <a:pt x="21228" y="10160"/>
                </a:lnTo>
                <a:lnTo>
                  <a:pt x="21780" y="11430"/>
                </a:lnTo>
                <a:lnTo>
                  <a:pt x="22447" y="12700"/>
                </a:lnTo>
                <a:lnTo>
                  <a:pt x="23033" y="13970"/>
                </a:lnTo>
                <a:lnTo>
                  <a:pt x="23470" y="15240"/>
                </a:lnTo>
                <a:lnTo>
                  <a:pt x="23942" y="16510"/>
                </a:lnTo>
                <a:lnTo>
                  <a:pt x="24137" y="17780"/>
                </a:lnTo>
                <a:lnTo>
                  <a:pt x="23781" y="19050"/>
                </a:lnTo>
                <a:lnTo>
                  <a:pt x="23620" y="20320"/>
                </a:lnTo>
                <a:lnTo>
                  <a:pt x="23355" y="21590"/>
                </a:lnTo>
                <a:lnTo>
                  <a:pt x="24298" y="21590"/>
                </a:lnTo>
                <a:lnTo>
                  <a:pt x="24333" y="17780"/>
                </a:lnTo>
                <a:lnTo>
                  <a:pt x="24770" y="16510"/>
                </a:lnTo>
                <a:lnTo>
                  <a:pt x="25080" y="15240"/>
                </a:lnTo>
                <a:lnTo>
                  <a:pt x="25310" y="12700"/>
                </a:lnTo>
                <a:lnTo>
                  <a:pt x="25471" y="11430"/>
                </a:lnTo>
                <a:lnTo>
                  <a:pt x="24804" y="10160"/>
                </a:lnTo>
                <a:close/>
              </a:path>
              <a:path w="172720" h="132079">
                <a:moveTo>
                  <a:pt x="35257" y="19050"/>
                </a:moveTo>
                <a:lnTo>
                  <a:pt x="35188" y="20320"/>
                </a:lnTo>
                <a:lnTo>
                  <a:pt x="30865" y="20320"/>
                </a:lnTo>
                <a:lnTo>
                  <a:pt x="30508" y="21590"/>
                </a:lnTo>
                <a:lnTo>
                  <a:pt x="34866" y="21590"/>
                </a:lnTo>
                <a:lnTo>
                  <a:pt x="35694" y="20320"/>
                </a:lnTo>
                <a:lnTo>
                  <a:pt x="35257" y="19050"/>
                </a:lnTo>
                <a:close/>
              </a:path>
              <a:path w="172720" h="132079">
                <a:moveTo>
                  <a:pt x="31451" y="17780"/>
                </a:moveTo>
                <a:lnTo>
                  <a:pt x="31095" y="20320"/>
                </a:lnTo>
                <a:lnTo>
                  <a:pt x="33923" y="20320"/>
                </a:lnTo>
                <a:lnTo>
                  <a:pt x="33176" y="19050"/>
                </a:lnTo>
                <a:lnTo>
                  <a:pt x="31451" y="17780"/>
                </a:lnTo>
                <a:close/>
              </a:path>
              <a:path w="172720" h="132079">
                <a:moveTo>
                  <a:pt x="69877" y="8890"/>
                </a:moveTo>
                <a:lnTo>
                  <a:pt x="67387" y="8890"/>
                </a:lnTo>
                <a:lnTo>
                  <a:pt x="67422" y="10160"/>
                </a:lnTo>
                <a:lnTo>
                  <a:pt x="67261" y="10160"/>
                </a:lnTo>
                <a:lnTo>
                  <a:pt x="66916" y="13970"/>
                </a:lnTo>
                <a:lnTo>
                  <a:pt x="66720" y="15240"/>
                </a:lnTo>
                <a:lnTo>
                  <a:pt x="66479" y="16510"/>
                </a:lnTo>
                <a:lnTo>
                  <a:pt x="66203" y="16510"/>
                </a:lnTo>
                <a:lnTo>
                  <a:pt x="65893" y="17780"/>
                </a:lnTo>
                <a:lnTo>
                  <a:pt x="65536" y="19050"/>
                </a:lnTo>
                <a:lnTo>
                  <a:pt x="65295" y="19050"/>
                </a:lnTo>
                <a:lnTo>
                  <a:pt x="65099" y="20320"/>
                </a:lnTo>
                <a:lnTo>
                  <a:pt x="69779" y="10160"/>
                </a:lnTo>
                <a:lnTo>
                  <a:pt x="69877" y="8890"/>
                </a:lnTo>
                <a:close/>
              </a:path>
              <a:path w="172720" h="132079">
                <a:moveTo>
                  <a:pt x="19537" y="3810"/>
                </a:moveTo>
                <a:lnTo>
                  <a:pt x="16743" y="3810"/>
                </a:lnTo>
                <a:lnTo>
                  <a:pt x="17605" y="5080"/>
                </a:lnTo>
                <a:lnTo>
                  <a:pt x="19894" y="7620"/>
                </a:lnTo>
                <a:lnTo>
                  <a:pt x="20285" y="8890"/>
                </a:lnTo>
                <a:lnTo>
                  <a:pt x="20952" y="10160"/>
                </a:lnTo>
                <a:lnTo>
                  <a:pt x="24563" y="10160"/>
                </a:lnTo>
                <a:lnTo>
                  <a:pt x="22481" y="7620"/>
                </a:lnTo>
                <a:lnTo>
                  <a:pt x="19537" y="3810"/>
                </a:lnTo>
                <a:close/>
              </a:path>
              <a:path w="172720" h="132079">
                <a:moveTo>
                  <a:pt x="70101" y="5080"/>
                </a:moveTo>
                <a:lnTo>
                  <a:pt x="67663" y="6350"/>
                </a:lnTo>
                <a:lnTo>
                  <a:pt x="65260" y="6350"/>
                </a:lnTo>
                <a:lnTo>
                  <a:pt x="62903" y="7620"/>
                </a:lnTo>
                <a:lnTo>
                  <a:pt x="60660" y="8890"/>
                </a:lnTo>
                <a:lnTo>
                  <a:pt x="58533" y="10160"/>
                </a:lnTo>
                <a:lnTo>
                  <a:pt x="64041" y="10160"/>
                </a:lnTo>
                <a:lnTo>
                  <a:pt x="64950" y="8890"/>
                </a:lnTo>
                <a:lnTo>
                  <a:pt x="69877" y="8890"/>
                </a:lnTo>
                <a:lnTo>
                  <a:pt x="69975" y="7620"/>
                </a:lnTo>
                <a:lnTo>
                  <a:pt x="70101" y="508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34944" y="30311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494" y="0"/>
                </a:moveTo>
                <a:lnTo>
                  <a:pt x="1138" y="389"/>
                </a:lnTo>
                <a:lnTo>
                  <a:pt x="782" y="1133"/>
                </a:lnTo>
                <a:lnTo>
                  <a:pt x="0" y="3092"/>
                </a:lnTo>
                <a:lnTo>
                  <a:pt x="517" y="3172"/>
                </a:lnTo>
                <a:lnTo>
                  <a:pt x="988" y="3206"/>
                </a:lnTo>
                <a:lnTo>
                  <a:pt x="1460" y="3206"/>
                </a:lnTo>
                <a:lnTo>
                  <a:pt x="1885" y="3172"/>
                </a:lnTo>
                <a:lnTo>
                  <a:pt x="3150" y="2473"/>
                </a:lnTo>
                <a:lnTo>
                  <a:pt x="3104" y="1454"/>
                </a:lnTo>
                <a:lnTo>
                  <a:pt x="2874" y="1133"/>
                </a:lnTo>
                <a:lnTo>
                  <a:pt x="2518" y="744"/>
                </a:lnTo>
                <a:lnTo>
                  <a:pt x="2081" y="389"/>
                </a:lnTo>
                <a:lnTo>
                  <a:pt x="1494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72790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90" y="148"/>
                </a:lnTo>
                <a:lnTo>
                  <a:pt x="551" y="148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72790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16" y="309"/>
                </a:lnTo>
                <a:lnTo>
                  <a:pt x="1057" y="309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73181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60" y="0"/>
                </a:moveTo>
                <a:lnTo>
                  <a:pt x="0" y="0"/>
                </a:lnTo>
                <a:lnTo>
                  <a:pt x="425" y="194"/>
                </a:lnTo>
                <a:lnTo>
                  <a:pt x="862" y="320"/>
                </a:lnTo>
                <a:lnTo>
                  <a:pt x="1218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67753" y="21071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6094" y="0"/>
                </a:moveTo>
                <a:lnTo>
                  <a:pt x="5853" y="0"/>
                </a:lnTo>
                <a:lnTo>
                  <a:pt x="6290" y="194"/>
                </a:lnTo>
                <a:lnTo>
                  <a:pt x="6761" y="355"/>
                </a:lnTo>
                <a:lnTo>
                  <a:pt x="7152" y="355"/>
                </a:lnTo>
                <a:lnTo>
                  <a:pt x="6094" y="0"/>
                </a:lnTo>
                <a:close/>
              </a:path>
              <a:path w="7620" h="635">
                <a:moveTo>
                  <a:pt x="34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67673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6727" y="0"/>
                </a:moveTo>
                <a:lnTo>
                  <a:pt x="6370" y="0"/>
                </a:lnTo>
                <a:lnTo>
                  <a:pt x="6842" y="194"/>
                </a:lnTo>
                <a:lnTo>
                  <a:pt x="7313" y="343"/>
                </a:lnTo>
                <a:lnTo>
                  <a:pt x="7750" y="343"/>
                </a:lnTo>
                <a:lnTo>
                  <a:pt x="6727" y="0"/>
                </a:lnTo>
                <a:close/>
              </a:path>
              <a:path w="8254" h="635">
                <a:moveTo>
                  <a:pt x="114" y="114"/>
                </a:moveTo>
                <a:lnTo>
                  <a:pt x="0" y="343"/>
                </a:lnTo>
                <a:lnTo>
                  <a:pt x="436" y="343"/>
                </a:lnTo>
                <a:lnTo>
                  <a:pt x="11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67592" y="211073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275" y="0"/>
                </a:moveTo>
                <a:lnTo>
                  <a:pt x="0" y="309"/>
                </a:lnTo>
                <a:lnTo>
                  <a:pt x="793" y="309"/>
                </a:lnTo>
                <a:lnTo>
                  <a:pt x="275" y="0"/>
                </a:lnTo>
                <a:close/>
              </a:path>
              <a:path w="8890" h="635">
                <a:moveTo>
                  <a:pt x="7313" y="0"/>
                </a:moveTo>
                <a:lnTo>
                  <a:pt x="6922" y="0"/>
                </a:lnTo>
                <a:lnTo>
                  <a:pt x="7946" y="309"/>
                </a:lnTo>
                <a:lnTo>
                  <a:pt x="8383" y="309"/>
                </a:lnTo>
                <a:lnTo>
                  <a:pt x="731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67477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632" y="0"/>
                </a:moveTo>
                <a:lnTo>
                  <a:pt x="195" y="0"/>
                </a:lnTo>
                <a:lnTo>
                  <a:pt x="114" y="160"/>
                </a:lnTo>
                <a:lnTo>
                  <a:pt x="0" y="320"/>
                </a:lnTo>
                <a:lnTo>
                  <a:pt x="1184" y="320"/>
                </a:lnTo>
                <a:lnTo>
                  <a:pt x="632" y="0"/>
                </a:lnTo>
                <a:close/>
              </a:path>
              <a:path w="9525" h="635">
                <a:moveTo>
                  <a:pt x="7946" y="0"/>
                </a:moveTo>
                <a:lnTo>
                  <a:pt x="7509" y="0"/>
                </a:lnTo>
                <a:lnTo>
                  <a:pt x="8613" y="320"/>
                </a:lnTo>
                <a:lnTo>
                  <a:pt x="9004" y="320"/>
                </a:lnTo>
                <a:lnTo>
                  <a:pt x="7946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67397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59" h="635">
                <a:moveTo>
                  <a:pt x="988" y="0"/>
                </a:moveTo>
                <a:lnTo>
                  <a:pt x="195" y="0"/>
                </a:lnTo>
                <a:lnTo>
                  <a:pt x="0" y="309"/>
                </a:lnTo>
                <a:lnTo>
                  <a:pt x="1540" y="309"/>
                </a:lnTo>
                <a:lnTo>
                  <a:pt x="988" y="0"/>
                </a:lnTo>
                <a:close/>
              </a:path>
              <a:path w="10159" h="635">
                <a:moveTo>
                  <a:pt x="8578" y="0"/>
                </a:moveTo>
                <a:lnTo>
                  <a:pt x="8141" y="0"/>
                </a:lnTo>
                <a:lnTo>
                  <a:pt x="9326" y="309"/>
                </a:lnTo>
                <a:lnTo>
                  <a:pt x="9602" y="309"/>
                </a:lnTo>
                <a:lnTo>
                  <a:pt x="857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67316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345" y="0"/>
                </a:moveTo>
                <a:lnTo>
                  <a:pt x="160" y="0"/>
                </a:lnTo>
                <a:lnTo>
                  <a:pt x="0" y="309"/>
                </a:lnTo>
                <a:lnTo>
                  <a:pt x="1897" y="309"/>
                </a:lnTo>
                <a:lnTo>
                  <a:pt x="1345" y="0"/>
                </a:lnTo>
                <a:close/>
              </a:path>
              <a:path w="10795" h="635">
                <a:moveTo>
                  <a:pt x="9165" y="0"/>
                </a:moveTo>
                <a:lnTo>
                  <a:pt x="8774" y="0"/>
                </a:lnTo>
                <a:lnTo>
                  <a:pt x="10108" y="309"/>
                </a:lnTo>
                <a:lnTo>
                  <a:pt x="916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67247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690" y="0"/>
                </a:moveTo>
                <a:lnTo>
                  <a:pt x="149" y="0"/>
                </a:lnTo>
                <a:lnTo>
                  <a:pt x="0" y="320"/>
                </a:lnTo>
                <a:lnTo>
                  <a:pt x="2242" y="320"/>
                </a:lnTo>
                <a:lnTo>
                  <a:pt x="1690" y="0"/>
                </a:lnTo>
                <a:close/>
              </a:path>
              <a:path w="10795" h="635">
                <a:moveTo>
                  <a:pt x="9751" y="0"/>
                </a:moveTo>
                <a:lnTo>
                  <a:pt x="9475" y="0"/>
                </a:lnTo>
                <a:lnTo>
                  <a:pt x="10568" y="240"/>
                </a:lnTo>
                <a:lnTo>
                  <a:pt x="9751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67167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2046" y="0"/>
                </a:moveTo>
                <a:lnTo>
                  <a:pt x="149" y="0"/>
                </a:lnTo>
                <a:lnTo>
                  <a:pt x="0" y="309"/>
                </a:lnTo>
                <a:lnTo>
                  <a:pt x="2633" y="309"/>
                </a:lnTo>
                <a:lnTo>
                  <a:pt x="2322" y="160"/>
                </a:lnTo>
                <a:lnTo>
                  <a:pt x="2046" y="0"/>
                </a:lnTo>
                <a:close/>
              </a:path>
              <a:path w="10795" h="635">
                <a:moveTo>
                  <a:pt x="10372" y="0"/>
                </a:moveTo>
                <a:lnTo>
                  <a:pt x="10648" y="80"/>
                </a:lnTo>
                <a:lnTo>
                  <a:pt x="10372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67086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160" y="0"/>
                </a:moveTo>
                <a:lnTo>
                  <a:pt x="2403" y="0"/>
                </a:lnTo>
                <a:lnTo>
                  <a:pt x="302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67006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160" y="0"/>
                </a:moveTo>
                <a:lnTo>
                  <a:pt x="2794" y="0"/>
                </a:lnTo>
                <a:lnTo>
                  <a:pt x="3426" y="320"/>
                </a:lnTo>
                <a:lnTo>
                  <a:pt x="0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6692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185" y="0"/>
                </a:lnTo>
                <a:lnTo>
                  <a:pt x="3852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66845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587" y="0"/>
                </a:lnTo>
                <a:lnTo>
                  <a:pt x="425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66810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3967" y="0"/>
                </a:moveTo>
                <a:lnTo>
                  <a:pt x="114" y="0"/>
                </a:lnTo>
                <a:lnTo>
                  <a:pt x="0" y="320"/>
                </a:lnTo>
                <a:lnTo>
                  <a:pt x="4680" y="320"/>
                </a:lnTo>
                <a:lnTo>
                  <a:pt x="3967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66730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369" y="0"/>
                </a:moveTo>
                <a:lnTo>
                  <a:pt x="114" y="0"/>
                </a:lnTo>
                <a:lnTo>
                  <a:pt x="0" y="309"/>
                </a:lnTo>
                <a:lnTo>
                  <a:pt x="5117" y="309"/>
                </a:lnTo>
                <a:lnTo>
                  <a:pt x="4369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66649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841" y="0"/>
                </a:moveTo>
                <a:lnTo>
                  <a:pt x="160" y="0"/>
                </a:lnTo>
                <a:lnTo>
                  <a:pt x="0" y="355"/>
                </a:lnTo>
                <a:lnTo>
                  <a:pt x="5588" y="355"/>
                </a:lnTo>
                <a:lnTo>
                  <a:pt x="5197" y="194"/>
                </a:lnTo>
                <a:lnTo>
                  <a:pt x="4841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66615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232" y="0"/>
                </a:moveTo>
                <a:lnTo>
                  <a:pt x="114" y="0"/>
                </a:lnTo>
                <a:lnTo>
                  <a:pt x="0" y="355"/>
                </a:lnTo>
                <a:lnTo>
                  <a:pt x="6048" y="355"/>
                </a:lnTo>
                <a:lnTo>
                  <a:pt x="5657" y="206"/>
                </a:lnTo>
                <a:lnTo>
                  <a:pt x="5232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66534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4" h="635">
                <a:moveTo>
                  <a:pt x="5703" y="0"/>
                </a:moveTo>
                <a:lnTo>
                  <a:pt x="114" y="0"/>
                </a:lnTo>
                <a:lnTo>
                  <a:pt x="0" y="309"/>
                </a:lnTo>
                <a:lnTo>
                  <a:pt x="6566" y="309"/>
                </a:lnTo>
                <a:lnTo>
                  <a:pt x="5703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66500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163" y="0"/>
                </a:moveTo>
                <a:lnTo>
                  <a:pt x="114" y="0"/>
                </a:lnTo>
                <a:lnTo>
                  <a:pt x="0" y="320"/>
                </a:lnTo>
                <a:lnTo>
                  <a:pt x="7037" y="320"/>
                </a:lnTo>
                <a:lnTo>
                  <a:pt x="6163" y="0"/>
                </a:lnTo>
                <a:close/>
              </a:path>
              <a:path w="30479" h="635">
                <a:moveTo>
                  <a:pt x="30347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66419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681" y="0"/>
                </a:moveTo>
                <a:lnTo>
                  <a:pt x="114" y="0"/>
                </a:lnTo>
                <a:lnTo>
                  <a:pt x="0" y="309"/>
                </a:lnTo>
                <a:lnTo>
                  <a:pt x="7624" y="309"/>
                </a:lnTo>
                <a:lnTo>
                  <a:pt x="6681" y="0"/>
                </a:lnTo>
                <a:close/>
              </a:path>
              <a:path w="30479" h="635">
                <a:moveTo>
                  <a:pt x="30462" y="114"/>
                </a:moveTo>
                <a:lnTo>
                  <a:pt x="29715" y="309"/>
                </a:lnTo>
                <a:lnTo>
                  <a:pt x="30232" y="309"/>
                </a:lnTo>
                <a:lnTo>
                  <a:pt x="30462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66373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164" y="0"/>
                </a:moveTo>
                <a:lnTo>
                  <a:pt x="126" y="0"/>
                </a:lnTo>
                <a:lnTo>
                  <a:pt x="0" y="309"/>
                </a:lnTo>
                <a:lnTo>
                  <a:pt x="8187" y="309"/>
                </a:lnTo>
                <a:lnTo>
                  <a:pt x="7164" y="0"/>
                </a:lnTo>
                <a:close/>
              </a:path>
              <a:path w="30479" h="635">
                <a:moveTo>
                  <a:pt x="30474" y="0"/>
                </a:moveTo>
                <a:lnTo>
                  <a:pt x="29025" y="309"/>
                </a:lnTo>
                <a:lnTo>
                  <a:pt x="30083" y="309"/>
                </a:lnTo>
                <a:lnTo>
                  <a:pt x="30474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66304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739" y="0"/>
                </a:moveTo>
                <a:lnTo>
                  <a:pt x="114" y="0"/>
                </a:lnTo>
                <a:lnTo>
                  <a:pt x="0" y="320"/>
                </a:lnTo>
                <a:lnTo>
                  <a:pt x="8797" y="320"/>
                </a:lnTo>
                <a:lnTo>
                  <a:pt x="7739" y="0"/>
                </a:lnTo>
                <a:close/>
              </a:path>
              <a:path w="30479" h="635">
                <a:moveTo>
                  <a:pt x="30347" y="0"/>
                </a:moveTo>
                <a:lnTo>
                  <a:pt x="29830" y="0"/>
                </a:lnTo>
                <a:lnTo>
                  <a:pt x="28139" y="320"/>
                </a:lnTo>
                <a:lnTo>
                  <a:pt x="29956" y="320"/>
                </a:lnTo>
                <a:lnTo>
                  <a:pt x="30347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6625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302" y="0"/>
                </a:moveTo>
                <a:lnTo>
                  <a:pt x="114" y="0"/>
                </a:lnTo>
                <a:lnTo>
                  <a:pt x="0" y="309"/>
                </a:lnTo>
                <a:lnTo>
                  <a:pt x="9441" y="309"/>
                </a:lnTo>
                <a:lnTo>
                  <a:pt x="8843" y="160"/>
                </a:lnTo>
                <a:lnTo>
                  <a:pt x="8302" y="0"/>
                </a:lnTo>
                <a:close/>
              </a:path>
              <a:path w="30479" h="635">
                <a:moveTo>
                  <a:pt x="30198" y="0"/>
                </a:moveTo>
                <a:lnTo>
                  <a:pt x="29140" y="0"/>
                </a:lnTo>
                <a:lnTo>
                  <a:pt x="28174" y="160"/>
                </a:lnTo>
                <a:lnTo>
                  <a:pt x="27564" y="309"/>
                </a:lnTo>
                <a:lnTo>
                  <a:pt x="29761" y="309"/>
                </a:lnTo>
                <a:lnTo>
                  <a:pt x="30058" y="114"/>
                </a:lnTo>
                <a:lnTo>
                  <a:pt x="30198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66224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877" y="0"/>
                </a:moveTo>
                <a:lnTo>
                  <a:pt x="80" y="0"/>
                </a:lnTo>
                <a:lnTo>
                  <a:pt x="0" y="309"/>
                </a:lnTo>
                <a:lnTo>
                  <a:pt x="10096" y="309"/>
                </a:lnTo>
                <a:lnTo>
                  <a:pt x="8877" y="0"/>
                </a:lnTo>
                <a:close/>
              </a:path>
              <a:path w="30479" h="635">
                <a:moveTo>
                  <a:pt x="30037" y="0"/>
                </a:moveTo>
                <a:lnTo>
                  <a:pt x="28220" y="0"/>
                </a:lnTo>
                <a:lnTo>
                  <a:pt x="27990" y="34"/>
                </a:lnTo>
                <a:lnTo>
                  <a:pt x="26886" y="309"/>
                </a:lnTo>
                <a:lnTo>
                  <a:pt x="29600" y="309"/>
                </a:lnTo>
                <a:lnTo>
                  <a:pt x="29795" y="148"/>
                </a:lnTo>
                <a:lnTo>
                  <a:pt x="30037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66178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9521" y="0"/>
                </a:moveTo>
                <a:lnTo>
                  <a:pt x="80" y="0"/>
                </a:lnTo>
                <a:lnTo>
                  <a:pt x="0" y="320"/>
                </a:lnTo>
                <a:lnTo>
                  <a:pt x="10890" y="320"/>
                </a:lnTo>
                <a:lnTo>
                  <a:pt x="9521" y="0"/>
                </a:lnTo>
                <a:close/>
              </a:path>
              <a:path w="29845" h="635">
                <a:moveTo>
                  <a:pt x="29841" y="0"/>
                </a:moveTo>
                <a:lnTo>
                  <a:pt x="27645" y="0"/>
                </a:lnTo>
                <a:lnTo>
                  <a:pt x="27323" y="80"/>
                </a:lnTo>
                <a:lnTo>
                  <a:pt x="26104" y="320"/>
                </a:lnTo>
                <a:lnTo>
                  <a:pt x="29416" y="320"/>
                </a:lnTo>
                <a:lnTo>
                  <a:pt x="2984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66097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0223" y="0"/>
                </a:moveTo>
                <a:lnTo>
                  <a:pt x="126" y="0"/>
                </a:lnTo>
                <a:lnTo>
                  <a:pt x="0" y="309"/>
                </a:lnTo>
                <a:lnTo>
                  <a:pt x="11764" y="309"/>
                </a:lnTo>
                <a:lnTo>
                  <a:pt x="10223" y="0"/>
                </a:lnTo>
                <a:close/>
              </a:path>
              <a:path w="29845" h="635">
                <a:moveTo>
                  <a:pt x="29726" y="0"/>
                </a:moveTo>
                <a:lnTo>
                  <a:pt x="27012" y="0"/>
                </a:lnTo>
                <a:lnTo>
                  <a:pt x="25322" y="309"/>
                </a:lnTo>
                <a:lnTo>
                  <a:pt x="29301" y="309"/>
                </a:lnTo>
                <a:lnTo>
                  <a:pt x="29726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66063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005" y="0"/>
                </a:moveTo>
                <a:lnTo>
                  <a:pt x="114" y="0"/>
                </a:lnTo>
                <a:lnTo>
                  <a:pt x="0" y="309"/>
                </a:lnTo>
                <a:lnTo>
                  <a:pt x="12776" y="309"/>
                </a:lnTo>
                <a:lnTo>
                  <a:pt x="12304" y="229"/>
                </a:lnTo>
                <a:lnTo>
                  <a:pt x="11879" y="194"/>
                </a:lnTo>
                <a:lnTo>
                  <a:pt x="11442" y="68"/>
                </a:lnTo>
                <a:lnTo>
                  <a:pt x="11005" y="0"/>
                </a:lnTo>
                <a:close/>
              </a:path>
              <a:path w="29845" h="635">
                <a:moveTo>
                  <a:pt x="29531" y="0"/>
                </a:moveTo>
                <a:lnTo>
                  <a:pt x="26219" y="0"/>
                </a:lnTo>
                <a:lnTo>
                  <a:pt x="24298" y="309"/>
                </a:lnTo>
                <a:lnTo>
                  <a:pt x="29094" y="309"/>
                </a:lnTo>
                <a:lnTo>
                  <a:pt x="29531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66028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833" y="0"/>
                </a:moveTo>
                <a:lnTo>
                  <a:pt x="68" y="0"/>
                </a:lnTo>
                <a:lnTo>
                  <a:pt x="0" y="320"/>
                </a:lnTo>
                <a:lnTo>
                  <a:pt x="13949" y="320"/>
                </a:lnTo>
                <a:lnTo>
                  <a:pt x="13443" y="274"/>
                </a:lnTo>
                <a:lnTo>
                  <a:pt x="12385" y="125"/>
                </a:lnTo>
                <a:lnTo>
                  <a:pt x="11833" y="0"/>
                </a:lnTo>
                <a:close/>
              </a:path>
              <a:path w="29845" h="635">
                <a:moveTo>
                  <a:pt x="29370" y="0"/>
                </a:moveTo>
                <a:lnTo>
                  <a:pt x="25391" y="0"/>
                </a:lnTo>
                <a:lnTo>
                  <a:pt x="23079" y="320"/>
                </a:lnTo>
                <a:lnTo>
                  <a:pt x="28898" y="320"/>
                </a:lnTo>
                <a:lnTo>
                  <a:pt x="29370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65982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2856" y="0"/>
                </a:moveTo>
                <a:lnTo>
                  <a:pt x="80" y="0"/>
                </a:lnTo>
                <a:lnTo>
                  <a:pt x="0" y="309"/>
                </a:lnTo>
                <a:lnTo>
                  <a:pt x="15685" y="309"/>
                </a:lnTo>
                <a:lnTo>
                  <a:pt x="14984" y="274"/>
                </a:lnTo>
                <a:lnTo>
                  <a:pt x="13569" y="114"/>
                </a:lnTo>
                <a:lnTo>
                  <a:pt x="12856" y="0"/>
                </a:lnTo>
                <a:close/>
              </a:path>
              <a:path w="29209" h="635">
                <a:moveTo>
                  <a:pt x="29174" y="0"/>
                </a:moveTo>
                <a:lnTo>
                  <a:pt x="24379" y="0"/>
                </a:lnTo>
                <a:lnTo>
                  <a:pt x="23666" y="114"/>
                </a:lnTo>
                <a:lnTo>
                  <a:pt x="22136" y="274"/>
                </a:lnTo>
                <a:lnTo>
                  <a:pt x="21308" y="309"/>
                </a:lnTo>
                <a:lnTo>
                  <a:pt x="28703" y="309"/>
                </a:lnTo>
                <a:lnTo>
                  <a:pt x="2917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65982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3995" y="0"/>
                </a:moveTo>
                <a:lnTo>
                  <a:pt x="45" y="0"/>
                </a:lnTo>
                <a:lnTo>
                  <a:pt x="0" y="309"/>
                </a:lnTo>
                <a:lnTo>
                  <a:pt x="28461" y="309"/>
                </a:lnTo>
                <a:lnTo>
                  <a:pt x="17732" y="274"/>
                </a:lnTo>
                <a:lnTo>
                  <a:pt x="16513" y="229"/>
                </a:lnTo>
                <a:lnTo>
                  <a:pt x="15260" y="148"/>
                </a:lnTo>
                <a:lnTo>
                  <a:pt x="13995" y="0"/>
                </a:lnTo>
                <a:close/>
              </a:path>
              <a:path w="29209" h="635">
                <a:moveTo>
                  <a:pt x="28944" y="0"/>
                </a:moveTo>
                <a:lnTo>
                  <a:pt x="23125" y="0"/>
                </a:lnTo>
                <a:lnTo>
                  <a:pt x="22136" y="114"/>
                </a:lnTo>
                <a:lnTo>
                  <a:pt x="21113" y="194"/>
                </a:lnTo>
                <a:lnTo>
                  <a:pt x="18870" y="274"/>
                </a:lnTo>
                <a:lnTo>
                  <a:pt x="28515" y="274"/>
                </a:lnTo>
                <a:lnTo>
                  <a:pt x="28944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65948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5720" y="0"/>
                </a:moveTo>
                <a:lnTo>
                  <a:pt x="34" y="0"/>
                </a:lnTo>
                <a:lnTo>
                  <a:pt x="0" y="355"/>
                </a:lnTo>
                <a:lnTo>
                  <a:pt x="28266" y="355"/>
                </a:lnTo>
                <a:lnTo>
                  <a:pt x="28547" y="125"/>
                </a:lnTo>
                <a:lnTo>
                  <a:pt x="18675" y="125"/>
                </a:lnTo>
                <a:lnTo>
                  <a:pt x="17214" y="80"/>
                </a:lnTo>
                <a:lnTo>
                  <a:pt x="15720" y="0"/>
                </a:lnTo>
                <a:close/>
              </a:path>
              <a:path w="29209" h="635">
                <a:moveTo>
                  <a:pt x="28737" y="0"/>
                </a:moveTo>
                <a:lnTo>
                  <a:pt x="21343" y="0"/>
                </a:lnTo>
                <a:lnTo>
                  <a:pt x="20043" y="80"/>
                </a:lnTo>
                <a:lnTo>
                  <a:pt x="18675" y="125"/>
                </a:lnTo>
                <a:lnTo>
                  <a:pt x="28547" y="125"/>
                </a:lnTo>
                <a:lnTo>
                  <a:pt x="28737" y="0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65902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542" y="0"/>
                </a:moveTo>
                <a:lnTo>
                  <a:pt x="80" y="0"/>
                </a:lnTo>
                <a:lnTo>
                  <a:pt x="0" y="355"/>
                </a:lnTo>
                <a:lnTo>
                  <a:pt x="28036" y="355"/>
                </a:lnTo>
                <a:lnTo>
                  <a:pt x="28312" y="194"/>
                </a:lnTo>
                <a:lnTo>
                  <a:pt x="28542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65867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80" y="0"/>
                </a:moveTo>
                <a:lnTo>
                  <a:pt x="28346" y="0"/>
                </a:lnTo>
                <a:lnTo>
                  <a:pt x="27840" y="309"/>
                </a:lnTo>
                <a:lnTo>
                  <a:pt x="0" y="309"/>
                </a:lnTo>
                <a:lnTo>
                  <a:pt x="8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65867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70" y="0"/>
                </a:moveTo>
                <a:lnTo>
                  <a:pt x="34" y="0"/>
                </a:lnTo>
                <a:lnTo>
                  <a:pt x="0" y="309"/>
                </a:lnTo>
                <a:lnTo>
                  <a:pt x="27564" y="309"/>
                </a:lnTo>
                <a:lnTo>
                  <a:pt x="28070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65833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875" y="0"/>
                </a:moveTo>
                <a:lnTo>
                  <a:pt x="34" y="0"/>
                </a:lnTo>
                <a:lnTo>
                  <a:pt x="0" y="320"/>
                </a:lnTo>
                <a:lnTo>
                  <a:pt x="27323" y="320"/>
                </a:lnTo>
                <a:lnTo>
                  <a:pt x="27875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65833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599" y="0"/>
                </a:moveTo>
                <a:lnTo>
                  <a:pt x="34" y="0"/>
                </a:lnTo>
                <a:lnTo>
                  <a:pt x="0" y="309"/>
                </a:lnTo>
                <a:lnTo>
                  <a:pt x="27047" y="309"/>
                </a:lnTo>
                <a:lnTo>
                  <a:pt x="27599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65833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0" y="0"/>
                </a:moveTo>
                <a:lnTo>
                  <a:pt x="27323" y="0"/>
                </a:lnTo>
                <a:lnTo>
                  <a:pt x="26771" y="309"/>
                </a:ln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65833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0" y="274"/>
                </a:lnTo>
                <a:lnTo>
                  <a:pt x="26575" y="274"/>
                </a:lnTo>
                <a:lnTo>
                  <a:pt x="26805" y="125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65833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26575" y="114"/>
                </a:lnTo>
                <a:lnTo>
                  <a:pt x="26771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15375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90" h="28575">
                <a:moveTo>
                  <a:pt x="20238" y="0"/>
                </a:moveTo>
                <a:lnTo>
                  <a:pt x="19927" y="0"/>
                </a:lnTo>
                <a:lnTo>
                  <a:pt x="19525" y="34"/>
                </a:lnTo>
                <a:lnTo>
                  <a:pt x="18984" y="148"/>
                </a:lnTo>
                <a:lnTo>
                  <a:pt x="18789" y="148"/>
                </a:lnTo>
                <a:lnTo>
                  <a:pt x="18547" y="194"/>
                </a:lnTo>
                <a:lnTo>
                  <a:pt x="18317" y="229"/>
                </a:lnTo>
                <a:lnTo>
                  <a:pt x="18110" y="274"/>
                </a:lnTo>
                <a:lnTo>
                  <a:pt x="5966" y="6150"/>
                </a:lnTo>
                <a:lnTo>
                  <a:pt x="5414" y="6619"/>
                </a:lnTo>
                <a:lnTo>
                  <a:pt x="815" y="13548"/>
                </a:lnTo>
                <a:lnTo>
                  <a:pt x="114" y="15037"/>
                </a:lnTo>
                <a:lnTo>
                  <a:pt x="16972" y="28425"/>
                </a:lnTo>
                <a:lnTo>
                  <a:pt x="18237" y="27600"/>
                </a:lnTo>
                <a:lnTo>
                  <a:pt x="19490" y="26821"/>
                </a:lnTo>
                <a:lnTo>
                  <a:pt x="34198" y="19767"/>
                </a:lnTo>
                <a:lnTo>
                  <a:pt x="33600" y="19686"/>
                </a:lnTo>
                <a:lnTo>
                  <a:pt x="32312" y="19343"/>
                </a:lnTo>
                <a:lnTo>
                  <a:pt x="31714" y="19102"/>
                </a:lnTo>
                <a:lnTo>
                  <a:pt x="31369" y="18942"/>
                </a:lnTo>
                <a:lnTo>
                  <a:pt x="21227" y="274"/>
                </a:lnTo>
                <a:lnTo>
                  <a:pt x="20951" y="114"/>
                </a:lnTo>
                <a:lnTo>
                  <a:pt x="20238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6778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1494" y="43560"/>
                </a:moveTo>
                <a:lnTo>
                  <a:pt x="1345" y="43941"/>
                </a:lnTo>
                <a:lnTo>
                  <a:pt x="1184" y="44068"/>
                </a:lnTo>
                <a:lnTo>
                  <a:pt x="402" y="44068"/>
                </a:lnTo>
                <a:lnTo>
                  <a:pt x="954" y="44449"/>
                </a:lnTo>
                <a:lnTo>
                  <a:pt x="19307" y="50418"/>
                </a:lnTo>
                <a:lnTo>
                  <a:pt x="21044" y="50291"/>
                </a:lnTo>
                <a:lnTo>
                  <a:pt x="22573" y="50037"/>
                </a:lnTo>
                <a:lnTo>
                  <a:pt x="23907" y="49910"/>
                </a:lnTo>
                <a:lnTo>
                  <a:pt x="25920" y="49402"/>
                </a:lnTo>
                <a:lnTo>
                  <a:pt x="26782" y="49275"/>
                </a:lnTo>
                <a:lnTo>
                  <a:pt x="26587" y="49275"/>
                </a:lnTo>
                <a:lnTo>
                  <a:pt x="29094" y="48767"/>
                </a:lnTo>
                <a:lnTo>
                  <a:pt x="30313" y="48386"/>
                </a:lnTo>
                <a:lnTo>
                  <a:pt x="31969" y="47624"/>
                </a:lnTo>
                <a:lnTo>
                  <a:pt x="16836" y="47620"/>
                </a:lnTo>
                <a:lnTo>
                  <a:pt x="14512" y="47497"/>
                </a:lnTo>
                <a:lnTo>
                  <a:pt x="13569" y="47497"/>
                </a:lnTo>
                <a:lnTo>
                  <a:pt x="12316" y="47370"/>
                </a:lnTo>
                <a:lnTo>
                  <a:pt x="11435" y="47193"/>
                </a:lnTo>
                <a:lnTo>
                  <a:pt x="10660" y="47116"/>
                </a:lnTo>
                <a:lnTo>
                  <a:pt x="9793" y="46862"/>
                </a:lnTo>
                <a:lnTo>
                  <a:pt x="8532" y="46608"/>
                </a:lnTo>
                <a:lnTo>
                  <a:pt x="8249" y="46524"/>
                </a:lnTo>
                <a:lnTo>
                  <a:pt x="8026" y="46481"/>
                </a:lnTo>
                <a:lnTo>
                  <a:pt x="6692" y="46100"/>
                </a:lnTo>
                <a:lnTo>
                  <a:pt x="6221" y="45919"/>
                </a:lnTo>
                <a:lnTo>
                  <a:pt x="5979" y="45846"/>
                </a:lnTo>
                <a:lnTo>
                  <a:pt x="4059" y="45084"/>
                </a:lnTo>
                <a:lnTo>
                  <a:pt x="2840" y="44449"/>
                </a:lnTo>
                <a:lnTo>
                  <a:pt x="2553" y="44277"/>
                </a:lnTo>
                <a:lnTo>
                  <a:pt x="2127" y="44068"/>
                </a:lnTo>
                <a:lnTo>
                  <a:pt x="1494" y="43560"/>
                </a:lnTo>
                <a:close/>
              </a:path>
              <a:path w="90170" h="50800">
                <a:moveTo>
                  <a:pt x="16989" y="47620"/>
                </a:moveTo>
                <a:close/>
              </a:path>
              <a:path w="90170" h="50800">
                <a:moveTo>
                  <a:pt x="32521" y="47370"/>
                </a:moveTo>
                <a:lnTo>
                  <a:pt x="21159" y="47370"/>
                </a:lnTo>
                <a:lnTo>
                  <a:pt x="20250" y="47497"/>
                </a:lnTo>
                <a:lnTo>
                  <a:pt x="19227" y="47497"/>
                </a:lnTo>
                <a:lnTo>
                  <a:pt x="17065" y="47624"/>
                </a:lnTo>
                <a:lnTo>
                  <a:pt x="31978" y="47620"/>
                </a:lnTo>
                <a:lnTo>
                  <a:pt x="32521" y="47370"/>
                </a:lnTo>
                <a:close/>
              </a:path>
              <a:path w="90170" h="50800">
                <a:moveTo>
                  <a:pt x="19146" y="47497"/>
                </a:moveTo>
                <a:lnTo>
                  <a:pt x="14754" y="47497"/>
                </a:lnTo>
                <a:lnTo>
                  <a:pt x="16989" y="47620"/>
                </a:lnTo>
                <a:lnTo>
                  <a:pt x="19146" y="47497"/>
                </a:lnTo>
                <a:close/>
              </a:path>
              <a:path w="90170" h="50800">
                <a:moveTo>
                  <a:pt x="47769" y="0"/>
                </a:moveTo>
                <a:lnTo>
                  <a:pt x="46550" y="0"/>
                </a:lnTo>
                <a:lnTo>
                  <a:pt x="45964" y="253"/>
                </a:lnTo>
                <a:lnTo>
                  <a:pt x="44193" y="761"/>
                </a:lnTo>
                <a:lnTo>
                  <a:pt x="41007" y="1904"/>
                </a:lnTo>
                <a:lnTo>
                  <a:pt x="39558" y="2539"/>
                </a:lnTo>
                <a:lnTo>
                  <a:pt x="38178" y="3174"/>
                </a:lnTo>
                <a:lnTo>
                  <a:pt x="36925" y="3936"/>
                </a:lnTo>
                <a:lnTo>
                  <a:pt x="35740" y="4571"/>
                </a:lnTo>
                <a:lnTo>
                  <a:pt x="25798" y="18160"/>
                </a:lnTo>
                <a:lnTo>
                  <a:pt x="25675" y="18668"/>
                </a:lnTo>
                <a:lnTo>
                  <a:pt x="16364" y="36067"/>
                </a:lnTo>
                <a:lnTo>
                  <a:pt x="14708" y="37845"/>
                </a:lnTo>
                <a:lnTo>
                  <a:pt x="6094" y="43179"/>
                </a:lnTo>
                <a:lnTo>
                  <a:pt x="5473" y="43433"/>
                </a:lnTo>
                <a:lnTo>
                  <a:pt x="3150" y="43941"/>
                </a:lnTo>
                <a:lnTo>
                  <a:pt x="2207" y="44068"/>
                </a:lnTo>
                <a:lnTo>
                  <a:pt x="2553" y="44277"/>
                </a:lnTo>
                <a:lnTo>
                  <a:pt x="3426" y="44703"/>
                </a:lnTo>
                <a:lnTo>
                  <a:pt x="4059" y="45084"/>
                </a:lnTo>
                <a:lnTo>
                  <a:pt x="6221" y="45919"/>
                </a:lnTo>
                <a:lnTo>
                  <a:pt x="8249" y="46524"/>
                </a:lnTo>
                <a:lnTo>
                  <a:pt x="9360" y="46735"/>
                </a:lnTo>
                <a:lnTo>
                  <a:pt x="9793" y="46862"/>
                </a:lnTo>
                <a:lnTo>
                  <a:pt x="11435" y="47193"/>
                </a:lnTo>
                <a:lnTo>
                  <a:pt x="14512" y="47497"/>
                </a:lnTo>
                <a:lnTo>
                  <a:pt x="20216" y="47497"/>
                </a:lnTo>
                <a:lnTo>
                  <a:pt x="21159" y="47370"/>
                </a:lnTo>
                <a:lnTo>
                  <a:pt x="32521" y="47370"/>
                </a:lnTo>
                <a:lnTo>
                  <a:pt x="33544" y="46862"/>
                </a:lnTo>
                <a:lnTo>
                  <a:pt x="35510" y="45592"/>
                </a:lnTo>
                <a:lnTo>
                  <a:pt x="36407" y="44830"/>
                </a:lnTo>
                <a:lnTo>
                  <a:pt x="37235" y="44195"/>
                </a:lnTo>
                <a:lnTo>
                  <a:pt x="38188" y="43179"/>
                </a:lnTo>
                <a:lnTo>
                  <a:pt x="39558" y="41782"/>
                </a:lnTo>
                <a:lnTo>
                  <a:pt x="40858" y="40131"/>
                </a:lnTo>
                <a:lnTo>
                  <a:pt x="41444" y="39242"/>
                </a:lnTo>
                <a:lnTo>
                  <a:pt x="42031" y="38480"/>
                </a:lnTo>
                <a:lnTo>
                  <a:pt x="42548" y="37591"/>
                </a:lnTo>
                <a:lnTo>
                  <a:pt x="46306" y="28574"/>
                </a:lnTo>
                <a:lnTo>
                  <a:pt x="46596" y="27431"/>
                </a:lnTo>
                <a:lnTo>
                  <a:pt x="47344" y="25145"/>
                </a:lnTo>
                <a:lnTo>
                  <a:pt x="47697" y="25145"/>
                </a:lnTo>
                <a:lnTo>
                  <a:pt x="49224" y="21716"/>
                </a:lnTo>
                <a:lnTo>
                  <a:pt x="67709" y="10160"/>
                </a:lnTo>
                <a:lnTo>
                  <a:pt x="71716" y="10160"/>
                </a:lnTo>
                <a:lnTo>
                  <a:pt x="71642" y="9779"/>
                </a:lnTo>
                <a:lnTo>
                  <a:pt x="71516" y="9525"/>
                </a:lnTo>
                <a:lnTo>
                  <a:pt x="71366" y="9144"/>
                </a:lnTo>
                <a:lnTo>
                  <a:pt x="70895" y="8509"/>
                </a:lnTo>
                <a:lnTo>
                  <a:pt x="69986" y="7747"/>
                </a:lnTo>
                <a:lnTo>
                  <a:pt x="64478" y="7747"/>
                </a:lnTo>
                <a:lnTo>
                  <a:pt x="61454" y="6731"/>
                </a:lnTo>
                <a:lnTo>
                  <a:pt x="58625" y="5588"/>
                </a:lnTo>
                <a:lnTo>
                  <a:pt x="53829" y="3429"/>
                </a:lnTo>
                <a:lnTo>
                  <a:pt x="49425" y="889"/>
                </a:lnTo>
                <a:lnTo>
                  <a:pt x="48712" y="381"/>
                </a:lnTo>
                <a:lnTo>
                  <a:pt x="47769" y="0"/>
                </a:lnTo>
                <a:close/>
              </a:path>
              <a:path w="90170" h="50800">
                <a:moveTo>
                  <a:pt x="71716" y="10160"/>
                </a:moveTo>
                <a:lnTo>
                  <a:pt x="68066" y="10160"/>
                </a:lnTo>
                <a:lnTo>
                  <a:pt x="68537" y="10287"/>
                </a:lnTo>
                <a:lnTo>
                  <a:pt x="68813" y="10414"/>
                </a:lnTo>
                <a:lnTo>
                  <a:pt x="68911" y="10668"/>
                </a:lnTo>
                <a:lnTo>
                  <a:pt x="68946" y="15240"/>
                </a:lnTo>
                <a:lnTo>
                  <a:pt x="69033" y="15871"/>
                </a:lnTo>
                <a:lnTo>
                  <a:pt x="79382" y="29210"/>
                </a:lnTo>
                <a:lnTo>
                  <a:pt x="80175" y="29591"/>
                </a:lnTo>
                <a:lnTo>
                  <a:pt x="80923" y="29718"/>
                </a:lnTo>
                <a:lnTo>
                  <a:pt x="81314" y="29845"/>
                </a:lnTo>
                <a:lnTo>
                  <a:pt x="82061" y="29972"/>
                </a:lnTo>
                <a:lnTo>
                  <a:pt x="87698" y="27051"/>
                </a:lnTo>
                <a:lnTo>
                  <a:pt x="81866" y="27051"/>
                </a:lnTo>
                <a:lnTo>
                  <a:pt x="80923" y="26797"/>
                </a:lnTo>
                <a:lnTo>
                  <a:pt x="79934" y="26416"/>
                </a:lnTo>
                <a:lnTo>
                  <a:pt x="78876" y="25908"/>
                </a:lnTo>
                <a:lnTo>
                  <a:pt x="78163" y="25400"/>
                </a:lnTo>
                <a:lnTo>
                  <a:pt x="77024" y="24638"/>
                </a:lnTo>
                <a:lnTo>
                  <a:pt x="76633" y="24257"/>
                </a:lnTo>
                <a:lnTo>
                  <a:pt x="76196" y="23876"/>
                </a:lnTo>
                <a:lnTo>
                  <a:pt x="74977" y="22733"/>
                </a:lnTo>
                <a:lnTo>
                  <a:pt x="71642" y="12827"/>
                </a:lnTo>
                <a:lnTo>
                  <a:pt x="71792" y="11811"/>
                </a:lnTo>
                <a:lnTo>
                  <a:pt x="71716" y="10160"/>
                </a:lnTo>
                <a:close/>
              </a:path>
              <a:path w="90170" h="50800">
                <a:moveTo>
                  <a:pt x="47697" y="25145"/>
                </a:moveTo>
                <a:lnTo>
                  <a:pt x="47344" y="25145"/>
                </a:lnTo>
                <a:lnTo>
                  <a:pt x="46677" y="27177"/>
                </a:lnTo>
                <a:lnTo>
                  <a:pt x="47697" y="25145"/>
                </a:lnTo>
                <a:close/>
              </a:path>
              <a:path w="90170" h="50800">
                <a:moveTo>
                  <a:pt x="88885" y="15494"/>
                </a:moveTo>
                <a:lnTo>
                  <a:pt x="84499" y="15494"/>
                </a:lnTo>
                <a:lnTo>
                  <a:pt x="85005" y="15621"/>
                </a:lnTo>
                <a:lnTo>
                  <a:pt x="85833" y="16129"/>
                </a:lnTo>
                <a:lnTo>
                  <a:pt x="86908" y="21082"/>
                </a:lnTo>
                <a:lnTo>
                  <a:pt x="86656" y="22479"/>
                </a:lnTo>
                <a:lnTo>
                  <a:pt x="83119" y="27051"/>
                </a:lnTo>
                <a:lnTo>
                  <a:pt x="87698" y="27051"/>
                </a:lnTo>
                <a:lnTo>
                  <a:pt x="89784" y="20828"/>
                </a:lnTo>
                <a:lnTo>
                  <a:pt x="89720" y="17907"/>
                </a:lnTo>
                <a:lnTo>
                  <a:pt x="89605" y="17272"/>
                </a:lnTo>
                <a:lnTo>
                  <a:pt x="89375" y="16510"/>
                </a:lnTo>
                <a:lnTo>
                  <a:pt x="88885" y="15494"/>
                </a:lnTo>
                <a:close/>
              </a:path>
              <a:path w="90170" h="50800">
                <a:moveTo>
                  <a:pt x="83625" y="12573"/>
                </a:moveTo>
                <a:lnTo>
                  <a:pt x="82995" y="12587"/>
                </a:lnTo>
                <a:lnTo>
                  <a:pt x="82061" y="12700"/>
                </a:lnTo>
                <a:lnTo>
                  <a:pt x="81509" y="12827"/>
                </a:lnTo>
                <a:lnTo>
                  <a:pt x="81348" y="12827"/>
                </a:lnTo>
                <a:lnTo>
                  <a:pt x="80762" y="12954"/>
                </a:lnTo>
                <a:lnTo>
                  <a:pt x="79738" y="13462"/>
                </a:lnTo>
                <a:lnTo>
                  <a:pt x="79106" y="13716"/>
                </a:lnTo>
                <a:lnTo>
                  <a:pt x="78128" y="14478"/>
                </a:lnTo>
                <a:lnTo>
                  <a:pt x="77772" y="14605"/>
                </a:lnTo>
                <a:lnTo>
                  <a:pt x="77461" y="14859"/>
                </a:lnTo>
                <a:lnTo>
                  <a:pt x="77139" y="15240"/>
                </a:lnTo>
                <a:lnTo>
                  <a:pt x="75966" y="15367"/>
                </a:lnTo>
                <a:lnTo>
                  <a:pt x="74667" y="15621"/>
                </a:lnTo>
                <a:lnTo>
                  <a:pt x="71906" y="15871"/>
                </a:lnTo>
                <a:lnTo>
                  <a:pt x="72153" y="17145"/>
                </a:lnTo>
                <a:lnTo>
                  <a:pt x="72696" y="18796"/>
                </a:lnTo>
                <a:lnTo>
                  <a:pt x="73482" y="20447"/>
                </a:lnTo>
                <a:lnTo>
                  <a:pt x="73713" y="20857"/>
                </a:lnTo>
                <a:lnTo>
                  <a:pt x="74621" y="22225"/>
                </a:lnTo>
                <a:lnTo>
                  <a:pt x="75138" y="22860"/>
                </a:lnTo>
                <a:lnTo>
                  <a:pt x="78830" y="22479"/>
                </a:lnTo>
                <a:lnTo>
                  <a:pt x="78209" y="21717"/>
                </a:lnTo>
                <a:lnTo>
                  <a:pt x="79186" y="21082"/>
                </a:lnTo>
                <a:lnTo>
                  <a:pt x="78910" y="20701"/>
                </a:lnTo>
                <a:lnTo>
                  <a:pt x="78607" y="20066"/>
                </a:lnTo>
                <a:lnTo>
                  <a:pt x="78515" y="19812"/>
                </a:lnTo>
                <a:lnTo>
                  <a:pt x="78598" y="18034"/>
                </a:lnTo>
                <a:lnTo>
                  <a:pt x="78991" y="17399"/>
                </a:lnTo>
                <a:lnTo>
                  <a:pt x="79704" y="16764"/>
                </a:lnTo>
                <a:lnTo>
                  <a:pt x="80762" y="16002"/>
                </a:lnTo>
                <a:lnTo>
                  <a:pt x="82096" y="15494"/>
                </a:lnTo>
                <a:lnTo>
                  <a:pt x="88885" y="15494"/>
                </a:lnTo>
                <a:lnTo>
                  <a:pt x="88742" y="15240"/>
                </a:lnTo>
                <a:lnTo>
                  <a:pt x="88271" y="14605"/>
                </a:lnTo>
                <a:lnTo>
                  <a:pt x="87052" y="13462"/>
                </a:lnTo>
                <a:lnTo>
                  <a:pt x="86661" y="13335"/>
                </a:lnTo>
                <a:lnTo>
                  <a:pt x="85913" y="12954"/>
                </a:lnTo>
                <a:lnTo>
                  <a:pt x="85039" y="12827"/>
                </a:lnTo>
                <a:lnTo>
                  <a:pt x="84614" y="12700"/>
                </a:lnTo>
                <a:lnTo>
                  <a:pt x="83625" y="12573"/>
                </a:lnTo>
                <a:close/>
              </a:path>
              <a:path w="90170" h="50800">
                <a:moveTo>
                  <a:pt x="71642" y="12587"/>
                </a:moveTo>
                <a:lnTo>
                  <a:pt x="71596" y="12827"/>
                </a:lnTo>
                <a:lnTo>
                  <a:pt x="71642" y="12587"/>
                </a:lnTo>
                <a:close/>
              </a:path>
              <a:path w="90170" h="50800">
                <a:moveTo>
                  <a:pt x="71670" y="12446"/>
                </a:moveTo>
                <a:lnTo>
                  <a:pt x="71642" y="12587"/>
                </a:lnTo>
                <a:lnTo>
                  <a:pt x="71670" y="12446"/>
                </a:lnTo>
                <a:close/>
              </a:path>
              <a:path w="90170" h="50800">
                <a:moveTo>
                  <a:pt x="67859" y="7239"/>
                </a:moveTo>
                <a:lnTo>
                  <a:pt x="67514" y="7239"/>
                </a:lnTo>
                <a:lnTo>
                  <a:pt x="65939" y="7493"/>
                </a:lnTo>
                <a:lnTo>
                  <a:pt x="65548" y="7620"/>
                </a:lnTo>
                <a:lnTo>
                  <a:pt x="65076" y="7747"/>
                </a:lnTo>
                <a:lnTo>
                  <a:pt x="69986" y="7747"/>
                </a:lnTo>
                <a:lnTo>
                  <a:pt x="69434" y="7620"/>
                </a:lnTo>
                <a:lnTo>
                  <a:pt x="68848" y="7366"/>
                </a:lnTo>
                <a:lnTo>
                  <a:pt x="67859" y="7239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40604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0"/>
                </a:moveTo>
                <a:lnTo>
                  <a:pt x="632" y="778"/>
                </a:lnTo>
                <a:lnTo>
                  <a:pt x="1851" y="2107"/>
                </a:lnTo>
                <a:lnTo>
                  <a:pt x="2794" y="3012"/>
                </a:lnTo>
                <a:lnTo>
                  <a:pt x="3399" y="3447"/>
                </a:lnTo>
                <a:lnTo>
                  <a:pt x="3852" y="3836"/>
                </a:lnTo>
                <a:lnTo>
                  <a:pt x="8222" y="5359"/>
                </a:lnTo>
                <a:lnTo>
                  <a:pt x="7428" y="5165"/>
                </a:lnTo>
                <a:lnTo>
                  <a:pt x="6471" y="4810"/>
                </a:lnTo>
                <a:lnTo>
                  <a:pt x="551" y="618"/>
                </a:lnTo>
                <a:lnTo>
                  <a:pt x="0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42846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655" y="7089"/>
                </a:moveTo>
                <a:lnTo>
                  <a:pt x="0" y="7283"/>
                </a:lnTo>
                <a:lnTo>
                  <a:pt x="436" y="7787"/>
                </a:lnTo>
                <a:lnTo>
                  <a:pt x="995" y="8337"/>
                </a:lnTo>
                <a:lnTo>
                  <a:pt x="7670" y="11670"/>
                </a:lnTo>
                <a:lnTo>
                  <a:pt x="8061" y="11624"/>
                </a:lnTo>
                <a:lnTo>
                  <a:pt x="8417" y="11509"/>
                </a:lnTo>
                <a:lnTo>
                  <a:pt x="9084" y="11200"/>
                </a:lnTo>
                <a:lnTo>
                  <a:pt x="9434" y="10925"/>
                </a:lnTo>
                <a:lnTo>
                  <a:pt x="9693" y="10685"/>
                </a:lnTo>
                <a:lnTo>
                  <a:pt x="5864" y="10685"/>
                </a:lnTo>
                <a:lnTo>
                  <a:pt x="3125" y="7203"/>
                </a:lnTo>
                <a:lnTo>
                  <a:pt x="1736" y="7203"/>
                </a:lnTo>
                <a:close/>
              </a:path>
              <a:path w="12065" h="12064">
                <a:moveTo>
                  <a:pt x="8256" y="0"/>
                </a:moveTo>
                <a:lnTo>
                  <a:pt x="3380" y="4065"/>
                </a:lnTo>
                <a:lnTo>
                  <a:pt x="3510" y="4500"/>
                </a:lnTo>
                <a:lnTo>
                  <a:pt x="3656" y="4855"/>
                </a:lnTo>
                <a:lnTo>
                  <a:pt x="3852" y="5245"/>
                </a:lnTo>
                <a:lnTo>
                  <a:pt x="4128" y="5669"/>
                </a:lnTo>
                <a:lnTo>
                  <a:pt x="2679" y="6619"/>
                </a:lnTo>
                <a:lnTo>
                  <a:pt x="5864" y="10685"/>
                </a:lnTo>
                <a:lnTo>
                  <a:pt x="9693" y="10685"/>
                </a:lnTo>
                <a:lnTo>
                  <a:pt x="9866" y="10524"/>
                </a:lnTo>
                <a:lnTo>
                  <a:pt x="11879" y="5405"/>
                </a:lnTo>
                <a:lnTo>
                  <a:pt x="11752" y="2267"/>
                </a:lnTo>
                <a:lnTo>
                  <a:pt x="8889" y="34"/>
                </a:lnTo>
                <a:lnTo>
                  <a:pt x="8256" y="0"/>
                </a:lnTo>
                <a:close/>
              </a:path>
              <a:path w="12065" h="12064">
                <a:moveTo>
                  <a:pt x="2909" y="6928"/>
                </a:moveTo>
                <a:lnTo>
                  <a:pt x="1966" y="7043"/>
                </a:lnTo>
                <a:lnTo>
                  <a:pt x="1736" y="7203"/>
                </a:lnTo>
                <a:lnTo>
                  <a:pt x="3125" y="7203"/>
                </a:lnTo>
                <a:lnTo>
                  <a:pt x="2909" y="69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60665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14" y="0"/>
                </a:moveTo>
                <a:lnTo>
                  <a:pt x="0" y="1339"/>
                </a:lnTo>
                <a:lnTo>
                  <a:pt x="114" y="1534"/>
                </a:lnTo>
                <a:lnTo>
                  <a:pt x="114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06577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356" y="0"/>
                </a:moveTo>
                <a:lnTo>
                  <a:pt x="80" y="858"/>
                </a:lnTo>
                <a:lnTo>
                  <a:pt x="0" y="1569"/>
                </a:lnTo>
                <a:lnTo>
                  <a:pt x="160" y="1958"/>
                </a:lnTo>
                <a:lnTo>
                  <a:pt x="356" y="2267"/>
                </a:lnTo>
                <a:lnTo>
                  <a:pt x="356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06773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356" y="0"/>
                </a:moveTo>
                <a:lnTo>
                  <a:pt x="114" y="435"/>
                </a:lnTo>
                <a:lnTo>
                  <a:pt x="0" y="2313"/>
                </a:lnTo>
                <a:lnTo>
                  <a:pt x="160" y="2622"/>
                </a:lnTo>
                <a:lnTo>
                  <a:pt x="356" y="2897"/>
                </a:lnTo>
                <a:lnTo>
                  <a:pt x="356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06934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160" y="274"/>
                </a:lnTo>
                <a:lnTo>
                  <a:pt x="0" y="584"/>
                </a:lnTo>
                <a:lnTo>
                  <a:pt x="0" y="2851"/>
                </a:lnTo>
                <a:lnTo>
                  <a:pt x="160" y="3126"/>
                </a:lnTo>
                <a:lnTo>
                  <a:pt x="356" y="3367"/>
                </a:lnTo>
                <a:lnTo>
                  <a:pt x="356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07129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0" y="469"/>
                </a:lnTo>
                <a:lnTo>
                  <a:pt x="0" y="3367"/>
                </a:lnTo>
                <a:lnTo>
                  <a:pt x="160" y="3607"/>
                </a:lnTo>
                <a:lnTo>
                  <a:pt x="356" y="3802"/>
                </a:lnTo>
                <a:lnTo>
                  <a:pt x="356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07290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344" y="0"/>
                </a:moveTo>
                <a:lnTo>
                  <a:pt x="149" y="194"/>
                </a:lnTo>
                <a:lnTo>
                  <a:pt x="0" y="435"/>
                </a:lnTo>
                <a:lnTo>
                  <a:pt x="0" y="3802"/>
                </a:lnTo>
                <a:lnTo>
                  <a:pt x="149" y="3996"/>
                </a:lnTo>
                <a:lnTo>
                  <a:pt x="344" y="4145"/>
                </a:lnTo>
                <a:lnTo>
                  <a:pt x="344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0748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10" y="0"/>
                </a:moveTo>
                <a:lnTo>
                  <a:pt x="149" y="160"/>
                </a:lnTo>
                <a:lnTo>
                  <a:pt x="0" y="355"/>
                </a:lnTo>
                <a:lnTo>
                  <a:pt x="0" y="4157"/>
                </a:lnTo>
                <a:lnTo>
                  <a:pt x="310" y="4466"/>
                </a:lnTo>
                <a:lnTo>
                  <a:pt x="31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07635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60" y="148"/>
                </a:lnTo>
                <a:lnTo>
                  <a:pt x="0" y="309"/>
                </a:lnTo>
                <a:lnTo>
                  <a:pt x="0" y="4455"/>
                </a:lnTo>
                <a:lnTo>
                  <a:pt x="160" y="4615"/>
                </a:lnTo>
                <a:lnTo>
                  <a:pt x="356" y="4729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07796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95" y="160"/>
                </a:lnTo>
                <a:lnTo>
                  <a:pt x="0" y="274"/>
                </a:lnTo>
                <a:lnTo>
                  <a:pt x="0" y="4741"/>
                </a:lnTo>
                <a:lnTo>
                  <a:pt x="195" y="4855"/>
                </a:lnTo>
                <a:lnTo>
                  <a:pt x="356" y="4981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07992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68"/>
                </a:lnTo>
                <a:lnTo>
                  <a:pt x="0" y="194"/>
                </a:lnTo>
                <a:lnTo>
                  <a:pt x="0" y="4924"/>
                </a:lnTo>
                <a:lnTo>
                  <a:pt x="160" y="5050"/>
                </a:lnTo>
                <a:lnTo>
                  <a:pt x="356" y="5165"/>
                </a:lnTo>
                <a:lnTo>
                  <a:pt x="356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08153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95" y="125"/>
                </a:lnTo>
                <a:lnTo>
                  <a:pt x="0" y="194"/>
                </a:lnTo>
                <a:lnTo>
                  <a:pt x="0" y="5176"/>
                </a:lnTo>
                <a:lnTo>
                  <a:pt x="356" y="5371"/>
                </a:lnTo>
                <a:lnTo>
                  <a:pt x="356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08348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80"/>
                </a:lnTo>
                <a:lnTo>
                  <a:pt x="0" y="206"/>
                </a:lnTo>
                <a:lnTo>
                  <a:pt x="0" y="5371"/>
                </a:lnTo>
                <a:lnTo>
                  <a:pt x="356" y="5520"/>
                </a:lnTo>
                <a:lnTo>
                  <a:pt x="356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08509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20"/>
                </a:moveTo>
                <a:lnTo>
                  <a:pt x="0" y="148"/>
                </a:lnTo>
                <a:lnTo>
                  <a:pt x="344" y="0"/>
                </a:lnTo>
                <a:lnTo>
                  <a:pt x="344" y="5634"/>
                </a:lnTo>
                <a:lnTo>
                  <a:pt x="0" y="5520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08705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669"/>
                </a:moveTo>
                <a:lnTo>
                  <a:pt x="0" y="148"/>
                </a:lnTo>
                <a:lnTo>
                  <a:pt x="344" y="0"/>
                </a:lnTo>
                <a:lnTo>
                  <a:pt x="344" y="5794"/>
                </a:lnTo>
                <a:lnTo>
                  <a:pt x="0" y="5669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08854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45"/>
                </a:lnTo>
                <a:lnTo>
                  <a:pt x="0" y="125"/>
                </a:lnTo>
                <a:lnTo>
                  <a:pt x="0" y="5760"/>
                </a:lnTo>
                <a:lnTo>
                  <a:pt x="195" y="5840"/>
                </a:lnTo>
                <a:lnTo>
                  <a:pt x="356" y="5875"/>
                </a:lnTo>
                <a:lnTo>
                  <a:pt x="356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09050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875"/>
                </a:moveTo>
                <a:lnTo>
                  <a:pt x="0" y="80"/>
                </a:lnTo>
                <a:lnTo>
                  <a:pt x="321" y="0"/>
                </a:lnTo>
                <a:lnTo>
                  <a:pt x="321" y="5955"/>
                </a:lnTo>
                <a:lnTo>
                  <a:pt x="0" y="5875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09211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80"/>
                </a:lnTo>
                <a:lnTo>
                  <a:pt x="0" y="114"/>
                </a:lnTo>
                <a:lnTo>
                  <a:pt x="0" y="5989"/>
                </a:lnTo>
                <a:lnTo>
                  <a:pt x="356" y="6069"/>
                </a:lnTo>
                <a:lnTo>
                  <a:pt x="356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09372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035"/>
                </a:moveTo>
                <a:lnTo>
                  <a:pt x="0" y="80"/>
                </a:lnTo>
                <a:lnTo>
                  <a:pt x="356" y="0"/>
                </a:lnTo>
                <a:lnTo>
                  <a:pt x="356" y="6104"/>
                </a:lnTo>
                <a:lnTo>
                  <a:pt x="0" y="603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09567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34"/>
                </a:lnTo>
                <a:lnTo>
                  <a:pt x="0" y="34"/>
                </a:lnTo>
                <a:lnTo>
                  <a:pt x="0" y="6104"/>
                </a:lnTo>
                <a:lnTo>
                  <a:pt x="160" y="6138"/>
                </a:lnTo>
                <a:lnTo>
                  <a:pt x="356" y="6138"/>
                </a:lnTo>
                <a:lnTo>
                  <a:pt x="356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09728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10" y="0"/>
                </a:moveTo>
                <a:lnTo>
                  <a:pt x="0" y="80"/>
                </a:lnTo>
                <a:lnTo>
                  <a:pt x="0" y="6184"/>
                </a:lnTo>
                <a:lnTo>
                  <a:pt x="195" y="6184"/>
                </a:lnTo>
                <a:lnTo>
                  <a:pt x="344" y="6230"/>
                </a:lnTo>
                <a:lnTo>
                  <a:pt x="310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09924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114" y="0"/>
                </a:moveTo>
                <a:lnTo>
                  <a:pt x="0" y="6184"/>
                </a:lnTo>
                <a:lnTo>
                  <a:pt x="149" y="6230"/>
                </a:lnTo>
                <a:lnTo>
                  <a:pt x="344" y="6230"/>
                </a:lnTo>
                <a:lnTo>
                  <a:pt x="344" y="125"/>
                </a:lnTo>
                <a:lnTo>
                  <a:pt x="114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0073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184"/>
                </a:moveTo>
                <a:lnTo>
                  <a:pt x="0" y="0"/>
                </a:lnTo>
                <a:lnTo>
                  <a:pt x="356" y="148"/>
                </a:lnTo>
                <a:lnTo>
                  <a:pt x="356" y="6184"/>
                </a:lnTo>
                <a:lnTo>
                  <a:pt x="0" y="618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0269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0"/>
                </a:moveTo>
                <a:lnTo>
                  <a:pt x="0" y="6104"/>
                </a:lnTo>
                <a:lnTo>
                  <a:pt x="356" y="6104"/>
                </a:lnTo>
                <a:lnTo>
                  <a:pt x="356" y="309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0430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989"/>
                </a:moveTo>
                <a:lnTo>
                  <a:pt x="0" y="0"/>
                </a:lnTo>
                <a:lnTo>
                  <a:pt x="356" y="423"/>
                </a:lnTo>
                <a:lnTo>
                  <a:pt x="356" y="5989"/>
                </a:lnTo>
                <a:lnTo>
                  <a:pt x="0" y="5989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0625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794"/>
                </a:moveTo>
                <a:lnTo>
                  <a:pt x="0" y="0"/>
                </a:lnTo>
                <a:lnTo>
                  <a:pt x="356" y="423"/>
                </a:lnTo>
                <a:lnTo>
                  <a:pt x="356" y="5794"/>
                </a:lnTo>
                <a:lnTo>
                  <a:pt x="0" y="5794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0786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65"/>
                </a:moveTo>
                <a:lnTo>
                  <a:pt x="0" y="0"/>
                </a:lnTo>
                <a:lnTo>
                  <a:pt x="356" y="400"/>
                </a:lnTo>
                <a:lnTo>
                  <a:pt x="356" y="5565"/>
                </a:lnTo>
                <a:lnTo>
                  <a:pt x="0" y="5565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0982" y="19019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371"/>
                </a:lnTo>
                <a:lnTo>
                  <a:pt x="160" y="5371"/>
                </a:lnTo>
                <a:lnTo>
                  <a:pt x="310" y="5325"/>
                </a:lnTo>
                <a:lnTo>
                  <a:pt x="310" y="400"/>
                </a:lnTo>
                <a:lnTo>
                  <a:pt x="0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11143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165"/>
                </a:lnTo>
                <a:lnTo>
                  <a:pt x="149" y="5119"/>
                </a:lnTo>
                <a:lnTo>
                  <a:pt x="344" y="5119"/>
                </a:lnTo>
                <a:lnTo>
                  <a:pt x="344" y="389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112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924"/>
                </a:lnTo>
                <a:lnTo>
                  <a:pt x="195" y="4924"/>
                </a:lnTo>
                <a:lnTo>
                  <a:pt x="356" y="4890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11488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729"/>
                </a:lnTo>
                <a:lnTo>
                  <a:pt x="160" y="4695"/>
                </a:lnTo>
                <a:lnTo>
                  <a:pt x="356" y="4695"/>
                </a:lnTo>
                <a:lnTo>
                  <a:pt x="356" y="389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11649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500"/>
                </a:lnTo>
                <a:lnTo>
                  <a:pt x="195" y="4500"/>
                </a:lnTo>
                <a:lnTo>
                  <a:pt x="356" y="4466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11844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306"/>
                </a:lnTo>
                <a:lnTo>
                  <a:pt x="356" y="4225"/>
                </a:lnTo>
                <a:lnTo>
                  <a:pt x="356" y="355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1200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077"/>
                </a:lnTo>
                <a:lnTo>
                  <a:pt x="356" y="3996"/>
                </a:lnTo>
                <a:lnTo>
                  <a:pt x="356" y="355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612201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3870"/>
                </a:lnTo>
                <a:lnTo>
                  <a:pt x="356" y="3790"/>
                </a:lnTo>
                <a:lnTo>
                  <a:pt x="356" y="343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12362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641"/>
                </a:lnTo>
                <a:lnTo>
                  <a:pt x="344" y="3561"/>
                </a:lnTo>
                <a:lnTo>
                  <a:pt x="344" y="355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12557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447"/>
                </a:lnTo>
                <a:lnTo>
                  <a:pt x="356" y="3367"/>
                </a:lnTo>
                <a:lnTo>
                  <a:pt x="356" y="355"/>
                </a:lnTo>
                <a:lnTo>
                  <a:pt x="149" y="206"/>
                </a:lnTo>
                <a:lnTo>
                  <a:pt x="0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12707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206"/>
                </a:lnTo>
                <a:lnTo>
                  <a:pt x="356" y="3126"/>
                </a:lnTo>
                <a:lnTo>
                  <a:pt x="356" y="343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12914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12"/>
                </a:lnTo>
                <a:lnTo>
                  <a:pt x="310" y="2943"/>
                </a:lnTo>
                <a:lnTo>
                  <a:pt x="310" y="355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306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782"/>
                </a:lnTo>
                <a:lnTo>
                  <a:pt x="195" y="2748"/>
                </a:lnTo>
                <a:lnTo>
                  <a:pt x="356" y="2668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3224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588"/>
                </a:moveTo>
                <a:lnTo>
                  <a:pt x="0" y="0"/>
                </a:lnTo>
                <a:lnTo>
                  <a:pt x="356" y="309"/>
                </a:lnTo>
                <a:lnTo>
                  <a:pt x="356" y="2462"/>
                </a:lnTo>
                <a:lnTo>
                  <a:pt x="0" y="2588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3420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47"/>
                </a:moveTo>
                <a:lnTo>
                  <a:pt x="0" y="0"/>
                </a:lnTo>
                <a:lnTo>
                  <a:pt x="356" y="309"/>
                </a:lnTo>
                <a:lnTo>
                  <a:pt x="356" y="2233"/>
                </a:lnTo>
                <a:lnTo>
                  <a:pt x="0" y="2347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3581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2153"/>
                </a:lnTo>
                <a:lnTo>
                  <a:pt x="344" y="2038"/>
                </a:lnTo>
                <a:lnTo>
                  <a:pt x="344" y="320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13776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1924"/>
                </a:lnTo>
                <a:lnTo>
                  <a:pt x="344" y="1798"/>
                </a:lnTo>
                <a:lnTo>
                  <a:pt x="344" y="309"/>
                </a:lnTo>
                <a:lnTo>
                  <a:pt x="149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13926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717"/>
                </a:lnTo>
                <a:lnTo>
                  <a:pt x="356" y="1557"/>
                </a:lnTo>
                <a:lnTo>
                  <a:pt x="356" y="309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4121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488"/>
                </a:lnTo>
                <a:lnTo>
                  <a:pt x="160" y="1408"/>
                </a:lnTo>
                <a:lnTo>
                  <a:pt x="356" y="1374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14282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0"/>
                </a:moveTo>
                <a:lnTo>
                  <a:pt x="0" y="1248"/>
                </a:lnTo>
                <a:lnTo>
                  <a:pt x="195" y="1213"/>
                </a:lnTo>
                <a:lnTo>
                  <a:pt x="356" y="1133"/>
                </a:lnTo>
                <a:lnTo>
                  <a:pt x="35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14477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1053"/>
                </a:moveTo>
                <a:lnTo>
                  <a:pt x="0" y="0"/>
                </a:lnTo>
                <a:lnTo>
                  <a:pt x="356" y="274"/>
                </a:lnTo>
                <a:lnTo>
                  <a:pt x="356" y="893"/>
                </a:lnTo>
                <a:lnTo>
                  <a:pt x="0" y="105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614639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858"/>
                </a:moveTo>
                <a:lnTo>
                  <a:pt x="0" y="0"/>
                </a:lnTo>
                <a:lnTo>
                  <a:pt x="356" y="274"/>
                </a:lnTo>
                <a:lnTo>
                  <a:pt x="356" y="710"/>
                </a:lnTo>
                <a:lnTo>
                  <a:pt x="0" y="858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614834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618"/>
                </a:lnTo>
                <a:lnTo>
                  <a:pt x="195" y="549"/>
                </a:lnTo>
                <a:lnTo>
                  <a:pt x="310" y="27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14995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435"/>
                </a:moveTo>
                <a:lnTo>
                  <a:pt x="0" y="0"/>
                </a:lnTo>
                <a:lnTo>
                  <a:pt x="149" y="160"/>
                </a:lnTo>
                <a:lnTo>
                  <a:pt x="344" y="274"/>
                </a:lnTo>
                <a:lnTo>
                  <a:pt x="0" y="435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15145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9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12235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45" y="0"/>
                </a:moveTo>
                <a:lnTo>
                  <a:pt x="45" y="1294"/>
                </a:lnTo>
                <a:lnTo>
                  <a:pt x="45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12201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60" y="0"/>
                </a:moveTo>
                <a:lnTo>
                  <a:pt x="160" y="1717"/>
                </a:lnTo>
                <a:lnTo>
                  <a:pt x="34" y="1053"/>
                </a:lnTo>
                <a:lnTo>
                  <a:pt x="0" y="68"/>
                </a:lnTo>
                <a:lnTo>
                  <a:pt x="16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1231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14" y="0"/>
                </a:moveTo>
                <a:lnTo>
                  <a:pt x="0" y="1637"/>
                </a:lnTo>
                <a:lnTo>
                  <a:pt x="114" y="1946"/>
                </a:lnTo>
                <a:lnTo>
                  <a:pt x="114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12362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49" y="45"/>
                </a:moveTo>
                <a:lnTo>
                  <a:pt x="0" y="45"/>
                </a:lnTo>
                <a:lnTo>
                  <a:pt x="0" y="1763"/>
                </a:lnTo>
                <a:lnTo>
                  <a:pt x="149" y="2198"/>
                </a:lnTo>
                <a:lnTo>
                  <a:pt x="149" y="45"/>
                </a:lnTo>
                <a:close/>
              </a:path>
              <a:path w="634" h="2539">
                <a:moveTo>
                  <a:pt x="149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12431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60" y="0"/>
                </a:moveTo>
                <a:lnTo>
                  <a:pt x="0" y="1992"/>
                </a:lnTo>
                <a:lnTo>
                  <a:pt x="160" y="2347"/>
                </a:lnTo>
                <a:lnTo>
                  <a:pt x="16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1251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95" y="34"/>
                </a:moveTo>
                <a:lnTo>
                  <a:pt x="0" y="34"/>
                </a:lnTo>
                <a:lnTo>
                  <a:pt x="0" y="2233"/>
                </a:lnTo>
                <a:lnTo>
                  <a:pt x="195" y="2542"/>
                </a:lnTo>
                <a:lnTo>
                  <a:pt x="195" y="34"/>
                </a:lnTo>
                <a:close/>
              </a:path>
              <a:path w="634" h="2539">
                <a:moveTo>
                  <a:pt x="195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1267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14" y="0"/>
                </a:moveTo>
                <a:lnTo>
                  <a:pt x="0" y="2588"/>
                </a:lnTo>
                <a:lnTo>
                  <a:pt x="114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12707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588"/>
                </a:lnTo>
                <a:lnTo>
                  <a:pt x="160" y="2782"/>
                </a:lnTo>
                <a:lnTo>
                  <a:pt x="16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1278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34"/>
                </a:moveTo>
                <a:lnTo>
                  <a:pt x="0" y="34"/>
                </a:lnTo>
                <a:lnTo>
                  <a:pt x="0" y="2737"/>
                </a:lnTo>
                <a:lnTo>
                  <a:pt x="160" y="2897"/>
                </a:lnTo>
                <a:lnTo>
                  <a:pt x="160" y="34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12868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817"/>
                </a:lnTo>
                <a:lnTo>
                  <a:pt x="160" y="2977"/>
                </a:lnTo>
                <a:lnTo>
                  <a:pt x="16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12948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45"/>
                </a:moveTo>
                <a:lnTo>
                  <a:pt x="0" y="45"/>
                </a:lnTo>
                <a:lnTo>
                  <a:pt x="0" y="2943"/>
                </a:lnTo>
                <a:lnTo>
                  <a:pt x="160" y="3103"/>
                </a:lnTo>
                <a:lnTo>
                  <a:pt x="160" y="45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1302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0" y="3023"/>
                </a:lnTo>
                <a:lnTo>
                  <a:pt x="149" y="3172"/>
                </a:lnTo>
                <a:lnTo>
                  <a:pt x="149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13109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138"/>
                </a:moveTo>
                <a:lnTo>
                  <a:pt x="0" y="34"/>
                </a:lnTo>
                <a:lnTo>
                  <a:pt x="195" y="0"/>
                </a:lnTo>
                <a:lnTo>
                  <a:pt x="195" y="3252"/>
                </a:lnTo>
                <a:lnTo>
                  <a:pt x="0" y="313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13178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06"/>
                </a:moveTo>
                <a:lnTo>
                  <a:pt x="0" y="34"/>
                </a:lnTo>
                <a:lnTo>
                  <a:pt x="206" y="0"/>
                </a:lnTo>
                <a:lnTo>
                  <a:pt x="206" y="3286"/>
                </a:lnTo>
                <a:lnTo>
                  <a:pt x="0" y="3206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13305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52"/>
                </a:moveTo>
                <a:lnTo>
                  <a:pt x="0" y="0"/>
                </a:lnTo>
                <a:lnTo>
                  <a:pt x="149" y="0"/>
                </a:lnTo>
                <a:lnTo>
                  <a:pt x="149" y="3332"/>
                </a:lnTo>
                <a:lnTo>
                  <a:pt x="0" y="3252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1338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21"/>
                </a:moveTo>
                <a:lnTo>
                  <a:pt x="0" y="34"/>
                </a:lnTo>
                <a:lnTo>
                  <a:pt x="149" y="0"/>
                </a:lnTo>
                <a:lnTo>
                  <a:pt x="149" y="3401"/>
                </a:lnTo>
                <a:lnTo>
                  <a:pt x="0" y="3321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13454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67"/>
                </a:moveTo>
                <a:lnTo>
                  <a:pt x="0" y="34"/>
                </a:lnTo>
                <a:lnTo>
                  <a:pt x="160" y="0"/>
                </a:lnTo>
                <a:lnTo>
                  <a:pt x="160" y="3435"/>
                </a:lnTo>
                <a:lnTo>
                  <a:pt x="0" y="3367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1353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47"/>
                </a:moveTo>
                <a:lnTo>
                  <a:pt x="0" y="45"/>
                </a:lnTo>
                <a:lnTo>
                  <a:pt x="160" y="0"/>
                </a:lnTo>
                <a:lnTo>
                  <a:pt x="160" y="3527"/>
                </a:lnTo>
                <a:lnTo>
                  <a:pt x="0" y="3447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1361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45"/>
                </a:lnTo>
                <a:lnTo>
                  <a:pt x="195" y="0"/>
                </a:lnTo>
                <a:lnTo>
                  <a:pt x="195" y="3527"/>
                </a:lnTo>
                <a:lnTo>
                  <a:pt x="0" y="3481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1369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0"/>
                </a:lnTo>
                <a:lnTo>
                  <a:pt x="195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1381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60" y="0"/>
                </a:lnTo>
                <a:lnTo>
                  <a:pt x="160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1389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60" y="0"/>
                </a:lnTo>
                <a:lnTo>
                  <a:pt x="160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139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49" y="0"/>
                </a:lnTo>
                <a:lnTo>
                  <a:pt x="149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1405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0"/>
                </a:lnTo>
                <a:lnTo>
                  <a:pt x="149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1412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1420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1428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1439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1447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145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1463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471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480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491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1499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76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514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0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522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45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530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80"/>
                </a:lnTo>
                <a:lnTo>
                  <a:pt x="195" y="3481"/>
                </a:lnTo>
                <a:lnTo>
                  <a:pt x="0" y="3527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5386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0"/>
                </a:lnTo>
                <a:lnTo>
                  <a:pt x="195" y="34"/>
                </a:lnTo>
                <a:lnTo>
                  <a:pt x="195" y="3435"/>
                </a:lnTo>
                <a:lnTo>
                  <a:pt x="0" y="3481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550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34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558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80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662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32"/>
                </a:moveTo>
                <a:lnTo>
                  <a:pt x="0" y="0"/>
                </a:lnTo>
                <a:lnTo>
                  <a:pt x="160" y="125"/>
                </a:lnTo>
                <a:lnTo>
                  <a:pt x="160" y="3298"/>
                </a:lnTo>
                <a:lnTo>
                  <a:pt x="0" y="3332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5742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86"/>
                </a:moveTo>
                <a:lnTo>
                  <a:pt x="0" y="0"/>
                </a:lnTo>
                <a:lnTo>
                  <a:pt x="149" y="114"/>
                </a:lnTo>
                <a:lnTo>
                  <a:pt x="149" y="3252"/>
                </a:lnTo>
                <a:lnTo>
                  <a:pt x="0" y="3286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5823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172"/>
                </a:lnTo>
                <a:lnTo>
                  <a:pt x="195" y="2977"/>
                </a:lnTo>
                <a:lnTo>
                  <a:pt x="195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5892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92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16018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863"/>
                </a:moveTo>
                <a:lnTo>
                  <a:pt x="0" y="0"/>
                </a:lnTo>
                <a:lnTo>
                  <a:pt x="149" y="160"/>
                </a:lnTo>
                <a:lnTo>
                  <a:pt x="149" y="2462"/>
                </a:lnTo>
                <a:lnTo>
                  <a:pt x="0" y="286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16087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576"/>
                </a:lnTo>
                <a:lnTo>
                  <a:pt x="80" y="2382"/>
                </a:lnTo>
                <a:lnTo>
                  <a:pt x="160" y="229"/>
                </a:lnTo>
                <a:lnTo>
                  <a:pt x="0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16168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01"/>
                </a:moveTo>
                <a:lnTo>
                  <a:pt x="0" y="0"/>
                </a:lnTo>
                <a:lnTo>
                  <a:pt x="160" y="309"/>
                </a:lnTo>
                <a:lnTo>
                  <a:pt x="160" y="1752"/>
                </a:lnTo>
                <a:lnTo>
                  <a:pt x="0" y="2301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6248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878"/>
                </a:lnTo>
                <a:lnTo>
                  <a:pt x="114" y="1534"/>
                </a:lnTo>
                <a:lnTo>
                  <a:pt x="0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41397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5" h="128270">
                <a:moveTo>
                  <a:pt x="50908" y="123189"/>
                </a:moveTo>
                <a:lnTo>
                  <a:pt x="38719" y="123189"/>
                </a:lnTo>
                <a:lnTo>
                  <a:pt x="39432" y="124459"/>
                </a:lnTo>
                <a:lnTo>
                  <a:pt x="40053" y="125729"/>
                </a:lnTo>
                <a:lnTo>
                  <a:pt x="41237" y="126999"/>
                </a:lnTo>
                <a:lnTo>
                  <a:pt x="42422" y="126999"/>
                </a:lnTo>
                <a:lnTo>
                  <a:pt x="43560" y="128269"/>
                </a:lnTo>
                <a:lnTo>
                  <a:pt x="48942" y="128269"/>
                </a:lnTo>
                <a:lnTo>
                  <a:pt x="49333" y="126999"/>
                </a:lnTo>
                <a:lnTo>
                  <a:pt x="49575" y="125729"/>
                </a:lnTo>
                <a:lnTo>
                  <a:pt x="49851" y="125729"/>
                </a:lnTo>
                <a:lnTo>
                  <a:pt x="50437" y="124459"/>
                </a:lnTo>
                <a:lnTo>
                  <a:pt x="50908" y="123189"/>
                </a:lnTo>
                <a:close/>
              </a:path>
              <a:path w="107315" h="128270">
                <a:moveTo>
                  <a:pt x="64743" y="119379"/>
                </a:moveTo>
                <a:lnTo>
                  <a:pt x="36603" y="119379"/>
                </a:lnTo>
                <a:lnTo>
                  <a:pt x="37304" y="120649"/>
                </a:lnTo>
                <a:lnTo>
                  <a:pt x="38052" y="121919"/>
                </a:lnTo>
                <a:lnTo>
                  <a:pt x="38408" y="123189"/>
                </a:lnTo>
                <a:lnTo>
                  <a:pt x="51771" y="123189"/>
                </a:lnTo>
                <a:lnTo>
                  <a:pt x="52127" y="121919"/>
                </a:lnTo>
                <a:lnTo>
                  <a:pt x="54209" y="121919"/>
                </a:lnTo>
                <a:lnTo>
                  <a:pt x="55278" y="120649"/>
                </a:lnTo>
                <a:lnTo>
                  <a:pt x="63880" y="120649"/>
                </a:lnTo>
                <a:lnTo>
                  <a:pt x="64743" y="119379"/>
                </a:lnTo>
                <a:close/>
              </a:path>
              <a:path w="107315" h="128270">
                <a:moveTo>
                  <a:pt x="66433" y="118110"/>
                </a:moveTo>
                <a:lnTo>
                  <a:pt x="35223" y="118109"/>
                </a:lnTo>
                <a:lnTo>
                  <a:pt x="35890" y="119379"/>
                </a:lnTo>
                <a:lnTo>
                  <a:pt x="65617" y="119379"/>
                </a:lnTo>
                <a:lnTo>
                  <a:pt x="66433" y="118110"/>
                </a:lnTo>
                <a:close/>
              </a:path>
              <a:path w="107315" h="128270">
                <a:moveTo>
                  <a:pt x="68204" y="116840"/>
                </a:moveTo>
                <a:lnTo>
                  <a:pt x="33923" y="116839"/>
                </a:lnTo>
                <a:lnTo>
                  <a:pt x="34556" y="118109"/>
                </a:lnTo>
                <a:lnTo>
                  <a:pt x="67031" y="118110"/>
                </a:lnTo>
                <a:lnTo>
                  <a:pt x="68204" y="116840"/>
                </a:lnTo>
                <a:close/>
              </a:path>
              <a:path w="107315" h="128270">
                <a:moveTo>
                  <a:pt x="84798" y="115570"/>
                </a:moveTo>
                <a:lnTo>
                  <a:pt x="32394" y="115569"/>
                </a:lnTo>
                <a:lnTo>
                  <a:pt x="32820" y="116839"/>
                </a:lnTo>
                <a:lnTo>
                  <a:pt x="84246" y="116840"/>
                </a:lnTo>
                <a:lnTo>
                  <a:pt x="84798" y="115570"/>
                </a:lnTo>
                <a:close/>
              </a:path>
              <a:path w="107315" h="128270">
                <a:moveTo>
                  <a:pt x="86258" y="114300"/>
                </a:moveTo>
                <a:lnTo>
                  <a:pt x="27196" y="114299"/>
                </a:lnTo>
                <a:lnTo>
                  <a:pt x="29243" y="115569"/>
                </a:lnTo>
                <a:lnTo>
                  <a:pt x="85821" y="115570"/>
                </a:lnTo>
                <a:lnTo>
                  <a:pt x="86258" y="114300"/>
                </a:lnTo>
                <a:close/>
              </a:path>
              <a:path w="107315" h="128270">
                <a:moveTo>
                  <a:pt x="86960" y="113030"/>
                </a:moveTo>
                <a:lnTo>
                  <a:pt x="17847" y="113029"/>
                </a:lnTo>
                <a:lnTo>
                  <a:pt x="18594" y="114299"/>
                </a:lnTo>
                <a:lnTo>
                  <a:pt x="86649" y="114300"/>
                </a:lnTo>
                <a:lnTo>
                  <a:pt x="86960" y="113030"/>
                </a:lnTo>
                <a:close/>
              </a:path>
              <a:path w="107315" h="128270">
                <a:moveTo>
                  <a:pt x="45527" y="100329"/>
                </a:moveTo>
                <a:lnTo>
                  <a:pt x="10809" y="100329"/>
                </a:lnTo>
                <a:lnTo>
                  <a:pt x="11913" y="101599"/>
                </a:lnTo>
                <a:lnTo>
                  <a:pt x="15685" y="101599"/>
                </a:lnTo>
                <a:lnTo>
                  <a:pt x="15444" y="102869"/>
                </a:lnTo>
                <a:lnTo>
                  <a:pt x="14938" y="104139"/>
                </a:lnTo>
                <a:lnTo>
                  <a:pt x="14696" y="104139"/>
                </a:lnTo>
                <a:lnTo>
                  <a:pt x="14466" y="105409"/>
                </a:lnTo>
                <a:lnTo>
                  <a:pt x="14305" y="106679"/>
                </a:lnTo>
                <a:lnTo>
                  <a:pt x="14305" y="109219"/>
                </a:lnTo>
                <a:lnTo>
                  <a:pt x="14547" y="110489"/>
                </a:lnTo>
                <a:lnTo>
                  <a:pt x="14972" y="110489"/>
                </a:lnTo>
                <a:lnTo>
                  <a:pt x="15294" y="111759"/>
                </a:lnTo>
                <a:lnTo>
                  <a:pt x="15685" y="111759"/>
                </a:lnTo>
                <a:lnTo>
                  <a:pt x="16111" y="113029"/>
                </a:lnTo>
                <a:lnTo>
                  <a:pt x="87236" y="113030"/>
                </a:lnTo>
                <a:lnTo>
                  <a:pt x="87477" y="111760"/>
                </a:lnTo>
                <a:lnTo>
                  <a:pt x="87627" y="110490"/>
                </a:lnTo>
                <a:lnTo>
                  <a:pt x="87707" y="107950"/>
                </a:lnTo>
                <a:lnTo>
                  <a:pt x="44423" y="107949"/>
                </a:lnTo>
                <a:lnTo>
                  <a:pt x="44377" y="106679"/>
                </a:lnTo>
                <a:lnTo>
                  <a:pt x="44423" y="104139"/>
                </a:lnTo>
                <a:lnTo>
                  <a:pt x="44699" y="102869"/>
                </a:lnTo>
                <a:lnTo>
                  <a:pt x="45205" y="101599"/>
                </a:lnTo>
                <a:lnTo>
                  <a:pt x="45527" y="100329"/>
                </a:lnTo>
                <a:close/>
              </a:path>
              <a:path w="107315" h="128270">
                <a:moveTo>
                  <a:pt x="97655" y="106680"/>
                </a:moveTo>
                <a:lnTo>
                  <a:pt x="44894" y="106679"/>
                </a:lnTo>
                <a:lnTo>
                  <a:pt x="44423" y="107949"/>
                </a:lnTo>
                <a:lnTo>
                  <a:pt x="95964" y="107950"/>
                </a:lnTo>
                <a:lnTo>
                  <a:pt x="97655" y="106680"/>
                </a:lnTo>
                <a:close/>
              </a:path>
              <a:path w="107315" h="128270">
                <a:moveTo>
                  <a:pt x="102887" y="101600"/>
                </a:moveTo>
                <a:lnTo>
                  <a:pt x="47413" y="101599"/>
                </a:lnTo>
                <a:lnTo>
                  <a:pt x="46700" y="104139"/>
                </a:lnTo>
                <a:lnTo>
                  <a:pt x="46079" y="105409"/>
                </a:lnTo>
                <a:lnTo>
                  <a:pt x="45331" y="106679"/>
                </a:lnTo>
                <a:lnTo>
                  <a:pt x="99230" y="106680"/>
                </a:lnTo>
                <a:lnTo>
                  <a:pt x="99978" y="105410"/>
                </a:lnTo>
                <a:lnTo>
                  <a:pt x="101277" y="105410"/>
                </a:lnTo>
                <a:lnTo>
                  <a:pt x="101817" y="104140"/>
                </a:lnTo>
                <a:lnTo>
                  <a:pt x="102254" y="104140"/>
                </a:lnTo>
                <a:lnTo>
                  <a:pt x="102611" y="102870"/>
                </a:lnTo>
                <a:lnTo>
                  <a:pt x="102887" y="101600"/>
                </a:lnTo>
                <a:close/>
              </a:path>
              <a:path w="107315" h="128270">
                <a:moveTo>
                  <a:pt x="56141" y="82550"/>
                </a:moveTo>
                <a:lnTo>
                  <a:pt x="48505" y="82549"/>
                </a:lnTo>
                <a:lnTo>
                  <a:pt x="48471" y="83819"/>
                </a:lnTo>
                <a:lnTo>
                  <a:pt x="48080" y="83819"/>
                </a:lnTo>
                <a:lnTo>
                  <a:pt x="47769" y="85089"/>
                </a:lnTo>
                <a:lnTo>
                  <a:pt x="47643" y="90169"/>
                </a:lnTo>
                <a:lnTo>
                  <a:pt x="47919" y="92709"/>
                </a:lnTo>
                <a:lnTo>
                  <a:pt x="48160" y="93979"/>
                </a:lnTo>
                <a:lnTo>
                  <a:pt x="48241" y="99059"/>
                </a:lnTo>
                <a:lnTo>
                  <a:pt x="47769" y="101599"/>
                </a:lnTo>
                <a:lnTo>
                  <a:pt x="103036" y="101600"/>
                </a:lnTo>
                <a:lnTo>
                  <a:pt x="55945" y="95249"/>
                </a:lnTo>
                <a:lnTo>
                  <a:pt x="55278" y="93979"/>
                </a:lnTo>
                <a:lnTo>
                  <a:pt x="54876" y="92709"/>
                </a:lnTo>
                <a:lnTo>
                  <a:pt x="54565" y="91439"/>
                </a:lnTo>
                <a:lnTo>
                  <a:pt x="54324" y="88899"/>
                </a:lnTo>
                <a:lnTo>
                  <a:pt x="54404" y="86359"/>
                </a:lnTo>
                <a:lnTo>
                  <a:pt x="54600" y="85089"/>
                </a:lnTo>
                <a:lnTo>
                  <a:pt x="55071" y="85089"/>
                </a:lnTo>
                <a:lnTo>
                  <a:pt x="55393" y="83819"/>
                </a:lnTo>
                <a:lnTo>
                  <a:pt x="56141" y="82550"/>
                </a:lnTo>
                <a:close/>
              </a:path>
              <a:path w="107315" h="128270">
                <a:moveTo>
                  <a:pt x="37028" y="78739"/>
                </a:moveTo>
                <a:lnTo>
                  <a:pt x="540" y="78739"/>
                </a:lnTo>
                <a:lnTo>
                  <a:pt x="310" y="80009"/>
                </a:lnTo>
                <a:lnTo>
                  <a:pt x="0" y="82549"/>
                </a:lnTo>
                <a:lnTo>
                  <a:pt x="2311" y="82549"/>
                </a:lnTo>
                <a:lnTo>
                  <a:pt x="2311" y="95249"/>
                </a:lnTo>
                <a:lnTo>
                  <a:pt x="3185" y="96519"/>
                </a:lnTo>
                <a:lnTo>
                  <a:pt x="3691" y="96519"/>
                </a:lnTo>
                <a:lnTo>
                  <a:pt x="4277" y="97789"/>
                </a:lnTo>
                <a:lnTo>
                  <a:pt x="4875" y="97789"/>
                </a:lnTo>
                <a:lnTo>
                  <a:pt x="5542" y="99059"/>
                </a:lnTo>
                <a:lnTo>
                  <a:pt x="7037" y="99059"/>
                </a:lnTo>
                <a:lnTo>
                  <a:pt x="7900" y="100329"/>
                </a:lnTo>
                <a:lnTo>
                  <a:pt x="45952" y="100329"/>
                </a:lnTo>
                <a:lnTo>
                  <a:pt x="46194" y="99059"/>
                </a:lnTo>
                <a:lnTo>
                  <a:pt x="46746" y="97789"/>
                </a:lnTo>
                <a:lnTo>
                  <a:pt x="47091" y="96519"/>
                </a:lnTo>
                <a:lnTo>
                  <a:pt x="47252" y="95249"/>
                </a:lnTo>
                <a:lnTo>
                  <a:pt x="47171" y="92709"/>
                </a:lnTo>
                <a:lnTo>
                  <a:pt x="47022" y="91439"/>
                </a:lnTo>
                <a:lnTo>
                  <a:pt x="46815" y="90169"/>
                </a:lnTo>
                <a:lnTo>
                  <a:pt x="46585" y="90169"/>
                </a:lnTo>
                <a:lnTo>
                  <a:pt x="46228" y="88899"/>
                </a:lnTo>
                <a:lnTo>
                  <a:pt x="45837" y="88899"/>
                </a:lnTo>
                <a:lnTo>
                  <a:pt x="45366" y="87629"/>
                </a:lnTo>
                <a:lnTo>
                  <a:pt x="44814" y="87629"/>
                </a:lnTo>
                <a:lnTo>
                  <a:pt x="44181" y="86359"/>
                </a:lnTo>
                <a:lnTo>
                  <a:pt x="42571" y="86359"/>
                </a:lnTo>
                <a:lnTo>
                  <a:pt x="41628" y="85089"/>
                </a:lnTo>
                <a:lnTo>
                  <a:pt x="39432" y="85089"/>
                </a:lnTo>
                <a:lnTo>
                  <a:pt x="38132" y="83819"/>
                </a:lnTo>
                <a:lnTo>
                  <a:pt x="36833" y="83819"/>
                </a:lnTo>
                <a:lnTo>
                  <a:pt x="37028" y="82549"/>
                </a:lnTo>
                <a:lnTo>
                  <a:pt x="37028" y="78739"/>
                </a:lnTo>
                <a:close/>
              </a:path>
              <a:path w="107315" h="128270">
                <a:moveTo>
                  <a:pt x="94550" y="63500"/>
                </a:moveTo>
                <a:lnTo>
                  <a:pt x="80785" y="63500"/>
                </a:lnTo>
                <a:lnTo>
                  <a:pt x="80244" y="64770"/>
                </a:lnTo>
                <a:lnTo>
                  <a:pt x="79807" y="67310"/>
                </a:lnTo>
                <a:lnTo>
                  <a:pt x="79807" y="69850"/>
                </a:lnTo>
                <a:lnTo>
                  <a:pt x="71550" y="69850"/>
                </a:lnTo>
                <a:lnTo>
                  <a:pt x="71079" y="71120"/>
                </a:lnTo>
                <a:lnTo>
                  <a:pt x="70607" y="71120"/>
                </a:lnTo>
                <a:lnTo>
                  <a:pt x="70136" y="72390"/>
                </a:lnTo>
                <a:lnTo>
                  <a:pt x="69342" y="74930"/>
                </a:lnTo>
                <a:lnTo>
                  <a:pt x="68997" y="74930"/>
                </a:lnTo>
                <a:lnTo>
                  <a:pt x="68675" y="76200"/>
                </a:lnTo>
                <a:lnTo>
                  <a:pt x="68399" y="77470"/>
                </a:lnTo>
                <a:lnTo>
                  <a:pt x="68169" y="80010"/>
                </a:lnTo>
                <a:lnTo>
                  <a:pt x="68008" y="81280"/>
                </a:lnTo>
                <a:lnTo>
                  <a:pt x="67893" y="82550"/>
                </a:lnTo>
                <a:lnTo>
                  <a:pt x="59798" y="82550"/>
                </a:lnTo>
                <a:lnTo>
                  <a:pt x="58855" y="83820"/>
                </a:lnTo>
                <a:lnTo>
                  <a:pt x="58383" y="85090"/>
                </a:lnTo>
                <a:lnTo>
                  <a:pt x="57946" y="85090"/>
                </a:lnTo>
                <a:lnTo>
                  <a:pt x="57555" y="86360"/>
                </a:lnTo>
                <a:lnTo>
                  <a:pt x="56842" y="88899"/>
                </a:lnTo>
                <a:lnTo>
                  <a:pt x="56290" y="91439"/>
                </a:lnTo>
                <a:lnTo>
                  <a:pt x="56095" y="93979"/>
                </a:lnTo>
                <a:lnTo>
                  <a:pt x="55945" y="95249"/>
                </a:lnTo>
                <a:lnTo>
                  <a:pt x="101702" y="95250"/>
                </a:lnTo>
                <a:lnTo>
                  <a:pt x="100955" y="93980"/>
                </a:lnTo>
                <a:lnTo>
                  <a:pt x="101116" y="93980"/>
                </a:lnTo>
                <a:lnTo>
                  <a:pt x="102967" y="92710"/>
                </a:lnTo>
                <a:lnTo>
                  <a:pt x="104221" y="91440"/>
                </a:lnTo>
                <a:lnTo>
                  <a:pt x="105003" y="90170"/>
                </a:lnTo>
                <a:lnTo>
                  <a:pt x="105359" y="90170"/>
                </a:lnTo>
                <a:lnTo>
                  <a:pt x="105681" y="88900"/>
                </a:lnTo>
                <a:lnTo>
                  <a:pt x="106026" y="88900"/>
                </a:lnTo>
                <a:lnTo>
                  <a:pt x="106187" y="87630"/>
                </a:lnTo>
                <a:lnTo>
                  <a:pt x="106578" y="85090"/>
                </a:lnTo>
                <a:lnTo>
                  <a:pt x="106820" y="83820"/>
                </a:lnTo>
                <a:lnTo>
                  <a:pt x="106774" y="81280"/>
                </a:lnTo>
                <a:lnTo>
                  <a:pt x="106693" y="80010"/>
                </a:lnTo>
                <a:lnTo>
                  <a:pt x="106578" y="78740"/>
                </a:lnTo>
                <a:lnTo>
                  <a:pt x="106417" y="78740"/>
                </a:lnTo>
                <a:lnTo>
                  <a:pt x="106153" y="77470"/>
                </a:lnTo>
                <a:lnTo>
                  <a:pt x="105877" y="77470"/>
                </a:lnTo>
                <a:lnTo>
                  <a:pt x="105474" y="76200"/>
                </a:lnTo>
                <a:lnTo>
                  <a:pt x="93641" y="76200"/>
                </a:lnTo>
                <a:lnTo>
                  <a:pt x="93883" y="74930"/>
                </a:lnTo>
                <a:lnTo>
                  <a:pt x="94469" y="73660"/>
                </a:lnTo>
                <a:lnTo>
                  <a:pt x="94780" y="73660"/>
                </a:lnTo>
                <a:lnTo>
                  <a:pt x="95056" y="72390"/>
                </a:lnTo>
                <a:lnTo>
                  <a:pt x="95297" y="71120"/>
                </a:lnTo>
                <a:lnTo>
                  <a:pt x="95458" y="69850"/>
                </a:lnTo>
                <a:lnTo>
                  <a:pt x="95378" y="67310"/>
                </a:lnTo>
                <a:lnTo>
                  <a:pt x="95263" y="66040"/>
                </a:lnTo>
                <a:lnTo>
                  <a:pt x="95056" y="64770"/>
                </a:lnTo>
                <a:lnTo>
                  <a:pt x="94826" y="64770"/>
                </a:lnTo>
                <a:lnTo>
                  <a:pt x="94550" y="63500"/>
                </a:lnTo>
                <a:close/>
              </a:path>
              <a:path w="107315" h="128270">
                <a:moveTo>
                  <a:pt x="57590" y="78740"/>
                </a:moveTo>
                <a:lnTo>
                  <a:pt x="47056" y="78739"/>
                </a:lnTo>
                <a:lnTo>
                  <a:pt x="47413" y="80009"/>
                </a:lnTo>
                <a:lnTo>
                  <a:pt x="48310" y="80009"/>
                </a:lnTo>
                <a:lnTo>
                  <a:pt x="48551" y="81279"/>
                </a:lnTo>
                <a:lnTo>
                  <a:pt x="48586" y="82549"/>
                </a:lnTo>
                <a:lnTo>
                  <a:pt x="56532" y="82550"/>
                </a:lnTo>
                <a:lnTo>
                  <a:pt x="57590" y="78740"/>
                </a:lnTo>
                <a:close/>
              </a:path>
              <a:path w="107315" h="128270">
                <a:moveTo>
                  <a:pt x="64950" y="81280"/>
                </a:moveTo>
                <a:lnTo>
                  <a:pt x="61879" y="81280"/>
                </a:lnTo>
                <a:lnTo>
                  <a:pt x="61362" y="82550"/>
                </a:lnTo>
                <a:lnTo>
                  <a:pt x="65812" y="82550"/>
                </a:lnTo>
                <a:lnTo>
                  <a:pt x="64950" y="81280"/>
                </a:lnTo>
                <a:close/>
              </a:path>
              <a:path w="107315" h="128270">
                <a:moveTo>
                  <a:pt x="43560" y="80009"/>
                </a:moveTo>
                <a:lnTo>
                  <a:pt x="39466" y="80009"/>
                </a:lnTo>
                <a:lnTo>
                  <a:pt x="39823" y="81279"/>
                </a:lnTo>
                <a:lnTo>
                  <a:pt x="42928" y="81279"/>
                </a:lnTo>
                <a:lnTo>
                  <a:pt x="43560" y="80009"/>
                </a:lnTo>
                <a:close/>
              </a:path>
              <a:path w="107315" h="128270">
                <a:moveTo>
                  <a:pt x="68365" y="64770"/>
                </a:moveTo>
                <a:lnTo>
                  <a:pt x="43365" y="64769"/>
                </a:lnTo>
                <a:lnTo>
                  <a:pt x="43986" y="66039"/>
                </a:lnTo>
                <a:lnTo>
                  <a:pt x="44814" y="66039"/>
                </a:lnTo>
                <a:lnTo>
                  <a:pt x="45285" y="67309"/>
                </a:lnTo>
                <a:lnTo>
                  <a:pt x="45837" y="67309"/>
                </a:lnTo>
                <a:lnTo>
                  <a:pt x="46424" y="68579"/>
                </a:lnTo>
                <a:lnTo>
                  <a:pt x="47056" y="69849"/>
                </a:lnTo>
                <a:lnTo>
                  <a:pt x="47723" y="71119"/>
                </a:lnTo>
                <a:lnTo>
                  <a:pt x="48471" y="72389"/>
                </a:lnTo>
                <a:lnTo>
                  <a:pt x="48844" y="73659"/>
                </a:lnTo>
                <a:lnTo>
                  <a:pt x="49138" y="73659"/>
                </a:lnTo>
                <a:lnTo>
                  <a:pt x="49218" y="74929"/>
                </a:lnTo>
                <a:lnTo>
                  <a:pt x="35924" y="74929"/>
                </a:lnTo>
                <a:lnTo>
                  <a:pt x="36442" y="76199"/>
                </a:lnTo>
                <a:lnTo>
                  <a:pt x="36672" y="77469"/>
                </a:lnTo>
                <a:lnTo>
                  <a:pt x="37028" y="77469"/>
                </a:lnTo>
                <a:lnTo>
                  <a:pt x="38362" y="78739"/>
                </a:lnTo>
                <a:lnTo>
                  <a:pt x="39156" y="80009"/>
                </a:lnTo>
                <a:lnTo>
                  <a:pt x="44227" y="80009"/>
                </a:lnTo>
                <a:lnTo>
                  <a:pt x="44894" y="78739"/>
                </a:lnTo>
                <a:lnTo>
                  <a:pt x="57590" y="78740"/>
                </a:lnTo>
                <a:lnTo>
                  <a:pt x="57866" y="77470"/>
                </a:lnTo>
                <a:lnTo>
                  <a:pt x="58107" y="76200"/>
                </a:lnTo>
                <a:lnTo>
                  <a:pt x="58188" y="74930"/>
                </a:lnTo>
                <a:lnTo>
                  <a:pt x="58257" y="71120"/>
                </a:lnTo>
                <a:lnTo>
                  <a:pt x="61603" y="71120"/>
                </a:lnTo>
                <a:lnTo>
                  <a:pt x="62385" y="69850"/>
                </a:lnTo>
                <a:lnTo>
                  <a:pt x="63650" y="69850"/>
                </a:lnTo>
                <a:lnTo>
                  <a:pt x="64547" y="68580"/>
                </a:lnTo>
                <a:lnTo>
                  <a:pt x="65456" y="68580"/>
                </a:lnTo>
                <a:lnTo>
                  <a:pt x="66916" y="67310"/>
                </a:lnTo>
                <a:lnTo>
                  <a:pt x="68365" y="64770"/>
                </a:lnTo>
                <a:close/>
              </a:path>
              <a:path w="107315" h="128270">
                <a:moveTo>
                  <a:pt x="36833" y="77469"/>
                </a:moveTo>
                <a:lnTo>
                  <a:pt x="1092" y="77469"/>
                </a:lnTo>
                <a:lnTo>
                  <a:pt x="816" y="78739"/>
                </a:lnTo>
                <a:lnTo>
                  <a:pt x="36948" y="78739"/>
                </a:lnTo>
                <a:lnTo>
                  <a:pt x="36833" y="77469"/>
                </a:lnTo>
                <a:close/>
              </a:path>
              <a:path w="107315" h="128270">
                <a:moveTo>
                  <a:pt x="36051" y="76199"/>
                </a:moveTo>
                <a:lnTo>
                  <a:pt x="1839" y="76199"/>
                </a:lnTo>
                <a:lnTo>
                  <a:pt x="1448" y="77469"/>
                </a:lnTo>
                <a:lnTo>
                  <a:pt x="36476" y="77469"/>
                </a:lnTo>
                <a:lnTo>
                  <a:pt x="36051" y="76199"/>
                </a:lnTo>
                <a:close/>
              </a:path>
              <a:path w="107315" h="128270">
                <a:moveTo>
                  <a:pt x="35142" y="74929"/>
                </a:moveTo>
                <a:lnTo>
                  <a:pt x="2667" y="74929"/>
                </a:lnTo>
                <a:lnTo>
                  <a:pt x="2230" y="76199"/>
                </a:lnTo>
                <a:lnTo>
                  <a:pt x="35384" y="76199"/>
                </a:lnTo>
                <a:lnTo>
                  <a:pt x="35142" y="74929"/>
                </a:lnTo>
                <a:close/>
              </a:path>
              <a:path w="107315" h="128270">
                <a:moveTo>
                  <a:pt x="104531" y="74930"/>
                </a:moveTo>
                <a:lnTo>
                  <a:pt x="95297" y="74930"/>
                </a:lnTo>
                <a:lnTo>
                  <a:pt x="93641" y="76200"/>
                </a:lnTo>
                <a:lnTo>
                  <a:pt x="105049" y="76200"/>
                </a:lnTo>
                <a:lnTo>
                  <a:pt x="104531" y="74930"/>
                </a:lnTo>
                <a:close/>
              </a:path>
              <a:path w="107315" h="128270">
                <a:moveTo>
                  <a:pt x="7624" y="73659"/>
                </a:moveTo>
                <a:lnTo>
                  <a:pt x="5105" y="73659"/>
                </a:lnTo>
                <a:lnTo>
                  <a:pt x="4599" y="74929"/>
                </a:lnTo>
                <a:lnTo>
                  <a:pt x="9004" y="74929"/>
                </a:lnTo>
                <a:lnTo>
                  <a:pt x="7624" y="73659"/>
                </a:lnTo>
                <a:close/>
              </a:path>
              <a:path w="107315" h="128270">
                <a:moveTo>
                  <a:pt x="26299" y="67309"/>
                </a:moveTo>
                <a:lnTo>
                  <a:pt x="13052" y="67309"/>
                </a:lnTo>
                <a:lnTo>
                  <a:pt x="12730" y="68579"/>
                </a:lnTo>
                <a:lnTo>
                  <a:pt x="12454" y="68579"/>
                </a:lnTo>
                <a:lnTo>
                  <a:pt x="12178" y="69849"/>
                </a:lnTo>
                <a:lnTo>
                  <a:pt x="11948" y="71119"/>
                </a:lnTo>
                <a:lnTo>
                  <a:pt x="11637" y="72389"/>
                </a:lnTo>
                <a:lnTo>
                  <a:pt x="11511" y="73659"/>
                </a:lnTo>
                <a:lnTo>
                  <a:pt x="11430" y="74929"/>
                </a:lnTo>
                <a:lnTo>
                  <a:pt x="34866" y="74929"/>
                </a:lnTo>
                <a:lnTo>
                  <a:pt x="34832" y="73659"/>
                </a:lnTo>
                <a:lnTo>
                  <a:pt x="34199" y="73659"/>
                </a:lnTo>
                <a:lnTo>
                  <a:pt x="33613" y="72389"/>
                </a:lnTo>
                <a:lnTo>
                  <a:pt x="32981" y="72389"/>
                </a:lnTo>
                <a:lnTo>
                  <a:pt x="32233" y="71119"/>
                </a:lnTo>
                <a:lnTo>
                  <a:pt x="29600" y="71119"/>
                </a:lnTo>
                <a:lnTo>
                  <a:pt x="28542" y="69849"/>
                </a:lnTo>
                <a:lnTo>
                  <a:pt x="27242" y="69849"/>
                </a:lnTo>
                <a:lnTo>
                  <a:pt x="26690" y="68579"/>
                </a:lnTo>
                <a:lnTo>
                  <a:pt x="26299" y="67309"/>
                </a:lnTo>
                <a:close/>
              </a:path>
              <a:path w="107315" h="128270">
                <a:moveTo>
                  <a:pt x="48844" y="73659"/>
                </a:moveTo>
                <a:lnTo>
                  <a:pt x="35177" y="73659"/>
                </a:lnTo>
                <a:lnTo>
                  <a:pt x="35579" y="74929"/>
                </a:lnTo>
                <a:lnTo>
                  <a:pt x="49218" y="74929"/>
                </a:lnTo>
                <a:lnTo>
                  <a:pt x="48844" y="73659"/>
                </a:lnTo>
                <a:close/>
              </a:path>
              <a:path w="107315" h="128270">
                <a:moveTo>
                  <a:pt x="101507" y="73660"/>
                </a:moveTo>
                <a:lnTo>
                  <a:pt x="99380" y="73660"/>
                </a:lnTo>
                <a:lnTo>
                  <a:pt x="98126" y="74930"/>
                </a:lnTo>
                <a:lnTo>
                  <a:pt x="102415" y="74930"/>
                </a:lnTo>
                <a:lnTo>
                  <a:pt x="101507" y="73660"/>
                </a:lnTo>
                <a:close/>
              </a:path>
              <a:path w="107315" h="128270">
                <a:moveTo>
                  <a:pt x="44814" y="69849"/>
                </a:moveTo>
                <a:lnTo>
                  <a:pt x="37615" y="69849"/>
                </a:lnTo>
                <a:lnTo>
                  <a:pt x="37074" y="71119"/>
                </a:lnTo>
                <a:lnTo>
                  <a:pt x="36246" y="71119"/>
                </a:lnTo>
                <a:lnTo>
                  <a:pt x="35533" y="72389"/>
                </a:lnTo>
                <a:lnTo>
                  <a:pt x="35142" y="72389"/>
                </a:lnTo>
                <a:lnTo>
                  <a:pt x="34912" y="73659"/>
                </a:lnTo>
                <a:lnTo>
                  <a:pt x="45170" y="73659"/>
                </a:lnTo>
                <a:lnTo>
                  <a:pt x="45055" y="71119"/>
                </a:lnTo>
                <a:lnTo>
                  <a:pt x="44814" y="69849"/>
                </a:lnTo>
                <a:close/>
              </a:path>
              <a:path w="107315" h="128270">
                <a:moveTo>
                  <a:pt x="44308" y="68579"/>
                </a:moveTo>
                <a:lnTo>
                  <a:pt x="39386" y="68579"/>
                </a:lnTo>
                <a:lnTo>
                  <a:pt x="38834" y="69849"/>
                </a:lnTo>
                <a:lnTo>
                  <a:pt x="44584" y="69849"/>
                </a:lnTo>
                <a:lnTo>
                  <a:pt x="44308" y="68579"/>
                </a:lnTo>
                <a:close/>
              </a:path>
              <a:path w="107315" h="128270">
                <a:moveTo>
                  <a:pt x="78784" y="68580"/>
                </a:moveTo>
                <a:lnTo>
                  <a:pt x="73678" y="68580"/>
                </a:lnTo>
                <a:lnTo>
                  <a:pt x="73126" y="69850"/>
                </a:lnTo>
                <a:lnTo>
                  <a:pt x="79336" y="69850"/>
                </a:lnTo>
                <a:lnTo>
                  <a:pt x="78784" y="68580"/>
                </a:lnTo>
                <a:close/>
              </a:path>
              <a:path w="107315" h="128270">
                <a:moveTo>
                  <a:pt x="43043" y="67309"/>
                </a:moveTo>
                <a:lnTo>
                  <a:pt x="41318" y="67309"/>
                </a:lnTo>
                <a:lnTo>
                  <a:pt x="40881" y="68579"/>
                </a:lnTo>
                <a:lnTo>
                  <a:pt x="43560" y="68579"/>
                </a:lnTo>
                <a:lnTo>
                  <a:pt x="43043" y="67309"/>
                </a:lnTo>
                <a:close/>
              </a:path>
              <a:path w="107315" h="128270">
                <a:moveTo>
                  <a:pt x="25080" y="66039"/>
                </a:moveTo>
                <a:lnTo>
                  <a:pt x="13753" y="66039"/>
                </a:lnTo>
                <a:lnTo>
                  <a:pt x="13397" y="67309"/>
                </a:lnTo>
                <a:lnTo>
                  <a:pt x="25747" y="67309"/>
                </a:lnTo>
                <a:lnTo>
                  <a:pt x="25080" y="66039"/>
                </a:lnTo>
                <a:close/>
              </a:path>
              <a:path w="107315" h="128270">
                <a:moveTo>
                  <a:pt x="23896" y="64769"/>
                </a:moveTo>
                <a:lnTo>
                  <a:pt x="15444" y="64769"/>
                </a:lnTo>
                <a:lnTo>
                  <a:pt x="14581" y="66039"/>
                </a:lnTo>
                <a:lnTo>
                  <a:pt x="24333" y="66039"/>
                </a:lnTo>
                <a:lnTo>
                  <a:pt x="23896" y="64769"/>
                </a:lnTo>
                <a:close/>
              </a:path>
              <a:path w="107315" h="128270">
                <a:moveTo>
                  <a:pt x="20480" y="63499"/>
                </a:moveTo>
                <a:lnTo>
                  <a:pt x="17375" y="63499"/>
                </a:lnTo>
                <a:lnTo>
                  <a:pt x="16387" y="64769"/>
                </a:lnTo>
                <a:lnTo>
                  <a:pt x="21504" y="64769"/>
                </a:lnTo>
                <a:lnTo>
                  <a:pt x="20480" y="63499"/>
                </a:lnTo>
                <a:close/>
              </a:path>
              <a:path w="107315" h="128270">
                <a:moveTo>
                  <a:pt x="62627" y="52070"/>
                </a:moveTo>
                <a:lnTo>
                  <a:pt x="24367" y="52069"/>
                </a:lnTo>
                <a:lnTo>
                  <a:pt x="23896" y="54609"/>
                </a:lnTo>
                <a:lnTo>
                  <a:pt x="23861" y="57149"/>
                </a:lnTo>
                <a:lnTo>
                  <a:pt x="24172" y="58419"/>
                </a:lnTo>
                <a:lnTo>
                  <a:pt x="24448" y="58419"/>
                </a:lnTo>
                <a:lnTo>
                  <a:pt x="24839" y="59689"/>
                </a:lnTo>
                <a:lnTo>
                  <a:pt x="25276" y="59689"/>
                </a:lnTo>
                <a:lnTo>
                  <a:pt x="25828" y="60959"/>
                </a:lnTo>
                <a:lnTo>
                  <a:pt x="26460" y="60959"/>
                </a:lnTo>
                <a:lnTo>
                  <a:pt x="27242" y="62229"/>
                </a:lnTo>
                <a:lnTo>
                  <a:pt x="29094" y="62229"/>
                </a:lnTo>
                <a:lnTo>
                  <a:pt x="30232" y="63499"/>
                </a:lnTo>
                <a:lnTo>
                  <a:pt x="32866" y="63499"/>
                </a:lnTo>
                <a:lnTo>
                  <a:pt x="34395" y="64769"/>
                </a:lnTo>
                <a:lnTo>
                  <a:pt x="59671" y="64770"/>
                </a:lnTo>
                <a:lnTo>
                  <a:pt x="60304" y="63500"/>
                </a:lnTo>
                <a:lnTo>
                  <a:pt x="61132" y="62230"/>
                </a:lnTo>
                <a:lnTo>
                  <a:pt x="61569" y="60960"/>
                </a:lnTo>
                <a:lnTo>
                  <a:pt x="62155" y="59690"/>
                </a:lnTo>
                <a:lnTo>
                  <a:pt x="62466" y="58420"/>
                </a:lnTo>
                <a:lnTo>
                  <a:pt x="62707" y="57150"/>
                </a:lnTo>
                <a:lnTo>
                  <a:pt x="62822" y="55880"/>
                </a:lnTo>
                <a:lnTo>
                  <a:pt x="62742" y="53340"/>
                </a:lnTo>
                <a:lnTo>
                  <a:pt x="62627" y="52070"/>
                </a:lnTo>
                <a:close/>
              </a:path>
              <a:path w="107315" h="128270">
                <a:moveTo>
                  <a:pt x="73126" y="63500"/>
                </a:moveTo>
                <a:lnTo>
                  <a:pt x="63098" y="63500"/>
                </a:lnTo>
                <a:lnTo>
                  <a:pt x="62109" y="64770"/>
                </a:lnTo>
                <a:lnTo>
                  <a:pt x="71355" y="64770"/>
                </a:lnTo>
                <a:lnTo>
                  <a:pt x="73126" y="63500"/>
                </a:lnTo>
                <a:close/>
              </a:path>
              <a:path w="107315" h="128270">
                <a:moveTo>
                  <a:pt x="75713" y="62230"/>
                </a:moveTo>
                <a:lnTo>
                  <a:pt x="64202" y="62230"/>
                </a:lnTo>
                <a:lnTo>
                  <a:pt x="63524" y="63500"/>
                </a:lnTo>
                <a:lnTo>
                  <a:pt x="74931" y="63500"/>
                </a:lnTo>
                <a:lnTo>
                  <a:pt x="75713" y="62230"/>
                </a:lnTo>
                <a:close/>
              </a:path>
              <a:path w="107315" h="128270">
                <a:moveTo>
                  <a:pt x="93768" y="62230"/>
                </a:moveTo>
                <a:lnTo>
                  <a:pt x="81452" y="62230"/>
                </a:lnTo>
                <a:lnTo>
                  <a:pt x="81107" y="63500"/>
                </a:lnTo>
                <a:lnTo>
                  <a:pt x="94193" y="63500"/>
                </a:lnTo>
                <a:lnTo>
                  <a:pt x="93768" y="62230"/>
                </a:lnTo>
                <a:close/>
              </a:path>
              <a:path w="107315" h="128270">
                <a:moveTo>
                  <a:pt x="76978" y="60960"/>
                </a:moveTo>
                <a:lnTo>
                  <a:pt x="65180" y="60960"/>
                </a:lnTo>
                <a:lnTo>
                  <a:pt x="64869" y="62230"/>
                </a:lnTo>
                <a:lnTo>
                  <a:pt x="76426" y="62230"/>
                </a:lnTo>
                <a:lnTo>
                  <a:pt x="76978" y="60960"/>
                </a:lnTo>
                <a:close/>
              </a:path>
              <a:path w="107315" h="128270">
                <a:moveTo>
                  <a:pt x="92698" y="60960"/>
                </a:moveTo>
                <a:lnTo>
                  <a:pt x="82636" y="60960"/>
                </a:lnTo>
                <a:lnTo>
                  <a:pt x="82245" y="62230"/>
                </a:lnTo>
                <a:lnTo>
                  <a:pt x="93296" y="62230"/>
                </a:lnTo>
                <a:lnTo>
                  <a:pt x="92698" y="60960"/>
                </a:lnTo>
                <a:close/>
              </a:path>
              <a:path w="107315" h="128270">
                <a:moveTo>
                  <a:pt x="76311" y="53340"/>
                </a:moveTo>
                <a:lnTo>
                  <a:pt x="65617" y="53340"/>
                </a:lnTo>
                <a:lnTo>
                  <a:pt x="64984" y="54610"/>
                </a:lnTo>
                <a:lnTo>
                  <a:pt x="64432" y="54610"/>
                </a:lnTo>
                <a:lnTo>
                  <a:pt x="64041" y="55880"/>
                </a:lnTo>
                <a:lnTo>
                  <a:pt x="63800" y="55880"/>
                </a:lnTo>
                <a:lnTo>
                  <a:pt x="63800" y="58420"/>
                </a:lnTo>
                <a:lnTo>
                  <a:pt x="64156" y="59690"/>
                </a:lnTo>
                <a:lnTo>
                  <a:pt x="64743" y="60960"/>
                </a:lnTo>
                <a:lnTo>
                  <a:pt x="77335" y="60960"/>
                </a:lnTo>
                <a:lnTo>
                  <a:pt x="77450" y="59690"/>
                </a:lnTo>
                <a:lnTo>
                  <a:pt x="77335" y="58420"/>
                </a:lnTo>
                <a:lnTo>
                  <a:pt x="77174" y="57150"/>
                </a:lnTo>
                <a:lnTo>
                  <a:pt x="76932" y="57150"/>
                </a:lnTo>
                <a:lnTo>
                  <a:pt x="76311" y="53340"/>
                </a:lnTo>
                <a:close/>
              </a:path>
              <a:path w="107315" h="128270">
                <a:moveTo>
                  <a:pt x="91330" y="59690"/>
                </a:moveTo>
                <a:lnTo>
                  <a:pt x="84016" y="59690"/>
                </a:lnTo>
                <a:lnTo>
                  <a:pt x="83108" y="60960"/>
                </a:lnTo>
                <a:lnTo>
                  <a:pt x="92077" y="60960"/>
                </a:lnTo>
                <a:lnTo>
                  <a:pt x="91330" y="59690"/>
                </a:lnTo>
                <a:close/>
              </a:path>
              <a:path w="107315" h="128270">
                <a:moveTo>
                  <a:pt x="89593" y="58420"/>
                </a:moveTo>
                <a:lnTo>
                  <a:pt x="87236" y="58420"/>
                </a:lnTo>
                <a:lnTo>
                  <a:pt x="86373" y="59690"/>
                </a:lnTo>
                <a:lnTo>
                  <a:pt x="90536" y="59690"/>
                </a:lnTo>
                <a:lnTo>
                  <a:pt x="89593" y="58420"/>
                </a:lnTo>
                <a:close/>
              </a:path>
              <a:path w="107315" h="128270">
                <a:moveTo>
                  <a:pt x="75679" y="52070"/>
                </a:moveTo>
                <a:lnTo>
                  <a:pt x="67732" y="52070"/>
                </a:lnTo>
                <a:lnTo>
                  <a:pt x="67031" y="53340"/>
                </a:lnTo>
                <a:lnTo>
                  <a:pt x="76035" y="53340"/>
                </a:lnTo>
                <a:lnTo>
                  <a:pt x="75679" y="52070"/>
                </a:lnTo>
                <a:close/>
              </a:path>
              <a:path w="107315" h="128270">
                <a:moveTo>
                  <a:pt x="62040" y="49530"/>
                </a:moveTo>
                <a:lnTo>
                  <a:pt x="25782" y="49529"/>
                </a:lnTo>
                <a:lnTo>
                  <a:pt x="25000" y="50799"/>
                </a:lnTo>
                <a:lnTo>
                  <a:pt x="24563" y="52069"/>
                </a:lnTo>
                <a:lnTo>
                  <a:pt x="62466" y="52070"/>
                </a:lnTo>
                <a:lnTo>
                  <a:pt x="62270" y="50800"/>
                </a:lnTo>
                <a:lnTo>
                  <a:pt x="62040" y="49530"/>
                </a:lnTo>
                <a:close/>
              </a:path>
              <a:path w="107315" h="128270">
                <a:moveTo>
                  <a:pt x="75012" y="50800"/>
                </a:moveTo>
                <a:lnTo>
                  <a:pt x="70883" y="50800"/>
                </a:lnTo>
                <a:lnTo>
                  <a:pt x="70366" y="52070"/>
                </a:lnTo>
                <a:lnTo>
                  <a:pt x="75483" y="52070"/>
                </a:lnTo>
                <a:lnTo>
                  <a:pt x="75012" y="50800"/>
                </a:lnTo>
                <a:close/>
              </a:path>
              <a:path w="107315" h="128270">
                <a:moveTo>
                  <a:pt x="64984" y="40640"/>
                </a:moveTo>
                <a:lnTo>
                  <a:pt x="15996" y="40639"/>
                </a:lnTo>
                <a:lnTo>
                  <a:pt x="16467" y="41909"/>
                </a:lnTo>
                <a:lnTo>
                  <a:pt x="17099" y="43179"/>
                </a:lnTo>
                <a:lnTo>
                  <a:pt x="17847" y="43179"/>
                </a:lnTo>
                <a:lnTo>
                  <a:pt x="18790" y="44449"/>
                </a:lnTo>
                <a:lnTo>
                  <a:pt x="19848" y="45719"/>
                </a:lnTo>
                <a:lnTo>
                  <a:pt x="21147" y="45719"/>
                </a:lnTo>
                <a:lnTo>
                  <a:pt x="22596" y="46989"/>
                </a:lnTo>
                <a:lnTo>
                  <a:pt x="24252" y="48259"/>
                </a:lnTo>
                <a:lnTo>
                  <a:pt x="26138" y="49529"/>
                </a:lnTo>
                <a:lnTo>
                  <a:pt x="61718" y="49530"/>
                </a:lnTo>
                <a:lnTo>
                  <a:pt x="61327" y="48260"/>
                </a:lnTo>
                <a:lnTo>
                  <a:pt x="61833" y="46990"/>
                </a:lnTo>
                <a:lnTo>
                  <a:pt x="63328" y="44450"/>
                </a:lnTo>
                <a:lnTo>
                  <a:pt x="64041" y="43180"/>
                </a:lnTo>
                <a:lnTo>
                  <a:pt x="64984" y="40640"/>
                </a:lnTo>
                <a:close/>
              </a:path>
              <a:path w="107315" h="128270">
                <a:moveTo>
                  <a:pt x="65847" y="35560"/>
                </a:moveTo>
                <a:lnTo>
                  <a:pt x="15800" y="35559"/>
                </a:lnTo>
                <a:lnTo>
                  <a:pt x="15559" y="36829"/>
                </a:lnTo>
                <a:lnTo>
                  <a:pt x="15444" y="39369"/>
                </a:lnTo>
                <a:lnTo>
                  <a:pt x="15639" y="40639"/>
                </a:lnTo>
                <a:lnTo>
                  <a:pt x="65260" y="40640"/>
                </a:lnTo>
                <a:lnTo>
                  <a:pt x="65490" y="39370"/>
                </a:lnTo>
                <a:lnTo>
                  <a:pt x="65812" y="38100"/>
                </a:lnTo>
                <a:lnTo>
                  <a:pt x="65847" y="35560"/>
                </a:lnTo>
                <a:close/>
              </a:path>
              <a:path w="107315" h="128270">
                <a:moveTo>
                  <a:pt x="65065" y="31750"/>
                </a:moveTo>
                <a:lnTo>
                  <a:pt x="19100" y="31749"/>
                </a:lnTo>
                <a:lnTo>
                  <a:pt x="18203" y="33019"/>
                </a:lnTo>
                <a:lnTo>
                  <a:pt x="17732" y="33019"/>
                </a:lnTo>
                <a:lnTo>
                  <a:pt x="16858" y="34289"/>
                </a:lnTo>
                <a:lnTo>
                  <a:pt x="16467" y="34289"/>
                </a:lnTo>
                <a:lnTo>
                  <a:pt x="16111" y="35559"/>
                </a:lnTo>
                <a:lnTo>
                  <a:pt x="65812" y="35560"/>
                </a:lnTo>
                <a:lnTo>
                  <a:pt x="65651" y="34290"/>
                </a:lnTo>
                <a:lnTo>
                  <a:pt x="65421" y="33020"/>
                </a:lnTo>
                <a:lnTo>
                  <a:pt x="65065" y="31750"/>
                </a:lnTo>
                <a:close/>
              </a:path>
              <a:path w="107315" h="128270">
                <a:moveTo>
                  <a:pt x="57440" y="15240"/>
                </a:moveTo>
                <a:lnTo>
                  <a:pt x="17605" y="15239"/>
                </a:lnTo>
                <a:lnTo>
                  <a:pt x="17053" y="16509"/>
                </a:lnTo>
                <a:lnTo>
                  <a:pt x="16111" y="16509"/>
                </a:lnTo>
                <a:lnTo>
                  <a:pt x="15720" y="17779"/>
                </a:lnTo>
                <a:lnTo>
                  <a:pt x="15444" y="17779"/>
                </a:lnTo>
                <a:lnTo>
                  <a:pt x="15214" y="19049"/>
                </a:lnTo>
                <a:lnTo>
                  <a:pt x="15214" y="21589"/>
                </a:lnTo>
                <a:lnTo>
                  <a:pt x="15409" y="21589"/>
                </a:lnTo>
                <a:lnTo>
                  <a:pt x="15800" y="22859"/>
                </a:lnTo>
                <a:lnTo>
                  <a:pt x="21343" y="30479"/>
                </a:lnTo>
                <a:lnTo>
                  <a:pt x="21147" y="30479"/>
                </a:lnTo>
                <a:lnTo>
                  <a:pt x="19963" y="31749"/>
                </a:lnTo>
                <a:lnTo>
                  <a:pt x="64628" y="31750"/>
                </a:lnTo>
                <a:lnTo>
                  <a:pt x="64076" y="30480"/>
                </a:lnTo>
                <a:lnTo>
                  <a:pt x="63409" y="29210"/>
                </a:lnTo>
                <a:lnTo>
                  <a:pt x="62627" y="29210"/>
                </a:lnTo>
                <a:lnTo>
                  <a:pt x="61718" y="27940"/>
                </a:lnTo>
                <a:lnTo>
                  <a:pt x="60660" y="27940"/>
                </a:lnTo>
                <a:lnTo>
                  <a:pt x="59441" y="26670"/>
                </a:lnTo>
                <a:lnTo>
                  <a:pt x="58061" y="26670"/>
                </a:lnTo>
                <a:lnTo>
                  <a:pt x="58182" y="24130"/>
                </a:lnTo>
                <a:lnTo>
                  <a:pt x="58061" y="19050"/>
                </a:lnTo>
                <a:lnTo>
                  <a:pt x="57831" y="17780"/>
                </a:lnTo>
                <a:lnTo>
                  <a:pt x="57440" y="15240"/>
                </a:lnTo>
                <a:close/>
              </a:path>
              <a:path w="107315" h="128270">
                <a:moveTo>
                  <a:pt x="44377" y="5080"/>
                </a:moveTo>
                <a:lnTo>
                  <a:pt x="25356" y="5079"/>
                </a:lnTo>
                <a:lnTo>
                  <a:pt x="25080" y="6349"/>
                </a:lnTo>
                <a:lnTo>
                  <a:pt x="24839" y="7619"/>
                </a:lnTo>
                <a:lnTo>
                  <a:pt x="24528" y="8889"/>
                </a:lnTo>
                <a:lnTo>
                  <a:pt x="24494" y="12699"/>
                </a:lnTo>
                <a:lnTo>
                  <a:pt x="24609" y="13969"/>
                </a:lnTo>
                <a:lnTo>
                  <a:pt x="20043" y="13969"/>
                </a:lnTo>
                <a:lnTo>
                  <a:pt x="19422" y="15239"/>
                </a:lnTo>
                <a:lnTo>
                  <a:pt x="57199" y="15240"/>
                </a:lnTo>
                <a:lnTo>
                  <a:pt x="56888" y="13970"/>
                </a:lnTo>
                <a:lnTo>
                  <a:pt x="56175" y="12700"/>
                </a:lnTo>
                <a:lnTo>
                  <a:pt x="55704" y="11430"/>
                </a:lnTo>
                <a:lnTo>
                  <a:pt x="54680" y="11430"/>
                </a:lnTo>
                <a:lnTo>
                  <a:pt x="54059" y="10160"/>
                </a:lnTo>
                <a:lnTo>
                  <a:pt x="47562" y="10160"/>
                </a:lnTo>
                <a:lnTo>
                  <a:pt x="47171" y="8890"/>
                </a:lnTo>
                <a:lnTo>
                  <a:pt x="45009" y="6350"/>
                </a:lnTo>
                <a:lnTo>
                  <a:pt x="44377" y="5080"/>
                </a:lnTo>
                <a:close/>
              </a:path>
              <a:path w="107315" h="128270">
                <a:moveTo>
                  <a:pt x="42928" y="3810"/>
                </a:moveTo>
                <a:lnTo>
                  <a:pt x="26023" y="3809"/>
                </a:lnTo>
                <a:lnTo>
                  <a:pt x="25667" y="5079"/>
                </a:lnTo>
                <a:lnTo>
                  <a:pt x="43675" y="5080"/>
                </a:lnTo>
                <a:lnTo>
                  <a:pt x="42928" y="3810"/>
                </a:lnTo>
                <a:close/>
              </a:path>
              <a:path w="107315" h="128270">
                <a:moveTo>
                  <a:pt x="41203" y="2540"/>
                </a:moveTo>
                <a:lnTo>
                  <a:pt x="26851" y="2539"/>
                </a:lnTo>
                <a:lnTo>
                  <a:pt x="26414" y="3809"/>
                </a:lnTo>
                <a:lnTo>
                  <a:pt x="42100" y="3810"/>
                </a:lnTo>
                <a:lnTo>
                  <a:pt x="41203" y="2540"/>
                </a:lnTo>
                <a:close/>
              </a:path>
              <a:path w="107315" h="128270">
                <a:moveTo>
                  <a:pt x="39236" y="1270"/>
                </a:moveTo>
                <a:lnTo>
                  <a:pt x="28346" y="1269"/>
                </a:lnTo>
                <a:lnTo>
                  <a:pt x="27323" y="2539"/>
                </a:lnTo>
                <a:lnTo>
                  <a:pt x="40260" y="2540"/>
                </a:lnTo>
                <a:lnTo>
                  <a:pt x="39236" y="1270"/>
                </a:lnTo>
                <a:close/>
              </a:path>
              <a:path w="107315" h="128270">
                <a:moveTo>
                  <a:pt x="34636" y="0"/>
                </a:moveTo>
                <a:lnTo>
                  <a:pt x="31325" y="0"/>
                </a:lnTo>
                <a:lnTo>
                  <a:pt x="30704" y="1269"/>
                </a:lnTo>
                <a:lnTo>
                  <a:pt x="35970" y="1270"/>
                </a:lnTo>
                <a:lnTo>
                  <a:pt x="3463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67892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2276" y="0"/>
                </a:moveTo>
                <a:lnTo>
                  <a:pt x="1920" y="761"/>
                </a:lnTo>
                <a:lnTo>
                  <a:pt x="1414" y="2285"/>
                </a:lnTo>
                <a:lnTo>
                  <a:pt x="1103" y="3682"/>
                </a:lnTo>
                <a:lnTo>
                  <a:pt x="977" y="6349"/>
                </a:lnTo>
                <a:lnTo>
                  <a:pt x="1165" y="7619"/>
                </a:lnTo>
                <a:lnTo>
                  <a:pt x="4438" y="14223"/>
                </a:lnTo>
                <a:lnTo>
                  <a:pt x="3932" y="14604"/>
                </a:lnTo>
                <a:lnTo>
                  <a:pt x="3380" y="15112"/>
                </a:lnTo>
                <a:lnTo>
                  <a:pt x="2357" y="16128"/>
                </a:lnTo>
                <a:lnTo>
                  <a:pt x="1537" y="17144"/>
                </a:lnTo>
                <a:lnTo>
                  <a:pt x="1299" y="17398"/>
                </a:lnTo>
                <a:lnTo>
                  <a:pt x="436" y="19049"/>
                </a:lnTo>
                <a:lnTo>
                  <a:pt x="163" y="19811"/>
                </a:lnTo>
                <a:lnTo>
                  <a:pt x="34" y="20319"/>
                </a:lnTo>
                <a:lnTo>
                  <a:pt x="0" y="23113"/>
                </a:lnTo>
                <a:lnTo>
                  <a:pt x="195" y="23875"/>
                </a:lnTo>
                <a:lnTo>
                  <a:pt x="9280" y="32130"/>
                </a:lnTo>
                <a:lnTo>
                  <a:pt x="10027" y="32384"/>
                </a:lnTo>
                <a:lnTo>
                  <a:pt x="10303" y="32511"/>
                </a:lnTo>
                <a:lnTo>
                  <a:pt x="10499" y="32638"/>
                </a:lnTo>
                <a:lnTo>
                  <a:pt x="10694" y="32892"/>
                </a:lnTo>
                <a:lnTo>
                  <a:pt x="10775" y="34289"/>
                </a:lnTo>
                <a:lnTo>
                  <a:pt x="10223" y="35178"/>
                </a:lnTo>
                <a:lnTo>
                  <a:pt x="10062" y="35305"/>
                </a:lnTo>
                <a:lnTo>
                  <a:pt x="8682" y="36829"/>
                </a:lnTo>
                <a:lnTo>
                  <a:pt x="7037" y="42290"/>
                </a:lnTo>
                <a:lnTo>
                  <a:pt x="7152" y="43052"/>
                </a:lnTo>
                <a:lnTo>
                  <a:pt x="12028" y="49148"/>
                </a:lnTo>
                <a:lnTo>
                  <a:pt x="13213" y="50037"/>
                </a:lnTo>
                <a:lnTo>
                  <a:pt x="14581" y="50799"/>
                </a:lnTo>
                <a:lnTo>
                  <a:pt x="16122" y="51561"/>
                </a:lnTo>
                <a:lnTo>
                  <a:pt x="19733" y="53213"/>
                </a:lnTo>
                <a:lnTo>
                  <a:pt x="20089" y="53340"/>
                </a:lnTo>
                <a:lnTo>
                  <a:pt x="21032" y="53975"/>
                </a:lnTo>
                <a:lnTo>
                  <a:pt x="25437" y="66167"/>
                </a:lnTo>
                <a:lnTo>
                  <a:pt x="25276" y="67310"/>
                </a:lnTo>
                <a:lnTo>
                  <a:pt x="25080" y="68326"/>
                </a:lnTo>
                <a:lnTo>
                  <a:pt x="24494" y="70866"/>
                </a:lnTo>
                <a:lnTo>
                  <a:pt x="23505" y="74802"/>
                </a:lnTo>
                <a:lnTo>
                  <a:pt x="21757" y="97154"/>
                </a:lnTo>
                <a:lnTo>
                  <a:pt x="21876" y="99059"/>
                </a:lnTo>
                <a:lnTo>
                  <a:pt x="22136" y="101726"/>
                </a:lnTo>
                <a:lnTo>
                  <a:pt x="22332" y="103250"/>
                </a:lnTo>
                <a:lnTo>
                  <a:pt x="22723" y="103123"/>
                </a:lnTo>
                <a:lnTo>
                  <a:pt x="22884" y="102869"/>
                </a:lnTo>
                <a:lnTo>
                  <a:pt x="23079" y="102742"/>
                </a:lnTo>
                <a:lnTo>
                  <a:pt x="23666" y="101599"/>
                </a:lnTo>
                <a:lnTo>
                  <a:pt x="23827" y="101091"/>
                </a:lnTo>
                <a:lnTo>
                  <a:pt x="23942" y="100456"/>
                </a:lnTo>
                <a:lnTo>
                  <a:pt x="23898" y="96900"/>
                </a:lnTo>
                <a:lnTo>
                  <a:pt x="23746" y="96011"/>
                </a:lnTo>
                <a:lnTo>
                  <a:pt x="23627" y="93852"/>
                </a:lnTo>
                <a:lnTo>
                  <a:pt x="26299" y="77978"/>
                </a:lnTo>
                <a:lnTo>
                  <a:pt x="27242" y="76200"/>
                </a:lnTo>
                <a:lnTo>
                  <a:pt x="31862" y="58928"/>
                </a:lnTo>
                <a:lnTo>
                  <a:pt x="27357" y="58928"/>
                </a:lnTo>
                <a:lnTo>
                  <a:pt x="25908" y="53340"/>
                </a:lnTo>
                <a:lnTo>
                  <a:pt x="24404" y="48387"/>
                </a:lnTo>
                <a:lnTo>
                  <a:pt x="23700" y="46355"/>
                </a:lnTo>
                <a:lnTo>
                  <a:pt x="23033" y="44196"/>
                </a:lnTo>
                <a:lnTo>
                  <a:pt x="15375" y="28575"/>
                </a:lnTo>
                <a:lnTo>
                  <a:pt x="14938" y="27940"/>
                </a:lnTo>
                <a:lnTo>
                  <a:pt x="14501" y="27559"/>
                </a:lnTo>
                <a:lnTo>
                  <a:pt x="14156" y="27178"/>
                </a:lnTo>
                <a:lnTo>
                  <a:pt x="13489" y="26543"/>
                </a:lnTo>
                <a:lnTo>
                  <a:pt x="12546" y="25908"/>
                </a:lnTo>
                <a:lnTo>
                  <a:pt x="12224" y="25781"/>
                </a:lnTo>
                <a:lnTo>
                  <a:pt x="13489" y="25400"/>
                </a:lnTo>
                <a:lnTo>
                  <a:pt x="14627" y="25273"/>
                </a:lnTo>
                <a:lnTo>
                  <a:pt x="17531" y="25273"/>
                </a:lnTo>
                <a:lnTo>
                  <a:pt x="15214" y="19558"/>
                </a:lnTo>
                <a:lnTo>
                  <a:pt x="3737" y="1397"/>
                </a:lnTo>
                <a:lnTo>
                  <a:pt x="2276" y="0"/>
                </a:lnTo>
                <a:close/>
              </a:path>
              <a:path w="36195" h="103504">
                <a:moveTo>
                  <a:pt x="36091" y="33909"/>
                </a:moveTo>
                <a:lnTo>
                  <a:pt x="27357" y="58928"/>
                </a:lnTo>
                <a:lnTo>
                  <a:pt x="31862" y="58928"/>
                </a:lnTo>
                <a:lnTo>
                  <a:pt x="31687" y="44196"/>
                </a:lnTo>
                <a:lnTo>
                  <a:pt x="31659" y="43053"/>
                </a:lnTo>
                <a:lnTo>
                  <a:pt x="35953" y="34671"/>
                </a:lnTo>
                <a:lnTo>
                  <a:pt x="36091" y="33909"/>
                </a:lnTo>
                <a:close/>
              </a:path>
              <a:path w="36195" h="103504">
                <a:moveTo>
                  <a:pt x="30140" y="12827"/>
                </a:moveTo>
                <a:lnTo>
                  <a:pt x="24494" y="12827"/>
                </a:lnTo>
                <a:lnTo>
                  <a:pt x="24919" y="13716"/>
                </a:lnTo>
                <a:lnTo>
                  <a:pt x="25908" y="16383"/>
                </a:lnTo>
                <a:lnTo>
                  <a:pt x="26460" y="18923"/>
                </a:lnTo>
                <a:lnTo>
                  <a:pt x="26561" y="23876"/>
                </a:lnTo>
                <a:lnTo>
                  <a:pt x="26315" y="25654"/>
                </a:lnTo>
                <a:lnTo>
                  <a:pt x="25828" y="27559"/>
                </a:lnTo>
                <a:lnTo>
                  <a:pt x="25471" y="28575"/>
                </a:lnTo>
                <a:lnTo>
                  <a:pt x="24689" y="30353"/>
                </a:lnTo>
                <a:lnTo>
                  <a:pt x="24494" y="30734"/>
                </a:lnTo>
                <a:lnTo>
                  <a:pt x="23820" y="32766"/>
                </a:lnTo>
                <a:lnTo>
                  <a:pt x="23390" y="34671"/>
                </a:lnTo>
                <a:lnTo>
                  <a:pt x="23275" y="37084"/>
                </a:lnTo>
                <a:lnTo>
                  <a:pt x="23390" y="38227"/>
                </a:lnTo>
                <a:lnTo>
                  <a:pt x="23746" y="39243"/>
                </a:lnTo>
                <a:lnTo>
                  <a:pt x="23976" y="39751"/>
                </a:lnTo>
                <a:lnTo>
                  <a:pt x="24413" y="40259"/>
                </a:lnTo>
                <a:lnTo>
                  <a:pt x="24919" y="40640"/>
                </a:lnTo>
                <a:lnTo>
                  <a:pt x="25400" y="39751"/>
                </a:lnTo>
                <a:lnTo>
                  <a:pt x="26453" y="38100"/>
                </a:lnTo>
                <a:lnTo>
                  <a:pt x="27208" y="37084"/>
                </a:lnTo>
                <a:lnTo>
                  <a:pt x="28151" y="36068"/>
                </a:lnTo>
                <a:lnTo>
                  <a:pt x="30669" y="33909"/>
                </a:lnTo>
                <a:lnTo>
                  <a:pt x="36091" y="33909"/>
                </a:lnTo>
                <a:lnTo>
                  <a:pt x="35979" y="30607"/>
                </a:lnTo>
                <a:lnTo>
                  <a:pt x="29795" y="24130"/>
                </a:lnTo>
                <a:lnTo>
                  <a:pt x="29922" y="23876"/>
                </a:lnTo>
                <a:lnTo>
                  <a:pt x="30089" y="23114"/>
                </a:lnTo>
                <a:lnTo>
                  <a:pt x="30464" y="20955"/>
                </a:lnTo>
                <a:lnTo>
                  <a:pt x="30669" y="19304"/>
                </a:lnTo>
                <a:lnTo>
                  <a:pt x="30543" y="14732"/>
                </a:lnTo>
                <a:lnTo>
                  <a:pt x="30347" y="13589"/>
                </a:lnTo>
                <a:lnTo>
                  <a:pt x="30140" y="12827"/>
                </a:lnTo>
                <a:close/>
              </a:path>
              <a:path w="36195" h="103504">
                <a:moveTo>
                  <a:pt x="17531" y="25273"/>
                </a:moveTo>
                <a:lnTo>
                  <a:pt x="15133" y="25273"/>
                </a:lnTo>
                <a:lnTo>
                  <a:pt x="15996" y="25400"/>
                </a:lnTo>
                <a:lnTo>
                  <a:pt x="16398" y="25527"/>
                </a:lnTo>
                <a:lnTo>
                  <a:pt x="17019" y="25654"/>
                </a:lnTo>
                <a:lnTo>
                  <a:pt x="17766" y="26162"/>
                </a:lnTo>
                <a:lnTo>
                  <a:pt x="17531" y="25273"/>
                </a:lnTo>
                <a:close/>
              </a:path>
              <a:path w="36195" h="103504">
                <a:moveTo>
                  <a:pt x="24609" y="8128"/>
                </a:moveTo>
                <a:lnTo>
                  <a:pt x="18476" y="15367"/>
                </a:lnTo>
                <a:lnTo>
                  <a:pt x="18586" y="17018"/>
                </a:lnTo>
                <a:lnTo>
                  <a:pt x="18951" y="19812"/>
                </a:lnTo>
                <a:lnTo>
                  <a:pt x="19181" y="21209"/>
                </a:lnTo>
                <a:lnTo>
                  <a:pt x="19848" y="24257"/>
                </a:lnTo>
                <a:lnTo>
                  <a:pt x="20285" y="23876"/>
                </a:lnTo>
                <a:lnTo>
                  <a:pt x="24494" y="12827"/>
                </a:lnTo>
                <a:lnTo>
                  <a:pt x="30140" y="12827"/>
                </a:lnTo>
                <a:lnTo>
                  <a:pt x="27760" y="9271"/>
                </a:lnTo>
                <a:lnTo>
                  <a:pt x="27484" y="9017"/>
                </a:lnTo>
                <a:lnTo>
                  <a:pt x="27162" y="8890"/>
                </a:lnTo>
                <a:lnTo>
                  <a:pt x="26817" y="8636"/>
                </a:lnTo>
                <a:lnTo>
                  <a:pt x="25598" y="8255"/>
                </a:lnTo>
                <a:lnTo>
                  <a:pt x="25126" y="8255"/>
                </a:lnTo>
                <a:lnTo>
                  <a:pt x="24609" y="812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52301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9738" y="4825"/>
                </a:moveTo>
                <a:lnTo>
                  <a:pt x="6472" y="6730"/>
                </a:lnTo>
                <a:lnTo>
                  <a:pt x="6115" y="6984"/>
                </a:lnTo>
                <a:lnTo>
                  <a:pt x="3505" y="14223"/>
                </a:lnTo>
                <a:lnTo>
                  <a:pt x="3627" y="15239"/>
                </a:lnTo>
                <a:lnTo>
                  <a:pt x="3741" y="15874"/>
                </a:lnTo>
                <a:lnTo>
                  <a:pt x="4183" y="17779"/>
                </a:lnTo>
                <a:lnTo>
                  <a:pt x="5011" y="19811"/>
                </a:lnTo>
                <a:lnTo>
                  <a:pt x="3010" y="20319"/>
                </a:lnTo>
                <a:lnTo>
                  <a:pt x="0" y="24891"/>
                </a:lnTo>
                <a:lnTo>
                  <a:pt x="237" y="25907"/>
                </a:lnTo>
                <a:lnTo>
                  <a:pt x="7886" y="34670"/>
                </a:lnTo>
                <a:lnTo>
                  <a:pt x="9611" y="35940"/>
                </a:lnTo>
                <a:lnTo>
                  <a:pt x="12647" y="37718"/>
                </a:lnTo>
                <a:lnTo>
                  <a:pt x="15005" y="38861"/>
                </a:lnTo>
                <a:lnTo>
                  <a:pt x="16258" y="39496"/>
                </a:lnTo>
                <a:lnTo>
                  <a:pt x="15235" y="40639"/>
                </a:lnTo>
                <a:lnTo>
                  <a:pt x="14822" y="41528"/>
                </a:lnTo>
                <a:lnTo>
                  <a:pt x="14711" y="43433"/>
                </a:lnTo>
                <a:lnTo>
                  <a:pt x="14878" y="44195"/>
                </a:lnTo>
                <a:lnTo>
                  <a:pt x="15591" y="45465"/>
                </a:lnTo>
                <a:lnTo>
                  <a:pt x="15948" y="45846"/>
                </a:lnTo>
                <a:lnTo>
                  <a:pt x="16810" y="46862"/>
                </a:lnTo>
                <a:lnTo>
                  <a:pt x="20697" y="49529"/>
                </a:lnTo>
                <a:lnTo>
                  <a:pt x="21720" y="50164"/>
                </a:lnTo>
                <a:lnTo>
                  <a:pt x="30690" y="65023"/>
                </a:lnTo>
                <a:lnTo>
                  <a:pt x="31668" y="65531"/>
                </a:lnTo>
                <a:lnTo>
                  <a:pt x="32300" y="65785"/>
                </a:lnTo>
                <a:lnTo>
                  <a:pt x="33048" y="65912"/>
                </a:lnTo>
                <a:lnTo>
                  <a:pt x="33473" y="66039"/>
                </a:lnTo>
                <a:lnTo>
                  <a:pt x="34543" y="66166"/>
                </a:lnTo>
                <a:lnTo>
                  <a:pt x="35129" y="66166"/>
                </a:lnTo>
                <a:lnTo>
                  <a:pt x="35911" y="63753"/>
                </a:lnTo>
                <a:lnTo>
                  <a:pt x="36313" y="62864"/>
                </a:lnTo>
                <a:lnTo>
                  <a:pt x="37337" y="60959"/>
                </a:lnTo>
                <a:lnTo>
                  <a:pt x="37647" y="60451"/>
                </a:lnTo>
                <a:lnTo>
                  <a:pt x="38261" y="59562"/>
                </a:lnTo>
                <a:lnTo>
                  <a:pt x="34462" y="59562"/>
                </a:lnTo>
                <a:lnTo>
                  <a:pt x="34623" y="58419"/>
                </a:lnTo>
                <a:lnTo>
                  <a:pt x="34599" y="52958"/>
                </a:lnTo>
                <a:lnTo>
                  <a:pt x="30414" y="52958"/>
                </a:lnTo>
                <a:lnTo>
                  <a:pt x="26194" y="43941"/>
                </a:lnTo>
                <a:lnTo>
                  <a:pt x="24967" y="41528"/>
                </a:lnTo>
                <a:lnTo>
                  <a:pt x="20404" y="33654"/>
                </a:lnTo>
                <a:lnTo>
                  <a:pt x="18305" y="30479"/>
                </a:lnTo>
                <a:lnTo>
                  <a:pt x="17104" y="29209"/>
                </a:lnTo>
                <a:lnTo>
                  <a:pt x="16534" y="28574"/>
                </a:lnTo>
                <a:lnTo>
                  <a:pt x="9335" y="11683"/>
                </a:lnTo>
                <a:lnTo>
                  <a:pt x="9432" y="6730"/>
                </a:lnTo>
                <a:lnTo>
                  <a:pt x="9738" y="4825"/>
                </a:lnTo>
                <a:close/>
              </a:path>
              <a:path w="82550" h="66675">
                <a:moveTo>
                  <a:pt x="53022" y="22224"/>
                </a:moveTo>
                <a:lnTo>
                  <a:pt x="47095" y="34543"/>
                </a:lnTo>
                <a:lnTo>
                  <a:pt x="46973" y="35686"/>
                </a:lnTo>
                <a:lnTo>
                  <a:pt x="42914" y="46735"/>
                </a:lnTo>
                <a:lnTo>
                  <a:pt x="42132" y="47497"/>
                </a:lnTo>
                <a:lnTo>
                  <a:pt x="34462" y="59562"/>
                </a:lnTo>
                <a:lnTo>
                  <a:pt x="38261" y="59562"/>
                </a:lnTo>
                <a:lnTo>
                  <a:pt x="39249" y="58292"/>
                </a:lnTo>
                <a:lnTo>
                  <a:pt x="39568" y="57911"/>
                </a:lnTo>
                <a:lnTo>
                  <a:pt x="44881" y="54736"/>
                </a:lnTo>
                <a:lnTo>
                  <a:pt x="45594" y="54482"/>
                </a:lnTo>
                <a:lnTo>
                  <a:pt x="48457" y="54482"/>
                </a:lnTo>
                <a:lnTo>
                  <a:pt x="49009" y="54228"/>
                </a:lnTo>
                <a:lnTo>
                  <a:pt x="49481" y="53974"/>
                </a:lnTo>
                <a:lnTo>
                  <a:pt x="49952" y="53593"/>
                </a:lnTo>
                <a:lnTo>
                  <a:pt x="50194" y="53466"/>
                </a:lnTo>
                <a:lnTo>
                  <a:pt x="50585" y="53085"/>
                </a:lnTo>
                <a:lnTo>
                  <a:pt x="50895" y="52577"/>
                </a:lnTo>
                <a:lnTo>
                  <a:pt x="51332" y="50926"/>
                </a:lnTo>
                <a:lnTo>
                  <a:pt x="51482" y="50545"/>
                </a:lnTo>
                <a:lnTo>
                  <a:pt x="51677" y="50291"/>
                </a:lnTo>
                <a:lnTo>
                  <a:pt x="51953" y="49783"/>
                </a:lnTo>
                <a:lnTo>
                  <a:pt x="52861" y="48894"/>
                </a:lnTo>
                <a:lnTo>
                  <a:pt x="53494" y="48386"/>
                </a:lnTo>
                <a:lnTo>
                  <a:pt x="54276" y="47878"/>
                </a:lnTo>
                <a:lnTo>
                  <a:pt x="46261" y="47878"/>
                </a:lnTo>
                <a:lnTo>
                  <a:pt x="53494" y="25272"/>
                </a:lnTo>
                <a:lnTo>
                  <a:pt x="58089" y="25272"/>
                </a:lnTo>
                <a:lnTo>
                  <a:pt x="54356" y="22478"/>
                </a:lnTo>
                <a:lnTo>
                  <a:pt x="53022" y="22224"/>
                </a:lnTo>
                <a:close/>
              </a:path>
              <a:path w="82550" h="66675">
                <a:moveTo>
                  <a:pt x="48457" y="54482"/>
                </a:moveTo>
                <a:lnTo>
                  <a:pt x="45594" y="54482"/>
                </a:lnTo>
                <a:lnTo>
                  <a:pt x="45237" y="54736"/>
                </a:lnTo>
                <a:lnTo>
                  <a:pt x="47434" y="54736"/>
                </a:lnTo>
                <a:lnTo>
                  <a:pt x="48457" y="54482"/>
                </a:lnTo>
                <a:close/>
              </a:path>
              <a:path w="82550" h="66675">
                <a:moveTo>
                  <a:pt x="33519" y="31241"/>
                </a:moveTo>
                <a:lnTo>
                  <a:pt x="28287" y="31241"/>
                </a:lnTo>
                <a:lnTo>
                  <a:pt x="28212" y="31876"/>
                </a:lnTo>
                <a:lnTo>
                  <a:pt x="28091" y="32638"/>
                </a:lnTo>
                <a:lnTo>
                  <a:pt x="34599" y="52958"/>
                </a:lnTo>
                <a:lnTo>
                  <a:pt x="34428" y="51688"/>
                </a:lnTo>
                <a:lnTo>
                  <a:pt x="33910" y="49783"/>
                </a:lnTo>
                <a:lnTo>
                  <a:pt x="33715" y="49402"/>
                </a:lnTo>
                <a:lnTo>
                  <a:pt x="33554" y="48894"/>
                </a:lnTo>
                <a:lnTo>
                  <a:pt x="31900" y="43433"/>
                </a:lnTo>
                <a:lnTo>
                  <a:pt x="31997" y="39369"/>
                </a:lnTo>
                <a:lnTo>
                  <a:pt x="32059" y="38607"/>
                </a:lnTo>
                <a:lnTo>
                  <a:pt x="32461" y="37464"/>
                </a:lnTo>
                <a:lnTo>
                  <a:pt x="32813" y="36321"/>
                </a:lnTo>
                <a:lnTo>
                  <a:pt x="33209" y="34543"/>
                </a:lnTo>
                <a:lnTo>
                  <a:pt x="33315" y="33908"/>
                </a:lnTo>
                <a:lnTo>
                  <a:pt x="33416" y="33019"/>
                </a:lnTo>
                <a:lnTo>
                  <a:pt x="33519" y="31241"/>
                </a:lnTo>
                <a:close/>
              </a:path>
              <a:path w="82550" h="66675">
                <a:moveTo>
                  <a:pt x="82344" y="20827"/>
                </a:moveTo>
                <a:lnTo>
                  <a:pt x="75700" y="20827"/>
                </a:lnTo>
                <a:lnTo>
                  <a:pt x="77114" y="20954"/>
                </a:lnTo>
                <a:lnTo>
                  <a:pt x="78299" y="21208"/>
                </a:lnTo>
                <a:lnTo>
                  <a:pt x="79679" y="21716"/>
                </a:lnTo>
                <a:lnTo>
                  <a:pt x="80461" y="22097"/>
                </a:lnTo>
                <a:lnTo>
                  <a:pt x="80622" y="22224"/>
                </a:lnTo>
                <a:lnTo>
                  <a:pt x="79046" y="22859"/>
                </a:lnTo>
                <a:lnTo>
                  <a:pt x="75976" y="24510"/>
                </a:lnTo>
                <a:lnTo>
                  <a:pt x="72871" y="26288"/>
                </a:lnTo>
                <a:lnTo>
                  <a:pt x="69812" y="28193"/>
                </a:lnTo>
                <a:lnTo>
                  <a:pt x="68317" y="29209"/>
                </a:lnTo>
                <a:lnTo>
                  <a:pt x="66822" y="30352"/>
                </a:lnTo>
                <a:lnTo>
                  <a:pt x="63913" y="32384"/>
                </a:lnTo>
                <a:lnTo>
                  <a:pt x="59819" y="35686"/>
                </a:lnTo>
                <a:lnTo>
                  <a:pt x="57266" y="37718"/>
                </a:lnTo>
                <a:lnTo>
                  <a:pt x="52781" y="41655"/>
                </a:lnTo>
                <a:lnTo>
                  <a:pt x="49320" y="44830"/>
                </a:lnTo>
                <a:lnTo>
                  <a:pt x="46491" y="47624"/>
                </a:lnTo>
                <a:lnTo>
                  <a:pt x="46261" y="47878"/>
                </a:lnTo>
                <a:lnTo>
                  <a:pt x="54276" y="47878"/>
                </a:lnTo>
                <a:lnTo>
                  <a:pt x="55184" y="47370"/>
                </a:lnTo>
                <a:lnTo>
                  <a:pt x="56909" y="46608"/>
                </a:lnTo>
                <a:lnTo>
                  <a:pt x="58243" y="46100"/>
                </a:lnTo>
                <a:lnTo>
                  <a:pt x="60681" y="45338"/>
                </a:lnTo>
                <a:lnTo>
                  <a:pt x="61153" y="45338"/>
                </a:lnTo>
                <a:lnTo>
                  <a:pt x="62303" y="45084"/>
                </a:lnTo>
                <a:lnTo>
                  <a:pt x="63039" y="44957"/>
                </a:lnTo>
                <a:lnTo>
                  <a:pt x="64304" y="44449"/>
                </a:lnTo>
                <a:lnTo>
                  <a:pt x="65132" y="44195"/>
                </a:lnTo>
                <a:lnTo>
                  <a:pt x="65523" y="43941"/>
                </a:lnTo>
                <a:lnTo>
                  <a:pt x="66305" y="43306"/>
                </a:lnTo>
                <a:lnTo>
                  <a:pt x="67018" y="42798"/>
                </a:lnTo>
                <a:lnTo>
                  <a:pt x="67604" y="41909"/>
                </a:lnTo>
                <a:lnTo>
                  <a:pt x="67995" y="41020"/>
                </a:lnTo>
                <a:lnTo>
                  <a:pt x="68116" y="40639"/>
                </a:lnTo>
                <a:lnTo>
                  <a:pt x="68002" y="37718"/>
                </a:lnTo>
                <a:lnTo>
                  <a:pt x="67634" y="36575"/>
                </a:lnTo>
                <a:lnTo>
                  <a:pt x="67328" y="35813"/>
                </a:lnTo>
                <a:lnTo>
                  <a:pt x="67248" y="35051"/>
                </a:lnTo>
                <a:lnTo>
                  <a:pt x="74642" y="30225"/>
                </a:lnTo>
                <a:lnTo>
                  <a:pt x="76137" y="29463"/>
                </a:lnTo>
                <a:lnTo>
                  <a:pt x="78609" y="27812"/>
                </a:lnTo>
                <a:lnTo>
                  <a:pt x="79081" y="27431"/>
                </a:lnTo>
                <a:lnTo>
                  <a:pt x="79598" y="26923"/>
                </a:lnTo>
                <a:lnTo>
                  <a:pt x="80070" y="26542"/>
                </a:lnTo>
                <a:lnTo>
                  <a:pt x="80932" y="25526"/>
                </a:lnTo>
                <a:lnTo>
                  <a:pt x="81645" y="24383"/>
                </a:lnTo>
                <a:lnTo>
                  <a:pt x="82105" y="23240"/>
                </a:lnTo>
                <a:lnTo>
                  <a:pt x="82332" y="22351"/>
                </a:lnTo>
                <a:lnTo>
                  <a:pt x="82344" y="20827"/>
                </a:lnTo>
                <a:close/>
              </a:path>
              <a:path w="82550" h="66675">
                <a:moveTo>
                  <a:pt x="23931" y="14350"/>
                </a:moveTo>
                <a:lnTo>
                  <a:pt x="19569" y="22224"/>
                </a:lnTo>
                <a:lnTo>
                  <a:pt x="19689" y="23240"/>
                </a:lnTo>
                <a:lnTo>
                  <a:pt x="24630" y="36321"/>
                </a:lnTo>
                <a:lnTo>
                  <a:pt x="24756" y="35813"/>
                </a:lnTo>
                <a:lnTo>
                  <a:pt x="24952" y="35305"/>
                </a:lnTo>
                <a:lnTo>
                  <a:pt x="26044" y="33400"/>
                </a:lnTo>
                <a:lnTo>
                  <a:pt x="27229" y="32130"/>
                </a:lnTo>
                <a:lnTo>
                  <a:pt x="27735" y="31749"/>
                </a:lnTo>
                <a:lnTo>
                  <a:pt x="28287" y="31241"/>
                </a:lnTo>
                <a:lnTo>
                  <a:pt x="33519" y="31241"/>
                </a:lnTo>
                <a:lnTo>
                  <a:pt x="33398" y="29590"/>
                </a:lnTo>
                <a:lnTo>
                  <a:pt x="33326" y="29209"/>
                </a:lnTo>
                <a:lnTo>
                  <a:pt x="33002" y="27939"/>
                </a:lnTo>
                <a:lnTo>
                  <a:pt x="32530" y="26796"/>
                </a:lnTo>
                <a:lnTo>
                  <a:pt x="32395" y="26542"/>
                </a:lnTo>
                <a:lnTo>
                  <a:pt x="23066" y="26542"/>
                </a:lnTo>
                <a:lnTo>
                  <a:pt x="22663" y="26288"/>
                </a:lnTo>
                <a:lnTo>
                  <a:pt x="22474" y="26034"/>
                </a:lnTo>
                <a:lnTo>
                  <a:pt x="22548" y="25018"/>
                </a:lnTo>
                <a:lnTo>
                  <a:pt x="23882" y="21716"/>
                </a:lnTo>
                <a:lnTo>
                  <a:pt x="24317" y="19811"/>
                </a:lnTo>
                <a:lnTo>
                  <a:pt x="24427" y="19176"/>
                </a:lnTo>
                <a:lnTo>
                  <a:pt x="24314" y="15620"/>
                </a:lnTo>
                <a:lnTo>
                  <a:pt x="24239" y="15239"/>
                </a:lnTo>
                <a:lnTo>
                  <a:pt x="23931" y="14350"/>
                </a:lnTo>
                <a:close/>
              </a:path>
              <a:path w="82550" h="66675">
                <a:moveTo>
                  <a:pt x="58089" y="25272"/>
                </a:moveTo>
                <a:lnTo>
                  <a:pt x="53494" y="25272"/>
                </a:lnTo>
                <a:lnTo>
                  <a:pt x="54241" y="26034"/>
                </a:lnTo>
                <a:lnTo>
                  <a:pt x="54552" y="26288"/>
                </a:lnTo>
                <a:lnTo>
                  <a:pt x="55932" y="28066"/>
                </a:lnTo>
                <a:lnTo>
                  <a:pt x="56748" y="29590"/>
                </a:lnTo>
                <a:lnTo>
                  <a:pt x="57300" y="30987"/>
                </a:lnTo>
                <a:lnTo>
                  <a:pt x="57898" y="33146"/>
                </a:lnTo>
                <a:lnTo>
                  <a:pt x="58013" y="34035"/>
                </a:lnTo>
                <a:lnTo>
                  <a:pt x="60403" y="31495"/>
                </a:lnTo>
                <a:lnTo>
                  <a:pt x="62330" y="29209"/>
                </a:lnTo>
                <a:lnTo>
                  <a:pt x="64695" y="26034"/>
                </a:lnTo>
                <a:lnTo>
                  <a:pt x="59117" y="26034"/>
                </a:lnTo>
                <a:lnTo>
                  <a:pt x="58922" y="25907"/>
                </a:lnTo>
                <a:lnTo>
                  <a:pt x="58715" y="25907"/>
                </a:lnTo>
                <a:lnTo>
                  <a:pt x="58089" y="25272"/>
                </a:lnTo>
                <a:close/>
              </a:path>
              <a:path w="82550" h="66675">
                <a:moveTo>
                  <a:pt x="29356" y="24256"/>
                </a:moveTo>
                <a:lnTo>
                  <a:pt x="29000" y="24256"/>
                </a:lnTo>
                <a:lnTo>
                  <a:pt x="28609" y="24383"/>
                </a:lnTo>
                <a:lnTo>
                  <a:pt x="28206" y="24383"/>
                </a:lnTo>
                <a:lnTo>
                  <a:pt x="27309" y="24637"/>
                </a:lnTo>
                <a:lnTo>
                  <a:pt x="26320" y="25145"/>
                </a:lnTo>
                <a:lnTo>
                  <a:pt x="25768" y="25399"/>
                </a:lnTo>
                <a:lnTo>
                  <a:pt x="24480" y="26288"/>
                </a:lnTo>
                <a:lnTo>
                  <a:pt x="23606" y="26542"/>
                </a:lnTo>
                <a:lnTo>
                  <a:pt x="32395" y="26542"/>
                </a:lnTo>
                <a:lnTo>
                  <a:pt x="32059" y="25907"/>
                </a:lnTo>
                <a:lnTo>
                  <a:pt x="31472" y="25145"/>
                </a:lnTo>
                <a:lnTo>
                  <a:pt x="30805" y="24764"/>
                </a:lnTo>
                <a:lnTo>
                  <a:pt x="30575" y="24510"/>
                </a:lnTo>
                <a:lnTo>
                  <a:pt x="29667" y="24383"/>
                </a:lnTo>
                <a:lnTo>
                  <a:pt x="29356" y="24256"/>
                </a:lnTo>
                <a:close/>
              </a:path>
              <a:path w="82550" h="66675">
                <a:moveTo>
                  <a:pt x="69766" y="9016"/>
                </a:moveTo>
                <a:lnTo>
                  <a:pt x="59713" y="24891"/>
                </a:lnTo>
                <a:lnTo>
                  <a:pt x="59589" y="25526"/>
                </a:lnTo>
                <a:lnTo>
                  <a:pt x="59462" y="25780"/>
                </a:lnTo>
                <a:lnTo>
                  <a:pt x="59313" y="25907"/>
                </a:lnTo>
                <a:lnTo>
                  <a:pt x="59117" y="26034"/>
                </a:lnTo>
                <a:lnTo>
                  <a:pt x="64695" y="26034"/>
                </a:lnTo>
                <a:lnTo>
                  <a:pt x="71571" y="10032"/>
                </a:lnTo>
                <a:lnTo>
                  <a:pt x="71146" y="9778"/>
                </a:lnTo>
                <a:lnTo>
                  <a:pt x="70674" y="9397"/>
                </a:lnTo>
                <a:lnTo>
                  <a:pt x="70237" y="9270"/>
                </a:lnTo>
                <a:lnTo>
                  <a:pt x="69766" y="9016"/>
                </a:lnTo>
                <a:close/>
              </a:path>
              <a:path w="82550" h="66675">
                <a:moveTo>
                  <a:pt x="21766" y="11556"/>
                </a:moveTo>
                <a:lnTo>
                  <a:pt x="21364" y="11683"/>
                </a:lnTo>
                <a:lnTo>
                  <a:pt x="20352" y="11810"/>
                </a:lnTo>
                <a:lnTo>
                  <a:pt x="18616" y="12445"/>
                </a:lnTo>
                <a:lnTo>
                  <a:pt x="14844" y="19938"/>
                </a:lnTo>
                <a:lnTo>
                  <a:pt x="14967" y="21081"/>
                </a:lnTo>
                <a:lnTo>
                  <a:pt x="15074" y="21716"/>
                </a:lnTo>
                <a:lnTo>
                  <a:pt x="15315" y="22732"/>
                </a:lnTo>
                <a:lnTo>
                  <a:pt x="15430" y="20954"/>
                </a:lnTo>
                <a:lnTo>
                  <a:pt x="15752" y="19811"/>
                </a:lnTo>
                <a:lnTo>
                  <a:pt x="18938" y="15366"/>
                </a:lnTo>
                <a:lnTo>
                  <a:pt x="19800" y="14604"/>
                </a:lnTo>
                <a:lnTo>
                  <a:pt x="20306" y="14350"/>
                </a:lnTo>
                <a:lnTo>
                  <a:pt x="23931" y="14350"/>
                </a:lnTo>
                <a:lnTo>
                  <a:pt x="23652" y="13715"/>
                </a:lnTo>
                <a:lnTo>
                  <a:pt x="23275" y="13207"/>
                </a:lnTo>
                <a:lnTo>
                  <a:pt x="22663" y="12445"/>
                </a:lnTo>
                <a:lnTo>
                  <a:pt x="22238" y="12064"/>
                </a:lnTo>
                <a:lnTo>
                  <a:pt x="21766" y="11556"/>
                </a:lnTo>
                <a:close/>
              </a:path>
              <a:path w="82550" h="66675">
                <a:moveTo>
                  <a:pt x="78494" y="0"/>
                </a:moveTo>
                <a:lnTo>
                  <a:pt x="72319" y="21208"/>
                </a:lnTo>
                <a:lnTo>
                  <a:pt x="74090" y="20827"/>
                </a:lnTo>
                <a:lnTo>
                  <a:pt x="82344" y="20827"/>
                </a:lnTo>
                <a:lnTo>
                  <a:pt x="82151" y="19811"/>
                </a:lnTo>
                <a:lnTo>
                  <a:pt x="81921" y="19176"/>
                </a:lnTo>
                <a:lnTo>
                  <a:pt x="81406" y="18160"/>
                </a:lnTo>
                <a:lnTo>
                  <a:pt x="81013" y="17525"/>
                </a:lnTo>
                <a:lnTo>
                  <a:pt x="80006" y="16382"/>
                </a:lnTo>
                <a:lnTo>
                  <a:pt x="79633" y="16001"/>
                </a:lnTo>
                <a:lnTo>
                  <a:pt x="80070" y="14477"/>
                </a:lnTo>
                <a:lnTo>
                  <a:pt x="80514" y="12445"/>
                </a:lnTo>
                <a:lnTo>
                  <a:pt x="80741" y="10921"/>
                </a:lnTo>
                <a:lnTo>
                  <a:pt x="80865" y="9651"/>
                </a:lnTo>
                <a:lnTo>
                  <a:pt x="80785" y="6223"/>
                </a:lnTo>
                <a:lnTo>
                  <a:pt x="79276" y="1270"/>
                </a:lnTo>
                <a:lnTo>
                  <a:pt x="7849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10154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29" h="69850">
                <a:moveTo>
                  <a:pt x="10142" y="23729"/>
                </a:moveTo>
                <a:lnTo>
                  <a:pt x="0" y="31643"/>
                </a:lnTo>
                <a:lnTo>
                  <a:pt x="356" y="33441"/>
                </a:lnTo>
                <a:lnTo>
                  <a:pt x="586" y="34815"/>
                </a:lnTo>
                <a:lnTo>
                  <a:pt x="724" y="36338"/>
                </a:lnTo>
                <a:lnTo>
                  <a:pt x="768" y="42294"/>
                </a:lnTo>
                <a:lnTo>
                  <a:pt x="1023" y="42878"/>
                </a:lnTo>
                <a:lnTo>
                  <a:pt x="1269" y="43542"/>
                </a:lnTo>
                <a:lnTo>
                  <a:pt x="1460" y="43977"/>
                </a:lnTo>
                <a:lnTo>
                  <a:pt x="1960" y="46795"/>
                </a:lnTo>
                <a:lnTo>
                  <a:pt x="3346" y="69230"/>
                </a:lnTo>
                <a:lnTo>
                  <a:pt x="3852" y="68520"/>
                </a:lnTo>
                <a:lnTo>
                  <a:pt x="6451" y="63046"/>
                </a:lnTo>
                <a:lnTo>
                  <a:pt x="7003" y="62336"/>
                </a:lnTo>
                <a:lnTo>
                  <a:pt x="16869" y="57755"/>
                </a:lnTo>
                <a:lnTo>
                  <a:pt x="30221" y="57755"/>
                </a:lnTo>
                <a:lnTo>
                  <a:pt x="31451" y="57125"/>
                </a:lnTo>
                <a:lnTo>
                  <a:pt x="35269" y="52899"/>
                </a:lnTo>
                <a:lnTo>
                  <a:pt x="37350" y="52784"/>
                </a:lnTo>
                <a:lnTo>
                  <a:pt x="51823" y="44092"/>
                </a:lnTo>
                <a:lnTo>
                  <a:pt x="51764" y="42168"/>
                </a:lnTo>
                <a:lnTo>
                  <a:pt x="51621" y="41194"/>
                </a:lnTo>
                <a:lnTo>
                  <a:pt x="51196" y="39786"/>
                </a:lnTo>
                <a:lnTo>
                  <a:pt x="50954" y="39121"/>
                </a:lnTo>
                <a:lnTo>
                  <a:pt x="50678" y="38537"/>
                </a:lnTo>
                <a:lnTo>
                  <a:pt x="52449" y="37438"/>
                </a:lnTo>
                <a:lnTo>
                  <a:pt x="62121" y="23775"/>
                </a:lnTo>
                <a:lnTo>
                  <a:pt x="11442" y="23775"/>
                </a:lnTo>
                <a:lnTo>
                  <a:pt x="10142" y="23729"/>
                </a:lnTo>
                <a:close/>
              </a:path>
              <a:path w="62229" h="69850">
                <a:moveTo>
                  <a:pt x="30221" y="57755"/>
                </a:moveTo>
                <a:lnTo>
                  <a:pt x="16869" y="57755"/>
                </a:lnTo>
                <a:lnTo>
                  <a:pt x="18675" y="57915"/>
                </a:lnTo>
                <a:lnTo>
                  <a:pt x="19422" y="58030"/>
                </a:lnTo>
                <a:lnTo>
                  <a:pt x="25598" y="58854"/>
                </a:lnTo>
                <a:lnTo>
                  <a:pt x="26380" y="58774"/>
                </a:lnTo>
                <a:lnTo>
                  <a:pt x="27921" y="58534"/>
                </a:lnTo>
                <a:lnTo>
                  <a:pt x="28588" y="58385"/>
                </a:lnTo>
                <a:lnTo>
                  <a:pt x="29908" y="57915"/>
                </a:lnTo>
                <a:lnTo>
                  <a:pt x="30221" y="57755"/>
                </a:lnTo>
                <a:close/>
              </a:path>
              <a:path w="62229" h="69850">
                <a:moveTo>
                  <a:pt x="16950" y="7993"/>
                </a:moveTo>
                <a:lnTo>
                  <a:pt x="16042" y="8074"/>
                </a:lnTo>
                <a:lnTo>
                  <a:pt x="15260" y="8303"/>
                </a:lnTo>
                <a:lnTo>
                  <a:pt x="14903" y="8497"/>
                </a:lnTo>
                <a:lnTo>
                  <a:pt x="14547" y="8658"/>
                </a:lnTo>
                <a:lnTo>
                  <a:pt x="10616" y="19938"/>
                </a:lnTo>
                <a:lnTo>
                  <a:pt x="10740" y="21152"/>
                </a:lnTo>
                <a:lnTo>
                  <a:pt x="10970" y="22401"/>
                </a:lnTo>
                <a:lnTo>
                  <a:pt x="11327" y="23535"/>
                </a:lnTo>
                <a:lnTo>
                  <a:pt x="11442" y="23775"/>
                </a:lnTo>
                <a:lnTo>
                  <a:pt x="62121" y="23775"/>
                </a:lnTo>
                <a:lnTo>
                  <a:pt x="62040" y="22366"/>
                </a:lnTo>
                <a:lnTo>
                  <a:pt x="61925" y="21542"/>
                </a:lnTo>
                <a:lnTo>
                  <a:pt x="61509" y="19938"/>
                </a:lnTo>
                <a:lnTo>
                  <a:pt x="44906" y="19938"/>
                </a:lnTo>
                <a:lnTo>
                  <a:pt x="44584" y="18839"/>
                </a:lnTo>
                <a:lnTo>
                  <a:pt x="37983" y="15357"/>
                </a:lnTo>
                <a:lnTo>
                  <a:pt x="38260" y="13158"/>
                </a:lnTo>
                <a:lnTo>
                  <a:pt x="38373" y="11910"/>
                </a:lnTo>
                <a:lnTo>
                  <a:pt x="38408" y="10181"/>
                </a:lnTo>
                <a:lnTo>
                  <a:pt x="22412" y="10181"/>
                </a:lnTo>
                <a:lnTo>
                  <a:pt x="20998" y="9242"/>
                </a:lnTo>
                <a:lnTo>
                  <a:pt x="19698" y="8577"/>
                </a:lnTo>
                <a:lnTo>
                  <a:pt x="19066" y="8348"/>
                </a:lnTo>
                <a:lnTo>
                  <a:pt x="18514" y="8188"/>
                </a:lnTo>
                <a:lnTo>
                  <a:pt x="17973" y="8074"/>
                </a:lnTo>
                <a:lnTo>
                  <a:pt x="16950" y="7993"/>
                </a:lnTo>
                <a:close/>
              </a:path>
              <a:path w="62229" h="69850">
                <a:moveTo>
                  <a:pt x="54968" y="13869"/>
                </a:moveTo>
                <a:lnTo>
                  <a:pt x="44906" y="19938"/>
                </a:lnTo>
                <a:lnTo>
                  <a:pt x="61509" y="19938"/>
                </a:lnTo>
                <a:lnTo>
                  <a:pt x="54968" y="13869"/>
                </a:lnTo>
                <a:close/>
              </a:path>
              <a:path w="62229" h="69850">
                <a:moveTo>
                  <a:pt x="39754" y="15117"/>
                </a:moveTo>
                <a:lnTo>
                  <a:pt x="39282" y="15117"/>
                </a:lnTo>
                <a:lnTo>
                  <a:pt x="38845" y="15163"/>
                </a:lnTo>
                <a:lnTo>
                  <a:pt x="38213" y="15277"/>
                </a:lnTo>
                <a:lnTo>
                  <a:pt x="37983" y="15357"/>
                </a:lnTo>
                <a:lnTo>
                  <a:pt x="41147" y="15357"/>
                </a:lnTo>
                <a:lnTo>
                  <a:pt x="40306" y="15163"/>
                </a:lnTo>
                <a:lnTo>
                  <a:pt x="39754" y="15117"/>
                </a:lnTo>
                <a:close/>
              </a:path>
              <a:path w="62229" h="69850">
                <a:moveTo>
                  <a:pt x="30899" y="0"/>
                </a:moveTo>
                <a:lnTo>
                  <a:pt x="22412" y="10181"/>
                </a:lnTo>
                <a:lnTo>
                  <a:pt x="38408" y="10181"/>
                </a:lnTo>
                <a:lnTo>
                  <a:pt x="308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13385" y="333340"/>
            <a:ext cx="55244" cy="44450"/>
          </a:xfrm>
          <a:custGeom>
            <a:avLst/>
            <a:gdLst/>
            <a:ahLst/>
            <a:cxnLst/>
            <a:rect l="l" t="t" r="r" b="b"/>
            <a:pathLst>
              <a:path w="55245" h="44450">
                <a:moveTo>
                  <a:pt x="19181" y="8818"/>
                </a:moveTo>
                <a:lnTo>
                  <a:pt x="10338" y="20992"/>
                </a:lnTo>
                <a:lnTo>
                  <a:pt x="9199" y="21771"/>
                </a:lnTo>
                <a:lnTo>
                  <a:pt x="0" y="43977"/>
                </a:lnTo>
                <a:lnTo>
                  <a:pt x="310" y="43382"/>
                </a:lnTo>
                <a:lnTo>
                  <a:pt x="701" y="42718"/>
                </a:lnTo>
                <a:lnTo>
                  <a:pt x="7509" y="37907"/>
                </a:lnTo>
                <a:lnTo>
                  <a:pt x="8095" y="37747"/>
                </a:lnTo>
                <a:lnTo>
                  <a:pt x="8728" y="37633"/>
                </a:lnTo>
                <a:lnTo>
                  <a:pt x="9349" y="37552"/>
                </a:lnTo>
                <a:lnTo>
                  <a:pt x="10683" y="37472"/>
                </a:lnTo>
                <a:lnTo>
                  <a:pt x="27438" y="37472"/>
                </a:lnTo>
                <a:lnTo>
                  <a:pt x="28381" y="36842"/>
                </a:lnTo>
                <a:lnTo>
                  <a:pt x="28933" y="36338"/>
                </a:lnTo>
                <a:lnTo>
                  <a:pt x="29519" y="35709"/>
                </a:lnTo>
                <a:lnTo>
                  <a:pt x="29956" y="35124"/>
                </a:lnTo>
                <a:lnTo>
                  <a:pt x="30423" y="34300"/>
                </a:lnTo>
                <a:lnTo>
                  <a:pt x="5071" y="34300"/>
                </a:lnTo>
                <a:lnTo>
                  <a:pt x="5391" y="33246"/>
                </a:lnTo>
                <a:lnTo>
                  <a:pt x="9866" y="27142"/>
                </a:lnTo>
                <a:lnTo>
                  <a:pt x="11022" y="26398"/>
                </a:lnTo>
                <a:lnTo>
                  <a:pt x="17651" y="18518"/>
                </a:lnTo>
                <a:lnTo>
                  <a:pt x="25264" y="18518"/>
                </a:lnTo>
                <a:lnTo>
                  <a:pt x="31102" y="11784"/>
                </a:lnTo>
                <a:lnTo>
                  <a:pt x="24689" y="11784"/>
                </a:lnTo>
                <a:lnTo>
                  <a:pt x="23621" y="10696"/>
                </a:lnTo>
                <a:lnTo>
                  <a:pt x="22419" y="9837"/>
                </a:lnTo>
                <a:lnTo>
                  <a:pt x="21780" y="9482"/>
                </a:lnTo>
                <a:lnTo>
                  <a:pt x="20986" y="9127"/>
                </a:lnTo>
                <a:lnTo>
                  <a:pt x="20124" y="8887"/>
                </a:lnTo>
                <a:lnTo>
                  <a:pt x="19181" y="8818"/>
                </a:lnTo>
                <a:close/>
              </a:path>
              <a:path w="55245" h="44450">
                <a:moveTo>
                  <a:pt x="27438" y="37472"/>
                </a:moveTo>
                <a:lnTo>
                  <a:pt x="10683" y="37472"/>
                </a:lnTo>
                <a:lnTo>
                  <a:pt x="12925" y="37587"/>
                </a:lnTo>
                <a:lnTo>
                  <a:pt x="14581" y="37862"/>
                </a:lnTo>
                <a:lnTo>
                  <a:pt x="17996" y="38652"/>
                </a:lnTo>
                <a:lnTo>
                  <a:pt x="19296" y="38801"/>
                </a:lnTo>
                <a:lnTo>
                  <a:pt x="20676" y="38881"/>
                </a:lnTo>
                <a:lnTo>
                  <a:pt x="22125" y="38881"/>
                </a:lnTo>
                <a:lnTo>
                  <a:pt x="22838" y="38847"/>
                </a:lnTo>
                <a:lnTo>
                  <a:pt x="23585" y="38766"/>
                </a:lnTo>
                <a:lnTo>
                  <a:pt x="25034" y="38457"/>
                </a:lnTo>
                <a:lnTo>
                  <a:pt x="25747" y="38262"/>
                </a:lnTo>
                <a:lnTo>
                  <a:pt x="26715" y="37862"/>
                </a:lnTo>
                <a:lnTo>
                  <a:pt x="27438" y="37472"/>
                </a:lnTo>
                <a:close/>
              </a:path>
              <a:path w="55245" h="44450">
                <a:moveTo>
                  <a:pt x="54013" y="206"/>
                </a:moveTo>
                <a:lnTo>
                  <a:pt x="39386" y="16445"/>
                </a:lnTo>
                <a:lnTo>
                  <a:pt x="38408" y="17190"/>
                </a:lnTo>
                <a:lnTo>
                  <a:pt x="22918" y="25264"/>
                </a:lnTo>
                <a:lnTo>
                  <a:pt x="20239" y="26398"/>
                </a:lnTo>
                <a:lnTo>
                  <a:pt x="5071" y="34300"/>
                </a:lnTo>
                <a:lnTo>
                  <a:pt x="30423" y="34300"/>
                </a:lnTo>
                <a:lnTo>
                  <a:pt x="30784" y="33601"/>
                </a:lnTo>
                <a:lnTo>
                  <a:pt x="31325" y="31723"/>
                </a:lnTo>
                <a:lnTo>
                  <a:pt x="39529" y="31723"/>
                </a:lnTo>
                <a:lnTo>
                  <a:pt x="45858" y="26741"/>
                </a:lnTo>
                <a:lnTo>
                  <a:pt x="45738" y="23924"/>
                </a:lnTo>
                <a:lnTo>
                  <a:pt x="45481" y="22836"/>
                </a:lnTo>
                <a:lnTo>
                  <a:pt x="44423" y="20167"/>
                </a:lnTo>
                <a:lnTo>
                  <a:pt x="43629" y="18679"/>
                </a:lnTo>
                <a:lnTo>
                  <a:pt x="44308" y="18289"/>
                </a:lnTo>
                <a:lnTo>
                  <a:pt x="47252" y="16365"/>
                </a:lnTo>
                <a:lnTo>
                  <a:pt x="48471" y="15392"/>
                </a:lnTo>
                <a:lnTo>
                  <a:pt x="49138" y="14888"/>
                </a:lnTo>
                <a:lnTo>
                  <a:pt x="49770" y="14292"/>
                </a:lnTo>
                <a:lnTo>
                  <a:pt x="50437" y="13708"/>
                </a:lnTo>
                <a:lnTo>
                  <a:pt x="51069" y="13078"/>
                </a:lnTo>
                <a:lnTo>
                  <a:pt x="55229" y="5726"/>
                </a:lnTo>
                <a:lnTo>
                  <a:pt x="55117" y="2897"/>
                </a:lnTo>
                <a:lnTo>
                  <a:pt x="54876" y="2004"/>
                </a:lnTo>
                <a:lnTo>
                  <a:pt x="54485" y="1099"/>
                </a:lnTo>
                <a:lnTo>
                  <a:pt x="54013" y="206"/>
                </a:lnTo>
                <a:close/>
              </a:path>
              <a:path w="55245" h="44450">
                <a:moveTo>
                  <a:pt x="39529" y="31723"/>
                </a:moveTo>
                <a:lnTo>
                  <a:pt x="31325" y="31723"/>
                </a:lnTo>
                <a:lnTo>
                  <a:pt x="32233" y="31838"/>
                </a:lnTo>
                <a:lnTo>
                  <a:pt x="35257" y="32032"/>
                </a:lnTo>
                <a:lnTo>
                  <a:pt x="36051" y="32032"/>
                </a:lnTo>
                <a:lnTo>
                  <a:pt x="37661" y="31952"/>
                </a:lnTo>
                <a:lnTo>
                  <a:pt x="38489" y="31872"/>
                </a:lnTo>
                <a:lnTo>
                  <a:pt x="39529" y="31723"/>
                </a:lnTo>
                <a:close/>
              </a:path>
              <a:path w="55245" h="44450">
                <a:moveTo>
                  <a:pt x="25264" y="18518"/>
                </a:moveTo>
                <a:lnTo>
                  <a:pt x="17651" y="18518"/>
                </a:lnTo>
                <a:lnTo>
                  <a:pt x="17847" y="19194"/>
                </a:lnTo>
                <a:lnTo>
                  <a:pt x="17883" y="19389"/>
                </a:lnTo>
                <a:lnTo>
                  <a:pt x="17990" y="22481"/>
                </a:lnTo>
                <a:lnTo>
                  <a:pt x="17881" y="23145"/>
                </a:lnTo>
                <a:lnTo>
                  <a:pt x="17660" y="24004"/>
                </a:lnTo>
                <a:lnTo>
                  <a:pt x="17295" y="25023"/>
                </a:lnTo>
                <a:lnTo>
                  <a:pt x="19882" y="23145"/>
                </a:lnTo>
                <a:lnTo>
                  <a:pt x="21122" y="22160"/>
                </a:lnTo>
                <a:lnTo>
                  <a:pt x="23275" y="20362"/>
                </a:lnTo>
                <a:lnTo>
                  <a:pt x="25264" y="18518"/>
                </a:lnTo>
                <a:close/>
              </a:path>
              <a:path w="55245" h="44450">
                <a:moveTo>
                  <a:pt x="42360" y="5875"/>
                </a:moveTo>
                <a:lnTo>
                  <a:pt x="34199" y="5875"/>
                </a:lnTo>
                <a:lnTo>
                  <a:pt x="34244" y="6264"/>
                </a:lnTo>
                <a:lnTo>
                  <a:pt x="34371" y="10307"/>
                </a:lnTo>
                <a:lnTo>
                  <a:pt x="32475" y="18679"/>
                </a:lnTo>
                <a:lnTo>
                  <a:pt x="33417" y="17980"/>
                </a:lnTo>
                <a:lnTo>
                  <a:pt x="42295" y="6470"/>
                </a:lnTo>
                <a:lnTo>
                  <a:pt x="42360" y="5875"/>
                </a:lnTo>
                <a:close/>
              </a:path>
              <a:path w="55245" h="44450">
                <a:moveTo>
                  <a:pt x="37615" y="0"/>
                </a:moveTo>
                <a:lnTo>
                  <a:pt x="24689" y="11784"/>
                </a:lnTo>
                <a:lnTo>
                  <a:pt x="31102" y="11784"/>
                </a:lnTo>
                <a:lnTo>
                  <a:pt x="32678" y="9288"/>
                </a:lnTo>
                <a:lnTo>
                  <a:pt x="33613" y="7444"/>
                </a:lnTo>
                <a:lnTo>
                  <a:pt x="34084" y="6264"/>
                </a:lnTo>
                <a:lnTo>
                  <a:pt x="34199" y="5875"/>
                </a:lnTo>
                <a:lnTo>
                  <a:pt x="42360" y="5875"/>
                </a:lnTo>
                <a:lnTo>
                  <a:pt x="38489" y="125"/>
                </a:lnTo>
                <a:lnTo>
                  <a:pt x="3761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36985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5" h="17145">
                <a:moveTo>
                  <a:pt x="3561" y="0"/>
                </a:moveTo>
                <a:lnTo>
                  <a:pt x="0" y="15506"/>
                </a:lnTo>
                <a:lnTo>
                  <a:pt x="100" y="16881"/>
                </a:lnTo>
                <a:lnTo>
                  <a:pt x="5608" y="7913"/>
                </a:lnTo>
                <a:lnTo>
                  <a:pt x="5482" y="4111"/>
                </a:lnTo>
                <a:lnTo>
                  <a:pt x="35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3206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4760" y="0"/>
                </a:moveTo>
                <a:lnTo>
                  <a:pt x="0" y="9162"/>
                </a:lnTo>
                <a:lnTo>
                  <a:pt x="241" y="11360"/>
                </a:lnTo>
                <a:lnTo>
                  <a:pt x="436" y="11441"/>
                </a:lnTo>
                <a:lnTo>
                  <a:pt x="942" y="11555"/>
                </a:lnTo>
                <a:lnTo>
                  <a:pt x="1299" y="11555"/>
                </a:lnTo>
                <a:lnTo>
                  <a:pt x="1690" y="11509"/>
                </a:lnTo>
                <a:lnTo>
                  <a:pt x="4849" y="790"/>
                </a:lnTo>
                <a:lnTo>
                  <a:pt x="5036" y="45"/>
                </a:lnTo>
                <a:lnTo>
                  <a:pt x="476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77207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333" y="5794"/>
                </a:moveTo>
                <a:lnTo>
                  <a:pt x="1023" y="6230"/>
                </a:lnTo>
                <a:lnTo>
                  <a:pt x="666" y="6665"/>
                </a:lnTo>
                <a:lnTo>
                  <a:pt x="0" y="7638"/>
                </a:lnTo>
                <a:lnTo>
                  <a:pt x="4323" y="12884"/>
                </a:lnTo>
                <a:lnTo>
                  <a:pt x="4174" y="13124"/>
                </a:lnTo>
                <a:lnTo>
                  <a:pt x="3852" y="13903"/>
                </a:lnTo>
                <a:lnTo>
                  <a:pt x="3702" y="14453"/>
                </a:lnTo>
                <a:lnTo>
                  <a:pt x="3702" y="17190"/>
                </a:lnTo>
                <a:lnTo>
                  <a:pt x="3932" y="18175"/>
                </a:lnTo>
                <a:lnTo>
                  <a:pt x="10660" y="26432"/>
                </a:lnTo>
                <a:lnTo>
                  <a:pt x="11603" y="27062"/>
                </a:lnTo>
                <a:lnTo>
                  <a:pt x="12385" y="27680"/>
                </a:lnTo>
                <a:lnTo>
                  <a:pt x="14386" y="27680"/>
                </a:lnTo>
                <a:lnTo>
                  <a:pt x="16088" y="29639"/>
                </a:lnTo>
                <a:lnTo>
                  <a:pt x="16674" y="30383"/>
                </a:lnTo>
                <a:lnTo>
                  <a:pt x="16559" y="28826"/>
                </a:lnTo>
                <a:lnTo>
                  <a:pt x="16237" y="26203"/>
                </a:lnTo>
                <a:lnTo>
                  <a:pt x="11798" y="10971"/>
                </a:lnTo>
                <a:lnTo>
                  <a:pt x="11476" y="9952"/>
                </a:lnTo>
                <a:lnTo>
                  <a:pt x="10464" y="7329"/>
                </a:lnTo>
                <a:lnTo>
                  <a:pt x="10142" y="6585"/>
                </a:lnTo>
                <a:lnTo>
                  <a:pt x="2046" y="6585"/>
                </a:lnTo>
                <a:lnTo>
                  <a:pt x="1333" y="5794"/>
                </a:lnTo>
                <a:close/>
              </a:path>
              <a:path w="17145" h="30479">
                <a:moveTo>
                  <a:pt x="5864" y="0"/>
                </a:moveTo>
                <a:lnTo>
                  <a:pt x="5669" y="400"/>
                </a:lnTo>
                <a:lnTo>
                  <a:pt x="5186" y="1099"/>
                </a:lnTo>
                <a:lnTo>
                  <a:pt x="4956" y="1488"/>
                </a:lnTo>
                <a:lnTo>
                  <a:pt x="6175" y="2782"/>
                </a:lnTo>
                <a:lnTo>
                  <a:pt x="2046" y="6585"/>
                </a:lnTo>
                <a:lnTo>
                  <a:pt x="10142" y="6585"/>
                </a:lnTo>
                <a:lnTo>
                  <a:pt x="6646" y="939"/>
                </a:lnTo>
                <a:lnTo>
                  <a:pt x="58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70445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299" y="2267"/>
                </a:moveTo>
                <a:lnTo>
                  <a:pt x="15329" y="14246"/>
                </a:lnTo>
                <a:lnTo>
                  <a:pt x="14466" y="13433"/>
                </a:lnTo>
                <a:lnTo>
                  <a:pt x="12776" y="11704"/>
                </a:lnTo>
                <a:lnTo>
                  <a:pt x="12155" y="11005"/>
                </a:lnTo>
                <a:lnTo>
                  <a:pt x="10775" y="9242"/>
                </a:lnTo>
                <a:lnTo>
                  <a:pt x="9521" y="7444"/>
                </a:lnTo>
                <a:lnTo>
                  <a:pt x="8709" y="6069"/>
                </a:lnTo>
                <a:lnTo>
                  <a:pt x="4875" y="6069"/>
                </a:lnTo>
                <a:lnTo>
                  <a:pt x="3817" y="5210"/>
                </a:lnTo>
                <a:lnTo>
                  <a:pt x="3300" y="4695"/>
                </a:lnTo>
                <a:lnTo>
                  <a:pt x="2679" y="4031"/>
                </a:lnTo>
                <a:lnTo>
                  <a:pt x="2012" y="3252"/>
                </a:lnTo>
                <a:lnTo>
                  <a:pt x="1299" y="2267"/>
                </a:lnTo>
                <a:close/>
              </a:path>
              <a:path w="15875" h="14604">
                <a:moveTo>
                  <a:pt x="5899" y="0"/>
                </a:moveTo>
                <a:lnTo>
                  <a:pt x="4875" y="6069"/>
                </a:lnTo>
                <a:lnTo>
                  <a:pt x="8709" y="6069"/>
                </a:lnTo>
                <a:lnTo>
                  <a:pt x="8102" y="5016"/>
                </a:lnTo>
                <a:lnTo>
                  <a:pt x="7500" y="3836"/>
                </a:lnTo>
                <a:lnTo>
                  <a:pt x="6405" y="1454"/>
                </a:lnTo>
                <a:lnTo>
                  <a:pt x="5899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64742" y="43268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40">
                <a:moveTo>
                  <a:pt x="3346" y="0"/>
                </a:moveTo>
                <a:lnTo>
                  <a:pt x="1966" y="469"/>
                </a:lnTo>
                <a:lnTo>
                  <a:pt x="908" y="664"/>
                </a:lnTo>
                <a:lnTo>
                  <a:pt x="0" y="2301"/>
                </a:lnTo>
                <a:lnTo>
                  <a:pt x="3656" y="2301"/>
                </a:lnTo>
                <a:lnTo>
                  <a:pt x="3346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55364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2696" y="1328"/>
                </a:moveTo>
                <a:lnTo>
                  <a:pt x="3555" y="2233"/>
                </a:lnTo>
                <a:lnTo>
                  <a:pt x="3666" y="2542"/>
                </a:lnTo>
                <a:lnTo>
                  <a:pt x="0" y="18472"/>
                </a:lnTo>
                <a:lnTo>
                  <a:pt x="118" y="19538"/>
                </a:lnTo>
                <a:lnTo>
                  <a:pt x="12609" y="42168"/>
                </a:lnTo>
                <a:lnTo>
                  <a:pt x="12839" y="40599"/>
                </a:lnTo>
                <a:lnTo>
                  <a:pt x="13000" y="39820"/>
                </a:lnTo>
                <a:lnTo>
                  <a:pt x="34147" y="12643"/>
                </a:lnTo>
                <a:lnTo>
                  <a:pt x="35251" y="11864"/>
                </a:lnTo>
                <a:lnTo>
                  <a:pt x="37218" y="10250"/>
                </a:lnTo>
                <a:lnTo>
                  <a:pt x="39104" y="8417"/>
                </a:lnTo>
                <a:lnTo>
                  <a:pt x="41018" y="6264"/>
                </a:lnTo>
                <a:lnTo>
                  <a:pt x="17875" y="6264"/>
                </a:lnTo>
                <a:lnTo>
                  <a:pt x="16611" y="6104"/>
                </a:lnTo>
                <a:lnTo>
                  <a:pt x="11685" y="1557"/>
                </a:lnTo>
                <a:lnTo>
                  <a:pt x="4858" y="1557"/>
                </a:lnTo>
                <a:lnTo>
                  <a:pt x="3409" y="1488"/>
                </a:lnTo>
                <a:lnTo>
                  <a:pt x="2696" y="1328"/>
                </a:lnTo>
                <a:close/>
              </a:path>
              <a:path w="41275" h="42545">
                <a:moveTo>
                  <a:pt x="33366" y="1523"/>
                </a:moveTo>
                <a:lnTo>
                  <a:pt x="25419" y="4111"/>
                </a:lnTo>
                <a:lnTo>
                  <a:pt x="24085" y="4810"/>
                </a:lnTo>
                <a:lnTo>
                  <a:pt x="18508" y="6264"/>
                </a:lnTo>
                <a:lnTo>
                  <a:pt x="41018" y="6264"/>
                </a:lnTo>
                <a:lnTo>
                  <a:pt x="41160" y="6104"/>
                </a:lnTo>
                <a:lnTo>
                  <a:pt x="41091" y="5875"/>
                </a:lnTo>
                <a:lnTo>
                  <a:pt x="40622" y="5394"/>
                </a:lnTo>
                <a:lnTo>
                  <a:pt x="33998" y="1557"/>
                </a:lnTo>
                <a:lnTo>
                  <a:pt x="33366" y="1523"/>
                </a:lnTo>
                <a:close/>
              </a:path>
              <a:path w="41275" h="42545">
                <a:moveTo>
                  <a:pt x="11114" y="0"/>
                </a:moveTo>
                <a:lnTo>
                  <a:pt x="4858" y="1557"/>
                </a:lnTo>
                <a:lnTo>
                  <a:pt x="11685" y="1557"/>
                </a:lnTo>
                <a:lnTo>
                  <a:pt x="1111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83470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21420" y="21565"/>
                </a:moveTo>
                <a:lnTo>
                  <a:pt x="14850" y="21565"/>
                </a:lnTo>
                <a:lnTo>
                  <a:pt x="15045" y="21725"/>
                </a:lnTo>
                <a:lnTo>
                  <a:pt x="15168" y="22000"/>
                </a:lnTo>
                <a:lnTo>
                  <a:pt x="15954" y="24348"/>
                </a:lnTo>
                <a:lnTo>
                  <a:pt x="15367" y="25172"/>
                </a:lnTo>
                <a:lnTo>
                  <a:pt x="14378" y="26776"/>
                </a:lnTo>
                <a:lnTo>
                  <a:pt x="12181" y="36957"/>
                </a:lnTo>
                <a:lnTo>
                  <a:pt x="12289" y="37930"/>
                </a:lnTo>
                <a:lnTo>
                  <a:pt x="12547" y="39545"/>
                </a:lnTo>
                <a:lnTo>
                  <a:pt x="13044" y="41343"/>
                </a:lnTo>
                <a:lnTo>
                  <a:pt x="13254" y="41813"/>
                </a:lnTo>
                <a:lnTo>
                  <a:pt x="13702" y="42557"/>
                </a:lnTo>
                <a:lnTo>
                  <a:pt x="14157" y="43416"/>
                </a:lnTo>
                <a:lnTo>
                  <a:pt x="16478" y="53437"/>
                </a:lnTo>
                <a:lnTo>
                  <a:pt x="16394" y="54262"/>
                </a:lnTo>
                <a:lnTo>
                  <a:pt x="16240" y="55201"/>
                </a:lnTo>
                <a:lnTo>
                  <a:pt x="15954" y="56140"/>
                </a:lnTo>
                <a:lnTo>
                  <a:pt x="15958" y="58808"/>
                </a:lnTo>
                <a:lnTo>
                  <a:pt x="17955" y="63779"/>
                </a:lnTo>
                <a:lnTo>
                  <a:pt x="18507" y="62989"/>
                </a:lnTo>
                <a:lnTo>
                  <a:pt x="21612" y="55201"/>
                </a:lnTo>
                <a:lnTo>
                  <a:pt x="21531" y="53437"/>
                </a:lnTo>
                <a:lnTo>
                  <a:pt x="20979" y="51673"/>
                </a:lnTo>
                <a:lnTo>
                  <a:pt x="20554" y="50230"/>
                </a:lnTo>
                <a:lnTo>
                  <a:pt x="20243" y="48856"/>
                </a:lnTo>
                <a:lnTo>
                  <a:pt x="20002" y="47562"/>
                </a:lnTo>
                <a:lnTo>
                  <a:pt x="19841" y="46394"/>
                </a:lnTo>
                <a:lnTo>
                  <a:pt x="19976" y="42511"/>
                </a:lnTo>
                <a:lnTo>
                  <a:pt x="26097" y="37312"/>
                </a:lnTo>
                <a:lnTo>
                  <a:pt x="27120" y="37312"/>
                </a:lnTo>
                <a:lnTo>
                  <a:pt x="26649" y="37266"/>
                </a:lnTo>
                <a:lnTo>
                  <a:pt x="26925" y="32880"/>
                </a:lnTo>
                <a:lnTo>
                  <a:pt x="25982" y="30532"/>
                </a:lnTo>
                <a:lnTo>
                  <a:pt x="24399" y="27050"/>
                </a:lnTo>
                <a:lnTo>
                  <a:pt x="22670" y="23718"/>
                </a:lnTo>
                <a:lnTo>
                  <a:pt x="21420" y="21565"/>
                </a:lnTo>
                <a:close/>
              </a:path>
              <a:path w="27304" h="64134">
                <a:moveTo>
                  <a:pt x="27120" y="37312"/>
                </a:moveTo>
                <a:close/>
              </a:path>
              <a:path w="27304" h="64134">
                <a:moveTo>
                  <a:pt x="6754" y="13273"/>
                </a:moveTo>
                <a:lnTo>
                  <a:pt x="1683" y="13273"/>
                </a:lnTo>
                <a:lnTo>
                  <a:pt x="2074" y="14957"/>
                </a:lnTo>
                <a:lnTo>
                  <a:pt x="2189" y="15735"/>
                </a:lnTo>
                <a:lnTo>
                  <a:pt x="2259" y="19492"/>
                </a:lnTo>
                <a:lnTo>
                  <a:pt x="2108" y="20820"/>
                </a:lnTo>
                <a:lnTo>
                  <a:pt x="1959" y="21450"/>
                </a:lnTo>
                <a:lnTo>
                  <a:pt x="1882" y="25172"/>
                </a:lnTo>
                <a:lnTo>
                  <a:pt x="1993" y="25997"/>
                </a:lnTo>
                <a:lnTo>
                  <a:pt x="2189" y="26581"/>
                </a:lnTo>
                <a:lnTo>
                  <a:pt x="2465" y="27050"/>
                </a:lnTo>
                <a:lnTo>
                  <a:pt x="2626" y="27165"/>
                </a:lnTo>
                <a:lnTo>
                  <a:pt x="3097" y="27955"/>
                </a:lnTo>
                <a:lnTo>
                  <a:pt x="3293" y="28150"/>
                </a:lnTo>
                <a:lnTo>
                  <a:pt x="3569" y="28184"/>
                </a:lnTo>
                <a:lnTo>
                  <a:pt x="3764" y="27955"/>
                </a:lnTo>
                <a:lnTo>
                  <a:pt x="3873" y="27440"/>
                </a:lnTo>
                <a:lnTo>
                  <a:pt x="4121" y="23718"/>
                </a:lnTo>
                <a:lnTo>
                  <a:pt x="4466" y="21450"/>
                </a:lnTo>
                <a:lnTo>
                  <a:pt x="6432" y="16285"/>
                </a:lnTo>
                <a:lnTo>
                  <a:pt x="6643" y="14876"/>
                </a:lnTo>
                <a:lnTo>
                  <a:pt x="6754" y="13273"/>
                </a:lnTo>
                <a:close/>
              </a:path>
              <a:path w="27304" h="64134">
                <a:moveTo>
                  <a:pt x="10628" y="7089"/>
                </a:moveTo>
                <a:lnTo>
                  <a:pt x="5846" y="7089"/>
                </a:lnTo>
                <a:lnTo>
                  <a:pt x="6674" y="7902"/>
                </a:lnTo>
                <a:lnTo>
                  <a:pt x="8123" y="9436"/>
                </a:lnTo>
                <a:lnTo>
                  <a:pt x="12416" y="19492"/>
                </a:lnTo>
                <a:lnTo>
                  <a:pt x="12293" y="20820"/>
                </a:lnTo>
                <a:lnTo>
                  <a:pt x="12174" y="21771"/>
                </a:lnTo>
                <a:lnTo>
                  <a:pt x="11906" y="23374"/>
                </a:lnTo>
                <a:lnTo>
                  <a:pt x="11779" y="23921"/>
                </a:lnTo>
                <a:lnTo>
                  <a:pt x="12331" y="23328"/>
                </a:lnTo>
                <a:lnTo>
                  <a:pt x="13159" y="22504"/>
                </a:lnTo>
                <a:lnTo>
                  <a:pt x="13516" y="22240"/>
                </a:lnTo>
                <a:lnTo>
                  <a:pt x="13792" y="22000"/>
                </a:lnTo>
                <a:lnTo>
                  <a:pt x="14459" y="21610"/>
                </a:lnTo>
                <a:lnTo>
                  <a:pt x="14620" y="21565"/>
                </a:lnTo>
                <a:lnTo>
                  <a:pt x="21420" y="21565"/>
                </a:lnTo>
                <a:lnTo>
                  <a:pt x="19140" y="17888"/>
                </a:lnTo>
                <a:lnTo>
                  <a:pt x="11032" y="7512"/>
                </a:lnTo>
                <a:lnTo>
                  <a:pt x="10628" y="7089"/>
                </a:lnTo>
                <a:close/>
              </a:path>
              <a:path w="27304" h="64134">
                <a:moveTo>
                  <a:pt x="3293" y="0"/>
                </a:moveTo>
                <a:lnTo>
                  <a:pt x="3017" y="148"/>
                </a:lnTo>
                <a:lnTo>
                  <a:pt x="2626" y="1362"/>
                </a:lnTo>
                <a:lnTo>
                  <a:pt x="2189" y="2542"/>
                </a:lnTo>
                <a:lnTo>
                  <a:pt x="1292" y="4581"/>
                </a:lnTo>
                <a:lnTo>
                  <a:pt x="544" y="5989"/>
                </a:lnTo>
                <a:lnTo>
                  <a:pt x="222" y="6539"/>
                </a:lnTo>
                <a:lnTo>
                  <a:pt x="118" y="7512"/>
                </a:lnTo>
                <a:lnTo>
                  <a:pt x="1292" y="13353"/>
                </a:lnTo>
                <a:lnTo>
                  <a:pt x="1683" y="13273"/>
                </a:lnTo>
                <a:lnTo>
                  <a:pt x="6754" y="13273"/>
                </a:lnTo>
                <a:lnTo>
                  <a:pt x="6663" y="10960"/>
                </a:lnTo>
                <a:lnTo>
                  <a:pt x="6472" y="9436"/>
                </a:lnTo>
                <a:lnTo>
                  <a:pt x="6317" y="8566"/>
                </a:lnTo>
                <a:lnTo>
                  <a:pt x="5846" y="7089"/>
                </a:lnTo>
                <a:lnTo>
                  <a:pt x="10628" y="7089"/>
                </a:lnTo>
                <a:lnTo>
                  <a:pt x="8640" y="5004"/>
                </a:lnTo>
                <a:lnTo>
                  <a:pt x="7387" y="3756"/>
                </a:lnTo>
                <a:lnTo>
                  <a:pt x="6087" y="2508"/>
                </a:lnTo>
                <a:lnTo>
                  <a:pt x="4707" y="1248"/>
                </a:lnTo>
                <a:lnTo>
                  <a:pt x="329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68088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6922" y="0"/>
                </a:moveTo>
                <a:lnTo>
                  <a:pt x="6405" y="160"/>
                </a:lnTo>
                <a:lnTo>
                  <a:pt x="6957" y="1374"/>
                </a:lnTo>
                <a:lnTo>
                  <a:pt x="5818" y="1924"/>
                </a:lnTo>
                <a:lnTo>
                  <a:pt x="0" y="14602"/>
                </a:lnTo>
                <a:lnTo>
                  <a:pt x="160" y="16915"/>
                </a:lnTo>
                <a:lnTo>
                  <a:pt x="4484" y="31322"/>
                </a:lnTo>
                <a:lnTo>
                  <a:pt x="5657" y="33991"/>
                </a:lnTo>
                <a:lnTo>
                  <a:pt x="6060" y="30028"/>
                </a:lnTo>
                <a:lnTo>
                  <a:pt x="6255" y="27291"/>
                </a:lnTo>
                <a:lnTo>
                  <a:pt x="6370" y="24084"/>
                </a:lnTo>
                <a:lnTo>
                  <a:pt x="6255" y="14327"/>
                </a:lnTo>
                <a:lnTo>
                  <a:pt x="5903" y="9517"/>
                </a:lnTo>
                <a:lnTo>
                  <a:pt x="5703" y="7478"/>
                </a:lnTo>
                <a:lnTo>
                  <a:pt x="8486" y="6653"/>
                </a:lnTo>
                <a:lnTo>
                  <a:pt x="12106" y="6653"/>
                </a:lnTo>
                <a:lnTo>
                  <a:pt x="11722" y="5909"/>
                </a:lnTo>
                <a:lnTo>
                  <a:pt x="10924" y="4581"/>
                </a:lnTo>
                <a:lnTo>
                  <a:pt x="9671" y="2782"/>
                </a:lnTo>
                <a:lnTo>
                  <a:pt x="9234" y="2267"/>
                </a:lnTo>
                <a:lnTo>
                  <a:pt x="8417" y="1374"/>
                </a:lnTo>
                <a:lnTo>
                  <a:pt x="6922" y="0"/>
                </a:lnTo>
                <a:close/>
              </a:path>
              <a:path w="36195" h="34289">
                <a:moveTo>
                  <a:pt x="12106" y="6653"/>
                </a:moveTo>
                <a:lnTo>
                  <a:pt x="8486" y="6653"/>
                </a:lnTo>
                <a:lnTo>
                  <a:pt x="10970" y="8257"/>
                </a:lnTo>
                <a:lnTo>
                  <a:pt x="12258" y="8967"/>
                </a:lnTo>
                <a:lnTo>
                  <a:pt x="13362" y="9517"/>
                </a:lnTo>
                <a:lnTo>
                  <a:pt x="13017" y="8577"/>
                </a:lnTo>
                <a:lnTo>
                  <a:pt x="12518" y="7478"/>
                </a:lnTo>
                <a:lnTo>
                  <a:pt x="12106" y="6653"/>
                </a:lnTo>
                <a:close/>
              </a:path>
              <a:path w="36195" h="34289">
                <a:moveTo>
                  <a:pt x="29761" y="4157"/>
                </a:moveTo>
                <a:lnTo>
                  <a:pt x="25437" y="5600"/>
                </a:lnTo>
                <a:lnTo>
                  <a:pt x="25080" y="5840"/>
                </a:lnTo>
                <a:lnTo>
                  <a:pt x="24218" y="6734"/>
                </a:lnTo>
                <a:lnTo>
                  <a:pt x="23925" y="7169"/>
                </a:lnTo>
                <a:lnTo>
                  <a:pt x="23746" y="7398"/>
                </a:lnTo>
                <a:lnTo>
                  <a:pt x="23160" y="8383"/>
                </a:lnTo>
                <a:lnTo>
                  <a:pt x="22642" y="9711"/>
                </a:lnTo>
                <a:lnTo>
                  <a:pt x="22262" y="11315"/>
                </a:lnTo>
                <a:lnTo>
                  <a:pt x="22171" y="12105"/>
                </a:lnTo>
                <a:lnTo>
                  <a:pt x="23160" y="12219"/>
                </a:lnTo>
                <a:lnTo>
                  <a:pt x="24103" y="12300"/>
                </a:lnTo>
                <a:lnTo>
                  <a:pt x="25000" y="12334"/>
                </a:lnTo>
                <a:lnTo>
                  <a:pt x="27403" y="12300"/>
                </a:lnTo>
                <a:lnTo>
                  <a:pt x="29841" y="12059"/>
                </a:lnTo>
                <a:lnTo>
                  <a:pt x="31336" y="11750"/>
                </a:lnTo>
                <a:lnTo>
                  <a:pt x="32590" y="11429"/>
                </a:lnTo>
                <a:lnTo>
                  <a:pt x="33142" y="11315"/>
                </a:lnTo>
                <a:lnTo>
                  <a:pt x="35694" y="9711"/>
                </a:lnTo>
                <a:lnTo>
                  <a:pt x="35660" y="8692"/>
                </a:lnTo>
                <a:lnTo>
                  <a:pt x="33417" y="5840"/>
                </a:lnTo>
                <a:lnTo>
                  <a:pt x="33222" y="4890"/>
                </a:lnTo>
                <a:lnTo>
                  <a:pt x="34368" y="4351"/>
                </a:lnTo>
                <a:lnTo>
                  <a:pt x="31888" y="4351"/>
                </a:lnTo>
                <a:lnTo>
                  <a:pt x="31175" y="4306"/>
                </a:lnTo>
                <a:lnTo>
                  <a:pt x="29761" y="4157"/>
                </a:lnTo>
                <a:close/>
              </a:path>
              <a:path w="36195" h="34289">
                <a:moveTo>
                  <a:pt x="34556" y="4157"/>
                </a:moveTo>
                <a:lnTo>
                  <a:pt x="33613" y="4271"/>
                </a:lnTo>
                <a:lnTo>
                  <a:pt x="32716" y="4351"/>
                </a:lnTo>
                <a:lnTo>
                  <a:pt x="34368" y="4351"/>
                </a:lnTo>
                <a:lnTo>
                  <a:pt x="34539" y="4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77644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5" y="148"/>
                </a:moveTo>
                <a:lnTo>
                  <a:pt x="149" y="0"/>
                </a:lnTo>
                <a:lnTo>
                  <a:pt x="0" y="34"/>
                </a:lnTo>
                <a:lnTo>
                  <a:pt x="0" y="263"/>
                </a:lnTo>
                <a:lnTo>
                  <a:pt x="195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8629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3746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15011" y="37438"/>
                </a:moveTo>
                <a:lnTo>
                  <a:pt x="9360" y="37438"/>
                </a:lnTo>
                <a:lnTo>
                  <a:pt x="9280" y="37907"/>
                </a:lnTo>
                <a:lnTo>
                  <a:pt x="10223" y="38022"/>
                </a:lnTo>
                <a:lnTo>
                  <a:pt x="11051" y="38056"/>
                </a:lnTo>
                <a:lnTo>
                  <a:pt x="11764" y="38056"/>
                </a:lnTo>
                <a:lnTo>
                  <a:pt x="12385" y="38022"/>
                </a:lnTo>
                <a:lnTo>
                  <a:pt x="13293" y="37907"/>
                </a:lnTo>
                <a:lnTo>
                  <a:pt x="14351" y="37667"/>
                </a:lnTo>
                <a:lnTo>
                  <a:pt x="15011" y="37438"/>
                </a:lnTo>
                <a:close/>
              </a:path>
              <a:path w="33654" h="38100">
                <a:moveTo>
                  <a:pt x="2828" y="3092"/>
                </a:moveTo>
                <a:lnTo>
                  <a:pt x="161" y="3882"/>
                </a:lnTo>
                <a:lnTo>
                  <a:pt x="164" y="5130"/>
                </a:lnTo>
                <a:lnTo>
                  <a:pt x="264" y="6150"/>
                </a:lnTo>
                <a:lnTo>
                  <a:pt x="508" y="9517"/>
                </a:lnTo>
                <a:lnTo>
                  <a:pt x="630" y="22824"/>
                </a:lnTo>
                <a:lnTo>
                  <a:pt x="513" y="24909"/>
                </a:lnTo>
                <a:lnTo>
                  <a:pt x="387" y="26627"/>
                </a:lnTo>
                <a:lnTo>
                  <a:pt x="0" y="30429"/>
                </a:lnTo>
                <a:lnTo>
                  <a:pt x="712" y="32181"/>
                </a:lnTo>
                <a:lnTo>
                  <a:pt x="9130" y="37472"/>
                </a:lnTo>
                <a:lnTo>
                  <a:pt x="9360" y="37438"/>
                </a:lnTo>
                <a:lnTo>
                  <a:pt x="15011" y="37438"/>
                </a:lnTo>
                <a:lnTo>
                  <a:pt x="16479" y="36293"/>
                </a:lnTo>
                <a:lnTo>
                  <a:pt x="16381" y="35239"/>
                </a:lnTo>
                <a:lnTo>
                  <a:pt x="16283" y="35044"/>
                </a:lnTo>
                <a:lnTo>
                  <a:pt x="16254" y="34815"/>
                </a:lnTo>
                <a:lnTo>
                  <a:pt x="17260" y="31918"/>
                </a:lnTo>
                <a:lnTo>
                  <a:pt x="17651" y="30933"/>
                </a:lnTo>
                <a:lnTo>
                  <a:pt x="17536" y="29994"/>
                </a:lnTo>
                <a:lnTo>
                  <a:pt x="17421" y="29249"/>
                </a:lnTo>
                <a:lnTo>
                  <a:pt x="17260" y="28619"/>
                </a:lnTo>
                <a:lnTo>
                  <a:pt x="17694" y="26466"/>
                </a:lnTo>
                <a:lnTo>
                  <a:pt x="23045" y="19652"/>
                </a:lnTo>
                <a:lnTo>
                  <a:pt x="23827" y="18324"/>
                </a:lnTo>
                <a:lnTo>
                  <a:pt x="26851" y="13662"/>
                </a:lnTo>
                <a:lnTo>
                  <a:pt x="28231" y="11784"/>
                </a:lnTo>
                <a:lnTo>
                  <a:pt x="28864" y="10960"/>
                </a:lnTo>
                <a:lnTo>
                  <a:pt x="29437" y="10765"/>
                </a:lnTo>
                <a:lnTo>
                  <a:pt x="30635" y="10227"/>
                </a:lnTo>
                <a:lnTo>
                  <a:pt x="31382" y="9757"/>
                </a:lnTo>
                <a:lnTo>
                  <a:pt x="31693" y="9517"/>
                </a:lnTo>
                <a:lnTo>
                  <a:pt x="32279" y="9013"/>
                </a:lnTo>
                <a:lnTo>
                  <a:pt x="32485" y="8772"/>
                </a:lnTo>
                <a:lnTo>
                  <a:pt x="19273" y="8772"/>
                </a:lnTo>
                <a:lnTo>
                  <a:pt x="18364" y="8738"/>
                </a:lnTo>
                <a:lnTo>
                  <a:pt x="17375" y="8658"/>
                </a:lnTo>
                <a:lnTo>
                  <a:pt x="16398" y="8543"/>
                </a:lnTo>
                <a:lnTo>
                  <a:pt x="16157" y="8497"/>
                </a:lnTo>
                <a:lnTo>
                  <a:pt x="15927" y="8463"/>
                </a:lnTo>
                <a:lnTo>
                  <a:pt x="15570" y="8417"/>
                </a:lnTo>
                <a:lnTo>
                  <a:pt x="15375" y="8383"/>
                </a:lnTo>
                <a:lnTo>
                  <a:pt x="15179" y="8337"/>
                </a:lnTo>
                <a:lnTo>
                  <a:pt x="15018" y="8303"/>
                </a:lnTo>
                <a:lnTo>
                  <a:pt x="14708" y="8222"/>
                </a:lnTo>
                <a:lnTo>
                  <a:pt x="14547" y="8222"/>
                </a:lnTo>
                <a:lnTo>
                  <a:pt x="14317" y="8188"/>
                </a:lnTo>
                <a:lnTo>
                  <a:pt x="14075" y="8108"/>
                </a:lnTo>
                <a:lnTo>
                  <a:pt x="13730" y="8028"/>
                </a:lnTo>
                <a:lnTo>
                  <a:pt x="13489" y="7993"/>
                </a:lnTo>
                <a:lnTo>
                  <a:pt x="13247" y="7913"/>
                </a:lnTo>
                <a:lnTo>
                  <a:pt x="12741" y="7799"/>
                </a:lnTo>
                <a:lnTo>
                  <a:pt x="12511" y="7719"/>
                </a:lnTo>
                <a:lnTo>
                  <a:pt x="10694" y="7169"/>
                </a:lnTo>
                <a:lnTo>
                  <a:pt x="10545" y="7089"/>
                </a:lnTo>
                <a:lnTo>
                  <a:pt x="10384" y="7054"/>
                </a:lnTo>
                <a:lnTo>
                  <a:pt x="10188" y="7008"/>
                </a:lnTo>
                <a:lnTo>
                  <a:pt x="9671" y="6779"/>
                </a:lnTo>
                <a:lnTo>
                  <a:pt x="8969" y="6505"/>
                </a:lnTo>
                <a:lnTo>
                  <a:pt x="8808" y="6424"/>
                </a:lnTo>
                <a:lnTo>
                  <a:pt x="8107" y="6150"/>
                </a:lnTo>
                <a:lnTo>
                  <a:pt x="7511" y="5840"/>
                </a:lnTo>
                <a:lnTo>
                  <a:pt x="6531" y="5371"/>
                </a:lnTo>
                <a:lnTo>
                  <a:pt x="5206" y="4626"/>
                </a:lnTo>
                <a:lnTo>
                  <a:pt x="2828" y="3092"/>
                </a:lnTo>
                <a:close/>
              </a:path>
              <a:path w="33654" h="38100">
                <a:moveTo>
                  <a:pt x="30474" y="45"/>
                </a:moveTo>
                <a:lnTo>
                  <a:pt x="30340" y="45"/>
                </a:lnTo>
                <a:lnTo>
                  <a:pt x="27564" y="1328"/>
                </a:lnTo>
                <a:lnTo>
                  <a:pt x="27760" y="2279"/>
                </a:lnTo>
                <a:lnTo>
                  <a:pt x="28197" y="2668"/>
                </a:lnTo>
                <a:lnTo>
                  <a:pt x="28622" y="3092"/>
                </a:lnTo>
                <a:lnTo>
                  <a:pt x="29450" y="4111"/>
                </a:lnTo>
                <a:lnTo>
                  <a:pt x="29794" y="4695"/>
                </a:lnTo>
                <a:lnTo>
                  <a:pt x="30002" y="5130"/>
                </a:lnTo>
                <a:lnTo>
                  <a:pt x="30083" y="6035"/>
                </a:lnTo>
                <a:lnTo>
                  <a:pt x="29962" y="6264"/>
                </a:lnTo>
                <a:lnTo>
                  <a:pt x="26932" y="7867"/>
                </a:lnTo>
                <a:lnTo>
                  <a:pt x="25678" y="8188"/>
                </a:lnTo>
                <a:lnTo>
                  <a:pt x="24149" y="8497"/>
                </a:lnTo>
                <a:lnTo>
                  <a:pt x="22412" y="8692"/>
                </a:lnTo>
                <a:lnTo>
                  <a:pt x="20963" y="8772"/>
                </a:lnTo>
                <a:lnTo>
                  <a:pt x="32485" y="8772"/>
                </a:lnTo>
                <a:lnTo>
                  <a:pt x="32800" y="8383"/>
                </a:lnTo>
                <a:lnTo>
                  <a:pt x="33303" y="7524"/>
                </a:lnTo>
                <a:lnTo>
                  <a:pt x="33426" y="7169"/>
                </a:lnTo>
                <a:lnTo>
                  <a:pt x="33551" y="6653"/>
                </a:lnTo>
                <a:lnTo>
                  <a:pt x="33445" y="4111"/>
                </a:lnTo>
                <a:lnTo>
                  <a:pt x="30508" y="114"/>
                </a:lnTo>
                <a:close/>
              </a:path>
              <a:path w="33654" h="38100">
                <a:moveTo>
                  <a:pt x="30439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51931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58544" y="154939"/>
                </a:moveTo>
                <a:lnTo>
                  <a:pt x="58303" y="157479"/>
                </a:lnTo>
                <a:lnTo>
                  <a:pt x="58222" y="158749"/>
                </a:lnTo>
                <a:lnTo>
                  <a:pt x="58659" y="158749"/>
                </a:lnTo>
                <a:lnTo>
                  <a:pt x="58544" y="154939"/>
                </a:lnTo>
                <a:close/>
              </a:path>
              <a:path w="61595" h="158750">
                <a:moveTo>
                  <a:pt x="58425" y="154827"/>
                </a:moveTo>
                <a:close/>
              </a:path>
              <a:path w="61595" h="158750">
                <a:moveTo>
                  <a:pt x="58889" y="152399"/>
                </a:moveTo>
                <a:lnTo>
                  <a:pt x="58579" y="152399"/>
                </a:lnTo>
                <a:lnTo>
                  <a:pt x="58464" y="154939"/>
                </a:lnTo>
                <a:lnTo>
                  <a:pt x="58613" y="154939"/>
                </a:lnTo>
                <a:lnTo>
                  <a:pt x="58889" y="152399"/>
                </a:lnTo>
                <a:close/>
              </a:path>
              <a:path w="61595" h="158750">
                <a:moveTo>
                  <a:pt x="54209" y="97790"/>
                </a:moveTo>
                <a:lnTo>
                  <a:pt x="26771" y="97789"/>
                </a:lnTo>
                <a:lnTo>
                  <a:pt x="27288" y="99059"/>
                </a:lnTo>
                <a:lnTo>
                  <a:pt x="27714" y="99059"/>
                </a:lnTo>
                <a:lnTo>
                  <a:pt x="28070" y="100329"/>
                </a:lnTo>
                <a:lnTo>
                  <a:pt x="28346" y="100329"/>
                </a:lnTo>
                <a:lnTo>
                  <a:pt x="28737" y="102869"/>
                </a:lnTo>
                <a:lnTo>
                  <a:pt x="28898" y="104139"/>
                </a:lnTo>
                <a:lnTo>
                  <a:pt x="28898" y="106679"/>
                </a:lnTo>
                <a:lnTo>
                  <a:pt x="28461" y="110489"/>
                </a:lnTo>
                <a:lnTo>
                  <a:pt x="27955" y="113029"/>
                </a:lnTo>
                <a:lnTo>
                  <a:pt x="27794" y="114299"/>
                </a:lnTo>
                <a:lnTo>
                  <a:pt x="33107" y="114299"/>
                </a:lnTo>
                <a:lnTo>
                  <a:pt x="33417" y="115569"/>
                </a:lnTo>
                <a:lnTo>
                  <a:pt x="34441" y="115569"/>
                </a:lnTo>
                <a:lnTo>
                  <a:pt x="34751" y="116839"/>
                </a:lnTo>
                <a:lnTo>
                  <a:pt x="34993" y="116839"/>
                </a:lnTo>
                <a:lnTo>
                  <a:pt x="35027" y="118109"/>
                </a:lnTo>
                <a:lnTo>
                  <a:pt x="35142" y="119379"/>
                </a:lnTo>
                <a:lnTo>
                  <a:pt x="34751" y="121919"/>
                </a:lnTo>
                <a:lnTo>
                  <a:pt x="37626" y="124459"/>
                </a:lnTo>
                <a:lnTo>
                  <a:pt x="50989" y="140969"/>
                </a:lnTo>
                <a:lnTo>
                  <a:pt x="51702" y="140969"/>
                </a:lnTo>
                <a:lnTo>
                  <a:pt x="53036" y="143509"/>
                </a:lnTo>
                <a:lnTo>
                  <a:pt x="54209" y="146049"/>
                </a:lnTo>
                <a:lnTo>
                  <a:pt x="56141" y="149859"/>
                </a:lnTo>
                <a:lnTo>
                  <a:pt x="57521" y="152399"/>
                </a:lnTo>
                <a:lnTo>
                  <a:pt x="58027" y="153669"/>
                </a:lnTo>
                <a:lnTo>
                  <a:pt x="58425" y="154827"/>
                </a:lnTo>
                <a:lnTo>
                  <a:pt x="58464" y="153669"/>
                </a:lnTo>
                <a:lnTo>
                  <a:pt x="58579" y="152399"/>
                </a:lnTo>
                <a:lnTo>
                  <a:pt x="58889" y="152399"/>
                </a:lnTo>
                <a:lnTo>
                  <a:pt x="59085" y="151129"/>
                </a:lnTo>
                <a:lnTo>
                  <a:pt x="59556" y="149859"/>
                </a:lnTo>
                <a:lnTo>
                  <a:pt x="59993" y="148589"/>
                </a:lnTo>
                <a:lnTo>
                  <a:pt x="60465" y="148589"/>
                </a:lnTo>
                <a:lnTo>
                  <a:pt x="61408" y="147319"/>
                </a:lnTo>
                <a:lnTo>
                  <a:pt x="61508" y="143509"/>
                </a:lnTo>
                <a:lnTo>
                  <a:pt x="61413" y="127000"/>
                </a:lnTo>
                <a:lnTo>
                  <a:pt x="60384" y="114300"/>
                </a:lnTo>
                <a:lnTo>
                  <a:pt x="60074" y="111760"/>
                </a:lnTo>
                <a:lnTo>
                  <a:pt x="59717" y="109220"/>
                </a:lnTo>
                <a:lnTo>
                  <a:pt x="57866" y="105410"/>
                </a:lnTo>
                <a:lnTo>
                  <a:pt x="56302" y="101600"/>
                </a:lnTo>
                <a:lnTo>
                  <a:pt x="54209" y="97790"/>
                </a:lnTo>
                <a:close/>
              </a:path>
              <a:path w="61595" h="158750">
                <a:moveTo>
                  <a:pt x="49494" y="90170"/>
                </a:moveTo>
                <a:lnTo>
                  <a:pt x="14156" y="90169"/>
                </a:lnTo>
                <a:lnTo>
                  <a:pt x="15179" y="91439"/>
                </a:lnTo>
                <a:lnTo>
                  <a:pt x="15685" y="92709"/>
                </a:lnTo>
                <a:lnTo>
                  <a:pt x="16122" y="92709"/>
                </a:lnTo>
                <a:lnTo>
                  <a:pt x="16467" y="93979"/>
                </a:lnTo>
                <a:lnTo>
                  <a:pt x="16823" y="93979"/>
                </a:lnTo>
                <a:lnTo>
                  <a:pt x="17295" y="95249"/>
                </a:lnTo>
                <a:lnTo>
                  <a:pt x="17490" y="96519"/>
                </a:lnTo>
                <a:lnTo>
                  <a:pt x="17812" y="97789"/>
                </a:lnTo>
                <a:lnTo>
                  <a:pt x="17927" y="100329"/>
                </a:lnTo>
                <a:lnTo>
                  <a:pt x="19342" y="99059"/>
                </a:lnTo>
                <a:lnTo>
                  <a:pt x="20676" y="97789"/>
                </a:lnTo>
                <a:lnTo>
                  <a:pt x="54209" y="97790"/>
                </a:lnTo>
                <a:lnTo>
                  <a:pt x="53036" y="96520"/>
                </a:lnTo>
                <a:lnTo>
                  <a:pt x="51702" y="93980"/>
                </a:lnTo>
                <a:lnTo>
                  <a:pt x="50287" y="91440"/>
                </a:lnTo>
                <a:lnTo>
                  <a:pt x="49494" y="90170"/>
                </a:lnTo>
                <a:close/>
              </a:path>
              <a:path w="61595" h="158750">
                <a:moveTo>
                  <a:pt x="5979" y="91439"/>
                </a:moveTo>
                <a:lnTo>
                  <a:pt x="4484" y="91439"/>
                </a:lnTo>
                <a:lnTo>
                  <a:pt x="4956" y="92709"/>
                </a:lnTo>
                <a:lnTo>
                  <a:pt x="5427" y="92709"/>
                </a:lnTo>
                <a:lnTo>
                  <a:pt x="5979" y="91439"/>
                </a:lnTo>
                <a:close/>
              </a:path>
              <a:path w="61595" h="158750">
                <a:moveTo>
                  <a:pt x="7509" y="90169"/>
                </a:moveTo>
                <a:lnTo>
                  <a:pt x="3415" y="90169"/>
                </a:lnTo>
                <a:lnTo>
                  <a:pt x="4162" y="91439"/>
                </a:lnTo>
                <a:lnTo>
                  <a:pt x="6876" y="91439"/>
                </a:lnTo>
                <a:lnTo>
                  <a:pt x="7509" y="90169"/>
                </a:lnTo>
                <a:close/>
              </a:path>
              <a:path w="61595" h="158750">
                <a:moveTo>
                  <a:pt x="13558" y="12699"/>
                </a:moveTo>
                <a:lnTo>
                  <a:pt x="12661" y="13969"/>
                </a:lnTo>
                <a:lnTo>
                  <a:pt x="11085" y="16509"/>
                </a:lnTo>
                <a:lnTo>
                  <a:pt x="9786" y="19049"/>
                </a:lnTo>
                <a:lnTo>
                  <a:pt x="8337" y="21589"/>
                </a:lnTo>
                <a:lnTo>
                  <a:pt x="7198" y="21589"/>
                </a:lnTo>
                <a:lnTo>
                  <a:pt x="6876" y="22859"/>
                </a:lnTo>
                <a:lnTo>
                  <a:pt x="6014" y="22859"/>
                </a:lnTo>
                <a:lnTo>
                  <a:pt x="2196" y="31749"/>
                </a:lnTo>
                <a:lnTo>
                  <a:pt x="1920" y="31749"/>
                </a:lnTo>
                <a:lnTo>
                  <a:pt x="1690" y="33019"/>
                </a:lnTo>
                <a:lnTo>
                  <a:pt x="1529" y="34289"/>
                </a:lnTo>
                <a:lnTo>
                  <a:pt x="1414" y="35559"/>
                </a:lnTo>
                <a:lnTo>
                  <a:pt x="1379" y="41909"/>
                </a:lnTo>
                <a:lnTo>
                  <a:pt x="1575" y="43179"/>
                </a:lnTo>
                <a:lnTo>
                  <a:pt x="2115" y="45719"/>
                </a:lnTo>
                <a:lnTo>
                  <a:pt x="2598" y="46989"/>
                </a:lnTo>
                <a:lnTo>
                  <a:pt x="2828" y="48259"/>
                </a:lnTo>
                <a:lnTo>
                  <a:pt x="0" y="73659"/>
                </a:lnTo>
                <a:lnTo>
                  <a:pt x="195" y="77469"/>
                </a:lnTo>
                <a:lnTo>
                  <a:pt x="666" y="82549"/>
                </a:lnTo>
                <a:lnTo>
                  <a:pt x="977" y="83819"/>
                </a:lnTo>
                <a:lnTo>
                  <a:pt x="1172" y="85089"/>
                </a:lnTo>
                <a:lnTo>
                  <a:pt x="1724" y="86359"/>
                </a:lnTo>
                <a:lnTo>
                  <a:pt x="2161" y="87629"/>
                </a:lnTo>
                <a:lnTo>
                  <a:pt x="2989" y="90169"/>
                </a:lnTo>
                <a:lnTo>
                  <a:pt x="9429" y="90169"/>
                </a:lnTo>
                <a:lnTo>
                  <a:pt x="10418" y="88899"/>
                </a:lnTo>
                <a:lnTo>
                  <a:pt x="47924" y="88899"/>
                </a:lnTo>
                <a:lnTo>
                  <a:pt x="47102" y="87629"/>
                </a:lnTo>
                <a:lnTo>
                  <a:pt x="46194" y="86359"/>
                </a:lnTo>
                <a:lnTo>
                  <a:pt x="45331" y="85089"/>
                </a:lnTo>
                <a:lnTo>
                  <a:pt x="44388" y="85089"/>
                </a:lnTo>
                <a:lnTo>
                  <a:pt x="43365" y="83819"/>
                </a:lnTo>
                <a:lnTo>
                  <a:pt x="43054" y="83819"/>
                </a:lnTo>
                <a:lnTo>
                  <a:pt x="41433" y="82549"/>
                </a:lnTo>
                <a:lnTo>
                  <a:pt x="40214" y="81279"/>
                </a:lnTo>
                <a:lnTo>
                  <a:pt x="38765" y="80009"/>
                </a:lnTo>
                <a:lnTo>
                  <a:pt x="36281" y="77469"/>
                </a:lnTo>
                <a:lnTo>
                  <a:pt x="34556" y="76199"/>
                </a:lnTo>
                <a:lnTo>
                  <a:pt x="31957" y="72389"/>
                </a:lnTo>
                <a:lnTo>
                  <a:pt x="30313" y="71119"/>
                </a:lnTo>
                <a:lnTo>
                  <a:pt x="25356" y="58419"/>
                </a:lnTo>
                <a:lnTo>
                  <a:pt x="25391" y="54609"/>
                </a:lnTo>
                <a:lnTo>
                  <a:pt x="25598" y="53339"/>
                </a:lnTo>
                <a:lnTo>
                  <a:pt x="25713" y="52069"/>
                </a:lnTo>
                <a:lnTo>
                  <a:pt x="25552" y="48259"/>
                </a:lnTo>
                <a:lnTo>
                  <a:pt x="25356" y="46989"/>
                </a:lnTo>
                <a:lnTo>
                  <a:pt x="25000" y="45719"/>
                </a:lnTo>
                <a:lnTo>
                  <a:pt x="24528" y="43179"/>
                </a:lnTo>
                <a:lnTo>
                  <a:pt x="19227" y="30479"/>
                </a:lnTo>
                <a:lnTo>
                  <a:pt x="18008" y="26669"/>
                </a:lnTo>
                <a:lnTo>
                  <a:pt x="17490" y="24129"/>
                </a:lnTo>
                <a:lnTo>
                  <a:pt x="17019" y="22859"/>
                </a:lnTo>
                <a:lnTo>
                  <a:pt x="16628" y="20319"/>
                </a:lnTo>
                <a:lnTo>
                  <a:pt x="16157" y="16509"/>
                </a:lnTo>
                <a:lnTo>
                  <a:pt x="16157" y="15239"/>
                </a:lnTo>
                <a:lnTo>
                  <a:pt x="13443" y="15239"/>
                </a:lnTo>
                <a:lnTo>
                  <a:pt x="13558" y="12699"/>
                </a:lnTo>
                <a:close/>
              </a:path>
              <a:path w="61595" h="158750">
                <a:moveTo>
                  <a:pt x="47924" y="88899"/>
                </a:moveTo>
                <a:lnTo>
                  <a:pt x="10418" y="88899"/>
                </a:lnTo>
                <a:lnTo>
                  <a:pt x="11085" y="90169"/>
                </a:lnTo>
                <a:lnTo>
                  <a:pt x="48747" y="90170"/>
                </a:lnTo>
                <a:lnTo>
                  <a:pt x="47924" y="88899"/>
                </a:lnTo>
                <a:close/>
              </a:path>
              <a:path w="61595" h="158750">
                <a:moveTo>
                  <a:pt x="25391" y="54609"/>
                </a:moveTo>
                <a:lnTo>
                  <a:pt x="25241" y="55879"/>
                </a:lnTo>
                <a:lnTo>
                  <a:pt x="25391" y="54609"/>
                </a:lnTo>
                <a:close/>
              </a:path>
              <a:path w="61595" h="158750">
                <a:moveTo>
                  <a:pt x="17065" y="8889"/>
                </a:moveTo>
                <a:lnTo>
                  <a:pt x="13443" y="15239"/>
                </a:lnTo>
                <a:lnTo>
                  <a:pt x="16157" y="15239"/>
                </a:lnTo>
                <a:lnTo>
                  <a:pt x="16219" y="13715"/>
                </a:lnTo>
                <a:lnTo>
                  <a:pt x="16467" y="11429"/>
                </a:lnTo>
                <a:lnTo>
                  <a:pt x="16743" y="10159"/>
                </a:lnTo>
                <a:lnTo>
                  <a:pt x="17065" y="8889"/>
                </a:lnTo>
                <a:close/>
              </a:path>
              <a:path w="61595" h="158750">
                <a:moveTo>
                  <a:pt x="20952" y="3809"/>
                </a:moveTo>
                <a:lnTo>
                  <a:pt x="16743" y="3809"/>
                </a:lnTo>
                <a:lnTo>
                  <a:pt x="15800" y="5079"/>
                </a:lnTo>
                <a:lnTo>
                  <a:pt x="15570" y="6349"/>
                </a:lnTo>
                <a:lnTo>
                  <a:pt x="15294" y="6349"/>
                </a:lnTo>
                <a:lnTo>
                  <a:pt x="14857" y="7619"/>
                </a:lnTo>
                <a:lnTo>
                  <a:pt x="14466" y="8889"/>
                </a:lnTo>
                <a:lnTo>
                  <a:pt x="17456" y="8889"/>
                </a:lnTo>
                <a:lnTo>
                  <a:pt x="17962" y="7619"/>
                </a:lnTo>
                <a:lnTo>
                  <a:pt x="18560" y="6349"/>
                </a:lnTo>
                <a:lnTo>
                  <a:pt x="19227" y="5079"/>
                </a:lnTo>
                <a:lnTo>
                  <a:pt x="20043" y="5079"/>
                </a:lnTo>
                <a:lnTo>
                  <a:pt x="20952" y="3809"/>
                </a:lnTo>
                <a:close/>
              </a:path>
              <a:path w="61595" h="158750">
                <a:moveTo>
                  <a:pt x="22010" y="0"/>
                </a:moveTo>
                <a:lnTo>
                  <a:pt x="21780" y="0"/>
                </a:lnTo>
                <a:lnTo>
                  <a:pt x="20641" y="1269"/>
                </a:lnTo>
                <a:lnTo>
                  <a:pt x="19146" y="2539"/>
                </a:lnTo>
                <a:lnTo>
                  <a:pt x="17847" y="2539"/>
                </a:lnTo>
                <a:lnTo>
                  <a:pt x="17456" y="3809"/>
                </a:lnTo>
                <a:lnTo>
                  <a:pt x="21975" y="3809"/>
                </a:lnTo>
                <a:lnTo>
                  <a:pt x="23114" y="2540"/>
                </a:lnTo>
                <a:lnTo>
                  <a:pt x="22251" y="1270"/>
                </a:lnTo>
                <a:lnTo>
                  <a:pt x="2201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50827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4" h="147320">
                <a:moveTo>
                  <a:pt x="59205" y="123765"/>
                </a:moveTo>
                <a:lnTo>
                  <a:pt x="50839" y="123765"/>
                </a:lnTo>
                <a:lnTo>
                  <a:pt x="49770" y="124744"/>
                </a:lnTo>
                <a:lnTo>
                  <a:pt x="46861" y="127210"/>
                </a:lnTo>
                <a:lnTo>
                  <a:pt x="35901" y="135354"/>
                </a:lnTo>
                <a:lnTo>
                  <a:pt x="36649" y="135550"/>
                </a:lnTo>
                <a:lnTo>
                  <a:pt x="39558" y="138878"/>
                </a:lnTo>
                <a:lnTo>
                  <a:pt x="39673" y="139465"/>
                </a:lnTo>
                <a:lnTo>
                  <a:pt x="39788" y="139896"/>
                </a:lnTo>
                <a:lnTo>
                  <a:pt x="39869" y="140327"/>
                </a:lnTo>
                <a:lnTo>
                  <a:pt x="39949" y="141932"/>
                </a:lnTo>
                <a:lnTo>
                  <a:pt x="39788" y="142950"/>
                </a:lnTo>
                <a:lnTo>
                  <a:pt x="37465" y="146748"/>
                </a:lnTo>
                <a:lnTo>
                  <a:pt x="39156" y="146670"/>
                </a:lnTo>
                <a:lnTo>
                  <a:pt x="42192" y="146591"/>
                </a:lnTo>
                <a:lnTo>
                  <a:pt x="48440" y="146591"/>
                </a:lnTo>
                <a:lnTo>
                  <a:pt x="50172" y="143381"/>
                </a:lnTo>
                <a:lnTo>
                  <a:pt x="58383" y="125997"/>
                </a:lnTo>
                <a:lnTo>
                  <a:pt x="59205" y="123765"/>
                </a:lnTo>
                <a:close/>
              </a:path>
              <a:path w="64134" h="147320">
                <a:moveTo>
                  <a:pt x="48440" y="146591"/>
                </a:moveTo>
                <a:lnTo>
                  <a:pt x="43606" y="146591"/>
                </a:lnTo>
                <a:lnTo>
                  <a:pt x="44894" y="146630"/>
                </a:lnTo>
                <a:lnTo>
                  <a:pt x="46159" y="146630"/>
                </a:lnTo>
                <a:lnTo>
                  <a:pt x="47298" y="146709"/>
                </a:lnTo>
                <a:lnTo>
                  <a:pt x="48356" y="146748"/>
                </a:lnTo>
                <a:lnTo>
                  <a:pt x="48440" y="146591"/>
                </a:lnTo>
                <a:close/>
              </a:path>
              <a:path w="64134" h="147320">
                <a:moveTo>
                  <a:pt x="2483" y="23809"/>
                </a:moveTo>
                <a:lnTo>
                  <a:pt x="2518" y="24004"/>
                </a:lnTo>
                <a:lnTo>
                  <a:pt x="2679" y="24588"/>
                </a:lnTo>
                <a:lnTo>
                  <a:pt x="2978" y="26191"/>
                </a:lnTo>
                <a:lnTo>
                  <a:pt x="3414" y="28860"/>
                </a:lnTo>
                <a:lnTo>
                  <a:pt x="3622" y="30543"/>
                </a:lnTo>
                <a:lnTo>
                  <a:pt x="3852" y="32845"/>
                </a:lnTo>
                <a:lnTo>
                  <a:pt x="4074" y="36487"/>
                </a:lnTo>
                <a:lnTo>
                  <a:pt x="4015" y="44642"/>
                </a:lnTo>
                <a:lnTo>
                  <a:pt x="793" y="64214"/>
                </a:lnTo>
                <a:lnTo>
                  <a:pt x="436" y="64878"/>
                </a:lnTo>
                <a:lnTo>
                  <a:pt x="241" y="65382"/>
                </a:lnTo>
                <a:lnTo>
                  <a:pt x="80" y="66058"/>
                </a:lnTo>
                <a:lnTo>
                  <a:pt x="0" y="68280"/>
                </a:lnTo>
                <a:lnTo>
                  <a:pt x="160" y="69425"/>
                </a:lnTo>
                <a:lnTo>
                  <a:pt x="6060" y="81324"/>
                </a:lnTo>
                <a:lnTo>
                  <a:pt x="7348" y="82653"/>
                </a:lnTo>
                <a:lnTo>
                  <a:pt x="25552" y="104619"/>
                </a:lnTo>
                <a:lnTo>
                  <a:pt x="26265" y="105168"/>
                </a:lnTo>
                <a:lnTo>
                  <a:pt x="35625" y="126819"/>
                </a:lnTo>
                <a:lnTo>
                  <a:pt x="35330" y="128659"/>
                </a:lnTo>
                <a:lnTo>
                  <a:pt x="35073" y="129952"/>
                </a:lnTo>
                <a:lnTo>
                  <a:pt x="34602" y="131595"/>
                </a:lnTo>
                <a:lnTo>
                  <a:pt x="33969" y="133240"/>
                </a:lnTo>
                <a:lnTo>
                  <a:pt x="33257" y="134963"/>
                </a:lnTo>
                <a:lnTo>
                  <a:pt x="34682" y="135119"/>
                </a:lnTo>
                <a:lnTo>
                  <a:pt x="50839" y="123765"/>
                </a:lnTo>
                <a:lnTo>
                  <a:pt x="59205" y="123765"/>
                </a:lnTo>
                <a:lnTo>
                  <a:pt x="59522" y="122904"/>
                </a:lnTo>
                <a:lnTo>
                  <a:pt x="60108" y="121063"/>
                </a:lnTo>
                <a:lnTo>
                  <a:pt x="60496" y="119771"/>
                </a:lnTo>
                <a:lnTo>
                  <a:pt x="60706" y="119145"/>
                </a:lnTo>
                <a:lnTo>
                  <a:pt x="61204" y="117266"/>
                </a:lnTo>
                <a:lnTo>
                  <a:pt x="61925" y="114054"/>
                </a:lnTo>
                <a:lnTo>
                  <a:pt x="62327" y="112880"/>
                </a:lnTo>
                <a:lnTo>
                  <a:pt x="63930" y="104619"/>
                </a:lnTo>
                <a:lnTo>
                  <a:pt x="63832" y="97060"/>
                </a:lnTo>
                <a:lnTo>
                  <a:pt x="62397" y="89112"/>
                </a:lnTo>
                <a:lnTo>
                  <a:pt x="62155" y="87818"/>
                </a:lnTo>
                <a:lnTo>
                  <a:pt x="34682" y="58373"/>
                </a:lnTo>
                <a:lnTo>
                  <a:pt x="32866" y="57365"/>
                </a:lnTo>
                <a:lnTo>
                  <a:pt x="31141" y="56220"/>
                </a:lnTo>
                <a:lnTo>
                  <a:pt x="7152" y="25218"/>
                </a:lnTo>
                <a:lnTo>
                  <a:pt x="3219" y="25218"/>
                </a:lnTo>
                <a:lnTo>
                  <a:pt x="3024" y="24863"/>
                </a:lnTo>
                <a:lnTo>
                  <a:pt x="2874" y="24508"/>
                </a:lnTo>
                <a:lnTo>
                  <a:pt x="2483" y="23809"/>
                </a:lnTo>
                <a:close/>
              </a:path>
              <a:path w="64134" h="147320">
                <a:moveTo>
                  <a:pt x="62373" y="88987"/>
                </a:moveTo>
                <a:close/>
              </a:path>
              <a:path w="64134" h="147320">
                <a:moveTo>
                  <a:pt x="62339" y="88803"/>
                </a:moveTo>
                <a:lnTo>
                  <a:pt x="62373" y="88987"/>
                </a:lnTo>
                <a:lnTo>
                  <a:pt x="62339" y="88803"/>
                </a:lnTo>
                <a:close/>
              </a:path>
              <a:path w="64134" h="147320">
                <a:moveTo>
                  <a:pt x="5738" y="0"/>
                </a:moveTo>
                <a:lnTo>
                  <a:pt x="1057" y="19812"/>
                </a:lnTo>
                <a:lnTo>
                  <a:pt x="1333" y="20752"/>
                </a:lnTo>
                <a:lnTo>
                  <a:pt x="3219" y="25218"/>
                </a:lnTo>
                <a:lnTo>
                  <a:pt x="7152" y="25218"/>
                </a:lnTo>
                <a:lnTo>
                  <a:pt x="6470" y="23809"/>
                </a:lnTo>
                <a:lnTo>
                  <a:pt x="4632" y="19503"/>
                </a:lnTo>
                <a:lnTo>
                  <a:pt x="8302" y="2393"/>
                </a:lnTo>
                <a:lnTo>
                  <a:pt x="5738" y="0"/>
                </a:lnTo>
                <a:close/>
              </a:path>
              <a:path w="64134" h="147320">
                <a:moveTo>
                  <a:pt x="4565" y="19317"/>
                </a:moveTo>
                <a:lnTo>
                  <a:pt x="4565" y="19503"/>
                </a:lnTo>
                <a:lnTo>
                  <a:pt x="4565" y="19317"/>
                </a:lnTo>
                <a:close/>
              </a:path>
              <a:path w="64134" h="147320">
                <a:moveTo>
                  <a:pt x="4565" y="19068"/>
                </a:moveTo>
                <a:lnTo>
                  <a:pt x="4565" y="19317"/>
                </a:lnTo>
                <a:lnTo>
                  <a:pt x="4565" y="1906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5367" y="260284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09" h="59054">
                <a:moveTo>
                  <a:pt x="52390" y="53048"/>
                </a:moveTo>
                <a:lnTo>
                  <a:pt x="14777" y="53048"/>
                </a:lnTo>
                <a:lnTo>
                  <a:pt x="15524" y="53128"/>
                </a:lnTo>
                <a:lnTo>
                  <a:pt x="16973" y="53368"/>
                </a:lnTo>
                <a:lnTo>
                  <a:pt x="23033" y="56495"/>
                </a:lnTo>
                <a:lnTo>
                  <a:pt x="23861" y="56965"/>
                </a:lnTo>
                <a:lnTo>
                  <a:pt x="30106" y="58843"/>
                </a:lnTo>
                <a:lnTo>
                  <a:pt x="30623" y="58808"/>
                </a:lnTo>
                <a:lnTo>
                  <a:pt x="34280" y="55602"/>
                </a:lnTo>
                <a:lnTo>
                  <a:pt x="50825" y="55602"/>
                </a:lnTo>
                <a:lnTo>
                  <a:pt x="51338" y="54937"/>
                </a:lnTo>
                <a:lnTo>
                  <a:pt x="51736" y="54342"/>
                </a:lnTo>
                <a:lnTo>
                  <a:pt x="52242" y="53403"/>
                </a:lnTo>
                <a:lnTo>
                  <a:pt x="52390" y="53048"/>
                </a:lnTo>
                <a:close/>
              </a:path>
              <a:path w="67309" h="59054">
                <a:moveTo>
                  <a:pt x="50825" y="55602"/>
                </a:moveTo>
                <a:lnTo>
                  <a:pt x="34280" y="55602"/>
                </a:lnTo>
                <a:lnTo>
                  <a:pt x="34981" y="55945"/>
                </a:lnTo>
                <a:lnTo>
                  <a:pt x="36867" y="56770"/>
                </a:lnTo>
                <a:lnTo>
                  <a:pt x="44457" y="58304"/>
                </a:lnTo>
                <a:lnTo>
                  <a:pt x="45285" y="58259"/>
                </a:lnTo>
                <a:lnTo>
                  <a:pt x="50825" y="55602"/>
                </a:lnTo>
                <a:close/>
              </a:path>
              <a:path w="67309" h="59054">
                <a:moveTo>
                  <a:pt x="66251" y="41149"/>
                </a:moveTo>
                <a:lnTo>
                  <a:pt x="2748" y="41149"/>
                </a:lnTo>
                <a:lnTo>
                  <a:pt x="2276" y="41458"/>
                </a:lnTo>
                <a:lnTo>
                  <a:pt x="2205" y="42752"/>
                </a:lnTo>
                <a:lnTo>
                  <a:pt x="2107" y="43496"/>
                </a:lnTo>
                <a:lnTo>
                  <a:pt x="1885" y="44630"/>
                </a:lnTo>
                <a:lnTo>
                  <a:pt x="1853" y="47413"/>
                </a:lnTo>
                <a:lnTo>
                  <a:pt x="1949" y="48432"/>
                </a:lnTo>
                <a:lnTo>
                  <a:pt x="4473" y="55796"/>
                </a:lnTo>
                <a:lnTo>
                  <a:pt x="6048" y="54937"/>
                </a:lnTo>
                <a:lnTo>
                  <a:pt x="7819" y="54193"/>
                </a:lnTo>
                <a:lnTo>
                  <a:pt x="13362" y="53048"/>
                </a:lnTo>
                <a:lnTo>
                  <a:pt x="52390" y="53048"/>
                </a:lnTo>
                <a:lnTo>
                  <a:pt x="52679" y="52349"/>
                </a:lnTo>
                <a:lnTo>
                  <a:pt x="53081" y="50975"/>
                </a:lnTo>
                <a:lnTo>
                  <a:pt x="53346" y="49841"/>
                </a:lnTo>
                <a:lnTo>
                  <a:pt x="54048" y="49727"/>
                </a:lnTo>
                <a:lnTo>
                  <a:pt x="56486" y="49142"/>
                </a:lnTo>
                <a:lnTo>
                  <a:pt x="57118" y="48902"/>
                </a:lnTo>
                <a:lnTo>
                  <a:pt x="57751" y="48707"/>
                </a:lnTo>
                <a:lnTo>
                  <a:pt x="65927" y="41939"/>
                </a:lnTo>
                <a:lnTo>
                  <a:pt x="66251" y="41149"/>
                </a:lnTo>
                <a:close/>
              </a:path>
              <a:path w="67309" h="59054">
                <a:moveTo>
                  <a:pt x="0" y="29249"/>
                </a:moveTo>
                <a:lnTo>
                  <a:pt x="1138" y="33040"/>
                </a:lnTo>
                <a:lnTo>
                  <a:pt x="1792" y="36098"/>
                </a:lnTo>
                <a:lnTo>
                  <a:pt x="2160" y="38766"/>
                </a:lnTo>
                <a:lnTo>
                  <a:pt x="2276" y="41229"/>
                </a:lnTo>
                <a:lnTo>
                  <a:pt x="2748" y="41149"/>
                </a:lnTo>
                <a:lnTo>
                  <a:pt x="66251" y="41149"/>
                </a:lnTo>
                <a:lnTo>
                  <a:pt x="66560" y="40129"/>
                </a:lnTo>
                <a:lnTo>
                  <a:pt x="66689" y="39580"/>
                </a:lnTo>
                <a:lnTo>
                  <a:pt x="5140" y="39580"/>
                </a:lnTo>
                <a:lnTo>
                  <a:pt x="5462" y="39041"/>
                </a:lnTo>
                <a:lnTo>
                  <a:pt x="7733" y="32067"/>
                </a:lnTo>
                <a:lnTo>
                  <a:pt x="6600" y="32067"/>
                </a:lnTo>
                <a:lnTo>
                  <a:pt x="5692" y="31906"/>
                </a:lnTo>
                <a:lnTo>
                  <a:pt x="4599" y="31631"/>
                </a:lnTo>
                <a:lnTo>
                  <a:pt x="3254" y="31128"/>
                </a:lnTo>
                <a:lnTo>
                  <a:pt x="2211" y="30612"/>
                </a:lnTo>
                <a:lnTo>
                  <a:pt x="1724" y="30349"/>
                </a:lnTo>
                <a:lnTo>
                  <a:pt x="0" y="29249"/>
                </a:lnTo>
                <a:close/>
              </a:path>
              <a:path w="67309" h="59054">
                <a:moveTo>
                  <a:pt x="24091" y="13937"/>
                </a:moveTo>
                <a:lnTo>
                  <a:pt x="15754" y="23649"/>
                </a:lnTo>
                <a:lnTo>
                  <a:pt x="15961" y="24863"/>
                </a:lnTo>
                <a:lnTo>
                  <a:pt x="16040" y="27955"/>
                </a:lnTo>
                <a:lnTo>
                  <a:pt x="9314" y="37426"/>
                </a:lnTo>
                <a:lnTo>
                  <a:pt x="8923" y="37552"/>
                </a:lnTo>
                <a:lnTo>
                  <a:pt x="8325" y="37781"/>
                </a:lnTo>
                <a:lnTo>
                  <a:pt x="7543" y="38171"/>
                </a:lnTo>
                <a:lnTo>
                  <a:pt x="6485" y="38766"/>
                </a:lnTo>
                <a:lnTo>
                  <a:pt x="5140" y="39580"/>
                </a:lnTo>
                <a:lnTo>
                  <a:pt x="66689" y="39580"/>
                </a:lnTo>
                <a:lnTo>
                  <a:pt x="66802" y="39041"/>
                </a:lnTo>
                <a:lnTo>
                  <a:pt x="66926" y="37552"/>
                </a:lnTo>
                <a:lnTo>
                  <a:pt x="66845" y="35594"/>
                </a:lnTo>
                <a:lnTo>
                  <a:pt x="66709" y="34529"/>
                </a:lnTo>
                <a:lnTo>
                  <a:pt x="66399" y="33200"/>
                </a:lnTo>
                <a:lnTo>
                  <a:pt x="66062" y="32616"/>
                </a:lnTo>
                <a:lnTo>
                  <a:pt x="52162" y="32616"/>
                </a:lnTo>
                <a:lnTo>
                  <a:pt x="52323" y="32456"/>
                </a:lnTo>
                <a:lnTo>
                  <a:pt x="54128" y="27955"/>
                </a:lnTo>
                <a:lnTo>
                  <a:pt x="54013" y="23924"/>
                </a:lnTo>
                <a:lnTo>
                  <a:pt x="53898" y="23214"/>
                </a:lnTo>
                <a:lnTo>
                  <a:pt x="53737" y="22469"/>
                </a:lnTo>
                <a:lnTo>
                  <a:pt x="53346" y="20946"/>
                </a:lnTo>
                <a:lnTo>
                  <a:pt x="54761" y="19973"/>
                </a:lnTo>
                <a:lnTo>
                  <a:pt x="58654" y="15186"/>
                </a:lnTo>
                <a:lnTo>
                  <a:pt x="28737" y="15186"/>
                </a:lnTo>
                <a:lnTo>
                  <a:pt x="28220" y="14957"/>
                </a:lnTo>
                <a:lnTo>
                  <a:pt x="26966" y="14487"/>
                </a:lnTo>
                <a:lnTo>
                  <a:pt x="26104" y="14246"/>
                </a:lnTo>
                <a:lnTo>
                  <a:pt x="25161" y="14052"/>
                </a:lnTo>
                <a:lnTo>
                  <a:pt x="24091" y="13937"/>
                </a:lnTo>
                <a:close/>
              </a:path>
              <a:path w="67309" h="59054">
                <a:moveTo>
                  <a:pt x="60338" y="29604"/>
                </a:moveTo>
                <a:lnTo>
                  <a:pt x="52162" y="32616"/>
                </a:lnTo>
                <a:lnTo>
                  <a:pt x="66062" y="32616"/>
                </a:lnTo>
                <a:lnTo>
                  <a:pt x="60338" y="29604"/>
                </a:lnTo>
                <a:close/>
              </a:path>
              <a:path w="67309" h="59054">
                <a:moveTo>
                  <a:pt x="7739" y="32032"/>
                </a:moveTo>
                <a:close/>
              </a:path>
              <a:path w="67309" h="59054">
                <a:moveTo>
                  <a:pt x="40294" y="6035"/>
                </a:moveTo>
                <a:lnTo>
                  <a:pt x="28737" y="15186"/>
                </a:lnTo>
                <a:lnTo>
                  <a:pt x="58654" y="15186"/>
                </a:lnTo>
                <a:lnTo>
                  <a:pt x="59963" y="7913"/>
                </a:lnTo>
                <a:lnTo>
                  <a:pt x="44699" y="7913"/>
                </a:lnTo>
                <a:lnTo>
                  <a:pt x="44342" y="7593"/>
                </a:lnTo>
                <a:lnTo>
                  <a:pt x="43319" y="6974"/>
                </a:lnTo>
                <a:lnTo>
                  <a:pt x="42962" y="6814"/>
                </a:lnTo>
                <a:lnTo>
                  <a:pt x="42617" y="6619"/>
                </a:lnTo>
                <a:lnTo>
                  <a:pt x="41743" y="6298"/>
                </a:lnTo>
                <a:lnTo>
                  <a:pt x="41272" y="6184"/>
                </a:lnTo>
                <a:lnTo>
                  <a:pt x="40294" y="6035"/>
                </a:lnTo>
                <a:close/>
              </a:path>
              <a:path w="67309" h="59054">
                <a:moveTo>
                  <a:pt x="55589" y="0"/>
                </a:moveTo>
                <a:lnTo>
                  <a:pt x="44699" y="7913"/>
                </a:lnTo>
                <a:lnTo>
                  <a:pt x="59963" y="7913"/>
                </a:lnTo>
                <a:lnTo>
                  <a:pt x="5558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82945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2518" y="2118"/>
                </a:moveTo>
                <a:lnTo>
                  <a:pt x="2092" y="2118"/>
                </a:lnTo>
                <a:lnTo>
                  <a:pt x="1103" y="2267"/>
                </a:lnTo>
                <a:lnTo>
                  <a:pt x="597" y="2427"/>
                </a:lnTo>
                <a:lnTo>
                  <a:pt x="0" y="2668"/>
                </a:lnTo>
                <a:lnTo>
                  <a:pt x="908" y="3836"/>
                </a:lnTo>
                <a:lnTo>
                  <a:pt x="12074" y="14602"/>
                </a:lnTo>
                <a:lnTo>
                  <a:pt x="12661" y="14292"/>
                </a:lnTo>
                <a:lnTo>
                  <a:pt x="13529" y="14292"/>
                </a:lnTo>
                <a:lnTo>
                  <a:pt x="18721" y="10456"/>
                </a:lnTo>
                <a:lnTo>
                  <a:pt x="18640" y="8383"/>
                </a:lnTo>
                <a:lnTo>
                  <a:pt x="18479" y="7753"/>
                </a:lnTo>
                <a:lnTo>
                  <a:pt x="17893" y="6424"/>
                </a:lnTo>
                <a:lnTo>
                  <a:pt x="17502" y="5680"/>
                </a:lnTo>
                <a:lnTo>
                  <a:pt x="16904" y="4145"/>
                </a:lnTo>
                <a:lnTo>
                  <a:pt x="16559" y="3447"/>
                </a:lnTo>
                <a:lnTo>
                  <a:pt x="16304" y="3012"/>
                </a:lnTo>
                <a:lnTo>
                  <a:pt x="5002" y="3012"/>
                </a:lnTo>
                <a:lnTo>
                  <a:pt x="4645" y="2737"/>
                </a:lnTo>
                <a:lnTo>
                  <a:pt x="3656" y="2313"/>
                </a:lnTo>
                <a:lnTo>
                  <a:pt x="2955" y="2153"/>
                </a:lnTo>
                <a:lnTo>
                  <a:pt x="2518" y="2118"/>
                </a:lnTo>
                <a:close/>
              </a:path>
              <a:path w="19050" h="14604">
                <a:moveTo>
                  <a:pt x="13529" y="14292"/>
                </a:moveTo>
                <a:lnTo>
                  <a:pt x="12707" y="14292"/>
                </a:lnTo>
                <a:lnTo>
                  <a:pt x="12304" y="14487"/>
                </a:lnTo>
                <a:lnTo>
                  <a:pt x="12736" y="14447"/>
                </a:lnTo>
                <a:lnTo>
                  <a:pt x="13529" y="14292"/>
                </a:lnTo>
                <a:close/>
              </a:path>
              <a:path w="19050" h="14604">
                <a:moveTo>
                  <a:pt x="11683" y="0"/>
                </a:moveTo>
                <a:lnTo>
                  <a:pt x="5002" y="3012"/>
                </a:lnTo>
                <a:lnTo>
                  <a:pt x="16304" y="3012"/>
                </a:lnTo>
                <a:lnTo>
                  <a:pt x="116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43709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5" h="187959">
                <a:moveTo>
                  <a:pt x="95585" y="186690"/>
                </a:moveTo>
                <a:lnTo>
                  <a:pt x="86971" y="186690"/>
                </a:lnTo>
                <a:lnTo>
                  <a:pt x="87834" y="187960"/>
                </a:lnTo>
                <a:lnTo>
                  <a:pt x="95067" y="187960"/>
                </a:lnTo>
                <a:lnTo>
                  <a:pt x="95585" y="186690"/>
                </a:lnTo>
                <a:close/>
              </a:path>
              <a:path w="120015" h="187959">
                <a:moveTo>
                  <a:pt x="96804" y="185420"/>
                </a:moveTo>
                <a:lnTo>
                  <a:pt x="85200" y="185420"/>
                </a:lnTo>
                <a:lnTo>
                  <a:pt x="86063" y="186690"/>
                </a:lnTo>
                <a:lnTo>
                  <a:pt x="96447" y="186690"/>
                </a:lnTo>
                <a:lnTo>
                  <a:pt x="96804" y="185420"/>
                </a:lnTo>
                <a:close/>
              </a:path>
              <a:path w="120015" h="187959">
                <a:moveTo>
                  <a:pt x="115238" y="180340"/>
                </a:moveTo>
                <a:lnTo>
                  <a:pt x="80095" y="180340"/>
                </a:lnTo>
                <a:lnTo>
                  <a:pt x="80877" y="181610"/>
                </a:lnTo>
                <a:lnTo>
                  <a:pt x="81705" y="182880"/>
                </a:lnTo>
                <a:lnTo>
                  <a:pt x="82567" y="184150"/>
                </a:lnTo>
                <a:lnTo>
                  <a:pt x="83429" y="184150"/>
                </a:lnTo>
                <a:lnTo>
                  <a:pt x="84292" y="185420"/>
                </a:lnTo>
                <a:lnTo>
                  <a:pt x="97425" y="185420"/>
                </a:lnTo>
                <a:lnTo>
                  <a:pt x="97862" y="184150"/>
                </a:lnTo>
                <a:lnTo>
                  <a:pt x="98218" y="182880"/>
                </a:lnTo>
                <a:lnTo>
                  <a:pt x="112052" y="182880"/>
                </a:lnTo>
                <a:lnTo>
                  <a:pt x="112995" y="181610"/>
                </a:lnTo>
                <a:lnTo>
                  <a:pt x="114571" y="181610"/>
                </a:lnTo>
                <a:lnTo>
                  <a:pt x="115238" y="180340"/>
                </a:lnTo>
                <a:close/>
              </a:path>
              <a:path w="120015" h="187959">
                <a:moveTo>
                  <a:pt x="108556" y="182880"/>
                </a:moveTo>
                <a:lnTo>
                  <a:pt x="98218" y="182880"/>
                </a:lnTo>
                <a:lnTo>
                  <a:pt x="102266" y="184150"/>
                </a:lnTo>
                <a:lnTo>
                  <a:pt x="107176" y="184150"/>
                </a:lnTo>
                <a:lnTo>
                  <a:pt x="108556" y="182880"/>
                </a:lnTo>
                <a:close/>
              </a:path>
              <a:path w="120015" h="187959">
                <a:moveTo>
                  <a:pt x="78197" y="181610"/>
                </a:moveTo>
                <a:lnTo>
                  <a:pt x="72654" y="181610"/>
                </a:lnTo>
                <a:lnTo>
                  <a:pt x="73678" y="182880"/>
                </a:lnTo>
                <a:lnTo>
                  <a:pt x="77024" y="182880"/>
                </a:lnTo>
                <a:lnTo>
                  <a:pt x="78197" y="181610"/>
                </a:lnTo>
                <a:close/>
              </a:path>
              <a:path w="120015" h="187959">
                <a:moveTo>
                  <a:pt x="80095" y="180340"/>
                </a:moveTo>
                <a:lnTo>
                  <a:pt x="70492" y="180340"/>
                </a:lnTo>
                <a:lnTo>
                  <a:pt x="71562" y="181610"/>
                </a:lnTo>
                <a:lnTo>
                  <a:pt x="79773" y="181610"/>
                </a:lnTo>
                <a:lnTo>
                  <a:pt x="80095" y="180340"/>
                </a:lnTo>
                <a:close/>
              </a:path>
              <a:path w="120015" h="187959">
                <a:moveTo>
                  <a:pt x="116342" y="179070"/>
                </a:moveTo>
                <a:lnTo>
                  <a:pt x="69434" y="179070"/>
                </a:lnTo>
                <a:lnTo>
                  <a:pt x="69940" y="180340"/>
                </a:lnTo>
                <a:lnTo>
                  <a:pt x="115824" y="180340"/>
                </a:lnTo>
                <a:lnTo>
                  <a:pt x="116342" y="179070"/>
                </a:lnTo>
                <a:close/>
              </a:path>
              <a:path w="120015" h="187959">
                <a:moveTo>
                  <a:pt x="118308" y="172720"/>
                </a:moveTo>
                <a:lnTo>
                  <a:pt x="67111" y="172720"/>
                </a:lnTo>
                <a:lnTo>
                  <a:pt x="67238" y="173990"/>
                </a:lnTo>
                <a:lnTo>
                  <a:pt x="67387" y="173990"/>
                </a:lnTo>
                <a:lnTo>
                  <a:pt x="67387" y="175260"/>
                </a:lnTo>
                <a:lnTo>
                  <a:pt x="68928" y="179070"/>
                </a:lnTo>
                <a:lnTo>
                  <a:pt x="116767" y="179070"/>
                </a:lnTo>
                <a:lnTo>
                  <a:pt x="117123" y="177800"/>
                </a:lnTo>
                <a:lnTo>
                  <a:pt x="117434" y="177800"/>
                </a:lnTo>
                <a:lnTo>
                  <a:pt x="117675" y="176530"/>
                </a:lnTo>
                <a:lnTo>
                  <a:pt x="117871" y="176530"/>
                </a:lnTo>
                <a:lnTo>
                  <a:pt x="118032" y="175260"/>
                </a:lnTo>
                <a:lnTo>
                  <a:pt x="118308" y="172720"/>
                </a:lnTo>
                <a:close/>
              </a:path>
              <a:path w="120015" h="187959">
                <a:moveTo>
                  <a:pt x="118181" y="171450"/>
                </a:moveTo>
                <a:lnTo>
                  <a:pt x="66560" y="171450"/>
                </a:lnTo>
                <a:lnTo>
                  <a:pt x="66686" y="172720"/>
                </a:lnTo>
                <a:lnTo>
                  <a:pt x="118262" y="172720"/>
                </a:lnTo>
                <a:lnTo>
                  <a:pt x="118181" y="171450"/>
                </a:lnTo>
                <a:close/>
              </a:path>
              <a:path w="120015" h="187959">
                <a:moveTo>
                  <a:pt x="63731" y="170179"/>
                </a:moveTo>
                <a:lnTo>
                  <a:pt x="60430" y="170179"/>
                </a:lnTo>
                <a:lnTo>
                  <a:pt x="60982" y="171449"/>
                </a:lnTo>
                <a:lnTo>
                  <a:pt x="63581" y="171449"/>
                </a:lnTo>
                <a:lnTo>
                  <a:pt x="63731" y="170179"/>
                </a:lnTo>
                <a:close/>
              </a:path>
              <a:path w="120015" h="187959">
                <a:moveTo>
                  <a:pt x="117399" y="168910"/>
                </a:moveTo>
                <a:lnTo>
                  <a:pt x="58544" y="168909"/>
                </a:lnTo>
                <a:lnTo>
                  <a:pt x="59211" y="170179"/>
                </a:lnTo>
                <a:lnTo>
                  <a:pt x="64444" y="170179"/>
                </a:lnTo>
                <a:lnTo>
                  <a:pt x="64754" y="171449"/>
                </a:lnTo>
                <a:lnTo>
                  <a:pt x="117951" y="171450"/>
                </a:lnTo>
                <a:lnTo>
                  <a:pt x="117399" y="168910"/>
                </a:lnTo>
                <a:close/>
              </a:path>
              <a:path w="120015" h="187959">
                <a:moveTo>
                  <a:pt x="55048" y="165099"/>
                </a:moveTo>
                <a:lnTo>
                  <a:pt x="43917" y="165099"/>
                </a:lnTo>
                <a:lnTo>
                  <a:pt x="44860" y="166369"/>
                </a:lnTo>
                <a:lnTo>
                  <a:pt x="47217" y="167639"/>
                </a:lnTo>
                <a:lnTo>
                  <a:pt x="48517" y="168909"/>
                </a:lnTo>
                <a:lnTo>
                  <a:pt x="49621" y="167639"/>
                </a:lnTo>
                <a:lnTo>
                  <a:pt x="50529" y="167639"/>
                </a:lnTo>
                <a:lnTo>
                  <a:pt x="51817" y="166369"/>
                </a:lnTo>
                <a:lnTo>
                  <a:pt x="54577" y="166369"/>
                </a:lnTo>
                <a:lnTo>
                  <a:pt x="55048" y="165099"/>
                </a:lnTo>
                <a:close/>
              </a:path>
              <a:path w="120015" h="187959">
                <a:moveTo>
                  <a:pt x="116296" y="167640"/>
                </a:moveTo>
                <a:lnTo>
                  <a:pt x="57210" y="167639"/>
                </a:lnTo>
                <a:lnTo>
                  <a:pt x="57877" y="168909"/>
                </a:lnTo>
                <a:lnTo>
                  <a:pt x="116686" y="168910"/>
                </a:lnTo>
                <a:lnTo>
                  <a:pt x="116296" y="167640"/>
                </a:lnTo>
                <a:close/>
              </a:path>
              <a:path w="120015" h="187959">
                <a:moveTo>
                  <a:pt x="107015" y="166370"/>
                </a:moveTo>
                <a:lnTo>
                  <a:pt x="56497" y="166369"/>
                </a:lnTo>
                <a:lnTo>
                  <a:pt x="56497" y="167639"/>
                </a:lnTo>
                <a:lnTo>
                  <a:pt x="106785" y="167640"/>
                </a:lnTo>
                <a:lnTo>
                  <a:pt x="107015" y="166370"/>
                </a:lnTo>
                <a:close/>
              </a:path>
              <a:path w="120015" h="187959">
                <a:moveTo>
                  <a:pt x="114571" y="166370"/>
                </a:moveTo>
                <a:lnTo>
                  <a:pt x="110247" y="166370"/>
                </a:lnTo>
                <a:lnTo>
                  <a:pt x="108234" y="167640"/>
                </a:lnTo>
                <a:lnTo>
                  <a:pt x="115042" y="167640"/>
                </a:lnTo>
                <a:lnTo>
                  <a:pt x="114571" y="166370"/>
                </a:lnTo>
                <a:close/>
              </a:path>
              <a:path w="120015" h="187959">
                <a:moveTo>
                  <a:pt x="107096" y="163830"/>
                </a:moveTo>
                <a:lnTo>
                  <a:pt x="41801" y="163829"/>
                </a:lnTo>
                <a:lnTo>
                  <a:pt x="43089" y="165099"/>
                </a:lnTo>
                <a:lnTo>
                  <a:pt x="55048" y="165099"/>
                </a:lnTo>
                <a:lnTo>
                  <a:pt x="55439" y="166369"/>
                </a:lnTo>
                <a:lnTo>
                  <a:pt x="107176" y="166370"/>
                </a:lnTo>
                <a:lnTo>
                  <a:pt x="107096" y="163830"/>
                </a:lnTo>
                <a:close/>
              </a:path>
              <a:path w="120015" h="187959">
                <a:moveTo>
                  <a:pt x="106590" y="162560"/>
                </a:moveTo>
                <a:lnTo>
                  <a:pt x="39673" y="162559"/>
                </a:lnTo>
                <a:lnTo>
                  <a:pt x="41249" y="163829"/>
                </a:lnTo>
                <a:lnTo>
                  <a:pt x="106866" y="163830"/>
                </a:lnTo>
                <a:lnTo>
                  <a:pt x="106590" y="162560"/>
                </a:lnTo>
                <a:close/>
              </a:path>
              <a:path w="120015" h="187959">
                <a:moveTo>
                  <a:pt x="104577" y="160020"/>
                </a:moveTo>
                <a:lnTo>
                  <a:pt x="41329" y="160019"/>
                </a:lnTo>
                <a:lnTo>
                  <a:pt x="40973" y="161289"/>
                </a:lnTo>
                <a:lnTo>
                  <a:pt x="40260" y="162559"/>
                </a:lnTo>
                <a:lnTo>
                  <a:pt x="106199" y="162560"/>
                </a:lnTo>
                <a:lnTo>
                  <a:pt x="105727" y="161290"/>
                </a:lnTo>
                <a:lnTo>
                  <a:pt x="105210" y="161290"/>
                </a:lnTo>
                <a:lnTo>
                  <a:pt x="104577" y="160020"/>
                </a:lnTo>
                <a:close/>
              </a:path>
              <a:path w="120015" h="187959">
                <a:moveTo>
                  <a:pt x="100886" y="158750"/>
                </a:moveTo>
                <a:lnTo>
                  <a:pt x="42031" y="158749"/>
                </a:lnTo>
                <a:lnTo>
                  <a:pt x="41720" y="160019"/>
                </a:lnTo>
                <a:lnTo>
                  <a:pt x="101714" y="160020"/>
                </a:lnTo>
                <a:lnTo>
                  <a:pt x="100886" y="158750"/>
                </a:lnTo>
                <a:close/>
              </a:path>
              <a:path w="120015" h="187959">
                <a:moveTo>
                  <a:pt x="63926" y="157480"/>
                </a:moveTo>
                <a:lnTo>
                  <a:pt x="42387" y="157479"/>
                </a:lnTo>
                <a:lnTo>
                  <a:pt x="42387" y="158749"/>
                </a:lnTo>
                <a:lnTo>
                  <a:pt x="64915" y="158750"/>
                </a:lnTo>
                <a:lnTo>
                  <a:pt x="63926" y="157480"/>
                </a:lnTo>
                <a:close/>
              </a:path>
              <a:path w="120015" h="187959">
                <a:moveTo>
                  <a:pt x="90548" y="157480"/>
                </a:moveTo>
                <a:lnTo>
                  <a:pt x="67824" y="157480"/>
                </a:lnTo>
                <a:lnTo>
                  <a:pt x="66962" y="158750"/>
                </a:lnTo>
                <a:lnTo>
                  <a:pt x="90778" y="158750"/>
                </a:lnTo>
                <a:lnTo>
                  <a:pt x="90548" y="157480"/>
                </a:lnTo>
                <a:close/>
              </a:path>
              <a:path w="120015" h="187959">
                <a:moveTo>
                  <a:pt x="58544" y="149859"/>
                </a:moveTo>
                <a:lnTo>
                  <a:pt x="45412" y="149859"/>
                </a:lnTo>
                <a:lnTo>
                  <a:pt x="44469" y="151129"/>
                </a:lnTo>
                <a:lnTo>
                  <a:pt x="43767" y="153669"/>
                </a:lnTo>
                <a:lnTo>
                  <a:pt x="43250" y="154939"/>
                </a:lnTo>
                <a:lnTo>
                  <a:pt x="42468" y="157479"/>
                </a:lnTo>
                <a:lnTo>
                  <a:pt x="62638" y="157480"/>
                </a:lnTo>
                <a:lnTo>
                  <a:pt x="61615" y="156209"/>
                </a:lnTo>
                <a:lnTo>
                  <a:pt x="54726" y="156209"/>
                </a:lnTo>
                <a:lnTo>
                  <a:pt x="54853" y="154939"/>
                </a:lnTo>
                <a:lnTo>
                  <a:pt x="55278" y="153669"/>
                </a:lnTo>
                <a:lnTo>
                  <a:pt x="55750" y="153669"/>
                </a:lnTo>
                <a:lnTo>
                  <a:pt x="55991" y="152399"/>
                </a:lnTo>
                <a:lnTo>
                  <a:pt x="56578" y="152399"/>
                </a:lnTo>
                <a:lnTo>
                  <a:pt x="57210" y="151129"/>
                </a:lnTo>
                <a:lnTo>
                  <a:pt x="57877" y="151129"/>
                </a:lnTo>
                <a:lnTo>
                  <a:pt x="58544" y="149859"/>
                </a:lnTo>
                <a:close/>
              </a:path>
              <a:path w="120015" h="187959">
                <a:moveTo>
                  <a:pt x="89087" y="154940"/>
                </a:moveTo>
                <a:lnTo>
                  <a:pt x="74310" y="154940"/>
                </a:lnTo>
                <a:lnTo>
                  <a:pt x="71711" y="156210"/>
                </a:lnTo>
                <a:lnTo>
                  <a:pt x="70814" y="157480"/>
                </a:lnTo>
                <a:lnTo>
                  <a:pt x="90306" y="157480"/>
                </a:lnTo>
                <a:lnTo>
                  <a:pt x="89961" y="156210"/>
                </a:lnTo>
                <a:lnTo>
                  <a:pt x="89559" y="156210"/>
                </a:lnTo>
                <a:lnTo>
                  <a:pt x="89087" y="154940"/>
                </a:lnTo>
                <a:close/>
              </a:path>
              <a:path w="120015" h="187959">
                <a:moveTo>
                  <a:pt x="88075" y="153670"/>
                </a:moveTo>
                <a:lnTo>
                  <a:pt x="77772" y="153670"/>
                </a:lnTo>
                <a:lnTo>
                  <a:pt x="76633" y="154940"/>
                </a:lnTo>
                <a:lnTo>
                  <a:pt x="88616" y="154940"/>
                </a:lnTo>
                <a:lnTo>
                  <a:pt x="88075" y="153670"/>
                </a:lnTo>
                <a:close/>
              </a:path>
              <a:path w="120015" h="187959">
                <a:moveTo>
                  <a:pt x="85511" y="152400"/>
                </a:moveTo>
                <a:lnTo>
                  <a:pt x="82602" y="152400"/>
                </a:lnTo>
                <a:lnTo>
                  <a:pt x="80440" y="153670"/>
                </a:lnTo>
                <a:lnTo>
                  <a:pt x="86178" y="153670"/>
                </a:lnTo>
                <a:lnTo>
                  <a:pt x="85511" y="152400"/>
                </a:lnTo>
                <a:close/>
              </a:path>
              <a:path w="120015" h="187959">
                <a:moveTo>
                  <a:pt x="84016" y="151130"/>
                </a:moveTo>
                <a:lnTo>
                  <a:pt x="80486" y="151130"/>
                </a:lnTo>
                <a:lnTo>
                  <a:pt x="81463" y="152400"/>
                </a:lnTo>
                <a:lnTo>
                  <a:pt x="83234" y="152400"/>
                </a:lnTo>
                <a:lnTo>
                  <a:pt x="84016" y="151130"/>
                </a:lnTo>
                <a:close/>
              </a:path>
              <a:path w="120015" h="187959">
                <a:moveTo>
                  <a:pt x="88581" y="148590"/>
                </a:moveTo>
                <a:lnTo>
                  <a:pt x="71872" y="148590"/>
                </a:lnTo>
                <a:lnTo>
                  <a:pt x="73287" y="149860"/>
                </a:lnTo>
                <a:lnTo>
                  <a:pt x="74667" y="149860"/>
                </a:lnTo>
                <a:lnTo>
                  <a:pt x="75966" y="151130"/>
                </a:lnTo>
                <a:lnTo>
                  <a:pt x="86649" y="151130"/>
                </a:lnTo>
                <a:lnTo>
                  <a:pt x="87719" y="149860"/>
                </a:lnTo>
                <a:lnTo>
                  <a:pt x="88581" y="148590"/>
                </a:lnTo>
                <a:close/>
              </a:path>
              <a:path w="120015" h="187959">
                <a:moveTo>
                  <a:pt x="90582" y="146050"/>
                </a:moveTo>
                <a:lnTo>
                  <a:pt x="42617" y="146049"/>
                </a:lnTo>
                <a:lnTo>
                  <a:pt x="43365" y="147319"/>
                </a:lnTo>
                <a:lnTo>
                  <a:pt x="44032" y="148589"/>
                </a:lnTo>
                <a:lnTo>
                  <a:pt x="45021" y="149859"/>
                </a:lnTo>
                <a:lnTo>
                  <a:pt x="59257" y="149859"/>
                </a:lnTo>
                <a:lnTo>
                  <a:pt x="60511" y="148590"/>
                </a:lnTo>
                <a:lnTo>
                  <a:pt x="61891" y="148590"/>
                </a:lnTo>
                <a:lnTo>
                  <a:pt x="62753" y="147320"/>
                </a:lnTo>
                <a:lnTo>
                  <a:pt x="90042" y="147320"/>
                </a:lnTo>
                <a:lnTo>
                  <a:pt x="90582" y="146050"/>
                </a:lnTo>
                <a:close/>
              </a:path>
              <a:path w="120015" h="187959">
                <a:moveTo>
                  <a:pt x="90042" y="147320"/>
                </a:moveTo>
                <a:lnTo>
                  <a:pt x="70849" y="147320"/>
                </a:lnTo>
                <a:lnTo>
                  <a:pt x="71711" y="148590"/>
                </a:lnTo>
                <a:lnTo>
                  <a:pt x="89559" y="148590"/>
                </a:lnTo>
                <a:lnTo>
                  <a:pt x="90042" y="147320"/>
                </a:lnTo>
                <a:close/>
              </a:path>
              <a:path w="120015" h="187959">
                <a:moveTo>
                  <a:pt x="46677" y="143509"/>
                </a:moveTo>
                <a:lnTo>
                  <a:pt x="41088" y="143509"/>
                </a:lnTo>
                <a:lnTo>
                  <a:pt x="41479" y="144779"/>
                </a:lnTo>
                <a:lnTo>
                  <a:pt x="42226" y="146049"/>
                </a:lnTo>
                <a:lnTo>
                  <a:pt x="105325" y="146050"/>
                </a:lnTo>
                <a:lnTo>
                  <a:pt x="106072" y="144780"/>
                </a:lnTo>
                <a:lnTo>
                  <a:pt x="47378" y="144779"/>
                </a:lnTo>
                <a:lnTo>
                  <a:pt x="46677" y="143509"/>
                </a:lnTo>
                <a:close/>
              </a:path>
              <a:path w="120015" h="187959">
                <a:moveTo>
                  <a:pt x="108361" y="142240"/>
                </a:moveTo>
                <a:lnTo>
                  <a:pt x="53116" y="142239"/>
                </a:lnTo>
                <a:lnTo>
                  <a:pt x="51391" y="143509"/>
                </a:lnTo>
                <a:lnTo>
                  <a:pt x="50483" y="143509"/>
                </a:lnTo>
                <a:lnTo>
                  <a:pt x="49782" y="144779"/>
                </a:lnTo>
                <a:lnTo>
                  <a:pt x="107257" y="144780"/>
                </a:lnTo>
                <a:lnTo>
                  <a:pt x="107694" y="143510"/>
                </a:lnTo>
                <a:lnTo>
                  <a:pt x="108361" y="142240"/>
                </a:lnTo>
                <a:close/>
              </a:path>
              <a:path w="120015" h="187959">
                <a:moveTo>
                  <a:pt x="45883" y="142239"/>
                </a:moveTo>
                <a:lnTo>
                  <a:pt x="36879" y="142239"/>
                </a:lnTo>
                <a:lnTo>
                  <a:pt x="37741" y="143509"/>
                </a:lnTo>
                <a:lnTo>
                  <a:pt x="46079" y="143509"/>
                </a:lnTo>
                <a:lnTo>
                  <a:pt x="45883" y="142239"/>
                </a:lnTo>
                <a:close/>
              </a:path>
              <a:path w="120015" h="187959">
                <a:moveTo>
                  <a:pt x="46550" y="140969"/>
                </a:moveTo>
                <a:lnTo>
                  <a:pt x="34245" y="140969"/>
                </a:lnTo>
                <a:lnTo>
                  <a:pt x="34878" y="142239"/>
                </a:lnTo>
                <a:lnTo>
                  <a:pt x="45849" y="142239"/>
                </a:lnTo>
                <a:lnTo>
                  <a:pt x="46550" y="140969"/>
                </a:lnTo>
                <a:close/>
              </a:path>
              <a:path w="120015" h="187959">
                <a:moveTo>
                  <a:pt x="111420" y="134620"/>
                </a:moveTo>
                <a:lnTo>
                  <a:pt x="57095" y="134620"/>
                </a:lnTo>
                <a:lnTo>
                  <a:pt x="56773" y="135890"/>
                </a:lnTo>
                <a:lnTo>
                  <a:pt x="56267" y="137160"/>
                </a:lnTo>
                <a:lnTo>
                  <a:pt x="55876" y="138429"/>
                </a:lnTo>
                <a:lnTo>
                  <a:pt x="55600" y="139699"/>
                </a:lnTo>
                <a:lnTo>
                  <a:pt x="55439" y="140969"/>
                </a:lnTo>
                <a:lnTo>
                  <a:pt x="54611" y="140969"/>
                </a:lnTo>
                <a:lnTo>
                  <a:pt x="53829" y="142239"/>
                </a:lnTo>
                <a:lnTo>
                  <a:pt x="108556" y="142240"/>
                </a:lnTo>
                <a:lnTo>
                  <a:pt x="108832" y="140970"/>
                </a:lnTo>
                <a:lnTo>
                  <a:pt x="108867" y="139700"/>
                </a:lnTo>
                <a:lnTo>
                  <a:pt x="108706" y="138430"/>
                </a:lnTo>
                <a:lnTo>
                  <a:pt x="108315" y="135890"/>
                </a:lnTo>
                <a:lnTo>
                  <a:pt x="110396" y="135890"/>
                </a:lnTo>
                <a:lnTo>
                  <a:pt x="111420" y="134620"/>
                </a:lnTo>
                <a:close/>
              </a:path>
              <a:path w="120015" h="187959">
                <a:moveTo>
                  <a:pt x="47654" y="139699"/>
                </a:moveTo>
                <a:lnTo>
                  <a:pt x="33613" y="139699"/>
                </a:lnTo>
                <a:lnTo>
                  <a:pt x="33774" y="140969"/>
                </a:lnTo>
                <a:lnTo>
                  <a:pt x="47148" y="140969"/>
                </a:lnTo>
                <a:lnTo>
                  <a:pt x="47654" y="139699"/>
                </a:lnTo>
                <a:close/>
              </a:path>
              <a:path w="120015" h="187959">
                <a:moveTo>
                  <a:pt x="42813" y="130809"/>
                </a:moveTo>
                <a:lnTo>
                  <a:pt x="35706" y="130809"/>
                </a:lnTo>
                <a:lnTo>
                  <a:pt x="35234" y="132079"/>
                </a:lnTo>
                <a:lnTo>
                  <a:pt x="35039" y="133349"/>
                </a:lnTo>
                <a:lnTo>
                  <a:pt x="34717" y="135889"/>
                </a:lnTo>
                <a:lnTo>
                  <a:pt x="34291" y="137159"/>
                </a:lnTo>
                <a:lnTo>
                  <a:pt x="33969" y="137159"/>
                </a:lnTo>
                <a:lnTo>
                  <a:pt x="33739" y="138429"/>
                </a:lnTo>
                <a:lnTo>
                  <a:pt x="33463" y="138429"/>
                </a:lnTo>
                <a:lnTo>
                  <a:pt x="33463" y="139699"/>
                </a:lnTo>
                <a:lnTo>
                  <a:pt x="48091" y="139699"/>
                </a:lnTo>
                <a:lnTo>
                  <a:pt x="48402" y="138429"/>
                </a:lnTo>
                <a:lnTo>
                  <a:pt x="48839" y="137159"/>
                </a:lnTo>
                <a:lnTo>
                  <a:pt x="48839" y="135889"/>
                </a:lnTo>
                <a:lnTo>
                  <a:pt x="48712" y="134619"/>
                </a:lnTo>
                <a:lnTo>
                  <a:pt x="48045" y="134619"/>
                </a:lnTo>
                <a:lnTo>
                  <a:pt x="47459" y="133349"/>
                </a:lnTo>
                <a:lnTo>
                  <a:pt x="46792" y="133349"/>
                </a:lnTo>
                <a:lnTo>
                  <a:pt x="45768" y="132079"/>
                </a:lnTo>
                <a:lnTo>
                  <a:pt x="43606" y="132079"/>
                </a:lnTo>
                <a:lnTo>
                  <a:pt x="42813" y="130809"/>
                </a:lnTo>
                <a:close/>
              </a:path>
              <a:path w="120015" h="187959">
                <a:moveTo>
                  <a:pt x="117123" y="132080"/>
                </a:moveTo>
                <a:lnTo>
                  <a:pt x="58268" y="132080"/>
                </a:lnTo>
                <a:lnTo>
                  <a:pt x="57831" y="133350"/>
                </a:lnTo>
                <a:lnTo>
                  <a:pt x="57440" y="134620"/>
                </a:lnTo>
                <a:lnTo>
                  <a:pt x="113271" y="134620"/>
                </a:lnTo>
                <a:lnTo>
                  <a:pt x="114801" y="133350"/>
                </a:lnTo>
                <a:lnTo>
                  <a:pt x="116100" y="133350"/>
                </a:lnTo>
                <a:lnTo>
                  <a:pt x="117123" y="132080"/>
                </a:lnTo>
                <a:close/>
              </a:path>
              <a:path w="120015" h="187959">
                <a:moveTo>
                  <a:pt x="57686" y="106680"/>
                </a:moveTo>
                <a:lnTo>
                  <a:pt x="45653" y="106679"/>
                </a:lnTo>
                <a:lnTo>
                  <a:pt x="46677" y="107949"/>
                </a:lnTo>
                <a:lnTo>
                  <a:pt x="49034" y="107950"/>
                </a:lnTo>
                <a:lnTo>
                  <a:pt x="51276" y="110490"/>
                </a:lnTo>
                <a:lnTo>
                  <a:pt x="52254" y="110490"/>
                </a:lnTo>
                <a:lnTo>
                  <a:pt x="53162" y="111760"/>
                </a:lnTo>
                <a:lnTo>
                  <a:pt x="53979" y="113030"/>
                </a:lnTo>
                <a:lnTo>
                  <a:pt x="54726" y="114300"/>
                </a:lnTo>
                <a:lnTo>
                  <a:pt x="55393" y="114300"/>
                </a:lnTo>
                <a:lnTo>
                  <a:pt x="56026" y="115570"/>
                </a:lnTo>
                <a:lnTo>
                  <a:pt x="56578" y="116840"/>
                </a:lnTo>
                <a:lnTo>
                  <a:pt x="57486" y="118110"/>
                </a:lnTo>
                <a:lnTo>
                  <a:pt x="57877" y="119380"/>
                </a:lnTo>
                <a:lnTo>
                  <a:pt x="58188" y="120650"/>
                </a:lnTo>
                <a:lnTo>
                  <a:pt x="58705" y="121920"/>
                </a:lnTo>
                <a:lnTo>
                  <a:pt x="58901" y="123190"/>
                </a:lnTo>
                <a:lnTo>
                  <a:pt x="59177" y="124460"/>
                </a:lnTo>
                <a:lnTo>
                  <a:pt x="59274" y="125730"/>
                </a:lnTo>
                <a:lnTo>
                  <a:pt x="59332" y="129540"/>
                </a:lnTo>
                <a:lnTo>
                  <a:pt x="59257" y="130810"/>
                </a:lnTo>
                <a:lnTo>
                  <a:pt x="58740" y="132080"/>
                </a:lnTo>
                <a:lnTo>
                  <a:pt x="117560" y="132080"/>
                </a:lnTo>
                <a:lnTo>
                  <a:pt x="117951" y="130810"/>
                </a:lnTo>
                <a:lnTo>
                  <a:pt x="118584" y="129540"/>
                </a:lnTo>
                <a:lnTo>
                  <a:pt x="119055" y="129540"/>
                </a:lnTo>
                <a:lnTo>
                  <a:pt x="119366" y="128270"/>
                </a:lnTo>
                <a:lnTo>
                  <a:pt x="119596" y="127000"/>
                </a:lnTo>
                <a:lnTo>
                  <a:pt x="61615" y="127000"/>
                </a:lnTo>
                <a:lnTo>
                  <a:pt x="60821" y="123190"/>
                </a:lnTo>
                <a:lnTo>
                  <a:pt x="59487" y="118110"/>
                </a:lnTo>
                <a:lnTo>
                  <a:pt x="58935" y="115570"/>
                </a:lnTo>
                <a:lnTo>
                  <a:pt x="58107" y="110490"/>
                </a:lnTo>
                <a:lnTo>
                  <a:pt x="57686" y="106680"/>
                </a:lnTo>
                <a:close/>
              </a:path>
              <a:path w="120015" h="187959">
                <a:moveTo>
                  <a:pt x="41364" y="129539"/>
                </a:moveTo>
                <a:lnTo>
                  <a:pt x="36683" y="129539"/>
                </a:lnTo>
                <a:lnTo>
                  <a:pt x="36131" y="130809"/>
                </a:lnTo>
                <a:lnTo>
                  <a:pt x="42065" y="130809"/>
                </a:lnTo>
                <a:lnTo>
                  <a:pt x="41364" y="129539"/>
                </a:lnTo>
                <a:close/>
              </a:path>
              <a:path w="120015" h="187959">
                <a:moveTo>
                  <a:pt x="78197" y="100330"/>
                </a:moveTo>
                <a:lnTo>
                  <a:pt x="64122" y="110490"/>
                </a:lnTo>
                <a:lnTo>
                  <a:pt x="63616" y="111760"/>
                </a:lnTo>
                <a:lnTo>
                  <a:pt x="63420" y="113030"/>
                </a:lnTo>
                <a:lnTo>
                  <a:pt x="63259" y="114300"/>
                </a:lnTo>
                <a:lnTo>
                  <a:pt x="63144" y="115570"/>
                </a:lnTo>
                <a:lnTo>
                  <a:pt x="63110" y="120650"/>
                </a:lnTo>
                <a:lnTo>
                  <a:pt x="63225" y="123190"/>
                </a:lnTo>
                <a:lnTo>
                  <a:pt x="63501" y="124460"/>
                </a:lnTo>
                <a:lnTo>
                  <a:pt x="61615" y="127000"/>
                </a:lnTo>
                <a:lnTo>
                  <a:pt x="119596" y="127000"/>
                </a:lnTo>
                <a:lnTo>
                  <a:pt x="119596" y="124460"/>
                </a:lnTo>
                <a:lnTo>
                  <a:pt x="119481" y="123190"/>
                </a:lnTo>
                <a:lnTo>
                  <a:pt x="119331" y="121920"/>
                </a:lnTo>
                <a:lnTo>
                  <a:pt x="119090" y="121920"/>
                </a:lnTo>
                <a:lnTo>
                  <a:pt x="118814" y="120650"/>
                </a:lnTo>
                <a:lnTo>
                  <a:pt x="118503" y="119380"/>
                </a:lnTo>
                <a:lnTo>
                  <a:pt x="117675" y="119380"/>
                </a:lnTo>
                <a:lnTo>
                  <a:pt x="117238" y="118110"/>
                </a:lnTo>
                <a:lnTo>
                  <a:pt x="106785" y="118110"/>
                </a:lnTo>
                <a:lnTo>
                  <a:pt x="107061" y="116840"/>
                </a:lnTo>
                <a:lnTo>
                  <a:pt x="67548" y="116840"/>
                </a:lnTo>
                <a:lnTo>
                  <a:pt x="67031" y="115570"/>
                </a:lnTo>
                <a:lnTo>
                  <a:pt x="66835" y="114300"/>
                </a:lnTo>
                <a:lnTo>
                  <a:pt x="66525" y="113030"/>
                </a:lnTo>
                <a:lnTo>
                  <a:pt x="66525" y="110490"/>
                </a:lnTo>
                <a:lnTo>
                  <a:pt x="67353" y="109220"/>
                </a:lnTo>
                <a:lnTo>
                  <a:pt x="68997" y="107950"/>
                </a:lnTo>
                <a:lnTo>
                  <a:pt x="70734" y="105410"/>
                </a:lnTo>
                <a:lnTo>
                  <a:pt x="71596" y="105410"/>
                </a:lnTo>
                <a:lnTo>
                  <a:pt x="72424" y="104140"/>
                </a:lnTo>
                <a:lnTo>
                  <a:pt x="73287" y="102870"/>
                </a:lnTo>
                <a:lnTo>
                  <a:pt x="74149" y="102870"/>
                </a:lnTo>
                <a:lnTo>
                  <a:pt x="75805" y="101600"/>
                </a:lnTo>
                <a:lnTo>
                  <a:pt x="76633" y="101600"/>
                </a:lnTo>
                <a:lnTo>
                  <a:pt x="78197" y="100330"/>
                </a:lnTo>
                <a:close/>
              </a:path>
              <a:path w="120015" h="187959">
                <a:moveTo>
                  <a:pt x="116261" y="116840"/>
                </a:moveTo>
                <a:lnTo>
                  <a:pt x="107291" y="116840"/>
                </a:lnTo>
                <a:lnTo>
                  <a:pt x="106785" y="118110"/>
                </a:lnTo>
                <a:lnTo>
                  <a:pt x="116767" y="118110"/>
                </a:lnTo>
                <a:lnTo>
                  <a:pt x="116261" y="116840"/>
                </a:lnTo>
                <a:close/>
              </a:path>
              <a:path w="120015" h="187959">
                <a:moveTo>
                  <a:pt x="108039" y="105410"/>
                </a:moveTo>
                <a:lnTo>
                  <a:pt x="95619" y="105410"/>
                </a:lnTo>
                <a:lnTo>
                  <a:pt x="94515" y="106680"/>
                </a:lnTo>
                <a:lnTo>
                  <a:pt x="93733" y="107950"/>
                </a:lnTo>
                <a:lnTo>
                  <a:pt x="80486" y="107950"/>
                </a:lnTo>
                <a:lnTo>
                  <a:pt x="79819" y="109220"/>
                </a:lnTo>
                <a:lnTo>
                  <a:pt x="79221" y="110490"/>
                </a:lnTo>
                <a:lnTo>
                  <a:pt x="78473" y="110490"/>
                </a:lnTo>
                <a:lnTo>
                  <a:pt x="78197" y="111760"/>
                </a:lnTo>
                <a:lnTo>
                  <a:pt x="72815" y="111760"/>
                </a:lnTo>
                <a:lnTo>
                  <a:pt x="71907" y="113030"/>
                </a:lnTo>
                <a:lnTo>
                  <a:pt x="71125" y="113030"/>
                </a:lnTo>
                <a:lnTo>
                  <a:pt x="70377" y="114300"/>
                </a:lnTo>
                <a:lnTo>
                  <a:pt x="69158" y="114300"/>
                </a:lnTo>
                <a:lnTo>
                  <a:pt x="68687" y="115570"/>
                </a:lnTo>
                <a:lnTo>
                  <a:pt x="68296" y="115570"/>
                </a:lnTo>
                <a:lnTo>
                  <a:pt x="67548" y="116840"/>
                </a:lnTo>
                <a:lnTo>
                  <a:pt x="107061" y="116840"/>
                </a:lnTo>
                <a:lnTo>
                  <a:pt x="107613" y="114300"/>
                </a:lnTo>
                <a:lnTo>
                  <a:pt x="107924" y="113030"/>
                </a:lnTo>
                <a:lnTo>
                  <a:pt x="108280" y="110490"/>
                </a:lnTo>
                <a:lnTo>
                  <a:pt x="108395" y="109220"/>
                </a:lnTo>
                <a:lnTo>
                  <a:pt x="108315" y="106680"/>
                </a:lnTo>
                <a:lnTo>
                  <a:pt x="108039" y="105410"/>
                </a:lnTo>
                <a:close/>
              </a:path>
              <a:path w="120015" h="187959">
                <a:moveTo>
                  <a:pt x="37074" y="109219"/>
                </a:moveTo>
                <a:lnTo>
                  <a:pt x="24850" y="109219"/>
                </a:lnTo>
                <a:lnTo>
                  <a:pt x="25356" y="110489"/>
                </a:lnTo>
                <a:lnTo>
                  <a:pt x="26460" y="110489"/>
                </a:lnTo>
                <a:lnTo>
                  <a:pt x="27047" y="111759"/>
                </a:lnTo>
                <a:lnTo>
                  <a:pt x="33774" y="111759"/>
                </a:lnTo>
                <a:lnTo>
                  <a:pt x="35740" y="110489"/>
                </a:lnTo>
                <a:lnTo>
                  <a:pt x="37074" y="109219"/>
                </a:lnTo>
                <a:close/>
              </a:path>
              <a:path w="120015" h="187959">
                <a:moveTo>
                  <a:pt x="39834" y="107949"/>
                </a:moveTo>
                <a:lnTo>
                  <a:pt x="23907" y="107949"/>
                </a:lnTo>
                <a:lnTo>
                  <a:pt x="24344" y="109219"/>
                </a:lnTo>
                <a:lnTo>
                  <a:pt x="38730" y="109219"/>
                </a:lnTo>
                <a:lnTo>
                  <a:pt x="39834" y="107949"/>
                </a:lnTo>
                <a:close/>
              </a:path>
              <a:path w="120015" h="187959">
                <a:moveTo>
                  <a:pt x="53036" y="60960"/>
                </a:moveTo>
                <a:lnTo>
                  <a:pt x="29174" y="60959"/>
                </a:lnTo>
                <a:lnTo>
                  <a:pt x="29726" y="62229"/>
                </a:lnTo>
                <a:lnTo>
                  <a:pt x="33027" y="62229"/>
                </a:lnTo>
                <a:lnTo>
                  <a:pt x="33935" y="63499"/>
                </a:lnTo>
                <a:lnTo>
                  <a:pt x="35625" y="63500"/>
                </a:lnTo>
                <a:lnTo>
                  <a:pt x="36453" y="64770"/>
                </a:lnTo>
                <a:lnTo>
                  <a:pt x="37201" y="64770"/>
                </a:lnTo>
                <a:lnTo>
                  <a:pt x="37902" y="66040"/>
                </a:lnTo>
                <a:lnTo>
                  <a:pt x="39202" y="67310"/>
                </a:lnTo>
                <a:lnTo>
                  <a:pt x="40375" y="68580"/>
                </a:lnTo>
                <a:lnTo>
                  <a:pt x="45297" y="78740"/>
                </a:lnTo>
                <a:lnTo>
                  <a:pt x="45849" y="80010"/>
                </a:lnTo>
                <a:lnTo>
                  <a:pt x="46792" y="82550"/>
                </a:lnTo>
                <a:lnTo>
                  <a:pt x="47620" y="85090"/>
                </a:lnTo>
                <a:lnTo>
                  <a:pt x="48597" y="87630"/>
                </a:lnTo>
                <a:lnTo>
                  <a:pt x="49069" y="90170"/>
                </a:lnTo>
                <a:lnTo>
                  <a:pt x="49460" y="91440"/>
                </a:lnTo>
                <a:lnTo>
                  <a:pt x="49736" y="93980"/>
                </a:lnTo>
                <a:lnTo>
                  <a:pt x="49931" y="95250"/>
                </a:lnTo>
                <a:lnTo>
                  <a:pt x="50172" y="97790"/>
                </a:lnTo>
                <a:lnTo>
                  <a:pt x="9797" y="97789"/>
                </a:lnTo>
                <a:lnTo>
                  <a:pt x="9832" y="100329"/>
                </a:lnTo>
                <a:lnTo>
                  <a:pt x="10188" y="102869"/>
                </a:lnTo>
                <a:lnTo>
                  <a:pt x="10545" y="104139"/>
                </a:lnTo>
                <a:lnTo>
                  <a:pt x="10775" y="104139"/>
                </a:lnTo>
                <a:lnTo>
                  <a:pt x="11246" y="105409"/>
                </a:lnTo>
                <a:lnTo>
                  <a:pt x="22769" y="105409"/>
                </a:lnTo>
                <a:lnTo>
                  <a:pt x="23470" y="107949"/>
                </a:lnTo>
                <a:lnTo>
                  <a:pt x="42698" y="107949"/>
                </a:lnTo>
                <a:lnTo>
                  <a:pt x="43560" y="106679"/>
                </a:lnTo>
                <a:lnTo>
                  <a:pt x="57686" y="106680"/>
                </a:lnTo>
                <a:lnTo>
                  <a:pt x="57406" y="104140"/>
                </a:lnTo>
                <a:lnTo>
                  <a:pt x="57325" y="102870"/>
                </a:lnTo>
                <a:lnTo>
                  <a:pt x="57360" y="97790"/>
                </a:lnTo>
                <a:lnTo>
                  <a:pt x="57682" y="95250"/>
                </a:lnTo>
                <a:lnTo>
                  <a:pt x="56739" y="95250"/>
                </a:lnTo>
                <a:lnTo>
                  <a:pt x="56463" y="93980"/>
                </a:lnTo>
                <a:lnTo>
                  <a:pt x="56221" y="93980"/>
                </a:lnTo>
                <a:lnTo>
                  <a:pt x="55750" y="91440"/>
                </a:lnTo>
                <a:lnTo>
                  <a:pt x="55715" y="87630"/>
                </a:lnTo>
                <a:lnTo>
                  <a:pt x="56026" y="87630"/>
                </a:lnTo>
                <a:lnTo>
                  <a:pt x="56221" y="86360"/>
                </a:lnTo>
                <a:lnTo>
                  <a:pt x="56221" y="83820"/>
                </a:lnTo>
                <a:lnTo>
                  <a:pt x="56026" y="81280"/>
                </a:lnTo>
                <a:lnTo>
                  <a:pt x="55600" y="80010"/>
                </a:lnTo>
                <a:lnTo>
                  <a:pt x="55163" y="78740"/>
                </a:lnTo>
                <a:lnTo>
                  <a:pt x="54577" y="77470"/>
                </a:lnTo>
                <a:lnTo>
                  <a:pt x="53864" y="74930"/>
                </a:lnTo>
                <a:lnTo>
                  <a:pt x="53438" y="74930"/>
                </a:lnTo>
                <a:lnTo>
                  <a:pt x="52967" y="73660"/>
                </a:lnTo>
                <a:lnTo>
                  <a:pt x="52806" y="73660"/>
                </a:lnTo>
                <a:lnTo>
                  <a:pt x="52484" y="72390"/>
                </a:lnTo>
                <a:lnTo>
                  <a:pt x="52288" y="71120"/>
                </a:lnTo>
                <a:lnTo>
                  <a:pt x="51978" y="69850"/>
                </a:lnTo>
                <a:lnTo>
                  <a:pt x="51978" y="66040"/>
                </a:lnTo>
                <a:lnTo>
                  <a:pt x="52219" y="64770"/>
                </a:lnTo>
                <a:lnTo>
                  <a:pt x="52530" y="63500"/>
                </a:lnTo>
                <a:lnTo>
                  <a:pt x="52760" y="62230"/>
                </a:lnTo>
                <a:lnTo>
                  <a:pt x="53036" y="60960"/>
                </a:lnTo>
                <a:close/>
              </a:path>
              <a:path w="120015" h="187959">
                <a:moveTo>
                  <a:pt x="92204" y="106680"/>
                </a:moveTo>
                <a:lnTo>
                  <a:pt x="81705" y="106680"/>
                </a:lnTo>
                <a:lnTo>
                  <a:pt x="81268" y="107950"/>
                </a:lnTo>
                <a:lnTo>
                  <a:pt x="93066" y="107950"/>
                </a:lnTo>
                <a:lnTo>
                  <a:pt x="92204" y="106680"/>
                </a:lnTo>
                <a:close/>
              </a:path>
              <a:path w="120015" h="187959">
                <a:moveTo>
                  <a:pt x="12661" y="105409"/>
                </a:moveTo>
                <a:lnTo>
                  <a:pt x="11833" y="105409"/>
                </a:lnTo>
                <a:lnTo>
                  <a:pt x="12465" y="106679"/>
                </a:lnTo>
                <a:lnTo>
                  <a:pt x="12661" y="105409"/>
                </a:lnTo>
                <a:close/>
              </a:path>
              <a:path w="120015" h="187959">
                <a:moveTo>
                  <a:pt x="21975" y="105409"/>
                </a:moveTo>
                <a:lnTo>
                  <a:pt x="12856" y="105409"/>
                </a:lnTo>
                <a:lnTo>
                  <a:pt x="14156" y="106679"/>
                </a:lnTo>
                <a:lnTo>
                  <a:pt x="21032" y="106679"/>
                </a:lnTo>
                <a:lnTo>
                  <a:pt x="21975" y="105409"/>
                </a:lnTo>
                <a:close/>
              </a:path>
              <a:path w="120015" h="187959">
                <a:moveTo>
                  <a:pt x="89800" y="105410"/>
                </a:moveTo>
                <a:lnTo>
                  <a:pt x="83740" y="105410"/>
                </a:lnTo>
                <a:lnTo>
                  <a:pt x="83200" y="106680"/>
                </a:lnTo>
                <a:lnTo>
                  <a:pt x="90582" y="106680"/>
                </a:lnTo>
                <a:lnTo>
                  <a:pt x="89800" y="105410"/>
                </a:lnTo>
                <a:close/>
              </a:path>
              <a:path w="120015" h="187959">
                <a:moveTo>
                  <a:pt x="107061" y="104140"/>
                </a:moveTo>
                <a:lnTo>
                  <a:pt x="97816" y="104140"/>
                </a:lnTo>
                <a:lnTo>
                  <a:pt x="96286" y="105410"/>
                </a:lnTo>
                <a:lnTo>
                  <a:pt x="107613" y="105410"/>
                </a:lnTo>
                <a:lnTo>
                  <a:pt x="107061" y="104140"/>
                </a:lnTo>
                <a:close/>
              </a:path>
              <a:path w="120015" h="187959">
                <a:moveTo>
                  <a:pt x="106118" y="102870"/>
                </a:moveTo>
                <a:lnTo>
                  <a:pt x="101633" y="102870"/>
                </a:lnTo>
                <a:lnTo>
                  <a:pt x="100575" y="104140"/>
                </a:lnTo>
                <a:lnTo>
                  <a:pt x="106429" y="104140"/>
                </a:lnTo>
                <a:lnTo>
                  <a:pt x="106118" y="102870"/>
                </a:lnTo>
                <a:close/>
              </a:path>
              <a:path w="120015" h="187959">
                <a:moveTo>
                  <a:pt x="64618" y="100056"/>
                </a:moveTo>
                <a:lnTo>
                  <a:pt x="64478" y="100330"/>
                </a:lnTo>
                <a:lnTo>
                  <a:pt x="64618" y="100056"/>
                </a:lnTo>
                <a:close/>
              </a:path>
              <a:path w="120015" h="187959">
                <a:moveTo>
                  <a:pt x="98057" y="96520"/>
                </a:moveTo>
                <a:lnTo>
                  <a:pt x="73252" y="96520"/>
                </a:lnTo>
                <a:lnTo>
                  <a:pt x="71987" y="97790"/>
                </a:lnTo>
                <a:lnTo>
                  <a:pt x="70849" y="99060"/>
                </a:lnTo>
                <a:lnTo>
                  <a:pt x="69825" y="100330"/>
                </a:lnTo>
                <a:lnTo>
                  <a:pt x="81785" y="100330"/>
                </a:lnTo>
                <a:lnTo>
                  <a:pt x="83544" y="99060"/>
                </a:lnTo>
                <a:lnTo>
                  <a:pt x="92790" y="99060"/>
                </a:lnTo>
                <a:lnTo>
                  <a:pt x="94676" y="97790"/>
                </a:lnTo>
                <a:lnTo>
                  <a:pt x="96252" y="97790"/>
                </a:lnTo>
                <a:lnTo>
                  <a:pt x="98057" y="96520"/>
                </a:lnTo>
                <a:close/>
              </a:path>
              <a:path w="120015" h="187959">
                <a:moveTo>
                  <a:pt x="94320" y="41910"/>
                </a:moveTo>
                <a:lnTo>
                  <a:pt x="89881" y="41910"/>
                </a:lnTo>
                <a:lnTo>
                  <a:pt x="89961" y="45720"/>
                </a:lnTo>
                <a:lnTo>
                  <a:pt x="89800" y="48260"/>
                </a:lnTo>
                <a:lnTo>
                  <a:pt x="89294" y="50800"/>
                </a:lnTo>
                <a:lnTo>
                  <a:pt x="88938" y="53340"/>
                </a:lnTo>
                <a:lnTo>
                  <a:pt x="88547" y="54610"/>
                </a:lnTo>
                <a:lnTo>
                  <a:pt x="83475" y="66040"/>
                </a:lnTo>
                <a:lnTo>
                  <a:pt x="82211" y="68580"/>
                </a:lnTo>
                <a:lnTo>
                  <a:pt x="80957" y="69850"/>
                </a:lnTo>
                <a:lnTo>
                  <a:pt x="79819" y="71120"/>
                </a:lnTo>
                <a:lnTo>
                  <a:pt x="77887" y="73660"/>
                </a:lnTo>
                <a:lnTo>
                  <a:pt x="76633" y="76200"/>
                </a:lnTo>
                <a:lnTo>
                  <a:pt x="75610" y="77470"/>
                </a:lnTo>
                <a:lnTo>
                  <a:pt x="73804" y="80010"/>
                </a:lnTo>
                <a:lnTo>
                  <a:pt x="72976" y="81280"/>
                </a:lnTo>
                <a:lnTo>
                  <a:pt x="71481" y="83820"/>
                </a:lnTo>
                <a:lnTo>
                  <a:pt x="70147" y="85090"/>
                </a:lnTo>
                <a:lnTo>
                  <a:pt x="68997" y="87630"/>
                </a:lnTo>
                <a:lnTo>
                  <a:pt x="68020" y="90170"/>
                </a:lnTo>
                <a:lnTo>
                  <a:pt x="67192" y="91440"/>
                </a:lnTo>
                <a:lnTo>
                  <a:pt x="66491" y="92710"/>
                </a:lnTo>
                <a:lnTo>
                  <a:pt x="65111" y="97790"/>
                </a:lnTo>
                <a:lnTo>
                  <a:pt x="64618" y="100056"/>
                </a:lnTo>
                <a:lnTo>
                  <a:pt x="65778" y="97790"/>
                </a:lnTo>
                <a:lnTo>
                  <a:pt x="67031" y="96520"/>
                </a:lnTo>
                <a:lnTo>
                  <a:pt x="67629" y="95250"/>
                </a:lnTo>
                <a:lnTo>
                  <a:pt x="68250" y="95250"/>
                </a:lnTo>
                <a:lnTo>
                  <a:pt x="68802" y="93980"/>
                </a:lnTo>
                <a:lnTo>
                  <a:pt x="70492" y="92710"/>
                </a:lnTo>
                <a:lnTo>
                  <a:pt x="72539" y="90170"/>
                </a:lnTo>
                <a:lnTo>
                  <a:pt x="73448" y="88900"/>
                </a:lnTo>
                <a:lnTo>
                  <a:pt x="74276" y="88900"/>
                </a:lnTo>
                <a:lnTo>
                  <a:pt x="75644" y="87630"/>
                </a:lnTo>
                <a:lnTo>
                  <a:pt x="77185" y="87630"/>
                </a:lnTo>
                <a:lnTo>
                  <a:pt x="76587" y="86360"/>
                </a:lnTo>
                <a:lnTo>
                  <a:pt x="71987" y="86360"/>
                </a:lnTo>
                <a:lnTo>
                  <a:pt x="72735" y="85090"/>
                </a:lnTo>
                <a:lnTo>
                  <a:pt x="73528" y="85090"/>
                </a:lnTo>
                <a:lnTo>
                  <a:pt x="75173" y="82550"/>
                </a:lnTo>
                <a:lnTo>
                  <a:pt x="76035" y="81280"/>
                </a:lnTo>
                <a:lnTo>
                  <a:pt x="76909" y="81280"/>
                </a:lnTo>
                <a:lnTo>
                  <a:pt x="78634" y="78740"/>
                </a:lnTo>
                <a:lnTo>
                  <a:pt x="79497" y="78740"/>
                </a:lnTo>
                <a:lnTo>
                  <a:pt x="80405" y="77470"/>
                </a:lnTo>
                <a:lnTo>
                  <a:pt x="81268" y="77470"/>
                </a:lnTo>
                <a:lnTo>
                  <a:pt x="82130" y="76200"/>
                </a:lnTo>
                <a:lnTo>
                  <a:pt x="83866" y="74930"/>
                </a:lnTo>
                <a:lnTo>
                  <a:pt x="85511" y="73660"/>
                </a:lnTo>
                <a:lnTo>
                  <a:pt x="87052" y="73660"/>
                </a:lnTo>
                <a:lnTo>
                  <a:pt x="89766" y="72390"/>
                </a:lnTo>
                <a:lnTo>
                  <a:pt x="90904" y="71120"/>
                </a:lnTo>
                <a:lnTo>
                  <a:pt x="93066" y="71120"/>
                </a:lnTo>
                <a:lnTo>
                  <a:pt x="91249" y="69850"/>
                </a:lnTo>
                <a:lnTo>
                  <a:pt x="84844" y="69850"/>
                </a:lnTo>
                <a:lnTo>
                  <a:pt x="85511" y="68580"/>
                </a:lnTo>
                <a:lnTo>
                  <a:pt x="86143" y="67310"/>
                </a:lnTo>
                <a:lnTo>
                  <a:pt x="87362" y="66040"/>
                </a:lnTo>
                <a:lnTo>
                  <a:pt x="88466" y="64770"/>
                </a:lnTo>
                <a:lnTo>
                  <a:pt x="88972" y="63500"/>
                </a:lnTo>
                <a:lnTo>
                  <a:pt x="90548" y="63500"/>
                </a:lnTo>
                <a:lnTo>
                  <a:pt x="90824" y="62230"/>
                </a:lnTo>
                <a:lnTo>
                  <a:pt x="115123" y="62230"/>
                </a:lnTo>
                <a:lnTo>
                  <a:pt x="115548" y="60960"/>
                </a:lnTo>
                <a:lnTo>
                  <a:pt x="115905" y="60960"/>
                </a:lnTo>
                <a:lnTo>
                  <a:pt x="116181" y="59690"/>
                </a:lnTo>
                <a:lnTo>
                  <a:pt x="116376" y="58420"/>
                </a:lnTo>
                <a:lnTo>
                  <a:pt x="101438" y="58420"/>
                </a:lnTo>
                <a:lnTo>
                  <a:pt x="100690" y="57150"/>
                </a:lnTo>
                <a:lnTo>
                  <a:pt x="97310" y="57150"/>
                </a:lnTo>
                <a:lnTo>
                  <a:pt x="97551" y="54610"/>
                </a:lnTo>
                <a:lnTo>
                  <a:pt x="97701" y="53340"/>
                </a:lnTo>
                <a:lnTo>
                  <a:pt x="97666" y="49530"/>
                </a:lnTo>
                <a:lnTo>
                  <a:pt x="97505" y="48260"/>
                </a:lnTo>
                <a:lnTo>
                  <a:pt x="97310" y="46990"/>
                </a:lnTo>
                <a:lnTo>
                  <a:pt x="97034" y="45720"/>
                </a:lnTo>
                <a:lnTo>
                  <a:pt x="96758" y="45720"/>
                </a:lnTo>
                <a:lnTo>
                  <a:pt x="96401" y="44450"/>
                </a:lnTo>
                <a:lnTo>
                  <a:pt x="96056" y="44450"/>
                </a:lnTo>
                <a:lnTo>
                  <a:pt x="95654" y="43180"/>
                </a:lnTo>
                <a:lnTo>
                  <a:pt x="94791" y="43180"/>
                </a:lnTo>
                <a:lnTo>
                  <a:pt x="94320" y="41910"/>
                </a:lnTo>
                <a:close/>
              </a:path>
              <a:path w="120015" h="187959">
                <a:moveTo>
                  <a:pt x="9004" y="97789"/>
                </a:moveTo>
                <a:lnTo>
                  <a:pt x="6140" y="97789"/>
                </a:lnTo>
                <a:lnTo>
                  <a:pt x="7313" y="99059"/>
                </a:lnTo>
                <a:lnTo>
                  <a:pt x="8256" y="99059"/>
                </a:lnTo>
                <a:lnTo>
                  <a:pt x="9004" y="97789"/>
                </a:lnTo>
                <a:close/>
              </a:path>
              <a:path w="120015" h="187959">
                <a:moveTo>
                  <a:pt x="11051" y="59689"/>
                </a:moveTo>
                <a:lnTo>
                  <a:pt x="3346" y="59689"/>
                </a:lnTo>
                <a:lnTo>
                  <a:pt x="2161" y="60959"/>
                </a:lnTo>
                <a:lnTo>
                  <a:pt x="1460" y="62229"/>
                </a:lnTo>
                <a:lnTo>
                  <a:pt x="1218" y="62229"/>
                </a:lnTo>
                <a:lnTo>
                  <a:pt x="0" y="68579"/>
                </a:lnTo>
                <a:lnTo>
                  <a:pt x="0" y="92709"/>
                </a:lnTo>
                <a:lnTo>
                  <a:pt x="1218" y="93979"/>
                </a:lnTo>
                <a:lnTo>
                  <a:pt x="2242" y="95249"/>
                </a:lnTo>
                <a:lnTo>
                  <a:pt x="3150" y="96519"/>
                </a:lnTo>
                <a:lnTo>
                  <a:pt x="3576" y="96519"/>
                </a:lnTo>
                <a:lnTo>
                  <a:pt x="4726" y="97789"/>
                </a:lnTo>
                <a:lnTo>
                  <a:pt x="50172" y="97790"/>
                </a:lnTo>
                <a:lnTo>
                  <a:pt x="49586" y="96520"/>
                </a:lnTo>
                <a:lnTo>
                  <a:pt x="47884" y="95250"/>
                </a:lnTo>
                <a:lnTo>
                  <a:pt x="46596" y="93980"/>
                </a:lnTo>
                <a:lnTo>
                  <a:pt x="44630" y="91440"/>
                </a:lnTo>
                <a:lnTo>
                  <a:pt x="43882" y="91440"/>
                </a:lnTo>
                <a:lnTo>
                  <a:pt x="42974" y="90170"/>
                </a:lnTo>
                <a:lnTo>
                  <a:pt x="42698" y="90170"/>
                </a:lnTo>
                <a:lnTo>
                  <a:pt x="42307" y="88900"/>
                </a:lnTo>
                <a:lnTo>
                  <a:pt x="41916" y="86360"/>
                </a:lnTo>
                <a:lnTo>
                  <a:pt x="41525" y="85090"/>
                </a:lnTo>
                <a:lnTo>
                  <a:pt x="41088" y="83820"/>
                </a:lnTo>
                <a:lnTo>
                  <a:pt x="39639" y="80010"/>
                </a:lnTo>
                <a:lnTo>
                  <a:pt x="39087" y="78740"/>
                </a:lnTo>
                <a:lnTo>
                  <a:pt x="38569" y="78739"/>
                </a:lnTo>
                <a:lnTo>
                  <a:pt x="37465" y="76199"/>
                </a:lnTo>
                <a:lnTo>
                  <a:pt x="36373" y="74929"/>
                </a:lnTo>
                <a:lnTo>
                  <a:pt x="35303" y="74929"/>
                </a:lnTo>
                <a:lnTo>
                  <a:pt x="34763" y="73659"/>
                </a:lnTo>
                <a:lnTo>
                  <a:pt x="29611" y="73659"/>
                </a:lnTo>
                <a:lnTo>
                  <a:pt x="29335" y="72389"/>
                </a:lnTo>
                <a:lnTo>
                  <a:pt x="28622" y="69849"/>
                </a:lnTo>
                <a:lnTo>
                  <a:pt x="28231" y="68579"/>
                </a:lnTo>
                <a:lnTo>
                  <a:pt x="27794" y="67309"/>
                </a:lnTo>
                <a:lnTo>
                  <a:pt x="27323" y="67309"/>
                </a:lnTo>
                <a:lnTo>
                  <a:pt x="26817" y="66039"/>
                </a:lnTo>
                <a:lnTo>
                  <a:pt x="26311" y="66039"/>
                </a:lnTo>
                <a:lnTo>
                  <a:pt x="25759" y="64769"/>
                </a:lnTo>
                <a:lnTo>
                  <a:pt x="16042" y="64769"/>
                </a:lnTo>
                <a:lnTo>
                  <a:pt x="15145" y="63499"/>
                </a:lnTo>
                <a:lnTo>
                  <a:pt x="13454" y="62229"/>
                </a:lnTo>
                <a:lnTo>
                  <a:pt x="12626" y="60959"/>
                </a:lnTo>
                <a:lnTo>
                  <a:pt x="11833" y="60959"/>
                </a:lnTo>
                <a:lnTo>
                  <a:pt x="11051" y="59689"/>
                </a:lnTo>
                <a:close/>
              </a:path>
              <a:path w="120015" h="187959">
                <a:moveTo>
                  <a:pt x="99587" y="95250"/>
                </a:moveTo>
                <a:lnTo>
                  <a:pt x="76783" y="95250"/>
                </a:lnTo>
                <a:lnTo>
                  <a:pt x="75219" y="96520"/>
                </a:lnTo>
                <a:lnTo>
                  <a:pt x="98529" y="96520"/>
                </a:lnTo>
                <a:lnTo>
                  <a:pt x="99587" y="95250"/>
                </a:lnTo>
                <a:close/>
              </a:path>
              <a:path w="120015" h="187959">
                <a:moveTo>
                  <a:pt x="100219" y="93980"/>
                </a:moveTo>
                <a:lnTo>
                  <a:pt x="78991" y="93980"/>
                </a:lnTo>
                <a:lnTo>
                  <a:pt x="77852" y="95250"/>
                </a:lnTo>
                <a:lnTo>
                  <a:pt x="99943" y="95250"/>
                </a:lnTo>
                <a:lnTo>
                  <a:pt x="100219" y="93980"/>
                </a:lnTo>
                <a:close/>
              </a:path>
              <a:path w="120015" h="187959">
                <a:moveTo>
                  <a:pt x="100771" y="87630"/>
                </a:moveTo>
                <a:lnTo>
                  <a:pt x="85315" y="87630"/>
                </a:lnTo>
                <a:lnTo>
                  <a:pt x="84959" y="88900"/>
                </a:lnTo>
                <a:lnTo>
                  <a:pt x="84533" y="90170"/>
                </a:lnTo>
                <a:lnTo>
                  <a:pt x="83625" y="90170"/>
                </a:lnTo>
                <a:lnTo>
                  <a:pt x="82533" y="91440"/>
                </a:lnTo>
                <a:lnTo>
                  <a:pt x="81981" y="92710"/>
                </a:lnTo>
                <a:lnTo>
                  <a:pt x="81383" y="92710"/>
                </a:lnTo>
                <a:lnTo>
                  <a:pt x="80164" y="93980"/>
                </a:lnTo>
                <a:lnTo>
                  <a:pt x="100575" y="93980"/>
                </a:lnTo>
                <a:lnTo>
                  <a:pt x="101047" y="91440"/>
                </a:lnTo>
                <a:lnTo>
                  <a:pt x="101081" y="88900"/>
                </a:lnTo>
                <a:lnTo>
                  <a:pt x="100932" y="88900"/>
                </a:lnTo>
                <a:lnTo>
                  <a:pt x="100771" y="87630"/>
                </a:lnTo>
                <a:close/>
              </a:path>
              <a:path w="120015" h="187959">
                <a:moveTo>
                  <a:pt x="62121" y="74930"/>
                </a:moveTo>
                <a:lnTo>
                  <a:pt x="59602" y="74930"/>
                </a:lnTo>
                <a:lnTo>
                  <a:pt x="59602" y="78740"/>
                </a:lnTo>
                <a:lnTo>
                  <a:pt x="59763" y="80010"/>
                </a:lnTo>
                <a:lnTo>
                  <a:pt x="60005" y="81280"/>
                </a:lnTo>
                <a:lnTo>
                  <a:pt x="60315" y="82550"/>
                </a:lnTo>
                <a:lnTo>
                  <a:pt x="60741" y="83820"/>
                </a:lnTo>
                <a:lnTo>
                  <a:pt x="61293" y="85090"/>
                </a:lnTo>
                <a:lnTo>
                  <a:pt x="61373" y="86360"/>
                </a:lnTo>
                <a:lnTo>
                  <a:pt x="61339" y="87630"/>
                </a:lnTo>
                <a:lnTo>
                  <a:pt x="61178" y="88900"/>
                </a:lnTo>
                <a:lnTo>
                  <a:pt x="61017" y="88900"/>
                </a:lnTo>
                <a:lnTo>
                  <a:pt x="60545" y="90170"/>
                </a:lnTo>
                <a:lnTo>
                  <a:pt x="60235" y="91440"/>
                </a:lnTo>
                <a:lnTo>
                  <a:pt x="59844" y="92710"/>
                </a:lnTo>
                <a:lnTo>
                  <a:pt x="61615" y="92710"/>
                </a:lnTo>
                <a:lnTo>
                  <a:pt x="62282" y="91440"/>
                </a:lnTo>
                <a:lnTo>
                  <a:pt x="62558" y="90170"/>
                </a:lnTo>
                <a:lnTo>
                  <a:pt x="62788" y="90170"/>
                </a:lnTo>
                <a:lnTo>
                  <a:pt x="63501" y="87630"/>
                </a:lnTo>
                <a:lnTo>
                  <a:pt x="63777" y="85090"/>
                </a:lnTo>
                <a:lnTo>
                  <a:pt x="63731" y="82550"/>
                </a:lnTo>
                <a:lnTo>
                  <a:pt x="63501" y="82550"/>
                </a:lnTo>
                <a:lnTo>
                  <a:pt x="63386" y="81280"/>
                </a:lnTo>
                <a:lnTo>
                  <a:pt x="62753" y="80010"/>
                </a:lnTo>
                <a:lnTo>
                  <a:pt x="62477" y="78740"/>
                </a:lnTo>
                <a:lnTo>
                  <a:pt x="62282" y="78740"/>
                </a:lnTo>
                <a:lnTo>
                  <a:pt x="62040" y="77470"/>
                </a:lnTo>
                <a:lnTo>
                  <a:pt x="61960" y="76200"/>
                </a:lnTo>
                <a:lnTo>
                  <a:pt x="62121" y="74930"/>
                </a:lnTo>
                <a:close/>
              </a:path>
              <a:path w="120015" h="187959">
                <a:moveTo>
                  <a:pt x="104347" y="86360"/>
                </a:moveTo>
                <a:lnTo>
                  <a:pt x="85833" y="86360"/>
                </a:lnTo>
                <a:lnTo>
                  <a:pt x="85591" y="87630"/>
                </a:lnTo>
                <a:lnTo>
                  <a:pt x="101909" y="87630"/>
                </a:lnTo>
                <a:lnTo>
                  <a:pt x="104347" y="86360"/>
                </a:lnTo>
                <a:close/>
              </a:path>
              <a:path w="120015" h="187959">
                <a:moveTo>
                  <a:pt x="108982" y="83820"/>
                </a:moveTo>
                <a:lnTo>
                  <a:pt x="86063" y="83820"/>
                </a:lnTo>
                <a:lnTo>
                  <a:pt x="85982" y="86360"/>
                </a:lnTo>
                <a:lnTo>
                  <a:pt x="105405" y="86360"/>
                </a:lnTo>
                <a:lnTo>
                  <a:pt x="106429" y="85090"/>
                </a:lnTo>
                <a:lnTo>
                  <a:pt x="107337" y="85090"/>
                </a:lnTo>
                <a:lnTo>
                  <a:pt x="108982" y="83820"/>
                </a:lnTo>
                <a:close/>
              </a:path>
              <a:path w="120015" h="187959">
                <a:moveTo>
                  <a:pt x="113708" y="78740"/>
                </a:moveTo>
                <a:lnTo>
                  <a:pt x="89363" y="78740"/>
                </a:lnTo>
                <a:lnTo>
                  <a:pt x="85557" y="81280"/>
                </a:lnTo>
                <a:lnTo>
                  <a:pt x="85833" y="82550"/>
                </a:lnTo>
                <a:lnTo>
                  <a:pt x="85982" y="83820"/>
                </a:lnTo>
                <a:lnTo>
                  <a:pt x="109695" y="83820"/>
                </a:lnTo>
                <a:lnTo>
                  <a:pt x="110914" y="82550"/>
                </a:lnTo>
                <a:lnTo>
                  <a:pt x="112328" y="81280"/>
                </a:lnTo>
                <a:lnTo>
                  <a:pt x="112995" y="80010"/>
                </a:lnTo>
                <a:lnTo>
                  <a:pt x="113513" y="80010"/>
                </a:lnTo>
                <a:lnTo>
                  <a:pt x="113708" y="78740"/>
                </a:lnTo>
                <a:close/>
              </a:path>
              <a:path w="120015" h="187959">
                <a:moveTo>
                  <a:pt x="113467" y="71120"/>
                </a:moveTo>
                <a:lnTo>
                  <a:pt x="96723" y="71120"/>
                </a:lnTo>
                <a:lnTo>
                  <a:pt x="96401" y="72390"/>
                </a:lnTo>
                <a:lnTo>
                  <a:pt x="96010" y="72390"/>
                </a:lnTo>
                <a:lnTo>
                  <a:pt x="95504" y="73660"/>
                </a:lnTo>
                <a:lnTo>
                  <a:pt x="94952" y="74930"/>
                </a:lnTo>
                <a:lnTo>
                  <a:pt x="93687" y="76200"/>
                </a:lnTo>
                <a:lnTo>
                  <a:pt x="92986" y="76200"/>
                </a:lnTo>
                <a:lnTo>
                  <a:pt x="90778" y="78740"/>
                </a:lnTo>
                <a:lnTo>
                  <a:pt x="114099" y="78740"/>
                </a:lnTo>
                <a:lnTo>
                  <a:pt x="114214" y="77470"/>
                </a:lnTo>
                <a:lnTo>
                  <a:pt x="114260" y="74930"/>
                </a:lnTo>
                <a:lnTo>
                  <a:pt x="113789" y="72390"/>
                </a:lnTo>
                <a:lnTo>
                  <a:pt x="113467" y="71120"/>
                </a:lnTo>
                <a:close/>
              </a:path>
              <a:path w="120015" h="187959">
                <a:moveTo>
                  <a:pt x="64996" y="71120"/>
                </a:moveTo>
                <a:lnTo>
                  <a:pt x="61017" y="71120"/>
                </a:lnTo>
                <a:lnTo>
                  <a:pt x="60396" y="72390"/>
                </a:lnTo>
                <a:lnTo>
                  <a:pt x="60120" y="73660"/>
                </a:lnTo>
                <a:lnTo>
                  <a:pt x="59878" y="73660"/>
                </a:lnTo>
                <a:lnTo>
                  <a:pt x="59729" y="74930"/>
                </a:lnTo>
                <a:lnTo>
                  <a:pt x="62236" y="74930"/>
                </a:lnTo>
                <a:lnTo>
                  <a:pt x="62707" y="73660"/>
                </a:lnTo>
                <a:lnTo>
                  <a:pt x="63144" y="72390"/>
                </a:lnTo>
                <a:lnTo>
                  <a:pt x="64087" y="72390"/>
                </a:lnTo>
                <a:lnTo>
                  <a:pt x="64996" y="71120"/>
                </a:lnTo>
                <a:close/>
              </a:path>
              <a:path w="120015" h="187959">
                <a:moveTo>
                  <a:pt x="69791" y="71120"/>
                </a:moveTo>
                <a:lnTo>
                  <a:pt x="68215" y="71120"/>
                </a:lnTo>
                <a:lnTo>
                  <a:pt x="68411" y="72390"/>
                </a:lnTo>
                <a:lnTo>
                  <a:pt x="69549" y="72390"/>
                </a:lnTo>
                <a:lnTo>
                  <a:pt x="69791" y="71120"/>
                </a:lnTo>
                <a:close/>
              </a:path>
              <a:path w="120015" h="187959">
                <a:moveTo>
                  <a:pt x="70768" y="59690"/>
                </a:moveTo>
                <a:lnTo>
                  <a:pt x="67905" y="59690"/>
                </a:lnTo>
                <a:lnTo>
                  <a:pt x="67663" y="60960"/>
                </a:lnTo>
                <a:lnTo>
                  <a:pt x="67468" y="60960"/>
                </a:lnTo>
                <a:lnTo>
                  <a:pt x="67157" y="62230"/>
                </a:lnTo>
                <a:lnTo>
                  <a:pt x="67031" y="63500"/>
                </a:lnTo>
                <a:lnTo>
                  <a:pt x="66881" y="63500"/>
                </a:lnTo>
                <a:lnTo>
                  <a:pt x="66881" y="69850"/>
                </a:lnTo>
                <a:lnTo>
                  <a:pt x="63064" y="69850"/>
                </a:lnTo>
                <a:lnTo>
                  <a:pt x="62201" y="71120"/>
                </a:lnTo>
                <a:lnTo>
                  <a:pt x="69825" y="71120"/>
                </a:lnTo>
                <a:lnTo>
                  <a:pt x="69946" y="66040"/>
                </a:lnTo>
                <a:lnTo>
                  <a:pt x="70021" y="64770"/>
                </a:lnTo>
                <a:lnTo>
                  <a:pt x="70343" y="62230"/>
                </a:lnTo>
                <a:lnTo>
                  <a:pt x="70768" y="59690"/>
                </a:lnTo>
                <a:close/>
              </a:path>
              <a:path w="120015" h="187959">
                <a:moveTo>
                  <a:pt x="115123" y="62230"/>
                </a:moveTo>
                <a:lnTo>
                  <a:pt x="91330" y="62230"/>
                </a:lnTo>
                <a:lnTo>
                  <a:pt x="92710" y="63500"/>
                </a:lnTo>
                <a:lnTo>
                  <a:pt x="93848" y="64770"/>
                </a:lnTo>
                <a:lnTo>
                  <a:pt x="94837" y="64770"/>
                </a:lnTo>
                <a:lnTo>
                  <a:pt x="95585" y="66040"/>
                </a:lnTo>
                <a:lnTo>
                  <a:pt x="96206" y="67310"/>
                </a:lnTo>
                <a:lnTo>
                  <a:pt x="96643" y="67310"/>
                </a:lnTo>
                <a:lnTo>
                  <a:pt x="96919" y="68580"/>
                </a:lnTo>
                <a:lnTo>
                  <a:pt x="96953" y="71120"/>
                </a:lnTo>
                <a:lnTo>
                  <a:pt x="112765" y="71120"/>
                </a:lnTo>
                <a:lnTo>
                  <a:pt x="112363" y="69850"/>
                </a:lnTo>
                <a:lnTo>
                  <a:pt x="110247" y="69850"/>
                </a:lnTo>
                <a:lnTo>
                  <a:pt x="111351" y="68580"/>
                </a:lnTo>
                <a:lnTo>
                  <a:pt x="112328" y="67310"/>
                </a:lnTo>
                <a:lnTo>
                  <a:pt x="113191" y="66040"/>
                </a:lnTo>
                <a:lnTo>
                  <a:pt x="113938" y="64770"/>
                </a:lnTo>
                <a:lnTo>
                  <a:pt x="114571" y="63500"/>
                </a:lnTo>
                <a:lnTo>
                  <a:pt x="115123" y="62230"/>
                </a:lnTo>
                <a:close/>
              </a:path>
              <a:path w="120015" h="187959">
                <a:moveTo>
                  <a:pt x="24103" y="63499"/>
                </a:moveTo>
                <a:lnTo>
                  <a:pt x="17778" y="63499"/>
                </a:lnTo>
                <a:lnTo>
                  <a:pt x="16513" y="64769"/>
                </a:lnTo>
                <a:lnTo>
                  <a:pt x="25207" y="64769"/>
                </a:lnTo>
                <a:lnTo>
                  <a:pt x="24103" y="63499"/>
                </a:lnTo>
                <a:close/>
              </a:path>
              <a:path w="120015" h="187959">
                <a:moveTo>
                  <a:pt x="43054" y="59690"/>
                </a:moveTo>
                <a:lnTo>
                  <a:pt x="26265" y="59689"/>
                </a:lnTo>
                <a:lnTo>
                  <a:pt x="27093" y="60959"/>
                </a:lnTo>
                <a:lnTo>
                  <a:pt x="43169" y="60960"/>
                </a:lnTo>
                <a:lnTo>
                  <a:pt x="43054" y="59690"/>
                </a:lnTo>
                <a:close/>
              </a:path>
              <a:path w="120015" h="187959">
                <a:moveTo>
                  <a:pt x="52254" y="46990"/>
                </a:moveTo>
                <a:lnTo>
                  <a:pt x="46355" y="46990"/>
                </a:lnTo>
                <a:lnTo>
                  <a:pt x="46194" y="48260"/>
                </a:lnTo>
                <a:lnTo>
                  <a:pt x="45653" y="49530"/>
                </a:lnTo>
                <a:lnTo>
                  <a:pt x="45251" y="49530"/>
                </a:lnTo>
                <a:lnTo>
                  <a:pt x="44779" y="50800"/>
                </a:lnTo>
                <a:lnTo>
                  <a:pt x="44388" y="53340"/>
                </a:lnTo>
                <a:lnTo>
                  <a:pt x="44193" y="53340"/>
                </a:lnTo>
                <a:lnTo>
                  <a:pt x="43882" y="55880"/>
                </a:lnTo>
                <a:lnTo>
                  <a:pt x="43802" y="57150"/>
                </a:lnTo>
                <a:lnTo>
                  <a:pt x="43687" y="59690"/>
                </a:lnTo>
                <a:lnTo>
                  <a:pt x="43330" y="59690"/>
                </a:lnTo>
                <a:lnTo>
                  <a:pt x="43169" y="60960"/>
                </a:lnTo>
                <a:lnTo>
                  <a:pt x="53358" y="60960"/>
                </a:lnTo>
                <a:lnTo>
                  <a:pt x="54140" y="58420"/>
                </a:lnTo>
                <a:lnTo>
                  <a:pt x="55129" y="57150"/>
                </a:lnTo>
                <a:lnTo>
                  <a:pt x="50920" y="57150"/>
                </a:lnTo>
                <a:lnTo>
                  <a:pt x="51541" y="55880"/>
                </a:lnTo>
                <a:lnTo>
                  <a:pt x="52219" y="50800"/>
                </a:lnTo>
                <a:lnTo>
                  <a:pt x="52254" y="46990"/>
                </a:lnTo>
                <a:close/>
              </a:path>
              <a:path w="120015" h="187959">
                <a:moveTo>
                  <a:pt x="8302" y="58419"/>
                </a:moveTo>
                <a:lnTo>
                  <a:pt x="5979" y="58419"/>
                </a:lnTo>
                <a:lnTo>
                  <a:pt x="5473" y="59689"/>
                </a:lnTo>
                <a:lnTo>
                  <a:pt x="8969" y="59689"/>
                </a:lnTo>
                <a:lnTo>
                  <a:pt x="8302" y="58419"/>
                </a:lnTo>
                <a:close/>
              </a:path>
              <a:path w="120015" h="187959">
                <a:moveTo>
                  <a:pt x="41950" y="58420"/>
                </a:moveTo>
                <a:lnTo>
                  <a:pt x="24459" y="58419"/>
                </a:lnTo>
                <a:lnTo>
                  <a:pt x="25402" y="59689"/>
                </a:lnTo>
                <a:lnTo>
                  <a:pt x="42226" y="59690"/>
                </a:lnTo>
                <a:lnTo>
                  <a:pt x="41950" y="58420"/>
                </a:lnTo>
                <a:close/>
              </a:path>
              <a:path w="120015" h="187959">
                <a:moveTo>
                  <a:pt x="72148" y="55880"/>
                </a:moveTo>
                <a:lnTo>
                  <a:pt x="70573" y="55880"/>
                </a:lnTo>
                <a:lnTo>
                  <a:pt x="69595" y="57150"/>
                </a:lnTo>
                <a:lnTo>
                  <a:pt x="68802" y="58420"/>
                </a:lnTo>
                <a:lnTo>
                  <a:pt x="68491" y="58420"/>
                </a:lnTo>
                <a:lnTo>
                  <a:pt x="68181" y="59690"/>
                </a:lnTo>
                <a:lnTo>
                  <a:pt x="71010" y="59690"/>
                </a:lnTo>
                <a:lnTo>
                  <a:pt x="71562" y="57150"/>
                </a:lnTo>
                <a:lnTo>
                  <a:pt x="72148" y="55880"/>
                </a:lnTo>
                <a:close/>
              </a:path>
              <a:path w="120015" h="187959">
                <a:moveTo>
                  <a:pt x="41720" y="53340"/>
                </a:moveTo>
                <a:lnTo>
                  <a:pt x="20365" y="53339"/>
                </a:lnTo>
                <a:lnTo>
                  <a:pt x="20917" y="54609"/>
                </a:lnTo>
                <a:lnTo>
                  <a:pt x="21435" y="54609"/>
                </a:lnTo>
                <a:lnTo>
                  <a:pt x="22493" y="55879"/>
                </a:lnTo>
                <a:lnTo>
                  <a:pt x="22999" y="57149"/>
                </a:lnTo>
                <a:lnTo>
                  <a:pt x="23988" y="58419"/>
                </a:lnTo>
                <a:lnTo>
                  <a:pt x="41755" y="58420"/>
                </a:lnTo>
                <a:lnTo>
                  <a:pt x="41674" y="57150"/>
                </a:lnTo>
                <a:lnTo>
                  <a:pt x="41720" y="53340"/>
                </a:lnTo>
                <a:close/>
              </a:path>
              <a:path w="120015" h="187959">
                <a:moveTo>
                  <a:pt x="115985" y="53340"/>
                </a:moveTo>
                <a:lnTo>
                  <a:pt x="103876" y="53340"/>
                </a:lnTo>
                <a:lnTo>
                  <a:pt x="103243" y="54610"/>
                </a:lnTo>
                <a:lnTo>
                  <a:pt x="102691" y="55880"/>
                </a:lnTo>
                <a:lnTo>
                  <a:pt x="101633" y="57150"/>
                </a:lnTo>
                <a:lnTo>
                  <a:pt x="101438" y="58420"/>
                </a:lnTo>
                <a:lnTo>
                  <a:pt x="116491" y="58420"/>
                </a:lnTo>
                <a:lnTo>
                  <a:pt x="116457" y="55880"/>
                </a:lnTo>
                <a:lnTo>
                  <a:pt x="116342" y="54610"/>
                </a:lnTo>
                <a:lnTo>
                  <a:pt x="116181" y="54610"/>
                </a:lnTo>
                <a:lnTo>
                  <a:pt x="115985" y="53340"/>
                </a:lnTo>
                <a:close/>
              </a:path>
              <a:path w="120015" h="187959">
                <a:moveTo>
                  <a:pt x="54853" y="53340"/>
                </a:moveTo>
                <a:lnTo>
                  <a:pt x="53829" y="53340"/>
                </a:lnTo>
                <a:lnTo>
                  <a:pt x="53553" y="54610"/>
                </a:lnTo>
                <a:lnTo>
                  <a:pt x="52921" y="54610"/>
                </a:lnTo>
                <a:lnTo>
                  <a:pt x="52093" y="55880"/>
                </a:lnTo>
                <a:lnTo>
                  <a:pt x="50920" y="57150"/>
                </a:lnTo>
                <a:lnTo>
                  <a:pt x="55129" y="57150"/>
                </a:lnTo>
                <a:lnTo>
                  <a:pt x="55715" y="55880"/>
                </a:lnTo>
                <a:lnTo>
                  <a:pt x="54853" y="53340"/>
                </a:lnTo>
                <a:close/>
              </a:path>
              <a:path w="120015" h="187959">
                <a:moveTo>
                  <a:pt x="81785" y="55880"/>
                </a:moveTo>
                <a:lnTo>
                  <a:pt x="81348" y="55880"/>
                </a:lnTo>
                <a:lnTo>
                  <a:pt x="81509" y="57150"/>
                </a:lnTo>
                <a:lnTo>
                  <a:pt x="81659" y="57150"/>
                </a:lnTo>
                <a:lnTo>
                  <a:pt x="81785" y="55880"/>
                </a:lnTo>
                <a:close/>
              </a:path>
              <a:path w="120015" h="187959">
                <a:moveTo>
                  <a:pt x="98609" y="55880"/>
                </a:moveTo>
                <a:lnTo>
                  <a:pt x="98092" y="55880"/>
                </a:lnTo>
                <a:lnTo>
                  <a:pt x="97666" y="57150"/>
                </a:lnTo>
                <a:lnTo>
                  <a:pt x="98920" y="57150"/>
                </a:lnTo>
                <a:lnTo>
                  <a:pt x="98609" y="55880"/>
                </a:lnTo>
                <a:close/>
              </a:path>
              <a:path w="120015" h="187959">
                <a:moveTo>
                  <a:pt x="73091" y="54610"/>
                </a:moveTo>
                <a:lnTo>
                  <a:pt x="72378" y="54610"/>
                </a:lnTo>
                <a:lnTo>
                  <a:pt x="71711" y="55880"/>
                </a:lnTo>
                <a:lnTo>
                  <a:pt x="72781" y="55880"/>
                </a:lnTo>
                <a:lnTo>
                  <a:pt x="73091" y="54610"/>
                </a:lnTo>
                <a:close/>
              </a:path>
              <a:path w="120015" h="187959">
                <a:moveTo>
                  <a:pt x="82326" y="54610"/>
                </a:moveTo>
                <a:lnTo>
                  <a:pt x="80290" y="54610"/>
                </a:lnTo>
                <a:lnTo>
                  <a:pt x="80681" y="55880"/>
                </a:lnTo>
                <a:lnTo>
                  <a:pt x="82096" y="55880"/>
                </a:lnTo>
                <a:lnTo>
                  <a:pt x="82326" y="54610"/>
                </a:lnTo>
                <a:close/>
              </a:path>
              <a:path w="120015" h="187959">
                <a:moveTo>
                  <a:pt x="82326" y="46990"/>
                </a:moveTo>
                <a:lnTo>
                  <a:pt x="80405" y="46990"/>
                </a:lnTo>
                <a:lnTo>
                  <a:pt x="79968" y="49530"/>
                </a:lnTo>
                <a:lnTo>
                  <a:pt x="79773" y="50800"/>
                </a:lnTo>
                <a:lnTo>
                  <a:pt x="79692" y="54610"/>
                </a:lnTo>
                <a:lnTo>
                  <a:pt x="82372" y="54610"/>
                </a:lnTo>
                <a:lnTo>
                  <a:pt x="82211" y="53340"/>
                </a:lnTo>
                <a:lnTo>
                  <a:pt x="82326" y="46990"/>
                </a:lnTo>
                <a:close/>
              </a:path>
              <a:path w="120015" h="187959">
                <a:moveTo>
                  <a:pt x="42031" y="48260"/>
                </a:moveTo>
                <a:lnTo>
                  <a:pt x="11879" y="48259"/>
                </a:lnTo>
                <a:lnTo>
                  <a:pt x="12304" y="49529"/>
                </a:lnTo>
                <a:lnTo>
                  <a:pt x="12776" y="49529"/>
                </a:lnTo>
                <a:lnTo>
                  <a:pt x="13213" y="50799"/>
                </a:lnTo>
                <a:lnTo>
                  <a:pt x="13730" y="50799"/>
                </a:lnTo>
                <a:lnTo>
                  <a:pt x="14673" y="52069"/>
                </a:lnTo>
                <a:lnTo>
                  <a:pt x="15179" y="52069"/>
                </a:lnTo>
                <a:lnTo>
                  <a:pt x="16628" y="53339"/>
                </a:lnTo>
                <a:lnTo>
                  <a:pt x="41870" y="53340"/>
                </a:lnTo>
                <a:lnTo>
                  <a:pt x="42065" y="50800"/>
                </a:lnTo>
                <a:lnTo>
                  <a:pt x="42031" y="48260"/>
                </a:lnTo>
                <a:close/>
              </a:path>
              <a:path w="120015" h="187959">
                <a:moveTo>
                  <a:pt x="113547" y="50800"/>
                </a:moveTo>
                <a:lnTo>
                  <a:pt x="106199" y="50800"/>
                </a:lnTo>
                <a:lnTo>
                  <a:pt x="105762" y="52070"/>
                </a:lnTo>
                <a:lnTo>
                  <a:pt x="104577" y="53340"/>
                </a:lnTo>
                <a:lnTo>
                  <a:pt x="115514" y="53340"/>
                </a:lnTo>
                <a:lnTo>
                  <a:pt x="115238" y="52070"/>
                </a:lnTo>
                <a:lnTo>
                  <a:pt x="114375" y="52070"/>
                </a:lnTo>
                <a:lnTo>
                  <a:pt x="113547" y="50800"/>
                </a:lnTo>
                <a:close/>
              </a:path>
              <a:path w="120015" h="187959">
                <a:moveTo>
                  <a:pt x="112087" y="49530"/>
                </a:moveTo>
                <a:lnTo>
                  <a:pt x="108671" y="49530"/>
                </a:lnTo>
                <a:lnTo>
                  <a:pt x="108119" y="50800"/>
                </a:lnTo>
                <a:lnTo>
                  <a:pt x="112800" y="50800"/>
                </a:lnTo>
                <a:lnTo>
                  <a:pt x="112087" y="49530"/>
                </a:lnTo>
                <a:close/>
              </a:path>
              <a:path w="120015" h="187959">
                <a:moveTo>
                  <a:pt x="36568" y="10160"/>
                </a:moveTo>
                <a:lnTo>
                  <a:pt x="3622" y="10159"/>
                </a:lnTo>
                <a:lnTo>
                  <a:pt x="2483" y="11429"/>
                </a:lnTo>
                <a:lnTo>
                  <a:pt x="0" y="11429"/>
                </a:lnTo>
                <a:lnTo>
                  <a:pt x="0" y="34289"/>
                </a:lnTo>
                <a:lnTo>
                  <a:pt x="402" y="35559"/>
                </a:lnTo>
                <a:lnTo>
                  <a:pt x="747" y="35559"/>
                </a:lnTo>
                <a:lnTo>
                  <a:pt x="1540" y="36829"/>
                </a:lnTo>
                <a:lnTo>
                  <a:pt x="2357" y="36829"/>
                </a:lnTo>
                <a:lnTo>
                  <a:pt x="3150" y="38099"/>
                </a:lnTo>
                <a:lnTo>
                  <a:pt x="4760" y="38099"/>
                </a:lnTo>
                <a:lnTo>
                  <a:pt x="5508" y="39369"/>
                </a:lnTo>
                <a:lnTo>
                  <a:pt x="9556" y="39369"/>
                </a:lnTo>
                <a:lnTo>
                  <a:pt x="9636" y="40639"/>
                </a:lnTo>
                <a:lnTo>
                  <a:pt x="11131" y="46989"/>
                </a:lnTo>
                <a:lnTo>
                  <a:pt x="11488" y="48259"/>
                </a:lnTo>
                <a:lnTo>
                  <a:pt x="41950" y="48260"/>
                </a:lnTo>
                <a:lnTo>
                  <a:pt x="41835" y="46990"/>
                </a:lnTo>
                <a:lnTo>
                  <a:pt x="41444" y="45720"/>
                </a:lnTo>
                <a:lnTo>
                  <a:pt x="40455" y="45720"/>
                </a:lnTo>
                <a:lnTo>
                  <a:pt x="40260" y="44450"/>
                </a:lnTo>
                <a:lnTo>
                  <a:pt x="39949" y="44450"/>
                </a:lnTo>
                <a:lnTo>
                  <a:pt x="39708" y="43180"/>
                </a:lnTo>
                <a:lnTo>
                  <a:pt x="39790" y="39882"/>
                </a:lnTo>
                <a:lnTo>
                  <a:pt x="39984" y="38100"/>
                </a:lnTo>
                <a:lnTo>
                  <a:pt x="41329" y="35560"/>
                </a:lnTo>
                <a:lnTo>
                  <a:pt x="42341" y="33020"/>
                </a:lnTo>
                <a:lnTo>
                  <a:pt x="42813" y="31750"/>
                </a:lnTo>
                <a:lnTo>
                  <a:pt x="43020" y="31750"/>
                </a:lnTo>
                <a:lnTo>
                  <a:pt x="43169" y="30480"/>
                </a:lnTo>
                <a:lnTo>
                  <a:pt x="43215" y="27940"/>
                </a:lnTo>
                <a:lnTo>
                  <a:pt x="43020" y="26670"/>
                </a:lnTo>
                <a:lnTo>
                  <a:pt x="42778" y="26670"/>
                </a:lnTo>
                <a:lnTo>
                  <a:pt x="42422" y="25400"/>
                </a:lnTo>
                <a:lnTo>
                  <a:pt x="41479" y="25400"/>
                </a:lnTo>
                <a:lnTo>
                  <a:pt x="40858" y="24130"/>
                </a:lnTo>
                <a:lnTo>
                  <a:pt x="36016" y="24130"/>
                </a:lnTo>
                <a:lnTo>
                  <a:pt x="36407" y="21590"/>
                </a:lnTo>
                <a:lnTo>
                  <a:pt x="36683" y="20320"/>
                </a:lnTo>
                <a:lnTo>
                  <a:pt x="37074" y="16510"/>
                </a:lnTo>
                <a:lnTo>
                  <a:pt x="37120" y="13970"/>
                </a:lnTo>
                <a:lnTo>
                  <a:pt x="36959" y="12700"/>
                </a:lnTo>
                <a:lnTo>
                  <a:pt x="36568" y="10160"/>
                </a:lnTo>
                <a:close/>
              </a:path>
              <a:path w="120015" h="187959">
                <a:moveTo>
                  <a:pt x="45942" y="39882"/>
                </a:moveTo>
                <a:lnTo>
                  <a:pt x="46079" y="40640"/>
                </a:lnTo>
                <a:lnTo>
                  <a:pt x="46274" y="41910"/>
                </a:lnTo>
                <a:lnTo>
                  <a:pt x="46395" y="43180"/>
                </a:lnTo>
                <a:lnTo>
                  <a:pt x="46470" y="46990"/>
                </a:lnTo>
                <a:lnTo>
                  <a:pt x="51863" y="46990"/>
                </a:lnTo>
                <a:lnTo>
                  <a:pt x="51311" y="45720"/>
                </a:lnTo>
                <a:lnTo>
                  <a:pt x="50598" y="44450"/>
                </a:lnTo>
                <a:lnTo>
                  <a:pt x="49701" y="43180"/>
                </a:lnTo>
                <a:lnTo>
                  <a:pt x="47884" y="41910"/>
                </a:lnTo>
                <a:lnTo>
                  <a:pt x="46435" y="40640"/>
                </a:lnTo>
                <a:lnTo>
                  <a:pt x="45942" y="39882"/>
                </a:lnTo>
                <a:close/>
              </a:path>
              <a:path w="120015" h="187959">
                <a:moveTo>
                  <a:pt x="82682" y="45720"/>
                </a:moveTo>
                <a:lnTo>
                  <a:pt x="80831" y="45720"/>
                </a:lnTo>
                <a:lnTo>
                  <a:pt x="80601" y="46990"/>
                </a:lnTo>
                <a:lnTo>
                  <a:pt x="82487" y="46990"/>
                </a:lnTo>
                <a:lnTo>
                  <a:pt x="82682" y="45720"/>
                </a:lnTo>
                <a:close/>
              </a:path>
              <a:path w="120015" h="187959">
                <a:moveTo>
                  <a:pt x="83866" y="43180"/>
                </a:moveTo>
                <a:lnTo>
                  <a:pt x="82487" y="43180"/>
                </a:lnTo>
                <a:lnTo>
                  <a:pt x="82096" y="44450"/>
                </a:lnTo>
                <a:lnTo>
                  <a:pt x="81383" y="45720"/>
                </a:lnTo>
                <a:lnTo>
                  <a:pt x="82958" y="45720"/>
                </a:lnTo>
                <a:lnTo>
                  <a:pt x="83234" y="44450"/>
                </a:lnTo>
                <a:lnTo>
                  <a:pt x="83544" y="44450"/>
                </a:lnTo>
                <a:lnTo>
                  <a:pt x="83866" y="43180"/>
                </a:lnTo>
                <a:close/>
              </a:path>
              <a:path w="120015" h="187959">
                <a:moveTo>
                  <a:pt x="84959" y="41910"/>
                </a:moveTo>
                <a:lnTo>
                  <a:pt x="83947" y="41910"/>
                </a:lnTo>
                <a:lnTo>
                  <a:pt x="83429" y="43180"/>
                </a:lnTo>
                <a:lnTo>
                  <a:pt x="84223" y="43180"/>
                </a:lnTo>
                <a:lnTo>
                  <a:pt x="84959" y="41910"/>
                </a:lnTo>
                <a:close/>
              </a:path>
              <a:path w="120015" h="187959">
                <a:moveTo>
                  <a:pt x="92468" y="40640"/>
                </a:moveTo>
                <a:lnTo>
                  <a:pt x="85833" y="40640"/>
                </a:lnTo>
                <a:lnTo>
                  <a:pt x="85166" y="41910"/>
                </a:lnTo>
                <a:lnTo>
                  <a:pt x="92905" y="41910"/>
                </a:lnTo>
                <a:lnTo>
                  <a:pt x="92468" y="40640"/>
                </a:lnTo>
                <a:close/>
              </a:path>
              <a:path w="120015" h="187959">
                <a:moveTo>
                  <a:pt x="45849" y="39370"/>
                </a:moveTo>
                <a:lnTo>
                  <a:pt x="45607" y="39370"/>
                </a:lnTo>
                <a:lnTo>
                  <a:pt x="45942" y="39882"/>
                </a:lnTo>
                <a:lnTo>
                  <a:pt x="45849" y="39370"/>
                </a:lnTo>
                <a:close/>
              </a:path>
              <a:path w="120015" h="187959">
                <a:moveTo>
                  <a:pt x="25046" y="3810"/>
                </a:moveTo>
                <a:lnTo>
                  <a:pt x="12661" y="3809"/>
                </a:lnTo>
                <a:lnTo>
                  <a:pt x="12350" y="5079"/>
                </a:lnTo>
                <a:lnTo>
                  <a:pt x="11798" y="6349"/>
                </a:lnTo>
                <a:lnTo>
                  <a:pt x="11327" y="8889"/>
                </a:lnTo>
                <a:lnTo>
                  <a:pt x="11131" y="10159"/>
                </a:lnTo>
                <a:lnTo>
                  <a:pt x="26150" y="10160"/>
                </a:lnTo>
                <a:lnTo>
                  <a:pt x="26035" y="7620"/>
                </a:lnTo>
                <a:lnTo>
                  <a:pt x="25713" y="6350"/>
                </a:lnTo>
                <a:lnTo>
                  <a:pt x="25517" y="5080"/>
                </a:lnTo>
                <a:lnTo>
                  <a:pt x="25046" y="3810"/>
                </a:lnTo>
                <a:close/>
              </a:path>
              <a:path w="120015" h="187959">
                <a:moveTo>
                  <a:pt x="35936" y="8890"/>
                </a:moveTo>
                <a:lnTo>
                  <a:pt x="27564" y="8890"/>
                </a:lnTo>
                <a:lnTo>
                  <a:pt x="26150" y="10160"/>
                </a:lnTo>
                <a:lnTo>
                  <a:pt x="36292" y="10160"/>
                </a:lnTo>
                <a:lnTo>
                  <a:pt x="35936" y="8890"/>
                </a:lnTo>
                <a:close/>
              </a:path>
              <a:path w="120015" h="187959">
                <a:moveTo>
                  <a:pt x="34441" y="7620"/>
                </a:moveTo>
                <a:lnTo>
                  <a:pt x="30083" y="7620"/>
                </a:lnTo>
                <a:lnTo>
                  <a:pt x="28898" y="8890"/>
                </a:lnTo>
                <a:lnTo>
                  <a:pt x="34993" y="8890"/>
                </a:lnTo>
                <a:lnTo>
                  <a:pt x="34441" y="7620"/>
                </a:lnTo>
                <a:close/>
              </a:path>
              <a:path w="120015" h="187959">
                <a:moveTo>
                  <a:pt x="23401" y="1270"/>
                </a:moveTo>
                <a:lnTo>
                  <a:pt x="14512" y="1269"/>
                </a:lnTo>
                <a:lnTo>
                  <a:pt x="13730" y="2539"/>
                </a:lnTo>
                <a:lnTo>
                  <a:pt x="13017" y="3809"/>
                </a:lnTo>
                <a:lnTo>
                  <a:pt x="24689" y="3810"/>
                </a:lnTo>
                <a:lnTo>
                  <a:pt x="24344" y="2540"/>
                </a:lnTo>
                <a:lnTo>
                  <a:pt x="23666" y="2540"/>
                </a:lnTo>
                <a:lnTo>
                  <a:pt x="23401" y="1270"/>
                </a:lnTo>
                <a:close/>
              </a:path>
              <a:path w="120015" h="187959">
                <a:moveTo>
                  <a:pt x="21941" y="0"/>
                </a:moveTo>
                <a:lnTo>
                  <a:pt x="15766" y="0"/>
                </a:lnTo>
                <a:lnTo>
                  <a:pt x="15340" y="1269"/>
                </a:lnTo>
                <a:lnTo>
                  <a:pt x="22688" y="1270"/>
                </a:lnTo>
                <a:lnTo>
                  <a:pt x="2194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80669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40" h="42545">
                <a:moveTo>
                  <a:pt x="21699" y="12219"/>
                </a:moveTo>
                <a:lnTo>
                  <a:pt x="12695" y="27016"/>
                </a:lnTo>
                <a:lnTo>
                  <a:pt x="12304" y="27176"/>
                </a:lnTo>
                <a:lnTo>
                  <a:pt x="0" y="41939"/>
                </a:lnTo>
                <a:lnTo>
                  <a:pt x="471" y="41698"/>
                </a:lnTo>
                <a:lnTo>
                  <a:pt x="1931" y="41034"/>
                </a:lnTo>
                <a:lnTo>
                  <a:pt x="19583" y="37518"/>
                </a:lnTo>
                <a:lnTo>
                  <a:pt x="30365" y="37518"/>
                </a:lnTo>
                <a:lnTo>
                  <a:pt x="31060" y="37243"/>
                </a:lnTo>
                <a:lnTo>
                  <a:pt x="33921" y="33326"/>
                </a:lnTo>
                <a:lnTo>
                  <a:pt x="12385" y="33326"/>
                </a:lnTo>
                <a:lnTo>
                  <a:pt x="12971" y="32857"/>
                </a:lnTo>
                <a:lnTo>
                  <a:pt x="21343" y="24634"/>
                </a:lnTo>
                <a:lnTo>
                  <a:pt x="22136" y="23729"/>
                </a:lnTo>
                <a:lnTo>
                  <a:pt x="29013" y="13468"/>
                </a:lnTo>
                <a:lnTo>
                  <a:pt x="25402" y="13468"/>
                </a:lnTo>
                <a:lnTo>
                  <a:pt x="25126" y="13433"/>
                </a:lnTo>
                <a:lnTo>
                  <a:pt x="24770" y="13273"/>
                </a:lnTo>
                <a:lnTo>
                  <a:pt x="23942" y="12655"/>
                </a:lnTo>
                <a:lnTo>
                  <a:pt x="23436" y="12494"/>
                </a:lnTo>
                <a:lnTo>
                  <a:pt x="22136" y="12254"/>
                </a:lnTo>
                <a:lnTo>
                  <a:pt x="21699" y="12219"/>
                </a:lnTo>
                <a:close/>
              </a:path>
              <a:path w="53340" h="42545">
                <a:moveTo>
                  <a:pt x="30365" y="37518"/>
                </a:moveTo>
                <a:lnTo>
                  <a:pt x="20917" y="37518"/>
                </a:lnTo>
                <a:lnTo>
                  <a:pt x="22251" y="37552"/>
                </a:lnTo>
                <a:lnTo>
                  <a:pt x="23666" y="37633"/>
                </a:lnTo>
                <a:lnTo>
                  <a:pt x="25080" y="37747"/>
                </a:lnTo>
                <a:lnTo>
                  <a:pt x="26541" y="37942"/>
                </a:lnTo>
                <a:lnTo>
                  <a:pt x="28036" y="37942"/>
                </a:lnTo>
                <a:lnTo>
                  <a:pt x="28703" y="37907"/>
                </a:lnTo>
                <a:lnTo>
                  <a:pt x="29996" y="37633"/>
                </a:lnTo>
                <a:lnTo>
                  <a:pt x="30365" y="37518"/>
                </a:lnTo>
                <a:close/>
              </a:path>
              <a:path w="53340" h="42545">
                <a:moveTo>
                  <a:pt x="50759" y="0"/>
                </a:moveTo>
                <a:lnTo>
                  <a:pt x="49600" y="1809"/>
                </a:lnTo>
                <a:lnTo>
                  <a:pt x="47504" y="4661"/>
                </a:lnTo>
                <a:lnTo>
                  <a:pt x="46168" y="6310"/>
                </a:lnTo>
                <a:lnTo>
                  <a:pt x="45260" y="7329"/>
                </a:lnTo>
                <a:lnTo>
                  <a:pt x="44469" y="8268"/>
                </a:lnTo>
                <a:lnTo>
                  <a:pt x="12385" y="33326"/>
                </a:lnTo>
                <a:lnTo>
                  <a:pt x="33921" y="33326"/>
                </a:lnTo>
                <a:lnTo>
                  <a:pt x="33804" y="30509"/>
                </a:lnTo>
                <a:lnTo>
                  <a:pt x="33693" y="29914"/>
                </a:lnTo>
                <a:lnTo>
                  <a:pt x="33452" y="29020"/>
                </a:lnTo>
                <a:lnTo>
                  <a:pt x="39359" y="29020"/>
                </a:lnTo>
                <a:lnTo>
                  <a:pt x="47804" y="23065"/>
                </a:lnTo>
                <a:lnTo>
                  <a:pt x="47930" y="22595"/>
                </a:lnTo>
                <a:lnTo>
                  <a:pt x="46221" y="15037"/>
                </a:lnTo>
                <a:lnTo>
                  <a:pt x="46276" y="14808"/>
                </a:lnTo>
                <a:lnTo>
                  <a:pt x="53029" y="5016"/>
                </a:lnTo>
                <a:lnTo>
                  <a:pt x="52921" y="2347"/>
                </a:lnTo>
                <a:lnTo>
                  <a:pt x="52679" y="1809"/>
                </a:lnTo>
                <a:lnTo>
                  <a:pt x="52369" y="1339"/>
                </a:lnTo>
                <a:lnTo>
                  <a:pt x="51932" y="824"/>
                </a:lnTo>
                <a:lnTo>
                  <a:pt x="51391" y="400"/>
                </a:lnTo>
                <a:lnTo>
                  <a:pt x="50759" y="0"/>
                </a:lnTo>
                <a:close/>
              </a:path>
              <a:path w="53340" h="42545">
                <a:moveTo>
                  <a:pt x="39359" y="29020"/>
                </a:moveTo>
                <a:lnTo>
                  <a:pt x="33452" y="29020"/>
                </a:lnTo>
                <a:lnTo>
                  <a:pt x="34912" y="29215"/>
                </a:lnTo>
                <a:lnTo>
                  <a:pt x="35545" y="29215"/>
                </a:lnTo>
                <a:lnTo>
                  <a:pt x="36246" y="29249"/>
                </a:lnTo>
                <a:lnTo>
                  <a:pt x="37040" y="29249"/>
                </a:lnTo>
                <a:lnTo>
                  <a:pt x="39359" y="29020"/>
                </a:lnTo>
                <a:close/>
              </a:path>
              <a:path w="53340" h="42545">
                <a:moveTo>
                  <a:pt x="37071" y="8612"/>
                </a:moveTo>
                <a:lnTo>
                  <a:pt x="31141" y="8612"/>
                </a:lnTo>
                <a:lnTo>
                  <a:pt x="31417" y="9162"/>
                </a:lnTo>
                <a:lnTo>
                  <a:pt x="31693" y="9872"/>
                </a:lnTo>
                <a:lnTo>
                  <a:pt x="32108" y="11280"/>
                </a:lnTo>
                <a:lnTo>
                  <a:pt x="32350" y="12334"/>
                </a:lnTo>
                <a:lnTo>
                  <a:pt x="32470" y="13193"/>
                </a:lnTo>
                <a:lnTo>
                  <a:pt x="32590" y="16365"/>
                </a:lnTo>
                <a:lnTo>
                  <a:pt x="37071" y="8612"/>
                </a:lnTo>
                <a:close/>
              </a:path>
              <a:path w="53340" h="42545">
                <a:moveTo>
                  <a:pt x="34360" y="2393"/>
                </a:moveTo>
                <a:lnTo>
                  <a:pt x="26194" y="12609"/>
                </a:lnTo>
                <a:lnTo>
                  <a:pt x="26069" y="13078"/>
                </a:lnTo>
                <a:lnTo>
                  <a:pt x="25793" y="13399"/>
                </a:lnTo>
                <a:lnTo>
                  <a:pt x="25632" y="13468"/>
                </a:lnTo>
                <a:lnTo>
                  <a:pt x="29013" y="13468"/>
                </a:lnTo>
                <a:lnTo>
                  <a:pt x="30071" y="11280"/>
                </a:lnTo>
                <a:lnTo>
                  <a:pt x="31141" y="8612"/>
                </a:lnTo>
                <a:lnTo>
                  <a:pt x="37071" y="8612"/>
                </a:lnTo>
                <a:lnTo>
                  <a:pt x="38063" y="6894"/>
                </a:lnTo>
                <a:lnTo>
                  <a:pt x="38454" y="6310"/>
                </a:lnTo>
                <a:lnTo>
                  <a:pt x="38567" y="5920"/>
                </a:lnTo>
                <a:lnTo>
                  <a:pt x="35154" y="2508"/>
                </a:lnTo>
                <a:lnTo>
                  <a:pt x="34360" y="239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0163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9832" y="0"/>
                </a:moveTo>
                <a:lnTo>
                  <a:pt x="0" y="10376"/>
                </a:lnTo>
                <a:lnTo>
                  <a:pt x="517" y="10501"/>
                </a:lnTo>
                <a:lnTo>
                  <a:pt x="1770" y="10731"/>
                </a:lnTo>
                <a:lnTo>
                  <a:pt x="2598" y="10811"/>
                </a:lnTo>
                <a:lnTo>
                  <a:pt x="4013" y="10811"/>
                </a:lnTo>
                <a:lnTo>
                  <a:pt x="5002" y="10650"/>
                </a:lnTo>
                <a:lnTo>
                  <a:pt x="9832" y="4546"/>
                </a:lnTo>
                <a:lnTo>
                  <a:pt x="983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12281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3477" y="0"/>
                </a:moveTo>
                <a:lnTo>
                  <a:pt x="6520" y="3012"/>
                </a:lnTo>
                <a:lnTo>
                  <a:pt x="2633" y="4615"/>
                </a:lnTo>
                <a:lnTo>
                  <a:pt x="0" y="5749"/>
                </a:lnTo>
                <a:lnTo>
                  <a:pt x="4749" y="8807"/>
                </a:lnTo>
                <a:lnTo>
                  <a:pt x="5347" y="8772"/>
                </a:lnTo>
                <a:lnTo>
                  <a:pt x="10648" y="5634"/>
                </a:lnTo>
                <a:lnTo>
                  <a:pt x="11085" y="5210"/>
                </a:lnTo>
                <a:lnTo>
                  <a:pt x="11867" y="4260"/>
                </a:lnTo>
                <a:lnTo>
                  <a:pt x="12580" y="3447"/>
                </a:lnTo>
                <a:lnTo>
                  <a:pt x="13880" y="1523"/>
                </a:lnTo>
                <a:lnTo>
                  <a:pt x="1347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91559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713" y="0"/>
                </a:moveTo>
                <a:lnTo>
                  <a:pt x="0" y="5634"/>
                </a:lnTo>
                <a:lnTo>
                  <a:pt x="114" y="6298"/>
                </a:lnTo>
                <a:lnTo>
                  <a:pt x="275" y="6963"/>
                </a:lnTo>
                <a:lnTo>
                  <a:pt x="712" y="8337"/>
                </a:lnTo>
                <a:lnTo>
                  <a:pt x="862" y="8612"/>
                </a:lnTo>
                <a:lnTo>
                  <a:pt x="1655" y="7707"/>
                </a:lnTo>
                <a:lnTo>
                  <a:pt x="2518" y="6848"/>
                </a:lnTo>
                <a:lnTo>
                  <a:pt x="3380" y="6069"/>
                </a:lnTo>
                <a:lnTo>
                  <a:pt x="5462" y="4386"/>
                </a:lnTo>
                <a:lnTo>
                  <a:pt x="5979" y="4031"/>
                </a:lnTo>
                <a:lnTo>
                  <a:pt x="5991" y="2702"/>
                </a:lnTo>
                <a:lnTo>
                  <a:pt x="3219" y="80"/>
                </a:lnTo>
                <a:lnTo>
                  <a:pt x="271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97002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3319" y="34"/>
                </a:moveTo>
                <a:lnTo>
                  <a:pt x="0" y="3012"/>
                </a:lnTo>
                <a:lnTo>
                  <a:pt x="99" y="3515"/>
                </a:lnTo>
                <a:lnTo>
                  <a:pt x="812" y="3870"/>
                </a:lnTo>
                <a:lnTo>
                  <a:pt x="1514" y="4100"/>
                </a:lnTo>
                <a:lnTo>
                  <a:pt x="1905" y="4180"/>
                </a:lnTo>
                <a:lnTo>
                  <a:pt x="2307" y="4180"/>
                </a:lnTo>
                <a:lnTo>
                  <a:pt x="2652" y="4100"/>
                </a:lnTo>
                <a:lnTo>
                  <a:pt x="3561" y="3012"/>
                </a:lnTo>
                <a:lnTo>
                  <a:pt x="3480" y="584"/>
                </a:lnTo>
                <a:lnTo>
                  <a:pt x="3319" y="34"/>
                </a:lnTo>
                <a:close/>
              </a:path>
              <a:path w="3809" h="4445">
                <a:moveTo>
                  <a:pt x="2457" y="0"/>
                </a:moveTo>
                <a:lnTo>
                  <a:pt x="2100" y="34"/>
                </a:lnTo>
                <a:lnTo>
                  <a:pt x="2618" y="34"/>
                </a:lnTo>
                <a:lnTo>
                  <a:pt x="24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2238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7670" y="0"/>
                </a:moveTo>
                <a:lnTo>
                  <a:pt x="0" y="8887"/>
                </a:lnTo>
                <a:lnTo>
                  <a:pt x="781" y="8257"/>
                </a:lnTo>
                <a:lnTo>
                  <a:pt x="2046" y="7512"/>
                </a:lnTo>
                <a:lnTo>
                  <a:pt x="3346" y="6928"/>
                </a:lnTo>
                <a:lnTo>
                  <a:pt x="5071" y="6264"/>
                </a:lnTo>
                <a:lnTo>
                  <a:pt x="6094" y="5909"/>
                </a:lnTo>
                <a:lnTo>
                  <a:pt x="8532" y="5165"/>
                </a:lnTo>
                <a:lnTo>
                  <a:pt x="8417" y="1878"/>
                </a:lnTo>
                <a:lnTo>
                  <a:pt x="8208" y="1019"/>
                </a:lnTo>
                <a:lnTo>
                  <a:pt x="8061" y="664"/>
                </a:lnTo>
                <a:lnTo>
                  <a:pt x="767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2434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8256" y="0"/>
                </a:moveTo>
                <a:lnTo>
                  <a:pt x="0" y="13617"/>
                </a:lnTo>
                <a:lnTo>
                  <a:pt x="1770" y="11933"/>
                </a:lnTo>
                <a:lnTo>
                  <a:pt x="5151" y="8887"/>
                </a:lnTo>
                <a:lnTo>
                  <a:pt x="6646" y="7593"/>
                </a:lnTo>
                <a:lnTo>
                  <a:pt x="7946" y="6539"/>
                </a:lnTo>
                <a:lnTo>
                  <a:pt x="8923" y="5714"/>
                </a:lnTo>
                <a:lnTo>
                  <a:pt x="9832" y="5004"/>
                </a:lnTo>
                <a:lnTo>
                  <a:pt x="9832" y="4306"/>
                </a:lnTo>
                <a:lnTo>
                  <a:pt x="9508" y="2622"/>
                </a:lnTo>
                <a:lnTo>
                  <a:pt x="8383" y="3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93640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18790" y="12953"/>
                </a:moveTo>
                <a:lnTo>
                  <a:pt x="15536" y="14096"/>
                </a:lnTo>
                <a:lnTo>
                  <a:pt x="14984" y="14477"/>
                </a:lnTo>
                <a:lnTo>
                  <a:pt x="14271" y="15239"/>
                </a:lnTo>
                <a:lnTo>
                  <a:pt x="13765" y="15747"/>
                </a:lnTo>
                <a:lnTo>
                  <a:pt x="13132" y="16509"/>
                </a:lnTo>
                <a:lnTo>
                  <a:pt x="0" y="35686"/>
                </a:lnTo>
                <a:lnTo>
                  <a:pt x="1138" y="34543"/>
                </a:lnTo>
                <a:lnTo>
                  <a:pt x="2693" y="32511"/>
                </a:lnTo>
                <a:lnTo>
                  <a:pt x="4956" y="29463"/>
                </a:lnTo>
                <a:lnTo>
                  <a:pt x="9521" y="25780"/>
                </a:lnTo>
                <a:lnTo>
                  <a:pt x="11488" y="24129"/>
                </a:lnTo>
                <a:lnTo>
                  <a:pt x="13765" y="22478"/>
                </a:lnTo>
                <a:lnTo>
                  <a:pt x="16283" y="20573"/>
                </a:lnTo>
                <a:lnTo>
                  <a:pt x="22056" y="16636"/>
                </a:lnTo>
                <a:lnTo>
                  <a:pt x="25287" y="14477"/>
                </a:lnTo>
                <a:lnTo>
                  <a:pt x="26932" y="13461"/>
                </a:lnTo>
                <a:lnTo>
                  <a:pt x="27587" y="13080"/>
                </a:lnTo>
                <a:lnTo>
                  <a:pt x="18870" y="13080"/>
                </a:lnTo>
                <a:lnTo>
                  <a:pt x="18790" y="12953"/>
                </a:lnTo>
                <a:close/>
              </a:path>
              <a:path w="67945" h="36195">
                <a:moveTo>
                  <a:pt x="38259" y="27431"/>
                </a:moveTo>
                <a:lnTo>
                  <a:pt x="14742" y="27431"/>
                </a:lnTo>
                <a:lnTo>
                  <a:pt x="17375" y="27558"/>
                </a:lnTo>
                <a:lnTo>
                  <a:pt x="18364" y="27558"/>
                </a:lnTo>
                <a:lnTo>
                  <a:pt x="20411" y="27812"/>
                </a:lnTo>
                <a:lnTo>
                  <a:pt x="23827" y="28447"/>
                </a:lnTo>
                <a:lnTo>
                  <a:pt x="25046" y="28574"/>
                </a:lnTo>
                <a:lnTo>
                  <a:pt x="27564" y="29209"/>
                </a:lnTo>
                <a:lnTo>
                  <a:pt x="30750" y="30098"/>
                </a:lnTo>
                <a:lnTo>
                  <a:pt x="31888" y="30479"/>
                </a:lnTo>
                <a:lnTo>
                  <a:pt x="32670" y="30606"/>
                </a:lnTo>
                <a:lnTo>
                  <a:pt x="33935" y="30733"/>
                </a:lnTo>
                <a:lnTo>
                  <a:pt x="34797" y="30733"/>
                </a:lnTo>
                <a:lnTo>
                  <a:pt x="35625" y="30606"/>
                </a:lnTo>
                <a:lnTo>
                  <a:pt x="38121" y="28193"/>
                </a:lnTo>
                <a:lnTo>
                  <a:pt x="38259" y="27431"/>
                </a:lnTo>
                <a:close/>
              </a:path>
              <a:path w="67945" h="36195">
                <a:moveTo>
                  <a:pt x="23390" y="23875"/>
                </a:moveTo>
                <a:lnTo>
                  <a:pt x="19503" y="23875"/>
                </a:lnTo>
                <a:lnTo>
                  <a:pt x="17456" y="24129"/>
                </a:lnTo>
                <a:lnTo>
                  <a:pt x="15375" y="24510"/>
                </a:lnTo>
                <a:lnTo>
                  <a:pt x="13293" y="25145"/>
                </a:lnTo>
                <a:lnTo>
                  <a:pt x="12235" y="25399"/>
                </a:lnTo>
                <a:lnTo>
                  <a:pt x="9165" y="26923"/>
                </a:lnTo>
                <a:lnTo>
                  <a:pt x="8176" y="27558"/>
                </a:lnTo>
                <a:lnTo>
                  <a:pt x="7198" y="28320"/>
                </a:lnTo>
                <a:lnTo>
                  <a:pt x="7589" y="28193"/>
                </a:lnTo>
                <a:lnTo>
                  <a:pt x="8728" y="27939"/>
                </a:lnTo>
                <a:lnTo>
                  <a:pt x="9556" y="27812"/>
                </a:lnTo>
                <a:lnTo>
                  <a:pt x="11798" y="27558"/>
                </a:lnTo>
                <a:lnTo>
                  <a:pt x="13178" y="27431"/>
                </a:lnTo>
                <a:lnTo>
                  <a:pt x="38259" y="27431"/>
                </a:lnTo>
                <a:lnTo>
                  <a:pt x="38293" y="26796"/>
                </a:lnTo>
                <a:lnTo>
                  <a:pt x="38130" y="25526"/>
                </a:lnTo>
                <a:lnTo>
                  <a:pt x="31888" y="25526"/>
                </a:lnTo>
                <a:lnTo>
                  <a:pt x="29450" y="24891"/>
                </a:lnTo>
                <a:lnTo>
                  <a:pt x="28231" y="24637"/>
                </a:lnTo>
                <a:lnTo>
                  <a:pt x="26782" y="24383"/>
                </a:lnTo>
                <a:lnTo>
                  <a:pt x="23390" y="23875"/>
                </a:lnTo>
                <a:close/>
              </a:path>
              <a:path w="67945" h="36195">
                <a:moveTo>
                  <a:pt x="67246" y="7112"/>
                </a:moveTo>
                <a:lnTo>
                  <a:pt x="57797" y="7112"/>
                </a:lnTo>
                <a:lnTo>
                  <a:pt x="60120" y="7239"/>
                </a:lnTo>
                <a:lnTo>
                  <a:pt x="61258" y="7493"/>
                </a:lnTo>
                <a:lnTo>
                  <a:pt x="62431" y="7620"/>
                </a:lnTo>
                <a:lnTo>
                  <a:pt x="63616" y="8001"/>
                </a:lnTo>
                <a:lnTo>
                  <a:pt x="64754" y="8255"/>
                </a:lnTo>
                <a:lnTo>
                  <a:pt x="64593" y="8255"/>
                </a:lnTo>
                <a:lnTo>
                  <a:pt x="64087" y="8382"/>
                </a:lnTo>
                <a:lnTo>
                  <a:pt x="60626" y="8890"/>
                </a:lnTo>
                <a:lnTo>
                  <a:pt x="22378" y="19557"/>
                </a:lnTo>
                <a:lnTo>
                  <a:pt x="24218" y="19557"/>
                </a:lnTo>
                <a:lnTo>
                  <a:pt x="25483" y="19938"/>
                </a:lnTo>
                <a:lnTo>
                  <a:pt x="31888" y="25526"/>
                </a:lnTo>
                <a:lnTo>
                  <a:pt x="38130" y="25526"/>
                </a:lnTo>
                <a:lnTo>
                  <a:pt x="37902" y="24383"/>
                </a:lnTo>
                <a:lnTo>
                  <a:pt x="37626" y="23367"/>
                </a:lnTo>
                <a:lnTo>
                  <a:pt x="37329" y="22732"/>
                </a:lnTo>
                <a:lnTo>
                  <a:pt x="37040" y="21843"/>
                </a:lnTo>
                <a:lnTo>
                  <a:pt x="37074" y="20573"/>
                </a:lnTo>
                <a:lnTo>
                  <a:pt x="37316" y="20446"/>
                </a:lnTo>
                <a:lnTo>
                  <a:pt x="37672" y="20319"/>
                </a:lnTo>
                <a:lnTo>
                  <a:pt x="55438" y="20320"/>
                </a:lnTo>
                <a:lnTo>
                  <a:pt x="55746" y="19304"/>
                </a:lnTo>
                <a:lnTo>
                  <a:pt x="56026" y="18161"/>
                </a:lnTo>
                <a:lnTo>
                  <a:pt x="56204" y="16891"/>
                </a:lnTo>
                <a:lnTo>
                  <a:pt x="56382" y="15240"/>
                </a:lnTo>
                <a:lnTo>
                  <a:pt x="57130" y="15113"/>
                </a:lnTo>
                <a:lnTo>
                  <a:pt x="67395" y="9144"/>
                </a:lnTo>
                <a:lnTo>
                  <a:pt x="67272" y="7239"/>
                </a:lnTo>
                <a:close/>
              </a:path>
              <a:path w="67945" h="36195">
                <a:moveTo>
                  <a:pt x="55438" y="20320"/>
                </a:moveTo>
                <a:lnTo>
                  <a:pt x="37902" y="20319"/>
                </a:lnTo>
                <a:lnTo>
                  <a:pt x="38454" y="20446"/>
                </a:lnTo>
                <a:lnTo>
                  <a:pt x="38811" y="20573"/>
                </a:lnTo>
                <a:lnTo>
                  <a:pt x="39627" y="20954"/>
                </a:lnTo>
                <a:lnTo>
                  <a:pt x="41249" y="21843"/>
                </a:lnTo>
                <a:lnTo>
                  <a:pt x="42537" y="22732"/>
                </a:lnTo>
                <a:lnTo>
                  <a:pt x="43963" y="23494"/>
                </a:lnTo>
                <a:lnTo>
                  <a:pt x="50368" y="25146"/>
                </a:lnTo>
                <a:lnTo>
                  <a:pt x="51035" y="25019"/>
                </a:lnTo>
                <a:lnTo>
                  <a:pt x="55303" y="20701"/>
                </a:lnTo>
                <a:lnTo>
                  <a:pt x="55438" y="20320"/>
                </a:lnTo>
                <a:close/>
              </a:path>
              <a:path w="67945" h="36195">
                <a:moveTo>
                  <a:pt x="27288" y="3428"/>
                </a:moveTo>
                <a:lnTo>
                  <a:pt x="25954" y="3428"/>
                </a:lnTo>
                <a:lnTo>
                  <a:pt x="25092" y="3809"/>
                </a:lnTo>
                <a:lnTo>
                  <a:pt x="24735" y="3936"/>
                </a:lnTo>
                <a:lnTo>
                  <a:pt x="18870" y="13080"/>
                </a:lnTo>
                <a:lnTo>
                  <a:pt x="27587" y="13080"/>
                </a:lnTo>
                <a:lnTo>
                  <a:pt x="30428" y="11429"/>
                </a:lnTo>
                <a:lnTo>
                  <a:pt x="32245" y="10540"/>
                </a:lnTo>
                <a:lnTo>
                  <a:pt x="34084" y="9524"/>
                </a:lnTo>
                <a:lnTo>
                  <a:pt x="37822" y="7619"/>
                </a:lnTo>
                <a:lnTo>
                  <a:pt x="38379" y="7365"/>
                </a:lnTo>
                <a:lnTo>
                  <a:pt x="32279" y="7365"/>
                </a:lnTo>
                <a:lnTo>
                  <a:pt x="32084" y="7238"/>
                </a:lnTo>
                <a:lnTo>
                  <a:pt x="31141" y="5968"/>
                </a:lnTo>
                <a:lnTo>
                  <a:pt x="30589" y="5587"/>
                </a:lnTo>
                <a:lnTo>
                  <a:pt x="29887" y="4952"/>
                </a:lnTo>
                <a:lnTo>
                  <a:pt x="29013" y="4444"/>
                </a:lnTo>
                <a:lnTo>
                  <a:pt x="27794" y="3682"/>
                </a:lnTo>
                <a:lnTo>
                  <a:pt x="27288" y="3428"/>
                </a:lnTo>
                <a:close/>
              </a:path>
              <a:path w="67945" h="36195">
                <a:moveTo>
                  <a:pt x="46536" y="4953"/>
                </a:moveTo>
                <a:lnTo>
                  <a:pt x="43721" y="4953"/>
                </a:lnTo>
                <a:lnTo>
                  <a:pt x="43491" y="5080"/>
                </a:lnTo>
                <a:lnTo>
                  <a:pt x="42065" y="5714"/>
                </a:lnTo>
                <a:lnTo>
                  <a:pt x="39236" y="11937"/>
                </a:lnTo>
                <a:lnTo>
                  <a:pt x="39834" y="11556"/>
                </a:lnTo>
                <a:lnTo>
                  <a:pt x="41479" y="10794"/>
                </a:lnTo>
                <a:lnTo>
                  <a:pt x="42663" y="10286"/>
                </a:lnTo>
                <a:lnTo>
                  <a:pt x="44032" y="9651"/>
                </a:lnTo>
                <a:lnTo>
                  <a:pt x="45607" y="9144"/>
                </a:lnTo>
                <a:lnTo>
                  <a:pt x="47344" y="8636"/>
                </a:lnTo>
                <a:lnTo>
                  <a:pt x="50207" y="7874"/>
                </a:lnTo>
                <a:lnTo>
                  <a:pt x="52288" y="7493"/>
                </a:lnTo>
                <a:lnTo>
                  <a:pt x="55554" y="7112"/>
                </a:lnTo>
                <a:lnTo>
                  <a:pt x="67246" y="7112"/>
                </a:lnTo>
                <a:lnTo>
                  <a:pt x="66998" y="6223"/>
                </a:lnTo>
                <a:lnTo>
                  <a:pt x="47298" y="6223"/>
                </a:lnTo>
                <a:lnTo>
                  <a:pt x="47022" y="6096"/>
                </a:lnTo>
                <a:lnTo>
                  <a:pt x="46826" y="5969"/>
                </a:lnTo>
                <a:lnTo>
                  <a:pt x="46596" y="5334"/>
                </a:lnTo>
                <a:lnTo>
                  <a:pt x="46536" y="4953"/>
                </a:lnTo>
                <a:close/>
              </a:path>
              <a:path w="67945" h="36195">
                <a:moveTo>
                  <a:pt x="43054" y="0"/>
                </a:moveTo>
                <a:lnTo>
                  <a:pt x="38454" y="1523"/>
                </a:lnTo>
                <a:lnTo>
                  <a:pt x="37707" y="2031"/>
                </a:lnTo>
                <a:lnTo>
                  <a:pt x="36925" y="2793"/>
                </a:lnTo>
                <a:lnTo>
                  <a:pt x="36097" y="3555"/>
                </a:lnTo>
                <a:lnTo>
                  <a:pt x="35188" y="4571"/>
                </a:lnTo>
                <a:lnTo>
                  <a:pt x="34832" y="5079"/>
                </a:lnTo>
                <a:lnTo>
                  <a:pt x="33935" y="6222"/>
                </a:lnTo>
                <a:lnTo>
                  <a:pt x="33142" y="6984"/>
                </a:lnTo>
                <a:lnTo>
                  <a:pt x="32394" y="7365"/>
                </a:lnTo>
                <a:lnTo>
                  <a:pt x="38379" y="7365"/>
                </a:lnTo>
                <a:lnTo>
                  <a:pt x="41720" y="5841"/>
                </a:lnTo>
                <a:lnTo>
                  <a:pt x="43721" y="4953"/>
                </a:lnTo>
                <a:lnTo>
                  <a:pt x="46536" y="4953"/>
                </a:lnTo>
                <a:lnTo>
                  <a:pt x="46021" y="3302"/>
                </a:lnTo>
                <a:lnTo>
                  <a:pt x="45883" y="2921"/>
                </a:lnTo>
                <a:lnTo>
                  <a:pt x="45527" y="2286"/>
                </a:lnTo>
                <a:lnTo>
                  <a:pt x="45297" y="1778"/>
                </a:lnTo>
                <a:lnTo>
                  <a:pt x="45055" y="1524"/>
                </a:lnTo>
                <a:lnTo>
                  <a:pt x="44825" y="1143"/>
                </a:lnTo>
                <a:lnTo>
                  <a:pt x="44193" y="635"/>
                </a:lnTo>
                <a:lnTo>
                  <a:pt x="43836" y="381"/>
                </a:lnTo>
                <a:lnTo>
                  <a:pt x="43445" y="254"/>
                </a:lnTo>
                <a:lnTo>
                  <a:pt x="43054" y="0"/>
                </a:lnTo>
                <a:close/>
              </a:path>
              <a:path w="67945" h="36195">
                <a:moveTo>
                  <a:pt x="60396" y="762"/>
                </a:moveTo>
                <a:lnTo>
                  <a:pt x="58579" y="762"/>
                </a:lnTo>
                <a:lnTo>
                  <a:pt x="57164" y="1143"/>
                </a:lnTo>
                <a:lnTo>
                  <a:pt x="56417" y="1270"/>
                </a:lnTo>
                <a:lnTo>
                  <a:pt x="55635" y="1524"/>
                </a:lnTo>
                <a:lnTo>
                  <a:pt x="53979" y="2286"/>
                </a:lnTo>
                <a:lnTo>
                  <a:pt x="53082" y="2667"/>
                </a:lnTo>
                <a:lnTo>
                  <a:pt x="52173" y="3302"/>
                </a:lnTo>
                <a:lnTo>
                  <a:pt x="51230" y="3810"/>
                </a:lnTo>
                <a:lnTo>
                  <a:pt x="50253" y="4445"/>
                </a:lnTo>
                <a:lnTo>
                  <a:pt x="49230" y="5334"/>
                </a:lnTo>
                <a:lnTo>
                  <a:pt x="48160" y="6096"/>
                </a:lnTo>
                <a:lnTo>
                  <a:pt x="47930" y="6223"/>
                </a:lnTo>
                <a:lnTo>
                  <a:pt x="66998" y="6223"/>
                </a:lnTo>
                <a:lnTo>
                  <a:pt x="61960" y="1016"/>
                </a:lnTo>
                <a:lnTo>
                  <a:pt x="60396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81450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6336" y="0"/>
                </a:moveTo>
                <a:lnTo>
                  <a:pt x="3541" y="1328"/>
                </a:lnTo>
                <a:lnTo>
                  <a:pt x="2437" y="1992"/>
                </a:lnTo>
                <a:lnTo>
                  <a:pt x="2012" y="2347"/>
                </a:lnTo>
                <a:lnTo>
                  <a:pt x="1494" y="2737"/>
                </a:lnTo>
                <a:lnTo>
                  <a:pt x="1023" y="3172"/>
                </a:lnTo>
                <a:lnTo>
                  <a:pt x="597" y="3641"/>
                </a:lnTo>
                <a:lnTo>
                  <a:pt x="232" y="4191"/>
                </a:lnTo>
                <a:lnTo>
                  <a:pt x="0" y="4615"/>
                </a:lnTo>
                <a:lnTo>
                  <a:pt x="0" y="5634"/>
                </a:lnTo>
                <a:lnTo>
                  <a:pt x="2679" y="7512"/>
                </a:lnTo>
                <a:lnTo>
                  <a:pt x="2989" y="7478"/>
                </a:lnTo>
                <a:lnTo>
                  <a:pt x="8022" y="3641"/>
                </a:lnTo>
                <a:lnTo>
                  <a:pt x="7956" y="1992"/>
                </a:lnTo>
                <a:lnTo>
                  <a:pt x="7625" y="939"/>
                </a:lnTo>
                <a:lnTo>
                  <a:pt x="7440" y="469"/>
                </a:lnTo>
                <a:lnTo>
                  <a:pt x="7164" y="274"/>
                </a:lnTo>
                <a:lnTo>
                  <a:pt x="7003" y="194"/>
                </a:lnTo>
                <a:lnTo>
                  <a:pt x="6566" y="34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80784" y="47069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242" y="0"/>
                </a:moveTo>
                <a:lnTo>
                  <a:pt x="195" y="1339"/>
                </a:lnTo>
                <a:lnTo>
                  <a:pt x="80" y="1649"/>
                </a:lnTo>
                <a:lnTo>
                  <a:pt x="0" y="3493"/>
                </a:lnTo>
                <a:lnTo>
                  <a:pt x="321" y="3218"/>
                </a:lnTo>
                <a:lnTo>
                  <a:pt x="1218" y="2553"/>
                </a:lnTo>
                <a:lnTo>
                  <a:pt x="1885" y="2153"/>
                </a:lnTo>
                <a:lnTo>
                  <a:pt x="2679" y="1729"/>
                </a:lnTo>
                <a:lnTo>
                  <a:pt x="3779" y="1339"/>
                </a:lnTo>
                <a:lnTo>
                  <a:pt x="4760" y="1065"/>
                </a:lnTo>
                <a:lnTo>
                  <a:pt x="4565" y="904"/>
                </a:lnTo>
                <a:lnTo>
                  <a:pt x="3576" y="400"/>
                </a:lnTo>
                <a:lnTo>
                  <a:pt x="3150" y="240"/>
                </a:lnTo>
                <a:lnTo>
                  <a:pt x="224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91053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5" h="28575">
                <a:moveTo>
                  <a:pt x="67119" y="20752"/>
                </a:moveTo>
                <a:lnTo>
                  <a:pt x="32314" y="20752"/>
                </a:lnTo>
                <a:lnTo>
                  <a:pt x="33167" y="22275"/>
                </a:lnTo>
                <a:lnTo>
                  <a:pt x="33671" y="23053"/>
                </a:lnTo>
                <a:lnTo>
                  <a:pt x="42962" y="28184"/>
                </a:lnTo>
                <a:lnTo>
                  <a:pt x="44066" y="28104"/>
                </a:lnTo>
                <a:lnTo>
                  <a:pt x="50126" y="26421"/>
                </a:lnTo>
                <a:lnTo>
                  <a:pt x="50517" y="26226"/>
                </a:lnTo>
                <a:lnTo>
                  <a:pt x="51184" y="25756"/>
                </a:lnTo>
                <a:lnTo>
                  <a:pt x="56469" y="25756"/>
                </a:lnTo>
                <a:lnTo>
                  <a:pt x="57590" y="25562"/>
                </a:lnTo>
                <a:lnTo>
                  <a:pt x="66146" y="21530"/>
                </a:lnTo>
                <a:lnTo>
                  <a:pt x="67119" y="20752"/>
                </a:lnTo>
                <a:close/>
              </a:path>
              <a:path w="69215" h="28575">
                <a:moveTo>
                  <a:pt x="56469" y="25756"/>
                </a:moveTo>
                <a:lnTo>
                  <a:pt x="51184" y="25756"/>
                </a:lnTo>
                <a:lnTo>
                  <a:pt x="52162" y="25882"/>
                </a:lnTo>
                <a:lnTo>
                  <a:pt x="53116" y="25951"/>
                </a:lnTo>
                <a:lnTo>
                  <a:pt x="54059" y="25951"/>
                </a:lnTo>
                <a:lnTo>
                  <a:pt x="55002" y="25917"/>
                </a:lnTo>
                <a:lnTo>
                  <a:pt x="55865" y="25836"/>
                </a:lnTo>
                <a:lnTo>
                  <a:pt x="56469" y="25756"/>
                </a:lnTo>
                <a:close/>
              </a:path>
              <a:path w="69215" h="28575">
                <a:moveTo>
                  <a:pt x="19291" y="8337"/>
                </a:moveTo>
                <a:lnTo>
                  <a:pt x="4990" y="8337"/>
                </a:lnTo>
                <a:lnTo>
                  <a:pt x="5657" y="8371"/>
                </a:lnTo>
                <a:lnTo>
                  <a:pt x="7463" y="8612"/>
                </a:lnTo>
                <a:lnTo>
                  <a:pt x="12534" y="12093"/>
                </a:lnTo>
                <a:lnTo>
                  <a:pt x="12974" y="12609"/>
                </a:lnTo>
                <a:lnTo>
                  <a:pt x="19296" y="14567"/>
                </a:lnTo>
                <a:lnTo>
                  <a:pt x="20871" y="17064"/>
                </a:lnTo>
                <a:lnTo>
                  <a:pt x="28737" y="24897"/>
                </a:lnTo>
                <a:lnTo>
                  <a:pt x="29013" y="24863"/>
                </a:lnTo>
                <a:lnTo>
                  <a:pt x="32199" y="20981"/>
                </a:lnTo>
                <a:lnTo>
                  <a:pt x="32314" y="20752"/>
                </a:lnTo>
                <a:lnTo>
                  <a:pt x="67119" y="20752"/>
                </a:lnTo>
                <a:lnTo>
                  <a:pt x="67737" y="20202"/>
                </a:lnTo>
                <a:lnTo>
                  <a:pt x="58889" y="20202"/>
                </a:lnTo>
                <a:lnTo>
                  <a:pt x="57199" y="20156"/>
                </a:lnTo>
                <a:lnTo>
                  <a:pt x="31290" y="12254"/>
                </a:lnTo>
                <a:lnTo>
                  <a:pt x="29876" y="11624"/>
                </a:lnTo>
                <a:lnTo>
                  <a:pt x="26897" y="10490"/>
                </a:lnTo>
                <a:lnTo>
                  <a:pt x="23938" y="9551"/>
                </a:lnTo>
                <a:lnTo>
                  <a:pt x="21619" y="8887"/>
                </a:lnTo>
                <a:lnTo>
                  <a:pt x="19291" y="8337"/>
                </a:lnTo>
                <a:close/>
              </a:path>
              <a:path w="69215" h="28575">
                <a:moveTo>
                  <a:pt x="68951" y="19022"/>
                </a:moveTo>
                <a:lnTo>
                  <a:pt x="60545" y="20202"/>
                </a:lnTo>
                <a:lnTo>
                  <a:pt x="67737" y="20202"/>
                </a:lnTo>
                <a:lnTo>
                  <a:pt x="68640" y="19343"/>
                </a:lnTo>
                <a:lnTo>
                  <a:pt x="68951" y="19022"/>
                </a:lnTo>
                <a:close/>
              </a:path>
              <a:path w="69215" h="28575">
                <a:moveTo>
                  <a:pt x="57656" y="8222"/>
                </a:moveTo>
                <a:lnTo>
                  <a:pt x="53507" y="8222"/>
                </a:lnTo>
                <a:lnTo>
                  <a:pt x="52413" y="10055"/>
                </a:lnTo>
                <a:lnTo>
                  <a:pt x="51665" y="11074"/>
                </a:lnTo>
                <a:lnTo>
                  <a:pt x="45561" y="16285"/>
                </a:lnTo>
                <a:lnTo>
                  <a:pt x="46861" y="16445"/>
                </a:lnTo>
                <a:lnTo>
                  <a:pt x="48034" y="16560"/>
                </a:lnTo>
                <a:lnTo>
                  <a:pt x="49138" y="16594"/>
                </a:lnTo>
                <a:lnTo>
                  <a:pt x="50161" y="16594"/>
                </a:lnTo>
                <a:lnTo>
                  <a:pt x="51104" y="16560"/>
                </a:lnTo>
                <a:lnTo>
                  <a:pt x="57795" y="12093"/>
                </a:lnTo>
                <a:lnTo>
                  <a:pt x="57686" y="8337"/>
                </a:lnTo>
                <a:close/>
              </a:path>
              <a:path w="69215" h="28575">
                <a:moveTo>
                  <a:pt x="50943" y="4936"/>
                </a:moveTo>
                <a:lnTo>
                  <a:pt x="43560" y="5794"/>
                </a:lnTo>
                <a:lnTo>
                  <a:pt x="35027" y="5794"/>
                </a:lnTo>
                <a:lnTo>
                  <a:pt x="30428" y="9826"/>
                </a:lnTo>
                <a:lnTo>
                  <a:pt x="31532" y="10101"/>
                </a:lnTo>
                <a:lnTo>
                  <a:pt x="33762" y="10524"/>
                </a:lnTo>
                <a:lnTo>
                  <a:pt x="35924" y="10765"/>
                </a:lnTo>
                <a:lnTo>
                  <a:pt x="36994" y="10845"/>
                </a:lnTo>
                <a:lnTo>
                  <a:pt x="39075" y="10925"/>
                </a:lnTo>
                <a:lnTo>
                  <a:pt x="42065" y="10799"/>
                </a:lnTo>
                <a:lnTo>
                  <a:pt x="53507" y="8222"/>
                </a:lnTo>
                <a:lnTo>
                  <a:pt x="57656" y="8222"/>
                </a:lnTo>
                <a:lnTo>
                  <a:pt x="52323" y="5004"/>
                </a:lnTo>
                <a:lnTo>
                  <a:pt x="50943" y="4936"/>
                </a:lnTo>
                <a:close/>
              </a:path>
              <a:path w="69215" h="28575">
                <a:moveTo>
                  <a:pt x="12810" y="3756"/>
                </a:moveTo>
                <a:lnTo>
                  <a:pt x="0" y="8807"/>
                </a:lnTo>
                <a:lnTo>
                  <a:pt x="942" y="8646"/>
                </a:lnTo>
                <a:lnTo>
                  <a:pt x="2713" y="8417"/>
                </a:lnTo>
                <a:lnTo>
                  <a:pt x="4277" y="8337"/>
                </a:lnTo>
                <a:lnTo>
                  <a:pt x="19291" y="8337"/>
                </a:lnTo>
                <a:lnTo>
                  <a:pt x="18272" y="8096"/>
                </a:lnTo>
                <a:lnTo>
                  <a:pt x="15133" y="7512"/>
                </a:lnTo>
                <a:lnTo>
                  <a:pt x="23741" y="7512"/>
                </a:lnTo>
                <a:lnTo>
                  <a:pt x="24839" y="7432"/>
                </a:lnTo>
                <a:lnTo>
                  <a:pt x="35027" y="5794"/>
                </a:lnTo>
                <a:lnTo>
                  <a:pt x="43560" y="5794"/>
                </a:lnTo>
                <a:lnTo>
                  <a:pt x="42426" y="4225"/>
                </a:lnTo>
                <a:lnTo>
                  <a:pt x="17571" y="4225"/>
                </a:lnTo>
                <a:lnTo>
                  <a:pt x="16777" y="4191"/>
                </a:lnTo>
                <a:lnTo>
                  <a:pt x="15168" y="3996"/>
                </a:lnTo>
                <a:lnTo>
                  <a:pt x="14857" y="3916"/>
                </a:lnTo>
                <a:lnTo>
                  <a:pt x="12810" y="3756"/>
                </a:lnTo>
                <a:close/>
              </a:path>
              <a:path w="69215" h="28575">
                <a:moveTo>
                  <a:pt x="23741" y="7512"/>
                </a:moveTo>
                <a:lnTo>
                  <a:pt x="15133" y="7512"/>
                </a:lnTo>
                <a:lnTo>
                  <a:pt x="17260" y="7627"/>
                </a:lnTo>
                <a:lnTo>
                  <a:pt x="19296" y="7673"/>
                </a:lnTo>
                <a:lnTo>
                  <a:pt x="21262" y="7627"/>
                </a:lnTo>
                <a:lnTo>
                  <a:pt x="23114" y="7558"/>
                </a:lnTo>
                <a:lnTo>
                  <a:pt x="23741" y="7512"/>
                </a:lnTo>
                <a:close/>
              </a:path>
              <a:path w="69215" h="28575">
                <a:moveTo>
                  <a:pt x="35257" y="0"/>
                </a:moveTo>
                <a:lnTo>
                  <a:pt x="30428" y="1328"/>
                </a:lnTo>
                <a:lnTo>
                  <a:pt x="29565" y="1717"/>
                </a:lnTo>
                <a:lnTo>
                  <a:pt x="18514" y="4225"/>
                </a:lnTo>
                <a:lnTo>
                  <a:pt x="42426" y="4225"/>
                </a:lnTo>
                <a:lnTo>
                  <a:pt x="35694" y="34"/>
                </a:lnTo>
                <a:lnTo>
                  <a:pt x="352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46308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9327" y="29476"/>
                </a:moveTo>
                <a:lnTo>
                  <a:pt x="15570" y="36575"/>
                </a:lnTo>
                <a:lnTo>
                  <a:pt x="15800" y="36703"/>
                </a:lnTo>
                <a:lnTo>
                  <a:pt x="18560" y="38862"/>
                </a:lnTo>
                <a:lnTo>
                  <a:pt x="21619" y="41148"/>
                </a:lnTo>
                <a:lnTo>
                  <a:pt x="30347" y="47244"/>
                </a:lnTo>
                <a:lnTo>
                  <a:pt x="34441" y="50038"/>
                </a:lnTo>
                <a:lnTo>
                  <a:pt x="35464" y="51054"/>
                </a:lnTo>
                <a:lnTo>
                  <a:pt x="39432" y="58928"/>
                </a:lnTo>
                <a:lnTo>
                  <a:pt x="39844" y="59944"/>
                </a:lnTo>
                <a:lnTo>
                  <a:pt x="42778" y="63754"/>
                </a:lnTo>
                <a:lnTo>
                  <a:pt x="43560" y="64389"/>
                </a:lnTo>
                <a:lnTo>
                  <a:pt x="44227" y="64643"/>
                </a:lnTo>
                <a:lnTo>
                  <a:pt x="44664" y="64897"/>
                </a:lnTo>
                <a:lnTo>
                  <a:pt x="44814" y="64897"/>
                </a:lnTo>
                <a:lnTo>
                  <a:pt x="51541" y="83820"/>
                </a:lnTo>
                <a:lnTo>
                  <a:pt x="51460" y="81534"/>
                </a:lnTo>
                <a:lnTo>
                  <a:pt x="43480" y="56515"/>
                </a:lnTo>
                <a:lnTo>
                  <a:pt x="42111" y="54991"/>
                </a:lnTo>
                <a:lnTo>
                  <a:pt x="37511" y="46863"/>
                </a:lnTo>
                <a:lnTo>
                  <a:pt x="37626" y="44831"/>
                </a:lnTo>
                <a:lnTo>
                  <a:pt x="37580" y="42672"/>
                </a:lnTo>
                <a:lnTo>
                  <a:pt x="31566" y="42672"/>
                </a:lnTo>
                <a:lnTo>
                  <a:pt x="30152" y="41148"/>
                </a:lnTo>
                <a:lnTo>
                  <a:pt x="29450" y="40513"/>
                </a:lnTo>
                <a:lnTo>
                  <a:pt x="28105" y="39370"/>
                </a:lnTo>
                <a:lnTo>
                  <a:pt x="26817" y="38354"/>
                </a:lnTo>
                <a:lnTo>
                  <a:pt x="25552" y="37465"/>
                </a:lnTo>
                <a:lnTo>
                  <a:pt x="23861" y="36576"/>
                </a:lnTo>
                <a:lnTo>
                  <a:pt x="22803" y="35941"/>
                </a:lnTo>
                <a:lnTo>
                  <a:pt x="21860" y="35560"/>
                </a:lnTo>
                <a:lnTo>
                  <a:pt x="20952" y="35306"/>
                </a:lnTo>
                <a:lnTo>
                  <a:pt x="20204" y="35052"/>
                </a:lnTo>
                <a:lnTo>
                  <a:pt x="18951" y="34925"/>
                </a:lnTo>
                <a:lnTo>
                  <a:pt x="18157" y="34798"/>
                </a:lnTo>
                <a:lnTo>
                  <a:pt x="17893" y="34798"/>
                </a:lnTo>
                <a:lnTo>
                  <a:pt x="16628" y="34290"/>
                </a:lnTo>
                <a:lnTo>
                  <a:pt x="14466" y="33273"/>
                </a:lnTo>
                <a:lnTo>
                  <a:pt x="12741" y="32257"/>
                </a:lnTo>
                <a:lnTo>
                  <a:pt x="12028" y="31876"/>
                </a:lnTo>
                <a:lnTo>
                  <a:pt x="10890" y="30987"/>
                </a:lnTo>
                <a:lnTo>
                  <a:pt x="9327" y="29476"/>
                </a:lnTo>
                <a:close/>
              </a:path>
              <a:path w="52070" h="83820">
                <a:moveTo>
                  <a:pt x="47137" y="34798"/>
                </a:moveTo>
                <a:lnTo>
                  <a:pt x="43054" y="53594"/>
                </a:lnTo>
                <a:lnTo>
                  <a:pt x="43365" y="56007"/>
                </a:lnTo>
                <a:lnTo>
                  <a:pt x="43480" y="56515"/>
                </a:lnTo>
                <a:lnTo>
                  <a:pt x="48483" y="56515"/>
                </a:lnTo>
                <a:lnTo>
                  <a:pt x="48366" y="56007"/>
                </a:lnTo>
                <a:lnTo>
                  <a:pt x="47378" y="52578"/>
                </a:lnTo>
                <a:lnTo>
                  <a:pt x="46746" y="51181"/>
                </a:lnTo>
                <a:lnTo>
                  <a:pt x="46355" y="49022"/>
                </a:lnTo>
                <a:lnTo>
                  <a:pt x="46245" y="48006"/>
                </a:lnTo>
                <a:lnTo>
                  <a:pt x="46123" y="46228"/>
                </a:lnTo>
                <a:lnTo>
                  <a:pt x="46233" y="41148"/>
                </a:lnTo>
                <a:lnTo>
                  <a:pt x="46524" y="38354"/>
                </a:lnTo>
                <a:lnTo>
                  <a:pt x="46852" y="36195"/>
                </a:lnTo>
                <a:lnTo>
                  <a:pt x="47137" y="34798"/>
                </a:lnTo>
                <a:close/>
              </a:path>
              <a:path w="52070" h="83820">
                <a:moveTo>
                  <a:pt x="34326" y="25654"/>
                </a:moveTo>
                <a:lnTo>
                  <a:pt x="27714" y="25654"/>
                </a:lnTo>
                <a:lnTo>
                  <a:pt x="27673" y="30099"/>
                </a:lnTo>
                <a:lnTo>
                  <a:pt x="27794" y="31242"/>
                </a:lnTo>
                <a:lnTo>
                  <a:pt x="37580" y="42672"/>
                </a:lnTo>
                <a:lnTo>
                  <a:pt x="37511" y="41910"/>
                </a:lnTo>
                <a:lnTo>
                  <a:pt x="34245" y="35052"/>
                </a:lnTo>
                <a:lnTo>
                  <a:pt x="33827" y="34290"/>
                </a:lnTo>
                <a:lnTo>
                  <a:pt x="33107" y="32639"/>
                </a:lnTo>
                <a:lnTo>
                  <a:pt x="32986" y="32258"/>
                </a:lnTo>
                <a:lnTo>
                  <a:pt x="32758" y="31242"/>
                </a:lnTo>
                <a:lnTo>
                  <a:pt x="32843" y="28321"/>
                </a:lnTo>
                <a:lnTo>
                  <a:pt x="33107" y="27432"/>
                </a:lnTo>
                <a:lnTo>
                  <a:pt x="33693" y="26416"/>
                </a:lnTo>
                <a:lnTo>
                  <a:pt x="34326" y="25654"/>
                </a:lnTo>
                <a:close/>
              </a:path>
              <a:path w="52070" h="83820">
                <a:moveTo>
                  <a:pt x="25534" y="9779"/>
                </a:moveTo>
                <a:lnTo>
                  <a:pt x="20009" y="9779"/>
                </a:lnTo>
                <a:lnTo>
                  <a:pt x="21020" y="14732"/>
                </a:lnTo>
                <a:lnTo>
                  <a:pt x="21150" y="15494"/>
                </a:lnTo>
                <a:lnTo>
                  <a:pt x="21274" y="16637"/>
                </a:lnTo>
                <a:lnTo>
                  <a:pt x="21389" y="20955"/>
                </a:lnTo>
                <a:lnTo>
                  <a:pt x="20952" y="22352"/>
                </a:lnTo>
                <a:lnTo>
                  <a:pt x="20595" y="23749"/>
                </a:lnTo>
                <a:lnTo>
                  <a:pt x="23275" y="32004"/>
                </a:lnTo>
                <a:lnTo>
                  <a:pt x="23976" y="29845"/>
                </a:lnTo>
                <a:lnTo>
                  <a:pt x="24689" y="28321"/>
                </a:lnTo>
                <a:lnTo>
                  <a:pt x="27047" y="25781"/>
                </a:lnTo>
                <a:lnTo>
                  <a:pt x="27242" y="25781"/>
                </a:lnTo>
                <a:lnTo>
                  <a:pt x="27599" y="25654"/>
                </a:lnTo>
                <a:lnTo>
                  <a:pt x="36223" y="21590"/>
                </a:lnTo>
                <a:lnTo>
                  <a:pt x="36127" y="19431"/>
                </a:lnTo>
                <a:lnTo>
                  <a:pt x="33222" y="16637"/>
                </a:lnTo>
                <a:lnTo>
                  <a:pt x="32670" y="16383"/>
                </a:lnTo>
                <a:lnTo>
                  <a:pt x="31566" y="16129"/>
                </a:lnTo>
                <a:lnTo>
                  <a:pt x="26184" y="16129"/>
                </a:lnTo>
                <a:lnTo>
                  <a:pt x="26129" y="14097"/>
                </a:lnTo>
                <a:lnTo>
                  <a:pt x="25874" y="11430"/>
                </a:lnTo>
                <a:lnTo>
                  <a:pt x="25667" y="10287"/>
                </a:lnTo>
                <a:lnTo>
                  <a:pt x="25534" y="9779"/>
                </a:lnTo>
                <a:close/>
              </a:path>
              <a:path w="52070" h="83820">
                <a:moveTo>
                  <a:pt x="4910" y="0"/>
                </a:moveTo>
                <a:lnTo>
                  <a:pt x="3024" y="253"/>
                </a:lnTo>
                <a:lnTo>
                  <a:pt x="2242" y="634"/>
                </a:lnTo>
                <a:lnTo>
                  <a:pt x="1575" y="1015"/>
                </a:lnTo>
                <a:lnTo>
                  <a:pt x="1023" y="1269"/>
                </a:lnTo>
                <a:lnTo>
                  <a:pt x="275" y="2031"/>
                </a:lnTo>
                <a:lnTo>
                  <a:pt x="0" y="2285"/>
                </a:lnTo>
                <a:lnTo>
                  <a:pt x="1138" y="3174"/>
                </a:lnTo>
                <a:lnTo>
                  <a:pt x="3185" y="4952"/>
                </a:lnTo>
                <a:lnTo>
                  <a:pt x="5933" y="7492"/>
                </a:lnTo>
                <a:lnTo>
                  <a:pt x="6761" y="8381"/>
                </a:lnTo>
                <a:lnTo>
                  <a:pt x="7543" y="9270"/>
                </a:lnTo>
                <a:lnTo>
                  <a:pt x="8256" y="10033"/>
                </a:lnTo>
                <a:lnTo>
                  <a:pt x="15409" y="21590"/>
                </a:lnTo>
                <a:lnTo>
                  <a:pt x="16042" y="20701"/>
                </a:lnTo>
                <a:lnTo>
                  <a:pt x="20009" y="9779"/>
                </a:lnTo>
                <a:lnTo>
                  <a:pt x="25534" y="9779"/>
                </a:lnTo>
                <a:lnTo>
                  <a:pt x="14432" y="6858"/>
                </a:lnTo>
                <a:lnTo>
                  <a:pt x="13604" y="5842"/>
                </a:lnTo>
                <a:lnTo>
                  <a:pt x="12822" y="4826"/>
                </a:lnTo>
                <a:lnTo>
                  <a:pt x="12028" y="4064"/>
                </a:lnTo>
                <a:lnTo>
                  <a:pt x="11281" y="3302"/>
                </a:lnTo>
                <a:lnTo>
                  <a:pt x="10533" y="2667"/>
                </a:lnTo>
                <a:lnTo>
                  <a:pt x="9832" y="2032"/>
                </a:lnTo>
                <a:lnTo>
                  <a:pt x="9119" y="1524"/>
                </a:lnTo>
                <a:lnTo>
                  <a:pt x="7785" y="762"/>
                </a:lnTo>
                <a:lnTo>
                  <a:pt x="7152" y="508"/>
                </a:lnTo>
                <a:lnTo>
                  <a:pt x="4910" y="0"/>
                </a:lnTo>
                <a:close/>
              </a:path>
              <a:path w="52070" h="83820">
                <a:moveTo>
                  <a:pt x="29324" y="15875"/>
                </a:moveTo>
                <a:lnTo>
                  <a:pt x="28346" y="15875"/>
                </a:lnTo>
                <a:lnTo>
                  <a:pt x="26771" y="16002"/>
                </a:lnTo>
                <a:lnTo>
                  <a:pt x="26184" y="16129"/>
                </a:lnTo>
                <a:lnTo>
                  <a:pt x="31566" y="16129"/>
                </a:lnTo>
                <a:lnTo>
                  <a:pt x="29324" y="15875"/>
                </a:lnTo>
                <a:close/>
              </a:path>
              <a:path w="52070" h="83820">
                <a:moveTo>
                  <a:pt x="20837" y="4445"/>
                </a:moveTo>
                <a:lnTo>
                  <a:pt x="14432" y="6858"/>
                </a:lnTo>
                <a:lnTo>
                  <a:pt x="24411" y="6858"/>
                </a:lnTo>
                <a:lnTo>
                  <a:pt x="20837" y="444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43709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0" y="0"/>
                </a:moveTo>
                <a:lnTo>
                  <a:pt x="16984" y="9986"/>
                </a:lnTo>
                <a:lnTo>
                  <a:pt x="18560" y="9906"/>
                </a:lnTo>
                <a:lnTo>
                  <a:pt x="15294" y="8612"/>
                </a:lnTo>
                <a:lnTo>
                  <a:pt x="13178" y="7673"/>
                </a:lnTo>
                <a:lnTo>
                  <a:pt x="10775" y="6539"/>
                </a:lnTo>
                <a:lnTo>
                  <a:pt x="8256" y="5210"/>
                </a:lnTo>
                <a:lnTo>
                  <a:pt x="5818" y="3790"/>
                </a:lnTo>
                <a:lnTo>
                  <a:pt x="3503" y="2187"/>
                </a:lnTo>
                <a:lnTo>
                  <a:pt x="0" y="0"/>
                </a:lnTo>
                <a:close/>
              </a:path>
              <a:path w="19050" h="10160">
                <a:moveTo>
                  <a:pt x="1138" y="389"/>
                </a:moveTo>
                <a:lnTo>
                  <a:pt x="2075" y="1133"/>
                </a:lnTo>
                <a:lnTo>
                  <a:pt x="3576" y="2233"/>
                </a:lnTo>
                <a:lnTo>
                  <a:pt x="1990" y="1053"/>
                </a:lnTo>
                <a:lnTo>
                  <a:pt x="1138" y="38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46538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40" h="49529">
                <a:moveTo>
                  <a:pt x="47468" y="38735"/>
                </a:moveTo>
                <a:lnTo>
                  <a:pt x="35936" y="38735"/>
                </a:lnTo>
                <a:lnTo>
                  <a:pt x="38063" y="38989"/>
                </a:lnTo>
                <a:lnTo>
                  <a:pt x="40110" y="39497"/>
                </a:lnTo>
                <a:lnTo>
                  <a:pt x="50448" y="46355"/>
                </a:lnTo>
                <a:lnTo>
                  <a:pt x="51311" y="47244"/>
                </a:lnTo>
                <a:lnTo>
                  <a:pt x="52886" y="49149"/>
                </a:lnTo>
                <a:lnTo>
                  <a:pt x="50805" y="44450"/>
                </a:lnTo>
                <a:lnTo>
                  <a:pt x="50287" y="43434"/>
                </a:lnTo>
                <a:lnTo>
                  <a:pt x="49230" y="41529"/>
                </a:lnTo>
                <a:lnTo>
                  <a:pt x="47468" y="38735"/>
                </a:lnTo>
                <a:close/>
              </a:path>
              <a:path w="53340" h="49529">
                <a:moveTo>
                  <a:pt x="34899" y="31369"/>
                </a:moveTo>
                <a:lnTo>
                  <a:pt x="21550" y="31369"/>
                </a:lnTo>
                <a:lnTo>
                  <a:pt x="21860" y="33655"/>
                </a:lnTo>
                <a:lnTo>
                  <a:pt x="22056" y="34671"/>
                </a:lnTo>
                <a:lnTo>
                  <a:pt x="26897" y="40132"/>
                </a:lnTo>
                <a:lnTo>
                  <a:pt x="27334" y="40259"/>
                </a:lnTo>
                <a:lnTo>
                  <a:pt x="28151" y="40259"/>
                </a:lnTo>
                <a:lnTo>
                  <a:pt x="29335" y="40005"/>
                </a:lnTo>
                <a:lnTo>
                  <a:pt x="30991" y="39370"/>
                </a:lnTo>
                <a:lnTo>
                  <a:pt x="31382" y="39116"/>
                </a:lnTo>
                <a:lnTo>
                  <a:pt x="32555" y="38862"/>
                </a:lnTo>
                <a:lnTo>
                  <a:pt x="33693" y="38862"/>
                </a:lnTo>
                <a:lnTo>
                  <a:pt x="34843" y="38735"/>
                </a:lnTo>
                <a:lnTo>
                  <a:pt x="47468" y="38735"/>
                </a:lnTo>
                <a:lnTo>
                  <a:pt x="40306" y="34544"/>
                </a:lnTo>
                <a:lnTo>
                  <a:pt x="35510" y="31750"/>
                </a:lnTo>
                <a:lnTo>
                  <a:pt x="34899" y="31369"/>
                </a:lnTo>
                <a:close/>
              </a:path>
              <a:path w="53340" h="49529">
                <a:moveTo>
                  <a:pt x="34736" y="19431"/>
                </a:moveTo>
                <a:lnTo>
                  <a:pt x="29807" y="19431"/>
                </a:lnTo>
                <a:lnTo>
                  <a:pt x="30117" y="20447"/>
                </a:lnTo>
                <a:lnTo>
                  <a:pt x="31256" y="23114"/>
                </a:lnTo>
                <a:lnTo>
                  <a:pt x="43959" y="34544"/>
                </a:lnTo>
                <a:lnTo>
                  <a:pt x="43445" y="34036"/>
                </a:lnTo>
                <a:lnTo>
                  <a:pt x="42226" y="33020"/>
                </a:lnTo>
                <a:lnTo>
                  <a:pt x="41444" y="32512"/>
                </a:lnTo>
                <a:lnTo>
                  <a:pt x="41168" y="32385"/>
                </a:lnTo>
                <a:lnTo>
                  <a:pt x="40260" y="31623"/>
                </a:lnTo>
                <a:lnTo>
                  <a:pt x="39443" y="30988"/>
                </a:lnTo>
                <a:lnTo>
                  <a:pt x="38696" y="30226"/>
                </a:lnTo>
                <a:lnTo>
                  <a:pt x="37396" y="28956"/>
                </a:lnTo>
                <a:lnTo>
                  <a:pt x="34336" y="22987"/>
                </a:lnTo>
                <a:lnTo>
                  <a:pt x="34372" y="20447"/>
                </a:lnTo>
                <a:lnTo>
                  <a:pt x="34521" y="19939"/>
                </a:lnTo>
                <a:lnTo>
                  <a:pt x="34736" y="19431"/>
                </a:lnTo>
                <a:close/>
              </a:path>
              <a:path w="53340" h="49529">
                <a:moveTo>
                  <a:pt x="4875" y="0"/>
                </a:moveTo>
                <a:lnTo>
                  <a:pt x="0" y="8254"/>
                </a:lnTo>
                <a:lnTo>
                  <a:pt x="356" y="10032"/>
                </a:lnTo>
                <a:lnTo>
                  <a:pt x="4645" y="17271"/>
                </a:lnTo>
                <a:lnTo>
                  <a:pt x="5036" y="17652"/>
                </a:lnTo>
                <a:lnTo>
                  <a:pt x="6531" y="18795"/>
                </a:lnTo>
                <a:lnTo>
                  <a:pt x="7589" y="19430"/>
                </a:lnTo>
                <a:lnTo>
                  <a:pt x="8026" y="19557"/>
                </a:lnTo>
                <a:lnTo>
                  <a:pt x="6807" y="21208"/>
                </a:lnTo>
                <a:lnTo>
                  <a:pt x="5215" y="27050"/>
                </a:lnTo>
                <a:lnTo>
                  <a:pt x="5588" y="28193"/>
                </a:lnTo>
                <a:lnTo>
                  <a:pt x="16950" y="32258"/>
                </a:lnTo>
                <a:lnTo>
                  <a:pt x="19307" y="32131"/>
                </a:lnTo>
                <a:lnTo>
                  <a:pt x="19894" y="32004"/>
                </a:lnTo>
                <a:lnTo>
                  <a:pt x="20837" y="31623"/>
                </a:lnTo>
                <a:lnTo>
                  <a:pt x="21389" y="31496"/>
                </a:lnTo>
                <a:lnTo>
                  <a:pt x="21550" y="31369"/>
                </a:lnTo>
                <a:lnTo>
                  <a:pt x="34899" y="31369"/>
                </a:lnTo>
                <a:lnTo>
                  <a:pt x="33268" y="30353"/>
                </a:lnTo>
                <a:lnTo>
                  <a:pt x="31106" y="28956"/>
                </a:lnTo>
                <a:lnTo>
                  <a:pt x="29025" y="27432"/>
                </a:lnTo>
                <a:lnTo>
                  <a:pt x="27058" y="26162"/>
                </a:lnTo>
                <a:lnTo>
                  <a:pt x="12155" y="13716"/>
                </a:lnTo>
                <a:lnTo>
                  <a:pt x="10726" y="12319"/>
                </a:lnTo>
                <a:lnTo>
                  <a:pt x="9245" y="10795"/>
                </a:lnTo>
                <a:lnTo>
                  <a:pt x="7003" y="8382"/>
                </a:lnTo>
                <a:lnTo>
                  <a:pt x="5036" y="5841"/>
                </a:lnTo>
                <a:lnTo>
                  <a:pt x="4093" y="4571"/>
                </a:lnTo>
                <a:lnTo>
                  <a:pt x="3978" y="4444"/>
                </a:lnTo>
                <a:lnTo>
                  <a:pt x="3702" y="3682"/>
                </a:lnTo>
                <a:lnTo>
                  <a:pt x="3541" y="3047"/>
                </a:lnTo>
                <a:lnTo>
                  <a:pt x="3461" y="2031"/>
                </a:lnTo>
                <a:lnTo>
                  <a:pt x="3622" y="1269"/>
                </a:lnTo>
                <a:lnTo>
                  <a:pt x="3932" y="762"/>
                </a:lnTo>
                <a:lnTo>
                  <a:pt x="4128" y="508"/>
                </a:lnTo>
                <a:lnTo>
                  <a:pt x="4530" y="254"/>
                </a:lnTo>
                <a:lnTo>
                  <a:pt x="4726" y="254"/>
                </a:lnTo>
                <a:lnTo>
                  <a:pt x="5117" y="127"/>
                </a:lnTo>
                <a:lnTo>
                  <a:pt x="4875" y="0"/>
                </a:lnTo>
                <a:close/>
              </a:path>
              <a:path w="53340" h="49529">
                <a:moveTo>
                  <a:pt x="24085" y="9652"/>
                </a:moveTo>
                <a:lnTo>
                  <a:pt x="19825" y="9652"/>
                </a:lnTo>
                <a:lnTo>
                  <a:pt x="20446" y="11811"/>
                </a:lnTo>
                <a:lnTo>
                  <a:pt x="21113" y="13843"/>
                </a:lnTo>
                <a:lnTo>
                  <a:pt x="28783" y="25527"/>
                </a:lnTo>
                <a:lnTo>
                  <a:pt x="28904" y="20828"/>
                </a:lnTo>
                <a:lnTo>
                  <a:pt x="29002" y="20447"/>
                </a:lnTo>
                <a:lnTo>
                  <a:pt x="29174" y="20066"/>
                </a:lnTo>
                <a:lnTo>
                  <a:pt x="29531" y="19558"/>
                </a:lnTo>
                <a:lnTo>
                  <a:pt x="29807" y="19431"/>
                </a:lnTo>
                <a:lnTo>
                  <a:pt x="34736" y="19431"/>
                </a:lnTo>
                <a:lnTo>
                  <a:pt x="34843" y="19177"/>
                </a:lnTo>
                <a:lnTo>
                  <a:pt x="32636" y="14859"/>
                </a:lnTo>
                <a:lnTo>
                  <a:pt x="32245" y="14478"/>
                </a:lnTo>
                <a:lnTo>
                  <a:pt x="31463" y="13970"/>
                </a:lnTo>
                <a:lnTo>
                  <a:pt x="30635" y="13716"/>
                </a:lnTo>
                <a:lnTo>
                  <a:pt x="30416" y="13589"/>
                </a:lnTo>
                <a:lnTo>
                  <a:pt x="25322" y="13589"/>
                </a:lnTo>
                <a:lnTo>
                  <a:pt x="24691" y="11176"/>
                </a:lnTo>
                <a:lnTo>
                  <a:pt x="24425" y="10414"/>
                </a:lnTo>
                <a:lnTo>
                  <a:pt x="24085" y="9652"/>
                </a:lnTo>
                <a:close/>
              </a:path>
              <a:path w="53340" h="49529">
                <a:moveTo>
                  <a:pt x="17111" y="4445"/>
                </a:moveTo>
                <a:lnTo>
                  <a:pt x="16640" y="4445"/>
                </a:lnTo>
                <a:lnTo>
                  <a:pt x="14478" y="4826"/>
                </a:lnTo>
                <a:lnTo>
                  <a:pt x="13328" y="5207"/>
                </a:lnTo>
                <a:lnTo>
                  <a:pt x="12902" y="5461"/>
                </a:lnTo>
                <a:lnTo>
                  <a:pt x="13035" y="7366"/>
                </a:lnTo>
                <a:lnTo>
                  <a:pt x="17663" y="17907"/>
                </a:lnTo>
                <a:lnTo>
                  <a:pt x="17536" y="16510"/>
                </a:lnTo>
                <a:lnTo>
                  <a:pt x="17647" y="12827"/>
                </a:lnTo>
                <a:lnTo>
                  <a:pt x="19698" y="9652"/>
                </a:lnTo>
                <a:lnTo>
                  <a:pt x="24085" y="9652"/>
                </a:lnTo>
                <a:lnTo>
                  <a:pt x="23631" y="8636"/>
                </a:lnTo>
                <a:lnTo>
                  <a:pt x="18134" y="4572"/>
                </a:lnTo>
                <a:lnTo>
                  <a:pt x="17111" y="4445"/>
                </a:lnTo>
                <a:close/>
              </a:path>
              <a:path w="53340" h="49529">
                <a:moveTo>
                  <a:pt x="28588" y="13208"/>
                </a:moveTo>
                <a:lnTo>
                  <a:pt x="27840" y="13208"/>
                </a:lnTo>
                <a:lnTo>
                  <a:pt x="26541" y="13335"/>
                </a:lnTo>
                <a:lnTo>
                  <a:pt x="25322" y="13589"/>
                </a:lnTo>
                <a:lnTo>
                  <a:pt x="30416" y="13589"/>
                </a:lnTo>
                <a:lnTo>
                  <a:pt x="30198" y="13462"/>
                </a:lnTo>
                <a:lnTo>
                  <a:pt x="28588" y="1320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685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4093" y="0"/>
                </a:moveTo>
                <a:lnTo>
                  <a:pt x="0" y="3790"/>
                </a:lnTo>
                <a:lnTo>
                  <a:pt x="2403" y="6379"/>
                </a:lnTo>
                <a:lnTo>
                  <a:pt x="6531" y="2576"/>
                </a:lnTo>
                <a:lnTo>
                  <a:pt x="4093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01028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4" h="85090">
                <a:moveTo>
                  <a:pt x="3467" y="50418"/>
                </a:moveTo>
                <a:lnTo>
                  <a:pt x="0" y="61213"/>
                </a:lnTo>
                <a:lnTo>
                  <a:pt x="362" y="65150"/>
                </a:lnTo>
                <a:lnTo>
                  <a:pt x="4295" y="85089"/>
                </a:lnTo>
                <a:lnTo>
                  <a:pt x="6181" y="82803"/>
                </a:lnTo>
                <a:lnTo>
                  <a:pt x="6020" y="81914"/>
                </a:lnTo>
                <a:lnTo>
                  <a:pt x="5905" y="80898"/>
                </a:lnTo>
                <a:lnTo>
                  <a:pt x="5790" y="79501"/>
                </a:lnTo>
                <a:lnTo>
                  <a:pt x="5825" y="73913"/>
                </a:lnTo>
                <a:lnTo>
                  <a:pt x="6101" y="71754"/>
                </a:lnTo>
                <a:lnTo>
                  <a:pt x="12139" y="58546"/>
                </a:lnTo>
                <a:lnTo>
                  <a:pt x="7158" y="58546"/>
                </a:lnTo>
                <a:lnTo>
                  <a:pt x="7791" y="55752"/>
                </a:lnTo>
                <a:lnTo>
                  <a:pt x="9171" y="51688"/>
                </a:lnTo>
                <a:lnTo>
                  <a:pt x="9572" y="50672"/>
                </a:lnTo>
                <a:lnTo>
                  <a:pt x="4295" y="50672"/>
                </a:lnTo>
                <a:lnTo>
                  <a:pt x="3467" y="50418"/>
                </a:lnTo>
                <a:close/>
              </a:path>
              <a:path w="40004" h="85090">
                <a:moveTo>
                  <a:pt x="28588" y="44703"/>
                </a:moveTo>
                <a:lnTo>
                  <a:pt x="16830" y="44703"/>
                </a:lnTo>
                <a:lnTo>
                  <a:pt x="17738" y="44830"/>
                </a:lnTo>
                <a:lnTo>
                  <a:pt x="18210" y="44957"/>
                </a:lnTo>
                <a:lnTo>
                  <a:pt x="19268" y="45084"/>
                </a:lnTo>
                <a:lnTo>
                  <a:pt x="19866" y="45338"/>
                </a:lnTo>
                <a:lnTo>
                  <a:pt x="18877" y="45846"/>
                </a:lnTo>
                <a:lnTo>
                  <a:pt x="18325" y="46100"/>
                </a:lnTo>
                <a:lnTo>
                  <a:pt x="16956" y="47116"/>
                </a:lnTo>
                <a:lnTo>
                  <a:pt x="16128" y="47624"/>
                </a:lnTo>
                <a:lnTo>
                  <a:pt x="15220" y="48513"/>
                </a:lnTo>
                <a:lnTo>
                  <a:pt x="13173" y="50418"/>
                </a:lnTo>
                <a:lnTo>
                  <a:pt x="10309" y="53847"/>
                </a:lnTo>
                <a:lnTo>
                  <a:pt x="9622" y="54863"/>
                </a:lnTo>
                <a:lnTo>
                  <a:pt x="8458" y="56514"/>
                </a:lnTo>
                <a:lnTo>
                  <a:pt x="7158" y="58546"/>
                </a:lnTo>
                <a:lnTo>
                  <a:pt x="12139" y="58546"/>
                </a:lnTo>
                <a:lnTo>
                  <a:pt x="13529" y="57149"/>
                </a:lnTo>
                <a:lnTo>
                  <a:pt x="14668" y="56260"/>
                </a:lnTo>
                <a:lnTo>
                  <a:pt x="15933" y="55371"/>
                </a:lnTo>
                <a:lnTo>
                  <a:pt x="17267" y="54482"/>
                </a:lnTo>
                <a:lnTo>
                  <a:pt x="17899" y="54355"/>
                </a:lnTo>
                <a:lnTo>
                  <a:pt x="19463" y="53720"/>
                </a:lnTo>
                <a:lnTo>
                  <a:pt x="20533" y="53212"/>
                </a:lnTo>
                <a:lnTo>
                  <a:pt x="21671" y="52704"/>
                </a:lnTo>
                <a:lnTo>
                  <a:pt x="24063" y="51180"/>
                </a:lnTo>
                <a:lnTo>
                  <a:pt x="28433" y="45338"/>
                </a:lnTo>
                <a:lnTo>
                  <a:pt x="28588" y="44703"/>
                </a:lnTo>
                <a:close/>
              </a:path>
              <a:path w="40004" h="85090">
                <a:moveTo>
                  <a:pt x="9562" y="29082"/>
                </a:moveTo>
                <a:lnTo>
                  <a:pt x="4656" y="35178"/>
                </a:lnTo>
                <a:lnTo>
                  <a:pt x="4769" y="35940"/>
                </a:lnTo>
                <a:lnTo>
                  <a:pt x="4962" y="36956"/>
                </a:lnTo>
                <a:lnTo>
                  <a:pt x="5125" y="37591"/>
                </a:lnTo>
                <a:lnTo>
                  <a:pt x="5211" y="37845"/>
                </a:lnTo>
                <a:lnTo>
                  <a:pt x="6066" y="39877"/>
                </a:lnTo>
                <a:lnTo>
                  <a:pt x="6296" y="40893"/>
                </a:lnTo>
                <a:lnTo>
                  <a:pt x="4295" y="50672"/>
                </a:lnTo>
                <a:lnTo>
                  <a:pt x="9572" y="50672"/>
                </a:lnTo>
                <a:lnTo>
                  <a:pt x="21482" y="31241"/>
                </a:lnTo>
                <a:lnTo>
                  <a:pt x="11724" y="31241"/>
                </a:lnTo>
                <a:lnTo>
                  <a:pt x="11643" y="31114"/>
                </a:lnTo>
                <a:lnTo>
                  <a:pt x="11402" y="30860"/>
                </a:lnTo>
                <a:lnTo>
                  <a:pt x="11091" y="30225"/>
                </a:lnTo>
                <a:lnTo>
                  <a:pt x="10896" y="29971"/>
                </a:lnTo>
                <a:lnTo>
                  <a:pt x="10620" y="29717"/>
                </a:lnTo>
                <a:lnTo>
                  <a:pt x="10263" y="29336"/>
                </a:lnTo>
                <a:lnTo>
                  <a:pt x="10068" y="29209"/>
                </a:lnTo>
                <a:lnTo>
                  <a:pt x="9562" y="29082"/>
                </a:lnTo>
                <a:close/>
              </a:path>
              <a:path w="40004" h="85090">
                <a:moveTo>
                  <a:pt x="39748" y="27813"/>
                </a:moveTo>
                <a:lnTo>
                  <a:pt x="31572" y="27812"/>
                </a:lnTo>
                <a:lnTo>
                  <a:pt x="33113" y="28066"/>
                </a:lnTo>
                <a:lnTo>
                  <a:pt x="33930" y="28320"/>
                </a:lnTo>
                <a:lnTo>
                  <a:pt x="35747" y="28955"/>
                </a:lnTo>
                <a:lnTo>
                  <a:pt x="35149" y="29209"/>
                </a:lnTo>
                <a:lnTo>
                  <a:pt x="33585" y="29717"/>
                </a:lnTo>
                <a:lnTo>
                  <a:pt x="32446" y="30225"/>
                </a:lnTo>
                <a:lnTo>
                  <a:pt x="23085" y="35940"/>
                </a:lnTo>
                <a:lnTo>
                  <a:pt x="22177" y="36702"/>
                </a:lnTo>
                <a:lnTo>
                  <a:pt x="14668" y="45084"/>
                </a:lnTo>
                <a:lnTo>
                  <a:pt x="15024" y="44957"/>
                </a:lnTo>
                <a:lnTo>
                  <a:pt x="15496" y="44830"/>
                </a:lnTo>
                <a:lnTo>
                  <a:pt x="16439" y="44703"/>
                </a:lnTo>
                <a:lnTo>
                  <a:pt x="28588" y="44703"/>
                </a:lnTo>
                <a:lnTo>
                  <a:pt x="28709" y="43814"/>
                </a:lnTo>
                <a:lnTo>
                  <a:pt x="28620" y="41401"/>
                </a:lnTo>
                <a:lnTo>
                  <a:pt x="28513" y="40766"/>
                </a:lnTo>
                <a:lnTo>
                  <a:pt x="28237" y="39750"/>
                </a:lnTo>
                <a:lnTo>
                  <a:pt x="30123" y="38734"/>
                </a:lnTo>
                <a:lnTo>
                  <a:pt x="38185" y="32003"/>
                </a:lnTo>
                <a:lnTo>
                  <a:pt x="38691" y="31368"/>
                </a:lnTo>
                <a:lnTo>
                  <a:pt x="39135" y="30480"/>
                </a:lnTo>
                <a:lnTo>
                  <a:pt x="39350" y="29972"/>
                </a:lnTo>
                <a:lnTo>
                  <a:pt x="39634" y="28956"/>
                </a:lnTo>
                <a:lnTo>
                  <a:pt x="39748" y="27813"/>
                </a:lnTo>
                <a:close/>
              </a:path>
              <a:path w="40004" h="85090">
                <a:moveTo>
                  <a:pt x="18716" y="11302"/>
                </a:moveTo>
                <a:lnTo>
                  <a:pt x="12411" y="29717"/>
                </a:lnTo>
                <a:lnTo>
                  <a:pt x="12080" y="30987"/>
                </a:lnTo>
                <a:lnTo>
                  <a:pt x="11839" y="31241"/>
                </a:lnTo>
                <a:lnTo>
                  <a:pt x="21482" y="31241"/>
                </a:lnTo>
                <a:lnTo>
                  <a:pt x="24055" y="27812"/>
                </a:lnTo>
                <a:lnTo>
                  <a:pt x="30535" y="14858"/>
                </a:lnTo>
                <a:lnTo>
                  <a:pt x="24028" y="14858"/>
                </a:lnTo>
                <a:lnTo>
                  <a:pt x="23557" y="14223"/>
                </a:lnTo>
                <a:lnTo>
                  <a:pt x="20096" y="11810"/>
                </a:lnTo>
                <a:lnTo>
                  <a:pt x="18716" y="11302"/>
                </a:lnTo>
                <a:close/>
              </a:path>
              <a:path w="40004" h="85090">
                <a:moveTo>
                  <a:pt x="34010" y="21081"/>
                </a:moveTo>
                <a:lnTo>
                  <a:pt x="27524" y="28320"/>
                </a:lnTo>
                <a:lnTo>
                  <a:pt x="28387" y="27939"/>
                </a:lnTo>
                <a:lnTo>
                  <a:pt x="29215" y="27812"/>
                </a:lnTo>
                <a:lnTo>
                  <a:pt x="39748" y="27813"/>
                </a:lnTo>
                <a:lnTo>
                  <a:pt x="39649" y="26924"/>
                </a:lnTo>
                <a:lnTo>
                  <a:pt x="35390" y="21843"/>
                </a:lnTo>
                <a:lnTo>
                  <a:pt x="34010" y="21081"/>
                </a:lnTo>
                <a:close/>
              </a:path>
              <a:path w="40004" h="85090">
                <a:moveTo>
                  <a:pt x="31101" y="0"/>
                </a:moveTo>
                <a:lnTo>
                  <a:pt x="29652" y="0"/>
                </a:lnTo>
                <a:lnTo>
                  <a:pt x="28467" y="380"/>
                </a:lnTo>
                <a:lnTo>
                  <a:pt x="28042" y="634"/>
                </a:lnTo>
                <a:lnTo>
                  <a:pt x="27639" y="761"/>
                </a:lnTo>
                <a:lnTo>
                  <a:pt x="26903" y="1396"/>
                </a:lnTo>
                <a:lnTo>
                  <a:pt x="26547" y="1904"/>
                </a:lnTo>
                <a:lnTo>
                  <a:pt x="26225" y="2285"/>
                </a:lnTo>
                <a:lnTo>
                  <a:pt x="25914" y="2920"/>
                </a:lnTo>
                <a:lnTo>
                  <a:pt x="25638" y="3428"/>
                </a:lnTo>
                <a:lnTo>
                  <a:pt x="25362" y="4190"/>
                </a:lnTo>
                <a:lnTo>
                  <a:pt x="25167" y="4952"/>
                </a:lnTo>
                <a:lnTo>
                  <a:pt x="25006" y="5841"/>
                </a:lnTo>
                <a:lnTo>
                  <a:pt x="24891" y="6730"/>
                </a:lnTo>
                <a:lnTo>
                  <a:pt x="24810" y="10032"/>
                </a:lnTo>
                <a:lnTo>
                  <a:pt x="25029" y="13080"/>
                </a:lnTo>
                <a:lnTo>
                  <a:pt x="24902" y="13715"/>
                </a:lnTo>
                <a:lnTo>
                  <a:pt x="24695" y="14477"/>
                </a:lnTo>
                <a:lnTo>
                  <a:pt x="24465" y="14858"/>
                </a:lnTo>
                <a:lnTo>
                  <a:pt x="30535" y="14858"/>
                </a:lnTo>
                <a:lnTo>
                  <a:pt x="32642" y="4572"/>
                </a:lnTo>
                <a:lnTo>
                  <a:pt x="32561" y="254"/>
                </a:lnTo>
                <a:lnTo>
                  <a:pt x="32170" y="127"/>
                </a:lnTo>
                <a:lnTo>
                  <a:pt x="3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6633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90" h="16509">
                <a:moveTo>
                  <a:pt x="7081" y="0"/>
                </a:moveTo>
                <a:lnTo>
                  <a:pt x="1504" y="2198"/>
                </a:lnTo>
                <a:lnTo>
                  <a:pt x="1228" y="2473"/>
                </a:lnTo>
                <a:lnTo>
                  <a:pt x="0" y="6310"/>
                </a:lnTo>
                <a:lnTo>
                  <a:pt x="285" y="7089"/>
                </a:lnTo>
                <a:lnTo>
                  <a:pt x="561" y="8028"/>
                </a:lnTo>
                <a:lnTo>
                  <a:pt x="986" y="9906"/>
                </a:lnTo>
                <a:lnTo>
                  <a:pt x="1113" y="10811"/>
                </a:lnTo>
                <a:lnTo>
                  <a:pt x="1202" y="15426"/>
                </a:lnTo>
                <a:lnTo>
                  <a:pt x="1113" y="16445"/>
                </a:lnTo>
                <a:lnTo>
                  <a:pt x="1895" y="15426"/>
                </a:lnTo>
                <a:lnTo>
                  <a:pt x="8576" y="80"/>
                </a:lnTo>
                <a:lnTo>
                  <a:pt x="708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741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120265" y="113665"/>
                </a:moveTo>
                <a:lnTo>
                  <a:pt x="99748" y="113665"/>
                </a:lnTo>
                <a:lnTo>
                  <a:pt x="99748" y="113919"/>
                </a:lnTo>
                <a:lnTo>
                  <a:pt x="99989" y="114808"/>
                </a:lnTo>
                <a:lnTo>
                  <a:pt x="100184" y="115316"/>
                </a:lnTo>
                <a:lnTo>
                  <a:pt x="100690" y="116332"/>
                </a:lnTo>
                <a:lnTo>
                  <a:pt x="100932" y="116586"/>
                </a:lnTo>
                <a:lnTo>
                  <a:pt x="101162" y="116967"/>
                </a:lnTo>
                <a:lnTo>
                  <a:pt x="101472" y="117348"/>
                </a:lnTo>
                <a:lnTo>
                  <a:pt x="101794" y="117856"/>
                </a:lnTo>
                <a:lnTo>
                  <a:pt x="102151" y="118237"/>
                </a:lnTo>
                <a:lnTo>
                  <a:pt x="103013" y="118999"/>
                </a:lnTo>
                <a:lnTo>
                  <a:pt x="103519" y="119507"/>
                </a:lnTo>
                <a:lnTo>
                  <a:pt x="104658" y="120269"/>
                </a:lnTo>
                <a:lnTo>
                  <a:pt x="107613" y="121920"/>
                </a:lnTo>
                <a:lnTo>
                  <a:pt x="109453" y="122682"/>
                </a:lnTo>
                <a:lnTo>
                  <a:pt x="111546" y="123317"/>
                </a:lnTo>
                <a:lnTo>
                  <a:pt x="112719" y="123698"/>
                </a:lnTo>
                <a:lnTo>
                  <a:pt x="114329" y="123698"/>
                </a:lnTo>
                <a:lnTo>
                  <a:pt x="115077" y="123571"/>
                </a:lnTo>
                <a:lnTo>
                  <a:pt x="115870" y="123190"/>
                </a:lnTo>
                <a:lnTo>
                  <a:pt x="116296" y="123063"/>
                </a:lnTo>
                <a:lnTo>
                  <a:pt x="116732" y="122682"/>
                </a:lnTo>
                <a:lnTo>
                  <a:pt x="117560" y="122174"/>
                </a:lnTo>
                <a:lnTo>
                  <a:pt x="118342" y="121158"/>
                </a:lnTo>
                <a:lnTo>
                  <a:pt x="120148" y="115824"/>
                </a:lnTo>
                <a:lnTo>
                  <a:pt x="120265" y="113665"/>
                </a:lnTo>
                <a:close/>
              </a:path>
              <a:path w="148590" h="123825">
                <a:moveTo>
                  <a:pt x="146951" y="95250"/>
                </a:moveTo>
                <a:lnTo>
                  <a:pt x="89915" y="95249"/>
                </a:lnTo>
                <a:lnTo>
                  <a:pt x="88930" y="100964"/>
                </a:lnTo>
                <a:lnTo>
                  <a:pt x="88817" y="104012"/>
                </a:lnTo>
                <a:lnTo>
                  <a:pt x="88909" y="104901"/>
                </a:lnTo>
                <a:lnTo>
                  <a:pt x="97666" y="113918"/>
                </a:lnTo>
                <a:lnTo>
                  <a:pt x="99748" y="113665"/>
                </a:lnTo>
                <a:lnTo>
                  <a:pt x="120265" y="113665"/>
                </a:lnTo>
                <a:lnTo>
                  <a:pt x="120152" y="111125"/>
                </a:lnTo>
                <a:lnTo>
                  <a:pt x="119952" y="109093"/>
                </a:lnTo>
                <a:lnTo>
                  <a:pt x="119366" y="105664"/>
                </a:lnTo>
                <a:lnTo>
                  <a:pt x="120665" y="105410"/>
                </a:lnTo>
                <a:lnTo>
                  <a:pt x="121171" y="105283"/>
                </a:lnTo>
                <a:lnTo>
                  <a:pt x="122310" y="104902"/>
                </a:lnTo>
                <a:lnTo>
                  <a:pt x="123529" y="104267"/>
                </a:lnTo>
                <a:lnTo>
                  <a:pt x="123805" y="104013"/>
                </a:lnTo>
                <a:lnTo>
                  <a:pt x="124713" y="103251"/>
                </a:lnTo>
                <a:lnTo>
                  <a:pt x="125265" y="102489"/>
                </a:lnTo>
                <a:lnTo>
                  <a:pt x="126141" y="100965"/>
                </a:lnTo>
                <a:lnTo>
                  <a:pt x="126404" y="100330"/>
                </a:lnTo>
                <a:lnTo>
                  <a:pt x="126565" y="99822"/>
                </a:lnTo>
                <a:lnTo>
                  <a:pt x="142446" y="99822"/>
                </a:lnTo>
                <a:lnTo>
                  <a:pt x="143895" y="98679"/>
                </a:lnTo>
                <a:lnTo>
                  <a:pt x="144803" y="97790"/>
                </a:lnTo>
                <a:lnTo>
                  <a:pt x="145275" y="97282"/>
                </a:lnTo>
                <a:lnTo>
                  <a:pt x="146218" y="96139"/>
                </a:lnTo>
                <a:lnTo>
                  <a:pt x="146689" y="95631"/>
                </a:lnTo>
                <a:lnTo>
                  <a:pt x="146951" y="95250"/>
                </a:lnTo>
                <a:close/>
              </a:path>
              <a:path w="148590" h="123825">
                <a:moveTo>
                  <a:pt x="142446" y="99822"/>
                </a:moveTo>
                <a:lnTo>
                  <a:pt x="126565" y="99822"/>
                </a:lnTo>
                <a:lnTo>
                  <a:pt x="127623" y="100457"/>
                </a:lnTo>
                <a:lnTo>
                  <a:pt x="128209" y="100711"/>
                </a:lnTo>
                <a:lnTo>
                  <a:pt x="128922" y="100965"/>
                </a:lnTo>
                <a:lnTo>
                  <a:pt x="129750" y="101219"/>
                </a:lnTo>
                <a:lnTo>
                  <a:pt x="130693" y="101346"/>
                </a:lnTo>
                <a:lnTo>
                  <a:pt x="131786" y="101600"/>
                </a:lnTo>
                <a:lnTo>
                  <a:pt x="140594" y="100584"/>
                </a:lnTo>
                <a:lnTo>
                  <a:pt x="142446" y="99822"/>
                </a:lnTo>
                <a:close/>
              </a:path>
              <a:path w="148590" h="123825">
                <a:moveTo>
                  <a:pt x="116296" y="69088"/>
                </a:moveTo>
                <a:lnTo>
                  <a:pt x="71987" y="69087"/>
                </a:lnTo>
                <a:lnTo>
                  <a:pt x="73448" y="69341"/>
                </a:lnTo>
                <a:lnTo>
                  <a:pt x="74391" y="69468"/>
                </a:lnTo>
                <a:lnTo>
                  <a:pt x="75414" y="69722"/>
                </a:lnTo>
                <a:lnTo>
                  <a:pt x="77024" y="70484"/>
                </a:lnTo>
                <a:lnTo>
                  <a:pt x="78082" y="71119"/>
                </a:lnTo>
                <a:lnTo>
                  <a:pt x="79106" y="71881"/>
                </a:lnTo>
                <a:lnTo>
                  <a:pt x="79543" y="72389"/>
                </a:lnTo>
                <a:lnTo>
                  <a:pt x="80014" y="72897"/>
                </a:lnTo>
                <a:lnTo>
                  <a:pt x="81642" y="80644"/>
                </a:lnTo>
                <a:lnTo>
                  <a:pt x="81526" y="81533"/>
                </a:lnTo>
                <a:lnTo>
                  <a:pt x="81316" y="82676"/>
                </a:lnTo>
                <a:lnTo>
                  <a:pt x="81105" y="83565"/>
                </a:lnTo>
                <a:lnTo>
                  <a:pt x="80760" y="85470"/>
                </a:lnTo>
                <a:lnTo>
                  <a:pt x="80550" y="87248"/>
                </a:lnTo>
                <a:lnTo>
                  <a:pt x="80434" y="90423"/>
                </a:lnTo>
                <a:lnTo>
                  <a:pt x="80557" y="91566"/>
                </a:lnTo>
                <a:lnTo>
                  <a:pt x="85672" y="96392"/>
                </a:lnTo>
                <a:lnTo>
                  <a:pt x="87604" y="96138"/>
                </a:lnTo>
                <a:lnTo>
                  <a:pt x="88696" y="95757"/>
                </a:lnTo>
                <a:lnTo>
                  <a:pt x="89915" y="95249"/>
                </a:lnTo>
                <a:lnTo>
                  <a:pt x="146951" y="95250"/>
                </a:lnTo>
                <a:lnTo>
                  <a:pt x="147126" y="94996"/>
                </a:lnTo>
                <a:lnTo>
                  <a:pt x="147483" y="94361"/>
                </a:lnTo>
                <a:lnTo>
                  <a:pt x="148069" y="92964"/>
                </a:lnTo>
                <a:lnTo>
                  <a:pt x="148219" y="92202"/>
                </a:lnTo>
                <a:lnTo>
                  <a:pt x="148092" y="89916"/>
                </a:lnTo>
                <a:lnTo>
                  <a:pt x="143193" y="85598"/>
                </a:lnTo>
                <a:lnTo>
                  <a:pt x="141779" y="84963"/>
                </a:lnTo>
                <a:lnTo>
                  <a:pt x="140123" y="84455"/>
                </a:lnTo>
                <a:lnTo>
                  <a:pt x="138237" y="84074"/>
                </a:lnTo>
                <a:lnTo>
                  <a:pt x="136109" y="83566"/>
                </a:lnTo>
                <a:lnTo>
                  <a:pt x="133752" y="83185"/>
                </a:lnTo>
                <a:lnTo>
                  <a:pt x="134189" y="82804"/>
                </a:lnTo>
                <a:lnTo>
                  <a:pt x="134350" y="82677"/>
                </a:lnTo>
                <a:lnTo>
                  <a:pt x="134545" y="82296"/>
                </a:lnTo>
                <a:lnTo>
                  <a:pt x="134796" y="81534"/>
                </a:lnTo>
                <a:lnTo>
                  <a:pt x="134916" y="80772"/>
                </a:lnTo>
                <a:lnTo>
                  <a:pt x="134821" y="77597"/>
                </a:lnTo>
                <a:lnTo>
                  <a:pt x="134699" y="76962"/>
                </a:lnTo>
                <a:lnTo>
                  <a:pt x="134545" y="75311"/>
                </a:lnTo>
                <a:lnTo>
                  <a:pt x="134419" y="75184"/>
                </a:lnTo>
                <a:lnTo>
                  <a:pt x="134028" y="74676"/>
                </a:lnTo>
                <a:lnTo>
                  <a:pt x="133441" y="74168"/>
                </a:lnTo>
                <a:lnTo>
                  <a:pt x="133051" y="74041"/>
                </a:lnTo>
                <a:lnTo>
                  <a:pt x="132062" y="73533"/>
                </a:lnTo>
                <a:lnTo>
                  <a:pt x="130762" y="73152"/>
                </a:lnTo>
                <a:lnTo>
                  <a:pt x="114134" y="72263"/>
                </a:lnTo>
                <a:lnTo>
                  <a:pt x="114732" y="71755"/>
                </a:lnTo>
                <a:lnTo>
                  <a:pt x="115548" y="70739"/>
                </a:lnTo>
                <a:lnTo>
                  <a:pt x="116066" y="69723"/>
                </a:lnTo>
                <a:lnTo>
                  <a:pt x="116296" y="69088"/>
                </a:lnTo>
                <a:close/>
              </a:path>
              <a:path w="148590" h="123825">
                <a:moveTo>
                  <a:pt x="72852" y="71373"/>
                </a:moveTo>
                <a:lnTo>
                  <a:pt x="66560" y="71373"/>
                </a:lnTo>
                <a:lnTo>
                  <a:pt x="67175" y="72389"/>
                </a:lnTo>
                <a:lnTo>
                  <a:pt x="67744" y="73532"/>
                </a:lnTo>
                <a:lnTo>
                  <a:pt x="67945" y="74167"/>
                </a:lnTo>
                <a:lnTo>
                  <a:pt x="68054" y="74675"/>
                </a:lnTo>
                <a:lnTo>
                  <a:pt x="68149" y="76199"/>
                </a:lnTo>
                <a:lnTo>
                  <a:pt x="68031" y="76961"/>
                </a:lnTo>
                <a:lnTo>
                  <a:pt x="65306" y="79755"/>
                </a:lnTo>
                <a:lnTo>
                  <a:pt x="64639" y="80009"/>
                </a:lnTo>
                <a:lnTo>
                  <a:pt x="63501" y="80517"/>
                </a:lnTo>
                <a:lnTo>
                  <a:pt x="63029" y="80771"/>
                </a:lnTo>
                <a:lnTo>
                  <a:pt x="62236" y="81533"/>
                </a:lnTo>
                <a:lnTo>
                  <a:pt x="61925" y="81787"/>
                </a:lnTo>
                <a:lnTo>
                  <a:pt x="61258" y="82930"/>
                </a:lnTo>
                <a:lnTo>
                  <a:pt x="61017" y="83692"/>
                </a:lnTo>
                <a:lnTo>
                  <a:pt x="60921" y="85724"/>
                </a:lnTo>
                <a:lnTo>
                  <a:pt x="61040" y="86486"/>
                </a:lnTo>
                <a:lnTo>
                  <a:pt x="68181" y="91185"/>
                </a:lnTo>
                <a:lnTo>
                  <a:pt x="69434" y="91058"/>
                </a:lnTo>
                <a:lnTo>
                  <a:pt x="77415" y="86867"/>
                </a:lnTo>
                <a:lnTo>
                  <a:pt x="77296" y="84581"/>
                </a:lnTo>
                <a:lnTo>
                  <a:pt x="73172" y="79120"/>
                </a:lnTo>
                <a:lnTo>
                  <a:pt x="73356" y="78485"/>
                </a:lnTo>
                <a:lnTo>
                  <a:pt x="73471" y="77850"/>
                </a:lnTo>
                <a:lnTo>
                  <a:pt x="73592" y="76961"/>
                </a:lnTo>
                <a:lnTo>
                  <a:pt x="73482" y="73532"/>
                </a:lnTo>
                <a:lnTo>
                  <a:pt x="73168" y="72262"/>
                </a:lnTo>
                <a:lnTo>
                  <a:pt x="72976" y="71627"/>
                </a:lnTo>
                <a:lnTo>
                  <a:pt x="72852" y="71373"/>
                </a:lnTo>
                <a:close/>
              </a:path>
              <a:path w="148590" h="123825">
                <a:moveTo>
                  <a:pt x="0" y="76961"/>
                </a:moveTo>
                <a:lnTo>
                  <a:pt x="2895" y="84454"/>
                </a:lnTo>
                <a:lnTo>
                  <a:pt x="2322" y="86486"/>
                </a:lnTo>
                <a:lnTo>
                  <a:pt x="5669" y="86232"/>
                </a:lnTo>
                <a:lnTo>
                  <a:pt x="9050" y="86105"/>
                </a:lnTo>
                <a:lnTo>
                  <a:pt x="12431" y="85724"/>
                </a:lnTo>
                <a:lnTo>
                  <a:pt x="15812" y="85470"/>
                </a:lnTo>
                <a:lnTo>
                  <a:pt x="19066" y="85089"/>
                </a:lnTo>
                <a:lnTo>
                  <a:pt x="25287" y="84200"/>
                </a:lnTo>
                <a:lnTo>
                  <a:pt x="28151" y="83692"/>
                </a:lnTo>
                <a:lnTo>
                  <a:pt x="30784" y="83311"/>
                </a:lnTo>
                <a:lnTo>
                  <a:pt x="35349" y="82549"/>
                </a:lnTo>
                <a:lnTo>
                  <a:pt x="37201" y="82168"/>
                </a:lnTo>
                <a:lnTo>
                  <a:pt x="40697" y="81533"/>
                </a:lnTo>
                <a:lnTo>
                  <a:pt x="46677" y="78993"/>
                </a:lnTo>
                <a:lnTo>
                  <a:pt x="50867" y="77342"/>
                </a:lnTo>
                <a:lnTo>
                  <a:pt x="5818" y="77342"/>
                </a:lnTo>
                <a:lnTo>
                  <a:pt x="0" y="76961"/>
                </a:lnTo>
                <a:close/>
              </a:path>
              <a:path w="148590" h="123825">
                <a:moveTo>
                  <a:pt x="64202" y="0"/>
                </a:moveTo>
                <a:lnTo>
                  <a:pt x="61373" y="3428"/>
                </a:lnTo>
                <a:lnTo>
                  <a:pt x="60350" y="4825"/>
                </a:lnTo>
                <a:lnTo>
                  <a:pt x="58234" y="7619"/>
                </a:lnTo>
                <a:lnTo>
                  <a:pt x="55945" y="10159"/>
                </a:lnTo>
                <a:lnTo>
                  <a:pt x="54772" y="11429"/>
                </a:lnTo>
                <a:lnTo>
                  <a:pt x="52334" y="13715"/>
                </a:lnTo>
                <a:lnTo>
                  <a:pt x="47815" y="18541"/>
                </a:lnTo>
                <a:lnTo>
                  <a:pt x="39984" y="21970"/>
                </a:lnTo>
                <a:lnTo>
                  <a:pt x="38845" y="22605"/>
                </a:lnTo>
                <a:lnTo>
                  <a:pt x="33188" y="25145"/>
                </a:lnTo>
                <a:lnTo>
                  <a:pt x="30980" y="25907"/>
                </a:lnTo>
                <a:lnTo>
                  <a:pt x="22803" y="35051"/>
                </a:lnTo>
                <a:lnTo>
                  <a:pt x="28001" y="41782"/>
                </a:lnTo>
                <a:lnTo>
                  <a:pt x="28898" y="42163"/>
                </a:lnTo>
                <a:lnTo>
                  <a:pt x="30678" y="45719"/>
                </a:lnTo>
                <a:lnTo>
                  <a:pt x="30590" y="46354"/>
                </a:lnTo>
                <a:lnTo>
                  <a:pt x="30514" y="46735"/>
                </a:lnTo>
                <a:lnTo>
                  <a:pt x="30037" y="48132"/>
                </a:lnTo>
                <a:lnTo>
                  <a:pt x="29692" y="49529"/>
                </a:lnTo>
                <a:lnTo>
                  <a:pt x="29359" y="51942"/>
                </a:lnTo>
                <a:lnTo>
                  <a:pt x="29284" y="56387"/>
                </a:lnTo>
                <a:lnTo>
                  <a:pt x="29485" y="58419"/>
                </a:lnTo>
                <a:lnTo>
                  <a:pt x="34521" y="72262"/>
                </a:lnTo>
                <a:lnTo>
                  <a:pt x="33935" y="72643"/>
                </a:lnTo>
                <a:lnTo>
                  <a:pt x="11212" y="77342"/>
                </a:lnTo>
                <a:lnTo>
                  <a:pt x="50867" y="77342"/>
                </a:lnTo>
                <a:lnTo>
                  <a:pt x="62868" y="72643"/>
                </a:lnTo>
                <a:lnTo>
                  <a:pt x="66560" y="71373"/>
                </a:lnTo>
                <a:lnTo>
                  <a:pt x="72852" y="71373"/>
                </a:lnTo>
                <a:lnTo>
                  <a:pt x="72291" y="70230"/>
                </a:lnTo>
                <a:lnTo>
                  <a:pt x="42893" y="70230"/>
                </a:lnTo>
                <a:lnTo>
                  <a:pt x="43799" y="68452"/>
                </a:lnTo>
                <a:lnTo>
                  <a:pt x="45136" y="66420"/>
                </a:lnTo>
                <a:lnTo>
                  <a:pt x="53714" y="58800"/>
                </a:lnTo>
                <a:lnTo>
                  <a:pt x="55474" y="58038"/>
                </a:lnTo>
                <a:lnTo>
                  <a:pt x="64288" y="49148"/>
                </a:lnTo>
                <a:lnTo>
                  <a:pt x="64168" y="47370"/>
                </a:lnTo>
                <a:lnTo>
                  <a:pt x="63926" y="46608"/>
                </a:lnTo>
                <a:lnTo>
                  <a:pt x="63581" y="45719"/>
                </a:lnTo>
                <a:lnTo>
                  <a:pt x="62512" y="44068"/>
                </a:lnTo>
                <a:lnTo>
                  <a:pt x="63305" y="43433"/>
                </a:lnTo>
                <a:lnTo>
                  <a:pt x="72321" y="29971"/>
                </a:lnTo>
                <a:lnTo>
                  <a:pt x="72281" y="27558"/>
                </a:lnTo>
                <a:lnTo>
                  <a:pt x="69204" y="23113"/>
                </a:lnTo>
                <a:lnTo>
                  <a:pt x="68135" y="22351"/>
                </a:lnTo>
                <a:lnTo>
                  <a:pt x="66835" y="21716"/>
                </a:lnTo>
                <a:lnTo>
                  <a:pt x="67130" y="21081"/>
                </a:lnTo>
                <a:lnTo>
                  <a:pt x="67663" y="19811"/>
                </a:lnTo>
                <a:lnTo>
                  <a:pt x="67985" y="18922"/>
                </a:lnTo>
                <a:lnTo>
                  <a:pt x="68330" y="17779"/>
                </a:lnTo>
                <a:lnTo>
                  <a:pt x="68733" y="15874"/>
                </a:lnTo>
                <a:lnTo>
                  <a:pt x="68963" y="13716"/>
                </a:lnTo>
                <a:lnTo>
                  <a:pt x="68863" y="11430"/>
                </a:lnTo>
                <a:lnTo>
                  <a:pt x="64524" y="3936"/>
                </a:lnTo>
                <a:lnTo>
                  <a:pt x="64202" y="0"/>
                </a:lnTo>
                <a:close/>
              </a:path>
              <a:path w="148590" h="123825">
                <a:moveTo>
                  <a:pt x="123218" y="72136"/>
                </a:moveTo>
                <a:lnTo>
                  <a:pt x="116261" y="72136"/>
                </a:lnTo>
                <a:lnTo>
                  <a:pt x="114134" y="72263"/>
                </a:lnTo>
                <a:lnTo>
                  <a:pt x="124558" y="72263"/>
                </a:lnTo>
                <a:lnTo>
                  <a:pt x="123218" y="72136"/>
                </a:lnTo>
                <a:close/>
              </a:path>
              <a:path w="148590" h="123825">
                <a:moveTo>
                  <a:pt x="75759" y="32639"/>
                </a:moveTo>
                <a:lnTo>
                  <a:pt x="75690" y="32893"/>
                </a:lnTo>
                <a:lnTo>
                  <a:pt x="75368" y="33401"/>
                </a:lnTo>
                <a:lnTo>
                  <a:pt x="74196" y="36575"/>
                </a:lnTo>
                <a:lnTo>
                  <a:pt x="72629" y="45719"/>
                </a:lnTo>
                <a:lnTo>
                  <a:pt x="72525" y="45973"/>
                </a:lnTo>
                <a:lnTo>
                  <a:pt x="66525" y="62229"/>
                </a:lnTo>
                <a:lnTo>
                  <a:pt x="64168" y="62737"/>
                </a:lnTo>
                <a:lnTo>
                  <a:pt x="61649" y="63499"/>
                </a:lnTo>
                <a:lnTo>
                  <a:pt x="58981" y="64261"/>
                </a:lnTo>
                <a:lnTo>
                  <a:pt x="56106" y="65150"/>
                </a:lnTo>
                <a:lnTo>
                  <a:pt x="53082" y="66166"/>
                </a:lnTo>
                <a:lnTo>
                  <a:pt x="49851" y="67436"/>
                </a:lnTo>
                <a:lnTo>
                  <a:pt x="46470" y="68706"/>
                </a:lnTo>
                <a:lnTo>
                  <a:pt x="42893" y="70230"/>
                </a:lnTo>
                <a:lnTo>
                  <a:pt x="72291" y="70230"/>
                </a:lnTo>
                <a:lnTo>
                  <a:pt x="71987" y="69722"/>
                </a:lnTo>
                <a:lnTo>
                  <a:pt x="71596" y="69341"/>
                </a:lnTo>
                <a:lnTo>
                  <a:pt x="71435" y="69087"/>
                </a:lnTo>
                <a:lnTo>
                  <a:pt x="116296" y="69088"/>
                </a:lnTo>
                <a:lnTo>
                  <a:pt x="116457" y="68453"/>
                </a:lnTo>
                <a:lnTo>
                  <a:pt x="116537" y="67945"/>
                </a:lnTo>
                <a:lnTo>
                  <a:pt x="116457" y="65405"/>
                </a:lnTo>
                <a:lnTo>
                  <a:pt x="116220" y="64643"/>
                </a:lnTo>
                <a:lnTo>
                  <a:pt x="116181" y="62992"/>
                </a:lnTo>
                <a:lnTo>
                  <a:pt x="99437" y="60833"/>
                </a:lnTo>
                <a:lnTo>
                  <a:pt x="99161" y="60579"/>
                </a:lnTo>
                <a:lnTo>
                  <a:pt x="76587" y="60578"/>
                </a:lnTo>
                <a:lnTo>
                  <a:pt x="78176" y="57911"/>
                </a:lnTo>
                <a:lnTo>
                  <a:pt x="79152" y="56387"/>
                </a:lnTo>
                <a:lnTo>
                  <a:pt x="102967" y="44577"/>
                </a:lnTo>
                <a:lnTo>
                  <a:pt x="111783" y="44577"/>
                </a:lnTo>
                <a:lnTo>
                  <a:pt x="111500" y="43434"/>
                </a:lnTo>
                <a:lnTo>
                  <a:pt x="110769" y="41402"/>
                </a:lnTo>
                <a:lnTo>
                  <a:pt x="110166" y="40005"/>
                </a:lnTo>
                <a:lnTo>
                  <a:pt x="109775" y="39243"/>
                </a:lnTo>
                <a:lnTo>
                  <a:pt x="105566" y="39243"/>
                </a:lnTo>
                <a:lnTo>
                  <a:pt x="103370" y="38989"/>
                </a:lnTo>
                <a:lnTo>
                  <a:pt x="101001" y="38608"/>
                </a:lnTo>
                <a:lnTo>
                  <a:pt x="99805" y="38354"/>
                </a:lnTo>
                <a:lnTo>
                  <a:pt x="78945" y="38354"/>
                </a:lnTo>
                <a:lnTo>
                  <a:pt x="78768" y="37719"/>
                </a:lnTo>
                <a:lnTo>
                  <a:pt x="78547" y="36703"/>
                </a:lnTo>
                <a:lnTo>
                  <a:pt x="78519" y="34417"/>
                </a:lnTo>
                <a:lnTo>
                  <a:pt x="78749" y="33655"/>
                </a:lnTo>
                <a:lnTo>
                  <a:pt x="78945" y="33147"/>
                </a:lnTo>
                <a:lnTo>
                  <a:pt x="75759" y="32639"/>
                </a:lnTo>
                <a:close/>
              </a:path>
              <a:path w="148590" h="123825">
                <a:moveTo>
                  <a:pt x="107096" y="60325"/>
                </a:moveTo>
                <a:lnTo>
                  <a:pt x="105808" y="60325"/>
                </a:lnTo>
                <a:lnTo>
                  <a:pt x="104382" y="60452"/>
                </a:lnTo>
                <a:lnTo>
                  <a:pt x="102852" y="60452"/>
                </a:lnTo>
                <a:lnTo>
                  <a:pt x="99437" y="60833"/>
                </a:lnTo>
                <a:lnTo>
                  <a:pt x="112462" y="60833"/>
                </a:lnTo>
                <a:lnTo>
                  <a:pt x="112018" y="60706"/>
                </a:lnTo>
                <a:lnTo>
                  <a:pt x="110327" y="60579"/>
                </a:lnTo>
                <a:lnTo>
                  <a:pt x="109338" y="60452"/>
                </a:lnTo>
                <a:lnTo>
                  <a:pt x="107096" y="60325"/>
                </a:lnTo>
                <a:close/>
              </a:path>
              <a:path w="148590" h="123825">
                <a:moveTo>
                  <a:pt x="92204" y="57912"/>
                </a:moveTo>
                <a:lnTo>
                  <a:pt x="89766" y="57912"/>
                </a:lnTo>
                <a:lnTo>
                  <a:pt x="86925" y="58293"/>
                </a:lnTo>
                <a:lnTo>
                  <a:pt x="84844" y="58801"/>
                </a:lnTo>
                <a:lnTo>
                  <a:pt x="82567" y="59563"/>
                </a:lnTo>
                <a:lnTo>
                  <a:pt x="81348" y="59943"/>
                </a:lnTo>
                <a:lnTo>
                  <a:pt x="80129" y="60451"/>
                </a:lnTo>
                <a:lnTo>
                  <a:pt x="79221" y="60451"/>
                </a:lnTo>
                <a:lnTo>
                  <a:pt x="76587" y="60578"/>
                </a:lnTo>
                <a:lnTo>
                  <a:pt x="99161" y="60579"/>
                </a:lnTo>
                <a:lnTo>
                  <a:pt x="98333" y="59944"/>
                </a:lnTo>
                <a:lnTo>
                  <a:pt x="97701" y="59563"/>
                </a:lnTo>
                <a:lnTo>
                  <a:pt x="96919" y="59182"/>
                </a:lnTo>
                <a:lnTo>
                  <a:pt x="95976" y="58674"/>
                </a:lnTo>
                <a:lnTo>
                  <a:pt x="94239" y="58293"/>
                </a:lnTo>
                <a:lnTo>
                  <a:pt x="93618" y="58039"/>
                </a:lnTo>
                <a:lnTo>
                  <a:pt x="92204" y="57912"/>
                </a:lnTo>
                <a:close/>
              </a:path>
              <a:path w="148590" h="123825">
                <a:moveTo>
                  <a:pt x="111783" y="44577"/>
                </a:moveTo>
                <a:lnTo>
                  <a:pt x="105727" y="44577"/>
                </a:lnTo>
                <a:lnTo>
                  <a:pt x="107452" y="44704"/>
                </a:lnTo>
                <a:lnTo>
                  <a:pt x="109143" y="45085"/>
                </a:lnTo>
                <a:lnTo>
                  <a:pt x="109971" y="45339"/>
                </a:lnTo>
                <a:lnTo>
                  <a:pt x="111466" y="45974"/>
                </a:lnTo>
                <a:lnTo>
                  <a:pt x="112133" y="46355"/>
                </a:lnTo>
                <a:lnTo>
                  <a:pt x="111909" y="45085"/>
                </a:lnTo>
                <a:lnTo>
                  <a:pt x="111783" y="44577"/>
                </a:lnTo>
                <a:close/>
              </a:path>
              <a:path w="148590" h="123825">
                <a:moveTo>
                  <a:pt x="89329" y="15367"/>
                </a:moveTo>
                <a:lnTo>
                  <a:pt x="86178" y="34417"/>
                </a:lnTo>
                <a:lnTo>
                  <a:pt x="85005" y="34417"/>
                </a:lnTo>
                <a:lnTo>
                  <a:pt x="83544" y="34798"/>
                </a:lnTo>
                <a:lnTo>
                  <a:pt x="82958" y="34925"/>
                </a:lnTo>
                <a:lnTo>
                  <a:pt x="82372" y="35179"/>
                </a:lnTo>
                <a:lnTo>
                  <a:pt x="81187" y="35941"/>
                </a:lnTo>
                <a:lnTo>
                  <a:pt x="80014" y="36957"/>
                </a:lnTo>
                <a:lnTo>
                  <a:pt x="79738" y="37338"/>
                </a:lnTo>
                <a:lnTo>
                  <a:pt x="79462" y="37592"/>
                </a:lnTo>
                <a:lnTo>
                  <a:pt x="78945" y="38354"/>
                </a:lnTo>
                <a:lnTo>
                  <a:pt x="99805" y="38354"/>
                </a:lnTo>
                <a:lnTo>
                  <a:pt x="98609" y="38100"/>
                </a:lnTo>
                <a:lnTo>
                  <a:pt x="97425" y="37719"/>
                </a:lnTo>
                <a:lnTo>
                  <a:pt x="94711" y="36449"/>
                </a:lnTo>
                <a:lnTo>
                  <a:pt x="94239" y="36068"/>
                </a:lnTo>
                <a:lnTo>
                  <a:pt x="94117" y="34925"/>
                </a:lnTo>
                <a:lnTo>
                  <a:pt x="94159" y="29718"/>
                </a:lnTo>
                <a:lnTo>
                  <a:pt x="94459" y="27559"/>
                </a:lnTo>
                <a:lnTo>
                  <a:pt x="94987" y="25019"/>
                </a:lnTo>
                <a:lnTo>
                  <a:pt x="95343" y="23622"/>
                </a:lnTo>
                <a:lnTo>
                  <a:pt x="95815" y="22225"/>
                </a:lnTo>
                <a:lnTo>
                  <a:pt x="94906" y="21082"/>
                </a:lnTo>
                <a:lnTo>
                  <a:pt x="94642" y="20701"/>
                </a:lnTo>
                <a:lnTo>
                  <a:pt x="93618" y="19939"/>
                </a:lnTo>
                <a:lnTo>
                  <a:pt x="92353" y="18669"/>
                </a:lnTo>
                <a:lnTo>
                  <a:pt x="91652" y="18034"/>
                </a:lnTo>
                <a:lnTo>
                  <a:pt x="90157" y="16383"/>
                </a:lnTo>
                <a:lnTo>
                  <a:pt x="89329" y="1536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139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33809" y="19615"/>
                </a:moveTo>
                <a:lnTo>
                  <a:pt x="17019" y="19615"/>
                </a:lnTo>
                <a:lnTo>
                  <a:pt x="18709" y="19772"/>
                </a:lnTo>
                <a:lnTo>
                  <a:pt x="20365" y="19890"/>
                </a:lnTo>
                <a:lnTo>
                  <a:pt x="23551" y="20046"/>
                </a:lnTo>
                <a:lnTo>
                  <a:pt x="26575" y="20046"/>
                </a:lnTo>
                <a:lnTo>
                  <a:pt x="29485" y="19968"/>
                </a:lnTo>
                <a:lnTo>
                  <a:pt x="30865" y="19890"/>
                </a:lnTo>
                <a:lnTo>
                  <a:pt x="33809" y="19615"/>
                </a:lnTo>
                <a:close/>
              </a:path>
              <a:path w="40004" h="20320">
                <a:moveTo>
                  <a:pt x="25878" y="11942"/>
                </a:moveTo>
                <a:lnTo>
                  <a:pt x="6485" y="11942"/>
                </a:lnTo>
                <a:lnTo>
                  <a:pt x="7624" y="12529"/>
                </a:lnTo>
                <a:lnTo>
                  <a:pt x="10418" y="14212"/>
                </a:lnTo>
                <a:lnTo>
                  <a:pt x="17295" y="19929"/>
                </a:lnTo>
                <a:lnTo>
                  <a:pt x="17019" y="19615"/>
                </a:lnTo>
                <a:lnTo>
                  <a:pt x="33809" y="19615"/>
                </a:lnTo>
                <a:lnTo>
                  <a:pt x="37155" y="19185"/>
                </a:lnTo>
                <a:lnTo>
                  <a:pt x="39397" y="18793"/>
                </a:lnTo>
                <a:lnTo>
                  <a:pt x="39041" y="18285"/>
                </a:lnTo>
                <a:lnTo>
                  <a:pt x="29646" y="16209"/>
                </a:lnTo>
                <a:lnTo>
                  <a:pt x="29174" y="16171"/>
                </a:lnTo>
                <a:lnTo>
                  <a:pt x="25896" y="12493"/>
                </a:lnTo>
                <a:lnTo>
                  <a:pt x="25878" y="11942"/>
                </a:lnTo>
                <a:close/>
              </a:path>
              <a:path w="40004" h="20320">
                <a:moveTo>
                  <a:pt x="34165" y="15191"/>
                </a:moveTo>
                <a:lnTo>
                  <a:pt x="30152" y="16209"/>
                </a:lnTo>
                <a:lnTo>
                  <a:pt x="36545" y="16209"/>
                </a:lnTo>
                <a:lnTo>
                  <a:pt x="36043" y="15936"/>
                </a:lnTo>
                <a:lnTo>
                  <a:pt x="34717" y="15348"/>
                </a:lnTo>
                <a:lnTo>
                  <a:pt x="34165" y="15191"/>
                </a:lnTo>
                <a:close/>
              </a:path>
              <a:path w="40004" h="20320">
                <a:moveTo>
                  <a:pt x="6852" y="12493"/>
                </a:moveTo>
                <a:lnTo>
                  <a:pt x="7152" y="12685"/>
                </a:lnTo>
                <a:lnTo>
                  <a:pt x="6852" y="12493"/>
                </a:lnTo>
                <a:close/>
              </a:path>
              <a:path w="40004" h="20320">
                <a:moveTo>
                  <a:pt x="12935" y="2271"/>
                </a:moveTo>
                <a:lnTo>
                  <a:pt x="471" y="4660"/>
                </a:lnTo>
                <a:lnTo>
                  <a:pt x="834" y="5833"/>
                </a:lnTo>
                <a:lnTo>
                  <a:pt x="6852" y="12493"/>
                </a:lnTo>
                <a:lnTo>
                  <a:pt x="6485" y="11942"/>
                </a:lnTo>
                <a:lnTo>
                  <a:pt x="25878" y="11942"/>
                </a:lnTo>
                <a:lnTo>
                  <a:pt x="25195" y="10806"/>
                </a:lnTo>
                <a:lnTo>
                  <a:pt x="24689" y="9906"/>
                </a:lnTo>
                <a:lnTo>
                  <a:pt x="23631" y="5833"/>
                </a:lnTo>
                <a:lnTo>
                  <a:pt x="22056" y="5521"/>
                </a:lnTo>
                <a:lnTo>
                  <a:pt x="19537" y="4855"/>
                </a:lnTo>
                <a:lnTo>
                  <a:pt x="17671" y="4268"/>
                </a:lnTo>
                <a:lnTo>
                  <a:pt x="16904" y="3954"/>
                </a:lnTo>
                <a:lnTo>
                  <a:pt x="15053" y="3250"/>
                </a:lnTo>
                <a:lnTo>
                  <a:pt x="12935" y="2271"/>
                </a:lnTo>
                <a:close/>
              </a:path>
              <a:path w="40004" h="20320">
                <a:moveTo>
                  <a:pt x="7704" y="0"/>
                </a:moveTo>
                <a:lnTo>
                  <a:pt x="0" y="2193"/>
                </a:lnTo>
                <a:lnTo>
                  <a:pt x="471" y="4660"/>
                </a:lnTo>
                <a:lnTo>
                  <a:pt x="977" y="4268"/>
                </a:lnTo>
                <a:lnTo>
                  <a:pt x="1494" y="3954"/>
                </a:lnTo>
                <a:lnTo>
                  <a:pt x="6681" y="2271"/>
                </a:lnTo>
                <a:lnTo>
                  <a:pt x="12935" y="2271"/>
                </a:lnTo>
                <a:lnTo>
                  <a:pt x="11246" y="1409"/>
                </a:lnTo>
                <a:lnTo>
                  <a:pt x="10257" y="862"/>
                </a:lnTo>
                <a:lnTo>
                  <a:pt x="9280" y="274"/>
                </a:lnTo>
                <a:lnTo>
                  <a:pt x="9119" y="156"/>
                </a:lnTo>
                <a:lnTo>
                  <a:pt x="8693" y="79"/>
                </a:lnTo>
                <a:lnTo>
                  <a:pt x="770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74435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89070" y="23296"/>
                </a:moveTo>
                <a:lnTo>
                  <a:pt x="29956" y="23296"/>
                </a:lnTo>
                <a:lnTo>
                  <a:pt x="31693" y="23374"/>
                </a:lnTo>
                <a:lnTo>
                  <a:pt x="32601" y="23453"/>
                </a:lnTo>
                <a:lnTo>
                  <a:pt x="43249" y="31793"/>
                </a:lnTo>
                <a:lnTo>
                  <a:pt x="43131" y="32654"/>
                </a:lnTo>
                <a:lnTo>
                  <a:pt x="42893" y="33632"/>
                </a:lnTo>
                <a:lnTo>
                  <a:pt x="44549" y="33750"/>
                </a:lnTo>
                <a:lnTo>
                  <a:pt x="47965" y="33828"/>
                </a:lnTo>
                <a:lnTo>
                  <a:pt x="49736" y="33789"/>
                </a:lnTo>
                <a:lnTo>
                  <a:pt x="51506" y="33711"/>
                </a:lnTo>
                <a:lnTo>
                  <a:pt x="84694" y="27994"/>
                </a:lnTo>
                <a:lnTo>
                  <a:pt x="85557" y="27798"/>
                </a:lnTo>
                <a:lnTo>
                  <a:pt x="88501" y="26585"/>
                </a:lnTo>
                <a:lnTo>
                  <a:pt x="89070" y="23296"/>
                </a:lnTo>
                <a:close/>
              </a:path>
              <a:path w="90170" h="34290">
                <a:moveTo>
                  <a:pt x="63090" y="14643"/>
                </a:moveTo>
                <a:lnTo>
                  <a:pt x="16237" y="14643"/>
                </a:lnTo>
                <a:lnTo>
                  <a:pt x="16950" y="14722"/>
                </a:lnTo>
                <a:lnTo>
                  <a:pt x="17306" y="14722"/>
                </a:lnTo>
                <a:lnTo>
                  <a:pt x="18249" y="14839"/>
                </a:lnTo>
                <a:lnTo>
                  <a:pt x="25161" y="23453"/>
                </a:lnTo>
                <a:lnTo>
                  <a:pt x="28427" y="23296"/>
                </a:lnTo>
                <a:lnTo>
                  <a:pt x="89070" y="23296"/>
                </a:lnTo>
                <a:lnTo>
                  <a:pt x="89443" y="21143"/>
                </a:lnTo>
                <a:lnTo>
                  <a:pt x="84568" y="21143"/>
                </a:lnTo>
                <a:lnTo>
                  <a:pt x="83820" y="21025"/>
                </a:lnTo>
                <a:lnTo>
                  <a:pt x="80238" y="15936"/>
                </a:lnTo>
                <a:lnTo>
                  <a:pt x="67272" y="15936"/>
                </a:lnTo>
                <a:lnTo>
                  <a:pt x="66640" y="15896"/>
                </a:lnTo>
                <a:lnTo>
                  <a:pt x="65421" y="15661"/>
                </a:lnTo>
                <a:lnTo>
                  <a:pt x="64001" y="15152"/>
                </a:lnTo>
                <a:lnTo>
                  <a:pt x="63581" y="14957"/>
                </a:lnTo>
                <a:lnTo>
                  <a:pt x="63090" y="14643"/>
                </a:lnTo>
                <a:close/>
              </a:path>
              <a:path w="90170" h="34290">
                <a:moveTo>
                  <a:pt x="89639" y="20007"/>
                </a:moveTo>
                <a:lnTo>
                  <a:pt x="88296" y="20517"/>
                </a:lnTo>
                <a:lnTo>
                  <a:pt x="87328" y="20829"/>
                </a:lnTo>
                <a:lnTo>
                  <a:pt x="86304" y="21064"/>
                </a:lnTo>
                <a:lnTo>
                  <a:pt x="85396" y="21143"/>
                </a:lnTo>
                <a:lnTo>
                  <a:pt x="89443" y="21143"/>
                </a:lnTo>
                <a:lnTo>
                  <a:pt x="89639" y="20007"/>
                </a:lnTo>
                <a:close/>
              </a:path>
              <a:path w="90170" h="34290">
                <a:moveTo>
                  <a:pt x="43687" y="4855"/>
                </a:moveTo>
                <a:lnTo>
                  <a:pt x="41974" y="5560"/>
                </a:lnTo>
                <a:lnTo>
                  <a:pt x="40421" y="6225"/>
                </a:lnTo>
                <a:lnTo>
                  <a:pt x="38374" y="6656"/>
                </a:lnTo>
                <a:lnTo>
                  <a:pt x="36925" y="6929"/>
                </a:lnTo>
                <a:lnTo>
                  <a:pt x="35073" y="7243"/>
                </a:lnTo>
                <a:lnTo>
                  <a:pt x="30508" y="8066"/>
                </a:lnTo>
                <a:lnTo>
                  <a:pt x="2046" y="11237"/>
                </a:lnTo>
                <a:lnTo>
                  <a:pt x="1023" y="13781"/>
                </a:lnTo>
                <a:lnTo>
                  <a:pt x="5588" y="17501"/>
                </a:lnTo>
                <a:lnTo>
                  <a:pt x="6209" y="17462"/>
                </a:lnTo>
                <a:lnTo>
                  <a:pt x="9280" y="16287"/>
                </a:lnTo>
                <a:lnTo>
                  <a:pt x="10245" y="15857"/>
                </a:lnTo>
                <a:lnTo>
                  <a:pt x="15536" y="14643"/>
                </a:lnTo>
                <a:lnTo>
                  <a:pt x="63090" y="14643"/>
                </a:lnTo>
                <a:lnTo>
                  <a:pt x="62431" y="14173"/>
                </a:lnTo>
                <a:lnTo>
                  <a:pt x="60614" y="10180"/>
                </a:lnTo>
                <a:lnTo>
                  <a:pt x="60733" y="8496"/>
                </a:lnTo>
                <a:lnTo>
                  <a:pt x="62956" y="5442"/>
                </a:lnTo>
                <a:lnTo>
                  <a:pt x="49034" y="5442"/>
                </a:lnTo>
                <a:lnTo>
                  <a:pt x="47769" y="5403"/>
                </a:lnTo>
                <a:lnTo>
                  <a:pt x="46435" y="5286"/>
                </a:lnTo>
                <a:lnTo>
                  <a:pt x="45101" y="5090"/>
                </a:lnTo>
                <a:lnTo>
                  <a:pt x="43687" y="4855"/>
                </a:lnTo>
                <a:close/>
              </a:path>
              <a:path w="90170" h="34290">
                <a:moveTo>
                  <a:pt x="80957" y="0"/>
                </a:moveTo>
                <a:lnTo>
                  <a:pt x="79071" y="79"/>
                </a:lnTo>
                <a:lnTo>
                  <a:pt x="78082" y="156"/>
                </a:lnTo>
                <a:lnTo>
                  <a:pt x="76196" y="234"/>
                </a:lnTo>
                <a:lnTo>
                  <a:pt x="74310" y="391"/>
                </a:lnTo>
                <a:lnTo>
                  <a:pt x="73402" y="430"/>
                </a:lnTo>
                <a:lnTo>
                  <a:pt x="73244" y="2193"/>
                </a:lnTo>
                <a:lnTo>
                  <a:pt x="72999" y="3993"/>
                </a:lnTo>
                <a:lnTo>
                  <a:pt x="73291" y="4229"/>
                </a:lnTo>
                <a:lnTo>
                  <a:pt x="74862" y="5794"/>
                </a:lnTo>
                <a:lnTo>
                  <a:pt x="77139" y="11589"/>
                </a:lnTo>
                <a:lnTo>
                  <a:pt x="77024" y="11981"/>
                </a:lnTo>
                <a:lnTo>
                  <a:pt x="67905" y="15936"/>
                </a:lnTo>
                <a:lnTo>
                  <a:pt x="80238" y="15936"/>
                </a:lnTo>
                <a:lnTo>
                  <a:pt x="80349" y="11198"/>
                </a:lnTo>
                <a:lnTo>
                  <a:pt x="80447" y="10376"/>
                </a:lnTo>
                <a:lnTo>
                  <a:pt x="80782" y="8496"/>
                </a:lnTo>
                <a:lnTo>
                  <a:pt x="80992" y="7674"/>
                </a:lnTo>
                <a:lnTo>
                  <a:pt x="81261" y="6225"/>
                </a:lnTo>
                <a:lnTo>
                  <a:pt x="81388" y="5403"/>
                </a:lnTo>
                <a:lnTo>
                  <a:pt x="81268" y="1097"/>
                </a:lnTo>
                <a:lnTo>
                  <a:pt x="80957" y="0"/>
                </a:lnTo>
                <a:close/>
              </a:path>
              <a:path w="90170" h="34290">
                <a:moveTo>
                  <a:pt x="48045" y="3054"/>
                </a:moveTo>
                <a:lnTo>
                  <a:pt x="43687" y="4855"/>
                </a:lnTo>
                <a:lnTo>
                  <a:pt x="45101" y="5090"/>
                </a:lnTo>
                <a:lnTo>
                  <a:pt x="46435" y="5286"/>
                </a:lnTo>
                <a:lnTo>
                  <a:pt x="47769" y="5403"/>
                </a:lnTo>
                <a:lnTo>
                  <a:pt x="49034" y="5442"/>
                </a:lnTo>
                <a:lnTo>
                  <a:pt x="50253" y="5442"/>
                </a:lnTo>
                <a:lnTo>
                  <a:pt x="51391" y="5403"/>
                </a:lnTo>
                <a:lnTo>
                  <a:pt x="53473" y="5246"/>
                </a:lnTo>
                <a:lnTo>
                  <a:pt x="63305" y="5246"/>
                </a:lnTo>
                <a:lnTo>
                  <a:pt x="63777" y="5011"/>
                </a:lnTo>
                <a:lnTo>
                  <a:pt x="64363" y="4776"/>
                </a:lnTo>
                <a:lnTo>
                  <a:pt x="65030" y="4542"/>
                </a:lnTo>
                <a:lnTo>
                  <a:pt x="66560" y="4229"/>
                </a:lnTo>
                <a:lnTo>
                  <a:pt x="66816" y="3915"/>
                </a:lnTo>
                <a:lnTo>
                  <a:pt x="67192" y="3328"/>
                </a:lnTo>
                <a:lnTo>
                  <a:pt x="67273" y="3132"/>
                </a:lnTo>
                <a:lnTo>
                  <a:pt x="49977" y="3132"/>
                </a:lnTo>
                <a:lnTo>
                  <a:pt x="48045" y="3054"/>
                </a:lnTo>
                <a:close/>
              </a:path>
              <a:path w="90170" h="34290">
                <a:moveTo>
                  <a:pt x="63305" y="5246"/>
                </a:moveTo>
                <a:lnTo>
                  <a:pt x="53473" y="5246"/>
                </a:lnTo>
                <a:lnTo>
                  <a:pt x="51391" y="5403"/>
                </a:lnTo>
                <a:lnTo>
                  <a:pt x="50253" y="5442"/>
                </a:lnTo>
                <a:lnTo>
                  <a:pt x="62956" y="5442"/>
                </a:lnTo>
                <a:lnTo>
                  <a:pt x="63305" y="5246"/>
                </a:lnTo>
                <a:close/>
              </a:path>
              <a:path w="90170" h="34290">
                <a:moveTo>
                  <a:pt x="67859" y="940"/>
                </a:moveTo>
                <a:lnTo>
                  <a:pt x="66134" y="1097"/>
                </a:lnTo>
                <a:lnTo>
                  <a:pt x="64524" y="1291"/>
                </a:lnTo>
                <a:lnTo>
                  <a:pt x="62983" y="1448"/>
                </a:lnTo>
                <a:lnTo>
                  <a:pt x="57440" y="2193"/>
                </a:lnTo>
                <a:lnTo>
                  <a:pt x="57245" y="2232"/>
                </a:lnTo>
                <a:lnTo>
                  <a:pt x="49977" y="3132"/>
                </a:lnTo>
                <a:lnTo>
                  <a:pt x="67273" y="3132"/>
                </a:lnTo>
                <a:lnTo>
                  <a:pt x="67648" y="2193"/>
                </a:lnTo>
                <a:lnTo>
                  <a:pt x="67778" y="1644"/>
                </a:lnTo>
                <a:lnTo>
                  <a:pt x="67859" y="94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95123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620" y="0"/>
                </a:moveTo>
                <a:lnTo>
                  <a:pt x="540" y="1252"/>
                </a:lnTo>
                <a:lnTo>
                  <a:pt x="423" y="2114"/>
                </a:lnTo>
                <a:lnTo>
                  <a:pt x="0" y="4346"/>
                </a:lnTo>
                <a:lnTo>
                  <a:pt x="701" y="4619"/>
                </a:lnTo>
                <a:lnTo>
                  <a:pt x="5624" y="9474"/>
                </a:lnTo>
                <a:lnTo>
                  <a:pt x="5933" y="10062"/>
                </a:lnTo>
                <a:lnTo>
                  <a:pt x="6163" y="10649"/>
                </a:lnTo>
                <a:lnTo>
                  <a:pt x="7233" y="10376"/>
                </a:lnTo>
                <a:lnTo>
                  <a:pt x="9981" y="9474"/>
                </a:lnTo>
                <a:lnTo>
                  <a:pt x="11913" y="8731"/>
                </a:lnTo>
                <a:lnTo>
                  <a:pt x="12385" y="8496"/>
                </a:lnTo>
                <a:lnTo>
                  <a:pt x="11839" y="8066"/>
                </a:lnTo>
                <a:lnTo>
                  <a:pt x="11701" y="7980"/>
                </a:lnTo>
                <a:lnTo>
                  <a:pt x="1839" y="430"/>
                </a:lnTo>
                <a:lnTo>
                  <a:pt x="620" y="0"/>
                </a:lnTo>
                <a:close/>
              </a:path>
              <a:path w="12700" h="10795">
                <a:moveTo>
                  <a:pt x="11731" y="7980"/>
                </a:moveTo>
                <a:close/>
              </a:path>
              <a:path w="12700" h="10795">
                <a:moveTo>
                  <a:pt x="11659" y="7870"/>
                </a:move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95514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34" y="0"/>
                </a:moveTo>
                <a:close/>
              </a:path>
            </a:pathLst>
          </a:custGeom>
          <a:solidFill>
            <a:srgbClr val="005C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00837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59" h="36829">
                <a:moveTo>
                  <a:pt x="36292" y="0"/>
                </a:moveTo>
                <a:lnTo>
                  <a:pt x="36131" y="196"/>
                </a:lnTo>
                <a:lnTo>
                  <a:pt x="36373" y="117"/>
                </a:lnTo>
                <a:close/>
              </a:path>
              <a:path w="86359" h="36829">
                <a:moveTo>
                  <a:pt x="0" y="2311"/>
                </a:moveTo>
                <a:lnTo>
                  <a:pt x="20285" y="11667"/>
                </a:lnTo>
                <a:lnTo>
                  <a:pt x="21443" y="12098"/>
                </a:lnTo>
                <a:lnTo>
                  <a:pt x="36327" y="26468"/>
                </a:lnTo>
                <a:lnTo>
                  <a:pt x="36959" y="27525"/>
                </a:lnTo>
                <a:lnTo>
                  <a:pt x="47183" y="36217"/>
                </a:lnTo>
                <a:lnTo>
                  <a:pt x="47769" y="36178"/>
                </a:lnTo>
                <a:lnTo>
                  <a:pt x="50920" y="35160"/>
                </a:lnTo>
                <a:lnTo>
                  <a:pt x="53749" y="34377"/>
                </a:lnTo>
                <a:lnTo>
                  <a:pt x="75414" y="31088"/>
                </a:lnTo>
                <a:lnTo>
                  <a:pt x="76702" y="31088"/>
                </a:lnTo>
                <a:lnTo>
                  <a:pt x="78439" y="31049"/>
                </a:lnTo>
                <a:lnTo>
                  <a:pt x="86224" y="28504"/>
                </a:lnTo>
                <a:lnTo>
                  <a:pt x="84763" y="27956"/>
                </a:lnTo>
                <a:lnTo>
                  <a:pt x="80635" y="26272"/>
                </a:lnTo>
                <a:lnTo>
                  <a:pt x="63305" y="15857"/>
                </a:lnTo>
                <a:lnTo>
                  <a:pt x="61845" y="14840"/>
                </a:lnTo>
                <a:lnTo>
                  <a:pt x="49851" y="10689"/>
                </a:lnTo>
                <a:lnTo>
                  <a:pt x="48988" y="10298"/>
                </a:lnTo>
                <a:lnTo>
                  <a:pt x="48126" y="9945"/>
                </a:lnTo>
                <a:lnTo>
                  <a:pt x="46516" y="9123"/>
                </a:lnTo>
                <a:lnTo>
                  <a:pt x="44197" y="7753"/>
                </a:lnTo>
                <a:lnTo>
                  <a:pt x="36683" y="7753"/>
                </a:lnTo>
                <a:lnTo>
                  <a:pt x="19813" y="5325"/>
                </a:lnTo>
                <a:lnTo>
                  <a:pt x="18514" y="5012"/>
                </a:lnTo>
                <a:lnTo>
                  <a:pt x="16122" y="4268"/>
                </a:lnTo>
                <a:lnTo>
                  <a:pt x="13960" y="3564"/>
                </a:lnTo>
                <a:lnTo>
                  <a:pt x="12074" y="2897"/>
                </a:lnTo>
                <a:lnTo>
                  <a:pt x="11386" y="2623"/>
                </a:lnTo>
                <a:lnTo>
                  <a:pt x="2127" y="2623"/>
                </a:lnTo>
                <a:lnTo>
                  <a:pt x="1414" y="2584"/>
                </a:lnTo>
                <a:lnTo>
                  <a:pt x="712" y="2506"/>
                </a:lnTo>
                <a:lnTo>
                  <a:pt x="0" y="2311"/>
                </a:lnTo>
                <a:close/>
              </a:path>
              <a:path w="86359" h="36829">
                <a:moveTo>
                  <a:pt x="50126" y="10650"/>
                </a:moveTo>
                <a:lnTo>
                  <a:pt x="49851" y="10689"/>
                </a:lnTo>
                <a:lnTo>
                  <a:pt x="50759" y="10689"/>
                </a:lnTo>
                <a:lnTo>
                  <a:pt x="50126" y="10650"/>
                </a:lnTo>
                <a:close/>
              </a:path>
              <a:path w="86359" h="36829">
                <a:moveTo>
                  <a:pt x="43641" y="7361"/>
                </a:moveTo>
                <a:lnTo>
                  <a:pt x="41870" y="7557"/>
                </a:lnTo>
                <a:lnTo>
                  <a:pt x="40145" y="7674"/>
                </a:lnTo>
                <a:lnTo>
                  <a:pt x="36683" y="7753"/>
                </a:lnTo>
                <a:lnTo>
                  <a:pt x="44197" y="7753"/>
                </a:lnTo>
                <a:lnTo>
                  <a:pt x="43641" y="7361"/>
                </a:lnTo>
                <a:close/>
              </a:path>
              <a:path w="86359" h="36829">
                <a:moveTo>
                  <a:pt x="7474" y="940"/>
                </a:moveTo>
                <a:lnTo>
                  <a:pt x="2794" y="2623"/>
                </a:lnTo>
                <a:lnTo>
                  <a:pt x="11386" y="2623"/>
                </a:lnTo>
                <a:lnTo>
                  <a:pt x="8256" y="1331"/>
                </a:lnTo>
                <a:lnTo>
                  <a:pt x="7670" y="1058"/>
                </a:lnTo>
                <a:lnTo>
                  <a:pt x="7474" y="94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8873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37860" y="42598"/>
                </a:moveTo>
                <a:lnTo>
                  <a:pt x="16504" y="42598"/>
                </a:lnTo>
                <a:lnTo>
                  <a:pt x="17884" y="44165"/>
                </a:lnTo>
                <a:lnTo>
                  <a:pt x="19264" y="45575"/>
                </a:lnTo>
                <a:lnTo>
                  <a:pt x="30821" y="51800"/>
                </a:lnTo>
                <a:lnTo>
                  <a:pt x="31603" y="51722"/>
                </a:lnTo>
                <a:lnTo>
                  <a:pt x="38169" y="46045"/>
                </a:lnTo>
                <a:lnTo>
                  <a:pt x="38135" y="43500"/>
                </a:lnTo>
                <a:lnTo>
                  <a:pt x="37860" y="42598"/>
                </a:lnTo>
                <a:close/>
              </a:path>
              <a:path w="68579" h="52070">
                <a:moveTo>
                  <a:pt x="68525" y="26506"/>
                </a:moveTo>
                <a:lnTo>
                  <a:pt x="6557" y="26506"/>
                </a:lnTo>
                <a:lnTo>
                  <a:pt x="6327" y="28230"/>
                </a:lnTo>
                <a:lnTo>
                  <a:pt x="6214" y="33593"/>
                </a:lnTo>
                <a:lnTo>
                  <a:pt x="6407" y="35081"/>
                </a:lnTo>
                <a:lnTo>
                  <a:pt x="15331" y="42755"/>
                </a:lnTo>
                <a:lnTo>
                  <a:pt x="15952" y="42677"/>
                </a:lnTo>
                <a:lnTo>
                  <a:pt x="16355" y="42598"/>
                </a:lnTo>
                <a:lnTo>
                  <a:pt x="37860" y="42598"/>
                </a:lnTo>
                <a:lnTo>
                  <a:pt x="37422" y="41581"/>
                </a:lnTo>
                <a:lnTo>
                  <a:pt x="36997" y="40915"/>
                </a:lnTo>
                <a:lnTo>
                  <a:pt x="36399" y="40133"/>
                </a:lnTo>
                <a:lnTo>
                  <a:pt x="37894" y="40133"/>
                </a:lnTo>
                <a:lnTo>
                  <a:pt x="38606" y="40054"/>
                </a:lnTo>
                <a:lnTo>
                  <a:pt x="39227" y="40015"/>
                </a:lnTo>
                <a:lnTo>
                  <a:pt x="39860" y="39897"/>
                </a:lnTo>
                <a:lnTo>
                  <a:pt x="40446" y="39819"/>
                </a:lnTo>
                <a:lnTo>
                  <a:pt x="40998" y="39662"/>
                </a:lnTo>
                <a:lnTo>
                  <a:pt x="41516" y="39545"/>
                </a:lnTo>
                <a:lnTo>
                  <a:pt x="46668" y="35825"/>
                </a:lnTo>
                <a:lnTo>
                  <a:pt x="61773" y="35825"/>
                </a:lnTo>
                <a:lnTo>
                  <a:pt x="68563" y="28269"/>
                </a:lnTo>
                <a:lnTo>
                  <a:pt x="68525" y="26506"/>
                </a:lnTo>
                <a:close/>
              </a:path>
              <a:path w="68579" h="52070">
                <a:moveTo>
                  <a:pt x="61773" y="35825"/>
                </a:moveTo>
                <a:lnTo>
                  <a:pt x="46668" y="35825"/>
                </a:lnTo>
                <a:lnTo>
                  <a:pt x="48784" y="36178"/>
                </a:lnTo>
                <a:lnTo>
                  <a:pt x="50750" y="36452"/>
                </a:lnTo>
                <a:lnTo>
                  <a:pt x="52602" y="36609"/>
                </a:lnTo>
                <a:lnTo>
                  <a:pt x="54327" y="36687"/>
                </a:lnTo>
                <a:lnTo>
                  <a:pt x="55936" y="36687"/>
                </a:lnTo>
                <a:lnTo>
                  <a:pt x="57397" y="36609"/>
                </a:lnTo>
                <a:lnTo>
                  <a:pt x="58731" y="36491"/>
                </a:lnTo>
                <a:lnTo>
                  <a:pt x="59996" y="36295"/>
                </a:lnTo>
                <a:lnTo>
                  <a:pt x="61134" y="36021"/>
                </a:lnTo>
                <a:lnTo>
                  <a:pt x="61773" y="35825"/>
                </a:lnTo>
                <a:close/>
              </a:path>
              <a:path w="68579" h="52070">
                <a:moveTo>
                  <a:pt x="15561" y="1018"/>
                </a:moveTo>
                <a:lnTo>
                  <a:pt x="11870" y="5482"/>
                </a:lnTo>
                <a:lnTo>
                  <a:pt x="11433" y="5874"/>
                </a:lnTo>
                <a:lnTo>
                  <a:pt x="10490" y="6578"/>
                </a:lnTo>
                <a:lnTo>
                  <a:pt x="9075" y="7439"/>
                </a:lnTo>
                <a:lnTo>
                  <a:pt x="8132" y="8143"/>
                </a:lnTo>
                <a:lnTo>
                  <a:pt x="0" y="24119"/>
                </a:lnTo>
                <a:lnTo>
                  <a:pt x="512" y="24627"/>
                </a:lnTo>
                <a:lnTo>
                  <a:pt x="5890" y="26547"/>
                </a:lnTo>
                <a:lnTo>
                  <a:pt x="6361" y="26506"/>
                </a:lnTo>
                <a:lnTo>
                  <a:pt x="68525" y="26506"/>
                </a:lnTo>
                <a:lnTo>
                  <a:pt x="58179" y="19890"/>
                </a:lnTo>
                <a:lnTo>
                  <a:pt x="58535" y="18676"/>
                </a:lnTo>
                <a:lnTo>
                  <a:pt x="58777" y="17540"/>
                </a:lnTo>
                <a:lnTo>
                  <a:pt x="58811" y="15544"/>
                </a:lnTo>
                <a:lnTo>
                  <a:pt x="58616" y="14644"/>
                </a:lnTo>
                <a:lnTo>
                  <a:pt x="40722" y="8810"/>
                </a:lnTo>
                <a:lnTo>
                  <a:pt x="40662" y="7439"/>
                </a:lnTo>
                <a:lnTo>
                  <a:pt x="21150" y="2858"/>
                </a:lnTo>
                <a:lnTo>
                  <a:pt x="20483" y="2819"/>
                </a:lnTo>
                <a:lnTo>
                  <a:pt x="19218" y="2584"/>
                </a:lnTo>
                <a:lnTo>
                  <a:pt x="17493" y="1997"/>
                </a:lnTo>
                <a:lnTo>
                  <a:pt x="15561" y="1018"/>
                </a:lnTo>
                <a:close/>
              </a:path>
              <a:path w="68579" h="52070">
                <a:moveTo>
                  <a:pt x="44103" y="8653"/>
                </a:moveTo>
                <a:lnTo>
                  <a:pt x="41665" y="8731"/>
                </a:lnTo>
                <a:lnTo>
                  <a:pt x="40722" y="8810"/>
                </a:lnTo>
                <a:lnTo>
                  <a:pt x="47963" y="8810"/>
                </a:lnTo>
                <a:lnTo>
                  <a:pt x="47484" y="8770"/>
                </a:lnTo>
                <a:lnTo>
                  <a:pt x="45725" y="8692"/>
                </a:lnTo>
                <a:lnTo>
                  <a:pt x="44103" y="8653"/>
                </a:lnTo>
                <a:close/>
              </a:path>
              <a:path w="68579" h="52070">
                <a:moveTo>
                  <a:pt x="31799" y="0"/>
                </a:moveTo>
                <a:lnTo>
                  <a:pt x="24565" y="1879"/>
                </a:lnTo>
                <a:lnTo>
                  <a:pt x="23979" y="2232"/>
                </a:lnTo>
                <a:lnTo>
                  <a:pt x="21150" y="2858"/>
                </a:lnTo>
                <a:lnTo>
                  <a:pt x="38847" y="2858"/>
                </a:lnTo>
                <a:lnTo>
                  <a:pt x="32512" y="79"/>
                </a:lnTo>
                <a:lnTo>
                  <a:pt x="317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80771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19234" y="13702"/>
                </a:moveTo>
                <a:lnTo>
                  <a:pt x="10533" y="13702"/>
                </a:lnTo>
                <a:lnTo>
                  <a:pt x="11120" y="13859"/>
                </a:lnTo>
                <a:lnTo>
                  <a:pt x="12601" y="14525"/>
                </a:lnTo>
                <a:lnTo>
                  <a:pt x="12937" y="14721"/>
                </a:lnTo>
                <a:lnTo>
                  <a:pt x="14271" y="15621"/>
                </a:lnTo>
                <a:lnTo>
                  <a:pt x="14662" y="16012"/>
                </a:lnTo>
                <a:lnTo>
                  <a:pt x="15099" y="16404"/>
                </a:lnTo>
                <a:lnTo>
                  <a:pt x="15800" y="17344"/>
                </a:lnTo>
                <a:lnTo>
                  <a:pt x="17065" y="17031"/>
                </a:lnTo>
                <a:lnTo>
                  <a:pt x="18594" y="16796"/>
                </a:lnTo>
                <a:lnTo>
                  <a:pt x="19572" y="16718"/>
                </a:lnTo>
                <a:lnTo>
                  <a:pt x="20676" y="16718"/>
                </a:lnTo>
                <a:lnTo>
                  <a:pt x="20400" y="15856"/>
                </a:lnTo>
                <a:lnTo>
                  <a:pt x="19733" y="14447"/>
                </a:lnTo>
                <a:lnTo>
                  <a:pt x="19234" y="13702"/>
                </a:lnTo>
                <a:close/>
              </a:path>
              <a:path w="20954" h="17779">
                <a:moveTo>
                  <a:pt x="7589" y="782"/>
                </a:moveTo>
                <a:lnTo>
                  <a:pt x="0" y="5442"/>
                </a:lnTo>
                <a:lnTo>
                  <a:pt x="344" y="6811"/>
                </a:lnTo>
                <a:lnTo>
                  <a:pt x="666" y="7595"/>
                </a:lnTo>
                <a:lnTo>
                  <a:pt x="1057" y="8417"/>
                </a:lnTo>
                <a:lnTo>
                  <a:pt x="1563" y="9356"/>
                </a:lnTo>
                <a:lnTo>
                  <a:pt x="2160" y="10217"/>
                </a:lnTo>
                <a:lnTo>
                  <a:pt x="2266" y="11119"/>
                </a:lnTo>
                <a:lnTo>
                  <a:pt x="6520" y="14721"/>
                </a:lnTo>
                <a:lnTo>
                  <a:pt x="7072" y="14682"/>
                </a:lnTo>
                <a:lnTo>
                  <a:pt x="8291" y="14447"/>
                </a:lnTo>
                <a:lnTo>
                  <a:pt x="9751" y="14016"/>
                </a:lnTo>
                <a:lnTo>
                  <a:pt x="10533" y="13702"/>
                </a:lnTo>
                <a:lnTo>
                  <a:pt x="19234" y="13702"/>
                </a:lnTo>
                <a:lnTo>
                  <a:pt x="14777" y="10062"/>
                </a:lnTo>
                <a:lnTo>
                  <a:pt x="14351" y="9866"/>
                </a:lnTo>
                <a:lnTo>
                  <a:pt x="14742" y="7869"/>
                </a:lnTo>
                <a:lnTo>
                  <a:pt x="14866" y="6811"/>
                </a:lnTo>
                <a:lnTo>
                  <a:pt x="14823" y="3249"/>
                </a:lnTo>
                <a:lnTo>
                  <a:pt x="14563" y="2230"/>
                </a:lnTo>
                <a:lnTo>
                  <a:pt x="14190" y="1408"/>
                </a:lnTo>
                <a:lnTo>
                  <a:pt x="13681" y="821"/>
                </a:lnTo>
                <a:lnTo>
                  <a:pt x="8130" y="821"/>
                </a:lnTo>
                <a:lnTo>
                  <a:pt x="7589" y="782"/>
                </a:lnTo>
                <a:close/>
              </a:path>
              <a:path w="20954" h="17779">
                <a:moveTo>
                  <a:pt x="11833" y="0"/>
                </a:moveTo>
                <a:lnTo>
                  <a:pt x="8130" y="821"/>
                </a:lnTo>
                <a:lnTo>
                  <a:pt x="13681" y="821"/>
                </a:lnTo>
                <a:lnTo>
                  <a:pt x="13247" y="469"/>
                </a:lnTo>
                <a:lnTo>
                  <a:pt x="12810" y="234"/>
                </a:lnTo>
                <a:lnTo>
                  <a:pt x="12339" y="77"/>
                </a:lnTo>
                <a:lnTo>
                  <a:pt x="1183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75815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90" h="24765">
                <a:moveTo>
                  <a:pt x="0" y="20321"/>
                </a:moveTo>
                <a:lnTo>
                  <a:pt x="1333" y="24745"/>
                </a:lnTo>
                <a:lnTo>
                  <a:pt x="4128" y="24588"/>
                </a:lnTo>
                <a:lnTo>
                  <a:pt x="33434" y="20399"/>
                </a:lnTo>
                <a:lnTo>
                  <a:pt x="2598" y="20399"/>
                </a:lnTo>
                <a:lnTo>
                  <a:pt x="0" y="20321"/>
                </a:lnTo>
                <a:close/>
              </a:path>
              <a:path w="72390" h="24765">
                <a:moveTo>
                  <a:pt x="72102" y="0"/>
                </a:moveTo>
                <a:lnTo>
                  <a:pt x="51897" y="10493"/>
                </a:lnTo>
                <a:lnTo>
                  <a:pt x="49931" y="11316"/>
                </a:lnTo>
                <a:lnTo>
                  <a:pt x="8371" y="20360"/>
                </a:lnTo>
                <a:lnTo>
                  <a:pt x="5381" y="20399"/>
                </a:lnTo>
                <a:lnTo>
                  <a:pt x="33434" y="20399"/>
                </a:lnTo>
                <a:lnTo>
                  <a:pt x="54968" y="14683"/>
                </a:lnTo>
                <a:lnTo>
                  <a:pt x="56106" y="14330"/>
                </a:lnTo>
                <a:lnTo>
                  <a:pt x="72068" y="234"/>
                </a:lnTo>
                <a:lnTo>
                  <a:pt x="721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8493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36" y="0"/>
                </a:moveTo>
                <a:lnTo>
                  <a:pt x="5703" y="0"/>
                </a:lnTo>
                <a:lnTo>
                  <a:pt x="4990" y="117"/>
                </a:lnTo>
                <a:lnTo>
                  <a:pt x="4841" y="195"/>
                </a:lnTo>
                <a:lnTo>
                  <a:pt x="4651" y="1331"/>
                </a:lnTo>
                <a:lnTo>
                  <a:pt x="4438" y="2193"/>
                </a:lnTo>
                <a:lnTo>
                  <a:pt x="390" y="8457"/>
                </a:lnTo>
                <a:lnTo>
                  <a:pt x="80" y="9162"/>
                </a:lnTo>
                <a:lnTo>
                  <a:pt x="1655" y="11315"/>
                </a:lnTo>
                <a:lnTo>
                  <a:pt x="2483" y="11237"/>
                </a:lnTo>
                <a:lnTo>
                  <a:pt x="8404" y="3876"/>
                </a:lnTo>
                <a:lnTo>
                  <a:pt x="8292" y="2193"/>
                </a:lnTo>
                <a:lnTo>
                  <a:pt x="8222" y="1879"/>
                </a:lnTo>
                <a:lnTo>
                  <a:pt x="8061" y="1331"/>
                </a:lnTo>
                <a:lnTo>
                  <a:pt x="7946" y="1097"/>
                </a:lnTo>
                <a:lnTo>
                  <a:pt x="7785" y="901"/>
                </a:lnTo>
                <a:lnTo>
                  <a:pt x="7670" y="705"/>
                </a:lnTo>
                <a:lnTo>
                  <a:pt x="7348" y="391"/>
                </a:lnTo>
                <a:lnTo>
                  <a:pt x="7037" y="195"/>
                </a:lnTo>
                <a:lnTo>
                  <a:pt x="6681" y="79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69754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0"/>
                </a:moveTo>
                <a:lnTo>
                  <a:pt x="5542" y="15974"/>
                </a:lnTo>
                <a:lnTo>
                  <a:pt x="5899" y="15896"/>
                </a:lnTo>
                <a:lnTo>
                  <a:pt x="6140" y="15739"/>
                </a:lnTo>
                <a:lnTo>
                  <a:pt x="6336" y="15465"/>
                </a:lnTo>
                <a:lnTo>
                  <a:pt x="6566" y="14760"/>
                </a:lnTo>
                <a:lnTo>
                  <a:pt x="6504" y="1241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81001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0" y="0"/>
                </a:moveTo>
                <a:lnTo>
                  <a:pt x="11246" y="11197"/>
                </a:lnTo>
                <a:lnTo>
                  <a:pt x="12062" y="10845"/>
                </a:lnTo>
                <a:lnTo>
                  <a:pt x="12546" y="10570"/>
                </a:lnTo>
                <a:lnTo>
                  <a:pt x="12767" y="10335"/>
                </a:lnTo>
                <a:lnTo>
                  <a:pt x="12971" y="10023"/>
                </a:lnTo>
                <a:lnTo>
                  <a:pt x="12939" y="8848"/>
                </a:lnTo>
                <a:lnTo>
                  <a:pt x="10384" y="6303"/>
                </a:lnTo>
                <a:lnTo>
                  <a:pt x="9280" y="5363"/>
                </a:lnTo>
                <a:lnTo>
                  <a:pt x="195" y="38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66730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4" h="33020">
                <a:moveTo>
                  <a:pt x="6175" y="1142"/>
                </a:moveTo>
                <a:lnTo>
                  <a:pt x="5232" y="2285"/>
                </a:lnTo>
                <a:lnTo>
                  <a:pt x="4174" y="3301"/>
                </a:lnTo>
                <a:lnTo>
                  <a:pt x="2955" y="4317"/>
                </a:lnTo>
                <a:lnTo>
                  <a:pt x="1414" y="5206"/>
                </a:lnTo>
                <a:lnTo>
                  <a:pt x="862" y="5587"/>
                </a:lnTo>
                <a:lnTo>
                  <a:pt x="793" y="7619"/>
                </a:lnTo>
                <a:lnTo>
                  <a:pt x="275" y="9016"/>
                </a:lnTo>
                <a:lnTo>
                  <a:pt x="114" y="9270"/>
                </a:lnTo>
                <a:lnTo>
                  <a:pt x="0" y="11302"/>
                </a:lnTo>
                <a:lnTo>
                  <a:pt x="114" y="11556"/>
                </a:lnTo>
                <a:lnTo>
                  <a:pt x="436" y="12064"/>
                </a:lnTo>
                <a:lnTo>
                  <a:pt x="632" y="12191"/>
                </a:lnTo>
                <a:lnTo>
                  <a:pt x="1057" y="12572"/>
                </a:lnTo>
                <a:lnTo>
                  <a:pt x="2127" y="13080"/>
                </a:lnTo>
                <a:lnTo>
                  <a:pt x="3265" y="13334"/>
                </a:lnTo>
                <a:lnTo>
                  <a:pt x="4289" y="13461"/>
                </a:lnTo>
                <a:lnTo>
                  <a:pt x="5312" y="13461"/>
                </a:lnTo>
                <a:lnTo>
                  <a:pt x="5404" y="15112"/>
                </a:lnTo>
                <a:lnTo>
                  <a:pt x="18445" y="25145"/>
                </a:lnTo>
                <a:lnTo>
                  <a:pt x="20204" y="25399"/>
                </a:lnTo>
                <a:lnTo>
                  <a:pt x="20917" y="25399"/>
                </a:lnTo>
                <a:lnTo>
                  <a:pt x="21413" y="26669"/>
                </a:lnTo>
                <a:lnTo>
                  <a:pt x="21826" y="27558"/>
                </a:lnTo>
                <a:lnTo>
                  <a:pt x="31578" y="32893"/>
                </a:lnTo>
                <a:lnTo>
                  <a:pt x="33027" y="32766"/>
                </a:lnTo>
                <a:lnTo>
                  <a:pt x="34406" y="32385"/>
                </a:lnTo>
                <a:lnTo>
                  <a:pt x="35660" y="32131"/>
                </a:lnTo>
                <a:lnTo>
                  <a:pt x="36718" y="31750"/>
                </a:lnTo>
                <a:lnTo>
                  <a:pt x="38339" y="30988"/>
                </a:lnTo>
                <a:lnTo>
                  <a:pt x="38926" y="30734"/>
                </a:lnTo>
                <a:lnTo>
                  <a:pt x="53902" y="30734"/>
                </a:lnTo>
                <a:lnTo>
                  <a:pt x="54772" y="30226"/>
                </a:lnTo>
                <a:lnTo>
                  <a:pt x="55324" y="29845"/>
                </a:lnTo>
                <a:lnTo>
                  <a:pt x="55796" y="29337"/>
                </a:lnTo>
                <a:lnTo>
                  <a:pt x="56187" y="28956"/>
                </a:lnTo>
                <a:lnTo>
                  <a:pt x="56543" y="28448"/>
                </a:lnTo>
                <a:lnTo>
                  <a:pt x="57245" y="27051"/>
                </a:lnTo>
                <a:lnTo>
                  <a:pt x="47068" y="27051"/>
                </a:lnTo>
                <a:lnTo>
                  <a:pt x="46355" y="26924"/>
                </a:lnTo>
                <a:lnTo>
                  <a:pt x="29726" y="21844"/>
                </a:lnTo>
                <a:lnTo>
                  <a:pt x="27679" y="20955"/>
                </a:lnTo>
                <a:lnTo>
                  <a:pt x="25793" y="19938"/>
                </a:lnTo>
                <a:lnTo>
                  <a:pt x="24068" y="18922"/>
                </a:lnTo>
                <a:lnTo>
                  <a:pt x="22493" y="17906"/>
                </a:lnTo>
                <a:lnTo>
                  <a:pt x="19859" y="16255"/>
                </a:lnTo>
                <a:lnTo>
                  <a:pt x="17812" y="14731"/>
                </a:lnTo>
                <a:lnTo>
                  <a:pt x="16042" y="13334"/>
                </a:lnTo>
                <a:lnTo>
                  <a:pt x="12822" y="11048"/>
                </a:lnTo>
                <a:lnTo>
                  <a:pt x="6566" y="6476"/>
                </a:lnTo>
                <a:lnTo>
                  <a:pt x="5266" y="5460"/>
                </a:lnTo>
                <a:lnTo>
                  <a:pt x="3576" y="4190"/>
                </a:lnTo>
                <a:lnTo>
                  <a:pt x="8371" y="3936"/>
                </a:lnTo>
                <a:lnTo>
                  <a:pt x="30255" y="3937"/>
                </a:lnTo>
                <a:lnTo>
                  <a:pt x="29841" y="3175"/>
                </a:lnTo>
                <a:lnTo>
                  <a:pt x="29404" y="2540"/>
                </a:lnTo>
                <a:lnTo>
                  <a:pt x="29286" y="2413"/>
                </a:lnTo>
                <a:lnTo>
                  <a:pt x="9717" y="2412"/>
                </a:lnTo>
                <a:lnTo>
                  <a:pt x="7785" y="1904"/>
                </a:lnTo>
                <a:lnTo>
                  <a:pt x="6922" y="1523"/>
                </a:lnTo>
                <a:lnTo>
                  <a:pt x="6175" y="1142"/>
                </a:lnTo>
                <a:close/>
              </a:path>
              <a:path w="57784" h="33020">
                <a:moveTo>
                  <a:pt x="53902" y="30734"/>
                </a:moveTo>
                <a:lnTo>
                  <a:pt x="38926" y="30734"/>
                </a:lnTo>
                <a:lnTo>
                  <a:pt x="40846" y="31115"/>
                </a:lnTo>
                <a:lnTo>
                  <a:pt x="42617" y="31496"/>
                </a:lnTo>
                <a:lnTo>
                  <a:pt x="44273" y="31750"/>
                </a:lnTo>
                <a:lnTo>
                  <a:pt x="47217" y="32004"/>
                </a:lnTo>
                <a:lnTo>
                  <a:pt x="48517" y="32004"/>
                </a:lnTo>
                <a:lnTo>
                  <a:pt x="50793" y="31750"/>
                </a:lnTo>
                <a:lnTo>
                  <a:pt x="52645" y="31242"/>
                </a:lnTo>
                <a:lnTo>
                  <a:pt x="53427" y="30988"/>
                </a:lnTo>
                <a:lnTo>
                  <a:pt x="53902" y="30734"/>
                </a:lnTo>
                <a:close/>
              </a:path>
              <a:path w="57784" h="33020">
                <a:moveTo>
                  <a:pt x="52921" y="19558"/>
                </a:moveTo>
                <a:lnTo>
                  <a:pt x="51736" y="19558"/>
                </a:lnTo>
                <a:lnTo>
                  <a:pt x="50793" y="19685"/>
                </a:lnTo>
                <a:lnTo>
                  <a:pt x="50126" y="19939"/>
                </a:lnTo>
                <a:lnTo>
                  <a:pt x="49897" y="19939"/>
                </a:lnTo>
                <a:lnTo>
                  <a:pt x="50793" y="20447"/>
                </a:lnTo>
                <a:lnTo>
                  <a:pt x="51587" y="20828"/>
                </a:lnTo>
                <a:lnTo>
                  <a:pt x="52760" y="21717"/>
                </a:lnTo>
                <a:lnTo>
                  <a:pt x="53507" y="22606"/>
                </a:lnTo>
                <a:lnTo>
                  <a:pt x="53749" y="23114"/>
                </a:lnTo>
                <a:lnTo>
                  <a:pt x="53841" y="23368"/>
                </a:lnTo>
                <a:lnTo>
                  <a:pt x="53944" y="25273"/>
                </a:lnTo>
                <a:lnTo>
                  <a:pt x="53427" y="25654"/>
                </a:lnTo>
                <a:lnTo>
                  <a:pt x="52369" y="26162"/>
                </a:lnTo>
                <a:lnTo>
                  <a:pt x="51150" y="26670"/>
                </a:lnTo>
                <a:lnTo>
                  <a:pt x="49851" y="26924"/>
                </a:lnTo>
                <a:lnTo>
                  <a:pt x="49184" y="26924"/>
                </a:lnTo>
                <a:lnTo>
                  <a:pt x="48482" y="27051"/>
                </a:lnTo>
                <a:lnTo>
                  <a:pt x="57245" y="27051"/>
                </a:lnTo>
                <a:lnTo>
                  <a:pt x="57366" y="26670"/>
                </a:lnTo>
                <a:lnTo>
                  <a:pt x="57470" y="26162"/>
                </a:lnTo>
                <a:lnTo>
                  <a:pt x="57590" y="25273"/>
                </a:lnTo>
                <a:lnTo>
                  <a:pt x="57472" y="23114"/>
                </a:lnTo>
                <a:lnTo>
                  <a:pt x="54174" y="19812"/>
                </a:lnTo>
                <a:lnTo>
                  <a:pt x="52921" y="19558"/>
                </a:lnTo>
                <a:close/>
              </a:path>
              <a:path w="57784" h="33020">
                <a:moveTo>
                  <a:pt x="49655" y="12319"/>
                </a:moveTo>
                <a:lnTo>
                  <a:pt x="37350" y="12319"/>
                </a:lnTo>
                <a:lnTo>
                  <a:pt x="39593" y="12700"/>
                </a:lnTo>
                <a:lnTo>
                  <a:pt x="41283" y="13081"/>
                </a:lnTo>
                <a:lnTo>
                  <a:pt x="42307" y="13335"/>
                </a:lnTo>
                <a:lnTo>
                  <a:pt x="42698" y="13462"/>
                </a:lnTo>
                <a:lnTo>
                  <a:pt x="42192" y="14097"/>
                </a:lnTo>
                <a:lnTo>
                  <a:pt x="41168" y="14986"/>
                </a:lnTo>
                <a:lnTo>
                  <a:pt x="40616" y="15494"/>
                </a:lnTo>
                <a:lnTo>
                  <a:pt x="30865" y="19431"/>
                </a:lnTo>
                <a:lnTo>
                  <a:pt x="30554" y="19431"/>
                </a:lnTo>
                <a:lnTo>
                  <a:pt x="33774" y="19812"/>
                </a:lnTo>
                <a:lnTo>
                  <a:pt x="35740" y="19939"/>
                </a:lnTo>
                <a:lnTo>
                  <a:pt x="36683" y="19939"/>
                </a:lnTo>
                <a:lnTo>
                  <a:pt x="37592" y="20066"/>
                </a:lnTo>
                <a:lnTo>
                  <a:pt x="40064" y="19939"/>
                </a:lnTo>
                <a:lnTo>
                  <a:pt x="40812" y="19812"/>
                </a:lnTo>
                <a:lnTo>
                  <a:pt x="42859" y="19558"/>
                </a:lnTo>
                <a:lnTo>
                  <a:pt x="44078" y="19304"/>
                </a:lnTo>
                <a:lnTo>
                  <a:pt x="45136" y="18923"/>
                </a:lnTo>
                <a:lnTo>
                  <a:pt x="46826" y="18415"/>
                </a:lnTo>
                <a:lnTo>
                  <a:pt x="47459" y="18161"/>
                </a:lnTo>
                <a:lnTo>
                  <a:pt x="48321" y="17653"/>
                </a:lnTo>
                <a:lnTo>
                  <a:pt x="48597" y="17526"/>
                </a:lnTo>
                <a:lnTo>
                  <a:pt x="50563" y="15113"/>
                </a:lnTo>
                <a:lnTo>
                  <a:pt x="50483" y="13716"/>
                </a:lnTo>
                <a:lnTo>
                  <a:pt x="50126" y="12954"/>
                </a:lnTo>
                <a:lnTo>
                  <a:pt x="49655" y="12319"/>
                </a:lnTo>
                <a:close/>
              </a:path>
              <a:path w="57784" h="33020">
                <a:moveTo>
                  <a:pt x="30255" y="3937"/>
                </a:moveTo>
                <a:lnTo>
                  <a:pt x="10614" y="3936"/>
                </a:lnTo>
                <a:lnTo>
                  <a:pt x="14662" y="4190"/>
                </a:lnTo>
                <a:lnTo>
                  <a:pt x="19733" y="4571"/>
                </a:lnTo>
                <a:lnTo>
                  <a:pt x="21113" y="4825"/>
                </a:lnTo>
                <a:lnTo>
                  <a:pt x="24218" y="5334"/>
                </a:lnTo>
                <a:lnTo>
                  <a:pt x="25402" y="5588"/>
                </a:lnTo>
                <a:lnTo>
                  <a:pt x="25793" y="5715"/>
                </a:lnTo>
                <a:lnTo>
                  <a:pt x="24609" y="6096"/>
                </a:lnTo>
                <a:lnTo>
                  <a:pt x="23516" y="6350"/>
                </a:lnTo>
                <a:lnTo>
                  <a:pt x="22527" y="6730"/>
                </a:lnTo>
                <a:lnTo>
                  <a:pt x="18042" y="10032"/>
                </a:lnTo>
                <a:lnTo>
                  <a:pt x="17812" y="10286"/>
                </a:lnTo>
                <a:lnTo>
                  <a:pt x="23355" y="14477"/>
                </a:lnTo>
                <a:lnTo>
                  <a:pt x="25483" y="13716"/>
                </a:lnTo>
                <a:lnTo>
                  <a:pt x="28461" y="12954"/>
                </a:lnTo>
                <a:lnTo>
                  <a:pt x="29404" y="12827"/>
                </a:lnTo>
                <a:lnTo>
                  <a:pt x="30359" y="12573"/>
                </a:lnTo>
                <a:lnTo>
                  <a:pt x="31256" y="12573"/>
                </a:lnTo>
                <a:lnTo>
                  <a:pt x="32946" y="12319"/>
                </a:lnTo>
                <a:lnTo>
                  <a:pt x="49655" y="12319"/>
                </a:lnTo>
                <a:lnTo>
                  <a:pt x="49345" y="12065"/>
                </a:lnTo>
                <a:lnTo>
                  <a:pt x="49034" y="11684"/>
                </a:lnTo>
                <a:lnTo>
                  <a:pt x="48356" y="11176"/>
                </a:lnTo>
                <a:lnTo>
                  <a:pt x="46320" y="10033"/>
                </a:lnTo>
                <a:lnTo>
                  <a:pt x="45251" y="9525"/>
                </a:lnTo>
                <a:lnTo>
                  <a:pt x="44860" y="9271"/>
                </a:lnTo>
                <a:lnTo>
                  <a:pt x="44368" y="9144"/>
                </a:lnTo>
                <a:lnTo>
                  <a:pt x="30278" y="9144"/>
                </a:lnTo>
                <a:lnTo>
                  <a:pt x="30425" y="8763"/>
                </a:lnTo>
                <a:lnTo>
                  <a:pt x="30750" y="7620"/>
                </a:lnTo>
                <a:lnTo>
                  <a:pt x="30710" y="5207"/>
                </a:lnTo>
                <a:lnTo>
                  <a:pt x="30393" y="4191"/>
                </a:lnTo>
                <a:lnTo>
                  <a:pt x="30255" y="3937"/>
                </a:lnTo>
                <a:close/>
              </a:path>
              <a:path w="57784" h="33020">
                <a:moveTo>
                  <a:pt x="36683" y="7874"/>
                </a:moveTo>
                <a:lnTo>
                  <a:pt x="35464" y="7874"/>
                </a:lnTo>
                <a:lnTo>
                  <a:pt x="33498" y="8001"/>
                </a:lnTo>
                <a:lnTo>
                  <a:pt x="32716" y="8255"/>
                </a:lnTo>
                <a:lnTo>
                  <a:pt x="31497" y="8509"/>
                </a:lnTo>
                <a:lnTo>
                  <a:pt x="30278" y="9144"/>
                </a:lnTo>
                <a:lnTo>
                  <a:pt x="44368" y="9144"/>
                </a:lnTo>
                <a:lnTo>
                  <a:pt x="42893" y="8763"/>
                </a:lnTo>
                <a:lnTo>
                  <a:pt x="41122" y="8382"/>
                </a:lnTo>
                <a:lnTo>
                  <a:pt x="39478" y="8128"/>
                </a:lnTo>
                <a:lnTo>
                  <a:pt x="36683" y="7874"/>
                </a:lnTo>
                <a:close/>
              </a:path>
              <a:path w="57784" h="33020">
                <a:moveTo>
                  <a:pt x="25161" y="0"/>
                </a:moveTo>
                <a:lnTo>
                  <a:pt x="21308" y="0"/>
                </a:lnTo>
                <a:lnTo>
                  <a:pt x="20204" y="126"/>
                </a:lnTo>
                <a:lnTo>
                  <a:pt x="18318" y="507"/>
                </a:lnTo>
                <a:lnTo>
                  <a:pt x="17536" y="634"/>
                </a:lnTo>
                <a:lnTo>
                  <a:pt x="16203" y="1142"/>
                </a:lnTo>
                <a:lnTo>
                  <a:pt x="15685" y="1269"/>
                </a:lnTo>
                <a:lnTo>
                  <a:pt x="14742" y="1777"/>
                </a:lnTo>
                <a:lnTo>
                  <a:pt x="14547" y="1904"/>
                </a:lnTo>
                <a:lnTo>
                  <a:pt x="11994" y="2412"/>
                </a:lnTo>
                <a:lnTo>
                  <a:pt x="29286" y="2413"/>
                </a:lnTo>
                <a:lnTo>
                  <a:pt x="28461" y="1524"/>
                </a:lnTo>
                <a:lnTo>
                  <a:pt x="27564" y="762"/>
                </a:lnTo>
                <a:lnTo>
                  <a:pt x="26932" y="254"/>
                </a:lnTo>
                <a:lnTo>
                  <a:pt x="26656" y="127"/>
                </a:lnTo>
                <a:lnTo>
                  <a:pt x="251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05483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90" h="31750">
                <a:moveTo>
                  <a:pt x="2276" y="0"/>
                </a:moveTo>
                <a:lnTo>
                  <a:pt x="1287" y="508"/>
                </a:lnTo>
                <a:lnTo>
                  <a:pt x="0" y="978"/>
                </a:lnTo>
                <a:lnTo>
                  <a:pt x="2000" y="1879"/>
                </a:lnTo>
                <a:lnTo>
                  <a:pt x="19848" y="6929"/>
                </a:lnTo>
                <a:lnTo>
                  <a:pt x="20837" y="7360"/>
                </a:lnTo>
                <a:lnTo>
                  <a:pt x="35343" y="22082"/>
                </a:lnTo>
                <a:lnTo>
                  <a:pt x="36833" y="25057"/>
                </a:lnTo>
                <a:lnTo>
                  <a:pt x="41479" y="31635"/>
                </a:lnTo>
                <a:lnTo>
                  <a:pt x="41237" y="30735"/>
                </a:lnTo>
                <a:lnTo>
                  <a:pt x="40927" y="29129"/>
                </a:lnTo>
                <a:lnTo>
                  <a:pt x="44699" y="21885"/>
                </a:lnTo>
                <a:lnTo>
                  <a:pt x="66149" y="21885"/>
                </a:lnTo>
                <a:lnTo>
                  <a:pt x="64743" y="21064"/>
                </a:lnTo>
                <a:lnTo>
                  <a:pt x="45676" y="14251"/>
                </a:lnTo>
                <a:lnTo>
                  <a:pt x="43123" y="12645"/>
                </a:lnTo>
                <a:lnTo>
                  <a:pt x="27403" y="6225"/>
                </a:lnTo>
                <a:lnTo>
                  <a:pt x="24643" y="5911"/>
                </a:lnTo>
                <a:lnTo>
                  <a:pt x="10614" y="2701"/>
                </a:lnTo>
                <a:lnTo>
                  <a:pt x="8256" y="2075"/>
                </a:lnTo>
                <a:lnTo>
                  <a:pt x="6048" y="1369"/>
                </a:lnTo>
                <a:lnTo>
                  <a:pt x="3104" y="351"/>
                </a:lnTo>
                <a:lnTo>
                  <a:pt x="2276" y="0"/>
                </a:lnTo>
                <a:close/>
              </a:path>
              <a:path w="72390" h="31750">
                <a:moveTo>
                  <a:pt x="66149" y="21885"/>
                </a:moveTo>
                <a:lnTo>
                  <a:pt x="44929" y="21885"/>
                </a:lnTo>
                <a:lnTo>
                  <a:pt x="47919" y="22082"/>
                </a:lnTo>
                <a:lnTo>
                  <a:pt x="53461" y="22630"/>
                </a:lnTo>
                <a:lnTo>
                  <a:pt x="72332" y="26036"/>
                </a:lnTo>
                <a:lnTo>
                  <a:pt x="69779" y="24196"/>
                </a:lnTo>
                <a:lnTo>
                  <a:pt x="68417" y="23295"/>
                </a:lnTo>
                <a:lnTo>
                  <a:pt x="66149" y="2188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114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241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24503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126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2463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56"/>
                </a:moveTo>
                <a:lnTo>
                  <a:pt x="0" y="0"/>
                </a:lnTo>
                <a:lnTo>
                  <a:pt x="229" y="0"/>
                </a:lnTo>
                <a:lnTo>
                  <a:pt x="229" y="273"/>
                </a:lnTo>
                <a:lnTo>
                  <a:pt x="0" y="156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2474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95"/>
                </a:moveTo>
                <a:lnTo>
                  <a:pt x="0" y="0"/>
                </a:lnTo>
                <a:lnTo>
                  <a:pt x="229" y="0"/>
                </a:lnTo>
                <a:lnTo>
                  <a:pt x="229" y="352"/>
                </a:lnTo>
                <a:lnTo>
                  <a:pt x="0" y="195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2486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273"/>
                </a:moveTo>
                <a:lnTo>
                  <a:pt x="0" y="0"/>
                </a:lnTo>
                <a:lnTo>
                  <a:pt x="241" y="0"/>
                </a:lnTo>
                <a:lnTo>
                  <a:pt x="241" y="430"/>
                </a:lnTo>
                <a:lnTo>
                  <a:pt x="0" y="273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2497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352"/>
                </a:moveTo>
                <a:lnTo>
                  <a:pt x="0" y="0"/>
                </a:lnTo>
                <a:lnTo>
                  <a:pt x="241" y="0"/>
                </a:lnTo>
                <a:lnTo>
                  <a:pt x="241" y="508"/>
                </a:lnTo>
                <a:lnTo>
                  <a:pt x="0" y="352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25101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275" y="0"/>
                </a:lnTo>
                <a:lnTo>
                  <a:pt x="275" y="548"/>
                </a:lnTo>
                <a:lnTo>
                  <a:pt x="114" y="469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25216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08"/>
                </a:moveTo>
                <a:lnTo>
                  <a:pt x="0" y="0"/>
                </a:lnTo>
                <a:lnTo>
                  <a:pt x="160" y="0"/>
                </a:lnTo>
                <a:lnTo>
                  <a:pt x="275" y="587"/>
                </a:lnTo>
                <a:lnTo>
                  <a:pt x="80" y="548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25377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48"/>
                </a:moveTo>
                <a:lnTo>
                  <a:pt x="0" y="0"/>
                </a:lnTo>
                <a:lnTo>
                  <a:pt x="229" y="0"/>
                </a:lnTo>
                <a:lnTo>
                  <a:pt x="229" y="626"/>
                </a:lnTo>
                <a:lnTo>
                  <a:pt x="0" y="548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25492" y="61732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587"/>
                </a:moveTo>
                <a:lnTo>
                  <a:pt x="0" y="0"/>
                </a:lnTo>
                <a:lnTo>
                  <a:pt x="229" y="0"/>
                </a:lnTo>
                <a:lnTo>
                  <a:pt x="229" y="665"/>
                </a:lnTo>
                <a:lnTo>
                  <a:pt x="0" y="587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25607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665"/>
                </a:moveTo>
                <a:lnTo>
                  <a:pt x="0" y="38"/>
                </a:lnTo>
                <a:lnTo>
                  <a:pt x="241" y="0"/>
                </a:lnTo>
                <a:lnTo>
                  <a:pt x="241" y="743"/>
                </a:lnTo>
                <a:lnTo>
                  <a:pt x="0" y="665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25722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04"/>
                </a:moveTo>
                <a:lnTo>
                  <a:pt x="0" y="38"/>
                </a:lnTo>
                <a:lnTo>
                  <a:pt x="241" y="0"/>
                </a:lnTo>
                <a:lnTo>
                  <a:pt x="241" y="783"/>
                </a:lnTo>
                <a:lnTo>
                  <a:pt x="0" y="704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2584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43"/>
                </a:moveTo>
                <a:lnTo>
                  <a:pt x="0" y="0"/>
                </a:lnTo>
                <a:lnTo>
                  <a:pt x="229" y="0"/>
                </a:lnTo>
                <a:lnTo>
                  <a:pt x="229" y="822"/>
                </a:lnTo>
                <a:lnTo>
                  <a:pt x="0" y="743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2596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83"/>
                </a:moveTo>
                <a:lnTo>
                  <a:pt x="0" y="0"/>
                </a:lnTo>
                <a:lnTo>
                  <a:pt x="229" y="0"/>
                </a:lnTo>
                <a:lnTo>
                  <a:pt x="229" y="861"/>
                </a:lnTo>
                <a:lnTo>
                  <a:pt x="0" y="783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2607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22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22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2619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61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61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632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275" y="0"/>
                </a:lnTo>
                <a:lnTo>
                  <a:pt x="275" y="939"/>
                </a:lnTo>
                <a:lnTo>
                  <a:pt x="114" y="90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2643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160" y="0"/>
                </a:lnTo>
                <a:lnTo>
                  <a:pt x="275" y="979"/>
                </a:lnTo>
                <a:lnTo>
                  <a:pt x="0" y="90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2659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78"/>
                </a:moveTo>
                <a:lnTo>
                  <a:pt x="0" y="38"/>
                </a:lnTo>
                <a:lnTo>
                  <a:pt x="229" y="0"/>
                </a:lnTo>
                <a:lnTo>
                  <a:pt x="229" y="1057"/>
                </a:lnTo>
                <a:lnTo>
                  <a:pt x="0" y="97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2671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18"/>
                </a:moveTo>
                <a:lnTo>
                  <a:pt x="0" y="38"/>
                </a:lnTo>
                <a:lnTo>
                  <a:pt x="229" y="0"/>
                </a:lnTo>
                <a:lnTo>
                  <a:pt x="229" y="1096"/>
                </a:lnTo>
                <a:lnTo>
                  <a:pt x="0" y="101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2682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57"/>
                </a:moveTo>
                <a:lnTo>
                  <a:pt x="0" y="0"/>
                </a:lnTo>
                <a:lnTo>
                  <a:pt x="241" y="0"/>
                </a:lnTo>
                <a:lnTo>
                  <a:pt x="241" y="1134"/>
                </a:lnTo>
                <a:lnTo>
                  <a:pt x="0" y="1057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2694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96"/>
                </a:moveTo>
                <a:lnTo>
                  <a:pt x="0" y="0"/>
                </a:lnTo>
                <a:lnTo>
                  <a:pt x="241" y="0"/>
                </a:lnTo>
                <a:lnTo>
                  <a:pt x="241" y="1173"/>
                </a:lnTo>
                <a:lnTo>
                  <a:pt x="0" y="1096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2706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34"/>
                </a:moveTo>
                <a:lnTo>
                  <a:pt x="0" y="0"/>
                </a:lnTo>
                <a:lnTo>
                  <a:pt x="229" y="0"/>
                </a:lnTo>
                <a:lnTo>
                  <a:pt x="229" y="1212"/>
                </a:lnTo>
                <a:lnTo>
                  <a:pt x="0" y="1134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2718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29" y="0"/>
                </a:lnTo>
                <a:lnTo>
                  <a:pt x="229" y="1252"/>
                </a:lnTo>
                <a:lnTo>
                  <a:pt x="0" y="1173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27298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52"/>
                </a:moveTo>
                <a:lnTo>
                  <a:pt x="0" y="40"/>
                </a:lnTo>
                <a:lnTo>
                  <a:pt x="241" y="0"/>
                </a:lnTo>
                <a:lnTo>
                  <a:pt x="241" y="1331"/>
                </a:lnTo>
                <a:lnTo>
                  <a:pt x="0" y="1252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27413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92"/>
                </a:moveTo>
                <a:lnTo>
                  <a:pt x="0" y="40"/>
                </a:lnTo>
                <a:lnTo>
                  <a:pt x="275" y="0"/>
                </a:lnTo>
                <a:lnTo>
                  <a:pt x="275" y="1370"/>
                </a:lnTo>
                <a:lnTo>
                  <a:pt x="126" y="1331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2753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31"/>
                </a:moveTo>
                <a:lnTo>
                  <a:pt x="0" y="0"/>
                </a:lnTo>
                <a:lnTo>
                  <a:pt x="149" y="0"/>
                </a:lnTo>
                <a:lnTo>
                  <a:pt x="275" y="1409"/>
                </a:lnTo>
                <a:lnTo>
                  <a:pt x="0" y="1331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2768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70"/>
                </a:moveTo>
                <a:lnTo>
                  <a:pt x="0" y="0"/>
                </a:lnTo>
                <a:lnTo>
                  <a:pt x="241" y="0"/>
                </a:lnTo>
                <a:lnTo>
                  <a:pt x="241" y="1448"/>
                </a:lnTo>
                <a:lnTo>
                  <a:pt x="0" y="137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2781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09"/>
                </a:moveTo>
                <a:lnTo>
                  <a:pt x="0" y="0"/>
                </a:lnTo>
                <a:lnTo>
                  <a:pt x="229" y="0"/>
                </a:lnTo>
                <a:lnTo>
                  <a:pt x="229" y="1488"/>
                </a:lnTo>
                <a:lnTo>
                  <a:pt x="0" y="1409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27930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48"/>
                </a:moveTo>
                <a:lnTo>
                  <a:pt x="0" y="0"/>
                </a:lnTo>
                <a:lnTo>
                  <a:pt x="229" y="0"/>
                </a:lnTo>
                <a:lnTo>
                  <a:pt x="229" y="1527"/>
                </a:lnTo>
                <a:lnTo>
                  <a:pt x="0" y="1448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28045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27"/>
                </a:moveTo>
                <a:lnTo>
                  <a:pt x="0" y="38"/>
                </a:lnTo>
                <a:lnTo>
                  <a:pt x="241" y="0"/>
                </a:lnTo>
                <a:lnTo>
                  <a:pt x="241" y="1644"/>
                </a:lnTo>
                <a:lnTo>
                  <a:pt x="0" y="1527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28160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66"/>
                </a:moveTo>
                <a:lnTo>
                  <a:pt x="0" y="38"/>
                </a:lnTo>
                <a:lnTo>
                  <a:pt x="241" y="0"/>
                </a:lnTo>
                <a:lnTo>
                  <a:pt x="241" y="1683"/>
                </a:lnTo>
                <a:lnTo>
                  <a:pt x="0" y="1566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28287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44"/>
                </a:moveTo>
                <a:lnTo>
                  <a:pt x="0" y="0"/>
                </a:lnTo>
                <a:lnTo>
                  <a:pt x="229" y="0"/>
                </a:lnTo>
                <a:lnTo>
                  <a:pt x="229" y="1723"/>
                </a:lnTo>
                <a:lnTo>
                  <a:pt x="0" y="1644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28402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83"/>
                </a:moveTo>
                <a:lnTo>
                  <a:pt x="0" y="0"/>
                </a:lnTo>
                <a:lnTo>
                  <a:pt x="229" y="0"/>
                </a:lnTo>
                <a:lnTo>
                  <a:pt x="229" y="1762"/>
                </a:lnTo>
                <a:lnTo>
                  <a:pt x="0" y="1683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2851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762"/>
                </a:moveTo>
                <a:lnTo>
                  <a:pt x="0" y="38"/>
                </a:lnTo>
                <a:lnTo>
                  <a:pt x="241" y="0"/>
                </a:lnTo>
                <a:lnTo>
                  <a:pt x="241" y="1840"/>
                </a:lnTo>
                <a:lnTo>
                  <a:pt x="0" y="1762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28632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801"/>
                </a:moveTo>
                <a:lnTo>
                  <a:pt x="0" y="38"/>
                </a:lnTo>
                <a:lnTo>
                  <a:pt x="275" y="0"/>
                </a:lnTo>
                <a:lnTo>
                  <a:pt x="275" y="1879"/>
                </a:lnTo>
                <a:lnTo>
                  <a:pt x="126" y="184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2875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40"/>
                </a:moveTo>
                <a:lnTo>
                  <a:pt x="0" y="0"/>
                </a:lnTo>
                <a:lnTo>
                  <a:pt x="149" y="0"/>
                </a:lnTo>
                <a:lnTo>
                  <a:pt x="264" y="1918"/>
                </a:lnTo>
                <a:lnTo>
                  <a:pt x="0" y="184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2890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79"/>
                </a:moveTo>
                <a:lnTo>
                  <a:pt x="0" y="0"/>
                </a:lnTo>
                <a:lnTo>
                  <a:pt x="241" y="0"/>
                </a:lnTo>
                <a:lnTo>
                  <a:pt x="241" y="1957"/>
                </a:lnTo>
                <a:lnTo>
                  <a:pt x="0" y="1879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29023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57"/>
                </a:moveTo>
                <a:lnTo>
                  <a:pt x="0" y="38"/>
                </a:lnTo>
                <a:lnTo>
                  <a:pt x="241" y="0"/>
                </a:lnTo>
                <a:lnTo>
                  <a:pt x="241" y="2036"/>
                </a:lnTo>
                <a:lnTo>
                  <a:pt x="0" y="1957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2914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96"/>
                </a:moveTo>
                <a:lnTo>
                  <a:pt x="0" y="38"/>
                </a:lnTo>
                <a:lnTo>
                  <a:pt x="229" y="0"/>
                </a:lnTo>
                <a:lnTo>
                  <a:pt x="229" y="2075"/>
                </a:lnTo>
                <a:lnTo>
                  <a:pt x="0" y="1996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2926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36"/>
                </a:moveTo>
                <a:lnTo>
                  <a:pt x="0" y="0"/>
                </a:lnTo>
                <a:lnTo>
                  <a:pt x="241" y="0"/>
                </a:lnTo>
                <a:lnTo>
                  <a:pt x="241" y="2114"/>
                </a:lnTo>
                <a:lnTo>
                  <a:pt x="0" y="2036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2937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75"/>
                </a:moveTo>
                <a:lnTo>
                  <a:pt x="0" y="0"/>
                </a:lnTo>
                <a:lnTo>
                  <a:pt x="241" y="0"/>
                </a:lnTo>
                <a:lnTo>
                  <a:pt x="241" y="2192"/>
                </a:lnTo>
                <a:lnTo>
                  <a:pt x="0" y="2075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2950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53"/>
                </a:moveTo>
                <a:lnTo>
                  <a:pt x="0" y="38"/>
                </a:lnTo>
                <a:lnTo>
                  <a:pt x="229" y="0"/>
                </a:lnTo>
                <a:lnTo>
                  <a:pt x="229" y="2271"/>
                </a:lnTo>
                <a:lnTo>
                  <a:pt x="0" y="2153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14" y="0"/>
                </a:moveTo>
                <a:lnTo>
                  <a:pt x="0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275" y="0"/>
                </a:moveTo>
                <a:lnTo>
                  <a:pt x="0" y="0"/>
                </a:lnTo>
                <a:lnTo>
                  <a:pt x="0" y="2271"/>
                </a:lnTo>
                <a:lnTo>
                  <a:pt x="160" y="1996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29851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14"/>
                </a:moveTo>
                <a:lnTo>
                  <a:pt x="0" y="0"/>
                </a:lnTo>
                <a:lnTo>
                  <a:pt x="275" y="0"/>
                </a:lnTo>
                <a:lnTo>
                  <a:pt x="275" y="1291"/>
                </a:lnTo>
                <a:lnTo>
                  <a:pt x="0" y="2114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30012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29" y="38"/>
                </a:moveTo>
                <a:lnTo>
                  <a:pt x="0" y="38"/>
                </a:lnTo>
                <a:lnTo>
                  <a:pt x="0" y="1761"/>
                </a:lnTo>
                <a:lnTo>
                  <a:pt x="229" y="900"/>
                </a:lnTo>
                <a:lnTo>
                  <a:pt x="229" y="38"/>
                </a:lnTo>
                <a:close/>
              </a:path>
              <a:path w="634" h="1904">
                <a:moveTo>
                  <a:pt x="229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30127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41" y="0"/>
                </a:moveTo>
                <a:lnTo>
                  <a:pt x="0" y="1330"/>
                </a:lnTo>
                <a:lnTo>
                  <a:pt x="241" y="430"/>
                </a:lnTo>
                <a:lnTo>
                  <a:pt x="241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30242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41" y="0"/>
                </a:moveTo>
                <a:lnTo>
                  <a:pt x="0" y="0"/>
                </a:lnTo>
                <a:lnTo>
                  <a:pt x="0" y="900"/>
                </a:lnTo>
                <a:lnTo>
                  <a:pt x="241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30368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34" y="234"/>
                </a:lnTo>
                <a:lnTo>
                  <a:pt x="0" y="43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16994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4" h="46354">
                <a:moveTo>
                  <a:pt x="15812" y="27054"/>
                </a:moveTo>
                <a:lnTo>
                  <a:pt x="15616" y="27719"/>
                </a:lnTo>
                <a:lnTo>
                  <a:pt x="15490" y="27954"/>
                </a:lnTo>
                <a:lnTo>
                  <a:pt x="15294" y="28542"/>
                </a:lnTo>
                <a:lnTo>
                  <a:pt x="15179" y="28776"/>
                </a:lnTo>
                <a:lnTo>
                  <a:pt x="15064" y="29129"/>
                </a:lnTo>
                <a:lnTo>
                  <a:pt x="14938" y="29364"/>
                </a:lnTo>
                <a:lnTo>
                  <a:pt x="14869" y="29560"/>
                </a:lnTo>
                <a:lnTo>
                  <a:pt x="14512" y="30225"/>
                </a:lnTo>
                <a:lnTo>
                  <a:pt x="14153" y="31008"/>
                </a:lnTo>
                <a:lnTo>
                  <a:pt x="13684" y="31753"/>
                </a:lnTo>
                <a:lnTo>
                  <a:pt x="13569" y="32027"/>
                </a:lnTo>
                <a:lnTo>
                  <a:pt x="13440" y="32183"/>
                </a:lnTo>
                <a:lnTo>
                  <a:pt x="12822" y="33162"/>
                </a:lnTo>
                <a:lnTo>
                  <a:pt x="12661" y="33357"/>
                </a:lnTo>
                <a:lnTo>
                  <a:pt x="6761" y="38213"/>
                </a:lnTo>
                <a:lnTo>
                  <a:pt x="6612" y="38487"/>
                </a:lnTo>
                <a:lnTo>
                  <a:pt x="5738" y="38800"/>
                </a:lnTo>
                <a:lnTo>
                  <a:pt x="3035" y="40287"/>
                </a:lnTo>
                <a:lnTo>
                  <a:pt x="1540" y="40993"/>
                </a:lnTo>
                <a:lnTo>
                  <a:pt x="95" y="41580"/>
                </a:lnTo>
                <a:lnTo>
                  <a:pt x="0" y="44672"/>
                </a:lnTo>
                <a:lnTo>
                  <a:pt x="1264" y="44908"/>
                </a:lnTo>
                <a:lnTo>
                  <a:pt x="3576" y="45378"/>
                </a:lnTo>
                <a:lnTo>
                  <a:pt x="6336" y="46043"/>
                </a:lnTo>
                <a:lnTo>
                  <a:pt x="8222" y="46043"/>
                </a:lnTo>
                <a:lnTo>
                  <a:pt x="10108" y="45965"/>
                </a:lnTo>
                <a:lnTo>
                  <a:pt x="24689" y="43890"/>
                </a:lnTo>
                <a:lnTo>
                  <a:pt x="26380" y="43538"/>
                </a:lnTo>
                <a:lnTo>
                  <a:pt x="28001" y="43146"/>
                </a:lnTo>
                <a:lnTo>
                  <a:pt x="30980" y="42363"/>
                </a:lnTo>
                <a:lnTo>
                  <a:pt x="33693" y="41580"/>
                </a:lnTo>
                <a:lnTo>
                  <a:pt x="1023" y="41540"/>
                </a:lnTo>
                <a:lnTo>
                  <a:pt x="1736" y="41384"/>
                </a:lnTo>
                <a:lnTo>
                  <a:pt x="14547" y="31165"/>
                </a:lnTo>
                <a:lnTo>
                  <a:pt x="17260" y="31008"/>
                </a:lnTo>
                <a:lnTo>
                  <a:pt x="22378" y="30774"/>
                </a:lnTo>
                <a:lnTo>
                  <a:pt x="29174" y="30578"/>
                </a:lnTo>
                <a:lnTo>
                  <a:pt x="29761" y="30578"/>
                </a:lnTo>
                <a:lnTo>
                  <a:pt x="28312" y="27680"/>
                </a:lnTo>
                <a:lnTo>
                  <a:pt x="28172" y="27289"/>
                </a:lnTo>
                <a:lnTo>
                  <a:pt x="19273" y="27289"/>
                </a:lnTo>
                <a:lnTo>
                  <a:pt x="17893" y="27250"/>
                </a:lnTo>
                <a:lnTo>
                  <a:pt x="16708" y="27172"/>
                </a:lnTo>
                <a:lnTo>
                  <a:pt x="15812" y="27054"/>
                </a:lnTo>
                <a:close/>
              </a:path>
              <a:path w="38734" h="46354">
                <a:moveTo>
                  <a:pt x="30037" y="31008"/>
                </a:moveTo>
                <a:lnTo>
                  <a:pt x="34291" y="35824"/>
                </a:lnTo>
                <a:lnTo>
                  <a:pt x="33027" y="36216"/>
                </a:lnTo>
                <a:lnTo>
                  <a:pt x="31727" y="36569"/>
                </a:lnTo>
                <a:lnTo>
                  <a:pt x="30393" y="36881"/>
                </a:lnTo>
                <a:lnTo>
                  <a:pt x="29059" y="37234"/>
                </a:lnTo>
                <a:lnTo>
                  <a:pt x="1931" y="41462"/>
                </a:lnTo>
                <a:lnTo>
                  <a:pt x="1264" y="41540"/>
                </a:lnTo>
                <a:lnTo>
                  <a:pt x="33724" y="41540"/>
                </a:lnTo>
                <a:lnTo>
                  <a:pt x="34165" y="40954"/>
                </a:lnTo>
                <a:lnTo>
                  <a:pt x="34682" y="40444"/>
                </a:lnTo>
                <a:lnTo>
                  <a:pt x="34796" y="40287"/>
                </a:lnTo>
                <a:lnTo>
                  <a:pt x="35073" y="40053"/>
                </a:lnTo>
                <a:lnTo>
                  <a:pt x="35234" y="39857"/>
                </a:lnTo>
                <a:lnTo>
                  <a:pt x="35464" y="39622"/>
                </a:lnTo>
                <a:lnTo>
                  <a:pt x="35625" y="39505"/>
                </a:lnTo>
                <a:lnTo>
                  <a:pt x="35821" y="39309"/>
                </a:lnTo>
                <a:lnTo>
                  <a:pt x="36097" y="39113"/>
                </a:lnTo>
                <a:lnTo>
                  <a:pt x="36327" y="38957"/>
                </a:lnTo>
                <a:lnTo>
                  <a:pt x="36522" y="38761"/>
                </a:lnTo>
                <a:lnTo>
                  <a:pt x="37120" y="38369"/>
                </a:lnTo>
                <a:lnTo>
                  <a:pt x="37592" y="38095"/>
                </a:lnTo>
                <a:lnTo>
                  <a:pt x="37868" y="37938"/>
                </a:lnTo>
                <a:lnTo>
                  <a:pt x="38098" y="37781"/>
                </a:lnTo>
                <a:lnTo>
                  <a:pt x="31512" y="32927"/>
                </a:lnTo>
                <a:lnTo>
                  <a:pt x="30037" y="31008"/>
                </a:lnTo>
                <a:close/>
              </a:path>
              <a:path w="38734" h="46354">
                <a:moveTo>
                  <a:pt x="15651" y="27484"/>
                </a:moveTo>
                <a:close/>
              </a:path>
              <a:path w="38734" h="46354">
                <a:moveTo>
                  <a:pt x="18330" y="0"/>
                </a:moveTo>
                <a:lnTo>
                  <a:pt x="12661" y="7321"/>
                </a:lnTo>
                <a:lnTo>
                  <a:pt x="12776" y="8338"/>
                </a:lnTo>
                <a:lnTo>
                  <a:pt x="15260" y="15661"/>
                </a:lnTo>
                <a:lnTo>
                  <a:pt x="15846" y="17108"/>
                </a:lnTo>
                <a:lnTo>
                  <a:pt x="16080" y="17971"/>
                </a:lnTo>
                <a:lnTo>
                  <a:pt x="16318" y="18988"/>
                </a:lnTo>
                <a:lnTo>
                  <a:pt x="16433" y="19810"/>
                </a:lnTo>
                <a:lnTo>
                  <a:pt x="16527" y="23256"/>
                </a:lnTo>
                <a:lnTo>
                  <a:pt x="16364" y="24705"/>
                </a:lnTo>
                <a:lnTo>
                  <a:pt x="16122" y="25879"/>
                </a:lnTo>
                <a:lnTo>
                  <a:pt x="15812" y="27054"/>
                </a:lnTo>
                <a:lnTo>
                  <a:pt x="16708" y="27172"/>
                </a:lnTo>
                <a:lnTo>
                  <a:pt x="17893" y="27250"/>
                </a:lnTo>
                <a:lnTo>
                  <a:pt x="19273" y="27289"/>
                </a:lnTo>
                <a:lnTo>
                  <a:pt x="20802" y="27289"/>
                </a:lnTo>
                <a:lnTo>
                  <a:pt x="22447" y="27250"/>
                </a:lnTo>
                <a:lnTo>
                  <a:pt x="25126" y="27054"/>
                </a:lnTo>
                <a:lnTo>
                  <a:pt x="26069" y="26937"/>
                </a:lnTo>
                <a:lnTo>
                  <a:pt x="26978" y="26780"/>
                </a:lnTo>
                <a:lnTo>
                  <a:pt x="27921" y="26584"/>
                </a:lnTo>
                <a:lnTo>
                  <a:pt x="27599" y="25527"/>
                </a:lnTo>
                <a:lnTo>
                  <a:pt x="27323" y="24431"/>
                </a:lnTo>
                <a:lnTo>
                  <a:pt x="27093" y="23256"/>
                </a:lnTo>
                <a:lnTo>
                  <a:pt x="26782" y="20750"/>
                </a:lnTo>
                <a:lnTo>
                  <a:pt x="26879" y="15661"/>
                </a:lnTo>
                <a:lnTo>
                  <a:pt x="30183" y="2114"/>
                </a:lnTo>
                <a:lnTo>
                  <a:pt x="28427" y="2114"/>
                </a:lnTo>
                <a:lnTo>
                  <a:pt x="21469" y="586"/>
                </a:lnTo>
                <a:lnTo>
                  <a:pt x="20411" y="273"/>
                </a:lnTo>
                <a:lnTo>
                  <a:pt x="19066" y="38"/>
                </a:lnTo>
                <a:lnTo>
                  <a:pt x="18330" y="0"/>
                </a:lnTo>
                <a:close/>
              </a:path>
              <a:path w="38734" h="46354">
                <a:moveTo>
                  <a:pt x="27921" y="26584"/>
                </a:moveTo>
                <a:lnTo>
                  <a:pt x="20802" y="27289"/>
                </a:lnTo>
                <a:lnTo>
                  <a:pt x="28172" y="27289"/>
                </a:lnTo>
                <a:lnTo>
                  <a:pt x="27921" y="26584"/>
                </a:lnTo>
                <a:close/>
              </a:path>
              <a:path w="38734" h="46354">
                <a:moveTo>
                  <a:pt x="30198" y="2074"/>
                </a:moveTo>
                <a:lnTo>
                  <a:pt x="29370" y="2114"/>
                </a:lnTo>
                <a:lnTo>
                  <a:pt x="30183" y="211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10784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59" h="71754">
                <a:moveTo>
                  <a:pt x="6060" y="51561"/>
                </a:moveTo>
                <a:lnTo>
                  <a:pt x="2081" y="63753"/>
                </a:lnTo>
                <a:lnTo>
                  <a:pt x="1805" y="64261"/>
                </a:lnTo>
                <a:lnTo>
                  <a:pt x="1057" y="65150"/>
                </a:lnTo>
                <a:lnTo>
                  <a:pt x="793" y="65531"/>
                </a:lnTo>
                <a:lnTo>
                  <a:pt x="275" y="66166"/>
                </a:lnTo>
                <a:lnTo>
                  <a:pt x="862" y="66928"/>
                </a:lnTo>
                <a:lnTo>
                  <a:pt x="1057" y="67055"/>
                </a:lnTo>
                <a:lnTo>
                  <a:pt x="4875" y="68325"/>
                </a:lnTo>
                <a:lnTo>
                  <a:pt x="6531" y="69087"/>
                </a:lnTo>
                <a:lnTo>
                  <a:pt x="7946" y="69595"/>
                </a:lnTo>
                <a:lnTo>
                  <a:pt x="8808" y="69849"/>
                </a:lnTo>
                <a:lnTo>
                  <a:pt x="9004" y="69976"/>
                </a:lnTo>
                <a:lnTo>
                  <a:pt x="9165" y="69976"/>
                </a:lnTo>
                <a:lnTo>
                  <a:pt x="11131" y="70484"/>
                </a:lnTo>
                <a:lnTo>
                  <a:pt x="13489" y="70865"/>
                </a:lnTo>
                <a:lnTo>
                  <a:pt x="17571" y="71246"/>
                </a:lnTo>
                <a:lnTo>
                  <a:pt x="18786" y="71143"/>
                </a:lnTo>
                <a:lnTo>
                  <a:pt x="18479" y="71119"/>
                </a:lnTo>
                <a:lnTo>
                  <a:pt x="18318" y="70992"/>
                </a:lnTo>
                <a:lnTo>
                  <a:pt x="22803" y="70992"/>
                </a:lnTo>
                <a:lnTo>
                  <a:pt x="23792" y="70611"/>
                </a:lnTo>
                <a:lnTo>
                  <a:pt x="24333" y="70484"/>
                </a:lnTo>
                <a:lnTo>
                  <a:pt x="25483" y="69976"/>
                </a:lnTo>
                <a:lnTo>
                  <a:pt x="26069" y="69595"/>
                </a:lnTo>
                <a:lnTo>
                  <a:pt x="27369" y="68833"/>
                </a:lnTo>
                <a:lnTo>
                  <a:pt x="28920" y="67817"/>
                </a:lnTo>
                <a:lnTo>
                  <a:pt x="19859" y="67817"/>
                </a:lnTo>
                <a:lnTo>
                  <a:pt x="19618" y="67690"/>
                </a:lnTo>
                <a:lnTo>
                  <a:pt x="30002" y="62356"/>
                </a:lnTo>
                <a:lnTo>
                  <a:pt x="29531" y="61721"/>
                </a:lnTo>
                <a:lnTo>
                  <a:pt x="29013" y="61213"/>
                </a:lnTo>
                <a:lnTo>
                  <a:pt x="28461" y="60578"/>
                </a:lnTo>
                <a:lnTo>
                  <a:pt x="8371" y="51942"/>
                </a:lnTo>
                <a:lnTo>
                  <a:pt x="6060" y="51561"/>
                </a:lnTo>
                <a:close/>
              </a:path>
              <a:path w="60959" h="71754">
                <a:moveTo>
                  <a:pt x="22803" y="70992"/>
                </a:moveTo>
                <a:lnTo>
                  <a:pt x="18318" y="70992"/>
                </a:lnTo>
                <a:lnTo>
                  <a:pt x="19066" y="71119"/>
                </a:lnTo>
                <a:lnTo>
                  <a:pt x="18786" y="71143"/>
                </a:lnTo>
                <a:lnTo>
                  <a:pt x="19066" y="71246"/>
                </a:lnTo>
                <a:lnTo>
                  <a:pt x="21469" y="71246"/>
                </a:lnTo>
                <a:lnTo>
                  <a:pt x="22332" y="71119"/>
                </a:lnTo>
                <a:lnTo>
                  <a:pt x="22803" y="70992"/>
                </a:lnTo>
                <a:close/>
              </a:path>
              <a:path w="60959" h="71754">
                <a:moveTo>
                  <a:pt x="21228" y="67690"/>
                </a:moveTo>
                <a:lnTo>
                  <a:pt x="19618" y="67690"/>
                </a:lnTo>
                <a:lnTo>
                  <a:pt x="19859" y="67817"/>
                </a:lnTo>
                <a:lnTo>
                  <a:pt x="20411" y="67817"/>
                </a:lnTo>
                <a:lnTo>
                  <a:pt x="21228" y="67690"/>
                </a:lnTo>
                <a:close/>
              </a:path>
              <a:path w="60959" h="71754">
                <a:moveTo>
                  <a:pt x="53749" y="41656"/>
                </a:moveTo>
                <a:lnTo>
                  <a:pt x="44388" y="41656"/>
                </a:lnTo>
                <a:lnTo>
                  <a:pt x="44181" y="41783"/>
                </a:lnTo>
                <a:lnTo>
                  <a:pt x="43560" y="42164"/>
                </a:lnTo>
                <a:lnTo>
                  <a:pt x="42813" y="42672"/>
                </a:lnTo>
                <a:lnTo>
                  <a:pt x="42111" y="43180"/>
                </a:lnTo>
                <a:lnTo>
                  <a:pt x="41479" y="43815"/>
                </a:lnTo>
                <a:lnTo>
                  <a:pt x="40892" y="44323"/>
                </a:lnTo>
                <a:lnTo>
                  <a:pt x="39478" y="46101"/>
                </a:lnTo>
                <a:lnTo>
                  <a:pt x="38778" y="47244"/>
                </a:lnTo>
                <a:lnTo>
                  <a:pt x="37937" y="48895"/>
                </a:lnTo>
                <a:lnTo>
                  <a:pt x="36798" y="52450"/>
                </a:lnTo>
                <a:lnTo>
                  <a:pt x="36120" y="54101"/>
                </a:lnTo>
                <a:lnTo>
                  <a:pt x="30508" y="61975"/>
                </a:lnTo>
                <a:lnTo>
                  <a:pt x="28783" y="63499"/>
                </a:lnTo>
                <a:lnTo>
                  <a:pt x="27645" y="64388"/>
                </a:lnTo>
                <a:lnTo>
                  <a:pt x="27346" y="64595"/>
                </a:lnTo>
                <a:lnTo>
                  <a:pt x="26656" y="65150"/>
                </a:lnTo>
                <a:lnTo>
                  <a:pt x="26046" y="65531"/>
                </a:lnTo>
                <a:lnTo>
                  <a:pt x="25552" y="65912"/>
                </a:lnTo>
                <a:lnTo>
                  <a:pt x="24655" y="66420"/>
                </a:lnTo>
                <a:lnTo>
                  <a:pt x="24110" y="66659"/>
                </a:lnTo>
                <a:lnTo>
                  <a:pt x="23861" y="66801"/>
                </a:lnTo>
                <a:lnTo>
                  <a:pt x="23079" y="67182"/>
                </a:lnTo>
                <a:lnTo>
                  <a:pt x="22573" y="67331"/>
                </a:lnTo>
                <a:lnTo>
                  <a:pt x="22332" y="67436"/>
                </a:lnTo>
                <a:lnTo>
                  <a:pt x="20756" y="67817"/>
                </a:lnTo>
                <a:lnTo>
                  <a:pt x="28920" y="67817"/>
                </a:lnTo>
                <a:lnTo>
                  <a:pt x="30198" y="66928"/>
                </a:lnTo>
                <a:lnTo>
                  <a:pt x="31788" y="65517"/>
                </a:lnTo>
                <a:lnTo>
                  <a:pt x="32294" y="65023"/>
                </a:lnTo>
                <a:lnTo>
                  <a:pt x="32555" y="64769"/>
                </a:lnTo>
                <a:lnTo>
                  <a:pt x="32785" y="64769"/>
                </a:lnTo>
                <a:lnTo>
                  <a:pt x="33383" y="64261"/>
                </a:lnTo>
                <a:lnTo>
                  <a:pt x="33889" y="63880"/>
                </a:lnTo>
                <a:lnTo>
                  <a:pt x="34567" y="63118"/>
                </a:lnTo>
                <a:lnTo>
                  <a:pt x="35073" y="62610"/>
                </a:lnTo>
                <a:lnTo>
                  <a:pt x="36407" y="60959"/>
                </a:lnTo>
                <a:lnTo>
                  <a:pt x="41398" y="49657"/>
                </a:lnTo>
                <a:lnTo>
                  <a:pt x="42261" y="48260"/>
                </a:lnTo>
                <a:lnTo>
                  <a:pt x="49149" y="43815"/>
                </a:lnTo>
                <a:lnTo>
                  <a:pt x="50046" y="43434"/>
                </a:lnTo>
                <a:lnTo>
                  <a:pt x="51345" y="42926"/>
                </a:lnTo>
                <a:lnTo>
                  <a:pt x="52093" y="42672"/>
                </a:lnTo>
                <a:lnTo>
                  <a:pt x="52886" y="42164"/>
                </a:lnTo>
                <a:lnTo>
                  <a:pt x="53533" y="41783"/>
                </a:lnTo>
                <a:lnTo>
                  <a:pt x="44354" y="41783"/>
                </a:lnTo>
                <a:lnTo>
                  <a:pt x="53615" y="41734"/>
                </a:lnTo>
                <a:lnTo>
                  <a:pt x="53749" y="41656"/>
                </a:lnTo>
                <a:close/>
              </a:path>
              <a:path w="60959" h="71754">
                <a:moveTo>
                  <a:pt x="32335" y="64984"/>
                </a:moveTo>
                <a:lnTo>
                  <a:pt x="32199" y="65023"/>
                </a:lnTo>
                <a:lnTo>
                  <a:pt x="32335" y="64984"/>
                </a:lnTo>
                <a:close/>
              </a:path>
              <a:path w="60959" h="71754">
                <a:moveTo>
                  <a:pt x="32785" y="64769"/>
                </a:moveTo>
                <a:lnTo>
                  <a:pt x="32555" y="64769"/>
                </a:lnTo>
                <a:lnTo>
                  <a:pt x="32335" y="64984"/>
                </a:lnTo>
                <a:lnTo>
                  <a:pt x="32636" y="64896"/>
                </a:lnTo>
                <a:lnTo>
                  <a:pt x="32785" y="64769"/>
                </a:lnTo>
                <a:close/>
              </a:path>
              <a:path w="60959" h="71754">
                <a:moveTo>
                  <a:pt x="21891" y="20700"/>
                </a:moveTo>
                <a:lnTo>
                  <a:pt x="793" y="20700"/>
                </a:lnTo>
                <a:lnTo>
                  <a:pt x="1037" y="21462"/>
                </a:lnTo>
                <a:lnTo>
                  <a:pt x="2161" y="24637"/>
                </a:lnTo>
                <a:lnTo>
                  <a:pt x="3024" y="27304"/>
                </a:lnTo>
                <a:lnTo>
                  <a:pt x="6209" y="45592"/>
                </a:lnTo>
                <a:lnTo>
                  <a:pt x="7394" y="45084"/>
                </a:lnTo>
                <a:lnTo>
                  <a:pt x="10660" y="43560"/>
                </a:lnTo>
                <a:lnTo>
                  <a:pt x="11637" y="42925"/>
                </a:lnTo>
                <a:lnTo>
                  <a:pt x="13708" y="41655"/>
                </a:lnTo>
                <a:lnTo>
                  <a:pt x="15927" y="40131"/>
                </a:lnTo>
                <a:lnTo>
                  <a:pt x="17180" y="39115"/>
                </a:lnTo>
                <a:lnTo>
                  <a:pt x="17697" y="38734"/>
                </a:lnTo>
                <a:lnTo>
                  <a:pt x="18479" y="37972"/>
                </a:lnTo>
                <a:lnTo>
                  <a:pt x="19342" y="36702"/>
                </a:lnTo>
                <a:lnTo>
                  <a:pt x="19959" y="35686"/>
                </a:lnTo>
                <a:lnTo>
                  <a:pt x="20482" y="34670"/>
                </a:lnTo>
                <a:lnTo>
                  <a:pt x="20837" y="34035"/>
                </a:lnTo>
                <a:lnTo>
                  <a:pt x="22729" y="27304"/>
                </a:lnTo>
                <a:lnTo>
                  <a:pt x="22610" y="23494"/>
                </a:lnTo>
                <a:lnTo>
                  <a:pt x="22297" y="21970"/>
                </a:lnTo>
                <a:lnTo>
                  <a:pt x="22102" y="21208"/>
                </a:lnTo>
                <a:lnTo>
                  <a:pt x="21891" y="20700"/>
                </a:lnTo>
                <a:close/>
              </a:path>
              <a:path w="60959" h="71754">
                <a:moveTo>
                  <a:pt x="43192" y="3937"/>
                </a:moveTo>
                <a:lnTo>
                  <a:pt x="24540" y="3936"/>
                </a:lnTo>
                <a:lnTo>
                  <a:pt x="25276" y="4064"/>
                </a:lnTo>
                <a:lnTo>
                  <a:pt x="26621" y="4191"/>
                </a:lnTo>
                <a:lnTo>
                  <a:pt x="27679" y="4572"/>
                </a:lnTo>
                <a:lnTo>
                  <a:pt x="36407" y="6096"/>
                </a:lnTo>
                <a:lnTo>
                  <a:pt x="35540" y="8509"/>
                </a:lnTo>
                <a:lnTo>
                  <a:pt x="32994" y="24384"/>
                </a:lnTo>
                <a:lnTo>
                  <a:pt x="33105" y="25654"/>
                </a:lnTo>
                <a:lnTo>
                  <a:pt x="37822" y="36957"/>
                </a:lnTo>
                <a:lnTo>
                  <a:pt x="38454" y="37719"/>
                </a:lnTo>
                <a:lnTo>
                  <a:pt x="44260" y="41734"/>
                </a:lnTo>
                <a:lnTo>
                  <a:pt x="53749" y="41656"/>
                </a:lnTo>
                <a:lnTo>
                  <a:pt x="60465" y="33274"/>
                </a:lnTo>
                <a:lnTo>
                  <a:pt x="60421" y="29845"/>
                </a:lnTo>
                <a:lnTo>
                  <a:pt x="55313" y="23495"/>
                </a:lnTo>
                <a:lnTo>
                  <a:pt x="55163" y="23368"/>
                </a:lnTo>
                <a:lnTo>
                  <a:pt x="46142" y="10287"/>
                </a:lnTo>
                <a:lnTo>
                  <a:pt x="46044" y="9652"/>
                </a:lnTo>
                <a:lnTo>
                  <a:pt x="43330" y="4064"/>
                </a:lnTo>
                <a:lnTo>
                  <a:pt x="43192" y="3937"/>
                </a:lnTo>
                <a:close/>
              </a:path>
              <a:path w="60959" h="71754">
                <a:moveTo>
                  <a:pt x="23436" y="0"/>
                </a:moveTo>
                <a:lnTo>
                  <a:pt x="0" y="20827"/>
                </a:lnTo>
                <a:lnTo>
                  <a:pt x="793" y="20700"/>
                </a:lnTo>
                <a:lnTo>
                  <a:pt x="21891" y="20700"/>
                </a:lnTo>
                <a:lnTo>
                  <a:pt x="21469" y="19684"/>
                </a:lnTo>
                <a:lnTo>
                  <a:pt x="20756" y="18287"/>
                </a:lnTo>
                <a:lnTo>
                  <a:pt x="20204" y="17017"/>
                </a:lnTo>
                <a:lnTo>
                  <a:pt x="19856" y="16001"/>
                </a:lnTo>
                <a:lnTo>
                  <a:pt x="19422" y="14604"/>
                </a:lnTo>
                <a:lnTo>
                  <a:pt x="19146" y="13461"/>
                </a:lnTo>
                <a:lnTo>
                  <a:pt x="18957" y="12064"/>
                </a:lnTo>
                <a:lnTo>
                  <a:pt x="19023" y="7238"/>
                </a:lnTo>
                <a:lnTo>
                  <a:pt x="24540" y="3936"/>
                </a:lnTo>
                <a:lnTo>
                  <a:pt x="43192" y="3937"/>
                </a:lnTo>
                <a:lnTo>
                  <a:pt x="42778" y="3556"/>
                </a:lnTo>
                <a:lnTo>
                  <a:pt x="42468" y="3429"/>
                </a:lnTo>
                <a:lnTo>
                  <a:pt x="41479" y="2794"/>
                </a:lnTo>
                <a:lnTo>
                  <a:pt x="40731" y="2540"/>
                </a:lnTo>
                <a:lnTo>
                  <a:pt x="29680" y="1524"/>
                </a:lnTo>
                <a:lnTo>
                  <a:pt x="28933" y="1270"/>
                </a:lnTo>
                <a:lnTo>
                  <a:pt x="28070" y="1016"/>
                </a:lnTo>
                <a:lnTo>
                  <a:pt x="26150" y="508"/>
                </a:lnTo>
                <a:lnTo>
                  <a:pt x="22918" y="507"/>
                </a:lnTo>
                <a:lnTo>
                  <a:pt x="23436" y="0"/>
                </a:lnTo>
                <a:close/>
              </a:path>
              <a:path w="60959" h="71754">
                <a:moveTo>
                  <a:pt x="39984" y="2286"/>
                </a:moveTo>
                <a:lnTo>
                  <a:pt x="38684" y="2286"/>
                </a:lnTo>
                <a:lnTo>
                  <a:pt x="37546" y="2413"/>
                </a:lnTo>
                <a:lnTo>
                  <a:pt x="35660" y="2540"/>
                </a:lnTo>
                <a:lnTo>
                  <a:pt x="40731" y="2540"/>
                </a:lnTo>
                <a:lnTo>
                  <a:pt x="39984" y="2286"/>
                </a:lnTo>
                <a:close/>
              </a:path>
              <a:path w="60959" h="71754">
                <a:moveTo>
                  <a:pt x="24540" y="381"/>
                </a:moveTo>
                <a:lnTo>
                  <a:pt x="23988" y="381"/>
                </a:lnTo>
                <a:lnTo>
                  <a:pt x="23436" y="507"/>
                </a:lnTo>
                <a:lnTo>
                  <a:pt x="26150" y="508"/>
                </a:lnTo>
                <a:lnTo>
                  <a:pt x="24540" y="381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08312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5" h="53975">
                <a:moveTo>
                  <a:pt x="2748" y="44243"/>
                </a:moveTo>
                <a:lnTo>
                  <a:pt x="1958" y="45104"/>
                </a:lnTo>
                <a:lnTo>
                  <a:pt x="1448" y="45613"/>
                </a:lnTo>
                <a:lnTo>
                  <a:pt x="0" y="46866"/>
                </a:lnTo>
                <a:lnTo>
                  <a:pt x="2046" y="47806"/>
                </a:lnTo>
                <a:lnTo>
                  <a:pt x="29761" y="53679"/>
                </a:lnTo>
                <a:lnTo>
                  <a:pt x="31612" y="53639"/>
                </a:lnTo>
                <a:lnTo>
                  <a:pt x="41203" y="52426"/>
                </a:lnTo>
                <a:lnTo>
                  <a:pt x="41628" y="52386"/>
                </a:lnTo>
                <a:lnTo>
                  <a:pt x="42767" y="52191"/>
                </a:lnTo>
                <a:lnTo>
                  <a:pt x="43514" y="51995"/>
                </a:lnTo>
                <a:lnTo>
                  <a:pt x="44779" y="51565"/>
                </a:lnTo>
                <a:lnTo>
                  <a:pt x="45251" y="51329"/>
                </a:lnTo>
                <a:lnTo>
                  <a:pt x="45722" y="51133"/>
                </a:lnTo>
                <a:lnTo>
                  <a:pt x="46631" y="50585"/>
                </a:lnTo>
                <a:lnTo>
                  <a:pt x="47537" y="49880"/>
                </a:lnTo>
                <a:lnTo>
                  <a:pt x="48097" y="49371"/>
                </a:lnTo>
                <a:lnTo>
                  <a:pt x="22562" y="49371"/>
                </a:lnTo>
                <a:lnTo>
                  <a:pt x="21538" y="49294"/>
                </a:lnTo>
                <a:lnTo>
                  <a:pt x="21363" y="49254"/>
                </a:lnTo>
                <a:lnTo>
                  <a:pt x="19974" y="49254"/>
                </a:lnTo>
                <a:lnTo>
                  <a:pt x="18479" y="49176"/>
                </a:lnTo>
                <a:lnTo>
                  <a:pt x="7348" y="46357"/>
                </a:lnTo>
                <a:lnTo>
                  <a:pt x="3530" y="45104"/>
                </a:lnTo>
                <a:lnTo>
                  <a:pt x="3334" y="44947"/>
                </a:lnTo>
                <a:lnTo>
                  <a:pt x="3139" y="44752"/>
                </a:lnTo>
                <a:lnTo>
                  <a:pt x="2748" y="44243"/>
                </a:lnTo>
                <a:close/>
              </a:path>
              <a:path w="69215" h="53975">
                <a:moveTo>
                  <a:pt x="55313" y="0"/>
                </a:moveTo>
                <a:lnTo>
                  <a:pt x="55704" y="586"/>
                </a:lnTo>
                <a:lnTo>
                  <a:pt x="56532" y="1016"/>
                </a:lnTo>
                <a:lnTo>
                  <a:pt x="57199" y="1291"/>
                </a:lnTo>
                <a:lnTo>
                  <a:pt x="57636" y="1448"/>
                </a:lnTo>
                <a:lnTo>
                  <a:pt x="57785" y="1526"/>
                </a:lnTo>
                <a:lnTo>
                  <a:pt x="63018" y="10570"/>
                </a:lnTo>
                <a:lnTo>
                  <a:pt x="62912" y="11431"/>
                </a:lnTo>
                <a:lnTo>
                  <a:pt x="50241" y="22160"/>
                </a:lnTo>
                <a:lnTo>
                  <a:pt x="49333" y="22473"/>
                </a:lnTo>
                <a:lnTo>
                  <a:pt x="43790" y="28033"/>
                </a:lnTo>
                <a:lnTo>
                  <a:pt x="43675" y="28307"/>
                </a:lnTo>
                <a:lnTo>
                  <a:pt x="34858" y="43034"/>
                </a:lnTo>
                <a:lnTo>
                  <a:pt x="34245" y="43617"/>
                </a:lnTo>
                <a:lnTo>
                  <a:pt x="23194" y="49371"/>
                </a:lnTo>
                <a:lnTo>
                  <a:pt x="48097" y="49371"/>
                </a:lnTo>
                <a:lnTo>
                  <a:pt x="50669" y="41384"/>
                </a:lnTo>
                <a:lnTo>
                  <a:pt x="50884" y="40014"/>
                </a:lnTo>
                <a:lnTo>
                  <a:pt x="60660" y="27446"/>
                </a:lnTo>
                <a:lnTo>
                  <a:pt x="61799" y="26662"/>
                </a:lnTo>
                <a:lnTo>
                  <a:pt x="62351" y="26232"/>
                </a:lnTo>
                <a:lnTo>
                  <a:pt x="62822" y="25762"/>
                </a:lnTo>
                <a:lnTo>
                  <a:pt x="63340" y="25292"/>
                </a:lnTo>
                <a:lnTo>
                  <a:pt x="68756" y="15073"/>
                </a:lnTo>
                <a:lnTo>
                  <a:pt x="68704" y="12684"/>
                </a:lnTo>
                <a:lnTo>
                  <a:pt x="55980" y="351"/>
                </a:lnTo>
                <a:lnTo>
                  <a:pt x="55313" y="0"/>
                </a:lnTo>
                <a:close/>
              </a:path>
              <a:path w="69215" h="53975">
                <a:moveTo>
                  <a:pt x="21227" y="49222"/>
                </a:moveTo>
                <a:lnTo>
                  <a:pt x="19974" y="49254"/>
                </a:lnTo>
                <a:lnTo>
                  <a:pt x="21363" y="49254"/>
                </a:lnTo>
                <a:lnTo>
                  <a:pt x="21227" y="49222"/>
                </a:lnTo>
                <a:close/>
              </a:path>
              <a:path w="69215" h="53975">
                <a:moveTo>
                  <a:pt x="20791" y="49059"/>
                </a:moveTo>
                <a:lnTo>
                  <a:pt x="21227" y="49222"/>
                </a:lnTo>
                <a:lnTo>
                  <a:pt x="21538" y="49215"/>
                </a:lnTo>
                <a:lnTo>
                  <a:pt x="20791" y="49059"/>
                </a:lnTo>
                <a:close/>
              </a:path>
              <a:path w="69215" h="53975">
                <a:moveTo>
                  <a:pt x="35027" y="42872"/>
                </a:moveTo>
                <a:lnTo>
                  <a:pt x="34671" y="43146"/>
                </a:lnTo>
                <a:lnTo>
                  <a:pt x="34858" y="43034"/>
                </a:lnTo>
                <a:lnTo>
                  <a:pt x="35027" y="42872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1684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505" y="79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16844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1057" y="3054"/>
                </a:lnTo>
                <a:lnTo>
                  <a:pt x="1057" y="156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1735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551" y="2975"/>
                </a:lnTo>
                <a:lnTo>
                  <a:pt x="1103" y="3053"/>
                </a:lnTo>
                <a:lnTo>
                  <a:pt x="1103" y="195"/>
                </a:lnTo>
                <a:lnTo>
                  <a:pt x="551" y="77"/>
                </a:lnTo>
                <a:lnTo>
                  <a:pt x="0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17902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05" y="2975"/>
                </a:lnTo>
                <a:lnTo>
                  <a:pt x="1057" y="3093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18454" y="61622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7"/>
                </a:lnTo>
                <a:lnTo>
                  <a:pt x="1057" y="3093"/>
                </a:lnTo>
                <a:lnTo>
                  <a:pt x="1057" y="195"/>
                </a:lnTo>
                <a:lnTo>
                  <a:pt x="505" y="116"/>
                </a:lnTo>
                <a:lnTo>
                  <a:pt x="0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1896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1103" y="3093"/>
                </a:lnTo>
                <a:lnTo>
                  <a:pt x="1103" y="195"/>
                </a:lnTo>
                <a:lnTo>
                  <a:pt x="551" y="79"/>
                </a:lnTo>
                <a:lnTo>
                  <a:pt x="0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1951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20064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2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14"/>
                </a:lnTo>
                <a:lnTo>
                  <a:pt x="1103" y="3171"/>
                </a:lnTo>
                <a:lnTo>
                  <a:pt x="1103" y="273"/>
                </a:lnTo>
                <a:lnTo>
                  <a:pt x="551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2112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54"/>
                </a:lnTo>
                <a:lnTo>
                  <a:pt x="1069" y="3172"/>
                </a:lnTo>
                <a:lnTo>
                  <a:pt x="1069" y="274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21674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17" y="3015"/>
                </a:lnTo>
                <a:lnTo>
                  <a:pt x="1057" y="3171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22192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40" y="3053"/>
                </a:lnTo>
                <a:lnTo>
                  <a:pt x="1092" y="3171"/>
                </a:lnTo>
                <a:lnTo>
                  <a:pt x="1092" y="273"/>
                </a:lnTo>
                <a:lnTo>
                  <a:pt x="540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2273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54"/>
                </a:lnTo>
                <a:lnTo>
                  <a:pt x="1069" y="3211"/>
                </a:lnTo>
                <a:lnTo>
                  <a:pt x="1069" y="274"/>
                </a:lnTo>
                <a:lnTo>
                  <a:pt x="517" y="156"/>
                </a:lnTo>
                <a:lnTo>
                  <a:pt x="0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23284" y="6173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897"/>
                </a:lnTo>
                <a:lnTo>
                  <a:pt x="1069" y="3210"/>
                </a:lnTo>
                <a:lnTo>
                  <a:pt x="1069" y="273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23802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24354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24906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425412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25964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92"/>
                </a:lnTo>
                <a:lnTo>
                  <a:pt x="1057" y="3288"/>
                </a:lnTo>
                <a:lnTo>
                  <a:pt x="1057" y="312"/>
                </a:lnTo>
                <a:lnTo>
                  <a:pt x="0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26516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05" y="3132"/>
                </a:lnTo>
                <a:lnTo>
                  <a:pt x="1057" y="3289"/>
                </a:lnTo>
                <a:lnTo>
                  <a:pt x="1057" y="313"/>
                </a:lnTo>
                <a:lnTo>
                  <a:pt x="0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27022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551" y="3132"/>
                </a:lnTo>
                <a:lnTo>
                  <a:pt x="1103" y="3328"/>
                </a:lnTo>
                <a:lnTo>
                  <a:pt x="1103" y="352"/>
                </a:lnTo>
                <a:lnTo>
                  <a:pt x="551" y="156"/>
                </a:lnTo>
                <a:lnTo>
                  <a:pt x="0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27574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75"/>
                </a:moveTo>
                <a:lnTo>
                  <a:pt x="0" y="0"/>
                </a:lnTo>
                <a:lnTo>
                  <a:pt x="1057" y="391"/>
                </a:lnTo>
                <a:lnTo>
                  <a:pt x="1057" y="3367"/>
                </a:lnTo>
                <a:lnTo>
                  <a:pt x="0" y="2975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28126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57" y="3367"/>
                </a:lnTo>
                <a:lnTo>
                  <a:pt x="1057" y="351"/>
                </a:lnTo>
                <a:lnTo>
                  <a:pt x="505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28632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69" y="3367"/>
                </a:lnTo>
                <a:lnTo>
                  <a:pt x="1069" y="351"/>
                </a:lnTo>
                <a:lnTo>
                  <a:pt x="551" y="155"/>
                </a:lnTo>
                <a:lnTo>
                  <a:pt x="0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29184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17" y="3211"/>
                </a:lnTo>
                <a:lnTo>
                  <a:pt x="1057" y="3446"/>
                </a:lnTo>
                <a:lnTo>
                  <a:pt x="1057" y="431"/>
                </a:lnTo>
                <a:lnTo>
                  <a:pt x="517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29701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40" y="3250"/>
                </a:lnTo>
                <a:lnTo>
                  <a:pt x="1092" y="3446"/>
                </a:lnTo>
                <a:lnTo>
                  <a:pt x="1092" y="430"/>
                </a:lnTo>
                <a:lnTo>
                  <a:pt x="540" y="235"/>
                </a:lnTo>
                <a:lnTo>
                  <a:pt x="0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30242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4"/>
                </a:lnTo>
                <a:lnTo>
                  <a:pt x="551" y="3210"/>
                </a:lnTo>
                <a:lnTo>
                  <a:pt x="1069" y="3444"/>
                </a:lnTo>
                <a:lnTo>
                  <a:pt x="1069" y="390"/>
                </a:lnTo>
                <a:lnTo>
                  <a:pt x="0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30794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15"/>
                </a:moveTo>
                <a:lnTo>
                  <a:pt x="0" y="0"/>
                </a:lnTo>
                <a:lnTo>
                  <a:pt x="1069" y="431"/>
                </a:lnTo>
                <a:lnTo>
                  <a:pt x="1069" y="3485"/>
                </a:lnTo>
                <a:lnTo>
                  <a:pt x="0" y="3015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31311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54"/>
                </a:moveTo>
                <a:lnTo>
                  <a:pt x="0" y="0"/>
                </a:lnTo>
                <a:lnTo>
                  <a:pt x="1103" y="470"/>
                </a:lnTo>
                <a:lnTo>
                  <a:pt x="1103" y="3523"/>
                </a:lnTo>
                <a:lnTo>
                  <a:pt x="0" y="3054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3186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51" y="328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32415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05" y="332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32921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28"/>
                </a:lnTo>
                <a:lnTo>
                  <a:pt x="1103" y="3601"/>
                </a:lnTo>
                <a:lnTo>
                  <a:pt x="1103" y="469"/>
                </a:lnTo>
                <a:lnTo>
                  <a:pt x="0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3347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67"/>
                </a:lnTo>
                <a:lnTo>
                  <a:pt x="1057" y="3680"/>
                </a:lnTo>
                <a:lnTo>
                  <a:pt x="1057" y="508"/>
                </a:lnTo>
                <a:lnTo>
                  <a:pt x="551" y="234"/>
                </a:lnTo>
                <a:lnTo>
                  <a:pt x="0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34025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132"/>
                </a:lnTo>
                <a:lnTo>
                  <a:pt x="505" y="3446"/>
                </a:lnTo>
                <a:lnTo>
                  <a:pt x="1057" y="3719"/>
                </a:lnTo>
                <a:lnTo>
                  <a:pt x="1057" y="548"/>
                </a:lnTo>
                <a:lnTo>
                  <a:pt x="0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34531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172"/>
                </a:moveTo>
                <a:lnTo>
                  <a:pt x="0" y="0"/>
                </a:lnTo>
                <a:lnTo>
                  <a:pt x="1103" y="548"/>
                </a:lnTo>
                <a:lnTo>
                  <a:pt x="1103" y="3798"/>
                </a:lnTo>
                <a:lnTo>
                  <a:pt x="0" y="3172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3508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171"/>
                </a:lnTo>
                <a:lnTo>
                  <a:pt x="1057" y="3836"/>
                </a:lnTo>
                <a:lnTo>
                  <a:pt x="1057" y="586"/>
                </a:lnTo>
                <a:lnTo>
                  <a:pt x="551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35635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250"/>
                </a:moveTo>
                <a:lnTo>
                  <a:pt x="0" y="0"/>
                </a:lnTo>
                <a:lnTo>
                  <a:pt x="1057" y="626"/>
                </a:lnTo>
                <a:lnTo>
                  <a:pt x="1057" y="3915"/>
                </a:lnTo>
                <a:lnTo>
                  <a:pt x="0" y="325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36141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50"/>
                </a:lnTo>
                <a:lnTo>
                  <a:pt x="551" y="3602"/>
                </a:lnTo>
                <a:lnTo>
                  <a:pt x="1103" y="3994"/>
                </a:lnTo>
                <a:lnTo>
                  <a:pt x="1103" y="626"/>
                </a:lnTo>
                <a:lnTo>
                  <a:pt x="0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36693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89"/>
                </a:lnTo>
                <a:lnTo>
                  <a:pt x="551" y="3680"/>
                </a:lnTo>
                <a:lnTo>
                  <a:pt x="1057" y="4071"/>
                </a:lnTo>
                <a:lnTo>
                  <a:pt x="1057" y="665"/>
                </a:lnTo>
                <a:lnTo>
                  <a:pt x="551" y="312"/>
                </a:lnTo>
                <a:lnTo>
                  <a:pt x="0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37245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368"/>
                </a:lnTo>
                <a:lnTo>
                  <a:pt x="551" y="3758"/>
                </a:lnTo>
                <a:lnTo>
                  <a:pt x="1057" y="4190"/>
                </a:lnTo>
                <a:lnTo>
                  <a:pt x="1057" y="705"/>
                </a:lnTo>
                <a:lnTo>
                  <a:pt x="505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37751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405"/>
                </a:lnTo>
                <a:lnTo>
                  <a:pt x="551" y="3837"/>
                </a:lnTo>
                <a:lnTo>
                  <a:pt x="1103" y="4307"/>
                </a:lnTo>
                <a:lnTo>
                  <a:pt x="1103" y="705"/>
                </a:lnTo>
                <a:lnTo>
                  <a:pt x="0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38303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485"/>
                </a:lnTo>
                <a:lnTo>
                  <a:pt x="551" y="3954"/>
                </a:lnTo>
                <a:lnTo>
                  <a:pt x="1069" y="4463"/>
                </a:lnTo>
                <a:lnTo>
                  <a:pt x="1069" y="743"/>
                </a:lnTo>
                <a:lnTo>
                  <a:pt x="551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38855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601"/>
                </a:lnTo>
                <a:lnTo>
                  <a:pt x="551" y="4149"/>
                </a:lnTo>
                <a:lnTo>
                  <a:pt x="1069" y="4697"/>
                </a:lnTo>
                <a:lnTo>
                  <a:pt x="1069" y="821"/>
                </a:lnTo>
                <a:lnTo>
                  <a:pt x="517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39372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719"/>
                </a:lnTo>
                <a:lnTo>
                  <a:pt x="586" y="4307"/>
                </a:lnTo>
                <a:lnTo>
                  <a:pt x="816" y="4621"/>
                </a:lnTo>
                <a:lnTo>
                  <a:pt x="1092" y="4933"/>
                </a:lnTo>
                <a:lnTo>
                  <a:pt x="1092" y="901"/>
                </a:lnTo>
                <a:lnTo>
                  <a:pt x="551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39924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3876"/>
                </a:lnTo>
                <a:lnTo>
                  <a:pt x="816" y="4894"/>
                </a:lnTo>
                <a:lnTo>
                  <a:pt x="1057" y="5286"/>
                </a:lnTo>
                <a:lnTo>
                  <a:pt x="1057" y="940"/>
                </a:lnTo>
                <a:lnTo>
                  <a:pt x="0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40465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4032"/>
                </a:lnTo>
                <a:lnTo>
                  <a:pt x="747" y="5167"/>
                </a:lnTo>
                <a:lnTo>
                  <a:pt x="1069" y="5011"/>
                </a:lnTo>
                <a:lnTo>
                  <a:pt x="1069" y="1018"/>
                </a:lnTo>
                <a:lnTo>
                  <a:pt x="551" y="469"/>
                </a:lnTo>
                <a:lnTo>
                  <a:pt x="0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40982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4346"/>
                </a:lnTo>
                <a:lnTo>
                  <a:pt x="229" y="4697"/>
                </a:lnTo>
                <a:lnTo>
                  <a:pt x="1057" y="4228"/>
                </a:lnTo>
                <a:lnTo>
                  <a:pt x="1057" y="1096"/>
                </a:lnTo>
                <a:lnTo>
                  <a:pt x="551" y="548"/>
                </a:lnTo>
                <a:lnTo>
                  <a:pt x="0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41534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993"/>
                </a:lnTo>
                <a:lnTo>
                  <a:pt x="1057" y="3367"/>
                </a:lnTo>
                <a:lnTo>
                  <a:pt x="1057" y="1212"/>
                </a:lnTo>
                <a:lnTo>
                  <a:pt x="816" y="900"/>
                </a:lnTo>
                <a:lnTo>
                  <a:pt x="275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4204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3132"/>
                </a:lnTo>
                <a:lnTo>
                  <a:pt x="1103" y="2544"/>
                </a:lnTo>
                <a:lnTo>
                  <a:pt x="1103" y="1370"/>
                </a:lnTo>
                <a:lnTo>
                  <a:pt x="827" y="1018"/>
                </a:lnTo>
                <a:lnTo>
                  <a:pt x="586" y="665"/>
                </a:lnTo>
                <a:lnTo>
                  <a:pt x="0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42592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0" y="2154"/>
                </a:lnTo>
                <a:lnTo>
                  <a:pt x="1057" y="1566"/>
                </a:lnTo>
                <a:lnTo>
                  <a:pt x="827" y="1136"/>
                </a:lnTo>
                <a:lnTo>
                  <a:pt x="586" y="744"/>
                </a:lnTo>
                <a:lnTo>
                  <a:pt x="310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4314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75" y="430"/>
                </a:lnTo>
                <a:lnTo>
                  <a:pt x="505" y="861"/>
                </a:lnTo>
                <a:lnTo>
                  <a:pt x="0" y="1173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18017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28864" y="0"/>
                </a:moveTo>
                <a:lnTo>
                  <a:pt x="27564" y="0"/>
                </a:lnTo>
                <a:lnTo>
                  <a:pt x="26069" y="77"/>
                </a:lnTo>
                <a:lnTo>
                  <a:pt x="24103" y="117"/>
                </a:lnTo>
                <a:lnTo>
                  <a:pt x="16433" y="430"/>
                </a:lnTo>
                <a:lnTo>
                  <a:pt x="13523" y="587"/>
                </a:lnTo>
                <a:lnTo>
                  <a:pt x="12465" y="1957"/>
                </a:lnTo>
                <a:lnTo>
                  <a:pt x="11212" y="3405"/>
                </a:lnTo>
                <a:lnTo>
                  <a:pt x="0" y="10962"/>
                </a:lnTo>
                <a:lnTo>
                  <a:pt x="241" y="10962"/>
                </a:lnTo>
                <a:lnTo>
                  <a:pt x="908" y="10884"/>
                </a:lnTo>
                <a:lnTo>
                  <a:pt x="1931" y="10806"/>
                </a:lnTo>
                <a:lnTo>
                  <a:pt x="9245" y="9945"/>
                </a:lnTo>
                <a:lnTo>
                  <a:pt x="29370" y="6303"/>
                </a:lnTo>
                <a:lnTo>
                  <a:pt x="30704" y="5990"/>
                </a:lnTo>
                <a:lnTo>
                  <a:pt x="32003" y="5638"/>
                </a:lnTo>
                <a:lnTo>
                  <a:pt x="33268" y="5246"/>
                </a:lnTo>
                <a:lnTo>
                  <a:pt x="32797" y="4972"/>
                </a:lnTo>
                <a:lnTo>
                  <a:pt x="32245" y="4542"/>
                </a:lnTo>
                <a:lnTo>
                  <a:pt x="29140" y="665"/>
                </a:lnTo>
                <a:lnTo>
                  <a:pt x="28864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23480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4" h="7620">
                <a:moveTo>
                  <a:pt x="23827" y="0"/>
                </a:moveTo>
                <a:lnTo>
                  <a:pt x="6451" y="1605"/>
                </a:lnTo>
                <a:lnTo>
                  <a:pt x="0" y="7321"/>
                </a:lnTo>
                <a:lnTo>
                  <a:pt x="2840" y="6891"/>
                </a:lnTo>
                <a:lnTo>
                  <a:pt x="5899" y="6381"/>
                </a:lnTo>
                <a:lnTo>
                  <a:pt x="18249" y="4189"/>
                </a:lnTo>
                <a:lnTo>
                  <a:pt x="22378" y="3328"/>
                </a:lnTo>
                <a:lnTo>
                  <a:pt x="26035" y="2505"/>
                </a:lnTo>
                <a:lnTo>
                  <a:pt x="2382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08737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18228" y="9143"/>
                </a:moveTo>
                <a:lnTo>
                  <a:pt x="6751" y="18668"/>
                </a:lnTo>
                <a:lnTo>
                  <a:pt x="5877" y="19176"/>
                </a:lnTo>
                <a:lnTo>
                  <a:pt x="4118" y="20065"/>
                </a:lnTo>
                <a:lnTo>
                  <a:pt x="2221" y="20827"/>
                </a:lnTo>
                <a:lnTo>
                  <a:pt x="1209" y="21208"/>
                </a:lnTo>
                <a:lnTo>
                  <a:pt x="967" y="22097"/>
                </a:lnTo>
                <a:lnTo>
                  <a:pt x="6119" y="34670"/>
                </a:lnTo>
                <a:lnTo>
                  <a:pt x="4659" y="35051"/>
                </a:lnTo>
                <a:lnTo>
                  <a:pt x="4348" y="35051"/>
                </a:lnTo>
                <a:lnTo>
                  <a:pt x="3635" y="35432"/>
                </a:lnTo>
                <a:lnTo>
                  <a:pt x="3290" y="35559"/>
                </a:lnTo>
                <a:lnTo>
                  <a:pt x="0" y="42163"/>
                </a:lnTo>
                <a:lnTo>
                  <a:pt x="125" y="44068"/>
                </a:lnTo>
                <a:lnTo>
                  <a:pt x="415" y="45719"/>
                </a:lnTo>
                <a:lnTo>
                  <a:pt x="1048" y="48132"/>
                </a:lnTo>
                <a:lnTo>
                  <a:pt x="1519" y="49402"/>
                </a:lnTo>
                <a:lnTo>
                  <a:pt x="1876" y="49402"/>
                </a:lnTo>
                <a:lnTo>
                  <a:pt x="2382" y="49783"/>
                </a:lnTo>
                <a:lnTo>
                  <a:pt x="2497" y="49910"/>
                </a:lnTo>
                <a:lnTo>
                  <a:pt x="2658" y="50164"/>
                </a:lnTo>
                <a:lnTo>
                  <a:pt x="2773" y="50291"/>
                </a:lnTo>
                <a:lnTo>
                  <a:pt x="3084" y="51180"/>
                </a:lnTo>
                <a:lnTo>
                  <a:pt x="3189" y="51688"/>
                </a:lnTo>
                <a:lnTo>
                  <a:pt x="3290" y="52323"/>
                </a:lnTo>
                <a:lnTo>
                  <a:pt x="3330" y="56514"/>
                </a:lnTo>
                <a:lnTo>
                  <a:pt x="3244" y="57530"/>
                </a:lnTo>
                <a:lnTo>
                  <a:pt x="3129" y="58546"/>
                </a:lnTo>
                <a:lnTo>
                  <a:pt x="2221" y="63753"/>
                </a:lnTo>
                <a:lnTo>
                  <a:pt x="1519" y="66801"/>
                </a:lnTo>
                <a:lnTo>
                  <a:pt x="2382" y="65023"/>
                </a:lnTo>
                <a:lnTo>
                  <a:pt x="8557" y="56006"/>
                </a:lnTo>
                <a:lnTo>
                  <a:pt x="9109" y="55371"/>
                </a:lnTo>
                <a:lnTo>
                  <a:pt x="10247" y="54355"/>
                </a:lnTo>
                <a:lnTo>
                  <a:pt x="10849" y="53974"/>
                </a:lnTo>
                <a:lnTo>
                  <a:pt x="7844" y="53974"/>
                </a:lnTo>
                <a:lnTo>
                  <a:pt x="10443" y="38734"/>
                </a:lnTo>
                <a:lnTo>
                  <a:pt x="9810" y="38099"/>
                </a:lnTo>
                <a:lnTo>
                  <a:pt x="6981" y="30733"/>
                </a:lnTo>
                <a:lnTo>
                  <a:pt x="12290" y="30733"/>
                </a:lnTo>
                <a:lnTo>
                  <a:pt x="10471" y="23113"/>
                </a:lnTo>
                <a:lnTo>
                  <a:pt x="9891" y="20319"/>
                </a:lnTo>
                <a:lnTo>
                  <a:pt x="19758" y="20319"/>
                </a:lnTo>
                <a:lnTo>
                  <a:pt x="19634" y="16509"/>
                </a:lnTo>
                <a:lnTo>
                  <a:pt x="19429" y="14731"/>
                </a:lnTo>
                <a:lnTo>
                  <a:pt x="19261" y="13588"/>
                </a:lnTo>
                <a:lnTo>
                  <a:pt x="18861" y="11556"/>
                </a:lnTo>
                <a:lnTo>
                  <a:pt x="18585" y="10413"/>
                </a:lnTo>
                <a:lnTo>
                  <a:pt x="18228" y="9143"/>
                </a:lnTo>
                <a:close/>
              </a:path>
              <a:path w="33654" h="67309">
                <a:moveTo>
                  <a:pt x="25964" y="41909"/>
                </a:moveTo>
                <a:lnTo>
                  <a:pt x="19643" y="41909"/>
                </a:lnTo>
                <a:lnTo>
                  <a:pt x="21414" y="42163"/>
                </a:lnTo>
                <a:lnTo>
                  <a:pt x="21057" y="42417"/>
                </a:lnTo>
                <a:lnTo>
                  <a:pt x="12294" y="48640"/>
                </a:lnTo>
                <a:lnTo>
                  <a:pt x="11696" y="49148"/>
                </a:lnTo>
                <a:lnTo>
                  <a:pt x="9812" y="51307"/>
                </a:lnTo>
                <a:lnTo>
                  <a:pt x="8361" y="53212"/>
                </a:lnTo>
                <a:lnTo>
                  <a:pt x="7844" y="53974"/>
                </a:lnTo>
                <a:lnTo>
                  <a:pt x="10849" y="53974"/>
                </a:lnTo>
                <a:lnTo>
                  <a:pt x="12053" y="53212"/>
                </a:lnTo>
                <a:lnTo>
                  <a:pt x="13352" y="52450"/>
                </a:lnTo>
                <a:lnTo>
                  <a:pt x="24599" y="45465"/>
                </a:lnTo>
                <a:lnTo>
                  <a:pt x="25024" y="44830"/>
                </a:lnTo>
                <a:lnTo>
                  <a:pt x="25381" y="44068"/>
                </a:lnTo>
                <a:lnTo>
                  <a:pt x="25898" y="42417"/>
                </a:lnTo>
                <a:lnTo>
                  <a:pt x="25964" y="41909"/>
                </a:lnTo>
                <a:close/>
              </a:path>
              <a:path w="33654" h="67309">
                <a:moveTo>
                  <a:pt x="33112" y="23495"/>
                </a:moveTo>
                <a:lnTo>
                  <a:pt x="30924" y="23494"/>
                </a:lnTo>
                <a:lnTo>
                  <a:pt x="29946" y="24891"/>
                </a:lnTo>
                <a:lnTo>
                  <a:pt x="26324" y="29336"/>
                </a:lnTo>
                <a:lnTo>
                  <a:pt x="22713" y="33527"/>
                </a:lnTo>
                <a:lnTo>
                  <a:pt x="20844" y="35559"/>
                </a:lnTo>
                <a:lnTo>
                  <a:pt x="15353" y="41147"/>
                </a:lnTo>
                <a:lnTo>
                  <a:pt x="13042" y="43306"/>
                </a:lnTo>
                <a:lnTo>
                  <a:pt x="13191" y="43179"/>
                </a:lnTo>
                <a:lnTo>
                  <a:pt x="13663" y="43052"/>
                </a:lnTo>
                <a:lnTo>
                  <a:pt x="14410" y="42798"/>
                </a:lnTo>
                <a:lnTo>
                  <a:pt x="15399" y="42417"/>
                </a:lnTo>
                <a:lnTo>
                  <a:pt x="17285" y="42036"/>
                </a:lnTo>
                <a:lnTo>
                  <a:pt x="18815" y="41909"/>
                </a:lnTo>
                <a:lnTo>
                  <a:pt x="25964" y="41909"/>
                </a:lnTo>
                <a:lnTo>
                  <a:pt x="26013" y="39623"/>
                </a:lnTo>
                <a:lnTo>
                  <a:pt x="25818" y="38480"/>
                </a:lnTo>
                <a:lnTo>
                  <a:pt x="25529" y="37464"/>
                </a:lnTo>
                <a:lnTo>
                  <a:pt x="25151" y="36448"/>
                </a:lnTo>
                <a:lnTo>
                  <a:pt x="25346" y="36321"/>
                </a:lnTo>
                <a:lnTo>
                  <a:pt x="33092" y="23876"/>
                </a:lnTo>
                <a:lnTo>
                  <a:pt x="33112" y="23495"/>
                </a:lnTo>
                <a:close/>
              </a:path>
              <a:path w="33654" h="67309">
                <a:moveTo>
                  <a:pt x="12290" y="30733"/>
                </a:moveTo>
                <a:lnTo>
                  <a:pt x="7096" y="30733"/>
                </a:lnTo>
                <a:lnTo>
                  <a:pt x="7890" y="30987"/>
                </a:lnTo>
                <a:lnTo>
                  <a:pt x="8591" y="31368"/>
                </a:lnTo>
                <a:lnTo>
                  <a:pt x="9500" y="32003"/>
                </a:lnTo>
                <a:lnTo>
                  <a:pt x="10052" y="32511"/>
                </a:lnTo>
                <a:lnTo>
                  <a:pt x="11305" y="33527"/>
                </a:lnTo>
                <a:lnTo>
                  <a:pt x="12018" y="34162"/>
                </a:lnTo>
                <a:lnTo>
                  <a:pt x="13628" y="35813"/>
                </a:lnTo>
                <a:lnTo>
                  <a:pt x="12850" y="33019"/>
                </a:lnTo>
                <a:lnTo>
                  <a:pt x="12290" y="30733"/>
                </a:lnTo>
                <a:close/>
              </a:path>
              <a:path w="33654" h="67309">
                <a:moveTo>
                  <a:pt x="25461" y="0"/>
                </a:moveTo>
                <a:lnTo>
                  <a:pt x="25224" y="3301"/>
                </a:lnTo>
                <a:lnTo>
                  <a:pt x="25105" y="7365"/>
                </a:lnTo>
                <a:lnTo>
                  <a:pt x="24990" y="8762"/>
                </a:lnTo>
                <a:lnTo>
                  <a:pt x="19091" y="30098"/>
                </a:lnTo>
                <a:lnTo>
                  <a:pt x="19332" y="29971"/>
                </a:lnTo>
                <a:lnTo>
                  <a:pt x="30924" y="23494"/>
                </a:lnTo>
                <a:lnTo>
                  <a:pt x="33112" y="23495"/>
                </a:lnTo>
                <a:lnTo>
                  <a:pt x="28336" y="16890"/>
                </a:lnTo>
                <a:lnTo>
                  <a:pt x="28647" y="16509"/>
                </a:lnTo>
                <a:lnTo>
                  <a:pt x="31112" y="10414"/>
                </a:lnTo>
                <a:lnTo>
                  <a:pt x="31084" y="8763"/>
                </a:lnTo>
                <a:lnTo>
                  <a:pt x="27658" y="1778"/>
                </a:lnTo>
                <a:lnTo>
                  <a:pt x="25461" y="0"/>
                </a:lnTo>
                <a:close/>
              </a:path>
              <a:path w="33654" h="67309">
                <a:moveTo>
                  <a:pt x="19758" y="20319"/>
                </a:moveTo>
                <a:lnTo>
                  <a:pt x="9891" y="20319"/>
                </a:lnTo>
                <a:lnTo>
                  <a:pt x="10914" y="20700"/>
                </a:lnTo>
                <a:lnTo>
                  <a:pt x="11823" y="21208"/>
                </a:lnTo>
                <a:lnTo>
                  <a:pt x="12363" y="21716"/>
                </a:lnTo>
                <a:lnTo>
                  <a:pt x="12915" y="22097"/>
                </a:lnTo>
                <a:lnTo>
                  <a:pt x="13548" y="22732"/>
                </a:lnTo>
                <a:lnTo>
                  <a:pt x="15549" y="25272"/>
                </a:lnTo>
                <a:lnTo>
                  <a:pt x="16262" y="26415"/>
                </a:lnTo>
                <a:lnTo>
                  <a:pt x="16963" y="27685"/>
                </a:lnTo>
                <a:lnTo>
                  <a:pt x="17676" y="29209"/>
                </a:lnTo>
                <a:lnTo>
                  <a:pt x="17837" y="28955"/>
                </a:lnTo>
                <a:lnTo>
                  <a:pt x="19638" y="22097"/>
                </a:lnTo>
                <a:lnTo>
                  <a:pt x="19758" y="203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76575" y="624020"/>
            <a:ext cx="13335" cy="17145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0" y="0"/>
                </a:moveTo>
                <a:lnTo>
                  <a:pt x="8107" y="16797"/>
                </a:lnTo>
                <a:lnTo>
                  <a:pt x="8808" y="16640"/>
                </a:lnTo>
                <a:lnTo>
                  <a:pt x="12707" y="13508"/>
                </a:lnTo>
                <a:lnTo>
                  <a:pt x="12074" y="13273"/>
                </a:lnTo>
                <a:lnTo>
                  <a:pt x="11442" y="12998"/>
                </a:lnTo>
                <a:lnTo>
                  <a:pt x="1023" y="180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13972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8061" y="1099"/>
                </a:moveTo>
                <a:lnTo>
                  <a:pt x="3922" y="6928"/>
                </a:lnTo>
                <a:lnTo>
                  <a:pt x="4047" y="7867"/>
                </a:lnTo>
                <a:lnTo>
                  <a:pt x="4106" y="8852"/>
                </a:lnTo>
                <a:lnTo>
                  <a:pt x="781" y="12529"/>
                </a:lnTo>
                <a:lnTo>
                  <a:pt x="628" y="14178"/>
                </a:lnTo>
                <a:lnTo>
                  <a:pt x="505" y="15197"/>
                </a:lnTo>
                <a:lnTo>
                  <a:pt x="0" y="17934"/>
                </a:lnTo>
                <a:lnTo>
                  <a:pt x="666" y="17820"/>
                </a:lnTo>
                <a:lnTo>
                  <a:pt x="7233" y="13158"/>
                </a:lnTo>
                <a:lnTo>
                  <a:pt x="17216" y="13158"/>
                </a:lnTo>
                <a:lnTo>
                  <a:pt x="17456" y="12574"/>
                </a:lnTo>
                <a:lnTo>
                  <a:pt x="17571" y="11979"/>
                </a:lnTo>
                <a:lnTo>
                  <a:pt x="17528" y="10066"/>
                </a:lnTo>
                <a:lnTo>
                  <a:pt x="17341" y="8852"/>
                </a:lnTo>
                <a:lnTo>
                  <a:pt x="17699" y="7089"/>
                </a:lnTo>
                <a:lnTo>
                  <a:pt x="17803" y="6379"/>
                </a:lnTo>
                <a:lnTo>
                  <a:pt x="17766" y="3092"/>
                </a:lnTo>
                <a:lnTo>
                  <a:pt x="17651" y="2622"/>
                </a:lnTo>
                <a:lnTo>
                  <a:pt x="17433" y="2038"/>
                </a:lnTo>
                <a:lnTo>
                  <a:pt x="17295" y="1763"/>
                </a:lnTo>
                <a:lnTo>
                  <a:pt x="16887" y="1213"/>
                </a:lnTo>
                <a:lnTo>
                  <a:pt x="9119" y="1213"/>
                </a:lnTo>
                <a:lnTo>
                  <a:pt x="8061" y="1099"/>
                </a:lnTo>
                <a:close/>
              </a:path>
              <a:path w="18415" h="18415">
                <a:moveTo>
                  <a:pt x="17216" y="13158"/>
                </a:moveTo>
                <a:lnTo>
                  <a:pt x="7233" y="13158"/>
                </a:lnTo>
                <a:lnTo>
                  <a:pt x="7739" y="13388"/>
                </a:lnTo>
                <a:lnTo>
                  <a:pt x="9119" y="13937"/>
                </a:lnTo>
                <a:lnTo>
                  <a:pt x="10027" y="14212"/>
                </a:lnTo>
                <a:lnTo>
                  <a:pt x="11051" y="14487"/>
                </a:lnTo>
                <a:lnTo>
                  <a:pt x="11557" y="14647"/>
                </a:lnTo>
                <a:lnTo>
                  <a:pt x="13132" y="14876"/>
                </a:lnTo>
                <a:lnTo>
                  <a:pt x="14190" y="14876"/>
                </a:lnTo>
                <a:lnTo>
                  <a:pt x="14662" y="14842"/>
                </a:lnTo>
                <a:lnTo>
                  <a:pt x="15605" y="14602"/>
                </a:lnTo>
                <a:lnTo>
                  <a:pt x="16387" y="14178"/>
                </a:lnTo>
                <a:lnTo>
                  <a:pt x="17019" y="13514"/>
                </a:lnTo>
                <a:lnTo>
                  <a:pt x="17216" y="13158"/>
                </a:lnTo>
                <a:close/>
              </a:path>
              <a:path w="18415" h="18415">
                <a:moveTo>
                  <a:pt x="14351" y="0"/>
                </a:moveTo>
                <a:lnTo>
                  <a:pt x="13684" y="0"/>
                </a:lnTo>
                <a:lnTo>
                  <a:pt x="12109" y="194"/>
                </a:lnTo>
                <a:lnTo>
                  <a:pt x="10177" y="778"/>
                </a:lnTo>
                <a:lnTo>
                  <a:pt x="9119" y="1213"/>
                </a:lnTo>
                <a:lnTo>
                  <a:pt x="16887" y="1213"/>
                </a:lnTo>
                <a:lnTo>
                  <a:pt x="1435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20653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598" y="0"/>
                </a:moveTo>
                <a:lnTo>
                  <a:pt x="0" y="5359"/>
                </a:lnTo>
                <a:lnTo>
                  <a:pt x="241" y="6264"/>
                </a:lnTo>
                <a:lnTo>
                  <a:pt x="4634" y="10410"/>
                </a:lnTo>
                <a:lnTo>
                  <a:pt x="5542" y="10295"/>
                </a:lnTo>
                <a:lnTo>
                  <a:pt x="9119" y="8177"/>
                </a:lnTo>
                <a:lnTo>
                  <a:pt x="9038" y="7157"/>
                </a:lnTo>
                <a:lnTo>
                  <a:pt x="8923" y="6814"/>
                </a:lnTo>
                <a:lnTo>
                  <a:pt x="8728" y="6459"/>
                </a:lnTo>
                <a:lnTo>
                  <a:pt x="8438" y="6264"/>
                </a:lnTo>
                <a:lnTo>
                  <a:pt x="7819" y="5909"/>
                </a:lnTo>
                <a:lnTo>
                  <a:pt x="6876" y="5245"/>
                </a:lnTo>
                <a:lnTo>
                  <a:pt x="2828" y="893"/>
                </a:lnTo>
                <a:lnTo>
                  <a:pt x="259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25445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1773" y="0"/>
                </a:moveTo>
                <a:lnTo>
                  <a:pt x="0" y="1408"/>
                </a:lnTo>
                <a:lnTo>
                  <a:pt x="164" y="2153"/>
                </a:lnTo>
                <a:lnTo>
                  <a:pt x="5039" y="5680"/>
                </a:lnTo>
                <a:lnTo>
                  <a:pt x="5157" y="4661"/>
                </a:lnTo>
                <a:lnTo>
                  <a:pt x="177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7170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4" h="20320">
                <a:moveTo>
                  <a:pt x="34521" y="0"/>
                </a:moveTo>
                <a:lnTo>
                  <a:pt x="862" y="17971"/>
                </a:lnTo>
                <a:lnTo>
                  <a:pt x="0" y="19811"/>
                </a:lnTo>
                <a:lnTo>
                  <a:pt x="195" y="19576"/>
                </a:lnTo>
                <a:lnTo>
                  <a:pt x="1851" y="17854"/>
                </a:lnTo>
                <a:lnTo>
                  <a:pt x="3231" y="16562"/>
                </a:lnTo>
                <a:lnTo>
                  <a:pt x="4013" y="15779"/>
                </a:lnTo>
                <a:lnTo>
                  <a:pt x="5864" y="14173"/>
                </a:lnTo>
                <a:lnTo>
                  <a:pt x="31175" y="3015"/>
                </a:lnTo>
                <a:lnTo>
                  <a:pt x="38317" y="3015"/>
                </a:lnTo>
                <a:lnTo>
                  <a:pt x="37887" y="1801"/>
                </a:lnTo>
                <a:lnTo>
                  <a:pt x="37155" y="79"/>
                </a:lnTo>
                <a:lnTo>
                  <a:pt x="34521" y="0"/>
                </a:lnTo>
                <a:close/>
              </a:path>
              <a:path w="38734" h="20320">
                <a:moveTo>
                  <a:pt x="38317" y="3015"/>
                </a:moveTo>
                <a:lnTo>
                  <a:pt x="31175" y="3015"/>
                </a:lnTo>
                <a:lnTo>
                  <a:pt x="33027" y="3054"/>
                </a:lnTo>
                <a:lnTo>
                  <a:pt x="34878" y="3211"/>
                </a:lnTo>
                <a:lnTo>
                  <a:pt x="36718" y="3485"/>
                </a:lnTo>
                <a:lnTo>
                  <a:pt x="38604" y="3954"/>
                </a:lnTo>
                <a:lnTo>
                  <a:pt x="38317" y="301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36916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11924" y="4228"/>
                </a:moveTo>
                <a:lnTo>
                  <a:pt x="2549" y="4228"/>
                </a:lnTo>
                <a:lnTo>
                  <a:pt x="3458" y="4267"/>
                </a:lnTo>
                <a:lnTo>
                  <a:pt x="4355" y="4385"/>
                </a:lnTo>
                <a:lnTo>
                  <a:pt x="9587" y="6656"/>
                </a:lnTo>
                <a:lnTo>
                  <a:pt x="10024" y="6773"/>
                </a:lnTo>
                <a:lnTo>
                  <a:pt x="10369" y="6811"/>
                </a:lnTo>
                <a:lnTo>
                  <a:pt x="11001" y="6811"/>
                </a:lnTo>
                <a:lnTo>
                  <a:pt x="11438" y="6734"/>
                </a:lnTo>
                <a:lnTo>
                  <a:pt x="11634" y="6656"/>
                </a:lnTo>
                <a:lnTo>
                  <a:pt x="11795" y="6538"/>
                </a:lnTo>
                <a:lnTo>
                  <a:pt x="12025" y="6303"/>
                </a:lnTo>
                <a:lnTo>
                  <a:pt x="12105" y="6146"/>
                </a:lnTo>
                <a:lnTo>
                  <a:pt x="12093" y="4776"/>
                </a:lnTo>
                <a:lnTo>
                  <a:pt x="11924" y="4228"/>
                </a:lnTo>
                <a:close/>
              </a:path>
              <a:path w="12700" h="6984">
                <a:moveTo>
                  <a:pt x="3262" y="0"/>
                </a:moveTo>
                <a:lnTo>
                  <a:pt x="0" y="2936"/>
                </a:lnTo>
                <a:lnTo>
                  <a:pt x="111" y="3523"/>
                </a:lnTo>
                <a:lnTo>
                  <a:pt x="502" y="4306"/>
                </a:lnTo>
                <a:lnTo>
                  <a:pt x="1572" y="4228"/>
                </a:lnTo>
                <a:lnTo>
                  <a:pt x="11924" y="4228"/>
                </a:lnTo>
                <a:lnTo>
                  <a:pt x="4286" y="38"/>
                </a:lnTo>
                <a:lnTo>
                  <a:pt x="326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38442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1333" y="0"/>
                </a:moveTo>
                <a:lnTo>
                  <a:pt x="632" y="0"/>
                </a:lnTo>
                <a:lnTo>
                  <a:pt x="0" y="38"/>
                </a:lnTo>
                <a:lnTo>
                  <a:pt x="471" y="861"/>
                </a:lnTo>
                <a:lnTo>
                  <a:pt x="3656" y="2740"/>
                </a:lnTo>
                <a:lnTo>
                  <a:pt x="4174" y="2701"/>
                </a:lnTo>
                <a:lnTo>
                  <a:pt x="4680" y="2622"/>
                </a:lnTo>
                <a:lnTo>
                  <a:pt x="5542" y="2348"/>
                </a:lnTo>
                <a:lnTo>
                  <a:pt x="6646" y="1761"/>
                </a:lnTo>
                <a:lnTo>
                  <a:pt x="6094" y="1369"/>
                </a:lnTo>
                <a:lnTo>
                  <a:pt x="4956" y="782"/>
                </a:lnTo>
                <a:lnTo>
                  <a:pt x="4369" y="547"/>
                </a:lnTo>
                <a:lnTo>
                  <a:pt x="2759" y="116"/>
                </a:lnTo>
                <a:lnTo>
                  <a:pt x="133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6659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3380" y="0"/>
                </a:moveTo>
                <a:lnTo>
                  <a:pt x="0" y="10962"/>
                </a:lnTo>
                <a:lnTo>
                  <a:pt x="141" y="11549"/>
                </a:lnTo>
                <a:lnTo>
                  <a:pt x="2794" y="15778"/>
                </a:lnTo>
                <a:lnTo>
                  <a:pt x="3091" y="14839"/>
                </a:lnTo>
                <a:lnTo>
                  <a:pt x="3426" y="13664"/>
                </a:lnTo>
                <a:lnTo>
                  <a:pt x="3589" y="12880"/>
                </a:lnTo>
                <a:lnTo>
                  <a:pt x="3817" y="11549"/>
                </a:lnTo>
                <a:lnTo>
                  <a:pt x="4058" y="9160"/>
                </a:lnTo>
                <a:lnTo>
                  <a:pt x="3946" y="3797"/>
                </a:lnTo>
                <a:lnTo>
                  <a:pt x="3741" y="1957"/>
                </a:lnTo>
                <a:lnTo>
                  <a:pt x="338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7757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4" h="41909">
                <a:moveTo>
                  <a:pt x="44239" y="27940"/>
                </a:moveTo>
                <a:lnTo>
                  <a:pt x="34602" y="27940"/>
                </a:lnTo>
                <a:lnTo>
                  <a:pt x="36318" y="32385"/>
                </a:lnTo>
                <a:lnTo>
                  <a:pt x="37040" y="33909"/>
                </a:lnTo>
                <a:lnTo>
                  <a:pt x="37477" y="34671"/>
                </a:lnTo>
                <a:lnTo>
                  <a:pt x="38420" y="36449"/>
                </a:lnTo>
                <a:lnTo>
                  <a:pt x="39512" y="38100"/>
                </a:lnTo>
                <a:lnTo>
                  <a:pt x="40110" y="38735"/>
                </a:lnTo>
                <a:lnTo>
                  <a:pt x="40697" y="39497"/>
                </a:lnTo>
                <a:lnTo>
                  <a:pt x="45607" y="41656"/>
                </a:lnTo>
                <a:lnTo>
                  <a:pt x="46355" y="41529"/>
                </a:lnTo>
                <a:lnTo>
                  <a:pt x="51345" y="36449"/>
                </a:lnTo>
                <a:lnTo>
                  <a:pt x="66144" y="36449"/>
                </a:lnTo>
                <a:lnTo>
                  <a:pt x="66525" y="36195"/>
                </a:lnTo>
                <a:lnTo>
                  <a:pt x="68181" y="34925"/>
                </a:lnTo>
                <a:lnTo>
                  <a:pt x="68963" y="34163"/>
                </a:lnTo>
                <a:lnTo>
                  <a:pt x="69529" y="33401"/>
                </a:lnTo>
                <a:lnTo>
                  <a:pt x="58510" y="33401"/>
                </a:lnTo>
                <a:lnTo>
                  <a:pt x="56302" y="33274"/>
                </a:lnTo>
                <a:lnTo>
                  <a:pt x="45734" y="29083"/>
                </a:lnTo>
                <a:lnTo>
                  <a:pt x="44239" y="27940"/>
                </a:lnTo>
                <a:close/>
              </a:path>
              <a:path w="70484" h="41909">
                <a:moveTo>
                  <a:pt x="66144" y="36449"/>
                </a:moveTo>
                <a:lnTo>
                  <a:pt x="51345" y="36449"/>
                </a:lnTo>
                <a:lnTo>
                  <a:pt x="51426" y="36703"/>
                </a:lnTo>
                <a:lnTo>
                  <a:pt x="51748" y="37084"/>
                </a:lnTo>
                <a:lnTo>
                  <a:pt x="52024" y="37338"/>
                </a:lnTo>
                <a:lnTo>
                  <a:pt x="52921" y="37846"/>
                </a:lnTo>
                <a:lnTo>
                  <a:pt x="53553" y="38100"/>
                </a:lnTo>
                <a:lnTo>
                  <a:pt x="53910" y="38100"/>
                </a:lnTo>
                <a:lnTo>
                  <a:pt x="54738" y="38354"/>
                </a:lnTo>
                <a:lnTo>
                  <a:pt x="55209" y="38354"/>
                </a:lnTo>
                <a:lnTo>
                  <a:pt x="55715" y="38481"/>
                </a:lnTo>
                <a:lnTo>
                  <a:pt x="58234" y="38481"/>
                </a:lnTo>
                <a:lnTo>
                  <a:pt x="59809" y="38227"/>
                </a:lnTo>
                <a:lnTo>
                  <a:pt x="61534" y="38100"/>
                </a:lnTo>
                <a:lnTo>
                  <a:pt x="64605" y="37338"/>
                </a:lnTo>
                <a:lnTo>
                  <a:pt x="65191" y="37084"/>
                </a:lnTo>
                <a:lnTo>
                  <a:pt x="66144" y="36449"/>
                </a:lnTo>
                <a:close/>
              </a:path>
              <a:path w="70484" h="41909">
                <a:moveTo>
                  <a:pt x="63190" y="26162"/>
                </a:moveTo>
                <a:lnTo>
                  <a:pt x="63777" y="27178"/>
                </a:lnTo>
                <a:lnTo>
                  <a:pt x="64112" y="27940"/>
                </a:lnTo>
                <a:lnTo>
                  <a:pt x="64200" y="28194"/>
                </a:lnTo>
                <a:lnTo>
                  <a:pt x="64299" y="30226"/>
                </a:lnTo>
                <a:lnTo>
                  <a:pt x="64202" y="30607"/>
                </a:lnTo>
                <a:lnTo>
                  <a:pt x="60867" y="33401"/>
                </a:lnTo>
                <a:lnTo>
                  <a:pt x="69529" y="33401"/>
                </a:lnTo>
                <a:lnTo>
                  <a:pt x="69906" y="32893"/>
                </a:lnTo>
                <a:lnTo>
                  <a:pt x="70262" y="31877"/>
                </a:lnTo>
                <a:lnTo>
                  <a:pt x="70142" y="30226"/>
                </a:lnTo>
                <a:lnTo>
                  <a:pt x="66720" y="27432"/>
                </a:lnTo>
                <a:lnTo>
                  <a:pt x="65697" y="26924"/>
                </a:lnTo>
                <a:lnTo>
                  <a:pt x="64524" y="26543"/>
                </a:lnTo>
                <a:lnTo>
                  <a:pt x="63190" y="26162"/>
                </a:lnTo>
                <a:close/>
              </a:path>
              <a:path w="70484" h="41909">
                <a:moveTo>
                  <a:pt x="28223" y="13462"/>
                </a:moveTo>
                <a:lnTo>
                  <a:pt x="15766" y="13461"/>
                </a:lnTo>
                <a:lnTo>
                  <a:pt x="16237" y="13588"/>
                </a:lnTo>
                <a:lnTo>
                  <a:pt x="16984" y="13843"/>
                </a:lnTo>
                <a:lnTo>
                  <a:pt x="17260" y="14097"/>
                </a:lnTo>
                <a:lnTo>
                  <a:pt x="17536" y="14224"/>
                </a:lnTo>
                <a:lnTo>
                  <a:pt x="17812" y="14478"/>
                </a:lnTo>
                <a:lnTo>
                  <a:pt x="21860" y="21209"/>
                </a:lnTo>
                <a:lnTo>
                  <a:pt x="22189" y="22225"/>
                </a:lnTo>
                <a:lnTo>
                  <a:pt x="29887" y="31369"/>
                </a:lnTo>
                <a:lnTo>
                  <a:pt x="31141" y="31115"/>
                </a:lnTo>
                <a:lnTo>
                  <a:pt x="34602" y="27940"/>
                </a:lnTo>
                <a:lnTo>
                  <a:pt x="44239" y="27940"/>
                </a:lnTo>
                <a:lnTo>
                  <a:pt x="43411" y="27178"/>
                </a:lnTo>
                <a:lnTo>
                  <a:pt x="41835" y="25400"/>
                </a:lnTo>
                <a:lnTo>
                  <a:pt x="41525" y="25019"/>
                </a:lnTo>
                <a:lnTo>
                  <a:pt x="38098" y="21590"/>
                </a:lnTo>
                <a:lnTo>
                  <a:pt x="35786" y="19431"/>
                </a:lnTo>
                <a:lnTo>
                  <a:pt x="34602" y="18415"/>
                </a:lnTo>
                <a:lnTo>
                  <a:pt x="33463" y="17526"/>
                </a:lnTo>
                <a:lnTo>
                  <a:pt x="32325" y="16510"/>
                </a:lnTo>
                <a:lnTo>
                  <a:pt x="30083" y="14859"/>
                </a:lnTo>
                <a:lnTo>
                  <a:pt x="28979" y="14097"/>
                </a:lnTo>
                <a:lnTo>
                  <a:pt x="28223" y="13462"/>
                </a:lnTo>
                <a:close/>
              </a:path>
              <a:path w="70484" h="41909">
                <a:moveTo>
                  <a:pt x="59035" y="18923"/>
                </a:moveTo>
                <a:lnTo>
                  <a:pt x="50678" y="18923"/>
                </a:lnTo>
                <a:lnTo>
                  <a:pt x="51748" y="19177"/>
                </a:lnTo>
                <a:lnTo>
                  <a:pt x="53047" y="19431"/>
                </a:lnTo>
                <a:lnTo>
                  <a:pt x="54025" y="19939"/>
                </a:lnTo>
                <a:lnTo>
                  <a:pt x="55244" y="20828"/>
                </a:lnTo>
                <a:lnTo>
                  <a:pt x="55554" y="21336"/>
                </a:lnTo>
                <a:lnTo>
                  <a:pt x="55681" y="21590"/>
                </a:lnTo>
                <a:lnTo>
                  <a:pt x="52806" y="21590"/>
                </a:lnTo>
                <a:lnTo>
                  <a:pt x="51552" y="21844"/>
                </a:lnTo>
                <a:lnTo>
                  <a:pt x="44710" y="25019"/>
                </a:lnTo>
                <a:lnTo>
                  <a:pt x="45653" y="25527"/>
                </a:lnTo>
                <a:lnTo>
                  <a:pt x="53243" y="27305"/>
                </a:lnTo>
                <a:lnTo>
                  <a:pt x="54611" y="27178"/>
                </a:lnTo>
                <a:lnTo>
                  <a:pt x="57759" y="25400"/>
                </a:lnTo>
                <a:lnTo>
                  <a:pt x="57992" y="25019"/>
                </a:lnTo>
                <a:lnTo>
                  <a:pt x="58590" y="23368"/>
                </a:lnTo>
                <a:lnTo>
                  <a:pt x="58740" y="22733"/>
                </a:lnTo>
                <a:lnTo>
                  <a:pt x="58981" y="21463"/>
                </a:lnTo>
                <a:lnTo>
                  <a:pt x="59035" y="18923"/>
                </a:lnTo>
                <a:close/>
              </a:path>
              <a:path w="70484" h="41909">
                <a:moveTo>
                  <a:pt x="40158" y="5334"/>
                </a:moveTo>
                <a:lnTo>
                  <a:pt x="28507" y="5334"/>
                </a:lnTo>
                <a:lnTo>
                  <a:pt x="32279" y="5588"/>
                </a:lnTo>
                <a:lnTo>
                  <a:pt x="33188" y="5715"/>
                </a:lnTo>
                <a:lnTo>
                  <a:pt x="34521" y="5842"/>
                </a:lnTo>
                <a:lnTo>
                  <a:pt x="35464" y="6096"/>
                </a:lnTo>
                <a:lnTo>
                  <a:pt x="34050" y="6477"/>
                </a:lnTo>
                <a:lnTo>
                  <a:pt x="33417" y="6604"/>
                </a:lnTo>
                <a:lnTo>
                  <a:pt x="32360" y="6985"/>
                </a:lnTo>
                <a:lnTo>
                  <a:pt x="29868" y="9525"/>
                </a:lnTo>
                <a:lnTo>
                  <a:pt x="29982" y="9906"/>
                </a:lnTo>
                <a:lnTo>
                  <a:pt x="30163" y="10287"/>
                </a:lnTo>
                <a:lnTo>
                  <a:pt x="30554" y="10668"/>
                </a:lnTo>
                <a:lnTo>
                  <a:pt x="31808" y="12573"/>
                </a:lnTo>
                <a:lnTo>
                  <a:pt x="42698" y="19812"/>
                </a:lnTo>
                <a:lnTo>
                  <a:pt x="43721" y="19558"/>
                </a:lnTo>
                <a:lnTo>
                  <a:pt x="46481" y="19050"/>
                </a:lnTo>
                <a:lnTo>
                  <a:pt x="48045" y="18923"/>
                </a:lnTo>
                <a:lnTo>
                  <a:pt x="59035" y="18923"/>
                </a:lnTo>
                <a:lnTo>
                  <a:pt x="58855" y="17526"/>
                </a:lnTo>
                <a:lnTo>
                  <a:pt x="58747" y="16002"/>
                </a:lnTo>
                <a:lnTo>
                  <a:pt x="58708" y="15875"/>
                </a:lnTo>
                <a:lnTo>
                  <a:pt x="40662" y="15875"/>
                </a:lnTo>
                <a:lnTo>
                  <a:pt x="40340" y="15748"/>
                </a:lnTo>
                <a:lnTo>
                  <a:pt x="37787" y="11557"/>
                </a:lnTo>
                <a:lnTo>
                  <a:pt x="38063" y="11303"/>
                </a:lnTo>
                <a:lnTo>
                  <a:pt x="38730" y="10795"/>
                </a:lnTo>
                <a:lnTo>
                  <a:pt x="39231" y="10287"/>
                </a:lnTo>
                <a:lnTo>
                  <a:pt x="39558" y="9906"/>
                </a:lnTo>
                <a:lnTo>
                  <a:pt x="39754" y="9525"/>
                </a:lnTo>
                <a:lnTo>
                  <a:pt x="40110" y="9017"/>
                </a:lnTo>
                <a:lnTo>
                  <a:pt x="40455" y="7874"/>
                </a:lnTo>
                <a:lnTo>
                  <a:pt x="40333" y="5715"/>
                </a:lnTo>
                <a:lnTo>
                  <a:pt x="40158" y="5334"/>
                </a:lnTo>
                <a:close/>
              </a:path>
              <a:path w="70484" h="41909">
                <a:moveTo>
                  <a:pt x="54220" y="12827"/>
                </a:moveTo>
                <a:lnTo>
                  <a:pt x="46125" y="14224"/>
                </a:lnTo>
                <a:lnTo>
                  <a:pt x="44710" y="14605"/>
                </a:lnTo>
                <a:lnTo>
                  <a:pt x="44434" y="14859"/>
                </a:lnTo>
                <a:lnTo>
                  <a:pt x="43296" y="15494"/>
                </a:lnTo>
                <a:lnTo>
                  <a:pt x="41559" y="15875"/>
                </a:lnTo>
                <a:lnTo>
                  <a:pt x="58708" y="15875"/>
                </a:lnTo>
                <a:lnTo>
                  <a:pt x="54887" y="12954"/>
                </a:lnTo>
                <a:lnTo>
                  <a:pt x="54220" y="12827"/>
                </a:lnTo>
                <a:close/>
              </a:path>
              <a:path w="70484" h="41909">
                <a:moveTo>
                  <a:pt x="15731" y="0"/>
                </a:moveTo>
                <a:lnTo>
                  <a:pt x="12385" y="0"/>
                </a:lnTo>
                <a:lnTo>
                  <a:pt x="11407" y="126"/>
                </a:lnTo>
                <a:lnTo>
                  <a:pt x="9360" y="507"/>
                </a:lnTo>
                <a:lnTo>
                  <a:pt x="8256" y="888"/>
                </a:lnTo>
                <a:lnTo>
                  <a:pt x="5899" y="1523"/>
                </a:lnTo>
                <a:lnTo>
                  <a:pt x="3346" y="2539"/>
                </a:lnTo>
                <a:lnTo>
                  <a:pt x="908" y="3682"/>
                </a:lnTo>
                <a:lnTo>
                  <a:pt x="551" y="3809"/>
                </a:lnTo>
                <a:lnTo>
                  <a:pt x="0" y="3809"/>
                </a:lnTo>
                <a:lnTo>
                  <a:pt x="1851" y="4063"/>
                </a:lnTo>
                <a:lnTo>
                  <a:pt x="2564" y="4190"/>
                </a:lnTo>
                <a:lnTo>
                  <a:pt x="10936" y="8889"/>
                </a:lnTo>
                <a:lnTo>
                  <a:pt x="10690" y="9397"/>
                </a:lnTo>
                <a:lnTo>
                  <a:pt x="12626" y="12826"/>
                </a:lnTo>
                <a:lnTo>
                  <a:pt x="12983" y="13080"/>
                </a:lnTo>
                <a:lnTo>
                  <a:pt x="13880" y="13334"/>
                </a:lnTo>
                <a:lnTo>
                  <a:pt x="14432" y="13588"/>
                </a:lnTo>
                <a:lnTo>
                  <a:pt x="15064" y="13461"/>
                </a:lnTo>
                <a:lnTo>
                  <a:pt x="28223" y="13462"/>
                </a:lnTo>
                <a:lnTo>
                  <a:pt x="27921" y="13208"/>
                </a:lnTo>
                <a:lnTo>
                  <a:pt x="25839" y="11811"/>
                </a:lnTo>
                <a:lnTo>
                  <a:pt x="22056" y="9398"/>
                </a:lnTo>
                <a:lnTo>
                  <a:pt x="20411" y="8382"/>
                </a:lnTo>
                <a:lnTo>
                  <a:pt x="17697" y="6985"/>
                </a:lnTo>
                <a:lnTo>
                  <a:pt x="15294" y="5715"/>
                </a:lnTo>
                <a:lnTo>
                  <a:pt x="22930" y="5334"/>
                </a:lnTo>
                <a:lnTo>
                  <a:pt x="40158" y="5334"/>
                </a:lnTo>
                <a:lnTo>
                  <a:pt x="39754" y="4572"/>
                </a:lnTo>
                <a:lnTo>
                  <a:pt x="39006" y="3556"/>
                </a:lnTo>
                <a:lnTo>
                  <a:pt x="38535" y="3048"/>
                </a:lnTo>
                <a:lnTo>
                  <a:pt x="38121" y="2667"/>
                </a:lnTo>
                <a:lnTo>
                  <a:pt x="22493" y="2667"/>
                </a:lnTo>
                <a:lnTo>
                  <a:pt x="22217" y="2413"/>
                </a:lnTo>
                <a:lnTo>
                  <a:pt x="17145" y="127"/>
                </a:lnTo>
                <a:lnTo>
                  <a:pt x="15731" y="0"/>
                </a:lnTo>
                <a:close/>
              </a:path>
              <a:path w="70484" h="41909">
                <a:moveTo>
                  <a:pt x="34993" y="762"/>
                </a:moveTo>
                <a:lnTo>
                  <a:pt x="31382" y="762"/>
                </a:lnTo>
                <a:lnTo>
                  <a:pt x="30037" y="1016"/>
                </a:lnTo>
                <a:lnTo>
                  <a:pt x="28507" y="1270"/>
                </a:lnTo>
                <a:lnTo>
                  <a:pt x="26736" y="1524"/>
                </a:lnTo>
                <a:lnTo>
                  <a:pt x="24735" y="2032"/>
                </a:lnTo>
                <a:lnTo>
                  <a:pt x="22493" y="2667"/>
                </a:lnTo>
                <a:lnTo>
                  <a:pt x="38121" y="2667"/>
                </a:lnTo>
                <a:lnTo>
                  <a:pt x="37983" y="2540"/>
                </a:lnTo>
                <a:lnTo>
                  <a:pt x="36212" y="1143"/>
                </a:lnTo>
                <a:lnTo>
                  <a:pt x="35901" y="1016"/>
                </a:lnTo>
                <a:lnTo>
                  <a:pt x="35510" y="889"/>
                </a:lnTo>
                <a:lnTo>
                  <a:pt x="34993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11764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4" h="36195">
                <a:moveTo>
                  <a:pt x="6761" y="14604"/>
                </a:moveTo>
                <a:lnTo>
                  <a:pt x="4013" y="14604"/>
                </a:lnTo>
                <a:lnTo>
                  <a:pt x="1966" y="14731"/>
                </a:lnTo>
                <a:lnTo>
                  <a:pt x="1184" y="14731"/>
                </a:lnTo>
                <a:lnTo>
                  <a:pt x="0" y="18414"/>
                </a:lnTo>
                <a:lnTo>
                  <a:pt x="160" y="18541"/>
                </a:lnTo>
                <a:lnTo>
                  <a:pt x="4599" y="21589"/>
                </a:lnTo>
                <a:lnTo>
                  <a:pt x="7946" y="23748"/>
                </a:lnTo>
                <a:lnTo>
                  <a:pt x="12074" y="26288"/>
                </a:lnTo>
                <a:lnTo>
                  <a:pt x="16904" y="28955"/>
                </a:lnTo>
                <a:lnTo>
                  <a:pt x="19549" y="30225"/>
                </a:lnTo>
                <a:lnTo>
                  <a:pt x="22332" y="31622"/>
                </a:lnTo>
                <a:lnTo>
                  <a:pt x="23746" y="32384"/>
                </a:lnTo>
                <a:lnTo>
                  <a:pt x="28277" y="34289"/>
                </a:lnTo>
                <a:lnTo>
                  <a:pt x="30002" y="35178"/>
                </a:lnTo>
                <a:lnTo>
                  <a:pt x="31808" y="35686"/>
                </a:lnTo>
                <a:lnTo>
                  <a:pt x="32831" y="35940"/>
                </a:lnTo>
                <a:lnTo>
                  <a:pt x="34441" y="35940"/>
                </a:lnTo>
                <a:lnTo>
                  <a:pt x="35510" y="35813"/>
                </a:lnTo>
                <a:lnTo>
                  <a:pt x="36016" y="35559"/>
                </a:lnTo>
                <a:lnTo>
                  <a:pt x="36522" y="35432"/>
                </a:lnTo>
                <a:lnTo>
                  <a:pt x="37005" y="35051"/>
                </a:lnTo>
                <a:lnTo>
                  <a:pt x="37511" y="34797"/>
                </a:lnTo>
                <a:lnTo>
                  <a:pt x="38374" y="33781"/>
                </a:lnTo>
                <a:lnTo>
                  <a:pt x="38765" y="33273"/>
                </a:lnTo>
                <a:lnTo>
                  <a:pt x="39432" y="31749"/>
                </a:lnTo>
                <a:lnTo>
                  <a:pt x="39668" y="30987"/>
                </a:lnTo>
                <a:lnTo>
                  <a:pt x="40035" y="29209"/>
                </a:lnTo>
                <a:lnTo>
                  <a:pt x="34441" y="29209"/>
                </a:lnTo>
                <a:lnTo>
                  <a:pt x="31727" y="28320"/>
                </a:lnTo>
                <a:lnTo>
                  <a:pt x="29289" y="27431"/>
                </a:lnTo>
                <a:lnTo>
                  <a:pt x="27840" y="26669"/>
                </a:lnTo>
                <a:lnTo>
                  <a:pt x="26460" y="26034"/>
                </a:lnTo>
                <a:lnTo>
                  <a:pt x="19342" y="20827"/>
                </a:lnTo>
                <a:lnTo>
                  <a:pt x="15018" y="20446"/>
                </a:lnTo>
                <a:lnTo>
                  <a:pt x="12661" y="20065"/>
                </a:lnTo>
                <a:lnTo>
                  <a:pt x="10740" y="19684"/>
                </a:lnTo>
                <a:lnTo>
                  <a:pt x="9947" y="19430"/>
                </a:lnTo>
                <a:lnTo>
                  <a:pt x="7670" y="18795"/>
                </a:lnTo>
                <a:lnTo>
                  <a:pt x="6922" y="18414"/>
                </a:lnTo>
                <a:lnTo>
                  <a:pt x="13765" y="18033"/>
                </a:lnTo>
                <a:lnTo>
                  <a:pt x="17732" y="17398"/>
                </a:lnTo>
                <a:lnTo>
                  <a:pt x="19549" y="17144"/>
                </a:lnTo>
                <a:lnTo>
                  <a:pt x="26380" y="15493"/>
                </a:lnTo>
                <a:lnTo>
                  <a:pt x="26671" y="15366"/>
                </a:lnTo>
                <a:lnTo>
                  <a:pt x="12235" y="15366"/>
                </a:lnTo>
                <a:lnTo>
                  <a:pt x="11166" y="15239"/>
                </a:lnTo>
                <a:lnTo>
                  <a:pt x="8923" y="14858"/>
                </a:lnTo>
                <a:lnTo>
                  <a:pt x="7474" y="14731"/>
                </a:lnTo>
                <a:lnTo>
                  <a:pt x="6761" y="14604"/>
                </a:lnTo>
                <a:close/>
              </a:path>
              <a:path w="70484" h="36195">
                <a:moveTo>
                  <a:pt x="59527" y="26543"/>
                </a:moveTo>
                <a:lnTo>
                  <a:pt x="41835" y="26542"/>
                </a:lnTo>
                <a:lnTo>
                  <a:pt x="42146" y="26669"/>
                </a:lnTo>
                <a:lnTo>
                  <a:pt x="42502" y="26669"/>
                </a:lnTo>
                <a:lnTo>
                  <a:pt x="42859" y="26796"/>
                </a:lnTo>
                <a:lnTo>
                  <a:pt x="43296" y="27050"/>
                </a:lnTo>
                <a:lnTo>
                  <a:pt x="43963" y="28066"/>
                </a:lnTo>
                <a:lnTo>
                  <a:pt x="44860" y="28955"/>
                </a:lnTo>
                <a:lnTo>
                  <a:pt x="45458" y="29463"/>
                </a:lnTo>
                <a:lnTo>
                  <a:pt x="46159" y="30098"/>
                </a:lnTo>
                <a:lnTo>
                  <a:pt x="46987" y="30606"/>
                </a:lnTo>
                <a:lnTo>
                  <a:pt x="51391" y="31876"/>
                </a:lnTo>
                <a:lnTo>
                  <a:pt x="52058" y="32003"/>
                </a:lnTo>
                <a:lnTo>
                  <a:pt x="53553" y="32003"/>
                </a:lnTo>
                <a:lnTo>
                  <a:pt x="55129" y="31749"/>
                </a:lnTo>
                <a:lnTo>
                  <a:pt x="56221" y="31622"/>
                </a:lnTo>
                <a:lnTo>
                  <a:pt x="59367" y="27686"/>
                </a:lnTo>
                <a:lnTo>
                  <a:pt x="59527" y="26543"/>
                </a:lnTo>
                <a:close/>
              </a:path>
              <a:path w="70484" h="36195">
                <a:moveTo>
                  <a:pt x="70021" y="3302"/>
                </a:moveTo>
                <a:lnTo>
                  <a:pt x="37074" y="20700"/>
                </a:lnTo>
                <a:lnTo>
                  <a:pt x="34567" y="21335"/>
                </a:lnTo>
                <a:lnTo>
                  <a:pt x="30635" y="21970"/>
                </a:lnTo>
                <a:lnTo>
                  <a:pt x="28473" y="22097"/>
                </a:lnTo>
                <a:lnTo>
                  <a:pt x="28197" y="22097"/>
                </a:lnTo>
                <a:lnTo>
                  <a:pt x="29761" y="24129"/>
                </a:lnTo>
                <a:lnTo>
                  <a:pt x="31106" y="25780"/>
                </a:lnTo>
                <a:lnTo>
                  <a:pt x="33027" y="27812"/>
                </a:lnTo>
                <a:lnTo>
                  <a:pt x="34441" y="29209"/>
                </a:lnTo>
                <a:lnTo>
                  <a:pt x="40035" y="29209"/>
                </a:lnTo>
                <a:lnTo>
                  <a:pt x="40260" y="27558"/>
                </a:lnTo>
                <a:lnTo>
                  <a:pt x="40386" y="27304"/>
                </a:lnTo>
                <a:lnTo>
                  <a:pt x="40582" y="27050"/>
                </a:lnTo>
                <a:lnTo>
                  <a:pt x="40892" y="26796"/>
                </a:lnTo>
                <a:lnTo>
                  <a:pt x="41088" y="26669"/>
                </a:lnTo>
                <a:lnTo>
                  <a:pt x="41283" y="26669"/>
                </a:lnTo>
                <a:lnTo>
                  <a:pt x="41559" y="26542"/>
                </a:lnTo>
                <a:lnTo>
                  <a:pt x="59527" y="26543"/>
                </a:lnTo>
                <a:lnTo>
                  <a:pt x="59403" y="21336"/>
                </a:lnTo>
                <a:lnTo>
                  <a:pt x="59198" y="20066"/>
                </a:lnTo>
                <a:lnTo>
                  <a:pt x="58659" y="17399"/>
                </a:lnTo>
                <a:lnTo>
                  <a:pt x="59292" y="17399"/>
                </a:lnTo>
                <a:lnTo>
                  <a:pt x="60867" y="17272"/>
                </a:lnTo>
                <a:lnTo>
                  <a:pt x="61891" y="17018"/>
                </a:lnTo>
                <a:lnTo>
                  <a:pt x="63029" y="16764"/>
                </a:lnTo>
                <a:lnTo>
                  <a:pt x="70389" y="7747"/>
                </a:lnTo>
                <a:lnTo>
                  <a:pt x="70262" y="4572"/>
                </a:lnTo>
                <a:lnTo>
                  <a:pt x="70021" y="3302"/>
                </a:lnTo>
                <a:close/>
              </a:path>
              <a:path w="70484" h="36195">
                <a:moveTo>
                  <a:pt x="38484" y="14604"/>
                </a:moveTo>
                <a:lnTo>
                  <a:pt x="28864" y="14604"/>
                </a:lnTo>
                <a:lnTo>
                  <a:pt x="28231" y="16001"/>
                </a:lnTo>
                <a:lnTo>
                  <a:pt x="27369" y="17271"/>
                </a:lnTo>
                <a:lnTo>
                  <a:pt x="26782" y="17906"/>
                </a:lnTo>
                <a:lnTo>
                  <a:pt x="25759" y="18922"/>
                </a:lnTo>
                <a:lnTo>
                  <a:pt x="25322" y="19303"/>
                </a:lnTo>
                <a:lnTo>
                  <a:pt x="28473" y="18541"/>
                </a:lnTo>
                <a:lnTo>
                  <a:pt x="31336" y="17779"/>
                </a:lnTo>
                <a:lnTo>
                  <a:pt x="32636" y="17271"/>
                </a:lnTo>
                <a:lnTo>
                  <a:pt x="35039" y="16382"/>
                </a:lnTo>
                <a:lnTo>
                  <a:pt x="36131" y="15874"/>
                </a:lnTo>
                <a:lnTo>
                  <a:pt x="37155" y="15366"/>
                </a:lnTo>
                <a:lnTo>
                  <a:pt x="38098" y="14858"/>
                </a:lnTo>
                <a:lnTo>
                  <a:pt x="38484" y="14604"/>
                </a:lnTo>
                <a:close/>
              </a:path>
              <a:path w="70484" h="36195">
                <a:moveTo>
                  <a:pt x="54966" y="6604"/>
                </a:moveTo>
                <a:lnTo>
                  <a:pt x="46470" y="6603"/>
                </a:lnTo>
                <a:lnTo>
                  <a:pt x="46495" y="8254"/>
                </a:lnTo>
                <a:lnTo>
                  <a:pt x="46369" y="9778"/>
                </a:lnTo>
                <a:lnTo>
                  <a:pt x="43963" y="16890"/>
                </a:lnTo>
                <a:lnTo>
                  <a:pt x="45849" y="16128"/>
                </a:lnTo>
                <a:lnTo>
                  <a:pt x="53588" y="11556"/>
                </a:lnTo>
                <a:lnTo>
                  <a:pt x="53749" y="11429"/>
                </a:lnTo>
                <a:lnTo>
                  <a:pt x="53864" y="10794"/>
                </a:lnTo>
                <a:lnTo>
                  <a:pt x="54496" y="8636"/>
                </a:lnTo>
                <a:lnTo>
                  <a:pt x="54871" y="7112"/>
                </a:lnTo>
                <a:lnTo>
                  <a:pt x="54966" y="6604"/>
                </a:lnTo>
                <a:close/>
              </a:path>
              <a:path w="70484" h="36195">
                <a:moveTo>
                  <a:pt x="31658" y="4063"/>
                </a:moveTo>
                <a:lnTo>
                  <a:pt x="30002" y="4063"/>
                </a:lnTo>
                <a:lnTo>
                  <a:pt x="28898" y="4444"/>
                </a:lnTo>
                <a:lnTo>
                  <a:pt x="28668" y="4571"/>
                </a:lnTo>
                <a:lnTo>
                  <a:pt x="27093" y="5079"/>
                </a:lnTo>
                <a:lnTo>
                  <a:pt x="21389" y="8762"/>
                </a:lnTo>
                <a:lnTo>
                  <a:pt x="20607" y="9524"/>
                </a:lnTo>
                <a:lnTo>
                  <a:pt x="19388" y="11048"/>
                </a:lnTo>
                <a:lnTo>
                  <a:pt x="18560" y="12445"/>
                </a:lnTo>
                <a:lnTo>
                  <a:pt x="17927" y="13842"/>
                </a:lnTo>
                <a:lnTo>
                  <a:pt x="17812" y="14223"/>
                </a:lnTo>
                <a:lnTo>
                  <a:pt x="17065" y="14604"/>
                </a:lnTo>
                <a:lnTo>
                  <a:pt x="15570" y="15112"/>
                </a:lnTo>
                <a:lnTo>
                  <a:pt x="14869" y="15239"/>
                </a:lnTo>
                <a:lnTo>
                  <a:pt x="13489" y="15366"/>
                </a:lnTo>
                <a:lnTo>
                  <a:pt x="26671" y="15366"/>
                </a:lnTo>
                <a:lnTo>
                  <a:pt x="27254" y="15112"/>
                </a:lnTo>
                <a:lnTo>
                  <a:pt x="28864" y="14604"/>
                </a:lnTo>
                <a:lnTo>
                  <a:pt x="38484" y="14604"/>
                </a:lnTo>
                <a:lnTo>
                  <a:pt x="39834" y="13715"/>
                </a:lnTo>
                <a:lnTo>
                  <a:pt x="44564" y="9651"/>
                </a:lnTo>
                <a:lnTo>
                  <a:pt x="36177" y="9651"/>
                </a:lnTo>
                <a:lnTo>
                  <a:pt x="35269" y="7111"/>
                </a:lnTo>
                <a:lnTo>
                  <a:pt x="32912" y="4571"/>
                </a:lnTo>
                <a:lnTo>
                  <a:pt x="32601" y="4317"/>
                </a:lnTo>
                <a:lnTo>
                  <a:pt x="32279" y="4190"/>
                </a:lnTo>
                <a:lnTo>
                  <a:pt x="31658" y="4063"/>
                </a:lnTo>
                <a:close/>
              </a:path>
              <a:path w="70484" h="36195">
                <a:moveTo>
                  <a:pt x="51702" y="0"/>
                </a:moveTo>
                <a:lnTo>
                  <a:pt x="50920" y="0"/>
                </a:lnTo>
                <a:lnTo>
                  <a:pt x="50598" y="126"/>
                </a:lnTo>
                <a:lnTo>
                  <a:pt x="49506" y="253"/>
                </a:lnTo>
                <a:lnTo>
                  <a:pt x="48482" y="507"/>
                </a:lnTo>
                <a:lnTo>
                  <a:pt x="47574" y="761"/>
                </a:lnTo>
                <a:lnTo>
                  <a:pt x="46792" y="1142"/>
                </a:lnTo>
                <a:lnTo>
                  <a:pt x="46079" y="1396"/>
                </a:lnTo>
                <a:lnTo>
                  <a:pt x="44940" y="2031"/>
                </a:lnTo>
                <a:lnTo>
                  <a:pt x="44112" y="2666"/>
                </a:lnTo>
                <a:lnTo>
                  <a:pt x="43560" y="3174"/>
                </a:lnTo>
                <a:lnTo>
                  <a:pt x="42422" y="4952"/>
                </a:lnTo>
                <a:lnTo>
                  <a:pt x="41122" y="6603"/>
                </a:lnTo>
                <a:lnTo>
                  <a:pt x="39363" y="8254"/>
                </a:lnTo>
                <a:lnTo>
                  <a:pt x="38811" y="8635"/>
                </a:lnTo>
                <a:lnTo>
                  <a:pt x="38293" y="8889"/>
                </a:lnTo>
                <a:lnTo>
                  <a:pt x="37431" y="9397"/>
                </a:lnTo>
                <a:lnTo>
                  <a:pt x="37074" y="9524"/>
                </a:lnTo>
                <a:lnTo>
                  <a:pt x="36327" y="9651"/>
                </a:lnTo>
                <a:lnTo>
                  <a:pt x="44564" y="9651"/>
                </a:lnTo>
                <a:lnTo>
                  <a:pt x="45653" y="8127"/>
                </a:lnTo>
                <a:lnTo>
                  <a:pt x="46470" y="6603"/>
                </a:lnTo>
                <a:lnTo>
                  <a:pt x="54966" y="6604"/>
                </a:lnTo>
                <a:lnTo>
                  <a:pt x="55092" y="5207"/>
                </a:lnTo>
                <a:lnTo>
                  <a:pt x="55018" y="3175"/>
                </a:lnTo>
                <a:lnTo>
                  <a:pt x="54807" y="2286"/>
                </a:lnTo>
                <a:lnTo>
                  <a:pt x="52173" y="127"/>
                </a:lnTo>
                <a:lnTo>
                  <a:pt x="51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08141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60323" y="44068"/>
                </a:moveTo>
                <a:lnTo>
                  <a:pt x="34567" y="44068"/>
                </a:lnTo>
                <a:lnTo>
                  <a:pt x="34728" y="44322"/>
                </a:lnTo>
                <a:lnTo>
                  <a:pt x="35867" y="45465"/>
                </a:lnTo>
                <a:lnTo>
                  <a:pt x="37362" y="46735"/>
                </a:lnTo>
                <a:lnTo>
                  <a:pt x="39282" y="48132"/>
                </a:lnTo>
                <a:lnTo>
                  <a:pt x="40030" y="48640"/>
                </a:lnTo>
                <a:lnTo>
                  <a:pt x="40777" y="49021"/>
                </a:lnTo>
                <a:lnTo>
                  <a:pt x="41571" y="49529"/>
                </a:lnTo>
                <a:lnTo>
                  <a:pt x="48528" y="50926"/>
                </a:lnTo>
                <a:lnTo>
                  <a:pt x="50299" y="50418"/>
                </a:lnTo>
                <a:lnTo>
                  <a:pt x="51161" y="50037"/>
                </a:lnTo>
                <a:lnTo>
                  <a:pt x="52886" y="48767"/>
                </a:lnTo>
                <a:lnTo>
                  <a:pt x="54542" y="46989"/>
                </a:lnTo>
                <a:lnTo>
                  <a:pt x="56037" y="44576"/>
                </a:lnTo>
                <a:lnTo>
                  <a:pt x="56739" y="44449"/>
                </a:lnTo>
                <a:lnTo>
                  <a:pt x="58590" y="44322"/>
                </a:lnTo>
                <a:lnTo>
                  <a:pt x="60323" y="44068"/>
                </a:lnTo>
                <a:close/>
              </a:path>
              <a:path w="76200" h="51434">
                <a:moveTo>
                  <a:pt x="10269" y="15620"/>
                </a:moveTo>
                <a:lnTo>
                  <a:pt x="8107" y="15620"/>
                </a:lnTo>
                <a:lnTo>
                  <a:pt x="5634" y="15874"/>
                </a:lnTo>
                <a:lnTo>
                  <a:pt x="4254" y="16128"/>
                </a:lnTo>
                <a:lnTo>
                  <a:pt x="4084" y="17271"/>
                </a:lnTo>
                <a:lnTo>
                  <a:pt x="3392" y="20446"/>
                </a:lnTo>
                <a:lnTo>
                  <a:pt x="1603" y="25526"/>
                </a:lnTo>
                <a:lnTo>
                  <a:pt x="1116" y="26669"/>
                </a:lnTo>
                <a:lnTo>
                  <a:pt x="643" y="27558"/>
                </a:lnTo>
                <a:lnTo>
                  <a:pt x="793" y="27558"/>
                </a:lnTo>
                <a:lnTo>
                  <a:pt x="1115" y="27812"/>
                </a:lnTo>
                <a:lnTo>
                  <a:pt x="1379" y="27812"/>
                </a:lnTo>
                <a:lnTo>
                  <a:pt x="1977" y="28193"/>
                </a:lnTo>
                <a:lnTo>
                  <a:pt x="2288" y="28447"/>
                </a:lnTo>
                <a:lnTo>
                  <a:pt x="2644" y="28701"/>
                </a:lnTo>
                <a:lnTo>
                  <a:pt x="3748" y="29971"/>
                </a:lnTo>
                <a:lnTo>
                  <a:pt x="4496" y="31241"/>
                </a:lnTo>
                <a:lnTo>
                  <a:pt x="5117" y="32765"/>
                </a:lnTo>
                <a:lnTo>
                  <a:pt x="3748" y="33654"/>
                </a:lnTo>
                <a:lnTo>
                  <a:pt x="2449" y="34670"/>
                </a:lnTo>
                <a:lnTo>
                  <a:pt x="1662" y="35432"/>
                </a:lnTo>
                <a:lnTo>
                  <a:pt x="1184" y="35940"/>
                </a:lnTo>
                <a:lnTo>
                  <a:pt x="643" y="36702"/>
                </a:lnTo>
                <a:lnTo>
                  <a:pt x="436" y="36956"/>
                </a:lnTo>
                <a:lnTo>
                  <a:pt x="91" y="37845"/>
                </a:lnTo>
                <a:lnTo>
                  <a:pt x="0" y="39369"/>
                </a:lnTo>
                <a:lnTo>
                  <a:pt x="126" y="39877"/>
                </a:lnTo>
                <a:lnTo>
                  <a:pt x="321" y="40385"/>
                </a:lnTo>
                <a:lnTo>
                  <a:pt x="954" y="41274"/>
                </a:lnTo>
                <a:lnTo>
                  <a:pt x="1379" y="41655"/>
                </a:lnTo>
                <a:lnTo>
                  <a:pt x="1897" y="42163"/>
                </a:lnTo>
                <a:lnTo>
                  <a:pt x="2529" y="42544"/>
                </a:lnTo>
                <a:lnTo>
                  <a:pt x="3486" y="44068"/>
                </a:lnTo>
                <a:lnTo>
                  <a:pt x="4691" y="45592"/>
                </a:lnTo>
                <a:lnTo>
                  <a:pt x="5358" y="46227"/>
                </a:lnTo>
                <a:lnTo>
                  <a:pt x="6106" y="46735"/>
                </a:lnTo>
                <a:lnTo>
                  <a:pt x="7750" y="47243"/>
                </a:lnTo>
                <a:lnTo>
                  <a:pt x="8693" y="47243"/>
                </a:lnTo>
                <a:lnTo>
                  <a:pt x="9165" y="47116"/>
                </a:lnTo>
                <a:lnTo>
                  <a:pt x="10660" y="46354"/>
                </a:lnTo>
                <a:lnTo>
                  <a:pt x="11729" y="45338"/>
                </a:lnTo>
                <a:lnTo>
                  <a:pt x="13339" y="43179"/>
                </a:lnTo>
                <a:lnTo>
                  <a:pt x="15501" y="43179"/>
                </a:lnTo>
                <a:lnTo>
                  <a:pt x="15777" y="42798"/>
                </a:lnTo>
                <a:lnTo>
                  <a:pt x="16108" y="42036"/>
                </a:lnTo>
                <a:lnTo>
                  <a:pt x="16228" y="41274"/>
                </a:lnTo>
                <a:lnTo>
                  <a:pt x="16144" y="39115"/>
                </a:lnTo>
                <a:lnTo>
                  <a:pt x="15927" y="37972"/>
                </a:lnTo>
                <a:lnTo>
                  <a:pt x="31900" y="37972"/>
                </a:lnTo>
                <a:lnTo>
                  <a:pt x="25954" y="35305"/>
                </a:lnTo>
                <a:lnTo>
                  <a:pt x="23171" y="33908"/>
                </a:lnTo>
                <a:lnTo>
                  <a:pt x="20526" y="32638"/>
                </a:lnTo>
                <a:lnTo>
                  <a:pt x="15697" y="29971"/>
                </a:lnTo>
                <a:lnTo>
                  <a:pt x="11568" y="27431"/>
                </a:lnTo>
                <a:lnTo>
                  <a:pt x="8222" y="25272"/>
                </a:lnTo>
                <a:lnTo>
                  <a:pt x="3783" y="22224"/>
                </a:lnTo>
                <a:lnTo>
                  <a:pt x="3908" y="21208"/>
                </a:lnTo>
                <a:lnTo>
                  <a:pt x="4806" y="18414"/>
                </a:lnTo>
                <a:lnTo>
                  <a:pt x="5588" y="18414"/>
                </a:lnTo>
                <a:lnTo>
                  <a:pt x="7635" y="18287"/>
                </a:lnTo>
                <a:lnTo>
                  <a:pt x="20438" y="18287"/>
                </a:lnTo>
                <a:lnTo>
                  <a:pt x="20687" y="18160"/>
                </a:lnTo>
                <a:lnTo>
                  <a:pt x="21435" y="17906"/>
                </a:lnTo>
                <a:lnTo>
                  <a:pt x="21550" y="17525"/>
                </a:lnTo>
                <a:lnTo>
                  <a:pt x="21780" y="17017"/>
                </a:lnTo>
                <a:lnTo>
                  <a:pt x="15812" y="17017"/>
                </a:lnTo>
                <a:lnTo>
                  <a:pt x="15616" y="16890"/>
                </a:lnTo>
                <a:lnTo>
                  <a:pt x="14639" y="16509"/>
                </a:lnTo>
                <a:lnTo>
                  <a:pt x="13535" y="16128"/>
                </a:lnTo>
                <a:lnTo>
                  <a:pt x="11212" y="15747"/>
                </a:lnTo>
                <a:lnTo>
                  <a:pt x="10269" y="15620"/>
                </a:lnTo>
                <a:close/>
              </a:path>
              <a:path w="76200" h="51434">
                <a:moveTo>
                  <a:pt x="31900" y="37972"/>
                </a:moveTo>
                <a:lnTo>
                  <a:pt x="15927" y="37972"/>
                </a:lnTo>
                <a:lnTo>
                  <a:pt x="18134" y="41020"/>
                </a:lnTo>
                <a:lnTo>
                  <a:pt x="19169" y="42163"/>
                </a:lnTo>
                <a:lnTo>
                  <a:pt x="27219" y="46481"/>
                </a:lnTo>
                <a:lnTo>
                  <a:pt x="28036" y="46608"/>
                </a:lnTo>
                <a:lnTo>
                  <a:pt x="30715" y="46227"/>
                </a:lnTo>
                <a:lnTo>
                  <a:pt x="31658" y="45846"/>
                </a:lnTo>
                <a:lnTo>
                  <a:pt x="33590" y="44830"/>
                </a:lnTo>
                <a:lnTo>
                  <a:pt x="34567" y="44068"/>
                </a:lnTo>
                <a:lnTo>
                  <a:pt x="60323" y="44068"/>
                </a:lnTo>
                <a:lnTo>
                  <a:pt x="67985" y="42036"/>
                </a:lnTo>
                <a:lnTo>
                  <a:pt x="69365" y="41401"/>
                </a:lnTo>
                <a:lnTo>
                  <a:pt x="69986" y="41020"/>
                </a:lnTo>
                <a:lnTo>
                  <a:pt x="70584" y="40512"/>
                </a:lnTo>
                <a:lnTo>
                  <a:pt x="71090" y="40131"/>
                </a:lnTo>
                <a:lnTo>
                  <a:pt x="71562" y="39623"/>
                </a:lnTo>
                <a:lnTo>
                  <a:pt x="36453" y="39623"/>
                </a:lnTo>
                <a:lnTo>
                  <a:pt x="35430" y="39369"/>
                </a:lnTo>
                <a:lnTo>
                  <a:pt x="33624" y="38861"/>
                </a:lnTo>
                <a:lnTo>
                  <a:pt x="31900" y="37972"/>
                </a:lnTo>
                <a:close/>
              </a:path>
              <a:path w="76200" h="51434">
                <a:moveTo>
                  <a:pt x="15501" y="43179"/>
                </a:moveTo>
                <a:lnTo>
                  <a:pt x="13339" y="43179"/>
                </a:lnTo>
                <a:lnTo>
                  <a:pt x="14558" y="43433"/>
                </a:lnTo>
                <a:lnTo>
                  <a:pt x="14869" y="43433"/>
                </a:lnTo>
                <a:lnTo>
                  <a:pt x="15501" y="43179"/>
                </a:lnTo>
                <a:close/>
              </a:path>
              <a:path w="76200" h="51434">
                <a:moveTo>
                  <a:pt x="45768" y="30225"/>
                </a:moveTo>
                <a:lnTo>
                  <a:pt x="43882" y="31241"/>
                </a:lnTo>
                <a:lnTo>
                  <a:pt x="38063" y="39623"/>
                </a:lnTo>
                <a:lnTo>
                  <a:pt x="71562" y="39623"/>
                </a:lnTo>
                <a:lnTo>
                  <a:pt x="71999" y="39115"/>
                </a:lnTo>
                <a:lnTo>
                  <a:pt x="72620" y="37972"/>
                </a:lnTo>
                <a:lnTo>
                  <a:pt x="72785" y="37464"/>
                </a:lnTo>
                <a:lnTo>
                  <a:pt x="72942" y="36702"/>
                </a:lnTo>
                <a:lnTo>
                  <a:pt x="73202" y="35686"/>
                </a:lnTo>
                <a:lnTo>
                  <a:pt x="55681" y="35686"/>
                </a:lnTo>
                <a:lnTo>
                  <a:pt x="54347" y="35432"/>
                </a:lnTo>
                <a:lnTo>
                  <a:pt x="53714" y="35432"/>
                </a:lnTo>
                <a:lnTo>
                  <a:pt x="49080" y="33146"/>
                </a:lnTo>
                <a:lnTo>
                  <a:pt x="48482" y="32638"/>
                </a:lnTo>
                <a:lnTo>
                  <a:pt x="47585" y="31749"/>
                </a:lnTo>
                <a:lnTo>
                  <a:pt x="47068" y="30987"/>
                </a:lnTo>
                <a:lnTo>
                  <a:pt x="46918" y="30733"/>
                </a:lnTo>
                <a:lnTo>
                  <a:pt x="46481" y="30479"/>
                </a:lnTo>
                <a:lnTo>
                  <a:pt x="45768" y="30225"/>
                </a:lnTo>
                <a:close/>
              </a:path>
              <a:path w="76200" h="51434">
                <a:moveTo>
                  <a:pt x="75986" y="6985"/>
                </a:moveTo>
                <a:lnTo>
                  <a:pt x="73643" y="6985"/>
                </a:lnTo>
                <a:lnTo>
                  <a:pt x="73812" y="7874"/>
                </a:lnTo>
                <a:lnTo>
                  <a:pt x="73919" y="8636"/>
                </a:lnTo>
                <a:lnTo>
                  <a:pt x="68457" y="19684"/>
                </a:lnTo>
                <a:lnTo>
                  <a:pt x="67824" y="20065"/>
                </a:lnTo>
                <a:lnTo>
                  <a:pt x="66652" y="20446"/>
                </a:lnTo>
                <a:lnTo>
                  <a:pt x="65513" y="20700"/>
                </a:lnTo>
                <a:lnTo>
                  <a:pt x="64490" y="20954"/>
                </a:lnTo>
                <a:lnTo>
                  <a:pt x="62914" y="21081"/>
                </a:lnTo>
                <a:lnTo>
                  <a:pt x="62282" y="21081"/>
                </a:lnTo>
                <a:lnTo>
                  <a:pt x="62821" y="23748"/>
                </a:lnTo>
                <a:lnTo>
                  <a:pt x="63056" y="25272"/>
                </a:lnTo>
                <a:lnTo>
                  <a:pt x="63180" y="29971"/>
                </a:lnTo>
                <a:lnTo>
                  <a:pt x="63059" y="30987"/>
                </a:lnTo>
                <a:lnTo>
                  <a:pt x="58751" y="35432"/>
                </a:lnTo>
                <a:lnTo>
                  <a:pt x="57176" y="35686"/>
                </a:lnTo>
                <a:lnTo>
                  <a:pt x="73202" y="35686"/>
                </a:lnTo>
                <a:lnTo>
                  <a:pt x="73300" y="35305"/>
                </a:lnTo>
                <a:lnTo>
                  <a:pt x="73409" y="34670"/>
                </a:lnTo>
                <a:lnTo>
                  <a:pt x="73293" y="31114"/>
                </a:lnTo>
                <a:lnTo>
                  <a:pt x="66134" y="25018"/>
                </a:lnTo>
                <a:lnTo>
                  <a:pt x="66010" y="23748"/>
                </a:lnTo>
                <a:lnTo>
                  <a:pt x="65789" y="23240"/>
                </a:lnTo>
                <a:lnTo>
                  <a:pt x="65272" y="22605"/>
                </a:lnTo>
                <a:lnTo>
                  <a:pt x="65985" y="22224"/>
                </a:lnTo>
                <a:lnTo>
                  <a:pt x="67709" y="21208"/>
                </a:lnTo>
                <a:lnTo>
                  <a:pt x="68848" y="20573"/>
                </a:lnTo>
                <a:lnTo>
                  <a:pt x="70067" y="19684"/>
                </a:lnTo>
                <a:lnTo>
                  <a:pt x="76091" y="10668"/>
                </a:lnTo>
                <a:lnTo>
                  <a:pt x="75986" y="6985"/>
                </a:lnTo>
                <a:close/>
              </a:path>
              <a:path w="76200" h="51434">
                <a:moveTo>
                  <a:pt x="32486" y="18287"/>
                </a:moveTo>
                <a:lnTo>
                  <a:pt x="30876" y="18795"/>
                </a:lnTo>
                <a:lnTo>
                  <a:pt x="30002" y="19176"/>
                </a:lnTo>
                <a:lnTo>
                  <a:pt x="23171" y="20827"/>
                </a:lnTo>
                <a:lnTo>
                  <a:pt x="21354" y="21081"/>
                </a:lnTo>
                <a:lnTo>
                  <a:pt x="17387" y="21716"/>
                </a:lnTo>
                <a:lnTo>
                  <a:pt x="10545" y="22097"/>
                </a:lnTo>
                <a:lnTo>
                  <a:pt x="11292" y="22351"/>
                </a:lnTo>
                <a:lnTo>
                  <a:pt x="12235" y="22732"/>
                </a:lnTo>
                <a:lnTo>
                  <a:pt x="13569" y="23113"/>
                </a:lnTo>
                <a:lnTo>
                  <a:pt x="14363" y="23367"/>
                </a:lnTo>
                <a:lnTo>
                  <a:pt x="16283" y="23748"/>
                </a:lnTo>
                <a:lnTo>
                  <a:pt x="18640" y="24129"/>
                </a:lnTo>
                <a:lnTo>
                  <a:pt x="22964" y="24510"/>
                </a:lnTo>
                <a:lnTo>
                  <a:pt x="24425" y="25907"/>
                </a:lnTo>
                <a:lnTo>
                  <a:pt x="31463" y="30352"/>
                </a:lnTo>
                <a:lnTo>
                  <a:pt x="32912" y="31114"/>
                </a:lnTo>
                <a:lnTo>
                  <a:pt x="35349" y="32003"/>
                </a:lnTo>
                <a:lnTo>
                  <a:pt x="38063" y="32765"/>
                </a:lnTo>
                <a:lnTo>
                  <a:pt x="36649" y="31495"/>
                </a:lnTo>
                <a:lnTo>
                  <a:pt x="34418" y="29082"/>
                </a:lnTo>
                <a:lnTo>
                  <a:pt x="33090" y="27431"/>
                </a:lnTo>
                <a:lnTo>
                  <a:pt x="31819" y="25780"/>
                </a:lnTo>
                <a:lnTo>
                  <a:pt x="32095" y="25780"/>
                </a:lnTo>
                <a:lnTo>
                  <a:pt x="34257" y="25526"/>
                </a:lnTo>
                <a:lnTo>
                  <a:pt x="46176" y="22986"/>
                </a:lnTo>
                <a:lnTo>
                  <a:pt x="28944" y="22986"/>
                </a:lnTo>
                <a:lnTo>
                  <a:pt x="29381" y="22605"/>
                </a:lnTo>
                <a:lnTo>
                  <a:pt x="30405" y="21589"/>
                </a:lnTo>
                <a:lnTo>
                  <a:pt x="31854" y="19684"/>
                </a:lnTo>
                <a:lnTo>
                  <a:pt x="32486" y="18287"/>
                </a:lnTo>
                <a:close/>
              </a:path>
              <a:path w="76200" h="51434">
                <a:moveTo>
                  <a:pt x="50092" y="10286"/>
                </a:moveTo>
                <a:lnTo>
                  <a:pt x="36258" y="20954"/>
                </a:lnTo>
                <a:lnTo>
                  <a:pt x="34958" y="21462"/>
                </a:lnTo>
                <a:lnTo>
                  <a:pt x="32095" y="22224"/>
                </a:lnTo>
                <a:lnTo>
                  <a:pt x="28944" y="22986"/>
                </a:lnTo>
                <a:lnTo>
                  <a:pt x="46176" y="22986"/>
                </a:lnTo>
                <a:lnTo>
                  <a:pt x="49747" y="21843"/>
                </a:lnTo>
                <a:lnTo>
                  <a:pt x="51437" y="21208"/>
                </a:lnTo>
                <a:lnTo>
                  <a:pt x="52990" y="20573"/>
                </a:lnTo>
                <a:lnTo>
                  <a:pt x="47585" y="20573"/>
                </a:lnTo>
                <a:lnTo>
                  <a:pt x="48252" y="19430"/>
                </a:lnTo>
                <a:lnTo>
                  <a:pt x="49000" y="17779"/>
                </a:lnTo>
                <a:lnTo>
                  <a:pt x="49428" y="16509"/>
                </a:lnTo>
                <a:lnTo>
                  <a:pt x="49834" y="14731"/>
                </a:lnTo>
                <a:lnTo>
                  <a:pt x="50049" y="12953"/>
                </a:lnTo>
                <a:lnTo>
                  <a:pt x="50092" y="10286"/>
                </a:lnTo>
                <a:close/>
              </a:path>
              <a:path w="76200" h="51434">
                <a:moveTo>
                  <a:pt x="59346" y="3682"/>
                </a:moveTo>
                <a:lnTo>
                  <a:pt x="55324" y="3682"/>
                </a:lnTo>
                <a:lnTo>
                  <a:pt x="55796" y="3809"/>
                </a:lnTo>
                <a:lnTo>
                  <a:pt x="56624" y="3936"/>
                </a:lnTo>
                <a:lnTo>
                  <a:pt x="56900" y="4063"/>
                </a:lnTo>
                <a:lnTo>
                  <a:pt x="58685" y="9397"/>
                </a:lnTo>
                <a:lnTo>
                  <a:pt x="58575" y="10286"/>
                </a:lnTo>
                <a:lnTo>
                  <a:pt x="58050" y="12572"/>
                </a:lnTo>
                <a:lnTo>
                  <a:pt x="57526" y="14350"/>
                </a:lnTo>
                <a:lnTo>
                  <a:pt x="57452" y="14858"/>
                </a:lnTo>
                <a:lnTo>
                  <a:pt x="47585" y="20573"/>
                </a:lnTo>
                <a:lnTo>
                  <a:pt x="52990" y="20573"/>
                </a:lnTo>
                <a:lnTo>
                  <a:pt x="54853" y="19811"/>
                </a:lnTo>
                <a:lnTo>
                  <a:pt x="56624" y="19049"/>
                </a:lnTo>
                <a:lnTo>
                  <a:pt x="58349" y="18160"/>
                </a:lnTo>
                <a:lnTo>
                  <a:pt x="60120" y="17144"/>
                </a:lnTo>
                <a:lnTo>
                  <a:pt x="61891" y="16255"/>
                </a:lnTo>
                <a:lnTo>
                  <a:pt x="73643" y="6985"/>
                </a:lnTo>
                <a:lnTo>
                  <a:pt x="75986" y="6985"/>
                </a:lnTo>
                <a:lnTo>
                  <a:pt x="75835" y="6350"/>
                </a:lnTo>
                <a:lnTo>
                  <a:pt x="60361" y="6349"/>
                </a:lnTo>
                <a:lnTo>
                  <a:pt x="60246" y="5841"/>
                </a:lnTo>
                <a:lnTo>
                  <a:pt x="59890" y="4698"/>
                </a:lnTo>
                <a:lnTo>
                  <a:pt x="59346" y="3682"/>
                </a:lnTo>
                <a:close/>
              </a:path>
              <a:path w="76200" h="51434">
                <a:moveTo>
                  <a:pt x="20438" y="18287"/>
                </a:moveTo>
                <a:lnTo>
                  <a:pt x="10384" y="18287"/>
                </a:lnTo>
                <a:lnTo>
                  <a:pt x="11097" y="18414"/>
                </a:lnTo>
                <a:lnTo>
                  <a:pt x="12546" y="18541"/>
                </a:lnTo>
                <a:lnTo>
                  <a:pt x="14788" y="18922"/>
                </a:lnTo>
                <a:lnTo>
                  <a:pt x="15858" y="19049"/>
                </a:lnTo>
                <a:lnTo>
                  <a:pt x="17111" y="19049"/>
                </a:lnTo>
                <a:lnTo>
                  <a:pt x="18491" y="18922"/>
                </a:lnTo>
                <a:lnTo>
                  <a:pt x="19192" y="18668"/>
                </a:lnTo>
                <a:lnTo>
                  <a:pt x="19940" y="18541"/>
                </a:lnTo>
                <a:lnTo>
                  <a:pt x="20438" y="18287"/>
                </a:lnTo>
                <a:close/>
              </a:path>
              <a:path w="76200" h="51434">
                <a:moveTo>
                  <a:pt x="33854" y="4952"/>
                </a:moveTo>
                <a:lnTo>
                  <a:pt x="33073" y="4952"/>
                </a:lnTo>
                <a:lnTo>
                  <a:pt x="32521" y="5079"/>
                </a:lnTo>
                <a:lnTo>
                  <a:pt x="31900" y="5079"/>
                </a:lnTo>
                <a:lnTo>
                  <a:pt x="31187" y="5206"/>
                </a:lnTo>
                <a:lnTo>
                  <a:pt x="30405" y="5460"/>
                </a:lnTo>
                <a:lnTo>
                  <a:pt x="29968" y="5714"/>
                </a:lnTo>
                <a:lnTo>
                  <a:pt x="29059" y="6095"/>
                </a:lnTo>
                <a:lnTo>
                  <a:pt x="28588" y="6222"/>
                </a:lnTo>
                <a:lnTo>
                  <a:pt x="28116" y="6603"/>
                </a:lnTo>
                <a:lnTo>
                  <a:pt x="26621" y="7619"/>
                </a:lnTo>
                <a:lnTo>
                  <a:pt x="26115" y="8000"/>
                </a:lnTo>
                <a:lnTo>
                  <a:pt x="25609" y="8508"/>
                </a:lnTo>
                <a:lnTo>
                  <a:pt x="24540" y="9524"/>
                </a:lnTo>
                <a:lnTo>
                  <a:pt x="23482" y="10794"/>
                </a:lnTo>
                <a:lnTo>
                  <a:pt x="22424" y="12191"/>
                </a:lnTo>
                <a:lnTo>
                  <a:pt x="22148" y="12699"/>
                </a:lnTo>
                <a:lnTo>
                  <a:pt x="19825" y="15874"/>
                </a:lnTo>
                <a:lnTo>
                  <a:pt x="19158" y="16255"/>
                </a:lnTo>
                <a:lnTo>
                  <a:pt x="18410" y="16763"/>
                </a:lnTo>
                <a:lnTo>
                  <a:pt x="18215" y="16763"/>
                </a:lnTo>
                <a:lnTo>
                  <a:pt x="17663" y="17017"/>
                </a:lnTo>
                <a:lnTo>
                  <a:pt x="21780" y="17017"/>
                </a:lnTo>
                <a:lnTo>
                  <a:pt x="22182" y="16128"/>
                </a:lnTo>
                <a:lnTo>
                  <a:pt x="23010" y="14731"/>
                </a:lnTo>
                <a:lnTo>
                  <a:pt x="32291" y="8254"/>
                </a:lnTo>
                <a:lnTo>
                  <a:pt x="32521" y="8127"/>
                </a:lnTo>
                <a:lnTo>
                  <a:pt x="33624" y="7746"/>
                </a:lnTo>
                <a:lnTo>
                  <a:pt x="34682" y="7619"/>
                </a:lnTo>
                <a:lnTo>
                  <a:pt x="38233" y="7619"/>
                </a:lnTo>
                <a:lnTo>
                  <a:pt x="37983" y="7111"/>
                </a:lnTo>
                <a:lnTo>
                  <a:pt x="34924" y="5206"/>
                </a:lnTo>
                <a:lnTo>
                  <a:pt x="33854" y="4952"/>
                </a:lnTo>
                <a:close/>
              </a:path>
              <a:path w="76200" h="51434">
                <a:moveTo>
                  <a:pt x="38233" y="7619"/>
                </a:moveTo>
                <a:lnTo>
                  <a:pt x="34682" y="7619"/>
                </a:lnTo>
                <a:lnTo>
                  <a:pt x="35901" y="7873"/>
                </a:lnTo>
                <a:lnTo>
                  <a:pt x="36223" y="8000"/>
                </a:lnTo>
                <a:lnTo>
                  <a:pt x="36534" y="8254"/>
                </a:lnTo>
                <a:lnTo>
                  <a:pt x="37166" y="8635"/>
                </a:lnTo>
                <a:lnTo>
                  <a:pt x="37477" y="8889"/>
                </a:lnTo>
                <a:lnTo>
                  <a:pt x="38063" y="9524"/>
                </a:lnTo>
                <a:lnTo>
                  <a:pt x="38891" y="10794"/>
                </a:lnTo>
                <a:lnTo>
                  <a:pt x="39557" y="12572"/>
                </a:lnTo>
                <a:lnTo>
                  <a:pt x="39800" y="13334"/>
                </a:lnTo>
                <a:lnTo>
                  <a:pt x="39949" y="13334"/>
                </a:lnTo>
                <a:lnTo>
                  <a:pt x="40697" y="13207"/>
                </a:lnTo>
                <a:lnTo>
                  <a:pt x="41053" y="12953"/>
                </a:lnTo>
                <a:lnTo>
                  <a:pt x="41916" y="12572"/>
                </a:lnTo>
                <a:lnTo>
                  <a:pt x="42433" y="12318"/>
                </a:lnTo>
                <a:lnTo>
                  <a:pt x="42985" y="11937"/>
                </a:lnTo>
                <a:lnTo>
                  <a:pt x="44745" y="10286"/>
                </a:lnTo>
                <a:lnTo>
                  <a:pt x="45229" y="9651"/>
                </a:lnTo>
                <a:lnTo>
                  <a:pt x="38891" y="9651"/>
                </a:lnTo>
                <a:lnTo>
                  <a:pt x="38776" y="9016"/>
                </a:lnTo>
                <a:lnTo>
                  <a:pt x="38581" y="8254"/>
                </a:lnTo>
                <a:lnTo>
                  <a:pt x="38420" y="8000"/>
                </a:lnTo>
                <a:lnTo>
                  <a:pt x="38233" y="7619"/>
                </a:lnTo>
                <a:close/>
              </a:path>
              <a:path w="76200" h="51434">
                <a:moveTo>
                  <a:pt x="54692" y="380"/>
                </a:moveTo>
                <a:lnTo>
                  <a:pt x="48643" y="2285"/>
                </a:lnTo>
                <a:lnTo>
                  <a:pt x="47654" y="2920"/>
                </a:lnTo>
                <a:lnTo>
                  <a:pt x="47585" y="3301"/>
                </a:lnTo>
                <a:lnTo>
                  <a:pt x="47424" y="3428"/>
                </a:lnTo>
                <a:lnTo>
                  <a:pt x="46642" y="4444"/>
                </a:lnTo>
                <a:lnTo>
                  <a:pt x="46171" y="4825"/>
                </a:lnTo>
                <a:lnTo>
                  <a:pt x="44871" y="5968"/>
                </a:lnTo>
                <a:lnTo>
                  <a:pt x="44043" y="6476"/>
                </a:lnTo>
                <a:lnTo>
                  <a:pt x="43020" y="7238"/>
                </a:lnTo>
                <a:lnTo>
                  <a:pt x="41835" y="8000"/>
                </a:lnTo>
                <a:lnTo>
                  <a:pt x="38891" y="9651"/>
                </a:lnTo>
                <a:lnTo>
                  <a:pt x="45229" y="9651"/>
                </a:lnTo>
                <a:lnTo>
                  <a:pt x="46044" y="8635"/>
                </a:lnTo>
                <a:lnTo>
                  <a:pt x="47183" y="6857"/>
                </a:lnTo>
                <a:lnTo>
                  <a:pt x="47735" y="6349"/>
                </a:lnTo>
                <a:lnTo>
                  <a:pt x="54220" y="3809"/>
                </a:lnTo>
                <a:lnTo>
                  <a:pt x="54542" y="3682"/>
                </a:lnTo>
                <a:lnTo>
                  <a:pt x="59346" y="3682"/>
                </a:lnTo>
                <a:lnTo>
                  <a:pt x="59142" y="3301"/>
                </a:lnTo>
                <a:lnTo>
                  <a:pt x="58625" y="2539"/>
                </a:lnTo>
                <a:lnTo>
                  <a:pt x="57958" y="1904"/>
                </a:lnTo>
                <a:lnTo>
                  <a:pt x="57210" y="1269"/>
                </a:lnTo>
                <a:lnTo>
                  <a:pt x="55842" y="507"/>
                </a:lnTo>
                <a:lnTo>
                  <a:pt x="55290" y="507"/>
                </a:lnTo>
                <a:lnTo>
                  <a:pt x="54692" y="380"/>
                </a:lnTo>
                <a:close/>
              </a:path>
              <a:path w="76200" h="51434">
                <a:moveTo>
                  <a:pt x="69871" y="127"/>
                </a:moveTo>
                <a:lnTo>
                  <a:pt x="67157" y="126"/>
                </a:lnTo>
                <a:lnTo>
                  <a:pt x="66571" y="380"/>
                </a:lnTo>
                <a:lnTo>
                  <a:pt x="65985" y="507"/>
                </a:lnTo>
                <a:lnTo>
                  <a:pt x="60361" y="6349"/>
                </a:lnTo>
                <a:lnTo>
                  <a:pt x="75835" y="6350"/>
                </a:lnTo>
                <a:lnTo>
                  <a:pt x="71251" y="635"/>
                </a:lnTo>
                <a:lnTo>
                  <a:pt x="70343" y="254"/>
                </a:lnTo>
                <a:lnTo>
                  <a:pt x="69871" y="127"/>
                </a:lnTo>
                <a:close/>
              </a:path>
              <a:path w="76200" h="51434">
                <a:moveTo>
                  <a:pt x="68813" y="0"/>
                </a:moveTo>
                <a:lnTo>
                  <a:pt x="68261" y="0"/>
                </a:lnTo>
                <a:lnTo>
                  <a:pt x="67709" y="126"/>
                </a:lnTo>
                <a:lnTo>
                  <a:pt x="69365" y="127"/>
                </a:lnTo>
                <a:lnTo>
                  <a:pt x="6881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96122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12189" y="48041"/>
                </a:moveTo>
                <a:lnTo>
                  <a:pt x="2196" y="48041"/>
                </a:lnTo>
                <a:lnTo>
                  <a:pt x="2698" y="48432"/>
                </a:lnTo>
                <a:lnTo>
                  <a:pt x="3541" y="48941"/>
                </a:lnTo>
                <a:lnTo>
                  <a:pt x="4438" y="49333"/>
                </a:lnTo>
                <a:lnTo>
                  <a:pt x="5301" y="49567"/>
                </a:lnTo>
                <a:lnTo>
                  <a:pt x="6175" y="49724"/>
                </a:lnTo>
                <a:lnTo>
                  <a:pt x="7428" y="49724"/>
                </a:lnTo>
                <a:lnTo>
                  <a:pt x="8210" y="49646"/>
                </a:lnTo>
                <a:lnTo>
                  <a:pt x="12189" y="48041"/>
                </a:lnTo>
                <a:close/>
              </a:path>
              <a:path w="20954" h="50165">
                <a:moveTo>
                  <a:pt x="7624" y="1096"/>
                </a:moveTo>
                <a:lnTo>
                  <a:pt x="0" y="48510"/>
                </a:lnTo>
                <a:lnTo>
                  <a:pt x="908" y="48510"/>
                </a:lnTo>
                <a:lnTo>
                  <a:pt x="1366" y="48393"/>
                </a:lnTo>
                <a:lnTo>
                  <a:pt x="2046" y="48159"/>
                </a:lnTo>
                <a:lnTo>
                  <a:pt x="2196" y="48041"/>
                </a:lnTo>
                <a:lnTo>
                  <a:pt x="12189" y="48041"/>
                </a:lnTo>
                <a:lnTo>
                  <a:pt x="20871" y="28739"/>
                </a:lnTo>
                <a:lnTo>
                  <a:pt x="20791" y="22709"/>
                </a:lnTo>
                <a:lnTo>
                  <a:pt x="11327" y="2036"/>
                </a:lnTo>
                <a:lnTo>
                  <a:pt x="10970" y="1840"/>
                </a:lnTo>
                <a:lnTo>
                  <a:pt x="10303" y="1526"/>
                </a:lnTo>
                <a:lnTo>
                  <a:pt x="9901" y="1409"/>
                </a:lnTo>
                <a:lnTo>
                  <a:pt x="8808" y="1175"/>
                </a:lnTo>
                <a:lnTo>
                  <a:pt x="8417" y="1134"/>
                </a:lnTo>
                <a:lnTo>
                  <a:pt x="7624" y="1096"/>
                </a:lnTo>
                <a:close/>
              </a:path>
              <a:path w="20954" h="50165">
                <a:moveTo>
                  <a:pt x="15455" y="0"/>
                </a:moveTo>
                <a:lnTo>
                  <a:pt x="11327" y="2036"/>
                </a:lnTo>
                <a:lnTo>
                  <a:pt x="16190" y="2036"/>
                </a:lnTo>
                <a:lnTo>
                  <a:pt x="1545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18902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1" y="0"/>
                </a:moveTo>
                <a:lnTo>
                  <a:pt x="0" y="148"/>
                </a:lnTo>
                <a:lnTo>
                  <a:pt x="160" y="148"/>
                </a:lnTo>
                <a:lnTo>
                  <a:pt x="551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18396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57" y="0"/>
                </a:moveTo>
                <a:lnTo>
                  <a:pt x="0" y="309"/>
                </a:lnTo>
                <a:lnTo>
                  <a:pt x="229" y="309"/>
                </a:lnTo>
                <a:lnTo>
                  <a:pt x="1057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17844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8" y="0"/>
                </a:moveTo>
                <a:lnTo>
                  <a:pt x="1057" y="0"/>
                </a:lnTo>
                <a:lnTo>
                  <a:pt x="0" y="320"/>
                </a:lnTo>
                <a:lnTo>
                  <a:pt x="356" y="320"/>
                </a:lnTo>
                <a:lnTo>
                  <a:pt x="781" y="194"/>
                </a:lnTo>
                <a:lnTo>
                  <a:pt x="121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17338" y="210717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1287" y="0"/>
                </a:moveTo>
                <a:lnTo>
                  <a:pt x="1057" y="0"/>
                </a:lnTo>
                <a:lnTo>
                  <a:pt x="0" y="355"/>
                </a:lnTo>
                <a:lnTo>
                  <a:pt x="390" y="355"/>
                </a:lnTo>
                <a:lnTo>
                  <a:pt x="862" y="194"/>
                </a:lnTo>
                <a:lnTo>
                  <a:pt x="1287" y="0"/>
                </a:lnTo>
                <a:close/>
              </a:path>
              <a:path w="7620" h="635">
                <a:moveTo>
                  <a:pt x="7106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16820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1379" y="0"/>
                </a:moveTo>
                <a:lnTo>
                  <a:pt x="1023" y="0"/>
                </a:lnTo>
                <a:lnTo>
                  <a:pt x="0" y="343"/>
                </a:lnTo>
                <a:lnTo>
                  <a:pt x="436" y="343"/>
                </a:lnTo>
                <a:lnTo>
                  <a:pt x="908" y="194"/>
                </a:lnTo>
                <a:lnTo>
                  <a:pt x="1379" y="0"/>
                </a:lnTo>
                <a:close/>
              </a:path>
              <a:path w="8254" h="635">
                <a:moveTo>
                  <a:pt x="7624" y="114"/>
                </a:moveTo>
                <a:lnTo>
                  <a:pt x="7313" y="343"/>
                </a:lnTo>
                <a:lnTo>
                  <a:pt x="7750" y="343"/>
                </a:lnTo>
                <a:lnTo>
                  <a:pt x="762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16268" y="211072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436" y="309"/>
                </a:lnTo>
                <a:lnTo>
                  <a:pt x="1460" y="0"/>
                </a:lnTo>
                <a:close/>
              </a:path>
              <a:path w="8889" h="635">
                <a:moveTo>
                  <a:pt x="8222" y="0"/>
                </a:moveTo>
                <a:lnTo>
                  <a:pt x="7589" y="309"/>
                </a:lnTo>
                <a:lnTo>
                  <a:pt x="8371" y="309"/>
                </a:lnTo>
                <a:lnTo>
                  <a:pt x="8222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15762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1494" y="0"/>
                </a:moveTo>
                <a:lnTo>
                  <a:pt x="1057" y="0"/>
                </a:lnTo>
                <a:lnTo>
                  <a:pt x="0" y="320"/>
                </a:lnTo>
                <a:lnTo>
                  <a:pt x="390" y="320"/>
                </a:lnTo>
                <a:lnTo>
                  <a:pt x="1494" y="0"/>
                </a:lnTo>
                <a:close/>
              </a:path>
              <a:path w="9525" h="635">
                <a:moveTo>
                  <a:pt x="8808" y="0"/>
                </a:moveTo>
                <a:lnTo>
                  <a:pt x="8371" y="0"/>
                </a:lnTo>
                <a:lnTo>
                  <a:pt x="7819" y="320"/>
                </a:lnTo>
                <a:lnTo>
                  <a:pt x="9004" y="320"/>
                </a:lnTo>
                <a:lnTo>
                  <a:pt x="8877" y="160"/>
                </a:lnTo>
                <a:lnTo>
                  <a:pt x="880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15245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1460" y="0"/>
                </a:moveTo>
                <a:lnTo>
                  <a:pt x="1023" y="0"/>
                </a:lnTo>
                <a:lnTo>
                  <a:pt x="0" y="309"/>
                </a:lnTo>
                <a:lnTo>
                  <a:pt x="275" y="309"/>
                </a:lnTo>
                <a:lnTo>
                  <a:pt x="597" y="240"/>
                </a:lnTo>
                <a:lnTo>
                  <a:pt x="1460" y="0"/>
                </a:lnTo>
                <a:close/>
              </a:path>
              <a:path w="10160" h="635">
                <a:moveTo>
                  <a:pt x="9395" y="0"/>
                </a:moveTo>
                <a:lnTo>
                  <a:pt x="8613" y="0"/>
                </a:lnTo>
                <a:lnTo>
                  <a:pt x="8061" y="309"/>
                </a:lnTo>
                <a:lnTo>
                  <a:pt x="9602" y="309"/>
                </a:lnTo>
                <a:lnTo>
                  <a:pt x="9521" y="160"/>
                </a:lnTo>
                <a:lnTo>
                  <a:pt x="939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14693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1460" y="0"/>
                </a:lnTo>
                <a:close/>
              </a:path>
              <a:path w="10795" h="635">
                <a:moveTo>
                  <a:pt x="10073" y="0"/>
                </a:moveTo>
                <a:lnTo>
                  <a:pt x="8889" y="0"/>
                </a:lnTo>
                <a:lnTo>
                  <a:pt x="8337" y="309"/>
                </a:lnTo>
                <a:lnTo>
                  <a:pt x="10223" y="309"/>
                </a:lnTo>
                <a:lnTo>
                  <a:pt x="1007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14429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092" y="0"/>
                </a:moveTo>
                <a:lnTo>
                  <a:pt x="816" y="0"/>
                </a:lnTo>
                <a:lnTo>
                  <a:pt x="0" y="240"/>
                </a:lnTo>
                <a:lnTo>
                  <a:pt x="1092" y="0"/>
                </a:lnTo>
                <a:close/>
              </a:path>
              <a:path w="10795" h="635">
                <a:moveTo>
                  <a:pt x="10418" y="0"/>
                </a:moveTo>
                <a:lnTo>
                  <a:pt x="8877" y="0"/>
                </a:lnTo>
                <a:lnTo>
                  <a:pt x="8325" y="320"/>
                </a:lnTo>
                <a:lnTo>
                  <a:pt x="10568" y="320"/>
                </a:lnTo>
                <a:lnTo>
                  <a:pt x="10418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14429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390" y="0"/>
                </a:moveTo>
                <a:lnTo>
                  <a:pt x="0" y="80"/>
                </a:lnTo>
                <a:lnTo>
                  <a:pt x="390" y="0"/>
                </a:lnTo>
                <a:close/>
              </a:path>
              <a:path w="10795" h="635">
                <a:moveTo>
                  <a:pt x="10487" y="0"/>
                </a:moveTo>
                <a:lnTo>
                  <a:pt x="8601" y="0"/>
                </a:lnTo>
                <a:lnTo>
                  <a:pt x="8325" y="160"/>
                </a:lnTo>
                <a:lnTo>
                  <a:pt x="8015" y="309"/>
                </a:lnTo>
                <a:lnTo>
                  <a:pt x="10648" y="309"/>
                </a:lnTo>
                <a:lnTo>
                  <a:pt x="10487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22133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620" y="0"/>
                </a:moveTo>
                <a:lnTo>
                  <a:pt x="2863" y="0"/>
                </a:lnTo>
                <a:lnTo>
                  <a:pt x="3024" y="309"/>
                </a:lnTo>
                <a:lnTo>
                  <a:pt x="0" y="309"/>
                </a:lnTo>
                <a:lnTo>
                  <a:pt x="62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21811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632" y="0"/>
                </a:moveTo>
                <a:lnTo>
                  <a:pt x="3265" y="0"/>
                </a:lnTo>
                <a:lnTo>
                  <a:pt x="3426" y="320"/>
                </a:lnTo>
                <a:lnTo>
                  <a:pt x="0" y="320"/>
                </a:lnTo>
                <a:lnTo>
                  <a:pt x="632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32145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678" y="0"/>
                </a:moveTo>
                <a:lnTo>
                  <a:pt x="3702" y="0"/>
                </a:lnTo>
                <a:lnTo>
                  <a:pt x="3863" y="309"/>
                </a:lnTo>
                <a:lnTo>
                  <a:pt x="0" y="309"/>
                </a:lnTo>
                <a:lnTo>
                  <a:pt x="678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321144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093" y="0"/>
                </a:moveTo>
                <a:lnTo>
                  <a:pt x="666" y="0"/>
                </a:lnTo>
                <a:lnTo>
                  <a:pt x="310" y="148"/>
                </a:lnTo>
                <a:lnTo>
                  <a:pt x="0" y="309"/>
                </a:lnTo>
                <a:lnTo>
                  <a:pt x="4243" y="309"/>
                </a:lnTo>
                <a:lnTo>
                  <a:pt x="4093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20753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701" y="0"/>
                </a:moveTo>
                <a:lnTo>
                  <a:pt x="4565" y="0"/>
                </a:lnTo>
                <a:lnTo>
                  <a:pt x="4680" y="320"/>
                </a:lnTo>
                <a:lnTo>
                  <a:pt x="0" y="320"/>
                </a:lnTo>
                <a:lnTo>
                  <a:pt x="701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20397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4990" y="0"/>
                </a:moveTo>
                <a:lnTo>
                  <a:pt x="747" y="0"/>
                </a:lnTo>
                <a:lnTo>
                  <a:pt x="0" y="309"/>
                </a:lnTo>
                <a:lnTo>
                  <a:pt x="5117" y="309"/>
                </a:lnTo>
                <a:lnTo>
                  <a:pt x="4990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20006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427" y="0"/>
                </a:moveTo>
                <a:lnTo>
                  <a:pt x="747" y="0"/>
                </a:lnTo>
                <a:lnTo>
                  <a:pt x="0" y="355"/>
                </a:lnTo>
                <a:lnTo>
                  <a:pt x="5577" y="355"/>
                </a:lnTo>
                <a:lnTo>
                  <a:pt x="5508" y="148"/>
                </a:lnTo>
                <a:lnTo>
                  <a:pt x="5427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19569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945" y="0"/>
                </a:moveTo>
                <a:lnTo>
                  <a:pt x="827" y="0"/>
                </a:lnTo>
                <a:lnTo>
                  <a:pt x="402" y="206"/>
                </a:lnTo>
                <a:lnTo>
                  <a:pt x="0" y="355"/>
                </a:lnTo>
                <a:lnTo>
                  <a:pt x="6060" y="355"/>
                </a:lnTo>
                <a:lnTo>
                  <a:pt x="5945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19143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5" h="635">
                <a:moveTo>
                  <a:pt x="6439" y="0"/>
                </a:moveTo>
                <a:lnTo>
                  <a:pt x="862" y="0"/>
                </a:lnTo>
                <a:lnTo>
                  <a:pt x="0" y="309"/>
                </a:lnTo>
                <a:lnTo>
                  <a:pt x="6566" y="309"/>
                </a:lnTo>
                <a:lnTo>
                  <a:pt x="6439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95397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232" y="0"/>
                </a:moveTo>
                <a:lnTo>
                  <a:pt x="24172" y="0"/>
                </a:lnTo>
                <a:lnTo>
                  <a:pt x="23309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  <a:path w="30479" h="635">
                <a:moveTo>
                  <a:pt x="0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95351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359" y="0"/>
                </a:moveTo>
                <a:lnTo>
                  <a:pt x="23792" y="0"/>
                </a:lnTo>
                <a:lnTo>
                  <a:pt x="22849" y="309"/>
                </a:lnTo>
                <a:lnTo>
                  <a:pt x="30474" y="309"/>
                </a:lnTo>
                <a:lnTo>
                  <a:pt x="30359" y="0"/>
                </a:lnTo>
                <a:close/>
              </a:path>
              <a:path w="30479" h="635">
                <a:moveTo>
                  <a:pt x="0" y="114"/>
                </a:moveTo>
                <a:lnTo>
                  <a:pt x="241" y="309"/>
                </a:lnTo>
                <a:lnTo>
                  <a:pt x="747" y="309"/>
                </a:lnTo>
                <a:lnTo>
                  <a:pt x="0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95397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0" y="0"/>
                </a:moveTo>
                <a:lnTo>
                  <a:pt x="390" y="309"/>
                </a:lnTo>
                <a:lnTo>
                  <a:pt x="1448" y="309"/>
                </a:lnTo>
                <a:lnTo>
                  <a:pt x="80" y="0"/>
                </a:lnTo>
                <a:close/>
              </a:path>
              <a:path w="30479" h="635">
                <a:moveTo>
                  <a:pt x="30347" y="0"/>
                </a:moveTo>
                <a:lnTo>
                  <a:pt x="23309" y="0"/>
                </a:lnTo>
                <a:lnTo>
                  <a:pt x="22286" y="309"/>
                </a:lnTo>
                <a:lnTo>
                  <a:pt x="30462" y="309"/>
                </a:lnTo>
                <a:lnTo>
                  <a:pt x="30347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95592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505" y="0"/>
                </a:moveTo>
                <a:lnTo>
                  <a:pt x="0" y="0"/>
                </a:lnTo>
                <a:lnTo>
                  <a:pt x="390" y="320"/>
                </a:lnTo>
                <a:lnTo>
                  <a:pt x="2196" y="320"/>
                </a:lnTo>
                <a:lnTo>
                  <a:pt x="505" y="0"/>
                </a:lnTo>
                <a:close/>
              </a:path>
              <a:path w="30479" h="635">
                <a:moveTo>
                  <a:pt x="2127" y="274"/>
                </a:moveTo>
                <a:close/>
              </a:path>
              <a:path w="30479" h="635">
                <a:moveTo>
                  <a:pt x="30232" y="0"/>
                </a:moveTo>
                <a:lnTo>
                  <a:pt x="22608" y="0"/>
                </a:lnTo>
                <a:lnTo>
                  <a:pt x="21538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9578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057" y="0"/>
                </a:moveTo>
                <a:lnTo>
                  <a:pt x="0" y="0"/>
                </a:lnTo>
                <a:lnTo>
                  <a:pt x="251" y="194"/>
                </a:lnTo>
                <a:lnTo>
                  <a:pt x="436" y="309"/>
                </a:lnTo>
                <a:lnTo>
                  <a:pt x="2633" y="309"/>
                </a:lnTo>
                <a:lnTo>
                  <a:pt x="1972" y="143"/>
                </a:lnTo>
                <a:lnTo>
                  <a:pt x="1057" y="0"/>
                </a:lnTo>
                <a:close/>
              </a:path>
              <a:path w="30479" h="635">
                <a:moveTo>
                  <a:pt x="30071" y="0"/>
                </a:moveTo>
                <a:lnTo>
                  <a:pt x="21895" y="0"/>
                </a:lnTo>
                <a:lnTo>
                  <a:pt x="20756" y="309"/>
                </a:lnTo>
                <a:lnTo>
                  <a:pt x="30198" y="309"/>
                </a:lnTo>
                <a:lnTo>
                  <a:pt x="30071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95983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805" y="0"/>
                </a:moveTo>
                <a:lnTo>
                  <a:pt x="0" y="0"/>
                </a:lnTo>
                <a:lnTo>
                  <a:pt x="297" y="194"/>
                </a:lnTo>
                <a:lnTo>
                  <a:pt x="436" y="309"/>
                </a:lnTo>
                <a:lnTo>
                  <a:pt x="3150" y="309"/>
                </a:lnTo>
                <a:lnTo>
                  <a:pt x="2713" y="194"/>
                </a:lnTo>
                <a:lnTo>
                  <a:pt x="1805" y="0"/>
                </a:lnTo>
                <a:close/>
              </a:path>
              <a:path w="30479" h="635">
                <a:moveTo>
                  <a:pt x="29956" y="0"/>
                </a:moveTo>
                <a:lnTo>
                  <a:pt x="21147" y="0"/>
                </a:lnTo>
                <a:lnTo>
                  <a:pt x="19928" y="309"/>
                </a:lnTo>
                <a:lnTo>
                  <a:pt x="30037" y="309"/>
                </a:lnTo>
                <a:lnTo>
                  <a:pt x="29956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96225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196" y="0"/>
                </a:moveTo>
                <a:lnTo>
                  <a:pt x="0" y="0"/>
                </a:lnTo>
                <a:lnTo>
                  <a:pt x="425" y="320"/>
                </a:lnTo>
                <a:lnTo>
                  <a:pt x="3725" y="320"/>
                </a:lnTo>
                <a:lnTo>
                  <a:pt x="3254" y="240"/>
                </a:lnTo>
                <a:lnTo>
                  <a:pt x="2196" y="0"/>
                </a:lnTo>
                <a:close/>
              </a:path>
              <a:path w="29845" h="635">
                <a:moveTo>
                  <a:pt x="29761" y="0"/>
                </a:moveTo>
                <a:lnTo>
                  <a:pt x="20319" y="0"/>
                </a:lnTo>
                <a:lnTo>
                  <a:pt x="18939" y="320"/>
                </a:lnTo>
                <a:lnTo>
                  <a:pt x="29830" y="320"/>
                </a:lnTo>
                <a:lnTo>
                  <a:pt x="2976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96420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713" y="0"/>
                </a:moveTo>
                <a:lnTo>
                  <a:pt x="0" y="0"/>
                </a:lnTo>
                <a:lnTo>
                  <a:pt x="425" y="309"/>
                </a:lnTo>
                <a:lnTo>
                  <a:pt x="4404" y="309"/>
                </a:lnTo>
                <a:lnTo>
                  <a:pt x="3495" y="160"/>
                </a:lnTo>
                <a:lnTo>
                  <a:pt x="2713" y="0"/>
                </a:lnTo>
                <a:close/>
              </a:path>
              <a:path w="29845" h="635">
                <a:moveTo>
                  <a:pt x="29600" y="0"/>
                </a:moveTo>
                <a:lnTo>
                  <a:pt x="19491" y="0"/>
                </a:lnTo>
                <a:lnTo>
                  <a:pt x="17962" y="309"/>
                </a:lnTo>
                <a:lnTo>
                  <a:pt x="29715" y="309"/>
                </a:lnTo>
                <a:lnTo>
                  <a:pt x="29600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96650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300" y="0"/>
                </a:moveTo>
                <a:lnTo>
                  <a:pt x="0" y="0"/>
                </a:lnTo>
                <a:lnTo>
                  <a:pt x="436" y="309"/>
                </a:lnTo>
                <a:lnTo>
                  <a:pt x="5232" y="309"/>
                </a:lnTo>
                <a:lnTo>
                  <a:pt x="3300" y="0"/>
                </a:lnTo>
                <a:close/>
              </a:path>
              <a:path w="29845" h="635">
                <a:moveTo>
                  <a:pt x="29404" y="0"/>
                </a:moveTo>
                <a:lnTo>
                  <a:pt x="18514" y="0"/>
                </a:lnTo>
                <a:lnTo>
                  <a:pt x="18088" y="68"/>
                </a:lnTo>
                <a:lnTo>
                  <a:pt x="17651" y="194"/>
                </a:lnTo>
                <a:lnTo>
                  <a:pt x="17226" y="229"/>
                </a:lnTo>
                <a:lnTo>
                  <a:pt x="16754" y="309"/>
                </a:lnTo>
                <a:lnTo>
                  <a:pt x="29531" y="309"/>
                </a:lnTo>
                <a:lnTo>
                  <a:pt x="29404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96846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978" y="0"/>
                </a:moveTo>
                <a:lnTo>
                  <a:pt x="0" y="0"/>
                </a:lnTo>
                <a:lnTo>
                  <a:pt x="471" y="320"/>
                </a:lnTo>
                <a:lnTo>
                  <a:pt x="6290" y="320"/>
                </a:lnTo>
                <a:lnTo>
                  <a:pt x="3978" y="0"/>
                </a:lnTo>
                <a:close/>
              </a:path>
              <a:path w="29845" h="635">
                <a:moveTo>
                  <a:pt x="29289" y="0"/>
                </a:moveTo>
                <a:lnTo>
                  <a:pt x="17536" y="0"/>
                </a:lnTo>
                <a:lnTo>
                  <a:pt x="16984" y="125"/>
                </a:lnTo>
                <a:lnTo>
                  <a:pt x="15927" y="274"/>
                </a:lnTo>
                <a:lnTo>
                  <a:pt x="15409" y="320"/>
                </a:lnTo>
                <a:lnTo>
                  <a:pt x="29370" y="320"/>
                </a:lnTo>
                <a:lnTo>
                  <a:pt x="29289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97087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4795" y="0"/>
                </a:moveTo>
                <a:lnTo>
                  <a:pt x="0" y="0"/>
                </a:lnTo>
                <a:lnTo>
                  <a:pt x="471" y="309"/>
                </a:lnTo>
                <a:lnTo>
                  <a:pt x="7865" y="309"/>
                </a:lnTo>
                <a:lnTo>
                  <a:pt x="7037" y="274"/>
                </a:lnTo>
                <a:lnTo>
                  <a:pt x="5496" y="114"/>
                </a:lnTo>
                <a:lnTo>
                  <a:pt x="4795" y="0"/>
                </a:lnTo>
                <a:close/>
              </a:path>
              <a:path w="29210" h="635">
                <a:moveTo>
                  <a:pt x="29094" y="0"/>
                </a:moveTo>
                <a:lnTo>
                  <a:pt x="16318" y="0"/>
                </a:lnTo>
                <a:lnTo>
                  <a:pt x="15605" y="114"/>
                </a:lnTo>
                <a:lnTo>
                  <a:pt x="14190" y="274"/>
                </a:lnTo>
                <a:lnTo>
                  <a:pt x="13477" y="309"/>
                </a:lnTo>
                <a:lnTo>
                  <a:pt x="29174" y="309"/>
                </a:lnTo>
                <a:lnTo>
                  <a:pt x="2909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97317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5818" y="0"/>
                </a:moveTo>
                <a:lnTo>
                  <a:pt x="0" y="0"/>
                </a:lnTo>
                <a:lnTo>
                  <a:pt x="471" y="309"/>
                </a:lnTo>
                <a:lnTo>
                  <a:pt x="28944" y="309"/>
                </a:lnTo>
                <a:lnTo>
                  <a:pt x="10073" y="274"/>
                </a:lnTo>
                <a:lnTo>
                  <a:pt x="7831" y="194"/>
                </a:lnTo>
                <a:lnTo>
                  <a:pt x="6807" y="114"/>
                </a:lnTo>
                <a:lnTo>
                  <a:pt x="5818" y="0"/>
                </a:lnTo>
                <a:close/>
              </a:path>
              <a:path w="29210" h="635">
                <a:moveTo>
                  <a:pt x="28898" y="0"/>
                </a:moveTo>
                <a:lnTo>
                  <a:pt x="14938" y="0"/>
                </a:lnTo>
                <a:lnTo>
                  <a:pt x="13684" y="148"/>
                </a:lnTo>
                <a:lnTo>
                  <a:pt x="12431" y="229"/>
                </a:lnTo>
                <a:lnTo>
                  <a:pt x="11212" y="274"/>
                </a:lnTo>
                <a:lnTo>
                  <a:pt x="28944" y="274"/>
                </a:lnTo>
                <a:lnTo>
                  <a:pt x="28898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97559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7394" y="0"/>
                </a:moveTo>
                <a:lnTo>
                  <a:pt x="0" y="0"/>
                </a:lnTo>
                <a:lnTo>
                  <a:pt x="471" y="355"/>
                </a:lnTo>
                <a:lnTo>
                  <a:pt x="28737" y="355"/>
                </a:lnTo>
                <a:lnTo>
                  <a:pt x="28703" y="125"/>
                </a:lnTo>
                <a:lnTo>
                  <a:pt x="10062" y="125"/>
                </a:lnTo>
                <a:lnTo>
                  <a:pt x="8682" y="80"/>
                </a:lnTo>
                <a:lnTo>
                  <a:pt x="7394" y="0"/>
                </a:lnTo>
                <a:close/>
              </a:path>
              <a:path w="29210" h="635">
                <a:moveTo>
                  <a:pt x="28703" y="0"/>
                </a:moveTo>
                <a:lnTo>
                  <a:pt x="13006" y="0"/>
                </a:lnTo>
                <a:lnTo>
                  <a:pt x="11522" y="80"/>
                </a:lnTo>
                <a:lnTo>
                  <a:pt x="10062" y="125"/>
                </a:lnTo>
                <a:lnTo>
                  <a:pt x="28703" y="125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97789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473" y="0"/>
                </a:moveTo>
                <a:lnTo>
                  <a:pt x="0" y="0"/>
                </a:lnTo>
                <a:lnTo>
                  <a:pt x="241" y="194"/>
                </a:lnTo>
                <a:lnTo>
                  <a:pt x="517" y="355"/>
                </a:lnTo>
                <a:lnTo>
                  <a:pt x="28542" y="355"/>
                </a:lnTo>
                <a:lnTo>
                  <a:pt x="28473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98030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0" y="0"/>
                </a:moveTo>
                <a:lnTo>
                  <a:pt x="28266" y="0"/>
                </a:lnTo>
                <a:lnTo>
                  <a:pt x="28346" y="309"/>
                </a:lnTo>
                <a:lnTo>
                  <a:pt x="505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98306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24" y="0"/>
                </a:moveTo>
                <a:lnTo>
                  <a:pt x="0" y="0"/>
                </a:lnTo>
                <a:lnTo>
                  <a:pt x="505" y="309"/>
                </a:lnTo>
                <a:lnTo>
                  <a:pt x="28070" y="309"/>
                </a:lnTo>
                <a:lnTo>
                  <a:pt x="28024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98536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840" y="0"/>
                </a:moveTo>
                <a:lnTo>
                  <a:pt x="0" y="0"/>
                </a:lnTo>
                <a:lnTo>
                  <a:pt x="551" y="320"/>
                </a:lnTo>
                <a:lnTo>
                  <a:pt x="27875" y="320"/>
                </a:lnTo>
                <a:lnTo>
                  <a:pt x="27840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98812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564" y="0"/>
                </a:moveTo>
                <a:lnTo>
                  <a:pt x="0" y="0"/>
                </a:lnTo>
                <a:lnTo>
                  <a:pt x="551" y="309"/>
                </a:lnTo>
                <a:lnTo>
                  <a:pt x="27599" y="309"/>
                </a:lnTo>
                <a:lnTo>
                  <a:pt x="27564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99088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0" y="0"/>
                </a:moveTo>
                <a:lnTo>
                  <a:pt x="27323" y="0"/>
                </a:lnTo>
                <a:lnTo>
                  <a:pt x="27323" y="309"/>
                </a:lnTo>
                <a:lnTo>
                  <a:pt x="551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99364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241" y="125"/>
                </a:lnTo>
                <a:lnTo>
                  <a:pt x="471" y="274"/>
                </a:lnTo>
                <a:lnTo>
                  <a:pt x="27047" y="274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99640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195" y="114"/>
                </a:lnTo>
                <a:lnTo>
                  <a:pt x="26771" y="114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42671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89" h="28575">
                <a:moveTo>
                  <a:pt x="14271" y="0"/>
                </a:moveTo>
                <a:lnTo>
                  <a:pt x="13960" y="0"/>
                </a:lnTo>
                <a:lnTo>
                  <a:pt x="13247" y="114"/>
                </a:lnTo>
                <a:lnTo>
                  <a:pt x="12971" y="274"/>
                </a:lnTo>
                <a:lnTo>
                  <a:pt x="12891" y="4466"/>
                </a:lnTo>
                <a:lnTo>
                  <a:pt x="12776" y="5474"/>
                </a:lnTo>
                <a:lnTo>
                  <a:pt x="0" y="19767"/>
                </a:lnTo>
                <a:lnTo>
                  <a:pt x="1253" y="20282"/>
                </a:lnTo>
                <a:lnTo>
                  <a:pt x="17226" y="28425"/>
                </a:lnTo>
                <a:lnTo>
                  <a:pt x="18836" y="28104"/>
                </a:lnTo>
                <a:lnTo>
                  <a:pt x="34245" y="15380"/>
                </a:lnTo>
                <a:lnTo>
                  <a:pt x="33317" y="13388"/>
                </a:lnTo>
                <a:lnTo>
                  <a:pt x="32199" y="10685"/>
                </a:lnTo>
                <a:lnTo>
                  <a:pt x="15881" y="274"/>
                </a:lnTo>
                <a:lnTo>
                  <a:pt x="15685" y="229"/>
                </a:lnTo>
                <a:lnTo>
                  <a:pt x="15409" y="194"/>
                </a:lnTo>
                <a:lnTo>
                  <a:pt x="15214" y="148"/>
                </a:lnTo>
                <a:lnTo>
                  <a:pt x="14662" y="34"/>
                </a:lnTo>
                <a:lnTo>
                  <a:pt x="14271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3462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66623" y="25146"/>
                </a:moveTo>
                <a:lnTo>
                  <a:pt x="42484" y="25145"/>
                </a:lnTo>
                <a:lnTo>
                  <a:pt x="43231" y="27431"/>
                </a:lnTo>
                <a:lnTo>
                  <a:pt x="43542" y="28701"/>
                </a:lnTo>
                <a:lnTo>
                  <a:pt x="48467" y="39369"/>
                </a:lnTo>
                <a:lnTo>
                  <a:pt x="48970" y="40131"/>
                </a:lnTo>
                <a:lnTo>
                  <a:pt x="50269" y="41782"/>
                </a:lnTo>
                <a:lnTo>
                  <a:pt x="52592" y="44195"/>
                </a:lnTo>
                <a:lnTo>
                  <a:pt x="53408" y="44830"/>
                </a:lnTo>
                <a:lnTo>
                  <a:pt x="54317" y="45592"/>
                </a:lnTo>
                <a:lnTo>
                  <a:pt x="56249" y="46863"/>
                </a:lnTo>
                <a:lnTo>
                  <a:pt x="59503" y="48387"/>
                </a:lnTo>
                <a:lnTo>
                  <a:pt x="60722" y="48768"/>
                </a:lnTo>
                <a:lnTo>
                  <a:pt x="63241" y="49276"/>
                </a:lnTo>
                <a:lnTo>
                  <a:pt x="63045" y="49276"/>
                </a:lnTo>
                <a:lnTo>
                  <a:pt x="63908" y="49403"/>
                </a:lnTo>
                <a:lnTo>
                  <a:pt x="65920" y="49911"/>
                </a:lnTo>
                <a:lnTo>
                  <a:pt x="67254" y="50038"/>
                </a:lnTo>
                <a:lnTo>
                  <a:pt x="68784" y="50292"/>
                </a:lnTo>
                <a:lnTo>
                  <a:pt x="70520" y="50419"/>
                </a:lnTo>
                <a:lnTo>
                  <a:pt x="75430" y="50419"/>
                </a:lnTo>
                <a:lnTo>
                  <a:pt x="79800" y="49911"/>
                </a:lnTo>
                <a:lnTo>
                  <a:pt x="82031" y="49403"/>
                </a:lnTo>
                <a:lnTo>
                  <a:pt x="84274" y="48768"/>
                </a:lnTo>
                <a:lnTo>
                  <a:pt x="86796" y="47625"/>
                </a:lnTo>
                <a:lnTo>
                  <a:pt x="72691" y="47620"/>
                </a:lnTo>
                <a:lnTo>
                  <a:pt x="70600" y="47498"/>
                </a:lnTo>
                <a:lnTo>
                  <a:pt x="69577" y="47498"/>
                </a:lnTo>
                <a:lnTo>
                  <a:pt x="68669" y="47371"/>
                </a:lnTo>
                <a:lnTo>
                  <a:pt x="76599" y="47371"/>
                </a:lnTo>
                <a:lnTo>
                  <a:pt x="78387" y="47194"/>
                </a:lnTo>
                <a:lnTo>
                  <a:pt x="80051" y="46858"/>
                </a:lnTo>
                <a:lnTo>
                  <a:pt x="80467" y="46736"/>
                </a:lnTo>
                <a:lnTo>
                  <a:pt x="81550" y="46529"/>
                </a:lnTo>
                <a:lnTo>
                  <a:pt x="83610" y="45917"/>
                </a:lnTo>
                <a:lnTo>
                  <a:pt x="85769" y="45085"/>
                </a:lnTo>
                <a:lnTo>
                  <a:pt x="86401" y="44704"/>
                </a:lnTo>
                <a:lnTo>
                  <a:pt x="87274" y="44277"/>
                </a:lnTo>
                <a:lnTo>
                  <a:pt x="87620" y="44069"/>
                </a:lnTo>
                <a:lnTo>
                  <a:pt x="86677" y="43942"/>
                </a:lnTo>
                <a:lnTo>
                  <a:pt x="84354" y="43434"/>
                </a:lnTo>
                <a:lnTo>
                  <a:pt x="83722" y="43180"/>
                </a:lnTo>
                <a:lnTo>
                  <a:pt x="81560" y="42418"/>
                </a:lnTo>
                <a:lnTo>
                  <a:pt x="80030" y="41529"/>
                </a:lnTo>
                <a:lnTo>
                  <a:pt x="78455" y="40513"/>
                </a:lnTo>
                <a:lnTo>
                  <a:pt x="76810" y="39370"/>
                </a:lnTo>
                <a:lnTo>
                  <a:pt x="75120" y="37846"/>
                </a:lnTo>
                <a:lnTo>
                  <a:pt x="73464" y="36068"/>
                </a:lnTo>
                <a:lnTo>
                  <a:pt x="72601" y="35179"/>
                </a:lnTo>
                <a:lnTo>
                  <a:pt x="70945" y="32893"/>
                </a:lnTo>
                <a:lnTo>
                  <a:pt x="68473" y="28956"/>
                </a:lnTo>
                <a:lnTo>
                  <a:pt x="66944" y="25908"/>
                </a:lnTo>
                <a:lnTo>
                  <a:pt x="66623" y="25146"/>
                </a:lnTo>
                <a:close/>
              </a:path>
              <a:path w="90170" h="50800">
                <a:moveTo>
                  <a:pt x="72838" y="47620"/>
                </a:moveTo>
                <a:close/>
              </a:path>
              <a:path w="90170" h="50800">
                <a:moveTo>
                  <a:pt x="88321" y="43561"/>
                </a:moveTo>
                <a:lnTo>
                  <a:pt x="87700" y="44069"/>
                </a:lnTo>
                <a:lnTo>
                  <a:pt x="87274" y="44277"/>
                </a:lnTo>
                <a:lnTo>
                  <a:pt x="86987" y="44450"/>
                </a:lnTo>
                <a:lnTo>
                  <a:pt x="85769" y="45085"/>
                </a:lnTo>
                <a:lnTo>
                  <a:pt x="83848" y="45847"/>
                </a:lnTo>
                <a:lnTo>
                  <a:pt x="83610" y="45917"/>
                </a:lnTo>
                <a:lnTo>
                  <a:pt x="83135" y="46101"/>
                </a:lnTo>
                <a:lnTo>
                  <a:pt x="81801" y="46482"/>
                </a:lnTo>
                <a:lnTo>
                  <a:pt x="81550" y="46529"/>
                </a:lnTo>
                <a:lnTo>
                  <a:pt x="81284" y="46609"/>
                </a:lnTo>
                <a:lnTo>
                  <a:pt x="80034" y="46863"/>
                </a:lnTo>
                <a:lnTo>
                  <a:pt x="79168" y="47117"/>
                </a:lnTo>
                <a:lnTo>
                  <a:pt x="78387" y="47194"/>
                </a:lnTo>
                <a:lnTo>
                  <a:pt x="77512" y="47371"/>
                </a:lnTo>
                <a:lnTo>
                  <a:pt x="76258" y="47498"/>
                </a:lnTo>
                <a:lnTo>
                  <a:pt x="75315" y="47498"/>
                </a:lnTo>
                <a:lnTo>
                  <a:pt x="72912" y="47625"/>
                </a:lnTo>
                <a:lnTo>
                  <a:pt x="86806" y="47620"/>
                </a:lnTo>
                <a:lnTo>
                  <a:pt x="88758" y="46736"/>
                </a:lnTo>
                <a:lnTo>
                  <a:pt x="89816" y="45974"/>
                </a:lnTo>
                <a:lnTo>
                  <a:pt x="88873" y="44450"/>
                </a:lnTo>
                <a:lnTo>
                  <a:pt x="89425" y="44069"/>
                </a:lnTo>
                <a:lnTo>
                  <a:pt x="88643" y="44069"/>
                </a:lnTo>
                <a:lnTo>
                  <a:pt x="88321" y="43688"/>
                </a:lnTo>
                <a:close/>
              </a:path>
              <a:path w="90170" h="50800">
                <a:moveTo>
                  <a:pt x="75039" y="47498"/>
                </a:moveTo>
                <a:lnTo>
                  <a:pt x="70669" y="47498"/>
                </a:lnTo>
                <a:lnTo>
                  <a:pt x="72838" y="47620"/>
                </a:lnTo>
                <a:lnTo>
                  <a:pt x="75039" y="47498"/>
                </a:lnTo>
                <a:close/>
              </a:path>
              <a:path w="90170" h="50800">
                <a:moveTo>
                  <a:pt x="76599" y="47371"/>
                </a:moveTo>
                <a:lnTo>
                  <a:pt x="68669" y="47371"/>
                </a:lnTo>
                <a:lnTo>
                  <a:pt x="69612" y="47498"/>
                </a:lnTo>
                <a:lnTo>
                  <a:pt x="75315" y="47498"/>
                </a:lnTo>
                <a:lnTo>
                  <a:pt x="76599" y="47371"/>
                </a:lnTo>
                <a:close/>
              </a:path>
              <a:path w="90170" h="50800">
                <a:moveTo>
                  <a:pt x="6708" y="12572"/>
                </a:moveTo>
                <a:lnTo>
                  <a:pt x="6191" y="12572"/>
                </a:lnTo>
                <a:lnTo>
                  <a:pt x="5213" y="12699"/>
                </a:lnTo>
                <a:lnTo>
                  <a:pt x="4776" y="12826"/>
                </a:lnTo>
                <a:lnTo>
                  <a:pt x="3914" y="12953"/>
                </a:lnTo>
                <a:lnTo>
                  <a:pt x="3132" y="13334"/>
                </a:lnTo>
                <a:lnTo>
                  <a:pt x="2776" y="13461"/>
                </a:lnTo>
                <a:lnTo>
                  <a:pt x="1557" y="14604"/>
                </a:lnTo>
                <a:lnTo>
                  <a:pt x="0" y="20319"/>
                </a:lnTo>
                <a:lnTo>
                  <a:pt x="241" y="22351"/>
                </a:lnTo>
                <a:lnTo>
                  <a:pt x="7766" y="29971"/>
                </a:lnTo>
                <a:lnTo>
                  <a:pt x="8514" y="29844"/>
                </a:lnTo>
                <a:lnTo>
                  <a:pt x="8905" y="29717"/>
                </a:lnTo>
                <a:lnTo>
                  <a:pt x="9652" y="29590"/>
                </a:lnTo>
                <a:lnTo>
                  <a:pt x="10446" y="29209"/>
                </a:lnTo>
                <a:lnTo>
                  <a:pt x="10917" y="29082"/>
                </a:lnTo>
                <a:lnTo>
                  <a:pt x="12136" y="28447"/>
                </a:lnTo>
                <a:lnTo>
                  <a:pt x="12953" y="27939"/>
                </a:lnTo>
                <a:lnTo>
                  <a:pt x="13861" y="27304"/>
                </a:lnTo>
                <a:lnTo>
                  <a:pt x="14191" y="27050"/>
                </a:lnTo>
                <a:lnTo>
                  <a:pt x="6708" y="27050"/>
                </a:lnTo>
                <a:lnTo>
                  <a:pt x="5685" y="26669"/>
                </a:lnTo>
                <a:lnTo>
                  <a:pt x="2877" y="20827"/>
                </a:lnTo>
                <a:lnTo>
                  <a:pt x="2971" y="17906"/>
                </a:lnTo>
                <a:lnTo>
                  <a:pt x="5328" y="15493"/>
                </a:lnTo>
                <a:lnTo>
                  <a:pt x="14511" y="15493"/>
                </a:lnTo>
                <a:lnTo>
                  <a:pt x="13861" y="15366"/>
                </a:lnTo>
                <a:lnTo>
                  <a:pt x="12688" y="15239"/>
                </a:lnTo>
                <a:lnTo>
                  <a:pt x="12366" y="14858"/>
                </a:lnTo>
                <a:lnTo>
                  <a:pt x="12056" y="14604"/>
                </a:lnTo>
                <a:lnTo>
                  <a:pt x="11699" y="14477"/>
                </a:lnTo>
                <a:lnTo>
                  <a:pt x="10722" y="13715"/>
                </a:lnTo>
                <a:lnTo>
                  <a:pt x="10089" y="13461"/>
                </a:lnTo>
                <a:lnTo>
                  <a:pt x="9066" y="12953"/>
                </a:lnTo>
                <a:lnTo>
                  <a:pt x="8479" y="12826"/>
                </a:lnTo>
                <a:lnTo>
                  <a:pt x="8318" y="12826"/>
                </a:lnTo>
                <a:lnTo>
                  <a:pt x="7766" y="12699"/>
                </a:lnTo>
                <a:lnTo>
                  <a:pt x="6708" y="12572"/>
                </a:lnTo>
                <a:close/>
              </a:path>
              <a:path w="90170" h="50800">
                <a:moveTo>
                  <a:pt x="60281" y="10160"/>
                </a:moveTo>
                <a:lnTo>
                  <a:pt x="22118" y="10159"/>
                </a:lnTo>
                <a:lnTo>
                  <a:pt x="23417" y="10286"/>
                </a:lnTo>
                <a:lnTo>
                  <a:pt x="25499" y="10667"/>
                </a:lnTo>
                <a:lnTo>
                  <a:pt x="28650" y="11683"/>
                </a:lnTo>
                <a:lnTo>
                  <a:pt x="30490" y="12445"/>
                </a:lnTo>
                <a:lnTo>
                  <a:pt x="33204" y="13969"/>
                </a:lnTo>
                <a:lnTo>
                  <a:pt x="33871" y="14477"/>
                </a:lnTo>
                <a:lnTo>
                  <a:pt x="35251" y="15366"/>
                </a:lnTo>
                <a:lnTo>
                  <a:pt x="42507" y="25952"/>
                </a:lnTo>
                <a:lnTo>
                  <a:pt x="43151" y="27177"/>
                </a:lnTo>
                <a:lnTo>
                  <a:pt x="42484" y="25145"/>
                </a:lnTo>
                <a:lnTo>
                  <a:pt x="66623" y="25146"/>
                </a:lnTo>
                <a:lnTo>
                  <a:pt x="64736" y="20447"/>
                </a:lnTo>
                <a:lnTo>
                  <a:pt x="64152" y="18669"/>
                </a:lnTo>
                <a:lnTo>
                  <a:pt x="63632" y="16383"/>
                </a:lnTo>
                <a:lnTo>
                  <a:pt x="63287" y="15240"/>
                </a:lnTo>
                <a:lnTo>
                  <a:pt x="62387" y="13335"/>
                </a:lnTo>
                <a:lnTo>
                  <a:pt x="61194" y="11303"/>
                </a:lnTo>
                <a:lnTo>
                  <a:pt x="60281" y="10160"/>
                </a:lnTo>
                <a:close/>
              </a:path>
              <a:path w="90170" h="50800">
                <a:moveTo>
                  <a:pt x="20979" y="12445"/>
                </a:moveTo>
                <a:lnTo>
                  <a:pt x="18185" y="12445"/>
                </a:lnTo>
                <a:lnTo>
                  <a:pt x="18231" y="12826"/>
                </a:lnTo>
                <a:lnTo>
                  <a:pt x="18024" y="15239"/>
                </a:lnTo>
                <a:lnTo>
                  <a:pt x="7962" y="27050"/>
                </a:lnTo>
                <a:lnTo>
                  <a:pt x="14191" y="27050"/>
                </a:lnTo>
                <a:lnTo>
                  <a:pt x="20919" y="14858"/>
                </a:lnTo>
                <a:lnTo>
                  <a:pt x="20979" y="12445"/>
                </a:lnTo>
                <a:close/>
              </a:path>
              <a:path w="90170" h="50800">
                <a:moveTo>
                  <a:pt x="14511" y="15493"/>
                </a:moveTo>
                <a:lnTo>
                  <a:pt x="7732" y="15493"/>
                </a:lnTo>
                <a:lnTo>
                  <a:pt x="9066" y="16001"/>
                </a:lnTo>
                <a:lnTo>
                  <a:pt x="10124" y="16763"/>
                </a:lnTo>
                <a:lnTo>
                  <a:pt x="10837" y="17398"/>
                </a:lnTo>
                <a:lnTo>
                  <a:pt x="11230" y="18033"/>
                </a:lnTo>
                <a:lnTo>
                  <a:pt x="11297" y="19811"/>
                </a:lnTo>
                <a:lnTo>
                  <a:pt x="11113" y="20319"/>
                </a:lnTo>
                <a:lnTo>
                  <a:pt x="10917" y="20700"/>
                </a:lnTo>
                <a:lnTo>
                  <a:pt x="10641" y="21081"/>
                </a:lnTo>
                <a:lnTo>
                  <a:pt x="11619" y="21716"/>
                </a:lnTo>
                <a:lnTo>
                  <a:pt x="10998" y="22478"/>
                </a:lnTo>
                <a:lnTo>
                  <a:pt x="14689" y="22859"/>
                </a:lnTo>
                <a:lnTo>
                  <a:pt x="15713" y="21462"/>
                </a:lnTo>
                <a:lnTo>
                  <a:pt x="17914" y="15871"/>
                </a:lnTo>
                <a:lnTo>
                  <a:pt x="15161" y="15620"/>
                </a:lnTo>
                <a:lnTo>
                  <a:pt x="14511" y="15493"/>
                </a:lnTo>
                <a:close/>
              </a:path>
              <a:path w="90170" h="50800">
                <a:moveTo>
                  <a:pt x="18185" y="12601"/>
                </a:moveTo>
                <a:lnTo>
                  <a:pt x="18185" y="12826"/>
                </a:lnTo>
                <a:lnTo>
                  <a:pt x="18185" y="12601"/>
                </a:lnTo>
                <a:close/>
              </a:path>
              <a:path w="90170" h="50800">
                <a:moveTo>
                  <a:pt x="22313" y="7238"/>
                </a:moveTo>
                <a:lnTo>
                  <a:pt x="21957" y="7238"/>
                </a:lnTo>
                <a:lnTo>
                  <a:pt x="20979" y="7365"/>
                </a:lnTo>
                <a:lnTo>
                  <a:pt x="20393" y="7619"/>
                </a:lnTo>
                <a:lnTo>
                  <a:pt x="19841" y="7746"/>
                </a:lnTo>
                <a:lnTo>
                  <a:pt x="18933" y="8508"/>
                </a:lnTo>
                <a:lnTo>
                  <a:pt x="18461" y="9143"/>
                </a:lnTo>
                <a:lnTo>
                  <a:pt x="18185" y="9778"/>
                </a:lnTo>
                <a:lnTo>
                  <a:pt x="18102" y="12191"/>
                </a:lnTo>
                <a:lnTo>
                  <a:pt x="18185" y="12601"/>
                </a:lnTo>
                <a:lnTo>
                  <a:pt x="18185" y="12445"/>
                </a:lnTo>
                <a:lnTo>
                  <a:pt x="20979" y="12445"/>
                </a:lnTo>
                <a:lnTo>
                  <a:pt x="20864" y="11683"/>
                </a:lnTo>
                <a:lnTo>
                  <a:pt x="20933" y="10540"/>
                </a:lnTo>
                <a:lnTo>
                  <a:pt x="21290" y="10286"/>
                </a:lnTo>
                <a:lnTo>
                  <a:pt x="21761" y="10159"/>
                </a:lnTo>
                <a:lnTo>
                  <a:pt x="60281" y="10160"/>
                </a:lnTo>
                <a:lnTo>
                  <a:pt x="59469" y="9144"/>
                </a:lnTo>
                <a:lnTo>
                  <a:pt x="58756" y="8382"/>
                </a:lnTo>
                <a:lnTo>
                  <a:pt x="58104" y="7747"/>
                </a:lnTo>
                <a:lnTo>
                  <a:pt x="25338" y="7746"/>
                </a:lnTo>
                <a:lnTo>
                  <a:pt x="24004" y="7492"/>
                </a:lnTo>
                <a:lnTo>
                  <a:pt x="22313" y="7238"/>
                </a:lnTo>
                <a:close/>
              </a:path>
              <a:path w="90170" h="50800">
                <a:moveTo>
                  <a:pt x="43266" y="0"/>
                </a:moveTo>
                <a:lnTo>
                  <a:pt x="42047" y="0"/>
                </a:lnTo>
                <a:lnTo>
                  <a:pt x="41104" y="380"/>
                </a:lnTo>
                <a:lnTo>
                  <a:pt x="40080" y="1142"/>
                </a:lnTo>
                <a:lnTo>
                  <a:pt x="39218" y="1650"/>
                </a:lnTo>
                <a:lnTo>
                  <a:pt x="35998" y="3428"/>
                </a:lnTo>
                <a:lnTo>
                  <a:pt x="31203" y="5587"/>
                </a:lnTo>
                <a:lnTo>
                  <a:pt x="28374" y="6730"/>
                </a:lnTo>
                <a:lnTo>
                  <a:pt x="25338" y="7746"/>
                </a:lnTo>
                <a:lnTo>
                  <a:pt x="58104" y="7747"/>
                </a:lnTo>
                <a:lnTo>
                  <a:pt x="52903" y="3937"/>
                </a:lnTo>
                <a:lnTo>
                  <a:pt x="51649" y="3175"/>
                </a:lnTo>
                <a:lnTo>
                  <a:pt x="43864" y="254"/>
                </a:lnTo>
                <a:lnTo>
                  <a:pt x="4326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43418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8222" y="0"/>
                </a:moveTo>
                <a:lnTo>
                  <a:pt x="0" y="5359"/>
                </a:lnTo>
                <a:lnTo>
                  <a:pt x="666" y="5325"/>
                </a:lnTo>
                <a:lnTo>
                  <a:pt x="4875" y="3401"/>
                </a:lnTo>
                <a:lnTo>
                  <a:pt x="5427" y="3012"/>
                </a:lnTo>
                <a:lnTo>
                  <a:pt x="6370" y="2107"/>
                </a:lnTo>
                <a:lnTo>
                  <a:pt x="7589" y="778"/>
                </a:lnTo>
                <a:lnTo>
                  <a:pt x="8222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37519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3622" y="0"/>
                </a:moveTo>
                <a:lnTo>
                  <a:pt x="0" y="5405"/>
                </a:lnTo>
                <a:lnTo>
                  <a:pt x="114" y="6218"/>
                </a:lnTo>
                <a:lnTo>
                  <a:pt x="4645" y="11670"/>
                </a:lnTo>
                <a:lnTo>
                  <a:pt x="5071" y="11624"/>
                </a:lnTo>
                <a:lnTo>
                  <a:pt x="6014" y="11395"/>
                </a:lnTo>
                <a:lnTo>
                  <a:pt x="6681" y="11120"/>
                </a:lnTo>
                <a:lnTo>
                  <a:pt x="7597" y="10685"/>
                </a:lnTo>
                <a:lnTo>
                  <a:pt x="6014" y="10685"/>
                </a:lnTo>
                <a:lnTo>
                  <a:pt x="9199" y="6619"/>
                </a:lnTo>
                <a:lnTo>
                  <a:pt x="7750" y="5669"/>
                </a:lnTo>
                <a:lnTo>
                  <a:pt x="8026" y="5245"/>
                </a:lnTo>
                <a:lnTo>
                  <a:pt x="8222" y="4855"/>
                </a:lnTo>
                <a:lnTo>
                  <a:pt x="8371" y="4466"/>
                </a:lnTo>
                <a:lnTo>
                  <a:pt x="8498" y="4065"/>
                </a:lnTo>
                <a:lnTo>
                  <a:pt x="8417" y="2737"/>
                </a:lnTo>
                <a:lnTo>
                  <a:pt x="4289" y="34"/>
                </a:lnTo>
                <a:lnTo>
                  <a:pt x="3622" y="0"/>
                </a:lnTo>
                <a:close/>
              </a:path>
              <a:path w="12064" h="12064">
                <a:moveTo>
                  <a:pt x="8969" y="6928"/>
                </a:moveTo>
                <a:lnTo>
                  <a:pt x="6014" y="10685"/>
                </a:lnTo>
                <a:lnTo>
                  <a:pt x="7597" y="10685"/>
                </a:lnTo>
                <a:lnTo>
                  <a:pt x="9199" y="9746"/>
                </a:lnTo>
                <a:lnTo>
                  <a:pt x="10062" y="9081"/>
                </a:lnTo>
                <a:lnTo>
                  <a:pt x="10970" y="8257"/>
                </a:lnTo>
                <a:lnTo>
                  <a:pt x="11442" y="7787"/>
                </a:lnTo>
                <a:lnTo>
                  <a:pt x="11879" y="7283"/>
                </a:lnTo>
                <a:lnTo>
                  <a:pt x="11197" y="7203"/>
                </a:lnTo>
                <a:lnTo>
                  <a:pt x="10142" y="7203"/>
                </a:lnTo>
                <a:lnTo>
                  <a:pt x="9912" y="7043"/>
                </a:lnTo>
                <a:lnTo>
                  <a:pt x="8969" y="6928"/>
                </a:lnTo>
                <a:close/>
              </a:path>
              <a:path w="12064" h="12064">
                <a:moveTo>
                  <a:pt x="10223" y="7089"/>
                </a:moveTo>
                <a:lnTo>
                  <a:pt x="11197" y="7203"/>
                </a:lnTo>
                <a:lnTo>
                  <a:pt x="10223" y="7089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8546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534"/>
                </a:lnTo>
                <a:lnTo>
                  <a:pt x="117" y="1339"/>
                </a:lnTo>
                <a:lnTo>
                  <a:pt x="156" y="629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85310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0" y="2267"/>
                </a:lnTo>
                <a:lnTo>
                  <a:pt x="196" y="1958"/>
                </a:lnTo>
                <a:lnTo>
                  <a:pt x="353" y="1569"/>
                </a:lnTo>
                <a:lnTo>
                  <a:pt x="274" y="85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85114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897"/>
                </a:lnTo>
                <a:lnTo>
                  <a:pt x="196" y="2622"/>
                </a:lnTo>
                <a:lnTo>
                  <a:pt x="354" y="2313"/>
                </a:lnTo>
                <a:lnTo>
                  <a:pt x="235" y="435"/>
                </a:lnTo>
                <a:lnTo>
                  <a:pt x="0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84956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367"/>
                </a:lnTo>
                <a:lnTo>
                  <a:pt x="196" y="3126"/>
                </a:lnTo>
                <a:lnTo>
                  <a:pt x="354" y="2851"/>
                </a:lnTo>
                <a:lnTo>
                  <a:pt x="354" y="584"/>
                </a:lnTo>
                <a:lnTo>
                  <a:pt x="19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84760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802"/>
                </a:lnTo>
                <a:lnTo>
                  <a:pt x="196" y="3607"/>
                </a:lnTo>
                <a:lnTo>
                  <a:pt x="354" y="3367"/>
                </a:lnTo>
                <a:lnTo>
                  <a:pt x="354" y="469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84602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0"/>
                </a:moveTo>
                <a:lnTo>
                  <a:pt x="0" y="4145"/>
                </a:lnTo>
                <a:lnTo>
                  <a:pt x="196" y="3996"/>
                </a:lnTo>
                <a:lnTo>
                  <a:pt x="354" y="3802"/>
                </a:lnTo>
                <a:lnTo>
                  <a:pt x="354" y="435"/>
                </a:lnTo>
                <a:lnTo>
                  <a:pt x="196" y="194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8444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13" y="355"/>
                </a:moveTo>
                <a:lnTo>
                  <a:pt x="313" y="4157"/>
                </a:lnTo>
                <a:lnTo>
                  <a:pt x="0" y="4466"/>
                </a:lnTo>
                <a:lnTo>
                  <a:pt x="0" y="0"/>
                </a:lnTo>
                <a:lnTo>
                  <a:pt x="313" y="355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84249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729"/>
                </a:lnTo>
                <a:lnTo>
                  <a:pt x="196" y="4615"/>
                </a:lnTo>
                <a:lnTo>
                  <a:pt x="353" y="4455"/>
                </a:lnTo>
                <a:lnTo>
                  <a:pt x="353" y="309"/>
                </a:lnTo>
                <a:lnTo>
                  <a:pt x="19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84091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981"/>
                </a:lnTo>
                <a:lnTo>
                  <a:pt x="157" y="4855"/>
                </a:lnTo>
                <a:lnTo>
                  <a:pt x="354" y="4741"/>
                </a:lnTo>
                <a:lnTo>
                  <a:pt x="354" y="274"/>
                </a:lnTo>
                <a:lnTo>
                  <a:pt x="15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83895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165"/>
                </a:lnTo>
                <a:lnTo>
                  <a:pt x="196" y="5050"/>
                </a:lnTo>
                <a:lnTo>
                  <a:pt x="354" y="4924"/>
                </a:lnTo>
                <a:lnTo>
                  <a:pt x="354" y="194"/>
                </a:lnTo>
                <a:lnTo>
                  <a:pt x="19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83737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371"/>
                </a:lnTo>
                <a:lnTo>
                  <a:pt x="354" y="5176"/>
                </a:lnTo>
                <a:lnTo>
                  <a:pt x="354" y="194"/>
                </a:lnTo>
                <a:lnTo>
                  <a:pt x="157" y="125"/>
                </a:lnTo>
                <a:lnTo>
                  <a:pt x="0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83541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520"/>
                </a:lnTo>
                <a:lnTo>
                  <a:pt x="196" y="5451"/>
                </a:lnTo>
                <a:lnTo>
                  <a:pt x="354" y="5371"/>
                </a:lnTo>
                <a:lnTo>
                  <a:pt x="354" y="206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83384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148"/>
                </a:moveTo>
                <a:lnTo>
                  <a:pt x="353" y="5520"/>
                </a:lnTo>
                <a:lnTo>
                  <a:pt x="0" y="563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83188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3" y="148"/>
                </a:moveTo>
                <a:lnTo>
                  <a:pt x="353" y="5669"/>
                </a:lnTo>
                <a:lnTo>
                  <a:pt x="0" y="579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83030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5875"/>
                </a:lnTo>
                <a:lnTo>
                  <a:pt x="157" y="5840"/>
                </a:lnTo>
                <a:lnTo>
                  <a:pt x="354" y="5760"/>
                </a:lnTo>
                <a:lnTo>
                  <a:pt x="354" y="125"/>
                </a:lnTo>
                <a:lnTo>
                  <a:pt x="196" y="45"/>
                </a:lnTo>
                <a:lnTo>
                  <a:pt x="0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82872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5" y="80"/>
                </a:moveTo>
                <a:lnTo>
                  <a:pt x="315" y="5875"/>
                </a:lnTo>
                <a:lnTo>
                  <a:pt x="0" y="5955"/>
                </a:lnTo>
                <a:lnTo>
                  <a:pt x="0" y="0"/>
                </a:lnTo>
                <a:lnTo>
                  <a:pt x="315" y="8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82676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069"/>
                </a:lnTo>
                <a:lnTo>
                  <a:pt x="354" y="5989"/>
                </a:lnTo>
                <a:lnTo>
                  <a:pt x="354" y="114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82518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80"/>
                </a:moveTo>
                <a:lnTo>
                  <a:pt x="354" y="6035"/>
                </a:lnTo>
                <a:lnTo>
                  <a:pt x="0" y="6104"/>
                </a:lnTo>
                <a:lnTo>
                  <a:pt x="0" y="0"/>
                </a:lnTo>
                <a:lnTo>
                  <a:pt x="354" y="80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82322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138"/>
                </a:lnTo>
                <a:lnTo>
                  <a:pt x="196" y="6138"/>
                </a:lnTo>
                <a:lnTo>
                  <a:pt x="354" y="6104"/>
                </a:lnTo>
                <a:lnTo>
                  <a:pt x="354" y="34"/>
                </a:lnTo>
                <a:lnTo>
                  <a:pt x="196" y="34"/>
                </a:lnTo>
                <a:lnTo>
                  <a:pt x="0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82165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9" y="0"/>
                </a:moveTo>
                <a:lnTo>
                  <a:pt x="0" y="6230"/>
                </a:lnTo>
                <a:lnTo>
                  <a:pt x="156" y="6184"/>
                </a:lnTo>
                <a:lnTo>
                  <a:pt x="353" y="6184"/>
                </a:lnTo>
                <a:lnTo>
                  <a:pt x="353" y="80"/>
                </a:lnTo>
                <a:lnTo>
                  <a:pt x="39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81969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3" y="0"/>
                </a:moveTo>
                <a:lnTo>
                  <a:pt x="0" y="125"/>
                </a:lnTo>
                <a:lnTo>
                  <a:pt x="0" y="6230"/>
                </a:lnTo>
                <a:lnTo>
                  <a:pt x="196" y="6230"/>
                </a:lnTo>
                <a:lnTo>
                  <a:pt x="353" y="6184"/>
                </a:lnTo>
                <a:lnTo>
                  <a:pt x="313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81811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6184"/>
                </a:lnTo>
                <a:lnTo>
                  <a:pt x="0" y="6184"/>
                </a:lnTo>
                <a:lnTo>
                  <a:pt x="0" y="148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81614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196" y="68"/>
                </a:lnTo>
                <a:lnTo>
                  <a:pt x="0" y="309"/>
                </a:lnTo>
                <a:lnTo>
                  <a:pt x="0" y="6104"/>
                </a:lnTo>
                <a:lnTo>
                  <a:pt x="354" y="6104"/>
                </a:lnTo>
                <a:lnTo>
                  <a:pt x="354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81457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989"/>
                </a:lnTo>
                <a:lnTo>
                  <a:pt x="0" y="5989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81260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794"/>
                </a:lnTo>
                <a:lnTo>
                  <a:pt x="0" y="5794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81104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0"/>
                </a:moveTo>
                <a:lnTo>
                  <a:pt x="353" y="5565"/>
                </a:lnTo>
                <a:lnTo>
                  <a:pt x="0" y="5565"/>
                </a:lnTo>
                <a:lnTo>
                  <a:pt x="0" y="400"/>
                </a:lnTo>
                <a:lnTo>
                  <a:pt x="353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80946" y="190194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13" y="0"/>
                </a:moveTo>
                <a:lnTo>
                  <a:pt x="0" y="400"/>
                </a:lnTo>
                <a:lnTo>
                  <a:pt x="0" y="5325"/>
                </a:lnTo>
                <a:lnTo>
                  <a:pt x="157" y="5371"/>
                </a:lnTo>
                <a:lnTo>
                  <a:pt x="313" y="5371"/>
                </a:lnTo>
                <a:lnTo>
                  <a:pt x="313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80750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5119"/>
                </a:lnTo>
                <a:lnTo>
                  <a:pt x="196" y="5119"/>
                </a:lnTo>
                <a:lnTo>
                  <a:pt x="354" y="5165"/>
                </a:lnTo>
                <a:lnTo>
                  <a:pt x="354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805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890"/>
                </a:lnTo>
                <a:lnTo>
                  <a:pt x="157" y="4924"/>
                </a:lnTo>
                <a:lnTo>
                  <a:pt x="354" y="4924"/>
                </a:lnTo>
                <a:lnTo>
                  <a:pt x="354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80395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4695"/>
                </a:lnTo>
                <a:lnTo>
                  <a:pt x="196" y="4695"/>
                </a:lnTo>
                <a:lnTo>
                  <a:pt x="354" y="4729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80238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466"/>
                </a:lnTo>
                <a:lnTo>
                  <a:pt x="157" y="4500"/>
                </a:lnTo>
                <a:lnTo>
                  <a:pt x="354" y="4500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80041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4" y="0"/>
                </a:moveTo>
                <a:lnTo>
                  <a:pt x="196" y="194"/>
                </a:lnTo>
                <a:lnTo>
                  <a:pt x="0" y="355"/>
                </a:lnTo>
                <a:lnTo>
                  <a:pt x="0" y="4225"/>
                </a:lnTo>
                <a:lnTo>
                  <a:pt x="354" y="4306"/>
                </a:lnTo>
                <a:lnTo>
                  <a:pt x="354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7988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56" y="160"/>
                </a:lnTo>
                <a:lnTo>
                  <a:pt x="0" y="355"/>
                </a:lnTo>
                <a:lnTo>
                  <a:pt x="0" y="3996"/>
                </a:lnTo>
                <a:lnTo>
                  <a:pt x="353" y="4077"/>
                </a:lnTo>
                <a:lnTo>
                  <a:pt x="353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79688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96" y="194"/>
                </a:lnTo>
                <a:lnTo>
                  <a:pt x="0" y="343"/>
                </a:lnTo>
                <a:lnTo>
                  <a:pt x="0" y="3790"/>
                </a:lnTo>
                <a:lnTo>
                  <a:pt x="353" y="3870"/>
                </a:lnTo>
                <a:lnTo>
                  <a:pt x="353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79531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55"/>
                </a:lnTo>
                <a:lnTo>
                  <a:pt x="0" y="3561"/>
                </a:lnTo>
                <a:lnTo>
                  <a:pt x="354" y="3641"/>
                </a:lnTo>
                <a:lnTo>
                  <a:pt x="354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79334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96" y="206"/>
                </a:lnTo>
                <a:lnTo>
                  <a:pt x="0" y="355"/>
                </a:lnTo>
                <a:lnTo>
                  <a:pt x="0" y="3367"/>
                </a:lnTo>
                <a:lnTo>
                  <a:pt x="354" y="3447"/>
                </a:lnTo>
                <a:lnTo>
                  <a:pt x="354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79176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43"/>
                </a:lnTo>
                <a:lnTo>
                  <a:pt x="0" y="3126"/>
                </a:lnTo>
                <a:lnTo>
                  <a:pt x="354" y="3206"/>
                </a:lnTo>
                <a:lnTo>
                  <a:pt x="354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79020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13" y="0"/>
                </a:moveTo>
                <a:lnTo>
                  <a:pt x="313" y="3012"/>
                </a:lnTo>
                <a:lnTo>
                  <a:pt x="0" y="2943"/>
                </a:lnTo>
                <a:lnTo>
                  <a:pt x="0" y="355"/>
                </a:lnTo>
                <a:lnTo>
                  <a:pt x="313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7882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3" y="0"/>
                </a:moveTo>
                <a:lnTo>
                  <a:pt x="196" y="160"/>
                </a:lnTo>
                <a:lnTo>
                  <a:pt x="0" y="320"/>
                </a:lnTo>
                <a:lnTo>
                  <a:pt x="0" y="2668"/>
                </a:lnTo>
                <a:lnTo>
                  <a:pt x="156" y="2748"/>
                </a:lnTo>
                <a:lnTo>
                  <a:pt x="353" y="2782"/>
                </a:lnTo>
                <a:lnTo>
                  <a:pt x="353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78666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4" y="0"/>
                </a:moveTo>
                <a:lnTo>
                  <a:pt x="354" y="2588"/>
                </a:lnTo>
                <a:lnTo>
                  <a:pt x="0" y="2462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78469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354" y="2347"/>
                </a:lnTo>
                <a:lnTo>
                  <a:pt x="0" y="2233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78312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57" y="160"/>
                </a:lnTo>
                <a:lnTo>
                  <a:pt x="0" y="320"/>
                </a:lnTo>
                <a:lnTo>
                  <a:pt x="0" y="2038"/>
                </a:lnTo>
                <a:lnTo>
                  <a:pt x="354" y="2153"/>
                </a:lnTo>
                <a:lnTo>
                  <a:pt x="354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78115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96" y="160"/>
                </a:lnTo>
                <a:lnTo>
                  <a:pt x="0" y="309"/>
                </a:lnTo>
                <a:lnTo>
                  <a:pt x="0" y="1798"/>
                </a:lnTo>
                <a:lnTo>
                  <a:pt x="354" y="1924"/>
                </a:lnTo>
                <a:lnTo>
                  <a:pt x="354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77958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4" y="0"/>
                </a:moveTo>
                <a:lnTo>
                  <a:pt x="157" y="148"/>
                </a:lnTo>
                <a:lnTo>
                  <a:pt x="0" y="309"/>
                </a:lnTo>
                <a:lnTo>
                  <a:pt x="0" y="1557"/>
                </a:lnTo>
                <a:lnTo>
                  <a:pt x="354" y="1717"/>
                </a:lnTo>
                <a:lnTo>
                  <a:pt x="354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77762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3" y="0"/>
                </a:moveTo>
                <a:lnTo>
                  <a:pt x="195" y="160"/>
                </a:lnTo>
                <a:lnTo>
                  <a:pt x="0" y="320"/>
                </a:lnTo>
                <a:lnTo>
                  <a:pt x="0" y="1374"/>
                </a:lnTo>
                <a:lnTo>
                  <a:pt x="195" y="1408"/>
                </a:lnTo>
                <a:lnTo>
                  <a:pt x="353" y="1488"/>
                </a:lnTo>
                <a:lnTo>
                  <a:pt x="353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77604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3" y="0"/>
                </a:moveTo>
                <a:lnTo>
                  <a:pt x="0" y="274"/>
                </a:lnTo>
                <a:lnTo>
                  <a:pt x="0" y="1133"/>
                </a:lnTo>
                <a:lnTo>
                  <a:pt x="157" y="1213"/>
                </a:lnTo>
                <a:lnTo>
                  <a:pt x="353" y="1248"/>
                </a:lnTo>
                <a:lnTo>
                  <a:pt x="353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77408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1053"/>
                </a:lnTo>
                <a:lnTo>
                  <a:pt x="0" y="893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77250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858"/>
                </a:lnTo>
                <a:lnTo>
                  <a:pt x="0" y="710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77211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39" y="114"/>
                </a:lnTo>
                <a:lnTo>
                  <a:pt x="0" y="549"/>
                </a:lnTo>
                <a:lnTo>
                  <a:pt x="196" y="618"/>
                </a:lnTo>
                <a:lnTo>
                  <a:pt x="19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76896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4" y="0"/>
                </a:moveTo>
                <a:lnTo>
                  <a:pt x="354" y="435"/>
                </a:lnTo>
                <a:lnTo>
                  <a:pt x="0" y="274"/>
                </a:lnTo>
                <a:lnTo>
                  <a:pt x="196" y="160"/>
                </a:lnTo>
                <a:lnTo>
                  <a:pt x="354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76896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0" y="114"/>
                </a:lnTo>
                <a:lnTo>
                  <a:pt x="196" y="194"/>
                </a:lnTo>
                <a:lnTo>
                  <a:pt x="196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79963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294"/>
                </a:moveTo>
                <a:lnTo>
                  <a:pt x="0" y="0"/>
                </a:lnTo>
                <a:lnTo>
                  <a:pt x="0" y="1294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79885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717"/>
                </a:lnTo>
                <a:lnTo>
                  <a:pt x="117" y="778"/>
                </a:lnTo>
                <a:lnTo>
                  <a:pt x="15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7980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9" y="0"/>
                </a:moveTo>
                <a:lnTo>
                  <a:pt x="0" y="1946"/>
                </a:lnTo>
                <a:lnTo>
                  <a:pt x="118" y="1637"/>
                </a:lnTo>
                <a:lnTo>
                  <a:pt x="79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79727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7" y="45"/>
                </a:moveTo>
                <a:lnTo>
                  <a:pt x="0" y="45"/>
                </a:lnTo>
                <a:lnTo>
                  <a:pt x="0" y="2198"/>
                </a:lnTo>
                <a:lnTo>
                  <a:pt x="157" y="1763"/>
                </a:lnTo>
                <a:lnTo>
                  <a:pt x="157" y="45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79649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8" y="0"/>
                </a:moveTo>
                <a:lnTo>
                  <a:pt x="0" y="2347"/>
                </a:lnTo>
                <a:lnTo>
                  <a:pt x="156" y="1992"/>
                </a:lnTo>
                <a:lnTo>
                  <a:pt x="78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7953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96" y="34"/>
                </a:moveTo>
                <a:lnTo>
                  <a:pt x="0" y="34"/>
                </a:lnTo>
                <a:lnTo>
                  <a:pt x="0" y="2542"/>
                </a:lnTo>
                <a:lnTo>
                  <a:pt x="118" y="2382"/>
                </a:lnTo>
                <a:lnTo>
                  <a:pt x="196" y="34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7945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702"/>
                </a:lnTo>
                <a:lnTo>
                  <a:pt x="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79373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782"/>
                </a:lnTo>
                <a:lnTo>
                  <a:pt x="157" y="2588"/>
                </a:lnTo>
                <a:lnTo>
                  <a:pt x="79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79295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34"/>
                </a:moveTo>
                <a:lnTo>
                  <a:pt x="0" y="34"/>
                </a:lnTo>
                <a:lnTo>
                  <a:pt x="0" y="2897"/>
                </a:lnTo>
                <a:lnTo>
                  <a:pt x="157" y="2737"/>
                </a:lnTo>
                <a:lnTo>
                  <a:pt x="157" y="34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7921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977"/>
                </a:lnTo>
                <a:lnTo>
                  <a:pt x="156" y="2817"/>
                </a:lnTo>
                <a:lnTo>
                  <a:pt x="78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79137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45"/>
                </a:moveTo>
                <a:lnTo>
                  <a:pt x="0" y="45"/>
                </a:lnTo>
                <a:lnTo>
                  <a:pt x="0" y="3103"/>
                </a:lnTo>
                <a:lnTo>
                  <a:pt x="157" y="2943"/>
                </a:lnTo>
                <a:lnTo>
                  <a:pt x="157" y="45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7905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3172"/>
                </a:lnTo>
                <a:lnTo>
                  <a:pt x="157" y="3023"/>
                </a:lnTo>
                <a:lnTo>
                  <a:pt x="78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7894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138"/>
                </a:lnTo>
                <a:lnTo>
                  <a:pt x="0" y="3252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7886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206"/>
                </a:lnTo>
                <a:lnTo>
                  <a:pt x="0" y="3286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7878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252"/>
                </a:lnTo>
                <a:lnTo>
                  <a:pt x="0" y="3332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7870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321"/>
                </a:lnTo>
                <a:lnTo>
                  <a:pt x="0" y="340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78627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367"/>
                </a:lnTo>
                <a:lnTo>
                  <a:pt x="0" y="3435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7854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45"/>
                </a:moveTo>
                <a:lnTo>
                  <a:pt x="157" y="3447"/>
                </a:lnTo>
                <a:lnTo>
                  <a:pt x="0" y="3527"/>
                </a:lnTo>
                <a:lnTo>
                  <a:pt x="0" y="0"/>
                </a:lnTo>
                <a:lnTo>
                  <a:pt x="157" y="4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7843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45"/>
                </a:moveTo>
                <a:lnTo>
                  <a:pt x="196" y="3481"/>
                </a:lnTo>
                <a:lnTo>
                  <a:pt x="0" y="3527"/>
                </a:lnTo>
                <a:lnTo>
                  <a:pt x="0" y="0"/>
                </a:lnTo>
                <a:lnTo>
                  <a:pt x="196" y="45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7835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56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78273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27"/>
                </a:lnTo>
                <a:lnTo>
                  <a:pt x="0" y="356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7819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596"/>
                </a:lnTo>
                <a:lnTo>
                  <a:pt x="0" y="3641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781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596"/>
                </a:lnTo>
                <a:lnTo>
                  <a:pt x="0" y="364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7803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779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7784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76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7776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5" y="0"/>
                </a:moveTo>
                <a:lnTo>
                  <a:pt x="195" y="3676"/>
                </a:lnTo>
                <a:lnTo>
                  <a:pt x="0" y="3676"/>
                </a:lnTo>
                <a:lnTo>
                  <a:pt x="0" y="0"/>
                </a:lnTo>
                <a:lnTo>
                  <a:pt x="195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7768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7760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7752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7744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7732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7725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771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641"/>
                </a:lnTo>
                <a:lnTo>
                  <a:pt x="0" y="3641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7709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770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7693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561"/>
                </a:lnTo>
                <a:lnTo>
                  <a:pt x="0" y="3527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7685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61"/>
                </a:lnTo>
                <a:lnTo>
                  <a:pt x="0" y="3527"/>
                </a:lnTo>
                <a:lnTo>
                  <a:pt x="0" y="45"/>
                </a:lnTo>
                <a:lnTo>
                  <a:pt x="157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7674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481"/>
                </a:lnTo>
                <a:lnTo>
                  <a:pt x="0" y="80"/>
                </a:lnTo>
                <a:lnTo>
                  <a:pt x="196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76660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481"/>
                </a:lnTo>
                <a:lnTo>
                  <a:pt x="0" y="3435"/>
                </a:lnTo>
                <a:lnTo>
                  <a:pt x="0" y="34"/>
                </a:lnTo>
                <a:lnTo>
                  <a:pt x="196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76582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7650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80"/>
                </a:lnTo>
                <a:lnTo>
                  <a:pt x="157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76425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332"/>
                </a:lnTo>
                <a:lnTo>
                  <a:pt x="0" y="3298"/>
                </a:lnTo>
                <a:lnTo>
                  <a:pt x="0" y="125"/>
                </a:lnTo>
                <a:lnTo>
                  <a:pt x="157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76346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286"/>
                </a:lnTo>
                <a:lnTo>
                  <a:pt x="0" y="3252"/>
                </a:lnTo>
                <a:lnTo>
                  <a:pt x="0" y="114"/>
                </a:lnTo>
                <a:lnTo>
                  <a:pt x="156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76228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96" y="0"/>
                </a:moveTo>
                <a:lnTo>
                  <a:pt x="0" y="114"/>
                </a:lnTo>
                <a:lnTo>
                  <a:pt x="0" y="2977"/>
                </a:lnTo>
                <a:lnTo>
                  <a:pt x="157" y="3172"/>
                </a:lnTo>
                <a:lnTo>
                  <a:pt x="196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76267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3012"/>
                </a:lnTo>
                <a:lnTo>
                  <a:pt x="79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76150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702"/>
                </a:lnTo>
                <a:lnTo>
                  <a:pt x="78" y="2863"/>
                </a:lnTo>
                <a:lnTo>
                  <a:pt x="78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76070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382"/>
                </a:lnTo>
                <a:lnTo>
                  <a:pt x="79" y="2576"/>
                </a:lnTo>
                <a:lnTo>
                  <a:pt x="79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75914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6" y="0"/>
                </a:moveTo>
                <a:lnTo>
                  <a:pt x="156" y="2301"/>
                </a:lnTo>
                <a:lnTo>
                  <a:pt x="0" y="1752"/>
                </a:lnTo>
                <a:lnTo>
                  <a:pt x="0" y="309"/>
                </a:lnTo>
                <a:lnTo>
                  <a:pt x="15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75874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18" y="0"/>
                </a:moveTo>
                <a:lnTo>
                  <a:pt x="0" y="1534"/>
                </a:lnTo>
                <a:lnTo>
                  <a:pt x="118" y="1878"/>
                </a:lnTo>
                <a:lnTo>
                  <a:pt x="118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44029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4" h="128270">
                <a:moveTo>
                  <a:pt x="64399" y="126999"/>
                </a:moveTo>
                <a:lnTo>
                  <a:pt x="57636" y="126999"/>
                </a:lnTo>
                <a:lnTo>
                  <a:pt x="57872" y="128269"/>
                </a:lnTo>
                <a:lnTo>
                  <a:pt x="63258" y="128269"/>
                </a:lnTo>
                <a:lnTo>
                  <a:pt x="64399" y="126999"/>
                </a:lnTo>
                <a:close/>
              </a:path>
              <a:path w="107314" h="128270">
                <a:moveTo>
                  <a:pt x="70218" y="119379"/>
                </a:moveTo>
                <a:lnTo>
                  <a:pt x="42068" y="119379"/>
                </a:lnTo>
                <a:lnTo>
                  <a:pt x="42932" y="120649"/>
                </a:lnTo>
                <a:lnTo>
                  <a:pt x="51542" y="120649"/>
                </a:lnTo>
                <a:lnTo>
                  <a:pt x="52604" y="121919"/>
                </a:lnTo>
                <a:lnTo>
                  <a:pt x="54687" y="121919"/>
                </a:lnTo>
                <a:lnTo>
                  <a:pt x="55041" y="123189"/>
                </a:lnTo>
                <a:lnTo>
                  <a:pt x="55906" y="123189"/>
                </a:lnTo>
                <a:lnTo>
                  <a:pt x="56378" y="124459"/>
                </a:lnTo>
                <a:lnTo>
                  <a:pt x="56968" y="125729"/>
                </a:lnTo>
                <a:lnTo>
                  <a:pt x="57242" y="125729"/>
                </a:lnTo>
                <a:lnTo>
                  <a:pt x="57478" y="126999"/>
                </a:lnTo>
                <a:lnTo>
                  <a:pt x="65577" y="126999"/>
                </a:lnTo>
                <a:lnTo>
                  <a:pt x="66757" y="125729"/>
                </a:lnTo>
                <a:lnTo>
                  <a:pt x="67386" y="124459"/>
                </a:lnTo>
                <a:lnTo>
                  <a:pt x="67741" y="124459"/>
                </a:lnTo>
                <a:lnTo>
                  <a:pt x="68054" y="123189"/>
                </a:lnTo>
                <a:lnTo>
                  <a:pt x="68763" y="121919"/>
                </a:lnTo>
                <a:lnTo>
                  <a:pt x="69509" y="120649"/>
                </a:lnTo>
                <a:lnTo>
                  <a:pt x="70218" y="119379"/>
                </a:lnTo>
                <a:close/>
              </a:path>
              <a:path w="107314" h="128270">
                <a:moveTo>
                  <a:pt x="71593" y="118109"/>
                </a:moveTo>
                <a:lnTo>
                  <a:pt x="40376" y="118109"/>
                </a:lnTo>
                <a:lnTo>
                  <a:pt x="41202" y="119379"/>
                </a:lnTo>
                <a:lnTo>
                  <a:pt x="70925" y="119379"/>
                </a:lnTo>
                <a:lnTo>
                  <a:pt x="71593" y="118109"/>
                </a:lnTo>
                <a:close/>
              </a:path>
              <a:path w="107314" h="128270">
                <a:moveTo>
                  <a:pt x="72890" y="116839"/>
                </a:moveTo>
                <a:lnTo>
                  <a:pt x="38607" y="116839"/>
                </a:lnTo>
                <a:lnTo>
                  <a:pt x="39433" y="118109"/>
                </a:lnTo>
                <a:lnTo>
                  <a:pt x="72261" y="118109"/>
                </a:lnTo>
                <a:lnTo>
                  <a:pt x="72890" y="116839"/>
                </a:lnTo>
                <a:close/>
              </a:path>
              <a:path w="107314" h="128270">
                <a:moveTo>
                  <a:pt x="74424" y="115569"/>
                </a:moveTo>
                <a:lnTo>
                  <a:pt x="22016" y="115569"/>
                </a:lnTo>
                <a:lnTo>
                  <a:pt x="22566" y="116839"/>
                </a:lnTo>
                <a:lnTo>
                  <a:pt x="73992" y="116839"/>
                </a:lnTo>
                <a:lnTo>
                  <a:pt x="74424" y="115569"/>
                </a:lnTo>
                <a:close/>
              </a:path>
              <a:path w="107314" h="128270">
                <a:moveTo>
                  <a:pt x="79609" y="114299"/>
                </a:moveTo>
                <a:lnTo>
                  <a:pt x="20561" y="114299"/>
                </a:lnTo>
                <a:lnTo>
                  <a:pt x="20993" y="115569"/>
                </a:lnTo>
                <a:lnTo>
                  <a:pt x="77569" y="115569"/>
                </a:lnTo>
                <a:lnTo>
                  <a:pt x="79609" y="114299"/>
                </a:lnTo>
                <a:close/>
              </a:path>
              <a:path w="107314" h="128270">
                <a:moveTo>
                  <a:pt x="88970" y="113029"/>
                </a:moveTo>
                <a:lnTo>
                  <a:pt x="19854" y="113029"/>
                </a:lnTo>
                <a:lnTo>
                  <a:pt x="20168" y="114299"/>
                </a:lnTo>
                <a:lnTo>
                  <a:pt x="88223" y="114299"/>
                </a:lnTo>
                <a:lnTo>
                  <a:pt x="88970" y="113029"/>
                </a:lnTo>
                <a:close/>
              </a:path>
              <a:path w="107314" h="128270">
                <a:moveTo>
                  <a:pt x="96008" y="100329"/>
                </a:moveTo>
                <a:lnTo>
                  <a:pt x="61293" y="100329"/>
                </a:lnTo>
                <a:lnTo>
                  <a:pt x="61607" y="101599"/>
                </a:lnTo>
                <a:lnTo>
                  <a:pt x="62118" y="102869"/>
                </a:lnTo>
                <a:lnTo>
                  <a:pt x="62393" y="104139"/>
                </a:lnTo>
                <a:lnTo>
                  <a:pt x="62551" y="106679"/>
                </a:lnTo>
                <a:lnTo>
                  <a:pt x="62393" y="107949"/>
                </a:lnTo>
                <a:lnTo>
                  <a:pt x="19106" y="107949"/>
                </a:lnTo>
                <a:lnTo>
                  <a:pt x="19186" y="110489"/>
                </a:lnTo>
                <a:lnTo>
                  <a:pt x="19342" y="111759"/>
                </a:lnTo>
                <a:lnTo>
                  <a:pt x="19579" y="113029"/>
                </a:lnTo>
                <a:lnTo>
                  <a:pt x="90695" y="113029"/>
                </a:lnTo>
                <a:lnTo>
                  <a:pt x="91132" y="111759"/>
                </a:lnTo>
                <a:lnTo>
                  <a:pt x="91523" y="111759"/>
                </a:lnTo>
                <a:lnTo>
                  <a:pt x="91845" y="110489"/>
                </a:lnTo>
                <a:lnTo>
                  <a:pt x="92270" y="110489"/>
                </a:lnTo>
                <a:lnTo>
                  <a:pt x="92512" y="109219"/>
                </a:lnTo>
                <a:lnTo>
                  <a:pt x="92512" y="106679"/>
                </a:lnTo>
                <a:lnTo>
                  <a:pt x="92351" y="105409"/>
                </a:lnTo>
                <a:lnTo>
                  <a:pt x="92121" y="104139"/>
                </a:lnTo>
                <a:lnTo>
                  <a:pt x="91879" y="104139"/>
                </a:lnTo>
                <a:lnTo>
                  <a:pt x="91373" y="102869"/>
                </a:lnTo>
                <a:lnTo>
                  <a:pt x="91132" y="101599"/>
                </a:lnTo>
                <a:lnTo>
                  <a:pt x="94904" y="101599"/>
                </a:lnTo>
                <a:lnTo>
                  <a:pt x="96008" y="100329"/>
                </a:lnTo>
                <a:close/>
              </a:path>
              <a:path w="107314" h="128270">
                <a:moveTo>
                  <a:pt x="61922" y="106679"/>
                </a:moveTo>
                <a:lnTo>
                  <a:pt x="9160" y="106679"/>
                </a:lnTo>
                <a:lnTo>
                  <a:pt x="10851" y="107949"/>
                </a:lnTo>
                <a:lnTo>
                  <a:pt x="62393" y="107949"/>
                </a:lnTo>
                <a:lnTo>
                  <a:pt x="61922" y="106679"/>
                </a:lnTo>
                <a:close/>
              </a:path>
              <a:path w="107314" h="128270">
                <a:moveTo>
                  <a:pt x="60428" y="104139"/>
                </a:moveTo>
                <a:lnTo>
                  <a:pt x="4993" y="104139"/>
                </a:lnTo>
                <a:lnTo>
                  <a:pt x="5542" y="105409"/>
                </a:lnTo>
                <a:lnTo>
                  <a:pt x="6841" y="105409"/>
                </a:lnTo>
                <a:lnTo>
                  <a:pt x="7587" y="106679"/>
                </a:lnTo>
                <a:lnTo>
                  <a:pt x="61489" y="106679"/>
                </a:lnTo>
                <a:lnTo>
                  <a:pt x="61096" y="105409"/>
                </a:lnTo>
                <a:lnTo>
                  <a:pt x="60428" y="104139"/>
                </a:lnTo>
                <a:close/>
              </a:path>
              <a:path w="107314" h="128270">
                <a:moveTo>
                  <a:pt x="59209" y="101599"/>
                </a:moveTo>
                <a:lnTo>
                  <a:pt x="3931" y="101599"/>
                </a:lnTo>
                <a:lnTo>
                  <a:pt x="4206" y="102869"/>
                </a:lnTo>
                <a:lnTo>
                  <a:pt x="4560" y="104139"/>
                </a:lnTo>
                <a:lnTo>
                  <a:pt x="60113" y="104139"/>
                </a:lnTo>
                <a:lnTo>
                  <a:pt x="59877" y="102869"/>
                </a:lnTo>
                <a:lnTo>
                  <a:pt x="59602" y="102869"/>
                </a:lnTo>
                <a:lnTo>
                  <a:pt x="59209" y="101599"/>
                </a:lnTo>
                <a:close/>
              </a:path>
              <a:path w="107314" h="128270">
                <a:moveTo>
                  <a:pt x="27009" y="67309"/>
                </a:moveTo>
                <a:lnTo>
                  <a:pt x="11361" y="67309"/>
                </a:lnTo>
                <a:lnTo>
                  <a:pt x="11361" y="69849"/>
                </a:lnTo>
                <a:lnTo>
                  <a:pt x="11519" y="71119"/>
                </a:lnTo>
                <a:lnTo>
                  <a:pt x="11754" y="72389"/>
                </a:lnTo>
                <a:lnTo>
                  <a:pt x="12029" y="73659"/>
                </a:lnTo>
                <a:lnTo>
                  <a:pt x="12344" y="73659"/>
                </a:lnTo>
                <a:lnTo>
                  <a:pt x="12934" y="74929"/>
                </a:lnTo>
                <a:lnTo>
                  <a:pt x="13170" y="76199"/>
                </a:lnTo>
                <a:lnTo>
                  <a:pt x="1336" y="76199"/>
                </a:lnTo>
                <a:lnTo>
                  <a:pt x="942" y="77469"/>
                </a:lnTo>
                <a:lnTo>
                  <a:pt x="629" y="77469"/>
                </a:lnTo>
                <a:lnTo>
                  <a:pt x="393" y="78739"/>
                </a:lnTo>
                <a:lnTo>
                  <a:pt x="235" y="78739"/>
                </a:lnTo>
                <a:lnTo>
                  <a:pt x="117" y="80009"/>
                </a:lnTo>
                <a:lnTo>
                  <a:pt x="39" y="81279"/>
                </a:lnTo>
                <a:lnTo>
                  <a:pt x="0" y="83819"/>
                </a:lnTo>
                <a:lnTo>
                  <a:pt x="235" y="85089"/>
                </a:lnTo>
                <a:lnTo>
                  <a:pt x="629" y="87629"/>
                </a:lnTo>
                <a:lnTo>
                  <a:pt x="785" y="88899"/>
                </a:lnTo>
                <a:lnTo>
                  <a:pt x="1139" y="88899"/>
                </a:lnTo>
                <a:lnTo>
                  <a:pt x="1454" y="90169"/>
                </a:lnTo>
                <a:lnTo>
                  <a:pt x="1807" y="90169"/>
                </a:lnTo>
                <a:lnTo>
                  <a:pt x="2594" y="91439"/>
                </a:lnTo>
                <a:lnTo>
                  <a:pt x="3852" y="92709"/>
                </a:lnTo>
                <a:lnTo>
                  <a:pt x="5700" y="93979"/>
                </a:lnTo>
                <a:lnTo>
                  <a:pt x="5857" y="93979"/>
                </a:lnTo>
                <a:lnTo>
                  <a:pt x="5110" y="95249"/>
                </a:lnTo>
                <a:lnTo>
                  <a:pt x="4560" y="96519"/>
                </a:lnTo>
                <a:lnTo>
                  <a:pt x="4128" y="97789"/>
                </a:lnTo>
                <a:lnTo>
                  <a:pt x="3891" y="99059"/>
                </a:lnTo>
                <a:lnTo>
                  <a:pt x="3774" y="101599"/>
                </a:lnTo>
                <a:lnTo>
                  <a:pt x="59051" y="101599"/>
                </a:lnTo>
                <a:lnTo>
                  <a:pt x="58697" y="99059"/>
                </a:lnTo>
                <a:lnTo>
                  <a:pt x="58580" y="95249"/>
                </a:lnTo>
                <a:lnTo>
                  <a:pt x="50874" y="95249"/>
                </a:lnTo>
                <a:lnTo>
                  <a:pt x="50716" y="93979"/>
                </a:lnTo>
                <a:lnTo>
                  <a:pt x="50520" y="91439"/>
                </a:lnTo>
                <a:lnTo>
                  <a:pt x="49969" y="88899"/>
                </a:lnTo>
                <a:lnTo>
                  <a:pt x="49262" y="86359"/>
                </a:lnTo>
                <a:lnTo>
                  <a:pt x="48868" y="85089"/>
                </a:lnTo>
                <a:lnTo>
                  <a:pt x="48436" y="85089"/>
                </a:lnTo>
                <a:lnTo>
                  <a:pt x="47965" y="83819"/>
                </a:lnTo>
                <a:lnTo>
                  <a:pt x="47020" y="82549"/>
                </a:lnTo>
                <a:lnTo>
                  <a:pt x="38921" y="82549"/>
                </a:lnTo>
                <a:lnTo>
                  <a:pt x="38804" y="81279"/>
                </a:lnTo>
                <a:lnTo>
                  <a:pt x="38646" y="80009"/>
                </a:lnTo>
                <a:lnTo>
                  <a:pt x="38411" y="77469"/>
                </a:lnTo>
                <a:lnTo>
                  <a:pt x="38136" y="76199"/>
                </a:lnTo>
                <a:lnTo>
                  <a:pt x="37821" y="74929"/>
                </a:lnTo>
                <a:lnTo>
                  <a:pt x="37467" y="74929"/>
                </a:lnTo>
                <a:lnTo>
                  <a:pt x="36681" y="72389"/>
                </a:lnTo>
                <a:lnTo>
                  <a:pt x="36208" y="71119"/>
                </a:lnTo>
                <a:lnTo>
                  <a:pt x="35737" y="71119"/>
                </a:lnTo>
                <a:lnTo>
                  <a:pt x="35265" y="69849"/>
                </a:lnTo>
                <a:lnTo>
                  <a:pt x="27009" y="69849"/>
                </a:lnTo>
                <a:lnTo>
                  <a:pt x="27009" y="67309"/>
                </a:lnTo>
                <a:close/>
              </a:path>
              <a:path w="107314" h="128270">
                <a:moveTo>
                  <a:pt x="106266" y="78740"/>
                </a:moveTo>
                <a:lnTo>
                  <a:pt x="69784" y="78739"/>
                </a:lnTo>
                <a:lnTo>
                  <a:pt x="69745" y="82549"/>
                </a:lnTo>
                <a:lnTo>
                  <a:pt x="69981" y="83819"/>
                </a:lnTo>
                <a:lnTo>
                  <a:pt x="68683" y="83819"/>
                </a:lnTo>
                <a:lnTo>
                  <a:pt x="67386" y="85089"/>
                </a:lnTo>
                <a:lnTo>
                  <a:pt x="65184" y="85089"/>
                </a:lnTo>
                <a:lnTo>
                  <a:pt x="64241" y="86359"/>
                </a:lnTo>
                <a:lnTo>
                  <a:pt x="62629" y="86359"/>
                </a:lnTo>
                <a:lnTo>
                  <a:pt x="62000" y="87629"/>
                </a:lnTo>
                <a:lnTo>
                  <a:pt x="61450" y="87629"/>
                </a:lnTo>
                <a:lnTo>
                  <a:pt x="60978" y="88899"/>
                </a:lnTo>
                <a:lnTo>
                  <a:pt x="60545" y="88899"/>
                </a:lnTo>
                <a:lnTo>
                  <a:pt x="60231" y="90169"/>
                </a:lnTo>
                <a:lnTo>
                  <a:pt x="59995" y="90169"/>
                </a:lnTo>
                <a:lnTo>
                  <a:pt x="59799" y="91439"/>
                </a:lnTo>
                <a:lnTo>
                  <a:pt x="59641" y="92709"/>
                </a:lnTo>
                <a:lnTo>
                  <a:pt x="59562" y="95249"/>
                </a:lnTo>
                <a:lnTo>
                  <a:pt x="59720" y="96519"/>
                </a:lnTo>
                <a:lnTo>
                  <a:pt x="60074" y="97789"/>
                </a:lnTo>
                <a:lnTo>
                  <a:pt x="60625" y="99059"/>
                </a:lnTo>
                <a:lnTo>
                  <a:pt x="60860" y="100329"/>
                </a:lnTo>
                <a:lnTo>
                  <a:pt x="98917" y="100329"/>
                </a:lnTo>
                <a:lnTo>
                  <a:pt x="99780" y="99059"/>
                </a:lnTo>
                <a:lnTo>
                  <a:pt x="101275" y="99059"/>
                </a:lnTo>
                <a:lnTo>
                  <a:pt x="101942" y="97790"/>
                </a:lnTo>
                <a:lnTo>
                  <a:pt x="102540" y="97790"/>
                </a:lnTo>
                <a:lnTo>
                  <a:pt x="103126" y="96520"/>
                </a:lnTo>
                <a:lnTo>
                  <a:pt x="103632" y="96520"/>
                </a:lnTo>
                <a:lnTo>
                  <a:pt x="104506" y="95250"/>
                </a:lnTo>
                <a:lnTo>
                  <a:pt x="104506" y="82550"/>
                </a:lnTo>
                <a:lnTo>
                  <a:pt x="106817" y="82550"/>
                </a:lnTo>
                <a:lnTo>
                  <a:pt x="106507" y="80010"/>
                </a:lnTo>
                <a:lnTo>
                  <a:pt x="106266" y="78740"/>
                </a:lnTo>
                <a:close/>
              </a:path>
              <a:path w="107314" h="128270">
                <a:moveTo>
                  <a:pt x="58304" y="82549"/>
                </a:moveTo>
                <a:lnTo>
                  <a:pt x="50677" y="82549"/>
                </a:lnTo>
                <a:lnTo>
                  <a:pt x="51424" y="83819"/>
                </a:lnTo>
                <a:lnTo>
                  <a:pt x="51739" y="85089"/>
                </a:lnTo>
                <a:lnTo>
                  <a:pt x="52210" y="85089"/>
                </a:lnTo>
                <a:lnTo>
                  <a:pt x="52407" y="86359"/>
                </a:lnTo>
                <a:lnTo>
                  <a:pt x="52485" y="88899"/>
                </a:lnTo>
                <a:lnTo>
                  <a:pt x="52249" y="91439"/>
                </a:lnTo>
                <a:lnTo>
                  <a:pt x="51935" y="92709"/>
                </a:lnTo>
                <a:lnTo>
                  <a:pt x="51542" y="93979"/>
                </a:lnTo>
                <a:lnTo>
                  <a:pt x="50874" y="95249"/>
                </a:lnTo>
                <a:lnTo>
                  <a:pt x="58580" y="95249"/>
                </a:lnTo>
                <a:lnTo>
                  <a:pt x="58658" y="93979"/>
                </a:lnTo>
                <a:lnTo>
                  <a:pt x="58894" y="92709"/>
                </a:lnTo>
                <a:lnTo>
                  <a:pt x="59051" y="91439"/>
                </a:lnTo>
                <a:lnTo>
                  <a:pt x="59170" y="90169"/>
                </a:lnTo>
                <a:lnTo>
                  <a:pt x="59209" y="86359"/>
                </a:lnTo>
                <a:lnTo>
                  <a:pt x="59051" y="85089"/>
                </a:lnTo>
                <a:lnTo>
                  <a:pt x="58816" y="83819"/>
                </a:lnTo>
                <a:lnTo>
                  <a:pt x="58344" y="83819"/>
                </a:lnTo>
                <a:lnTo>
                  <a:pt x="58304" y="82549"/>
                </a:lnTo>
                <a:close/>
              </a:path>
              <a:path w="107314" h="128270">
                <a:moveTo>
                  <a:pt x="44937" y="81279"/>
                </a:moveTo>
                <a:lnTo>
                  <a:pt x="41871" y="81279"/>
                </a:lnTo>
                <a:lnTo>
                  <a:pt x="41005" y="82549"/>
                </a:lnTo>
                <a:lnTo>
                  <a:pt x="45448" y="82549"/>
                </a:lnTo>
                <a:lnTo>
                  <a:pt x="44937" y="81279"/>
                </a:lnTo>
                <a:close/>
              </a:path>
              <a:path w="107314" h="128270">
                <a:moveTo>
                  <a:pt x="70886" y="74929"/>
                </a:moveTo>
                <a:lnTo>
                  <a:pt x="48633" y="74929"/>
                </a:lnTo>
                <a:lnTo>
                  <a:pt x="48711" y="76199"/>
                </a:lnTo>
                <a:lnTo>
                  <a:pt x="48948" y="77469"/>
                </a:lnTo>
                <a:lnTo>
                  <a:pt x="49223" y="78739"/>
                </a:lnTo>
                <a:lnTo>
                  <a:pt x="49537" y="80009"/>
                </a:lnTo>
                <a:lnTo>
                  <a:pt x="50284" y="82549"/>
                </a:lnTo>
                <a:lnTo>
                  <a:pt x="58226" y="82549"/>
                </a:lnTo>
                <a:lnTo>
                  <a:pt x="58265" y="81279"/>
                </a:lnTo>
                <a:lnTo>
                  <a:pt x="58501" y="80009"/>
                </a:lnTo>
                <a:lnTo>
                  <a:pt x="59406" y="80009"/>
                </a:lnTo>
                <a:lnTo>
                  <a:pt x="59759" y="78739"/>
                </a:lnTo>
                <a:lnTo>
                  <a:pt x="68448" y="78739"/>
                </a:lnTo>
                <a:lnTo>
                  <a:pt x="69784" y="77469"/>
                </a:lnTo>
                <a:lnTo>
                  <a:pt x="70138" y="77469"/>
                </a:lnTo>
                <a:lnTo>
                  <a:pt x="70335" y="76199"/>
                </a:lnTo>
                <a:lnTo>
                  <a:pt x="70886" y="74929"/>
                </a:lnTo>
                <a:close/>
              </a:path>
              <a:path w="107314" h="128270">
                <a:moveTo>
                  <a:pt x="67347" y="80009"/>
                </a:moveTo>
                <a:lnTo>
                  <a:pt x="63258" y="80009"/>
                </a:lnTo>
                <a:lnTo>
                  <a:pt x="63573" y="81279"/>
                </a:lnTo>
                <a:lnTo>
                  <a:pt x="66993" y="81279"/>
                </a:lnTo>
                <a:lnTo>
                  <a:pt x="67347" y="80009"/>
                </a:lnTo>
                <a:close/>
              </a:path>
              <a:path w="107314" h="128270">
                <a:moveTo>
                  <a:pt x="68330" y="78739"/>
                </a:moveTo>
                <a:lnTo>
                  <a:pt x="61922" y="78739"/>
                </a:lnTo>
                <a:lnTo>
                  <a:pt x="62590" y="80009"/>
                </a:lnTo>
                <a:lnTo>
                  <a:pt x="67661" y="80009"/>
                </a:lnTo>
                <a:lnTo>
                  <a:pt x="68330" y="78739"/>
                </a:lnTo>
                <a:close/>
              </a:path>
              <a:path w="107314" h="128270">
                <a:moveTo>
                  <a:pt x="105714" y="77470"/>
                </a:moveTo>
                <a:lnTo>
                  <a:pt x="69981" y="77469"/>
                </a:lnTo>
                <a:lnTo>
                  <a:pt x="69863" y="78739"/>
                </a:lnTo>
                <a:lnTo>
                  <a:pt x="105990" y="78740"/>
                </a:lnTo>
                <a:lnTo>
                  <a:pt x="105714" y="77470"/>
                </a:lnTo>
                <a:close/>
              </a:path>
              <a:path w="107314" h="128270">
                <a:moveTo>
                  <a:pt x="104978" y="76200"/>
                </a:moveTo>
                <a:lnTo>
                  <a:pt x="70767" y="76199"/>
                </a:lnTo>
                <a:lnTo>
                  <a:pt x="70335" y="77469"/>
                </a:lnTo>
                <a:lnTo>
                  <a:pt x="105369" y="77470"/>
                </a:lnTo>
                <a:lnTo>
                  <a:pt x="104978" y="76200"/>
                </a:lnTo>
                <a:close/>
              </a:path>
              <a:path w="107314" h="128270">
                <a:moveTo>
                  <a:pt x="11519" y="74929"/>
                </a:moveTo>
                <a:lnTo>
                  <a:pt x="2280" y="74929"/>
                </a:lnTo>
                <a:lnTo>
                  <a:pt x="1768" y="76199"/>
                </a:lnTo>
                <a:lnTo>
                  <a:pt x="13170" y="76199"/>
                </a:lnTo>
                <a:lnTo>
                  <a:pt x="11519" y="74929"/>
                </a:lnTo>
                <a:close/>
              </a:path>
              <a:path w="107314" h="128270">
                <a:moveTo>
                  <a:pt x="104150" y="74930"/>
                </a:moveTo>
                <a:lnTo>
                  <a:pt x="71672" y="74929"/>
                </a:lnTo>
                <a:lnTo>
                  <a:pt x="71435" y="76199"/>
                </a:lnTo>
                <a:lnTo>
                  <a:pt x="104575" y="76200"/>
                </a:lnTo>
                <a:lnTo>
                  <a:pt x="104150" y="74930"/>
                </a:lnTo>
                <a:close/>
              </a:path>
              <a:path w="107314" h="128270">
                <a:moveTo>
                  <a:pt x="7429" y="73659"/>
                </a:moveTo>
                <a:lnTo>
                  <a:pt x="5307" y="73659"/>
                </a:lnTo>
                <a:lnTo>
                  <a:pt x="4403" y="74929"/>
                </a:lnTo>
                <a:lnTo>
                  <a:pt x="8687" y="74929"/>
                </a:lnTo>
                <a:lnTo>
                  <a:pt x="7429" y="73659"/>
                </a:lnTo>
                <a:close/>
              </a:path>
              <a:path w="107314" h="128270">
                <a:moveTo>
                  <a:pt x="60978" y="67309"/>
                </a:moveTo>
                <a:lnTo>
                  <a:pt x="40888" y="67309"/>
                </a:lnTo>
                <a:lnTo>
                  <a:pt x="41359" y="68579"/>
                </a:lnTo>
                <a:lnTo>
                  <a:pt x="42263" y="68579"/>
                </a:lnTo>
                <a:lnTo>
                  <a:pt x="43168" y="69849"/>
                </a:lnTo>
                <a:lnTo>
                  <a:pt x="44426" y="69849"/>
                </a:lnTo>
                <a:lnTo>
                  <a:pt x="45213" y="71119"/>
                </a:lnTo>
                <a:lnTo>
                  <a:pt x="48554" y="71119"/>
                </a:lnTo>
                <a:lnTo>
                  <a:pt x="48594" y="74929"/>
                </a:lnTo>
                <a:lnTo>
                  <a:pt x="57597" y="74929"/>
                </a:lnTo>
                <a:lnTo>
                  <a:pt x="57675" y="73659"/>
                </a:lnTo>
                <a:lnTo>
                  <a:pt x="57970" y="73659"/>
                </a:lnTo>
                <a:lnTo>
                  <a:pt x="58344" y="72389"/>
                </a:lnTo>
                <a:lnTo>
                  <a:pt x="59090" y="71119"/>
                </a:lnTo>
                <a:lnTo>
                  <a:pt x="59759" y="69849"/>
                </a:lnTo>
                <a:lnTo>
                  <a:pt x="60388" y="68579"/>
                </a:lnTo>
                <a:lnTo>
                  <a:pt x="60978" y="67309"/>
                </a:lnTo>
                <a:close/>
              </a:path>
              <a:path w="107314" h="128270">
                <a:moveTo>
                  <a:pt x="71632" y="73659"/>
                </a:moveTo>
                <a:lnTo>
                  <a:pt x="57970" y="73659"/>
                </a:lnTo>
                <a:lnTo>
                  <a:pt x="57597" y="74929"/>
                </a:lnTo>
                <a:lnTo>
                  <a:pt x="71239" y="74929"/>
                </a:lnTo>
                <a:lnTo>
                  <a:pt x="71632" y="73659"/>
                </a:lnTo>
                <a:close/>
              </a:path>
              <a:path w="107314" h="128270">
                <a:moveTo>
                  <a:pt x="93064" y="66040"/>
                </a:moveTo>
                <a:lnTo>
                  <a:pt x="81737" y="66039"/>
                </a:lnTo>
                <a:lnTo>
                  <a:pt x="81070" y="67309"/>
                </a:lnTo>
                <a:lnTo>
                  <a:pt x="80518" y="67309"/>
                </a:lnTo>
                <a:lnTo>
                  <a:pt x="80127" y="68579"/>
                </a:lnTo>
                <a:lnTo>
                  <a:pt x="79575" y="69849"/>
                </a:lnTo>
                <a:lnTo>
                  <a:pt x="78277" y="69849"/>
                </a:lnTo>
                <a:lnTo>
                  <a:pt x="77215" y="71119"/>
                </a:lnTo>
                <a:lnTo>
                  <a:pt x="74582" y="71119"/>
                </a:lnTo>
                <a:lnTo>
                  <a:pt x="73834" y="72389"/>
                </a:lnTo>
                <a:lnTo>
                  <a:pt x="73205" y="72389"/>
                </a:lnTo>
                <a:lnTo>
                  <a:pt x="72615" y="73659"/>
                </a:lnTo>
                <a:lnTo>
                  <a:pt x="71947" y="73659"/>
                </a:lnTo>
                <a:lnTo>
                  <a:pt x="71908" y="74929"/>
                </a:lnTo>
                <a:lnTo>
                  <a:pt x="95375" y="74930"/>
                </a:lnTo>
                <a:lnTo>
                  <a:pt x="95295" y="73660"/>
                </a:lnTo>
                <a:lnTo>
                  <a:pt x="95180" y="72390"/>
                </a:lnTo>
                <a:lnTo>
                  <a:pt x="94869" y="71120"/>
                </a:lnTo>
                <a:lnTo>
                  <a:pt x="94628" y="69850"/>
                </a:lnTo>
                <a:lnTo>
                  <a:pt x="94087" y="68580"/>
                </a:lnTo>
                <a:lnTo>
                  <a:pt x="93765" y="67310"/>
                </a:lnTo>
                <a:lnTo>
                  <a:pt x="93064" y="66040"/>
                </a:lnTo>
                <a:close/>
              </a:path>
              <a:path w="107314" h="128270">
                <a:moveTo>
                  <a:pt x="101712" y="73660"/>
                </a:moveTo>
                <a:lnTo>
                  <a:pt x="99193" y="73660"/>
                </a:lnTo>
                <a:lnTo>
                  <a:pt x="97813" y="74930"/>
                </a:lnTo>
                <a:lnTo>
                  <a:pt x="102218" y="74930"/>
                </a:lnTo>
                <a:lnTo>
                  <a:pt x="101712" y="73660"/>
                </a:lnTo>
                <a:close/>
              </a:path>
              <a:path w="107314" h="128270">
                <a:moveTo>
                  <a:pt x="69195" y="69849"/>
                </a:moveTo>
                <a:lnTo>
                  <a:pt x="62000" y="69849"/>
                </a:lnTo>
                <a:lnTo>
                  <a:pt x="61842" y="71119"/>
                </a:lnTo>
                <a:lnTo>
                  <a:pt x="61646" y="72389"/>
                </a:lnTo>
                <a:lnTo>
                  <a:pt x="61646" y="73659"/>
                </a:lnTo>
                <a:lnTo>
                  <a:pt x="71908" y="73659"/>
                </a:lnTo>
                <a:lnTo>
                  <a:pt x="71672" y="72389"/>
                </a:lnTo>
                <a:lnTo>
                  <a:pt x="71279" y="72389"/>
                </a:lnTo>
                <a:lnTo>
                  <a:pt x="71043" y="71119"/>
                </a:lnTo>
                <a:lnTo>
                  <a:pt x="69745" y="71119"/>
                </a:lnTo>
                <a:lnTo>
                  <a:pt x="69195" y="69849"/>
                </a:lnTo>
                <a:close/>
              </a:path>
              <a:path w="107314" h="128270">
                <a:moveTo>
                  <a:pt x="33143" y="68579"/>
                </a:moveTo>
                <a:lnTo>
                  <a:pt x="28031" y="68579"/>
                </a:lnTo>
                <a:lnTo>
                  <a:pt x="27481" y="69849"/>
                </a:lnTo>
                <a:lnTo>
                  <a:pt x="33692" y="69849"/>
                </a:lnTo>
                <a:lnTo>
                  <a:pt x="33143" y="68579"/>
                </a:lnTo>
                <a:close/>
              </a:path>
              <a:path w="107314" h="128270">
                <a:moveTo>
                  <a:pt x="67425" y="68579"/>
                </a:moveTo>
                <a:lnTo>
                  <a:pt x="62512" y="68579"/>
                </a:lnTo>
                <a:lnTo>
                  <a:pt x="62236" y="69849"/>
                </a:lnTo>
                <a:lnTo>
                  <a:pt x="67976" y="69849"/>
                </a:lnTo>
                <a:lnTo>
                  <a:pt x="67425" y="68579"/>
                </a:lnTo>
                <a:close/>
              </a:path>
              <a:path w="107314" h="128270">
                <a:moveTo>
                  <a:pt x="65499" y="67309"/>
                </a:moveTo>
                <a:lnTo>
                  <a:pt x="63770" y="67309"/>
                </a:lnTo>
                <a:lnTo>
                  <a:pt x="63258" y="68579"/>
                </a:lnTo>
                <a:lnTo>
                  <a:pt x="65932" y="68579"/>
                </a:lnTo>
                <a:lnTo>
                  <a:pt x="65499" y="67309"/>
                </a:lnTo>
                <a:close/>
              </a:path>
              <a:path w="107314" h="128270">
                <a:moveTo>
                  <a:pt x="26027" y="63499"/>
                </a:moveTo>
                <a:lnTo>
                  <a:pt x="12266" y="63499"/>
                </a:lnTo>
                <a:lnTo>
                  <a:pt x="11990" y="64769"/>
                </a:lnTo>
                <a:lnTo>
                  <a:pt x="11754" y="64769"/>
                </a:lnTo>
                <a:lnTo>
                  <a:pt x="11558" y="66039"/>
                </a:lnTo>
                <a:lnTo>
                  <a:pt x="11441" y="67309"/>
                </a:lnTo>
                <a:lnTo>
                  <a:pt x="26891" y="67309"/>
                </a:lnTo>
                <a:lnTo>
                  <a:pt x="26576" y="64769"/>
                </a:lnTo>
                <a:lnTo>
                  <a:pt x="26027" y="63499"/>
                </a:lnTo>
                <a:close/>
              </a:path>
              <a:path w="107314" h="128270">
                <a:moveTo>
                  <a:pt x="63455" y="64769"/>
                </a:moveTo>
                <a:lnTo>
                  <a:pt x="38450" y="64769"/>
                </a:lnTo>
                <a:lnTo>
                  <a:pt x="39904" y="67309"/>
                </a:lnTo>
                <a:lnTo>
                  <a:pt x="61528" y="67309"/>
                </a:lnTo>
                <a:lnTo>
                  <a:pt x="62000" y="66039"/>
                </a:lnTo>
                <a:lnTo>
                  <a:pt x="62826" y="66039"/>
                </a:lnTo>
                <a:lnTo>
                  <a:pt x="63455" y="64769"/>
                </a:lnTo>
                <a:close/>
              </a:path>
              <a:path w="107314" h="128270">
                <a:moveTo>
                  <a:pt x="91373" y="64770"/>
                </a:moveTo>
                <a:lnTo>
                  <a:pt x="82921" y="64769"/>
                </a:lnTo>
                <a:lnTo>
                  <a:pt x="82484" y="66039"/>
                </a:lnTo>
                <a:lnTo>
                  <a:pt x="92236" y="66040"/>
                </a:lnTo>
                <a:lnTo>
                  <a:pt x="91373" y="64770"/>
                </a:lnTo>
                <a:close/>
              </a:path>
              <a:path w="107314" h="128270">
                <a:moveTo>
                  <a:pt x="43718" y="63499"/>
                </a:moveTo>
                <a:lnTo>
                  <a:pt x="34597" y="63499"/>
                </a:lnTo>
                <a:lnTo>
                  <a:pt x="35462" y="64769"/>
                </a:lnTo>
                <a:lnTo>
                  <a:pt x="44701" y="64769"/>
                </a:lnTo>
                <a:lnTo>
                  <a:pt x="43718" y="63499"/>
                </a:lnTo>
                <a:close/>
              </a:path>
              <a:path w="107314" h="128270">
                <a:moveTo>
                  <a:pt x="73951" y="63499"/>
                </a:moveTo>
                <a:lnTo>
                  <a:pt x="46510" y="63499"/>
                </a:lnTo>
                <a:lnTo>
                  <a:pt x="47139" y="64769"/>
                </a:lnTo>
                <a:lnTo>
                  <a:pt x="72419" y="64769"/>
                </a:lnTo>
                <a:lnTo>
                  <a:pt x="73951" y="63499"/>
                </a:lnTo>
                <a:close/>
              </a:path>
              <a:path w="107314" h="128270">
                <a:moveTo>
                  <a:pt x="89442" y="63499"/>
                </a:moveTo>
                <a:lnTo>
                  <a:pt x="86337" y="63499"/>
                </a:lnTo>
                <a:lnTo>
                  <a:pt x="85313" y="64769"/>
                </a:lnTo>
                <a:lnTo>
                  <a:pt x="90430" y="64769"/>
                </a:lnTo>
                <a:lnTo>
                  <a:pt x="89442" y="63499"/>
                </a:lnTo>
                <a:close/>
              </a:path>
              <a:path w="107314" h="128270">
                <a:moveTo>
                  <a:pt x="25357" y="62229"/>
                </a:moveTo>
                <a:lnTo>
                  <a:pt x="13052" y="62229"/>
                </a:lnTo>
                <a:lnTo>
                  <a:pt x="12619" y="63499"/>
                </a:lnTo>
                <a:lnTo>
                  <a:pt x="25712" y="63499"/>
                </a:lnTo>
                <a:lnTo>
                  <a:pt x="25357" y="62229"/>
                </a:lnTo>
                <a:close/>
              </a:path>
              <a:path w="107314" h="128270">
                <a:moveTo>
                  <a:pt x="42617" y="62229"/>
                </a:moveTo>
                <a:lnTo>
                  <a:pt x="31098" y="62229"/>
                </a:lnTo>
                <a:lnTo>
                  <a:pt x="31885" y="63499"/>
                </a:lnTo>
                <a:lnTo>
                  <a:pt x="42932" y="63499"/>
                </a:lnTo>
                <a:lnTo>
                  <a:pt x="42617" y="62229"/>
                </a:lnTo>
                <a:close/>
              </a:path>
              <a:path w="107314" h="128270">
                <a:moveTo>
                  <a:pt x="82450" y="52069"/>
                </a:moveTo>
                <a:lnTo>
                  <a:pt x="44190" y="52069"/>
                </a:lnTo>
                <a:lnTo>
                  <a:pt x="44072" y="53339"/>
                </a:lnTo>
                <a:lnTo>
                  <a:pt x="43994" y="55879"/>
                </a:lnTo>
                <a:lnTo>
                  <a:pt x="44111" y="57149"/>
                </a:lnTo>
                <a:lnTo>
                  <a:pt x="44347" y="58419"/>
                </a:lnTo>
                <a:lnTo>
                  <a:pt x="44662" y="59689"/>
                </a:lnTo>
                <a:lnTo>
                  <a:pt x="45252" y="60959"/>
                </a:lnTo>
                <a:lnTo>
                  <a:pt x="46117" y="63499"/>
                </a:lnTo>
                <a:lnTo>
                  <a:pt x="76586" y="63499"/>
                </a:lnTo>
                <a:lnTo>
                  <a:pt x="77727" y="62229"/>
                </a:lnTo>
                <a:lnTo>
                  <a:pt x="79575" y="62229"/>
                </a:lnTo>
                <a:lnTo>
                  <a:pt x="80357" y="60959"/>
                </a:lnTo>
                <a:lnTo>
                  <a:pt x="80989" y="60959"/>
                </a:lnTo>
                <a:lnTo>
                  <a:pt x="81541" y="59689"/>
                </a:lnTo>
                <a:lnTo>
                  <a:pt x="81967" y="59689"/>
                </a:lnTo>
                <a:lnTo>
                  <a:pt x="82369" y="58419"/>
                </a:lnTo>
                <a:lnTo>
                  <a:pt x="82645" y="58419"/>
                </a:lnTo>
                <a:lnTo>
                  <a:pt x="82841" y="57149"/>
                </a:lnTo>
                <a:lnTo>
                  <a:pt x="82921" y="54609"/>
                </a:lnTo>
                <a:lnTo>
                  <a:pt x="82450" y="52069"/>
                </a:lnTo>
                <a:close/>
              </a:path>
              <a:path w="107314" h="128270">
                <a:moveTo>
                  <a:pt x="24179" y="60959"/>
                </a:moveTo>
                <a:lnTo>
                  <a:pt x="14113" y="60959"/>
                </a:lnTo>
                <a:lnTo>
                  <a:pt x="13524" y="62229"/>
                </a:lnTo>
                <a:lnTo>
                  <a:pt x="24572" y="62229"/>
                </a:lnTo>
                <a:lnTo>
                  <a:pt x="24179" y="60959"/>
                </a:lnTo>
                <a:close/>
              </a:path>
              <a:path w="107314" h="128270">
                <a:moveTo>
                  <a:pt x="41634" y="60959"/>
                </a:moveTo>
                <a:lnTo>
                  <a:pt x="29840" y="60959"/>
                </a:lnTo>
                <a:lnTo>
                  <a:pt x="30390" y="62229"/>
                </a:lnTo>
                <a:lnTo>
                  <a:pt x="42107" y="62229"/>
                </a:lnTo>
                <a:lnTo>
                  <a:pt x="41634" y="60959"/>
                </a:lnTo>
                <a:close/>
              </a:path>
              <a:path w="107314" h="128270">
                <a:moveTo>
                  <a:pt x="22802" y="59689"/>
                </a:moveTo>
                <a:lnTo>
                  <a:pt x="15490" y="59689"/>
                </a:lnTo>
                <a:lnTo>
                  <a:pt x="14742" y="60959"/>
                </a:lnTo>
                <a:lnTo>
                  <a:pt x="23706" y="60959"/>
                </a:lnTo>
                <a:lnTo>
                  <a:pt x="22802" y="59689"/>
                </a:lnTo>
                <a:close/>
              </a:path>
              <a:path w="107314" h="128270">
                <a:moveTo>
                  <a:pt x="41202" y="53339"/>
                </a:moveTo>
                <a:lnTo>
                  <a:pt x="30508" y="53339"/>
                </a:lnTo>
                <a:lnTo>
                  <a:pt x="30311" y="54609"/>
                </a:lnTo>
                <a:lnTo>
                  <a:pt x="30154" y="55879"/>
                </a:lnTo>
                <a:lnTo>
                  <a:pt x="29879" y="57149"/>
                </a:lnTo>
                <a:lnTo>
                  <a:pt x="29643" y="57149"/>
                </a:lnTo>
                <a:lnTo>
                  <a:pt x="29368" y="58419"/>
                </a:lnTo>
                <a:lnTo>
                  <a:pt x="29368" y="59689"/>
                </a:lnTo>
                <a:lnTo>
                  <a:pt x="29486" y="60959"/>
                </a:lnTo>
                <a:lnTo>
                  <a:pt x="42068" y="60959"/>
                </a:lnTo>
                <a:lnTo>
                  <a:pt x="42656" y="59689"/>
                </a:lnTo>
                <a:lnTo>
                  <a:pt x="43011" y="58419"/>
                </a:lnTo>
                <a:lnTo>
                  <a:pt x="43011" y="55879"/>
                </a:lnTo>
                <a:lnTo>
                  <a:pt x="42775" y="55879"/>
                </a:lnTo>
                <a:lnTo>
                  <a:pt x="42381" y="54609"/>
                </a:lnTo>
                <a:lnTo>
                  <a:pt x="41831" y="54609"/>
                </a:lnTo>
                <a:lnTo>
                  <a:pt x="41202" y="53339"/>
                </a:lnTo>
                <a:close/>
              </a:path>
              <a:path w="107314" h="128270">
                <a:moveTo>
                  <a:pt x="19579" y="58419"/>
                </a:moveTo>
                <a:lnTo>
                  <a:pt x="17219" y="58419"/>
                </a:lnTo>
                <a:lnTo>
                  <a:pt x="16276" y="59689"/>
                </a:lnTo>
                <a:lnTo>
                  <a:pt x="20444" y="59689"/>
                </a:lnTo>
                <a:lnTo>
                  <a:pt x="19579" y="58419"/>
                </a:lnTo>
                <a:close/>
              </a:path>
              <a:path w="107314" h="128270">
                <a:moveTo>
                  <a:pt x="39079" y="52069"/>
                </a:moveTo>
                <a:lnTo>
                  <a:pt x="31137" y="52069"/>
                </a:lnTo>
                <a:lnTo>
                  <a:pt x="30783" y="53339"/>
                </a:lnTo>
                <a:lnTo>
                  <a:pt x="39787" y="53339"/>
                </a:lnTo>
                <a:lnTo>
                  <a:pt x="39079" y="52069"/>
                </a:lnTo>
                <a:close/>
              </a:path>
              <a:path w="107314" h="128270">
                <a:moveTo>
                  <a:pt x="35934" y="50799"/>
                </a:moveTo>
                <a:lnTo>
                  <a:pt x="32041" y="50799"/>
                </a:lnTo>
                <a:lnTo>
                  <a:pt x="31334" y="52069"/>
                </a:lnTo>
                <a:lnTo>
                  <a:pt x="36445" y="52069"/>
                </a:lnTo>
                <a:lnTo>
                  <a:pt x="35934" y="50799"/>
                </a:lnTo>
                <a:close/>
              </a:path>
              <a:path w="107314" h="128270">
                <a:moveTo>
                  <a:pt x="81024" y="49529"/>
                </a:moveTo>
                <a:lnTo>
                  <a:pt x="44780" y="49529"/>
                </a:lnTo>
                <a:lnTo>
                  <a:pt x="44543" y="50799"/>
                </a:lnTo>
                <a:lnTo>
                  <a:pt x="44347" y="52069"/>
                </a:lnTo>
                <a:lnTo>
                  <a:pt x="82243" y="52069"/>
                </a:lnTo>
                <a:lnTo>
                  <a:pt x="81817" y="50799"/>
                </a:lnTo>
                <a:lnTo>
                  <a:pt x="81024" y="49529"/>
                </a:lnTo>
                <a:close/>
              </a:path>
              <a:path w="107314" h="128270">
                <a:moveTo>
                  <a:pt x="90821" y="40640"/>
                </a:moveTo>
                <a:lnTo>
                  <a:pt x="41831" y="40639"/>
                </a:lnTo>
                <a:lnTo>
                  <a:pt x="42775" y="43179"/>
                </a:lnTo>
                <a:lnTo>
                  <a:pt x="43482" y="44449"/>
                </a:lnTo>
                <a:lnTo>
                  <a:pt x="44976" y="46989"/>
                </a:lnTo>
                <a:lnTo>
                  <a:pt x="45488" y="48259"/>
                </a:lnTo>
                <a:lnTo>
                  <a:pt x="45094" y="49529"/>
                </a:lnTo>
                <a:lnTo>
                  <a:pt x="80679" y="49529"/>
                </a:lnTo>
                <a:lnTo>
                  <a:pt x="82565" y="48259"/>
                </a:lnTo>
                <a:lnTo>
                  <a:pt x="84209" y="46989"/>
                </a:lnTo>
                <a:lnTo>
                  <a:pt x="85670" y="45720"/>
                </a:lnTo>
                <a:lnTo>
                  <a:pt x="86969" y="45720"/>
                </a:lnTo>
                <a:lnTo>
                  <a:pt x="88027" y="44450"/>
                </a:lnTo>
                <a:lnTo>
                  <a:pt x="88970" y="43180"/>
                </a:lnTo>
                <a:lnTo>
                  <a:pt x="89718" y="43180"/>
                </a:lnTo>
                <a:lnTo>
                  <a:pt x="90350" y="41910"/>
                </a:lnTo>
                <a:lnTo>
                  <a:pt x="90821" y="40640"/>
                </a:lnTo>
                <a:close/>
              </a:path>
              <a:path w="107314" h="128270">
                <a:moveTo>
                  <a:pt x="91017" y="35560"/>
                </a:moveTo>
                <a:lnTo>
                  <a:pt x="40966" y="35559"/>
                </a:lnTo>
                <a:lnTo>
                  <a:pt x="41005" y="38099"/>
                </a:lnTo>
                <a:lnTo>
                  <a:pt x="41320" y="39369"/>
                </a:lnTo>
                <a:lnTo>
                  <a:pt x="41556" y="40639"/>
                </a:lnTo>
                <a:lnTo>
                  <a:pt x="91178" y="40640"/>
                </a:lnTo>
                <a:lnTo>
                  <a:pt x="91373" y="39370"/>
                </a:lnTo>
                <a:lnTo>
                  <a:pt x="91408" y="36830"/>
                </a:lnTo>
                <a:lnTo>
                  <a:pt x="91247" y="36830"/>
                </a:lnTo>
                <a:lnTo>
                  <a:pt x="91017" y="35560"/>
                </a:lnTo>
                <a:close/>
              </a:path>
              <a:path w="107314" h="128270">
                <a:moveTo>
                  <a:pt x="87717" y="31750"/>
                </a:moveTo>
                <a:lnTo>
                  <a:pt x="41752" y="31749"/>
                </a:lnTo>
                <a:lnTo>
                  <a:pt x="41398" y="33019"/>
                </a:lnTo>
                <a:lnTo>
                  <a:pt x="41163" y="34289"/>
                </a:lnTo>
                <a:lnTo>
                  <a:pt x="41005" y="35559"/>
                </a:lnTo>
                <a:lnTo>
                  <a:pt x="90695" y="35560"/>
                </a:lnTo>
                <a:lnTo>
                  <a:pt x="90350" y="34290"/>
                </a:lnTo>
                <a:lnTo>
                  <a:pt x="89959" y="34290"/>
                </a:lnTo>
                <a:lnTo>
                  <a:pt x="89085" y="33020"/>
                </a:lnTo>
                <a:lnTo>
                  <a:pt x="88614" y="33020"/>
                </a:lnTo>
                <a:lnTo>
                  <a:pt x="87717" y="31750"/>
                </a:lnTo>
                <a:close/>
              </a:path>
              <a:path w="107314" h="128270">
                <a:moveTo>
                  <a:pt x="89212" y="15240"/>
                </a:moveTo>
                <a:lnTo>
                  <a:pt x="49380" y="15239"/>
                </a:lnTo>
                <a:lnTo>
                  <a:pt x="48987" y="17779"/>
                </a:lnTo>
                <a:lnTo>
                  <a:pt x="48751" y="19049"/>
                </a:lnTo>
                <a:lnTo>
                  <a:pt x="48633" y="24129"/>
                </a:lnTo>
                <a:lnTo>
                  <a:pt x="48751" y="26669"/>
                </a:lnTo>
                <a:lnTo>
                  <a:pt x="47375" y="26669"/>
                </a:lnTo>
                <a:lnTo>
                  <a:pt x="46156" y="27939"/>
                </a:lnTo>
                <a:lnTo>
                  <a:pt x="45094" y="27939"/>
                </a:lnTo>
                <a:lnTo>
                  <a:pt x="44190" y="29209"/>
                </a:lnTo>
                <a:lnTo>
                  <a:pt x="43404" y="29209"/>
                </a:lnTo>
                <a:lnTo>
                  <a:pt x="42736" y="30479"/>
                </a:lnTo>
                <a:lnTo>
                  <a:pt x="42185" y="31749"/>
                </a:lnTo>
                <a:lnTo>
                  <a:pt x="86843" y="31750"/>
                </a:lnTo>
                <a:lnTo>
                  <a:pt x="85670" y="30480"/>
                </a:lnTo>
                <a:lnTo>
                  <a:pt x="85474" y="30480"/>
                </a:lnTo>
                <a:lnTo>
                  <a:pt x="86843" y="29210"/>
                </a:lnTo>
                <a:lnTo>
                  <a:pt x="91408" y="21590"/>
                </a:lnTo>
                <a:lnTo>
                  <a:pt x="91603" y="21590"/>
                </a:lnTo>
                <a:lnTo>
                  <a:pt x="91603" y="19050"/>
                </a:lnTo>
                <a:lnTo>
                  <a:pt x="91373" y="17780"/>
                </a:lnTo>
                <a:lnTo>
                  <a:pt x="91051" y="17780"/>
                </a:lnTo>
                <a:lnTo>
                  <a:pt x="90695" y="16510"/>
                </a:lnTo>
                <a:lnTo>
                  <a:pt x="89752" y="16510"/>
                </a:lnTo>
                <a:lnTo>
                  <a:pt x="89212" y="15240"/>
                </a:lnTo>
                <a:close/>
              </a:path>
              <a:path w="107314" h="128270">
                <a:moveTo>
                  <a:pt x="81461" y="5080"/>
                </a:moveTo>
                <a:lnTo>
                  <a:pt x="62432" y="5079"/>
                </a:lnTo>
                <a:lnTo>
                  <a:pt x="61803" y="6349"/>
                </a:lnTo>
                <a:lnTo>
                  <a:pt x="60742" y="7619"/>
                </a:lnTo>
                <a:lnTo>
                  <a:pt x="59641" y="8889"/>
                </a:lnTo>
                <a:lnTo>
                  <a:pt x="59248" y="10159"/>
                </a:lnTo>
                <a:lnTo>
                  <a:pt x="52761" y="10159"/>
                </a:lnTo>
                <a:lnTo>
                  <a:pt x="52132" y="11429"/>
                </a:lnTo>
                <a:lnTo>
                  <a:pt x="51110" y="11429"/>
                </a:lnTo>
                <a:lnTo>
                  <a:pt x="50638" y="12699"/>
                </a:lnTo>
                <a:lnTo>
                  <a:pt x="50245" y="12699"/>
                </a:lnTo>
                <a:lnTo>
                  <a:pt x="49616" y="15239"/>
                </a:lnTo>
                <a:lnTo>
                  <a:pt x="87395" y="15240"/>
                </a:lnTo>
                <a:lnTo>
                  <a:pt x="86774" y="13970"/>
                </a:lnTo>
                <a:lnTo>
                  <a:pt x="82208" y="13970"/>
                </a:lnTo>
                <a:lnTo>
                  <a:pt x="82323" y="12700"/>
                </a:lnTo>
                <a:lnTo>
                  <a:pt x="82243" y="8890"/>
                </a:lnTo>
                <a:lnTo>
                  <a:pt x="82128" y="7620"/>
                </a:lnTo>
                <a:lnTo>
                  <a:pt x="81967" y="7620"/>
                </a:lnTo>
                <a:lnTo>
                  <a:pt x="81737" y="6350"/>
                </a:lnTo>
                <a:lnTo>
                  <a:pt x="81461" y="5080"/>
                </a:lnTo>
                <a:close/>
              </a:path>
              <a:path w="107314" h="128270">
                <a:moveTo>
                  <a:pt x="80794" y="3810"/>
                </a:moveTo>
                <a:lnTo>
                  <a:pt x="63887" y="3809"/>
                </a:lnTo>
                <a:lnTo>
                  <a:pt x="63141" y="5079"/>
                </a:lnTo>
                <a:lnTo>
                  <a:pt x="81150" y="5080"/>
                </a:lnTo>
                <a:lnTo>
                  <a:pt x="80794" y="3810"/>
                </a:lnTo>
                <a:close/>
              </a:path>
              <a:path w="107314" h="128270">
                <a:moveTo>
                  <a:pt x="79966" y="2540"/>
                </a:moveTo>
                <a:lnTo>
                  <a:pt x="65617" y="2539"/>
                </a:lnTo>
                <a:lnTo>
                  <a:pt x="64713" y="3809"/>
                </a:lnTo>
                <a:lnTo>
                  <a:pt x="80403" y="3810"/>
                </a:lnTo>
                <a:lnTo>
                  <a:pt x="79966" y="2540"/>
                </a:lnTo>
                <a:close/>
              </a:path>
              <a:path w="107314" h="128270">
                <a:moveTo>
                  <a:pt x="78471" y="1270"/>
                </a:moveTo>
                <a:lnTo>
                  <a:pt x="67583" y="1269"/>
                </a:lnTo>
                <a:lnTo>
                  <a:pt x="66561" y="2539"/>
                </a:lnTo>
                <a:lnTo>
                  <a:pt x="79494" y="2540"/>
                </a:lnTo>
                <a:lnTo>
                  <a:pt x="78471" y="1270"/>
                </a:lnTo>
                <a:close/>
              </a:path>
              <a:path w="107314" h="128270">
                <a:moveTo>
                  <a:pt x="75486" y="0"/>
                </a:moveTo>
                <a:lnTo>
                  <a:pt x="72183" y="0"/>
                </a:lnTo>
                <a:lnTo>
                  <a:pt x="70847" y="1269"/>
                </a:lnTo>
                <a:lnTo>
                  <a:pt x="76115" y="1270"/>
                </a:lnTo>
                <a:lnTo>
                  <a:pt x="7548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88154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12685" y="8127"/>
                </a:moveTo>
                <a:lnTo>
                  <a:pt x="11585" y="8127"/>
                </a:lnTo>
                <a:lnTo>
                  <a:pt x="11074" y="8254"/>
                </a:lnTo>
                <a:lnTo>
                  <a:pt x="10602" y="8254"/>
                </a:lnTo>
                <a:lnTo>
                  <a:pt x="9383" y="8635"/>
                </a:lnTo>
                <a:lnTo>
                  <a:pt x="8715" y="9016"/>
                </a:lnTo>
                <a:lnTo>
                  <a:pt x="8440" y="9270"/>
                </a:lnTo>
                <a:lnTo>
                  <a:pt x="8165" y="9397"/>
                </a:lnTo>
                <a:lnTo>
                  <a:pt x="5962" y="13207"/>
                </a:lnTo>
                <a:lnTo>
                  <a:pt x="5844" y="13588"/>
                </a:lnTo>
                <a:lnTo>
                  <a:pt x="5648" y="14731"/>
                </a:lnTo>
                <a:lnTo>
                  <a:pt x="5525" y="19303"/>
                </a:lnTo>
                <a:lnTo>
                  <a:pt x="5733" y="20954"/>
                </a:lnTo>
                <a:lnTo>
                  <a:pt x="6278" y="23875"/>
                </a:lnTo>
                <a:lnTo>
                  <a:pt x="6395" y="24129"/>
                </a:lnTo>
                <a:lnTo>
                  <a:pt x="5215" y="24764"/>
                </a:lnTo>
                <a:lnTo>
                  <a:pt x="0" y="32892"/>
                </a:lnTo>
                <a:lnTo>
                  <a:pt x="118" y="34035"/>
                </a:lnTo>
                <a:lnTo>
                  <a:pt x="4534" y="43052"/>
                </a:lnTo>
                <a:lnTo>
                  <a:pt x="4508" y="44195"/>
                </a:lnTo>
                <a:lnTo>
                  <a:pt x="4194" y="47243"/>
                </a:lnTo>
                <a:lnTo>
                  <a:pt x="4070" y="55498"/>
                </a:lnTo>
                <a:lnTo>
                  <a:pt x="4179" y="57403"/>
                </a:lnTo>
                <a:lnTo>
                  <a:pt x="4390" y="59816"/>
                </a:lnTo>
                <a:lnTo>
                  <a:pt x="4626" y="61340"/>
                </a:lnTo>
                <a:lnTo>
                  <a:pt x="4823" y="62864"/>
                </a:lnTo>
                <a:lnTo>
                  <a:pt x="10288" y="78612"/>
                </a:lnTo>
                <a:lnTo>
                  <a:pt x="10563" y="79374"/>
                </a:lnTo>
                <a:lnTo>
                  <a:pt x="10798" y="80263"/>
                </a:lnTo>
                <a:lnTo>
                  <a:pt x="11074" y="81025"/>
                </a:lnTo>
                <a:lnTo>
                  <a:pt x="11663" y="83438"/>
                </a:lnTo>
                <a:lnTo>
                  <a:pt x="11998" y="85343"/>
                </a:lnTo>
                <a:lnTo>
                  <a:pt x="12189" y="86613"/>
                </a:lnTo>
                <a:lnTo>
                  <a:pt x="12332" y="87883"/>
                </a:lnTo>
                <a:lnTo>
                  <a:pt x="12450" y="96011"/>
                </a:lnTo>
                <a:lnTo>
                  <a:pt x="12297" y="96900"/>
                </a:lnTo>
                <a:lnTo>
                  <a:pt x="12253" y="100456"/>
                </a:lnTo>
                <a:lnTo>
                  <a:pt x="12371" y="101091"/>
                </a:lnTo>
                <a:lnTo>
                  <a:pt x="12528" y="101599"/>
                </a:lnTo>
                <a:lnTo>
                  <a:pt x="13118" y="102742"/>
                </a:lnTo>
                <a:lnTo>
                  <a:pt x="13314" y="102869"/>
                </a:lnTo>
                <a:lnTo>
                  <a:pt x="13472" y="103123"/>
                </a:lnTo>
                <a:lnTo>
                  <a:pt x="13865" y="103250"/>
                </a:lnTo>
                <a:lnTo>
                  <a:pt x="14062" y="101726"/>
                </a:lnTo>
                <a:lnTo>
                  <a:pt x="14361" y="98170"/>
                </a:lnTo>
                <a:lnTo>
                  <a:pt x="14488" y="95630"/>
                </a:lnTo>
                <a:lnTo>
                  <a:pt x="14405" y="87883"/>
                </a:lnTo>
                <a:lnTo>
                  <a:pt x="11742" y="70992"/>
                </a:lnTo>
                <a:lnTo>
                  <a:pt x="11332" y="69341"/>
                </a:lnTo>
                <a:lnTo>
                  <a:pt x="10878" y="67309"/>
                </a:lnTo>
                <a:lnTo>
                  <a:pt x="10759" y="66166"/>
                </a:lnTo>
                <a:lnTo>
                  <a:pt x="10759" y="62229"/>
                </a:lnTo>
                <a:lnTo>
                  <a:pt x="11034" y="60578"/>
                </a:lnTo>
                <a:lnTo>
                  <a:pt x="11427" y="59181"/>
                </a:lnTo>
                <a:lnTo>
                  <a:pt x="11538" y="58927"/>
                </a:lnTo>
                <a:lnTo>
                  <a:pt x="8833" y="58927"/>
                </a:lnTo>
                <a:lnTo>
                  <a:pt x="5530" y="33908"/>
                </a:lnTo>
                <a:lnTo>
                  <a:pt x="12647" y="33908"/>
                </a:lnTo>
                <a:lnTo>
                  <a:pt x="12369" y="32765"/>
                </a:lnTo>
                <a:lnTo>
                  <a:pt x="11703" y="30733"/>
                </a:lnTo>
                <a:lnTo>
                  <a:pt x="11507" y="30352"/>
                </a:lnTo>
                <a:lnTo>
                  <a:pt x="10720" y="28574"/>
                </a:lnTo>
                <a:lnTo>
                  <a:pt x="10371" y="27558"/>
                </a:lnTo>
                <a:lnTo>
                  <a:pt x="9886" y="25653"/>
                </a:lnTo>
                <a:lnTo>
                  <a:pt x="9651" y="24129"/>
                </a:lnTo>
                <a:lnTo>
                  <a:pt x="9737" y="18922"/>
                </a:lnTo>
                <a:lnTo>
                  <a:pt x="10288" y="16382"/>
                </a:lnTo>
                <a:lnTo>
                  <a:pt x="11270" y="13715"/>
                </a:lnTo>
                <a:lnTo>
                  <a:pt x="11703" y="12826"/>
                </a:lnTo>
                <a:lnTo>
                  <a:pt x="17797" y="12826"/>
                </a:lnTo>
                <a:lnTo>
                  <a:pt x="17679" y="9905"/>
                </a:lnTo>
                <a:lnTo>
                  <a:pt x="17639" y="9651"/>
                </a:lnTo>
                <a:lnTo>
                  <a:pt x="16814" y="9270"/>
                </a:lnTo>
                <a:lnTo>
                  <a:pt x="15281" y="8762"/>
                </a:lnTo>
                <a:lnTo>
                  <a:pt x="13904" y="8381"/>
                </a:lnTo>
                <a:lnTo>
                  <a:pt x="12685" y="8127"/>
                </a:lnTo>
                <a:close/>
              </a:path>
              <a:path w="36195" h="103504">
                <a:moveTo>
                  <a:pt x="35354" y="25272"/>
                </a:moveTo>
                <a:lnTo>
                  <a:pt x="21571" y="25272"/>
                </a:lnTo>
                <a:lnTo>
                  <a:pt x="22711" y="25399"/>
                </a:lnTo>
                <a:lnTo>
                  <a:pt x="23969" y="25780"/>
                </a:lnTo>
                <a:lnTo>
                  <a:pt x="23262" y="26161"/>
                </a:lnTo>
                <a:lnTo>
                  <a:pt x="22711" y="26542"/>
                </a:lnTo>
                <a:lnTo>
                  <a:pt x="22043" y="27177"/>
                </a:lnTo>
                <a:lnTo>
                  <a:pt x="21689" y="27558"/>
                </a:lnTo>
                <a:lnTo>
                  <a:pt x="21256" y="27939"/>
                </a:lnTo>
                <a:lnTo>
                  <a:pt x="20635" y="28828"/>
                </a:lnTo>
                <a:lnTo>
                  <a:pt x="19881" y="29844"/>
                </a:lnTo>
                <a:lnTo>
                  <a:pt x="19290" y="30733"/>
                </a:lnTo>
                <a:lnTo>
                  <a:pt x="8833" y="58927"/>
                </a:lnTo>
                <a:lnTo>
                  <a:pt x="11538" y="58927"/>
                </a:lnTo>
                <a:lnTo>
                  <a:pt x="11978" y="57911"/>
                </a:lnTo>
                <a:lnTo>
                  <a:pt x="12253" y="57403"/>
                </a:lnTo>
                <a:lnTo>
                  <a:pt x="16460" y="53212"/>
                </a:lnTo>
                <a:lnTo>
                  <a:pt x="20077" y="51561"/>
                </a:lnTo>
                <a:lnTo>
                  <a:pt x="21610" y="50799"/>
                </a:lnTo>
                <a:lnTo>
                  <a:pt x="22987" y="50037"/>
                </a:lnTo>
                <a:lnTo>
                  <a:pt x="24166" y="49148"/>
                </a:lnTo>
                <a:lnTo>
                  <a:pt x="25227" y="48386"/>
                </a:lnTo>
                <a:lnTo>
                  <a:pt x="29133" y="42417"/>
                </a:lnTo>
                <a:lnTo>
                  <a:pt x="29085" y="40258"/>
                </a:lnTo>
                <a:lnTo>
                  <a:pt x="25974" y="35178"/>
                </a:lnTo>
                <a:lnTo>
                  <a:pt x="25424" y="34289"/>
                </a:lnTo>
                <a:lnTo>
                  <a:pt x="27429" y="32003"/>
                </a:lnTo>
                <a:lnTo>
                  <a:pt x="28962" y="31241"/>
                </a:lnTo>
                <a:lnTo>
                  <a:pt x="30299" y="30352"/>
                </a:lnTo>
                <a:lnTo>
                  <a:pt x="32500" y="28701"/>
                </a:lnTo>
                <a:lnTo>
                  <a:pt x="34152" y="27050"/>
                </a:lnTo>
                <a:lnTo>
                  <a:pt x="35289" y="25399"/>
                </a:lnTo>
                <a:close/>
              </a:path>
              <a:path w="36195" h="103504">
                <a:moveTo>
                  <a:pt x="12647" y="33908"/>
                </a:moveTo>
                <a:lnTo>
                  <a:pt x="5530" y="33908"/>
                </a:lnTo>
                <a:lnTo>
                  <a:pt x="8046" y="36067"/>
                </a:lnTo>
                <a:lnTo>
                  <a:pt x="8991" y="37083"/>
                </a:lnTo>
                <a:lnTo>
                  <a:pt x="9934" y="38353"/>
                </a:lnTo>
                <a:lnTo>
                  <a:pt x="10878" y="39877"/>
                </a:lnTo>
                <a:lnTo>
                  <a:pt x="11270" y="40639"/>
                </a:lnTo>
                <a:lnTo>
                  <a:pt x="11782" y="40258"/>
                </a:lnTo>
                <a:lnTo>
                  <a:pt x="12921" y="37083"/>
                </a:lnTo>
                <a:lnTo>
                  <a:pt x="12804" y="34670"/>
                </a:lnTo>
                <a:lnTo>
                  <a:pt x="12647" y="33908"/>
                </a:lnTo>
                <a:close/>
              </a:path>
              <a:path w="36195" h="103504">
                <a:moveTo>
                  <a:pt x="33916" y="0"/>
                </a:moveTo>
                <a:lnTo>
                  <a:pt x="18347" y="26161"/>
                </a:lnTo>
                <a:lnTo>
                  <a:pt x="18701" y="25907"/>
                </a:lnTo>
                <a:lnTo>
                  <a:pt x="19172" y="25653"/>
                </a:lnTo>
                <a:lnTo>
                  <a:pt x="19801" y="25526"/>
                </a:lnTo>
                <a:lnTo>
                  <a:pt x="20195" y="25399"/>
                </a:lnTo>
                <a:lnTo>
                  <a:pt x="21059" y="25272"/>
                </a:lnTo>
                <a:lnTo>
                  <a:pt x="35354" y="25272"/>
                </a:lnTo>
                <a:lnTo>
                  <a:pt x="35680" y="24637"/>
                </a:lnTo>
                <a:lnTo>
                  <a:pt x="36002" y="23875"/>
                </a:lnTo>
                <a:lnTo>
                  <a:pt x="36198" y="23113"/>
                </a:lnTo>
                <a:lnTo>
                  <a:pt x="36140" y="20319"/>
                </a:lnTo>
                <a:lnTo>
                  <a:pt x="36030" y="19811"/>
                </a:lnTo>
                <a:lnTo>
                  <a:pt x="35761" y="19049"/>
                </a:lnTo>
                <a:lnTo>
                  <a:pt x="34898" y="17398"/>
                </a:lnTo>
                <a:lnTo>
                  <a:pt x="34542" y="17017"/>
                </a:lnTo>
                <a:lnTo>
                  <a:pt x="33838" y="16128"/>
                </a:lnTo>
                <a:lnTo>
                  <a:pt x="32816" y="15112"/>
                </a:lnTo>
                <a:lnTo>
                  <a:pt x="32265" y="14604"/>
                </a:lnTo>
                <a:lnTo>
                  <a:pt x="31754" y="14223"/>
                </a:lnTo>
                <a:lnTo>
                  <a:pt x="32029" y="13969"/>
                </a:lnTo>
                <a:lnTo>
                  <a:pt x="32658" y="13207"/>
                </a:lnTo>
                <a:lnTo>
                  <a:pt x="33051" y="12572"/>
                </a:lnTo>
                <a:lnTo>
                  <a:pt x="33484" y="11937"/>
                </a:lnTo>
                <a:lnTo>
                  <a:pt x="35209" y="6349"/>
                </a:lnTo>
                <a:lnTo>
                  <a:pt x="35094" y="3683"/>
                </a:lnTo>
                <a:lnTo>
                  <a:pt x="34783" y="2286"/>
                </a:lnTo>
                <a:lnTo>
                  <a:pt x="34270" y="762"/>
                </a:lnTo>
                <a:lnTo>
                  <a:pt x="33916" y="0"/>
                </a:lnTo>
                <a:close/>
              </a:path>
              <a:path w="36195" h="103504">
                <a:moveTo>
                  <a:pt x="17797" y="12826"/>
                </a:moveTo>
                <a:lnTo>
                  <a:pt x="11703" y="12826"/>
                </a:lnTo>
                <a:lnTo>
                  <a:pt x="11762" y="13588"/>
                </a:lnTo>
                <a:lnTo>
                  <a:pt x="11880" y="14604"/>
                </a:lnTo>
                <a:lnTo>
                  <a:pt x="16342" y="24256"/>
                </a:lnTo>
                <a:lnTo>
                  <a:pt x="17010" y="21208"/>
                </a:lnTo>
                <a:lnTo>
                  <a:pt x="17443" y="18414"/>
                </a:lnTo>
                <a:lnTo>
                  <a:pt x="17569" y="17398"/>
                </a:lnTo>
                <a:lnTo>
                  <a:pt x="17692" y="15747"/>
                </a:lnTo>
                <a:lnTo>
                  <a:pt x="17797" y="1282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57612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45314" y="54483"/>
                </a:moveTo>
                <a:lnTo>
                  <a:pt x="36740" y="54483"/>
                </a:lnTo>
                <a:lnTo>
                  <a:pt x="37448" y="54737"/>
                </a:lnTo>
                <a:lnTo>
                  <a:pt x="38863" y="55118"/>
                </a:lnTo>
                <a:lnTo>
                  <a:pt x="40121" y="55753"/>
                </a:lnTo>
                <a:lnTo>
                  <a:pt x="47198" y="66167"/>
                </a:lnTo>
                <a:lnTo>
                  <a:pt x="47787" y="66167"/>
                </a:lnTo>
                <a:lnTo>
                  <a:pt x="50029" y="65786"/>
                </a:lnTo>
                <a:lnTo>
                  <a:pt x="50658" y="65532"/>
                </a:lnTo>
                <a:lnTo>
                  <a:pt x="51641" y="65024"/>
                </a:lnTo>
                <a:lnTo>
                  <a:pt x="51822" y="63754"/>
                </a:lnTo>
                <a:lnTo>
                  <a:pt x="51994" y="62865"/>
                </a:lnTo>
                <a:lnTo>
                  <a:pt x="52230" y="61849"/>
                </a:lnTo>
                <a:lnTo>
                  <a:pt x="52820" y="59944"/>
                </a:lnTo>
                <a:lnTo>
                  <a:pt x="52983" y="59563"/>
                </a:lnTo>
                <a:lnTo>
                  <a:pt x="47867" y="59563"/>
                </a:lnTo>
                <a:lnTo>
                  <a:pt x="45800" y="55372"/>
                </a:lnTo>
                <a:lnTo>
                  <a:pt x="45314" y="54483"/>
                </a:lnTo>
                <a:close/>
              </a:path>
              <a:path w="82550" h="66675">
                <a:moveTo>
                  <a:pt x="53331" y="24257"/>
                </a:moveTo>
                <a:lnTo>
                  <a:pt x="52977" y="24257"/>
                </a:lnTo>
                <a:lnTo>
                  <a:pt x="52663" y="24384"/>
                </a:lnTo>
                <a:lnTo>
                  <a:pt x="51758" y="24511"/>
                </a:lnTo>
                <a:lnTo>
                  <a:pt x="51523" y="24765"/>
                </a:lnTo>
                <a:lnTo>
                  <a:pt x="50854" y="25146"/>
                </a:lnTo>
                <a:lnTo>
                  <a:pt x="50029" y="26289"/>
                </a:lnTo>
                <a:lnTo>
                  <a:pt x="49320" y="27940"/>
                </a:lnTo>
                <a:lnTo>
                  <a:pt x="48947" y="29464"/>
                </a:lnTo>
                <a:lnTo>
                  <a:pt x="48832" y="32131"/>
                </a:lnTo>
                <a:lnTo>
                  <a:pt x="48956" y="33528"/>
                </a:lnTo>
                <a:lnTo>
                  <a:pt x="49179" y="34798"/>
                </a:lnTo>
                <a:lnTo>
                  <a:pt x="49519" y="36322"/>
                </a:lnTo>
                <a:lnTo>
                  <a:pt x="50264" y="38608"/>
                </a:lnTo>
                <a:lnTo>
                  <a:pt x="50336" y="39370"/>
                </a:lnTo>
                <a:lnTo>
                  <a:pt x="48771" y="48895"/>
                </a:lnTo>
                <a:lnTo>
                  <a:pt x="48416" y="49784"/>
                </a:lnTo>
                <a:lnTo>
                  <a:pt x="47906" y="51689"/>
                </a:lnTo>
                <a:lnTo>
                  <a:pt x="47827" y="52197"/>
                </a:lnTo>
                <a:lnTo>
                  <a:pt x="47709" y="58420"/>
                </a:lnTo>
                <a:lnTo>
                  <a:pt x="47867" y="59563"/>
                </a:lnTo>
                <a:lnTo>
                  <a:pt x="52983" y="59563"/>
                </a:lnTo>
                <a:lnTo>
                  <a:pt x="53528" y="58293"/>
                </a:lnTo>
                <a:lnTo>
                  <a:pt x="54314" y="56769"/>
                </a:lnTo>
                <a:lnTo>
                  <a:pt x="55139" y="55372"/>
                </a:lnTo>
                <a:lnTo>
                  <a:pt x="56718" y="53467"/>
                </a:lnTo>
                <a:lnTo>
                  <a:pt x="57200" y="52959"/>
                </a:lnTo>
                <a:lnTo>
                  <a:pt x="51916" y="52959"/>
                </a:lnTo>
                <a:lnTo>
                  <a:pt x="54364" y="37719"/>
                </a:lnTo>
                <a:lnTo>
                  <a:pt x="54274" y="33020"/>
                </a:lnTo>
                <a:lnTo>
                  <a:pt x="54039" y="31242"/>
                </a:lnTo>
                <a:lnTo>
                  <a:pt x="60369" y="31242"/>
                </a:lnTo>
                <a:lnTo>
                  <a:pt x="61470" y="28321"/>
                </a:lnTo>
                <a:lnTo>
                  <a:pt x="61986" y="26543"/>
                </a:lnTo>
                <a:lnTo>
                  <a:pt x="58718" y="26543"/>
                </a:lnTo>
                <a:lnTo>
                  <a:pt x="57852" y="26289"/>
                </a:lnTo>
                <a:lnTo>
                  <a:pt x="57696" y="26162"/>
                </a:lnTo>
                <a:lnTo>
                  <a:pt x="56555" y="25400"/>
                </a:lnTo>
                <a:lnTo>
                  <a:pt x="56005" y="25146"/>
                </a:lnTo>
                <a:lnTo>
                  <a:pt x="55022" y="24638"/>
                </a:lnTo>
                <a:lnTo>
                  <a:pt x="54550" y="24511"/>
                </a:lnTo>
                <a:lnTo>
                  <a:pt x="53725" y="24384"/>
                </a:lnTo>
                <a:lnTo>
                  <a:pt x="53331" y="24257"/>
                </a:lnTo>
                <a:close/>
              </a:path>
              <a:path w="82550" h="66675">
                <a:moveTo>
                  <a:pt x="3832" y="0"/>
                </a:moveTo>
                <a:lnTo>
                  <a:pt x="1466" y="9651"/>
                </a:lnTo>
                <a:lnTo>
                  <a:pt x="1587" y="10921"/>
                </a:lnTo>
                <a:lnTo>
                  <a:pt x="1809" y="12445"/>
                </a:lnTo>
                <a:lnTo>
                  <a:pt x="2258" y="14477"/>
                </a:lnTo>
                <a:lnTo>
                  <a:pt x="2693" y="16001"/>
                </a:lnTo>
                <a:lnTo>
                  <a:pt x="1945" y="16763"/>
                </a:lnTo>
                <a:lnTo>
                  <a:pt x="0" y="22351"/>
                </a:lnTo>
                <a:lnTo>
                  <a:pt x="114" y="22859"/>
                </a:lnTo>
                <a:lnTo>
                  <a:pt x="2732" y="26923"/>
                </a:lnTo>
                <a:lnTo>
                  <a:pt x="3242" y="27431"/>
                </a:lnTo>
                <a:lnTo>
                  <a:pt x="3715" y="27812"/>
                </a:lnTo>
                <a:lnTo>
                  <a:pt x="6192" y="29463"/>
                </a:lnTo>
                <a:lnTo>
                  <a:pt x="7686" y="30225"/>
                </a:lnTo>
                <a:lnTo>
                  <a:pt x="8276" y="30479"/>
                </a:lnTo>
                <a:lnTo>
                  <a:pt x="11067" y="32003"/>
                </a:lnTo>
                <a:lnTo>
                  <a:pt x="15077" y="35814"/>
                </a:lnTo>
                <a:lnTo>
                  <a:pt x="14644" y="36703"/>
                </a:lnTo>
                <a:lnTo>
                  <a:pt x="14330" y="37718"/>
                </a:lnTo>
                <a:lnTo>
                  <a:pt x="14212" y="40639"/>
                </a:lnTo>
                <a:lnTo>
                  <a:pt x="14330" y="41020"/>
                </a:lnTo>
                <a:lnTo>
                  <a:pt x="14723" y="41909"/>
                </a:lnTo>
                <a:lnTo>
                  <a:pt x="15312" y="42798"/>
                </a:lnTo>
                <a:lnTo>
                  <a:pt x="16021" y="43306"/>
                </a:lnTo>
                <a:lnTo>
                  <a:pt x="16806" y="43942"/>
                </a:lnTo>
                <a:lnTo>
                  <a:pt x="17200" y="44196"/>
                </a:lnTo>
                <a:lnTo>
                  <a:pt x="17632" y="44323"/>
                </a:lnTo>
                <a:lnTo>
                  <a:pt x="18458" y="44704"/>
                </a:lnTo>
                <a:lnTo>
                  <a:pt x="19283" y="44958"/>
                </a:lnTo>
                <a:lnTo>
                  <a:pt x="20031" y="45085"/>
                </a:lnTo>
                <a:lnTo>
                  <a:pt x="21170" y="45339"/>
                </a:lnTo>
                <a:lnTo>
                  <a:pt x="29939" y="49403"/>
                </a:lnTo>
                <a:lnTo>
                  <a:pt x="30331" y="49784"/>
                </a:lnTo>
                <a:lnTo>
                  <a:pt x="30646" y="50292"/>
                </a:lnTo>
                <a:lnTo>
                  <a:pt x="30843" y="50546"/>
                </a:lnTo>
                <a:lnTo>
                  <a:pt x="30948" y="50800"/>
                </a:lnTo>
                <a:lnTo>
                  <a:pt x="32376" y="53594"/>
                </a:lnTo>
                <a:lnTo>
                  <a:pt x="32847" y="53975"/>
                </a:lnTo>
                <a:lnTo>
                  <a:pt x="33320" y="54229"/>
                </a:lnTo>
                <a:lnTo>
                  <a:pt x="33869" y="54483"/>
                </a:lnTo>
                <a:lnTo>
                  <a:pt x="34892" y="54737"/>
                </a:lnTo>
                <a:lnTo>
                  <a:pt x="37094" y="54737"/>
                </a:lnTo>
                <a:lnTo>
                  <a:pt x="36740" y="54483"/>
                </a:lnTo>
                <a:lnTo>
                  <a:pt x="45314" y="54483"/>
                </a:lnTo>
                <a:lnTo>
                  <a:pt x="36072" y="47879"/>
                </a:lnTo>
                <a:lnTo>
                  <a:pt x="35836" y="47625"/>
                </a:lnTo>
                <a:lnTo>
                  <a:pt x="33005" y="44831"/>
                </a:lnTo>
                <a:lnTo>
                  <a:pt x="27382" y="39751"/>
                </a:lnTo>
                <a:lnTo>
                  <a:pt x="25063" y="37719"/>
                </a:lnTo>
                <a:lnTo>
                  <a:pt x="19795" y="33528"/>
                </a:lnTo>
                <a:lnTo>
                  <a:pt x="18418" y="32385"/>
                </a:lnTo>
                <a:lnTo>
                  <a:pt x="15509" y="30353"/>
                </a:lnTo>
                <a:lnTo>
                  <a:pt x="14015" y="29210"/>
                </a:lnTo>
                <a:lnTo>
                  <a:pt x="12521" y="28194"/>
                </a:lnTo>
                <a:lnTo>
                  <a:pt x="9455" y="26288"/>
                </a:lnTo>
                <a:lnTo>
                  <a:pt x="6348" y="24510"/>
                </a:lnTo>
                <a:lnTo>
                  <a:pt x="3283" y="22859"/>
                </a:lnTo>
                <a:lnTo>
                  <a:pt x="1709" y="22224"/>
                </a:lnTo>
                <a:lnTo>
                  <a:pt x="1867" y="22097"/>
                </a:lnTo>
                <a:lnTo>
                  <a:pt x="2654" y="21716"/>
                </a:lnTo>
                <a:lnTo>
                  <a:pt x="4029" y="21208"/>
                </a:lnTo>
                <a:lnTo>
                  <a:pt x="5209" y="20954"/>
                </a:lnTo>
                <a:lnTo>
                  <a:pt x="6624" y="20827"/>
                </a:lnTo>
                <a:lnTo>
                  <a:pt x="9796" y="20827"/>
                </a:lnTo>
                <a:lnTo>
                  <a:pt x="9254" y="19811"/>
                </a:lnTo>
                <a:lnTo>
                  <a:pt x="3864" y="1904"/>
                </a:lnTo>
                <a:lnTo>
                  <a:pt x="3832" y="0"/>
                </a:lnTo>
                <a:close/>
              </a:path>
              <a:path w="82550" h="66675">
                <a:moveTo>
                  <a:pt x="72592" y="4826"/>
                </a:moveTo>
                <a:lnTo>
                  <a:pt x="72834" y="6223"/>
                </a:lnTo>
                <a:lnTo>
                  <a:pt x="72898" y="6731"/>
                </a:lnTo>
                <a:lnTo>
                  <a:pt x="72995" y="11684"/>
                </a:lnTo>
                <a:lnTo>
                  <a:pt x="72878" y="12827"/>
                </a:lnTo>
                <a:lnTo>
                  <a:pt x="64025" y="30480"/>
                </a:lnTo>
                <a:lnTo>
                  <a:pt x="61215" y="34798"/>
                </a:lnTo>
                <a:lnTo>
                  <a:pt x="57082" y="42037"/>
                </a:lnTo>
                <a:lnTo>
                  <a:pt x="52767" y="50927"/>
                </a:lnTo>
                <a:lnTo>
                  <a:pt x="51916" y="52959"/>
                </a:lnTo>
                <a:lnTo>
                  <a:pt x="57200" y="52959"/>
                </a:lnTo>
                <a:lnTo>
                  <a:pt x="58284" y="51816"/>
                </a:lnTo>
                <a:lnTo>
                  <a:pt x="59150" y="51181"/>
                </a:lnTo>
                <a:lnTo>
                  <a:pt x="60605" y="50165"/>
                </a:lnTo>
                <a:lnTo>
                  <a:pt x="61627" y="49530"/>
                </a:lnTo>
                <a:lnTo>
                  <a:pt x="62019" y="49403"/>
                </a:lnTo>
                <a:lnTo>
                  <a:pt x="62885" y="48895"/>
                </a:lnTo>
                <a:lnTo>
                  <a:pt x="67618" y="43434"/>
                </a:lnTo>
                <a:lnTo>
                  <a:pt x="67508" y="41529"/>
                </a:lnTo>
                <a:lnTo>
                  <a:pt x="67095" y="40640"/>
                </a:lnTo>
                <a:lnTo>
                  <a:pt x="66072" y="39497"/>
                </a:lnTo>
                <a:lnTo>
                  <a:pt x="67325" y="38862"/>
                </a:lnTo>
                <a:lnTo>
                  <a:pt x="82331" y="24892"/>
                </a:lnTo>
                <a:lnTo>
                  <a:pt x="82263" y="22987"/>
                </a:lnTo>
                <a:lnTo>
                  <a:pt x="77319" y="19812"/>
                </a:lnTo>
                <a:lnTo>
                  <a:pt x="78135" y="17780"/>
                </a:lnTo>
                <a:lnTo>
                  <a:pt x="78577" y="15875"/>
                </a:lnTo>
                <a:lnTo>
                  <a:pt x="78699" y="15240"/>
                </a:lnTo>
                <a:lnTo>
                  <a:pt x="78825" y="14224"/>
                </a:lnTo>
                <a:lnTo>
                  <a:pt x="78739" y="12065"/>
                </a:lnTo>
                <a:lnTo>
                  <a:pt x="76916" y="7874"/>
                </a:lnTo>
                <a:lnTo>
                  <a:pt x="76215" y="6985"/>
                </a:lnTo>
                <a:lnTo>
                  <a:pt x="75858" y="6731"/>
                </a:lnTo>
                <a:lnTo>
                  <a:pt x="75467" y="6350"/>
                </a:lnTo>
                <a:lnTo>
                  <a:pt x="74754" y="5842"/>
                </a:lnTo>
                <a:lnTo>
                  <a:pt x="74087" y="5461"/>
                </a:lnTo>
                <a:lnTo>
                  <a:pt x="73029" y="4953"/>
                </a:lnTo>
                <a:lnTo>
                  <a:pt x="72592" y="4826"/>
                </a:lnTo>
                <a:close/>
              </a:path>
              <a:path w="82550" h="66675">
                <a:moveTo>
                  <a:pt x="33806" y="25273"/>
                </a:moveTo>
                <a:lnTo>
                  <a:pt x="28837" y="25273"/>
                </a:lnTo>
                <a:lnTo>
                  <a:pt x="28877" y="26289"/>
                </a:lnTo>
                <a:lnTo>
                  <a:pt x="28995" y="27813"/>
                </a:lnTo>
                <a:lnTo>
                  <a:pt x="40613" y="47879"/>
                </a:lnTo>
                <a:lnTo>
                  <a:pt x="39413" y="46736"/>
                </a:lnTo>
                <a:lnTo>
                  <a:pt x="38902" y="46482"/>
                </a:lnTo>
                <a:lnTo>
                  <a:pt x="38745" y="46355"/>
                </a:lnTo>
                <a:lnTo>
                  <a:pt x="35140" y="29591"/>
                </a:lnTo>
                <a:lnTo>
                  <a:pt x="34841" y="28194"/>
                </a:lnTo>
                <a:lnTo>
                  <a:pt x="34229" y="26289"/>
                </a:lnTo>
                <a:lnTo>
                  <a:pt x="33806" y="25273"/>
                </a:lnTo>
                <a:close/>
              </a:path>
              <a:path w="82550" h="66675">
                <a:moveTo>
                  <a:pt x="60369" y="31242"/>
                </a:moveTo>
                <a:lnTo>
                  <a:pt x="54039" y="31242"/>
                </a:lnTo>
                <a:lnTo>
                  <a:pt x="54590" y="31750"/>
                </a:lnTo>
                <a:lnTo>
                  <a:pt x="55100" y="32131"/>
                </a:lnTo>
                <a:lnTo>
                  <a:pt x="56280" y="33401"/>
                </a:lnTo>
                <a:lnTo>
                  <a:pt x="57129" y="34798"/>
                </a:lnTo>
                <a:lnTo>
                  <a:pt x="57430" y="35433"/>
                </a:lnTo>
                <a:lnTo>
                  <a:pt x="57577" y="35814"/>
                </a:lnTo>
                <a:lnTo>
                  <a:pt x="57696" y="36322"/>
                </a:lnTo>
                <a:lnTo>
                  <a:pt x="59071" y="33909"/>
                </a:lnTo>
                <a:lnTo>
                  <a:pt x="60264" y="31496"/>
                </a:lnTo>
                <a:lnTo>
                  <a:pt x="60369" y="31242"/>
                </a:lnTo>
                <a:close/>
              </a:path>
              <a:path w="82550" h="66675">
                <a:moveTo>
                  <a:pt x="13898" y="9017"/>
                </a:moveTo>
                <a:lnTo>
                  <a:pt x="12561" y="9017"/>
                </a:lnTo>
                <a:lnTo>
                  <a:pt x="12089" y="9271"/>
                </a:lnTo>
                <a:lnTo>
                  <a:pt x="11657" y="9398"/>
                </a:lnTo>
                <a:lnTo>
                  <a:pt x="11185" y="9779"/>
                </a:lnTo>
                <a:lnTo>
                  <a:pt x="10752" y="10033"/>
                </a:lnTo>
                <a:lnTo>
                  <a:pt x="10799" y="10414"/>
                </a:lnTo>
                <a:lnTo>
                  <a:pt x="24317" y="34036"/>
                </a:lnTo>
                <a:lnTo>
                  <a:pt x="24434" y="33147"/>
                </a:lnTo>
                <a:lnTo>
                  <a:pt x="24827" y="31623"/>
                </a:lnTo>
                <a:lnTo>
                  <a:pt x="28091" y="26035"/>
                </a:lnTo>
                <a:lnTo>
                  <a:pt x="23137" y="26035"/>
                </a:lnTo>
                <a:lnTo>
                  <a:pt x="23018" y="25908"/>
                </a:lnTo>
                <a:lnTo>
                  <a:pt x="22862" y="25781"/>
                </a:lnTo>
                <a:lnTo>
                  <a:pt x="22744" y="25527"/>
                </a:lnTo>
                <a:lnTo>
                  <a:pt x="22638" y="25019"/>
                </a:lnTo>
                <a:lnTo>
                  <a:pt x="22522" y="22225"/>
                </a:lnTo>
                <a:lnTo>
                  <a:pt x="22275" y="19812"/>
                </a:lnTo>
                <a:lnTo>
                  <a:pt x="16611" y="10287"/>
                </a:lnTo>
                <a:lnTo>
                  <a:pt x="16177" y="9906"/>
                </a:lnTo>
                <a:lnTo>
                  <a:pt x="15745" y="9652"/>
                </a:lnTo>
                <a:lnTo>
                  <a:pt x="14841" y="9271"/>
                </a:lnTo>
                <a:lnTo>
                  <a:pt x="13898" y="9017"/>
                </a:lnTo>
                <a:close/>
              </a:path>
              <a:path w="82550" h="66675">
                <a:moveTo>
                  <a:pt x="60565" y="11557"/>
                </a:moveTo>
                <a:lnTo>
                  <a:pt x="60093" y="12065"/>
                </a:lnTo>
                <a:lnTo>
                  <a:pt x="59661" y="12446"/>
                </a:lnTo>
                <a:lnTo>
                  <a:pt x="58954" y="13335"/>
                </a:lnTo>
                <a:lnTo>
                  <a:pt x="57899" y="19177"/>
                </a:lnTo>
                <a:lnTo>
                  <a:pt x="58109" y="20320"/>
                </a:lnTo>
                <a:lnTo>
                  <a:pt x="58442" y="21717"/>
                </a:lnTo>
                <a:lnTo>
                  <a:pt x="59727" y="24892"/>
                </a:lnTo>
                <a:lnTo>
                  <a:pt x="59818" y="26162"/>
                </a:lnTo>
                <a:lnTo>
                  <a:pt x="59268" y="26543"/>
                </a:lnTo>
                <a:lnTo>
                  <a:pt x="61986" y="26543"/>
                </a:lnTo>
                <a:lnTo>
                  <a:pt x="62426" y="24511"/>
                </a:lnTo>
                <a:lnTo>
                  <a:pt x="62640" y="23241"/>
                </a:lnTo>
                <a:lnTo>
                  <a:pt x="62761" y="22225"/>
                </a:lnTo>
                <a:lnTo>
                  <a:pt x="62648" y="16764"/>
                </a:lnTo>
                <a:lnTo>
                  <a:pt x="62457" y="15748"/>
                </a:lnTo>
                <a:lnTo>
                  <a:pt x="62212" y="14859"/>
                </a:lnTo>
                <a:lnTo>
                  <a:pt x="62019" y="14351"/>
                </a:lnTo>
                <a:lnTo>
                  <a:pt x="66078" y="14351"/>
                </a:lnTo>
                <a:lnTo>
                  <a:pt x="60958" y="11684"/>
                </a:lnTo>
                <a:lnTo>
                  <a:pt x="60565" y="11557"/>
                </a:lnTo>
                <a:close/>
              </a:path>
              <a:path w="82550" h="66675">
                <a:moveTo>
                  <a:pt x="30449" y="22225"/>
                </a:moveTo>
                <a:lnTo>
                  <a:pt x="24002" y="25527"/>
                </a:lnTo>
                <a:lnTo>
                  <a:pt x="23608" y="25908"/>
                </a:lnTo>
                <a:lnTo>
                  <a:pt x="23412" y="25908"/>
                </a:lnTo>
                <a:lnTo>
                  <a:pt x="23215" y="26035"/>
                </a:lnTo>
                <a:lnTo>
                  <a:pt x="28091" y="26035"/>
                </a:lnTo>
                <a:lnTo>
                  <a:pt x="28444" y="25654"/>
                </a:lnTo>
                <a:lnTo>
                  <a:pt x="28837" y="25273"/>
                </a:lnTo>
                <a:lnTo>
                  <a:pt x="33806" y="25273"/>
                </a:lnTo>
                <a:lnTo>
                  <a:pt x="33201" y="24257"/>
                </a:lnTo>
                <a:lnTo>
                  <a:pt x="32926" y="23749"/>
                </a:lnTo>
                <a:lnTo>
                  <a:pt x="32572" y="23241"/>
                </a:lnTo>
                <a:lnTo>
                  <a:pt x="32455" y="23114"/>
                </a:lnTo>
                <a:lnTo>
                  <a:pt x="31747" y="22606"/>
                </a:lnTo>
                <a:lnTo>
                  <a:pt x="30449" y="22225"/>
                </a:lnTo>
                <a:close/>
              </a:path>
              <a:path w="82550" h="66675">
                <a:moveTo>
                  <a:pt x="66078" y="14351"/>
                </a:moveTo>
                <a:lnTo>
                  <a:pt x="62019" y="14351"/>
                </a:lnTo>
                <a:lnTo>
                  <a:pt x="62531" y="14605"/>
                </a:lnTo>
                <a:lnTo>
                  <a:pt x="63396" y="15367"/>
                </a:lnTo>
                <a:lnTo>
                  <a:pt x="67015" y="22733"/>
                </a:lnTo>
                <a:lnTo>
                  <a:pt x="67245" y="21717"/>
                </a:lnTo>
                <a:lnTo>
                  <a:pt x="67360" y="21082"/>
                </a:lnTo>
                <a:lnTo>
                  <a:pt x="67486" y="19939"/>
                </a:lnTo>
                <a:lnTo>
                  <a:pt x="67371" y="17272"/>
                </a:lnTo>
                <a:lnTo>
                  <a:pt x="67176" y="16383"/>
                </a:lnTo>
                <a:lnTo>
                  <a:pt x="66497" y="14859"/>
                </a:lnTo>
                <a:lnTo>
                  <a:pt x="66078" y="14351"/>
                </a:lnTo>
                <a:close/>
              </a:path>
              <a:path w="82550" h="66675">
                <a:moveTo>
                  <a:pt x="9796" y="20827"/>
                </a:moveTo>
                <a:lnTo>
                  <a:pt x="8236" y="20827"/>
                </a:lnTo>
                <a:lnTo>
                  <a:pt x="9101" y="20954"/>
                </a:lnTo>
                <a:lnTo>
                  <a:pt x="10005" y="21208"/>
                </a:lnTo>
                <a:lnTo>
                  <a:pt x="9796" y="2082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20008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30" h="69850">
                <a:moveTo>
                  <a:pt x="59056" y="57755"/>
                </a:moveTo>
                <a:lnTo>
                  <a:pt x="45211" y="57755"/>
                </a:lnTo>
                <a:lnTo>
                  <a:pt x="46823" y="57835"/>
                </a:lnTo>
                <a:lnTo>
                  <a:pt x="47964" y="57995"/>
                </a:lnTo>
                <a:lnTo>
                  <a:pt x="53939" y="61122"/>
                </a:lnTo>
                <a:lnTo>
                  <a:pt x="54529" y="61672"/>
                </a:lnTo>
                <a:lnTo>
                  <a:pt x="55080" y="62336"/>
                </a:lnTo>
                <a:lnTo>
                  <a:pt x="55629" y="63046"/>
                </a:lnTo>
                <a:lnTo>
                  <a:pt x="55709" y="63470"/>
                </a:lnTo>
                <a:lnTo>
                  <a:pt x="56102" y="64684"/>
                </a:lnTo>
                <a:lnTo>
                  <a:pt x="58735" y="69230"/>
                </a:lnTo>
                <a:lnTo>
                  <a:pt x="58861" y="62336"/>
                </a:lnTo>
                <a:lnTo>
                  <a:pt x="58971" y="59163"/>
                </a:lnTo>
                <a:lnTo>
                  <a:pt x="59056" y="57755"/>
                </a:lnTo>
                <a:close/>
              </a:path>
              <a:path w="62230" h="69850">
                <a:moveTo>
                  <a:pt x="8451" y="13869"/>
                </a:moveTo>
                <a:lnTo>
                  <a:pt x="0" y="24554"/>
                </a:lnTo>
                <a:lnTo>
                  <a:pt x="108" y="25413"/>
                </a:lnTo>
                <a:lnTo>
                  <a:pt x="11399" y="38537"/>
                </a:lnTo>
                <a:lnTo>
                  <a:pt x="11124" y="39121"/>
                </a:lnTo>
                <a:lnTo>
                  <a:pt x="10850" y="39786"/>
                </a:lnTo>
                <a:lnTo>
                  <a:pt x="10613" y="40690"/>
                </a:lnTo>
                <a:lnTo>
                  <a:pt x="10456" y="41194"/>
                </a:lnTo>
                <a:lnTo>
                  <a:pt x="10317" y="42168"/>
                </a:lnTo>
                <a:lnTo>
                  <a:pt x="10255" y="44092"/>
                </a:lnTo>
                <a:lnTo>
                  <a:pt x="10377" y="44836"/>
                </a:lnTo>
                <a:lnTo>
                  <a:pt x="26811" y="52899"/>
                </a:lnTo>
                <a:lnTo>
                  <a:pt x="27440" y="54078"/>
                </a:lnTo>
                <a:lnTo>
                  <a:pt x="32866" y="58144"/>
                </a:lnTo>
                <a:lnTo>
                  <a:pt x="33495" y="58385"/>
                </a:lnTo>
                <a:lnTo>
                  <a:pt x="34163" y="58534"/>
                </a:lnTo>
                <a:lnTo>
                  <a:pt x="35658" y="58774"/>
                </a:lnTo>
                <a:lnTo>
                  <a:pt x="36482" y="58854"/>
                </a:lnTo>
                <a:lnTo>
                  <a:pt x="37348" y="58854"/>
                </a:lnTo>
                <a:lnTo>
                  <a:pt x="39195" y="58740"/>
                </a:lnTo>
                <a:lnTo>
                  <a:pt x="40178" y="58614"/>
                </a:lnTo>
                <a:lnTo>
                  <a:pt x="41240" y="58419"/>
                </a:lnTo>
                <a:lnTo>
                  <a:pt x="41594" y="58304"/>
                </a:lnTo>
                <a:lnTo>
                  <a:pt x="42655" y="58030"/>
                </a:lnTo>
                <a:lnTo>
                  <a:pt x="43403" y="57915"/>
                </a:lnTo>
                <a:lnTo>
                  <a:pt x="45211" y="57755"/>
                </a:lnTo>
                <a:lnTo>
                  <a:pt x="59056" y="57755"/>
                </a:lnTo>
                <a:lnTo>
                  <a:pt x="59412" y="52624"/>
                </a:lnTo>
                <a:lnTo>
                  <a:pt x="59772" y="49303"/>
                </a:lnTo>
                <a:lnTo>
                  <a:pt x="60118" y="46795"/>
                </a:lnTo>
                <a:lnTo>
                  <a:pt x="60622" y="43977"/>
                </a:lnTo>
                <a:lnTo>
                  <a:pt x="60858" y="43428"/>
                </a:lnTo>
                <a:lnTo>
                  <a:pt x="61055" y="42878"/>
                </a:lnTo>
                <a:lnTo>
                  <a:pt x="61314" y="42294"/>
                </a:lnTo>
                <a:lnTo>
                  <a:pt x="61352" y="36338"/>
                </a:lnTo>
                <a:lnTo>
                  <a:pt x="61487" y="34815"/>
                </a:lnTo>
                <a:lnTo>
                  <a:pt x="62077" y="31643"/>
                </a:lnTo>
                <a:lnTo>
                  <a:pt x="62038" y="28860"/>
                </a:lnTo>
                <a:lnTo>
                  <a:pt x="61921" y="28471"/>
                </a:lnTo>
                <a:lnTo>
                  <a:pt x="50636" y="23775"/>
                </a:lnTo>
                <a:lnTo>
                  <a:pt x="50755" y="23535"/>
                </a:lnTo>
                <a:lnTo>
                  <a:pt x="51115" y="22366"/>
                </a:lnTo>
                <a:lnTo>
                  <a:pt x="51345" y="21152"/>
                </a:lnTo>
                <a:lnTo>
                  <a:pt x="51466" y="19938"/>
                </a:lnTo>
                <a:lnTo>
                  <a:pt x="17179" y="19938"/>
                </a:lnTo>
                <a:lnTo>
                  <a:pt x="16943" y="19538"/>
                </a:lnTo>
                <a:lnTo>
                  <a:pt x="9080" y="13949"/>
                </a:lnTo>
                <a:lnTo>
                  <a:pt x="8451" y="13869"/>
                </a:lnTo>
                <a:close/>
              </a:path>
              <a:path w="62230" h="69850">
                <a:moveTo>
                  <a:pt x="51894" y="23729"/>
                </a:moveTo>
                <a:lnTo>
                  <a:pt x="50636" y="23775"/>
                </a:lnTo>
                <a:lnTo>
                  <a:pt x="53074" y="23775"/>
                </a:lnTo>
                <a:lnTo>
                  <a:pt x="51894" y="23729"/>
                </a:lnTo>
                <a:close/>
              </a:path>
              <a:path w="62230" h="69850">
                <a:moveTo>
                  <a:pt x="22801" y="15117"/>
                </a:moveTo>
                <a:lnTo>
                  <a:pt x="17179" y="19938"/>
                </a:lnTo>
                <a:lnTo>
                  <a:pt x="51466" y="19938"/>
                </a:lnTo>
                <a:lnTo>
                  <a:pt x="51371" y="16571"/>
                </a:lnTo>
                <a:lnTo>
                  <a:pt x="51142" y="15357"/>
                </a:lnTo>
                <a:lnTo>
                  <a:pt x="24098" y="15357"/>
                </a:lnTo>
                <a:lnTo>
                  <a:pt x="23863" y="15277"/>
                </a:lnTo>
                <a:lnTo>
                  <a:pt x="23234" y="15163"/>
                </a:lnTo>
                <a:lnTo>
                  <a:pt x="22801" y="15117"/>
                </a:lnTo>
                <a:close/>
              </a:path>
              <a:path w="62230" h="69850">
                <a:moveTo>
                  <a:pt x="31608" y="0"/>
                </a:moveTo>
                <a:lnTo>
                  <a:pt x="23707" y="11910"/>
                </a:lnTo>
                <a:lnTo>
                  <a:pt x="23823" y="13158"/>
                </a:lnTo>
                <a:lnTo>
                  <a:pt x="24098" y="15357"/>
                </a:lnTo>
                <a:lnTo>
                  <a:pt x="51142" y="15357"/>
                </a:lnTo>
                <a:lnTo>
                  <a:pt x="50765" y="13869"/>
                </a:lnTo>
                <a:lnTo>
                  <a:pt x="39668" y="10181"/>
                </a:lnTo>
                <a:lnTo>
                  <a:pt x="39629" y="7913"/>
                </a:lnTo>
                <a:lnTo>
                  <a:pt x="32389" y="320"/>
                </a:lnTo>
                <a:lnTo>
                  <a:pt x="31608" y="0"/>
                </a:lnTo>
                <a:close/>
              </a:path>
              <a:path w="62230" h="69850">
                <a:moveTo>
                  <a:pt x="45132" y="7993"/>
                </a:moveTo>
                <a:lnTo>
                  <a:pt x="39668" y="10181"/>
                </a:lnTo>
                <a:lnTo>
                  <a:pt x="49136" y="10181"/>
                </a:lnTo>
                <a:lnTo>
                  <a:pt x="47177" y="8497"/>
                </a:lnTo>
                <a:lnTo>
                  <a:pt x="46823" y="8303"/>
                </a:lnTo>
                <a:lnTo>
                  <a:pt x="46036" y="8074"/>
                </a:lnTo>
                <a:lnTo>
                  <a:pt x="45132" y="7993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23652" y="333340"/>
            <a:ext cx="55880" cy="44450"/>
          </a:xfrm>
          <a:custGeom>
            <a:avLst/>
            <a:gdLst/>
            <a:ahLst/>
            <a:cxnLst/>
            <a:rect l="l" t="t" r="r" b="b"/>
            <a:pathLst>
              <a:path w="55880" h="44450">
                <a:moveTo>
                  <a:pt x="54369" y="37472"/>
                </a:moveTo>
                <a:lnTo>
                  <a:pt x="44516" y="37472"/>
                </a:lnTo>
                <a:lnTo>
                  <a:pt x="45853" y="37552"/>
                </a:lnTo>
                <a:lnTo>
                  <a:pt x="46482" y="37633"/>
                </a:lnTo>
                <a:lnTo>
                  <a:pt x="47111" y="37747"/>
                </a:lnTo>
                <a:lnTo>
                  <a:pt x="47701" y="37907"/>
                </a:lnTo>
                <a:lnTo>
                  <a:pt x="48250" y="38022"/>
                </a:lnTo>
                <a:lnTo>
                  <a:pt x="55210" y="43977"/>
                </a:lnTo>
                <a:lnTo>
                  <a:pt x="55319" y="41469"/>
                </a:lnTo>
                <a:lnTo>
                  <a:pt x="54369" y="37472"/>
                </a:lnTo>
                <a:close/>
              </a:path>
              <a:path w="55880" h="44450">
                <a:moveTo>
                  <a:pt x="45895" y="31723"/>
                </a:moveTo>
                <a:lnTo>
                  <a:pt x="23874" y="31723"/>
                </a:lnTo>
                <a:lnTo>
                  <a:pt x="24425" y="33601"/>
                </a:lnTo>
                <a:lnTo>
                  <a:pt x="24865" y="34460"/>
                </a:lnTo>
                <a:lnTo>
                  <a:pt x="34530" y="38881"/>
                </a:lnTo>
                <a:lnTo>
                  <a:pt x="35905" y="38801"/>
                </a:lnTo>
                <a:lnTo>
                  <a:pt x="37203" y="38652"/>
                </a:lnTo>
                <a:lnTo>
                  <a:pt x="38304" y="38411"/>
                </a:lnTo>
                <a:lnTo>
                  <a:pt x="40624" y="37862"/>
                </a:lnTo>
                <a:lnTo>
                  <a:pt x="42275" y="37587"/>
                </a:lnTo>
                <a:lnTo>
                  <a:pt x="44516" y="37472"/>
                </a:lnTo>
                <a:lnTo>
                  <a:pt x="54369" y="37472"/>
                </a:lnTo>
                <a:lnTo>
                  <a:pt x="53872" y="35709"/>
                </a:lnTo>
                <a:lnTo>
                  <a:pt x="53388" y="34300"/>
                </a:lnTo>
                <a:lnTo>
                  <a:pt x="50137" y="34300"/>
                </a:lnTo>
                <a:lnTo>
                  <a:pt x="48920" y="33475"/>
                </a:lnTo>
                <a:lnTo>
                  <a:pt x="47268" y="32468"/>
                </a:lnTo>
                <a:lnTo>
                  <a:pt x="45895" y="31723"/>
                </a:lnTo>
                <a:close/>
              </a:path>
              <a:path w="55880" h="44450">
                <a:moveTo>
                  <a:pt x="44183" y="18518"/>
                </a:moveTo>
                <a:lnTo>
                  <a:pt x="37557" y="18518"/>
                </a:lnTo>
                <a:lnTo>
                  <a:pt x="37950" y="19389"/>
                </a:lnTo>
                <a:lnTo>
                  <a:pt x="38679" y="20637"/>
                </a:lnTo>
                <a:lnTo>
                  <a:pt x="45498" y="27211"/>
                </a:lnTo>
                <a:lnTo>
                  <a:pt x="45892" y="27486"/>
                </a:lnTo>
                <a:lnTo>
                  <a:pt x="50137" y="34300"/>
                </a:lnTo>
                <a:lnTo>
                  <a:pt x="53388" y="34300"/>
                </a:lnTo>
                <a:lnTo>
                  <a:pt x="44869" y="20992"/>
                </a:lnTo>
                <a:lnTo>
                  <a:pt x="44555" y="19732"/>
                </a:lnTo>
                <a:lnTo>
                  <a:pt x="44183" y="18518"/>
                </a:lnTo>
                <a:close/>
              </a:path>
              <a:path w="55880" h="44450">
                <a:moveTo>
                  <a:pt x="1190" y="206"/>
                </a:moveTo>
                <a:lnTo>
                  <a:pt x="648" y="1259"/>
                </a:lnTo>
                <a:lnTo>
                  <a:pt x="325" y="2004"/>
                </a:lnTo>
                <a:lnTo>
                  <a:pt x="119" y="2782"/>
                </a:lnTo>
                <a:lnTo>
                  <a:pt x="0" y="5875"/>
                </a:lnTo>
                <a:lnTo>
                  <a:pt x="285" y="7169"/>
                </a:lnTo>
                <a:lnTo>
                  <a:pt x="11431" y="18598"/>
                </a:lnTo>
                <a:lnTo>
                  <a:pt x="9347" y="26741"/>
                </a:lnTo>
                <a:lnTo>
                  <a:pt x="9564" y="27680"/>
                </a:lnTo>
                <a:lnTo>
                  <a:pt x="19944" y="32032"/>
                </a:lnTo>
                <a:lnTo>
                  <a:pt x="22971" y="31838"/>
                </a:lnTo>
                <a:lnTo>
                  <a:pt x="23874" y="31723"/>
                </a:lnTo>
                <a:lnTo>
                  <a:pt x="45895" y="31723"/>
                </a:lnTo>
                <a:lnTo>
                  <a:pt x="26116" y="22836"/>
                </a:lnTo>
                <a:lnTo>
                  <a:pt x="25369" y="22481"/>
                </a:lnTo>
                <a:lnTo>
                  <a:pt x="2842" y="2977"/>
                </a:lnTo>
                <a:lnTo>
                  <a:pt x="1190" y="206"/>
                </a:lnTo>
                <a:close/>
              </a:path>
              <a:path w="55880" h="44450">
                <a:moveTo>
                  <a:pt x="26912" y="5875"/>
                </a:moveTo>
                <a:lnTo>
                  <a:pt x="21005" y="5875"/>
                </a:lnTo>
                <a:lnTo>
                  <a:pt x="21123" y="6264"/>
                </a:lnTo>
                <a:lnTo>
                  <a:pt x="21688" y="7638"/>
                </a:lnTo>
                <a:lnTo>
                  <a:pt x="37911" y="25023"/>
                </a:lnTo>
                <a:lnTo>
                  <a:pt x="37544" y="24004"/>
                </a:lnTo>
                <a:lnTo>
                  <a:pt x="37203" y="22676"/>
                </a:lnTo>
                <a:lnTo>
                  <a:pt x="37323" y="19389"/>
                </a:lnTo>
                <a:lnTo>
                  <a:pt x="37360" y="19194"/>
                </a:lnTo>
                <a:lnTo>
                  <a:pt x="37557" y="18518"/>
                </a:lnTo>
                <a:lnTo>
                  <a:pt x="44183" y="18518"/>
                </a:lnTo>
                <a:lnTo>
                  <a:pt x="42874" y="14888"/>
                </a:lnTo>
                <a:lnTo>
                  <a:pt x="42252" y="13399"/>
                </a:lnTo>
                <a:lnTo>
                  <a:pt x="41173" y="11864"/>
                </a:lnTo>
                <a:lnTo>
                  <a:pt x="30519" y="11784"/>
                </a:lnTo>
                <a:lnTo>
                  <a:pt x="27861" y="7169"/>
                </a:lnTo>
                <a:lnTo>
                  <a:pt x="27217" y="6264"/>
                </a:lnTo>
                <a:lnTo>
                  <a:pt x="26912" y="5875"/>
                </a:lnTo>
                <a:close/>
              </a:path>
              <a:path w="55880" h="44450">
                <a:moveTo>
                  <a:pt x="17584" y="0"/>
                </a:moveTo>
                <a:lnTo>
                  <a:pt x="12906" y="6470"/>
                </a:lnTo>
                <a:lnTo>
                  <a:pt x="13023" y="7008"/>
                </a:lnTo>
                <a:lnTo>
                  <a:pt x="22735" y="18679"/>
                </a:lnTo>
                <a:lnTo>
                  <a:pt x="22616" y="18484"/>
                </a:lnTo>
                <a:lnTo>
                  <a:pt x="21713" y="16022"/>
                </a:lnTo>
                <a:lnTo>
                  <a:pt x="21189" y="13708"/>
                </a:lnTo>
                <a:lnTo>
                  <a:pt x="21075" y="13078"/>
                </a:lnTo>
                <a:lnTo>
                  <a:pt x="20956" y="12185"/>
                </a:lnTo>
                <a:lnTo>
                  <a:pt x="20832" y="10307"/>
                </a:lnTo>
                <a:lnTo>
                  <a:pt x="20953" y="6344"/>
                </a:lnTo>
                <a:lnTo>
                  <a:pt x="21005" y="5875"/>
                </a:lnTo>
                <a:lnTo>
                  <a:pt x="26912" y="5875"/>
                </a:lnTo>
                <a:lnTo>
                  <a:pt x="25958" y="4661"/>
                </a:lnTo>
                <a:lnTo>
                  <a:pt x="18253" y="45"/>
                </a:lnTo>
                <a:lnTo>
                  <a:pt x="17584" y="0"/>
                </a:lnTo>
                <a:close/>
              </a:path>
              <a:path w="55880" h="44450">
                <a:moveTo>
                  <a:pt x="36024" y="8818"/>
                </a:moveTo>
                <a:lnTo>
                  <a:pt x="30519" y="11784"/>
                </a:lnTo>
                <a:lnTo>
                  <a:pt x="41101" y="11784"/>
                </a:lnTo>
                <a:lnTo>
                  <a:pt x="36024" y="881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49651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5">
                <a:moveTo>
                  <a:pt x="2043" y="0"/>
                </a:moveTo>
                <a:lnTo>
                  <a:pt x="0" y="7913"/>
                </a:lnTo>
                <a:lnTo>
                  <a:pt x="313" y="9288"/>
                </a:lnTo>
                <a:lnTo>
                  <a:pt x="5503" y="16881"/>
                </a:lnTo>
                <a:lnTo>
                  <a:pt x="5601" y="15506"/>
                </a:lnTo>
                <a:lnTo>
                  <a:pt x="204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64002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80" h="12064">
                <a:moveTo>
                  <a:pt x="274" y="0"/>
                </a:moveTo>
                <a:lnTo>
                  <a:pt x="0" y="45"/>
                </a:lnTo>
                <a:lnTo>
                  <a:pt x="186" y="790"/>
                </a:lnTo>
                <a:lnTo>
                  <a:pt x="260" y="3722"/>
                </a:lnTo>
                <a:lnTo>
                  <a:pt x="4088" y="11555"/>
                </a:lnTo>
                <a:lnTo>
                  <a:pt x="4599" y="11441"/>
                </a:lnTo>
                <a:lnTo>
                  <a:pt x="4796" y="11360"/>
                </a:lnTo>
                <a:lnTo>
                  <a:pt x="5033" y="9127"/>
                </a:lnTo>
                <a:lnTo>
                  <a:pt x="4913" y="4981"/>
                </a:lnTo>
                <a:lnTo>
                  <a:pt x="982" y="45"/>
                </a:lnTo>
                <a:lnTo>
                  <a:pt x="27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98363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0811" y="0"/>
                </a:moveTo>
                <a:lnTo>
                  <a:pt x="4875" y="10971"/>
                </a:lnTo>
                <a:lnTo>
                  <a:pt x="4325" y="12219"/>
                </a:lnTo>
                <a:lnTo>
                  <a:pt x="0" y="30383"/>
                </a:lnTo>
                <a:lnTo>
                  <a:pt x="589" y="29639"/>
                </a:lnTo>
                <a:lnTo>
                  <a:pt x="2280" y="27680"/>
                </a:lnTo>
                <a:lnTo>
                  <a:pt x="4285" y="27680"/>
                </a:lnTo>
                <a:lnTo>
                  <a:pt x="5072" y="27062"/>
                </a:lnTo>
                <a:lnTo>
                  <a:pt x="6015" y="26432"/>
                </a:lnTo>
                <a:lnTo>
                  <a:pt x="12975" y="17190"/>
                </a:lnTo>
                <a:lnTo>
                  <a:pt x="12975" y="14453"/>
                </a:lnTo>
                <a:lnTo>
                  <a:pt x="12817" y="13903"/>
                </a:lnTo>
                <a:lnTo>
                  <a:pt x="12502" y="13124"/>
                </a:lnTo>
                <a:lnTo>
                  <a:pt x="12346" y="12884"/>
                </a:lnTo>
                <a:lnTo>
                  <a:pt x="12699" y="11784"/>
                </a:lnTo>
                <a:lnTo>
                  <a:pt x="16669" y="7638"/>
                </a:lnTo>
                <a:lnTo>
                  <a:pt x="15906" y="6585"/>
                </a:lnTo>
                <a:lnTo>
                  <a:pt x="14626" y="6585"/>
                </a:lnTo>
                <a:lnTo>
                  <a:pt x="10498" y="2782"/>
                </a:lnTo>
                <a:lnTo>
                  <a:pt x="11716" y="1488"/>
                </a:lnTo>
                <a:lnTo>
                  <a:pt x="11008" y="400"/>
                </a:lnTo>
                <a:lnTo>
                  <a:pt x="10811" y="0"/>
                </a:lnTo>
                <a:close/>
              </a:path>
              <a:path w="17145" h="30479">
                <a:moveTo>
                  <a:pt x="15333" y="5794"/>
                </a:moveTo>
                <a:lnTo>
                  <a:pt x="14626" y="6585"/>
                </a:lnTo>
                <a:lnTo>
                  <a:pt x="15906" y="6585"/>
                </a:lnTo>
                <a:lnTo>
                  <a:pt x="15333" y="579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06462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9435" y="0"/>
                </a:moveTo>
                <a:lnTo>
                  <a:pt x="0" y="14246"/>
                </a:lnTo>
                <a:lnTo>
                  <a:pt x="432" y="14246"/>
                </a:lnTo>
                <a:lnTo>
                  <a:pt x="4599" y="11704"/>
                </a:lnTo>
                <a:lnTo>
                  <a:pt x="8453" y="9242"/>
                </a:lnTo>
                <a:lnTo>
                  <a:pt x="12030" y="6779"/>
                </a:lnTo>
                <a:lnTo>
                  <a:pt x="13010" y="6069"/>
                </a:lnTo>
                <a:lnTo>
                  <a:pt x="10457" y="6069"/>
                </a:lnTo>
                <a:lnTo>
                  <a:pt x="10359" y="1454"/>
                </a:lnTo>
                <a:lnTo>
                  <a:pt x="10301" y="1133"/>
                </a:lnTo>
                <a:lnTo>
                  <a:pt x="10182" y="824"/>
                </a:lnTo>
                <a:lnTo>
                  <a:pt x="10065" y="584"/>
                </a:lnTo>
                <a:lnTo>
                  <a:pt x="9789" y="240"/>
                </a:lnTo>
                <a:lnTo>
                  <a:pt x="9435" y="0"/>
                </a:lnTo>
                <a:close/>
              </a:path>
              <a:path w="15875" h="14604">
                <a:moveTo>
                  <a:pt x="14036" y="2267"/>
                </a:moveTo>
                <a:lnTo>
                  <a:pt x="13298" y="3286"/>
                </a:lnTo>
                <a:lnTo>
                  <a:pt x="12582" y="4111"/>
                </a:lnTo>
                <a:lnTo>
                  <a:pt x="11475" y="5245"/>
                </a:lnTo>
                <a:lnTo>
                  <a:pt x="10733" y="5829"/>
                </a:lnTo>
                <a:lnTo>
                  <a:pt x="10457" y="6069"/>
                </a:lnTo>
                <a:lnTo>
                  <a:pt x="13010" y="6069"/>
                </a:lnTo>
                <a:lnTo>
                  <a:pt x="15333" y="4386"/>
                </a:lnTo>
                <a:lnTo>
                  <a:pt x="14036" y="226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23834" y="432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21" y="0"/>
                </a:moveTo>
                <a:lnTo>
                  <a:pt x="0" y="2301"/>
                </a:lnTo>
                <a:lnTo>
                  <a:pt x="3656" y="2301"/>
                </a:lnTo>
                <a:lnTo>
                  <a:pt x="3426" y="1878"/>
                </a:lnTo>
                <a:lnTo>
                  <a:pt x="3185" y="1488"/>
                </a:lnTo>
                <a:lnTo>
                  <a:pt x="2759" y="664"/>
                </a:lnTo>
                <a:lnTo>
                  <a:pt x="1690" y="469"/>
                </a:lnTo>
                <a:lnTo>
                  <a:pt x="436" y="8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95721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8499" y="1523"/>
                </a:moveTo>
                <a:lnTo>
                  <a:pt x="0" y="6104"/>
                </a:lnTo>
                <a:lnTo>
                  <a:pt x="2052" y="8417"/>
                </a:lnTo>
                <a:lnTo>
                  <a:pt x="3939" y="10250"/>
                </a:lnTo>
                <a:lnTo>
                  <a:pt x="5905" y="11864"/>
                </a:lnTo>
                <a:lnTo>
                  <a:pt x="7005" y="12643"/>
                </a:lnTo>
                <a:lnTo>
                  <a:pt x="7282" y="12803"/>
                </a:lnTo>
                <a:lnTo>
                  <a:pt x="9954" y="14602"/>
                </a:lnTo>
                <a:lnTo>
                  <a:pt x="28550" y="42168"/>
                </a:lnTo>
                <a:lnTo>
                  <a:pt x="30045" y="40049"/>
                </a:lnTo>
                <a:lnTo>
                  <a:pt x="41159" y="18472"/>
                </a:lnTo>
                <a:lnTo>
                  <a:pt x="41130" y="14132"/>
                </a:lnTo>
                <a:lnTo>
                  <a:pt x="22653" y="6264"/>
                </a:lnTo>
                <a:lnTo>
                  <a:pt x="21395" y="6184"/>
                </a:lnTo>
                <a:lnTo>
                  <a:pt x="15223" y="3790"/>
                </a:lnTo>
                <a:lnTo>
                  <a:pt x="14082" y="3172"/>
                </a:lnTo>
                <a:lnTo>
                  <a:pt x="12982" y="2622"/>
                </a:lnTo>
                <a:lnTo>
                  <a:pt x="11959" y="2233"/>
                </a:lnTo>
                <a:lnTo>
                  <a:pt x="11016" y="1912"/>
                </a:lnTo>
                <a:lnTo>
                  <a:pt x="9247" y="1557"/>
                </a:lnTo>
                <a:lnTo>
                  <a:pt x="8499" y="1523"/>
                </a:lnTo>
                <a:close/>
              </a:path>
              <a:path w="41275" h="42545">
                <a:moveTo>
                  <a:pt x="30045" y="0"/>
                </a:moveTo>
                <a:lnTo>
                  <a:pt x="23282" y="6264"/>
                </a:lnTo>
                <a:lnTo>
                  <a:pt x="39624" y="6264"/>
                </a:lnTo>
                <a:lnTo>
                  <a:pt x="37393" y="2427"/>
                </a:lnTo>
                <a:lnTo>
                  <a:pt x="38336" y="1557"/>
                </a:lnTo>
                <a:lnTo>
                  <a:pt x="31701" y="664"/>
                </a:lnTo>
                <a:lnTo>
                  <a:pt x="30045" y="0"/>
                </a:lnTo>
                <a:close/>
              </a:path>
              <a:path w="41275" h="42545">
                <a:moveTo>
                  <a:pt x="38463" y="1328"/>
                </a:moveTo>
                <a:lnTo>
                  <a:pt x="37750" y="1488"/>
                </a:lnTo>
                <a:lnTo>
                  <a:pt x="36301" y="1557"/>
                </a:lnTo>
                <a:lnTo>
                  <a:pt x="38336" y="1557"/>
                </a:lnTo>
                <a:lnTo>
                  <a:pt x="38463" y="13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81654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14911" y="37312"/>
                </a:moveTo>
                <a:lnTo>
                  <a:pt x="1022" y="37312"/>
                </a:lnTo>
                <a:lnTo>
                  <a:pt x="1730" y="37346"/>
                </a:lnTo>
                <a:lnTo>
                  <a:pt x="2516" y="37507"/>
                </a:lnTo>
                <a:lnTo>
                  <a:pt x="7284" y="46233"/>
                </a:lnTo>
                <a:lnTo>
                  <a:pt x="7115" y="47562"/>
                </a:lnTo>
                <a:lnTo>
                  <a:pt x="6880" y="48856"/>
                </a:lnTo>
                <a:lnTo>
                  <a:pt x="6566" y="50230"/>
                </a:lnTo>
                <a:lnTo>
                  <a:pt x="5583" y="53437"/>
                </a:lnTo>
                <a:lnTo>
                  <a:pt x="5504" y="55201"/>
                </a:lnTo>
                <a:lnTo>
                  <a:pt x="9160" y="63779"/>
                </a:lnTo>
                <a:lnTo>
                  <a:pt x="9357" y="63584"/>
                </a:lnTo>
                <a:lnTo>
                  <a:pt x="11166" y="56140"/>
                </a:lnTo>
                <a:lnTo>
                  <a:pt x="10875" y="55201"/>
                </a:lnTo>
                <a:lnTo>
                  <a:pt x="10720" y="54262"/>
                </a:lnTo>
                <a:lnTo>
                  <a:pt x="13918" y="41733"/>
                </a:lnTo>
                <a:lnTo>
                  <a:pt x="14075" y="41343"/>
                </a:lnTo>
                <a:lnTo>
                  <a:pt x="14389" y="40244"/>
                </a:lnTo>
                <a:lnTo>
                  <a:pt x="14565" y="39545"/>
                </a:lnTo>
                <a:lnTo>
                  <a:pt x="14911" y="37312"/>
                </a:lnTo>
                <a:close/>
              </a:path>
              <a:path w="27304" h="64134">
                <a:moveTo>
                  <a:pt x="23826" y="0"/>
                </a:moveTo>
                <a:lnTo>
                  <a:pt x="1044" y="30773"/>
                </a:lnTo>
                <a:lnTo>
                  <a:pt x="196" y="32880"/>
                </a:lnTo>
                <a:lnTo>
                  <a:pt x="471" y="37266"/>
                </a:lnTo>
                <a:lnTo>
                  <a:pt x="0" y="37312"/>
                </a:lnTo>
                <a:lnTo>
                  <a:pt x="14911" y="37312"/>
                </a:lnTo>
                <a:lnTo>
                  <a:pt x="11166" y="24348"/>
                </a:lnTo>
                <a:lnTo>
                  <a:pt x="12064" y="21691"/>
                </a:lnTo>
                <a:lnTo>
                  <a:pt x="12266" y="21565"/>
                </a:lnTo>
                <a:lnTo>
                  <a:pt x="14919" y="21565"/>
                </a:lnTo>
                <a:lnTo>
                  <a:pt x="14782" y="20511"/>
                </a:lnTo>
                <a:lnTo>
                  <a:pt x="14665" y="18988"/>
                </a:lnTo>
                <a:lnTo>
                  <a:pt x="14762" y="14957"/>
                </a:lnTo>
                <a:lnTo>
                  <a:pt x="15018" y="14487"/>
                </a:lnTo>
                <a:lnTo>
                  <a:pt x="21269" y="7089"/>
                </a:lnTo>
                <a:lnTo>
                  <a:pt x="26950" y="7089"/>
                </a:lnTo>
                <a:lnTo>
                  <a:pt x="26891" y="6539"/>
                </a:lnTo>
                <a:lnTo>
                  <a:pt x="24100" y="148"/>
                </a:lnTo>
                <a:lnTo>
                  <a:pt x="23826" y="0"/>
                </a:lnTo>
                <a:close/>
              </a:path>
              <a:path w="27304" h="64134">
                <a:moveTo>
                  <a:pt x="26950" y="7089"/>
                </a:moveTo>
                <a:lnTo>
                  <a:pt x="21269" y="7089"/>
                </a:lnTo>
                <a:lnTo>
                  <a:pt x="20798" y="8566"/>
                </a:lnTo>
                <a:lnTo>
                  <a:pt x="20504" y="10181"/>
                </a:lnTo>
                <a:lnTo>
                  <a:pt x="20471" y="14876"/>
                </a:lnTo>
                <a:lnTo>
                  <a:pt x="20679" y="16285"/>
                </a:lnTo>
                <a:lnTo>
                  <a:pt x="21271" y="17224"/>
                </a:lnTo>
                <a:lnTo>
                  <a:pt x="21427" y="17533"/>
                </a:lnTo>
                <a:lnTo>
                  <a:pt x="23245" y="27440"/>
                </a:lnTo>
                <a:lnTo>
                  <a:pt x="23353" y="27955"/>
                </a:lnTo>
                <a:lnTo>
                  <a:pt x="23520" y="28150"/>
                </a:lnTo>
                <a:lnTo>
                  <a:pt x="23668" y="28230"/>
                </a:lnTo>
                <a:lnTo>
                  <a:pt x="23826" y="28150"/>
                </a:lnTo>
                <a:lnTo>
                  <a:pt x="24021" y="27955"/>
                </a:lnTo>
                <a:lnTo>
                  <a:pt x="24494" y="27165"/>
                </a:lnTo>
                <a:lnTo>
                  <a:pt x="24730" y="26936"/>
                </a:lnTo>
                <a:lnTo>
                  <a:pt x="24926" y="26581"/>
                </a:lnTo>
                <a:lnTo>
                  <a:pt x="25123" y="25997"/>
                </a:lnTo>
                <a:lnTo>
                  <a:pt x="25232" y="25172"/>
                </a:lnTo>
                <a:lnTo>
                  <a:pt x="25162" y="21450"/>
                </a:lnTo>
                <a:lnTo>
                  <a:pt x="25004" y="20820"/>
                </a:lnTo>
                <a:lnTo>
                  <a:pt x="24817" y="19183"/>
                </a:lnTo>
                <a:lnTo>
                  <a:pt x="24926" y="15735"/>
                </a:lnTo>
                <a:lnTo>
                  <a:pt x="25043" y="14957"/>
                </a:lnTo>
                <a:lnTo>
                  <a:pt x="25437" y="13273"/>
                </a:lnTo>
                <a:lnTo>
                  <a:pt x="26223" y="13273"/>
                </a:lnTo>
                <a:lnTo>
                  <a:pt x="26420" y="13113"/>
                </a:lnTo>
                <a:lnTo>
                  <a:pt x="26617" y="12918"/>
                </a:lnTo>
                <a:lnTo>
                  <a:pt x="26774" y="12609"/>
                </a:lnTo>
                <a:lnTo>
                  <a:pt x="26931" y="12208"/>
                </a:lnTo>
                <a:lnTo>
                  <a:pt x="27049" y="11670"/>
                </a:lnTo>
                <a:lnTo>
                  <a:pt x="26950" y="7089"/>
                </a:lnTo>
                <a:close/>
              </a:path>
              <a:path w="27304" h="64134">
                <a:moveTo>
                  <a:pt x="14919" y="21565"/>
                </a:moveTo>
                <a:lnTo>
                  <a:pt x="12502" y="21565"/>
                </a:lnTo>
                <a:lnTo>
                  <a:pt x="13053" y="21805"/>
                </a:lnTo>
                <a:lnTo>
                  <a:pt x="13328" y="22000"/>
                </a:lnTo>
                <a:lnTo>
                  <a:pt x="13602" y="22240"/>
                </a:lnTo>
                <a:lnTo>
                  <a:pt x="13957" y="22504"/>
                </a:lnTo>
                <a:lnTo>
                  <a:pt x="14782" y="23328"/>
                </a:lnTo>
                <a:lnTo>
                  <a:pt x="15331" y="23915"/>
                </a:lnTo>
                <a:lnTo>
                  <a:pt x="15097" y="22710"/>
                </a:lnTo>
                <a:lnTo>
                  <a:pt x="14919" y="21565"/>
                </a:lnTo>
                <a:close/>
              </a:path>
              <a:path w="27304" h="64134">
                <a:moveTo>
                  <a:pt x="26223" y="13273"/>
                </a:moveTo>
                <a:lnTo>
                  <a:pt x="25437" y="13273"/>
                </a:lnTo>
                <a:lnTo>
                  <a:pt x="25830" y="13353"/>
                </a:lnTo>
                <a:lnTo>
                  <a:pt x="26027" y="13353"/>
                </a:lnTo>
                <a:lnTo>
                  <a:pt x="26223" y="13273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88456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34276" y="6653"/>
                </a:moveTo>
                <a:lnTo>
                  <a:pt x="27205" y="6653"/>
                </a:lnTo>
                <a:lnTo>
                  <a:pt x="29997" y="7478"/>
                </a:lnTo>
                <a:lnTo>
                  <a:pt x="29793" y="9517"/>
                </a:lnTo>
                <a:lnTo>
                  <a:pt x="29447" y="14327"/>
                </a:lnTo>
                <a:lnTo>
                  <a:pt x="29329" y="24084"/>
                </a:lnTo>
                <a:lnTo>
                  <a:pt x="29447" y="27291"/>
                </a:lnTo>
                <a:lnTo>
                  <a:pt x="29643" y="30028"/>
                </a:lnTo>
                <a:lnTo>
                  <a:pt x="29840" y="32261"/>
                </a:lnTo>
                <a:lnTo>
                  <a:pt x="30037" y="33991"/>
                </a:lnTo>
                <a:lnTo>
                  <a:pt x="31216" y="31322"/>
                </a:lnTo>
                <a:lnTo>
                  <a:pt x="32631" y="28471"/>
                </a:lnTo>
                <a:lnTo>
                  <a:pt x="35700" y="14602"/>
                </a:lnTo>
                <a:lnTo>
                  <a:pt x="35654" y="12334"/>
                </a:lnTo>
                <a:lnTo>
                  <a:pt x="35539" y="11154"/>
                </a:lnTo>
                <a:lnTo>
                  <a:pt x="35103" y="8932"/>
                </a:lnTo>
                <a:lnTo>
                  <a:pt x="34792" y="7913"/>
                </a:lnTo>
                <a:lnTo>
                  <a:pt x="34401" y="6894"/>
                </a:lnTo>
                <a:lnTo>
                  <a:pt x="34276" y="6653"/>
                </a:lnTo>
                <a:close/>
              </a:path>
              <a:path w="36195" h="34289">
                <a:moveTo>
                  <a:pt x="28779" y="0"/>
                </a:moveTo>
                <a:lnTo>
                  <a:pt x="22331" y="9517"/>
                </a:lnTo>
                <a:lnTo>
                  <a:pt x="23511" y="8932"/>
                </a:lnTo>
                <a:lnTo>
                  <a:pt x="24728" y="8257"/>
                </a:lnTo>
                <a:lnTo>
                  <a:pt x="27205" y="6653"/>
                </a:lnTo>
                <a:lnTo>
                  <a:pt x="34276" y="6653"/>
                </a:lnTo>
                <a:lnTo>
                  <a:pt x="28739" y="1374"/>
                </a:lnTo>
                <a:lnTo>
                  <a:pt x="29289" y="160"/>
                </a:lnTo>
                <a:lnTo>
                  <a:pt x="28779" y="0"/>
                </a:lnTo>
                <a:close/>
              </a:path>
              <a:path w="36195" h="34289">
                <a:moveTo>
                  <a:pt x="1139" y="4157"/>
                </a:moveTo>
                <a:lnTo>
                  <a:pt x="2477" y="4890"/>
                </a:lnTo>
                <a:lnTo>
                  <a:pt x="2280" y="5840"/>
                </a:lnTo>
                <a:lnTo>
                  <a:pt x="0" y="9711"/>
                </a:lnTo>
                <a:lnTo>
                  <a:pt x="157" y="9940"/>
                </a:lnTo>
                <a:lnTo>
                  <a:pt x="3106" y="11429"/>
                </a:lnTo>
                <a:lnTo>
                  <a:pt x="4364" y="11750"/>
                </a:lnTo>
                <a:lnTo>
                  <a:pt x="5857" y="12059"/>
                </a:lnTo>
                <a:lnTo>
                  <a:pt x="8295" y="12300"/>
                </a:lnTo>
                <a:lnTo>
                  <a:pt x="9828" y="12334"/>
                </a:lnTo>
                <a:lnTo>
                  <a:pt x="10693" y="12334"/>
                </a:lnTo>
                <a:lnTo>
                  <a:pt x="11597" y="12300"/>
                </a:lnTo>
                <a:lnTo>
                  <a:pt x="12541" y="12219"/>
                </a:lnTo>
                <a:lnTo>
                  <a:pt x="13524" y="12105"/>
                </a:lnTo>
                <a:lnTo>
                  <a:pt x="13435" y="11315"/>
                </a:lnTo>
                <a:lnTo>
                  <a:pt x="13052" y="9711"/>
                </a:lnTo>
                <a:lnTo>
                  <a:pt x="12541" y="8383"/>
                </a:lnTo>
                <a:lnTo>
                  <a:pt x="11951" y="7398"/>
                </a:lnTo>
                <a:lnTo>
                  <a:pt x="11715" y="7089"/>
                </a:lnTo>
                <a:lnTo>
                  <a:pt x="11480" y="6734"/>
                </a:lnTo>
                <a:lnTo>
                  <a:pt x="10615" y="5840"/>
                </a:lnTo>
                <a:lnTo>
                  <a:pt x="10261" y="5600"/>
                </a:lnTo>
                <a:lnTo>
                  <a:pt x="9906" y="5325"/>
                </a:lnTo>
                <a:lnTo>
                  <a:pt x="2987" y="4351"/>
                </a:lnTo>
                <a:lnTo>
                  <a:pt x="2083" y="4271"/>
                </a:lnTo>
                <a:lnTo>
                  <a:pt x="1139" y="4157"/>
                </a:lnTo>
                <a:close/>
              </a:path>
              <a:path w="36195" h="34289">
                <a:moveTo>
                  <a:pt x="5936" y="4157"/>
                </a:moveTo>
                <a:lnTo>
                  <a:pt x="4521" y="4306"/>
                </a:lnTo>
                <a:lnTo>
                  <a:pt x="3813" y="4351"/>
                </a:lnTo>
                <a:lnTo>
                  <a:pt x="7487" y="4351"/>
                </a:lnTo>
                <a:lnTo>
                  <a:pt x="7115" y="4271"/>
                </a:lnTo>
                <a:lnTo>
                  <a:pt x="6565" y="4191"/>
                </a:lnTo>
                <a:lnTo>
                  <a:pt x="5936" y="415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14403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48"/>
                </a:moveTo>
                <a:lnTo>
                  <a:pt x="40" y="0"/>
                </a:lnTo>
                <a:lnTo>
                  <a:pt x="196" y="34"/>
                </a:lnTo>
                <a:lnTo>
                  <a:pt x="196" y="263"/>
                </a:lnTo>
                <a:lnTo>
                  <a:pt x="0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0591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05833" y="3724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84944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3216" y="45"/>
                </a:moveTo>
                <a:lnTo>
                  <a:pt x="3078" y="45"/>
                </a:lnTo>
                <a:lnTo>
                  <a:pt x="0" y="6653"/>
                </a:lnTo>
                <a:lnTo>
                  <a:pt x="122" y="7169"/>
                </a:lnTo>
                <a:lnTo>
                  <a:pt x="4689" y="10960"/>
                </a:lnTo>
                <a:lnTo>
                  <a:pt x="5320" y="11784"/>
                </a:lnTo>
                <a:lnTo>
                  <a:pt x="6695" y="13662"/>
                </a:lnTo>
                <a:lnTo>
                  <a:pt x="7403" y="14727"/>
                </a:lnTo>
                <a:lnTo>
                  <a:pt x="9723" y="18324"/>
                </a:lnTo>
                <a:lnTo>
                  <a:pt x="10508" y="19652"/>
                </a:lnTo>
                <a:lnTo>
                  <a:pt x="11885" y="20282"/>
                </a:lnTo>
                <a:lnTo>
                  <a:pt x="16288" y="28619"/>
                </a:lnTo>
                <a:lnTo>
                  <a:pt x="16131" y="29249"/>
                </a:lnTo>
                <a:lnTo>
                  <a:pt x="16013" y="29994"/>
                </a:lnTo>
                <a:lnTo>
                  <a:pt x="15895" y="30933"/>
                </a:lnTo>
                <a:lnTo>
                  <a:pt x="16288" y="31918"/>
                </a:lnTo>
                <a:lnTo>
                  <a:pt x="17298" y="34815"/>
                </a:lnTo>
                <a:lnTo>
                  <a:pt x="17271" y="35044"/>
                </a:lnTo>
                <a:lnTo>
                  <a:pt x="17173" y="35239"/>
                </a:lnTo>
                <a:lnTo>
                  <a:pt x="17075" y="36293"/>
                </a:lnTo>
                <a:lnTo>
                  <a:pt x="22500" y="38056"/>
                </a:lnTo>
                <a:lnTo>
                  <a:pt x="23326" y="38022"/>
                </a:lnTo>
                <a:lnTo>
                  <a:pt x="24269" y="37907"/>
                </a:lnTo>
                <a:lnTo>
                  <a:pt x="24191" y="37438"/>
                </a:lnTo>
                <a:lnTo>
                  <a:pt x="25684" y="37438"/>
                </a:lnTo>
                <a:lnTo>
                  <a:pt x="31661" y="34334"/>
                </a:lnTo>
                <a:lnTo>
                  <a:pt x="32212" y="33865"/>
                </a:lnTo>
                <a:lnTo>
                  <a:pt x="32526" y="33006"/>
                </a:lnTo>
                <a:lnTo>
                  <a:pt x="33548" y="30429"/>
                </a:lnTo>
                <a:lnTo>
                  <a:pt x="33344" y="28619"/>
                </a:lnTo>
                <a:lnTo>
                  <a:pt x="33169" y="26627"/>
                </a:lnTo>
                <a:lnTo>
                  <a:pt x="33043" y="24909"/>
                </a:lnTo>
                <a:lnTo>
                  <a:pt x="32925" y="22824"/>
                </a:lnTo>
                <a:lnTo>
                  <a:pt x="33045" y="9517"/>
                </a:lnTo>
                <a:lnTo>
                  <a:pt x="33097" y="8772"/>
                </a:lnTo>
                <a:lnTo>
                  <a:pt x="12592" y="8772"/>
                </a:lnTo>
                <a:lnTo>
                  <a:pt x="11137" y="8692"/>
                </a:lnTo>
                <a:lnTo>
                  <a:pt x="9408" y="8497"/>
                </a:lnTo>
                <a:lnTo>
                  <a:pt x="7875" y="8188"/>
                </a:lnTo>
                <a:lnTo>
                  <a:pt x="6617" y="7867"/>
                </a:lnTo>
                <a:lnTo>
                  <a:pt x="6066" y="7753"/>
                </a:lnTo>
                <a:lnTo>
                  <a:pt x="4533" y="7089"/>
                </a:lnTo>
                <a:lnTo>
                  <a:pt x="3904" y="6653"/>
                </a:lnTo>
                <a:lnTo>
                  <a:pt x="3511" y="6150"/>
                </a:lnTo>
                <a:lnTo>
                  <a:pt x="3550" y="5130"/>
                </a:lnTo>
                <a:lnTo>
                  <a:pt x="3786" y="4626"/>
                </a:lnTo>
                <a:lnTo>
                  <a:pt x="4101" y="4111"/>
                </a:lnTo>
                <a:lnTo>
                  <a:pt x="4926" y="3092"/>
                </a:lnTo>
                <a:lnTo>
                  <a:pt x="5791" y="2279"/>
                </a:lnTo>
                <a:lnTo>
                  <a:pt x="5988" y="1328"/>
                </a:lnTo>
                <a:lnTo>
                  <a:pt x="3216" y="45"/>
                </a:lnTo>
                <a:close/>
              </a:path>
              <a:path w="33654" h="38100">
                <a:moveTo>
                  <a:pt x="25684" y="37438"/>
                </a:moveTo>
                <a:lnTo>
                  <a:pt x="24191" y="37438"/>
                </a:lnTo>
                <a:lnTo>
                  <a:pt x="24426" y="37472"/>
                </a:lnTo>
                <a:lnTo>
                  <a:pt x="25135" y="37472"/>
                </a:lnTo>
                <a:lnTo>
                  <a:pt x="25684" y="37438"/>
                </a:lnTo>
                <a:close/>
              </a:path>
              <a:path w="33654" h="38100">
                <a:moveTo>
                  <a:pt x="30717" y="3092"/>
                </a:moveTo>
                <a:lnTo>
                  <a:pt x="28240" y="4695"/>
                </a:lnTo>
                <a:lnTo>
                  <a:pt x="27022" y="5371"/>
                </a:lnTo>
                <a:lnTo>
                  <a:pt x="25803" y="5955"/>
                </a:lnTo>
                <a:lnTo>
                  <a:pt x="25449" y="6150"/>
                </a:lnTo>
                <a:lnTo>
                  <a:pt x="24820" y="6424"/>
                </a:lnTo>
                <a:lnTo>
                  <a:pt x="23365" y="7008"/>
                </a:lnTo>
                <a:lnTo>
                  <a:pt x="23168" y="7054"/>
                </a:lnTo>
                <a:lnTo>
                  <a:pt x="23011" y="7089"/>
                </a:lnTo>
                <a:lnTo>
                  <a:pt x="22749" y="7203"/>
                </a:lnTo>
                <a:lnTo>
                  <a:pt x="21164" y="7719"/>
                </a:lnTo>
                <a:lnTo>
                  <a:pt x="20888" y="7753"/>
                </a:lnTo>
                <a:lnTo>
                  <a:pt x="20416" y="7913"/>
                </a:lnTo>
                <a:lnTo>
                  <a:pt x="20062" y="7993"/>
                </a:lnTo>
                <a:lnTo>
                  <a:pt x="19826" y="8028"/>
                </a:lnTo>
                <a:lnTo>
                  <a:pt x="19591" y="8108"/>
                </a:lnTo>
                <a:lnTo>
                  <a:pt x="19237" y="8188"/>
                </a:lnTo>
                <a:lnTo>
                  <a:pt x="19001" y="8222"/>
                </a:lnTo>
                <a:lnTo>
                  <a:pt x="18843" y="8222"/>
                </a:lnTo>
                <a:lnTo>
                  <a:pt x="18647" y="8303"/>
                </a:lnTo>
                <a:lnTo>
                  <a:pt x="18372" y="8337"/>
                </a:lnTo>
                <a:lnTo>
                  <a:pt x="18214" y="8337"/>
                </a:lnTo>
                <a:lnTo>
                  <a:pt x="17978" y="8417"/>
                </a:lnTo>
                <a:lnTo>
                  <a:pt x="17743" y="8417"/>
                </a:lnTo>
                <a:lnTo>
                  <a:pt x="17507" y="8463"/>
                </a:lnTo>
                <a:lnTo>
                  <a:pt x="17271" y="8497"/>
                </a:lnTo>
                <a:lnTo>
                  <a:pt x="16171" y="8658"/>
                </a:lnTo>
                <a:lnTo>
                  <a:pt x="15188" y="8738"/>
                </a:lnTo>
                <a:lnTo>
                  <a:pt x="14284" y="8772"/>
                </a:lnTo>
                <a:lnTo>
                  <a:pt x="33097" y="8772"/>
                </a:lnTo>
                <a:lnTo>
                  <a:pt x="33340" y="5600"/>
                </a:lnTo>
                <a:lnTo>
                  <a:pt x="33437" y="4626"/>
                </a:lnTo>
                <a:lnTo>
                  <a:pt x="33392" y="3882"/>
                </a:lnTo>
                <a:lnTo>
                  <a:pt x="30717" y="3092"/>
                </a:lnTo>
                <a:close/>
              </a:path>
              <a:path w="33654" h="38100">
                <a:moveTo>
                  <a:pt x="3117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78804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3085" y="154939"/>
                </a:moveTo>
                <a:lnTo>
                  <a:pt x="2849" y="158749"/>
                </a:lnTo>
                <a:lnTo>
                  <a:pt x="3282" y="158749"/>
                </a:lnTo>
                <a:lnTo>
                  <a:pt x="3085" y="154939"/>
                </a:lnTo>
                <a:close/>
              </a:path>
              <a:path w="61595" h="158750">
                <a:moveTo>
                  <a:pt x="47353" y="90169"/>
                </a:moveTo>
                <a:lnTo>
                  <a:pt x="11971" y="90169"/>
                </a:lnTo>
                <a:lnTo>
                  <a:pt x="11223" y="91439"/>
                </a:lnTo>
                <a:lnTo>
                  <a:pt x="9809" y="93979"/>
                </a:lnTo>
                <a:lnTo>
                  <a:pt x="8472" y="96519"/>
                </a:lnTo>
                <a:lnTo>
                  <a:pt x="7293" y="97789"/>
                </a:lnTo>
                <a:lnTo>
                  <a:pt x="5209" y="101599"/>
                </a:lnTo>
                <a:lnTo>
                  <a:pt x="3636" y="105409"/>
                </a:lnTo>
                <a:lnTo>
                  <a:pt x="1827" y="109219"/>
                </a:lnTo>
                <a:lnTo>
                  <a:pt x="1434" y="111759"/>
                </a:lnTo>
                <a:lnTo>
                  <a:pt x="1120" y="114299"/>
                </a:lnTo>
                <a:lnTo>
                  <a:pt x="845" y="115569"/>
                </a:lnTo>
                <a:lnTo>
                  <a:pt x="608" y="118109"/>
                </a:lnTo>
                <a:lnTo>
                  <a:pt x="255" y="123189"/>
                </a:lnTo>
                <a:lnTo>
                  <a:pt x="97" y="126999"/>
                </a:lnTo>
                <a:lnTo>
                  <a:pt x="0" y="143509"/>
                </a:lnTo>
                <a:lnTo>
                  <a:pt x="98" y="147319"/>
                </a:lnTo>
                <a:lnTo>
                  <a:pt x="1042" y="148589"/>
                </a:lnTo>
                <a:lnTo>
                  <a:pt x="1749" y="149859"/>
                </a:lnTo>
                <a:lnTo>
                  <a:pt x="2889" y="154939"/>
                </a:lnTo>
                <a:lnTo>
                  <a:pt x="3046" y="154939"/>
                </a:lnTo>
                <a:lnTo>
                  <a:pt x="2929" y="152399"/>
                </a:lnTo>
                <a:lnTo>
                  <a:pt x="3990" y="152399"/>
                </a:lnTo>
                <a:lnTo>
                  <a:pt x="5366" y="149859"/>
                </a:lnTo>
                <a:lnTo>
                  <a:pt x="7293" y="146049"/>
                </a:lnTo>
                <a:lnTo>
                  <a:pt x="8472" y="143509"/>
                </a:lnTo>
                <a:lnTo>
                  <a:pt x="10516" y="140969"/>
                </a:lnTo>
                <a:lnTo>
                  <a:pt x="26676" y="121919"/>
                </a:lnTo>
                <a:lnTo>
                  <a:pt x="26439" y="119379"/>
                </a:lnTo>
                <a:lnTo>
                  <a:pt x="26479" y="118109"/>
                </a:lnTo>
                <a:lnTo>
                  <a:pt x="26518" y="116839"/>
                </a:lnTo>
                <a:lnTo>
                  <a:pt x="26754" y="116839"/>
                </a:lnTo>
                <a:lnTo>
                  <a:pt x="27068" y="115569"/>
                </a:lnTo>
                <a:lnTo>
                  <a:pt x="28090" y="115569"/>
                </a:lnTo>
                <a:lnTo>
                  <a:pt x="28405" y="114299"/>
                </a:lnTo>
                <a:lnTo>
                  <a:pt x="33712" y="114299"/>
                </a:lnTo>
                <a:lnTo>
                  <a:pt x="32808" y="109219"/>
                </a:lnTo>
                <a:lnTo>
                  <a:pt x="32651" y="106679"/>
                </a:lnTo>
                <a:lnTo>
                  <a:pt x="32612" y="104139"/>
                </a:lnTo>
                <a:lnTo>
                  <a:pt x="32769" y="102869"/>
                </a:lnTo>
                <a:lnTo>
                  <a:pt x="33162" y="100329"/>
                </a:lnTo>
                <a:lnTo>
                  <a:pt x="33437" y="100329"/>
                </a:lnTo>
                <a:lnTo>
                  <a:pt x="33792" y="99059"/>
                </a:lnTo>
                <a:lnTo>
                  <a:pt x="34224" y="99059"/>
                </a:lnTo>
                <a:lnTo>
                  <a:pt x="34734" y="97789"/>
                </a:lnTo>
                <a:lnTo>
                  <a:pt x="43696" y="97789"/>
                </a:lnTo>
                <a:lnTo>
                  <a:pt x="44018" y="96519"/>
                </a:lnTo>
                <a:lnTo>
                  <a:pt x="44214" y="95249"/>
                </a:lnTo>
                <a:lnTo>
                  <a:pt x="44685" y="93979"/>
                </a:lnTo>
                <a:lnTo>
                  <a:pt x="44996" y="93979"/>
                </a:lnTo>
                <a:lnTo>
                  <a:pt x="45582" y="92709"/>
                </a:lnTo>
                <a:lnTo>
                  <a:pt x="46054" y="91439"/>
                </a:lnTo>
                <a:lnTo>
                  <a:pt x="46330" y="91439"/>
                </a:lnTo>
                <a:lnTo>
                  <a:pt x="47353" y="90169"/>
                </a:lnTo>
                <a:close/>
              </a:path>
              <a:path w="61595" h="158750">
                <a:moveTo>
                  <a:pt x="3080" y="154849"/>
                </a:moveTo>
                <a:close/>
              </a:path>
              <a:path w="61595" h="158750">
                <a:moveTo>
                  <a:pt x="3990" y="152399"/>
                </a:moveTo>
                <a:lnTo>
                  <a:pt x="2929" y="152399"/>
                </a:lnTo>
                <a:lnTo>
                  <a:pt x="3046" y="153669"/>
                </a:lnTo>
                <a:lnTo>
                  <a:pt x="3080" y="154849"/>
                </a:lnTo>
                <a:lnTo>
                  <a:pt x="3990" y="152399"/>
                </a:lnTo>
                <a:close/>
              </a:path>
              <a:path w="61595" h="158750">
                <a:moveTo>
                  <a:pt x="43696" y="97789"/>
                </a:moveTo>
                <a:lnTo>
                  <a:pt x="40828" y="97789"/>
                </a:lnTo>
                <a:lnTo>
                  <a:pt x="42166" y="99059"/>
                </a:lnTo>
                <a:lnTo>
                  <a:pt x="43581" y="100329"/>
                </a:lnTo>
                <a:lnTo>
                  <a:pt x="43696" y="97789"/>
                </a:lnTo>
                <a:close/>
              </a:path>
              <a:path w="61595" h="158750">
                <a:moveTo>
                  <a:pt x="57024" y="91439"/>
                </a:moveTo>
                <a:lnTo>
                  <a:pt x="55529" y="91439"/>
                </a:lnTo>
                <a:lnTo>
                  <a:pt x="56081" y="92709"/>
                </a:lnTo>
                <a:lnTo>
                  <a:pt x="56553" y="92709"/>
                </a:lnTo>
                <a:lnTo>
                  <a:pt x="57024" y="91439"/>
                </a:lnTo>
                <a:close/>
              </a:path>
              <a:path w="61595" h="158750">
                <a:moveTo>
                  <a:pt x="58094" y="90169"/>
                </a:moveTo>
                <a:lnTo>
                  <a:pt x="54000" y="90169"/>
                </a:lnTo>
                <a:lnTo>
                  <a:pt x="54632" y="91439"/>
                </a:lnTo>
                <a:lnTo>
                  <a:pt x="57346" y="91439"/>
                </a:lnTo>
                <a:lnTo>
                  <a:pt x="58094" y="90169"/>
                </a:lnTo>
                <a:close/>
              </a:path>
              <a:path w="61595" h="158750">
                <a:moveTo>
                  <a:pt x="60210" y="54610"/>
                </a:moveTo>
                <a:lnTo>
                  <a:pt x="36189" y="54609"/>
                </a:lnTo>
                <a:lnTo>
                  <a:pt x="36150" y="58419"/>
                </a:lnTo>
                <a:lnTo>
                  <a:pt x="36072" y="59689"/>
                </a:lnTo>
                <a:lnTo>
                  <a:pt x="29545" y="72389"/>
                </a:lnTo>
                <a:lnTo>
                  <a:pt x="26950" y="76199"/>
                </a:lnTo>
                <a:lnTo>
                  <a:pt x="25221" y="77469"/>
                </a:lnTo>
                <a:lnTo>
                  <a:pt x="22744" y="80009"/>
                </a:lnTo>
                <a:lnTo>
                  <a:pt x="21289" y="81279"/>
                </a:lnTo>
                <a:lnTo>
                  <a:pt x="20070" y="82549"/>
                </a:lnTo>
                <a:lnTo>
                  <a:pt x="18222" y="83819"/>
                </a:lnTo>
                <a:lnTo>
                  <a:pt x="17122" y="85089"/>
                </a:lnTo>
                <a:lnTo>
                  <a:pt x="16178" y="85089"/>
                </a:lnTo>
                <a:lnTo>
                  <a:pt x="14409" y="87629"/>
                </a:lnTo>
                <a:lnTo>
                  <a:pt x="12758" y="90169"/>
                </a:lnTo>
                <a:lnTo>
                  <a:pt x="50423" y="90169"/>
                </a:lnTo>
                <a:lnTo>
                  <a:pt x="51090" y="88899"/>
                </a:lnTo>
                <a:lnTo>
                  <a:pt x="58933" y="88899"/>
                </a:lnTo>
                <a:lnTo>
                  <a:pt x="61509" y="73660"/>
                </a:lnTo>
                <a:lnTo>
                  <a:pt x="61429" y="66040"/>
                </a:lnTo>
                <a:lnTo>
                  <a:pt x="61072" y="60960"/>
                </a:lnTo>
                <a:lnTo>
                  <a:pt x="60796" y="58420"/>
                </a:lnTo>
                <a:lnTo>
                  <a:pt x="60210" y="54610"/>
                </a:lnTo>
                <a:close/>
              </a:path>
              <a:path w="61595" h="158750">
                <a:moveTo>
                  <a:pt x="58933" y="88899"/>
                </a:moveTo>
                <a:lnTo>
                  <a:pt x="51090" y="88899"/>
                </a:lnTo>
                <a:lnTo>
                  <a:pt x="52068" y="90169"/>
                </a:lnTo>
                <a:lnTo>
                  <a:pt x="58519" y="90169"/>
                </a:lnTo>
                <a:lnTo>
                  <a:pt x="58933" y="88899"/>
                </a:lnTo>
                <a:close/>
              </a:path>
              <a:path w="61595" h="158750">
                <a:moveTo>
                  <a:pt x="44766" y="3810"/>
                </a:moveTo>
                <a:lnTo>
                  <a:pt x="40553" y="3809"/>
                </a:lnTo>
                <a:lnTo>
                  <a:pt x="41457" y="5080"/>
                </a:lnTo>
                <a:lnTo>
                  <a:pt x="42283" y="5080"/>
                </a:lnTo>
                <a:lnTo>
                  <a:pt x="42952" y="6350"/>
                </a:lnTo>
                <a:lnTo>
                  <a:pt x="43541" y="7620"/>
                </a:lnTo>
                <a:lnTo>
                  <a:pt x="44053" y="8890"/>
                </a:lnTo>
                <a:lnTo>
                  <a:pt x="44444" y="8890"/>
                </a:lnTo>
                <a:lnTo>
                  <a:pt x="45352" y="16510"/>
                </a:lnTo>
                <a:lnTo>
                  <a:pt x="44881" y="20319"/>
                </a:lnTo>
                <a:lnTo>
                  <a:pt x="44490" y="22859"/>
                </a:lnTo>
                <a:lnTo>
                  <a:pt x="44018" y="24129"/>
                </a:lnTo>
                <a:lnTo>
                  <a:pt x="43502" y="26669"/>
                </a:lnTo>
                <a:lnTo>
                  <a:pt x="42283" y="30479"/>
                </a:lnTo>
                <a:lnTo>
                  <a:pt x="41497" y="31749"/>
                </a:lnTo>
                <a:lnTo>
                  <a:pt x="39492" y="35559"/>
                </a:lnTo>
                <a:lnTo>
                  <a:pt x="36701" y="44449"/>
                </a:lnTo>
                <a:lnTo>
                  <a:pt x="36308" y="45719"/>
                </a:lnTo>
                <a:lnTo>
                  <a:pt x="36150" y="46989"/>
                </a:lnTo>
                <a:lnTo>
                  <a:pt x="36032" y="48259"/>
                </a:lnTo>
                <a:lnTo>
                  <a:pt x="35835" y="50799"/>
                </a:lnTo>
                <a:lnTo>
                  <a:pt x="35796" y="52069"/>
                </a:lnTo>
                <a:lnTo>
                  <a:pt x="35914" y="53339"/>
                </a:lnTo>
                <a:lnTo>
                  <a:pt x="36111" y="54609"/>
                </a:lnTo>
                <a:lnTo>
                  <a:pt x="36269" y="55879"/>
                </a:lnTo>
                <a:lnTo>
                  <a:pt x="36189" y="54609"/>
                </a:lnTo>
                <a:lnTo>
                  <a:pt x="60210" y="54610"/>
                </a:lnTo>
                <a:lnTo>
                  <a:pt x="59934" y="53340"/>
                </a:lnTo>
                <a:lnTo>
                  <a:pt x="59704" y="52070"/>
                </a:lnTo>
                <a:lnTo>
                  <a:pt x="59382" y="50800"/>
                </a:lnTo>
                <a:lnTo>
                  <a:pt x="58680" y="48260"/>
                </a:lnTo>
                <a:lnTo>
                  <a:pt x="58910" y="46990"/>
                </a:lnTo>
                <a:lnTo>
                  <a:pt x="59382" y="45720"/>
                </a:lnTo>
                <a:lnTo>
                  <a:pt x="59934" y="43180"/>
                </a:lnTo>
                <a:lnTo>
                  <a:pt x="60014" y="41910"/>
                </a:lnTo>
                <a:lnTo>
                  <a:pt x="60095" y="35560"/>
                </a:lnTo>
                <a:lnTo>
                  <a:pt x="59980" y="34290"/>
                </a:lnTo>
                <a:lnTo>
                  <a:pt x="59819" y="33020"/>
                </a:lnTo>
                <a:lnTo>
                  <a:pt x="59313" y="31750"/>
                </a:lnTo>
                <a:lnTo>
                  <a:pt x="58565" y="29210"/>
                </a:lnTo>
                <a:lnTo>
                  <a:pt x="54632" y="22860"/>
                </a:lnTo>
                <a:lnTo>
                  <a:pt x="54310" y="21590"/>
                </a:lnTo>
                <a:lnTo>
                  <a:pt x="53172" y="21590"/>
                </a:lnTo>
                <a:lnTo>
                  <a:pt x="51723" y="19050"/>
                </a:lnTo>
                <a:lnTo>
                  <a:pt x="50423" y="16510"/>
                </a:lnTo>
                <a:lnTo>
                  <a:pt x="49676" y="16510"/>
                </a:lnTo>
                <a:lnTo>
                  <a:pt x="49097" y="15240"/>
                </a:lnTo>
                <a:lnTo>
                  <a:pt x="48066" y="15240"/>
                </a:lnTo>
                <a:lnTo>
                  <a:pt x="48020" y="13970"/>
                </a:lnTo>
                <a:lnTo>
                  <a:pt x="47790" y="11430"/>
                </a:lnTo>
                <a:lnTo>
                  <a:pt x="47595" y="10160"/>
                </a:lnTo>
                <a:lnTo>
                  <a:pt x="47043" y="8890"/>
                </a:lnTo>
                <a:lnTo>
                  <a:pt x="46652" y="7620"/>
                </a:lnTo>
                <a:lnTo>
                  <a:pt x="46215" y="6350"/>
                </a:lnTo>
                <a:lnTo>
                  <a:pt x="45939" y="6350"/>
                </a:lnTo>
                <a:lnTo>
                  <a:pt x="45709" y="5080"/>
                </a:lnTo>
                <a:lnTo>
                  <a:pt x="44766" y="3810"/>
                </a:lnTo>
                <a:close/>
              </a:path>
              <a:path w="61595" h="158750">
                <a:moveTo>
                  <a:pt x="47940" y="12700"/>
                </a:moveTo>
                <a:lnTo>
                  <a:pt x="48066" y="15240"/>
                </a:lnTo>
                <a:lnTo>
                  <a:pt x="49097" y="15240"/>
                </a:lnTo>
                <a:lnTo>
                  <a:pt x="47940" y="12700"/>
                </a:lnTo>
                <a:close/>
              </a:path>
              <a:path w="61595" h="158750">
                <a:moveTo>
                  <a:pt x="39728" y="0"/>
                </a:moveTo>
                <a:lnTo>
                  <a:pt x="39492" y="0"/>
                </a:lnTo>
                <a:lnTo>
                  <a:pt x="39256" y="1269"/>
                </a:lnTo>
                <a:lnTo>
                  <a:pt x="38391" y="2539"/>
                </a:lnTo>
                <a:lnTo>
                  <a:pt x="39531" y="3809"/>
                </a:lnTo>
                <a:lnTo>
                  <a:pt x="44053" y="3810"/>
                </a:lnTo>
                <a:lnTo>
                  <a:pt x="43659" y="2540"/>
                </a:lnTo>
                <a:lnTo>
                  <a:pt x="42362" y="2540"/>
                </a:lnTo>
                <a:lnTo>
                  <a:pt x="40868" y="1270"/>
                </a:lnTo>
                <a:lnTo>
                  <a:pt x="39728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77488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5" h="147320">
                <a:moveTo>
                  <a:pt x="51263" y="88803"/>
                </a:moveTo>
                <a:lnTo>
                  <a:pt x="1610" y="88803"/>
                </a:lnTo>
                <a:lnTo>
                  <a:pt x="1532" y="89112"/>
                </a:lnTo>
                <a:lnTo>
                  <a:pt x="0" y="104619"/>
                </a:lnTo>
                <a:lnTo>
                  <a:pt x="113" y="105833"/>
                </a:lnTo>
                <a:lnTo>
                  <a:pt x="2003" y="114054"/>
                </a:lnTo>
                <a:lnTo>
                  <a:pt x="2790" y="117578"/>
                </a:lnTo>
                <a:lnTo>
                  <a:pt x="3379" y="119654"/>
                </a:lnTo>
                <a:lnTo>
                  <a:pt x="3497" y="119967"/>
                </a:lnTo>
                <a:lnTo>
                  <a:pt x="3930" y="121455"/>
                </a:lnTo>
                <a:lnTo>
                  <a:pt x="15567" y="146748"/>
                </a:lnTo>
                <a:lnTo>
                  <a:pt x="16629" y="146709"/>
                </a:lnTo>
                <a:lnTo>
                  <a:pt x="17768" y="146630"/>
                </a:lnTo>
                <a:lnTo>
                  <a:pt x="19026" y="146630"/>
                </a:lnTo>
                <a:lnTo>
                  <a:pt x="20325" y="146591"/>
                </a:lnTo>
                <a:lnTo>
                  <a:pt x="26257" y="146591"/>
                </a:lnTo>
                <a:lnTo>
                  <a:pt x="25867" y="146239"/>
                </a:lnTo>
                <a:lnTo>
                  <a:pt x="24019" y="142285"/>
                </a:lnTo>
                <a:lnTo>
                  <a:pt x="24138" y="139896"/>
                </a:lnTo>
                <a:lnTo>
                  <a:pt x="24413" y="138996"/>
                </a:lnTo>
                <a:lnTo>
                  <a:pt x="28031" y="135354"/>
                </a:lnTo>
                <a:lnTo>
                  <a:pt x="25474" y="133592"/>
                </a:lnTo>
                <a:lnTo>
                  <a:pt x="13090" y="123765"/>
                </a:lnTo>
                <a:lnTo>
                  <a:pt x="28152" y="123765"/>
                </a:lnTo>
                <a:lnTo>
                  <a:pt x="28227" y="122434"/>
                </a:lnTo>
                <a:lnTo>
                  <a:pt x="38370" y="104619"/>
                </a:lnTo>
                <a:lnTo>
                  <a:pt x="44465" y="97060"/>
                </a:lnTo>
                <a:lnTo>
                  <a:pt x="49140" y="91345"/>
                </a:lnTo>
                <a:lnTo>
                  <a:pt x="51263" y="88803"/>
                </a:lnTo>
                <a:close/>
              </a:path>
              <a:path w="64135" h="147320">
                <a:moveTo>
                  <a:pt x="26257" y="146591"/>
                </a:moveTo>
                <a:lnTo>
                  <a:pt x="21740" y="146591"/>
                </a:lnTo>
                <a:lnTo>
                  <a:pt x="24767" y="146670"/>
                </a:lnTo>
                <a:lnTo>
                  <a:pt x="26457" y="146748"/>
                </a:lnTo>
                <a:lnTo>
                  <a:pt x="26257" y="146591"/>
                </a:lnTo>
                <a:close/>
              </a:path>
              <a:path w="64135" h="147320">
                <a:moveTo>
                  <a:pt x="28152" y="123765"/>
                </a:moveTo>
                <a:lnTo>
                  <a:pt x="13090" y="123765"/>
                </a:lnTo>
                <a:lnTo>
                  <a:pt x="14152" y="124744"/>
                </a:lnTo>
                <a:lnTo>
                  <a:pt x="17061" y="127210"/>
                </a:lnTo>
                <a:lnTo>
                  <a:pt x="28031" y="135354"/>
                </a:lnTo>
                <a:lnTo>
                  <a:pt x="29249" y="135119"/>
                </a:lnTo>
                <a:lnTo>
                  <a:pt x="30664" y="134963"/>
                </a:lnTo>
                <a:lnTo>
                  <a:pt x="28187" y="125331"/>
                </a:lnTo>
                <a:lnTo>
                  <a:pt x="28152" y="123765"/>
                </a:lnTo>
                <a:close/>
              </a:path>
              <a:path w="64135" h="147320">
                <a:moveTo>
                  <a:pt x="1555" y="88984"/>
                </a:moveTo>
                <a:lnTo>
                  <a:pt x="1516" y="89112"/>
                </a:lnTo>
                <a:lnTo>
                  <a:pt x="1555" y="88984"/>
                </a:lnTo>
                <a:close/>
              </a:path>
              <a:path w="64135" h="147320">
                <a:moveTo>
                  <a:pt x="62898" y="19068"/>
                </a:moveTo>
                <a:lnTo>
                  <a:pt x="59444" y="19068"/>
                </a:lnTo>
                <a:lnTo>
                  <a:pt x="59364" y="19503"/>
                </a:lnTo>
                <a:lnTo>
                  <a:pt x="37702" y="52315"/>
                </a:lnTo>
                <a:lnTo>
                  <a:pt x="29249" y="58373"/>
                </a:lnTo>
                <a:lnTo>
                  <a:pt x="24689" y="61591"/>
                </a:lnTo>
                <a:lnTo>
                  <a:pt x="1555" y="88984"/>
                </a:lnTo>
                <a:lnTo>
                  <a:pt x="1610" y="88803"/>
                </a:lnTo>
                <a:lnTo>
                  <a:pt x="51263" y="88803"/>
                </a:lnTo>
                <a:lnTo>
                  <a:pt x="57984" y="81244"/>
                </a:lnTo>
                <a:lnTo>
                  <a:pt x="58887" y="79950"/>
                </a:lnTo>
                <a:lnTo>
                  <a:pt x="63929" y="68280"/>
                </a:lnTo>
                <a:lnTo>
                  <a:pt x="63848" y="66058"/>
                </a:lnTo>
                <a:lnTo>
                  <a:pt x="63687" y="65382"/>
                </a:lnTo>
                <a:lnTo>
                  <a:pt x="63492" y="64878"/>
                </a:lnTo>
                <a:lnTo>
                  <a:pt x="63136" y="64214"/>
                </a:lnTo>
                <a:lnTo>
                  <a:pt x="62986" y="64019"/>
                </a:lnTo>
                <a:lnTo>
                  <a:pt x="62364" y="61591"/>
                </a:lnTo>
                <a:lnTo>
                  <a:pt x="59855" y="36487"/>
                </a:lnTo>
                <a:lnTo>
                  <a:pt x="60077" y="32845"/>
                </a:lnTo>
                <a:lnTo>
                  <a:pt x="60340" y="30269"/>
                </a:lnTo>
                <a:lnTo>
                  <a:pt x="60548" y="28585"/>
                </a:lnTo>
                <a:lnTo>
                  <a:pt x="61125" y="25218"/>
                </a:lnTo>
                <a:lnTo>
                  <a:pt x="60698" y="25218"/>
                </a:lnTo>
                <a:lnTo>
                  <a:pt x="61526" y="23294"/>
                </a:lnTo>
                <a:lnTo>
                  <a:pt x="62584" y="20752"/>
                </a:lnTo>
                <a:lnTo>
                  <a:pt x="62860" y="19812"/>
                </a:lnTo>
                <a:lnTo>
                  <a:pt x="62898" y="19068"/>
                </a:lnTo>
                <a:close/>
              </a:path>
              <a:path w="64135" h="147320">
                <a:moveTo>
                  <a:pt x="61445" y="23809"/>
                </a:moveTo>
                <a:lnTo>
                  <a:pt x="61018" y="24588"/>
                </a:lnTo>
                <a:lnTo>
                  <a:pt x="60893" y="24863"/>
                </a:lnTo>
                <a:lnTo>
                  <a:pt x="60698" y="25218"/>
                </a:lnTo>
                <a:lnTo>
                  <a:pt x="61125" y="25218"/>
                </a:lnTo>
                <a:lnTo>
                  <a:pt x="61272" y="24508"/>
                </a:lnTo>
                <a:lnTo>
                  <a:pt x="61411" y="24004"/>
                </a:lnTo>
                <a:lnTo>
                  <a:pt x="61445" y="23809"/>
                </a:lnTo>
                <a:close/>
              </a:path>
              <a:path w="64135" h="147320">
                <a:moveTo>
                  <a:pt x="59364" y="19246"/>
                </a:moveTo>
                <a:lnTo>
                  <a:pt x="59254" y="19503"/>
                </a:lnTo>
                <a:lnTo>
                  <a:pt x="59364" y="19246"/>
                </a:lnTo>
                <a:close/>
              </a:path>
              <a:path w="64135" h="147320">
                <a:moveTo>
                  <a:pt x="58191" y="0"/>
                </a:moveTo>
                <a:lnTo>
                  <a:pt x="55626" y="2393"/>
                </a:lnTo>
                <a:lnTo>
                  <a:pt x="56063" y="2897"/>
                </a:lnTo>
                <a:lnTo>
                  <a:pt x="56454" y="3412"/>
                </a:lnTo>
                <a:lnTo>
                  <a:pt x="59364" y="19246"/>
                </a:lnTo>
                <a:lnTo>
                  <a:pt x="59444" y="19068"/>
                </a:lnTo>
                <a:lnTo>
                  <a:pt x="62898" y="19068"/>
                </a:lnTo>
                <a:lnTo>
                  <a:pt x="62787" y="12769"/>
                </a:lnTo>
                <a:lnTo>
                  <a:pt x="62515" y="10421"/>
                </a:lnTo>
                <a:lnTo>
                  <a:pt x="58731" y="584"/>
                </a:lnTo>
                <a:lnTo>
                  <a:pt x="58191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49965" y="260326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10" h="59054">
                <a:moveTo>
                  <a:pt x="45199" y="55626"/>
                </a:moveTo>
                <a:lnTo>
                  <a:pt x="32632" y="55626"/>
                </a:lnTo>
                <a:lnTo>
                  <a:pt x="32868" y="56261"/>
                </a:lnTo>
                <a:lnTo>
                  <a:pt x="33182" y="56896"/>
                </a:lnTo>
                <a:lnTo>
                  <a:pt x="33536" y="57404"/>
                </a:lnTo>
                <a:lnTo>
                  <a:pt x="33929" y="57785"/>
                </a:lnTo>
                <a:lnTo>
                  <a:pt x="34362" y="58039"/>
                </a:lnTo>
                <a:lnTo>
                  <a:pt x="34794" y="58420"/>
                </a:lnTo>
                <a:lnTo>
                  <a:pt x="35265" y="58547"/>
                </a:lnTo>
                <a:lnTo>
                  <a:pt x="35777" y="58801"/>
                </a:lnTo>
                <a:lnTo>
                  <a:pt x="38411" y="58801"/>
                </a:lnTo>
                <a:lnTo>
                  <a:pt x="39512" y="58547"/>
                </a:lnTo>
                <a:lnTo>
                  <a:pt x="41123" y="57912"/>
                </a:lnTo>
                <a:lnTo>
                  <a:pt x="42146" y="57404"/>
                </a:lnTo>
                <a:lnTo>
                  <a:pt x="43051" y="57023"/>
                </a:lnTo>
                <a:lnTo>
                  <a:pt x="43876" y="56515"/>
                </a:lnTo>
                <a:lnTo>
                  <a:pt x="45055" y="55753"/>
                </a:lnTo>
                <a:lnTo>
                  <a:pt x="45199" y="55626"/>
                </a:lnTo>
                <a:close/>
              </a:path>
              <a:path w="67310" h="59054">
                <a:moveTo>
                  <a:pt x="6566" y="29590"/>
                </a:moveTo>
                <a:lnTo>
                  <a:pt x="5386" y="29717"/>
                </a:lnTo>
                <a:lnTo>
                  <a:pt x="3499" y="30225"/>
                </a:lnTo>
                <a:lnTo>
                  <a:pt x="2751" y="30733"/>
                </a:lnTo>
                <a:lnTo>
                  <a:pt x="2398" y="30860"/>
                </a:lnTo>
                <a:lnTo>
                  <a:pt x="0" y="38099"/>
                </a:lnTo>
                <a:lnTo>
                  <a:pt x="118" y="39115"/>
                </a:lnTo>
                <a:lnTo>
                  <a:pt x="9789" y="48894"/>
                </a:lnTo>
                <a:lnTo>
                  <a:pt x="10418" y="49148"/>
                </a:lnTo>
                <a:lnTo>
                  <a:pt x="12856" y="49783"/>
                </a:lnTo>
                <a:lnTo>
                  <a:pt x="13563" y="49910"/>
                </a:lnTo>
                <a:lnTo>
                  <a:pt x="13878" y="51180"/>
                </a:lnTo>
                <a:lnTo>
                  <a:pt x="24100" y="58292"/>
                </a:lnTo>
                <a:lnTo>
                  <a:pt x="26537" y="57911"/>
                </a:lnTo>
                <a:lnTo>
                  <a:pt x="28032" y="57531"/>
                </a:lnTo>
                <a:lnTo>
                  <a:pt x="29408" y="57023"/>
                </a:lnTo>
                <a:lnTo>
                  <a:pt x="31924" y="56007"/>
                </a:lnTo>
                <a:lnTo>
                  <a:pt x="32632" y="55626"/>
                </a:lnTo>
                <a:lnTo>
                  <a:pt x="45199" y="55626"/>
                </a:lnTo>
                <a:lnTo>
                  <a:pt x="45488" y="55372"/>
                </a:lnTo>
                <a:lnTo>
                  <a:pt x="46942" y="54483"/>
                </a:lnTo>
                <a:lnTo>
                  <a:pt x="47690" y="54229"/>
                </a:lnTo>
                <a:lnTo>
                  <a:pt x="48437" y="53848"/>
                </a:lnTo>
                <a:lnTo>
                  <a:pt x="49931" y="53340"/>
                </a:lnTo>
                <a:lnTo>
                  <a:pt x="51386" y="53213"/>
                </a:lnTo>
                <a:lnTo>
                  <a:pt x="52132" y="53086"/>
                </a:lnTo>
                <a:lnTo>
                  <a:pt x="65058" y="47498"/>
                </a:lnTo>
                <a:lnTo>
                  <a:pt x="65048" y="44704"/>
                </a:lnTo>
                <a:lnTo>
                  <a:pt x="64870" y="43942"/>
                </a:lnTo>
                <a:lnTo>
                  <a:pt x="64714" y="42926"/>
                </a:lnTo>
                <a:lnTo>
                  <a:pt x="64634" y="41529"/>
                </a:lnTo>
                <a:lnTo>
                  <a:pt x="64163" y="41148"/>
                </a:lnTo>
                <a:lnTo>
                  <a:pt x="64639" y="41148"/>
                </a:lnTo>
                <a:lnTo>
                  <a:pt x="64695" y="39624"/>
                </a:lnTo>
                <a:lnTo>
                  <a:pt x="61764" y="39624"/>
                </a:lnTo>
                <a:lnTo>
                  <a:pt x="60428" y="38735"/>
                </a:lnTo>
                <a:lnTo>
                  <a:pt x="57990" y="37592"/>
                </a:lnTo>
                <a:lnTo>
                  <a:pt x="57598" y="37465"/>
                </a:lnTo>
                <a:lnTo>
                  <a:pt x="57244" y="37465"/>
                </a:lnTo>
                <a:lnTo>
                  <a:pt x="56418" y="37084"/>
                </a:lnTo>
                <a:lnTo>
                  <a:pt x="52089" y="32639"/>
                </a:lnTo>
                <a:lnTo>
                  <a:pt x="14743" y="32638"/>
                </a:lnTo>
                <a:lnTo>
                  <a:pt x="7195" y="29717"/>
                </a:lnTo>
                <a:lnTo>
                  <a:pt x="6566" y="29590"/>
                </a:lnTo>
                <a:close/>
              </a:path>
              <a:path w="67310" h="59054">
                <a:moveTo>
                  <a:pt x="63848" y="53086"/>
                </a:moveTo>
                <a:lnTo>
                  <a:pt x="54216" y="53086"/>
                </a:lnTo>
                <a:lnTo>
                  <a:pt x="55592" y="53213"/>
                </a:lnTo>
                <a:lnTo>
                  <a:pt x="56221" y="53340"/>
                </a:lnTo>
                <a:lnTo>
                  <a:pt x="56850" y="53594"/>
                </a:lnTo>
                <a:lnTo>
                  <a:pt x="58030" y="53848"/>
                </a:lnTo>
                <a:lnTo>
                  <a:pt x="59092" y="54229"/>
                </a:lnTo>
                <a:lnTo>
                  <a:pt x="60860" y="54991"/>
                </a:lnTo>
                <a:lnTo>
                  <a:pt x="62433" y="55880"/>
                </a:lnTo>
                <a:lnTo>
                  <a:pt x="63848" y="53086"/>
                </a:lnTo>
                <a:close/>
              </a:path>
              <a:path w="67310" h="59054">
                <a:moveTo>
                  <a:pt x="65048" y="44704"/>
                </a:moveTo>
                <a:lnTo>
                  <a:pt x="65107" y="44958"/>
                </a:lnTo>
                <a:lnTo>
                  <a:pt x="65048" y="44704"/>
                </a:lnTo>
                <a:close/>
              </a:path>
              <a:path w="67310" h="59054">
                <a:moveTo>
                  <a:pt x="64639" y="41148"/>
                </a:moveTo>
                <a:lnTo>
                  <a:pt x="64163" y="41148"/>
                </a:lnTo>
                <a:lnTo>
                  <a:pt x="64634" y="41275"/>
                </a:lnTo>
                <a:close/>
              </a:path>
              <a:path w="67310" h="59054">
                <a:moveTo>
                  <a:pt x="66915" y="29210"/>
                </a:moveTo>
                <a:lnTo>
                  <a:pt x="65185" y="30353"/>
                </a:lnTo>
                <a:lnTo>
                  <a:pt x="63652" y="31115"/>
                </a:lnTo>
                <a:lnTo>
                  <a:pt x="62315" y="31623"/>
                </a:lnTo>
                <a:lnTo>
                  <a:pt x="61214" y="31877"/>
                </a:lnTo>
                <a:lnTo>
                  <a:pt x="60311" y="32131"/>
                </a:lnTo>
                <a:lnTo>
                  <a:pt x="59191" y="32131"/>
                </a:lnTo>
                <a:lnTo>
                  <a:pt x="59406" y="33401"/>
                </a:lnTo>
                <a:lnTo>
                  <a:pt x="59680" y="34671"/>
                </a:lnTo>
                <a:lnTo>
                  <a:pt x="64695" y="39624"/>
                </a:lnTo>
                <a:lnTo>
                  <a:pt x="64794" y="38481"/>
                </a:lnTo>
                <a:lnTo>
                  <a:pt x="65067" y="36322"/>
                </a:lnTo>
                <a:lnTo>
                  <a:pt x="65812" y="32893"/>
                </a:lnTo>
                <a:lnTo>
                  <a:pt x="66915" y="29210"/>
                </a:lnTo>
                <a:close/>
              </a:path>
              <a:path w="67310" h="59054">
                <a:moveTo>
                  <a:pt x="12344" y="0"/>
                </a:moveTo>
                <a:lnTo>
                  <a:pt x="8531" y="1777"/>
                </a:lnTo>
                <a:lnTo>
                  <a:pt x="8334" y="2031"/>
                </a:lnTo>
                <a:lnTo>
                  <a:pt x="7785" y="3301"/>
                </a:lnTo>
                <a:lnTo>
                  <a:pt x="7470" y="4444"/>
                </a:lnTo>
                <a:lnTo>
                  <a:pt x="7061" y="6603"/>
                </a:lnTo>
                <a:lnTo>
                  <a:pt x="6959" y="10540"/>
                </a:lnTo>
                <a:lnTo>
                  <a:pt x="7104" y="11556"/>
                </a:lnTo>
                <a:lnTo>
                  <a:pt x="13563" y="20954"/>
                </a:lnTo>
                <a:lnTo>
                  <a:pt x="13170" y="22478"/>
                </a:lnTo>
                <a:lnTo>
                  <a:pt x="13014" y="23240"/>
                </a:lnTo>
                <a:lnTo>
                  <a:pt x="12895" y="24002"/>
                </a:lnTo>
                <a:lnTo>
                  <a:pt x="12777" y="27939"/>
                </a:lnTo>
                <a:lnTo>
                  <a:pt x="13014" y="29209"/>
                </a:lnTo>
                <a:lnTo>
                  <a:pt x="52089" y="32639"/>
                </a:lnTo>
                <a:lnTo>
                  <a:pt x="51722" y="31877"/>
                </a:lnTo>
                <a:lnTo>
                  <a:pt x="51267" y="30480"/>
                </a:lnTo>
                <a:lnTo>
                  <a:pt x="50913" y="28702"/>
                </a:lnTo>
                <a:lnTo>
                  <a:pt x="50953" y="24892"/>
                </a:lnTo>
                <a:lnTo>
                  <a:pt x="51150" y="23622"/>
                </a:lnTo>
                <a:lnTo>
                  <a:pt x="51267" y="23241"/>
                </a:lnTo>
                <a:lnTo>
                  <a:pt x="51032" y="21971"/>
                </a:lnTo>
                <a:lnTo>
                  <a:pt x="38175" y="15240"/>
                </a:lnTo>
                <a:lnTo>
                  <a:pt x="37429" y="13843"/>
                </a:lnTo>
                <a:lnTo>
                  <a:pt x="22213" y="7874"/>
                </a:lnTo>
                <a:lnTo>
                  <a:pt x="20640" y="6096"/>
                </a:lnTo>
                <a:lnTo>
                  <a:pt x="19068" y="4445"/>
                </a:lnTo>
                <a:lnTo>
                  <a:pt x="18124" y="3556"/>
                </a:lnTo>
                <a:lnTo>
                  <a:pt x="17220" y="2794"/>
                </a:lnTo>
                <a:lnTo>
                  <a:pt x="16395" y="2032"/>
                </a:lnTo>
                <a:lnTo>
                  <a:pt x="14861" y="1016"/>
                </a:lnTo>
                <a:lnTo>
                  <a:pt x="14153" y="635"/>
                </a:lnTo>
                <a:lnTo>
                  <a:pt x="13524" y="381"/>
                </a:lnTo>
                <a:lnTo>
                  <a:pt x="12344" y="0"/>
                </a:lnTo>
                <a:close/>
              </a:path>
              <a:path w="67310" h="59054">
                <a:moveTo>
                  <a:pt x="59170" y="32004"/>
                </a:moveTo>
                <a:lnTo>
                  <a:pt x="59288" y="32131"/>
                </a:lnTo>
                <a:lnTo>
                  <a:pt x="59170" y="32004"/>
                </a:lnTo>
                <a:close/>
              </a:path>
              <a:path w="67310" h="59054">
                <a:moveTo>
                  <a:pt x="43365" y="13970"/>
                </a:moveTo>
                <a:lnTo>
                  <a:pt x="38175" y="15240"/>
                </a:lnTo>
                <a:lnTo>
                  <a:pt x="47424" y="15240"/>
                </a:lnTo>
                <a:lnTo>
                  <a:pt x="47296" y="15113"/>
                </a:lnTo>
                <a:lnTo>
                  <a:pt x="45055" y="14097"/>
                </a:lnTo>
                <a:lnTo>
                  <a:pt x="44505" y="14097"/>
                </a:lnTo>
                <a:lnTo>
                  <a:pt x="43365" y="13970"/>
                </a:lnTo>
                <a:close/>
              </a:path>
              <a:path w="67310" h="59054">
                <a:moveTo>
                  <a:pt x="28346" y="6096"/>
                </a:moveTo>
                <a:lnTo>
                  <a:pt x="26617" y="6096"/>
                </a:lnTo>
                <a:lnTo>
                  <a:pt x="25633" y="6223"/>
                </a:lnTo>
                <a:lnTo>
                  <a:pt x="24297" y="6604"/>
                </a:lnTo>
                <a:lnTo>
                  <a:pt x="23943" y="6858"/>
                </a:lnTo>
                <a:lnTo>
                  <a:pt x="23589" y="6985"/>
                </a:lnTo>
                <a:lnTo>
                  <a:pt x="22566" y="7620"/>
                </a:lnTo>
                <a:lnTo>
                  <a:pt x="22331" y="7874"/>
                </a:lnTo>
                <a:lnTo>
                  <a:pt x="32297" y="7874"/>
                </a:lnTo>
                <a:lnTo>
                  <a:pt x="31610" y="7366"/>
                </a:lnTo>
                <a:lnTo>
                  <a:pt x="30901" y="6985"/>
                </a:lnTo>
                <a:lnTo>
                  <a:pt x="29604" y="6350"/>
                </a:lnTo>
                <a:lnTo>
                  <a:pt x="28346" y="6096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90578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7047" y="14292"/>
                </a:moveTo>
                <a:lnTo>
                  <a:pt x="6054" y="14292"/>
                </a:lnTo>
                <a:lnTo>
                  <a:pt x="6644" y="14602"/>
                </a:lnTo>
                <a:lnTo>
                  <a:pt x="7047" y="14292"/>
                </a:lnTo>
                <a:close/>
              </a:path>
              <a:path w="19050" h="14604">
                <a:moveTo>
                  <a:pt x="7037" y="0"/>
                </a:moveTo>
                <a:lnTo>
                  <a:pt x="1218" y="5680"/>
                </a:lnTo>
                <a:lnTo>
                  <a:pt x="825" y="6424"/>
                </a:lnTo>
                <a:lnTo>
                  <a:pt x="235" y="7753"/>
                </a:lnTo>
                <a:lnTo>
                  <a:pt x="78" y="8383"/>
                </a:lnTo>
                <a:lnTo>
                  <a:pt x="0" y="10456"/>
                </a:lnTo>
                <a:lnTo>
                  <a:pt x="118" y="10879"/>
                </a:lnTo>
                <a:lnTo>
                  <a:pt x="3145" y="13662"/>
                </a:lnTo>
                <a:lnTo>
                  <a:pt x="3499" y="13823"/>
                </a:lnTo>
                <a:lnTo>
                  <a:pt x="4954" y="14246"/>
                </a:lnTo>
                <a:lnTo>
                  <a:pt x="6015" y="14453"/>
                </a:lnTo>
                <a:lnTo>
                  <a:pt x="6408" y="14487"/>
                </a:lnTo>
                <a:lnTo>
                  <a:pt x="6206" y="14372"/>
                </a:lnTo>
                <a:lnTo>
                  <a:pt x="6015" y="14292"/>
                </a:lnTo>
                <a:lnTo>
                  <a:pt x="7047" y="14292"/>
                </a:lnTo>
                <a:lnTo>
                  <a:pt x="18448" y="3012"/>
                </a:lnTo>
                <a:lnTo>
                  <a:pt x="13721" y="3012"/>
                </a:lnTo>
                <a:lnTo>
                  <a:pt x="11879" y="1649"/>
                </a:lnTo>
                <a:lnTo>
                  <a:pt x="7627" y="34"/>
                </a:lnTo>
                <a:lnTo>
                  <a:pt x="7037" y="0"/>
                </a:lnTo>
                <a:close/>
              </a:path>
              <a:path w="19050" h="14604">
                <a:moveTo>
                  <a:pt x="16630" y="2118"/>
                </a:moveTo>
                <a:lnTo>
                  <a:pt x="13721" y="3012"/>
                </a:lnTo>
                <a:lnTo>
                  <a:pt x="18448" y="3012"/>
                </a:lnTo>
                <a:lnTo>
                  <a:pt x="18714" y="2668"/>
                </a:lnTo>
                <a:lnTo>
                  <a:pt x="18124" y="2427"/>
                </a:lnTo>
                <a:lnTo>
                  <a:pt x="17614" y="2267"/>
                </a:lnTo>
                <a:lnTo>
                  <a:pt x="16630" y="21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28931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4" h="187959">
                <a:moveTo>
                  <a:pt x="32632" y="186689"/>
                </a:moveTo>
                <a:lnTo>
                  <a:pt x="24022" y="186689"/>
                </a:lnTo>
                <a:lnTo>
                  <a:pt x="24533" y="187959"/>
                </a:lnTo>
                <a:lnTo>
                  <a:pt x="31767" y="187959"/>
                </a:lnTo>
                <a:lnTo>
                  <a:pt x="32632" y="186689"/>
                </a:lnTo>
                <a:close/>
              </a:path>
              <a:path w="120014" h="187959">
                <a:moveTo>
                  <a:pt x="34401" y="185419"/>
                </a:moveTo>
                <a:lnTo>
                  <a:pt x="22763" y="185419"/>
                </a:lnTo>
                <a:lnTo>
                  <a:pt x="23550" y="186689"/>
                </a:lnTo>
                <a:lnTo>
                  <a:pt x="33536" y="186689"/>
                </a:lnTo>
                <a:lnTo>
                  <a:pt x="34401" y="185419"/>
                </a:lnTo>
                <a:close/>
              </a:path>
              <a:path w="120014" h="187959">
                <a:moveTo>
                  <a:pt x="39512" y="180339"/>
                </a:moveTo>
                <a:lnTo>
                  <a:pt x="4364" y="180339"/>
                </a:lnTo>
                <a:lnTo>
                  <a:pt x="5032" y="181609"/>
                </a:lnTo>
                <a:lnTo>
                  <a:pt x="6605" y="181609"/>
                </a:lnTo>
                <a:lnTo>
                  <a:pt x="7548" y="182879"/>
                </a:lnTo>
                <a:lnTo>
                  <a:pt x="21388" y="182879"/>
                </a:lnTo>
                <a:lnTo>
                  <a:pt x="21742" y="184149"/>
                </a:lnTo>
                <a:lnTo>
                  <a:pt x="22174" y="185419"/>
                </a:lnTo>
                <a:lnTo>
                  <a:pt x="35306" y="185419"/>
                </a:lnTo>
                <a:lnTo>
                  <a:pt x="36171" y="184149"/>
                </a:lnTo>
                <a:lnTo>
                  <a:pt x="37035" y="184149"/>
                </a:lnTo>
                <a:lnTo>
                  <a:pt x="37900" y="182879"/>
                </a:lnTo>
                <a:lnTo>
                  <a:pt x="38726" y="181609"/>
                </a:lnTo>
                <a:lnTo>
                  <a:pt x="39512" y="180339"/>
                </a:lnTo>
                <a:close/>
              </a:path>
              <a:path w="120014" h="187959">
                <a:moveTo>
                  <a:pt x="21388" y="182879"/>
                </a:moveTo>
                <a:lnTo>
                  <a:pt x="11047" y="182879"/>
                </a:lnTo>
                <a:lnTo>
                  <a:pt x="12424" y="184149"/>
                </a:lnTo>
                <a:lnTo>
                  <a:pt x="17338" y="184149"/>
                </a:lnTo>
                <a:lnTo>
                  <a:pt x="21388" y="182879"/>
                </a:lnTo>
                <a:close/>
              </a:path>
              <a:path w="120014" h="187959">
                <a:moveTo>
                  <a:pt x="47493" y="181609"/>
                </a:moveTo>
                <a:lnTo>
                  <a:pt x="41399" y="181609"/>
                </a:lnTo>
                <a:lnTo>
                  <a:pt x="42579" y="182879"/>
                </a:lnTo>
                <a:lnTo>
                  <a:pt x="46432" y="182879"/>
                </a:lnTo>
                <a:lnTo>
                  <a:pt x="47493" y="181609"/>
                </a:lnTo>
                <a:close/>
              </a:path>
              <a:path w="120014" h="187959">
                <a:moveTo>
                  <a:pt x="49105" y="180339"/>
                </a:moveTo>
                <a:lnTo>
                  <a:pt x="39512" y="180339"/>
                </a:lnTo>
                <a:lnTo>
                  <a:pt x="39826" y="181609"/>
                </a:lnTo>
                <a:lnTo>
                  <a:pt x="48044" y="181609"/>
                </a:lnTo>
                <a:lnTo>
                  <a:pt x="49105" y="180339"/>
                </a:lnTo>
                <a:close/>
              </a:path>
              <a:path w="120014" h="187959">
                <a:moveTo>
                  <a:pt x="50167" y="179069"/>
                </a:moveTo>
                <a:lnTo>
                  <a:pt x="3263" y="179069"/>
                </a:lnTo>
                <a:lnTo>
                  <a:pt x="3774" y="180339"/>
                </a:lnTo>
                <a:lnTo>
                  <a:pt x="49655" y="180339"/>
                </a:lnTo>
                <a:lnTo>
                  <a:pt x="50167" y="179069"/>
                </a:lnTo>
                <a:close/>
              </a:path>
              <a:path w="120014" h="187959">
                <a:moveTo>
                  <a:pt x="52486" y="172719"/>
                </a:moveTo>
                <a:lnTo>
                  <a:pt x="1297" y="172719"/>
                </a:lnTo>
                <a:lnTo>
                  <a:pt x="1454" y="175259"/>
                </a:lnTo>
                <a:lnTo>
                  <a:pt x="1730" y="176529"/>
                </a:lnTo>
                <a:lnTo>
                  <a:pt x="1927" y="176529"/>
                </a:lnTo>
                <a:lnTo>
                  <a:pt x="2163" y="177799"/>
                </a:lnTo>
                <a:lnTo>
                  <a:pt x="2477" y="177799"/>
                </a:lnTo>
                <a:lnTo>
                  <a:pt x="2831" y="179069"/>
                </a:lnTo>
                <a:lnTo>
                  <a:pt x="50677" y="179069"/>
                </a:lnTo>
                <a:lnTo>
                  <a:pt x="52211" y="175259"/>
                </a:lnTo>
                <a:lnTo>
                  <a:pt x="52211" y="173989"/>
                </a:lnTo>
                <a:lnTo>
                  <a:pt x="52369" y="173989"/>
                </a:lnTo>
                <a:lnTo>
                  <a:pt x="52486" y="172719"/>
                </a:lnTo>
                <a:close/>
              </a:path>
              <a:path w="120014" h="187959">
                <a:moveTo>
                  <a:pt x="53037" y="171449"/>
                </a:moveTo>
                <a:lnTo>
                  <a:pt x="1415" y="171449"/>
                </a:lnTo>
                <a:lnTo>
                  <a:pt x="1337" y="172719"/>
                </a:lnTo>
                <a:lnTo>
                  <a:pt x="52683" y="172719"/>
                </a:lnTo>
                <a:lnTo>
                  <a:pt x="53037" y="171449"/>
                </a:lnTo>
                <a:close/>
              </a:path>
              <a:path w="120014" h="187959">
                <a:moveTo>
                  <a:pt x="61018" y="168909"/>
                </a:moveTo>
                <a:lnTo>
                  <a:pt x="2202" y="168909"/>
                </a:lnTo>
                <a:lnTo>
                  <a:pt x="1651" y="171449"/>
                </a:lnTo>
                <a:lnTo>
                  <a:pt x="54845" y="171449"/>
                </a:lnTo>
                <a:lnTo>
                  <a:pt x="55160" y="170179"/>
                </a:lnTo>
                <a:lnTo>
                  <a:pt x="60389" y="170179"/>
                </a:lnTo>
                <a:lnTo>
                  <a:pt x="61018" y="168909"/>
                </a:lnTo>
                <a:close/>
              </a:path>
              <a:path w="120014" h="187959">
                <a:moveTo>
                  <a:pt x="59170" y="170179"/>
                </a:moveTo>
                <a:lnTo>
                  <a:pt x="55867" y="170179"/>
                </a:lnTo>
                <a:lnTo>
                  <a:pt x="56025" y="171449"/>
                </a:lnTo>
                <a:lnTo>
                  <a:pt x="58620" y="171449"/>
                </a:lnTo>
                <a:lnTo>
                  <a:pt x="59170" y="170179"/>
                </a:lnTo>
                <a:close/>
              </a:path>
              <a:path w="120014" h="187959">
                <a:moveTo>
                  <a:pt x="62394" y="167639"/>
                </a:moveTo>
                <a:lnTo>
                  <a:pt x="3302" y="167639"/>
                </a:lnTo>
                <a:lnTo>
                  <a:pt x="2909" y="168909"/>
                </a:lnTo>
                <a:lnTo>
                  <a:pt x="61725" y="168909"/>
                </a:lnTo>
                <a:lnTo>
                  <a:pt x="62394" y="167639"/>
                </a:lnTo>
                <a:close/>
              </a:path>
              <a:path w="120014" h="187959">
                <a:moveTo>
                  <a:pt x="75682" y="165099"/>
                </a:moveTo>
                <a:lnTo>
                  <a:pt x="64556" y="165099"/>
                </a:lnTo>
                <a:lnTo>
                  <a:pt x="65028" y="166369"/>
                </a:lnTo>
                <a:lnTo>
                  <a:pt x="67780" y="166369"/>
                </a:lnTo>
                <a:lnTo>
                  <a:pt x="69078" y="167639"/>
                </a:lnTo>
                <a:lnTo>
                  <a:pt x="69982" y="167639"/>
                </a:lnTo>
                <a:lnTo>
                  <a:pt x="71082" y="168909"/>
                </a:lnTo>
                <a:lnTo>
                  <a:pt x="72381" y="167639"/>
                </a:lnTo>
                <a:lnTo>
                  <a:pt x="74739" y="166369"/>
                </a:lnTo>
                <a:lnTo>
                  <a:pt x="75682" y="165099"/>
                </a:lnTo>
                <a:close/>
              </a:path>
              <a:path w="120014" h="187959">
                <a:moveTo>
                  <a:pt x="9357" y="166369"/>
                </a:moveTo>
                <a:lnTo>
                  <a:pt x="5032" y="166369"/>
                </a:lnTo>
                <a:lnTo>
                  <a:pt x="4560" y="167639"/>
                </a:lnTo>
                <a:lnTo>
                  <a:pt x="11362" y="167639"/>
                </a:lnTo>
                <a:lnTo>
                  <a:pt x="9357" y="166369"/>
                </a:lnTo>
                <a:close/>
              </a:path>
              <a:path w="120014" h="187959">
                <a:moveTo>
                  <a:pt x="63102" y="166369"/>
                </a:moveTo>
                <a:lnTo>
                  <a:pt x="12581" y="166369"/>
                </a:lnTo>
                <a:lnTo>
                  <a:pt x="12817" y="167639"/>
                </a:lnTo>
                <a:lnTo>
                  <a:pt x="63102" y="167639"/>
                </a:lnTo>
                <a:lnTo>
                  <a:pt x="63102" y="166369"/>
                </a:lnTo>
                <a:close/>
              </a:path>
              <a:path w="120014" h="187959">
                <a:moveTo>
                  <a:pt x="77806" y="163829"/>
                </a:moveTo>
                <a:lnTo>
                  <a:pt x="12502" y="163829"/>
                </a:lnTo>
                <a:lnTo>
                  <a:pt x="12424" y="166369"/>
                </a:lnTo>
                <a:lnTo>
                  <a:pt x="64163" y="166369"/>
                </a:lnTo>
                <a:lnTo>
                  <a:pt x="64556" y="165099"/>
                </a:lnTo>
                <a:lnTo>
                  <a:pt x="76508" y="165099"/>
                </a:lnTo>
                <a:lnTo>
                  <a:pt x="77806" y="163829"/>
                </a:lnTo>
                <a:close/>
              </a:path>
              <a:path w="120014" h="187959">
                <a:moveTo>
                  <a:pt x="79929" y="162559"/>
                </a:moveTo>
                <a:lnTo>
                  <a:pt x="13014" y="162559"/>
                </a:lnTo>
                <a:lnTo>
                  <a:pt x="12738" y="163829"/>
                </a:lnTo>
                <a:lnTo>
                  <a:pt x="78868" y="163829"/>
                </a:lnTo>
                <a:lnTo>
                  <a:pt x="79929" y="162559"/>
                </a:lnTo>
                <a:close/>
              </a:path>
              <a:path w="120014" h="187959">
                <a:moveTo>
                  <a:pt x="78278" y="160019"/>
                </a:moveTo>
                <a:lnTo>
                  <a:pt x="15018" y="160019"/>
                </a:lnTo>
                <a:lnTo>
                  <a:pt x="14389" y="161289"/>
                </a:lnTo>
                <a:lnTo>
                  <a:pt x="13878" y="161289"/>
                </a:lnTo>
                <a:lnTo>
                  <a:pt x="13407" y="162559"/>
                </a:lnTo>
                <a:lnTo>
                  <a:pt x="79339" y="162559"/>
                </a:lnTo>
                <a:lnTo>
                  <a:pt x="78632" y="161289"/>
                </a:lnTo>
                <a:lnTo>
                  <a:pt x="78278" y="160019"/>
                </a:lnTo>
                <a:close/>
              </a:path>
              <a:path w="120014" h="187959">
                <a:moveTo>
                  <a:pt x="77216" y="157479"/>
                </a:moveTo>
                <a:lnTo>
                  <a:pt x="55670" y="157479"/>
                </a:lnTo>
                <a:lnTo>
                  <a:pt x="54688" y="158749"/>
                </a:lnTo>
                <a:lnTo>
                  <a:pt x="18714" y="158749"/>
                </a:lnTo>
                <a:lnTo>
                  <a:pt x="17888" y="160019"/>
                </a:lnTo>
                <a:lnTo>
                  <a:pt x="77884" y="160019"/>
                </a:lnTo>
                <a:lnTo>
                  <a:pt x="77216" y="158749"/>
                </a:lnTo>
                <a:lnTo>
                  <a:pt x="77216" y="157479"/>
                </a:lnTo>
                <a:close/>
              </a:path>
              <a:path w="120014" h="187959">
                <a:moveTo>
                  <a:pt x="51779" y="157479"/>
                </a:moveTo>
                <a:lnTo>
                  <a:pt x="29055" y="157479"/>
                </a:lnTo>
                <a:lnTo>
                  <a:pt x="28819" y="158749"/>
                </a:lnTo>
                <a:lnTo>
                  <a:pt x="52644" y="158749"/>
                </a:lnTo>
                <a:lnTo>
                  <a:pt x="51779" y="157479"/>
                </a:lnTo>
                <a:close/>
              </a:path>
              <a:path w="120014" h="187959">
                <a:moveTo>
                  <a:pt x="45292" y="154939"/>
                </a:moveTo>
                <a:lnTo>
                  <a:pt x="30509" y="154939"/>
                </a:lnTo>
                <a:lnTo>
                  <a:pt x="30037" y="156209"/>
                </a:lnTo>
                <a:lnTo>
                  <a:pt x="29643" y="156209"/>
                </a:lnTo>
                <a:lnTo>
                  <a:pt x="29290" y="157479"/>
                </a:lnTo>
                <a:lnTo>
                  <a:pt x="48790" y="157479"/>
                </a:lnTo>
                <a:lnTo>
                  <a:pt x="47886" y="156209"/>
                </a:lnTo>
                <a:lnTo>
                  <a:pt x="45292" y="154939"/>
                </a:lnTo>
                <a:close/>
              </a:path>
              <a:path w="120014" h="187959">
                <a:moveTo>
                  <a:pt x="75132" y="151129"/>
                </a:moveTo>
                <a:lnTo>
                  <a:pt x="62394" y="151129"/>
                </a:lnTo>
                <a:lnTo>
                  <a:pt x="63023" y="152399"/>
                </a:lnTo>
                <a:lnTo>
                  <a:pt x="63612" y="152399"/>
                </a:lnTo>
                <a:lnTo>
                  <a:pt x="63849" y="153669"/>
                </a:lnTo>
                <a:lnTo>
                  <a:pt x="64321" y="153669"/>
                </a:lnTo>
                <a:lnTo>
                  <a:pt x="64634" y="154939"/>
                </a:lnTo>
                <a:lnTo>
                  <a:pt x="64870" y="156209"/>
                </a:lnTo>
                <a:lnTo>
                  <a:pt x="57990" y="156209"/>
                </a:lnTo>
                <a:lnTo>
                  <a:pt x="56969" y="157479"/>
                </a:lnTo>
                <a:lnTo>
                  <a:pt x="77137" y="157479"/>
                </a:lnTo>
                <a:lnTo>
                  <a:pt x="76351" y="154939"/>
                </a:lnTo>
                <a:lnTo>
                  <a:pt x="75840" y="153669"/>
                </a:lnTo>
                <a:lnTo>
                  <a:pt x="75132" y="151129"/>
                </a:lnTo>
                <a:close/>
              </a:path>
              <a:path w="120014" h="187959">
                <a:moveTo>
                  <a:pt x="41832" y="153669"/>
                </a:moveTo>
                <a:lnTo>
                  <a:pt x="31532" y="153669"/>
                </a:lnTo>
                <a:lnTo>
                  <a:pt x="30981" y="154939"/>
                </a:lnTo>
                <a:lnTo>
                  <a:pt x="42971" y="154939"/>
                </a:lnTo>
                <a:lnTo>
                  <a:pt x="41832" y="153669"/>
                </a:lnTo>
                <a:close/>
              </a:path>
              <a:path w="120014" h="187959">
                <a:moveTo>
                  <a:pt x="36957" y="152399"/>
                </a:moveTo>
                <a:lnTo>
                  <a:pt x="34087" y="152399"/>
                </a:lnTo>
                <a:lnTo>
                  <a:pt x="33419" y="153669"/>
                </a:lnTo>
                <a:lnTo>
                  <a:pt x="39158" y="153669"/>
                </a:lnTo>
                <a:lnTo>
                  <a:pt x="36957" y="152399"/>
                </a:lnTo>
                <a:close/>
              </a:path>
              <a:path w="120014" h="187959">
                <a:moveTo>
                  <a:pt x="39119" y="151129"/>
                </a:moveTo>
                <a:lnTo>
                  <a:pt x="35581" y="151129"/>
                </a:lnTo>
                <a:lnTo>
                  <a:pt x="36367" y="152399"/>
                </a:lnTo>
                <a:lnTo>
                  <a:pt x="38136" y="152399"/>
                </a:lnTo>
                <a:lnTo>
                  <a:pt x="39119" y="151129"/>
                </a:lnTo>
                <a:close/>
              </a:path>
              <a:path w="120014" h="187959">
                <a:moveTo>
                  <a:pt x="47729" y="148589"/>
                </a:moveTo>
                <a:lnTo>
                  <a:pt x="31020" y="148589"/>
                </a:lnTo>
                <a:lnTo>
                  <a:pt x="31885" y="149859"/>
                </a:lnTo>
                <a:lnTo>
                  <a:pt x="32946" y="151129"/>
                </a:lnTo>
                <a:lnTo>
                  <a:pt x="43641" y="151129"/>
                </a:lnTo>
                <a:lnTo>
                  <a:pt x="44938" y="149859"/>
                </a:lnTo>
                <a:lnTo>
                  <a:pt x="46313" y="149859"/>
                </a:lnTo>
                <a:lnTo>
                  <a:pt x="47729" y="148589"/>
                </a:lnTo>
                <a:close/>
              </a:path>
              <a:path w="120014" h="187959">
                <a:moveTo>
                  <a:pt x="74188" y="149859"/>
                </a:moveTo>
                <a:lnTo>
                  <a:pt x="61057" y="149859"/>
                </a:lnTo>
                <a:lnTo>
                  <a:pt x="61725" y="151129"/>
                </a:lnTo>
                <a:lnTo>
                  <a:pt x="74700" y="151129"/>
                </a:lnTo>
                <a:lnTo>
                  <a:pt x="74188" y="149859"/>
                </a:lnTo>
                <a:close/>
              </a:path>
              <a:path w="120014" h="187959">
                <a:moveTo>
                  <a:pt x="76233" y="147319"/>
                </a:moveTo>
                <a:lnTo>
                  <a:pt x="56850" y="147319"/>
                </a:lnTo>
                <a:lnTo>
                  <a:pt x="57715" y="148589"/>
                </a:lnTo>
                <a:lnTo>
                  <a:pt x="59092" y="148589"/>
                </a:lnTo>
                <a:lnTo>
                  <a:pt x="60350" y="149859"/>
                </a:lnTo>
                <a:lnTo>
                  <a:pt x="74582" y="149859"/>
                </a:lnTo>
                <a:lnTo>
                  <a:pt x="75565" y="148589"/>
                </a:lnTo>
                <a:lnTo>
                  <a:pt x="76233" y="147319"/>
                </a:lnTo>
                <a:close/>
              </a:path>
              <a:path w="120014" h="187959">
                <a:moveTo>
                  <a:pt x="78513" y="143509"/>
                </a:moveTo>
                <a:lnTo>
                  <a:pt x="72930" y="143509"/>
                </a:lnTo>
                <a:lnTo>
                  <a:pt x="72223" y="144779"/>
                </a:lnTo>
                <a:lnTo>
                  <a:pt x="13524" y="144779"/>
                </a:lnTo>
                <a:lnTo>
                  <a:pt x="14272" y="146049"/>
                </a:lnTo>
                <a:lnTo>
                  <a:pt x="28819" y="146049"/>
                </a:lnTo>
                <a:lnTo>
                  <a:pt x="29565" y="147319"/>
                </a:lnTo>
                <a:lnTo>
                  <a:pt x="30037" y="148589"/>
                </a:lnTo>
                <a:lnTo>
                  <a:pt x="47886" y="148589"/>
                </a:lnTo>
                <a:lnTo>
                  <a:pt x="48751" y="147319"/>
                </a:lnTo>
                <a:lnTo>
                  <a:pt x="76233" y="147319"/>
                </a:lnTo>
                <a:lnTo>
                  <a:pt x="76980" y="146049"/>
                </a:lnTo>
                <a:lnTo>
                  <a:pt x="78120" y="144779"/>
                </a:lnTo>
                <a:lnTo>
                  <a:pt x="78513" y="143509"/>
                </a:lnTo>
                <a:close/>
              </a:path>
              <a:path w="120014" h="187959">
                <a:moveTo>
                  <a:pt x="69117" y="143509"/>
                </a:moveTo>
                <a:lnTo>
                  <a:pt x="11912" y="143509"/>
                </a:lnTo>
                <a:lnTo>
                  <a:pt x="12344" y="144779"/>
                </a:lnTo>
                <a:lnTo>
                  <a:pt x="69824" y="144779"/>
                </a:lnTo>
                <a:lnTo>
                  <a:pt x="69117" y="143509"/>
                </a:lnTo>
                <a:close/>
              </a:path>
              <a:path w="120014" h="187959">
                <a:moveTo>
                  <a:pt x="67111" y="142239"/>
                </a:moveTo>
                <a:lnTo>
                  <a:pt x="11244" y="142239"/>
                </a:lnTo>
                <a:lnTo>
                  <a:pt x="11559" y="143509"/>
                </a:lnTo>
                <a:lnTo>
                  <a:pt x="68213" y="143509"/>
                </a:lnTo>
                <a:lnTo>
                  <a:pt x="67111" y="142239"/>
                </a:lnTo>
                <a:close/>
              </a:path>
              <a:path w="120014" h="187959">
                <a:moveTo>
                  <a:pt x="82720" y="142239"/>
                </a:moveTo>
                <a:lnTo>
                  <a:pt x="73717" y="142239"/>
                </a:lnTo>
                <a:lnTo>
                  <a:pt x="73520" y="143509"/>
                </a:lnTo>
                <a:lnTo>
                  <a:pt x="81855" y="143509"/>
                </a:lnTo>
                <a:lnTo>
                  <a:pt x="82720" y="142239"/>
                </a:lnTo>
                <a:close/>
              </a:path>
              <a:path w="120014" h="187959">
                <a:moveTo>
                  <a:pt x="64989" y="140969"/>
                </a:moveTo>
                <a:lnTo>
                  <a:pt x="10891" y="140969"/>
                </a:lnTo>
                <a:lnTo>
                  <a:pt x="11047" y="142239"/>
                </a:lnTo>
                <a:lnTo>
                  <a:pt x="66443" y="142239"/>
                </a:lnTo>
                <a:lnTo>
                  <a:pt x="64989" y="140969"/>
                </a:lnTo>
                <a:close/>
              </a:path>
              <a:path w="120014" h="187959">
                <a:moveTo>
                  <a:pt x="85355" y="140969"/>
                </a:moveTo>
                <a:lnTo>
                  <a:pt x="73049" y="140969"/>
                </a:lnTo>
                <a:lnTo>
                  <a:pt x="73756" y="142239"/>
                </a:lnTo>
                <a:lnTo>
                  <a:pt x="84726" y="142239"/>
                </a:lnTo>
                <a:lnTo>
                  <a:pt x="85355" y="140969"/>
                </a:lnTo>
                <a:close/>
              </a:path>
              <a:path w="120014" h="187959">
                <a:moveTo>
                  <a:pt x="61333" y="132079"/>
                </a:moveTo>
                <a:lnTo>
                  <a:pt x="2477" y="132079"/>
                </a:lnTo>
                <a:lnTo>
                  <a:pt x="3499" y="133349"/>
                </a:lnTo>
                <a:lnTo>
                  <a:pt x="4796" y="133349"/>
                </a:lnTo>
                <a:lnTo>
                  <a:pt x="6330" y="134619"/>
                </a:lnTo>
                <a:lnTo>
                  <a:pt x="8177" y="134619"/>
                </a:lnTo>
                <a:lnTo>
                  <a:pt x="9199" y="135889"/>
                </a:lnTo>
                <a:lnTo>
                  <a:pt x="11283" y="135889"/>
                </a:lnTo>
                <a:lnTo>
                  <a:pt x="10891" y="138429"/>
                </a:lnTo>
                <a:lnTo>
                  <a:pt x="10772" y="140969"/>
                </a:lnTo>
                <a:lnTo>
                  <a:pt x="64124" y="140969"/>
                </a:lnTo>
                <a:lnTo>
                  <a:pt x="63731" y="138429"/>
                </a:lnTo>
                <a:lnTo>
                  <a:pt x="63337" y="137159"/>
                </a:lnTo>
                <a:lnTo>
                  <a:pt x="62827" y="135889"/>
                </a:lnTo>
                <a:lnTo>
                  <a:pt x="62512" y="134619"/>
                </a:lnTo>
                <a:lnTo>
                  <a:pt x="61765" y="133349"/>
                </a:lnTo>
                <a:lnTo>
                  <a:pt x="61333" y="132079"/>
                </a:lnTo>
                <a:close/>
              </a:path>
              <a:path w="120014" h="187959">
                <a:moveTo>
                  <a:pt x="85984" y="139699"/>
                </a:moveTo>
                <a:lnTo>
                  <a:pt x="71947" y="139699"/>
                </a:lnTo>
                <a:lnTo>
                  <a:pt x="72459" y="140969"/>
                </a:lnTo>
                <a:lnTo>
                  <a:pt x="85826" y="140969"/>
                </a:lnTo>
                <a:lnTo>
                  <a:pt x="85984" y="139699"/>
                </a:lnTo>
                <a:close/>
              </a:path>
              <a:path w="120014" h="187959">
                <a:moveTo>
                  <a:pt x="85629" y="137159"/>
                </a:moveTo>
                <a:lnTo>
                  <a:pt x="70768" y="137159"/>
                </a:lnTo>
                <a:lnTo>
                  <a:pt x="71201" y="138429"/>
                </a:lnTo>
                <a:lnTo>
                  <a:pt x="71515" y="139699"/>
                </a:lnTo>
                <a:lnTo>
                  <a:pt x="86141" y="139699"/>
                </a:lnTo>
                <a:lnTo>
                  <a:pt x="86101" y="138429"/>
                </a:lnTo>
                <a:lnTo>
                  <a:pt x="85865" y="138429"/>
                </a:lnTo>
                <a:lnTo>
                  <a:pt x="85629" y="137159"/>
                </a:lnTo>
                <a:close/>
              </a:path>
              <a:path w="120014" h="187959">
                <a:moveTo>
                  <a:pt x="83900" y="130809"/>
                </a:moveTo>
                <a:lnTo>
                  <a:pt x="76784" y="130809"/>
                </a:lnTo>
                <a:lnTo>
                  <a:pt x="75997" y="132079"/>
                </a:lnTo>
                <a:lnTo>
                  <a:pt x="73834" y="132079"/>
                </a:lnTo>
                <a:lnTo>
                  <a:pt x="72813" y="133349"/>
                </a:lnTo>
                <a:lnTo>
                  <a:pt x="71830" y="133349"/>
                </a:lnTo>
                <a:lnTo>
                  <a:pt x="71555" y="134619"/>
                </a:lnTo>
                <a:lnTo>
                  <a:pt x="70886" y="134619"/>
                </a:lnTo>
                <a:lnTo>
                  <a:pt x="70768" y="135889"/>
                </a:lnTo>
                <a:lnTo>
                  <a:pt x="70689" y="137159"/>
                </a:lnTo>
                <a:lnTo>
                  <a:pt x="85315" y="137159"/>
                </a:lnTo>
                <a:lnTo>
                  <a:pt x="84882" y="135889"/>
                </a:lnTo>
                <a:lnTo>
                  <a:pt x="84568" y="133349"/>
                </a:lnTo>
                <a:lnTo>
                  <a:pt x="84371" y="132079"/>
                </a:lnTo>
                <a:lnTo>
                  <a:pt x="83900" y="130809"/>
                </a:lnTo>
                <a:close/>
              </a:path>
              <a:path w="120014" h="187959">
                <a:moveTo>
                  <a:pt x="23982" y="105409"/>
                </a:moveTo>
                <a:lnTo>
                  <a:pt x="11559" y="105409"/>
                </a:lnTo>
                <a:lnTo>
                  <a:pt x="11401" y="106679"/>
                </a:lnTo>
                <a:lnTo>
                  <a:pt x="11166" y="109219"/>
                </a:lnTo>
                <a:lnTo>
                  <a:pt x="11323" y="110489"/>
                </a:lnTo>
                <a:lnTo>
                  <a:pt x="11676" y="113029"/>
                </a:lnTo>
                <a:lnTo>
                  <a:pt x="11991" y="114299"/>
                </a:lnTo>
                <a:lnTo>
                  <a:pt x="12817" y="118109"/>
                </a:lnTo>
                <a:lnTo>
                  <a:pt x="2359" y="118109"/>
                </a:lnTo>
                <a:lnTo>
                  <a:pt x="1927" y="119379"/>
                </a:lnTo>
                <a:lnTo>
                  <a:pt x="1101" y="119379"/>
                </a:lnTo>
                <a:lnTo>
                  <a:pt x="786" y="120649"/>
                </a:lnTo>
                <a:lnTo>
                  <a:pt x="511" y="121919"/>
                </a:lnTo>
                <a:lnTo>
                  <a:pt x="275" y="121919"/>
                </a:lnTo>
                <a:lnTo>
                  <a:pt x="118" y="123189"/>
                </a:lnTo>
                <a:lnTo>
                  <a:pt x="0" y="124459"/>
                </a:lnTo>
                <a:lnTo>
                  <a:pt x="0" y="126999"/>
                </a:lnTo>
                <a:lnTo>
                  <a:pt x="235" y="128269"/>
                </a:lnTo>
                <a:lnTo>
                  <a:pt x="550" y="129539"/>
                </a:lnTo>
                <a:lnTo>
                  <a:pt x="1022" y="129539"/>
                </a:lnTo>
                <a:lnTo>
                  <a:pt x="1651" y="130809"/>
                </a:lnTo>
                <a:lnTo>
                  <a:pt x="2044" y="132079"/>
                </a:lnTo>
                <a:lnTo>
                  <a:pt x="60860" y="132079"/>
                </a:lnTo>
                <a:lnTo>
                  <a:pt x="60350" y="130809"/>
                </a:lnTo>
                <a:lnTo>
                  <a:pt x="60271" y="129539"/>
                </a:lnTo>
                <a:lnTo>
                  <a:pt x="60231" y="126999"/>
                </a:lnTo>
                <a:lnTo>
                  <a:pt x="57990" y="126999"/>
                </a:lnTo>
                <a:lnTo>
                  <a:pt x="56103" y="124459"/>
                </a:lnTo>
                <a:lnTo>
                  <a:pt x="56260" y="123189"/>
                </a:lnTo>
                <a:lnTo>
                  <a:pt x="56496" y="120649"/>
                </a:lnTo>
                <a:lnTo>
                  <a:pt x="56496" y="116839"/>
                </a:lnTo>
                <a:lnTo>
                  <a:pt x="52054" y="116839"/>
                </a:lnTo>
                <a:lnTo>
                  <a:pt x="51306" y="115569"/>
                </a:lnTo>
                <a:lnTo>
                  <a:pt x="50914" y="115569"/>
                </a:lnTo>
                <a:lnTo>
                  <a:pt x="50442" y="114299"/>
                </a:lnTo>
                <a:lnTo>
                  <a:pt x="49223" y="114299"/>
                </a:lnTo>
                <a:lnTo>
                  <a:pt x="48476" y="113029"/>
                </a:lnTo>
                <a:lnTo>
                  <a:pt x="47690" y="113029"/>
                </a:lnTo>
                <a:lnTo>
                  <a:pt x="46353" y="111759"/>
                </a:lnTo>
                <a:lnTo>
                  <a:pt x="41399" y="111759"/>
                </a:lnTo>
                <a:lnTo>
                  <a:pt x="41125" y="110489"/>
                </a:lnTo>
                <a:lnTo>
                  <a:pt x="40377" y="110489"/>
                </a:lnTo>
                <a:lnTo>
                  <a:pt x="39787" y="109219"/>
                </a:lnTo>
                <a:lnTo>
                  <a:pt x="39119" y="107949"/>
                </a:lnTo>
                <a:lnTo>
                  <a:pt x="26381" y="107949"/>
                </a:lnTo>
                <a:lnTo>
                  <a:pt x="25084" y="106679"/>
                </a:lnTo>
                <a:lnTo>
                  <a:pt x="23982" y="105409"/>
                </a:lnTo>
                <a:close/>
              </a:path>
              <a:path w="120014" h="187959">
                <a:moveTo>
                  <a:pt x="82917" y="129539"/>
                </a:moveTo>
                <a:lnTo>
                  <a:pt x="78239" y="129539"/>
                </a:lnTo>
                <a:lnTo>
                  <a:pt x="77530" y="130809"/>
                </a:lnTo>
                <a:lnTo>
                  <a:pt x="83467" y="130809"/>
                </a:lnTo>
                <a:lnTo>
                  <a:pt x="82917" y="129539"/>
                </a:lnTo>
                <a:close/>
              </a:path>
              <a:path w="120014" h="187959">
                <a:moveTo>
                  <a:pt x="90426" y="60959"/>
                </a:moveTo>
                <a:lnTo>
                  <a:pt x="66562" y="60959"/>
                </a:lnTo>
                <a:lnTo>
                  <a:pt x="66837" y="62229"/>
                </a:lnTo>
                <a:lnTo>
                  <a:pt x="67072" y="63499"/>
                </a:lnTo>
                <a:lnTo>
                  <a:pt x="67387" y="64769"/>
                </a:lnTo>
                <a:lnTo>
                  <a:pt x="67623" y="66039"/>
                </a:lnTo>
                <a:lnTo>
                  <a:pt x="67623" y="69849"/>
                </a:lnTo>
                <a:lnTo>
                  <a:pt x="67308" y="71119"/>
                </a:lnTo>
                <a:lnTo>
                  <a:pt x="67111" y="72389"/>
                </a:lnTo>
                <a:lnTo>
                  <a:pt x="66798" y="73659"/>
                </a:lnTo>
                <a:lnTo>
                  <a:pt x="66640" y="73659"/>
                </a:lnTo>
                <a:lnTo>
                  <a:pt x="66169" y="74929"/>
                </a:lnTo>
                <a:lnTo>
                  <a:pt x="65343" y="76199"/>
                </a:lnTo>
                <a:lnTo>
                  <a:pt x="64438" y="78739"/>
                </a:lnTo>
                <a:lnTo>
                  <a:pt x="64202" y="78739"/>
                </a:lnTo>
                <a:lnTo>
                  <a:pt x="64005" y="80009"/>
                </a:lnTo>
                <a:lnTo>
                  <a:pt x="63691" y="81279"/>
                </a:lnTo>
                <a:lnTo>
                  <a:pt x="63376" y="83819"/>
                </a:lnTo>
                <a:lnTo>
                  <a:pt x="63376" y="86359"/>
                </a:lnTo>
                <a:lnTo>
                  <a:pt x="63573" y="87629"/>
                </a:lnTo>
                <a:lnTo>
                  <a:pt x="63888" y="87629"/>
                </a:lnTo>
                <a:lnTo>
                  <a:pt x="63849" y="91439"/>
                </a:lnTo>
                <a:lnTo>
                  <a:pt x="63376" y="93979"/>
                </a:lnTo>
                <a:lnTo>
                  <a:pt x="62866" y="95249"/>
                </a:lnTo>
                <a:lnTo>
                  <a:pt x="61922" y="95249"/>
                </a:lnTo>
                <a:lnTo>
                  <a:pt x="62237" y="97789"/>
                </a:lnTo>
                <a:lnTo>
                  <a:pt x="62276" y="102869"/>
                </a:lnTo>
                <a:lnTo>
                  <a:pt x="62157" y="104139"/>
                </a:lnTo>
                <a:lnTo>
                  <a:pt x="62001" y="106679"/>
                </a:lnTo>
                <a:lnTo>
                  <a:pt x="58777" y="123189"/>
                </a:lnTo>
                <a:lnTo>
                  <a:pt x="57990" y="126999"/>
                </a:lnTo>
                <a:lnTo>
                  <a:pt x="60231" y="126999"/>
                </a:lnTo>
                <a:lnTo>
                  <a:pt x="60428" y="124459"/>
                </a:lnTo>
                <a:lnTo>
                  <a:pt x="60703" y="123189"/>
                </a:lnTo>
                <a:lnTo>
                  <a:pt x="60899" y="121919"/>
                </a:lnTo>
                <a:lnTo>
                  <a:pt x="61136" y="121919"/>
                </a:lnTo>
                <a:lnTo>
                  <a:pt x="61411" y="120649"/>
                </a:lnTo>
                <a:lnTo>
                  <a:pt x="61725" y="119379"/>
                </a:lnTo>
                <a:lnTo>
                  <a:pt x="62118" y="118109"/>
                </a:lnTo>
                <a:lnTo>
                  <a:pt x="63023" y="116839"/>
                </a:lnTo>
                <a:lnTo>
                  <a:pt x="63573" y="115569"/>
                </a:lnTo>
                <a:lnTo>
                  <a:pt x="64202" y="114299"/>
                </a:lnTo>
                <a:lnTo>
                  <a:pt x="64870" y="114299"/>
                </a:lnTo>
                <a:lnTo>
                  <a:pt x="65618" y="113029"/>
                </a:lnTo>
                <a:lnTo>
                  <a:pt x="66443" y="111759"/>
                </a:lnTo>
                <a:lnTo>
                  <a:pt x="67347" y="110489"/>
                </a:lnTo>
                <a:lnTo>
                  <a:pt x="68330" y="110489"/>
                </a:lnTo>
                <a:lnTo>
                  <a:pt x="70572" y="107949"/>
                </a:lnTo>
                <a:lnTo>
                  <a:pt x="72930" y="107949"/>
                </a:lnTo>
                <a:lnTo>
                  <a:pt x="73953" y="106679"/>
                </a:lnTo>
                <a:lnTo>
                  <a:pt x="96478" y="106679"/>
                </a:lnTo>
                <a:lnTo>
                  <a:pt x="96835" y="105409"/>
                </a:lnTo>
                <a:lnTo>
                  <a:pt x="108357" y="105409"/>
                </a:lnTo>
                <a:lnTo>
                  <a:pt x="108829" y="104139"/>
                </a:lnTo>
                <a:lnTo>
                  <a:pt x="109059" y="104139"/>
                </a:lnTo>
                <a:lnTo>
                  <a:pt x="109415" y="102869"/>
                </a:lnTo>
                <a:lnTo>
                  <a:pt x="109772" y="100329"/>
                </a:lnTo>
                <a:lnTo>
                  <a:pt x="109806" y="97789"/>
                </a:lnTo>
                <a:lnTo>
                  <a:pt x="69431" y="97789"/>
                </a:lnTo>
                <a:lnTo>
                  <a:pt x="69667" y="95249"/>
                </a:lnTo>
                <a:lnTo>
                  <a:pt x="69863" y="93979"/>
                </a:lnTo>
                <a:lnTo>
                  <a:pt x="70139" y="91439"/>
                </a:lnTo>
                <a:lnTo>
                  <a:pt x="70533" y="90169"/>
                </a:lnTo>
                <a:lnTo>
                  <a:pt x="71004" y="87629"/>
                </a:lnTo>
                <a:lnTo>
                  <a:pt x="71987" y="85089"/>
                </a:lnTo>
                <a:lnTo>
                  <a:pt x="72381" y="83819"/>
                </a:lnTo>
                <a:lnTo>
                  <a:pt x="72813" y="82549"/>
                </a:lnTo>
                <a:lnTo>
                  <a:pt x="73756" y="80009"/>
                </a:lnTo>
                <a:lnTo>
                  <a:pt x="74307" y="78739"/>
                </a:lnTo>
                <a:lnTo>
                  <a:pt x="75014" y="76199"/>
                </a:lnTo>
                <a:lnTo>
                  <a:pt x="80400" y="67309"/>
                </a:lnTo>
                <a:lnTo>
                  <a:pt x="81030" y="66039"/>
                </a:lnTo>
                <a:lnTo>
                  <a:pt x="81698" y="66039"/>
                </a:lnTo>
                <a:lnTo>
                  <a:pt x="82406" y="64769"/>
                </a:lnTo>
                <a:lnTo>
                  <a:pt x="83152" y="64769"/>
                </a:lnTo>
                <a:lnTo>
                  <a:pt x="83978" y="63499"/>
                </a:lnTo>
                <a:lnTo>
                  <a:pt x="85668" y="63499"/>
                </a:lnTo>
                <a:lnTo>
                  <a:pt x="86574" y="62229"/>
                </a:lnTo>
                <a:lnTo>
                  <a:pt x="89875" y="62229"/>
                </a:lnTo>
                <a:lnTo>
                  <a:pt x="90426" y="60959"/>
                </a:lnTo>
                <a:close/>
              </a:path>
              <a:path w="120014" h="187959">
                <a:moveTo>
                  <a:pt x="12305" y="116839"/>
                </a:moveTo>
                <a:lnTo>
                  <a:pt x="3341" y="116839"/>
                </a:lnTo>
                <a:lnTo>
                  <a:pt x="2831" y="118109"/>
                </a:lnTo>
                <a:lnTo>
                  <a:pt x="12817" y="118109"/>
                </a:lnTo>
                <a:lnTo>
                  <a:pt x="12305" y="116839"/>
                </a:lnTo>
                <a:close/>
              </a:path>
              <a:path w="120014" h="187959">
                <a:moveTo>
                  <a:pt x="50757" y="100329"/>
                </a:moveTo>
                <a:lnTo>
                  <a:pt x="41360" y="100329"/>
                </a:lnTo>
                <a:lnTo>
                  <a:pt x="42971" y="101599"/>
                </a:lnTo>
                <a:lnTo>
                  <a:pt x="43797" y="101599"/>
                </a:lnTo>
                <a:lnTo>
                  <a:pt x="45448" y="102869"/>
                </a:lnTo>
                <a:lnTo>
                  <a:pt x="46313" y="102869"/>
                </a:lnTo>
                <a:lnTo>
                  <a:pt x="47179" y="104139"/>
                </a:lnTo>
                <a:lnTo>
                  <a:pt x="48005" y="105409"/>
                </a:lnTo>
                <a:lnTo>
                  <a:pt x="48870" y="105409"/>
                </a:lnTo>
                <a:lnTo>
                  <a:pt x="49734" y="106679"/>
                </a:lnTo>
                <a:lnTo>
                  <a:pt x="50560" y="107949"/>
                </a:lnTo>
                <a:lnTo>
                  <a:pt x="51425" y="109219"/>
                </a:lnTo>
                <a:lnTo>
                  <a:pt x="52250" y="109219"/>
                </a:lnTo>
                <a:lnTo>
                  <a:pt x="53076" y="110489"/>
                </a:lnTo>
                <a:lnTo>
                  <a:pt x="53154" y="113029"/>
                </a:lnTo>
                <a:lnTo>
                  <a:pt x="52761" y="114299"/>
                </a:lnTo>
                <a:lnTo>
                  <a:pt x="52564" y="115569"/>
                </a:lnTo>
                <a:lnTo>
                  <a:pt x="52054" y="116839"/>
                </a:lnTo>
                <a:lnTo>
                  <a:pt x="56496" y="116839"/>
                </a:lnTo>
                <a:lnTo>
                  <a:pt x="55750" y="111759"/>
                </a:lnTo>
                <a:lnTo>
                  <a:pt x="55474" y="110489"/>
                </a:lnTo>
                <a:lnTo>
                  <a:pt x="51621" y="101599"/>
                </a:lnTo>
                <a:lnTo>
                  <a:pt x="50757" y="100329"/>
                </a:lnTo>
                <a:close/>
              </a:path>
              <a:path w="120014" h="187959">
                <a:moveTo>
                  <a:pt x="94753" y="109219"/>
                </a:moveTo>
                <a:lnTo>
                  <a:pt x="82523" y="109219"/>
                </a:lnTo>
                <a:lnTo>
                  <a:pt x="83861" y="110489"/>
                </a:lnTo>
                <a:lnTo>
                  <a:pt x="85826" y="111759"/>
                </a:lnTo>
                <a:lnTo>
                  <a:pt x="92549" y="111759"/>
                </a:lnTo>
                <a:lnTo>
                  <a:pt x="93139" y="110489"/>
                </a:lnTo>
                <a:lnTo>
                  <a:pt x="94236" y="110489"/>
                </a:lnTo>
                <a:lnTo>
                  <a:pt x="94753" y="109219"/>
                </a:lnTo>
                <a:close/>
              </a:path>
              <a:path w="120014" h="187959">
                <a:moveTo>
                  <a:pt x="95696" y="107949"/>
                </a:moveTo>
                <a:lnTo>
                  <a:pt x="79771" y="107949"/>
                </a:lnTo>
                <a:lnTo>
                  <a:pt x="80872" y="109219"/>
                </a:lnTo>
                <a:lnTo>
                  <a:pt x="95259" y="109219"/>
                </a:lnTo>
                <a:lnTo>
                  <a:pt x="95696" y="107949"/>
                </a:lnTo>
                <a:close/>
              </a:path>
              <a:path w="120014" h="187959">
                <a:moveTo>
                  <a:pt x="37900" y="106679"/>
                </a:moveTo>
                <a:lnTo>
                  <a:pt x="27403" y="106679"/>
                </a:lnTo>
                <a:lnTo>
                  <a:pt x="26538" y="107949"/>
                </a:lnTo>
                <a:lnTo>
                  <a:pt x="38332" y="107949"/>
                </a:lnTo>
                <a:lnTo>
                  <a:pt x="37900" y="106679"/>
                </a:lnTo>
                <a:close/>
              </a:path>
              <a:path w="120014" h="187959">
                <a:moveTo>
                  <a:pt x="96478" y="106679"/>
                </a:moveTo>
                <a:lnTo>
                  <a:pt x="76036" y="106679"/>
                </a:lnTo>
                <a:lnTo>
                  <a:pt x="77806" y="107949"/>
                </a:lnTo>
                <a:lnTo>
                  <a:pt x="96122" y="107949"/>
                </a:lnTo>
                <a:lnTo>
                  <a:pt x="96478" y="106679"/>
                </a:lnTo>
                <a:close/>
              </a:path>
              <a:path w="120014" h="187959">
                <a:moveTo>
                  <a:pt x="35855" y="105409"/>
                </a:moveTo>
                <a:lnTo>
                  <a:pt x="29801" y="105409"/>
                </a:lnTo>
                <a:lnTo>
                  <a:pt x="29014" y="106679"/>
                </a:lnTo>
                <a:lnTo>
                  <a:pt x="36406" y="106679"/>
                </a:lnTo>
                <a:lnTo>
                  <a:pt x="35855" y="105409"/>
                </a:lnTo>
                <a:close/>
              </a:path>
              <a:path w="120014" h="187959">
                <a:moveTo>
                  <a:pt x="106747" y="105409"/>
                </a:moveTo>
                <a:lnTo>
                  <a:pt x="97617" y="105409"/>
                </a:lnTo>
                <a:lnTo>
                  <a:pt x="98560" y="106679"/>
                </a:lnTo>
                <a:lnTo>
                  <a:pt x="105448" y="106679"/>
                </a:lnTo>
                <a:lnTo>
                  <a:pt x="106747" y="105409"/>
                </a:lnTo>
                <a:close/>
              </a:path>
              <a:path w="120014" h="187959">
                <a:moveTo>
                  <a:pt x="107449" y="105409"/>
                </a:moveTo>
                <a:lnTo>
                  <a:pt x="106943" y="105409"/>
                </a:lnTo>
                <a:lnTo>
                  <a:pt x="107138" y="106679"/>
                </a:lnTo>
                <a:lnTo>
                  <a:pt x="107449" y="105409"/>
                </a:lnTo>
                <a:close/>
              </a:path>
              <a:path w="120014" h="187959">
                <a:moveTo>
                  <a:pt x="21781" y="104139"/>
                </a:moveTo>
                <a:lnTo>
                  <a:pt x="12541" y="104139"/>
                </a:lnTo>
                <a:lnTo>
                  <a:pt x="11991" y="105409"/>
                </a:lnTo>
                <a:lnTo>
                  <a:pt x="23314" y="105409"/>
                </a:lnTo>
                <a:lnTo>
                  <a:pt x="21781" y="104139"/>
                </a:lnTo>
                <a:close/>
              </a:path>
              <a:path w="120014" h="187959">
                <a:moveTo>
                  <a:pt x="17967" y="102869"/>
                </a:moveTo>
                <a:lnTo>
                  <a:pt x="13485" y="102869"/>
                </a:lnTo>
                <a:lnTo>
                  <a:pt x="13170" y="104139"/>
                </a:lnTo>
                <a:lnTo>
                  <a:pt x="19029" y="104139"/>
                </a:lnTo>
                <a:lnTo>
                  <a:pt x="17967" y="102869"/>
                </a:lnTo>
                <a:close/>
              </a:path>
              <a:path w="120014" h="187959">
                <a:moveTo>
                  <a:pt x="46353" y="96519"/>
                </a:moveTo>
                <a:lnTo>
                  <a:pt x="21545" y="96519"/>
                </a:lnTo>
                <a:lnTo>
                  <a:pt x="23353" y="97789"/>
                </a:lnTo>
                <a:lnTo>
                  <a:pt x="24926" y="97789"/>
                </a:lnTo>
                <a:lnTo>
                  <a:pt x="26813" y="99059"/>
                </a:lnTo>
                <a:lnTo>
                  <a:pt x="36052" y="99059"/>
                </a:lnTo>
                <a:lnTo>
                  <a:pt x="37822" y="100329"/>
                </a:lnTo>
                <a:lnTo>
                  <a:pt x="49773" y="100329"/>
                </a:lnTo>
                <a:lnTo>
                  <a:pt x="48751" y="99059"/>
                </a:lnTo>
                <a:lnTo>
                  <a:pt x="47612" y="97789"/>
                </a:lnTo>
                <a:lnTo>
                  <a:pt x="46353" y="96519"/>
                </a:lnTo>
                <a:close/>
              </a:path>
              <a:path w="120014" h="187959">
                <a:moveTo>
                  <a:pt x="54983" y="100060"/>
                </a:moveTo>
                <a:lnTo>
                  <a:pt x="55041" y="100329"/>
                </a:lnTo>
                <a:lnTo>
                  <a:pt x="54983" y="100060"/>
                </a:lnTo>
                <a:close/>
              </a:path>
              <a:path w="120014" h="187959">
                <a:moveTo>
                  <a:pt x="41713" y="73659"/>
                </a:moveTo>
                <a:lnTo>
                  <a:pt x="34087" y="73659"/>
                </a:lnTo>
                <a:lnTo>
                  <a:pt x="35738" y="74929"/>
                </a:lnTo>
                <a:lnTo>
                  <a:pt x="37468" y="76199"/>
                </a:lnTo>
                <a:lnTo>
                  <a:pt x="38332" y="77469"/>
                </a:lnTo>
                <a:lnTo>
                  <a:pt x="39197" y="77469"/>
                </a:lnTo>
                <a:lnTo>
                  <a:pt x="40102" y="78739"/>
                </a:lnTo>
                <a:lnTo>
                  <a:pt x="40967" y="78739"/>
                </a:lnTo>
                <a:lnTo>
                  <a:pt x="42697" y="81279"/>
                </a:lnTo>
                <a:lnTo>
                  <a:pt x="43561" y="81279"/>
                </a:lnTo>
                <a:lnTo>
                  <a:pt x="44426" y="82549"/>
                </a:lnTo>
                <a:lnTo>
                  <a:pt x="46077" y="85089"/>
                </a:lnTo>
                <a:lnTo>
                  <a:pt x="46864" y="85089"/>
                </a:lnTo>
                <a:lnTo>
                  <a:pt x="47612" y="86359"/>
                </a:lnTo>
                <a:lnTo>
                  <a:pt x="43012" y="86359"/>
                </a:lnTo>
                <a:lnTo>
                  <a:pt x="42422" y="87629"/>
                </a:lnTo>
                <a:lnTo>
                  <a:pt x="43955" y="87629"/>
                </a:lnTo>
                <a:lnTo>
                  <a:pt x="45331" y="88899"/>
                </a:lnTo>
                <a:lnTo>
                  <a:pt x="46157" y="88899"/>
                </a:lnTo>
                <a:lnTo>
                  <a:pt x="47061" y="90169"/>
                </a:lnTo>
                <a:lnTo>
                  <a:pt x="48044" y="91439"/>
                </a:lnTo>
                <a:lnTo>
                  <a:pt x="53822" y="97789"/>
                </a:lnTo>
                <a:lnTo>
                  <a:pt x="54983" y="100060"/>
                </a:lnTo>
                <a:lnTo>
                  <a:pt x="54492" y="97789"/>
                </a:lnTo>
                <a:lnTo>
                  <a:pt x="53115" y="92709"/>
                </a:lnTo>
                <a:lnTo>
                  <a:pt x="52408" y="91439"/>
                </a:lnTo>
                <a:lnTo>
                  <a:pt x="51582" y="90169"/>
                </a:lnTo>
                <a:lnTo>
                  <a:pt x="50599" y="87629"/>
                </a:lnTo>
                <a:lnTo>
                  <a:pt x="49460" y="85089"/>
                </a:lnTo>
                <a:lnTo>
                  <a:pt x="48122" y="83819"/>
                </a:lnTo>
                <a:lnTo>
                  <a:pt x="46628" y="81279"/>
                </a:lnTo>
                <a:lnTo>
                  <a:pt x="45803" y="80009"/>
                </a:lnTo>
                <a:lnTo>
                  <a:pt x="43994" y="77469"/>
                </a:lnTo>
                <a:lnTo>
                  <a:pt x="42971" y="76199"/>
                </a:lnTo>
                <a:lnTo>
                  <a:pt x="42815" y="74929"/>
                </a:lnTo>
                <a:lnTo>
                  <a:pt x="41713" y="73659"/>
                </a:lnTo>
                <a:close/>
              </a:path>
              <a:path w="120014" h="187959">
                <a:moveTo>
                  <a:pt x="113463" y="97789"/>
                </a:moveTo>
                <a:lnTo>
                  <a:pt x="110945" y="97789"/>
                </a:lnTo>
                <a:lnTo>
                  <a:pt x="111347" y="99059"/>
                </a:lnTo>
                <a:lnTo>
                  <a:pt x="112290" y="99059"/>
                </a:lnTo>
                <a:lnTo>
                  <a:pt x="113463" y="97789"/>
                </a:lnTo>
                <a:close/>
              </a:path>
              <a:path w="120014" h="187959">
                <a:moveTo>
                  <a:pt x="118385" y="62230"/>
                </a:moveTo>
                <a:lnTo>
                  <a:pt x="105321" y="62229"/>
                </a:lnTo>
                <a:lnTo>
                  <a:pt x="104459" y="63499"/>
                </a:lnTo>
                <a:lnTo>
                  <a:pt x="103562" y="64769"/>
                </a:lnTo>
                <a:lnTo>
                  <a:pt x="93845" y="64769"/>
                </a:lnTo>
                <a:lnTo>
                  <a:pt x="93296" y="66039"/>
                </a:lnTo>
                <a:lnTo>
                  <a:pt x="92784" y="66039"/>
                </a:lnTo>
                <a:lnTo>
                  <a:pt x="92274" y="67309"/>
                </a:lnTo>
                <a:lnTo>
                  <a:pt x="91802" y="67309"/>
                </a:lnTo>
                <a:lnTo>
                  <a:pt x="91370" y="68579"/>
                </a:lnTo>
                <a:lnTo>
                  <a:pt x="90977" y="69849"/>
                </a:lnTo>
                <a:lnTo>
                  <a:pt x="90268" y="72389"/>
                </a:lnTo>
                <a:lnTo>
                  <a:pt x="89993" y="73659"/>
                </a:lnTo>
                <a:lnTo>
                  <a:pt x="84843" y="73659"/>
                </a:lnTo>
                <a:lnTo>
                  <a:pt x="84293" y="74929"/>
                </a:lnTo>
                <a:lnTo>
                  <a:pt x="83191" y="74929"/>
                </a:lnTo>
                <a:lnTo>
                  <a:pt x="82130" y="76199"/>
                </a:lnTo>
                <a:lnTo>
                  <a:pt x="81030" y="78739"/>
                </a:lnTo>
                <a:lnTo>
                  <a:pt x="79968" y="80009"/>
                </a:lnTo>
                <a:lnTo>
                  <a:pt x="78513" y="83819"/>
                </a:lnTo>
                <a:lnTo>
                  <a:pt x="78081" y="85089"/>
                </a:lnTo>
                <a:lnTo>
                  <a:pt x="77688" y="86359"/>
                </a:lnTo>
                <a:lnTo>
                  <a:pt x="77294" y="88899"/>
                </a:lnTo>
                <a:lnTo>
                  <a:pt x="76901" y="90169"/>
                </a:lnTo>
                <a:lnTo>
                  <a:pt x="76626" y="90169"/>
                </a:lnTo>
                <a:lnTo>
                  <a:pt x="75722" y="91439"/>
                </a:lnTo>
                <a:lnTo>
                  <a:pt x="74975" y="91439"/>
                </a:lnTo>
                <a:lnTo>
                  <a:pt x="73010" y="93979"/>
                </a:lnTo>
                <a:lnTo>
                  <a:pt x="71711" y="95249"/>
                </a:lnTo>
                <a:lnTo>
                  <a:pt x="70021" y="96519"/>
                </a:lnTo>
                <a:lnTo>
                  <a:pt x="69431" y="97789"/>
                </a:lnTo>
                <a:lnTo>
                  <a:pt x="114878" y="97789"/>
                </a:lnTo>
                <a:lnTo>
                  <a:pt x="115625" y="96519"/>
                </a:lnTo>
                <a:lnTo>
                  <a:pt x="116453" y="96519"/>
                </a:lnTo>
                <a:lnTo>
                  <a:pt x="117316" y="95249"/>
                </a:lnTo>
                <a:lnTo>
                  <a:pt x="118385" y="93979"/>
                </a:lnTo>
                <a:lnTo>
                  <a:pt x="119604" y="92709"/>
                </a:lnTo>
                <a:lnTo>
                  <a:pt x="119604" y="68580"/>
                </a:lnTo>
                <a:lnTo>
                  <a:pt x="118385" y="62230"/>
                </a:lnTo>
                <a:close/>
              </a:path>
              <a:path w="120014" h="187959">
                <a:moveTo>
                  <a:pt x="42815" y="95249"/>
                </a:moveTo>
                <a:lnTo>
                  <a:pt x="20011" y="95249"/>
                </a:lnTo>
                <a:lnTo>
                  <a:pt x="21073" y="96519"/>
                </a:lnTo>
                <a:lnTo>
                  <a:pt x="44387" y="96519"/>
                </a:lnTo>
                <a:lnTo>
                  <a:pt x="42815" y="95249"/>
                </a:lnTo>
                <a:close/>
              </a:path>
              <a:path w="120014" h="187959">
                <a:moveTo>
                  <a:pt x="40613" y="93979"/>
                </a:moveTo>
                <a:lnTo>
                  <a:pt x="19382" y="93979"/>
                </a:lnTo>
                <a:lnTo>
                  <a:pt x="19658" y="95249"/>
                </a:lnTo>
                <a:lnTo>
                  <a:pt x="41754" y="95249"/>
                </a:lnTo>
                <a:lnTo>
                  <a:pt x="40613" y="93979"/>
                </a:lnTo>
                <a:close/>
              </a:path>
              <a:path w="120014" h="187959">
                <a:moveTo>
                  <a:pt x="34283" y="87629"/>
                </a:moveTo>
                <a:lnTo>
                  <a:pt x="18832" y="87629"/>
                </a:lnTo>
                <a:lnTo>
                  <a:pt x="18675" y="88899"/>
                </a:lnTo>
                <a:lnTo>
                  <a:pt x="18517" y="88899"/>
                </a:lnTo>
                <a:lnTo>
                  <a:pt x="18478" y="91439"/>
                </a:lnTo>
                <a:lnTo>
                  <a:pt x="19029" y="93979"/>
                </a:lnTo>
                <a:lnTo>
                  <a:pt x="39433" y="93979"/>
                </a:lnTo>
                <a:lnTo>
                  <a:pt x="38215" y="92709"/>
                </a:lnTo>
                <a:lnTo>
                  <a:pt x="37074" y="91439"/>
                </a:lnTo>
                <a:lnTo>
                  <a:pt x="35974" y="90169"/>
                </a:lnTo>
                <a:lnTo>
                  <a:pt x="35502" y="90169"/>
                </a:lnTo>
                <a:lnTo>
                  <a:pt x="34636" y="88899"/>
                </a:lnTo>
                <a:lnTo>
                  <a:pt x="34283" y="87629"/>
                </a:lnTo>
                <a:close/>
              </a:path>
              <a:path w="120014" h="187959">
                <a:moveTo>
                  <a:pt x="59995" y="74929"/>
                </a:moveTo>
                <a:lnTo>
                  <a:pt x="57479" y="74929"/>
                </a:lnTo>
                <a:lnTo>
                  <a:pt x="57558" y="77469"/>
                </a:lnTo>
                <a:lnTo>
                  <a:pt x="57322" y="78739"/>
                </a:lnTo>
                <a:lnTo>
                  <a:pt x="57125" y="78739"/>
                </a:lnTo>
                <a:lnTo>
                  <a:pt x="56850" y="80009"/>
                </a:lnTo>
                <a:lnTo>
                  <a:pt x="56221" y="81279"/>
                </a:lnTo>
                <a:lnTo>
                  <a:pt x="56103" y="82549"/>
                </a:lnTo>
                <a:lnTo>
                  <a:pt x="55867" y="82549"/>
                </a:lnTo>
                <a:lnTo>
                  <a:pt x="55789" y="85089"/>
                </a:lnTo>
                <a:lnTo>
                  <a:pt x="56103" y="87629"/>
                </a:lnTo>
                <a:lnTo>
                  <a:pt x="56418" y="88899"/>
                </a:lnTo>
                <a:lnTo>
                  <a:pt x="56811" y="90169"/>
                </a:lnTo>
                <a:lnTo>
                  <a:pt x="57047" y="90169"/>
                </a:lnTo>
                <a:lnTo>
                  <a:pt x="57322" y="91439"/>
                </a:lnTo>
                <a:lnTo>
                  <a:pt x="57990" y="92709"/>
                </a:lnTo>
                <a:lnTo>
                  <a:pt x="59760" y="92709"/>
                </a:lnTo>
                <a:lnTo>
                  <a:pt x="59366" y="91439"/>
                </a:lnTo>
                <a:lnTo>
                  <a:pt x="59053" y="90169"/>
                </a:lnTo>
                <a:lnTo>
                  <a:pt x="58580" y="88899"/>
                </a:lnTo>
                <a:lnTo>
                  <a:pt x="58423" y="88899"/>
                </a:lnTo>
                <a:lnTo>
                  <a:pt x="58266" y="87629"/>
                </a:lnTo>
                <a:lnTo>
                  <a:pt x="58227" y="86359"/>
                </a:lnTo>
                <a:lnTo>
                  <a:pt x="58305" y="85089"/>
                </a:lnTo>
                <a:lnTo>
                  <a:pt x="59288" y="82549"/>
                </a:lnTo>
                <a:lnTo>
                  <a:pt x="59602" y="81279"/>
                </a:lnTo>
                <a:lnTo>
                  <a:pt x="59838" y="80009"/>
                </a:lnTo>
                <a:lnTo>
                  <a:pt x="59995" y="78739"/>
                </a:lnTo>
                <a:lnTo>
                  <a:pt x="59995" y="74929"/>
                </a:lnTo>
                <a:close/>
              </a:path>
              <a:path w="120014" h="187959">
                <a:moveTo>
                  <a:pt x="33772" y="86359"/>
                </a:moveTo>
                <a:lnTo>
                  <a:pt x="15254" y="86359"/>
                </a:lnTo>
                <a:lnTo>
                  <a:pt x="17692" y="87629"/>
                </a:lnTo>
                <a:lnTo>
                  <a:pt x="34007" y="87629"/>
                </a:lnTo>
                <a:lnTo>
                  <a:pt x="33772" y="86359"/>
                </a:lnTo>
                <a:close/>
              </a:path>
              <a:path w="120014" h="187959">
                <a:moveTo>
                  <a:pt x="33497" y="83819"/>
                </a:moveTo>
                <a:lnTo>
                  <a:pt x="10615" y="83819"/>
                </a:lnTo>
                <a:lnTo>
                  <a:pt x="12227" y="85089"/>
                </a:lnTo>
                <a:lnTo>
                  <a:pt x="13170" y="85089"/>
                </a:lnTo>
                <a:lnTo>
                  <a:pt x="14192" y="86359"/>
                </a:lnTo>
                <a:lnTo>
                  <a:pt x="33615" y="86359"/>
                </a:lnTo>
                <a:lnTo>
                  <a:pt x="33497" y="83819"/>
                </a:lnTo>
                <a:close/>
              </a:path>
              <a:path w="120014" h="187959">
                <a:moveTo>
                  <a:pt x="30233" y="78739"/>
                </a:moveTo>
                <a:lnTo>
                  <a:pt x="5898" y="78739"/>
                </a:lnTo>
                <a:lnTo>
                  <a:pt x="6094" y="80009"/>
                </a:lnTo>
                <a:lnTo>
                  <a:pt x="6605" y="80009"/>
                </a:lnTo>
                <a:lnTo>
                  <a:pt x="7273" y="81279"/>
                </a:lnTo>
                <a:lnTo>
                  <a:pt x="8177" y="82549"/>
                </a:lnTo>
                <a:lnTo>
                  <a:pt x="8689" y="82549"/>
                </a:lnTo>
                <a:lnTo>
                  <a:pt x="9908" y="83819"/>
                </a:lnTo>
                <a:lnTo>
                  <a:pt x="33615" y="83819"/>
                </a:lnTo>
                <a:lnTo>
                  <a:pt x="33772" y="82549"/>
                </a:lnTo>
                <a:lnTo>
                  <a:pt x="34048" y="81279"/>
                </a:lnTo>
                <a:lnTo>
                  <a:pt x="30233" y="78739"/>
                </a:lnTo>
                <a:close/>
              </a:path>
              <a:path w="120014" h="187959">
                <a:moveTo>
                  <a:pt x="22882" y="71119"/>
                </a:moveTo>
                <a:lnTo>
                  <a:pt x="6133" y="71119"/>
                </a:lnTo>
                <a:lnTo>
                  <a:pt x="5818" y="72389"/>
                </a:lnTo>
                <a:lnTo>
                  <a:pt x="5347" y="74929"/>
                </a:lnTo>
                <a:lnTo>
                  <a:pt x="5386" y="77469"/>
                </a:lnTo>
                <a:lnTo>
                  <a:pt x="5504" y="78739"/>
                </a:lnTo>
                <a:lnTo>
                  <a:pt x="28819" y="78739"/>
                </a:lnTo>
                <a:lnTo>
                  <a:pt x="26617" y="76199"/>
                </a:lnTo>
                <a:lnTo>
                  <a:pt x="25909" y="76199"/>
                </a:lnTo>
                <a:lnTo>
                  <a:pt x="24651" y="74929"/>
                </a:lnTo>
                <a:lnTo>
                  <a:pt x="24100" y="73659"/>
                </a:lnTo>
                <a:lnTo>
                  <a:pt x="23589" y="72389"/>
                </a:lnTo>
                <a:lnTo>
                  <a:pt x="23197" y="72389"/>
                </a:lnTo>
                <a:lnTo>
                  <a:pt x="22882" y="71119"/>
                </a:lnTo>
                <a:close/>
              </a:path>
              <a:path w="120014" h="187959">
                <a:moveTo>
                  <a:pt x="58580" y="71119"/>
                </a:moveTo>
                <a:lnTo>
                  <a:pt x="54609" y="71119"/>
                </a:lnTo>
                <a:lnTo>
                  <a:pt x="55514" y="72389"/>
                </a:lnTo>
                <a:lnTo>
                  <a:pt x="56457" y="72389"/>
                </a:lnTo>
                <a:lnTo>
                  <a:pt x="56889" y="73659"/>
                </a:lnTo>
                <a:lnTo>
                  <a:pt x="57361" y="74929"/>
                </a:lnTo>
                <a:lnTo>
                  <a:pt x="59878" y="74929"/>
                </a:lnTo>
                <a:lnTo>
                  <a:pt x="59721" y="73659"/>
                </a:lnTo>
                <a:lnTo>
                  <a:pt x="59485" y="73659"/>
                </a:lnTo>
                <a:lnTo>
                  <a:pt x="59209" y="72389"/>
                </a:lnTo>
                <a:lnTo>
                  <a:pt x="58580" y="71119"/>
                </a:lnTo>
                <a:close/>
              </a:path>
              <a:path w="120014" h="187959">
                <a:moveTo>
                  <a:pt x="34244" y="62229"/>
                </a:moveTo>
                <a:lnTo>
                  <a:pt x="28779" y="62229"/>
                </a:lnTo>
                <a:lnTo>
                  <a:pt x="29055" y="63499"/>
                </a:lnTo>
                <a:lnTo>
                  <a:pt x="30627" y="63499"/>
                </a:lnTo>
                <a:lnTo>
                  <a:pt x="31138" y="64769"/>
                </a:lnTo>
                <a:lnTo>
                  <a:pt x="32239" y="66039"/>
                </a:lnTo>
                <a:lnTo>
                  <a:pt x="32829" y="66039"/>
                </a:lnTo>
                <a:lnTo>
                  <a:pt x="34087" y="68579"/>
                </a:lnTo>
                <a:lnTo>
                  <a:pt x="34755" y="69849"/>
                </a:lnTo>
                <a:lnTo>
                  <a:pt x="28346" y="69849"/>
                </a:lnTo>
                <a:lnTo>
                  <a:pt x="26538" y="71119"/>
                </a:lnTo>
                <a:lnTo>
                  <a:pt x="28700" y="71119"/>
                </a:lnTo>
                <a:lnTo>
                  <a:pt x="29840" y="72389"/>
                </a:lnTo>
                <a:lnTo>
                  <a:pt x="32553" y="73659"/>
                </a:lnTo>
                <a:lnTo>
                  <a:pt x="40849" y="73659"/>
                </a:lnTo>
                <a:lnTo>
                  <a:pt x="39787" y="71119"/>
                </a:lnTo>
                <a:lnTo>
                  <a:pt x="38019" y="69849"/>
                </a:lnTo>
                <a:lnTo>
                  <a:pt x="36131" y="66039"/>
                </a:lnTo>
                <a:lnTo>
                  <a:pt x="35462" y="64769"/>
                </a:lnTo>
                <a:lnTo>
                  <a:pt x="34833" y="63499"/>
                </a:lnTo>
                <a:lnTo>
                  <a:pt x="34244" y="62229"/>
                </a:lnTo>
                <a:close/>
              </a:path>
              <a:path w="120014" h="187959">
                <a:moveTo>
                  <a:pt x="51386" y="71119"/>
                </a:moveTo>
                <a:lnTo>
                  <a:pt x="49813" y="71119"/>
                </a:lnTo>
                <a:lnTo>
                  <a:pt x="50048" y="72389"/>
                </a:lnTo>
                <a:lnTo>
                  <a:pt x="51189" y="72389"/>
                </a:lnTo>
                <a:lnTo>
                  <a:pt x="51386" y="71119"/>
                </a:lnTo>
                <a:close/>
              </a:path>
              <a:path w="120014" h="187959">
                <a:moveTo>
                  <a:pt x="29723" y="41909"/>
                </a:moveTo>
                <a:lnTo>
                  <a:pt x="25280" y="41909"/>
                </a:lnTo>
                <a:lnTo>
                  <a:pt x="24808" y="43179"/>
                </a:lnTo>
                <a:lnTo>
                  <a:pt x="23943" y="43179"/>
                </a:lnTo>
                <a:lnTo>
                  <a:pt x="23550" y="44449"/>
                </a:lnTo>
                <a:lnTo>
                  <a:pt x="23197" y="44449"/>
                </a:lnTo>
                <a:lnTo>
                  <a:pt x="22842" y="45719"/>
                </a:lnTo>
                <a:lnTo>
                  <a:pt x="22568" y="45719"/>
                </a:lnTo>
                <a:lnTo>
                  <a:pt x="22292" y="46989"/>
                </a:lnTo>
                <a:lnTo>
                  <a:pt x="21898" y="49529"/>
                </a:lnTo>
                <a:lnTo>
                  <a:pt x="21898" y="53339"/>
                </a:lnTo>
                <a:lnTo>
                  <a:pt x="22056" y="54609"/>
                </a:lnTo>
                <a:lnTo>
                  <a:pt x="22292" y="57149"/>
                </a:lnTo>
                <a:lnTo>
                  <a:pt x="18911" y="57149"/>
                </a:lnTo>
                <a:lnTo>
                  <a:pt x="18163" y="58419"/>
                </a:lnTo>
                <a:lnTo>
                  <a:pt x="3224" y="58419"/>
                </a:lnTo>
                <a:lnTo>
                  <a:pt x="3421" y="59689"/>
                </a:lnTo>
                <a:lnTo>
                  <a:pt x="3695" y="60959"/>
                </a:lnTo>
                <a:lnTo>
                  <a:pt x="4050" y="60959"/>
                </a:lnTo>
                <a:lnTo>
                  <a:pt x="4482" y="62229"/>
                </a:lnTo>
                <a:lnTo>
                  <a:pt x="9357" y="69849"/>
                </a:lnTo>
                <a:lnTo>
                  <a:pt x="7234" y="69849"/>
                </a:lnTo>
                <a:lnTo>
                  <a:pt x="6841" y="71119"/>
                </a:lnTo>
                <a:lnTo>
                  <a:pt x="22646" y="71119"/>
                </a:lnTo>
                <a:lnTo>
                  <a:pt x="22527" y="68579"/>
                </a:lnTo>
                <a:lnTo>
                  <a:pt x="22685" y="68579"/>
                </a:lnTo>
                <a:lnTo>
                  <a:pt x="22960" y="67309"/>
                </a:lnTo>
                <a:lnTo>
                  <a:pt x="23392" y="67309"/>
                </a:lnTo>
                <a:lnTo>
                  <a:pt x="24022" y="66039"/>
                </a:lnTo>
                <a:lnTo>
                  <a:pt x="24769" y="64769"/>
                </a:lnTo>
                <a:lnTo>
                  <a:pt x="25752" y="64769"/>
                </a:lnTo>
                <a:lnTo>
                  <a:pt x="26891" y="63499"/>
                </a:lnTo>
                <a:lnTo>
                  <a:pt x="28268" y="62229"/>
                </a:lnTo>
                <a:lnTo>
                  <a:pt x="34244" y="62229"/>
                </a:lnTo>
                <a:lnTo>
                  <a:pt x="33615" y="60959"/>
                </a:lnTo>
                <a:lnTo>
                  <a:pt x="30313" y="50799"/>
                </a:lnTo>
                <a:lnTo>
                  <a:pt x="30037" y="49529"/>
                </a:lnTo>
                <a:lnTo>
                  <a:pt x="29801" y="48259"/>
                </a:lnTo>
                <a:lnTo>
                  <a:pt x="29644" y="45719"/>
                </a:lnTo>
                <a:lnTo>
                  <a:pt x="29565" y="43179"/>
                </a:lnTo>
                <a:lnTo>
                  <a:pt x="29723" y="41909"/>
                </a:lnTo>
                <a:close/>
              </a:path>
              <a:path w="120014" h="187959">
                <a:moveTo>
                  <a:pt x="51700" y="59689"/>
                </a:moveTo>
                <a:lnTo>
                  <a:pt x="48830" y="59689"/>
                </a:lnTo>
                <a:lnTo>
                  <a:pt x="49263" y="62229"/>
                </a:lnTo>
                <a:lnTo>
                  <a:pt x="49577" y="64769"/>
                </a:lnTo>
                <a:lnTo>
                  <a:pt x="49656" y="66039"/>
                </a:lnTo>
                <a:lnTo>
                  <a:pt x="49773" y="71119"/>
                </a:lnTo>
                <a:lnTo>
                  <a:pt x="57794" y="71119"/>
                </a:lnTo>
                <a:lnTo>
                  <a:pt x="56969" y="69849"/>
                </a:lnTo>
                <a:lnTo>
                  <a:pt x="52722" y="69849"/>
                </a:lnTo>
                <a:lnTo>
                  <a:pt x="52722" y="63499"/>
                </a:lnTo>
                <a:lnTo>
                  <a:pt x="52564" y="63499"/>
                </a:lnTo>
                <a:lnTo>
                  <a:pt x="52447" y="62229"/>
                </a:lnTo>
                <a:lnTo>
                  <a:pt x="52132" y="60959"/>
                </a:lnTo>
                <a:lnTo>
                  <a:pt x="51935" y="60959"/>
                </a:lnTo>
                <a:lnTo>
                  <a:pt x="51700" y="59689"/>
                </a:lnTo>
                <a:close/>
              </a:path>
              <a:path w="120014" h="187959">
                <a:moveTo>
                  <a:pt x="101825" y="63499"/>
                </a:moveTo>
                <a:lnTo>
                  <a:pt x="95501" y="63499"/>
                </a:lnTo>
                <a:lnTo>
                  <a:pt x="94397" y="64769"/>
                </a:lnTo>
                <a:lnTo>
                  <a:pt x="103090" y="64769"/>
                </a:lnTo>
                <a:lnTo>
                  <a:pt x="101825" y="63499"/>
                </a:lnTo>
                <a:close/>
              </a:path>
              <a:path w="120014" h="187959">
                <a:moveTo>
                  <a:pt x="116258" y="59690"/>
                </a:moveTo>
                <a:lnTo>
                  <a:pt x="108507" y="59689"/>
                </a:lnTo>
                <a:lnTo>
                  <a:pt x="107759" y="60959"/>
                </a:lnTo>
                <a:lnTo>
                  <a:pt x="106149" y="62229"/>
                </a:lnTo>
                <a:lnTo>
                  <a:pt x="118144" y="62230"/>
                </a:lnTo>
                <a:lnTo>
                  <a:pt x="117431" y="60960"/>
                </a:lnTo>
                <a:lnTo>
                  <a:pt x="117166" y="60960"/>
                </a:lnTo>
                <a:lnTo>
                  <a:pt x="116258" y="59690"/>
                </a:lnTo>
                <a:close/>
              </a:path>
              <a:path w="120014" h="187959">
                <a:moveTo>
                  <a:pt x="65775" y="53339"/>
                </a:moveTo>
                <a:lnTo>
                  <a:pt x="64753" y="53339"/>
                </a:lnTo>
                <a:lnTo>
                  <a:pt x="63888" y="55879"/>
                </a:lnTo>
                <a:lnTo>
                  <a:pt x="64478" y="57149"/>
                </a:lnTo>
                <a:lnTo>
                  <a:pt x="65460" y="58419"/>
                </a:lnTo>
                <a:lnTo>
                  <a:pt x="66247" y="60959"/>
                </a:lnTo>
                <a:lnTo>
                  <a:pt x="76351" y="60959"/>
                </a:lnTo>
                <a:lnTo>
                  <a:pt x="76272" y="59689"/>
                </a:lnTo>
                <a:lnTo>
                  <a:pt x="75918" y="59689"/>
                </a:lnTo>
                <a:lnTo>
                  <a:pt x="75801" y="57149"/>
                </a:lnTo>
                <a:lnTo>
                  <a:pt x="68685" y="57149"/>
                </a:lnTo>
                <a:lnTo>
                  <a:pt x="67505" y="55879"/>
                </a:lnTo>
                <a:lnTo>
                  <a:pt x="66679" y="54609"/>
                </a:lnTo>
                <a:lnTo>
                  <a:pt x="66050" y="54609"/>
                </a:lnTo>
                <a:lnTo>
                  <a:pt x="65775" y="53339"/>
                </a:lnTo>
                <a:close/>
              </a:path>
              <a:path w="120014" h="187959">
                <a:moveTo>
                  <a:pt x="93335" y="59689"/>
                </a:moveTo>
                <a:lnTo>
                  <a:pt x="76548" y="59689"/>
                </a:lnTo>
                <a:lnTo>
                  <a:pt x="76391" y="60959"/>
                </a:lnTo>
                <a:lnTo>
                  <a:pt x="92510" y="60959"/>
                </a:lnTo>
                <a:lnTo>
                  <a:pt x="93335" y="59689"/>
                </a:lnTo>
                <a:close/>
              </a:path>
              <a:path w="120014" h="187959">
                <a:moveTo>
                  <a:pt x="49026" y="55879"/>
                </a:moveTo>
                <a:lnTo>
                  <a:pt x="47454" y="55879"/>
                </a:lnTo>
                <a:lnTo>
                  <a:pt x="48044" y="57149"/>
                </a:lnTo>
                <a:lnTo>
                  <a:pt x="48594" y="59689"/>
                </a:lnTo>
                <a:lnTo>
                  <a:pt x="51425" y="59689"/>
                </a:lnTo>
                <a:lnTo>
                  <a:pt x="51110" y="58419"/>
                </a:lnTo>
                <a:lnTo>
                  <a:pt x="50796" y="58419"/>
                </a:lnTo>
                <a:lnTo>
                  <a:pt x="50009" y="57149"/>
                </a:lnTo>
                <a:lnTo>
                  <a:pt x="49538" y="57149"/>
                </a:lnTo>
                <a:lnTo>
                  <a:pt x="49026" y="55879"/>
                </a:lnTo>
                <a:close/>
              </a:path>
              <a:path w="120014" h="187959">
                <a:moveTo>
                  <a:pt x="95144" y="58419"/>
                </a:moveTo>
                <a:lnTo>
                  <a:pt x="77452" y="58419"/>
                </a:lnTo>
                <a:lnTo>
                  <a:pt x="77216" y="59689"/>
                </a:lnTo>
                <a:lnTo>
                  <a:pt x="94201" y="59689"/>
                </a:lnTo>
                <a:lnTo>
                  <a:pt x="95144" y="58419"/>
                </a:lnTo>
                <a:close/>
              </a:path>
              <a:path w="120014" h="187959">
                <a:moveTo>
                  <a:pt x="113624" y="58419"/>
                </a:moveTo>
                <a:lnTo>
                  <a:pt x="111301" y="58419"/>
                </a:lnTo>
                <a:lnTo>
                  <a:pt x="110634" y="59689"/>
                </a:lnTo>
                <a:lnTo>
                  <a:pt x="114130" y="59689"/>
                </a:lnTo>
                <a:lnTo>
                  <a:pt x="113624" y="58419"/>
                </a:lnTo>
                <a:close/>
              </a:path>
              <a:path w="120014" h="187959">
                <a:moveTo>
                  <a:pt x="15726" y="53339"/>
                </a:moveTo>
                <a:lnTo>
                  <a:pt x="3617" y="53339"/>
                </a:lnTo>
                <a:lnTo>
                  <a:pt x="3421" y="54609"/>
                </a:lnTo>
                <a:lnTo>
                  <a:pt x="3263" y="54609"/>
                </a:lnTo>
                <a:lnTo>
                  <a:pt x="3145" y="55879"/>
                </a:lnTo>
                <a:lnTo>
                  <a:pt x="3106" y="58419"/>
                </a:lnTo>
                <a:lnTo>
                  <a:pt x="18163" y="58419"/>
                </a:lnTo>
                <a:lnTo>
                  <a:pt x="17967" y="57149"/>
                </a:lnTo>
                <a:lnTo>
                  <a:pt x="16905" y="55879"/>
                </a:lnTo>
                <a:lnTo>
                  <a:pt x="16355" y="54609"/>
                </a:lnTo>
                <a:lnTo>
                  <a:pt x="15726" y="53339"/>
                </a:lnTo>
                <a:close/>
              </a:path>
              <a:path w="120014" h="187959">
                <a:moveTo>
                  <a:pt x="99238" y="53339"/>
                </a:moveTo>
                <a:lnTo>
                  <a:pt x="77884" y="53339"/>
                </a:lnTo>
                <a:lnTo>
                  <a:pt x="77923" y="57149"/>
                </a:lnTo>
                <a:lnTo>
                  <a:pt x="77845" y="58419"/>
                </a:lnTo>
                <a:lnTo>
                  <a:pt x="95616" y="58419"/>
                </a:lnTo>
                <a:lnTo>
                  <a:pt x="97111" y="55879"/>
                </a:lnTo>
                <a:lnTo>
                  <a:pt x="98169" y="54609"/>
                </a:lnTo>
                <a:lnTo>
                  <a:pt x="98686" y="54609"/>
                </a:lnTo>
                <a:lnTo>
                  <a:pt x="99238" y="53339"/>
                </a:lnTo>
                <a:close/>
              </a:path>
              <a:path w="120014" h="187959">
                <a:moveTo>
                  <a:pt x="21505" y="55879"/>
                </a:moveTo>
                <a:lnTo>
                  <a:pt x="20994" y="55879"/>
                </a:lnTo>
                <a:lnTo>
                  <a:pt x="20679" y="57149"/>
                </a:lnTo>
                <a:lnTo>
                  <a:pt x="21939" y="57149"/>
                </a:lnTo>
                <a:lnTo>
                  <a:pt x="21505" y="55879"/>
                </a:lnTo>
                <a:close/>
              </a:path>
              <a:path w="120014" h="187959">
                <a:moveTo>
                  <a:pt x="38254" y="55879"/>
                </a:moveTo>
                <a:lnTo>
                  <a:pt x="37822" y="55879"/>
                </a:lnTo>
                <a:lnTo>
                  <a:pt x="37939" y="57149"/>
                </a:lnTo>
                <a:lnTo>
                  <a:pt x="38097" y="57149"/>
                </a:lnTo>
                <a:lnTo>
                  <a:pt x="38254" y="55879"/>
                </a:lnTo>
                <a:close/>
              </a:path>
              <a:path w="120014" h="187959">
                <a:moveTo>
                  <a:pt x="73245" y="46989"/>
                </a:moveTo>
                <a:lnTo>
                  <a:pt x="67347" y="46989"/>
                </a:lnTo>
                <a:lnTo>
                  <a:pt x="67387" y="50799"/>
                </a:lnTo>
                <a:lnTo>
                  <a:pt x="67505" y="52069"/>
                </a:lnTo>
                <a:lnTo>
                  <a:pt x="67820" y="54609"/>
                </a:lnTo>
                <a:lnTo>
                  <a:pt x="68056" y="55879"/>
                </a:lnTo>
                <a:lnTo>
                  <a:pt x="68685" y="57149"/>
                </a:lnTo>
                <a:lnTo>
                  <a:pt x="75801" y="57149"/>
                </a:lnTo>
                <a:lnTo>
                  <a:pt x="75722" y="55879"/>
                </a:lnTo>
                <a:lnTo>
                  <a:pt x="75407" y="53339"/>
                </a:lnTo>
                <a:lnTo>
                  <a:pt x="75211" y="53339"/>
                </a:lnTo>
                <a:lnTo>
                  <a:pt x="74817" y="50799"/>
                </a:lnTo>
                <a:lnTo>
                  <a:pt x="74582" y="50799"/>
                </a:lnTo>
                <a:lnTo>
                  <a:pt x="74149" y="49529"/>
                </a:lnTo>
                <a:lnTo>
                  <a:pt x="73953" y="49529"/>
                </a:lnTo>
                <a:lnTo>
                  <a:pt x="73520" y="48259"/>
                </a:lnTo>
                <a:lnTo>
                  <a:pt x="73245" y="46989"/>
                </a:lnTo>
                <a:close/>
              </a:path>
              <a:path w="120014" h="187959">
                <a:moveTo>
                  <a:pt x="39316" y="54609"/>
                </a:moveTo>
                <a:lnTo>
                  <a:pt x="37271" y="54609"/>
                </a:lnTo>
                <a:lnTo>
                  <a:pt x="37507" y="55879"/>
                </a:lnTo>
                <a:lnTo>
                  <a:pt x="38922" y="55879"/>
                </a:lnTo>
                <a:lnTo>
                  <a:pt x="39316" y="54609"/>
                </a:lnTo>
                <a:close/>
              </a:path>
              <a:path w="120014" h="187959">
                <a:moveTo>
                  <a:pt x="47218" y="54609"/>
                </a:moveTo>
                <a:lnTo>
                  <a:pt x="46510" y="54609"/>
                </a:lnTo>
                <a:lnTo>
                  <a:pt x="46825" y="55879"/>
                </a:lnTo>
                <a:lnTo>
                  <a:pt x="47886" y="55879"/>
                </a:lnTo>
                <a:lnTo>
                  <a:pt x="47218" y="54609"/>
                </a:lnTo>
                <a:close/>
              </a:path>
              <a:path w="120014" h="187959">
                <a:moveTo>
                  <a:pt x="39197" y="46989"/>
                </a:moveTo>
                <a:lnTo>
                  <a:pt x="37271" y="46989"/>
                </a:lnTo>
                <a:lnTo>
                  <a:pt x="37389" y="53339"/>
                </a:lnTo>
                <a:lnTo>
                  <a:pt x="37232" y="54609"/>
                </a:lnTo>
                <a:lnTo>
                  <a:pt x="39906" y="54609"/>
                </a:lnTo>
                <a:lnTo>
                  <a:pt x="39826" y="50799"/>
                </a:lnTo>
                <a:lnTo>
                  <a:pt x="39630" y="49529"/>
                </a:lnTo>
                <a:lnTo>
                  <a:pt x="39512" y="48259"/>
                </a:lnTo>
                <a:lnTo>
                  <a:pt x="39197" y="46989"/>
                </a:lnTo>
                <a:close/>
              </a:path>
              <a:path w="120014" h="187959">
                <a:moveTo>
                  <a:pt x="14625" y="52069"/>
                </a:moveTo>
                <a:lnTo>
                  <a:pt x="4364" y="52069"/>
                </a:lnTo>
                <a:lnTo>
                  <a:pt x="4089" y="53339"/>
                </a:lnTo>
                <a:lnTo>
                  <a:pt x="15018" y="53339"/>
                </a:lnTo>
                <a:lnTo>
                  <a:pt x="14625" y="52069"/>
                </a:lnTo>
                <a:close/>
              </a:path>
              <a:path w="120014" h="187959">
                <a:moveTo>
                  <a:pt x="107725" y="48259"/>
                </a:moveTo>
                <a:lnTo>
                  <a:pt x="77569" y="48259"/>
                </a:lnTo>
                <a:lnTo>
                  <a:pt x="77530" y="50799"/>
                </a:lnTo>
                <a:lnTo>
                  <a:pt x="77727" y="53339"/>
                </a:lnTo>
                <a:lnTo>
                  <a:pt x="102964" y="53339"/>
                </a:lnTo>
                <a:lnTo>
                  <a:pt x="104424" y="52069"/>
                </a:lnTo>
                <a:lnTo>
                  <a:pt x="104930" y="52069"/>
                </a:lnTo>
                <a:lnTo>
                  <a:pt x="105873" y="50799"/>
                </a:lnTo>
                <a:lnTo>
                  <a:pt x="106391" y="50799"/>
                </a:lnTo>
                <a:lnTo>
                  <a:pt x="106816" y="49529"/>
                </a:lnTo>
                <a:lnTo>
                  <a:pt x="107288" y="49529"/>
                </a:lnTo>
                <a:lnTo>
                  <a:pt x="107725" y="48259"/>
                </a:lnTo>
                <a:close/>
              </a:path>
              <a:path w="120014" h="187959">
                <a:moveTo>
                  <a:pt x="13367" y="50799"/>
                </a:moveTo>
                <a:lnTo>
                  <a:pt x="6054" y="50799"/>
                </a:lnTo>
                <a:lnTo>
                  <a:pt x="5228" y="52069"/>
                </a:lnTo>
                <a:lnTo>
                  <a:pt x="13839" y="52069"/>
                </a:lnTo>
                <a:lnTo>
                  <a:pt x="13367" y="50799"/>
                </a:lnTo>
                <a:close/>
              </a:path>
              <a:path w="120014" h="187959">
                <a:moveTo>
                  <a:pt x="10930" y="49529"/>
                </a:moveTo>
                <a:lnTo>
                  <a:pt x="7509" y="49529"/>
                </a:lnTo>
                <a:lnTo>
                  <a:pt x="6802" y="50799"/>
                </a:lnTo>
                <a:lnTo>
                  <a:pt x="11480" y="50799"/>
                </a:lnTo>
                <a:lnTo>
                  <a:pt x="10930" y="49529"/>
                </a:lnTo>
                <a:close/>
              </a:path>
              <a:path w="120014" h="187959">
                <a:moveTo>
                  <a:pt x="114843" y="38100"/>
                </a:moveTo>
                <a:lnTo>
                  <a:pt x="79614" y="38099"/>
                </a:lnTo>
                <a:lnTo>
                  <a:pt x="79890" y="40639"/>
                </a:lnTo>
                <a:lnTo>
                  <a:pt x="79890" y="43179"/>
                </a:lnTo>
                <a:lnTo>
                  <a:pt x="79653" y="44449"/>
                </a:lnTo>
                <a:lnTo>
                  <a:pt x="79339" y="44449"/>
                </a:lnTo>
                <a:lnTo>
                  <a:pt x="79142" y="45719"/>
                </a:lnTo>
                <a:lnTo>
                  <a:pt x="78159" y="45719"/>
                </a:lnTo>
                <a:lnTo>
                  <a:pt x="77766" y="46989"/>
                </a:lnTo>
                <a:lnTo>
                  <a:pt x="77649" y="48259"/>
                </a:lnTo>
                <a:lnTo>
                  <a:pt x="108116" y="48259"/>
                </a:lnTo>
                <a:lnTo>
                  <a:pt x="108472" y="46989"/>
                </a:lnTo>
                <a:lnTo>
                  <a:pt x="108829" y="46989"/>
                </a:lnTo>
                <a:lnTo>
                  <a:pt x="110048" y="39370"/>
                </a:lnTo>
                <a:lnTo>
                  <a:pt x="113348" y="39370"/>
                </a:lnTo>
                <a:lnTo>
                  <a:pt x="114843" y="38100"/>
                </a:lnTo>
                <a:close/>
              </a:path>
              <a:path w="120014" h="187959">
                <a:moveTo>
                  <a:pt x="38765" y="45719"/>
                </a:moveTo>
                <a:lnTo>
                  <a:pt x="36917" y="45719"/>
                </a:lnTo>
                <a:lnTo>
                  <a:pt x="37113" y="46989"/>
                </a:lnTo>
                <a:lnTo>
                  <a:pt x="39001" y="46989"/>
                </a:lnTo>
                <a:lnTo>
                  <a:pt x="38765" y="45719"/>
                </a:lnTo>
                <a:close/>
              </a:path>
              <a:path w="120014" h="187959">
                <a:moveTo>
                  <a:pt x="73992" y="39369"/>
                </a:moveTo>
                <a:lnTo>
                  <a:pt x="73166" y="40639"/>
                </a:lnTo>
                <a:lnTo>
                  <a:pt x="71711" y="41909"/>
                </a:lnTo>
                <a:lnTo>
                  <a:pt x="71043" y="41909"/>
                </a:lnTo>
                <a:lnTo>
                  <a:pt x="69904" y="43179"/>
                </a:lnTo>
                <a:lnTo>
                  <a:pt x="68999" y="44449"/>
                </a:lnTo>
                <a:lnTo>
                  <a:pt x="68252" y="45719"/>
                </a:lnTo>
                <a:lnTo>
                  <a:pt x="67741" y="46989"/>
                </a:lnTo>
                <a:lnTo>
                  <a:pt x="73127" y="46989"/>
                </a:lnTo>
                <a:lnTo>
                  <a:pt x="73205" y="41909"/>
                </a:lnTo>
                <a:lnTo>
                  <a:pt x="73520" y="40639"/>
                </a:lnTo>
                <a:lnTo>
                  <a:pt x="73992" y="39369"/>
                </a:lnTo>
                <a:close/>
              </a:path>
              <a:path w="120014" h="187959">
                <a:moveTo>
                  <a:pt x="37113" y="43179"/>
                </a:moveTo>
                <a:lnTo>
                  <a:pt x="35738" y="43179"/>
                </a:lnTo>
                <a:lnTo>
                  <a:pt x="36052" y="44449"/>
                </a:lnTo>
                <a:lnTo>
                  <a:pt x="36367" y="44449"/>
                </a:lnTo>
                <a:lnTo>
                  <a:pt x="36642" y="45719"/>
                </a:lnTo>
                <a:lnTo>
                  <a:pt x="38215" y="45719"/>
                </a:lnTo>
                <a:lnTo>
                  <a:pt x="37507" y="44449"/>
                </a:lnTo>
                <a:lnTo>
                  <a:pt x="37113" y="43179"/>
                </a:lnTo>
                <a:close/>
              </a:path>
              <a:path w="120014" h="187959">
                <a:moveTo>
                  <a:pt x="35659" y="41909"/>
                </a:moveTo>
                <a:lnTo>
                  <a:pt x="34636" y="41909"/>
                </a:lnTo>
                <a:lnTo>
                  <a:pt x="35384" y="43179"/>
                </a:lnTo>
                <a:lnTo>
                  <a:pt x="36171" y="43179"/>
                </a:lnTo>
                <a:lnTo>
                  <a:pt x="35659" y="41909"/>
                </a:lnTo>
                <a:close/>
              </a:path>
              <a:path w="120014" h="187959">
                <a:moveTo>
                  <a:pt x="33772" y="40639"/>
                </a:moveTo>
                <a:lnTo>
                  <a:pt x="27127" y="40639"/>
                </a:lnTo>
                <a:lnTo>
                  <a:pt x="26695" y="41909"/>
                </a:lnTo>
                <a:lnTo>
                  <a:pt x="34440" y="41909"/>
                </a:lnTo>
                <a:lnTo>
                  <a:pt x="33772" y="40639"/>
                </a:lnTo>
                <a:close/>
              </a:path>
              <a:path w="120014" h="187959">
                <a:moveTo>
                  <a:pt x="115982" y="10160"/>
                </a:moveTo>
                <a:lnTo>
                  <a:pt x="83035" y="10159"/>
                </a:lnTo>
                <a:lnTo>
                  <a:pt x="82642" y="12699"/>
                </a:lnTo>
                <a:lnTo>
                  <a:pt x="82484" y="13969"/>
                </a:lnTo>
                <a:lnTo>
                  <a:pt x="82484" y="16509"/>
                </a:lnTo>
                <a:lnTo>
                  <a:pt x="82681" y="19049"/>
                </a:lnTo>
                <a:lnTo>
                  <a:pt x="82917" y="20319"/>
                </a:lnTo>
                <a:lnTo>
                  <a:pt x="83191" y="21589"/>
                </a:lnTo>
                <a:lnTo>
                  <a:pt x="83585" y="24129"/>
                </a:lnTo>
                <a:lnTo>
                  <a:pt x="78749" y="24129"/>
                </a:lnTo>
                <a:lnTo>
                  <a:pt x="78120" y="25399"/>
                </a:lnTo>
                <a:lnTo>
                  <a:pt x="77177" y="25399"/>
                </a:lnTo>
                <a:lnTo>
                  <a:pt x="76823" y="26669"/>
                </a:lnTo>
                <a:lnTo>
                  <a:pt x="76587" y="26669"/>
                </a:lnTo>
                <a:lnTo>
                  <a:pt x="76391" y="27939"/>
                </a:lnTo>
                <a:lnTo>
                  <a:pt x="76311" y="30479"/>
                </a:lnTo>
                <a:lnTo>
                  <a:pt x="76587" y="31749"/>
                </a:lnTo>
                <a:lnTo>
                  <a:pt x="76980" y="33019"/>
                </a:lnTo>
                <a:lnTo>
                  <a:pt x="77766" y="34289"/>
                </a:lnTo>
                <a:lnTo>
                  <a:pt x="78278" y="35559"/>
                </a:lnTo>
                <a:lnTo>
                  <a:pt x="79221" y="38099"/>
                </a:lnTo>
                <a:lnTo>
                  <a:pt x="116453" y="38100"/>
                </a:lnTo>
                <a:lnTo>
                  <a:pt x="117235" y="36830"/>
                </a:lnTo>
                <a:lnTo>
                  <a:pt x="118063" y="36830"/>
                </a:lnTo>
                <a:lnTo>
                  <a:pt x="118856" y="35560"/>
                </a:lnTo>
                <a:lnTo>
                  <a:pt x="119201" y="35560"/>
                </a:lnTo>
                <a:lnTo>
                  <a:pt x="119604" y="34290"/>
                </a:lnTo>
                <a:lnTo>
                  <a:pt x="119604" y="11430"/>
                </a:lnTo>
                <a:lnTo>
                  <a:pt x="117120" y="11430"/>
                </a:lnTo>
                <a:lnTo>
                  <a:pt x="115982" y="10160"/>
                </a:lnTo>
                <a:close/>
              </a:path>
              <a:path w="120014" h="187959">
                <a:moveTo>
                  <a:pt x="92038" y="8889"/>
                </a:moveTo>
                <a:lnTo>
                  <a:pt x="83664" y="8889"/>
                </a:lnTo>
                <a:lnTo>
                  <a:pt x="83310" y="10159"/>
                </a:lnTo>
                <a:lnTo>
                  <a:pt x="93454" y="10159"/>
                </a:lnTo>
                <a:lnTo>
                  <a:pt x="92038" y="8889"/>
                </a:lnTo>
                <a:close/>
              </a:path>
              <a:path w="120014" h="187959">
                <a:moveTo>
                  <a:pt x="106943" y="3810"/>
                </a:moveTo>
                <a:lnTo>
                  <a:pt x="94558" y="3809"/>
                </a:lnTo>
                <a:lnTo>
                  <a:pt x="94086" y="5079"/>
                </a:lnTo>
                <a:lnTo>
                  <a:pt x="93891" y="6349"/>
                </a:lnTo>
                <a:lnTo>
                  <a:pt x="93569" y="7619"/>
                </a:lnTo>
                <a:lnTo>
                  <a:pt x="93454" y="10159"/>
                </a:lnTo>
                <a:lnTo>
                  <a:pt x="108472" y="10160"/>
                </a:lnTo>
                <a:lnTo>
                  <a:pt x="108277" y="8890"/>
                </a:lnTo>
                <a:lnTo>
                  <a:pt x="107805" y="6350"/>
                </a:lnTo>
                <a:lnTo>
                  <a:pt x="107253" y="5080"/>
                </a:lnTo>
                <a:lnTo>
                  <a:pt x="106943" y="3810"/>
                </a:lnTo>
                <a:close/>
              </a:path>
              <a:path w="120014" h="187959">
                <a:moveTo>
                  <a:pt x="89522" y="7619"/>
                </a:moveTo>
                <a:lnTo>
                  <a:pt x="85158" y="7619"/>
                </a:lnTo>
                <a:lnTo>
                  <a:pt x="84607" y="8889"/>
                </a:lnTo>
                <a:lnTo>
                  <a:pt x="90701" y="8889"/>
                </a:lnTo>
                <a:lnTo>
                  <a:pt x="89522" y="7619"/>
                </a:lnTo>
                <a:close/>
              </a:path>
              <a:path w="120014" h="187959">
                <a:moveTo>
                  <a:pt x="103838" y="0"/>
                </a:moveTo>
                <a:lnTo>
                  <a:pt x="97663" y="0"/>
                </a:lnTo>
                <a:lnTo>
                  <a:pt x="96915" y="1269"/>
                </a:lnTo>
                <a:lnTo>
                  <a:pt x="95926" y="2539"/>
                </a:lnTo>
                <a:lnTo>
                  <a:pt x="95455" y="2539"/>
                </a:lnTo>
                <a:lnTo>
                  <a:pt x="94868" y="3809"/>
                </a:lnTo>
                <a:lnTo>
                  <a:pt x="106586" y="3810"/>
                </a:lnTo>
                <a:lnTo>
                  <a:pt x="105873" y="2540"/>
                </a:lnTo>
                <a:lnTo>
                  <a:pt x="105091" y="1270"/>
                </a:lnTo>
                <a:lnTo>
                  <a:pt x="104263" y="1270"/>
                </a:lnTo>
                <a:lnTo>
                  <a:pt x="10383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58421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39" h="42545">
                <a:moveTo>
                  <a:pt x="51151" y="37518"/>
                </a:moveTo>
                <a:lnTo>
                  <a:pt x="33573" y="37518"/>
                </a:lnTo>
                <a:lnTo>
                  <a:pt x="34870" y="37552"/>
                </a:lnTo>
                <a:lnTo>
                  <a:pt x="37347" y="37713"/>
                </a:lnTo>
                <a:lnTo>
                  <a:pt x="53152" y="41939"/>
                </a:lnTo>
                <a:lnTo>
                  <a:pt x="52326" y="39820"/>
                </a:lnTo>
                <a:lnTo>
                  <a:pt x="51399" y="37942"/>
                </a:lnTo>
                <a:lnTo>
                  <a:pt x="51151" y="37518"/>
                </a:lnTo>
                <a:close/>
              </a:path>
              <a:path w="53339" h="42545">
                <a:moveTo>
                  <a:pt x="33638" y="29020"/>
                </a:moveTo>
                <a:lnTo>
                  <a:pt x="19694" y="29020"/>
                </a:lnTo>
                <a:lnTo>
                  <a:pt x="19458" y="29914"/>
                </a:lnTo>
                <a:lnTo>
                  <a:pt x="19350" y="30509"/>
                </a:lnTo>
                <a:lnTo>
                  <a:pt x="19261" y="33555"/>
                </a:lnTo>
                <a:lnTo>
                  <a:pt x="19380" y="34151"/>
                </a:lnTo>
                <a:lnTo>
                  <a:pt x="26613" y="37942"/>
                </a:lnTo>
                <a:lnTo>
                  <a:pt x="28068" y="37747"/>
                </a:lnTo>
                <a:lnTo>
                  <a:pt x="29483" y="37633"/>
                </a:lnTo>
                <a:lnTo>
                  <a:pt x="30899" y="37552"/>
                </a:lnTo>
                <a:lnTo>
                  <a:pt x="32235" y="37518"/>
                </a:lnTo>
                <a:lnTo>
                  <a:pt x="51151" y="37518"/>
                </a:lnTo>
                <a:lnTo>
                  <a:pt x="50872" y="37049"/>
                </a:lnTo>
                <a:lnTo>
                  <a:pt x="50400" y="36178"/>
                </a:lnTo>
                <a:lnTo>
                  <a:pt x="49888" y="35399"/>
                </a:lnTo>
                <a:lnTo>
                  <a:pt x="48375" y="33326"/>
                </a:lnTo>
                <a:lnTo>
                  <a:pt x="40767" y="33326"/>
                </a:lnTo>
                <a:lnTo>
                  <a:pt x="38093" y="31792"/>
                </a:lnTo>
                <a:lnTo>
                  <a:pt x="35577" y="30269"/>
                </a:lnTo>
                <a:lnTo>
                  <a:pt x="33638" y="29020"/>
                </a:lnTo>
                <a:close/>
              </a:path>
              <a:path w="53339" h="42545">
                <a:moveTo>
                  <a:pt x="26049" y="8612"/>
                </a:moveTo>
                <a:lnTo>
                  <a:pt x="22013" y="8612"/>
                </a:lnTo>
                <a:lnTo>
                  <a:pt x="23091" y="11315"/>
                </a:lnTo>
                <a:lnTo>
                  <a:pt x="24373" y="13937"/>
                </a:lnTo>
                <a:lnTo>
                  <a:pt x="48375" y="33326"/>
                </a:lnTo>
                <a:lnTo>
                  <a:pt x="47254" y="32032"/>
                </a:lnTo>
                <a:lnTo>
                  <a:pt x="40453" y="27016"/>
                </a:lnTo>
                <a:lnTo>
                  <a:pt x="40351" y="23500"/>
                </a:lnTo>
                <a:lnTo>
                  <a:pt x="27518" y="13468"/>
                </a:lnTo>
                <a:lnTo>
                  <a:pt x="27361" y="13399"/>
                </a:lnTo>
                <a:lnTo>
                  <a:pt x="27170" y="13193"/>
                </a:lnTo>
                <a:lnTo>
                  <a:pt x="27053" y="12998"/>
                </a:lnTo>
                <a:lnTo>
                  <a:pt x="26928" y="12219"/>
                </a:lnTo>
                <a:lnTo>
                  <a:pt x="26815" y="11280"/>
                </a:lnTo>
                <a:lnTo>
                  <a:pt x="26634" y="10536"/>
                </a:lnTo>
                <a:lnTo>
                  <a:pt x="26049" y="8612"/>
                </a:lnTo>
                <a:close/>
              </a:path>
              <a:path w="53339" h="42545">
                <a:moveTo>
                  <a:pt x="2395" y="0"/>
                </a:moveTo>
                <a:lnTo>
                  <a:pt x="0" y="4111"/>
                </a:lnTo>
                <a:lnTo>
                  <a:pt x="125" y="5016"/>
                </a:lnTo>
                <a:lnTo>
                  <a:pt x="6878" y="14808"/>
                </a:lnTo>
                <a:lnTo>
                  <a:pt x="6933" y="15037"/>
                </a:lnTo>
                <a:lnTo>
                  <a:pt x="6220" y="16365"/>
                </a:lnTo>
                <a:lnTo>
                  <a:pt x="5698" y="17625"/>
                </a:lnTo>
                <a:lnTo>
                  <a:pt x="5343" y="18839"/>
                </a:lnTo>
                <a:lnTo>
                  <a:pt x="5226" y="22595"/>
                </a:lnTo>
                <a:lnTo>
                  <a:pt x="5343" y="23065"/>
                </a:lnTo>
                <a:lnTo>
                  <a:pt x="5423" y="23500"/>
                </a:lnTo>
                <a:lnTo>
                  <a:pt x="16903" y="29249"/>
                </a:lnTo>
                <a:lnTo>
                  <a:pt x="17610" y="29215"/>
                </a:lnTo>
                <a:lnTo>
                  <a:pt x="18239" y="29215"/>
                </a:lnTo>
                <a:lnTo>
                  <a:pt x="19694" y="29020"/>
                </a:lnTo>
                <a:lnTo>
                  <a:pt x="33638" y="29020"/>
                </a:lnTo>
                <a:lnTo>
                  <a:pt x="30821" y="27176"/>
                </a:lnTo>
                <a:lnTo>
                  <a:pt x="3456" y="1683"/>
                </a:lnTo>
                <a:lnTo>
                  <a:pt x="2395" y="0"/>
                </a:lnTo>
                <a:close/>
              </a:path>
              <a:path w="53339" h="42545">
                <a:moveTo>
                  <a:pt x="19341" y="2393"/>
                </a:moveTo>
                <a:lnTo>
                  <a:pt x="14582" y="5920"/>
                </a:lnTo>
                <a:lnTo>
                  <a:pt x="14701" y="6310"/>
                </a:lnTo>
                <a:lnTo>
                  <a:pt x="15094" y="6894"/>
                </a:lnTo>
                <a:lnTo>
                  <a:pt x="20559" y="16365"/>
                </a:lnTo>
                <a:lnTo>
                  <a:pt x="22013" y="8612"/>
                </a:lnTo>
                <a:lnTo>
                  <a:pt x="26049" y="8612"/>
                </a:lnTo>
                <a:lnTo>
                  <a:pt x="25867" y="8074"/>
                </a:lnTo>
                <a:lnTo>
                  <a:pt x="20323" y="2508"/>
                </a:lnTo>
                <a:lnTo>
                  <a:pt x="19341" y="2393"/>
                </a:lnTo>
                <a:close/>
              </a:path>
              <a:path w="53339" h="42545">
                <a:moveTo>
                  <a:pt x="32354" y="12219"/>
                </a:moveTo>
                <a:lnTo>
                  <a:pt x="28383" y="13273"/>
                </a:lnTo>
                <a:lnTo>
                  <a:pt x="28029" y="13433"/>
                </a:lnTo>
                <a:lnTo>
                  <a:pt x="27754" y="13468"/>
                </a:lnTo>
                <a:lnTo>
                  <a:pt x="36101" y="13468"/>
                </a:lnTo>
                <a:lnTo>
                  <a:pt x="35499" y="13078"/>
                </a:lnTo>
                <a:lnTo>
                  <a:pt x="34948" y="12803"/>
                </a:lnTo>
                <a:lnTo>
                  <a:pt x="34438" y="12609"/>
                </a:lnTo>
                <a:lnTo>
                  <a:pt x="33376" y="12334"/>
                </a:lnTo>
                <a:lnTo>
                  <a:pt x="32864" y="12254"/>
                </a:lnTo>
                <a:lnTo>
                  <a:pt x="32354" y="122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52245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0"/>
                </a:moveTo>
                <a:lnTo>
                  <a:pt x="7234" y="10811"/>
                </a:lnTo>
                <a:lnTo>
                  <a:pt x="8060" y="10731"/>
                </a:lnTo>
                <a:lnTo>
                  <a:pt x="9318" y="10501"/>
                </a:lnTo>
                <a:lnTo>
                  <a:pt x="9828" y="10376"/>
                </a:lnTo>
                <a:lnTo>
                  <a:pt x="8767" y="9757"/>
                </a:lnTo>
                <a:lnTo>
                  <a:pt x="7745" y="9093"/>
                </a:lnTo>
                <a:lnTo>
                  <a:pt x="747" y="1213"/>
                </a:lnTo>
                <a:lnTo>
                  <a:pt x="196" y="355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66085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392" y="0"/>
                </a:moveTo>
                <a:lnTo>
                  <a:pt x="0" y="1523"/>
                </a:lnTo>
                <a:lnTo>
                  <a:pt x="353" y="2072"/>
                </a:lnTo>
                <a:lnTo>
                  <a:pt x="1297" y="3447"/>
                </a:lnTo>
                <a:lnTo>
                  <a:pt x="2004" y="4260"/>
                </a:lnTo>
                <a:lnTo>
                  <a:pt x="2790" y="5210"/>
                </a:lnTo>
                <a:lnTo>
                  <a:pt x="9120" y="8807"/>
                </a:lnTo>
                <a:lnTo>
                  <a:pt x="9710" y="8772"/>
                </a:lnTo>
                <a:lnTo>
                  <a:pt x="13877" y="5749"/>
                </a:lnTo>
                <a:lnTo>
                  <a:pt x="11243" y="4615"/>
                </a:lnTo>
                <a:lnTo>
                  <a:pt x="7351" y="3012"/>
                </a:lnTo>
                <a:lnTo>
                  <a:pt x="39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94510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459" y="0"/>
                </a:moveTo>
                <a:lnTo>
                  <a:pt x="0" y="3676"/>
                </a:lnTo>
                <a:lnTo>
                  <a:pt x="196" y="4031"/>
                </a:lnTo>
                <a:lnTo>
                  <a:pt x="707" y="4386"/>
                </a:lnTo>
                <a:lnTo>
                  <a:pt x="2790" y="6069"/>
                </a:lnTo>
                <a:lnTo>
                  <a:pt x="3765" y="6963"/>
                </a:lnTo>
                <a:lnTo>
                  <a:pt x="4481" y="7707"/>
                </a:lnTo>
                <a:lnTo>
                  <a:pt x="5307" y="8612"/>
                </a:lnTo>
                <a:lnTo>
                  <a:pt x="5464" y="8337"/>
                </a:lnTo>
                <a:lnTo>
                  <a:pt x="5739" y="7512"/>
                </a:lnTo>
                <a:lnTo>
                  <a:pt x="6054" y="6298"/>
                </a:lnTo>
                <a:lnTo>
                  <a:pt x="6171" y="5634"/>
                </a:lnTo>
                <a:lnTo>
                  <a:pt x="6093" y="2702"/>
                </a:lnTo>
                <a:lnTo>
                  <a:pt x="3892" y="160"/>
                </a:lnTo>
                <a:lnTo>
                  <a:pt x="345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91679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1730" y="34"/>
                </a:moveTo>
                <a:lnTo>
                  <a:pt x="235" y="34"/>
                </a:lnTo>
                <a:lnTo>
                  <a:pt x="79" y="584"/>
                </a:lnTo>
                <a:lnTo>
                  <a:pt x="0" y="3012"/>
                </a:lnTo>
                <a:lnTo>
                  <a:pt x="79" y="3241"/>
                </a:lnTo>
                <a:lnTo>
                  <a:pt x="1651" y="4180"/>
                </a:lnTo>
                <a:lnTo>
                  <a:pt x="2044" y="4100"/>
                </a:lnTo>
                <a:lnTo>
                  <a:pt x="2825" y="3836"/>
                </a:lnTo>
                <a:lnTo>
                  <a:pt x="3263" y="3630"/>
                </a:lnTo>
                <a:lnTo>
                  <a:pt x="3460" y="3515"/>
                </a:lnTo>
                <a:lnTo>
                  <a:pt x="3557" y="3012"/>
                </a:lnTo>
                <a:lnTo>
                  <a:pt x="3538" y="1557"/>
                </a:lnTo>
                <a:lnTo>
                  <a:pt x="1730" y="34"/>
                </a:lnTo>
                <a:close/>
              </a:path>
              <a:path w="3810" h="4445">
                <a:moveTo>
                  <a:pt x="1101" y="0"/>
                </a:moveTo>
                <a:lnTo>
                  <a:pt x="944" y="34"/>
                </a:lnTo>
                <a:lnTo>
                  <a:pt x="1454" y="34"/>
                </a:lnTo>
                <a:lnTo>
                  <a:pt x="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41473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65" y="0"/>
                </a:moveTo>
                <a:lnTo>
                  <a:pt x="0" y="5165"/>
                </a:lnTo>
                <a:lnTo>
                  <a:pt x="2437" y="5909"/>
                </a:lnTo>
                <a:lnTo>
                  <a:pt x="3460" y="6264"/>
                </a:lnTo>
                <a:lnTo>
                  <a:pt x="8531" y="8887"/>
                </a:lnTo>
                <a:lnTo>
                  <a:pt x="7721" y="7512"/>
                </a:lnTo>
                <a:lnTo>
                  <a:pt x="1534" y="423"/>
                </a:lnTo>
                <a:lnTo>
                  <a:pt x="86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5806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1612" y="0"/>
                </a:moveTo>
                <a:lnTo>
                  <a:pt x="0" y="4306"/>
                </a:lnTo>
                <a:lnTo>
                  <a:pt x="0" y="5004"/>
                </a:lnTo>
                <a:lnTo>
                  <a:pt x="903" y="5714"/>
                </a:lnTo>
                <a:lnTo>
                  <a:pt x="3184" y="7593"/>
                </a:lnTo>
                <a:lnTo>
                  <a:pt x="4678" y="8887"/>
                </a:lnTo>
                <a:lnTo>
                  <a:pt x="8060" y="11933"/>
                </a:lnTo>
                <a:lnTo>
                  <a:pt x="9828" y="13617"/>
                </a:lnTo>
                <a:lnTo>
                  <a:pt x="9716" y="11933"/>
                </a:lnTo>
                <a:lnTo>
                  <a:pt x="2273" y="423"/>
                </a:lnTo>
                <a:lnTo>
                  <a:pt x="161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31235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32441" y="4953"/>
                </a:moveTo>
                <a:lnTo>
                  <a:pt x="23644" y="4952"/>
                </a:lnTo>
                <a:lnTo>
                  <a:pt x="25649" y="5841"/>
                </a:lnTo>
                <a:lnTo>
                  <a:pt x="29541" y="7620"/>
                </a:lnTo>
                <a:lnTo>
                  <a:pt x="53602" y="22479"/>
                </a:lnTo>
                <a:lnTo>
                  <a:pt x="55882" y="24130"/>
                </a:lnTo>
                <a:lnTo>
                  <a:pt x="57849" y="25781"/>
                </a:lnTo>
                <a:lnTo>
                  <a:pt x="62410" y="29464"/>
                </a:lnTo>
                <a:lnTo>
                  <a:pt x="65555" y="33655"/>
                </a:lnTo>
                <a:lnTo>
                  <a:pt x="66733" y="35052"/>
                </a:lnTo>
                <a:lnTo>
                  <a:pt x="67362" y="35687"/>
                </a:lnTo>
                <a:lnTo>
                  <a:pt x="65712" y="32512"/>
                </a:lnTo>
                <a:lnTo>
                  <a:pt x="54232" y="16510"/>
                </a:lnTo>
                <a:lnTo>
                  <a:pt x="53602" y="15748"/>
                </a:lnTo>
                <a:lnTo>
                  <a:pt x="48491" y="13081"/>
                </a:lnTo>
                <a:lnTo>
                  <a:pt x="47508" y="10795"/>
                </a:lnTo>
                <a:lnTo>
                  <a:pt x="46530" y="8890"/>
                </a:lnTo>
                <a:lnTo>
                  <a:pt x="45638" y="7366"/>
                </a:lnTo>
                <a:lnTo>
                  <a:pt x="34967" y="7366"/>
                </a:lnTo>
                <a:lnTo>
                  <a:pt x="34219" y="6985"/>
                </a:lnTo>
                <a:lnTo>
                  <a:pt x="33944" y="6731"/>
                </a:lnTo>
                <a:lnTo>
                  <a:pt x="33709" y="6477"/>
                </a:lnTo>
                <a:lnTo>
                  <a:pt x="33434" y="6223"/>
                </a:lnTo>
                <a:lnTo>
                  <a:pt x="32441" y="4953"/>
                </a:lnTo>
                <a:close/>
              </a:path>
              <a:path w="67945" h="36195">
                <a:moveTo>
                  <a:pt x="41179" y="20320"/>
                </a:moveTo>
                <a:lnTo>
                  <a:pt x="29699" y="20319"/>
                </a:lnTo>
                <a:lnTo>
                  <a:pt x="30052" y="20446"/>
                </a:lnTo>
                <a:lnTo>
                  <a:pt x="30170" y="20573"/>
                </a:lnTo>
                <a:lnTo>
                  <a:pt x="30249" y="20700"/>
                </a:lnTo>
                <a:lnTo>
                  <a:pt x="30328" y="21843"/>
                </a:lnTo>
                <a:lnTo>
                  <a:pt x="30131" y="22478"/>
                </a:lnTo>
                <a:lnTo>
                  <a:pt x="29703" y="23494"/>
                </a:lnTo>
                <a:lnTo>
                  <a:pt x="29463" y="24383"/>
                </a:lnTo>
                <a:lnTo>
                  <a:pt x="29250" y="25399"/>
                </a:lnTo>
                <a:lnTo>
                  <a:pt x="29128" y="27558"/>
                </a:lnTo>
                <a:lnTo>
                  <a:pt x="29246" y="28193"/>
                </a:lnTo>
                <a:lnTo>
                  <a:pt x="33434" y="30734"/>
                </a:lnTo>
                <a:lnTo>
                  <a:pt x="34692" y="30607"/>
                </a:lnTo>
                <a:lnTo>
                  <a:pt x="35478" y="30480"/>
                </a:lnTo>
                <a:lnTo>
                  <a:pt x="36618" y="30099"/>
                </a:lnTo>
                <a:lnTo>
                  <a:pt x="39802" y="29210"/>
                </a:lnTo>
                <a:lnTo>
                  <a:pt x="42318" y="28575"/>
                </a:lnTo>
                <a:lnTo>
                  <a:pt x="43537" y="28448"/>
                </a:lnTo>
                <a:lnTo>
                  <a:pt x="45857" y="27940"/>
                </a:lnTo>
                <a:lnTo>
                  <a:pt x="49002" y="27559"/>
                </a:lnTo>
                <a:lnTo>
                  <a:pt x="49985" y="27559"/>
                </a:lnTo>
                <a:lnTo>
                  <a:pt x="52620" y="27432"/>
                </a:lnTo>
                <a:lnTo>
                  <a:pt x="58989" y="27432"/>
                </a:lnTo>
                <a:lnTo>
                  <a:pt x="58203" y="26924"/>
                </a:lnTo>
                <a:lnTo>
                  <a:pt x="55392" y="25527"/>
                </a:lnTo>
                <a:lnTo>
                  <a:pt x="35478" y="25527"/>
                </a:lnTo>
                <a:lnTo>
                  <a:pt x="36303" y="24384"/>
                </a:lnTo>
                <a:lnTo>
                  <a:pt x="37129" y="23368"/>
                </a:lnTo>
                <a:lnTo>
                  <a:pt x="38387" y="22098"/>
                </a:lnTo>
                <a:lnTo>
                  <a:pt x="39212" y="21463"/>
                </a:lnTo>
                <a:lnTo>
                  <a:pt x="40392" y="20701"/>
                </a:lnTo>
                <a:lnTo>
                  <a:pt x="41179" y="20320"/>
                </a:lnTo>
                <a:close/>
              </a:path>
              <a:path w="67945" h="36195">
                <a:moveTo>
                  <a:pt x="58989" y="27432"/>
                </a:moveTo>
                <a:lnTo>
                  <a:pt x="54192" y="27432"/>
                </a:lnTo>
                <a:lnTo>
                  <a:pt x="55568" y="27559"/>
                </a:lnTo>
                <a:lnTo>
                  <a:pt x="57810" y="27813"/>
                </a:lnTo>
                <a:lnTo>
                  <a:pt x="58635" y="27940"/>
                </a:lnTo>
                <a:lnTo>
                  <a:pt x="59775" y="28194"/>
                </a:lnTo>
                <a:lnTo>
                  <a:pt x="60168" y="28321"/>
                </a:lnTo>
                <a:lnTo>
                  <a:pt x="59185" y="27559"/>
                </a:lnTo>
                <a:lnTo>
                  <a:pt x="58989" y="27432"/>
                </a:lnTo>
                <a:close/>
              </a:path>
              <a:path w="67945" h="36195">
                <a:moveTo>
                  <a:pt x="47862" y="23876"/>
                </a:moveTo>
                <a:lnTo>
                  <a:pt x="35478" y="25527"/>
                </a:lnTo>
                <a:lnTo>
                  <a:pt x="55392" y="25527"/>
                </a:lnTo>
                <a:lnTo>
                  <a:pt x="55136" y="25400"/>
                </a:lnTo>
                <a:lnTo>
                  <a:pt x="54075" y="25146"/>
                </a:lnTo>
                <a:lnTo>
                  <a:pt x="51991" y="24511"/>
                </a:lnTo>
                <a:lnTo>
                  <a:pt x="49907" y="24130"/>
                </a:lnTo>
                <a:lnTo>
                  <a:pt x="47862" y="23876"/>
                </a:lnTo>
                <a:close/>
              </a:path>
              <a:path w="67945" h="36195">
                <a:moveTo>
                  <a:pt x="8782" y="761"/>
                </a:moveTo>
                <a:lnTo>
                  <a:pt x="0" y="9524"/>
                </a:lnTo>
                <a:lnTo>
                  <a:pt x="291" y="10540"/>
                </a:lnTo>
                <a:lnTo>
                  <a:pt x="10237" y="15112"/>
                </a:lnTo>
                <a:lnTo>
                  <a:pt x="10984" y="15239"/>
                </a:lnTo>
                <a:lnTo>
                  <a:pt x="17668" y="25145"/>
                </a:lnTo>
                <a:lnTo>
                  <a:pt x="19044" y="25018"/>
                </a:lnTo>
                <a:lnTo>
                  <a:pt x="20381" y="24764"/>
                </a:lnTo>
                <a:lnTo>
                  <a:pt x="21678" y="24383"/>
                </a:lnTo>
                <a:lnTo>
                  <a:pt x="22268" y="24129"/>
                </a:lnTo>
                <a:lnTo>
                  <a:pt x="23408" y="23494"/>
                </a:lnTo>
                <a:lnTo>
                  <a:pt x="23919" y="23240"/>
                </a:lnTo>
                <a:lnTo>
                  <a:pt x="24823" y="22732"/>
                </a:lnTo>
                <a:lnTo>
                  <a:pt x="26710" y="21462"/>
                </a:lnTo>
                <a:lnTo>
                  <a:pt x="27732" y="20954"/>
                </a:lnTo>
                <a:lnTo>
                  <a:pt x="28558" y="20573"/>
                </a:lnTo>
                <a:lnTo>
                  <a:pt x="28912" y="20446"/>
                </a:lnTo>
                <a:lnTo>
                  <a:pt x="29463" y="20319"/>
                </a:lnTo>
                <a:lnTo>
                  <a:pt x="41179" y="20320"/>
                </a:lnTo>
                <a:lnTo>
                  <a:pt x="41886" y="19939"/>
                </a:lnTo>
                <a:lnTo>
                  <a:pt x="43144" y="19558"/>
                </a:lnTo>
                <a:lnTo>
                  <a:pt x="44992" y="19558"/>
                </a:lnTo>
                <a:lnTo>
                  <a:pt x="42398" y="18542"/>
                </a:lnTo>
                <a:lnTo>
                  <a:pt x="3278" y="8381"/>
                </a:lnTo>
                <a:lnTo>
                  <a:pt x="2768" y="8254"/>
                </a:lnTo>
                <a:lnTo>
                  <a:pt x="2610" y="8254"/>
                </a:lnTo>
                <a:lnTo>
                  <a:pt x="3750" y="8000"/>
                </a:lnTo>
                <a:lnTo>
                  <a:pt x="4930" y="7619"/>
                </a:lnTo>
                <a:lnTo>
                  <a:pt x="6109" y="7492"/>
                </a:lnTo>
                <a:lnTo>
                  <a:pt x="7249" y="7238"/>
                </a:lnTo>
                <a:lnTo>
                  <a:pt x="9569" y="7111"/>
                </a:lnTo>
                <a:lnTo>
                  <a:pt x="26887" y="7112"/>
                </a:lnTo>
                <a:lnTo>
                  <a:pt x="26238" y="6350"/>
                </a:lnTo>
                <a:lnTo>
                  <a:pt x="26081" y="6222"/>
                </a:lnTo>
                <a:lnTo>
                  <a:pt x="19438" y="6222"/>
                </a:lnTo>
                <a:lnTo>
                  <a:pt x="19201" y="6095"/>
                </a:lnTo>
                <a:lnTo>
                  <a:pt x="18139" y="5333"/>
                </a:lnTo>
                <a:lnTo>
                  <a:pt x="17117" y="4444"/>
                </a:lnTo>
                <a:lnTo>
                  <a:pt x="16135" y="3809"/>
                </a:lnTo>
                <a:lnTo>
                  <a:pt x="15191" y="3301"/>
                </a:lnTo>
                <a:lnTo>
                  <a:pt x="14287" y="2666"/>
                </a:lnTo>
                <a:lnTo>
                  <a:pt x="13383" y="2285"/>
                </a:lnTo>
                <a:lnTo>
                  <a:pt x="11732" y="1523"/>
                </a:lnTo>
                <a:lnTo>
                  <a:pt x="10945" y="1269"/>
                </a:lnTo>
                <a:lnTo>
                  <a:pt x="10198" y="1142"/>
                </a:lnTo>
                <a:lnTo>
                  <a:pt x="8782" y="761"/>
                </a:lnTo>
                <a:close/>
              </a:path>
              <a:path w="67945" h="36195">
                <a:moveTo>
                  <a:pt x="49671" y="12954"/>
                </a:moveTo>
                <a:lnTo>
                  <a:pt x="48570" y="12954"/>
                </a:lnTo>
                <a:lnTo>
                  <a:pt x="50045" y="13081"/>
                </a:lnTo>
                <a:lnTo>
                  <a:pt x="49671" y="12954"/>
                </a:lnTo>
                <a:close/>
              </a:path>
              <a:path w="67945" h="36195">
                <a:moveTo>
                  <a:pt x="26887" y="7112"/>
                </a:moveTo>
                <a:lnTo>
                  <a:pt x="11810" y="7111"/>
                </a:lnTo>
                <a:lnTo>
                  <a:pt x="15073" y="7492"/>
                </a:lnTo>
                <a:lnTo>
                  <a:pt x="17157" y="7873"/>
                </a:lnTo>
                <a:lnTo>
                  <a:pt x="20026" y="8635"/>
                </a:lnTo>
                <a:lnTo>
                  <a:pt x="21757" y="9143"/>
                </a:lnTo>
                <a:lnTo>
                  <a:pt x="23329" y="9651"/>
                </a:lnTo>
                <a:lnTo>
                  <a:pt x="24706" y="10286"/>
                </a:lnTo>
                <a:lnTo>
                  <a:pt x="25885" y="10794"/>
                </a:lnTo>
                <a:lnTo>
                  <a:pt x="27536" y="11556"/>
                </a:lnTo>
                <a:lnTo>
                  <a:pt x="28126" y="11938"/>
                </a:lnTo>
                <a:lnTo>
                  <a:pt x="28008" y="9144"/>
                </a:lnTo>
                <a:lnTo>
                  <a:pt x="27812" y="8509"/>
                </a:lnTo>
                <a:lnTo>
                  <a:pt x="27497" y="7874"/>
                </a:lnTo>
                <a:lnTo>
                  <a:pt x="26887" y="7112"/>
                </a:lnTo>
                <a:close/>
              </a:path>
              <a:path w="67945" h="36195">
                <a:moveTo>
                  <a:pt x="41415" y="3429"/>
                </a:moveTo>
                <a:lnTo>
                  <a:pt x="40078" y="3429"/>
                </a:lnTo>
                <a:lnTo>
                  <a:pt x="39567" y="3683"/>
                </a:lnTo>
                <a:lnTo>
                  <a:pt x="38348" y="4445"/>
                </a:lnTo>
                <a:lnTo>
                  <a:pt x="37483" y="4953"/>
                </a:lnTo>
                <a:lnTo>
                  <a:pt x="36776" y="5588"/>
                </a:lnTo>
                <a:lnTo>
                  <a:pt x="36225" y="5969"/>
                </a:lnTo>
                <a:lnTo>
                  <a:pt x="35360" y="7112"/>
                </a:lnTo>
                <a:lnTo>
                  <a:pt x="35085" y="7366"/>
                </a:lnTo>
                <a:lnTo>
                  <a:pt x="45638" y="7366"/>
                </a:lnTo>
                <a:lnTo>
                  <a:pt x="45267" y="6731"/>
                </a:lnTo>
                <a:lnTo>
                  <a:pt x="43695" y="4826"/>
                </a:lnTo>
                <a:lnTo>
                  <a:pt x="43302" y="4445"/>
                </a:lnTo>
                <a:lnTo>
                  <a:pt x="42634" y="3937"/>
                </a:lnTo>
                <a:lnTo>
                  <a:pt x="42279" y="3810"/>
                </a:lnTo>
                <a:lnTo>
                  <a:pt x="41415" y="3429"/>
                </a:lnTo>
                <a:close/>
              </a:path>
              <a:path w="67945" h="36195">
                <a:moveTo>
                  <a:pt x="25767" y="0"/>
                </a:moveTo>
                <a:lnTo>
                  <a:pt x="24312" y="0"/>
                </a:lnTo>
                <a:lnTo>
                  <a:pt x="23919" y="253"/>
                </a:lnTo>
                <a:lnTo>
                  <a:pt x="23526" y="380"/>
                </a:lnTo>
                <a:lnTo>
                  <a:pt x="23172" y="634"/>
                </a:lnTo>
                <a:lnTo>
                  <a:pt x="22543" y="1142"/>
                </a:lnTo>
                <a:lnTo>
                  <a:pt x="22307" y="1523"/>
                </a:lnTo>
                <a:lnTo>
                  <a:pt x="22032" y="1777"/>
                </a:lnTo>
                <a:lnTo>
                  <a:pt x="21481" y="2920"/>
                </a:lnTo>
                <a:lnTo>
                  <a:pt x="20852" y="4825"/>
                </a:lnTo>
                <a:lnTo>
                  <a:pt x="20774" y="5333"/>
                </a:lnTo>
                <a:lnTo>
                  <a:pt x="20538" y="5968"/>
                </a:lnTo>
                <a:lnTo>
                  <a:pt x="20341" y="6095"/>
                </a:lnTo>
                <a:lnTo>
                  <a:pt x="20067" y="6222"/>
                </a:lnTo>
                <a:lnTo>
                  <a:pt x="26081" y="6222"/>
                </a:lnTo>
                <a:lnTo>
                  <a:pt x="25767" y="5968"/>
                </a:lnTo>
                <a:lnTo>
                  <a:pt x="25296" y="5714"/>
                </a:lnTo>
                <a:lnTo>
                  <a:pt x="23880" y="5079"/>
                </a:lnTo>
                <a:lnTo>
                  <a:pt x="23644" y="4952"/>
                </a:lnTo>
                <a:lnTo>
                  <a:pt x="32441" y="4953"/>
                </a:lnTo>
                <a:lnTo>
                  <a:pt x="32176" y="4572"/>
                </a:lnTo>
                <a:lnTo>
                  <a:pt x="31271" y="3556"/>
                </a:lnTo>
                <a:lnTo>
                  <a:pt x="30445" y="2794"/>
                </a:lnTo>
                <a:lnTo>
                  <a:pt x="29660" y="2032"/>
                </a:lnTo>
                <a:lnTo>
                  <a:pt x="28205" y="1016"/>
                </a:lnTo>
                <a:lnTo>
                  <a:pt x="27536" y="635"/>
                </a:lnTo>
                <a:lnTo>
                  <a:pt x="26318" y="127"/>
                </a:lnTo>
                <a:lnTo>
                  <a:pt x="257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02768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2239" y="0"/>
                </a:moveTo>
                <a:lnTo>
                  <a:pt x="667" y="435"/>
                </a:lnTo>
                <a:lnTo>
                  <a:pt x="352" y="1053"/>
                </a:lnTo>
                <a:lnTo>
                  <a:pt x="62" y="1992"/>
                </a:lnTo>
                <a:lnTo>
                  <a:pt x="0" y="3641"/>
                </a:lnTo>
                <a:lnTo>
                  <a:pt x="116" y="4191"/>
                </a:lnTo>
                <a:lnTo>
                  <a:pt x="5345" y="7512"/>
                </a:lnTo>
                <a:lnTo>
                  <a:pt x="6011" y="7283"/>
                </a:lnTo>
                <a:lnTo>
                  <a:pt x="8018" y="4615"/>
                </a:lnTo>
                <a:lnTo>
                  <a:pt x="7744" y="4111"/>
                </a:lnTo>
                <a:lnTo>
                  <a:pt x="4480" y="1328"/>
                </a:lnTo>
                <a:lnTo>
                  <a:pt x="4087" y="939"/>
                </a:lnTo>
                <a:lnTo>
                  <a:pt x="3261" y="355"/>
                </a:lnTo>
                <a:lnTo>
                  <a:pt x="2907" y="194"/>
                </a:lnTo>
                <a:lnTo>
                  <a:pt x="223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06697" y="4706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988" y="0"/>
                </a:moveTo>
                <a:lnTo>
                  <a:pt x="0" y="1065"/>
                </a:lnTo>
                <a:lnTo>
                  <a:pt x="1101" y="1374"/>
                </a:lnTo>
                <a:lnTo>
                  <a:pt x="2083" y="1729"/>
                </a:lnTo>
                <a:lnTo>
                  <a:pt x="2870" y="2153"/>
                </a:lnTo>
                <a:lnTo>
                  <a:pt x="3538" y="2553"/>
                </a:lnTo>
                <a:lnTo>
                  <a:pt x="4443" y="3218"/>
                </a:lnTo>
                <a:lnTo>
                  <a:pt x="4757" y="3493"/>
                </a:lnTo>
                <a:lnTo>
                  <a:pt x="4679" y="1649"/>
                </a:lnTo>
                <a:lnTo>
                  <a:pt x="4560" y="1339"/>
                </a:lnTo>
                <a:lnTo>
                  <a:pt x="4482" y="1019"/>
                </a:lnTo>
                <a:lnTo>
                  <a:pt x="4011" y="400"/>
                </a:lnTo>
                <a:lnTo>
                  <a:pt x="3656" y="160"/>
                </a:lnTo>
                <a:lnTo>
                  <a:pt x="3421" y="80"/>
                </a:lnTo>
                <a:lnTo>
                  <a:pt x="298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32234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4" h="28575">
                <a:moveTo>
                  <a:pt x="33068" y="25756"/>
                </a:moveTo>
                <a:lnTo>
                  <a:pt x="17770" y="25756"/>
                </a:lnTo>
                <a:lnTo>
                  <a:pt x="18439" y="26226"/>
                </a:lnTo>
                <a:lnTo>
                  <a:pt x="18831" y="26421"/>
                </a:lnTo>
                <a:lnTo>
                  <a:pt x="19304" y="26695"/>
                </a:lnTo>
                <a:lnTo>
                  <a:pt x="25988" y="28184"/>
                </a:lnTo>
                <a:lnTo>
                  <a:pt x="27166" y="28150"/>
                </a:lnTo>
                <a:lnTo>
                  <a:pt x="32159" y="26581"/>
                </a:lnTo>
                <a:lnTo>
                  <a:pt x="33068" y="25756"/>
                </a:lnTo>
                <a:close/>
              </a:path>
              <a:path w="69214" h="28575">
                <a:moveTo>
                  <a:pt x="0" y="19022"/>
                </a:moveTo>
                <a:lnTo>
                  <a:pt x="15844" y="25951"/>
                </a:lnTo>
                <a:lnTo>
                  <a:pt x="16788" y="25882"/>
                </a:lnTo>
                <a:lnTo>
                  <a:pt x="17770" y="25756"/>
                </a:lnTo>
                <a:lnTo>
                  <a:pt x="33068" y="25756"/>
                </a:lnTo>
                <a:lnTo>
                  <a:pt x="33897" y="24897"/>
                </a:lnTo>
                <a:lnTo>
                  <a:pt x="35069" y="23374"/>
                </a:lnTo>
                <a:lnTo>
                  <a:pt x="35855" y="22160"/>
                </a:lnTo>
                <a:lnTo>
                  <a:pt x="36642" y="20752"/>
                </a:lnTo>
                <a:lnTo>
                  <a:pt x="45395" y="20752"/>
                </a:lnTo>
                <a:lnTo>
                  <a:pt x="45833" y="20202"/>
                </a:lnTo>
                <a:lnTo>
                  <a:pt x="8413" y="20202"/>
                </a:lnTo>
                <a:lnTo>
                  <a:pt x="6722" y="20122"/>
                </a:lnTo>
                <a:lnTo>
                  <a:pt x="5032" y="19961"/>
                </a:lnTo>
                <a:lnTo>
                  <a:pt x="3380" y="19732"/>
                </a:lnTo>
                <a:lnTo>
                  <a:pt x="1690" y="19412"/>
                </a:lnTo>
                <a:lnTo>
                  <a:pt x="0" y="19022"/>
                </a:lnTo>
                <a:close/>
              </a:path>
              <a:path w="69214" h="28575">
                <a:moveTo>
                  <a:pt x="45395" y="20752"/>
                </a:moveTo>
                <a:lnTo>
                  <a:pt x="36642" y="20752"/>
                </a:lnTo>
                <a:lnTo>
                  <a:pt x="36759" y="20981"/>
                </a:lnTo>
                <a:lnTo>
                  <a:pt x="36996" y="21645"/>
                </a:lnTo>
                <a:lnTo>
                  <a:pt x="40220" y="24897"/>
                </a:lnTo>
                <a:lnTo>
                  <a:pt x="40770" y="24817"/>
                </a:lnTo>
                <a:lnTo>
                  <a:pt x="44741" y="21530"/>
                </a:lnTo>
                <a:lnTo>
                  <a:pt x="45395" y="20752"/>
                </a:lnTo>
                <a:close/>
              </a:path>
              <a:path w="69214" h="28575">
                <a:moveTo>
                  <a:pt x="67899" y="7512"/>
                </a:moveTo>
                <a:lnTo>
                  <a:pt x="37429" y="12414"/>
                </a:lnTo>
                <a:lnTo>
                  <a:pt x="34283" y="14017"/>
                </a:lnTo>
                <a:lnTo>
                  <a:pt x="10064" y="20202"/>
                </a:lnTo>
                <a:lnTo>
                  <a:pt x="45833" y="20202"/>
                </a:lnTo>
                <a:lnTo>
                  <a:pt x="47336" y="18163"/>
                </a:lnTo>
                <a:lnTo>
                  <a:pt x="48105" y="17029"/>
                </a:lnTo>
                <a:lnTo>
                  <a:pt x="49655" y="14567"/>
                </a:lnTo>
                <a:lnTo>
                  <a:pt x="49852" y="14567"/>
                </a:lnTo>
                <a:lnTo>
                  <a:pt x="56654" y="11624"/>
                </a:lnTo>
                <a:lnTo>
                  <a:pt x="57047" y="11074"/>
                </a:lnTo>
                <a:lnTo>
                  <a:pt x="63966" y="8337"/>
                </a:lnTo>
                <a:lnTo>
                  <a:pt x="68641" y="8337"/>
                </a:lnTo>
                <a:lnTo>
                  <a:pt x="68252" y="7867"/>
                </a:lnTo>
                <a:lnTo>
                  <a:pt x="67899" y="7512"/>
                </a:lnTo>
                <a:close/>
              </a:path>
              <a:path w="69214" h="28575">
                <a:moveTo>
                  <a:pt x="18006" y="4936"/>
                </a:moveTo>
                <a:lnTo>
                  <a:pt x="11125" y="11945"/>
                </a:lnTo>
                <a:lnTo>
                  <a:pt x="11237" y="12414"/>
                </a:lnTo>
                <a:lnTo>
                  <a:pt x="19815" y="16594"/>
                </a:lnTo>
                <a:lnTo>
                  <a:pt x="20915" y="16560"/>
                </a:lnTo>
                <a:lnTo>
                  <a:pt x="22095" y="16445"/>
                </a:lnTo>
                <a:lnTo>
                  <a:pt x="23392" y="16285"/>
                </a:lnTo>
                <a:lnTo>
                  <a:pt x="23156" y="16125"/>
                </a:lnTo>
                <a:lnTo>
                  <a:pt x="22437" y="15701"/>
                </a:lnTo>
                <a:lnTo>
                  <a:pt x="21505" y="15071"/>
                </a:lnTo>
                <a:lnTo>
                  <a:pt x="15450" y="8222"/>
                </a:lnTo>
                <a:lnTo>
                  <a:pt x="36013" y="8222"/>
                </a:lnTo>
                <a:lnTo>
                  <a:pt x="35154" y="7432"/>
                </a:lnTo>
                <a:lnTo>
                  <a:pt x="34519" y="6734"/>
                </a:lnTo>
                <a:lnTo>
                  <a:pt x="33929" y="5794"/>
                </a:lnTo>
                <a:lnTo>
                  <a:pt x="25398" y="5794"/>
                </a:lnTo>
                <a:lnTo>
                  <a:pt x="19382" y="4970"/>
                </a:lnTo>
                <a:lnTo>
                  <a:pt x="18006" y="4936"/>
                </a:lnTo>
                <a:close/>
              </a:path>
              <a:path w="69214" h="28575">
                <a:moveTo>
                  <a:pt x="36013" y="8222"/>
                </a:moveTo>
                <a:lnTo>
                  <a:pt x="15450" y="8222"/>
                </a:lnTo>
                <a:lnTo>
                  <a:pt x="15962" y="8451"/>
                </a:lnTo>
                <a:lnTo>
                  <a:pt x="17377" y="8921"/>
                </a:lnTo>
                <a:lnTo>
                  <a:pt x="29879" y="10925"/>
                </a:lnTo>
                <a:lnTo>
                  <a:pt x="31963" y="10845"/>
                </a:lnTo>
                <a:lnTo>
                  <a:pt x="38529" y="9826"/>
                </a:lnTo>
                <a:lnTo>
                  <a:pt x="38019" y="9551"/>
                </a:lnTo>
                <a:lnTo>
                  <a:pt x="36013" y="8222"/>
                </a:lnTo>
                <a:close/>
              </a:path>
              <a:path w="69214" h="28575">
                <a:moveTo>
                  <a:pt x="68641" y="8337"/>
                </a:moveTo>
                <a:lnTo>
                  <a:pt x="64674" y="8337"/>
                </a:lnTo>
                <a:lnTo>
                  <a:pt x="66247" y="8417"/>
                </a:lnTo>
                <a:lnTo>
                  <a:pt x="68015" y="8646"/>
                </a:lnTo>
                <a:lnTo>
                  <a:pt x="68959" y="8807"/>
                </a:lnTo>
                <a:lnTo>
                  <a:pt x="68736" y="8451"/>
                </a:lnTo>
                <a:close/>
              </a:path>
              <a:path w="69214" h="28575">
                <a:moveTo>
                  <a:pt x="34126" y="0"/>
                </a:moveTo>
                <a:lnTo>
                  <a:pt x="25398" y="5794"/>
                </a:lnTo>
                <a:lnTo>
                  <a:pt x="33929" y="5794"/>
                </a:lnTo>
                <a:lnTo>
                  <a:pt x="34283" y="5909"/>
                </a:lnTo>
                <a:lnTo>
                  <a:pt x="49655" y="7673"/>
                </a:lnTo>
                <a:lnTo>
                  <a:pt x="51700" y="7627"/>
                </a:lnTo>
                <a:lnTo>
                  <a:pt x="53822" y="7512"/>
                </a:lnTo>
                <a:lnTo>
                  <a:pt x="67899" y="7512"/>
                </a:lnTo>
                <a:lnTo>
                  <a:pt x="50442" y="4225"/>
                </a:lnTo>
                <a:lnTo>
                  <a:pt x="49419" y="4191"/>
                </a:lnTo>
                <a:lnTo>
                  <a:pt x="37271" y="698"/>
                </a:lnTo>
                <a:lnTo>
                  <a:pt x="36564" y="423"/>
                </a:lnTo>
                <a:lnTo>
                  <a:pt x="35305" y="114"/>
                </a:lnTo>
                <a:lnTo>
                  <a:pt x="34126" y="0"/>
                </a:lnTo>
                <a:close/>
              </a:path>
              <a:path w="69214" h="28575">
                <a:moveTo>
                  <a:pt x="58030" y="3756"/>
                </a:moveTo>
                <a:lnTo>
                  <a:pt x="56142" y="3756"/>
                </a:lnTo>
                <a:lnTo>
                  <a:pt x="54098" y="3916"/>
                </a:lnTo>
                <a:lnTo>
                  <a:pt x="53783" y="3996"/>
                </a:lnTo>
                <a:lnTo>
                  <a:pt x="52171" y="4191"/>
                </a:lnTo>
                <a:lnTo>
                  <a:pt x="51386" y="4225"/>
                </a:lnTo>
                <a:lnTo>
                  <a:pt x="61607" y="4225"/>
                </a:lnTo>
                <a:lnTo>
                  <a:pt x="61254" y="4145"/>
                </a:lnTo>
                <a:lnTo>
                  <a:pt x="59721" y="3916"/>
                </a:lnTo>
                <a:lnTo>
                  <a:pt x="58030" y="375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94392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4403" y="34797"/>
                </a:moveTo>
                <a:lnTo>
                  <a:pt x="4692" y="36194"/>
                </a:lnTo>
                <a:lnTo>
                  <a:pt x="5019" y="38353"/>
                </a:lnTo>
                <a:lnTo>
                  <a:pt x="5307" y="41147"/>
                </a:lnTo>
                <a:lnTo>
                  <a:pt x="5422" y="46227"/>
                </a:lnTo>
                <a:lnTo>
                  <a:pt x="5298" y="48005"/>
                </a:lnTo>
                <a:lnTo>
                  <a:pt x="5189" y="49021"/>
                </a:lnTo>
                <a:lnTo>
                  <a:pt x="4954" y="50418"/>
                </a:lnTo>
                <a:lnTo>
                  <a:pt x="4796" y="51180"/>
                </a:lnTo>
                <a:lnTo>
                  <a:pt x="4167" y="52577"/>
                </a:lnTo>
                <a:lnTo>
                  <a:pt x="3145" y="56133"/>
                </a:lnTo>
                <a:lnTo>
                  <a:pt x="0" y="83819"/>
                </a:lnTo>
                <a:lnTo>
                  <a:pt x="825" y="80644"/>
                </a:lnTo>
                <a:lnTo>
                  <a:pt x="1966" y="76961"/>
                </a:lnTo>
                <a:lnTo>
                  <a:pt x="3617" y="72262"/>
                </a:lnTo>
                <a:lnTo>
                  <a:pt x="5032" y="68706"/>
                </a:lnTo>
                <a:lnTo>
                  <a:pt x="6723" y="64896"/>
                </a:lnTo>
                <a:lnTo>
                  <a:pt x="6880" y="64896"/>
                </a:lnTo>
                <a:lnTo>
                  <a:pt x="7312" y="64642"/>
                </a:lnTo>
                <a:lnTo>
                  <a:pt x="7627" y="64515"/>
                </a:lnTo>
                <a:lnTo>
                  <a:pt x="8334" y="64134"/>
                </a:lnTo>
                <a:lnTo>
                  <a:pt x="8767" y="63753"/>
                </a:lnTo>
                <a:lnTo>
                  <a:pt x="9633" y="63118"/>
                </a:lnTo>
                <a:lnTo>
                  <a:pt x="12149" y="57657"/>
                </a:lnTo>
                <a:lnTo>
                  <a:pt x="12471" y="56514"/>
                </a:lnTo>
                <a:lnTo>
                  <a:pt x="8060" y="56514"/>
                </a:lnTo>
                <a:lnTo>
                  <a:pt x="8178" y="56006"/>
                </a:lnTo>
                <a:lnTo>
                  <a:pt x="8374" y="54609"/>
                </a:lnTo>
                <a:lnTo>
                  <a:pt x="8492" y="53593"/>
                </a:lnTo>
                <a:lnTo>
                  <a:pt x="8419" y="46862"/>
                </a:lnTo>
                <a:lnTo>
                  <a:pt x="8217" y="45338"/>
                </a:lnTo>
                <a:lnTo>
                  <a:pt x="7693" y="42671"/>
                </a:lnTo>
                <a:lnTo>
                  <a:pt x="7066" y="40512"/>
                </a:lnTo>
                <a:lnTo>
                  <a:pt x="5976" y="37718"/>
                </a:lnTo>
                <a:lnTo>
                  <a:pt x="4845" y="35559"/>
                </a:lnTo>
                <a:lnTo>
                  <a:pt x="4403" y="34797"/>
                </a:lnTo>
                <a:close/>
              </a:path>
              <a:path w="52070" h="83820">
                <a:moveTo>
                  <a:pt x="23197" y="15874"/>
                </a:moveTo>
                <a:lnTo>
                  <a:pt x="22213" y="15874"/>
                </a:lnTo>
                <a:lnTo>
                  <a:pt x="19972" y="16128"/>
                </a:lnTo>
                <a:lnTo>
                  <a:pt x="18872" y="16382"/>
                </a:lnTo>
                <a:lnTo>
                  <a:pt x="18321" y="16636"/>
                </a:lnTo>
                <a:lnTo>
                  <a:pt x="17810" y="16763"/>
                </a:lnTo>
                <a:lnTo>
                  <a:pt x="15316" y="21589"/>
                </a:lnTo>
                <a:lnTo>
                  <a:pt x="15450" y="22351"/>
                </a:lnTo>
                <a:lnTo>
                  <a:pt x="15687" y="23113"/>
                </a:lnTo>
                <a:lnTo>
                  <a:pt x="16040" y="24129"/>
                </a:lnTo>
                <a:lnTo>
                  <a:pt x="16513" y="25145"/>
                </a:lnTo>
                <a:lnTo>
                  <a:pt x="17220" y="25653"/>
                </a:lnTo>
                <a:lnTo>
                  <a:pt x="17849" y="26415"/>
                </a:lnTo>
                <a:lnTo>
                  <a:pt x="18439" y="27431"/>
                </a:lnTo>
                <a:lnTo>
                  <a:pt x="18706" y="28320"/>
                </a:lnTo>
                <a:lnTo>
                  <a:pt x="18832" y="28828"/>
                </a:lnTo>
                <a:lnTo>
                  <a:pt x="18900" y="30225"/>
                </a:lnTo>
                <a:lnTo>
                  <a:pt x="18780" y="31241"/>
                </a:lnTo>
                <a:lnTo>
                  <a:pt x="18548" y="32257"/>
                </a:lnTo>
                <a:lnTo>
                  <a:pt x="17968" y="33781"/>
                </a:lnTo>
                <a:lnTo>
                  <a:pt x="17653" y="34416"/>
                </a:lnTo>
                <a:lnTo>
                  <a:pt x="17298" y="35051"/>
                </a:lnTo>
                <a:lnTo>
                  <a:pt x="17142" y="35051"/>
                </a:lnTo>
                <a:lnTo>
                  <a:pt x="16237" y="35940"/>
                </a:lnTo>
                <a:lnTo>
                  <a:pt x="13839" y="44576"/>
                </a:lnTo>
                <a:lnTo>
                  <a:pt x="14036" y="45338"/>
                </a:lnTo>
                <a:lnTo>
                  <a:pt x="14036" y="46862"/>
                </a:lnTo>
                <a:lnTo>
                  <a:pt x="8060" y="56514"/>
                </a:lnTo>
                <a:lnTo>
                  <a:pt x="12471" y="56514"/>
                </a:lnTo>
                <a:lnTo>
                  <a:pt x="21191" y="47243"/>
                </a:lnTo>
                <a:lnTo>
                  <a:pt x="27733" y="42671"/>
                </a:lnTo>
                <a:lnTo>
                  <a:pt x="19972" y="42671"/>
                </a:lnTo>
                <a:lnTo>
                  <a:pt x="20208" y="42290"/>
                </a:lnTo>
                <a:lnTo>
                  <a:pt x="21064" y="40512"/>
                </a:lnTo>
                <a:lnTo>
                  <a:pt x="23891" y="29844"/>
                </a:lnTo>
                <a:lnTo>
                  <a:pt x="23826" y="25653"/>
                </a:lnTo>
                <a:lnTo>
                  <a:pt x="31179" y="25653"/>
                </a:lnTo>
                <a:lnTo>
                  <a:pt x="31064" y="24510"/>
                </a:lnTo>
                <a:lnTo>
                  <a:pt x="30788" y="23113"/>
                </a:lnTo>
                <a:lnTo>
                  <a:pt x="30592" y="22351"/>
                </a:lnTo>
                <a:lnTo>
                  <a:pt x="30155" y="20954"/>
                </a:lnTo>
                <a:lnTo>
                  <a:pt x="30270" y="16636"/>
                </a:lnTo>
                <a:lnTo>
                  <a:pt x="30316" y="16128"/>
                </a:lnTo>
                <a:lnTo>
                  <a:pt x="25359" y="16128"/>
                </a:lnTo>
                <a:lnTo>
                  <a:pt x="24769" y="16001"/>
                </a:lnTo>
                <a:lnTo>
                  <a:pt x="23197" y="15874"/>
                </a:lnTo>
                <a:close/>
              </a:path>
              <a:path w="52070" h="83820">
                <a:moveTo>
                  <a:pt x="42204" y="29488"/>
                </a:moveTo>
                <a:lnTo>
                  <a:pt x="40654" y="30987"/>
                </a:lnTo>
                <a:lnTo>
                  <a:pt x="39516" y="31876"/>
                </a:lnTo>
                <a:lnTo>
                  <a:pt x="38803" y="32257"/>
                </a:lnTo>
                <a:lnTo>
                  <a:pt x="37078" y="33273"/>
                </a:lnTo>
                <a:lnTo>
                  <a:pt x="34916" y="34289"/>
                </a:lnTo>
                <a:lnTo>
                  <a:pt x="33651" y="34797"/>
                </a:lnTo>
                <a:lnTo>
                  <a:pt x="33375" y="34797"/>
                </a:lnTo>
                <a:lnTo>
                  <a:pt x="32593" y="34924"/>
                </a:lnTo>
                <a:lnTo>
                  <a:pt x="31340" y="35051"/>
                </a:lnTo>
                <a:lnTo>
                  <a:pt x="30592" y="35305"/>
                </a:lnTo>
                <a:lnTo>
                  <a:pt x="29684" y="35559"/>
                </a:lnTo>
                <a:lnTo>
                  <a:pt x="28741" y="35940"/>
                </a:lnTo>
                <a:lnTo>
                  <a:pt x="27678" y="36575"/>
                </a:lnTo>
                <a:lnTo>
                  <a:pt x="25988" y="37464"/>
                </a:lnTo>
                <a:lnTo>
                  <a:pt x="19972" y="42671"/>
                </a:lnTo>
                <a:lnTo>
                  <a:pt x="27733" y="42671"/>
                </a:lnTo>
                <a:lnTo>
                  <a:pt x="29914" y="41147"/>
                </a:lnTo>
                <a:lnTo>
                  <a:pt x="32984" y="38861"/>
                </a:lnTo>
                <a:lnTo>
                  <a:pt x="35732" y="36702"/>
                </a:lnTo>
                <a:lnTo>
                  <a:pt x="36526" y="36321"/>
                </a:lnTo>
                <a:lnTo>
                  <a:pt x="41954" y="30225"/>
                </a:lnTo>
                <a:lnTo>
                  <a:pt x="42204" y="29488"/>
                </a:lnTo>
                <a:close/>
              </a:path>
              <a:path w="52070" h="83820">
                <a:moveTo>
                  <a:pt x="31179" y="25653"/>
                </a:moveTo>
                <a:lnTo>
                  <a:pt x="23943" y="25653"/>
                </a:lnTo>
                <a:lnTo>
                  <a:pt x="24297" y="25780"/>
                </a:lnTo>
                <a:lnTo>
                  <a:pt x="24494" y="25780"/>
                </a:lnTo>
                <a:lnTo>
                  <a:pt x="25084" y="26161"/>
                </a:lnTo>
                <a:lnTo>
                  <a:pt x="28269" y="32003"/>
                </a:lnTo>
                <a:lnTo>
                  <a:pt x="28465" y="31876"/>
                </a:lnTo>
                <a:lnTo>
                  <a:pt x="31092" y="27431"/>
                </a:lnTo>
                <a:lnTo>
                  <a:pt x="31179" y="25653"/>
                </a:lnTo>
                <a:close/>
              </a:path>
              <a:path w="52070" h="83820">
                <a:moveTo>
                  <a:pt x="43554" y="9778"/>
                </a:moveTo>
                <a:lnTo>
                  <a:pt x="31535" y="9778"/>
                </a:lnTo>
                <a:lnTo>
                  <a:pt x="31765" y="10921"/>
                </a:lnTo>
                <a:lnTo>
                  <a:pt x="32512" y="13842"/>
                </a:lnTo>
                <a:lnTo>
                  <a:pt x="36135" y="21589"/>
                </a:lnTo>
                <a:lnTo>
                  <a:pt x="36836" y="19938"/>
                </a:lnTo>
                <a:lnTo>
                  <a:pt x="37341" y="18922"/>
                </a:lnTo>
                <a:lnTo>
                  <a:pt x="42575" y="10921"/>
                </a:lnTo>
                <a:lnTo>
                  <a:pt x="43554" y="9778"/>
                </a:lnTo>
                <a:close/>
              </a:path>
              <a:path w="52070" h="83820">
                <a:moveTo>
                  <a:pt x="31765" y="4444"/>
                </a:moveTo>
                <a:lnTo>
                  <a:pt x="25359" y="16128"/>
                </a:lnTo>
                <a:lnTo>
                  <a:pt x="30316" y="16128"/>
                </a:lnTo>
                <a:lnTo>
                  <a:pt x="30394" y="15493"/>
                </a:lnTo>
                <a:lnTo>
                  <a:pt x="31161" y="11429"/>
                </a:lnTo>
                <a:lnTo>
                  <a:pt x="31535" y="9778"/>
                </a:lnTo>
                <a:lnTo>
                  <a:pt x="43554" y="9778"/>
                </a:lnTo>
                <a:lnTo>
                  <a:pt x="43989" y="9270"/>
                </a:lnTo>
                <a:lnTo>
                  <a:pt x="45611" y="7492"/>
                </a:lnTo>
                <a:lnTo>
                  <a:pt x="46287" y="6857"/>
                </a:lnTo>
                <a:lnTo>
                  <a:pt x="37112" y="6857"/>
                </a:lnTo>
                <a:lnTo>
                  <a:pt x="36606" y="6476"/>
                </a:lnTo>
                <a:lnTo>
                  <a:pt x="34364" y="5206"/>
                </a:lnTo>
                <a:lnTo>
                  <a:pt x="33375" y="4825"/>
                </a:lnTo>
                <a:lnTo>
                  <a:pt x="31765" y="4444"/>
                </a:lnTo>
                <a:close/>
              </a:path>
              <a:path w="52070" h="83820">
                <a:moveTo>
                  <a:pt x="46634" y="0"/>
                </a:moveTo>
                <a:lnTo>
                  <a:pt x="41011" y="2666"/>
                </a:lnTo>
                <a:lnTo>
                  <a:pt x="40263" y="3301"/>
                </a:lnTo>
                <a:lnTo>
                  <a:pt x="39516" y="4063"/>
                </a:lnTo>
                <a:lnTo>
                  <a:pt x="38722" y="4825"/>
                </a:lnTo>
                <a:lnTo>
                  <a:pt x="37940" y="5841"/>
                </a:lnTo>
                <a:lnTo>
                  <a:pt x="37112" y="6857"/>
                </a:lnTo>
                <a:lnTo>
                  <a:pt x="46287" y="6857"/>
                </a:lnTo>
                <a:lnTo>
                  <a:pt x="47370" y="5841"/>
                </a:lnTo>
                <a:lnTo>
                  <a:pt x="48359" y="4953"/>
                </a:lnTo>
                <a:lnTo>
                  <a:pt x="50406" y="3175"/>
                </a:lnTo>
                <a:lnTo>
                  <a:pt x="51544" y="2286"/>
                </a:lnTo>
                <a:lnTo>
                  <a:pt x="51268" y="2032"/>
                </a:lnTo>
                <a:lnTo>
                  <a:pt x="50521" y="1270"/>
                </a:lnTo>
                <a:lnTo>
                  <a:pt x="49969" y="1016"/>
                </a:lnTo>
                <a:lnTo>
                  <a:pt x="49302" y="635"/>
                </a:lnTo>
                <a:lnTo>
                  <a:pt x="48520" y="254"/>
                </a:lnTo>
                <a:lnTo>
                  <a:pt x="4663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29975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8560" y="0"/>
                </a:moveTo>
                <a:lnTo>
                  <a:pt x="14972" y="2233"/>
                </a:lnTo>
                <a:lnTo>
                  <a:pt x="13880" y="3012"/>
                </a:lnTo>
                <a:lnTo>
                  <a:pt x="12741" y="3790"/>
                </a:lnTo>
                <a:lnTo>
                  <a:pt x="0" y="9906"/>
                </a:lnTo>
                <a:lnTo>
                  <a:pt x="1575" y="9986"/>
                </a:lnTo>
                <a:lnTo>
                  <a:pt x="18470" y="2233"/>
                </a:lnTo>
                <a:lnTo>
                  <a:pt x="18560" y="0"/>
                </a:lnTo>
                <a:close/>
              </a:path>
              <a:path w="19050" h="10160">
                <a:moveTo>
                  <a:pt x="17410" y="389"/>
                </a:moveTo>
                <a:lnTo>
                  <a:pt x="16467" y="1133"/>
                </a:lnTo>
                <a:lnTo>
                  <a:pt x="15466" y="1874"/>
                </a:lnTo>
                <a:lnTo>
                  <a:pt x="16594" y="1053"/>
                </a:lnTo>
                <a:lnTo>
                  <a:pt x="17341" y="46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92820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39" h="49529">
                <a:moveTo>
                  <a:pt x="25043" y="13207"/>
                </a:moveTo>
                <a:lnTo>
                  <a:pt x="24296" y="13207"/>
                </a:lnTo>
                <a:lnTo>
                  <a:pt x="22685" y="13461"/>
                </a:lnTo>
                <a:lnTo>
                  <a:pt x="22252" y="13715"/>
                </a:lnTo>
                <a:lnTo>
                  <a:pt x="21427" y="13969"/>
                </a:lnTo>
                <a:lnTo>
                  <a:pt x="20640" y="14477"/>
                </a:lnTo>
                <a:lnTo>
                  <a:pt x="20247" y="14858"/>
                </a:lnTo>
                <a:lnTo>
                  <a:pt x="19540" y="15493"/>
                </a:lnTo>
                <a:lnTo>
                  <a:pt x="18596" y="17017"/>
                </a:lnTo>
                <a:lnTo>
                  <a:pt x="18317" y="17652"/>
                </a:lnTo>
                <a:lnTo>
                  <a:pt x="17888" y="18922"/>
                </a:lnTo>
                <a:lnTo>
                  <a:pt x="18045" y="19176"/>
                </a:lnTo>
                <a:lnTo>
                  <a:pt x="18399" y="20065"/>
                </a:lnTo>
                <a:lnTo>
                  <a:pt x="18517" y="20446"/>
                </a:lnTo>
                <a:lnTo>
                  <a:pt x="18584" y="22732"/>
                </a:lnTo>
                <a:lnTo>
                  <a:pt x="18488" y="23367"/>
                </a:lnTo>
                <a:lnTo>
                  <a:pt x="11441" y="32511"/>
                </a:lnTo>
                <a:lnTo>
                  <a:pt x="10654" y="33019"/>
                </a:lnTo>
                <a:lnTo>
                  <a:pt x="0" y="49148"/>
                </a:lnTo>
                <a:lnTo>
                  <a:pt x="1572" y="47243"/>
                </a:lnTo>
                <a:lnTo>
                  <a:pt x="2436" y="46354"/>
                </a:lnTo>
                <a:lnTo>
                  <a:pt x="3459" y="45211"/>
                </a:lnTo>
                <a:lnTo>
                  <a:pt x="4638" y="44195"/>
                </a:lnTo>
                <a:lnTo>
                  <a:pt x="5307" y="43687"/>
                </a:lnTo>
                <a:lnTo>
                  <a:pt x="6722" y="42544"/>
                </a:lnTo>
                <a:lnTo>
                  <a:pt x="16944" y="38734"/>
                </a:lnTo>
                <a:lnTo>
                  <a:pt x="28805" y="38734"/>
                </a:lnTo>
                <a:lnTo>
                  <a:pt x="28936" y="38607"/>
                </a:lnTo>
                <a:lnTo>
                  <a:pt x="30843" y="34543"/>
                </a:lnTo>
                <a:lnTo>
                  <a:pt x="12580" y="34543"/>
                </a:lnTo>
                <a:lnTo>
                  <a:pt x="13721" y="33654"/>
                </a:lnTo>
                <a:lnTo>
                  <a:pt x="23077" y="19430"/>
                </a:lnTo>
                <a:lnTo>
                  <a:pt x="29157" y="19430"/>
                </a:lnTo>
                <a:lnTo>
                  <a:pt x="30313" y="17271"/>
                </a:lnTo>
                <a:lnTo>
                  <a:pt x="31361" y="14858"/>
                </a:lnTo>
                <a:lnTo>
                  <a:pt x="31846" y="13588"/>
                </a:lnTo>
                <a:lnTo>
                  <a:pt x="27560" y="13588"/>
                </a:lnTo>
                <a:lnTo>
                  <a:pt x="26341" y="13334"/>
                </a:lnTo>
                <a:lnTo>
                  <a:pt x="25043" y="13207"/>
                </a:lnTo>
                <a:close/>
              </a:path>
              <a:path w="53339" h="49529">
                <a:moveTo>
                  <a:pt x="28805" y="38734"/>
                </a:moveTo>
                <a:lnTo>
                  <a:pt x="18045" y="38734"/>
                </a:lnTo>
                <a:lnTo>
                  <a:pt x="19186" y="38861"/>
                </a:lnTo>
                <a:lnTo>
                  <a:pt x="20325" y="38861"/>
                </a:lnTo>
                <a:lnTo>
                  <a:pt x="21505" y="39115"/>
                </a:lnTo>
                <a:lnTo>
                  <a:pt x="21898" y="39369"/>
                </a:lnTo>
                <a:lnTo>
                  <a:pt x="23550" y="40004"/>
                </a:lnTo>
                <a:lnTo>
                  <a:pt x="24728" y="40258"/>
                </a:lnTo>
                <a:lnTo>
                  <a:pt x="25554" y="40258"/>
                </a:lnTo>
                <a:lnTo>
                  <a:pt x="25986" y="40131"/>
                </a:lnTo>
                <a:lnTo>
                  <a:pt x="26420" y="40131"/>
                </a:lnTo>
                <a:lnTo>
                  <a:pt x="27285" y="39877"/>
                </a:lnTo>
                <a:lnTo>
                  <a:pt x="27717" y="39623"/>
                </a:lnTo>
                <a:lnTo>
                  <a:pt x="28543" y="38988"/>
                </a:lnTo>
                <a:lnTo>
                  <a:pt x="28805" y="38734"/>
                </a:lnTo>
                <a:close/>
              </a:path>
              <a:path w="53339" h="49529">
                <a:moveTo>
                  <a:pt x="49264" y="0"/>
                </a:moveTo>
                <a:lnTo>
                  <a:pt x="47999" y="0"/>
                </a:lnTo>
                <a:lnTo>
                  <a:pt x="47769" y="126"/>
                </a:lnTo>
                <a:lnTo>
                  <a:pt x="48160" y="254"/>
                </a:lnTo>
                <a:lnTo>
                  <a:pt x="48356" y="254"/>
                </a:lnTo>
                <a:lnTo>
                  <a:pt x="48747" y="508"/>
                </a:lnTo>
                <a:lnTo>
                  <a:pt x="49023" y="889"/>
                </a:lnTo>
                <a:lnTo>
                  <a:pt x="49264" y="1270"/>
                </a:lnTo>
                <a:lnTo>
                  <a:pt x="49345" y="3048"/>
                </a:lnTo>
                <a:lnTo>
                  <a:pt x="49184" y="3683"/>
                </a:lnTo>
                <a:lnTo>
                  <a:pt x="40352" y="14096"/>
                </a:lnTo>
                <a:lnTo>
                  <a:pt x="38454" y="16001"/>
                </a:lnTo>
                <a:lnTo>
                  <a:pt x="32831" y="20827"/>
                </a:lnTo>
                <a:lnTo>
                  <a:pt x="31221" y="22097"/>
                </a:lnTo>
                <a:lnTo>
                  <a:pt x="29486" y="23367"/>
                </a:lnTo>
                <a:lnTo>
                  <a:pt x="27717" y="24764"/>
                </a:lnTo>
                <a:lnTo>
                  <a:pt x="25830" y="26161"/>
                </a:lnTo>
                <a:lnTo>
                  <a:pt x="23864" y="27431"/>
                </a:lnTo>
                <a:lnTo>
                  <a:pt x="21780" y="28955"/>
                </a:lnTo>
                <a:lnTo>
                  <a:pt x="19618" y="30352"/>
                </a:lnTo>
                <a:lnTo>
                  <a:pt x="17377" y="31749"/>
                </a:lnTo>
                <a:lnTo>
                  <a:pt x="12580" y="34543"/>
                </a:lnTo>
                <a:lnTo>
                  <a:pt x="30843" y="34543"/>
                </a:lnTo>
                <a:lnTo>
                  <a:pt x="31014" y="33654"/>
                </a:lnTo>
                <a:lnTo>
                  <a:pt x="31336" y="31368"/>
                </a:lnTo>
                <a:lnTo>
                  <a:pt x="43284" y="31368"/>
                </a:lnTo>
                <a:lnTo>
                  <a:pt x="47666" y="27050"/>
                </a:lnTo>
                <a:lnTo>
                  <a:pt x="47547" y="24510"/>
                </a:lnTo>
                <a:lnTo>
                  <a:pt x="47217" y="23367"/>
                </a:lnTo>
                <a:lnTo>
                  <a:pt x="46550" y="21970"/>
                </a:lnTo>
                <a:lnTo>
                  <a:pt x="45985" y="21081"/>
                </a:lnTo>
                <a:lnTo>
                  <a:pt x="44860" y="19557"/>
                </a:lnTo>
                <a:lnTo>
                  <a:pt x="45297" y="19430"/>
                </a:lnTo>
                <a:lnTo>
                  <a:pt x="46355" y="18795"/>
                </a:lnTo>
                <a:lnTo>
                  <a:pt x="47850" y="17652"/>
                </a:lnTo>
                <a:lnTo>
                  <a:pt x="48241" y="17271"/>
                </a:lnTo>
                <a:lnTo>
                  <a:pt x="48678" y="16890"/>
                </a:lnTo>
                <a:lnTo>
                  <a:pt x="52875" y="8255"/>
                </a:lnTo>
                <a:lnTo>
                  <a:pt x="52806" y="2921"/>
                </a:lnTo>
                <a:lnTo>
                  <a:pt x="49690" y="127"/>
                </a:lnTo>
                <a:lnTo>
                  <a:pt x="49264" y="0"/>
                </a:lnTo>
                <a:close/>
              </a:path>
              <a:path w="53339" h="49529">
                <a:moveTo>
                  <a:pt x="43284" y="31368"/>
                </a:moveTo>
                <a:lnTo>
                  <a:pt x="31336" y="31368"/>
                </a:lnTo>
                <a:lnTo>
                  <a:pt x="31486" y="31495"/>
                </a:lnTo>
                <a:lnTo>
                  <a:pt x="32038" y="31622"/>
                </a:lnTo>
                <a:lnTo>
                  <a:pt x="32981" y="32003"/>
                </a:lnTo>
                <a:lnTo>
                  <a:pt x="33578" y="32130"/>
                </a:lnTo>
                <a:lnTo>
                  <a:pt x="35936" y="32257"/>
                </a:lnTo>
                <a:lnTo>
                  <a:pt x="38017" y="32257"/>
                </a:lnTo>
                <a:lnTo>
                  <a:pt x="40455" y="32003"/>
                </a:lnTo>
                <a:lnTo>
                  <a:pt x="43284" y="31368"/>
                </a:lnTo>
                <a:close/>
              </a:path>
              <a:path w="53339" h="49529">
                <a:moveTo>
                  <a:pt x="29157" y="19430"/>
                </a:moveTo>
                <a:lnTo>
                  <a:pt x="23077" y="19430"/>
                </a:lnTo>
                <a:lnTo>
                  <a:pt x="23353" y="19557"/>
                </a:lnTo>
                <a:lnTo>
                  <a:pt x="23707" y="20065"/>
                </a:lnTo>
                <a:lnTo>
                  <a:pt x="23884" y="20446"/>
                </a:lnTo>
                <a:lnTo>
                  <a:pt x="23982" y="20827"/>
                </a:lnTo>
                <a:lnTo>
                  <a:pt x="24099" y="25526"/>
                </a:lnTo>
                <a:lnTo>
                  <a:pt x="25554" y="24256"/>
                </a:lnTo>
                <a:lnTo>
                  <a:pt x="26734" y="22986"/>
                </a:lnTo>
                <a:lnTo>
                  <a:pt x="27491" y="21970"/>
                </a:lnTo>
                <a:lnTo>
                  <a:pt x="28818" y="20065"/>
                </a:lnTo>
                <a:lnTo>
                  <a:pt x="29157" y="19430"/>
                </a:lnTo>
                <a:close/>
              </a:path>
              <a:path w="53339" h="49529">
                <a:moveTo>
                  <a:pt x="39530" y="9651"/>
                </a:moveTo>
                <a:lnTo>
                  <a:pt x="33176" y="9651"/>
                </a:lnTo>
                <a:lnTo>
                  <a:pt x="33532" y="9778"/>
                </a:lnTo>
                <a:lnTo>
                  <a:pt x="33774" y="9905"/>
                </a:lnTo>
                <a:lnTo>
                  <a:pt x="35349" y="16509"/>
                </a:lnTo>
                <a:lnTo>
                  <a:pt x="35223" y="17906"/>
                </a:lnTo>
                <a:lnTo>
                  <a:pt x="36246" y="17144"/>
                </a:lnTo>
                <a:lnTo>
                  <a:pt x="39484" y="9905"/>
                </a:lnTo>
                <a:lnTo>
                  <a:pt x="39530" y="9651"/>
                </a:lnTo>
                <a:close/>
              </a:path>
              <a:path w="53339" h="49529">
                <a:moveTo>
                  <a:pt x="36246" y="4444"/>
                </a:moveTo>
                <a:lnTo>
                  <a:pt x="35775" y="4444"/>
                </a:lnTo>
                <a:lnTo>
                  <a:pt x="34751" y="4571"/>
                </a:lnTo>
                <a:lnTo>
                  <a:pt x="33693" y="4825"/>
                </a:lnTo>
                <a:lnTo>
                  <a:pt x="33142" y="5079"/>
                </a:lnTo>
                <a:lnTo>
                  <a:pt x="32636" y="5206"/>
                </a:lnTo>
                <a:lnTo>
                  <a:pt x="27560" y="13588"/>
                </a:lnTo>
                <a:lnTo>
                  <a:pt x="31846" y="13588"/>
                </a:lnTo>
                <a:lnTo>
                  <a:pt x="32477" y="11683"/>
                </a:lnTo>
                <a:lnTo>
                  <a:pt x="33061" y="9651"/>
                </a:lnTo>
                <a:lnTo>
                  <a:pt x="39530" y="9651"/>
                </a:lnTo>
                <a:lnTo>
                  <a:pt x="39851" y="7365"/>
                </a:lnTo>
                <a:lnTo>
                  <a:pt x="39903" y="6349"/>
                </a:lnTo>
                <a:lnTo>
                  <a:pt x="39984" y="5460"/>
                </a:lnTo>
                <a:lnTo>
                  <a:pt x="39547" y="5206"/>
                </a:lnTo>
                <a:lnTo>
                  <a:pt x="38408" y="4825"/>
                </a:lnTo>
                <a:lnTo>
                  <a:pt x="36246" y="44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0886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4">
                <a:moveTo>
                  <a:pt x="2436" y="0"/>
                </a:moveTo>
                <a:lnTo>
                  <a:pt x="0" y="2576"/>
                </a:lnTo>
                <a:lnTo>
                  <a:pt x="4128" y="6379"/>
                </a:lnTo>
                <a:lnTo>
                  <a:pt x="6526" y="3790"/>
                </a:lnTo>
                <a:lnTo>
                  <a:pt x="2436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51577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5" h="85090">
                <a:moveTo>
                  <a:pt x="6132" y="21081"/>
                </a:moveTo>
                <a:lnTo>
                  <a:pt x="0" y="28955"/>
                </a:lnTo>
                <a:lnTo>
                  <a:pt x="202" y="29717"/>
                </a:lnTo>
                <a:lnTo>
                  <a:pt x="550" y="30606"/>
                </a:lnTo>
                <a:lnTo>
                  <a:pt x="942" y="31368"/>
                </a:lnTo>
                <a:lnTo>
                  <a:pt x="1454" y="32003"/>
                </a:lnTo>
                <a:lnTo>
                  <a:pt x="2005" y="32765"/>
                </a:lnTo>
                <a:lnTo>
                  <a:pt x="11401" y="39750"/>
                </a:lnTo>
                <a:lnTo>
                  <a:pt x="11125" y="40766"/>
                </a:lnTo>
                <a:lnTo>
                  <a:pt x="11014" y="41401"/>
                </a:lnTo>
                <a:lnTo>
                  <a:pt x="10924" y="43814"/>
                </a:lnTo>
                <a:lnTo>
                  <a:pt x="11047" y="44703"/>
                </a:lnTo>
                <a:lnTo>
                  <a:pt x="19107" y="53212"/>
                </a:lnTo>
                <a:lnTo>
                  <a:pt x="20169" y="53720"/>
                </a:lnTo>
                <a:lnTo>
                  <a:pt x="21741" y="54355"/>
                </a:lnTo>
                <a:lnTo>
                  <a:pt x="22370" y="54482"/>
                </a:lnTo>
                <a:lnTo>
                  <a:pt x="23707" y="55371"/>
                </a:lnTo>
                <a:lnTo>
                  <a:pt x="33850" y="79502"/>
                </a:lnTo>
                <a:lnTo>
                  <a:pt x="33733" y="80899"/>
                </a:lnTo>
                <a:lnTo>
                  <a:pt x="33614" y="81915"/>
                </a:lnTo>
                <a:lnTo>
                  <a:pt x="33457" y="82804"/>
                </a:lnTo>
                <a:lnTo>
                  <a:pt x="35344" y="85090"/>
                </a:lnTo>
                <a:lnTo>
                  <a:pt x="39708" y="58547"/>
                </a:lnTo>
                <a:lnTo>
                  <a:pt x="32475" y="58547"/>
                </a:lnTo>
                <a:lnTo>
                  <a:pt x="31176" y="56515"/>
                </a:lnTo>
                <a:lnTo>
                  <a:pt x="24414" y="48514"/>
                </a:lnTo>
                <a:lnTo>
                  <a:pt x="23511" y="47625"/>
                </a:lnTo>
                <a:lnTo>
                  <a:pt x="22685" y="47117"/>
                </a:lnTo>
                <a:lnTo>
                  <a:pt x="21308" y="46100"/>
                </a:lnTo>
                <a:lnTo>
                  <a:pt x="20758" y="45846"/>
                </a:lnTo>
                <a:lnTo>
                  <a:pt x="19775" y="45338"/>
                </a:lnTo>
                <a:lnTo>
                  <a:pt x="20365" y="45084"/>
                </a:lnTo>
                <a:lnTo>
                  <a:pt x="21427" y="44957"/>
                </a:lnTo>
                <a:lnTo>
                  <a:pt x="21898" y="44831"/>
                </a:lnTo>
                <a:lnTo>
                  <a:pt x="22802" y="44704"/>
                </a:lnTo>
                <a:lnTo>
                  <a:pt x="24716" y="44704"/>
                </a:lnTo>
                <a:lnTo>
                  <a:pt x="24021" y="43688"/>
                </a:lnTo>
                <a:lnTo>
                  <a:pt x="17456" y="36702"/>
                </a:lnTo>
                <a:lnTo>
                  <a:pt x="16551" y="35940"/>
                </a:lnTo>
                <a:lnTo>
                  <a:pt x="4481" y="29209"/>
                </a:lnTo>
                <a:lnTo>
                  <a:pt x="3892" y="28955"/>
                </a:lnTo>
                <a:lnTo>
                  <a:pt x="5700" y="28320"/>
                </a:lnTo>
                <a:lnTo>
                  <a:pt x="7312" y="27939"/>
                </a:lnTo>
                <a:lnTo>
                  <a:pt x="8060" y="27812"/>
                </a:lnTo>
                <a:lnTo>
                  <a:pt x="11866" y="27812"/>
                </a:lnTo>
                <a:lnTo>
                  <a:pt x="11441" y="26923"/>
                </a:lnTo>
                <a:lnTo>
                  <a:pt x="6408" y="21208"/>
                </a:lnTo>
                <a:lnTo>
                  <a:pt x="6132" y="21081"/>
                </a:lnTo>
                <a:close/>
              </a:path>
              <a:path w="40005" h="85090">
                <a:moveTo>
                  <a:pt x="9986" y="0"/>
                </a:moveTo>
                <a:lnTo>
                  <a:pt x="8531" y="0"/>
                </a:lnTo>
                <a:lnTo>
                  <a:pt x="7470" y="126"/>
                </a:lnTo>
                <a:lnTo>
                  <a:pt x="7076" y="253"/>
                </a:lnTo>
                <a:lnTo>
                  <a:pt x="6997" y="4571"/>
                </a:lnTo>
                <a:lnTo>
                  <a:pt x="7118" y="5841"/>
                </a:lnTo>
                <a:lnTo>
                  <a:pt x="20169" y="33655"/>
                </a:lnTo>
                <a:lnTo>
                  <a:pt x="20325" y="33909"/>
                </a:lnTo>
                <a:lnTo>
                  <a:pt x="32475" y="58547"/>
                </a:lnTo>
                <a:lnTo>
                  <a:pt x="39708" y="58547"/>
                </a:lnTo>
                <a:lnTo>
                  <a:pt x="35344" y="50673"/>
                </a:lnTo>
                <a:lnTo>
                  <a:pt x="34621" y="49149"/>
                </a:lnTo>
                <a:lnTo>
                  <a:pt x="34356" y="48514"/>
                </a:lnTo>
                <a:lnTo>
                  <a:pt x="33772" y="46863"/>
                </a:lnTo>
                <a:lnTo>
                  <a:pt x="33457" y="45720"/>
                </a:lnTo>
                <a:lnTo>
                  <a:pt x="33216" y="43942"/>
                </a:lnTo>
                <a:lnTo>
                  <a:pt x="33339" y="40894"/>
                </a:lnTo>
                <a:lnTo>
                  <a:pt x="33575" y="39878"/>
                </a:lnTo>
                <a:lnTo>
                  <a:pt x="34426" y="37846"/>
                </a:lnTo>
                <a:lnTo>
                  <a:pt x="34676" y="36957"/>
                </a:lnTo>
                <a:lnTo>
                  <a:pt x="34864" y="35941"/>
                </a:lnTo>
                <a:lnTo>
                  <a:pt x="34754" y="32766"/>
                </a:lnTo>
                <a:lnTo>
                  <a:pt x="34243" y="31496"/>
                </a:lnTo>
                <a:lnTo>
                  <a:pt x="34027" y="31242"/>
                </a:lnTo>
                <a:lnTo>
                  <a:pt x="27795" y="31242"/>
                </a:lnTo>
                <a:lnTo>
                  <a:pt x="27560" y="30988"/>
                </a:lnTo>
                <a:lnTo>
                  <a:pt x="27343" y="30226"/>
                </a:lnTo>
                <a:lnTo>
                  <a:pt x="27225" y="29718"/>
                </a:lnTo>
                <a:lnTo>
                  <a:pt x="27012" y="24003"/>
                </a:lnTo>
                <a:lnTo>
                  <a:pt x="26761" y="21590"/>
                </a:lnTo>
                <a:lnTo>
                  <a:pt x="15176" y="14859"/>
                </a:lnTo>
                <a:lnTo>
                  <a:pt x="15018" y="14605"/>
                </a:lnTo>
                <a:lnTo>
                  <a:pt x="14905" y="14351"/>
                </a:lnTo>
                <a:lnTo>
                  <a:pt x="14625" y="13335"/>
                </a:lnTo>
                <a:lnTo>
                  <a:pt x="14750" y="11303"/>
                </a:lnTo>
                <a:lnTo>
                  <a:pt x="14625" y="5842"/>
                </a:lnTo>
                <a:lnTo>
                  <a:pt x="13092" y="1905"/>
                </a:lnTo>
                <a:lnTo>
                  <a:pt x="12738" y="1397"/>
                </a:lnTo>
                <a:lnTo>
                  <a:pt x="11990" y="762"/>
                </a:lnTo>
                <a:lnTo>
                  <a:pt x="11598" y="635"/>
                </a:lnTo>
                <a:lnTo>
                  <a:pt x="11165" y="381"/>
                </a:lnTo>
                <a:lnTo>
                  <a:pt x="9986" y="0"/>
                </a:lnTo>
                <a:close/>
              </a:path>
              <a:path w="40005" h="85090">
                <a:moveTo>
                  <a:pt x="36445" y="50419"/>
                </a:moveTo>
                <a:lnTo>
                  <a:pt x="36169" y="50419"/>
                </a:lnTo>
                <a:lnTo>
                  <a:pt x="35344" y="50673"/>
                </a:lnTo>
                <a:lnTo>
                  <a:pt x="37035" y="50673"/>
                </a:lnTo>
                <a:lnTo>
                  <a:pt x="36445" y="50419"/>
                </a:lnTo>
                <a:close/>
              </a:path>
              <a:path w="40005" h="85090">
                <a:moveTo>
                  <a:pt x="24716" y="44704"/>
                </a:moveTo>
                <a:lnTo>
                  <a:pt x="23195" y="44704"/>
                </a:lnTo>
                <a:lnTo>
                  <a:pt x="24140" y="44831"/>
                </a:lnTo>
                <a:lnTo>
                  <a:pt x="24611" y="44958"/>
                </a:lnTo>
                <a:lnTo>
                  <a:pt x="24965" y="45085"/>
                </a:lnTo>
                <a:lnTo>
                  <a:pt x="24716" y="44704"/>
                </a:lnTo>
                <a:close/>
              </a:path>
              <a:path w="40005" h="85090">
                <a:moveTo>
                  <a:pt x="30666" y="29083"/>
                </a:moveTo>
                <a:lnTo>
                  <a:pt x="28228" y="30861"/>
                </a:lnTo>
                <a:lnTo>
                  <a:pt x="27992" y="31115"/>
                </a:lnTo>
                <a:lnTo>
                  <a:pt x="34027" y="31242"/>
                </a:lnTo>
                <a:lnTo>
                  <a:pt x="33339" y="30480"/>
                </a:lnTo>
                <a:lnTo>
                  <a:pt x="32868" y="30099"/>
                </a:lnTo>
                <a:lnTo>
                  <a:pt x="31963" y="29464"/>
                </a:lnTo>
                <a:lnTo>
                  <a:pt x="31295" y="29210"/>
                </a:lnTo>
                <a:lnTo>
                  <a:pt x="30666" y="29083"/>
                </a:lnTo>
                <a:close/>
              </a:path>
              <a:path w="40005" h="85090">
                <a:moveTo>
                  <a:pt x="11866" y="27812"/>
                </a:moveTo>
                <a:lnTo>
                  <a:pt x="10418" y="27812"/>
                </a:lnTo>
                <a:lnTo>
                  <a:pt x="11244" y="27939"/>
                </a:lnTo>
                <a:lnTo>
                  <a:pt x="11990" y="28193"/>
                </a:lnTo>
                <a:lnTo>
                  <a:pt x="12109" y="28320"/>
                </a:lnTo>
                <a:lnTo>
                  <a:pt x="11866" y="27812"/>
                </a:lnTo>
                <a:close/>
              </a:path>
              <a:path w="40005" h="85090">
                <a:moveTo>
                  <a:pt x="21191" y="11303"/>
                </a:moveTo>
                <a:lnTo>
                  <a:pt x="16001" y="14351"/>
                </a:lnTo>
                <a:lnTo>
                  <a:pt x="15608" y="14859"/>
                </a:lnTo>
                <a:lnTo>
                  <a:pt x="24867" y="14859"/>
                </a:lnTo>
                <a:lnTo>
                  <a:pt x="24140" y="13716"/>
                </a:lnTo>
                <a:lnTo>
                  <a:pt x="23550" y="12954"/>
                </a:lnTo>
                <a:lnTo>
                  <a:pt x="22960" y="12319"/>
                </a:lnTo>
                <a:lnTo>
                  <a:pt x="21937" y="11684"/>
                </a:lnTo>
                <a:lnTo>
                  <a:pt x="21191" y="1130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37030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09">
                <a:moveTo>
                  <a:pt x="1493" y="0"/>
                </a:moveTo>
                <a:lnTo>
                  <a:pt x="0" y="80"/>
                </a:lnTo>
                <a:lnTo>
                  <a:pt x="11" y="1878"/>
                </a:lnTo>
                <a:lnTo>
                  <a:pt x="235" y="3092"/>
                </a:lnTo>
                <a:lnTo>
                  <a:pt x="7470" y="16445"/>
                </a:lnTo>
                <a:lnTo>
                  <a:pt x="7374" y="15426"/>
                </a:lnTo>
                <a:lnTo>
                  <a:pt x="7470" y="10811"/>
                </a:lnTo>
                <a:lnTo>
                  <a:pt x="7588" y="9906"/>
                </a:lnTo>
                <a:lnTo>
                  <a:pt x="8021" y="8028"/>
                </a:lnTo>
                <a:lnTo>
                  <a:pt x="8295" y="7089"/>
                </a:lnTo>
                <a:lnTo>
                  <a:pt x="8650" y="6115"/>
                </a:lnTo>
                <a:lnTo>
                  <a:pt x="8499" y="5096"/>
                </a:lnTo>
                <a:lnTo>
                  <a:pt x="7076" y="2198"/>
                </a:lnTo>
                <a:lnTo>
                  <a:pt x="6841" y="1878"/>
                </a:lnTo>
                <a:lnTo>
                  <a:pt x="2831" y="80"/>
                </a:lnTo>
                <a:lnTo>
                  <a:pt x="149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698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59098" y="99821"/>
                </a:moveTo>
                <a:lnTo>
                  <a:pt x="21663" y="99821"/>
                </a:lnTo>
                <a:lnTo>
                  <a:pt x="21819" y="100329"/>
                </a:lnTo>
                <a:lnTo>
                  <a:pt x="21966" y="100710"/>
                </a:lnTo>
                <a:lnTo>
                  <a:pt x="22960" y="102488"/>
                </a:lnTo>
                <a:lnTo>
                  <a:pt x="23509" y="103250"/>
                </a:lnTo>
                <a:lnTo>
                  <a:pt x="23824" y="103504"/>
                </a:lnTo>
                <a:lnTo>
                  <a:pt x="24689" y="104266"/>
                </a:lnTo>
                <a:lnTo>
                  <a:pt x="25908" y="104901"/>
                </a:lnTo>
                <a:lnTo>
                  <a:pt x="27048" y="105282"/>
                </a:lnTo>
                <a:lnTo>
                  <a:pt x="27560" y="105409"/>
                </a:lnTo>
                <a:lnTo>
                  <a:pt x="28857" y="105663"/>
                </a:lnTo>
                <a:lnTo>
                  <a:pt x="28267" y="109092"/>
                </a:lnTo>
                <a:lnTo>
                  <a:pt x="28175" y="109981"/>
                </a:lnTo>
                <a:lnTo>
                  <a:pt x="28070" y="115823"/>
                </a:lnTo>
                <a:lnTo>
                  <a:pt x="28189" y="116839"/>
                </a:lnTo>
                <a:lnTo>
                  <a:pt x="31098" y="122427"/>
                </a:lnTo>
                <a:lnTo>
                  <a:pt x="31924" y="123062"/>
                </a:lnTo>
                <a:lnTo>
                  <a:pt x="32356" y="123189"/>
                </a:lnTo>
                <a:lnTo>
                  <a:pt x="33143" y="123570"/>
                </a:lnTo>
                <a:lnTo>
                  <a:pt x="33889" y="123697"/>
                </a:lnTo>
                <a:lnTo>
                  <a:pt x="35501" y="123697"/>
                </a:lnTo>
                <a:lnTo>
                  <a:pt x="36681" y="123316"/>
                </a:lnTo>
                <a:lnTo>
                  <a:pt x="38765" y="122681"/>
                </a:lnTo>
                <a:lnTo>
                  <a:pt x="40612" y="121919"/>
                </a:lnTo>
                <a:lnTo>
                  <a:pt x="43561" y="120268"/>
                </a:lnTo>
                <a:lnTo>
                  <a:pt x="44701" y="119506"/>
                </a:lnTo>
                <a:lnTo>
                  <a:pt x="45213" y="118998"/>
                </a:lnTo>
                <a:lnTo>
                  <a:pt x="46077" y="118236"/>
                </a:lnTo>
                <a:lnTo>
                  <a:pt x="46431" y="117855"/>
                </a:lnTo>
                <a:lnTo>
                  <a:pt x="46746" y="117347"/>
                </a:lnTo>
                <a:lnTo>
                  <a:pt x="47532" y="116331"/>
                </a:lnTo>
                <a:lnTo>
                  <a:pt x="48043" y="115315"/>
                </a:lnTo>
                <a:lnTo>
                  <a:pt x="48273" y="114680"/>
                </a:lnTo>
                <a:lnTo>
                  <a:pt x="48475" y="113918"/>
                </a:lnTo>
                <a:lnTo>
                  <a:pt x="48475" y="113664"/>
                </a:lnTo>
                <a:lnTo>
                  <a:pt x="53532" y="113664"/>
                </a:lnTo>
                <a:lnTo>
                  <a:pt x="59433" y="103504"/>
                </a:lnTo>
                <a:lnTo>
                  <a:pt x="59339" y="101218"/>
                </a:lnTo>
                <a:lnTo>
                  <a:pt x="59098" y="99821"/>
                </a:lnTo>
                <a:close/>
              </a:path>
              <a:path w="148590" h="123825">
                <a:moveTo>
                  <a:pt x="53532" y="113664"/>
                </a:moveTo>
                <a:lnTo>
                  <a:pt x="48475" y="113664"/>
                </a:lnTo>
                <a:lnTo>
                  <a:pt x="50559" y="113918"/>
                </a:lnTo>
                <a:lnTo>
                  <a:pt x="52368" y="113918"/>
                </a:lnTo>
                <a:lnTo>
                  <a:pt x="53158" y="113791"/>
                </a:lnTo>
                <a:lnTo>
                  <a:pt x="53532" y="113664"/>
                </a:lnTo>
                <a:close/>
              </a:path>
              <a:path w="148590" h="123825">
                <a:moveTo>
                  <a:pt x="31963" y="72135"/>
                </a:moveTo>
                <a:lnTo>
                  <a:pt x="25004" y="72135"/>
                </a:lnTo>
                <a:lnTo>
                  <a:pt x="21112" y="72516"/>
                </a:lnTo>
                <a:lnTo>
                  <a:pt x="18202" y="72897"/>
                </a:lnTo>
                <a:lnTo>
                  <a:pt x="17455" y="73151"/>
                </a:lnTo>
                <a:lnTo>
                  <a:pt x="16158" y="73532"/>
                </a:lnTo>
                <a:lnTo>
                  <a:pt x="15174" y="74040"/>
                </a:lnTo>
                <a:lnTo>
                  <a:pt x="14782" y="74167"/>
                </a:lnTo>
                <a:lnTo>
                  <a:pt x="14192" y="74675"/>
                </a:lnTo>
                <a:lnTo>
                  <a:pt x="13681" y="75310"/>
                </a:lnTo>
                <a:lnTo>
                  <a:pt x="13529" y="76961"/>
                </a:lnTo>
                <a:lnTo>
                  <a:pt x="13406" y="77596"/>
                </a:lnTo>
                <a:lnTo>
                  <a:pt x="14035" y="82803"/>
                </a:lnTo>
                <a:lnTo>
                  <a:pt x="14349" y="83184"/>
                </a:lnTo>
                <a:lnTo>
                  <a:pt x="12109" y="83565"/>
                </a:lnTo>
                <a:lnTo>
                  <a:pt x="9986" y="84073"/>
                </a:lnTo>
                <a:lnTo>
                  <a:pt x="8098" y="84454"/>
                </a:lnTo>
                <a:lnTo>
                  <a:pt x="6447" y="84962"/>
                </a:lnTo>
                <a:lnTo>
                  <a:pt x="5032" y="85597"/>
                </a:lnTo>
                <a:lnTo>
                  <a:pt x="3813" y="86105"/>
                </a:lnTo>
                <a:lnTo>
                  <a:pt x="0" y="92201"/>
                </a:lnTo>
                <a:lnTo>
                  <a:pt x="156" y="92963"/>
                </a:lnTo>
                <a:lnTo>
                  <a:pt x="9357" y="100964"/>
                </a:lnTo>
                <a:lnTo>
                  <a:pt x="11007" y="101345"/>
                </a:lnTo>
                <a:lnTo>
                  <a:pt x="11794" y="101472"/>
                </a:lnTo>
                <a:lnTo>
                  <a:pt x="13248" y="101599"/>
                </a:lnTo>
                <a:lnTo>
                  <a:pt x="16433" y="101599"/>
                </a:lnTo>
                <a:lnTo>
                  <a:pt x="17534" y="101345"/>
                </a:lnTo>
                <a:lnTo>
                  <a:pt x="18477" y="101218"/>
                </a:lnTo>
                <a:lnTo>
                  <a:pt x="19303" y="100964"/>
                </a:lnTo>
                <a:lnTo>
                  <a:pt x="20011" y="100710"/>
                </a:lnTo>
                <a:lnTo>
                  <a:pt x="21387" y="100075"/>
                </a:lnTo>
                <a:lnTo>
                  <a:pt x="21663" y="99821"/>
                </a:lnTo>
                <a:lnTo>
                  <a:pt x="59098" y="99821"/>
                </a:lnTo>
                <a:lnTo>
                  <a:pt x="58310" y="95249"/>
                </a:lnTo>
                <a:lnTo>
                  <a:pt x="66034" y="95249"/>
                </a:lnTo>
                <a:lnTo>
                  <a:pt x="66325" y="94995"/>
                </a:lnTo>
                <a:lnTo>
                  <a:pt x="66681" y="94487"/>
                </a:lnTo>
                <a:lnTo>
                  <a:pt x="66992" y="93852"/>
                </a:lnTo>
                <a:lnTo>
                  <a:pt x="67268" y="93344"/>
                </a:lnTo>
                <a:lnTo>
                  <a:pt x="67560" y="92201"/>
                </a:lnTo>
                <a:lnTo>
                  <a:pt x="67673" y="91566"/>
                </a:lnTo>
                <a:lnTo>
                  <a:pt x="67791" y="90169"/>
                </a:lnTo>
                <a:lnTo>
                  <a:pt x="67679" y="87248"/>
                </a:lnTo>
                <a:lnTo>
                  <a:pt x="67554" y="86105"/>
                </a:lnTo>
                <a:lnTo>
                  <a:pt x="67242" y="84200"/>
                </a:lnTo>
                <a:lnTo>
                  <a:pt x="67120" y="83565"/>
                </a:lnTo>
                <a:lnTo>
                  <a:pt x="66909" y="82676"/>
                </a:lnTo>
                <a:lnTo>
                  <a:pt x="66698" y="81533"/>
                </a:lnTo>
                <a:lnTo>
                  <a:pt x="66573" y="80644"/>
                </a:lnTo>
                <a:lnTo>
                  <a:pt x="66681" y="76453"/>
                </a:lnTo>
                <a:lnTo>
                  <a:pt x="66877" y="75564"/>
                </a:lnTo>
                <a:lnTo>
                  <a:pt x="67215" y="74675"/>
                </a:lnTo>
                <a:lnTo>
                  <a:pt x="67820" y="73532"/>
                </a:lnTo>
                <a:lnTo>
                  <a:pt x="68211" y="72897"/>
                </a:lnTo>
                <a:lnTo>
                  <a:pt x="68792" y="72262"/>
                </a:lnTo>
                <a:lnTo>
                  <a:pt x="34086" y="72262"/>
                </a:lnTo>
                <a:lnTo>
                  <a:pt x="31963" y="72135"/>
                </a:lnTo>
                <a:close/>
              </a:path>
              <a:path w="148590" h="123825">
                <a:moveTo>
                  <a:pt x="66034" y="95249"/>
                </a:moveTo>
                <a:lnTo>
                  <a:pt x="58310" y="95249"/>
                </a:lnTo>
                <a:lnTo>
                  <a:pt x="59529" y="95757"/>
                </a:lnTo>
                <a:lnTo>
                  <a:pt x="60621" y="96138"/>
                </a:lnTo>
                <a:lnTo>
                  <a:pt x="62553" y="96392"/>
                </a:lnTo>
                <a:lnTo>
                  <a:pt x="63381" y="96392"/>
                </a:lnTo>
                <a:lnTo>
                  <a:pt x="64795" y="96138"/>
                </a:lnTo>
                <a:lnTo>
                  <a:pt x="65382" y="95757"/>
                </a:lnTo>
                <a:lnTo>
                  <a:pt x="66034" y="95249"/>
                </a:lnTo>
                <a:close/>
              </a:path>
              <a:path w="148590" h="123825">
                <a:moveTo>
                  <a:pt x="102638" y="69087"/>
                </a:moveTo>
                <a:lnTo>
                  <a:pt x="74595" y="76453"/>
                </a:lnTo>
                <a:lnTo>
                  <a:pt x="74708" y="77596"/>
                </a:lnTo>
                <a:lnTo>
                  <a:pt x="74892" y="78612"/>
                </a:lnTo>
                <a:lnTo>
                  <a:pt x="75053" y="79120"/>
                </a:lnTo>
                <a:lnTo>
                  <a:pt x="74743" y="79374"/>
                </a:lnTo>
                <a:lnTo>
                  <a:pt x="70810" y="86867"/>
                </a:lnTo>
                <a:lnTo>
                  <a:pt x="70978" y="87375"/>
                </a:lnTo>
                <a:lnTo>
                  <a:pt x="81309" y="91185"/>
                </a:lnTo>
                <a:lnTo>
                  <a:pt x="82528" y="90931"/>
                </a:lnTo>
                <a:lnTo>
                  <a:pt x="87304" y="85724"/>
                </a:lnTo>
                <a:lnTo>
                  <a:pt x="87197" y="83692"/>
                </a:lnTo>
                <a:lnTo>
                  <a:pt x="86967" y="82930"/>
                </a:lnTo>
                <a:lnTo>
                  <a:pt x="86300" y="81787"/>
                </a:lnTo>
                <a:lnTo>
                  <a:pt x="85978" y="81533"/>
                </a:lnTo>
                <a:lnTo>
                  <a:pt x="85196" y="80771"/>
                </a:lnTo>
                <a:lnTo>
                  <a:pt x="84724" y="80517"/>
                </a:lnTo>
                <a:lnTo>
                  <a:pt x="83586" y="80009"/>
                </a:lnTo>
                <a:lnTo>
                  <a:pt x="82919" y="79755"/>
                </a:lnTo>
                <a:lnTo>
                  <a:pt x="81378" y="79501"/>
                </a:lnTo>
                <a:lnTo>
                  <a:pt x="80627" y="78231"/>
                </a:lnTo>
                <a:lnTo>
                  <a:pt x="80431" y="77850"/>
                </a:lnTo>
                <a:lnTo>
                  <a:pt x="80339" y="77596"/>
                </a:lnTo>
                <a:lnTo>
                  <a:pt x="80108" y="76453"/>
                </a:lnTo>
                <a:lnTo>
                  <a:pt x="80150" y="74675"/>
                </a:lnTo>
                <a:lnTo>
                  <a:pt x="80239" y="74294"/>
                </a:lnTo>
                <a:lnTo>
                  <a:pt x="80481" y="73532"/>
                </a:lnTo>
                <a:lnTo>
                  <a:pt x="81102" y="72262"/>
                </a:lnTo>
                <a:lnTo>
                  <a:pt x="81654" y="71373"/>
                </a:lnTo>
                <a:lnTo>
                  <a:pt x="114227" y="71374"/>
                </a:lnTo>
                <a:lnTo>
                  <a:pt x="114451" y="70993"/>
                </a:lnTo>
                <a:lnTo>
                  <a:pt x="114837" y="70231"/>
                </a:lnTo>
                <a:lnTo>
                  <a:pt x="105320" y="70231"/>
                </a:lnTo>
                <a:lnTo>
                  <a:pt x="102638" y="69087"/>
                </a:lnTo>
                <a:close/>
              </a:path>
              <a:path w="148590" h="123825">
                <a:moveTo>
                  <a:pt x="114227" y="71374"/>
                </a:moveTo>
                <a:lnTo>
                  <a:pt x="81654" y="71373"/>
                </a:lnTo>
                <a:lnTo>
                  <a:pt x="85357" y="72643"/>
                </a:lnTo>
                <a:lnTo>
                  <a:pt x="101548" y="78993"/>
                </a:lnTo>
                <a:lnTo>
                  <a:pt x="107528" y="81533"/>
                </a:lnTo>
                <a:lnTo>
                  <a:pt x="111024" y="82169"/>
                </a:lnTo>
                <a:lnTo>
                  <a:pt x="112876" y="82550"/>
                </a:lnTo>
                <a:lnTo>
                  <a:pt x="117441" y="83312"/>
                </a:lnTo>
                <a:lnTo>
                  <a:pt x="120074" y="83693"/>
                </a:lnTo>
                <a:lnTo>
                  <a:pt x="122938" y="84201"/>
                </a:lnTo>
                <a:lnTo>
                  <a:pt x="129148" y="85090"/>
                </a:lnTo>
                <a:lnTo>
                  <a:pt x="132413" y="85471"/>
                </a:lnTo>
                <a:lnTo>
                  <a:pt x="135794" y="85725"/>
                </a:lnTo>
                <a:lnTo>
                  <a:pt x="139175" y="86106"/>
                </a:lnTo>
                <a:lnTo>
                  <a:pt x="142556" y="86233"/>
                </a:lnTo>
                <a:lnTo>
                  <a:pt x="145903" y="86487"/>
                </a:lnTo>
                <a:lnTo>
                  <a:pt x="145424" y="84836"/>
                </a:lnTo>
                <a:lnTo>
                  <a:pt x="147879" y="77343"/>
                </a:lnTo>
                <a:lnTo>
                  <a:pt x="137013" y="77343"/>
                </a:lnTo>
                <a:lnTo>
                  <a:pt x="113703" y="72263"/>
                </a:lnTo>
                <a:lnTo>
                  <a:pt x="114227" y="71374"/>
                </a:lnTo>
                <a:close/>
              </a:path>
              <a:path w="148590" h="123825">
                <a:moveTo>
                  <a:pt x="148214" y="76962"/>
                </a:moveTo>
                <a:lnTo>
                  <a:pt x="142395" y="77343"/>
                </a:lnTo>
                <a:lnTo>
                  <a:pt x="147879" y="77343"/>
                </a:lnTo>
                <a:lnTo>
                  <a:pt x="148214" y="76962"/>
                </a:lnTo>
                <a:close/>
              </a:path>
              <a:path w="148590" h="123825">
                <a:moveTo>
                  <a:pt x="42421" y="60324"/>
                </a:moveTo>
                <a:lnTo>
                  <a:pt x="41123" y="60324"/>
                </a:lnTo>
                <a:lnTo>
                  <a:pt x="38882" y="60451"/>
                </a:lnTo>
                <a:lnTo>
                  <a:pt x="37899" y="60578"/>
                </a:lnTo>
                <a:lnTo>
                  <a:pt x="36208" y="60705"/>
                </a:lnTo>
                <a:lnTo>
                  <a:pt x="32002" y="64515"/>
                </a:lnTo>
                <a:lnTo>
                  <a:pt x="31923" y="64896"/>
                </a:lnTo>
                <a:lnTo>
                  <a:pt x="31766" y="65404"/>
                </a:lnTo>
                <a:lnTo>
                  <a:pt x="31671" y="67944"/>
                </a:lnTo>
                <a:lnTo>
                  <a:pt x="31798" y="68579"/>
                </a:lnTo>
                <a:lnTo>
                  <a:pt x="68792" y="72262"/>
                </a:lnTo>
                <a:lnTo>
                  <a:pt x="69119" y="71881"/>
                </a:lnTo>
                <a:lnTo>
                  <a:pt x="70143" y="71119"/>
                </a:lnTo>
                <a:lnTo>
                  <a:pt x="71201" y="70484"/>
                </a:lnTo>
                <a:lnTo>
                  <a:pt x="72811" y="69722"/>
                </a:lnTo>
                <a:lnTo>
                  <a:pt x="73834" y="69468"/>
                </a:lnTo>
                <a:lnTo>
                  <a:pt x="74777" y="69341"/>
                </a:lnTo>
                <a:lnTo>
                  <a:pt x="76238" y="69087"/>
                </a:lnTo>
                <a:lnTo>
                  <a:pt x="102638" y="69087"/>
                </a:lnTo>
                <a:lnTo>
                  <a:pt x="101744" y="68706"/>
                </a:lnTo>
                <a:lnTo>
                  <a:pt x="98363" y="67436"/>
                </a:lnTo>
                <a:lnTo>
                  <a:pt x="95143" y="66166"/>
                </a:lnTo>
                <a:lnTo>
                  <a:pt x="92119" y="65150"/>
                </a:lnTo>
                <a:lnTo>
                  <a:pt x="89244" y="64261"/>
                </a:lnTo>
                <a:lnTo>
                  <a:pt x="86576" y="63499"/>
                </a:lnTo>
                <a:lnTo>
                  <a:pt x="84057" y="62737"/>
                </a:lnTo>
                <a:lnTo>
                  <a:pt x="81700" y="62229"/>
                </a:lnTo>
                <a:lnTo>
                  <a:pt x="81431" y="60832"/>
                </a:lnTo>
                <a:lnTo>
                  <a:pt x="48790" y="60832"/>
                </a:lnTo>
                <a:lnTo>
                  <a:pt x="45369" y="60451"/>
                </a:lnTo>
                <a:lnTo>
                  <a:pt x="43836" y="60451"/>
                </a:lnTo>
                <a:lnTo>
                  <a:pt x="42421" y="60324"/>
                </a:lnTo>
                <a:close/>
              </a:path>
              <a:path w="148590" h="123825">
                <a:moveTo>
                  <a:pt x="84011" y="0"/>
                </a:moveTo>
                <a:lnTo>
                  <a:pt x="83701" y="3936"/>
                </a:lnTo>
                <a:lnTo>
                  <a:pt x="82953" y="4444"/>
                </a:lnTo>
                <a:lnTo>
                  <a:pt x="81700" y="5841"/>
                </a:lnTo>
                <a:lnTo>
                  <a:pt x="79262" y="13715"/>
                </a:lnTo>
                <a:lnTo>
                  <a:pt x="79492" y="15874"/>
                </a:lnTo>
                <a:lnTo>
                  <a:pt x="79883" y="17779"/>
                </a:lnTo>
                <a:lnTo>
                  <a:pt x="80239" y="18922"/>
                </a:lnTo>
                <a:lnTo>
                  <a:pt x="80616" y="19938"/>
                </a:lnTo>
                <a:lnTo>
                  <a:pt x="81378" y="21716"/>
                </a:lnTo>
                <a:lnTo>
                  <a:pt x="80090" y="22351"/>
                </a:lnTo>
                <a:lnTo>
                  <a:pt x="79021" y="23113"/>
                </a:lnTo>
                <a:lnTo>
                  <a:pt x="78078" y="23748"/>
                </a:lnTo>
                <a:lnTo>
                  <a:pt x="77330" y="24637"/>
                </a:lnTo>
                <a:lnTo>
                  <a:pt x="75902" y="29971"/>
                </a:lnTo>
                <a:lnTo>
                  <a:pt x="76031" y="30733"/>
                </a:lnTo>
                <a:lnTo>
                  <a:pt x="85545" y="43941"/>
                </a:lnTo>
                <a:lnTo>
                  <a:pt x="85618" y="44195"/>
                </a:lnTo>
                <a:lnTo>
                  <a:pt x="84644" y="45719"/>
                </a:lnTo>
                <a:lnTo>
                  <a:pt x="84249" y="46735"/>
                </a:lnTo>
                <a:lnTo>
                  <a:pt x="84057" y="47370"/>
                </a:lnTo>
                <a:lnTo>
                  <a:pt x="83937" y="49148"/>
                </a:lnTo>
                <a:lnTo>
                  <a:pt x="84057" y="49910"/>
                </a:lnTo>
                <a:lnTo>
                  <a:pt x="95224" y="59054"/>
                </a:lnTo>
                <a:lnTo>
                  <a:pt x="95925" y="59562"/>
                </a:lnTo>
                <a:lnTo>
                  <a:pt x="97224" y="60451"/>
                </a:lnTo>
                <a:lnTo>
                  <a:pt x="98961" y="61848"/>
                </a:lnTo>
                <a:lnTo>
                  <a:pt x="99984" y="62737"/>
                </a:lnTo>
                <a:lnTo>
                  <a:pt x="100881" y="63753"/>
                </a:lnTo>
                <a:lnTo>
                  <a:pt x="101709" y="64642"/>
                </a:lnTo>
                <a:lnTo>
                  <a:pt x="105320" y="70231"/>
                </a:lnTo>
                <a:lnTo>
                  <a:pt x="114837" y="70231"/>
                </a:lnTo>
                <a:lnTo>
                  <a:pt x="118970" y="55499"/>
                </a:lnTo>
                <a:lnTo>
                  <a:pt x="118855" y="51816"/>
                </a:lnTo>
                <a:lnTo>
                  <a:pt x="118533" y="49530"/>
                </a:lnTo>
                <a:lnTo>
                  <a:pt x="118027" y="47625"/>
                </a:lnTo>
                <a:lnTo>
                  <a:pt x="117832" y="47117"/>
                </a:lnTo>
                <a:lnTo>
                  <a:pt x="117625" y="46355"/>
                </a:lnTo>
                <a:lnTo>
                  <a:pt x="121489" y="41529"/>
                </a:lnTo>
                <a:lnTo>
                  <a:pt x="121880" y="41402"/>
                </a:lnTo>
                <a:lnTo>
                  <a:pt x="125537" y="35179"/>
                </a:lnTo>
                <a:lnTo>
                  <a:pt x="117234" y="26035"/>
                </a:lnTo>
                <a:lnTo>
                  <a:pt x="115037" y="25146"/>
                </a:lnTo>
                <a:lnTo>
                  <a:pt x="112795" y="24130"/>
                </a:lnTo>
                <a:lnTo>
                  <a:pt x="111691" y="23749"/>
                </a:lnTo>
                <a:lnTo>
                  <a:pt x="109380" y="22606"/>
                </a:lnTo>
                <a:lnTo>
                  <a:pt x="108230" y="21971"/>
                </a:lnTo>
                <a:lnTo>
                  <a:pt x="100410" y="18542"/>
                </a:lnTo>
                <a:lnTo>
                  <a:pt x="95891" y="13716"/>
                </a:lnTo>
                <a:lnTo>
                  <a:pt x="93453" y="11430"/>
                </a:lnTo>
                <a:lnTo>
                  <a:pt x="92268" y="10160"/>
                </a:lnTo>
                <a:lnTo>
                  <a:pt x="89991" y="7620"/>
                </a:lnTo>
                <a:lnTo>
                  <a:pt x="87875" y="4826"/>
                </a:lnTo>
                <a:lnTo>
                  <a:pt x="86852" y="3429"/>
                </a:lnTo>
                <a:lnTo>
                  <a:pt x="84011" y="0"/>
                </a:lnTo>
                <a:close/>
              </a:path>
              <a:path w="148590" h="123825">
                <a:moveTo>
                  <a:pt x="58459" y="57911"/>
                </a:moveTo>
                <a:lnTo>
                  <a:pt x="56021" y="57911"/>
                </a:lnTo>
                <a:lnTo>
                  <a:pt x="54607" y="58038"/>
                </a:lnTo>
                <a:lnTo>
                  <a:pt x="53974" y="58292"/>
                </a:lnTo>
                <a:lnTo>
                  <a:pt x="52249" y="58673"/>
                </a:lnTo>
                <a:lnTo>
                  <a:pt x="51306" y="59181"/>
                </a:lnTo>
                <a:lnTo>
                  <a:pt x="50520" y="59562"/>
                </a:lnTo>
                <a:lnTo>
                  <a:pt x="49891" y="59943"/>
                </a:lnTo>
                <a:lnTo>
                  <a:pt x="49065" y="60578"/>
                </a:lnTo>
                <a:lnTo>
                  <a:pt x="48790" y="60832"/>
                </a:lnTo>
                <a:lnTo>
                  <a:pt x="81431" y="60832"/>
                </a:lnTo>
                <a:lnTo>
                  <a:pt x="81382" y="60578"/>
                </a:lnTo>
                <a:lnTo>
                  <a:pt x="71638" y="60578"/>
                </a:lnTo>
                <a:lnTo>
                  <a:pt x="68993" y="60451"/>
                </a:lnTo>
                <a:lnTo>
                  <a:pt x="68096" y="60451"/>
                </a:lnTo>
                <a:lnTo>
                  <a:pt x="66877" y="59943"/>
                </a:lnTo>
                <a:lnTo>
                  <a:pt x="64519" y="59181"/>
                </a:lnTo>
                <a:lnTo>
                  <a:pt x="62312" y="58546"/>
                </a:lnTo>
                <a:lnTo>
                  <a:pt x="61288" y="58292"/>
                </a:lnTo>
                <a:lnTo>
                  <a:pt x="58459" y="57911"/>
                </a:lnTo>
                <a:close/>
              </a:path>
              <a:path w="148590" h="123825">
                <a:moveTo>
                  <a:pt x="75517" y="44576"/>
                </a:moveTo>
                <a:lnTo>
                  <a:pt x="45252" y="44576"/>
                </a:lnTo>
                <a:lnTo>
                  <a:pt x="49733" y="45211"/>
                </a:lnTo>
                <a:lnTo>
                  <a:pt x="52962" y="45973"/>
                </a:lnTo>
                <a:lnTo>
                  <a:pt x="62231" y="49529"/>
                </a:lnTo>
                <a:lnTo>
                  <a:pt x="62829" y="49910"/>
                </a:lnTo>
                <a:lnTo>
                  <a:pt x="63887" y="50672"/>
                </a:lnTo>
                <a:lnTo>
                  <a:pt x="64393" y="51180"/>
                </a:lnTo>
                <a:lnTo>
                  <a:pt x="64864" y="51561"/>
                </a:lnTo>
                <a:lnTo>
                  <a:pt x="71638" y="60578"/>
                </a:lnTo>
                <a:lnTo>
                  <a:pt x="81382" y="60578"/>
                </a:lnTo>
                <a:lnTo>
                  <a:pt x="75700" y="45973"/>
                </a:lnTo>
                <a:lnTo>
                  <a:pt x="75596" y="45719"/>
                </a:lnTo>
                <a:lnTo>
                  <a:pt x="75517" y="44576"/>
                </a:lnTo>
                <a:close/>
              </a:path>
              <a:path w="148590" h="123825">
                <a:moveTo>
                  <a:pt x="58896" y="15366"/>
                </a:moveTo>
                <a:lnTo>
                  <a:pt x="58068" y="16382"/>
                </a:lnTo>
                <a:lnTo>
                  <a:pt x="56573" y="18033"/>
                </a:lnTo>
                <a:lnTo>
                  <a:pt x="55872" y="18668"/>
                </a:lnTo>
                <a:lnTo>
                  <a:pt x="54607" y="19938"/>
                </a:lnTo>
                <a:lnTo>
                  <a:pt x="53583" y="20700"/>
                </a:lnTo>
                <a:lnTo>
                  <a:pt x="52407" y="22224"/>
                </a:lnTo>
                <a:lnTo>
                  <a:pt x="52914" y="23748"/>
                </a:lnTo>
                <a:lnTo>
                  <a:pt x="53549" y="26415"/>
                </a:lnTo>
                <a:lnTo>
                  <a:pt x="53815" y="27939"/>
                </a:lnTo>
                <a:lnTo>
                  <a:pt x="54065" y="29717"/>
                </a:lnTo>
                <a:lnTo>
                  <a:pt x="54101" y="34797"/>
                </a:lnTo>
                <a:lnTo>
                  <a:pt x="53974" y="36067"/>
                </a:lnTo>
                <a:lnTo>
                  <a:pt x="42656" y="39242"/>
                </a:lnTo>
                <a:lnTo>
                  <a:pt x="38450" y="39242"/>
                </a:lnTo>
                <a:lnTo>
                  <a:pt x="38002" y="40131"/>
                </a:lnTo>
                <a:lnTo>
                  <a:pt x="37304" y="41782"/>
                </a:lnTo>
                <a:lnTo>
                  <a:pt x="36720" y="43433"/>
                </a:lnTo>
                <a:lnTo>
                  <a:pt x="36312" y="45084"/>
                </a:lnTo>
                <a:lnTo>
                  <a:pt x="36091" y="46354"/>
                </a:lnTo>
                <a:lnTo>
                  <a:pt x="36759" y="45973"/>
                </a:lnTo>
                <a:lnTo>
                  <a:pt x="38253" y="45338"/>
                </a:lnTo>
                <a:lnTo>
                  <a:pt x="39079" y="45084"/>
                </a:lnTo>
                <a:lnTo>
                  <a:pt x="40769" y="44703"/>
                </a:lnTo>
                <a:lnTo>
                  <a:pt x="42500" y="44576"/>
                </a:lnTo>
                <a:lnTo>
                  <a:pt x="75517" y="44576"/>
                </a:lnTo>
                <a:lnTo>
                  <a:pt x="75307" y="42544"/>
                </a:lnTo>
                <a:lnTo>
                  <a:pt x="74777" y="39623"/>
                </a:lnTo>
                <a:lnTo>
                  <a:pt x="74493" y="38353"/>
                </a:lnTo>
                <a:lnTo>
                  <a:pt x="69269" y="38353"/>
                </a:lnTo>
                <a:lnTo>
                  <a:pt x="68763" y="37591"/>
                </a:lnTo>
                <a:lnTo>
                  <a:pt x="68487" y="37337"/>
                </a:lnTo>
                <a:lnTo>
                  <a:pt x="68211" y="36956"/>
                </a:lnTo>
                <a:lnTo>
                  <a:pt x="67038" y="35940"/>
                </a:lnTo>
                <a:lnTo>
                  <a:pt x="65853" y="35178"/>
                </a:lnTo>
                <a:lnTo>
                  <a:pt x="65267" y="34924"/>
                </a:lnTo>
                <a:lnTo>
                  <a:pt x="64669" y="34797"/>
                </a:lnTo>
                <a:lnTo>
                  <a:pt x="63220" y="34416"/>
                </a:lnTo>
                <a:lnTo>
                  <a:pt x="62036" y="34416"/>
                </a:lnTo>
                <a:lnTo>
                  <a:pt x="61824" y="31749"/>
                </a:lnTo>
                <a:lnTo>
                  <a:pt x="61279" y="27177"/>
                </a:lnTo>
                <a:lnTo>
                  <a:pt x="60817" y="24002"/>
                </a:lnTo>
                <a:lnTo>
                  <a:pt x="60035" y="19811"/>
                </a:lnTo>
                <a:lnTo>
                  <a:pt x="59530" y="17779"/>
                </a:lnTo>
                <a:lnTo>
                  <a:pt x="58896" y="15366"/>
                </a:lnTo>
                <a:close/>
              </a:path>
              <a:path w="148590" h="123825">
                <a:moveTo>
                  <a:pt x="72454" y="32638"/>
                </a:moveTo>
                <a:lnTo>
                  <a:pt x="69269" y="33146"/>
                </a:lnTo>
                <a:lnTo>
                  <a:pt x="69505" y="33781"/>
                </a:lnTo>
                <a:lnTo>
                  <a:pt x="69706" y="34416"/>
                </a:lnTo>
                <a:lnTo>
                  <a:pt x="69678" y="36702"/>
                </a:lnTo>
                <a:lnTo>
                  <a:pt x="69457" y="37718"/>
                </a:lnTo>
                <a:lnTo>
                  <a:pt x="69269" y="38353"/>
                </a:lnTo>
                <a:lnTo>
                  <a:pt x="74493" y="38353"/>
                </a:lnTo>
                <a:lnTo>
                  <a:pt x="73705" y="35686"/>
                </a:lnTo>
                <a:lnTo>
                  <a:pt x="72857" y="33400"/>
                </a:lnTo>
                <a:lnTo>
                  <a:pt x="72535" y="32892"/>
                </a:lnTo>
                <a:lnTo>
                  <a:pt x="72454" y="3263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95707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5232" y="15191"/>
                </a:moveTo>
                <a:lnTo>
                  <a:pt x="0" y="18793"/>
                </a:lnTo>
                <a:lnTo>
                  <a:pt x="2242" y="19185"/>
                </a:lnTo>
                <a:lnTo>
                  <a:pt x="15846" y="20046"/>
                </a:lnTo>
                <a:lnTo>
                  <a:pt x="19031" y="19890"/>
                </a:lnTo>
                <a:lnTo>
                  <a:pt x="20676" y="19772"/>
                </a:lnTo>
                <a:lnTo>
                  <a:pt x="22366" y="19615"/>
                </a:lnTo>
                <a:lnTo>
                  <a:pt x="22884" y="19068"/>
                </a:lnTo>
                <a:lnTo>
                  <a:pt x="24574" y="17501"/>
                </a:lnTo>
                <a:lnTo>
                  <a:pt x="26184" y="16209"/>
                </a:lnTo>
                <a:lnTo>
                  <a:pt x="9245" y="16209"/>
                </a:lnTo>
                <a:lnTo>
                  <a:pt x="8693" y="16171"/>
                </a:lnTo>
                <a:lnTo>
                  <a:pt x="7474" y="15936"/>
                </a:lnTo>
                <a:lnTo>
                  <a:pt x="6014" y="15505"/>
                </a:lnTo>
                <a:lnTo>
                  <a:pt x="5232" y="15191"/>
                </a:lnTo>
                <a:close/>
              </a:path>
              <a:path w="40004" h="20320">
                <a:moveTo>
                  <a:pt x="22387" y="19615"/>
                </a:moveTo>
                <a:close/>
              </a:path>
              <a:path w="40004" h="20320">
                <a:moveTo>
                  <a:pt x="32670" y="0"/>
                </a:moveTo>
                <a:lnTo>
                  <a:pt x="31693" y="0"/>
                </a:lnTo>
                <a:lnTo>
                  <a:pt x="30704" y="79"/>
                </a:lnTo>
                <a:lnTo>
                  <a:pt x="30278" y="156"/>
                </a:lnTo>
                <a:lnTo>
                  <a:pt x="30117" y="274"/>
                </a:lnTo>
                <a:lnTo>
                  <a:pt x="29069" y="901"/>
                </a:lnTo>
                <a:lnTo>
                  <a:pt x="15766" y="5833"/>
                </a:lnTo>
                <a:lnTo>
                  <a:pt x="15731" y="6970"/>
                </a:lnTo>
                <a:lnTo>
                  <a:pt x="13523" y="11824"/>
                </a:lnTo>
                <a:lnTo>
                  <a:pt x="13474" y="12500"/>
                </a:lnTo>
                <a:lnTo>
                  <a:pt x="9751" y="16209"/>
                </a:lnTo>
                <a:lnTo>
                  <a:pt x="26184" y="16209"/>
                </a:lnTo>
                <a:lnTo>
                  <a:pt x="27300" y="15348"/>
                </a:lnTo>
                <a:lnTo>
                  <a:pt x="28979" y="14212"/>
                </a:lnTo>
                <a:lnTo>
                  <a:pt x="31829" y="12500"/>
                </a:lnTo>
                <a:lnTo>
                  <a:pt x="32912" y="11942"/>
                </a:lnTo>
                <a:lnTo>
                  <a:pt x="33409" y="11942"/>
                </a:lnTo>
                <a:lnTo>
                  <a:pt x="34475" y="11159"/>
                </a:lnTo>
                <a:lnTo>
                  <a:pt x="38926" y="4660"/>
                </a:lnTo>
                <a:lnTo>
                  <a:pt x="38408" y="4268"/>
                </a:lnTo>
                <a:lnTo>
                  <a:pt x="32716" y="2271"/>
                </a:lnTo>
                <a:lnTo>
                  <a:pt x="39385" y="2271"/>
                </a:lnTo>
                <a:lnTo>
                  <a:pt x="33257" y="40"/>
                </a:lnTo>
                <a:lnTo>
                  <a:pt x="32670" y="0"/>
                </a:lnTo>
                <a:close/>
              </a:path>
              <a:path w="40004" h="20320">
                <a:moveTo>
                  <a:pt x="32540" y="12500"/>
                </a:moveTo>
                <a:lnTo>
                  <a:pt x="32245" y="12685"/>
                </a:lnTo>
                <a:lnTo>
                  <a:pt x="32521" y="12529"/>
                </a:lnTo>
                <a:close/>
              </a:path>
              <a:path w="40004" h="20320">
                <a:moveTo>
                  <a:pt x="33409" y="11942"/>
                </a:moveTo>
                <a:lnTo>
                  <a:pt x="32912" y="11942"/>
                </a:lnTo>
                <a:lnTo>
                  <a:pt x="32540" y="12500"/>
                </a:lnTo>
                <a:lnTo>
                  <a:pt x="33409" y="11942"/>
                </a:lnTo>
                <a:close/>
              </a:path>
              <a:path w="40004" h="20320">
                <a:moveTo>
                  <a:pt x="39385" y="2271"/>
                </a:moveTo>
                <a:lnTo>
                  <a:pt x="32716" y="2271"/>
                </a:lnTo>
                <a:lnTo>
                  <a:pt x="33417" y="2350"/>
                </a:lnTo>
                <a:lnTo>
                  <a:pt x="34165" y="2466"/>
                </a:lnTo>
                <a:lnTo>
                  <a:pt x="38926" y="4660"/>
                </a:lnTo>
                <a:lnTo>
                  <a:pt x="39295" y="2819"/>
                </a:lnTo>
                <a:lnTo>
                  <a:pt x="39385" y="2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28170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0" y="20007"/>
                </a:moveTo>
                <a:lnTo>
                  <a:pt x="1138" y="26585"/>
                </a:lnTo>
                <a:lnTo>
                  <a:pt x="4082" y="27798"/>
                </a:lnTo>
                <a:lnTo>
                  <a:pt x="4944" y="27994"/>
                </a:lnTo>
                <a:lnTo>
                  <a:pt x="6290" y="28386"/>
                </a:lnTo>
                <a:lnTo>
                  <a:pt x="41674" y="33828"/>
                </a:lnTo>
                <a:lnTo>
                  <a:pt x="45090" y="33750"/>
                </a:lnTo>
                <a:lnTo>
                  <a:pt x="46746" y="33632"/>
                </a:lnTo>
                <a:lnTo>
                  <a:pt x="46455" y="32379"/>
                </a:lnTo>
                <a:lnTo>
                  <a:pt x="46576" y="29365"/>
                </a:lnTo>
                <a:lnTo>
                  <a:pt x="59671" y="23296"/>
                </a:lnTo>
                <a:lnTo>
                  <a:pt x="64467" y="23296"/>
                </a:lnTo>
                <a:lnTo>
                  <a:pt x="64467" y="22670"/>
                </a:lnTo>
                <a:lnTo>
                  <a:pt x="64647" y="21143"/>
                </a:lnTo>
                <a:lnTo>
                  <a:pt x="4243" y="21143"/>
                </a:lnTo>
                <a:lnTo>
                  <a:pt x="3334" y="21064"/>
                </a:lnTo>
                <a:lnTo>
                  <a:pt x="2311" y="20829"/>
                </a:lnTo>
                <a:lnTo>
                  <a:pt x="1218" y="20477"/>
                </a:lnTo>
                <a:lnTo>
                  <a:pt x="0" y="20007"/>
                </a:lnTo>
                <a:close/>
              </a:path>
              <a:path w="90170" h="34290">
                <a:moveTo>
                  <a:pt x="64467" y="23296"/>
                </a:moveTo>
                <a:lnTo>
                  <a:pt x="61212" y="23296"/>
                </a:lnTo>
                <a:lnTo>
                  <a:pt x="64467" y="23453"/>
                </a:lnTo>
                <a:lnTo>
                  <a:pt x="64467" y="23296"/>
                </a:lnTo>
                <a:close/>
              </a:path>
              <a:path w="90170" h="34290">
                <a:moveTo>
                  <a:pt x="8682" y="0"/>
                </a:moveTo>
                <a:lnTo>
                  <a:pt x="8416" y="940"/>
                </a:lnTo>
                <a:lnTo>
                  <a:pt x="8301" y="1644"/>
                </a:lnTo>
                <a:lnTo>
                  <a:pt x="8190" y="4542"/>
                </a:lnTo>
                <a:lnTo>
                  <a:pt x="8312" y="5872"/>
                </a:lnTo>
                <a:lnTo>
                  <a:pt x="8647" y="7674"/>
                </a:lnTo>
                <a:lnTo>
                  <a:pt x="8857" y="8496"/>
                </a:lnTo>
                <a:lnTo>
                  <a:pt x="9213" y="10532"/>
                </a:lnTo>
                <a:lnTo>
                  <a:pt x="9335" y="11589"/>
                </a:lnTo>
                <a:lnTo>
                  <a:pt x="9448" y="15348"/>
                </a:lnTo>
                <a:lnTo>
                  <a:pt x="9323" y="16640"/>
                </a:lnTo>
                <a:lnTo>
                  <a:pt x="5071" y="21143"/>
                </a:lnTo>
                <a:lnTo>
                  <a:pt x="64647" y="21143"/>
                </a:lnTo>
                <a:lnTo>
                  <a:pt x="68280" y="15936"/>
                </a:lnTo>
                <a:lnTo>
                  <a:pt x="21734" y="15936"/>
                </a:lnTo>
                <a:lnTo>
                  <a:pt x="12500" y="11589"/>
                </a:lnTo>
                <a:lnTo>
                  <a:pt x="12534" y="9592"/>
                </a:lnTo>
                <a:lnTo>
                  <a:pt x="16640" y="3993"/>
                </a:lnTo>
                <a:lnTo>
                  <a:pt x="16521" y="3054"/>
                </a:lnTo>
                <a:lnTo>
                  <a:pt x="16431" y="2584"/>
                </a:lnTo>
                <a:lnTo>
                  <a:pt x="16305" y="1448"/>
                </a:lnTo>
                <a:lnTo>
                  <a:pt x="16237" y="430"/>
                </a:lnTo>
                <a:lnTo>
                  <a:pt x="15329" y="391"/>
                </a:lnTo>
                <a:lnTo>
                  <a:pt x="13443" y="234"/>
                </a:lnTo>
                <a:lnTo>
                  <a:pt x="11557" y="156"/>
                </a:lnTo>
                <a:lnTo>
                  <a:pt x="10568" y="79"/>
                </a:lnTo>
                <a:lnTo>
                  <a:pt x="8682" y="0"/>
                </a:lnTo>
                <a:close/>
              </a:path>
              <a:path w="90170" h="34290">
                <a:moveTo>
                  <a:pt x="89056" y="14643"/>
                </a:moveTo>
                <a:lnTo>
                  <a:pt x="74103" y="14643"/>
                </a:lnTo>
                <a:lnTo>
                  <a:pt x="74770" y="14683"/>
                </a:lnTo>
                <a:lnTo>
                  <a:pt x="75483" y="14761"/>
                </a:lnTo>
                <a:lnTo>
                  <a:pt x="80635" y="16522"/>
                </a:lnTo>
                <a:lnTo>
                  <a:pt x="81222" y="16875"/>
                </a:lnTo>
                <a:lnTo>
                  <a:pt x="84050" y="17501"/>
                </a:lnTo>
                <a:lnTo>
                  <a:pt x="84717" y="17462"/>
                </a:lnTo>
                <a:lnTo>
                  <a:pt x="85936" y="17228"/>
                </a:lnTo>
                <a:lnTo>
                  <a:pt x="87707" y="16640"/>
                </a:lnTo>
                <a:lnTo>
                  <a:pt x="89639" y="15661"/>
                </a:lnTo>
                <a:lnTo>
                  <a:pt x="89217" y="14957"/>
                </a:lnTo>
                <a:lnTo>
                  <a:pt x="89056" y="14643"/>
                </a:lnTo>
                <a:close/>
              </a:path>
              <a:path w="90170" h="34290">
                <a:moveTo>
                  <a:pt x="21780" y="940"/>
                </a:moveTo>
                <a:lnTo>
                  <a:pt x="24609" y="4542"/>
                </a:lnTo>
                <a:lnTo>
                  <a:pt x="25276" y="4776"/>
                </a:lnTo>
                <a:lnTo>
                  <a:pt x="29025" y="10180"/>
                </a:lnTo>
                <a:lnTo>
                  <a:pt x="28906" y="11041"/>
                </a:lnTo>
                <a:lnTo>
                  <a:pt x="22366" y="15936"/>
                </a:lnTo>
                <a:lnTo>
                  <a:pt x="68280" y="15936"/>
                </a:lnTo>
                <a:lnTo>
                  <a:pt x="69308" y="15426"/>
                </a:lnTo>
                <a:lnTo>
                  <a:pt x="70055" y="15152"/>
                </a:lnTo>
                <a:lnTo>
                  <a:pt x="71389" y="14839"/>
                </a:lnTo>
                <a:lnTo>
                  <a:pt x="72332" y="14722"/>
                </a:lnTo>
                <a:lnTo>
                  <a:pt x="72689" y="14722"/>
                </a:lnTo>
                <a:lnTo>
                  <a:pt x="73402" y="14643"/>
                </a:lnTo>
                <a:lnTo>
                  <a:pt x="89056" y="14643"/>
                </a:lnTo>
                <a:lnTo>
                  <a:pt x="88585" y="13704"/>
                </a:lnTo>
                <a:lnTo>
                  <a:pt x="87592" y="11237"/>
                </a:lnTo>
                <a:lnTo>
                  <a:pt x="54565" y="7243"/>
                </a:lnTo>
                <a:lnTo>
                  <a:pt x="52714" y="6929"/>
                </a:lnTo>
                <a:lnTo>
                  <a:pt x="51265" y="6656"/>
                </a:lnTo>
                <a:lnTo>
                  <a:pt x="49218" y="6225"/>
                </a:lnTo>
                <a:lnTo>
                  <a:pt x="47356" y="5442"/>
                </a:lnTo>
                <a:lnTo>
                  <a:pt x="39386" y="5442"/>
                </a:lnTo>
                <a:lnTo>
                  <a:pt x="38247" y="5403"/>
                </a:lnTo>
                <a:lnTo>
                  <a:pt x="36166" y="5246"/>
                </a:lnTo>
                <a:lnTo>
                  <a:pt x="43477" y="5246"/>
                </a:lnTo>
                <a:lnTo>
                  <a:pt x="45952" y="4855"/>
                </a:lnTo>
                <a:lnTo>
                  <a:pt x="43710" y="3915"/>
                </a:lnTo>
                <a:lnTo>
                  <a:pt x="41779" y="3132"/>
                </a:lnTo>
                <a:lnTo>
                  <a:pt x="39662" y="3132"/>
                </a:lnTo>
                <a:lnTo>
                  <a:pt x="37937" y="3054"/>
                </a:lnTo>
                <a:lnTo>
                  <a:pt x="32314" y="2193"/>
                </a:lnTo>
                <a:lnTo>
                  <a:pt x="26656" y="1448"/>
                </a:lnTo>
                <a:lnTo>
                  <a:pt x="25115" y="1291"/>
                </a:lnTo>
                <a:lnTo>
                  <a:pt x="23505" y="1097"/>
                </a:lnTo>
                <a:lnTo>
                  <a:pt x="21780" y="940"/>
                </a:lnTo>
                <a:close/>
              </a:path>
              <a:path w="90170" h="34290">
                <a:moveTo>
                  <a:pt x="43477" y="5246"/>
                </a:moveTo>
                <a:lnTo>
                  <a:pt x="36166" y="5246"/>
                </a:lnTo>
                <a:lnTo>
                  <a:pt x="38247" y="5403"/>
                </a:lnTo>
                <a:lnTo>
                  <a:pt x="39386" y="5442"/>
                </a:lnTo>
                <a:lnTo>
                  <a:pt x="40605" y="5442"/>
                </a:lnTo>
                <a:lnTo>
                  <a:pt x="41870" y="5403"/>
                </a:lnTo>
                <a:lnTo>
                  <a:pt x="43204" y="5286"/>
                </a:lnTo>
                <a:lnTo>
                  <a:pt x="43477" y="5246"/>
                </a:lnTo>
                <a:close/>
              </a:path>
              <a:path w="90170" h="34290">
                <a:moveTo>
                  <a:pt x="45952" y="4855"/>
                </a:moveTo>
                <a:lnTo>
                  <a:pt x="44538" y="5090"/>
                </a:lnTo>
                <a:lnTo>
                  <a:pt x="43204" y="5286"/>
                </a:lnTo>
                <a:lnTo>
                  <a:pt x="41870" y="5403"/>
                </a:lnTo>
                <a:lnTo>
                  <a:pt x="40605" y="5442"/>
                </a:lnTo>
                <a:lnTo>
                  <a:pt x="47356" y="5442"/>
                </a:lnTo>
                <a:lnTo>
                  <a:pt x="46746" y="5207"/>
                </a:lnTo>
                <a:lnTo>
                  <a:pt x="45952" y="4855"/>
                </a:lnTo>
                <a:close/>
              </a:path>
              <a:path w="90170" h="34290">
                <a:moveTo>
                  <a:pt x="41594" y="3054"/>
                </a:moveTo>
                <a:lnTo>
                  <a:pt x="39662" y="3132"/>
                </a:lnTo>
                <a:lnTo>
                  <a:pt x="41779" y="3132"/>
                </a:lnTo>
                <a:lnTo>
                  <a:pt x="41594" y="305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84736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7719" y="7870"/>
                </a:moveTo>
                <a:lnTo>
                  <a:pt x="793" y="7870"/>
                </a:lnTo>
                <a:lnTo>
                  <a:pt x="597" y="8066"/>
                </a:lnTo>
                <a:lnTo>
                  <a:pt x="0" y="8496"/>
                </a:lnTo>
                <a:lnTo>
                  <a:pt x="471" y="8731"/>
                </a:lnTo>
                <a:lnTo>
                  <a:pt x="1023" y="8927"/>
                </a:lnTo>
                <a:lnTo>
                  <a:pt x="2403" y="9474"/>
                </a:lnTo>
                <a:lnTo>
                  <a:pt x="5151" y="10376"/>
                </a:lnTo>
                <a:lnTo>
                  <a:pt x="6209" y="10649"/>
                </a:lnTo>
                <a:lnTo>
                  <a:pt x="6451" y="10062"/>
                </a:lnTo>
                <a:lnTo>
                  <a:pt x="7129" y="8731"/>
                </a:lnTo>
                <a:lnTo>
                  <a:pt x="7313" y="8417"/>
                </a:lnTo>
                <a:lnTo>
                  <a:pt x="7719" y="7870"/>
                </a:lnTo>
                <a:close/>
              </a:path>
              <a:path w="12700" h="10795">
                <a:moveTo>
                  <a:pt x="653" y="7980"/>
                </a:moveTo>
                <a:close/>
              </a:path>
              <a:path w="12700" h="10795">
                <a:moveTo>
                  <a:pt x="11764" y="0"/>
                </a:moveTo>
                <a:lnTo>
                  <a:pt x="653" y="7980"/>
                </a:lnTo>
                <a:lnTo>
                  <a:pt x="793" y="7870"/>
                </a:lnTo>
                <a:lnTo>
                  <a:pt x="7719" y="7870"/>
                </a:lnTo>
                <a:lnTo>
                  <a:pt x="12385" y="4346"/>
                </a:lnTo>
                <a:lnTo>
                  <a:pt x="11959" y="2114"/>
                </a:lnTo>
                <a:lnTo>
                  <a:pt x="11833" y="1252"/>
                </a:lnTo>
                <a:lnTo>
                  <a:pt x="117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96696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05183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60" h="36829">
                <a:moveTo>
                  <a:pt x="49931" y="0"/>
                </a:moveTo>
                <a:lnTo>
                  <a:pt x="50092" y="196"/>
                </a:lnTo>
                <a:lnTo>
                  <a:pt x="49931" y="0"/>
                </a:lnTo>
                <a:close/>
              </a:path>
              <a:path w="86360" h="36829">
                <a:moveTo>
                  <a:pt x="36097" y="10650"/>
                </a:moveTo>
                <a:lnTo>
                  <a:pt x="22559" y="16209"/>
                </a:lnTo>
                <a:lnTo>
                  <a:pt x="20837" y="17580"/>
                </a:lnTo>
                <a:lnTo>
                  <a:pt x="0" y="28504"/>
                </a:lnTo>
                <a:lnTo>
                  <a:pt x="80" y="28895"/>
                </a:lnTo>
                <a:lnTo>
                  <a:pt x="10809" y="31088"/>
                </a:lnTo>
                <a:lnTo>
                  <a:pt x="13017" y="31166"/>
                </a:lnTo>
                <a:lnTo>
                  <a:pt x="38454" y="36178"/>
                </a:lnTo>
                <a:lnTo>
                  <a:pt x="39041" y="36217"/>
                </a:lnTo>
                <a:lnTo>
                  <a:pt x="50126" y="25998"/>
                </a:lnTo>
                <a:lnTo>
                  <a:pt x="50839" y="24706"/>
                </a:lnTo>
                <a:lnTo>
                  <a:pt x="66364" y="11628"/>
                </a:lnTo>
                <a:lnTo>
                  <a:pt x="67583" y="11394"/>
                </a:lnTo>
                <a:lnTo>
                  <a:pt x="69549" y="10885"/>
                </a:lnTo>
                <a:lnTo>
                  <a:pt x="70207" y="10689"/>
                </a:lnTo>
                <a:lnTo>
                  <a:pt x="36373" y="10689"/>
                </a:lnTo>
                <a:lnTo>
                  <a:pt x="36097" y="10650"/>
                </a:lnTo>
                <a:close/>
              </a:path>
              <a:path w="86360" h="36829">
                <a:moveTo>
                  <a:pt x="42583" y="7361"/>
                </a:moveTo>
                <a:lnTo>
                  <a:pt x="41916" y="7831"/>
                </a:lnTo>
                <a:lnTo>
                  <a:pt x="39708" y="9123"/>
                </a:lnTo>
                <a:lnTo>
                  <a:pt x="38098" y="9945"/>
                </a:lnTo>
                <a:lnTo>
                  <a:pt x="37235" y="10298"/>
                </a:lnTo>
                <a:lnTo>
                  <a:pt x="36373" y="10689"/>
                </a:lnTo>
                <a:lnTo>
                  <a:pt x="75138" y="8888"/>
                </a:lnTo>
                <a:lnTo>
                  <a:pt x="77591" y="7753"/>
                </a:lnTo>
                <a:lnTo>
                  <a:pt x="49540" y="7753"/>
                </a:lnTo>
                <a:lnTo>
                  <a:pt x="46079" y="7674"/>
                </a:lnTo>
                <a:lnTo>
                  <a:pt x="44354" y="7557"/>
                </a:lnTo>
                <a:lnTo>
                  <a:pt x="42583" y="7361"/>
                </a:lnTo>
                <a:close/>
              </a:path>
              <a:path w="86360" h="36829">
                <a:moveTo>
                  <a:pt x="78749" y="940"/>
                </a:moveTo>
                <a:lnTo>
                  <a:pt x="49540" y="7753"/>
                </a:lnTo>
                <a:lnTo>
                  <a:pt x="77591" y="7753"/>
                </a:lnTo>
                <a:lnTo>
                  <a:pt x="85898" y="2623"/>
                </a:lnTo>
                <a:lnTo>
                  <a:pt x="83429" y="2623"/>
                </a:lnTo>
                <a:lnTo>
                  <a:pt x="82763" y="2545"/>
                </a:lnTo>
                <a:lnTo>
                  <a:pt x="79336" y="1331"/>
                </a:lnTo>
                <a:lnTo>
                  <a:pt x="78749" y="940"/>
                </a:lnTo>
                <a:close/>
              </a:path>
              <a:path w="86360" h="36829">
                <a:moveTo>
                  <a:pt x="86224" y="2311"/>
                </a:moveTo>
                <a:lnTo>
                  <a:pt x="85511" y="2506"/>
                </a:lnTo>
                <a:lnTo>
                  <a:pt x="84809" y="2584"/>
                </a:lnTo>
                <a:lnTo>
                  <a:pt x="84096" y="2623"/>
                </a:lnTo>
                <a:lnTo>
                  <a:pt x="85898" y="2623"/>
                </a:lnTo>
                <a:lnTo>
                  <a:pt x="86156" y="242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64808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62017" y="35825"/>
                </a:moveTo>
                <a:lnTo>
                  <a:pt x="21895" y="35825"/>
                </a:lnTo>
                <a:lnTo>
                  <a:pt x="22332" y="36530"/>
                </a:lnTo>
                <a:lnTo>
                  <a:pt x="22608" y="36882"/>
                </a:lnTo>
                <a:lnTo>
                  <a:pt x="27564" y="39662"/>
                </a:lnTo>
                <a:lnTo>
                  <a:pt x="28105" y="39819"/>
                </a:lnTo>
                <a:lnTo>
                  <a:pt x="28703" y="39897"/>
                </a:lnTo>
                <a:lnTo>
                  <a:pt x="29324" y="40015"/>
                </a:lnTo>
                <a:lnTo>
                  <a:pt x="29956" y="40054"/>
                </a:lnTo>
                <a:lnTo>
                  <a:pt x="30669" y="40133"/>
                </a:lnTo>
                <a:lnTo>
                  <a:pt x="32164" y="40133"/>
                </a:lnTo>
                <a:lnTo>
                  <a:pt x="31336" y="41229"/>
                </a:lnTo>
                <a:lnTo>
                  <a:pt x="31141" y="41581"/>
                </a:lnTo>
                <a:lnTo>
                  <a:pt x="30757" y="42403"/>
                </a:lnTo>
                <a:lnTo>
                  <a:pt x="30428" y="43500"/>
                </a:lnTo>
                <a:lnTo>
                  <a:pt x="30393" y="46045"/>
                </a:lnTo>
                <a:lnTo>
                  <a:pt x="30589" y="46749"/>
                </a:lnTo>
                <a:lnTo>
                  <a:pt x="38523" y="51800"/>
                </a:lnTo>
                <a:lnTo>
                  <a:pt x="39397" y="51683"/>
                </a:lnTo>
                <a:lnTo>
                  <a:pt x="52047" y="42598"/>
                </a:lnTo>
                <a:lnTo>
                  <a:pt x="55648" y="42598"/>
                </a:lnTo>
                <a:lnTo>
                  <a:pt x="61914" y="36295"/>
                </a:lnTo>
                <a:lnTo>
                  <a:pt x="62017" y="35825"/>
                </a:lnTo>
                <a:close/>
              </a:path>
              <a:path w="68579" h="52070">
                <a:moveTo>
                  <a:pt x="55648" y="42598"/>
                </a:moveTo>
                <a:lnTo>
                  <a:pt x="52208" y="42598"/>
                </a:lnTo>
                <a:lnTo>
                  <a:pt x="52599" y="42677"/>
                </a:lnTo>
                <a:lnTo>
                  <a:pt x="53231" y="42755"/>
                </a:lnTo>
                <a:lnTo>
                  <a:pt x="54485" y="42755"/>
                </a:lnTo>
                <a:lnTo>
                  <a:pt x="54956" y="42716"/>
                </a:lnTo>
                <a:lnTo>
                  <a:pt x="55648" y="42598"/>
                </a:lnTo>
                <a:close/>
              </a:path>
              <a:path w="68579" h="52070">
                <a:moveTo>
                  <a:pt x="24448" y="8653"/>
                </a:moveTo>
                <a:lnTo>
                  <a:pt x="9751" y="15544"/>
                </a:lnTo>
                <a:lnTo>
                  <a:pt x="9786" y="17540"/>
                </a:lnTo>
                <a:lnTo>
                  <a:pt x="10027" y="18676"/>
                </a:lnTo>
                <a:lnTo>
                  <a:pt x="10372" y="19890"/>
                </a:lnTo>
                <a:lnTo>
                  <a:pt x="9947" y="19890"/>
                </a:lnTo>
                <a:lnTo>
                  <a:pt x="0" y="28269"/>
                </a:lnTo>
                <a:lnTo>
                  <a:pt x="195" y="29483"/>
                </a:lnTo>
                <a:lnTo>
                  <a:pt x="14236" y="36687"/>
                </a:lnTo>
                <a:lnTo>
                  <a:pt x="15961" y="36609"/>
                </a:lnTo>
                <a:lnTo>
                  <a:pt x="17812" y="36452"/>
                </a:lnTo>
                <a:lnTo>
                  <a:pt x="19779" y="36178"/>
                </a:lnTo>
                <a:lnTo>
                  <a:pt x="21895" y="35825"/>
                </a:lnTo>
                <a:lnTo>
                  <a:pt x="62017" y="35825"/>
                </a:lnTo>
                <a:lnTo>
                  <a:pt x="62233" y="34534"/>
                </a:lnTo>
                <a:lnTo>
                  <a:pt x="62349" y="33593"/>
                </a:lnTo>
                <a:lnTo>
                  <a:pt x="62236" y="28230"/>
                </a:lnTo>
                <a:lnTo>
                  <a:pt x="61994" y="26506"/>
                </a:lnTo>
                <a:lnTo>
                  <a:pt x="63811" y="26506"/>
                </a:lnTo>
                <a:lnTo>
                  <a:pt x="68561" y="24119"/>
                </a:lnTo>
                <a:lnTo>
                  <a:pt x="68443" y="20673"/>
                </a:lnTo>
                <a:lnTo>
                  <a:pt x="27829" y="8810"/>
                </a:lnTo>
                <a:lnTo>
                  <a:pt x="26886" y="8731"/>
                </a:lnTo>
                <a:lnTo>
                  <a:pt x="24448" y="8653"/>
                </a:lnTo>
                <a:close/>
              </a:path>
              <a:path w="68579" h="52070">
                <a:moveTo>
                  <a:pt x="63811" y="26506"/>
                </a:moveTo>
                <a:lnTo>
                  <a:pt x="62201" y="26506"/>
                </a:lnTo>
                <a:lnTo>
                  <a:pt x="62673" y="26547"/>
                </a:lnTo>
                <a:lnTo>
                  <a:pt x="63374" y="26547"/>
                </a:lnTo>
                <a:lnTo>
                  <a:pt x="63811" y="26506"/>
                </a:lnTo>
                <a:close/>
              </a:path>
              <a:path w="68579" h="52070">
                <a:moveTo>
                  <a:pt x="37465" y="0"/>
                </a:moveTo>
                <a:lnTo>
                  <a:pt x="36764" y="0"/>
                </a:lnTo>
                <a:lnTo>
                  <a:pt x="36051" y="79"/>
                </a:lnTo>
                <a:lnTo>
                  <a:pt x="35694" y="79"/>
                </a:lnTo>
                <a:lnTo>
                  <a:pt x="27829" y="8810"/>
                </a:lnTo>
                <a:lnTo>
                  <a:pt x="61233" y="8810"/>
                </a:lnTo>
                <a:lnTo>
                  <a:pt x="60430" y="8143"/>
                </a:lnTo>
                <a:lnTo>
                  <a:pt x="59487" y="7439"/>
                </a:lnTo>
                <a:lnTo>
                  <a:pt x="58073" y="6578"/>
                </a:lnTo>
                <a:lnTo>
                  <a:pt x="57130" y="5874"/>
                </a:lnTo>
                <a:lnTo>
                  <a:pt x="56693" y="5482"/>
                </a:lnTo>
                <a:lnTo>
                  <a:pt x="56256" y="5129"/>
                </a:lnTo>
                <a:lnTo>
                  <a:pt x="55368" y="4229"/>
                </a:lnTo>
                <a:lnTo>
                  <a:pt x="54726" y="3523"/>
                </a:lnTo>
                <a:lnTo>
                  <a:pt x="54245" y="2858"/>
                </a:lnTo>
                <a:lnTo>
                  <a:pt x="47413" y="2858"/>
                </a:lnTo>
                <a:lnTo>
                  <a:pt x="43721" y="1644"/>
                </a:lnTo>
                <a:lnTo>
                  <a:pt x="43054" y="1331"/>
                </a:lnTo>
                <a:lnTo>
                  <a:pt x="38132" y="40"/>
                </a:lnTo>
                <a:lnTo>
                  <a:pt x="37465" y="0"/>
                </a:lnTo>
                <a:close/>
              </a:path>
              <a:path w="68579" h="52070">
                <a:moveTo>
                  <a:pt x="53001" y="1018"/>
                </a:moveTo>
                <a:lnTo>
                  <a:pt x="51069" y="1997"/>
                </a:lnTo>
                <a:lnTo>
                  <a:pt x="49299" y="2584"/>
                </a:lnTo>
                <a:lnTo>
                  <a:pt x="48080" y="2819"/>
                </a:lnTo>
                <a:lnTo>
                  <a:pt x="47413" y="2858"/>
                </a:lnTo>
                <a:lnTo>
                  <a:pt x="54245" y="2858"/>
                </a:lnTo>
                <a:lnTo>
                  <a:pt x="53507" y="1840"/>
                </a:lnTo>
                <a:lnTo>
                  <a:pt x="53001" y="10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90797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9475" y="0"/>
                </a:moveTo>
                <a:lnTo>
                  <a:pt x="5810" y="6811"/>
                </a:lnTo>
                <a:lnTo>
                  <a:pt x="5933" y="7869"/>
                </a:lnTo>
                <a:lnTo>
                  <a:pt x="6324" y="9866"/>
                </a:lnTo>
                <a:lnTo>
                  <a:pt x="5899" y="10062"/>
                </a:lnTo>
                <a:lnTo>
                  <a:pt x="0" y="16718"/>
                </a:lnTo>
                <a:lnTo>
                  <a:pt x="1103" y="16718"/>
                </a:lnTo>
                <a:lnTo>
                  <a:pt x="2081" y="16796"/>
                </a:lnTo>
                <a:lnTo>
                  <a:pt x="3610" y="17031"/>
                </a:lnTo>
                <a:lnTo>
                  <a:pt x="4875" y="17344"/>
                </a:lnTo>
                <a:lnTo>
                  <a:pt x="5577" y="16404"/>
                </a:lnTo>
                <a:lnTo>
                  <a:pt x="6014" y="16012"/>
                </a:lnTo>
                <a:lnTo>
                  <a:pt x="6405" y="15621"/>
                </a:lnTo>
                <a:lnTo>
                  <a:pt x="7804" y="14682"/>
                </a:lnTo>
                <a:lnTo>
                  <a:pt x="8218" y="14447"/>
                </a:lnTo>
                <a:lnTo>
                  <a:pt x="9556" y="13859"/>
                </a:lnTo>
                <a:lnTo>
                  <a:pt x="10142" y="13702"/>
                </a:lnTo>
                <a:lnTo>
                  <a:pt x="17248" y="13702"/>
                </a:lnTo>
                <a:lnTo>
                  <a:pt x="17375" y="13586"/>
                </a:lnTo>
                <a:lnTo>
                  <a:pt x="18433" y="10335"/>
                </a:lnTo>
                <a:lnTo>
                  <a:pt x="19100" y="9356"/>
                </a:lnTo>
                <a:lnTo>
                  <a:pt x="19618" y="8417"/>
                </a:lnTo>
                <a:lnTo>
                  <a:pt x="20009" y="7595"/>
                </a:lnTo>
                <a:lnTo>
                  <a:pt x="20319" y="6811"/>
                </a:lnTo>
                <a:lnTo>
                  <a:pt x="20676" y="5442"/>
                </a:lnTo>
                <a:lnTo>
                  <a:pt x="20561" y="3758"/>
                </a:lnTo>
                <a:lnTo>
                  <a:pt x="12534" y="821"/>
                </a:lnTo>
                <a:lnTo>
                  <a:pt x="11637" y="469"/>
                </a:lnTo>
                <a:lnTo>
                  <a:pt x="10844" y="234"/>
                </a:lnTo>
                <a:lnTo>
                  <a:pt x="10096" y="77"/>
                </a:lnTo>
                <a:lnTo>
                  <a:pt x="9475" y="0"/>
                </a:lnTo>
                <a:close/>
              </a:path>
              <a:path w="20954" h="17779">
                <a:moveTo>
                  <a:pt x="17248" y="13702"/>
                </a:moveTo>
                <a:lnTo>
                  <a:pt x="10142" y="13702"/>
                </a:lnTo>
                <a:lnTo>
                  <a:pt x="10924" y="14016"/>
                </a:lnTo>
                <a:lnTo>
                  <a:pt x="11672" y="14251"/>
                </a:lnTo>
                <a:lnTo>
                  <a:pt x="12385" y="14447"/>
                </a:lnTo>
                <a:lnTo>
                  <a:pt x="13604" y="14682"/>
                </a:lnTo>
                <a:lnTo>
                  <a:pt x="14156" y="14721"/>
                </a:lnTo>
                <a:lnTo>
                  <a:pt x="14662" y="14721"/>
                </a:lnTo>
                <a:lnTo>
                  <a:pt x="15133" y="14682"/>
                </a:lnTo>
                <a:lnTo>
                  <a:pt x="15915" y="14525"/>
                </a:lnTo>
                <a:lnTo>
                  <a:pt x="16594" y="14212"/>
                </a:lnTo>
                <a:lnTo>
                  <a:pt x="16904" y="14016"/>
                </a:lnTo>
                <a:lnTo>
                  <a:pt x="17248" y="13702"/>
                </a:lnTo>
                <a:close/>
              </a:path>
              <a:path w="20954" h="17779">
                <a:moveTo>
                  <a:pt x="14501" y="782"/>
                </a:moveTo>
                <a:lnTo>
                  <a:pt x="13086" y="782"/>
                </a:lnTo>
                <a:lnTo>
                  <a:pt x="12534" y="821"/>
                </a:lnTo>
                <a:lnTo>
                  <a:pt x="14948" y="821"/>
                </a:lnTo>
                <a:lnTo>
                  <a:pt x="14501" y="78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44327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89" h="24765">
                <a:moveTo>
                  <a:pt x="0" y="0"/>
                </a:moveTo>
                <a:lnTo>
                  <a:pt x="17134" y="14683"/>
                </a:lnTo>
                <a:lnTo>
                  <a:pt x="18479" y="15152"/>
                </a:lnTo>
                <a:lnTo>
                  <a:pt x="57164" y="23531"/>
                </a:lnTo>
                <a:lnTo>
                  <a:pt x="70768" y="24745"/>
                </a:lnTo>
                <a:lnTo>
                  <a:pt x="70819" y="23531"/>
                </a:lnTo>
                <a:lnTo>
                  <a:pt x="70918" y="23062"/>
                </a:lnTo>
                <a:lnTo>
                  <a:pt x="71079" y="22513"/>
                </a:lnTo>
                <a:lnTo>
                  <a:pt x="71274" y="21966"/>
                </a:lnTo>
                <a:lnTo>
                  <a:pt x="71858" y="20752"/>
                </a:lnTo>
                <a:lnTo>
                  <a:pt x="72058" y="20399"/>
                </a:lnTo>
                <a:lnTo>
                  <a:pt x="66709" y="20399"/>
                </a:lnTo>
                <a:lnTo>
                  <a:pt x="27990" y="13430"/>
                </a:lnTo>
                <a:lnTo>
                  <a:pt x="1966" y="1292"/>
                </a:lnTo>
                <a:lnTo>
                  <a:pt x="0" y="0"/>
                </a:lnTo>
                <a:close/>
              </a:path>
              <a:path w="72389" h="24765">
                <a:moveTo>
                  <a:pt x="72102" y="20321"/>
                </a:moveTo>
                <a:lnTo>
                  <a:pt x="69503" y="20399"/>
                </a:lnTo>
                <a:lnTo>
                  <a:pt x="72058" y="2039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9890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2702" y="0"/>
                </a:moveTo>
                <a:lnTo>
                  <a:pt x="620" y="901"/>
                </a:lnTo>
                <a:lnTo>
                  <a:pt x="459" y="1097"/>
                </a:lnTo>
                <a:lnTo>
                  <a:pt x="344" y="1331"/>
                </a:lnTo>
                <a:lnTo>
                  <a:pt x="115" y="2193"/>
                </a:lnTo>
                <a:lnTo>
                  <a:pt x="0" y="3876"/>
                </a:lnTo>
                <a:lnTo>
                  <a:pt x="298" y="4855"/>
                </a:lnTo>
                <a:lnTo>
                  <a:pt x="6749" y="11315"/>
                </a:lnTo>
                <a:lnTo>
                  <a:pt x="7186" y="11276"/>
                </a:lnTo>
                <a:lnTo>
                  <a:pt x="7531" y="11198"/>
                </a:lnTo>
                <a:lnTo>
                  <a:pt x="7888" y="11080"/>
                </a:lnTo>
                <a:lnTo>
                  <a:pt x="8049" y="11002"/>
                </a:lnTo>
                <a:lnTo>
                  <a:pt x="8359" y="10610"/>
                </a:lnTo>
                <a:lnTo>
                  <a:pt x="8239" y="8966"/>
                </a:lnTo>
                <a:lnTo>
                  <a:pt x="8014" y="8457"/>
                </a:lnTo>
                <a:lnTo>
                  <a:pt x="7853" y="8339"/>
                </a:lnTo>
                <a:lnTo>
                  <a:pt x="7106" y="7674"/>
                </a:lnTo>
                <a:lnTo>
                  <a:pt x="6439" y="6929"/>
                </a:lnTo>
                <a:lnTo>
                  <a:pt x="6048" y="6460"/>
                </a:lnTo>
                <a:lnTo>
                  <a:pt x="5623" y="5872"/>
                </a:lnTo>
                <a:lnTo>
                  <a:pt x="5300" y="5286"/>
                </a:lnTo>
                <a:lnTo>
                  <a:pt x="4898" y="4619"/>
                </a:lnTo>
                <a:lnTo>
                  <a:pt x="3564" y="195"/>
                </a:lnTo>
                <a:lnTo>
                  <a:pt x="3415" y="117"/>
                </a:lnTo>
                <a:lnTo>
                  <a:pt x="2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15912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6566" y="0"/>
                </a:moveTo>
                <a:lnTo>
                  <a:pt x="0" y="14760"/>
                </a:lnTo>
                <a:lnTo>
                  <a:pt x="80" y="15151"/>
                </a:lnTo>
                <a:lnTo>
                  <a:pt x="269" y="15504"/>
                </a:lnTo>
                <a:lnTo>
                  <a:pt x="436" y="15739"/>
                </a:lnTo>
                <a:lnTo>
                  <a:pt x="678" y="15896"/>
                </a:lnTo>
                <a:lnTo>
                  <a:pt x="1023" y="15974"/>
                </a:lnTo>
                <a:lnTo>
                  <a:pt x="1425" y="15896"/>
                </a:lnTo>
                <a:lnTo>
                  <a:pt x="656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98206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5" h="11429">
                <a:moveTo>
                  <a:pt x="13037" y="0"/>
                </a:moveTo>
                <a:lnTo>
                  <a:pt x="2653" y="6303"/>
                </a:lnTo>
                <a:lnTo>
                  <a:pt x="1871" y="6850"/>
                </a:lnTo>
                <a:lnTo>
                  <a:pt x="0" y="9866"/>
                </a:lnTo>
                <a:lnTo>
                  <a:pt x="134" y="10219"/>
                </a:lnTo>
                <a:lnTo>
                  <a:pt x="2147" y="11197"/>
                </a:lnTo>
                <a:lnTo>
                  <a:pt x="3837" y="11041"/>
                </a:lnTo>
                <a:lnTo>
                  <a:pt x="12761" y="1096"/>
                </a:lnTo>
                <a:lnTo>
                  <a:pt x="1303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67912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5" h="33020">
                <a:moveTo>
                  <a:pt x="33383" y="30733"/>
                </a:moveTo>
                <a:lnTo>
                  <a:pt x="18675" y="30733"/>
                </a:lnTo>
                <a:lnTo>
                  <a:pt x="19261" y="30987"/>
                </a:lnTo>
                <a:lnTo>
                  <a:pt x="20871" y="31749"/>
                </a:lnTo>
                <a:lnTo>
                  <a:pt x="21941" y="32130"/>
                </a:lnTo>
                <a:lnTo>
                  <a:pt x="23194" y="32384"/>
                </a:lnTo>
                <a:lnTo>
                  <a:pt x="24574" y="32765"/>
                </a:lnTo>
                <a:lnTo>
                  <a:pt x="26023" y="32892"/>
                </a:lnTo>
                <a:lnTo>
                  <a:pt x="27518" y="32892"/>
                </a:lnTo>
                <a:lnTo>
                  <a:pt x="29013" y="32765"/>
                </a:lnTo>
                <a:lnTo>
                  <a:pt x="29807" y="32638"/>
                </a:lnTo>
                <a:lnTo>
                  <a:pt x="31256" y="32130"/>
                </a:lnTo>
                <a:lnTo>
                  <a:pt x="32003" y="31749"/>
                </a:lnTo>
                <a:lnTo>
                  <a:pt x="33383" y="30733"/>
                </a:lnTo>
                <a:close/>
              </a:path>
              <a:path w="57785" h="33020">
                <a:moveTo>
                  <a:pt x="5853" y="19557"/>
                </a:moveTo>
                <a:lnTo>
                  <a:pt x="0" y="25018"/>
                </a:lnTo>
                <a:lnTo>
                  <a:pt x="126" y="26161"/>
                </a:lnTo>
                <a:lnTo>
                  <a:pt x="1805" y="29336"/>
                </a:lnTo>
                <a:lnTo>
                  <a:pt x="2276" y="29844"/>
                </a:lnTo>
                <a:lnTo>
                  <a:pt x="10384" y="32003"/>
                </a:lnTo>
                <a:lnTo>
                  <a:pt x="13328" y="31749"/>
                </a:lnTo>
                <a:lnTo>
                  <a:pt x="14984" y="31495"/>
                </a:lnTo>
                <a:lnTo>
                  <a:pt x="16743" y="31114"/>
                </a:lnTo>
                <a:lnTo>
                  <a:pt x="18675" y="30733"/>
                </a:lnTo>
                <a:lnTo>
                  <a:pt x="36011" y="27050"/>
                </a:lnTo>
                <a:lnTo>
                  <a:pt x="9119" y="27050"/>
                </a:lnTo>
                <a:lnTo>
                  <a:pt x="8417" y="26923"/>
                </a:lnTo>
                <a:lnTo>
                  <a:pt x="3656" y="25272"/>
                </a:lnTo>
                <a:lnTo>
                  <a:pt x="3748" y="23367"/>
                </a:lnTo>
                <a:lnTo>
                  <a:pt x="7704" y="19938"/>
                </a:lnTo>
                <a:lnTo>
                  <a:pt x="7474" y="19938"/>
                </a:lnTo>
                <a:lnTo>
                  <a:pt x="6796" y="19684"/>
                </a:lnTo>
                <a:lnTo>
                  <a:pt x="5853" y="19557"/>
                </a:lnTo>
                <a:close/>
              </a:path>
              <a:path w="57785" h="33020">
                <a:moveTo>
                  <a:pt x="54189" y="3937"/>
                </a:moveTo>
                <a:lnTo>
                  <a:pt x="49184" y="3937"/>
                </a:lnTo>
                <a:lnTo>
                  <a:pt x="54025" y="4191"/>
                </a:lnTo>
                <a:lnTo>
                  <a:pt x="52334" y="5461"/>
                </a:lnTo>
                <a:lnTo>
                  <a:pt x="51035" y="6477"/>
                </a:lnTo>
                <a:lnTo>
                  <a:pt x="44779" y="11049"/>
                </a:lnTo>
                <a:lnTo>
                  <a:pt x="41559" y="13335"/>
                </a:lnTo>
                <a:lnTo>
                  <a:pt x="39788" y="14732"/>
                </a:lnTo>
                <a:lnTo>
                  <a:pt x="37741" y="16256"/>
                </a:lnTo>
                <a:lnTo>
                  <a:pt x="35108" y="17906"/>
                </a:lnTo>
                <a:lnTo>
                  <a:pt x="33532" y="18922"/>
                </a:lnTo>
                <a:lnTo>
                  <a:pt x="31808" y="19938"/>
                </a:lnTo>
                <a:lnTo>
                  <a:pt x="29922" y="20954"/>
                </a:lnTo>
                <a:lnTo>
                  <a:pt x="27875" y="21843"/>
                </a:lnTo>
                <a:lnTo>
                  <a:pt x="25678" y="22859"/>
                </a:lnTo>
                <a:lnTo>
                  <a:pt x="11246" y="26923"/>
                </a:lnTo>
                <a:lnTo>
                  <a:pt x="10533" y="27050"/>
                </a:lnTo>
                <a:lnTo>
                  <a:pt x="36011" y="27050"/>
                </a:lnTo>
                <a:lnTo>
                  <a:pt x="36683" y="25399"/>
                </a:lnTo>
                <a:lnTo>
                  <a:pt x="37385" y="25399"/>
                </a:lnTo>
                <a:lnTo>
                  <a:pt x="39156" y="25145"/>
                </a:lnTo>
                <a:lnTo>
                  <a:pt x="40340" y="25019"/>
                </a:lnTo>
                <a:lnTo>
                  <a:pt x="42387" y="24638"/>
                </a:lnTo>
                <a:lnTo>
                  <a:pt x="52288" y="13462"/>
                </a:lnTo>
                <a:lnTo>
                  <a:pt x="53312" y="13462"/>
                </a:lnTo>
                <a:lnTo>
                  <a:pt x="54335" y="13335"/>
                </a:lnTo>
                <a:lnTo>
                  <a:pt x="55474" y="13081"/>
                </a:lnTo>
                <a:lnTo>
                  <a:pt x="56532" y="12573"/>
                </a:lnTo>
                <a:lnTo>
                  <a:pt x="56969" y="12192"/>
                </a:lnTo>
                <a:lnTo>
                  <a:pt x="57164" y="12065"/>
                </a:lnTo>
                <a:lnTo>
                  <a:pt x="57601" y="11303"/>
                </a:lnTo>
                <a:lnTo>
                  <a:pt x="57475" y="9271"/>
                </a:lnTo>
                <a:lnTo>
                  <a:pt x="57325" y="9017"/>
                </a:lnTo>
                <a:lnTo>
                  <a:pt x="56929" y="8001"/>
                </a:lnTo>
                <a:lnTo>
                  <a:pt x="56808" y="7620"/>
                </a:lnTo>
                <a:lnTo>
                  <a:pt x="56727" y="5588"/>
                </a:lnTo>
                <a:lnTo>
                  <a:pt x="56187" y="5207"/>
                </a:lnTo>
                <a:lnTo>
                  <a:pt x="54646" y="4318"/>
                </a:lnTo>
                <a:lnTo>
                  <a:pt x="54189" y="3937"/>
                </a:lnTo>
                <a:close/>
              </a:path>
              <a:path w="57785" h="33020">
                <a:moveTo>
                  <a:pt x="22136" y="7873"/>
                </a:moveTo>
                <a:lnTo>
                  <a:pt x="12350" y="9524"/>
                </a:lnTo>
                <a:lnTo>
                  <a:pt x="11281" y="10032"/>
                </a:lnTo>
                <a:lnTo>
                  <a:pt x="9947" y="10794"/>
                </a:lnTo>
                <a:lnTo>
                  <a:pt x="9234" y="11175"/>
                </a:lnTo>
                <a:lnTo>
                  <a:pt x="8567" y="11683"/>
                </a:lnTo>
                <a:lnTo>
                  <a:pt x="8256" y="12064"/>
                </a:lnTo>
                <a:lnTo>
                  <a:pt x="7946" y="12318"/>
                </a:lnTo>
                <a:lnTo>
                  <a:pt x="7474" y="12953"/>
                </a:lnTo>
                <a:lnTo>
                  <a:pt x="7267" y="13334"/>
                </a:lnTo>
                <a:lnTo>
                  <a:pt x="7118" y="13715"/>
                </a:lnTo>
                <a:lnTo>
                  <a:pt x="7037" y="15112"/>
                </a:lnTo>
                <a:lnTo>
                  <a:pt x="7394" y="15874"/>
                </a:lnTo>
                <a:lnTo>
                  <a:pt x="8015" y="16763"/>
                </a:lnTo>
                <a:lnTo>
                  <a:pt x="8452" y="17144"/>
                </a:lnTo>
                <a:lnTo>
                  <a:pt x="9004" y="17525"/>
                </a:lnTo>
                <a:lnTo>
                  <a:pt x="9280" y="17652"/>
                </a:lnTo>
                <a:lnTo>
                  <a:pt x="10142" y="18160"/>
                </a:lnTo>
                <a:lnTo>
                  <a:pt x="10775" y="18414"/>
                </a:lnTo>
                <a:lnTo>
                  <a:pt x="12465" y="18922"/>
                </a:lnTo>
                <a:lnTo>
                  <a:pt x="13523" y="19303"/>
                </a:lnTo>
                <a:lnTo>
                  <a:pt x="14742" y="19557"/>
                </a:lnTo>
                <a:lnTo>
                  <a:pt x="16789" y="19811"/>
                </a:lnTo>
                <a:lnTo>
                  <a:pt x="17536" y="19938"/>
                </a:lnTo>
                <a:lnTo>
                  <a:pt x="20009" y="20065"/>
                </a:lnTo>
                <a:lnTo>
                  <a:pt x="20917" y="19938"/>
                </a:lnTo>
                <a:lnTo>
                  <a:pt x="21860" y="19938"/>
                </a:lnTo>
                <a:lnTo>
                  <a:pt x="23827" y="19811"/>
                </a:lnTo>
                <a:lnTo>
                  <a:pt x="27047" y="19430"/>
                </a:lnTo>
                <a:lnTo>
                  <a:pt x="26736" y="19430"/>
                </a:lnTo>
                <a:lnTo>
                  <a:pt x="25908" y="19303"/>
                </a:lnTo>
                <a:lnTo>
                  <a:pt x="16433" y="14985"/>
                </a:lnTo>
                <a:lnTo>
                  <a:pt x="15409" y="14096"/>
                </a:lnTo>
                <a:lnTo>
                  <a:pt x="14903" y="13461"/>
                </a:lnTo>
                <a:lnTo>
                  <a:pt x="15294" y="13334"/>
                </a:lnTo>
                <a:lnTo>
                  <a:pt x="16318" y="13080"/>
                </a:lnTo>
                <a:lnTo>
                  <a:pt x="18008" y="12699"/>
                </a:lnTo>
                <a:lnTo>
                  <a:pt x="20250" y="12318"/>
                </a:lnTo>
                <a:lnTo>
                  <a:pt x="37983" y="12319"/>
                </a:lnTo>
                <a:lnTo>
                  <a:pt x="38454" y="11938"/>
                </a:lnTo>
                <a:lnTo>
                  <a:pt x="39397" y="11049"/>
                </a:lnTo>
                <a:lnTo>
                  <a:pt x="39869" y="10541"/>
                </a:lnTo>
                <a:lnTo>
                  <a:pt x="39788" y="10287"/>
                </a:lnTo>
                <a:lnTo>
                  <a:pt x="39121" y="9398"/>
                </a:lnTo>
                <a:lnTo>
                  <a:pt x="38872" y="9144"/>
                </a:lnTo>
                <a:lnTo>
                  <a:pt x="27323" y="9143"/>
                </a:lnTo>
                <a:lnTo>
                  <a:pt x="26104" y="8508"/>
                </a:lnTo>
                <a:lnTo>
                  <a:pt x="24885" y="8254"/>
                </a:lnTo>
                <a:lnTo>
                  <a:pt x="24103" y="8000"/>
                </a:lnTo>
                <a:lnTo>
                  <a:pt x="22136" y="7873"/>
                </a:lnTo>
                <a:close/>
              </a:path>
              <a:path w="57785" h="33020">
                <a:moveTo>
                  <a:pt x="37983" y="12319"/>
                </a:moveTo>
                <a:lnTo>
                  <a:pt x="24655" y="12318"/>
                </a:lnTo>
                <a:lnTo>
                  <a:pt x="26345" y="12572"/>
                </a:lnTo>
                <a:lnTo>
                  <a:pt x="27242" y="12572"/>
                </a:lnTo>
                <a:lnTo>
                  <a:pt x="28185" y="12826"/>
                </a:lnTo>
                <a:lnTo>
                  <a:pt x="29128" y="12953"/>
                </a:lnTo>
                <a:lnTo>
                  <a:pt x="32118" y="13715"/>
                </a:lnTo>
                <a:lnTo>
                  <a:pt x="34245" y="14477"/>
                </a:lnTo>
                <a:lnTo>
                  <a:pt x="35384" y="13969"/>
                </a:lnTo>
                <a:lnTo>
                  <a:pt x="36568" y="13335"/>
                </a:lnTo>
                <a:lnTo>
                  <a:pt x="37983" y="12319"/>
                </a:lnTo>
                <a:close/>
              </a:path>
              <a:path w="57785" h="33020">
                <a:moveTo>
                  <a:pt x="36292" y="0"/>
                </a:moveTo>
                <a:lnTo>
                  <a:pt x="27093" y="4571"/>
                </a:lnTo>
                <a:lnTo>
                  <a:pt x="26932" y="4952"/>
                </a:lnTo>
                <a:lnTo>
                  <a:pt x="26854" y="7619"/>
                </a:lnTo>
                <a:lnTo>
                  <a:pt x="26966" y="8127"/>
                </a:lnTo>
                <a:lnTo>
                  <a:pt x="27323" y="9143"/>
                </a:lnTo>
                <a:lnTo>
                  <a:pt x="38872" y="9144"/>
                </a:lnTo>
                <a:lnTo>
                  <a:pt x="38374" y="8636"/>
                </a:lnTo>
                <a:lnTo>
                  <a:pt x="37902" y="8382"/>
                </a:lnTo>
                <a:lnTo>
                  <a:pt x="37316" y="7874"/>
                </a:lnTo>
                <a:lnTo>
                  <a:pt x="32981" y="6095"/>
                </a:lnTo>
                <a:lnTo>
                  <a:pt x="31808" y="5714"/>
                </a:lnTo>
                <a:lnTo>
                  <a:pt x="32199" y="5587"/>
                </a:lnTo>
                <a:lnTo>
                  <a:pt x="33383" y="5333"/>
                </a:lnTo>
                <a:lnTo>
                  <a:pt x="36488" y="4826"/>
                </a:lnTo>
                <a:lnTo>
                  <a:pt x="37856" y="4572"/>
                </a:lnTo>
                <a:lnTo>
                  <a:pt x="42893" y="4191"/>
                </a:lnTo>
                <a:lnTo>
                  <a:pt x="46987" y="3937"/>
                </a:lnTo>
                <a:lnTo>
                  <a:pt x="54189" y="3937"/>
                </a:lnTo>
                <a:lnTo>
                  <a:pt x="53427" y="3302"/>
                </a:lnTo>
                <a:lnTo>
                  <a:pt x="52495" y="2413"/>
                </a:lnTo>
                <a:lnTo>
                  <a:pt x="45607" y="2413"/>
                </a:lnTo>
                <a:lnTo>
                  <a:pt x="43054" y="1905"/>
                </a:lnTo>
                <a:lnTo>
                  <a:pt x="42859" y="1778"/>
                </a:lnTo>
                <a:lnTo>
                  <a:pt x="41916" y="1270"/>
                </a:lnTo>
                <a:lnTo>
                  <a:pt x="41398" y="1143"/>
                </a:lnTo>
                <a:lnTo>
                  <a:pt x="40064" y="635"/>
                </a:lnTo>
                <a:lnTo>
                  <a:pt x="39271" y="508"/>
                </a:lnTo>
                <a:lnTo>
                  <a:pt x="37385" y="127"/>
                </a:lnTo>
                <a:lnTo>
                  <a:pt x="36292" y="0"/>
                </a:lnTo>
                <a:close/>
              </a:path>
              <a:path w="57785" h="33020">
                <a:moveTo>
                  <a:pt x="51426" y="1143"/>
                </a:moveTo>
                <a:lnTo>
                  <a:pt x="50678" y="1524"/>
                </a:lnTo>
                <a:lnTo>
                  <a:pt x="49816" y="1905"/>
                </a:lnTo>
                <a:lnTo>
                  <a:pt x="47884" y="2413"/>
                </a:lnTo>
                <a:lnTo>
                  <a:pt x="52495" y="2413"/>
                </a:lnTo>
                <a:lnTo>
                  <a:pt x="51426" y="114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14429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89" h="31750">
                <a:moveTo>
                  <a:pt x="37083" y="21885"/>
                </a:moveTo>
                <a:lnTo>
                  <a:pt x="27633" y="21885"/>
                </a:lnTo>
                <a:lnTo>
                  <a:pt x="28300" y="22003"/>
                </a:lnTo>
                <a:lnTo>
                  <a:pt x="29209" y="22356"/>
                </a:lnTo>
                <a:lnTo>
                  <a:pt x="31490" y="28307"/>
                </a:lnTo>
                <a:lnTo>
                  <a:pt x="31405" y="29129"/>
                </a:lnTo>
                <a:lnTo>
                  <a:pt x="31095" y="30735"/>
                </a:lnTo>
                <a:lnTo>
                  <a:pt x="30853" y="31635"/>
                </a:lnTo>
                <a:lnTo>
                  <a:pt x="31405" y="31283"/>
                </a:lnTo>
                <a:lnTo>
                  <a:pt x="31762" y="30930"/>
                </a:lnTo>
                <a:lnTo>
                  <a:pt x="32705" y="29717"/>
                </a:lnTo>
                <a:lnTo>
                  <a:pt x="33647" y="28307"/>
                </a:lnTo>
                <a:lnTo>
                  <a:pt x="35538" y="24979"/>
                </a:lnTo>
                <a:lnTo>
                  <a:pt x="37083" y="21885"/>
                </a:lnTo>
                <a:close/>
              </a:path>
              <a:path w="72389" h="31750">
                <a:moveTo>
                  <a:pt x="70055" y="0"/>
                </a:moveTo>
                <a:lnTo>
                  <a:pt x="69227" y="351"/>
                </a:lnTo>
                <a:lnTo>
                  <a:pt x="66284" y="1369"/>
                </a:lnTo>
                <a:lnTo>
                  <a:pt x="64076" y="2075"/>
                </a:lnTo>
                <a:lnTo>
                  <a:pt x="61718" y="2701"/>
                </a:lnTo>
                <a:lnTo>
                  <a:pt x="59752" y="3328"/>
                </a:lnTo>
                <a:lnTo>
                  <a:pt x="42100" y="6381"/>
                </a:lnTo>
                <a:lnTo>
                  <a:pt x="39547" y="7360"/>
                </a:lnTo>
                <a:lnTo>
                  <a:pt x="26656" y="14251"/>
                </a:lnTo>
                <a:lnTo>
                  <a:pt x="26104" y="14329"/>
                </a:lnTo>
                <a:lnTo>
                  <a:pt x="0" y="26036"/>
                </a:lnTo>
                <a:lnTo>
                  <a:pt x="2000" y="25527"/>
                </a:lnTo>
                <a:lnTo>
                  <a:pt x="4392" y="24979"/>
                </a:lnTo>
                <a:lnTo>
                  <a:pt x="27392" y="21885"/>
                </a:lnTo>
                <a:lnTo>
                  <a:pt x="37083" y="21885"/>
                </a:lnTo>
                <a:lnTo>
                  <a:pt x="38799" y="18167"/>
                </a:lnTo>
                <a:lnTo>
                  <a:pt x="52909" y="6891"/>
                </a:lnTo>
                <a:lnTo>
                  <a:pt x="54048" y="6734"/>
                </a:lnTo>
                <a:lnTo>
                  <a:pt x="72332" y="978"/>
                </a:lnTo>
                <a:lnTo>
                  <a:pt x="71033" y="508"/>
                </a:lnTo>
                <a:lnTo>
                  <a:pt x="7005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6772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26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6761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0" y="0"/>
                </a:lnTo>
                <a:lnTo>
                  <a:pt x="0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6749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0" y="0"/>
                </a:lnTo>
                <a:lnTo>
                  <a:pt x="0" y="195"/>
                </a:lnTo>
                <a:lnTo>
                  <a:pt x="229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6738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156"/>
                </a:lnTo>
                <a:lnTo>
                  <a:pt x="0" y="27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6725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195"/>
                </a:lnTo>
                <a:lnTo>
                  <a:pt x="0" y="3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67143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273"/>
                </a:lnTo>
                <a:lnTo>
                  <a:pt x="0" y="43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6702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352"/>
                </a:lnTo>
                <a:lnTo>
                  <a:pt x="0" y="50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6686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430"/>
                </a:lnTo>
                <a:lnTo>
                  <a:pt x="80" y="548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66752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508"/>
                </a:lnTo>
                <a:lnTo>
                  <a:pt x="114" y="548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6663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548"/>
                </a:lnTo>
                <a:lnTo>
                  <a:pt x="0" y="626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66522" y="61732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587"/>
                </a:lnTo>
                <a:lnTo>
                  <a:pt x="0" y="665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6639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665"/>
                </a:lnTo>
                <a:lnTo>
                  <a:pt x="0" y="74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6628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704"/>
                </a:lnTo>
                <a:lnTo>
                  <a:pt x="0" y="7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6616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743"/>
                </a:lnTo>
                <a:lnTo>
                  <a:pt x="0" y="82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6603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783"/>
                </a:lnTo>
                <a:lnTo>
                  <a:pt x="0" y="861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6592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822"/>
                </a:lnTo>
                <a:lnTo>
                  <a:pt x="0" y="90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6580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861"/>
                </a:lnTo>
                <a:lnTo>
                  <a:pt x="0" y="900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65648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0" y="939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65533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114" y="93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6541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978"/>
                </a:lnTo>
                <a:lnTo>
                  <a:pt x="0" y="1057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6530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1018"/>
                </a:lnTo>
                <a:lnTo>
                  <a:pt x="0" y="109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6517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57"/>
                </a:lnTo>
                <a:lnTo>
                  <a:pt x="0" y="113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6506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96"/>
                </a:lnTo>
                <a:lnTo>
                  <a:pt x="0" y="1173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6494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1134"/>
                </a:lnTo>
                <a:lnTo>
                  <a:pt x="0" y="121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64820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173"/>
                </a:lnTo>
                <a:lnTo>
                  <a:pt x="0" y="12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6470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40"/>
                </a:moveTo>
                <a:lnTo>
                  <a:pt x="241" y="1252"/>
                </a:lnTo>
                <a:lnTo>
                  <a:pt x="0" y="1331"/>
                </a:lnTo>
                <a:lnTo>
                  <a:pt x="0" y="0"/>
                </a:lnTo>
                <a:lnTo>
                  <a:pt x="241" y="4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64556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64" y="40"/>
                </a:moveTo>
                <a:lnTo>
                  <a:pt x="264" y="1292"/>
                </a:lnTo>
                <a:lnTo>
                  <a:pt x="0" y="1370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6442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0"/>
                </a:moveTo>
                <a:lnTo>
                  <a:pt x="275" y="1331"/>
                </a:lnTo>
                <a:lnTo>
                  <a:pt x="126" y="1370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6431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0"/>
                </a:moveTo>
                <a:lnTo>
                  <a:pt x="241" y="1370"/>
                </a:lnTo>
                <a:lnTo>
                  <a:pt x="0" y="1448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6419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09"/>
                </a:lnTo>
                <a:lnTo>
                  <a:pt x="0" y="148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6408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48"/>
                </a:lnTo>
                <a:lnTo>
                  <a:pt x="0" y="1527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6395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27"/>
                </a:lnTo>
                <a:lnTo>
                  <a:pt x="0" y="1644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6384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66"/>
                </a:lnTo>
                <a:lnTo>
                  <a:pt x="0" y="16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6372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44"/>
                </a:lnTo>
                <a:lnTo>
                  <a:pt x="0" y="172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6361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83"/>
                </a:lnTo>
                <a:lnTo>
                  <a:pt x="0" y="176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63486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762"/>
                </a:lnTo>
                <a:lnTo>
                  <a:pt x="0" y="1840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6333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38"/>
                </a:moveTo>
                <a:lnTo>
                  <a:pt x="275" y="1801"/>
                </a:lnTo>
                <a:lnTo>
                  <a:pt x="0" y="1879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63210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1840"/>
                </a:lnTo>
                <a:lnTo>
                  <a:pt x="126" y="187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63095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1879"/>
                </a:lnTo>
                <a:lnTo>
                  <a:pt x="0" y="1957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62980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57"/>
                </a:lnTo>
                <a:lnTo>
                  <a:pt x="0" y="203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62865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96"/>
                </a:lnTo>
                <a:lnTo>
                  <a:pt x="0" y="2075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6273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36"/>
                </a:lnTo>
                <a:lnTo>
                  <a:pt x="0" y="211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6262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75"/>
                </a:lnTo>
                <a:lnTo>
                  <a:pt x="0" y="219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62509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2153"/>
                </a:lnTo>
                <a:lnTo>
                  <a:pt x="0" y="2271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62394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114" y="0"/>
                </a:moveTo>
                <a:lnTo>
                  <a:pt x="34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62233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0" y="0"/>
                </a:lnTo>
                <a:lnTo>
                  <a:pt x="114" y="1996"/>
                </a:lnTo>
                <a:lnTo>
                  <a:pt x="195" y="2271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62118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2114"/>
                </a:lnTo>
                <a:lnTo>
                  <a:pt x="0" y="1291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61991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0" y="38"/>
                </a:lnTo>
                <a:lnTo>
                  <a:pt x="0" y="900"/>
                </a:lnTo>
                <a:lnTo>
                  <a:pt x="241" y="1761"/>
                </a:lnTo>
                <a:lnTo>
                  <a:pt x="241" y="38"/>
                </a:lnTo>
                <a:close/>
              </a:path>
              <a:path w="635" h="1904">
                <a:moveTo>
                  <a:pt x="0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61876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114" y="0"/>
                </a:moveTo>
                <a:lnTo>
                  <a:pt x="0" y="430"/>
                </a:lnTo>
                <a:lnTo>
                  <a:pt x="241" y="1330"/>
                </a:lnTo>
                <a:lnTo>
                  <a:pt x="114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61761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0" y="0"/>
                </a:lnTo>
                <a:lnTo>
                  <a:pt x="229" y="900"/>
                </a:lnTo>
                <a:lnTo>
                  <a:pt x="229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61761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14" y="0"/>
                </a:moveTo>
                <a:lnTo>
                  <a:pt x="114" y="430"/>
                </a:lnTo>
                <a:lnTo>
                  <a:pt x="80" y="234"/>
                </a:lnTo>
                <a:lnTo>
                  <a:pt x="0" y="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37106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5" h="46354">
                <a:moveTo>
                  <a:pt x="22648" y="39779"/>
                </a:moveTo>
                <a:lnTo>
                  <a:pt x="2794" y="39779"/>
                </a:lnTo>
                <a:lnTo>
                  <a:pt x="3070" y="40053"/>
                </a:lnTo>
                <a:lnTo>
                  <a:pt x="3231" y="40170"/>
                </a:lnTo>
                <a:lnTo>
                  <a:pt x="3461" y="40444"/>
                </a:lnTo>
                <a:lnTo>
                  <a:pt x="4005" y="40993"/>
                </a:lnTo>
                <a:lnTo>
                  <a:pt x="13443" y="43890"/>
                </a:lnTo>
                <a:lnTo>
                  <a:pt x="15133" y="44282"/>
                </a:lnTo>
                <a:lnTo>
                  <a:pt x="31808" y="46043"/>
                </a:lnTo>
                <a:lnTo>
                  <a:pt x="34556" y="45378"/>
                </a:lnTo>
                <a:lnTo>
                  <a:pt x="38132" y="44672"/>
                </a:lnTo>
                <a:lnTo>
                  <a:pt x="38037" y="41580"/>
                </a:lnTo>
                <a:lnTo>
                  <a:pt x="36879" y="41540"/>
                </a:lnTo>
                <a:lnTo>
                  <a:pt x="36212" y="41462"/>
                </a:lnTo>
                <a:lnTo>
                  <a:pt x="35188" y="41384"/>
                </a:lnTo>
                <a:lnTo>
                  <a:pt x="27875" y="40523"/>
                </a:lnTo>
                <a:lnTo>
                  <a:pt x="22648" y="39779"/>
                </a:lnTo>
                <a:close/>
              </a:path>
              <a:path w="38735" h="46354">
                <a:moveTo>
                  <a:pt x="10223" y="26584"/>
                </a:moveTo>
                <a:lnTo>
                  <a:pt x="9832" y="27680"/>
                </a:lnTo>
                <a:lnTo>
                  <a:pt x="8889" y="29678"/>
                </a:lnTo>
                <a:lnTo>
                  <a:pt x="8371" y="30578"/>
                </a:lnTo>
                <a:lnTo>
                  <a:pt x="8969" y="30578"/>
                </a:lnTo>
                <a:lnTo>
                  <a:pt x="15766" y="30774"/>
                </a:lnTo>
                <a:lnTo>
                  <a:pt x="20883" y="31008"/>
                </a:lnTo>
                <a:lnTo>
                  <a:pt x="23597" y="31165"/>
                </a:lnTo>
                <a:lnTo>
                  <a:pt x="24655" y="32535"/>
                </a:lnTo>
                <a:lnTo>
                  <a:pt x="26059" y="34141"/>
                </a:lnTo>
                <a:lnTo>
                  <a:pt x="37939" y="41540"/>
                </a:lnTo>
                <a:lnTo>
                  <a:pt x="36520" y="40954"/>
                </a:lnTo>
                <a:lnTo>
                  <a:pt x="35108" y="40287"/>
                </a:lnTo>
                <a:lnTo>
                  <a:pt x="32394" y="38800"/>
                </a:lnTo>
                <a:lnTo>
                  <a:pt x="31532" y="38487"/>
                </a:lnTo>
                <a:lnTo>
                  <a:pt x="31371" y="38213"/>
                </a:lnTo>
                <a:lnTo>
                  <a:pt x="25483" y="33357"/>
                </a:lnTo>
                <a:lnTo>
                  <a:pt x="25161" y="32927"/>
                </a:lnTo>
                <a:lnTo>
                  <a:pt x="24703" y="32183"/>
                </a:lnTo>
                <a:lnTo>
                  <a:pt x="24574" y="32027"/>
                </a:lnTo>
                <a:lnTo>
                  <a:pt x="24459" y="31753"/>
                </a:lnTo>
                <a:lnTo>
                  <a:pt x="23991" y="31008"/>
                </a:lnTo>
                <a:lnTo>
                  <a:pt x="23712" y="30421"/>
                </a:lnTo>
                <a:lnTo>
                  <a:pt x="23470" y="29990"/>
                </a:lnTo>
                <a:lnTo>
                  <a:pt x="23114" y="29207"/>
                </a:lnTo>
                <a:lnTo>
                  <a:pt x="23045" y="28972"/>
                </a:lnTo>
                <a:lnTo>
                  <a:pt x="22849" y="28542"/>
                </a:lnTo>
                <a:lnTo>
                  <a:pt x="22769" y="28268"/>
                </a:lnTo>
                <a:lnTo>
                  <a:pt x="22522" y="27680"/>
                </a:lnTo>
                <a:lnTo>
                  <a:pt x="22416" y="27289"/>
                </a:lnTo>
                <a:lnTo>
                  <a:pt x="11166" y="26780"/>
                </a:lnTo>
                <a:lnTo>
                  <a:pt x="10223" y="26584"/>
                </a:lnTo>
                <a:close/>
              </a:path>
              <a:path w="38735" h="46354">
                <a:moveTo>
                  <a:pt x="8095" y="31008"/>
                </a:moveTo>
                <a:lnTo>
                  <a:pt x="0" y="37781"/>
                </a:lnTo>
                <a:lnTo>
                  <a:pt x="275" y="37938"/>
                </a:lnTo>
                <a:lnTo>
                  <a:pt x="436" y="37977"/>
                </a:lnTo>
                <a:lnTo>
                  <a:pt x="1200" y="38487"/>
                </a:lnTo>
                <a:lnTo>
                  <a:pt x="1648" y="38800"/>
                </a:lnTo>
                <a:lnTo>
                  <a:pt x="1805" y="38957"/>
                </a:lnTo>
                <a:lnTo>
                  <a:pt x="2242" y="39270"/>
                </a:lnTo>
                <a:lnTo>
                  <a:pt x="2437" y="39466"/>
                </a:lnTo>
                <a:lnTo>
                  <a:pt x="2679" y="39622"/>
                </a:lnTo>
                <a:lnTo>
                  <a:pt x="2828" y="39818"/>
                </a:lnTo>
                <a:lnTo>
                  <a:pt x="22648" y="39779"/>
                </a:lnTo>
                <a:lnTo>
                  <a:pt x="17421" y="38918"/>
                </a:lnTo>
                <a:lnTo>
                  <a:pt x="14627" y="38408"/>
                </a:lnTo>
                <a:lnTo>
                  <a:pt x="9084" y="37234"/>
                </a:lnTo>
                <a:lnTo>
                  <a:pt x="7750" y="36881"/>
                </a:lnTo>
                <a:lnTo>
                  <a:pt x="6405" y="36569"/>
                </a:lnTo>
                <a:lnTo>
                  <a:pt x="5117" y="36216"/>
                </a:lnTo>
                <a:lnTo>
                  <a:pt x="3852" y="35824"/>
                </a:lnTo>
                <a:lnTo>
                  <a:pt x="4886" y="35120"/>
                </a:lnTo>
                <a:lnTo>
                  <a:pt x="7785" y="31635"/>
                </a:lnTo>
                <a:lnTo>
                  <a:pt x="8095" y="31008"/>
                </a:lnTo>
                <a:close/>
              </a:path>
              <a:path w="38735" h="46354">
                <a:moveTo>
                  <a:pt x="7946" y="2074"/>
                </a:moveTo>
                <a:lnTo>
                  <a:pt x="11365" y="20632"/>
                </a:lnTo>
                <a:lnTo>
                  <a:pt x="11051" y="23256"/>
                </a:lnTo>
                <a:lnTo>
                  <a:pt x="10740" y="24705"/>
                </a:lnTo>
                <a:lnTo>
                  <a:pt x="10223" y="26584"/>
                </a:lnTo>
                <a:lnTo>
                  <a:pt x="11166" y="26780"/>
                </a:lnTo>
                <a:lnTo>
                  <a:pt x="18870" y="27289"/>
                </a:lnTo>
                <a:lnTo>
                  <a:pt x="20250" y="27250"/>
                </a:lnTo>
                <a:lnTo>
                  <a:pt x="21423" y="27172"/>
                </a:lnTo>
                <a:lnTo>
                  <a:pt x="22332" y="27054"/>
                </a:lnTo>
                <a:lnTo>
                  <a:pt x="22021" y="25879"/>
                </a:lnTo>
                <a:lnTo>
                  <a:pt x="21780" y="24705"/>
                </a:lnTo>
                <a:lnTo>
                  <a:pt x="21616" y="23256"/>
                </a:lnTo>
                <a:lnTo>
                  <a:pt x="21584" y="20632"/>
                </a:lnTo>
                <a:lnTo>
                  <a:pt x="21826" y="18988"/>
                </a:lnTo>
                <a:lnTo>
                  <a:pt x="21975" y="18284"/>
                </a:lnTo>
                <a:lnTo>
                  <a:pt x="22297" y="17108"/>
                </a:lnTo>
                <a:lnTo>
                  <a:pt x="22884" y="15661"/>
                </a:lnTo>
                <a:lnTo>
                  <a:pt x="23294" y="14955"/>
                </a:lnTo>
                <a:lnTo>
                  <a:pt x="23597" y="14329"/>
                </a:lnTo>
                <a:lnTo>
                  <a:pt x="25437" y="4032"/>
                </a:lnTo>
                <a:lnTo>
                  <a:pt x="25241" y="2661"/>
                </a:lnTo>
                <a:lnTo>
                  <a:pt x="25161" y="2387"/>
                </a:lnTo>
                <a:lnTo>
                  <a:pt x="24920" y="2114"/>
                </a:lnTo>
                <a:lnTo>
                  <a:pt x="8774" y="2114"/>
                </a:lnTo>
                <a:lnTo>
                  <a:pt x="7946" y="2074"/>
                </a:lnTo>
                <a:close/>
              </a:path>
              <a:path w="38735" h="46354">
                <a:moveTo>
                  <a:pt x="22332" y="27054"/>
                </a:moveTo>
                <a:lnTo>
                  <a:pt x="21423" y="27172"/>
                </a:lnTo>
                <a:lnTo>
                  <a:pt x="20250" y="27250"/>
                </a:lnTo>
                <a:lnTo>
                  <a:pt x="18870" y="27289"/>
                </a:lnTo>
                <a:lnTo>
                  <a:pt x="22416" y="27289"/>
                </a:lnTo>
                <a:lnTo>
                  <a:pt x="22332" y="27054"/>
                </a:lnTo>
                <a:close/>
              </a:path>
              <a:path w="38735" h="46354">
                <a:moveTo>
                  <a:pt x="19813" y="0"/>
                </a:moveTo>
                <a:lnTo>
                  <a:pt x="15133" y="1252"/>
                </a:lnTo>
                <a:lnTo>
                  <a:pt x="14190" y="1565"/>
                </a:lnTo>
                <a:lnTo>
                  <a:pt x="13684" y="1683"/>
                </a:lnTo>
                <a:lnTo>
                  <a:pt x="12661" y="1879"/>
                </a:lnTo>
                <a:lnTo>
                  <a:pt x="11683" y="2035"/>
                </a:lnTo>
                <a:lnTo>
                  <a:pt x="9717" y="2114"/>
                </a:lnTo>
                <a:lnTo>
                  <a:pt x="24920" y="2114"/>
                </a:lnTo>
                <a:lnTo>
                  <a:pt x="20561" y="38"/>
                </a:lnTo>
                <a:lnTo>
                  <a:pt x="1981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20983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60" h="71754">
                <a:moveTo>
                  <a:pt x="33347" y="64769"/>
                </a:moveTo>
                <a:lnTo>
                  <a:pt x="27921" y="64769"/>
                </a:lnTo>
                <a:lnTo>
                  <a:pt x="28277" y="65023"/>
                </a:lnTo>
                <a:lnTo>
                  <a:pt x="34406" y="69595"/>
                </a:lnTo>
                <a:lnTo>
                  <a:pt x="34993" y="69976"/>
                </a:lnTo>
                <a:lnTo>
                  <a:pt x="36131" y="70484"/>
                </a:lnTo>
                <a:lnTo>
                  <a:pt x="36683" y="70611"/>
                </a:lnTo>
                <a:lnTo>
                  <a:pt x="37672" y="70992"/>
                </a:lnTo>
                <a:lnTo>
                  <a:pt x="38144" y="71119"/>
                </a:lnTo>
                <a:lnTo>
                  <a:pt x="39006" y="71246"/>
                </a:lnTo>
                <a:lnTo>
                  <a:pt x="41410" y="71246"/>
                </a:lnTo>
                <a:lnTo>
                  <a:pt x="41690" y="71143"/>
                </a:lnTo>
                <a:lnTo>
                  <a:pt x="41410" y="71119"/>
                </a:lnTo>
                <a:lnTo>
                  <a:pt x="42146" y="70992"/>
                </a:lnTo>
                <a:lnTo>
                  <a:pt x="45622" y="70992"/>
                </a:lnTo>
                <a:lnTo>
                  <a:pt x="46987" y="70865"/>
                </a:lnTo>
                <a:lnTo>
                  <a:pt x="49345" y="70484"/>
                </a:lnTo>
                <a:lnTo>
                  <a:pt x="51311" y="69976"/>
                </a:lnTo>
                <a:lnTo>
                  <a:pt x="51472" y="69976"/>
                </a:lnTo>
                <a:lnTo>
                  <a:pt x="51667" y="69849"/>
                </a:lnTo>
                <a:lnTo>
                  <a:pt x="52530" y="69595"/>
                </a:lnTo>
                <a:lnTo>
                  <a:pt x="53944" y="69087"/>
                </a:lnTo>
                <a:lnTo>
                  <a:pt x="55600" y="68325"/>
                </a:lnTo>
                <a:lnTo>
                  <a:pt x="57123" y="67818"/>
                </a:lnTo>
                <a:lnTo>
                  <a:pt x="39719" y="67817"/>
                </a:lnTo>
                <a:lnTo>
                  <a:pt x="38144" y="67436"/>
                </a:lnTo>
                <a:lnTo>
                  <a:pt x="37902" y="67331"/>
                </a:lnTo>
                <a:lnTo>
                  <a:pt x="37396" y="67182"/>
                </a:lnTo>
                <a:lnTo>
                  <a:pt x="36603" y="66801"/>
                </a:lnTo>
                <a:lnTo>
                  <a:pt x="36325" y="66641"/>
                </a:lnTo>
                <a:lnTo>
                  <a:pt x="35821" y="66420"/>
                </a:lnTo>
                <a:lnTo>
                  <a:pt x="34912" y="65912"/>
                </a:lnTo>
                <a:lnTo>
                  <a:pt x="34159" y="65361"/>
                </a:lnTo>
                <a:lnTo>
                  <a:pt x="33820" y="65150"/>
                </a:lnTo>
                <a:lnTo>
                  <a:pt x="33347" y="64769"/>
                </a:lnTo>
                <a:close/>
              </a:path>
              <a:path w="60960" h="71754">
                <a:moveTo>
                  <a:pt x="45622" y="70992"/>
                </a:moveTo>
                <a:lnTo>
                  <a:pt x="42146" y="70992"/>
                </a:lnTo>
                <a:lnTo>
                  <a:pt x="41996" y="71119"/>
                </a:lnTo>
                <a:lnTo>
                  <a:pt x="41755" y="71119"/>
                </a:lnTo>
                <a:lnTo>
                  <a:pt x="42893" y="71246"/>
                </a:lnTo>
                <a:lnTo>
                  <a:pt x="45622" y="70992"/>
                </a:lnTo>
                <a:close/>
              </a:path>
              <a:path w="60960" h="71754">
                <a:moveTo>
                  <a:pt x="54416" y="51562"/>
                </a:moveTo>
                <a:lnTo>
                  <a:pt x="30474" y="62356"/>
                </a:lnTo>
                <a:lnTo>
                  <a:pt x="31701" y="63499"/>
                </a:lnTo>
                <a:lnTo>
                  <a:pt x="40616" y="67817"/>
                </a:lnTo>
                <a:lnTo>
                  <a:pt x="40858" y="67690"/>
                </a:lnTo>
                <a:lnTo>
                  <a:pt x="57504" y="67691"/>
                </a:lnTo>
                <a:lnTo>
                  <a:pt x="59407" y="67056"/>
                </a:lnTo>
                <a:lnTo>
                  <a:pt x="59835" y="66641"/>
                </a:lnTo>
                <a:lnTo>
                  <a:pt x="60200" y="66167"/>
                </a:lnTo>
                <a:lnTo>
                  <a:pt x="58659" y="64262"/>
                </a:lnTo>
                <a:lnTo>
                  <a:pt x="58544" y="64008"/>
                </a:lnTo>
                <a:lnTo>
                  <a:pt x="54611" y="53086"/>
                </a:lnTo>
                <a:lnTo>
                  <a:pt x="54416" y="51562"/>
                </a:lnTo>
                <a:close/>
              </a:path>
              <a:path w="60960" h="71754">
                <a:moveTo>
                  <a:pt x="57504" y="67691"/>
                </a:moveTo>
                <a:lnTo>
                  <a:pt x="40858" y="67690"/>
                </a:lnTo>
                <a:lnTo>
                  <a:pt x="40616" y="67817"/>
                </a:lnTo>
                <a:lnTo>
                  <a:pt x="57123" y="67818"/>
                </a:lnTo>
                <a:lnTo>
                  <a:pt x="57504" y="67691"/>
                </a:lnTo>
                <a:close/>
              </a:path>
              <a:path w="60960" h="71754">
                <a:moveTo>
                  <a:pt x="28143" y="64984"/>
                </a:moveTo>
                <a:lnTo>
                  <a:pt x="28277" y="65023"/>
                </a:lnTo>
                <a:lnTo>
                  <a:pt x="28143" y="64984"/>
                </a:lnTo>
                <a:close/>
              </a:path>
              <a:path w="60960" h="71754">
                <a:moveTo>
                  <a:pt x="21791" y="2285"/>
                </a:moveTo>
                <a:lnTo>
                  <a:pt x="20492" y="2285"/>
                </a:lnTo>
                <a:lnTo>
                  <a:pt x="18997" y="2793"/>
                </a:lnTo>
                <a:lnTo>
                  <a:pt x="18008" y="3428"/>
                </a:lnTo>
                <a:lnTo>
                  <a:pt x="17697" y="3555"/>
                </a:lnTo>
                <a:lnTo>
                  <a:pt x="14156" y="12064"/>
                </a:lnTo>
                <a:lnTo>
                  <a:pt x="14006" y="12953"/>
                </a:lnTo>
                <a:lnTo>
                  <a:pt x="12109" y="18160"/>
                </a:lnTo>
                <a:lnTo>
                  <a:pt x="5312" y="23367"/>
                </a:lnTo>
                <a:lnTo>
                  <a:pt x="5151" y="23494"/>
                </a:lnTo>
                <a:lnTo>
                  <a:pt x="0" y="33273"/>
                </a:lnTo>
                <a:lnTo>
                  <a:pt x="356" y="34670"/>
                </a:lnTo>
                <a:lnTo>
                  <a:pt x="2403" y="37972"/>
                </a:lnTo>
                <a:lnTo>
                  <a:pt x="2794" y="38480"/>
                </a:lnTo>
                <a:lnTo>
                  <a:pt x="4093" y="39750"/>
                </a:lnTo>
                <a:lnTo>
                  <a:pt x="5002" y="40512"/>
                </a:lnTo>
                <a:lnTo>
                  <a:pt x="5864" y="41147"/>
                </a:lnTo>
                <a:lnTo>
                  <a:pt x="7589" y="42163"/>
                </a:lnTo>
                <a:lnTo>
                  <a:pt x="8383" y="42671"/>
                </a:lnTo>
                <a:lnTo>
                  <a:pt x="9130" y="42925"/>
                </a:lnTo>
                <a:lnTo>
                  <a:pt x="11327" y="43814"/>
                </a:lnTo>
                <a:lnTo>
                  <a:pt x="12707" y="44068"/>
                </a:lnTo>
                <a:lnTo>
                  <a:pt x="20135" y="53085"/>
                </a:lnTo>
                <a:lnTo>
                  <a:pt x="21193" y="55752"/>
                </a:lnTo>
                <a:lnTo>
                  <a:pt x="26256" y="63499"/>
                </a:lnTo>
                <a:lnTo>
                  <a:pt x="26587" y="63880"/>
                </a:lnTo>
                <a:lnTo>
                  <a:pt x="27093" y="64261"/>
                </a:lnTo>
                <a:lnTo>
                  <a:pt x="27840" y="64896"/>
                </a:lnTo>
                <a:lnTo>
                  <a:pt x="28143" y="64984"/>
                </a:lnTo>
                <a:lnTo>
                  <a:pt x="27921" y="64769"/>
                </a:lnTo>
                <a:lnTo>
                  <a:pt x="33347" y="64769"/>
                </a:lnTo>
                <a:lnTo>
                  <a:pt x="31532" y="63372"/>
                </a:lnTo>
                <a:lnTo>
                  <a:pt x="29968" y="61975"/>
                </a:lnTo>
                <a:lnTo>
                  <a:pt x="29726" y="61848"/>
                </a:lnTo>
                <a:lnTo>
                  <a:pt x="29174" y="61467"/>
                </a:lnTo>
                <a:lnTo>
                  <a:pt x="22412" y="48513"/>
                </a:lnTo>
                <a:lnTo>
                  <a:pt x="21630" y="47116"/>
                </a:lnTo>
                <a:lnTo>
                  <a:pt x="20963" y="46100"/>
                </a:lnTo>
                <a:lnTo>
                  <a:pt x="20101" y="44957"/>
                </a:lnTo>
                <a:lnTo>
                  <a:pt x="19583" y="44322"/>
                </a:lnTo>
                <a:lnTo>
                  <a:pt x="18997" y="43814"/>
                </a:lnTo>
                <a:lnTo>
                  <a:pt x="18364" y="43179"/>
                </a:lnTo>
                <a:lnTo>
                  <a:pt x="17663" y="42671"/>
                </a:lnTo>
                <a:lnTo>
                  <a:pt x="16915" y="42163"/>
                </a:lnTo>
                <a:lnTo>
                  <a:pt x="16295" y="41782"/>
                </a:lnTo>
                <a:lnTo>
                  <a:pt x="16122" y="41782"/>
                </a:lnTo>
                <a:lnTo>
                  <a:pt x="22654" y="36956"/>
                </a:lnTo>
                <a:lnTo>
                  <a:pt x="23275" y="36321"/>
                </a:lnTo>
                <a:lnTo>
                  <a:pt x="23873" y="35432"/>
                </a:lnTo>
                <a:lnTo>
                  <a:pt x="24425" y="34670"/>
                </a:lnTo>
                <a:lnTo>
                  <a:pt x="24965" y="33781"/>
                </a:lnTo>
                <a:lnTo>
                  <a:pt x="27477" y="24383"/>
                </a:lnTo>
                <a:lnTo>
                  <a:pt x="27380" y="19684"/>
                </a:lnTo>
                <a:lnTo>
                  <a:pt x="24068" y="6095"/>
                </a:lnTo>
                <a:lnTo>
                  <a:pt x="25839" y="6095"/>
                </a:lnTo>
                <a:lnTo>
                  <a:pt x="27806" y="5968"/>
                </a:lnTo>
                <a:lnTo>
                  <a:pt x="28783" y="5841"/>
                </a:lnTo>
                <a:lnTo>
                  <a:pt x="29807" y="5587"/>
                </a:lnTo>
                <a:lnTo>
                  <a:pt x="30313" y="5587"/>
                </a:lnTo>
                <a:lnTo>
                  <a:pt x="32797" y="4571"/>
                </a:lnTo>
                <a:lnTo>
                  <a:pt x="33268" y="4444"/>
                </a:lnTo>
                <a:lnTo>
                  <a:pt x="33854" y="4190"/>
                </a:lnTo>
                <a:lnTo>
                  <a:pt x="35188" y="4063"/>
                </a:lnTo>
                <a:lnTo>
                  <a:pt x="35936" y="3936"/>
                </a:lnTo>
                <a:lnTo>
                  <a:pt x="47795" y="3937"/>
                </a:lnTo>
                <a:lnTo>
                  <a:pt x="47148" y="3556"/>
                </a:lnTo>
                <a:lnTo>
                  <a:pt x="46205" y="3048"/>
                </a:lnTo>
                <a:lnTo>
                  <a:pt x="45101" y="2540"/>
                </a:lnTo>
                <a:lnTo>
                  <a:pt x="24816" y="2539"/>
                </a:lnTo>
                <a:lnTo>
                  <a:pt x="22930" y="2412"/>
                </a:lnTo>
                <a:lnTo>
                  <a:pt x="21791" y="2285"/>
                </a:lnTo>
                <a:close/>
              </a:path>
              <a:path w="60960" h="71754">
                <a:moveTo>
                  <a:pt x="47795" y="3937"/>
                </a:moveTo>
                <a:lnTo>
                  <a:pt x="35936" y="3936"/>
                </a:lnTo>
                <a:lnTo>
                  <a:pt x="37477" y="4063"/>
                </a:lnTo>
                <a:lnTo>
                  <a:pt x="39041" y="4572"/>
                </a:lnTo>
                <a:lnTo>
                  <a:pt x="41627" y="10668"/>
                </a:lnTo>
                <a:lnTo>
                  <a:pt x="41508" y="12065"/>
                </a:lnTo>
                <a:lnTo>
                  <a:pt x="38954" y="19811"/>
                </a:lnTo>
                <a:lnTo>
                  <a:pt x="38374" y="21208"/>
                </a:lnTo>
                <a:lnTo>
                  <a:pt x="38152" y="22097"/>
                </a:lnTo>
                <a:lnTo>
                  <a:pt x="37813" y="23748"/>
                </a:lnTo>
                <a:lnTo>
                  <a:pt x="37707" y="26923"/>
                </a:lnTo>
                <a:lnTo>
                  <a:pt x="37828" y="28066"/>
                </a:lnTo>
                <a:lnTo>
                  <a:pt x="43296" y="39115"/>
                </a:lnTo>
                <a:lnTo>
                  <a:pt x="44549" y="40131"/>
                </a:lnTo>
                <a:lnTo>
                  <a:pt x="46953" y="41782"/>
                </a:lnTo>
                <a:lnTo>
                  <a:pt x="48839" y="42925"/>
                </a:lnTo>
                <a:lnTo>
                  <a:pt x="49816" y="43560"/>
                </a:lnTo>
                <a:lnTo>
                  <a:pt x="53082" y="45085"/>
                </a:lnTo>
                <a:lnTo>
                  <a:pt x="54255" y="45593"/>
                </a:lnTo>
                <a:lnTo>
                  <a:pt x="54364" y="43180"/>
                </a:lnTo>
                <a:lnTo>
                  <a:pt x="54744" y="39751"/>
                </a:lnTo>
                <a:lnTo>
                  <a:pt x="59533" y="21209"/>
                </a:lnTo>
                <a:lnTo>
                  <a:pt x="59683" y="20701"/>
                </a:lnTo>
                <a:lnTo>
                  <a:pt x="48793" y="4572"/>
                </a:lnTo>
                <a:lnTo>
                  <a:pt x="47795" y="3937"/>
                </a:lnTo>
                <a:close/>
              </a:path>
              <a:path w="60960" h="71754">
                <a:moveTo>
                  <a:pt x="16216" y="41734"/>
                </a:moveTo>
                <a:close/>
              </a:path>
              <a:path w="60960" h="71754">
                <a:moveTo>
                  <a:pt x="16369" y="41655"/>
                </a:moveTo>
                <a:lnTo>
                  <a:pt x="16122" y="41655"/>
                </a:lnTo>
                <a:lnTo>
                  <a:pt x="16369" y="41655"/>
                </a:lnTo>
                <a:close/>
              </a:path>
              <a:path w="60960" h="71754">
                <a:moveTo>
                  <a:pt x="60402" y="20701"/>
                </a:moveTo>
                <a:lnTo>
                  <a:pt x="59683" y="20701"/>
                </a:lnTo>
                <a:lnTo>
                  <a:pt x="60476" y="20828"/>
                </a:lnTo>
                <a:lnTo>
                  <a:pt x="60402" y="20701"/>
                </a:lnTo>
                <a:close/>
              </a:path>
              <a:path w="60960" h="71754">
                <a:moveTo>
                  <a:pt x="36488" y="380"/>
                </a:moveTo>
                <a:lnTo>
                  <a:pt x="30117" y="1904"/>
                </a:lnTo>
                <a:lnTo>
                  <a:pt x="28703" y="2285"/>
                </a:lnTo>
                <a:lnTo>
                  <a:pt x="27058" y="2539"/>
                </a:lnTo>
                <a:lnTo>
                  <a:pt x="45101" y="2540"/>
                </a:lnTo>
                <a:lnTo>
                  <a:pt x="44273" y="2159"/>
                </a:lnTo>
                <a:lnTo>
                  <a:pt x="42307" y="1397"/>
                </a:lnTo>
                <a:lnTo>
                  <a:pt x="39185" y="508"/>
                </a:lnTo>
                <a:lnTo>
                  <a:pt x="37040" y="507"/>
                </a:lnTo>
                <a:lnTo>
                  <a:pt x="36488" y="380"/>
                </a:lnTo>
                <a:close/>
              </a:path>
              <a:path w="60960" h="71754">
                <a:moveTo>
                  <a:pt x="37040" y="0"/>
                </a:moveTo>
                <a:lnTo>
                  <a:pt x="37546" y="508"/>
                </a:lnTo>
                <a:lnTo>
                  <a:pt x="39185" y="508"/>
                </a:lnTo>
                <a:lnTo>
                  <a:pt x="38293" y="254"/>
                </a:lnTo>
                <a:lnTo>
                  <a:pt x="3704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15154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4" h="53975">
                <a:moveTo>
                  <a:pt x="10627" y="1617"/>
                </a:moveTo>
                <a:lnTo>
                  <a:pt x="0" y="14955"/>
                </a:lnTo>
                <a:lnTo>
                  <a:pt x="217" y="15817"/>
                </a:lnTo>
                <a:lnTo>
                  <a:pt x="286" y="16169"/>
                </a:lnTo>
                <a:lnTo>
                  <a:pt x="9141" y="28072"/>
                </a:lnTo>
                <a:lnTo>
                  <a:pt x="10084" y="28776"/>
                </a:lnTo>
                <a:lnTo>
                  <a:pt x="18214" y="44243"/>
                </a:lnTo>
                <a:lnTo>
                  <a:pt x="18536" y="45731"/>
                </a:lnTo>
                <a:lnTo>
                  <a:pt x="23527" y="51329"/>
                </a:lnTo>
                <a:lnTo>
                  <a:pt x="23964" y="51565"/>
                </a:lnTo>
                <a:lnTo>
                  <a:pt x="25252" y="51995"/>
                </a:lnTo>
                <a:lnTo>
                  <a:pt x="26000" y="52191"/>
                </a:lnTo>
                <a:lnTo>
                  <a:pt x="27138" y="52386"/>
                </a:lnTo>
                <a:lnTo>
                  <a:pt x="27575" y="52426"/>
                </a:lnTo>
                <a:lnTo>
                  <a:pt x="29507" y="52856"/>
                </a:lnTo>
                <a:lnTo>
                  <a:pt x="39017" y="53679"/>
                </a:lnTo>
                <a:lnTo>
                  <a:pt x="40869" y="53639"/>
                </a:lnTo>
                <a:lnTo>
                  <a:pt x="62582" y="49371"/>
                </a:lnTo>
                <a:lnTo>
                  <a:pt x="45584" y="49371"/>
                </a:lnTo>
                <a:lnTo>
                  <a:pt x="44836" y="49294"/>
                </a:lnTo>
                <a:lnTo>
                  <a:pt x="36855" y="45496"/>
                </a:lnTo>
                <a:lnTo>
                  <a:pt x="36108" y="44947"/>
                </a:lnTo>
                <a:lnTo>
                  <a:pt x="35238" y="44243"/>
                </a:lnTo>
                <a:lnTo>
                  <a:pt x="34532" y="43617"/>
                </a:lnTo>
                <a:lnTo>
                  <a:pt x="33929" y="43042"/>
                </a:lnTo>
                <a:lnTo>
                  <a:pt x="33649" y="42872"/>
                </a:lnTo>
                <a:lnTo>
                  <a:pt x="26161" y="31557"/>
                </a:lnTo>
                <a:lnTo>
                  <a:pt x="25804" y="30617"/>
                </a:lnTo>
                <a:lnTo>
                  <a:pt x="25183" y="28581"/>
                </a:lnTo>
                <a:lnTo>
                  <a:pt x="25057" y="28307"/>
                </a:lnTo>
                <a:lnTo>
                  <a:pt x="24907" y="27759"/>
                </a:lnTo>
                <a:lnTo>
                  <a:pt x="17156" y="21846"/>
                </a:lnTo>
                <a:lnTo>
                  <a:pt x="15627" y="21299"/>
                </a:lnTo>
                <a:lnTo>
                  <a:pt x="8233" y="15974"/>
                </a:lnTo>
                <a:lnTo>
                  <a:pt x="7796" y="15465"/>
                </a:lnTo>
                <a:lnTo>
                  <a:pt x="5760" y="10570"/>
                </a:lnTo>
                <a:lnTo>
                  <a:pt x="5860" y="7987"/>
                </a:lnTo>
                <a:lnTo>
                  <a:pt x="5990" y="7321"/>
                </a:lnTo>
                <a:lnTo>
                  <a:pt x="6151" y="6891"/>
                </a:lnTo>
                <a:lnTo>
                  <a:pt x="6266" y="6460"/>
                </a:lnTo>
                <a:lnTo>
                  <a:pt x="9417" y="2426"/>
                </a:lnTo>
                <a:lnTo>
                  <a:pt x="10627" y="1617"/>
                </a:lnTo>
                <a:close/>
              </a:path>
              <a:path w="69214" h="53975">
                <a:moveTo>
                  <a:pt x="47551" y="49222"/>
                </a:moveTo>
                <a:lnTo>
                  <a:pt x="47240" y="49294"/>
                </a:lnTo>
                <a:lnTo>
                  <a:pt x="46216" y="49371"/>
                </a:lnTo>
                <a:lnTo>
                  <a:pt x="62582" y="49371"/>
                </a:lnTo>
                <a:lnTo>
                  <a:pt x="62913" y="49254"/>
                </a:lnTo>
                <a:lnTo>
                  <a:pt x="48803" y="49254"/>
                </a:lnTo>
                <a:lnTo>
                  <a:pt x="47551" y="49222"/>
                </a:lnTo>
                <a:close/>
              </a:path>
              <a:path w="69214" h="53975">
                <a:moveTo>
                  <a:pt x="66030" y="44243"/>
                </a:moveTo>
                <a:lnTo>
                  <a:pt x="65639" y="44752"/>
                </a:lnTo>
                <a:lnTo>
                  <a:pt x="65236" y="45104"/>
                </a:lnTo>
                <a:lnTo>
                  <a:pt x="61430" y="46357"/>
                </a:lnTo>
                <a:lnTo>
                  <a:pt x="60235" y="46944"/>
                </a:lnTo>
                <a:lnTo>
                  <a:pt x="48803" y="49254"/>
                </a:lnTo>
                <a:lnTo>
                  <a:pt x="62913" y="49254"/>
                </a:lnTo>
                <a:lnTo>
                  <a:pt x="65236" y="48392"/>
                </a:lnTo>
                <a:lnTo>
                  <a:pt x="66731" y="47806"/>
                </a:lnTo>
                <a:lnTo>
                  <a:pt x="68778" y="46866"/>
                </a:lnTo>
                <a:lnTo>
                  <a:pt x="68031" y="46239"/>
                </a:lnTo>
                <a:lnTo>
                  <a:pt x="67210" y="45496"/>
                </a:lnTo>
                <a:lnTo>
                  <a:pt x="66651" y="44947"/>
                </a:lnTo>
                <a:lnTo>
                  <a:pt x="66030" y="44243"/>
                </a:lnTo>
                <a:close/>
              </a:path>
              <a:path w="69214" h="53975">
                <a:moveTo>
                  <a:pt x="47975" y="49059"/>
                </a:moveTo>
                <a:lnTo>
                  <a:pt x="47240" y="49215"/>
                </a:lnTo>
                <a:lnTo>
                  <a:pt x="47585" y="49215"/>
                </a:lnTo>
                <a:lnTo>
                  <a:pt x="47975" y="49059"/>
                </a:lnTo>
                <a:close/>
              </a:path>
              <a:path w="69214" h="53975">
                <a:moveTo>
                  <a:pt x="33750" y="42872"/>
                </a:moveTo>
                <a:lnTo>
                  <a:pt x="33929" y="43042"/>
                </a:lnTo>
                <a:lnTo>
                  <a:pt x="34107" y="43146"/>
                </a:lnTo>
                <a:lnTo>
                  <a:pt x="33750" y="42872"/>
                </a:lnTo>
                <a:close/>
              </a:path>
              <a:path w="69214" h="53975">
                <a:moveTo>
                  <a:pt x="13465" y="0"/>
                </a:moveTo>
                <a:lnTo>
                  <a:pt x="12798" y="351"/>
                </a:lnTo>
                <a:lnTo>
                  <a:pt x="10720" y="1563"/>
                </a:lnTo>
                <a:lnTo>
                  <a:pt x="10981" y="1526"/>
                </a:lnTo>
                <a:lnTo>
                  <a:pt x="11142" y="1448"/>
                </a:lnTo>
                <a:lnTo>
                  <a:pt x="11579" y="1291"/>
                </a:lnTo>
                <a:lnTo>
                  <a:pt x="12246" y="1016"/>
                </a:lnTo>
                <a:lnTo>
                  <a:pt x="13074" y="586"/>
                </a:lnTo>
                <a:lnTo>
                  <a:pt x="1346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7489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44" y="0"/>
                </a:moveTo>
                <a:lnTo>
                  <a:pt x="0" y="79"/>
                </a:lnTo>
                <a:lnTo>
                  <a:pt x="0" y="2937"/>
                </a:lnTo>
                <a:lnTo>
                  <a:pt x="505" y="2858"/>
                </a:lnTo>
                <a:lnTo>
                  <a:pt x="390" y="1409"/>
                </a:lnTo>
                <a:lnTo>
                  <a:pt x="344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74342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96" y="0"/>
                </a:moveTo>
                <a:lnTo>
                  <a:pt x="0" y="156"/>
                </a:lnTo>
                <a:lnTo>
                  <a:pt x="0" y="3054"/>
                </a:lnTo>
                <a:lnTo>
                  <a:pt x="551" y="2937"/>
                </a:lnTo>
                <a:lnTo>
                  <a:pt x="1057" y="2858"/>
                </a:lnTo>
                <a:lnTo>
                  <a:pt x="942" y="1409"/>
                </a:lnTo>
                <a:lnTo>
                  <a:pt x="89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7379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7"/>
                </a:lnTo>
                <a:lnTo>
                  <a:pt x="0" y="195"/>
                </a:lnTo>
                <a:lnTo>
                  <a:pt x="0" y="3053"/>
                </a:lnTo>
                <a:lnTo>
                  <a:pt x="551" y="2975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73284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0" y="234"/>
                </a:lnTo>
                <a:lnTo>
                  <a:pt x="0" y="3093"/>
                </a:lnTo>
                <a:lnTo>
                  <a:pt x="540" y="2975"/>
                </a:lnTo>
                <a:lnTo>
                  <a:pt x="1057" y="2897"/>
                </a:lnTo>
                <a:lnTo>
                  <a:pt x="1057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72732" y="61622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551" y="116"/>
                </a:lnTo>
                <a:lnTo>
                  <a:pt x="0" y="195"/>
                </a:lnTo>
                <a:lnTo>
                  <a:pt x="0" y="3093"/>
                </a:lnTo>
                <a:lnTo>
                  <a:pt x="1057" y="2857"/>
                </a:lnTo>
                <a:lnTo>
                  <a:pt x="1057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7218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9"/>
                </a:lnTo>
                <a:lnTo>
                  <a:pt x="0" y="195"/>
                </a:lnTo>
                <a:lnTo>
                  <a:pt x="0" y="3093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7166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1069" y="2897"/>
                </a:lnTo>
                <a:lnTo>
                  <a:pt x="0" y="3132"/>
                </a:lnTo>
                <a:lnTo>
                  <a:pt x="0" y="234"/>
                </a:lnTo>
                <a:lnTo>
                  <a:pt x="1069" y="0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71122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1057" y="2897"/>
                </a:lnTo>
                <a:lnTo>
                  <a:pt x="0" y="3132"/>
                </a:lnTo>
                <a:lnTo>
                  <a:pt x="0" y="234"/>
                </a:lnTo>
                <a:lnTo>
                  <a:pt x="1057" y="0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7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92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14"/>
                </a:lnTo>
                <a:lnTo>
                  <a:pt x="1092" y="2897"/>
                </a:lnTo>
                <a:lnTo>
                  <a:pt x="1092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7005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551" y="117"/>
                </a:lnTo>
                <a:lnTo>
                  <a:pt x="0" y="274"/>
                </a:lnTo>
                <a:lnTo>
                  <a:pt x="0" y="3172"/>
                </a:lnTo>
                <a:lnTo>
                  <a:pt x="517" y="3054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69500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0" y="234"/>
                </a:lnTo>
                <a:lnTo>
                  <a:pt x="0" y="3171"/>
                </a:lnTo>
                <a:lnTo>
                  <a:pt x="551" y="3015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68948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53"/>
                </a:lnTo>
                <a:lnTo>
                  <a:pt x="1103" y="2897"/>
                </a:lnTo>
                <a:lnTo>
                  <a:pt x="1103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6844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156"/>
                </a:lnTo>
                <a:lnTo>
                  <a:pt x="0" y="274"/>
                </a:lnTo>
                <a:lnTo>
                  <a:pt x="0" y="3211"/>
                </a:lnTo>
                <a:lnTo>
                  <a:pt x="505" y="3054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67890" y="61732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897"/>
                </a:lnTo>
                <a:lnTo>
                  <a:pt x="0" y="3210"/>
                </a:lnTo>
                <a:lnTo>
                  <a:pt x="0" y="273"/>
                </a:lnTo>
                <a:lnTo>
                  <a:pt x="1057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67338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66832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66280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65728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65223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2"/>
                </a:lnTo>
                <a:lnTo>
                  <a:pt x="0" y="3288"/>
                </a:lnTo>
                <a:lnTo>
                  <a:pt x="505" y="309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64671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3"/>
                </a:lnTo>
                <a:lnTo>
                  <a:pt x="0" y="3289"/>
                </a:lnTo>
                <a:lnTo>
                  <a:pt x="551" y="313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64119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156"/>
                </a:lnTo>
                <a:lnTo>
                  <a:pt x="0" y="352"/>
                </a:lnTo>
                <a:lnTo>
                  <a:pt x="0" y="3328"/>
                </a:lnTo>
                <a:lnTo>
                  <a:pt x="551" y="3132"/>
                </a:lnTo>
                <a:lnTo>
                  <a:pt x="1103" y="2975"/>
                </a:lnTo>
                <a:lnTo>
                  <a:pt x="1103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63613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75"/>
                </a:lnTo>
                <a:lnTo>
                  <a:pt x="0" y="3367"/>
                </a:lnTo>
                <a:lnTo>
                  <a:pt x="0" y="391"/>
                </a:lnTo>
                <a:lnTo>
                  <a:pt x="1057" y="0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63061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51" y="195"/>
                </a:lnTo>
                <a:lnTo>
                  <a:pt x="0" y="351"/>
                </a:lnTo>
                <a:lnTo>
                  <a:pt x="0" y="3367"/>
                </a:lnTo>
                <a:lnTo>
                  <a:pt x="1057" y="2975"/>
                </a:lnTo>
                <a:lnTo>
                  <a:pt x="1057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62543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517" y="155"/>
                </a:lnTo>
                <a:lnTo>
                  <a:pt x="0" y="351"/>
                </a:lnTo>
                <a:lnTo>
                  <a:pt x="0" y="3367"/>
                </a:lnTo>
                <a:lnTo>
                  <a:pt x="1069" y="2975"/>
                </a:lnTo>
                <a:lnTo>
                  <a:pt x="1069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61991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1069" y="3015"/>
                </a:lnTo>
                <a:lnTo>
                  <a:pt x="0" y="3446"/>
                </a:lnTo>
                <a:lnTo>
                  <a:pt x="0" y="431"/>
                </a:lnTo>
                <a:lnTo>
                  <a:pt x="1069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61439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235"/>
                </a:lnTo>
                <a:lnTo>
                  <a:pt x="0" y="430"/>
                </a:lnTo>
                <a:lnTo>
                  <a:pt x="0" y="3446"/>
                </a:lnTo>
                <a:lnTo>
                  <a:pt x="551" y="3250"/>
                </a:lnTo>
                <a:lnTo>
                  <a:pt x="1103" y="3015"/>
                </a:lnTo>
                <a:lnTo>
                  <a:pt x="1103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60933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90"/>
                </a:lnTo>
                <a:lnTo>
                  <a:pt x="0" y="3444"/>
                </a:lnTo>
                <a:lnTo>
                  <a:pt x="505" y="3210"/>
                </a:lnTo>
                <a:lnTo>
                  <a:pt x="1057" y="3014"/>
                </a:lnTo>
                <a:lnTo>
                  <a:pt x="1057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60381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3015"/>
                </a:lnTo>
                <a:lnTo>
                  <a:pt x="0" y="3485"/>
                </a:lnTo>
                <a:lnTo>
                  <a:pt x="0" y="431"/>
                </a:lnTo>
                <a:lnTo>
                  <a:pt x="1057" y="0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59829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054"/>
                </a:lnTo>
                <a:lnTo>
                  <a:pt x="0" y="3523"/>
                </a:lnTo>
                <a:lnTo>
                  <a:pt x="0" y="470"/>
                </a:lnTo>
                <a:lnTo>
                  <a:pt x="1103" y="0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5932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05" y="328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58771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51" y="332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58219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0" y="469"/>
                </a:lnTo>
                <a:lnTo>
                  <a:pt x="0" y="3601"/>
                </a:lnTo>
                <a:lnTo>
                  <a:pt x="551" y="3328"/>
                </a:lnTo>
                <a:lnTo>
                  <a:pt x="1103" y="3093"/>
                </a:lnTo>
                <a:lnTo>
                  <a:pt x="1103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5771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234"/>
                </a:lnTo>
                <a:lnTo>
                  <a:pt x="0" y="508"/>
                </a:lnTo>
                <a:lnTo>
                  <a:pt x="0" y="3680"/>
                </a:lnTo>
                <a:lnTo>
                  <a:pt x="505" y="3367"/>
                </a:lnTo>
                <a:lnTo>
                  <a:pt x="1057" y="3093"/>
                </a:lnTo>
                <a:lnTo>
                  <a:pt x="1057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57161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548"/>
                </a:lnTo>
                <a:lnTo>
                  <a:pt x="0" y="3719"/>
                </a:lnTo>
                <a:lnTo>
                  <a:pt x="551" y="3446"/>
                </a:lnTo>
                <a:lnTo>
                  <a:pt x="1057" y="3132"/>
                </a:lnTo>
                <a:lnTo>
                  <a:pt x="1057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56609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172"/>
                </a:lnTo>
                <a:lnTo>
                  <a:pt x="0" y="3798"/>
                </a:lnTo>
                <a:lnTo>
                  <a:pt x="0" y="548"/>
                </a:lnTo>
                <a:lnTo>
                  <a:pt x="1103" y="0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5610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505" y="273"/>
                </a:lnTo>
                <a:lnTo>
                  <a:pt x="0" y="586"/>
                </a:lnTo>
                <a:lnTo>
                  <a:pt x="0" y="3836"/>
                </a:lnTo>
                <a:lnTo>
                  <a:pt x="1057" y="3171"/>
                </a:lnTo>
                <a:lnTo>
                  <a:pt x="1057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55551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0" y="626"/>
                </a:lnTo>
                <a:lnTo>
                  <a:pt x="0" y="3915"/>
                </a:lnTo>
                <a:lnTo>
                  <a:pt x="505" y="3562"/>
                </a:lnTo>
                <a:lnTo>
                  <a:pt x="1057" y="3250"/>
                </a:lnTo>
                <a:lnTo>
                  <a:pt x="1057" y="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54999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103" y="0"/>
                </a:moveTo>
                <a:lnTo>
                  <a:pt x="0" y="626"/>
                </a:lnTo>
                <a:lnTo>
                  <a:pt x="0" y="3994"/>
                </a:lnTo>
                <a:lnTo>
                  <a:pt x="551" y="3602"/>
                </a:lnTo>
                <a:lnTo>
                  <a:pt x="1103" y="3250"/>
                </a:lnTo>
                <a:lnTo>
                  <a:pt x="1103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54482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517" y="312"/>
                </a:lnTo>
                <a:lnTo>
                  <a:pt x="0" y="665"/>
                </a:lnTo>
                <a:lnTo>
                  <a:pt x="0" y="4071"/>
                </a:lnTo>
                <a:lnTo>
                  <a:pt x="1069" y="3289"/>
                </a:lnTo>
                <a:lnTo>
                  <a:pt x="1069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53930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0" y="705"/>
                </a:lnTo>
                <a:lnTo>
                  <a:pt x="0" y="4190"/>
                </a:lnTo>
                <a:lnTo>
                  <a:pt x="517" y="3758"/>
                </a:lnTo>
                <a:lnTo>
                  <a:pt x="1069" y="3368"/>
                </a:lnTo>
                <a:lnTo>
                  <a:pt x="1069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53389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92" y="0"/>
                </a:moveTo>
                <a:lnTo>
                  <a:pt x="0" y="705"/>
                </a:lnTo>
                <a:lnTo>
                  <a:pt x="0" y="4307"/>
                </a:lnTo>
                <a:lnTo>
                  <a:pt x="540" y="3837"/>
                </a:lnTo>
                <a:lnTo>
                  <a:pt x="1092" y="3405"/>
                </a:lnTo>
                <a:lnTo>
                  <a:pt x="1092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52872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17" y="352"/>
                </a:lnTo>
                <a:lnTo>
                  <a:pt x="0" y="743"/>
                </a:lnTo>
                <a:lnTo>
                  <a:pt x="0" y="4463"/>
                </a:lnTo>
                <a:lnTo>
                  <a:pt x="517" y="3954"/>
                </a:lnTo>
                <a:lnTo>
                  <a:pt x="1057" y="3485"/>
                </a:lnTo>
                <a:lnTo>
                  <a:pt x="1057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52320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69" y="0"/>
                </a:moveTo>
                <a:lnTo>
                  <a:pt x="551" y="430"/>
                </a:lnTo>
                <a:lnTo>
                  <a:pt x="0" y="821"/>
                </a:lnTo>
                <a:lnTo>
                  <a:pt x="0" y="4697"/>
                </a:lnTo>
                <a:lnTo>
                  <a:pt x="517" y="4149"/>
                </a:lnTo>
                <a:lnTo>
                  <a:pt x="1069" y="3601"/>
                </a:lnTo>
                <a:lnTo>
                  <a:pt x="1069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51768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103" y="0"/>
                </a:moveTo>
                <a:lnTo>
                  <a:pt x="551" y="430"/>
                </a:lnTo>
                <a:lnTo>
                  <a:pt x="0" y="901"/>
                </a:lnTo>
                <a:lnTo>
                  <a:pt x="0" y="4933"/>
                </a:lnTo>
                <a:lnTo>
                  <a:pt x="275" y="4621"/>
                </a:lnTo>
                <a:lnTo>
                  <a:pt x="517" y="4307"/>
                </a:lnTo>
                <a:lnTo>
                  <a:pt x="1103" y="3719"/>
                </a:lnTo>
                <a:lnTo>
                  <a:pt x="1103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51262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05" y="470"/>
                </a:lnTo>
                <a:lnTo>
                  <a:pt x="0" y="940"/>
                </a:lnTo>
                <a:lnTo>
                  <a:pt x="0" y="5286"/>
                </a:lnTo>
                <a:lnTo>
                  <a:pt x="241" y="4894"/>
                </a:lnTo>
                <a:lnTo>
                  <a:pt x="505" y="4542"/>
                </a:lnTo>
                <a:lnTo>
                  <a:pt x="1057" y="3876"/>
                </a:lnTo>
                <a:lnTo>
                  <a:pt x="1057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50710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17" y="469"/>
                </a:lnTo>
                <a:lnTo>
                  <a:pt x="0" y="1018"/>
                </a:lnTo>
                <a:lnTo>
                  <a:pt x="0" y="5011"/>
                </a:lnTo>
                <a:lnTo>
                  <a:pt x="310" y="5167"/>
                </a:lnTo>
                <a:lnTo>
                  <a:pt x="1057" y="4032"/>
                </a:lnTo>
                <a:lnTo>
                  <a:pt x="1057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50204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05" y="548"/>
                </a:lnTo>
                <a:lnTo>
                  <a:pt x="0" y="1096"/>
                </a:lnTo>
                <a:lnTo>
                  <a:pt x="0" y="4228"/>
                </a:lnTo>
                <a:lnTo>
                  <a:pt x="816" y="4697"/>
                </a:lnTo>
                <a:lnTo>
                  <a:pt x="942" y="4542"/>
                </a:lnTo>
                <a:lnTo>
                  <a:pt x="1057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49652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781" y="273"/>
                </a:lnTo>
                <a:lnTo>
                  <a:pt x="229" y="900"/>
                </a:lnTo>
                <a:lnTo>
                  <a:pt x="0" y="1212"/>
                </a:lnTo>
                <a:lnTo>
                  <a:pt x="0" y="3367"/>
                </a:lnTo>
                <a:lnTo>
                  <a:pt x="1057" y="3993"/>
                </a:lnTo>
                <a:lnTo>
                  <a:pt x="1057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4910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05" y="665"/>
                </a:lnTo>
                <a:lnTo>
                  <a:pt x="275" y="1018"/>
                </a:lnTo>
                <a:lnTo>
                  <a:pt x="0" y="1370"/>
                </a:lnTo>
                <a:lnTo>
                  <a:pt x="0" y="2544"/>
                </a:lnTo>
                <a:lnTo>
                  <a:pt x="1103" y="3132"/>
                </a:lnTo>
                <a:lnTo>
                  <a:pt x="1103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48594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1057" y="0"/>
                </a:moveTo>
                <a:lnTo>
                  <a:pt x="735" y="352"/>
                </a:lnTo>
                <a:lnTo>
                  <a:pt x="229" y="1136"/>
                </a:lnTo>
                <a:lnTo>
                  <a:pt x="0" y="1566"/>
                </a:lnTo>
                <a:lnTo>
                  <a:pt x="1057" y="2154"/>
                </a:lnTo>
                <a:lnTo>
                  <a:pt x="1057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4859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505" y="0"/>
                </a:moveTo>
                <a:lnTo>
                  <a:pt x="505" y="1173"/>
                </a:lnTo>
                <a:lnTo>
                  <a:pt x="0" y="861"/>
                </a:lnTo>
                <a:lnTo>
                  <a:pt x="229" y="430"/>
                </a:lnTo>
                <a:lnTo>
                  <a:pt x="505" y="0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40958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5703" y="0"/>
                </a:moveTo>
                <a:lnTo>
                  <a:pt x="4404" y="0"/>
                </a:lnTo>
                <a:lnTo>
                  <a:pt x="4128" y="665"/>
                </a:lnTo>
                <a:lnTo>
                  <a:pt x="3817" y="1252"/>
                </a:lnTo>
                <a:lnTo>
                  <a:pt x="0" y="5246"/>
                </a:lnTo>
                <a:lnTo>
                  <a:pt x="1264" y="5638"/>
                </a:lnTo>
                <a:lnTo>
                  <a:pt x="2552" y="5990"/>
                </a:lnTo>
                <a:lnTo>
                  <a:pt x="3898" y="6303"/>
                </a:lnTo>
                <a:lnTo>
                  <a:pt x="5232" y="6656"/>
                </a:lnTo>
                <a:lnTo>
                  <a:pt x="32360" y="10884"/>
                </a:lnTo>
                <a:lnTo>
                  <a:pt x="33027" y="10962"/>
                </a:lnTo>
                <a:lnTo>
                  <a:pt x="33268" y="10962"/>
                </a:lnTo>
                <a:lnTo>
                  <a:pt x="32555" y="10806"/>
                </a:lnTo>
                <a:lnTo>
                  <a:pt x="31888" y="10571"/>
                </a:lnTo>
                <a:lnTo>
                  <a:pt x="19744" y="587"/>
                </a:lnTo>
                <a:lnTo>
                  <a:pt x="16835" y="430"/>
                </a:lnTo>
                <a:lnTo>
                  <a:pt x="9165" y="117"/>
                </a:lnTo>
                <a:lnTo>
                  <a:pt x="7198" y="77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42729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5" h="7620">
                <a:moveTo>
                  <a:pt x="2207" y="0"/>
                </a:moveTo>
                <a:lnTo>
                  <a:pt x="26023" y="7321"/>
                </a:lnTo>
                <a:lnTo>
                  <a:pt x="24609" y="6264"/>
                </a:lnTo>
                <a:lnTo>
                  <a:pt x="23355" y="5246"/>
                </a:lnTo>
                <a:lnTo>
                  <a:pt x="22132" y="4189"/>
                </a:lnTo>
                <a:lnTo>
                  <a:pt x="20009" y="2114"/>
                </a:lnTo>
                <a:lnTo>
                  <a:pt x="19698" y="1722"/>
                </a:lnTo>
                <a:lnTo>
                  <a:pt x="2633" y="77"/>
                </a:lnTo>
                <a:lnTo>
                  <a:pt x="220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50415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7630" y="0"/>
                </a:moveTo>
                <a:lnTo>
                  <a:pt x="1980" y="10413"/>
                </a:lnTo>
                <a:lnTo>
                  <a:pt x="2076" y="11175"/>
                </a:lnTo>
                <a:lnTo>
                  <a:pt x="4755" y="16890"/>
                </a:lnTo>
                <a:lnTo>
                  <a:pt x="3663" y="17398"/>
                </a:lnTo>
                <a:lnTo>
                  <a:pt x="0" y="23875"/>
                </a:lnTo>
                <a:lnTo>
                  <a:pt x="121" y="24764"/>
                </a:lnTo>
                <a:lnTo>
                  <a:pt x="7941" y="36448"/>
                </a:lnTo>
                <a:lnTo>
                  <a:pt x="7515" y="37591"/>
                </a:lnTo>
                <a:lnTo>
                  <a:pt x="7274" y="38480"/>
                </a:lnTo>
                <a:lnTo>
                  <a:pt x="7159" y="39115"/>
                </a:lnTo>
                <a:lnTo>
                  <a:pt x="7078" y="41528"/>
                </a:lnTo>
                <a:lnTo>
                  <a:pt x="7193" y="42417"/>
                </a:lnTo>
                <a:lnTo>
                  <a:pt x="19739" y="52450"/>
                </a:lnTo>
                <a:lnTo>
                  <a:pt x="21039" y="53212"/>
                </a:lnTo>
                <a:lnTo>
                  <a:pt x="22844" y="54355"/>
                </a:lnTo>
                <a:lnTo>
                  <a:pt x="23983" y="55372"/>
                </a:lnTo>
                <a:lnTo>
                  <a:pt x="24535" y="56007"/>
                </a:lnTo>
                <a:lnTo>
                  <a:pt x="26064" y="57658"/>
                </a:lnTo>
                <a:lnTo>
                  <a:pt x="28272" y="60706"/>
                </a:lnTo>
                <a:lnTo>
                  <a:pt x="29020" y="61976"/>
                </a:lnTo>
                <a:lnTo>
                  <a:pt x="29641" y="63119"/>
                </a:lnTo>
                <a:lnTo>
                  <a:pt x="30239" y="64135"/>
                </a:lnTo>
                <a:lnTo>
                  <a:pt x="30710" y="65024"/>
                </a:lnTo>
                <a:lnTo>
                  <a:pt x="31573" y="66802"/>
                </a:lnTo>
                <a:lnTo>
                  <a:pt x="30860" y="63754"/>
                </a:lnTo>
                <a:lnTo>
                  <a:pt x="29963" y="58547"/>
                </a:lnTo>
                <a:lnTo>
                  <a:pt x="29848" y="57531"/>
                </a:lnTo>
                <a:lnTo>
                  <a:pt x="29719" y="56007"/>
                </a:lnTo>
                <a:lnTo>
                  <a:pt x="29649" y="53975"/>
                </a:lnTo>
                <a:lnTo>
                  <a:pt x="25248" y="53975"/>
                </a:lnTo>
                <a:lnTo>
                  <a:pt x="24730" y="53213"/>
                </a:lnTo>
                <a:lnTo>
                  <a:pt x="23074" y="51054"/>
                </a:lnTo>
                <a:lnTo>
                  <a:pt x="21384" y="49148"/>
                </a:lnTo>
                <a:lnTo>
                  <a:pt x="20671" y="48513"/>
                </a:lnTo>
                <a:lnTo>
                  <a:pt x="19659" y="47497"/>
                </a:lnTo>
                <a:lnTo>
                  <a:pt x="12035" y="42417"/>
                </a:lnTo>
                <a:lnTo>
                  <a:pt x="11678" y="42163"/>
                </a:lnTo>
                <a:lnTo>
                  <a:pt x="13449" y="41909"/>
                </a:lnTo>
                <a:lnTo>
                  <a:pt x="18554" y="41909"/>
                </a:lnTo>
                <a:lnTo>
                  <a:pt x="17739" y="41147"/>
                </a:lnTo>
                <a:lnTo>
                  <a:pt x="2168" y="23494"/>
                </a:lnTo>
                <a:lnTo>
                  <a:pt x="11284" y="23494"/>
                </a:lnTo>
                <a:lnTo>
                  <a:pt x="10204" y="20065"/>
                </a:lnTo>
                <a:lnTo>
                  <a:pt x="7868" y="3301"/>
                </a:lnTo>
                <a:lnTo>
                  <a:pt x="7630" y="0"/>
                </a:lnTo>
                <a:close/>
              </a:path>
              <a:path w="33654" h="67309">
                <a:moveTo>
                  <a:pt x="29783" y="30734"/>
                </a:moveTo>
                <a:lnTo>
                  <a:pt x="26110" y="30734"/>
                </a:lnTo>
                <a:lnTo>
                  <a:pt x="25685" y="33020"/>
                </a:lnTo>
                <a:lnTo>
                  <a:pt x="25478" y="33782"/>
                </a:lnTo>
                <a:lnTo>
                  <a:pt x="22649" y="38735"/>
                </a:lnTo>
                <a:lnTo>
                  <a:pt x="23753" y="41656"/>
                </a:lnTo>
                <a:lnTo>
                  <a:pt x="25248" y="53975"/>
                </a:lnTo>
                <a:lnTo>
                  <a:pt x="29649" y="53975"/>
                </a:lnTo>
                <a:lnTo>
                  <a:pt x="31216" y="49403"/>
                </a:lnTo>
                <a:lnTo>
                  <a:pt x="31573" y="49403"/>
                </a:lnTo>
                <a:lnTo>
                  <a:pt x="32080" y="48006"/>
                </a:lnTo>
                <a:lnTo>
                  <a:pt x="32677" y="45720"/>
                </a:lnTo>
                <a:lnTo>
                  <a:pt x="32848" y="44831"/>
                </a:lnTo>
                <a:lnTo>
                  <a:pt x="32966" y="44069"/>
                </a:lnTo>
                <a:lnTo>
                  <a:pt x="33091" y="42164"/>
                </a:lnTo>
                <a:lnTo>
                  <a:pt x="32980" y="40640"/>
                </a:lnTo>
                <a:lnTo>
                  <a:pt x="26973" y="34671"/>
                </a:lnTo>
                <a:lnTo>
                  <a:pt x="28226" y="33147"/>
                </a:lnTo>
                <a:lnTo>
                  <a:pt x="29250" y="31623"/>
                </a:lnTo>
                <a:lnTo>
                  <a:pt x="29783" y="30734"/>
                </a:lnTo>
                <a:close/>
              </a:path>
              <a:path w="33654" h="67309">
                <a:moveTo>
                  <a:pt x="18554" y="41909"/>
                </a:moveTo>
                <a:lnTo>
                  <a:pt x="14277" y="41909"/>
                </a:lnTo>
                <a:lnTo>
                  <a:pt x="15807" y="42036"/>
                </a:lnTo>
                <a:lnTo>
                  <a:pt x="17693" y="42417"/>
                </a:lnTo>
                <a:lnTo>
                  <a:pt x="18682" y="42798"/>
                </a:lnTo>
                <a:lnTo>
                  <a:pt x="19429" y="43052"/>
                </a:lnTo>
                <a:lnTo>
                  <a:pt x="19900" y="43179"/>
                </a:lnTo>
                <a:lnTo>
                  <a:pt x="20050" y="43306"/>
                </a:lnTo>
                <a:lnTo>
                  <a:pt x="18554" y="41909"/>
                </a:lnTo>
                <a:close/>
              </a:path>
              <a:path w="33654" h="67309">
                <a:moveTo>
                  <a:pt x="29602" y="20320"/>
                </a:moveTo>
                <a:lnTo>
                  <a:pt x="23201" y="20320"/>
                </a:lnTo>
                <a:lnTo>
                  <a:pt x="22568" y="23368"/>
                </a:lnTo>
                <a:lnTo>
                  <a:pt x="20140" y="33401"/>
                </a:lnTo>
                <a:lnTo>
                  <a:pt x="19463" y="35814"/>
                </a:lnTo>
                <a:lnTo>
                  <a:pt x="21073" y="34163"/>
                </a:lnTo>
                <a:lnTo>
                  <a:pt x="21786" y="33528"/>
                </a:lnTo>
                <a:lnTo>
                  <a:pt x="23040" y="32512"/>
                </a:lnTo>
                <a:lnTo>
                  <a:pt x="24063" y="31750"/>
                </a:lnTo>
                <a:lnTo>
                  <a:pt x="24500" y="31369"/>
                </a:lnTo>
                <a:lnTo>
                  <a:pt x="25202" y="30988"/>
                </a:lnTo>
                <a:lnTo>
                  <a:pt x="25984" y="30734"/>
                </a:lnTo>
                <a:lnTo>
                  <a:pt x="29783" y="30734"/>
                </a:lnTo>
                <a:lnTo>
                  <a:pt x="30469" y="29591"/>
                </a:lnTo>
                <a:lnTo>
                  <a:pt x="32159" y="24384"/>
                </a:lnTo>
                <a:lnTo>
                  <a:pt x="32125" y="22098"/>
                </a:lnTo>
                <a:lnTo>
                  <a:pt x="31883" y="21209"/>
                </a:lnTo>
                <a:lnTo>
                  <a:pt x="30860" y="20828"/>
                </a:lnTo>
                <a:lnTo>
                  <a:pt x="29602" y="20320"/>
                </a:lnTo>
                <a:close/>
              </a:path>
              <a:path w="33654" h="67309">
                <a:moveTo>
                  <a:pt x="11284" y="23494"/>
                </a:moveTo>
                <a:lnTo>
                  <a:pt x="2168" y="23494"/>
                </a:lnTo>
                <a:lnTo>
                  <a:pt x="3421" y="24383"/>
                </a:lnTo>
                <a:lnTo>
                  <a:pt x="5825" y="25907"/>
                </a:lnTo>
                <a:lnTo>
                  <a:pt x="8930" y="27685"/>
                </a:lnTo>
                <a:lnTo>
                  <a:pt x="12069" y="29336"/>
                </a:lnTo>
                <a:lnTo>
                  <a:pt x="13760" y="29971"/>
                </a:lnTo>
                <a:lnTo>
                  <a:pt x="14001" y="30098"/>
                </a:lnTo>
                <a:lnTo>
                  <a:pt x="13369" y="28828"/>
                </a:lnTo>
                <a:lnTo>
                  <a:pt x="11368" y="23748"/>
                </a:lnTo>
                <a:lnTo>
                  <a:pt x="11284" y="23494"/>
                </a:lnTo>
                <a:close/>
              </a:path>
              <a:path w="33654" h="67309">
                <a:moveTo>
                  <a:pt x="14864" y="9144"/>
                </a:moveTo>
                <a:lnTo>
                  <a:pt x="14231" y="11557"/>
                </a:lnTo>
                <a:lnTo>
                  <a:pt x="13806" y="13716"/>
                </a:lnTo>
                <a:lnTo>
                  <a:pt x="13539" y="15748"/>
                </a:lnTo>
                <a:lnTo>
                  <a:pt x="13454" y="22097"/>
                </a:lnTo>
                <a:lnTo>
                  <a:pt x="13568" y="23113"/>
                </a:lnTo>
                <a:lnTo>
                  <a:pt x="15416" y="29209"/>
                </a:lnTo>
                <a:lnTo>
                  <a:pt x="16117" y="27686"/>
                </a:lnTo>
                <a:lnTo>
                  <a:pt x="16830" y="26416"/>
                </a:lnTo>
                <a:lnTo>
                  <a:pt x="20717" y="21717"/>
                </a:lnTo>
                <a:lnTo>
                  <a:pt x="21269" y="21209"/>
                </a:lnTo>
                <a:lnTo>
                  <a:pt x="22177" y="20701"/>
                </a:lnTo>
                <a:lnTo>
                  <a:pt x="23201" y="20320"/>
                </a:lnTo>
                <a:lnTo>
                  <a:pt x="29602" y="20320"/>
                </a:lnTo>
                <a:lnTo>
                  <a:pt x="28974" y="20066"/>
                </a:lnTo>
                <a:lnTo>
                  <a:pt x="15140" y="9525"/>
                </a:lnTo>
                <a:lnTo>
                  <a:pt x="14864" y="91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02962" y="624020"/>
            <a:ext cx="12700" cy="17145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12699" y="0"/>
                </a:moveTo>
                <a:lnTo>
                  <a:pt x="0" y="13508"/>
                </a:lnTo>
                <a:lnTo>
                  <a:pt x="157" y="13782"/>
                </a:lnTo>
                <a:lnTo>
                  <a:pt x="5347" y="16797"/>
                </a:lnTo>
                <a:lnTo>
                  <a:pt x="6133" y="16640"/>
                </a:lnTo>
                <a:lnTo>
                  <a:pt x="12612" y="1801"/>
                </a:lnTo>
                <a:lnTo>
                  <a:pt x="1269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60468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17073" y="13158"/>
                </a:moveTo>
                <a:lnTo>
                  <a:pt x="10569" y="13158"/>
                </a:lnTo>
                <a:lnTo>
                  <a:pt x="11395" y="14372"/>
                </a:lnTo>
                <a:lnTo>
                  <a:pt x="12339" y="15346"/>
                </a:lnTo>
                <a:lnTo>
                  <a:pt x="17804" y="17934"/>
                </a:lnTo>
                <a:lnTo>
                  <a:pt x="17293" y="15197"/>
                </a:lnTo>
                <a:lnTo>
                  <a:pt x="17073" y="13158"/>
                </a:lnTo>
                <a:close/>
              </a:path>
              <a:path w="18414" h="18415">
                <a:moveTo>
                  <a:pt x="4121" y="0"/>
                </a:moveTo>
                <a:lnTo>
                  <a:pt x="0" y="6379"/>
                </a:lnTo>
                <a:lnTo>
                  <a:pt x="105" y="7089"/>
                </a:lnTo>
                <a:lnTo>
                  <a:pt x="466" y="8852"/>
                </a:lnTo>
                <a:lnTo>
                  <a:pt x="308" y="9746"/>
                </a:lnTo>
                <a:lnTo>
                  <a:pt x="4672" y="14876"/>
                </a:lnTo>
                <a:lnTo>
                  <a:pt x="6245" y="14647"/>
                </a:lnTo>
                <a:lnTo>
                  <a:pt x="6756" y="14487"/>
                </a:lnTo>
                <a:lnTo>
                  <a:pt x="7891" y="14178"/>
                </a:lnTo>
                <a:lnTo>
                  <a:pt x="8682" y="13937"/>
                </a:lnTo>
                <a:lnTo>
                  <a:pt x="10059" y="13388"/>
                </a:lnTo>
                <a:lnTo>
                  <a:pt x="10569" y="13158"/>
                </a:lnTo>
                <a:lnTo>
                  <a:pt x="17073" y="13158"/>
                </a:lnTo>
                <a:lnTo>
                  <a:pt x="17017" y="12529"/>
                </a:lnTo>
                <a:lnTo>
                  <a:pt x="16585" y="12254"/>
                </a:lnTo>
                <a:lnTo>
                  <a:pt x="16231" y="11979"/>
                </a:lnTo>
                <a:lnTo>
                  <a:pt x="15483" y="11315"/>
                </a:lnTo>
                <a:lnTo>
                  <a:pt x="14846" y="10570"/>
                </a:lnTo>
                <a:lnTo>
                  <a:pt x="14462" y="10066"/>
                </a:lnTo>
                <a:lnTo>
                  <a:pt x="13597" y="8692"/>
                </a:lnTo>
                <a:lnTo>
                  <a:pt x="13755" y="7867"/>
                </a:lnTo>
                <a:lnTo>
                  <a:pt x="13881" y="6928"/>
                </a:lnTo>
                <a:lnTo>
                  <a:pt x="8682" y="1213"/>
                </a:lnTo>
                <a:lnTo>
                  <a:pt x="7621" y="778"/>
                </a:lnTo>
                <a:lnTo>
                  <a:pt x="5695" y="194"/>
                </a:lnTo>
                <a:lnTo>
                  <a:pt x="4121" y="0"/>
                </a:lnTo>
                <a:close/>
              </a:path>
              <a:path w="18414" h="18415">
                <a:moveTo>
                  <a:pt x="10216" y="1099"/>
                </a:moveTo>
                <a:lnTo>
                  <a:pt x="9744" y="1099"/>
                </a:lnTo>
                <a:lnTo>
                  <a:pt x="8682" y="1213"/>
                </a:lnTo>
                <a:lnTo>
                  <a:pt x="11002" y="1213"/>
                </a:lnTo>
                <a:lnTo>
                  <a:pt x="10216" y="10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62467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6526" y="0"/>
                </a:moveTo>
                <a:lnTo>
                  <a:pt x="629" y="6298"/>
                </a:lnTo>
                <a:lnTo>
                  <a:pt x="393" y="6459"/>
                </a:lnTo>
                <a:lnTo>
                  <a:pt x="196" y="6814"/>
                </a:lnTo>
                <a:lnTo>
                  <a:pt x="80" y="7157"/>
                </a:lnTo>
                <a:lnTo>
                  <a:pt x="0" y="8177"/>
                </a:lnTo>
                <a:lnTo>
                  <a:pt x="157" y="8612"/>
                </a:lnTo>
                <a:lnTo>
                  <a:pt x="4482" y="10410"/>
                </a:lnTo>
                <a:lnTo>
                  <a:pt x="5308" y="9940"/>
                </a:lnTo>
                <a:lnTo>
                  <a:pt x="9121" y="5359"/>
                </a:lnTo>
                <a:lnTo>
                  <a:pt x="9043" y="3722"/>
                </a:lnTo>
                <a:lnTo>
                  <a:pt x="8769" y="2897"/>
                </a:lnTo>
                <a:lnTo>
                  <a:pt x="8492" y="2301"/>
                </a:lnTo>
                <a:lnTo>
                  <a:pt x="7902" y="1408"/>
                </a:lnTo>
                <a:lnTo>
                  <a:pt x="6802" y="229"/>
                </a:lnTo>
                <a:lnTo>
                  <a:pt x="652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61642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050" y="0"/>
                </a:moveTo>
                <a:lnTo>
                  <a:pt x="0" y="5016"/>
                </a:lnTo>
                <a:lnTo>
                  <a:pt x="118" y="5680"/>
                </a:lnTo>
                <a:lnTo>
                  <a:pt x="5154" y="1408"/>
                </a:lnTo>
                <a:lnTo>
                  <a:pt x="5108" y="858"/>
                </a:lnTo>
                <a:lnTo>
                  <a:pt x="405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06462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5" h="20320">
                <a:moveTo>
                  <a:pt x="20806" y="3015"/>
                </a:moveTo>
                <a:lnTo>
                  <a:pt x="7431" y="3015"/>
                </a:lnTo>
                <a:lnTo>
                  <a:pt x="9239" y="3093"/>
                </a:lnTo>
                <a:lnTo>
                  <a:pt x="11047" y="3328"/>
                </a:lnTo>
                <a:lnTo>
                  <a:pt x="35380" y="16562"/>
                </a:lnTo>
                <a:lnTo>
                  <a:pt x="36873" y="17971"/>
                </a:lnTo>
                <a:lnTo>
                  <a:pt x="38416" y="19577"/>
                </a:lnTo>
                <a:lnTo>
                  <a:pt x="38612" y="19811"/>
                </a:lnTo>
                <a:lnTo>
                  <a:pt x="37674" y="17854"/>
                </a:lnTo>
                <a:lnTo>
                  <a:pt x="21328" y="3211"/>
                </a:lnTo>
                <a:lnTo>
                  <a:pt x="20806" y="3015"/>
                </a:lnTo>
                <a:close/>
              </a:path>
              <a:path w="38735" h="20320">
                <a:moveTo>
                  <a:pt x="4089" y="0"/>
                </a:moveTo>
                <a:lnTo>
                  <a:pt x="1454" y="79"/>
                </a:lnTo>
                <a:lnTo>
                  <a:pt x="668" y="1919"/>
                </a:lnTo>
                <a:lnTo>
                  <a:pt x="0" y="3954"/>
                </a:lnTo>
                <a:lnTo>
                  <a:pt x="1887" y="3485"/>
                </a:lnTo>
                <a:lnTo>
                  <a:pt x="3735" y="3211"/>
                </a:lnTo>
                <a:lnTo>
                  <a:pt x="5583" y="3054"/>
                </a:lnTo>
                <a:lnTo>
                  <a:pt x="7431" y="3015"/>
                </a:lnTo>
                <a:lnTo>
                  <a:pt x="20806" y="3015"/>
                </a:lnTo>
                <a:lnTo>
                  <a:pt x="19971" y="2701"/>
                </a:lnTo>
                <a:lnTo>
                  <a:pt x="5937" y="40"/>
                </a:lnTo>
                <a:lnTo>
                  <a:pt x="408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43223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8843" y="0"/>
                </a:moveTo>
                <a:lnTo>
                  <a:pt x="0" y="6146"/>
                </a:lnTo>
                <a:lnTo>
                  <a:pt x="80" y="6303"/>
                </a:lnTo>
                <a:lnTo>
                  <a:pt x="1724" y="6811"/>
                </a:lnTo>
                <a:lnTo>
                  <a:pt x="2081" y="6773"/>
                </a:lnTo>
                <a:lnTo>
                  <a:pt x="2518" y="6656"/>
                </a:lnTo>
                <a:lnTo>
                  <a:pt x="3230" y="6146"/>
                </a:lnTo>
                <a:lnTo>
                  <a:pt x="3852" y="5754"/>
                </a:lnTo>
                <a:lnTo>
                  <a:pt x="9556" y="4228"/>
                </a:lnTo>
                <a:lnTo>
                  <a:pt x="11642" y="4228"/>
                </a:lnTo>
                <a:lnTo>
                  <a:pt x="11994" y="3523"/>
                </a:lnTo>
                <a:lnTo>
                  <a:pt x="12101" y="2936"/>
                </a:lnTo>
                <a:lnTo>
                  <a:pt x="12074" y="2153"/>
                </a:lnTo>
                <a:lnTo>
                  <a:pt x="11867" y="1604"/>
                </a:lnTo>
                <a:lnTo>
                  <a:pt x="9314" y="77"/>
                </a:lnTo>
                <a:lnTo>
                  <a:pt x="8843" y="0"/>
                </a:lnTo>
                <a:close/>
              </a:path>
              <a:path w="12700" h="6984">
                <a:moveTo>
                  <a:pt x="11642" y="4228"/>
                </a:moveTo>
                <a:lnTo>
                  <a:pt x="10533" y="4228"/>
                </a:lnTo>
                <a:lnTo>
                  <a:pt x="11603" y="430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47156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014" y="0"/>
                </a:moveTo>
                <a:lnTo>
                  <a:pt x="0" y="1761"/>
                </a:lnTo>
                <a:lnTo>
                  <a:pt x="781" y="2192"/>
                </a:lnTo>
                <a:lnTo>
                  <a:pt x="1103" y="2348"/>
                </a:lnTo>
                <a:lnTo>
                  <a:pt x="1966" y="2622"/>
                </a:lnTo>
                <a:lnTo>
                  <a:pt x="2472" y="2701"/>
                </a:lnTo>
                <a:lnTo>
                  <a:pt x="2989" y="2740"/>
                </a:lnTo>
                <a:lnTo>
                  <a:pt x="3541" y="2701"/>
                </a:lnTo>
                <a:lnTo>
                  <a:pt x="6646" y="38"/>
                </a:lnTo>
                <a:lnTo>
                  <a:pt x="601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2164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623" y="0"/>
                </a:moveTo>
                <a:lnTo>
                  <a:pt x="264" y="1957"/>
                </a:lnTo>
                <a:lnTo>
                  <a:pt x="57" y="3797"/>
                </a:lnTo>
                <a:lnTo>
                  <a:pt x="0" y="9787"/>
                </a:lnTo>
                <a:lnTo>
                  <a:pt x="191" y="11549"/>
                </a:lnTo>
                <a:lnTo>
                  <a:pt x="413" y="12880"/>
                </a:lnTo>
                <a:lnTo>
                  <a:pt x="584" y="13664"/>
                </a:lnTo>
                <a:lnTo>
                  <a:pt x="971" y="15073"/>
                </a:lnTo>
                <a:lnTo>
                  <a:pt x="1213" y="15778"/>
                </a:lnTo>
                <a:lnTo>
                  <a:pt x="1489" y="15543"/>
                </a:lnTo>
                <a:lnTo>
                  <a:pt x="4007" y="10962"/>
                </a:lnTo>
                <a:lnTo>
                  <a:pt x="3957" y="7517"/>
                </a:lnTo>
                <a:lnTo>
                  <a:pt x="6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74224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5" h="41909">
                <a:moveTo>
                  <a:pt x="31844" y="36448"/>
                </a:moveTo>
                <a:lnTo>
                  <a:pt x="18910" y="36448"/>
                </a:lnTo>
                <a:lnTo>
                  <a:pt x="19774" y="37845"/>
                </a:lnTo>
                <a:lnTo>
                  <a:pt x="20640" y="38988"/>
                </a:lnTo>
                <a:lnTo>
                  <a:pt x="26183" y="41655"/>
                </a:lnTo>
                <a:lnTo>
                  <a:pt x="26891" y="41401"/>
                </a:lnTo>
                <a:lnTo>
                  <a:pt x="28267" y="40639"/>
                </a:lnTo>
                <a:lnTo>
                  <a:pt x="28935" y="40131"/>
                </a:lnTo>
                <a:lnTo>
                  <a:pt x="29564" y="39496"/>
                </a:lnTo>
                <a:lnTo>
                  <a:pt x="30154" y="38734"/>
                </a:lnTo>
                <a:lnTo>
                  <a:pt x="30744" y="38099"/>
                </a:lnTo>
                <a:lnTo>
                  <a:pt x="31844" y="36448"/>
                </a:lnTo>
                <a:close/>
              </a:path>
              <a:path w="70485" h="41909">
                <a:moveTo>
                  <a:pt x="7076" y="26161"/>
                </a:moveTo>
                <a:lnTo>
                  <a:pt x="5739" y="26542"/>
                </a:lnTo>
                <a:lnTo>
                  <a:pt x="4559" y="26923"/>
                </a:lnTo>
                <a:lnTo>
                  <a:pt x="3538" y="27431"/>
                </a:lnTo>
                <a:lnTo>
                  <a:pt x="2633" y="27812"/>
                </a:lnTo>
                <a:lnTo>
                  <a:pt x="0" y="31876"/>
                </a:lnTo>
                <a:lnTo>
                  <a:pt x="156" y="32384"/>
                </a:lnTo>
                <a:lnTo>
                  <a:pt x="6722" y="37591"/>
                </a:lnTo>
                <a:lnTo>
                  <a:pt x="8687" y="38099"/>
                </a:lnTo>
                <a:lnTo>
                  <a:pt x="10457" y="38226"/>
                </a:lnTo>
                <a:lnTo>
                  <a:pt x="12029" y="38480"/>
                </a:lnTo>
                <a:lnTo>
                  <a:pt x="14506" y="38480"/>
                </a:lnTo>
                <a:lnTo>
                  <a:pt x="15057" y="38353"/>
                </a:lnTo>
                <a:lnTo>
                  <a:pt x="15529" y="38353"/>
                </a:lnTo>
                <a:lnTo>
                  <a:pt x="16354" y="38099"/>
                </a:lnTo>
                <a:lnTo>
                  <a:pt x="18910" y="36448"/>
                </a:lnTo>
                <a:lnTo>
                  <a:pt x="31844" y="36448"/>
                </a:lnTo>
                <a:lnTo>
                  <a:pt x="32788" y="34670"/>
                </a:lnTo>
                <a:lnTo>
                  <a:pt x="33430" y="33400"/>
                </a:lnTo>
                <a:lnTo>
                  <a:pt x="9396" y="33400"/>
                </a:lnTo>
                <a:lnTo>
                  <a:pt x="9160" y="33273"/>
                </a:lnTo>
                <a:lnTo>
                  <a:pt x="8491" y="33019"/>
                </a:lnTo>
                <a:lnTo>
                  <a:pt x="8098" y="32765"/>
                </a:lnTo>
                <a:lnTo>
                  <a:pt x="7233" y="32257"/>
                </a:lnTo>
                <a:lnTo>
                  <a:pt x="6839" y="31876"/>
                </a:lnTo>
                <a:lnTo>
                  <a:pt x="6171" y="30860"/>
                </a:lnTo>
                <a:lnTo>
                  <a:pt x="6054" y="30606"/>
                </a:lnTo>
                <a:lnTo>
                  <a:pt x="5928" y="30098"/>
                </a:lnTo>
                <a:lnTo>
                  <a:pt x="6054" y="28193"/>
                </a:lnTo>
                <a:lnTo>
                  <a:pt x="6486" y="27177"/>
                </a:lnTo>
                <a:lnTo>
                  <a:pt x="7076" y="26161"/>
                </a:lnTo>
                <a:close/>
              </a:path>
              <a:path w="70485" h="41909">
                <a:moveTo>
                  <a:pt x="64284" y="5334"/>
                </a:moveTo>
                <a:lnTo>
                  <a:pt x="47336" y="5333"/>
                </a:lnTo>
                <a:lnTo>
                  <a:pt x="54958" y="5714"/>
                </a:lnTo>
                <a:lnTo>
                  <a:pt x="52566" y="6984"/>
                </a:lnTo>
                <a:lnTo>
                  <a:pt x="40179" y="14858"/>
                </a:lnTo>
                <a:lnTo>
                  <a:pt x="37939" y="16509"/>
                </a:lnTo>
                <a:lnTo>
                  <a:pt x="36798" y="17525"/>
                </a:lnTo>
                <a:lnTo>
                  <a:pt x="35659" y="18414"/>
                </a:lnTo>
                <a:lnTo>
                  <a:pt x="34479" y="19430"/>
                </a:lnTo>
                <a:lnTo>
                  <a:pt x="33339" y="20446"/>
                </a:lnTo>
                <a:lnTo>
                  <a:pt x="31779" y="21970"/>
                </a:lnTo>
                <a:lnTo>
                  <a:pt x="28738" y="25018"/>
                </a:lnTo>
                <a:lnTo>
                  <a:pt x="27271" y="26669"/>
                </a:lnTo>
                <a:lnTo>
                  <a:pt x="26026" y="27939"/>
                </a:lnTo>
                <a:lnTo>
                  <a:pt x="25043" y="28701"/>
                </a:lnTo>
                <a:lnTo>
                  <a:pt x="23942" y="29463"/>
                </a:lnTo>
                <a:lnTo>
                  <a:pt x="23313" y="29971"/>
                </a:lnTo>
                <a:lnTo>
                  <a:pt x="11754" y="33400"/>
                </a:lnTo>
                <a:lnTo>
                  <a:pt x="33430" y="33400"/>
                </a:lnTo>
                <a:lnTo>
                  <a:pt x="34058" y="32130"/>
                </a:lnTo>
                <a:lnTo>
                  <a:pt x="35579" y="28193"/>
                </a:lnTo>
                <a:lnTo>
                  <a:pt x="35659" y="27939"/>
                </a:lnTo>
                <a:lnTo>
                  <a:pt x="45295" y="27939"/>
                </a:lnTo>
                <a:lnTo>
                  <a:pt x="48608" y="20446"/>
                </a:lnTo>
                <a:lnTo>
                  <a:pt x="49932" y="17652"/>
                </a:lnTo>
                <a:lnTo>
                  <a:pt x="50910" y="16128"/>
                </a:lnTo>
                <a:lnTo>
                  <a:pt x="51542" y="15366"/>
                </a:lnTo>
                <a:lnTo>
                  <a:pt x="52129" y="14731"/>
                </a:lnTo>
                <a:lnTo>
                  <a:pt x="52991" y="14096"/>
                </a:lnTo>
                <a:lnTo>
                  <a:pt x="53267" y="13842"/>
                </a:lnTo>
                <a:lnTo>
                  <a:pt x="54015" y="13588"/>
                </a:lnTo>
                <a:lnTo>
                  <a:pt x="54486" y="13461"/>
                </a:lnTo>
                <a:lnTo>
                  <a:pt x="56107" y="13461"/>
                </a:lnTo>
                <a:lnTo>
                  <a:pt x="56383" y="13334"/>
                </a:lnTo>
                <a:lnTo>
                  <a:pt x="57280" y="13080"/>
                </a:lnTo>
                <a:lnTo>
                  <a:pt x="57637" y="12826"/>
                </a:lnTo>
                <a:lnTo>
                  <a:pt x="57993" y="12699"/>
                </a:lnTo>
                <a:lnTo>
                  <a:pt x="58580" y="12319"/>
                </a:lnTo>
                <a:lnTo>
                  <a:pt x="58810" y="12065"/>
                </a:lnTo>
                <a:lnTo>
                  <a:pt x="59212" y="11684"/>
                </a:lnTo>
                <a:lnTo>
                  <a:pt x="59488" y="11303"/>
                </a:lnTo>
                <a:lnTo>
                  <a:pt x="59718" y="10668"/>
                </a:lnTo>
                <a:lnTo>
                  <a:pt x="59684" y="9652"/>
                </a:lnTo>
                <a:lnTo>
                  <a:pt x="59408" y="9017"/>
                </a:lnTo>
                <a:lnTo>
                  <a:pt x="59431" y="8763"/>
                </a:lnTo>
                <a:lnTo>
                  <a:pt x="59994" y="8128"/>
                </a:lnTo>
                <a:lnTo>
                  <a:pt x="60776" y="7493"/>
                </a:lnTo>
                <a:lnTo>
                  <a:pt x="61179" y="7112"/>
                </a:lnTo>
                <a:lnTo>
                  <a:pt x="64284" y="5334"/>
                </a:lnTo>
                <a:close/>
              </a:path>
              <a:path w="70485" h="41909">
                <a:moveTo>
                  <a:pt x="45295" y="27939"/>
                </a:moveTo>
                <a:lnTo>
                  <a:pt x="35659" y="27939"/>
                </a:lnTo>
                <a:lnTo>
                  <a:pt x="36366" y="28828"/>
                </a:lnTo>
                <a:lnTo>
                  <a:pt x="37073" y="29590"/>
                </a:lnTo>
                <a:lnTo>
                  <a:pt x="40966" y="31368"/>
                </a:lnTo>
                <a:lnTo>
                  <a:pt x="41556" y="31241"/>
                </a:lnTo>
                <a:lnTo>
                  <a:pt x="42656" y="30733"/>
                </a:lnTo>
                <a:lnTo>
                  <a:pt x="43168" y="30352"/>
                </a:lnTo>
                <a:lnTo>
                  <a:pt x="44623" y="28828"/>
                </a:lnTo>
                <a:lnTo>
                  <a:pt x="45295" y="27939"/>
                </a:lnTo>
                <a:close/>
              </a:path>
              <a:path w="70485" h="41909">
                <a:moveTo>
                  <a:pt x="16787" y="12826"/>
                </a:moveTo>
                <a:lnTo>
                  <a:pt x="11307" y="21589"/>
                </a:lnTo>
                <a:lnTo>
                  <a:pt x="11519" y="22732"/>
                </a:lnTo>
                <a:lnTo>
                  <a:pt x="11722" y="23494"/>
                </a:lnTo>
                <a:lnTo>
                  <a:pt x="12265" y="25018"/>
                </a:lnTo>
                <a:lnTo>
                  <a:pt x="12580" y="25526"/>
                </a:lnTo>
                <a:lnTo>
                  <a:pt x="12697" y="25780"/>
                </a:lnTo>
                <a:lnTo>
                  <a:pt x="18635" y="27304"/>
                </a:lnTo>
                <a:lnTo>
                  <a:pt x="19264" y="27177"/>
                </a:lnTo>
                <a:lnTo>
                  <a:pt x="21347" y="26669"/>
                </a:lnTo>
                <a:lnTo>
                  <a:pt x="22880" y="26161"/>
                </a:lnTo>
                <a:lnTo>
                  <a:pt x="24611" y="25526"/>
                </a:lnTo>
                <a:lnTo>
                  <a:pt x="25554" y="25018"/>
                </a:lnTo>
                <a:lnTo>
                  <a:pt x="25437" y="24891"/>
                </a:lnTo>
                <a:lnTo>
                  <a:pt x="18713" y="21843"/>
                </a:lnTo>
                <a:lnTo>
                  <a:pt x="17455" y="21589"/>
                </a:lnTo>
                <a:lnTo>
                  <a:pt x="14586" y="21589"/>
                </a:lnTo>
                <a:lnTo>
                  <a:pt x="14782" y="21208"/>
                </a:lnTo>
                <a:lnTo>
                  <a:pt x="15018" y="20827"/>
                </a:lnTo>
                <a:lnTo>
                  <a:pt x="16236" y="19938"/>
                </a:lnTo>
                <a:lnTo>
                  <a:pt x="17219" y="19430"/>
                </a:lnTo>
                <a:lnTo>
                  <a:pt x="18516" y="19176"/>
                </a:lnTo>
                <a:lnTo>
                  <a:pt x="19578" y="18922"/>
                </a:lnTo>
                <a:lnTo>
                  <a:pt x="35248" y="15874"/>
                </a:lnTo>
                <a:lnTo>
                  <a:pt x="28699" y="15874"/>
                </a:lnTo>
                <a:lnTo>
                  <a:pt x="26970" y="15493"/>
                </a:lnTo>
                <a:lnTo>
                  <a:pt x="25829" y="14858"/>
                </a:lnTo>
                <a:lnTo>
                  <a:pt x="25554" y="14604"/>
                </a:lnTo>
                <a:lnTo>
                  <a:pt x="24138" y="14223"/>
                </a:lnTo>
                <a:lnTo>
                  <a:pt x="21622" y="13461"/>
                </a:lnTo>
                <a:lnTo>
                  <a:pt x="20483" y="13207"/>
                </a:lnTo>
                <a:lnTo>
                  <a:pt x="18477" y="12953"/>
                </a:lnTo>
                <a:lnTo>
                  <a:pt x="16787" y="12826"/>
                </a:lnTo>
                <a:close/>
              </a:path>
              <a:path w="70485" h="41909">
                <a:moveTo>
                  <a:pt x="30060" y="18922"/>
                </a:moveTo>
                <a:lnTo>
                  <a:pt x="22212" y="18922"/>
                </a:lnTo>
                <a:lnTo>
                  <a:pt x="23785" y="19049"/>
                </a:lnTo>
                <a:lnTo>
                  <a:pt x="26537" y="19557"/>
                </a:lnTo>
                <a:lnTo>
                  <a:pt x="27560" y="19811"/>
                </a:lnTo>
                <a:lnTo>
                  <a:pt x="27913" y="19811"/>
                </a:lnTo>
                <a:lnTo>
                  <a:pt x="28896" y="19430"/>
                </a:lnTo>
                <a:lnTo>
                  <a:pt x="30060" y="18922"/>
                </a:lnTo>
                <a:close/>
              </a:path>
              <a:path w="70485" h="41909">
                <a:moveTo>
                  <a:pt x="38882" y="761"/>
                </a:moveTo>
                <a:lnTo>
                  <a:pt x="29737" y="7365"/>
                </a:lnTo>
                <a:lnTo>
                  <a:pt x="29860" y="8127"/>
                </a:lnTo>
                <a:lnTo>
                  <a:pt x="29965" y="8508"/>
                </a:lnTo>
                <a:lnTo>
                  <a:pt x="30154" y="9016"/>
                </a:lnTo>
                <a:lnTo>
                  <a:pt x="31098" y="10413"/>
                </a:lnTo>
                <a:lnTo>
                  <a:pt x="32199" y="11302"/>
                </a:lnTo>
                <a:lnTo>
                  <a:pt x="32473" y="11556"/>
                </a:lnTo>
                <a:lnTo>
                  <a:pt x="31019" y="15112"/>
                </a:lnTo>
                <a:lnTo>
                  <a:pt x="30783" y="15366"/>
                </a:lnTo>
                <a:lnTo>
                  <a:pt x="30469" y="15620"/>
                </a:lnTo>
                <a:lnTo>
                  <a:pt x="29918" y="15747"/>
                </a:lnTo>
                <a:lnTo>
                  <a:pt x="29604" y="15874"/>
                </a:lnTo>
                <a:lnTo>
                  <a:pt x="39708" y="10667"/>
                </a:lnTo>
                <a:lnTo>
                  <a:pt x="40101" y="10286"/>
                </a:lnTo>
                <a:lnTo>
                  <a:pt x="40337" y="9778"/>
                </a:lnTo>
                <a:lnTo>
                  <a:pt x="40259" y="8762"/>
                </a:lnTo>
                <a:lnTo>
                  <a:pt x="40023" y="8381"/>
                </a:lnTo>
                <a:lnTo>
                  <a:pt x="39630" y="8000"/>
                </a:lnTo>
                <a:lnTo>
                  <a:pt x="39394" y="7873"/>
                </a:lnTo>
                <a:lnTo>
                  <a:pt x="38725" y="7365"/>
                </a:lnTo>
                <a:lnTo>
                  <a:pt x="37899" y="6984"/>
                </a:lnTo>
                <a:lnTo>
                  <a:pt x="37388" y="6857"/>
                </a:lnTo>
                <a:lnTo>
                  <a:pt x="36208" y="6476"/>
                </a:lnTo>
                <a:lnTo>
                  <a:pt x="34793" y="6095"/>
                </a:lnTo>
                <a:lnTo>
                  <a:pt x="35737" y="5841"/>
                </a:lnTo>
                <a:lnTo>
                  <a:pt x="37073" y="5714"/>
                </a:lnTo>
                <a:lnTo>
                  <a:pt x="37978" y="5587"/>
                </a:lnTo>
                <a:lnTo>
                  <a:pt x="41752" y="5333"/>
                </a:lnTo>
                <a:lnTo>
                  <a:pt x="64284" y="5334"/>
                </a:lnTo>
                <a:lnTo>
                  <a:pt x="65181" y="5080"/>
                </a:lnTo>
                <a:lnTo>
                  <a:pt x="66089" y="4699"/>
                </a:lnTo>
                <a:lnTo>
                  <a:pt x="67699" y="4191"/>
                </a:lnTo>
                <a:lnTo>
                  <a:pt x="68412" y="4064"/>
                </a:lnTo>
                <a:lnTo>
                  <a:pt x="70252" y="3810"/>
                </a:lnTo>
                <a:lnTo>
                  <a:pt x="69700" y="3810"/>
                </a:lnTo>
                <a:lnTo>
                  <a:pt x="69355" y="3683"/>
                </a:lnTo>
                <a:lnTo>
                  <a:pt x="67188" y="2667"/>
                </a:lnTo>
                <a:lnTo>
                  <a:pt x="47768" y="2666"/>
                </a:lnTo>
                <a:lnTo>
                  <a:pt x="45527" y="2031"/>
                </a:lnTo>
                <a:lnTo>
                  <a:pt x="43521" y="1523"/>
                </a:lnTo>
                <a:lnTo>
                  <a:pt x="41752" y="1269"/>
                </a:lnTo>
                <a:lnTo>
                  <a:pt x="40220" y="1015"/>
                </a:lnTo>
                <a:lnTo>
                  <a:pt x="38882" y="761"/>
                </a:lnTo>
                <a:close/>
              </a:path>
              <a:path w="70485" h="41909">
                <a:moveTo>
                  <a:pt x="56107" y="13461"/>
                </a:moveTo>
                <a:lnTo>
                  <a:pt x="55199" y="13461"/>
                </a:lnTo>
                <a:lnTo>
                  <a:pt x="55831" y="13588"/>
                </a:lnTo>
                <a:lnTo>
                  <a:pt x="56107" y="13461"/>
                </a:lnTo>
                <a:close/>
              </a:path>
              <a:path w="70485" h="41909">
                <a:moveTo>
                  <a:pt x="57867" y="0"/>
                </a:moveTo>
                <a:lnTo>
                  <a:pt x="47768" y="2666"/>
                </a:lnTo>
                <a:lnTo>
                  <a:pt x="67188" y="2667"/>
                </a:lnTo>
                <a:lnTo>
                  <a:pt x="66917" y="2540"/>
                </a:lnTo>
                <a:lnTo>
                  <a:pt x="64364" y="1524"/>
                </a:lnTo>
                <a:lnTo>
                  <a:pt x="61995" y="889"/>
                </a:lnTo>
                <a:lnTo>
                  <a:pt x="60903" y="508"/>
                </a:lnTo>
                <a:lnTo>
                  <a:pt x="58856" y="127"/>
                </a:lnTo>
                <a:lnTo>
                  <a:pt x="578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10065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5" h="36195">
                <a:moveTo>
                  <a:pt x="38588" y="26543"/>
                </a:moveTo>
                <a:lnTo>
                  <a:pt x="28852" y="26543"/>
                </a:lnTo>
                <a:lnTo>
                  <a:pt x="29127" y="26670"/>
                </a:lnTo>
                <a:lnTo>
                  <a:pt x="29324" y="26670"/>
                </a:lnTo>
                <a:lnTo>
                  <a:pt x="29520" y="26797"/>
                </a:lnTo>
                <a:lnTo>
                  <a:pt x="29835" y="27051"/>
                </a:lnTo>
                <a:lnTo>
                  <a:pt x="30032" y="27305"/>
                </a:lnTo>
                <a:lnTo>
                  <a:pt x="30137" y="27559"/>
                </a:lnTo>
                <a:lnTo>
                  <a:pt x="30381" y="29210"/>
                </a:lnTo>
                <a:lnTo>
                  <a:pt x="30739" y="30988"/>
                </a:lnTo>
                <a:lnTo>
                  <a:pt x="33374" y="35052"/>
                </a:lnTo>
                <a:lnTo>
                  <a:pt x="33884" y="35433"/>
                </a:lnTo>
                <a:lnTo>
                  <a:pt x="34396" y="35560"/>
                </a:lnTo>
                <a:lnTo>
                  <a:pt x="34907" y="35814"/>
                </a:lnTo>
                <a:lnTo>
                  <a:pt x="35968" y="35941"/>
                </a:lnTo>
                <a:lnTo>
                  <a:pt x="37580" y="35941"/>
                </a:lnTo>
                <a:lnTo>
                  <a:pt x="40412" y="35179"/>
                </a:lnTo>
                <a:lnTo>
                  <a:pt x="42141" y="34290"/>
                </a:lnTo>
                <a:lnTo>
                  <a:pt x="46663" y="32385"/>
                </a:lnTo>
                <a:lnTo>
                  <a:pt x="48077" y="31623"/>
                </a:lnTo>
                <a:lnTo>
                  <a:pt x="50869" y="30226"/>
                </a:lnTo>
                <a:lnTo>
                  <a:pt x="52832" y="29210"/>
                </a:lnTo>
                <a:lnTo>
                  <a:pt x="35968" y="29210"/>
                </a:lnTo>
                <a:lnTo>
                  <a:pt x="37865" y="27305"/>
                </a:lnTo>
                <a:lnTo>
                  <a:pt x="38588" y="26543"/>
                </a:lnTo>
                <a:close/>
              </a:path>
              <a:path w="70485" h="36195">
                <a:moveTo>
                  <a:pt x="388" y="3301"/>
                </a:moveTo>
                <a:lnTo>
                  <a:pt x="223" y="4190"/>
                </a:lnTo>
                <a:lnTo>
                  <a:pt x="117" y="4952"/>
                </a:lnTo>
                <a:lnTo>
                  <a:pt x="0" y="7111"/>
                </a:lnTo>
                <a:lnTo>
                  <a:pt x="122" y="8762"/>
                </a:lnTo>
                <a:lnTo>
                  <a:pt x="8526" y="17017"/>
                </a:lnTo>
                <a:lnTo>
                  <a:pt x="9549" y="17271"/>
                </a:lnTo>
                <a:lnTo>
                  <a:pt x="11121" y="17398"/>
                </a:lnTo>
                <a:lnTo>
                  <a:pt x="11750" y="17398"/>
                </a:lnTo>
                <a:lnTo>
                  <a:pt x="11043" y="21081"/>
                </a:lnTo>
                <a:lnTo>
                  <a:pt x="10933" y="21970"/>
                </a:lnTo>
                <a:lnTo>
                  <a:pt x="10826" y="26034"/>
                </a:lnTo>
                <a:lnTo>
                  <a:pt x="10944" y="27050"/>
                </a:lnTo>
                <a:lnTo>
                  <a:pt x="16075" y="31876"/>
                </a:lnTo>
                <a:lnTo>
                  <a:pt x="16861" y="32003"/>
                </a:lnTo>
                <a:lnTo>
                  <a:pt x="18355" y="32003"/>
                </a:lnTo>
                <a:lnTo>
                  <a:pt x="19023" y="31876"/>
                </a:lnTo>
                <a:lnTo>
                  <a:pt x="19692" y="31876"/>
                </a:lnTo>
                <a:lnTo>
                  <a:pt x="27123" y="27051"/>
                </a:lnTo>
                <a:lnTo>
                  <a:pt x="27555" y="26797"/>
                </a:lnTo>
                <a:lnTo>
                  <a:pt x="27909" y="26670"/>
                </a:lnTo>
                <a:lnTo>
                  <a:pt x="28262" y="26670"/>
                </a:lnTo>
                <a:lnTo>
                  <a:pt x="28577" y="26543"/>
                </a:lnTo>
                <a:lnTo>
                  <a:pt x="38588" y="26543"/>
                </a:lnTo>
                <a:lnTo>
                  <a:pt x="39310" y="25781"/>
                </a:lnTo>
                <a:lnTo>
                  <a:pt x="42219" y="22098"/>
                </a:lnTo>
                <a:lnTo>
                  <a:pt x="41945" y="22098"/>
                </a:lnTo>
                <a:lnTo>
                  <a:pt x="39783" y="21971"/>
                </a:lnTo>
                <a:lnTo>
                  <a:pt x="35851" y="21336"/>
                </a:lnTo>
                <a:lnTo>
                  <a:pt x="33335" y="20701"/>
                </a:lnTo>
                <a:lnTo>
                  <a:pt x="30543" y="20066"/>
                </a:lnTo>
                <a:lnTo>
                  <a:pt x="1960" y="4825"/>
                </a:lnTo>
                <a:lnTo>
                  <a:pt x="388" y="3301"/>
                </a:lnTo>
                <a:close/>
              </a:path>
              <a:path w="70485" h="36195">
                <a:moveTo>
                  <a:pt x="53346" y="14605"/>
                </a:moveTo>
                <a:lnTo>
                  <a:pt x="41551" y="14605"/>
                </a:lnTo>
                <a:lnTo>
                  <a:pt x="43163" y="15113"/>
                </a:lnTo>
                <a:lnTo>
                  <a:pt x="44028" y="15494"/>
                </a:lnTo>
                <a:lnTo>
                  <a:pt x="50869" y="17145"/>
                </a:lnTo>
                <a:lnTo>
                  <a:pt x="52677" y="17399"/>
                </a:lnTo>
                <a:lnTo>
                  <a:pt x="56649" y="18034"/>
                </a:lnTo>
                <a:lnTo>
                  <a:pt x="63489" y="18415"/>
                </a:lnTo>
                <a:lnTo>
                  <a:pt x="62743" y="18796"/>
                </a:lnTo>
                <a:lnTo>
                  <a:pt x="60462" y="19431"/>
                </a:lnTo>
                <a:lnTo>
                  <a:pt x="59676" y="19685"/>
                </a:lnTo>
                <a:lnTo>
                  <a:pt x="57750" y="20066"/>
                </a:lnTo>
                <a:lnTo>
                  <a:pt x="55390" y="20447"/>
                </a:lnTo>
                <a:lnTo>
                  <a:pt x="51066" y="20828"/>
                </a:lnTo>
                <a:lnTo>
                  <a:pt x="49611" y="22225"/>
                </a:lnTo>
                <a:lnTo>
                  <a:pt x="42574" y="26670"/>
                </a:lnTo>
                <a:lnTo>
                  <a:pt x="41119" y="27432"/>
                </a:lnTo>
                <a:lnTo>
                  <a:pt x="38681" y="28321"/>
                </a:lnTo>
                <a:lnTo>
                  <a:pt x="35968" y="29210"/>
                </a:lnTo>
                <a:lnTo>
                  <a:pt x="52832" y="29210"/>
                </a:lnTo>
                <a:lnTo>
                  <a:pt x="69859" y="18796"/>
                </a:lnTo>
                <a:lnTo>
                  <a:pt x="70252" y="18542"/>
                </a:lnTo>
                <a:lnTo>
                  <a:pt x="70206" y="17780"/>
                </a:lnTo>
                <a:lnTo>
                  <a:pt x="69433" y="15367"/>
                </a:lnTo>
                <a:lnTo>
                  <a:pt x="56924" y="15367"/>
                </a:lnTo>
                <a:lnTo>
                  <a:pt x="55547" y="15240"/>
                </a:lnTo>
                <a:lnTo>
                  <a:pt x="54840" y="15113"/>
                </a:lnTo>
                <a:lnTo>
                  <a:pt x="53346" y="14605"/>
                </a:lnTo>
                <a:close/>
              </a:path>
              <a:path w="70485" h="36195">
                <a:moveTo>
                  <a:pt x="29285" y="6604"/>
                </a:moveTo>
                <a:lnTo>
                  <a:pt x="23938" y="6604"/>
                </a:lnTo>
                <a:lnTo>
                  <a:pt x="24764" y="8128"/>
                </a:lnTo>
                <a:lnTo>
                  <a:pt x="25370" y="9017"/>
                </a:lnTo>
                <a:lnTo>
                  <a:pt x="37777" y="17272"/>
                </a:lnTo>
                <a:lnTo>
                  <a:pt x="39074" y="17780"/>
                </a:lnTo>
                <a:lnTo>
                  <a:pt x="41945" y="18542"/>
                </a:lnTo>
                <a:lnTo>
                  <a:pt x="45090" y="19304"/>
                </a:lnTo>
                <a:lnTo>
                  <a:pt x="43517" y="17780"/>
                </a:lnTo>
                <a:lnTo>
                  <a:pt x="43045" y="17272"/>
                </a:lnTo>
                <a:lnTo>
                  <a:pt x="42180" y="16002"/>
                </a:lnTo>
                <a:lnTo>
                  <a:pt x="41551" y="14605"/>
                </a:lnTo>
                <a:lnTo>
                  <a:pt x="53346" y="14605"/>
                </a:lnTo>
                <a:lnTo>
                  <a:pt x="52599" y="14224"/>
                </a:lnTo>
                <a:lnTo>
                  <a:pt x="34081" y="9652"/>
                </a:lnTo>
                <a:lnTo>
                  <a:pt x="33335" y="9525"/>
                </a:lnTo>
                <a:lnTo>
                  <a:pt x="32981" y="9398"/>
                </a:lnTo>
                <a:lnTo>
                  <a:pt x="32116" y="8890"/>
                </a:lnTo>
                <a:lnTo>
                  <a:pt x="31604" y="8636"/>
                </a:lnTo>
                <a:lnTo>
                  <a:pt x="31054" y="8255"/>
                </a:lnTo>
                <a:lnTo>
                  <a:pt x="29285" y="6604"/>
                </a:lnTo>
                <a:close/>
              </a:path>
              <a:path w="70485" h="36195">
                <a:moveTo>
                  <a:pt x="19495" y="0"/>
                </a:moveTo>
                <a:lnTo>
                  <a:pt x="18709" y="0"/>
                </a:lnTo>
                <a:lnTo>
                  <a:pt x="18237" y="126"/>
                </a:lnTo>
                <a:lnTo>
                  <a:pt x="17411" y="253"/>
                </a:lnTo>
                <a:lnTo>
                  <a:pt x="15331" y="5333"/>
                </a:lnTo>
                <a:lnTo>
                  <a:pt x="15451" y="6603"/>
                </a:lnTo>
                <a:lnTo>
                  <a:pt x="15547" y="7111"/>
                </a:lnTo>
                <a:lnTo>
                  <a:pt x="16158" y="9524"/>
                </a:lnTo>
                <a:lnTo>
                  <a:pt x="16546" y="10794"/>
                </a:lnTo>
                <a:lnTo>
                  <a:pt x="16665" y="11429"/>
                </a:lnTo>
                <a:lnTo>
                  <a:pt x="16821" y="11556"/>
                </a:lnTo>
                <a:lnTo>
                  <a:pt x="17097" y="11937"/>
                </a:lnTo>
                <a:lnTo>
                  <a:pt x="19378" y="13588"/>
                </a:lnTo>
                <a:lnTo>
                  <a:pt x="20360" y="14096"/>
                </a:lnTo>
                <a:lnTo>
                  <a:pt x="22916" y="15366"/>
                </a:lnTo>
                <a:lnTo>
                  <a:pt x="24567" y="16129"/>
                </a:lnTo>
                <a:lnTo>
                  <a:pt x="26454" y="16891"/>
                </a:lnTo>
                <a:lnTo>
                  <a:pt x="25785" y="15748"/>
                </a:lnTo>
                <a:lnTo>
                  <a:pt x="25039" y="14097"/>
                </a:lnTo>
                <a:lnTo>
                  <a:pt x="24511" y="12446"/>
                </a:lnTo>
                <a:lnTo>
                  <a:pt x="24174" y="10922"/>
                </a:lnTo>
                <a:lnTo>
                  <a:pt x="23929" y="8636"/>
                </a:lnTo>
                <a:lnTo>
                  <a:pt x="23938" y="6604"/>
                </a:lnTo>
                <a:lnTo>
                  <a:pt x="29285" y="6604"/>
                </a:lnTo>
                <a:lnTo>
                  <a:pt x="28616" y="5715"/>
                </a:lnTo>
                <a:lnTo>
                  <a:pt x="27987" y="4953"/>
                </a:lnTo>
                <a:lnTo>
                  <a:pt x="26848" y="3175"/>
                </a:lnTo>
                <a:lnTo>
                  <a:pt x="26297" y="2667"/>
                </a:lnTo>
                <a:lnTo>
                  <a:pt x="25471" y="2032"/>
                </a:lnTo>
                <a:lnTo>
                  <a:pt x="24330" y="1397"/>
                </a:lnTo>
                <a:lnTo>
                  <a:pt x="23623" y="1143"/>
                </a:lnTo>
                <a:lnTo>
                  <a:pt x="22837" y="762"/>
                </a:lnTo>
                <a:lnTo>
                  <a:pt x="21933" y="508"/>
                </a:lnTo>
                <a:lnTo>
                  <a:pt x="20911" y="254"/>
                </a:lnTo>
                <a:lnTo>
                  <a:pt x="19810" y="127"/>
                </a:lnTo>
                <a:lnTo>
                  <a:pt x="19495" y="0"/>
                </a:lnTo>
                <a:close/>
              </a:path>
              <a:path w="70485" h="36195">
                <a:moveTo>
                  <a:pt x="66399" y="14605"/>
                </a:moveTo>
                <a:lnTo>
                  <a:pt x="65062" y="14605"/>
                </a:lnTo>
                <a:lnTo>
                  <a:pt x="62900" y="14732"/>
                </a:lnTo>
                <a:lnTo>
                  <a:pt x="61485" y="14859"/>
                </a:lnTo>
                <a:lnTo>
                  <a:pt x="59243" y="15240"/>
                </a:lnTo>
                <a:lnTo>
                  <a:pt x="58182" y="15367"/>
                </a:lnTo>
                <a:lnTo>
                  <a:pt x="69433" y="15367"/>
                </a:lnTo>
                <a:lnTo>
                  <a:pt x="69230" y="14732"/>
                </a:lnTo>
                <a:lnTo>
                  <a:pt x="68443" y="14732"/>
                </a:lnTo>
                <a:lnTo>
                  <a:pt x="66399" y="14605"/>
                </a:lnTo>
                <a:close/>
              </a:path>
              <a:path w="70485" h="36195">
                <a:moveTo>
                  <a:pt x="40412" y="4064"/>
                </a:moveTo>
                <a:lnTo>
                  <a:pt x="38760" y="4064"/>
                </a:lnTo>
                <a:lnTo>
                  <a:pt x="38131" y="4191"/>
                </a:lnTo>
                <a:lnTo>
                  <a:pt x="37816" y="4318"/>
                </a:lnTo>
                <a:lnTo>
                  <a:pt x="37502" y="4572"/>
                </a:lnTo>
                <a:lnTo>
                  <a:pt x="36873" y="4953"/>
                </a:lnTo>
                <a:lnTo>
                  <a:pt x="34239" y="9652"/>
                </a:lnTo>
                <a:lnTo>
                  <a:pt x="49913" y="9652"/>
                </a:lnTo>
                <a:lnTo>
                  <a:pt x="41748" y="4572"/>
                </a:lnTo>
                <a:lnTo>
                  <a:pt x="41512" y="4445"/>
                </a:lnTo>
                <a:lnTo>
                  <a:pt x="40412" y="406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08010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8930" y="127"/>
                </a:moveTo>
                <a:lnTo>
                  <a:pt x="6217" y="126"/>
                </a:lnTo>
                <a:lnTo>
                  <a:pt x="5745" y="253"/>
                </a:lnTo>
                <a:lnTo>
                  <a:pt x="4841" y="634"/>
                </a:lnTo>
                <a:lnTo>
                  <a:pt x="4408" y="761"/>
                </a:lnTo>
                <a:lnTo>
                  <a:pt x="0" y="10667"/>
                </a:lnTo>
                <a:lnTo>
                  <a:pt x="117" y="11429"/>
                </a:lnTo>
                <a:lnTo>
                  <a:pt x="10817" y="22605"/>
                </a:lnTo>
                <a:lnTo>
                  <a:pt x="10306" y="23240"/>
                </a:lnTo>
                <a:lnTo>
                  <a:pt x="10031" y="23875"/>
                </a:lnTo>
                <a:lnTo>
                  <a:pt x="9952" y="25018"/>
                </a:lnTo>
                <a:lnTo>
                  <a:pt x="8144" y="25526"/>
                </a:lnTo>
                <a:lnTo>
                  <a:pt x="6689" y="26288"/>
                </a:lnTo>
                <a:lnTo>
                  <a:pt x="6020" y="26669"/>
                </a:lnTo>
                <a:lnTo>
                  <a:pt x="4959" y="27431"/>
                </a:lnTo>
                <a:lnTo>
                  <a:pt x="4487" y="27939"/>
                </a:lnTo>
                <a:lnTo>
                  <a:pt x="4094" y="28320"/>
                </a:lnTo>
                <a:lnTo>
                  <a:pt x="2626" y="34289"/>
                </a:lnTo>
                <a:lnTo>
                  <a:pt x="2738" y="35051"/>
                </a:lnTo>
                <a:lnTo>
                  <a:pt x="3150" y="36702"/>
                </a:lnTo>
                <a:lnTo>
                  <a:pt x="3308" y="37464"/>
                </a:lnTo>
                <a:lnTo>
                  <a:pt x="3465" y="37972"/>
                </a:lnTo>
                <a:lnTo>
                  <a:pt x="4094" y="39115"/>
                </a:lnTo>
                <a:lnTo>
                  <a:pt x="4998" y="40131"/>
                </a:lnTo>
                <a:lnTo>
                  <a:pt x="5509" y="40512"/>
                </a:lnTo>
                <a:lnTo>
                  <a:pt x="6099" y="41020"/>
                </a:lnTo>
                <a:lnTo>
                  <a:pt x="6728" y="41401"/>
                </a:lnTo>
                <a:lnTo>
                  <a:pt x="8104" y="42036"/>
                </a:lnTo>
                <a:lnTo>
                  <a:pt x="8812" y="42417"/>
                </a:lnTo>
                <a:lnTo>
                  <a:pt x="19349" y="44449"/>
                </a:lnTo>
                <a:lnTo>
                  <a:pt x="20056" y="44576"/>
                </a:lnTo>
                <a:lnTo>
                  <a:pt x="30278" y="50927"/>
                </a:lnTo>
                <a:lnTo>
                  <a:pt x="31143" y="50800"/>
                </a:lnTo>
                <a:lnTo>
                  <a:pt x="32008" y="50546"/>
                </a:lnTo>
                <a:lnTo>
                  <a:pt x="33699" y="49911"/>
                </a:lnTo>
                <a:lnTo>
                  <a:pt x="34525" y="49530"/>
                </a:lnTo>
                <a:lnTo>
                  <a:pt x="35310" y="49022"/>
                </a:lnTo>
                <a:lnTo>
                  <a:pt x="36058" y="48641"/>
                </a:lnTo>
                <a:lnTo>
                  <a:pt x="41522" y="44069"/>
                </a:lnTo>
                <a:lnTo>
                  <a:pt x="54772" y="44069"/>
                </a:lnTo>
                <a:lnTo>
                  <a:pt x="58969" y="39624"/>
                </a:lnTo>
                <a:lnTo>
                  <a:pt x="38023" y="39624"/>
                </a:lnTo>
                <a:lnTo>
                  <a:pt x="36962" y="39497"/>
                </a:lnTo>
                <a:lnTo>
                  <a:pt x="33135" y="35687"/>
                </a:lnTo>
                <a:lnTo>
                  <a:pt x="18916" y="35687"/>
                </a:lnTo>
                <a:lnTo>
                  <a:pt x="18130" y="35560"/>
                </a:lnTo>
                <a:lnTo>
                  <a:pt x="16243" y="35305"/>
                </a:lnTo>
                <a:lnTo>
                  <a:pt x="15614" y="35051"/>
                </a:lnTo>
                <a:lnTo>
                  <a:pt x="12910" y="29971"/>
                </a:lnTo>
                <a:lnTo>
                  <a:pt x="13003" y="25526"/>
                </a:lnTo>
                <a:lnTo>
                  <a:pt x="13098" y="24764"/>
                </a:lnTo>
                <a:lnTo>
                  <a:pt x="13805" y="21082"/>
                </a:lnTo>
                <a:lnTo>
                  <a:pt x="13176" y="21081"/>
                </a:lnTo>
                <a:lnTo>
                  <a:pt x="11604" y="20954"/>
                </a:lnTo>
                <a:lnTo>
                  <a:pt x="10581" y="20700"/>
                </a:lnTo>
                <a:lnTo>
                  <a:pt x="9441" y="20446"/>
                </a:lnTo>
                <a:lnTo>
                  <a:pt x="8261" y="20065"/>
                </a:lnTo>
                <a:lnTo>
                  <a:pt x="7632" y="19684"/>
                </a:lnTo>
                <a:lnTo>
                  <a:pt x="7043" y="19430"/>
                </a:lnTo>
                <a:lnTo>
                  <a:pt x="2054" y="10794"/>
                </a:lnTo>
                <a:lnTo>
                  <a:pt x="2171" y="8635"/>
                </a:lnTo>
                <a:lnTo>
                  <a:pt x="2278" y="7873"/>
                </a:lnTo>
                <a:lnTo>
                  <a:pt x="2443" y="6984"/>
                </a:lnTo>
                <a:lnTo>
                  <a:pt x="17421" y="6985"/>
                </a:lnTo>
                <a:lnTo>
                  <a:pt x="17569" y="6350"/>
                </a:lnTo>
                <a:lnTo>
                  <a:pt x="15731" y="6350"/>
                </a:lnTo>
                <a:lnTo>
                  <a:pt x="14473" y="4318"/>
                </a:lnTo>
                <a:lnTo>
                  <a:pt x="13215" y="2794"/>
                </a:lnTo>
                <a:lnTo>
                  <a:pt x="12586" y="2159"/>
                </a:lnTo>
                <a:lnTo>
                  <a:pt x="11957" y="1651"/>
                </a:lnTo>
                <a:lnTo>
                  <a:pt x="10109" y="508"/>
                </a:lnTo>
                <a:lnTo>
                  <a:pt x="9520" y="381"/>
                </a:lnTo>
                <a:lnTo>
                  <a:pt x="8930" y="127"/>
                </a:lnTo>
                <a:close/>
              </a:path>
              <a:path w="76200" h="51434">
                <a:moveTo>
                  <a:pt x="73172" y="43180"/>
                </a:moveTo>
                <a:lnTo>
                  <a:pt x="62753" y="43180"/>
                </a:lnTo>
                <a:lnTo>
                  <a:pt x="64058" y="44958"/>
                </a:lnTo>
                <a:lnTo>
                  <a:pt x="64365" y="45339"/>
                </a:lnTo>
                <a:lnTo>
                  <a:pt x="64915" y="45847"/>
                </a:lnTo>
                <a:lnTo>
                  <a:pt x="65427" y="46355"/>
                </a:lnTo>
                <a:lnTo>
                  <a:pt x="66921" y="47117"/>
                </a:lnTo>
                <a:lnTo>
                  <a:pt x="67392" y="47244"/>
                </a:lnTo>
                <a:lnTo>
                  <a:pt x="68336" y="47244"/>
                </a:lnTo>
                <a:lnTo>
                  <a:pt x="69988" y="46736"/>
                </a:lnTo>
                <a:lnTo>
                  <a:pt x="70734" y="46228"/>
                </a:lnTo>
                <a:lnTo>
                  <a:pt x="71402" y="45593"/>
                </a:lnTo>
                <a:lnTo>
                  <a:pt x="71678" y="45212"/>
                </a:lnTo>
                <a:lnTo>
                  <a:pt x="72417" y="44323"/>
                </a:lnTo>
                <a:lnTo>
                  <a:pt x="72700" y="43942"/>
                </a:lnTo>
                <a:lnTo>
                  <a:pt x="73172" y="43180"/>
                </a:lnTo>
                <a:close/>
              </a:path>
              <a:path w="76200" h="51434">
                <a:moveTo>
                  <a:pt x="54772" y="44069"/>
                </a:moveTo>
                <a:lnTo>
                  <a:pt x="41522" y="44069"/>
                </a:lnTo>
                <a:lnTo>
                  <a:pt x="42506" y="44831"/>
                </a:lnTo>
                <a:lnTo>
                  <a:pt x="44432" y="45847"/>
                </a:lnTo>
                <a:lnTo>
                  <a:pt x="45376" y="46228"/>
                </a:lnTo>
                <a:lnTo>
                  <a:pt x="48048" y="46609"/>
                </a:lnTo>
                <a:lnTo>
                  <a:pt x="48874" y="46482"/>
                </a:lnTo>
                <a:lnTo>
                  <a:pt x="49700" y="46482"/>
                </a:lnTo>
                <a:lnTo>
                  <a:pt x="52060" y="45720"/>
                </a:lnTo>
                <a:lnTo>
                  <a:pt x="53474" y="44958"/>
                </a:lnTo>
                <a:lnTo>
                  <a:pt x="54772" y="44069"/>
                </a:lnTo>
                <a:close/>
              </a:path>
              <a:path w="76200" h="51434">
                <a:moveTo>
                  <a:pt x="76029" y="37973"/>
                </a:moveTo>
                <a:lnTo>
                  <a:pt x="60159" y="37973"/>
                </a:lnTo>
                <a:lnTo>
                  <a:pt x="60064" y="38481"/>
                </a:lnTo>
                <a:lnTo>
                  <a:pt x="59968" y="42037"/>
                </a:lnTo>
                <a:lnTo>
                  <a:pt x="60198" y="42672"/>
                </a:lnTo>
                <a:lnTo>
                  <a:pt x="60315" y="42799"/>
                </a:lnTo>
                <a:lnTo>
                  <a:pt x="60473" y="43053"/>
                </a:lnTo>
                <a:lnTo>
                  <a:pt x="60591" y="43180"/>
                </a:lnTo>
                <a:lnTo>
                  <a:pt x="61220" y="43434"/>
                </a:lnTo>
                <a:lnTo>
                  <a:pt x="61534" y="43434"/>
                </a:lnTo>
                <a:lnTo>
                  <a:pt x="62753" y="43180"/>
                </a:lnTo>
                <a:lnTo>
                  <a:pt x="73172" y="43180"/>
                </a:lnTo>
                <a:lnTo>
                  <a:pt x="73565" y="42545"/>
                </a:lnTo>
                <a:lnTo>
                  <a:pt x="74705" y="41656"/>
                </a:lnTo>
                <a:lnTo>
                  <a:pt x="75137" y="41275"/>
                </a:lnTo>
                <a:lnTo>
                  <a:pt x="75766" y="40386"/>
                </a:lnTo>
                <a:lnTo>
                  <a:pt x="75963" y="39878"/>
                </a:lnTo>
                <a:lnTo>
                  <a:pt x="76081" y="39497"/>
                </a:lnTo>
                <a:lnTo>
                  <a:pt x="76029" y="37973"/>
                </a:lnTo>
                <a:close/>
              </a:path>
              <a:path w="76200" h="51434">
                <a:moveTo>
                  <a:pt x="72230" y="18288"/>
                </a:moveTo>
                <a:lnTo>
                  <a:pt x="68453" y="18288"/>
                </a:lnTo>
                <a:lnTo>
                  <a:pt x="70498" y="18415"/>
                </a:lnTo>
                <a:lnTo>
                  <a:pt x="71285" y="18415"/>
                </a:lnTo>
                <a:lnTo>
                  <a:pt x="72465" y="22098"/>
                </a:lnTo>
                <a:lnTo>
                  <a:pt x="72307" y="22225"/>
                </a:lnTo>
                <a:lnTo>
                  <a:pt x="71914" y="22479"/>
                </a:lnTo>
                <a:lnTo>
                  <a:pt x="70381" y="23622"/>
                </a:lnTo>
                <a:lnTo>
                  <a:pt x="44196" y="37973"/>
                </a:lnTo>
                <a:lnTo>
                  <a:pt x="42467" y="38862"/>
                </a:lnTo>
                <a:lnTo>
                  <a:pt x="39635" y="39624"/>
                </a:lnTo>
                <a:lnTo>
                  <a:pt x="58969" y="39624"/>
                </a:lnTo>
                <a:lnTo>
                  <a:pt x="59765" y="38481"/>
                </a:lnTo>
                <a:lnTo>
                  <a:pt x="60159" y="37973"/>
                </a:lnTo>
                <a:lnTo>
                  <a:pt x="76029" y="37973"/>
                </a:lnTo>
                <a:lnTo>
                  <a:pt x="75780" y="37338"/>
                </a:lnTo>
                <a:lnTo>
                  <a:pt x="70970" y="32766"/>
                </a:lnTo>
                <a:lnTo>
                  <a:pt x="71599" y="31242"/>
                </a:lnTo>
                <a:lnTo>
                  <a:pt x="72346" y="29972"/>
                </a:lnTo>
                <a:lnTo>
                  <a:pt x="73447" y="28702"/>
                </a:lnTo>
                <a:lnTo>
                  <a:pt x="74115" y="28194"/>
                </a:lnTo>
                <a:lnTo>
                  <a:pt x="74705" y="27813"/>
                </a:lnTo>
                <a:lnTo>
                  <a:pt x="74940" y="27813"/>
                </a:lnTo>
                <a:lnTo>
                  <a:pt x="75295" y="27559"/>
                </a:lnTo>
                <a:lnTo>
                  <a:pt x="75452" y="27559"/>
                </a:lnTo>
                <a:lnTo>
                  <a:pt x="74901" y="26543"/>
                </a:lnTo>
                <a:lnTo>
                  <a:pt x="73914" y="24130"/>
                </a:lnTo>
                <a:lnTo>
                  <a:pt x="72700" y="20447"/>
                </a:lnTo>
                <a:lnTo>
                  <a:pt x="72230" y="18288"/>
                </a:lnTo>
                <a:close/>
              </a:path>
              <a:path w="76200" h="51434">
                <a:moveTo>
                  <a:pt x="31182" y="30226"/>
                </a:moveTo>
                <a:lnTo>
                  <a:pt x="30317" y="30226"/>
                </a:lnTo>
                <a:lnTo>
                  <a:pt x="29610" y="30480"/>
                </a:lnTo>
                <a:lnTo>
                  <a:pt x="29178" y="30734"/>
                </a:lnTo>
                <a:lnTo>
                  <a:pt x="28509" y="31750"/>
                </a:lnTo>
                <a:lnTo>
                  <a:pt x="27604" y="32639"/>
                </a:lnTo>
                <a:lnTo>
                  <a:pt x="22375" y="35433"/>
                </a:lnTo>
                <a:lnTo>
                  <a:pt x="21746" y="35433"/>
                </a:lnTo>
                <a:lnTo>
                  <a:pt x="20410" y="35687"/>
                </a:lnTo>
                <a:lnTo>
                  <a:pt x="33135" y="35687"/>
                </a:lnTo>
                <a:lnTo>
                  <a:pt x="33030" y="35433"/>
                </a:lnTo>
                <a:lnTo>
                  <a:pt x="32794" y="34671"/>
                </a:lnTo>
                <a:lnTo>
                  <a:pt x="32411" y="32766"/>
                </a:lnTo>
                <a:lnTo>
                  <a:pt x="32291" y="31750"/>
                </a:lnTo>
                <a:lnTo>
                  <a:pt x="32204" y="31242"/>
                </a:lnTo>
                <a:lnTo>
                  <a:pt x="32087" y="30988"/>
                </a:lnTo>
                <a:lnTo>
                  <a:pt x="31890" y="30734"/>
                </a:lnTo>
                <a:lnTo>
                  <a:pt x="31575" y="30480"/>
                </a:lnTo>
                <a:lnTo>
                  <a:pt x="31182" y="30226"/>
                </a:lnTo>
                <a:close/>
              </a:path>
              <a:path w="76200" h="51434">
                <a:moveTo>
                  <a:pt x="17421" y="6985"/>
                </a:moveTo>
                <a:lnTo>
                  <a:pt x="2443" y="6984"/>
                </a:lnTo>
                <a:lnTo>
                  <a:pt x="4015" y="8508"/>
                </a:lnTo>
                <a:lnTo>
                  <a:pt x="5627" y="10032"/>
                </a:lnTo>
                <a:lnTo>
                  <a:pt x="7318" y="11429"/>
                </a:lnTo>
                <a:lnTo>
                  <a:pt x="10699" y="13969"/>
                </a:lnTo>
                <a:lnTo>
                  <a:pt x="14198" y="16256"/>
                </a:lnTo>
                <a:lnTo>
                  <a:pt x="15968" y="17145"/>
                </a:lnTo>
                <a:lnTo>
                  <a:pt x="17737" y="18161"/>
                </a:lnTo>
                <a:lnTo>
                  <a:pt x="44274" y="25781"/>
                </a:lnTo>
                <a:lnTo>
                  <a:pt x="41365" y="29464"/>
                </a:lnTo>
                <a:lnTo>
                  <a:pt x="39439" y="31496"/>
                </a:lnTo>
                <a:lnTo>
                  <a:pt x="38023" y="32766"/>
                </a:lnTo>
                <a:lnTo>
                  <a:pt x="40736" y="32004"/>
                </a:lnTo>
                <a:lnTo>
                  <a:pt x="43174" y="31115"/>
                </a:lnTo>
                <a:lnTo>
                  <a:pt x="44628" y="30353"/>
                </a:lnTo>
                <a:lnTo>
                  <a:pt x="46005" y="29718"/>
                </a:lnTo>
                <a:lnTo>
                  <a:pt x="53121" y="24511"/>
                </a:lnTo>
                <a:lnTo>
                  <a:pt x="57445" y="24130"/>
                </a:lnTo>
                <a:lnTo>
                  <a:pt x="59805" y="23749"/>
                </a:lnTo>
                <a:lnTo>
                  <a:pt x="61731" y="23368"/>
                </a:lnTo>
                <a:lnTo>
                  <a:pt x="62963" y="22987"/>
                </a:lnTo>
                <a:lnTo>
                  <a:pt x="47145" y="22987"/>
                </a:lnTo>
                <a:lnTo>
                  <a:pt x="43999" y="22225"/>
                </a:lnTo>
                <a:lnTo>
                  <a:pt x="41129" y="21463"/>
                </a:lnTo>
                <a:lnTo>
                  <a:pt x="38804" y="20574"/>
                </a:lnTo>
                <a:lnTo>
                  <a:pt x="28509" y="20574"/>
                </a:lnTo>
                <a:lnTo>
                  <a:pt x="18562" y="14351"/>
                </a:lnTo>
                <a:lnTo>
                  <a:pt x="17943" y="12192"/>
                </a:lnTo>
                <a:lnTo>
                  <a:pt x="17520" y="10287"/>
                </a:lnTo>
                <a:lnTo>
                  <a:pt x="17407" y="9398"/>
                </a:lnTo>
                <a:lnTo>
                  <a:pt x="17421" y="6985"/>
                </a:lnTo>
                <a:close/>
              </a:path>
              <a:path w="76200" h="51434">
                <a:moveTo>
                  <a:pt x="43606" y="18288"/>
                </a:moveTo>
                <a:lnTo>
                  <a:pt x="44235" y="19685"/>
                </a:lnTo>
                <a:lnTo>
                  <a:pt x="45690" y="21590"/>
                </a:lnTo>
                <a:lnTo>
                  <a:pt x="47145" y="22987"/>
                </a:lnTo>
                <a:lnTo>
                  <a:pt x="62963" y="22987"/>
                </a:lnTo>
                <a:lnTo>
                  <a:pt x="63854" y="22733"/>
                </a:lnTo>
                <a:lnTo>
                  <a:pt x="64798" y="22352"/>
                </a:lnTo>
                <a:lnTo>
                  <a:pt x="65544" y="22098"/>
                </a:lnTo>
                <a:lnTo>
                  <a:pt x="58704" y="21717"/>
                </a:lnTo>
                <a:lnTo>
                  <a:pt x="54732" y="21082"/>
                </a:lnTo>
                <a:lnTo>
                  <a:pt x="52924" y="20828"/>
                </a:lnTo>
                <a:lnTo>
                  <a:pt x="46083" y="19177"/>
                </a:lnTo>
                <a:lnTo>
                  <a:pt x="45218" y="18796"/>
                </a:lnTo>
                <a:lnTo>
                  <a:pt x="43606" y="18288"/>
                </a:lnTo>
                <a:close/>
              </a:path>
              <a:path w="76200" h="51434">
                <a:moveTo>
                  <a:pt x="25993" y="10287"/>
                </a:moveTo>
                <a:lnTo>
                  <a:pt x="38804" y="20574"/>
                </a:lnTo>
                <a:lnTo>
                  <a:pt x="37433" y="20066"/>
                </a:lnTo>
                <a:lnTo>
                  <a:pt x="36333" y="19558"/>
                </a:lnTo>
                <a:lnTo>
                  <a:pt x="26819" y="11811"/>
                </a:lnTo>
                <a:lnTo>
                  <a:pt x="25993" y="10287"/>
                </a:lnTo>
                <a:close/>
              </a:path>
              <a:path w="76200" h="51434">
                <a:moveTo>
                  <a:pt x="49464" y="7620"/>
                </a:moveTo>
                <a:lnTo>
                  <a:pt x="41405" y="7620"/>
                </a:lnTo>
                <a:lnTo>
                  <a:pt x="42467" y="7747"/>
                </a:lnTo>
                <a:lnTo>
                  <a:pt x="43567" y="8128"/>
                </a:lnTo>
                <a:lnTo>
                  <a:pt x="43803" y="8255"/>
                </a:lnTo>
                <a:lnTo>
                  <a:pt x="45376" y="8763"/>
                </a:lnTo>
                <a:lnTo>
                  <a:pt x="46083" y="9017"/>
                </a:lnTo>
                <a:lnTo>
                  <a:pt x="51076" y="12446"/>
                </a:lnTo>
                <a:lnTo>
                  <a:pt x="51863" y="13208"/>
                </a:lnTo>
                <a:lnTo>
                  <a:pt x="53082" y="14732"/>
                </a:lnTo>
                <a:lnTo>
                  <a:pt x="53908" y="16129"/>
                </a:lnTo>
                <a:lnTo>
                  <a:pt x="54537" y="17526"/>
                </a:lnTo>
                <a:lnTo>
                  <a:pt x="54654" y="17907"/>
                </a:lnTo>
                <a:lnTo>
                  <a:pt x="55401" y="18161"/>
                </a:lnTo>
                <a:lnTo>
                  <a:pt x="56148" y="18542"/>
                </a:lnTo>
                <a:lnTo>
                  <a:pt x="56895" y="18669"/>
                </a:lnTo>
                <a:lnTo>
                  <a:pt x="57602" y="18923"/>
                </a:lnTo>
                <a:lnTo>
                  <a:pt x="58979" y="19050"/>
                </a:lnTo>
                <a:lnTo>
                  <a:pt x="60237" y="19050"/>
                </a:lnTo>
                <a:lnTo>
                  <a:pt x="61298" y="18923"/>
                </a:lnTo>
                <a:lnTo>
                  <a:pt x="63540" y="18542"/>
                </a:lnTo>
                <a:lnTo>
                  <a:pt x="64955" y="18415"/>
                </a:lnTo>
                <a:lnTo>
                  <a:pt x="67117" y="18288"/>
                </a:lnTo>
                <a:lnTo>
                  <a:pt x="72230" y="18288"/>
                </a:lnTo>
                <a:lnTo>
                  <a:pt x="71953" y="17018"/>
                </a:lnTo>
                <a:lnTo>
                  <a:pt x="58389" y="17018"/>
                </a:lnTo>
                <a:lnTo>
                  <a:pt x="57878" y="16764"/>
                </a:lnTo>
                <a:lnTo>
                  <a:pt x="57682" y="16764"/>
                </a:lnTo>
                <a:lnTo>
                  <a:pt x="56934" y="16256"/>
                </a:lnTo>
                <a:lnTo>
                  <a:pt x="56266" y="15875"/>
                </a:lnTo>
                <a:lnTo>
                  <a:pt x="53947" y="12700"/>
                </a:lnTo>
                <a:lnTo>
                  <a:pt x="53671" y="12192"/>
                </a:lnTo>
                <a:lnTo>
                  <a:pt x="51548" y="9525"/>
                </a:lnTo>
                <a:lnTo>
                  <a:pt x="49976" y="8001"/>
                </a:lnTo>
                <a:lnTo>
                  <a:pt x="49464" y="7620"/>
                </a:lnTo>
                <a:close/>
              </a:path>
              <a:path w="76200" h="51434">
                <a:moveTo>
                  <a:pt x="67982" y="15621"/>
                </a:moveTo>
                <a:lnTo>
                  <a:pt x="65820" y="15621"/>
                </a:lnTo>
                <a:lnTo>
                  <a:pt x="64876" y="15748"/>
                </a:lnTo>
                <a:lnTo>
                  <a:pt x="62556" y="16129"/>
                </a:lnTo>
                <a:lnTo>
                  <a:pt x="61456" y="16510"/>
                </a:lnTo>
                <a:lnTo>
                  <a:pt x="61024" y="16637"/>
                </a:lnTo>
                <a:lnTo>
                  <a:pt x="60473" y="16891"/>
                </a:lnTo>
                <a:lnTo>
                  <a:pt x="60276" y="17018"/>
                </a:lnTo>
                <a:lnTo>
                  <a:pt x="71953" y="17018"/>
                </a:lnTo>
                <a:lnTo>
                  <a:pt x="71836" y="16129"/>
                </a:lnTo>
                <a:lnTo>
                  <a:pt x="70459" y="15875"/>
                </a:lnTo>
                <a:lnTo>
                  <a:pt x="67982" y="15621"/>
                </a:lnTo>
                <a:close/>
              </a:path>
              <a:path w="76200" h="51434">
                <a:moveTo>
                  <a:pt x="28823" y="3683"/>
                </a:moveTo>
                <a:lnTo>
                  <a:pt x="21550" y="3683"/>
                </a:lnTo>
                <a:lnTo>
                  <a:pt x="21865" y="3810"/>
                </a:lnTo>
                <a:lnTo>
                  <a:pt x="22965" y="3937"/>
                </a:lnTo>
                <a:lnTo>
                  <a:pt x="23988" y="4191"/>
                </a:lnTo>
                <a:lnTo>
                  <a:pt x="30042" y="8636"/>
                </a:lnTo>
                <a:lnTo>
                  <a:pt x="31339" y="10287"/>
                </a:lnTo>
                <a:lnTo>
                  <a:pt x="33109" y="11938"/>
                </a:lnTo>
                <a:lnTo>
                  <a:pt x="33659" y="12319"/>
                </a:lnTo>
                <a:lnTo>
                  <a:pt x="34171" y="12573"/>
                </a:lnTo>
                <a:lnTo>
                  <a:pt x="35035" y="12954"/>
                </a:lnTo>
                <a:lnTo>
                  <a:pt x="35390" y="13208"/>
                </a:lnTo>
                <a:lnTo>
                  <a:pt x="36136" y="13335"/>
                </a:lnTo>
                <a:lnTo>
                  <a:pt x="36294" y="13335"/>
                </a:lnTo>
                <a:lnTo>
                  <a:pt x="37197" y="10795"/>
                </a:lnTo>
                <a:lnTo>
                  <a:pt x="37748" y="9906"/>
                </a:lnTo>
                <a:lnTo>
                  <a:pt x="37931" y="9652"/>
                </a:lnTo>
                <a:lnTo>
                  <a:pt x="37197" y="9652"/>
                </a:lnTo>
                <a:lnTo>
                  <a:pt x="34249" y="8001"/>
                </a:lnTo>
                <a:lnTo>
                  <a:pt x="33070" y="7239"/>
                </a:lnTo>
                <a:lnTo>
                  <a:pt x="32048" y="6477"/>
                </a:lnTo>
                <a:lnTo>
                  <a:pt x="31222" y="5969"/>
                </a:lnTo>
                <a:lnTo>
                  <a:pt x="29924" y="4826"/>
                </a:lnTo>
                <a:lnTo>
                  <a:pt x="29452" y="4445"/>
                </a:lnTo>
                <a:lnTo>
                  <a:pt x="28823" y="3683"/>
                </a:lnTo>
                <a:close/>
              </a:path>
              <a:path w="76200" h="51434">
                <a:moveTo>
                  <a:pt x="43016" y="4953"/>
                </a:moveTo>
                <a:lnTo>
                  <a:pt x="37670" y="8001"/>
                </a:lnTo>
                <a:lnTo>
                  <a:pt x="37512" y="8255"/>
                </a:lnTo>
                <a:lnTo>
                  <a:pt x="37316" y="9017"/>
                </a:lnTo>
                <a:lnTo>
                  <a:pt x="37197" y="9652"/>
                </a:lnTo>
                <a:lnTo>
                  <a:pt x="37931" y="9652"/>
                </a:lnTo>
                <a:lnTo>
                  <a:pt x="38613" y="8890"/>
                </a:lnTo>
                <a:lnTo>
                  <a:pt x="38928" y="8636"/>
                </a:lnTo>
                <a:lnTo>
                  <a:pt x="39557" y="8255"/>
                </a:lnTo>
                <a:lnTo>
                  <a:pt x="39871" y="8001"/>
                </a:lnTo>
                <a:lnTo>
                  <a:pt x="40186" y="7874"/>
                </a:lnTo>
                <a:lnTo>
                  <a:pt x="41405" y="7620"/>
                </a:lnTo>
                <a:lnTo>
                  <a:pt x="49464" y="7620"/>
                </a:lnTo>
                <a:lnTo>
                  <a:pt x="47970" y="6604"/>
                </a:lnTo>
                <a:lnTo>
                  <a:pt x="47499" y="6223"/>
                </a:lnTo>
                <a:lnTo>
                  <a:pt x="47027" y="6096"/>
                </a:lnTo>
                <a:lnTo>
                  <a:pt x="46122" y="5715"/>
                </a:lnTo>
                <a:lnTo>
                  <a:pt x="45690" y="5461"/>
                </a:lnTo>
                <a:lnTo>
                  <a:pt x="44903" y="5207"/>
                </a:lnTo>
                <a:lnTo>
                  <a:pt x="44196" y="5080"/>
                </a:lnTo>
                <a:lnTo>
                  <a:pt x="43016" y="4953"/>
                </a:lnTo>
                <a:close/>
              </a:path>
              <a:path w="76200" h="51434">
                <a:moveTo>
                  <a:pt x="22651" y="381"/>
                </a:moveTo>
                <a:lnTo>
                  <a:pt x="21353" y="381"/>
                </a:lnTo>
                <a:lnTo>
                  <a:pt x="20803" y="508"/>
                </a:lnTo>
                <a:lnTo>
                  <a:pt x="20253" y="508"/>
                </a:lnTo>
                <a:lnTo>
                  <a:pt x="15731" y="6350"/>
                </a:lnTo>
                <a:lnTo>
                  <a:pt x="17569" y="6350"/>
                </a:lnTo>
                <a:lnTo>
                  <a:pt x="17658" y="5969"/>
                </a:lnTo>
                <a:lnTo>
                  <a:pt x="17815" y="5588"/>
                </a:lnTo>
                <a:lnTo>
                  <a:pt x="20292" y="3810"/>
                </a:lnTo>
                <a:lnTo>
                  <a:pt x="20764" y="3683"/>
                </a:lnTo>
                <a:lnTo>
                  <a:pt x="28823" y="3683"/>
                </a:lnTo>
                <a:lnTo>
                  <a:pt x="28666" y="3429"/>
                </a:lnTo>
                <a:lnTo>
                  <a:pt x="28509" y="3302"/>
                </a:lnTo>
                <a:lnTo>
                  <a:pt x="28430" y="2921"/>
                </a:lnTo>
                <a:lnTo>
                  <a:pt x="27448" y="2286"/>
                </a:lnTo>
                <a:lnTo>
                  <a:pt x="26543" y="1651"/>
                </a:lnTo>
                <a:lnTo>
                  <a:pt x="24853" y="889"/>
                </a:lnTo>
                <a:lnTo>
                  <a:pt x="24066" y="635"/>
                </a:lnTo>
                <a:lnTo>
                  <a:pt x="22651" y="381"/>
                </a:lnTo>
                <a:close/>
              </a:path>
              <a:path w="76200" h="51434">
                <a:moveTo>
                  <a:pt x="7829" y="0"/>
                </a:moveTo>
                <a:lnTo>
                  <a:pt x="7279" y="0"/>
                </a:lnTo>
                <a:lnTo>
                  <a:pt x="6728" y="126"/>
                </a:lnTo>
                <a:lnTo>
                  <a:pt x="8379" y="127"/>
                </a:lnTo>
                <a:lnTo>
                  <a:pt x="782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75239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5427" y="0"/>
                </a:moveTo>
                <a:lnTo>
                  <a:pt x="0" y="28739"/>
                </a:lnTo>
                <a:lnTo>
                  <a:pt x="160" y="30735"/>
                </a:lnTo>
                <a:lnTo>
                  <a:pt x="14708" y="49724"/>
                </a:lnTo>
                <a:lnTo>
                  <a:pt x="15570" y="49567"/>
                </a:lnTo>
                <a:lnTo>
                  <a:pt x="16444" y="49333"/>
                </a:lnTo>
                <a:lnTo>
                  <a:pt x="17341" y="48941"/>
                </a:lnTo>
                <a:lnTo>
                  <a:pt x="18249" y="48393"/>
                </a:lnTo>
                <a:lnTo>
                  <a:pt x="18675" y="48041"/>
                </a:lnTo>
                <a:lnTo>
                  <a:pt x="20883" y="48041"/>
                </a:lnTo>
                <a:lnTo>
                  <a:pt x="20837" y="3093"/>
                </a:lnTo>
                <a:lnTo>
                  <a:pt x="19825" y="2623"/>
                </a:lnTo>
                <a:lnTo>
                  <a:pt x="18273" y="2036"/>
                </a:lnTo>
                <a:lnTo>
                  <a:pt x="9556" y="2036"/>
                </a:lnTo>
                <a:lnTo>
                  <a:pt x="9441" y="1644"/>
                </a:lnTo>
                <a:lnTo>
                  <a:pt x="6807" y="156"/>
                </a:lnTo>
                <a:lnTo>
                  <a:pt x="5427" y="0"/>
                </a:lnTo>
                <a:close/>
              </a:path>
              <a:path w="20954" h="50165">
                <a:moveTo>
                  <a:pt x="20883" y="48041"/>
                </a:moveTo>
                <a:lnTo>
                  <a:pt x="18675" y="48041"/>
                </a:lnTo>
                <a:lnTo>
                  <a:pt x="18836" y="48159"/>
                </a:lnTo>
                <a:lnTo>
                  <a:pt x="19629" y="48432"/>
                </a:lnTo>
                <a:lnTo>
                  <a:pt x="19974" y="48510"/>
                </a:lnTo>
                <a:lnTo>
                  <a:pt x="20883" y="48510"/>
                </a:lnTo>
                <a:lnTo>
                  <a:pt x="20883" y="48041"/>
                </a:lnTo>
                <a:close/>
              </a:path>
              <a:path w="20954" h="50165">
                <a:moveTo>
                  <a:pt x="14041" y="1096"/>
                </a:moveTo>
                <a:lnTo>
                  <a:pt x="9556" y="2036"/>
                </a:lnTo>
                <a:lnTo>
                  <a:pt x="18273" y="2036"/>
                </a:lnTo>
                <a:lnTo>
                  <a:pt x="17858" y="1879"/>
                </a:lnTo>
                <a:lnTo>
                  <a:pt x="16364" y="1487"/>
                </a:lnTo>
                <a:lnTo>
                  <a:pt x="14823" y="1175"/>
                </a:lnTo>
                <a:lnTo>
                  <a:pt x="14041" y="1096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86646" y="7590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9947" y="18438"/>
                </a:moveTo>
                <a:lnTo>
                  <a:pt x="9004" y="18438"/>
                </a:lnTo>
                <a:lnTo>
                  <a:pt x="9475" y="18484"/>
                </a:lnTo>
                <a:lnTo>
                  <a:pt x="9947" y="18438"/>
                </a:lnTo>
                <a:close/>
              </a:path>
              <a:path w="19050" h="19050">
                <a:moveTo>
                  <a:pt x="9947" y="0"/>
                </a:moveTo>
                <a:lnTo>
                  <a:pt x="0" y="8303"/>
                </a:lnTo>
                <a:lnTo>
                  <a:pt x="0" y="10181"/>
                </a:lnTo>
                <a:lnTo>
                  <a:pt x="2437" y="15426"/>
                </a:lnTo>
                <a:lnTo>
                  <a:pt x="2748" y="15781"/>
                </a:lnTo>
                <a:lnTo>
                  <a:pt x="3415" y="16365"/>
                </a:lnTo>
                <a:lnTo>
                  <a:pt x="3771" y="16640"/>
                </a:lnTo>
                <a:lnTo>
                  <a:pt x="4565" y="17155"/>
                </a:lnTo>
                <a:lnTo>
                  <a:pt x="4956" y="17350"/>
                </a:lnTo>
                <a:lnTo>
                  <a:pt x="5347" y="17579"/>
                </a:lnTo>
                <a:lnTo>
                  <a:pt x="6646" y="18049"/>
                </a:lnTo>
                <a:lnTo>
                  <a:pt x="7543" y="18289"/>
                </a:lnTo>
                <a:lnTo>
                  <a:pt x="8486" y="18438"/>
                </a:lnTo>
                <a:lnTo>
                  <a:pt x="10453" y="18438"/>
                </a:lnTo>
                <a:lnTo>
                  <a:pt x="11396" y="18289"/>
                </a:lnTo>
                <a:lnTo>
                  <a:pt x="12304" y="18049"/>
                </a:lnTo>
                <a:lnTo>
                  <a:pt x="13604" y="17579"/>
                </a:lnTo>
                <a:lnTo>
                  <a:pt x="13995" y="17350"/>
                </a:lnTo>
                <a:lnTo>
                  <a:pt x="14386" y="17155"/>
                </a:lnTo>
                <a:lnTo>
                  <a:pt x="14777" y="16881"/>
                </a:lnTo>
                <a:lnTo>
                  <a:pt x="15179" y="16640"/>
                </a:lnTo>
                <a:lnTo>
                  <a:pt x="16203" y="15781"/>
                </a:lnTo>
                <a:lnTo>
                  <a:pt x="16513" y="15426"/>
                </a:lnTo>
                <a:lnTo>
                  <a:pt x="16823" y="15117"/>
                </a:lnTo>
                <a:lnTo>
                  <a:pt x="17375" y="14407"/>
                </a:lnTo>
                <a:lnTo>
                  <a:pt x="18951" y="10181"/>
                </a:lnTo>
                <a:lnTo>
                  <a:pt x="18951" y="8303"/>
                </a:lnTo>
                <a:lnTo>
                  <a:pt x="11396" y="194"/>
                </a:lnTo>
                <a:lnTo>
                  <a:pt x="10924" y="80"/>
                </a:lnTo>
                <a:lnTo>
                  <a:pt x="9947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91798" y="8084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4323" y="0"/>
                </a:moveTo>
                <a:lnTo>
                  <a:pt x="0" y="5165"/>
                </a:lnTo>
                <a:lnTo>
                  <a:pt x="114" y="5554"/>
                </a:lnTo>
                <a:lnTo>
                  <a:pt x="4760" y="8577"/>
                </a:lnTo>
                <a:lnTo>
                  <a:pt x="5232" y="8497"/>
                </a:lnTo>
                <a:lnTo>
                  <a:pt x="8647" y="5165"/>
                </a:lnTo>
                <a:lnTo>
                  <a:pt x="8532" y="3012"/>
                </a:lnTo>
                <a:lnTo>
                  <a:pt x="43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85679" y="140788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60" h="19050">
                <a:moveTo>
                  <a:pt x="6370" y="5359"/>
                </a:moveTo>
                <a:lnTo>
                  <a:pt x="22608" y="19034"/>
                </a:lnTo>
                <a:lnTo>
                  <a:pt x="20216" y="15231"/>
                </a:lnTo>
                <a:lnTo>
                  <a:pt x="19698" y="14327"/>
                </a:lnTo>
                <a:lnTo>
                  <a:pt x="19146" y="13433"/>
                </a:lnTo>
                <a:lnTo>
                  <a:pt x="18594" y="12448"/>
                </a:lnTo>
                <a:lnTo>
                  <a:pt x="17030" y="11750"/>
                </a:lnTo>
                <a:lnTo>
                  <a:pt x="7865" y="6424"/>
                </a:lnTo>
                <a:lnTo>
                  <a:pt x="6370" y="5359"/>
                </a:lnTo>
                <a:close/>
              </a:path>
              <a:path w="22860" h="19050">
                <a:moveTo>
                  <a:pt x="0" y="0"/>
                </a:moveTo>
                <a:lnTo>
                  <a:pt x="8969" y="17579"/>
                </a:lnTo>
                <a:lnTo>
                  <a:pt x="5623" y="4775"/>
                </a:lnTo>
                <a:lnTo>
                  <a:pt x="4174" y="3676"/>
                </a:lnTo>
                <a:lnTo>
                  <a:pt x="2759" y="2508"/>
                </a:lnTo>
                <a:lnTo>
                  <a:pt x="1379" y="1294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33381" y="29861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299" y="0"/>
                </a:moveTo>
                <a:lnTo>
                  <a:pt x="251" y="6104"/>
                </a:lnTo>
                <a:lnTo>
                  <a:pt x="125" y="6424"/>
                </a:lnTo>
                <a:lnTo>
                  <a:pt x="0" y="8177"/>
                </a:lnTo>
                <a:lnTo>
                  <a:pt x="113" y="8451"/>
                </a:lnTo>
                <a:lnTo>
                  <a:pt x="309" y="8772"/>
                </a:lnTo>
                <a:lnTo>
                  <a:pt x="2666" y="9517"/>
                </a:lnTo>
                <a:lnTo>
                  <a:pt x="3218" y="9471"/>
                </a:lnTo>
                <a:lnTo>
                  <a:pt x="7651" y="7707"/>
                </a:lnTo>
                <a:lnTo>
                  <a:pt x="2551" y="7707"/>
                </a:lnTo>
                <a:lnTo>
                  <a:pt x="2080" y="7673"/>
                </a:lnTo>
                <a:lnTo>
                  <a:pt x="1562" y="7593"/>
                </a:lnTo>
                <a:lnTo>
                  <a:pt x="2606" y="5050"/>
                </a:lnTo>
                <a:lnTo>
                  <a:pt x="2701" y="4890"/>
                </a:lnTo>
                <a:lnTo>
                  <a:pt x="3057" y="4500"/>
                </a:lnTo>
                <a:lnTo>
                  <a:pt x="9308" y="4500"/>
                </a:lnTo>
                <a:lnTo>
                  <a:pt x="9213" y="4145"/>
                </a:lnTo>
                <a:lnTo>
                  <a:pt x="3023" y="2702"/>
                </a:lnTo>
                <a:lnTo>
                  <a:pt x="3853" y="1683"/>
                </a:lnTo>
                <a:lnTo>
                  <a:pt x="4311" y="1053"/>
                </a:lnTo>
                <a:lnTo>
                  <a:pt x="4267" y="435"/>
                </a:lnTo>
                <a:lnTo>
                  <a:pt x="3966" y="194"/>
                </a:lnTo>
                <a:lnTo>
                  <a:pt x="3644" y="114"/>
                </a:lnTo>
                <a:lnTo>
                  <a:pt x="3299" y="0"/>
                </a:lnTo>
                <a:close/>
              </a:path>
              <a:path w="9525" h="9525">
                <a:moveTo>
                  <a:pt x="9308" y="4500"/>
                </a:moveTo>
                <a:lnTo>
                  <a:pt x="3057" y="4500"/>
                </a:lnTo>
                <a:lnTo>
                  <a:pt x="3644" y="4890"/>
                </a:lnTo>
                <a:lnTo>
                  <a:pt x="4081" y="5245"/>
                </a:lnTo>
                <a:lnTo>
                  <a:pt x="4437" y="5634"/>
                </a:lnTo>
                <a:lnTo>
                  <a:pt x="4667" y="5955"/>
                </a:lnTo>
                <a:lnTo>
                  <a:pt x="4713" y="6974"/>
                </a:lnTo>
                <a:lnTo>
                  <a:pt x="4437" y="7283"/>
                </a:lnTo>
                <a:lnTo>
                  <a:pt x="4161" y="7444"/>
                </a:lnTo>
                <a:lnTo>
                  <a:pt x="3805" y="7593"/>
                </a:lnTo>
                <a:lnTo>
                  <a:pt x="3448" y="7673"/>
                </a:lnTo>
                <a:lnTo>
                  <a:pt x="3023" y="7707"/>
                </a:lnTo>
                <a:lnTo>
                  <a:pt x="7651" y="7707"/>
                </a:lnTo>
                <a:lnTo>
                  <a:pt x="9271" y="5634"/>
                </a:lnTo>
                <a:lnTo>
                  <a:pt x="9308" y="4500"/>
                </a:lnTo>
                <a:close/>
              </a:path>
              <a:path w="9525" h="9525">
                <a:moveTo>
                  <a:pt x="6162" y="2153"/>
                </a:moveTo>
                <a:lnTo>
                  <a:pt x="5771" y="2153"/>
                </a:lnTo>
                <a:lnTo>
                  <a:pt x="4989" y="2233"/>
                </a:lnTo>
                <a:lnTo>
                  <a:pt x="3805" y="2462"/>
                </a:lnTo>
                <a:lnTo>
                  <a:pt x="3023" y="2702"/>
                </a:lnTo>
                <a:lnTo>
                  <a:pt x="8144" y="2702"/>
                </a:lnTo>
                <a:lnTo>
                  <a:pt x="7622" y="2427"/>
                </a:lnTo>
                <a:lnTo>
                  <a:pt x="7266" y="2313"/>
                </a:lnTo>
                <a:lnTo>
                  <a:pt x="6909" y="2233"/>
                </a:lnTo>
                <a:lnTo>
                  <a:pt x="6162" y="2153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27354" y="270191"/>
            <a:ext cx="8890" cy="18415"/>
          </a:xfrm>
          <a:custGeom>
            <a:avLst/>
            <a:gdLst/>
            <a:ahLst/>
            <a:cxnLst/>
            <a:rect l="l" t="t" r="r" b="b"/>
            <a:pathLst>
              <a:path w="8889" h="18414">
                <a:moveTo>
                  <a:pt x="942" y="0"/>
                </a:moveTo>
                <a:lnTo>
                  <a:pt x="471" y="939"/>
                </a:lnTo>
                <a:lnTo>
                  <a:pt x="0" y="2038"/>
                </a:lnTo>
                <a:lnTo>
                  <a:pt x="2046" y="5634"/>
                </a:lnTo>
                <a:lnTo>
                  <a:pt x="3166" y="7833"/>
                </a:lnTo>
                <a:lnTo>
                  <a:pt x="7509" y="17969"/>
                </a:lnTo>
                <a:lnTo>
                  <a:pt x="7704" y="17774"/>
                </a:lnTo>
                <a:lnTo>
                  <a:pt x="8578" y="14842"/>
                </a:lnTo>
                <a:lnTo>
                  <a:pt x="8498" y="12689"/>
                </a:lnTo>
                <a:lnTo>
                  <a:pt x="8026" y="11349"/>
                </a:lnTo>
                <a:lnTo>
                  <a:pt x="7589" y="10261"/>
                </a:lnTo>
                <a:lnTo>
                  <a:pt x="7003" y="9196"/>
                </a:lnTo>
                <a:lnTo>
                  <a:pt x="6247" y="7638"/>
                </a:lnTo>
                <a:lnTo>
                  <a:pt x="2161" y="1763"/>
                </a:lnTo>
                <a:lnTo>
                  <a:pt x="1299" y="584"/>
                </a:lnTo>
                <a:lnTo>
                  <a:pt x="942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88808" y="102101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0" y="125"/>
                </a:moveTo>
                <a:lnTo>
                  <a:pt x="91" y="2153"/>
                </a:lnTo>
                <a:lnTo>
                  <a:pt x="195" y="5291"/>
                </a:lnTo>
                <a:lnTo>
                  <a:pt x="310" y="7993"/>
                </a:lnTo>
                <a:lnTo>
                  <a:pt x="471" y="13353"/>
                </a:lnTo>
                <a:lnTo>
                  <a:pt x="680" y="18919"/>
                </a:lnTo>
                <a:lnTo>
                  <a:pt x="889" y="26398"/>
                </a:lnTo>
                <a:lnTo>
                  <a:pt x="1000" y="29490"/>
                </a:lnTo>
                <a:lnTo>
                  <a:pt x="1057" y="31872"/>
                </a:lnTo>
                <a:lnTo>
                  <a:pt x="2748" y="31712"/>
                </a:lnTo>
                <a:lnTo>
                  <a:pt x="2552" y="31093"/>
                </a:lnTo>
                <a:lnTo>
                  <a:pt x="2357" y="30818"/>
                </a:lnTo>
                <a:lnTo>
                  <a:pt x="2196" y="30773"/>
                </a:lnTo>
                <a:lnTo>
                  <a:pt x="3150" y="30383"/>
                </a:lnTo>
                <a:lnTo>
                  <a:pt x="4093" y="30074"/>
                </a:lnTo>
                <a:lnTo>
                  <a:pt x="4990" y="29833"/>
                </a:lnTo>
                <a:lnTo>
                  <a:pt x="6681" y="29559"/>
                </a:lnTo>
                <a:lnTo>
                  <a:pt x="8256" y="29490"/>
                </a:lnTo>
                <a:lnTo>
                  <a:pt x="13205" y="29490"/>
                </a:lnTo>
                <a:lnTo>
                  <a:pt x="13569" y="26398"/>
                </a:lnTo>
                <a:lnTo>
                  <a:pt x="14903" y="1534"/>
                </a:lnTo>
                <a:lnTo>
                  <a:pt x="7313" y="1534"/>
                </a:lnTo>
                <a:lnTo>
                  <a:pt x="5381" y="1454"/>
                </a:lnTo>
                <a:lnTo>
                  <a:pt x="4438" y="1339"/>
                </a:lnTo>
                <a:lnTo>
                  <a:pt x="3541" y="1179"/>
                </a:lnTo>
                <a:lnTo>
                  <a:pt x="1724" y="710"/>
                </a:lnTo>
                <a:lnTo>
                  <a:pt x="862" y="435"/>
                </a:lnTo>
                <a:lnTo>
                  <a:pt x="0" y="125"/>
                </a:lnTo>
                <a:close/>
              </a:path>
              <a:path w="15239" h="32385">
                <a:moveTo>
                  <a:pt x="2256" y="30748"/>
                </a:moveTo>
                <a:close/>
              </a:path>
              <a:path w="15239" h="32385">
                <a:moveTo>
                  <a:pt x="13205" y="29490"/>
                </a:moveTo>
                <a:lnTo>
                  <a:pt x="8256" y="29490"/>
                </a:lnTo>
                <a:lnTo>
                  <a:pt x="9004" y="29524"/>
                </a:lnTo>
                <a:lnTo>
                  <a:pt x="9671" y="29604"/>
                </a:lnTo>
                <a:lnTo>
                  <a:pt x="10924" y="29833"/>
                </a:lnTo>
                <a:lnTo>
                  <a:pt x="11476" y="29959"/>
                </a:lnTo>
                <a:lnTo>
                  <a:pt x="12419" y="30234"/>
                </a:lnTo>
                <a:lnTo>
                  <a:pt x="13086" y="30498"/>
                </a:lnTo>
                <a:lnTo>
                  <a:pt x="13205" y="29490"/>
                </a:lnTo>
                <a:close/>
              </a:path>
              <a:path w="15239" h="32385">
                <a:moveTo>
                  <a:pt x="14903" y="0"/>
                </a:moveTo>
                <a:lnTo>
                  <a:pt x="7313" y="1534"/>
                </a:lnTo>
                <a:lnTo>
                  <a:pt x="14903" y="1534"/>
                </a:lnTo>
                <a:lnTo>
                  <a:pt x="1490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93184" y="106877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3720" y="0"/>
                </a:moveTo>
                <a:lnTo>
                  <a:pt x="0" y="3962"/>
                </a:lnTo>
                <a:lnTo>
                  <a:pt x="144" y="4351"/>
                </a:lnTo>
                <a:lnTo>
                  <a:pt x="339" y="4707"/>
                </a:lnTo>
                <a:lnTo>
                  <a:pt x="339" y="6505"/>
                </a:lnTo>
                <a:lnTo>
                  <a:pt x="1914" y="8108"/>
                </a:lnTo>
                <a:lnTo>
                  <a:pt x="2547" y="7879"/>
                </a:lnTo>
                <a:lnTo>
                  <a:pt x="3214" y="7799"/>
                </a:lnTo>
                <a:lnTo>
                  <a:pt x="6403" y="5600"/>
                </a:lnTo>
                <a:lnTo>
                  <a:pt x="6353" y="4351"/>
                </a:lnTo>
                <a:lnTo>
                  <a:pt x="6179" y="3916"/>
                </a:lnTo>
                <a:lnTo>
                  <a:pt x="6008" y="3607"/>
                </a:lnTo>
                <a:lnTo>
                  <a:pt x="5962" y="1809"/>
                </a:lnTo>
                <a:lnTo>
                  <a:pt x="5801" y="1408"/>
                </a:lnTo>
                <a:lnTo>
                  <a:pt x="5571" y="1019"/>
                </a:lnTo>
                <a:lnTo>
                  <a:pt x="5215" y="710"/>
                </a:lnTo>
                <a:lnTo>
                  <a:pt x="5065" y="549"/>
                </a:lnTo>
                <a:lnTo>
                  <a:pt x="4511" y="240"/>
                </a:lnTo>
                <a:lnTo>
                  <a:pt x="4318" y="160"/>
                </a:lnTo>
                <a:lnTo>
                  <a:pt x="3720" y="0"/>
                </a:lnTo>
                <a:close/>
              </a:path>
              <a:path w="6985" h="8255">
                <a:moveTo>
                  <a:pt x="4858" y="7799"/>
                </a:moveTo>
                <a:lnTo>
                  <a:pt x="3524" y="7799"/>
                </a:lnTo>
                <a:lnTo>
                  <a:pt x="3846" y="7833"/>
                </a:lnTo>
                <a:lnTo>
                  <a:pt x="4467" y="7993"/>
                </a:lnTo>
                <a:lnTo>
                  <a:pt x="4858" y="77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93684" y="118433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80" y="1603"/>
                </a:moveTo>
                <a:lnTo>
                  <a:pt x="3104" y="5359"/>
                </a:lnTo>
                <a:lnTo>
                  <a:pt x="3415" y="5325"/>
                </a:lnTo>
                <a:lnTo>
                  <a:pt x="6465" y="2508"/>
                </a:lnTo>
                <a:lnTo>
                  <a:pt x="1805" y="2508"/>
                </a:lnTo>
                <a:lnTo>
                  <a:pt x="1494" y="2427"/>
                </a:lnTo>
                <a:lnTo>
                  <a:pt x="908" y="2233"/>
                </a:lnTo>
                <a:lnTo>
                  <a:pt x="632" y="2072"/>
                </a:lnTo>
                <a:lnTo>
                  <a:pt x="80" y="1603"/>
                </a:lnTo>
                <a:close/>
              </a:path>
              <a:path w="6985" h="5714">
                <a:moveTo>
                  <a:pt x="5703" y="0"/>
                </a:moveTo>
                <a:lnTo>
                  <a:pt x="2748" y="2508"/>
                </a:lnTo>
                <a:lnTo>
                  <a:pt x="6465" y="2508"/>
                </a:lnTo>
                <a:lnTo>
                  <a:pt x="6345" y="1019"/>
                </a:lnTo>
                <a:lnTo>
                  <a:pt x="6249" y="778"/>
                </a:lnTo>
                <a:lnTo>
                  <a:pt x="6048" y="389"/>
                </a:lnTo>
                <a:lnTo>
                  <a:pt x="5899" y="194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93052" y="114676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3622" y="0"/>
                </a:moveTo>
                <a:lnTo>
                  <a:pt x="0" y="4145"/>
                </a:lnTo>
                <a:lnTo>
                  <a:pt x="114" y="4455"/>
                </a:lnTo>
                <a:lnTo>
                  <a:pt x="3380" y="6264"/>
                </a:lnTo>
                <a:lnTo>
                  <a:pt x="4013" y="6104"/>
                </a:lnTo>
                <a:lnTo>
                  <a:pt x="6372" y="3596"/>
                </a:lnTo>
                <a:lnTo>
                  <a:pt x="6290" y="1832"/>
                </a:lnTo>
                <a:lnTo>
                  <a:pt x="3622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92902" y="124033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3806" y="0"/>
                </a:moveTo>
                <a:lnTo>
                  <a:pt x="0" y="4260"/>
                </a:lnTo>
                <a:lnTo>
                  <a:pt x="149" y="4695"/>
                </a:lnTo>
                <a:lnTo>
                  <a:pt x="344" y="5084"/>
                </a:lnTo>
                <a:lnTo>
                  <a:pt x="292" y="6493"/>
                </a:lnTo>
                <a:lnTo>
                  <a:pt x="390" y="6928"/>
                </a:lnTo>
                <a:lnTo>
                  <a:pt x="540" y="7283"/>
                </a:lnTo>
                <a:lnTo>
                  <a:pt x="977" y="7867"/>
                </a:lnTo>
                <a:lnTo>
                  <a:pt x="2391" y="7627"/>
                </a:lnTo>
                <a:lnTo>
                  <a:pt x="3771" y="7558"/>
                </a:lnTo>
                <a:lnTo>
                  <a:pt x="6290" y="7558"/>
                </a:lnTo>
                <a:lnTo>
                  <a:pt x="6715" y="6928"/>
                </a:lnTo>
                <a:lnTo>
                  <a:pt x="6911" y="6493"/>
                </a:lnTo>
                <a:lnTo>
                  <a:pt x="7037" y="6024"/>
                </a:lnTo>
                <a:lnTo>
                  <a:pt x="6911" y="4260"/>
                </a:lnTo>
                <a:lnTo>
                  <a:pt x="6715" y="3870"/>
                </a:lnTo>
                <a:lnTo>
                  <a:pt x="6761" y="2427"/>
                </a:lnTo>
                <a:lnTo>
                  <a:pt x="6600" y="1958"/>
                </a:lnTo>
                <a:lnTo>
                  <a:pt x="6405" y="1523"/>
                </a:lnTo>
                <a:lnTo>
                  <a:pt x="6129" y="1133"/>
                </a:lnTo>
                <a:lnTo>
                  <a:pt x="5968" y="973"/>
                </a:lnTo>
                <a:lnTo>
                  <a:pt x="5818" y="778"/>
                </a:lnTo>
                <a:lnTo>
                  <a:pt x="5611" y="618"/>
                </a:lnTo>
                <a:lnTo>
                  <a:pt x="5381" y="503"/>
                </a:lnTo>
                <a:lnTo>
                  <a:pt x="5105" y="309"/>
                </a:lnTo>
                <a:lnTo>
                  <a:pt x="4795" y="194"/>
                </a:lnTo>
                <a:lnTo>
                  <a:pt x="4162" y="34"/>
                </a:lnTo>
                <a:lnTo>
                  <a:pt x="3806" y="0"/>
                </a:lnTo>
                <a:close/>
              </a:path>
              <a:path w="7620" h="8255">
                <a:moveTo>
                  <a:pt x="6290" y="7558"/>
                </a:moveTo>
                <a:lnTo>
                  <a:pt x="3771" y="7558"/>
                </a:lnTo>
                <a:lnTo>
                  <a:pt x="5577" y="7673"/>
                </a:lnTo>
                <a:lnTo>
                  <a:pt x="6129" y="7753"/>
                </a:lnTo>
                <a:lnTo>
                  <a:pt x="6290" y="755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47271" y="213554"/>
            <a:ext cx="298450" cy="359410"/>
          </a:xfrm>
          <a:custGeom>
            <a:avLst/>
            <a:gdLst/>
            <a:ahLst/>
            <a:cxnLst/>
            <a:rect l="l" t="t" r="r" b="b"/>
            <a:pathLst>
              <a:path w="298450" h="359409">
                <a:moveTo>
                  <a:pt x="143975" y="340360"/>
                </a:moveTo>
                <a:lnTo>
                  <a:pt x="139134" y="340360"/>
                </a:lnTo>
                <a:lnTo>
                  <a:pt x="140238" y="341630"/>
                </a:lnTo>
                <a:lnTo>
                  <a:pt x="141227" y="341630"/>
                </a:lnTo>
                <a:lnTo>
                  <a:pt x="142998" y="344170"/>
                </a:lnTo>
                <a:lnTo>
                  <a:pt x="143780" y="345440"/>
                </a:lnTo>
                <a:lnTo>
                  <a:pt x="144481" y="345440"/>
                </a:lnTo>
                <a:lnTo>
                  <a:pt x="145114" y="346710"/>
                </a:lnTo>
                <a:lnTo>
                  <a:pt x="145700" y="347980"/>
                </a:lnTo>
                <a:lnTo>
                  <a:pt x="146689" y="350520"/>
                </a:lnTo>
                <a:lnTo>
                  <a:pt x="147115" y="350520"/>
                </a:lnTo>
                <a:lnTo>
                  <a:pt x="147828" y="353060"/>
                </a:lnTo>
                <a:lnTo>
                  <a:pt x="148104" y="354330"/>
                </a:lnTo>
                <a:lnTo>
                  <a:pt x="148541" y="355600"/>
                </a:lnTo>
                <a:lnTo>
                  <a:pt x="148851" y="356870"/>
                </a:lnTo>
                <a:lnTo>
                  <a:pt x="149127" y="359410"/>
                </a:lnTo>
                <a:lnTo>
                  <a:pt x="149323" y="358140"/>
                </a:lnTo>
                <a:lnTo>
                  <a:pt x="149518" y="356870"/>
                </a:lnTo>
                <a:lnTo>
                  <a:pt x="149829" y="355600"/>
                </a:lnTo>
                <a:lnTo>
                  <a:pt x="150024" y="354330"/>
                </a:lnTo>
                <a:lnTo>
                  <a:pt x="149162" y="354330"/>
                </a:lnTo>
                <a:lnTo>
                  <a:pt x="149047" y="353060"/>
                </a:lnTo>
                <a:lnTo>
                  <a:pt x="148851" y="351790"/>
                </a:lnTo>
                <a:lnTo>
                  <a:pt x="148541" y="350520"/>
                </a:lnTo>
                <a:lnTo>
                  <a:pt x="148138" y="349250"/>
                </a:lnTo>
                <a:lnTo>
                  <a:pt x="147552" y="346710"/>
                </a:lnTo>
                <a:lnTo>
                  <a:pt x="147195" y="346710"/>
                </a:lnTo>
                <a:lnTo>
                  <a:pt x="146804" y="345440"/>
                </a:lnTo>
                <a:lnTo>
                  <a:pt x="146333" y="344170"/>
                </a:lnTo>
                <a:lnTo>
                  <a:pt x="145827" y="342900"/>
                </a:lnTo>
                <a:lnTo>
                  <a:pt x="145275" y="342900"/>
                </a:lnTo>
                <a:lnTo>
                  <a:pt x="144642" y="341630"/>
                </a:lnTo>
                <a:lnTo>
                  <a:pt x="143975" y="340360"/>
                </a:lnTo>
                <a:close/>
              </a:path>
              <a:path w="298450" h="359409">
                <a:moveTo>
                  <a:pt x="159189" y="340360"/>
                </a:moveTo>
                <a:lnTo>
                  <a:pt x="154394" y="340360"/>
                </a:lnTo>
                <a:lnTo>
                  <a:pt x="153681" y="341630"/>
                </a:lnTo>
                <a:lnTo>
                  <a:pt x="153060" y="342900"/>
                </a:lnTo>
                <a:lnTo>
                  <a:pt x="152508" y="342900"/>
                </a:lnTo>
                <a:lnTo>
                  <a:pt x="151990" y="344170"/>
                </a:lnTo>
                <a:lnTo>
                  <a:pt x="150771" y="346710"/>
                </a:lnTo>
                <a:lnTo>
                  <a:pt x="150231" y="349250"/>
                </a:lnTo>
                <a:lnTo>
                  <a:pt x="149794" y="350520"/>
                </a:lnTo>
                <a:lnTo>
                  <a:pt x="149518" y="351790"/>
                </a:lnTo>
                <a:lnTo>
                  <a:pt x="149323" y="353060"/>
                </a:lnTo>
                <a:lnTo>
                  <a:pt x="149208" y="354330"/>
                </a:lnTo>
                <a:lnTo>
                  <a:pt x="150024" y="354330"/>
                </a:lnTo>
                <a:lnTo>
                  <a:pt x="150541" y="353060"/>
                </a:lnTo>
                <a:lnTo>
                  <a:pt x="150852" y="351790"/>
                </a:lnTo>
                <a:lnTo>
                  <a:pt x="151208" y="350520"/>
                </a:lnTo>
                <a:lnTo>
                  <a:pt x="151645" y="350520"/>
                </a:lnTo>
                <a:lnTo>
                  <a:pt x="152623" y="347980"/>
                </a:lnTo>
                <a:lnTo>
                  <a:pt x="153209" y="346710"/>
                </a:lnTo>
                <a:lnTo>
                  <a:pt x="153888" y="345440"/>
                </a:lnTo>
                <a:lnTo>
                  <a:pt x="154589" y="345440"/>
                </a:lnTo>
                <a:lnTo>
                  <a:pt x="155337" y="344170"/>
                </a:lnTo>
                <a:lnTo>
                  <a:pt x="156199" y="342900"/>
                </a:lnTo>
                <a:lnTo>
                  <a:pt x="157108" y="341630"/>
                </a:lnTo>
                <a:lnTo>
                  <a:pt x="158131" y="341630"/>
                </a:lnTo>
                <a:lnTo>
                  <a:pt x="159189" y="340360"/>
                </a:lnTo>
                <a:close/>
              </a:path>
              <a:path w="298450" h="359409">
                <a:moveTo>
                  <a:pt x="141503" y="337820"/>
                </a:moveTo>
                <a:lnTo>
                  <a:pt x="133947" y="337820"/>
                </a:lnTo>
                <a:lnTo>
                  <a:pt x="135408" y="339090"/>
                </a:lnTo>
                <a:lnTo>
                  <a:pt x="136742" y="339090"/>
                </a:lnTo>
                <a:lnTo>
                  <a:pt x="137995" y="340360"/>
                </a:lnTo>
                <a:lnTo>
                  <a:pt x="143228" y="340360"/>
                </a:lnTo>
                <a:lnTo>
                  <a:pt x="142400" y="339090"/>
                </a:lnTo>
                <a:lnTo>
                  <a:pt x="141503" y="337820"/>
                </a:lnTo>
                <a:close/>
              </a:path>
              <a:path w="298450" h="359409">
                <a:moveTo>
                  <a:pt x="164376" y="337820"/>
                </a:moveTo>
                <a:lnTo>
                  <a:pt x="156832" y="337820"/>
                </a:lnTo>
                <a:lnTo>
                  <a:pt x="155969" y="339090"/>
                </a:lnTo>
                <a:lnTo>
                  <a:pt x="155141" y="340360"/>
                </a:lnTo>
                <a:lnTo>
                  <a:pt x="160374" y="340360"/>
                </a:lnTo>
                <a:lnTo>
                  <a:pt x="161627" y="339090"/>
                </a:lnTo>
                <a:lnTo>
                  <a:pt x="162961" y="339090"/>
                </a:lnTo>
                <a:lnTo>
                  <a:pt x="164376" y="337820"/>
                </a:lnTo>
                <a:close/>
              </a:path>
              <a:path w="298450" h="359409">
                <a:moveTo>
                  <a:pt x="134499" y="334010"/>
                </a:moveTo>
                <a:lnTo>
                  <a:pt x="43365" y="334009"/>
                </a:lnTo>
                <a:lnTo>
                  <a:pt x="45492" y="335279"/>
                </a:lnTo>
                <a:lnTo>
                  <a:pt x="49230" y="336549"/>
                </a:lnTo>
                <a:lnTo>
                  <a:pt x="53473" y="336549"/>
                </a:lnTo>
                <a:lnTo>
                  <a:pt x="55750" y="337819"/>
                </a:lnTo>
                <a:lnTo>
                  <a:pt x="140560" y="337820"/>
                </a:lnTo>
                <a:lnTo>
                  <a:pt x="139490" y="336550"/>
                </a:lnTo>
                <a:lnTo>
                  <a:pt x="138386" y="335280"/>
                </a:lnTo>
                <a:lnTo>
                  <a:pt x="135879" y="335280"/>
                </a:lnTo>
                <a:lnTo>
                  <a:pt x="134499" y="334010"/>
                </a:lnTo>
                <a:close/>
              </a:path>
              <a:path w="298450" h="359409">
                <a:moveTo>
                  <a:pt x="250910" y="335280"/>
                </a:moveTo>
                <a:lnTo>
                  <a:pt x="159971" y="335280"/>
                </a:lnTo>
                <a:lnTo>
                  <a:pt x="158833" y="336550"/>
                </a:lnTo>
                <a:lnTo>
                  <a:pt x="157809" y="337820"/>
                </a:lnTo>
                <a:lnTo>
                  <a:pt x="242573" y="337820"/>
                </a:lnTo>
                <a:lnTo>
                  <a:pt x="243206" y="336550"/>
                </a:lnTo>
                <a:lnTo>
                  <a:pt x="249105" y="336550"/>
                </a:lnTo>
                <a:lnTo>
                  <a:pt x="250910" y="335280"/>
                </a:lnTo>
                <a:close/>
              </a:path>
              <a:path w="298450" h="359409">
                <a:moveTo>
                  <a:pt x="254958" y="334010"/>
                </a:moveTo>
                <a:lnTo>
                  <a:pt x="163824" y="334010"/>
                </a:lnTo>
                <a:lnTo>
                  <a:pt x="162455" y="335280"/>
                </a:lnTo>
                <a:lnTo>
                  <a:pt x="252877" y="335280"/>
                </a:lnTo>
                <a:lnTo>
                  <a:pt x="254958" y="334010"/>
                </a:lnTo>
                <a:close/>
              </a:path>
              <a:path w="298450" h="359409">
                <a:moveTo>
                  <a:pt x="51035" y="331469"/>
                </a:moveTo>
                <a:lnTo>
                  <a:pt x="36442" y="331469"/>
                </a:lnTo>
                <a:lnTo>
                  <a:pt x="38845" y="332739"/>
                </a:lnTo>
                <a:lnTo>
                  <a:pt x="41168" y="334009"/>
                </a:lnTo>
                <a:lnTo>
                  <a:pt x="59050" y="334009"/>
                </a:lnTo>
                <a:lnTo>
                  <a:pt x="55669" y="332739"/>
                </a:lnTo>
                <a:lnTo>
                  <a:pt x="54301" y="332739"/>
                </a:lnTo>
                <a:lnTo>
                  <a:pt x="51035" y="331469"/>
                </a:lnTo>
                <a:close/>
              </a:path>
              <a:path w="298450" h="359409">
                <a:moveTo>
                  <a:pt x="261881" y="331470"/>
                </a:moveTo>
                <a:lnTo>
                  <a:pt x="247334" y="331470"/>
                </a:lnTo>
                <a:lnTo>
                  <a:pt x="244034" y="332740"/>
                </a:lnTo>
                <a:lnTo>
                  <a:pt x="241515" y="332740"/>
                </a:lnTo>
                <a:lnTo>
                  <a:pt x="239319" y="334010"/>
                </a:lnTo>
                <a:lnTo>
                  <a:pt x="257166" y="334010"/>
                </a:lnTo>
                <a:lnTo>
                  <a:pt x="259489" y="332740"/>
                </a:lnTo>
                <a:lnTo>
                  <a:pt x="261881" y="331470"/>
                </a:lnTo>
                <a:close/>
              </a:path>
              <a:path w="298450" h="359409">
                <a:moveTo>
                  <a:pt x="298174" y="0"/>
                </a:moveTo>
                <a:lnTo>
                  <a:pt x="0" y="0"/>
                </a:lnTo>
                <a:lnTo>
                  <a:pt x="0" y="283209"/>
                </a:lnTo>
                <a:lnTo>
                  <a:pt x="390" y="288289"/>
                </a:lnTo>
                <a:lnTo>
                  <a:pt x="6175" y="306069"/>
                </a:lnTo>
                <a:lnTo>
                  <a:pt x="7980" y="309879"/>
                </a:lnTo>
                <a:lnTo>
                  <a:pt x="18870" y="321309"/>
                </a:lnTo>
                <a:lnTo>
                  <a:pt x="21354" y="323849"/>
                </a:lnTo>
                <a:lnTo>
                  <a:pt x="23827" y="325119"/>
                </a:lnTo>
                <a:lnTo>
                  <a:pt x="26380" y="326389"/>
                </a:lnTo>
                <a:lnTo>
                  <a:pt x="28933" y="328929"/>
                </a:lnTo>
                <a:lnTo>
                  <a:pt x="33969" y="331469"/>
                </a:lnTo>
                <a:lnTo>
                  <a:pt x="47102" y="331469"/>
                </a:lnTo>
                <a:lnTo>
                  <a:pt x="44975" y="330199"/>
                </a:lnTo>
                <a:lnTo>
                  <a:pt x="42732" y="328929"/>
                </a:lnTo>
                <a:lnTo>
                  <a:pt x="40421" y="328929"/>
                </a:lnTo>
                <a:lnTo>
                  <a:pt x="38063" y="327659"/>
                </a:lnTo>
                <a:lnTo>
                  <a:pt x="25828" y="321309"/>
                </a:lnTo>
                <a:lnTo>
                  <a:pt x="23470" y="318769"/>
                </a:lnTo>
                <a:lnTo>
                  <a:pt x="21147" y="317499"/>
                </a:lnTo>
                <a:lnTo>
                  <a:pt x="7198" y="294639"/>
                </a:lnTo>
                <a:lnTo>
                  <a:pt x="6290" y="292099"/>
                </a:lnTo>
                <a:lnTo>
                  <a:pt x="5657" y="287019"/>
                </a:lnTo>
                <a:lnTo>
                  <a:pt x="5266" y="283209"/>
                </a:lnTo>
                <a:lnTo>
                  <a:pt x="5266" y="5080"/>
                </a:lnTo>
                <a:lnTo>
                  <a:pt x="298174" y="5080"/>
                </a:lnTo>
                <a:lnTo>
                  <a:pt x="298174" y="0"/>
                </a:lnTo>
                <a:close/>
              </a:path>
              <a:path w="298450" h="359409">
                <a:moveTo>
                  <a:pt x="298174" y="5080"/>
                </a:moveTo>
                <a:lnTo>
                  <a:pt x="292942" y="5080"/>
                </a:lnTo>
                <a:lnTo>
                  <a:pt x="292942" y="275590"/>
                </a:lnTo>
                <a:lnTo>
                  <a:pt x="293103" y="283210"/>
                </a:lnTo>
                <a:lnTo>
                  <a:pt x="292712" y="288290"/>
                </a:lnTo>
                <a:lnTo>
                  <a:pt x="292033" y="292100"/>
                </a:lnTo>
                <a:lnTo>
                  <a:pt x="291136" y="294640"/>
                </a:lnTo>
                <a:lnTo>
                  <a:pt x="289998" y="298450"/>
                </a:lnTo>
                <a:lnTo>
                  <a:pt x="274899" y="318770"/>
                </a:lnTo>
                <a:lnTo>
                  <a:pt x="272495" y="321310"/>
                </a:lnTo>
                <a:lnTo>
                  <a:pt x="270103" y="322580"/>
                </a:lnTo>
                <a:lnTo>
                  <a:pt x="262709" y="326390"/>
                </a:lnTo>
                <a:lnTo>
                  <a:pt x="257914" y="328930"/>
                </a:lnTo>
                <a:lnTo>
                  <a:pt x="255591" y="328930"/>
                </a:lnTo>
                <a:lnTo>
                  <a:pt x="253348" y="330200"/>
                </a:lnTo>
                <a:lnTo>
                  <a:pt x="251232" y="331470"/>
                </a:lnTo>
                <a:lnTo>
                  <a:pt x="264365" y="331470"/>
                </a:lnTo>
                <a:lnTo>
                  <a:pt x="266872" y="330200"/>
                </a:lnTo>
                <a:lnTo>
                  <a:pt x="269436" y="328930"/>
                </a:lnTo>
                <a:lnTo>
                  <a:pt x="271943" y="326390"/>
                </a:lnTo>
                <a:lnTo>
                  <a:pt x="274508" y="325120"/>
                </a:lnTo>
                <a:lnTo>
                  <a:pt x="277015" y="323850"/>
                </a:lnTo>
                <a:lnTo>
                  <a:pt x="279453" y="321310"/>
                </a:lnTo>
                <a:lnTo>
                  <a:pt x="281856" y="320040"/>
                </a:lnTo>
                <a:lnTo>
                  <a:pt x="284179" y="317500"/>
                </a:lnTo>
                <a:lnTo>
                  <a:pt x="286375" y="314960"/>
                </a:lnTo>
                <a:lnTo>
                  <a:pt x="288457" y="312420"/>
                </a:lnTo>
                <a:lnTo>
                  <a:pt x="290389" y="309880"/>
                </a:lnTo>
                <a:lnTo>
                  <a:pt x="292160" y="306070"/>
                </a:lnTo>
                <a:lnTo>
                  <a:pt x="293724" y="303530"/>
                </a:lnTo>
                <a:lnTo>
                  <a:pt x="298324" y="283210"/>
                </a:lnTo>
                <a:lnTo>
                  <a:pt x="298255" y="275590"/>
                </a:lnTo>
                <a:lnTo>
                  <a:pt x="298174" y="508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 txBox="1">
            <a:spLocks noGrp="1"/>
          </p:cNvSpPr>
          <p:nvPr>
            <p:ph type="title"/>
          </p:nvPr>
        </p:nvSpPr>
        <p:spPr>
          <a:xfrm>
            <a:off x="2530601" y="85725"/>
            <a:ext cx="4658360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93980" algn="ctr">
              <a:lnSpc>
                <a:spcPct val="100000"/>
              </a:lnSpc>
              <a:spcBef>
                <a:spcPts val="95"/>
              </a:spcBef>
              <a:tabLst>
                <a:tab pos="1738630" algn="l"/>
                <a:tab pos="4438650" algn="l"/>
              </a:tabLst>
            </a:pPr>
            <a:r>
              <a:rPr spc="-10" dirty="0"/>
              <a:t>НАЦИОНАЛЬНЫЙ</a:t>
            </a:r>
            <a:r>
              <a:rPr spc="65" dirty="0"/>
              <a:t> </a:t>
            </a:r>
            <a:r>
              <a:rPr spc="-5" dirty="0"/>
              <a:t>ПРОЕКТ</a:t>
            </a:r>
            <a:r>
              <a:rPr spc="10" dirty="0"/>
              <a:t> </a:t>
            </a:r>
            <a:r>
              <a:rPr spc="-10" dirty="0" smtClean="0"/>
              <a:t>«</a:t>
            </a:r>
            <a:r>
              <a:rPr lang="ru-RU" spc="-10" dirty="0" smtClean="0">
                <a:uFill>
                  <a:solidFill>
                    <a:srgbClr val="FEFEFE"/>
                  </a:solidFill>
                </a:uFill>
              </a:rPr>
              <a:t>ОБРАЗОВАНИЕ</a:t>
            </a:r>
            <a:r>
              <a:rPr spc="-10" dirty="0" smtClean="0"/>
              <a:t>»</a:t>
            </a:r>
            <a:r>
              <a:rPr lang="ru-RU" spc="-10" dirty="0" smtClean="0"/>
              <a:t> </a:t>
            </a:r>
            <a:r>
              <a:rPr lang="ru-RU" spc="-10" dirty="0" err="1" smtClean="0"/>
              <a:t>м.р</a:t>
            </a:r>
            <a:r>
              <a:rPr lang="ru-RU" spc="-10" dirty="0" smtClean="0"/>
              <a:t>. Волжский Самарской области</a:t>
            </a:r>
            <a:endParaRPr spc="-10" dirty="0"/>
          </a:p>
        </p:txBody>
      </p:sp>
      <p:sp>
        <p:nvSpPr>
          <p:cNvPr id="689" name="object 689"/>
          <p:cNvSpPr/>
          <p:nvPr/>
        </p:nvSpPr>
        <p:spPr>
          <a:xfrm>
            <a:off x="0" y="6525350"/>
            <a:ext cx="9144000" cy="9524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690" name="object 69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06447546"/>
              </p:ext>
            </p:extLst>
          </p:nvPr>
        </p:nvGraphicFramePr>
        <p:xfrm>
          <a:off x="169675" y="1160155"/>
          <a:ext cx="8929369" cy="467791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2095"/>
                <a:gridCol w="5158342"/>
                <a:gridCol w="1224136"/>
                <a:gridCol w="2294796"/>
              </a:tblGrid>
              <a:tr h="46685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270" algn="ctr">
                        <a:lnSpc>
                          <a:spcPct val="100000"/>
                        </a:lnSpc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№</a:t>
                      </a:r>
                    </a:p>
                  </a:txBody>
                  <a:tcPr marL="0" marR="0" marT="31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Наименование основных мероприятий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и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контрольных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точек</a:t>
                      </a:r>
                    </a:p>
                  </a:txBody>
                  <a:tcPr marL="0" marR="0" marT="31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905" algn="ctr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Срок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317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50"/>
                        </a:lnSpc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Исполнение</a:t>
                      </a:r>
                      <a:r>
                        <a:rPr sz="1100" spc="-3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(выполнено/в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36220" marR="227965" algn="ctr">
                        <a:lnSpc>
                          <a:spcPts val="1100"/>
                        </a:lnSpc>
                        <a:spcBef>
                          <a:spcPts val="10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процессе/ведется</a:t>
                      </a:r>
                      <a:r>
                        <a:rPr sz="1100" spc="-8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подготовка/не  выполнено)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2786">
                <a:tc>
                  <a:txBody>
                    <a:bodyPr/>
                    <a:lstStyle/>
                    <a:p>
                      <a:pPr marR="30480"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R="27305"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71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2834">
                <a:tc gridSpan="4"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  <a:r>
                        <a:rPr sz="1100" b="1" spc="-2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b="1" spc="-5" dirty="0">
                          <a:latin typeface="Arial" pitchFamily="34" charset="0"/>
                          <a:cs typeface="Arial" pitchFamily="34" charset="0"/>
                        </a:rPr>
                        <a:t>год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096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8721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1.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marR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Организация повышения квалификации</a:t>
                      </a:r>
                      <a:r>
                        <a:rPr lang="ru-RU" sz="1100" baseline="0" dirty="0" smtClean="0">
                          <a:latin typeface="Arial" pitchFamily="34" charset="0"/>
                          <a:cs typeface="Arial" pitchFamily="34" charset="0"/>
                        </a:rPr>
                        <a:t> педагогов </a:t>
                      </a:r>
                      <a:r>
                        <a:rPr lang="ru-RU" sz="1100" b="0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в цифровой форме с использованием информационного ресурса «одного окна» (</a:t>
                      </a:r>
                      <a:r>
                        <a:rPr lang="en-US" sz="1100" b="0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onlinedu.ru)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en-US" sz="1100" dirty="0" smtClean="0">
                          <a:latin typeface="Arial" pitchFamily="34" charset="0"/>
                          <a:cs typeface="Arial" pitchFamily="34" charset="0"/>
                        </a:rPr>
                        <a:t>01</a:t>
                      </a: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.12.2019-25.12.2019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88722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2.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marR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Обеспечение подключения</a:t>
                      </a:r>
                      <a:r>
                        <a:rPr lang="ru-RU" sz="1100" b="0" i="0" baseline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 </a:t>
                      </a:r>
                      <a:r>
                        <a:rPr lang="ru-RU" sz="1100" b="0" i="0" dirty="0" err="1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интернет-соединением</a:t>
                      </a:r>
                      <a:r>
                        <a:rPr lang="ru-RU" sz="1100" b="0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 со скоростью не менее 50 МБ/сек. – для образовательных организаций, расположенных в сельской местности образовательных организаций ( 6 ОО) ,%</a:t>
                      </a:r>
                      <a:endParaRPr sz="1100" b="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09.01.2019-31.12.2019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42646">
                <a:tc gridSpan="4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r>
                        <a:rPr sz="1100" b="1" spc="-2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b="1" spc="-5" dirty="0">
                          <a:latin typeface="Arial" pitchFamily="34" charset="0"/>
                          <a:cs typeface="Arial" pitchFamily="34" charset="0"/>
                        </a:rPr>
                        <a:t>год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7112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8722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1.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marR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Организация повышения квалификации</a:t>
                      </a:r>
                      <a:r>
                        <a:rPr lang="ru-RU" sz="1100" baseline="0" dirty="0" smtClean="0">
                          <a:latin typeface="Arial" pitchFamily="34" charset="0"/>
                          <a:cs typeface="Arial" pitchFamily="34" charset="0"/>
                        </a:rPr>
                        <a:t> педагогов </a:t>
                      </a:r>
                      <a:r>
                        <a:rPr lang="ru-RU" sz="1100" b="0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в цифровой форме с использованием информационного ресурса «одного окна» (onlinedu.ru)</a:t>
                      </a:r>
                      <a:endParaRPr lang="ru-RU" sz="1100" dirty="0" smtClean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36000"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09.01.2020-25.12.2020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88721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2.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36000" marR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Обеспечение подключения</a:t>
                      </a:r>
                      <a:r>
                        <a:rPr lang="ru-RU" sz="1100" b="0" i="0" baseline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 </a:t>
                      </a:r>
                      <a:r>
                        <a:rPr lang="ru-RU" sz="1100" b="0" i="0" dirty="0" err="1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интернет-соединением</a:t>
                      </a:r>
                      <a:r>
                        <a:rPr lang="ru-RU" sz="1100" b="0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 со скоростью не менее 50 МБ/сек. – для образовательных организаций, расположенных в сельской местности образовательных организаций ( 1 ОУ)%</a:t>
                      </a:r>
                      <a:endParaRPr sz="1100" b="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09.01.2020-31.12.2020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В</a:t>
                      </a:r>
                      <a:r>
                        <a:rPr lang="ru-RU" sz="1100" baseline="0" dirty="0" smtClean="0">
                          <a:latin typeface="Arial" pitchFamily="34" charset="0"/>
                          <a:cs typeface="Arial" pitchFamily="34" charset="0"/>
                        </a:rPr>
                        <a:t> процессе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188721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36000" marR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dirty="0" smtClean="0">
                          <a:latin typeface="Arial" pitchFamily="34" charset="0"/>
                          <a:cs typeface="Arial" pitchFamily="34" charset="0"/>
                        </a:rPr>
                        <a:t>Обеспечение регистрации ОО</a:t>
                      </a:r>
                      <a:r>
                        <a:rPr lang="ru-RU" sz="1100" b="0" baseline="0" dirty="0" smtClean="0">
                          <a:latin typeface="Arial" pitchFamily="34" charset="0"/>
                          <a:cs typeface="Arial" pitchFamily="34" charset="0"/>
                        </a:rPr>
                        <a:t> и использования ресурсов  </a:t>
                      </a:r>
                      <a:r>
                        <a:rPr lang="ru-RU" sz="1100" b="0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федеральной цифровой  платформы «</a:t>
                      </a:r>
                      <a:r>
                        <a:rPr lang="ru-RU" sz="1100" b="0" i="0" dirty="0" err="1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Маркетплейс</a:t>
                      </a:r>
                      <a:r>
                        <a:rPr lang="ru-RU" sz="1100" b="0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»</a:t>
                      </a:r>
                      <a:endParaRPr sz="1100" b="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01.04.2020-31.12.2020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88721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36000" marR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Обеспечение</a:t>
                      </a:r>
                      <a:r>
                        <a:rPr lang="ru-RU" sz="1100" b="0" i="0" baseline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 </a:t>
                      </a:r>
                      <a:r>
                        <a:rPr lang="ru-RU" sz="1100" b="0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использования  федеральной информационно-сервисной платформы цифровой образовательной среды (федеральные цифровые платформы, информационные системы и ресурсы) для «горизонтального» обучения и неформального образования обучающимися общего образования и среднего профессионального образования</a:t>
                      </a:r>
                      <a:r>
                        <a:rPr lang="ru-RU" sz="1100" b="0" i="0" baseline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 ( «Урок цифры»), а также </a:t>
                      </a:r>
                      <a:r>
                        <a:rPr lang="ru-RU" sz="1100" b="0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для формирования цифрового образовательного профиля и</a:t>
                      </a:r>
                      <a:r>
                        <a:rPr lang="ru-RU" sz="1100" b="0" i="0" baseline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  обеспечения и</a:t>
                      </a:r>
                      <a:r>
                        <a:rPr lang="ru-RU" sz="1100" b="0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нформационного взаимодействия</a:t>
                      </a:r>
                      <a:endParaRPr sz="11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09.01.2020-31.12.2020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</a:tbl>
          </a:graphicData>
        </a:graphic>
      </p:graphicFrame>
      <p:sp>
        <p:nvSpPr>
          <p:cNvPr id="696" name="object 696"/>
          <p:cNvSpPr txBox="1">
            <a:spLocks noGrp="1"/>
          </p:cNvSpPr>
          <p:nvPr>
            <p:ph type="sldNum" sz="quarter" idx="7"/>
          </p:nvPr>
        </p:nvSpPr>
        <p:spPr>
          <a:xfrm>
            <a:off x="8686800" y="6657636"/>
            <a:ext cx="233678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t>36</a:t>
            </a:fld>
            <a:endParaRPr spc="-5" dirty="0"/>
          </a:p>
        </p:txBody>
      </p:sp>
      <p:sp>
        <p:nvSpPr>
          <p:cNvPr id="691" name="object 691"/>
          <p:cNvSpPr txBox="1"/>
          <p:nvPr/>
        </p:nvSpPr>
        <p:spPr>
          <a:xfrm>
            <a:off x="2209800" y="765175"/>
            <a:ext cx="5026496" cy="39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2. </a:t>
            </a:r>
            <a:r>
              <a:rPr sz="1200" b="1" spc="-5" dirty="0">
                <a:latin typeface="Arial"/>
                <a:cs typeface="Arial"/>
              </a:rPr>
              <a:t>ОСНОВНЫЕ МЕРОПРИЯТИЯ </a:t>
            </a:r>
            <a:r>
              <a:rPr sz="1200" b="1" dirty="0">
                <a:latin typeface="Arial"/>
                <a:cs typeface="Arial"/>
              </a:rPr>
              <a:t>И </a:t>
            </a:r>
            <a:r>
              <a:rPr sz="1200" b="1" spc="-5" dirty="0">
                <a:latin typeface="Arial"/>
                <a:cs typeface="Arial"/>
              </a:rPr>
              <a:t>КОНТРОЛЬНЫЕ</a:t>
            </a:r>
            <a:r>
              <a:rPr sz="1200" b="1" dirty="0">
                <a:latin typeface="Arial"/>
                <a:cs typeface="Arial"/>
              </a:rPr>
              <a:t> </a:t>
            </a:r>
            <a:r>
              <a:rPr sz="1200" b="1" dirty="0" smtClean="0">
                <a:latin typeface="Arial"/>
                <a:cs typeface="Arial"/>
              </a:rPr>
              <a:t>ТОЧКИ</a:t>
            </a:r>
            <a:endParaRPr lang="ru-RU" sz="1200" b="1" dirty="0" smtClean="0">
              <a:latin typeface="Arial"/>
              <a:cs typeface="Arial"/>
            </a:endParaRPr>
          </a:p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lang="ru-RU" sz="1200" b="1" dirty="0"/>
              <a:t>Федеральный проект «Цифровая образовательная среда</a:t>
            </a:r>
            <a:r>
              <a:rPr lang="ru-RU" sz="1200" b="1" dirty="0" smtClean="0"/>
              <a:t>»</a:t>
            </a:r>
            <a:endParaRPr sz="1200" dirty="0">
              <a:latin typeface="Arial"/>
              <a:cs typeface="Arial"/>
            </a:endParaRPr>
          </a:p>
        </p:txBody>
      </p:sp>
      <p:sp>
        <p:nvSpPr>
          <p:cNvPr id="693" name="object 690"/>
          <p:cNvSpPr txBox="1"/>
          <p:nvPr/>
        </p:nvSpPr>
        <p:spPr>
          <a:xfrm>
            <a:off x="188456" y="5976016"/>
            <a:ext cx="8667165" cy="596958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r>
              <a:rPr lang="ru-RU" sz="1100" b="1" u="sng" dirty="0">
                <a:latin typeface="Arial" pitchFamily="34" charset="0"/>
                <a:cs typeface="Arial" pitchFamily="34" charset="0"/>
              </a:rPr>
              <a:t>Ответственный исполнитель:</a:t>
            </a:r>
            <a:endParaRPr lang="ru-RU" sz="1100" u="sng" dirty="0">
              <a:latin typeface="Arial" pitchFamily="34" charset="0"/>
              <a:cs typeface="Arial" pitchFamily="34" charset="0"/>
            </a:endParaRPr>
          </a:p>
          <a:p>
            <a:r>
              <a:rPr lang="ru-RU" sz="1100" dirty="0" smtClean="0"/>
              <a:t>Евдокимова </a:t>
            </a:r>
            <a:r>
              <a:rPr lang="ru-RU" sz="1100" dirty="0"/>
              <a:t>Евгения </a:t>
            </a:r>
            <a:r>
              <a:rPr lang="ru-RU" sz="1100" dirty="0" smtClean="0"/>
              <a:t>Николаевна</a:t>
            </a:r>
            <a:r>
              <a:rPr lang="ru-RU" sz="1100" dirty="0"/>
              <a:t> </a:t>
            </a:r>
            <a:r>
              <a:rPr lang="ru-RU" sz="1100" dirty="0" smtClean="0"/>
              <a:t>- </a:t>
            </a:r>
            <a:r>
              <a:rPr lang="ru-RU" sz="1100" dirty="0"/>
              <a:t>заместитель директора ГБУ ДПО «</a:t>
            </a:r>
            <a:r>
              <a:rPr lang="ru-RU" sz="1100" dirty="0" err="1"/>
              <a:t>Новокуйбышевский</a:t>
            </a:r>
            <a:r>
              <a:rPr lang="ru-RU" sz="1100" dirty="0"/>
              <a:t> </a:t>
            </a:r>
            <a:r>
              <a:rPr lang="ru-RU" sz="1100" dirty="0" smtClean="0"/>
              <a:t>РЦ»</a:t>
            </a:r>
          </a:p>
          <a:p>
            <a:r>
              <a:rPr lang="ru-RU" sz="1100" dirty="0" smtClean="0"/>
              <a:t>тел. </a:t>
            </a:r>
            <a:r>
              <a:rPr lang="ru-RU" sz="1100" dirty="0"/>
              <a:t>89272060609, </a:t>
            </a:r>
            <a:r>
              <a:rPr lang="ru-RU" sz="1100" dirty="0" smtClean="0">
                <a:hlinkClick r:id="rId4"/>
              </a:rPr>
              <a:t>eeneen@mail.ru</a:t>
            </a:r>
            <a:endParaRPr lang="ru-RU" sz="1100" dirty="0" smtClean="0"/>
          </a:p>
        </p:txBody>
      </p:sp>
    </p:spTree>
    <p:extLst>
      <p:ext uri="{BB962C8B-B14F-4D97-AF65-F5344CB8AC3E}">
        <p14:creationId xmlns:p14="http://schemas.microsoft.com/office/powerpoint/2010/main" val="41728808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765175"/>
          </a:xfrm>
          <a:custGeom>
            <a:avLst/>
            <a:gdLst/>
            <a:ahLst/>
            <a:cxnLst/>
            <a:rect l="l" t="t" r="r" b="b"/>
            <a:pathLst>
              <a:path w="9144000" h="765175">
                <a:moveTo>
                  <a:pt x="0" y="764705"/>
                </a:moveTo>
                <a:lnTo>
                  <a:pt x="9144000" y="764705"/>
                </a:lnTo>
                <a:lnTo>
                  <a:pt x="9144000" y="0"/>
                </a:lnTo>
                <a:lnTo>
                  <a:pt x="0" y="0"/>
                </a:lnTo>
                <a:lnTo>
                  <a:pt x="0" y="764705"/>
                </a:lnTo>
                <a:close/>
              </a:path>
            </a:pathLst>
          </a:custGeom>
          <a:solidFill>
            <a:srgbClr val="006F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3644" y="44942"/>
            <a:ext cx="224530" cy="17497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2537" y="218276"/>
            <a:ext cx="288290" cy="349885"/>
          </a:xfrm>
          <a:custGeom>
            <a:avLst/>
            <a:gdLst/>
            <a:ahLst/>
            <a:cxnLst/>
            <a:rect l="l" t="t" r="r" b="b"/>
            <a:pathLst>
              <a:path w="288290" h="349884">
                <a:moveTo>
                  <a:pt x="165054" y="328104"/>
                </a:moveTo>
                <a:lnTo>
                  <a:pt x="122505" y="328104"/>
                </a:lnTo>
                <a:lnTo>
                  <a:pt x="124518" y="328138"/>
                </a:lnTo>
                <a:lnTo>
                  <a:pt x="126208" y="328333"/>
                </a:lnTo>
                <a:lnTo>
                  <a:pt x="143895" y="349323"/>
                </a:lnTo>
                <a:lnTo>
                  <a:pt x="143941" y="348736"/>
                </a:lnTo>
                <a:lnTo>
                  <a:pt x="163283" y="328138"/>
                </a:lnTo>
                <a:lnTo>
                  <a:pt x="165054" y="328104"/>
                </a:lnTo>
                <a:close/>
              </a:path>
              <a:path w="288290" h="349884">
                <a:moveTo>
                  <a:pt x="287675" y="0"/>
                </a:moveTo>
                <a:lnTo>
                  <a:pt x="0" y="0"/>
                </a:lnTo>
                <a:lnTo>
                  <a:pt x="0" y="278262"/>
                </a:lnTo>
                <a:lnTo>
                  <a:pt x="396" y="282328"/>
                </a:lnTo>
                <a:lnTo>
                  <a:pt x="20561" y="315380"/>
                </a:lnTo>
                <a:lnTo>
                  <a:pt x="70458" y="328413"/>
                </a:lnTo>
                <a:lnTo>
                  <a:pt x="96597" y="328573"/>
                </a:lnTo>
                <a:lnTo>
                  <a:pt x="110166" y="328459"/>
                </a:lnTo>
                <a:lnTo>
                  <a:pt x="116376" y="328299"/>
                </a:lnTo>
                <a:lnTo>
                  <a:pt x="118699" y="328264"/>
                </a:lnTo>
                <a:lnTo>
                  <a:pt x="122505" y="328104"/>
                </a:lnTo>
                <a:lnTo>
                  <a:pt x="234052" y="328104"/>
                </a:lnTo>
                <a:lnTo>
                  <a:pt x="236248" y="327783"/>
                </a:lnTo>
                <a:lnTo>
                  <a:pt x="271909" y="311658"/>
                </a:lnTo>
                <a:lnTo>
                  <a:pt x="287836" y="278262"/>
                </a:lnTo>
                <a:lnTo>
                  <a:pt x="287709" y="271013"/>
                </a:lnTo>
                <a:lnTo>
                  <a:pt x="287675" y="0"/>
                </a:lnTo>
                <a:close/>
              </a:path>
              <a:path w="288290" h="349884">
                <a:moveTo>
                  <a:pt x="234052" y="328104"/>
                </a:moveTo>
                <a:lnTo>
                  <a:pt x="165054" y="328104"/>
                </a:lnTo>
                <a:lnTo>
                  <a:pt x="169102" y="328264"/>
                </a:lnTo>
                <a:lnTo>
                  <a:pt x="171413" y="328299"/>
                </a:lnTo>
                <a:lnTo>
                  <a:pt x="177669" y="328459"/>
                </a:lnTo>
                <a:lnTo>
                  <a:pt x="191193" y="328573"/>
                </a:lnTo>
                <a:lnTo>
                  <a:pt x="196851" y="328573"/>
                </a:lnTo>
                <a:lnTo>
                  <a:pt x="217343" y="328413"/>
                </a:lnTo>
                <a:lnTo>
                  <a:pt x="234052" y="328104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14544" y="275468"/>
            <a:ext cx="192405" cy="245110"/>
          </a:xfrm>
          <a:custGeom>
            <a:avLst/>
            <a:gdLst/>
            <a:ahLst/>
            <a:cxnLst/>
            <a:rect l="l" t="t" r="r" b="b"/>
            <a:pathLst>
              <a:path w="192404" h="245109">
                <a:moveTo>
                  <a:pt x="65030" y="137159"/>
                </a:moveTo>
                <a:lnTo>
                  <a:pt x="63018" y="137159"/>
                </a:lnTo>
                <a:lnTo>
                  <a:pt x="62983" y="138429"/>
                </a:lnTo>
                <a:lnTo>
                  <a:pt x="62742" y="139699"/>
                </a:lnTo>
                <a:lnTo>
                  <a:pt x="62316" y="140969"/>
                </a:lnTo>
                <a:lnTo>
                  <a:pt x="61649" y="142239"/>
                </a:lnTo>
                <a:lnTo>
                  <a:pt x="61212" y="143509"/>
                </a:lnTo>
                <a:lnTo>
                  <a:pt x="60695" y="144779"/>
                </a:lnTo>
                <a:lnTo>
                  <a:pt x="60108" y="146049"/>
                </a:lnTo>
                <a:lnTo>
                  <a:pt x="59441" y="147319"/>
                </a:lnTo>
                <a:lnTo>
                  <a:pt x="58694" y="148589"/>
                </a:lnTo>
                <a:lnTo>
                  <a:pt x="57831" y="148589"/>
                </a:lnTo>
                <a:lnTo>
                  <a:pt x="56888" y="149859"/>
                </a:lnTo>
                <a:lnTo>
                  <a:pt x="55830" y="151129"/>
                </a:lnTo>
                <a:lnTo>
                  <a:pt x="56302" y="152399"/>
                </a:lnTo>
                <a:lnTo>
                  <a:pt x="56888" y="156209"/>
                </a:lnTo>
                <a:lnTo>
                  <a:pt x="57049" y="157479"/>
                </a:lnTo>
                <a:lnTo>
                  <a:pt x="57164" y="158749"/>
                </a:lnTo>
                <a:lnTo>
                  <a:pt x="57245" y="162559"/>
                </a:lnTo>
                <a:lnTo>
                  <a:pt x="57124" y="163829"/>
                </a:lnTo>
                <a:lnTo>
                  <a:pt x="57049" y="165099"/>
                </a:lnTo>
                <a:lnTo>
                  <a:pt x="56612" y="167639"/>
                </a:lnTo>
                <a:lnTo>
                  <a:pt x="56141" y="170179"/>
                </a:lnTo>
                <a:lnTo>
                  <a:pt x="55865" y="171449"/>
                </a:lnTo>
                <a:lnTo>
                  <a:pt x="55554" y="172719"/>
                </a:lnTo>
                <a:lnTo>
                  <a:pt x="55117" y="172719"/>
                </a:lnTo>
                <a:lnTo>
                  <a:pt x="54761" y="173989"/>
                </a:lnTo>
                <a:lnTo>
                  <a:pt x="54450" y="176529"/>
                </a:lnTo>
                <a:lnTo>
                  <a:pt x="54255" y="179069"/>
                </a:lnTo>
                <a:lnTo>
                  <a:pt x="55554" y="186689"/>
                </a:lnTo>
                <a:lnTo>
                  <a:pt x="53474" y="191307"/>
                </a:lnTo>
                <a:lnTo>
                  <a:pt x="53703" y="191769"/>
                </a:lnTo>
                <a:lnTo>
                  <a:pt x="54255" y="193039"/>
                </a:lnTo>
                <a:lnTo>
                  <a:pt x="54726" y="194309"/>
                </a:lnTo>
                <a:lnTo>
                  <a:pt x="54922" y="194309"/>
                </a:lnTo>
                <a:lnTo>
                  <a:pt x="55083" y="195579"/>
                </a:lnTo>
                <a:lnTo>
                  <a:pt x="55359" y="198119"/>
                </a:lnTo>
                <a:lnTo>
                  <a:pt x="55508" y="199389"/>
                </a:lnTo>
                <a:lnTo>
                  <a:pt x="55704" y="201929"/>
                </a:lnTo>
                <a:lnTo>
                  <a:pt x="56647" y="209549"/>
                </a:lnTo>
                <a:lnTo>
                  <a:pt x="58222" y="228599"/>
                </a:lnTo>
                <a:lnTo>
                  <a:pt x="57751" y="229869"/>
                </a:lnTo>
                <a:lnTo>
                  <a:pt x="56808" y="231139"/>
                </a:lnTo>
                <a:lnTo>
                  <a:pt x="56371" y="232409"/>
                </a:lnTo>
                <a:lnTo>
                  <a:pt x="54922" y="236219"/>
                </a:lnTo>
                <a:lnTo>
                  <a:pt x="54094" y="237489"/>
                </a:lnTo>
                <a:lnTo>
                  <a:pt x="53542" y="238759"/>
                </a:lnTo>
                <a:lnTo>
                  <a:pt x="52288" y="241299"/>
                </a:lnTo>
                <a:lnTo>
                  <a:pt x="52012" y="242569"/>
                </a:lnTo>
                <a:lnTo>
                  <a:pt x="51541" y="243839"/>
                </a:lnTo>
                <a:lnTo>
                  <a:pt x="51345" y="245109"/>
                </a:lnTo>
                <a:lnTo>
                  <a:pt x="55508" y="245109"/>
                </a:lnTo>
                <a:lnTo>
                  <a:pt x="55750" y="243839"/>
                </a:lnTo>
                <a:lnTo>
                  <a:pt x="56095" y="243839"/>
                </a:lnTo>
                <a:lnTo>
                  <a:pt x="56256" y="242569"/>
                </a:lnTo>
                <a:lnTo>
                  <a:pt x="56727" y="241299"/>
                </a:lnTo>
                <a:lnTo>
                  <a:pt x="57118" y="240029"/>
                </a:lnTo>
                <a:lnTo>
                  <a:pt x="57360" y="238759"/>
                </a:lnTo>
                <a:lnTo>
                  <a:pt x="57670" y="238759"/>
                </a:lnTo>
                <a:lnTo>
                  <a:pt x="58061" y="237489"/>
                </a:lnTo>
                <a:lnTo>
                  <a:pt x="58464" y="237489"/>
                </a:lnTo>
                <a:lnTo>
                  <a:pt x="59361" y="234949"/>
                </a:lnTo>
                <a:lnTo>
                  <a:pt x="60350" y="233679"/>
                </a:lnTo>
                <a:lnTo>
                  <a:pt x="61212" y="232409"/>
                </a:lnTo>
                <a:lnTo>
                  <a:pt x="61488" y="232409"/>
                </a:lnTo>
                <a:lnTo>
                  <a:pt x="61718" y="231139"/>
                </a:lnTo>
                <a:lnTo>
                  <a:pt x="61914" y="231139"/>
                </a:lnTo>
                <a:lnTo>
                  <a:pt x="62075" y="229869"/>
                </a:lnTo>
                <a:lnTo>
                  <a:pt x="62190" y="228599"/>
                </a:lnTo>
                <a:lnTo>
                  <a:pt x="62190" y="222249"/>
                </a:lnTo>
                <a:lnTo>
                  <a:pt x="61845" y="218439"/>
                </a:lnTo>
                <a:lnTo>
                  <a:pt x="61178" y="213359"/>
                </a:lnTo>
                <a:lnTo>
                  <a:pt x="60775" y="209549"/>
                </a:lnTo>
                <a:lnTo>
                  <a:pt x="59602" y="203199"/>
                </a:lnTo>
                <a:lnTo>
                  <a:pt x="59246" y="200659"/>
                </a:lnTo>
                <a:lnTo>
                  <a:pt x="58970" y="199389"/>
                </a:lnTo>
                <a:lnTo>
                  <a:pt x="58774" y="196849"/>
                </a:lnTo>
                <a:lnTo>
                  <a:pt x="58809" y="191769"/>
                </a:lnTo>
                <a:lnTo>
                  <a:pt x="59004" y="191769"/>
                </a:lnTo>
                <a:lnTo>
                  <a:pt x="59602" y="189229"/>
                </a:lnTo>
                <a:lnTo>
                  <a:pt x="59361" y="186689"/>
                </a:lnTo>
                <a:lnTo>
                  <a:pt x="59211" y="184149"/>
                </a:lnTo>
                <a:lnTo>
                  <a:pt x="59050" y="184149"/>
                </a:lnTo>
                <a:lnTo>
                  <a:pt x="58889" y="182879"/>
                </a:lnTo>
                <a:lnTo>
                  <a:pt x="58809" y="181609"/>
                </a:lnTo>
                <a:lnTo>
                  <a:pt x="58694" y="175259"/>
                </a:lnTo>
                <a:lnTo>
                  <a:pt x="58855" y="173989"/>
                </a:lnTo>
                <a:lnTo>
                  <a:pt x="59050" y="171449"/>
                </a:lnTo>
                <a:lnTo>
                  <a:pt x="59280" y="170179"/>
                </a:lnTo>
                <a:lnTo>
                  <a:pt x="59556" y="167639"/>
                </a:lnTo>
                <a:lnTo>
                  <a:pt x="60189" y="163829"/>
                </a:lnTo>
                <a:lnTo>
                  <a:pt x="61764" y="156209"/>
                </a:lnTo>
                <a:lnTo>
                  <a:pt x="62983" y="149859"/>
                </a:lnTo>
                <a:lnTo>
                  <a:pt x="63409" y="147319"/>
                </a:lnTo>
                <a:lnTo>
                  <a:pt x="63880" y="144779"/>
                </a:lnTo>
                <a:lnTo>
                  <a:pt x="65030" y="137159"/>
                </a:lnTo>
                <a:close/>
              </a:path>
              <a:path w="192404" h="245109">
                <a:moveTo>
                  <a:pt x="190721" y="226060"/>
                </a:moveTo>
                <a:lnTo>
                  <a:pt x="184822" y="226060"/>
                </a:lnTo>
                <a:lnTo>
                  <a:pt x="184109" y="227330"/>
                </a:lnTo>
                <a:lnTo>
                  <a:pt x="183798" y="228600"/>
                </a:lnTo>
                <a:lnTo>
                  <a:pt x="183212" y="229870"/>
                </a:lnTo>
                <a:lnTo>
                  <a:pt x="182545" y="231140"/>
                </a:lnTo>
                <a:lnTo>
                  <a:pt x="182074" y="232410"/>
                </a:lnTo>
                <a:lnTo>
                  <a:pt x="181119" y="233680"/>
                </a:lnTo>
                <a:lnTo>
                  <a:pt x="180648" y="234950"/>
                </a:lnTo>
                <a:lnTo>
                  <a:pt x="179866" y="236220"/>
                </a:lnTo>
                <a:lnTo>
                  <a:pt x="179429" y="236220"/>
                </a:lnTo>
                <a:lnTo>
                  <a:pt x="179394" y="237490"/>
                </a:lnTo>
                <a:lnTo>
                  <a:pt x="179751" y="237490"/>
                </a:lnTo>
                <a:lnTo>
                  <a:pt x="179946" y="238760"/>
                </a:lnTo>
                <a:lnTo>
                  <a:pt x="182189" y="238760"/>
                </a:lnTo>
                <a:lnTo>
                  <a:pt x="184155" y="240030"/>
                </a:lnTo>
                <a:lnTo>
                  <a:pt x="184856" y="237490"/>
                </a:lnTo>
                <a:lnTo>
                  <a:pt x="185569" y="236220"/>
                </a:lnTo>
                <a:lnTo>
                  <a:pt x="186317" y="234950"/>
                </a:lnTo>
                <a:lnTo>
                  <a:pt x="187892" y="231140"/>
                </a:lnTo>
                <a:lnTo>
                  <a:pt x="189537" y="228600"/>
                </a:lnTo>
                <a:lnTo>
                  <a:pt x="190399" y="227330"/>
                </a:lnTo>
                <a:lnTo>
                  <a:pt x="190721" y="226060"/>
                </a:lnTo>
                <a:close/>
              </a:path>
              <a:path w="192404" h="245109">
                <a:moveTo>
                  <a:pt x="7152" y="229869"/>
                </a:moveTo>
                <a:lnTo>
                  <a:pt x="1494" y="229869"/>
                </a:lnTo>
                <a:lnTo>
                  <a:pt x="2552" y="231139"/>
                </a:lnTo>
                <a:lnTo>
                  <a:pt x="6405" y="231139"/>
                </a:lnTo>
                <a:lnTo>
                  <a:pt x="7152" y="229869"/>
                </a:lnTo>
                <a:close/>
              </a:path>
              <a:path w="192404" h="245109">
                <a:moveTo>
                  <a:pt x="17732" y="213359"/>
                </a:moveTo>
                <a:lnTo>
                  <a:pt x="13328" y="213359"/>
                </a:lnTo>
                <a:lnTo>
                  <a:pt x="13167" y="214629"/>
                </a:lnTo>
                <a:lnTo>
                  <a:pt x="12615" y="214629"/>
                </a:lnTo>
                <a:lnTo>
                  <a:pt x="12615" y="215899"/>
                </a:lnTo>
                <a:lnTo>
                  <a:pt x="12109" y="215899"/>
                </a:lnTo>
                <a:lnTo>
                  <a:pt x="12063" y="217169"/>
                </a:lnTo>
                <a:lnTo>
                  <a:pt x="11718" y="218439"/>
                </a:lnTo>
                <a:lnTo>
                  <a:pt x="11246" y="218439"/>
                </a:lnTo>
                <a:lnTo>
                  <a:pt x="10694" y="219709"/>
                </a:lnTo>
                <a:lnTo>
                  <a:pt x="8728" y="222249"/>
                </a:lnTo>
                <a:lnTo>
                  <a:pt x="4243" y="227329"/>
                </a:lnTo>
                <a:lnTo>
                  <a:pt x="2909" y="228599"/>
                </a:lnTo>
                <a:lnTo>
                  <a:pt x="2311" y="228599"/>
                </a:lnTo>
                <a:lnTo>
                  <a:pt x="1770" y="229869"/>
                </a:lnTo>
                <a:lnTo>
                  <a:pt x="7980" y="229869"/>
                </a:lnTo>
                <a:lnTo>
                  <a:pt x="9705" y="227329"/>
                </a:lnTo>
                <a:lnTo>
                  <a:pt x="10614" y="226059"/>
                </a:lnTo>
                <a:lnTo>
                  <a:pt x="13443" y="223519"/>
                </a:lnTo>
                <a:lnTo>
                  <a:pt x="13684" y="223519"/>
                </a:lnTo>
                <a:lnTo>
                  <a:pt x="13880" y="222249"/>
                </a:lnTo>
                <a:lnTo>
                  <a:pt x="14581" y="220979"/>
                </a:lnTo>
                <a:lnTo>
                  <a:pt x="16042" y="220979"/>
                </a:lnTo>
                <a:lnTo>
                  <a:pt x="16157" y="219709"/>
                </a:lnTo>
                <a:lnTo>
                  <a:pt x="16594" y="219709"/>
                </a:lnTo>
                <a:lnTo>
                  <a:pt x="16743" y="218439"/>
                </a:lnTo>
                <a:lnTo>
                  <a:pt x="17099" y="217169"/>
                </a:lnTo>
                <a:lnTo>
                  <a:pt x="17295" y="215899"/>
                </a:lnTo>
                <a:lnTo>
                  <a:pt x="17605" y="214629"/>
                </a:lnTo>
                <a:lnTo>
                  <a:pt x="17732" y="213359"/>
                </a:lnTo>
                <a:close/>
              </a:path>
              <a:path w="192404" h="245109">
                <a:moveTo>
                  <a:pt x="175622" y="167640"/>
                </a:moveTo>
                <a:lnTo>
                  <a:pt x="157809" y="167640"/>
                </a:lnTo>
                <a:lnTo>
                  <a:pt x="159109" y="168910"/>
                </a:lnTo>
                <a:lnTo>
                  <a:pt x="164146" y="171450"/>
                </a:lnTo>
                <a:lnTo>
                  <a:pt x="165319" y="172720"/>
                </a:lnTo>
                <a:lnTo>
                  <a:pt x="166538" y="173990"/>
                </a:lnTo>
                <a:lnTo>
                  <a:pt x="167446" y="173990"/>
                </a:lnTo>
                <a:lnTo>
                  <a:pt x="167722" y="175260"/>
                </a:lnTo>
                <a:lnTo>
                  <a:pt x="168343" y="175260"/>
                </a:lnTo>
                <a:lnTo>
                  <a:pt x="168665" y="176530"/>
                </a:lnTo>
                <a:lnTo>
                  <a:pt x="170033" y="176530"/>
                </a:lnTo>
                <a:lnTo>
                  <a:pt x="171057" y="177800"/>
                </a:lnTo>
                <a:lnTo>
                  <a:pt x="173104" y="179070"/>
                </a:lnTo>
                <a:lnTo>
                  <a:pt x="174518" y="180340"/>
                </a:lnTo>
                <a:lnTo>
                  <a:pt x="174955" y="180340"/>
                </a:lnTo>
                <a:lnTo>
                  <a:pt x="175818" y="181610"/>
                </a:lnTo>
                <a:lnTo>
                  <a:pt x="176209" y="181610"/>
                </a:lnTo>
                <a:lnTo>
                  <a:pt x="176761" y="182880"/>
                </a:lnTo>
                <a:lnTo>
                  <a:pt x="177152" y="182880"/>
                </a:lnTo>
                <a:lnTo>
                  <a:pt x="177704" y="184150"/>
                </a:lnTo>
                <a:lnTo>
                  <a:pt x="178417" y="186690"/>
                </a:lnTo>
                <a:lnTo>
                  <a:pt x="178727" y="187960"/>
                </a:lnTo>
                <a:lnTo>
                  <a:pt x="182269" y="199390"/>
                </a:lnTo>
                <a:lnTo>
                  <a:pt x="185247" y="209550"/>
                </a:lnTo>
                <a:lnTo>
                  <a:pt x="187409" y="217170"/>
                </a:lnTo>
                <a:lnTo>
                  <a:pt x="188042" y="218440"/>
                </a:lnTo>
                <a:lnTo>
                  <a:pt x="188513" y="220980"/>
                </a:lnTo>
                <a:lnTo>
                  <a:pt x="188237" y="220980"/>
                </a:lnTo>
                <a:lnTo>
                  <a:pt x="188237" y="222250"/>
                </a:lnTo>
                <a:lnTo>
                  <a:pt x="188007" y="223520"/>
                </a:lnTo>
                <a:lnTo>
                  <a:pt x="187260" y="223520"/>
                </a:lnTo>
                <a:lnTo>
                  <a:pt x="185926" y="224790"/>
                </a:lnTo>
                <a:lnTo>
                  <a:pt x="185523" y="226060"/>
                </a:lnTo>
                <a:lnTo>
                  <a:pt x="191538" y="226060"/>
                </a:lnTo>
                <a:lnTo>
                  <a:pt x="191779" y="224790"/>
                </a:lnTo>
                <a:lnTo>
                  <a:pt x="191894" y="220980"/>
                </a:lnTo>
                <a:lnTo>
                  <a:pt x="191664" y="219710"/>
                </a:lnTo>
                <a:lnTo>
                  <a:pt x="191388" y="217170"/>
                </a:lnTo>
                <a:lnTo>
                  <a:pt x="191066" y="215900"/>
                </a:lnTo>
                <a:lnTo>
                  <a:pt x="190675" y="214630"/>
                </a:lnTo>
                <a:lnTo>
                  <a:pt x="190250" y="213360"/>
                </a:lnTo>
                <a:lnTo>
                  <a:pt x="189778" y="210820"/>
                </a:lnTo>
                <a:lnTo>
                  <a:pt x="188283" y="207010"/>
                </a:lnTo>
                <a:lnTo>
                  <a:pt x="186593" y="201930"/>
                </a:lnTo>
                <a:lnTo>
                  <a:pt x="186351" y="198120"/>
                </a:lnTo>
                <a:lnTo>
                  <a:pt x="185799" y="196850"/>
                </a:lnTo>
                <a:lnTo>
                  <a:pt x="185328" y="195580"/>
                </a:lnTo>
                <a:lnTo>
                  <a:pt x="184465" y="191770"/>
                </a:lnTo>
                <a:lnTo>
                  <a:pt x="184074" y="190500"/>
                </a:lnTo>
                <a:lnTo>
                  <a:pt x="183017" y="186690"/>
                </a:lnTo>
                <a:lnTo>
                  <a:pt x="182384" y="182880"/>
                </a:lnTo>
                <a:lnTo>
                  <a:pt x="181200" y="177800"/>
                </a:lnTo>
                <a:lnTo>
                  <a:pt x="180648" y="173990"/>
                </a:lnTo>
                <a:lnTo>
                  <a:pt x="180337" y="171450"/>
                </a:lnTo>
                <a:lnTo>
                  <a:pt x="179981" y="170180"/>
                </a:lnTo>
                <a:lnTo>
                  <a:pt x="179555" y="170180"/>
                </a:lnTo>
                <a:lnTo>
                  <a:pt x="178842" y="168910"/>
                </a:lnTo>
                <a:lnTo>
                  <a:pt x="176450" y="168910"/>
                </a:lnTo>
                <a:lnTo>
                  <a:pt x="175622" y="167640"/>
                </a:lnTo>
                <a:close/>
              </a:path>
              <a:path w="192404" h="245109">
                <a:moveTo>
                  <a:pt x="29174" y="173989"/>
                </a:moveTo>
                <a:lnTo>
                  <a:pt x="24218" y="173989"/>
                </a:lnTo>
                <a:lnTo>
                  <a:pt x="23666" y="175259"/>
                </a:lnTo>
                <a:lnTo>
                  <a:pt x="23585" y="180339"/>
                </a:lnTo>
                <a:lnTo>
                  <a:pt x="19400" y="184098"/>
                </a:lnTo>
                <a:lnTo>
                  <a:pt x="19974" y="185419"/>
                </a:lnTo>
                <a:lnTo>
                  <a:pt x="19767" y="185419"/>
                </a:lnTo>
                <a:lnTo>
                  <a:pt x="19767" y="186689"/>
                </a:lnTo>
                <a:lnTo>
                  <a:pt x="14547" y="208279"/>
                </a:lnTo>
                <a:lnTo>
                  <a:pt x="14466" y="209549"/>
                </a:lnTo>
                <a:lnTo>
                  <a:pt x="14271" y="209549"/>
                </a:lnTo>
                <a:lnTo>
                  <a:pt x="14156" y="210819"/>
                </a:lnTo>
                <a:lnTo>
                  <a:pt x="13880" y="210819"/>
                </a:lnTo>
                <a:lnTo>
                  <a:pt x="13443" y="213359"/>
                </a:lnTo>
                <a:lnTo>
                  <a:pt x="18042" y="213359"/>
                </a:lnTo>
                <a:lnTo>
                  <a:pt x="18985" y="210819"/>
                </a:lnTo>
                <a:lnTo>
                  <a:pt x="19376" y="209549"/>
                </a:lnTo>
                <a:lnTo>
                  <a:pt x="19813" y="208279"/>
                </a:lnTo>
                <a:lnTo>
                  <a:pt x="20561" y="204469"/>
                </a:lnTo>
                <a:lnTo>
                  <a:pt x="21262" y="201929"/>
                </a:lnTo>
                <a:lnTo>
                  <a:pt x="21929" y="199389"/>
                </a:lnTo>
                <a:lnTo>
                  <a:pt x="23746" y="191769"/>
                </a:lnTo>
                <a:lnTo>
                  <a:pt x="23666" y="190499"/>
                </a:lnTo>
                <a:lnTo>
                  <a:pt x="23746" y="189229"/>
                </a:lnTo>
                <a:lnTo>
                  <a:pt x="24172" y="187959"/>
                </a:lnTo>
                <a:lnTo>
                  <a:pt x="24724" y="187959"/>
                </a:lnTo>
                <a:lnTo>
                  <a:pt x="27107" y="184098"/>
                </a:lnTo>
                <a:lnTo>
                  <a:pt x="27714" y="182879"/>
                </a:lnTo>
                <a:lnTo>
                  <a:pt x="28070" y="181609"/>
                </a:lnTo>
                <a:lnTo>
                  <a:pt x="28576" y="177799"/>
                </a:lnTo>
                <a:lnTo>
                  <a:pt x="28818" y="175259"/>
                </a:lnTo>
                <a:lnTo>
                  <a:pt x="29174" y="173989"/>
                </a:lnTo>
                <a:close/>
              </a:path>
              <a:path w="192404" h="245109">
                <a:moveTo>
                  <a:pt x="52449" y="189229"/>
                </a:moveTo>
                <a:lnTo>
                  <a:pt x="52840" y="190499"/>
                </a:lnTo>
                <a:lnTo>
                  <a:pt x="53266" y="191769"/>
                </a:lnTo>
                <a:lnTo>
                  <a:pt x="53474" y="191307"/>
                </a:lnTo>
                <a:lnTo>
                  <a:pt x="52449" y="189229"/>
                </a:lnTo>
                <a:close/>
              </a:path>
              <a:path w="192404" h="245109">
                <a:moveTo>
                  <a:pt x="51978" y="187959"/>
                </a:moveTo>
                <a:lnTo>
                  <a:pt x="52173" y="189229"/>
                </a:lnTo>
                <a:lnTo>
                  <a:pt x="51978" y="187959"/>
                </a:lnTo>
                <a:close/>
              </a:path>
              <a:path w="192404" h="245109">
                <a:moveTo>
                  <a:pt x="19296" y="183858"/>
                </a:moveTo>
                <a:lnTo>
                  <a:pt x="19296" y="184149"/>
                </a:lnTo>
                <a:lnTo>
                  <a:pt x="19296" y="183858"/>
                </a:lnTo>
                <a:close/>
              </a:path>
              <a:path w="192404" h="245109">
                <a:moveTo>
                  <a:pt x="19296" y="182879"/>
                </a:moveTo>
                <a:lnTo>
                  <a:pt x="18870" y="182879"/>
                </a:lnTo>
                <a:lnTo>
                  <a:pt x="19296" y="183858"/>
                </a:lnTo>
                <a:lnTo>
                  <a:pt x="19296" y="182879"/>
                </a:lnTo>
                <a:close/>
              </a:path>
              <a:path w="192404" h="245109">
                <a:moveTo>
                  <a:pt x="33222" y="146049"/>
                </a:moveTo>
                <a:lnTo>
                  <a:pt x="26690" y="168909"/>
                </a:lnTo>
                <a:lnTo>
                  <a:pt x="26414" y="168909"/>
                </a:lnTo>
                <a:lnTo>
                  <a:pt x="25632" y="171449"/>
                </a:lnTo>
                <a:lnTo>
                  <a:pt x="25080" y="172719"/>
                </a:lnTo>
                <a:lnTo>
                  <a:pt x="24609" y="173989"/>
                </a:lnTo>
                <a:lnTo>
                  <a:pt x="29404" y="173989"/>
                </a:lnTo>
                <a:lnTo>
                  <a:pt x="29715" y="172719"/>
                </a:lnTo>
                <a:lnTo>
                  <a:pt x="30071" y="172719"/>
                </a:lnTo>
                <a:lnTo>
                  <a:pt x="31141" y="170179"/>
                </a:lnTo>
                <a:lnTo>
                  <a:pt x="31647" y="170179"/>
                </a:lnTo>
                <a:lnTo>
                  <a:pt x="33452" y="165099"/>
                </a:lnTo>
                <a:lnTo>
                  <a:pt x="38132" y="149859"/>
                </a:lnTo>
                <a:lnTo>
                  <a:pt x="36994" y="148589"/>
                </a:lnTo>
                <a:lnTo>
                  <a:pt x="35775" y="147319"/>
                </a:lnTo>
                <a:lnTo>
                  <a:pt x="33222" y="146049"/>
                </a:lnTo>
                <a:close/>
              </a:path>
              <a:path w="192404" h="245109">
                <a:moveTo>
                  <a:pt x="161662" y="156210"/>
                </a:moveTo>
                <a:lnTo>
                  <a:pt x="152036" y="156210"/>
                </a:lnTo>
                <a:lnTo>
                  <a:pt x="153370" y="157480"/>
                </a:lnTo>
                <a:lnTo>
                  <a:pt x="143377" y="157480"/>
                </a:lnTo>
                <a:lnTo>
                  <a:pt x="144872" y="158750"/>
                </a:lnTo>
                <a:lnTo>
                  <a:pt x="145620" y="158750"/>
                </a:lnTo>
                <a:lnTo>
                  <a:pt x="146804" y="160020"/>
                </a:lnTo>
                <a:lnTo>
                  <a:pt x="149392" y="161290"/>
                </a:lnTo>
                <a:lnTo>
                  <a:pt x="150737" y="162560"/>
                </a:lnTo>
                <a:lnTo>
                  <a:pt x="153566" y="165100"/>
                </a:lnTo>
                <a:lnTo>
                  <a:pt x="156475" y="167640"/>
                </a:lnTo>
                <a:lnTo>
                  <a:pt x="173299" y="167640"/>
                </a:lnTo>
                <a:lnTo>
                  <a:pt x="172241" y="166370"/>
                </a:lnTo>
                <a:lnTo>
                  <a:pt x="171218" y="166370"/>
                </a:lnTo>
                <a:lnTo>
                  <a:pt x="169090" y="165100"/>
                </a:lnTo>
                <a:lnTo>
                  <a:pt x="166066" y="161290"/>
                </a:lnTo>
                <a:lnTo>
                  <a:pt x="164180" y="160020"/>
                </a:lnTo>
                <a:lnTo>
                  <a:pt x="163272" y="158750"/>
                </a:lnTo>
                <a:lnTo>
                  <a:pt x="161662" y="156210"/>
                </a:lnTo>
                <a:close/>
              </a:path>
              <a:path w="192404" h="245109">
                <a:moveTo>
                  <a:pt x="149599" y="156210"/>
                </a:moveTo>
                <a:lnTo>
                  <a:pt x="141848" y="156210"/>
                </a:lnTo>
                <a:lnTo>
                  <a:pt x="142595" y="157480"/>
                </a:lnTo>
                <a:lnTo>
                  <a:pt x="151082" y="157480"/>
                </a:lnTo>
                <a:lnTo>
                  <a:pt x="149599" y="156210"/>
                </a:lnTo>
                <a:close/>
              </a:path>
              <a:path w="192404" h="245109">
                <a:moveTo>
                  <a:pt x="146609" y="154940"/>
                </a:moveTo>
                <a:lnTo>
                  <a:pt x="139525" y="154940"/>
                </a:lnTo>
                <a:lnTo>
                  <a:pt x="140353" y="156210"/>
                </a:lnTo>
                <a:lnTo>
                  <a:pt x="147701" y="156210"/>
                </a:lnTo>
                <a:lnTo>
                  <a:pt x="146609" y="154940"/>
                </a:lnTo>
                <a:close/>
              </a:path>
              <a:path w="192404" h="245109">
                <a:moveTo>
                  <a:pt x="159419" y="152400"/>
                </a:moveTo>
                <a:lnTo>
                  <a:pt x="149668" y="152400"/>
                </a:lnTo>
                <a:lnTo>
                  <a:pt x="149127" y="153670"/>
                </a:lnTo>
                <a:lnTo>
                  <a:pt x="149392" y="153670"/>
                </a:lnTo>
                <a:lnTo>
                  <a:pt x="149748" y="154940"/>
                </a:lnTo>
                <a:lnTo>
                  <a:pt x="150610" y="154940"/>
                </a:lnTo>
                <a:lnTo>
                  <a:pt x="151013" y="156210"/>
                </a:lnTo>
                <a:lnTo>
                  <a:pt x="160960" y="156210"/>
                </a:lnTo>
                <a:lnTo>
                  <a:pt x="160282" y="154940"/>
                </a:lnTo>
                <a:lnTo>
                  <a:pt x="159971" y="153670"/>
                </a:lnTo>
                <a:lnTo>
                  <a:pt x="159419" y="152400"/>
                </a:lnTo>
                <a:close/>
              </a:path>
              <a:path w="192404" h="245109">
                <a:moveTo>
                  <a:pt x="142710" y="152400"/>
                </a:moveTo>
                <a:lnTo>
                  <a:pt x="137995" y="152400"/>
                </a:lnTo>
                <a:lnTo>
                  <a:pt x="138938" y="153670"/>
                </a:lnTo>
                <a:lnTo>
                  <a:pt x="139410" y="154940"/>
                </a:lnTo>
                <a:lnTo>
                  <a:pt x="145424" y="154940"/>
                </a:lnTo>
                <a:lnTo>
                  <a:pt x="142710" y="152400"/>
                </a:lnTo>
                <a:close/>
              </a:path>
              <a:path w="192404" h="245109">
                <a:moveTo>
                  <a:pt x="114996" y="125730"/>
                </a:moveTo>
                <a:lnTo>
                  <a:pt x="107843" y="125730"/>
                </a:lnTo>
                <a:lnTo>
                  <a:pt x="107648" y="127000"/>
                </a:lnTo>
                <a:lnTo>
                  <a:pt x="107487" y="127000"/>
                </a:lnTo>
                <a:lnTo>
                  <a:pt x="107406" y="128270"/>
                </a:lnTo>
                <a:lnTo>
                  <a:pt x="113582" y="128270"/>
                </a:lnTo>
                <a:lnTo>
                  <a:pt x="116411" y="132080"/>
                </a:lnTo>
                <a:lnTo>
                  <a:pt x="118296" y="133350"/>
                </a:lnTo>
                <a:lnTo>
                  <a:pt x="121125" y="137160"/>
                </a:lnTo>
                <a:lnTo>
                  <a:pt x="123092" y="139700"/>
                </a:lnTo>
                <a:lnTo>
                  <a:pt x="125104" y="140970"/>
                </a:lnTo>
                <a:lnTo>
                  <a:pt x="129348" y="146050"/>
                </a:lnTo>
                <a:lnTo>
                  <a:pt x="129773" y="146050"/>
                </a:lnTo>
                <a:lnTo>
                  <a:pt x="130291" y="147320"/>
                </a:lnTo>
                <a:lnTo>
                  <a:pt x="130958" y="147320"/>
                </a:lnTo>
                <a:lnTo>
                  <a:pt x="131786" y="148590"/>
                </a:lnTo>
                <a:lnTo>
                  <a:pt x="132648" y="149860"/>
                </a:lnTo>
                <a:lnTo>
                  <a:pt x="134419" y="149860"/>
                </a:lnTo>
                <a:lnTo>
                  <a:pt x="135316" y="151130"/>
                </a:lnTo>
                <a:lnTo>
                  <a:pt x="137133" y="152400"/>
                </a:lnTo>
                <a:lnTo>
                  <a:pt x="141215" y="152400"/>
                </a:lnTo>
                <a:lnTo>
                  <a:pt x="140548" y="151130"/>
                </a:lnTo>
                <a:lnTo>
                  <a:pt x="138708" y="149860"/>
                </a:lnTo>
                <a:lnTo>
                  <a:pt x="135914" y="148590"/>
                </a:lnTo>
                <a:lnTo>
                  <a:pt x="134223" y="147320"/>
                </a:lnTo>
                <a:lnTo>
                  <a:pt x="132372" y="146050"/>
                </a:lnTo>
                <a:lnTo>
                  <a:pt x="130406" y="143510"/>
                </a:lnTo>
                <a:lnTo>
                  <a:pt x="128324" y="142240"/>
                </a:lnTo>
                <a:lnTo>
                  <a:pt x="126197" y="139700"/>
                </a:lnTo>
                <a:lnTo>
                  <a:pt x="124035" y="137160"/>
                </a:lnTo>
                <a:lnTo>
                  <a:pt x="120734" y="133350"/>
                </a:lnTo>
                <a:lnTo>
                  <a:pt x="117514" y="129540"/>
                </a:lnTo>
                <a:lnTo>
                  <a:pt x="115468" y="127000"/>
                </a:lnTo>
                <a:lnTo>
                  <a:pt x="114996" y="125730"/>
                </a:lnTo>
                <a:close/>
              </a:path>
              <a:path w="192404" h="245109">
                <a:moveTo>
                  <a:pt x="159109" y="149860"/>
                </a:moveTo>
                <a:lnTo>
                  <a:pt x="151013" y="149860"/>
                </a:lnTo>
                <a:lnTo>
                  <a:pt x="150737" y="151130"/>
                </a:lnTo>
                <a:lnTo>
                  <a:pt x="150495" y="151130"/>
                </a:lnTo>
                <a:lnTo>
                  <a:pt x="150139" y="152400"/>
                </a:lnTo>
                <a:lnTo>
                  <a:pt x="159189" y="152400"/>
                </a:lnTo>
                <a:lnTo>
                  <a:pt x="159109" y="149860"/>
                </a:lnTo>
                <a:close/>
              </a:path>
              <a:path w="192404" h="245109">
                <a:moveTo>
                  <a:pt x="158246" y="148590"/>
                </a:moveTo>
                <a:lnTo>
                  <a:pt x="147862" y="148590"/>
                </a:lnTo>
                <a:lnTo>
                  <a:pt x="148104" y="149860"/>
                </a:lnTo>
                <a:lnTo>
                  <a:pt x="158798" y="149860"/>
                </a:lnTo>
                <a:lnTo>
                  <a:pt x="158246" y="148590"/>
                </a:lnTo>
                <a:close/>
              </a:path>
              <a:path w="192404" h="245109">
                <a:moveTo>
                  <a:pt x="157533" y="146050"/>
                </a:moveTo>
                <a:lnTo>
                  <a:pt x="149909" y="146050"/>
                </a:lnTo>
                <a:lnTo>
                  <a:pt x="149633" y="147320"/>
                </a:lnTo>
                <a:lnTo>
                  <a:pt x="149392" y="147320"/>
                </a:lnTo>
                <a:lnTo>
                  <a:pt x="148771" y="148590"/>
                </a:lnTo>
                <a:lnTo>
                  <a:pt x="158120" y="148590"/>
                </a:lnTo>
                <a:lnTo>
                  <a:pt x="157924" y="147320"/>
                </a:lnTo>
                <a:lnTo>
                  <a:pt x="157533" y="146050"/>
                </a:lnTo>
                <a:close/>
              </a:path>
              <a:path w="192404" h="245109">
                <a:moveTo>
                  <a:pt x="157418" y="144780"/>
                </a:moveTo>
                <a:lnTo>
                  <a:pt x="147391" y="144780"/>
                </a:lnTo>
                <a:lnTo>
                  <a:pt x="147747" y="146050"/>
                </a:lnTo>
                <a:lnTo>
                  <a:pt x="157499" y="146050"/>
                </a:lnTo>
                <a:lnTo>
                  <a:pt x="157418" y="144780"/>
                </a:lnTo>
                <a:close/>
              </a:path>
              <a:path w="192404" h="245109">
                <a:moveTo>
                  <a:pt x="74299" y="143509"/>
                </a:moveTo>
                <a:lnTo>
                  <a:pt x="71711" y="143509"/>
                </a:lnTo>
                <a:lnTo>
                  <a:pt x="73436" y="144779"/>
                </a:lnTo>
                <a:lnTo>
                  <a:pt x="74299" y="143509"/>
                </a:lnTo>
                <a:close/>
              </a:path>
              <a:path w="192404" h="245109">
                <a:moveTo>
                  <a:pt x="156866" y="143510"/>
                </a:moveTo>
                <a:lnTo>
                  <a:pt x="146137" y="143510"/>
                </a:lnTo>
                <a:lnTo>
                  <a:pt x="146218" y="144780"/>
                </a:lnTo>
                <a:lnTo>
                  <a:pt x="156947" y="144780"/>
                </a:lnTo>
                <a:lnTo>
                  <a:pt x="156866" y="143510"/>
                </a:lnTo>
                <a:close/>
              </a:path>
              <a:path w="192404" h="245109">
                <a:moveTo>
                  <a:pt x="28461" y="142239"/>
                </a:moveTo>
                <a:lnTo>
                  <a:pt x="29094" y="143509"/>
                </a:lnTo>
                <a:lnTo>
                  <a:pt x="28461" y="142239"/>
                </a:lnTo>
                <a:close/>
              </a:path>
              <a:path w="192404" h="245109">
                <a:moveTo>
                  <a:pt x="91215" y="142239"/>
                </a:moveTo>
                <a:lnTo>
                  <a:pt x="69193" y="142239"/>
                </a:lnTo>
                <a:lnTo>
                  <a:pt x="69388" y="143509"/>
                </a:lnTo>
                <a:lnTo>
                  <a:pt x="89444" y="143509"/>
                </a:lnTo>
                <a:lnTo>
                  <a:pt x="91215" y="142239"/>
                </a:lnTo>
                <a:close/>
              </a:path>
              <a:path w="192404" h="245109">
                <a:moveTo>
                  <a:pt x="157027" y="142240"/>
                </a:moveTo>
                <a:lnTo>
                  <a:pt x="146448" y="142240"/>
                </a:lnTo>
                <a:lnTo>
                  <a:pt x="146333" y="143510"/>
                </a:lnTo>
                <a:lnTo>
                  <a:pt x="157108" y="143510"/>
                </a:lnTo>
                <a:lnTo>
                  <a:pt x="157027" y="142240"/>
                </a:lnTo>
                <a:close/>
              </a:path>
              <a:path w="192404" h="245109">
                <a:moveTo>
                  <a:pt x="36442" y="114299"/>
                </a:moveTo>
                <a:lnTo>
                  <a:pt x="21860" y="114299"/>
                </a:lnTo>
                <a:lnTo>
                  <a:pt x="22136" y="116839"/>
                </a:lnTo>
                <a:lnTo>
                  <a:pt x="22366" y="118109"/>
                </a:lnTo>
                <a:lnTo>
                  <a:pt x="22527" y="120649"/>
                </a:lnTo>
                <a:lnTo>
                  <a:pt x="22723" y="121919"/>
                </a:lnTo>
                <a:lnTo>
                  <a:pt x="22884" y="124459"/>
                </a:lnTo>
                <a:lnTo>
                  <a:pt x="23229" y="126999"/>
                </a:lnTo>
                <a:lnTo>
                  <a:pt x="23551" y="128269"/>
                </a:lnTo>
                <a:lnTo>
                  <a:pt x="23942" y="129539"/>
                </a:lnTo>
                <a:lnTo>
                  <a:pt x="25276" y="134619"/>
                </a:lnTo>
                <a:lnTo>
                  <a:pt x="25793" y="135889"/>
                </a:lnTo>
                <a:lnTo>
                  <a:pt x="25943" y="137159"/>
                </a:lnTo>
                <a:lnTo>
                  <a:pt x="25943" y="138429"/>
                </a:lnTo>
                <a:lnTo>
                  <a:pt x="25793" y="139699"/>
                </a:lnTo>
                <a:lnTo>
                  <a:pt x="26690" y="140969"/>
                </a:lnTo>
                <a:lnTo>
                  <a:pt x="27518" y="142239"/>
                </a:lnTo>
                <a:lnTo>
                  <a:pt x="27909" y="142239"/>
                </a:lnTo>
                <a:lnTo>
                  <a:pt x="27438" y="140969"/>
                </a:lnTo>
                <a:lnTo>
                  <a:pt x="29565" y="140969"/>
                </a:lnTo>
                <a:lnTo>
                  <a:pt x="29922" y="139699"/>
                </a:lnTo>
                <a:lnTo>
                  <a:pt x="31808" y="139699"/>
                </a:lnTo>
                <a:lnTo>
                  <a:pt x="32233" y="138429"/>
                </a:lnTo>
                <a:lnTo>
                  <a:pt x="40570" y="138429"/>
                </a:lnTo>
                <a:lnTo>
                  <a:pt x="40375" y="137159"/>
                </a:lnTo>
                <a:lnTo>
                  <a:pt x="39984" y="137159"/>
                </a:lnTo>
                <a:lnTo>
                  <a:pt x="39351" y="135889"/>
                </a:lnTo>
                <a:lnTo>
                  <a:pt x="38604" y="134619"/>
                </a:lnTo>
                <a:lnTo>
                  <a:pt x="37776" y="132079"/>
                </a:lnTo>
                <a:lnTo>
                  <a:pt x="37028" y="130809"/>
                </a:lnTo>
                <a:lnTo>
                  <a:pt x="36361" y="128269"/>
                </a:lnTo>
                <a:lnTo>
                  <a:pt x="36085" y="128269"/>
                </a:lnTo>
                <a:lnTo>
                  <a:pt x="35890" y="126999"/>
                </a:lnTo>
                <a:lnTo>
                  <a:pt x="35970" y="124459"/>
                </a:lnTo>
                <a:lnTo>
                  <a:pt x="36361" y="121919"/>
                </a:lnTo>
                <a:lnTo>
                  <a:pt x="36879" y="120649"/>
                </a:lnTo>
                <a:lnTo>
                  <a:pt x="37189" y="119379"/>
                </a:lnTo>
                <a:lnTo>
                  <a:pt x="33923" y="119379"/>
                </a:lnTo>
                <a:lnTo>
                  <a:pt x="34429" y="118853"/>
                </a:lnTo>
                <a:lnTo>
                  <a:pt x="34866" y="118109"/>
                </a:lnTo>
                <a:lnTo>
                  <a:pt x="35418" y="116839"/>
                </a:lnTo>
                <a:lnTo>
                  <a:pt x="36442" y="114299"/>
                </a:lnTo>
                <a:close/>
              </a:path>
              <a:path w="192404" h="245109">
                <a:moveTo>
                  <a:pt x="109568" y="137160"/>
                </a:moveTo>
                <a:lnTo>
                  <a:pt x="65030" y="137159"/>
                </a:lnTo>
                <a:lnTo>
                  <a:pt x="65571" y="138429"/>
                </a:lnTo>
                <a:lnTo>
                  <a:pt x="66560" y="138429"/>
                </a:lnTo>
                <a:lnTo>
                  <a:pt x="67341" y="139699"/>
                </a:lnTo>
                <a:lnTo>
                  <a:pt x="67698" y="139699"/>
                </a:lnTo>
                <a:lnTo>
                  <a:pt x="68008" y="140969"/>
                </a:lnTo>
                <a:lnTo>
                  <a:pt x="68802" y="142239"/>
                </a:lnTo>
                <a:lnTo>
                  <a:pt x="96240" y="142239"/>
                </a:lnTo>
                <a:lnTo>
                  <a:pt x="99391" y="140969"/>
                </a:lnTo>
                <a:lnTo>
                  <a:pt x="104577" y="139700"/>
                </a:lnTo>
                <a:lnTo>
                  <a:pt x="107245" y="138430"/>
                </a:lnTo>
                <a:lnTo>
                  <a:pt x="109568" y="137160"/>
                </a:lnTo>
                <a:close/>
              </a:path>
              <a:path w="192404" h="245109">
                <a:moveTo>
                  <a:pt x="156751" y="140970"/>
                </a:moveTo>
                <a:lnTo>
                  <a:pt x="148920" y="140970"/>
                </a:lnTo>
                <a:lnTo>
                  <a:pt x="148690" y="142240"/>
                </a:lnTo>
                <a:lnTo>
                  <a:pt x="156751" y="142240"/>
                </a:lnTo>
                <a:lnTo>
                  <a:pt x="156751" y="140970"/>
                </a:lnTo>
                <a:close/>
              </a:path>
              <a:path w="192404" h="245109">
                <a:moveTo>
                  <a:pt x="37661" y="139699"/>
                </a:moveTo>
                <a:lnTo>
                  <a:pt x="34786" y="139699"/>
                </a:lnTo>
                <a:lnTo>
                  <a:pt x="35464" y="140969"/>
                </a:lnTo>
                <a:lnTo>
                  <a:pt x="37465" y="140969"/>
                </a:lnTo>
                <a:lnTo>
                  <a:pt x="37661" y="139699"/>
                </a:lnTo>
                <a:close/>
              </a:path>
              <a:path w="192404" h="245109">
                <a:moveTo>
                  <a:pt x="156705" y="139700"/>
                </a:moveTo>
                <a:lnTo>
                  <a:pt x="148380" y="139700"/>
                </a:lnTo>
                <a:lnTo>
                  <a:pt x="148725" y="140970"/>
                </a:lnTo>
                <a:lnTo>
                  <a:pt x="156590" y="140970"/>
                </a:lnTo>
                <a:lnTo>
                  <a:pt x="156705" y="139700"/>
                </a:lnTo>
                <a:close/>
              </a:path>
              <a:path w="192404" h="245109">
                <a:moveTo>
                  <a:pt x="39041" y="138429"/>
                </a:moveTo>
                <a:lnTo>
                  <a:pt x="32624" y="138429"/>
                </a:lnTo>
                <a:lnTo>
                  <a:pt x="32981" y="139699"/>
                </a:lnTo>
                <a:lnTo>
                  <a:pt x="38604" y="139699"/>
                </a:lnTo>
                <a:lnTo>
                  <a:pt x="39041" y="138429"/>
                </a:lnTo>
                <a:close/>
              </a:path>
              <a:path w="192404" h="245109">
                <a:moveTo>
                  <a:pt x="40409" y="138429"/>
                </a:moveTo>
                <a:lnTo>
                  <a:pt x="40294" y="139699"/>
                </a:lnTo>
                <a:lnTo>
                  <a:pt x="40409" y="138429"/>
                </a:lnTo>
                <a:close/>
              </a:path>
              <a:path w="192404" h="245109">
                <a:moveTo>
                  <a:pt x="156510" y="138430"/>
                </a:moveTo>
                <a:lnTo>
                  <a:pt x="145666" y="138430"/>
                </a:lnTo>
                <a:lnTo>
                  <a:pt x="145781" y="139700"/>
                </a:lnTo>
                <a:lnTo>
                  <a:pt x="156510" y="139700"/>
                </a:lnTo>
                <a:lnTo>
                  <a:pt x="156510" y="138430"/>
                </a:lnTo>
                <a:close/>
              </a:path>
              <a:path w="192404" h="245109">
                <a:moveTo>
                  <a:pt x="140272" y="99060"/>
                </a:moveTo>
                <a:lnTo>
                  <a:pt x="135799" y="99060"/>
                </a:lnTo>
                <a:lnTo>
                  <a:pt x="136029" y="100330"/>
                </a:lnTo>
                <a:lnTo>
                  <a:pt x="136029" y="101600"/>
                </a:lnTo>
                <a:lnTo>
                  <a:pt x="134775" y="101600"/>
                </a:lnTo>
                <a:lnTo>
                  <a:pt x="134649" y="102870"/>
                </a:lnTo>
                <a:lnTo>
                  <a:pt x="137685" y="102870"/>
                </a:lnTo>
                <a:lnTo>
                  <a:pt x="138743" y="104140"/>
                </a:lnTo>
                <a:lnTo>
                  <a:pt x="140318" y="104140"/>
                </a:lnTo>
                <a:lnTo>
                  <a:pt x="140790" y="105410"/>
                </a:lnTo>
                <a:lnTo>
                  <a:pt x="141215" y="105410"/>
                </a:lnTo>
                <a:lnTo>
                  <a:pt x="141848" y="106680"/>
                </a:lnTo>
                <a:lnTo>
                  <a:pt x="142285" y="106680"/>
                </a:lnTo>
                <a:lnTo>
                  <a:pt x="142561" y="107950"/>
                </a:lnTo>
                <a:lnTo>
                  <a:pt x="140433" y="107950"/>
                </a:lnTo>
                <a:lnTo>
                  <a:pt x="140238" y="109220"/>
                </a:lnTo>
                <a:lnTo>
                  <a:pt x="140744" y="109220"/>
                </a:lnTo>
                <a:lnTo>
                  <a:pt x="142319" y="110490"/>
                </a:lnTo>
                <a:lnTo>
                  <a:pt x="142319" y="111760"/>
                </a:lnTo>
                <a:lnTo>
                  <a:pt x="142043" y="111760"/>
                </a:lnTo>
                <a:lnTo>
                  <a:pt x="142285" y="113030"/>
                </a:lnTo>
                <a:lnTo>
                  <a:pt x="144205" y="113030"/>
                </a:lnTo>
                <a:lnTo>
                  <a:pt x="144527" y="114300"/>
                </a:lnTo>
                <a:lnTo>
                  <a:pt x="143895" y="114300"/>
                </a:lnTo>
                <a:lnTo>
                  <a:pt x="143458" y="115570"/>
                </a:lnTo>
                <a:lnTo>
                  <a:pt x="144044" y="116840"/>
                </a:lnTo>
                <a:lnTo>
                  <a:pt x="145344" y="116840"/>
                </a:lnTo>
                <a:lnTo>
                  <a:pt x="145620" y="118110"/>
                </a:lnTo>
                <a:lnTo>
                  <a:pt x="146011" y="118110"/>
                </a:lnTo>
                <a:lnTo>
                  <a:pt x="145976" y="119380"/>
                </a:lnTo>
                <a:lnTo>
                  <a:pt x="144757" y="119380"/>
                </a:lnTo>
                <a:lnTo>
                  <a:pt x="144286" y="120650"/>
                </a:lnTo>
                <a:lnTo>
                  <a:pt x="145148" y="121920"/>
                </a:lnTo>
                <a:lnTo>
                  <a:pt x="145470" y="121920"/>
                </a:lnTo>
                <a:lnTo>
                  <a:pt x="145735" y="123190"/>
                </a:lnTo>
                <a:lnTo>
                  <a:pt x="145148" y="124460"/>
                </a:lnTo>
                <a:lnTo>
                  <a:pt x="144251" y="124460"/>
                </a:lnTo>
                <a:lnTo>
                  <a:pt x="144205" y="125730"/>
                </a:lnTo>
                <a:lnTo>
                  <a:pt x="144642" y="125730"/>
                </a:lnTo>
                <a:lnTo>
                  <a:pt x="145148" y="127000"/>
                </a:lnTo>
                <a:lnTo>
                  <a:pt x="146609" y="127000"/>
                </a:lnTo>
                <a:lnTo>
                  <a:pt x="146724" y="128270"/>
                </a:lnTo>
                <a:lnTo>
                  <a:pt x="146919" y="128270"/>
                </a:lnTo>
                <a:lnTo>
                  <a:pt x="146885" y="129540"/>
                </a:lnTo>
                <a:lnTo>
                  <a:pt x="146172" y="129540"/>
                </a:lnTo>
                <a:lnTo>
                  <a:pt x="145700" y="130810"/>
                </a:lnTo>
                <a:lnTo>
                  <a:pt x="144757" y="130810"/>
                </a:lnTo>
                <a:lnTo>
                  <a:pt x="144757" y="132080"/>
                </a:lnTo>
                <a:lnTo>
                  <a:pt x="144918" y="132080"/>
                </a:lnTo>
                <a:lnTo>
                  <a:pt x="145148" y="133350"/>
                </a:lnTo>
                <a:lnTo>
                  <a:pt x="147310" y="133350"/>
                </a:lnTo>
                <a:lnTo>
                  <a:pt x="147437" y="134620"/>
                </a:lnTo>
                <a:lnTo>
                  <a:pt x="147747" y="134620"/>
                </a:lnTo>
                <a:lnTo>
                  <a:pt x="147747" y="135890"/>
                </a:lnTo>
                <a:lnTo>
                  <a:pt x="147586" y="135890"/>
                </a:lnTo>
                <a:lnTo>
                  <a:pt x="147437" y="137160"/>
                </a:lnTo>
                <a:lnTo>
                  <a:pt x="146011" y="137160"/>
                </a:lnTo>
                <a:lnTo>
                  <a:pt x="145861" y="138430"/>
                </a:lnTo>
                <a:lnTo>
                  <a:pt x="156475" y="138430"/>
                </a:lnTo>
                <a:lnTo>
                  <a:pt x="156199" y="135890"/>
                </a:lnTo>
                <a:lnTo>
                  <a:pt x="155958" y="134620"/>
                </a:lnTo>
                <a:lnTo>
                  <a:pt x="155728" y="132080"/>
                </a:lnTo>
                <a:lnTo>
                  <a:pt x="155532" y="130810"/>
                </a:lnTo>
                <a:lnTo>
                  <a:pt x="155210" y="127000"/>
                </a:lnTo>
                <a:lnTo>
                  <a:pt x="155141" y="121920"/>
                </a:lnTo>
                <a:lnTo>
                  <a:pt x="154670" y="120650"/>
                </a:lnTo>
                <a:lnTo>
                  <a:pt x="154233" y="119380"/>
                </a:lnTo>
                <a:lnTo>
                  <a:pt x="153761" y="118110"/>
                </a:lnTo>
                <a:lnTo>
                  <a:pt x="152738" y="115570"/>
                </a:lnTo>
                <a:lnTo>
                  <a:pt x="151634" y="114300"/>
                </a:lnTo>
                <a:lnTo>
                  <a:pt x="150461" y="111760"/>
                </a:lnTo>
                <a:lnTo>
                  <a:pt x="149196" y="109220"/>
                </a:lnTo>
                <a:lnTo>
                  <a:pt x="147862" y="107950"/>
                </a:lnTo>
                <a:lnTo>
                  <a:pt x="147195" y="106680"/>
                </a:lnTo>
                <a:lnTo>
                  <a:pt x="145781" y="105410"/>
                </a:lnTo>
                <a:lnTo>
                  <a:pt x="145033" y="104140"/>
                </a:lnTo>
                <a:lnTo>
                  <a:pt x="142756" y="101600"/>
                </a:lnTo>
                <a:lnTo>
                  <a:pt x="141100" y="100330"/>
                </a:lnTo>
                <a:lnTo>
                  <a:pt x="140272" y="99060"/>
                </a:lnTo>
                <a:close/>
              </a:path>
              <a:path w="192404" h="245109">
                <a:moveTo>
                  <a:pt x="101978" y="128270"/>
                </a:moveTo>
                <a:lnTo>
                  <a:pt x="101277" y="128270"/>
                </a:lnTo>
                <a:lnTo>
                  <a:pt x="101231" y="130809"/>
                </a:lnTo>
                <a:lnTo>
                  <a:pt x="101392" y="132079"/>
                </a:lnTo>
                <a:lnTo>
                  <a:pt x="101898" y="134619"/>
                </a:lnTo>
                <a:lnTo>
                  <a:pt x="66318" y="134619"/>
                </a:lnTo>
                <a:lnTo>
                  <a:pt x="64398" y="137159"/>
                </a:lnTo>
                <a:lnTo>
                  <a:pt x="111339" y="137160"/>
                </a:lnTo>
                <a:lnTo>
                  <a:pt x="111926" y="135890"/>
                </a:lnTo>
                <a:lnTo>
                  <a:pt x="112443" y="135890"/>
                </a:lnTo>
                <a:lnTo>
                  <a:pt x="112719" y="134620"/>
                </a:lnTo>
                <a:lnTo>
                  <a:pt x="112869" y="133350"/>
                </a:lnTo>
                <a:lnTo>
                  <a:pt x="112869" y="130810"/>
                </a:lnTo>
                <a:lnTo>
                  <a:pt x="103945" y="130810"/>
                </a:lnTo>
                <a:lnTo>
                  <a:pt x="103358" y="129540"/>
                </a:lnTo>
                <a:lnTo>
                  <a:pt x="102496" y="129540"/>
                </a:lnTo>
                <a:lnTo>
                  <a:pt x="101978" y="128270"/>
                </a:lnTo>
                <a:close/>
              </a:path>
              <a:path w="192404" h="245109">
                <a:moveTo>
                  <a:pt x="94159" y="125729"/>
                </a:moveTo>
                <a:lnTo>
                  <a:pt x="64237" y="125729"/>
                </a:lnTo>
                <a:lnTo>
                  <a:pt x="63604" y="126999"/>
                </a:lnTo>
                <a:lnTo>
                  <a:pt x="64317" y="126999"/>
                </a:lnTo>
                <a:lnTo>
                  <a:pt x="64593" y="128269"/>
                </a:lnTo>
                <a:lnTo>
                  <a:pt x="67261" y="128269"/>
                </a:lnTo>
                <a:lnTo>
                  <a:pt x="66835" y="129539"/>
                </a:lnTo>
                <a:lnTo>
                  <a:pt x="66284" y="129539"/>
                </a:lnTo>
                <a:lnTo>
                  <a:pt x="65502" y="130809"/>
                </a:lnTo>
                <a:lnTo>
                  <a:pt x="64398" y="132079"/>
                </a:lnTo>
                <a:lnTo>
                  <a:pt x="67974" y="132079"/>
                </a:lnTo>
                <a:lnTo>
                  <a:pt x="67778" y="133349"/>
                </a:lnTo>
                <a:lnTo>
                  <a:pt x="66996" y="134619"/>
                </a:lnTo>
                <a:lnTo>
                  <a:pt x="101898" y="134619"/>
                </a:lnTo>
                <a:lnTo>
                  <a:pt x="99702" y="132079"/>
                </a:lnTo>
                <a:lnTo>
                  <a:pt x="98793" y="130809"/>
                </a:lnTo>
                <a:lnTo>
                  <a:pt x="96677" y="128269"/>
                </a:lnTo>
                <a:lnTo>
                  <a:pt x="95458" y="126999"/>
                </a:lnTo>
                <a:lnTo>
                  <a:pt x="94159" y="125729"/>
                </a:lnTo>
                <a:close/>
              </a:path>
              <a:path w="192404" h="245109">
                <a:moveTo>
                  <a:pt x="67974" y="132079"/>
                </a:moveTo>
                <a:lnTo>
                  <a:pt x="65571" y="132079"/>
                </a:lnTo>
                <a:lnTo>
                  <a:pt x="66674" y="133349"/>
                </a:lnTo>
                <a:lnTo>
                  <a:pt x="67537" y="133349"/>
                </a:lnTo>
                <a:lnTo>
                  <a:pt x="67974" y="132079"/>
                </a:lnTo>
                <a:close/>
              </a:path>
              <a:path w="192404" h="245109">
                <a:moveTo>
                  <a:pt x="112788" y="128270"/>
                </a:moveTo>
                <a:lnTo>
                  <a:pt x="107372" y="128270"/>
                </a:lnTo>
                <a:lnTo>
                  <a:pt x="107050" y="129540"/>
                </a:lnTo>
                <a:lnTo>
                  <a:pt x="104221" y="129540"/>
                </a:lnTo>
                <a:lnTo>
                  <a:pt x="104140" y="130810"/>
                </a:lnTo>
                <a:lnTo>
                  <a:pt x="112869" y="130810"/>
                </a:lnTo>
                <a:lnTo>
                  <a:pt x="112788" y="128270"/>
                </a:lnTo>
                <a:close/>
              </a:path>
              <a:path w="192404" h="245109">
                <a:moveTo>
                  <a:pt x="105279" y="128270"/>
                </a:moveTo>
                <a:lnTo>
                  <a:pt x="104888" y="128270"/>
                </a:lnTo>
                <a:lnTo>
                  <a:pt x="104658" y="129540"/>
                </a:lnTo>
                <a:lnTo>
                  <a:pt x="105796" y="129540"/>
                </a:lnTo>
                <a:lnTo>
                  <a:pt x="105279" y="128270"/>
                </a:lnTo>
                <a:close/>
              </a:path>
              <a:path w="192404" h="245109">
                <a:moveTo>
                  <a:pt x="89202" y="121919"/>
                </a:moveTo>
                <a:lnTo>
                  <a:pt x="63926" y="121919"/>
                </a:lnTo>
                <a:lnTo>
                  <a:pt x="63409" y="123189"/>
                </a:lnTo>
                <a:lnTo>
                  <a:pt x="67192" y="123189"/>
                </a:lnTo>
                <a:lnTo>
                  <a:pt x="66674" y="124459"/>
                </a:lnTo>
                <a:lnTo>
                  <a:pt x="65732" y="124459"/>
                </a:lnTo>
                <a:lnTo>
                  <a:pt x="65306" y="125729"/>
                </a:lnTo>
                <a:lnTo>
                  <a:pt x="93492" y="125729"/>
                </a:lnTo>
                <a:lnTo>
                  <a:pt x="92825" y="124459"/>
                </a:lnTo>
                <a:lnTo>
                  <a:pt x="90697" y="123189"/>
                </a:lnTo>
                <a:lnTo>
                  <a:pt x="89202" y="121919"/>
                </a:lnTo>
                <a:close/>
              </a:path>
              <a:path w="192404" h="245109">
                <a:moveTo>
                  <a:pt x="110868" y="120650"/>
                </a:moveTo>
                <a:lnTo>
                  <a:pt x="109844" y="120650"/>
                </a:lnTo>
                <a:lnTo>
                  <a:pt x="110235" y="123190"/>
                </a:lnTo>
                <a:lnTo>
                  <a:pt x="110511" y="123190"/>
                </a:lnTo>
                <a:lnTo>
                  <a:pt x="110431" y="124460"/>
                </a:lnTo>
                <a:lnTo>
                  <a:pt x="108395" y="124460"/>
                </a:lnTo>
                <a:lnTo>
                  <a:pt x="108039" y="125730"/>
                </a:lnTo>
                <a:lnTo>
                  <a:pt x="114444" y="125730"/>
                </a:lnTo>
                <a:lnTo>
                  <a:pt x="112834" y="123190"/>
                </a:lnTo>
                <a:lnTo>
                  <a:pt x="111891" y="121920"/>
                </a:lnTo>
                <a:lnTo>
                  <a:pt x="110868" y="120650"/>
                </a:lnTo>
                <a:close/>
              </a:path>
              <a:path w="192404" h="245109">
                <a:moveTo>
                  <a:pt x="65145" y="123189"/>
                </a:moveTo>
                <a:lnTo>
                  <a:pt x="62822" y="123189"/>
                </a:lnTo>
                <a:lnTo>
                  <a:pt x="62190" y="124459"/>
                </a:lnTo>
                <a:lnTo>
                  <a:pt x="64283" y="124459"/>
                </a:lnTo>
                <a:lnTo>
                  <a:pt x="65145" y="123189"/>
                </a:lnTo>
                <a:close/>
              </a:path>
              <a:path w="192404" h="245109">
                <a:moveTo>
                  <a:pt x="65367" y="110609"/>
                </a:moveTo>
                <a:lnTo>
                  <a:pt x="65617" y="111759"/>
                </a:lnTo>
                <a:lnTo>
                  <a:pt x="65893" y="111759"/>
                </a:lnTo>
                <a:lnTo>
                  <a:pt x="66123" y="113029"/>
                </a:lnTo>
                <a:lnTo>
                  <a:pt x="66249" y="116839"/>
                </a:lnTo>
                <a:lnTo>
                  <a:pt x="66042" y="118109"/>
                </a:lnTo>
                <a:lnTo>
                  <a:pt x="65651" y="119379"/>
                </a:lnTo>
                <a:lnTo>
                  <a:pt x="65421" y="119379"/>
                </a:lnTo>
                <a:lnTo>
                  <a:pt x="64754" y="120649"/>
                </a:lnTo>
                <a:lnTo>
                  <a:pt x="64352" y="121919"/>
                </a:lnTo>
                <a:lnTo>
                  <a:pt x="80279" y="121919"/>
                </a:lnTo>
                <a:lnTo>
                  <a:pt x="79888" y="120649"/>
                </a:lnTo>
                <a:lnTo>
                  <a:pt x="79416" y="119379"/>
                </a:lnTo>
                <a:lnTo>
                  <a:pt x="78784" y="118109"/>
                </a:lnTo>
                <a:lnTo>
                  <a:pt x="71792" y="118109"/>
                </a:lnTo>
                <a:lnTo>
                  <a:pt x="71596" y="116839"/>
                </a:lnTo>
                <a:lnTo>
                  <a:pt x="70918" y="115569"/>
                </a:lnTo>
                <a:lnTo>
                  <a:pt x="70492" y="114299"/>
                </a:lnTo>
                <a:lnTo>
                  <a:pt x="67537" y="114299"/>
                </a:lnTo>
                <a:lnTo>
                  <a:pt x="66720" y="111759"/>
                </a:lnTo>
                <a:lnTo>
                  <a:pt x="65367" y="110609"/>
                </a:lnTo>
                <a:close/>
              </a:path>
              <a:path w="192404" h="245109">
                <a:moveTo>
                  <a:pt x="87753" y="120649"/>
                </a:moveTo>
                <a:lnTo>
                  <a:pt x="81187" y="120649"/>
                </a:lnTo>
                <a:lnTo>
                  <a:pt x="80716" y="121919"/>
                </a:lnTo>
                <a:lnTo>
                  <a:pt x="88501" y="121919"/>
                </a:lnTo>
                <a:lnTo>
                  <a:pt x="87753" y="120649"/>
                </a:lnTo>
                <a:close/>
              </a:path>
              <a:path w="192404" h="245109">
                <a:moveTo>
                  <a:pt x="82406" y="118109"/>
                </a:moveTo>
                <a:lnTo>
                  <a:pt x="82084" y="119379"/>
                </a:lnTo>
                <a:lnTo>
                  <a:pt x="81854" y="120649"/>
                </a:lnTo>
                <a:lnTo>
                  <a:pt x="83544" y="120649"/>
                </a:lnTo>
                <a:lnTo>
                  <a:pt x="82406" y="118109"/>
                </a:lnTo>
                <a:close/>
              </a:path>
              <a:path w="192404" h="245109">
                <a:moveTo>
                  <a:pt x="39271" y="114299"/>
                </a:moveTo>
                <a:lnTo>
                  <a:pt x="38914" y="114299"/>
                </a:lnTo>
                <a:lnTo>
                  <a:pt x="37937" y="115569"/>
                </a:lnTo>
                <a:lnTo>
                  <a:pt x="37155" y="116839"/>
                </a:lnTo>
                <a:lnTo>
                  <a:pt x="35142" y="118109"/>
                </a:lnTo>
                <a:lnTo>
                  <a:pt x="34429" y="118853"/>
                </a:lnTo>
                <a:lnTo>
                  <a:pt x="34119" y="119379"/>
                </a:lnTo>
                <a:lnTo>
                  <a:pt x="37189" y="119379"/>
                </a:lnTo>
                <a:lnTo>
                  <a:pt x="37580" y="118109"/>
                </a:lnTo>
                <a:lnTo>
                  <a:pt x="38650" y="115569"/>
                </a:lnTo>
                <a:lnTo>
                  <a:pt x="39271" y="114299"/>
                </a:lnTo>
                <a:close/>
              </a:path>
              <a:path w="192404" h="245109">
                <a:moveTo>
                  <a:pt x="76461" y="114299"/>
                </a:moveTo>
                <a:lnTo>
                  <a:pt x="73712" y="114299"/>
                </a:lnTo>
                <a:lnTo>
                  <a:pt x="73241" y="115569"/>
                </a:lnTo>
                <a:lnTo>
                  <a:pt x="72654" y="116839"/>
                </a:lnTo>
                <a:lnTo>
                  <a:pt x="71941" y="118109"/>
                </a:lnTo>
                <a:lnTo>
                  <a:pt x="78784" y="118109"/>
                </a:lnTo>
                <a:lnTo>
                  <a:pt x="77956" y="116839"/>
                </a:lnTo>
                <a:lnTo>
                  <a:pt x="77484" y="115569"/>
                </a:lnTo>
                <a:lnTo>
                  <a:pt x="76461" y="114299"/>
                </a:lnTo>
                <a:close/>
              </a:path>
              <a:path w="192404" h="245109">
                <a:moveTo>
                  <a:pt x="47056" y="41909"/>
                </a:moveTo>
                <a:lnTo>
                  <a:pt x="38408" y="41909"/>
                </a:lnTo>
                <a:lnTo>
                  <a:pt x="38132" y="43179"/>
                </a:lnTo>
                <a:lnTo>
                  <a:pt x="37189" y="46989"/>
                </a:lnTo>
                <a:lnTo>
                  <a:pt x="36833" y="48259"/>
                </a:lnTo>
                <a:lnTo>
                  <a:pt x="36442" y="48259"/>
                </a:lnTo>
                <a:lnTo>
                  <a:pt x="35970" y="49529"/>
                </a:lnTo>
                <a:lnTo>
                  <a:pt x="35464" y="50799"/>
                </a:lnTo>
                <a:lnTo>
                  <a:pt x="34475" y="50799"/>
                </a:lnTo>
                <a:lnTo>
                  <a:pt x="33728" y="52069"/>
                </a:lnTo>
                <a:lnTo>
                  <a:pt x="32394" y="52069"/>
                </a:lnTo>
                <a:lnTo>
                  <a:pt x="30738" y="53339"/>
                </a:lnTo>
                <a:lnTo>
                  <a:pt x="27277" y="53339"/>
                </a:lnTo>
                <a:lnTo>
                  <a:pt x="27357" y="55879"/>
                </a:lnTo>
                <a:lnTo>
                  <a:pt x="27484" y="58419"/>
                </a:lnTo>
                <a:lnTo>
                  <a:pt x="27576" y="60959"/>
                </a:lnTo>
                <a:lnTo>
                  <a:pt x="27696" y="67309"/>
                </a:lnTo>
                <a:lnTo>
                  <a:pt x="27581" y="69849"/>
                </a:lnTo>
                <a:lnTo>
                  <a:pt x="27242" y="73659"/>
                </a:lnTo>
                <a:lnTo>
                  <a:pt x="26771" y="76199"/>
                </a:lnTo>
                <a:lnTo>
                  <a:pt x="26380" y="77469"/>
                </a:lnTo>
                <a:lnTo>
                  <a:pt x="25908" y="80009"/>
                </a:lnTo>
                <a:lnTo>
                  <a:pt x="25356" y="81279"/>
                </a:lnTo>
                <a:lnTo>
                  <a:pt x="24022" y="85089"/>
                </a:lnTo>
                <a:lnTo>
                  <a:pt x="23666" y="86359"/>
                </a:lnTo>
                <a:lnTo>
                  <a:pt x="23229" y="87629"/>
                </a:lnTo>
                <a:lnTo>
                  <a:pt x="22205" y="88899"/>
                </a:lnTo>
                <a:lnTo>
                  <a:pt x="21734" y="90169"/>
                </a:lnTo>
                <a:lnTo>
                  <a:pt x="21113" y="91439"/>
                </a:lnTo>
                <a:lnTo>
                  <a:pt x="20952" y="91439"/>
                </a:lnTo>
                <a:lnTo>
                  <a:pt x="20837" y="92709"/>
                </a:lnTo>
                <a:lnTo>
                  <a:pt x="20917" y="93979"/>
                </a:lnTo>
                <a:lnTo>
                  <a:pt x="21584" y="97789"/>
                </a:lnTo>
                <a:lnTo>
                  <a:pt x="21308" y="100329"/>
                </a:lnTo>
                <a:lnTo>
                  <a:pt x="21665" y="101599"/>
                </a:lnTo>
                <a:lnTo>
                  <a:pt x="21975" y="102869"/>
                </a:lnTo>
                <a:lnTo>
                  <a:pt x="23390" y="111759"/>
                </a:lnTo>
                <a:lnTo>
                  <a:pt x="23746" y="113029"/>
                </a:lnTo>
                <a:lnTo>
                  <a:pt x="23390" y="113029"/>
                </a:lnTo>
                <a:lnTo>
                  <a:pt x="22723" y="114299"/>
                </a:lnTo>
                <a:lnTo>
                  <a:pt x="36879" y="114299"/>
                </a:lnTo>
                <a:lnTo>
                  <a:pt x="37822" y="111759"/>
                </a:lnTo>
                <a:lnTo>
                  <a:pt x="38328" y="111759"/>
                </a:lnTo>
                <a:lnTo>
                  <a:pt x="38880" y="110489"/>
                </a:lnTo>
                <a:lnTo>
                  <a:pt x="39466" y="110489"/>
                </a:lnTo>
                <a:lnTo>
                  <a:pt x="40731" y="109219"/>
                </a:lnTo>
                <a:lnTo>
                  <a:pt x="42146" y="107949"/>
                </a:lnTo>
                <a:lnTo>
                  <a:pt x="43721" y="106679"/>
                </a:lnTo>
                <a:lnTo>
                  <a:pt x="38845" y="106679"/>
                </a:lnTo>
                <a:lnTo>
                  <a:pt x="38880" y="105409"/>
                </a:lnTo>
                <a:lnTo>
                  <a:pt x="39075" y="104139"/>
                </a:lnTo>
                <a:lnTo>
                  <a:pt x="39236" y="104139"/>
                </a:lnTo>
                <a:lnTo>
                  <a:pt x="39742" y="101599"/>
                </a:lnTo>
                <a:lnTo>
                  <a:pt x="40651" y="99059"/>
                </a:lnTo>
                <a:lnTo>
                  <a:pt x="41283" y="97789"/>
                </a:lnTo>
                <a:lnTo>
                  <a:pt x="41628" y="97789"/>
                </a:lnTo>
                <a:lnTo>
                  <a:pt x="42456" y="96519"/>
                </a:lnTo>
                <a:lnTo>
                  <a:pt x="42928" y="96519"/>
                </a:lnTo>
                <a:lnTo>
                  <a:pt x="43399" y="95249"/>
                </a:lnTo>
                <a:lnTo>
                  <a:pt x="41007" y="95249"/>
                </a:lnTo>
                <a:lnTo>
                  <a:pt x="40731" y="93979"/>
                </a:lnTo>
                <a:lnTo>
                  <a:pt x="40375" y="93979"/>
                </a:lnTo>
                <a:lnTo>
                  <a:pt x="39938" y="92709"/>
                </a:lnTo>
                <a:lnTo>
                  <a:pt x="39351" y="88899"/>
                </a:lnTo>
                <a:lnTo>
                  <a:pt x="39190" y="88899"/>
                </a:lnTo>
                <a:lnTo>
                  <a:pt x="39075" y="87629"/>
                </a:lnTo>
                <a:lnTo>
                  <a:pt x="38995" y="82549"/>
                </a:lnTo>
                <a:lnTo>
                  <a:pt x="39627" y="80009"/>
                </a:lnTo>
                <a:lnTo>
                  <a:pt x="39984" y="78739"/>
                </a:lnTo>
                <a:lnTo>
                  <a:pt x="40455" y="74929"/>
                </a:lnTo>
                <a:lnTo>
                  <a:pt x="40530" y="73659"/>
                </a:lnTo>
                <a:lnTo>
                  <a:pt x="40490" y="67309"/>
                </a:lnTo>
                <a:lnTo>
                  <a:pt x="40294" y="66039"/>
                </a:lnTo>
                <a:lnTo>
                  <a:pt x="40409" y="59689"/>
                </a:lnTo>
                <a:lnTo>
                  <a:pt x="40570" y="59689"/>
                </a:lnTo>
                <a:lnTo>
                  <a:pt x="41076" y="57149"/>
                </a:lnTo>
                <a:lnTo>
                  <a:pt x="41398" y="55879"/>
                </a:lnTo>
                <a:lnTo>
                  <a:pt x="42146" y="54609"/>
                </a:lnTo>
                <a:lnTo>
                  <a:pt x="42974" y="53339"/>
                </a:lnTo>
                <a:lnTo>
                  <a:pt x="43917" y="50799"/>
                </a:lnTo>
                <a:lnTo>
                  <a:pt x="46861" y="43179"/>
                </a:lnTo>
                <a:lnTo>
                  <a:pt x="47056" y="41909"/>
                </a:lnTo>
                <a:close/>
              </a:path>
              <a:path w="192404" h="245109">
                <a:moveTo>
                  <a:pt x="69388" y="110489"/>
                </a:moveTo>
                <a:lnTo>
                  <a:pt x="68951" y="111759"/>
                </a:lnTo>
                <a:lnTo>
                  <a:pt x="68721" y="111759"/>
                </a:lnTo>
                <a:lnTo>
                  <a:pt x="68480" y="113029"/>
                </a:lnTo>
                <a:lnTo>
                  <a:pt x="67974" y="114299"/>
                </a:lnTo>
                <a:lnTo>
                  <a:pt x="70492" y="114299"/>
                </a:lnTo>
                <a:lnTo>
                  <a:pt x="69975" y="113029"/>
                </a:lnTo>
                <a:lnTo>
                  <a:pt x="69388" y="110489"/>
                </a:lnTo>
                <a:close/>
              </a:path>
              <a:path w="192404" h="245109">
                <a:moveTo>
                  <a:pt x="75242" y="113029"/>
                </a:moveTo>
                <a:lnTo>
                  <a:pt x="74506" y="113029"/>
                </a:lnTo>
                <a:lnTo>
                  <a:pt x="74069" y="114299"/>
                </a:lnTo>
                <a:lnTo>
                  <a:pt x="75874" y="114299"/>
                </a:lnTo>
                <a:lnTo>
                  <a:pt x="75242" y="113029"/>
                </a:lnTo>
                <a:close/>
              </a:path>
              <a:path w="192404" h="245109">
                <a:moveTo>
                  <a:pt x="64237" y="107949"/>
                </a:moveTo>
                <a:lnTo>
                  <a:pt x="65226" y="110489"/>
                </a:lnTo>
                <a:lnTo>
                  <a:pt x="65367" y="110609"/>
                </a:lnTo>
                <a:lnTo>
                  <a:pt x="65030" y="109219"/>
                </a:lnTo>
                <a:lnTo>
                  <a:pt x="64237" y="107949"/>
                </a:lnTo>
                <a:close/>
              </a:path>
              <a:path w="192404" h="245109">
                <a:moveTo>
                  <a:pt x="48988" y="100329"/>
                </a:moveTo>
                <a:lnTo>
                  <a:pt x="43399" y="100329"/>
                </a:lnTo>
                <a:lnTo>
                  <a:pt x="42732" y="101599"/>
                </a:lnTo>
                <a:lnTo>
                  <a:pt x="41237" y="102869"/>
                </a:lnTo>
                <a:lnTo>
                  <a:pt x="39662" y="105409"/>
                </a:lnTo>
                <a:lnTo>
                  <a:pt x="38845" y="106679"/>
                </a:lnTo>
                <a:lnTo>
                  <a:pt x="44538" y="106679"/>
                </a:lnTo>
                <a:lnTo>
                  <a:pt x="45412" y="105409"/>
                </a:lnTo>
                <a:lnTo>
                  <a:pt x="50322" y="105409"/>
                </a:lnTo>
                <a:lnTo>
                  <a:pt x="49966" y="104139"/>
                </a:lnTo>
                <a:lnTo>
                  <a:pt x="49655" y="102869"/>
                </a:lnTo>
                <a:lnTo>
                  <a:pt x="49460" y="101599"/>
                </a:lnTo>
                <a:lnTo>
                  <a:pt x="48988" y="100329"/>
                </a:lnTo>
                <a:close/>
              </a:path>
              <a:path w="192404" h="245109">
                <a:moveTo>
                  <a:pt x="47171" y="97789"/>
                </a:moveTo>
                <a:lnTo>
                  <a:pt x="47022" y="97789"/>
                </a:lnTo>
                <a:lnTo>
                  <a:pt x="46504" y="99059"/>
                </a:lnTo>
                <a:lnTo>
                  <a:pt x="44664" y="100329"/>
                </a:lnTo>
                <a:lnTo>
                  <a:pt x="48712" y="100329"/>
                </a:lnTo>
                <a:lnTo>
                  <a:pt x="47999" y="99059"/>
                </a:lnTo>
                <a:lnTo>
                  <a:pt x="47608" y="99059"/>
                </a:lnTo>
                <a:lnTo>
                  <a:pt x="47171" y="97789"/>
                </a:lnTo>
                <a:close/>
              </a:path>
              <a:path w="192404" h="245109">
                <a:moveTo>
                  <a:pt x="130176" y="91440"/>
                </a:moveTo>
                <a:lnTo>
                  <a:pt x="126519" y="91440"/>
                </a:lnTo>
                <a:lnTo>
                  <a:pt x="126438" y="92710"/>
                </a:lnTo>
                <a:lnTo>
                  <a:pt x="126795" y="92710"/>
                </a:lnTo>
                <a:lnTo>
                  <a:pt x="126944" y="93980"/>
                </a:lnTo>
                <a:lnTo>
                  <a:pt x="129026" y="93980"/>
                </a:lnTo>
                <a:lnTo>
                  <a:pt x="129233" y="95250"/>
                </a:lnTo>
                <a:lnTo>
                  <a:pt x="130486" y="95250"/>
                </a:lnTo>
                <a:lnTo>
                  <a:pt x="131981" y="96520"/>
                </a:lnTo>
                <a:lnTo>
                  <a:pt x="132062" y="99060"/>
                </a:lnTo>
                <a:lnTo>
                  <a:pt x="139444" y="99060"/>
                </a:lnTo>
                <a:lnTo>
                  <a:pt x="135914" y="96520"/>
                </a:lnTo>
                <a:lnTo>
                  <a:pt x="132142" y="92710"/>
                </a:lnTo>
                <a:lnTo>
                  <a:pt x="130176" y="91440"/>
                </a:lnTo>
                <a:close/>
              </a:path>
              <a:path w="192404" h="245109">
                <a:moveTo>
                  <a:pt x="46976" y="90169"/>
                </a:moveTo>
                <a:lnTo>
                  <a:pt x="45090" y="90169"/>
                </a:lnTo>
                <a:lnTo>
                  <a:pt x="43319" y="92709"/>
                </a:lnTo>
                <a:lnTo>
                  <a:pt x="41122" y="95249"/>
                </a:lnTo>
                <a:lnTo>
                  <a:pt x="44503" y="95249"/>
                </a:lnTo>
                <a:lnTo>
                  <a:pt x="45136" y="93979"/>
                </a:lnTo>
                <a:lnTo>
                  <a:pt x="48045" y="93979"/>
                </a:lnTo>
                <a:lnTo>
                  <a:pt x="47413" y="91439"/>
                </a:lnTo>
                <a:lnTo>
                  <a:pt x="47171" y="91439"/>
                </a:lnTo>
                <a:lnTo>
                  <a:pt x="46976" y="90169"/>
                </a:lnTo>
                <a:close/>
              </a:path>
              <a:path w="192404" h="245109">
                <a:moveTo>
                  <a:pt x="107245" y="92710"/>
                </a:moveTo>
                <a:lnTo>
                  <a:pt x="80359" y="92709"/>
                </a:lnTo>
                <a:lnTo>
                  <a:pt x="83027" y="93979"/>
                </a:lnTo>
                <a:lnTo>
                  <a:pt x="105486" y="93980"/>
                </a:lnTo>
                <a:lnTo>
                  <a:pt x="107245" y="92710"/>
                </a:lnTo>
                <a:close/>
              </a:path>
              <a:path w="192404" h="245109">
                <a:moveTo>
                  <a:pt x="82797" y="91439"/>
                </a:moveTo>
                <a:lnTo>
                  <a:pt x="74299" y="91439"/>
                </a:lnTo>
                <a:lnTo>
                  <a:pt x="76817" y="92709"/>
                </a:lnTo>
                <a:lnTo>
                  <a:pt x="85821" y="92709"/>
                </a:lnTo>
                <a:lnTo>
                  <a:pt x="82797" y="91439"/>
                </a:lnTo>
                <a:close/>
              </a:path>
              <a:path w="192404" h="245109">
                <a:moveTo>
                  <a:pt x="114364" y="91440"/>
                </a:moveTo>
                <a:lnTo>
                  <a:pt x="104336" y="91440"/>
                </a:lnTo>
                <a:lnTo>
                  <a:pt x="103002" y="92710"/>
                </a:lnTo>
                <a:lnTo>
                  <a:pt x="112593" y="92710"/>
                </a:lnTo>
                <a:lnTo>
                  <a:pt x="114364" y="91440"/>
                </a:lnTo>
                <a:close/>
              </a:path>
              <a:path w="192404" h="245109">
                <a:moveTo>
                  <a:pt x="76817" y="90169"/>
                </a:moveTo>
                <a:lnTo>
                  <a:pt x="62868" y="90169"/>
                </a:lnTo>
                <a:lnTo>
                  <a:pt x="64904" y="91439"/>
                </a:lnTo>
                <a:lnTo>
                  <a:pt x="80796" y="91439"/>
                </a:lnTo>
                <a:lnTo>
                  <a:pt x="76817" y="90169"/>
                </a:lnTo>
                <a:close/>
              </a:path>
              <a:path w="192404" h="245109">
                <a:moveTo>
                  <a:pt x="117940" y="90170"/>
                </a:moveTo>
                <a:lnTo>
                  <a:pt x="110868" y="90170"/>
                </a:lnTo>
                <a:lnTo>
                  <a:pt x="108234" y="91440"/>
                </a:lnTo>
                <a:lnTo>
                  <a:pt x="116181" y="91440"/>
                </a:lnTo>
                <a:lnTo>
                  <a:pt x="117940" y="90170"/>
                </a:lnTo>
                <a:close/>
              </a:path>
              <a:path w="192404" h="245109">
                <a:moveTo>
                  <a:pt x="124426" y="88900"/>
                </a:moveTo>
                <a:lnTo>
                  <a:pt x="120504" y="88900"/>
                </a:lnTo>
                <a:lnTo>
                  <a:pt x="121321" y="90170"/>
                </a:lnTo>
                <a:lnTo>
                  <a:pt x="123011" y="90170"/>
                </a:lnTo>
                <a:lnTo>
                  <a:pt x="122942" y="91440"/>
                </a:lnTo>
                <a:lnTo>
                  <a:pt x="128209" y="91440"/>
                </a:lnTo>
                <a:lnTo>
                  <a:pt x="126358" y="90170"/>
                </a:lnTo>
                <a:lnTo>
                  <a:pt x="124426" y="88900"/>
                </a:lnTo>
                <a:close/>
              </a:path>
              <a:path w="192404" h="245109">
                <a:moveTo>
                  <a:pt x="46780" y="88899"/>
                </a:moveTo>
                <a:lnTo>
                  <a:pt x="46309" y="88899"/>
                </a:lnTo>
                <a:lnTo>
                  <a:pt x="45803" y="90169"/>
                </a:lnTo>
                <a:lnTo>
                  <a:pt x="46826" y="90169"/>
                </a:lnTo>
                <a:lnTo>
                  <a:pt x="46780" y="88899"/>
                </a:lnTo>
                <a:close/>
              </a:path>
              <a:path w="192404" h="245109">
                <a:moveTo>
                  <a:pt x="68917" y="87629"/>
                </a:moveTo>
                <a:lnTo>
                  <a:pt x="52323" y="87629"/>
                </a:lnTo>
                <a:lnTo>
                  <a:pt x="51656" y="88899"/>
                </a:lnTo>
                <a:lnTo>
                  <a:pt x="51932" y="90169"/>
                </a:lnTo>
                <a:lnTo>
                  <a:pt x="74851" y="90169"/>
                </a:lnTo>
                <a:lnTo>
                  <a:pt x="72884" y="88899"/>
                </a:lnTo>
                <a:lnTo>
                  <a:pt x="68917" y="87629"/>
                </a:lnTo>
                <a:close/>
              </a:path>
              <a:path w="192404" h="245109">
                <a:moveTo>
                  <a:pt x="120504" y="88900"/>
                </a:moveTo>
                <a:lnTo>
                  <a:pt x="115744" y="88900"/>
                </a:lnTo>
                <a:lnTo>
                  <a:pt x="112121" y="90170"/>
                </a:lnTo>
                <a:lnTo>
                  <a:pt x="120102" y="90170"/>
                </a:lnTo>
                <a:lnTo>
                  <a:pt x="120504" y="88900"/>
                </a:lnTo>
                <a:close/>
              </a:path>
              <a:path w="192404" h="245109">
                <a:moveTo>
                  <a:pt x="56256" y="86359"/>
                </a:moveTo>
                <a:lnTo>
                  <a:pt x="53231" y="86359"/>
                </a:lnTo>
                <a:lnTo>
                  <a:pt x="52840" y="87629"/>
                </a:lnTo>
                <a:lnTo>
                  <a:pt x="56612" y="87629"/>
                </a:lnTo>
                <a:lnTo>
                  <a:pt x="56256" y="86359"/>
                </a:lnTo>
                <a:close/>
              </a:path>
              <a:path w="192404" h="245109">
                <a:moveTo>
                  <a:pt x="50759" y="49529"/>
                </a:moveTo>
                <a:lnTo>
                  <a:pt x="49414" y="49529"/>
                </a:lnTo>
                <a:lnTo>
                  <a:pt x="49494" y="53339"/>
                </a:lnTo>
                <a:lnTo>
                  <a:pt x="49299" y="53339"/>
                </a:lnTo>
                <a:lnTo>
                  <a:pt x="48586" y="55879"/>
                </a:lnTo>
                <a:lnTo>
                  <a:pt x="48471" y="57149"/>
                </a:lnTo>
                <a:lnTo>
                  <a:pt x="48747" y="58419"/>
                </a:lnTo>
                <a:lnTo>
                  <a:pt x="50011" y="58419"/>
                </a:lnTo>
                <a:lnTo>
                  <a:pt x="50011" y="60959"/>
                </a:lnTo>
                <a:lnTo>
                  <a:pt x="49655" y="63499"/>
                </a:lnTo>
                <a:lnTo>
                  <a:pt x="49264" y="64769"/>
                </a:lnTo>
                <a:lnTo>
                  <a:pt x="48908" y="66039"/>
                </a:lnTo>
                <a:lnTo>
                  <a:pt x="48793" y="67309"/>
                </a:lnTo>
                <a:lnTo>
                  <a:pt x="49138" y="67309"/>
                </a:lnTo>
                <a:lnTo>
                  <a:pt x="49540" y="68579"/>
                </a:lnTo>
                <a:lnTo>
                  <a:pt x="50678" y="68579"/>
                </a:lnTo>
                <a:lnTo>
                  <a:pt x="50632" y="71119"/>
                </a:lnTo>
                <a:lnTo>
                  <a:pt x="50437" y="71119"/>
                </a:lnTo>
                <a:lnTo>
                  <a:pt x="50276" y="72389"/>
                </a:lnTo>
                <a:lnTo>
                  <a:pt x="49770" y="72389"/>
                </a:lnTo>
                <a:lnTo>
                  <a:pt x="49414" y="73659"/>
                </a:lnTo>
                <a:lnTo>
                  <a:pt x="48390" y="73659"/>
                </a:lnTo>
                <a:lnTo>
                  <a:pt x="48390" y="74929"/>
                </a:lnTo>
                <a:lnTo>
                  <a:pt x="48712" y="74929"/>
                </a:lnTo>
                <a:lnTo>
                  <a:pt x="48908" y="76199"/>
                </a:lnTo>
                <a:lnTo>
                  <a:pt x="51897" y="76199"/>
                </a:lnTo>
                <a:lnTo>
                  <a:pt x="51736" y="77469"/>
                </a:lnTo>
                <a:lnTo>
                  <a:pt x="51150" y="77469"/>
                </a:lnTo>
                <a:lnTo>
                  <a:pt x="50598" y="78739"/>
                </a:lnTo>
                <a:lnTo>
                  <a:pt x="50276" y="78739"/>
                </a:lnTo>
                <a:lnTo>
                  <a:pt x="49460" y="80009"/>
                </a:lnTo>
                <a:lnTo>
                  <a:pt x="49736" y="80009"/>
                </a:lnTo>
                <a:lnTo>
                  <a:pt x="50356" y="81279"/>
                </a:lnTo>
                <a:lnTo>
                  <a:pt x="51265" y="81279"/>
                </a:lnTo>
                <a:lnTo>
                  <a:pt x="52449" y="82549"/>
                </a:lnTo>
                <a:lnTo>
                  <a:pt x="51495" y="82549"/>
                </a:lnTo>
                <a:lnTo>
                  <a:pt x="51023" y="83819"/>
                </a:lnTo>
                <a:lnTo>
                  <a:pt x="50517" y="83819"/>
                </a:lnTo>
                <a:lnTo>
                  <a:pt x="49931" y="85089"/>
                </a:lnTo>
                <a:lnTo>
                  <a:pt x="53933" y="85089"/>
                </a:lnTo>
                <a:lnTo>
                  <a:pt x="53542" y="86359"/>
                </a:lnTo>
                <a:lnTo>
                  <a:pt x="55945" y="86359"/>
                </a:lnTo>
                <a:lnTo>
                  <a:pt x="55669" y="85089"/>
                </a:lnTo>
                <a:lnTo>
                  <a:pt x="55198" y="83819"/>
                </a:lnTo>
                <a:lnTo>
                  <a:pt x="54726" y="81279"/>
                </a:lnTo>
                <a:lnTo>
                  <a:pt x="54450" y="80009"/>
                </a:lnTo>
                <a:lnTo>
                  <a:pt x="54209" y="78739"/>
                </a:lnTo>
                <a:lnTo>
                  <a:pt x="53312" y="74929"/>
                </a:lnTo>
                <a:lnTo>
                  <a:pt x="53036" y="73659"/>
                </a:lnTo>
                <a:lnTo>
                  <a:pt x="52794" y="72389"/>
                </a:lnTo>
                <a:lnTo>
                  <a:pt x="51932" y="64769"/>
                </a:lnTo>
                <a:lnTo>
                  <a:pt x="51265" y="55879"/>
                </a:lnTo>
                <a:lnTo>
                  <a:pt x="51023" y="53339"/>
                </a:lnTo>
                <a:lnTo>
                  <a:pt x="50759" y="49529"/>
                </a:lnTo>
                <a:close/>
              </a:path>
              <a:path w="192404" h="245109">
                <a:moveTo>
                  <a:pt x="31612" y="46989"/>
                </a:moveTo>
                <a:lnTo>
                  <a:pt x="17260" y="46989"/>
                </a:lnTo>
                <a:lnTo>
                  <a:pt x="16433" y="49529"/>
                </a:lnTo>
                <a:lnTo>
                  <a:pt x="14823" y="52069"/>
                </a:lnTo>
                <a:lnTo>
                  <a:pt x="13477" y="53339"/>
                </a:lnTo>
                <a:lnTo>
                  <a:pt x="13006" y="53339"/>
                </a:lnTo>
                <a:lnTo>
                  <a:pt x="11994" y="54609"/>
                </a:lnTo>
                <a:lnTo>
                  <a:pt x="10890" y="55879"/>
                </a:lnTo>
                <a:lnTo>
                  <a:pt x="10257" y="57149"/>
                </a:lnTo>
                <a:lnTo>
                  <a:pt x="12385" y="57149"/>
                </a:lnTo>
                <a:lnTo>
                  <a:pt x="12776" y="55879"/>
                </a:lnTo>
                <a:lnTo>
                  <a:pt x="14386" y="55879"/>
                </a:lnTo>
                <a:lnTo>
                  <a:pt x="16594" y="53339"/>
                </a:lnTo>
                <a:lnTo>
                  <a:pt x="17456" y="52069"/>
                </a:lnTo>
                <a:lnTo>
                  <a:pt x="18675" y="52069"/>
                </a:lnTo>
                <a:lnTo>
                  <a:pt x="19572" y="50799"/>
                </a:lnTo>
                <a:lnTo>
                  <a:pt x="21423" y="50799"/>
                </a:lnTo>
                <a:lnTo>
                  <a:pt x="23309" y="49529"/>
                </a:lnTo>
                <a:lnTo>
                  <a:pt x="26184" y="49529"/>
                </a:lnTo>
                <a:lnTo>
                  <a:pt x="28070" y="48259"/>
                </a:lnTo>
                <a:lnTo>
                  <a:pt x="30784" y="48259"/>
                </a:lnTo>
                <a:lnTo>
                  <a:pt x="31612" y="46989"/>
                </a:lnTo>
                <a:close/>
              </a:path>
              <a:path w="192404" h="245109">
                <a:moveTo>
                  <a:pt x="7934" y="50799"/>
                </a:moveTo>
                <a:lnTo>
                  <a:pt x="701" y="50799"/>
                </a:lnTo>
                <a:lnTo>
                  <a:pt x="1218" y="52069"/>
                </a:lnTo>
                <a:lnTo>
                  <a:pt x="7233" y="52069"/>
                </a:lnTo>
                <a:lnTo>
                  <a:pt x="7934" y="50799"/>
                </a:lnTo>
                <a:close/>
              </a:path>
              <a:path w="192404" h="245109">
                <a:moveTo>
                  <a:pt x="11913" y="48259"/>
                </a:moveTo>
                <a:lnTo>
                  <a:pt x="1172" y="48259"/>
                </a:lnTo>
                <a:lnTo>
                  <a:pt x="356" y="49529"/>
                </a:lnTo>
                <a:lnTo>
                  <a:pt x="34" y="49529"/>
                </a:lnTo>
                <a:lnTo>
                  <a:pt x="0" y="50799"/>
                </a:lnTo>
                <a:lnTo>
                  <a:pt x="8647" y="50799"/>
                </a:lnTo>
                <a:lnTo>
                  <a:pt x="9981" y="49529"/>
                </a:lnTo>
                <a:lnTo>
                  <a:pt x="11913" y="48259"/>
                </a:lnTo>
                <a:close/>
              </a:path>
              <a:path w="192404" h="245109">
                <a:moveTo>
                  <a:pt x="49494" y="41909"/>
                </a:moveTo>
                <a:lnTo>
                  <a:pt x="47378" y="41909"/>
                </a:lnTo>
                <a:lnTo>
                  <a:pt x="47608" y="43179"/>
                </a:lnTo>
                <a:lnTo>
                  <a:pt x="47804" y="43179"/>
                </a:lnTo>
                <a:lnTo>
                  <a:pt x="47965" y="44449"/>
                </a:lnTo>
                <a:lnTo>
                  <a:pt x="48080" y="45719"/>
                </a:lnTo>
                <a:lnTo>
                  <a:pt x="47884" y="46989"/>
                </a:lnTo>
                <a:lnTo>
                  <a:pt x="47689" y="46989"/>
                </a:lnTo>
                <a:lnTo>
                  <a:pt x="47447" y="48259"/>
                </a:lnTo>
                <a:lnTo>
                  <a:pt x="47137" y="48259"/>
                </a:lnTo>
                <a:lnTo>
                  <a:pt x="47137" y="50799"/>
                </a:lnTo>
                <a:lnTo>
                  <a:pt x="48793" y="50799"/>
                </a:lnTo>
                <a:lnTo>
                  <a:pt x="49264" y="49529"/>
                </a:lnTo>
                <a:lnTo>
                  <a:pt x="50759" y="49529"/>
                </a:lnTo>
                <a:lnTo>
                  <a:pt x="50437" y="46989"/>
                </a:lnTo>
                <a:lnTo>
                  <a:pt x="50241" y="45719"/>
                </a:lnTo>
                <a:lnTo>
                  <a:pt x="49770" y="43179"/>
                </a:lnTo>
                <a:lnTo>
                  <a:pt x="49494" y="41909"/>
                </a:lnTo>
                <a:close/>
              </a:path>
              <a:path w="192404" h="245109">
                <a:moveTo>
                  <a:pt x="35660" y="43179"/>
                </a:moveTo>
                <a:lnTo>
                  <a:pt x="6048" y="43179"/>
                </a:lnTo>
                <a:lnTo>
                  <a:pt x="5853" y="44449"/>
                </a:lnTo>
                <a:lnTo>
                  <a:pt x="5105" y="45719"/>
                </a:lnTo>
                <a:lnTo>
                  <a:pt x="2863" y="46989"/>
                </a:lnTo>
                <a:lnTo>
                  <a:pt x="1724" y="48259"/>
                </a:lnTo>
                <a:lnTo>
                  <a:pt x="14305" y="48259"/>
                </a:lnTo>
                <a:lnTo>
                  <a:pt x="15490" y="46989"/>
                </a:lnTo>
                <a:lnTo>
                  <a:pt x="32866" y="46989"/>
                </a:lnTo>
                <a:lnTo>
                  <a:pt x="33532" y="45719"/>
                </a:lnTo>
                <a:lnTo>
                  <a:pt x="33808" y="45719"/>
                </a:lnTo>
                <a:lnTo>
                  <a:pt x="34280" y="44449"/>
                </a:lnTo>
                <a:lnTo>
                  <a:pt x="35027" y="44449"/>
                </a:lnTo>
                <a:lnTo>
                  <a:pt x="35660" y="43179"/>
                </a:lnTo>
                <a:close/>
              </a:path>
              <a:path w="192404" h="245109">
                <a:moveTo>
                  <a:pt x="45251" y="21589"/>
                </a:moveTo>
                <a:lnTo>
                  <a:pt x="14110" y="21589"/>
                </a:lnTo>
                <a:lnTo>
                  <a:pt x="13753" y="22859"/>
                </a:lnTo>
                <a:lnTo>
                  <a:pt x="13052" y="24129"/>
                </a:lnTo>
                <a:lnTo>
                  <a:pt x="12534" y="26669"/>
                </a:lnTo>
                <a:lnTo>
                  <a:pt x="11718" y="27939"/>
                </a:lnTo>
                <a:lnTo>
                  <a:pt x="10338" y="30479"/>
                </a:lnTo>
                <a:lnTo>
                  <a:pt x="8923" y="33019"/>
                </a:lnTo>
                <a:lnTo>
                  <a:pt x="8337" y="34289"/>
                </a:lnTo>
                <a:lnTo>
                  <a:pt x="5623" y="36829"/>
                </a:lnTo>
                <a:lnTo>
                  <a:pt x="2748" y="39369"/>
                </a:lnTo>
                <a:lnTo>
                  <a:pt x="1368" y="41909"/>
                </a:lnTo>
                <a:lnTo>
                  <a:pt x="149" y="43179"/>
                </a:lnTo>
                <a:lnTo>
                  <a:pt x="36522" y="43179"/>
                </a:lnTo>
                <a:lnTo>
                  <a:pt x="37074" y="41909"/>
                </a:lnTo>
                <a:lnTo>
                  <a:pt x="49494" y="41909"/>
                </a:lnTo>
                <a:lnTo>
                  <a:pt x="49218" y="40639"/>
                </a:lnTo>
                <a:lnTo>
                  <a:pt x="48517" y="36829"/>
                </a:lnTo>
                <a:lnTo>
                  <a:pt x="47643" y="35559"/>
                </a:lnTo>
                <a:lnTo>
                  <a:pt x="47137" y="34289"/>
                </a:lnTo>
                <a:lnTo>
                  <a:pt x="45481" y="30479"/>
                </a:lnTo>
                <a:lnTo>
                  <a:pt x="43721" y="27939"/>
                </a:lnTo>
                <a:lnTo>
                  <a:pt x="43089" y="26669"/>
                </a:lnTo>
                <a:lnTo>
                  <a:pt x="42422" y="26669"/>
                </a:lnTo>
                <a:lnTo>
                  <a:pt x="41789" y="25399"/>
                </a:lnTo>
                <a:lnTo>
                  <a:pt x="41122" y="25399"/>
                </a:lnTo>
                <a:lnTo>
                  <a:pt x="42698" y="24129"/>
                </a:lnTo>
                <a:lnTo>
                  <a:pt x="44388" y="22859"/>
                </a:lnTo>
                <a:lnTo>
                  <a:pt x="45251" y="21589"/>
                </a:lnTo>
                <a:close/>
              </a:path>
              <a:path w="192404" h="245109">
                <a:moveTo>
                  <a:pt x="36476" y="17779"/>
                </a:moveTo>
                <a:lnTo>
                  <a:pt x="17812" y="17779"/>
                </a:lnTo>
                <a:lnTo>
                  <a:pt x="17214" y="19049"/>
                </a:lnTo>
                <a:lnTo>
                  <a:pt x="15800" y="20319"/>
                </a:lnTo>
                <a:lnTo>
                  <a:pt x="15099" y="20319"/>
                </a:lnTo>
                <a:lnTo>
                  <a:pt x="14305" y="21589"/>
                </a:lnTo>
                <a:lnTo>
                  <a:pt x="39788" y="21589"/>
                </a:lnTo>
                <a:lnTo>
                  <a:pt x="39156" y="20319"/>
                </a:lnTo>
                <a:lnTo>
                  <a:pt x="38799" y="19049"/>
                </a:lnTo>
                <a:lnTo>
                  <a:pt x="37500" y="19049"/>
                </a:lnTo>
                <a:lnTo>
                  <a:pt x="36476" y="17779"/>
                </a:lnTo>
                <a:close/>
              </a:path>
              <a:path w="192404" h="245109">
                <a:moveTo>
                  <a:pt x="64789" y="1270"/>
                </a:moveTo>
                <a:lnTo>
                  <a:pt x="61408" y="1269"/>
                </a:lnTo>
                <a:lnTo>
                  <a:pt x="59637" y="2539"/>
                </a:lnTo>
                <a:lnTo>
                  <a:pt x="57164" y="3809"/>
                </a:lnTo>
                <a:lnTo>
                  <a:pt x="55589" y="5079"/>
                </a:lnTo>
                <a:lnTo>
                  <a:pt x="54807" y="6349"/>
                </a:lnTo>
                <a:lnTo>
                  <a:pt x="52564" y="7619"/>
                </a:lnTo>
                <a:lnTo>
                  <a:pt x="51104" y="10159"/>
                </a:lnTo>
                <a:lnTo>
                  <a:pt x="44112" y="16509"/>
                </a:lnTo>
                <a:lnTo>
                  <a:pt x="42698" y="19049"/>
                </a:lnTo>
                <a:lnTo>
                  <a:pt x="41985" y="19049"/>
                </a:lnTo>
                <a:lnTo>
                  <a:pt x="39788" y="21589"/>
                </a:lnTo>
                <a:lnTo>
                  <a:pt x="46113" y="21589"/>
                </a:lnTo>
                <a:lnTo>
                  <a:pt x="47919" y="20319"/>
                </a:lnTo>
                <a:lnTo>
                  <a:pt x="55474" y="17779"/>
                </a:lnTo>
                <a:lnTo>
                  <a:pt x="56578" y="16509"/>
                </a:lnTo>
                <a:lnTo>
                  <a:pt x="58533" y="16509"/>
                </a:lnTo>
                <a:lnTo>
                  <a:pt x="59798" y="15239"/>
                </a:lnTo>
                <a:lnTo>
                  <a:pt x="60499" y="13969"/>
                </a:lnTo>
                <a:lnTo>
                  <a:pt x="61442" y="13969"/>
                </a:lnTo>
                <a:lnTo>
                  <a:pt x="61994" y="12699"/>
                </a:lnTo>
                <a:lnTo>
                  <a:pt x="62466" y="11429"/>
                </a:lnTo>
                <a:lnTo>
                  <a:pt x="62903" y="11429"/>
                </a:lnTo>
                <a:lnTo>
                  <a:pt x="63259" y="10159"/>
                </a:lnTo>
                <a:lnTo>
                  <a:pt x="63570" y="8889"/>
                </a:lnTo>
                <a:lnTo>
                  <a:pt x="63846" y="7619"/>
                </a:lnTo>
                <a:lnTo>
                  <a:pt x="64087" y="6349"/>
                </a:lnTo>
                <a:lnTo>
                  <a:pt x="64283" y="5079"/>
                </a:lnTo>
                <a:lnTo>
                  <a:pt x="64789" y="1270"/>
                </a:lnTo>
                <a:close/>
              </a:path>
              <a:path w="192404" h="245109">
                <a:moveTo>
                  <a:pt x="29795" y="16509"/>
                </a:moveTo>
                <a:lnTo>
                  <a:pt x="19457" y="16509"/>
                </a:lnTo>
                <a:lnTo>
                  <a:pt x="19146" y="17779"/>
                </a:lnTo>
                <a:lnTo>
                  <a:pt x="30738" y="17779"/>
                </a:lnTo>
                <a:lnTo>
                  <a:pt x="29795" y="16509"/>
                </a:lnTo>
                <a:close/>
              </a:path>
              <a:path w="192404" h="245109">
                <a:moveTo>
                  <a:pt x="29370" y="15239"/>
                </a:moveTo>
                <a:lnTo>
                  <a:pt x="21262" y="15239"/>
                </a:lnTo>
                <a:lnTo>
                  <a:pt x="20400" y="16509"/>
                </a:lnTo>
                <a:lnTo>
                  <a:pt x="29209" y="16509"/>
                </a:lnTo>
                <a:lnTo>
                  <a:pt x="29370" y="15239"/>
                </a:lnTo>
                <a:close/>
              </a:path>
              <a:path w="192404" h="245109">
                <a:moveTo>
                  <a:pt x="64513" y="0"/>
                </a:moveTo>
                <a:lnTo>
                  <a:pt x="63259" y="0"/>
                </a:lnTo>
                <a:lnTo>
                  <a:pt x="62316" y="1269"/>
                </a:lnTo>
                <a:lnTo>
                  <a:pt x="64674" y="1270"/>
                </a:lnTo>
                <a:lnTo>
                  <a:pt x="64513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4578" y="289729"/>
            <a:ext cx="36195" cy="37465"/>
          </a:xfrm>
          <a:custGeom>
            <a:avLst/>
            <a:gdLst/>
            <a:ahLst/>
            <a:cxnLst/>
            <a:rect l="l" t="t" r="r" b="b"/>
            <a:pathLst>
              <a:path w="36195" h="37464">
                <a:moveTo>
                  <a:pt x="23597" y="0"/>
                </a:moveTo>
                <a:lnTo>
                  <a:pt x="20055" y="1568"/>
                </a:lnTo>
                <a:lnTo>
                  <a:pt x="19376" y="2187"/>
                </a:lnTo>
                <a:lnTo>
                  <a:pt x="12500" y="11544"/>
                </a:lnTo>
                <a:lnTo>
                  <a:pt x="11683" y="13662"/>
                </a:lnTo>
                <a:lnTo>
                  <a:pt x="2653" y="25092"/>
                </a:lnTo>
                <a:lnTo>
                  <a:pt x="1333" y="26581"/>
                </a:lnTo>
                <a:lnTo>
                  <a:pt x="114" y="28070"/>
                </a:lnTo>
                <a:lnTo>
                  <a:pt x="6094" y="28070"/>
                </a:lnTo>
                <a:lnTo>
                  <a:pt x="5818" y="29719"/>
                </a:lnTo>
                <a:lnTo>
                  <a:pt x="4806" y="30498"/>
                </a:lnTo>
                <a:lnTo>
                  <a:pt x="2828" y="31952"/>
                </a:lnTo>
                <a:lnTo>
                  <a:pt x="1567" y="33040"/>
                </a:lnTo>
                <a:lnTo>
                  <a:pt x="1138" y="33441"/>
                </a:lnTo>
                <a:lnTo>
                  <a:pt x="321" y="34414"/>
                </a:lnTo>
                <a:lnTo>
                  <a:pt x="80" y="34884"/>
                </a:lnTo>
                <a:lnTo>
                  <a:pt x="0" y="35743"/>
                </a:lnTo>
                <a:lnTo>
                  <a:pt x="118" y="35983"/>
                </a:lnTo>
                <a:lnTo>
                  <a:pt x="4243" y="37152"/>
                </a:lnTo>
                <a:lnTo>
                  <a:pt x="5542" y="37003"/>
                </a:lnTo>
                <a:lnTo>
                  <a:pt x="11879" y="33945"/>
                </a:lnTo>
                <a:lnTo>
                  <a:pt x="12546" y="33590"/>
                </a:lnTo>
                <a:lnTo>
                  <a:pt x="13213" y="33281"/>
                </a:lnTo>
                <a:lnTo>
                  <a:pt x="14271" y="32891"/>
                </a:lnTo>
                <a:lnTo>
                  <a:pt x="15455" y="32651"/>
                </a:lnTo>
                <a:lnTo>
                  <a:pt x="15846" y="32651"/>
                </a:lnTo>
                <a:lnTo>
                  <a:pt x="16283" y="32616"/>
                </a:lnTo>
                <a:lnTo>
                  <a:pt x="19274" y="32616"/>
                </a:lnTo>
                <a:lnTo>
                  <a:pt x="18916" y="32342"/>
                </a:lnTo>
                <a:lnTo>
                  <a:pt x="18514" y="31906"/>
                </a:lnTo>
                <a:lnTo>
                  <a:pt x="18203" y="31517"/>
                </a:lnTo>
                <a:lnTo>
                  <a:pt x="17973" y="31162"/>
                </a:lnTo>
                <a:lnTo>
                  <a:pt x="17617" y="30383"/>
                </a:lnTo>
                <a:lnTo>
                  <a:pt x="21699" y="30383"/>
                </a:lnTo>
                <a:lnTo>
                  <a:pt x="22493" y="30188"/>
                </a:lnTo>
                <a:lnTo>
                  <a:pt x="22688" y="30108"/>
                </a:lnTo>
                <a:lnTo>
                  <a:pt x="22251" y="29089"/>
                </a:lnTo>
                <a:lnTo>
                  <a:pt x="22136" y="28654"/>
                </a:lnTo>
                <a:lnTo>
                  <a:pt x="22136" y="27566"/>
                </a:lnTo>
                <a:lnTo>
                  <a:pt x="23597" y="27211"/>
                </a:lnTo>
                <a:lnTo>
                  <a:pt x="24183" y="27016"/>
                </a:lnTo>
                <a:lnTo>
                  <a:pt x="25678" y="26432"/>
                </a:lnTo>
                <a:lnTo>
                  <a:pt x="25437" y="25962"/>
                </a:lnTo>
                <a:lnTo>
                  <a:pt x="25552" y="24978"/>
                </a:lnTo>
                <a:lnTo>
                  <a:pt x="25908" y="24703"/>
                </a:lnTo>
                <a:lnTo>
                  <a:pt x="26104" y="24588"/>
                </a:lnTo>
                <a:lnTo>
                  <a:pt x="26575" y="24542"/>
                </a:lnTo>
                <a:lnTo>
                  <a:pt x="26978" y="24474"/>
                </a:lnTo>
                <a:lnTo>
                  <a:pt x="27288" y="24393"/>
                </a:lnTo>
                <a:lnTo>
                  <a:pt x="27679" y="24199"/>
                </a:lnTo>
                <a:lnTo>
                  <a:pt x="27679" y="23489"/>
                </a:lnTo>
                <a:lnTo>
                  <a:pt x="27518" y="23328"/>
                </a:lnTo>
                <a:lnTo>
                  <a:pt x="28231" y="22905"/>
                </a:lnTo>
                <a:lnTo>
                  <a:pt x="34280" y="12334"/>
                </a:lnTo>
                <a:lnTo>
                  <a:pt x="34130" y="11819"/>
                </a:lnTo>
                <a:lnTo>
                  <a:pt x="30704" y="8028"/>
                </a:lnTo>
                <a:lnTo>
                  <a:pt x="29922" y="7593"/>
                </a:lnTo>
                <a:lnTo>
                  <a:pt x="29140" y="7283"/>
                </a:lnTo>
                <a:lnTo>
                  <a:pt x="28346" y="7008"/>
                </a:lnTo>
                <a:lnTo>
                  <a:pt x="27599" y="6814"/>
                </a:lnTo>
                <a:lnTo>
                  <a:pt x="26932" y="6699"/>
                </a:lnTo>
                <a:lnTo>
                  <a:pt x="26345" y="6573"/>
                </a:lnTo>
                <a:lnTo>
                  <a:pt x="25126" y="6424"/>
                </a:lnTo>
                <a:lnTo>
                  <a:pt x="26897" y="6150"/>
                </a:lnTo>
                <a:lnTo>
                  <a:pt x="29416" y="5680"/>
                </a:lnTo>
                <a:lnTo>
                  <a:pt x="30830" y="5359"/>
                </a:lnTo>
                <a:lnTo>
                  <a:pt x="31221" y="5245"/>
                </a:lnTo>
                <a:lnTo>
                  <a:pt x="31417" y="5210"/>
                </a:lnTo>
                <a:lnTo>
                  <a:pt x="30669" y="4936"/>
                </a:lnTo>
                <a:lnTo>
                  <a:pt x="29956" y="4661"/>
                </a:lnTo>
                <a:lnTo>
                  <a:pt x="29335" y="4386"/>
                </a:lnTo>
                <a:lnTo>
                  <a:pt x="28783" y="4111"/>
                </a:lnTo>
                <a:lnTo>
                  <a:pt x="28036" y="3676"/>
                </a:lnTo>
                <a:lnTo>
                  <a:pt x="27794" y="3481"/>
                </a:lnTo>
                <a:lnTo>
                  <a:pt x="35207" y="3481"/>
                </a:lnTo>
                <a:lnTo>
                  <a:pt x="33578" y="2931"/>
                </a:lnTo>
                <a:lnTo>
                  <a:pt x="31842" y="2427"/>
                </a:lnTo>
                <a:lnTo>
                  <a:pt x="31612" y="2382"/>
                </a:lnTo>
                <a:lnTo>
                  <a:pt x="29059" y="1683"/>
                </a:lnTo>
                <a:lnTo>
                  <a:pt x="29174" y="1099"/>
                </a:lnTo>
                <a:lnTo>
                  <a:pt x="29335" y="858"/>
                </a:lnTo>
                <a:lnTo>
                  <a:pt x="29533" y="469"/>
                </a:lnTo>
                <a:lnTo>
                  <a:pt x="29680" y="229"/>
                </a:lnTo>
                <a:lnTo>
                  <a:pt x="27714" y="80"/>
                </a:lnTo>
                <a:lnTo>
                  <a:pt x="23597" y="0"/>
                </a:lnTo>
                <a:close/>
              </a:path>
              <a:path w="36195" h="37464">
                <a:moveTo>
                  <a:pt x="19274" y="32616"/>
                </a:moveTo>
                <a:lnTo>
                  <a:pt x="16283" y="32616"/>
                </a:lnTo>
                <a:lnTo>
                  <a:pt x="17226" y="32697"/>
                </a:lnTo>
                <a:lnTo>
                  <a:pt x="17099" y="32845"/>
                </a:lnTo>
                <a:lnTo>
                  <a:pt x="16984" y="33040"/>
                </a:lnTo>
                <a:lnTo>
                  <a:pt x="19468" y="32765"/>
                </a:lnTo>
                <a:lnTo>
                  <a:pt x="19274" y="32616"/>
                </a:lnTo>
                <a:close/>
              </a:path>
              <a:path w="36195" h="37464">
                <a:moveTo>
                  <a:pt x="21699" y="30383"/>
                </a:moveTo>
                <a:lnTo>
                  <a:pt x="17617" y="30383"/>
                </a:lnTo>
                <a:lnTo>
                  <a:pt x="19031" y="30498"/>
                </a:lnTo>
                <a:lnTo>
                  <a:pt x="20135" y="30498"/>
                </a:lnTo>
                <a:lnTo>
                  <a:pt x="21032" y="30463"/>
                </a:lnTo>
                <a:lnTo>
                  <a:pt x="21699" y="30383"/>
                </a:lnTo>
                <a:close/>
              </a:path>
              <a:path w="36195" h="37464">
                <a:moveTo>
                  <a:pt x="6094" y="28070"/>
                </a:moveTo>
                <a:lnTo>
                  <a:pt x="2552" y="28070"/>
                </a:lnTo>
                <a:lnTo>
                  <a:pt x="3346" y="28116"/>
                </a:lnTo>
                <a:lnTo>
                  <a:pt x="5462" y="28116"/>
                </a:lnTo>
                <a:lnTo>
                  <a:pt x="6094" y="28070"/>
                </a:lnTo>
                <a:close/>
              </a:path>
              <a:path w="36195" h="37464">
                <a:moveTo>
                  <a:pt x="35579" y="3596"/>
                </a:moveTo>
                <a:close/>
              </a:path>
              <a:path w="36195" h="37464">
                <a:moveTo>
                  <a:pt x="35207" y="3481"/>
                </a:moveTo>
                <a:lnTo>
                  <a:pt x="29531" y="3481"/>
                </a:lnTo>
                <a:lnTo>
                  <a:pt x="31060" y="3527"/>
                </a:lnTo>
                <a:lnTo>
                  <a:pt x="32394" y="3527"/>
                </a:lnTo>
                <a:lnTo>
                  <a:pt x="33532" y="3561"/>
                </a:lnTo>
                <a:lnTo>
                  <a:pt x="34487" y="3561"/>
                </a:lnTo>
                <a:lnTo>
                  <a:pt x="35154" y="3596"/>
                </a:lnTo>
                <a:lnTo>
                  <a:pt x="35563" y="3596"/>
                </a:lnTo>
                <a:lnTo>
                  <a:pt x="35207" y="3481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38992" y="361891"/>
            <a:ext cx="8255" cy="20955"/>
          </a:xfrm>
          <a:custGeom>
            <a:avLst/>
            <a:gdLst/>
            <a:ahLst/>
            <a:cxnLst/>
            <a:rect l="l" t="t" r="r" b="b"/>
            <a:pathLst>
              <a:path w="8254" h="20954">
                <a:moveTo>
                  <a:pt x="471" y="0"/>
                </a:moveTo>
                <a:lnTo>
                  <a:pt x="275" y="194"/>
                </a:lnTo>
                <a:lnTo>
                  <a:pt x="80" y="939"/>
                </a:lnTo>
                <a:lnTo>
                  <a:pt x="0" y="3836"/>
                </a:lnTo>
                <a:lnTo>
                  <a:pt x="103" y="6344"/>
                </a:lnTo>
                <a:lnTo>
                  <a:pt x="4047" y="20671"/>
                </a:lnTo>
                <a:lnTo>
                  <a:pt x="4174" y="19572"/>
                </a:lnTo>
                <a:lnTo>
                  <a:pt x="4404" y="18747"/>
                </a:lnTo>
                <a:lnTo>
                  <a:pt x="7635" y="13273"/>
                </a:lnTo>
                <a:lnTo>
                  <a:pt x="7394" y="12952"/>
                </a:lnTo>
                <a:lnTo>
                  <a:pt x="1460" y="2851"/>
                </a:lnTo>
                <a:lnTo>
                  <a:pt x="1218" y="2267"/>
                </a:lnTo>
                <a:lnTo>
                  <a:pt x="1069" y="1637"/>
                </a:lnTo>
                <a:lnTo>
                  <a:pt x="873" y="1019"/>
                </a:lnTo>
                <a:lnTo>
                  <a:pt x="747" y="389"/>
                </a:lnTo>
                <a:lnTo>
                  <a:pt x="597" y="34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33886" y="414859"/>
            <a:ext cx="14604" cy="44450"/>
          </a:xfrm>
          <a:custGeom>
            <a:avLst/>
            <a:gdLst/>
            <a:ahLst/>
            <a:cxnLst/>
            <a:rect l="l" t="t" r="r" b="b"/>
            <a:pathLst>
              <a:path w="14604" h="44450">
                <a:moveTo>
                  <a:pt x="6209" y="0"/>
                </a:moveTo>
                <a:lnTo>
                  <a:pt x="3691" y="9826"/>
                </a:lnTo>
                <a:lnTo>
                  <a:pt x="3104" y="18014"/>
                </a:lnTo>
                <a:lnTo>
                  <a:pt x="2552" y="28425"/>
                </a:lnTo>
                <a:lnTo>
                  <a:pt x="1690" y="34884"/>
                </a:lnTo>
                <a:lnTo>
                  <a:pt x="1379" y="35354"/>
                </a:lnTo>
                <a:lnTo>
                  <a:pt x="1172" y="35628"/>
                </a:lnTo>
                <a:lnTo>
                  <a:pt x="1023" y="35983"/>
                </a:lnTo>
                <a:lnTo>
                  <a:pt x="0" y="43897"/>
                </a:lnTo>
                <a:lnTo>
                  <a:pt x="4243" y="40805"/>
                </a:lnTo>
                <a:lnTo>
                  <a:pt x="4323" y="34815"/>
                </a:lnTo>
                <a:lnTo>
                  <a:pt x="4875" y="34105"/>
                </a:lnTo>
                <a:lnTo>
                  <a:pt x="14156" y="5325"/>
                </a:lnTo>
                <a:lnTo>
                  <a:pt x="13604" y="5291"/>
                </a:lnTo>
                <a:lnTo>
                  <a:pt x="13328" y="5245"/>
                </a:lnTo>
                <a:lnTo>
                  <a:pt x="7152" y="984"/>
                </a:lnTo>
                <a:lnTo>
                  <a:pt x="6209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5245" y="495084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9050" y="0"/>
                </a:moveTo>
                <a:lnTo>
                  <a:pt x="0" y="10421"/>
                </a:lnTo>
                <a:lnTo>
                  <a:pt x="4519" y="11555"/>
                </a:lnTo>
                <a:lnTo>
                  <a:pt x="9050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4429" y="507774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70">
                <a:moveTo>
                  <a:pt x="5347" y="0"/>
                </a:moveTo>
                <a:lnTo>
                  <a:pt x="0" y="13227"/>
                </a:lnTo>
                <a:lnTo>
                  <a:pt x="5669" y="13502"/>
                </a:lnTo>
                <a:lnTo>
                  <a:pt x="5393" y="12093"/>
                </a:lnTo>
                <a:lnTo>
                  <a:pt x="5197" y="10570"/>
                </a:lnTo>
                <a:lnTo>
                  <a:pt x="4875" y="7593"/>
                </a:lnTo>
                <a:lnTo>
                  <a:pt x="4795" y="4225"/>
                </a:lnTo>
                <a:lnTo>
                  <a:pt x="4956" y="2038"/>
                </a:lnTo>
                <a:lnTo>
                  <a:pt x="5347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93904" y="498452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09">
                <a:moveTo>
                  <a:pt x="7348" y="0"/>
                </a:moveTo>
                <a:lnTo>
                  <a:pt x="0" y="14808"/>
                </a:lnTo>
                <a:lnTo>
                  <a:pt x="3691" y="16491"/>
                </a:lnTo>
                <a:lnTo>
                  <a:pt x="3725" y="14178"/>
                </a:lnTo>
                <a:lnTo>
                  <a:pt x="3967" y="11910"/>
                </a:lnTo>
                <a:lnTo>
                  <a:pt x="6761" y="1408"/>
                </a:lnTo>
                <a:lnTo>
                  <a:pt x="7348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7201" y="377272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3737" y="5325"/>
                </a:lnTo>
                <a:lnTo>
                  <a:pt x="4599" y="6699"/>
                </a:lnTo>
                <a:lnTo>
                  <a:pt x="6842" y="8303"/>
                </a:lnTo>
                <a:lnTo>
                  <a:pt x="7313" y="8142"/>
                </a:lnTo>
                <a:lnTo>
                  <a:pt x="7670" y="8142"/>
                </a:lnTo>
                <a:lnTo>
                  <a:pt x="8176" y="8108"/>
                </a:lnTo>
                <a:lnTo>
                  <a:pt x="7624" y="7054"/>
                </a:lnTo>
                <a:lnTo>
                  <a:pt x="6957" y="5646"/>
                </a:lnTo>
                <a:lnTo>
                  <a:pt x="74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48467" y="317509"/>
            <a:ext cx="120014" cy="149860"/>
          </a:xfrm>
          <a:custGeom>
            <a:avLst/>
            <a:gdLst/>
            <a:ahLst/>
            <a:cxnLst/>
            <a:rect l="l" t="t" r="r" b="b"/>
            <a:pathLst>
              <a:path w="120015" h="149859">
                <a:moveTo>
                  <a:pt x="28818" y="96519"/>
                </a:moveTo>
                <a:lnTo>
                  <a:pt x="6451" y="96519"/>
                </a:lnTo>
                <a:lnTo>
                  <a:pt x="6213" y="99059"/>
                </a:lnTo>
                <a:lnTo>
                  <a:pt x="6094" y="101599"/>
                </a:lnTo>
                <a:lnTo>
                  <a:pt x="6255" y="102869"/>
                </a:lnTo>
                <a:lnTo>
                  <a:pt x="6336" y="104139"/>
                </a:lnTo>
                <a:lnTo>
                  <a:pt x="7750" y="110489"/>
                </a:lnTo>
                <a:lnTo>
                  <a:pt x="10303" y="118109"/>
                </a:lnTo>
                <a:lnTo>
                  <a:pt x="13408" y="126999"/>
                </a:lnTo>
                <a:lnTo>
                  <a:pt x="16398" y="140969"/>
                </a:lnTo>
                <a:lnTo>
                  <a:pt x="17099" y="146049"/>
                </a:lnTo>
                <a:lnTo>
                  <a:pt x="18790" y="149859"/>
                </a:lnTo>
                <a:lnTo>
                  <a:pt x="21630" y="144779"/>
                </a:lnTo>
                <a:lnTo>
                  <a:pt x="20331" y="137159"/>
                </a:lnTo>
                <a:lnTo>
                  <a:pt x="20446" y="134619"/>
                </a:lnTo>
                <a:lnTo>
                  <a:pt x="20526" y="133349"/>
                </a:lnTo>
                <a:lnTo>
                  <a:pt x="20837" y="132079"/>
                </a:lnTo>
                <a:lnTo>
                  <a:pt x="21193" y="130809"/>
                </a:lnTo>
                <a:lnTo>
                  <a:pt x="21630" y="130809"/>
                </a:lnTo>
                <a:lnTo>
                  <a:pt x="21941" y="129539"/>
                </a:lnTo>
                <a:lnTo>
                  <a:pt x="22217" y="128269"/>
                </a:lnTo>
                <a:lnTo>
                  <a:pt x="22688" y="125729"/>
                </a:lnTo>
                <a:lnTo>
                  <a:pt x="22999" y="124459"/>
                </a:lnTo>
                <a:lnTo>
                  <a:pt x="23125" y="123189"/>
                </a:lnTo>
                <a:lnTo>
                  <a:pt x="23275" y="120649"/>
                </a:lnTo>
                <a:lnTo>
                  <a:pt x="21906" y="109219"/>
                </a:lnTo>
                <a:lnTo>
                  <a:pt x="22964" y="107949"/>
                </a:lnTo>
                <a:lnTo>
                  <a:pt x="23907" y="106679"/>
                </a:lnTo>
                <a:lnTo>
                  <a:pt x="24770" y="105409"/>
                </a:lnTo>
                <a:lnTo>
                  <a:pt x="25517" y="105409"/>
                </a:lnTo>
                <a:lnTo>
                  <a:pt x="26184" y="104139"/>
                </a:lnTo>
                <a:lnTo>
                  <a:pt x="26771" y="102869"/>
                </a:lnTo>
                <a:lnTo>
                  <a:pt x="27288" y="101599"/>
                </a:lnTo>
                <a:lnTo>
                  <a:pt x="27725" y="100329"/>
                </a:lnTo>
                <a:lnTo>
                  <a:pt x="28392" y="99059"/>
                </a:lnTo>
                <a:lnTo>
                  <a:pt x="28818" y="96519"/>
                </a:lnTo>
                <a:close/>
              </a:path>
              <a:path w="120015" h="149859">
                <a:moveTo>
                  <a:pt x="118112" y="114300"/>
                </a:moveTo>
                <a:lnTo>
                  <a:pt x="117158" y="114300"/>
                </a:lnTo>
                <a:lnTo>
                  <a:pt x="117790" y="115570"/>
                </a:lnTo>
                <a:lnTo>
                  <a:pt x="119446" y="115570"/>
                </a:lnTo>
                <a:lnTo>
                  <a:pt x="118112" y="114300"/>
                </a:lnTo>
                <a:close/>
              </a:path>
              <a:path w="120015" h="149859">
                <a:moveTo>
                  <a:pt x="116342" y="113030"/>
                </a:moveTo>
                <a:lnTo>
                  <a:pt x="113777" y="113030"/>
                </a:lnTo>
                <a:lnTo>
                  <a:pt x="115675" y="114300"/>
                </a:lnTo>
                <a:lnTo>
                  <a:pt x="117089" y="114300"/>
                </a:lnTo>
                <a:lnTo>
                  <a:pt x="116342" y="113030"/>
                </a:lnTo>
                <a:close/>
              </a:path>
              <a:path w="120015" h="149859">
                <a:moveTo>
                  <a:pt x="115203" y="110490"/>
                </a:moveTo>
                <a:lnTo>
                  <a:pt x="108786" y="110490"/>
                </a:lnTo>
                <a:lnTo>
                  <a:pt x="111500" y="113030"/>
                </a:lnTo>
                <a:lnTo>
                  <a:pt x="116066" y="113030"/>
                </a:lnTo>
                <a:lnTo>
                  <a:pt x="115824" y="111760"/>
                </a:lnTo>
                <a:lnTo>
                  <a:pt x="115203" y="111760"/>
                </a:lnTo>
                <a:lnTo>
                  <a:pt x="115203" y="110490"/>
                </a:lnTo>
                <a:close/>
              </a:path>
              <a:path w="120015" h="149859">
                <a:moveTo>
                  <a:pt x="110868" y="83820"/>
                </a:moveTo>
                <a:lnTo>
                  <a:pt x="81072" y="83820"/>
                </a:lnTo>
                <a:lnTo>
                  <a:pt x="81544" y="85090"/>
                </a:lnTo>
                <a:lnTo>
                  <a:pt x="83590" y="87630"/>
                </a:lnTo>
                <a:lnTo>
                  <a:pt x="86810" y="91440"/>
                </a:lnTo>
                <a:lnTo>
                  <a:pt x="90111" y="95250"/>
                </a:lnTo>
                <a:lnTo>
                  <a:pt x="94400" y="100330"/>
                </a:lnTo>
                <a:lnTo>
                  <a:pt x="96482" y="101600"/>
                </a:lnTo>
                <a:lnTo>
                  <a:pt x="98448" y="102870"/>
                </a:lnTo>
                <a:lnTo>
                  <a:pt x="100299" y="105410"/>
                </a:lnTo>
                <a:lnTo>
                  <a:pt x="101990" y="106680"/>
                </a:lnTo>
                <a:lnTo>
                  <a:pt x="104784" y="107950"/>
                </a:lnTo>
                <a:lnTo>
                  <a:pt x="106624" y="109220"/>
                </a:lnTo>
                <a:lnTo>
                  <a:pt x="107291" y="110490"/>
                </a:lnTo>
                <a:lnTo>
                  <a:pt x="116215" y="110490"/>
                </a:lnTo>
                <a:lnTo>
                  <a:pt x="116572" y="109220"/>
                </a:lnTo>
                <a:lnTo>
                  <a:pt x="116813" y="109220"/>
                </a:lnTo>
                <a:lnTo>
                  <a:pt x="117089" y="107950"/>
                </a:lnTo>
                <a:lnTo>
                  <a:pt x="114927" y="107950"/>
                </a:lnTo>
                <a:lnTo>
                  <a:pt x="114180" y="106680"/>
                </a:lnTo>
                <a:lnTo>
                  <a:pt x="114847" y="106680"/>
                </a:lnTo>
                <a:lnTo>
                  <a:pt x="115468" y="105410"/>
                </a:lnTo>
                <a:lnTo>
                  <a:pt x="115709" y="105410"/>
                </a:lnTo>
                <a:lnTo>
                  <a:pt x="115985" y="104140"/>
                </a:lnTo>
                <a:lnTo>
                  <a:pt x="114766" y="104140"/>
                </a:lnTo>
                <a:lnTo>
                  <a:pt x="113823" y="102870"/>
                </a:lnTo>
                <a:lnTo>
                  <a:pt x="112409" y="102870"/>
                </a:lnTo>
                <a:lnTo>
                  <a:pt x="112294" y="101600"/>
                </a:lnTo>
                <a:lnTo>
                  <a:pt x="112328" y="100330"/>
                </a:lnTo>
                <a:lnTo>
                  <a:pt x="114766" y="100330"/>
                </a:lnTo>
                <a:lnTo>
                  <a:pt x="114881" y="99060"/>
                </a:lnTo>
                <a:lnTo>
                  <a:pt x="114801" y="97790"/>
                </a:lnTo>
                <a:lnTo>
                  <a:pt x="111972" y="97790"/>
                </a:lnTo>
                <a:lnTo>
                  <a:pt x="111857" y="96520"/>
                </a:lnTo>
                <a:lnTo>
                  <a:pt x="111937" y="95250"/>
                </a:lnTo>
                <a:lnTo>
                  <a:pt x="113513" y="95250"/>
                </a:lnTo>
                <a:lnTo>
                  <a:pt x="113823" y="92710"/>
                </a:lnTo>
                <a:lnTo>
                  <a:pt x="113513" y="91440"/>
                </a:lnTo>
                <a:lnTo>
                  <a:pt x="111420" y="91440"/>
                </a:lnTo>
                <a:lnTo>
                  <a:pt x="111224" y="90170"/>
                </a:lnTo>
                <a:lnTo>
                  <a:pt x="110914" y="90170"/>
                </a:lnTo>
                <a:lnTo>
                  <a:pt x="110833" y="88900"/>
                </a:lnTo>
                <a:lnTo>
                  <a:pt x="111776" y="88900"/>
                </a:lnTo>
                <a:lnTo>
                  <a:pt x="112087" y="87630"/>
                </a:lnTo>
                <a:lnTo>
                  <a:pt x="112880" y="87630"/>
                </a:lnTo>
                <a:lnTo>
                  <a:pt x="112961" y="86360"/>
                </a:lnTo>
                <a:lnTo>
                  <a:pt x="112800" y="86360"/>
                </a:lnTo>
                <a:lnTo>
                  <a:pt x="112443" y="85090"/>
                </a:lnTo>
                <a:lnTo>
                  <a:pt x="111581" y="85090"/>
                </a:lnTo>
                <a:lnTo>
                  <a:pt x="110868" y="83820"/>
                </a:lnTo>
                <a:close/>
              </a:path>
              <a:path w="120015" h="149859">
                <a:moveTo>
                  <a:pt x="33337" y="86359"/>
                </a:moveTo>
                <a:lnTo>
                  <a:pt x="2437" y="86359"/>
                </a:lnTo>
                <a:lnTo>
                  <a:pt x="3104" y="88899"/>
                </a:lnTo>
                <a:lnTo>
                  <a:pt x="3852" y="90169"/>
                </a:lnTo>
                <a:lnTo>
                  <a:pt x="4680" y="92709"/>
                </a:lnTo>
                <a:lnTo>
                  <a:pt x="5427" y="93979"/>
                </a:lnTo>
                <a:lnTo>
                  <a:pt x="6060" y="95249"/>
                </a:lnTo>
                <a:lnTo>
                  <a:pt x="6451" y="95249"/>
                </a:lnTo>
                <a:lnTo>
                  <a:pt x="6646" y="96519"/>
                </a:lnTo>
                <a:lnTo>
                  <a:pt x="29059" y="96519"/>
                </a:lnTo>
                <a:lnTo>
                  <a:pt x="29094" y="95249"/>
                </a:lnTo>
                <a:lnTo>
                  <a:pt x="30474" y="93979"/>
                </a:lnTo>
                <a:lnTo>
                  <a:pt x="32394" y="92709"/>
                </a:lnTo>
                <a:lnTo>
                  <a:pt x="33073" y="91439"/>
                </a:lnTo>
                <a:lnTo>
                  <a:pt x="33854" y="91439"/>
                </a:lnTo>
                <a:lnTo>
                  <a:pt x="34050" y="90169"/>
                </a:lnTo>
                <a:lnTo>
                  <a:pt x="30474" y="90169"/>
                </a:lnTo>
                <a:lnTo>
                  <a:pt x="31578" y="88899"/>
                </a:lnTo>
                <a:lnTo>
                  <a:pt x="32360" y="87629"/>
                </a:lnTo>
                <a:lnTo>
                  <a:pt x="32912" y="87629"/>
                </a:lnTo>
                <a:lnTo>
                  <a:pt x="33337" y="86359"/>
                </a:lnTo>
                <a:close/>
              </a:path>
              <a:path w="120015" h="149859">
                <a:moveTo>
                  <a:pt x="74115" y="82550"/>
                </a:moveTo>
                <a:lnTo>
                  <a:pt x="59568" y="82550"/>
                </a:lnTo>
                <a:lnTo>
                  <a:pt x="60235" y="83820"/>
                </a:lnTo>
                <a:lnTo>
                  <a:pt x="61534" y="85090"/>
                </a:lnTo>
                <a:lnTo>
                  <a:pt x="62753" y="86360"/>
                </a:lnTo>
                <a:lnTo>
                  <a:pt x="64869" y="88900"/>
                </a:lnTo>
                <a:lnTo>
                  <a:pt x="65778" y="90170"/>
                </a:lnTo>
                <a:lnTo>
                  <a:pt x="67974" y="92710"/>
                </a:lnTo>
                <a:lnTo>
                  <a:pt x="67583" y="90170"/>
                </a:lnTo>
                <a:lnTo>
                  <a:pt x="67307" y="88900"/>
                </a:lnTo>
                <a:lnTo>
                  <a:pt x="67353" y="86360"/>
                </a:lnTo>
                <a:lnTo>
                  <a:pt x="73482" y="86360"/>
                </a:lnTo>
                <a:lnTo>
                  <a:pt x="73563" y="85090"/>
                </a:lnTo>
                <a:lnTo>
                  <a:pt x="73724" y="85090"/>
                </a:lnTo>
                <a:lnTo>
                  <a:pt x="74115" y="82550"/>
                </a:lnTo>
                <a:close/>
              </a:path>
              <a:path w="120015" h="149859">
                <a:moveTo>
                  <a:pt x="70297" y="87630"/>
                </a:moveTo>
                <a:lnTo>
                  <a:pt x="69434" y="87630"/>
                </a:lnTo>
                <a:lnTo>
                  <a:pt x="70021" y="88900"/>
                </a:lnTo>
                <a:lnTo>
                  <a:pt x="70216" y="88900"/>
                </a:lnTo>
                <a:lnTo>
                  <a:pt x="70297" y="87630"/>
                </a:lnTo>
                <a:close/>
              </a:path>
              <a:path w="120015" h="149859">
                <a:moveTo>
                  <a:pt x="70734" y="86360"/>
                </a:moveTo>
                <a:lnTo>
                  <a:pt x="68054" y="86360"/>
                </a:lnTo>
                <a:lnTo>
                  <a:pt x="68572" y="87630"/>
                </a:lnTo>
                <a:lnTo>
                  <a:pt x="70573" y="87630"/>
                </a:lnTo>
                <a:lnTo>
                  <a:pt x="70734" y="86360"/>
                </a:lnTo>
                <a:close/>
              </a:path>
              <a:path w="120015" h="149859">
                <a:moveTo>
                  <a:pt x="72850" y="86360"/>
                </a:moveTo>
                <a:lnTo>
                  <a:pt x="72102" y="86360"/>
                </a:lnTo>
                <a:lnTo>
                  <a:pt x="72344" y="87630"/>
                </a:lnTo>
                <a:lnTo>
                  <a:pt x="72700" y="87630"/>
                </a:lnTo>
                <a:lnTo>
                  <a:pt x="72850" y="86360"/>
                </a:lnTo>
                <a:close/>
              </a:path>
              <a:path w="120015" h="149859">
                <a:moveTo>
                  <a:pt x="32337" y="72389"/>
                </a:moveTo>
                <a:lnTo>
                  <a:pt x="5347" y="72389"/>
                </a:lnTo>
                <a:lnTo>
                  <a:pt x="4726" y="73659"/>
                </a:lnTo>
                <a:lnTo>
                  <a:pt x="3656" y="76199"/>
                </a:lnTo>
                <a:lnTo>
                  <a:pt x="3265" y="77469"/>
                </a:lnTo>
                <a:lnTo>
                  <a:pt x="2679" y="78739"/>
                </a:lnTo>
                <a:lnTo>
                  <a:pt x="2426" y="80084"/>
                </a:lnTo>
                <a:lnTo>
                  <a:pt x="2046" y="82549"/>
                </a:lnTo>
                <a:lnTo>
                  <a:pt x="1966" y="85089"/>
                </a:lnTo>
                <a:lnTo>
                  <a:pt x="2161" y="86359"/>
                </a:lnTo>
                <a:lnTo>
                  <a:pt x="31336" y="86359"/>
                </a:lnTo>
                <a:lnTo>
                  <a:pt x="30669" y="85089"/>
                </a:lnTo>
                <a:lnTo>
                  <a:pt x="29680" y="85089"/>
                </a:lnTo>
                <a:lnTo>
                  <a:pt x="30313" y="83819"/>
                </a:lnTo>
                <a:lnTo>
                  <a:pt x="31382" y="83819"/>
                </a:lnTo>
                <a:lnTo>
                  <a:pt x="31808" y="82549"/>
                </a:lnTo>
                <a:lnTo>
                  <a:pt x="28266" y="82549"/>
                </a:lnTo>
                <a:lnTo>
                  <a:pt x="28898" y="81279"/>
                </a:lnTo>
                <a:lnTo>
                  <a:pt x="29485" y="81279"/>
                </a:lnTo>
                <a:lnTo>
                  <a:pt x="30002" y="80009"/>
                </a:lnTo>
                <a:lnTo>
                  <a:pt x="30428" y="80009"/>
                </a:lnTo>
                <a:lnTo>
                  <a:pt x="30830" y="78739"/>
                </a:lnTo>
                <a:lnTo>
                  <a:pt x="31497" y="77469"/>
                </a:lnTo>
                <a:lnTo>
                  <a:pt x="31727" y="77469"/>
                </a:lnTo>
                <a:lnTo>
                  <a:pt x="32118" y="76199"/>
                </a:lnTo>
                <a:lnTo>
                  <a:pt x="32245" y="74929"/>
                </a:lnTo>
                <a:lnTo>
                  <a:pt x="32337" y="72389"/>
                </a:lnTo>
                <a:close/>
              </a:path>
              <a:path w="120015" h="149859">
                <a:moveTo>
                  <a:pt x="110327" y="78740"/>
                </a:moveTo>
                <a:lnTo>
                  <a:pt x="76944" y="78740"/>
                </a:lnTo>
                <a:lnTo>
                  <a:pt x="78023" y="80084"/>
                </a:lnTo>
                <a:lnTo>
                  <a:pt x="78910" y="81280"/>
                </a:lnTo>
                <a:lnTo>
                  <a:pt x="80520" y="83820"/>
                </a:lnTo>
                <a:lnTo>
                  <a:pt x="110281" y="83820"/>
                </a:lnTo>
                <a:lnTo>
                  <a:pt x="110327" y="82550"/>
                </a:lnTo>
                <a:lnTo>
                  <a:pt x="111224" y="82550"/>
                </a:lnTo>
                <a:lnTo>
                  <a:pt x="111811" y="81280"/>
                </a:lnTo>
                <a:lnTo>
                  <a:pt x="111546" y="80010"/>
                </a:lnTo>
                <a:lnTo>
                  <a:pt x="110327" y="78740"/>
                </a:lnTo>
                <a:close/>
              </a:path>
              <a:path w="120015" h="149859">
                <a:moveTo>
                  <a:pt x="33268" y="81279"/>
                </a:moveTo>
                <a:lnTo>
                  <a:pt x="31221" y="81279"/>
                </a:lnTo>
                <a:lnTo>
                  <a:pt x="30359" y="82549"/>
                </a:lnTo>
                <a:lnTo>
                  <a:pt x="32751" y="82549"/>
                </a:lnTo>
                <a:lnTo>
                  <a:pt x="33268" y="81279"/>
                </a:lnTo>
                <a:close/>
              </a:path>
              <a:path w="120015" h="149859">
                <a:moveTo>
                  <a:pt x="75920" y="78740"/>
                </a:moveTo>
                <a:lnTo>
                  <a:pt x="53829" y="78740"/>
                </a:lnTo>
                <a:lnTo>
                  <a:pt x="54577" y="80010"/>
                </a:lnTo>
                <a:lnTo>
                  <a:pt x="55278" y="80010"/>
                </a:lnTo>
                <a:lnTo>
                  <a:pt x="56773" y="81280"/>
                </a:lnTo>
                <a:lnTo>
                  <a:pt x="58188" y="82550"/>
                </a:lnTo>
                <a:lnTo>
                  <a:pt x="76231" y="82550"/>
                </a:lnTo>
                <a:lnTo>
                  <a:pt x="76507" y="81280"/>
                </a:lnTo>
                <a:lnTo>
                  <a:pt x="76311" y="81280"/>
                </a:lnTo>
                <a:lnTo>
                  <a:pt x="75920" y="78740"/>
                </a:lnTo>
                <a:close/>
              </a:path>
              <a:path w="120015" h="149859">
                <a:moveTo>
                  <a:pt x="33461" y="80084"/>
                </a:moveTo>
                <a:lnTo>
                  <a:pt x="32866" y="81279"/>
                </a:lnTo>
                <a:lnTo>
                  <a:pt x="33417" y="81279"/>
                </a:lnTo>
                <a:lnTo>
                  <a:pt x="33461" y="80084"/>
                </a:lnTo>
                <a:close/>
              </a:path>
              <a:path w="120015" h="149859">
                <a:moveTo>
                  <a:pt x="33498" y="80009"/>
                </a:moveTo>
                <a:close/>
              </a:path>
              <a:path w="120015" h="149859">
                <a:moveTo>
                  <a:pt x="48482" y="76200"/>
                </a:moveTo>
                <a:lnTo>
                  <a:pt x="44860" y="76200"/>
                </a:lnTo>
                <a:lnTo>
                  <a:pt x="45492" y="77470"/>
                </a:lnTo>
                <a:lnTo>
                  <a:pt x="45964" y="78740"/>
                </a:lnTo>
                <a:lnTo>
                  <a:pt x="46355" y="80010"/>
                </a:lnTo>
                <a:lnTo>
                  <a:pt x="46792" y="80010"/>
                </a:lnTo>
                <a:lnTo>
                  <a:pt x="47263" y="78740"/>
                </a:lnTo>
                <a:lnTo>
                  <a:pt x="47654" y="78740"/>
                </a:lnTo>
                <a:lnTo>
                  <a:pt x="47930" y="77470"/>
                </a:lnTo>
                <a:lnTo>
                  <a:pt x="48160" y="77470"/>
                </a:lnTo>
                <a:lnTo>
                  <a:pt x="48482" y="76200"/>
                </a:lnTo>
                <a:close/>
              </a:path>
              <a:path w="120015" h="149859">
                <a:moveTo>
                  <a:pt x="112052" y="76200"/>
                </a:moveTo>
                <a:lnTo>
                  <a:pt x="48482" y="76200"/>
                </a:lnTo>
                <a:lnTo>
                  <a:pt x="49621" y="78740"/>
                </a:lnTo>
                <a:lnTo>
                  <a:pt x="51069" y="78740"/>
                </a:lnTo>
                <a:lnTo>
                  <a:pt x="51587" y="77470"/>
                </a:lnTo>
                <a:lnTo>
                  <a:pt x="111972" y="77470"/>
                </a:lnTo>
                <a:lnTo>
                  <a:pt x="112052" y="76200"/>
                </a:lnTo>
                <a:close/>
              </a:path>
              <a:path w="120015" h="149859">
                <a:moveTo>
                  <a:pt x="110362" y="77470"/>
                </a:moveTo>
                <a:lnTo>
                  <a:pt x="51587" y="77470"/>
                </a:lnTo>
                <a:lnTo>
                  <a:pt x="52334" y="78740"/>
                </a:lnTo>
                <a:lnTo>
                  <a:pt x="110247" y="78740"/>
                </a:lnTo>
                <a:lnTo>
                  <a:pt x="110362" y="77470"/>
                </a:lnTo>
                <a:close/>
              </a:path>
              <a:path w="120015" h="149859">
                <a:moveTo>
                  <a:pt x="281" y="77176"/>
                </a:moveTo>
                <a:lnTo>
                  <a:pt x="0" y="77469"/>
                </a:lnTo>
                <a:lnTo>
                  <a:pt x="195" y="77469"/>
                </a:lnTo>
                <a:lnTo>
                  <a:pt x="281" y="77176"/>
                </a:lnTo>
                <a:close/>
              </a:path>
              <a:path w="120015" h="149859">
                <a:moveTo>
                  <a:pt x="31969" y="69849"/>
                </a:moveTo>
                <a:lnTo>
                  <a:pt x="3898" y="69849"/>
                </a:lnTo>
                <a:lnTo>
                  <a:pt x="2955" y="71119"/>
                </a:lnTo>
                <a:lnTo>
                  <a:pt x="2518" y="72389"/>
                </a:lnTo>
                <a:lnTo>
                  <a:pt x="1494" y="74929"/>
                </a:lnTo>
                <a:lnTo>
                  <a:pt x="942" y="74929"/>
                </a:lnTo>
                <a:lnTo>
                  <a:pt x="281" y="77176"/>
                </a:lnTo>
                <a:lnTo>
                  <a:pt x="1218" y="76199"/>
                </a:lnTo>
                <a:lnTo>
                  <a:pt x="3231" y="74929"/>
                </a:lnTo>
                <a:lnTo>
                  <a:pt x="4013" y="73659"/>
                </a:lnTo>
                <a:lnTo>
                  <a:pt x="4990" y="72389"/>
                </a:lnTo>
                <a:lnTo>
                  <a:pt x="32337" y="72389"/>
                </a:lnTo>
                <a:lnTo>
                  <a:pt x="32279" y="71119"/>
                </a:lnTo>
                <a:lnTo>
                  <a:pt x="31969" y="69849"/>
                </a:lnTo>
                <a:close/>
              </a:path>
              <a:path w="120015" h="149859">
                <a:moveTo>
                  <a:pt x="108395" y="68580"/>
                </a:moveTo>
                <a:lnTo>
                  <a:pt x="35464" y="68580"/>
                </a:lnTo>
                <a:lnTo>
                  <a:pt x="36051" y="71120"/>
                </a:lnTo>
                <a:lnTo>
                  <a:pt x="36568" y="72390"/>
                </a:lnTo>
                <a:lnTo>
                  <a:pt x="36994" y="73660"/>
                </a:lnTo>
                <a:lnTo>
                  <a:pt x="37672" y="74930"/>
                </a:lnTo>
                <a:lnTo>
                  <a:pt x="37868" y="76200"/>
                </a:lnTo>
                <a:lnTo>
                  <a:pt x="38017" y="76200"/>
                </a:lnTo>
                <a:lnTo>
                  <a:pt x="38730" y="74930"/>
                </a:lnTo>
                <a:lnTo>
                  <a:pt x="39317" y="73660"/>
                </a:lnTo>
                <a:lnTo>
                  <a:pt x="39788" y="72390"/>
                </a:lnTo>
                <a:lnTo>
                  <a:pt x="40145" y="72390"/>
                </a:lnTo>
                <a:lnTo>
                  <a:pt x="40582" y="71120"/>
                </a:lnTo>
                <a:lnTo>
                  <a:pt x="40697" y="69850"/>
                </a:lnTo>
                <a:lnTo>
                  <a:pt x="108234" y="69850"/>
                </a:lnTo>
                <a:lnTo>
                  <a:pt x="108395" y="68580"/>
                </a:lnTo>
                <a:close/>
              </a:path>
              <a:path w="120015" h="149859">
                <a:moveTo>
                  <a:pt x="110281" y="71120"/>
                </a:moveTo>
                <a:lnTo>
                  <a:pt x="41950" y="71120"/>
                </a:lnTo>
                <a:lnTo>
                  <a:pt x="42537" y="72390"/>
                </a:lnTo>
                <a:lnTo>
                  <a:pt x="43560" y="73660"/>
                </a:lnTo>
                <a:lnTo>
                  <a:pt x="44469" y="76200"/>
                </a:lnTo>
                <a:lnTo>
                  <a:pt x="111696" y="76200"/>
                </a:lnTo>
                <a:lnTo>
                  <a:pt x="111420" y="74930"/>
                </a:lnTo>
                <a:lnTo>
                  <a:pt x="110799" y="74930"/>
                </a:lnTo>
                <a:lnTo>
                  <a:pt x="110120" y="73660"/>
                </a:lnTo>
                <a:lnTo>
                  <a:pt x="109534" y="73660"/>
                </a:lnTo>
                <a:lnTo>
                  <a:pt x="109971" y="72390"/>
                </a:lnTo>
                <a:lnTo>
                  <a:pt x="110603" y="72390"/>
                </a:lnTo>
                <a:lnTo>
                  <a:pt x="110281" y="71120"/>
                </a:lnTo>
                <a:close/>
              </a:path>
              <a:path w="120015" h="149859">
                <a:moveTo>
                  <a:pt x="106314" y="66040"/>
                </a:moveTo>
                <a:lnTo>
                  <a:pt x="30313" y="66039"/>
                </a:lnTo>
                <a:lnTo>
                  <a:pt x="31302" y="67309"/>
                </a:lnTo>
                <a:lnTo>
                  <a:pt x="32797" y="69849"/>
                </a:lnTo>
                <a:lnTo>
                  <a:pt x="33613" y="71119"/>
                </a:lnTo>
                <a:lnTo>
                  <a:pt x="33889" y="72389"/>
                </a:lnTo>
                <a:lnTo>
                  <a:pt x="34050" y="72389"/>
                </a:lnTo>
                <a:lnTo>
                  <a:pt x="34556" y="71120"/>
                </a:lnTo>
                <a:lnTo>
                  <a:pt x="34797" y="69850"/>
                </a:lnTo>
                <a:lnTo>
                  <a:pt x="35027" y="69850"/>
                </a:lnTo>
                <a:lnTo>
                  <a:pt x="35349" y="68580"/>
                </a:lnTo>
                <a:lnTo>
                  <a:pt x="108395" y="68580"/>
                </a:lnTo>
                <a:lnTo>
                  <a:pt x="106670" y="67310"/>
                </a:lnTo>
                <a:lnTo>
                  <a:pt x="106268" y="67310"/>
                </a:lnTo>
                <a:lnTo>
                  <a:pt x="106314" y="66040"/>
                </a:lnTo>
                <a:close/>
              </a:path>
              <a:path w="120015" h="149859">
                <a:moveTo>
                  <a:pt x="108361" y="69850"/>
                </a:moveTo>
                <a:lnTo>
                  <a:pt x="40697" y="69850"/>
                </a:lnTo>
                <a:lnTo>
                  <a:pt x="41318" y="71120"/>
                </a:lnTo>
                <a:lnTo>
                  <a:pt x="108671" y="71120"/>
                </a:lnTo>
                <a:lnTo>
                  <a:pt x="108361" y="69850"/>
                </a:lnTo>
                <a:close/>
              </a:path>
              <a:path w="120015" h="149859">
                <a:moveTo>
                  <a:pt x="108637" y="64770"/>
                </a:moveTo>
                <a:lnTo>
                  <a:pt x="9797" y="64769"/>
                </a:lnTo>
                <a:lnTo>
                  <a:pt x="8222" y="66039"/>
                </a:lnTo>
                <a:lnTo>
                  <a:pt x="6807" y="67309"/>
                </a:lnTo>
                <a:lnTo>
                  <a:pt x="5542" y="68579"/>
                </a:lnTo>
                <a:lnTo>
                  <a:pt x="4956" y="68579"/>
                </a:lnTo>
                <a:lnTo>
                  <a:pt x="4404" y="69849"/>
                </a:lnTo>
                <a:lnTo>
                  <a:pt x="31693" y="69849"/>
                </a:lnTo>
                <a:lnTo>
                  <a:pt x="31417" y="68579"/>
                </a:lnTo>
                <a:lnTo>
                  <a:pt x="31106" y="67309"/>
                </a:lnTo>
                <a:lnTo>
                  <a:pt x="30313" y="66039"/>
                </a:lnTo>
                <a:lnTo>
                  <a:pt x="108671" y="66040"/>
                </a:lnTo>
                <a:lnTo>
                  <a:pt x="108637" y="64770"/>
                </a:lnTo>
                <a:close/>
              </a:path>
              <a:path w="120015" h="149859">
                <a:moveTo>
                  <a:pt x="12580" y="55879"/>
                </a:moveTo>
                <a:lnTo>
                  <a:pt x="7359" y="55879"/>
                </a:lnTo>
                <a:lnTo>
                  <a:pt x="6727" y="57149"/>
                </a:lnTo>
                <a:lnTo>
                  <a:pt x="5818" y="59689"/>
                </a:lnTo>
                <a:lnTo>
                  <a:pt x="5312" y="60959"/>
                </a:lnTo>
                <a:lnTo>
                  <a:pt x="5151" y="62229"/>
                </a:lnTo>
                <a:lnTo>
                  <a:pt x="4956" y="63499"/>
                </a:lnTo>
                <a:lnTo>
                  <a:pt x="4921" y="64769"/>
                </a:lnTo>
                <a:lnTo>
                  <a:pt x="6531" y="62229"/>
                </a:lnTo>
                <a:lnTo>
                  <a:pt x="7313" y="60959"/>
                </a:lnTo>
                <a:lnTo>
                  <a:pt x="8808" y="59689"/>
                </a:lnTo>
                <a:lnTo>
                  <a:pt x="9475" y="58419"/>
                </a:lnTo>
                <a:lnTo>
                  <a:pt x="10740" y="57149"/>
                </a:lnTo>
                <a:lnTo>
                  <a:pt x="12580" y="55879"/>
                </a:lnTo>
                <a:close/>
              </a:path>
              <a:path w="120015" h="149859">
                <a:moveTo>
                  <a:pt x="107924" y="63500"/>
                </a:moveTo>
                <a:lnTo>
                  <a:pt x="11488" y="63499"/>
                </a:lnTo>
                <a:lnTo>
                  <a:pt x="10614" y="64769"/>
                </a:lnTo>
                <a:lnTo>
                  <a:pt x="108361" y="64770"/>
                </a:lnTo>
                <a:lnTo>
                  <a:pt x="107924" y="63500"/>
                </a:lnTo>
                <a:close/>
              </a:path>
              <a:path w="120015" h="149859">
                <a:moveTo>
                  <a:pt x="103761" y="60960"/>
                </a:moveTo>
                <a:lnTo>
                  <a:pt x="16042" y="60959"/>
                </a:lnTo>
                <a:lnTo>
                  <a:pt x="16398" y="63499"/>
                </a:lnTo>
                <a:lnTo>
                  <a:pt x="106866" y="63500"/>
                </a:lnTo>
                <a:lnTo>
                  <a:pt x="106394" y="62230"/>
                </a:lnTo>
                <a:lnTo>
                  <a:pt x="104819" y="62230"/>
                </a:lnTo>
                <a:lnTo>
                  <a:pt x="103761" y="60960"/>
                </a:lnTo>
                <a:close/>
              </a:path>
              <a:path w="120015" h="149859">
                <a:moveTo>
                  <a:pt x="102139" y="58420"/>
                </a:moveTo>
                <a:lnTo>
                  <a:pt x="15064" y="58419"/>
                </a:lnTo>
                <a:lnTo>
                  <a:pt x="15536" y="59689"/>
                </a:lnTo>
                <a:lnTo>
                  <a:pt x="15731" y="60959"/>
                </a:lnTo>
                <a:lnTo>
                  <a:pt x="100725" y="60960"/>
                </a:lnTo>
                <a:lnTo>
                  <a:pt x="100851" y="59690"/>
                </a:lnTo>
                <a:lnTo>
                  <a:pt x="102105" y="59690"/>
                </a:lnTo>
                <a:lnTo>
                  <a:pt x="102139" y="58420"/>
                </a:lnTo>
                <a:close/>
              </a:path>
              <a:path w="120015" h="149859">
                <a:moveTo>
                  <a:pt x="101875" y="57150"/>
                </a:moveTo>
                <a:lnTo>
                  <a:pt x="14075" y="57149"/>
                </a:lnTo>
                <a:lnTo>
                  <a:pt x="14788" y="58419"/>
                </a:lnTo>
                <a:lnTo>
                  <a:pt x="102105" y="58420"/>
                </a:lnTo>
                <a:lnTo>
                  <a:pt x="101875" y="57150"/>
                </a:lnTo>
                <a:close/>
              </a:path>
              <a:path w="120015" h="149859">
                <a:moveTo>
                  <a:pt x="98138" y="55880"/>
                </a:moveTo>
                <a:lnTo>
                  <a:pt x="13247" y="55879"/>
                </a:lnTo>
                <a:lnTo>
                  <a:pt x="13684" y="57149"/>
                </a:lnTo>
                <a:lnTo>
                  <a:pt x="100299" y="57150"/>
                </a:lnTo>
                <a:lnTo>
                  <a:pt x="98138" y="55880"/>
                </a:lnTo>
                <a:close/>
              </a:path>
              <a:path w="120015" h="149859">
                <a:moveTo>
                  <a:pt x="96562" y="53340"/>
                </a:moveTo>
                <a:lnTo>
                  <a:pt x="9004" y="53339"/>
                </a:lnTo>
                <a:lnTo>
                  <a:pt x="8532" y="54609"/>
                </a:lnTo>
                <a:lnTo>
                  <a:pt x="7704" y="55879"/>
                </a:lnTo>
                <a:lnTo>
                  <a:pt x="98057" y="55880"/>
                </a:lnTo>
                <a:lnTo>
                  <a:pt x="98057" y="54610"/>
                </a:lnTo>
                <a:lnTo>
                  <a:pt x="96562" y="53340"/>
                </a:lnTo>
                <a:close/>
              </a:path>
              <a:path w="120015" h="149859">
                <a:moveTo>
                  <a:pt x="17732" y="45719"/>
                </a:moveTo>
                <a:lnTo>
                  <a:pt x="5266" y="45719"/>
                </a:lnTo>
                <a:lnTo>
                  <a:pt x="5427" y="46989"/>
                </a:lnTo>
                <a:lnTo>
                  <a:pt x="5818" y="49529"/>
                </a:lnTo>
                <a:lnTo>
                  <a:pt x="6014" y="49529"/>
                </a:lnTo>
                <a:lnTo>
                  <a:pt x="6646" y="52069"/>
                </a:lnTo>
                <a:lnTo>
                  <a:pt x="6807" y="52069"/>
                </a:lnTo>
                <a:lnTo>
                  <a:pt x="7083" y="53339"/>
                </a:lnTo>
                <a:lnTo>
                  <a:pt x="9395" y="50799"/>
                </a:lnTo>
                <a:lnTo>
                  <a:pt x="11166" y="48259"/>
                </a:lnTo>
                <a:lnTo>
                  <a:pt x="11879" y="48259"/>
                </a:lnTo>
                <a:lnTo>
                  <a:pt x="12385" y="46989"/>
                </a:lnTo>
                <a:lnTo>
                  <a:pt x="17732" y="46989"/>
                </a:lnTo>
                <a:lnTo>
                  <a:pt x="17732" y="45719"/>
                </a:lnTo>
                <a:close/>
              </a:path>
              <a:path w="120015" h="149859">
                <a:moveTo>
                  <a:pt x="95102" y="52070"/>
                </a:moveTo>
                <a:lnTo>
                  <a:pt x="10579" y="52069"/>
                </a:lnTo>
                <a:lnTo>
                  <a:pt x="10027" y="53339"/>
                </a:lnTo>
                <a:lnTo>
                  <a:pt x="95309" y="53340"/>
                </a:lnTo>
                <a:lnTo>
                  <a:pt x="95102" y="52070"/>
                </a:lnTo>
                <a:close/>
              </a:path>
              <a:path w="120015" h="149859">
                <a:moveTo>
                  <a:pt x="40375" y="49530"/>
                </a:moveTo>
                <a:lnTo>
                  <a:pt x="13489" y="49529"/>
                </a:lnTo>
                <a:lnTo>
                  <a:pt x="14121" y="52069"/>
                </a:lnTo>
                <a:lnTo>
                  <a:pt x="51035" y="52070"/>
                </a:lnTo>
                <a:lnTo>
                  <a:pt x="47574" y="50800"/>
                </a:lnTo>
                <a:lnTo>
                  <a:pt x="42893" y="50800"/>
                </a:lnTo>
                <a:lnTo>
                  <a:pt x="40375" y="49530"/>
                </a:lnTo>
                <a:close/>
              </a:path>
              <a:path w="120015" h="149859">
                <a:moveTo>
                  <a:pt x="93020" y="50800"/>
                </a:moveTo>
                <a:lnTo>
                  <a:pt x="73321" y="50800"/>
                </a:lnTo>
                <a:lnTo>
                  <a:pt x="71562" y="52070"/>
                </a:lnTo>
                <a:lnTo>
                  <a:pt x="93377" y="52070"/>
                </a:lnTo>
                <a:lnTo>
                  <a:pt x="93020" y="50800"/>
                </a:lnTo>
                <a:close/>
              </a:path>
              <a:path w="120015" h="149859">
                <a:moveTo>
                  <a:pt x="92595" y="49530"/>
                </a:moveTo>
                <a:lnTo>
                  <a:pt x="78669" y="49530"/>
                </a:lnTo>
                <a:lnTo>
                  <a:pt x="76863" y="50800"/>
                </a:lnTo>
                <a:lnTo>
                  <a:pt x="92514" y="50800"/>
                </a:lnTo>
                <a:lnTo>
                  <a:pt x="92595" y="49530"/>
                </a:lnTo>
                <a:close/>
              </a:path>
              <a:path w="120015" h="149859">
                <a:moveTo>
                  <a:pt x="17812" y="46989"/>
                </a:moveTo>
                <a:lnTo>
                  <a:pt x="12856" y="46989"/>
                </a:lnTo>
                <a:lnTo>
                  <a:pt x="13247" y="49529"/>
                </a:lnTo>
                <a:lnTo>
                  <a:pt x="33188" y="49530"/>
                </a:lnTo>
                <a:lnTo>
                  <a:pt x="30980" y="48260"/>
                </a:lnTo>
                <a:lnTo>
                  <a:pt x="18008" y="48259"/>
                </a:lnTo>
                <a:lnTo>
                  <a:pt x="17812" y="46989"/>
                </a:lnTo>
                <a:close/>
              </a:path>
              <a:path w="120015" h="149859">
                <a:moveTo>
                  <a:pt x="89018" y="48260"/>
                </a:moveTo>
                <a:lnTo>
                  <a:pt x="84016" y="48260"/>
                </a:lnTo>
                <a:lnTo>
                  <a:pt x="82257" y="49530"/>
                </a:lnTo>
                <a:lnTo>
                  <a:pt x="88892" y="49530"/>
                </a:lnTo>
                <a:lnTo>
                  <a:pt x="89018" y="48260"/>
                </a:lnTo>
                <a:close/>
              </a:path>
              <a:path w="120015" h="149859">
                <a:moveTo>
                  <a:pt x="87397" y="46990"/>
                </a:moveTo>
                <a:lnTo>
                  <a:pt x="86178" y="46990"/>
                </a:lnTo>
                <a:lnTo>
                  <a:pt x="85787" y="48260"/>
                </a:lnTo>
                <a:lnTo>
                  <a:pt x="87799" y="48260"/>
                </a:lnTo>
                <a:lnTo>
                  <a:pt x="87397" y="46990"/>
                </a:lnTo>
                <a:close/>
              </a:path>
              <a:path w="120015" h="149859">
                <a:moveTo>
                  <a:pt x="15616" y="25399"/>
                </a:moveTo>
                <a:lnTo>
                  <a:pt x="6646" y="25399"/>
                </a:lnTo>
                <a:lnTo>
                  <a:pt x="6606" y="31749"/>
                </a:lnTo>
                <a:lnTo>
                  <a:pt x="6531" y="33019"/>
                </a:lnTo>
                <a:lnTo>
                  <a:pt x="6060" y="36829"/>
                </a:lnTo>
                <a:lnTo>
                  <a:pt x="5703" y="38099"/>
                </a:lnTo>
                <a:lnTo>
                  <a:pt x="5071" y="40639"/>
                </a:lnTo>
                <a:lnTo>
                  <a:pt x="5151" y="45719"/>
                </a:lnTo>
                <a:lnTo>
                  <a:pt x="18916" y="45719"/>
                </a:lnTo>
                <a:lnTo>
                  <a:pt x="19307" y="44449"/>
                </a:lnTo>
                <a:lnTo>
                  <a:pt x="19618" y="44449"/>
                </a:lnTo>
                <a:lnTo>
                  <a:pt x="20009" y="43179"/>
                </a:lnTo>
                <a:lnTo>
                  <a:pt x="16007" y="43179"/>
                </a:lnTo>
                <a:lnTo>
                  <a:pt x="16594" y="41909"/>
                </a:lnTo>
                <a:lnTo>
                  <a:pt x="17099" y="41909"/>
                </a:lnTo>
                <a:lnTo>
                  <a:pt x="17571" y="40639"/>
                </a:lnTo>
                <a:lnTo>
                  <a:pt x="18525" y="39369"/>
                </a:lnTo>
                <a:lnTo>
                  <a:pt x="16433" y="39369"/>
                </a:lnTo>
                <a:lnTo>
                  <a:pt x="15812" y="38099"/>
                </a:lnTo>
                <a:lnTo>
                  <a:pt x="15018" y="38099"/>
                </a:lnTo>
                <a:lnTo>
                  <a:pt x="15536" y="36829"/>
                </a:lnTo>
                <a:lnTo>
                  <a:pt x="16674" y="36829"/>
                </a:lnTo>
                <a:lnTo>
                  <a:pt x="17226" y="35559"/>
                </a:lnTo>
                <a:lnTo>
                  <a:pt x="17421" y="35559"/>
                </a:lnTo>
                <a:lnTo>
                  <a:pt x="17812" y="34289"/>
                </a:lnTo>
                <a:lnTo>
                  <a:pt x="15260" y="34289"/>
                </a:lnTo>
                <a:lnTo>
                  <a:pt x="14984" y="33019"/>
                </a:lnTo>
                <a:lnTo>
                  <a:pt x="14466" y="33019"/>
                </a:lnTo>
                <a:lnTo>
                  <a:pt x="14466" y="31749"/>
                </a:lnTo>
                <a:lnTo>
                  <a:pt x="15064" y="31749"/>
                </a:lnTo>
                <a:lnTo>
                  <a:pt x="15490" y="30479"/>
                </a:lnTo>
                <a:lnTo>
                  <a:pt x="16352" y="30479"/>
                </a:lnTo>
                <a:lnTo>
                  <a:pt x="16513" y="29209"/>
                </a:lnTo>
                <a:lnTo>
                  <a:pt x="16708" y="29209"/>
                </a:lnTo>
                <a:lnTo>
                  <a:pt x="16754" y="26669"/>
                </a:lnTo>
                <a:lnTo>
                  <a:pt x="15812" y="26669"/>
                </a:lnTo>
                <a:lnTo>
                  <a:pt x="15616" y="25399"/>
                </a:lnTo>
                <a:close/>
              </a:path>
              <a:path w="120015" h="149859">
                <a:moveTo>
                  <a:pt x="16513" y="25399"/>
                </a:moveTo>
                <a:lnTo>
                  <a:pt x="16283" y="26669"/>
                </a:lnTo>
                <a:lnTo>
                  <a:pt x="16513" y="26669"/>
                </a:lnTo>
                <a:lnTo>
                  <a:pt x="16513" y="25399"/>
                </a:lnTo>
                <a:close/>
              </a:path>
              <a:path w="120015" h="149859">
                <a:moveTo>
                  <a:pt x="13213" y="6349"/>
                </a:moveTo>
                <a:lnTo>
                  <a:pt x="10970" y="6349"/>
                </a:lnTo>
                <a:lnTo>
                  <a:pt x="9993" y="8889"/>
                </a:lnTo>
                <a:lnTo>
                  <a:pt x="9050" y="11429"/>
                </a:lnTo>
                <a:lnTo>
                  <a:pt x="8222" y="12699"/>
                </a:lnTo>
                <a:lnTo>
                  <a:pt x="7474" y="13969"/>
                </a:lnTo>
                <a:lnTo>
                  <a:pt x="7152" y="15239"/>
                </a:lnTo>
                <a:lnTo>
                  <a:pt x="6646" y="16509"/>
                </a:lnTo>
                <a:lnTo>
                  <a:pt x="6485" y="17779"/>
                </a:lnTo>
                <a:lnTo>
                  <a:pt x="6382" y="22859"/>
                </a:lnTo>
                <a:lnTo>
                  <a:pt x="6566" y="25399"/>
                </a:lnTo>
                <a:lnTo>
                  <a:pt x="14869" y="25399"/>
                </a:lnTo>
                <a:lnTo>
                  <a:pt x="14984" y="24129"/>
                </a:lnTo>
                <a:lnTo>
                  <a:pt x="15340" y="22859"/>
                </a:lnTo>
                <a:lnTo>
                  <a:pt x="15616" y="21589"/>
                </a:lnTo>
                <a:lnTo>
                  <a:pt x="15961" y="20319"/>
                </a:lnTo>
                <a:lnTo>
                  <a:pt x="16088" y="19049"/>
                </a:lnTo>
                <a:lnTo>
                  <a:pt x="16088" y="16509"/>
                </a:lnTo>
                <a:lnTo>
                  <a:pt x="14823" y="16509"/>
                </a:lnTo>
                <a:lnTo>
                  <a:pt x="14593" y="15239"/>
                </a:lnTo>
                <a:lnTo>
                  <a:pt x="14593" y="13969"/>
                </a:lnTo>
                <a:lnTo>
                  <a:pt x="15375" y="11429"/>
                </a:lnTo>
                <a:lnTo>
                  <a:pt x="15530" y="8889"/>
                </a:lnTo>
                <a:lnTo>
                  <a:pt x="13213" y="8889"/>
                </a:lnTo>
                <a:lnTo>
                  <a:pt x="13213" y="6349"/>
                </a:lnTo>
                <a:close/>
              </a:path>
              <a:path w="120015" h="149859">
                <a:moveTo>
                  <a:pt x="15490" y="7620"/>
                </a:moveTo>
                <a:lnTo>
                  <a:pt x="15340" y="7619"/>
                </a:lnTo>
                <a:lnTo>
                  <a:pt x="14869" y="8889"/>
                </a:lnTo>
                <a:lnTo>
                  <a:pt x="15530" y="8889"/>
                </a:lnTo>
                <a:lnTo>
                  <a:pt x="15490" y="7620"/>
                </a:lnTo>
                <a:close/>
              </a:path>
              <a:path w="120015" h="149859">
                <a:moveTo>
                  <a:pt x="13454" y="0"/>
                </a:moveTo>
                <a:lnTo>
                  <a:pt x="13132" y="0"/>
                </a:lnTo>
                <a:lnTo>
                  <a:pt x="12937" y="1269"/>
                </a:lnTo>
                <a:lnTo>
                  <a:pt x="12661" y="2539"/>
                </a:lnTo>
                <a:lnTo>
                  <a:pt x="12304" y="3809"/>
                </a:lnTo>
                <a:lnTo>
                  <a:pt x="11442" y="6349"/>
                </a:lnTo>
                <a:lnTo>
                  <a:pt x="13523" y="6349"/>
                </a:lnTo>
                <a:lnTo>
                  <a:pt x="13765" y="5079"/>
                </a:lnTo>
                <a:lnTo>
                  <a:pt x="13960" y="5079"/>
                </a:lnTo>
                <a:lnTo>
                  <a:pt x="14075" y="3809"/>
                </a:lnTo>
                <a:lnTo>
                  <a:pt x="14121" y="2540"/>
                </a:lnTo>
                <a:lnTo>
                  <a:pt x="14041" y="1270"/>
                </a:lnTo>
                <a:lnTo>
                  <a:pt x="13684" y="1270"/>
                </a:lnTo>
                <a:lnTo>
                  <a:pt x="13454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8877" y="176188"/>
            <a:ext cx="132715" cy="20955"/>
          </a:xfrm>
          <a:custGeom>
            <a:avLst/>
            <a:gdLst/>
            <a:ahLst/>
            <a:cxnLst/>
            <a:rect l="l" t="t" r="r" b="b"/>
            <a:pathLst>
              <a:path w="132715" h="20955">
                <a:moveTo>
                  <a:pt x="126243" y="10879"/>
                </a:moveTo>
                <a:lnTo>
                  <a:pt x="124794" y="17499"/>
                </a:lnTo>
                <a:lnTo>
                  <a:pt x="124909" y="17728"/>
                </a:lnTo>
                <a:lnTo>
                  <a:pt x="126956" y="18828"/>
                </a:lnTo>
                <a:lnTo>
                  <a:pt x="129394" y="19767"/>
                </a:lnTo>
                <a:lnTo>
                  <a:pt x="130647" y="20271"/>
                </a:lnTo>
                <a:lnTo>
                  <a:pt x="131119" y="20397"/>
                </a:lnTo>
                <a:lnTo>
                  <a:pt x="131349" y="20351"/>
                </a:lnTo>
                <a:lnTo>
                  <a:pt x="132252" y="15460"/>
                </a:lnTo>
                <a:lnTo>
                  <a:pt x="132223" y="13743"/>
                </a:lnTo>
                <a:lnTo>
                  <a:pt x="127738" y="11383"/>
                </a:lnTo>
                <a:lnTo>
                  <a:pt x="126243" y="10879"/>
                </a:lnTo>
                <a:close/>
              </a:path>
              <a:path w="132715" h="20955">
                <a:moveTo>
                  <a:pt x="117353" y="8016"/>
                </a:moveTo>
                <a:lnTo>
                  <a:pt x="116069" y="10135"/>
                </a:lnTo>
                <a:lnTo>
                  <a:pt x="115594" y="13857"/>
                </a:lnTo>
                <a:lnTo>
                  <a:pt x="118066" y="15850"/>
                </a:lnTo>
                <a:lnTo>
                  <a:pt x="119400" y="16285"/>
                </a:lnTo>
                <a:lnTo>
                  <a:pt x="120802" y="16709"/>
                </a:lnTo>
                <a:lnTo>
                  <a:pt x="121999" y="17110"/>
                </a:lnTo>
                <a:lnTo>
                  <a:pt x="122505" y="17178"/>
                </a:lnTo>
                <a:lnTo>
                  <a:pt x="123920" y="11074"/>
                </a:lnTo>
                <a:lnTo>
                  <a:pt x="123805" y="10570"/>
                </a:lnTo>
                <a:lnTo>
                  <a:pt x="121562" y="9276"/>
                </a:lnTo>
                <a:lnTo>
                  <a:pt x="120263" y="8841"/>
                </a:lnTo>
                <a:lnTo>
                  <a:pt x="117629" y="8062"/>
                </a:lnTo>
                <a:lnTo>
                  <a:pt x="117353" y="8016"/>
                </a:lnTo>
                <a:close/>
              </a:path>
              <a:path w="132715" h="20955">
                <a:moveTo>
                  <a:pt x="108119" y="5588"/>
                </a:moveTo>
                <a:lnTo>
                  <a:pt x="106509" y="7787"/>
                </a:lnTo>
                <a:lnTo>
                  <a:pt x="106038" y="11429"/>
                </a:lnTo>
                <a:lnTo>
                  <a:pt x="111385" y="14006"/>
                </a:lnTo>
                <a:lnTo>
                  <a:pt x="112754" y="14361"/>
                </a:lnTo>
                <a:lnTo>
                  <a:pt x="113030" y="14407"/>
                </a:lnTo>
                <a:lnTo>
                  <a:pt x="113306" y="14407"/>
                </a:lnTo>
                <a:lnTo>
                  <a:pt x="113743" y="14246"/>
                </a:lnTo>
                <a:lnTo>
                  <a:pt x="114053" y="13937"/>
                </a:lnTo>
                <a:lnTo>
                  <a:pt x="114168" y="13697"/>
                </a:lnTo>
                <a:lnTo>
                  <a:pt x="114686" y="9780"/>
                </a:lnTo>
                <a:lnTo>
                  <a:pt x="114686" y="7787"/>
                </a:lnTo>
                <a:lnTo>
                  <a:pt x="114375" y="7352"/>
                </a:lnTo>
                <a:lnTo>
                  <a:pt x="113938" y="7043"/>
                </a:lnTo>
                <a:lnTo>
                  <a:pt x="112282" y="6608"/>
                </a:lnTo>
                <a:lnTo>
                  <a:pt x="110948" y="6298"/>
                </a:lnTo>
                <a:lnTo>
                  <a:pt x="108119" y="5588"/>
                </a:lnTo>
                <a:close/>
              </a:path>
              <a:path w="132715" h="20955">
                <a:moveTo>
                  <a:pt x="97862" y="3561"/>
                </a:moveTo>
                <a:lnTo>
                  <a:pt x="96430" y="6218"/>
                </a:lnTo>
                <a:lnTo>
                  <a:pt x="96321" y="7043"/>
                </a:lnTo>
                <a:lnTo>
                  <a:pt x="96206" y="8257"/>
                </a:lnTo>
                <a:lnTo>
                  <a:pt x="96091" y="10020"/>
                </a:lnTo>
                <a:lnTo>
                  <a:pt x="96321" y="10444"/>
                </a:lnTo>
                <a:lnTo>
                  <a:pt x="96712" y="10765"/>
                </a:lnTo>
                <a:lnTo>
                  <a:pt x="97310" y="10994"/>
                </a:lnTo>
                <a:lnTo>
                  <a:pt x="98759" y="11234"/>
                </a:lnTo>
                <a:lnTo>
                  <a:pt x="101633" y="11784"/>
                </a:lnTo>
                <a:lnTo>
                  <a:pt x="103082" y="12093"/>
                </a:lnTo>
                <a:lnTo>
                  <a:pt x="103358" y="12128"/>
                </a:lnTo>
                <a:lnTo>
                  <a:pt x="103876" y="12059"/>
                </a:lnTo>
                <a:lnTo>
                  <a:pt x="105070" y="7043"/>
                </a:lnTo>
                <a:lnTo>
                  <a:pt x="105049" y="5474"/>
                </a:lnTo>
                <a:lnTo>
                  <a:pt x="104738" y="5084"/>
                </a:lnTo>
                <a:lnTo>
                  <a:pt x="104267" y="4775"/>
                </a:lnTo>
                <a:lnTo>
                  <a:pt x="103956" y="4695"/>
                </a:lnTo>
                <a:lnTo>
                  <a:pt x="98172" y="3596"/>
                </a:lnTo>
                <a:lnTo>
                  <a:pt x="97862" y="3561"/>
                </a:lnTo>
                <a:close/>
              </a:path>
              <a:path w="132715" h="20955">
                <a:moveTo>
                  <a:pt x="87788" y="2027"/>
                </a:moveTo>
                <a:lnTo>
                  <a:pt x="85706" y="7982"/>
                </a:lnTo>
                <a:lnTo>
                  <a:pt x="85787" y="8486"/>
                </a:lnTo>
                <a:lnTo>
                  <a:pt x="87788" y="9505"/>
                </a:lnTo>
                <a:lnTo>
                  <a:pt x="89283" y="9746"/>
                </a:lnTo>
                <a:lnTo>
                  <a:pt x="89996" y="9826"/>
                </a:lnTo>
                <a:lnTo>
                  <a:pt x="90743" y="9940"/>
                </a:lnTo>
                <a:lnTo>
                  <a:pt x="91445" y="10020"/>
                </a:lnTo>
                <a:lnTo>
                  <a:pt x="92986" y="10250"/>
                </a:lnTo>
                <a:lnTo>
                  <a:pt x="93538" y="10250"/>
                </a:lnTo>
                <a:lnTo>
                  <a:pt x="93768" y="10169"/>
                </a:lnTo>
                <a:lnTo>
                  <a:pt x="95102" y="4340"/>
                </a:lnTo>
                <a:lnTo>
                  <a:pt x="95021" y="3836"/>
                </a:lnTo>
                <a:lnTo>
                  <a:pt x="90778" y="2462"/>
                </a:lnTo>
                <a:lnTo>
                  <a:pt x="88535" y="2153"/>
                </a:lnTo>
                <a:lnTo>
                  <a:pt x="87788" y="2027"/>
                </a:lnTo>
                <a:close/>
              </a:path>
              <a:path w="132715" h="20955">
                <a:moveTo>
                  <a:pt x="77093" y="939"/>
                </a:moveTo>
                <a:lnTo>
                  <a:pt x="75173" y="7432"/>
                </a:lnTo>
                <a:lnTo>
                  <a:pt x="75288" y="7673"/>
                </a:lnTo>
                <a:lnTo>
                  <a:pt x="78784" y="8486"/>
                </a:lnTo>
                <a:lnTo>
                  <a:pt x="82567" y="8887"/>
                </a:lnTo>
                <a:lnTo>
                  <a:pt x="84487" y="4145"/>
                </a:lnTo>
                <a:lnTo>
                  <a:pt x="84601" y="3286"/>
                </a:lnTo>
                <a:lnTo>
                  <a:pt x="77841" y="973"/>
                </a:lnTo>
                <a:lnTo>
                  <a:pt x="77093" y="939"/>
                </a:lnTo>
                <a:close/>
              </a:path>
              <a:path w="132715" h="20955">
                <a:moveTo>
                  <a:pt x="66169" y="229"/>
                </a:moveTo>
                <a:lnTo>
                  <a:pt x="64398" y="6848"/>
                </a:lnTo>
                <a:lnTo>
                  <a:pt x="64708" y="7238"/>
                </a:lnTo>
                <a:lnTo>
                  <a:pt x="71159" y="7902"/>
                </a:lnTo>
                <a:lnTo>
                  <a:pt x="71953" y="7982"/>
                </a:lnTo>
                <a:lnTo>
                  <a:pt x="73873" y="1912"/>
                </a:lnTo>
                <a:lnTo>
                  <a:pt x="73793" y="1443"/>
                </a:lnTo>
                <a:lnTo>
                  <a:pt x="70136" y="423"/>
                </a:lnTo>
                <a:lnTo>
                  <a:pt x="66169" y="229"/>
                </a:lnTo>
                <a:close/>
              </a:path>
              <a:path w="132715" h="20955">
                <a:moveTo>
                  <a:pt x="55911" y="0"/>
                </a:moveTo>
                <a:lnTo>
                  <a:pt x="53507" y="6688"/>
                </a:lnTo>
                <a:lnTo>
                  <a:pt x="53622" y="6882"/>
                </a:lnTo>
                <a:lnTo>
                  <a:pt x="57946" y="7432"/>
                </a:lnTo>
                <a:lnTo>
                  <a:pt x="58740" y="7478"/>
                </a:lnTo>
                <a:lnTo>
                  <a:pt x="60315" y="7478"/>
                </a:lnTo>
                <a:lnTo>
                  <a:pt x="61132" y="7512"/>
                </a:lnTo>
                <a:lnTo>
                  <a:pt x="61684" y="7432"/>
                </a:lnTo>
                <a:lnTo>
                  <a:pt x="62868" y="893"/>
                </a:lnTo>
                <a:lnTo>
                  <a:pt x="62707" y="664"/>
                </a:lnTo>
                <a:lnTo>
                  <a:pt x="62316" y="343"/>
                </a:lnTo>
                <a:lnTo>
                  <a:pt x="61764" y="114"/>
                </a:lnTo>
                <a:lnTo>
                  <a:pt x="61488" y="68"/>
                </a:lnTo>
                <a:lnTo>
                  <a:pt x="59844" y="68"/>
                </a:lnTo>
                <a:lnTo>
                  <a:pt x="59050" y="34"/>
                </a:lnTo>
                <a:lnTo>
                  <a:pt x="56693" y="34"/>
                </a:lnTo>
                <a:lnTo>
                  <a:pt x="55911" y="0"/>
                </a:lnTo>
                <a:close/>
              </a:path>
              <a:path w="132715" h="20955">
                <a:moveTo>
                  <a:pt x="50437" y="34"/>
                </a:moveTo>
                <a:lnTo>
                  <a:pt x="49621" y="68"/>
                </a:lnTo>
                <a:lnTo>
                  <a:pt x="48827" y="68"/>
                </a:lnTo>
                <a:lnTo>
                  <a:pt x="47999" y="114"/>
                </a:lnTo>
                <a:lnTo>
                  <a:pt x="47217" y="114"/>
                </a:lnTo>
                <a:lnTo>
                  <a:pt x="46389" y="148"/>
                </a:lnTo>
                <a:lnTo>
                  <a:pt x="45607" y="148"/>
                </a:lnTo>
                <a:lnTo>
                  <a:pt x="42617" y="6963"/>
                </a:lnTo>
                <a:lnTo>
                  <a:pt x="42732" y="7157"/>
                </a:lnTo>
                <a:lnTo>
                  <a:pt x="42928" y="7352"/>
                </a:lnTo>
                <a:lnTo>
                  <a:pt x="43214" y="7512"/>
                </a:lnTo>
                <a:lnTo>
                  <a:pt x="43399" y="7593"/>
                </a:lnTo>
                <a:lnTo>
                  <a:pt x="43997" y="7673"/>
                </a:lnTo>
                <a:lnTo>
                  <a:pt x="45527" y="7593"/>
                </a:lnTo>
                <a:lnTo>
                  <a:pt x="46309" y="7593"/>
                </a:lnTo>
                <a:lnTo>
                  <a:pt x="47884" y="7512"/>
                </a:lnTo>
                <a:lnTo>
                  <a:pt x="48678" y="7512"/>
                </a:lnTo>
                <a:lnTo>
                  <a:pt x="49460" y="7478"/>
                </a:lnTo>
                <a:lnTo>
                  <a:pt x="51817" y="4970"/>
                </a:lnTo>
                <a:lnTo>
                  <a:pt x="51702" y="584"/>
                </a:lnTo>
                <a:lnTo>
                  <a:pt x="51506" y="389"/>
                </a:lnTo>
                <a:lnTo>
                  <a:pt x="51228" y="229"/>
                </a:lnTo>
                <a:lnTo>
                  <a:pt x="50759" y="68"/>
                </a:lnTo>
                <a:lnTo>
                  <a:pt x="50437" y="34"/>
                </a:lnTo>
                <a:close/>
              </a:path>
              <a:path w="132715" h="20955">
                <a:moveTo>
                  <a:pt x="39673" y="469"/>
                </a:moveTo>
                <a:lnTo>
                  <a:pt x="37741" y="538"/>
                </a:lnTo>
                <a:lnTo>
                  <a:pt x="36959" y="584"/>
                </a:lnTo>
                <a:lnTo>
                  <a:pt x="36166" y="664"/>
                </a:lnTo>
                <a:lnTo>
                  <a:pt x="34636" y="744"/>
                </a:lnTo>
                <a:lnTo>
                  <a:pt x="31647" y="7203"/>
                </a:lnTo>
                <a:lnTo>
                  <a:pt x="31773" y="7627"/>
                </a:lnTo>
                <a:lnTo>
                  <a:pt x="31904" y="7867"/>
                </a:lnTo>
                <a:lnTo>
                  <a:pt x="32174" y="8096"/>
                </a:lnTo>
                <a:lnTo>
                  <a:pt x="32360" y="8211"/>
                </a:lnTo>
                <a:lnTo>
                  <a:pt x="32866" y="8337"/>
                </a:lnTo>
                <a:lnTo>
                  <a:pt x="33969" y="8291"/>
                </a:lnTo>
                <a:lnTo>
                  <a:pt x="34717" y="8211"/>
                </a:lnTo>
                <a:lnTo>
                  <a:pt x="35499" y="8177"/>
                </a:lnTo>
                <a:lnTo>
                  <a:pt x="36246" y="8096"/>
                </a:lnTo>
                <a:lnTo>
                  <a:pt x="37040" y="8062"/>
                </a:lnTo>
                <a:lnTo>
                  <a:pt x="37822" y="7982"/>
                </a:lnTo>
                <a:lnTo>
                  <a:pt x="40766" y="7043"/>
                </a:lnTo>
                <a:lnTo>
                  <a:pt x="40766" y="1133"/>
                </a:lnTo>
                <a:lnTo>
                  <a:pt x="40570" y="893"/>
                </a:lnTo>
                <a:lnTo>
                  <a:pt x="40421" y="744"/>
                </a:lnTo>
                <a:lnTo>
                  <a:pt x="39949" y="503"/>
                </a:lnTo>
                <a:lnTo>
                  <a:pt x="39673" y="469"/>
                </a:lnTo>
                <a:close/>
              </a:path>
              <a:path w="132715" h="20955">
                <a:moveTo>
                  <a:pt x="28703" y="1282"/>
                </a:moveTo>
                <a:lnTo>
                  <a:pt x="28381" y="1282"/>
                </a:lnTo>
                <a:lnTo>
                  <a:pt x="24459" y="1683"/>
                </a:lnTo>
                <a:lnTo>
                  <a:pt x="23712" y="1798"/>
                </a:lnTo>
                <a:lnTo>
                  <a:pt x="22918" y="1878"/>
                </a:lnTo>
                <a:lnTo>
                  <a:pt x="20837" y="5909"/>
                </a:lnTo>
                <a:lnTo>
                  <a:pt x="20892" y="7627"/>
                </a:lnTo>
                <a:lnTo>
                  <a:pt x="22447" y="9471"/>
                </a:lnTo>
                <a:lnTo>
                  <a:pt x="23240" y="9391"/>
                </a:lnTo>
                <a:lnTo>
                  <a:pt x="23988" y="9276"/>
                </a:lnTo>
                <a:lnTo>
                  <a:pt x="24735" y="9196"/>
                </a:lnTo>
                <a:lnTo>
                  <a:pt x="25517" y="9081"/>
                </a:lnTo>
                <a:lnTo>
                  <a:pt x="28898" y="8726"/>
                </a:lnTo>
                <a:lnTo>
                  <a:pt x="29209" y="8612"/>
                </a:lnTo>
                <a:lnTo>
                  <a:pt x="29646" y="8291"/>
                </a:lnTo>
                <a:lnTo>
                  <a:pt x="29841" y="8096"/>
                </a:lnTo>
                <a:lnTo>
                  <a:pt x="29956" y="7867"/>
                </a:lnTo>
                <a:lnTo>
                  <a:pt x="29830" y="1992"/>
                </a:lnTo>
                <a:lnTo>
                  <a:pt x="29013" y="1328"/>
                </a:lnTo>
                <a:lnTo>
                  <a:pt x="28703" y="1282"/>
                </a:lnTo>
                <a:close/>
              </a:path>
              <a:path w="132715" h="20955">
                <a:moveTo>
                  <a:pt x="17893" y="2542"/>
                </a:moveTo>
                <a:lnTo>
                  <a:pt x="10210" y="6138"/>
                </a:lnTo>
                <a:lnTo>
                  <a:pt x="10453" y="10020"/>
                </a:lnTo>
                <a:lnTo>
                  <a:pt x="11672" y="11074"/>
                </a:lnTo>
                <a:lnTo>
                  <a:pt x="17962" y="10101"/>
                </a:lnTo>
                <a:lnTo>
                  <a:pt x="19261" y="9116"/>
                </a:lnTo>
                <a:lnTo>
                  <a:pt x="19135" y="3596"/>
                </a:lnTo>
                <a:lnTo>
                  <a:pt x="17893" y="2542"/>
                </a:lnTo>
                <a:close/>
              </a:path>
              <a:path w="132715" h="20955">
                <a:moveTo>
                  <a:pt x="7394" y="4260"/>
                </a:moveTo>
                <a:lnTo>
                  <a:pt x="0" y="8371"/>
                </a:lnTo>
                <a:lnTo>
                  <a:pt x="202" y="11269"/>
                </a:lnTo>
                <a:lnTo>
                  <a:pt x="1460" y="13113"/>
                </a:lnTo>
                <a:lnTo>
                  <a:pt x="1724" y="13067"/>
                </a:lnTo>
                <a:lnTo>
                  <a:pt x="4634" y="12403"/>
                </a:lnTo>
                <a:lnTo>
                  <a:pt x="7589" y="11853"/>
                </a:lnTo>
                <a:lnTo>
                  <a:pt x="8843" y="10799"/>
                </a:lnTo>
                <a:lnTo>
                  <a:pt x="8723" y="7077"/>
                </a:lnTo>
                <a:lnTo>
                  <a:pt x="7670" y="4306"/>
                </a:lnTo>
                <a:lnTo>
                  <a:pt x="7394" y="426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23421" y="196585"/>
            <a:ext cx="144145" cy="20320"/>
          </a:xfrm>
          <a:custGeom>
            <a:avLst/>
            <a:gdLst/>
            <a:ahLst/>
            <a:cxnLst/>
            <a:rect l="l" t="t" r="r" b="b"/>
            <a:pathLst>
              <a:path w="144145" h="20320">
                <a:moveTo>
                  <a:pt x="139502" y="10994"/>
                </a:moveTo>
                <a:lnTo>
                  <a:pt x="138122" y="17384"/>
                </a:lnTo>
                <a:lnTo>
                  <a:pt x="138352" y="17854"/>
                </a:lnTo>
                <a:lnTo>
                  <a:pt x="138513" y="18083"/>
                </a:lnTo>
                <a:lnTo>
                  <a:pt x="138708" y="18278"/>
                </a:lnTo>
                <a:lnTo>
                  <a:pt x="138950" y="18438"/>
                </a:lnTo>
                <a:lnTo>
                  <a:pt x="141338" y="19343"/>
                </a:lnTo>
                <a:lnTo>
                  <a:pt x="142170" y="19686"/>
                </a:lnTo>
                <a:lnTo>
                  <a:pt x="142446" y="19767"/>
                </a:lnTo>
                <a:lnTo>
                  <a:pt x="142676" y="19732"/>
                </a:lnTo>
                <a:lnTo>
                  <a:pt x="142883" y="19652"/>
                </a:lnTo>
                <a:lnTo>
                  <a:pt x="143826" y="15105"/>
                </a:lnTo>
                <a:lnTo>
                  <a:pt x="143941" y="13891"/>
                </a:lnTo>
                <a:lnTo>
                  <a:pt x="144102" y="13147"/>
                </a:lnTo>
                <a:lnTo>
                  <a:pt x="142722" y="12529"/>
                </a:lnTo>
                <a:lnTo>
                  <a:pt x="142285" y="12288"/>
                </a:lnTo>
                <a:lnTo>
                  <a:pt x="141894" y="12013"/>
                </a:lnTo>
                <a:lnTo>
                  <a:pt x="141066" y="11544"/>
                </a:lnTo>
                <a:lnTo>
                  <a:pt x="140594" y="11349"/>
                </a:lnTo>
                <a:lnTo>
                  <a:pt x="140008" y="11074"/>
                </a:lnTo>
                <a:lnTo>
                  <a:pt x="139502" y="10994"/>
                </a:lnTo>
                <a:close/>
              </a:path>
              <a:path w="144145" h="20320">
                <a:moveTo>
                  <a:pt x="130567" y="8062"/>
                </a:moveTo>
                <a:lnTo>
                  <a:pt x="128922" y="14682"/>
                </a:lnTo>
                <a:lnTo>
                  <a:pt x="129083" y="14876"/>
                </a:lnTo>
                <a:lnTo>
                  <a:pt x="129233" y="15105"/>
                </a:lnTo>
                <a:lnTo>
                  <a:pt x="129428" y="15266"/>
                </a:lnTo>
                <a:lnTo>
                  <a:pt x="129704" y="15426"/>
                </a:lnTo>
                <a:lnTo>
                  <a:pt x="131360" y="15930"/>
                </a:lnTo>
                <a:lnTo>
                  <a:pt x="132694" y="16365"/>
                </a:lnTo>
                <a:lnTo>
                  <a:pt x="133993" y="16755"/>
                </a:lnTo>
                <a:lnTo>
                  <a:pt x="135327" y="17190"/>
                </a:lnTo>
                <a:lnTo>
                  <a:pt x="135603" y="17259"/>
                </a:lnTo>
                <a:lnTo>
                  <a:pt x="136863" y="15105"/>
                </a:lnTo>
                <a:lnTo>
                  <a:pt x="137018" y="13891"/>
                </a:lnTo>
                <a:lnTo>
                  <a:pt x="137133" y="12677"/>
                </a:lnTo>
                <a:lnTo>
                  <a:pt x="137294" y="11429"/>
                </a:lnTo>
                <a:lnTo>
                  <a:pt x="137259" y="10925"/>
                </a:lnTo>
                <a:lnTo>
                  <a:pt x="134856" y="9356"/>
                </a:lnTo>
                <a:lnTo>
                  <a:pt x="133556" y="8921"/>
                </a:lnTo>
                <a:lnTo>
                  <a:pt x="132223" y="8532"/>
                </a:lnTo>
                <a:lnTo>
                  <a:pt x="130843" y="8096"/>
                </a:lnTo>
                <a:lnTo>
                  <a:pt x="130567" y="8062"/>
                </a:lnTo>
                <a:close/>
              </a:path>
              <a:path w="144145" h="20320">
                <a:moveTo>
                  <a:pt x="121298" y="5554"/>
                </a:moveTo>
                <a:lnTo>
                  <a:pt x="119527" y="8967"/>
                </a:lnTo>
                <a:lnTo>
                  <a:pt x="119205" y="11395"/>
                </a:lnTo>
                <a:lnTo>
                  <a:pt x="126438" y="14407"/>
                </a:lnTo>
                <a:lnTo>
                  <a:pt x="126680" y="14361"/>
                </a:lnTo>
                <a:lnTo>
                  <a:pt x="127864" y="9826"/>
                </a:lnTo>
                <a:lnTo>
                  <a:pt x="127812" y="7753"/>
                </a:lnTo>
                <a:lnTo>
                  <a:pt x="127542" y="7398"/>
                </a:lnTo>
                <a:lnTo>
                  <a:pt x="127312" y="7203"/>
                </a:lnTo>
                <a:lnTo>
                  <a:pt x="126841" y="6963"/>
                </a:lnTo>
                <a:lnTo>
                  <a:pt x="121298" y="5554"/>
                </a:lnTo>
                <a:close/>
              </a:path>
              <a:path w="144145" h="20320">
                <a:moveTo>
                  <a:pt x="111155" y="3481"/>
                </a:moveTo>
                <a:lnTo>
                  <a:pt x="109499" y="10135"/>
                </a:lnTo>
                <a:lnTo>
                  <a:pt x="109660" y="10376"/>
                </a:lnTo>
                <a:lnTo>
                  <a:pt x="116813" y="12059"/>
                </a:lnTo>
                <a:lnTo>
                  <a:pt x="117043" y="12013"/>
                </a:lnTo>
                <a:lnTo>
                  <a:pt x="117284" y="11899"/>
                </a:lnTo>
                <a:lnTo>
                  <a:pt x="117445" y="11738"/>
                </a:lnTo>
                <a:lnTo>
                  <a:pt x="117721" y="11349"/>
                </a:lnTo>
                <a:lnTo>
                  <a:pt x="118227" y="7432"/>
                </a:lnTo>
                <a:lnTo>
                  <a:pt x="118227" y="5439"/>
                </a:lnTo>
                <a:lnTo>
                  <a:pt x="111155" y="3481"/>
                </a:lnTo>
                <a:close/>
              </a:path>
              <a:path w="144145" h="20320">
                <a:moveTo>
                  <a:pt x="101357" y="1958"/>
                </a:moveTo>
                <a:lnTo>
                  <a:pt x="99713" y="4260"/>
                </a:lnTo>
                <a:lnTo>
                  <a:pt x="99552" y="5439"/>
                </a:lnTo>
                <a:lnTo>
                  <a:pt x="102070" y="9505"/>
                </a:lnTo>
                <a:lnTo>
                  <a:pt x="103485" y="9746"/>
                </a:lnTo>
                <a:lnTo>
                  <a:pt x="104899" y="9940"/>
                </a:lnTo>
                <a:lnTo>
                  <a:pt x="106624" y="10215"/>
                </a:lnTo>
                <a:lnTo>
                  <a:pt x="106900" y="10181"/>
                </a:lnTo>
                <a:lnTo>
                  <a:pt x="108315" y="5520"/>
                </a:lnTo>
                <a:lnTo>
                  <a:pt x="108246" y="3515"/>
                </a:lnTo>
                <a:lnTo>
                  <a:pt x="104267" y="2347"/>
                </a:lnTo>
                <a:lnTo>
                  <a:pt x="101357" y="1958"/>
                </a:lnTo>
                <a:close/>
              </a:path>
              <a:path w="144145" h="20320">
                <a:moveTo>
                  <a:pt x="91065" y="824"/>
                </a:moveTo>
                <a:lnTo>
                  <a:pt x="89329" y="4420"/>
                </a:lnTo>
                <a:lnTo>
                  <a:pt x="89214" y="5634"/>
                </a:lnTo>
                <a:lnTo>
                  <a:pt x="91928" y="8337"/>
                </a:lnTo>
                <a:lnTo>
                  <a:pt x="96286" y="8807"/>
                </a:lnTo>
                <a:lnTo>
                  <a:pt x="98261" y="3206"/>
                </a:lnTo>
                <a:lnTo>
                  <a:pt x="98253" y="2347"/>
                </a:lnTo>
                <a:lnTo>
                  <a:pt x="93296" y="1053"/>
                </a:lnTo>
                <a:lnTo>
                  <a:pt x="91065" y="824"/>
                </a:lnTo>
                <a:close/>
              </a:path>
              <a:path w="144145" h="20320">
                <a:moveTo>
                  <a:pt x="80601" y="194"/>
                </a:moveTo>
                <a:lnTo>
                  <a:pt x="78910" y="6814"/>
                </a:lnTo>
                <a:lnTo>
                  <a:pt x="79025" y="7008"/>
                </a:lnTo>
                <a:lnTo>
                  <a:pt x="82452" y="7673"/>
                </a:lnTo>
                <a:lnTo>
                  <a:pt x="83901" y="7753"/>
                </a:lnTo>
                <a:lnTo>
                  <a:pt x="85361" y="7867"/>
                </a:lnTo>
                <a:lnTo>
                  <a:pt x="86109" y="7902"/>
                </a:lnTo>
                <a:lnTo>
                  <a:pt x="86661" y="7822"/>
                </a:lnTo>
                <a:lnTo>
                  <a:pt x="87880" y="3092"/>
                </a:lnTo>
                <a:lnTo>
                  <a:pt x="87799" y="1133"/>
                </a:lnTo>
                <a:lnTo>
                  <a:pt x="87583" y="893"/>
                </a:lnTo>
                <a:lnTo>
                  <a:pt x="87443" y="778"/>
                </a:lnTo>
                <a:lnTo>
                  <a:pt x="86937" y="549"/>
                </a:lnTo>
                <a:lnTo>
                  <a:pt x="86661" y="503"/>
                </a:lnTo>
                <a:lnTo>
                  <a:pt x="80601" y="194"/>
                </a:lnTo>
                <a:close/>
              </a:path>
              <a:path w="144145" h="20320">
                <a:moveTo>
                  <a:pt x="76392" y="7398"/>
                </a:moveTo>
                <a:lnTo>
                  <a:pt x="71320" y="7398"/>
                </a:lnTo>
                <a:lnTo>
                  <a:pt x="72068" y="7432"/>
                </a:lnTo>
                <a:lnTo>
                  <a:pt x="75058" y="7432"/>
                </a:lnTo>
                <a:lnTo>
                  <a:pt x="75805" y="7478"/>
                </a:lnTo>
                <a:lnTo>
                  <a:pt x="76392" y="7398"/>
                </a:lnTo>
                <a:close/>
              </a:path>
              <a:path w="144145" h="20320">
                <a:moveTo>
                  <a:pt x="73137" y="0"/>
                </a:moveTo>
                <a:lnTo>
                  <a:pt x="68572" y="6688"/>
                </a:lnTo>
                <a:lnTo>
                  <a:pt x="68848" y="7089"/>
                </a:lnTo>
                <a:lnTo>
                  <a:pt x="69273" y="7318"/>
                </a:lnTo>
                <a:lnTo>
                  <a:pt x="69549" y="7398"/>
                </a:lnTo>
                <a:lnTo>
                  <a:pt x="69871" y="7432"/>
                </a:lnTo>
                <a:lnTo>
                  <a:pt x="70573" y="7398"/>
                </a:lnTo>
                <a:lnTo>
                  <a:pt x="76392" y="7398"/>
                </a:lnTo>
                <a:lnTo>
                  <a:pt x="77335" y="5004"/>
                </a:lnTo>
                <a:lnTo>
                  <a:pt x="77496" y="2576"/>
                </a:lnTo>
                <a:lnTo>
                  <a:pt x="73873" y="34"/>
                </a:lnTo>
                <a:lnTo>
                  <a:pt x="73137" y="0"/>
                </a:lnTo>
                <a:close/>
              </a:path>
              <a:path w="144145" h="20320">
                <a:moveTo>
                  <a:pt x="65939" y="80"/>
                </a:moveTo>
                <a:lnTo>
                  <a:pt x="64881" y="80"/>
                </a:lnTo>
                <a:lnTo>
                  <a:pt x="64133" y="114"/>
                </a:lnTo>
                <a:lnTo>
                  <a:pt x="63386" y="114"/>
                </a:lnTo>
                <a:lnTo>
                  <a:pt x="61845" y="194"/>
                </a:lnTo>
                <a:lnTo>
                  <a:pt x="61097" y="194"/>
                </a:lnTo>
                <a:lnTo>
                  <a:pt x="59568" y="274"/>
                </a:lnTo>
                <a:lnTo>
                  <a:pt x="58168" y="6928"/>
                </a:lnTo>
                <a:lnTo>
                  <a:pt x="58251" y="7123"/>
                </a:lnTo>
                <a:lnTo>
                  <a:pt x="58357" y="7283"/>
                </a:lnTo>
                <a:lnTo>
                  <a:pt x="58659" y="7558"/>
                </a:lnTo>
                <a:lnTo>
                  <a:pt x="59211" y="7707"/>
                </a:lnTo>
                <a:lnTo>
                  <a:pt x="61730" y="7593"/>
                </a:lnTo>
                <a:lnTo>
                  <a:pt x="62477" y="7593"/>
                </a:lnTo>
                <a:lnTo>
                  <a:pt x="63972" y="7512"/>
                </a:lnTo>
                <a:lnTo>
                  <a:pt x="64720" y="7512"/>
                </a:lnTo>
                <a:lnTo>
                  <a:pt x="65467" y="7478"/>
                </a:lnTo>
                <a:lnTo>
                  <a:pt x="66916" y="6184"/>
                </a:lnTo>
                <a:lnTo>
                  <a:pt x="66812" y="549"/>
                </a:lnTo>
                <a:lnTo>
                  <a:pt x="66491" y="274"/>
                </a:lnTo>
                <a:lnTo>
                  <a:pt x="66215" y="148"/>
                </a:lnTo>
                <a:lnTo>
                  <a:pt x="65939" y="80"/>
                </a:lnTo>
                <a:close/>
              </a:path>
              <a:path w="144145" h="20320">
                <a:moveTo>
                  <a:pt x="55083" y="503"/>
                </a:moveTo>
                <a:lnTo>
                  <a:pt x="54301" y="584"/>
                </a:lnTo>
                <a:lnTo>
                  <a:pt x="53553" y="618"/>
                </a:lnTo>
                <a:lnTo>
                  <a:pt x="52806" y="698"/>
                </a:lnTo>
                <a:lnTo>
                  <a:pt x="52058" y="744"/>
                </a:lnTo>
                <a:lnTo>
                  <a:pt x="51311" y="824"/>
                </a:lnTo>
                <a:lnTo>
                  <a:pt x="50563" y="858"/>
                </a:lnTo>
                <a:lnTo>
                  <a:pt x="49816" y="939"/>
                </a:lnTo>
                <a:lnTo>
                  <a:pt x="49069" y="973"/>
                </a:lnTo>
                <a:lnTo>
                  <a:pt x="48758" y="1053"/>
                </a:lnTo>
                <a:lnTo>
                  <a:pt x="48241" y="1294"/>
                </a:lnTo>
                <a:lnTo>
                  <a:pt x="48045" y="1443"/>
                </a:lnTo>
                <a:lnTo>
                  <a:pt x="47850" y="1637"/>
                </a:lnTo>
                <a:lnTo>
                  <a:pt x="47735" y="6104"/>
                </a:lnTo>
                <a:lnTo>
                  <a:pt x="47850" y="7822"/>
                </a:lnTo>
                <a:lnTo>
                  <a:pt x="48011" y="8028"/>
                </a:lnTo>
                <a:lnTo>
                  <a:pt x="48367" y="8337"/>
                </a:lnTo>
                <a:lnTo>
                  <a:pt x="48643" y="8417"/>
                </a:lnTo>
                <a:lnTo>
                  <a:pt x="48873" y="8451"/>
                </a:lnTo>
                <a:lnTo>
                  <a:pt x="49931" y="8417"/>
                </a:lnTo>
                <a:lnTo>
                  <a:pt x="51391" y="8257"/>
                </a:lnTo>
                <a:lnTo>
                  <a:pt x="52139" y="8222"/>
                </a:lnTo>
                <a:lnTo>
                  <a:pt x="52840" y="8142"/>
                </a:lnTo>
                <a:lnTo>
                  <a:pt x="55129" y="7982"/>
                </a:lnTo>
                <a:lnTo>
                  <a:pt x="55681" y="7822"/>
                </a:lnTo>
                <a:lnTo>
                  <a:pt x="55911" y="7707"/>
                </a:lnTo>
                <a:lnTo>
                  <a:pt x="56106" y="7558"/>
                </a:lnTo>
                <a:lnTo>
                  <a:pt x="56302" y="7352"/>
                </a:lnTo>
                <a:lnTo>
                  <a:pt x="56428" y="7123"/>
                </a:lnTo>
                <a:lnTo>
                  <a:pt x="56321" y="1053"/>
                </a:lnTo>
                <a:lnTo>
                  <a:pt x="56106" y="824"/>
                </a:lnTo>
                <a:lnTo>
                  <a:pt x="55635" y="584"/>
                </a:lnTo>
                <a:lnTo>
                  <a:pt x="55083" y="503"/>
                </a:lnTo>
                <a:close/>
              </a:path>
              <a:path w="144145" h="20320">
                <a:moveTo>
                  <a:pt x="44940" y="1443"/>
                </a:moveTo>
                <a:lnTo>
                  <a:pt x="44630" y="1443"/>
                </a:lnTo>
                <a:lnTo>
                  <a:pt x="42387" y="1683"/>
                </a:lnTo>
                <a:lnTo>
                  <a:pt x="41640" y="1798"/>
                </a:lnTo>
                <a:lnTo>
                  <a:pt x="40110" y="1958"/>
                </a:lnTo>
                <a:lnTo>
                  <a:pt x="39363" y="2072"/>
                </a:lnTo>
                <a:lnTo>
                  <a:pt x="38650" y="2153"/>
                </a:lnTo>
                <a:lnTo>
                  <a:pt x="38257" y="2267"/>
                </a:lnTo>
                <a:lnTo>
                  <a:pt x="38063" y="2347"/>
                </a:lnTo>
                <a:lnTo>
                  <a:pt x="37626" y="2656"/>
                </a:lnTo>
                <a:lnTo>
                  <a:pt x="37350" y="3092"/>
                </a:lnTo>
                <a:lnTo>
                  <a:pt x="37396" y="6104"/>
                </a:lnTo>
                <a:lnTo>
                  <a:pt x="38926" y="9665"/>
                </a:lnTo>
                <a:lnTo>
                  <a:pt x="43365" y="9081"/>
                </a:lnTo>
                <a:lnTo>
                  <a:pt x="44825" y="8921"/>
                </a:lnTo>
                <a:lnTo>
                  <a:pt x="46125" y="7982"/>
                </a:lnTo>
                <a:lnTo>
                  <a:pt x="46029" y="2233"/>
                </a:lnTo>
                <a:lnTo>
                  <a:pt x="45905" y="1958"/>
                </a:lnTo>
                <a:lnTo>
                  <a:pt x="45800" y="1798"/>
                </a:lnTo>
                <a:lnTo>
                  <a:pt x="45458" y="1557"/>
                </a:lnTo>
                <a:lnTo>
                  <a:pt x="45216" y="1488"/>
                </a:lnTo>
                <a:lnTo>
                  <a:pt x="44940" y="1443"/>
                </a:lnTo>
                <a:close/>
              </a:path>
              <a:path w="144145" h="20320">
                <a:moveTo>
                  <a:pt x="34521" y="2771"/>
                </a:moveTo>
                <a:lnTo>
                  <a:pt x="27058" y="5325"/>
                </a:lnTo>
                <a:lnTo>
                  <a:pt x="27307" y="9310"/>
                </a:lnTo>
                <a:lnTo>
                  <a:pt x="28818" y="11315"/>
                </a:lnTo>
                <a:lnTo>
                  <a:pt x="30278" y="10994"/>
                </a:lnTo>
                <a:lnTo>
                  <a:pt x="34636" y="10295"/>
                </a:lnTo>
                <a:lnTo>
                  <a:pt x="35821" y="9310"/>
                </a:lnTo>
                <a:lnTo>
                  <a:pt x="35740" y="3836"/>
                </a:lnTo>
                <a:lnTo>
                  <a:pt x="35660" y="3596"/>
                </a:lnTo>
                <a:lnTo>
                  <a:pt x="35545" y="3367"/>
                </a:lnTo>
                <a:lnTo>
                  <a:pt x="35234" y="3012"/>
                </a:lnTo>
                <a:lnTo>
                  <a:pt x="34797" y="2817"/>
                </a:lnTo>
                <a:lnTo>
                  <a:pt x="34521" y="2771"/>
                </a:lnTo>
                <a:close/>
              </a:path>
              <a:path w="144145" h="20320">
                <a:moveTo>
                  <a:pt x="24379" y="4581"/>
                </a:moveTo>
                <a:lnTo>
                  <a:pt x="17145" y="8692"/>
                </a:lnTo>
                <a:lnTo>
                  <a:pt x="17387" y="12403"/>
                </a:lnTo>
                <a:lnTo>
                  <a:pt x="18560" y="13422"/>
                </a:lnTo>
                <a:lnTo>
                  <a:pt x="18836" y="13388"/>
                </a:lnTo>
                <a:lnTo>
                  <a:pt x="25793" y="11120"/>
                </a:lnTo>
                <a:lnTo>
                  <a:pt x="25678" y="7432"/>
                </a:lnTo>
                <a:lnTo>
                  <a:pt x="24379" y="4581"/>
                </a:lnTo>
                <a:close/>
              </a:path>
              <a:path w="144145" h="20320">
                <a:moveTo>
                  <a:pt x="14708" y="6814"/>
                </a:moveTo>
                <a:lnTo>
                  <a:pt x="7394" y="11234"/>
                </a:lnTo>
                <a:lnTo>
                  <a:pt x="7474" y="12483"/>
                </a:lnTo>
                <a:lnTo>
                  <a:pt x="8854" y="15930"/>
                </a:lnTo>
                <a:lnTo>
                  <a:pt x="9084" y="15896"/>
                </a:lnTo>
                <a:lnTo>
                  <a:pt x="11913" y="15105"/>
                </a:lnTo>
                <a:lnTo>
                  <a:pt x="14673" y="14407"/>
                </a:lnTo>
                <a:lnTo>
                  <a:pt x="14984" y="14292"/>
                </a:lnTo>
                <a:lnTo>
                  <a:pt x="15225" y="14166"/>
                </a:lnTo>
                <a:lnTo>
                  <a:pt x="15668" y="13743"/>
                </a:lnTo>
                <a:lnTo>
                  <a:pt x="15892" y="13307"/>
                </a:lnTo>
                <a:lnTo>
                  <a:pt x="15766" y="10295"/>
                </a:lnTo>
                <a:lnTo>
                  <a:pt x="15536" y="7512"/>
                </a:lnTo>
                <a:lnTo>
                  <a:pt x="15455" y="7318"/>
                </a:lnTo>
                <a:lnTo>
                  <a:pt x="15145" y="6963"/>
                </a:lnTo>
                <a:lnTo>
                  <a:pt x="14708" y="6814"/>
                </a:lnTo>
                <a:close/>
              </a:path>
              <a:path w="144145" h="20320">
                <a:moveTo>
                  <a:pt x="5002" y="9471"/>
                </a:moveTo>
                <a:lnTo>
                  <a:pt x="1494" y="10765"/>
                </a:lnTo>
                <a:lnTo>
                  <a:pt x="126" y="11269"/>
                </a:lnTo>
                <a:lnTo>
                  <a:pt x="3116" y="17339"/>
                </a:lnTo>
                <a:lnTo>
                  <a:pt x="4128" y="17144"/>
                </a:lnTo>
                <a:lnTo>
                  <a:pt x="4335" y="17110"/>
                </a:lnTo>
                <a:lnTo>
                  <a:pt x="5036" y="17110"/>
                </a:lnTo>
                <a:lnTo>
                  <a:pt x="5312" y="16984"/>
                </a:lnTo>
                <a:lnTo>
                  <a:pt x="5784" y="16674"/>
                </a:lnTo>
                <a:lnTo>
                  <a:pt x="6094" y="16205"/>
                </a:lnTo>
                <a:lnTo>
                  <a:pt x="6193" y="15896"/>
                </a:lnTo>
                <a:lnTo>
                  <a:pt x="6078" y="13113"/>
                </a:lnTo>
                <a:lnTo>
                  <a:pt x="5864" y="10410"/>
                </a:lnTo>
                <a:lnTo>
                  <a:pt x="5749" y="9940"/>
                </a:lnTo>
                <a:lnTo>
                  <a:pt x="5588" y="9746"/>
                </a:lnTo>
                <a:lnTo>
                  <a:pt x="5232" y="9505"/>
                </a:lnTo>
                <a:lnTo>
                  <a:pt x="5002" y="9471"/>
                </a:lnTo>
                <a:close/>
              </a:path>
              <a:path w="144145" h="20320">
                <a:moveTo>
                  <a:pt x="5036" y="17110"/>
                </a:moveTo>
                <a:lnTo>
                  <a:pt x="4335" y="17110"/>
                </a:lnTo>
                <a:lnTo>
                  <a:pt x="4254" y="17258"/>
                </a:lnTo>
                <a:lnTo>
                  <a:pt x="4530" y="17224"/>
                </a:lnTo>
                <a:lnTo>
                  <a:pt x="5036" y="1711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20638" y="184596"/>
            <a:ext cx="151130" cy="24130"/>
          </a:xfrm>
          <a:custGeom>
            <a:avLst/>
            <a:gdLst/>
            <a:ahLst/>
            <a:cxnLst/>
            <a:rect l="l" t="t" r="r" b="b"/>
            <a:pathLst>
              <a:path w="151129" h="24129">
                <a:moveTo>
                  <a:pt x="146413" y="19812"/>
                </a:moveTo>
                <a:lnTo>
                  <a:pt x="143182" y="19812"/>
                </a:lnTo>
                <a:lnTo>
                  <a:pt x="144205" y="21844"/>
                </a:lnTo>
                <a:lnTo>
                  <a:pt x="144677" y="22479"/>
                </a:lnTo>
                <a:lnTo>
                  <a:pt x="145263" y="22987"/>
                </a:lnTo>
                <a:lnTo>
                  <a:pt x="145620" y="23241"/>
                </a:lnTo>
                <a:lnTo>
                  <a:pt x="146057" y="23495"/>
                </a:lnTo>
                <a:lnTo>
                  <a:pt x="146528" y="23622"/>
                </a:lnTo>
                <a:lnTo>
                  <a:pt x="147667" y="24003"/>
                </a:lnTo>
                <a:lnTo>
                  <a:pt x="148334" y="24003"/>
                </a:lnTo>
                <a:lnTo>
                  <a:pt x="147862" y="23241"/>
                </a:lnTo>
                <a:lnTo>
                  <a:pt x="147498" y="22479"/>
                </a:lnTo>
                <a:lnTo>
                  <a:pt x="146413" y="19812"/>
                </a:lnTo>
                <a:close/>
              </a:path>
              <a:path w="151129" h="24129">
                <a:moveTo>
                  <a:pt x="11756" y="12699"/>
                </a:moveTo>
                <a:lnTo>
                  <a:pt x="2909" y="12699"/>
                </a:lnTo>
                <a:lnTo>
                  <a:pt x="3852" y="12826"/>
                </a:lnTo>
                <a:lnTo>
                  <a:pt x="5381" y="13207"/>
                </a:lnTo>
                <a:lnTo>
                  <a:pt x="6876" y="13969"/>
                </a:lnTo>
                <a:lnTo>
                  <a:pt x="7256" y="14350"/>
                </a:lnTo>
                <a:lnTo>
                  <a:pt x="7329" y="14604"/>
                </a:lnTo>
                <a:lnTo>
                  <a:pt x="6891" y="15620"/>
                </a:lnTo>
                <a:lnTo>
                  <a:pt x="5524" y="18033"/>
                </a:lnTo>
                <a:lnTo>
                  <a:pt x="4944" y="18922"/>
                </a:lnTo>
                <a:lnTo>
                  <a:pt x="2943" y="21208"/>
                </a:lnTo>
                <a:lnTo>
                  <a:pt x="2437" y="21589"/>
                </a:lnTo>
                <a:lnTo>
                  <a:pt x="3185" y="21462"/>
                </a:lnTo>
                <a:lnTo>
                  <a:pt x="7589" y="19684"/>
                </a:lnTo>
                <a:lnTo>
                  <a:pt x="7980" y="19430"/>
                </a:lnTo>
                <a:lnTo>
                  <a:pt x="9199" y="18033"/>
                </a:lnTo>
                <a:lnTo>
                  <a:pt x="9625" y="17271"/>
                </a:lnTo>
                <a:lnTo>
                  <a:pt x="16881" y="17271"/>
                </a:lnTo>
                <a:lnTo>
                  <a:pt x="16272" y="17144"/>
                </a:lnTo>
                <a:lnTo>
                  <a:pt x="15490" y="16763"/>
                </a:lnTo>
                <a:lnTo>
                  <a:pt x="14581" y="16255"/>
                </a:lnTo>
                <a:lnTo>
                  <a:pt x="14075" y="16001"/>
                </a:lnTo>
                <a:lnTo>
                  <a:pt x="13604" y="15620"/>
                </a:lnTo>
                <a:lnTo>
                  <a:pt x="13086" y="15239"/>
                </a:lnTo>
                <a:lnTo>
                  <a:pt x="12580" y="14731"/>
                </a:lnTo>
                <a:lnTo>
                  <a:pt x="11637" y="13461"/>
                </a:lnTo>
                <a:lnTo>
                  <a:pt x="11442" y="13334"/>
                </a:lnTo>
                <a:lnTo>
                  <a:pt x="11520" y="13080"/>
                </a:lnTo>
                <a:lnTo>
                  <a:pt x="11756" y="12699"/>
                </a:lnTo>
                <a:close/>
              </a:path>
              <a:path w="151129" h="24129">
                <a:moveTo>
                  <a:pt x="141204" y="10414"/>
                </a:moveTo>
                <a:lnTo>
                  <a:pt x="136063" y="10414"/>
                </a:lnTo>
                <a:lnTo>
                  <a:pt x="137248" y="10922"/>
                </a:lnTo>
                <a:lnTo>
                  <a:pt x="138743" y="11938"/>
                </a:lnTo>
                <a:lnTo>
                  <a:pt x="139916" y="13081"/>
                </a:lnTo>
                <a:lnTo>
                  <a:pt x="141020" y="14478"/>
                </a:lnTo>
                <a:lnTo>
                  <a:pt x="141652" y="15621"/>
                </a:lnTo>
                <a:lnTo>
                  <a:pt x="141100" y="16383"/>
                </a:lnTo>
                <a:lnTo>
                  <a:pt x="137052" y="19050"/>
                </a:lnTo>
                <a:lnTo>
                  <a:pt x="136466" y="19304"/>
                </a:lnTo>
                <a:lnTo>
                  <a:pt x="140859" y="20701"/>
                </a:lnTo>
                <a:lnTo>
                  <a:pt x="141652" y="20574"/>
                </a:lnTo>
                <a:lnTo>
                  <a:pt x="142009" y="20447"/>
                </a:lnTo>
                <a:lnTo>
                  <a:pt x="142630" y="20066"/>
                </a:lnTo>
                <a:lnTo>
                  <a:pt x="143182" y="19812"/>
                </a:lnTo>
                <a:lnTo>
                  <a:pt x="146413" y="19812"/>
                </a:lnTo>
                <a:lnTo>
                  <a:pt x="145585" y="17526"/>
                </a:lnTo>
                <a:lnTo>
                  <a:pt x="145505" y="17145"/>
                </a:lnTo>
                <a:lnTo>
                  <a:pt x="145390" y="17018"/>
                </a:lnTo>
                <a:lnTo>
                  <a:pt x="146758" y="15875"/>
                </a:lnTo>
                <a:lnTo>
                  <a:pt x="147391" y="15621"/>
                </a:lnTo>
                <a:lnTo>
                  <a:pt x="147667" y="15367"/>
                </a:lnTo>
                <a:lnTo>
                  <a:pt x="148219" y="15240"/>
                </a:lnTo>
                <a:lnTo>
                  <a:pt x="150104" y="15240"/>
                </a:lnTo>
                <a:lnTo>
                  <a:pt x="150541" y="15113"/>
                </a:lnTo>
                <a:lnTo>
                  <a:pt x="150438" y="14859"/>
                </a:lnTo>
                <a:lnTo>
                  <a:pt x="149443" y="13589"/>
                </a:lnTo>
                <a:lnTo>
                  <a:pt x="143814" y="13589"/>
                </a:lnTo>
                <a:lnTo>
                  <a:pt x="143228" y="12573"/>
                </a:lnTo>
                <a:lnTo>
                  <a:pt x="142871" y="12192"/>
                </a:lnTo>
                <a:lnTo>
                  <a:pt x="142158" y="11176"/>
                </a:lnTo>
                <a:lnTo>
                  <a:pt x="141204" y="10414"/>
                </a:lnTo>
                <a:close/>
              </a:path>
              <a:path w="151129" h="24129">
                <a:moveTo>
                  <a:pt x="128690" y="8001"/>
                </a:moveTo>
                <a:lnTo>
                  <a:pt x="127933" y="8001"/>
                </a:lnTo>
                <a:lnTo>
                  <a:pt x="127496" y="8255"/>
                </a:lnTo>
                <a:lnTo>
                  <a:pt x="127140" y="8382"/>
                </a:lnTo>
                <a:lnTo>
                  <a:pt x="126910" y="8763"/>
                </a:lnTo>
                <a:lnTo>
                  <a:pt x="126789" y="9271"/>
                </a:lnTo>
                <a:lnTo>
                  <a:pt x="126668" y="10033"/>
                </a:lnTo>
                <a:lnTo>
                  <a:pt x="126544" y="11303"/>
                </a:lnTo>
                <a:lnTo>
                  <a:pt x="126418" y="12065"/>
                </a:lnTo>
                <a:lnTo>
                  <a:pt x="126293" y="13208"/>
                </a:lnTo>
                <a:lnTo>
                  <a:pt x="126171" y="16002"/>
                </a:lnTo>
                <a:lnTo>
                  <a:pt x="126392" y="16510"/>
                </a:lnTo>
                <a:lnTo>
                  <a:pt x="126634" y="16764"/>
                </a:lnTo>
                <a:lnTo>
                  <a:pt x="126864" y="16891"/>
                </a:lnTo>
                <a:lnTo>
                  <a:pt x="127186" y="17145"/>
                </a:lnTo>
                <a:lnTo>
                  <a:pt x="127496" y="17272"/>
                </a:lnTo>
                <a:lnTo>
                  <a:pt x="129221" y="17653"/>
                </a:lnTo>
                <a:lnTo>
                  <a:pt x="134223" y="19050"/>
                </a:lnTo>
                <a:lnTo>
                  <a:pt x="134568" y="19177"/>
                </a:lnTo>
                <a:lnTo>
                  <a:pt x="134890" y="19177"/>
                </a:lnTo>
                <a:lnTo>
                  <a:pt x="135442" y="18923"/>
                </a:lnTo>
                <a:lnTo>
                  <a:pt x="135638" y="18796"/>
                </a:lnTo>
                <a:lnTo>
                  <a:pt x="135914" y="18288"/>
                </a:lnTo>
                <a:lnTo>
                  <a:pt x="136148" y="16764"/>
                </a:lnTo>
                <a:lnTo>
                  <a:pt x="136487" y="13589"/>
                </a:lnTo>
                <a:lnTo>
                  <a:pt x="136596" y="12827"/>
                </a:lnTo>
                <a:lnTo>
                  <a:pt x="136492" y="11049"/>
                </a:lnTo>
                <a:lnTo>
                  <a:pt x="136339" y="10668"/>
                </a:lnTo>
                <a:lnTo>
                  <a:pt x="136063" y="10414"/>
                </a:lnTo>
                <a:lnTo>
                  <a:pt x="141204" y="10414"/>
                </a:lnTo>
                <a:lnTo>
                  <a:pt x="140859" y="10160"/>
                </a:lnTo>
                <a:lnTo>
                  <a:pt x="135753" y="10160"/>
                </a:lnTo>
                <a:lnTo>
                  <a:pt x="135316" y="9906"/>
                </a:lnTo>
                <a:lnTo>
                  <a:pt x="133752" y="9525"/>
                </a:lnTo>
                <a:lnTo>
                  <a:pt x="132131" y="9017"/>
                </a:lnTo>
                <a:lnTo>
                  <a:pt x="129739" y="8382"/>
                </a:lnTo>
                <a:lnTo>
                  <a:pt x="128911" y="8128"/>
                </a:lnTo>
                <a:lnTo>
                  <a:pt x="128690" y="8001"/>
                </a:lnTo>
                <a:close/>
              </a:path>
              <a:path w="151129" h="24129">
                <a:moveTo>
                  <a:pt x="16881" y="17271"/>
                </a:moveTo>
                <a:lnTo>
                  <a:pt x="9625" y="17271"/>
                </a:lnTo>
                <a:lnTo>
                  <a:pt x="9901" y="17525"/>
                </a:lnTo>
                <a:lnTo>
                  <a:pt x="10499" y="17906"/>
                </a:lnTo>
                <a:lnTo>
                  <a:pt x="10844" y="18033"/>
                </a:lnTo>
                <a:lnTo>
                  <a:pt x="11200" y="18287"/>
                </a:lnTo>
                <a:lnTo>
                  <a:pt x="12028" y="18541"/>
                </a:lnTo>
                <a:lnTo>
                  <a:pt x="12500" y="18541"/>
                </a:lnTo>
                <a:lnTo>
                  <a:pt x="12971" y="18668"/>
                </a:lnTo>
                <a:lnTo>
                  <a:pt x="13523" y="18668"/>
                </a:lnTo>
                <a:lnTo>
                  <a:pt x="14662" y="18414"/>
                </a:lnTo>
                <a:lnTo>
                  <a:pt x="15996" y="18033"/>
                </a:lnTo>
                <a:lnTo>
                  <a:pt x="17490" y="17398"/>
                </a:lnTo>
                <a:lnTo>
                  <a:pt x="16881" y="17271"/>
                </a:lnTo>
                <a:close/>
              </a:path>
              <a:path w="151129" h="24129">
                <a:moveTo>
                  <a:pt x="26886" y="6222"/>
                </a:moveTo>
                <a:lnTo>
                  <a:pt x="17295" y="11175"/>
                </a:lnTo>
                <a:lnTo>
                  <a:pt x="17657" y="15874"/>
                </a:lnTo>
                <a:lnTo>
                  <a:pt x="19422" y="17017"/>
                </a:lnTo>
                <a:lnTo>
                  <a:pt x="25632" y="15620"/>
                </a:lnTo>
                <a:lnTo>
                  <a:pt x="26529" y="15493"/>
                </a:lnTo>
                <a:lnTo>
                  <a:pt x="27208" y="15239"/>
                </a:lnTo>
                <a:lnTo>
                  <a:pt x="27714" y="14731"/>
                </a:lnTo>
                <a:lnTo>
                  <a:pt x="27990" y="14350"/>
                </a:lnTo>
                <a:lnTo>
                  <a:pt x="28116" y="13969"/>
                </a:lnTo>
                <a:lnTo>
                  <a:pt x="27990" y="10540"/>
                </a:lnTo>
                <a:lnTo>
                  <a:pt x="27756" y="7238"/>
                </a:lnTo>
                <a:lnTo>
                  <a:pt x="27679" y="6984"/>
                </a:lnTo>
                <a:lnTo>
                  <a:pt x="27518" y="6730"/>
                </a:lnTo>
                <a:lnTo>
                  <a:pt x="27242" y="6476"/>
                </a:lnTo>
                <a:lnTo>
                  <a:pt x="26886" y="6222"/>
                </a:lnTo>
                <a:close/>
              </a:path>
              <a:path w="151129" h="24129">
                <a:moveTo>
                  <a:pt x="122913" y="13081"/>
                </a:moveTo>
                <a:lnTo>
                  <a:pt x="118929" y="13081"/>
                </a:lnTo>
                <a:lnTo>
                  <a:pt x="119906" y="14351"/>
                </a:lnTo>
                <a:lnTo>
                  <a:pt x="120573" y="14986"/>
                </a:lnTo>
                <a:lnTo>
                  <a:pt x="121401" y="15621"/>
                </a:lnTo>
                <a:lnTo>
                  <a:pt x="121873" y="15875"/>
                </a:lnTo>
                <a:lnTo>
                  <a:pt x="122931" y="16256"/>
                </a:lnTo>
                <a:lnTo>
                  <a:pt x="123529" y="16510"/>
                </a:lnTo>
                <a:lnTo>
                  <a:pt x="124150" y="16637"/>
                </a:lnTo>
                <a:lnTo>
                  <a:pt x="125610" y="16891"/>
                </a:lnTo>
                <a:lnTo>
                  <a:pt x="126392" y="16891"/>
                </a:lnTo>
                <a:lnTo>
                  <a:pt x="125300" y="16002"/>
                </a:lnTo>
                <a:lnTo>
                  <a:pt x="124230" y="14859"/>
                </a:lnTo>
                <a:lnTo>
                  <a:pt x="123839" y="14478"/>
                </a:lnTo>
                <a:lnTo>
                  <a:pt x="122913" y="13081"/>
                </a:lnTo>
                <a:close/>
              </a:path>
              <a:path w="151129" h="24129">
                <a:moveTo>
                  <a:pt x="31175" y="3555"/>
                </a:moveTo>
                <a:lnTo>
                  <a:pt x="27162" y="5714"/>
                </a:lnTo>
                <a:lnTo>
                  <a:pt x="26690" y="5841"/>
                </a:lnTo>
                <a:lnTo>
                  <a:pt x="26219" y="6222"/>
                </a:lnTo>
                <a:lnTo>
                  <a:pt x="27518" y="6222"/>
                </a:lnTo>
                <a:lnTo>
                  <a:pt x="28266" y="6349"/>
                </a:lnTo>
                <a:lnTo>
                  <a:pt x="32670" y="7746"/>
                </a:lnTo>
                <a:lnTo>
                  <a:pt x="33532" y="8381"/>
                </a:lnTo>
                <a:lnTo>
                  <a:pt x="33381" y="8762"/>
                </a:lnTo>
                <a:lnTo>
                  <a:pt x="31647" y="11556"/>
                </a:lnTo>
                <a:lnTo>
                  <a:pt x="29876" y="13461"/>
                </a:lnTo>
                <a:lnTo>
                  <a:pt x="29128" y="14096"/>
                </a:lnTo>
                <a:lnTo>
                  <a:pt x="28576" y="14604"/>
                </a:lnTo>
                <a:lnTo>
                  <a:pt x="28185" y="14858"/>
                </a:lnTo>
                <a:lnTo>
                  <a:pt x="28024" y="14858"/>
                </a:lnTo>
                <a:lnTo>
                  <a:pt x="28852" y="14985"/>
                </a:lnTo>
                <a:lnTo>
                  <a:pt x="35890" y="11556"/>
                </a:lnTo>
                <a:lnTo>
                  <a:pt x="41829" y="11556"/>
                </a:lnTo>
                <a:lnTo>
                  <a:pt x="41122" y="11175"/>
                </a:lnTo>
                <a:lnTo>
                  <a:pt x="40651" y="10794"/>
                </a:lnTo>
                <a:lnTo>
                  <a:pt x="40133" y="10286"/>
                </a:lnTo>
                <a:lnTo>
                  <a:pt x="39110" y="9397"/>
                </a:lnTo>
                <a:lnTo>
                  <a:pt x="38017" y="7873"/>
                </a:lnTo>
                <a:lnTo>
                  <a:pt x="38098" y="7492"/>
                </a:lnTo>
                <a:lnTo>
                  <a:pt x="38719" y="6730"/>
                </a:lnTo>
                <a:lnTo>
                  <a:pt x="39581" y="5841"/>
                </a:lnTo>
                <a:lnTo>
                  <a:pt x="40308" y="5333"/>
                </a:lnTo>
                <a:lnTo>
                  <a:pt x="35533" y="5333"/>
                </a:lnTo>
                <a:lnTo>
                  <a:pt x="35108" y="4952"/>
                </a:lnTo>
                <a:lnTo>
                  <a:pt x="34245" y="4444"/>
                </a:lnTo>
                <a:lnTo>
                  <a:pt x="33257" y="3936"/>
                </a:lnTo>
                <a:lnTo>
                  <a:pt x="32233" y="3682"/>
                </a:lnTo>
                <a:lnTo>
                  <a:pt x="31175" y="3555"/>
                </a:lnTo>
                <a:close/>
              </a:path>
              <a:path w="151129" h="24129">
                <a:moveTo>
                  <a:pt x="117750" y="4826"/>
                </a:moveTo>
                <a:lnTo>
                  <a:pt x="111420" y="4826"/>
                </a:lnTo>
                <a:lnTo>
                  <a:pt x="112754" y="5461"/>
                </a:lnTo>
                <a:lnTo>
                  <a:pt x="113501" y="5715"/>
                </a:lnTo>
                <a:lnTo>
                  <a:pt x="115077" y="6731"/>
                </a:lnTo>
                <a:lnTo>
                  <a:pt x="116215" y="7874"/>
                </a:lnTo>
                <a:lnTo>
                  <a:pt x="116916" y="8763"/>
                </a:lnTo>
                <a:lnTo>
                  <a:pt x="117238" y="9271"/>
                </a:lnTo>
                <a:lnTo>
                  <a:pt x="116606" y="10033"/>
                </a:lnTo>
                <a:lnTo>
                  <a:pt x="110948" y="13589"/>
                </a:lnTo>
                <a:lnTo>
                  <a:pt x="112443" y="14097"/>
                </a:lnTo>
                <a:lnTo>
                  <a:pt x="114364" y="14478"/>
                </a:lnTo>
                <a:lnTo>
                  <a:pt x="115468" y="14478"/>
                </a:lnTo>
                <a:lnTo>
                  <a:pt x="116916" y="14097"/>
                </a:lnTo>
                <a:lnTo>
                  <a:pt x="117710" y="13843"/>
                </a:lnTo>
                <a:lnTo>
                  <a:pt x="118377" y="13462"/>
                </a:lnTo>
                <a:lnTo>
                  <a:pt x="118653" y="13208"/>
                </a:lnTo>
                <a:lnTo>
                  <a:pt x="118929" y="13081"/>
                </a:lnTo>
                <a:lnTo>
                  <a:pt x="122913" y="13081"/>
                </a:lnTo>
                <a:lnTo>
                  <a:pt x="122264" y="11938"/>
                </a:lnTo>
                <a:lnTo>
                  <a:pt x="121597" y="10414"/>
                </a:lnTo>
                <a:lnTo>
                  <a:pt x="121482" y="10287"/>
                </a:lnTo>
                <a:lnTo>
                  <a:pt x="121447" y="10033"/>
                </a:lnTo>
                <a:lnTo>
                  <a:pt x="121838" y="9652"/>
                </a:lnTo>
                <a:lnTo>
                  <a:pt x="122264" y="9398"/>
                </a:lnTo>
                <a:lnTo>
                  <a:pt x="122701" y="9017"/>
                </a:lnTo>
                <a:lnTo>
                  <a:pt x="123609" y="8636"/>
                </a:lnTo>
                <a:lnTo>
                  <a:pt x="124035" y="8382"/>
                </a:lnTo>
                <a:lnTo>
                  <a:pt x="124506" y="8255"/>
                </a:lnTo>
                <a:lnTo>
                  <a:pt x="125771" y="8001"/>
                </a:lnTo>
                <a:lnTo>
                  <a:pt x="128690" y="8001"/>
                </a:lnTo>
                <a:lnTo>
                  <a:pt x="127807" y="7493"/>
                </a:lnTo>
                <a:lnTo>
                  <a:pt x="127266" y="6858"/>
                </a:lnTo>
                <a:lnTo>
                  <a:pt x="119676" y="6858"/>
                </a:lnTo>
                <a:lnTo>
                  <a:pt x="118963" y="5969"/>
                </a:lnTo>
                <a:lnTo>
                  <a:pt x="118181" y="5207"/>
                </a:lnTo>
                <a:lnTo>
                  <a:pt x="117750" y="4826"/>
                </a:lnTo>
                <a:close/>
              </a:path>
              <a:path w="151129" h="24129">
                <a:moveTo>
                  <a:pt x="103588" y="3556"/>
                </a:moveTo>
                <a:lnTo>
                  <a:pt x="102174" y="3556"/>
                </a:lnTo>
                <a:lnTo>
                  <a:pt x="101944" y="3683"/>
                </a:lnTo>
                <a:lnTo>
                  <a:pt x="101587" y="3937"/>
                </a:lnTo>
                <a:lnTo>
                  <a:pt x="101472" y="4191"/>
                </a:lnTo>
                <a:lnTo>
                  <a:pt x="101204" y="5080"/>
                </a:lnTo>
                <a:lnTo>
                  <a:pt x="100840" y="8509"/>
                </a:lnTo>
                <a:lnTo>
                  <a:pt x="100725" y="11430"/>
                </a:lnTo>
                <a:lnTo>
                  <a:pt x="100840" y="11684"/>
                </a:lnTo>
                <a:lnTo>
                  <a:pt x="110201" y="13589"/>
                </a:lnTo>
                <a:lnTo>
                  <a:pt x="110511" y="13462"/>
                </a:lnTo>
                <a:lnTo>
                  <a:pt x="111972" y="6985"/>
                </a:lnTo>
                <a:lnTo>
                  <a:pt x="111876" y="5461"/>
                </a:lnTo>
                <a:lnTo>
                  <a:pt x="111811" y="5334"/>
                </a:lnTo>
                <a:lnTo>
                  <a:pt x="111420" y="4826"/>
                </a:lnTo>
                <a:lnTo>
                  <a:pt x="117750" y="4826"/>
                </a:lnTo>
                <a:lnTo>
                  <a:pt x="117463" y="4572"/>
                </a:lnTo>
                <a:lnTo>
                  <a:pt x="110707" y="4572"/>
                </a:lnTo>
                <a:lnTo>
                  <a:pt x="110511" y="4445"/>
                </a:lnTo>
                <a:lnTo>
                  <a:pt x="103588" y="3556"/>
                </a:lnTo>
                <a:close/>
              </a:path>
              <a:path w="151129" h="24129">
                <a:moveTo>
                  <a:pt x="146919" y="12192"/>
                </a:moveTo>
                <a:lnTo>
                  <a:pt x="146137" y="12319"/>
                </a:lnTo>
                <a:lnTo>
                  <a:pt x="145344" y="12573"/>
                </a:lnTo>
                <a:lnTo>
                  <a:pt x="143814" y="13589"/>
                </a:lnTo>
                <a:lnTo>
                  <a:pt x="149443" y="13589"/>
                </a:lnTo>
                <a:lnTo>
                  <a:pt x="149116" y="13208"/>
                </a:lnTo>
                <a:lnTo>
                  <a:pt x="147782" y="12446"/>
                </a:lnTo>
                <a:lnTo>
                  <a:pt x="146919" y="12192"/>
                </a:lnTo>
                <a:close/>
              </a:path>
              <a:path w="151129" h="24129">
                <a:moveTo>
                  <a:pt x="41829" y="11556"/>
                </a:moveTo>
                <a:lnTo>
                  <a:pt x="35890" y="11556"/>
                </a:lnTo>
                <a:lnTo>
                  <a:pt x="36131" y="11810"/>
                </a:lnTo>
                <a:lnTo>
                  <a:pt x="36752" y="12191"/>
                </a:lnTo>
                <a:lnTo>
                  <a:pt x="37109" y="12445"/>
                </a:lnTo>
                <a:lnTo>
                  <a:pt x="37891" y="12826"/>
                </a:lnTo>
                <a:lnTo>
                  <a:pt x="38328" y="13080"/>
                </a:lnTo>
                <a:lnTo>
                  <a:pt x="38845" y="13080"/>
                </a:lnTo>
                <a:lnTo>
                  <a:pt x="39903" y="13334"/>
                </a:lnTo>
                <a:lnTo>
                  <a:pt x="40536" y="13334"/>
                </a:lnTo>
                <a:lnTo>
                  <a:pt x="41157" y="13207"/>
                </a:lnTo>
                <a:lnTo>
                  <a:pt x="41824" y="13207"/>
                </a:lnTo>
                <a:lnTo>
                  <a:pt x="43365" y="12826"/>
                </a:lnTo>
                <a:lnTo>
                  <a:pt x="44147" y="12572"/>
                </a:lnTo>
                <a:lnTo>
                  <a:pt x="43986" y="12572"/>
                </a:lnTo>
                <a:lnTo>
                  <a:pt x="42928" y="12191"/>
                </a:lnTo>
                <a:lnTo>
                  <a:pt x="41829" y="11556"/>
                </a:lnTo>
                <a:close/>
              </a:path>
              <a:path w="151129" h="24129">
                <a:moveTo>
                  <a:pt x="6094" y="9651"/>
                </a:moveTo>
                <a:lnTo>
                  <a:pt x="2552" y="11175"/>
                </a:lnTo>
                <a:lnTo>
                  <a:pt x="2035" y="11556"/>
                </a:lnTo>
                <a:lnTo>
                  <a:pt x="1494" y="12318"/>
                </a:lnTo>
                <a:lnTo>
                  <a:pt x="1023" y="12572"/>
                </a:lnTo>
                <a:lnTo>
                  <a:pt x="551" y="12699"/>
                </a:lnTo>
                <a:lnTo>
                  <a:pt x="0" y="12953"/>
                </a:lnTo>
                <a:lnTo>
                  <a:pt x="586" y="13080"/>
                </a:lnTo>
                <a:lnTo>
                  <a:pt x="2081" y="12826"/>
                </a:lnTo>
                <a:lnTo>
                  <a:pt x="2472" y="12826"/>
                </a:lnTo>
                <a:lnTo>
                  <a:pt x="2909" y="12699"/>
                </a:lnTo>
                <a:lnTo>
                  <a:pt x="11756" y="12699"/>
                </a:lnTo>
                <a:lnTo>
                  <a:pt x="12454" y="11683"/>
                </a:lnTo>
                <a:lnTo>
                  <a:pt x="13067" y="11048"/>
                </a:lnTo>
                <a:lnTo>
                  <a:pt x="9153" y="11048"/>
                </a:lnTo>
                <a:lnTo>
                  <a:pt x="8762" y="10667"/>
                </a:lnTo>
                <a:lnTo>
                  <a:pt x="7900" y="10286"/>
                </a:lnTo>
                <a:lnTo>
                  <a:pt x="7463" y="10032"/>
                </a:lnTo>
                <a:lnTo>
                  <a:pt x="6094" y="9651"/>
                </a:lnTo>
                <a:close/>
              </a:path>
              <a:path w="151129" h="24129">
                <a:moveTo>
                  <a:pt x="54525" y="3428"/>
                </a:moveTo>
                <a:lnTo>
                  <a:pt x="44584" y="3428"/>
                </a:lnTo>
                <a:lnTo>
                  <a:pt x="43951" y="3809"/>
                </a:lnTo>
                <a:lnTo>
                  <a:pt x="43652" y="4317"/>
                </a:lnTo>
                <a:lnTo>
                  <a:pt x="43553" y="8000"/>
                </a:lnTo>
                <a:lnTo>
                  <a:pt x="43678" y="11302"/>
                </a:lnTo>
                <a:lnTo>
                  <a:pt x="43790" y="11683"/>
                </a:lnTo>
                <a:lnTo>
                  <a:pt x="44181" y="12191"/>
                </a:lnTo>
                <a:lnTo>
                  <a:pt x="44779" y="12445"/>
                </a:lnTo>
                <a:lnTo>
                  <a:pt x="45481" y="12445"/>
                </a:lnTo>
                <a:lnTo>
                  <a:pt x="46424" y="12318"/>
                </a:lnTo>
                <a:lnTo>
                  <a:pt x="47367" y="12318"/>
                </a:lnTo>
                <a:lnTo>
                  <a:pt x="48275" y="12191"/>
                </a:lnTo>
                <a:lnTo>
                  <a:pt x="51069" y="11937"/>
                </a:lnTo>
                <a:lnTo>
                  <a:pt x="52012" y="11810"/>
                </a:lnTo>
                <a:lnTo>
                  <a:pt x="54640" y="10540"/>
                </a:lnTo>
                <a:lnTo>
                  <a:pt x="54525" y="3428"/>
                </a:lnTo>
                <a:close/>
              </a:path>
              <a:path w="151129" h="24129">
                <a:moveTo>
                  <a:pt x="97657" y="9398"/>
                </a:moveTo>
                <a:lnTo>
                  <a:pt x="93170" y="9398"/>
                </a:lnTo>
                <a:lnTo>
                  <a:pt x="94320" y="10668"/>
                </a:lnTo>
                <a:lnTo>
                  <a:pt x="94665" y="10922"/>
                </a:lnTo>
                <a:lnTo>
                  <a:pt x="99587" y="12446"/>
                </a:lnTo>
                <a:lnTo>
                  <a:pt x="101196" y="12319"/>
                </a:lnTo>
                <a:lnTo>
                  <a:pt x="100644" y="12065"/>
                </a:lnTo>
                <a:lnTo>
                  <a:pt x="100058" y="11557"/>
                </a:lnTo>
                <a:lnTo>
                  <a:pt x="99265" y="11049"/>
                </a:lnTo>
                <a:lnTo>
                  <a:pt x="97657" y="9398"/>
                </a:lnTo>
                <a:close/>
              </a:path>
              <a:path w="151129" h="24129">
                <a:moveTo>
                  <a:pt x="68641" y="0"/>
                </a:moveTo>
                <a:lnTo>
                  <a:pt x="68054" y="0"/>
                </a:lnTo>
                <a:lnTo>
                  <a:pt x="67456" y="126"/>
                </a:lnTo>
                <a:lnTo>
                  <a:pt x="66916" y="126"/>
                </a:lnTo>
                <a:lnTo>
                  <a:pt x="65295" y="888"/>
                </a:lnTo>
                <a:lnTo>
                  <a:pt x="64283" y="1523"/>
                </a:lnTo>
                <a:lnTo>
                  <a:pt x="63374" y="2285"/>
                </a:lnTo>
                <a:lnTo>
                  <a:pt x="62983" y="2666"/>
                </a:lnTo>
                <a:lnTo>
                  <a:pt x="54370" y="2666"/>
                </a:lnTo>
                <a:lnTo>
                  <a:pt x="56026" y="2920"/>
                </a:lnTo>
                <a:lnTo>
                  <a:pt x="56497" y="3047"/>
                </a:lnTo>
                <a:lnTo>
                  <a:pt x="57440" y="3428"/>
                </a:lnTo>
                <a:lnTo>
                  <a:pt x="57912" y="3555"/>
                </a:lnTo>
                <a:lnTo>
                  <a:pt x="58889" y="4063"/>
                </a:lnTo>
                <a:lnTo>
                  <a:pt x="60553" y="5460"/>
                </a:lnTo>
                <a:lnTo>
                  <a:pt x="60617" y="5714"/>
                </a:lnTo>
                <a:lnTo>
                  <a:pt x="59165" y="7873"/>
                </a:lnTo>
                <a:lnTo>
                  <a:pt x="57670" y="9397"/>
                </a:lnTo>
                <a:lnTo>
                  <a:pt x="57199" y="9778"/>
                </a:lnTo>
                <a:lnTo>
                  <a:pt x="55899" y="10667"/>
                </a:lnTo>
                <a:lnTo>
                  <a:pt x="54680" y="11302"/>
                </a:lnTo>
                <a:lnTo>
                  <a:pt x="56256" y="11556"/>
                </a:lnTo>
                <a:lnTo>
                  <a:pt x="56969" y="11556"/>
                </a:lnTo>
                <a:lnTo>
                  <a:pt x="57670" y="11429"/>
                </a:lnTo>
                <a:lnTo>
                  <a:pt x="58303" y="11429"/>
                </a:lnTo>
                <a:lnTo>
                  <a:pt x="62903" y="8889"/>
                </a:lnTo>
                <a:lnTo>
                  <a:pt x="68196" y="8889"/>
                </a:lnTo>
                <a:lnTo>
                  <a:pt x="67859" y="8635"/>
                </a:lnTo>
                <a:lnTo>
                  <a:pt x="66399" y="7111"/>
                </a:lnTo>
                <a:lnTo>
                  <a:pt x="65421" y="5714"/>
                </a:lnTo>
                <a:lnTo>
                  <a:pt x="65341" y="5460"/>
                </a:lnTo>
                <a:lnTo>
                  <a:pt x="65226" y="5333"/>
                </a:lnTo>
                <a:lnTo>
                  <a:pt x="66123" y="4444"/>
                </a:lnTo>
                <a:lnTo>
                  <a:pt x="67065" y="3682"/>
                </a:lnTo>
                <a:lnTo>
                  <a:pt x="67732" y="3174"/>
                </a:lnTo>
                <a:lnTo>
                  <a:pt x="69745" y="2413"/>
                </a:lnTo>
                <a:lnTo>
                  <a:pt x="70366" y="2159"/>
                </a:lnTo>
                <a:lnTo>
                  <a:pt x="71987" y="1778"/>
                </a:lnTo>
                <a:lnTo>
                  <a:pt x="73241" y="1778"/>
                </a:lnTo>
                <a:lnTo>
                  <a:pt x="71861" y="1270"/>
                </a:lnTo>
                <a:lnTo>
                  <a:pt x="71516" y="1016"/>
                </a:lnTo>
                <a:lnTo>
                  <a:pt x="70883" y="635"/>
                </a:lnTo>
                <a:lnTo>
                  <a:pt x="69894" y="254"/>
                </a:lnTo>
                <a:lnTo>
                  <a:pt x="68641" y="0"/>
                </a:lnTo>
                <a:close/>
              </a:path>
              <a:path w="151129" h="24129">
                <a:moveTo>
                  <a:pt x="88926" y="508"/>
                </a:moveTo>
                <a:lnTo>
                  <a:pt x="88340" y="508"/>
                </a:lnTo>
                <a:lnTo>
                  <a:pt x="87121" y="762"/>
                </a:lnTo>
                <a:lnTo>
                  <a:pt x="85821" y="1270"/>
                </a:lnTo>
                <a:lnTo>
                  <a:pt x="85154" y="1651"/>
                </a:lnTo>
                <a:lnTo>
                  <a:pt x="83740" y="2159"/>
                </a:lnTo>
                <a:lnTo>
                  <a:pt x="91159" y="5969"/>
                </a:lnTo>
                <a:lnTo>
                  <a:pt x="90111" y="7366"/>
                </a:lnTo>
                <a:lnTo>
                  <a:pt x="85039" y="10795"/>
                </a:lnTo>
                <a:lnTo>
                  <a:pt x="84878" y="10922"/>
                </a:lnTo>
                <a:lnTo>
                  <a:pt x="87201" y="11303"/>
                </a:lnTo>
                <a:lnTo>
                  <a:pt x="89087" y="11303"/>
                </a:lnTo>
                <a:lnTo>
                  <a:pt x="89674" y="11176"/>
                </a:lnTo>
                <a:lnTo>
                  <a:pt x="90191" y="11176"/>
                </a:lnTo>
                <a:lnTo>
                  <a:pt x="91134" y="10795"/>
                </a:lnTo>
                <a:lnTo>
                  <a:pt x="91951" y="10414"/>
                </a:lnTo>
                <a:lnTo>
                  <a:pt x="92629" y="9906"/>
                </a:lnTo>
                <a:lnTo>
                  <a:pt x="93170" y="9398"/>
                </a:lnTo>
                <a:lnTo>
                  <a:pt x="97657" y="9398"/>
                </a:lnTo>
                <a:lnTo>
                  <a:pt x="96275" y="7366"/>
                </a:lnTo>
                <a:lnTo>
                  <a:pt x="95802" y="6477"/>
                </a:lnTo>
                <a:lnTo>
                  <a:pt x="95688" y="6350"/>
                </a:lnTo>
                <a:lnTo>
                  <a:pt x="101702" y="3556"/>
                </a:lnTo>
                <a:lnTo>
                  <a:pt x="103588" y="3556"/>
                </a:lnTo>
                <a:lnTo>
                  <a:pt x="103197" y="3302"/>
                </a:lnTo>
                <a:lnTo>
                  <a:pt x="93687" y="3302"/>
                </a:lnTo>
                <a:lnTo>
                  <a:pt x="92894" y="2540"/>
                </a:lnTo>
                <a:lnTo>
                  <a:pt x="92031" y="1778"/>
                </a:lnTo>
                <a:lnTo>
                  <a:pt x="90582" y="1016"/>
                </a:lnTo>
                <a:lnTo>
                  <a:pt x="89513" y="635"/>
                </a:lnTo>
                <a:lnTo>
                  <a:pt x="88926" y="508"/>
                </a:lnTo>
                <a:close/>
              </a:path>
              <a:path w="151129" h="24129">
                <a:moveTo>
                  <a:pt x="68196" y="8889"/>
                </a:moveTo>
                <a:lnTo>
                  <a:pt x="62903" y="8889"/>
                </a:lnTo>
                <a:lnTo>
                  <a:pt x="63455" y="9397"/>
                </a:lnTo>
                <a:lnTo>
                  <a:pt x="64478" y="10159"/>
                </a:lnTo>
                <a:lnTo>
                  <a:pt x="64904" y="10413"/>
                </a:lnTo>
                <a:lnTo>
                  <a:pt x="65341" y="10540"/>
                </a:lnTo>
                <a:lnTo>
                  <a:pt x="66364" y="10921"/>
                </a:lnTo>
                <a:lnTo>
                  <a:pt x="67502" y="11175"/>
                </a:lnTo>
                <a:lnTo>
                  <a:pt x="68882" y="11175"/>
                </a:lnTo>
                <a:lnTo>
                  <a:pt x="71240" y="10795"/>
                </a:lnTo>
                <a:lnTo>
                  <a:pt x="70688" y="10540"/>
                </a:lnTo>
                <a:lnTo>
                  <a:pt x="70055" y="10159"/>
                </a:lnTo>
                <a:lnTo>
                  <a:pt x="69273" y="9778"/>
                </a:lnTo>
                <a:lnTo>
                  <a:pt x="68196" y="8889"/>
                </a:lnTo>
                <a:close/>
              </a:path>
              <a:path w="151129" h="24129">
                <a:moveTo>
                  <a:pt x="14857" y="6984"/>
                </a:moveTo>
                <a:lnTo>
                  <a:pt x="14581" y="6984"/>
                </a:lnTo>
                <a:lnTo>
                  <a:pt x="12937" y="7365"/>
                </a:lnTo>
                <a:lnTo>
                  <a:pt x="12419" y="7619"/>
                </a:lnTo>
                <a:lnTo>
                  <a:pt x="11913" y="8000"/>
                </a:lnTo>
                <a:lnTo>
                  <a:pt x="11442" y="8254"/>
                </a:lnTo>
                <a:lnTo>
                  <a:pt x="11005" y="8635"/>
                </a:lnTo>
                <a:lnTo>
                  <a:pt x="9820" y="10032"/>
                </a:lnTo>
                <a:lnTo>
                  <a:pt x="9153" y="11048"/>
                </a:lnTo>
                <a:lnTo>
                  <a:pt x="13067" y="11048"/>
                </a:lnTo>
                <a:lnTo>
                  <a:pt x="13558" y="10540"/>
                </a:lnTo>
                <a:lnTo>
                  <a:pt x="14144" y="10032"/>
                </a:lnTo>
                <a:lnTo>
                  <a:pt x="15294" y="9143"/>
                </a:lnTo>
                <a:lnTo>
                  <a:pt x="16858" y="8381"/>
                </a:lnTo>
                <a:lnTo>
                  <a:pt x="17295" y="8254"/>
                </a:lnTo>
                <a:lnTo>
                  <a:pt x="17651" y="8000"/>
                </a:lnTo>
                <a:lnTo>
                  <a:pt x="18203" y="7873"/>
                </a:lnTo>
                <a:lnTo>
                  <a:pt x="18042" y="7873"/>
                </a:lnTo>
                <a:lnTo>
                  <a:pt x="17410" y="7746"/>
                </a:lnTo>
                <a:lnTo>
                  <a:pt x="16076" y="7238"/>
                </a:lnTo>
                <a:lnTo>
                  <a:pt x="14857" y="6984"/>
                </a:lnTo>
                <a:close/>
              </a:path>
              <a:path w="151129" h="24129">
                <a:moveTo>
                  <a:pt x="79807" y="2286"/>
                </a:moveTo>
                <a:lnTo>
                  <a:pt x="69006" y="6730"/>
                </a:lnTo>
                <a:lnTo>
                  <a:pt x="69183" y="7238"/>
                </a:lnTo>
                <a:lnTo>
                  <a:pt x="69423" y="7746"/>
                </a:lnTo>
                <a:lnTo>
                  <a:pt x="70216" y="8635"/>
                </a:lnTo>
                <a:lnTo>
                  <a:pt x="70492" y="9016"/>
                </a:lnTo>
                <a:lnTo>
                  <a:pt x="70803" y="9144"/>
                </a:lnTo>
                <a:lnTo>
                  <a:pt x="71470" y="9652"/>
                </a:lnTo>
                <a:lnTo>
                  <a:pt x="72850" y="10160"/>
                </a:lnTo>
                <a:lnTo>
                  <a:pt x="73597" y="10414"/>
                </a:lnTo>
                <a:lnTo>
                  <a:pt x="75046" y="10668"/>
                </a:lnTo>
                <a:lnTo>
                  <a:pt x="78749" y="10668"/>
                </a:lnTo>
                <a:lnTo>
                  <a:pt x="79807" y="10795"/>
                </a:lnTo>
                <a:lnTo>
                  <a:pt x="87527" y="6985"/>
                </a:lnTo>
                <a:lnTo>
                  <a:pt x="87414" y="6477"/>
                </a:lnTo>
                <a:lnTo>
                  <a:pt x="87006" y="5715"/>
                </a:lnTo>
                <a:lnTo>
                  <a:pt x="86339" y="4953"/>
                </a:lnTo>
                <a:lnTo>
                  <a:pt x="85856" y="4572"/>
                </a:lnTo>
                <a:lnTo>
                  <a:pt x="85315" y="4064"/>
                </a:lnTo>
                <a:lnTo>
                  <a:pt x="84683" y="3683"/>
                </a:lnTo>
                <a:lnTo>
                  <a:pt x="84326" y="3429"/>
                </a:lnTo>
                <a:lnTo>
                  <a:pt x="83544" y="3175"/>
                </a:lnTo>
                <a:lnTo>
                  <a:pt x="82636" y="2794"/>
                </a:lnTo>
                <a:lnTo>
                  <a:pt x="81578" y="2540"/>
                </a:lnTo>
                <a:lnTo>
                  <a:pt x="79807" y="2286"/>
                </a:lnTo>
                <a:close/>
              </a:path>
              <a:path w="151129" h="24129">
                <a:moveTo>
                  <a:pt x="139525" y="9525"/>
                </a:moveTo>
                <a:lnTo>
                  <a:pt x="138743" y="9525"/>
                </a:lnTo>
                <a:lnTo>
                  <a:pt x="137915" y="9652"/>
                </a:lnTo>
                <a:lnTo>
                  <a:pt x="137328" y="9779"/>
                </a:lnTo>
                <a:lnTo>
                  <a:pt x="136696" y="10033"/>
                </a:lnTo>
                <a:lnTo>
                  <a:pt x="136224" y="10033"/>
                </a:lnTo>
                <a:lnTo>
                  <a:pt x="135753" y="10160"/>
                </a:lnTo>
                <a:lnTo>
                  <a:pt x="140859" y="10160"/>
                </a:lnTo>
                <a:lnTo>
                  <a:pt x="140514" y="9906"/>
                </a:lnTo>
                <a:lnTo>
                  <a:pt x="140042" y="9779"/>
                </a:lnTo>
                <a:lnTo>
                  <a:pt x="139525" y="9525"/>
                </a:lnTo>
                <a:close/>
              </a:path>
              <a:path w="151129" h="24129">
                <a:moveTo>
                  <a:pt x="124000" y="5207"/>
                </a:moveTo>
                <a:lnTo>
                  <a:pt x="123448" y="5207"/>
                </a:lnTo>
                <a:lnTo>
                  <a:pt x="121919" y="5588"/>
                </a:lnTo>
                <a:lnTo>
                  <a:pt x="121447" y="5842"/>
                </a:lnTo>
                <a:lnTo>
                  <a:pt x="120976" y="5969"/>
                </a:lnTo>
                <a:lnTo>
                  <a:pt x="119676" y="6858"/>
                </a:lnTo>
                <a:lnTo>
                  <a:pt x="127266" y="6858"/>
                </a:lnTo>
                <a:lnTo>
                  <a:pt x="126714" y="6350"/>
                </a:lnTo>
                <a:lnTo>
                  <a:pt x="126162" y="5969"/>
                </a:lnTo>
                <a:lnTo>
                  <a:pt x="125058" y="5461"/>
                </a:lnTo>
                <a:lnTo>
                  <a:pt x="124000" y="5207"/>
                </a:lnTo>
                <a:close/>
              </a:path>
              <a:path w="151129" h="24129">
                <a:moveTo>
                  <a:pt x="41513" y="2031"/>
                </a:moveTo>
                <a:lnTo>
                  <a:pt x="40294" y="2031"/>
                </a:lnTo>
                <a:lnTo>
                  <a:pt x="39742" y="2158"/>
                </a:lnTo>
                <a:lnTo>
                  <a:pt x="37626" y="3174"/>
                </a:lnTo>
                <a:lnTo>
                  <a:pt x="35533" y="5333"/>
                </a:lnTo>
                <a:lnTo>
                  <a:pt x="40308" y="5333"/>
                </a:lnTo>
                <a:lnTo>
                  <a:pt x="40961" y="4825"/>
                </a:lnTo>
                <a:lnTo>
                  <a:pt x="41433" y="4571"/>
                </a:lnTo>
                <a:lnTo>
                  <a:pt x="42341" y="4190"/>
                </a:lnTo>
                <a:lnTo>
                  <a:pt x="43169" y="3809"/>
                </a:lnTo>
                <a:lnTo>
                  <a:pt x="43951" y="3555"/>
                </a:lnTo>
                <a:lnTo>
                  <a:pt x="44584" y="3428"/>
                </a:lnTo>
                <a:lnTo>
                  <a:pt x="54525" y="3428"/>
                </a:lnTo>
                <a:lnTo>
                  <a:pt x="54485" y="3301"/>
                </a:lnTo>
                <a:lnTo>
                  <a:pt x="54370" y="3174"/>
                </a:lnTo>
                <a:lnTo>
                  <a:pt x="45400" y="3174"/>
                </a:lnTo>
                <a:lnTo>
                  <a:pt x="44147" y="2920"/>
                </a:lnTo>
                <a:lnTo>
                  <a:pt x="43480" y="2539"/>
                </a:lnTo>
                <a:lnTo>
                  <a:pt x="42813" y="2285"/>
                </a:lnTo>
                <a:lnTo>
                  <a:pt x="41513" y="2031"/>
                </a:lnTo>
                <a:close/>
              </a:path>
              <a:path w="151129" h="24129">
                <a:moveTo>
                  <a:pt x="114755" y="3556"/>
                </a:moveTo>
                <a:lnTo>
                  <a:pt x="114168" y="3556"/>
                </a:lnTo>
                <a:lnTo>
                  <a:pt x="112949" y="3810"/>
                </a:lnTo>
                <a:lnTo>
                  <a:pt x="111650" y="4318"/>
                </a:lnTo>
                <a:lnTo>
                  <a:pt x="110707" y="4572"/>
                </a:lnTo>
                <a:lnTo>
                  <a:pt x="117463" y="4572"/>
                </a:lnTo>
                <a:lnTo>
                  <a:pt x="117319" y="4445"/>
                </a:lnTo>
                <a:lnTo>
                  <a:pt x="116330" y="3937"/>
                </a:lnTo>
                <a:lnTo>
                  <a:pt x="114755" y="3556"/>
                </a:lnTo>
                <a:close/>
              </a:path>
              <a:path w="151129" h="24129">
                <a:moveTo>
                  <a:pt x="99391" y="1270"/>
                </a:moveTo>
                <a:lnTo>
                  <a:pt x="93687" y="3302"/>
                </a:lnTo>
                <a:lnTo>
                  <a:pt x="103197" y="3302"/>
                </a:lnTo>
                <a:lnTo>
                  <a:pt x="103002" y="3175"/>
                </a:lnTo>
                <a:lnTo>
                  <a:pt x="102415" y="2921"/>
                </a:lnTo>
                <a:lnTo>
                  <a:pt x="101507" y="2159"/>
                </a:lnTo>
                <a:lnTo>
                  <a:pt x="100920" y="1778"/>
                </a:lnTo>
                <a:lnTo>
                  <a:pt x="100012" y="1397"/>
                </a:lnTo>
                <a:lnTo>
                  <a:pt x="99391" y="1270"/>
                </a:lnTo>
                <a:close/>
              </a:path>
              <a:path w="151129" h="24129">
                <a:moveTo>
                  <a:pt x="58579" y="507"/>
                </a:moveTo>
                <a:lnTo>
                  <a:pt x="57992" y="507"/>
                </a:lnTo>
                <a:lnTo>
                  <a:pt x="56175" y="888"/>
                </a:lnTo>
                <a:lnTo>
                  <a:pt x="54922" y="1650"/>
                </a:lnTo>
                <a:lnTo>
                  <a:pt x="54289" y="2158"/>
                </a:lnTo>
                <a:lnTo>
                  <a:pt x="53231" y="2539"/>
                </a:lnTo>
                <a:lnTo>
                  <a:pt x="52794" y="2539"/>
                </a:lnTo>
                <a:lnTo>
                  <a:pt x="49103" y="2793"/>
                </a:lnTo>
                <a:lnTo>
                  <a:pt x="46355" y="3174"/>
                </a:lnTo>
                <a:lnTo>
                  <a:pt x="54370" y="3174"/>
                </a:lnTo>
                <a:lnTo>
                  <a:pt x="53898" y="2793"/>
                </a:lnTo>
                <a:lnTo>
                  <a:pt x="53703" y="2666"/>
                </a:lnTo>
                <a:lnTo>
                  <a:pt x="62983" y="2666"/>
                </a:lnTo>
                <a:lnTo>
                  <a:pt x="62109" y="2031"/>
                </a:lnTo>
                <a:lnTo>
                  <a:pt x="61684" y="1650"/>
                </a:lnTo>
                <a:lnTo>
                  <a:pt x="60741" y="1142"/>
                </a:lnTo>
                <a:lnTo>
                  <a:pt x="60223" y="888"/>
                </a:lnTo>
                <a:lnTo>
                  <a:pt x="58579" y="50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46052" y="9505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809" y="0"/>
                </a:moveTo>
                <a:lnTo>
                  <a:pt x="4547" y="3481"/>
                </a:lnTo>
                <a:lnTo>
                  <a:pt x="5175" y="4065"/>
                </a:lnTo>
                <a:lnTo>
                  <a:pt x="5486" y="4340"/>
                </a:lnTo>
                <a:lnTo>
                  <a:pt x="5762" y="4661"/>
                </a:lnTo>
                <a:lnTo>
                  <a:pt x="6314" y="4271"/>
                </a:lnTo>
                <a:lnTo>
                  <a:pt x="6977" y="3527"/>
                </a:lnTo>
                <a:lnTo>
                  <a:pt x="7567" y="2542"/>
                </a:lnTo>
                <a:lnTo>
                  <a:pt x="7693" y="2187"/>
                </a:lnTo>
                <a:lnTo>
                  <a:pt x="7815" y="1683"/>
                </a:lnTo>
                <a:lnTo>
                  <a:pt x="7809" y="0"/>
                </a:lnTo>
                <a:close/>
              </a:path>
              <a:path w="8254" h="5080">
                <a:moveTo>
                  <a:pt x="58" y="1248"/>
                </a:moveTo>
                <a:lnTo>
                  <a:pt x="0" y="2542"/>
                </a:lnTo>
                <a:lnTo>
                  <a:pt x="120" y="3206"/>
                </a:lnTo>
                <a:lnTo>
                  <a:pt x="449" y="3996"/>
                </a:lnTo>
                <a:lnTo>
                  <a:pt x="1242" y="3481"/>
                </a:lnTo>
                <a:lnTo>
                  <a:pt x="1553" y="3367"/>
                </a:lnTo>
                <a:lnTo>
                  <a:pt x="1116" y="2977"/>
                </a:lnTo>
                <a:lnTo>
                  <a:pt x="840" y="2702"/>
                </a:lnTo>
                <a:lnTo>
                  <a:pt x="575" y="2382"/>
                </a:lnTo>
                <a:lnTo>
                  <a:pt x="161" y="1637"/>
                </a:lnTo>
                <a:lnTo>
                  <a:pt x="58" y="1248"/>
                </a:lnTo>
                <a:close/>
              </a:path>
              <a:path w="8254" h="5080">
                <a:moveTo>
                  <a:pt x="2772" y="3172"/>
                </a:moveTo>
                <a:lnTo>
                  <a:pt x="2461" y="3172"/>
                </a:lnTo>
                <a:lnTo>
                  <a:pt x="2139" y="3206"/>
                </a:lnTo>
                <a:lnTo>
                  <a:pt x="1846" y="3286"/>
                </a:lnTo>
                <a:lnTo>
                  <a:pt x="2266" y="3561"/>
                </a:lnTo>
                <a:lnTo>
                  <a:pt x="2657" y="3641"/>
                </a:lnTo>
                <a:lnTo>
                  <a:pt x="3048" y="3676"/>
                </a:lnTo>
                <a:lnTo>
                  <a:pt x="3830" y="3676"/>
                </a:lnTo>
                <a:lnTo>
                  <a:pt x="4251" y="3561"/>
                </a:lnTo>
                <a:lnTo>
                  <a:pt x="4071" y="3401"/>
                </a:lnTo>
                <a:lnTo>
                  <a:pt x="3634" y="3286"/>
                </a:lnTo>
                <a:lnTo>
                  <a:pt x="3209" y="3206"/>
                </a:lnTo>
                <a:lnTo>
                  <a:pt x="2772" y="317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44977" y="103121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6656" y="3607"/>
                </a:moveTo>
                <a:lnTo>
                  <a:pt x="3214" y="3607"/>
                </a:lnTo>
                <a:lnTo>
                  <a:pt x="3880" y="3687"/>
                </a:lnTo>
                <a:lnTo>
                  <a:pt x="4202" y="3756"/>
                </a:lnTo>
                <a:lnTo>
                  <a:pt x="4789" y="3951"/>
                </a:lnTo>
                <a:lnTo>
                  <a:pt x="5341" y="4271"/>
                </a:lnTo>
                <a:lnTo>
                  <a:pt x="5571" y="4466"/>
                </a:lnTo>
                <a:lnTo>
                  <a:pt x="6042" y="4191"/>
                </a:lnTo>
                <a:lnTo>
                  <a:pt x="6445" y="3882"/>
                </a:lnTo>
                <a:lnTo>
                  <a:pt x="6656" y="3607"/>
                </a:lnTo>
                <a:close/>
              </a:path>
              <a:path w="7620" h="5080">
                <a:moveTo>
                  <a:pt x="109" y="0"/>
                </a:moveTo>
                <a:lnTo>
                  <a:pt x="1489" y="4077"/>
                </a:lnTo>
                <a:lnTo>
                  <a:pt x="1880" y="3882"/>
                </a:lnTo>
                <a:lnTo>
                  <a:pt x="2317" y="3722"/>
                </a:lnTo>
                <a:lnTo>
                  <a:pt x="2742" y="3641"/>
                </a:lnTo>
                <a:lnTo>
                  <a:pt x="3214" y="3607"/>
                </a:lnTo>
                <a:lnTo>
                  <a:pt x="6656" y="3607"/>
                </a:lnTo>
                <a:lnTo>
                  <a:pt x="6989" y="3172"/>
                </a:lnTo>
                <a:lnTo>
                  <a:pt x="220" y="435"/>
                </a:lnTo>
                <a:lnTo>
                  <a:pt x="109" y="0"/>
                </a:lnTo>
                <a:close/>
              </a:path>
              <a:path w="7620" h="5080">
                <a:moveTo>
                  <a:pt x="7583" y="0"/>
                </a:moveTo>
                <a:lnTo>
                  <a:pt x="3846" y="3172"/>
                </a:lnTo>
                <a:lnTo>
                  <a:pt x="6989" y="3172"/>
                </a:lnTo>
                <a:lnTo>
                  <a:pt x="7146" y="2943"/>
                </a:lnTo>
                <a:lnTo>
                  <a:pt x="7342" y="2542"/>
                </a:lnTo>
                <a:lnTo>
                  <a:pt x="7442" y="2267"/>
                </a:lnTo>
                <a:lnTo>
                  <a:pt x="7568" y="1798"/>
                </a:lnTo>
                <a:lnTo>
                  <a:pt x="75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4466" y="11165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081" y="4512"/>
                </a:lnTo>
                <a:lnTo>
                  <a:pt x="2357" y="4077"/>
                </a:lnTo>
                <a:lnTo>
                  <a:pt x="2667" y="3687"/>
                </a:lnTo>
                <a:lnTo>
                  <a:pt x="3024" y="3367"/>
                </a:lnTo>
                <a:lnTo>
                  <a:pt x="3330" y="3125"/>
                </a:lnTo>
                <a:lnTo>
                  <a:pt x="3058" y="3057"/>
                </a:lnTo>
                <a:lnTo>
                  <a:pt x="113" y="435"/>
                </a:lnTo>
                <a:lnTo>
                  <a:pt x="0" y="0"/>
                </a:lnTo>
                <a:close/>
              </a:path>
              <a:path w="7620" h="5080">
                <a:moveTo>
                  <a:pt x="5715" y="2553"/>
                </a:moveTo>
                <a:lnTo>
                  <a:pt x="4829" y="2553"/>
                </a:lnTo>
                <a:lnTo>
                  <a:pt x="4358" y="2668"/>
                </a:lnTo>
                <a:lnTo>
                  <a:pt x="3498" y="3023"/>
                </a:lnTo>
                <a:lnTo>
                  <a:pt x="4102" y="3125"/>
                </a:lnTo>
                <a:lnTo>
                  <a:pt x="4392" y="3057"/>
                </a:lnTo>
                <a:lnTo>
                  <a:pt x="4714" y="3023"/>
                </a:lnTo>
                <a:lnTo>
                  <a:pt x="5399" y="2748"/>
                </a:lnTo>
                <a:lnTo>
                  <a:pt x="5611" y="2634"/>
                </a:lnTo>
                <a:close/>
              </a:path>
              <a:path w="7620" h="5080">
                <a:moveTo>
                  <a:pt x="7463" y="0"/>
                </a:moveTo>
                <a:lnTo>
                  <a:pt x="5715" y="2553"/>
                </a:lnTo>
                <a:lnTo>
                  <a:pt x="6209" y="2634"/>
                </a:lnTo>
                <a:lnTo>
                  <a:pt x="6706" y="2782"/>
                </a:lnTo>
                <a:lnTo>
                  <a:pt x="7037" y="2943"/>
                </a:lnTo>
                <a:lnTo>
                  <a:pt x="7428" y="1958"/>
                </a:lnTo>
                <a:lnTo>
                  <a:pt x="746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46030" y="11909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45" y="0"/>
                </a:moveTo>
                <a:lnTo>
                  <a:pt x="1184" y="3802"/>
                </a:lnTo>
                <a:lnTo>
                  <a:pt x="1414" y="4031"/>
                </a:lnTo>
                <a:lnTo>
                  <a:pt x="1655" y="4225"/>
                </a:lnTo>
                <a:lnTo>
                  <a:pt x="2207" y="4546"/>
                </a:lnTo>
                <a:lnTo>
                  <a:pt x="2759" y="4775"/>
                </a:lnTo>
                <a:lnTo>
                  <a:pt x="3380" y="4031"/>
                </a:lnTo>
                <a:lnTo>
                  <a:pt x="3737" y="3722"/>
                </a:lnTo>
                <a:lnTo>
                  <a:pt x="4128" y="3481"/>
                </a:lnTo>
                <a:lnTo>
                  <a:pt x="4565" y="3252"/>
                </a:lnTo>
                <a:lnTo>
                  <a:pt x="4869" y="3138"/>
                </a:lnTo>
                <a:lnTo>
                  <a:pt x="3461" y="3138"/>
                </a:lnTo>
                <a:lnTo>
                  <a:pt x="241" y="664"/>
                </a:lnTo>
                <a:lnTo>
                  <a:pt x="45" y="0"/>
                </a:lnTo>
                <a:close/>
              </a:path>
              <a:path w="7620" h="5080">
                <a:moveTo>
                  <a:pt x="7509" y="0"/>
                </a:moveTo>
                <a:lnTo>
                  <a:pt x="4128" y="3138"/>
                </a:lnTo>
                <a:lnTo>
                  <a:pt x="4869" y="3138"/>
                </a:lnTo>
                <a:lnTo>
                  <a:pt x="5473" y="3012"/>
                </a:lnTo>
                <a:lnTo>
                  <a:pt x="5945" y="2977"/>
                </a:lnTo>
                <a:lnTo>
                  <a:pt x="7051" y="2977"/>
                </a:lnTo>
                <a:lnTo>
                  <a:pt x="7322" y="2427"/>
                </a:lnTo>
                <a:lnTo>
                  <a:pt x="7568" y="1569"/>
                </a:lnTo>
                <a:lnTo>
                  <a:pt x="7509" y="0"/>
                </a:lnTo>
                <a:close/>
              </a:path>
              <a:path w="7620" h="5080">
                <a:moveTo>
                  <a:pt x="7051" y="2977"/>
                </a:moveTo>
                <a:lnTo>
                  <a:pt x="5945" y="2977"/>
                </a:lnTo>
                <a:lnTo>
                  <a:pt x="6485" y="3012"/>
                </a:lnTo>
                <a:lnTo>
                  <a:pt x="6957" y="3138"/>
                </a:lnTo>
                <a:lnTo>
                  <a:pt x="7051" y="297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48237" y="126965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1" y="1798"/>
                </a:lnTo>
                <a:lnTo>
                  <a:pt x="142" y="2267"/>
                </a:lnTo>
                <a:lnTo>
                  <a:pt x="237" y="2542"/>
                </a:lnTo>
                <a:lnTo>
                  <a:pt x="356" y="2737"/>
                </a:lnTo>
                <a:lnTo>
                  <a:pt x="471" y="3012"/>
                </a:lnTo>
                <a:lnTo>
                  <a:pt x="666" y="3252"/>
                </a:lnTo>
                <a:lnTo>
                  <a:pt x="827" y="3527"/>
                </a:lnTo>
                <a:lnTo>
                  <a:pt x="1494" y="4157"/>
                </a:lnTo>
                <a:lnTo>
                  <a:pt x="1966" y="4466"/>
                </a:lnTo>
                <a:lnTo>
                  <a:pt x="2518" y="4695"/>
                </a:lnTo>
                <a:lnTo>
                  <a:pt x="2867" y="4157"/>
                </a:lnTo>
                <a:lnTo>
                  <a:pt x="3104" y="3836"/>
                </a:lnTo>
                <a:lnTo>
                  <a:pt x="3495" y="3481"/>
                </a:lnTo>
                <a:lnTo>
                  <a:pt x="3952" y="3172"/>
                </a:lnTo>
                <a:lnTo>
                  <a:pt x="3737" y="3172"/>
                </a:lnTo>
                <a:lnTo>
                  <a:pt x="3058" y="3092"/>
                </a:lnTo>
                <a:lnTo>
                  <a:pt x="2437" y="2943"/>
                </a:lnTo>
                <a:lnTo>
                  <a:pt x="2161" y="2782"/>
                </a:lnTo>
                <a:lnTo>
                  <a:pt x="1839" y="2668"/>
                </a:lnTo>
                <a:lnTo>
                  <a:pt x="80" y="355"/>
                </a:lnTo>
                <a:lnTo>
                  <a:pt x="0" y="0"/>
                </a:lnTo>
                <a:close/>
              </a:path>
              <a:path w="7620" h="5080">
                <a:moveTo>
                  <a:pt x="3998" y="3140"/>
                </a:moveTo>
                <a:lnTo>
                  <a:pt x="3737" y="3172"/>
                </a:lnTo>
                <a:lnTo>
                  <a:pt x="3952" y="3172"/>
                </a:lnTo>
                <a:close/>
              </a:path>
              <a:path w="7620" h="5080">
                <a:moveTo>
                  <a:pt x="5775" y="2555"/>
                </a:moveTo>
                <a:lnTo>
                  <a:pt x="5381" y="2588"/>
                </a:lnTo>
                <a:lnTo>
                  <a:pt x="4662" y="2782"/>
                </a:lnTo>
                <a:lnTo>
                  <a:pt x="4358" y="2897"/>
                </a:lnTo>
                <a:lnTo>
                  <a:pt x="3998" y="3140"/>
                </a:lnTo>
                <a:lnTo>
                  <a:pt x="4404" y="3092"/>
                </a:lnTo>
                <a:lnTo>
                  <a:pt x="5071" y="2943"/>
                </a:lnTo>
                <a:lnTo>
                  <a:pt x="5623" y="2668"/>
                </a:lnTo>
                <a:lnTo>
                  <a:pt x="5775" y="2555"/>
                </a:lnTo>
                <a:close/>
              </a:path>
              <a:path w="7620" h="5080">
                <a:moveTo>
                  <a:pt x="7235" y="2542"/>
                </a:moveTo>
                <a:lnTo>
                  <a:pt x="5933" y="2542"/>
                </a:lnTo>
                <a:lnTo>
                  <a:pt x="6842" y="2668"/>
                </a:lnTo>
                <a:lnTo>
                  <a:pt x="7152" y="2782"/>
                </a:lnTo>
                <a:lnTo>
                  <a:pt x="7235" y="2542"/>
                </a:lnTo>
                <a:close/>
              </a:path>
              <a:path w="7620" h="5080">
                <a:moveTo>
                  <a:pt x="7509" y="0"/>
                </a:moveTo>
                <a:lnTo>
                  <a:pt x="7382" y="355"/>
                </a:lnTo>
                <a:lnTo>
                  <a:pt x="7313" y="664"/>
                </a:lnTo>
                <a:lnTo>
                  <a:pt x="6842" y="1534"/>
                </a:lnTo>
                <a:lnTo>
                  <a:pt x="6405" y="2038"/>
                </a:lnTo>
                <a:lnTo>
                  <a:pt x="6163" y="2267"/>
                </a:lnTo>
                <a:lnTo>
                  <a:pt x="5775" y="2555"/>
                </a:lnTo>
                <a:lnTo>
                  <a:pt x="5933" y="2542"/>
                </a:lnTo>
                <a:lnTo>
                  <a:pt x="7235" y="2542"/>
                </a:lnTo>
                <a:lnTo>
                  <a:pt x="7408" y="2038"/>
                </a:lnTo>
                <a:lnTo>
                  <a:pt x="7522" y="1534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50399" y="13444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3806" y="4901"/>
                </a:lnTo>
                <a:lnTo>
                  <a:pt x="3852" y="4546"/>
                </a:lnTo>
                <a:lnTo>
                  <a:pt x="3985" y="4191"/>
                </a:lnTo>
                <a:lnTo>
                  <a:pt x="4128" y="3916"/>
                </a:lnTo>
                <a:lnTo>
                  <a:pt x="4243" y="3607"/>
                </a:lnTo>
                <a:lnTo>
                  <a:pt x="4577" y="3138"/>
                </a:lnTo>
                <a:lnTo>
                  <a:pt x="114" y="320"/>
                </a:lnTo>
                <a:lnTo>
                  <a:pt x="0" y="0"/>
                </a:lnTo>
                <a:close/>
              </a:path>
              <a:path w="7620" h="5080">
                <a:moveTo>
                  <a:pt x="4656" y="3036"/>
                </a:moveTo>
                <a:lnTo>
                  <a:pt x="4438" y="3092"/>
                </a:lnTo>
                <a:lnTo>
                  <a:pt x="4082" y="3138"/>
                </a:lnTo>
                <a:lnTo>
                  <a:pt x="4577" y="3138"/>
                </a:lnTo>
                <a:close/>
              </a:path>
              <a:path w="7620" h="5080">
                <a:moveTo>
                  <a:pt x="6628" y="1774"/>
                </a:moveTo>
                <a:lnTo>
                  <a:pt x="4656" y="3036"/>
                </a:lnTo>
                <a:lnTo>
                  <a:pt x="5347" y="2782"/>
                </a:lnTo>
                <a:lnTo>
                  <a:pt x="5701" y="2588"/>
                </a:lnTo>
                <a:lnTo>
                  <a:pt x="6405" y="2038"/>
                </a:lnTo>
                <a:lnTo>
                  <a:pt x="6628" y="1774"/>
                </a:lnTo>
                <a:close/>
              </a:path>
              <a:path w="7620" h="5080">
                <a:moveTo>
                  <a:pt x="7509" y="0"/>
                </a:moveTo>
                <a:lnTo>
                  <a:pt x="7428" y="320"/>
                </a:lnTo>
                <a:lnTo>
                  <a:pt x="7313" y="629"/>
                </a:lnTo>
                <a:lnTo>
                  <a:pt x="6842" y="1523"/>
                </a:lnTo>
                <a:lnTo>
                  <a:pt x="6628" y="1774"/>
                </a:lnTo>
                <a:lnTo>
                  <a:pt x="6842" y="1729"/>
                </a:lnTo>
                <a:lnTo>
                  <a:pt x="7509" y="1649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4187" y="14102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4032" y="4890"/>
                </a:lnTo>
                <a:lnTo>
                  <a:pt x="4308" y="4844"/>
                </a:lnTo>
                <a:lnTo>
                  <a:pt x="4504" y="4340"/>
                </a:lnTo>
                <a:lnTo>
                  <a:pt x="4780" y="3870"/>
                </a:lnTo>
                <a:lnTo>
                  <a:pt x="5090" y="3435"/>
                </a:lnTo>
                <a:lnTo>
                  <a:pt x="5410" y="3126"/>
                </a:lnTo>
                <a:lnTo>
                  <a:pt x="3400" y="3126"/>
                </a:lnTo>
                <a:lnTo>
                  <a:pt x="3089" y="3046"/>
                </a:lnTo>
                <a:lnTo>
                  <a:pt x="2779" y="3012"/>
                </a:lnTo>
                <a:lnTo>
                  <a:pt x="2082" y="2737"/>
                </a:lnTo>
                <a:lnTo>
                  <a:pt x="143" y="423"/>
                </a:lnTo>
                <a:lnTo>
                  <a:pt x="19" y="0"/>
                </a:lnTo>
                <a:close/>
              </a:path>
              <a:path w="7620" h="5080">
                <a:moveTo>
                  <a:pt x="7493" y="0"/>
                </a:moveTo>
                <a:lnTo>
                  <a:pt x="4423" y="3046"/>
                </a:lnTo>
                <a:lnTo>
                  <a:pt x="4113" y="3126"/>
                </a:lnTo>
                <a:lnTo>
                  <a:pt x="5410" y="3126"/>
                </a:lnTo>
                <a:lnTo>
                  <a:pt x="5883" y="2737"/>
                </a:lnTo>
                <a:lnTo>
                  <a:pt x="6355" y="2462"/>
                </a:lnTo>
                <a:lnTo>
                  <a:pt x="6631" y="2382"/>
                </a:lnTo>
                <a:lnTo>
                  <a:pt x="6861" y="2267"/>
                </a:lnTo>
                <a:lnTo>
                  <a:pt x="7137" y="2221"/>
                </a:lnTo>
                <a:lnTo>
                  <a:pt x="7378" y="2153"/>
                </a:lnTo>
                <a:lnTo>
                  <a:pt x="7503" y="1752"/>
                </a:lnTo>
                <a:lnTo>
                  <a:pt x="749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8360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3906" y="4890"/>
                </a:lnTo>
                <a:lnTo>
                  <a:pt x="4033" y="4145"/>
                </a:lnTo>
                <a:lnTo>
                  <a:pt x="4263" y="3481"/>
                </a:lnTo>
                <a:lnTo>
                  <a:pt x="4464" y="3126"/>
                </a:lnTo>
                <a:lnTo>
                  <a:pt x="3400" y="3126"/>
                </a:lnTo>
                <a:lnTo>
                  <a:pt x="2768" y="3012"/>
                </a:lnTo>
                <a:lnTo>
                  <a:pt x="142" y="423"/>
                </a:lnTo>
                <a:lnTo>
                  <a:pt x="19" y="0"/>
                </a:lnTo>
                <a:close/>
              </a:path>
              <a:path w="7620" h="5080">
                <a:moveTo>
                  <a:pt x="4506" y="3051"/>
                </a:moveTo>
                <a:lnTo>
                  <a:pt x="4067" y="3126"/>
                </a:lnTo>
                <a:lnTo>
                  <a:pt x="4464" y="3126"/>
                </a:lnTo>
                <a:close/>
              </a:path>
              <a:path w="7620" h="5080">
                <a:moveTo>
                  <a:pt x="6968" y="1305"/>
                </a:moveTo>
                <a:lnTo>
                  <a:pt x="4506" y="3051"/>
                </a:lnTo>
                <a:lnTo>
                  <a:pt x="4734" y="3012"/>
                </a:lnTo>
                <a:lnTo>
                  <a:pt x="5367" y="2782"/>
                </a:lnTo>
                <a:lnTo>
                  <a:pt x="5919" y="2427"/>
                </a:lnTo>
                <a:lnTo>
                  <a:pt x="6620" y="1763"/>
                </a:lnTo>
                <a:lnTo>
                  <a:pt x="6968" y="1305"/>
                </a:lnTo>
                <a:close/>
              </a:path>
              <a:path w="7620" h="5080">
                <a:moveTo>
                  <a:pt x="7483" y="0"/>
                </a:moveTo>
                <a:lnTo>
                  <a:pt x="7370" y="423"/>
                </a:lnTo>
                <a:lnTo>
                  <a:pt x="7172" y="939"/>
                </a:lnTo>
                <a:lnTo>
                  <a:pt x="6968" y="1305"/>
                </a:lnTo>
                <a:lnTo>
                  <a:pt x="7207" y="1248"/>
                </a:lnTo>
                <a:lnTo>
                  <a:pt x="7563" y="1213"/>
                </a:lnTo>
                <a:lnTo>
                  <a:pt x="74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3517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22325" y="54355"/>
                </a:moveTo>
                <a:lnTo>
                  <a:pt x="18600" y="54355"/>
                </a:lnTo>
                <a:lnTo>
                  <a:pt x="19382" y="54482"/>
                </a:lnTo>
                <a:lnTo>
                  <a:pt x="20095" y="54736"/>
                </a:lnTo>
                <a:lnTo>
                  <a:pt x="22407" y="60578"/>
                </a:lnTo>
                <a:lnTo>
                  <a:pt x="22924" y="60578"/>
                </a:lnTo>
                <a:lnTo>
                  <a:pt x="26339" y="63753"/>
                </a:lnTo>
                <a:lnTo>
                  <a:pt x="27524" y="64642"/>
                </a:lnTo>
                <a:lnTo>
                  <a:pt x="28467" y="65277"/>
                </a:lnTo>
                <a:lnTo>
                  <a:pt x="29249" y="65658"/>
                </a:lnTo>
                <a:lnTo>
                  <a:pt x="25908" y="60578"/>
                </a:lnTo>
                <a:lnTo>
                  <a:pt x="23911" y="57149"/>
                </a:lnTo>
                <a:lnTo>
                  <a:pt x="22325" y="54355"/>
                </a:lnTo>
                <a:close/>
              </a:path>
              <a:path w="29845" h="66039">
                <a:moveTo>
                  <a:pt x="14702" y="0"/>
                </a:moveTo>
                <a:lnTo>
                  <a:pt x="12931" y="253"/>
                </a:lnTo>
                <a:lnTo>
                  <a:pt x="11286" y="634"/>
                </a:lnTo>
                <a:lnTo>
                  <a:pt x="8101" y="1142"/>
                </a:lnTo>
                <a:lnTo>
                  <a:pt x="5111" y="1904"/>
                </a:lnTo>
                <a:lnTo>
                  <a:pt x="2397" y="2539"/>
                </a:lnTo>
                <a:lnTo>
                  <a:pt x="1669" y="5079"/>
                </a:lnTo>
                <a:lnTo>
                  <a:pt x="1178" y="7111"/>
                </a:lnTo>
                <a:lnTo>
                  <a:pt x="741" y="9397"/>
                </a:lnTo>
                <a:lnTo>
                  <a:pt x="120" y="13842"/>
                </a:lnTo>
                <a:lnTo>
                  <a:pt x="0" y="22986"/>
                </a:lnTo>
                <a:lnTo>
                  <a:pt x="110" y="24383"/>
                </a:lnTo>
                <a:lnTo>
                  <a:pt x="14000" y="59943"/>
                </a:lnTo>
                <a:lnTo>
                  <a:pt x="14863" y="61086"/>
                </a:lnTo>
                <a:lnTo>
                  <a:pt x="14943" y="57149"/>
                </a:lnTo>
                <a:lnTo>
                  <a:pt x="13644" y="57149"/>
                </a:lnTo>
                <a:lnTo>
                  <a:pt x="12931" y="56895"/>
                </a:lnTo>
                <a:lnTo>
                  <a:pt x="10644" y="53720"/>
                </a:lnTo>
                <a:lnTo>
                  <a:pt x="10688" y="50672"/>
                </a:lnTo>
                <a:lnTo>
                  <a:pt x="9872" y="50545"/>
                </a:lnTo>
                <a:lnTo>
                  <a:pt x="6842" y="46989"/>
                </a:lnTo>
                <a:lnTo>
                  <a:pt x="6945" y="43687"/>
                </a:lnTo>
                <a:lnTo>
                  <a:pt x="7032" y="43306"/>
                </a:lnTo>
                <a:lnTo>
                  <a:pt x="7239" y="42925"/>
                </a:lnTo>
                <a:lnTo>
                  <a:pt x="6687" y="42671"/>
                </a:lnTo>
                <a:lnTo>
                  <a:pt x="6215" y="42417"/>
                </a:lnTo>
                <a:lnTo>
                  <a:pt x="5548" y="41782"/>
                </a:lnTo>
                <a:lnTo>
                  <a:pt x="5387" y="41528"/>
                </a:lnTo>
                <a:lnTo>
                  <a:pt x="5192" y="41274"/>
                </a:lnTo>
                <a:lnTo>
                  <a:pt x="5077" y="41020"/>
                </a:lnTo>
                <a:lnTo>
                  <a:pt x="4916" y="40766"/>
                </a:lnTo>
                <a:lnTo>
                  <a:pt x="4765" y="40131"/>
                </a:lnTo>
                <a:lnTo>
                  <a:pt x="4801" y="36194"/>
                </a:lnTo>
                <a:lnTo>
                  <a:pt x="4916" y="35940"/>
                </a:lnTo>
                <a:lnTo>
                  <a:pt x="4996" y="35559"/>
                </a:lnTo>
                <a:lnTo>
                  <a:pt x="5146" y="35432"/>
                </a:lnTo>
                <a:lnTo>
                  <a:pt x="5272" y="35178"/>
                </a:lnTo>
                <a:lnTo>
                  <a:pt x="4674" y="34924"/>
                </a:lnTo>
                <a:lnTo>
                  <a:pt x="3892" y="34416"/>
                </a:lnTo>
                <a:lnTo>
                  <a:pt x="3260" y="33654"/>
                </a:lnTo>
                <a:lnTo>
                  <a:pt x="3110" y="33400"/>
                </a:lnTo>
                <a:lnTo>
                  <a:pt x="2903" y="33146"/>
                </a:lnTo>
                <a:lnTo>
                  <a:pt x="2673" y="32511"/>
                </a:lnTo>
                <a:lnTo>
                  <a:pt x="2512" y="31876"/>
                </a:lnTo>
                <a:lnTo>
                  <a:pt x="2593" y="28447"/>
                </a:lnTo>
                <a:lnTo>
                  <a:pt x="2849" y="27812"/>
                </a:lnTo>
                <a:lnTo>
                  <a:pt x="3030" y="27431"/>
                </a:lnTo>
                <a:lnTo>
                  <a:pt x="2558" y="27177"/>
                </a:lnTo>
                <a:lnTo>
                  <a:pt x="2121" y="26796"/>
                </a:lnTo>
                <a:lnTo>
                  <a:pt x="1765" y="26415"/>
                </a:lnTo>
                <a:lnTo>
                  <a:pt x="1454" y="25907"/>
                </a:lnTo>
                <a:lnTo>
                  <a:pt x="1178" y="25526"/>
                </a:lnTo>
                <a:lnTo>
                  <a:pt x="1061" y="25145"/>
                </a:lnTo>
                <a:lnTo>
                  <a:pt x="948" y="24637"/>
                </a:lnTo>
                <a:lnTo>
                  <a:pt x="1061" y="20700"/>
                </a:lnTo>
                <a:lnTo>
                  <a:pt x="1178" y="20319"/>
                </a:lnTo>
                <a:lnTo>
                  <a:pt x="1730" y="19430"/>
                </a:lnTo>
                <a:lnTo>
                  <a:pt x="2087" y="19049"/>
                </a:lnTo>
                <a:lnTo>
                  <a:pt x="2478" y="18795"/>
                </a:lnTo>
                <a:lnTo>
                  <a:pt x="2949" y="18414"/>
                </a:lnTo>
                <a:lnTo>
                  <a:pt x="1517" y="15874"/>
                </a:lnTo>
                <a:lnTo>
                  <a:pt x="1569" y="12572"/>
                </a:lnTo>
                <a:lnTo>
                  <a:pt x="1684" y="12064"/>
                </a:lnTo>
                <a:lnTo>
                  <a:pt x="2363" y="10921"/>
                </a:lnTo>
                <a:lnTo>
                  <a:pt x="2673" y="10540"/>
                </a:lnTo>
                <a:lnTo>
                  <a:pt x="2984" y="10286"/>
                </a:lnTo>
                <a:lnTo>
                  <a:pt x="2593" y="9397"/>
                </a:lnTo>
                <a:lnTo>
                  <a:pt x="2708" y="5333"/>
                </a:lnTo>
                <a:lnTo>
                  <a:pt x="2869" y="5079"/>
                </a:lnTo>
                <a:lnTo>
                  <a:pt x="3030" y="4698"/>
                </a:lnTo>
                <a:lnTo>
                  <a:pt x="6997" y="2158"/>
                </a:lnTo>
                <a:lnTo>
                  <a:pt x="13008" y="2158"/>
                </a:lnTo>
                <a:lnTo>
                  <a:pt x="13322" y="1650"/>
                </a:lnTo>
                <a:lnTo>
                  <a:pt x="13759" y="1142"/>
                </a:lnTo>
                <a:lnTo>
                  <a:pt x="14426" y="253"/>
                </a:lnTo>
                <a:lnTo>
                  <a:pt x="14702" y="0"/>
                </a:lnTo>
                <a:close/>
              </a:path>
              <a:path w="29845" h="66039">
                <a:moveTo>
                  <a:pt x="21214" y="52323"/>
                </a:moveTo>
                <a:lnTo>
                  <a:pt x="18163" y="52323"/>
                </a:lnTo>
                <a:lnTo>
                  <a:pt x="18163" y="54101"/>
                </a:lnTo>
                <a:lnTo>
                  <a:pt x="18048" y="54482"/>
                </a:lnTo>
                <a:lnTo>
                  <a:pt x="18324" y="54355"/>
                </a:lnTo>
                <a:lnTo>
                  <a:pt x="22325" y="54355"/>
                </a:lnTo>
                <a:lnTo>
                  <a:pt x="21214" y="52323"/>
                </a:lnTo>
                <a:close/>
              </a:path>
              <a:path w="29845" h="66039">
                <a:moveTo>
                  <a:pt x="17940" y="53042"/>
                </a:moveTo>
                <a:lnTo>
                  <a:pt x="17726" y="53466"/>
                </a:lnTo>
                <a:lnTo>
                  <a:pt x="17531" y="53720"/>
                </a:lnTo>
                <a:lnTo>
                  <a:pt x="17301" y="54101"/>
                </a:lnTo>
                <a:lnTo>
                  <a:pt x="17025" y="54355"/>
                </a:lnTo>
                <a:lnTo>
                  <a:pt x="17220" y="54228"/>
                </a:lnTo>
                <a:lnTo>
                  <a:pt x="17887" y="53212"/>
                </a:lnTo>
                <a:lnTo>
                  <a:pt x="17940" y="53042"/>
                </a:lnTo>
                <a:close/>
              </a:path>
              <a:path w="29845" h="66039">
                <a:moveTo>
                  <a:pt x="18136" y="52412"/>
                </a:moveTo>
                <a:lnTo>
                  <a:pt x="17940" y="53042"/>
                </a:lnTo>
                <a:lnTo>
                  <a:pt x="18083" y="52704"/>
                </a:lnTo>
                <a:lnTo>
                  <a:pt x="18136" y="52412"/>
                </a:lnTo>
                <a:close/>
              </a:path>
              <a:path w="29845" h="66039">
                <a:moveTo>
                  <a:pt x="13008" y="2158"/>
                </a:moveTo>
                <a:lnTo>
                  <a:pt x="7745" y="2158"/>
                </a:lnTo>
                <a:lnTo>
                  <a:pt x="8848" y="2539"/>
                </a:lnTo>
                <a:lnTo>
                  <a:pt x="9124" y="2793"/>
                </a:lnTo>
                <a:lnTo>
                  <a:pt x="10343" y="8000"/>
                </a:lnTo>
                <a:lnTo>
                  <a:pt x="10102" y="8889"/>
                </a:lnTo>
                <a:lnTo>
                  <a:pt x="9550" y="9778"/>
                </a:lnTo>
                <a:lnTo>
                  <a:pt x="8848" y="10540"/>
                </a:lnTo>
                <a:lnTo>
                  <a:pt x="8297" y="11048"/>
                </a:lnTo>
                <a:lnTo>
                  <a:pt x="8492" y="11302"/>
                </a:lnTo>
                <a:lnTo>
                  <a:pt x="8653" y="11556"/>
                </a:lnTo>
                <a:lnTo>
                  <a:pt x="8874" y="12064"/>
                </a:lnTo>
                <a:lnTo>
                  <a:pt x="8998" y="16382"/>
                </a:lnTo>
                <a:lnTo>
                  <a:pt x="8572" y="17398"/>
                </a:lnTo>
                <a:lnTo>
                  <a:pt x="8251" y="17779"/>
                </a:lnTo>
                <a:lnTo>
                  <a:pt x="7906" y="18287"/>
                </a:lnTo>
                <a:lnTo>
                  <a:pt x="7503" y="18541"/>
                </a:lnTo>
                <a:lnTo>
                  <a:pt x="7032" y="18795"/>
                </a:lnTo>
                <a:lnTo>
                  <a:pt x="7664" y="19430"/>
                </a:lnTo>
                <a:lnTo>
                  <a:pt x="8297" y="20700"/>
                </a:lnTo>
                <a:lnTo>
                  <a:pt x="8377" y="24891"/>
                </a:lnTo>
                <a:lnTo>
                  <a:pt x="7986" y="25907"/>
                </a:lnTo>
                <a:lnTo>
                  <a:pt x="8848" y="26415"/>
                </a:lnTo>
                <a:lnTo>
                  <a:pt x="9515" y="27304"/>
                </a:lnTo>
                <a:lnTo>
                  <a:pt x="9791" y="27812"/>
                </a:lnTo>
                <a:lnTo>
                  <a:pt x="9987" y="28320"/>
                </a:lnTo>
                <a:lnTo>
                  <a:pt x="10102" y="31876"/>
                </a:lnTo>
                <a:lnTo>
                  <a:pt x="9872" y="32765"/>
                </a:lnTo>
                <a:lnTo>
                  <a:pt x="9630" y="33273"/>
                </a:lnTo>
                <a:lnTo>
                  <a:pt x="9469" y="33527"/>
                </a:lnTo>
                <a:lnTo>
                  <a:pt x="9791" y="33527"/>
                </a:lnTo>
                <a:lnTo>
                  <a:pt x="10343" y="33908"/>
                </a:lnTo>
                <a:lnTo>
                  <a:pt x="10849" y="34162"/>
                </a:lnTo>
                <a:lnTo>
                  <a:pt x="11321" y="34670"/>
                </a:lnTo>
                <a:lnTo>
                  <a:pt x="12183" y="40131"/>
                </a:lnTo>
                <a:lnTo>
                  <a:pt x="12068" y="40639"/>
                </a:lnTo>
                <a:lnTo>
                  <a:pt x="11873" y="41020"/>
                </a:lnTo>
                <a:lnTo>
                  <a:pt x="12425" y="41274"/>
                </a:lnTo>
                <a:lnTo>
                  <a:pt x="12896" y="41528"/>
                </a:lnTo>
                <a:lnTo>
                  <a:pt x="13563" y="42163"/>
                </a:lnTo>
                <a:lnTo>
                  <a:pt x="13724" y="42417"/>
                </a:lnTo>
                <a:lnTo>
                  <a:pt x="13920" y="42671"/>
                </a:lnTo>
                <a:lnTo>
                  <a:pt x="14276" y="43560"/>
                </a:lnTo>
                <a:lnTo>
                  <a:pt x="14391" y="47370"/>
                </a:lnTo>
                <a:lnTo>
                  <a:pt x="15921" y="47624"/>
                </a:lnTo>
                <a:lnTo>
                  <a:pt x="16588" y="48005"/>
                </a:lnTo>
                <a:lnTo>
                  <a:pt x="17140" y="48513"/>
                </a:lnTo>
                <a:lnTo>
                  <a:pt x="17611" y="49148"/>
                </a:lnTo>
                <a:lnTo>
                  <a:pt x="17807" y="49529"/>
                </a:lnTo>
                <a:lnTo>
                  <a:pt x="17968" y="49783"/>
                </a:lnTo>
                <a:lnTo>
                  <a:pt x="18121" y="50291"/>
                </a:lnTo>
                <a:lnTo>
                  <a:pt x="18244" y="51815"/>
                </a:lnTo>
                <a:lnTo>
                  <a:pt x="18136" y="52412"/>
                </a:lnTo>
                <a:lnTo>
                  <a:pt x="21214" y="52323"/>
                </a:lnTo>
                <a:lnTo>
                  <a:pt x="19220" y="48513"/>
                </a:lnTo>
                <a:lnTo>
                  <a:pt x="15725" y="41020"/>
                </a:lnTo>
                <a:lnTo>
                  <a:pt x="9767" y="17779"/>
                </a:lnTo>
                <a:lnTo>
                  <a:pt x="9886" y="12572"/>
                </a:lnTo>
                <a:lnTo>
                  <a:pt x="12850" y="2412"/>
                </a:lnTo>
                <a:lnTo>
                  <a:pt x="13008" y="215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25377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578" y="0"/>
                </a:moveTo>
                <a:lnTo>
                  <a:pt x="7463" y="309"/>
                </a:lnTo>
                <a:lnTo>
                  <a:pt x="7382" y="629"/>
                </a:lnTo>
                <a:lnTo>
                  <a:pt x="6911" y="1523"/>
                </a:lnTo>
                <a:lnTo>
                  <a:pt x="4162" y="3126"/>
                </a:lnTo>
                <a:lnTo>
                  <a:pt x="3099" y="3126"/>
                </a:lnTo>
                <a:lnTo>
                  <a:pt x="3300" y="3481"/>
                </a:lnTo>
                <a:lnTo>
                  <a:pt x="3530" y="4145"/>
                </a:lnTo>
                <a:lnTo>
                  <a:pt x="3645" y="4890"/>
                </a:lnTo>
                <a:lnTo>
                  <a:pt x="4599" y="4810"/>
                </a:lnTo>
                <a:lnTo>
                  <a:pt x="6970" y="3126"/>
                </a:lnTo>
                <a:lnTo>
                  <a:pt x="3495" y="3126"/>
                </a:lnTo>
                <a:lnTo>
                  <a:pt x="3056" y="3051"/>
                </a:lnTo>
                <a:lnTo>
                  <a:pt x="7017" y="3051"/>
                </a:lnTo>
                <a:lnTo>
                  <a:pt x="7259" y="2622"/>
                </a:lnTo>
                <a:lnTo>
                  <a:pt x="7509" y="2072"/>
                </a:lnTo>
                <a:lnTo>
                  <a:pt x="7624" y="1213"/>
                </a:lnTo>
                <a:lnTo>
                  <a:pt x="7578" y="0"/>
                </a:lnTo>
                <a:close/>
              </a:path>
              <a:path w="7620" h="5080">
                <a:moveTo>
                  <a:pt x="634" y="1313"/>
                </a:moveTo>
                <a:lnTo>
                  <a:pt x="3056" y="3051"/>
                </a:lnTo>
                <a:lnTo>
                  <a:pt x="2748" y="2588"/>
                </a:lnTo>
                <a:lnTo>
                  <a:pt x="634" y="1313"/>
                </a:lnTo>
                <a:close/>
              </a:path>
              <a:path w="7620" h="5080">
                <a:moveTo>
                  <a:pt x="68" y="0"/>
                </a:moveTo>
                <a:lnTo>
                  <a:pt x="0" y="1213"/>
                </a:lnTo>
                <a:lnTo>
                  <a:pt x="344" y="1248"/>
                </a:lnTo>
                <a:lnTo>
                  <a:pt x="634" y="1313"/>
                </a:lnTo>
                <a:lnTo>
                  <a:pt x="264" y="629"/>
                </a:lnTo>
                <a:lnTo>
                  <a:pt x="149" y="309"/>
                </a:lnTo>
                <a:lnTo>
                  <a:pt x="6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8535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14581" y="0"/>
                </a:moveTo>
                <a:lnTo>
                  <a:pt x="19505" y="17017"/>
                </a:lnTo>
                <a:lnTo>
                  <a:pt x="19383" y="19430"/>
                </a:lnTo>
                <a:lnTo>
                  <a:pt x="3172" y="60832"/>
                </a:lnTo>
                <a:lnTo>
                  <a:pt x="0" y="65658"/>
                </a:lnTo>
                <a:lnTo>
                  <a:pt x="816" y="65277"/>
                </a:lnTo>
                <a:lnTo>
                  <a:pt x="2943" y="63753"/>
                </a:lnTo>
                <a:lnTo>
                  <a:pt x="3104" y="63118"/>
                </a:lnTo>
                <a:lnTo>
                  <a:pt x="3576" y="62229"/>
                </a:lnTo>
                <a:lnTo>
                  <a:pt x="4001" y="61721"/>
                </a:lnTo>
                <a:lnTo>
                  <a:pt x="4519" y="61213"/>
                </a:lnTo>
                <a:lnTo>
                  <a:pt x="5381" y="60832"/>
                </a:lnTo>
                <a:lnTo>
                  <a:pt x="6370" y="60578"/>
                </a:lnTo>
                <a:lnTo>
                  <a:pt x="6842" y="60578"/>
                </a:lnTo>
                <a:lnTo>
                  <a:pt x="6937" y="59308"/>
                </a:lnTo>
                <a:lnTo>
                  <a:pt x="10648" y="54355"/>
                </a:lnTo>
                <a:lnTo>
                  <a:pt x="11168" y="54355"/>
                </a:lnTo>
                <a:lnTo>
                  <a:pt x="11071" y="53974"/>
                </a:lnTo>
                <a:lnTo>
                  <a:pt x="14857" y="47370"/>
                </a:lnTo>
                <a:lnTo>
                  <a:pt x="14972" y="43560"/>
                </a:lnTo>
                <a:lnTo>
                  <a:pt x="17410" y="41020"/>
                </a:lnTo>
                <a:lnTo>
                  <a:pt x="17214" y="40639"/>
                </a:lnTo>
                <a:lnTo>
                  <a:pt x="17053" y="40131"/>
                </a:lnTo>
                <a:lnTo>
                  <a:pt x="17053" y="36321"/>
                </a:lnTo>
                <a:lnTo>
                  <a:pt x="17410" y="35432"/>
                </a:lnTo>
                <a:lnTo>
                  <a:pt x="18157" y="34416"/>
                </a:lnTo>
                <a:lnTo>
                  <a:pt x="18399" y="34162"/>
                </a:lnTo>
                <a:lnTo>
                  <a:pt x="18905" y="33908"/>
                </a:lnTo>
                <a:lnTo>
                  <a:pt x="19457" y="33527"/>
                </a:lnTo>
                <a:lnTo>
                  <a:pt x="19767" y="33527"/>
                </a:lnTo>
                <a:lnTo>
                  <a:pt x="19442" y="32892"/>
                </a:lnTo>
                <a:lnTo>
                  <a:pt x="19344" y="32638"/>
                </a:lnTo>
                <a:lnTo>
                  <a:pt x="19248" y="32257"/>
                </a:lnTo>
                <a:lnTo>
                  <a:pt x="19256" y="28447"/>
                </a:lnTo>
                <a:lnTo>
                  <a:pt x="19457" y="27812"/>
                </a:lnTo>
                <a:lnTo>
                  <a:pt x="19733" y="27304"/>
                </a:lnTo>
                <a:lnTo>
                  <a:pt x="20043" y="26923"/>
                </a:lnTo>
                <a:lnTo>
                  <a:pt x="20400" y="26415"/>
                </a:lnTo>
                <a:lnTo>
                  <a:pt x="21308" y="25907"/>
                </a:lnTo>
                <a:lnTo>
                  <a:pt x="21067" y="25399"/>
                </a:lnTo>
                <a:lnTo>
                  <a:pt x="20906" y="24891"/>
                </a:lnTo>
                <a:lnTo>
                  <a:pt x="21895" y="19177"/>
                </a:lnTo>
                <a:lnTo>
                  <a:pt x="22205" y="18796"/>
                </a:lnTo>
                <a:lnTo>
                  <a:pt x="20161" y="15748"/>
                </a:lnTo>
                <a:lnTo>
                  <a:pt x="20239" y="12446"/>
                </a:lnTo>
                <a:lnTo>
                  <a:pt x="20595" y="11557"/>
                </a:lnTo>
                <a:lnTo>
                  <a:pt x="20756" y="11303"/>
                </a:lnTo>
                <a:lnTo>
                  <a:pt x="20952" y="11049"/>
                </a:lnTo>
                <a:lnTo>
                  <a:pt x="20400" y="10541"/>
                </a:lnTo>
                <a:lnTo>
                  <a:pt x="19491" y="9525"/>
                </a:lnTo>
                <a:lnTo>
                  <a:pt x="19079" y="8636"/>
                </a:lnTo>
                <a:lnTo>
                  <a:pt x="18990" y="8382"/>
                </a:lnTo>
                <a:lnTo>
                  <a:pt x="18870" y="7874"/>
                </a:lnTo>
                <a:lnTo>
                  <a:pt x="18951" y="4445"/>
                </a:lnTo>
                <a:lnTo>
                  <a:pt x="19376" y="3556"/>
                </a:lnTo>
                <a:lnTo>
                  <a:pt x="19848" y="3048"/>
                </a:lnTo>
                <a:lnTo>
                  <a:pt x="20434" y="2540"/>
                </a:lnTo>
                <a:lnTo>
                  <a:pt x="21504" y="2159"/>
                </a:lnTo>
                <a:lnTo>
                  <a:pt x="25223" y="2159"/>
                </a:lnTo>
                <a:lnTo>
                  <a:pt x="24137" y="1905"/>
                </a:lnTo>
                <a:lnTo>
                  <a:pt x="21182" y="1143"/>
                </a:lnTo>
                <a:lnTo>
                  <a:pt x="18008" y="635"/>
                </a:lnTo>
                <a:lnTo>
                  <a:pt x="16306" y="254"/>
                </a:lnTo>
                <a:lnTo>
                  <a:pt x="14581" y="0"/>
                </a:lnTo>
                <a:close/>
              </a:path>
              <a:path w="29845" h="66039">
                <a:moveTo>
                  <a:pt x="25223" y="2159"/>
                </a:moveTo>
                <a:lnTo>
                  <a:pt x="22677" y="2159"/>
                </a:lnTo>
                <a:lnTo>
                  <a:pt x="23815" y="2540"/>
                </a:lnTo>
                <a:lnTo>
                  <a:pt x="24528" y="2921"/>
                </a:lnTo>
                <a:lnTo>
                  <a:pt x="26732" y="8890"/>
                </a:lnTo>
                <a:lnTo>
                  <a:pt x="26607" y="9525"/>
                </a:lnTo>
                <a:lnTo>
                  <a:pt x="26414" y="10033"/>
                </a:lnTo>
                <a:lnTo>
                  <a:pt x="26253" y="10287"/>
                </a:lnTo>
                <a:lnTo>
                  <a:pt x="26575" y="10541"/>
                </a:lnTo>
                <a:lnTo>
                  <a:pt x="27162" y="11303"/>
                </a:lnTo>
                <a:lnTo>
                  <a:pt x="27553" y="12065"/>
                </a:lnTo>
                <a:lnTo>
                  <a:pt x="27648" y="12446"/>
                </a:lnTo>
                <a:lnTo>
                  <a:pt x="27696" y="14351"/>
                </a:lnTo>
                <a:lnTo>
                  <a:pt x="27679" y="16129"/>
                </a:lnTo>
                <a:lnTo>
                  <a:pt x="26334" y="18415"/>
                </a:lnTo>
                <a:lnTo>
                  <a:pt x="27162" y="19050"/>
                </a:lnTo>
                <a:lnTo>
                  <a:pt x="27518" y="19431"/>
                </a:lnTo>
                <a:lnTo>
                  <a:pt x="28070" y="20320"/>
                </a:lnTo>
                <a:lnTo>
                  <a:pt x="28266" y="20955"/>
                </a:lnTo>
                <a:lnTo>
                  <a:pt x="28386" y="24384"/>
                </a:lnTo>
                <a:lnTo>
                  <a:pt x="28070" y="25527"/>
                </a:lnTo>
                <a:lnTo>
                  <a:pt x="27518" y="26416"/>
                </a:lnTo>
                <a:lnTo>
                  <a:pt x="26725" y="27178"/>
                </a:lnTo>
                <a:lnTo>
                  <a:pt x="26253" y="27432"/>
                </a:lnTo>
                <a:lnTo>
                  <a:pt x="26495" y="27940"/>
                </a:lnTo>
                <a:lnTo>
                  <a:pt x="26656" y="28448"/>
                </a:lnTo>
                <a:lnTo>
                  <a:pt x="26705" y="32131"/>
                </a:lnTo>
                <a:lnTo>
                  <a:pt x="26460" y="32893"/>
                </a:lnTo>
                <a:lnTo>
                  <a:pt x="26184" y="33401"/>
                </a:lnTo>
                <a:lnTo>
                  <a:pt x="25586" y="34163"/>
                </a:lnTo>
                <a:lnTo>
                  <a:pt x="25356" y="34417"/>
                </a:lnTo>
                <a:lnTo>
                  <a:pt x="25080" y="34544"/>
                </a:lnTo>
                <a:lnTo>
                  <a:pt x="24563" y="34924"/>
                </a:lnTo>
                <a:lnTo>
                  <a:pt x="23976" y="35178"/>
                </a:lnTo>
                <a:lnTo>
                  <a:pt x="24137" y="35432"/>
                </a:lnTo>
                <a:lnTo>
                  <a:pt x="24367" y="35940"/>
                </a:lnTo>
                <a:lnTo>
                  <a:pt x="24488" y="36321"/>
                </a:lnTo>
                <a:lnTo>
                  <a:pt x="24528" y="40131"/>
                </a:lnTo>
                <a:lnTo>
                  <a:pt x="24413" y="40385"/>
                </a:lnTo>
                <a:lnTo>
                  <a:pt x="24333" y="40766"/>
                </a:lnTo>
                <a:lnTo>
                  <a:pt x="24218" y="41020"/>
                </a:lnTo>
                <a:lnTo>
                  <a:pt x="23700" y="41782"/>
                </a:lnTo>
                <a:lnTo>
                  <a:pt x="23309" y="42163"/>
                </a:lnTo>
                <a:lnTo>
                  <a:pt x="23079" y="42417"/>
                </a:lnTo>
                <a:lnTo>
                  <a:pt x="22010" y="42925"/>
                </a:lnTo>
                <a:lnTo>
                  <a:pt x="22205" y="43306"/>
                </a:lnTo>
                <a:lnTo>
                  <a:pt x="22266" y="43560"/>
                </a:lnTo>
                <a:lnTo>
                  <a:pt x="22366" y="47370"/>
                </a:lnTo>
                <a:lnTo>
                  <a:pt x="22286" y="47751"/>
                </a:lnTo>
                <a:lnTo>
                  <a:pt x="22171" y="48132"/>
                </a:lnTo>
                <a:lnTo>
                  <a:pt x="18594" y="50672"/>
                </a:lnTo>
                <a:lnTo>
                  <a:pt x="18556" y="54101"/>
                </a:lnTo>
                <a:lnTo>
                  <a:pt x="15605" y="57149"/>
                </a:lnTo>
                <a:lnTo>
                  <a:pt x="14305" y="57149"/>
                </a:lnTo>
                <a:lnTo>
                  <a:pt x="14386" y="61086"/>
                </a:lnTo>
                <a:lnTo>
                  <a:pt x="29181" y="23749"/>
                </a:lnTo>
                <a:lnTo>
                  <a:pt x="29308" y="21971"/>
                </a:lnTo>
                <a:lnTo>
                  <a:pt x="29204" y="14859"/>
                </a:lnTo>
                <a:lnTo>
                  <a:pt x="26851" y="2540"/>
                </a:lnTo>
                <a:lnTo>
                  <a:pt x="25223" y="2159"/>
                </a:lnTo>
                <a:close/>
              </a:path>
              <a:path w="29845" h="66039">
                <a:moveTo>
                  <a:pt x="6937" y="59308"/>
                </a:moveTo>
                <a:lnTo>
                  <a:pt x="7037" y="59816"/>
                </a:lnTo>
                <a:lnTo>
                  <a:pt x="7233" y="60197"/>
                </a:lnTo>
                <a:lnTo>
                  <a:pt x="7072" y="59816"/>
                </a:lnTo>
                <a:lnTo>
                  <a:pt x="6957" y="59435"/>
                </a:lnTo>
                <a:close/>
              </a:path>
              <a:path w="29845" h="66039">
                <a:moveTo>
                  <a:pt x="11168" y="54355"/>
                </a:moveTo>
                <a:lnTo>
                  <a:pt x="10924" y="54355"/>
                </a:lnTo>
                <a:lnTo>
                  <a:pt x="11200" y="54482"/>
                </a:lnTo>
                <a:close/>
              </a:path>
              <a:path w="29845" h="66039">
                <a:moveTo>
                  <a:pt x="11543" y="53510"/>
                </a:moveTo>
                <a:lnTo>
                  <a:pt x="12028" y="54228"/>
                </a:lnTo>
                <a:lnTo>
                  <a:pt x="12258" y="54355"/>
                </a:lnTo>
                <a:lnTo>
                  <a:pt x="11982" y="54101"/>
                </a:lnTo>
                <a:lnTo>
                  <a:pt x="11543" y="53510"/>
                </a:lnTo>
                <a:close/>
              </a:path>
              <a:path w="29845" h="66039">
                <a:moveTo>
                  <a:pt x="11332" y="53118"/>
                </a:moveTo>
                <a:lnTo>
                  <a:pt x="11481" y="53408"/>
                </a:lnTo>
                <a:lnTo>
                  <a:pt x="11332" y="53118"/>
                </a:lnTo>
                <a:close/>
              </a:path>
              <a:path w="29845" h="66039">
                <a:moveTo>
                  <a:pt x="11129" y="52323"/>
                </a:moveTo>
                <a:lnTo>
                  <a:pt x="11291" y="52986"/>
                </a:lnTo>
                <a:lnTo>
                  <a:pt x="11129" y="52323"/>
                </a:lnTo>
                <a:close/>
              </a:path>
              <a:path w="29845" h="66039">
                <a:moveTo>
                  <a:pt x="27696" y="14351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0204" y="142277"/>
            <a:ext cx="43815" cy="33655"/>
          </a:xfrm>
          <a:custGeom>
            <a:avLst/>
            <a:gdLst/>
            <a:ahLst/>
            <a:cxnLst/>
            <a:rect l="l" t="t" r="r" b="b"/>
            <a:pathLst>
              <a:path w="43815" h="33655">
                <a:moveTo>
                  <a:pt x="31063" y="22859"/>
                </a:moveTo>
                <a:lnTo>
                  <a:pt x="26383" y="27371"/>
                </a:lnTo>
                <a:lnTo>
                  <a:pt x="26891" y="28035"/>
                </a:lnTo>
                <a:lnTo>
                  <a:pt x="35387" y="33636"/>
                </a:lnTo>
                <a:lnTo>
                  <a:pt x="36376" y="33006"/>
                </a:lnTo>
                <a:lnTo>
                  <a:pt x="39826" y="29868"/>
                </a:lnTo>
                <a:lnTo>
                  <a:pt x="40228" y="29444"/>
                </a:lnTo>
                <a:lnTo>
                  <a:pt x="41289" y="27955"/>
                </a:lnTo>
                <a:lnTo>
                  <a:pt x="41838" y="27050"/>
                </a:lnTo>
                <a:lnTo>
                  <a:pt x="39400" y="26627"/>
                </a:lnTo>
                <a:lnTo>
                  <a:pt x="38733" y="26466"/>
                </a:lnTo>
                <a:lnTo>
                  <a:pt x="31730" y="23374"/>
                </a:lnTo>
                <a:lnTo>
                  <a:pt x="31063" y="22859"/>
                </a:lnTo>
                <a:close/>
              </a:path>
              <a:path w="43815" h="33655">
                <a:moveTo>
                  <a:pt x="41171" y="10960"/>
                </a:moveTo>
                <a:lnTo>
                  <a:pt x="29844" y="14372"/>
                </a:lnTo>
                <a:lnTo>
                  <a:pt x="30281" y="14957"/>
                </a:lnTo>
                <a:lnTo>
                  <a:pt x="31650" y="20832"/>
                </a:lnTo>
                <a:lnTo>
                  <a:pt x="34088" y="21061"/>
                </a:lnTo>
                <a:lnTo>
                  <a:pt x="43678" y="20041"/>
                </a:lnTo>
                <a:lnTo>
                  <a:pt x="43563" y="17694"/>
                </a:lnTo>
                <a:lnTo>
                  <a:pt x="43253" y="15976"/>
                </a:lnTo>
                <a:lnTo>
                  <a:pt x="43092" y="15380"/>
                </a:lnTo>
                <a:lnTo>
                  <a:pt x="42775" y="14372"/>
                </a:lnTo>
                <a:lnTo>
                  <a:pt x="42310" y="13158"/>
                </a:lnTo>
                <a:lnTo>
                  <a:pt x="41171" y="10960"/>
                </a:lnTo>
                <a:close/>
              </a:path>
              <a:path w="43815" h="33655">
                <a:moveTo>
                  <a:pt x="24853" y="274"/>
                </a:moveTo>
                <a:lnTo>
                  <a:pt x="22806" y="11040"/>
                </a:lnTo>
                <a:lnTo>
                  <a:pt x="24186" y="11154"/>
                </a:lnTo>
                <a:lnTo>
                  <a:pt x="24612" y="11280"/>
                </a:lnTo>
                <a:lnTo>
                  <a:pt x="29131" y="13582"/>
                </a:lnTo>
                <a:lnTo>
                  <a:pt x="30621" y="10960"/>
                </a:lnTo>
                <a:lnTo>
                  <a:pt x="31374" y="9791"/>
                </a:lnTo>
                <a:lnTo>
                  <a:pt x="33030" y="7478"/>
                </a:lnTo>
                <a:lnTo>
                  <a:pt x="33812" y="6459"/>
                </a:lnTo>
                <a:lnTo>
                  <a:pt x="35306" y="4695"/>
                </a:lnTo>
                <a:lnTo>
                  <a:pt x="34525" y="4145"/>
                </a:lnTo>
                <a:lnTo>
                  <a:pt x="25716" y="435"/>
                </a:lnTo>
                <a:lnTo>
                  <a:pt x="24853" y="274"/>
                </a:lnTo>
                <a:close/>
              </a:path>
              <a:path w="43815" h="33655">
                <a:moveTo>
                  <a:pt x="118" y="14212"/>
                </a:moveTo>
                <a:lnTo>
                  <a:pt x="0" y="18988"/>
                </a:lnTo>
                <a:lnTo>
                  <a:pt x="83" y="19618"/>
                </a:lnTo>
                <a:lnTo>
                  <a:pt x="229" y="20316"/>
                </a:lnTo>
                <a:lnTo>
                  <a:pt x="6373" y="24004"/>
                </a:lnTo>
                <a:lnTo>
                  <a:pt x="7155" y="23958"/>
                </a:lnTo>
                <a:lnTo>
                  <a:pt x="13722" y="22355"/>
                </a:lnTo>
                <a:lnTo>
                  <a:pt x="13526" y="21691"/>
                </a:lnTo>
                <a:lnTo>
                  <a:pt x="13365" y="21026"/>
                </a:lnTo>
                <a:lnTo>
                  <a:pt x="13244" y="20202"/>
                </a:lnTo>
                <a:lnTo>
                  <a:pt x="13333" y="18404"/>
                </a:lnTo>
                <a:lnTo>
                  <a:pt x="13424" y="17808"/>
                </a:lnTo>
                <a:lnTo>
                  <a:pt x="13572" y="17270"/>
                </a:lnTo>
                <a:lnTo>
                  <a:pt x="13768" y="16720"/>
                </a:lnTo>
                <a:lnTo>
                  <a:pt x="13998" y="16205"/>
                </a:lnTo>
                <a:lnTo>
                  <a:pt x="8501" y="16205"/>
                </a:lnTo>
                <a:lnTo>
                  <a:pt x="7477" y="16125"/>
                </a:lnTo>
                <a:lnTo>
                  <a:pt x="6534" y="16010"/>
                </a:lnTo>
                <a:lnTo>
                  <a:pt x="4637" y="15701"/>
                </a:lnTo>
                <a:lnTo>
                  <a:pt x="2164" y="14991"/>
                </a:lnTo>
                <a:lnTo>
                  <a:pt x="118" y="14212"/>
                </a:lnTo>
                <a:close/>
              </a:path>
              <a:path w="43815" h="33655">
                <a:moveTo>
                  <a:pt x="14550" y="15186"/>
                </a:moveTo>
                <a:lnTo>
                  <a:pt x="9478" y="16205"/>
                </a:lnTo>
                <a:lnTo>
                  <a:pt x="13998" y="16205"/>
                </a:lnTo>
                <a:lnTo>
                  <a:pt x="14550" y="15186"/>
                </a:lnTo>
                <a:close/>
              </a:path>
              <a:path w="43815" h="33655">
                <a:moveTo>
                  <a:pt x="17264" y="0"/>
                </a:moveTo>
                <a:lnTo>
                  <a:pt x="6879" y="3836"/>
                </a:lnTo>
                <a:lnTo>
                  <a:pt x="7431" y="5016"/>
                </a:lnTo>
                <a:lnTo>
                  <a:pt x="14791" y="14842"/>
                </a:lnTo>
                <a:lnTo>
                  <a:pt x="15102" y="14407"/>
                </a:lnTo>
                <a:lnTo>
                  <a:pt x="15458" y="14017"/>
                </a:lnTo>
                <a:lnTo>
                  <a:pt x="21783" y="11040"/>
                </a:lnTo>
                <a:lnTo>
                  <a:pt x="22369" y="11040"/>
                </a:lnTo>
                <a:lnTo>
                  <a:pt x="21392" y="9791"/>
                </a:lnTo>
                <a:lnTo>
                  <a:pt x="20529" y="8451"/>
                </a:lnTo>
                <a:lnTo>
                  <a:pt x="19736" y="7008"/>
                </a:lnTo>
                <a:lnTo>
                  <a:pt x="19425" y="6264"/>
                </a:lnTo>
                <a:lnTo>
                  <a:pt x="19069" y="5520"/>
                </a:lnTo>
                <a:lnTo>
                  <a:pt x="18420" y="3836"/>
                </a:lnTo>
                <a:lnTo>
                  <a:pt x="17533" y="1053"/>
                </a:lnTo>
                <a:lnTo>
                  <a:pt x="1726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6602" y="270191"/>
            <a:ext cx="9525" cy="20955"/>
          </a:xfrm>
          <a:custGeom>
            <a:avLst/>
            <a:gdLst/>
            <a:ahLst/>
            <a:cxnLst/>
            <a:rect l="l" t="t" r="r" b="b"/>
            <a:pathLst>
              <a:path w="9525" h="20954">
                <a:moveTo>
                  <a:pt x="1694" y="0"/>
                </a:moveTo>
                <a:lnTo>
                  <a:pt x="1223" y="939"/>
                </a:lnTo>
                <a:lnTo>
                  <a:pt x="717" y="2072"/>
                </a:lnTo>
                <a:lnTo>
                  <a:pt x="521" y="2656"/>
                </a:lnTo>
                <a:lnTo>
                  <a:pt x="280" y="3286"/>
                </a:lnTo>
                <a:lnTo>
                  <a:pt x="130" y="3836"/>
                </a:lnTo>
                <a:lnTo>
                  <a:pt x="50" y="4386"/>
                </a:lnTo>
                <a:lnTo>
                  <a:pt x="0" y="7833"/>
                </a:lnTo>
                <a:lnTo>
                  <a:pt x="212" y="9196"/>
                </a:lnTo>
                <a:lnTo>
                  <a:pt x="5823" y="20397"/>
                </a:lnTo>
                <a:lnTo>
                  <a:pt x="6099" y="20316"/>
                </a:lnTo>
                <a:lnTo>
                  <a:pt x="6340" y="20122"/>
                </a:lnTo>
                <a:lnTo>
                  <a:pt x="6570" y="19893"/>
                </a:lnTo>
                <a:lnTo>
                  <a:pt x="7203" y="18908"/>
                </a:lnTo>
                <a:lnTo>
                  <a:pt x="7594" y="18518"/>
                </a:lnTo>
                <a:lnTo>
                  <a:pt x="8307" y="17969"/>
                </a:lnTo>
                <a:lnTo>
                  <a:pt x="8456" y="17740"/>
                </a:lnTo>
                <a:lnTo>
                  <a:pt x="8663" y="17499"/>
                </a:lnTo>
                <a:lnTo>
                  <a:pt x="8928" y="16755"/>
                </a:lnTo>
                <a:lnTo>
                  <a:pt x="9089" y="16205"/>
                </a:lnTo>
                <a:lnTo>
                  <a:pt x="9330" y="14796"/>
                </a:lnTo>
                <a:lnTo>
                  <a:pt x="9250" y="12689"/>
                </a:lnTo>
                <a:lnTo>
                  <a:pt x="8778" y="11349"/>
                </a:lnTo>
                <a:lnTo>
                  <a:pt x="8341" y="10261"/>
                </a:lnTo>
                <a:lnTo>
                  <a:pt x="7721" y="9127"/>
                </a:lnTo>
                <a:lnTo>
                  <a:pt x="6260" y="6069"/>
                </a:lnTo>
                <a:lnTo>
                  <a:pt x="5593" y="4936"/>
                </a:lnTo>
                <a:lnTo>
                  <a:pt x="5202" y="4386"/>
                </a:lnTo>
                <a:lnTo>
                  <a:pt x="2913" y="1763"/>
                </a:lnTo>
                <a:lnTo>
                  <a:pt x="2051" y="584"/>
                </a:lnTo>
                <a:lnTo>
                  <a:pt x="169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34692" y="146549"/>
            <a:ext cx="34925" cy="25400"/>
          </a:xfrm>
          <a:custGeom>
            <a:avLst/>
            <a:gdLst/>
            <a:ahLst/>
            <a:cxnLst/>
            <a:rect l="l" t="t" r="r" b="b"/>
            <a:pathLst>
              <a:path w="34925" h="25400">
                <a:moveTo>
                  <a:pt x="25586" y="20271"/>
                </a:moveTo>
                <a:lnTo>
                  <a:pt x="24528" y="21450"/>
                </a:lnTo>
                <a:lnTo>
                  <a:pt x="24137" y="21759"/>
                </a:lnTo>
                <a:lnTo>
                  <a:pt x="24574" y="22229"/>
                </a:lnTo>
                <a:lnTo>
                  <a:pt x="28818" y="25092"/>
                </a:lnTo>
                <a:lnTo>
                  <a:pt x="30117" y="23718"/>
                </a:lnTo>
                <a:lnTo>
                  <a:pt x="29680" y="23523"/>
                </a:lnTo>
                <a:lnTo>
                  <a:pt x="28576" y="22859"/>
                </a:lnTo>
                <a:lnTo>
                  <a:pt x="27829" y="22355"/>
                </a:lnTo>
                <a:lnTo>
                  <a:pt x="26690" y="21450"/>
                </a:lnTo>
                <a:lnTo>
                  <a:pt x="26334" y="21061"/>
                </a:lnTo>
                <a:lnTo>
                  <a:pt x="25943" y="20706"/>
                </a:lnTo>
                <a:lnTo>
                  <a:pt x="25586" y="20271"/>
                </a:lnTo>
                <a:close/>
              </a:path>
              <a:path w="34925" h="25400">
                <a:moveTo>
                  <a:pt x="34084" y="10250"/>
                </a:moveTo>
                <a:lnTo>
                  <a:pt x="26541" y="12013"/>
                </a:lnTo>
                <a:lnTo>
                  <a:pt x="26805" y="12643"/>
                </a:lnTo>
                <a:lnTo>
                  <a:pt x="27012" y="13307"/>
                </a:lnTo>
                <a:lnTo>
                  <a:pt x="27136" y="13857"/>
                </a:lnTo>
                <a:lnTo>
                  <a:pt x="27242" y="14682"/>
                </a:lnTo>
                <a:lnTo>
                  <a:pt x="27955" y="14716"/>
                </a:lnTo>
                <a:lnTo>
                  <a:pt x="30037" y="14716"/>
                </a:lnTo>
                <a:lnTo>
                  <a:pt x="31290" y="14636"/>
                </a:lnTo>
                <a:lnTo>
                  <a:pt x="33303" y="14407"/>
                </a:lnTo>
                <a:lnTo>
                  <a:pt x="34475" y="14212"/>
                </a:lnTo>
                <a:lnTo>
                  <a:pt x="34441" y="13857"/>
                </a:lnTo>
                <a:lnTo>
                  <a:pt x="34084" y="12838"/>
                </a:lnTo>
                <a:lnTo>
                  <a:pt x="34084" y="10250"/>
                </a:lnTo>
                <a:close/>
              </a:path>
              <a:path w="34925" h="25400">
                <a:moveTo>
                  <a:pt x="24137" y="0"/>
                </a:moveTo>
                <a:lnTo>
                  <a:pt x="20170" y="7008"/>
                </a:lnTo>
                <a:lnTo>
                  <a:pt x="21469" y="7352"/>
                </a:lnTo>
                <a:lnTo>
                  <a:pt x="22642" y="7902"/>
                </a:lnTo>
                <a:lnTo>
                  <a:pt x="23390" y="8337"/>
                </a:lnTo>
                <a:lnTo>
                  <a:pt x="23624" y="7352"/>
                </a:lnTo>
                <a:lnTo>
                  <a:pt x="23827" y="6688"/>
                </a:lnTo>
                <a:lnTo>
                  <a:pt x="26805" y="1282"/>
                </a:lnTo>
                <a:lnTo>
                  <a:pt x="26265" y="778"/>
                </a:lnTo>
                <a:lnTo>
                  <a:pt x="25552" y="343"/>
                </a:lnTo>
                <a:lnTo>
                  <a:pt x="25241" y="229"/>
                </a:lnTo>
                <a:lnTo>
                  <a:pt x="24137" y="0"/>
                </a:lnTo>
                <a:close/>
              </a:path>
              <a:path w="34925" h="25400">
                <a:moveTo>
                  <a:pt x="10257" y="309"/>
                </a:moveTo>
                <a:lnTo>
                  <a:pt x="7463" y="2027"/>
                </a:lnTo>
                <a:lnTo>
                  <a:pt x="7883" y="2966"/>
                </a:lnTo>
                <a:lnTo>
                  <a:pt x="11867" y="8921"/>
                </a:lnTo>
                <a:lnTo>
                  <a:pt x="12534" y="8417"/>
                </a:lnTo>
                <a:lnTo>
                  <a:pt x="13247" y="7982"/>
                </a:lnTo>
                <a:lnTo>
                  <a:pt x="13995" y="7593"/>
                </a:lnTo>
                <a:lnTo>
                  <a:pt x="14777" y="7272"/>
                </a:lnTo>
                <a:lnTo>
                  <a:pt x="13558" y="5989"/>
                </a:lnTo>
                <a:lnTo>
                  <a:pt x="13006" y="5325"/>
                </a:lnTo>
                <a:lnTo>
                  <a:pt x="12109" y="4111"/>
                </a:lnTo>
                <a:lnTo>
                  <a:pt x="11382" y="2851"/>
                </a:lnTo>
                <a:lnTo>
                  <a:pt x="10729" y="1603"/>
                </a:lnTo>
                <a:lnTo>
                  <a:pt x="10257" y="309"/>
                </a:lnTo>
                <a:close/>
              </a:path>
              <a:path w="34925" h="25400">
                <a:moveTo>
                  <a:pt x="195" y="14052"/>
                </a:moveTo>
                <a:lnTo>
                  <a:pt x="121" y="14281"/>
                </a:lnTo>
                <a:lnTo>
                  <a:pt x="0" y="16319"/>
                </a:lnTo>
                <a:lnTo>
                  <a:pt x="310" y="17110"/>
                </a:lnTo>
                <a:lnTo>
                  <a:pt x="1448" y="17144"/>
                </a:lnTo>
                <a:lnTo>
                  <a:pt x="2587" y="17144"/>
                </a:lnTo>
                <a:lnTo>
                  <a:pt x="4910" y="16984"/>
                </a:lnTo>
                <a:lnTo>
                  <a:pt x="7980" y="16640"/>
                </a:lnTo>
                <a:lnTo>
                  <a:pt x="8843" y="16480"/>
                </a:lnTo>
                <a:lnTo>
                  <a:pt x="8794" y="14361"/>
                </a:lnTo>
                <a:lnTo>
                  <a:pt x="2667" y="14361"/>
                </a:lnTo>
                <a:lnTo>
                  <a:pt x="1609" y="14281"/>
                </a:lnTo>
                <a:lnTo>
                  <a:pt x="195" y="14052"/>
                </a:lnTo>
                <a:close/>
              </a:path>
              <a:path w="34925" h="25400">
                <a:moveTo>
                  <a:pt x="8923" y="13697"/>
                </a:moveTo>
                <a:lnTo>
                  <a:pt x="7072" y="14086"/>
                </a:lnTo>
                <a:lnTo>
                  <a:pt x="6244" y="14212"/>
                </a:lnTo>
                <a:lnTo>
                  <a:pt x="5427" y="14281"/>
                </a:lnTo>
                <a:lnTo>
                  <a:pt x="3932" y="14361"/>
                </a:lnTo>
                <a:lnTo>
                  <a:pt x="8794" y="14361"/>
                </a:lnTo>
                <a:lnTo>
                  <a:pt x="8923" y="1369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06817" y="424296"/>
            <a:ext cx="45085" cy="78740"/>
          </a:xfrm>
          <a:custGeom>
            <a:avLst/>
            <a:gdLst/>
            <a:ahLst/>
            <a:cxnLst/>
            <a:rect l="l" t="t" r="r" b="b"/>
            <a:pathLst>
              <a:path w="45084" h="78740">
                <a:moveTo>
                  <a:pt x="33808" y="0"/>
                </a:moveTo>
                <a:lnTo>
                  <a:pt x="29013" y="1259"/>
                </a:lnTo>
                <a:lnTo>
                  <a:pt x="28105" y="1603"/>
                </a:lnTo>
                <a:lnTo>
                  <a:pt x="26690" y="2072"/>
                </a:lnTo>
                <a:lnTo>
                  <a:pt x="25276" y="2313"/>
                </a:lnTo>
                <a:lnTo>
                  <a:pt x="22286" y="2542"/>
                </a:lnTo>
                <a:lnTo>
                  <a:pt x="21343" y="2668"/>
                </a:lnTo>
                <a:lnTo>
                  <a:pt x="18912" y="5840"/>
                </a:lnTo>
                <a:lnTo>
                  <a:pt x="19146" y="7833"/>
                </a:lnTo>
                <a:lnTo>
                  <a:pt x="19126" y="11830"/>
                </a:lnTo>
                <a:lnTo>
                  <a:pt x="33027" y="39935"/>
                </a:lnTo>
                <a:lnTo>
                  <a:pt x="33923" y="40954"/>
                </a:lnTo>
                <a:lnTo>
                  <a:pt x="34360" y="41618"/>
                </a:lnTo>
                <a:lnTo>
                  <a:pt x="34280" y="42408"/>
                </a:lnTo>
                <a:lnTo>
                  <a:pt x="34084" y="42958"/>
                </a:lnTo>
                <a:lnTo>
                  <a:pt x="14501" y="70009"/>
                </a:lnTo>
                <a:lnTo>
                  <a:pt x="13604" y="70169"/>
                </a:lnTo>
                <a:lnTo>
                  <a:pt x="13167" y="70284"/>
                </a:lnTo>
                <a:lnTo>
                  <a:pt x="11396" y="71063"/>
                </a:lnTo>
                <a:lnTo>
                  <a:pt x="9625" y="72002"/>
                </a:lnTo>
                <a:lnTo>
                  <a:pt x="8762" y="72517"/>
                </a:lnTo>
                <a:lnTo>
                  <a:pt x="7865" y="72987"/>
                </a:lnTo>
                <a:lnTo>
                  <a:pt x="6034" y="73846"/>
                </a:lnTo>
                <a:lnTo>
                  <a:pt x="3139" y="74899"/>
                </a:lnTo>
                <a:lnTo>
                  <a:pt x="2437" y="75174"/>
                </a:lnTo>
                <a:lnTo>
                  <a:pt x="1728" y="75529"/>
                </a:lnTo>
                <a:lnTo>
                  <a:pt x="1218" y="75758"/>
                </a:lnTo>
                <a:lnTo>
                  <a:pt x="701" y="76079"/>
                </a:lnTo>
                <a:lnTo>
                  <a:pt x="269" y="76434"/>
                </a:lnTo>
                <a:lnTo>
                  <a:pt x="34" y="76697"/>
                </a:lnTo>
                <a:lnTo>
                  <a:pt x="0" y="77568"/>
                </a:lnTo>
                <a:lnTo>
                  <a:pt x="114" y="77717"/>
                </a:lnTo>
                <a:lnTo>
                  <a:pt x="551" y="78072"/>
                </a:lnTo>
                <a:lnTo>
                  <a:pt x="862" y="78232"/>
                </a:lnTo>
                <a:lnTo>
                  <a:pt x="1690" y="78587"/>
                </a:lnTo>
                <a:lnTo>
                  <a:pt x="2552" y="78701"/>
                </a:lnTo>
                <a:lnTo>
                  <a:pt x="3300" y="78587"/>
                </a:lnTo>
                <a:lnTo>
                  <a:pt x="3656" y="78461"/>
                </a:lnTo>
                <a:lnTo>
                  <a:pt x="4397" y="78072"/>
                </a:lnTo>
                <a:lnTo>
                  <a:pt x="5025" y="77682"/>
                </a:lnTo>
                <a:lnTo>
                  <a:pt x="6129" y="76903"/>
                </a:lnTo>
                <a:lnTo>
                  <a:pt x="7096" y="76388"/>
                </a:lnTo>
                <a:lnTo>
                  <a:pt x="7463" y="76228"/>
                </a:lnTo>
                <a:lnTo>
                  <a:pt x="8613" y="75838"/>
                </a:lnTo>
                <a:lnTo>
                  <a:pt x="9786" y="75529"/>
                </a:lnTo>
                <a:lnTo>
                  <a:pt x="12339" y="74979"/>
                </a:lnTo>
                <a:lnTo>
                  <a:pt x="13638" y="74670"/>
                </a:lnTo>
                <a:lnTo>
                  <a:pt x="18755" y="71452"/>
                </a:lnTo>
                <a:lnTo>
                  <a:pt x="19146" y="70834"/>
                </a:lnTo>
                <a:lnTo>
                  <a:pt x="19723" y="70169"/>
                </a:lnTo>
                <a:lnTo>
                  <a:pt x="20250" y="69654"/>
                </a:lnTo>
                <a:lnTo>
                  <a:pt x="22136" y="68016"/>
                </a:lnTo>
                <a:lnTo>
                  <a:pt x="22723" y="67467"/>
                </a:lnTo>
                <a:lnTo>
                  <a:pt x="25241" y="63355"/>
                </a:lnTo>
                <a:lnTo>
                  <a:pt x="25828" y="62221"/>
                </a:lnTo>
                <a:lnTo>
                  <a:pt x="34441" y="52509"/>
                </a:lnTo>
                <a:lnTo>
                  <a:pt x="35418" y="51376"/>
                </a:lnTo>
                <a:lnTo>
                  <a:pt x="36752" y="49761"/>
                </a:lnTo>
                <a:lnTo>
                  <a:pt x="37971" y="48123"/>
                </a:lnTo>
                <a:lnTo>
                  <a:pt x="39156" y="46474"/>
                </a:lnTo>
                <a:lnTo>
                  <a:pt x="40340" y="44871"/>
                </a:lnTo>
                <a:lnTo>
                  <a:pt x="41479" y="43267"/>
                </a:lnTo>
                <a:lnTo>
                  <a:pt x="43169" y="41114"/>
                </a:lnTo>
                <a:lnTo>
                  <a:pt x="44342" y="39786"/>
                </a:lnTo>
                <a:lnTo>
                  <a:pt x="44940" y="39190"/>
                </a:lnTo>
                <a:lnTo>
                  <a:pt x="44940" y="38721"/>
                </a:lnTo>
                <a:lnTo>
                  <a:pt x="44779" y="38331"/>
                </a:lnTo>
                <a:lnTo>
                  <a:pt x="44584" y="37942"/>
                </a:lnTo>
                <a:lnTo>
                  <a:pt x="43836" y="36762"/>
                </a:lnTo>
                <a:lnTo>
                  <a:pt x="42778" y="35354"/>
                </a:lnTo>
                <a:lnTo>
                  <a:pt x="41755" y="33796"/>
                </a:lnTo>
                <a:lnTo>
                  <a:pt x="37465" y="14762"/>
                </a:lnTo>
                <a:lnTo>
                  <a:pt x="37875" y="11475"/>
                </a:lnTo>
                <a:lnTo>
                  <a:pt x="38098" y="9986"/>
                </a:lnTo>
                <a:lnTo>
                  <a:pt x="38799" y="5840"/>
                </a:lnTo>
                <a:lnTo>
                  <a:pt x="38926" y="5291"/>
                </a:lnTo>
                <a:lnTo>
                  <a:pt x="38880" y="4111"/>
                </a:lnTo>
                <a:lnTo>
                  <a:pt x="38684" y="3756"/>
                </a:lnTo>
                <a:lnTo>
                  <a:pt x="37902" y="2977"/>
                </a:lnTo>
                <a:lnTo>
                  <a:pt x="37511" y="2668"/>
                </a:lnTo>
                <a:lnTo>
                  <a:pt x="36913" y="2072"/>
                </a:lnTo>
                <a:lnTo>
                  <a:pt x="34280" y="45"/>
                </a:lnTo>
                <a:lnTo>
                  <a:pt x="33808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20040" y="325277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6416" y="0"/>
                </a:moveTo>
                <a:lnTo>
                  <a:pt x="0" y="4031"/>
                </a:lnTo>
                <a:lnTo>
                  <a:pt x="160" y="4546"/>
                </a:lnTo>
                <a:lnTo>
                  <a:pt x="2759" y="6653"/>
                </a:lnTo>
                <a:lnTo>
                  <a:pt x="3150" y="6619"/>
                </a:lnTo>
                <a:lnTo>
                  <a:pt x="7555" y="1878"/>
                </a:lnTo>
                <a:lnTo>
                  <a:pt x="7555" y="629"/>
                </a:lnTo>
                <a:lnTo>
                  <a:pt x="7394" y="435"/>
                </a:lnTo>
                <a:lnTo>
                  <a:pt x="7037" y="160"/>
                </a:lnTo>
                <a:lnTo>
                  <a:pt x="6842" y="80"/>
                </a:lnTo>
                <a:lnTo>
                  <a:pt x="6416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6199" y="244663"/>
            <a:ext cx="40005" cy="46355"/>
          </a:xfrm>
          <a:custGeom>
            <a:avLst/>
            <a:gdLst/>
            <a:ahLst/>
            <a:cxnLst/>
            <a:rect l="l" t="t" r="r" b="b"/>
            <a:pathLst>
              <a:path w="40004" h="46354">
                <a:moveTo>
                  <a:pt x="12492" y="13113"/>
                </a:moveTo>
                <a:lnTo>
                  <a:pt x="11192" y="14212"/>
                </a:lnTo>
                <a:lnTo>
                  <a:pt x="10847" y="14212"/>
                </a:lnTo>
                <a:lnTo>
                  <a:pt x="8685" y="25962"/>
                </a:lnTo>
                <a:lnTo>
                  <a:pt x="8524" y="26902"/>
                </a:lnTo>
                <a:lnTo>
                  <a:pt x="5776" y="33979"/>
                </a:lnTo>
                <a:lnTo>
                  <a:pt x="5304" y="34804"/>
                </a:lnTo>
                <a:lnTo>
                  <a:pt x="4787" y="35628"/>
                </a:lnTo>
                <a:lnTo>
                  <a:pt x="4235" y="36453"/>
                </a:lnTo>
                <a:lnTo>
                  <a:pt x="3729" y="37312"/>
                </a:lnTo>
                <a:lnTo>
                  <a:pt x="3292" y="38171"/>
                </a:lnTo>
                <a:lnTo>
                  <a:pt x="2357" y="40129"/>
                </a:lnTo>
                <a:lnTo>
                  <a:pt x="2038" y="40839"/>
                </a:lnTo>
                <a:lnTo>
                  <a:pt x="302" y="43496"/>
                </a:lnTo>
                <a:lnTo>
                  <a:pt x="64" y="44046"/>
                </a:lnTo>
                <a:lnTo>
                  <a:pt x="0" y="45145"/>
                </a:lnTo>
                <a:lnTo>
                  <a:pt x="544" y="45649"/>
                </a:lnTo>
                <a:lnTo>
                  <a:pt x="854" y="45810"/>
                </a:lnTo>
                <a:lnTo>
                  <a:pt x="1130" y="45924"/>
                </a:lnTo>
                <a:lnTo>
                  <a:pt x="1762" y="46085"/>
                </a:lnTo>
                <a:lnTo>
                  <a:pt x="2429" y="46165"/>
                </a:lnTo>
                <a:lnTo>
                  <a:pt x="3809" y="46119"/>
                </a:lnTo>
                <a:lnTo>
                  <a:pt x="5143" y="46039"/>
                </a:lnTo>
                <a:lnTo>
                  <a:pt x="5339" y="45970"/>
                </a:lnTo>
                <a:lnTo>
                  <a:pt x="5891" y="45569"/>
                </a:lnTo>
                <a:lnTo>
                  <a:pt x="6040" y="45420"/>
                </a:lnTo>
                <a:lnTo>
                  <a:pt x="6397" y="45226"/>
                </a:lnTo>
                <a:lnTo>
                  <a:pt x="6558" y="45180"/>
                </a:lnTo>
                <a:lnTo>
                  <a:pt x="6834" y="45180"/>
                </a:lnTo>
                <a:lnTo>
                  <a:pt x="7144" y="45145"/>
                </a:lnTo>
                <a:lnTo>
                  <a:pt x="10100" y="40129"/>
                </a:lnTo>
                <a:lnTo>
                  <a:pt x="10376" y="39270"/>
                </a:lnTo>
                <a:lnTo>
                  <a:pt x="18195" y="31082"/>
                </a:lnTo>
                <a:lnTo>
                  <a:pt x="19253" y="30543"/>
                </a:lnTo>
                <a:lnTo>
                  <a:pt x="19771" y="30188"/>
                </a:lnTo>
                <a:lnTo>
                  <a:pt x="20242" y="29833"/>
                </a:lnTo>
                <a:lnTo>
                  <a:pt x="20875" y="29204"/>
                </a:lnTo>
                <a:lnTo>
                  <a:pt x="15206" y="29204"/>
                </a:lnTo>
                <a:lnTo>
                  <a:pt x="16389" y="26902"/>
                </a:lnTo>
                <a:lnTo>
                  <a:pt x="24647" y="19423"/>
                </a:lnTo>
                <a:lnTo>
                  <a:pt x="25187" y="19102"/>
                </a:lnTo>
                <a:lnTo>
                  <a:pt x="26096" y="18713"/>
                </a:lnTo>
                <a:lnTo>
                  <a:pt x="13906" y="18713"/>
                </a:lnTo>
                <a:lnTo>
                  <a:pt x="13711" y="18404"/>
                </a:lnTo>
                <a:lnTo>
                  <a:pt x="13588" y="18049"/>
                </a:lnTo>
                <a:lnTo>
                  <a:pt x="13468" y="17304"/>
                </a:lnTo>
                <a:lnTo>
                  <a:pt x="13361" y="14911"/>
                </a:lnTo>
                <a:lnTo>
                  <a:pt x="13285" y="14212"/>
                </a:lnTo>
                <a:lnTo>
                  <a:pt x="13205" y="13903"/>
                </a:lnTo>
                <a:lnTo>
                  <a:pt x="13078" y="13548"/>
                </a:lnTo>
                <a:lnTo>
                  <a:pt x="12883" y="13227"/>
                </a:lnTo>
                <a:lnTo>
                  <a:pt x="12733" y="13158"/>
                </a:lnTo>
                <a:lnTo>
                  <a:pt x="12492" y="13113"/>
                </a:lnTo>
                <a:close/>
              </a:path>
              <a:path w="40004" h="46354">
                <a:moveTo>
                  <a:pt x="21415" y="26970"/>
                </a:moveTo>
                <a:lnTo>
                  <a:pt x="21105" y="27050"/>
                </a:lnTo>
                <a:lnTo>
                  <a:pt x="19414" y="28035"/>
                </a:lnTo>
                <a:lnTo>
                  <a:pt x="18828" y="28345"/>
                </a:lnTo>
                <a:lnTo>
                  <a:pt x="18356" y="28539"/>
                </a:lnTo>
                <a:lnTo>
                  <a:pt x="17954" y="28654"/>
                </a:lnTo>
                <a:lnTo>
                  <a:pt x="17138" y="28814"/>
                </a:lnTo>
                <a:lnTo>
                  <a:pt x="16701" y="28860"/>
                </a:lnTo>
                <a:lnTo>
                  <a:pt x="15206" y="29204"/>
                </a:lnTo>
                <a:lnTo>
                  <a:pt x="20875" y="29204"/>
                </a:lnTo>
                <a:lnTo>
                  <a:pt x="21266" y="28619"/>
                </a:lnTo>
                <a:lnTo>
                  <a:pt x="21530" y="28035"/>
                </a:lnTo>
                <a:lnTo>
                  <a:pt x="21415" y="26970"/>
                </a:lnTo>
                <a:close/>
              </a:path>
              <a:path w="40004" h="46354">
                <a:moveTo>
                  <a:pt x="34939" y="0"/>
                </a:moveTo>
                <a:lnTo>
                  <a:pt x="32697" y="0"/>
                </a:lnTo>
                <a:lnTo>
                  <a:pt x="32306" y="160"/>
                </a:lnTo>
                <a:lnTo>
                  <a:pt x="31949" y="355"/>
                </a:lnTo>
                <a:lnTo>
                  <a:pt x="31282" y="858"/>
                </a:lnTo>
                <a:lnTo>
                  <a:pt x="30811" y="1133"/>
                </a:lnTo>
                <a:lnTo>
                  <a:pt x="26487" y="7203"/>
                </a:lnTo>
                <a:lnTo>
                  <a:pt x="26015" y="8028"/>
                </a:lnTo>
                <a:lnTo>
                  <a:pt x="25590" y="8887"/>
                </a:lnTo>
                <a:lnTo>
                  <a:pt x="24591" y="10650"/>
                </a:lnTo>
                <a:lnTo>
                  <a:pt x="24014" y="11475"/>
                </a:lnTo>
                <a:lnTo>
                  <a:pt x="23146" y="12494"/>
                </a:lnTo>
                <a:lnTo>
                  <a:pt x="21806" y="14212"/>
                </a:lnTo>
                <a:lnTo>
                  <a:pt x="15171" y="18713"/>
                </a:lnTo>
                <a:lnTo>
                  <a:pt x="26096" y="18713"/>
                </a:lnTo>
                <a:lnTo>
                  <a:pt x="27034" y="18324"/>
                </a:lnTo>
                <a:lnTo>
                  <a:pt x="28695" y="17808"/>
                </a:lnTo>
                <a:lnTo>
                  <a:pt x="31052" y="17304"/>
                </a:lnTo>
                <a:lnTo>
                  <a:pt x="32271" y="17190"/>
                </a:lnTo>
                <a:lnTo>
                  <a:pt x="32973" y="16640"/>
                </a:lnTo>
                <a:lnTo>
                  <a:pt x="33720" y="16171"/>
                </a:lnTo>
                <a:lnTo>
                  <a:pt x="34514" y="15735"/>
                </a:lnTo>
                <a:lnTo>
                  <a:pt x="36123" y="14911"/>
                </a:lnTo>
                <a:lnTo>
                  <a:pt x="37653" y="13972"/>
                </a:lnTo>
                <a:lnTo>
                  <a:pt x="38366" y="13388"/>
                </a:lnTo>
                <a:lnTo>
                  <a:pt x="38722" y="12998"/>
                </a:lnTo>
                <a:lnTo>
                  <a:pt x="39033" y="12494"/>
                </a:lnTo>
                <a:lnTo>
                  <a:pt x="39324" y="11704"/>
                </a:lnTo>
                <a:lnTo>
                  <a:pt x="30339" y="11704"/>
                </a:lnTo>
                <a:lnTo>
                  <a:pt x="29994" y="11624"/>
                </a:lnTo>
                <a:lnTo>
                  <a:pt x="29718" y="11429"/>
                </a:lnTo>
                <a:lnTo>
                  <a:pt x="29442" y="11005"/>
                </a:lnTo>
                <a:lnTo>
                  <a:pt x="29316" y="9906"/>
                </a:lnTo>
                <a:lnTo>
                  <a:pt x="29477" y="9127"/>
                </a:lnTo>
                <a:lnTo>
                  <a:pt x="32271" y="3802"/>
                </a:lnTo>
                <a:lnTo>
                  <a:pt x="34939" y="0"/>
                </a:lnTo>
                <a:close/>
              </a:path>
              <a:path w="40004" h="46354">
                <a:moveTo>
                  <a:pt x="37457" y="11120"/>
                </a:moveTo>
                <a:lnTo>
                  <a:pt x="31443" y="11670"/>
                </a:lnTo>
                <a:lnTo>
                  <a:pt x="30972" y="11704"/>
                </a:lnTo>
                <a:lnTo>
                  <a:pt x="39324" y="11704"/>
                </a:lnTo>
                <a:lnTo>
                  <a:pt x="39458" y="11280"/>
                </a:lnTo>
                <a:lnTo>
                  <a:pt x="37457" y="1112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2391" y="236474"/>
            <a:ext cx="25400" cy="52069"/>
          </a:xfrm>
          <a:custGeom>
            <a:avLst/>
            <a:gdLst/>
            <a:ahLst/>
            <a:cxnLst/>
            <a:rect l="l" t="t" r="r" b="b"/>
            <a:pathLst>
              <a:path w="25400" h="52070">
                <a:moveTo>
                  <a:pt x="551" y="15357"/>
                </a:moveTo>
                <a:lnTo>
                  <a:pt x="0" y="15357"/>
                </a:lnTo>
                <a:lnTo>
                  <a:pt x="40" y="16606"/>
                </a:lnTo>
                <a:lnTo>
                  <a:pt x="160" y="19034"/>
                </a:lnTo>
                <a:lnTo>
                  <a:pt x="2909" y="27486"/>
                </a:lnTo>
                <a:lnTo>
                  <a:pt x="3461" y="28780"/>
                </a:lnTo>
                <a:lnTo>
                  <a:pt x="5138" y="39946"/>
                </a:lnTo>
                <a:lnTo>
                  <a:pt x="5019" y="41584"/>
                </a:lnTo>
                <a:lnTo>
                  <a:pt x="4760" y="43932"/>
                </a:lnTo>
                <a:lnTo>
                  <a:pt x="4519" y="45340"/>
                </a:lnTo>
                <a:lnTo>
                  <a:pt x="3967" y="48158"/>
                </a:lnTo>
                <a:lnTo>
                  <a:pt x="3852" y="48639"/>
                </a:lnTo>
                <a:lnTo>
                  <a:pt x="3817" y="51845"/>
                </a:lnTo>
                <a:lnTo>
                  <a:pt x="4404" y="51960"/>
                </a:lnTo>
                <a:lnTo>
                  <a:pt x="4990" y="52006"/>
                </a:lnTo>
                <a:lnTo>
                  <a:pt x="5542" y="52006"/>
                </a:lnTo>
                <a:lnTo>
                  <a:pt x="7313" y="51845"/>
                </a:lnTo>
                <a:lnTo>
                  <a:pt x="8486" y="51685"/>
                </a:lnTo>
                <a:lnTo>
                  <a:pt x="8808" y="51685"/>
                </a:lnTo>
                <a:lnTo>
                  <a:pt x="11120" y="46325"/>
                </a:lnTo>
                <a:lnTo>
                  <a:pt x="11327" y="44916"/>
                </a:lnTo>
                <a:lnTo>
                  <a:pt x="11557" y="41584"/>
                </a:lnTo>
                <a:lnTo>
                  <a:pt x="11672" y="38297"/>
                </a:lnTo>
                <a:lnTo>
                  <a:pt x="12074" y="33361"/>
                </a:lnTo>
                <a:lnTo>
                  <a:pt x="12328" y="31448"/>
                </a:lnTo>
                <a:lnTo>
                  <a:pt x="12546" y="29329"/>
                </a:lnTo>
                <a:lnTo>
                  <a:pt x="12661" y="28551"/>
                </a:lnTo>
                <a:lnTo>
                  <a:pt x="15455" y="23260"/>
                </a:lnTo>
                <a:lnTo>
                  <a:pt x="5979" y="23260"/>
                </a:lnTo>
                <a:lnTo>
                  <a:pt x="2097" y="19034"/>
                </a:lnTo>
                <a:lnTo>
                  <a:pt x="1641" y="17820"/>
                </a:lnTo>
                <a:lnTo>
                  <a:pt x="1138" y="16606"/>
                </a:lnTo>
                <a:lnTo>
                  <a:pt x="551" y="15357"/>
                </a:lnTo>
                <a:close/>
              </a:path>
              <a:path w="25400" h="52070">
                <a:moveTo>
                  <a:pt x="13719" y="0"/>
                </a:moveTo>
                <a:lnTo>
                  <a:pt x="13719" y="1294"/>
                </a:lnTo>
                <a:lnTo>
                  <a:pt x="13443" y="1408"/>
                </a:lnTo>
                <a:lnTo>
                  <a:pt x="12971" y="1683"/>
                </a:lnTo>
                <a:lnTo>
                  <a:pt x="12419" y="2233"/>
                </a:lnTo>
                <a:lnTo>
                  <a:pt x="12143" y="2553"/>
                </a:lnTo>
                <a:lnTo>
                  <a:pt x="11718" y="3447"/>
                </a:lnTo>
                <a:lnTo>
                  <a:pt x="11281" y="4306"/>
                </a:lnTo>
                <a:lnTo>
                  <a:pt x="10192" y="16606"/>
                </a:lnTo>
                <a:lnTo>
                  <a:pt x="10027" y="18598"/>
                </a:lnTo>
                <a:lnTo>
                  <a:pt x="6957" y="23179"/>
                </a:lnTo>
                <a:lnTo>
                  <a:pt x="6646" y="23260"/>
                </a:lnTo>
                <a:lnTo>
                  <a:pt x="15455" y="23260"/>
                </a:lnTo>
                <a:lnTo>
                  <a:pt x="17020" y="21107"/>
                </a:lnTo>
                <a:lnTo>
                  <a:pt x="19581" y="17820"/>
                </a:lnTo>
                <a:lnTo>
                  <a:pt x="21308" y="15667"/>
                </a:lnTo>
                <a:lnTo>
                  <a:pt x="22493" y="14258"/>
                </a:lnTo>
                <a:lnTo>
                  <a:pt x="23599" y="13078"/>
                </a:lnTo>
                <a:lnTo>
                  <a:pt x="17410" y="13078"/>
                </a:lnTo>
                <a:lnTo>
                  <a:pt x="14153" y="5176"/>
                </a:lnTo>
                <a:lnTo>
                  <a:pt x="13805" y="1294"/>
                </a:lnTo>
                <a:lnTo>
                  <a:pt x="13719" y="0"/>
                </a:lnTo>
                <a:close/>
              </a:path>
              <a:path w="25400" h="52070">
                <a:moveTo>
                  <a:pt x="25161" y="8818"/>
                </a:moveTo>
                <a:lnTo>
                  <a:pt x="24609" y="8818"/>
                </a:lnTo>
                <a:lnTo>
                  <a:pt x="24218" y="8932"/>
                </a:lnTo>
                <a:lnTo>
                  <a:pt x="24022" y="9047"/>
                </a:lnTo>
                <a:lnTo>
                  <a:pt x="22731" y="10456"/>
                </a:lnTo>
                <a:lnTo>
                  <a:pt x="21895" y="11315"/>
                </a:lnTo>
                <a:lnTo>
                  <a:pt x="18203" y="13078"/>
                </a:lnTo>
                <a:lnTo>
                  <a:pt x="23599" y="13078"/>
                </a:lnTo>
                <a:lnTo>
                  <a:pt x="24689" y="11784"/>
                </a:lnTo>
                <a:lnTo>
                  <a:pt x="25112" y="11051"/>
                </a:lnTo>
                <a:lnTo>
                  <a:pt x="25241" y="10776"/>
                </a:lnTo>
                <a:lnTo>
                  <a:pt x="25356" y="10421"/>
                </a:lnTo>
                <a:lnTo>
                  <a:pt x="25276" y="885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06287" y="400638"/>
            <a:ext cx="207010" cy="132080"/>
          </a:xfrm>
          <a:custGeom>
            <a:avLst/>
            <a:gdLst/>
            <a:ahLst/>
            <a:cxnLst/>
            <a:rect l="l" t="t" r="r" b="b"/>
            <a:pathLst>
              <a:path w="207009" h="132079">
                <a:moveTo>
                  <a:pt x="61247" y="130809"/>
                </a:moveTo>
                <a:lnTo>
                  <a:pt x="53979" y="130809"/>
                </a:lnTo>
                <a:lnTo>
                  <a:pt x="53737" y="132079"/>
                </a:lnTo>
                <a:lnTo>
                  <a:pt x="60269" y="132079"/>
                </a:lnTo>
                <a:lnTo>
                  <a:pt x="61247" y="130809"/>
                </a:lnTo>
                <a:close/>
              </a:path>
              <a:path w="207009" h="132079">
                <a:moveTo>
                  <a:pt x="65375" y="129539"/>
                </a:moveTo>
                <a:lnTo>
                  <a:pt x="54094" y="129539"/>
                </a:lnTo>
                <a:lnTo>
                  <a:pt x="54094" y="130809"/>
                </a:lnTo>
                <a:lnTo>
                  <a:pt x="64674" y="130809"/>
                </a:lnTo>
                <a:lnTo>
                  <a:pt x="65375" y="129539"/>
                </a:lnTo>
                <a:close/>
              </a:path>
              <a:path w="207009" h="132079">
                <a:moveTo>
                  <a:pt x="60706" y="64770"/>
                </a:moveTo>
                <a:lnTo>
                  <a:pt x="58383" y="64770"/>
                </a:lnTo>
                <a:lnTo>
                  <a:pt x="59683" y="67310"/>
                </a:lnTo>
                <a:lnTo>
                  <a:pt x="59832" y="67310"/>
                </a:lnTo>
                <a:lnTo>
                  <a:pt x="60154" y="68580"/>
                </a:lnTo>
                <a:lnTo>
                  <a:pt x="60545" y="69850"/>
                </a:lnTo>
                <a:lnTo>
                  <a:pt x="61097" y="72390"/>
                </a:lnTo>
                <a:lnTo>
                  <a:pt x="61327" y="73660"/>
                </a:lnTo>
                <a:lnTo>
                  <a:pt x="61718" y="77470"/>
                </a:lnTo>
                <a:lnTo>
                  <a:pt x="62040" y="80010"/>
                </a:lnTo>
                <a:lnTo>
                  <a:pt x="62316" y="82550"/>
                </a:lnTo>
                <a:lnTo>
                  <a:pt x="62546" y="86360"/>
                </a:lnTo>
                <a:lnTo>
                  <a:pt x="62937" y="91440"/>
                </a:lnTo>
                <a:lnTo>
                  <a:pt x="63294" y="93980"/>
                </a:lnTo>
                <a:lnTo>
                  <a:pt x="63535" y="96520"/>
                </a:lnTo>
                <a:lnTo>
                  <a:pt x="63731" y="97790"/>
                </a:lnTo>
                <a:lnTo>
                  <a:pt x="63961" y="102870"/>
                </a:lnTo>
                <a:lnTo>
                  <a:pt x="63765" y="104140"/>
                </a:lnTo>
                <a:lnTo>
                  <a:pt x="63570" y="104140"/>
                </a:lnTo>
                <a:lnTo>
                  <a:pt x="62983" y="106680"/>
                </a:lnTo>
                <a:lnTo>
                  <a:pt x="62592" y="107950"/>
                </a:lnTo>
                <a:lnTo>
                  <a:pt x="61649" y="110490"/>
                </a:lnTo>
                <a:lnTo>
                  <a:pt x="59993" y="114299"/>
                </a:lnTo>
                <a:lnTo>
                  <a:pt x="58809" y="116839"/>
                </a:lnTo>
                <a:lnTo>
                  <a:pt x="57670" y="119379"/>
                </a:lnTo>
                <a:lnTo>
                  <a:pt x="56647" y="120649"/>
                </a:lnTo>
                <a:lnTo>
                  <a:pt x="56175" y="121919"/>
                </a:lnTo>
                <a:lnTo>
                  <a:pt x="55474" y="121919"/>
                </a:lnTo>
                <a:lnTo>
                  <a:pt x="54726" y="123189"/>
                </a:lnTo>
                <a:lnTo>
                  <a:pt x="53933" y="124459"/>
                </a:lnTo>
                <a:lnTo>
                  <a:pt x="52323" y="125729"/>
                </a:lnTo>
                <a:lnTo>
                  <a:pt x="51541" y="126999"/>
                </a:lnTo>
                <a:lnTo>
                  <a:pt x="50828" y="126999"/>
                </a:lnTo>
                <a:lnTo>
                  <a:pt x="50207" y="128269"/>
                </a:lnTo>
                <a:lnTo>
                  <a:pt x="51575" y="129539"/>
                </a:lnTo>
                <a:lnTo>
                  <a:pt x="66560" y="129539"/>
                </a:lnTo>
                <a:lnTo>
                  <a:pt x="67031" y="128270"/>
                </a:lnTo>
                <a:lnTo>
                  <a:pt x="67468" y="128270"/>
                </a:lnTo>
                <a:lnTo>
                  <a:pt x="67859" y="127000"/>
                </a:lnTo>
                <a:lnTo>
                  <a:pt x="68215" y="125730"/>
                </a:lnTo>
                <a:lnTo>
                  <a:pt x="68560" y="125730"/>
                </a:lnTo>
                <a:lnTo>
                  <a:pt x="69825" y="120650"/>
                </a:lnTo>
                <a:lnTo>
                  <a:pt x="59683" y="120649"/>
                </a:lnTo>
                <a:lnTo>
                  <a:pt x="59602" y="119379"/>
                </a:lnTo>
                <a:lnTo>
                  <a:pt x="59798" y="118109"/>
                </a:lnTo>
                <a:lnTo>
                  <a:pt x="60269" y="116839"/>
                </a:lnTo>
                <a:lnTo>
                  <a:pt x="60545" y="116839"/>
                </a:lnTo>
                <a:lnTo>
                  <a:pt x="61799" y="114299"/>
                </a:lnTo>
                <a:lnTo>
                  <a:pt x="62351" y="113030"/>
                </a:lnTo>
                <a:lnTo>
                  <a:pt x="63179" y="110490"/>
                </a:lnTo>
                <a:lnTo>
                  <a:pt x="64156" y="107950"/>
                </a:lnTo>
                <a:lnTo>
                  <a:pt x="64628" y="107950"/>
                </a:lnTo>
                <a:lnTo>
                  <a:pt x="65065" y="106680"/>
                </a:lnTo>
                <a:lnTo>
                  <a:pt x="66479" y="102870"/>
                </a:lnTo>
                <a:lnTo>
                  <a:pt x="64904" y="83820"/>
                </a:lnTo>
                <a:lnTo>
                  <a:pt x="63961" y="76200"/>
                </a:lnTo>
                <a:lnTo>
                  <a:pt x="63765" y="74930"/>
                </a:lnTo>
                <a:lnTo>
                  <a:pt x="63616" y="73660"/>
                </a:lnTo>
                <a:lnTo>
                  <a:pt x="63455" y="71120"/>
                </a:lnTo>
                <a:lnTo>
                  <a:pt x="63340" y="69850"/>
                </a:lnTo>
                <a:lnTo>
                  <a:pt x="62983" y="69850"/>
                </a:lnTo>
                <a:lnTo>
                  <a:pt x="62512" y="68580"/>
                </a:lnTo>
                <a:lnTo>
                  <a:pt x="61960" y="67310"/>
                </a:lnTo>
                <a:lnTo>
                  <a:pt x="60706" y="64770"/>
                </a:lnTo>
                <a:close/>
              </a:path>
              <a:path w="207009" h="132079">
                <a:moveTo>
                  <a:pt x="193711" y="123190"/>
                </a:moveTo>
                <a:lnTo>
                  <a:pt x="181913" y="123190"/>
                </a:lnTo>
                <a:lnTo>
                  <a:pt x="181280" y="125730"/>
                </a:lnTo>
                <a:lnTo>
                  <a:pt x="189146" y="125730"/>
                </a:lnTo>
                <a:lnTo>
                  <a:pt x="189974" y="124460"/>
                </a:lnTo>
                <a:lnTo>
                  <a:pt x="193033" y="124460"/>
                </a:lnTo>
                <a:lnTo>
                  <a:pt x="193711" y="123190"/>
                </a:lnTo>
                <a:close/>
              </a:path>
              <a:path w="207009" h="132079">
                <a:moveTo>
                  <a:pt x="195045" y="121920"/>
                </a:moveTo>
                <a:lnTo>
                  <a:pt x="181913" y="121920"/>
                </a:lnTo>
                <a:lnTo>
                  <a:pt x="181947" y="123190"/>
                </a:lnTo>
                <a:lnTo>
                  <a:pt x="194804" y="123190"/>
                </a:lnTo>
                <a:lnTo>
                  <a:pt x="195045" y="121920"/>
                </a:lnTo>
                <a:close/>
              </a:path>
              <a:path w="207009" h="132079">
                <a:moveTo>
                  <a:pt x="187651" y="111760"/>
                </a:moveTo>
                <a:lnTo>
                  <a:pt x="185523" y="111760"/>
                </a:lnTo>
                <a:lnTo>
                  <a:pt x="185098" y="113030"/>
                </a:lnTo>
                <a:lnTo>
                  <a:pt x="184155" y="114300"/>
                </a:lnTo>
                <a:lnTo>
                  <a:pt x="180774" y="118110"/>
                </a:lnTo>
                <a:lnTo>
                  <a:pt x="179590" y="119380"/>
                </a:lnTo>
                <a:lnTo>
                  <a:pt x="178486" y="119380"/>
                </a:lnTo>
                <a:lnTo>
                  <a:pt x="177508" y="120650"/>
                </a:lnTo>
                <a:lnTo>
                  <a:pt x="180579" y="121920"/>
                </a:lnTo>
                <a:lnTo>
                  <a:pt x="195275" y="121920"/>
                </a:lnTo>
                <a:lnTo>
                  <a:pt x="196264" y="120650"/>
                </a:lnTo>
                <a:lnTo>
                  <a:pt x="198150" y="115570"/>
                </a:lnTo>
                <a:lnTo>
                  <a:pt x="198662" y="114300"/>
                </a:lnTo>
                <a:lnTo>
                  <a:pt x="189456" y="114300"/>
                </a:lnTo>
                <a:lnTo>
                  <a:pt x="188709" y="113030"/>
                </a:lnTo>
                <a:lnTo>
                  <a:pt x="187731" y="113030"/>
                </a:lnTo>
                <a:lnTo>
                  <a:pt x="187651" y="111760"/>
                </a:lnTo>
                <a:close/>
              </a:path>
              <a:path w="207009" h="132079">
                <a:moveTo>
                  <a:pt x="72183" y="113030"/>
                </a:moveTo>
                <a:lnTo>
                  <a:pt x="65927" y="113030"/>
                </a:lnTo>
                <a:lnTo>
                  <a:pt x="65617" y="114300"/>
                </a:lnTo>
                <a:lnTo>
                  <a:pt x="65375" y="114300"/>
                </a:lnTo>
                <a:lnTo>
                  <a:pt x="64984" y="116840"/>
                </a:lnTo>
                <a:lnTo>
                  <a:pt x="64513" y="118110"/>
                </a:lnTo>
                <a:lnTo>
                  <a:pt x="64352" y="118110"/>
                </a:lnTo>
                <a:lnTo>
                  <a:pt x="64202" y="119380"/>
                </a:lnTo>
                <a:lnTo>
                  <a:pt x="63179" y="119379"/>
                </a:lnTo>
                <a:lnTo>
                  <a:pt x="62707" y="120649"/>
                </a:lnTo>
                <a:lnTo>
                  <a:pt x="69825" y="120650"/>
                </a:lnTo>
                <a:lnTo>
                  <a:pt x="70377" y="119380"/>
                </a:lnTo>
                <a:lnTo>
                  <a:pt x="71240" y="115570"/>
                </a:lnTo>
                <a:lnTo>
                  <a:pt x="71550" y="115570"/>
                </a:lnTo>
                <a:lnTo>
                  <a:pt x="72183" y="113030"/>
                </a:lnTo>
                <a:close/>
              </a:path>
              <a:path w="207009" h="132079">
                <a:moveTo>
                  <a:pt x="15915" y="114299"/>
                </a:moveTo>
                <a:lnTo>
                  <a:pt x="3058" y="114299"/>
                </a:lnTo>
                <a:lnTo>
                  <a:pt x="1333" y="116839"/>
                </a:lnTo>
                <a:lnTo>
                  <a:pt x="10096" y="116839"/>
                </a:lnTo>
                <a:lnTo>
                  <a:pt x="12063" y="115569"/>
                </a:lnTo>
                <a:lnTo>
                  <a:pt x="14777" y="115569"/>
                </a:lnTo>
                <a:lnTo>
                  <a:pt x="15915" y="114299"/>
                </a:lnTo>
                <a:close/>
              </a:path>
              <a:path w="207009" h="132079">
                <a:moveTo>
                  <a:pt x="74345" y="12700"/>
                </a:moveTo>
                <a:lnTo>
                  <a:pt x="73287" y="12700"/>
                </a:lnTo>
                <a:lnTo>
                  <a:pt x="72137" y="20320"/>
                </a:lnTo>
                <a:lnTo>
                  <a:pt x="71665" y="22860"/>
                </a:lnTo>
                <a:lnTo>
                  <a:pt x="71240" y="25400"/>
                </a:lnTo>
                <a:lnTo>
                  <a:pt x="70021" y="31750"/>
                </a:lnTo>
                <a:lnTo>
                  <a:pt x="68445" y="39370"/>
                </a:lnTo>
                <a:lnTo>
                  <a:pt x="67813" y="43180"/>
                </a:lnTo>
                <a:lnTo>
                  <a:pt x="67537" y="44450"/>
                </a:lnTo>
                <a:lnTo>
                  <a:pt x="67307" y="46990"/>
                </a:lnTo>
                <a:lnTo>
                  <a:pt x="67111" y="48260"/>
                </a:lnTo>
                <a:lnTo>
                  <a:pt x="66950" y="49530"/>
                </a:lnTo>
                <a:lnTo>
                  <a:pt x="66950" y="55880"/>
                </a:lnTo>
                <a:lnTo>
                  <a:pt x="67065" y="57150"/>
                </a:lnTo>
                <a:lnTo>
                  <a:pt x="67617" y="60960"/>
                </a:lnTo>
                <a:lnTo>
                  <a:pt x="67859" y="63500"/>
                </a:lnTo>
                <a:lnTo>
                  <a:pt x="67261" y="66040"/>
                </a:lnTo>
                <a:lnTo>
                  <a:pt x="67065" y="67310"/>
                </a:lnTo>
                <a:lnTo>
                  <a:pt x="66950" y="71120"/>
                </a:lnTo>
                <a:lnTo>
                  <a:pt x="67031" y="72390"/>
                </a:lnTo>
                <a:lnTo>
                  <a:pt x="67226" y="73660"/>
                </a:lnTo>
                <a:lnTo>
                  <a:pt x="67502" y="74930"/>
                </a:lnTo>
                <a:lnTo>
                  <a:pt x="67859" y="77470"/>
                </a:lnTo>
                <a:lnTo>
                  <a:pt x="69434" y="87630"/>
                </a:lnTo>
                <a:lnTo>
                  <a:pt x="70101" y="92710"/>
                </a:lnTo>
                <a:lnTo>
                  <a:pt x="70331" y="95250"/>
                </a:lnTo>
                <a:lnTo>
                  <a:pt x="70446" y="104140"/>
                </a:lnTo>
                <a:lnTo>
                  <a:pt x="70170" y="105410"/>
                </a:lnTo>
                <a:lnTo>
                  <a:pt x="69975" y="106680"/>
                </a:lnTo>
                <a:lnTo>
                  <a:pt x="69745" y="106680"/>
                </a:lnTo>
                <a:lnTo>
                  <a:pt x="69469" y="107950"/>
                </a:lnTo>
                <a:lnTo>
                  <a:pt x="68606" y="109220"/>
                </a:lnTo>
                <a:lnTo>
                  <a:pt x="67617" y="110490"/>
                </a:lnTo>
                <a:lnTo>
                  <a:pt x="66720" y="111760"/>
                </a:lnTo>
                <a:lnTo>
                  <a:pt x="66318" y="113030"/>
                </a:lnTo>
                <a:lnTo>
                  <a:pt x="72183" y="113030"/>
                </a:lnTo>
                <a:lnTo>
                  <a:pt x="73045" y="114300"/>
                </a:lnTo>
                <a:lnTo>
                  <a:pt x="74816" y="114300"/>
                </a:lnTo>
                <a:lnTo>
                  <a:pt x="75449" y="115570"/>
                </a:lnTo>
                <a:lnTo>
                  <a:pt x="75759" y="113030"/>
                </a:lnTo>
                <a:lnTo>
                  <a:pt x="72608" y="83820"/>
                </a:lnTo>
                <a:lnTo>
                  <a:pt x="72217" y="81280"/>
                </a:lnTo>
                <a:lnTo>
                  <a:pt x="71907" y="78740"/>
                </a:lnTo>
                <a:lnTo>
                  <a:pt x="71631" y="76200"/>
                </a:lnTo>
                <a:lnTo>
                  <a:pt x="71665" y="69850"/>
                </a:lnTo>
                <a:lnTo>
                  <a:pt x="71987" y="67310"/>
                </a:lnTo>
                <a:lnTo>
                  <a:pt x="72183" y="66040"/>
                </a:lnTo>
                <a:lnTo>
                  <a:pt x="72183" y="63500"/>
                </a:lnTo>
                <a:lnTo>
                  <a:pt x="72459" y="63500"/>
                </a:lnTo>
                <a:lnTo>
                  <a:pt x="72539" y="62230"/>
                </a:lnTo>
                <a:lnTo>
                  <a:pt x="72735" y="62230"/>
                </a:lnTo>
                <a:lnTo>
                  <a:pt x="71826" y="59690"/>
                </a:lnTo>
                <a:lnTo>
                  <a:pt x="71631" y="58420"/>
                </a:lnTo>
                <a:lnTo>
                  <a:pt x="71516" y="57150"/>
                </a:lnTo>
                <a:lnTo>
                  <a:pt x="71631" y="53340"/>
                </a:lnTo>
                <a:lnTo>
                  <a:pt x="71746" y="52070"/>
                </a:lnTo>
                <a:lnTo>
                  <a:pt x="71907" y="50800"/>
                </a:lnTo>
                <a:lnTo>
                  <a:pt x="72102" y="49530"/>
                </a:lnTo>
                <a:lnTo>
                  <a:pt x="72574" y="48260"/>
                </a:lnTo>
                <a:lnTo>
                  <a:pt x="73080" y="45720"/>
                </a:lnTo>
                <a:lnTo>
                  <a:pt x="73597" y="44450"/>
                </a:lnTo>
                <a:lnTo>
                  <a:pt x="74069" y="41910"/>
                </a:lnTo>
                <a:lnTo>
                  <a:pt x="74425" y="40640"/>
                </a:lnTo>
                <a:lnTo>
                  <a:pt x="74736" y="39370"/>
                </a:lnTo>
                <a:lnTo>
                  <a:pt x="75483" y="34290"/>
                </a:lnTo>
                <a:lnTo>
                  <a:pt x="75989" y="30480"/>
                </a:lnTo>
                <a:lnTo>
                  <a:pt x="76265" y="29210"/>
                </a:lnTo>
                <a:lnTo>
                  <a:pt x="88340" y="29210"/>
                </a:lnTo>
                <a:lnTo>
                  <a:pt x="93101" y="27940"/>
                </a:lnTo>
                <a:lnTo>
                  <a:pt x="98874" y="27940"/>
                </a:lnTo>
                <a:lnTo>
                  <a:pt x="100138" y="26670"/>
                </a:lnTo>
                <a:lnTo>
                  <a:pt x="127220" y="26670"/>
                </a:lnTo>
                <a:lnTo>
                  <a:pt x="128635" y="25400"/>
                </a:lnTo>
                <a:lnTo>
                  <a:pt x="131349" y="25400"/>
                </a:lnTo>
                <a:lnTo>
                  <a:pt x="132292" y="24130"/>
                </a:lnTo>
                <a:lnTo>
                  <a:pt x="140042" y="24130"/>
                </a:lnTo>
                <a:lnTo>
                  <a:pt x="139214" y="22860"/>
                </a:lnTo>
                <a:lnTo>
                  <a:pt x="138858" y="21590"/>
                </a:lnTo>
                <a:lnTo>
                  <a:pt x="138547" y="21590"/>
                </a:lnTo>
                <a:lnTo>
                  <a:pt x="138030" y="20320"/>
                </a:lnTo>
                <a:lnTo>
                  <a:pt x="137604" y="20320"/>
                </a:lnTo>
                <a:lnTo>
                  <a:pt x="136190" y="19050"/>
                </a:lnTo>
                <a:lnTo>
                  <a:pt x="78036" y="19050"/>
                </a:lnTo>
                <a:lnTo>
                  <a:pt x="77841" y="17780"/>
                </a:lnTo>
                <a:lnTo>
                  <a:pt x="77450" y="17780"/>
                </a:lnTo>
                <a:lnTo>
                  <a:pt x="77059" y="16510"/>
                </a:lnTo>
                <a:lnTo>
                  <a:pt x="76265" y="15240"/>
                </a:lnTo>
                <a:lnTo>
                  <a:pt x="75955" y="15240"/>
                </a:lnTo>
                <a:lnTo>
                  <a:pt x="75598" y="13970"/>
                </a:lnTo>
                <a:lnTo>
                  <a:pt x="74816" y="13970"/>
                </a:lnTo>
                <a:lnTo>
                  <a:pt x="74345" y="12700"/>
                </a:lnTo>
                <a:close/>
              </a:path>
              <a:path w="207009" h="132079">
                <a:moveTo>
                  <a:pt x="18008" y="111759"/>
                </a:moveTo>
                <a:lnTo>
                  <a:pt x="1414" y="111759"/>
                </a:lnTo>
                <a:lnTo>
                  <a:pt x="2472" y="113029"/>
                </a:lnTo>
                <a:lnTo>
                  <a:pt x="3495" y="113029"/>
                </a:lnTo>
                <a:lnTo>
                  <a:pt x="3300" y="114299"/>
                </a:lnTo>
                <a:lnTo>
                  <a:pt x="16663" y="114299"/>
                </a:lnTo>
                <a:lnTo>
                  <a:pt x="17065" y="113029"/>
                </a:lnTo>
                <a:lnTo>
                  <a:pt x="18008" y="111759"/>
                </a:lnTo>
                <a:close/>
              </a:path>
              <a:path w="207009" h="132079">
                <a:moveTo>
                  <a:pt x="192688" y="41910"/>
                </a:moveTo>
                <a:lnTo>
                  <a:pt x="182304" y="41910"/>
                </a:lnTo>
                <a:lnTo>
                  <a:pt x="183051" y="43180"/>
                </a:lnTo>
                <a:lnTo>
                  <a:pt x="184707" y="43180"/>
                </a:lnTo>
                <a:lnTo>
                  <a:pt x="186708" y="44450"/>
                </a:lnTo>
                <a:lnTo>
                  <a:pt x="188122" y="44450"/>
                </a:lnTo>
                <a:lnTo>
                  <a:pt x="188237" y="45720"/>
                </a:lnTo>
                <a:lnTo>
                  <a:pt x="188479" y="45720"/>
                </a:lnTo>
                <a:lnTo>
                  <a:pt x="188594" y="46990"/>
                </a:lnTo>
                <a:lnTo>
                  <a:pt x="188904" y="48260"/>
                </a:lnTo>
                <a:lnTo>
                  <a:pt x="189456" y="52070"/>
                </a:lnTo>
                <a:lnTo>
                  <a:pt x="190641" y="58420"/>
                </a:lnTo>
                <a:lnTo>
                  <a:pt x="191273" y="60960"/>
                </a:lnTo>
                <a:lnTo>
                  <a:pt x="192331" y="66040"/>
                </a:lnTo>
                <a:lnTo>
                  <a:pt x="192722" y="67310"/>
                </a:lnTo>
                <a:lnTo>
                  <a:pt x="193585" y="69850"/>
                </a:lnTo>
                <a:lnTo>
                  <a:pt x="194056" y="71120"/>
                </a:lnTo>
                <a:lnTo>
                  <a:pt x="194608" y="72390"/>
                </a:lnTo>
                <a:lnTo>
                  <a:pt x="194689" y="74930"/>
                </a:lnTo>
                <a:lnTo>
                  <a:pt x="194850" y="77470"/>
                </a:lnTo>
                <a:lnTo>
                  <a:pt x="196540" y="81280"/>
                </a:lnTo>
                <a:lnTo>
                  <a:pt x="198035" y="86360"/>
                </a:lnTo>
                <a:lnTo>
                  <a:pt x="198507" y="87630"/>
                </a:lnTo>
                <a:lnTo>
                  <a:pt x="198932" y="88900"/>
                </a:lnTo>
                <a:lnTo>
                  <a:pt x="199323" y="91440"/>
                </a:lnTo>
                <a:lnTo>
                  <a:pt x="199645" y="92710"/>
                </a:lnTo>
                <a:lnTo>
                  <a:pt x="199921" y="93980"/>
                </a:lnTo>
                <a:lnTo>
                  <a:pt x="200151" y="96520"/>
                </a:lnTo>
                <a:lnTo>
                  <a:pt x="200116" y="99060"/>
                </a:lnTo>
                <a:lnTo>
                  <a:pt x="200036" y="100330"/>
                </a:lnTo>
                <a:lnTo>
                  <a:pt x="199404" y="100330"/>
                </a:lnTo>
                <a:lnTo>
                  <a:pt x="198978" y="101600"/>
                </a:lnTo>
                <a:lnTo>
                  <a:pt x="198656" y="101600"/>
                </a:lnTo>
                <a:lnTo>
                  <a:pt x="197794" y="102870"/>
                </a:lnTo>
                <a:lnTo>
                  <a:pt x="196966" y="105410"/>
                </a:lnTo>
                <a:lnTo>
                  <a:pt x="196149" y="106680"/>
                </a:lnTo>
                <a:lnTo>
                  <a:pt x="194574" y="109220"/>
                </a:lnTo>
                <a:lnTo>
                  <a:pt x="193826" y="110490"/>
                </a:lnTo>
                <a:lnTo>
                  <a:pt x="193113" y="113030"/>
                </a:lnTo>
                <a:lnTo>
                  <a:pt x="192412" y="114300"/>
                </a:lnTo>
                <a:lnTo>
                  <a:pt x="198662" y="114300"/>
                </a:lnTo>
                <a:lnTo>
                  <a:pt x="199174" y="113030"/>
                </a:lnTo>
                <a:lnTo>
                  <a:pt x="200818" y="109220"/>
                </a:lnTo>
                <a:lnTo>
                  <a:pt x="201761" y="107950"/>
                </a:lnTo>
                <a:lnTo>
                  <a:pt x="202393" y="107950"/>
                </a:lnTo>
                <a:lnTo>
                  <a:pt x="202750" y="106680"/>
                </a:lnTo>
                <a:lnTo>
                  <a:pt x="206878" y="106680"/>
                </a:lnTo>
                <a:lnTo>
                  <a:pt x="206798" y="102870"/>
                </a:lnTo>
                <a:lnTo>
                  <a:pt x="206717" y="101600"/>
                </a:lnTo>
                <a:lnTo>
                  <a:pt x="206602" y="100330"/>
                </a:lnTo>
                <a:lnTo>
                  <a:pt x="206292" y="97790"/>
                </a:lnTo>
                <a:lnTo>
                  <a:pt x="205694" y="95250"/>
                </a:lnTo>
                <a:lnTo>
                  <a:pt x="205188" y="93980"/>
                </a:lnTo>
                <a:lnTo>
                  <a:pt x="204636" y="91440"/>
                </a:lnTo>
                <a:lnTo>
                  <a:pt x="204049" y="90170"/>
                </a:lnTo>
                <a:lnTo>
                  <a:pt x="200898" y="80010"/>
                </a:lnTo>
                <a:lnTo>
                  <a:pt x="200312" y="78740"/>
                </a:lnTo>
                <a:lnTo>
                  <a:pt x="199760" y="76200"/>
                </a:lnTo>
                <a:lnTo>
                  <a:pt x="199174" y="74930"/>
                </a:lnTo>
                <a:lnTo>
                  <a:pt x="198070" y="71120"/>
                </a:lnTo>
                <a:lnTo>
                  <a:pt x="197564" y="68580"/>
                </a:lnTo>
                <a:lnTo>
                  <a:pt x="197092" y="66040"/>
                </a:lnTo>
                <a:lnTo>
                  <a:pt x="196575" y="63500"/>
                </a:lnTo>
                <a:lnTo>
                  <a:pt x="196149" y="62230"/>
                </a:lnTo>
                <a:lnTo>
                  <a:pt x="195666" y="59690"/>
                </a:lnTo>
                <a:lnTo>
                  <a:pt x="195241" y="57150"/>
                </a:lnTo>
                <a:lnTo>
                  <a:pt x="194056" y="50800"/>
                </a:lnTo>
                <a:lnTo>
                  <a:pt x="192998" y="44450"/>
                </a:lnTo>
                <a:lnTo>
                  <a:pt x="192688" y="41910"/>
                </a:lnTo>
                <a:close/>
              </a:path>
              <a:path w="207009" h="132079">
                <a:moveTo>
                  <a:pt x="103278" y="110490"/>
                </a:moveTo>
                <a:lnTo>
                  <a:pt x="90778" y="110490"/>
                </a:lnTo>
                <a:lnTo>
                  <a:pt x="90306" y="111760"/>
                </a:lnTo>
                <a:lnTo>
                  <a:pt x="89559" y="113030"/>
                </a:lnTo>
                <a:lnTo>
                  <a:pt x="98517" y="113030"/>
                </a:lnTo>
                <a:lnTo>
                  <a:pt x="99311" y="111760"/>
                </a:lnTo>
                <a:lnTo>
                  <a:pt x="102059" y="111760"/>
                </a:lnTo>
                <a:lnTo>
                  <a:pt x="103278" y="110490"/>
                </a:lnTo>
                <a:close/>
              </a:path>
              <a:path w="207009" h="132079">
                <a:moveTo>
                  <a:pt x="36327" y="64769"/>
                </a:moveTo>
                <a:lnTo>
                  <a:pt x="31957" y="64769"/>
                </a:lnTo>
                <a:lnTo>
                  <a:pt x="31957" y="66039"/>
                </a:lnTo>
                <a:lnTo>
                  <a:pt x="31405" y="68579"/>
                </a:lnTo>
                <a:lnTo>
                  <a:pt x="27633" y="83819"/>
                </a:lnTo>
                <a:lnTo>
                  <a:pt x="27242" y="85089"/>
                </a:lnTo>
                <a:lnTo>
                  <a:pt x="26299" y="87629"/>
                </a:lnTo>
                <a:lnTo>
                  <a:pt x="26069" y="88899"/>
                </a:lnTo>
                <a:lnTo>
                  <a:pt x="25862" y="88899"/>
                </a:lnTo>
                <a:lnTo>
                  <a:pt x="25552" y="91439"/>
                </a:lnTo>
                <a:lnTo>
                  <a:pt x="25356" y="92709"/>
                </a:lnTo>
                <a:lnTo>
                  <a:pt x="25000" y="93979"/>
                </a:lnTo>
                <a:lnTo>
                  <a:pt x="24850" y="93979"/>
                </a:lnTo>
                <a:lnTo>
                  <a:pt x="24413" y="95249"/>
                </a:lnTo>
                <a:lnTo>
                  <a:pt x="23309" y="95249"/>
                </a:lnTo>
                <a:lnTo>
                  <a:pt x="22838" y="96519"/>
                </a:lnTo>
                <a:lnTo>
                  <a:pt x="22136" y="97789"/>
                </a:lnTo>
                <a:lnTo>
                  <a:pt x="21699" y="97789"/>
                </a:lnTo>
                <a:lnTo>
                  <a:pt x="18870" y="101599"/>
                </a:lnTo>
                <a:lnTo>
                  <a:pt x="17962" y="101599"/>
                </a:lnTo>
                <a:lnTo>
                  <a:pt x="16237" y="104139"/>
                </a:lnTo>
                <a:lnTo>
                  <a:pt x="15409" y="105409"/>
                </a:lnTo>
                <a:lnTo>
                  <a:pt x="14662" y="106679"/>
                </a:lnTo>
                <a:lnTo>
                  <a:pt x="4680" y="106679"/>
                </a:lnTo>
                <a:lnTo>
                  <a:pt x="1966" y="109219"/>
                </a:lnTo>
                <a:lnTo>
                  <a:pt x="0" y="111759"/>
                </a:lnTo>
                <a:lnTo>
                  <a:pt x="18514" y="111759"/>
                </a:lnTo>
                <a:lnTo>
                  <a:pt x="18790" y="110489"/>
                </a:lnTo>
                <a:lnTo>
                  <a:pt x="19652" y="109219"/>
                </a:lnTo>
                <a:lnTo>
                  <a:pt x="20515" y="106679"/>
                </a:lnTo>
                <a:lnTo>
                  <a:pt x="20986" y="105409"/>
                </a:lnTo>
                <a:lnTo>
                  <a:pt x="21538" y="105409"/>
                </a:lnTo>
                <a:lnTo>
                  <a:pt x="22171" y="104139"/>
                </a:lnTo>
                <a:lnTo>
                  <a:pt x="32831" y="78739"/>
                </a:lnTo>
                <a:lnTo>
                  <a:pt x="33061" y="77469"/>
                </a:lnTo>
                <a:lnTo>
                  <a:pt x="33923" y="73659"/>
                </a:lnTo>
                <a:lnTo>
                  <a:pt x="34751" y="69849"/>
                </a:lnTo>
                <a:lnTo>
                  <a:pt x="35223" y="68579"/>
                </a:lnTo>
                <a:lnTo>
                  <a:pt x="35740" y="67309"/>
                </a:lnTo>
                <a:lnTo>
                  <a:pt x="36005" y="66039"/>
                </a:lnTo>
                <a:lnTo>
                  <a:pt x="36327" y="64769"/>
                </a:lnTo>
                <a:close/>
              </a:path>
              <a:path w="207009" h="132079">
                <a:moveTo>
                  <a:pt x="196264" y="97790"/>
                </a:moveTo>
                <a:lnTo>
                  <a:pt x="193470" y="97790"/>
                </a:lnTo>
                <a:lnTo>
                  <a:pt x="192492" y="99060"/>
                </a:lnTo>
                <a:lnTo>
                  <a:pt x="191894" y="100330"/>
                </a:lnTo>
                <a:lnTo>
                  <a:pt x="190917" y="101600"/>
                </a:lnTo>
                <a:lnTo>
                  <a:pt x="187145" y="109220"/>
                </a:lnTo>
                <a:lnTo>
                  <a:pt x="185926" y="111760"/>
                </a:lnTo>
                <a:lnTo>
                  <a:pt x="187685" y="111760"/>
                </a:lnTo>
                <a:lnTo>
                  <a:pt x="187846" y="110490"/>
                </a:lnTo>
                <a:lnTo>
                  <a:pt x="188122" y="110490"/>
                </a:lnTo>
                <a:lnTo>
                  <a:pt x="188904" y="109220"/>
                </a:lnTo>
                <a:lnTo>
                  <a:pt x="189376" y="107950"/>
                </a:lnTo>
                <a:lnTo>
                  <a:pt x="190330" y="106680"/>
                </a:lnTo>
                <a:lnTo>
                  <a:pt x="190802" y="106680"/>
                </a:lnTo>
                <a:lnTo>
                  <a:pt x="191469" y="105410"/>
                </a:lnTo>
                <a:lnTo>
                  <a:pt x="192055" y="102870"/>
                </a:lnTo>
                <a:lnTo>
                  <a:pt x="192366" y="102870"/>
                </a:lnTo>
                <a:lnTo>
                  <a:pt x="193079" y="101600"/>
                </a:lnTo>
                <a:lnTo>
                  <a:pt x="193504" y="100330"/>
                </a:lnTo>
                <a:lnTo>
                  <a:pt x="194183" y="100330"/>
                </a:lnTo>
                <a:lnTo>
                  <a:pt x="195517" y="99060"/>
                </a:lnTo>
                <a:lnTo>
                  <a:pt x="196264" y="97790"/>
                </a:lnTo>
                <a:close/>
              </a:path>
              <a:path w="207009" h="132079">
                <a:moveTo>
                  <a:pt x="100840" y="100330"/>
                </a:moveTo>
                <a:lnTo>
                  <a:pt x="96401" y="100330"/>
                </a:lnTo>
                <a:lnTo>
                  <a:pt x="95493" y="101600"/>
                </a:lnTo>
                <a:lnTo>
                  <a:pt x="91169" y="105410"/>
                </a:lnTo>
                <a:lnTo>
                  <a:pt x="89444" y="106680"/>
                </a:lnTo>
                <a:lnTo>
                  <a:pt x="87673" y="107950"/>
                </a:lnTo>
                <a:lnTo>
                  <a:pt x="88972" y="109220"/>
                </a:lnTo>
                <a:lnTo>
                  <a:pt x="90973" y="109220"/>
                </a:lnTo>
                <a:lnTo>
                  <a:pt x="91054" y="110490"/>
                </a:lnTo>
                <a:lnTo>
                  <a:pt x="104462" y="110490"/>
                </a:lnTo>
                <a:lnTo>
                  <a:pt x="105601" y="109220"/>
                </a:lnTo>
                <a:lnTo>
                  <a:pt x="107843" y="107950"/>
                </a:lnTo>
                <a:lnTo>
                  <a:pt x="110201" y="106680"/>
                </a:lnTo>
                <a:lnTo>
                  <a:pt x="112915" y="104140"/>
                </a:lnTo>
                <a:lnTo>
                  <a:pt x="119515" y="104140"/>
                </a:lnTo>
                <a:lnTo>
                  <a:pt x="121367" y="102870"/>
                </a:lnTo>
                <a:lnTo>
                  <a:pt x="101081" y="102870"/>
                </a:lnTo>
                <a:lnTo>
                  <a:pt x="100644" y="101600"/>
                </a:lnTo>
                <a:lnTo>
                  <a:pt x="100840" y="100330"/>
                </a:lnTo>
                <a:close/>
              </a:path>
              <a:path w="207009" h="132079">
                <a:moveTo>
                  <a:pt x="206878" y="106680"/>
                </a:moveTo>
                <a:lnTo>
                  <a:pt x="203382" y="106680"/>
                </a:lnTo>
                <a:lnTo>
                  <a:pt x="203923" y="107950"/>
                </a:lnTo>
                <a:lnTo>
                  <a:pt x="206798" y="107950"/>
                </a:lnTo>
                <a:lnTo>
                  <a:pt x="206878" y="106680"/>
                </a:lnTo>
                <a:close/>
              </a:path>
              <a:path w="207009" h="132079">
                <a:moveTo>
                  <a:pt x="18951" y="93979"/>
                </a:moveTo>
                <a:lnTo>
                  <a:pt x="16387" y="93979"/>
                </a:lnTo>
                <a:lnTo>
                  <a:pt x="14627" y="95249"/>
                </a:lnTo>
                <a:lnTo>
                  <a:pt x="10372" y="100329"/>
                </a:lnTo>
                <a:lnTo>
                  <a:pt x="8808" y="102869"/>
                </a:lnTo>
                <a:lnTo>
                  <a:pt x="6370" y="105409"/>
                </a:lnTo>
                <a:lnTo>
                  <a:pt x="5496" y="106679"/>
                </a:lnTo>
                <a:lnTo>
                  <a:pt x="12500" y="106679"/>
                </a:lnTo>
                <a:lnTo>
                  <a:pt x="11913" y="105409"/>
                </a:lnTo>
                <a:lnTo>
                  <a:pt x="9751" y="105409"/>
                </a:lnTo>
                <a:lnTo>
                  <a:pt x="9786" y="104139"/>
                </a:lnTo>
                <a:lnTo>
                  <a:pt x="10568" y="104139"/>
                </a:lnTo>
                <a:lnTo>
                  <a:pt x="11166" y="102869"/>
                </a:lnTo>
                <a:lnTo>
                  <a:pt x="12500" y="101599"/>
                </a:lnTo>
                <a:lnTo>
                  <a:pt x="16984" y="96519"/>
                </a:lnTo>
                <a:lnTo>
                  <a:pt x="18951" y="93979"/>
                </a:lnTo>
                <a:close/>
              </a:path>
              <a:path w="207009" h="132079">
                <a:moveTo>
                  <a:pt x="119515" y="104140"/>
                </a:moveTo>
                <a:lnTo>
                  <a:pt x="115629" y="104140"/>
                </a:lnTo>
                <a:lnTo>
                  <a:pt x="116020" y="105410"/>
                </a:lnTo>
                <a:lnTo>
                  <a:pt x="118848" y="105410"/>
                </a:lnTo>
                <a:lnTo>
                  <a:pt x="119515" y="104140"/>
                </a:lnTo>
                <a:close/>
              </a:path>
              <a:path w="207009" h="132079">
                <a:moveTo>
                  <a:pt x="150380" y="63500"/>
                </a:moveTo>
                <a:lnTo>
                  <a:pt x="144872" y="63500"/>
                </a:lnTo>
                <a:lnTo>
                  <a:pt x="143699" y="66040"/>
                </a:lnTo>
                <a:lnTo>
                  <a:pt x="142009" y="67310"/>
                </a:lnTo>
                <a:lnTo>
                  <a:pt x="140870" y="68580"/>
                </a:lnTo>
                <a:lnTo>
                  <a:pt x="139686" y="71120"/>
                </a:lnTo>
                <a:lnTo>
                  <a:pt x="137282" y="73660"/>
                </a:lnTo>
                <a:lnTo>
                  <a:pt x="135948" y="76200"/>
                </a:lnTo>
                <a:lnTo>
                  <a:pt x="134971" y="76200"/>
                </a:lnTo>
                <a:lnTo>
                  <a:pt x="131349" y="80010"/>
                </a:lnTo>
                <a:lnTo>
                  <a:pt x="130095" y="81280"/>
                </a:lnTo>
                <a:lnTo>
                  <a:pt x="128290" y="83820"/>
                </a:lnTo>
                <a:lnTo>
                  <a:pt x="127738" y="85090"/>
                </a:lnTo>
                <a:lnTo>
                  <a:pt x="126749" y="86360"/>
                </a:lnTo>
                <a:lnTo>
                  <a:pt x="126358" y="86360"/>
                </a:lnTo>
                <a:lnTo>
                  <a:pt x="125771" y="87630"/>
                </a:lnTo>
                <a:lnTo>
                  <a:pt x="125530" y="87630"/>
                </a:lnTo>
                <a:lnTo>
                  <a:pt x="124978" y="88900"/>
                </a:lnTo>
                <a:lnTo>
                  <a:pt x="124667" y="90170"/>
                </a:lnTo>
                <a:lnTo>
                  <a:pt x="124311" y="90170"/>
                </a:lnTo>
                <a:lnTo>
                  <a:pt x="123805" y="91440"/>
                </a:lnTo>
                <a:lnTo>
                  <a:pt x="123253" y="91440"/>
                </a:lnTo>
                <a:lnTo>
                  <a:pt x="122666" y="92710"/>
                </a:lnTo>
                <a:lnTo>
                  <a:pt x="120780" y="93980"/>
                </a:lnTo>
                <a:lnTo>
                  <a:pt x="120182" y="93980"/>
                </a:lnTo>
                <a:lnTo>
                  <a:pt x="119676" y="95250"/>
                </a:lnTo>
                <a:lnTo>
                  <a:pt x="119285" y="95250"/>
                </a:lnTo>
                <a:lnTo>
                  <a:pt x="118814" y="96520"/>
                </a:lnTo>
                <a:lnTo>
                  <a:pt x="118618" y="96520"/>
                </a:lnTo>
                <a:lnTo>
                  <a:pt x="118492" y="97790"/>
                </a:lnTo>
                <a:lnTo>
                  <a:pt x="116801" y="97790"/>
                </a:lnTo>
                <a:lnTo>
                  <a:pt x="115502" y="99060"/>
                </a:lnTo>
                <a:lnTo>
                  <a:pt x="112869" y="99060"/>
                </a:lnTo>
                <a:lnTo>
                  <a:pt x="110316" y="100330"/>
                </a:lnTo>
                <a:lnTo>
                  <a:pt x="107521" y="100330"/>
                </a:lnTo>
                <a:lnTo>
                  <a:pt x="106659" y="101600"/>
                </a:lnTo>
                <a:lnTo>
                  <a:pt x="105555" y="101600"/>
                </a:lnTo>
                <a:lnTo>
                  <a:pt x="104853" y="102870"/>
                </a:lnTo>
                <a:lnTo>
                  <a:pt x="121367" y="102870"/>
                </a:lnTo>
                <a:lnTo>
                  <a:pt x="122505" y="100330"/>
                </a:lnTo>
                <a:lnTo>
                  <a:pt x="124633" y="97790"/>
                </a:lnTo>
                <a:lnTo>
                  <a:pt x="126599" y="95250"/>
                </a:lnTo>
                <a:lnTo>
                  <a:pt x="131314" y="87630"/>
                </a:lnTo>
                <a:lnTo>
                  <a:pt x="132292" y="85090"/>
                </a:lnTo>
                <a:lnTo>
                  <a:pt x="133281" y="83820"/>
                </a:lnTo>
                <a:lnTo>
                  <a:pt x="134338" y="82550"/>
                </a:lnTo>
                <a:lnTo>
                  <a:pt x="135442" y="81280"/>
                </a:lnTo>
                <a:lnTo>
                  <a:pt x="136270" y="80010"/>
                </a:lnTo>
                <a:lnTo>
                  <a:pt x="137167" y="78740"/>
                </a:lnTo>
                <a:lnTo>
                  <a:pt x="139053" y="77470"/>
                </a:lnTo>
                <a:lnTo>
                  <a:pt x="140985" y="74930"/>
                </a:lnTo>
                <a:lnTo>
                  <a:pt x="142986" y="72390"/>
                </a:lnTo>
                <a:lnTo>
                  <a:pt x="143975" y="72390"/>
                </a:lnTo>
                <a:lnTo>
                  <a:pt x="146804" y="68580"/>
                </a:lnTo>
                <a:lnTo>
                  <a:pt x="148529" y="66040"/>
                </a:lnTo>
                <a:lnTo>
                  <a:pt x="149323" y="66040"/>
                </a:lnTo>
                <a:lnTo>
                  <a:pt x="150070" y="64770"/>
                </a:lnTo>
                <a:lnTo>
                  <a:pt x="150380" y="63500"/>
                </a:lnTo>
                <a:close/>
              </a:path>
              <a:path w="207009" h="132079">
                <a:moveTo>
                  <a:pt x="102967" y="99060"/>
                </a:moveTo>
                <a:lnTo>
                  <a:pt x="98253" y="99060"/>
                </a:lnTo>
                <a:lnTo>
                  <a:pt x="97298" y="100330"/>
                </a:lnTo>
                <a:lnTo>
                  <a:pt x="102335" y="100330"/>
                </a:lnTo>
                <a:lnTo>
                  <a:pt x="102967" y="99060"/>
                </a:lnTo>
                <a:close/>
              </a:path>
              <a:path w="207009" h="132079">
                <a:moveTo>
                  <a:pt x="109292" y="96520"/>
                </a:moveTo>
                <a:lnTo>
                  <a:pt x="102300" y="96520"/>
                </a:lnTo>
                <a:lnTo>
                  <a:pt x="100207" y="97790"/>
                </a:lnTo>
                <a:lnTo>
                  <a:pt x="99196" y="99060"/>
                </a:lnTo>
                <a:lnTo>
                  <a:pt x="103669" y="99060"/>
                </a:lnTo>
                <a:lnTo>
                  <a:pt x="106659" y="97790"/>
                </a:lnTo>
                <a:lnTo>
                  <a:pt x="108395" y="97790"/>
                </a:lnTo>
                <a:lnTo>
                  <a:pt x="109292" y="96520"/>
                </a:lnTo>
                <a:close/>
              </a:path>
              <a:path w="207009" h="132079">
                <a:moveTo>
                  <a:pt x="196575" y="96520"/>
                </a:moveTo>
                <a:lnTo>
                  <a:pt x="193976" y="96520"/>
                </a:lnTo>
                <a:lnTo>
                  <a:pt x="193665" y="97790"/>
                </a:lnTo>
                <a:lnTo>
                  <a:pt x="196575" y="97790"/>
                </a:lnTo>
                <a:lnTo>
                  <a:pt x="196575" y="96520"/>
                </a:lnTo>
                <a:close/>
              </a:path>
              <a:path w="207009" h="132079">
                <a:moveTo>
                  <a:pt x="113697" y="93980"/>
                </a:moveTo>
                <a:lnTo>
                  <a:pt x="108786" y="93980"/>
                </a:lnTo>
                <a:lnTo>
                  <a:pt x="107096" y="95250"/>
                </a:lnTo>
                <a:lnTo>
                  <a:pt x="104612" y="96520"/>
                </a:lnTo>
                <a:lnTo>
                  <a:pt x="110155" y="96520"/>
                </a:lnTo>
                <a:lnTo>
                  <a:pt x="113697" y="93980"/>
                </a:lnTo>
                <a:close/>
              </a:path>
              <a:path w="207009" h="132079">
                <a:moveTo>
                  <a:pt x="153876" y="33020"/>
                </a:moveTo>
                <a:lnTo>
                  <a:pt x="145194" y="33020"/>
                </a:lnTo>
                <a:lnTo>
                  <a:pt x="148380" y="35560"/>
                </a:lnTo>
                <a:lnTo>
                  <a:pt x="151484" y="36830"/>
                </a:lnTo>
                <a:lnTo>
                  <a:pt x="154543" y="39370"/>
                </a:lnTo>
                <a:lnTo>
                  <a:pt x="157694" y="41910"/>
                </a:lnTo>
                <a:lnTo>
                  <a:pt x="159224" y="43180"/>
                </a:lnTo>
                <a:lnTo>
                  <a:pt x="160880" y="44450"/>
                </a:lnTo>
                <a:lnTo>
                  <a:pt x="168228" y="48260"/>
                </a:lnTo>
                <a:lnTo>
                  <a:pt x="172046" y="50800"/>
                </a:lnTo>
                <a:lnTo>
                  <a:pt x="173886" y="52070"/>
                </a:lnTo>
                <a:lnTo>
                  <a:pt x="176519" y="53340"/>
                </a:lnTo>
                <a:lnTo>
                  <a:pt x="177393" y="54610"/>
                </a:lnTo>
                <a:lnTo>
                  <a:pt x="178957" y="55880"/>
                </a:lnTo>
                <a:lnTo>
                  <a:pt x="179705" y="55880"/>
                </a:lnTo>
                <a:lnTo>
                  <a:pt x="180418" y="57150"/>
                </a:lnTo>
                <a:lnTo>
                  <a:pt x="181717" y="58420"/>
                </a:lnTo>
                <a:lnTo>
                  <a:pt x="182304" y="59690"/>
                </a:lnTo>
                <a:lnTo>
                  <a:pt x="182821" y="59690"/>
                </a:lnTo>
                <a:lnTo>
                  <a:pt x="183293" y="60960"/>
                </a:lnTo>
                <a:lnTo>
                  <a:pt x="183718" y="60960"/>
                </a:lnTo>
                <a:lnTo>
                  <a:pt x="184304" y="62230"/>
                </a:lnTo>
                <a:lnTo>
                  <a:pt x="189537" y="78740"/>
                </a:lnTo>
                <a:lnTo>
                  <a:pt x="190250" y="81280"/>
                </a:lnTo>
                <a:lnTo>
                  <a:pt x="190675" y="82550"/>
                </a:lnTo>
                <a:lnTo>
                  <a:pt x="192688" y="88900"/>
                </a:lnTo>
                <a:lnTo>
                  <a:pt x="193355" y="91440"/>
                </a:lnTo>
                <a:lnTo>
                  <a:pt x="193631" y="91440"/>
                </a:lnTo>
                <a:lnTo>
                  <a:pt x="193826" y="92710"/>
                </a:lnTo>
                <a:lnTo>
                  <a:pt x="194102" y="95250"/>
                </a:lnTo>
                <a:lnTo>
                  <a:pt x="194102" y="96520"/>
                </a:lnTo>
                <a:lnTo>
                  <a:pt x="196770" y="96520"/>
                </a:lnTo>
                <a:lnTo>
                  <a:pt x="196770" y="95250"/>
                </a:lnTo>
                <a:lnTo>
                  <a:pt x="196299" y="93980"/>
                </a:lnTo>
                <a:lnTo>
                  <a:pt x="195666" y="91440"/>
                </a:lnTo>
                <a:lnTo>
                  <a:pt x="193504" y="85090"/>
                </a:lnTo>
                <a:lnTo>
                  <a:pt x="190526" y="73660"/>
                </a:lnTo>
                <a:lnTo>
                  <a:pt x="188559" y="67310"/>
                </a:lnTo>
                <a:lnTo>
                  <a:pt x="186984" y="63500"/>
                </a:lnTo>
                <a:lnTo>
                  <a:pt x="186673" y="62230"/>
                </a:lnTo>
                <a:lnTo>
                  <a:pt x="185960" y="59690"/>
                </a:lnTo>
                <a:lnTo>
                  <a:pt x="185408" y="58420"/>
                </a:lnTo>
                <a:lnTo>
                  <a:pt x="185017" y="57150"/>
                </a:lnTo>
                <a:lnTo>
                  <a:pt x="184465" y="57150"/>
                </a:lnTo>
                <a:lnTo>
                  <a:pt x="184074" y="55880"/>
                </a:lnTo>
                <a:lnTo>
                  <a:pt x="183212" y="54610"/>
                </a:lnTo>
                <a:lnTo>
                  <a:pt x="182775" y="54610"/>
                </a:lnTo>
                <a:lnTo>
                  <a:pt x="181361" y="53340"/>
                </a:lnTo>
                <a:lnTo>
                  <a:pt x="179314" y="52070"/>
                </a:lnTo>
                <a:lnTo>
                  <a:pt x="178290" y="52070"/>
                </a:lnTo>
                <a:lnTo>
                  <a:pt x="177232" y="50800"/>
                </a:lnTo>
                <a:lnTo>
                  <a:pt x="176600" y="50800"/>
                </a:lnTo>
                <a:lnTo>
                  <a:pt x="175979" y="49530"/>
                </a:lnTo>
                <a:lnTo>
                  <a:pt x="175703" y="49530"/>
                </a:lnTo>
                <a:lnTo>
                  <a:pt x="175070" y="48260"/>
                </a:lnTo>
                <a:lnTo>
                  <a:pt x="174794" y="48260"/>
                </a:lnTo>
                <a:lnTo>
                  <a:pt x="173575" y="46990"/>
                </a:lnTo>
                <a:lnTo>
                  <a:pt x="172402" y="46990"/>
                </a:lnTo>
                <a:lnTo>
                  <a:pt x="167365" y="43180"/>
                </a:lnTo>
                <a:lnTo>
                  <a:pt x="166066" y="43180"/>
                </a:lnTo>
                <a:lnTo>
                  <a:pt x="164732" y="41910"/>
                </a:lnTo>
                <a:lnTo>
                  <a:pt x="163272" y="40640"/>
                </a:lnTo>
                <a:lnTo>
                  <a:pt x="161823" y="40640"/>
                </a:lnTo>
                <a:lnTo>
                  <a:pt x="158994" y="38100"/>
                </a:lnTo>
                <a:lnTo>
                  <a:pt x="157648" y="36830"/>
                </a:lnTo>
                <a:lnTo>
                  <a:pt x="155061" y="34290"/>
                </a:lnTo>
                <a:lnTo>
                  <a:pt x="153876" y="33020"/>
                </a:lnTo>
                <a:close/>
              </a:path>
              <a:path w="207009" h="132079">
                <a:moveTo>
                  <a:pt x="19974" y="92709"/>
                </a:moveTo>
                <a:lnTo>
                  <a:pt x="17456" y="92709"/>
                </a:lnTo>
                <a:lnTo>
                  <a:pt x="16938" y="93979"/>
                </a:lnTo>
                <a:lnTo>
                  <a:pt x="19503" y="93979"/>
                </a:lnTo>
                <a:lnTo>
                  <a:pt x="19974" y="92709"/>
                </a:lnTo>
                <a:close/>
              </a:path>
              <a:path w="207009" h="132079">
                <a:moveTo>
                  <a:pt x="134338" y="67310"/>
                </a:moveTo>
                <a:lnTo>
                  <a:pt x="131073" y="67310"/>
                </a:lnTo>
                <a:lnTo>
                  <a:pt x="130992" y="68580"/>
                </a:lnTo>
                <a:lnTo>
                  <a:pt x="130797" y="68580"/>
                </a:lnTo>
                <a:lnTo>
                  <a:pt x="119205" y="85090"/>
                </a:lnTo>
                <a:lnTo>
                  <a:pt x="117514" y="87630"/>
                </a:lnTo>
                <a:lnTo>
                  <a:pt x="116250" y="90170"/>
                </a:lnTo>
                <a:lnTo>
                  <a:pt x="115583" y="90170"/>
                </a:lnTo>
                <a:lnTo>
                  <a:pt x="115192" y="91440"/>
                </a:lnTo>
                <a:lnTo>
                  <a:pt x="114801" y="91440"/>
                </a:lnTo>
                <a:lnTo>
                  <a:pt x="114168" y="92710"/>
                </a:lnTo>
                <a:lnTo>
                  <a:pt x="112006" y="92710"/>
                </a:lnTo>
                <a:lnTo>
                  <a:pt x="111224" y="93980"/>
                </a:lnTo>
                <a:lnTo>
                  <a:pt x="117595" y="93980"/>
                </a:lnTo>
                <a:lnTo>
                  <a:pt x="119239" y="91440"/>
                </a:lnTo>
                <a:lnTo>
                  <a:pt x="121873" y="87630"/>
                </a:lnTo>
                <a:lnTo>
                  <a:pt x="128290" y="78740"/>
                </a:lnTo>
                <a:lnTo>
                  <a:pt x="131268" y="73660"/>
                </a:lnTo>
                <a:lnTo>
                  <a:pt x="132533" y="71120"/>
                </a:lnTo>
                <a:lnTo>
                  <a:pt x="133591" y="69850"/>
                </a:lnTo>
                <a:lnTo>
                  <a:pt x="134338" y="67310"/>
                </a:lnTo>
                <a:close/>
              </a:path>
              <a:path w="207009" h="132079">
                <a:moveTo>
                  <a:pt x="27955" y="52069"/>
                </a:moveTo>
                <a:lnTo>
                  <a:pt x="26414" y="52069"/>
                </a:lnTo>
                <a:lnTo>
                  <a:pt x="26023" y="53339"/>
                </a:lnTo>
                <a:lnTo>
                  <a:pt x="25586" y="54609"/>
                </a:lnTo>
                <a:lnTo>
                  <a:pt x="25517" y="59689"/>
                </a:lnTo>
                <a:lnTo>
                  <a:pt x="25747" y="60959"/>
                </a:lnTo>
                <a:lnTo>
                  <a:pt x="25793" y="66039"/>
                </a:lnTo>
                <a:lnTo>
                  <a:pt x="24919" y="69849"/>
                </a:lnTo>
                <a:lnTo>
                  <a:pt x="24528" y="71119"/>
                </a:lnTo>
                <a:lnTo>
                  <a:pt x="24172" y="73659"/>
                </a:lnTo>
                <a:lnTo>
                  <a:pt x="23390" y="76199"/>
                </a:lnTo>
                <a:lnTo>
                  <a:pt x="22562" y="80009"/>
                </a:lnTo>
                <a:lnTo>
                  <a:pt x="22136" y="81279"/>
                </a:lnTo>
                <a:lnTo>
                  <a:pt x="21665" y="83819"/>
                </a:lnTo>
                <a:lnTo>
                  <a:pt x="21147" y="85089"/>
                </a:lnTo>
                <a:lnTo>
                  <a:pt x="20595" y="86359"/>
                </a:lnTo>
                <a:lnTo>
                  <a:pt x="20009" y="87629"/>
                </a:lnTo>
                <a:lnTo>
                  <a:pt x="19376" y="90169"/>
                </a:lnTo>
                <a:lnTo>
                  <a:pt x="18675" y="91439"/>
                </a:lnTo>
                <a:lnTo>
                  <a:pt x="17881" y="92709"/>
                </a:lnTo>
                <a:lnTo>
                  <a:pt x="20400" y="92709"/>
                </a:lnTo>
                <a:lnTo>
                  <a:pt x="20400" y="91439"/>
                </a:lnTo>
                <a:lnTo>
                  <a:pt x="20871" y="91439"/>
                </a:lnTo>
                <a:lnTo>
                  <a:pt x="20871" y="90169"/>
                </a:lnTo>
                <a:lnTo>
                  <a:pt x="21423" y="88899"/>
                </a:lnTo>
                <a:lnTo>
                  <a:pt x="21584" y="88899"/>
                </a:lnTo>
                <a:lnTo>
                  <a:pt x="21699" y="87629"/>
                </a:lnTo>
                <a:lnTo>
                  <a:pt x="22136" y="86359"/>
                </a:lnTo>
                <a:lnTo>
                  <a:pt x="22251" y="85089"/>
                </a:lnTo>
                <a:lnTo>
                  <a:pt x="22527" y="85089"/>
                </a:lnTo>
                <a:lnTo>
                  <a:pt x="22642" y="83819"/>
                </a:lnTo>
                <a:lnTo>
                  <a:pt x="22999" y="83819"/>
                </a:lnTo>
                <a:lnTo>
                  <a:pt x="22999" y="82549"/>
                </a:lnTo>
                <a:lnTo>
                  <a:pt x="22803" y="82549"/>
                </a:lnTo>
                <a:lnTo>
                  <a:pt x="24413" y="78739"/>
                </a:lnTo>
                <a:lnTo>
                  <a:pt x="25161" y="76199"/>
                </a:lnTo>
                <a:lnTo>
                  <a:pt x="26219" y="72389"/>
                </a:lnTo>
                <a:lnTo>
                  <a:pt x="26541" y="71119"/>
                </a:lnTo>
                <a:lnTo>
                  <a:pt x="27081" y="67309"/>
                </a:lnTo>
                <a:lnTo>
                  <a:pt x="27553" y="64769"/>
                </a:lnTo>
                <a:lnTo>
                  <a:pt x="27955" y="62229"/>
                </a:lnTo>
                <a:lnTo>
                  <a:pt x="28105" y="62229"/>
                </a:lnTo>
                <a:lnTo>
                  <a:pt x="28024" y="60959"/>
                </a:lnTo>
                <a:lnTo>
                  <a:pt x="28231" y="60959"/>
                </a:lnTo>
                <a:lnTo>
                  <a:pt x="27127" y="58419"/>
                </a:lnTo>
                <a:lnTo>
                  <a:pt x="27242" y="57149"/>
                </a:lnTo>
                <a:lnTo>
                  <a:pt x="27518" y="57149"/>
                </a:lnTo>
                <a:lnTo>
                  <a:pt x="27553" y="55879"/>
                </a:lnTo>
                <a:lnTo>
                  <a:pt x="27714" y="53339"/>
                </a:lnTo>
                <a:lnTo>
                  <a:pt x="27955" y="52069"/>
                </a:lnTo>
                <a:close/>
              </a:path>
              <a:path w="207009" h="132079">
                <a:moveTo>
                  <a:pt x="119354" y="29210"/>
                </a:moveTo>
                <a:lnTo>
                  <a:pt x="113697" y="29210"/>
                </a:lnTo>
                <a:lnTo>
                  <a:pt x="113750" y="31750"/>
                </a:lnTo>
                <a:lnTo>
                  <a:pt x="113858" y="34290"/>
                </a:lnTo>
                <a:lnTo>
                  <a:pt x="117514" y="48260"/>
                </a:lnTo>
                <a:lnTo>
                  <a:pt x="119090" y="52070"/>
                </a:lnTo>
                <a:lnTo>
                  <a:pt x="120263" y="53340"/>
                </a:lnTo>
                <a:lnTo>
                  <a:pt x="122735" y="55880"/>
                </a:lnTo>
                <a:lnTo>
                  <a:pt x="124035" y="58420"/>
                </a:lnTo>
                <a:lnTo>
                  <a:pt x="126599" y="60960"/>
                </a:lnTo>
                <a:lnTo>
                  <a:pt x="127818" y="62230"/>
                </a:lnTo>
                <a:lnTo>
                  <a:pt x="128209" y="63500"/>
                </a:lnTo>
                <a:lnTo>
                  <a:pt x="128600" y="63500"/>
                </a:lnTo>
                <a:lnTo>
                  <a:pt x="129302" y="64770"/>
                </a:lnTo>
                <a:lnTo>
                  <a:pt x="129704" y="66040"/>
                </a:lnTo>
                <a:lnTo>
                  <a:pt x="130325" y="67310"/>
                </a:lnTo>
                <a:lnTo>
                  <a:pt x="134810" y="67310"/>
                </a:lnTo>
                <a:lnTo>
                  <a:pt x="134890" y="66040"/>
                </a:lnTo>
                <a:lnTo>
                  <a:pt x="134453" y="64770"/>
                </a:lnTo>
                <a:lnTo>
                  <a:pt x="133556" y="64770"/>
                </a:lnTo>
                <a:lnTo>
                  <a:pt x="132016" y="62230"/>
                </a:lnTo>
                <a:lnTo>
                  <a:pt x="130682" y="60960"/>
                </a:lnTo>
                <a:lnTo>
                  <a:pt x="130256" y="60960"/>
                </a:lnTo>
                <a:lnTo>
                  <a:pt x="129106" y="59690"/>
                </a:lnTo>
                <a:lnTo>
                  <a:pt x="126944" y="55880"/>
                </a:lnTo>
                <a:lnTo>
                  <a:pt x="125921" y="54610"/>
                </a:lnTo>
                <a:lnTo>
                  <a:pt x="124943" y="53340"/>
                </a:lnTo>
                <a:lnTo>
                  <a:pt x="124035" y="52070"/>
                </a:lnTo>
                <a:lnTo>
                  <a:pt x="123218" y="49530"/>
                </a:lnTo>
                <a:lnTo>
                  <a:pt x="122425" y="48260"/>
                </a:lnTo>
                <a:lnTo>
                  <a:pt x="122068" y="46990"/>
                </a:lnTo>
                <a:lnTo>
                  <a:pt x="121125" y="44450"/>
                </a:lnTo>
                <a:lnTo>
                  <a:pt x="120849" y="44450"/>
                </a:lnTo>
                <a:lnTo>
                  <a:pt x="120619" y="43180"/>
                </a:lnTo>
                <a:lnTo>
                  <a:pt x="120033" y="40640"/>
                </a:lnTo>
                <a:lnTo>
                  <a:pt x="119791" y="38100"/>
                </a:lnTo>
                <a:lnTo>
                  <a:pt x="119711" y="36830"/>
                </a:lnTo>
                <a:lnTo>
                  <a:pt x="119676" y="31750"/>
                </a:lnTo>
                <a:lnTo>
                  <a:pt x="119354" y="29210"/>
                </a:lnTo>
                <a:close/>
              </a:path>
              <a:path w="207009" h="132079">
                <a:moveTo>
                  <a:pt x="41088" y="57149"/>
                </a:moveTo>
                <a:lnTo>
                  <a:pt x="35970" y="57149"/>
                </a:lnTo>
                <a:lnTo>
                  <a:pt x="35338" y="58419"/>
                </a:lnTo>
                <a:lnTo>
                  <a:pt x="32981" y="62229"/>
                </a:lnTo>
                <a:lnTo>
                  <a:pt x="32429" y="63499"/>
                </a:lnTo>
                <a:lnTo>
                  <a:pt x="32003" y="64769"/>
                </a:lnTo>
                <a:lnTo>
                  <a:pt x="36603" y="64769"/>
                </a:lnTo>
                <a:lnTo>
                  <a:pt x="36913" y="63499"/>
                </a:lnTo>
                <a:lnTo>
                  <a:pt x="37304" y="63499"/>
                </a:lnTo>
                <a:lnTo>
                  <a:pt x="38914" y="60959"/>
                </a:lnTo>
                <a:lnTo>
                  <a:pt x="39512" y="60959"/>
                </a:lnTo>
                <a:lnTo>
                  <a:pt x="40018" y="59689"/>
                </a:lnTo>
                <a:lnTo>
                  <a:pt x="40570" y="59689"/>
                </a:lnTo>
                <a:lnTo>
                  <a:pt x="40846" y="58419"/>
                </a:lnTo>
                <a:lnTo>
                  <a:pt x="41088" y="57149"/>
                </a:lnTo>
                <a:close/>
              </a:path>
              <a:path w="207009" h="132079">
                <a:moveTo>
                  <a:pt x="54098" y="35560"/>
                </a:moveTo>
                <a:lnTo>
                  <a:pt x="51541" y="35560"/>
                </a:lnTo>
                <a:lnTo>
                  <a:pt x="52599" y="36830"/>
                </a:lnTo>
                <a:lnTo>
                  <a:pt x="55152" y="43180"/>
                </a:lnTo>
                <a:lnTo>
                  <a:pt x="55635" y="45720"/>
                </a:lnTo>
                <a:lnTo>
                  <a:pt x="56497" y="48260"/>
                </a:lnTo>
                <a:lnTo>
                  <a:pt x="56888" y="49530"/>
                </a:lnTo>
                <a:lnTo>
                  <a:pt x="57521" y="52070"/>
                </a:lnTo>
                <a:lnTo>
                  <a:pt x="57751" y="53340"/>
                </a:lnTo>
                <a:lnTo>
                  <a:pt x="57946" y="54610"/>
                </a:lnTo>
                <a:lnTo>
                  <a:pt x="58061" y="57150"/>
                </a:lnTo>
                <a:lnTo>
                  <a:pt x="57716" y="59690"/>
                </a:lnTo>
                <a:lnTo>
                  <a:pt x="57475" y="60960"/>
                </a:lnTo>
                <a:lnTo>
                  <a:pt x="57521" y="63500"/>
                </a:lnTo>
                <a:lnTo>
                  <a:pt x="57831" y="63500"/>
                </a:lnTo>
                <a:lnTo>
                  <a:pt x="57992" y="64770"/>
                </a:lnTo>
                <a:lnTo>
                  <a:pt x="60499" y="64770"/>
                </a:lnTo>
                <a:lnTo>
                  <a:pt x="60235" y="63500"/>
                </a:lnTo>
                <a:lnTo>
                  <a:pt x="59913" y="60960"/>
                </a:lnTo>
                <a:lnTo>
                  <a:pt x="59556" y="57150"/>
                </a:lnTo>
                <a:lnTo>
                  <a:pt x="59487" y="55880"/>
                </a:lnTo>
                <a:lnTo>
                  <a:pt x="59131" y="52070"/>
                </a:lnTo>
                <a:lnTo>
                  <a:pt x="58809" y="49530"/>
                </a:lnTo>
                <a:lnTo>
                  <a:pt x="58268" y="46990"/>
                </a:lnTo>
                <a:lnTo>
                  <a:pt x="57831" y="45720"/>
                </a:lnTo>
                <a:lnTo>
                  <a:pt x="57440" y="44450"/>
                </a:lnTo>
                <a:lnTo>
                  <a:pt x="57003" y="43180"/>
                </a:lnTo>
                <a:lnTo>
                  <a:pt x="56060" y="40640"/>
                </a:lnTo>
                <a:lnTo>
                  <a:pt x="54098" y="35560"/>
                </a:lnTo>
                <a:close/>
              </a:path>
              <a:path w="207009" h="132079">
                <a:moveTo>
                  <a:pt x="150461" y="62230"/>
                </a:moveTo>
                <a:lnTo>
                  <a:pt x="145309" y="62230"/>
                </a:lnTo>
                <a:lnTo>
                  <a:pt x="145470" y="63500"/>
                </a:lnTo>
                <a:lnTo>
                  <a:pt x="150541" y="63500"/>
                </a:lnTo>
                <a:lnTo>
                  <a:pt x="150461" y="62230"/>
                </a:lnTo>
                <a:close/>
              </a:path>
              <a:path w="207009" h="132079">
                <a:moveTo>
                  <a:pt x="143619" y="40640"/>
                </a:moveTo>
                <a:lnTo>
                  <a:pt x="137880" y="40640"/>
                </a:lnTo>
                <a:lnTo>
                  <a:pt x="137995" y="45720"/>
                </a:lnTo>
                <a:lnTo>
                  <a:pt x="138306" y="48260"/>
                </a:lnTo>
                <a:lnTo>
                  <a:pt x="138501" y="48260"/>
                </a:lnTo>
                <a:lnTo>
                  <a:pt x="138743" y="49530"/>
                </a:lnTo>
                <a:lnTo>
                  <a:pt x="139019" y="50800"/>
                </a:lnTo>
                <a:lnTo>
                  <a:pt x="139329" y="52070"/>
                </a:lnTo>
                <a:lnTo>
                  <a:pt x="140042" y="53340"/>
                </a:lnTo>
                <a:lnTo>
                  <a:pt x="140433" y="54610"/>
                </a:lnTo>
                <a:lnTo>
                  <a:pt x="140870" y="55880"/>
                </a:lnTo>
                <a:lnTo>
                  <a:pt x="142285" y="58420"/>
                </a:lnTo>
                <a:lnTo>
                  <a:pt x="143308" y="59690"/>
                </a:lnTo>
                <a:lnTo>
                  <a:pt x="144366" y="60960"/>
                </a:lnTo>
                <a:lnTo>
                  <a:pt x="145114" y="62230"/>
                </a:lnTo>
                <a:lnTo>
                  <a:pt x="150185" y="62230"/>
                </a:lnTo>
                <a:lnTo>
                  <a:pt x="149829" y="60960"/>
                </a:lnTo>
                <a:lnTo>
                  <a:pt x="148886" y="59690"/>
                </a:lnTo>
                <a:lnTo>
                  <a:pt x="147747" y="58420"/>
                </a:lnTo>
                <a:lnTo>
                  <a:pt x="145505" y="54610"/>
                </a:lnTo>
                <a:lnTo>
                  <a:pt x="145033" y="54610"/>
                </a:lnTo>
                <a:lnTo>
                  <a:pt x="144320" y="52070"/>
                </a:lnTo>
                <a:lnTo>
                  <a:pt x="143929" y="52070"/>
                </a:lnTo>
                <a:lnTo>
                  <a:pt x="143734" y="50800"/>
                </a:lnTo>
                <a:lnTo>
                  <a:pt x="143308" y="48260"/>
                </a:lnTo>
                <a:lnTo>
                  <a:pt x="143308" y="43180"/>
                </a:lnTo>
                <a:lnTo>
                  <a:pt x="143619" y="40640"/>
                </a:lnTo>
                <a:close/>
              </a:path>
              <a:path w="207009" h="132079">
                <a:moveTo>
                  <a:pt x="48551" y="12700"/>
                </a:moveTo>
                <a:lnTo>
                  <a:pt x="47919" y="12700"/>
                </a:lnTo>
                <a:lnTo>
                  <a:pt x="47493" y="13970"/>
                </a:lnTo>
                <a:lnTo>
                  <a:pt x="46861" y="13970"/>
                </a:lnTo>
                <a:lnTo>
                  <a:pt x="45918" y="15240"/>
                </a:lnTo>
                <a:lnTo>
                  <a:pt x="35464" y="15240"/>
                </a:lnTo>
                <a:lnTo>
                  <a:pt x="35694" y="16510"/>
                </a:lnTo>
                <a:lnTo>
                  <a:pt x="36166" y="16510"/>
                </a:lnTo>
                <a:lnTo>
                  <a:pt x="36718" y="17780"/>
                </a:lnTo>
                <a:lnTo>
                  <a:pt x="37350" y="17780"/>
                </a:lnTo>
                <a:lnTo>
                  <a:pt x="38328" y="19050"/>
                </a:lnTo>
                <a:lnTo>
                  <a:pt x="39236" y="19050"/>
                </a:lnTo>
                <a:lnTo>
                  <a:pt x="39984" y="20320"/>
                </a:lnTo>
                <a:lnTo>
                  <a:pt x="41755" y="20320"/>
                </a:lnTo>
                <a:lnTo>
                  <a:pt x="41479" y="21590"/>
                </a:lnTo>
                <a:lnTo>
                  <a:pt x="44032" y="22860"/>
                </a:lnTo>
                <a:lnTo>
                  <a:pt x="45251" y="22860"/>
                </a:lnTo>
                <a:lnTo>
                  <a:pt x="46389" y="24130"/>
                </a:lnTo>
                <a:lnTo>
                  <a:pt x="46194" y="25400"/>
                </a:lnTo>
                <a:lnTo>
                  <a:pt x="41709" y="39370"/>
                </a:lnTo>
                <a:lnTo>
                  <a:pt x="39903" y="44449"/>
                </a:lnTo>
                <a:lnTo>
                  <a:pt x="39397" y="45719"/>
                </a:lnTo>
                <a:lnTo>
                  <a:pt x="38328" y="46989"/>
                </a:lnTo>
                <a:lnTo>
                  <a:pt x="37971" y="48259"/>
                </a:lnTo>
                <a:lnTo>
                  <a:pt x="37431" y="48259"/>
                </a:lnTo>
                <a:lnTo>
                  <a:pt x="37074" y="50799"/>
                </a:lnTo>
                <a:lnTo>
                  <a:pt x="36833" y="52069"/>
                </a:lnTo>
                <a:lnTo>
                  <a:pt x="36488" y="55879"/>
                </a:lnTo>
                <a:lnTo>
                  <a:pt x="36327" y="55879"/>
                </a:lnTo>
                <a:lnTo>
                  <a:pt x="36085" y="57149"/>
                </a:lnTo>
                <a:lnTo>
                  <a:pt x="41122" y="57149"/>
                </a:lnTo>
                <a:lnTo>
                  <a:pt x="41237" y="55879"/>
                </a:lnTo>
                <a:lnTo>
                  <a:pt x="41352" y="53339"/>
                </a:lnTo>
                <a:lnTo>
                  <a:pt x="41513" y="52069"/>
                </a:lnTo>
                <a:lnTo>
                  <a:pt x="42146" y="50799"/>
                </a:lnTo>
                <a:lnTo>
                  <a:pt x="42571" y="49529"/>
                </a:lnTo>
                <a:lnTo>
                  <a:pt x="43595" y="46990"/>
                </a:lnTo>
                <a:lnTo>
                  <a:pt x="44193" y="45720"/>
                </a:lnTo>
                <a:lnTo>
                  <a:pt x="45446" y="44450"/>
                </a:lnTo>
                <a:lnTo>
                  <a:pt x="46113" y="43180"/>
                </a:lnTo>
                <a:lnTo>
                  <a:pt x="47493" y="40640"/>
                </a:lnTo>
                <a:lnTo>
                  <a:pt x="48908" y="39370"/>
                </a:lnTo>
                <a:lnTo>
                  <a:pt x="50287" y="36830"/>
                </a:lnTo>
                <a:lnTo>
                  <a:pt x="51541" y="35560"/>
                </a:lnTo>
                <a:lnTo>
                  <a:pt x="54098" y="35560"/>
                </a:lnTo>
                <a:lnTo>
                  <a:pt x="53116" y="33020"/>
                </a:lnTo>
                <a:lnTo>
                  <a:pt x="52173" y="30480"/>
                </a:lnTo>
                <a:lnTo>
                  <a:pt x="51299" y="26670"/>
                </a:lnTo>
                <a:lnTo>
                  <a:pt x="49851" y="22860"/>
                </a:lnTo>
                <a:lnTo>
                  <a:pt x="49264" y="20320"/>
                </a:lnTo>
                <a:lnTo>
                  <a:pt x="48942" y="19050"/>
                </a:lnTo>
                <a:lnTo>
                  <a:pt x="48712" y="17780"/>
                </a:lnTo>
                <a:lnTo>
                  <a:pt x="48591" y="15240"/>
                </a:lnTo>
                <a:lnTo>
                  <a:pt x="48551" y="12700"/>
                </a:lnTo>
                <a:close/>
              </a:path>
              <a:path w="207009" h="132079">
                <a:moveTo>
                  <a:pt x="31336" y="0"/>
                </a:moveTo>
                <a:lnTo>
                  <a:pt x="28461" y="0"/>
                </a:lnTo>
                <a:lnTo>
                  <a:pt x="28703" y="2539"/>
                </a:lnTo>
                <a:lnTo>
                  <a:pt x="29013" y="5079"/>
                </a:lnTo>
                <a:lnTo>
                  <a:pt x="29485" y="7619"/>
                </a:lnTo>
                <a:lnTo>
                  <a:pt x="30589" y="11429"/>
                </a:lnTo>
                <a:lnTo>
                  <a:pt x="30784" y="12699"/>
                </a:lnTo>
                <a:lnTo>
                  <a:pt x="30870" y="17779"/>
                </a:lnTo>
                <a:lnTo>
                  <a:pt x="30543" y="21589"/>
                </a:lnTo>
                <a:lnTo>
                  <a:pt x="30347" y="22859"/>
                </a:lnTo>
                <a:lnTo>
                  <a:pt x="30117" y="25399"/>
                </a:lnTo>
                <a:lnTo>
                  <a:pt x="30054" y="26669"/>
                </a:lnTo>
                <a:lnTo>
                  <a:pt x="29958" y="30479"/>
                </a:lnTo>
                <a:lnTo>
                  <a:pt x="29835" y="38099"/>
                </a:lnTo>
                <a:lnTo>
                  <a:pt x="29715" y="40639"/>
                </a:lnTo>
                <a:lnTo>
                  <a:pt x="29289" y="45719"/>
                </a:lnTo>
                <a:lnTo>
                  <a:pt x="29048" y="46989"/>
                </a:lnTo>
                <a:lnTo>
                  <a:pt x="28772" y="48259"/>
                </a:lnTo>
                <a:lnTo>
                  <a:pt x="28346" y="49529"/>
                </a:lnTo>
                <a:lnTo>
                  <a:pt x="27760" y="50799"/>
                </a:lnTo>
                <a:lnTo>
                  <a:pt x="26805" y="52069"/>
                </a:lnTo>
                <a:lnTo>
                  <a:pt x="28266" y="52069"/>
                </a:lnTo>
                <a:lnTo>
                  <a:pt x="28576" y="50799"/>
                </a:lnTo>
                <a:lnTo>
                  <a:pt x="28898" y="50799"/>
                </a:lnTo>
                <a:lnTo>
                  <a:pt x="29128" y="49529"/>
                </a:lnTo>
                <a:lnTo>
                  <a:pt x="29324" y="49529"/>
                </a:lnTo>
                <a:lnTo>
                  <a:pt x="30152" y="43179"/>
                </a:lnTo>
                <a:lnTo>
                  <a:pt x="30704" y="33019"/>
                </a:lnTo>
                <a:lnTo>
                  <a:pt x="31246" y="25399"/>
                </a:lnTo>
                <a:lnTo>
                  <a:pt x="31371" y="22859"/>
                </a:lnTo>
                <a:lnTo>
                  <a:pt x="31532" y="21589"/>
                </a:lnTo>
                <a:lnTo>
                  <a:pt x="31727" y="19049"/>
                </a:lnTo>
                <a:lnTo>
                  <a:pt x="32279" y="17779"/>
                </a:lnTo>
                <a:lnTo>
                  <a:pt x="33532" y="15240"/>
                </a:lnTo>
                <a:lnTo>
                  <a:pt x="34050" y="15240"/>
                </a:lnTo>
                <a:lnTo>
                  <a:pt x="34199" y="13970"/>
                </a:lnTo>
                <a:lnTo>
                  <a:pt x="34199" y="12700"/>
                </a:lnTo>
                <a:lnTo>
                  <a:pt x="34050" y="11430"/>
                </a:lnTo>
                <a:lnTo>
                  <a:pt x="33532" y="8890"/>
                </a:lnTo>
                <a:lnTo>
                  <a:pt x="32199" y="5080"/>
                </a:lnTo>
                <a:lnTo>
                  <a:pt x="32003" y="3810"/>
                </a:lnTo>
                <a:lnTo>
                  <a:pt x="31532" y="1270"/>
                </a:lnTo>
                <a:lnTo>
                  <a:pt x="31336" y="0"/>
                </a:lnTo>
                <a:close/>
              </a:path>
              <a:path w="207009" h="132079">
                <a:moveTo>
                  <a:pt x="184155" y="38100"/>
                </a:moveTo>
                <a:lnTo>
                  <a:pt x="176324" y="38100"/>
                </a:lnTo>
                <a:lnTo>
                  <a:pt x="177347" y="39370"/>
                </a:lnTo>
                <a:lnTo>
                  <a:pt x="179475" y="40640"/>
                </a:lnTo>
                <a:lnTo>
                  <a:pt x="180498" y="41910"/>
                </a:lnTo>
                <a:lnTo>
                  <a:pt x="189778" y="41910"/>
                </a:lnTo>
                <a:lnTo>
                  <a:pt x="186903" y="40640"/>
                </a:lnTo>
                <a:lnTo>
                  <a:pt x="184155" y="38100"/>
                </a:lnTo>
                <a:close/>
              </a:path>
              <a:path w="207009" h="132079">
                <a:moveTo>
                  <a:pt x="147667" y="29210"/>
                </a:moveTo>
                <a:lnTo>
                  <a:pt x="139456" y="29210"/>
                </a:lnTo>
                <a:lnTo>
                  <a:pt x="139329" y="30480"/>
                </a:lnTo>
                <a:lnTo>
                  <a:pt x="138628" y="34290"/>
                </a:lnTo>
                <a:lnTo>
                  <a:pt x="138352" y="35560"/>
                </a:lnTo>
                <a:lnTo>
                  <a:pt x="137995" y="39370"/>
                </a:lnTo>
                <a:lnTo>
                  <a:pt x="137915" y="40640"/>
                </a:lnTo>
                <a:lnTo>
                  <a:pt x="143814" y="40640"/>
                </a:lnTo>
                <a:lnTo>
                  <a:pt x="144757" y="35560"/>
                </a:lnTo>
                <a:lnTo>
                  <a:pt x="145194" y="33020"/>
                </a:lnTo>
                <a:lnTo>
                  <a:pt x="153129" y="33020"/>
                </a:lnTo>
                <a:lnTo>
                  <a:pt x="151634" y="31750"/>
                </a:lnTo>
                <a:lnTo>
                  <a:pt x="150104" y="31750"/>
                </a:lnTo>
                <a:lnTo>
                  <a:pt x="148610" y="30480"/>
                </a:lnTo>
                <a:lnTo>
                  <a:pt x="147782" y="30480"/>
                </a:lnTo>
                <a:lnTo>
                  <a:pt x="147667" y="29210"/>
                </a:lnTo>
                <a:close/>
              </a:path>
              <a:path w="207009" h="132079">
                <a:moveTo>
                  <a:pt x="172908" y="22860"/>
                </a:moveTo>
                <a:lnTo>
                  <a:pt x="166377" y="22860"/>
                </a:lnTo>
                <a:lnTo>
                  <a:pt x="166503" y="24130"/>
                </a:lnTo>
                <a:lnTo>
                  <a:pt x="167170" y="24130"/>
                </a:lnTo>
                <a:lnTo>
                  <a:pt x="167365" y="25400"/>
                </a:lnTo>
                <a:lnTo>
                  <a:pt x="167365" y="26670"/>
                </a:lnTo>
                <a:lnTo>
                  <a:pt x="167676" y="27940"/>
                </a:lnTo>
                <a:lnTo>
                  <a:pt x="168228" y="29210"/>
                </a:lnTo>
                <a:lnTo>
                  <a:pt x="168538" y="29210"/>
                </a:lnTo>
                <a:lnTo>
                  <a:pt x="169918" y="31750"/>
                </a:lnTo>
                <a:lnTo>
                  <a:pt x="171528" y="34290"/>
                </a:lnTo>
                <a:lnTo>
                  <a:pt x="172437" y="34290"/>
                </a:lnTo>
                <a:lnTo>
                  <a:pt x="174323" y="36830"/>
                </a:lnTo>
                <a:lnTo>
                  <a:pt x="175312" y="38100"/>
                </a:lnTo>
                <a:lnTo>
                  <a:pt x="182821" y="38100"/>
                </a:lnTo>
                <a:lnTo>
                  <a:pt x="180924" y="36830"/>
                </a:lnTo>
                <a:lnTo>
                  <a:pt x="179751" y="35560"/>
                </a:lnTo>
                <a:lnTo>
                  <a:pt x="178060" y="34290"/>
                </a:lnTo>
                <a:lnTo>
                  <a:pt x="177543" y="33020"/>
                </a:lnTo>
                <a:lnTo>
                  <a:pt x="176128" y="31750"/>
                </a:lnTo>
                <a:lnTo>
                  <a:pt x="175703" y="30480"/>
                </a:lnTo>
                <a:lnTo>
                  <a:pt x="174909" y="29210"/>
                </a:lnTo>
                <a:lnTo>
                  <a:pt x="174599" y="27940"/>
                </a:lnTo>
                <a:lnTo>
                  <a:pt x="174242" y="27940"/>
                </a:lnTo>
                <a:lnTo>
                  <a:pt x="173656" y="26670"/>
                </a:lnTo>
                <a:lnTo>
                  <a:pt x="173380" y="25400"/>
                </a:lnTo>
                <a:lnTo>
                  <a:pt x="172908" y="22860"/>
                </a:lnTo>
                <a:close/>
              </a:path>
              <a:path w="207009" h="132079">
                <a:moveTo>
                  <a:pt x="120619" y="26670"/>
                </a:moveTo>
                <a:lnTo>
                  <a:pt x="100138" y="26670"/>
                </a:lnTo>
                <a:lnTo>
                  <a:pt x="98368" y="31750"/>
                </a:lnTo>
                <a:lnTo>
                  <a:pt x="97896" y="33020"/>
                </a:lnTo>
                <a:lnTo>
                  <a:pt x="96597" y="35560"/>
                </a:lnTo>
                <a:lnTo>
                  <a:pt x="98759" y="34290"/>
                </a:lnTo>
                <a:lnTo>
                  <a:pt x="100840" y="34290"/>
                </a:lnTo>
                <a:lnTo>
                  <a:pt x="109258" y="30480"/>
                </a:lnTo>
                <a:lnTo>
                  <a:pt x="111454" y="30480"/>
                </a:lnTo>
                <a:lnTo>
                  <a:pt x="113697" y="29210"/>
                </a:lnTo>
                <a:lnTo>
                  <a:pt x="119354" y="29210"/>
                </a:lnTo>
                <a:lnTo>
                  <a:pt x="119435" y="27940"/>
                </a:lnTo>
                <a:lnTo>
                  <a:pt x="119952" y="27940"/>
                </a:lnTo>
                <a:lnTo>
                  <a:pt x="120619" y="26670"/>
                </a:lnTo>
                <a:close/>
              </a:path>
              <a:path w="207009" h="132079">
                <a:moveTo>
                  <a:pt x="147195" y="27940"/>
                </a:moveTo>
                <a:lnTo>
                  <a:pt x="139410" y="27940"/>
                </a:lnTo>
                <a:lnTo>
                  <a:pt x="139490" y="29210"/>
                </a:lnTo>
                <a:lnTo>
                  <a:pt x="147310" y="29210"/>
                </a:lnTo>
                <a:lnTo>
                  <a:pt x="147195" y="27940"/>
                </a:lnTo>
                <a:close/>
              </a:path>
              <a:path w="207009" h="132079">
                <a:moveTo>
                  <a:pt x="143573" y="25400"/>
                </a:moveTo>
                <a:lnTo>
                  <a:pt x="136891" y="25400"/>
                </a:lnTo>
                <a:lnTo>
                  <a:pt x="137443" y="26670"/>
                </a:lnTo>
                <a:lnTo>
                  <a:pt x="138432" y="26670"/>
                </a:lnTo>
                <a:lnTo>
                  <a:pt x="139214" y="27940"/>
                </a:lnTo>
                <a:lnTo>
                  <a:pt x="146252" y="27940"/>
                </a:lnTo>
                <a:lnTo>
                  <a:pt x="145390" y="26670"/>
                </a:lnTo>
                <a:lnTo>
                  <a:pt x="143573" y="25400"/>
                </a:lnTo>
                <a:close/>
              </a:path>
              <a:path w="207009" h="132079">
                <a:moveTo>
                  <a:pt x="140905" y="24130"/>
                </a:moveTo>
                <a:lnTo>
                  <a:pt x="135592" y="24130"/>
                </a:lnTo>
                <a:lnTo>
                  <a:pt x="135948" y="25400"/>
                </a:lnTo>
                <a:lnTo>
                  <a:pt x="142676" y="25400"/>
                </a:lnTo>
                <a:lnTo>
                  <a:pt x="140905" y="24130"/>
                </a:lnTo>
                <a:close/>
              </a:path>
              <a:path w="207009" h="132079">
                <a:moveTo>
                  <a:pt x="172402" y="20320"/>
                </a:moveTo>
                <a:lnTo>
                  <a:pt x="165756" y="20320"/>
                </a:lnTo>
                <a:lnTo>
                  <a:pt x="165790" y="21590"/>
                </a:lnTo>
                <a:lnTo>
                  <a:pt x="166181" y="22860"/>
                </a:lnTo>
                <a:lnTo>
                  <a:pt x="172713" y="22860"/>
                </a:lnTo>
                <a:lnTo>
                  <a:pt x="172402" y="20320"/>
                </a:lnTo>
                <a:close/>
              </a:path>
              <a:path w="207009" h="132079">
                <a:moveTo>
                  <a:pt x="172322" y="0"/>
                </a:moveTo>
                <a:lnTo>
                  <a:pt x="163398" y="0"/>
                </a:lnTo>
                <a:lnTo>
                  <a:pt x="163709" y="5080"/>
                </a:lnTo>
                <a:lnTo>
                  <a:pt x="163904" y="6350"/>
                </a:lnTo>
                <a:lnTo>
                  <a:pt x="164065" y="7620"/>
                </a:lnTo>
                <a:lnTo>
                  <a:pt x="164295" y="10160"/>
                </a:lnTo>
                <a:lnTo>
                  <a:pt x="164491" y="11430"/>
                </a:lnTo>
                <a:lnTo>
                  <a:pt x="164732" y="12700"/>
                </a:lnTo>
                <a:lnTo>
                  <a:pt x="164767" y="15240"/>
                </a:lnTo>
                <a:lnTo>
                  <a:pt x="165008" y="15240"/>
                </a:lnTo>
                <a:lnTo>
                  <a:pt x="165008" y="17780"/>
                </a:lnTo>
                <a:lnTo>
                  <a:pt x="165319" y="17780"/>
                </a:lnTo>
                <a:lnTo>
                  <a:pt x="165089" y="19050"/>
                </a:lnTo>
                <a:lnTo>
                  <a:pt x="165560" y="19050"/>
                </a:lnTo>
                <a:lnTo>
                  <a:pt x="165675" y="20320"/>
                </a:lnTo>
                <a:lnTo>
                  <a:pt x="172276" y="20320"/>
                </a:lnTo>
                <a:lnTo>
                  <a:pt x="172069" y="17780"/>
                </a:lnTo>
                <a:lnTo>
                  <a:pt x="171942" y="15240"/>
                </a:lnTo>
                <a:lnTo>
                  <a:pt x="172048" y="7620"/>
                </a:lnTo>
                <a:lnTo>
                  <a:pt x="172282" y="2540"/>
                </a:lnTo>
                <a:lnTo>
                  <a:pt x="172322" y="0"/>
                </a:lnTo>
                <a:close/>
              </a:path>
              <a:path w="207009" h="132079">
                <a:moveTo>
                  <a:pt x="121838" y="2540"/>
                </a:moveTo>
                <a:lnTo>
                  <a:pt x="121045" y="2540"/>
                </a:lnTo>
                <a:lnTo>
                  <a:pt x="121171" y="8890"/>
                </a:lnTo>
                <a:lnTo>
                  <a:pt x="120976" y="10160"/>
                </a:lnTo>
                <a:lnTo>
                  <a:pt x="120504" y="10160"/>
                </a:lnTo>
                <a:lnTo>
                  <a:pt x="120182" y="11430"/>
                </a:lnTo>
                <a:lnTo>
                  <a:pt x="118814" y="11430"/>
                </a:lnTo>
                <a:lnTo>
                  <a:pt x="117825" y="12700"/>
                </a:lnTo>
                <a:lnTo>
                  <a:pt x="115502" y="12700"/>
                </a:lnTo>
                <a:lnTo>
                  <a:pt x="112834" y="13970"/>
                </a:lnTo>
                <a:lnTo>
                  <a:pt x="107648" y="15240"/>
                </a:lnTo>
                <a:lnTo>
                  <a:pt x="104497" y="16510"/>
                </a:lnTo>
                <a:lnTo>
                  <a:pt x="103002" y="16510"/>
                </a:lnTo>
                <a:lnTo>
                  <a:pt x="101507" y="17780"/>
                </a:lnTo>
                <a:lnTo>
                  <a:pt x="91330" y="17780"/>
                </a:lnTo>
                <a:lnTo>
                  <a:pt x="87006" y="19050"/>
                </a:lnTo>
                <a:lnTo>
                  <a:pt x="136190" y="19050"/>
                </a:lnTo>
                <a:lnTo>
                  <a:pt x="133361" y="16510"/>
                </a:lnTo>
                <a:lnTo>
                  <a:pt x="131349" y="13970"/>
                </a:lnTo>
                <a:lnTo>
                  <a:pt x="129382" y="12700"/>
                </a:lnTo>
                <a:lnTo>
                  <a:pt x="121838" y="2540"/>
                </a:lnTo>
                <a:close/>
              </a:path>
              <a:path w="207009" h="132079">
                <a:moveTo>
                  <a:pt x="42180" y="13970"/>
                </a:moveTo>
                <a:lnTo>
                  <a:pt x="38650" y="13970"/>
                </a:lnTo>
                <a:lnTo>
                  <a:pt x="38178" y="15240"/>
                </a:lnTo>
                <a:lnTo>
                  <a:pt x="43043" y="15240"/>
                </a:lnTo>
                <a:lnTo>
                  <a:pt x="42180" y="1397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11910" y="267353"/>
            <a:ext cx="172720" cy="132080"/>
          </a:xfrm>
          <a:custGeom>
            <a:avLst/>
            <a:gdLst/>
            <a:ahLst/>
            <a:cxnLst/>
            <a:rect l="l" t="t" r="r" b="b"/>
            <a:pathLst>
              <a:path w="172720" h="132079">
                <a:moveTo>
                  <a:pt x="29910" y="62229"/>
                </a:moveTo>
                <a:lnTo>
                  <a:pt x="26932" y="62229"/>
                </a:lnTo>
                <a:lnTo>
                  <a:pt x="27277" y="64769"/>
                </a:lnTo>
                <a:lnTo>
                  <a:pt x="27875" y="71119"/>
                </a:lnTo>
                <a:lnTo>
                  <a:pt x="27949" y="72389"/>
                </a:lnTo>
                <a:lnTo>
                  <a:pt x="28070" y="77469"/>
                </a:lnTo>
                <a:lnTo>
                  <a:pt x="27748" y="82549"/>
                </a:lnTo>
                <a:lnTo>
                  <a:pt x="27553" y="83819"/>
                </a:lnTo>
                <a:lnTo>
                  <a:pt x="27277" y="85089"/>
                </a:lnTo>
                <a:lnTo>
                  <a:pt x="26932" y="87629"/>
                </a:lnTo>
                <a:lnTo>
                  <a:pt x="26690" y="87629"/>
                </a:lnTo>
                <a:lnTo>
                  <a:pt x="25989" y="90169"/>
                </a:lnTo>
                <a:lnTo>
                  <a:pt x="25552" y="90169"/>
                </a:lnTo>
                <a:lnTo>
                  <a:pt x="24609" y="92709"/>
                </a:lnTo>
                <a:lnTo>
                  <a:pt x="23585" y="93979"/>
                </a:lnTo>
                <a:lnTo>
                  <a:pt x="22642" y="96519"/>
                </a:lnTo>
                <a:lnTo>
                  <a:pt x="22205" y="97789"/>
                </a:lnTo>
                <a:lnTo>
                  <a:pt x="21814" y="97789"/>
                </a:lnTo>
                <a:lnTo>
                  <a:pt x="21504" y="99059"/>
                </a:lnTo>
                <a:lnTo>
                  <a:pt x="21228" y="100329"/>
                </a:lnTo>
                <a:lnTo>
                  <a:pt x="20986" y="101599"/>
                </a:lnTo>
                <a:lnTo>
                  <a:pt x="20983" y="105409"/>
                </a:lnTo>
                <a:lnTo>
                  <a:pt x="21113" y="107949"/>
                </a:lnTo>
                <a:lnTo>
                  <a:pt x="21262" y="109219"/>
                </a:lnTo>
                <a:lnTo>
                  <a:pt x="21458" y="110489"/>
                </a:lnTo>
                <a:lnTo>
                  <a:pt x="21699" y="111759"/>
                </a:lnTo>
                <a:lnTo>
                  <a:pt x="21895" y="114299"/>
                </a:lnTo>
                <a:lnTo>
                  <a:pt x="22056" y="115569"/>
                </a:lnTo>
                <a:lnTo>
                  <a:pt x="22382" y="121919"/>
                </a:lnTo>
                <a:lnTo>
                  <a:pt x="22481" y="124459"/>
                </a:lnTo>
                <a:lnTo>
                  <a:pt x="22577" y="128269"/>
                </a:lnTo>
                <a:lnTo>
                  <a:pt x="22677" y="130809"/>
                </a:lnTo>
                <a:lnTo>
                  <a:pt x="22838" y="132079"/>
                </a:lnTo>
                <a:lnTo>
                  <a:pt x="25586" y="132079"/>
                </a:lnTo>
                <a:lnTo>
                  <a:pt x="25310" y="130809"/>
                </a:lnTo>
                <a:lnTo>
                  <a:pt x="25241" y="129539"/>
                </a:lnTo>
                <a:lnTo>
                  <a:pt x="25000" y="126999"/>
                </a:lnTo>
                <a:lnTo>
                  <a:pt x="24689" y="124459"/>
                </a:lnTo>
                <a:lnTo>
                  <a:pt x="24494" y="121919"/>
                </a:lnTo>
                <a:lnTo>
                  <a:pt x="26023" y="121919"/>
                </a:lnTo>
                <a:lnTo>
                  <a:pt x="26380" y="120649"/>
                </a:lnTo>
                <a:lnTo>
                  <a:pt x="26023" y="119379"/>
                </a:lnTo>
                <a:lnTo>
                  <a:pt x="24609" y="111759"/>
                </a:lnTo>
                <a:lnTo>
                  <a:pt x="24298" y="109219"/>
                </a:lnTo>
                <a:lnTo>
                  <a:pt x="23942" y="107949"/>
                </a:lnTo>
                <a:lnTo>
                  <a:pt x="24218" y="105409"/>
                </a:lnTo>
                <a:lnTo>
                  <a:pt x="23551" y="102869"/>
                </a:lnTo>
                <a:lnTo>
                  <a:pt x="23390" y="101599"/>
                </a:lnTo>
                <a:lnTo>
                  <a:pt x="23390" y="100329"/>
                </a:lnTo>
                <a:lnTo>
                  <a:pt x="23585" y="100329"/>
                </a:lnTo>
                <a:lnTo>
                  <a:pt x="23746" y="99059"/>
                </a:lnTo>
                <a:lnTo>
                  <a:pt x="24367" y="97789"/>
                </a:lnTo>
                <a:lnTo>
                  <a:pt x="24839" y="96519"/>
                </a:lnTo>
                <a:lnTo>
                  <a:pt x="25862" y="95249"/>
                </a:lnTo>
                <a:lnTo>
                  <a:pt x="26299" y="93979"/>
                </a:lnTo>
                <a:lnTo>
                  <a:pt x="26656" y="93979"/>
                </a:lnTo>
                <a:lnTo>
                  <a:pt x="27990" y="90169"/>
                </a:lnTo>
                <a:lnTo>
                  <a:pt x="28542" y="87629"/>
                </a:lnTo>
                <a:lnTo>
                  <a:pt x="29013" y="86359"/>
                </a:lnTo>
                <a:lnTo>
                  <a:pt x="29404" y="83819"/>
                </a:lnTo>
                <a:lnTo>
                  <a:pt x="30117" y="80009"/>
                </a:lnTo>
                <a:lnTo>
                  <a:pt x="30247" y="77469"/>
                </a:lnTo>
                <a:lnTo>
                  <a:pt x="30163" y="67309"/>
                </a:lnTo>
                <a:lnTo>
                  <a:pt x="29910" y="62229"/>
                </a:lnTo>
                <a:close/>
              </a:path>
              <a:path w="172720" h="132079">
                <a:moveTo>
                  <a:pt x="159615" y="107950"/>
                </a:moveTo>
                <a:lnTo>
                  <a:pt x="143734" y="107950"/>
                </a:lnTo>
                <a:lnTo>
                  <a:pt x="145390" y="110490"/>
                </a:lnTo>
                <a:lnTo>
                  <a:pt x="147667" y="111760"/>
                </a:lnTo>
                <a:lnTo>
                  <a:pt x="148414" y="113030"/>
                </a:lnTo>
                <a:lnTo>
                  <a:pt x="149829" y="115570"/>
                </a:lnTo>
                <a:lnTo>
                  <a:pt x="150495" y="115570"/>
                </a:lnTo>
                <a:lnTo>
                  <a:pt x="151829" y="118110"/>
                </a:lnTo>
                <a:lnTo>
                  <a:pt x="157303" y="129540"/>
                </a:lnTo>
                <a:lnTo>
                  <a:pt x="157775" y="130810"/>
                </a:lnTo>
                <a:lnTo>
                  <a:pt x="157775" y="132080"/>
                </a:lnTo>
                <a:lnTo>
                  <a:pt x="166652" y="132080"/>
                </a:lnTo>
                <a:lnTo>
                  <a:pt x="166423" y="129540"/>
                </a:lnTo>
                <a:lnTo>
                  <a:pt x="166101" y="128270"/>
                </a:lnTo>
                <a:lnTo>
                  <a:pt x="165629" y="127000"/>
                </a:lnTo>
                <a:lnTo>
                  <a:pt x="168423" y="127000"/>
                </a:lnTo>
                <a:lnTo>
                  <a:pt x="170194" y="125730"/>
                </a:lnTo>
                <a:lnTo>
                  <a:pt x="172667" y="125730"/>
                </a:lnTo>
                <a:lnTo>
                  <a:pt x="171057" y="121920"/>
                </a:lnTo>
                <a:lnTo>
                  <a:pt x="169355" y="119380"/>
                </a:lnTo>
                <a:lnTo>
                  <a:pt x="161696" y="119380"/>
                </a:lnTo>
                <a:lnTo>
                  <a:pt x="161466" y="118110"/>
                </a:lnTo>
                <a:lnTo>
                  <a:pt x="160362" y="118110"/>
                </a:lnTo>
                <a:lnTo>
                  <a:pt x="159891" y="116840"/>
                </a:lnTo>
                <a:lnTo>
                  <a:pt x="159028" y="115570"/>
                </a:lnTo>
                <a:lnTo>
                  <a:pt x="158120" y="114300"/>
                </a:lnTo>
                <a:lnTo>
                  <a:pt x="156751" y="111760"/>
                </a:lnTo>
                <a:lnTo>
                  <a:pt x="156038" y="111760"/>
                </a:lnTo>
                <a:lnTo>
                  <a:pt x="155567" y="110490"/>
                </a:lnTo>
                <a:lnTo>
                  <a:pt x="163318" y="110490"/>
                </a:lnTo>
                <a:lnTo>
                  <a:pt x="162053" y="109220"/>
                </a:lnTo>
                <a:lnTo>
                  <a:pt x="160638" y="109220"/>
                </a:lnTo>
                <a:lnTo>
                  <a:pt x="159615" y="107950"/>
                </a:lnTo>
                <a:close/>
              </a:path>
              <a:path w="172720" h="132079">
                <a:moveTo>
                  <a:pt x="165089" y="111760"/>
                </a:moveTo>
                <a:lnTo>
                  <a:pt x="159063" y="111760"/>
                </a:lnTo>
                <a:lnTo>
                  <a:pt x="159534" y="113030"/>
                </a:lnTo>
                <a:lnTo>
                  <a:pt x="160408" y="113030"/>
                </a:lnTo>
                <a:lnTo>
                  <a:pt x="160799" y="114300"/>
                </a:lnTo>
                <a:lnTo>
                  <a:pt x="161190" y="114300"/>
                </a:lnTo>
                <a:lnTo>
                  <a:pt x="161547" y="115570"/>
                </a:lnTo>
                <a:lnTo>
                  <a:pt x="162248" y="115570"/>
                </a:lnTo>
                <a:lnTo>
                  <a:pt x="162915" y="118110"/>
                </a:lnTo>
                <a:lnTo>
                  <a:pt x="162605" y="118110"/>
                </a:lnTo>
                <a:lnTo>
                  <a:pt x="162133" y="119380"/>
                </a:lnTo>
                <a:lnTo>
                  <a:pt x="169355" y="119380"/>
                </a:lnTo>
                <a:lnTo>
                  <a:pt x="168504" y="118110"/>
                </a:lnTo>
                <a:lnTo>
                  <a:pt x="167561" y="115570"/>
                </a:lnTo>
                <a:lnTo>
                  <a:pt x="166618" y="114300"/>
                </a:lnTo>
                <a:lnTo>
                  <a:pt x="165629" y="113030"/>
                </a:lnTo>
                <a:lnTo>
                  <a:pt x="165089" y="111760"/>
                </a:lnTo>
                <a:close/>
              </a:path>
              <a:path w="172720" h="132079">
                <a:moveTo>
                  <a:pt x="163318" y="110490"/>
                </a:moveTo>
                <a:lnTo>
                  <a:pt x="156751" y="110490"/>
                </a:lnTo>
                <a:lnTo>
                  <a:pt x="157372" y="111760"/>
                </a:lnTo>
                <a:lnTo>
                  <a:pt x="164065" y="111760"/>
                </a:lnTo>
                <a:lnTo>
                  <a:pt x="163318" y="110490"/>
                </a:lnTo>
                <a:close/>
              </a:path>
              <a:path w="172720" h="132079">
                <a:moveTo>
                  <a:pt x="137719" y="97790"/>
                </a:moveTo>
                <a:lnTo>
                  <a:pt x="128991" y="97790"/>
                </a:lnTo>
                <a:lnTo>
                  <a:pt x="130843" y="99060"/>
                </a:lnTo>
                <a:lnTo>
                  <a:pt x="131705" y="100330"/>
                </a:lnTo>
                <a:lnTo>
                  <a:pt x="142906" y="107950"/>
                </a:lnTo>
                <a:lnTo>
                  <a:pt x="151760" y="107950"/>
                </a:lnTo>
                <a:lnTo>
                  <a:pt x="151358" y="106680"/>
                </a:lnTo>
                <a:lnTo>
                  <a:pt x="150610" y="106680"/>
                </a:lnTo>
                <a:lnTo>
                  <a:pt x="148368" y="104140"/>
                </a:lnTo>
                <a:lnTo>
                  <a:pt x="147632" y="104140"/>
                </a:lnTo>
                <a:lnTo>
                  <a:pt x="146885" y="102870"/>
                </a:lnTo>
                <a:lnTo>
                  <a:pt x="144757" y="101600"/>
                </a:lnTo>
                <a:lnTo>
                  <a:pt x="143619" y="101600"/>
                </a:lnTo>
                <a:lnTo>
                  <a:pt x="142480" y="100330"/>
                </a:lnTo>
                <a:lnTo>
                  <a:pt x="138938" y="99060"/>
                </a:lnTo>
                <a:lnTo>
                  <a:pt x="137719" y="97790"/>
                </a:lnTo>
                <a:close/>
              </a:path>
              <a:path w="172720" h="132079">
                <a:moveTo>
                  <a:pt x="100288" y="100330"/>
                </a:moveTo>
                <a:lnTo>
                  <a:pt x="90502" y="100330"/>
                </a:lnTo>
                <a:lnTo>
                  <a:pt x="93055" y="101600"/>
                </a:lnTo>
                <a:lnTo>
                  <a:pt x="98874" y="101600"/>
                </a:lnTo>
                <a:lnTo>
                  <a:pt x="100288" y="100330"/>
                </a:lnTo>
                <a:close/>
              </a:path>
              <a:path w="172720" h="132079">
                <a:moveTo>
                  <a:pt x="88179" y="97790"/>
                </a:moveTo>
                <a:lnTo>
                  <a:pt x="79451" y="97790"/>
                </a:lnTo>
                <a:lnTo>
                  <a:pt x="83429" y="99060"/>
                </a:lnTo>
                <a:lnTo>
                  <a:pt x="85430" y="100330"/>
                </a:lnTo>
                <a:lnTo>
                  <a:pt x="106969" y="100330"/>
                </a:lnTo>
                <a:lnTo>
                  <a:pt x="110868" y="99060"/>
                </a:lnTo>
                <a:lnTo>
                  <a:pt x="89720" y="99060"/>
                </a:lnTo>
                <a:lnTo>
                  <a:pt x="88179" y="97790"/>
                </a:lnTo>
                <a:close/>
              </a:path>
              <a:path w="172720" h="132079">
                <a:moveTo>
                  <a:pt x="114755" y="97790"/>
                </a:moveTo>
                <a:lnTo>
                  <a:pt x="107291" y="97790"/>
                </a:lnTo>
                <a:lnTo>
                  <a:pt x="103554" y="99060"/>
                </a:lnTo>
                <a:lnTo>
                  <a:pt x="113501" y="99060"/>
                </a:lnTo>
                <a:lnTo>
                  <a:pt x="114755" y="97790"/>
                </a:lnTo>
                <a:close/>
              </a:path>
              <a:path w="172720" h="132079">
                <a:moveTo>
                  <a:pt x="79221" y="95250"/>
                </a:moveTo>
                <a:lnTo>
                  <a:pt x="67537" y="95250"/>
                </a:lnTo>
                <a:lnTo>
                  <a:pt x="69584" y="96520"/>
                </a:lnTo>
                <a:lnTo>
                  <a:pt x="71550" y="96520"/>
                </a:lnTo>
                <a:lnTo>
                  <a:pt x="75518" y="97790"/>
                </a:lnTo>
                <a:lnTo>
                  <a:pt x="85120" y="97790"/>
                </a:lnTo>
                <a:lnTo>
                  <a:pt x="82130" y="96520"/>
                </a:lnTo>
                <a:lnTo>
                  <a:pt x="79221" y="95250"/>
                </a:lnTo>
                <a:close/>
              </a:path>
              <a:path w="172720" h="132079">
                <a:moveTo>
                  <a:pt x="118963" y="96520"/>
                </a:moveTo>
                <a:lnTo>
                  <a:pt x="110983" y="96520"/>
                </a:lnTo>
                <a:lnTo>
                  <a:pt x="109131" y="97790"/>
                </a:lnTo>
                <a:lnTo>
                  <a:pt x="118377" y="97790"/>
                </a:lnTo>
                <a:lnTo>
                  <a:pt x="118963" y="96520"/>
                </a:lnTo>
                <a:close/>
              </a:path>
              <a:path w="172720" h="132079">
                <a:moveTo>
                  <a:pt x="133867" y="96520"/>
                </a:moveTo>
                <a:lnTo>
                  <a:pt x="126047" y="96520"/>
                </a:lnTo>
                <a:lnTo>
                  <a:pt x="127059" y="97790"/>
                </a:lnTo>
                <a:lnTo>
                  <a:pt x="135166" y="97790"/>
                </a:lnTo>
                <a:lnTo>
                  <a:pt x="133867" y="96520"/>
                </a:lnTo>
                <a:close/>
              </a:path>
              <a:path w="172720" h="132079">
                <a:moveTo>
                  <a:pt x="128485" y="95250"/>
                </a:moveTo>
                <a:lnTo>
                  <a:pt x="116411" y="95250"/>
                </a:lnTo>
                <a:lnTo>
                  <a:pt x="114605" y="96520"/>
                </a:lnTo>
                <a:lnTo>
                  <a:pt x="131234" y="96520"/>
                </a:lnTo>
                <a:lnTo>
                  <a:pt x="128485" y="95250"/>
                </a:lnTo>
                <a:close/>
              </a:path>
              <a:path w="172720" h="132079">
                <a:moveTo>
                  <a:pt x="76392" y="93980"/>
                </a:moveTo>
                <a:lnTo>
                  <a:pt x="58579" y="93980"/>
                </a:lnTo>
                <a:lnTo>
                  <a:pt x="58889" y="95250"/>
                </a:lnTo>
                <a:lnTo>
                  <a:pt x="77806" y="95250"/>
                </a:lnTo>
                <a:lnTo>
                  <a:pt x="76392" y="93980"/>
                </a:lnTo>
                <a:close/>
              </a:path>
              <a:path w="172720" h="132079">
                <a:moveTo>
                  <a:pt x="50828" y="33020"/>
                </a:moveTo>
                <a:lnTo>
                  <a:pt x="44423" y="33020"/>
                </a:lnTo>
                <a:lnTo>
                  <a:pt x="45055" y="34290"/>
                </a:lnTo>
                <a:lnTo>
                  <a:pt x="45722" y="35560"/>
                </a:lnTo>
                <a:lnTo>
                  <a:pt x="46355" y="35560"/>
                </a:lnTo>
                <a:lnTo>
                  <a:pt x="48114" y="39370"/>
                </a:lnTo>
                <a:lnTo>
                  <a:pt x="53392" y="58420"/>
                </a:lnTo>
                <a:lnTo>
                  <a:pt x="53898" y="63500"/>
                </a:lnTo>
                <a:lnTo>
                  <a:pt x="54094" y="67310"/>
                </a:lnTo>
                <a:lnTo>
                  <a:pt x="54565" y="72390"/>
                </a:lnTo>
                <a:lnTo>
                  <a:pt x="54841" y="76200"/>
                </a:lnTo>
                <a:lnTo>
                  <a:pt x="55428" y="80010"/>
                </a:lnTo>
                <a:lnTo>
                  <a:pt x="55669" y="81280"/>
                </a:lnTo>
                <a:lnTo>
                  <a:pt x="55945" y="82550"/>
                </a:lnTo>
                <a:lnTo>
                  <a:pt x="56256" y="83820"/>
                </a:lnTo>
                <a:lnTo>
                  <a:pt x="56842" y="87630"/>
                </a:lnTo>
                <a:lnTo>
                  <a:pt x="57084" y="88900"/>
                </a:lnTo>
                <a:lnTo>
                  <a:pt x="57360" y="90170"/>
                </a:lnTo>
                <a:lnTo>
                  <a:pt x="57831" y="91440"/>
                </a:lnTo>
                <a:lnTo>
                  <a:pt x="58303" y="93980"/>
                </a:lnTo>
                <a:lnTo>
                  <a:pt x="72574" y="93980"/>
                </a:lnTo>
                <a:lnTo>
                  <a:pt x="70055" y="92710"/>
                </a:lnTo>
                <a:lnTo>
                  <a:pt x="65226" y="92710"/>
                </a:lnTo>
                <a:lnTo>
                  <a:pt x="64789" y="91440"/>
                </a:lnTo>
                <a:lnTo>
                  <a:pt x="64007" y="91440"/>
                </a:lnTo>
                <a:lnTo>
                  <a:pt x="63650" y="90170"/>
                </a:lnTo>
                <a:lnTo>
                  <a:pt x="62512" y="86360"/>
                </a:lnTo>
                <a:lnTo>
                  <a:pt x="61799" y="82550"/>
                </a:lnTo>
                <a:lnTo>
                  <a:pt x="61488" y="81280"/>
                </a:lnTo>
                <a:lnTo>
                  <a:pt x="60902" y="77470"/>
                </a:lnTo>
                <a:lnTo>
                  <a:pt x="60384" y="73660"/>
                </a:lnTo>
                <a:lnTo>
                  <a:pt x="59993" y="71120"/>
                </a:lnTo>
                <a:lnTo>
                  <a:pt x="58889" y="58420"/>
                </a:lnTo>
                <a:lnTo>
                  <a:pt x="58303" y="53340"/>
                </a:lnTo>
                <a:lnTo>
                  <a:pt x="57751" y="49530"/>
                </a:lnTo>
                <a:lnTo>
                  <a:pt x="57440" y="48260"/>
                </a:lnTo>
                <a:lnTo>
                  <a:pt x="57084" y="45720"/>
                </a:lnTo>
                <a:lnTo>
                  <a:pt x="51426" y="34290"/>
                </a:lnTo>
                <a:lnTo>
                  <a:pt x="50828" y="33020"/>
                </a:lnTo>
                <a:close/>
              </a:path>
              <a:path w="172720" h="132079">
                <a:moveTo>
                  <a:pt x="8728" y="63499"/>
                </a:moveTo>
                <a:lnTo>
                  <a:pt x="7348" y="63499"/>
                </a:lnTo>
                <a:lnTo>
                  <a:pt x="8015" y="66039"/>
                </a:lnTo>
                <a:lnTo>
                  <a:pt x="8923" y="66039"/>
                </a:lnTo>
                <a:lnTo>
                  <a:pt x="9544" y="67309"/>
                </a:lnTo>
                <a:lnTo>
                  <a:pt x="15685" y="67309"/>
                </a:lnTo>
                <a:lnTo>
                  <a:pt x="17099" y="66039"/>
                </a:lnTo>
                <a:lnTo>
                  <a:pt x="18951" y="64769"/>
                </a:lnTo>
                <a:lnTo>
                  <a:pt x="9038" y="64769"/>
                </a:lnTo>
                <a:lnTo>
                  <a:pt x="8728" y="63499"/>
                </a:lnTo>
                <a:close/>
              </a:path>
              <a:path w="172720" h="132079">
                <a:moveTo>
                  <a:pt x="19894" y="55879"/>
                </a:moveTo>
                <a:lnTo>
                  <a:pt x="15881" y="55879"/>
                </a:lnTo>
                <a:lnTo>
                  <a:pt x="15214" y="57149"/>
                </a:lnTo>
                <a:lnTo>
                  <a:pt x="14547" y="57149"/>
                </a:lnTo>
                <a:lnTo>
                  <a:pt x="12615" y="58419"/>
                </a:lnTo>
                <a:lnTo>
                  <a:pt x="15524" y="58419"/>
                </a:lnTo>
                <a:lnTo>
                  <a:pt x="15685" y="59689"/>
                </a:lnTo>
                <a:lnTo>
                  <a:pt x="15685" y="60959"/>
                </a:lnTo>
                <a:lnTo>
                  <a:pt x="15444" y="60959"/>
                </a:lnTo>
                <a:lnTo>
                  <a:pt x="15168" y="62229"/>
                </a:lnTo>
                <a:lnTo>
                  <a:pt x="14466" y="62229"/>
                </a:lnTo>
                <a:lnTo>
                  <a:pt x="13638" y="63499"/>
                </a:lnTo>
                <a:lnTo>
                  <a:pt x="13132" y="63499"/>
                </a:lnTo>
                <a:lnTo>
                  <a:pt x="12339" y="64769"/>
                </a:lnTo>
                <a:lnTo>
                  <a:pt x="13523" y="64769"/>
                </a:lnTo>
                <a:lnTo>
                  <a:pt x="14627" y="63499"/>
                </a:lnTo>
                <a:lnTo>
                  <a:pt x="15639" y="62229"/>
                </a:lnTo>
                <a:lnTo>
                  <a:pt x="16111" y="60959"/>
                </a:lnTo>
                <a:lnTo>
                  <a:pt x="17456" y="59689"/>
                </a:lnTo>
                <a:lnTo>
                  <a:pt x="19066" y="57149"/>
                </a:lnTo>
                <a:lnTo>
                  <a:pt x="19894" y="55879"/>
                </a:lnTo>
                <a:close/>
              </a:path>
              <a:path w="172720" h="132079">
                <a:moveTo>
                  <a:pt x="20365" y="63499"/>
                </a:moveTo>
                <a:lnTo>
                  <a:pt x="16433" y="63499"/>
                </a:lnTo>
                <a:lnTo>
                  <a:pt x="15409" y="64769"/>
                </a:lnTo>
                <a:lnTo>
                  <a:pt x="18951" y="64769"/>
                </a:lnTo>
                <a:lnTo>
                  <a:pt x="20365" y="63499"/>
                </a:lnTo>
                <a:close/>
              </a:path>
              <a:path w="172720" h="132079">
                <a:moveTo>
                  <a:pt x="8015" y="60959"/>
                </a:moveTo>
                <a:lnTo>
                  <a:pt x="3495" y="60959"/>
                </a:lnTo>
                <a:lnTo>
                  <a:pt x="4829" y="62229"/>
                </a:lnTo>
                <a:lnTo>
                  <a:pt x="6324" y="62229"/>
                </a:lnTo>
                <a:lnTo>
                  <a:pt x="6566" y="63499"/>
                </a:lnTo>
                <a:lnTo>
                  <a:pt x="8291" y="63499"/>
                </a:lnTo>
                <a:lnTo>
                  <a:pt x="8130" y="62229"/>
                </a:lnTo>
                <a:lnTo>
                  <a:pt x="8015" y="60959"/>
                </a:lnTo>
                <a:close/>
              </a:path>
              <a:path w="172720" h="132079">
                <a:moveTo>
                  <a:pt x="32785" y="60959"/>
                </a:moveTo>
                <a:lnTo>
                  <a:pt x="19227" y="60959"/>
                </a:lnTo>
                <a:lnTo>
                  <a:pt x="17019" y="63499"/>
                </a:lnTo>
                <a:lnTo>
                  <a:pt x="22447" y="63499"/>
                </a:lnTo>
                <a:lnTo>
                  <a:pt x="23033" y="62229"/>
                </a:lnTo>
                <a:lnTo>
                  <a:pt x="31405" y="62229"/>
                </a:lnTo>
                <a:lnTo>
                  <a:pt x="32785" y="60959"/>
                </a:lnTo>
                <a:close/>
              </a:path>
              <a:path w="172720" h="132079">
                <a:moveTo>
                  <a:pt x="10476" y="59689"/>
                </a:moveTo>
                <a:lnTo>
                  <a:pt x="471" y="59689"/>
                </a:lnTo>
                <a:lnTo>
                  <a:pt x="747" y="60959"/>
                </a:lnTo>
                <a:lnTo>
                  <a:pt x="8256" y="60959"/>
                </a:lnTo>
                <a:lnTo>
                  <a:pt x="10476" y="59689"/>
                </a:lnTo>
                <a:close/>
              </a:path>
              <a:path w="172720" h="132079">
                <a:moveTo>
                  <a:pt x="36361" y="59690"/>
                </a:moveTo>
                <a:lnTo>
                  <a:pt x="20400" y="59689"/>
                </a:lnTo>
                <a:lnTo>
                  <a:pt x="20089" y="60959"/>
                </a:lnTo>
                <a:lnTo>
                  <a:pt x="35027" y="60960"/>
                </a:lnTo>
                <a:lnTo>
                  <a:pt x="36361" y="59690"/>
                </a:lnTo>
                <a:close/>
              </a:path>
              <a:path w="172720" h="132079">
                <a:moveTo>
                  <a:pt x="3806" y="55879"/>
                </a:moveTo>
                <a:lnTo>
                  <a:pt x="114" y="55879"/>
                </a:lnTo>
                <a:lnTo>
                  <a:pt x="195" y="57149"/>
                </a:lnTo>
                <a:lnTo>
                  <a:pt x="344" y="57149"/>
                </a:lnTo>
                <a:lnTo>
                  <a:pt x="0" y="58419"/>
                </a:lnTo>
                <a:lnTo>
                  <a:pt x="0" y="59689"/>
                </a:lnTo>
                <a:lnTo>
                  <a:pt x="2909" y="59689"/>
                </a:lnTo>
                <a:lnTo>
                  <a:pt x="2748" y="58419"/>
                </a:lnTo>
                <a:lnTo>
                  <a:pt x="2989" y="57149"/>
                </a:lnTo>
                <a:lnTo>
                  <a:pt x="3806" y="55879"/>
                </a:lnTo>
                <a:close/>
              </a:path>
              <a:path w="172720" h="132079">
                <a:moveTo>
                  <a:pt x="10611" y="59612"/>
                </a:moveTo>
                <a:lnTo>
                  <a:pt x="10476" y="59689"/>
                </a:lnTo>
                <a:lnTo>
                  <a:pt x="10611" y="59612"/>
                </a:lnTo>
                <a:close/>
              </a:path>
              <a:path w="172720" h="132079">
                <a:moveTo>
                  <a:pt x="38604" y="57150"/>
                </a:moveTo>
                <a:lnTo>
                  <a:pt x="28818" y="57149"/>
                </a:lnTo>
                <a:lnTo>
                  <a:pt x="25943" y="58419"/>
                </a:lnTo>
                <a:lnTo>
                  <a:pt x="23114" y="58419"/>
                </a:lnTo>
                <a:lnTo>
                  <a:pt x="22205" y="59689"/>
                </a:lnTo>
                <a:lnTo>
                  <a:pt x="37109" y="59690"/>
                </a:lnTo>
                <a:lnTo>
                  <a:pt x="38098" y="58420"/>
                </a:lnTo>
                <a:lnTo>
                  <a:pt x="38604" y="57150"/>
                </a:lnTo>
                <a:close/>
              </a:path>
              <a:path w="172720" h="132079">
                <a:moveTo>
                  <a:pt x="12695" y="58419"/>
                </a:moveTo>
                <a:lnTo>
                  <a:pt x="11281" y="58419"/>
                </a:lnTo>
                <a:lnTo>
                  <a:pt x="10611" y="59612"/>
                </a:lnTo>
                <a:lnTo>
                  <a:pt x="12695" y="58419"/>
                </a:lnTo>
                <a:close/>
              </a:path>
              <a:path w="172720" h="132079">
                <a:moveTo>
                  <a:pt x="41042" y="49530"/>
                </a:moveTo>
                <a:lnTo>
                  <a:pt x="40329" y="50800"/>
                </a:lnTo>
                <a:lnTo>
                  <a:pt x="38293" y="50800"/>
                </a:lnTo>
                <a:lnTo>
                  <a:pt x="37661" y="52070"/>
                </a:lnTo>
                <a:lnTo>
                  <a:pt x="37385" y="52070"/>
                </a:lnTo>
                <a:lnTo>
                  <a:pt x="36913" y="53340"/>
                </a:lnTo>
                <a:lnTo>
                  <a:pt x="36166" y="53340"/>
                </a:lnTo>
                <a:lnTo>
                  <a:pt x="35499" y="54610"/>
                </a:lnTo>
                <a:lnTo>
                  <a:pt x="35062" y="54610"/>
                </a:lnTo>
                <a:lnTo>
                  <a:pt x="34245" y="55880"/>
                </a:lnTo>
                <a:lnTo>
                  <a:pt x="32509" y="55880"/>
                </a:lnTo>
                <a:lnTo>
                  <a:pt x="31601" y="57149"/>
                </a:lnTo>
                <a:lnTo>
                  <a:pt x="39075" y="57150"/>
                </a:lnTo>
                <a:lnTo>
                  <a:pt x="39466" y="55880"/>
                </a:lnTo>
                <a:lnTo>
                  <a:pt x="39823" y="54610"/>
                </a:lnTo>
                <a:lnTo>
                  <a:pt x="40766" y="50800"/>
                </a:lnTo>
                <a:lnTo>
                  <a:pt x="41042" y="49530"/>
                </a:lnTo>
                <a:close/>
              </a:path>
              <a:path w="172720" h="132079">
                <a:moveTo>
                  <a:pt x="8762" y="50799"/>
                </a:moveTo>
                <a:lnTo>
                  <a:pt x="747" y="50799"/>
                </a:lnTo>
                <a:lnTo>
                  <a:pt x="505" y="52069"/>
                </a:lnTo>
                <a:lnTo>
                  <a:pt x="344" y="52069"/>
                </a:lnTo>
                <a:lnTo>
                  <a:pt x="229" y="54609"/>
                </a:lnTo>
                <a:lnTo>
                  <a:pt x="310" y="55879"/>
                </a:lnTo>
                <a:lnTo>
                  <a:pt x="4358" y="55879"/>
                </a:lnTo>
                <a:lnTo>
                  <a:pt x="5496" y="54609"/>
                </a:lnTo>
                <a:lnTo>
                  <a:pt x="7739" y="53339"/>
                </a:lnTo>
                <a:lnTo>
                  <a:pt x="8486" y="53339"/>
                </a:lnTo>
                <a:lnTo>
                  <a:pt x="8682" y="52069"/>
                </a:lnTo>
                <a:lnTo>
                  <a:pt x="8762" y="50799"/>
                </a:lnTo>
                <a:close/>
              </a:path>
              <a:path w="172720" h="132079">
                <a:moveTo>
                  <a:pt x="17732" y="27939"/>
                </a:moveTo>
                <a:lnTo>
                  <a:pt x="16076" y="27939"/>
                </a:lnTo>
                <a:lnTo>
                  <a:pt x="15329" y="29209"/>
                </a:lnTo>
                <a:lnTo>
                  <a:pt x="14777" y="30479"/>
                </a:lnTo>
                <a:lnTo>
                  <a:pt x="13328" y="34289"/>
                </a:lnTo>
                <a:lnTo>
                  <a:pt x="13006" y="35559"/>
                </a:lnTo>
                <a:lnTo>
                  <a:pt x="9073" y="35559"/>
                </a:lnTo>
                <a:lnTo>
                  <a:pt x="9073" y="36829"/>
                </a:lnTo>
                <a:lnTo>
                  <a:pt x="11982" y="36829"/>
                </a:lnTo>
                <a:lnTo>
                  <a:pt x="11557" y="38099"/>
                </a:lnTo>
                <a:lnTo>
                  <a:pt x="11085" y="39369"/>
                </a:lnTo>
                <a:lnTo>
                  <a:pt x="10499" y="40639"/>
                </a:lnTo>
                <a:lnTo>
                  <a:pt x="9234" y="41909"/>
                </a:lnTo>
                <a:lnTo>
                  <a:pt x="8532" y="41909"/>
                </a:lnTo>
                <a:lnTo>
                  <a:pt x="7072" y="44449"/>
                </a:lnTo>
                <a:lnTo>
                  <a:pt x="4047" y="46989"/>
                </a:lnTo>
                <a:lnTo>
                  <a:pt x="3334" y="48259"/>
                </a:lnTo>
                <a:lnTo>
                  <a:pt x="2000" y="49529"/>
                </a:lnTo>
                <a:lnTo>
                  <a:pt x="1414" y="49529"/>
                </a:lnTo>
                <a:lnTo>
                  <a:pt x="1057" y="50799"/>
                </a:lnTo>
                <a:lnTo>
                  <a:pt x="2782" y="50799"/>
                </a:lnTo>
                <a:lnTo>
                  <a:pt x="4001" y="49529"/>
                </a:lnTo>
                <a:lnTo>
                  <a:pt x="5381" y="48259"/>
                </a:lnTo>
                <a:lnTo>
                  <a:pt x="8256" y="44449"/>
                </a:lnTo>
                <a:lnTo>
                  <a:pt x="10970" y="41909"/>
                </a:lnTo>
                <a:lnTo>
                  <a:pt x="11557" y="40639"/>
                </a:lnTo>
                <a:lnTo>
                  <a:pt x="12971" y="39369"/>
                </a:lnTo>
                <a:lnTo>
                  <a:pt x="14351" y="36829"/>
                </a:lnTo>
                <a:lnTo>
                  <a:pt x="15168" y="34289"/>
                </a:lnTo>
                <a:lnTo>
                  <a:pt x="15685" y="33019"/>
                </a:lnTo>
                <a:lnTo>
                  <a:pt x="16387" y="30479"/>
                </a:lnTo>
                <a:lnTo>
                  <a:pt x="16743" y="30479"/>
                </a:lnTo>
                <a:lnTo>
                  <a:pt x="16938" y="29209"/>
                </a:lnTo>
                <a:lnTo>
                  <a:pt x="17732" y="27939"/>
                </a:lnTo>
                <a:close/>
              </a:path>
              <a:path w="172720" h="132079">
                <a:moveTo>
                  <a:pt x="64754" y="24130"/>
                </a:moveTo>
                <a:lnTo>
                  <a:pt x="60223" y="24130"/>
                </a:lnTo>
                <a:lnTo>
                  <a:pt x="59211" y="25400"/>
                </a:lnTo>
                <a:lnTo>
                  <a:pt x="58107" y="25400"/>
                </a:lnTo>
                <a:lnTo>
                  <a:pt x="50552" y="29210"/>
                </a:lnTo>
                <a:lnTo>
                  <a:pt x="48747" y="29210"/>
                </a:lnTo>
                <a:lnTo>
                  <a:pt x="47884" y="30480"/>
                </a:lnTo>
                <a:lnTo>
                  <a:pt x="47022" y="30480"/>
                </a:lnTo>
                <a:lnTo>
                  <a:pt x="45331" y="31750"/>
                </a:lnTo>
                <a:lnTo>
                  <a:pt x="43756" y="33020"/>
                </a:lnTo>
                <a:lnTo>
                  <a:pt x="51656" y="33020"/>
                </a:lnTo>
                <a:lnTo>
                  <a:pt x="53542" y="31750"/>
                </a:lnTo>
                <a:lnTo>
                  <a:pt x="56612" y="29210"/>
                </a:lnTo>
                <a:lnTo>
                  <a:pt x="59752" y="27940"/>
                </a:lnTo>
                <a:lnTo>
                  <a:pt x="61718" y="26670"/>
                </a:lnTo>
                <a:lnTo>
                  <a:pt x="62661" y="26670"/>
                </a:lnTo>
                <a:lnTo>
                  <a:pt x="63535" y="25400"/>
                </a:lnTo>
                <a:lnTo>
                  <a:pt x="64754" y="24130"/>
                </a:lnTo>
                <a:close/>
              </a:path>
              <a:path w="172720" h="132079">
                <a:moveTo>
                  <a:pt x="44618" y="26670"/>
                </a:moveTo>
                <a:lnTo>
                  <a:pt x="40570" y="26670"/>
                </a:lnTo>
                <a:lnTo>
                  <a:pt x="41042" y="27940"/>
                </a:lnTo>
                <a:lnTo>
                  <a:pt x="41789" y="27940"/>
                </a:lnTo>
                <a:lnTo>
                  <a:pt x="42422" y="29210"/>
                </a:lnTo>
                <a:lnTo>
                  <a:pt x="44618" y="26670"/>
                </a:lnTo>
                <a:close/>
              </a:path>
              <a:path w="172720" h="132079">
                <a:moveTo>
                  <a:pt x="19848" y="26669"/>
                </a:moveTo>
                <a:lnTo>
                  <a:pt x="17134" y="26669"/>
                </a:lnTo>
                <a:lnTo>
                  <a:pt x="16858" y="27939"/>
                </a:lnTo>
                <a:lnTo>
                  <a:pt x="18433" y="27939"/>
                </a:lnTo>
                <a:lnTo>
                  <a:pt x="19848" y="26669"/>
                </a:lnTo>
                <a:close/>
              </a:path>
              <a:path w="172720" h="132079">
                <a:moveTo>
                  <a:pt x="15524" y="0"/>
                </a:moveTo>
                <a:lnTo>
                  <a:pt x="14857" y="1269"/>
                </a:lnTo>
                <a:lnTo>
                  <a:pt x="13799" y="5079"/>
                </a:lnTo>
                <a:lnTo>
                  <a:pt x="13247" y="6349"/>
                </a:lnTo>
                <a:lnTo>
                  <a:pt x="13092" y="7619"/>
                </a:lnTo>
                <a:lnTo>
                  <a:pt x="13006" y="12699"/>
                </a:lnTo>
                <a:lnTo>
                  <a:pt x="13282" y="15239"/>
                </a:lnTo>
                <a:lnTo>
                  <a:pt x="13914" y="16509"/>
                </a:lnTo>
                <a:lnTo>
                  <a:pt x="14305" y="17779"/>
                </a:lnTo>
                <a:lnTo>
                  <a:pt x="14742" y="19049"/>
                </a:lnTo>
                <a:lnTo>
                  <a:pt x="15214" y="20319"/>
                </a:lnTo>
                <a:lnTo>
                  <a:pt x="17260" y="24129"/>
                </a:lnTo>
                <a:lnTo>
                  <a:pt x="18238" y="26669"/>
                </a:lnTo>
                <a:lnTo>
                  <a:pt x="20446" y="26669"/>
                </a:lnTo>
                <a:lnTo>
                  <a:pt x="21780" y="25399"/>
                </a:lnTo>
                <a:lnTo>
                  <a:pt x="22090" y="25399"/>
                </a:lnTo>
                <a:lnTo>
                  <a:pt x="22723" y="24130"/>
                </a:lnTo>
                <a:lnTo>
                  <a:pt x="19652" y="24129"/>
                </a:lnTo>
                <a:lnTo>
                  <a:pt x="19020" y="22859"/>
                </a:lnTo>
                <a:lnTo>
                  <a:pt x="18399" y="22859"/>
                </a:lnTo>
                <a:lnTo>
                  <a:pt x="18077" y="21589"/>
                </a:lnTo>
                <a:lnTo>
                  <a:pt x="16858" y="19049"/>
                </a:lnTo>
                <a:lnTo>
                  <a:pt x="16042" y="17779"/>
                </a:lnTo>
                <a:lnTo>
                  <a:pt x="15570" y="15239"/>
                </a:lnTo>
                <a:lnTo>
                  <a:pt x="15168" y="13969"/>
                </a:lnTo>
                <a:lnTo>
                  <a:pt x="14892" y="12699"/>
                </a:lnTo>
                <a:lnTo>
                  <a:pt x="14662" y="11429"/>
                </a:lnTo>
                <a:lnTo>
                  <a:pt x="14581" y="8889"/>
                </a:lnTo>
                <a:lnTo>
                  <a:pt x="14742" y="7619"/>
                </a:lnTo>
                <a:lnTo>
                  <a:pt x="14972" y="6349"/>
                </a:lnTo>
                <a:lnTo>
                  <a:pt x="15214" y="6349"/>
                </a:lnTo>
                <a:lnTo>
                  <a:pt x="15409" y="5079"/>
                </a:lnTo>
                <a:lnTo>
                  <a:pt x="15915" y="3809"/>
                </a:lnTo>
                <a:lnTo>
                  <a:pt x="19537" y="3810"/>
                </a:lnTo>
                <a:lnTo>
                  <a:pt x="18514" y="2540"/>
                </a:lnTo>
                <a:lnTo>
                  <a:pt x="16513" y="1270"/>
                </a:lnTo>
                <a:lnTo>
                  <a:pt x="15524" y="0"/>
                </a:lnTo>
                <a:close/>
              </a:path>
              <a:path w="172720" h="132079">
                <a:moveTo>
                  <a:pt x="62270" y="10160"/>
                </a:moveTo>
                <a:lnTo>
                  <a:pt x="57555" y="10160"/>
                </a:lnTo>
                <a:lnTo>
                  <a:pt x="56566" y="11430"/>
                </a:lnTo>
                <a:lnTo>
                  <a:pt x="55669" y="11430"/>
                </a:lnTo>
                <a:lnTo>
                  <a:pt x="54807" y="12700"/>
                </a:lnTo>
                <a:lnTo>
                  <a:pt x="54013" y="12700"/>
                </a:lnTo>
                <a:lnTo>
                  <a:pt x="53266" y="13970"/>
                </a:lnTo>
                <a:lnTo>
                  <a:pt x="51702" y="16510"/>
                </a:lnTo>
                <a:lnTo>
                  <a:pt x="50126" y="17780"/>
                </a:lnTo>
                <a:lnTo>
                  <a:pt x="49333" y="19050"/>
                </a:lnTo>
                <a:lnTo>
                  <a:pt x="47643" y="20320"/>
                </a:lnTo>
                <a:lnTo>
                  <a:pt x="46746" y="21590"/>
                </a:lnTo>
                <a:lnTo>
                  <a:pt x="46079" y="21590"/>
                </a:lnTo>
                <a:lnTo>
                  <a:pt x="45173" y="22809"/>
                </a:lnTo>
                <a:lnTo>
                  <a:pt x="40329" y="22860"/>
                </a:lnTo>
                <a:lnTo>
                  <a:pt x="39823" y="24130"/>
                </a:lnTo>
                <a:lnTo>
                  <a:pt x="31727" y="24130"/>
                </a:lnTo>
                <a:lnTo>
                  <a:pt x="31877" y="25400"/>
                </a:lnTo>
                <a:lnTo>
                  <a:pt x="38017" y="25400"/>
                </a:lnTo>
                <a:lnTo>
                  <a:pt x="39110" y="26670"/>
                </a:lnTo>
                <a:lnTo>
                  <a:pt x="45331" y="26670"/>
                </a:lnTo>
                <a:lnTo>
                  <a:pt x="48160" y="24130"/>
                </a:lnTo>
                <a:lnTo>
                  <a:pt x="50954" y="20320"/>
                </a:lnTo>
                <a:lnTo>
                  <a:pt x="53737" y="17780"/>
                </a:lnTo>
                <a:lnTo>
                  <a:pt x="55198" y="16510"/>
                </a:lnTo>
                <a:lnTo>
                  <a:pt x="57440" y="13970"/>
                </a:lnTo>
                <a:lnTo>
                  <a:pt x="58222" y="13970"/>
                </a:lnTo>
                <a:lnTo>
                  <a:pt x="59798" y="12700"/>
                </a:lnTo>
                <a:lnTo>
                  <a:pt x="62270" y="10160"/>
                </a:lnTo>
                <a:close/>
              </a:path>
              <a:path w="172720" h="132079">
                <a:moveTo>
                  <a:pt x="23896" y="22860"/>
                </a:moveTo>
                <a:lnTo>
                  <a:pt x="21262" y="22859"/>
                </a:lnTo>
                <a:lnTo>
                  <a:pt x="21032" y="24129"/>
                </a:lnTo>
                <a:lnTo>
                  <a:pt x="23033" y="24130"/>
                </a:lnTo>
                <a:lnTo>
                  <a:pt x="23896" y="22860"/>
                </a:lnTo>
                <a:close/>
              </a:path>
              <a:path w="172720" h="132079">
                <a:moveTo>
                  <a:pt x="34314" y="22860"/>
                </a:moveTo>
                <a:lnTo>
                  <a:pt x="32348" y="22860"/>
                </a:lnTo>
                <a:lnTo>
                  <a:pt x="32153" y="24130"/>
                </a:lnTo>
                <a:lnTo>
                  <a:pt x="34832" y="24130"/>
                </a:lnTo>
                <a:lnTo>
                  <a:pt x="34314" y="22860"/>
                </a:lnTo>
                <a:close/>
              </a:path>
              <a:path w="172720" h="132079">
                <a:moveTo>
                  <a:pt x="66042" y="22860"/>
                </a:moveTo>
                <a:lnTo>
                  <a:pt x="62431" y="22860"/>
                </a:lnTo>
                <a:lnTo>
                  <a:pt x="61166" y="24130"/>
                </a:lnTo>
                <a:lnTo>
                  <a:pt x="65421" y="24130"/>
                </a:lnTo>
                <a:lnTo>
                  <a:pt x="66042" y="22860"/>
                </a:lnTo>
                <a:close/>
              </a:path>
              <a:path w="172720" h="132079">
                <a:moveTo>
                  <a:pt x="34590" y="21590"/>
                </a:moveTo>
                <a:lnTo>
                  <a:pt x="22286" y="21590"/>
                </a:lnTo>
                <a:lnTo>
                  <a:pt x="21895" y="22859"/>
                </a:lnTo>
                <a:lnTo>
                  <a:pt x="34199" y="22860"/>
                </a:lnTo>
                <a:lnTo>
                  <a:pt x="34590" y="21590"/>
                </a:lnTo>
                <a:close/>
              </a:path>
              <a:path w="172720" h="132079">
                <a:moveTo>
                  <a:pt x="45251" y="21590"/>
                </a:moveTo>
                <a:lnTo>
                  <a:pt x="43089" y="21590"/>
                </a:lnTo>
                <a:lnTo>
                  <a:pt x="42617" y="22860"/>
                </a:lnTo>
                <a:lnTo>
                  <a:pt x="45136" y="22860"/>
                </a:lnTo>
                <a:lnTo>
                  <a:pt x="45251" y="21590"/>
                </a:lnTo>
                <a:close/>
              </a:path>
              <a:path w="172720" h="132079">
                <a:moveTo>
                  <a:pt x="67341" y="20320"/>
                </a:moveTo>
                <a:lnTo>
                  <a:pt x="64628" y="20320"/>
                </a:lnTo>
                <a:lnTo>
                  <a:pt x="64076" y="21590"/>
                </a:lnTo>
                <a:lnTo>
                  <a:pt x="63765" y="21590"/>
                </a:lnTo>
                <a:lnTo>
                  <a:pt x="63133" y="22860"/>
                </a:lnTo>
                <a:lnTo>
                  <a:pt x="66594" y="22860"/>
                </a:lnTo>
                <a:lnTo>
                  <a:pt x="66870" y="21590"/>
                </a:lnTo>
                <a:lnTo>
                  <a:pt x="67341" y="20320"/>
                </a:lnTo>
                <a:close/>
              </a:path>
              <a:path w="172720" h="132079">
                <a:moveTo>
                  <a:pt x="24804" y="10160"/>
                </a:moveTo>
                <a:lnTo>
                  <a:pt x="21228" y="10160"/>
                </a:lnTo>
                <a:lnTo>
                  <a:pt x="21780" y="11430"/>
                </a:lnTo>
                <a:lnTo>
                  <a:pt x="22447" y="12700"/>
                </a:lnTo>
                <a:lnTo>
                  <a:pt x="23033" y="13970"/>
                </a:lnTo>
                <a:lnTo>
                  <a:pt x="23470" y="15240"/>
                </a:lnTo>
                <a:lnTo>
                  <a:pt x="23942" y="16510"/>
                </a:lnTo>
                <a:lnTo>
                  <a:pt x="24137" y="17780"/>
                </a:lnTo>
                <a:lnTo>
                  <a:pt x="23781" y="19050"/>
                </a:lnTo>
                <a:lnTo>
                  <a:pt x="23620" y="20320"/>
                </a:lnTo>
                <a:lnTo>
                  <a:pt x="23355" y="21590"/>
                </a:lnTo>
                <a:lnTo>
                  <a:pt x="24298" y="21590"/>
                </a:lnTo>
                <a:lnTo>
                  <a:pt x="24333" y="17780"/>
                </a:lnTo>
                <a:lnTo>
                  <a:pt x="24770" y="16510"/>
                </a:lnTo>
                <a:lnTo>
                  <a:pt x="25080" y="15240"/>
                </a:lnTo>
                <a:lnTo>
                  <a:pt x="25310" y="12700"/>
                </a:lnTo>
                <a:lnTo>
                  <a:pt x="25471" y="11430"/>
                </a:lnTo>
                <a:lnTo>
                  <a:pt x="24804" y="10160"/>
                </a:lnTo>
                <a:close/>
              </a:path>
              <a:path w="172720" h="132079">
                <a:moveTo>
                  <a:pt x="35257" y="19050"/>
                </a:moveTo>
                <a:lnTo>
                  <a:pt x="35188" y="20320"/>
                </a:lnTo>
                <a:lnTo>
                  <a:pt x="30865" y="20320"/>
                </a:lnTo>
                <a:lnTo>
                  <a:pt x="30508" y="21590"/>
                </a:lnTo>
                <a:lnTo>
                  <a:pt x="34866" y="21590"/>
                </a:lnTo>
                <a:lnTo>
                  <a:pt x="35694" y="20320"/>
                </a:lnTo>
                <a:lnTo>
                  <a:pt x="35257" y="19050"/>
                </a:lnTo>
                <a:close/>
              </a:path>
              <a:path w="172720" h="132079">
                <a:moveTo>
                  <a:pt x="31451" y="17780"/>
                </a:moveTo>
                <a:lnTo>
                  <a:pt x="31095" y="20320"/>
                </a:lnTo>
                <a:lnTo>
                  <a:pt x="33923" y="20320"/>
                </a:lnTo>
                <a:lnTo>
                  <a:pt x="33176" y="19050"/>
                </a:lnTo>
                <a:lnTo>
                  <a:pt x="31451" y="17780"/>
                </a:lnTo>
                <a:close/>
              </a:path>
              <a:path w="172720" h="132079">
                <a:moveTo>
                  <a:pt x="69877" y="8890"/>
                </a:moveTo>
                <a:lnTo>
                  <a:pt x="67387" y="8890"/>
                </a:lnTo>
                <a:lnTo>
                  <a:pt x="67422" y="10160"/>
                </a:lnTo>
                <a:lnTo>
                  <a:pt x="67261" y="10160"/>
                </a:lnTo>
                <a:lnTo>
                  <a:pt x="66916" y="13970"/>
                </a:lnTo>
                <a:lnTo>
                  <a:pt x="66720" y="15240"/>
                </a:lnTo>
                <a:lnTo>
                  <a:pt x="66479" y="16510"/>
                </a:lnTo>
                <a:lnTo>
                  <a:pt x="66203" y="16510"/>
                </a:lnTo>
                <a:lnTo>
                  <a:pt x="65893" y="17780"/>
                </a:lnTo>
                <a:lnTo>
                  <a:pt x="65536" y="19050"/>
                </a:lnTo>
                <a:lnTo>
                  <a:pt x="65295" y="19050"/>
                </a:lnTo>
                <a:lnTo>
                  <a:pt x="65099" y="20320"/>
                </a:lnTo>
                <a:lnTo>
                  <a:pt x="69779" y="10160"/>
                </a:lnTo>
                <a:lnTo>
                  <a:pt x="69877" y="8890"/>
                </a:lnTo>
                <a:close/>
              </a:path>
              <a:path w="172720" h="132079">
                <a:moveTo>
                  <a:pt x="19537" y="3810"/>
                </a:moveTo>
                <a:lnTo>
                  <a:pt x="16743" y="3810"/>
                </a:lnTo>
                <a:lnTo>
                  <a:pt x="17605" y="5080"/>
                </a:lnTo>
                <a:lnTo>
                  <a:pt x="19894" y="7620"/>
                </a:lnTo>
                <a:lnTo>
                  <a:pt x="20285" y="8890"/>
                </a:lnTo>
                <a:lnTo>
                  <a:pt x="20952" y="10160"/>
                </a:lnTo>
                <a:lnTo>
                  <a:pt x="24563" y="10160"/>
                </a:lnTo>
                <a:lnTo>
                  <a:pt x="22481" y="7620"/>
                </a:lnTo>
                <a:lnTo>
                  <a:pt x="19537" y="3810"/>
                </a:lnTo>
                <a:close/>
              </a:path>
              <a:path w="172720" h="132079">
                <a:moveTo>
                  <a:pt x="70101" y="5080"/>
                </a:moveTo>
                <a:lnTo>
                  <a:pt x="67663" y="6350"/>
                </a:lnTo>
                <a:lnTo>
                  <a:pt x="65260" y="6350"/>
                </a:lnTo>
                <a:lnTo>
                  <a:pt x="62903" y="7620"/>
                </a:lnTo>
                <a:lnTo>
                  <a:pt x="60660" y="8890"/>
                </a:lnTo>
                <a:lnTo>
                  <a:pt x="58533" y="10160"/>
                </a:lnTo>
                <a:lnTo>
                  <a:pt x="64041" y="10160"/>
                </a:lnTo>
                <a:lnTo>
                  <a:pt x="64950" y="8890"/>
                </a:lnTo>
                <a:lnTo>
                  <a:pt x="69877" y="8890"/>
                </a:lnTo>
                <a:lnTo>
                  <a:pt x="69975" y="7620"/>
                </a:lnTo>
                <a:lnTo>
                  <a:pt x="70101" y="508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34944" y="30311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494" y="0"/>
                </a:moveTo>
                <a:lnTo>
                  <a:pt x="1138" y="389"/>
                </a:lnTo>
                <a:lnTo>
                  <a:pt x="782" y="1133"/>
                </a:lnTo>
                <a:lnTo>
                  <a:pt x="0" y="3092"/>
                </a:lnTo>
                <a:lnTo>
                  <a:pt x="517" y="3172"/>
                </a:lnTo>
                <a:lnTo>
                  <a:pt x="988" y="3206"/>
                </a:lnTo>
                <a:lnTo>
                  <a:pt x="1460" y="3206"/>
                </a:lnTo>
                <a:lnTo>
                  <a:pt x="1885" y="3172"/>
                </a:lnTo>
                <a:lnTo>
                  <a:pt x="3150" y="2473"/>
                </a:lnTo>
                <a:lnTo>
                  <a:pt x="3104" y="1454"/>
                </a:lnTo>
                <a:lnTo>
                  <a:pt x="2874" y="1133"/>
                </a:lnTo>
                <a:lnTo>
                  <a:pt x="2518" y="744"/>
                </a:lnTo>
                <a:lnTo>
                  <a:pt x="2081" y="389"/>
                </a:lnTo>
                <a:lnTo>
                  <a:pt x="1494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72790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90" y="148"/>
                </a:lnTo>
                <a:lnTo>
                  <a:pt x="551" y="148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72790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16" y="309"/>
                </a:lnTo>
                <a:lnTo>
                  <a:pt x="1057" y="309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73181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60" y="0"/>
                </a:moveTo>
                <a:lnTo>
                  <a:pt x="0" y="0"/>
                </a:lnTo>
                <a:lnTo>
                  <a:pt x="425" y="194"/>
                </a:lnTo>
                <a:lnTo>
                  <a:pt x="862" y="320"/>
                </a:lnTo>
                <a:lnTo>
                  <a:pt x="1218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67753" y="21071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6094" y="0"/>
                </a:moveTo>
                <a:lnTo>
                  <a:pt x="5853" y="0"/>
                </a:lnTo>
                <a:lnTo>
                  <a:pt x="6290" y="194"/>
                </a:lnTo>
                <a:lnTo>
                  <a:pt x="6761" y="355"/>
                </a:lnTo>
                <a:lnTo>
                  <a:pt x="7152" y="355"/>
                </a:lnTo>
                <a:lnTo>
                  <a:pt x="6094" y="0"/>
                </a:lnTo>
                <a:close/>
              </a:path>
              <a:path w="7620" h="635">
                <a:moveTo>
                  <a:pt x="34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67673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6727" y="0"/>
                </a:moveTo>
                <a:lnTo>
                  <a:pt x="6370" y="0"/>
                </a:lnTo>
                <a:lnTo>
                  <a:pt x="6842" y="194"/>
                </a:lnTo>
                <a:lnTo>
                  <a:pt x="7313" y="343"/>
                </a:lnTo>
                <a:lnTo>
                  <a:pt x="7750" y="343"/>
                </a:lnTo>
                <a:lnTo>
                  <a:pt x="6727" y="0"/>
                </a:lnTo>
                <a:close/>
              </a:path>
              <a:path w="8254" h="635">
                <a:moveTo>
                  <a:pt x="114" y="114"/>
                </a:moveTo>
                <a:lnTo>
                  <a:pt x="0" y="343"/>
                </a:lnTo>
                <a:lnTo>
                  <a:pt x="436" y="343"/>
                </a:lnTo>
                <a:lnTo>
                  <a:pt x="11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67592" y="211073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275" y="0"/>
                </a:moveTo>
                <a:lnTo>
                  <a:pt x="0" y="309"/>
                </a:lnTo>
                <a:lnTo>
                  <a:pt x="793" y="309"/>
                </a:lnTo>
                <a:lnTo>
                  <a:pt x="275" y="0"/>
                </a:lnTo>
                <a:close/>
              </a:path>
              <a:path w="8890" h="635">
                <a:moveTo>
                  <a:pt x="7313" y="0"/>
                </a:moveTo>
                <a:lnTo>
                  <a:pt x="6922" y="0"/>
                </a:lnTo>
                <a:lnTo>
                  <a:pt x="7946" y="309"/>
                </a:lnTo>
                <a:lnTo>
                  <a:pt x="8383" y="309"/>
                </a:lnTo>
                <a:lnTo>
                  <a:pt x="731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67477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632" y="0"/>
                </a:moveTo>
                <a:lnTo>
                  <a:pt x="195" y="0"/>
                </a:lnTo>
                <a:lnTo>
                  <a:pt x="114" y="160"/>
                </a:lnTo>
                <a:lnTo>
                  <a:pt x="0" y="320"/>
                </a:lnTo>
                <a:lnTo>
                  <a:pt x="1184" y="320"/>
                </a:lnTo>
                <a:lnTo>
                  <a:pt x="632" y="0"/>
                </a:lnTo>
                <a:close/>
              </a:path>
              <a:path w="9525" h="635">
                <a:moveTo>
                  <a:pt x="7946" y="0"/>
                </a:moveTo>
                <a:lnTo>
                  <a:pt x="7509" y="0"/>
                </a:lnTo>
                <a:lnTo>
                  <a:pt x="8613" y="320"/>
                </a:lnTo>
                <a:lnTo>
                  <a:pt x="9004" y="320"/>
                </a:lnTo>
                <a:lnTo>
                  <a:pt x="7946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67397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59" h="635">
                <a:moveTo>
                  <a:pt x="988" y="0"/>
                </a:moveTo>
                <a:lnTo>
                  <a:pt x="195" y="0"/>
                </a:lnTo>
                <a:lnTo>
                  <a:pt x="0" y="309"/>
                </a:lnTo>
                <a:lnTo>
                  <a:pt x="1540" y="309"/>
                </a:lnTo>
                <a:lnTo>
                  <a:pt x="988" y="0"/>
                </a:lnTo>
                <a:close/>
              </a:path>
              <a:path w="10159" h="635">
                <a:moveTo>
                  <a:pt x="8578" y="0"/>
                </a:moveTo>
                <a:lnTo>
                  <a:pt x="8141" y="0"/>
                </a:lnTo>
                <a:lnTo>
                  <a:pt x="9326" y="309"/>
                </a:lnTo>
                <a:lnTo>
                  <a:pt x="9602" y="309"/>
                </a:lnTo>
                <a:lnTo>
                  <a:pt x="857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67316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345" y="0"/>
                </a:moveTo>
                <a:lnTo>
                  <a:pt x="160" y="0"/>
                </a:lnTo>
                <a:lnTo>
                  <a:pt x="0" y="309"/>
                </a:lnTo>
                <a:lnTo>
                  <a:pt x="1897" y="309"/>
                </a:lnTo>
                <a:lnTo>
                  <a:pt x="1345" y="0"/>
                </a:lnTo>
                <a:close/>
              </a:path>
              <a:path w="10795" h="635">
                <a:moveTo>
                  <a:pt x="9165" y="0"/>
                </a:moveTo>
                <a:lnTo>
                  <a:pt x="8774" y="0"/>
                </a:lnTo>
                <a:lnTo>
                  <a:pt x="10108" y="309"/>
                </a:lnTo>
                <a:lnTo>
                  <a:pt x="916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67247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690" y="0"/>
                </a:moveTo>
                <a:lnTo>
                  <a:pt x="149" y="0"/>
                </a:lnTo>
                <a:lnTo>
                  <a:pt x="0" y="320"/>
                </a:lnTo>
                <a:lnTo>
                  <a:pt x="2242" y="320"/>
                </a:lnTo>
                <a:lnTo>
                  <a:pt x="1690" y="0"/>
                </a:lnTo>
                <a:close/>
              </a:path>
              <a:path w="10795" h="635">
                <a:moveTo>
                  <a:pt x="9751" y="0"/>
                </a:moveTo>
                <a:lnTo>
                  <a:pt x="9475" y="0"/>
                </a:lnTo>
                <a:lnTo>
                  <a:pt x="10568" y="240"/>
                </a:lnTo>
                <a:lnTo>
                  <a:pt x="9751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67167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2046" y="0"/>
                </a:moveTo>
                <a:lnTo>
                  <a:pt x="149" y="0"/>
                </a:lnTo>
                <a:lnTo>
                  <a:pt x="0" y="309"/>
                </a:lnTo>
                <a:lnTo>
                  <a:pt x="2633" y="309"/>
                </a:lnTo>
                <a:lnTo>
                  <a:pt x="2322" y="160"/>
                </a:lnTo>
                <a:lnTo>
                  <a:pt x="2046" y="0"/>
                </a:lnTo>
                <a:close/>
              </a:path>
              <a:path w="10795" h="635">
                <a:moveTo>
                  <a:pt x="10372" y="0"/>
                </a:moveTo>
                <a:lnTo>
                  <a:pt x="10648" y="80"/>
                </a:lnTo>
                <a:lnTo>
                  <a:pt x="10372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67086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160" y="0"/>
                </a:moveTo>
                <a:lnTo>
                  <a:pt x="2403" y="0"/>
                </a:lnTo>
                <a:lnTo>
                  <a:pt x="302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67006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160" y="0"/>
                </a:moveTo>
                <a:lnTo>
                  <a:pt x="2794" y="0"/>
                </a:lnTo>
                <a:lnTo>
                  <a:pt x="3426" y="320"/>
                </a:lnTo>
                <a:lnTo>
                  <a:pt x="0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6692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185" y="0"/>
                </a:lnTo>
                <a:lnTo>
                  <a:pt x="3852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66845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587" y="0"/>
                </a:lnTo>
                <a:lnTo>
                  <a:pt x="425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66810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3967" y="0"/>
                </a:moveTo>
                <a:lnTo>
                  <a:pt x="114" y="0"/>
                </a:lnTo>
                <a:lnTo>
                  <a:pt x="0" y="320"/>
                </a:lnTo>
                <a:lnTo>
                  <a:pt x="4680" y="320"/>
                </a:lnTo>
                <a:lnTo>
                  <a:pt x="3967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66730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369" y="0"/>
                </a:moveTo>
                <a:lnTo>
                  <a:pt x="114" y="0"/>
                </a:lnTo>
                <a:lnTo>
                  <a:pt x="0" y="309"/>
                </a:lnTo>
                <a:lnTo>
                  <a:pt x="5117" y="309"/>
                </a:lnTo>
                <a:lnTo>
                  <a:pt x="4369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66649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841" y="0"/>
                </a:moveTo>
                <a:lnTo>
                  <a:pt x="160" y="0"/>
                </a:lnTo>
                <a:lnTo>
                  <a:pt x="0" y="355"/>
                </a:lnTo>
                <a:lnTo>
                  <a:pt x="5588" y="355"/>
                </a:lnTo>
                <a:lnTo>
                  <a:pt x="5197" y="194"/>
                </a:lnTo>
                <a:lnTo>
                  <a:pt x="4841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66615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232" y="0"/>
                </a:moveTo>
                <a:lnTo>
                  <a:pt x="114" y="0"/>
                </a:lnTo>
                <a:lnTo>
                  <a:pt x="0" y="355"/>
                </a:lnTo>
                <a:lnTo>
                  <a:pt x="6048" y="355"/>
                </a:lnTo>
                <a:lnTo>
                  <a:pt x="5657" y="206"/>
                </a:lnTo>
                <a:lnTo>
                  <a:pt x="5232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66534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4" h="635">
                <a:moveTo>
                  <a:pt x="5703" y="0"/>
                </a:moveTo>
                <a:lnTo>
                  <a:pt x="114" y="0"/>
                </a:lnTo>
                <a:lnTo>
                  <a:pt x="0" y="309"/>
                </a:lnTo>
                <a:lnTo>
                  <a:pt x="6566" y="309"/>
                </a:lnTo>
                <a:lnTo>
                  <a:pt x="5703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66500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163" y="0"/>
                </a:moveTo>
                <a:lnTo>
                  <a:pt x="114" y="0"/>
                </a:lnTo>
                <a:lnTo>
                  <a:pt x="0" y="320"/>
                </a:lnTo>
                <a:lnTo>
                  <a:pt x="7037" y="320"/>
                </a:lnTo>
                <a:lnTo>
                  <a:pt x="6163" y="0"/>
                </a:lnTo>
                <a:close/>
              </a:path>
              <a:path w="30479" h="635">
                <a:moveTo>
                  <a:pt x="30347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66419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681" y="0"/>
                </a:moveTo>
                <a:lnTo>
                  <a:pt x="114" y="0"/>
                </a:lnTo>
                <a:lnTo>
                  <a:pt x="0" y="309"/>
                </a:lnTo>
                <a:lnTo>
                  <a:pt x="7624" y="309"/>
                </a:lnTo>
                <a:lnTo>
                  <a:pt x="6681" y="0"/>
                </a:lnTo>
                <a:close/>
              </a:path>
              <a:path w="30479" h="635">
                <a:moveTo>
                  <a:pt x="30462" y="114"/>
                </a:moveTo>
                <a:lnTo>
                  <a:pt x="29715" y="309"/>
                </a:lnTo>
                <a:lnTo>
                  <a:pt x="30232" y="309"/>
                </a:lnTo>
                <a:lnTo>
                  <a:pt x="30462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66373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164" y="0"/>
                </a:moveTo>
                <a:lnTo>
                  <a:pt x="126" y="0"/>
                </a:lnTo>
                <a:lnTo>
                  <a:pt x="0" y="309"/>
                </a:lnTo>
                <a:lnTo>
                  <a:pt x="8187" y="309"/>
                </a:lnTo>
                <a:lnTo>
                  <a:pt x="7164" y="0"/>
                </a:lnTo>
                <a:close/>
              </a:path>
              <a:path w="30479" h="635">
                <a:moveTo>
                  <a:pt x="30474" y="0"/>
                </a:moveTo>
                <a:lnTo>
                  <a:pt x="29025" y="309"/>
                </a:lnTo>
                <a:lnTo>
                  <a:pt x="30083" y="309"/>
                </a:lnTo>
                <a:lnTo>
                  <a:pt x="30474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66304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739" y="0"/>
                </a:moveTo>
                <a:lnTo>
                  <a:pt x="114" y="0"/>
                </a:lnTo>
                <a:lnTo>
                  <a:pt x="0" y="320"/>
                </a:lnTo>
                <a:lnTo>
                  <a:pt x="8797" y="320"/>
                </a:lnTo>
                <a:lnTo>
                  <a:pt x="7739" y="0"/>
                </a:lnTo>
                <a:close/>
              </a:path>
              <a:path w="30479" h="635">
                <a:moveTo>
                  <a:pt x="30347" y="0"/>
                </a:moveTo>
                <a:lnTo>
                  <a:pt x="29830" y="0"/>
                </a:lnTo>
                <a:lnTo>
                  <a:pt x="28139" y="320"/>
                </a:lnTo>
                <a:lnTo>
                  <a:pt x="29956" y="320"/>
                </a:lnTo>
                <a:lnTo>
                  <a:pt x="30347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6625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302" y="0"/>
                </a:moveTo>
                <a:lnTo>
                  <a:pt x="114" y="0"/>
                </a:lnTo>
                <a:lnTo>
                  <a:pt x="0" y="309"/>
                </a:lnTo>
                <a:lnTo>
                  <a:pt x="9441" y="309"/>
                </a:lnTo>
                <a:lnTo>
                  <a:pt x="8843" y="160"/>
                </a:lnTo>
                <a:lnTo>
                  <a:pt x="8302" y="0"/>
                </a:lnTo>
                <a:close/>
              </a:path>
              <a:path w="30479" h="635">
                <a:moveTo>
                  <a:pt x="30198" y="0"/>
                </a:moveTo>
                <a:lnTo>
                  <a:pt x="29140" y="0"/>
                </a:lnTo>
                <a:lnTo>
                  <a:pt x="28174" y="160"/>
                </a:lnTo>
                <a:lnTo>
                  <a:pt x="27564" y="309"/>
                </a:lnTo>
                <a:lnTo>
                  <a:pt x="29761" y="309"/>
                </a:lnTo>
                <a:lnTo>
                  <a:pt x="30058" y="114"/>
                </a:lnTo>
                <a:lnTo>
                  <a:pt x="30198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66224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877" y="0"/>
                </a:moveTo>
                <a:lnTo>
                  <a:pt x="80" y="0"/>
                </a:lnTo>
                <a:lnTo>
                  <a:pt x="0" y="309"/>
                </a:lnTo>
                <a:lnTo>
                  <a:pt x="10096" y="309"/>
                </a:lnTo>
                <a:lnTo>
                  <a:pt x="8877" y="0"/>
                </a:lnTo>
                <a:close/>
              </a:path>
              <a:path w="30479" h="635">
                <a:moveTo>
                  <a:pt x="30037" y="0"/>
                </a:moveTo>
                <a:lnTo>
                  <a:pt x="28220" y="0"/>
                </a:lnTo>
                <a:lnTo>
                  <a:pt x="27990" y="34"/>
                </a:lnTo>
                <a:lnTo>
                  <a:pt x="26886" y="309"/>
                </a:lnTo>
                <a:lnTo>
                  <a:pt x="29600" y="309"/>
                </a:lnTo>
                <a:lnTo>
                  <a:pt x="29795" y="148"/>
                </a:lnTo>
                <a:lnTo>
                  <a:pt x="30037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66178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9521" y="0"/>
                </a:moveTo>
                <a:lnTo>
                  <a:pt x="80" y="0"/>
                </a:lnTo>
                <a:lnTo>
                  <a:pt x="0" y="320"/>
                </a:lnTo>
                <a:lnTo>
                  <a:pt x="10890" y="320"/>
                </a:lnTo>
                <a:lnTo>
                  <a:pt x="9521" y="0"/>
                </a:lnTo>
                <a:close/>
              </a:path>
              <a:path w="29845" h="635">
                <a:moveTo>
                  <a:pt x="29841" y="0"/>
                </a:moveTo>
                <a:lnTo>
                  <a:pt x="27645" y="0"/>
                </a:lnTo>
                <a:lnTo>
                  <a:pt x="27323" y="80"/>
                </a:lnTo>
                <a:lnTo>
                  <a:pt x="26104" y="320"/>
                </a:lnTo>
                <a:lnTo>
                  <a:pt x="29416" y="320"/>
                </a:lnTo>
                <a:lnTo>
                  <a:pt x="2984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66097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0223" y="0"/>
                </a:moveTo>
                <a:lnTo>
                  <a:pt x="126" y="0"/>
                </a:lnTo>
                <a:lnTo>
                  <a:pt x="0" y="309"/>
                </a:lnTo>
                <a:lnTo>
                  <a:pt x="11764" y="309"/>
                </a:lnTo>
                <a:lnTo>
                  <a:pt x="10223" y="0"/>
                </a:lnTo>
                <a:close/>
              </a:path>
              <a:path w="29845" h="635">
                <a:moveTo>
                  <a:pt x="29726" y="0"/>
                </a:moveTo>
                <a:lnTo>
                  <a:pt x="27012" y="0"/>
                </a:lnTo>
                <a:lnTo>
                  <a:pt x="25322" y="309"/>
                </a:lnTo>
                <a:lnTo>
                  <a:pt x="29301" y="309"/>
                </a:lnTo>
                <a:lnTo>
                  <a:pt x="29726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66063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005" y="0"/>
                </a:moveTo>
                <a:lnTo>
                  <a:pt x="114" y="0"/>
                </a:lnTo>
                <a:lnTo>
                  <a:pt x="0" y="309"/>
                </a:lnTo>
                <a:lnTo>
                  <a:pt x="12776" y="309"/>
                </a:lnTo>
                <a:lnTo>
                  <a:pt x="12304" y="229"/>
                </a:lnTo>
                <a:lnTo>
                  <a:pt x="11879" y="194"/>
                </a:lnTo>
                <a:lnTo>
                  <a:pt x="11442" y="68"/>
                </a:lnTo>
                <a:lnTo>
                  <a:pt x="11005" y="0"/>
                </a:lnTo>
                <a:close/>
              </a:path>
              <a:path w="29845" h="635">
                <a:moveTo>
                  <a:pt x="29531" y="0"/>
                </a:moveTo>
                <a:lnTo>
                  <a:pt x="26219" y="0"/>
                </a:lnTo>
                <a:lnTo>
                  <a:pt x="24298" y="309"/>
                </a:lnTo>
                <a:lnTo>
                  <a:pt x="29094" y="309"/>
                </a:lnTo>
                <a:lnTo>
                  <a:pt x="29531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66028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833" y="0"/>
                </a:moveTo>
                <a:lnTo>
                  <a:pt x="68" y="0"/>
                </a:lnTo>
                <a:lnTo>
                  <a:pt x="0" y="320"/>
                </a:lnTo>
                <a:lnTo>
                  <a:pt x="13949" y="320"/>
                </a:lnTo>
                <a:lnTo>
                  <a:pt x="13443" y="274"/>
                </a:lnTo>
                <a:lnTo>
                  <a:pt x="12385" y="125"/>
                </a:lnTo>
                <a:lnTo>
                  <a:pt x="11833" y="0"/>
                </a:lnTo>
                <a:close/>
              </a:path>
              <a:path w="29845" h="635">
                <a:moveTo>
                  <a:pt x="29370" y="0"/>
                </a:moveTo>
                <a:lnTo>
                  <a:pt x="25391" y="0"/>
                </a:lnTo>
                <a:lnTo>
                  <a:pt x="23079" y="320"/>
                </a:lnTo>
                <a:lnTo>
                  <a:pt x="28898" y="320"/>
                </a:lnTo>
                <a:lnTo>
                  <a:pt x="29370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65982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2856" y="0"/>
                </a:moveTo>
                <a:lnTo>
                  <a:pt x="80" y="0"/>
                </a:lnTo>
                <a:lnTo>
                  <a:pt x="0" y="309"/>
                </a:lnTo>
                <a:lnTo>
                  <a:pt x="15685" y="309"/>
                </a:lnTo>
                <a:lnTo>
                  <a:pt x="14984" y="274"/>
                </a:lnTo>
                <a:lnTo>
                  <a:pt x="13569" y="114"/>
                </a:lnTo>
                <a:lnTo>
                  <a:pt x="12856" y="0"/>
                </a:lnTo>
                <a:close/>
              </a:path>
              <a:path w="29209" h="635">
                <a:moveTo>
                  <a:pt x="29174" y="0"/>
                </a:moveTo>
                <a:lnTo>
                  <a:pt x="24379" y="0"/>
                </a:lnTo>
                <a:lnTo>
                  <a:pt x="23666" y="114"/>
                </a:lnTo>
                <a:lnTo>
                  <a:pt x="22136" y="274"/>
                </a:lnTo>
                <a:lnTo>
                  <a:pt x="21308" y="309"/>
                </a:lnTo>
                <a:lnTo>
                  <a:pt x="28703" y="309"/>
                </a:lnTo>
                <a:lnTo>
                  <a:pt x="2917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65982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3995" y="0"/>
                </a:moveTo>
                <a:lnTo>
                  <a:pt x="45" y="0"/>
                </a:lnTo>
                <a:lnTo>
                  <a:pt x="0" y="309"/>
                </a:lnTo>
                <a:lnTo>
                  <a:pt x="28461" y="309"/>
                </a:lnTo>
                <a:lnTo>
                  <a:pt x="17732" y="274"/>
                </a:lnTo>
                <a:lnTo>
                  <a:pt x="16513" y="229"/>
                </a:lnTo>
                <a:lnTo>
                  <a:pt x="15260" y="148"/>
                </a:lnTo>
                <a:lnTo>
                  <a:pt x="13995" y="0"/>
                </a:lnTo>
                <a:close/>
              </a:path>
              <a:path w="29209" h="635">
                <a:moveTo>
                  <a:pt x="28944" y="0"/>
                </a:moveTo>
                <a:lnTo>
                  <a:pt x="23125" y="0"/>
                </a:lnTo>
                <a:lnTo>
                  <a:pt x="22136" y="114"/>
                </a:lnTo>
                <a:lnTo>
                  <a:pt x="21113" y="194"/>
                </a:lnTo>
                <a:lnTo>
                  <a:pt x="18870" y="274"/>
                </a:lnTo>
                <a:lnTo>
                  <a:pt x="28515" y="274"/>
                </a:lnTo>
                <a:lnTo>
                  <a:pt x="28944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65948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5720" y="0"/>
                </a:moveTo>
                <a:lnTo>
                  <a:pt x="34" y="0"/>
                </a:lnTo>
                <a:lnTo>
                  <a:pt x="0" y="355"/>
                </a:lnTo>
                <a:lnTo>
                  <a:pt x="28266" y="355"/>
                </a:lnTo>
                <a:lnTo>
                  <a:pt x="28547" y="125"/>
                </a:lnTo>
                <a:lnTo>
                  <a:pt x="18675" y="125"/>
                </a:lnTo>
                <a:lnTo>
                  <a:pt x="17214" y="80"/>
                </a:lnTo>
                <a:lnTo>
                  <a:pt x="15720" y="0"/>
                </a:lnTo>
                <a:close/>
              </a:path>
              <a:path w="29209" h="635">
                <a:moveTo>
                  <a:pt x="28737" y="0"/>
                </a:moveTo>
                <a:lnTo>
                  <a:pt x="21343" y="0"/>
                </a:lnTo>
                <a:lnTo>
                  <a:pt x="20043" y="80"/>
                </a:lnTo>
                <a:lnTo>
                  <a:pt x="18675" y="125"/>
                </a:lnTo>
                <a:lnTo>
                  <a:pt x="28547" y="125"/>
                </a:lnTo>
                <a:lnTo>
                  <a:pt x="28737" y="0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65902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542" y="0"/>
                </a:moveTo>
                <a:lnTo>
                  <a:pt x="80" y="0"/>
                </a:lnTo>
                <a:lnTo>
                  <a:pt x="0" y="355"/>
                </a:lnTo>
                <a:lnTo>
                  <a:pt x="28036" y="355"/>
                </a:lnTo>
                <a:lnTo>
                  <a:pt x="28312" y="194"/>
                </a:lnTo>
                <a:lnTo>
                  <a:pt x="28542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65867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80" y="0"/>
                </a:moveTo>
                <a:lnTo>
                  <a:pt x="28346" y="0"/>
                </a:lnTo>
                <a:lnTo>
                  <a:pt x="27840" y="309"/>
                </a:lnTo>
                <a:lnTo>
                  <a:pt x="0" y="309"/>
                </a:lnTo>
                <a:lnTo>
                  <a:pt x="8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65867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70" y="0"/>
                </a:moveTo>
                <a:lnTo>
                  <a:pt x="34" y="0"/>
                </a:lnTo>
                <a:lnTo>
                  <a:pt x="0" y="309"/>
                </a:lnTo>
                <a:lnTo>
                  <a:pt x="27564" y="309"/>
                </a:lnTo>
                <a:lnTo>
                  <a:pt x="28070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65833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875" y="0"/>
                </a:moveTo>
                <a:lnTo>
                  <a:pt x="34" y="0"/>
                </a:lnTo>
                <a:lnTo>
                  <a:pt x="0" y="320"/>
                </a:lnTo>
                <a:lnTo>
                  <a:pt x="27323" y="320"/>
                </a:lnTo>
                <a:lnTo>
                  <a:pt x="27875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65833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599" y="0"/>
                </a:moveTo>
                <a:lnTo>
                  <a:pt x="34" y="0"/>
                </a:lnTo>
                <a:lnTo>
                  <a:pt x="0" y="309"/>
                </a:lnTo>
                <a:lnTo>
                  <a:pt x="27047" y="309"/>
                </a:lnTo>
                <a:lnTo>
                  <a:pt x="27599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65833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0" y="0"/>
                </a:moveTo>
                <a:lnTo>
                  <a:pt x="27323" y="0"/>
                </a:lnTo>
                <a:lnTo>
                  <a:pt x="26771" y="309"/>
                </a:ln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65833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0" y="274"/>
                </a:lnTo>
                <a:lnTo>
                  <a:pt x="26575" y="274"/>
                </a:lnTo>
                <a:lnTo>
                  <a:pt x="26805" y="125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65833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26575" y="114"/>
                </a:lnTo>
                <a:lnTo>
                  <a:pt x="26771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15375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90" h="28575">
                <a:moveTo>
                  <a:pt x="20238" y="0"/>
                </a:moveTo>
                <a:lnTo>
                  <a:pt x="19927" y="0"/>
                </a:lnTo>
                <a:lnTo>
                  <a:pt x="19525" y="34"/>
                </a:lnTo>
                <a:lnTo>
                  <a:pt x="18984" y="148"/>
                </a:lnTo>
                <a:lnTo>
                  <a:pt x="18789" y="148"/>
                </a:lnTo>
                <a:lnTo>
                  <a:pt x="18547" y="194"/>
                </a:lnTo>
                <a:lnTo>
                  <a:pt x="18317" y="229"/>
                </a:lnTo>
                <a:lnTo>
                  <a:pt x="18110" y="274"/>
                </a:lnTo>
                <a:lnTo>
                  <a:pt x="5966" y="6150"/>
                </a:lnTo>
                <a:lnTo>
                  <a:pt x="5414" y="6619"/>
                </a:lnTo>
                <a:lnTo>
                  <a:pt x="815" y="13548"/>
                </a:lnTo>
                <a:lnTo>
                  <a:pt x="114" y="15037"/>
                </a:lnTo>
                <a:lnTo>
                  <a:pt x="16972" y="28425"/>
                </a:lnTo>
                <a:lnTo>
                  <a:pt x="18237" y="27600"/>
                </a:lnTo>
                <a:lnTo>
                  <a:pt x="19490" y="26821"/>
                </a:lnTo>
                <a:lnTo>
                  <a:pt x="34198" y="19767"/>
                </a:lnTo>
                <a:lnTo>
                  <a:pt x="33600" y="19686"/>
                </a:lnTo>
                <a:lnTo>
                  <a:pt x="32312" y="19343"/>
                </a:lnTo>
                <a:lnTo>
                  <a:pt x="31714" y="19102"/>
                </a:lnTo>
                <a:lnTo>
                  <a:pt x="31369" y="18942"/>
                </a:lnTo>
                <a:lnTo>
                  <a:pt x="21227" y="274"/>
                </a:lnTo>
                <a:lnTo>
                  <a:pt x="20951" y="114"/>
                </a:lnTo>
                <a:lnTo>
                  <a:pt x="20238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6778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1494" y="43560"/>
                </a:moveTo>
                <a:lnTo>
                  <a:pt x="1345" y="43941"/>
                </a:lnTo>
                <a:lnTo>
                  <a:pt x="1184" y="44068"/>
                </a:lnTo>
                <a:lnTo>
                  <a:pt x="402" y="44068"/>
                </a:lnTo>
                <a:lnTo>
                  <a:pt x="954" y="44449"/>
                </a:lnTo>
                <a:lnTo>
                  <a:pt x="19307" y="50418"/>
                </a:lnTo>
                <a:lnTo>
                  <a:pt x="21044" y="50291"/>
                </a:lnTo>
                <a:lnTo>
                  <a:pt x="22573" y="50037"/>
                </a:lnTo>
                <a:lnTo>
                  <a:pt x="23907" y="49910"/>
                </a:lnTo>
                <a:lnTo>
                  <a:pt x="25920" y="49402"/>
                </a:lnTo>
                <a:lnTo>
                  <a:pt x="26782" y="49275"/>
                </a:lnTo>
                <a:lnTo>
                  <a:pt x="26587" y="49275"/>
                </a:lnTo>
                <a:lnTo>
                  <a:pt x="29094" y="48767"/>
                </a:lnTo>
                <a:lnTo>
                  <a:pt x="30313" y="48386"/>
                </a:lnTo>
                <a:lnTo>
                  <a:pt x="31969" y="47624"/>
                </a:lnTo>
                <a:lnTo>
                  <a:pt x="16836" y="47620"/>
                </a:lnTo>
                <a:lnTo>
                  <a:pt x="14512" y="47497"/>
                </a:lnTo>
                <a:lnTo>
                  <a:pt x="13569" y="47497"/>
                </a:lnTo>
                <a:lnTo>
                  <a:pt x="12316" y="47370"/>
                </a:lnTo>
                <a:lnTo>
                  <a:pt x="11435" y="47193"/>
                </a:lnTo>
                <a:lnTo>
                  <a:pt x="10660" y="47116"/>
                </a:lnTo>
                <a:lnTo>
                  <a:pt x="9793" y="46862"/>
                </a:lnTo>
                <a:lnTo>
                  <a:pt x="8532" y="46608"/>
                </a:lnTo>
                <a:lnTo>
                  <a:pt x="8249" y="46524"/>
                </a:lnTo>
                <a:lnTo>
                  <a:pt x="8026" y="46481"/>
                </a:lnTo>
                <a:lnTo>
                  <a:pt x="6692" y="46100"/>
                </a:lnTo>
                <a:lnTo>
                  <a:pt x="6221" y="45919"/>
                </a:lnTo>
                <a:lnTo>
                  <a:pt x="5979" y="45846"/>
                </a:lnTo>
                <a:lnTo>
                  <a:pt x="4059" y="45084"/>
                </a:lnTo>
                <a:lnTo>
                  <a:pt x="2840" y="44449"/>
                </a:lnTo>
                <a:lnTo>
                  <a:pt x="2553" y="44277"/>
                </a:lnTo>
                <a:lnTo>
                  <a:pt x="2127" y="44068"/>
                </a:lnTo>
                <a:lnTo>
                  <a:pt x="1494" y="43560"/>
                </a:lnTo>
                <a:close/>
              </a:path>
              <a:path w="90170" h="50800">
                <a:moveTo>
                  <a:pt x="16989" y="47620"/>
                </a:moveTo>
                <a:close/>
              </a:path>
              <a:path w="90170" h="50800">
                <a:moveTo>
                  <a:pt x="32521" y="47370"/>
                </a:moveTo>
                <a:lnTo>
                  <a:pt x="21159" y="47370"/>
                </a:lnTo>
                <a:lnTo>
                  <a:pt x="20250" y="47497"/>
                </a:lnTo>
                <a:lnTo>
                  <a:pt x="19227" y="47497"/>
                </a:lnTo>
                <a:lnTo>
                  <a:pt x="17065" y="47624"/>
                </a:lnTo>
                <a:lnTo>
                  <a:pt x="31978" y="47620"/>
                </a:lnTo>
                <a:lnTo>
                  <a:pt x="32521" y="47370"/>
                </a:lnTo>
                <a:close/>
              </a:path>
              <a:path w="90170" h="50800">
                <a:moveTo>
                  <a:pt x="19146" y="47497"/>
                </a:moveTo>
                <a:lnTo>
                  <a:pt x="14754" y="47497"/>
                </a:lnTo>
                <a:lnTo>
                  <a:pt x="16989" y="47620"/>
                </a:lnTo>
                <a:lnTo>
                  <a:pt x="19146" y="47497"/>
                </a:lnTo>
                <a:close/>
              </a:path>
              <a:path w="90170" h="50800">
                <a:moveTo>
                  <a:pt x="47769" y="0"/>
                </a:moveTo>
                <a:lnTo>
                  <a:pt x="46550" y="0"/>
                </a:lnTo>
                <a:lnTo>
                  <a:pt x="45964" y="253"/>
                </a:lnTo>
                <a:lnTo>
                  <a:pt x="44193" y="761"/>
                </a:lnTo>
                <a:lnTo>
                  <a:pt x="41007" y="1904"/>
                </a:lnTo>
                <a:lnTo>
                  <a:pt x="39558" y="2539"/>
                </a:lnTo>
                <a:lnTo>
                  <a:pt x="38178" y="3174"/>
                </a:lnTo>
                <a:lnTo>
                  <a:pt x="36925" y="3936"/>
                </a:lnTo>
                <a:lnTo>
                  <a:pt x="35740" y="4571"/>
                </a:lnTo>
                <a:lnTo>
                  <a:pt x="25798" y="18160"/>
                </a:lnTo>
                <a:lnTo>
                  <a:pt x="25675" y="18668"/>
                </a:lnTo>
                <a:lnTo>
                  <a:pt x="16364" y="36067"/>
                </a:lnTo>
                <a:lnTo>
                  <a:pt x="14708" y="37845"/>
                </a:lnTo>
                <a:lnTo>
                  <a:pt x="6094" y="43179"/>
                </a:lnTo>
                <a:lnTo>
                  <a:pt x="5473" y="43433"/>
                </a:lnTo>
                <a:lnTo>
                  <a:pt x="3150" y="43941"/>
                </a:lnTo>
                <a:lnTo>
                  <a:pt x="2207" y="44068"/>
                </a:lnTo>
                <a:lnTo>
                  <a:pt x="2553" y="44277"/>
                </a:lnTo>
                <a:lnTo>
                  <a:pt x="3426" y="44703"/>
                </a:lnTo>
                <a:lnTo>
                  <a:pt x="4059" y="45084"/>
                </a:lnTo>
                <a:lnTo>
                  <a:pt x="6221" y="45919"/>
                </a:lnTo>
                <a:lnTo>
                  <a:pt x="8249" y="46524"/>
                </a:lnTo>
                <a:lnTo>
                  <a:pt x="9360" y="46735"/>
                </a:lnTo>
                <a:lnTo>
                  <a:pt x="9793" y="46862"/>
                </a:lnTo>
                <a:lnTo>
                  <a:pt x="11435" y="47193"/>
                </a:lnTo>
                <a:lnTo>
                  <a:pt x="14512" y="47497"/>
                </a:lnTo>
                <a:lnTo>
                  <a:pt x="20216" y="47497"/>
                </a:lnTo>
                <a:lnTo>
                  <a:pt x="21159" y="47370"/>
                </a:lnTo>
                <a:lnTo>
                  <a:pt x="32521" y="47370"/>
                </a:lnTo>
                <a:lnTo>
                  <a:pt x="33544" y="46862"/>
                </a:lnTo>
                <a:lnTo>
                  <a:pt x="35510" y="45592"/>
                </a:lnTo>
                <a:lnTo>
                  <a:pt x="36407" y="44830"/>
                </a:lnTo>
                <a:lnTo>
                  <a:pt x="37235" y="44195"/>
                </a:lnTo>
                <a:lnTo>
                  <a:pt x="38188" y="43179"/>
                </a:lnTo>
                <a:lnTo>
                  <a:pt x="39558" y="41782"/>
                </a:lnTo>
                <a:lnTo>
                  <a:pt x="40858" y="40131"/>
                </a:lnTo>
                <a:lnTo>
                  <a:pt x="41444" y="39242"/>
                </a:lnTo>
                <a:lnTo>
                  <a:pt x="42031" y="38480"/>
                </a:lnTo>
                <a:lnTo>
                  <a:pt x="42548" y="37591"/>
                </a:lnTo>
                <a:lnTo>
                  <a:pt x="46306" y="28574"/>
                </a:lnTo>
                <a:lnTo>
                  <a:pt x="46596" y="27431"/>
                </a:lnTo>
                <a:lnTo>
                  <a:pt x="47344" y="25145"/>
                </a:lnTo>
                <a:lnTo>
                  <a:pt x="47697" y="25145"/>
                </a:lnTo>
                <a:lnTo>
                  <a:pt x="49224" y="21716"/>
                </a:lnTo>
                <a:lnTo>
                  <a:pt x="67709" y="10160"/>
                </a:lnTo>
                <a:lnTo>
                  <a:pt x="71716" y="10160"/>
                </a:lnTo>
                <a:lnTo>
                  <a:pt x="71642" y="9779"/>
                </a:lnTo>
                <a:lnTo>
                  <a:pt x="71516" y="9525"/>
                </a:lnTo>
                <a:lnTo>
                  <a:pt x="71366" y="9144"/>
                </a:lnTo>
                <a:lnTo>
                  <a:pt x="70895" y="8509"/>
                </a:lnTo>
                <a:lnTo>
                  <a:pt x="69986" y="7747"/>
                </a:lnTo>
                <a:lnTo>
                  <a:pt x="64478" y="7747"/>
                </a:lnTo>
                <a:lnTo>
                  <a:pt x="61454" y="6731"/>
                </a:lnTo>
                <a:lnTo>
                  <a:pt x="58625" y="5588"/>
                </a:lnTo>
                <a:lnTo>
                  <a:pt x="53829" y="3429"/>
                </a:lnTo>
                <a:lnTo>
                  <a:pt x="49425" y="889"/>
                </a:lnTo>
                <a:lnTo>
                  <a:pt x="48712" y="381"/>
                </a:lnTo>
                <a:lnTo>
                  <a:pt x="47769" y="0"/>
                </a:lnTo>
                <a:close/>
              </a:path>
              <a:path w="90170" h="50800">
                <a:moveTo>
                  <a:pt x="71716" y="10160"/>
                </a:moveTo>
                <a:lnTo>
                  <a:pt x="68066" y="10160"/>
                </a:lnTo>
                <a:lnTo>
                  <a:pt x="68537" y="10287"/>
                </a:lnTo>
                <a:lnTo>
                  <a:pt x="68813" y="10414"/>
                </a:lnTo>
                <a:lnTo>
                  <a:pt x="68911" y="10668"/>
                </a:lnTo>
                <a:lnTo>
                  <a:pt x="68946" y="15240"/>
                </a:lnTo>
                <a:lnTo>
                  <a:pt x="69033" y="15871"/>
                </a:lnTo>
                <a:lnTo>
                  <a:pt x="79382" y="29210"/>
                </a:lnTo>
                <a:lnTo>
                  <a:pt x="80175" y="29591"/>
                </a:lnTo>
                <a:lnTo>
                  <a:pt x="80923" y="29718"/>
                </a:lnTo>
                <a:lnTo>
                  <a:pt x="81314" y="29845"/>
                </a:lnTo>
                <a:lnTo>
                  <a:pt x="82061" y="29972"/>
                </a:lnTo>
                <a:lnTo>
                  <a:pt x="87698" y="27051"/>
                </a:lnTo>
                <a:lnTo>
                  <a:pt x="81866" y="27051"/>
                </a:lnTo>
                <a:lnTo>
                  <a:pt x="80923" y="26797"/>
                </a:lnTo>
                <a:lnTo>
                  <a:pt x="79934" y="26416"/>
                </a:lnTo>
                <a:lnTo>
                  <a:pt x="78876" y="25908"/>
                </a:lnTo>
                <a:lnTo>
                  <a:pt x="78163" y="25400"/>
                </a:lnTo>
                <a:lnTo>
                  <a:pt x="77024" y="24638"/>
                </a:lnTo>
                <a:lnTo>
                  <a:pt x="76633" y="24257"/>
                </a:lnTo>
                <a:lnTo>
                  <a:pt x="76196" y="23876"/>
                </a:lnTo>
                <a:lnTo>
                  <a:pt x="74977" y="22733"/>
                </a:lnTo>
                <a:lnTo>
                  <a:pt x="71642" y="12827"/>
                </a:lnTo>
                <a:lnTo>
                  <a:pt x="71792" y="11811"/>
                </a:lnTo>
                <a:lnTo>
                  <a:pt x="71716" y="10160"/>
                </a:lnTo>
                <a:close/>
              </a:path>
              <a:path w="90170" h="50800">
                <a:moveTo>
                  <a:pt x="47697" y="25145"/>
                </a:moveTo>
                <a:lnTo>
                  <a:pt x="47344" y="25145"/>
                </a:lnTo>
                <a:lnTo>
                  <a:pt x="46677" y="27177"/>
                </a:lnTo>
                <a:lnTo>
                  <a:pt x="47697" y="25145"/>
                </a:lnTo>
                <a:close/>
              </a:path>
              <a:path w="90170" h="50800">
                <a:moveTo>
                  <a:pt x="88885" y="15494"/>
                </a:moveTo>
                <a:lnTo>
                  <a:pt x="84499" y="15494"/>
                </a:lnTo>
                <a:lnTo>
                  <a:pt x="85005" y="15621"/>
                </a:lnTo>
                <a:lnTo>
                  <a:pt x="85833" y="16129"/>
                </a:lnTo>
                <a:lnTo>
                  <a:pt x="86908" y="21082"/>
                </a:lnTo>
                <a:lnTo>
                  <a:pt x="86656" y="22479"/>
                </a:lnTo>
                <a:lnTo>
                  <a:pt x="83119" y="27051"/>
                </a:lnTo>
                <a:lnTo>
                  <a:pt x="87698" y="27051"/>
                </a:lnTo>
                <a:lnTo>
                  <a:pt x="89784" y="20828"/>
                </a:lnTo>
                <a:lnTo>
                  <a:pt x="89720" y="17907"/>
                </a:lnTo>
                <a:lnTo>
                  <a:pt x="89605" y="17272"/>
                </a:lnTo>
                <a:lnTo>
                  <a:pt x="89375" y="16510"/>
                </a:lnTo>
                <a:lnTo>
                  <a:pt x="88885" y="15494"/>
                </a:lnTo>
                <a:close/>
              </a:path>
              <a:path w="90170" h="50800">
                <a:moveTo>
                  <a:pt x="83625" y="12573"/>
                </a:moveTo>
                <a:lnTo>
                  <a:pt x="82995" y="12587"/>
                </a:lnTo>
                <a:lnTo>
                  <a:pt x="82061" y="12700"/>
                </a:lnTo>
                <a:lnTo>
                  <a:pt x="81509" y="12827"/>
                </a:lnTo>
                <a:lnTo>
                  <a:pt x="81348" y="12827"/>
                </a:lnTo>
                <a:lnTo>
                  <a:pt x="80762" y="12954"/>
                </a:lnTo>
                <a:lnTo>
                  <a:pt x="79738" y="13462"/>
                </a:lnTo>
                <a:lnTo>
                  <a:pt x="79106" y="13716"/>
                </a:lnTo>
                <a:lnTo>
                  <a:pt x="78128" y="14478"/>
                </a:lnTo>
                <a:lnTo>
                  <a:pt x="77772" y="14605"/>
                </a:lnTo>
                <a:lnTo>
                  <a:pt x="77461" y="14859"/>
                </a:lnTo>
                <a:lnTo>
                  <a:pt x="77139" y="15240"/>
                </a:lnTo>
                <a:lnTo>
                  <a:pt x="75966" y="15367"/>
                </a:lnTo>
                <a:lnTo>
                  <a:pt x="74667" y="15621"/>
                </a:lnTo>
                <a:lnTo>
                  <a:pt x="71906" y="15871"/>
                </a:lnTo>
                <a:lnTo>
                  <a:pt x="72153" y="17145"/>
                </a:lnTo>
                <a:lnTo>
                  <a:pt x="72696" y="18796"/>
                </a:lnTo>
                <a:lnTo>
                  <a:pt x="73482" y="20447"/>
                </a:lnTo>
                <a:lnTo>
                  <a:pt x="73713" y="20857"/>
                </a:lnTo>
                <a:lnTo>
                  <a:pt x="74621" y="22225"/>
                </a:lnTo>
                <a:lnTo>
                  <a:pt x="75138" y="22860"/>
                </a:lnTo>
                <a:lnTo>
                  <a:pt x="78830" y="22479"/>
                </a:lnTo>
                <a:lnTo>
                  <a:pt x="78209" y="21717"/>
                </a:lnTo>
                <a:lnTo>
                  <a:pt x="79186" y="21082"/>
                </a:lnTo>
                <a:lnTo>
                  <a:pt x="78910" y="20701"/>
                </a:lnTo>
                <a:lnTo>
                  <a:pt x="78607" y="20066"/>
                </a:lnTo>
                <a:lnTo>
                  <a:pt x="78515" y="19812"/>
                </a:lnTo>
                <a:lnTo>
                  <a:pt x="78598" y="18034"/>
                </a:lnTo>
                <a:lnTo>
                  <a:pt x="78991" y="17399"/>
                </a:lnTo>
                <a:lnTo>
                  <a:pt x="79704" y="16764"/>
                </a:lnTo>
                <a:lnTo>
                  <a:pt x="80762" y="16002"/>
                </a:lnTo>
                <a:lnTo>
                  <a:pt x="82096" y="15494"/>
                </a:lnTo>
                <a:lnTo>
                  <a:pt x="88885" y="15494"/>
                </a:lnTo>
                <a:lnTo>
                  <a:pt x="88742" y="15240"/>
                </a:lnTo>
                <a:lnTo>
                  <a:pt x="88271" y="14605"/>
                </a:lnTo>
                <a:lnTo>
                  <a:pt x="87052" y="13462"/>
                </a:lnTo>
                <a:lnTo>
                  <a:pt x="86661" y="13335"/>
                </a:lnTo>
                <a:lnTo>
                  <a:pt x="85913" y="12954"/>
                </a:lnTo>
                <a:lnTo>
                  <a:pt x="85039" y="12827"/>
                </a:lnTo>
                <a:lnTo>
                  <a:pt x="84614" y="12700"/>
                </a:lnTo>
                <a:lnTo>
                  <a:pt x="83625" y="12573"/>
                </a:lnTo>
                <a:close/>
              </a:path>
              <a:path w="90170" h="50800">
                <a:moveTo>
                  <a:pt x="71642" y="12587"/>
                </a:moveTo>
                <a:lnTo>
                  <a:pt x="71596" y="12827"/>
                </a:lnTo>
                <a:lnTo>
                  <a:pt x="71642" y="12587"/>
                </a:lnTo>
                <a:close/>
              </a:path>
              <a:path w="90170" h="50800">
                <a:moveTo>
                  <a:pt x="71670" y="12446"/>
                </a:moveTo>
                <a:lnTo>
                  <a:pt x="71642" y="12587"/>
                </a:lnTo>
                <a:lnTo>
                  <a:pt x="71670" y="12446"/>
                </a:lnTo>
                <a:close/>
              </a:path>
              <a:path w="90170" h="50800">
                <a:moveTo>
                  <a:pt x="67859" y="7239"/>
                </a:moveTo>
                <a:lnTo>
                  <a:pt x="67514" y="7239"/>
                </a:lnTo>
                <a:lnTo>
                  <a:pt x="65939" y="7493"/>
                </a:lnTo>
                <a:lnTo>
                  <a:pt x="65548" y="7620"/>
                </a:lnTo>
                <a:lnTo>
                  <a:pt x="65076" y="7747"/>
                </a:lnTo>
                <a:lnTo>
                  <a:pt x="69986" y="7747"/>
                </a:lnTo>
                <a:lnTo>
                  <a:pt x="69434" y="7620"/>
                </a:lnTo>
                <a:lnTo>
                  <a:pt x="68848" y="7366"/>
                </a:lnTo>
                <a:lnTo>
                  <a:pt x="67859" y="7239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40604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0"/>
                </a:moveTo>
                <a:lnTo>
                  <a:pt x="632" y="778"/>
                </a:lnTo>
                <a:lnTo>
                  <a:pt x="1851" y="2107"/>
                </a:lnTo>
                <a:lnTo>
                  <a:pt x="2794" y="3012"/>
                </a:lnTo>
                <a:lnTo>
                  <a:pt x="3399" y="3447"/>
                </a:lnTo>
                <a:lnTo>
                  <a:pt x="3852" y="3836"/>
                </a:lnTo>
                <a:lnTo>
                  <a:pt x="8222" y="5359"/>
                </a:lnTo>
                <a:lnTo>
                  <a:pt x="7428" y="5165"/>
                </a:lnTo>
                <a:lnTo>
                  <a:pt x="6471" y="4810"/>
                </a:lnTo>
                <a:lnTo>
                  <a:pt x="551" y="618"/>
                </a:lnTo>
                <a:lnTo>
                  <a:pt x="0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42846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655" y="7089"/>
                </a:moveTo>
                <a:lnTo>
                  <a:pt x="0" y="7283"/>
                </a:lnTo>
                <a:lnTo>
                  <a:pt x="436" y="7787"/>
                </a:lnTo>
                <a:lnTo>
                  <a:pt x="995" y="8337"/>
                </a:lnTo>
                <a:lnTo>
                  <a:pt x="7670" y="11670"/>
                </a:lnTo>
                <a:lnTo>
                  <a:pt x="8061" y="11624"/>
                </a:lnTo>
                <a:lnTo>
                  <a:pt x="8417" y="11509"/>
                </a:lnTo>
                <a:lnTo>
                  <a:pt x="9084" y="11200"/>
                </a:lnTo>
                <a:lnTo>
                  <a:pt x="9434" y="10925"/>
                </a:lnTo>
                <a:lnTo>
                  <a:pt x="9693" y="10685"/>
                </a:lnTo>
                <a:lnTo>
                  <a:pt x="5864" y="10685"/>
                </a:lnTo>
                <a:lnTo>
                  <a:pt x="3125" y="7203"/>
                </a:lnTo>
                <a:lnTo>
                  <a:pt x="1736" y="7203"/>
                </a:lnTo>
                <a:close/>
              </a:path>
              <a:path w="12065" h="12064">
                <a:moveTo>
                  <a:pt x="8256" y="0"/>
                </a:moveTo>
                <a:lnTo>
                  <a:pt x="3380" y="4065"/>
                </a:lnTo>
                <a:lnTo>
                  <a:pt x="3510" y="4500"/>
                </a:lnTo>
                <a:lnTo>
                  <a:pt x="3656" y="4855"/>
                </a:lnTo>
                <a:lnTo>
                  <a:pt x="3852" y="5245"/>
                </a:lnTo>
                <a:lnTo>
                  <a:pt x="4128" y="5669"/>
                </a:lnTo>
                <a:lnTo>
                  <a:pt x="2679" y="6619"/>
                </a:lnTo>
                <a:lnTo>
                  <a:pt x="5864" y="10685"/>
                </a:lnTo>
                <a:lnTo>
                  <a:pt x="9693" y="10685"/>
                </a:lnTo>
                <a:lnTo>
                  <a:pt x="9866" y="10524"/>
                </a:lnTo>
                <a:lnTo>
                  <a:pt x="11879" y="5405"/>
                </a:lnTo>
                <a:lnTo>
                  <a:pt x="11752" y="2267"/>
                </a:lnTo>
                <a:lnTo>
                  <a:pt x="8889" y="34"/>
                </a:lnTo>
                <a:lnTo>
                  <a:pt x="8256" y="0"/>
                </a:lnTo>
                <a:close/>
              </a:path>
              <a:path w="12065" h="12064">
                <a:moveTo>
                  <a:pt x="2909" y="6928"/>
                </a:moveTo>
                <a:lnTo>
                  <a:pt x="1966" y="7043"/>
                </a:lnTo>
                <a:lnTo>
                  <a:pt x="1736" y="7203"/>
                </a:lnTo>
                <a:lnTo>
                  <a:pt x="3125" y="7203"/>
                </a:lnTo>
                <a:lnTo>
                  <a:pt x="2909" y="69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60665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14" y="0"/>
                </a:moveTo>
                <a:lnTo>
                  <a:pt x="0" y="1339"/>
                </a:lnTo>
                <a:lnTo>
                  <a:pt x="114" y="1534"/>
                </a:lnTo>
                <a:lnTo>
                  <a:pt x="114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06577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356" y="0"/>
                </a:moveTo>
                <a:lnTo>
                  <a:pt x="80" y="858"/>
                </a:lnTo>
                <a:lnTo>
                  <a:pt x="0" y="1569"/>
                </a:lnTo>
                <a:lnTo>
                  <a:pt x="160" y="1958"/>
                </a:lnTo>
                <a:lnTo>
                  <a:pt x="356" y="2267"/>
                </a:lnTo>
                <a:lnTo>
                  <a:pt x="356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06773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356" y="0"/>
                </a:moveTo>
                <a:lnTo>
                  <a:pt x="114" y="435"/>
                </a:lnTo>
                <a:lnTo>
                  <a:pt x="0" y="2313"/>
                </a:lnTo>
                <a:lnTo>
                  <a:pt x="160" y="2622"/>
                </a:lnTo>
                <a:lnTo>
                  <a:pt x="356" y="2897"/>
                </a:lnTo>
                <a:lnTo>
                  <a:pt x="356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06934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160" y="274"/>
                </a:lnTo>
                <a:lnTo>
                  <a:pt x="0" y="584"/>
                </a:lnTo>
                <a:lnTo>
                  <a:pt x="0" y="2851"/>
                </a:lnTo>
                <a:lnTo>
                  <a:pt x="160" y="3126"/>
                </a:lnTo>
                <a:lnTo>
                  <a:pt x="356" y="3367"/>
                </a:lnTo>
                <a:lnTo>
                  <a:pt x="356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07129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0" y="469"/>
                </a:lnTo>
                <a:lnTo>
                  <a:pt x="0" y="3367"/>
                </a:lnTo>
                <a:lnTo>
                  <a:pt x="160" y="3607"/>
                </a:lnTo>
                <a:lnTo>
                  <a:pt x="356" y="3802"/>
                </a:lnTo>
                <a:lnTo>
                  <a:pt x="356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07290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344" y="0"/>
                </a:moveTo>
                <a:lnTo>
                  <a:pt x="149" y="194"/>
                </a:lnTo>
                <a:lnTo>
                  <a:pt x="0" y="435"/>
                </a:lnTo>
                <a:lnTo>
                  <a:pt x="0" y="3802"/>
                </a:lnTo>
                <a:lnTo>
                  <a:pt x="149" y="3996"/>
                </a:lnTo>
                <a:lnTo>
                  <a:pt x="344" y="4145"/>
                </a:lnTo>
                <a:lnTo>
                  <a:pt x="344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0748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10" y="0"/>
                </a:moveTo>
                <a:lnTo>
                  <a:pt x="149" y="160"/>
                </a:lnTo>
                <a:lnTo>
                  <a:pt x="0" y="355"/>
                </a:lnTo>
                <a:lnTo>
                  <a:pt x="0" y="4157"/>
                </a:lnTo>
                <a:lnTo>
                  <a:pt x="310" y="4466"/>
                </a:lnTo>
                <a:lnTo>
                  <a:pt x="31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07635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60" y="148"/>
                </a:lnTo>
                <a:lnTo>
                  <a:pt x="0" y="309"/>
                </a:lnTo>
                <a:lnTo>
                  <a:pt x="0" y="4455"/>
                </a:lnTo>
                <a:lnTo>
                  <a:pt x="160" y="4615"/>
                </a:lnTo>
                <a:lnTo>
                  <a:pt x="356" y="4729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07796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95" y="160"/>
                </a:lnTo>
                <a:lnTo>
                  <a:pt x="0" y="274"/>
                </a:lnTo>
                <a:lnTo>
                  <a:pt x="0" y="4741"/>
                </a:lnTo>
                <a:lnTo>
                  <a:pt x="195" y="4855"/>
                </a:lnTo>
                <a:lnTo>
                  <a:pt x="356" y="4981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07992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68"/>
                </a:lnTo>
                <a:lnTo>
                  <a:pt x="0" y="194"/>
                </a:lnTo>
                <a:lnTo>
                  <a:pt x="0" y="4924"/>
                </a:lnTo>
                <a:lnTo>
                  <a:pt x="160" y="5050"/>
                </a:lnTo>
                <a:lnTo>
                  <a:pt x="356" y="5165"/>
                </a:lnTo>
                <a:lnTo>
                  <a:pt x="356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08153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95" y="125"/>
                </a:lnTo>
                <a:lnTo>
                  <a:pt x="0" y="194"/>
                </a:lnTo>
                <a:lnTo>
                  <a:pt x="0" y="5176"/>
                </a:lnTo>
                <a:lnTo>
                  <a:pt x="356" y="5371"/>
                </a:lnTo>
                <a:lnTo>
                  <a:pt x="356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08348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80"/>
                </a:lnTo>
                <a:lnTo>
                  <a:pt x="0" y="206"/>
                </a:lnTo>
                <a:lnTo>
                  <a:pt x="0" y="5371"/>
                </a:lnTo>
                <a:lnTo>
                  <a:pt x="356" y="5520"/>
                </a:lnTo>
                <a:lnTo>
                  <a:pt x="356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08509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20"/>
                </a:moveTo>
                <a:lnTo>
                  <a:pt x="0" y="148"/>
                </a:lnTo>
                <a:lnTo>
                  <a:pt x="344" y="0"/>
                </a:lnTo>
                <a:lnTo>
                  <a:pt x="344" y="5634"/>
                </a:lnTo>
                <a:lnTo>
                  <a:pt x="0" y="5520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08705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669"/>
                </a:moveTo>
                <a:lnTo>
                  <a:pt x="0" y="148"/>
                </a:lnTo>
                <a:lnTo>
                  <a:pt x="344" y="0"/>
                </a:lnTo>
                <a:lnTo>
                  <a:pt x="344" y="5794"/>
                </a:lnTo>
                <a:lnTo>
                  <a:pt x="0" y="5669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08854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45"/>
                </a:lnTo>
                <a:lnTo>
                  <a:pt x="0" y="125"/>
                </a:lnTo>
                <a:lnTo>
                  <a:pt x="0" y="5760"/>
                </a:lnTo>
                <a:lnTo>
                  <a:pt x="195" y="5840"/>
                </a:lnTo>
                <a:lnTo>
                  <a:pt x="356" y="5875"/>
                </a:lnTo>
                <a:lnTo>
                  <a:pt x="356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09050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875"/>
                </a:moveTo>
                <a:lnTo>
                  <a:pt x="0" y="80"/>
                </a:lnTo>
                <a:lnTo>
                  <a:pt x="321" y="0"/>
                </a:lnTo>
                <a:lnTo>
                  <a:pt x="321" y="5955"/>
                </a:lnTo>
                <a:lnTo>
                  <a:pt x="0" y="5875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09211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80"/>
                </a:lnTo>
                <a:lnTo>
                  <a:pt x="0" y="114"/>
                </a:lnTo>
                <a:lnTo>
                  <a:pt x="0" y="5989"/>
                </a:lnTo>
                <a:lnTo>
                  <a:pt x="356" y="6069"/>
                </a:lnTo>
                <a:lnTo>
                  <a:pt x="356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09372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035"/>
                </a:moveTo>
                <a:lnTo>
                  <a:pt x="0" y="80"/>
                </a:lnTo>
                <a:lnTo>
                  <a:pt x="356" y="0"/>
                </a:lnTo>
                <a:lnTo>
                  <a:pt x="356" y="6104"/>
                </a:lnTo>
                <a:lnTo>
                  <a:pt x="0" y="603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09567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34"/>
                </a:lnTo>
                <a:lnTo>
                  <a:pt x="0" y="34"/>
                </a:lnTo>
                <a:lnTo>
                  <a:pt x="0" y="6104"/>
                </a:lnTo>
                <a:lnTo>
                  <a:pt x="160" y="6138"/>
                </a:lnTo>
                <a:lnTo>
                  <a:pt x="356" y="6138"/>
                </a:lnTo>
                <a:lnTo>
                  <a:pt x="356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09728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10" y="0"/>
                </a:moveTo>
                <a:lnTo>
                  <a:pt x="0" y="80"/>
                </a:lnTo>
                <a:lnTo>
                  <a:pt x="0" y="6184"/>
                </a:lnTo>
                <a:lnTo>
                  <a:pt x="195" y="6184"/>
                </a:lnTo>
                <a:lnTo>
                  <a:pt x="344" y="6230"/>
                </a:lnTo>
                <a:lnTo>
                  <a:pt x="310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09924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114" y="0"/>
                </a:moveTo>
                <a:lnTo>
                  <a:pt x="0" y="6184"/>
                </a:lnTo>
                <a:lnTo>
                  <a:pt x="149" y="6230"/>
                </a:lnTo>
                <a:lnTo>
                  <a:pt x="344" y="6230"/>
                </a:lnTo>
                <a:lnTo>
                  <a:pt x="344" y="125"/>
                </a:lnTo>
                <a:lnTo>
                  <a:pt x="114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0073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184"/>
                </a:moveTo>
                <a:lnTo>
                  <a:pt x="0" y="0"/>
                </a:lnTo>
                <a:lnTo>
                  <a:pt x="356" y="148"/>
                </a:lnTo>
                <a:lnTo>
                  <a:pt x="356" y="6184"/>
                </a:lnTo>
                <a:lnTo>
                  <a:pt x="0" y="618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0269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0"/>
                </a:moveTo>
                <a:lnTo>
                  <a:pt x="0" y="6104"/>
                </a:lnTo>
                <a:lnTo>
                  <a:pt x="356" y="6104"/>
                </a:lnTo>
                <a:lnTo>
                  <a:pt x="356" y="309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0430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989"/>
                </a:moveTo>
                <a:lnTo>
                  <a:pt x="0" y="0"/>
                </a:lnTo>
                <a:lnTo>
                  <a:pt x="356" y="423"/>
                </a:lnTo>
                <a:lnTo>
                  <a:pt x="356" y="5989"/>
                </a:lnTo>
                <a:lnTo>
                  <a:pt x="0" y="5989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0625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794"/>
                </a:moveTo>
                <a:lnTo>
                  <a:pt x="0" y="0"/>
                </a:lnTo>
                <a:lnTo>
                  <a:pt x="356" y="423"/>
                </a:lnTo>
                <a:lnTo>
                  <a:pt x="356" y="5794"/>
                </a:lnTo>
                <a:lnTo>
                  <a:pt x="0" y="5794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0786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65"/>
                </a:moveTo>
                <a:lnTo>
                  <a:pt x="0" y="0"/>
                </a:lnTo>
                <a:lnTo>
                  <a:pt x="356" y="400"/>
                </a:lnTo>
                <a:lnTo>
                  <a:pt x="356" y="5565"/>
                </a:lnTo>
                <a:lnTo>
                  <a:pt x="0" y="5565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0982" y="19019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371"/>
                </a:lnTo>
                <a:lnTo>
                  <a:pt x="160" y="5371"/>
                </a:lnTo>
                <a:lnTo>
                  <a:pt x="310" y="5325"/>
                </a:lnTo>
                <a:lnTo>
                  <a:pt x="310" y="400"/>
                </a:lnTo>
                <a:lnTo>
                  <a:pt x="0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11143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165"/>
                </a:lnTo>
                <a:lnTo>
                  <a:pt x="149" y="5119"/>
                </a:lnTo>
                <a:lnTo>
                  <a:pt x="344" y="5119"/>
                </a:lnTo>
                <a:lnTo>
                  <a:pt x="344" y="389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112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924"/>
                </a:lnTo>
                <a:lnTo>
                  <a:pt x="195" y="4924"/>
                </a:lnTo>
                <a:lnTo>
                  <a:pt x="356" y="4890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11488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729"/>
                </a:lnTo>
                <a:lnTo>
                  <a:pt x="160" y="4695"/>
                </a:lnTo>
                <a:lnTo>
                  <a:pt x="356" y="4695"/>
                </a:lnTo>
                <a:lnTo>
                  <a:pt x="356" y="389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11649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500"/>
                </a:lnTo>
                <a:lnTo>
                  <a:pt x="195" y="4500"/>
                </a:lnTo>
                <a:lnTo>
                  <a:pt x="356" y="4466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11844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306"/>
                </a:lnTo>
                <a:lnTo>
                  <a:pt x="356" y="4225"/>
                </a:lnTo>
                <a:lnTo>
                  <a:pt x="356" y="355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1200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077"/>
                </a:lnTo>
                <a:lnTo>
                  <a:pt x="356" y="3996"/>
                </a:lnTo>
                <a:lnTo>
                  <a:pt x="356" y="355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612201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3870"/>
                </a:lnTo>
                <a:lnTo>
                  <a:pt x="356" y="3790"/>
                </a:lnTo>
                <a:lnTo>
                  <a:pt x="356" y="343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12362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641"/>
                </a:lnTo>
                <a:lnTo>
                  <a:pt x="344" y="3561"/>
                </a:lnTo>
                <a:lnTo>
                  <a:pt x="344" y="355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12557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447"/>
                </a:lnTo>
                <a:lnTo>
                  <a:pt x="356" y="3367"/>
                </a:lnTo>
                <a:lnTo>
                  <a:pt x="356" y="355"/>
                </a:lnTo>
                <a:lnTo>
                  <a:pt x="149" y="206"/>
                </a:lnTo>
                <a:lnTo>
                  <a:pt x="0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12707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206"/>
                </a:lnTo>
                <a:lnTo>
                  <a:pt x="356" y="3126"/>
                </a:lnTo>
                <a:lnTo>
                  <a:pt x="356" y="343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12914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12"/>
                </a:lnTo>
                <a:lnTo>
                  <a:pt x="310" y="2943"/>
                </a:lnTo>
                <a:lnTo>
                  <a:pt x="310" y="355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306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782"/>
                </a:lnTo>
                <a:lnTo>
                  <a:pt x="195" y="2748"/>
                </a:lnTo>
                <a:lnTo>
                  <a:pt x="356" y="2668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3224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588"/>
                </a:moveTo>
                <a:lnTo>
                  <a:pt x="0" y="0"/>
                </a:lnTo>
                <a:lnTo>
                  <a:pt x="356" y="309"/>
                </a:lnTo>
                <a:lnTo>
                  <a:pt x="356" y="2462"/>
                </a:lnTo>
                <a:lnTo>
                  <a:pt x="0" y="2588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3420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47"/>
                </a:moveTo>
                <a:lnTo>
                  <a:pt x="0" y="0"/>
                </a:lnTo>
                <a:lnTo>
                  <a:pt x="356" y="309"/>
                </a:lnTo>
                <a:lnTo>
                  <a:pt x="356" y="2233"/>
                </a:lnTo>
                <a:lnTo>
                  <a:pt x="0" y="2347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3581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2153"/>
                </a:lnTo>
                <a:lnTo>
                  <a:pt x="344" y="2038"/>
                </a:lnTo>
                <a:lnTo>
                  <a:pt x="344" y="320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13776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1924"/>
                </a:lnTo>
                <a:lnTo>
                  <a:pt x="344" y="1798"/>
                </a:lnTo>
                <a:lnTo>
                  <a:pt x="344" y="309"/>
                </a:lnTo>
                <a:lnTo>
                  <a:pt x="149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13926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717"/>
                </a:lnTo>
                <a:lnTo>
                  <a:pt x="356" y="1557"/>
                </a:lnTo>
                <a:lnTo>
                  <a:pt x="356" y="309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4121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488"/>
                </a:lnTo>
                <a:lnTo>
                  <a:pt x="160" y="1408"/>
                </a:lnTo>
                <a:lnTo>
                  <a:pt x="356" y="1374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14282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0"/>
                </a:moveTo>
                <a:lnTo>
                  <a:pt x="0" y="1248"/>
                </a:lnTo>
                <a:lnTo>
                  <a:pt x="195" y="1213"/>
                </a:lnTo>
                <a:lnTo>
                  <a:pt x="356" y="1133"/>
                </a:lnTo>
                <a:lnTo>
                  <a:pt x="35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14477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1053"/>
                </a:moveTo>
                <a:lnTo>
                  <a:pt x="0" y="0"/>
                </a:lnTo>
                <a:lnTo>
                  <a:pt x="356" y="274"/>
                </a:lnTo>
                <a:lnTo>
                  <a:pt x="356" y="893"/>
                </a:lnTo>
                <a:lnTo>
                  <a:pt x="0" y="105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614639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858"/>
                </a:moveTo>
                <a:lnTo>
                  <a:pt x="0" y="0"/>
                </a:lnTo>
                <a:lnTo>
                  <a:pt x="356" y="274"/>
                </a:lnTo>
                <a:lnTo>
                  <a:pt x="356" y="710"/>
                </a:lnTo>
                <a:lnTo>
                  <a:pt x="0" y="858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614834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618"/>
                </a:lnTo>
                <a:lnTo>
                  <a:pt x="195" y="549"/>
                </a:lnTo>
                <a:lnTo>
                  <a:pt x="310" y="27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14995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435"/>
                </a:moveTo>
                <a:lnTo>
                  <a:pt x="0" y="0"/>
                </a:lnTo>
                <a:lnTo>
                  <a:pt x="149" y="160"/>
                </a:lnTo>
                <a:lnTo>
                  <a:pt x="344" y="274"/>
                </a:lnTo>
                <a:lnTo>
                  <a:pt x="0" y="435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15145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9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12235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45" y="0"/>
                </a:moveTo>
                <a:lnTo>
                  <a:pt x="45" y="1294"/>
                </a:lnTo>
                <a:lnTo>
                  <a:pt x="45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12201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60" y="0"/>
                </a:moveTo>
                <a:lnTo>
                  <a:pt x="160" y="1717"/>
                </a:lnTo>
                <a:lnTo>
                  <a:pt x="34" y="1053"/>
                </a:lnTo>
                <a:lnTo>
                  <a:pt x="0" y="68"/>
                </a:lnTo>
                <a:lnTo>
                  <a:pt x="16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1231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14" y="0"/>
                </a:moveTo>
                <a:lnTo>
                  <a:pt x="0" y="1637"/>
                </a:lnTo>
                <a:lnTo>
                  <a:pt x="114" y="1946"/>
                </a:lnTo>
                <a:lnTo>
                  <a:pt x="114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12362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49" y="45"/>
                </a:moveTo>
                <a:lnTo>
                  <a:pt x="0" y="45"/>
                </a:lnTo>
                <a:lnTo>
                  <a:pt x="0" y="1763"/>
                </a:lnTo>
                <a:lnTo>
                  <a:pt x="149" y="2198"/>
                </a:lnTo>
                <a:lnTo>
                  <a:pt x="149" y="45"/>
                </a:lnTo>
                <a:close/>
              </a:path>
              <a:path w="634" h="2539">
                <a:moveTo>
                  <a:pt x="149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12431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60" y="0"/>
                </a:moveTo>
                <a:lnTo>
                  <a:pt x="0" y="1992"/>
                </a:lnTo>
                <a:lnTo>
                  <a:pt x="160" y="2347"/>
                </a:lnTo>
                <a:lnTo>
                  <a:pt x="16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1251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95" y="34"/>
                </a:moveTo>
                <a:lnTo>
                  <a:pt x="0" y="34"/>
                </a:lnTo>
                <a:lnTo>
                  <a:pt x="0" y="2233"/>
                </a:lnTo>
                <a:lnTo>
                  <a:pt x="195" y="2542"/>
                </a:lnTo>
                <a:lnTo>
                  <a:pt x="195" y="34"/>
                </a:lnTo>
                <a:close/>
              </a:path>
              <a:path w="634" h="2539">
                <a:moveTo>
                  <a:pt x="195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1267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14" y="0"/>
                </a:moveTo>
                <a:lnTo>
                  <a:pt x="0" y="2588"/>
                </a:lnTo>
                <a:lnTo>
                  <a:pt x="114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12707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588"/>
                </a:lnTo>
                <a:lnTo>
                  <a:pt x="160" y="2782"/>
                </a:lnTo>
                <a:lnTo>
                  <a:pt x="16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1278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34"/>
                </a:moveTo>
                <a:lnTo>
                  <a:pt x="0" y="34"/>
                </a:lnTo>
                <a:lnTo>
                  <a:pt x="0" y="2737"/>
                </a:lnTo>
                <a:lnTo>
                  <a:pt x="160" y="2897"/>
                </a:lnTo>
                <a:lnTo>
                  <a:pt x="160" y="34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12868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817"/>
                </a:lnTo>
                <a:lnTo>
                  <a:pt x="160" y="2977"/>
                </a:lnTo>
                <a:lnTo>
                  <a:pt x="16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12948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45"/>
                </a:moveTo>
                <a:lnTo>
                  <a:pt x="0" y="45"/>
                </a:lnTo>
                <a:lnTo>
                  <a:pt x="0" y="2943"/>
                </a:lnTo>
                <a:lnTo>
                  <a:pt x="160" y="3103"/>
                </a:lnTo>
                <a:lnTo>
                  <a:pt x="160" y="45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1302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0" y="3023"/>
                </a:lnTo>
                <a:lnTo>
                  <a:pt x="149" y="3172"/>
                </a:lnTo>
                <a:lnTo>
                  <a:pt x="149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13109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138"/>
                </a:moveTo>
                <a:lnTo>
                  <a:pt x="0" y="34"/>
                </a:lnTo>
                <a:lnTo>
                  <a:pt x="195" y="0"/>
                </a:lnTo>
                <a:lnTo>
                  <a:pt x="195" y="3252"/>
                </a:lnTo>
                <a:lnTo>
                  <a:pt x="0" y="313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13178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06"/>
                </a:moveTo>
                <a:lnTo>
                  <a:pt x="0" y="34"/>
                </a:lnTo>
                <a:lnTo>
                  <a:pt x="206" y="0"/>
                </a:lnTo>
                <a:lnTo>
                  <a:pt x="206" y="3286"/>
                </a:lnTo>
                <a:lnTo>
                  <a:pt x="0" y="3206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13305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52"/>
                </a:moveTo>
                <a:lnTo>
                  <a:pt x="0" y="0"/>
                </a:lnTo>
                <a:lnTo>
                  <a:pt x="149" y="0"/>
                </a:lnTo>
                <a:lnTo>
                  <a:pt x="149" y="3332"/>
                </a:lnTo>
                <a:lnTo>
                  <a:pt x="0" y="3252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1338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21"/>
                </a:moveTo>
                <a:lnTo>
                  <a:pt x="0" y="34"/>
                </a:lnTo>
                <a:lnTo>
                  <a:pt x="149" y="0"/>
                </a:lnTo>
                <a:lnTo>
                  <a:pt x="149" y="3401"/>
                </a:lnTo>
                <a:lnTo>
                  <a:pt x="0" y="3321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13454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67"/>
                </a:moveTo>
                <a:lnTo>
                  <a:pt x="0" y="34"/>
                </a:lnTo>
                <a:lnTo>
                  <a:pt x="160" y="0"/>
                </a:lnTo>
                <a:lnTo>
                  <a:pt x="160" y="3435"/>
                </a:lnTo>
                <a:lnTo>
                  <a:pt x="0" y="3367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1353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47"/>
                </a:moveTo>
                <a:lnTo>
                  <a:pt x="0" y="45"/>
                </a:lnTo>
                <a:lnTo>
                  <a:pt x="160" y="0"/>
                </a:lnTo>
                <a:lnTo>
                  <a:pt x="160" y="3527"/>
                </a:lnTo>
                <a:lnTo>
                  <a:pt x="0" y="3447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1361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45"/>
                </a:lnTo>
                <a:lnTo>
                  <a:pt x="195" y="0"/>
                </a:lnTo>
                <a:lnTo>
                  <a:pt x="195" y="3527"/>
                </a:lnTo>
                <a:lnTo>
                  <a:pt x="0" y="3481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1369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0"/>
                </a:lnTo>
                <a:lnTo>
                  <a:pt x="195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1381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60" y="0"/>
                </a:lnTo>
                <a:lnTo>
                  <a:pt x="160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1389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60" y="0"/>
                </a:lnTo>
                <a:lnTo>
                  <a:pt x="160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139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49" y="0"/>
                </a:lnTo>
                <a:lnTo>
                  <a:pt x="149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1405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0"/>
                </a:lnTo>
                <a:lnTo>
                  <a:pt x="149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1412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1420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1428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1439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1447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145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1463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471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480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491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1499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76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514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0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522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45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530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80"/>
                </a:lnTo>
                <a:lnTo>
                  <a:pt x="195" y="3481"/>
                </a:lnTo>
                <a:lnTo>
                  <a:pt x="0" y="3527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5386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0"/>
                </a:lnTo>
                <a:lnTo>
                  <a:pt x="195" y="34"/>
                </a:lnTo>
                <a:lnTo>
                  <a:pt x="195" y="3435"/>
                </a:lnTo>
                <a:lnTo>
                  <a:pt x="0" y="3481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550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34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558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80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662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32"/>
                </a:moveTo>
                <a:lnTo>
                  <a:pt x="0" y="0"/>
                </a:lnTo>
                <a:lnTo>
                  <a:pt x="160" y="125"/>
                </a:lnTo>
                <a:lnTo>
                  <a:pt x="160" y="3298"/>
                </a:lnTo>
                <a:lnTo>
                  <a:pt x="0" y="3332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5742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86"/>
                </a:moveTo>
                <a:lnTo>
                  <a:pt x="0" y="0"/>
                </a:lnTo>
                <a:lnTo>
                  <a:pt x="149" y="114"/>
                </a:lnTo>
                <a:lnTo>
                  <a:pt x="149" y="3252"/>
                </a:lnTo>
                <a:lnTo>
                  <a:pt x="0" y="3286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5823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172"/>
                </a:lnTo>
                <a:lnTo>
                  <a:pt x="195" y="2977"/>
                </a:lnTo>
                <a:lnTo>
                  <a:pt x="195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5892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92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16018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863"/>
                </a:moveTo>
                <a:lnTo>
                  <a:pt x="0" y="0"/>
                </a:lnTo>
                <a:lnTo>
                  <a:pt x="149" y="160"/>
                </a:lnTo>
                <a:lnTo>
                  <a:pt x="149" y="2462"/>
                </a:lnTo>
                <a:lnTo>
                  <a:pt x="0" y="286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16087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576"/>
                </a:lnTo>
                <a:lnTo>
                  <a:pt x="80" y="2382"/>
                </a:lnTo>
                <a:lnTo>
                  <a:pt x="160" y="229"/>
                </a:lnTo>
                <a:lnTo>
                  <a:pt x="0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16168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01"/>
                </a:moveTo>
                <a:lnTo>
                  <a:pt x="0" y="0"/>
                </a:lnTo>
                <a:lnTo>
                  <a:pt x="160" y="309"/>
                </a:lnTo>
                <a:lnTo>
                  <a:pt x="160" y="1752"/>
                </a:lnTo>
                <a:lnTo>
                  <a:pt x="0" y="2301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6248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878"/>
                </a:lnTo>
                <a:lnTo>
                  <a:pt x="114" y="1534"/>
                </a:lnTo>
                <a:lnTo>
                  <a:pt x="0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41397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5" h="128270">
                <a:moveTo>
                  <a:pt x="50908" y="123189"/>
                </a:moveTo>
                <a:lnTo>
                  <a:pt x="38719" y="123189"/>
                </a:lnTo>
                <a:lnTo>
                  <a:pt x="39432" y="124459"/>
                </a:lnTo>
                <a:lnTo>
                  <a:pt x="40053" y="125729"/>
                </a:lnTo>
                <a:lnTo>
                  <a:pt x="41237" y="126999"/>
                </a:lnTo>
                <a:lnTo>
                  <a:pt x="42422" y="126999"/>
                </a:lnTo>
                <a:lnTo>
                  <a:pt x="43560" y="128269"/>
                </a:lnTo>
                <a:lnTo>
                  <a:pt x="48942" y="128269"/>
                </a:lnTo>
                <a:lnTo>
                  <a:pt x="49333" y="126999"/>
                </a:lnTo>
                <a:lnTo>
                  <a:pt x="49575" y="125729"/>
                </a:lnTo>
                <a:lnTo>
                  <a:pt x="49851" y="125729"/>
                </a:lnTo>
                <a:lnTo>
                  <a:pt x="50437" y="124459"/>
                </a:lnTo>
                <a:lnTo>
                  <a:pt x="50908" y="123189"/>
                </a:lnTo>
                <a:close/>
              </a:path>
              <a:path w="107315" h="128270">
                <a:moveTo>
                  <a:pt x="64743" y="119379"/>
                </a:moveTo>
                <a:lnTo>
                  <a:pt x="36603" y="119379"/>
                </a:lnTo>
                <a:lnTo>
                  <a:pt x="37304" y="120649"/>
                </a:lnTo>
                <a:lnTo>
                  <a:pt x="38052" y="121919"/>
                </a:lnTo>
                <a:lnTo>
                  <a:pt x="38408" y="123189"/>
                </a:lnTo>
                <a:lnTo>
                  <a:pt x="51771" y="123189"/>
                </a:lnTo>
                <a:lnTo>
                  <a:pt x="52127" y="121919"/>
                </a:lnTo>
                <a:lnTo>
                  <a:pt x="54209" y="121919"/>
                </a:lnTo>
                <a:lnTo>
                  <a:pt x="55278" y="120649"/>
                </a:lnTo>
                <a:lnTo>
                  <a:pt x="63880" y="120649"/>
                </a:lnTo>
                <a:lnTo>
                  <a:pt x="64743" y="119379"/>
                </a:lnTo>
                <a:close/>
              </a:path>
              <a:path w="107315" h="128270">
                <a:moveTo>
                  <a:pt x="66433" y="118110"/>
                </a:moveTo>
                <a:lnTo>
                  <a:pt x="35223" y="118109"/>
                </a:lnTo>
                <a:lnTo>
                  <a:pt x="35890" y="119379"/>
                </a:lnTo>
                <a:lnTo>
                  <a:pt x="65617" y="119379"/>
                </a:lnTo>
                <a:lnTo>
                  <a:pt x="66433" y="118110"/>
                </a:lnTo>
                <a:close/>
              </a:path>
              <a:path w="107315" h="128270">
                <a:moveTo>
                  <a:pt x="68204" y="116840"/>
                </a:moveTo>
                <a:lnTo>
                  <a:pt x="33923" y="116839"/>
                </a:lnTo>
                <a:lnTo>
                  <a:pt x="34556" y="118109"/>
                </a:lnTo>
                <a:lnTo>
                  <a:pt x="67031" y="118110"/>
                </a:lnTo>
                <a:lnTo>
                  <a:pt x="68204" y="116840"/>
                </a:lnTo>
                <a:close/>
              </a:path>
              <a:path w="107315" h="128270">
                <a:moveTo>
                  <a:pt x="84798" y="115570"/>
                </a:moveTo>
                <a:lnTo>
                  <a:pt x="32394" y="115569"/>
                </a:lnTo>
                <a:lnTo>
                  <a:pt x="32820" y="116839"/>
                </a:lnTo>
                <a:lnTo>
                  <a:pt x="84246" y="116840"/>
                </a:lnTo>
                <a:lnTo>
                  <a:pt x="84798" y="115570"/>
                </a:lnTo>
                <a:close/>
              </a:path>
              <a:path w="107315" h="128270">
                <a:moveTo>
                  <a:pt x="86258" y="114300"/>
                </a:moveTo>
                <a:lnTo>
                  <a:pt x="27196" y="114299"/>
                </a:lnTo>
                <a:lnTo>
                  <a:pt x="29243" y="115569"/>
                </a:lnTo>
                <a:lnTo>
                  <a:pt x="85821" y="115570"/>
                </a:lnTo>
                <a:lnTo>
                  <a:pt x="86258" y="114300"/>
                </a:lnTo>
                <a:close/>
              </a:path>
              <a:path w="107315" h="128270">
                <a:moveTo>
                  <a:pt x="86960" y="113030"/>
                </a:moveTo>
                <a:lnTo>
                  <a:pt x="17847" y="113029"/>
                </a:lnTo>
                <a:lnTo>
                  <a:pt x="18594" y="114299"/>
                </a:lnTo>
                <a:lnTo>
                  <a:pt x="86649" y="114300"/>
                </a:lnTo>
                <a:lnTo>
                  <a:pt x="86960" y="113030"/>
                </a:lnTo>
                <a:close/>
              </a:path>
              <a:path w="107315" h="128270">
                <a:moveTo>
                  <a:pt x="45527" y="100329"/>
                </a:moveTo>
                <a:lnTo>
                  <a:pt x="10809" y="100329"/>
                </a:lnTo>
                <a:lnTo>
                  <a:pt x="11913" y="101599"/>
                </a:lnTo>
                <a:lnTo>
                  <a:pt x="15685" y="101599"/>
                </a:lnTo>
                <a:lnTo>
                  <a:pt x="15444" y="102869"/>
                </a:lnTo>
                <a:lnTo>
                  <a:pt x="14938" y="104139"/>
                </a:lnTo>
                <a:lnTo>
                  <a:pt x="14696" y="104139"/>
                </a:lnTo>
                <a:lnTo>
                  <a:pt x="14466" y="105409"/>
                </a:lnTo>
                <a:lnTo>
                  <a:pt x="14305" y="106679"/>
                </a:lnTo>
                <a:lnTo>
                  <a:pt x="14305" y="109219"/>
                </a:lnTo>
                <a:lnTo>
                  <a:pt x="14547" y="110489"/>
                </a:lnTo>
                <a:lnTo>
                  <a:pt x="14972" y="110489"/>
                </a:lnTo>
                <a:lnTo>
                  <a:pt x="15294" y="111759"/>
                </a:lnTo>
                <a:lnTo>
                  <a:pt x="15685" y="111759"/>
                </a:lnTo>
                <a:lnTo>
                  <a:pt x="16111" y="113029"/>
                </a:lnTo>
                <a:lnTo>
                  <a:pt x="87236" y="113030"/>
                </a:lnTo>
                <a:lnTo>
                  <a:pt x="87477" y="111760"/>
                </a:lnTo>
                <a:lnTo>
                  <a:pt x="87627" y="110490"/>
                </a:lnTo>
                <a:lnTo>
                  <a:pt x="87707" y="107950"/>
                </a:lnTo>
                <a:lnTo>
                  <a:pt x="44423" y="107949"/>
                </a:lnTo>
                <a:lnTo>
                  <a:pt x="44377" y="106679"/>
                </a:lnTo>
                <a:lnTo>
                  <a:pt x="44423" y="104139"/>
                </a:lnTo>
                <a:lnTo>
                  <a:pt x="44699" y="102869"/>
                </a:lnTo>
                <a:lnTo>
                  <a:pt x="45205" y="101599"/>
                </a:lnTo>
                <a:lnTo>
                  <a:pt x="45527" y="100329"/>
                </a:lnTo>
                <a:close/>
              </a:path>
              <a:path w="107315" h="128270">
                <a:moveTo>
                  <a:pt x="97655" y="106680"/>
                </a:moveTo>
                <a:lnTo>
                  <a:pt x="44894" y="106679"/>
                </a:lnTo>
                <a:lnTo>
                  <a:pt x="44423" y="107949"/>
                </a:lnTo>
                <a:lnTo>
                  <a:pt x="95964" y="107950"/>
                </a:lnTo>
                <a:lnTo>
                  <a:pt x="97655" y="106680"/>
                </a:lnTo>
                <a:close/>
              </a:path>
              <a:path w="107315" h="128270">
                <a:moveTo>
                  <a:pt x="102887" y="101600"/>
                </a:moveTo>
                <a:lnTo>
                  <a:pt x="47413" y="101599"/>
                </a:lnTo>
                <a:lnTo>
                  <a:pt x="46700" y="104139"/>
                </a:lnTo>
                <a:lnTo>
                  <a:pt x="46079" y="105409"/>
                </a:lnTo>
                <a:lnTo>
                  <a:pt x="45331" y="106679"/>
                </a:lnTo>
                <a:lnTo>
                  <a:pt x="99230" y="106680"/>
                </a:lnTo>
                <a:lnTo>
                  <a:pt x="99978" y="105410"/>
                </a:lnTo>
                <a:lnTo>
                  <a:pt x="101277" y="105410"/>
                </a:lnTo>
                <a:lnTo>
                  <a:pt x="101817" y="104140"/>
                </a:lnTo>
                <a:lnTo>
                  <a:pt x="102254" y="104140"/>
                </a:lnTo>
                <a:lnTo>
                  <a:pt x="102611" y="102870"/>
                </a:lnTo>
                <a:lnTo>
                  <a:pt x="102887" y="101600"/>
                </a:lnTo>
                <a:close/>
              </a:path>
              <a:path w="107315" h="128270">
                <a:moveTo>
                  <a:pt x="56141" y="82550"/>
                </a:moveTo>
                <a:lnTo>
                  <a:pt x="48505" y="82549"/>
                </a:lnTo>
                <a:lnTo>
                  <a:pt x="48471" y="83819"/>
                </a:lnTo>
                <a:lnTo>
                  <a:pt x="48080" y="83819"/>
                </a:lnTo>
                <a:lnTo>
                  <a:pt x="47769" y="85089"/>
                </a:lnTo>
                <a:lnTo>
                  <a:pt x="47643" y="90169"/>
                </a:lnTo>
                <a:lnTo>
                  <a:pt x="47919" y="92709"/>
                </a:lnTo>
                <a:lnTo>
                  <a:pt x="48160" y="93979"/>
                </a:lnTo>
                <a:lnTo>
                  <a:pt x="48241" y="99059"/>
                </a:lnTo>
                <a:lnTo>
                  <a:pt x="47769" y="101599"/>
                </a:lnTo>
                <a:lnTo>
                  <a:pt x="103036" y="101600"/>
                </a:lnTo>
                <a:lnTo>
                  <a:pt x="55945" y="95249"/>
                </a:lnTo>
                <a:lnTo>
                  <a:pt x="55278" y="93979"/>
                </a:lnTo>
                <a:lnTo>
                  <a:pt x="54876" y="92709"/>
                </a:lnTo>
                <a:lnTo>
                  <a:pt x="54565" y="91439"/>
                </a:lnTo>
                <a:lnTo>
                  <a:pt x="54324" y="88899"/>
                </a:lnTo>
                <a:lnTo>
                  <a:pt x="54404" y="86359"/>
                </a:lnTo>
                <a:lnTo>
                  <a:pt x="54600" y="85089"/>
                </a:lnTo>
                <a:lnTo>
                  <a:pt x="55071" y="85089"/>
                </a:lnTo>
                <a:lnTo>
                  <a:pt x="55393" y="83819"/>
                </a:lnTo>
                <a:lnTo>
                  <a:pt x="56141" y="82550"/>
                </a:lnTo>
                <a:close/>
              </a:path>
              <a:path w="107315" h="128270">
                <a:moveTo>
                  <a:pt x="37028" y="78739"/>
                </a:moveTo>
                <a:lnTo>
                  <a:pt x="540" y="78739"/>
                </a:lnTo>
                <a:lnTo>
                  <a:pt x="310" y="80009"/>
                </a:lnTo>
                <a:lnTo>
                  <a:pt x="0" y="82549"/>
                </a:lnTo>
                <a:lnTo>
                  <a:pt x="2311" y="82549"/>
                </a:lnTo>
                <a:lnTo>
                  <a:pt x="2311" y="95249"/>
                </a:lnTo>
                <a:lnTo>
                  <a:pt x="3185" y="96519"/>
                </a:lnTo>
                <a:lnTo>
                  <a:pt x="3691" y="96519"/>
                </a:lnTo>
                <a:lnTo>
                  <a:pt x="4277" y="97789"/>
                </a:lnTo>
                <a:lnTo>
                  <a:pt x="4875" y="97789"/>
                </a:lnTo>
                <a:lnTo>
                  <a:pt x="5542" y="99059"/>
                </a:lnTo>
                <a:lnTo>
                  <a:pt x="7037" y="99059"/>
                </a:lnTo>
                <a:lnTo>
                  <a:pt x="7900" y="100329"/>
                </a:lnTo>
                <a:lnTo>
                  <a:pt x="45952" y="100329"/>
                </a:lnTo>
                <a:lnTo>
                  <a:pt x="46194" y="99059"/>
                </a:lnTo>
                <a:lnTo>
                  <a:pt x="46746" y="97789"/>
                </a:lnTo>
                <a:lnTo>
                  <a:pt x="47091" y="96519"/>
                </a:lnTo>
                <a:lnTo>
                  <a:pt x="47252" y="95249"/>
                </a:lnTo>
                <a:lnTo>
                  <a:pt x="47171" y="92709"/>
                </a:lnTo>
                <a:lnTo>
                  <a:pt x="47022" y="91439"/>
                </a:lnTo>
                <a:lnTo>
                  <a:pt x="46815" y="90169"/>
                </a:lnTo>
                <a:lnTo>
                  <a:pt x="46585" y="90169"/>
                </a:lnTo>
                <a:lnTo>
                  <a:pt x="46228" y="88899"/>
                </a:lnTo>
                <a:lnTo>
                  <a:pt x="45837" y="88899"/>
                </a:lnTo>
                <a:lnTo>
                  <a:pt x="45366" y="87629"/>
                </a:lnTo>
                <a:lnTo>
                  <a:pt x="44814" y="87629"/>
                </a:lnTo>
                <a:lnTo>
                  <a:pt x="44181" y="86359"/>
                </a:lnTo>
                <a:lnTo>
                  <a:pt x="42571" y="86359"/>
                </a:lnTo>
                <a:lnTo>
                  <a:pt x="41628" y="85089"/>
                </a:lnTo>
                <a:lnTo>
                  <a:pt x="39432" y="85089"/>
                </a:lnTo>
                <a:lnTo>
                  <a:pt x="38132" y="83819"/>
                </a:lnTo>
                <a:lnTo>
                  <a:pt x="36833" y="83819"/>
                </a:lnTo>
                <a:lnTo>
                  <a:pt x="37028" y="82549"/>
                </a:lnTo>
                <a:lnTo>
                  <a:pt x="37028" y="78739"/>
                </a:lnTo>
                <a:close/>
              </a:path>
              <a:path w="107315" h="128270">
                <a:moveTo>
                  <a:pt x="94550" y="63500"/>
                </a:moveTo>
                <a:lnTo>
                  <a:pt x="80785" y="63500"/>
                </a:lnTo>
                <a:lnTo>
                  <a:pt x="80244" y="64770"/>
                </a:lnTo>
                <a:lnTo>
                  <a:pt x="79807" y="67310"/>
                </a:lnTo>
                <a:lnTo>
                  <a:pt x="79807" y="69850"/>
                </a:lnTo>
                <a:lnTo>
                  <a:pt x="71550" y="69850"/>
                </a:lnTo>
                <a:lnTo>
                  <a:pt x="71079" y="71120"/>
                </a:lnTo>
                <a:lnTo>
                  <a:pt x="70607" y="71120"/>
                </a:lnTo>
                <a:lnTo>
                  <a:pt x="70136" y="72390"/>
                </a:lnTo>
                <a:lnTo>
                  <a:pt x="69342" y="74930"/>
                </a:lnTo>
                <a:lnTo>
                  <a:pt x="68997" y="74930"/>
                </a:lnTo>
                <a:lnTo>
                  <a:pt x="68675" y="76200"/>
                </a:lnTo>
                <a:lnTo>
                  <a:pt x="68399" y="77470"/>
                </a:lnTo>
                <a:lnTo>
                  <a:pt x="68169" y="80010"/>
                </a:lnTo>
                <a:lnTo>
                  <a:pt x="68008" y="81280"/>
                </a:lnTo>
                <a:lnTo>
                  <a:pt x="67893" y="82550"/>
                </a:lnTo>
                <a:lnTo>
                  <a:pt x="59798" y="82550"/>
                </a:lnTo>
                <a:lnTo>
                  <a:pt x="58855" y="83820"/>
                </a:lnTo>
                <a:lnTo>
                  <a:pt x="58383" y="85090"/>
                </a:lnTo>
                <a:lnTo>
                  <a:pt x="57946" y="85090"/>
                </a:lnTo>
                <a:lnTo>
                  <a:pt x="57555" y="86360"/>
                </a:lnTo>
                <a:lnTo>
                  <a:pt x="56842" y="88899"/>
                </a:lnTo>
                <a:lnTo>
                  <a:pt x="56290" y="91439"/>
                </a:lnTo>
                <a:lnTo>
                  <a:pt x="56095" y="93979"/>
                </a:lnTo>
                <a:lnTo>
                  <a:pt x="55945" y="95249"/>
                </a:lnTo>
                <a:lnTo>
                  <a:pt x="101702" y="95250"/>
                </a:lnTo>
                <a:lnTo>
                  <a:pt x="100955" y="93980"/>
                </a:lnTo>
                <a:lnTo>
                  <a:pt x="101116" y="93980"/>
                </a:lnTo>
                <a:lnTo>
                  <a:pt x="102967" y="92710"/>
                </a:lnTo>
                <a:lnTo>
                  <a:pt x="104221" y="91440"/>
                </a:lnTo>
                <a:lnTo>
                  <a:pt x="105003" y="90170"/>
                </a:lnTo>
                <a:lnTo>
                  <a:pt x="105359" y="90170"/>
                </a:lnTo>
                <a:lnTo>
                  <a:pt x="105681" y="88900"/>
                </a:lnTo>
                <a:lnTo>
                  <a:pt x="106026" y="88900"/>
                </a:lnTo>
                <a:lnTo>
                  <a:pt x="106187" y="87630"/>
                </a:lnTo>
                <a:lnTo>
                  <a:pt x="106578" y="85090"/>
                </a:lnTo>
                <a:lnTo>
                  <a:pt x="106820" y="83820"/>
                </a:lnTo>
                <a:lnTo>
                  <a:pt x="106774" y="81280"/>
                </a:lnTo>
                <a:lnTo>
                  <a:pt x="106693" y="80010"/>
                </a:lnTo>
                <a:lnTo>
                  <a:pt x="106578" y="78740"/>
                </a:lnTo>
                <a:lnTo>
                  <a:pt x="106417" y="78740"/>
                </a:lnTo>
                <a:lnTo>
                  <a:pt x="106153" y="77470"/>
                </a:lnTo>
                <a:lnTo>
                  <a:pt x="105877" y="77470"/>
                </a:lnTo>
                <a:lnTo>
                  <a:pt x="105474" y="76200"/>
                </a:lnTo>
                <a:lnTo>
                  <a:pt x="93641" y="76200"/>
                </a:lnTo>
                <a:lnTo>
                  <a:pt x="93883" y="74930"/>
                </a:lnTo>
                <a:lnTo>
                  <a:pt x="94469" y="73660"/>
                </a:lnTo>
                <a:lnTo>
                  <a:pt x="94780" y="73660"/>
                </a:lnTo>
                <a:lnTo>
                  <a:pt x="95056" y="72390"/>
                </a:lnTo>
                <a:lnTo>
                  <a:pt x="95297" y="71120"/>
                </a:lnTo>
                <a:lnTo>
                  <a:pt x="95458" y="69850"/>
                </a:lnTo>
                <a:lnTo>
                  <a:pt x="95378" y="67310"/>
                </a:lnTo>
                <a:lnTo>
                  <a:pt x="95263" y="66040"/>
                </a:lnTo>
                <a:lnTo>
                  <a:pt x="95056" y="64770"/>
                </a:lnTo>
                <a:lnTo>
                  <a:pt x="94826" y="64770"/>
                </a:lnTo>
                <a:lnTo>
                  <a:pt x="94550" y="63500"/>
                </a:lnTo>
                <a:close/>
              </a:path>
              <a:path w="107315" h="128270">
                <a:moveTo>
                  <a:pt x="57590" y="78740"/>
                </a:moveTo>
                <a:lnTo>
                  <a:pt x="47056" y="78739"/>
                </a:lnTo>
                <a:lnTo>
                  <a:pt x="47413" y="80009"/>
                </a:lnTo>
                <a:lnTo>
                  <a:pt x="48310" y="80009"/>
                </a:lnTo>
                <a:lnTo>
                  <a:pt x="48551" y="81279"/>
                </a:lnTo>
                <a:lnTo>
                  <a:pt x="48586" y="82549"/>
                </a:lnTo>
                <a:lnTo>
                  <a:pt x="56532" y="82550"/>
                </a:lnTo>
                <a:lnTo>
                  <a:pt x="57590" y="78740"/>
                </a:lnTo>
                <a:close/>
              </a:path>
              <a:path w="107315" h="128270">
                <a:moveTo>
                  <a:pt x="64950" y="81280"/>
                </a:moveTo>
                <a:lnTo>
                  <a:pt x="61879" y="81280"/>
                </a:lnTo>
                <a:lnTo>
                  <a:pt x="61362" y="82550"/>
                </a:lnTo>
                <a:lnTo>
                  <a:pt x="65812" y="82550"/>
                </a:lnTo>
                <a:lnTo>
                  <a:pt x="64950" y="81280"/>
                </a:lnTo>
                <a:close/>
              </a:path>
              <a:path w="107315" h="128270">
                <a:moveTo>
                  <a:pt x="43560" y="80009"/>
                </a:moveTo>
                <a:lnTo>
                  <a:pt x="39466" y="80009"/>
                </a:lnTo>
                <a:lnTo>
                  <a:pt x="39823" y="81279"/>
                </a:lnTo>
                <a:lnTo>
                  <a:pt x="42928" y="81279"/>
                </a:lnTo>
                <a:lnTo>
                  <a:pt x="43560" y="80009"/>
                </a:lnTo>
                <a:close/>
              </a:path>
              <a:path w="107315" h="128270">
                <a:moveTo>
                  <a:pt x="68365" y="64770"/>
                </a:moveTo>
                <a:lnTo>
                  <a:pt x="43365" y="64769"/>
                </a:lnTo>
                <a:lnTo>
                  <a:pt x="43986" y="66039"/>
                </a:lnTo>
                <a:lnTo>
                  <a:pt x="44814" y="66039"/>
                </a:lnTo>
                <a:lnTo>
                  <a:pt x="45285" y="67309"/>
                </a:lnTo>
                <a:lnTo>
                  <a:pt x="45837" y="67309"/>
                </a:lnTo>
                <a:lnTo>
                  <a:pt x="46424" y="68579"/>
                </a:lnTo>
                <a:lnTo>
                  <a:pt x="47056" y="69849"/>
                </a:lnTo>
                <a:lnTo>
                  <a:pt x="47723" y="71119"/>
                </a:lnTo>
                <a:lnTo>
                  <a:pt x="48471" y="72389"/>
                </a:lnTo>
                <a:lnTo>
                  <a:pt x="48844" y="73659"/>
                </a:lnTo>
                <a:lnTo>
                  <a:pt x="49138" y="73659"/>
                </a:lnTo>
                <a:lnTo>
                  <a:pt x="49218" y="74929"/>
                </a:lnTo>
                <a:lnTo>
                  <a:pt x="35924" y="74929"/>
                </a:lnTo>
                <a:lnTo>
                  <a:pt x="36442" y="76199"/>
                </a:lnTo>
                <a:lnTo>
                  <a:pt x="36672" y="77469"/>
                </a:lnTo>
                <a:lnTo>
                  <a:pt x="37028" y="77469"/>
                </a:lnTo>
                <a:lnTo>
                  <a:pt x="38362" y="78739"/>
                </a:lnTo>
                <a:lnTo>
                  <a:pt x="39156" y="80009"/>
                </a:lnTo>
                <a:lnTo>
                  <a:pt x="44227" y="80009"/>
                </a:lnTo>
                <a:lnTo>
                  <a:pt x="44894" y="78739"/>
                </a:lnTo>
                <a:lnTo>
                  <a:pt x="57590" y="78740"/>
                </a:lnTo>
                <a:lnTo>
                  <a:pt x="57866" y="77470"/>
                </a:lnTo>
                <a:lnTo>
                  <a:pt x="58107" y="76200"/>
                </a:lnTo>
                <a:lnTo>
                  <a:pt x="58188" y="74930"/>
                </a:lnTo>
                <a:lnTo>
                  <a:pt x="58257" y="71120"/>
                </a:lnTo>
                <a:lnTo>
                  <a:pt x="61603" y="71120"/>
                </a:lnTo>
                <a:lnTo>
                  <a:pt x="62385" y="69850"/>
                </a:lnTo>
                <a:lnTo>
                  <a:pt x="63650" y="69850"/>
                </a:lnTo>
                <a:lnTo>
                  <a:pt x="64547" y="68580"/>
                </a:lnTo>
                <a:lnTo>
                  <a:pt x="65456" y="68580"/>
                </a:lnTo>
                <a:lnTo>
                  <a:pt x="66916" y="67310"/>
                </a:lnTo>
                <a:lnTo>
                  <a:pt x="68365" y="64770"/>
                </a:lnTo>
                <a:close/>
              </a:path>
              <a:path w="107315" h="128270">
                <a:moveTo>
                  <a:pt x="36833" y="77469"/>
                </a:moveTo>
                <a:lnTo>
                  <a:pt x="1092" y="77469"/>
                </a:lnTo>
                <a:lnTo>
                  <a:pt x="816" y="78739"/>
                </a:lnTo>
                <a:lnTo>
                  <a:pt x="36948" y="78739"/>
                </a:lnTo>
                <a:lnTo>
                  <a:pt x="36833" y="77469"/>
                </a:lnTo>
                <a:close/>
              </a:path>
              <a:path w="107315" h="128270">
                <a:moveTo>
                  <a:pt x="36051" y="76199"/>
                </a:moveTo>
                <a:lnTo>
                  <a:pt x="1839" y="76199"/>
                </a:lnTo>
                <a:lnTo>
                  <a:pt x="1448" y="77469"/>
                </a:lnTo>
                <a:lnTo>
                  <a:pt x="36476" y="77469"/>
                </a:lnTo>
                <a:lnTo>
                  <a:pt x="36051" y="76199"/>
                </a:lnTo>
                <a:close/>
              </a:path>
              <a:path w="107315" h="128270">
                <a:moveTo>
                  <a:pt x="35142" y="74929"/>
                </a:moveTo>
                <a:lnTo>
                  <a:pt x="2667" y="74929"/>
                </a:lnTo>
                <a:lnTo>
                  <a:pt x="2230" y="76199"/>
                </a:lnTo>
                <a:lnTo>
                  <a:pt x="35384" y="76199"/>
                </a:lnTo>
                <a:lnTo>
                  <a:pt x="35142" y="74929"/>
                </a:lnTo>
                <a:close/>
              </a:path>
              <a:path w="107315" h="128270">
                <a:moveTo>
                  <a:pt x="104531" y="74930"/>
                </a:moveTo>
                <a:lnTo>
                  <a:pt x="95297" y="74930"/>
                </a:lnTo>
                <a:lnTo>
                  <a:pt x="93641" y="76200"/>
                </a:lnTo>
                <a:lnTo>
                  <a:pt x="105049" y="76200"/>
                </a:lnTo>
                <a:lnTo>
                  <a:pt x="104531" y="74930"/>
                </a:lnTo>
                <a:close/>
              </a:path>
              <a:path w="107315" h="128270">
                <a:moveTo>
                  <a:pt x="7624" y="73659"/>
                </a:moveTo>
                <a:lnTo>
                  <a:pt x="5105" y="73659"/>
                </a:lnTo>
                <a:lnTo>
                  <a:pt x="4599" y="74929"/>
                </a:lnTo>
                <a:lnTo>
                  <a:pt x="9004" y="74929"/>
                </a:lnTo>
                <a:lnTo>
                  <a:pt x="7624" y="73659"/>
                </a:lnTo>
                <a:close/>
              </a:path>
              <a:path w="107315" h="128270">
                <a:moveTo>
                  <a:pt x="26299" y="67309"/>
                </a:moveTo>
                <a:lnTo>
                  <a:pt x="13052" y="67309"/>
                </a:lnTo>
                <a:lnTo>
                  <a:pt x="12730" y="68579"/>
                </a:lnTo>
                <a:lnTo>
                  <a:pt x="12454" y="68579"/>
                </a:lnTo>
                <a:lnTo>
                  <a:pt x="12178" y="69849"/>
                </a:lnTo>
                <a:lnTo>
                  <a:pt x="11948" y="71119"/>
                </a:lnTo>
                <a:lnTo>
                  <a:pt x="11637" y="72389"/>
                </a:lnTo>
                <a:lnTo>
                  <a:pt x="11511" y="73659"/>
                </a:lnTo>
                <a:lnTo>
                  <a:pt x="11430" y="74929"/>
                </a:lnTo>
                <a:lnTo>
                  <a:pt x="34866" y="74929"/>
                </a:lnTo>
                <a:lnTo>
                  <a:pt x="34832" y="73659"/>
                </a:lnTo>
                <a:lnTo>
                  <a:pt x="34199" y="73659"/>
                </a:lnTo>
                <a:lnTo>
                  <a:pt x="33613" y="72389"/>
                </a:lnTo>
                <a:lnTo>
                  <a:pt x="32981" y="72389"/>
                </a:lnTo>
                <a:lnTo>
                  <a:pt x="32233" y="71119"/>
                </a:lnTo>
                <a:lnTo>
                  <a:pt x="29600" y="71119"/>
                </a:lnTo>
                <a:lnTo>
                  <a:pt x="28542" y="69849"/>
                </a:lnTo>
                <a:lnTo>
                  <a:pt x="27242" y="69849"/>
                </a:lnTo>
                <a:lnTo>
                  <a:pt x="26690" y="68579"/>
                </a:lnTo>
                <a:lnTo>
                  <a:pt x="26299" y="67309"/>
                </a:lnTo>
                <a:close/>
              </a:path>
              <a:path w="107315" h="128270">
                <a:moveTo>
                  <a:pt x="48844" y="73659"/>
                </a:moveTo>
                <a:lnTo>
                  <a:pt x="35177" y="73659"/>
                </a:lnTo>
                <a:lnTo>
                  <a:pt x="35579" y="74929"/>
                </a:lnTo>
                <a:lnTo>
                  <a:pt x="49218" y="74929"/>
                </a:lnTo>
                <a:lnTo>
                  <a:pt x="48844" y="73659"/>
                </a:lnTo>
                <a:close/>
              </a:path>
              <a:path w="107315" h="128270">
                <a:moveTo>
                  <a:pt x="101507" y="73660"/>
                </a:moveTo>
                <a:lnTo>
                  <a:pt x="99380" y="73660"/>
                </a:lnTo>
                <a:lnTo>
                  <a:pt x="98126" y="74930"/>
                </a:lnTo>
                <a:lnTo>
                  <a:pt x="102415" y="74930"/>
                </a:lnTo>
                <a:lnTo>
                  <a:pt x="101507" y="73660"/>
                </a:lnTo>
                <a:close/>
              </a:path>
              <a:path w="107315" h="128270">
                <a:moveTo>
                  <a:pt x="44814" y="69849"/>
                </a:moveTo>
                <a:lnTo>
                  <a:pt x="37615" y="69849"/>
                </a:lnTo>
                <a:lnTo>
                  <a:pt x="37074" y="71119"/>
                </a:lnTo>
                <a:lnTo>
                  <a:pt x="36246" y="71119"/>
                </a:lnTo>
                <a:lnTo>
                  <a:pt x="35533" y="72389"/>
                </a:lnTo>
                <a:lnTo>
                  <a:pt x="35142" y="72389"/>
                </a:lnTo>
                <a:lnTo>
                  <a:pt x="34912" y="73659"/>
                </a:lnTo>
                <a:lnTo>
                  <a:pt x="45170" y="73659"/>
                </a:lnTo>
                <a:lnTo>
                  <a:pt x="45055" y="71119"/>
                </a:lnTo>
                <a:lnTo>
                  <a:pt x="44814" y="69849"/>
                </a:lnTo>
                <a:close/>
              </a:path>
              <a:path w="107315" h="128270">
                <a:moveTo>
                  <a:pt x="44308" y="68579"/>
                </a:moveTo>
                <a:lnTo>
                  <a:pt x="39386" y="68579"/>
                </a:lnTo>
                <a:lnTo>
                  <a:pt x="38834" y="69849"/>
                </a:lnTo>
                <a:lnTo>
                  <a:pt x="44584" y="69849"/>
                </a:lnTo>
                <a:lnTo>
                  <a:pt x="44308" y="68579"/>
                </a:lnTo>
                <a:close/>
              </a:path>
              <a:path w="107315" h="128270">
                <a:moveTo>
                  <a:pt x="78784" y="68580"/>
                </a:moveTo>
                <a:lnTo>
                  <a:pt x="73678" y="68580"/>
                </a:lnTo>
                <a:lnTo>
                  <a:pt x="73126" y="69850"/>
                </a:lnTo>
                <a:lnTo>
                  <a:pt x="79336" y="69850"/>
                </a:lnTo>
                <a:lnTo>
                  <a:pt x="78784" y="68580"/>
                </a:lnTo>
                <a:close/>
              </a:path>
              <a:path w="107315" h="128270">
                <a:moveTo>
                  <a:pt x="43043" y="67309"/>
                </a:moveTo>
                <a:lnTo>
                  <a:pt x="41318" y="67309"/>
                </a:lnTo>
                <a:lnTo>
                  <a:pt x="40881" y="68579"/>
                </a:lnTo>
                <a:lnTo>
                  <a:pt x="43560" y="68579"/>
                </a:lnTo>
                <a:lnTo>
                  <a:pt x="43043" y="67309"/>
                </a:lnTo>
                <a:close/>
              </a:path>
              <a:path w="107315" h="128270">
                <a:moveTo>
                  <a:pt x="25080" y="66039"/>
                </a:moveTo>
                <a:lnTo>
                  <a:pt x="13753" y="66039"/>
                </a:lnTo>
                <a:lnTo>
                  <a:pt x="13397" y="67309"/>
                </a:lnTo>
                <a:lnTo>
                  <a:pt x="25747" y="67309"/>
                </a:lnTo>
                <a:lnTo>
                  <a:pt x="25080" y="66039"/>
                </a:lnTo>
                <a:close/>
              </a:path>
              <a:path w="107315" h="128270">
                <a:moveTo>
                  <a:pt x="23896" y="64769"/>
                </a:moveTo>
                <a:lnTo>
                  <a:pt x="15444" y="64769"/>
                </a:lnTo>
                <a:lnTo>
                  <a:pt x="14581" y="66039"/>
                </a:lnTo>
                <a:lnTo>
                  <a:pt x="24333" y="66039"/>
                </a:lnTo>
                <a:lnTo>
                  <a:pt x="23896" y="64769"/>
                </a:lnTo>
                <a:close/>
              </a:path>
              <a:path w="107315" h="128270">
                <a:moveTo>
                  <a:pt x="20480" y="63499"/>
                </a:moveTo>
                <a:lnTo>
                  <a:pt x="17375" y="63499"/>
                </a:lnTo>
                <a:lnTo>
                  <a:pt x="16387" y="64769"/>
                </a:lnTo>
                <a:lnTo>
                  <a:pt x="21504" y="64769"/>
                </a:lnTo>
                <a:lnTo>
                  <a:pt x="20480" y="63499"/>
                </a:lnTo>
                <a:close/>
              </a:path>
              <a:path w="107315" h="128270">
                <a:moveTo>
                  <a:pt x="62627" y="52070"/>
                </a:moveTo>
                <a:lnTo>
                  <a:pt x="24367" y="52069"/>
                </a:lnTo>
                <a:lnTo>
                  <a:pt x="23896" y="54609"/>
                </a:lnTo>
                <a:lnTo>
                  <a:pt x="23861" y="57149"/>
                </a:lnTo>
                <a:lnTo>
                  <a:pt x="24172" y="58419"/>
                </a:lnTo>
                <a:lnTo>
                  <a:pt x="24448" y="58419"/>
                </a:lnTo>
                <a:lnTo>
                  <a:pt x="24839" y="59689"/>
                </a:lnTo>
                <a:lnTo>
                  <a:pt x="25276" y="59689"/>
                </a:lnTo>
                <a:lnTo>
                  <a:pt x="25828" y="60959"/>
                </a:lnTo>
                <a:lnTo>
                  <a:pt x="26460" y="60959"/>
                </a:lnTo>
                <a:lnTo>
                  <a:pt x="27242" y="62229"/>
                </a:lnTo>
                <a:lnTo>
                  <a:pt x="29094" y="62229"/>
                </a:lnTo>
                <a:lnTo>
                  <a:pt x="30232" y="63499"/>
                </a:lnTo>
                <a:lnTo>
                  <a:pt x="32866" y="63499"/>
                </a:lnTo>
                <a:lnTo>
                  <a:pt x="34395" y="64769"/>
                </a:lnTo>
                <a:lnTo>
                  <a:pt x="59671" y="64770"/>
                </a:lnTo>
                <a:lnTo>
                  <a:pt x="60304" y="63500"/>
                </a:lnTo>
                <a:lnTo>
                  <a:pt x="61132" y="62230"/>
                </a:lnTo>
                <a:lnTo>
                  <a:pt x="61569" y="60960"/>
                </a:lnTo>
                <a:lnTo>
                  <a:pt x="62155" y="59690"/>
                </a:lnTo>
                <a:lnTo>
                  <a:pt x="62466" y="58420"/>
                </a:lnTo>
                <a:lnTo>
                  <a:pt x="62707" y="57150"/>
                </a:lnTo>
                <a:lnTo>
                  <a:pt x="62822" y="55880"/>
                </a:lnTo>
                <a:lnTo>
                  <a:pt x="62742" y="53340"/>
                </a:lnTo>
                <a:lnTo>
                  <a:pt x="62627" y="52070"/>
                </a:lnTo>
                <a:close/>
              </a:path>
              <a:path w="107315" h="128270">
                <a:moveTo>
                  <a:pt x="73126" y="63500"/>
                </a:moveTo>
                <a:lnTo>
                  <a:pt x="63098" y="63500"/>
                </a:lnTo>
                <a:lnTo>
                  <a:pt x="62109" y="64770"/>
                </a:lnTo>
                <a:lnTo>
                  <a:pt x="71355" y="64770"/>
                </a:lnTo>
                <a:lnTo>
                  <a:pt x="73126" y="63500"/>
                </a:lnTo>
                <a:close/>
              </a:path>
              <a:path w="107315" h="128270">
                <a:moveTo>
                  <a:pt x="75713" y="62230"/>
                </a:moveTo>
                <a:lnTo>
                  <a:pt x="64202" y="62230"/>
                </a:lnTo>
                <a:lnTo>
                  <a:pt x="63524" y="63500"/>
                </a:lnTo>
                <a:lnTo>
                  <a:pt x="74931" y="63500"/>
                </a:lnTo>
                <a:lnTo>
                  <a:pt x="75713" y="62230"/>
                </a:lnTo>
                <a:close/>
              </a:path>
              <a:path w="107315" h="128270">
                <a:moveTo>
                  <a:pt x="93768" y="62230"/>
                </a:moveTo>
                <a:lnTo>
                  <a:pt x="81452" y="62230"/>
                </a:lnTo>
                <a:lnTo>
                  <a:pt x="81107" y="63500"/>
                </a:lnTo>
                <a:lnTo>
                  <a:pt x="94193" y="63500"/>
                </a:lnTo>
                <a:lnTo>
                  <a:pt x="93768" y="62230"/>
                </a:lnTo>
                <a:close/>
              </a:path>
              <a:path w="107315" h="128270">
                <a:moveTo>
                  <a:pt x="76978" y="60960"/>
                </a:moveTo>
                <a:lnTo>
                  <a:pt x="65180" y="60960"/>
                </a:lnTo>
                <a:lnTo>
                  <a:pt x="64869" y="62230"/>
                </a:lnTo>
                <a:lnTo>
                  <a:pt x="76426" y="62230"/>
                </a:lnTo>
                <a:lnTo>
                  <a:pt x="76978" y="60960"/>
                </a:lnTo>
                <a:close/>
              </a:path>
              <a:path w="107315" h="128270">
                <a:moveTo>
                  <a:pt x="92698" y="60960"/>
                </a:moveTo>
                <a:lnTo>
                  <a:pt x="82636" y="60960"/>
                </a:lnTo>
                <a:lnTo>
                  <a:pt x="82245" y="62230"/>
                </a:lnTo>
                <a:lnTo>
                  <a:pt x="93296" y="62230"/>
                </a:lnTo>
                <a:lnTo>
                  <a:pt x="92698" y="60960"/>
                </a:lnTo>
                <a:close/>
              </a:path>
              <a:path w="107315" h="128270">
                <a:moveTo>
                  <a:pt x="76311" y="53340"/>
                </a:moveTo>
                <a:lnTo>
                  <a:pt x="65617" y="53340"/>
                </a:lnTo>
                <a:lnTo>
                  <a:pt x="64984" y="54610"/>
                </a:lnTo>
                <a:lnTo>
                  <a:pt x="64432" y="54610"/>
                </a:lnTo>
                <a:lnTo>
                  <a:pt x="64041" y="55880"/>
                </a:lnTo>
                <a:lnTo>
                  <a:pt x="63800" y="55880"/>
                </a:lnTo>
                <a:lnTo>
                  <a:pt x="63800" y="58420"/>
                </a:lnTo>
                <a:lnTo>
                  <a:pt x="64156" y="59690"/>
                </a:lnTo>
                <a:lnTo>
                  <a:pt x="64743" y="60960"/>
                </a:lnTo>
                <a:lnTo>
                  <a:pt x="77335" y="60960"/>
                </a:lnTo>
                <a:lnTo>
                  <a:pt x="77450" y="59690"/>
                </a:lnTo>
                <a:lnTo>
                  <a:pt x="77335" y="58420"/>
                </a:lnTo>
                <a:lnTo>
                  <a:pt x="77174" y="57150"/>
                </a:lnTo>
                <a:lnTo>
                  <a:pt x="76932" y="57150"/>
                </a:lnTo>
                <a:lnTo>
                  <a:pt x="76311" y="53340"/>
                </a:lnTo>
                <a:close/>
              </a:path>
              <a:path w="107315" h="128270">
                <a:moveTo>
                  <a:pt x="91330" y="59690"/>
                </a:moveTo>
                <a:lnTo>
                  <a:pt x="84016" y="59690"/>
                </a:lnTo>
                <a:lnTo>
                  <a:pt x="83108" y="60960"/>
                </a:lnTo>
                <a:lnTo>
                  <a:pt x="92077" y="60960"/>
                </a:lnTo>
                <a:lnTo>
                  <a:pt x="91330" y="59690"/>
                </a:lnTo>
                <a:close/>
              </a:path>
              <a:path w="107315" h="128270">
                <a:moveTo>
                  <a:pt x="89593" y="58420"/>
                </a:moveTo>
                <a:lnTo>
                  <a:pt x="87236" y="58420"/>
                </a:lnTo>
                <a:lnTo>
                  <a:pt x="86373" y="59690"/>
                </a:lnTo>
                <a:lnTo>
                  <a:pt x="90536" y="59690"/>
                </a:lnTo>
                <a:lnTo>
                  <a:pt x="89593" y="58420"/>
                </a:lnTo>
                <a:close/>
              </a:path>
              <a:path w="107315" h="128270">
                <a:moveTo>
                  <a:pt x="75679" y="52070"/>
                </a:moveTo>
                <a:lnTo>
                  <a:pt x="67732" y="52070"/>
                </a:lnTo>
                <a:lnTo>
                  <a:pt x="67031" y="53340"/>
                </a:lnTo>
                <a:lnTo>
                  <a:pt x="76035" y="53340"/>
                </a:lnTo>
                <a:lnTo>
                  <a:pt x="75679" y="52070"/>
                </a:lnTo>
                <a:close/>
              </a:path>
              <a:path w="107315" h="128270">
                <a:moveTo>
                  <a:pt x="62040" y="49530"/>
                </a:moveTo>
                <a:lnTo>
                  <a:pt x="25782" y="49529"/>
                </a:lnTo>
                <a:lnTo>
                  <a:pt x="25000" y="50799"/>
                </a:lnTo>
                <a:lnTo>
                  <a:pt x="24563" y="52069"/>
                </a:lnTo>
                <a:lnTo>
                  <a:pt x="62466" y="52070"/>
                </a:lnTo>
                <a:lnTo>
                  <a:pt x="62270" y="50800"/>
                </a:lnTo>
                <a:lnTo>
                  <a:pt x="62040" y="49530"/>
                </a:lnTo>
                <a:close/>
              </a:path>
              <a:path w="107315" h="128270">
                <a:moveTo>
                  <a:pt x="75012" y="50800"/>
                </a:moveTo>
                <a:lnTo>
                  <a:pt x="70883" y="50800"/>
                </a:lnTo>
                <a:lnTo>
                  <a:pt x="70366" y="52070"/>
                </a:lnTo>
                <a:lnTo>
                  <a:pt x="75483" y="52070"/>
                </a:lnTo>
                <a:lnTo>
                  <a:pt x="75012" y="50800"/>
                </a:lnTo>
                <a:close/>
              </a:path>
              <a:path w="107315" h="128270">
                <a:moveTo>
                  <a:pt x="64984" y="40640"/>
                </a:moveTo>
                <a:lnTo>
                  <a:pt x="15996" y="40639"/>
                </a:lnTo>
                <a:lnTo>
                  <a:pt x="16467" y="41909"/>
                </a:lnTo>
                <a:lnTo>
                  <a:pt x="17099" y="43179"/>
                </a:lnTo>
                <a:lnTo>
                  <a:pt x="17847" y="43179"/>
                </a:lnTo>
                <a:lnTo>
                  <a:pt x="18790" y="44449"/>
                </a:lnTo>
                <a:lnTo>
                  <a:pt x="19848" y="45719"/>
                </a:lnTo>
                <a:lnTo>
                  <a:pt x="21147" y="45719"/>
                </a:lnTo>
                <a:lnTo>
                  <a:pt x="22596" y="46989"/>
                </a:lnTo>
                <a:lnTo>
                  <a:pt x="24252" y="48259"/>
                </a:lnTo>
                <a:lnTo>
                  <a:pt x="26138" y="49529"/>
                </a:lnTo>
                <a:lnTo>
                  <a:pt x="61718" y="49530"/>
                </a:lnTo>
                <a:lnTo>
                  <a:pt x="61327" y="48260"/>
                </a:lnTo>
                <a:lnTo>
                  <a:pt x="61833" y="46990"/>
                </a:lnTo>
                <a:lnTo>
                  <a:pt x="63328" y="44450"/>
                </a:lnTo>
                <a:lnTo>
                  <a:pt x="64041" y="43180"/>
                </a:lnTo>
                <a:lnTo>
                  <a:pt x="64984" y="40640"/>
                </a:lnTo>
                <a:close/>
              </a:path>
              <a:path w="107315" h="128270">
                <a:moveTo>
                  <a:pt x="65847" y="35560"/>
                </a:moveTo>
                <a:lnTo>
                  <a:pt x="15800" y="35559"/>
                </a:lnTo>
                <a:lnTo>
                  <a:pt x="15559" y="36829"/>
                </a:lnTo>
                <a:lnTo>
                  <a:pt x="15444" y="39369"/>
                </a:lnTo>
                <a:lnTo>
                  <a:pt x="15639" y="40639"/>
                </a:lnTo>
                <a:lnTo>
                  <a:pt x="65260" y="40640"/>
                </a:lnTo>
                <a:lnTo>
                  <a:pt x="65490" y="39370"/>
                </a:lnTo>
                <a:lnTo>
                  <a:pt x="65812" y="38100"/>
                </a:lnTo>
                <a:lnTo>
                  <a:pt x="65847" y="35560"/>
                </a:lnTo>
                <a:close/>
              </a:path>
              <a:path w="107315" h="128270">
                <a:moveTo>
                  <a:pt x="65065" y="31750"/>
                </a:moveTo>
                <a:lnTo>
                  <a:pt x="19100" y="31749"/>
                </a:lnTo>
                <a:lnTo>
                  <a:pt x="18203" y="33019"/>
                </a:lnTo>
                <a:lnTo>
                  <a:pt x="17732" y="33019"/>
                </a:lnTo>
                <a:lnTo>
                  <a:pt x="16858" y="34289"/>
                </a:lnTo>
                <a:lnTo>
                  <a:pt x="16467" y="34289"/>
                </a:lnTo>
                <a:lnTo>
                  <a:pt x="16111" y="35559"/>
                </a:lnTo>
                <a:lnTo>
                  <a:pt x="65812" y="35560"/>
                </a:lnTo>
                <a:lnTo>
                  <a:pt x="65651" y="34290"/>
                </a:lnTo>
                <a:lnTo>
                  <a:pt x="65421" y="33020"/>
                </a:lnTo>
                <a:lnTo>
                  <a:pt x="65065" y="31750"/>
                </a:lnTo>
                <a:close/>
              </a:path>
              <a:path w="107315" h="128270">
                <a:moveTo>
                  <a:pt x="57440" y="15240"/>
                </a:moveTo>
                <a:lnTo>
                  <a:pt x="17605" y="15239"/>
                </a:lnTo>
                <a:lnTo>
                  <a:pt x="17053" y="16509"/>
                </a:lnTo>
                <a:lnTo>
                  <a:pt x="16111" y="16509"/>
                </a:lnTo>
                <a:lnTo>
                  <a:pt x="15720" y="17779"/>
                </a:lnTo>
                <a:lnTo>
                  <a:pt x="15444" y="17779"/>
                </a:lnTo>
                <a:lnTo>
                  <a:pt x="15214" y="19049"/>
                </a:lnTo>
                <a:lnTo>
                  <a:pt x="15214" y="21589"/>
                </a:lnTo>
                <a:lnTo>
                  <a:pt x="15409" y="21589"/>
                </a:lnTo>
                <a:lnTo>
                  <a:pt x="15800" y="22859"/>
                </a:lnTo>
                <a:lnTo>
                  <a:pt x="21343" y="30479"/>
                </a:lnTo>
                <a:lnTo>
                  <a:pt x="21147" y="30479"/>
                </a:lnTo>
                <a:lnTo>
                  <a:pt x="19963" y="31749"/>
                </a:lnTo>
                <a:lnTo>
                  <a:pt x="64628" y="31750"/>
                </a:lnTo>
                <a:lnTo>
                  <a:pt x="64076" y="30480"/>
                </a:lnTo>
                <a:lnTo>
                  <a:pt x="63409" y="29210"/>
                </a:lnTo>
                <a:lnTo>
                  <a:pt x="62627" y="29210"/>
                </a:lnTo>
                <a:lnTo>
                  <a:pt x="61718" y="27940"/>
                </a:lnTo>
                <a:lnTo>
                  <a:pt x="60660" y="27940"/>
                </a:lnTo>
                <a:lnTo>
                  <a:pt x="59441" y="26670"/>
                </a:lnTo>
                <a:lnTo>
                  <a:pt x="58061" y="26670"/>
                </a:lnTo>
                <a:lnTo>
                  <a:pt x="58182" y="24130"/>
                </a:lnTo>
                <a:lnTo>
                  <a:pt x="58061" y="19050"/>
                </a:lnTo>
                <a:lnTo>
                  <a:pt x="57831" y="17780"/>
                </a:lnTo>
                <a:lnTo>
                  <a:pt x="57440" y="15240"/>
                </a:lnTo>
                <a:close/>
              </a:path>
              <a:path w="107315" h="128270">
                <a:moveTo>
                  <a:pt x="44377" y="5080"/>
                </a:moveTo>
                <a:lnTo>
                  <a:pt x="25356" y="5079"/>
                </a:lnTo>
                <a:lnTo>
                  <a:pt x="25080" y="6349"/>
                </a:lnTo>
                <a:lnTo>
                  <a:pt x="24839" y="7619"/>
                </a:lnTo>
                <a:lnTo>
                  <a:pt x="24528" y="8889"/>
                </a:lnTo>
                <a:lnTo>
                  <a:pt x="24494" y="12699"/>
                </a:lnTo>
                <a:lnTo>
                  <a:pt x="24609" y="13969"/>
                </a:lnTo>
                <a:lnTo>
                  <a:pt x="20043" y="13969"/>
                </a:lnTo>
                <a:lnTo>
                  <a:pt x="19422" y="15239"/>
                </a:lnTo>
                <a:lnTo>
                  <a:pt x="57199" y="15240"/>
                </a:lnTo>
                <a:lnTo>
                  <a:pt x="56888" y="13970"/>
                </a:lnTo>
                <a:lnTo>
                  <a:pt x="56175" y="12700"/>
                </a:lnTo>
                <a:lnTo>
                  <a:pt x="55704" y="11430"/>
                </a:lnTo>
                <a:lnTo>
                  <a:pt x="54680" y="11430"/>
                </a:lnTo>
                <a:lnTo>
                  <a:pt x="54059" y="10160"/>
                </a:lnTo>
                <a:lnTo>
                  <a:pt x="47562" y="10160"/>
                </a:lnTo>
                <a:lnTo>
                  <a:pt x="47171" y="8890"/>
                </a:lnTo>
                <a:lnTo>
                  <a:pt x="45009" y="6350"/>
                </a:lnTo>
                <a:lnTo>
                  <a:pt x="44377" y="5080"/>
                </a:lnTo>
                <a:close/>
              </a:path>
              <a:path w="107315" h="128270">
                <a:moveTo>
                  <a:pt x="42928" y="3810"/>
                </a:moveTo>
                <a:lnTo>
                  <a:pt x="26023" y="3809"/>
                </a:lnTo>
                <a:lnTo>
                  <a:pt x="25667" y="5079"/>
                </a:lnTo>
                <a:lnTo>
                  <a:pt x="43675" y="5080"/>
                </a:lnTo>
                <a:lnTo>
                  <a:pt x="42928" y="3810"/>
                </a:lnTo>
                <a:close/>
              </a:path>
              <a:path w="107315" h="128270">
                <a:moveTo>
                  <a:pt x="41203" y="2540"/>
                </a:moveTo>
                <a:lnTo>
                  <a:pt x="26851" y="2539"/>
                </a:lnTo>
                <a:lnTo>
                  <a:pt x="26414" y="3809"/>
                </a:lnTo>
                <a:lnTo>
                  <a:pt x="42100" y="3810"/>
                </a:lnTo>
                <a:lnTo>
                  <a:pt x="41203" y="2540"/>
                </a:lnTo>
                <a:close/>
              </a:path>
              <a:path w="107315" h="128270">
                <a:moveTo>
                  <a:pt x="39236" y="1270"/>
                </a:moveTo>
                <a:lnTo>
                  <a:pt x="28346" y="1269"/>
                </a:lnTo>
                <a:lnTo>
                  <a:pt x="27323" y="2539"/>
                </a:lnTo>
                <a:lnTo>
                  <a:pt x="40260" y="2540"/>
                </a:lnTo>
                <a:lnTo>
                  <a:pt x="39236" y="1270"/>
                </a:lnTo>
                <a:close/>
              </a:path>
              <a:path w="107315" h="128270">
                <a:moveTo>
                  <a:pt x="34636" y="0"/>
                </a:moveTo>
                <a:lnTo>
                  <a:pt x="31325" y="0"/>
                </a:lnTo>
                <a:lnTo>
                  <a:pt x="30704" y="1269"/>
                </a:lnTo>
                <a:lnTo>
                  <a:pt x="35970" y="1270"/>
                </a:lnTo>
                <a:lnTo>
                  <a:pt x="3463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67892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2276" y="0"/>
                </a:moveTo>
                <a:lnTo>
                  <a:pt x="1920" y="761"/>
                </a:lnTo>
                <a:lnTo>
                  <a:pt x="1414" y="2285"/>
                </a:lnTo>
                <a:lnTo>
                  <a:pt x="1103" y="3682"/>
                </a:lnTo>
                <a:lnTo>
                  <a:pt x="977" y="6349"/>
                </a:lnTo>
                <a:lnTo>
                  <a:pt x="1165" y="7619"/>
                </a:lnTo>
                <a:lnTo>
                  <a:pt x="4438" y="14223"/>
                </a:lnTo>
                <a:lnTo>
                  <a:pt x="3932" y="14604"/>
                </a:lnTo>
                <a:lnTo>
                  <a:pt x="3380" y="15112"/>
                </a:lnTo>
                <a:lnTo>
                  <a:pt x="2357" y="16128"/>
                </a:lnTo>
                <a:lnTo>
                  <a:pt x="1537" y="17144"/>
                </a:lnTo>
                <a:lnTo>
                  <a:pt x="1299" y="17398"/>
                </a:lnTo>
                <a:lnTo>
                  <a:pt x="436" y="19049"/>
                </a:lnTo>
                <a:lnTo>
                  <a:pt x="163" y="19811"/>
                </a:lnTo>
                <a:lnTo>
                  <a:pt x="34" y="20319"/>
                </a:lnTo>
                <a:lnTo>
                  <a:pt x="0" y="23113"/>
                </a:lnTo>
                <a:lnTo>
                  <a:pt x="195" y="23875"/>
                </a:lnTo>
                <a:lnTo>
                  <a:pt x="9280" y="32130"/>
                </a:lnTo>
                <a:lnTo>
                  <a:pt x="10027" y="32384"/>
                </a:lnTo>
                <a:lnTo>
                  <a:pt x="10303" y="32511"/>
                </a:lnTo>
                <a:lnTo>
                  <a:pt x="10499" y="32638"/>
                </a:lnTo>
                <a:lnTo>
                  <a:pt x="10694" y="32892"/>
                </a:lnTo>
                <a:lnTo>
                  <a:pt x="10775" y="34289"/>
                </a:lnTo>
                <a:lnTo>
                  <a:pt x="10223" y="35178"/>
                </a:lnTo>
                <a:lnTo>
                  <a:pt x="10062" y="35305"/>
                </a:lnTo>
                <a:lnTo>
                  <a:pt x="8682" y="36829"/>
                </a:lnTo>
                <a:lnTo>
                  <a:pt x="7037" y="42290"/>
                </a:lnTo>
                <a:lnTo>
                  <a:pt x="7152" y="43052"/>
                </a:lnTo>
                <a:lnTo>
                  <a:pt x="12028" y="49148"/>
                </a:lnTo>
                <a:lnTo>
                  <a:pt x="13213" y="50037"/>
                </a:lnTo>
                <a:lnTo>
                  <a:pt x="14581" y="50799"/>
                </a:lnTo>
                <a:lnTo>
                  <a:pt x="16122" y="51561"/>
                </a:lnTo>
                <a:lnTo>
                  <a:pt x="19733" y="53213"/>
                </a:lnTo>
                <a:lnTo>
                  <a:pt x="20089" y="53340"/>
                </a:lnTo>
                <a:lnTo>
                  <a:pt x="21032" y="53975"/>
                </a:lnTo>
                <a:lnTo>
                  <a:pt x="25437" y="66167"/>
                </a:lnTo>
                <a:lnTo>
                  <a:pt x="25276" y="67310"/>
                </a:lnTo>
                <a:lnTo>
                  <a:pt x="25080" y="68326"/>
                </a:lnTo>
                <a:lnTo>
                  <a:pt x="24494" y="70866"/>
                </a:lnTo>
                <a:lnTo>
                  <a:pt x="23505" y="74802"/>
                </a:lnTo>
                <a:lnTo>
                  <a:pt x="21757" y="97154"/>
                </a:lnTo>
                <a:lnTo>
                  <a:pt x="21876" y="99059"/>
                </a:lnTo>
                <a:lnTo>
                  <a:pt x="22136" y="101726"/>
                </a:lnTo>
                <a:lnTo>
                  <a:pt x="22332" y="103250"/>
                </a:lnTo>
                <a:lnTo>
                  <a:pt x="22723" y="103123"/>
                </a:lnTo>
                <a:lnTo>
                  <a:pt x="22884" y="102869"/>
                </a:lnTo>
                <a:lnTo>
                  <a:pt x="23079" y="102742"/>
                </a:lnTo>
                <a:lnTo>
                  <a:pt x="23666" y="101599"/>
                </a:lnTo>
                <a:lnTo>
                  <a:pt x="23827" y="101091"/>
                </a:lnTo>
                <a:lnTo>
                  <a:pt x="23942" y="100456"/>
                </a:lnTo>
                <a:lnTo>
                  <a:pt x="23898" y="96900"/>
                </a:lnTo>
                <a:lnTo>
                  <a:pt x="23746" y="96011"/>
                </a:lnTo>
                <a:lnTo>
                  <a:pt x="23627" y="93852"/>
                </a:lnTo>
                <a:lnTo>
                  <a:pt x="26299" y="77978"/>
                </a:lnTo>
                <a:lnTo>
                  <a:pt x="27242" y="76200"/>
                </a:lnTo>
                <a:lnTo>
                  <a:pt x="31862" y="58928"/>
                </a:lnTo>
                <a:lnTo>
                  <a:pt x="27357" y="58928"/>
                </a:lnTo>
                <a:lnTo>
                  <a:pt x="25908" y="53340"/>
                </a:lnTo>
                <a:lnTo>
                  <a:pt x="24404" y="48387"/>
                </a:lnTo>
                <a:lnTo>
                  <a:pt x="23700" y="46355"/>
                </a:lnTo>
                <a:lnTo>
                  <a:pt x="23033" y="44196"/>
                </a:lnTo>
                <a:lnTo>
                  <a:pt x="15375" y="28575"/>
                </a:lnTo>
                <a:lnTo>
                  <a:pt x="14938" y="27940"/>
                </a:lnTo>
                <a:lnTo>
                  <a:pt x="14501" y="27559"/>
                </a:lnTo>
                <a:lnTo>
                  <a:pt x="14156" y="27178"/>
                </a:lnTo>
                <a:lnTo>
                  <a:pt x="13489" y="26543"/>
                </a:lnTo>
                <a:lnTo>
                  <a:pt x="12546" y="25908"/>
                </a:lnTo>
                <a:lnTo>
                  <a:pt x="12224" y="25781"/>
                </a:lnTo>
                <a:lnTo>
                  <a:pt x="13489" y="25400"/>
                </a:lnTo>
                <a:lnTo>
                  <a:pt x="14627" y="25273"/>
                </a:lnTo>
                <a:lnTo>
                  <a:pt x="17531" y="25273"/>
                </a:lnTo>
                <a:lnTo>
                  <a:pt x="15214" y="19558"/>
                </a:lnTo>
                <a:lnTo>
                  <a:pt x="3737" y="1397"/>
                </a:lnTo>
                <a:lnTo>
                  <a:pt x="2276" y="0"/>
                </a:lnTo>
                <a:close/>
              </a:path>
              <a:path w="36195" h="103504">
                <a:moveTo>
                  <a:pt x="36091" y="33909"/>
                </a:moveTo>
                <a:lnTo>
                  <a:pt x="27357" y="58928"/>
                </a:lnTo>
                <a:lnTo>
                  <a:pt x="31862" y="58928"/>
                </a:lnTo>
                <a:lnTo>
                  <a:pt x="31687" y="44196"/>
                </a:lnTo>
                <a:lnTo>
                  <a:pt x="31659" y="43053"/>
                </a:lnTo>
                <a:lnTo>
                  <a:pt x="35953" y="34671"/>
                </a:lnTo>
                <a:lnTo>
                  <a:pt x="36091" y="33909"/>
                </a:lnTo>
                <a:close/>
              </a:path>
              <a:path w="36195" h="103504">
                <a:moveTo>
                  <a:pt x="30140" y="12827"/>
                </a:moveTo>
                <a:lnTo>
                  <a:pt x="24494" y="12827"/>
                </a:lnTo>
                <a:lnTo>
                  <a:pt x="24919" y="13716"/>
                </a:lnTo>
                <a:lnTo>
                  <a:pt x="25908" y="16383"/>
                </a:lnTo>
                <a:lnTo>
                  <a:pt x="26460" y="18923"/>
                </a:lnTo>
                <a:lnTo>
                  <a:pt x="26561" y="23876"/>
                </a:lnTo>
                <a:lnTo>
                  <a:pt x="26315" y="25654"/>
                </a:lnTo>
                <a:lnTo>
                  <a:pt x="25828" y="27559"/>
                </a:lnTo>
                <a:lnTo>
                  <a:pt x="25471" y="28575"/>
                </a:lnTo>
                <a:lnTo>
                  <a:pt x="24689" y="30353"/>
                </a:lnTo>
                <a:lnTo>
                  <a:pt x="24494" y="30734"/>
                </a:lnTo>
                <a:lnTo>
                  <a:pt x="23820" y="32766"/>
                </a:lnTo>
                <a:lnTo>
                  <a:pt x="23390" y="34671"/>
                </a:lnTo>
                <a:lnTo>
                  <a:pt x="23275" y="37084"/>
                </a:lnTo>
                <a:lnTo>
                  <a:pt x="23390" y="38227"/>
                </a:lnTo>
                <a:lnTo>
                  <a:pt x="23746" y="39243"/>
                </a:lnTo>
                <a:lnTo>
                  <a:pt x="23976" y="39751"/>
                </a:lnTo>
                <a:lnTo>
                  <a:pt x="24413" y="40259"/>
                </a:lnTo>
                <a:lnTo>
                  <a:pt x="24919" y="40640"/>
                </a:lnTo>
                <a:lnTo>
                  <a:pt x="25400" y="39751"/>
                </a:lnTo>
                <a:lnTo>
                  <a:pt x="26453" y="38100"/>
                </a:lnTo>
                <a:lnTo>
                  <a:pt x="27208" y="37084"/>
                </a:lnTo>
                <a:lnTo>
                  <a:pt x="28151" y="36068"/>
                </a:lnTo>
                <a:lnTo>
                  <a:pt x="30669" y="33909"/>
                </a:lnTo>
                <a:lnTo>
                  <a:pt x="36091" y="33909"/>
                </a:lnTo>
                <a:lnTo>
                  <a:pt x="35979" y="30607"/>
                </a:lnTo>
                <a:lnTo>
                  <a:pt x="29795" y="24130"/>
                </a:lnTo>
                <a:lnTo>
                  <a:pt x="29922" y="23876"/>
                </a:lnTo>
                <a:lnTo>
                  <a:pt x="30089" y="23114"/>
                </a:lnTo>
                <a:lnTo>
                  <a:pt x="30464" y="20955"/>
                </a:lnTo>
                <a:lnTo>
                  <a:pt x="30669" y="19304"/>
                </a:lnTo>
                <a:lnTo>
                  <a:pt x="30543" y="14732"/>
                </a:lnTo>
                <a:lnTo>
                  <a:pt x="30347" y="13589"/>
                </a:lnTo>
                <a:lnTo>
                  <a:pt x="30140" y="12827"/>
                </a:lnTo>
                <a:close/>
              </a:path>
              <a:path w="36195" h="103504">
                <a:moveTo>
                  <a:pt x="17531" y="25273"/>
                </a:moveTo>
                <a:lnTo>
                  <a:pt x="15133" y="25273"/>
                </a:lnTo>
                <a:lnTo>
                  <a:pt x="15996" y="25400"/>
                </a:lnTo>
                <a:lnTo>
                  <a:pt x="16398" y="25527"/>
                </a:lnTo>
                <a:lnTo>
                  <a:pt x="17019" y="25654"/>
                </a:lnTo>
                <a:lnTo>
                  <a:pt x="17766" y="26162"/>
                </a:lnTo>
                <a:lnTo>
                  <a:pt x="17531" y="25273"/>
                </a:lnTo>
                <a:close/>
              </a:path>
              <a:path w="36195" h="103504">
                <a:moveTo>
                  <a:pt x="24609" y="8128"/>
                </a:moveTo>
                <a:lnTo>
                  <a:pt x="18476" y="15367"/>
                </a:lnTo>
                <a:lnTo>
                  <a:pt x="18586" y="17018"/>
                </a:lnTo>
                <a:lnTo>
                  <a:pt x="18951" y="19812"/>
                </a:lnTo>
                <a:lnTo>
                  <a:pt x="19181" y="21209"/>
                </a:lnTo>
                <a:lnTo>
                  <a:pt x="19848" y="24257"/>
                </a:lnTo>
                <a:lnTo>
                  <a:pt x="20285" y="23876"/>
                </a:lnTo>
                <a:lnTo>
                  <a:pt x="24494" y="12827"/>
                </a:lnTo>
                <a:lnTo>
                  <a:pt x="30140" y="12827"/>
                </a:lnTo>
                <a:lnTo>
                  <a:pt x="27760" y="9271"/>
                </a:lnTo>
                <a:lnTo>
                  <a:pt x="27484" y="9017"/>
                </a:lnTo>
                <a:lnTo>
                  <a:pt x="27162" y="8890"/>
                </a:lnTo>
                <a:lnTo>
                  <a:pt x="26817" y="8636"/>
                </a:lnTo>
                <a:lnTo>
                  <a:pt x="25598" y="8255"/>
                </a:lnTo>
                <a:lnTo>
                  <a:pt x="25126" y="8255"/>
                </a:lnTo>
                <a:lnTo>
                  <a:pt x="24609" y="812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52301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9738" y="4825"/>
                </a:moveTo>
                <a:lnTo>
                  <a:pt x="6472" y="6730"/>
                </a:lnTo>
                <a:lnTo>
                  <a:pt x="6115" y="6984"/>
                </a:lnTo>
                <a:lnTo>
                  <a:pt x="3505" y="14223"/>
                </a:lnTo>
                <a:lnTo>
                  <a:pt x="3627" y="15239"/>
                </a:lnTo>
                <a:lnTo>
                  <a:pt x="3741" y="15874"/>
                </a:lnTo>
                <a:lnTo>
                  <a:pt x="4183" y="17779"/>
                </a:lnTo>
                <a:lnTo>
                  <a:pt x="5011" y="19811"/>
                </a:lnTo>
                <a:lnTo>
                  <a:pt x="3010" y="20319"/>
                </a:lnTo>
                <a:lnTo>
                  <a:pt x="0" y="24891"/>
                </a:lnTo>
                <a:lnTo>
                  <a:pt x="237" y="25907"/>
                </a:lnTo>
                <a:lnTo>
                  <a:pt x="7886" y="34670"/>
                </a:lnTo>
                <a:lnTo>
                  <a:pt x="9611" y="35940"/>
                </a:lnTo>
                <a:lnTo>
                  <a:pt x="12647" y="37718"/>
                </a:lnTo>
                <a:lnTo>
                  <a:pt x="15005" y="38861"/>
                </a:lnTo>
                <a:lnTo>
                  <a:pt x="16258" y="39496"/>
                </a:lnTo>
                <a:lnTo>
                  <a:pt x="15235" y="40639"/>
                </a:lnTo>
                <a:lnTo>
                  <a:pt x="14822" y="41528"/>
                </a:lnTo>
                <a:lnTo>
                  <a:pt x="14711" y="43433"/>
                </a:lnTo>
                <a:lnTo>
                  <a:pt x="14878" y="44195"/>
                </a:lnTo>
                <a:lnTo>
                  <a:pt x="15591" y="45465"/>
                </a:lnTo>
                <a:lnTo>
                  <a:pt x="15948" y="45846"/>
                </a:lnTo>
                <a:lnTo>
                  <a:pt x="16810" y="46862"/>
                </a:lnTo>
                <a:lnTo>
                  <a:pt x="20697" y="49529"/>
                </a:lnTo>
                <a:lnTo>
                  <a:pt x="21720" y="50164"/>
                </a:lnTo>
                <a:lnTo>
                  <a:pt x="30690" y="65023"/>
                </a:lnTo>
                <a:lnTo>
                  <a:pt x="31668" y="65531"/>
                </a:lnTo>
                <a:lnTo>
                  <a:pt x="32300" y="65785"/>
                </a:lnTo>
                <a:lnTo>
                  <a:pt x="33048" y="65912"/>
                </a:lnTo>
                <a:lnTo>
                  <a:pt x="33473" y="66039"/>
                </a:lnTo>
                <a:lnTo>
                  <a:pt x="34543" y="66166"/>
                </a:lnTo>
                <a:lnTo>
                  <a:pt x="35129" y="66166"/>
                </a:lnTo>
                <a:lnTo>
                  <a:pt x="35911" y="63753"/>
                </a:lnTo>
                <a:lnTo>
                  <a:pt x="36313" y="62864"/>
                </a:lnTo>
                <a:lnTo>
                  <a:pt x="37337" y="60959"/>
                </a:lnTo>
                <a:lnTo>
                  <a:pt x="37647" y="60451"/>
                </a:lnTo>
                <a:lnTo>
                  <a:pt x="38261" y="59562"/>
                </a:lnTo>
                <a:lnTo>
                  <a:pt x="34462" y="59562"/>
                </a:lnTo>
                <a:lnTo>
                  <a:pt x="34623" y="58419"/>
                </a:lnTo>
                <a:lnTo>
                  <a:pt x="34599" y="52958"/>
                </a:lnTo>
                <a:lnTo>
                  <a:pt x="30414" y="52958"/>
                </a:lnTo>
                <a:lnTo>
                  <a:pt x="26194" y="43941"/>
                </a:lnTo>
                <a:lnTo>
                  <a:pt x="24967" y="41528"/>
                </a:lnTo>
                <a:lnTo>
                  <a:pt x="20404" y="33654"/>
                </a:lnTo>
                <a:lnTo>
                  <a:pt x="18305" y="30479"/>
                </a:lnTo>
                <a:lnTo>
                  <a:pt x="17104" y="29209"/>
                </a:lnTo>
                <a:lnTo>
                  <a:pt x="16534" y="28574"/>
                </a:lnTo>
                <a:lnTo>
                  <a:pt x="9335" y="11683"/>
                </a:lnTo>
                <a:lnTo>
                  <a:pt x="9432" y="6730"/>
                </a:lnTo>
                <a:lnTo>
                  <a:pt x="9738" y="4825"/>
                </a:lnTo>
                <a:close/>
              </a:path>
              <a:path w="82550" h="66675">
                <a:moveTo>
                  <a:pt x="53022" y="22224"/>
                </a:moveTo>
                <a:lnTo>
                  <a:pt x="47095" y="34543"/>
                </a:lnTo>
                <a:lnTo>
                  <a:pt x="46973" y="35686"/>
                </a:lnTo>
                <a:lnTo>
                  <a:pt x="42914" y="46735"/>
                </a:lnTo>
                <a:lnTo>
                  <a:pt x="42132" y="47497"/>
                </a:lnTo>
                <a:lnTo>
                  <a:pt x="34462" y="59562"/>
                </a:lnTo>
                <a:lnTo>
                  <a:pt x="38261" y="59562"/>
                </a:lnTo>
                <a:lnTo>
                  <a:pt x="39249" y="58292"/>
                </a:lnTo>
                <a:lnTo>
                  <a:pt x="39568" y="57911"/>
                </a:lnTo>
                <a:lnTo>
                  <a:pt x="44881" y="54736"/>
                </a:lnTo>
                <a:lnTo>
                  <a:pt x="45594" y="54482"/>
                </a:lnTo>
                <a:lnTo>
                  <a:pt x="48457" y="54482"/>
                </a:lnTo>
                <a:lnTo>
                  <a:pt x="49009" y="54228"/>
                </a:lnTo>
                <a:lnTo>
                  <a:pt x="49481" y="53974"/>
                </a:lnTo>
                <a:lnTo>
                  <a:pt x="49952" y="53593"/>
                </a:lnTo>
                <a:lnTo>
                  <a:pt x="50194" y="53466"/>
                </a:lnTo>
                <a:lnTo>
                  <a:pt x="50585" y="53085"/>
                </a:lnTo>
                <a:lnTo>
                  <a:pt x="50895" y="52577"/>
                </a:lnTo>
                <a:lnTo>
                  <a:pt x="51332" y="50926"/>
                </a:lnTo>
                <a:lnTo>
                  <a:pt x="51482" y="50545"/>
                </a:lnTo>
                <a:lnTo>
                  <a:pt x="51677" y="50291"/>
                </a:lnTo>
                <a:lnTo>
                  <a:pt x="51953" y="49783"/>
                </a:lnTo>
                <a:lnTo>
                  <a:pt x="52861" y="48894"/>
                </a:lnTo>
                <a:lnTo>
                  <a:pt x="53494" y="48386"/>
                </a:lnTo>
                <a:lnTo>
                  <a:pt x="54276" y="47878"/>
                </a:lnTo>
                <a:lnTo>
                  <a:pt x="46261" y="47878"/>
                </a:lnTo>
                <a:lnTo>
                  <a:pt x="53494" y="25272"/>
                </a:lnTo>
                <a:lnTo>
                  <a:pt x="58089" y="25272"/>
                </a:lnTo>
                <a:lnTo>
                  <a:pt x="54356" y="22478"/>
                </a:lnTo>
                <a:lnTo>
                  <a:pt x="53022" y="22224"/>
                </a:lnTo>
                <a:close/>
              </a:path>
              <a:path w="82550" h="66675">
                <a:moveTo>
                  <a:pt x="48457" y="54482"/>
                </a:moveTo>
                <a:lnTo>
                  <a:pt x="45594" y="54482"/>
                </a:lnTo>
                <a:lnTo>
                  <a:pt x="45237" y="54736"/>
                </a:lnTo>
                <a:lnTo>
                  <a:pt x="47434" y="54736"/>
                </a:lnTo>
                <a:lnTo>
                  <a:pt x="48457" y="54482"/>
                </a:lnTo>
                <a:close/>
              </a:path>
              <a:path w="82550" h="66675">
                <a:moveTo>
                  <a:pt x="33519" y="31241"/>
                </a:moveTo>
                <a:lnTo>
                  <a:pt x="28287" y="31241"/>
                </a:lnTo>
                <a:lnTo>
                  <a:pt x="28212" y="31876"/>
                </a:lnTo>
                <a:lnTo>
                  <a:pt x="28091" y="32638"/>
                </a:lnTo>
                <a:lnTo>
                  <a:pt x="34599" y="52958"/>
                </a:lnTo>
                <a:lnTo>
                  <a:pt x="34428" y="51688"/>
                </a:lnTo>
                <a:lnTo>
                  <a:pt x="33910" y="49783"/>
                </a:lnTo>
                <a:lnTo>
                  <a:pt x="33715" y="49402"/>
                </a:lnTo>
                <a:lnTo>
                  <a:pt x="33554" y="48894"/>
                </a:lnTo>
                <a:lnTo>
                  <a:pt x="31900" y="43433"/>
                </a:lnTo>
                <a:lnTo>
                  <a:pt x="31997" y="39369"/>
                </a:lnTo>
                <a:lnTo>
                  <a:pt x="32059" y="38607"/>
                </a:lnTo>
                <a:lnTo>
                  <a:pt x="32461" y="37464"/>
                </a:lnTo>
                <a:lnTo>
                  <a:pt x="32813" y="36321"/>
                </a:lnTo>
                <a:lnTo>
                  <a:pt x="33209" y="34543"/>
                </a:lnTo>
                <a:lnTo>
                  <a:pt x="33315" y="33908"/>
                </a:lnTo>
                <a:lnTo>
                  <a:pt x="33416" y="33019"/>
                </a:lnTo>
                <a:lnTo>
                  <a:pt x="33519" y="31241"/>
                </a:lnTo>
                <a:close/>
              </a:path>
              <a:path w="82550" h="66675">
                <a:moveTo>
                  <a:pt x="82344" y="20827"/>
                </a:moveTo>
                <a:lnTo>
                  <a:pt x="75700" y="20827"/>
                </a:lnTo>
                <a:lnTo>
                  <a:pt x="77114" y="20954"/>
                </a:lnTo>
                <a:lnTo>
                  <a:pt x="78299" y="21208"/>
                </a:lnTo>
                <a:lnTo>
                  <a:pt x="79679" y="21716"/>
                </a:lnTo>
                <a:lnTo>
                  <a:pt x="80461" y="22097"/>
                </a:lnTo>
                <a:lnTo>
                  <a:pt x="80622" y="22224"/>
                </a:lnTo>
                <a:lnTo>
                  <a:pt x="79046" y="22859"/>
                </a:lnTo>
                <a:lnTo>
                  <a:pt x="75976" y="24510"/>
                </a:lnTo>
                <a:lnTo>
                  <a:pt x="72871" y="26288"/>
                </a:lnTo>
                <a:lnTo>
                  <a:pt x="69812" y="28193"/>
                </a:lnTo>
                <a:lnTo>
                  <a:pt x="68317" y="29209"/>
                </a:lnTo>
                <a:lnTo>
                  <a:pt x="66822" y="30352"/>
                </a:lnTo>
                <a:lnTo>
                  <a:pt x="63913" y="32384"/>
                </a:lnTo>
                <a:lnTo>
                  <a:pt x="59819" y="35686"/>
                </a:lnTo>
                <a:lnTo>
                  <a:pt x="57266" y="37718"/>
                </a:lnTo>
                <a:lnTo>
                  <a:pt x="52781" y="41655"/>
                </a:lnTo>
                <a:lnTo>
                  <a:pt x="49320" y="44830"/>
                </a:lnTo>
                <a:lnTo>
                  <a:pt x="46491" y="47624"/>
                </a:lnTo>
                <a:lnTo>
                  <a:pt x="46261" y="47878"/>
                </a:lnTo>
                <a:lnTo>
                  <a:pt x="54276" y="47878"/>
                </a:lnTo>
                <a:lnTo>
                  <a:pt x="55184" y="47370"/>
                </a:lnTo>
                <a:lnTo>
                  <a:pt x="56909" y="46608"/>
                </a:lnTo>
                <a:lnTo>
                  <a:pt x="58243" y="46100"/>
                </a:lnTo>
                <a:lnTo>
                  <a:pt x="60681" y="45338"/>
                </a:lnTo>
                <a:lnTo>
                  <a:pt x="61153" y="45338"/>
                </a:lnTo>
                <a:lnTo>
                  <a:pt x="62303" y="45084"/>
                </a:lnTo>
                <a:lnTo>
                  <a:pt x="63039" y="44957"/>
                </a:lnTo>
                <a:lnTo>
                  <a:pt x="64304" y="44449"/>
                </a:lnTo>
                <a:lnTo>
                  <a:pt x="65132" y="44195"/>
                </a:lnTo>
                <a:lnTo>
                  <a:pt x="65523" y="43941"/>
                </a:lnTo>
                <a:lnTo>
                  <a:pt x="66305" y="43306"/>
                </a:lnTo>
                <a:lnTo>
                  <a:pt x="67018" y="42798"/>
                </a:lnTo>
                <a:lnTo>
                  <a:pt x="67604" y="41909"/>
                </a:lnTo>
                <a:lnTo>
                  <a:pt x="67995" y="41020"/>
                </a:lnTo>
                <a:lnTo>
                  <a:pt x="68116" y="40639"/>
                </a:lnTo>
                <a:lnTo>
                  <a:pt x="68002" y="37718"/>
                </a:lnTo>
                <a:lnTo>
                  <a:pt x="67634" y="36575"/>
                </a:lnTo>
                <a:lnTo>
                  <a:pt x="67328" y="35813"/>
                </a:lnTo>
                <a:lnTo>
                  <a:pt x="67248" y="35051"/>
                </a:lnTo>
                <a:lnTo>
                  <a:pt x="74642" y="30225"/>
                </a:lnTo>
                <a:lnTo>
                  <a:pt x="76137" y="29463"/>
                </a:lnTo>
                <a:lnTo>
                  <a:pt x="78609" y="27812"/>
                </a:lnTo>
                <a:lnTo>
                  <a:pt x="79081" y="27431"/>
                </a:lnTo>
                <a:lnTo>
                  <a:pt x="79598" y="26923"/>
                </a:lnTo>
                <a:lnTo>
                  <a:pt x="80070" y="26542"/>
                </a:lnTo>
                <a:lnTo>
                  <a:pt x="80932" y="25526"/>
                </a:lnTo>
                <a:lnTo>
                  <a:pt x="81645" y="24383"/>
                </a:lnTo>
                <a:lnTo>
                  <a:pt x="82105" y="23240"/>
                </a:lnTo>
                <a:lnTo>
                  <a:pt x="82332" y="22351"/>
                </a:lnTo>
                <a:lnTo>
                  <a:pt x="82344" y="20827"/>
                </a:lnTo>
                <a:close/>
              </a:path>
              <a:path w="82550" h="66675">
                <a:moveTo>
                  <a:pt x="23931" y="14350"/>
                </a:moveTo>
                <a:lnTo>
                  <a:pt x="19569" y="22224"/>
                </a:lnTo>
                <a:lnTo>
                  <a:pt x="19689" y="23240"/>
                </a:lnTo>
                <a:lnTo>
                  <a:pt x="24630" y="36321"/>
                </a:lnTo>
                <a:lnTo>
                  <a:pt x="24756" y="35813"/>
                </a:lnTo>
                <a:lnTo>
                  <a:pt x="24952" y="35305"/>
                </a:lnTo>
                <a:lnTo>
                  <a:pt x="26044" y="33400"/>
                </a:lnTo>
                <a:lnTo>
                  <a:pt x="27229" y="32130"/>
                </a:lnTo>
                <a:lnTo>
                  <a:pt x="27735" y="31749"/>
                </a:lnTo>
                <a:lnTo>
                  <a:pt x="28287" y="31241"/>
                </a:lnTo>
                <a:lnTo>
                  <a:pt x="33519" y="31241"/>
                </a:lnTo>
                <a:lnTo>
                  <a:pt x="33398" y="29590"/>
                </a:lnTo>
                <a:lnTo>
                  <a:pt x="33326" y="29209"/>
                </a:lnTo>
                <a:lnTo>
                  <a:pt x="33002" y="27939"/>
                </a:lnTo>
                <a:lnTo>
                  <a:pt x="32530" y="26796"/>
                </a:lnTo>
                <a:lnTo>
                  <a:pt x="32395" y="26542"/>
                </a:lnTo>
                <a:lnTo>
                  <a:pt x="23066" y="26542"/>
                </a:lnTo>
                <a:lnTo>
                  <a:pt x="22663" y="26288"/>
                </a:lnTo>
                <a:lnTo>
                  <a:pt x="22474" y="26034"/>
                </a:lnTo>
                <a:lnTo>
                  <a:pt x="22548" y="25018"/>
                </a:lnTo>
                <a:lnTo>
                  <a:pt x="23882" y="21716"/>
                </a:lnTo>
                <a:lnTo>
                  <a:pt x="24317" y="19811"/>
                </a:lnTo>
                <a:lnTo>
                  <a:pt x="24427" y="19176"/>
                </a:lnTo>
                <a:lnTo>
                  <a:pt x="24314" y="15620"/>
                </a:lnTo>
                <a:lnTo>
                  <a:pt x="24239" y="15239"/>
                </a:lnTo>
                <a:lnTo>
                  <a:pt x="23931" y="14350"/>
                </a:lnTo>
                <a:close/>
              </a:path>
              <a:path w="82550" h="66675">
                <a:moveTo>
                  <a:pt x="58089" y="25272"/>
                </a:moveTo>
                <a:lnTo>
                  <a:pt x="53494" y="25272"/>
                </a:lnTo>
                <a:lnTo>
                  <a:pt x="54241" y="26034"/>
                </a:lnTo>
                <a:lnTo>
                  <a:pt x="54552" y="26288"/>
                </a:lnTo>
                <a:lnTo>
                  <a:pt x="55932" y="28066"/>
                </a:lnTo>
                <a:lnTo>
                  <a:pt x="56748" y="29590"/>
                </a:lnTo>
                <a:lnTo>
                  <a:pt x="57300" y="30987"/>
                </a:lnTo>
                <a:lnTo>
                  <a:pt x="57898" y="33146"/>
                </a:lnTo>
                <a:lnTo>
                  <a:pt x="58013" y="34035"/>
                </a:lnTo>
                <a:lnTo>
                  <a:pt x="60403" y="31495"/>
                </a:lnTo>
                <a:lnTo>
                  <a:pt x="62330" y="29209"/>
                </a:lnTo>
                <a:lnTo>
                  <a:pt x="64695" y="26034"/>
                </a:lnTo>
                <a:lnTo>
                  <a:pt x="59117" y="26034"/>
                </a:lnTo>
                <a:lnTo>
                  <a:pt x="58922" y="25907"/>
                </a:lnTo>
                <a:lnTo>
                  <a:pt x="58715" y="25907"/>
                </a:lnTo>
                <a:lnTo>
                  <a:pt x="58089" y="25272"/>
                </a:lnTo>
                <a:close/>
              </a:path>
              <a:path w="82550" h="66675">
                <a:moveTo>
                  <a:pt x="29356" y="24256"/>
                </a:moveTo>
                <a:lnTo>
                  <a:pt x="29000" y="24256"/>
                </a:lnTo>
                <a:lnTo>
                  <a:pt x="28609" y="24383"/>
                </a:lnTo>
                <a:lnTo>
                  <a:pt x="28206" y="24383"/>
                </a:lnTo>
                <a:lnTo>
                  <a:pt x="27309" y="24637"/>
                </a:lnTo>
                <a:lnTo>
                  <a:pt x="26320" y="25145"/>
                </a:lnTo>
                <a:lnTo>
                  <a:pt x="25768" y="25399"/>
                </a:lnTo>
                <a:lnTo>
                  <a:pt x="24480" y="26288"/>
                </a:lnTo>
                <a:lnTo>
                  <a:pt x="23606" y="26542"/>
                </a:lnTo>
                <a:lnTo>
                  <a:pt x="32395" y="26542"/>
                </a:lnTo>
                <a:lnTo>
                  <a:pt x="32059" y="25907"/>
                </a:lnTo>
                <a:lnTo>
                  <a:pt x="31472" y="25145"/>
                </a:lnTo>
                <a:lnTo>
                  <a:pt x="30805" y="24764"/>
                </a:lnTo>
                <a:lnTo>
                  <a:pt x="30575" y="24510"/>
                </a:lnTo>
                <a:lnTo>
                  <a:pt x="29667" y="24383"/>
                </a:lnTo>
                <a:lnTo>
                  <a:pt x="29356" y="24256"/>
                </a:lnTo>
                <a:close/>
              </a:path>
              <a:path w="82550" h="66675">
                <a:moveTo>
                  <a:pt x="69766" y="9016"/>
                </a:moveTo>
                <a:lnTo>
                  <a:pt x="59713" y="24891"/>
                </a:lnTo>
                <a:lnTo>
                  <a:pt x="59589" y="25526"/>
                </a:lnTo>
                <a:lnTo>
                  <a:pt x="59462" y="25780"/>
                </a:lnTo>
                <a:lnTo>
                  <a:pt x="59313" y="25907"/>
                </a:lnTo>
                <a:lnTo>
                  <a:pt x="59117" y="26034"/>
                </a:lnTo>
                <a:lnTo>
                  <a:pt x="64695" y="26034"/>
                </a:lnTo>
                <a:lnTo>
                  <a:pt x="71571" y="10032"/>
                </a:lnTo>
                <a:lnTo>
                  <a:pt x="71146" y="9778"/>
                </a:lnTo>
                <a:lnTo>
                  <a:pt x="70674" y="9397"/>
                </a:lnTo>
                <a:lnTo>
                  <a:pt x="70237" y="9270"/>
                </a:lnTo>
                <a:lnTo>
                  <a:pt x="69766" y="9016"/>
                </a:lnTo>
                <a:close/>
              </a:path>
              <a:path w="82550" h="66675">
                <a:moveTo>
                  <a:pt x="21766" y="11556"/>
                </a:moveTo>
                <a:lnTo>
                  <a:pt x="21364" y="11683"/>
                </a:lnTo>
                <a:lnTo>
                  <a:pt x="20352" y="11810"/>
                </a:lnTo>
                <a:lnTo>
                  <a:pt x="18616" y="12445"/>
                </a:lnTo>
                <a:lnTo>
                  <a:pt x="14844" y="19938"/>
                </a:lnTo>
                <a:lnTo>
                  <a:pt x="14967" y="21081"/>
                </a:lnTo>
                <a:lnTo>
                  <a:pt x="15074" y="21716"/>
                </a:lnTo>
                <a:lnTo>
                  <a:pt x="15315" y="22732"/>
                </a:lnTo>
                <a:lnTo>
                  <a:pt x="15430" y="20954"/>
                </a:lnTo>
                <a:lnTo>
                  <a:pt x="15752" y="19811"/>
                </a:lnTo>
                <a:lnTo>
                  <a:pt x="18938" y="15366"/>
                </a:lnTo>
                <a:lnTo>
                  <a:pt x="19800" y="14604"/>
                </a:lnTo>
                <a:lnTo>
                  <a:pt x="20306" y="14350"/>
                </a:lnTo>
                <a:lnTo>
                  <a:pt x="23931" y="14350"/>
                </a:lnTo>
                <a:lnTo>
                  <a:pt x="23652" y="13715"/>
                </a:lnTo>
                <a:lnTo>
                  <a:pt x="23275" y="13207"/>
                </a:lnTo>
                <a:lnTo>
                  <a:pt x="22663" y="12445"/>
                </a:lnTo>
                <a:lnTo>
                  <a:pt x="22238" y="12064"/>
                </a:lnTo>
                <a:lnTo>
                  <a:pt x="21766" y="11556"/>
                </a:lnTo>
                <a:close/>
              </a:path>
              <a:path w="82550" h="66675">
                <a:moveTo>
                  <a:pt x="78494" y="0"/>
                </a:moveTo>
                <a:lnTo>
                  <a:pt x="72319" y="21208"/>
                </a:lnTo>
                <a:lnTo>
                  <a:pt x="74090" y="20827"/>
                </a:lnTo>
                <a:lnTo>
                  <a:pt x="82344" y="20827"/>
                </a:lnTo>
                <a:lnTo>
                  <a:pt x="82151" y="19811"/>
                </a:lnTo>
                <a:lnTo>
                  <a:pt x="81921" y="19176"/>
                </a:lnTo>
                <a:lnTo>
                  <a:pt x="81406" y="18160"/>
                </a:lnTo>
                <a:lnTo>
                  <a:pt x="81013" y="17525"/>
                </a:lnTo>
                <a:lnTo>
                  <a:pt x="80006" y="16382"/>
                </a:lnTo>
                <a:lnTo>
                  <a:pt x="79633" y="16001"/>
                </a:lnTo>
                <a:lnTo>
                  <a:pt x="80070" y="14477"/>
                </a:lnTo>
                <a:lnTo>
                  <a:pt x="80514" y="12445"/>
                </a:lnTo>
                <a:lnTo>
                  <a:pt x="80741" y="10921"/>
                </a:lnTo>
                <a:lnTo>
                  <a:pt x="80865" y="9651"/>
                </a:lnTo>
                <a:lnTo>
                  <a:pt x="80785" y="6223"/>
                </a:lnTo>
                <a:lnTo>
                  <a:pt x="79276" y="1270"/>
                </a:lnTo>
                <a:lnTo>
                  <a:pt x="7849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10154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29" h="69850">
                <a:moveTo>
                  <a:pt x="10142" y="23729"/>
                </a:moveTo>
                <a:lnTo>
                  <a:pt x="0" y="31643"/>
                </a:lnTo>
                <a:lnTo>
                  <a:pt x="356" y="33441"/>
                </a:lnTo>
                <a:lnTo>
                  <a:pt x="586" y="34815"/>
                </a:lnTo>
                <a:lnTo>
                  <a:pt x="724" y="36338"/>
                </a:lnTo>
                <a:lnTo>
                  <a:pt x="768" y="42294"/>
                </a:lnTo>
                <a:lnTo>
                  <a:pt x="1023" y="42878"/>
                </a:lnTo>
                <a:lnTo>
                  <a:pt x="1269" y="43542"/>
                </a:lnTo>
                <a:lnTo>
                  <a:pt x="1460" y="43977"/>
                </a:lnTo>
                <a:lnTo>
                  <a:pt x="1960" y="46795"/>
                </a:lnTo>
                <a:lnTo>
                  <a:pt x="3346" y="69230"/>
                </a:lnTo>
                <a:lnTo>
                  <a:pt x="3852" y="68520"/>
                </a:lnTo>
                <a:lnTo>
                  <a:pt x="6451" y="63046"/>
                </a:lnTo>
                <a:lnTo>
                  <a:pt x="7003" y="62336"/>
                </a:lnTo>
                <a:lnTo>
                  <a:pt x="16869" y="57755"/>
                </a:lnTo>
                <a:lnTo>
                  <a:pt x="30221" y="57755"/>
                </a:lnTo>
                <a:lnTo>
                  <a:pt x="31451" y="57125"/>
                </a:lnTo>
                <a:lnTo>
                  <a:pt x="35269" y="52899"/>
                </a:lnTo>
                <a:lnTo>
                  <a:pt x="37350" y="52784"/>
                </a:lnTo>
                <a:lnTo>
                  <a:pt x="51823" y="44092"/>
                </a:lnTo>
                <a:lnTo>
                  <a:pt x="51764" y="42168"/>
                </a:lnTo>
                <a:lnTo>
                  <a:pt x="51621" y="41194"/>
                </a:lnTo>
                <a:lnTo>
                  <a:pt x="51196" y="39786"/>
                </a:lnTo>
                <a:lnTo>
                  <a:pt x="50954" y="39121"/>
                </a:lnTo>
                <a:lnTo>
                  <a:pt x="50678" y="38537"/>
                </a:lnTo>
                <a:lnTo>
                  <a:pt x="52449" y="37438"/>
                </a:lnTo>
                <a:lnTo>
                  <a:pt x="62121" y="23775"/>
                </a:lnTo>
                <a:lnTo>
                  <a:pt x="11442" y="23775"/>
                </a:lnTo>
                <a:lnTo>
                  <a:pt x="10142" y="23729"/>
                </a:lnTo>
                <a:close/>
              </a:path>
              <a:path w="62229" h="69850">
                <a:moveTo>
                  <a:pt x="30221" y="57755"/>
                </a:moveTo>
                <a:lnTo>
                  <a:pt x="16869" y="57755"/>
                </a:lnTo>
                <a:lnTo>
                  <a:pt x="18675" y="57915"/>
                </a:lnTo>
                <a:lnTo>
                  <a:pt x="19422" y="58030"/>
                </a:lnTo>
                <a:lnTo>
                  <a:pt x="25598" y="58854"/>
                </a:lnTo>
                <a:lnTo>
                  <a:pt x="26380" y="58774"/>
                </a:lnTo>
                <a:lnTo>
                  <a:pt x="27921" y="58534"/>
                </a:lnTo>
                <a:lnTo>
                  <a:pt x="28588" y="58385"/>
                </a:lnTo>
                <a:lnTo>
                  <a:pt x="29908" y="57915"/>
                </a:lnTo>
                <a:lnTo>
                  <a:pt x="30221" y="57755"/>
                </a:lnTo>
                <a:close/>
              </a:path>
              <a:path w="62229" h="69850">
                <a:moveTo>
                  <a:pt x="16950" y="7993"/>
                </a:moveTo>
                <a:lnTo>
                  <a:pt x="16042" y="8074"/>
                </a:lnTo>
                <a:lnTo>
                  <a:pt x="15260" y="8303"/>
                </a:lnTo>
                <a:lnTo>
                  <a:pt x="14903" y="8497"/>
                </a:lnTo>
                <a:lnTo>
                  <a:pt x="14547" y="8658"/>
                </a:lnTo>
                <a:lnTo>
                  <a:pt x="10616" y="19938"/>
                </a:lnTo>
                <a:lnTo>
                  <a:pt x="10740" y="21152"/>
                </a:lnTo>
                <a:lnTo>
                  <a:pt x="10970" y="22401"/>
                </a:lnTo>
                <a:lnTo>
                  <a:pt x="11327" y="23535"/>
                </a:lnTo>
                <a:lnTo>
                  <a:pt x="11442" y="23775"/>
                </a:lnTo>
                <a:lnTo>
                  <a:pt x="62121" y="23775"/>
                </a:lnTo>
                <a:lnTo>
                  <a:pt x="62040" y="22366"/>
                </a:lnTo>
                <a:lnTo>
                  <a:pt x="61925" y="21542"/>
                </a:lnTo>
                <a:lnTo>
                  <a:pt x="61509" y="19938"/>
                </a:lnTo>
                <a:lnTo>
                  <a:pt x="44906" y="19938"/>
                </a:lnTo>
                <a:lnTo>
                  <a:pt x="44584" y="18839"/>
                </a:lnTo>
                <a:lnTo>
                  <a:pt x="37983" y="15357"/>
                </a:lnTo>
                <a:lnTo>
                  <a:pt x="38260" y="13158"/>
                </a:lnTo>
                <a:lnTo>
                  <a:pt x="38373" y="11910"/>
                </a:lnTo>
                <a:lnTo>
                  <a:pt x="38408" y="10181"/>
                </a:lnTo>
                <a:lnTo>
                  <a:pt x="22412" y="10181"/>
                </a:lnTo>
                <a:lnTo>
                  <a:pt x="20998" y="9242"/>
                </a:lnTo>
                <a:lnTo>
                  <a:pt x="19698" y="8577"/>
                </a:lnTo>
                <a:lnTo>
                  <a:pt x="19066" y="8348"/>
                </a:lnTo>
                <a:lnTo>
                  <a:pt x="18514" y="8188"/>
                </a:lnTo>
                <a:lnTo>
                  <a:pt x="17973" y="8074"/>
                </a:lnTo>
                <a:lnTo>
                  <a:pt x="16950" y="7993"/>
                </a:lnTo>
                <a:close/>
              </a:path>
              <a:path w="62229" h="69850">
                <a:moveTo>
                  <a:pt x="54968" y="13869"/>
                </a:moveTo>
                <a:lnTo>
                  <a:pt x="44906" y="19938"/>
                </a:lnTo>
                <a:lnTo>
                  <a:pt x="61509" y="19938"/>
                </a:lnTo>
                <a:lnTo>
                  <a:pt x="54968" y="13869"/>
                </a:lnTo>
                <a:close/>
              </a:path>
              <a:path w="62229" h="69850">
                <a:moveTo>
                  <a:pt x="39754" y="15117"/>
                </a:moveTo>
                <a:lnTo>
                  <a:pt x="39282" y="15117"/>
                </a:lnTo>
                <a:lnTo>
                  <a:pt x="38845" y="15163"/>
                </a:lnTo>
                <a:lnTo>
                  <a:pt x="38213" y="15277"/>
                </a:lnTo>
                <a:lnTo>
                  <a:pt x="37983" y="15357"/>
                </a:lnTo>
                <a:lnTo>
                  <a:pt x="41147" y="15357"/>
                </a:lnTo>
                <a:lnTo>
                  <a:pt x="40306" y="15163"/>
                </a:lnTo>
                <a:lnTo>
                  <a:pt x="39754" y="15117"/>
                </a:lnTo>
                <a:close/>
              </a:path>
              <a:path w="62229" h="69850">
                <a:moveTo>
                  <a:pt x="30899" y="0"/>
                </a:moveTo>
                <a:lnTo>
                  <a:pt x="22412" y="10181"/>
                </a:lnTo>
                <a:lnTo>
                  <a:pt x="38408" y="10181"/>
                </a:lnTo>
                <a:lnTo>
                  <a:pt x="308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13385" y="333340"/>
            <a:ext cx="55244" cy="44450"/>
          </a:xfrm>
          <a:custGeom>
            <a:avLst/>
            <a:gdLst/>
            <a:ahLst/>
            <a:cxnLst/>
            <a:rect l="l" t="t" r="r" b="b"/>
            <a:pathLst>
              <a:path w="55245" h="44450">
                <a:moveTo>
                  <a:pt x="19181" y="8818"/>
                </a:moveTo>
                <a:lnTo>
                  <a:pt x="10338" y="20992"/>
                </a:lnTo>
                <a:lnTo>
                  <a:pt x="9199" y="21771"/>
                </a:lnTo>
                <a:lnTo>
                  <a:pt x="0" y="43977"/>
                </a:lnTo>
                <a:lnTo>
                  <a:pt x="310" y="43382"/>
                </a:lnTo>
                <a:lnTo>
                  <a:pt x="701" y="42718"/>
                </a:lnTo>
                <a:lnTo>
                  <a:pt x="7509" y="37907"/>
                </a:lnTo>
                <a:lnTo>
                  <a:pt x="8095" y="37747"/>
                </a:lnTo>
                <a:lnTo>
                  <a:pt x="8728" y="37633"/>
                </a:lnTo>
                <a:lnTo>
                  <a:pt x="9349" y="37552"/>
                </a:lnTo>
                <a:lnTo>
                  <a:pt x="10683" y="37472"/>
                </a:lnTo>
                <a:lnTo>
                  <a:pt x="27438" y="37472"/>
                </a:lnTo>
                <a:lnTo>
                  <a:pt x="28381" y="36842"/>
                </a:lnTo>
                <a:lnTo>
                  <a:pt x="28933" y="36338"/>
                </a:lnTo>
                <a:lnTo>
                  <a:pt x="29519" y="35709"/>
                </a:lnTo>
                <a:lnTo>
                  <a:pt x="29956" y="35124"/>
                </a:lnTo>
                <a:lnTo>
                  <a:pt x="30423" y="34300"/>
                </a:lnTo>
                <a:lnTo>
                  <a:pt x="5071" y="34300"/>
                </a:lnTo>
                <a:lnTo>
                  <a:pt x="5391" y="33246"/>
                </a:lnTo>
                <a:lnTo>
                  <a:pt x="9866" y="27142"/>
                </a:lnTo>
                <a:lnTo>
                  <a:pt x="11022" y="26398"/>
                </a:lnTo>
                <a:lnTo>
                  <a:pt x="17651" y="18518"/>
                </a:lnTo>
                <a:lnTo>
                  <a:pt x="25264" y="18518"/>
                </a:lnTo>
                <a:lnTo>
                  <a:pt x="31102" y="11784"/>
                </a:lnTo>
                <a:lnTo>
                  <a:pt x="24689" y="11784"/>
                </a:lnTo>
                <a:lnTo>
                  <a:pt x="23621" y="10696"/>
                </a:lnTo>
                <a:lnTo>
                  <a:pt x="22419" y="9837"/>
                </a:lnTo>
                <a:lnTo>
                  <a:pt x="21780" y="9482"/>
                </a:lnTo>
                <a:lnTo>
                  <a:pt x="20986" y="9127"/>
                </a:lnTo>
                <a:lnTo>
                  <a:pt x="20124" y="8887"/>
                </a:lnTo>
                <a:lnTo>
                  <a:pt x="19181" y="8818"/>
                </a:lnTo>
                <a:close/>
              </a:path>
              <a:path w="55245" h="44450">
                <a:moveTo>
                  <a:pt x="27438" y="37472"/>
                </a:moveTo>
                <a:lnTo>
                  <a:pt x="10683" y="37472"/>
                </a:lnTo>
                <a:lnTo>
                  <a:pt x="12925" y="37587"/>
                </a:lnTo>
                <a:lnTo>
                  <a:pt x="14581" y="37862"/>
                </a:lnTo>
                <a:lnTo>
                  <a:pt x="17996" y="38652"/>
                </a:lnTo>
                <a:lnTo>
                  <a:pt x="19296" y="38801"/>
                </a:lnTo>
                <a:lnTo>
                  <a:pt x="20676" y="38881"/>
                </a:lnTo>
                <a:lnTo>
                  <a:pt x="22125" y="38881"/>
                </a:lnTo>
                <a:lnTo>
                  <a:pt x="22838" y="38847"/>
                </a:lnTo>
                <a:lnTo>
                  <a:pt x="23585" y="38766"/>
                </a:lnTo>
                <a:lnTo>
                  <a:pt x="25034" y="38457"/>
                </a:lnTo>
                <a:lnTo>
                  <a:pt x="25747" y="38262"/>
                </a:lnTo>
                <a:lnTo>
                  <a:pt x="26715" y="37862"/>
                </a:lnTo>
                <a:lnTo>
                  <a:pt x="27438" y="37472"/>
                </a:lnTo>
                <a:close/>
              </a:path>
              <a:path w="55245" h="44450">
                <a:moveTo>
                  <a:pt x="54013" y="206"/>
                </a:moveTo>
                <a:lnTo>
                  <a:pt x="39386" y="16445"/>
                </a:lnTo>
                <a:lnTo>
                  <a:pt x="38408" y="17190"/>
                </a:lnTo>
                <a:lnTo>
                  <a:pt x="22918" y="25264"/>
                </a:lnTo>
                <a:lnTo>
                  <a:pt x="20239" y="26398"/>
                </a:lnTo>
                <a:lnTo>
                  <a:pt x="5071" y="34300"/>
                </a:lnTo>
                <a:lnTo>
                  <a:pt x="30423" y="34300"/>
                </a:lnTo>
                <a:lnTo>
                  <a:pt x="30784" y="33601"/>
                </a:lnTo>
                <a:lnTo>
                  <a:pt x="31325" y="31723"/>
                </a:lnTo>
                <a:lnTo>
                  <a:pt x="39529" y="31723"/>
                </a:lnTo>
                <a:lnTo>
                  <a:pt x="45858" y="26741"/>
                </a:lnTo>
                <a:lnTo>
                  <a:pt x="45738" y="23924"/>
                </a:lnTo>
                <a:lnTo>
                  <a:pt x="45481" y="22836"/>
                </a:lnTo>
                <a:lnTo>
                  <a:pt x="44423" y="20167"/>
                </a:lnTo>
                <a:lnTo>
                  <a:pt x="43629" y="18679"/>
                </a:lnTo>
                <a:lnTo>
                  <a:pt x="44308" y="18289"/>
                </a:lnTo>
                <a:lnTo>
                  <a:pt x="47252" y="16365"/>
                </a:lnTo>
                <a:lnTo>
                  <a:pt x="48471" y="15392"/>
                </a:lnTo>
                <a:lnTo>
                  <a:pt x="49138" y="14888"/>
                </a:lnTo>
                <a:lnTo>
                  <a:pt x="49770" y="14292"/>
                </a:lnTo>
                <a:lnTo>
                  <a:pt x="50437" y="13708"/>
                </a:lnTo>
                <a:lnTo>
                  <a:pt x="51069" y="13078"/>
                </a:lnTo>
                <a:lnTo>
                  <a:pt x="55229" y="5726"/>
                </a:lnTo>
                <a:lnTo>
                  <a:pt x="55117" y="2897"/>
                </a:lnTo>
                <a:lnTo>
                  <a:pt x="54876" y="2004"/>
                </a:lnTo>
                <a:lnTo>
                  <a:pt x="54485" y="1099"/>
                </a:lnTo>
                <a:lnTo>
                  <a:pt x="54013" y="206"/>
                </a:lnTo>
                <a:close/>
              </a:path>
              <a:path w="55245" h="44450">
                <a:moveTo>
                  <a:pt x="39529" y="31723"/>
                </a:moveTo>
                <a:lnTo>
                  <a:pt x="31325" y="31723"/>
                </a:lnTo>
                <a:lnTo>
                  <a:pt x="32233" y="31838"/>
                </a:lnTo>
                <a:lnTo>
                  <a:pt x="35257" y="32032"/>
                </a:lnTo>
                <a:lnTo>
                  <a:pt x="36051" y="32032"/>
                </a:lnTo>
                <a:lnTo>
                  <a:pt x="37661" y="31952"/>
                </a:lnTo>
                <a:lnTo>
                  <a:pt x="38489" y="31872"/>
                </a:lnTo>
                <a:lnTo>
                  <a:pt x="39529" y="31723"/>
                </a:lnTo>
                <a:close/>
              </a:path>
              <a:path w="55245" h="44450">
                <a:moveTo>
                  <a:pt x="25264" y="18518"/>
                </a:moveTo>
                <a:lnTo>
                  <a:pt x="17651" y="18518"/>
                </a:lnTo>
                <a:lnTo>
                  <a:pt x="17847" y="19194"/>
                </a:lnTo>
                <a:lnTo>
                  <a:pt x="17883" y="19389"/>
                </a:lnTo>
                <a:lnTo>
                  <a:pt x="17990" y="22481"/>
                </a:lnTo>
                <a:lnTo>
                  <a:pt x="17881" y="23145"/>
                </a:lnTo>
                <a:lnTo>
                  <a:pt x="17660" y="24004"/>
                </a:lnTo>
                <a:lnTo>
                  <a:pt x="17295" y="25023"/>
                </a:lnTo>
                <a:lnTo>
                  <a:pt x="19882" y="23145"/>
                </a:lnTo>
                <a:lnTo>
                  <a:pt x="21122" y="22160"/>
                </a:lnTo>
                <a:lnTo>
                  <a:pt x="23275" y="20362"/>
                </a:lnTo>
                <a:lnTo>
                  <a:pt x="25264" y="18518"/>
                </a:lnTo>
                <a:close/>
              </a:path>
              <a:path w="55245" h="44450">
                <a:moveTo>
                  <a:pt x="42360" y="5875"/>
                </a:moveTo>
                <a:lnTo>
                  <a:pt x="34199" y="5875"/>
                </a:lnTo>
                <a:lnTo>
                  <a:pt x="34244" y="6264"/>
                </a:lnTo>
                <a:lnTo>
                  <a:pt x="34371" y="10307"/>
                </a:lnTo>
                <a:lnTo>
                  <a:pt x="32475" y="18679"/>
                </a:lnTo>
                <a:lnTo>
                  <a:pt x="33417" y="17980"/>
                </a:lnTo>
                <a:lnTo>
                  <a:pt x="42295" y="6470"/>
                </a:lnTo>
                <a:lnTo>
                  <a:pt x="42360" y="5875"/>
                </a:lnTo>
                <a:close/>
              </a:path>
              <a:path w="55245" h="44450">
                <a:moveTo>
                  <a:pt x="37615" y="0"/>
                </a:moveTo>
                <a:lnTo>
                  <a:pt x="24689" y="11784"/>
                </a:lnTo>
                <a:lnTo>
                  <a:pt x="31102" y="11784"/>
                </a:lnTo>
                <a:lnTo>
                  <a:pt x="32678" y="9288"/>
                </a:lnTo>
                <a:lnTo>
                  <a:pt x="33613" y="7444"/>
                </a:lnTo>
                <a:lnTo>
                  <a:pt x="34084" y="6264"/>
                </a:lnTo>
                <a:lnTo>
                  <a:pt x="34199" y="5875"/>
                </a:lnTo>
                <a:lnTo>
                  <a:pt x="42360" y="5875"/>
                </a:lnTo>
                <a:lnTo>
                  <a:pt x="38489" y="125"/>
                </a:lnTo>
                <a:lnTo>
                  <a:pt x="3761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36985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5" h="17145">
                <a:moveTo>
                  <a:pt x="3561" y="0"/>
                </a:moveTo>
                <a:lnTo>
                  <a:pt x="0" y="15506"/>
                </a:lnTo>
                <a:lnTo>
                  <a:pt x="100" y="16881"/>
                </a:lnTo>
                <a:lnTo>
                  <a:pt x="5608" y="7913"/>
                </a:lnTo>
                <a:lnTo>
                  <a:pt x="5482" y="4111"/>
                </a:lnTo>
                <a:lnTo>
                  <a:pt x="35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3206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4760" y="0"/>
                </a:moveTo>
                <a:lnTo>
                  <a:pt x="0" y="9162"/>
                </a:lnTo>
                <a:lnTo>
                  <a:pt x="241" y="11360"/>
                </a:lnTo>
                <a:lnTo>
                  <a:pt x="436" y="11441"/>
                </a:lnTo>
                <a:lnTo>
                  <a:pt x="942" y="11555"/>
                </a:lnTo>
                <a:lnTo>
                  <a:pt x="1299" y="11555"/>
                </a:lnTo>
                <a:lnTo>
                  <a:pt x="1690" y="11509"/>
                </a:lnTo>
                <a:lnTo>
                  <a:pt x="4849" y="790"/>
                </a:lnTo>
                <a:lnTo>
                  <a:pt x="5036" y="45"/>
                </a:lnTo>
                <a:lnTo>
                  <a:pt x="476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77207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333" y="5794"/>
                </a:moveTo>
                <a:lnTo>
                  <a:pt x="1023" y="6230"/>
                </a:lnTo>
                <a:lnTo>
                  <a:pt x="666" y="6665"/>
                </a:lnTo>
                <a:lnTo>
                  <a:pt x="0" y="7638"/>
                </a:lnTo>
                <a:lnTo>
                  <a:pt x="4323" y="12884"/>
                </a:lnTo>
                <a:lnTo>
                  <a:pt x="4174" y="13124"/>
                </a:lnTo>
                <a:lnTo>
                  <a:pt x="3852" y="13903"/>
                </a:lnTo>
                <a:lnTo>
                  <a:pt x="3702" y="14453"/>
                </a:lnTo>
                <a:lnTo>
                  <a:pt x="3702" y="17190"/>
                </a:lnTo>
                <a:lnTo>
                  <a:pt x="3932" y="18175"/>
                </a:lnTo>
                <a:lnTo>
                  <a:pt x="10660" y="26432"/>
                </a:lnTo>
                <a:lnTo>
                  <a:pt x="11603" y="27062"/>
                </a:lnTo>
                <a:lnTo>
                  <a:pt x="12385" y="27680"/>
                </a:lnTo>
                <a:lnTo>
                  <a:pt x="14386" y="27680"/>
                </a:lnTo>
                <a:lnTo>
                  <a:pt x="16088" y="29639"/>
                </a:lnTo>
                <a:lnTo>
                  <a:pt x="16674" y="30383"/>
                </a:lnTo>
                <a:lnTo>
                  <a:pt x="16559" y="28826"/>
                </a:lnTo>
                <a:lnTo>
                  <a:pt x="16237" y="26203"/>
                </a:lnTo>
                <a:lnTo>
                  <a:pt x="11798" y="10971"/>
                </a:lnTo>
                <a:lnTo>
                  <a:pt x="11476" y="9952"/>
                </a:lnTo>
                <a:lnTo>
                  <a:pt x="10464" y="7329"/>
                </a:lnTo>
                <a:lnTo>
                  <a:pt x="10142" y="6585"/>
                </a:lnTo>
                <a:lnTo>
                  <a:pt x="2046" y="6585"/>
                </a:lnTo>
                <a:lnTo>
                  <a:pt x="1333" y="5794"/>
                </a:lnTo>
                <a:close/>
              </a:path>
              <a:path w="17145" h="30479">
                <a:moveTo>
                  <a:pt x="5864" y="0"/>
                </a:moveTo>
                <a:lnTo>
                  <a:pt x="5669" y="400"/>
                </a:lnTo>
                <a:lnTo>
                  <a:pt x="5186" y="1099"/>
                </a:lnTo>
                <a:lnTo>
                  <a:pt x="4956" y="1488"/>
                </a:lnTo>
                <a:lnTo>
                  <a:pt x="6175" y="2782"/>
                </a:lnTo>
                <a:lnTo>
                  <a:pt x="2046" y="6585"/>
                </a:lnTo>
                <a:lnTo>
                  <a:pt x="10142" y="6585"/>
                </a:lnTo>
                <a:lnTo>
                  <a:pt x="6646" y="939"/>
                </a:lnTo>
                <a:lnTo>
                  <a:pt x="58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70445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299" y="2267"/>
                </a:moveTo>
                <a:lnTo>
                  <a:pt x="15329" y="14246"/>
                </a:lnTo>
                <a:lnTo>
                  <a:pt x="14466" y="13433"/>
                </a:lnTo>
                <a:lnTo>
                  <a:pt x="12776" y="11704"/>
                </a:lnTo>
                <a:lnTo>
                  <a:pt x="12155" y="11005"/>
                </a:lnTo>
                <a:lnTo>
                  <a:pt x="10775" y="9242"/>
                </a:lnTo>
                <a:lnTo>
                  <a:pt x="9521" y="7444"/>
                </a:lnTo>
                <a:lnTo>
                  <a:pt x="8709" y="6069"/>
                </a:lnTo>
                <a:lnTo>
                  <a:pt x="4875" y="6069"/>
                </a:lnTo>
                <a:lnTo>
                  <a:pt x="3817" y="5210"/>
                </a:lnTo>
                <a:lnTo>
                  <a:pt x="3300" y="4695"/>
                </a:lnTo>
                <a:lnTo>
                  <a:pt x="2679" y="4031"/>
                </a:lnTo>
                <a:lnTo>
                  <a:pt x="2012" y="3252"/>
                </a:lnTo>
                <a:lnTo>
                  <a:pt x="1299" y="2267"/>
                </a:lnTo>
                <a:close/>
              </a:path>
              <a:path w="15875" h="14604">
                <a:moveTo>
                  <a:pt x="5899" y="0"/>
                </a:moveTo>
                <a:lnTo>
                  <a:pt x="4875" y="6069"/>
                </a:lnTo>
                <a:lnTo>
                  <a:pt x="8709" y="6069"/>
                </a:lnTo>
                <a:lnTo>
                  <a:pt x="8102" y="5016"/>
                </a:lnTo>
                <a:lnTo>
                  <a:pt x="7500" y="3836"/>
                </a:lnTo>
                <a:lnTo>
                  <a:pt x="6405" y="1454"/>
                </a:lnTo>
                <a:lnTo>
                  <a:pt x="5899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64742" y="43268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40">
                <a:moveTo>
                  <a:pt x="3346" y="0"/>
                </a:moveTo>
                <a:lnTo>
                  <a:pt x="1966" y="469"/>
                </a:lnTo>
                <a:lnTo>
                  <a:pt x="908" y="664"/>
                </a:lnTo>
                <a:lnTo>
                  <a:pt x="0" y="2301"/>
                </a:lnTo>
                <a:lnTo>
                  <a:pt x="3656" y="2301"/>
                </a:lnTo>
                <a:lnTo>
                  <a:pt x="3346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55364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2696" y="1328"/>
                </a:moveTo>
                <a:lnTo>
                  <a:pt x="3555" y="2233"/>
                </a:lnTo>
                <a:lnTo>
                  <a:pt x="3666" y="2542"/>
                </a:lnTo>
                <a:lnTo>
                  <a:pt x="0" y="18472"/>
                </a:lnTo>
                <a:lnTo>
                  <a:pt x="118" y="19538"/>
                </a:lnTo>
                <a:lnTo>
                  <a:pt x="12609" y="42168"/>
                </a:lnTo>
                <a:lnTo>
                  <a:pt x="12839" y="40599"/>
                </a:lnTo>
                <a:lnTo>
                  <a:pt x="13000" y="39820"/>
                </a:lnTo>
                <a:lnTo>
                  <a:pt x="34147" y="12643"/>
                </a:lnTo>
                <a:lnTo>
                  <a:pt x="35251" y="11864"/>
                </a:lnTo>
                <a:lnTo>
                  <a:pt x="37218" y="10250"/>
                </a:lnTo>
                <a:lnTo>
                  <a:pt x="39104" y="8417"/>
                </a:lnTo>
                <a:lnTo>
                  <a:pt x="41018" y="6264"/>
                </a:lnTo>
                <a:lnTo>
                  <a:pt x="17875" y="6264"/>
                </a:lnTo>
                <a:lnTo>
                  <a:pt x="16611" y="6104"/>
                </a:lnTo>
                <a:lnTo>
                  <a:pt x="11685" y="1557"/>
                </a:lnTo>
                <a:lnTo>
                  <a:pt x="4858" y="1557"/>
                </a:lnTo>
                <a:lnTo>
                  <a:pt x="3409" y="1488"/>
                </a:lnTo>
                <a:lnTo>
                  <a:pt x="2696" y="1328"/>
                </a:lnTo>
                <a:close/>
              </a:path>
              <a:path w="41275" h="42545">
                <a:moveTo>
                  <a:pt x="33366" y="1523"/>
                </a:moveTo>
                <a:lnTo>
                  <a:pt x="25419" y="4111"/>
                </a:lnTo>
                <a:lnTo>
                  <a:pt x="24085" y="4810"/>
                </a:lnTo>
                <a:lnTo>
                  <a:pt x="18508" y="6264"/>
                </a:lnTo>
                <a:lnTo>
                  <a:pt x="41018" y="6264"/>
                </a:lnTo>
                <a:lnTo>
                  <a:pt x="41160" y="6104"/>
                </a:lnTo>
                <a:lnTo>
                  <a:pt x="41091" y="5875"/>
                </a:lnTo>
                <a:lnTo>
                  <a:pt x="40622" y="5394"/>
                </a:lnTo>
                <a:lnTo>
                  <a:pt x="33998" y="1557"/>
                </a:lnTo>
                <a:lnTo>
                  <a:pt x="33366" y="1523"/>
                </a:lnTo>
                <a:close/>
              </a:path>
              <a:path w="41275" h="42545">
                <a:moveTo>
                  <a:pt x="11114" y="0"/>
                </a:moveTo>
                <a:lnTo>
                  <a:pt x="4858" y="1557"/>
                </a:lnTo>
                <a:lnTo>
                  <a:pt x="11685" y="1557"/>
                </a:lnTo>
                <a:lnTo>
                  <a:pt x="1111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83470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21420" y="21565"/>
                </a:moveTo>
                <a:lnTo>
                  <a:pt x="14850" y="21565"/>
                </a:lnTo>
                <a:lnTo>
                  <a:pt x="15045" y="21725"/>
                </a:lnTo>
                <a:lnTo>
                  <a:pt x="15168" y="22000"/>
                </a:lnTo>
                <a:lnTo>
                  <a:pt x="15954" y="24348"/>
                </a:lnTo>
                <a:lnTo>
                  <a:pt x="15367" y="25172"/>
                </a:lnTo>
                <a:lnTo>
                  <a:pt x="14378" y="26776"/>
                </a:lnTo>
                <a:lnTo>
                  <a:pt x="12181" y="36957"/>
                </a:lnTo>
                <a:lnTo>
                  <a:pt x="12289" y="37930"/>
                </a:lnTo>
                <a:lnTo>
                  <a:pt x="12547" y="39545"/>
                </a:lnTo>
                <a:lnTo>
                  <a:pt x="13044" y="41343"/>
                </a:lnTo>
                <a:lnTo>
                  <a:pt x="13254" y="41813"/>
                </a:lnTo>
                <a:lnTo>
                  <a:pt x="13702" y="42557"/>
                </a:lnTo>
                <a:lnTo>
                  <a:pt x="14157" y="43416"/>
                </a:lnTo>
                <a:lnTo>
                  <a:pt x="16478" y="53437"/>
                </a:lnTo>
                <a:lnTo>
                  <a:pt x="16394" y="54262"/>
                </a:lnTo>
                <a:lnTo>
                  <a:pt x="16240" y="55201"/>
                </a:lnTo>
                <a:lnTo>
                  <a:pt x="15954" y="56140"/>
                </a:lnTo>
                <a:lnTo>
                  <a:pt x="15958" y="58808"/>
                </a:lnTo>
                <a:lnTo>
                  <a:pt x="17955" y="63779"/>
                </a:lnTo>
                <a:lnTo>
                  <a:pt x="18507" y="62989"/>
                </a:lnTo>
                <a:lnTo>
                  <a:pt x="21612" y="55201"/>
                </a:lnTo>
                <a:lnTo>
                  <a:pt x="21531" y="53437"/>
                </a:lnTo>
                <a:lnTo>
                  <a:pt x="20979" y="51673"/>
                </a:lnTo>
                <a:lnTo>
                  <a:pt x="20554" y="50230"/>
                </a:lnTo>
                <a:lnTo>
                  <a:pt x="20243" y="48856"/>
                </a:lnTo>
                <a:lnTo>
                  <a:pt x="20002" y="47562"/>
                </a:lnTo>
                <a:lnTo>
                  <a:pt x="19841" y="46394"/>
                </a:lnTo>
                <a:lnTo>
                  <a:pt x="19976" y="42511"/>
                </a:lnTo>
                <a:lnTo>
                  <a:pt x="26097" y="37312"/>
                </a:lnTo>
                <a:lnTo>
                  <a:pt x="27120" y="37312"/>
                </a:lnTo>
                <a:lnTo>
                  <a:pt x="26649" y="37266"/>
                </a:lnTo>
                <a:lnTo>
                  <a:pt x="26925" y="32880"/>
                </a:lnTo>
                <a:lnTo>
                  <a:pt x="25982" y="30532"/>
                </a:lnTo>
                <a:lnTo>
                  <a:pt x="24399" y="27050"/>
                </a:lnTo>
                <a:lnTo>
                  <a:pt x="22670" y="23718"/>
                </a:lnTo>
                <a:lnTo>
                  <a:pt x="21420" y="21565"/>
                </a:lnTo>
                <a:close/>
              </a:path>
              <a:path w="27304" h="64134">
                <a:moveTo>
                  <a:pt x="27120" y="37312"/>
                </a:moveTo>
                <a:close/>
              </a:path>
              <a:path w="27304" h="64134">
                <a:moveTo>
                  <a:pt x="6754" y="13273"/>
                </a:moveTo>
                <a:lnTo>
                  <a:pt x="1683" y="13273"/>
                </a:lnTo>
                <a:lnTo>
                  <a:pt x="2074" y="14957"/>
                </a:lnTo>
                <a:lnTo>
                  <a:pt x="2189" y="15735"/>
                </a:lnTo>
                <a:lnTo>
                  <a:pt x="2259" y="19492"/>
                </a:lnTo>
                <a:lnTo>
                  <a:pt x="2108" y="20820"/>
                </a:lnTo>
                <a:lnTo>
                  <a:pt x="1959" y="21450"/>
                </a:lnTo>
                <a:lnTo>
                  <a:pt x="1882" y="25172"/>
                </a:lnTo>
                <a:lnTo>
                  <a:pt x="1993" y="25997"/>
                </a:lnTo>
                <a:lnTo>
                  <a:pt x="2189" y="26581"/>
                </a:lnTo>
                <a:lnTo>
                  <a:pt x="2465" y="27050"/>
                </a:lnTo>
                <a:lnTo>
                  <a:pt x="2626" y="27165"/>
                </a:lnTo>
                <a:lnTo>
                  <a:pt x="3097" y="27955"/>
                </a:lnTo>
                <a:lnTo>
                  <a:pt x="3293" y="28150"/>
                </a:lnTo>
                <a:lnTo>
                  <a:pt x="3569" y="28184"/>
                </a:lnTo>
                <a:lnTo>
                  <a:pt x="3764" y="27955"/>
                </a:lnTo>
                <a:lnTo>
                  <a:pt x="3873" y="27440"/>
                </a:lnTo>
                <a:lnTo>
                  <a:pt x="4121" y="23718"/>
                </a:lnTo>
                <a:lnTo>
                  <a:pt x="4466" y="21450"/>
                </a:lnTo>
                <a:lnTo>
                  <a:pt x="6432" y="16285"/>
                </a:lnTo>
                <a:lnTo>
                  <a:pt x="6643" y="14876"/>
                </a:lnTo>
                <a:lnTo>
                  <a:pt x="6754" y="13273"/>
                </a:lnTo>
                <a:close/>
              </a:path>
              <a:path w="27304" h="64134">
                <a:moveTo>
                  <a:pt x="10628" y="7089"/>
                </a:moveTo>
                <a:lnTo>
                  <a:pt x="5846" y="7089"/>
                </a:lnTo>
                <a:lnTo>
                  <a:pt x="6674" y="7902"/>
                </a:lnTo>
                <a:lnTo>
                  <a:pt x="8123" y="9436"/>
                </a:lnTo>
                <a:lnTo>
                  <a:pt x="12416" y="19492"/>
                </a:lnTo>
                <a:lnTo>
                  <a:pt x="12293" y="20820"/>
                </a:lnTo>
                <a:lnTo>
                  <a:pt x="12174" y="21771"/>
                </a:lnTo>
                <a:lnTo>
                  <a:pt x="11906" y="23374"/>
                </a:lnTo>
                <a:lnTo>
                  <a:pt x="11779" y="23921"/>
                </a:lnTo>
                <a:lnTo>
                  <a:pt x="12331" y="23328"/>
                </a:lnTo>
                <a:lnTo>
                  <a:pt x="13159" y="22504"/>
                </a:lnTo>
                <a:lnTo>
                  <a:pt x="13516" y="22240"/>
                </a:lnTo>
                <a:lnTo>
                  <a:pt x="13792" y="22000"/>
                </a:lnTo>
                <a:lnTo>
                  <a:pt x="14459" y="21610"/>
                </a:lnTo>
                <a:lnTo>
                  <a:pt x="14620" y="21565"/>
                </a:lnTo>
                <a:lnTo>
                  <a:pt x="21420" y="21565"/>
                </a:lnTo>
                <a:lnTo>
                  <a:pt x="19140" y="17888"/>
                </a:lnTo>
                <a:lnTo>
                  <a:pt x="11032" y="7512"/>
                </a:lnTo>
                <a:lnTo>
                  <a:pt x="10628" y="7089"/>
                </a:lnTo>
                <a:close/>
              </a:path>
              <a:path w="27304" h="64134">
                <a:moveTo>
                  <a:pt x="3293" y="0"/>
                </a:moveTo>
                <a:lnTo>
                  <a:pt x="3017" y="148"/>
                </a:lnTo>
                <a:lnTo>
                  <a:pt x="2626" y="1362"/>
                </a:lnTo>
                <a:lnTo>
                  <a:pt x="2189" y="2542"/>
                </a:lnTo>
                <a:lnTo>
                  <a:pt x="1292" y="4581"/>
                </a:lnTo>
                <a:lnTo>
                  <a:pt x="544" y="5989"/>
                </a:lnTo>
                <a:lnTo>
                  <a:pt x="222" y="6539"/>
                </a:lnTo>
                <a:lnTo>
                  <a:pt x="118" y="7512"/>
                </a:lnTo>
                <a:lnTo>
                  <a:pt x="1292" y="13353"/>
                </a:lnTo>
                <a:lnTo>
                  <a:pt x="1683" y="13273"/>
                </a:lnTo>
                <a:lnTo>
                  <a:pt x="6754" y="13273"/>
                </a:lnTo>
                <a:lnTo>
                  <a:pt x="6663" y="10960"/>
                </a:lnTo>
                <a:lnTo>
                  <a:pt x="6472" y="9436"/>
                </a:lnTo>
                <a:lnTo>
                  <a:pt x="6317" y="8566"/>
                </a:lnTo>
                <a:lnTo>
                  <a:pt x="5846" y="7089"/>
                </a:lnTo>
                <a:lnTo>
                  <a:pt x="10628" y="7089"/>
                </a:lnTo>
                <a:lnTo>
                  <a:pt x="8640" y="5004"/>
                </a:lnTo>
                <a:lnTo>
                  <a:pt x="7387" y="3756"/>
                </a:lnTo>
                <a:lnTo>
                  <a:pt x="6087" y="2508"/>
                </a:lnTo>
                <a:lnTo>
                  <a:pt x="4707" y="1248"/>
                </a:lnTo>
                <a:lnTo>
                  <a:pt x="329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68088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6922" y="0"/>
                </a:moveTo>
                <a:lnTo>
                  <a:pt x="6405" y="160"/>
                </a:lnTo>
                <a:lnTo>
                  <a:pt x="6957" y="1374"/>
                </a:lnTo>
                <a:lnTo>
                  <a:pt x="5818" y="1924"/>
                </a:lnTo>
                <a:lnTo>
                  <a:pt x="0" y="14602"/>
                </a:lnTo>
                <a:lnTo>
                  <a:pt x="160" y="16915"/>
                </a:lnTo>
                <a:lnTo>
                  <a:pt x="4484" y="31322"/>
                </a:lnTo>
                <a:lnTo>
                  <a:pt x="5657" y="33991"/>
                </a:lnTo>
                <a:lnTo>
                  <a:pt x="6060" y="30028"/>
                </a:lnTo>
                <a:lnTo>
                  <a:pt x="6255" y="27291"/>
                </a:lnTo>
                <a:lnTo>
                  <a:pt x="6370" y="24084"/>
                </a:lnTo>
                <a:lnTo>
                  <a:pt x="6255" y="14327"/>
                </a:lnTo>
                <a:lnTo>
                  <a:pt x="5903" y="9517"/>
                </a:lnTo>
                <a:lnTo>
                  <a:pt x="5703" y="7478"/>
                </a:lnTo>
                <a:lnTo>
                  <a:pt x="8486" y="6653"/>
                </a:lnTo>
                <a:lnTo>
                  <a:pt x="12106" y="6653"/>
                </a:lnTo>
                <a:lnTo>
                  <a:pt x="11722" y="5909"/>
                </a:lnTo>
                <a:lnTo>
                  <a:pt x="10924" y="4581"/>
                </a:lnTo>
                <a:lnTo>
                  <a:pt x="9671" y="2782"/>
                </a:lnTo>
                <a:lnTo>
                  <a:pt x="9234" y="2267"/>
                </a:lnTo>
                <a:lnTo>
                  <a:pt x="8417" y="1374"/>
                </a:lnTo>
                <a:lnTo>
                  <a:pt x="6922" y="0"/>
                </a:lnTo>
                <a:close/>
              </a:path>
              <a:path w="36195" h="34289">
                <a:moveTo>
                  <a:pt x="12106" y="6653"/>
                </a:moveTo>
                <a:lnTo>
                  <a:pt x="8486" y="6653"/>
                </a:lnTo>
                <a:lnTo>
                  <a:pt x="10970" y="8257"/>
                </a:lnTo>
                <a:lnTo>
                  <a:pt x="12258" y="8967"/>
                </a:lnTo>
                <a:lnTo>
                  <a:pt x="13362" y="9517"/>
                </a:lnTo>
                <a:lnTo>
                  <a:pt x="13017" y="8577"/>
                </a:lnTo>
                <a:lnTo>
                  <a:pt x="12518" y="7478"/>
                </a:lnTo>
                <a:lnTo>
                  <a:pt x="12106" y="6653"/>
                </a:lnTo>
                <a:close/>
              </a:path>
              <a:path w="36195" h="34289">
                <a:moveTo>
                  <a:pt x="29761" y="4157"/>
                </a:moveTo>
                <a:lnTo>
                  <a:pt x="25437" y="5600"/>
                </a:lnTo>
                <a:lnTo>
                  <a:pt x="25080" y="5840"/>
                </a:lnTo>
                <a:lnTo>
                  <a:pt x="24218" y="6734"/>
                </a:lnTo>
                <a:lnTo>
                  <a:pt x="23925" y="7169"/>
                </a:lnTo>
                <a:lnTo>
                  <a:pt x="23746" y="7398"/>
                </a:lnTo>
                <a:lnTo>
                  <a:pt x="23160" y="8383"/>
                </a:lnTo>
                <a:lnTo>
                  <a:pt x="22642" y="9711"/>
                </a:lnTo>
                <a:lnTo>
                  <a:pt x="22262" y="11315"/>
                </a:lnTo>
                <a:lnTo>
                  <a:pt x="22171" y="12105"/>
                </a:lnTo>
                <a:lnTo>
                  <a:pt x="23160" y="12219"/>
                </a:lnTo>
                <a:lnTo>
                  <a:pt x="24103" y="12300"/>
                </a:lnTo>
                <a:lnTo>
                  <a:pt x="25000" y="12334"/>
                </a:lnTo>
                <a:lnTo>
                  <a:pt x="27403" y="12300"/>
                </a:lnTo>
                <a:lnTo>
                  <a:pt x="29841" y="12059"/>
                </a:lnTo>
                <a:lnTo>
                  <a:pt x="31336" y="11750"/>
                </a:lnTo>
                <a:lnTo>
                  <a:pt x="32590" y="11429"/>
                </a:lnTo>
                <a:lnTo>
                  <a:pt x="33142" y="11315"/>
                </a:lnTo>
                <a:lnTo>
                  <a:pt x="35694" y="9711"/>
                </a:lnTo>
                <a:lnTo>
                  <a:pt x="35660" y="8692"/>
                </a:lnTo>
                <a:lnTo>
                  <a:pt x="33417" y="5840"/>
                </a:lnTo>
                <a:lnTo>
                  <a:pt x="33222" y="4890"/>
                </a:lnTo>
                <a:lnTo>
                  <a:pt x="34368" y="4351"/>
                </a:lnTo>
                <a:lnTo>
                  <a:pt x="31888" y="4351"/>
                </a:lnTo>
                <a:lnTo>
                  <a:pt x="31175" y="4306"/>
                </a:lnTo>
                <a:lnTo>
                  <a:pt x="29761" y="4157"/>
                </a:lnTo>
                <a:close/>
              </a:path>
              <a:path w="36195" h="34289">
                <a:moveTo>
                  <a:pt x="34556" y="4157"/>
                </a:moveTo>
                <a:lnTo>
                  <a:pt x="33613" y="4271"/>
                </a:lnTo>
                <a:lnTo>
                  <a:pt x="32716" y="4351"/>
                </a:lnTo>
                <a:lnTo>
                  <a:pt x="34368" y="4351"/>
                </a:lnTo>
                <a:lnTo>
                  <a:pt x="34539" y="4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77644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5" y="148"/>
                </a:moveTo>
                <a:lnTo>
                  <a:pt x="149" y="0"/>
                </a:lnTo>
                <a:lnTo>
                  <a:pt x="0" y="34"/>
                </a:lnTo>
                <a:lnTo>
                  <a:pt x="0" y="263"/>
                </a:lnTo>
                <a:lnTo>
                  <a:pt x="195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8629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3746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15011" y="37438"/>
                </a:moveTo>
                <a:lnTo>
                  <a:pt x="9360" y="37438"/>
                </a:lnTo>
                <a:lnTo>
                  <a:pt x="9280" y="37907"/>
                </a:lnTo>
                <a:lnTo>
                  <a:pt x="10223" y="38022"/>
                </a:lnTo>
                <a:lnTo>
                  <a:pt x="11051" y="38056"/>
                </a:lnTo>
                <a:lnTo>
                  <a:pt x="11764" y="38056"/>
                </a:lnTo>
                <a:lnTo>
                  <a:pt x="12385" y="38022"/>
                </a:lnTo>
                <a:lnTo>
                  <a:pt x="13293" y="37907"/>
                </a:lnTo>
                <a:lnTo>
                  <a:pt x="14351" y="37667"/>
                </a:lnTo>
                <a:lnTo>
                  <a:pt x="15011" y="37438"/>
                </a:lnTo>
                <a:close/>
              </a:path>
              <a:path w="33654" h="38100">
                <a:moveTo>
                  <a:pt x="2828" y="3092"/>
                </a:moveTo>
                <a:lnTo>
                  <a:pt x="161" y="3882"/>
                </a:lnTo>
                <a:lnTo>
                  <a:pt x="164" y="5130"/>
                </a:lnTo>
                <a:lnTo>
                  <a:pt x="264" y="6150"/>
                </a:lnTo>
                <a:lnTo>
                  <a:pt x="508" y="9517"/>
                </a:lnTo>
                <a:lnTo>
                  <a:pt x="630" y="22824"/>
                </a:lnTo>
                <a:lnTo>
                  <a:pt x="513" y="24909"/>
                </a:lnTo>
                <a:lnTo>
                  <a:pt x="387" y="26627"/>
                </a:lnTo>
                <a:lnTo>
                  <a:pt x="0" y="30429"/>
                </a:lnTo>
                <a:lnTo>
                  <a:pt x="712" y="32181"/>
                </a:lnTo>
                <a:lnTo>
                  <a:pt x="9130" y="37472"/>
                </a:lnTo>
                <a:lnTo>
                  <a:pt x="9360" y="37438"/>
                </a:lnTo>
                <a:lnTo>
                  <a:pt x="15011" y="37438"/>
                </a:lnTo>
                <a:lnTo>
                  <a:pt x="16479" y="36293"/>
                </a:lnTo>
                <a:lnTo>
                  <a:pt x="16381" y="35239"/>
                </a:lnTo>
                <a:lnTo>
                  <a:pt x="16283" y="35044"/>
                </a:lnTo>
                <a:lnTo>
                  <a:pt x="16254" y="34815"/>
                </a:lnTo>
                <a:lnTo>
                  <a:pt x="17260" y="31918"/>
                </a:lnTo>
                <a:lnTo>
                  <a:pt x="17651" y="30933"/>
                </a:lnTo>
                <a:lnTo>
                  <a:pt x="17536" y="29994"/>
                </a:lnTo>
                <a:lnTo>
                  <a:pt x="17421" y="29249"/>
                </a:lnTo>
                <a:lnTo>
                  <a:pt x="17260" y="28619"/>
                </a:lnTo>
                <a:lnTo>
                  <a:pt x="17694" y="26466"/>
                </a:lnTo>
                <a:lnTo>
                  <a:pt x="23045" y="19652"/>
                </a:lnTo>
                <a:lnTo>
                  <a:pt x="23827" y="18324"/>
                </a:lnTo>
                <a:lnTo>
                  <a:pt x="26851" y="13662"/>
                </a:lnTo>
                <a:lnTo>
                  <a:pt x="28231" y="11784"/>
                </a:lnTo>
                <a:lnTo>
                  <a:pt x="28864" y="10960"/>
                </a:lnTo>
                <a:lnTo>
                  <a:pt x="29437" y="10765"/>
                </a:lnTo>
                <a:lnTo>
                  <a:pt x="30635" y="10227"/>
                </a:lnTo>
                <a:lnTo>
                  <a:pt x="31382" y="9757"/>
                </a:lnTo>
                <a:lnTo>
                  <a:pt x="31693" y="9517"/>
                </a:lnTo>
                <a:lnTo>
                  <a:pt x="32279" y="9013"/>
                </a:lnTo>
                <a:lnTo>
                  <a:pt x="32485" y="8772"/>
                </a:lnTo>
                <a:lnTo>
                  <a:pt x="19273" y="8772"/>
                </a:lnTo>
                <a:lnTo>
                  <a:pt x="18364" y="8738"/>
                </a:lnTo>
                <a:lnTo>
                  <a:pt x="17375" y="8658"/>
                </a:lnTo>
                <a:lnTo>
                  <a:pt x="16398" y="8543"/>
                </a:lnTo>
                <a:lnTo>
                  <a:pt x="16157" y="8497"/>
                </a:lnTo>
                <a:lnTo>
                  <a:pt x="15927" y="8463"/>
                </a:lnTo>
                <a:lnTo>
                  <a:pt x="15570" y="8417"/>
                </a:lnTo>
                <a:lnTo>
                  <a:pt x="15375" y="8383"/>
                </a:lnTo>
                <a:lnTo>
                  <a:pt x="15179" y="8337"/>
                </a:lnTo>
                <a:lnTo>
                  <a:pt x="15018" y="8303"/>
                </a:lnTo>
                <a:lnTo>
                  <a:pt x="14708" y="8222"/>
                </a:lnTo>
                <a:lnTo>
                  <a:pt x="14547" y="8222"/>
                </a:lnTo>
                <a:lnTo>
                  <a:pt x="14317" y="8188"/>
                </a:lnTo>
                <a:lnTo>
                  <a:pt x="14075" y="8108"/>
                </a:lnTo>
                <a:lnTo>
                  <a:pt x="13730" y="8028"/>
                </a:lnTo>
                <a:lnTo>
                  <a:pt x="13489" y="7993"/>
                </a:lnTo>
                <a:lnTo>
                  <a:pt x="13247" y="7913"/>
                </a:lnTo>
                <a:lnTo>
                  <a:pt x="12741" y="7799"/>
                </a:lnTo>
                <a:lnTo>
                  <a:pt x="12511" y="7719"/>
                </a:lnTo>
                <a:lnTo>
                  <a:pt x="10694" y="7169"/>
                </a:lnTo>
                <a:lnTo>
                  <a:pt x="10545" y="7089"/>
                </a:lnTo>
                <a:lnTo>
                  <a:pt x="10384" y="7054"/>
                </a:lnTo>
                <a:lnTo>
                  <a:pt x="10188" y="7008"/>
                </a:lnTo>
                <a:lnTo>
                  <a:pt x="9671" y="6779"/>
                </a:lnTo>
                <a:lnTo>
                  <a:pt x="8969" y="6505"/>
                </a:lnTo>
                <a:lnTo>
                  <a:pt x="8808" y="6424"/>
                </a:lnTo>
                <a:lnTo>
                  <a:pt x="8107" y="6150"/>
                </a:lnTo>
                <a:lnTo>
                  <a:pt x="7511" y="5840"/>
                </a:lnTo>
                <a:lnTo>
                  <a:pt x="6531" y="5371"/>
                </a:lnTo>
                <a:lnTo>
                  <a:pt x="5206" y="4626"/>
                </a:lnTo>
                <a:lnTo>
                  <a:pt x="2828" y="3092"/>
                </a:lnTo>
                <a:close/>
              </a:path>
              <a:path w="33654" h="38100">
                <a:moveTo>
                  <a:pt x="30474" y="45"/>
                </a:moveTo>
                <a:lnTo>
                  <a:pt x="30340" y="45"/>
                </a:lnTo>
                <a:lnTo>
                  <a:pt x="27564" y="1328"/>
                </a:lnTo>
                <a:lnTo>
                  <a:pt x="27760" y="2279"/>
                </a:lnTo>
                <a:lnTo>
                  <a:pt x="28197" y="2668"/>
                </a:lnTo>
                <a:lnTo>
                  <a:pt x="28622" y="3092"/>
                </a:lnTo>
                <a:lnTo>
                  <a:pt x="29450" y="4111"/>
                </a:lnTo>
                <a:lnTo>
                  <a:pt x="29794" y="4695"/>
                </a:lnTo>
                <a:lnTo>
                  <a:pt x="30002" y="5130"/>
                </a:lnTo>
                <a:lnTo>
                  <a:pt x="30083" y="6035"/>
                </a:lnTo>
                <a:lnTo>
                  <a:pt x="29962" y="6264"/>
                </a:lnTo>
                <a:lnTo>
                  <a:pt x="26932" y="7867"/>
                </a:lnTo>
                <a:lnTo>
                  <a:pt x="25678" y="8188"/>
                </a:lnTo>
                <a:lnTo>
                  <a:pt x="24149" y="8497"/>
                </a:lnTo>
                <a:lnTo>
                  <a:pt x="22412" y="8692"/>
                </a:lnTo>
                <a:lnTo>
                  <a:pt x="20963" y="8772"/>
                </a:lnTo>
                <a:lnTo>
                  <a:pt x="32485" y="8772"/>
                </a:lnTo>
                <a:lnTo>
                  <a:pt x="32800" y="8383"/>
                </a:lnTo>
                <a:lnTo>
                  <a:pt x="33303" y="7524"/>
                </a:lnTo>
                <a:lnTo>
                  <a:pt x="33426" y="7169"/>
                </a:lnTo>
                <a:lnTo>
                  <a:pt x="33551" y="6653"/>
                </a:lnTo>
                <a:lnTo>
                  <a:pt x="33445" y="4111"/>
                </a:lnTo>
                <a:lnTo>
                  <a:pt x="30508" y="114"/>
                </a:lnTo>
                <a:close/>
              </a:path>
              <a:path w="33654" h="38100">
                <a:moveTo>
                  <a:pt x="30439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51931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58544" y="154939"/>
                </a:moveTo>
                <a:lnTo>
                  <a:pt x="58303" y="157479"/>
                </a:lnTo>
                <a:lnTo>
                  <a:pt x="58222" y="158749"/>
                </a:lnTo>
                <a:lnTo>
                  <a:pt x="58659" y="158749"/>
                </a:lnTo>
                <a:lnTo>
                  <a:pt x="58544" y="154939"/>
                </a:lnTo>
                <a:close/>
              </a:path>
              <a:path w="61595" h="158750">
                <a:moveTo>
                  <a:pt x="58425" y="154827"/>
                </a:moveTo>
                <a:close/>
              </a:path>
              <a:path w="61595" h="158750">
                <a:moveTo>
                  <a:pt x="58889" y="152399"/>
                </a:moveTo>
                <a:lnTo>
                  <a:pt x="58579" y="152399"/>
                </a:lnTo>
                <a:lnTo>
                  <a:pt x="58464" y="154939"/>
                </a:lnTo>
                <a:lnTo>
                  <a:pt x="58613" y="154939"/>
                </a:lnTo>
                <a:lnTo>
                  <a:pt x="58889" y="152399"/>
                </a:lnTo>
                <a:close/>
              </a:path>
              <a:path w="61595" h="158750">
                <a:moveTo>
                  <a:pt x="54209" y="97790"/>
                </a:moveTo>
                <a:lnTo>
                  <a:pt x="26771" y="97789"/>
                </a:lnTo>
                <a:lnTo>
                  <a:pt x="27288" y="99059"/>
                </a:lnTo>
                <a:lnTo>
                  <a:pt x="27714" y="99059"/>
                </a:lnTo>
                <a:lnTo>
                  <a:pt x="28070" y="100329"/>
                </a:lnTo>
                <a:lnTo>
                  <a:pt x="28346" y="100329"/>
                </a:lnTo>
                <a:lnTo>
                  <a:pt x="28737" y="102869"/>
                </a:lnTo>
                <a:lnTo>
                  <a:pt x="28898" y="104139"/>
                </a:lnTo>
                <a:lnTo>
                  <a:pt x="28898" y="106679"/>
                </a:lnTo>
                <a:lnTo>
                  <a:pt x="28461" y="110489"/>
                </a:lnTo>
                <a:lnTo>
                  <a:pt x="27955" y="113029"/>
                </a:lnTo>
                <a:lnTo>
                  <a:pt x="27794" y="114299"/>
                </a:lnTo>
                <a:lnTo>
                  <a:pt x="33107" y="114299"/>
                </a:lnTo>
                <a:lnTo>
                  <a:pt x="33417" y="115569"/>
                </a:lnTo>
                <a:lnTo>
                  <a:pt x="34441" y="115569"/>
                </a:lnTo>
                <a:lnTo>
                  <a:pt x="34751" y="116839"/>
                </a:lnTo>
                <a:lnTo>
                  <a:pt x="34993" y="116839"/>
                </a:lnTo>
                <a:lnTo>
                  <a:pt x="35027" y="118109"/>
                </a:lnTo>
                <a:lnTo>
                  <a:pt x="35142" y="119379"/>
                </a:lnTo>
                <a:lnTo>
                  <a:pt x="34751" y="121919"/>
                </a:lnTo>
                <a:lnTo>
                  <a:pt x="37626" y="124459"/>
                </a:lnTo>
                <a:lnTo>
                  <a:pt x="50989" y="140969"/>
                </a:lnTo>
                <a:lnTo>
                  <a:pt x="51702" y="140969"/>
                </a:lnTo>
                <a:lnTo>
                  <a:pt x="53036" y="143509"/>
                </a:lnTo>
                <a:lnTo>
                  <a:pt x="54209" y="146049"/>
                </a:lnTo>
                <a:lnTo>
                  <a:pt x="56141" y="149859"/>
                </a:lnTo>
                <a:lnTo>
                  <a:pt x="57521" y="152399"/>
                </a:lnTo>
                <a:lnTo>
                  <a:pt x="58027" y="153669"/>
                </a:lnTo>
                <a:lnTo>
                  <a:pt x="58425" y="154827"/>
                </a:lnTo>
                <a:lnTo>
                  <a:pt x="58464" y="153669"/>
                </a:lnTo>
                <a:lnTo>
                  <a:pt x="58579" y="152399"/>
                </a:lnTo>
                <a:lnTo>
                  <a:pt x="58889" y="152399"/>
                </a:lnTo>
                <a:lnTo>
                  <a:pt x="59085" y="151129"/>
                </a:lnTo>
                <a:lnTo>
                  <a:pt x="59556" y="149859"/>
                </a:lnTo>
                <a:lnTo>
                  <a:pt x="59993" y="148589"/>
                </a:lnTo>
                <a:lnTo>
                  <a:pt x="60465" y="148589"/>
                </a:lnTo>
                <a:lnTo>
                  <a:pt x="61408" y="147319"/>
                </a:lnTo>
                <a:lnTo>
                  <a:pt x="61508" y="143509"/>
                </a:lnTo>
                <a:lnTo>
                  <a:pt x="61413" y="127000"/>
                </a:lnTo>
                <a:lnTo>
                  <a:pt x="60384" y="114300"/>
                </a:lnTo>
                <a:lnTo>
                  <a:pt x="60074" y="111760"/>
                </a:lnTo>
                <a:lnTo>
                  <a:pt x="59717" y="109220"/>
                </a:lnTo>
                <a:lnTo>
                  <a:pt x="57866" y="105410"/>
                </a:lnTo>
                <a:lnTo>
                  <a:pt x="56302" y="101600"/>
                </a:lnTo>
                <a:lnTo>
                  <a:pt x="54209" y="97790"/>
                </a:lnTo>
                <a:close/>
              </a:path>
              <a:path w="61595" h="158750">
                <a:moveTo>
                  <a:pt x="49494" y="90170"/>
                </a:moveTo>
                <a:lnTo>
                  <a:pt x="14156" y="90169"/>
                </a:lnTo>
                <a:lnTo>
                  <a:pt x="15179" y="91439"/>
                </a:lnTo>
                <a:lnTo>
                  <a:pt x="15685" y="92709"/>
                </a:lnTo>
                <a:lnTo>
                  <a:pt x="16122" y="92709"/>
                </a:lnTo>
                <a:lnTo>
                  <a:pt x="16467" y="93979"/>
                </a:lnTo>
                <a:lnTo>
                  <a:pt x="16823" y="93979"/>
                </a:lnTo>
                <a:lnTo>
                  <a:pt x="17295" y="95249"/>
                </a:lnTo>
                <a:lnTo>
                  <a:pt x="17490" y="96519"/>
                </a:lnTo>
                <a:lnTo>
                  <a:pt x="17812" y="97789"/>
                </a:lnTo>
                <a:lnTo>
                  <a:pt x="17927" y="100329"/>
                </a:lnTo>
                <a:lnTo>
                  <a:pt x="19342" y="99059"/>
                </a:lnTo>
                <a:lnTo>
                  <a:pt x="20676" y="97789"/>
                </a:lnTo>
                <a:lnTo>
                  <a:pt x="54209" y="97790"/>
                </a:lnTo>
                <a:lnTo>
                  <a:pt x="53036" y="96520"/>
                </a:lnTo>
                <a:lnTo>
                  <a:pt x="51702" y="93980"/>
                </a:lnTo>
                <a:lnTo>
                  <a:pt x="50287" y="91440"/>
                </a:lnTo>
                <a:lnTo>
                  <a:pt x="49494" y="90170"/>
                </a:lnTo>
                <a:close/>
              </a:path>
              <a:path w="61595" h="158750">
                <a:moveTo>
                  <a:pt x="5979" y="91439"/>
                </a:moveTo>
                <a:lnTo>
                  <a:pt x="4484" y="91439"/>
                </a:lnTo>
                <a:lnTo>
                  <a:pt x="4956" y="92709"/>
                </a:lnTo>
                <a:lnTo>
                  <a:pt x="5427" y="92709"/>
                </a:lnTo>
                <a:lnTo>
                  <a:pt x="5979" y="91439"/>
                </a:lnTo>
                <a:close/>
              </a:path>
              <a:path w="61595" h="158750">
                <a:moveTo>
                  <a:pt x="7509" y="90169"/>
                </a:moveTo>
                <a:lnTo>
                  <a:pt x="3415" y="90169"/>
                </a:lnTo>
                <a:lnTo>
                  <a:pt x="4162" y="91439"/>
                </a:lnTo>
                <a:lnTo>
                  <a:pt x="6876" y="91439"/>
                </a:lnTo>
                <a:lnTo>
                  <a:pt x="7509" y="90169"/>
                </a:lnTo>
                <a:close/>
              </a:path>
              <a:path w="61595" h="158750">
                <a:moveTo>
                  <a:pt x="13558" y="12699"/>
                </a:moveTo>
                <a:lnTo>
                  <a:pt x="12661" y="13969"/>
                </a:lnTo>
                <a:lnTo>
                  <a:pt x="11085" y="16509"/>
                </a:lnTo>
                <a:lnTo>
                  <a:pt x="9786" y="19049"/>
                </a:lnTo>
                <a:lnTo>
                  <a:pt x="8337" y="21589"/>
                </a:lnTo>
                <a:lnTo>
                  <a:pt x="7198" y="21589"/>
                </a:lnTo>
                <a:lnTo>
                  <a:pt x="6876" y="22859"/>
                </a:lnTo>
                <a:lnTo>
                  <a:pt x="6014" y="22859"/>
                </a:lnTo>
                <a:lnTo>
                  <a:pt x="2196" y="31749"/>
                </a:lnTo>
                <a:lnTo>
                  <a:pt x="1920" y="31749"/>
                </a:lnTo>
                <a:lnTo>
                  <a:pt x="1690" y="33019"/>
                </a:lnTo>
                <a:lnTo>
                  <a:pt x="1529" y="34289"/>
                </a:lnTo>
                <a:lnTo>
                  <a:pt x="1414" y="35559"/>
                </a:lnTo>
                <a:lnTo>
                  <a:pt x="1379" y="41909"/>
                </a:lnTo>
                <a:lnTo>
                  <a:pt x="1575" y="43179"/>
                </a:lnTo>
                <a:lnTo>
                  <a:pt x="2115" y="45719"/>
                </a:lnTo>
                <a:lnTo>
                  <a:pt x="2598" y="46989"/>
                </a:lnTo>
                <a:lnTo>
                  <a:pt x="2828" y="48259"/>
                </a:lnTo>
                <a:lnTo>
                  <a:pt x="0" y="73659"/>
                </a:lnTo>
                <a:lnTo>
                  <a:pt x="195" y="77469"/>
                </a:lnTo>
                <a:lnTo>
                  <a:pt x="666" y="82549"/>
                </a:lnTo>
                <a:lnTo>
                  <a:pt x="977" y="83819"/>
                </a:lnTo>
                <a:lnTo>
                  <a:pt x="1172" y="85089"/>
                </a:lnTo>
                <a:lnTo>
                  <a:pt x="1724" y="86359"/>
                </a:lnTo>
                <a:lnTo>
                  <a:pt x="2161" y="87629"/>
                </a:lnTo>
                <a:lnTo>
                  <a:pt x="2989" y="90169"/>
                </a:lnTo>
                <a:lnTo>
                  <a:pt x="9429" y="90169"/>
                </a:lnTo>
                <a:lnTo>
                  <a:pt x="10418" y="88899"/>
                </a:lnTo>
                <a:lnTo>
                  <a:pt x="47924" y="88899"/>
                </a:lnTo>
                <a:lnTo>
                  <a:pt x="47102" y="87629"/>
                </a:lnTo>
                <a:lnTo>
                  <a:pt x="46194" y="86359"/>
                </a:lnTo>
                <a:lnTo>
                  <a:pt x="45331" y="85089"/>
                </a:lnTo>
                <a:lnTo>
                  <a:pt x="44388" y="85089"/>
                </a:lnTo>
                <a:lnTo>
                  <a:pt x="43365" y="83819"/>
                </a:lnTo>
                <a:lnTo>
                  <a:pt x="43054" y="83819"/>
                </a:lnTo>
                <a:lnTo>
                  <a:pt x="41433" y="82549"/>
                </a:lnTo>
                <a:lnTo>
                  <a:pt x="40214" y="81279"/>
                </a:lnTo>
                <a:lnTo>
                  <a:pt x="38765" y="80009"/>
                </a:lnTo>
                <a:lnTo>
                  <a:pt x="36281" y="77469"/>
                </a:lnTo>
                <a:lnTo>
                  <a:pt x="34556" y="76199"/>
                </a:lnTo>
                <a:lnTo>
                  <a:pt x="31957" y="72389"/>
                </a:lnTo>
                <a:lnTo>
                  <a:pt x="30313" y="71119"/>
                </a:lnTo>
                <a:lnTo>
                  <a:pt x="25356" y="58419"/>
                </a:lnTo>
                <a:lnTo>
                  <a:pt x="25391" y="54609"/>
                </a:lnTo>
                <a:lnTo>
                  <a:pt x="25598" y="53339"/>
                </a:lnTo>
                <a:lnTo>
                  <a:pt x="25713" y="52069"/>
                </a:lnTo>
                <a:lnTo>
                  <a:pt x="25552" y="48259"/>
                </a:lnTo>
                <a:lnTo>
                  <a:pt x="25356" y="46989"/>
                </a:lnTo>
                <a:lnTo>
                  <a:pt x="25000" y="45719"/>
                </a:lnTo>
                <a:lnTo>
                  <a:pt x="24528" y="43179"/>
                </a:lnTo>
                <a:lnTo>
                  <a:pt x="19227" y="30479"/>
                </a:lnTo>
                <a:lnTo>
                  <a:pt x="18008" y="26669"/>
                </a:lnTo>
                <a:lnTo>
                  <a:pt x="17490" y="24129"/>
                </a:lnTo>
                <a:lnTo>
                  <a:pt x="17019" y="22859"/>
                </a:lnTo>
                <a:lnTo>
                  <a:pt x="16628" y="20319"/>
                </a:lnTo>
                <a:lnTo>
                  <a:pt x="16157" y="16509"/>
                </a:lnTo>
                <a:lnTo>
                  <a:pt x="16157" y="15239"/>
                </a:lnTo>
                <a:lnTo>
                  <a:pt x="13443" y="15239"/>
                </a:lnTo>
                <a:lnTo>
                  <a:pt x="13558" y="12699"/>
                </a:lnTo>
                <a:close/>
              </a:path>
              <a:path w="61595" h="158750">
                <a:moveTo>
                  <a:pt x="47924" y="88899"/>
                </a:moveTo>
                <a:lnTo>
                  <a:pt x="10418" y="88899"/>
                </a:lnTo>
                <a:lnTo>
                  <a:pt x="11085" y="90169"/>
                </a:lnTo>
                <a:lnTo>
                  <a:pt x="48747" y="90170"/>
                </a:lnTo>
                <a:lnTo>
                  <a:pt x="47924" y="88899"/>
                </a:lnTo>
                <a:close/>
              </a:path>
              <a:path w="61595" h="158750">
                <a:moveTo>
                  <a:pt x="25391" y="54609"/>
                </a:moveTo>
                <a:lnTo>
                  <a:pt x="25241" y="55879"/>
                </a:lnTo>
                <a:lnTo>
                  <a:pt x="25391" y="54609"/>
                </a:lnTo>
                <a:close/>
              </a:path>
              <a:path w="61595" h="158750">
                <a:moveTo>
                  <a:pt x="17065" y="8889"/>
                </a:moveTo>
                <a:lnTo>
                  <a:pt x="13443" y="15239"/>
                </a:lnTo>
                <a:lnTo>
                  <a:pt x="16157" y="15239"/>
                </a:lnTo>
                <a:lnTo>
                  <a:pt x="16219" y="13715"/>
                </a:lnTo>
                <a:lnTo>
                  <a:pt x="16467" y="11429"/>
                </a:lnTo>
                <a:lnTo>
                  <a:pt x="16743" y="10159"/>
                </a:lnTo>
                <a:lnTo>
                  <a:pt x="17065" y="8889"/>
                </a:lnTo>
                <a:close/>
              </a:path>
              <a:path w="61595" h="158750">
                <a:moveTo>
                  <a:pt x="20952" y="3809"/>
                </a:moveTo>
                <a:lnTo>
                  <a:pt x="16743" y="3809"/>
                </a:lnTo>
                <a:lnTo>
                  <a:pt x="15800" y="5079"/>
                </a:lnTo>
                <a:lnTo>
                  <a:pt x="15570" y="6349"/>
                </a:lnTo>
                <a:lnTo>
                  <a:pt x="15294" y="6349"/>
                </a:lnTo>
                <a:lnTo>
                  <a:pt x="14857" y="7619"/>
                </a:lnTo>
                <a:lnTo>
                  <a:pt x="14466" y="8889"/>
                </a:lnTo>
                <a:lnTo>
                  <a:pt x="17456" y="8889"/>
                </a:lnTo>
                <a:lnTo>
                  <a:pt x="17962" y="7619"/>
                </a:lnTo>
                <a:lnTo>
                  <a:pt x="18560" y="6349"/>
                </a:lnTo>
                <a:lnTo>
                  <a:pt x="19227" y="5079"/>
                </a:lnTo>
                <a:lnTo>
                  <a:pt x="20043" y="5079"/>
                </a:lnTo>
                <a:lnTo>
                  <a:pt x="20952" y="3809"/>
                </a:lnTo>
                <a:close/>
              </a:path>
              <a:path w="61595" h="158750">
                <a:moveTo>
                  <a:pt x="22010" y="0"/>
                </a:moveTo>
                <a:lnTo>
                  <a:pt x="21780" y="0"/>
                </a:lnTo>
                <a:lnTo>
                  <a:pt x="20641" y="1269"/>
                </a:lnTo>
                <a:lnTo>
                  <a:pt x="19146" y="2539"/>
                </a:lnTo>
                <a:lnTo>
                  <a:pt x="17847" y="2539"/>
                </a:lnTo>
                <a:lnTo>
                  <a:pt x="17456" y="3809"/>
                </a:lnTo>
                <a:lnTo>
                  <a:pt x="21975" y="3809"/>
                </a:lnTo>
                <a:lnTo>
                  <a:pt x="23114" y="2540"/>
                </a:lnTo>
                <a:lnTo>
                  <a:pt x="22251" y="1270"/>
                </a:lnTo>
                <a:lnTo>
                  <a:pt x="2201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50827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4" h="147320">
                <a:moveTo>
                  <a:pt x="59205" y="123765"/>
                </a:moveTo>
                <a:lnTo>
                  <a:pt x="50839" y="123765"/>
                </a:lnTo>
                <a:lnTo>
                  <a:pt x="49770" y="124744"/>
                </a:lnTo>
                <a:lnTo>
                  <a:pt x="46861" y="127210"/>
                </a:lnTo>
                <a:lnTo>
                  <a:pt x="35901" y="135354"/>
                </a:lnTo>
                <a:lnTo>
                  <a:pt x="36649" y="135550"/>
                </a:lnTo>
                <a:lnTo>
                  <a:pt x="39558" y="138878"/>
                </a:lnTo>
                <a:lnTo>
                  <a:pt x="39673" y="139465"/>
                </a:lnTo>
                <a:lnTo>
                  <a:pt x="39788" y="139896"/>
                </a:lnTo>
                <a:lnTo>
                  <a:pt x="39869" y="140327"/>
                </a:lnTo>
                <a:lnTo>
                  <a:pt x="39949" y="141932"/>
                </a:lnTo>
                <a:lnTo>
                  <a:pt x="39788" y="142950"/>
                </a:lnTo>
                <a:lnTo>
                  <a:pt x="37465" y="146748"/>
                </a:lnTo>
                <a:lnTo>
                  <a:pt x="39156" y="146670"/>
                </a:lnTo>
                <a:lnTo>
                  <a:pt x="42192" y="146591"/>
                </a:lnTo>
                <a:lnTo>
                  <a:pt x="48440" y="146591"/>
                </a:lnTo>
                <a:lnTo>
                  <a:pt x="50172" y="143381"/>
                </a:lnTo>
                <a:lnTo>
                  <a:pt x="58383" y="125997"/>
                </a:lnTo>
                <a:lnTo>
                  <a:pt x="59205" y="123765"/>
                </a:lnTo>
                <a:close/>
              </a:path>
              <a:path w="64134" h="147320">
                <a:moveTo>
                  <a:pt x="48440" y="146591"/>
                </a:moveTo>
                <a:lnTo>
                  <a:pt x="43606" y="146591"/>
                </a:lnTo>
                <a:lnTo>
                  <a:pt x="44894" y="146630"/>
                </a:lnTo>
                <a:lnTo>
                  <a:pt x="46159" y="146630"/>
                </a:lnTo>
                <a:lnTo>
                  <a:pt x="47298" y="146709"/>
                </a:lnTo>
                <a:lnTo>
                  <a:pt x="48356" y="146748"/>
                </a:lnTo>
                <a:lnTo>
                  <a:pt x="48440" y="146591"/>
                </a:lnTo>
                <a:close/>
              </a:path>
              <a:path w="64134" h="147320">
                <a:moveTo>
                  <a:pt x="2483" y="23809"/>
                </a:moveTo>
                <a:lnTo>
                  <a:pt x="2518" y="24004"/>
                </a:lnTo>
                <a:lnTo>
                  <a:pt x="2679" y="24588"/>
                </a:lnTo>
                <a:lnTo>
                  <a:pt x="2978" y="26191"/>
                </a:lnTo>
                <a:lnTo>
                  <a:pt x="3414" y="28860"/>
                </a:lnTo>
                <a:lnTo>
                  <a:pt x="3622" y="30543"/>
                </a:lnTo>
                <a:lnTo>
                  <a:pt x="3852" y="32845"/>
                </a:lnTo>
                <a:lnTo>
                  <a:pt x="4074" y="36487"/>
                </a:lnTo>
                <a:lnTo>
                  <a:pt x="4015" y="44642"/>
                </a:lnTo>
                <a:lnTo>
                  <a:pt x="793" y="64214"/>
                </a:lnTo>
                <a:lnTo>
                  <a:pt x="436" y="64878"/>
                </a:lnTo>
                <a:lnTo>
                  <a:pt x="241" y="65382"/>
                </a:lnTo>
                <a:lnTo>
                  <a:pt x="80" y="66058"/>
                </a:lnTo>
                <a:lnTo>
                  <a:pt x="0" y="68280"/>
                </a:lnTo>
                <a:lnTo>
                  <a:pt x="160" y="69425"/>
                </a:lnTo>
                <a:lnTo>
                  <a:pt x="6060" y="81324"/>
                </a:lnTo>
                <a:lnTo>
                  <a:pt x="7348" y="82653"/>
                </a:lnTo>
                <a:lnTo>
                  <a:pt x="25552" y="104619"/>
                </a:lnTo>
                <a:lnTo>
                  <a:pt x="26265" y="105168"/>
                </a:lnTo>
                <a:lnTo>
                  <a:pt x="35625" y="126819"/>
                </a:lnTo>
                <a:lnTo>
                  <a:pt x="35330" y="128659"/>
                </a:lnTo>
                <a:lnTo>
                  <a:pt x="35073" y="129952"/>
                </a:lnTo>
                <a:lnTo>
                  <a:pt x="34602" y="131595"/>
                </a:lnTo>
                <a:lnTo>
                  <a:pt x="33969" y="133240"/>
                </a:lnTo>
                <a:lnTo>
                  <a:pt x="33257" y="134963"/>
                </a:lnTo>
                <a:lnTo>
                  <a:pt x="34682" y="135119"/>
                </a:lnTo>
                <a:lnTo>
                  <a:pt x="50839" y="123765"/>
                </a:lnTo>
                <a:lnTo>
                  <a:pt x="59205" y="123765"/>
                </a:lnTo>
                <a:lnTo>
                  <a:pt x="59522" y="122904"/>
                </a:lnTo>
                <a:lnTo>
                  <a:pt x="60108" y="121063"/>
                </a:lnTo>
                <a:lnTo>
                  <a:pt x="60496" y="119771"/>
                </a:lnTo>
                <a:lnTo>
                  <a:pt x="60706" y="119145"/>
                </a:lnTo>
                <a:lnTo>
                  <a:pt x="61204" y="117266"/>
                </a:lnTo>
                <a:lnTo>
                  <a:pt x="61925" y="114054"/>
                </a:lnTo>
                <a:lnTo>
                  <a:pt x="62327" y="112880"/>
                </a:lnTo>
                <a:lnTo>
                  <a:pt x="63930" y="104619"/>
                </a:lnTo>
                <a:lnTo>
                  <a:pt x="63832" y="97060"/>
                </a:lnTo>
                <a:lnTo>
                  <a:pt x="62397" y="89112"/>
                </a:lnTo>
                <a:lnTo>
                  <a:pt x="62155" y="87818"/>
                </a:lnTo>
                <a:lnTo>
                  <a:pt x="34682" y="58373"/>
                </a:lnTo>
                <a:lnTo>
                  <a:pt x="32866" y="57365"/>
                </a:lnTo>
                <a:lnTo>
                  <a:pt x="31141" y="56220"/>
                </a:lnTo>
                <a:lnTo>
                  <a:pt x="7152" y="25218"/>
                </a:lnTo>
                <a:lnTo>
                  <a:pt x="3219" y="25218"/>
                </a:lnTo>
                <a:lnTo>
                  <a:pt x="3024" y="24863"/>
                </a:lnTo>
                <a:lnTo>
                  <a:pt x="2874" y="24508"/>
                </a:lnTo>
                <a:lnTo>
                  <a:pt x="2483" y="23809"/>
                </a:lnTo>
                <a:close/>
              </a:path>
              <a:path w="64134" h="147320">
                <a:moveTo>
                  <a:pt x="62373" y="88987"/>
                </a:moveTo>
                <a:close/>
              </a:path>
              <a:path w="64134" h="147320">
                <a:moveTo>
                  <a:pt x="62339" y="88803"/>
                </a:moveTo>
                <a:lnTo>
                  <a:pt x="62373" y="88987"/>
                </a:lnTo>
                <a:lnTo>
                  <a:pt x="62339" y="88803"/>
                </a:lnTo>
                <a:close/>
              </a:path>
              <a:path w="64134" h="147320">
                <a:moveTo>
                  <a:pt x="5738" y="0"/>
                </a:moveTo>
                <a:lnTo>
                  <a:pt x="1057" y="19812"/>
                </a:lnTo>
                <a:lnTo>
                  <a:pt x="1333" y="20752"/>
                </a:lnTo>
                <a:lnTo>
                  <a:pt x="3219" y="25218"/>
                </a:lnTo>
                <a:lnTo>
                  <a:pt x="7152" y="25218"/>
                </a:lnTo>
                <a:lnTo>
                  <a:pt x="6470" y="23809"/>
                </a:lnTo>
                <a:lnTo>
                  <a:pt x="4632" y="19503"/>
                </a:lnTo>
                <a:lnTo>
                  <a:pt x="8302" y="2393"/>
                </a:lnTo>
                <a:lnTo>
                  <a:pt x="5738" y="0"/>
                </a:lnTo>
                <a:close/>
              </a:path>
              <a:path w="64134" h="147320">
                <a:moveTo>
                  <a:pt x="4565" y="19317"/>
                </a:moveTo>
                <a:lnTo>
                  <a:pt x="4565" y="19503"/>
                </a:lnTo>
                <a:lnTo>
                  <a:pt x="4565" y="19317"/>
                </a:lnTo>
                <a:close/>
              </a:path>
              <a:path w="64134" h="147320">
                <a:moveTo>
                  <a:pt x="4565" y="19068"/>
                </a:moveTo>
                <a:lnTo>
                  <a:pt x="4565" y="19317"/>
                </a:lnTo>
                <a:lnTo>
                  <a:pt x="4565" y="1906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5367" y="260284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09" h="59054">
                <a:moveTo>
                  <a:pt x="52390" y="53048"/>
                </a:moveTo>
                <a:lnTo>
                  <a:pt x="14777" y="53048"/>
                </a:lnTo>
                <a:lnTo>
                  <a:pt x="15524" y="53128"/>
                </a:lnTo>
                <a:lnTo>
                  <a:pt x="16973" y="53368"/>
                </a:lnTo>
                <a:lnTo>
                  <a:pt x="23033" y="56495"/>
                </a:lnTo>
                <a:lnTo>
                  <a:pt x="23861" y="56965"/>
                </a:lnTo>
                <a:lnTo>
                  <a:pt x="30106" y="58843"/>
                </a:lnTo>
                <a:lnTo>
                  <a:pt x="30623" y="58808"/>
                </a:lnTo>
                <a:lnTo>
                  <a:pt x="34280" y="55602"/>
                </a:lnTo>
                <a:lnTo>
                  <a:pt x="50825" y="55602"/>
                </a:lnTo>
                <a:lnTo>
                  <a:pt x="51338" y="54937"/>
                </a:lnTo>
                <a:lnTo>
                  <a:pt x="51736" y="54342"/>
                </a:lnTo>
                <a:lnTo>
                  <a:pt x="52242" y="53403"/>
                </a:lnTo>
                <a:lnTo>
                  <a:pt x="52390" y="53048"/>
                </a:lnTo>
                <a:close/>
              </a:path>
              <a:path w="67309" h="59054">
                <a:moveTo>
                  <a:pt x="50825" y="55602"/>
                </a:moveTo>
                <a:lnTo>
                  <a:pt x="34280" y="55602"/>
                </a:lnTo>
                <a:lnTo>
                  <a:pt x="34981" y="55945"/>
                </a:lnTo>
                <a:lnTo>
                  <a:pt x="36867" y="56770"/>
                </a:lnTo>
                <a:lnTo>
                  <a:pt x="44457" y="58304"/>
                </a:lnTo>
                <a:lnTo>
                  <a:pt x="45285" y="58259"/>
                </a:lnTo>
                <a:lnTo>
                  <a:pt x="50825" y="55602"/>
                </a:lnTo>
                <a:close/>
              </a:path>
              <a:path w="67309" h="59054">
                <a:moveTo>
                  <a:pt x="66251" y="41149"/>
                </a:moveTo>
                <a:lnTo>
                  <a:pt x="2748" y="41149"/>
                </a:lnTo>
                <a:lnTo>
                  <a:pt x="2276" y="41458"/>
                </a:lnTo>
                <a:lnTo>
                  <a:pt x="2205" y="42752"/>
                </a:lnTo>
                <a:lnTo>
                  <a:pt x="2107" y="43496"/>
                </a:lnTo>
                <a:lnTo>
                  <a:pt x="1885" y="44630"/>
                </a:lnTo>
                <a:lnTo>
                  <a:pt x="1853" y="47413"/>
                </a:lnTo>
                <a:lnTo>
                  <a:pt x="1949" y="48432"/>
                </a:lnTo>
                <a:lnTo>
                  <a:pt x="4473" y="55796"/>
                </a:lnTo>
                <a:lnTo>
                  <a:pt x="6048" y="54937"/>
                </a:lnTo>
                <a:lnTo>
                  <a:pt x="7819" y="54193"/>
                </a:lnTo>
                <a:lnTo>
                  <a:pt x="13362" y="53048"/>
                </a:lnTo>
                <a:lnTo>
                  <a:pt x="52390" y="53048"/>
                </a:lnTo>
                <a:lnTo>
                  <a:pt x="52679" y="52349"/>
                </a:lnTo>
                <a:lnTo>
                  <a:pt x="53081" y="50975"/>
                </a:lnTo>
                <a:lnTo>
                  <a:pt x="53346" y="49841"/>
                </a:lnTo>
                <a:lnTo>
                  <a:pt x="54048" y="49727"/>
                </a:lnTo>
                <a:lnTo>
                  <a:pt x="56486" y="49142"/>
                </a:lnTo>
                <a:lnTo>
                  <a:pt x="57118" y="48902"/>
                </a:lnTo>
                <a:lnTo>
                  <a:pt x="57751" y="48707"/>
                </a:lnTo>
                <a:lnTo>
                  <a:pt x="65927" y="41939"/>
                </a:lnTo>
                <a:lnTo>
                  <a:pt x="66251" y="41149"/>
                </a:lnTo>
                <a:close/>
              </a:path>
              <a:path w="67309" h="59054">
                <a:moveTo>
                  <a:pt x="0" y="29249"/>
                </a:moveTo>
                <a:lnTo>
                  <a:pt x="1138" y="33040"/>
                </a:lnTo>
                <a:lnTo>
                  <a:pt x="1792" y="36098"/>
                </a:lnTo>
                <a:lnTo>
                  <a:pt x="2160" y="38766"/>
                </a:lnTo>
                <a:lnTo>
                  <a:pt x="2276" y="41229"/>
                </a:lnTo>
                <a:lnTo>
                  <a:pt x="2748" y="41149"/>
                </a:lnTo>
                <a:lnTo>
                  <a:pt x="66251" y="41149"/>
                </a:lnTo>
                <a:lnTo>
                  <a:pt x="66560" y="40129"/>
                </a:lnTo>
                <a:lnTo>
                  <a:pt x="66689" y="39580"/>
                </a:lnTo>
                <a:lnTo>
                  <a:pt x="5140" y="39580"/>
                </a:lnTo>
                <a:lnTo>
                  <a:pt x="5462" y="39041"/>
                </a:lnTo>
                <a:lnTo>
                  <a:pt x="7733" y="32067"/>
                </a:lnTo>
                <a:lnTo>
                  <a:pt x="6600" y="32067"/>
                </a:lnTo>
                <a:lnTo>
                  <a:pt x="5692" y="31906"/>
                </a:lnTo>
                <a:lnTo>
                  <a:pt x="4599" y="31631"/>
                </a:lnTo>
                <a:lnTo>
                  <a:pt x="3254" y="31128"/>
                </a:lnTo>
                <a:lnTo>
                  <a:pt x="2211" y="30612"/>
                </a:lnTo>
                <a:lnTo>
                  <a:pt x="1724" y="30349"/>
                </a:lnTo>
                <a:lnTo>
                  <a:pt x="0" y="29249"/>
                </a:lnTo>
                <a:close/>
              </a:path>
              <a:path w="67309" h="59054">
                <a:moveTo>
                  <a:pt x="24091" y="13937"/>
                </a:moveTo>
                <a:lnTo>
                  <a:pt x="15754" y="23649"/>
                </a:lnTo>
                <a:lnTo>
                  <a:pt x="15961" y="24863"/>
                </a:lnTo>
                <a:lnTo>
                  <a:pt x="16040" y="27955"/>
                </a:lnTo>
                <a:lnTo>
                  <a:pt x="9314" y="37426"/>
                </a:lnTo>
                <a:lnTo>
                  <a:pt x="8923" y="37552"/>
                </a:lnTo>
                <a:lnTo>
                  <a:pt x="8325" y="37781"/>
                </a:lnTo>
                <a:lnTo>
                  <a:pt x="7543" y="38171"/>
                </a:lnTo>
                <a:lnTo>
                  <a:pt x="6485" y="38766"/>
                </a:lnTo>
                <a:lnTo>
                  <a:pt x="5140" y="39580"/>
                </a:lnTo>
                <a:lnTo>
                  <a:pt x="66689" y="39580"/>
                </a:lnTo>
                <a:lnTo>
                  <a:pt x="66802" y="39041"/>
                </a:lnTo>
                <a:lnTo>
                  <a:pt x="66926" y="37552"/>
                </a:lnTo>
                <a:lnTo>
                  <a:pt x="66845" y="35594"/>
                </a:lnTo>
                <a:lnTo>
                  <a:pt x="66709" y="34529"/>
                </a:lnTo>
                <a:lnTo>
                  <a:pt x="66399" y="33200"/>
                </a:lnTo>
                <a:lnTo>
                  <a:pt x="66062" y="32616"/>
                </a:lnTo>
                <a:lnTo>
                  <a:pt x="52162" y="32616"/>
                </a:lnTo>
                <a:lnTo>
                  <a:pt x="52323" y="32456"/>
                </a:lnTo>
                <a:lnTo>
                  <a:pt x="54128" y="27955"/>
                </a:lnTo>
                <a:lnTo>
                  <a:pt x="54013" y="23924"/>
                </a:lnTo>
                <a:lnTo>
                  <a:pt x="53898" y="23214"/>
                </a:lnTo>
                <a:lnTo>
                  <a:pt x="53737" y="22469"/>
                </a:lnTo>
                <a:lnTo>
                  <a:pt x="53346" y="20946"/>
                </a:lnTo>
                <a:lnTo>
                  <a:pt x="54761" y="19973"/>
                </a:lnTo>
                <a:lnTo>
                  <a:pt x="58654" y="15186"/>
                </a:lnTo>
                <a:lnTo>
                  <a:pt x="28737" y="15186"/>
                </a:lnTo>
                <a:lnTo>
                  <a:pt x="28220" y="14957"/>
                </a:lnTo>
                <a:lnTo>
                  <a:pt x="26966" y="14487"/>
                </a:lnTo>
                <a:lnTo>
                  <a:pt x="26104" y="14246"/>
                </a:lnTo>
                <a:lnTo>
                  <a:pt x="25161" y="14052"/>
                </a:lnTo>
                <a:lnTo>
                  <a:pt x="24091" y="13937"/>
                </a:lnTo>
                <a:close/>
              </a:path>
              <a:path w="67309" h="59054">
                <a:moveTo>
                  <a:pt x="60338" y="29604"/>
                </a:moveTo>
                <a:lnTo>
                  <a:pt x="52162" y="32616"/>
                </a:lnTo>
                <a:lnTo>
                  <a:pt x="66062" y="32616"/>
                </a:lnTo>
                <a:lnTo>
                  <a:pt x="60338" y="29604"/>
                </a:lnTo>
                <a:close/>
              </a:path>
              <a:path w="67309" h="59054">
                <a:moveTo>
                  <a:pt x="7739" y="32032"/>
                </a:moveTo>
                <a:close/>
              </a:path>
              <a:path w="67309" h="59054">
                <a:moveTo>
                  <a:pt x="40294" y="6035"/>
                </a:moveTo>
                <a:lnTo>
                  <a:pt x="28737" y="15186"/>
                </a:lnTo>
                <a:lnTo>
                  <a:pt x="58654" y="15186"/>
                </a:lnTo>
                <a:lnTo>
                  <a:pt x="59963" y="7913"/>
                </a:lnTo>
                <a:lnTo>
                  <a:pt x="44699" y="7913"/>
                </a:lnTo>
                <a:lnTo>
                  <a:pt x="44342" y="7593"/>
                </a:lnTo>
                <a:lnTo>
                  <a:pt x="43319" y="6974"/>
                </a:lnTo>
                <a:lnTo>
                  <a:pt x="42962" y="6814"/>
                </a:lnTo>
                <a:lnTo>
                  <a:pt x="42617" y="6619"/>
                </a:lnTo>
                <a:lnTo>
                  <a:pt x="41743" y="6298"/>
                </a:lnTo>
                <a:lnTo>
                  <a:pt x="41272" y="6184"/>
                </a:lnTo>
                <a:lnTo>
                  <a:pt x="40294" y="6035"/>
                </a:lnTo>
                <a:close/>
              </a:path>
              <a:path w="67309" h="59054">
                <a:moveTo>
                  <a:pt x="55589" y="0"/>
                </a:moveTo>
                <a:lnTo>
                  <a:pt x="44699" y="7913"/>
                </a:lnTo>
                <a:lnTo>
                  <a:pt x="59963" y="7913"/>
                </a:lnTo>
                <a:lnTo>
                  <a:pt x="5558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82945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2518" y="2118"/>
                </a:moveTo>
                <a:lnTo>
                  <a:pt x="2092" y="2118"/>
                </a:lnTo>
                <a:lnTo>
                  <a:pt x="1103" y="2267"/>
                </a:lnTo>
                <a:lnTo>
                  <a:pt x="597" y="2427"/>
                </a:lnTo>
                <a:lnTo>
                  <a:pt x="0" y="2668"/>
                </a:lnTo>
                <a:lnTo>
                  <a:pt x="908" y="3836"/>
                </a:lnTo>
                <a:lnTo>
                  <a:pt x="12074" y="14602"/>
                </a:lnTo>
                <a:lnTo>
                  <a:pt x="12661" y="14292"/>
                </a:lnTo>
                <a:lnTo>
                  <a:pt x="13529" y="14292"/>
                </a:lnTo>
                <a:lnTo>
                  <a:pt x="18721" y="10456"/>
                </a:lnTo>
                <a:lnTo>
                  <a:pt x="18640" y="8383"/>
                </a:lnTo>
                <a:lnTo>
                  <a:pt x="18479" y="7753"/>
                </a:lnTo>
                <a:lnTo>
                  <a:pt x="17893" y="6424"/>
                </a:lnTo>
                <a:lnTo>
                  <a:pt x="17502" y="5680"/>
                </a:lnTo>
                <a:lnTo>
                  <a:pt x="16904" y="4145"/>
                </a:lnTo>
                <a:lnTo>
                  <a:pt x="16559" y="3447"/>
                </a:lnTo>
                <a:lnTo>
                  <a:pt x="16304" y="3012"/>
                </a:lnTo>
                <a:lnTo>
                  <a:pt x="5002" y="3012"/>
                </a:lnTo>
                <a:lnTo>
                  <a:pt x="4645" y="2737"/>
                </a:lnTo>
                <a:lnTo>
                  <a:pt x="3656" y="2313"/>
                </a:lnTo>
                <a:lnTo>
                  <a:pt x="2955" y="2153"/>
                </a:lnTo>
                <a:lnTo>
                  <a:pt x="2518" y="2118"/>
                </a:lnTo>
                <a:close/>
              </a:path>
              <a:path w="19050" h="14604">
                <a:moveTo>
                  <a:pt x="13529" y="14292"/>
                </a:moveTo>
                <a:lnTo>
                  <a:pt x="12707" y="14292"/>
                </a:lnTo>
                <a:lnTo>
                  <a:pt x="12304" y="14487"/>
                </a:lnTo>
                <a:lnTo>
                  <a:pt x="12736" y="14447"/>
                </a:lnTo>
                <a:lnTo>
                  <a:pt x="13529" y="14292"/>
                </a:lnTo>
                <a:close/>
              </a:path>
              <a:path w="19050" h="14604">
                <a:moveTo>
                  <a:pt x="11683" y="0"/>
                </a:moveTo>
                <a:lnTo>
                  <a:pt x="5002" y="3012"/>
                </a:lnTo>
                <a:lnTo>
                  <a:pt x="16304" y="3012"/>
                </a:lnTo>
                <a:lnTo>
                  <a:pt x="116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43709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5" h="187959">
                <a:moveTo>
                  <a:pt x="95585" y="186690"/>
                </a:moveTo>
                <a:lnTo>
                  <a:pt x="86971" y="186690"/>
                </a:lnTo>
                <a:lnTo>
                  <a:pt x="87834" y="187960"/>
                </a:lnTo>
                <a:lnTo>
                  <a:pt x="95067" y="187960"/>
                </a:lnTo>
                <a:lnTo>
                  <a:pt x="95585" y="186690"/>
                </a:lnTo>
                <a:close/>
              </a:path>
              <a:path w="120015" h="187959">
                <a:moveTo>
                  <a:pt x="96804" y="185420"/>
                </a:moveTo>
                <a:lnTo>
                  <a:pt x="85200" y="185420"/>
                </a:lnTo>
                <a:lnTo>
                  <a:pt x="86063" y="186690"/>
                </a:lnTo>
                <a:lnTo>
                  <a:pt x="96447" y="186690"/>
                </a:lnTo>
                <a:lnTo>
                  <a:pt x="96804" y="185420"/>
                </a:lnTo>
                <a:close/>
              </a:path>
              <a:path w="120015" h="187959">
                <a:moveTo>
                  <a:pt x="115238" y="180340"/>
                </a:moveTo>
                <a:lnTo>
                  <a:pt x="80095" y="180340"/>
                </a:lnTo>
                <a:lnTo>
                  <a:pt x="80877" y="181610"/>
                </a:lnTo>
                <a:lnTo>
                  <a:pt x="81705" y="182880"/>
                </a:lnTo>
                <a:lnTo>
                  <a:pt x="82567" y="184150"/>
                </a:lnTo>
                <a:lnTo>
                  <a:pt x="83429" y="184150"/>
                </a:lnTo>
                <a:lnTo>
                  <a:pt x="84292" y="185420"/>
                </a:lnTo>
                <a:lnTo>
                  <a:pt x="97425" y="185420"/>
                </a:lnTo>
                <a:lnTo>
                  <a:pt x="97862" y="184150"/>
                </a:lnTo>
                <a:lnTo>
                  <a:pt x="98218" y="182880"/>
                </a:lnTo>
                <a:lnTo>
                  <a:pt x="112052" y="182880"/>
                </a:lnTo>
                <a:lnTo>
                  <a:pt x="112995" y="181610"/>
                </a:lnTo>
                <a:lnTo>
                  <a:pt x="114571" y="181610"/>
                </a:lnTo>
                <a:lnTo>
                  <a:pt x="115238" y="180340"/>
                </a:lnTo>
                <a:close/>
              </a:path>
              <a:path w="120015" h="187959">
                <a:moveTo>
                  <a:pt x="108556" y="182880"/>
                </a:moveTo>
                <a:lnTo>
                  <a:pt x="98218" y="182880"/>
                </a:lnTo>
                <a:lnTo>
                  <a:pt x="102266" y="184150"/>
                </a:lnTo>
                <a:lnTo>
                  <a:pt x="107176" y="184150"/>
                </a:lnTo>
                <a:lnTo>
                  <a:pt x="108556" y="182880"/>
                </a:lnTo>
                <a:close/>
              </a:path>
              <a:path w="120015" h="187959">
                <a:moveTo>
                  <a:pt x="78197" y="181610"/>
                </a:moveTo>
                <a:lnTo>
                  <a:pt x="72654" y="181610"/>
                </a:lnTo>
                <a:lnTo>
                  <a:pt x="73678" y="182880"/>
                </a:lnTo>
                <a:lnTo>
                  <a:pt x="77024" y="182880"/>
                </a:lnTo>
                <a:lnTo>
                  <a:pt x="78197" y="181610"/>
                </a:lnTo>
                <a:close/>
              </a:path>
              <a:path w="120015" h="187959">
                <a:moveTo>
                  <a:pt x="80095" y="180340"/>
                </a:moveTo>
                <a:lnTo>
                  <a:pt x="70492" y="180340"/>
                </a:lnTo>
                <a:lnTo>
                  <a:pt x="71562" y="181610"/>
                </a:lnTo>
                <a:lnTo>
                  <a:pt x="79773" y="181610"/>
                </a:lnTo>
                <a:lnTo>
                  <a:pt x="80095" y="180340"/>
                </a:lnTo>
                <a:close/>
              </a:path>
              <a:path w="120015" h="187959">
                <a:moveTo>
                  <a:pt x="116342" y="179070"/>
                </a:moveTo>
                <a:lnTo>
                  <a:pt x="69434" y="179070"/>
                </a:lnTo>
                <a:lnTo>
                  <a:pt x="69940" y="180340"/>
                </a:lnTo>
                <a:lnTo>
                  <a:pt x="115824" y="180340"/>
                </a:lnTo>
                <a:lnTo>
                  <a:pt x="116342" y="179070"/>
                </a:lnTo>
                <a:close/>
              </a:path>
              <a:path w="120015" h="187959">
                <a:moveTo>
                  <a:pt x="118308" y="172720"/>
                </a:moveTo>
                <a:lnTo>
                  <a:pt x="67111" y="172720"/>
                </a:lnTo>
                <a:lnTo>
                  <a:pt x="67238" y="173990"/>
                </a:lnTo>
                <a:lnTo>
                  <a:pt x="67387" y="173990"/>
                </a:lnTo>
                <a:lnTo>
                  <a:pt x="67387" y="175260"/>
                </a:lnTo>
                <a:lnTo>
                  <a:pt x="68928" y="179070"/>
                </a:lnTo>
                <a:lnTo>
                  <a:pt x="116767" y="179070"/>
                </a:lnTo>
                <a:lnTo>
                  <a:pt x="117123" y="177800"/>
                </a:lnTo>
                <a:lnTo>
                  <a:pt x="117434" y="177800"/>
                </a:lnTo>
                <a:lnTo>
                  <a:pt x="117675" y="176530"/>
                </a:lnTo>
                <a:lnTo>
                  <a:pt x="117871" y="176530"/>
                </a:lnTo>
                <a:lnTo>
                  <a:pt x="118032" y="175260"/>
                </a:lnTo>
                <a:lnTo>
                  <a:pt x="118308" y="172720"/>
                </a:lnTo>
                <a:close/>
              </a:path>
              <a:path w="120015" h="187959">
                <a:moveTo>
                  <a:pt x="118181" y="171450"/>
                </a:moveTo>
                <a:lnTo>
                  <a:pt x="66560" y="171450"/>
                </a:lnTo>
                <a:lnTo>
                  <a:pt x="66686" y="172720"/>
                </a:lnTo>
                <a:lnTo>
                  <a:pt x="118262" y="172720"/>
                </a:lnTo>
                <a:lnTo>
                  <a:pt x="118181" y="171450"/>
                </a:lnTo>
                <a:close/>
              </a:path>
              <a:path w="120015" h="187959">
                <a:moveTo>
                  <a:pt x="63731" y="170179"/>
                </a:moveTo>
                <a:lnTo>
                  <a:pt x="60430" y="170179"/>
                </a:lnTo>
                <a:lnTo>
                  <a:pt x="60982" y="171449"/>
                </a:lnTo>
                <a:lnTo>
                  <a:pt x="63581" y="171449"/>
                </a:lnTo>
                <a:lnTo>
                  <a:pt x="63731" y="170179"/>
                </a:lnTo>
                <a:close/>
              </a:path>
              <a:path w="120015" h="187959">
                <a:moveTo>
                  <a:pt x="117399" y="168910"/>
                </a:moveTo>
                <a:lnTo>
                  <a:pt x="58544" y="168909"/>
                </a:lnTo>
                <a:lnTo>
                  <a:pt x="59211" y="170179"/>
                </a:lnTo>
                <a:lnTo>
                  <a:pt x="64444" y="170179"/>
                </a:lnTo>
                <a:lnTo>
                  <a:pt x="64754" y="171449"/>
                </a:lnTo>
                <a:lnTo>
                  <a:pt x="117951" y="171450"/>
                </a:lnTo>
                <a:lnTo>
                  <a:pt x="117399" y="168910"/>
                </a:lnTo>
                <a:close/>
              </a:path>
              <a:path w="120015" h="187959">
                <a:moveTo>
                  <a:pt x="55048" y="165099"/>
                </a:moveTo>
                <a:lnTo>
                  <a:pt x="43917" y="165099"/>
                </a:lnTo>
                <a:lnTo>
                  <a:pt x="44860" y="166369"/>
                </a:lnTo>
                <a:lnTo>
                  <a:pt x="47217" y="167639"/>
                </a:lnTo>
                <a:lnTo>
                  <a:pt x="48517" y="168909"/>
                </a:lnTo>
                <a:lnTo>
                  <a:pt x="49621" y="167639"/>
                </a:lnTo>
                <a:lnTo>
                  <a:pt x="50529" y="167639"/>
                </a:lnTo>
                <a:lnTo>
                  <a:pt x="51817" y="166369"/>
                </a:lnTo>
                <a:lnTo>
                  <a:pt x="54577" y="166369"/>
                </a:lnTo>
                <a:lnTo>
                  <a:pt x="55048" y="165099"/>
                </a:lnTo>
                <a:close/>
              </a:path>
              <a:path w="120015" h="187959">
                <a:moveTo>
                  <a:pt x="116296" y="167640"/>
                </a:moveTo>
                <a:lnTo>
                  <a:pt x="57210" y="167639"/>
                </a:lnTo>
                <a:lnTo>
                  <a:pt x="57877" y="168909"/>
                </a:lnTo>
                <a:lnTo>
                  <a:pt x="116686" y="168910"/>
                </a:lnTo>
                <a:lnTo>
                  <a:pt x="116296" y="167640"/>
                </a:lnTo>
                <a:close/>
              </a:path>
              <a:path w="120015" h="187959">
                <a:moveTo>
                  <a:pt x="107015" y="166370"/>
                </a:moveTo>
                <a:lnTo>
                  <a:pt x="56497" y="166369"/>
                </a:lnTo>
                <a:lnTo>
                  <a:pt x="56497" y="167639"/>
                </a:lnTo>
                <a:lnTo>
                  <a:pt x="106785" y="167640"/>
                </a:lnTo>
                <a:lnTo>
                  <a:pt x="107015" y="166370"/>
                </a:lnTo>
                <a:close/>
              </a:path>
              <a:path w="120015" h="187959">
                <a:moveTo>
                  <a:pt x="114571" y="166370"/>
                </a:moveTo>
                <a:lnTo>
                  <a:pt x="110247" y="166370"/>
                </a:lnTo>
                <a:lnTo>
                  <a:pt x="108234" y="167640"/>
                </a:lnTo>
                <a:lnTo>
                  <a:pt x="115042" y="167640"/>
                </a:lnTo>
                <a:lnTo>
                  <a:pt x="114571" y="166370"/>
                </a:lnTo>
                <a:close/>
              </a:path>
              <a:path w="120015" h="187959">
                <a:moveTo>
                  <a:pt x="107096" y="163830"/>
                </a:moveTo>
                <a:lnTo>
                  <a:pt x="41801" y="163829"/>
                </a:lnTo>
                <a:lnTo>
                  <a:pt x="43089" y="165099"/>
                </a:lnTo>
                <a:lnTo>
                  <a:pt x="55048" y="165099"/>
                </a:lnTo>
                <a:lnTo>
                  <a:pt x="55439" y="166369"/>
                </a:lnTo>
                <a:lnTo>
                  <a:pt x="107176" y="166370"/>
                </a:lnTo>
                <a:lnTo>
                  <a:pt x="107096" y="163830"/>
                </a:lnTo>
                <a:close/>
              </a:path>
              <a:path w="120015" h="187959">
                <a:moveTo>
                  <a:pt x="106590" y="162560"/>
                </a:moveTo>
                <a:lnTo>
                  <a:pt x="39673" y="162559"/>
                </a:lnTo>
                <a:lnTo>
                  <a:pt x="41249" y="163829"/>
                </a:lnTo>
                <a:lnTo>
                  <a:pt x="106866" y="163830"/>
                </a:lnTo>
                <a:lnTo>
                  <a:pt x="106590" y="162560"/>
                </a:lnTo>
                <a:close/>
              </a:path>
              <a:path w="120015" h="187959">
                <a:moveTo>
                  <a:pt x="104577" y="160020"/>
                </a:moveTo>
                <a:lnTo>
                  <a:pt x="41329" y="160019"/>
                </a:lnTo>
                <a:lnTo>
                  <a:pt x="40973" y="161289"/>
                </a:lnTo>
                <a:lnTo>
                  <a:pt x="40260" y="162559"/>
                </a:lnTo>
                <a:lnTo>
                  <a:pt x="106199" y="162560"/>
                </a:lnTo>
                <a:lnTo>
                  <a:pt x="105727" y="161290"/>
                </a:lnTo>
                <a:lnTo>
                  <a:pt x="105210" y="161290"/>
                </a:lnTo>
                <a:lnTo>
                  <a:pt x="104577" y="160020"/>
                </a:lnTo>
                <a:close/>
              </a:path>
              <a:path w="120015" h="187959">
                <a:moveTo>
                  <a:pt x="100886" y="158750"/>
                </a:moveTo>
                <a:lnTo>
                  <a:pt x="42031" y="158749"/>
                </a:lnTo>
                <a:lnTo>
                  <a:pt x="41720" y="160019"/>
                </a:lnTo>
                <a:lnTo>
                  <a:pt x="101714" y="160020"/>
                </a:lnTo>
                <a:lnTo>
                  <a:pt x="100886" y="158750"/>
                </a:lnTo>
                <a:close/>
              </a:path>
              <a:path w="120015" h="187959">
                <a:moveTo>
                  <a:pt x="63926" y="157480"/>
                </a:moveTo>
                <a:lnTo>
                  <a:pt x="42387" y="157479"/>
                </a:lnTo>
                <a:lnTo>
                  <a:pt x="42387" y="158749"/>
                </a:lnTo>
                <a:lnTo>
                  <a:pt x="64915" y="158750"/>
                </a:lnTo>
                <a:lnTo>
                  <a:pt x="63926" y="157480"/>
                </a:lnTo>
                <a:close/>
              </a:path>
              <a:path w="120015" h="187959">
                <a:moveTo>
                  <a:pt x="90548" y="157480"/>
                </a:moveTo>
                <a:lnTo>
                  <a:pt x="67824" y="157480"/>
                </a:lnTo>
                <a:lnTo>
                  <a:pt x="66962" y="158750"/>
                </a:lnTo>
                <a:lnTo>
                  <a:pt x="90778" y="158750"/>
                </a:lnTo>
                <a:lnTo>
                  <a:pt x="90548" y="157480"/>
                </a:lnTo>
                <a:close/>
              </a:path>
              <a:path w="120015" h="187959">
                <a:moveTo>
                  <a:pt x="58544" y="149859"/>
                </a:moveTo>
                <a:lnTo>
                  <a:pt x="45412" y="149859"/>
                </a:lnTo>
                <a:lnTo>
                  <a:pt x="44469" y="151129"/>
                </a:lnTo>
                <a:lnTo>
                  <a:pt x="43767" y="153669"/>
                </a:lnTo>
                <a:lnTo>
                  <a:pt x="43250" y="154939"/>
                </a:lnTo>
                <a:lnTo>
                  <a:pt x="42468" y="157479"/>
                </a:lnTo>
                <a:lnTo>
                  <a:pt x="62638" y="157480"/>
                </a:lnTo>
                <a:lnTo>
                  <a:pt x="61615" y="156209"/>
                </a:lnTo>
                <a:lnTo>
                  <a:pt x="54726" y="156209"/>
                </a:lnTo>
                <a:lnTo>
                  <a:pt x="54853" y="154939"/>
                </a:lnTo>
                <a:lnTo>
                  <a:pt x="55278" y="153669"/>
                </a:lnTo>
                <a:lnTo>
                  <a:pt x="55750" y="153669"/>
                </a:lnTo>
                <a:lnTo>
                  <a:pt x="55991" y="152399"/>
                </a:lnTo>
                <a:lnTo>
                  <a:pt x="56578" y="152399"/>
                </a:lnTo>
                <a:lnTo>
                  <a:pt x="57210" y="151129"/>
                </a:lnTo>
                <a:lnTo>
                  <a:pt x="57877" y="151129"/>
                </a:lnTo>
                <a:lnTo>
                  <a:pt x="58544" y="149859"/>
                </a:lnTo>
                <a:close/>
              </a:path>
              <a:path w="120015" h="187959">
                <a:moveTo>
                  <a:pt x="89087" y="154940"/>
                </a:moveTo>
                <a:lnTo>
                  <a:pt x="74310" y="154940"/>
                </a:lnTo>
                <a:lnTo>
                  <a:pt x="71711" y="156210"/>
                </a:lnTo>
                <a:lnTo>
                  <a:pt x="70814" y="157480"/>
                </a:lnTo>
                <a:lnTo>
                  <a:pt x="90306" y="157480"/>
                </a:lnTo>
                <a:lnTo>
                  <a:pt x="89961" y="156210"/>
                </a:lnTo>
                <a:lnTo>
                  <a:pt x="89559" y="156210"/>
                </a:lnTo>
                <a:lnTo>
                  <a:pt x="89087" y="154940"/>
                </a:lnTo>
                <a:close/>
              </a:path>
              <a:path w="120015" h="187959">
                <a:moveTo>
                  <a:pt x="88075" y="153670"/>
                </a:moveTo>
                <a:lnTo>
                  <a:pt x="77772" y="153670"/>
                </a:lnTo>
                <a:lnTo>
                  <a:pt x="76633" y="154940"/>
                </a:lnTo>
                <a:lnTo>
                  <a:pt x="88616" y="154940"/>
                </a:lnTo>
                <a:lnTo>
                  <a:pt x="88075" y="153670"/>
                </a:lnTo>
                <a:close/>
              </a:path>
              <a:path w="120015" h="187959">
                <a:moveTo>
                  <a:pt x="85511" y="152400"/>
                </a:moveTo>
                <a:lnTo>
                  <a:pt x="82602" y="152400"/>
                </a:lnTo>
                <a:lnTo>
                  <a:pt x="80440" y="153670"/>
                </a:lnTo>
                <a:lnTo>
                  <a:pt x="86178" y="153670"/>
                </a:lnTo>
                <a:lnTo>
                  <a:pt x="85511" y="152400"/>
                </a:lnTo>
                <a:close/>
              </a:path>
              <a:path w="120015" h="187959">
                <a:moveTo>
                  <a:pt x="84016" y="151130"/>
                </a:moveTo>
                <a:lnTo>
                  <a:pt x="80486" y="151130"/>
                </a:lnTo>
                <a:lnTo>
                  <a:pt x="81463" y="152400"/>
                </a:lnTo>
                <a:lnTo>
                  <a:pt x="83234" y="152400"/>
                </a:lnTo>
                <a:lnTo>
                  <a:pt x="84016" y="151130"/>
                </a:lnTo>
                <a:close/>
              </a:path>
              <a:path w="120015" h="187959">
                <a:moveTo>
                  <a:pt x="88581" y="148590"/>
                </a:moveTo>
                <a:lnTo>
                  <a:pt x="71872" y="148590"/>
                </a:lnTo>
                <a:lnTo>
                  <a:pt x="73287" y="149860"/>
                </a:lnTo>
                <a:lnTo>
                  <a:pt x="74667" y="149860"/>
                </a:lnTo>
                <a:lnTo>
                  <a:pt x="75966" y="151130"/>
                </a:lnTo>
                <a:lnTo>
                  <a:pt x="86649" y="151130"/>
                </a:lnTo>
                <a:lnTo>
                  <a:pt x="87719" y="149860"/>
                </a:lnTo>
                <a:lnTo>
                  <a:pt x="88581" y="148590"/>
                </a:lnTo>
                <a:close/>
              </a:path>
              <a:path w="120015" h="187959">
                <a:moveTo>
                  <a:pt x="90582" y="146050"/>
                </a:moveTo>
                <a:lnTo>
                  <a:pt x="42617" y="146049"/>
                </a:lnTo>
                <a:lnTo>
                  <a:pt x="43365" y="147319"/>
                </a:lnTo>
                <a:lnTo>
                  <a:pt x="44032" y="148589"/>
                </a:lnTo>
                <a:lnTo>
                  <a:pt x="45021" y="149859"/>
                </a:lnTo>
                <a:lnTo>
                  <a:pt x="59257" y="149859"/>
                </a:lnTo>
                <a:lnTo>
                  <a:pt x="60511" y="148590"/>
                </a:lnTo>
                <a:lnTo>
                  <a:pt x="61891" y="148590"/>
                </a:lnTo>
                <a:lnTo>
                  <a:pt x="62753" y="147320"/>
                </a:lnTo>
                <a:lnTo>
                  <a:pt x="90042" y="147320"/>
                </a:lnTo>
                <a:lnTo>
                  <a:pt x="90582" y="146050"/>
                </a:lnTo>
                <a:close/>
              </a:path>
              <a:path w="120015" h="187959">
                <a:moveTo>
                  <a:pt x="90042" y="147320"/>
                </a:moveTo>
                <a:lnTo>
                  <a:pt x="70849" y="147320"/>
                </a:lnTo>
                <a:lnTo>
                  <a:pt x="71711" y="148590"/>
                </a:lnTo>
                <a:lnTo>
                  <a:pt x="89559" y="148590"/>
                </a:lnTo>
                <a:lnTo>
                  <a:pt x="90042" y="147320"/>
                </a:lnTo>
                <a:close/>
              </a:path>
              <a:path w="120015" h="187959">
                <a:moveTo>
                  <a:pt x="46677" y="143509"/>
                </a:moveTo>
                <a:lnTo>
                  <a:pt x="41088" y="143509"/>
                </a:lnTo>
                <a:lnTo>
                  <a:pt x="41479" y="144779"/>
                </a:lnTo>
                <a:lnTo>
                  <a:pt x="42226" y="146049"/>
                </a:lnTo>
                <a:lnTo>
                  <a:pt x="105325" y="146050"/>
                </a:lnTo>
                <a:lnTo>
                  <a:pt x="106072" y="144780"/>
                </a:lnTo>
                <a:lnTo>
                  <a:pt x="47378" y="144779"/>
                </a:lnTo>
                <a:lnTo>
                  <a:pt x="46677" y="143509"/>
                </a:lnTo>
                <a:close/>
              </a:path>
              <a:path w="120015" h="187959">
                <a:moveTo>
                  <a:pt x="108361" y="142240"/>
                </a:moveTo>
                <a:lnTo>
                  <a:pt x="53116" y="142239"/>
                </a:lnTo>
                <a:lnTo>
                  <a:pt x="51391" y="143509"/>
                </a:lnTo>
                <a:lnTo>
                  <a:pt x="50483" y="143509"/>
                </a:lnTo>
                <a:lnTo>
                  <a:pt x="49782" y="144779"/>
                </a:lnTo>
                <a:lnTo>
                  <a:pt x="107257" y="144780"/>
                </a:lnTo>
                <a:lnTo>
                  <a:pt x="107694" y="143510"/>
                </a:lnTo>
                <a:lnTo>
                  <a:pt x="108361" y="142240"/>
                </a:lnTo>
                <a:close/>
              </a:path>
              <a:path w="120015" h="187959">
                <a:moveTo>
                  <a:pt x="45883" y="142239"/>
                </a:moveTo>
                <a:lnTo>
                  <a:pt x="36879" y="142239"/>
                </a:lnTo>
                <a:lnTo>
                  <a:pt x="37741" y="143509"/>
                </a:lnTo>
                <a:lnTo>
                  <a:pt x="46079" y="143509"/>
                </a:lnTo>
                <a:lnTo>
                  <a:pt x="45883" y="142239"/>
                </a:lnTo>
                <a:close/>
              </a:path>
              <a:path w="120015" h="187959">
                <a:moveTo>
                  <a:pt x="46550" y="140969"/>
                </a:moveTo>
                <a:lnTo>
                  <a:pt x="34245" y="140969"/>
                </a:lnTo>
                <a:lnTo>
                  <a:pt x="34878" y="142239"/>
                </a:lnTo>
                <a:lnTo>
                  <a:pt x="45849" y="142239"/>
                </a:lnTo>
                <a:lnTo>
                  <a:pt x="46550" y="140969"/>
                </a:lnTo>
                <a:close/>
              </a:path>
              <a:path w="120015" h="187959">
                <a:moveTo>
                  <a:pt x="111420" y="134620"/>
                </a:moveTo>
                <a:lnTo>
                  <a:pt x="57095" y="134620"/>
                </a:lnTo>
                <a:lnTo>
                  <a:pt x="56773" y="135890"/>
                </a:lnTo>
                <a:lnTo>
                  <a:pt x="56267" y="137160"/>
                </a:lnTo>
                <a:lnTo>
                  <a:pt x="55876" y="138429"/>
                </a:lnTo>
                <a:lnTo>
                  <a:pt x="55600" y="139699"/>
                </a:lnTo>
                <a:lnTo>
                  <a:pt x="55439" y="140969"/>
                </a:lnTo>
                <a:lnTo>
                  <a:pt x="54611" y="140969"/>
                </a:lnTo>
                <a:lnTo>
                  <a:pt x="53829" y="142239"/>
                </a:lnTo>
                <a:lnTo>
                  <a:pt x="108556" y="142240"/>
                </a:lnTo>
                <a:lnTo>
                  <a:pt x="108832" y="140970"/>
                </a:lnTo>
                <a:lnTo>
                  <a:pt x="108867" y="139700"/>
                </a:lnTo>
                <a:lnTo>
                  <a:pt x="108706" y="138430"/>
                </a:lnTo>
                <a:lnTo>
                  <a:pt x="108315" y="135890"/>
                </a:lnTo>
                <a:lnTo>
                  <a:pt x="110396" y="135890"/>
                </a:lnTo>
                <a:lnTo>
                  <a:pt x="111420" y="134620"/>
                </a:lnTo>
                <a:close/>
              </a:path>
              <a:path w="120015" h="187959">
                <a:moveTo>
                  <a:pt x="47654" y="139699"/>
                </a:moveTo>
                <a:lnTo>
                  <a:pt x="33613" y="139699"/>
                </a:lnTo>
                <a:lnTo>
                  <a:pt x="33774" y="140969"/>
                </a:lnTo>
                <a:lnTo>
                  <a:pt x="47148" y="140969"/>
                </a:lnTo>
                <a:lnTo>
                  <a:pt x="47654" y="139699"/>
                </a:lnTo>
                <a:close/>
              </a:path>
              <a:path w="120015" h="187959">
                <a:moveTo>
                  <a:pt x="42813" y="130809"/>
                </a:moveTo>
                <a:lnTo>
                  <a:pt x="35706" y="130809"/>
                </a:lnTo>
                <a:lnTo>
                  <a:pt x="35234" y="132079"/>
                </a:lnTo>
                <a:lnTo>
                  <a:pt x="35039" y="133349"/>
                </a:lnTo>
                <a:lnTo>
                  <a:pt x="34717" y="135889"/>
                </a:lnTo>
                <a:lnTo>
                  <a:pt x="34291" y="137159"/>
                </a:lnTo>
                <a:lnTo>
                  <a:pt x="33969" y="137159"/>
                </a:lnTo>
                <a:lnTo>
                  <a:pt x="33739" y="138429"/>
                </a:lnTo>
                <a:lnTo>
                  <a:pt x="33463" y="138429"/>
                </a:lnTo>
                <a:lnTo>
                  <a:pt x="33463" y="139699"/>
                </a:lnTo>
                <a:lnTo>
                  <a:pt x="48091" y="139699"/>
                </a:lnTo>
                <a:lnTo>
                  <a:pt x="48402" y="138429"/>
                </a:lnTo>
                <a:lnTo>
                  <a:pt x="48839" y="137159"/>
                </a:lnTo>
                <a:lnTo>
                  <a:pt x="48839" y="135889"/>
                </a:lnTo>
                <a:lnTo>
                  <a:pt x="48712" y="134619"/>
                </a:lnTo>
                <a:lnTo>
                  <a:pt x="48045" y="134619"/>
                </a:lnTo>
                <a:lnTo>
                  <a:pt x="47459" y="133349"/>
                </a:lnTo>
                <a:lnTo>
                  <a:pt x="46792" y="133349"/>
                </a:lnTo>
                <a:lnTo>
                  <a:pt x="45768" y="132079"/>
                </a:lnTo>
                <a:lnTo>
                  <a:pt x="43606" y="132079"/>
                </a:lnTo>
                <a:lnTo>
                  <a:pt x="42813" y="130809"/>
                </a:lnTo>
                <a:close/>
              </a:path>
              <a:path w="120015" h="187959">
                <a:moveTo>
                  <a:pt x="117123" y="132080"/>
                </a:moveTo>
                <a:lnTo>
                  <a:pt x="58268" y="132080"/>
                </a:lnTo>
                <a:lnTo>
                  <a:pt x="57831" y="133350"/>
                </a:lnTo>
                <a:lnTo>
                  <a:pt x="57440" y="134620"/>
                </a:lnTo>
                <a:lnTo>
                  <a:pt x="113271" y="134620"/>
                </a:lnTo>
                <a:lnTo>
                  <a:pt x="114801" y="133350"/>
                </a:lnTo>
                <a:lnTo>
                  <a:pt x="116100" y="133350"/>
                </a:lnTo>
                <a:lnTo>
                  <a:pt x="117123" y="132080"/>
                </a:lnTo>
                <a:close/>
              </a:path>
              <a:path w="120015" h="187959">
                <a:moveTo>
                  <a:pt x="57686" y="106680"/>
                </a:moveTo>
                <a:lnTo>
                  <a:pt x="45653" y="106679"/>
                </a:lnTo>
                <a:lnTo>
                  <a:pt x="46677" y="107949"/>
                </a:lnTo>
                <a:lnTo>
                  <a:pt x="49034" y="107950"/>
                </a:lnTo>
                <a:lnTo>
                  <a:pt x="51276" y="110490"/>
                </a:lnTo>
                <a:lnTo>
                  <a:pt x="52254" y="110490"/>
                </a:lnTo>
                <a:lnTo>
                  <a:pt x="53162" y="111760"/>
                </a:lnTo>
                <a:lnTo>
                  <a:pt x="53979" y="113030"/>
                </a:lnTo>
                <a:lnTo>
                  <a:pt x="54726" y="114300"/>
                </a:lnTo>
                <a:lnTo>
                  <a:pt x="55393" y="114300"/>
                </a:lnTo>
                <a:lnTo>
                  <a:pt x="56026" y="115570"/>
                </a:lnTo>
                <a:lnTo>
                  <a:pt x="56578" y="116840"/>
                </a:lnTo>
                <a:lnTo>
                  <a:pt x="57486" y="118110"/>
                </a:lnTo>
                <a:lnTo>
                  <a:pt x="57877" y="119380"/>
                </a:lnTo>
                <a:lnTo>
                  <a:pt x="58188" y="120650"/>
                </a:lnTo>
                <a:lnTo>
                  <a:pt x="58705" y="121920"/>
                </a:lnTo>
                <a:lnTo>
                  <a:pt x="58901" y="123190"/>
                </a:lnTo>
                <a:lnTo>
                  <a:pt x="59177" y="124460"/>
                </a:lnTo>
                <a:lnTo>
                  <a:pt x="59274" y="125730"/>
                </a:lnTo>
                <a:lnTo>
                  <a:pt x="59332" y="129540"/>
                </a:lnTo>
                <a:lnTo>
                  <a:pt x="59257" y="130810"/>
                </a:lnTo>
                <a:lnTo>
                  <a:pt x="58740" y="132080"/>
                </a:lnTo>
                <a:lnTo>
                  <a:pt x="117560" y="132080"/>
                </a:lnTo>
                <a:lnTo>
                  <a:pt x="117951" y="130810"/>
                </a:lnTo>
                <a:lnTo>
                  <a:pt x="118584" y="129540"/>
                </a:lnTo>
                <a:lnTo>
                  <a:pt x="119055" y="129540"/>
                </a:lnTo>
                <a:lnTo>
                  <a:pt x="119366" y="128270"/>
                </a:lnTo>
                <a:lnTo>
                  <a:pt x="119596" y="127000"/>
                </a:lnTo>
                <a:lnTo>
                  <a:pt x="61615" y="127000"/>
                </a:lnTo>
                <a:lnTo>
                  <a:pt x="60821" y="123190"/>
                </a:lnTo>
                <a:lnTo>
                  <a:pt x="59487" y="118110"/>
                </a:lnTo>
                <a:lnTo>
                  <a:pt x="58935" y="115570"/>
                </a:lnTo>
                <a:lnTo>
                  <a:pt x="58107" y="110490"/>
                </a:lnTo>
                <a:lnTo>
                  <a:pt x="57686" y="106680"/>
                </a:lnTo>
                <a:close/>
              </a:path>
              <a:path w="120015" h="187959">
                <a:moveTo>
                  <a:pt x="41364" y="129539"/>
                </a:moveTo>
                <a:lnTo>
                  <a:pt x="36683" y="129539"/>
                </a:lnTo>
                <a:lnTo>
                  <a:pt x="36131" y="130809"/>
                </a:lnTo>
                <a:lnTo>
                  <a:pt x="42065" y="130809"/>
                </a:lnTo>
                <a:lnTo>
                  <a:pt x="41364" y="129539"/>
                </a:lnTo>
                <a:close/>
              </a:path>
              <a:path w="120015" h="187959">
                <a:moveTo>
                  <a:pt x="78197" y="100330"/>
                </a:moveTo>
                <a:lnTo>
                  <a:pt x="64122" y="110490"/>
                </a:lnTo>
                <a:lnTo>
                  <a:pt x="63616" y="111760"/>
                </a:lnTo>
                <a:lnTo>
                  <a:pt x="63420" y="113030"/>
                </a:lnTo>
                <a:lnTo>
                  <a:pt x="63259" y="114300"/>
                </a:lnTo>
                <a:lnTo>
                  <a:pt x="63144" y="115570"/>
                </a:lnTo>
                <a:lnTo>
                  <a:pt x="63110" y="120650"/>
                </a:lnTo>
                <a:lnTo>
                  <a:pt x="63225" y="123190"/>
                </a:lnTo>
                <a:lnTo>
                  <a:pt x="63501" y="124460"/>
                </a:lnTo>
                <a:lnTo>
                  <a:pt x="61615" y="127000"/>
                </a:lnTo>
                <a:lnTo>
                  <a:pt x="119596" y="127000"/>
                </a:lnTo>
                <a:lnTo>
                  <a:pt x="119596" y="124460"/>
                </a:lnTo>
                <a:lnTo>
                  <a:pt x="119481" y="123190"/>
                </a:lnTo>
                <a:lnTo>
                  <a:pt x="119331" y="121920"/>
                </a:lnTo>
                <a:lnTo>
                  <a:pt x="119090" y="121920"/>
                </a:lnTo>
                <a:lnTo>
                  <a:pt x="118814" y="120650"/>
                </a:lnTo>
                <a:lnTo>
                  <a:pt x="118503" y="119380"/>
                </a:lnTo>
                <a:lnTo>
                  <a:pt x="117675" y="119380"/>
                </a:lnTo>
                <a:lnTo>
                  <a:pt x="117238" y="118110"/>
                </a:lnTo>
                <a:lnTo>
                  <a:pt x="106785" y="118110"/>
                </a:lnTo>
                <a:lnTo>
                  <a:pt x="107061" y="116840"/>
                </a:lnTo>
                <a:lnTo>
                  <a:pt x="67548" y="116840"/>
                </a:lnTo>
                <a:lnTo>
                  <a:pt x="67031" y="115570"/>
                </a:lnTo>
                <a:lnTo>
                  <a:pt x="66835" y="114300"/>
                </a:lnTo>
                <a:lnTo>
                  <a:pt x="66525" y="113030"/>
                </a:lnTo>
                <a:lnTo>
                  <a:pt x="66525" y="110490"/>
                </a:lnTo>
                <a:lnTo>
                  <a:pt x="67353" y="109220"/>
                </a:lnTo>
                <a:lnTo>
                  <a:pt x="68997" y="107950"/>
                </a:lnTo>
                <a:lnTo>
                  <a:pt x="70734" y="105410"/>
                </a:lnTo>
                <a:lnTo>
                  <a:pt x="71596" y="105410"/>
                </a:lnTo>
                <a:lnTo>
                  <a:pt x="72424" y="104140"/>
                </a:lnTo>
                <a:lnTo>
                  <a:pt x="73287" y="102870"/>
                </a:lnTo>
                <a:lnTo>
                  <a:pt x="74149" y="102870"/>
                </a:lnTo>
                <a:lnTo>
                  <a:pt x="75805" y="101600"/>
                </a:lnTo>
                <a:lnTo>
                  <a:pt x="76633" y="101600"/>
                </a:lnTo>
                <a:lnTo>
                  <a:pt x="78197" y="100330"/>
                </a:lnTo>
                <a:close/>
              </a:path>
              <a:path w="120015" h="187959">
                <a:moveTo>
                  <a:pt x="116261" y="116840"/>
                </a:moveTo>
                <a:lnTo>
                  <a:pt x="107291" y="116840"/>
                </a:lnTo>
                <a:lnTo>
                  <a:pt x="106785" y="118110"/>
                </a:lnTo>
                <a:lnTo>
                  <a:pt x="116767" y="118110"/>
                </a:lnTo>
                <a:lnTo>
                  <a:pt x="116261" y="116840"/>
                </a:lnTo>
                <a:close/>
              </a:path>
              <a:path w="120015" h="187959">
                <a:moveTo>
                  <a:pt x="108039" y="105410"/>
                </a:moveTo>
                <a:lnTo>
                  <a:pt x="95619" y="105410"/>
                </a:lnTo>
                <a:lnTo>
                  <a:pt x="94515" y="106680"/>
                </a:lnTo>
                <a:lnTo>
                  <a:pt x="93733" y="107950"/>
                </a:lnTo>
                <a:lnTo>
                  <a:pt x="80486" y="107950"/>
                </a:lnTo>
                <a:lnTo>
                  <a:pt x="79819" y="109220"/>
                </a:lnTo>
                <a:lnTo>
                  <a:pt x="79221" y="110490"/>
                </a:lnTo>
                <a:lnTo>
                  <a:pt x="78473" y="110490"/>
                </a:lnTo>
                <a:lnTo>
                  <a:pt x="78197" y="111760"/>
                </a:lnTo>
                <a:lnTo>
                  <a:pt x="72815" y="111760"/>
                </a:lnTo>
                <a:lnTo>
                  <a:pt x="71907" y="113030"/>
                </a:lnTo>
                <a:lnTo>
                  <a:pt x="71125" y="113030"/>
                </a:lnTo>
                <a:lnTo>
                  <a:pt x="70377" y="114300"/>
                </a:lnTo>
                <a:lnTo>
                  <a:pt x="69158" y="114300"/>
                </a:lnTo>
                <a:lnTo>
                  <a:pt x="68687" y="115570"/>
                </a:lnTo>
                <a:lnTo>
                  <a:pt x="68296" y="115570"/>
                </a:lnTo>
                <a:lnTo>
                  <a:pt x="67548" y="116840"/>
                </a:lnTo>
                <a:lnTo>
                  <a:pt x="107061" y="116840"/>
                </a:lnTo>
                <a:lnTo>
                  <a:pt x="107613" y="114300"/>
                </a:lnTo>
                <a:lnTo>
                  <a:pt x="107924" y="113030"/>
                </a:lnTo>
                <a:lnTo>
                  <a:pt x="108280" y="110490"/>
                </a:lnTo>
                <a:lnTo>
                  <a:pt x="108395" y="109220"/>
                </a:lnTo>
                <a:lnTo>
                  <a:pt x="108315" y="106680"/>
                </a:lnTo>
                <a:lnTo>
                  <a:pt x="108039" y="105410"/>
                </a:lnTo>
                <a:close/>
              </a:path>
              <a:path w="120015" h="187959">
                <a:moveTo>
                  <a:pt x="37074" y="109219"/>
                </a:moveTo>
                <a:lnTo>
                  <a:pt x="24850" y="109219"/>
                </a:lnTo>
                <a:lnTo>
                  <a:pt x="25356" y="110489"/>
                </a:lnTo>
                <a:lnTo>
                  <a:pt x="26460" y="110489"/>
                </a:lnTo>
                <a:lnTo>
                  <a:pt x="27047" y="111759"/>
                </a:lnTo>
                <a:lnTo>
                  <a:pt x="33774" y="111759"/>
                </a:lnTo>
                <a:lnTo>
                  <a:pt x="35740" y="110489"/>
                </a:lnTo>
                <a:lnTo>
                  <a:pt x="37074" y="109219"/>
                </a:lnTo>
                <a:close/>
              </a:path>
              <a:path w="120015" h="187959">
                <a:moveTo>
                  <a:pt x="39834" y="107949"/>
                </a:moveTo>
                <a:lnTo>
                  <a:pt x="23907" y="107949"/>
                </a:lnTo>
                <a:lnTo>
                  <a:pt x="24344" y="109219"/>
                </a:lnTo>
                <a:lnTo>
                  <a:pt x="38730" y="109219"/>
                </a:lnTo>
                <a:lnTo>
                  <a:pt x="39834" y="107949"/>
                </a:lnTo>
                <a:close/>
              </a:path>
              <a:path w="120015" h="187959">
                <a:moveTo>
                  <a:pt x="53036" y="60960"/>
                </a:moveTo>
                <a:lnTo>
                  <a:pt x="29174" y="60959"/>
                </a:lnTo>
                <a:lnTo>
                  <a:pt x="29726" y="62229"/>
                </a:lnTo>
                <a:lnTo>
                  <a:pt x="33027" y="62229"/>
                </a:lnTo>
                <a:lnTo>
                  <a:pt x="33935" y="63499"/>
                </a:lnTo>
                <a:lnTo>
                  <a:pt x="35625" y="63500"/>
                </a:lnTo>
                <a:lnTo>
                  <a:pt x="36453" y="64770"/>
                </a:lnTo>
                <a:lnTo>
                  <a:pt x="37201" y="64770"/>
                </a:lnTo>
                <a:lnTo>
                  <a:pt x="37902" y="66040"/>
                </a:lnTo>
                <a:lnTo>
                  <a:pt x="39202" y="67310"/>
                </a:lnTo>
                <a:lnTo>
                  <a:pt x="40375" y="68580"/>
                </a:lnTo>
                <a:lnTo>
                  <a:pt x="45297" y="78740"/>
                </a:lnTo>
                <a:lnTo>
                  <a:pt x="45849" y="80010"/>
                </a:lnTo>
                <a:lnTo>
                  <a:pt x="46792" y="82550"/>
                </a:lnTo>
                <a:lnTo>
                  <a:pt x="47620" y="85090"/>
                </a:lnTo>
                <a:lnTo>
                  <a:pt x="48597" y="87630"/>
                </a:lnTo>
                <a:lnTo>
                  <a:pt x="49069" y="90170"/>
                </a:lnTo>
                <a:lnTo>
                  <a:pt x="49460" y="91440"/>
                </a:lnTo>
                <a:lnTo>
                  <a:pt x="49736" y="93980"/>
                </a:lnTo>
                <a:lnTo>
                  <a:pt x="49931" y="95250"/>
                </a:lnTo>
                <a:lnTo>
                  <a:pt x="50172" y="97790"/>
                </a:lnTo>
                <a:lnTo>
                  <a:pt x="9797" y="97789"/>
                </a:lnTo>
                <a:lnTo>
                  <a:pt x="9832" y="100329"/>
                </a:lnTo>
                <a:lnTo>
                  <a:pt x="10188" y="102869"/>
                </a:lnTo>
                <a:lnTo>
                  <a:pt x="10545" y="104139"/>
                </a:lnTo>
                <a:lnTo>
                  <a:pt x="10775" y="104139"/>
                </a:lnTo>
                <a:lnTo>
                  <a:pt x="11246" y="105409"/>
                </a:lnTo>
                <a:lnTo>
                  <a:pt x="22769" y="105409"/>
                </a:lnTo>
                <a:lnTo>
                  <a:pt x="23470" y="107949"/>
                </a:lnTo>
                <a:lnTo>
                  <a:pt x="42698" y="107949"/>
                </a:lnTo>
                <a:lnTo>
                  <a:pt x="43560" y="106679"/>
                </a:lnTo>
                <a:lnTo>
                  <a:pt x="57686" y="106680"/>
                </a:lnTo>
                <a:lnTo>
                  <a:pt x="57406" y="104140"/>
                </a:lnTo>
                <a:lnTo>
                  <a:pt x="57325" y="102870"/>
                </a:lnTo>
                <a:lnTo>
                  <a:pt x="57360" y="97790"/>
                </a:lnTo>
                <a:lnTo>
                  <a:pt x="57682" y="95250"/>
                </a:lnTo>
                <a:lnTo>
                  <a:pt x="56739" y="95250"/>
                </a:lnTo>
                <a:lnTo>
                  <a:pt x="56463" y="93980"/>
                </a:lnTo>
                <a:lnTo>
                  <a:pt x="56221" y="93980"/>
                </a:lnTo>
                <a:lnTo>
                  <a:pt x="55750" y="91440"/>
                </a:lnTo>
                <a:lnTo>
                  <a:pt x="55715" y="87630"/>
                </a:lnTo>
                <a:lnTo>
                  <a:pt x="56026" y="87630"/>
                </a:lnTo>
                <a:lnTo>
                  <a:pt x="56221" y="86360"/>
                </a:lnTo>
                <a:lnTo>
                  <a:pt x="56221" y="83820"/>
                </a:lnTo>
                <a:lnTo>
                  <a:pt x="56026" y="81280"/>
                </a:lnTo>
                <a:lnTo>
                  <a:pt x="55600" y="80010"/>
                </a:lnTo>
                <a:lnTo>
                  <a:pt x="55163" y="78740"/>
                </a:lnTo>
                <a:lnTo>
                  <a:pt x="54577" y="77470"/>
                </a:lnTo>
                <a:lnTo>
                  <a:pt x="53864" y="74930"/>
                </a:lnTo>
                <a:lnTo>
                  <a:pt x="53438" y="74930"/>
                </a:lnTo>
                <a:lnTo>
                  <a:pt x="52967" y="73660"/>
                </a:lnTo>
                <a:lnTo>
                  <a:pt x="52806" y="73660"/>
                </a:lnTo>
                <a:lnTo>
                  <a:pt x="52484" y="72390"/>
                </a:lnTo>
                <a:lnTo>
                  <a:pt x="52288" y="71120"/>
                </a:lnTo>
                <a:lnTo>
                  <a:pt x="51978" y="69850"/>
                </a:lnTo>
                <a:lnTo>
                  <a:pt x="51978" y="66040"/>
                </a:lnTo>
                <a:lnTo>
                  <a:pt x="52219" y="64770"/>
                </a:lnTo>
                <a:lnTo>
                  <a:pt x="52530" y="63500"/>
                </a:lnTo>
                <a:lnTo>
                  <a:pt x="52760" y="62230"/>
                </a:lnTo>
                <a:lnTo>
                  <a:pt x="53036" y="60960"/>
                </a:lnTo>
                <a:close/>
              </a:path>
              <a:path w="120015" h="187959">
                <a:moveTo>
                  <a:pt x="92204" y="106680"/>
                </a:moveTo>
                <a:lnTo>
                  <a:pt x="81705" y="106680"/>
                </a:lnTo>
                <a:lnTo>
                  <a:pt x="81268" y="107950"/>
                </a:lnTo>
                <a:lnTo>
                  <a:pt x="93066" y="107950"/>
                </a:lnTo>
                <a:lnTo>
                  <a:pt x="92204" y="106680"/>
                </a:lnTo>
                <a:close/>
              </a:path>
              <a:path w="120015" h="187959">
                <a:moveTo>
                  <a:pt x="12661" y="105409"/>
                </a:moveTo>
                <a:lnTo>
                  <a:pt x="11833" y="105409"/>
                </a:lnTo>
                <a:lnTo>
                  <a:pt x="12465" y="106679"/>
                </a:lnTo>
                <a:lnTo>
                  <a:pt x="12661" y="105409"/>
                </a:lnTo>
                <a:close/>
              </a:path>
              <a:path w="120015" h="187959">
                <a:moveTo>
                  <a:pt x="21975" y="105409"/>
                </a:moveTo>
                <a:lnTo>
                  <a:pt x="12856" y="105409"/>
                </a:lnTo>
                <a:lnTo>
                  <a:pt x="14156" y="106679"/>
                </a:lnTo>
                <a:lnTo>
                  <a:pt x="21032" y="106679"/>
                </a:lnTo>
                <a:lnTo>
                  <a:pt x="21975" y="105409"/>
                </a:lnTo>
                <a:close/>
              </a:path>
              <a:path w="120015" h="187959">
                <a:moveTo>
                  <a:pt x="89800" y="105410"/>
                </a:moveTo>
                <a:lnTo>
                  <a:pt x="83740" y="105410"/>
                </a:lnTo>
                <a:lnTo>
                  <a:pt x="83200" y="106680"/>
                </a:lnTo>
                <a:lnTo>
                  <a:pt x="90582" y="106680"/>
                </a:lnTo>
                <a:lnTo>
                  <a:pt x="89800" y="105410"/>
                </a:lnTo>
                <a:close/>
              </a:path>
              <a:path w="120015" h="187959">
                <a:moveTo>
                  <a:pt x="107061" y="104140"/>
                </a:moveTo>
                <a:lnTo>
                  <a:pt x="97816" y="104140"/>
                </a:lnTo>
                <a:lnTo>
                  <a:pt x="96286" y="105410"/>
                </a:lnTo>
                <a:lnTo>
                  <a:pt x="107613" y="105410"/>
                </a:lnTo>
                <a:lnTo>
                  <a:pt x="107061" y="104140"/>
                </a:lnTo>
                <a:close/>
              </a:path>
              <a:path w="120015" h="187959">
                <a:moveTo>
                  <a:pt x="106118" y="102870"/>
                </a:moveTo>
                <a:lnTo>
                  <a:pt x="101633" y="102870"/>
                </a:lnTo>
                <a:lnTo>
                  <a:pt x="100575" y="104140"/>
                </a:lnTo>
                <a:lnTo>
                  <a:pt x="106429" y="104140"/>
                </a:lnTo>
                <a:lnTo>
                  <a:pt x="106118" y="102870"/>
                </a:lnTo>
                <a:close/>
              </a:path>
              <a:path w="120015" h="187959">
                <a:moveTo>
                  <a:pt x="64618" y="100056"/>
                </a:moveTo>
                <a:lnTo>
                  <a:pt x="64478" y="100330"/>
                </a:lnTo>
                <a:lnTo>
                  <a:pt x="64618" y="100056"/>
                </a:lnTo>
                <a:close/>
              </a:path>
              <a:path w="120015" h="187959">
                <a:moveTo>
                  <a:pt x="98057" y="96520"/>
                </a:moveTo>
                <a:lnTo>
                  <a:pt x="73252" y="96520"/>
                </a:lnTo>
                <a:lnTo>
                  <a:pt x="71987" y="97790"/>
                </a:lnTo>
                <a:lnTo>
                  <a:pt x="70849" y="99060"/>
                </a:lnTo>
                <a:lnTo>
                  <a:pt x="69825" y="100330"/>
                </a:lnTo>
                <a:lnTo>
                  <a:pt x="81785" y="100330"/>
                </a:lnTo>
                <a:lnTo>
                  <a:pt x="83544" y="99060"/>
                </a:lnTo>
                <a:lnTo>
                  <a:pt x="92790" y="99060"/>
                </a:lnTo>
                <a:lnTo>
                  <a:pt x="94676" y="97790"/>
                </a:lnTo>
                <a:lnTo>
                  <a:pt x="96252" y="97790"/>
                </a:lnTo>
                <a:lnTo>
                  <a:pt x="98057" y="96520"/>
                </a:lnTo>
                <a:close/>
              </a:path>
              <a:path w="120015" h="187959">
                <a:moveTo>
                  <a:pt x="94320" y="41910"/>
                </a:moveTo>
                <a:lnTo>
                  <a:pt x="89881" y="41910"/>
                </a:lnTo>
                <a:lnTo>
                  <a:pt x="89961" y="45720"/>
                </a:lnTo>
                <a:lnTo>
                  <a:pt x="89800" y="48260"/>
                </a:lnTo>
                <a:lnTo>
                  <a:pt x="89294" y="50800"/>
                </a:lnTo>
                <a:lnTo>
                  <a:pt x="88938" y="53340"/>
                </a:lnTo>
                <a:lnTo>
                  <a:pt x="88547" y="54610"/>
                </a:lnTo>
                <a:lnTo>
                  <a:pt x="83475" y="66040"/>
                </a:lnTo>
                <a:lnTo>
                  <a:pt x="82211" y="68580"/>
                </a:lnTo>
                <a:lnTo>
                  <a:pt x="80957" y="69850"/>
                </a:lnTo>
                <a:lnTo>
                  <a:pt x="79819" y="71120"/>
                </a:lnTo>
                <a:lnTo>
                  <a:pt x="77887" y="73660"/>
                </a:lnTo>
                <a:lnTo>
                  <a:pt x="76633" y="76200"/>
                </a:lnTo>
                <a:lnTo>
                  <a:pt x="75610" y="77470"/>
                </a:lnTo>
                <a:lnTo>
                  <a:pt x="73804" y="80010"/>
                </a:lnTo>
                <a:lnTo>
                  <a:pt x="72976" y="81280"/>
                </a:lnTo>
                <a:lnTo>
                  <a:pt x="71481" y="83820"/>
                </a:lnTo>
                <a:lnTo>
                  <a:pt x="70147" y="85090"/>
                </a:lnTo>
                <a:lnTo>
                  <a:pt x="68997" y="87630"/>
                </a:lnTo>
                <a:lnTo>
                  <a:pt x="68020" y="90170"/>
                </a:lnTo>
                <a:lnTo>
                  <a:pt x="67192" y="91440"/>
                </a:lnTo>
                <a:lnTo>
                  <a:pt x="66491" y="92710"/>
                </a:lnTo>
                <a:lnTo>
                  <a:pt x="65111" y="97790"/>
                </a:lnTo>
                <a:lnTo>
                  <a:pt x="64618" y="100056"/>
                </a:lnTo>
                <a:lnTo>
                  <a:pt x="65778" y="97790"/>
                </a:lnTo>
                <a:lnTo>
                  <a:pt x="67031" y="96520"/>
                </a:lnTo>
                <a:lnTo>
                  <a:pt x="67629" y="95250"/>
                </a:lnTo>
                <a:lnTo>
                  <a:pt x="68250" y="95250"/>
                </a:lnTo>
                <a:lnTo>
                  <a:pt x="68802" y="93980"/>
                </a:lnTo>
                <a:lnTo>
                  <a:pt x="70492" y="92710"/>
                </a:lnTo>
                <a:lnTo>
                  <a:pt x="72539" y="90170"/>
                </a:lnTo>
                <a:lnTo>
                  <a:pt x="73448" y="88900"/>
                </a:lnTo>
                <a:lnTo>
                  <a:pt x="74276" y="88900"/>
                </a:lnTo>
                <a:lnTo>
                  <a:pt x="75644" y="87630"/>
                </a:lnTo>
                <a:lnTo>
                  <a:pt x="77185" y="87630"/>
                </a:lnTo>
                <a:lnTo>
                  <a:pt x="76587" y="86360"/>
                </a:lnTo>
                <a:lnTo>
                  <a:pt x="71987" y="86360"/>
                </a:lnTo>
                <a:lnTo>
                  <a:pt x="72735" y="85090"/>
                </a:lnTo>
                <a:lnTo>
                  <a:pt x="73528" y="85090"/>
                </a:lnTo>
                <a:lnTo>
                  <a:pt x="75173" y="82550"/>
                </a:lnTo>
                <a:lnTo>
                  <a:pt x="76035" y="81280"/>
                </a:lnTo>
                <a:lnTo>
                  <a:pt x="76909" y="81280"/>
                </a:lnTo>
                <a:lnTo>
                  <a:pt x="78634" y="78740"/>
                </a:lnTo>
                <a:lnTo>
                  <a:pt x="79497" y="78740"/>
                </a:lnTo>
                <a:lnTo>
                  <a:pt x="80405" y="77470"/>
                </a:lnTo>
                <a:lnTo>
                  <a:pt x="81268" y="77470"/>
                </a:lnTo>
                <a:lnTo>
                  <a:pt x="82130" y="76200"/>
                </a:lnTo>
                <a:lnTo>
                  <a:pt x="83866" y="74930"/>
                </a:lnTo>
                <a:lnTo>
                  <a:pt x="85511" y="73660"/>
                </a:lnTo>
                <a:lnTo>
                  <a:pt x="87052" y="73660"/>
                </a:lnTo>
                <a:lnTo>
                  <a:pt x="89766" y="72390"/>
                </a:lnTo>
                <a:lnTo>
                  <a:pt x="90904" y="71120"/>
                </a:lnTo>
                <a:lnTo>
                  <a:pt x="93066" y="71120"/>
                </a:lnTo>
                <a:lnTo>
                  <a:pt x="91249" y="69850"/>
                </a:lnTo>
                <a:lnTo>
                  <a:pt x="84844" y="69850"/>
                </a:lnTo>
                <a:lnTo>
                  <a:pt x="85511" y="68580"/>
                </a:lnTo>
                <a:lnTo>
                  <a:pt x="86143" y="67310"/>
                </a:lnTo>
                <a:lnTo>
                  <a:pt x="87362" y="66040"/>
                </a:lnTo>
                <a:lnTo>
                  <a:pt x="88466" y="64770"/>
                </a:lnTo>
                <a:lnTo>
                  <a:pt x="88972" y="63500"/>
                </a:lnTo>
                <a:lnTo>
                  <a:pt x="90548" y="63500"/>
                </a:lnTo>
                <a:lnTo>
                  <a:pt x="90824" y="62230"/>
                </a:lnTo>
                <a:lnTo>
                  <a:pt x="115123" y="62230"/>
                </a:lnTo>
                <a:lnTo>
                  <a:pt x="115548" y="60960"/>
                </a:lnTo>
                <a:lnTo>
                  <a:pt x="115905" y="60960"/>
                </a:lnTo>
                <a:lnTo>
                  <a:pt x="116181" y="59690"/>
                </a:lnTo>
                <a:lnTo>
                  <a:pt x="116376" y="58420"/>
                </a:lnTo>
                <a:lnTo>
                  <a:pt x="101438" y="58420"/>
                </a:lnTo>
                <a:lnTo>
                  <a:pt x="100690" y="57150"/>
                </a:lnTo>
                <a:lnTo>
                  <a:pt x="97310" y="57150"/>
                </a:lnTo>
                <a:lnTo>
                  <a:pt x="97551" y="54610"/>
                </a:lnTo>
                <a:lnTo>
                  <a:pt x="97701" y="53340"/>
                </a:lnTo>
                <a:lnTo>
                  <a:pt x="97666" y="49530"/>
                </a:lnTo>
                <a:lnTo>
                  <a:pt x="97505" y="48260"/>
                </a:lnTo>
                <a:lnTo>
                  <a:pt x="97310" y="46990"/>
                </a:lnTo>
                <a:lnTo>
                  <a:pt x="97034" y="45720"/>
                </a:lnTo>
                <a:lnTo>
                  <a:pt x="96758" y="45720"/>
                </a:lnTo>
                <a:lnTo>
                  <a:pt x="96401" y="44450"/>
                </a:lnTo>
                <a:lnTo>
                  <a:pt x="96056" y="44450"/>
                </a:lnTo>
                <a:lnTo>
                  <a:pt x="95654" y="43180"/>
                </a:lnTo>
                <a:lnTo>
                  <a:pt x="94791" y="43180"/>
                </a:lnTo>
                <a:lnTo>
                  <a:pt x="94320" y="41910"/>
                </a:lnTo>
                <a:close/>
              </a:path>
              <a:path w="120015" h="187959">
                <a:moveTo>
                  <a:pt x="9004" y="97789"/>
                </a:moveTo>
                <a:lnTo>
                  <a:pt x="6140" y="97789"/>
                </a:lnTo>
                <a:lnTo>
                  <a:pt x="7313" y="99059"/>
                </a:lnTo>
                <a:lnTo>
                  <a:pt x="8256" y="99059"/>
                </a:lnTo>
                <a:lnTo>
                  <a:pt x="9004" y="97789"/>
                </a:lnTo>
                <a:close/>
              </a:path>
              <a:path w="120015" h="187959">
                <a:moveTo>
                  <a:pt x="11051" y="59689"/>
                </a:moveTo>
                <a:lnTo>
                  <a:pt x="3346" y="59689"/>
                </a:lnTo>
                <a:lnTo>
                  <a:pt x="2161" y="60959"/>
                </a:lnTo>
                <a:lnTo>
                  <a:pt x="1460" y="62229"/>
                </a:lnTo>
                <a:lnTo>
                  <a:pt x="1218" y="62229"/>
                </a:lnTo>
                <a:lnTo>
                  <a:pt x="0" y="68579"/>
                </a:lnTo>
                <a:lnTo>
                  <a:pt x="0" y="92709"/>
                </a:lnTo>
                <a:lnTo>
                  <a:pt x="1218" y="93979"/>
                </a:lnTo>
                <a:lnTo>
                  <a:pt x="2242" y="95249"/>
                </a:lnTo>
                <a:lnTo>
                  <a:pt x="3150" y="96519"/>
                </a:lnTo>
                <a:lnTo>
                  <a:pt x="3576" y="96519"/>
                </a:lnTo>
                <a:lnTo>
                  <a:pt x="4726" y="97789"/>
                </a:lnTo>
                <a:lnTo>
                  <a:pt x="50172" y="97790"/>
                </a:lnTo>
                <a:lnTo>
                  <a:pt x="49586" y="96520"/>
                </a:lnTo>
                <a:lnTo>
                  <a:pt x="47884" y="95250"/>
                </a:lnTo>
                <a:lnTo>
                  <a:pt x="46596" y="93980"/>
                </a:lnTo>
                <a:lnTo>
                  <a:pt x="44630" y="91440"/>
                </a:lnTo>
                <a:lnTo>
                  <a:pt x="43882" y="91440"/>
                </a:lnTo>
                <a:lnTo>
                  <a:pt x="42974" y="90170"/>
                </a:lnTo>
                <a:lnTo>
                  <a:pt x="42698" y="90170"/>
                </a:lnTo>
                <a:lnTo>
                  <a:pt x="42307" y="88900"/>
                </a:lnTo>
                <a:lnTo>
                  <a:pt x="41916" y="86360"/>
                </a:lnTo>
                <a:lnTo>
                  <a:pt x="41525" y="85090"/>
                </a:lnTo>
                <a:lnTo>
                  <a:pt x="41088" y="83820"/>
                </a:lnTo>
                <a:lnTo>
                  <a:pt x="39639" y="80010"/>
                </a:lnTo>
                <a:lnTo>
                  <a:pt x="39087" y="78740"/>
                </a:lnTo>
                <a:lnTo>
                  <a:pt x="38569" y="78739"/>
                </a:lnTo>
                <a:lnTo>
                  <a:pt x="37465" y="76199"/>
                </a:lnTo>
                <a:lnTo>
                  <a:pt x="36373" y="74929"/>
                </a:lnTo>
                <a:lnTo>
                  <a:pt x="35303" y="74929"/>
                </a:lnTo>
                <a:lnTo>
                  <a:pt x="34763" y="73659"/>
                </a:lnTo>
                <a:lnTo>
                  <a:pt x="29611" y="73659"/>
                </a:lnTo>
                <a:lnTo>
                  <a:pt x="29335" y="72389"/>
                </a:lnTo>
                <a:lnTo>
                  <a:pt x="28622" y="69849"/>
                </a:lnTo>
                <a:lnTo>
                  <a:pt x="28231" y="68579"/>
                </a:lnTo>
                <a:lnTo>
                  <a:pt x="27794" y="67309"/>
                </a:lnTo>
                <a:lnTo>
                  <a:pt x="27323" y="67309"/>
                </a:lnTo>
                <a:lnTo>
                  <a:pt x="26817" y="66039"/>
                </a:lnTo>
                <a:lnTo>
                  <a:pt x="26311" y="66039"/>
                </a:lnTo>
                <a:lnTo>
                  <a:pt x="25759" y="64769"/>
                </a:lnTo>
                <a:lnTo>
                  <a:pt x="16042" y="64769"/>
                </a:lnTo>
                <a:lnTo>
                  <a:pt x="15145" y="63499"/>
                </a:lnTo>
                <a:lnTo>
                  <a:pt x="13454" y="62229"/>
                </a:lnTo>
                <a:lnTo>
                  <a:pt x="12626" y="60959"/>
                </a:lnTo>
                <a:lnTo>
                  <a:pt x="11833" y="60959"/>
                </a:lnTo>
                <a:lnTo>
                  <a:pt x="11051" y="59689"/>
                </a:lnTo>
                <a:close/>
              </a:path>
              <a:path w="120015" h="187959">
                <a:moveTo>
                  <a:pt x="99587" y="95250"/>
                </a:moveTo>
                <a:lnTo>
                  <a:pt x="76783" y="95250"/>
                </a:lnTo>
                <a:lnTo>
                  <a:pt x="75219" y="96520"/>
                </a:lnTo>
                <a:lnTo>
                  <a:pt x="98529" y="96520"/>
                </a:lnTo>
                <a:lnTo>
                  <a:pt x="99587" y="95250"/>
                </a:lnTo>
                <a:close/>
              </a:path>
              <a:path w="120015" h="187959">
                <a:moveTo>
                  <a:pt x="100219" y="93980"/>
                </a:moveTo>
                <a:lnTo>
                  <a:pt x="78991" y="93980"/>
                </a:lnTo>
                <a:lnTo>
                  <a:pt x="77852" y="95250"/>
                </a:lnTo>
                <a:lnTo>
                  <a:pt x="99943" y="95250"/>
                </a:lnTo>
                <a:lnTo>
                  <a:pt x="100219" y="93980"/>
                </a:lnTo>
                <a:close/>
              </a:path>
              <a:path w="120015" h="187959">
                <a:moveTo>
                  <a:pt x="100771" y="87630"/>
                </a:moveTo>
                <a:lnTo>
                  <a:pt x="85315" y="87630"/>
                </a:lnTo>
                <a:lnTo>
                  <a:pt x="84959" y="88900"/>
                </a:lnTo>
                <a:lnTo>
                  <a:pt x="84533" y="90170"/>
                </a:lnTo>
                <a:lnTo>
                  <a:pt x="83625" y="90170"/>
                </a:lnTo>
                <a:lnTo>
                  <a:pt x="82533" y="91440"/>
                </a:lnTo>
                <a:lnTo>
                  <a:pt x="81981" y="92710"/>
                </a:lnTo>
                <a:lnTo>
                  <a:pt x="81383" y="92710"/>
                </a:lnTo>
                <a:lnTo>
                  <a:pt x="80164" y="93980"/>
                </a:lnTo>
                <a:lnTo>
                  <a:pt x="100575" y="93980"/>
                </a:lnTo>
                <a:lnTo>
                  <a:pt x="101047" y="91440"/>
                </a:lnTo>
                <a:lnTo>
                  <a:pt x="101081" y="88900"/>
                </a:lnTo>
                <a:lnTo>
                  <a:pt x="100932" y="88900"/>
                </a:lnTo>
                <a:lnTo>
                  <a:pt x="100771" y="87630"/>
                </a:lnTo>
                <a:close/>
              </a:path>
              <a:path w="120015" h="187959">
                <a:moveTo>
                  <a:pt x="62121" y="74930"/>
                </a:moveTo>
                <a:lnTo>
                  <a:pt x="59602" y="74930"/>
                </a:lnTo>
                <a:lnTo>
                  <a:pt x="59602" y="78740"/>
                </a:lnTo>
                <a:lnTo>
                  <a:pt x="59763" y="80010"/>
                </a:lnTo>
                <a:lnTo>
                  <a:pt x="60005" y="81280"/>
                </a:lnTo>
                <a:lnTo>
                  <a:pt x="60315" y="82550"/>
                </a:lnTo>
                <a:lnTo>
                  <a:pt x="60741" y="83820"/>
                </a:lnTo>
                <a:lnTo>
                  <a:pt x="61293" y="85090"/>
                </a:lnTo>
                <a:lnTo>
                  <a:pt x="61373" y="86360"/>
                </a:lnTo>
                <a:lnTo>
                  <a:pt x="61339" y="87630"/>
                </a:lnTo>
                <a:lnTo>
                  <a:pt x="61178" y="88900"/>
                </a:lnTo>
                <a:lnTo>
                  <a:pt x="61017" y="88900"/>
                </a:lnTo>
                <a:lnTo>
                  <a:pt x="60545" y="90170"/>
                </a:lnTo>
                <a:lnTo>
                  <a:pt x="60235" y="91440"/>
                </a:lnTo>
                <a:lnTo>
                  <a:pt x="59844" y="92710"/>
                </a:lnTo>
                <a:lnTo>
                  <a:pt x="61615" y="92710"/>
                </a:lnTo>
                <a:lnTo>
                  <a:pt x="62282" y="91440"/>
                </a:lnTo>
                <a:lnTo>
                  <a:pt x="62558" y="90170"/>
                </a:lnTo>
                <a:lnTo>
                  <a:pt x="62788" y="90170"/>
                </a:lnTo>
                <a:lnTo>
                  <a:pt x="63501" y="87630"/>
                </a:lnTo>
                <a:lnTo>
                  <a:pt x="63777" y="85090"/>
                </a:lnTo>
                <a:lnTo>
                  <a:pt x="63731" y="82550"/>
                </a:lnTo>
                <a:lnTo>
                  <a:pt x="63501" y="82550"/>
                </a:lnTo>
                <a:lnTo>
                  <a:pt x="63386" y="81280"/>
                </a:lnTo>
                <a:lnTo>
                  <a:pt x="62753" y="80010"/>
                </a:lnTo>
                <a:lnTo>
                  <a:pt x="62477" y="78740"/>
                </a:lnTo>
                <a:lnTo>
                  <a:pt x="62282" y="78740"/>
                </a:lnTo>
                <a:lnTo>
                  <a:pt x="62040" y="77470"/>
                </a:lnTo>
                <a:lnTo>
                  <a:pt x="61960" y="76200"/>
                </a:lnTo>
                <a:lnTo>
                  <a:pt x="62121" y="74930"/>
                </a:lnTo>
                <a:close/>
              </a:path>
              <a:path w="120015" h="187959">
                <a:moveTo>
                  <a:pt x="104347" y="86360"/>
                </a:moveTo>
                <a:lnTo>
                  <a:pt x="85833" y="86360"/>
                </a:lnTo>
                <a:lnTo>
                  <a:pt x="85591" y="87630"/>
                </a:lnTo>
                <a:lnTo>
                  <a:pt x="101909" y="87630"/>
                </a:lnTo>
                <a:lnTo>
                  <a:pt x="104347" y="86360"/>
                </a:lnTo>
                <a:close/>
              </a:path>
              <a:path w="120015" h="187959">
                <a:moveTo>
                  <a:pt x="108982" y="83820"/>
                </a:moveTo>
                <a:lnTo>
                  <a:pt x="86063" y="83820"/>
                </a:lnTo>
                <a:lnTo>
                  <a:pt x="85982" y="86360"/>
                </a:lnTo>
                <a:lnTo>
                  <a:pt x="105405" y="86360"/>
                </a:lnTo>
                <a:lnTo>
                  <a:pt x="106429" y="85090"/>
                </a:lnTo>
                <a:lnTo>
                  <a:pt x="107337" y="85090"/>
                </a:lnTo>
                <a:lnTo>
                  <a:pt x="108982" y="83820"/>
                </a:lnTo>
                <a:close/>
              </a:path>
              <a:path w="120015" h="187959">
                <a:moveTo>
                  <a:pt x="113708" y="78740"/>
                </a:moveTo>
                <a:lnTo>
                  <a:pt x="89363" y="78740"/>
                </a:lnTo>
                <a:lnTo>
                  <a:pt x="85557" y="81280"/>
                </a:lnTo>
                <a:lnTo>
                  <a:pt x="85833" y="82550"/>
                </a:lnTo>
                <a:lnTo>
                  <a:pt x="85982" y="83820"/>
                </a:lnTo>
                <a:lnTo>
                  <a:pt x="109695" y="83820"/>
                </a:lnTo>
                <a:lnTo>
                  <a:pt x="110914" y="82550"/>
                </a:lnTo>
                <a:lnTo>
                  <a:pt x="112328" y="81280"/>
                </a:lnTo>
                <a:lnTo>
                  <a:pt x="112995" y="80010"/>
                </a:lnTo>
                <a:lnTo>
                  <a:pt x="113513" y="80010"/>
                </a:lnTo>
                <a:lnTo>
                  <a:pt x="113708" y="78740"/>
                </a:lnTo>
                <a:close/>
              </a:path>
              <a:path w="120015" h="187959">
                <a:moveTo>
                  <a:pt x="113467" y="71120"/>
                </a:moveTo>
                <a:lnTo>
                  <a:pt x="96723" y="71120"/>
                </a:lnTo>
                <a:lnTo>
                  <a:pt x="96401" y="72390"/>
                </a:lnTo>
                <a:lnTo>
                  <a:pt x="96010" y="72390"/>
                </a:lnTo>
                <a:lnTo>
                  <a:pt x="95504" y="73660"/>
                </a:lnTo>
                <a:lnTo>
                  <a:pt x="94952" y="74930"/>
                </a:lnTo>
                <a:lnTo>
                  <a:pt x="93687" y="76200"/>
                </a:lnTo>
                <a:lnTo>
                  <a:pt x="92986" y="76200"/>
                </a:lnTo>
                <a:lnTo>
                  <a:pt x="90778" y="78740"/>
                </a:lnTo>
                <a:lnTo>
                  <a:pt x="114099" y="78740"/>
                </a:lnTo>
                <a:lnTo>
                  <a:pt x="114214" y="77470"/>
                </a:lnTo>
                <a:lnTo>
                  <a:pt x="114260" y="74930"/>
                </a:lnTo>
                <a:lnTo>
                  <a:pt x="113789" y="72390"/>
                </a:lnTo>
                <a:lnTo>
                  <a:pt x="113467" y="71120"/>
                </a:lnTo>
                <a:close/>
              </a:path>
              <a:path w="120015" h="187959">
                <a:moveTo>
                  <a:pt x="64996" y="71120"/>
                </a:moveTo>
                <a:lnTo>
                  <a:pt x="61017" y="71120"/>
                </a:lnTo>
                <a:lnTo>
                  <a:pt x="60396" y="72390"/>
                </a:lnTo>
                <a:lnTo>
                  <a:pt x="60120" y="73660"/>
                </a:lnTo>
                <a:lnTo>
                  <a:pt x="59878" y="73660"/>
                </a:lnTo>
                <a:lnTo>
                  <a:pt x="59729" y="74930"/>
                </a:lnTo>
                <a:lnTo>
                  <a:pt x="62236" y="74930"/>
                </a:lnTo>
                <a:lnTo>
                  <a:pt x="62707" y="73660"/>
                </a:lnTo>
                <a:lnTo>
                  <a:pt x="63144" y="72390"/>
                </a:lnTo>
                <a:lnTo>
                  <a:pt x="64087" y="72390"/>
                </a:lnTo>
                <a:lnTo>
                  <a:pt x="64996" y="71120"/>
                </a:lnTo>
                <a:close/>
              </a:path>
              <a:path w="120015" h="187959">
                <a:moveTo>
                  <a:pt x="69791" y="71120"/>
                </a:moveTo>
                <a:lnTo>
                  <a:pt x="68215" y="71120"/>
                </a:lnTo>
                <a:lnTo>
                  <a:pt x="68411" y="72390"/>
                </a:lnTo>
                <a:lnTo>
                  <a:pt x="69549" y="72390"/>
                </a:lnTo>
                <a:lnTo>
                  <a:pt x="69791" y="71120"/>
                </a:lnTo>
                <a:close/>
              </a:path>
              <a:path w="120015" h="187959">
                <a:moveTo>
                  <a:pt x="70768" y="59690"/>
                </a:moveTo>
                <a:lnTo>
                  <a:pt x="67905" y="59690"/>
                </a:lnTo>
                <a:lnTo>
                  <a:pt x="67663" y="60960"/>
                </a:lnTo>
                <a:lnTo>
                  <a:pt x="67468" y="60960"/>
                </a:lnTo>
                <a:lnTo>
                  <a:pt x="67157" y="62230"/>
                </a:lnTo>
                <a:lnTo>
                  <a:pt x="67031" y="63500"/>
                </a:lnTo>
                <a:lnTo>
                  <a:pt x="66881" y="63500"/>
                </a:lnTo>
                <a:lnTo>
                  <a:pt x="66881" y="69850"/>
                </a:lnTo>
                <a:lnTo>
                  <a:pt x="63064" y="69850"/>
                </a:lnTo>
                <a:lnTo>
                  <a:pt x="62201" y="71120"/>
                </a:lnTo>
                <a:lnTo>
                  <a:pt x="69825" y="71120"/>
                </a:lnTo>
                <a:lnTo>
                  <a:pt x="69946" y="66040"/>
                </a:lnTo>
                <a:lnTo>
                  <a:pt x="70021" y="64770"/>
                </a:lnTo>
                <a:lnTo>
                  <a:pt x="70343" y="62230"/>
                </a:lnTo>
                <a:lnTo>
                  <a:pt x="70768" y="59690"/>
                </a:lnTo>
                <a:close/>
              </a:path>
              <a:path w="120015" h="187959">
                <a:moveTo>
                  <a:pt x="115123" y="62230"/>
                </a:moveTo>
                <a:lnTo>
                  <a:pt x="91330" y="62230"/>
                </a:lnTo>
                <a:lnTo>
                  <a:pt x="92710" y="63500"/>
                </a:lnTo>
                <a:lnTo>
                  <a:pt x="93848" y="64770"/>
                </a:lnTo>
                <a:lnTo>
                  <a:pt x="94837" y="64770"/>
                </a:lnTo>
                <a:lnTo>
                  <a:pt x="95585" y="66040"/>
                </a:lnTo>
                <a:lnTo>
                  <a:pt x="96206" y="67310"/>
                </a:lnTo>
                <a:lnTo>
                  <a:pt x="96643" y="67310"/>
                </a:lnTo>
                <a:lnTo>
                  <a:pt x="96919" y="68580"/>
                </a:lnTo>
                <a:lnTo>
                  <a:pt x="96953" y="71120"/>
                </a:lnTo>
                <a:lnTo>
                  <a:pt x="112765" y="71120"/>
                </a:lnTo>
                <a:lnTo>
                  <a:pt x="112363" y="69850"/>
                </a:lnTo>
                <a:lnTo>
                  <a:pt x="110247" y="69850"/>
                </a:lnTo>
                <a:lnTo>
                  <a:pt x="111351" y="68580"/>
                </a:lnTo>
                <a:lnTo>
                  <a:pt x="112328" y="67310"/>
                </a:lnTo>
                <a:lnTo>
                  <a:pt x="113191" y="66040"/>
                </a:lnTo>
                <a:lnTo>
                  <a:pt x="113938" y="64770"/>
                </a:lnTo>
                <a:lnTo>
                  <a:pt x="114571" y="63500"/>
                </a:lnTo>
                <a:lnTo>
                  <a:pt x="115123" y="62230"/>
                </a:lnTo>
                <a:close/>
              </a:path>
              <a:path w="120015" h="187959">
                <a:moveTo>
                  <a:pt x="24103" y="63499"/>
                </a:moveTo>
                <a:lnTo>
                  <a:pt x="17778" y="63499"/>
                </a:lnTo>
                <a:lnTo>
                  <a:pt x="16513" y="64769"/>
                </a:lnTo>
                <a:lnTo>
                  <a:pt x="25207" y="64769"/>
                </a:lnTo>
                <a:lnTo>
                  <a:pt x="24103" y="63499"/>
                </a:lnTo>
                <a:close/>
              </a:path>
              <a:path w="120015" h="187959">
                <a:moveTo>
                  <a:pt x="43054" y="59690"/>
                </a:moveTo>
                <a:lnTo>
                  <a:pt x="26265" y="59689"/>
                </a:lnTo>
                <a:lnTo>
                  <a:pt x="27093" y="60959"/>
                </a:lnTo>
                <a:lnTo>
                  <a:pt x="43169" y="60960"/>
                </a:lnTo>
                <a:lnTo>
                  <a:pt x="43054" y="59690"/>
                </a:lnTo>
                <a:close/>
              </a:path>
              <a:path w="120015" h="187959">
                <a:moveTo>
                  <a:pt x="52254" y="46990"/>
                </a:moveTo>
                <a:lnTo>
                  <a:pt x="46355" y="46990"/>
                </a:lnTo>
                <a:lnTo>
                  <a:pt x="46194" y="48260"/>
                </a:lnTo>
                <a:lnTo>
                  <a:pt x="45653" y="49530"/>
                </a:lnTo>
                <a:lnTo>
                  <a:pt x="45251" y="49530"/>
                </a:lnTo>
                <a:lnTo>
                  <a:pt x="44779" y="50800"/>
                </a:lnTo>
                <a:lnTo>
                  <a:pt x="44388" y="53340"/>
                </a:lnTo>
                <a:lnTo>
                  <a:pt x="44193" y="53340"/>
                </a:lnTo>
                <a:lnTo>
                  <a:pt x="43882" y="55880"/>
                </a:lnTo>
                <a:lnTo>
                  <a:pt x="43802" y="57150"/>
                </a:lnTo>
                <a:lnTo>
                  <a:pt x="43687" y="59690"/>
                </a:lnTo>
                <a:lnTo>
                  <a:pt x="43330" y="59690"/>
                </a:lnTo>
                <a:lnTo>
                  <a:pt x="43169" y="60960"/>
                </a:lnTo>
                <a:lnTo>
                  <a:pt x="53358" y="60960"/>
                </a:lnTo>
                <a:lnTo>
                  <a:pt x="54140" y="58420"/>
                </a:lnTo>
                <a:lnTo>
                  <a:pt x="55129" y="57150"/>
                </a:lnTo>
                <a:lnTo>
                  <a:pt x="50920" y="57150"/>
                </a:lnTo>
                <a:lnTo>
                  <a:pt x="51541" y="55880"/>
                </a:lnTo>
                <a:lnTo>
                  <a:pt x="52219" y="50800"/>
                </a:lnTo>
                <a:lnTo>
                  <a:pt x="52254" y="46990"/>
                </a:lnTo>
                <a:close/>
              </a:path>
              <a:path w="120015" h="187959">
                <a:moveTo>
                  <a:pt x="8302" y="58419"/>
                </a:moveTo>
                <a:lnTo>
                  <a:pt x="5979" y="58419"/>
                </a:lnTo>
                <a:lnTo>
                  <a:pt x="5473" y="59689"/>
                </a:lnTo>
                <a:lnTo>
                  <a:pt x="8969" y="59689"/>
                </a:lnTo>
                <a:lnTo>
                  <a:pt x="8302" y="58419"/>
                </a:lnTo>
                <a:close/>
              </a:path>
              <a:path w="120015" h="187959">
                <a:moveTo>
                  <a:pt x="41950" y="58420"/>
                </a:moveTo>
                <a:lnTo>
                  <a:pt x="24459" y="58419"/>
                </a:lnTo>
                <a:lnTo>
                  <a:pt x="25402" y="59689"/>
                </a:lnTo>
                <a:lnTo>
                  <a:pt x="42226" y="59690"/>
                </a:lnTo>
                <a:lnTo>
                  <a:pt x="41950" y="58420"/>
                </a:lnTo>
                <a:close/>
              </a:path>
              <a:path w="120015" h="187959">
                <a:moveTo>
                  <a:pt x="72148" y="55880"/>
                </a:moveTo>
                <a:lnTo>
                  <a:pt x="70573" y="55880"/>
                </a:lnTo>
                <a:lnTo>
                  <a:pt x="69595" y="57150"/>
                </a:lnTo>
                <a:lnTo>
                  <a:pt x="68802" y="58420"/>
                </a:lnTo>
                <a:lnTo>
                  <a:pt x="68491" y="58420"/>
                </a:lnTo>
                <a:lnTo>
                  <a:pt x="68181" y="59690"/>
                </a:lnTo>
                <a:lnTo>
                  <a:pt x="71010" y="59690"/>
                </a:lnTo>
                <a:lnTo>
                  <a:pt x="71562" y="57150"/>
                </a:lnTo>
                <a:lnTo>
                  <a:pt x="72148" y="55880"/>
                </a:lnTo>
                <a:close/>
              </a:path>
              <a:path w="120015" h="187959">
                <a:moveTo>
                  <a:pt x="41720" y="53340"/>
                </a:moveTo>
                <a:lnTo>
                  <a:pt x="20365" y="53339"/>
                </a:lnTo>
                <a:lnTo>
                  <a:pt x="20917" y="54609"/>
                </a:lnTo>
                <a:lnTo>
                  <a:pt x="21435" y="54609"/>
                </a:lnTo>
                <a:lnTo>
                  <a:pt x="22493" y="55879"/>
                </a:lnTo>
                <a:lnTo>
                  <a:pt x="22999" y="57149"/>
                </a:lnTo>
                <a:lnTo>
                  <a:pt x="23988" y="58419"/>
                </a:lnTo>
                <a:lnTo>
                  <a:pt x="41755" y="58420"/>
                </a:lnTo>
                <a:lnTo>
                  <a:pt x="41674" y="57150"/>
                </a:lnTo>
                <a:lnTo>
                  <a:pt x="41720" y="53340"/>
                </a:lnTo>
                <a:close/>
              </a:path>
              <a:path w="120015" h="187959">
                <a:moveTo>
                  <a:pt x="115985" y="53340"/>
                </a:moveTo>
                <a:lnTo>
                  <a:pt x="103876" y="53340"/>
                </a:lnTo>
                <a:lnTo>
                  <a:pt x="103243" y="54610"/>
                </a:lnTo>
                <a:lnTo>
                  <a:pt x="102691" y="55880"/>
                </a:lnTo>
                <a:lnTo>
                  <a:pt x="101633" y="57150"/>
                </a:lnTo>
                <a:lnTo>
                  <a:pt x="101438" y="58420"/>
                </a:lnTo>
                <a:lnTo>
                  <a:pt x="116491" y="58420"/>
                </a:lnTo>
                <a:lnTo>
                  <a:pt x="116457" y="55880"/>
                </a:lnTo>
                <a:lnTo>
                  <a:pt x="116342" y="54610"/>
                </a:lnTo>
                <a:lnTo>
                  <a:pt x="116181" y="54610"/>
                </a:lnTo>
                <a:lnTo>
                  <a:pt x="115985" y="53340"/>
                </a:lnTo>
                <a:close/>
              </a:path>
              <a:path w="120015" h="187959">
                <a:moveTo>
                  <a:pt x="54853" y="53340"/>
                </a:moveTo>
                <a:lnTo>
                  <a:pt x="53829" y="53340"/>
                </a:lnTo>
                <a:lnTo>
                  <a:pt x="53553" y="54610"/>
                </a:lnTo>
                <a:lnTo>
                  <a:pt x="52921" y="54610"/>
                </a:lnTo>
                <a:lnTo>
                  <a:pt x="52093" y="55880"/>
                </a:lnTo>
                <a:lnTo>
                  <a:pt x="50920" y="57150"/>
                </a:lnTo>
                <a:lnTo>
                  <a:pt x="55129" y="57150"/>
                </a:lnTo>
                <a:lnTo>
                  <a:pt x="55715" y="55880"/>
                </a:lnTo>
                <a:lnTo>
                  <a:pt x="54853" y="53340"/>
                </a:lnTo>
                <a:close/>
              </a:path>
              <a:path w="120015" h="187959">
                <a:moveTo>
                  <a:pt x="81785" y="55880"/>
                </a:moveTo>
                <a:lnTo>
                  <a:pt x="81348" y="55880"/>
                </a:lnTo>
                <a:lnTo>
                  <a:pt x="81509" y="57150"/>
                </a:lnTo>
                <a:lnTo>
                  <a:pt x="81659" y="57150"/>
                </a:lnTo>
                <a:lnTo>
                  <a:pt x="81785" y="55880"/>
                </a:lnTo>
                <a:close/>
              </a:path>
              <a:path w="120015" h="187959">
                <a:moveTo>
                  <a:pt x="98609" y="55880"/>
                </a:moveTo>
                <a:lnTo>
                  <a:pt x="98092" y="55880"/>
                </a:lnTo>
                <a:lnTo>
                  <a:pt x="97666" y="57150"/>
                </a:lnTo>
                <a:lnTo>
                  <a:pt x="98920" y="57150"/>
                </a:lnTo>
                <a:lnTo>
                  <a:pt x="98609" y="55880"/>
                </a:lnTo>
                <a:close/>
              </a:path>
              <a:path w="120015" h="187959">
                <a:moveTo>
                  <a:pt x="73091" y="54610"/>
                </a:moveTo>
                <a:lnTo>
                  <a:pt x="72378" y="54610"/>
                </a:lnTo>
                <a:lnTo>
                  <a:pt x="71711" y="55880"/>
                </a:lnTo>
                <a:lnTo>
                  <a:pt x="72781" y="55880"/>
                </a:lnTo>
                <a:lnTo>
                  <a:pt x="73091" y="54610"/>
                </a:lnTo>
                <a:close/>
              </a:path>
              <a:path w="120015" h="187959">
                <a:moveTo>
                  <a:pt x="82326" y="54610"/>
                </a:moveTo>
                <a:lnTo>
                  <a:pt x="80290" y="54610"/>
                </a:lnTo>
                <a:lnTo>
                  <a:pt x="80681" y="55880"/>
                </a:lnTo>
                <a:lnTo>
                  <a:pt x="82096" y="55880"/>
                </a:lnTo>
                <a:lnTo>
                  <a:pt x="82326" y="54610"/>
                </a:lnTo>
                <a:close/>
              </a:path>
              <a:path w="120015" h="187959">
                <a:moveTo>
                  <a:pt x="82326" y="46990"/>
                </a:moveTo>
                <a:lnTo>
                  <a:pt x="80405" y="46990"/>
                </a:lnTo>
                <a:lnTo>
                  <a:pt x="79968" y="49530"/>
                </a:lnTo>
                <a:lnTo>
                  <a:pt x="79773" y="50800"/>
                </a:lnTo>
                <a:lnTo>
                  <a:pt x="79692" y="54610"/>
                </a:lnTo>
                <a:lnTo>
                  <a:pt x="82372" y="54610"/>
                </a:lnTo>
                <a:lnTo>
                  <a:pt x="82211" y="53340"/>
                </a:lnTo>
                <a:lnTo>
                  <a:pt x="82326" y="46990"/>
                </a:lnTo>
                <a:close/>
              </a:path>
              <a:path w="120015" h="187959">
                <a:moveTo>
                  <a:pt x="42031" y="48260"/>
                </a:moveTo>
                <a:lnTo>
                  <a:pt x="11879" y="48259"/>
                </a:lnTo>
                <a:lnTo>
                  <a:pt x="12304" y="49529"/>
                </a:lnTo>
                <a:lnTo>
                  <a:pt x="12776" y="49529"/>
                </a:lnTo>
                <a:lnTo>
                  <a:pt x="13213" y="50799"/>
                </a:lnTo>
                <a:lnTo>
                  <a:pt x="13730" y="50799"/>
                </a:lnTo>
                <a:lnTo>
                  <a:pt x="14673" y="52069"/>
                </a:lnTo>
                <a:lnTo>
                  <a:pt x="15179" y="52069"/>
                </a:lnTo>
                <a:lnTo>
                  <a:pt x="16628" y="53339"/>
                </a:lnTo>
                <a:lnTo>
                  <a:pt x="41870" y="53340"/>
                </a:lnTo>
                <a:lnTo>
                  <a:pt x="42065" y="50800"/>
                </a:lnTo>
                <a:lnTo>
                  <a:pt x="42031" y="48260"/>
                </a:lnTo>
                <a:close/>
              </a:path>
              <a:path w="120015" h="187959">
                <a:moveTo>
                  <a:pt x="113547" y="50800"/>
                </a:moveTo>
                <a:lnTo>
                  <a:pt x="106199" y="50800"/>
                </a:lnTo>
                <a:lnTo>
                  <a:pt x="105762" y="52070"/>
                </a:lnTo>
                <a:lnTo>
                  <a:pt x="104577" y="53340"/>
                </a:lnTo>
                <a:lnTo>
                  <a:pt x="115514" y="53340"/>
                </a:lnTo>
                <a:lnTo>
                  <a:pt x="115238" y="52070"/>
                </a:lnTo>
                <a:lnTo>
                  <a:pt x="114375" y="52070"/>
                </a:lnTo>
                <a:lnTo>
                  <a:pt x="113547" y="50800"/>
                </a:lnTo>
                <a:close/>
              </a:path>
              <a:path w="120015" h="187959">
                <a:moveTo>
                  <a:pt x="112087" y="49530"/>
                </a:moveTo>
                <a:lnTo>
                  <a:pt x="108671" y="49530"/>
                </a:lnTo>
                <a:lnTo>
                  <a:pt x="108119" y="50800"/>
                </a:lnTo>
                <a:lnTo>
                  <a:pt x="112800" y="50800"/>
                </a:lnTo>
                <a:lnTo>
                  <a:pt x="112087" y="49530"/>
                </a:lnTo>
                <a:close/>
              </a:path>
              <a:path w="120015" h="187959">
                <a:moveTo>
                  <a:pt x="36568" y="10160"/>
                </a:moveTo>
                <a:lnTo>
                  <a:pt x="3622" y="10159"/>
                </a:lnTo>
                <a:lnTo>
                  <a:pt x="2483" y="11429"/>
                </a:lnTo>
                <a:lnTo>
                  <a:pt x="0" y="11429"/>
                </a:lnTo>
                <a:lnTo>
                  <a:pt x="0" y="34289"/>
                </a:lnTo>
                <a:lnTo>
                  <a:pt x="402" y="35559"/>
                </a:lnTo>
                <a:lnTo>
                  <a:pt x="747" y="35559"/>
                </a:lnTo>
                <a:lnTo>
                  <a:pt x="1540" y="36829"/>
                </a:lnTo>
                <a:lnTo>
                  <a:pt x="2357" y="36829"/>
                </a:lnTo>
                <a:lnTo>
                  <a:pt x="3150" y="38099"/>
                </a:lnTo>
                <a:lnTo>
                  <a:pt x="4760" y="38099"/>
                </a:lnTo>
                <a:lnTo>
                  <a:pt x="5508" y="39369"/>
                </a:lnTo>
                <a:lnTo>
                  <a:pt x="9556" y="39369"/>
                </a:lnTo>
                <a:lnTo>
                  <a:pt x="9636" y="40639"/>
                </a:lnTo>
                <a:lnTo>
                  <a:pt x="11131" y="46989"/>
                </a:lnTo>
                <a:lnTo>
                  <a:pt x="11488" y="48259"/>
                </a:lnTo>
                <a:lnTo>
                  <a:pt x="41950" y="48260"/>
                </a:lnTo>
                <a:lnTo>
                  <a:pt x="41835" y="46990"/>
                </a:lnTo>
                <a:lnTo>
                  <a:pt x="41444" y="45720"/>
                </a:lnTo>
                <a:lnTo>
                  <a:pt x="40455" y="45720"/>
                </a:lnTo>
                <a:lnTo>
                  <a:pt x="40260" y="44450"/>
                </a:lnTo>
                <a:lnTo>
                  <a:pt x="39949" y="44450"/>
                </a:lnTo>
                <a:lnTo>
                  <a:pt x="39708" y="43180"/>
                </a:lnTo>
                <a:lnTo>
                  <a:pt x="39790" y="39882"/>
                </a:lnTo>
                <a:lnTo>
                  <a:pt x="39984" y="38100"/>
                </a:lnTo>
                <a:lnTo>
                  <a:pt x="41329" y="35560"/>
                </a:lnTo>
                <a:lnTo>
                  <a:pt x="42341" y="33020"/>
                </a:lnTo>
                <a:lnTo>
                  <a:pt x="42813" y="31750"/>
                </a:lnTo>
                <a:lnTo>
                  <a:pt x="43020" y="31750"/>
                </a:lnTo>
                <a:lnTo>
                  <a:pt x="43169" y="30480"/>
                </a:lnTo>
                <a:lnTo>
                  <a:pt x="43215" y="27940"/>
                </a:lnTo>
                <a:lnTo>
                  <a:pt x="43020" y="26670"/>
                </a:lnTo>
                <a:lnTo>
                  <a:pt x="42778" y="26670"/>
                </a:lnTo>
                <a:lnTo>
                  <a:pt x="42422" y="25400"/>
                </a:lnTo>
                <a:lnTo>
                  <a:pt x="41479" y="25400"/>
                </a:lnTo>
                <a:lnTo>
                  <a:pt x="40858" y="24130"/>
                </a:lnTo>
                <a:lnTo>
                  <a:pt x="36016" y="24130"/>
                </a:lnTo>
                <a:lnTo>
                  <a:pt x="36407" y="21590"/>
                </a:lnTo>
                <a:lnTo>
                  <a:pt x="36683" y="20320"/>
                </a:lnTo>
                <a:lnTo>
                  <a:pt x="37074" y="16510"/>
                </a:lnTo>
                <a:lnTo>
                  <a:pt x="37120" y="13970"/>
                </a:lnTo>
                <a:lnTo>
                  <a:pt x="36959" y="12700"/>
                </a:lnTo>
                <a:lnTo>
                  <a:pt x="36568" y="10160"/>
                </a:lnTo>
                <a:close/>
              </a:path>
              <a:path w="120015" h="187959">
                <a:moveTo>
                  <a:pt x="45942" y="39882"/>
                </a:moveTo>
                <a:lnTo>
                  <a:pt x="46079" y="40640"/>
                </a:lnTo>
                <a:lnTo>
                  <a:pt x="46274" y="41910"/>
                </a:lnTo>
                <a:lnTo>
                  <a:pt x="46395" y="43180"/>
                </a:lnTo>
                <a:lnTo>
                  <a:pt x="46470" y="46990"/>
                </a:lnTo>
                <a:lnTo>
                  <a:pt x="51863" y="46990"/>
                </a:lnTo>
                <a:lnTo>
                  <a:pt x="51311" y="45720"/>
                </a:lnTo>
                <a:lnTo>
                  <a:pt x="50598" y="44450"/>
                </a:lnTo>
                <a:lnTo>
                  <a:pt x="49701" y="43180"/>
                </a:lnTo>
                <a:lnTo>
                  <a:pt x="47884" y="41910"/>
                </a:lnTo>
                <a:lnTo>
                  <a:pt x="46435" y="40640"/>
                </a:lnTo>
                <a:lnTo>
                  <a:pt x="45942" y="39882"/>
                </a:lnTo>
                <a:close/>
              </a:path>
              <a:path w="120015" h="187959">
                <a:moveTo>
                  <a:pt x="82682" y="45720"/>
                </a:moveTo>
                <a:lnTo>
                  <a:pt x="80831" y="45720"/>
                </a:lnTo>
                <a:lnTo>
                  <a:pt x="80601" y="46990"/>
                </a:lnTo>
                <a:lnTo>
                  <a:pt x="82487" y="46990"/>
                </a:lnTo>
                <a:lnTo>
                  <a:pt x="82682" y="45720"/>
                </a:lnTo>
                <a:close/>
              </a:path>
              <a:path w="120015" h="187959">
                <a:moveTo>
                  <a:pt x="83866" y="43180"/>
                </a:moveTo>
                <a:lnTo>
                  <a:pt x="82487" y="43180"/>
                </a:lnTo>
                <a:lnTo>
                  <a:pt x="82096" y="44450"/>
                </a:lnTo>
                <a:lnTo>
                  <a:pt x="81383" y="45720"/>
                </a:lnTo>
                <a:lnTo>
                  <a:pt x="82958" y="45720"/>
                </a:lnTo>
                <a:lnTo>
                  <a:pt x="83234" y="44450"/>
                </a:lnTo>
                <a:lnTo>
                  <a:pt x="83544" y="44450"/>
                </a:lnTo>
                <a:lnTo>
                  <a:pt x="83866" y="43180"/>
                </a:lnTo>
                <a:close/>
              </a:path>
              <a:path w="120015" h="187959">
                <a:moveTo>
                  <a:pt x="84959" y="41910"/>
                </a:moveTo>
                <a:lnTo>
                  <a:pt x="83947" y="41910"/>
                </a:lnTo>
                <a:lnTo>
                  <a:pt x="83429" y="43180"/>
                </a:lnTo>
                <a:lnTo>
                  <a:pt x="84223" y="43180"/>
                </a:lnTo>
                <a:lnTo>
                  <a:pt x="84959" y="41910"/>
                </a:lnTo>
                <a:close/>
              </a:path>
              <a:path w="120015" h="187959">
                <a:moveTo>
                  <a:pt x="92468" y="40640"/>
                </a:moveTo>
                <a:lnTo>
                  <a:pt x="85833" y="40640"/>
                </a:lnTo>
                <a:lnTo>
                  <a:pt x="85166" y="41910"/>
                </a:lnTo>
                <a:lnTo>
                  <a:pt x="92905" y="41910"/>
                </a:lnTo>
                <a:lnTo>
                  <a:pt x="92468" y="40640"/>
                </a:lnTo>
                <a:close/>
              </a:path>
              <a:path w="120015" h="187959">
                <a:moveTo>
                  <a:pt x="45849" y="39370"/>
                </a:moveTo>
                <a:lnTo>
                  <a:pt x="45607" y="39370"/>
                </a:lnTo>
                <a:lnTo>
                  <a:pt x="45942" y="39882"/>
                </a:lnTo>
                <a:lnTo>
                  <a:pt x="45849" y="39370"/>
                </a:lnTo>
                <a:close/>
              </a:path>
              <a:path w="120015" h="187959">
                <a:moveTo>
                  <a:pt x="25046" y="3810"/>
                </a:moveTo>
                <a:lnTo>
                  <a:pt x="12661" y="3809"/>
                </a:lnTo>
                <a:lnTo>
                  <a:pt x="12350" y="5079"/>
                </a:lnTo>
                <a:lnTo>
                  <a:pt x="11798" y="6349"/>
                </a:lnTo>
                <a:lnTo>
                  <a:pt x="11327" y="8889"/>
                </a:lnTo>
                <a:lnTo>
                  <a:pt x="11131" y="10159"/>
                </a:lnTo>
                <a:lnTo>
                  <a:pt x="26150" y="10160"/>
                </a:lnTo>
                <a:lnTo>
                  <a:pt x="26035" y="7620"/>
                </a:lnTo>
                <a:lnTo>
                  <a:pt x="25713" y="6350"/>
                </a:lnTo>
                <a:lnTo>
                  <a:pt x="25517" y="5080"/>
                </a:lnTo>
                <a:lnTo>
                  <a:pt x="25046" y="3810"/>
                </a:lnTo>
                <a:close/>
              </a:path>
              <a:path w="120015" h="187959">
                <a:moveTo>
                  <a:pt x="35936" y="8890"/>
                </a:moveTo>
                <a:lnTo>
                  <a:pt x="27564" y="8890"/>
                </a:lnTo>
                <a:lnTo>
                  <a:pt x="26150" y="10160"/>
                </a:lnTo>
                <a:lnTo>
                  <a:pt x="36292" y="10160"/>
                </a:lnTo>
                <a:lnTo>
                  <a:pt x="35936" y="8890"/>
                </a:lnTo>
                <a:close/>
              </a:path>
              <a:path w="120015" h="187959">
                <a:moveTo>
                  <a:pt x="34441" y="7620"/>
                </a:moveTo>
                <a:lnTo>
                  <a:pt x="30083" y="7620"/>
                </a:lnTo>
                <a:lnTo>
                  <a:pt x="28898" y="8890"/>
                </a:lnTo>
                <a:lnTo>
                  <a:pt x="34993" y="8890"/>
                </a:lnTo>
                <a:lnTo>
                  <a:pt x="34441" y="7620"/>
                </a:lnTo>
                <a:close/>
              </a:path>
              <a:path w="120015" h="187959">
                <a:moveTo>
                  <a:pt x="23401" y="1270"/>
                </a:moveTo>
                <a:lnTo>
                  <a:pt x="14512" y="1269"/>
                </a:lnTo>
                <a:lnTo>
                  <a:pt x="13730" y="2539"/>
                </a:lnTo>
                <a:lnTo>
                  <a:pt x="13017" y="3809"/>
                </a:lnTo>
                <a:lnTo>
                  <a:pt x="24689" y="3810"/>
                </a:lnTo>
                <a:lnTo>
                  <a:pt x="24344" y="2540"/>
                </a:lnTo>
                <a:lnTo>
                  <a:pt x="23666" y="2540"/>
                </a:lnTo>
                <a:lnTo>
                  <a:pt x="23401" y="1270"/>
                </a:lnTo>
                <a:close/>
              </a:path>
              <a:path w="120015" h="187959">
                <a:moveTo>
                  <a:pt x="21941" y="0"/>
                </a:moveTo>
                <a:lnTo>
                  <a:pt x="15766" y="0"/>
                </a:lnTo>
                <a:lnTo>
                  <a:pt x="15340" y="1269"/>
                </a:lnTo>
                <a:lnTo>
                  <a:pt x="22688" y="1270"/>
                </a:lnTo>
                <a:lnTo>
                  <a:pt x="2194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80669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40" h="42545">
                <a:moveTo>
                  <a:pt x="21699" y="12219"/>
                </a:moveTo>
                <a:lnTo>
                  <a:pt x="12695" y="27016"/>
                </a:lnTo>
                <a:lnTo>
                  <a:pt x="12304" y="27176"/>
                </a:lnTo>
                <a:lnTo>
                  <a:pt x="0" y="41939"/>
                </a:lnTo>
                <a:lnTo>
                  <a:pt x="471" y="41698"/>
                </a:lnTo>
                <a:lnTo>
                  <a:pt x="1931" y="41034"/>
                </a:lnTo>
                <a:lnTo>
                  <a:pt x="19583" y="37518"/>
                </a:lnTo>
                <a:lnTo>
                  <a:pt x="30365" y="37518"/>
                </a:lnTo>
                <a:lnTo>
                  <a:pt x="31060" y="37243"/>
                </a:lnTo>
                <a:lnTo>
                  <a:pt x="33921" y="33326"/>
                </a:lnTo>
                <a:lnTo>
                  <a:pt x="12385" y="33326"/>
                </a:lnTo>
                <a:lnTo>
                  <a:pt x="12971" y="32857"/>
                </a:lnTo>
                <a:lnTo>
                  <a:pt x="21343" y="24634"/>
                </a:lnTo>
                <a:lnTo>
                  <a:pt x="22136" y="23729"/>
                </a:lnTo>
                <a:lnTo>
                  <a:pt x="29013" y="13468"/>
                </a:lnTo>
                <a:lnTo>
                  <a:pt x="25402" y="13468"/>
                </a:lnTo>
                <a:lnTo>
                  <a:pt x="25126" y="13433"/>
                </a:lnTo>
                <a:lnTo>
                  <a:pt x="24770" y="13273"/>
                </a:lnTo>
                <a:lnTo>
                  <a:pt x="23942" y="12655"/>
                </a:lnTo>
                <a:lnTo>
                  <a:pt x="23436" y="12494"/>
                </a:lnTo>
                <a:lnTo>
                  <a:pt x="22136" y="12254"/>
                </a:lnTo>
                <a:lnTo>
                  <a:pt x="21699" y="12219"/>
                </a:lnTo>
                <a:close/>
              </a:path>
              <a:path w="53340" h="42545">
                <a:moveTo>
                  <a:pt x="30365" y="37518"/>
                </a:moveTo>
                <a:lnTo>
                  <a:pt x="20917" y="37518"/>
                </a:lnTo>
                <a:lnTo>
                  <a:pt x="22251" y="37552"/>
                </a:lnTo>
                <a:lnTo>
                  <a:pt x="23666" y="37633"/>
                </a:lnTo>
                <a:lnTo>
                  <a:pt x="25080" y="37747"/>
                </a:lnTo>
                <a:lnTo>
                  <a:pt x="26541" y="37942"/>
                </a:lnTo>
                <a:lnTo>
                  <a:pt x="28036" y="37942"/>
                </a:lnTo>
                <a:lnTo>
                  <a:pt x="28703" y="37907"/>
                </a:lnTo>
                <a:lnTo>
                  <a:pt x="29996" y="37633"/>
                </a:lnTo>
                <a:lnTo>
                  <a:pt x="30365" y="37518"/>
                </a:lnTo>
                <a:close/>
              </a:path>
              <a:path w="53340" h="42545">
                <a:moveTo>
                  <a:pt x="50759" y="0"/>
                </a:moveTo>
                <a:lnTo>
                  <a:pt x="49600" y="1809"/>
                </a:lnTo>
                <a:lnTo>
                  <a:pt x="47504" y="4661"/>
                </a:lnTo>
                <a:lnTo>
                  <a:pt x="46168" y="6310"/>
                </a:lnTo>
                <a:lnTo>
                  <a:pt x="45260" y="7329"/>
                </a:lnTo>
                <a:lnTo>
                  <a:pt x="44469" y="8268"/>
                </a:lnTo>
                <a:lnTo>
                  <a:pt x="12385" y="33326"/>
                </a:lnTo>
                <a:lnTo>
                  <a:pt x="33921" y="33326"/>
                </a:lnTo>
                <a:lnTo>
                  <a:pt x="33804" y="30509"/>
                </a:lnTo>
                <a:lnTo>
                  <a:pt x="33693" y="29914"/>
                </a:lnTo>
                <a:lnTo>
                  <a:pt x="33452" y="29020"/>
                </a:lnTo>
                <a:lnTo>
                  <a:pt x="39359" y="29020"/>
                </a:lnTo>
                <a:lnTo>
                  <a:pt x="47804" y="23065"/>
                </a:lnTo>
                <a:lnTo>
                  <a:pt x="47930" y="22595"/>
                </a:lnTo>
                <a:lnTo>
                  <a:pt x="46221" y="15037"/>
                </a:lnTo>
                <a:lnTo>
                  <a:pt x="46276" y="14808"/>
                </a:lnTo>
                <a:lnTo>
                  <a:pt x="53029" y="5016"/>
                </a:lnTo>
                <a:lnTo>
                  <a:pt x="52921" y="2347"/>
                </a:lnTo>
                <a:lnTo>
                  <a:pt x="52679" y="1809"/>
                </a:lnTo>
                <a:lnTo>
                  <a:pt x="52369" y="1339"/>
                </a:lnTo>
                <a:lnTo>
                  <a:pt x="51932" y="824"/>
                </a:lnTo>
                <a:lnTo>
                  <a:pt x="51391" y="400"/>
                </a:lnTo>
                <a:lnTo>
                  <a:pt x="50759" y="0"/>
                </a:lnTo>
                <a:close/>
              </a:path>
              <a:path w="53340" h="42545">
                <a:moveTo>
                  <a:pt x="39359" y="29020"/>
                </a:moveTo>
                <a:lnTo>
                  <a:pt x="33452" y="29020"/>
                </a:lnTo>
                <a:lnTo>
                  <a:pt x="34912" y="29215"/>
                </a:lnTo>
                <a:lnTo>
                  <a:pt x="35545" y="29215"/>
                </a:lnTo>
                <a:lnTo>
                  <a:pt x="36246" y="29249"/>
                </a:lnTo>
                <a:lnTo>
                  <a:pt x="37040" y="29249"/>
                </a:lnTo>
                <a:lnTo>
                  <a:pt x="39359" y="29020"/>
                </a:lnTo>
                <a:close/>
              </a:path>
              <a:path w="53340" h="42545">
                <a:moveTo>
                  <a:pt x="37071" y="8612"/>
                </a:moveTo>
                <a:lnTo>
                  <a:pt x="31141" y="8612"/>
                </a:lnTo>
                <a:lnTo>
                  <a:pt x="31417" y="9162"/>
                </a:lnTo>
                <a:lnTo>
                  <a:pt x="31693" y="9872"/>
                </a:lnTo>
                <a:lnTo>
                  <a:pt x="32108" y="11280"/>
                </a:lnTo>
                <a:lnTo>
                  <a:pt x="32350" y="12334"/>
                </a:lnTo>
                <a:lnTo>
                  <a:pt x="32470" y="13193"/>
                </a:lnTo>
                <a:lnTo>
                  <a:pt x="32590" y="16365"/>
                </a:lnTo>
                <a:lnTo>
                  <a:pt x="37071" y="8612"/>
                </a:lnTo>
                <a:close/>
              </a:path>
              <a:path w="53340" h="42545">
                <a:moveTo>
                  <a:pt x="34360" y="2393"/>
                </a:moveTo>
                <a:lnTo>
                  <a:pt x="26194" y="12609"/>
                </a:lnTo>
                <a:lnTo>
                  <a:pt x="26069" y="13078"/>
                </a:lnTo>
                <a:lnTo>
                  <a:pt x="25793" y="13399"/>
                </a:lnTo>
                <a:lnTo>
                  <a:pt x="25632" y="13468"/>
                </a:lnTo>
                <a:lnTo>
                  <a:pt x="29013" y="13468"/>
                </a:lnTo>
                <a:lnTo>
                  <a:pt x="30071" y="11280"/>
                </a:lnTo>
                <a:lnTo>
                  <a:pt x="31141" y="8612"/>
                </a:lnTo>
                <a:lnTo>
                  <a:pt x="37071" y="8612"/>
                </a:lnTo>
                <a:lnTo>
                  <a:pt x="38063" y="6894"/>
                </a:lnTo>
                <a:lnTo>
                  <a:pt x="38454" y="6310"/>
                </a:lnTo>
                <a:lnTo>
                  <a:pt x="38567" y="5920"/>
                </a:lnTo>
                <a:lnTo>
                  <a:pt x="35154" y="2508"/>
                </a:lnTo>
                <a:lnTo>
                  <a:pt x="34360" y="239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0163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9832" y="0"/>
                </a:moveTo>
                <a:lnTo>
                  <a:pt x="0" y="10376"/>
                </a:lnTo>
                <a:lnTo>
                  <a:pt x="517" y="10501"/>
                </a:lnTo>
                <a:lnTo>
                  <a:pt x="1770" y="10731"/>
                </a:lnTo>
                <a:lnTo>
                  <a:pt x="2598" y="10811"/>
                </a:lnTo>
                <a:lnTo>
                  <a:pt x="4013" y="10811"/>
                </a:lnTo>
                <a:lnTo>
                  <a:pt x="5002" y="10650"/>
                </a:lnTo>
                <a:lnTo>
                  <a:pt x="9832" y="4546"/>
                </a:lnTo>
                <a:lnTo>
                  <a:pt x="983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12281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3477" y="0"/>
                </a:moveTo>
                <a:lnTo>
                  <a:pt x="6520" y="3012"/>
                </a:lnTo>
                <a:lnTo>
                  <a:pt x="2633" y="4615"/>
                </a:lnTo>
                <a:lnTo>
                  <a:pt x="0" y="5749"/>
                </a:lnTo>
                <a:lnTo>
                  <a:pt x="4749" y="8807"/>
                </a:lnTo>
                <a:lnTo>
                  <a:pt x="5347" y="8772"/>
                </a:lnTo>
                <a:lnTo>
                  <a:pt x="10648" y="5634"/>
                </a:lnTo>
                <a:lnTo>
                  <a:pt x="11085" y="5210"/>
                </a:lnTo>
                <a:lnTo>
                  <a:pt x="11867" y="4260"/>
                </a:lnTo>
                <a:lnTo>
                  <a:pt x="12580" y="3447"/>
                </a:lnTo>
                <a:lnTo>
                  <a:pt x="13880" y="1523"/>
                </a:lnTo>
                <a:lnTo>
                  <a:pt x="1347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91559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713" y="0"/>
                </a:moveTo>
                <a:lnTo>
                  <a:pt x="0" y="5634"/>
                </a:lnTo>
                <a:lnTo>
                  <a:pt x="114" y="6298"/>
                </a:lnTo>
                <a:lnTo>
                  <a:pt x="275" y="6963"/>
                </a:lnTo>
                <a:lnTo>
                  <a:pt x="712" y="8337"/>
                </a:lnTo>
                <a:lnTo>
                  <a:pt x="862" y="8612"/>
                </a:lnTo>
                <a:lnTo>
                  <a:pt x="1655" y="7707"/>
                </a:lnTo>
                <a:lnTo>
                  <a:pt x="2518" y="6848"/>
                </a:lnTo>
                <a:lnTo>
                  <a:pt x="3380" y="6069"/>
                </a:lnTo>
                <a:lnTo>
                  <a:pt x="5462" y="4386"/>
                </a:lnTo>
                <a:lnTo>
                  <a:pt x="5979" y="4031"/>
                </a:lnTo>
                <a:lnTo>
                  <a:pt x="5991" y="2702"/>
                </a:lnTo>
                <a:lnTo>
                  <a:pt x="3219" y="80"/>
                </a:lnTo>
                <a:lnTo>
                  <a:pt x="271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97002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3319" y="34"/>
                </a:moveTo>
                <a:lnTo>
                  <a:pt x="0" y="3012"/>
                </a:lnTo>
                <a:lnTo>
                  <a:pt x="99" y="3515"/>
                </a:lnTo>
                <a:lnTo>
                  <a:pt x="812" y="3870"/>
                </a:lnTo>
                <a:lnTo>
                  <a:pt x="1514" y="4100"/>
                </a:lnTo>
                <a:lnTo>
                  <a:pt x="1905" y="4180"/>
                </a:lnTo>
                <a:lnTo>
                  <a:pt x="2307" y="4180"/>
                </a:lnTo>
                <a:lnTo>
                  <a:pt x="2652" y="4100"/>
                </a:lnTo>
                <a:lnTo>
                  <a:pt x="3561" y="3012"/>
                </a:lnTo>
                <a:lnTo>
                  <a:pt x="3480" y="584"/>
                </a:lnTo>
                <a:lnTo>
                  <a:pt x="3319" y="34"/>
                </a:lnTo>
                <a:close/>
              </a:path>
              <a:path w="3809" h="4445">
                <a:moveTo>
                  <a:pt x="2457" y="0"/>
                </a:moveTo>
                <a:lnTo>
                  <a:pt x="2100" y="34"/>
                </a:lnTo>
                <a:lnTo>
                  <a:pt x="2618" y="34"/>
                </a:lnTo>
                <a:lnTo>
                  <a:pt x="24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2238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7670" y="0"/>
                </a:moveTo>
                <a:lnTo>
                  <a:pt x="0" y="8887"/>
                </a:lnTo>
                <a:lnTo>
                  <a:pt x="781" y="8257"/>
                </a:lnTo>
                <a:lnTo>
                  <a:pt x="2046" y="7512"/>
                </a:lnTo>
                <a:lnTo>
                  <a:pt x="3346" y="6928"/>
                </a:lnTo>
                <a:lnTo>
                  <a:pt x="5071" y="6264"/>
                </a:lnTo>
                <a:lnTo>
                  <a:pt x="6094" y="5909"/>
                </a:lnTo>
                <a:lnTo>
                  <a:pt x="8532" y="5165"/>
                </a:lnTo>
                <a:lnTo>
                  <a:pt x="8417" y="1878"/>
                </a:lnTo>
                <a:lnTo>
                  <a:pt x="8208" y="1019"/>
                </a:lnTo>
                <a:lnTo>
                  <a:pt x="8061" y="664"/>
                </a:lnTo>
                <a:lnTo>
                  <a:pt x="767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2434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8256" y="0"/>
                </a:moveTo>
                <a:lnTo>
                  <a:pt x="0" y="13617"/>
                </a:lnTo>
                <a:lnTo>
                  <a:pt x="1770" y="11933"/>
                </a:lnTo>
                <a:lnTo>
                  <a:pt x="5151" y="8887"/>
                </a:lnTo>
                <a:lnTo>
                  <a:pt x="6646" y="7593"/>
                </a:lnTo>
                <a:lnTo>
                  <a:pt x="7946" y="6539"/>
                </a:lnTo>
                <a:lnTo>
                  <a:pt x="8923" y="5714"/>
                </a:lnTo>
                <a:lnTo>
                  <a:pt x="9832" y="5004"/>
                </a:lnTo>
                <a:lnTo>
                  <a:pt x="9832" y="4306"/>
                </a:lnTo>
                <a:lnTo>
                  <a:pt x="9508" y="2622"/>
                </a:lnTo>
                <a:lnTo>
                  <a:pt x="8383" y="3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93640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18790" y="12953"/>
                </a:moveTo>
                <a:lnTo>
                  <a:pt x="15536" y="14096"/>
                </a:lnTo>
                <a:lnTo>
                  <a:pt x="14984" y="14477"/>
                </a:lnTo>
                <a:lnTo>
                  <a:pt x="14271" y="15239"/>
                </a:lnTo>
                <a:lnTo>
                  <a:pt x="13765" y="15747"/>
                </a:lnTo>
                <a:lnTo>
                  <a:pt x="13132" y="16509"/>
                </a:lnTo>
                <a:lnTo>
                  <a:pt x="0" y="35686"/>
                </a:lnTo>
                <a:lnTo>
                  <a:pt x="1138" y="34543"/>
                </a:lnTo>
                <a:lnTo>
                  <a:pt x="2693" y="32511"/>
                </a:lnTo>
                <a:lnTo>
                  <a:pt x="4956" y="29463"/>
                </a:lnTo>
                <a:lnTo>
                  <a:pt x="9521" y="25780"/>
                </a:lnTo>
                <a:lnTo>
                  <a:pt x="11488" y="24129"/>
                </a:lnTo>
                <a:lnTo>
                  <a:pt x="13765" y="22478"/>
                </a:lnTo>
                <a:lnTo>
                  <a:pt x="16283" y="20573"/>
                </a:lnTo>
                <a:lnTo>
                  <a:pt x="22056" y="16636"/>
                </a:lnTo>
                <a:lnTo>
                  <a:pt x="25287" y="14477"/>
                </a:lnTo>
                <a:lnTo>
                  <a:pt x="26932" y="13461"/>
                </a:lnTo>
                <a:lnTo>
                  <a:pt x="27587" y="13080"/>
                </a:lnTo>
                <a:lnTo>
                  <a:pt x="18870" y="13080"/>
                </a:lnTo>
                <a:lnTo>
                  <a:pt x="18790" y="12953"/>
                </a:lnTo>
                <a:close/>
              </a:path>
              <a:path w="67945" h="36195">
                <a:moveTo>
                  <a:pt x="38259" y="27431"/>
                </a:moveTo>
                <a:lnTo>
                  <a:pt x="14742" y="27431"/>
                </a:lnTo>
                <a:lnTo>
                  <a:pt x="17375" y="27558"/>
                </a:lnTo>
                <a:lnTo>
                  <a:pt x="18364" y="27558"/>
                </a:lnTo>
                <a:lnTo>
                  <a:pt x="20411" y="27812"/>
                </a:lnTo>
                <a:lnTo>
                  <a:pt x="23827" y="28447"/>
                </a:lnTo>
                <a:lnTo>
                  <a:pt x="25046" y="28574"/>
                </a:lnTo>
                <a:lnTo>
                  <a:pt x="27564" y="29209"/>
                </a:lnTo>
                <a:lnTo>
                  <a:pt x="30750" y="30098"/>
                </a:lnTo>
                <a:lnTo>
                  <a:pt x="31888" y="30479"/>
                </a:lnTo>
                <a:lnTo>
                  <a:pt x="32670" y="30606"/>
                </a:lnTo>
                <a:lnTo>
                  <a:pt x="33935" y="30733"/>
                </a:lnTo>
                <a:lnTo>
                  <a:pt x="34797" y="30733"/>
                </a:lnTo>
                <a:lnTo>
                  <a:pt x="35625" y="30606"/>
                </a:lnTo>
                <a:lnTo>
                  <a:pt x="38121" y="28193"/>
                </a:lnTo>
                <a:lnTo>
                  <a:pt x="38259" y="27431"/>
                </a:lnTo>
                <a:close/>
              </a:path>
              <a:path w="67945" h="36195">
                <a:moveTo>
                  <a:pt x="23390" y="23875"/>
                </a:moveTo>
                <a:lnTo>
                  <a:pt x="19503" y="23875"/>
                </a:lnTo>
                <a:lnTo>
                  <a:pt x="17456" y="24129"/>
                </a:lnTo>
                <a:lnTo>
                  <a:pt x="15375" y="24510"/>
                </a:lnTo>
                <a:lnTo>
                  <a:pt x="13293" y="25145"/>
                </a:lnTo>
                <a:lnTo>
                  <a:pt x="12235" y="25399"/>
                </a:lnTo>
                <a:lnTo>
                  <a:pt x="9165" y="26923"/>
                </a:lnTo>
                <a:lnTo>
                  <a:pt x="8176" y="27558"/>
                </a:lnTo>
                <a:lnTo>
                  <a:pt x="7198" y="28320"/>
                </a:lnTo>
                <a:lnTo>
                  <a:pt x="7589" y="28193"/>
                </a:lnTo>
                <a:lnTo>
                  <a:pt x="8728" y="27939"/>
                </a:lnTo>
                <a:lnTo>
                  <a:pt x="9556" y="27812"/>
                </a:lnTo>
                <a:lnTo>
                  <a:pt x="11798" y="27558"/>
                </a:lnTo>
                <a:lnTo>
                  <a:pt x="13178" y="27431"/>
                </a:lnTo>
                <a:lnTo>
                  <a:pt x="38259" y="27431"/>
                </a:lnTo>
                <a:lnTo>
                  <a:pt x="38293" y="26796"/>
                </a:lnTo>
                <a:lnTo>
                  <a:pt x="38130" y="25526"/>
                </a:lnTo>
                <a:lnTo>
                  <a:pt x="31888" y="25526"/>
                </a:lnTo>
                <a:lnTo>
                  <a:pt x="29450" y="24891"/>
                </a:lnTo>
                <a:lnTo>
                  <a:pt x="28231" y="24637"/>
                </a:lnTo>
                <a:lnTo>
                  <a:pt x="26782" y="24383"/>
                </a:lnTo>
                <a:lnTo>
                  <a:pt x="23390" y="23875"/>
                </a:lnTo>
                <a:close/>
              </a:path>
              <a:path w="67945" h="36195">
                <a:moveTo>
                  <a:pt x="67246" y="7112"/>
                </a:moveTo>
                <a:lnTo>
                  <a:pt x="57797" y="7112"/>
                </a:lnTo>
                <a:lnTo>
                  <a:pt x="60120" y="7239"/>
                </a:lnTo>
                <a:lnTo>
                  <a:pt x="61258" y="7493"/>
                </a:lnTo>
                <a:lnTo>
                  <a:pt x="62431" y="7620"/>
                </a:lnTo>
                <a:lnTo>
                  <a:pt x="63616" y="8001"/>
                </a:lnTo>
                <a:lnTo>
                  <a:pt x="64754" y="8255"/>
                </a:lnTo>
                <a:lnTo>
                  <a:pt x="64593" y="8255"/>
                </a:lnTo>
                <a:lnTo>
                  <a:pt x="64087" y="8382"/>
                </a:lnTo>
                <a:lnTo>
                  <a:pt x="60626" y="8890"/>
                </a:lnTo>
                <a:lnTo>
                  <a:pt x="22378" y="19557"/>
                </a:lnTo>
                <a:lnTo>
                  <a:pt x="24218" y="19557"/>
                </a:lnTo>
                <a:lnTo>
                  <a:pt x="25483" y="19938"/>
                </a:lnTo>
                <a:lnTo>
                  <a:pt x="31888" y="25526"/>
                </a:lnTo>
                <a:lnTo>
                  <a:pt x="38130" y="25526"/>
                </a:lnTo>
                <a:lnTo>
                  <a:pt x="37902" y="24383"/>
                </a:lnTo>
                <a:lnTo>
                  <a:pt x="37626" y="23367"/>
                </a:lnTo>
                <a:lnTo>
                  <a:pt x="37329" y="22732"/>
                </a:lnTo>
                <a:lnTo>
                  <a:pt x="37040" y="21843"/>
                </a:lnTo>
                <a:lnTo>
                  <a:pt x="37074" y="20573"/>
                </a:lnTo>
                <a:lnTo>
                  <a:pt x="37316" y="20446"/>
                </a:lnTo>
                <a:lnTo>
                  <a:pt x="37672" y="20319"/>
                </a:lnTo>
                <a:lnTo>
                  <a:pt x="55438" y="20320"/>
                </a:lnTo>
                <a:lnTo>
                  <a:pt x="55746" y="19304"/>
                </a:lnTo>
                <a:lnTo>
                  <a:pt x="56026" y="18161"/>
                </a:lnTo>
                <a:lnTo>
                  <a:pt x="56204" y="16891"/>
                </a:lnTo>
                <a:lnTo>
                  <a:pt x="56382" y="15240"/>
                </a:lnTo>
                <a:lnTo>
                  <a:pt x="57130" y="15113"/>
                </a:lnTo>
                <a:lnTo>
                  <a:pt x="67395" y="9144"/>
                </a:lnTo>
                <a:lnTo>
                  <a:pt x="67272" y="7239"/>
                </a:lnTo>
                <a:close/>
              </a:path>
              <a:path w="67945" h="36195">
                <a:moveTo>
                  <a:pt x="55438" y="20320"/>
                </a:moveTo>
                <a:lnTo>
                  <a:pt x="37902" y="20319"/>
                </a:lnTo>
                <a:lnTo>
                  <a:pt x="38454" y="20446"/>
                </a:lnTo>
                <a:lnTo>
                  <a:pt x="38811" y="20573"/>
                </a:lnTo>
                <a:lnTo>
                  <a:pt x="39627" y="20954"/>
                </a:lnTo>
                <a:lnTo>
                  <a:pt x="41249" y="21843"/>
                </a:lnTo>
                <a:lnTo>
                  <a:pt x="42537" y="22732"/>
                </a:lnTo>
                <a:lnTo>
                  <a:pt x="43963" y="23494"/>
                </a:lnTo>
                <a:lnTo>
                  <a:pt x="50368" y="25146"/>
                </a:lnTo>
                <a:lnTo>
                  <a:pt x="51035" y="25019"/>
                </a:lnTo>
                <a:lnTo>
                  <a:pt x="55303" y="20701"/>
                </a:lnTo>
                <a:lnTo>
                  <a:pt x="55438" y="20320"/>
                </a:lnTo>
                <a:close/>
              </a:path>
              <a:path w="67945" h="36195">
                <a:moveTo>
                  <a:pt x="27288" y="3428"/>
                </a:moveTo>
                <a:lnTo>
                  <a:pt x="25954" y="3428"/>
                </a:lnTo>
                <a:lnTo>
                  <a:pt x="25092" y="3809"/>
                </a:lnTo>
                <a:lnTo>
                  <a:pt x="24735" y="3936"/>
                </a:lnTo>
                <a:lnTo>
                  <a:pt x="18870" y="13080"/>
                </a:lnTo>
                <a:lnTo>
                  <a:pt x="27587" y="13080"/>
                </a:lnTo>
                <a:lnTo>
                  <a:pt x="30428" y="11429"/>
                </a:lnTo>
                <a:lnTo>
                  <a:pt x="32245" y="10540"/>
                </a:lnTo>
                <a:lnTo>
                  <a:pt x="34084" y="9524"/>
                </a:lnTo>
                <a:lnTo>
                  <a:pt x="37822" y="7619"/>
                </a:lnTo>
                <a:lnTo>
                  <a:pt x="38379" y="7365"/>
                </a:lnTo>
                <a:lnTo>
                  <a:pt x="32279" y="7365"/>
                </a:lnTo>
                <a:lnTo>
                  <a:pt x="32084" y="7238"/>
                </a:lnTo>
                <a:lnTo>
                  <a:pt x="31141" y="5968"/>
                </a:lnTo>
                <a:lnTo>
                  <a:pt x="30589" y="5587"/>
                </a:lnTo>
                <a:lnTo>
                  <a:pt x="29887" y="4952"/>
                </a:lnTo>
                <a:lnTo>
                  <a:pt x="29013" y="4444"/>
                </a:lnTo>
                <a:lnTo>
                  <a:pt x="27794" y="3682"/>
                </a:lnTo>
                <a:lnTo>
                  <a:pt x="27288" y="3428"/>
                </a:lnTo>
                <a:close/>
              </a:path>
              <a:path w="67945" h="36195">
                <a:moveTo>
                  <a:pt x="46536" y="4953"/>
                </a:moveTo>
                <a:lnTo>
                  <a:pt x="43721" y="4953"/>
                </a:lnTo>
                <a:lnTo>
                  <a:pt x="43491" y="5080"/>
                </a:lnTo>
                <a:lnTo>
                  <a:pt x="42065" y="5714"/>
                </a:lnTo>
                <a:lnTo>
                  <a:pt x="39236" y="11937"/>
                </a:lnTo>
                <a:lnTo>
                  <a:pt x="39834" y="11556"/>
                </a:lnTo>
                <a:lnTo>
                  <a:pt x="41479" y="10794"/>
                </a:lnTo>
                <a:lnTo>
                  <a:pt x="42663" y="10286"/>
                </a:lnTo>
                <a:lnTo>
                  <a:pt x="44032" y="9651"/>
                </a:lnTo>
                <a:lnTo>
                  <a:pt x="45607" y="9144"/>
                </a:lnTo>
                <a:lnTo>
                  <a:pt x="47344" y="8636"/>
                </a:lnTo>
                <a:lnTo>
                  <a:pt x="50207" y="7874"/>
                </a:lnTo>
                <a:lnTo>
                  <a:pt x="52288" y="7493"/>
                </a:lnTo>
                <a:lnTo>
                  <a:pt x="55554" y="7112"/>
                </a:lnTo>
                <a:lnTo>
                  <a:pt x="67246" y="7112"/>
                </a:lnTo>
                <a:lnTo>
                  <a:pt x="66998" y="6223"/>
                </a:lnTo>
                <a:lnTo>
                  <a:pt x="47298" y="6223"/>
                </a:lnTo>
                <a:lnTo>
                  <a:pt x="47022" y="6096"/>
                </a:lnTo>
                <a:lnTo>
                  <a:pt x="46826" y="5969"/>
                </a:lnTo>
                <a:lnTo>
                  <a:pt x="46596" y="5334"/>
                </a:lnTo>
                <a:lnTo>
                  <a:pt x="46536" y="4953"/>
                </a:lnTo>
                <a:close/>
              </a:path>
              <a:path w="67945" h="36195">
                <a:moveTo>
                  <a:pt x="43054" y="0"/>
                </a:moveTo>
                <a:lnTo>
                  <a:pt x="38454" y="1523"/>
                </a:lnTo>
                <a:lnTo>
                  <a:pt x="37707" y="2031"/>
                </a:lnTo>
                <a:lnTo>
                  <a:pt x="36925" y="2793"/>
                </a:lnTo>
                <a:lnTo>
                  <a:pt x="36097" y="3555"/>
                </a:lnTo>
                <a:lnTo>
                  <a:pt x="35188" y="4571"/>
                </a:lnTo>
                <a:lnTo>
                  <a:pt x="34832" y="5079"/>
                </a:lnTo>
                <a:lnTo>
                  <a:pt x="33935" y="6222"/>
                </a:lnTo>
                <a:lnTo>
                  <a:pt x="33142" y="6984"/>
                </a:lnTo>
                <a:lnTo>
                  <a:pt x="32394" y="7365"/>
                </a:lnTo>
                <a:lnTo>
                  <a:pt x="38379" y="7365"/>
                </a:lnTo>
                <a:lnTo>
                  <a:pt x="41720" y="5841"/>
                </a:lnTo>
                <a:lnTo>
                  <a:pt x="43721" y="4953"/>
                </a:lnTo>
                <a:lnTo>
                  <a:pt x="46536" y="4953"/>
                </a:lnTo>
                <a:lnTo>
                  <a:pt x="46021" y="3302"/>
                </a:lnTo>
                <a:lnTo>
                  <a:pt x="45883" y="2921"/>
                </a:lnTo>
                <a:lnTo>
                  <a:pt x="45527" y="2286"/>
                </a:lnTo>
                <a:lnTo>
                  <a:pt x="45297" y="1778"/>
                </a:lnTo>
                <a:lnTo>
                  <a:pt x="45055" y="1524"/>
                </a:lnTo>
                <a:lnTo>
                  <a:pt x="44825" y="1143"/>
                </a:lnTo>
                <a:lnTo>
                  <a:pt x="44193" y="635"/>
                </a:lnTo>
                <a:lnTo>
                  <a:pt x="43836" y="381"/>
                </a:lnTo>
                <a:lnTo>
                  <a:pt x="43445" y="254"/>
                </a:lnTo>
                <a:lnTo>
                  <a:pt x="43054" y="0"/>
                </a:lnTo>
                <a:close/>
              </a:path>
              <a:path w="67945" h="36195">
                <a:moveTo>
                  <a:pt x="60396" y="762"/>
                </a:moveTo>
                <a:lnTo>
                  <a:pt x="58579" y="762"/>
                </a:lnTo>
                <a:lnTo>
                  <a:pt x="57164" y="1143"/>
                </a:lnTo>
                <a:lnTo>
                  <a:pt x="56417" y="1270"/>
                </a:lnTo>
                <a:lnTo>
                  <a:pt x="55635" y="1524"/>
                </a:lnTo>
                <a:lnTo>
                  <a:pt x="53979" y="2286"/>
                </a:lnTo>
                <a:lnTo>
                  <a:pt x="53082" y="2667"/>
                </a:lnTo>
                <a:lnTo>
                  <a:pt x="52173" y="3302"/>
                </a:lnTo>
                <a:lnTo>
                  <a:pt x="51230" y="3810"/>
                </a:lnTo>
                <a:lnTo>
                  <a:pt x="50253" y="4445"/>
                </a:lnTo>
                <a:lnTo>
                  <a:pt x="49230" y="5334"/>
                </a:lnTo>
                <a:lnTo>
                  <a:pt x="48160" y="6096"/>
                </a:lnTo>
                <a:lnTo>
                  <a:pt x="47930" y="6223"/>
                </a:lnTo>
                <a:lnTo>
                  <a:pt x="66998" y="6223"/>
                </a:lnTo>
                <a:lnTo>
                  <a:pt x="61960" y="1016"/>
                </a:lnTo>
                <a:lnTo>
                  <a:pt x="60396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81450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6336" y="0"/>
                </a:moveTo>
                <a:lnTo>
                  <a:pt x="3541" y="1328"/>
                </a:lnTo>
                <a:lnTo>
                  <a:pt x="2437" y="1992"/>
                </a:lnTo>
                <a:lnTo>
                  <a:pt x="2012" y="2347"/>
                </a:lnTo>
                <a:lnTo>
                  <a:pt x="1494" y="2737"/>
                </a:lnTo>
                <a:lnTo>
                  <a:pt x="1023" y="3172"/>
                </a:lnTo>
                <a:lnTo>
                  <a:pt x="597" y="3641"/>
                </a:lnTo>
                <a:lnTo>
                  <a:pt x="232" y="4191"/>
                </a:lnTo>
                <a:lnTo>
                  <a:pt x="0" y="4615"/>
                </a:lnTo>
                <a:lnTo>
                  <a:pt x="0" y="5634"/>
                </a:lnTo>
                <a:lnTo>
                  <a:pt x="2679" y="7512"/>
                </a:lnTo>
                <a:lnTo>
                  <a:pt x="2989" y="7478"/>
                </a:lnTo>
                <a:lnTo>
                  <a:pt x="8022" y="3641"/>
                </a:lnTo>
                <a:lnTo>
                  <a:pt x="7956" y="1992"/>
                </a:lnTo>
                <a:lnTo>
                  <a:pt x="7625" y="939"/>
                </a:lnTo>
                <a:lnTo>
                  <a:pt x="7440" y="469"/>
                </a:lnTo>
                <a:lnTo>
                  <a:pt x="7164" y="274"/>
                </a:lnTo>
                <a:lnTo>
                  <a:pt x="7003" y="194"/>
                </a:lnTo>
                <a:lnTo>
                  <a:pt x="6566" y="34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80784" y="47069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242" y="0"/>
                </a:moveTo>
                <a:lnTo>
                  <a:pt x="195" y="1339"/>
                </a:lnTo>
                <a:lnTo>
                  <a:pt x="80" y="1649"/>
                </a:lnTo>
                <a:lnTo>
                  <a:pt x="0" y="3493"/>
                </a:lnTo>
                <a:lnTo>
                  <a:pt x="321" y="3218"/>
                </a:lnTo>
                <a:lnTo>
                  <a:pt x="1218" y="2553"/>
                </a:lnTo>
                <a:lnTo>
                  <a:pt x="1885" y="2153"/>
                </a:lnTo>
                <a:lnTo>
                  <a:pt x="2679" y="1729"/>
                </a:lnTo>
                <a:lnTo>
                  <a:pt x="3779" y="1339"/>
                </a:lnTo>
                <a:lnTo>
                  <a:pt x="4760" y="1065"/>
                </a:lnTo>
                <a:lnTo>
                  <a:pt x="4565" y="904"/>
                </a:lnTo>
                <a:lnTo>
                  <a:pt x="3576" y="400"/>
                </a:lnTo>
                <a:lnTo>
                  <a:pt x="3150" y="240"/>
                </a:lnTo>
                <a:lnTo>
                  <a:pt x="224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91053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5" h="28575">
                <a:moveTo>
                  <a:pt x="67119" y="20752"/>
                </a:moveTo>
                <a:lnTo>
                  <a:pt x="32314" y="20752"/>
                </a:lnTo>
                <a:lnTo>
                  <a:pt x="33167" y="22275"/>
                </a:lnTo>
                <a:lnTo>
                  <a:pt x="33671" y="23053"/>
                </a:lnTo>
                <a:lnTo>
                  <a:pt x="42962" y="28184"/>
                </a:lnTo>
                <a:lnTo>
                  <a:pt x="44066" y="28104"/>
                </a:lnTo>
                <a:lnTo>
                  <a:pt x="50126" y="26421"/>
                </a:lnTo>
                <a:lnTo>
                  <a:pt x="50517" y="26226"/>
                </a:lnTo>
                <a:lnTo>
                  <a:pt x="51184" y="25756"/>
                </a:lnTo>
                <a:lnTo>
                  <a:pt x="56469" y="25756"/>
                </a:lnTo>
                <a:lnTo>
                  <a:pt x="57590" y="25562"/>
                </a:lnTo>
                <a:lnTo>
                  <a:pt x="66146" y="21530"/>
                </a:lnTo>
                <a:lnTo>
                  <a:pt x="67119" y="20752"/>
                </a:lnTo>
                <a:close/>
              </a:path>
              <a:path w="69215" h="28575">
                <a:moveTo>
                  <a:pt x="56469" y="25756"/>
                </a:moveTo>
                <a:lnTo>
                  <a:pt x="51184" y="25756"/>
                </a:lnTo>
                <a:lnTo>
                  <a:pt x="52162" y="25882"/>
                </a:lnTo>
                <a:lnTo>
                  <a:pt x="53116" y="25951"/>
                </a:lnTo>
                <a:lnTo>
                  <a:pt x="54059" y="25951"/>
                </a:lnTo>
                <a:lnTo>
                  <a:pt x="55002" y="25917"/>
                </a:lnTo>
                <a:lnTo>
                  <a:pt x="55865" y="25836"/>
                </a:lnTo>
                <a:lnTo>
                  <a:pt x="56469" y="25756"/>
                </a:lnTo>
                <a:close/>
              </a:path>
              <a:path w="69215" h="28575">
                <a:moveTo>
                  <a:pt x="19291" y="8337"/>
                </a:moveTo>
                <a:lnTo>
                  <a:pt x="4990" y="8337"/>
                </a:lnTo>
                <a:lnTo>
                  <a:pt x="5657" y="8371"/>
                </a:lnTo>
                <a:lnTo>
                  <a:pt x="7463" y="8612"/>
                </a:lnTo>
                <a:lnTo>
                  <a:pt x="12534" y="12093"/>
                </a:lnTo>
                <a:lnTo>
                  <a:pt x="12974" y="12609"/>
                </a:lnTo>
                <a:lnTo>
                  <a:pt x="19296" y="14567"/>
                </a:lnTo>
                <a:lnTo>
                  <a:pt x="20871" y="17064"/>
                </a:lnTo>
                <a:lnTo>
                  <a:pt x="28737" y="24897"/>
                </a:lnTo>
                <a:lnTo>
                  <a:pt x="29013" y="24863"/>
                </a:lnTo>
                <a:lnTo>
                  <a:pt x="32199" y="20981"/>
                </a:lnTo>
                <a:lnTo>
                  <a:pt x="32314" y="20752"/>
                </a:lnTo>
                <a:lnTo>
                  <a:pt x="67119" y="20752"/>
                </a:lnTo>
                <a:lnTo>
                  <a:pt x="67737" y="20202"/>
                </a:lnTo>
                <a:lnTo>
                  <a:pt x="58889" y="20202"/>
                </a:lnTo>
                <a:lnTo>
                  <a:pt x="57199" y="20156"/>
                </a:lnTo>
                <a:lnTo>
                  <a:pt x="31290" y="12254"/>
                </a:lnTo>
                <a:lnTo>
                  <a:pt x="29876" y="11624"/>
                </a:lnTo>
                <a:lnTo>
                  <a:pt x="26897" y="10490"/>
                </a:lnTo>
                <a:lnTo>
                  <a:pt x="23938" y="9551"/>
                </a:lnTo>
                <a:lnTo>
                  <a:pt x="21619" y="8887"/>
                </a:lnTo>
                <a:lnTo>
                  <a:pt x="19291" y="8337"/>
                </a:lnTo>
                <a:close/>
              </a:path>
              <a:path w="69215" h="28575">
                <a:moveTo>
                  <a:pt x="68951" y="19022"/>
                </a:moveTo>
                <a:lnTo>
                  <a:pt x="60545" y="20202"/>
                </a:lnTo>
                <a:lnTo>
                  <a:pt x="67737" y="20202"/>
                </a:lnTo>
                <a:lnTo>
                  <a:pt x="68640" y="19343"/>
                </a:lnTo>
                <a:lnTo>
                  <a:pt x="68951" y="19022"/>
                </a:lnTo>
                <a:close/>
              </a:path>
              <a:path w="69215" h="28575">
                <a:moveTo>
                  <a:pt x="57656" y="8222"/>
                </a:moveTo>
                <a:lnTo>
                  <a:pt x="53507" y="8222"/>
                </a:lnTo>
                <a:lnTo>
                  <a:pt x="52413" y="10055"/>
                </a:lnTo>
                <a:lnTo>
                  <a:pt x="51665" y="11074"/>
                </a:lnTo>
                <a:lnTo>
                  <a:pt x="45561" y="16285"/>
                </a:lnTo>
                <a:lnTo>
                  <a:pt x="46861" y="16445"/>
                </a:lnTo>
                <a:lnTo>
                  <a:pt x="48034" y="16560"/>
                </a:lnTo>
                <a:lnTo>
                  <a:pt x="49138" y="16594"/>
                </a:lnTo>
                <a:lnTo>
                  <a:pt x="50161" y="16594"/>
                </a:lnTo>
                <a:lnTo>
                  <a:pt x="51104" y="16560"/>
                </a:lnTo>
                <a:lnTo>
                  <a:pt x="57795" y="12093"/>
                </a:lnTo>
                <a:lnTo>
                  <a:pt x="57686" y="8337"/>
                </a:lnTo>
                <a:close/>
              </a:path>
              <a:path w="69215" h="28575">
                <a:moveTo>
                  <a:pt x="50943" y="4936"/>
                </a:moveTo>
                <a:lnTo>
                  <a:pt x="43560" y="5794"/>
                </a:lnTo>
                <a:lnTo>
                  <a:pt x="35027" y="5794"/>
                </a:lnTo>
                <a:lnTo>
                  <a:pt x="30428" y="9826"/>
                </a:lnTo>
                <a:lnTo>
                  <a:pt x="31532" y="10101"/>
                </a:lnTo>
                <a:lnTo>
                  <a:pt x="33762" y="10524"/>
                </a:lnTo>
                <a:lnTo>
                  <a:pt x="35924" y="10765"/>
                </a:lnTo>
                <a:lnTo>
                  <a:pt x="36994" y="10845"/>
                </a:lnTo>
                <a:lnTo>
                  <a:pt x="39075" y="10925"/>
                </a:lnTo>
                <a:lnTo>
                  <a:pt x="42065" y="10799"/>
                </a:lnTo>
                <a:lnTo>
                  <a:pt x="53507" y="8222"/>
                </a:lnTo>
                <a:lnTo>
                  <a:pt x="57656" y="8222"/>
                </a:lnTo>
                <a:lnTo>
                  <a:pt x="52323" y="5004"/>
                </a:lnTo>
                <a:lnTo>
                  <a:pt x="50943" y="4936"/>
                </a:lnTo>
                <a:close/>
              </a:path>
              <a:path w="69215" h="28575">
                <a:moveTo>
                  <a:pt x="12810" y="3756"/>
                </a:moveTo>
                <a:lnTo>
                  <a:pt x="0" y="8807"/>
                </a:lnTo>
                <a:lnTo>
                  <a:pt x="942" y="8646"/>
                </a:lnTo>
                <a:lnTo>
                  <a:pt x="2713" y="8417"/>
                </a:lnTo>
                <a:lnTo>
                  <a:pt x="4277" y="8337"/>
                </a:lnTo>
                <a:lnTo>
                  <a:pt x="19291" y="8337"/>
                </a:lnTo>
                <a:lnTo>
                  <a:pt x="18272" y="8096"/>
                </a:lnTo>
                <a:lnTo>
                  <a:pt x="15133" y="7512"/>
                </a:lnTo>
                <a:lnTo>
                  <a:pt x="23741" y="7512"/>
                </a:lnTo>
                <a:lnTo>
                  <a:pt x="24839" y="7432"/>
                </a:lnTo>
                <a:lnTo>
                  <a:pt x="35027" y="5794"/>
                </a:lnTo>
                <a:lnTo>
                  <a:pt x="43560" y="5794"/>
                </a:lnTo>
                <a:lnTo>
                  <a:pt x="42426" y="4225"/>
                </a:lnTo>
                <a:lnTo>
                  <a:pt x="17571" y="4225"/>
                </a:lnTo>
                <a:lnTo>
                  <a:pt x="16777" y="4191"/>
                </a:lnTo>
                <a:lnTo>
                  <a:pt x="15168" y="3996"/>
                </a:lnTo>
                <a:lnTo>
                  <a:pt x="14857" y="3916"/>
                </a:lnTo>
                <a:lnTo>
                  <a:pt x="12810" y="3756"/>
                </a:lnTo>
                <a:close/>
              </a:path>
              <a:path w="69215" h="28575">
                <a:moveTo>
                  <a:pt x="23741" y="7512"/>
                </a:moveTo>
                <a:lnTo>
                  <a:pt x="15133" y="7512"/>
                </a:lnTo>
                <a:lnTo>
                  <a:pt x="17260" y="7627"/>
                </a:lnTo>
                <a:lnTo>
                  <a:pt x="19296" y="7673"/>
                </a:lnTo>
                <a:lnTo>
                  <a:pt x="21262" y="7627"/>
                </a:lnTo>
                <a:lnTo>
                  <a:pt x="23114" y="7558"/>
                </a:lnTo>
                <a:lnTo>
                  <a:pt x="23741" y="7512"/>
                </a:lnTo>
                <a:close/>
              </a:path>
              <a:path w="69215" h="28575">
                <a:moveTo>
                  <a:pt x="35257" y="0"/>
                </a:moveTo>
                <a:lnTo>
                  <a:pt x="30428" y="1328"/>
                </a:lnTo>
                <a:lnTo>
                  <a:pt x="29565" y="1717"/>
                </a:lnTo>
                <a:lnTo>
                  <a:pt x="18514" y="4225"/>
                </a:lnTo>
                <a:lnTo>
                  <a:pt x="42426" y="4225"/>
                </a:lnTo>
                <a:lnTo>
                  <a:pt x="35694" y="34"/>
                </a:lnTo>
                <a:lnTo>
                  <a:pt x="352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46308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9327" y="29476"/>
                </a:moveTo>
                <a:lnTo>
                  <a:pt x="15570" y="36575"/>
                </a:lnTo>
                <a:lnTo>
                  <a:pt x="15800" y="36703"/>
                </a:lnTo>
                <a:lnTo>
                  <a:pt x="18560" y="38862"/>
                </a:lnTo>
                <a:lnTo>
                  <a:pt x="21619" y="41148"/>
                </a:lnTo>
                <a:lnTo>
                  <a:pt x="30347" y="47244"/>
                </a:lnTo>
                <a:lnTo>
                  <a:pt x="34441" y="50038"/>
                </a:lnTo>
                <a:lnTo>
                  <a:pt x="35464" y="51054"/>
                </a:lnTo>
                <a:lnTo>
                  <a:pt x="39432" y="58928"/>
                </a:lnTo>
                <a:lnTo>
                  <a:pt x="39844" y="59944"/>
                </a:lnTo>
                <a:lnTo>
                  <a:pt x="42778" y="63754"/>
                </a:lnTo>
                <a:lnTo>
                  <a:pt x="43560" y="64389"/>
                </a:lnTo>
                <a:lnTo>
                  <a:pt x="44227" y="64643"/>
                </a:lnTo>
                <a:lnTo>
                  <a:pt x="44664" y="64897"/>
                </a:lnTo>
                <a:lnTo>
                  <a:pt x="44814" y="64897"/>
                </a:lnTo>
                <a:lnTo>
                  <a:pt x="51541" y="83820"/>
                </a:lnTo>
                <a:lnTo>
                  <a:pt x="51460" y="81534"/>
                </a:lnTo>
                <a:lnTo>
                  <a:pt x="43480" y="56515"/>
                </a:lnTo>
                <a:lnTo>
                  <a:pt x="42111" y="54991"/>
                </a:lnTo>
                <a:lnTo>
                  <a:pt x="37511" y="46863"/>
                </a:lnTo>
                <a:lnTo>
                  <a:pt x="37626" y="44831"/>
                </a:lnTo>
                <a:lnTo>
                  <a:pt x="37580" y="42672"/>
                </a:lnTo>
                <a:lnTo>
                  <a:pt x="31566" y="42672"/>
                </a:lnTo>
                <a:lnTo>
                  <a:pt x="30152" y="41148"/>
                </a:lnTo>
                <a:lnTo>
                  <a:pt x="29450" y="40513"/>
                </a:lnTo>
                <a:lnTo>
                  <a:pt x="28105" y="39370"/>
                </a:lnTo>
                <a:lnTo>
                  <a:pt x="26817" y="38354"/>
                </a:lnTo>
                <a:lnTo>
                  <a:pt x="25552" y="37465"/>
                </a:lnTo>
                <a:lnTo>
                  <a:pt x="23861" y="36576"/>
                </a:lnTo>
                <a:lnTo>
                  <a:pt x="22803" y="35941"/>
                </a:lnTo>
                <a:lnTo>
                  <a:pt x="21860" y="35560"/>
                </a:lnTo>
                <a:lnTo>
                  <a:pt x="20952" y="35306"/>
                </a:lnTo>
                <a:lnTo>
                  <a:pt x="20204" y="35052"/>
                </a:lnTo>
                <a:lnTo>
                  <a:pt x="18951" y="34925"/>
                </a:lnTo>
                <a:lnTo>
                  <a:pt x="18157" y="34798"/>
                </a:lnTo>
                <a:lnTo>
                  <a:pt x="17893" y="34798"/>
                </a:lnTo>
                <a:lnTo>
                  <a:pt x="16628" y="34290"/>
                </a:lnTo>
                <a:lnTo>
                  <a:pt x="14466" y="33273"/>
                </a:lnTo>
                <a:lnTo>
                  <a:pt x="12741" y="32257"/>
                </a:lnTo>
                <a:lnTo>
                  <a:pt x="12028" y="31876"/>
                </a:lnTo>
                <a:lnTo>
                  <a:pt x="10890" y="30987"/>
                </a:lnTo>
                <a:lnTo>
                  <a:pt x="9327" y="29476"/>
                </a:lnTo>
                <a:close/>
              </a:path>
              <a:path w="52070" h="83820">
                <a:moveTo>
                  <a:pt x="47137" y="34798"/>
                </a:moveTo>
                <a:lnTo>
                  <a:pt x="43054" y="53594"/>
                </a:lnTo>
                <a:lnTo>
                  <a:pt x="43365" y="56007"/>
                </a:lnTo>
                <a:lnTo>
                  <a:pt x="43480" y="56515"/>
                </a:lnTo>
                <a:lnTo>
                  <a:pt x="48483" y="56515"/>
                </a:lnTo>
                <a:lnTo>
                  <a:pt x="48366" y="56007"/>
                </a:lnTo>
                <a:lnTo>
                  <a:pt x="47378" y="52578"/>
                </a:lnTo>
                <a:lnTo>
                  <a:pt x="46746" y="51181"/>
                </a:lnTo>
                <a:lnTo>
                  <a:pt x="46355" y="49022"/>
                </a:lnTo>
                <a:lnTo>
                  <a:pt x="46245" y="48006"/>
                </a:lnTo>
                <a:lnTo>
                  <a:pt x="46123" y="46228"/>
                </a:lnTo>
                <a:lnTo>
                  <a:pt x="46233" y="41148"/>
                </a:lnTo>
                <a:lnTo>
                  <a:pt x="46524" y="38354"/>
                </a:lnTo>
                <a:lnTo>
                  <a:pt x="46852" y="36195"/>
                </a:lnTo>
                <a:lnTo>
                  <a:pt x="47137" y="34798"/>
                </a:lnTo>
                <a:close/>
              </a:path>
              <a:path w="52070" h="83820">
                <a:moveTo>
                  <a:pt x="34326" y="25654"/>
                </a:moveTo>
                <a:lnTo>
                  <a:pt x="27714" y="25654"/>
                </a:lnTo>
                <a:lnTo>
                  <a:pt x="27673" y="30099"/>
                </a:lnTo>
                <a:lnTo>
                  <a:pt x="27794" y="31242"/>
                </a:lnTo>
                <a:lnTo>
                  <a:pt x="37580" y="42672"/>
                </a:lnTo>
                <a:lnTo>
                  <a:pt x="37511" y="41910"/>
                </a:lnTo>
                <a:lnTo>
                  <a:pt x="34245" y="35052"/>
                </a:lnTo>
                <a:lnTo>
                  <a:pt x="33827" y="34290"/>
                </a:lnTo>
                <a:lnTo>
                  <a:pt x="33107" y="32639"/>
                </a:lnTo>
                <a:lnTo>
                  <a:pt x="32986" y="32258"/>
                </a:lnTo>
                <a:lnTo>
                  <a:pt x="32758" y="31242"/>
                </a:lnTo>
                <a:lnTo>
                  <a:pt x="32843" y="28321"/>
                </a:lnTo>
                <a:lnTo>
                  <a:pt x="33107" y="27432"/>
                </a:lnTo>
                <a:lnTo>
                  <a:pt x="33693" y="26416"/>
                </a:lnTo>
                <a:lnTo>
                  <a:pt x="34326" y="25654"/>
                </a:lnTo>
                <a:close/>
              </a:path>
              <a:path w="52070" h="83820">
                <a:moveTo>
                  <a:pt x="25534" y="9779"/>
                </a:moveTo>
                <a:lnTo>
                  <a:pt x="20009" y="9779"/>
                </a:lnTo>
                <a:lnTo>
                  <a:pt x="21020" y="14732"/>
                </a:lnTo>
                <a:lnTo>
                  <a:pt x="21150" y="15494"/>
                </a:lnTo>
                <a:lnTo>
                  <a:pt x="21274" y="16637"/>
                </a:lnTo>
                <a:lnTo>
                  <a:pt x="21389" y="20955"/>
                </a:lnTo>
                <a:lnTo>
                  <a:pt x="20952" y="22352"/>
                </a:lnTo>
                <a:lnTo>
                  <a:pt x="20595" y="23749"/>
                </a:lnTo>
                <a:lnTo>
                  <a:pt x="23275" y="32004"/>
                </a:lnTo>
                <a:lnTo>
                  <a:pt x="23976" y="29845"/>
                </a:lnTo>
                <a:lnTo>
                  <a:pt x="24689" y="28321"/>
                </a:lnTo>
                <a:lnTo>
                  <a:pt x="27047" y="25781"/>
                </a:lnTo>
                <a:lnTo>
                  <a:pt x="27242" y="25781"/>
                </a:lnTo>
                <a:lnTo>
                  <a:pt x="27599" y="25654"/>
                </a:lnTo>
                <a:lnTo>
                  <a:pt x="36223" y="21590"/>
                </a:lnTo>
                <a:lnTo>
                  <a:pt x="36127" y="19431"/>
                </a:lnTo>
                <a:lnTo>
                  <a:pt x="33222" y="16637"/>
                </a:lnTo>
                <a:lnTo>
                  <a:pt x="32670" y="16383"/>
                </a:lnTo>
                <a:lnTo>
                  <a:pt x="31566" y="16129"/>
                </a:lnTo>
                <a:lnTo>
                  <a:pt x="26184" y="16129"/>
                </a:lnTo>
                <a:lnTo>
                  <a:pt x="26129" y="14097"/>
                </a:lnTo>
                <a:lnTo>
                  <a:pt x="25874" y="11430"/>
                </a:lnTo>
                <a:lnTo>
                  <a:pt x="25667" y="10287"/>
                </a:lnTo>
                <a:lnTo>
                  <a:pt x="25534" y="9779"/>
                </a:lnTo>
                <a:close/>
              </a:path>
              <a:path w="52070" h="83820">
                <a:moveTo>
                  <a:pt x="4910" y="0"/>
                </a:moveTo>
                <a:lnTo>
                  <a:pt x="3024" y="253"/>
                </a:lnTo>
                <a:lnTo>
                  <a:pt x="2242" y="634"/>
                </a:lnTo>
                <a:lnTo>
                  <a:pt x="1575" y="1015"/>
                </a:lnTo>
                <a:lnTo>
                  <a:pt x="1023" y="1269"/>
                </a:lnTo>
                <a:lnTo>
                  <a:pt x="275" y="2031"/>
                </a:lnTo>
                <a:lnTo>
                  <a:pt x="0" y="2285"/>
                </a:lnTo>
                <a:lnTo>
                  <a:pt x="1138" y="3174"/>
                </a:lnTo>
                <a:lnTo>
                  <a:pt x="3185" y="4952"/>
                </a:lnTo>
                <a:lnTo>
                  <a:pt x="5933" y="7492"/>
                </a:lnTo>
                <a:lnTo>
                  <a:pt x="6761" y="8381"/>
                </a:lnTo>
                <a:lnTo>
                  <a:pt x="7543" y="9270"/>
                </a:lnTo>
                <a:lnTo>
                  <a:pt x="8256" y="10033"/>
                </a:lnTo>
                <a:lnTo>
                  <a:pt x="15409" y="21590"/>
                </a:lnTo>
                <a:lnTo>
                  <a:pt x="16042" y="20701"/>
                </a:lnTo>
                <a:lnTo>
                  <a:pt x="20009" y="9779"/>
                </a:lnTo>
                <a:lnTo>
                  <a:pt x="25534" y="9779"/>
                </a:lnTo>
                <a:lnTo>
                  <a:pt x="14432" y="6858"/>
                </a:lnTo>
                <a:lnTo>
                  <a:pt x="13604" y="5842"/>
                </a:lnTo>
                <a:lnTo>
                  <a:pt x="12822" y="4826"/>
                </a:lnTo>
                <a:lnTo>
                  <a:pt x="12028" y="4064"/>
                </a:lnTo>
                <a:lnTo>
                  <a:pt x="11281" y="3302"/>
                </a:lnTo>
                <a:lnTo>
                  <a:pt x="10533" y="2667"/>
                </a:lnTo>
                <a:lnTo>
                  <a:pt x="9832" y="2032"/>
                </a:lnTo>
                <a:lnTo>
                  <a:pt x="9119" y="1524"/>
                </a:lnTo>
                <a:lnTo>
                  <a:pt x="7785" y="762"/>
                </a:lnTo>
                <a:lnTo>
                  <a:pt x="7152" y="508"/>
                </a:lnTo>
                <a:lnTo>
                  <a:pt x="4910" y="0"/>
                </a:lnTo>
                <a:close/>
              </a:path>
              <a:path w="52070" h="83820">
                <a:moveTo>
                  <a:pt x="29324" y="15875"/>
                </a:moveTo>
                <a:lnTo>
                  <a:pt x="28346" y="15875"/>
                </a:lnTo>
                <a:lnTo>
                  <a:pt x="26771" y="16002"/>
                </a:lnTo>
                <a:lnTo>
                  <a:pt x="26184" y="16129"/>
                </a:lnTo>
                <a:lnTo>
                  <a:pt x="31566" y="16129"/>
                </a:lnTo>
                <a:lnTo>
                  <a:pt x="29324" y="15875"/>
                </a:lnTo>
                <a:close/>
              </a:path>
              <a:path w="52070" h="83820">
                <a:moveTo>
                  <a:pt x="20837" y="4445"/>
                </a:moveTo>
                <a:lnTo>
                  <a:pt x="14432" y="6858"/>
                </a:lnTo>
                <a:lnTo>
                  <a:pt x="24411" y="6858"/>
                </a:lnTo>
                <a:lnTo>
                  <a:pt x="20837" y="444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43709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0" y="0"/>
                </a:moveTo>
                <a:lnTo>
                  <a:pt x="16984" y="9986"/>
                </a:lnTo>
                <a:lnTo>
                  <a:pt x="18560" y="9906"/>
                </a:lnTo>
                <a:lnTo>
                  <a:pt x="15294" y="8612"/>
                </a:lnTo>
                <a:lnTo>
                  <a:pt x="13178" y="7673"/>
                </a:lnTo>
                <a:lnTo>
                  <a:pt x="10775" y="6539"/>
                </a:lnTo>
                <a:lnTo>
                  <a:pt x="8256" y="5210"/>
                </a:lnTo>
                <a:lnTo>
                  <a:pt x="5818" y="3790"/>
                </a:lnTo>
                <a:lnTo>
                  <a:pt x="3503" y="2187"/>
                </a:lnTo>
                <a:lnTo>
                  <a:pt x="0" y="0"/>
                </a:lnTo>
                <a:close/>
              </a:path>
              <a:path w="19050" h="10160">
                <a:moveTo>
                  <a:pt x="1138" y="389"/>
                </a:moveTo>
                <a:lnTo>
                  <a:pt x="2075" y="1133"/>
                </a:lnTo>
                <a:lnTo>
                  <a:pt x="3576" y="2233"/>
                </a:lnTo>
                <a:lnTo>
                  <a:pt x="1990" y="1053"/>
                </a:lnTo>
                <a:lnTo>
                  <a:pt x="1138" y="38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46538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40" h="49529">
                <a:moveTo>
                  <a:pt x="47468" y="38735"/>
                </a:moveTo>
                <a:lnTo>
                  <a:pt x="35936" y="38735"/>
                </a:lnTo>
                <a:lnTo>
                  <a:pt x="38063" y="38989"/>
                </a:lnTo>
                <a:lnTo>
                  <a:pt x="40110" y="39497"/>
                </a:lnTo>
                <a:lnTo>
                  <a:pt x="50448" y="46355"/>
                </a:lnTo>
                <a:lnTo>
                  <a:pt x="51311" y="47244"/>
                </a:lnTo>
                <a:lnTo>
                  <a:pt x="52886" y="49149"/>
                </a:lnTo>
                <a:lnTo>
                  <a:pt x="50805" y="44450"/>
                </a:lnTo>
                <a:lnTo>
                  <a:pt x="50287" y="43434"/>
                </a:lnTo>
                <a:lnTo>
                  <a:pt x="49230" y="41529"/>
                </a:lnTo>
                <a:lnTo>
                  <a:pt x="47468" y="38735"/>
                </a:lnTo>
                <a:close/>
              </a:path>
              <a:path w="53340" h="49529">
                <a:moveTo>
                  <a:pt x="34899" y="31369"/>
                </a:moveTo>
                <a:lnTo>
                  <a:pt x="21550" y="31369"/>
                </a:lnTo>
                <a:lnTo>
                  <a:pt x="21860" y="33655"/>
                </a:lnTo>
                <a:lnTo>
                  <a:pt x="22056" y="34671"/>
                </a:lnTo>
                <a:lnTo>
                  <a:pt x="26897" y="40132"/>
                </a:lnTo>
                <a:lnTo>
                  <a:pt x="27334" y="40259"/>
                </a:lnTo>
                <a:lnTo>
                  <a:pt x="28151" y="40259"/>
                </a:lnTo>
                <a:lnTo>
                  <a:pt x="29335" y="40005"/>
                </a:lnTo>
                <a:lnTo>
                  <a:pt x="30991" y="39370"/>
                </a:lnTo>
                <a:lnTo>
                  <a:pt x="31382" y="39116"/>
                </a:lnTo>
                <a:lnTo>
                  <a:pt x="32555" y="38862"/>
                </a:lnTo>
                <a:lnTo>
                  <a:pt x="33693" y="38862"/>
                </a:lnTo>
                <a:lnTo>
                  <a:pt x="34843" y="38735"/>
                </a:lnTo>
                <a:lnTo>
                  <a:pt x="47468" y="38735"/>
                </a:lnTo>
                <a:lnTo>
                  <a:pt x="40306" y="34544"/>
                </a:lnTo>
                <a:lnTo>
                  <a:pt x="35510" y="31750"/>
                </a:lnTo>
                <a:lnTo>
                  <a:pt x="34899" y="31369"/>
                </a:lnTo>
                <a:close/>
              </a:path>
              <a:path w="53340" h="49529">
                <a:moveTo>
                  <a:pt x="34736" y="19431"/>
                </a:moveTo>
                <a:lnTo>
                  <a:pt x="29807" y="19431"/>
                </a:lnTo>
                <a:lnTo>
                  <a:pt x="30117" y="20447"/>
                </a:lnTo>
                <a:lnTo>
                  <a:pt x="31256" y="23114"/>
                </a:lnTo>
                <a:lnTo>
                  <a:pt x="43959" y="34544"/>
                </a:lnTo>
                <a:lnTo>
                  <a:pt x="43445" y="34036"/>
                </a:lnTo>
                <a:lnTo>
                  <a:pt x="42226" y="33020"/>
                </a:lnTo>
                <a:lnTo>
                  <a:pt x="41444" y="32512"/>
                </a:lnTo>
                <a:lnTo>
                  <a:pt x="41168" y="32385"/>
                </a:lnTo>
                <a:lnTo>
                  <a:pt x="40260" y="31623"/>
                </a:lnTo>
                <a:lnTo>
                  <a:pt x="39443" y="30988"/>
                </a:lnTo>
                <a:lnTo>
                  <a:pt x="38696" y="30226"/>
                </a:lnTo>
                <a:lnTo>
                  <a:pt x="37396" y="28956"/>
                </a:lnTo>
                <a:lnTo>
                  <a:pt x="34336" y="22987"/>
                </a:lnTo>
                <a:lnTo>
                  <a:pt x="34372" y="20447"/>
                </a:lnTo>
                <a:lnTo>
                  <a:pt x="34521" y="19939"/>
                </a:lnTo>
                <a:lnTo>
                  <a:pt x="34736" y="19431"/>
                </a:lnTo>
                <a:close/>
              </a:path>
              <a:path w="53340" h="49529">
                <a:moveTo>
                  <a:pt x="4875" y="0"/>
                </a:moveTo>
                <a:lnTo>
                  <a:pt x="0" y="8254"/>
                </a:lnTo>
                <a:lnTo>
                  <a:pt x="356" y="10032"/>
                </a:lnTo>
                <a:lnTo>
                  <a:pt x="4645" y="17271"/>
                </a:lnTo>
                <a:lnTo>
                  <a:pt x="5036" y="17652"/>
                </a:lnTo>
                <a:lnTo>
                  <a:pt x="6531" y="18795"/>
                </a:lnTo>
                <a:lnTo>
                  <a:pt x="7589" y="19430"/>
                </a:lnTo>
                <a:lnTo>
                  <a:pt x="8026" y="19557"/>
                </a:lnTo>
                <a:lnTo>
                  <a:pt x="6807" y="21208"/>
                </a:lnTo>
                <a:lnTo>
                  <a:pt x="5215" y="27050"/>
                </a:lnTo>
                <a:lnTo>
                  <a:pt x="5588" y="28193"/>
                </a:lnTo>
                <a:lnTo>
                  <a:pt x="16950" y="32258"/>
                </a:lnTo>
                <a:lnTo>
                  <a:pt x="19307" y="32131"/>
                </a:lnTo>
                <a:lnTo>
                  <a:pt x="19894" y="32004"/>
                </a:lnTo>
                <a:lnTo>
                  <a:pt x="20837" y="31623"/>
                </a:lnTo>
                <a:lnTo>
                  <a:pt x="21389" y="31496"/>
                </a:lnTo>
                <a:lnTo>
                  <a:pt x="21550" y="31369"/>
                </a:lnTo>
                <a:lnTo>
                  <a:pt x="34899" y="31369"/>
                </a:lnTo>
                <a:lnTo>
                  <a:pt x="33268" y="30353"/>
                </a:lnTo>
                <a:lnTo>
                  <a:pt x="31106" y="28956"/>
                </a:lnTo>
                <a:lnTo>
                  <a:pt x="29025" y="27432"/>
                </a:lnTo>
                <a:lnTo>
                  <a:pt x="27058" y="26162"/>
                </a:lnTo>
                <a:lnTo>
                  <a:pt x="12155" y="13716"/>
                </a:lnTo>
                <a:lnTo>
                  <a:pt x="10726" y="12319"/>
                </a:lnTo>
                <a:lnTo>
                  <a:pt x="9245" y="10795"/>
                </a:lnTo>
                <a:lnTo>
                  <a:pt x="7003" y="8382"/>
                </a:lnTo>
                <a:lnTo>
                  <a:pt x="5036" y="5841"/>
                </a:lnTo>
                <a:lnTo>
                  <a:pt x="4093" y="4571"/>
                </a:lnTo>
                <a:lnTo>
                  <a:pt x="3978" y="4444"/>
                </a:lnTo>
                <a:lnTo>
                  <a:pt x="3702" y="3682"/>
                </a:lnTo>
                <a:lnTo>
                  <a:pt x="3541" y="3047"/>
                </a:lnTo>
                <a:lnTo>
                  <a:pt x="3461" y="2031"/>
                </a:lnTo>
                <a:lnTo>
                  <a:pt x="3622" y="1269"/>
                </a:lnTo>
                <a:lnTo>
                  <a:pt x="3932" y="762"/>
                </a:lnTo>
                <a:lnTo>
                  <a:pt x="4128" y="508"/>
                </a:lnTo>
                <a:lnTo>
                  <a:pt x="4530" y="254"/>
                </a:lnTo>
                <a:lnTo>
                  <a:pt x="4726" y="254"/>
                </a:lnTo>
                <a:lnTo>
                  <a:pt x="5117" y="127"/>
                </a:lnTo>
                <a:lnTo>
                  <a:pt x="4875" y="0"/>
                </a:lnTo>
                <a:close/>
              </a:path>
              <a:path w="53340" h="49529">
                <a:moveTo>
                  <a:pt x="24085" y="9652"/>
                </a:moveTo>
                <a:lnTo>
                  <a:pt x="19825" y="9652"/>
                </a:lnTo>
                <a:lnTo>
                  <a:pt x="20446" y="11811"/>
                </a:lnTo>
                <a:lnTo>
                  <a:pt x="21113" y="13843"/>
                </a:lnTo>
                <a:lnTo>
                  <a:pt x="28783" y="25527"/>
                </a:lnTo>
                <a:lnTo>
                  <a:pt x="28904" y="20828"/>
                </a:lnTo>
                <a:lnTo>
                  <a:pt x="29002" y="20447"/>
                </a:lnTo>
                <a:lnTo>
                  <a:pt x="29174" y="20066"/>
                </a:lnTo>
                <a:lnTo>
                  <a:pt x="29531" y="19558"/>
                </a:lnTo>
                <a:lnTo>
                  <a:pt x="29807" y="19431"/>
                </a:lnTo>
                <a:lnTo>
                  <a:pt x="34736" y="19431"/>
                </a:lnTo>
                <a:lnTo>
                  <a:pt x="34843" y="19177"/>
                </a:lnTo>
                <a:lnTo>
                  <a:pt x="32636" y="14859"/>
                </a:lnTo>
                <a:lnTo>
                  <a:pt x="32245" y="14478"/>
                </a:lnTo>
                <a:lnTo>
                  <a:pt x="31463" y="13970"/>
                </a:lnTo>
                <a:lnTo>
                  <a:pt x="30635" y="13716"/>
                </a:lnTo>
                <a:lnTo>
                  <a:pt x="30416" y="13589"/>
                </a:lnTo>
                <a:lnTo>
                  <a:pt x="25322" y="13589"/>
                </a:lnTo>
                <a:lnTo>
                  <a:pt x="24691" y="11176"/>
                </a:lnTo>
                <a:lnTo>
                  <a:pt x="24425" y="10414"/>
                </a:lnTo>
                <a:lnTo>
                  <a:pt x="24085" y="9652"/>
                </a:lnTo>
                <a:close/>
              </a:path>
              <a:path w="53340" h="49529">
                <a:moveTo>
                  <a:pt x="17111" y="4445"/>
                </a:moveTo>
                <a:lnTo>
                  <a:pt x="16640" y="4445"/>
                </a:lnTo>
                <a:lnTo>
                  <a:pt x="14478" y="4826"/>
                </a:lnTo>
                <a:lnTo>
                  <a:pt x="13328" y="5207"/>
                </a:lnTo>
                <a:lnTo>
                  <a:pt x="12902" y="5461"/>
                </a:lnTo>
                <a:lnTo>
                  <a:pt x="13035" y="7366"/>
                </a:lnTo>
                <a:lnTo>
                  <a:pt x="17663" y="17907"/>
                </a:lnTo>
                <a:lnTo>
                  <a:pt x="17536" y="16510"/>
                </a:lnTo>
                <a:lnTo>
                  <a:pt x="17647" y="12827"/>
                </a:lnTo>
                <a:lnTo>
                  <a:pt x="19698" y="9652"/>
                </a:lnTo>
                <a:lnTo>
                  <a:pt x="24085" y="9652"/>
                </a:lnTo>
                <a:lnTo>
                  <a:pt x="23631" y="8636"/>
                </a:lnTo>
                <a:lnTo>
                  <a:pt x="18134" y="4572"/>
                </a:lnTo>
                <a:lnTo>
                  <a:pt x="17111" y="4445"/>
                </a:lnTo>
                <a:close/>
              </a:path>
              <a:path w="53340" h="49529">
                <a:moveTo>
                  <a:pt x="28588" y="13208"/>
                </a:moveTo>
                <a:lnTo>
                  <a:pt x="27840" y="13208"/>
                </a:lnTo>
                <a:lnTo>
                  <a:pt x="26541" y="13335"/>
                </a:lnTo>
                <a:lnTo>
                  <a:pt x="25322" y="13589"/>
                </a:lnTo>
                <a:lnTo>
                  <a:pt x="30416" y="13589"/>
                </a:lnTo>
                <a:lnTo>
                  <a:pt x="30198" y="13462"/>
                </a:lnTo>
                <a:lnTo>
                  <a:pt x="28588" y="1320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685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4093" y="0"/>
                </a:moveTo>
                <a:lnTo>
                  <a:pt x="0" y="3790"/>
                </a:lnTo>
                <a:lnTo>
                  <a:pt x="2403" y="6379"/>
                </a:lnTo>
                <a:lnTo>
                  <a:pt x="6531" y="2576"/>
                </a:lnTo>
                <a:lnTo>
                  <a:pt x="4093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01028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4" h="85090">
                <a:moveTo>
                  <a:pt x="3467" y="50418"/>
                </a:moveTo>
                <a:lnTo>
                  <a:pt x="0" y="61213"/>
                </a:lnTo>
                <a:lnTo>
                  <a:pt x="362" y="65150"/>
                </a:lnTo>
                <a:lnTo>
                  <a:pt x="4295" y="85089"/>
                </a:lnTo>
                <a:lnTo>
                  <a:pt x="6181" y="82803"/>
                </a:lnTo>
                <a:lnTo>
                  <a:pt x="6020" y="81914"/>
                </a:lnTo>
                <a:lnTo>
                  <a:pt x="5905" y="80898"/>
                </a:lnTo>
                <a:lnTo>
                  <a:pt x="5790" y="79501"/>
                </a:lnTo>
                <a:lnTo>
                  <a:pt x="5825" y="73913"/>
                </a:lnTo>
                <a:lnTo>
                  <a:pt x="6101" y="71754"/>
                </a:lnTo>
                <a:lnTo>
                  <a:pt x="12139" y="58546"/>
                </a:lnTo>
                <a:lnTo>
                  <a:pt x="7158" y="58546"/>
                </a:lnTo>
                <a:lnTo>
                  <a:pt x="7791" y="55752"/>
                </a:lnTo>
                <a:lnTo>
                  <a:pt x="9171" y="51688"/>
                </a:lnTo>
                <a:lnTo>
                  <a:pt x="9572" y="50672"/>
                </a:lnTo>
                <a:lnTo>
                  <a:pt x="4295" y="50672"/>
                </a:lnTo>
                <a:lnTo>
                  <a:pt x="3467" y="50418"/>
                </a:lnTo>
                <a:close/>
              </a:path>
              <a:path w="40004" h="85090">
                <a:moveTo>
                  <a:pt x="28588" y="44703"/>
                </a:moveTo>
                <a:lnTo>
                  <a:pt x="16830" y="44703"/>
                </a:lnTo>
                <a:lnTo>
                  <a:pt x="17738" y="44830"/>
                </a:lnTo>
                <a:lnTo>
                  <a:pt x="18210" y="44957"/>
                </a:lnTo>
                <a:lnTo>
                  <a:pt x="19268" y="45084"/>
                </a:lnTo>
                <a:lnTo>
                  <a:pt x="19866" y="45338"/>
                </a:lnTo>
                <a:lnTo>
                  <a:pt x="18877" y="45846"/>
                </a:lnTo>
                <a:lnTo>
                  <a:pt x="18325" y="46100"/>
                </a:lnTo>
                <a:lnTo>
                  <a:pt x="16956" y="47116"/>
                </a:lnTo>
                <a:lnTo>
                  <a:pt x="16128" y="47624"/>
                </a:lnTo>
                <a:lnTo>
                  <a:pt x="15220" y="48513"/>
                </a:lnTo>
                <a:lnTo>
                  <a:pt x="13173" y="50418"/>
                </a:lnTo>
                <a:lnTo>
                  <a:pt x="10309" y="53847"/>
                </a:lnTo>
                <a:lnTo>
                  <a:pt x="9622" y="54863"/>
                </a:lnTo>
                <a:lnTo>
                  <a:pt x="8458" y="56514"/>
                </a:lnTo>
                <a:lnTo>
                  <a:pt x="7158" y="58546"/>
                </a:lnTo>
                <a:lnTo>
                  <a:pt x="12139" y="58546"/>
                </a:lnTo>
                <a:lnTo>
                  <a:pt x="13529" y="57149"/>
                </a:lnTo>
                <a:lnTo>
                  <a:pt x="14668" y="56260"/>
                </a:lnTo>
                <a:lnTo>
                  <a:pt x="15933" y="55371"/>
                </a:lnTo>
                <a:lnTo>
                  <a:pt x="17267" y="54482"/>
                </a:lnTo>
                <a:lnTo>
                  <a:pt x="17899" y="54355"/>
                </a:lnTo>
                <a:lnTo>
                  <a:pt x="19463" y="53720"/>
                </a:lnTo>
                <a:lnTo>
                  <a:pt x="20533" y="53212"/>
                </a:lnTo>
                <a:lnTo>
                  <a:pt x="21671" y="52704"/>
                </a:lnTo>
                <a:lnTo>
                  <a:pt x="24063" y="51180"/>
                </a:lnTo>
                <a:lnTo>
                  <a:pt x="28433" y="45338"/>
                </a:lnTo>
                <a:lnTo>
                  <a:pt x="28588" y="44703"/>
                </a:lnTo>
                <a:close/>
              </a:path>
              <a:path w="40004" h="85090">
                <a:moveTo>
                  <a:pt x="9562" y="29082"/>
                </a:moveTo>
                <a:lnTo>
                  <a:pt x="4656" y="35178"/>
                </a:lnTo>
                <a:lnTo>
                  <a:pt x="4769" y="35940"/>
                </a:lnTo>
                <a:lnTo>
                  <a:pt x="4962" y="36956"/>
                </a:lnTo>
                <a:lnTo>
                  <a:pt x="5125" y="37591"/>
                </a:lnTo>
                <a:lnTo>
                  <a:pt x="5211" y="37845"/>
                </a:lnTo>
                <a:lnTo>
                  <a:pt x="6066" y="39877"/>
                </a:lnTo>
                <a:lnTo>
                  <a:pt x="6296" y="40893"/>
                </a:lnTo>
                <a:lnTo>
                  <a:pt x="4295" y="50672"/>
                </a:lnTo>
                <a:lnTo>
                  <a:pt x="9572" y="50672"/>
                </a:lnTo>
                <a:lnTo>
                  <a:pt x="21482" y="31241"/>
                </a:lnTo>
                <a:lnTo>
                  <a:pt x="11724" y="31241"/>
                </a:lnTo>
                <a:lnTo>
                  <a:pt x="11643" y="31114"/>
                </a:lnTo>
                <a:lnTo>
                  <a:pt x="11402" y="30860"/>
                </a:lnTo>
                <a:lnTo>
                  <a:pt x="11091" y="30225"/>
                </a:lnTo>
                <a:lnTo>
                  <a:pt x="10896" y="29971"/>
                </a:lnTo>
                <a:lnTo>
                  <a:pt x="10620" y="29717"/>
                </a:lnTo>
                <a:lnTo>
                  <a:pt x="10263" y="29336"/>
                </a:lnTo>
                <a:lnTo>
                  <a:pt x="10068" y="29209"/>
                </a:lnTo>
                <a:lnTo>
                  <a:pt x="9562" y="29082"/>
                </a:lnTo>
                <a:close/>
              </a:path>
              <a:path w="40004" h="85090">
                <a:moveTo>
                  <a:pt x="39748" y="27813"/>
                </a:moveTo>
                <a:lnTo>
                  <a:pt x="31572" y="27812"/>
                </a:lnTo>
                <a:lnTo>
                  <a:pt x="33113" y="28066"/>
                </a:lnTo>
                <a:lnTo>
                  <a:pt x="33930" y="28320"/>
                </a:lnTo>
                <a:lnTo>
                  <a:pt x="35747" y="28955"/>
                </a:lnTo>
                <a:lnTo>
                  <a:pt x="35149" y="29209"/>
                </a:lnTo>
                <a:lnTo>
                  <a:pt x="33585" y="29717"/>
                </a:lnTo>
                <a:lnTo>
                  <a:pt x="32446" y="30225"/>
                </a:lnTo>
                <a:lnTo>
                  <a:pt x="23085" y="35940"/>
                </a:lnTo>
                <a:lnTo>
                  <a:pt x="22177" y="36702"/>
                </a:lnTo>
                <a:lnTo>
                  <a:pt x="14668" y="45084"/>
                </a:lnTo>
                <a:lnTo>
                  <a:pt x="15024" y="44957"/>
                </a:lnTo>
                <a:lnTo>
                  <a:pt x="15496" y="44830"/>
                </a:lnTo>
                <a:lnTo>
                  <a:pt x="16439" y="44703"/>
                </a:lnTo>
                <a:lnTo>
                  <a:pt x="28588" y="44703"/>
                </a:lnTo>
                <a:lnTo>
                  <a:pt x="28709" y="43814"/>
                </a:lnTo>
                <a:lnTo>
                  <a:pt x="28620" y="41401"/>
                </a:lnTo>
                <a:lnTo>
                  <a:pt x="28513" y="40766"/>
                </a:lnTo>
                <a:lnTo>
                  <a:pt x="28237" y="39750"/>
                </a:lnTo>
                <a:lnTo>
                  <a:pt x="30123" y="38734"/>
                </a:lnTo>
                <a:lnTo>
                  <a:pt x="38185" y="32003"/>
                </a:lnTo>
                <a:lnTo>
                  <a:pt x="38691" y="31368"/>
                </a:lnTo>
                <a:lnTo>
                  <a:pt x="39135" y="30480"/>
                </a:lnTo>
                <a:lnTo>
                  <a:pt x="39350" y="29972"/>
                </a:lnTo>
                <a:lnTo>
                  <a:pt x="39634" y="28956"/>
                </a:lnTo>
                <a:lnTo>
                  <a:pt x="39748" y="27813"/>
                </a:lnTo>
                <a:close/>
              </a:path>
              <a:path w="40004" h="85090">
                <a:moveTo>
                  <a:pt x="18716" y="11302"/>
                </a:moveTo>
                <a:lnTo>
                  <a:pt x="12411" y="29717"/>
                </a:lnTo>
                <a:lnTo>
                  <a:pt x="12080" y="30987"/>
                </a:lnTo>
                <a:lnTo>
                  <a:pt x="11839" y="31241"/>
                </a:lnTo>
                <a:lnTo>
                  <a:pt x="21482" y="31241"/>
                </a:lnTo>
                <a:lnTo>
                  <a:pt x="24055" y="27812"/>
                </a:lnTo>
                <a:lnTo>
                  <a:pt x="30535" y="14858"/>
                </a:lnTo>
                <a:lnTo>
                  <a:pt x="24028" y="14858"/>
                </a:lnTo>
                <a:lnTo>
                  <a:pt x="23557" y="14223"/>
                </a:lnTo>
                <a:lnTo>
                  <a:pt x="20096" y="11810"/>
                </a:lnTo>
                <a:lnTo>
                  <a:pt x="18716" y="11302"/>
                </a:lnTo>
                <a:close/>
              </a:path>
              <a:path w="40004" h="85090">
                <a:moveTo>
                  <a:pt x="34010" y="21081"/>
                </a:moveTo>
                <a:lnTo>
                  <a:pt x="27524" y="28320"/>
                </a:lnTo>
                <a:lnTo>
                  <a:pt x="28387" y="27939"/>
                </a:lnTo>
                <a:lnTo>
                  <a:pt x="29215" y="27812"/>
                </a:lnTo>
                <a:lnTo>
                  <a:pt x="39748" y="27813"/>
                </a:lnTo>
                <a:lnTo>
                  <a:pt x="39649" y="26924"/>
                </a:lnTo>
                <a:lnTo>
                  <a:pt x="35390" y="21843"/>
                </a:lnTo>
                <a:lnTo>
                  <a:pt x="34010" y="21081"/>
                </a:lnTo>
                <a:close/>
              </a:path>
              <a:path w="40004" h="85090">
                <a:moveTo>
                  <a:pt x="31101" y="0"/>
                </a:moveTo>
                <a:lnTo>
                  <a:pt x="29652" y="0"/>
                </a:lnTo>
                <a:lnTo>
                  <a:pt x="28467" y="380"/>
                </a:lnTo>
                <a:lnTo>
                  <a:pt x="28042" y="634"/>
                </a:lnTo>
                <a:lnTo>
                  <a:pt x="27639" y="761"/>
                </a:lnTo>
                <a:lnTo>
                  <a:pt x="26903" y="1396"/>
                </a:lnTo>
                <a:lnTo>
                  <a:pt x="26547" y="1904"/>
                </a:lnTo>
                <a:lnTo>
                  <a:pt x="26225" y="2285"/>
                </a:lnTo>
                <a:lnTo>
                  <a:pt x="25914" y="2920"/>
                </a:lnTo>
                <a:lnTo>
                  <a:pt x="25638" y="3428"/>
                </a:lnTo>
                <a:lnTo>
                  <a:pt x="25362" y="4190"/>
                </a:lnTo>
                <a:lnTo>
                  <a:pt x="25167" y="4952"/>
                </a:lnTo>
                <a:lnTo>
                  <a:pt x="25006" y="5841"/>
                </a:lnTo>
                <a:lnTo>
                  <a:pt x="24891" y="6730"/>
                </a:lnTo>
                <a:lnTo>
                  <a:pt x="24810" y="10032"/>
                </a:lnTo>
                <a:lnTo>
                  <a:pt x="25029" y="13080"/>
                </a:lnTo>
                <a:lnTo>
                  <a:pt x="24902" y="13715"/>
                </a:lnTo>
                <a:lnTo>
                  <a:pt x="24695" y="14477"/>
                </a:lnTo>
                <a:lnTo>
                  <a:pt x="24465" y="14858"/>
                </a:lnTo>
                <a:lnTo>
                  <a:pt x="30535" y="14858"/>
                </a:lnTo>
                <a:lnTo>
                  <a:pt x="32642" y="4572"/>
                </a:lnTo>
                <a:lnTo>
                  <a:pt x="32561" y="254"/>
                </a:lnTo>
                <a:lnTo>
                  <a:pt x="32170" y="127"/>
                </a:lnTo>
                <a:lnTo>
                  <a:pt x="3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6633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90" h="16509">
                <a:moveTo>
                  <a:pt x="7081" y="0"/>
                </a:moveTo>
                <a:lnTo>
                  <a:pt x="1504" y="2198"/>
                </a:lnTo>
                <a:lnTo>
                  <a:pt x="1228" y="2473"/>
                </a:lnTo>
                <a:lnTo>
                  <a:pt x="0" y="6310"/>
                </a:lnTo>
                <a:lnTo>
                  <a:pt x="285" y="7089"/>
                </a:lnTo>
                <a:lnTo>
                  <a:pt x="561" y="8028"/>
                </a:lnTo>
                <a:lnTo>
                  <a:pt x="986" y="9906"/>
                </a:lnTo>
                <a:lnTo>
                  <a:pt x="1113" y="10811"/>
                </a:lnTo>
                <a:lnTo>
                  <a:pt x="1202" y="15426"/>
                </a:lnTo>
                <a:lnTo>
                  <a:pt x="1113" y="16445"/>
                </a:lnTo>
                <a:lnTo>
                  <a:pt x="1895" y="15426"/>
                </a:lnTo>
                <a:lnTo>
                  <a:pt x="8576" y="80"/>
                </a:lnTo>
                <a:lnTo>
                  <a:pt x="708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741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120265" y="113665"/>
                </a:moveTo>
                <a:lnTo>
                  <a:pt x="99748" y="113665"/>
                </a:lnTo>
                <a:lnTo>
                  <a:pt x="99748" y="113919"/>
                </a:lnTo>
                <a:lnTo>
                  <a:pt x="99989" y="114808"/>
                </a:lnTo>
                <a:lnTo>
                  <a:pt x="100184" y="115316"/>
                </a:lnTo>
                <a:lnTo>
                  <a:pt x="100690" y="116332"/>
                </a:lnTo>
                <a:lnTo>
                  <a:pt x="100932" y="116586"/>
                </a:lnTo>
                <a:lnTo>
                  <a:pt x="101162" y="116967"/>
                </a:lnTo>
                <a:lnTo>
                  <a:pt x="101472" y="117348"/>
                </a:lnTo>
                <a:lnTo>
                  <a:pt x="101794" y="117856"/>
                </a:lnTo>
                <a:lnTo>
                  <a:pt x="102151" y="118237"/>
                </a:lnTo>
                <a:lnTo>
                  <a:pt x="103013" y="118999"/>
                </a:lnTo>
                <a:lnTo>
                  <a:pt x="103519" y="119507"/>
                </a:lnTo>
                <a:lnTo>
                  <a:pt x="104658" y="120269"/>
                </a:lnTo>
                <a:lnTo>
                  <a:pt x="107613" y="121920"/>
                </a:lnTo>
                <a:lnTo>
                  <a:pt x="109453" y="122682"/>
                </a:lnTo>
                <a:lnTo>
                  <a:pt x="111546" y="123317"/>
                </a:lnTo>
                <a:lnTo>
                  <a:pt x="112719" y="123698"/>
                </a:lnTo>
                <a:lnTo>
                  <a:pt x="114329" y="123698"/>
                </a:lnTo>
                <a:lnTo>
                  <a:pt x="115077" y="123571"/>
                </a:lnTo>
                <a:lnTo>
                  <a:pt x="115870" y="123190"/>
                </a:lnTo>
                <a:lnTo>
                  <a:pt x="116296" y="123063"/>
                </a:lnTo>
                <a:lnTo>
                  <a:pt x="116732" y="122682"/>
                </a:lnTo>
                <a:lnTo>
                  <a:pt x="117560" y="122174"/>
                </a:lnTo>
                <a:lnTo>
                  <a:pt x="118342" y="121158"/>
                </a:lnTo>
                <a:lnTo>
                  <a:pt x="120148" y="115824"/>
                </a:lnTo>
                <a:lnTo>
                  <a:pt x="120265" y="113665"/>
                </a:lnTo>
                <a:close/>
              </a:path>
              <a:path w="148590" h="123825">
                <a:moveTo>
                  <a:pt x="146951" y="95250"/>
                </a:moveTo>
                <a:lnTo>
                  <a:pt x="89915" y="95249"/>
                </a:lnTo>
                <a:lnTo>
                  <a:pt x="88930" y="100964"/>
                </a:lnTo>
                <a:lnTo>
                  <a:pt x="88817" y="104012"/>
                </a:lnTo>
                <a:lnTo>
                  <a:pt x="88909" y="104901"/>
                </a:lnTo>
                <a:lnTo>
                  <a:pt x="97666" y="113918"/>
                </a:lnTo>
                <a:lnTo>
                  <a:pt x="99748" y="113665"/>
                </a:lnTo>
                <a:lnTo>
                  <a:pt x="120265" y="113665"/>
                </a:lnTo>
                <a:lnTo>
                  <a:pt x="120152" y="111125"/>
                </a:lnTo>
                <a:lnTo>
                  <a:pt x="119952" y="109093"/>
                </a:lnTo>
                <a:lnTo>
                  <a:pt x="119366" y="105664"/>
                </a:lnTo>
                <a:lnTo>
                  <a:pt x="120665" y="105410"/>
                </a:lnTo>
                <a:lnTo>
                  <a:pt x="121171" y="105283"/>
                </a:lnTo>
                <a:lnTo>
                  <a:pt x="122310" y="104902"/>
                </a:lnTo>
                <a:lnTo>
                  <a:pt x="123529" y="104267"/>
                </a:lnTo>
                <a:lnTo>
                  <a:pt x="123805" y="104013"/>
                </a:lnTo>
                <a:lnTo>
                  <a:pt x="124713" y="103251"/>
                </a:lnTo>
                <a:lnTo>
                  <a:pt x="125265" y="102489"/>
                </a:lnTo>
                <a:lnTo>
                  <a:pt x="126141" y="100965"/>
                </a:lnTo>
                <a:lnTo>
                  <a:pt x="126404" y="100330"/>
                </a:lnTo>
                <a:lnTo>
                  <a:pt x="126565" y="99822"/>
                </a:lnTo>
                <a:lnTo>
                  <a:pt x="142446" y="99822"/>
                </a:lnTo>
                <a:lnTo>
                  <a:pt x="143895" y="98679"/>
                </a:lnTo>
                <a:lnTo>
                  <a:pt x="144803" y="97790"/>
                </a:lnTo>
                <a:lnTo>
                  <a:pt x="145275" y="97282"/>
                </a:lnTo>
                <a:lnTo>
                  <a:pt x="146218" y="96139"/>
                </a:lnTo>
                <a:lnTo>
                  <a:pt x="146689" y="95631"/>
                </a:lnTo>
                <a:lnTo>
                  <a:pt x="146951" y="95250"/>
                </a:lnTo>
                <a:close/>
              </a:path>
              <a:path w="148590" h="123825">
                <a:moveTo>
                  <a:pt x="142446" y="99822"/>
                </a:moveTo>
                <a:lnTo>
                  <a:pt x="126565" y="99822"/>
                </a:lnTo>
                <a:lnTo>
                  <a:pt x="127623" y="100457"/>
                </a:lnTo>
                <a:lnTo>
                  <a:pt x="128209" y="100711"/>
                </a:lnTo>
                <a:lnTo>
                  <a:pt x="128922" y="100965"/>
                </a:lnTo>
                <a:lnTo>
                  <a:pt x="129750" y="101219"/>
                </a:lnTo>
                <a:lnTo>
                  <a:pt x="130693" y="101346"/>
                </a:lnTo>
                <a:lnTo>
                  <a:pt x="131786" y="101600"/>
                </a:lnTo>
                <a:lnTo>
                  <a:pt x="140594" y="100584"/>
                </a:lnTo>
                <a:lnTo>
                  <a:pt x="142446" y="99822"/>
                </a:lnTo>
                <a:close/>
              </a:path>
              <a:path w="148590" h="123825">
                <a:moveTo>
                  <a:pt x="116296" y="69088"/>
                </a:moveTo>
                <a:lnTo>
                  <a:pt x="71987" y="69087"/>
                </a:lnTo>
                <a:lnTo>
                  <a:pt x="73448" y="69341"/>
                </a:lnTo>
                <a:lnTo>
                  <a:pt x="74391" y="69468"/>
                </a:lnTo>
                <a:lnTo>
                  <a:pt x="75414" y="69722"/>
                </a:lnTo>
                <a:lnTo>
                  <a:pt x="77024" y="70484"/>
                </a:lnTo>
                <a:lnTo>
                  <a:pt x="78082" y="71119"/>
                </a:lnTo>
                <a:lnTo>
                  <a:pt x="79106" y="71881"/>
                </a:lnTo>
                <a:lnTo>
                  <a:pt x="79543" y="72389"/>
                </a:lnTo>
                <a:lnTo>
                  <a:pt x="80014" y="72897"/>
                </a:lnTo>
                <a:lnTo>
                  <a:pt x="81642" y="80644"/>
                </a:lnTo>
                <a:lnTo>
                  <a:pt x="81526" y="81533"/>
                </a:lnTo>
                <a:lnTo>
                  <a:pt x="81316" y="82676"/>
                </a:lnTo>
                <a:lnTo>
                  <a:pt x="81105" y="83565"/>
                </a:lnTo>
                <a:lnTo>
                  <a:pt x="80760" y="85470"/>
                </a:lnTo>
                <a:lnTo>
                  <a:pt x="80550" y="87248"/>
                </a:lnTo>
                <a:lnTo>
                  <a:pt x="80434" y="90423"/>
                </a:lnTo>
                <a:lnTo>
                  <a:pt x="80557" y="91566"/>
                </a:lnTo>
                <a:lnTo>
                  <a:pt x="85672" y="96392"/>
                </a:lnTo>
                <a:lnTo>
                  <a:pt x="87604" y="96138"/>
                </a:lnTo>
                <a:lnTo>
                  <a:pt x="88696" y="95757"/>
                </a:lnTo>
                <a:lnTo>
                  <a:pt x="89915" y="95249"/>
                </a:lnTo>
                <a:lnTo>
                  <a:pt x="146951" y="95250"/>
                </a:lnTo>
                <a:lnTo>
                  <a:pt x="147126" y="94996"/>
                </a:lnTo>
                <a:lnTo>
                  <a:pt x="147483" y="94361"/>
                </a:lnTo>
                <a:lnTo>
                  <a:pt x="148069" y="92964"/>
                </a:lnTo>
                <a:lnTo>
                  <a:pt x="148219" y="92202"/>
                </a:lnTo>
                <a:lnTo>
                  <a:pt x="148092" y="89916"/>
                </a:lnTo>
                <a:lnTo>
                  <a:pt x="143193" y="85598"/>
                </a:lnTo>
                <a:lnTo>
                  <a:pt x="141779" y="84963"/>
                </a:lnTo>
                <a:lnTo>
                  <a:pt x="140123" y="84455"/>
                </a:lnTo>
                <a:lnTo>
                  <a:pt x="138237" y="84074"/>
                </a:lnTo>
                <a:lnTo>
                  <a:pt x="136109" y="83566"/>
                </a:lnTo>
                <a:lnTo>
                  <a:pt x="133752" y="83185"/>
                </a:lnTo>
                <a:lnTo>
                  <a:pt x="134189" y="82804"/>
                </a:lnTo>
                <a:lnTo>
                  <a:pt x="134350" y="82677"/>
                </a:lnTo>
                <a:lnTo>
                  <a:pt x="134545" y="82296"/>
                </a:lnTo>
                <a:lnTo>
                  <a:pt x="134796" y="81534"/>
                </a:lnTo>
                <a:lnTo>
                  <a:pt x="134916" y="80772"/>
                </a:lnTo>
                <a:lnTo>
                  <a:pt x="134821" y="77597"/>
                </a:lnTo>
                <a:lnTo>
                  <a:pt x="134699" y="76962"/>
                </a:lnTo>
                <a:lnTo>
                  <a:pt x="134545" y="75311"/>
                </a:lnTo>
                <a:lnTo>
                  <a:pt x="134419" y="75184"/>
                </a:lnTo>
                <a:lnTo>
                  <a:pt x="134028" y="74676"/>
                </a:lnTo>
                <a:lnTo>
                  <a:pt x="133441" y="74168"/>
                </a:lnTo>
                <a:lnTo>
                  <a:pt x="133051" y="74041"/>
                </a:lnTo>
                <a:lnTo>
                  <a:pt x="132062" y="73533"/>
                </a:lnTo>
                <a:lnTo>
                  <a:pt x="130762" y="73152"/>
                </a:lnTo>
                <a:lnTo>
                  <a:pt x="114134" y="72263"/>
                </a:lnTo>
                <a:lnTo>
                  <a:pt x="114732" y="71755"/>
                </a:lnTo>
                <a:lnTo>
                  <a:pt x="115548" y="70739"/>
                </a:lnTo>
                <a:lnTo>
                  <a:pt x="116066" y="69723"/>
                </a:lnTo>
                <a:lnTo>
                  <a:pt x="116296" y="69088"/>
                </a:lnTo>
                <a:close/>
              </a:path>
              <a:path w="148590" h="123825">
                <a:moveTo>
                  <a:pt x="72852" y="71373"/>
                </a:moveTo>
                <a:lnTo>
                  <a:pt x="66560" y="71373"/>
                </a:lnTo>
                <a:lnTo>
                  <a:pt x="67175" y="72389"/>
                </a:lnTo>
                <a:lnTo>
                  <a:pt x="67744" y="73532"/>
                </a:lnTo>
                <a:lnTo>
                  <a:pt x="67945" y="74167"/>
                </a:lnTo>
                <a:lnTo>
                  <a:pt x="68054" y="74675"/>
                </a:lnTo>
                <a:lnTo>
                  <a:pt x="68149" y="76199"/>
                </a:lnTo>
                <a:lnTo>
                  <a:pt x="68031" y="76961"/>
                </a:lnTo>
                <a:lnTo>
                  <a:pt x="65306" y="79755"/>
                </a:lnTo>
                <a:lnTo>
                  <a:pt x="64639" y="80009"/>
                </a:lnTo>
                <a:lnTo>
                  <a:pt x="63501" y="80517"/>
                </a:lnTo>
                <a:lnTo>
                  <a:pt x="63029" y="80771"/>
                </a:lnTo>
                <a:lnTo>
                  <a:pt x="62236" y="81533"/>
                </a:lnTo>
                <a:lnTo>
                  <a:pt x="61925" y="81787"/>
                </a:lnTo>
                <a:lnTo>
                  <a:pt x="61258" y="82930"/>
                </a:lnTo>
                <a:lnTo>
                  <a:pt x="61017" y="83692"/>
                </a:lnTo>
                <a:lnTo>
                  <a:pt x="60921" y="85724"/>
                </a:lnTo>
                <a:lnTo>
                  <a:pt x="61040" y="86486"/>
                </a:lnTo>
                <a:lnTo>
                  <a:pt x="68181" y="91185"/>
                </a:lnTo>
                <a:lnTo>
                  <a:pt x="69434" y="91058"/>
                </a:lnTo>
                <a:lnTo>
                  <a:pt x="77415" y="86867"/>
                </a:lnTo>
                <a:lnTo>
                  <a:pt x="77296" y="84581"/>
                </a:lnTo>
                <a:lnTo>
                  <a:pt x="73172" y="79120"/>
                </a:lnTo>
                <a:lnTo>
                  <a:pt x="73356" y="78485"/>
                </a:lnTo>
                <a:lnTo>
                  <a:pt x="73471" y="77850"/>
                </a:lnTo>
                <a:lnTo>
                  <a:pt x="73592" y="76961"/>
                </a:lnTo>
                <a:lnTo>
                  <a:pt x="73482" y="73532"/>
                </a:lnTo>
                <a:lnTo>
                  <a:pt x="73168" y="72262"/>
                </a:lnTo>
                <a:lnTo>
                  <a:pt x="72976" y="71627"/>
                </a:lnTo>
                <a:lnTo>
                  <a:pt x="72852" y="71373"/>
                </a:lnTo>
                <a:close/>
              </a:path>
              <a:path w="148590" h="123825">
                <a:moveTo>
                  <a:pt x="0" y="76961"/>
                </a:moveTo>
                <a:lnTo>
                  <a:pt x="2895" y="84454"/>
                </a:lnTo>
                <a:lnTo>
                  <a:pt x="2322" y="86486"/>
                </a:lnTo>
                <a:lnTo>
                  <a:pt x="5669" y="86232"/>
                </a:lnTo>
                <a:lnTo>
                  <a:pt x="9050" y="86105"/>
                </a:lnTo>
                <a:lnTo>
                  <a:pt x="12431" y="85724"/>
                </a:lnTo>
                <a:lnTo>
                  <a:pt x="15812" y="85470"/>
                </a:lnTo>
                <a:lnTo>
                  <a:pt x="19066" y="85089"/>
                </a:lnTo>
                <a:lnTo>
                  <a:pt x="25287" y="84200"/>
                </a:lnTo>
                <a:lnTo>
                  <a:pt x="28151" y="83692"/>
                </a:lnTo>
                <a:lnTo>
                  <a:pt x="30784" y="83311"/>
                </a:lnTo>
                <a:lnTo>
                  <a:pt x="35349" y="82549"/>
                </a:lnTo>
                <a:lnTo>
                  <a:pt x="37201" y="82168"/>
                </a:lnTo>
                <a:lnTo>
                  <a:pt x="40697" y="81533"/>
                </a:lnTo>
                <a:lnTo>
                  <a:pt x="46677" y="78993"/>
                </a:lnTo>
                <a:lnTo>
                  <a:pt x="50867" y="77342"/>
                </a:lnTo>
                <a:lnTo>
                  <a:pt x="5818" y="77342"/>
                </a:lnTo>
                <a:lnTo>
                  <a:pt x="0" y="76961"/>
                </a:lnTo>
                <a:close/>
              </a:path>
              <a:path w="148590" h="123825">
                <a:moveTo>
                  <a:pt x="64202" y="0"/>
                </a:moveTo>
                <a:lnTo>
                  <a:pt x="61373" y="3428"/>
                </a:lnTo>
                <a:lnTo>
                  <a:pt x="60350" y="4825"/>
                </a:lnTo>
                <a:lnTo>
                  <a:pt x="58234" y="7619"/>
                </a:lnTo>
                <a:lnTo>
                  <a:pt x="55945" y="10159"/>
                </a:lnTo>
                <a:lnTo>
                  <a:pt x="54772" y="11429"/>
                </a:lnTo>
                <a:lnTo>
                  <a:pt x="52334" y="13715"/>
                </a:lnTo>
                <a:lnTo>
                  <a:pt x="47815" y="18541"/>
                </a:lnTo>
                <a:lnTo>
                  <a:pt x="39984" y="21970"/>
                </a:lnTo>
                <a:lnTo>
                  <a:pt x="38845" y="22605"/>
                </a:lnTo>
                <a:lnTo>
                  <a:pt x="33188" y="25145"/>
                </a:lnTo>
                <a:lnTo>
                  <a:pt x="30980" y="25907"/>
                </a:lnTo>
                <a:lnTo>
                  <a:pt x="22803" y="35051"/>
                </a:lnTo>
                <a:lnTo>
                  <a:pt x="28001" y="41782"/>
                </a:lnTo>
                <a:lnTo>
                  <a:pt x="28898" y="42163"/>
                </a:lnTo>
                <a:lnTo>
                  <a:pt x="30678" y="45719"/>
                </a:lnTo>
                <a:lnTo>
                  <a:pt x="30590" y="46354"/>
                </a:lnTo>
                <a:lnTo>
                  <a:pt x="30514" y="46735"/>
                </a:lnTo>
                <a:lnTo>
                  <a:pt x="30037" y="48132"/>
                </a:lnTo>
                <a:lnTo>
                  <a:pt x="29692" y="49529"/>
                </a:lnTo>
                <a:lnTo>
                  <a:pt x="29359" y="51942"/>
                </a:lnTo>
                <a:lnTo>
                  <a:pt x="29284" y="56387"/>
                </a:lnTo>
                <a:lnTo>
                  <a:pt x="29485" y="58419"/>
                </a:lnTo>
                <a:lnTo>
                  <a:pt x="34521" y="72262"/>
                </a:lnTo>
                <a:lnTo>
                  <a:pt x="33935" y="72643"/>
                </a:lnTo>
                <a:lnTo>
                  <a:pt x="11212" y="77342"/>
                </a:lnTo>
                <a:lnTo>
                  <a:pt x="50867" y="77342"/>
                </a:lnTo>
                <a:lnTo>
                  <a:pt x="62868" y="72643"/>
                </a:lnTo>
                <a:lnTo>
                  <a:pt x="66560" y="71373"/>
                </a:lnTo>
                <a:lnTo>
                  <a:pt x="72852" y="71373"/>
                </a:lnTo>
                <a:lnTo>
                  <a:pt x="72291" y="70230"/>
                </a:lnTo>
                <a:lnTo>
                  <a:pt x="42893" y="70230"/>
                </a:lnTo>
                <a:lnTo>
                  <a:pt x="43799" y="68452"/>
                </a:lnTo>
                <a:lnTo>
                  <a:pt x="45136" y="66420"/>
                </a:lnTo>
                <a:lnTo>
                  <a:pt x="53714" y="58800"/>
                </a:lnTo>
                <a:lnTo>
                  <a:pt x="55474" y="58038"/>
                </a:lnTo>
                <a:lnTo>
                  <a:pt x="64288" y="49148"/>
                </a:lnTo>
                <a:lnTo>
                  <a:pt x="64168" y="47370"/>
                </a:lnTo>
                <a:lnTo>
                  <a:pt x="63926" y="46608"/>
                </a:lnTo>
                <a:lnTo>
                  <a:pt x="63581" y="45719"/>
                </a:lnTo>
                <a:lnTo>
                  <a:pt x="62512" y="44068"/>
                </a:lnTo>
                <a:lnTo>
                  <a:pt x="63305" y="43433"/>
                </a:lnTo>
                <a:lnTo>
                  <a:pt x="72321" y="29971"/>
                </a:lnTo>
                <a:lnTo>
                  <a:pt x="72281" y="27558"/>
                </a:lnTo>
                <a:lnTo>
                  <a:pt x="69204" y="23113"/>
                </a:lnTo>
                <a:lnTo>
                  <a:pt x="68135" y="22351"/>
                </a:lnTo>
                <a:lnTo>
                  <a:pt x="66835" y="21716"/>
                </a:lnTo>
                <a:lnTo>
                  <a:pt x="67130" y="21081"/>
                </a:lnTo>
                <a:lnTo>
                  <a:pt x="67663" y="19811"/>
                </a:lnTo>
                <a:lnTo>
                  <a:pt x="67985" y="18922"/>
                </a:lnTo>
                <a:lnTo>
                  <a:pt x="68330" y="17779"/>
                </a:lnTo>
                <a:lnTo>
                  <a:pt x="68733" y="15874"/>
                </a:lnTo>
                <a:lnTo>
                  <a:pt x="68963" y="13716"/>
                </a:lnTo>
                <a:lnTo>
                  <a:pt x="68863" y="11430"/>
                </a:lnTo>
                <a:lnTo>
                  <a:pt x="64524" y="3936"/>
                </a:lnTo>
                <a:lnTo>
                  <a:pt x="64202" y="0"/>
                </a:lnTo>
                <a:close/>
              </a:path>
              <a:path w="148590" h="123825">
                <a:moveTo>
                  <a:pt x="123218" y="72136"/>
                </a:moveTo>
                <a:lnTo>
                  <a:pt x="116261" y="72136"/>
                </a:lnTo>
                <a:lnTo>
                  <a:pt x="114134" y="72263"/>
                </a:lnTo>
                <a:lnTo>
                  <a:pt x="124558" y="72263"/>
                </a:lnTo>
                <a:lnTo>
                  <a:pt x="123218" y="72136"/>
                </a:lnTo>
                <a:close/>
              </a:path>
              <a:path w="148590" h="123825">
                <a:moveTo>
                  <a:pt x="75759" y="32639"/>
                </a:moveTo>
                <a:lnTo>
                  <a:pt x="75690" y="32893"/>
                </a:lnTo>
                <a:lnTo>
                  <a:pt x="75368" y="33401"/>
                </a:lnTo>
                <a:lnTo>
                  <a:pt x="74196" y="36575"/>
                </a:lnTo>
                <a:lnTo>
                  <a:pt x="72629" y="45719"/>
                </a:lnTo>
                <a:lnTo>
                  <a:pt x="72525" y="45973"/>
                </a:lnTo>
                <a:lnTo>
                  <a:pt x="66525" y="62229"/>
                </a:lnTo>
                <a:lnTo>
                  <a:pt x="64168" y="62737"/>
                </a:lnTo>
                <a:lnTo>
                  <a:pt x="61649" y="63499"/>
                </a:lnTo>
                <a:lnTo>
                  <a:pt x="58981" y="64261"/>
                </a:lnTo>
                <a:lnTo>
                  <a:pt x="56106" y="65150"/>
                </a:lnTo>
                <a:lnTo>
                  <a:pt x="53082" y="66166"/>
                </a:lnTo>
                <a:lnTo>
                  <a:pt x="49851" y="67436"/>
                </a:lnTo>
                <a:lnTo>
                  <a:pt x="46470" y="68706"/>
                </a:lnTo>
                <a:lnTo>
                  <a:pt x="42893" y="70230"/>
                </a:lnTo>
                <a:lnTo>
                  <a:pt x="72291" y="70230"/>
                </a:lnTo>
                <a:lnTo>
                  <a:pt x="71987" y="69722"/>
                </a:lnTo>
                <a:lnTo>
                  <a:pt x="71596" y="69341"/>
                </a:lnTo>
                <a:lnTo>
                  <a:pt x="71435" y="69087"/>
                </a:lnTo>
                <a:lnTo>
                  <a:pt x="116296" y="69088"/>
                </a:lnTo>
                <a:lnTo>
                  <a:pt x="116457" y="68453"/>
                </a:lnTo>
                <a:lnTo>
                  <a:pt x="116537" y="67945"/>
                </a:lnTo>
                <a:lnTo>
                  <a:pt x="116457" y="65405"/>
                </a:lnTo>
                <a:lnTo>
                  <a:pt x="116220" y="64643"/>
                </a:lnTo>
                <a:lnTo>
                  <a:pt x="116181" y="62992"/>
                </a:lnTo>
                <a:lnTo>
                  <a:pt x="99437" y="60833"/>
                </a:lnTo>
                <a:lnTo>
                  <a:pt x="99161" y="60579"/>
                </a:lnTo>
                <a:lnTo>
                  <a:pt x="76587" y="60578"/>
                </a:lnTo>
                <a:lnTo>
                  <a:pt x="78176" y="57911"/>
                </a:lnTo>
                <a:lnTo>
                  <a:pt x="79152" y="56387"/>
                </a:lnTo>
                <a:lnTo>
                  <a:pt x="102967" y="44577"/>
                </a:lnTo>
                <a:lnTo>
                  <a:pt x="111783" y="44577"/>
                </a:lnTo>
                <a:lnTo>
                  <a:pt x="111500" y="43434"/>
                </a:lnTo>
                <a:lnTo>
                  <a:pt x="110769" y="41402"/>
                </a:lnTo>
                <a:lnTo>
                  <a:pt x="110166" y="40005"/>
                </a:lnTo>
                <a:lnTo>
                  <a:pt x="109775" y="39243"/>
                </a:lnTo>
                <a:lnTo>
                  <a:pt x="105566" y="39243"/>
                </a:lnTo>
                <a:lnTo>
                  <a:pt x="103370" y="38989"/>
                </a:lnTo>
                <a:lnTo>
                  <a:pt x="101001" y="38608"/>
                </a:lnTo>
                <a:lnTo>
                  <a:pt x="99805" y="38354"/>
                </a:lnTo>
                <a:lnTo>
                  <a:pt x="78945" y="38354"/>
                </a:lnTo>
                <a:lnTo>
                  <a:pt x="78768" y="37719"/>
                </a:lnTo>
                <a:lnTo>
                  <a:pt x="78547" y="36703"/>
                </a:lnTo>
                <a:lnTo>
                  <a:pt x="78519" y="34417"/>
                </a:lnTo>
                <a:lnTo>
                  <a:pt x="78749" y="33655"/>
                </a:lnTo>
                <a:lnTo>
                  <a:pt x="78945" y="33147"/>
                </a:lnTo>
                <a:lnTo>
                  <a:pt x="75759" y="32639"/>
                </a:lnTo>
                <a:close/>
              </a:path>
              <a:path w="148590" h="123825">
                <a:moveTo>
                  <a:pt x="107096" y="60325"/>
                </a:moveTo>
                <a:lnTo>
                  <a:pt x="105808" y="60325"/>
                </a:lnTo>
                <a:lnTo>
                  <a:pt x="104382" y="60452"/>
                </a:lnTo>
                <a:lnTo>
                  <a:pt x="102852" y="60452"/>
                </a:lnTo>
                <a:lnTo>
                  <a:pt x="99437" y="60833"/>
                </a:lnTo>
                <a:lnTo>
                  <a:pt x="112462" y="60833"/>
                </a:lnTo>
                <a:lnTo>
                  <a:pt x="112018" y="60706"/>
                </a:lnTo>
                <a:lnTo>
                  <a:pt x="110327" y="60579"/>
                </a:lnTo>
                <a:lnTo>
                  <a:pt x="109338" y="60452"/>
                </a:lnTo>
                <a:lnTo>
                  <a:pt x="107096" y="60325"/>
                </a:lnTo>
                <a:close/>
              </a:path>
              <a:path w="148590" h="123825">
                <a:moveTo>
                  <a:pt x="92204" y="57912"/>
                </a:moveTo>
                <a:lnTo>
                  <a:pt x="89766" y="57912"/>
                </a:lnTo>
                <a:lnTo>
                  <a:pt x="86925" y="58293"/>
                </a:lnTo>
                <a:lnTo>
                  <a:pt x="84844" y="58801"/>
                </a:lnTo>
                <a:lnTo>
                  <a:pt x="82567" y="59563"/>
                </a:lnTo>
                <a:lnTo>
                  <a:pt x="81348" y="59943"/>
                </a:lnTo>
                <a:lnTo>
                  <a:pt x="80129" y="60451"/>
                </a:lnTo>
                <a:lnTo>
                  <a:pt x="79221" y="60451"/>
                </a:lnTo>
                <a:lnTo>
                  <a:pt x="76587" y="60578"/>
                </a:lnTo>
                <a:lnTo>
                  <a:pt x="99161" y="60579"/>
                </a:lnTo>
                <a:lnTo>
                  <a:pt x="98333" y="59944"/>
                </a:lnTo>
                <a:lnTo>
                  <a:pt x="97701" y="59563"/>
                </a:lnTo>
                <a:lnTo>
                  <a:pt x="96919" y="59182"/>
                </a:lnTo>
                <a:lnTo>
                  <a:pt x="95976" y="58674"/>
                </a:lnTo>
                <a:lnTo>
                  <a:pt x="94239" y="58293"/>
                </a:lnTo>
                <a:lnTo>
                  <a:pt x="93618" y="58039"/>
                </a:lnTo>
                <a:lnTo>
                  <a:pt x="92204" y="57912"/>
                </a:lnTo>
                <a:close/>
              </a:path>
              <a:path w="148590" h="123825">
                <a:moveTo>
                  <a:pt x="111783" y="44577"/>
                </a:moveTo>
                <a:lnTo>
                  <a:pt x="105727" y="44577"/>
                </a:lnTo>
                <a:lnTo>
                  <a:pt x="107452" y="44704"/>
                </a:lnTo>
                <a:lnTo>
                  <a:pt x="109143" y="45085"/>
                </a:lnTo>
                <a:lnTo>
                  <a:pt x="109971" y="45339"/>
                </a:lnTo>
                <a:lnTo>
                  <a:pt x="111466" y="45974"/>
                </a:lnTo>
                <a:lnTo>
                  <a:pt x="112133" y="46355"/>
                </a:lnTo>
                <a:lnTo>
                  <a:pt x="111909" y="45085"/>
                </a:lnTo>
                <a:lnTo>
                  <a:pt x="111783" y="44577"/>
                </a:lnTo>
                <a:close/>
              </a:path>
              <a:path w="148590" h="123825">
                <a:moveTo>
                  <a:pt x="89329" y="15367"/>
                </a:moveTo>
                <a:lnTo>
                  <a:pt x="86178" y="34417"/>
                </a:lnTo>
                <a:lnTo>
                  <a:pt x="85005" y="34417"/>
                </a:lnTo>
                <a:lnTo>
                  <a:pt x="83544" y="34798"/>
                </a:lnTo>
                <a:lnTo>
                  <a:pt x="82958" y="34925"/>
                </a:lnTo>
                <a:lnTo>
                  <a:pt x="82372" y="35179"/>
                </a:lnTo>
                <a:lnTo>
                  <a:pt x="81187" y="35941"/>
                </a:lnTo>
                <a:lnTo>
                  <a:pt x="80014" y="36957"/>
                </a:lnTo>
                <a:lnTo>
                  <a:pt x="79738" y="37338"/>
                </a:lnTo>
                <a:lnTo>
                  <a:pt x="79462" y="37592"/>
                </a:lnTo>
                <a:lnTo>
                  <a:pt x="78945" y="38354"/>
                </a:lnTo>
                <a:lnTo>
                  <a:pt x="99805" y="38354"/>
                </a:lnTo>
                <a:lnTo>
                  <a:pt x="98609" y="38100"/>
                </a:lnTo>
                <a:lnTo>
                  <a:pt x="97425" y="37719"/>
                </a:lnTo>
                <a:lnTo>
                  <a:pt x="94711" y="36449"/>
                </a:lnTo>
                <a:lnTo>
                  <a:pt x="94239" y="36068"/>
                </a:lnTo>
                <a:lnTo>
                  <a:pt x="94117" y="34925"/>
                </a:lnTo>
                <a:lnTo>
                  <a:pt x="94159" y="29718"/>
                </a:lnTo>
                <a:lnTo>
                  <a:pt x="94459" y="27559"/>
                </a:lnTo>
                <a:lnTo>
                  <a:pt x="94987" y="25019"/>
                </a:lnTo>
                <a:lnTo>
                  <a:pt x="95343" y="23622"/>
                </a:lnTo>
                <a:lnTo>
                  <a:pt x="95815" y="22225"/>
                </a:lnTo>
                <a:lnTo>
                  <a:pt x="94906" y="21082"/>
                </a:lnTo>
                <a:lnTo>
                  <a:pt x="94642" y="20701"/>
                </a:lnTo>
                <a:lnTo>
                  <a:pt x="93618" y="19939"/>
                </a:lnTo>
                <a:lnTo>
                  <a:pt x="92353" y="18669"/>
                </a:lnTo>
                <a:lnTo>
                  <a:pt x="91652" y="18034"/>
                </a:lnTo>
                <a:lnTo>
                  <a:pt x="90157" y="16383"/>
                </a:lnTo>
                <a:lnTo>
                  <a:pt x="89329" y="1536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139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33809" y="19615"/>
                </a:moveTo>
                <a:lnTo>
                  <a:pt x="17019" y="19615"/>
                </a:lnTo>
                <a:lnTo>
                  <a:pt x="18709" y="19772"/>
                </a:lnTo>
                <a:lnTo>
                  <a:pt x="20365" y="19890"/>
                </a:lnTo>
                <a:lnTo>
                  <a:pt x="23551" y="20046"/>
                </a:lnTo>
                <a:lnTo>
                  <a:pt x="26575" y="20046"/>
                </a:lnTo>
                <a:lnTo>
                  <a:pt x="29485" y="19968"/>
                </a:lnTo>
                <a:lnTo>
                  <a:pt x="30865" y="19890"/>
                </a:lnTo>
                <a:lnTo>
                  <a:pt x="33809" y="19615"/>
                </a:lnTo>
                <a:close/>
              </a:path>
              <a:path w="40004" h="20320">
                <a:moveTo>
                  <a:pt x="25878" y="11942"/>
                </a:moveTo>
                <a:lnTo>
                  <a:pt x="6485" y="11942"/>
                </a:lnTo>
                <a:lnTo>
                  <a:pt x="7624" y="12529"/>
                </a:lnTo>
                <a:lnTo>
                  <a:pt x="10418" y="14212"/>
                </a:lnTo>
                <a:lnTo>
                  <a:pt x="17295" y="19929"/>
                </a:lnTo>
                <a:lnTo>
                  <a:pt x="17019" y="19615"/>
                </a:lnTo>
                <a:lnTo>
                  <a:pt x="33809" y="19615"/>
                </a:lnTo>
                <a:lnTo>
                  <a:pt x="37155" y="19185"/>
                </a:lnTo>
                <a:lnTo>
                  <a:pt x="39397" y="18793"/>
                </a:lnTo>
                <a:lnTo>
                  <a:pt x="39041" y="18285"/>
                </a:lnTo>
                <a:lnTo>
                  <a:pt x="29646" y="16209"/>
                </a:lnTo>
                <a:lnTo>
                  <a:pt x="29174" y="16171"/>
                </a:lnTo>
                <a:lnTo>
                  <a:pt x="25896" y="12493"/>
                </a:lnTo>
                <a:lnTo>
                  <a:pt x="25878" y="11942"/>
                </a:lnTo>
                <a:close/>
              </a:path>
              <a:path w="40004" h="20320">
                <a:moveTo>
                  <a:pt x="34165" y="15191"/>
                </a:moveTo>
                <a:lnTo>
                  <a:pt x="30152" y="16209"/>
                </a:lnTo>
                <a:lnTo>
                  <a:pt x="36545" y="16209"/>
                </a:lnTo>
                <a:lnTo>
                  <a:pt x="36043" y="15936"/>
                </a:lnTo>
                <a:lnTo>
                  <a:pt x="34717" y="15348"/>
                </a:lnTo>
                <a:lnTo>
                  <a:pt x="34165" y="15191"/>
                </a:lnTo>
                <a:close/>
              </a:path>
              <a:path w="40004" h="20320">
                <a:moveTo>
                  <a:pt x="6852" y="12493"/>
                </a:moveTo>
                <a:lnTo>
                  <a:pt x="7152" y="12685"/>
                </a:lnTo>
                <a:lnTo>
                  <a:pt x="6852" y="12493"/>
                </a:lnTo>
                <a:close/>
              </a:path>
              <a:path w="40004" h="20320">
                <a:moveTo>
                  <a:pt x="12935" y="2271"/>
                </a:moveTo>
                <a:lnTo>
                  <a:pt x="471" y="4660"/>
                </a:lnTo>
                <a:lnTo>
                  <a:pt x="834" y="5833"/>
                </a:lnTo>
                <a:lnTo>
                  <a:pt x="6852" y="12493"/>
                </a:lnTo>
                <a:lnTo>
                  <a:pt x="6485" y="11942"/>
                </a:lnTo>
                <a:lnTo>
                  <a:pt x="25878" y="11942"/>
                </a:lnTo>
                <a:lnTo>
                  <a:pt x="25195" y="10806"/>
                </a:lnTo>
                <a:lnTo>
                  <a:pt x="24689" y="9906"/>
                </a:lnTo>
                <a:lnTo>
                  <a:pt x="23631" y="5833"/>
                </a:lnTo>
                <a:lnTo>
                  <a:pt x="22056" y="5521"/>
                </a:lnTo>
                <a:lnTo>
                  <a:pt x="19537" y="4855"/>
                </a:lnTo>
                <a:lnTo>
                  <a:pt x="17671" y="4268"/>
                </a:lnTo>
                <a:lnTo>
                  <a:pt x="16904" y="3954"/>
                </a:lnTo>
                <a:lnTo>
                  <a:pt x="15053" y="3250"/>
                </a:lnTo>
                <a:lnTo>
                  <a:pt x="12935" y="2271"/>
                </a:lnTo>
                <a:close/>
              </a:path>
              <a:path w="40004" h="20320">
                <a:moveTo>
                  <a:pt x="7704" y="0"/>
                </a:moveTo>
                <a:lnTo>
                  <a:pt x="0" y="2193"/>
                </a:lnTo>
                <a:lnTo>
                  <a:pt x="471" y="4660"/>
                </a:lnTo>
                <a:lnTo>
                  <a:pt x="977" y="4268"/>
                </a:lnTo>
                <a:lnTo>
                  <a:pt x="1494" y="3954"/>
                </a:lnTo>
                <a:lnTo>
                  <a:pt x="6681" y="2271"/>
                </a:lnTo>
                <a:lnTo>
                  <a:pt x="12935" y="2271"/>
                </a:lnTo>
                <a:lnTo>
                  <a:pt x="11246" y="1409"/>
                </a:lnTo>
                <a:lnTo>
                  <a:pt x="10257" y="862"/>
                </a:lnTo>
                <a:lnTo>
                  <a:pt x="9280" y="274"/>
                </a:lnTo>
                <a:lnTo>
                  <a:pt x="9119" y="156"/>
                </a:lnTo>
                <a:lnTo>
                  <a:pt x="8693" y="79"/>
                </a:lnTo>
                <a:lnTo>
                  <a:pt x="770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74435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89070" y="23296"/>
                </a:moveTo>
                <a:lnTo>
                  <a:pt x="29956" y="23296"/>
                </a:lnTo>
                <a:lnTo>
                  <a:pt x="31693" y="23374"/>
                </a:lnTo>
                <a:lnTo>
                  <a:pt x="32601" y="23453"/>
                </a:lnTo>
                <a:lnTo>
                  <a:pt x="43249" y="31793"/>
                </a:lnTo>
                <a:lnTo>
                  <a:pt x="43131" y="32654"/>
                </a:lnTo>
                <a:lnTo>
                  <a:pt x="42893" y="33632"/>
                </a:lnTo>
                <a:lnTo>
                  <a:pt x="44549" y="33750"/>
                </a:lnTo>
                <a:lnTo>
                  <a:pt x="47965" y="33828"/>
                </a:lnTo>
                <a:lnTo>
                  <a:pt x="49736" y="33789"/>
                </a:lnTo>
                <a:lnTo>
                  <a:pt x="51506" y="33711"/>
                </a:lnTo>
                <a:lnTo>
                  <a:pt x="84694" y="27994"/>
                </a:lnTo>
                <a:lnTo>
                  <a:pt x="85557" y="27798"/>
                </a:lnTo>
                <a:lnTo>
                  <a:pt x="88501" y="26585"/>
                </a:lnTo>
                <a:lnTo>
                  <a:pt x="89070" y="23296"/>
                </a:lnTo>
                <a:close/>
              </a:path>
              <a:path w="90170" h="34290">
                <a:moveTo>
                  <a:pt x="63090" y="14643"/>
                </a:moveTo>
                <a:lnTo>
                  <a:pt x="16237" y="14643"/>
                </a:lnTo>
                <a:lnTo>
                  <a:pt x="16950" y="14722"/>
                </a:lnTo>
                <a:lnTo>
                  <a:pt x="17306" y="14722"/>
                </a:lnTo>
                <a:lnTo>
                  <a:pt x="18249" y="14839"/>
                </a:lnTo>
                <a:lnTo>
                  <a:pt x="25161" y="23453"/>
                </a:lnTo>
                <a:lnTo>
                  <a:pt x="28427" y="23296"/>
                </a:lnTo>
                <a:lnTo>
                  <a:pt x="89070" y="23296"/>
                </a:lnTo>
                <a:lnTo>
                  <a:pt x="89443" y="21143"/>
                </a:lnTo>
                <a:lnTo>
                  <a:pt x="84568" y="21143"/>
                </a:lnTo>
                <a:lnTo>
                  <a:pt x="83820" y="21025"/>
                </a:lnTo>
                <a:lnTo>
                  <a:pt x="80238" y="15936"/>
                </a:lnTo>
                <a:lnTo>
                  <a:pt x="67272" y="15936"/>
                </a:lnTo>
                <a:lnTo>
                  <a:pt x="66640" y="15896"/>
                </a:lnTo>
                <a:lnTo>
                  <a:pt x="65421" y="15661"/>
                </a:lnTo>
                <a:lnTo>
                  <a:pt x="64001" y="15152"/>
                </a:lnTo>
                <a:lnTo>
                  <a:pt x="63581" y="14957"/>
                </a:lnTo>
                <a:lnTo>
                  <a:pt x="63090" y="14643"/>
                </a:lnTo>
                <a:close/>
              </a:path>
              <a:path w="90170" h="34290">
                <a:moveTo>
                  <a:pt x="89639" y="20007"/>
                </a:moveTo>
                <a:lnTo>
                  <a:pt x="88296" y="20517"/>
                </a:lnTo>
                <a:lnTo>
                  <a:pt x="87328" y="20829"/>
                </a:lnTo>
                <a:lnTo>
                  <a:pt x="86304" y="21064"/>
                </a:lnTo>
                <a:lnTo>
                  <a:pt x="85396" y="21143"/>
                </a:lnTo>
                <a:lnTo>
                  <a:pt x="89443" y="21143"/>
                </a:lnTo>
                <a:lnTo>
                  <a:pt x="89639" y="20007"/>
                </a:lnTo>
                <a:close/>
              </a:path>
              <a:path w="90170" h="34290">
                <a:moveTo>
                  <a:pt x="43687" y="4855"/>
                </a:moveTo>
                <a:lnTo>
                  <a:pt x="41974" y="5560"/>
                </a:lnTo>
                <a:lnTo>
                  <a:pt x="40421" y="6225"/>
                </a:lnTo>
                <a:lnTo>
                  <a:pt x="38374" y="6656"/>
                </a:lnTo>
                <a:lnTo>
                  <a:pt x="36925" y="6929"/>
                </a:lnTo>
                <a:lnTo>
                  <a:pt x="35073" y="7243"/>
                </a:lnTo>
                <a:lnTo>
                  <a:pt x="30508" y="8066"/>
                </a:lnTo>
                <a:lnTo>
                  <a:pt x="2046" y="11237"/>
                </a:lnTo>
                <a:lnTo>
                  <a:pt x="1023" y="13781"/>
                </a:lnTo>
                <a:lnTo>
                  <a:pt x="5588" y="17501"/>
                </a:lnTo>
                <a:lnTo>
                  <a:pt x="6209" y="17462"/>
                </a:lnTo>
                <a:lnTo>
                  <a:pt x="9280" y="16287"/>
                </a:lnTo>
                <a:lnTo>
                  <a:pt x="10245" y="15857"/>
                </a:lnTo>
                <a:lnTo>
                  <a:pt x="15536" y="14643"/>
                </a:lnTo>
                <a:lnTo>
                  <a:pt x="63090" y="14643"/>
                </a:lnTo>
                <a:lnTo>
                  <a:pt x="62431" y="14173"/>
                </a:lnTo>
                <a:lnTo>
                  <a:pt x="60614" y="10180"/>
                </a:lnTo>
                <a:lnTo>
                  <a:pt x="60733" y="8496"/>
                </a:lnTo>
                <a:lnTo>
                  <a:pt x="62956" y="5442"/>
                </a:lnTo>
                <a:lnTo>
                  <a:pt x="49034" y="5442"/>
                </a:lnTo>
                <a:lnTo>
                  <a:pt x="47769" y="5403"/>
                </a:lnTo>
                <a:lnTo>
                  <a:pt x="46435" y="5286"/>
                </a:lnTo>
                <a:lnTo>
                  <a:pt x="45101" y="5090"/>
                </a:lnTo>
                <a:lnTo>
                  <a:pt x="43687" y="4855"/>
                </a:lnTo>
                <a:close/>
              </a:path>
              <a:path w="90170" h="34290">
                <a:moveTo>
                  <a:pt x="80957" y="0"/>
                </a:moveTo>
                <a:lnTo>
                  <a:pt x="79071" y="79"/>
                </a:lnTo>
                <a:lnTo>
                  <a:pt x="78082" y="156"/>
                </a:lnTo>
                <a:lnTo>
                  <a:pt x="76196" y="234"/>
                </a:lnTo>
                <a:lnTo>
                  <a:pt x="74310" y="391"/>
                </a:lnTo>
                <a:lnTo>
                  <a:pt x="73402" y="430"/>
                </a:lnTo>
                <a:lnTo>
                  <a:pt x="73244" y="2193"/>
                </a:lnTo>
                <a:lnTo>
                  <a:pt x="72999" y="3993"/>
                </a:lnTo>
                <a:lnTo>
                  <a:pt x="73291" y="4229"/>
                </a:lnTo>
                <a:lnTo>
                  <a:pt x="74862" y="5794"/>
                </a:lnTo>
                <a:lnTo>
                  <a:pt x="77139" y="11589"/>
                </a:lnTo>
                <a:lnTo>
                  <a:pt x="77024" y="11981"/>
                </a:lnTo>
                <a:lnTo>
                  <a:pt x="67905" y="15936"/>
                </a:lnTo>
                <a:lnTo>
                  <a:pt x="80238" y="15936"/>
                </a:lnTo>
                <a:lnTo>
                  <a:pt x="80349" y="11198"/>
                </a:lnTo>
                <a:lnTo>
                  <a:pt x="80447" y="10376"/>
                </a:lnTo>
                <a:lnTo>
                  <a:pt x="80782" y="8496"/>
                </a:lnTo>
                <a:lnTo>
                  <a:pt x="80992" y="7674"/>
                </a:lnTo>
                <a:lnTo>
                  <a:pt x="81261" y="6225"/>
                </a:lnTo>
                <a:lnTo>
                  <a:pt x="81388" y="5403"/>
                </a:lnTo>
                <a:lnTo>
                  <a:pt x="81268" y="1097"/>
                </a:lnTo>
                <a:lnTo>
                  <a:pt x="80957" y="0"/>
                </a:lnTo>
                <a:close/>
              </a:path>
              <a:path w="90170" h="34290">
                <a:moveTo>
                  <a:pt x="48045" y="3054"/>
                </a:moveTo>
                <a:lnTo>
                  <a:pt x="43687" y="4855"/>
                </a:lnTo>
                <a:lnTo>
                  <a:pt x="45101" y="5090"/>
                </a:lnTo>
                <a:lnTo>
                  <a:pt x="46435" y="5286"/>
                </a:lnTo>
                <a:lnTo>
                  <a:pt x="47769" y="5403"/>
                </a:lnTo>
                <a:lnTo>
                  <a:pt x="49034" y="5442"/>
                </a:lnTo>
                <a:lnTo>
                  <a:pt x="50253" y="5442"/>
                </a:lnTo>
                <a:lnTo>
                  <a:pt x="51391" y="5403"/>
                </a:lnTo>
                <a:lnTo>
                  <a:pt x="53473" y="5246"/>
                </a:lnTo>
                <a:lnTo>
                  <a:pt x="63305" y="5246"/>
                </a:lnTo>
                <a:lnTo>
                  <a:pt x="63777" y="5011"/>
                </a:lnTo>
                <a:lnTo>
                  <a:pt x="64363" y="4776"/>
                </a:lnTo>
                <a:lnTo>
                  <a:pt x="65030" y="4542"/>
                </a:lnTo>
                <a:lnTo>
                  <a:pt x="66560" y="4229"/>
                </a:lnTo>
                <a:lnTo>
                  <a:pt x="66816" y="3915"/>
                </a:lnTo>
                <a:lnTo>
                  <a:pt x="67192" y="3328"/>
                </a:lnTo>
                <a:lnTo>
                  <a:pt x="67273" y="3132"/>
                </a:lnTo>
                <a:lnTo>
                  <a:pt x="49977" y="3132"/>
                </a:lnTo>
                <a:lnTo>
                  <a:pt x="48045" y="3054"/>
                </a:lnTo>
                <a:close/>
              </a:path>
              <a:path w="90170" h="34290">
                <a:moveTo>
                  <a:pt x="63305" y="5246"/>
                </a:moveTo>
                <a:lnTo>
                  <a:pt x="53473" y="5246"/>
                </a:lnTo>
                <a:lnTo>
                  <a:pt x="51391" y="5403"/>
                </a:lnTo>
                <a:lnTo>
                  <a:pt x="50253" y="5442"/>
                </a:lnTo>
                <a:lnTo>
                  <a:pt x="62956" y="5442"/>
                </a:lnTo>
                <a:lnTo>
                  <a:pt x="63305" y="5246"/>
                </a:lnTo>
                <a:close/>
              </a:path>
              <a:path w="90170" h="34290">
                <a:moveTo>
                  <a:pt x="67859" y="940"/>
                </a:moveTo>
                <a:lnTo>
                  <a:pt x="66134" y="1097"/>
                </a:lnTo>
                <a:lnTo>
                  <a:pt x="64524" y="1291"/>
                </a:lnTo>
                <a:lnTo>
                  <a:pt x="62983" y="1448"/>
                </a:lnTo>
                <a:lnTo>
                  <a:pt x="57440" y="2193"/>
                </a:lnTo>
                <a:lnTo>
                  <a:pt x="57245" y="2232"/>
                </a:lnTo>
                <a:lnTo>
                  <a:pt x="49977" y="3132"/>
                </a:lnTo>
                <a:lnTo>
                  <a:pt x="67273" y="3132"/>
                </a:lnTo>
                <a:lnTo>
                  <a:pt x="67648" y="2193"/>
                </a:lnTo>
                <a:lnTo>
                  <a:pt x="67778" y="1644"/>
                </a:lnTo>
                <a:lnTo>
                  <a:pt x="67859" y="94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95123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620" y="0"/>
                </a:moveTo>
                <a:lnTo>
                  <a:pt x="540" y="1252"/>
                </a:lnTo>
                <a:lnTo>
                  <a:pt x="423" y="2114"/>
                </a:lnTo>
                <a:lnTo>
                  <a:pt x="0" y="4346"/>
                </a:lnTo>
                <a:lnTo>
                  <a:pt x="701" y="4619"/>
                </a:lnTo>
                <a:lnTo>
                  <a:pt x="5624" y="9474"/>
                </a:lnTo>
                <a:lnTo>
                  <a:pt x="5933" y="10062"/>
                </a:lnTo>
                <a:lnTo>
                  <a:pt x="6163" y="10649"/>
                </a:lnTo>
                <a:lnTo>
                  <a:pt x="7233" y="10376"/>
                </a:lnTo>
                <a:lnTo>
                  <a:pt x="9981" y="9474"/>
                </a:lnTo>
                <a:lnTo>
                  <a:pt x="11913" y="8731"/>
                </a:lnTo>
                <a:lnTo>
                  <a:pt x="12385" y="8496"/>
                </a:lnTo>
                <a:lnTo>
                  <a:pt x="11839" y="8066"/>
                </a:lnTo>
                <a:lnTo>
                  <a:pt x="11701" y="7980"/>
                </a:lnTo>
                <a:lnTo>
                  <a:pt x="1839" y="430"/>
                </a:lnTo>
                <a:lnTo>
                  <a:pt x="620" y="0"/>
                </a:lnTo>
                <a:close/>
              </a:path>
              <a:path w="12700" h="10795">
                <a:moveTo>
                  <a:pt x="11731" y="7980"/>
                </a:moveTo>
                <a:close/>
              </a:path>
              <a:path w="12700" h="10795">
                <a:moveTo>
                  <a:pt x="11659" y="7870"/>
                </a:move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95514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34" y="0"/>
                </a:moveTo>
                <a:close/>
              </a:path>
            </a:pathLst>
          </a:custGeom>
          <a:solidFill>
            <a:srgbClr val="005C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00837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59" h="36829">
                <a:moveTo>
                  <a:pt x="36292" y="0"/>
                </a:moveTo>
                <a:lnTo>
                  <a:pt x="36131" y="196"/>
                </a:lnTo>
                <a:lnTo>
                  <a:pt x="36373" y="117"/>
                </a:lnTo>
                <a:close/>
              </a:path>
              <a:path w="86359" h="36829">
                <a:moveTo>
                  <a:pt x="0" y="2311"/>
                </a:moveTo>
                <a:lnTo>
                  <a:pt x="20285" y="11667"/>
                </a:lnTo>
                <a:lnTo>
                  <a:pt x="21443" y="12098"/>
                </a:lnTo>
                <a:lnTo>
                  <a:pt x="36327" y="26468"/>
                </a:lnTo>
                <a:lnTo>
                  <a:pt x="36959" y="27525"/>
                </a:lnTo>
                <a:lnTo>
                  <a:pt x="47183" y="36217"/>
                </a:lnTo>
                <a:lnTo>
                  <a:pt x="47769" y="36178"/>
                </a:lnTo>
                <a:lnTo>
                  <a:pt x="50920" y="35160"/>
                </a:lnTo>
                <a:lnTo>
                  <a:pt x="53749" y="34377"/>
                </a:lnTo>
                <a:lnTo>
                  <a:pt x="75414" y="31088"/>
                </a:lnTo>
                <a:lnTo>
                  <a:pt x="76702" y="31088"/>
                </a:lnTo>
                <a:lnTo>
                  <a:pt x="78439" y="31049"/>
                </a:lnTo>
                <a:lnTo>
                  <a:pt x="86224" y="28504"/>
                </a:lnTo>
                <a:lnTo>
                  <a:pt x="84763" y="27956"/>
                </a:lnTo>
                <a:lnTo>
                  <a:pt x="80635" y="26272"/>
                </a:lnTo>
                <a:lnTo>
                  <a:pt x="63305" y="15857"/>
                </a:lnTo>
                <a:lnTo>
                  <a:pt x="61845" y="14840"/>
                </a:lnTo>
                <a:lnTo>
                  <a:pt x="49851" y="10689"/>
                </a:lnTo>
                <a:lnTo>
                  <a:pt x="48988" y="10298"/>
                </a:lnTo>
                <a:lnTo>
                  <a:pt x="48126" y="9945"/>
                </a:lnTo>
                <a:lnTo>
                  <a:pt x="46516" y="9123"/>
                </a:lnTo>
                <a:lnTo>
                  <a:pt x="44197" y="7753"/>
                </a:lnTo>
                <a:lnTo>
                  <a:pt x="36683" y="7753"/>
                </a:lnTo>
                <a:lnTo>
                  <a:pt x="19813" y="5325"/>
                </a:lnTo>
                <a:lnTo>
                  <a:pt x="18514" y="5012"/>
                </a:lnTo>
                <a:lnTo>
                  <a:pt x="16122" y="4268"/>
                </a:lnTo>
                <a:lnTo>
                  <a:pt x="13960" y="3564"/>
                </a:lnTo>
                <a:lnTo>
                  <a:pt x="12074" y="2897"/>
                </a:lnTo>
                <a:lnTo>
                  <a:pt x="11386" y="2623"/>
                </a:lnTo>
                <a:lnTo>
                  <a:pt x="2127" y="2623"/>
                </a:lnTo>
                <a:lnTo>
                  <a:pt x="1414" y="2584"/>
                </a:lnTo>
                <a:lnTo>
                  <a:pt x="712" y="2506"/>
                </a:lnTo>
                <a:lnTo>
                  <a:pt x="0" y="2311"/>
                </a:lnTo>
                <a:close/>
              </a:path>
              <a:path w="86359" h="36829">
                <a:moveTo>
                  <a:pt x="50126" y="10650"/>
                </a:moveTo>
                <a:lnTo>
                  <a:pt x="49851" y="10689"/>
                </a:lnTo>
                <a:lnTo>
                  <a:pt x="50759" y="10689"/>
                </a:lnTo>
                <a:lnTo>
                  <a:pt x="50126" y="10650"/>
                </a:lnTo>
                <a:close/>
              </a:path>
              <a:path w="86359" h="36829">
                <a:moveTo>
                  <a:pt x="43641" y="7361"/>
                </a:moveTo>
                <a:lnTo>
                  <a:pt x="41870" y="7557"/>
                </a:lnTo>
                <a:lnTo>
                  <a:pt x="40145" y="7674"/>
                </a:lnTo>
                <a:lnTo>
                  <a:pt x="36683" y="7753"/>
                </a:lnTo>
                <a:lnTo>
                  <a:pt x="44197" y="7753"/>
                </a:lnTo>
                <a:lnTo>
                  <a:pt x="43641" y="7361"/>
                </a:lnTo>
                <a:close/>
              </a:path>
              <a:path w="86359" h="36829">
                <a:moveTo>
                  <a:pt x="7474" y="940"/>
                </a:moveTo>
                <a:lnTo>
                  <a:pt x="2794" y="2623"/>
                </a:lnTo>
                <a:lnTo>
                  <a:pt x="11386" y="2623"/>
                </a:lnTo>
                <a:lnTo>
                  <a:pt x="8256" y="1331"/>
                </a:lnTo>
                <a:lnTo>
                  <a:pt x="7670" y="1058"/>
                </a:lnTo>
                <a:lnTo>
                  <a:pt x="7474" y="94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8873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37860" y="42598"/>
                </a:moveTo>
                <a:lnTo>
                  <a:pt x="16504" y="42598"/>
                </a:lnTo>
                <a:lnTo>
                  <a:pt x="17884" y="44165"/>
                </a:lnTo>
                <a:lnTo>
                  <a:pt x="19264" y="45575"/>
                </a:lnTo>
                <a:lnTo>
                  <a:pt x="30821" y="51800"/>
                </a:lnTo>
                <a:lnTo>
                  <a:pt x="31603" y="51722"/>
                </a:lnTo>
                <a:lnTo>
                  <a:pt x="38169" y="46045"/>
                </a:lnTo>
                <a:lnTo>
                  <a:pt x="38135" y="43500"/>
                </a:lnTo>
                <a:lnTo>
                  <a:pt x="37860" y="42598"/>
                </a:lnTo>
                <a:close/>
              </a:path>
              <a:path w="68579" h="52070">
                <a:moveTo>
                  <a:pt x="68525" y="26506"/>
                </a:moveTo>
                <a:lnTo>
                  <a:pt x="6557" y="26506"/>
                </a:lnTo>
                <a:lnTo>
                  <a:pt x="6327" y="28230"/>
                </a:lnTo>
                <a:lnTo>
                  <a:pt x="6214" y="33593"/>
                </a:lnTo>
                <a:lnTo>
                  <a:pt x="6407" y="35081"/>
                </a:lnTo>
                <a:lnTo>
                  <a:pt x="15331" y="42755"/>
                </a:lnTo>
                <a:lnTo>
                  <a:pt x="15952" y="42677"/>
                </a:lnTo>
                <a:lnTo>
                  <a:pt x="16355" y="42598"/>
                </a:lnTo>
                <a:lnTo>
                  <a:pt x="37860" y="42598"/>
                </a:lnTo>
                <a:lnTo>
                  <a:pt x="37422" y="41581"/>
                </a:lnTo>
                <a:lnTo>
                  <a:pt x="36997" y="40915"/>
                </a:lnTo>
                <a:lnTo>
                  <a:pt x="36399" y="40133"/>
                </a:lnTo>
                <a:lnTo>
                  <a:pt x="37894" y="40133"/>
                </a:lnTo>
                <a:lnTo>
                  <a:pt x="38606" y="40054"/>
                </a:lnTo>
                <a:lnTo>
                  <a:pt x="39227" y="40015"/>
                </a:lnTo>
                <a:lnTo>
                  <a:pt x="39860" y="39897"/>
                </a:lnTo>
                <a:lnTo>
                  <a:pt x="40446" y="39819"/>
                </a:lnTo>
                <a:lnTo>
                  <a:pt x="40998" y="39662"/>
                </a:lnTo>
                <a:lnTo>
                  <a:pt x="41516" y="39545"/>
                </a:lnTo>
                <a:lnTo>
                  <a:pt x="46668" y="35825"/>
                </a:lnTo>
                <a:lnTo>
                  <a:pt x="61773" y="35825"/>
                </a:lnTo>
                <a:lnTo>
                  <a:pt x="68563" y="28269"/>
                </a:lnTo>
                <a:lnTo>
                  <a:pt x="68525" y="26506"/>
                </a:lnTo>
                <a:close/>
              </a:path>
              <a:path w="68579" h="52070">
                <a:moveTo>
                  <a:pt x="61773" y="35825"/>
                </a:moveTo>
                <a:lnTo>
                  <a:pt x="46668" y="35825"/>
                </a:lnTo>
                <a:lnTo>
                  <a:pt x="48784" y="36178"/>
                </a:lnTo>
                <a:lnTo>
                  <a:pt x="50750" y="36452"/>
                </a:lnTo>
                <a:lnTo>
                  <a:pt x="52602" y="36609"/>
                </a:lnTo>
                <a:lnTo>
                  <a:pt x="54327" y="36687"/>
                </a:lnTo>
                <a:lnTo>
                  <a:pt x="55936" y="36687"/>
                </a:lnTo>
                <a:lnTo>
                  <a:pt x="57397" y="36609"/>
                </a:lnTo>
                <a:lnTo>
                  <a:pt x="58731" y="36491"/>
                </a:lnTo>
                <a:lnTo>
                  <a:pt x="59996" y="36295"/>
                </a:lnTo>
                <a:lnTo>
                  <a:pt x="61134" y="36021"/>
                </a:lnTo>
                <a:lnTo>
                  <a:pt x="61773" y="35825"/>
                </a:lnTo>
                <a:close/>
              </a:path>
              <a:path w="68579" h="52070">
                <a:moveTo>
                  <a:pt x="15561" y="1018"/>
                </a:moveTo>
                <a:lnTo>
                  <a:pt x="11870" y="5482"/>
                </a:lnTo>
                <a:lnTo>
                  <a:pt x="11433" y="5874"/>
                </a:lnTo>
                <a:lnTo>
                  <a:pt x="10490" y="6578"/>
                </a:lnTo>
                <a:lnTo>
                  <a:pt x="9075" y="7439"/>
                </a:lnTo>
                <a:lnTo>
                  <a:pt x="8132" y="8143"/>
                </a:lnTo>
                <a:lnTo>
                  <a:pt x="0" y="24119"/>
                </a:lnTo>
                <a:lnTo>
                  <a:pt x="512" y="24627"/>
                </a:lnTo>
                <a:lnTo>
                  <a:pt x="5890" y="26547"/>
                </a:lnTo>
                <a:lnTo>
                  <a:pt x="6361" y="26506"/>
                </a:lnTo>
                <a:lnTo>
                  <a:pt x="68525" y="26506"/>
                </a:lnTo>
                <a:lnTo>
                  <a:pt x="58179" y="19890"/>
                </a:lnTo>
                <a:lnTo>
                  <a:pt x="58535" y="18676"/>
                </a:lnTo>
                <a:lnTo>
                  <a:pt x="58777" y="17540"/>
                </a:lnTo>
                <a:lnTo>
                  <a:pt x="58811" y="15544"/>
                </a:lnTo>
                <a:lnTo>
                  <a:pt x="58616" y="14644"/>
                </a:lnTo>
                <a:lnTo>
                  <a:pt x="40722" y="8810"/>
                </a:lnTo>
                <a:lnTo>
                  <a:pt x="40662" y="7439"/>
                </a:lnTo>
                <a:lnTo>
                  <a:pt x="21150" y="2858"/>
                </a:lnTo>
                <a:lnTo>
                  <a:pt x="20483" y="2819"/>
                </a:lnTo>
                <a:lnTo>
                  <a:pt x="19218" y="2584"/>
                </a:lnTo>
                <a:lnTo>
                  <a:pt x="17493" y="1997"/>
                </a:lnTo>
                <a:lnTo>
                  <a:pt x="15561" y="1018"/>
                </a:lnTo>
                <a:close/>
              </a:path>
              <a:path w="68579" h="52070">
                <a:moveTo>
                  <a:pt x="44103" y="8653"/>
                </a:moveTo>
                <a:lnTo>
                  <a:pt x="41665" y="8731"/>
                </a:lnTo>
                <a:lnTo>
                  <a:pt x="40722" y="8810"/>
                </a:lnTo>
                <a:lnTo>
                  <a:pt x="47963" y="8810"/>
                </a:lnTo>
                <a:lnTo>
                  <a:pt x="47484" y="8770"/>
                </a:lnTo>
                <a:lnTo>
                  <a:pt x="45725" y="8692"/>
                </a:lnTo>
                <a:lnTo>
                  <a:pt x="44103" y="8653"/>
                </a:lnTo>
                <a:close/>
              </a:path>
              <a:path w="68579" h="52070">
                <a:moveTo>
                  <a:pt x="31799" y="0"/>
                </a:moveTo>
                <a:lnTo>
                  <a:pt x="24565" y="1879"/>
                </a:lnTo>
                <a:lnTo>
                  <a:pt x="23979" y="2232"/>
                </a:lnTo>
                <a:lnTo>
                  <a:pt x="21150" y="2858"/>
                </a:lnTo>
                <a:lnTo>
                  <a:pt x="38847" y="2858"/>
                </a:lnTo>
                <a:lnTo>
                  <a:pt x="32512" y="79"/>
                </a:lnTo>
                <a:lnTo>
                  <a:pt x="317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80771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19234" y="13702"/>
                </a:moveTo>
                <a:lnTo>
                  <a:pt x="10533" y="13702"/>
                </a:lnTo>
                <a:lnTo>
                  <a:pt x="11120" y="13859"/>
                </a:lnTo>
                <a:lnTo>
                  <a:pt x="12601" y="14525"/>
                </a:lnTo>
                <a:lnTo>
                  <a:pt x="12937" y="14721"/>
                </a:lnTo>
                <a:lnTo>
                  <a:pt x="14271" y="15621"/>
                </a:lnTo>
                <a:lnTo>
                  <a:pt x="14662" y="16012"/>
                </a:lnTo>
                <a:lnTo>
                  <a:pt x="15099" y="16404"/>
                </a:lnTo>
                <a:lnTo>
                  <a:pt x="15800" y="17344"/>
                </a:lnTo>
                <a:lnTo>
                  <a:pt x="17065" y="17031"/>
                </a:lnTo>
                <a:lnTo>
                  <a:pt x="18594" y="16796"/>
                </a:lnTo>
                <a:lnTo>
                  <a:pt x="19572" y="16718"/>
                </a:lnTo>
                <a:lnTo>
                  <a:pt x="20676" y="16718"/>
                </a:lnTo>
                <a:lnTo>
                  <a:pt x="20400" y="15856"/>
                </a:lnTo>
                <a:lnTo>
                  <a:pt x="19733" y="14447"/>
                </a:lnTo>
                <a:lnTo>
                  <a:pt x="19234" y="13702"/>
                </a:lnTo>
                <a:close/>
              </a:path>
              <a:path w="20954" h="17779">
                <a:moveTo>
                  <a:pt x="7589" y="782"/>
                </a:moveTo>
                <a:lnTo>
                  <a:pt x="0" y="5442"/>
                </a:lnTo>
                <a:lnTo>
                  <a:pt x="344" y="6811"/>
                </a:lnTo>
                <a:lnTo>
                  <a:pt x="666" y="7595"/>
                </a:lnTo>
                <a:lnTo>
                  <a:pt x="1057" y="8417"/>
                </a:lnTo>
                <a:lnTo>
                  <a:pt x="1563" y="9356"/>
                </a:lnTo>
                <a:lnTo>
                  <a:pt x="2160" y="10217"/>
                </a:lnTo>
                <a:lnTo>
                  <a:pt x="2266" y="11119"/>
                </a:lnTo>
                <a:lnTo>
                  <a:pt x="6520" y="14721"/>
                </a:lnTo>
                <a:lnTo>
                  <a:pt x="7072" y="14682"/>
                </a:lnTo>
                <a:lnTo>
                  <a:pt x="8291" y="14447"/>
                </a:lnTo>
                <a:lnTo>
                  <a:pt x="9751" y="14016"/>
                </a:lnTo>
                <a:lnTo>
                  <a:pt x="10533" y="13702"/>
                </a:lnTo>
                <a:lnTo>
                  <a:pt x="19234" y="13702"/>
                </a:lnTo>
                <a:lnTo>
                  <a:pt x="14777" y="10062"/>
                </a:lnTo>
                <a:lnTo>
                  <a:pt x="14351" y="9866"/>
                </a:lnTo>
                <a:lnTo>
                  <a:pt x="14742" y="7869"/>
                </a:lnTo>
                <a:lnTo>
                  <a:pt x="14866" y="6811"/>
                </a:lnTo>
                <a:lnTo>
                  <a:pt x="14823" y="3249"/>
                </a:lnTo>
                <a:lnTo>
                  <a:pt x="14563" y="2230"/>
                </a:lnTo>
                <a:lnTo>
                  <a:pt x="14190" y="1408"/>
                </a:lnTo>
                <a:lnTo>
                  <a:pt x="13681" y="821"/>
                </a:lnTo>
                <a:lnTo>
                  <a:pt x="8130" y="821"/>
                </a:lnTo>
                <a:lnTo>
                  <a:pt x="7589" y="782"/>
                </a:lnTo>
                <a:close/>
              </a:path>
              <a:path w="20954" h="17779">
                <a:moveTo>
                  <a:pt x="11833" y="0"/>
                </a:moveTo>
                <a:lnTo>
                  <a:pt x="8130" y="821"/>
                </a:lnTo>
                <a:lnTo>
                  <a:pt x="13681" y="821"/>
                </a:lnTo>
                <a:lnTo>
                  <a:pt x="13247" y="469"/>
                </a:lnTo>
                <a:lnTo>
                  <a:pt x="12810" y="234"/>
                </a:lnTo>
                <a:lnTo>
                  <a:pt x="12339" y="77"/>
                </a:lnTo>
                <a:lnTo>
                  <a:pt x="1183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75815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90" h="24765">
                <a:moveTo>
                  <a:pt x="0" y="20321"/>
                </a:moveTo>
                <a:lnTo>
                  <a:pt x="1333" y="24745"/>
                </a:lnTo>
                <a:lnTo>
                  <a:pt x="4128" y="24588"/>
                </a:lnTo>
                <a:lnTo>
                  <a:pt x="33434" y="20399"/>
                </a:lnTo>
                <a:lnTo>
                  <a:pt x="2598" y="20399"/>
                </a:lnTo>
                <a:lnTo>
                  <a:pt x="0" y="20321"/>
                </a:lnTo>
                <a:close/>
              </a:path>
              <a:path w="72390" h="24765">
                <a:moveTo>
                  <a:pt x="72102" y="0"/>
                </a:moveTo>
                <a:lnTo>
                  <a:pt x="51897" y="10493"/>
                </a:lnTo>
                <a:lnTo>
                  <a:pt x="49931" y="11316"/>
                </a:lnTo>
                <a:lnTo>
                  <a:pt x="8371" y="20360"/>
                </a:lnTo>
                <a:lnTo>
                  <a:pt x="5381" y="20399"/>
                </a:lnTo>
                <a:lnTo>
                  <a:pt x="33434" y="20399"/>
                </a:lnTo>
                <a:lnTo>
                  <a:pt x="54968" y="14683"/>
                </a:lnTo>
                <a:lnTo>
                  <a:pt x="56106" y="14330"/>
                </a:lnTo>
                <a:lnTo>
                  <a:pt x="72068" y="234"/>
                </a:lnTo>
                <a:lnTo>
                  <a:pt x="721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8493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36" y="0"/>
                </a:moveTo>
                <a:lnTo>
                  <a:pt x="5703" y="0"/>
                </a:lnTo>
                <a:lnTo>
                  <a:pt x="4990" y="117"/>
                </a:lnTo>
                <a:lnTo>
                  <a:pt x="4841" y="195"/>
                </a:lnTo>
                <a:lnTo>
                  <a:pt x="4651" y="1331"/>
                </a:lnTo>
                <a:lnTo>
                  <a:pt x="4438" y="2193"/>
                </a:lnTo>
                <a:lnTo>
                  <a:pt x="390" y="8457"/>
                </a:lnTo>
                <a:lnTo>
                  <a:pt x="80" y="9162"/>
                </a:lnTo>
                <a:lnTo>
                  <a:pt x="1655" y="11315"/>
                </a:lnTo>
                <a:lnTo>
                  <a:pt x="2483" y="11237"/>
                </a:lnTo>
                <a:lnTo>
                  <a:pt x="8404" y="3876"/>
                </a:lnTo>
                <a:lnTo>
                  <a:pt x="8292" y="2193"/>
                </a:lnTo>
                <a:lnTo>
                  <a:pt x="8222" y="1879"/>
                </a:lnTo>
                <a:lnTo>
                  <a:pt x="8061" y="1331"/>
                </a:lnTo>
                <a:lnTo>
                  <a:pt x="7946" y="1097"/>
                </a:lnTo>
                <a:lnTo>
                  <a:pt x="7785" y="901"/>
                </a:lnTo>
                <a:lnTo>
                  <a:pt x="7670" y="705"/>
                </a:lnTo>
                <a:lnTo>
                  <a:pt x="7348" y="391"/>
                </a:lnTo>
                <a:lnTo>
                  <a:pt x="7037" y="195"/>
                </a:lnTo>
                <a:lnTo>
                  <a:pt x="6681" y="79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69754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0"/>
                </a:moveTo>
                <a:lnTo>
                  <a:pt x="5542" y="15974"/>
                </a:lnTo>
                <a:lnTo>
                  <a:pt x="5899" y="15896"/>
                </a:lnTo>
                <a:lnTo>
                  <a:pt x="6140" y="15739"/>
                </a:lnTo>
                <a:lnTo>
                  <a:pt x="6336" y="15465"/>
                </a:lnTo>
                <a:lnTo>
                  <a:pt x="6566" y="14760"/>
                </a:lnTo>
                <a:lnTo>
                  <a:pt x="6504" y="1241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81001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0" y="0"/>
                </a:moveTo>
                <a:lnTo>
                  <a:pt x="11246" y="11197"/>
                </a:lnTo>
                <a:lnTo>
                  <a:pt x="12062" y="10845"/>
                </a:lnTo>
                <a:lnTo>
                  <a:pt x="12546" y="10570"/>
                </a:lnTo>
                <a:lnTo>
                  <a:pt x="12767" y="10335"/>
                </a:lnTo>
                <a:lnTo>
                  <a:pt x="12971" y="10023"/>
                </a:lnTo>
                <a:lnTo>
                  <a:pt x="12939" y="8848"/>
                </a:lnTo>
                <a:lnTo>
                  <a:pt x="10384" y="6303"/>
                </a:lnTo>
                <a:lnTo>
                  <a:pt x="9280" y="5363"/>
                </a:lnTo>
                <a:lnTo>
                  <a:pt x="195" y="38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66730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4" h="33020">
                <a:moveTo>
                  <a:pt x="6175" y="1142"/>
                </a:moveTo>
                <a:lnTo>
                  <a:pt x="5232" y="2285"/>
                </a:lnTo>
                <a:lnTo>
                  <a:pt x="4174" y="3301"/>
                </a:lnTo>
                <a:lnTo>
                  <a:pt x="2955" y="4317"/>
                </a:lnTo>
                <a:lnTo>
                  <a:pt x="1414" y="5206"/>
                </a:lnTo>
                <a:lnTo>
                  <a:pt x="862" y="5587"/>
                </a:lnTo>
                <a:lnTo>
                  <a:pt x="793" y="7619"/>
                </a:lnTo>
                <a:lnTo>
                  <a:pt x="275" y="9016"/>
                </a:lnTo>
                <a:lnTo>
                  <a:pt x="114" y="9270"/>
                </a:lnTo>
                <a:lnTo>
                  <a:pt x="0" y="11302"/>
                </a:lnTo>
                <a:lnTo>
                  <a:pt x="114" y="11556"/>
                </a:lnTo>
                <a:lnTo>
                  <a:pt x="436" y="12064"/>
                </a:lnTo>
                <a:lnTo>
                  <a:pt x="632" y="12191"/>
                </a:lnTo>
                <a:lnTo>
                  <a:pt x="1057" y="12572"/>
                </a:lnTo>
                <a:lnTo>
                  <a:pt x="2127" y="13080"/>
                </a:lnTo>
                <a:lnTo>
                  <a:pt x="3265" y="13334"/>
                </a:lnTo>
                <a:lnTo>
                  <a:pt x="4289" y="13461"/>
                </a:lnTo>
                <a:lnTo>
                  <a:pt x="5312" y="13461"/>
                </a:lnTo>
                <a:lnTo>
                  <a:pt x="5404" y="15112"/>
                </a:lnTo>
                <a:lnTo>
                  <a:pt x="18445" y="25145"/>
                </a:lnTo>
                <a:lnTo>
                  <a:pt x="20204" y="25399"/>
                </a:lnTo>
                <a:lnTo>
                  <a:pt x="20917" y="25399"/>
                </a:lnTo>
                <a:lnTo>
                  <a:pt x="21413" y="26669"/>
                </a:lnTo>
                <a:lnTo>
                  <a:pt x="21826" y="27558"/>
                </a:lnTo>
                <a:lnTo>
                  <a:pt x="31578" y="32893"/>
                </a:lnTo>
                <a:lnTo>
                  <a:pt x="33027" y="32766"/>
                </a:lnTo>
                <a:lnTo>
                  <a:pt x="34406" y="32385"/>
                </a:lnTo>
                <a:lnTo>
                  <a:pt x="35660" y="32131"/>
                </a:lnTo>
                <a:lnTo>
                  <a:pt x="36718" y="31750"/>
                </a:lnTo>
                <a:lnTo>
                  <a:pt x="38339" y="30988"/>
                </a:lnTo>
                <a:lnTo>
                  <a:pt x="38926" y="30734"/>
                </a:lnTo>
                <a:lnTo>
                  <a:pt x="53902" y="30734"/>
                </a:lnTo>
                <a:lnTo>
                  <a:pt x="54772" y="30226"/>
                </a:lnTo>
                <a:lnTo>
                  <a:pt x="55324" y="29845"/>
                </a:lnTo>
                <a:lnTo>
                  <a:pt x="55796" y="29337"/>
                </a:lnTo>
                <a:lnTo>
                  <a:pt x="56187" y="28956"/>
                </a:lnTo>
                <a:lnTo>
                  <a:pt x="56543" y="28448"/>
                </a:lnTo>
                <a:lnTo>
                  <a:pt x="57245" y="27051"/>
                </a:lnTo>
                <a:lnTo>
                  <a:pt x="47068" y="27051"/>
                </a:lnTo>
                <a:lnTo>
                  <a:pt x="46355" y="26924"/>
                </a:lnTo>
                <a:lnTo>
                  <a:pt x="29726" y="21844"/>
                </a:lnTo>
                <a:lnTo>
                  <a:pt x="27679" y="20955"/>
                </a:lnTo>
                <a:lnTo>
                  <a:pt x="25793" y="19938"/>
                </a:lnTo>
                <a:lnTo>
                  <a:pt x="24068" y="18922"/>
                </a:lnTo>
                <a:lnTo>
                  <a:pt x="22493" y="17906"/>
                </a:lnTo>
                <a:lnTo>
                  <a:pt x="19859" y="16255"/>
                </a:lnTo>
                <a:lnTo>
                  <a:pt x="17812" y="14731"/>
                </a:lnTo>
                <a:lnTo>
                  <a:pt x="16042" y="13334"/>
                </a:lnTo>
                <a:lnTo>
                  <a:pt x="12822" y="11048"/>
                </a:lnTo>
                <a:lnTo>
                  <a:pt x="6566" y="6476"/>
                </a:lnTo>
                <a:lnTo>
                  <a:pt x="5266" y="5460"/>
                </a:lnTo>
                <a:lnTo>
                  <a:pt x="3576" y="4190"/>
                </a:lnTo>
                <a:lnTo>
                  <a:pt x="8371" y="3936"/>
                </a:lnTo>
                <a:lnTo>
                  <a:pt x="30255" y="3937"/>
                </a:lnTo>
                <a:lnTo>
                  <a:pt x="29841" y="3175"/>
                </a:lnTo>
                <a:lnTo>
                  <a:pt x="29404" y="2540"/>
                </a:lnTo>
                <a:lnTo>
                  <a:pt x="29286" y="2413"/>
                </a:lnTo>
                <a:lnTo>
                  <a:pt x="9717" y="2412"/>
                </a:lnTo>
                <a:lnTo>
                  <a:pt x="7785" y="1904"/>
                </a:lnTo>
                <a:lnTo>
                  <a:pt x="6922" y="1523"/>
                </a:lnTo>
                <a:lnTo>
                  <a:pt x="6175" y="1142"/>
                </a:lnTo>
                <a:close/>
              </a:path>
              <a:path w="57784" h="33020">
                <a:moveTo>
                  <a:pt x="53902" y="30734"/>
                </a:moveTo>
                <a:lnTo>
                  <a:pt x="38926" y="30734"/>
                </a:lnTo>
                <a:lnTo>
                  <a:pt x="40846" y="31115"/>
                </a:lnTo>
                <a:lnTo>
                  <a:pt x="42617" y="31496"/>
                </a:lnTo>
                <a:lnTo>
                  <a:pt x="44273" y="31750"/>
                </a:lnTo>
                <a:lnTo>
                  <a:pt x="47217" y="32004"/>
                </a:lnTo>
                <a:lnTo>
                  <a:pt x="48517" y="32004"/>
                </a:lnTo>
                <a:lnTo>
                  <a:pt x="50793" y="31750"/>
                </a:lnTo>
                <a:lnTo>
                  <a:pt x="52645" y="31242"/>
                </a:lnTo>
                <a:lnTo>
                  <a:pt x="53427" y="30988"/>
                </a:lnTo>
                <a:lnTo>
                  <a:pt x="53902" y="30734"/>
                </a:lnTo>
                <a:close/>
              </a:path>
              <a:path w="57784" h="33020">
                <a:moveTo>
                  <a:pt x="52921" y="19558"/>
                </a:moveTo>
                <a:lnTo>
                  <a:pt x="51736" y="19558"/>
                </a:lnTo>
                <a:lnTo>
                  <a:pt x="50793" y="19685"/>
                </a:lnTo>
                <a:lnTo>
                  <a:pt x="50126" y="19939"/>
                </a:lnTo>
                <a:lnTo>
                  <a:pt x="49897" y="19939"/>
                </a:lnTo>
                <a:lnTo>
                  <a:pt x="50793" y="20447"/>
                </a:lnTo>
                <a:lnTo>
                  <a:pt x="51587" y="20828"/>
                </a:lnTo>
                <a:lnTo>
                  <a:pt x="52760" y="21717"/>
                </a:lnTo>
                <a:lnTo>
                  <a:pt x="53507" y="22606"/>
                </a:lnTo>
                <a:lnTo>
                  <a:pt x="53749" y="23114"/>
                </a:lnTo>
                <a:lnTo>
                  <a:pt x="53841" y="23368"/>
                </a:lnTo>
                <a:lnTo>
                  <a:pt x="53944" y="25273"/>
                </a:lnTo>
                <a:lnTo>
                  <a:pt x="53427" y="25654"/>
                </a:lnTo>
                <a:lnTo>
                  <a:pt x="52369" y="26162"/>
                </a:lnTo>
                <a:lnTo>
                  <a:pt x="51150" y="26670"/>
                </a:lnTo>
                <a:lnTo>
                  <a:pt x="49851" y="26924"/>
                </a:lnTo>
                <a:lnTo>
                  <a:pt x="49184" y="26924"/>
                </a:lnTo>
                <a:lnTo>
                  <a:pt x="48482" y="27051"/>
                </a:lnTo>
                <a:lnTo>
                  <a:pt x="57245" y="27051"/>
                </a:lnTo>
                <a:lnTo>
                  <a:pt x="57366" y="26670"/>
                </a:lnTo>
                <a:lnTo>
                  <a:pt x="57470" y="26162"/>
                </a:lnTo>
                <a:lnTo>
                  <a:pt x="57590" y="25273"/>
                </a:lnTo>
                <a:lnTo>
                  <a:pt x="57472" y="23114"/>
                </a:lnTo>
                <a:lnTo>
                  <a:pt x="54174" y="19812"/>
                </a:lnTo>
                <a:lnTo>
                  <a:pt x="52921" y="19558"/>
                </a:lnTo>
                <a:close/>
              </a:path>
              <a:path w="57784" h="33020">
                <a:moveTo>
                  <a:pt x="49655" y="12319"/>
                </a:moveTo>
                <a:lnTo>
                  <a:pt x="37350" y="12319"/>
                </a:lnTo>
                <a:lnTo>
                  <a:pt x="39593" y="12700"/>
                </a:lnTo>
                <a:lnTo>
                  <a:pt x="41283" y="13081"/>
                </a:lnTo>
                <a:lnTo>
                  <a:pt x="42307" y="13335"/>
                </a:lnTo>
                <a:lnTo>
                  <a:pt x="42698" y="13462"/>
                </a:lnTo>
                <a:lnTo>
                  <a:pt x="42192" y="14097"/>
                </a:lnTo>
                <a:lnTo>
                  <a:pt x="41168" y="14986"/>
                </a:lnTo>
                <a:lnTo>
                  <a:pt x="40616" y="15494"/>
                </a:lnTo>
                <a:lnTo>
                  <a:pt x="30865" y="19431"/>
                </a:lnTo>
                <a:lnTo>
                  <a:pt x="30554" y="19431"/>
                </a:lnTo>
                <a:lnTo>
                  <a:pt x="33774" y="19812"/>
                </a:lnTo>
                <a:lnTo>
                  <a:pt x="35740" y="19939"/>
                </a:lnTo>
                <a:lnTo>
                  <a:pt x="36683" y="19939"/>
                </a:lnTo>
                <a:lnTo>
                  <a:pt x="37592" y="20066"/>
                </a:lnTo>
                <a:lnTo>
                  <a:pt x="40064" y="19939"/>
                </a:lnTo>
                <a:lnTo>
                  <a:pt x="40812" y="19812"/>
                </a:lnTo>
                <a:lnTo>
                  <a:pt x="42859" y="19558"/>
                </a:lnTo>
                <a:lnTo>
                  <a:pt x="44078" y="19304"/>
                </a:lnTo>
                <a:lnTo>
                  <a:pt x="45136" y="18923"/>
                </a:lnTo>
                <a:lnTo>
                  <a:pt x="46826" y="18415"/>
                </a:lnTo>
                <a:lnTo>
                  <a:pt x="47459" y="18161"/>
                </a:lnTo>
                <a:lnTo>
                  <a:pt x="48321" y="17653"/>
                </a:lnTo>
                <a:lnTo>
                  <a:pt x="48597" y="17526"/>
                </a:lnTo>
                <a:lnTo>
                  <a:pt x="50563" y="15113"/>
                </a:lnTo>
                <a:lnTo>
                  <a:pt x="50483" y="13716"/>
                </a:lnTo>
                <a:lnTo>
                  <a:pt x="50126" y="12954"/>
                </a:lnTo>
                <a:lnTo>
                  <a:pt x="49655" y="12319"/>
                </a:lnTo>
                <a:close/>
              </a:path>
              <a:path w="57784" h="33020">
                <a:moveTo>
                  <a:pt x="30255" y="3937"/>
                </a:moveTo>
                <a:lnTo>
                  <a:pt x="10614" y="3936"/>
                </a:lnTo>
                <a:lnTo>
                  <a:pt x="14662" y="4190"/>
                </a:lnTo>
                <a:lnTo>
                  <a:pt x="19733" y="4571"/>
                </a:lnTo>
                <a:lnTo>
                  <a:pt x="21113" y="4825"/>
                </a:lnTo>
                <a:lnTo>
                  <a:pt x="24218" y="5334"/>
                </a:lnTo>
                <a:lnTo>
                  <a:pt x="25402" y="5588"/>
                </a:lnTo>
                <a:lnTo>
                  <a:pt x="25793" y="5715"/>
                </a:lnTo>
                <a:lnTo>
                  <a:pt x="24609" y="6096"/>
                </a:lnTo>
                <a:lnTo>
                  <a:pt x="23516" y="6350"/>
                </a:lnTo>
                <a:lnTo>
                  <a:pt x="22527" y="6730"/>
                </a:lnTo>
                <a:lnTo>
                  <a:pt x="18042" y="10032"/>
                </a:lnTo>
                <a:lnTo>
                  <a:pt x="17812" y="10286"/>
                </a:lnTo>
                <a:lnTo>
                  <a:pt x="23355" y="14477"/>
                </a:lnTo>
                <a:lnTo>
                  <a:pt x="25483" y="13716"/>
                </a:lnTo>
                <a:lnTo>
                  <a:pt x="28461" y="12954"/>
                </a:lnTo>
                <a:lnTo>
                  <a:pt x="29404" y="12827"/>
                </a:lnTo>
                <a:lnTo>
                  <a:pt x="30359" y="12573"/>
                </a:lnTo>
                <a:lnTo>
                  <a:pt x="31256" y="12573"/>
                </a:lnTo>
                <a:lnTo>
                  <a:pt x="32946" y="12319"/>
                </a:lnTo>
                <a:lnTo>
                  <a:pt x="49655" y="12319"/>
                </a:lnTo>
                <a:lnTo>
                  <a:pt x="49345" y="12065"/>
                </a:lnTo>
                <a:lnTo>
                  <a:pt x="49034" y="11684"/>
                </a:lnTo>
                <a:lnTo>
                  <a:pt x="48356" y="11176"/>
                </a:lnTo>
                <a:lnTo>
                  <a:pt x="46320" y="10033"/>
                </a:lnTo>
                <a:lnTo>
                  <a:pt x="45251" y="9525"/>
                </a:lnTo>
                <a:lnTo>
                  <a:pt x="44860" y="9271"/>
                </a:lnTo>
                <a:lnTo>
                  <a:pt x="44368" y="9144"/>
                </a:lnTo>
                <a:lnTo>
                  <a:pt x="30278" y="9144"/>
                </a:lnTo>
                <a:lnTo>
                  <a:pt x="30425" y="8763"/>
                </a:lnTo>
                <a:lnTo>
                  <a:pt x="30750" y="7620"/>
                </a:lnTo>
                <a:lnTo>
                  <a:pt x="30710" y="5207"/>
                </a:lnTo>
                <a:lnTo>
                  <a:pt x="30393" y="4191"/>
                </a:lnTo>
                <a:lnTo>
                  <a:pt x="30255" y="3937"/>
                </a:lnTo>
                <a:close/>
              </a:path>
              <a:path w="57784" h="33020">
                <a:moveTo>
                  <a:pt x="36683" y="7874"/>
                </a:moveTo>
                <a:lnTo>
                  <a:pt x="35464" y="7874"/>
                </a:lnTo>
                <a:lnTo>
                  <a:pt x="33498" y="8001"/>
                </a:lnTo>
                <a:lnTo>
                  <a:pt x="32716" y="8255"/>
                </a:lnTo>
                <a:lnTo>
                  <a:pt x="31497" y="8509"/>
                </a:lnTo>
                <a:lnTo>
                  <a:pt x="30278" y="9144"/>
                </a:lnTo>
                <a:lnTo>
                  <a:pt x="44368" y="9144"/>
                </a:lnTo>
                <a:lnTo>
                  <a:pt x="42893" y="8763"/>
                </a:lnTo>
                <a:lnTo>
                  <a:pt x="41122" y="8382"/>
                </a:lnTo>
                <a:lnTo>
                  <a:pt x="39478" y="8128"/>
                </a:lnTo>
                <a:lnTo>
                  <a:pt x="36683" y="7874"/>
                </a:lnTo>
                <a:close/>
              </a:path>
              <a:path w="57784" h="33020">
                <a:moveTo>
                  <a:pt x="25161" y="0"/>
                </a:moveTo>
                <a:lnTo>
                  <a:pt x="21308" y="0"/>
                </a:lnTo>
                <a:lnTo>
                  <a:pt x="20204" y="126"/>
                </a:lnTo>
                <a:lnTo>
                  <a:pt x="18318" y="507"/>
                </a:lnTo>
                <a:lnTo>
                  <a:pt x="17536" y="634"/>
                </a:lnTo>
                <a:lnTo>
                  <a:pt x="16203" y="1142"/>
                </a:lnTo>
                <a:lnTo>
                  <a:pt x="15685" y="1269"/>
                </a:lnTo>
                <a:lnTo>
                  <a:pt x="14742" y="1777"/>
                </a:lnTo>
                <a:lnTo>
                  <a:pt x="14547" y="1904"/>
                </a:lnTo>
                <a:lnTo>
                  <a:pt x="11994" y="2412"/>
                </a:lnTo>
                <a:lnTo>
                  <a:pt x="29286" y="2413"/>
                </a:lnTo>
                <a:lnTo>
                  <a:pt x="28461" y="1524"/>
                </a:lnTo>
                <a:lnTo>
                  <a:pt x="27564" y="762"/>
                </a:lnTo>
                <a:lnTo>
                  <a:pt x="26932" y="254"/>
                </a:lnTo>
                <a:lnTo>
                  <a:pt x="26656" y="127"/>
                </a:lnTo>
                <a:lnTo>
                  <a:pt x="251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05483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90" h="31750">
                <a:moveTo>
                  <a:pt x="2276" y="0"/>
                </a:moveTo>
                <a:lnTo>
                  <a:pt x="1287" y="508"/>
                </a:lnTo>
                <a:lnTo>
                  <a:pt x="0" y="978"/>
                </a:lnTo>
                <a:lnTo>
                  <a:pt x="2000" y="1879"/>
                </a:lnTo>
                <a:lnTo>
                  <a:pt x="19848" y="6929"/>
                </a:lnTo>
                <a:lnTo>
                  <a:pt x="20837" y="7360"/>
                </a:lnTo>
                <a:lnTo>
                  <a:pt x="35343" y="22082"/>
                </a:lnTo>
                <a:lnTo>
                  <a:pt x="36833" y="25057"/>
                </a:lnTo>
                <a:lnTo>
                  <a:pt x="41479" y="31635"/>
                </a:lnTo>
                <a:lnTo>
                  <a:pt x="41237" y="30735"/>
                </a:lnTo>
                <a:lnTo>
                  <a:pt x="40927" y="29129"/>
                </a:lnTo>
                <a:lnTo>
                  <a:pt x="44699" y="21885"/>
                </a:lnTo>
                <a:lnTo>
                  <a:pt x="66149" y="21885"/>
                </a:lnTo>
                <a:lnTo>
                  <a:pt x="64743" y="21064"/>
                </a:lnTo>
                <a:lnTo>
                  <a:pt x="45676" y="14251"/>
                </a:lnTo>
                <a:lnTo>
                  <a:pt x="43123" y="12645"/>
                </a:lnTo>
                <a:lnTo>
                  <a:pt x="27403" y="6225"/>
                </a:lnTo>
                <a:lnTo>
                  <a:pt x="24643" y="5911"/>
                </a:lnTo>
                <a:lnTo>
                  <a:pt x="10614" y="2701"/>
                </a:lnTo>
                <a:lnTo>
                  <a:pt x="8256" y="2075"/>
                </a:lnTo>
                <a:lnTo>
                  <a:pt x="6048" y="1369"/>
                </a:lnTo>
                <a:lnTo>
                  <a:pt x="3104" y="351"/>
                </a:lnTo>
                <a:lnTo>
                  <a:pt x="2276" y="0"/>
                </a:lnTo>
                <a:close/>
              </a:path>
              <a:path w="72390" h="31750">
                <a:moveTo>
                  <a:pt x="66149" y="21885"/>
                </a:moveTo>
                <a:lnTo>
                  <a:pt x="44929" y="21885"/>
                </a:lnTo>
                <a:lnTo>
                  <a:pt x="47919" y="22082"/>
                </a:lnTo>
                <a:lnTo>
                  <a:pt x="53461" y="22630"/>
                </a:lnTo>
                <a:lnTo>
                  <a:pt x="72332" y="26036"/>
                </a:lnTo>
                <a:lnTo>
                  <a:pt x="69779" y="24196"/>
                </a:lnTo>
                <a:lnTo>
                  <a:pt x="68417" y="23295"/>
                </a:lnTo>
                <a:lnTo>
                  <a:pt x="66149" y="2188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114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241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24503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126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2463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56"/>
                </a:moveTo>
                <a:lnTo>
                  <a:pt x="0" y="0"/>
                </a:lnTo>
                <a:lnTo>
                  <a:pt x="229" y="0"/>
                </a:lnTo>
                <a:lnTo>
                  <a:pt x="229" y="273"/>
                </a:lnTo>
                <a:lnTo>
                  <a:pt x="0" y="156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2474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95"/>
                </a:moveTo>
                <a:lnTo>
                  <a:pt x="0" y="0"/>
                </a:lnTo>
                <a:lnTo>
                  <a:pt x="229" y="0"/>
                </a:lnTo>
                <a:lnTo>
                  <a:pt x="229" y="352"/>
                </a:lnTo>
                <a:lnTo>
                  <a:pt x="0" y="195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2486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273"/>
                </a:moveTo>
                <a:lnTo>
                  <a:pt x="0" y="0"/>
                </a:lnTo>
                <a:lnTo>
                  <a:pt x="241" y="0"/>
                </a:lnTo>
                <a:lnTo>
                  <a:pt x="241" y="430"/>
                </a:lnTo>
                <a:lnTo>
                  <a:pt x="0" y="273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2497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352"/>
                </a:moveTo>
                <a:lnTo>
                  <a:pt x="0" y="0"/>
                </a:lnTo>
                <a:lnTo>
                  <a:pt x="241" y="0"/>
                </a:lnTo>
                <a:lnTo>
                  <a:pt x="241" y="508"/>
                </a:lnTo>
                <a:lnTo>
                  <a:pt x="0" y="352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25101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275" y="0"/>
                </a:lnTo>
                <a:lnTo>
                  <a:pt x="275" y="548"/>
                </a:lnTo>
                <a:lnTo>
                  <a:pt x="114" y="469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25216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08"/>
                </a:moveTo>
                <a:lnTo>
                  <a:pt x="0" y="0"/>
                </a:lnTo>
                <a:lnTo>
                  <a:pt x="160" y="0"/>
                </a:lnTo>
                <a:lnTo>
                  <a:pt x="275" y="587"/>
                </a:lnTo>
                <a:lnTo>
                  <a:pt x="80" y="548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25377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48"/>
                </a:moveTo>
                <a:lnTo>
                  <a:pt x="0" y="0"/>
                </a:lnTo>
                <a:lnTo>
                  <a:pt x="229" y="0"/>
                </a:lnTo>
                <a:lnTo>
                  <a:pt x="229" y="626"/>
                </a:lnTo>
                <a:lnTo>
                  <a:pt x="0" y="548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25492" y="61732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587"/>
                </a:moveTo>
                <a:lnTo>
                  <a:pt x="0" y="0"/>
                </a:lnTo>
                <a:lnTo>
                  <a:pt x="229" y="0"/>
                </a:lnTo>
                <a:lnTo>
                  <a:pt x="229" y="665"/>
                </a:lnTo>
                <a:lnTo>
                  <a:pt x="0" y="587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25607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665"/>
                </a:moveTo>
                <a:lnTo>
                  <a:pt x="0" y="38"/>
                </a:lnTo>
                <a:lnTo>
                  <a:pt x="241" y="0"/>
                </a:lnTo>
                <a:lnTo>
                  <a:pt x="241" y="743"/>
                </a:lnTo>
                <a:lnTo>
                  <a:pt x="0" y="665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25722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04"/>
                </a:moveTo>
                <a:lnTo>
                  <a:pt x="0" y="38"/>
                </a:lnTo>
                <a:lnTo>
                  <a:pt x="241" y="0"/>
                </a:lnTo>
                <a:lnTo>
                  <a:pt x="241" y="783"/>
                </a:lnTo>
                <a:lnTo>
                  <a:pt x="0" y="704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2584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43"/>
                </a:moveTo>
                <a:lnTo>
                  <a:pt x="0" y="0"/>
                </a:lnTo>
                <a:lnTo>
                  <a:pt x="229" y="0"/>
                </a:lnTo>
                <a:lnTo>
                  <a:pt x="229" y="822"/>
                </a:lnTo>
                <a:lnTo>
                  <a:pt x="0" y="743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2596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83"/>
                </a:moveTo>
                <a:lnTo>
                  <a:pt x="0" y="0"/>
                </a:lnTo>
                <a:lnTo>
                  <a:pt x="229" y="0"/>
                </a:lnTo>
                <a:lnTo>
                  <a:pt x="229" y="861"/>
                </a:lnTo>
                <a:lnTo>
                  <a:pt x="0" y="783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2607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22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22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2619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61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61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632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275" y="0"/>
                </a:lnTo>
                <a:lnTo>
                  <a:pt x="275" y="939"/>
                </a:lnTo>
                <a:lnTo>
                  <a:pt x="114" y="90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2643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160" y="0"/>
                </a:lnTo>
                <a:lnTo>
                  <a:pt x="275" y="979"/>
                </a:lnTo>
                <a:lnTo>
                  <a:pt x="0" y="90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2659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78"/>
                </a:moveTo>
                <a:lnTo>
                  <a:pt x="0" y="38"/>
                </a:lnTo>
                <a:lnTo>
                  <a:pt x="229" y="0"/>
                </a:lnTo>
                <a:lnTo>
                  <a:pt x="229" y="1057"/>
                </a:lnTo>
                <a:lnTo>
                  <a:pt x="0" y="97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2671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18"/>
                </a:moveTo>
                <a:lnTo>
                  <a:pt x="0" y="38"/>
                </a:lnTo>
                <a:lnTo>
                  <a:pt x="229" y="0"/>
                </a:lnTo>
                <a:lnTo>
                  <a:pt x="229" y="1096"/>
                </a:lnTo>
                <a:lnTo>
                  <a:pt x="0" y="101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2682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57"/>
                </a:moveTo>
                <a:lnTo>
                  <a:pt x="0" y="0"/>
                </a:lnTo>
                <a:lnTo>
                  <a:pt x="241" y="0"/>
                </a:lnTo>
                <a:lnTo>
                  <a:pt x="241" y="1134"/>
                </a:lnTo>
                <a:lnTo>
                  <a:pt x="0" y="1057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2694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96"/>
                </a:moveTo>
                <a:lnTo>
                  <a:pt x="0" y="0"/>
                </a:lnTo>
                <a:lnTo>
                  <a:pt x="241" y="0"/>
                </a:lnTo>
                <a:lnTo>
                  <a:pt x="241" y="1173"/>
                </a:lnTo>
                <a:lnTo>
                  <a:pt x="0" y="1096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2706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34"/>
                </a:moveTo>
                <a:lnTo>
                  <a:pt x="0" y="0"/>
                </a:lnTo>
                <a:lnTo>
                  <a:pt x="229" y="0"/>
                </a:lnTo>
                <a:lnTo>
                  <a:pt x="229" y="1212"/>
                </a:lnTo>
                <a:lnTo>
                  <a:pt x="0" y="1134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2718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29" y="0"/>
                </a:lnTo>
                <a:lnTo>
                  <a:pt x="229" y="1252"/>
                </a:lnTo>
                <a:lnTo>
                  <a:pt x="0" y="1173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27298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52"/>
                </a:moveTo>
                <a:lnTo>
                  <a:pt x="0" y="40"/>
                </a:lnTo>
                <a:lnTo>
                  <a:pt x="241" y="0"/>
                </a:lnTo>
                <a:lnTo>
                  <a:pt x="241" y="1331"/>
                </a:lnTo>
                <a:lnTo>
                  <a:pt x="0" y="1252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27413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92"/>
                </a:moveTo>
                <a:lnTo>
                  <a:pt x="0" y="40"/>
                </a:lnTo>
                <a:lnTo>
                  <a:pt x="275" y="0"/>
                </a:lnTo>
                <a:lnTo>
                  <a:pt x="275" y="1370"/>
                </a:lnTo>
                <a:lnTo>
                  <a:pt x="126" y="1331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2753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31"/>
                </a:moveTo>
                <a:lnTo>
                  <a:pt x="0" y="0"/>
                </a:lnTo>
                <a:lnTo>
                  <a:pt x="149" y="0"/>
                </a:lnTo>
                <a:lnTo>
                  <a:pt x="275" y="1409"/>
                </a:lnTo>
                <a:lnTo>
                  <a:pt x="0" y="1331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2768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70"/>
                </a:moveTo>
                <a:lnTo>
                  <a:pt x="0" y="0"/>
                </a:lnTo>
                <a:lnTo>
                  <a:pt x="241" y="0"/>
                </a:lnTo>
                <a:lnTo>
                  <a:pt x="241" y="1448"/>
                </a:lnTo>
                <a:lnTo>
                  <a:pt x="0" y="137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2781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09"/>
                </a:moveTo>
                <a:lnTo>
                  <a:pt x="0" y="0"/>
                </a:lnTo>
                <a:lnTo>
                  <a:pt x="229" y="0"/>
                </a:lnTo>
                <a:lnTo>
                  <a:pt x="229" y="1488"/>
                </a:lnTo>
                <a:lnTo>
                  <a:pt x="0" y="1409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27930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48"/>
                </a:moveTo>
                <a:lnTo>
                  <a:pt x="0" y="0"/>
                </a:lnTo>
                <a:lnTo>
                  <a:pt x="229" y="0"/>
                </a:lnTo>
                <a:lnTo>
                  <a:pt x="229" y="1527"/>
                </a:lnTo>
                <a:lnTo>
                  <a:pt x="0" y="1448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28045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27"/>
                </a:moveTo>
                <a:lnTo>
                  <a:pt x="0" y="38"/>
                </a:lnTo>
                <a:lnTo>
                  <a:pt x="241" y="0"/>
                </a:lnTo>
                <a:lnTo>
                  <a:pt x="241" y="1644"/>
                </a:lnTo>
                <a:lnTo>
                  <a:pt x="0" y="1527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28160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66"/>
                </a:moveTo>
                <a:lnTo>
                  <a:pt x="0" y="38"/>
                </a:lnTo>
                <a:lnTo>
                  <a:pt x="241" y="0"/>
                </a:lnTo>
                <a:lnTo>
                  <a:pt x="241" y="1683"/>
                </a:lnTo>
                <a:lnTo>
                  <a:pt x="0" y="1566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28287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44"/>
                </a:moveTo>
                <a:lnTo>
                  <a:pt x="0" y="0"/>
                </a:lnTo>
                <a:lnTo>
                  <a:pt x="229" y="0"/>
                </a:lnTo>
                <a:lnTo>
                  <a:pt x="229" y="1723"/>
                </a:lnTo>
                <a:lnTo>
                  <a:pt x="0" y="1644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28402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83"/>
                </a:moveTo>
                <a:lnTo>
                  <a:pt x="0" y="0"/>
                </a:lnTo>
                <a:lnTo>
                  <a:pt x="229" y="0"/>
                </a:lnTo>
                <a:lnTo>
                  <a:pt x="229" y="1762"/>
                </a:lnTo>
                <a:lnTo>
                  <a:pt x="0" y="1683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2851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762"/>
                </a:moveTo>
                <a:lnTo>
                  <a:pt x="0" y="38"/>
                </a:lnTo>
                <a:lnTo>
                  <a:pt x="241" y="0"/>
                </a:lnTo>
                <a:lnTo>
                  <a:pt x="241" y="1840"/>
                </a:lnTo>
                <a:lnTo>
                  <a:pt x="0" y="1762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28632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801"/>
                </a:moveTo>
                <a:lnTo>
                  <a:pt x="0" y="38"/>
                </a:lnTo>
                <a:lnTo>
                  <a:pt x="275" y="0"/>
                </a:lnTo>
                <a:lnTo>
                  <a:pt x="275" y="1879"/>
                </a:lnTo>
                <a:lnTo>
                  <a:pt x="126" y="184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2875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40"/>
                </a:moveTo>
                <a:lnTo>
                  <a:pt x="0" y="0"/>
                </a:lnTo>
                <a:lnTo>
                  <a:pt x="149" y="0"/>
                </a:lnTo>
                <a:lnTo>
                  <a:pt x="264" y="1918"/>
                </a:lnTo>
                <a:lnTo>
                  <a:pt x="0" y="184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2890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79"/>
                </a:moveTo>
                <a:lnTo>
                  <a:pt x="0" y="0"/>
                </a:lnTo>
                <a:lnTo>
                  <a:pt x="241" y="0"/>
                </a:lnTo>
                <a:lnTo>
                  <a:pt x="241" y="1957"/>
                </a:lnTo>
                <a:lnTo>
                  <a:pt x="0" y="1879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29023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57"/>
                </a:moveTo>
                <a:lnTo>
                  <a:pt x="0" y="38"/>
                </a:lnTo>
                <a:lnTo>
                  <a:pt x="241" y="0"/>
                </a:lnTo>
                <a:lnTo>
                  <a:pt x="241" y="2036"/>
                </a:lnTo>
                <a:lnTo>
                  <a:pt x="0" y="1957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2914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96"/>
                </a:moveTo>
                <a:lnTo>
                  <a:pt x="0" y="38"/>
                </a:lnTo>
                <a:lnTo>
                  <a:pt x="229" y="0"/>
                </a:lnTo>
                <a:lnTo>
                  <a:pt x="229" y="2075"/>
                </a:lnTo>
                <a:lnTo>
                  <a:pt x="0" y="1996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2926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36"/>
                </a:moveTo>
                <a:lnTo>
                  <a:pt x="0" y="0"/>
                </a:lnTo>
                <a:lnTo>
                  <a:pt x="241" y="0"/>
                </a:lnTo>
                <a:lnTo>
                  <a:pt x="241" y="2114"/>
                </a:lnTo>
                <a:lnTo>
                  <a:pt x="0" y="2036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2937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75"/>
                </a:moveTo>
                <a:lnTo>
                  <a:pt x="0" y="0"/>
                </a:lnTo>
                <a:lnTo>
                  <a:pt x="241" y="0"/>
                </a:lnTo>
                <a:lnTo>
                  <a:pt x="241" y="2192"/>
                </a:lnTo>
                <a:lnTo>
                  <a:pt x="0" y="2075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2950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53"/>
                </a:moveTo>
                <a:lnTo>
                  <a:pt x="0" y="38"/>
                </a:lnTo>
                <a:lnTo>
                  <a:pt x="229" y="0"/>
                </a:lnTo>
                <a:lnTo>
                  <a:pt x="229" y="2271"/>
                </a:lnTo>
                <a:lnTo>
                  <a:pt x="0" y="2153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14" y="0"/>
                </a:moveTo>
                <a:lnTo>
                  <a:pt x="0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275" y="0"/>
                </a:moveTo>
                <a:lnTo>
                  <a:pt x="0" y="0"/>
                </a:lnTo>
                <a:lnTo>
                  <a:pt x="0" y="2271"/>
                </a:lnTo>
                <a:lnTo>
                  <a:pt x="160" y="1996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29851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14"/>
                </a:moveTo>
                <a:lnTo>
                  <a:pt x="0" y="0"/>
                </a:lnTo>
                <a:lnTo>
                  <a:pt x="275" y="0"/>
                </a:lnTo>
                <a:lnTo>
                  <a:pt x="275" y="1291"/>
                </a:lnTo>
                <a:lnTo>
                  <a:pt x="0" y="2114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30012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29" y="38"/>
                </a:moveTo>
                <a:lnTo>
                  <a:pt x="0" y="38"/>
                </a:lnTo>
                <a:lnTo>
                  <a:pt x="0" y="1761"/>
                </a:lnTo>
                <a:lnTo>
                  <a:pt x="229" y="900"/>
                </a:lnTo>
                <a:lnTo>
                  <a:pt x="229" y="38"/>
                </a:lnTo>
                <a:close/>
              </a:path>
              <a:path w="634" h="1904">
                <a:moveTo>
                  <a:pt x="229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30127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41" y="0"/>
                </a:moveTo>
                <a:lnTo>
                  <a:pt x="0" y="1330"/>
                </a:lnTo>
                <a:lnTo>
                  <a:pt x="241" y="430"/>
                </a:lnTo>
                <a:lnTo>
                  <a:pt x="241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30242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41" y="0"/>
                </a:moveTo>
                <a:lnTo>
                  <a:pt x="0" y="0"/>
                </a:lnTo>
                <a:lnTo>
                  <a:pt x="0" y="900"/>
                </a:lnTo>
                <a:lnTo>
                  <a:pt x="241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30368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34" y="234"/>
                </a:lnTo>
                <a:lnTo>
                  <a:pt x="0" y="43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16994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4" h="46354">
                <a:moveTo>
                  <a:pt x="15812" y="27054"/>
                </a:moveTo>
                <a:lnTo>
                  <a:pt x="15616" y="27719"/>
                </a:lnTo>
                <a:lnTo>
                  <a:pt x="15490" y="27954"/>
                </a:lnTo>
                <a:lnTo>
                  <a:pt x="15294" y="28542"/>
                </a:lnTo>
                <a:lnTo>
                  <a:pt x="15179" y="28776"/>
                </a:lnTo>
                <a:lnTo>
                  <a:pt x="15064" y="29129"/>
                </a:lnTo>
                <a:lnTo>
                  <a:pt x="14938" y="29364"/>
                </a:lnTo>
                <a:lnTo>
                  <a:pt x="14869" y="29560"/>
                </a:lnTo>
                <a:lnTo>
                  <a:pt x="14512" y="30225"/>
                </a:lnTo>
                <a:lnTo>
                  <a:pt x="14153" y="31008"/>
                </a:lnTo>
                <a:lnTo>
                  <a:pt x="13684" y="31753"/>
                </a:lnTo>
                <a:lnTo>
                  <a:pt x="13569" y="32027"/>
                </a:lnTo>
                <a:lnTo>
                  <a:pt x="13440" y="32183"/>
                </a:lnTo>
                <a:lnTo>
                  <a:pt x="12822" y="33162"/>
                </a:lnTo>
                <a:lnTo>
                  <a:pt x="12661" y="33357"/>
                </a:lnTo>
                <a:lnTo>
                  <a:pt x="6761" y="38213"/>
                </a:lnTo>
                <a:lnTo>
                  <a:pt x="6612" y="38487"/>
                </a:lnTo>
                <a:lnTo>
                  <a:pt x="5738" y="38800"/>
                </a:lnTo>
                <a:lnTo>
                  <a:pt x="3035" y="40287"/>
                </a:lnTo>
                <a:lnTo>
                  <a:pt x="1540" y="40993"/>
                </a:lnTo>
                <a:lnTo>
                  <a:pt x="95" y="41580"/>
                </a:lnTo>
                <a:lnTo>
                  <a:pt x="0" y="44672"/>
                </a:lnTo>
                <a:lnTo>
                  <a:pt x="1264" y="44908"/>
                </a:lnTo>
                <a:lnTo>
                  <a:pt x="3576" y="45378"/>
                </a:lnTo>
                <a:lnTo>
                  <a:pt x="6336" y="46043"/>
                </a:lnTo>
                <a:lnTo>
                  <a:pt x="8222" y="46043"/>
                </a:lnTo>
                <a:lnTo>
                  <a:pt x="10108" y="45965"/>
                </a:lnTo>
                <a:lnTo>
                  <a:pt x="24689" y="43890"/>
                </a:lnTo>
                <a:lnTo>
                  <a:pt x="26380" y="43538"/>
                </a:lnTo>
                <a:lnTo>
                  <a:pt x="28001" y="43146"/>
                </a:lnTo>
                <a:lnTo>
                  <a:pt x="30980" y="42363"/>
                </a:lnTo>
                <a:lnTo>
                  <a:pt x="33693" y="41580"/>
                </a:lnTo>
                <a:lnTo>
                  <a:pt x="1023" y="41540"/>
                </a:lnTo>
                <a:lnTo>
                  <a:pt x="1736" y="41384"/>
                </a:lnTo>
                <a:lnTo>
                  <a:pt x="14547" y="31165"/>
                </a:lnTo>
                <a:lnTo>
                  <a:pt x="17260" y="31008"/>
                </a:lnTo>
                <a:lnTo>
                  <a:pt x="22378" y="30774"/>
                </a:lnTo>
                <a:lnTo>
                  <a:pt x="29174" y="30578"/>
                </a:lnTo>
                <a:lnTo>
                  <a:pt x="29761" y="30578"/>
                </a:lnTo>
                <a:lnTo>
                  <a:pt x="28312" y="27680"/>
                </a:lnTo>
                <a:lnTo>
                  <a:pt x="28172" y="27289"/>
                </a:lnTo>
                <a:lnTo>
                  <a:pt x="19273" y="27289"/>
                </a:lnTo>
                <a:lnTo>
                  <a:pt x="17893" y="27250"/>
                </a:lnTo>
                <a:lnTo>
                  <a:pt x="16708" y="27172"/>
                </a:lnTo>
                <a:lnTo>
                  <a:pt x="15812" y="27054"/>
                </a:lnTo>
                <a:close/>
              </a:path>
              <a:path w="38734" h="46354">
                <a:moveTo>
                  <a:pt x="30037" y="31008"/>
                </a:moveTo>
                <a:lnTo>
                  <a:pt x="34291" y="35824"/>
                </a:lnTo>
                <a:lnTo>
                  <a:pt x="33027" y="36216"/>
                </a:lnTo>
                <a:lnTo>
                  <a:pt x="31727" y="36569"/>
                </a:lnTo>
                <a:lnTo>
                  <a:pt x="30393" y="36881"/>
                </a:lnTo>
                <a:lnTo>
                  <a:pt x="29059" y="37234"/>
                </a:lnTo>
                <a:lnTo>
                  <a:pt x="1931" y="41462"/>
                </a:lnTo>
                <a:lnTo>
                  <a:pt x="1264" y="41540"/>
                </a:lnTo>
                <a:lnTo>
                  <a:pt x="33724" y="41540"/>
                </a:lnTo>
                <a:lnTo>
                  <a:pt x="34165" y="40954"/>
                </a:lnTo>
                <a:lnTo>
                  <a:pt x="34682" y="40444"/>
                </a:lnTo>
                <a:lnTo>
                  <a:pt x="34796" y="40287"/>
                </a:lnTo>
                <a:lnTo>
                  <a:pt x="35073" y="40053"/>
                </a:lnTo>
                <a:lnTo>
                  <a:pt x="35234" y="39857"/>
                </a:lnTo>
                <a:lnTo>
                  <a:pt x="35464" y="39622"/>
                </a:lnTo>
                <a:lnTo>
                  <a:pt x="35625" y="39505"/>
                </a:lnTo>
                <a:lnTo>
                  <a:pt x="35821" y="39309"/>
                </a:lnTo>
                <a:lnTo>
                  <a:pt x="36097" y="39113"/>
                </a:lnTo>
                <a:lnTo>
                  <a:pt x="36327" y="38957"/>
                </a:lnTo>
                <a:lnTo>
                  <a:pt x="36522" y="38761"/>
                </a:lnTo>
                <a:lnTo>
                  <a:pt x="37120" y="38369"/>
                </a:lnTo>
                <a:lnTo>
                  <a:pt x="37592" y="38095"/>
                </a:lnTo>
                <a:lnTo>
                  <a:pt x="37868" y="37938"/>
                </a:lnTo>
                <a:lnTo>
                  <a:pt x="38098" y="37781"/>
                </a:lnTo>
                <a:lnTo>
                  <a:pt x="31512" y="32927"/>
                </a:lnTo>
                <a:lnTo>
                  <a:pt x="30037" y="31008"/>
                </a:lnTo>
                <a:close/>
              </a:path>
              <a:path w="38734" h="46354">
                <a:moveTo>
                  <a:pt x="15651" y="27484"/>
                </a:moveTo>
                <a:close/>
              </a:path>
              <a:path w="38734" h="46354">
                <a:moveTo>
                  <a:pt x="18330" y="0"/>
                </a:moveTo>
                <a:lnTo>
                  <a:pt x="12661" y="7321"/>
                </a:lnTo>
                <a:lnTo>
                  <a:pt x="12776" y="8338"/>
                </a:lnTo>
                <a:lnTo>
                  <a:pt x="15260" y="15661"/>
                </a:lnTo>
                <a:lnTo>
                  <a:pt x="15846" y="17108"/>
                </a:lnTo>
                <a:lnTo>
                  <a:pt x="16080" y="17971"/>
                </a:lnTo>
                <a:lnTo>
                  <a:pt x="16318" y="18988"/>
                </a:lnTo>
                <a:lnTo>
                  <a:pt x="16433" y="19810"/>
                </a:lnTo>
                <a:lnTo>
                  <a:pt x="16527" y="23256"/>
                </a:lnTo>
                <a:lnTo>
                  <a:pt x="16364" y="24705"/>
                </a:lnTo>
                <a:lnTo>
                  <a:pt x="16122" y="25879"/>
                </a:lnTo>
                <a:lnTo>
                  <a:pt x="15812" y="27054"/>
                </a:lnTo>
                <a:lnTo>
                  <a:pt x="16708" y="27172"/>
                </a:lnTo>
                <a:lnTo>
                  <a:pt x="17893" y="27250"/>
                </a:lnTo>
                <a:lnTo>
                  <a:pt x="19273" y="27289"/>
                </a:lnTo>
                <a:lnTo>
                  <a:pt x="20802" y="27289"/>
                </a:lnTo>
                <a:lnTo>
                  <a:pt x="22447" y="27250"/>
                </a:lnTo>
                <a:lnTo>
                  <a:pt x="25126" y="27054"/>
                </a:lnTo>
                <a:lnTo>
                  <a:pt x="26069" y="26937"/>
                </a:lnTo>
                <a:lnTo>
                  <a:pt x="26978" y="26780"/>
                </a:lnTo>
                <a:lnTo>
                  <a:pt x="27921" y="26584"/>
                </a:lnTo>
                <a:lnTo>
                  <a:pt x="27599" y="25527"/>
                </a:lnTo>
                <a:lnTo>
                  <a:pt x="27323" y="24431"/>
                </a:lnTo>
                <a:lnTo>
                  <a:pt x="27093" y="23256"/>
                </a:lnTo>
                <a:lnTo>
                  <a:pt x="26782" y="20750"/>
                </a:lnTo>
                <a:lnTo>
                  <a:pt x="26879" y="15661"/>
                </a:lnTo>
                <a:lnTo>
                  <a:pt x="30183" y="2114"/>
                </a:lnTo>
                <a:lnTo>
                  <a:pt x="28427" y="2114"/>
                </a:lnTo>
                <a:lnTo>
                  <a:pt x="21469" y="586"/>
                </a:lnTo>
                <a:lnTo>
                  <a:pt x="20411" y="273"/>
                </a:lnTo>
                <a:lnTo>
                  <a:pt x="19066" y="38"/>
                </a:lnTo>
                <a:lnTo>
                  <a:pt x="18330" y="0"/>
                </a:lnTo>
                <a:close/>
              </a:path>
              <a:path w="38734" h="46354">
                <a:moveTo>
                  <a:pt x="27921" y="26584"/>
                </a:moveTo>
                <a:lnTo>
                  <a:pt x="20802" y="27289"/>
                </a:lnTo>
                <a:lnTo>
                  <a:pt x="28172" y="27289"/>
                </a:lnTo>
                <a:lnTo>
                  <a:pt x="27921" y="26584"/>
                </a:lnTo>
                <a:close/>
              </a:path>
              <a:path w="38734" h="46354">
                <a:moveTo>
                  <a:pt x="30198" y="2074"/>
                </a:moveTo>
                <a:lnTo>
                  <a:pt x="29370" y="2114"/>
                </a:lnTo>
                <a:lnTo>
                  <a:pt x="30183" y="211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10784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59" h="71754">
                <a:moveTo>
                  <a:pt x="6060" y="51561"/>
                </a:moveTo>
                <a:lnTo>
                  <a:pt x="2081" y="63753"/>
                </a:lnTo>
                <a:lnTo>
                  <a:pt x="1805" y="64261"/>
                </a:lnTo>
                <a:lnTo>
                  <a:pt x="1057" y="65150"/>
                </a:lnTo>
                <a:lnTo>
                  <a:pt x="793" y="65531"/>
                </a:lnTo>
                <a:lnTo>
                  <a:pt x="275" y="66166"/>
                </a:lnTo>
                <a:lnTo>
                  <a:pt x="862" y="66928"/>
                </a:lnTo>
                <a:lnTo>
                  <a:pt x="1057" y="67055"/>
                </a:lnTo>
                <a:lnTo>
                  <a:pt x="4875" y="68325"/>
                </a:lnTo>
                <a:lnTo>
                  <a:pt x="6531" y="69087"/>
                </a:lnTo>
                <a:lnTo>
                  <a:pt x="7946" y="69595"/>
                </a:lnTo>
                <a:lnTo>
                  <a:pt x="8808" y="69849"/>
                </a:lnTo>
                <a:lnTo>
                  <a:pt x="9004" y="69976"/>
                </a:lnTo>
                <a:lnTo>
                  <a:pt x="9165" y="69976"/>
                </a:lnTo>
                <a:lnTo>
                  <a:pt x="11131" y="70484"/>
                </a:lnTo>
                <a:lnTo>
                  <a:pt x="13489" y="70865"/>
                </a:lnTo>
                <a:lnTo>
                  <a:pt x="17571" y="71246"/>
                </a:lnTo>
                <a:lnTo>
                  <a:pt x="18786" y="71143"/>
                </a:lnTo>
                <a:lnTo>
                  <a:pt x="18479" y="71119"/>
                </a:lnTo>
                <a:lnTo>
                  <a:pt x="18318" y="70992"/>
                </a:lnTo>
                <a:lnTo>
                  <a:pt x="22803" y="70992"/>
                </a:lnTo>
                <a:lnTo>
                  <a:pt x="23792" y="70611"/>
                </a:lnTo>
                <a:lnTo>
                  <a:pt x="24333" y="70484"/>
                </a:lnTo>
                <a:lnTo>
                  <a:pt x="25483" y="69976"/>
                </a:lnTo>
                <a:lnTo>
                  <a:pt x="26069" y="69595"/>
                </a:lnTo>
                <a:lnTo>
                  <a:pt x="27369" y="68833"/>
                </a:lnTo>
                <a:lnTo>
                  <a:pt x="28920" y="67817"/>
                </a:lnTo>
                <a:lnTo>
                  <a:pt x="19859" y="67817"/>
                </a:lnTo>
                <a:lnTo>
                  <a:pt x="19618" y="67690"/>
                </a:lnTo>
                <a:lnTo>
                  <a:pt x="30002" y="62356"/>
                </a:lnTo>
                <a:lnTo>
                  <a:pt x="29531" y="61721"/>
                </a:lnTo>
                <a:lnTo>
                  <a:pt x="29013" y="61213"/>
                </a:lnTo>
                <a:lnTo>
                  <a:pt x="28461" y="60578"/>
                </a:lnTo>
                <a:lnTo>
                  <a:pt x="8371" y="51942"/>
                </a:lnTo>
                <a:lnTo>
                  <a:pt x="6060" y="51561"/>
                </a:lnTo>
                <a:close/>
              </a:path>
              <a:path w="60959" h="71754">
                <a:moveTo>
                  <a:pt x="22803" y="70992"/>
                </a:moveTo>
                <a:lnTo>
                  <a:pt x="18318" y="70992"/>
                </a:lnTo>
                <a:lnTo>
                  <a:pt x="19066" y="71119"/>
                </a:lnTo>
                <a:lnTo>
                  <a:pt x="18786" y="71143"/>
                </a:lnTo>
                <a:lnTo>
                  <a:pt x="19066" y="71246"/>
                </a:lnTo>
                <a:lnTo>
                  <a:pt x="21469" y="71246"/>
                </a:lnTo>
                <a:lnTo>
                  <a:pt x="22332" y="71119"/>
                </a:lnTo>
                <a:lnTo>
                  <a:pt x="22803" y="70992"/>
                </a:lnTo>
                <a:close/>
              </a:path>
              <a:path w="60959" h="71754">
                <a:moveTo>
                  <a:pt x="21228" y="67690"/>
                </a:moveTo>
                <a:lnTo>
                  <a:pt x="19618" y="67690"/>
                </a:lnTo>
                <a:lnTo>
                  <a:pt x="19859" y="67817"/>
                </a:lnTo>
                <a:lnTo>
                  <a:pt x="20411" y="67817"/>
                </a:lnTo>
                <a:lnTo>
                  <a:pt x="21228" y="67690"/>
                </a:lnTo>
                <a:close/>
              </a:path>
              <a:path w="60959" h="71754">
                <a:moveTo>
                  <a:pt x="53749" y="41656"/>
                </a:moveTo>
                <a:lnTo>
                  <a:pt x="44388" y="41656"/>
                </a:lnTo>
                <a:lnTo>
                  <a:pt x="44181" y="41783"/>
                </a:lnTo>
                <a:lnTo>
                  <a:pt x="43560" y="42164"/>
                </a:lnTo>
                <a:lnTo>
                  <a:pt x="42813" y="42672"/>
                </a:lnTo>
                <a:lnTo>
                  <a:pt x="42111" y="43180"/>
                </a:lnTo>
                <a:lnTo>
                  <a:pt x="41479" y="43815"/>
                </a:lnTo>
                <a:lnTo>
                  <a:pt x="40892" y="44323"/>
                </a:lnTo>
                <a:lnTo>
                  <a:pt x="39478" y="46101"/>
                </a:lnTo>
                <a:lnTo>
                  <a:pt x="38778" y="47244"/>
                </a:lnTo>
                <a:lnTo>
                  <a:pt x="37937" y="48895"/>
                </a:lnTo>
                <a:lnTo>
                  <a:pt x="36798" y="52450"/>
                </a:lnTo>
                <a:lnTo>
                  <a:pt x="36120" y="54101"/>
                </a:lnTo>
                <a:lnTo>
                  <a:pt x="30508" y="61975"/>
                </a:lnTo>
                <a:lnTo>
                  <a:pt x="28783" y="63499"/>
                </a:lnTo>
                <a:lnTo>
                  <a:pt x="27645" y="64388"/>
                </a:lnTo>
                <a:lnTo>
                  <a:pt x="27346" y="64595"/>
                </a:lnTo>
                <a:lnTo>
                  <a:pt x="26656" y="65150"/>
                </a:lnTo>
                <a:lnTo>
                  <a:pt x="26046" y="65531"/>
                </a:lnTo>
                <a:lnTo>
                  <a:pt x="25552" y="65912"/>
                </a:lnTo>
                <a:lnTo>
                  <a:pt x="24655" y="66420"/>
                </a:lnTo>
                <a:lnTo>
                  <a:pt x="24110" y="66659"/>
                </a:lnTo>
                <a:lnTo>
                  <a:pt x="23861" y="66801"/>
                </a:lnTo>
                <a:lnTo>
                  <a:pt x="23079" y="67182"/>
                </a:lnTo>
                <a:lnTo>
                  <a:pt x="22573" y="67331"/>
                </a:lnTo>
                <a:lnTo>
                  <a:pt x="22332" y="67436"/>
                </a:lnTo>
                <a:lnTo>
                  <a:pt x="20756" y="67817"/>
                </a:lnTo>
                <a:lnTo>
                  <a:pt x="28920" y="67817"/>
                </a:lnTo>
                <a:lnTo>
                  <a:pt x="30198" y="66928"/>
                </a:lnTo>
                <a:lnTo>
                  <a:pt x="31788" y="65517"/>
                </a:lnTo>
                <a:lnTo>
                  <a:pt x="32294" y="65023"/>
                </a:lnTo>
                <a:lnTo>
                  <a:pt x="32555" y="64769"/>
                </a:lnTo>
                <a:lnTo>
                  <a:pt x="32785" y="64769"/>
                </a:lnTo>
                <a:lnTo>
                  <a:pt x="33383" y="64261"/>
                </a:lnTo>
                <a:lnTo>
                  <a:pt x="33889" y="63880"/>
                </a:lnTo>
                <a:lnTo>
                  <a:pt x="34567" y="63118"/>
                </a:lnTo>
                <a:lnTo>
                  <a:pt x="35073" y="62610"/>
                </a:lnTo>
                <a:lnTo>
                  <a:pt x="36407" y="60959"/>
                </a:lnTo>
                <a:lnTo>
                  <a:pt x="41398" y="49657"/>
                </a:lnTo>
                <a:lnTo>
                  <a:pt x="42261" y="48260"/>
                </a:lnTo>
                <a:lnTo>
                  <a:pt x="49149" y="43815"/>
                </a:lnTo>
                <a:lnTo>
                  <a:pt x="50046" y="43434"/>
                </a:lnTo>
                <a:lnTo>
                  <a:pt x="51345" y="42926"/>
                </a:lnTo>
                <a:lnTo>
                  <a:pt x="52093" y="42672"/>
                </a:lnTo>
                <a:lnTo>
                  <a:pt x="52886" y="42164"/>
                </a:lnTo>
                <a:lnTo>
                  <a:pt x="53533" y="41783"/>
                </a:lnTo>
                <a:lnTo>
                  <a:pt x="44354" y="41783"/>
                </a:lnTo>
                <a:lnTo>
                  <a:pt x="53615" y="41734"/>
                </a:lnTo>
                <a:lnTo>
                  <a:pt x="53749" y="41656"/>
                </a:lnTo>
                <a:close/>
              </a:path>
              <a:path w="60959" h="71754">
                <a:moveTo>
                  <a:pt x="32335" y="64984"/>
                </a:moveTo>
                <a:lnTo>
                  <a:pt x="32199" y="65023"/>
                </a:lnTo>
                <a:lnTo>
                  <a:pt x="32335" y="64984"/>
                </a:lnTo>
                <a:close/>
              </a:path>
              <a:path w="60959" h="71754">
                <a:moveTo>
                  <a:pt x="32785" y="64769"/>
                </a:moveTo>
                <a:lnTo>
                  <a:pt x="32555" y="64769"/>
                </a:lnTo>
                <a:lnTo>
                  <a:pt x="32335" y="64984"/>
                </a:lnTo>
                <a:lnTo>
                  <a:pt x="32636" y="64896"/>
                </a:lnTo>
                <a:lnTo>
                  <a:pt x="32785" y="64769"/>
                </a:lnTo>
                <a:close/>
              </a:path>
              <a:path w="60959" h="71754">
                <a:moveTo>
                  <a:pt x="21891" y="20700"/>
                </a:moveTo>
                <a:lnTo>
                  <a:pt x="793" y="20700"/>
                </a:lnTo>
                <a:lnTo>
                  <a:pt x="1037" y="21462"/>
                </a:lnTo>
                <a:lnTo>
                  <a:pt x="2161" y="24637"/>
                </a:lnTo>
                <a:lnTo>
                  <a:pt x="3024" y="27304"/>
                </a:lnTo>
                <a:lnTo>
                  <a:pt x="6209" y="45592"/>
                </a:lnTo>
                <a:lnTo>
                  <a:pt x="7394" y="45084"/>
                </a:lnTo>
                <a:lnTo>
                  <a:pt x="10660" y="43560"/>
                </a:lnTo>
                <a:lnTo>
                  <a:pt x="11637" y="42925"/>
                </a:lnTo>
                <a:lnTo>
                  <a:pt x="13708" y="41655"/>
                </a:lnTo>
                <a:lnTo>
                  <a:pt x="15927" y="40131"/>
                </a:lnTo>
                <a:lnTo>
                  <a:pt x="17180" y="39115"/>
                </a:lnTo>
                <a:lnTo>
                  <a:pt x="17697" y="38734"/>
                </a:lnTo>
                <a:lnTo>
                  <a:pt x="18479" y="37972"/>
                </a:lnTo>
                <a:lnTo>
                  <a:pt x="19342" y="36702"/>
                </a:lnTo>
                <a:lnTo>
                  <a:pt x="19959" y="35686"/>
                </a:lnTo>
                <a:lnTo>
                  <a:pt x="20482" y="34670"/>
                </a:lnTo>
                <a:lnTo>
                  <a:pt x="20837" y="34035"/>
                </a:lnTo>
                <a:lnTo>
                  <a:pt x="22729" y="27304"/>
                </a:lnTo>
                <a:lnTo>
                  <a:pt x="22610" y="23494"/>
                </a:lnTo>
                <a:lnTo>
                  <a:pt x="22297" y="21970"/>
                </a:lnTo>
                <a:lnTo>
                  <a:pt x="22102" y="21208"/>
                </a:lnTo>
                <a:lnTo>
                  <a:pt x="21891" y="20700"/>
                </a:lnTo>
                <a:close/>
              </a:path>
              <a:path w="60959" h="71754">
                <a:moveTo>
                  <a:pt x="43192" y="3937"/>
                </a:moveTo>
                <a:lnTo>
                  <a:pt x="24540" y="3936"/>
                </a:lnTo>
                <a:lnTo>
                  <a:pt x="25276" y="4064"/>
                </a:lnTo>
                <a:lnTo>
                  <a:pt x="26621" y="4191"/>
                </a:lnTo>
                <a:lnTo>
                  <a:pt x="27679" y="4572"/>
                </a:lnTo>
                <a:lnTo>
                  <a:pt x="36407" y="6096"/>
                </a:lnTo>
                <a:lnTo>
                  <a:pt x="35540" y="8509"/>
                </a:lnTo>
                <a:lnTo>
                  <a:pt x="32994" y="24384"/>
                </a:lnTo>
                <a:lnTo>
                  <a:pt x="33105" y="25654"/>
                </a:lnTo>
                <a:lnTo>
                  <a:pt x="37822" y="36957"/>
                </a:lnTo>
                <a:lnTo>
                  <a:pt x="38454" y="37719"/>
                </a:lnTo>
                <a:lnTo>
                  <a:pt x="44260" y="41734"/>
                </a:lnTo>
                <a:lnTo>
                  <a:pt x="53749" y="41656"/>
                </a:lnTo>
                <a:lnTo>
                  <a:pt x="60465" y="33274"/>
                </a:lnTo>
                <a:lnTo>
                  <a:pt x="60421" y="29845"/>
                </a:lnTo>
                <a:lnTo>
                  <a:pt x="55313" y="23495"/>
                </a:lnTo>
                <a:lnTo>
                  <a:pt x="55163" y="23368"/>
                </a:lnTo>
                <a:lnTo>
                  <a:pt x="46142" y="10287"/>
                </a:lnTo>
                <a:lnTo>
                  <a:pt x="46044" y="9652"/>
                </a:lnTo>
                <a:lnTo>
                  <a:pt x="43330" y="4064"/>
                </a:lnTo>
                <a:lnTo>
                  <a:pt x="43192" y="3937"/>
                </a:lnTo>
                <a:close/>
              </a:path>
              <a:path w="60959" h="71754">
                <a:moveTo>
                  <a:pt x="23436" y="0"/>
                </a:moveTo>
                <a:lnTo>
                  <a:pt x="0" y="20827"/>
                </a:lnTo>
                <a:lnTo>
                  <a:pt x="793" y="20700"/>
                </a:lnTo>
                <a:lnTo>
                  <a:pt x="21891" y="20700"/>
                </a:lnTo>
                <a:lnTo>
                  <a:pt x="21469" y="19684"/>
                </a:lnTo>
                <a:lnTo>
                  <a:pt x="20756" y="18287"/>
                </a:lnTo>
                <a:lnTo>
                  <a:pt x="20204" y="17017"/>
                </a:lnTo>
                <a:lnTo>
                  <a:pt x="19856" y="16001"/>
                </a:lnTo>
                <a:lnTo>
                  <a:pt x="19422" y="14604"/>
                </a:lnTo>
                <a:lnTo>
                  <a:pt x="19146" y="13461"/>
                </a:lnTo>
                <a:lnTo>
                  <a:pt x="18957" y="12064"/>
                </a:lnTo>
                <a:lnTo>
                  <a:pt x="19023" y="7238"/>
                </a:lnTo>
                <a:lnTo>
                  <a:pt x="24540" y="3936"/>
                </a:lnTo>
                <a:lnTo>
                  <a:pt x="43192" y="3937"/>
                </a:lnTo>
                <a:lnTo>
                  <a:pt x="42778" y="3556"/>
                </a:lnTo>
                <a:lnTo>
                  <a:pt x="42468" y="3429"/>
                </a:lnTo>
                <a:lnTo>
                  <a:pt x="41479" y="2794"/>
                </a:lnTo>
                <a:lnTo>
                  <a:pt x="40731" y="2540"/>
                </a:lnTo>
                <a:lnTo>
                  <a:pt x="29680" y="1524"/>
                </a:lnTo>
                <a:lnTo>
                  <a:pt x="28933" y="1270"/>
                </a:lnTo>
                <a:lnTo>
                  <a:pt x="28070" y="1016"/>
                </a:lnTo>
                <a:lnTo>
                  <a:pt x="26150" y="508"/>
                </a:lnTo>
                <a:lnTo>
                  <a:pt x="22918" y="507"/>
                </a:lnTo>
                <a:lnTo>
                  <a:pt x="23436" y="0"/>
                </a:lnTo>
                <a:close/>
              </a:path>
              <a:path w="60959" h="71754">
                <a:moveTo>
                  <a:pt x="39984" y="2286"/>
                </a:moveTo>
                <a:lnTo>
                  <a:pt x="38684" y="2286"/>
                </a:lnTo>
                <a:lnTo>
                  <a:pt x="37546" y="2413"/>
                </a:lnTo>
                <a:lnTo>
                  <a:pt x="35660" y="2540"/>
                </a:lnTo>
                <a:lnTo>
                  <a:pt x="40731" y="2540"/>
                </a:lnTo>
                <a:lnTo>
                  <a:pt x="39984" y="2286"/>
                </a:lnTo>
                <a:close/>
              </a:path>
              <a:path w="60959" h="71754">
                <a:moveTo>
                  <a:pt x="24540" y="381"/>
                </a:moveTo>
                <a:lnTo>
                  <a:pt x="23988" y="381"/>
                </a:lnTo>
                <a:lnTo>
                  <a:pt x="23436" y="507"/>
                </a:lnTo>
                <a:lnTo>
                  <a:pt x="26150" y="508"/>
                </a:lnTo>
                <a:lnTo>
                  <a:pt x="24540" y="381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08312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5" h="53975">
                <a:moveTo>
                  <a:pt x="2748" y="44243"/>
                </a:moveTo>
                <a:lnTo>
                  <a:pt x="1958" y="45104"/>
                </a:lnTo>
                <a:lnTo>
                  <a:pt x="1448" y="45613"/>
                </a:lnTo>
                <a:lnTo>
                  <a:pt x="0" y="46866"/>
                </a:lnTo>
                <a:lnTo>
                  <a:pt x="2046" y="47806"/>
                </a:lnTo>
                <a:lnTo>
                  <a:pt x="29761" y="53679"/>
                </a:lnTo>
                <a:lnTo>
                  <a:pt x="31612" y="53639"/>
                </a:lnTo>
                <a:lnTo>
                  <a:pt x="41203" y="52426"/>
                </a:lnTo>
                <a:lnTo>
                  <a:pt x="41628" y="52386"/>
                </a:lnTo>
                <a:lnTo>
                  <a:pt x="42767" y="52191"/>
                </a:lnTo>
                <a:lnTo>
                  <a:pt x="43514" y="51995"/>
                </a:lnTo>
                <a:lnTo>
                  <a:pt x="44779" y="51565"/>
                </a:lnTo>
                <a:lnTo>
                  <a:pt x="45251" y="51329"/>
                </a:lnTo>
                <a:lnTo>
                  <a:pt x="45722" y="51133"/>
                </a:lnTo>
                <a:lnTo>
                  <a:pt x="46631" y="50585"/>
                </a:lnTo>
                <a:lnTo>
                  <a:pt x="47537" y="49880"/>
                </a:lnTo>
                <a:lnTo>
                  <a:pt x="48097" y="49371"/>
                </a:lnTo>
                <a:lnTo>
                  <a:pt x="22562" y="49371"/>
                </a:lnTo>
                <a:lnTo>
                  <a:pt x="21538" y="49294"/>
                </a:lnTo>
                <a:lnTo>
                  <a:pt x="21363" y="49254"/>
                </a:lnTo>
                <a:lnTo>
                  <a:pt x="19974" y="49254"/>
                </a:lnTo>
                <a:lnTo>
                  <a:pt x="18479" y="49176"/>
                </a:lnTo>
                <a:lnTo>
                  <a:pt x="7348" y="46357"/>
                </a:lnTo>
                <a:lnTo>
                  <a:pt x="3530" y="45104"/>
                </a:lnTo>
                <a:lnTo>
                  <a:pt x="3334" y="44947"/>
                </a:lnTo>
                <a:lnTo>
                  <a:pt x="3139" y="44752"/>
                </a:lnTo>
                <a:lnTo>
                  <a:pt x="2748" y="44243"/>
                </a:lnTo>
                <a:close/>
              </a:path>
              <a:path w="69215" h="53975">
                <a:moveTo>
                  <a:pt x="55313" y="0"/>
                </a:moveTo>
                <a:lnTo>
                  <a:pt x="55704" y="586"/>
                </a:lnTo>
                <a:lnTo>
                  <a:pt x="56532" y="1016"/>
                </a:lnTo>
                <a:lnTo>
                  <a:pt x="57199" y="1291"/>
                </a:lnTo>
                <a:lnTo>
                  <a:pt x="57636" y="1448"/>
                </a:lnTo>
                <a:lnTo>
                  <a:pt x="57785" y="1526"/>
                </a:lnTo>
                <a:lnTo>
                  <a:pt x="63018" y="10570"/>
                </a:lnTo>
                <a:lnTo>
                  <a:pt x="62912" y="11431"/>
                </a:lnTo>
                <a:lnTo>
                  <a:pt x="50241" y="22160"/>
                </a:lnTo>
                <a:lnTo>
                  <a:pt x="49333" y="22473"/>
                </a:lnTo>
                <a:lnTo>
                  <a:pt x="43790" y="28033"/>
                </a:lnTo>
                <a:lnTo>
                  <a:pt x="43675" y="28307"/>
                </a:lnTo>
                <a:lnTo>
                  <a:pt x="34858" y="43034"/>
                </a:lnTo>
                <a:lnTo>
                  <a:pt x="34245" y="43617"/>
                </a:lnTo>
                <a:lnTo>
                  <a:pt x="23194" y="49371"/>
                </a:lnTo>
                <a:lnTo>
                  <a:pt x="48097" y="49371"/>
                </a:lnTo>
                <a:lnTo>
                  <a:pt x="50669" y="41384"/>
                </a:lnTo>
                <a:lnTo>
                  <a:pt x="50884" y="40014"/>
                </a:lnTo>
                <a:lnTo>
                  <a:pt x="60660" y="27446"/>
                </a:lnTo>
                <a:lnTo>
                  <a:pt x="61799" y="26662"/>
                </a:lnTo>
                <a:lnTo>
                  <a:pt x="62351" y="26232"/>
                </a:lnTo>
                <a:lnTo>
                  <a:pt x="62822" y="25762"/>
                </a:lnTo>
                <a:lnTo>
                  <a:pt x="63340" y="25292"/>
                </a:lnTo>
                <a:lnTo>
                  <a:pt x="68756" y="15073"/>
                </a:lnTo>
                <a:lnTo>
                  <a:pt x="68704" y="12684"/>
                </a:lnTo>
                <a:lnTo>
                  <a:pt x="55980" y="351"/>
                </a:lnTo>
                <a:lnTo>
                  <a:pt x="55313" y="0"/>
                </a:lnTo>
                <a:close/>
              </a:path>
              <a:path w="69215" h="53975">
                <a:moveTo>
                  <a:pt x="21227" y="49222"/>
                </a:moveTo>
                <a:lnTo>
                  <a:pt x="19974" y="49254"/>
                </a:lnTo>
                <a:lnTo>
                  <a:pt x="21363" y="49254"/>
                </a:lnTo>
                <a:lnTo>
                  <a:pt x="21227" y="49222"/>
                </a:lnTo>
                <a:close/>
              </a:path>
              <a:path w="69215" h="53975">
                <a:moveTo>
                  <a:pt x="20791" y="49059"/>
                </a:moveTo>
                <a:lnTo>
                  <a:pt x="21227" y="49222"/>
                </a:lnTo>
                <a:lnTo>
                  <a:pt x="21538" y="49215"/>
                </a:lnTo>
                <a:lnTo>
                  <a:pt x="20791" y="49059"/>
                </a:lnTo>
                <a:close/>
              </a:path>
              <a:path w="69215" h="53975">
                <a:moveTo>
                  <a:pt x="35027" y="42872"/>
                </a:moveTo>
                <a:lnTo>
                  <a:pt x="34671" y="43146"/>
                </a:lnTo>
                <a:lnTo>
                  <a:pt x="34858" y="43034"/>
                </a:lnTo>
                <a:lnTo>
                  <a:pt x="35027" y="42872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1684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505" y="79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16844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1057" y="3054"/>
                </a:lnTo>
                <a:lnTo>
                  <a:pt x="1057" y="156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1735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551" y="2975"/>
                </a:lnTo>
                <a:lnTo>
                  <a:pt x="1103" y="3053"/>
                </a:lnTo>
                <a:lnTo>
                  <a:pt x="1103" y="195"/>
                </a:lnTo>
                <a:lnTo>
                  <a:pt x="551" y="77"/>
                </a:lnTo>
                <a:lnTo>
                  <a:pt x="0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17902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05" y="2975"/>
                </a:lnTo>
                <a:lnTo>
                  <a:pt x="1057" y="3093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18454" y="61622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7"/>
                </a:lnTo>
                <a:lnTo>
                  <a:pt x="1057" y="3093"/>
                </a:lnTo>
                <a:lnTo>
                  <a:pt x="1057" y="195"/>
                </a:lnTo>
                <a:lnTo>
                  <a:pt x="505" y="116"/>
                </a:lnTo>
                <a:lnTo>
                  <a:pt x="0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1896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1103" y="3093"/>
                </a:lnTo>
                <a:lnTo>
                  <a:pt x="1103" y="195"/>
                </a:lnTo>
                <a:lnTo>
                  <a:pt x="551" y="79"/>
                </a:lnTo>
                <a:lnTo>
                  <a:pt x="0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1951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20064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2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14"/>
                </a:lnTo>
                <a:lnTo>
                  <a:pt x="1103" y="3171"/>
                </a:lnTo>
                <a:lnTo>
                  <a:pt x="1103" y="273"/>
                </a:lnTo>
                <a:lnTo>
                  <a:pt x="551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2112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54"/>
                </a:lnTo>
                <a:lnTo>
                  <a:pt x="1069" y="3172"/>
                </a:lnTo>
                <a:lnTo>
                  <a:pt x="1069" y="274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21674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17" y="3015"/>
                </a:lnTo>
                <a:lnTo>
                  <a:pt x="1057" y="3171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22192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40" y="3053"/>
                </a:lnTo>
                <a:lnTo>
                  <a:pt x="1092" y="3171"/>
                </a:lnTo>
                <a:lnTo>
                  <a:pt x="1092" y="273"/>
                </a:lnTo>
                <a:lnTo>
                  <a:pt x="540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2273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54"/>
                </a:lnTo>
                <a:lnTo>
                  <a:pt x="1069" y="3211"/>
                </a:lnTo>
                <a:lnTo>
                  <a:pt x="1069" y="274"/>
                </a:lnTo>
                <a:lnTo>
                  <a:pt x="517" y="156"/>
                </a:lnTo>
                <a:lnTo>
                  <a:pt x="0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23284" y="6173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897"/>
                </a:lnTo>
                <a:lnTo>
                  <a:pt x="1069" y="3210"/>
                </a:lnTo>
                <a:lnTo>
                  <a:pt x="1069" y="273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23802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24354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24906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425412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25964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92"/>
                </a:lnTo>
                <a:lnTo>
                  <a:pt x="1057" y="3288"/>
                </a:lnTo>
                <a:lnTo>
                  <a:pt x="1057" y="312"/>
                </a:lnTo>
                <a:lnTo>
                  <a:pt x="0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26516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05" y="3132"/>
                </a:lnTo>
                <a:lnTo>
                  <a:pt x="1057" y="3289"/>
                </a:lnTo>
                <a:lnTo>
                  <a:pt x="1057" y="313"/>
                </a:lnTo>
                <a:lnTo>
                  <a:pt x="0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27022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551" y="3132"/>
                </a:lnTo>
                <a:lnTo>
                  <a:pt x="1103" y="3328"/>
                </a:lnTo>
                <a:lnTo>
                  <a:pt x="1103" y="352"/>
                </a:lnTo>
                <a:lnTo>
                  <a:pt x="551" y="156"/>
                </a:lnTo>
                <a:lnTo>
                  <a:pt x="0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27574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75"/>
                </a:moveTo>
                <a:lnTo>
                  <a:pt x="0" y="0"/>
                </a:lnTo>
                <a:lnTo>
                  <a:pt x="1057" y="391"/>
                </a:lnTo>
                <a:lnTo>
                  <a:pt x="1057" y="3367"/>
                </a:lnTo>
                <a:lnTo>
                  <a:pt x="0" y="2975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28126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57" y="3367"/>
                </a:lnTo>
                <a:lnTo>
                  <a:pt x="1057" y="351"/>
                </a:lnTo>
                <a:lnTo>
                  <a:pt x="505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28632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69" y="3367"/>
                </a:lnTo>
                <a:lnTo>
                  <a:pt x="1069" y="351"/>
                </a:lnTo>
                <a:lnTo>
                  <a:pt x="551" y="155"/>
                </a:lnTo>
                <a:lnTo>
                  <a:pt x="0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29184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17" y="3211"/>
                </a:lnTo>
                <a:lnTo>
                  <a:pt x="1057" y="3446"/>
                </a:lnTo>
                <a:lnTo>
                  <a:pt x="1057" y="431"/>
                </a:lnTo>
                <a:lnTo>
                  <a:pt x="517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29701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40" y="3250"/>
                </a:lnTo>
                <a:lnTo>
                  <a:pt x="1092" y="3446"/>
                </a:lnTo>
                <a:lnTo>
                  <a:pt x="1092" y="430"/>
                </a:lnTo>
                <a:lnTo>
                  <a:pt x="540" y="235"/>
                </a:lnTo>
                <a:lnTo>
                  <a:pt x="0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30242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4"/>
                </a:lnTo>
                <a:lnTo>
                  <a:pt x="551" y="3210"/>
                </a:lnTo>
                <a:lnTo>
                  <a:pt x="1069" y="3444"/>
                </a:lnTo>
                <a:lnTo>
                  <a:pt x="1069" y="390"/>
                </a:lnTo>
                <a:lnTo>
                  <a:pt x="0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30794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15"/>
                </a:moveTo>
                <a:lnTo>
                  <a:pt x="0" y="0"/>
                </a:lnTo>
                <a:lnTo>
                  <a:pt x="1069" y="431"/>
                </a:lnTo>
                <a:lnTo>
                  <a:pt x="1069" y="3485"/>
                </a:lnTo>
                <a:lnTo>
                  <a:pt x="0" y="3015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31311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54"/>
                </a:moveTo>
                <a:lnTo>
                  <a:pt x="0" y="0"/>
                </a:lnTo>
                <a:lnTo>
                  <a:pt x="1103" y="470"/>
                </a:lnTo>
                <a:lnTo>
                  <a:pt x="1103" y="3523"/>
                </a:lnTo>
                <a:lnTo>
                  <a:pt x="0" y="3054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3186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51" y="328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32415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05" y="332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32921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28"/>
                </a:lnTo>
                <a:lnTo>
                  <a:pt x="1103" y="3601"/>
                </a:lnTo>
                <a:lnTo>
                  <a:pt x="1103" y="469"/>
                </a:lnTo>
                <a:lnTo>
                  <a:pt x="0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3347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67"/>
                </a:lnTo>
                <a:lnTo>
                  <a:pt x="1057" y="3680"/>
                </a:lnTo>
                <a:lnTo>
                  <a:pt x="1057" y="508"/>
                </a:lnTo>
                <a:lnTo>
                  <a:pt x="551" y="234"/>
                </a:lnTo>
                <a:lnTo>
                  <a:pt x="0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34025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132"/>
                </a:lnTo>
                <a:lnTo>
                  <a:pt x="505" y="3446"/>
                </a:lnTo>
                <a:lnTo>
                  <a:pt x="1057" y="3719"/>
                </a:lnTo>
                <a:lnTo>
                  <a:pt x="1057" y="548"/>
                </a:lnTo>
                <a:lnTo>
                  <a:pt x="0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34531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172"/>
                </a:moveTo>
                <a:lnTo>
                  <a:pt x="0" y="0"/>
                </a:lnTo>
                <a:lnTo>
                  <a:pt x="1103" y="548"/>
                </a:lnTo>
                <a:lnTo>
                  <a:pt x="1103" y="3798"/>
                </a:lnTo>
                <a:lnTo>
                  <a:pt x="0" y="3172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3508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171"/>
                </a:lnTo>
                <a:lnTo>
                  <a:pt x="1057" y="3836"/>
                </a:lnTo>
                <a:lnTo>
                  <a:pt x="1057" y="586"/>
                </a:lnTo>
                <a:lnTo>
                  <a:pt x="551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35635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250"/>
                </a:moveTo>
                <a:lnTo>
                  <a:pt x="0" y="0"/>
                </a:lnTo>
                <a:lnTo>
                  <a:pt x="1057" y="626"/>
                </a:lnTo>
                <a:lnTo>
                  <a:pt x="1057" y="3915"/>
                </a:lnTo>
                <a:lnTo>
                  <a:pt x="0" y="325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36141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50"/>
                </a:lnTo>
                <a:lnTo>
                  <a:pt x="551" y="3602"/>
                </a:lnTo>
                <a:lnTo>
                  <a:pt x="1103" y="3994"/>
                </a:lnTo>
                <a:lnTo>
                  <a:pt x="1103" y="626"/>
                </a:lnTo>
                <a:lnTo>
                  <a:pt x="0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36693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89"/>
                </a:lnTo>
                <a:lnTo>
                  <a:pt x="551" y="3680"/>
                </a:lnTo>
                <a:lnTo>
                  <a:pt x="1057" y="4071"/>
                </a:lnTo>
                <a:lnTo>
                  <a:pt x="1057" y="665"/>
                </a:lnTo>
                <a:lnTo>
                  <a:pt x="551" y="312"/>
                </a:lnTo>
                <a:lnTo>
                  <a:pt x="0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37245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368"/>
                </a:lnTo>
                <a:lnTo>
                  <a:pt x="551" y="3758"/>
                </a:lnTo>
                <a:lnTo>
                  <a:pt x="1057" y="4190"/>
                </a:lnTo>
                <a:lnTo>
                  <a:pt x="1057" y="705"/>
                </a:lnTo>
                <a:lnTo>
                  <a:pt x="505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37751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405"/>
                </a:lnTo>
                <a:lnTo>
                  <a:pt x="551" y="3837"/>
                </a:lnTo>
                <a:lnTo>
                  <a:pt x="1103" y="4307"/>
                </a:lnTo>
                <a:lnTo>
                  <a:pt x="1103" y="705"/>
                </a:lnTo>
                <a:lnTo>
                  <a:pt x="0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38303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485"/>
                </a:lnTo>
                <a:lnTo>
                  <a:pt x="551" y="3954"/>
                </a:lnTo>
                <a:lnTo>
                  <a:pt x="1069" y="4463"/>
                </a:lnTo>
                <a:lnTo>
                  <a:pt x="1069" y="743"/>
                </a:lnTo>
                <a:lnTo>
                  <a:pt x="551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38855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601"/>
                </a:lnTo>
                <a:lnTo>
                  <a:pt x="551" y="4149"/>
                </a:lnTo>
                <a:lnTo>
                  <a:pt x="1069" y="4697"/>
                </a:lnTo>
                <a:lnTo>
                  <a:pt x="1069" y="821"/>
                </a:lnTo>
                <a:lnTo>
                  <a:pt x="517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39372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719"/>
                </a:lnTo>
                <a:lnTo>
                  <a:pt x="586" y="4307"/>
                </a:lnTo>
                <a:lnTo>
                  <a:pt x="816" y="4621"/>
                </a:lnTo>
                <a:lnTo>
                  <a:pt x="1092" y="4933"/>
                </a:lnTo>
                <a:lnTo>
                  <a:pt x="1092" y="901"/>
                </a:lnTo>
                <a:lnTo>
                  <a:pt x="551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39924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3876"/>
                </a:lnTo>
                <a:lnTo>
                  <a:pt x="816" y="4894"/>
                </a:lnTo>
                <a:lnTo>
                  <a:pt x="1057" y="5286"/>
                </a:lnTo>
                <a:lnTo>
                  <a:pt x="1057" y="940"/>
                </a:lnTo>
                <a:lnTo>
                  <a:pt x="0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40465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4032"/>
                </a:lnTo>
                <a:lnTo>
                  <a:pt x="747" y="5167"/>
                </a:lnTo>
                <a:lnTo>
                  <a:pt x="1069" y="5011"/>
                </a:lnTo>
                <a:lnTo>
                  <a:pt x="1069" y="1018"/>
                </a:lnTo>
                <a:lnTo>
                  <a:pt x="551" y="469"/>
                </a:lnTo>
                <a:lnTo>
                  <a:pt x="0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40982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4346"/>
                </a:lnTo>
                <a:lnTo>
                  <a:pt x="229" y="4697"/>
                </a:lnTo>
                <a:lnTo>
                  <a:pt x="1057" y="4228"/>
                </a:lnTo>
                <a:lnTo>
                  <a:pt x="1057" y="1096"/>
                </a:lnTo>
                <a:lnTo>
                  <a:pt x="551" y="548"/>
                </a:lnTo>
                <a:lnTo>
                  <a:pt x="0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41534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993"/>
                </a:lnTo>
                <a:lnTo>
                  <a:pt x="1057" y="3367"/>
                </a:lnTo>
                <a:lnTo>
                  <a:pt x="1057" y="1212"/>
                </a:lnTo>
                <a:lnTo>
                  <a:pt x="816" y="900"/>
                </a:lnTo>
                <a:lnTo>
                  <a:pt x="275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4204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3132"/>
                </a:lnTo>
                <a:lnTo>
                  <a:pt x="1103" y="2544"/>
                </a:lnTo>
                <a:lnTo>
                  <a:pt x="1103" y="1370"/>
                </a:lnTo>
                <a:lnTo>
                  <a:pt x="827" y="1018"/>
                </a:lnTo>
                <a:lnTo>
                  <a:pt x="586" y="665"/>
                </a:lnTo>
                <a:lnTo>
                  <a:pt x="0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42592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0" y="2154"/>
                </a:lnTo>
                <a:lnTo>
                  <a:pt x="1057" y="1566"/>
                </a:lnTo>
                <a:lnTo>
                  <a:pt x="827" y="1136"/>
                </a:lnTo>
                <a:lnTo>
                  <a:pt x="586" y="744"/>
                </a:lnTo>
                <a:lnTo>
                  <a:pt x="310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4314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75" y="430"/>
                </a:lnTo>
                <a:lnTo>
                  <a:pt x="505" y="861"/>
                </a:lnTo>
                <a:lnTo>
                  <a:pt x="0" y="1173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18017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28864" y="0"/>
                </a:moveTo>
                <a:lnTo>
                  <a:pt x="27564" y="0"/>
                </a:lnTo>
                <a:lnTo>
                  <a:pt x="26069" y="77"/>
                </a:lnTo>
                <a:lnTo>
                  <a:pt x="24103" y="117"/>
                </a:lnTo>
                <a:lnTo>
                  <a:pt x="16433" y="430"/>
                </a:lnTo>
                <a:lnTo>
                  <a:pt x="13523" y="587"/>
                </a:lnTo>
                <a:lnTo>
                  <a:pt x="12465" y="1957"/>
                </a:lnTo>
                <a:lnTo>
                  <a:pt x="11212" y="3405"/>
                </a:lnTo>
                <a:lnTo>
                  <a:pt x="0" y="10962"/>
                </a:lnTo>
                <a:lnTo>
                  <a:pt x="241" y="10962"/>
                </a:lnTo>
                <a:lnTo>
                  <a:pt x="908" y="10884"/>
                </a:lnTo>
                <a:lnTo>
                  <a:pt x="1931" y="10806"/>
                </a:lnTo>
                <a:lnTo>
                  <a:pt x="9245" y="9945"/>
                </a:lnTo>
                <a:lnTo>
                  <a:pt x="29370" y="6303"/>
                </a:lnTo>
                <a:lnTo>
                  <a:pt x="30704" y="5990"/>
                </a:lnTo>
                <a:lnTo>
                  <a:pt x="32003" y="5638"/>
                </a:lnTo>
                <a:lnTo>
                  <a:pt x="33268" y="5246"/>
                </a:lnTo>
                <a:lnTo>
                  <a:pt x="32797" y="4972"/>
                </a:lnTo>
                <a:lnTo>
                  <a:pt x="32245" y="4542"/>
                </a:lnTo>
                <a:lnTo>
                  <a:pt x="29140" y="665"/>
                </a:lnTo>
                <a:lnTo>
                  <a:pt x="28864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23480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4" h="7620">
                <a:moveTo>
                  <a:pt x="23827" y="0"/>
                </a:moveTo>
                <a:lnTo>
                  <a:pt x="6451" y="1605"/>
                </a:lnTo>
                <a:lnTo>
                  <a:pt x="0" y="7321"/>
                </a:lnTo>
                <a:lnTo>
                  <a:pt x="2840" y="6891"/>
                </a:lnTo>
                <a:lnTo>
                  <a:pt x="5899" y="6381"/>
                </a:lnTo>
                <a:lnTo>
                  <a:pt x="18249" y="4189"/>
                </a:lnTo>
                <a:lnTo>
                  <a:pt x="22378" y="3328"/>
                </a:lnTo>
                <a:lnTo>
                  <a:pt x="26035" y="2505"/>
                </a:lnTo>
                <a:lnTo>
                  <a:pt x="2382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08737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18228" y="9143"/>
                </a:moveTo>
                <a:lnTo>
                  <a:pt x="6751" y="18668"/>
                </a:lnTo>
                <a:lnTo>
                  <a:pt x="5877" y="19176"/>
                </a:lnTo>
                <a:lnTo>
                  <a:pt x="4118" y="20065"/>
                </a:lnTo>
                <a:lnTo>
                  <a:pt x="2221" y="20827"/>
                </a:lnTo>
                <a:lnTo>
                  <a:pt x="1209" y="21208"/>
                </a:lnTo>
                <a:lnTo>
                  <a:pt x="967" y="22097"/>
                </a:lnTo>
                <a:lnTo>
                  <a:pt x="6119" y="34670"/>
                </a:lnTo>
                <a:lnTo>
                  <a:pt x="4659" y="35051"/>
                </a:lnTo>
                <a:lnTo>
                  <a:pt x="4348" y="35051"/>
                </a:lnTo>
                <a:lnTo>
                  <a:pt x="3635" y="35432"/>
                </a:lnTo>
                <a:lnTo>
                  <a:pt x="3290" y="35559"/>
                </a:lnTo>
                <a:lnTo>
                  <a:pt x="0" y="42163"/>
                </a:lnTo>
                <a:lnTo>
                  <a:pt x="125" y="44068"/>
                </a:lnTo>
                <a:lnTo>
                  <a:pt x="415" y="45719"/>
                </a:lnTo>
                <a:lnTo>
                  <a:pt x="1048" y="48132"/>
                </a:lnTo>
                <a:lnTo>
                  <a:pt x="1519" y="49402"/>
                </a:lnTo>
                <a:lnTo>
                  <a:pt x="1876" y="49402"/>
                </a:lnTo>
                <a:lnTo>
                  <a:pt x="2382" y="49783"/>
                </a:lnTo>
                <a:lnTo>
                  <a:pt x="2497" y="49910"/>
                </a:lnTo>
                <a:lnTo>
                  <a:pt x="2658" y="50164"/>
                </a:lnTo>
                <a:lnTo>
                  <a:pt x="2773" y="50291"/>
                </a:lnTo>
                <a:lnTo>
                  <a:pt x="3084" y="51180"/>
                </a:lnTo>
                <a:lnTo>
                  <a:pt x="3189" y="51688"/>
                </a:lnTo>
                <a:lnTo>
                  <a:pt x="3290" y="52323"/>
                </a:lnTo>
                <a:lnTo>
                  <a:pt x="3330" y="56514"/>
                </a:lnTo>
                <a:lnTo>
                  <a:pt x="3244" y="57530"/>
                </a:lnTo>
                <a:lnTo>
                  <a:pt x="3129" y="58546"/>
                </a:lnTo>
                <a:lnTo>
                  <a:pt x="2221" y="63753"/>
                </a:lnTo>
                <a:lnTo>
                  <a:pt x="1519" y="66801"/>
                </a:lnTo>
                <a:lnTo>
                  <a:pt x="2382" y="65023"/>
                </a:lnTo>
                <a:lnTo>
                  <a:pt x="8557" y="56006"/>
                </a:lnTo>
                <a:lnTo>
                  <a:pt x="9109" y="55371"/>
                </a:lnTo>
                <a:lnTo>
                  <a:pt x="10247" y="54355"/>
                </a:lnTo>
                <a:lnTo>
                  <a:pt x="10849" y="53974"/>
                </a:lnTo>
                <a:lnTo>
                  <a:pt x="7844" y="53974"/>
                </a:lnTo>
                <a:lnTo>
                  <a:pt x="10443" y="38734"/>
                </a:lnTo>
                <a:lnTo>
                  <a:pt x="9810" y="38099"/>
                </a:lnTo>
                <a:lnTo>
                  <a:pt x="6981" y="30733"/>
                </a:lnTo>
                <a:lnTo>
                  <a:pt x="12290" y="30733"/>
                </a:lnTo>
                <a:lnTo>
                  <a:pt x="10471" y="23113"/>
                </a:lnTo>
                <a:lnTo>
                  <a:pt x="9891" y="20319"/>
                </a:lnTo>
                <a:lnTo>
                  <a:pt x="19758" y="20319"/>
                </a:lnTo>
                <a:lnTo>
                  <a:pt x="19634" y="16509"/>
                </a:lnTo>
                <a:lnTo>
                  <a:pt x="19429" y="14731"/>
                </a:lnTo>
                <a:lnTo>
                  <a:pt x="19261" y="13588"/>
                </a:lnTo>
                <a:lnTo>
                  <a:pt x="18861" y="11556"/>
                </a:lnTo>
                <a:lnTo>
                  <a:pt x="18585" y="10413"/>
                </a:lnTo>
                <a:lnTo>
                  <a:pt x="18228" y="9143"/>
                </a:lnTo>
                <a:close/>
              </a:path>
              <a:path w="33654" h="67309">
                <a:moveTo>
                  <a:pt x="25964" y="41909"/>
                </a:moveTo>
                <a:lnTo>
                  <a:pt x="19643" y="41909"/>
                </a:lnTo>
                <a:lnTo>
                  <a:pt x="21414" y="42163"/>
                </a:lnTo>
                <a:lnTo>
                  <a:pt x="21057" y="42417"/>
                </a:lnTo>
                <a:lnTo>
                  <a:pt x="12294" y="48640"/>
                </a:lnTo>
                <a:lnTo>
                  <a:pt x="11696" y="49148"/>
                </a:lnTo>
                <a:lnTo>
                  <a:pt x="9812" y="51307"/>
                </a:lnTo>
                <a:lnTo>
                  <a:pt x="8361" y="53212"/>
                </a:lnTo>
                <a:lnTo>
                  <a:pt x="7844" y="53974"/>
                </a:lnTo>
                <a:lnTo>
                  <a:pt x="10849" y="53974"/>
                </a:lnTo>
                <a:lnTo>
                  <a:pt x="12053" y="53212"/>
                </a:lnTo>
                <a:lnTo>
                  <a:pt x="13352" y="52450"/>
                </a:lnTo>
                <a:lnTo>
                  <a:pt x="24599" y="45465"/>
                </a:lnTo>
                <a:lnTo>
                  <a:pt x="25024" y="44830"/>
                </a:lnTo>
                <a:lnTo>
                  <a:pt x="25381" y="44068"/>
                </a:lnTo>
                <a:lnTo>
                  <a:pt x="25898" y="42417"/>
                </a:lnTo>
                <a:lnTo>
                  <a:pt x="25964" y="41909"/>
                </a:lnTo>
                <a:close/>
              </a:path>
              <a:path w="33654" h="67309">
                <a:moveTo>
                  <a:pt x="33112" y="23495"/>
                </a:moveTo>
                <a:lnTo>
                  <a:pt x="30924" y="23494"/>
                </a:lnTo>
                <a:lnTo>
                  <a:pt x="29946" y="24891"/>
                </a:lnTo>
                <a:lnTo>
                  <a:pt x="26324" y="29336"/>
                </a:lnTo>
                <a:lnTo>
                  <a:pt x="22713" y="33527"/>
                </a:lnTo>
                <a:lnTo>
                  <a:pt x="20844" y="35559"/>
                </a:lnTo>
                <a:lnTo>
                  <a:pt x="15353" y="41147"/>
                </a:lnTo>
                <a:lnTo>
                  <a:pt x="13042" y="43306"/>
                </a:lnTo>
                <a:lnTo>
                  <a:pt x="13191" y="43179"/>
                </a:lnTo>
                <a:lnTo>
                  <a:pt x="13663" y="43052"/>
                </a:lnTo>
                <a:lnTo>
                  <a:pt x="14410" y="42798"/>
                </a:lnTo>
                <a:lnTo>
                  <a:pt x="15399" y="42417"/>
                </a:lnTo>
                <a:lnTo>
                  <a:pt x="17285" y="42036"/>
                </a:lnTo>
                <a:lnTo>
                  <a:pt x="18815" y="41909"/>
                </a:lnTo>
                <a:lnTo>
                  <a:pt x="25964" y="41909"/>
                </a:lnTo>
                <a:lnTo>
                  <a:pt x="26013" y="39623"/>
                </a:lnTo>
                <a:lnTo>
                  <a:pt x="25818" y="38480"/>
                </a:lnTo>
                <a:lnTo>
                  <a:pt x="25529" y="37464"/>
                </a:lnTo>
                <a:lnTo>
                  <a:pt x="25151" y="36448"/>
                </a:lnTo>
                <a:lnTo>
                  <a:pt x="25346" y="36321"/>
                </a:lnTo>
                <a:lnTo>
                  <a:pt x="33092" y="23876"/>
                </a:lnTo>
                <a:lnTo>
                  <a:pt x="33112" y="23495"/>
                </a:lnTo>
                <a:close/>
              </a:path>
              <a:path w="33654" h="67309">
                <a:moveTo>
                  <a:pt x="12290" y="30733"/>
                </a:moveTo>
                <a:lnTo>
                  <a:pt x="7096" y="30733"/>
                </a:lnTo>
                <a:lnTo>
                  <a:pt x="7890" y="30987"/>
                </a:lnTo>
                <a:lnTo>
                  <a:pt x="8591" y="31368"/>
                </a:lnTo>
                <a:lnTo>
                  <a:pt x="9500" y="32003"/>
                </a:lnTo>
                <a:lnTo>
                  <a:pt x="10052" y="32511"/>
                </a:lnTo>
                <a:lnTo>
                  <a:pt x="11305" y="33527"/>
                </a:lnTo>
                <a:lnTo>
                  <a:pt x="12018" y="34162"/>
                </a:lnTo>
                <a:lnTo>
                  <a:pt x="13628" y="35813"/>
                </a:lnTo>
                <a:lnTo>
                  <a:pt x="12850" y="33019"/>
                </a:lnTo>
                <a:lnTo>
                  <a:pt x="12290" y="30733"/>
                </a:lnTo>
                <a:close/>
              </a:path>
              <a:path w="33654" h="67309">
                <a:moveTo>
                  <a:pt x="25461" y="0"/>
                </a:moveTo>
                <a:lnTo>
                  <a:pt x="25224" y="3301"/>
                </a:lnTo>
                <a:lnTo>
                  <a:pt x="25105" y="7365"/>
                </a:lnTo>
                <a:lnTo>
                  <a:pt x="24990" y="8762"/>
                </a:lnTo>
                <a:lnTo>
                  <a:pt x="19091" y="30098"/>
                </a:lnTo>
                <a:lnTo>
                  <a:pt x="19332" y="29971"/>
                </a:lnTo>
                <a:lnTo>
                  <a:pt x="30924" y="23494"/>
                </a:lnTo>
                <a:lnTo>
                  <a:pt x="33112" y="23495"/>
                </a:lnTo>
                <a:lnTo>
                  <a:pt x="28336" y="16890"/>
                </a:lnTo>
                <a:lnTo>
                  <a:pt x="28647" y="16509"/>
                </a:lnTo>
                <a:lnTo>
                  <a:pt x="31112" y="10414"/>
                </a:lnTo>
                <a:lnTo>
                  <a:pt x="31084" y="8763"/>
                </a:lnTo>
                <a:lnTo>
                  <a:pt x="27658" y="1778"/>
                </a:lnTo>
                <a:lnTo>
                  <a:pt x="25461" y="0"/>
                </a:lnTo>
                <a:close/>
              </a:path>
              <a:path w="33654" h="67309">
                <a:moveTo>
                  <a:pt x="19758" y="20319"/>
                </a:moveTo>
                <a:lnTo>
                  <a:pt x="9891" y="20319"/>
                </a:lnTo>
                <a:lnTo>
                  <a:pt x="10914" y="20700"/>
                </a:lnTo>
                <a:lnTo>
                  <a:pt x="11823" y="21208"/>
                </a:lnTo>
                <a:lnTo>
                  <a:pt x="12363" y="21716"/>
                </a:lnTo>
                <a:lnTo>
                  <a:pt x="12915" y="22097"/>
                </a:lnTo>
                <a:lnTo>
                  <a:pt x="13548" y="22732"/>
                </a:lnTo>
                <a:lnTo>
                  <a:pt x="15549" y="25272"/>
                </a:lnTo>
                <a:lnTo>
                  <a:pt x="16262" y="26415"/>
                </a:lnTo>
                <a:lnTo>
                  <a:pt x="16963" y="27685"/>
                </a:lnTo>
                <a:lnTo>
                  <a:pt x="17676" y="29209"/>
                </a:lnTo>
                <a:lnTo>
                  <a:pt x="17837" y="28955"/>
                </a:lnTo>
                <a:lnTo>
                  <a:pt x="19638" y="22097"/>
                </a:lnTo>
                <a:lnTo>
                  <a:pt x="19758" y="203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76575" y="624020"/>
            <a:ext cx="13335" cy="17145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0" y="0"/>
                </a:moveTo>
                <a:lnTo>
                  <a:pt x="8107" y="16797"/>
                </a:lnTo>
                <a:lnTo>
                  <a:pt x="8808" y="16640"/>
                </a:lnTo>
                <a:lnTo>
                  <a:pt x="12707" y="13508"/>
                </a:lnTo>
                <a:lnTo>
                  <a:pt x="12074" y="13273"/>
                </a:lnTo>
                <a:lnTo>
                  <a:pt x="11442" y="12998"/>
                </a:lnTo>
                <a:lnTo>
                  <a:pt x="1023" y="180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13972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8061" y="1099"/>
                </a:moveTo>
                <a:lnTo>
                  <a:pt x="3922" y="6928"/>
                </a:lnTo>
                <a:lnTo>
                  <a:pt x="4047" y="7867"/>
                </a:lnTo>
                <a:lnTo>
                  <a:pt x="4106" y="8852"/>
                </a:lnTo>
                <a:lnTo>
                  <a:pt x="781" y="12529"/>
                </a:lnTo>
                <a:lnTo>
                  <a:pt x="628" y="14178"/>
                </a:lnTo>
                <a:lnTo>
                  <a:pt x="505" y="15197"/>
                </a:lnTo>
                <a:lnTo>
                  <a:pt x="0" y="17934"/>
                </a:lnTo>
                <a:lnTo>
                  <a:pt x="666" y="17820"/>
                </a:lnTo>
                <a:lnTo>
                  <a:pt x="7233" y="13158"/>
                </a:lnTo>
                <a:lnTo>
                  <a:pt x="17216" y="13158"/>
                </a:lnTo>
                <a:lnTo>
                  <a:pt x="17456" y="12574"/>
                </a:lnTo>
                <a:lnTo>
                  <a:pt x="17571" y="11979"/>
                </a:lnTo>
                <a:lnTo>
                  <a:pt x="17528" y="10066"/>
                </a:lnTo>
                <a:lnTo>
                  <a:pt x="17341" y="8852"/>
                </a:lnTo>
                <a:lnTo>
                  <a:pt x="17699" y="7089"/>
                </a:lnTo>
                <a:lnTo>
                  <a:pt x="17803" y="6379"/>
                </a:lnTo>
                <a:lnTo>
                  <a:pt x="17766" y="3092"/>
                </a:lnTo>
                <a:lnTo>
                  <a:pt x="17651" y="2622"/>
                </a:lnTo>
                <a:lnTo>
                  <a:pt x="17433" y="2038"/>
                </a:lnTo>
                <a:lnTo>
                  <a:pt x="17295" y="1763"/>
                </a:lnTo>
                <a:lnTo>
                  <a:pt x="16887" y="1213"/>
                </a:lnTo>
                <a:lnTo>
                  <a:pt x="9119" y="1213"/>
                </a:lnTo>
                <a:lnTo>
                  <a:pt x="8061" y="1099"/>
                </a:lnTo>
                <a:close/>
              </a:path>
              <a:path w="18415" h="18415">
                <a:moveTo>
                  <a:pt x="17216" y="13158"/>
                </a:moveTo>
                <a:lnTo>
                  <a:pt x="7233" y="13158"/>
                </a:lnTo>
                <a:lnTo>
                  <a:pt x="7739" y="13388"/>
                </a:lnTo>
                <a:lnTo>
                  <a:pt x="9119" y="13937"/>
                </a:lnTo>
                <a:lnTo>
                  <a:pt x="10027" y="14212"/>
                </a:lnTo>
                <a:lnTo>
                  <a:pt x="11051" y="14487"/>
                </a:lnTo>
                <a:lnTo>
                  <a:pt x="11557" y="14647"/>
                </a:lnTo>
                <a:lnTo>
                  <a:pt x="13132" y="14876"/>
                </a:lnTo>
                <a:lnTo>
                  <a:pt x="14190" y="14876"/>
                </a:lnTo>
                <a:lnTo>
                  <a:pt x="14662" y="14842"/>
                </a:lnTo>
                <a:lnTo>
                  <a:pt x="15605" y="14602"/>
                </a:lnTo>
                <a:lnTo>
                  <a:pt x="16387" y="14178"/>
                </a:lnTo>
                <a:lnTo>
                  <a:pt x="17019" y="13514"/>
                </a:lnTo>
                <a:lnTo>
                  <a:pt x="17216" y="13158"/>
                </a:lnTo>
                <a:close/>
              </a:path>
              <a:path w="18415" h="18415">
                <a:moveTo>
                  <a:pt x="14351" y="0"/>
                </a:moveTo>
                <a:lnTo>
                  <a:pt x="13684" y="0"/>
                </a:lnTo>
                <a:lnTo>
                  <a:pt x="12109" y="194"/>
                </a:lnTo>
                <a:lnTo>
                  <a:pt x="10177" y="778"/>
                </a:lnTo>
                <a:lnTo>
                  <a:pt x="9119" y="1213"/>
                </a:lnTo>
                <a:lnTo>
                  <a:pt x="16887" y="1213"/>
                </a:lnTo>
                <a:lnTo>
                  <a:pt x="1435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20653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598" y="0"/>
                </a:moveTo>
                <a:lnTo>
                  <a:pt x="0" y="5359"/>
                </a:lnTo>
                <a:lnTo>
                  <a:pt x="241" y="6264"/>
                </a:lnTo>
                <a:lnTo>
                  <a:pt x="4634" y="10410"/>
                </a:lnTo>
                <a:lnTo>
                  <a:pt x="5542" y="10295"/>
                </a:lnTo>
                <a:lnTo>
                  <a:pt x="9119" y="8177"/>
                </a:lnTo>
                <a:lnTo>
                  <a:pt x="9038" y="7157"/>
                </a:lnTo>
                <a:lnTo>
                  <a:pt x="8923" y="6814"/>
                </a:lnTo>
                <a:lnTo>
                  <a:pt x="8728" y="6459"/>
                </a:lnTo>
                <a:lnTo>
                  <a:pt x="8438" y="6264"/>
                </a:lnTo>
                <a:lnTo>
                  <a:pt x="7819" y="5909"/>
                </a:lnTo>
                <a:lnTo>
                  <a:pt x="6876" y="5245"/>
                </a:lnTo>
                <a:lnTo>
                  <a:pt x="2828" y="893"/>
                </a:lnTo>
                <a:lnTo>
                  <a:pt x="259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25445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1773" y="0"/>
                </a:moveTo>
                <a:lnTo>
                  <a:pt x="0" y="1408"/>
                </a:lnTo>
                <a:lnTo>
                  <a:pt x="164" y="2153"/>
                </a:lnTo>
                <a:lnTo>
                  <a:pt x="5039" y="5680"/>
                </a:lnTo>
                <a:lnTo>
                  <a:pt x="5157" y="4661"/>
                </a:lnTo>
                <a:lnTo>
                  <a:pt x="177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7170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4" h="20320">
                <a:moveTo>
                  <a:pt x="34521" y="0"/>
                </a:moveTo>
                <a:lnTo>
                  <a:pt x="862" y="17971"/>
                </a:lnTo>
                <a:lnTo>
                  <a:pt x="0" y="19811"/>
                </a:lnTo>
                <a:lnTo>
                  <a:pt x="195" y="19576"/>
                </a:lnTo>
                <a:lnTo>
                  <a:pt x="1851" y="17854"/>
                </a:lnTo>
                <a:lnTo>
                  <a:pt x="3231" y="16562"/>
                </a:lnTo>
                <a:lnTo>
                  <a:pt x="4013" y="15779"/>
                </a:lnTo>
                <a:lnTo>
                  <a:pt x="5864" y="14173"/>
                </a:lnTo>
                <a:lnTo>
                  <a:pt x="31175" y="3015"/>
                </a:lnTo>
                <a:lnTo>
                  <a:pt x="38317" y="3015"/>
                </a:lnTo>
                <a:lnTo>
                  <a:pt x="37887" y="1801"/>
                </a:lnTo>
                <a:lnTo>
                  <a:pt x="37155" y="79"/>
                </a:lnTo>
                <a:lnTo>
                  <a:pt x="34521" y="0"/>
                </a:lnTo>
                <a:close/>
              </a:path>
              <a:path w="38734" h="20320">
                <a:moveTo>
                  <a:pt x="38317" y="3015"/>
                </a:moveTo>
                <a:lnTo>
                  <a:pt x="31175" y="3015"/>
                </a:lnTo>
                <a:lnTo>
                  <a:pt x="33027" y="3054"/>
                </a:lnTo>
                <a:lnTo>
                  <a:pt x="34878" y="3211"/>
                </a:lnTo>
                <a:lnTo>
                  <a:pt x="36718" y="3485"/>
                </a:lnTo>
                <a:lnTo>
                  <a:pt x="38604" y="3954"/>
                </a:lnTo>
                <a:lnTo>
                  <a:pt x="38317" y="301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36916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11924" y="4228"/>
                </a:moveTo>
                <a:lnTo>
                  <a:pt x="2549" y="4228"/>
                </a:lnTo>
                <a:lnTo>
                  <a:pt x="3458" y="4267"/>
                </a:lnTo>
                <a:lnTo>
                  <a:pt x="4355" y="4385"/>
                </a:lnTo>
                <a:lnTo>
                  <a:pt x="9587" y="6656"/>
                </a:lnTo>
                <a:lnTo>
                  <a:pt x="10024" y="6773"/>
                </a:lnTo>
                <a:lnTo>
                  <a:pt x="10369" y="6811"/>
                </a:lnTo>
                <a:lnTo>
                  <a:pt x="11001" y="6811"/>
                </a:lnTo>
                <a:lnTo>
                  <a:pt x="11438" y="6734"/>
                </a:lnTo>
                <a:lnTo>
                  <a:pt x="11634" y="6656"/>
                </a:lnTo>
                <a:lnTo>
                  <a:pt x="11795" y="6538"/>
                </a:lnTo>
                <a:lnTo>
                  <a:pt x="12025" y="6303"/>
                </a:lnTo>
                <a:lnTo>
                  <a:pt x="12105" y="6146"/>
                </a:lnTo>
                <a:lnTo>
                  <a:pt x="12093" y="4776"/>
                </a:lnTo>
                <a:lnTo>
                  <a:pt x="11924" y="4228"/>
                </a:lnTo>
                <a:close/>
              </a:path>
              <a:path w="12700" h="6984">
                <a:moveTo>
                  <a:pt x="3262" y="0"/>
                </a:moveTo>
                <a:lnTo>
                  <a:pt x="0" y="2936"/>
                </a:lnTo>
                <a:lnTo>
                  <a:pt x="111" y="3523"/>
                </a:lnTo>
                <a:lnTo>
                  <a:pt x="502" y="4306"/>
                </a:lnTo>
                <a:lnTo>
                  <a:pt x="1572" y="4228"/>
                </a:lnTo>
                <a:lnTo>
                  <a:pt x="11924" y="4228"/>
                </a:lnTo>
                <a:lnTo>
                  <a:pt x="4286" y="38"/>
                </a:lnTo>
                <a:lnTo>
                  <a:pt x="326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38442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1333" y="0"/>
                </a:moveTo>
                <a:lnTo>
                  <a:pt x="632" y="0"/>
                </a:lnTo>
                <a:lnTo>
                  <a:pt x="0" y="38"/>
                </a:lnTo>
                <a:lnTo>
                  <a:pt x="471" y="861"/>
                </a:lnTo>
                <a:lnTo>
                  <a:pt x="3656" y="2740"/>
                </a:lnTo>
                <a:lnTo>
                  <a:pt x="4174" y="2701"/>
                </a:lnTo>
                <a:lnTo>
                  <a:pt x="4680" y="2622"/>
                </a:lnTo>
                <a:lnTo>
                  <a:pt x="5542" y="2348"/>
                </a:lnTo>
                <a:lnTo>
                  <a:pt x="6646" y="1761"/>
                </a:lnTo>
                <a:lnTo>
                  <a:pt x="6094" y="1369"/>
                </a:lnTo>
                <a:lnTo>
                  <a:pt x="4956" y="782"/>
                </a:lnTo>
                <a:lnTo>
                  <a:pt x="4369" y="547"/>
                </a:lnTo>
                <a:lnTo>
                  <a:pt x="2759" y="116"/>
                </a:lnTo>
                <a:lnTo>
                  <a:pt x="133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6659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3380" y="0"/>
                </a:moveTo>
                <a:lnTo>
                  <a:pt x="0" y="10962"/>
                </a:lnTo>
                <a:lnTo>
                  <a:pt x="141" y="11549"/>
                </a:lnTo>
                <a:lnTo>
                  <a:pt x="2794" y="15778"/>
                </a:lnTo>
                <a:lnTo>
                  <a:pt x="3091" y="14839"/>
                </a:lnTo>
                <a:lnTo>
                  <a:pt x="3426" y="13664"/>
                </a:lnTo>
                <a:lnTo>
                  <a:pt x="3589" y="12880"/>
                </a:lnTo>
                <a:lnTo>
                  <a:pt x="3817" y="11549"/>
                </a:lnTo>
                <a:lnTo>
                  <a:pt x="4058" y="9160"/>
                </a:lnTo>
                <a:lnTo>
                  <a:pt x="3946" y="3797"/>
                </a:lnTo>
                <a:lnTo>
                  <a:pt x="3741" y="1957"/>
                </a:lnTo>
                <a:lnTo>
                  <a:pt x="338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7757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4" h="41909">
                <a:moveTo>
                  <a:pt x="44239" y="27940"/>
                </a:moveTo>
                <a:lnTo>
                  <a:pt x="34602" y="27940"/>
                </a:lnTo>
                <a:lnTo>
                  <a:pt x="36318" y="32385"/>
                </a:lnTo>
                <a:lnTo>
                  <a:pt x="37040" y="33909"/>
                </a:lnTo>
                <a:lnTo>
                  <a:pt x="37477" y="34671"/>
                </a:lnTo>
                <a:lnTo>
                  <a:pt x="38420" y="36449"/>
                </a:lnTo>
                <a:lnTo>
                  <a:pt x="39512" y="38100"/>
                </a:lnTo>
                <a:lnTo>
                  <a:pt x="40110" y="38735"/>
                </a:lnTo>
                <a:lnTo>
                  <a:pt x="40697" y="39497"/>
                </a:lnTo>
                <a:lnTo>
                  <a:pt x="45607" y="41656"/>
                </a:lnTo>
                <a:lnTo>
                  <a:pt x="46355" y="41529"/>
                </a:lnTo>
                <a:lnTo>
                  <a:pt x="51345" y="36449"/>
                </a:lnTo>
                <a:lnTo>
                  <a:pt x="66144" y="36449"/>
                </a:lnTo>
                <a:lnTo>
                  <a:pt x="66525" y="36195"/>
                </a:lnTo>
                <a:lnTo>
                  <a:pt x="68181" y="34925"/>
                </a:lnTo>
                <a:lnTo>
                  <a:pt x="68963" y="34163"/>
                </a:lnTo>
                <a:lnTo>
                  <a:pt x="69529" y="33401"/>
                </a:lnTo>
                <a:lnTo>
                  <a:pt x="58510" y="33401"/>
                </a:lnTo>
                <a:lnTo>
                  <a:pt x="56302" y="33274"/>
                </a:lnTo>
                <a:lnTo>
                  <a:pt x="45734" y="29083"/>
                </a:lnTo>
                <a:lnTo>
                  <a:pt x="44239" y="27940"/>
                </a:lnTo>
                <a:close/>
              </a:path>
              <a:path w="70484" h="41909">
                <a:moveTo>
                  <a:pt x="66144" y="36449"/>
                </a:moveTo>
                <a:lnTo>
                  <a:pt x="51345" y="36449"/>
                </a:lnTo>
                <a:lnTo>
                  <a:pt x="51426" y="36703"/>
                </a:lnTo>
                <a:lnTo>
                  <a:pt x="51748" y="37084"/>
                </a:lnTo>
                <a:lnTo>
                  <a:pt x="52024" y="37338"/>
                </a:lnTo>
                <a:lnTo>
                  <a:pt x="52921" y="37846"/>
                </a:lnTo>
                <a:lnTo>
                  <a:pt x="53553" y="38100"/>
                </a:lnTo>
                <a:lnTo>
                  <a:pt x="53910" y="38100"/>
                </a:lnTo>
                <a:lnTo>
                  <a:pt x="54738" y="38354"/>
                </a:lnTo>
                <a:lnTo>
                  <a:pt x="55209" y="38354"/>
                </a:lnTo>
                <a:lnTo>
                  <a:pt x="55715" y="38481"/>
                </a:lnTo>
                <a:lnTo>
                  <a:pt x="58234" y="38481"/>
                </a:lnTo>
                <a:lnTo>
                  <a:pt x="59809" y="38227"/>
                </a:lnTo>
                <a:lnTo>
                  <a:pt x="61534" y="38100"/>
                </a:lnTo>
                <a:lnTo>
                  <a:pt x="64605" y="37338"/>
                </a:lnTo>
                <a:lnTo>
                  <a:pt x="65191" y="37084"/>
                </a:lnTo>
                <a:lnTo>
                  <a:pt x="66144" y="36449"/>
                </a:lnTo>
                <a:close/>
              </a:path>
              <a:path w="70484" h="41909">
                <a:moveTo>
                  <a:pt x="63190" y="26162"/>
                </a:moveTo>
                <a:lnTo>
                  <a:pt x="63777" y="27178"/>
                </a:lnTo>
                <a:lnTo>
                  <a:pt x="64112" y="27940"/>
                </a:lnTo>
                <a:lnTo>
                  <a:pt x="64200" y="28194"/>
                </a:lnTo>
                <a:lnTo>
                  <a:pt x="64299" y="30226"/>
                </a:lnTo>
                <a:lnTo>
                  <a:pt x="64202" y="30607"/>
                </a:lnTo>
                <a:lnTo>
                  <a:pt x="60867" y="33401"/>
                </a:lnTo>
                <a:lnTo>
                  <a:pt x="69529" y="33401"/>
                </a:lnTo>
                <a:lnTo>
                  <a:pt x="69906" y="32893"/>
                </a:lnTo>
                <a:lnTo>
                  <a:pt x="70262" y="31877"/>
                </a:lnTo>
                <a:lnTo>
                  <a:pt x="70142" y="30226"/>
                </a:lnTo>
                <a:lnTo>
                  <a:pt x="66720" y="27432"/>
                </a:lnTo>
                <a:lnTo>
                  <a:pt x="65697" y="26924"/>
                </a:lnTo>
                <a:lnTo>
                  <a:pt x="64524" y="26543"/>
                </a:lnTo>
                <a:lnTo>
                  <a:pt x="63190" y="26162"/>
                </a:lnTo>
                <a:close/>
              </a:path>
              <a:path w="70484" h="41909">
                <a:moveTo>
                  <a:pt x="28223" y="13462"/>
                </a:moveTo>
                <a:lnTo>
                  <a:pt x="15766" y="13461"/>
                </a:lnTo>
                <a:lnTo>
                  <a:pt x="16237" y="13588"/>
                </a:lnTo>
                <a:lnTo>
                  <a:pt x="16984" y="13843"/>
                </a:lnTo>
                <a:lnTo>
                  <a:pt x="17260" y="14097"/>
                </a:lnTo>
                <a:lnTo>
                  <a:pt x="17536" y="14224"/>
                </a:lnTo>
                <a:lnTo>
                  <a:pt x="17812" y="14478"/>
                </a:lnTo>
                <a:lnTo>
                  <a:pt x="21860" y="21209"/>
                </a:lnTo>
                <a:lnTo>
                  <a:pt x="22189" y="22225"/>
                </a:lnTo>
                <a:lnTo>
                  <a:pt x="29887" y="31369"/>
                </a:lnTo>
                <a:lnTo>
                  <a:pt x="31141" y="31115"/>
                </a:lnTo>
                <a:lnTo>
                  <a:pt x="34602" y="27940"/>
                </a:lnTo>
                <a:lnTo>
                  <a:pt x="44239" y="27940"/>
                </a:lnTo>
                <a:lnTo>
                  <a:pt x="43411" y="27178"/>
                </a:lnTo>
                <a:lnTo>
                  <a:pt x="41835" y="25400"/>
                </a:lnTo>
                <a:lnTo>
                  <a:pt x="41525" y="25019"/>
                </a:lnTo>
                <a:lnTo>
                  <a:pt x="38098" y="21590"/>
                </a:lnTo>
                <a:lnTo>
                  <a:pt x="35786" y="19431"/>
                </a:lnTo>
                <a:lnTo>
                  <a:pt x="34602" y="18415"/>
                </a:lnTo>
                <a:lnTo>
                  <a:pt x="33463" y="17526"/>
                </a:lnTo>
                <a:lnTo>
                  <a:pt x="32325" y="16510"/>
                </a:lnTo>
                <a:lnTo>
                  <a:pt x="30083" y="14859"/>
                </a:lnTo>
                <a:lnTo>
                  <a:pt x="28979" y="14097"/>
                </a:lnTo>
                <a:lnTo>
                  <a:pt x="28223" y="13462"/>
                </a:lnTo>
                <a:close/>
              </a:path>
              <a:path w="70484" h="41909">
                <a:moveTo>
                  <a:pt x="59035" y="18923"/>
                </a:moveTo>
                <a:lnTo>
                  <a:pt x="50678" y="18923"/>
                </a:lnTo>
                <a:lnTo>
                  <a:pt x="51748" y="19177"/>
                </a:lnTo>
                <a:lnTo>
                  <a:pt x="53047" y="19431"/>
                </a:lnTo>
                <a:lnTo>
                  <a:pt x="54025" y="19939"/>
                </a:lnTo>
                <a:lnTo>
                  <a:pt x="55244" y="20828"/>
                </a:lnTo>
                <a:lnTo>
                  <a:pt x="55554" y="21336"/>
                </a:lnTo>
                <a:lnTo>
                  <a:pt x="55681" y="21590"/>
                </a:lnTo>
                <a:lnTo>
                  <a:pt x="52806" y="21590"/>
                </a:lnTo>
                <a:lnTo>
                  <a:pt x="51552" y="21844"/>
                </a:lnTo>
                <a:lnTo>
                  <a:pt x="44710" y="25019"/>
                </a:lnTo>
                <a:lnTo>
                  <a:pt x="45653" y="25527"/>
                </a:lnTo>
                <a:lnTo>
                  <a:pt x="53243" y="27305"/>
                </a:lnTo>
                <a:lnTo>
                  <a:pt x="54611" y="27178"/>
                </a:lnTo>
                <a:lnTo>
                  <a:pt x="57759" y="25400"/>
                </a:lnTo>
                <a:lnTo>
                  <a:pt x="57992" y="25019"/>
                </a:lnTo>
                <a:lnTo>
                  <a:pt x="58590" y="23368"/>
                </a:lnTo>
                <a:lnTo>
                  <a:pt x="58740" y="22733"/>
                </a:lnTo>
                <a:lnTo>
                  <a:pt x="58981" y="21463"/>
                </a:lnTo>
                <a:lnTo>
                  <a:pt x="59035" y="18923"/>
                </a:lnTo>
                <a:close/>
              </a:path>
              <a:path w="70484" h="41909">
                <a:moveTo>
                  <a:pt x="40158" y="5334"/>
                </a:moveTo>
                <a:lnTo>
                  <a:pt x="28507" y="5334"/>
                </a:lnTo>
                <a:lnTo>
                  <a:pt x="32279" y="5588"/>
                </a:lnTo>
                <a:lnTo>
                  <a:pt x="33188" y="5715"/>
                </a:lnTo>
                <a:lnTo>
                  <a:pt x="34521" y="5842"/>
                </a:lnTo>
                <a:lnTo>
                  <a:pt x="35464" y="6096"/>
                </a:lnTo>
                <a:lnTo>
                  <a:pt x="34050" y="6477"/>
                </a:lnTo>
                <a:lnTo>
                  <a:pt x="33417" y="6604"/>
                </a:lnTo>
                <a:lnTo>
                  <a:pt x="32360" y="6985"/>
                </a:lnTo>
                <a:lnTo>
                  <a:pt x="29868" y="9525"/>
                </a:lnTo>
                <a:lnTo>
                  <a:pt x="29982" y="9906"/>
                </a:lnTo>
                <a:lnTo>
                  <a:pt x="30163" y="10287"/>
                </a:lnTo>
                <a:lnTo>
                  <a:pt x="30554" y="10668"/>
                </a:lnTo>
                <a:lnTo>
                  <a:pt x="31808" y="12573"/>
                </a:lnTo>
                <a:lnTo>
                  <a:pt x="42698" y="19812"/>
                </a:lnTo>
                <a:lnTo>
                  <a:pt x="43721" y="19558"/>
                </a:lnTo>
                <a:lnTo>
                  <a:pt x="46481" y="19050"/>
                </a:lnTo>
                <a:lnTo>
                  <a:pt x="48045" y="18923"/>
                </a:lnTo>
                <a:lnTo>
                  <a:pt x="59035" y="18923"/>
                </a:lnTo>
                <a:lnTo>
                  <a:pt x="58855" y="17526"/>
                </a:lnTo>
                <a:lnTo>
                  <a:pt x="58747" y="16002"/>
                </a:lnTo>
                <a:lnTo>
                  <a:pt x="58708" y="15875"/>
                </a:lnTo>
                <a:lnTo>
                  <a:pt x="40662" y="15875"/>
                </a:lnTo>
                <a:lnTo>
                  <a:pt x="40340" y="15748"/>
                </a:lnTo>
                <a:lnTo>
                  <a:pt x="37787" y="11557"/>
                </a:lnTo>
                <a:lnTo>
                  <a:pt x="38063" y="11303"/>
                </a:lnTo>
                <a:lnTo>
                  <a:pt x="38730" y="10795"/>
                </a:lnTo>
                <a:lnTo>
                  <a:pt x="39231" y="10287"/>
                </a:lnTo>
                <a:lnTo>
                  <a:pt x="39558" y="9906"/>
                </a:lnTo>
                <a:lnTo>
                  <a:pt x="39754" y="9525"/>
                </a:lnTo>
                <a:lnTo>
                  <a:pt x="40110" y="9017"/>
                </a:lnTo>
                <a:lnTo>
                  <a:pt x="40455" y="7874"/>
                </a:lnTo>
                <a:lnTo>
                  <a:pt x="40333" y="5715"/>
                </a:lnTo>
                <a:lnTo>
                  <a:pt x="40158" y="5334"/>
                </a:lnTo>
                <a:close/>
              </a:path>
              <a:path w="70484" h="41909">
                <a:moveTo>
                  <a:pt x="54220" y="12827"/>
                </a:moveTo>
                <a:lnTo>
                  <a:pt x="46125" y="14224"/>
                </a:lnTo>
                <a:lnTo>
                  <a:pt x="44710" y="14605"/>
                </a:lnTo>
                <a:lnTo>
                  <a:pt x="44434" y="14859"/>
                </a:lnTo>
                <a:lnTo>
                  <a:pt x="43296" y="15494"/>
                </a:lnTo>
                <a:lnTo>
                  <a:pt x="41559" y="15875"/>
                </a:lnTo>
                <a:lnTo>
                  <a:pt x="58708" y="15875"/>
                </a:lnTo>
                <a:lnTo>
                  <a:pt x="54887" y="12954"/>
                </a:lnTo>
                <a:lnTo>
                  <a:pt x="54220" y="12827"/>
                </a:lnTo>
                <a:close/>
              </a:path>
              <a:path w="70484" h="41909">
                <a:moveTo>
                  <a:pt x="15731" y="0"/>
                </a:moveTo>
                <a:lnTo>
                  <a:pt x="12385" y="0"/>
                </a:lnTo>
                <a:lnTo>
                  <a:pt x="11407" y="126"/>
                </a:lnTo>
                <a:lnTo>
                  <a:pt x="9360" y="507"/>
                </a:lnTo>
                <a:lnTo>
                  <a:pt x="8256" y="888"/>
                </a:lnTo>
                <a:lnTo>
                  <a:pt x="5899" y="1523"/>
                </a:lnTo>
                <a:lnTo>
                  <a:pt x="3346" y="2539"/>
                </a:lnTo>
                <a:lnTo>
                  <a:pt x="908" y="3682"/>
                </a:lnTo>
                <a:lnTo>
                  <a:pt x="551" y="3809"/>
                </a:lnTo>
                <a:lnTo>
                  <a:pt x="0" y="3809"/>
                </a:lnTo>
                <a:lnTo>
                  <a:pt x="1851" y="4063"/>
                </a:lnTo>
                <a:lnTo>
                  <a:pt x="2564" y="4190"/>
                </a:lnTo>
                <a:lnTo>
                  <a:pt x="10936" y="8889"/>
                </a:lnTo>
                <a:lnTo>
                  <a:pt x="10690" y="9397"/>
                </a:lnTo>
                <a:lnTo>
                  <a:pt x="12626" y="12826"/>
                </a:lnTo>
                <a:lnTo>
                  <a:pt x="12983" y="13080"/>
                </a:lnTo>
                <a:lnTo>
                  <a:pt x="13880" y="13334"/>
                </a:lnTo>
                <a:lnTo>
                  <a:pt x="14432" y="13588"/>
                </a:lnTo>
                <a:lnTo>
                  <a:pt x="15064" y="13461"/>
                </a:lnTo>
                <a:lnTo>
                  <a:pt x="28223" y="13462"/>
                </a:lnTo>
                <a:lnTo>
                  <a:pt x="27921" y="13208"/>
                </a:lnTo>
                <a:lnTo>
                  <a:pt x="25839" y="11811"/>
                </a:lnTo>
                <a:lnTo>
                  <a:pt x="22056" y="9398"/>
                </a:lnTo>
                <a:lnTo>
                  <a:pt x="20411" y="8382"/>
                </a:lnTo>
                <a:lnTo>
                  <a:pt x="17697" y="6985"/>
                </a:lnTo>
                <a:lnTo>
                  <a:pt x="15294" y="5715"/>
                </a:lnTo>
                <a:lnTo>
                  <a:pt x="22930" y="5334"/>
                </a:lnTo>
                <a:lnTo>
                  <a:pt x="40158" y="5334"/>
                </a:lnTo>
                <a:lnTo>
                  <a:pt x="39754" y="4572"/>
                </a:lnTo>
                <a:lnTo>
                  <a:pt x="39006" y="3556"/>
                </a:lnTo>
                <a:lnTo>
                  <a:pt x="38535" y="3048"/>
                </a:lnTo>
                <a:lnTo>
                  <a:pt x="38121" y="2667"/>
                </a:lnTo>
                <a:lnTo>
                  <a:pt x="22493" y="2667"/>
                </a:lnTo>
                <a:lnTo>
                  <a:pt x="22217" y="2413"/>
                </a:lnTo>
                <a:lnTo>
                  <a:pt x="17145" y="127"/>
                </a:lnTo>
                <a:lnTo>
                  <a:pt x="15731" y="0"/>
                </a:lnTo>
                <a:close/>
              </a:path>
              <a:path w="70484" h="41909">
                <a:moveTo>
                  <a:pt x="34993" y="762"/>
                </a:moveTo>
                <a:lnTo>
                  <a:pt x="31382" y="762"/>
                </a:lnTo>
                <a:lnTo>
                  <a:pt x="30037" y="1016"/>
                </a:lnTo>
                <a:lnTo>
                  <a:pt x="28507" y="1270"/>
                </a:lnTo>
                <a:lnTo>
                  <a:pt x="26736" y="1524"/>
                </a:lnTo>
                <a:lnTo>
                  <a:pt x="24735" y="2032"/>
                </a:lnTo>
                <a:lnTo>
                  <a:pt x="22493" y="2667"/>
                </a:lnTo>
                <a:lnTo>
                  <a:pt x="38121" y="2667"/>
                </a:lnTo>
                <a:lnTo>
                  <a:pt x="37983" y="2540"/>
                </a:lnTo>
                <a:lnTo>
                  <a:pt x="36212" y="1143"/>
                </a:lnTo>
                <a:lnTo>
                  <a:pt x="35901" y="1016"/>
                </a:lnTo>
                <a:lnTo>
                  <a:pt x="35510" y="889"/>
                </a:lnTo>
                <a:lnTo>
                  <a:pt x="34993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11764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4" h="36195">
                <a:moveTo>
                  <a:pt x="6761" y="14604"/>
                </a:moveTo>
                <a:lnTo>
                  <a:pt x="4013" y="14604"/>
                </a:lnTo>
                <a:lnTo>
                  <a:pt x="1966" y="14731"/>
                </a:lnTo>
                <a:lnTo>
                  <a:pt x="1184" y="14731"/>
                </a:lnTo>
                <a:lnTo>
                  <a:pt x="0" y="18414"/>
                </a:lnTo>
                <a:lnTo>
                  <a:pt x="160" y="18541"/>
                </a:lnTo>
                <a:lnTo>
                  <a:pt x="4599" y="21589"/>
                </a:lnTo>
                <a:lnTo>
                  <a:pt x="7946" y="23748"/>
                </a:lnTo>
                <a:lnTo>
                  <a:pt x="12074" y="26288"/>
                </a:lnTo>
                <a:lnTo>
                  <a:pt x="16904" y="28955"/>
                </a:lnTo>
                <a:lnTo>
                  <a:pt x="19549" y="30225"/>
                </a:lnTo>
                <a:lnTo>
                  <a:pt x="22332" y="31622"/>
                </a:lnTo>
                <a:lnTo>
                  <a:pt x="23746" y="32384"/>
                </a:lnTo>
                <a:lnTo>
                  <a:pt x="28277" y="34289"/>
                </a:lnTo>
                <a:lnTo>
                  <a:pt x="30002" y="35178"/>
                </a:lnTo>
                <a:lnTo>
                  <a:pt x="31808" y="35686"/>
                </a:lnTo>
                <a:lnTo>
                  <a:pt x="32831" y="35940"/>
                </a:lnTo>
                <a:lnTo>
                  <a:pt x="34441" y="35940"/>
                </a:lnTo>
                <a:lnTo>
                  <a:pt x="35510" y="35813"/>
                </a:lnTo>
                <a:lnTo>
                  <a:pt x="36016" y="35559"/>
                </a:lnTo>
                <a:lnTo>
                  <a:pt x="36522" y="35432"/>
                </a:lnTo>
                <a:lnTo>
                  <a:pt x="37005" y="35051"/>
                </a:lnTo>
                <a:lnTo>
                  <a:pt x="37511" y="34797"/>
                </a:lnTo>
                <a:lnTo>
                  <a:pt x="38374" y="33781"/>
                </a:lnTo>
                <a:lnTo>
                  <a:pt x="38765" y="33273"/>
                </a:lnTo>
                <a:lnTo>
                  <a:pt x="39432" y="31749"/>
                </a:lnTo>
                <a:lnTo>
                  <a:pt x="39668" y="30987"/>
                </a:lnTo>
                <a:lnTo>
                  <a:pt x="40035" y="29209"/>
                </a:lnTo>
                <a:lnTo>
                  <a:pt x="34441" y="29209"/>
                </a:lnTo>
                <a:lnTo>
                  <a:pt x="31727" y="28320"/>
                </a:lnTo>
                <a:lnTo>
                  <a:pt x="29289" y="27431"/>
                </a:lnTo>
                <a:lnTo>
                  <a:pt x="27840" y="26669"/>
                </a:lnTo>
                <a:lnTo>
                  <a:pt x="26460" y="26034"/>
                </a:lnTo>
                <a:lnTo>
                  <a:pt x="19342" y="20827"/>
                </a:lnTo>
                <a:lnTo>
                  <a:pt x="15018" y="20446"/>
                </a:lnTo>
                <a:lnTo>
                  <a:pt x="12661" y="20065"/>
                </a:lnTo>
                <a:lnTo>
                  <a:pt x="10740" y="19684"/>
                </a:lnTo>
                <a:lnTo>
                  <a:pt x="9947" y="19430"/>
                </a:lnTo>
                <a:lnTo>
                  <a:pt x="7670" y="18795"/>
                </a:lnTo>
                <a:lnTo>
                  <a:pt x="6922" y="18414"/>
                </a:lnTo>
                <a:lnTo>
                  <a:pt x="13765" y="18033"/>
                </a:lnTo>
                <a:lnTo>
                  <a:pt x="17732" y="17398"/>
                </a:lnTo>
                <a:lnTo>
                  <a:pt x="19549" y="17144"/>
                </a:lnTo>
                <a:lnTo>
                  <a:pt x="26380" y="15493"/>
                </a:lnTo>
                <a:lnTo>
                  <a:pt x="26671" y="15366"/>
                </a:lnTo>
                <a:lnTo>
                  <a:pt x="12235" y="15366"/>
                </a:lnTo>
                <a:lnTo>
                  <a:pt x="11166" y="15239"/>
                </a:lnTo>
                <a:lnTo>
                  <a:pt x="8923" y="14858"/>
                </a:lnTo>
                <a:lnTo>
                  <a:pt x="7474" y="14731"/>
                </a:lnTo>
                <a:lnTo>
                  <a:pt x="6761" y="14604"/>
                </a:lnTo>
                <a:close/>
              </a:path>
              <a:path w="70484" h="36195">
                <a:moveTo>
                  <a:pt x="59527" y="26543"/>
                </a:moveTo>
                <a:lnTo>
                  <a:pt x="41835" y="26542"/>
                </a:lnTo>
                <a:lnTo>
                  <a:pt x="42146" y="26669"/>
                </a:lnTo>
                <a:lnTo>
                  <a:pt x="42502" y="26669"/>
                </a:lnTo>
                <a:lnTo>
                  <a:pt x="42859" y="26796"/>
                </a:lnTo>
                <a:lnTo>
                  <a:pt x="43296" y="27050"/>
                </a:lnTo>
                <a:lnTo>
                  <a:pt x="43963" y="28066"/>
                </a:lnTo>
                <a:lnTo>
                  <a:pt x="44860" y="28955"/>
                </a:lnTo>
                <a:lnTo>
                  <a:pt x="45458" y="29463"/>
                </a:lnTo>
                <a:lnTo>
                  <a:pt x="46159" y="30098"/>
                </a:lnTo>
                <a:lnTo>
                  <a:pt x="46987" y="30606"/>
                </a:lnTo>
                <a:lnTo>
                  <a:pt x="51391" y="31876"/>
                </a:lnTo>
                <a:lnTo>
                  <a:pt x="52058" y="32003"/>
                </a:lnTo>
                <a:lnTo>
                  <a:pt x="53553" y="32003"/>
                </a:lnTo>
                <a:lnTo>
                  <a:pt x="55129" y="31749"/>
                </a:lnTo>
                <a:lnTo>
                  <a:pt x="56221" y="31622"/>
                </a:lnTo>
                <a:lnTo>
                  <a:pt x="59367" y="27686"/>
                </a:lnTo>
                <a:lnTo>
                  <a:pt x="59527" y="26543"/>
                </a:lnTo>
                <a:close/>
              </a:path>
              <a:path w="70484" h="36195">
                <a:moveTo>
                  <a:pt x="70021" y="3302"/>
                </a:moveTo>
                <a:lnTo>
                  <a:pt x="37074" y="20700"/>
                </a:lnTo>
                <a:lnTo>
                  <a:pt x="34567" y="21335"/>
                </a:lnTo>
                <a:lnTo>
                  <a:pt x="30635" y="21970"/>
                </a:lnTo>
                <a:lnTo>
                  <a:pt x="28473" y="22097"/>
                </a:lnTo>
                <a:lnTo>
                  <a:pt x="28197" y="22097"/>
                </a:lnTo>
                <a:lnTo>
                  <a:pt x="29761" y="24129"/>
                </a:lnTo>
                <a:lnTo>
                  <a:pt x="31106" y="25780"/>
                </a:lnTo>
                <a:lnTo>
                  <a:pt x="33027" y="27812"/>
                </a:lnTo>
                <a:lnTo>
                  <a:pt x="34441" y="29209"/>
                </a:lnTo>
                <a:lnTo>
                  <a:pt x="40035" y="29209"/>
                </a:lnTo>
                <a:lnTo>
                  <a:pt x="40260" y="27558"/>
                </a:lnTo>
                <a:lnTo>
                  <a:pt x="40386" y="27304"/>
                </a:lnTo>
                <a:lnTo>
                  <a:pt x="40582" y="27050"/>
                </a:lnTo>
                <a:lnTo>
                  <a:pt x="40892" y="26796"/>
                </a:lnTo>
                <a:lnTo>
                  <a:pt x="41088" y="26669"/>
                </a:lnTo>
                <a:lnTo>
                  <a:pt x="41283" y="26669"/>
                </a:lnTo>
                <a:lnTo>
                  <a:pt x="41559" y="26542"/>
                </a:lnTo>
                <a:lnTo>
                  <a:pt x="59527" y="26543"/>
                </a:lnTo>
                <a:lnTo>
                  <a:pt x="59403" y="21336"/>
                </a:lnTo>
                <a:lnTo>
                  <a:pt x="59198" y="20066"/>
                </a:lnTo>
                <a:lnTo>
                  <a:pt x="58659" y="17399"/>
                </a:lnTo>
                <a:lnTo>
                  <a:pt x="59292" y="17399"/>
                </a:lnTo>
                <a:lnTo>
                  <a:pt x="60867" y="17272"/>
                </a:lnTo>
                <a:lnTo>
                  <a:pt x="61891" y="17018"/>
                </a:lnTo>
                <a:lnTo>
                  <a:pt x="63029" y="16764"/>
                </a:lnTo>
                <a:lnTo>
                  <a:pt x="70389" y="7747"/>
                </a:lnTo>
                <a:lnTo>
                  <a:pt x="70262" y="4572"/>
                </a:lnTo>
                <a:lnTo>
                  <a:pt x="70021" y="3302"/>
                </a:lnTo>
                <a:close/>
              </a:path>
              <a:path w="70484" h="36195">
                <a:moveTo>
                  <a:pt x="38484" y="14604"/>
                </a:moveTo>
                <a:lnTo>
                  <a:pt x="28864" y="14604"/>
                </a:lnTo>
                <a:lnTo>
                  <a:pt x="28231" y="16001"/>
                </a:lnTo>
                <a:lnTo>
                  <a:pt x="27369" y="17271"/>
                </a:lnTo>
                <a:lnTo>
                  <a:pt x="26782" y="17906"/>
                </a:lnTo>
                <a:lnTo>
                  <a:pt x="25759" y="18922"/>
                </a:lnTo>
                <a:lnTo>
                  <a:pt x="25322" y="19303"/>
                </a:lnTo>
                <a:lnTo>
                  <a:pt x="28473" y="18541"/>
                </a:lnTo>
                <a:lnTo>
                  <a:pt x="31336" y="17779"/>
                </a:lnTo>
                <a:lnTo>
                  <a:pt x="32636" y="17271"/>
                </a:lnTo>
                <a:lnTo>
                  <a:pt x="35039" y="16382"/>
                </a:lnTo>
                <a:lnTo>
                  <a:pt x="36131" y="15874"/>
                </a:lnTo>
                <a:lnTo>
                  <a:pt x="37155" y="15366"/>
                </a:lnTo>
                <a:lnTo>
                  <a:pt x="38098" y="14858"/>
                </a:lnTo>
                <a:lnTo>
                  <a:pt x="38484" y="14604"/>
                </a:lnTo>
                <a:close/>
              </a:path>
              <a:path w="70484" h="36195">
                <a:moveTo>
                  <a:pt x="54966" y="6604"/>
                </a:moveTo>
                <a:lnTo>
                  <a:pt x="46470" y="6603"/>
                </a:lnTo>
                <a:lnTo>
                  <a:pt x="46495" y="8254"/>
                </a:lnTo>
                <a:lnTo>
                  <a:pt x="46369" y="9778"/>
                </a:lnTo>
                <a:lnTo>
                  <a:pt x="43963" y="16890"/>
                </a:lnTo>
                <a:lnTo>
                  <a:pt x="45849" y="16128"/>
                </a:lnTo>
                <a:lnTo>
                  <a:pt x="53588" y="11556"/>
                </a:lnTo>
                <a:lnTo>
                  <a:pt x="53749" y="11429"/>
                </a:lnTo>
                <a:lnTo>
                  <a:pt x="53864" y="10794"/>
                </a:lnTo>
                <a:lnTo>
                  <a:pt x="54496" y="8636"/>
                </a:lnTo>
                <a:lnTo>
                  <a:pt x="54871" y="7112"/>
                </a:lnTo>
                <a:lnTo>
                  <a:pt x="54966" y="6604"/>
                </a:lnTo>
                <a:close/>
              </a:path>
              <a:path w="70484" h="36195">
                <a:moveTo>
                  <a:pt x="31658" y="4063"/>
                </a:moveTo>
                <a:lnTo>
                  <a:pt x="30002" y="4063"/>
                </a:lnTo>
                <a:lnTo>
                  <a:pt x="28898" y="4444"/>
                </a:lnTo>
                <a:lnTo>
                  <a:pt x="28668" y="4571"/>
                </a:lnTo>
                <a:lnTo>
                  <a:pt x="27093" y="5079"/>
                </a:lnTo>
                <a:lnTo>
                  <a:pt x="21389" y="8762"/>
                </a:lnTo>
                <a:lnTo>
                  <a:pt x="20607" y="9524"/>
                </a:lnTo>
                <a:lnTo>
                  <a:pt x="19388" y="11048"/>
                </a:lnTo>
                <a:lnTo>
                  <a:pt x="18560" y="12445"/>
                </a:lnTo>
                <a:lnTo>
                  <a:pt x="17927" y="13842"/>
                </a:lnTo>
                <a:lnTo>
                  <a:pt x="17812" y="14223"/>
                </a:lnTo>
                <a:lnTo>
                  <a:pt x="17065" y="14604"/>
                </a:lnTo>
                <a:lnTo>
                  <a:pt x="15570" y="15112"/>
                </a:lnTo>
                <a:lnTo>
                  <a:pt x="14869" y="15239"/>
                </a:lnTo>
                <a:lnTo>
                  <a:pt x="13489" y="15366"/>
                </a:lnTo>
                <a:lnTo>
                  <a:pt x="26671" y="15366"/>
                </a:lnTo>
                <a:lnTo>
                  <a:pt x="27254" y="15112"/>
                </a:lnTo>
                <a:lnTo>
                  <a:pt x="28864" y="14604"/>
                </a:lnTo>
                <a:lnTo>
                  <a:pt x="38484" y="14604"/>
                </a:lnTo>
                <a:lnTo>
                  <a:pt x="39834" y="13715"/>
                </a:lnTo>
                <a:lnTo>
                  <a:pt x="44564" y="9651"/>
                </a:lnTo>
                <a:lnTo>
                  <a:pt x="36177" y="9651"/>
                </a:lnTo>
                <a:lnTo>
                  <a:pt x="35269" y="7111"/>
                </a:lnTo>
                <a:lnTo>
                  <a:pt x="32912" y="4571"/>
                </a:lnTo>
                <a:lnTo>
                  <a:pt x="32601" y="4317"/>
                </a:lnTo>
                <a:lnTo>
                  <a:pt x="32279" y="4190"/>
                </a:lnTo>
                <a:lnTo>
                  <a:pt x="31658" y="4063"/>
                </a:lnTo>
                <a:close/>
              </a:path>
              <a:path w="70484" h="36195">
                <a:moveTo>
                  <a:pt x="51702" y="0"/>
                </a:moveTo>
                <a:lnTo>
                  <a:pt x="50920" y="0"/>
                </a:lnTo>
                <a:lnTo>
                  <a:pt x="50598" y="126"/>
                </a:lnTo>
                <a:lnTo>
                  <a:pt x="49506" y="253"/>
                </a:lnTo>
                <a:lnTo>
                  <a:pt x="48482" y="507"/>
                </a:lnTo>
                <a:lnTo>
                  <a:pt x="47574" y="761"/>
                </a:lnTo>
                <a:lnTo>
                  <a:pt x="46792" y="1142"/>
                </a:lnTo>
                <a:lnTo>
                  <a:pt x="46079" y="1396"/>
                </a:lnTo>
                <a:lnTo>
                  <a:pt x="44940" y="2031"/>
                </a:lnTo>
                <a:lnTo>
                  <a:pt x="44112" y="2666"/>
                </a:lnTo>
                <a:lnTo>
                  <a:pt x="43560" y="3174"/>
                </a:lnTo>
                <a:lnTo>
                  <a:pt x="42422" y="4952"/>
                </a:lnTo>
                <a:lnTo>
                  <a:pt x="41122" y="6603"/>
                </a:lnTo>
                <a:lnTo>
                  <a:pt x="39363" y="8254"/>
                </a:lnTo>
                <a:lnTo>
                  <a:pt x="38811" y="8635"/>
                </a:lnTo>
                <a:lnTo>
                  <a:pt x="38293" y="8889"/>
                </a:lnTo>
                <a:lnTo>
                  <a:pt x="37431" y="9397"/>
                </a:lnTo>
                <a:lnTo>
                  <a:pt x="37074" y="9524"/>
                </a:lnTo>
                <a:lnTo>
                  <a:pt x="36327" y="9651"/>
                </a:lnTo>
                <a:lnTo>
                  <a:pt x="44564" y="9651"/>
                </a:lnTo>
                <a:lnTo>
                  <a:pt x="45653" y="8127"/>
                </a:lnTo>
                <a:lnTo>
                  <a:pt x="46470" y="6603"/>
                </a:lnTo>
                <a:lnTo>
                  <a:pt x="54966" y="6604"/>
                </a:lnTo>
                <a:lnTo>
                  <a:pt x="55092" y="5207"/>
                </a:lnTo>
                <a:lnTo>
                  <a:pt x="55018" y="3175"/>
                </a:lnTo>
                <a:lnTo>
                  <a:pt x="54807" y="2286"/>
                </a:lnTo>
                <a:lnTo>
                  <a:pt x="52173" y="127"/>
                </a:lnTo>
                <a:lnTo>
                  <a:pt x="51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08141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60323" y="44068"/>
                </a:moveTo>
                <a:lnTo>
                  <a:pt x="34567" y="44068"/>
                </a:lnTo>
                <a:lnTo>
                  <a:pt x="34728" y="44322"/>
                </a:lnTo>
                <a:lnTo>
                  <a:pt x="35867" y="45465"/>
                </a:lnTo>
                <a:lnTo>
                  <a:pt x="37362" y="46735"/>
                </a:lnTo>
                <a:lnTo>
                  <a:pt x="39282" y="48132"/>
                </a:lnTo>
                <a:lnTo>
                  <a:pt x="40030" y="48640"/>
                </a:lnTo>
                <a:lnTo>
                  <a:pt x="40777" y="49021"/>
                </a:lnTo>
                <a:lnTo>
                  <a:pt x="41571" y="49529"/>
                </a:lnTo>
                <a:lnTo>
                  <a:pt x="48528" y="50926"/>
                </a:lnTo>
                <a:lnTo>
                  <a:pt x="50299" y="50418"/>
                </a:lnTo>
                <a:lnTo>
                  <a:pt x="51161" y="50037"/>
                </a:lnTo>
                <a:lnTo>
                  <a:pt x="52886" y="48767"/>
                </a:lnTo>
                <a:lnTo>
                  <a:pt x="54542" y="46989"/>
                </a:lnTo>
                <a:lnTo>
                  <a:pt x="56037" y="44576"/>
                </a:lnTo>
                <a:lnTo>
                  <a:pt x="56739" y="44449"/>
                </a:lnTo>
                <a:lnTo>
                  <a:pt x="58590" y="44322"/>
                </a:lnTo>
                <a:lnTo>
                  <a:pt x="60323" y="44068"/>
                </a:lnTo>
                <a:close/>
              </a:path>
              <a:path w="76200" h="51434">
                <a:moveTo>
                  <a:pt x="10269" y="15620"/>
                </a:moveTo>
                <a:lnTo>
                  <a:pt x="8107" y="15620"/>
                </a:lnTo>
                <a:lnTo>
                  <a:pt x="5634" y="15874"/>
                </a:lnTo>
                <a:lnTo>
                  <a:pt x="4254" y="16128"/>
                </a:lnTo>
                <a:lnTo>
                  <a:pt x="4084" y="17271"/>
                </a:lnTo>
                <a:lnTo>
                  <a:pt x="3392" y="20446"/>
                </a:lnTo>
                <a:lnTo>
                  <a:pt x="1603" y="25526"/>
                </a:lnTo>
                <a:lnTo>
                  <a:pt x="1116" y="26669"/>
                </a:lnTo>
                <a:lnTo>
                  <a:pt x="643" y="27558"/>
                </a:lnTo>
                <a:lnTo>
                  <a:pt x="793" y="27558"/>
                </a:lnTo>
                <a:lnTo>
                  <a:pt x="1115" y="27812"/>
                </a:lnTo>
                <a:lnTo>
                  <a:pt x="1379" y="27812"/>
                </a:lnTo>
                <a:lnTo>
                  <a:pt x="1977" y="28193"/>
                </a:lnTo>
                <a:lnTo>
                  <a:pt x="2288" y="28447"/>
                </a:lnTo>
                <a:lnTo>
                  <a:pt x="2644" y="28701"/>
                </a:lnTo>
                <a:lnTo>
                  <a:pt x="3748" y="29971"/>
                </a:lnTo>
                <a:lnTo>
                  <a:pt x="4496" y="31241"/>
                </a:lnTo>
                <a:lnTo>
                  <a:pt x="5117" y="32765"/>
                </a:lnTo>
                <a:lnTo>
                  <a:pt x="3748" y="33654"/>
                </a:lnTo>
                <a:lnTo>
                  <a:pt x="2449" y="34670"/>
                </a:lnTo>
                <a:lnTo>
                  <a:pt x="1662" y="35432"/>
                </a:lnTo>
                <a:lnTo>
                  <a:pt x="1184" y="35940"/>
                </a:lnTo>
                <a:lnTo>
                  <a:pt x="643" y="36702"/>
                </a:lnTo>
                <a:lnTo>
                  <a:pt x="436" y="36956"/>
                </a:lnTo>
                <a:lnTo>
                  <a:pt x="91" y="37845"/>
                </a:lnTo>
                <a:lnTo>
                  <a:pt x="0" y="39369"/>
                </a:lnTo>
                <a:lnTo>
                  <a:pt x="126" y="39877"/>
                </a:lnTo>
                <a:lnTo>
                  <a:pt x="321" y="40385"/>
                </a:lnTo>
                <a:lnTo>
                  <a:pt x="954" y="41274"/>
                </a:lnTo>
                <a:lnTo>
                  <a:pt x="1379" y="41655"/>
                </a:lnTo>
                <a:lnTo>
                  <a:pt x="1897" y="42163"/>
                </a:lnTo>
                <a:lnTo>
                  <a:pt x="2529" y="42544"/>
                </a:lnTo>
                <a:lnTo>
                  <a:pt x="3486" y="44068"/>
                </a:lnTo>
                <a:lnTo>
                  <a:pt x="4691" y="45592"/>
                </a:lnTo>
                <a:lnTo>
                  <a:pt x="5358" y="46227"/>
                </a:lnTo>
                <a:lnTo>
                  <a:pt x="6106" y="46735"/>
                </a:lnTo>
                <a:lnTo>
                  <a:pt x="7750" y="47243"/>
                </a:lnTo>
                <a:lnTo>
                  <a:pt x="8693" y="47243"/>
                </a:lnTo>
                <a:lnTo>
                  <a:pt x="9165" y="47116"/>
                </a:lnTo>
                <a:lnTo>
                  <a:pt x="10660" y="46354"/>
                </a:lnTo>
                <a:lnTo>
                  <a:pt x="11729" y="45338"/>
                </a:lnTo>
                <a:lnTo>
                  <a:pt x="13339" y="43179"/>
                </a:lnTo>
                <a:lnTo>
                  <a:pt x="15501" y="43179"/>
                </a:lnTo>
                <a:lnTo>
                  <a:pt x="15777" y="42798"/>
                </a:lnTo>
                <a:lnTo>
                  <a:pt x="16108" y="42036"/>
                </a:lnTo>
                <a:lnTo>
                  <a:pt x="16228" y="41274"/>
                </a:lnTo>
                <a:lnTo>
                  <a:pt x="16144" y="39115"/>
                </a:lnTo>
                <a:lnTo>
                  <a:pt x="15927" y="37972"/>
                </a:lnTo>
                <a:lnTo>
                  <a:pt x="31900" y="37972"/>
                </a:lnTo>
                <a:lnTo>
                  <a:pt x="25954" y="35305"/>
                </a:lnTo>
                <a:lnTo>
                  <a:pt x="23171" y="33908"/>
                </a:lnTo>
                <a:lnTo>
                  <a:pt x="20526" y="32638"/>
                </a:lnTo>
                <a:lnTo>
                  <a:pt x="15697" y="29971"/>
                </a:lnTo>
                <a:lnTo>
                  <a:pt x="11568" y="27431"/>
                </a:lnTo>
                <a:lnTo>
                  <a:pt x="8222" y="25272"/>
                </a:lnTo>
                <a:lnTo>
                  <a:pt x="3783" y="22224"/>
                </a:lnTo>
                <a:lnTo>
                  <a:pt x="3908" y="21208"/>
                </a:lnTo>
                <a:lnTo>
                  <a:pt x="4806" y="18414"/>
                </a:lnTo>
                <a:lnTo>
                  <a:pt x="5588" y="18414"/>
                </a:lnTo>
                <a:lnTo>
                  <a:pt x="7635" y="18287"/>
                </a:lnTo>
                <a:lnTo>
                  <a:pt x="20438" y="18287"/>
                </a:lnTo>
                <a:lnTo>
                  <a:pt x="20687" y="18160"/>
                </a:lnTo>
                <a:lnTo>
                  <a:pt x="21435" y="17906"/>
                </a:lnTo>
                <a:lnTo>
                  <a:pt x="21550" y="17525"/>
                </a:lnTo>
                <a:lnTo>
                  <a:pt x="21780" y="17017"/>
                </a:lnTo>
                <a:lnTo>
                  <a:pt x="15812" y="17017"/>
                </a:lnTo>
                <a:lnTo>
                  <a:pt x="15616" y="16890"/>
                </a:lnTo>
                <a:lnTo>
                  <a:pt x="14639" y="16509"/>
                </a:lnTo>
                <a:lnTo>
                  <a:pt x="13535" y="16128"/>
                </a:lnTo>
                <a:lnTo>
                  <a:pt x="11212" y="15747"/>
                </a:lnTo>
                <a:lnTo>
                  <a:pt x="10269" y="15620"/>
                </a:lnTo>
                <a:close/>
              </a:path>
              <a:path w="76200" h="51434">
                <a:moveTo>
                  <a:pt x="31900" y="37972"/>
                </a:moveTo>
                <a:lnTo>
                  <a:pt x="15927" y="37972"/>
                </a:lnTo>
                <a:lnTo>
                  <a:pt x="18134" y="41020"/>
                </a:lnTo>
                <a:lnTo>
                  <a:pt x="19169" y="42163"/>
                </a:lnTo>
                <a:lnTo>
                  <a:pt x="27219" y="46481"/>
                </a:lnTo>
                <a:lnTo>
                  <a:pt x="28036" y="46608"/>
                </a:lnTo>
                <a:lnTo>
                  <a:pt x="30715" y="46227"/>
                </a:lnTo>
                <a:lnTo>
                  <a:pt x="31658" y="45846"/>
                </a:lnTo>
                <a:lnTo>
                  <a:pt x="33590" y="44830"/>
                </a:lnTo>
                <a:lnTo>
                  <a:pt x="34567" y="44068"/>
                </a:lnTo>
                <a:lnTo>
                  <a:pt x="60323" y="44068"/>
                </a:lnTo>
                <a:lnTo>
                  <a:pt x="67985" y="42036"/>
                </a:lnTo>
                <a:lnTo>
                  <a:pt x="69365" y="41401"/>
                </a:lnTo>
                <a:lnTo>
                  <a:pt x="69986" y="41020"/>
                </a:lnTo>
                <a:lnTo>
                  <a:pt x="70584" y="40512"/>
                </a:lnTo>
                <a:lnTo>
                  <a:pt x="71090" y="40131"/>
                </a:lnTo>
                <a:lnTo>
                  <a:pt x="71562" y="39623"/>
                </a:lnTo>
                <a:lnTo>
                  <a:pt x="36453" y="39623"/>
                </a:lnTo>
                <a:lnTo>
                  <a:pt x="35430" y="39369"/>
                </a:lnTo>
                <a:lnTo>
                  <a:pt x="33624" y="38861"/>
                </a:lnTo>
                <a:lnTo>
                  <a:pt x="31900" y="37972"/>
                </a:lnTo>
                <a:close/>
              </a:path>
              <a:path w="76200" h="51434">
                <a:moveTo>
                  <a:pt x="15501" y="43179"/>
                </a:moveTo>
                <a:lnTo>
                  <a:pt x="13339" y="43179"/>
                </a:lnTo>
                <a:lnTo>
                  <a:pt x="14558" y="43433"/>
                </a:lnTo>
                <a:lnTo>
                  <a:pt x="14869" y="43433"/>
                </a:lnTo>
                <a:lnTo>
                  <a:pt x="15501" y="43179"/>
                </a:lnTo>
                <a:close/>
              </a:path>
              <a:path w="76200" h="51434">
                <a:moveTo>
                  <a:pt x="45768" y="30225"/>
                </a:moveTo>
                <a:lnTo>
                  <a:pt x="43882" y="31241"/>
                </a:lnTo>
                <a:lnTo>
                  <a:pt x="38063" y="39623"/>
                </a:lnTo>
                <a:lnTo>
                  <a:pt x="71562" y="39623"/>
                </a:lnTo>
                <a:lnTo>
                  <a:pt x="71999" y="39115"/>
                </a:lnTo>
                <a:lnTo>
                  <a:pt x="72620" y="37972"/>
                </a:lnTo>
                <a:lnTo>
                  <a:pt x="72785" y="37464"/>
                </a:lnTo>
                <a:lnTo>
                  <a:pt x="72942" y="36702"/>
                </a:lnTo>
                <a:lnTo>
                  <a:pt x="73202" y="35686"/>
                </a:lnTo>
                <a:lnTo>
                  <a:pt x="55681" y="35686"/>
                </a:lnTo>
                <a:lnTo>
                  <a:pt x="54347" y="35432"/>
                </a:lnTo>
                <a:lnTo>
                  <a:pt x="53714" y="35432"/>
                </a:lnTo>
                <a:lnTo>
                  <a:pt x="49080" y="33146"/>
                </a:lnTo>
                <a:lnTo>
                  <a:pt x="48482" y="32638"/>
                </a:lnTo>
                <a:lnTo>
                  <a:pt x="47585" y="31749"/>
                </a:lnTo>
                <a:lnTo>
                  <a:pt x="47068" y="30987"/>
                </a:lnTo>
                <a:lnTo>
                  <a:pt x="46918" y="30733"/>
                </a:lnTo>
                <a:lnTo>
                  <a:pt x="46481" y="30479"/>
                </a:lnTo>
                <a:lnTo>
                  <a:pt x="45768" y="30225"/>
                </a:lnTo>
                <a:close/>
              </a:path>
              <a:path w="76200" h="51434">
                <a:moveTo>
                  <a:pt x="75986" y="6985"/>
                </a:moveTo>
                <a:lnTo>
                  <a:pt x="73643" y="6985"/>
                </a:lnTo>
                <a:lnTo>
                  <a:pt x="73812" y="7874"/>
                </a:lnTo>
                <a:lnTo>
                  <a:pt x="73919" y="8636"/>
                </a:lnTo>
                <a:lnTo>
                  <a:pt x="68457" y="19684"/>
                </a:lnTo>
                <a:lnTo>
                  <a:pt x="67824" y="20065"/>
                </a:lnTo>
                <a:lnTo>
                  <a:pt x="66652" y="20446"/>
                </a:lnTo>
                <a:lnTo>
                  <a:pt x="65513" y="20700"/>
                </a:lnTo>
                <a:lnTo>
                  <a:pt x="64490" y="20954"/>
                </a:lnTo>
                <a:lnTo>
                  <a:pt x="62914" y="21081"/>
                </a:lnTo>
                <a:lnTo>
                  <a:pt x="62282" y="21081"/>
                </a:lnTo>
                <a:lnTo>
                  <a:pt x="62821" y="23748"/>
                </a:lnTo>
                <a:lnTo>
                  <a:pt x="63056" y="25272"/>
                </a:lnTo>
                <a:lnTo>
                  <a:pt x="63180" y="29971"/>
                </a:lnTo>
                <a:lnTo>
                  <a:pt x="63059" y="30987"/>
                </a:lnTo>
                <a:lnTo>
                  <a:pt x="58751" y="35432"/>
                </a:lnTo>
                <a:lnTo>
                  <a:pt x="57176" y="35686"/>
                </a:lnTo>
                <a:lnTo>
                  <a:pt x="73202" y="35686"/>
                </a:lnTo>
                <a:lnTo>
                  <a:pt x="73300" y="35305"/>
                </a:lnTo>
                <a:lnTo>
                  <a:pt x="73409" y="34670"/>
                </a:lnTo>
                <a:lnTo>
                  <a:pt x="73293" y="31114"/>
                </a:lnTo>
                <a:lnTo>
                  <a:pt x="66134" y="25018"/>
                </a:lnTo>
                <a:lnTo>
                  <a:pt x="66010" y="23748"/>
                </a:lnTo>
                <a:lnTo>
                  <a:pt x="65789" y="23240"/>
                </a:lnTo>
                <a:lnTo>
                  <a:pt x="65272" y="22605"/>
                </a:lnTo>
                <a:lnTo>
                  <a:pt x="65985" y="22224"/>
                </a:lnTo>
                <a:lnTo>
                  <a:pt x="67709" y="21208"/>
                </a:lnTo>
                <a:lnTo>
                  <a:pt x="68848" y="20573"/>
                </a:lnTo>
                <a:lnTo>
                  <a:pt x="70067" y="19684"/>
                </a:lnTo>
                <a:lnTo>
                  <a:pt x="76091" y="10668"/>
                </a:lnTo>
                <a:lnTo>
                  <a:pt x="75986" y="6985"/>
                </a:lnTo>
                <a:close/>
              </a:path>
              <a:path w="76200" h="51434">
                <a:moveTo>
                  <a:pt x="32486" y="18287"/>
                </a:moveTo>
                <a:lnTo>
                  <a:pt x="30876" y="18795"/>
                </a:lnTo>
                <a:lnTo>
                  <a:pt x="30002" y="19176"/>
                </a:lnTo>
                <a:lnTo>
                  <a:pt x="23171" y="20827"/>
                </a:lnTo>
                <a:lnTo>
                  <a:pt x="21354" y="21081"/>
                </a:lnTo>
                <a:lnTo>
                  <a:pt x="17387" y="21716"/>
                </a:lnTo>
                <a:lnTo>
                  <a:pt x="10545" y="22097"/>
                </a:lnTo>
                <a:lnTo>
                  <a:pt x="11292" y="22351"/>
                </a:lnTo>
                <a:lnTo>
                  <a:pt x="12235" y="22732"/>
                </a:lnTo>
                <a:lnTo>
                  <a:pt x="13569" y="23113"/>
                </a:lnTo>
                <a:lnTo>
                  <a:pt x="14363" y="23367"/>
                </a:lnTo>
                <a:lnTo>
                  <a:pt x="16283" y="23748"/>
                </a:lnTo>
                <a:lnTo>
                  <a:pt x="18640" y="24129"/>
                </a:lnTo>
                <a:lnTo>
                  <a:pt x="22964" y="24510"/>
                </a:lnTo>
                <a:lnTo>
                  <a:pt x="24425" y="25907"/>
                </a:lnTo>
                <a:lnTo>
                  <a:pt x="31463" y="30352"/>
                </a:lnTo>
                <a:lnTo>
                  <a:pt x="32912" y="31114"/>
                </a:lnTo>
                <a:lnTo>
                  <a:pt x="35349" y="32003"/>
                </a:lnTo>
                <a:lnTo>
                  <a:pt x="38063" y="32765"/>
                </a:lnTo>
                <a:lnTo>
                  <a:pt x="36649" y="31495"/>
                </a:lnTo>
                <a:lnTo>
                  <a:pt x="34418" y="29082"/>
                </a:lnTo>
                <a:lnTo>
                  <a:pt x="33090" y="27431"/>
                </a:lnTo>
                <a:lnTo>
                  <a:pt x="31819" y="25780"/>
                </a:lnTo>
                <a:lnTo>
                  <a:pt x="32095" y="25780"/>
                </a:lnTo>
                <a:lnTo>
                  <a:pt x="34257" y="25526"/>
                </a:lnTo>
                <a:lnTo>
                  <a:pt x="46176" y="22986"/>
                </a:lnTo>
                <a:lnTo>
                  <a:pt x="28944" y="22986"/>
                </a:lnTo>
                <a:lnTo>
                  <a:pt x="29381" y="22605"/>
                </a:lnTo>
                <a:lnTo>
                  <a:pt x="30405" y="21589"/>
                </a:lnTo>
                <a:lnTo>
                  <a:pt x="31854" y="19684"/>
                </a:lnTo>
                <a:lnTo>
                  <a:pt x="32486" y="18287"/>
                </a:lnTo>
                <a:close/>
              </a:path>
              <a:path w="76200" h="51434">
                <a:moveTo>
                  <a:pt x="50092" y="10286"/>
                </a:moveTo>
                <a:lnTo>
                  <a:pt x="36258" y="20954"/>
                </a:lnTo>
                <a:lnTo>
                  <a:pt x="34958" y="21462"/>
                </a:lnTo>
                <a:lnTo>
                  <a:pt x="32095" y="22224"/>
                </a:lnTo>
                <a:lnTo>
                  <a:pt x="28944" y="22986"/>
                </a:lnTo>
                <a:lnTo>
                  <a:pt x="46176" y="22986"/>
                </a:lnTo>
                <a:lnTo>
                  <a:pt x="49747" y="21843"/>
                </a:lnTo>
                <a:lnTo>
                  <a:pt x="51437" y="21208"/>
                </a:lnTo>
                <a:lnTo>
                  <a:pt x="52990" y="20573"/>
                </a:lnTo>
                <a:lnTo>
                  <a:pt x="47585" y="20573"/>
                </a:lnTo>
                <a:lnTo>
                  <a:pt x="48252" y="19430"/>
                </a:lnTo>
                <a:lnTo>
                  <a:pt x="49000" y="17779"/>
                </a:lnTo>
                <a:lnTo>
                  <a:pt x="49428" y="16509"/>
                </a:lnTo>
                <a:lnTo>
                  <a:pt x="49834" y="14731"/>
                </a:lnTo>
                <a:lnTo>
                  <a:pt x="50049" y="12953"/>
                </a:lnTo>
                <a:lnTo>
                  <a:pt x="50092" y="10286"/>
                </a:lnTo>
                <a:close/>
              </a:path>
              <a:path w="76200" h="51434">
                <a:moveTo>
                  <a:pt x="59346" y="3682"/>
                </a:moveTo>
                <a:lnTo>
                  <a:pt x="55324" y="3682"/>
                </a:lnTo>
                <a:lnTo>
                  <a:pt x="55796" y="3809"/>
                </a:lnTo>
                <a:lnTo>
                  <a:pt x="56624" y="3936"/>
                </a:lnTo>
                <a:lnTo>
                  <a:pt x="56900" y="4063"/>
                </a:lnTo>
                <a:lnTo>
                  <a:pt x="58685" y="9397"/>
                </a:lnTo>
                <a:lnTo>
                  <a:pt x="58575" y="10286"/>
                </a:lnTo>
                <a:lnTo>
                  <a:pt x="58050" y="12572"/>
                </a:lnTo>
                <a:lnTo>
                  <a:pt x="57526" y="14350"/>
                </a:lnTo>
                <a:lnTo>
                  <a:pt x="57452" y="14858"/>
                </a:lnTo>
                <a:lnTo>
                  <a:pt x="47585" y="20573"/>
                </a:lnTo>
                <a:lnTo>
                  <a:pt x="52990" y="20573"/>
                </a:lnTo>
                <a:lnTo>
                  <a:pt x="54853" y="19811"/>
                </a:lnTo>
                <a:lnTo>
                  <a:pt x="56624" y="19049"/>
                </a:lnTo>
                <a:lnTo>
                  <a:pt x="58349" y="18160"/>
                </a:lnTo>
                <a:lnTo>
                  <a:pt x="60120" y="17144"/>
                </a:lnTo>
                <a:lnTo>
                  <a:pt x="61891" y="16255"/>
                </a:lnTo>
                <a:lnTo>
                  <a:pt x="73643" y="6985"/>
                </a:lnTo>
                <a:lnTo>
                  <a:pt x="75986" y="6985"/>
                </a:lnTo>
                <a:lnTo>
                  <a:pt x="75835" y="6350"/>
                </a:lnTo>
                <a:lnTo>
                  <a:pt x="60361" y="6349"/>
                </a:lnTo>
                <a:lnTo>
                  <a:pt x="60246" y="5841"/>
                </a:lnTo>
                <a:lnTo>
                  <a:pt x="59890" y="4698"/>
                </a:lnTo>
                <a:lnTo>
                  <a:pt x="59346" y="3682"/>
                </a:lnTo>
                <a:close/>
              </a:path>
              <a:path w="76200" h="51434">
                <a:moveTo>
                  <a:pt x="20438" y="18287"/>
                </a:moveTo>
                <a:lnTo>
                  <a:pt x="10384" y="18287"/>
                </a:lnTo>
                <a:lnTo>
                  <a:pt x="11097" y="18414"/>
                </a:lnTo>
                <a:lnTo>
                  <a:pt x="12546" y="18541"/>
                </a:lnTo>
                <a:lnTo>
                  <a:pt x="14788" y="18922"/>
                </a:lnTo>
                <a:lnTo>
                  <a:pt x="15858" y="19049"/>
                </a:lnTo>
                <a:lnTo>
                  <a:pt x="17111" y="19049"/>
                </a:lnTo>
                <a:lnTo>
                  <a:pt x="18491" y="18922"/>
                </a:lnTo>
                <a:lnTo>
                  <a:pt x="19192" y="18668"/>
                </a:lnTo>
                <a:lnTo>
                  <a:pt x="19940" y="18541"/>
                </a:lnTo>
                <a:lnTo>
                  <a:pt x="20438" y="18287"/>
                </a:lnTo>
                <a:close/>
              </a:path>
              <a:path w="76200" h="51434">
                <a:moveTo>
                  <a:pt x="33854" y="4952"/>
                </a:moveTo>
                <a:lnTo>
                  <a:pt x="33073" y="4952"/>
                </a:lnTo>
                <a:lnTo>
                  <a:pt x="32521" y="5079"/>
                </a:lnTo>
                <a:lnTo>
                  <a:pt x="31900" y="5079"/>
                </a:lnTo>
                <a:lnTo>
                  <a:pt x="31187" y="5206"/>
                </a:lnTo>
                <a:lnTo>
                  <a:pt x="30405" y="5460"/>
                </a:lnTo>
                <a:lnTo>
                  <a:pt x="29968" y="5714"/>
                </a:lnTo>
                <a:lnTo>
                  <a:pt x="29059" y="6095"/>
                </a:lnTo>
                <a:lnTo>
                  <a:pt x="28588" y="6222"/>
                </a:lnTo>
                <a:lnTo>
                  <a:pt x="28116" y="6603"/>
                </a:lnTo>
                <a:lnTo>
                  <a:pt x="26621" y="7619"/>
                </a:lnTo>
                <a:lnTo>
                  <a:pt x="26115" y="8000"/>
                </a:lnTo>
                <a:lnTo>
                  <a:pt x="25609" y="8508"/>
                </a:lnTo>
                <a:lnTo>
                  <a:pt x="24540" y="9524"/>
                </a:lnTo>
                <a:lnTo>
                  <a:pt x="23482" y="10794"/>
                </a:lnTo>
                <a:lnTo>
                  <a:pt x="22424" y="12191"/>
                </a:lnTo>
                <a:lnTo>
                  <a:pt x="22148" y="12699"/>
                </a:lnTo>
                <a:lnTo>
                  <a:pt x="19825" y="15874"/>
                </a:lnTo>
                <a:lnTo>
                  <a:pt x="19158" y="16255"/>
                </a:lnTo>
                <a:lnTo>
                  <a:pt x="18410" y="16763"/>
                </a:lnTo>
                <a:lnTo>
                  <a:pt x="18215" y="16763"/>
                </a:lnTo>
                <a:lnTo>
                  <a:pt x="17663" y="17017"/>
                </a:lnTo>
                <a:lnTo>
                  <a:pt x="21780" y="17017"/>
                </a:lnTo>
                <a:lnTo>
                  <a:pt x="22182" y="16128"/>
                </a:lnTo>
                <a:lnTo>
                  <a:pt x="23010" y="14731"/>
                </a:lnTo>
                <a:lnTo>
                  <a:pt x="32291" y="8254"/>
                </a:lnTo>
                <a:lnTo>
                  <a:pt x="32521" y="8127"/>
                </a:lnTo>
                <a:lnTo>
                  <a:pt x="33624" y="7746"/>
                </a:lnTo>
                <a:lnTo>
                  <a:pt x="34682" y="7619"/>
                </a:lnTo>
                <a:lnTo>
                  <a:pt x="38233" y="7619"/>
                </a:lnTo>
                <a:lnTo>
                  <a:pt x="37983" y="7111"/>
                </a:lnTo>
                <a:lnTo>
                  <a:pt x="34924" y="5206"/>
                </a:lnTo>
                <a:lnTo>
                  <a:pt x="33854" y="4952"/>
                </a:lnTo>
                <a:close/>
              </a:path>
              <a:path w="76200" h="51434">
                <a:moveTo>
                  <a:pt x="38233" y="7619"/>
                </a:moveTo>
                <a:lnTo>
                  <a:pt x="34682" y="7619"/>
                </a:lnTo>
                <a:lnTo>
                  <a:pt x="35901" y="7873"/>
                </a:lnTo>
                <a:lnTo>
                  <a:pt x="36223" y="8000"/>
                </a:lnTo>
                <a:lnTo>
                  <a:pt x="36534" y="8254"/>
                </a:lnTo>
                <a:lnTo>
                  <a:pt x="37166" y="8635"/>
                </a:lnTo>
                <a:lnTo>
                  <a:pt x="37477" y="8889"/>
                </a:lnTo>
                <a:lnTo>
                  <a:pt x="38063" y="9524"/>
                </a:lnTo>
                <a:lnTo>
                  <a:pt x="38891" y="10794"/>
                </a:lnTo>
                <a:lnTo>
                  <a:pt x="39557" y="12572"/>
                </a:lnTo>
                <a:lnTo>
                  <a:pt x="39800" y="13334"/>
                </a:lnTo>
                <a:lnTo>
                  <a:pt x="39949" y="13334"/>
                </a:lnTo>
                <a:lnTo>
                  <a:pt x="40697" y="13207"/>
                </a:lnTo>
                <a:lnTo>
                  <a:pt x="41053" y="12953"/>
                </a:lnTo>
                <a:lnTo>
                  <a:pt x="41916" y="12572"/>
                </a:lnTo>
                <a:lnTo>
                  <a:pt x="42433" y="12318"/>
                </a:lnTo>
                <a:lnTo>
                  <a:pt x="42985" y="11937"/>
                </a:lnTo>
                <a:lnTo>
                  <a:pt x="44745" y="10286"/>
                </a:lnTo>
                <a:lnTo>
                  <a:pt x="45229" y="9651"/>
                </a:lnTo>
                <a:lnTo>
                  <a:pt x="38891" y="9651"/>
                </a:lnTo>
                <a:lnTo>
                  <a:pt x="38776" y="9016"/>
                </a:lnTo>
                <a:lnTo>
                  <a:pt x="38581" y="8254"/>
                </a:lnTo>
                <a:lnTo>
                  <a:pt x="38420" y="8000"/>
                </a:lnTo>
                <a:lnTo>
                  <a:pt x="38233" y="7619"/>
                </a:lnTo>
                <a:close/>
              </a:path>
              <a:path w="76200" h="51434">
                <a:moveTo>
                  <a:pt x="54692" y="380"/>
                </a:moveTo>
                <a:lnTo>
                  <a:pt x="48643" y="2285"/>
                </a:lnTo>
                <a:lnTo>
                  <a:pt x="47654" y="2920"/>
                </a:lnTo>
                <a:lnTo>
                  <a:pt x="47585" y="3301"/>
                </a:lnTo>
                <a:lnTo>
                  <a:pt x="47424" y="3428"/>
                </a:lnTo>
                <a:lnTo>
                  <a:pt x="46642" y="4444"/>
                </a:lnTo>
                <a:lnTo>
                  <a:pt x="46171" y="4825"/>
                </a:lnTo>
                <a:lnTo>
                  <a:pt x="44871" y="5968"/>
                </a:lnTo>
                <a:lnTo>
                  <a:pt x="44043" y="6476"/>
                </a:lnTo>
                <a:lnTo>
                  <a:pt x="43020" y="7238"/>
                </a:lnTo>
                <a:lnTo>
                  <a:pt x="41835" y="8000"/>
                </a:lnTo>
                <a:lnTo>
                  <a:pt x="38891" y="9651"/>
                </a:lnTo>
                <a:lnTo>
                  <a:pt x="45229" y="9651"/>
                </a:lnTo>
                <a:lnTo>
                  <a:pt x="46044" y="8635"/>
                </a:lnTo>
                <a:lnTo>
                  <a:pt x="47183" y="6857"/>
                </a:lnTo>
                <a:lnTo>
                  <a:pt x="47735" y="6349"/>
                </a:lnTo>
                <a:lnTo>
                  <a:pt x="54220" y="3809"/>
                </a:lnTo>
                <a:lnTo>
                  <a:pt x="54542" y="3682"/>
                </a:lnTo>
                <a:lnTo>
                  <a:pt x="59346" y="3682"/>
                </a:lnTo>
                <a:lnTo>
                  <a:pt x="59142" y="3301"/>
                </a:lnTo>
                <a:lnTo>
                  <a:pt x="58625" y="2539"/>
                </a:lnTo>
                <a:lnTo>
                  <a:pt x="57958" y="1904"/>
                </a:lnTo>
                <a:lnTo>
                  <a:pt x="57210" y="1269"/>
                </a:lnTo>
                <a:lnTo>
                  <a:pt x="55842" y="507"/>
                </a:lnTo>
                <a:lnTo>
                  <a:pt x="55290" y="507"/>
                </a:lnTo>
                <a:lnTo>
                  <a:pt x="54692" y="380"/>
                </a:lnTo>
                <a:close/>
              </a:path>
              <a:path w="76200" h="51434">
                <a:moveTo>
                  <a:pt x="69871" y="127"/>
                </a:moveTo>
                <a:lnTo>
                  <a:pt x="67157" y="126"/>
                </a:lnTo>
                <a:lnTo>
                  <a:pt x="66571" y="380"/>
                </a:lnTo>
                <a:lnTo>
                  <a:pt x="65985" y="507"/>
                </a:lnTo>
                <a:lnTo>
                  <a:pt x="60361" y="6349"/>
                </a:lnTo>
                <a:lnTo>
                  <a:pt x="75835" y="6350"/>
                </a:lnTo>
                <a:lnTo>
                  <a:pt x="71251" y="635"/>
                </a:lnTo>
                <a:lnTo>
                  <a:pt x="70343" y="254"/>
                </a:lnTo>
                <a:lnTo>
                  <a:pt x="69871" y="127"/>
                </a:lnTo>
                <a:close/>
              </a:path>
              <a:path w="76200" h="51434">
                <a:moveTo>
                  <a:pt x="68813" y="0"/>
                </a:moveTo>
                <a:lnTo>
                  <a:pt x="68261" y="0"/>
                </a:lnTo>
                <a:lnTo>
                  <a:pt x="67709" y="126"/>
                </a:lnTo>
                <a:lnTo>
                  <a:pt x="69365" y="127"/>
                </a:lnTo>
                <a:lnTo>
                  <a:pt x="6881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96122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12189" y="48041"/>
                </a:moveTo>
                <a:lnTo>
                  <a:pt x="2196" y="48041"/>
                </a:lnTo>
                <a:lnTo>
                  <a:pt x="2698" y="48432"/>
                </a:lnTo>
                <a:lnTo>
                  <a:pt x="3541" y="48941"/>
                </a:lnTo>
                <a:lnTo>
                  <a:pt x="4438" y="49333"/>
                </a:lnTo>
                <a:lnTo>
                  <a:pt x="5301" y="49567"/>
                </a:lnTo>
                <a:lnTo>
                  <a:pt x="6175" y="49724"/>
                </a:lnTo>
                <a:lnTo>
                  <a:pt x="7428" y="49724"/>
                </a:lnTo>
                <a:lnTo>
                  <a:pt x="8210" y="49646"/>
                </a:lnTo>
                <a:lnTo>
                  <a:pt x="12189" y="48041"/>
                </a:lnTo>
                <a:close/>
              </a:path>
              <a:path w="20954" h="50165">
                <a:moveTo>
                  <a:pt x="7624" y="1096"/>
                </a:moveTo>
                <a:lnTo>
                  <a:pt x="0" y="48510"/>
                </a:lnTo>
                <a:lnTo>
                  <a:pt x="908" y="48510"/>
                </a:lnTo>
                <a:lnTo>
                  <a:pt x="1366" y="48393"/>
                </a:lnTo>
                <a:lnTo>
                  <a:pt x="2046" y="48159"/>
                </a:lnTo>
                <a:lnTo>
                  <a:pt x="2196" y="48041"/>
                </a:lnTo>
                <a:lnTo>
                  <a:pt x="12189" y="48041"/>
                </a:lnTo>
                <a:lnTo>
                  <a:pt x="20871" y="28739"/>
                </a:lnTo>
                <a:lnTo>
                  <a:pt x="20791" y="22709"/>
                </a:lnTo>
                <a:lnTo>
                  <a:pt x="11327" y="2036"/>
                </a:lnTo>
                <a:lnTo>
                  <a:pt x="10970" y="1840"/>
                </a:lnTo>
                <a:lnTo>
                  <a:pt x="10303" y="1526"/>
                </a:lnTo>
                <a:lnTo>
                  <a:pt x="9901" y="1409"/>
                </a:lnTo>
                <a:lnTo>
                  <a:pt x="8808" y="1175"/>
                </a:lnTo>
                <a:lnTo>
                  <a:pt x="8417" y="1134"/>
                </a:lnTo>
                <a:lnTo>
                  <a:pt x="7624" y="1096"/>
                </a:lnTo>
                <a:close/>
              </a:path>
              <a:path w="20954" h="50165">
                <a:moveTo>
                  <a:pt x="15455" y="0"/>
                </a:moveTo>
                <a:lnTo>
                  <a:pt x="11327" y="2036"/>
                </a:lnTo>
                <a:lnTo>
                  <a:pt x="16190" y="2036"/>
                </a:lnTo>
                <a:lnTo>
                  <a:pt x="1545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18902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1" y="0"/>
                </a:moveTo>
                <a:lnTo>
                  <a:pt x="0" y="148"/>
                </a:lnTo>
                <a:lnTo>
                  <a:pt x="160" y="148"/>
                </a:lnTo>
                <a:lnTo>
                  <a:pt x="551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18396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57" y="0"/>
                </a:moveTo>
                <a:lnTo>
                  <a:pt x="0" y="309"/>
                </a:lnTo>
                <a:lnTo>
                  <a:pt x="229" y="309"/>
                </a:lnTo>
                <a:lnTo>
                  <a:pt x="1057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17844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8" y="0"/>
                </a:moveTo>
                <a:lnTo>
                  <a:pt x="1057" y="0"/>
                </a:lnTo>
                <a:lnTo>
                  <a:pt x="0" y="320"/>
                </a:lnTo>
                <a:lnTo>
                  <a:pt x="356" y="320"/>
                </a:lnTo>
                <a:lnTo>
                  <a:pt x="781" y="194"/>
                </a:lnTo>
                <a:lnTo>
                  <a:pt x="121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17338" y="210717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1287" y="0"/>
                </a:moveTo>
                <a:lnTo>
                  <a:pt x="1057" y="0"/>
                </a:lnTo>
                <a:lnTo>
                  <a:pt x="0" y="355"/>
                </a:lnTo>
                <a:lnTo>
                  <a:pt x="390" y="355"/>
                </a:lnTo>
                <a:lnTo>
                  <a:pt x="862" y="194"/>
                </a:lnTo>
                <a:lnTo>
                  <a:pt x="1287" y="0"/>
                </a:lnTo>
                <a:close/>
              </a:path>
              <a:path w="7620" h="635">
                <a:moveTo>
                  <a:pt x="7106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16820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1379" y="0"/>
                </a:moveTo>
                <a:lnTo>
                  <a:pt x="1023" y="0"/>
                </a:lnTo>
                <a:lnTo>
                  <a:pt x="0" y="343"/>
                </a:lnTo>
                <a:lnTo>
                  <a:pt x="436" y="343"/>
                </a:lnTo>
                <a:lnTo>
                  <a:pt x="908" y="194"/>
                </a:lnTo>
                <a:lnTo>
                  <a:pt x="1379" y="0"/>
                </a:lnTo>
                <a:close/>
              </a:path>
              <a:path w="8254" h="635">
                <a:moveTo>
                  <a:pt x="7624" y="114"/>
                </a:moveTo>
                <a:lnTo>
                  <a:pt x="7313" y="343"/>
                </a:lnTo>
                <a:lnTo>
                  <a:pt x="7750" y="343"/>
                </a:lnTo>
                <a:lnTo>
                  <a:pt x="762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16268" y="211072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436" y="309"/>
                </a:lnTo>
                <a:lnTo>
                  <a:pt x="1460" y="0"/>
                </a:lnTo>
                <a:close/>
              </a:path>
              <a:path w="8889" h="635">
                <a:moveTo>
                  <a:pt x="8222" y="0"/>
                </a:moveTo>
                <a:lnTo>
                  <a:pt x="7589" y="309"/>
                </a:lnTo>
                <a:lnTo>
                  <a:pt x="8371" y="309"/>
                </a:lnTo>
                <a:lnTo>
                  <a:pt x="8222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15762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1494" y="0"/>
                </a:moveTo>
                <a:lnTo>
                  <a:pt x="1057" y="0"/>
                </a:lnTo>
                <a:lnTo>
                  <a:pt x="0" y="320"/>
                </a:lnTo>
                <a:lnTo>
                  <a:pt x="390" y="320"/>
                </a:lnTo>
                <a:lnTo>
                  <a:pt x="1494" y="0"/>
                </a:lnTo>
                <a:close/>
              </a:path>
              <a:path w="9525" h="635">
                <a:moveTo>
                  <a:pt x="8808" y="0"/>
                </a:moveTo>
                <a:lnTo>
                  <a:pt x="8371" y="0"/>
                </a:lnTo>
                <a:lnTo>
                  <a:pt x="7819" y="320"/>
                </a:lnTo>
                <a:lnTo>
                  <a:pt x="9004" y="320"/>
                </a:lnTo>
                <a:lnTo>
                  <a:pt x="8877" y="160"/>
                </a:lnTo>
                <a:lnTo>
                  <a:pt x="880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15245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1460" y="0"/>
                </a:moveTo>
                <a:lnTo>
                  <a:pt x="1023" y="0"/>
                </a:lnTo>
                <a:lnTo>
                  <a:pt x="0" y="309"/>
                </a:lnTo>
                <a:lnTo>
                  <a:pt x="275" y="309"/>
                </a:lnTo>
                <a:lnTo>
                  <a:pt x="597" y="240"/>
                </a:lnTo>
                <a:lnTo>
                  <a:pt x="1460" y="0"/>
                </a:lnTo>
                <a:close/>
              </a:path>
              <a:path w="10160" h="635">
                <a:moveTo>
                  <a:pt x="9395" y="0"/>
                </a:moveTo>
                <a:lnTo>
                  <a:pt x="8613" y="0"/>
                </a:lnTo>
                <a:lnTo>
                  <a:pt x="8061" y="309"/>
                </a:lnTo>
                <a:lnTo>
                  <a:pt x="9602" y="309"/>
                </a:lnTo>
                <a:lnTo>
                  <a:pt x="9521" y="160"/>
                </a:lnTo>
                <a:lnTo>
                  <a:pt x="939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14693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1460" y="0"/>
                </a:lnTo>
                <a:close/>
              </a:path>
              <a:path w="10795" h="635">
                <a:moveTo>
                  <a:pt x="10073" y="0"/>
                </a:moveTo>
                <a:lnTo>
                  <a:pt x="8889" y="0"/>
                </a:lnTo>
                <a:lnTo>
                  <a:pt x="8337" y="309"/>
                </a:lnTo>
                <a:lnTo>
                  <a:pt x="10223" y="309"/>
                </a:lnTo>
                <a:lnTo>
                  <a:pt x="1007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14429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092" y="0"/>
                </a:moveTo>
                <a:lnTo>
                  <a:pt x="816" y="0"/>
                </a:lnTo>
                <a:lnTo>
                  <a:pt x="0" y="240"/>
                </a:lnTo>
                <a:lnTo>
                  <a:pt x="1092" y="0"/>
                </a:lnTo>
                <a:close/>
              </a:path>
              <a:path w="10795" h="635">
                <a:moveTo>
                  <a:pt x="10418" y="0"/>
                </a:moveTo>
                <a:lnTo>
                  <a:pt x="8877" y="0"/>
                </a:lnTo>
                <a:lnTo>
                  <a:pt x="8325" y="320"/>
                </a:lnTo>
                <a:lnTo>
                  <a:pt x="10568" y="320"/>
                </a:lnTo>
                <a:lnTo>
                  <a:pt x="10418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14429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390" y="0"/>
                </a:moveTo>
                <a:lnTo>
                  <a:pt x="0" y="80"/>
                </a:lnTo>
                <a:lnTo>
                  <a:pt x="390" y="0"/>
                </a:lnTo>
                <a:close/>
              </a:path>
              <a:path w="10795" h="635">
                <a:moveTo>
                  <a:pt x="10487" y="0"/>
                </a:moveTo>
                <a:lnTo>
                  <a:pt x="8601" y="0"/>
                </a:lnTo>
                <a:lnTo>
                  <a:pt x="8325" y="160"/>
                </a:lnTo>
                <a:lnTo>
                  <a:pt x="8015" y="309"/>
                </a:lnTo>
                <a:lnTo>
                  <a:pt x="10648" y="309"/>
                </a:lnTo>
                <a:lnTo>
                  <a:pt x="10487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22133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620" y="0"/>
                </a:moveTo>
                <a:lnTo>
                  <a:pt x="2863" y="0"/>
                </a:lnTo>
                <a:lnTo>
                  <a:pt x="3024" y="309"/>
                </a:lnTo>
                <a:lnTo>
                  <a:pt x="0" y="309"/>
                </a:lnTo>
                <a:lnTo>
                  <a:pt x="62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21811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632" y="0"/>
                </a:moveTo>
                <a:lnTo>
                  <a:pt x="3265" y="0"/>
                </a:lnTo>
                <a:lnTo>
                  <a:pt x="3426" y="320"/>
                </a:lnTo>
                <a:lnTo>
                  <a:pt x="0" y="320"/>
                </a:lnTo>
                <a:lnTo>
                  <a:pt x="632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32145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678" y="0"/>
                </a:moveTo>
                <a:lnTo>
                  <a:pt x="3702" y="0"/>
                </a:lnTo>
                <a:lnTo>
                  <a:pt x="3863" y="309"/>
                </a:lnTo>
                <a:lnTo>
                  <a:pt x="0" y="309"/>
                </a:lnTo>
                <a:lnTo>
                  <a:pt x="678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321144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093" y="0"/>
                </a:moveTo>
                <a:lnTo>
                  <a:pt x="666" y="0"/>
                </a:lnTo>
                <a:lnTo>
                  <a:pt x="310" y="148"/>
                </a:lnTo>
                <a:lnTo>
                  <a:pt x="0" y="309"/>
                </a:lnTo>
                <a:lnTo>
                  <a:pt x="4243" y="309"/>
                </a:lnTo>
                <a:lnTo>
                  <a:pt x="4093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20753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701" y="0"/>
                </a:moveTo>
                <a:lnTo>
                  <a:pt x="4565" y="0"/>
                </a:lnTo>
                <a:lnTo>
                  <a:pt x="4680" y="320"/>
                </a:lnTo>
                <a:lnTo>
                  <a:pt x="0" y="320"/>
                </a:lnTo>
                <a:lnTo>
                  <a:pt x="701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20397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4990" y="0"/>
                </a:moveTo>
                <a:lnTo>
                  <a:pt x="747" y="0"/>
                </a:lnTo>
                <a:lnTo>
                  <a:pt x="0" y="309"/>
                </a:lnTo>
                <a:lnTo>
                  <a:pt x="5117" y="309"/>
                </a:lnTo>
                <a:lnTo>
                  <a:pt x="4990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20006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427" y="0"/>
                </a:moveTo>
                <a:lnTo>
                  <a:pt x="747" y="0"/>
                </a:lnTo>
                <a:lnTo>
                  <a:pt x="0" y="355"/>
                </a:lnTo>
                <a:lnTo>
                  <a:pt x="5577" y="355"/>
                </a:lnTo>
                <a:lnTo>
                  <a:pt x="5508" y="148"/>
                </a:lnTo>
                <a:lnTo>
                  <a:pt x="5427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19569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945" y="0"/>
                </a:moveTo>
                <a:lnTo>
                  <a:pt x="827" y="0"/>
                </a:lnTo>
                <a:lnTo>
                  <a:pt x="402" y="206"/>
                </a:lnTo>
                <a:lnTo>
                  <a:pt x="0" y="355"/>
                </a:lnTo>
                <a:lnTo>
                  <a:pt x="6060" y="355"/>
                </a:lnTo>
                <a:lnTo>
                  <a:pt x="5945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19143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5" h="635">
                <a:moveTo>
                  <a:pt x="6439" y="0"/>
                </a:moveTo>
                <a:lnTo>
                  <a:pt x="862" y="0"/>
                </a:lnTo>
                <a:lnTo>
                  <a:pt x="0" y="309"/>
                </a:lnTo>
                <a:lnTo>
                  <a:pt x="6566" y="309"/>
                </a:lnTo>
                <a:lnTo>
                  <a:pt x="6439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95397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232" y="0"/>
                </a:moveTo>
                <a:lnTo>
                  <a:pt x="24172" y="0"/>
                </a:lnTo>
                <a:lnTo>
                  <a:pt x="23309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  <a:path w="30479" h="635">
                <a:moveTo>
                  <a:pt x="0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95351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359" y="0"/>
                </a:moveTo>
                <a:lnTo>
                  <a:pt x="23792" y="0"/>
                </a:lnTo>
                <a:lnTo>
                  <a:pt x="22849" y="309"/>
                </a:lnTo>
                <a:lnTo>
                  <a:pt x="30474" y="309"/>
                </a:lnTo>
                <a:lnTo>
                  <a:pt x="30359" y="0"/>
                </a:lnTo>
                <a:close/>
              </a:path>
              <a:path w="30479" h="635">
                <a:moveTo>
                  <a:pt x="0" y="114"/>
                </a:moveTo>
                <a:lnTo>
                  <a:pt x="241" y="309"/>
                </a:lnTo>
                <a:lnTo>
                  <a:pt x="747" y="309"/>
                </a:lnTo>
                <a:lnTo>
                  <a:pt x="0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95397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0" y="0"/>
                </a:moveTo>
                <a:lnTo>
                  <a:pt x="390" y="309"/>
                </a:lnTo>
                <a:lnTo>
                  <a:pt x="1448" y="309"/>
                </a:lnTo>
                <a:lnTo>
                  <a:pt x="80" y="0"/>
                </a:lnTo>
                <a:close/>
              </a:path>
              <a:path w="30479" h="635">
                <a:moveTo>
                  <a:pt x="30347" y="0"/>
                </a:moveTo>
                <a:lnTo>
                  <a:pt x="23309" y="0"/>
                </a:lnTo>
                <a:lnTo>
                  <a:pt x="22286" y="309"/>
                </a:lnTo>
                <a:lnTo>
                  <a:pt x="30462" y="309"/>
                </a:lnTo>
                <a:lnTo>
                  <a:pt x="30347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95592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505" y="0"/>
                </a:moveTo>
                <a:lnTo>
                  <a:pt x="0" y="0"/>
                </a:lnTo>
                <a:lnTo>
                  <a:pt x="390" y="320"/>
                </a:lnTo>
                <a:lnTo>
                  <a:pt x="2196" y="320"/>
                </a:lnTo>
                <a:lnTo>
                  <a:pt x="505" y="0"/>
                </a:lnTo>
                <a:close/>
              </a:path>
              <a:path w="30479" h="635">
                <a:moveTo>
                  <a:pt x="2127" y="274"/>
                </a:moveTo>
                <a:close/>
              </a:path>
              <a:path w="30479" h="635">
                <a:moveTo>
                  <a:pt x="30232" y="0"/>
                </a:moveTo>
                <a:lnTo>
                  <a:pt x="22608" y="0"/>
                </a:lnTo>
                <a:lnTo>
                  <a:pt x="21538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9578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057" y="0"/>
                </a:moveTo>
                <a:lnTo>
                  <a:pt x="0" y="0"/>
                </a:lnTo>
                <a:lnTo>
                  <a:pt x="251" y="194"/>
                </a:lnTo>
                <a:lnTo>
                  <a:pt x="436" y="309"/>
                </a:lnTo>
                <a:lnTo>
                  <a:pt x="2633" y="309"/>
                </a:lnTo>
                <a:lnTo>
                  <a:pt x="1972" y="143"/>
                </a:lnTo>
                <a:lnTo>
                  <a:pt x="1057" y="0"/>
                </a:lnTo>
                <a:close/>
              </a:path>
              <a:path w="30479" h="635">
                <a:moveTo>
                  <a:pt x="30071" y="0"/>
                </a:moveTo>
                <a:lnTo>
                  <a:pt x="21895" y="0"/>
                </a:lnTo>
                <a:lnTo>
                  <a:pt x="20756" y="309"/>
                </a:lnTo>
                <a:lnTo>
                  <a:pt x="30198" y="309"/>
                </a:lnTo>
                <a:lnTo>
                  <a:pt x="30071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95983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805" y="0"/>
                </a:moveTo>
                <a:lnTo>
                  <a:pt x="0" y="0"/>
                </a:lnTo>
                <a:lnTo>
                  <a:pt x="297" y="194"/>
                </a:lnTo>
                <a:lnTo>
                  <a:pt x="436" y="309"/>
                </a:lnTo>
                <a:lnTo>
                  <a:pt x="3150" y="309"/>
                </a:lnTo>
                <a:lnTo>
                  <a:pt x="2713" y="194"/>
                </a:lnTo>
                <a:lnTo>
                  <a:pt x="1805" y="0"/>
                </a:lnTo>
                <a:close/>
              </a:path>
              <a:path w="30479" h="635">
                <a:moveTo>
                  <a:pt x="29956" y="0"/>
                </a:moveTo>
                <a:lnTo>
                  <a:pt x="21147" y="0"/>
                </a:lnTo>
                <a:lnTo>
                  <a:pt x="19928" y="309"/>
                </a:lnTo>
                <a:lnTo>
                  <a:pt x="30037" y="309"/>
                </a:lnTo>
                <a:lnTo>
                  <a:pt x="29956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96225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196" y="0"/>
                </a:moveTo>
                <a:lnTo>
                  <a:pt x="0" y="0"/>
                </a:lnTo>
                <a:lnTo>
                  <a:pt x="425" y="320"/>
                </a:lnTo>
                <a:lnTo>
                  <a:pt x="3725" y="320"/>
                </a:lnTo>
                <a:lnTo>
                  <a:pt x="3254" y="240"/>
                </a:lnTo>
                <a:lnTo>
                  <a:pt x="2196" y="0"/>
                </a:lnTo>
                <a:close/>
              </a:path>
              <a:path w="29845" h="635">
                <a:moveTo>
                  <a:pt x="29761" y="0"/>
                </a:moveTo>
                <a:lnTo>
                  <a:pt x="20319" y="0"/>
                </a:lnTo>
                <a:lnTo>
                  <a:pt x="18939" y="320"/>
                </a:lnTo>
                <a:lnTo>
                  <a:pt x="29830" y="320"/>
                </a:lnTo>
                <a:lnTo>
                  <a:pt x="2976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96420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713" y="0"/>
                </a:moveTo>
                <a:lnTo>
                  <a:pt x="0" y="0"/>
                </a:lnTo>
                <a:lnTo>
                  <a:pt x="425" y="309"/>
                </a:lnTo>
                <a:lnTo>
                  <a:pt x="4404" y="309"/>
                </a:lnTo>
                <a:lnTo>
                  <a:pt x="3495" y="160"/>
                </a:lnTo>
                <a:lnTo>
                  <a:pt x="2713" y="0"/>
                </a:lnTo>
                <a:close/>
              </a:path>
              <a:path w="29845" h="635">
                <a:moveTo>
                  <a:pt x="29600" y="0"/>
                </a:moveTo>
                <a:lnTo>
                  <a:pt x="19491" y="0"/>
                </a:lnTo>
                <a:lnTo>
                  <a:pt x="17962" y="309"/>
                </a:lnTo>
                <a:lnTo>
                  <a:pt x="29715" y="309"/>
                </a:lnTo>
                <a:lnTo>
                  <a:pt x="29600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96650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300" y="0"/>
                </a:moveTo>
                <a:lnTo>
                  <a:pt x="0" y="0"/>
                </a:lnTo>
                <a:lnTo>
                  <a:pt x="436" y="309"/>
                </a:lnTo>
                <a:lnTo>
                  <a:pt x="5232" y="309"/>
                </a:lnTo>
                <a:lnTo>
                  <a:pt x="3300" y="0"/>
                </a:lnTo>
                <a:close/>
              </a:path>
              <a:path w="29845" h="635">
                <a:moveTo>
                  <a:pt x="29404" y="0"/>
                </a:moveTo>
                <a:lnTo>
                  <a:pt x="18514" y="0"/>
                </a:lnTo>
                <a:lnTo>
                  <a:pt x="18088" y="68"/>
                </a:lnTo>
                <a:lnTo>
                  <a:pt x="17651" y="194"/>
                </a:lnTo>
                <a:lnTo>
                  <a:pt x="17226" y="229"/>
                </a:lnTo>
                <a:lnTo>
                  <a:pt x="16754" y="309"/>
                </a:lnTo>
                <a:lnTo>
                  <a:pt x="29531" y="309"/>
                </a:lnTo>
                <a:lnTo>
                  <a:pt x="29404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96846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978" y="0"/>
                </a:moveTo>
                <a:lnTo>
                  <a:pt x="0" y="0"/>
                </a:lnTo>
                <a:lnTo>
                  <a:pt x="471" y="320"/>
                </a:lnTo>
                <a:lnTo>
                  <a:pt x="6290" y="320"/>
                </a:lnTo>
                <a:lnTo>
                  <a:pt x="3978" y="0"/>
                </a:lnTo>
                <a:close/>
              </a:path>
              <a:path w="29845" h="635">
                <a:moveTo>
                  <a:pt x="29289" y="0"/>
                </a:moveTo>
                <a:lnTo>
                  <a:pt x="17536" y="0"/>
                </a:lnTo>
                <a:lnTo>
                  <a:pt x="16984" y="125"/>
                </a:lnTo>
                <a:lnTo>
                  <a:pt x="15927" y="274"/>
                </a:lnTo>
                <a:lnTo>
                  <a:pt x="15409" y="320"/>
                </a:lnTo>
                <a:lnTo>
                  <a:pt x="29370" y="320"/>
                </a:lnTo>
                <a:lnTo>
                  <a:pt x="29289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97087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4795" y="0"/>
                </a:moveTo>
                <a:lnTo>
                  <a:pt x="0" y="0"/>
                </a:lnTo>
                <a:lnTo>
                  <a:pt x="471" y="309"/>
                </a:lnTo>
                <a:lnTo>
                  <a:pt x="7865" y="309"/>
                </a:lnTo>
                <a:lnTo>
                  <a:pt x="7037" y="274"/>
                </a:lnTo>
                <a:lnTo>
                  <a:pt x="5496" y="114"/>
                </a:lnTo>
                <a:lnTo>
                  <a:pt x="4795" y="0"/>
                </a:lnTo>
                <a:close/>
              </a:path>
              <a:path w="29210" h="635">
                <a:moveTo>
                  <a:pt x="29094" y="0"/>
                </a:moveTo>
                <a:lnTo>
                  <a:pt x="16318" y="0"/>
                </a:lnTo>
                <a:lnTo>
                  <a:pt x="15605" y="114"/>
                </a:lnTo>
                <a:lnTo>
                  <a:pt x="14190" y="274"/>
                </a:lnTo>
                <a:lnTo>
                  <a:pt x="13477" y="309"/>
                </a:lnTo>
                <a:lnTo>
                  <a:pt x="29174" y="309"/>
                </a:lnTo>
                <a:lnTo>
                  <a:pt x="2909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97317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5818" y="0"/>
                </a:moveTo>
                <a:lnTo>
                  <a:pt x="0" y="0"/>
                </a:lnTo>
                <a:lnTo>
                  <a:pt x="471" y="309"/>
                </a:lnTo>
                <a:lnTo>
                  <a:pt x="28944" y="309"/>
                </a:lnTo>
                <a:lnTo>
                  <a:pt x="10073" y="274"/>
                </a:lnTo>
                <a:lnTo>
                  <a:pt x="7831" y="194"/>
                </a:lnTo>
                <a:lnTo>
                  <a:pt x="6807" y="114"/>
                </a:lnTo>
                <a:lnTo>
                  <a:pt x="5818" y="0"/>
                </a:lnTo>
                <a:close/>
              </a:path>
              <a:path w="29210" h="635">
                <a:moveTo>
                  <a:pt x="28898" y="0"/>
                </a:moveTo>
                <a:lnTo>
                  <a:pt x="14938" y="0"/>
                </a:lnTo>
                <a:lnTo>
                  <a:pt x="13684" y="148"/>
                </a:lnTo>
                <a:lnTo>
                  <a:pt x="12431" y="229"/>
                </a:lnTo>
                <a:lnTo>
                  <a:pt x="11212" y="274"/>
                </a:lnTo>
                <a:lnTo>
                  <a:pt x="28944" y="274"/>
                </a:lnTo>
                <a:lnTo>
                  <a:pt x="28898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97559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7394" y="0"/>
                </a:moveTo>
                <a:lnTo>
                  <a:pt x="0" y="0"/>
                </a:lnTo>
                <a:lnTo>
                  <a:pt x="471" y="355"/>
                </a:lnTo>
                <a:lnTo>
                  <a:pt x="28737" y="355"/>
                </a:lnTo>
                <a:lnTo>
                  <a:pt x="28703" y="125"/>
                </a:lnTo>
                <a:lnTo>
                  <a:pt x="10062" y="125"/>
                </a:lnTo>
                <a:lnTo>
                  <a:pt x="8682" y="80"/>
                </a:lnTo>
                <a:lnTo>
                  <a:pt x="7394" y="0"/>
                </a:lnTo>
                <a:close/>
              </a:path>
              <a:path w="29210" h="635">
                <a:moveTo>
                  <a:pt x="28703" y="0"/>
                </a:moveTo>
                <a:lnTo>
                  <a:pt x="13006" y="0"/>
                </a:lnTo>
                <a:lnTo>
                  <a:pt x="11522" y="80"/>
                </a:lnTo>
                <a:lnTo>
                  <a:pt x="10062" y="125"/>
                </a:lnTo>
                <a:lnTo>
                  <a:pt x="28703" y="125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97789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473" y="0"/>
                </a:moveTo>
                <a:lnTo>
                  <a:pt x="0" y="0"/>
                </a:lnTo>
                <a:lnTo>
                  <a:pt x="241" y="194"/>
                </a:lnTo>
                <a:lnTo>
                  <a:pt x="517" y="355"/>
                </a:lnTo>
                <a:lnTo>
                  <a:pt x="28542" y="355"/>
                </a:lnTo>
                <a:lnTo>
                  <a:pt x="28473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98030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0" y="0"/>
                </a:moveTo>
                <a:lnTo>
                  <a:pt x="28266" y="0"/>
                </a:lnTo>
                <a:lnTo>
                  <a:pt x="28346" y="309"/>
                </a:lnTo>
                <a:lnTo>
                  <a:pt x="505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98306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24" y="0"/>
                </a:moveTo>
                <a:lnTo>
                  <a:pt x="0" y="0"/>
                </a:lnTo>
                <a:lnTo>
                  <a:pt x="505" y="309"/>
                </a:lnTo>
                <a:lnTo>
                  <a:pt x="28070" y="309"/>
                </a:lnTo>
                <a:lnTo>
                  <a:pt x="28024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98536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840" y="0"/>
                </a:moveTo>
                <a:lnTo>
                  <a:pt x="0" y="0"/>
                </a:lnTo>
                <a:lnTo>
                  <a:pt x="551" y="320"/>
                </a:lnTo>
                <a:lnTo>
                  <a:pt x="27875" y="320"/>
                </a:lnTo>
                <a:lnTo>
                  <a:pt x="27840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98812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564" y="0"/>
                </a:moveTo>
                <a:lnTo>
                  <a:pt x="0" y="0"/>
                </a:lnTo>
                <a:lnTo>
                  <a:pt x="551" y="309"/>
                </a:lnTo>
                <a:lnTo>
                  <a:pt x="27599" y="309"/>
                </a:lnTo>
                <a:lnTo>
                  <a:pt x="27564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99088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0" y="0"/>
                </a:moveTo>
                <a:lnTo>
                  <a:pt x="27323" y="0"/>
                </a:lnTo>
                <a:lnTo>
                  <a:pt x="27323" y="309"/>
                </a:lnTo>
                <a:lnTo>
                  <a:pt x="551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99364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241" y="125"/>
                </a:lnTo>
                <a:lnTo>
                  <a:pt x="471" y="274"/>
                </a:lnTo>
                <a:lnTo>
                  <a:pt x="27047" y="274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99640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195" y="114"/>
                </a:lnTo>
                <a:lnTo>
                  <a:pt x="26771" y="114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42671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89" h="28575">
                <a:moveTo>
                  <a:pt x="14271" y="0"/>
                </a:moveTo>
                <a:lnTo>
                  <a:pt x="13960" y="0"/>
                </a:lnTo>
                <a:lnTo>
                  <a:pt x="13247" y="114"/>
                </a:lnTo>
                <a:lnTo>
                  <a:pt x="12971" y="274"/>
                </a:lnTo>
                <a:lnTo>
                  <a:pt x="12891" y="4466"/>
                </a:lnTo>
                <a:lnTo>
                  <a:pt x="12776" y="5474"/>
                </a:lnTo>
                <a:lnTo>
                  <a:pt x="0" y="19767"/>
                </a:lnTo>
                <a:lnTo>
                  <a:pt x="1253" y="20282"/>
                </a:lnTo>
                <a:lnTo>
                  <a:pt x="17226" y="28425"/>
                </a:lnTo>
                <a:lnTo>
                  <a:pt x="18836" y="28104"/>
                </a:lnTo>
                <a:lnTo>
                  <a:pt x="34245" y="15380"/>
                </a:lnTo>
                <a:lnTo>
                  <a:pt x="33317" y="13388"/>
                </a:lnTo>
                <a:lnTo>
                  <a:pt x="32199" y="10685"/>
                </a:lnTo>
                <a:lnTo>
                  <a:pt x="15881" y="274"/>
                </a:lnTo>
                <a:lnTo>
                  <a:pt x="15685" y="229"/>
                </a:lnTo>
                <a:lnTo>
                  <a:pt x="15409" y="194"/>
                </a:lnTo>
                <a:lnTo>
                  <a:pt x="15214" y="148"/>
                </a:lnTo>
                <a:lnTo>
                  <a:pt x="14662" y="34"/>
                </a:lnTo>
                <a:lnTo>
                  <a:pt x="14271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3462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66623" y="25146"/>
                </a:moveTo>
                <a:lnTo>
                  <a:pt x="42484" y="25145"/>
                </a:lnTo>
                <a:lnTo>
                  <a:pt x="43231" y="27431"/>
                </a:lnTo>
                <a:lnTo>
                  <a:pt x="43542" y="28701"/>
                </a:lnTo>
                <a:lnTo>
                  <a:pt x="48467" y="39369"/>
                </a:lnTo>
                <a:lnTo>
                  <a:pt x="48970" y="40131"/>
                </a:lnTo>
                <a:lnTo>
                  <a:pt x="50269" y="41782"/>
                </a:lnTo>
                <a:lnTo>
                  <a:pt x="52592" y="44195"/>
                </a:lnTo>
                <a:lnTo>
                  <a:pt x="53408" y="44830"/>
                </a:lnTo>
                <a:lnTo>
                  <a:pt x="54317" y="45592"/>
                </a:lnTo>
                <a:lnTo>
                  <a:pt x="56249" y="46863"/>
                </a:lnTo>
                <a:lnTo>
                  <a:pt x="59503" y="48387"/>
                </a:lnTo>
                <a:lnTo>
                  <a:pt x="60722" y="48768"/>
                </a:lnTo>
                <a:lnTo>
                  <a:pt x="63241" y="49276"/>
                </a:lnTo>
                <a:lnTo>
                  <a:pt x="63045" y="49276"/>
                </a:lnTo>
                <a:lnTo>
                  <a:pt x="63908" y="49403"/>
                </a:lnTo>
                <a:lnTo>
                  <a:pt x="65920" y="49911"/>
                </a:lnTo>
                <a:lnTo>
                  <a:pt x="67254" y="50038"/>
                </a:lnTo>
                <a:lnTo>
                  <a:pt x="68784" y="50292"/>
                </a:lnTo>
                <a:lnTo>
                  <a:pt x="70520" y="50419"/>
                </a:lnTo>
                <a:lnTo>
                  <a:pt x="75430" y="50419"/>
                </a:lnTo>
                <a:lnTo>
                  <a:pt x="79800" y="49911"/>
                </a:lnTo>
                <a:lnTo>
                  <a:pt x="82031" y="49403"/>
                </a:lnTo>
                <a:lnTo>
                  <a:pt x="84274" y="48768"/>
                </a:lnTo>
                <a:lnTo>
                  <a:pt x="86796" y="47625"/>
                </a:lnTo>
                <a:lnTo>
                  <a:pt x="72691" y="47620"/>
                </a:lnTo>
                <a:lnTo>
                  <a:pt x="70600" y="47498"/>
                </a:lnTo>
                <a:lnTo>
                  <a:pt x="69577" y="47498"/>
                </a:lnTo>
                <a:lnTo>
                  <a:pt x="68669" y="47371"/>
                </a:lnTo>
                <a:lnTo>
                  <a:pt x="76599" y="47371"/>
                </a:lnTo>
                <a:lnTo>
                  <a:pt x="78387" y="47194"/>
                </a:lnTo>
                <a:lnTo>
                  <a:pt x="80051" y="46858"/>
                </a:lnTo>
                <a:lnTo>
                  <a:pt x="80467" y="46736"/>
                </a:lnTo>
                <a:lnTo>
                  <a:pt x="81550" y="46529"/>
                </a:lnTo>
                <a:lnTo>
                  <a:pt x="83610" y="45917"/>
                </a:lnTo>
                <a:lnTo>
                  <a:pt x="85769" y="45085"/>
                </a:lnTo>
                <a:lnTo>
                  <a:pt x="86401" y="44704"/>
                </a:lnTo>
                <a:lnTo>
                  <a:pt x="87274" y="44277"/>
                </a:lnTo>
                <a:lnTo>
                  <a:pt x="87620" y="44069"/>
                </a:lnTo>
                <a:lnTo>
                  <a:pt x="86677" y="43942"/>
                </a:lnTo>
                <a:lnTo>
                  <a:pt x="84354" y="43434"/>
                </a:lnTo>
                <a:lnTo>
                  <a:pt x="83722" y="43180"/>
                </a:lnTo>
                <a:lnTo>
                  <a:pt x="81560" y="42418"/>
                </a:lnTo>
                <a:lnTo>
                  <a:pt x="80030" y="41529"/>
                </a:lnTo>
                <a:lnTo>
                  <a:pt x="78455" y="40513"/>
                </a:lnTo>
                <a:lnTo>
                  <a:pt x="76810" y="39370"/>
                </a:lnTo>
                <a:lnTo>
                  <a:pt x="75120" y="37846"/>
                </a:lnTo>
                <a:lnTo>
                  <a:pt x="73464" y="36068"/>
                </a:lnTo>
                <a:lnTo>
                  <a:pt x="72601" y="35179"/>
                </a:lnTo>
                <a:lnTo>
                  <a:pt x="70945" y="32893"/>
                </a:lnTo>
                <a:lnTo>
                  <a:pt x="68473" y="28956"/>
                </a:lnTo>
                <a:lnTo>
                  <a:pt x="66944" y="25908"/>
                </a:lnTo>
                <a:lnTo>
                  <a:pt x="66623" y="25146"/>
                </a:lnTo>
                <a:close/>
              </a:path>
              <a:path w="90170" h="50800">
                <a:moveTo>
                  <a:pt x="72838" y="47620"/>
                </a:moveTo>
                <a:close/>
              </a:path>
              <a:path w="90170" h="50800">
                <a:moveTo>
                  <a:pt x="88321" y="43561"/>
                </a:moveTo>
                <a:lnTo>
                  <a:pt x="87700" y="44069"/>
                </a:lnTo>
                <a:lnTo>
                  <a:pt x="87274" y="44277"/>
                </a:lnTo>
                <a:lnTo>
                  <a:pt x="86987" y="44450"/>
                </a:lnTo>
                <a:lnTo>
                  <a:pt x="85769" y="45085"/>
                </a:lnTo>
                <a:lnTo>
                  <a:pt x="83848" y="45847"/>
                </a:lnTo>
                <a:lnTo>
                  <a:pt x="83610" y="45917"/>
                </a:lnTo>
                <a:lnTo>
                  <a:pt x="83135" y="46101"/>
                </a:lnTo>
                <a:lnTo>
                  <a:pt x="81801" y="46482"/>
                </a:lnTo>
                <a:lnTo>
                  <a:pt x="81550" y="46529"/>
                </a:lnTo>
                <a:lnTo>
                  <a:pt x="81284" y="46609"/>
                </a:lnTo>
                <a:lnTo>
                  <a:pt x="80034" y="46863"/>
                </a:lnTo>
                <a:lnTo>
                  <a:pt x="79168" y="47117"/>
                </a:lnTo>
                <a:lnTo>
                  <a:pt x="78387" y="47194"/>
                </a:lnTo>
                <a:lnTo>
                  <a:pt x="77512" y="47371"/>
                </a:lnTo>
                <a:lnTo>
                  <a:pt x="76258" y="47498"/>
                </a:lnTo>
                <a:lnTo>
                  <a:pt x="75315" y="47498"/>
                </a:lnTo>
                <a:lnTo>
                  <a:pt x="72912" y="47625"/>
                </a:lnTo>
                <a:lnTo>
                  <a:pt x="86806" y="47620"/>
                </a:lnTo>
                <a:lnTo>
                  <a:pt x="88758" y="46736"/>
                </a:lnTo>
                <a:lnTo>
                  <a:pt x="89816" y="45974"/>
                </a:lnTo>
                <a:lnTo>
                  <a:pt x="88873" y="44450"/>
                </a:lnTo>
                <a:lnTo>
                  <a:pt x="89425" y="44069"/>
                </a:lnTo>
                <a:lnTo>
                  <a:pt x="88643" y="44069"/>
                </a:lnTo>
                <a:lnTo>
                  <a:pt x="88321" y="43688"/>
                </a:lnTo>
                <a:close/>
              </a:path>
              <a:path w="90170" h="50800">
                <a:moveTo>
                  <a:pt x="75039" y="47498"/>
                </a:moveTo>
                <a:lnTo>
                  <a:pt x="70669" y="47498"/>
                </a:lnTo>
                <a:lnTo>
                  <a:pt x="72838" y="47620"/>
                </a:lnTo>
                <a:lnTo>
                  <a:pt x="75039" y="47498"/>
                </a:lnTo>
                <a:close/>
              </a:path>
              <a:path w="90170" h="50800">
                <a:moveTo>
                  <a:pt x="76599" y="47371"/>
                </a:moveTo>
                <a:lnTo>
                  <a:pt x="68669" y="47371"/>
                </a:lnTo>
                <a:lnTo>
                  <a:pt x="69612" y="47498"/>
                </a:lnTo>
                <a:lnTo>
                  <a:pt x="75315" y="47498"/>
                </a:lnTo>
                <a:lnTo>
                  <a:pt x="76599" y="47371"/>
                </a:lnTo>
                <a:close/>
              </a:path>
              <a:path w="90170" h="50800">
                <a:moveTo>
                  <a:pt x="6708" y="12572"/>
                </a:moveTo>
                <a:lnTo>
                  <a:pt x="6191" y="12572"/>
                </a:lnTo>
                <a:lnTo>
                  <a:pt x="5213" y="12699"/>
                </a:lnTo>
                <a:lnTo>
                  <a:pt x="4776" y="12826"/>
                </a:lnTo>
                <a:lnTo>
                  <a:pt x="3914" y="12953"/>
                </a:lnTo>
                <a:lnTo>
                  <a:pt x="3132" y="13334"/>
                </a:lnTo>
                <a:lnTo>
                  <a:pt x="2776" y="13461"/>
                </a:lnTo>
                <a:lnTo>
                  <a:pt x="1557" y="14604"/>
                </a:lnTo>
                <a:lnTo>
                  <a:pt x="0" y="20319"/>
                </a:lnTo>
                <a:lnTo>
                  <a:pt x="241" y="22351"/>
                </a:lnTo>
                <a:lnTo>
                  <a:pt x="7766" y="29971"/>
                </a:lnTo>
                <a:lnTo>
                  <a:pt x="8514" y="29844"/>
                </a:lnTo>
                <a:lnTo>
                  <a:pt x="8905" y="29717"/>
                </a:lnTo>
                <a:lnTo>
                  <a:pt x="9652" y="29590"/>
                </a:lnTo>
                <a:lnTo>
                  <a:pt x="10446" y="29209"/>
                </a:lnTo>
                <a:lnTo>
                  <a:pt x="10917" y="29082"/>
                </a:lnTo>
                <a:lnTo>
                  <a:pt x="12136" y="28447"/>
                </a:lnTo>
                <a:lnTo>
                  <a:pt x="12953" y="27939"/>
                </a:lnTo>
                <a:lnTo>
                  <a:pt x="13861" y="27304"/>
                </a:lnTo>
                <a:lnTo>
                  <a:pt x="14191" y="27050"/>
                </a:lnTo>
                <a:lnTo>
                  <a:pt x="6708" y="27050"/>
                </a:lnTo>
                <a:lnTo>
                  <a:pt x="5685" y="26669"/>
                </a:lnTo>
                <a:lnTo>
                  <a:pt x="2877" y="20827"/>
                </a:lnTo>
                <a:lnTo>
                  <a:pt x="2971" y="17906"/>
                </a:lnTo>
                <a:lnTo>
                  <a:pt x="5328" y="15493"/>
                </a:lnTo>
                <a:lnTo>
                  <a:pt x="14511" y="15493"/>
                </a:lnTo>
                <a:lnTo>
                  <a:pt x="13861" y="15366"/>
                </a:lnTo>
                <a:lnTo>
                  <a:pt x="12688" y="15239"/>
                </a:lnTo>
                <a:lnTo>
                  <a:pt x="12366" y="14858"/>
                </a:lnTo>
                <a:lnTo>
                  <a:pt x="12056" y="14604"/>
                </a:lnTo>
                <a:lnTo>
                  <a:pt x="11699" y="14477"/>
                </a:lnTo>
                <a:lnTo>
                  <a:pt x="10722" y="13715"/>
                </a:lnTo>
                <a:lnTo>
                  <a:pt x="10089" y="13461"/>
                </a:lnTo>
                <a:lnTo>
                  <a:pt x="9066" y="12953"/>
                </a:lnTo>
                <a:lnTo>
                  <a:pt x="8479" y="12826"/>
                </a:lnTo>
                <a:lnTo>
                  <a:pt x="8318" y="12826"/>
                </a:lnTo>
                <a:lnTo>
                  <a:pt x="7766" y="12699"/>
                </a:lnTo>
                <a:lnTo>
                  <a:pt x="6708" y="12572"/>
                </a:lnTo>
                <a:close/>
              </a:path>
              <a:path w="90170" h="50800">
                <a:moveTo>
                  <a:pt x="60281" y="10160"/>
                </a:moveTo>
                <a:lnTo>
                  <a:pt x="22118" y="10159"/>
                </a:lnTo>
                <a:lnTo>
                  <a:pt x="23417" y="10286"/>
                </a:lnTo>
                <a:lnTo>
                  <a:pt x="25499" y="10667"/>
                </a:lnTo>
                <a:lnTo>
                  <a:pt x="28650" y="11683"/>
                </a:lnTo>
                <a:lnTo>
                  <a:pt x="30490" y="12445"/>
                </a:lnTo>
                <a:lnTo>
                  <a:pt x="33204" y="13969"/>
                </a:lnTo>
                <a:lnTo>
                  <a:pt x="33871" y="14477"/>
                </a:lnTo>
                <a:lnTo>
                  <a:pt x="35251" y="15366"/>
                </a:lnTo>
                <a:lnTo>
                  <a:pt x="42507" y="25952"/>
                </a:lnTo>
                <a:lnTo>
                  <a:pt x="43151" y="27177"/>
                </a:lnTo>
                <a:lnTo>
                  <a:pt x="42484" y="25145"/>
                </a:lnTo>
                <a:lnTo>
                  <a:pt x="66623" y="25146"/>
                </a:lnTo>
                <a:lnTo>
                  <a:pt x="64736" y="20447"/>
                </a:lnTo>
                <a:lnTo>
                  <a:pt x="64152" y="18669"/>
                </a:lnTo>
                <a:lnTo>
                  <a:pt x="63632" y="16383"/>
                </a:lnTo>
                <a:lnTo>
                  <a:pt x="63287" y="15240"/>
                </a:lnTo>
                <a:lnTo>
                  <a:pt x="62387" y="13335"/>
                </a:lnTo>
                <a:lnTo>
                  <a:pt x="61194" y="11303"/>
                </a:lnTo>
                <a:lnTo>
                  <a:pt x="60281" y="10160"/>
                </a:lnTo>
                <a:close/>
              </a:path>
              <a:path w="90170" h="50800">
                <a:moveTo>
                  <a:pt x="20979" y="12445"/>
                </a:moveTo>
                <a:lnTo>
                  <a:pt x="18185" y="12445"/>
                </a:lnTo>
                <a:lnTo>
                  <a:pt x="18231" y="12826"/>
                </a:lnTo>
                <a:lnTo>
                  <a:pt x="18024" y="15239"/>
                </a:lnTo>
                <a:lnTo>
                  <a:pt x="7962" y="27050"/>
                </a:lnTo>
                <a:lnTo>
                  <a:pt x="14191" y="27050"/>
                </a:lnTo>
                <a:lnTo>
                  <a:pt x="20919" y="14858"/>
                </a:lnTo>
                <a:lnTo>
                  <a:pt x="20979" y="12445"/>
                </a:lnTo>
                <a:close/>
              </a:path>
              <a:path w="90170" h="50800">
                <a:moveTo>
                  <a:pt x="14511" y="15493"/>
                </a:moveTo>
                <a:lnTo>
                  <a:pt x="7732" y="15493"/>
                </a:lnTo>
                <a:lnTo>
                  <a:pt x="9066" y="16001"/>
                </a:lnTo>
                <a:lnTo>
                  <a:pt x="10124" y="16763"/>
                </a:lnTo>
                <a:lnTo>
                  <a:pt x="10837" y="17398"/>
                </a:lnTo>
                <a:lnTo>
                  <a:pt x="11230" y="18033"/>
                </a:lnTo>
                <a:lnTo>
                  <a:pt x="11297" y="19811"/>
                </a:lnTo>
                <a:lnTo>
                  <a:pt x="11113" y="20319"/>
                </a:lnTo>
                <a:lnTo>
                  <a:pt x="10917" y="20700"/>
                </a:lnTo>
                <a:lnTo>
                  <a:pt x="10641" y="21081"/>
                </a:lnTo>
                <a:lnTo>
                  <a:pt x="11619" y="21716"/>
                </a:lnTo>
                <a:lnTo>
                  <a:pt x="10998" y="22478"/>
                </a:lnTo>
                <a:lnTo>
                  <a:pt x="14689" y="22859"/>
                </a:lnTo>
                <a:lnTo>
                  <a:pt x="15713" y="21462"/>
                </a:lnTo>
                <a:lnTo>
                  <a:pt x="17914" y="15871"/>
                </a:lnTo>
                <a:lnTo>
                  <a:pt x="15161" y="15620"/>
                </a:lnTo>
                <a:lnTo>
                  <a:pt x="14511" y="15493"/>
                </a:lnTo>
                <a:close/>
              </a:path>
              <a:path w="90170" h="50800">
                <a:moveTo>
                  <a:pt x="18185" y="12601"/>
                </a:moveTo>
                <a:lnTo>
                  <a:pt x="18185" y="12826"/>
                </a:lnTo>
                <a:lnTo>
                  <a:pt x="18185" y="12601"/>
                </a:lnTo>
                <a:close/>
              </a:path>
              <a:path w="90170" h="50800">
                <a:moveTo>
                  <a:pt x="22313" y="7238"/>
                </a:moveTo>
                <a:lnTo>
                  <a:pt x="21957" y="7238"/>
                </a:lnTo>
                <a:lnTo>
                  <a:pt x="20979" y="7365"/>
                </a:lnTo>
                <a:lnTo>
                  <a:pt x="20393" y="7619"/>
                </a:lnTo>
                <a:lnTo>
                  <a:pt x="19841" y="7746"/>
                </a:lnTo>
                <a:lnTo>
                  <a:pt x="18933" y="8508"/>
                </a:lnTo>
                <a:lnTo>
                  <a:pt x="18461" y="9143"/>
                </a:lnTo>
                <a:lnTo>
                  <a:pt x="18185" y="9778"/>
                </a:lnTo>
                <a:lnTo>
                  <a:pt x="18102" y="12191"/>
                </a:lnTo>
                <a:lnTo>
                  <a:pt x="18185" y="12601"/>
                </a:lnTo>
                <a:lnTo>
                  <a:pt x="18185" y="12445"/>
                </a:lnTo>
                <a:lnTo>
                  <a:pt x="20979" y="12445"/>
                </a:lnTo>
                <a:lnTo>
                  <a:pt x="20864" y="11683"/>
                </a:lnTo>
                <a:lnTo>
                  <a:pt x="20933" y="10540"/>
                </a:lnTo>
                <a:lnTo>
                  <a:pt x="21290" y="10286"/>
                </a:lnTo>
                <a:lnTo>
                  <a:pt x="21761" y="10159"/>
                </a:lnTo>
                <a:lnTo>
                  <a:pt x="60281" y="10160"/>
                </a:lnTo>
                <a:lnTo>
                  <a:pt x="59469" y="9144"/>
                </a:lnTo>
                <a:lnTo>
                  <a:pt x="58756" y="8382"/>
                </a:lnTo>
                <a:lnTo>
                  <a:pt x="58104" y="7747"/>
                </a:lnTo>
                <a:lnTo>
                  <a:pt x="25338" y="7746"/>
                </a:lnTo>
                <a:lnTo>
                  <a:pt x="24004" y="7492"/>
                </a:lnTo>
                <a:lnTo>
                  <a:pt x="22313" y="7238"/>
                </a:lnTo>
                <a:close/>
              </a:path>
              <a:path w="90170" h="50800">
                <a:moveTo>
                  <a:pt x="43266" y="0"/>
                </a:moveTo>
                <a:lnTo>
                  <a:pt x="42047" y="0"/>
                </a:lnTo>
                <a:lnTo>
                  <a:pt x="41104" y="380"/>
                </a:lnTo>
                <a:lnTo>
                  <a:pt x="40080" y="1142"/>
                </a:lnTo>
                <a:lnTo>
                  <a:pt x="39218" y="1650"/>
                </a:lnTo>
                <a:lnTo>
                  <a:pt x="35998" y="3428"/>
                </a:lnTo>
                <a:lnTo>
                  <a:pt x="31203" y="5587"/>
                </a:lnTo>
                <a:lnTo>
                  <a:pt x="28374" y="6730"/>
                </a:lnTo>
                <a:lnTo>
                  <a:pt x="25338" y="7746"/>
                </a:lnTo>
                <a:lnTo>
                  <a:pt x="58104" y="7747"/>
                </a:lnTo>
                <a:lnTo>
                  <a:pt x="52903" y="3937"/>
                </a:lnTo>
                <a:lnTo>
                  <a:pt x="51649" y="3175"/>
                </a:lnTo>
                <a:lnTo>
                  <a:pt x="43864" y="254"/>
                </a:lnTo>
                <a:lnTo>
                  <a:pt x="4326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43418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8222" y="0"/>
                </a:moveTo>
                <a:lnTo>
                  <a:pt x="0" y="5359"/>
                </a:lnTo>
                <a:lnTo>
                  <a:pt x="666" y="5325"/>
                </a:lnTo>
                <a:lnTo>
                  <a:pt x="4875" y="3401"/>
                </a:lnTo>
                <a:lnTo>
                  <a:pt x="5427" y="3012"/>
                </a:lnTo>
                <a:lnTo>
                  <a:pt x="6370" y="2107"/>
                </a:lnTo>
                <a:lnTo>
                  <a:pt x="7589" y="778"/>
                </a:lnTo>
                <a:lnTo>
                  <a:pt x="8222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37519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3622" y="0"/>
                </a:moveTo>
                <a:lnTo>
                  <a:pt x="0" y="5405"/>
                </a:lnTo>
                <a:lnTo>
                  <a:pt x="114" y="6218"/>
                </a:lnTo>
                <a:lnTo>
                  <a:pt x="4645" y="11670"/>
                </a:lnTo>
                <a:lnTo>
                  <a:pt x="5071" y="11624"/>
                </a:lnTo>
                <a:lnTo>
                  <a:pt x="6014" y="11395"/>
                </a:lnTo>
                <a:lnTo>
                  <a:pt x="6681" y="11120"/>
                </a:lnTo>
                <a:lnTo>
                  <a:pt x="7597" y="10685"/>
                </a:lnTo>
                <a:lnTo>
                  <a:pt x="6014" y="10685"/>
                </a:lnTo>
                <a:lnTo>
                  <a:pt x="9199" y="6619"/>
                </a:lnTo>
                <a:lnTo>
                  <a:pt x="7750" y="5669"/>
                </a:lnTo>
                <a:lnTo>
                  <a:pt x="8026" y="5245"/>
                </a:lnTo>
                <a:lnTo>
                  <a:pt x="8222" y="4855"/>
                </a:lnTo>
                <a:lnTo>
                  <a:pt x="8371" y="4466"/>
                </a:lnTo>
                <a:lnTo>
                  <a:pt x="8498" y="4065"/>
                </a:lnTo>
                <a:lnTo>
                  <a:pt x="8417" y="2737"/>
                </a:lnTo>
                <a:lnTo>
                  <a:pt x="4289" y="34"/>
                </a:lnTo>
                <a:lnTo>
                  <a:pt x="3622" y="0"/>
                </a:lnTo>
                <a:close/>
              </a:path>
              <a:path w="12064" h="12064">
                <a:moveTo>
                  <a:pt x="8969" y="6928"/>
                </a:moveTo>
                <a:lnTo>
                  <a:pt x="6014" y="10685"/>
                </a:lnTo>
                <a:lnTo>
                  <a:pt x="7597" y="10685"/>
                </a:lnTo>
                <a:lnTo>
                  <a:pt x="9199" y="9746"/>
                </a:lnTo>
                <a:lnTo>
                  <a:pt x="10062" y="9081"/>
                </a:lnTo>
                <a:lnTo>
                  <a:pt x="10970" y="8257"/>
                </a:lnTo>
                <a:lnTo>
                  <a:pt x="11442" y="7787"/>
                </a:lnTo>
                <a:lnTo>
                  <a:pt x="11879" y="7283"/>
                </a:lnTo>
                <a:lnTo>
                  <a:pt x="11197" y="7203"/>
                </a:lnTo>
                <a:lnTo>
                  <a:pt x="10142" y="7203"/>
                </a:lnTo>
                <a:lnTo>
                  <a:pt x="9912" y="7043"/>
                </a:lnTo>
                <a:lnTo>
                  <a:pt x="8969" y="6928"/>
                </a:lnTo>
                <a:close/>
              </a:path>
              <a:path w="12064" h="12064">
                <a:moveTo>
                  <a:pt x="10223" y="7089"/>
                </a:moveTo>
                <a:lnTo>
                  <a:pt x="11197" y="7203"/>
                </a:lnTo>
                <a:lnTo>
                  <a:pt x="10223" y="7089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8546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534"/>
                </a:lnTo>
                <a:lnTo>
                  <a:pt x="117" y="1339"/>
                </a:lnTo>
                <a:lnTo>
                  <a:pt x="156" y="629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85310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0" y="2267"/>
                </a:lnTo>
                <a:lnTo>
                  <a:pt x="196" y="1958"/>
                </a:lnTo>
                <a:lnTo>
                  <a:pt x="353" y="1569"/>
                </a:lnTo>
                <a:lnTo>
                  <a:pt x="274" y="85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85114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897"/>
                </a:lnTo>
                <a:lnTo>
                  <a:pt x="196" y="2622"/>
                </a:lnTo>
                <a:lnTo>
                  <a:pt x="354" y="2313"/>
                </a:lnTo>
                <a:lnTo>
                  <a:pt x="235" y="435"/>
                </a:lnTo>
                <a:lnTo>
                  <a:pt x="0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84956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367"/>
                </a:lnTo>
                <a:lnTo>
                  <a:pt x="196" y="3126"/>
                </a:lnTo>
                <a:lnTo>
                  <a:pt x="354" y="2851"/>
                </a:lnTo>
                <a:lnTo>
                  <a:pt x="354" y="584"/>
                </a:lnTo>
                <a:lnTo>
                  <a:pt x="19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84760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802"/>
                </a:lnTo>
                <a:lnTo>
                  <a:pt x="196" y="3607"/>
                </a:lnTo>
                <a:lnTo>
                  <a:pt x="354" y="3367"/>
                </a:lnTo>
                <a:lnTo>
                  <a:pt x="354" y="469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84602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0"/>
                </a:moveTo>
                <a:lnTo>
                  <a:pt x="0" y="4145"/>
                </a:lnTo>
                <a:lnTo>
                  <a:pt x="196" y="3996"/>
                </a:lnTo>
                <a:lnTo>
                  <a:pt x="354" y="3802"/>
                </a:lnTo>
                <a:lnTo>
                  <a:pt x="354" y="435"/>
                </a:lnTo>
                <a:lnTo>
                  <a:pt x="196" y="194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8444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13" y="355"/>
                </a:moveTo>
                <a:lnTo>
                  <a:pt x="313" y="4157"/>
                </a:lnTo>
                <a:lnTo>
                  <a:pt x="0" y="4466"/>
                </a:lnTo>
                <a:lnTo>
                  <a:pt x="0" y="0"/>
                </a:lnTo>
                <a:lnTo>
                  <a:pt x="313" y="355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84249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729"/>
                </a:lnTo>
                <a:lnTo>
                  <a:pt x="196" y="4615"/>
                </a:lnTo>
                <a:lnTo>
                  <a:pt x="353" y="4455"/>
                </a:lnTo>
                <a:lnTo>
                  <a:pt x="353" y="309"/>
                </a:lnTo>
                <a:lnTo>
                  <a:pt x="19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84091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981"/>
                </a:lnTo>
                <a:lnTo>
                  <a:pt x="157" y="4855"/>
                </a:lnTo>
                <a:lnTo>
                  <a:pt x="354" y="4741"/>
                </a:lnTo>
                <a:lnTo>
                  <a:pt x="354" y="274"/>
                </a:lnTo>
                <a:lnTo>
                  <a:pt x="15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83895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165"/>
                </a:lnTo>
                <a:lnTo>
                  <a:pt x="196" y="5050"/>
                </a:lnTo>
                <a:lnTo>
                  <a:pt x="354" y="4924"/>
                </a:lnTo>
                <a:lnTo>
                  <a:pt x="354" y="194"/>
                </a:lnTo>
                <a:lnTo>
                  <a:pt x="19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83737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371"/>
                </a:lnTo>
                <a:lnTo>
                  <a:pt x="354" y="5176"/>
                </a:lnTo>
                <a:lnTo>
                  <a:pt x="354" y="194"/>
                </a:lnTo>
                <a:lnTo>
                  <a:pt x="157" y="125"/>
                </a:lnTo>
                <a:lnTo>
                  <a:pt x="0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83541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520"/>
                </a:lnTo>
                <a:lnTo>
                  <a:pt x="196" y="5451"/>
                </a:lnTo>
                <a:lnTo>
                  <a:pt x="354" y="5371"/>
                </a:lnTo>
                <a:lnTo>
                  <a:pt x="354" y="206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83384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148"/>
                </a:moveTo>
                <a:lnTo>
                  <a:pt x="353" y="5520"/>
                </a:lnTo>
                <a:lnTo>
                  <a:pt x="0" y="563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83188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3" y="148"/>
                </a:moveTo>
                <a:lnTo>
                  <a:pt x="353" y="5669"/>
                </a:lnTo>
                <a:lnTo>
                  <a:pt x="0" y="579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83030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5875"/>
                </a:lnTo>
                <a:lnTo>
                  <a:pt x="157" y="5840"/>
                </a:lnTo>
                <a:lnTo>
                  <a:pt x="354" y="5760"/>
                </a:lnTo>
                <a:lnTo>
                  <a:pt x="354" y="125"/>
                </a:lnTo>
                <a:lnTo>
                  <a:pt x="196" y="45"/>
                </a:lnTo>
                <a:lnTo>
                  <a:pt x="0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82872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5" y="80"/>
                </a:moveTo>
                <a:lnTo>
                  <a:pt x="315" y="5875"/>
                </a:lnTo>
                <a:lnTo>
                  <a:pt x="0" y="5955"/>
                </a:lnTo>
                <a:lnTo>
                  <a:pt x="0" y="0"/>
                </a:lnTo>
                <a:lnTo>
                  <a:pt x="315" y="8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82676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069"/>
                </a:lnTo>
                <a:lnTo>
                  <a:pt x="354" y="5989"/>
                </a:lnTo>
                <a:lnTo>
                  <a:pt x="354" y="114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82518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80"/>
                </a:moveTo>
                <a:lnTo>
                  <a:pt x="354" y="6035"/>
                </a:lnTo>
                <a:lnTo>
                  <a:pt x="0" y="6104"/>
                </a:lnTo>
                <a:lnTo>
                  <a:pt x="0" y="0"/>
                </a:lnTo>
                <a:lnTo>
                  <a:pt x="354" y="80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82322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138"/>
                </a:lnTo>
                <a:lnTo>
                  <a:pt x="196" y="6138"/>
                </a:lnTo>
                <a:lnTo>
                  <a:pt x="354" y="6104"/>
                </a:lnTo>
                <a:lnTo>
                  <a:pt x="354" y="34"/>
                </a:lnTo>
                <a:lnTo>
                  <a:pt x="196" y="34"/>
                </a:lnTo>
                <a:lnTo>
                  <a:pt x="0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82165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9" y="0"/>
                </a:moveTo>
                <a:lnTo>
                  <a:pt x="0" y="6230"/>
                </a:lnTo>
                <a:lnTo>
                  <a:pt x="156" y="6184"/>
                </a:lnTo>
                <a:lnTo>
                  <a:pt x="353" y="6184"/>
                </a:lnTo>
                <a:lnTo>
                  <a:pt x="353" y="80"/>
                </a:lnTo>
                <a:lnTo>
                  <a:pt x="39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81969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3" y="0"/>
                </a:moveTo>
                <a:lnTo>
                  <a:pt x="0" y="125"/>
                </a:lnTo>
                <a:lnTo>
                  <a:pt x="0" y="6230"/>
                </a:lnTo>
                <a:lnTo>
                  <a:pt x="196" y="6230"/>
                </a:lnTo>
                <a:lnTo>
                  <a:pt x="353" y="6184"/>
                </a:lnTo>
                <a:lnTo>
                  <a:pt x="313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81811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6184"/>
                </a:lnTo>
                <a:lnTo>
                  <a:pt x="0" y="6184"/>
                </a:lnTo>
                <a:lnTo>
                  <a:pt x="0" y="148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81614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196" y="68"/>
                </a:lnTo>
                <a:lnTo>
                  <a:pt x="0" y="309"/>
                </a:lnTo>
                <a:lnTo>
                  <a:pt x="0" y="6104"/>
                </a:lnTo>
                <a:lnTo>
                  <a:pt x="354" y="6104"/>
                </a:lnTo>
                <a:lnTo>
                  <a:pt x="354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81457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989"/>
                </a:lnTo>
                <a:lnTo>
                  <a:pt x="0" y="5989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81260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794"/>
                </a:lnTo>
                <a:lnTo>
                  <a:pt x="0" y="5794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81104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0"/>
                </a:moveTo>
                <a:lnTo>
                  <a:pt x="353" y="5565"/>
                </a:lnTo>
                <a:lnTo>
                  <a:pt x="0" y="5565"/>
                </a:lnTo>
                <a:lnTo>
                  <a:pt x="0" y="400"/>
                </a:lnTo>
                <a:lnTo>
                  <a:pt x="353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80946" y="190194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13" y="0"/>
                </a:moveTo>
                <a:lnTo>
                  <a:pt x="0" y="400"/>
                </a:lnTo>
                <a:lnTo>
                  <a:pt x="0" y="5325"/>
                </a:lnTo>
                <a:lnTo>
                  <a:pt x="157" y="5371"/>
                </a:lnTo>
                <a:lnTo>
                  <a:pt x="313" y="5371"/>
                </a:lnTo>
                <a:lnTo>
                  <a:pt x="313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80750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5119"/>
                </a:lnTo>
                <a:lnTo>
                  <a:pt x="196" y="5119"/>
                </a:lnTo>
                <a:lnTo>
                  <a:pt x="354" y="5165"/>
                </a:lnTo>
                <a:lnTo>
                  <a:pt x="354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805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890"/>
                </a:lnTo>
                <a:lnTo>
                  <a:pt x="157" y="4924"/>
                </a:lnTo>
                <a:lnTo>
                  <a:pt x="354" y="4924"/>
                </a:lnTo>
                <a:lnTo>
                  <a:pt x="354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80395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4695"/>
                </a:lnTo>
                <a:lnTo>
                  <a:pt x="196" y="4695"/>
                </a:lnTo>
                <a:lnTo>
                  <a:pt x="354" y="4729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80238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466"/>
                </a:lnTo>
                <a:lnTo>
                  <a:pt x="157" y="4500"/>
                </a:lnTo>
                <a:lnTo>
                  <a:pt x="354" y="4500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80041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4" y="0"/>
                </a:moveTo>
                <a:lnTo>
                  <a:pt x="196" y="194"/>
                </a:lnTo>
                <a:lnTo>
                  <a:pt x="0" y="355"/>
                </a:lnTo>
                <a:lnTo>
                  <a:pt x="0" y="4225"/>
                </a:lnTo>
                <a:lnTo>
                  <a:pt x="354" y="4306"/>
                </a:lnTo>
                <a:lnTo>
                  <a:pt x="354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7988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56" y="160"/>
                </a:lnTo>
                <a:lnTo>
                  <a:pt x="0" y="355"/>
                </a:lnTo>
                <a:lnTo>
                  <a:pt x="0" y="3996"/>
                </a:lnTo>
                <a:lnTo>
                  <a:pt x="353" y="4077"/>
                </a:lnTo>
                <a:lnTo>
                  <a:pt x="353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79688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96" y="194"/>
                </a:lnTo>
                <a:lnTo>
                  <a:pt x="0" y="343"/>
                </a:lnTo>
                <a:lnTo>
                  <a:pt x="0" y="3790"/>
                </a:lnTo>
                <a:lnTo>
                  <a:pt x="353" y="3870"/>
                </a:lnTo>
                <a:lnTo>
                  <a:pt x="353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79531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55"/>
                </a:lnTo>
                <a:lnTo>
                  <a:pt x="0" y="3561"/>
                </a:lnTo>
                <a:lnTo>
                  <a:pt x="354" y="3641"/>
                </a:lnTo>
                <a:lnTo>
                  <a:pt x="354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79334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96" y="206"/>
                </a:lnTo>
                <a:lnTo>
                  <a:pt x="0" y="355"/>
                </a:lnTo>
                <a:lnTo>
                  <a:pt x="0" y="3367"/>
                </a:lnTo>
                <a:lnTo>
                  <a:pt x="354" y="3447"/>
                </a:lnTo>
                <a:lnTo>
                  <a:pt x="354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79176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43"/>
                </a:lnTo>
                <a:lnTo>
                  <a:pt x="0" y="3126"/>
                </a:lnTo>
                <a:lnTo>
                  <a:pt x="354" y="3206"/>
                </a:lnTo>
                <a:lnTo>
                  <a:pt x="354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79020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13" y="0"/>
                </a:moveTo>
                <a:lnTo>
                  <a:pt x="313" y="3012"/>
                </a:lnTo>
                <a:lnTo>
                  <a:pt x="0" y="2943"/>
                </a:lnTo>
                <a:lnTo>
                  <a:pt x="0" y="355"/>
                </a:lnTo>
                <a:lnTo>
                  <a:pt x="313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7882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3" y="0"/>
                </a:moveTo>
                <a:lnTo>
                  <a:pt x="196" y="160"/>
                </a:lnTo>
                <a:lnTo>
                  <a:pt x="0" y="320"/>
                </a:lnTo>
                <a:lnTo>
                  <a:pt x="0" y="2668"/>
                </a:lnTo>
                <a:lnTo>
                  <a:pt x="156" y="2748"/>
                </a:lnTo>
                <a:lnTo>
                  <a:pt x="353" y="2782"/>
                </a:lnTo>
                <a:lnTo>
                  <a:pt x="353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78666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4" y="0"/>
                </a:moveTo>
                <a:lnTo>
                  <a:pt x="354" y="2588"/>
                </a:lnTo>
                <a:lnTo>
                  <a:pt x="0" y="2462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78469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354" y="2347"/>
                </a:lnTo>
                <a:lnTo>
                  <a:pt x="0" y="2233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78312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57" y="160"/>
                </a:lnTo>
                <a:lnTo>
                  <a:pt x="0" y="320"/>
                </a:lnTo>
                <a:lnTo>
                  <a:pt x="0" y="2038"/>
                </a:lnTo>
                <a:lnTo>
                  <a:pt x="354" y="2153"/>
                </a:lnTo>
                <a:lnTo>
                  <a:pt x="354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78115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96" y="160"/>
                </a:lnTo>
                <a:lnTo>
                  <a:pt x="0" y="309"/>
                </a:lnTo>
                <a:lnTo>
                  <a:pt x="0" y="1798"/>
                </a:lnTo>
                <a:lnTo>
                  <a:pt x="354" y="1924"/>
                </a:lnTo>
                <a:lnTo>
                  <a:pt x="354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77958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4" y="0"/>
                </a:moveTo>
                <a:lnTo>
                  <a:pt x="157" y="148"/>
                </a:lnTo>
                <a:lnTo>
                  <a:pt x="0" y="309"/>
                </a:lnTo>
                <a:lnTo>
                  <a:pt x="0" y="1557"/>
                </a:lnTo>
                <a:lnTo>
                  <a:pt x="354" y="1717"/>
                </a:lnTo>
                <a:lnTo>
                  <a:pt x="354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77762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3" y="0"/>
                </a:moveTo>
                <a:lnTo>
                  <a:pt x="195" y="160"/>
                </a:lnTo>
                <a:lnTo>
                  <a:pt x="0" y="320"/>
                </a:lnTo>
                <a:lnTo>
                  <a:pt x="0" y="1374"/>
                </a:lnTo>
                <a:lnTo>
                  <a:pt x="195" y="1408"/>
                </a:lnTo>
                <a:lnTo>
                  <a:pt x="353" y="1488"/>
                </a:lnTo>
                <a:lnTo>
                  <a:pt x="353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77604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3" y="0"/>
                </a:moveTo>
                <a:lnTo>
                  <a:pt x="0" y="274"/>
                </a:lnTo>
                <a:lnTo>
                  <a:pt x="0" y="1133"/>
                </a:lnTo>
                <a:lnTo>
                  <a:pt x="157" y="1213"/>
                </a:lnTo>
                <a:lnTo>
                  <a:pt x="353" y="1248"/>
                </a:lnTo>
                <a:lnTo>
                  <a:pt x="353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77408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1053"/>
                </a:lnTo>
                <a:lnTo>
                  <a:pt x="0" y="893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77250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858"/>
                </a:lnTo>
                <a:lnTo>
                  <a:pt x="0" y="710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77211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39" y="114"/>
                </a:lnTo>
                <a:lnTo>
                  <a:pt x="0" y="549"/>
                </a:lnTo>
                <a:lnTo>
                  <a:pt x="196" y="618"/>
                </a:lnTo>
                <a:lnTo>
                  <a:pt x="19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76896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4" y="0"/>
                </a:moveTo>
                <a:lnTo>
                  <a:pt x="354" y="435"/>
                </a:lnTo>
                <a:lnTo>
                  <a:pt x="0" y="274"/>
                </a:lnTo>
                <a:lnTo>
                  <a:pt x="196" y="160"/>
                </a:lnTo>
                <a:lnTo>
                  <a:pt x="354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76896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0" y="114"/>
                </a:lnTo>
                <a:lnTo>
                  <a:pt x="196" y="194"/>
                </a:lnTo>
                <a:lnTo>
                  <a:pt x="196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79963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294"/>
                </a:moveTo>
                <a:lnTo>
                  <a:pt x="0" y="0"/>
                </a:lnTo>
                <a:lnTo>
                  <a:pt x="0" y="1294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79885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717"/>
                </a:lnTo>
                <a:lnTo>
                  <a:pt x="117" y="778"/>
                </a:lnTo>
                <a:lnTo>
                  <a:pt x="15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7980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9" y="0"/>
                </a:moveTo>
                <a:lnTo>
                  <a:pt x="0" y="1946"/>
                </a:lnTo>
                <a:lnTo>
                  <a:pt x="118" y="1637"/>
                </a:lnTo>
                <a:lnTo>
                  <a:pt x="79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79727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7" y="45"/>
                </a:moveTo>
                <a:lnTo>
                  <a:pt x="0" y="45"/>
                </a:lnTo>
                <a:lnTo>
                  <a:pt x="0" y="2198"/>
                </a:lnTo>
                <a:lnTo>
                  <a:pt x="157" y="1763"/>
                </a:lnTo>
                <a:lnTo>
                  <a:pt x="157" y="45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79649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8" y="0"/>
                </a:moveTo>
                <a:lnTo>
                  <a:pt x="0" y="2347"/>
                </a:lnTo>
                <a:lnTo>
                  <a:pt x="156" y="1992"/>
                </a:lnTo>
                <a:lnTo>
                  <a:pt x="78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7953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96" y="34"/>
                </a:moveTo>
                <a:lnTo>
                  <a:pt x="0" y="34"/>
                </a:lnTo>
                <a:lnTo>
                  <a:pt x="0" y="2542"/>
                </a:lnTo>
                <a:lnTo>
                  <a:pt x="118" y="2382"/>
                </a:lnTo>
                <a:lnTo>
                  <a:pt x="196" y="34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7945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702"/>
                </a:lnTo>
                <a:lnTo>
                  <a:pt x="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79373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782"/>
                </a:lnTo>
                <a:lnTo>
                  <a:pt x="157" y="2588"/>
                </a:lnTo>
                <a:lnTo>
                  <a:pt x="79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79295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34"/>
                </a:moveTo>
                <a:lnTo>
                  <a:pt x="0" y="34"/>
                </a:lnTo>
                <a:lnTo>
                  <a:pt x="0" y="2897"/>
                </a:lnTo>
                <a:lnTo>
                  <a:pt x="157" y="2737"/>
                </a:lnTo>
                <a:lnTo>
                  <a:pt x="157" y="34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7921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977"/>
                </a:lnTo>
                <a:lnTo>
                  <a:pt x="156" y="2817"/>
                </a:lnTo>
                <a:lnTo>
                  <a:pt x="78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79137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45"/>
                </a:moveTo>
                <a:lnTo>
                  <a:pt x="0" y="45"/>
                </a:lnTo>
                <a:lnTo>
                  <a:pt x="0" y="3103"/>
                </a:lnTo>
                <a:lnTo>
                  <a:pt x="157" y="2943"/>
                </a:lnTo>
                <a:lnTo>
                  <a:pt x="157" y="45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7905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3172"/>
                </a:lnTo>
                <a:lnTo>
                  <a:pt x="157" y="3023"/>
                </a:lnTo>
                <a:lnTo>
                  <a:pt x="78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7894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138"/>
                </a:lnTo>
                <a:lnTo>
                  <a:pt x="0" y="3252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7886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206"/>
                </a:lnTo>
                <a:lnTo>
                  <a:pt x="0" y="3286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7878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252"/>
                </a:lnTo>
                <a:lnTo>
                  <a:pt x="0" y="3332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7870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321"/>
                </a:lnTo>
                <a:lnTo>
                  <a:pt x="0" y="340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78627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367"/>
                </a:lnTo>
                <a:lnTo>
                  <a:pt x="0" y="3435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7854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45"/>
                </a:moveTo>
                <a:lnTo>
                  <a:pt x="157" y="3447"/>
                </a:lnTo>
                <a:lnTo>
                  <a:pt x="0" y="3527"/>
                </a:lnTo>
                <a:lnTo>
                  <a:pt x="0" y="0"/>
                </a:lnTo>
                <a:lnTo>
                  <a:pt x="157" y="4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7843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45"/>
                </a:moveTo>
                <a:lnTo>
                  <a:pt x="196" y="3481"/>
                </a:lnTo>
                <a:lnTo>
                  <a:pt x="0" y="3527"/>
                </a:lnTo>
                <a:lnTo>
                  <a:pt x="0" y="0"/>
                </a:lnTo>
                <a:lnTo>
                  <a:pt x="196" y="45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7835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56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78273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27"/>
                </a:lnTo>
                <a:lnTo>
                  <a:pt x="0" y="356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7819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596"/>
                </a:lnTo>
                <a:lnTo>
                  <a:pt x="0" y="3641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781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596"/>
                </a:lnTo>
                <a:lnTo>
                  <a:pt x="0" y="364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7803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779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7784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76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7776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5" y="0"/>
                </a:moveTo>
                <a:lnTo>
                  <a:pt x="195" y="3676"/>
                </a:lnTo>
                <a:lnTo>
                  <a:pt x="0" y="3676"/>
                </a:lnTo>
                <a:lnTo>
                  <a:pt x="0" y="0"/>
                </a:lnTo>
                <a:lnTo>
                  <a:pt x="195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7768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7760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7752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7744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7732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7725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771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641"/>
                </a:lnTo>
                <a:lnTo>
                  <a:pt x="0" y="3641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7709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770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7693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561"/>
                </a:lnTo>
                <a:lnTo>
                  <a:pt x="0" y="3527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7685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61"/>
                </a:lnTo>
                <a:lnTo>
                  <a:pt x="0" y="3527"/>
                </a:lnTo>
                <a:lnTo>
                  <a:pt x="0" y="45"/>
                </a:lnTo>
                <a:lnTo>
                  <a:pt x="157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7674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481"/>
                </a:lnTo>
                <a:lnTo>
                  <a:pt x="0" y="80"/>
                </a:lnTo>
                <a:lnTo>
                  <a:pt x="196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76660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481"/>
                </a:lnTo>
                <a:lnTo>
                  <a:pt x="0" y="3435"/>
                </a:lnTo>
                <a:lnTo>
                  <a:pt x="0" y="34"/>
                </a:lnTo>
                <a:lnTo>
                  <a:pt x="196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76582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7650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80"/>
                </a:lnTo>
                <a:lnTo>
                  <a:pt x="157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76425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332"/>
                </a:lnTo>
                <a:lnTo>
                  <a:pt x="0" y="3298"/>
                </a:lnTo>
                <a:lnTo>
                  <a:pt x="0" y="125"/>
                </a:lnTo>
                <a:lnTo>
                  <a:pt x="157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76346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286"/>
                </a:lnTo>
                <a:lnTo>
                  <a:pt x="0" y="3252"/>
                </a:lnTo>
                <a:lnTo>
                  <a:pt x="0" y="114"/>
                </a:lnTo>
                <a:lnTo>
                  <a:pt x="156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76228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96" y="0"/>
                </a:moveTo>
                <a:lnTo>
                  <a:pt x="0" y="114"/>
                </a:lnTo>
                <a:lnTo>
                  <a:pt x="0" y="2977"/>
                </a:lnTo>
                <a:lnTo>
                  <a:pt x="157" y="3172"/>
                </a:lnTo>
                <a:lnTo>
                  <a:pt x="196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76267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3012"/>
                </a:lnTo>
                <a:lnTo>
                  <a:pt x="79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76150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702"/>
                </a:lnTo>
                <a:lnTo>
                  <a:pt x="78" y="2863"/>
                </a:lnTo>
                <a:lnTo>
                  <a:pt x="78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76070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382"/>
                </a:lnTo>
                <a:lnTo>
                  <a:pt x="79" y="2576"/>
                </a:lnTo>
                <a:lnTo>
                  <a:pt x="79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75914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6" y="0"/>
                </a:moveTo>
                <a:lnTo>
                  <a:pt x="156" y="2301"/>
                </a:lnTo>
                <a:lnTo>
                  <a:pt x="0" y="1752"/>
                </a:lnTo>
                <a:lnTo>
                  <a:pt x="0" y="309"/>
                </a:lnTo>
                <a:lnTo>
                  <a:pt x="15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75874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18" y="0"/>
                </a:moveTo>
                <a:lnTo>
                  <a:pt x="0" y="1534"/>
                </a:lnTo>
                <a:lnTo>
                  <a:pt x="118" y="1878"/>
                </a:lnTo>
                <a:lnTo>
                  <a:pt x="118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44029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4" h="128270">
                <a:moveTo>
                  <a:pt x="64399" y="126999"/>
                </a:moveTo>
                <a:lnTo>
                  <a:pt x="57636" y="126999"/>
                </a:lnTo>
                <a:lnTo>
                  <a:pt x="57872" y="128269"/>
                </a:lnTo>
                <a:lnTo>
                  <a:pt x="63258" y="128269"/>
                </a:lnTo>
                <a:lnTo>
                  <a:pt x="64399" y="126999"/>
                </a:lnTo>
                <a:close/>
              </a:path>
              <a:path w="107314" h="128270">
                <a:moveTo>
                  <a:pt x="70218" y="119379"/>
                </a:moveTo>
                <a:lnTo>
                  <a:pt x="42068" y="119379"/>
                </a:lnTo>
                <a:lnTo>
                  <a:pt x="42932" y="120649"/>
                </a:lnTo>
                <a:lnTo>
                  <a:pt x="51542" y="120649"/>
                </a:lnTo>
                <a:lnTo>
                  <a:pt x="52604" y="121919"/>
                </a:lnTo>
                <a:lnTo>
                  <a:pt x="54687" y="121919"/>
                </a:lnTo>
                <a:lnTo>
                  <a:pt x="55041" y="123189"/>
                </a:lnTo>
                <a:lnTo>
                  <a:pt x="55906" y="123189"/>
                </a:lnTo>
                <a:lnTo>
                  <a:pt x="56378" y="124459"/>
                </a:lnTo>
                <a:lnTo>
                  <a:pt x="56968" y="125729"/>
                </a:lnTo>
                <a:lnTo>
                  <a:pt x="57242" y="125729"/>
                </a:lnTo>
                <a:lnTo>
                  <a:pt x="57478" y="126999"/>
                </a:lnTo>
                <a:lnTo>
                  <a:pt x="65577" y="126999"/>
                </a:lnTo>
                <a:lnTo>
                  <a:pt x="66757" y="125729"/>
                </a:lnTo>
                <a:lnTo>
                  <a:pt x="67386" y="124459"/>
                </a:lnTo>
                <a:lnTo>
                  <a:pt x="67741" y="124459"/>
                </a:lnTo>
                <a:lnTo>
                  <a:pt x="68054" y="123189"/>
                </a:lnTo>
                <a:lnTo>
                  <a:pt x="68763" y="121919"/>
                </a:lnTo>
                <a:lnTo>
                  <a:pt x="69509" y="120649"/>
                </a:lnTo>
                <a:lnTo>
                  <a:pt x="70218" y="119379"/>
                </a:lnTo>
                <a:close/>
              </a:path>
              <a:path w="107314" h="128270">
                <a:moveTo>
                  <a:pt x="71593" y="118109"/>
                </a:moveTo>
                <a:lnTo>
                  <a:pt x="40376" y="118109"/>
                </a:lnTo>
                <a:lnTo>
                  <a:pt x="41202" y="119379"/>
                </a:lnTo>
                <a:lnTo>
                  <a:pt x="70925" y="119379"/>
                </a:lnTo>
                <a:lnTo>
                  <a:pt x="71593" y="118109"/>
                </a:lnTo>
                <a:close/>
              </a:path>
              <a:path w="107314" h="128270">
                <a:moveTo>
                  <a:pt x="72890" y="116839"/>
                </a:moveTo>
                <a:lnTo>
                  <a:pt x="38607" y="116839"/>
                </a:lnTo>
                <a:lnTo>
                  <a:pt x="39433" y="118109"/>
                </a:lnTo>
                <a:lnTo>
                  <a:pt x="72261" y="118109"/>
                </a:lnTo>
                <a:lnTo>
                  <a:pt x="72890" y="116839"/>
                </a:lnTo>
                <a:close/>
              </a:path>
              <a:path w="107314" h="128270">
                <a:moveTo>
                  <a:pt x="74424" y="115569"/>
                </a:moveTo>
                <a:lnTo>
                  <a:pt x="22016" y="115569"/>
                </a:lnTo>
                <a:lnTo>
                  <a:pt x="22566" y="116839"/>
                </a:lnTo>
                <a:lnTo>
                  <a:pt x="73992" y="116839"/>
                </a:lnTo>
                <a:lnTo>
                  <a:pt x="74424" y="115569"/>
                </a:lnTo>
                <a:close/>
              </a:path>
              <a:path w="107314" h="128270">
                <a:moveTo>
                  <a:pt x="79609" y="114299"/>
                </a:moveTo>
                <a:lnTo>
                  <a:pt x="20561" y="114299"/>
                </a:lnTo>
                <a:lnTo>
                  <a:pt x="20993" y="115569"/>
                </a:lnTo>
                <a:lnTo>
                  <a:pt x="77569" y="115569"/>
                </a:lnTo>
                <a:lnTo>
                  <a:pt x="79609" y="114299"/>
                </a:lnTo>
                <a:close/>
              </a:path>
              <a:path w="107314" h="128270">
                <a:moveTo>
                  <a:pt x="88970" y="113029"/>
                </a:moveTo>
                <a:lnTo>
                  <a:pt x="19854" y="113029"/>
                </a:lnTo>
                <a:lnTo>
                  <a:pt x="20168" y="114299"/>
                </a:lnTo>
                <a:lnTo>
                  <a:pt x="88223" y="114299"/>
                </a:lnTo>
                <a:lnTo>
                  <a:pt x="88970" y="113029"/>
                </a:lnTo>
                <a:close/>
              </a:path>
              <a:path w="107314" h="128270">
                <a:moveTo>
                  <a:pt x="96008" y="100329"/>
                </a:moveTo>
                <a:lnTo>
                  <a:pt x="61293" y="100329"/>
                </a:lnTo>
                <a:lnTo>
                  <a:pt x="61607" y="101599"/>
                </a:lnTo>
                <a:lnTo>
                  <a:pt x="62118" y="102869"/>
                </a:lnTo>
                <a:lnTo>
                  <a:pt x="62393" y="104139"/>
                </a:lnTo>
                <a:lnTo>
                  <a:pt x="62551" y="106679"/>
                </a:lnTo>
                <a:lnTo>
                  <a:pt x="62393" y="107949"/>
                </a:lnTo>
                <a:lnTo>
                  <a:pt x="19106" y="107949"/>
                </a:lnTo>
                <a:lnTo>
                  <a:pt x="19186" y="110489"/>
                </a:lnTo>
                <a:lnTo>
                  <a:pt x="19342" y="111759"/>
                </a:lnTo>
                <a:lnTo>
                  <a:pt x="19579" y="113029"/>
                </a:lnTo>
                <a:lnTo>
                  <a:pt x="90695" y="113029"/>
                </a:lnTo>
                <a:lnTo>
                  <a:pt x="91132" y="111759"/>
                </a:lnTo>
                <a:lnTo>
                  <a:pt x="91523" y="111759"/>
                </a:lnTo>
                <a:lnTo>
                  <a:pt x="91845" y="110489"/>
                </a:lnTo>
                <a:lnTo>
                  <a:pt x="92270" y="110489"/>
                </a:lnTo>
                <a:lnTo>
                  <a:pt x="92512" y="109219"/>
                </a:lnTo>
                <a:lnTo>
                  <a:pt x="92512" y="106679"/>
                </a:lnTo>
                <a:lnTo>
                  <a:pt x="92351" y="105409"/>
                </a:lnTo>
                <a:lnTo>
                  <a:pt x="92121" y="104139"/>
                </a:lnTo>
                <a:lnTo>
                  <a:pt x="91879" y="104139"/>
                </a:lnTo>
                <a:lnTo>
                  <a:pt x="91373" y="102869"/>
                </a:lnTo>
                <a:lnTo>
                  <a:pt x="91132" y="101599"/>
                </a:lnTo>
                <a:lnTo>
                  <a:pt x="94904" y="101599"/>
                </a:lnTo>
                <a:lnTo>
                  <a:pt x="96008" y="100329"/>
                </a:lnTo>
                <a:close/>
              </a:path>
              <a:path w="107314" h="128270">
                <a:moveTo>
                  <a:pt x="61922" y="106679"/>
                </a:moveTo>
                <a:lnTo>
                  <a:pt x="9160" y="106679"/>
                </a:lnTo>
                <a:lnTo>
                  <a:pt x="10851" y="107949"/>
                </a:lnTo>
                <a:lnTo>
                  <a:pt x="62393" y="107949"/>
                </a:lnTo>
                <a:lnTo>
                  <a:pt x="61922" y="106679"/>
                </a:lnTo>
                <a:close/>
              </a:path>
              <a:path w="107314" h="128270">
                <a:moveTo>
                  <a:pt x="60428" y="104139"/>
                </a:moveTo>
                <a:lnTo>
                  <a:pt x="4993" y="104139"/>
                </a:lnTo>
                <a:lnTo>
                  <a:pt x="5542" y="105409"/>
                </a:lnTo>
                <a:lnTo>
                  <a:pt x="6841" y="105409"/>
                </a:lnTo>
                <a:lnTo>
                  <a:pt x="7587" y="106679"/>
                </a:lnTo>
                <a:lnTo>
                  <a:pt x="61489" y="106679"/>
                </a:lnTo>
                <a:lnTo>
                  <a:pt x="61096" y="105409"/>
                </a:lnTo>
                <a:lnTo>
                  <a:pt x="60428" y="104139"/>
                </a:lnTo>
                <a:close/>
              </a:path>
              <a:path w="107314" h="128270">
                <a:moveTo>
                  <a:pt x="59209" y="101599"/>
                </a:moveTo>
                <a:lnTo>
                  <a:pt x="3931" y="101599"/>
                </a:lnTo>
                <a:lnTo>
                  <a:pt x="4206" y="102869"/>
                </a:lnTo>
                <a:lnTo>
                  <a:pt x="4560" y="104139"/>
                </a:lnTo>
                <a:lnTo>
                  <a:pt x="60113" y="104139"/>
                </a:lnTo>
                <a:lnTo>
                  <a:pt x="59877" y="102869"/>
                </a:lnTo>
                <a:lnTo>
                  <a:pt x="59602" y="102869"/>
                </a:lnTo>
                <a:lnTo>
                  <a:pt x="59209" y="101599"/>
                </a:lnTo>
                <a:close/>
              </a:path>
              <a:path w="107314" h="128270">
                <a:moveTo>
                  <a:pt x="27009" y="67309"/>
                </a:moveTo>
                <a:lnTo>
                  <a:pt x="11361" y="67309"/>
                </a:lnTo>
                <a:lnTo>
                  <a:pt x="11361" y="69849"/>
                </a:lnTo>
                <a:lnTo>
                  <a:pt x="11519" y="71119"/>
                </a:lnTo>
                <a:lnTo>
                  <a:pt x="11754" y="72389"/>
                </a:lnTo>
                <a:lnTo>
                  <a:pt x="12029" y="73659"/>
                </a:lnTo>
                <a:lnTo>
                  <a:pt x="12344" y="73659"/>
                </a:lnTo>
                <a:lnTo>
                  <a:pt x="12934" y="74929"/>
                </a:lnTo>
                <a:lnTo>
                  <a:pt x="13170" y="76199"/>
                </a:lnTo>
                <a:lnTo>
                  <a:pt x="1336" y="76199"/>
                </a:lnTo>
                <a:lnTo>
                  <a:pt x="942" y="77469"/>
                </a:lnTo>
                <a:lnTo>
                  <a:pt x="629" y="77469"/>
                </a:lnTo>
                <a:lnTo>
                  <a:pt x="393" y="78739"/>
                </a:lnTo>
                <a:lnTo>
                  <a:pt x="235" y="78739"/>
                </a:lnTo>
                <a:lnTo>
                  <a:pt x="117" y="80009"/>
                </a:lnTo>
                <a:lnTo>
                  <a:pt x="39" y="81279"/>
                </a:lnTo>
                <a:lnTo>
                  <a:pt x="0" y="83819"/>
                </a:lnTo>
                <a:lnTo>
                  <a:pt x="235" y="85089"/>
                </a:lnTo>
                <a:lnTo>
                  <a:pt x="629" y="87629"/>
                </a:lnTo>
                <a:lnTo>
                  <a:pt x="785" y="88899"/>
                </a:lnTo>
                <a:lnTo>
                  <a:pt x="1139" y="88899"/>
                </a:lnTo>
                <a:lnTo>
                  <a:pt x="1454" y="90169"/>
                </a:lnTo>
                <a:lnTo>
                  <a:pt x="1807" y="90169"/>
                </a:lnTo>
                <a:lnTo>
                  <a:pt x="2594" y="91439"/>
                </a:lnTo>
                <a:lnTo>
                  <a:pt x="3852" y="92709"/>
                </a:lnTo>
                <a:lnTo>
                  <a:pt x="5700" y="93979"/>
                </a:lnTo>
                <a:lnTo>
                  <a:pt x="5857" y="93979"/>
                </a:lnTo>
                <a:lnTo>
                  <a:pt x="5110" y="95249"/>
                </a:lnTo>
                <a:lnTo>
                  <a:pt x="4560" y="96519"/>
                </a:lnTo>
                <a:lnTo>
                  <a:pt x="4128" y="97789"/>
                </a:lnTo>
                <a:lnTo>
                  <a:pt x="3891" y="99059"/>
                </a:lnTo>
                <a:lnTo>
                  <a:pt x="3774" y="101599"/>
                </a:lnTo>
                <a:lnTo>
                  <a:pt x="59051" y="101599"/>
                </a:lnTo>
                <a:lnTo>
                  <a:pt x="58697" y="99059"/>
                </a:lnTo>
                <a:lnTo>
                  <a:pt x="58580" y="95249"/>
                </a:lnTo>
                <a:lnTo>
                  <a:pt x="50874" y="95249"/>
                </a:lnTo>
                <a:lnTo>
                  <a:pt x="50716" y="93979"/>
                </a:lnTo>
                <a:lnTo>
                  <a:pt x="50520" y="91439"/>
                </a:lnTo>
                <a:lnTo>
                  <a:pt x="49969" y="88899"/>
                </a:lnTo>
                <a:lnTo>
                  <a:pt x="49262" y="86359"/>
                </a:lnTo>
                <a:lnTo>
                  <a:pt x="48868" y="85089"/>
                </a:lnTo>
                <a:lnTo>
                  <a:pt x="48436" y="85089"/>
                </a:lnTo>
                <a:lnTo>
                  <a:pt x="47965" y="83819"/>
                </a:lnTo>
                <a:lnTo>
                  <a:pt x="47020" y="82549"/>
                </a:lnTo>
                <a:lnTo>
                  <a:pt x="38921" y="82549"/>
                </a:lnTo>
                <a:lnTo>
                  <a:pt x="38804" y="81279"/>
                </a:lnTo>
                <a:lnTo>
                  <a:pt x="38646" y="80009"/>
                </a:lnTo>
                <a:lnTo>
                  <a:pt x="38411" y="77469"/>
                </a:lnTo>
                <a:lnTo>
                  <a:pt x="38136" y="76199"/>
                </a:lnTo>
                <a:lnTo>
                  <a:pt x="37821" y="74929"/>
                </a:lnTo>
                <a:lnTo>
                  <a:pt x="37467" y="74929"/>
                </a:lnTo>
                <a:lnTo>
                  <a:pt x="36681" y="72389"/>
                </a:lnTo>
                <a:lnTo>
                  <a:pt x="36208" y="71119"/>
                </a:lnTo>
                <a:lnTo>
                  <a:pt x="35737" y="71119"/>
                </a:lnTo>
                <a:lnTo>
                  <a:pt x="35265" y="69849"/>
                </a:lnTo>
                <a:lnTo>
                  <a:pt x="27009" y="69849"/>
                </a:lnTo>
                <a:lnTo>
                  <a:pt x="27009" y="67309"/>
                </a:lnTo>
                <a:close/>
              </a:path>
              <a:path w="107314" h="128270">
                <a:moveTo>
                  <a:pt x="106266" y="78740"/>
                </a:moveTo>
                <a:lnTo>
                  <a:pt x="69784" y="78739"/>
                </a:lnTo>
                <a:lnTo>
                  <a:pt x="69745" y="82549"/>
                </a:lnTo>
                <a:lnTo>
                  <a:pt x="69981" y="83819"/>
                </a:lnTo>
                <a:lnTo>
                  <a:pt x="68683" y="83819"/>
                </a:lnTo>
                <a:lnTo>
                  <a:pt x="67386" y="85089"/>
                </a:lnTo>
                <a:lnTo>
                  <a:pt x="65184" y="85089"/>
                </a:lnTo>
                <a:lnTo>
                  <a:pt x="64241" y="86359"/>
                </a:lnTo>
                <a:lnTo>
                  <a:pt x="62629" y="86359"/>
                </a:lnTo>
                <a:lnTo>
                  <a:pt x="62000" y="87629"/>
                </a:lnTo>
                <a:lnTo>
                  <a:pt x="61450" y="87629"/>
                </a:lnTo>
                <a:lnTo>
                  <a:pt x="60978" y="88899"/>
                </a:lnTo>
                <a:lnTo>
                  <a:pt x="60545" y="88899"/>
                </a:lnTo>
                <a:lnTo>
                  <a:pt x="60231" y="90169"/>
                </a:lnTo>
                <a:lnTo>
                  <a:pt x="59995" y="90169"/>
                </a:lnTo>
                <a:lnTo>
                  <a:pt x="59799" y="91439"/>
                </a:lnTo>
                <a:lnTo>
                  <a:pt x="59641" y="92709"/>
                </a:lnTo>
                <a:lnTo>
                  <a:pt x="59562" y="95249"/>
                </a:lnTo>
                <a:lnTo>
                  <a:pt x="59720" y="96519"/>
                </a:lnTo>
                <a:lnTo>
                  <a:pt x="60074" y="97789"/>
                </a:lnTo>
                <a:lnTo>
                  <a:pt x="60625" y="99059"/>
                </a:lnTo>
                <a:lnTo>
                  <a:pt x="60860" y="100329"/>
                </a:lnTo>
                <a:lnTo>
                  <a:pt x="98917" y="100329"/>
                </a:lnTo>
                <a:lnTo>
                  <a:pt x="99780" y="99059"/>
                </a:lnTo>
                <a:lnTo>
                  <a:pt x="101275" y="99059"/>
                </a:lnTo>
                <a:lnTo>
                  <a:pt x="101942" y="97790"/>
                </a:lnTo>
                <a:lnTo>
                  <a:pt x="102540" y="97790"/>
                </a:lnTo>
                <a:lnTo>
                  <a:pt x="103126" y="96520"/>
                </a:lnTo>
                <a:lnTo>
                  <a:pt x="103632" y="96520"/>
                </a:lnTo>
                <a:lnTo>
                  <a:pt x="104506" y="95250"/>
                </a:lnTo>
                <a:lnTo>
                  <a:pt x="104506" y="82550"/>
                </a:lnTo>
                <a:lnTo>
                  <a:pt x="106817" y="82550"/>
                </a:lnTo>
                <a:lnTo>
                  <a:pt x="106507" y="80010"/>
                </a:lnTo>
                <a:lnTo>
                  <a:pt x="106266" y="78740"/>
                </a:lnTo>
                <a:close/>
              </a:path>
              <a:path w="107314" h="128270">
                <a:moveTo>
                  <a:pt x="58304" y="82549"/>
                </a:moveTo>
                <a:lnTo>
                  <a:pt x="50677" y="82549"/>
                </a:lnTo>
                <a:lnTo>
                  <a:pt x="51424" y="83819"/>
                </a:lnTo>
                <a:lnTo>
                  <a:pt x="51739" y="85089"/>
                </a:lnTo>
                <a:lnTo>
                  <a:pt x="52210" y="85089"/>
                </a:lnTo>
                <a:lnTo>
                  <a:pt x="52407" y="86359"/>
                </a:lnTo>
                <a:lnTo>
                  <a:pt x="52485" y="88899"/>
                </a:lnTo>
                <a:lnTo>
                  <a:pt x="52249" y="91439"/>
                </a:lnTo>
                <a:lnTo>
                  <a:pt x="51935" y="92709"/>
                </a:lnTo>
                <a:lnTo>
                  <a:pt x="51542" y="93979"/>
                </a:lnTo>
                <a:lnTo>
                  <a:pt x="50874" y="95249"/>
                </a:lnTo>
                <a:lnTo>
                  <a:pt x="58580" y="95249"/>
                </a:lnTo>
                <a:lnTo>
                  <a:pt x="58658" y="93979"/>
                </a:lnTo>
                <a:lnTo>
                  <a:pt x="58894" y="92709"/>
                </a:lnTo>
                <a:lnTo>
                  <a:pt x="59051" y="91439"/>
                </a:lnTo>
                <a:lnTo>
                  <a:pt x="59170" y="90169"/>
                </a:lnTo>
                <a:lnTo>
                  <a:pt x="59209" y="86359"/>
                </a:lnTo>
                <a:lnTo>
                  <a:pt x="59051" y="85089"/>
                </a:lnTo>
                <a:lnTo>
                  <a:pt x="58816" y="83819"/>
                </a:lnTo>
                <a:lnTo>
                  <a:pt x="58344" y="83819"/>
                </a:lnTo>
                <a:lnTo>
                  <a:pt x="58304" y="82549"/>
                </a:lnTo>
                <a:close/>
              </a:path>
              <a:path w="107314" h="128270">
                <a:moveTo>
                  <a:pt x="44937" y="81279"/>
                </a:moveTo>
                <a:lnTo>
                  <a:pt x="41871" y="81279"/>
                </a:lnTo>
                <a:lnTo>
                  <a:pt x="41005" y="82549"/>
                </a:lnTo>
                <a:lnTo>
                  <a:pt x="45448" y="82549"/>
                </a:lnTo>
                <a:lnTo>
                  <a:pt x="44937" y="81279"/>
                </a:lnTo>
                <a:close/>
              </a:path>
              <a:path w="107314" h="128270">
                <a:moveTo>
                  <a:pt x="70886" y="74929"/>
                </a:moveTo>
                <a:lnTo>
                  <a:pt x="48633" y="74929"/>
                </a:lnTo>
                <a:lnTo>
                  <a:pt x="48711" y="76199"/>
                </a:lnTo>
                <a:lnTo>
                  <a:pt x="48948" y="77469"/>
                </a:lnTo>
                <a:lnTo>
                  <a:pt x="49223" y="78739"/>
                </a:lnTo>
                <a:lnTo>
                  <a:pt x="49537" y="80009"/>
                </a:lnTo>
                <a:lnTo>
                  <a:pt x="50284" y="82549"/>
                </a:lnTo>
                <a:lnTo>
                  <a:pt x="58226" y="82549"/>
                </a:lnTo>
                <a:lnTo>
                  <a:pt x="58265" y="81279"/>
                </a:lnTo>
                <a:lnTo>
                  <a:pt x="58501" y="80009"/>
                </a:lnTo>
                <a:lnTo>
                  <a:pt x="59406" y="80009"/>
                </a:lnTo>
                <a:lnTo>
                  <a:pt x="59759" y="78739"/>
                </a:lnTo>
                <a:lnTo>
                  <a:pt x="68448" y="78739"/>
                </a:lnTo>
                <a:lnTo>
                  <a:pt x="69784" y="77469"/>
                </a:lnTo>
                <a:lnTo>
                  <a:pt x="70138" y="77469"/>
                </a:lnTo>
                <a:lnTo>
                  <a:pt x="70335" y="76199"/>
                </a:lnTo>
                <a:lnTo>
                  <a:pt x="70886" y="74929"/>
                </a:lnTo>
                <a:close/>
              </a:path>
              <a:path w="107314" h="128270">
                <a:moveTo>
                  <a:pt x="67347" y="80009"/>
                </a:moveTo>
                <a:lnTo>
                  <a:pt x="63258" y="80009"/>
                </a:lnTo>
                <a:lnTo>
                  <a:pt x="63573" y="81279"/>
                </a:lnTo>
                <a:lnTo>
                  <a:pt x="66993" y="81279"/>
                </a:lnTo>
                <a:lnTo>
                  <a:pt x="67347" y="80009"/>
                </a:lnTo>
                <a:close/>
              </a:path>
              <a:path w="107314" h="128270">
                <a:moveTo>
                  <a:pt x="68330" y="78739"/>
                </a:moveTo>
                <a:lnTo>
                  <a:pt x="61922" y="78739"/>
                </a:lnTo>
                <a:lnTo>
                  <a:pt x="62590" y="80009"/>
                </a:lnTo>
                <a:lnTo>
                  <a:pt x="67661" y="80009"/>
                </a:lnTo>
                <a:lnTo>
                  <a:pt x="68330" y="78739"/>
                </a:lnTo>
                <a:close/>
              </a:path>
              <a:path w="107314" h="128270">
                <a:moveTo>
                  <a:pt x="105714" y="77470"/>
                </a:moveTo>
                <a:lnTo>
                  <a:pt x="69981" y="77469"/>
                </a:lnTo>
                <a:lnTo>
                  <a:pt x="69863" y="78739"/>
                </a:lnTo>
                <a:lnTo>
                  <a:pt x="105990" y="78740"/>
                </a:lnTo>
                <a:lnTo>
                  <a:pt x="105714" y="77470"/>
                </a:lnTo>
                <a:close/>
              </a:path>
              <a:path w="107314" h="128270">
                <a:moveTo>
                  <a:pt x="104978" y="76200"/>
                </a:moveTo>
                <a:lnTo>
                  <a:pt x="70767" y="76199"/>
                </a:lnTo>
                <a:lnTo>
                  <a:pt x="70335" y="77469"/>
                </a:lnTo>
                <a:lnTo>
                  <a:pt x="105369" y="77470"/>
                </a:lnTo>
                <a:lnTo>
                  <a:pt x="104978" y="76200"/>
                </a:lnTo>
                <a:close/>
              </a:path>
              <a:path w="107314" h="128270">
                <a:moveTo>
                  <a:pt x="11519" y="74929"/>
                </a:moveTo>
                <a:lnTo>
                  <a:pt x="2280" y="74929"/>
                </a:lnTo>
                <a:lnTo>
                  <a:pt x="1768" y="76199"/>
                </a:lnTo>
                <a:lnTo>
                  <a:pt x="13170" y="76199"/>
                </a:lnTo>
                <a:lnTo>
                  <a:pt x="11519" y="74929"/>
                </a:lnTo>
                <a:close/>
              </a:path>
              <a:path w="107314" h="128270">
                <a:moveTo>
                  <a:pt x="104150" y="74930"/>
                </a:moveTo>
                <a:lnTo>
                  <a:pt x="71672" y="74929"/>
                </a:lnTo>
                <a:lnTo>
                  <a:pt x="71435" y="76199"/>
                </a:lnTo>
                <a:lnTo>
                  <a:pt x="104575" y="76200"/>
                </a:lnTo>
                <a:lnTo>
                  <a:pt x="104150" y="74930"/>
                </a:lnTo>
                <a:close/>
              </a:path>
              <a:path w="107314" h="128270">
                <a:moveTo>
                  <a:pt x="7429" y="73659"/>
                </a:moveTo>
                <a:lnTo>
                  <a:pt x="5307" y="73659"/>
                </a:lnTo>
                <a:lnTo>
                  <a:pt x="4403" y="74929"/>
                </a:lnTo>
                <a:lnTo>
                  <a:pt x="8687" y="74929"/>
                </a:lnTo>
                <a:lnTo>
                  <a:pt x="7429" y="73659"/>
                </a:lnTo>
                <a:close/>
              </a:path>
              <a:path w="107314" h="128270">
                <a:moveTo>
                  <a:pt x="60978" y="67309"/>
                </a:moveTo>
                <a:lnTo>
                  <a:pt x="40888" y="67309"/>
                </a:lnTo>
                <a:lnTo>
                  <a:pt x="41359" y="68579"/>
                </a:lnTo>
                <a:lnTo>
                  <a:pt x="42263" y="68579"/>
                </a:lnTo>
                <a:lnTo>
                  <a:pt x="43168" y="69849"/>
                </a:lnTo>
                <a:lnTo>
                  <a:pt x="44426" y="69849"/>
                </a:lnTo>
                <a:lnTo>
                  <a:pt x="45213" y="71119"/>
                </a:lnTo>
                <a:lnTo>
                  <a:pt x="48554" y="71119"/>
                </a:lnTo>
                <a:lnTo>
                  <a:pt x="48594" y="74929"/>
                </a:lnTo>
                <a:lnTo>
                  <a:pt x="57597" y="74929"/>
                </a:lnTo>
                <a:lnTo>
                  <a:pt x="57675" y="73659"/>
                </a:lnTo>
                <a:lnTo>
                  <a:pt x="57970" y="73659"/>
                </a:lnTo>
                <a:lnTo>
                  <a:pt x="58344" y="72389"/>
                </a:lnTo>
                <a:lnTo>
                  <a:pt x="59090" y="71119"/>
                </a:lnTo>
                <a:lnTo>
                  <a:pt x="59759" y="69849"/>
                </a:lnTo>
                <a:lnTo>
                  <a:pt x="60388" y="68579"/>
                </a:lnTo>
                <a:lnTo>
                  <a:pt x="60978" y="67309"/>
                </a:lnTo>
                <a:close/>
              </a:path>
              <a:path w="107314" h="128270">
                <a:moveTo>
                  <a:pt x="71632" y="73659"/>
                </a:moveTo>
                <a:lnTo>
                  <a:pt x="57970" y="73659"/>
                </a:lnTo>
                <a:lnTo>
                  <a:pt x="57597" y="74929"/>
                </a:lnTo>
                <a:lnTo>
                  <a:pt x="71239" y="74929"/>
                </a:lnTo>
                <a:lnTo>
                  <a:pt x="71632" y="73659"/>
                </a:lnTo>
                <a:close/>
              </a:path>
              <a:path w="107314" h="128270">
                <a:moveTo>
                  <a:pt x="93064" y="66040"/>
                </a:moveTo>
                <a:lnTo>
                  <a:pt x="81737" y="66039"/>
                </a:lnTo>
                <a:lnTo>
                  <a:pt x="81070" y="67309"/>
                </a:lnTo>
                <a:lnTo>
                  <a:pt x="80518" y="67309"/>
                </a:lnTo>
                <a:lnTo>
                  <a:pt x="80127" y="68579"/>
                </a:lnTo>
                <a:lnTo>
                  <a:pt x="79575" y="69849"/>
                </a:lnTo>
                <a:lnTo>
                  <a:pt x="78277" y="69849"/>
                </a:lnTo>
                <a:lnTo>
                  <a:pt x="77215" y="71119"/>
                </a:lnTo>
                <a:lnTo>
                  <a:pt x="74582" y="71119"/>
                </a:lnTo>
                <a:lnTo>
                  <a:pt x="73834" y="72389"/>
                </a:lnTo>
                <a:lnTo>
                  <a:pt x="73205" y="72389"/>
                </a:lnTo>
                <a:lnTo>
                  <a:pt x="72615" y="73659"/>
                </a:lnTo>
                <a:lnTo>
                  <a:pt x="71947" y="73659"/>
                </a:lnTo>
                <a:lnTo>
                  <a:pt x="71908" y="74929"/>
                </a:lnTo>
                <a:lnTo>
                  <a:pt x="95375" y="74930"/>
                </a:lnTo>
                <a:lnTo>
                  <a:pt x="95295" y="73660"/>
                </a:lnTo>
                <a:lnTo>
                  <a:pt x="95180" y="72390"/>
                </a:lnTo>
                <a:lnTo>
                  <a:pt x="94869" y="71120"/>
                </a:lnTo>
                <a:lnTo>
                  <a:pt x="94628" y="69850"/>
                </a:lnTo>
                <a:lnTo>
                  <a:pt x="94087" y="68580"/>
                </a:lnTo>
                <a:lnTo>
                  <a:pt x="93765" y="67310"/>
                </a:lnTo>
                <a:lnTo>
                  <a:pt x="93064" y="66040"/>
                </a:lnTo>
                <a:close/>
              </a:path>
              <a:path w="107314" h="128270">
                <a:moveTo>
                  <a:pt x="101712" y="73660"/>
                </a:moveTo>
                <a:lnTo>
                  <a:pt x="99193" y="73660"/>
                </a:lnTo>
                <a:lnTo>
                  <a:pt x="97813" y="74930"/>
                </a:lnTo>
                <a:lnTo>
                  <a:pt x="102218" y="74930"/>
                </a:lnTo>
                <a:lnTo>
                  <a:pt x="101712" y="73660"/>
                </a:lnTo>
                <a:close/>
              </a:path>
              <a:path w="107314" h="128270">
                <a:moveTo>
                  <a:pt x="69195" y="69849"/>
                </a:moveTo>
                <a:lnTo>
                  <a:pt x="62000" y="69849"/>
                </a:lnTo>
                <a:lnTo>
                  <a:pt x="61842" y="71119"/>
                </a:lnTo>
                <a:lnTo>
                  <a:pt x="61646" y="72389"/>
                </a:lnTo>
                <a:lnTo>
                  <a:pt x="61646" y="73659"/>
                </a:lnTo>
                <a:lnTo>
                  <a:pt x="71908" y="73659"/>
                </a:lnTo>
                <a:lnTo>
                  <a:pt x="71672" y="72389"/>
                </a:lnTo>
                <a:lnTo>
                  <a:pt x="71279" y="72389"/>
                </a:lnTo>
                <a:lnTo>
                  <a:pt x="71043" y="71119"/>
                </a:lnTo>
                <a:lnTo>
                  <a:pt x="69745" y="71119"/>
                </a:lnTo>
                <a:lnTo>
                  <a:pt x="69195" y="69849"/>
                </a:lnTo>
                <a:close/>
              </a:path>
              <a:path w="107314" h="128270">
                <a:moveTo>
                  <a:pt x="33143" y="68579"/>
                </a:moveTo>
                <a:lnTo>
                  <a:pt x="28031" y="68579"/>
                </a:lnTo>
                <a:lnTo>
                  <a:pt x="27481" y="69849"/>
                </a:lnTo>
                <a:lnTo>
                  <a:pt x="33692" y="69849"/>
                </a:lnTo>
                <a:lnTo>
                  <a:pt x="33143" y="68579"/>
                </a:lnTo>
                <a:close/>
              </a:path>
              <a:path w="107314" h="128270">
                <a:moveTo>
                  <a:pt x="67425" y="68579"/>
                </a:moveTo>
                <a:lnTo>
                  <a:pt x="62512" y="68579"/>
                </a:lnTo>
                <a:lnTo>
                  <a:pt x="62236" y="69849"/>
                </a:lnTo>
                <a:lnTo>
                  <a:pt x="67976" y="69849"/>
                </a:lnTo>
                <a:lnTo>
                  <a:pt x="67425" y="68579"/>
                </a:lnTo>
                <a:close/>
              </a:path>
              <a:path w="107314" h="128270">
                <a:moveTo>
                  <a:pt x="65499" y="67309"/>
                </a:moveTo>
                <a:lnTo>
                  <a:pt x="63770" y="67309"/>
                </a:lnTo>
                <a:lnTo>
                  <a:pt x="63258" y="68579"/>
                </a:lnTo>
                <a:lnTo>
                  <a:pt x="65932" y="68579"/>
                </a:lnTo>
                <a:lnTo>
                  <a:pt x="65499" y="67309"/>
                </a:lnTo>
                <a:close/>
              </a:path>
              <a:path w="107314" h="128270">
                <a:moveTo>
                  <a:pt x="26027" y="63499"/>
                </a:moveTo>
                <a:lnTo>
                  <a:pt x="12266" y="63499"/>
                </a:lnTo>
                <a:lnTo>
                  <a:pt x="11990" y="64769"/>
                </a:lnTo>
                <a:lnTo>
                  <a:pt x="11754" y="64769"/>
                </a:lnTo>
                <a:lnTo>
                  <a:pt x="11558" y="66039"/>
                </a:lnTo>
                <a:lnTo>
                  <a:pt x="11441" y="67309"/>
                </a:lnTo>
                <a:lnTo>
                  <a:pt x="26891" y="67309"/>
                </a:lnTo>
                <a:lnTo>
                  <a:pt x="26576" y="64769"/>
                </a:lnTo>
                <a:lnTo>
                  <a:pt x="26027" y="63499"/>
                </a:lnTo>
                <a:close/>
              </a:path>
              <a:path w="107314" h="128270">
                <a:moveTo>
                  <a:pt x="63455" y="64769"/>
                </a:moveTo>
                <a:lnTo>
                  <a:pt x="38450" y="64769"/>
                </a:lnTo>
                <a:lnTo>
                  <a:pt x="39904" y="67309"/>
                </a:lnTo>
                <a:lnTo>
                  <a:pt x="61528" y="67309"/>
                </a:lnTo>
                <a:lnTo>
                  <a:pt x="62000" y="66039"/>
                </a:lnTo>
                <a:lnTo>
                  <a:pt x="62826" y="66039"/>
                </a:lnTo>
                <a:lnTo>
                  <a:pt x="63455" y="64769"/>
                </a:lnTo>
                <a:close/>
              </a:path>
              <a:path w="107314" h="128270">
                <a:moveTo>
                  <a:pt x="91373" y="64770"/>
                </a:moveTo>
                <a:lnTo>
                  <a:pt x="82921" y="64769"/>
                </a:lnTo>
                <a:lnTo>
                  <a:pt x="82484" y="66039"/>
                </a:lnTo>
                <a:lnTo>
                  <a:pt x="92236" y="66040"/>
                </a:lnTo>
                <a:lnTo>
                  <a:pt x="91373" y="64770"/>
                </a:lnTo>
                <a:close/>
              </a:path>
              <a:path w="107314" h="128270">
                <a:moveTo>
                  <a:pt x="43718" y="63499"/>
                </a:moveTo>
                <a:lnTo>
                  <a:pt x="34597" y="63499"/>
                </a:lnTo>
                <a:lnTo>
                  <a:pt x="35462" y="64769"/>
                </a:lnTo>
                <a:lnTo>
                  <a:pt x="44701" y="64769"/>
                </a:lnTo>
                <a:lnTo>
                  <a:pt x="43718" y="63499"/>
                </a:lnTo>
                <a:close/>
              </a:path>
              <a:path w="107314" h="128270">
                <a:moveTo>
                  <a:pt x="73951" y="63499"/>
                </a:moveTo>
                <a:lnTo>
                  <a:pt x="46510" y="63499"/>
                </a:lnTo>
                <a:lnTo>
                  <a:pt x="47139" y="64769"/>
                </a:lnTo>
                <a:lnTo>
                  <a:pt x="72419" y="64769"/>
                </a:lnTo>
                <a:lnTo>
                  <a:pt x="73951" y="63499"/>
                </a:lnTo>
                <a:close/>
              </a:path>
              <a:path w="107314" h="128270">
                <a:moveTo>
                  <a:pt x="89442" y="63499"/>
                </a:moveTo>
                <a:lnTo>
                  <a:pt x="86337" y="63499"/>
                </a:lnTo>
                <a:lnTo>
                  <a:pt x="85313" y="64769"/>
                </a:lnTo>
                <a:lnTo>
                  <a:pt x="90430" y="64769"/>
                </a:lnTo>
                <a:lnTo>
                  <a:pt x="89442" y="63499"/>
                </a:lnTo>
                <a:close/>
              </a:path>
              <a:path w="107314" h="128270">
                <a:moveTo>
                  <a:pt x="25357" y="62229"/>
                </a:moveTo>
                <a:lnTo>
                  <a:pt x="13052" y="62229"/>
                </a:lnTo>
                <a:lnTo>
                  <a:pt x="12619" y="63499"/>
                </a:lnTo>
                <a:lnTo>
                  <a:pt x="25712" y="63499"/>
                </a:lnTo>
                <a:lnTo>
                  <a:pt x="25357" y="62229"/>
                </a:lnTo>
                <a:close/>
              </a:path>
              <a:path w="107314" h="128270">
                <a:moveTo>
                  <a:pt x="42617" y="62229"/>
                </a:moveTo>
                <a:lnTo>
                  <a:pt x="31098" y="62229"/>
                </a:lnTo>
                <a:lnTo>
                  <a:pt x="31885" y="63499"/>
                </a:lnTo>
                <a:lnTo>
                  <a:pt x="42932" y="63499"/>
                </a:lnTo>
                <a:lnTo>
                  <a:pt x="42617" y="62229"/>
                </a:lnTo>
                <a:close/>
              </a:path>
              <a:path w="107314" h="128270">
                <a:moveTo>
                  <a:pt x="82450" y="52069"/>
                </a:moveTo>
                <a:lnTo>
                  <a:pt x="44190" y="52069"/>
                </a:lnTo>
                <a:lnTo>
                  <a:pt x="44072" y="53339"/>
                </a:lnTo>
                <a:lnTo>
                  <a:pt x="43994" y="55879"/>
                </a:lnTo>
                <a:lnTo>
                  <a:pt x="44111" y="57149"/>
                </a:lnTo>
                <a:lnTo>
                  <a:pt x="44347" y="58419"/>
                </a:lnTo>
                <a:lnTo>
                  <a:pt x="44662" y="59689"/>
                </a:lnTo>
                <a:lnTo>
                  <a:pt x="45252" y="60959"/>
                </a:lnTo>
                <a:lnTo>
                  <a:pt x="46117" y="63499"/>
                </a:lnTo>
                <a:lnTo>
                  <a:pt x="76586" y="63499"/>
                </a:lnTo>
                <a:lnTo>
                  <a:pt x="77727" y="62229"/>
                </a:lnTo>
                <a:lnTo>
                  <a:pt x="79575" y="62229"/>
                </a:lnTo>
                <a:lnTo>
                  <a:pt x="80357" y="60959"/>
                </a:lnTo>
                <a:lnTo>
                  <a:pt x="80989" y="60959"/>
                </a:lnTo>
                <a:lnTo>
                  <a:pt x="81541" y="59689"/>
                </a:lnTo>
                <a:lnTo>
                  <a:pt x="81967" y="59689"/>
                </a:lnTo>
                <a:lnTo>
                  <a:pt x="82369" y="58419"/>
                </a:lnTo>
                <a:lnTo>
                  <a:pt x="82645" y="58419"/>
                </a:lnTo>
                <a:lnTo>
                  <a:pt x="82841" y="57149"/>
                </a:lnTo>
                <a:lnTo>
                  <a:pt x="82921" y="54609"/>
                </a:lnTo>
                <a:lnTo>
                  <a:pt x="82450" y="52069"/>
                </a:lnTo>
                <a:close/>
              </a:path>
              <a:path w="107314" h="128270">
                <a:moveTo>
                  <a:pt x="24179" y="60959"/>
                </a:moveTo>
                <a:lnTo>
                  <a:pt x="14113" y="60959"/>
                </a:lnTo>
                <a:lnTo>
                  <a:pt x="13524" y="62229"/>
                </a:lnTo>
                <a:lnTo>
                  <a:pt x="24572" y="62229"/>
                </a:lnTo>
                <a:lnTo>
                  <a:pt x="24179" y="60959"/>
                </a:lnTo>
                <a:close/>
              </a:path>
              <a:path w="107314" h="128270">
                <a:moveTo>
                  <a:pt x="41634" y="60959"/>
                </a:moveTo>
                <a:lnTo>
                  <a:pt x="29840" y="60959"/>
                </a:lnTo>
                <a:lnTo>
                  <a:pt x="30390" y="62229"/>
                </a:lnTo>
                <a:lnTo>
                  <a:pt x="42107" y="62229"/>
                </a:lnTo>
                <a:lnTo>
                  <a:pt x="41634" y="60959"/>
                </a:lnTo>
                <a:close/>
              </a:path>
              <a:path w="107314" h="128270">
                <a:moveTo>
                  <a:pt x="22802" y="59689"/>
                </a:moveTo>
                <a:lnTo>
                  <a:pt x="15490" y="59689"/>
                </a:lnTo>
                <a:lnTo>
                  <a:pt x="14742" y="60959"/>
                </a:lnTo>
                <a:lnTo>
                  <a:pt x="23706" y="60959"/>
                </a:lnTo>
                <a:lnTo>
                  <a:pt x="22802" y="59689"/>
                </a:lnTo>
                <a:close/>
              </a:path>
              <a:path w="107314" h="128270">
                <a:moveTo>
                  <a:pt x="41202" y="53339"/>
                </a:moveTo>
                <a:lnTo>
                  <a:pt x="30508" y="53339"/>
                </a:lnTo>
                <a:lnTo>
                  <a:pt x="30311" y="54609"/>
                </a:lnTo>
                <a:lnTo>
                  <a:pt x="30154" y="55879"/>
                </a:lnTo>
                <a:lnTo>
                  <a:pt x="29879" y="57149"/>
                </a:lnTo>
                <a:lnTo>
                  <a:pt x="29643" y="57149"/>
                </a:lnTo>
                <a:lnTo>
                  <a:pt x="29368" y="58419"/>
                </a:lnTo>
                <a:lnTo>
                  <a:pt x="29368" y="59689"/>
                </a:lnTo>
                <a:lnTo>
                  <a:pt x="29486" y="60959"/>
                </a:lnTo>
                <a:lnTo>
                  <a:pt x="42068" y="60959"/>
                </a:lnTo>
                <a:lnTo>
                  <a:pt x="42656" y="59689"/>
                </a:lnTo>
                <a:lnTo>
                  <a:pt x="43011" y="58419"/>
                </a:lnTo>
                <a:lnTo>
                  <a:pt x="43011" y="55879"/>
                </a:lnTo>
                <a:lnTo>
                  <a:pt x="42775" y="55879"/>
                </a:lnTo>
                <a:lnTo>
                  <a:pt x="42381" y="54609"/>
                </a:lnTo>
                <a:lnTo>
                  <a:pt x="41831" y="54609"/>
                </a:lnTo>
                <a:lnTo>
                  <a:pt x="41202" y="53339"/>
                </a:lnTo>
                <a:close/>
              </a:path>
              <a:path w="107314" h="128270">
                <a:moveTo>
                  <a:pt x="19579" y="58419"/>
                </a:moveTo>
                <a:lnTo>
                  <a:pt x="17219" y="58419"/>
                </a:lnTo>
                <a:lnTo>
                  <a:pt x="16276" y="59689"/>
                </a:lnTo>
                <a:lnTo>
                  <a:pt x="20444" y="59689"/>
                </a:lnTo>
                <a:lnTo>
                  <a:pt x="19579" y="58419"/>
                </a:lnTo>
                <a:close/>
              </a:path>
              <a:path w="107314" h="128270">
                <a:moveTo>
                  <a:pt x="39079" y="52069"/>
                </a:moveTo>
                <a:lnTo>
                  <a:pt x="31137" y="52069"/>
                </a:lnTo>
                <a:lnTo>
                  <a:pt x="30783" y="53339"/>
                </a:lnTo>
                <a:lnTo>
                  <a:pt x="39787" y="53339"/>
                </a:lnTo>
                <a:lnTo>
                  <a:pt x="39079" y="52069"/>
                </a:lnTo>
                <a:close/>
              </a:path>
              <a:path w="107314" h="128270">
                <a:moveTo>
                  <a:pt x="35934" y="50799"/>
                </a:moveTo>
                <a:lnTo>
                  <a:pt x="32041" y="50799"/>
                </a:lnTo>
                <a:lnTo>
                  <a:pt x="31334" y="52069"/>
                </a:lnTo>
                <a:lnTo>
                  <a:pt x="36445" y="52069"/>
                </a:lnTo>
                <a:lnTo>
                  <a:pt x="35934" y="50799"/>
                </a:lnTo>
                <a:close/>
              </a:path>
              <a:path w="107314" h="128270">
                <a:moveTo>
                  <a:pt x="81024" y="49529"/>
                </a:moveTo>
                <a:lnTo>
                  <a:pt x="44780" y="49529"/>
                </a:lnTo>
                <a:lnTo>
                  <a:pt x="44543" y="50799"/>
                </a:lnTo>
                <a:lnTo>
                  <a:pt x="44347" y="52069"/>
                </a:lnTo>
                <a:lnTo>
                  <a:pt x="82243" y="52069"/>
                </a:lnTo>
                <a:lnTo>
                  <a:pt x="81817" y="50799"/>
                </a:lnTo>
                <a:lnTo>
                  <a:pt x="81024" y="49529"/>
                </a:lnTo>
                <a:close/>
              </a:path>
              <a:path w="107314" h="128270">
                <a:moveTo>
                  <a:pt x="90821" y="40640"/>
                </a:moveTo>
                <a:lnTo>
                  <a:pt x="41831" y="40639"/>
                </a:lnTo>
                <a:lnTo>
                  <a:pt x="42775" y="43179"/>
                </a:lnTo>
                <a:lnTo>
                  <a:pt x="43482" y="44449"/>
                </a:lnTo>
                <a:lnTo>
                  <a:pt x="44976" y="46989"/>
                </a:lnTo>
                <a:lnTo>
                  <a:pt x="45488" y="48259"/>
                </a:lnTo>
                <a:lnTo>
                  <a:pt x="45094" y="49529"/>
                </a:lnTo>
                <a:lnTo>
                  <a:pt x="80679" y="49529"/>
                </a:lnTo>
                <a:lnTo>
                  <a:pt x="82565" y="48259"/>
                </a:lnTo>
                <a:lnTo>
                  <a:pt x="84209" y="46989"/>
                </a:lnTo>
                <a:lnTo>
                  <a:pt x="85670" y="45720"/>
                </a:lnTo>
                <a:lnTo>
                  <a:pt x="86969" y="45720"/>
                </a:lnTo>
                <a:lnTo>
                  <a:pt x="88027" y="44450"/>
                </a:lnTo>
                <a:lnTo>
                  <a:pt x="88970" y="43180"/>
                </a:lnTo>
                <a:lnTo>
                  <a:pt x="89718" y="43180"/>
                </a:lnTo>
                <a:lnTo>
                  <a:pt x="90350" y="41910"/>
                </a:lnTo>
                <a:lnTo>
                  <a:pt x="90821" y="40640"/>
                </a:lnTo>
                <a:close/>
              </a:path>
              <a:path w="107314" h="128270">
                <a:moveTo>
                  <a:pt x="91017" y="35560"/>
                </a:moveTo>
                <a:lnTo>
                  <a:pt x="40966" y="35559"/>
                </a:lnTo>
                <a:lnTo>
                  <a:pt x="41005" y="38099"/>
                </a:lnTo>
                <a:lnTo>
                  <a:pt x="41320" y="39369"/>
                </a:lnTo>
                <a:lnTo>
                  <a:pt x="41556" y="40639"/>
                </a:lnTo>
                <a:lnTo>
                  <a:pt x="91178" y="40640"/>
                </a:lnTo>
                <a:lnTo>
                  <a:pt x="91373" y="39370"/>
                </a:lnTo>
                <a:lnTo>
                  <a:pt x="91408" y="36830"/>
                </a:lnTo>
                <a:lnTo>
                  <a:pt x="91247" y="36830"/>
                </a:lnTo>
                <a:lnTo>
                  <a:pt x="91017" y="35560"/>
                </a:lnTo>
                <a:close/>
              </a:path>
              <a:path w="107314" h="128270">
                <a:moveTo>
                  <a:pt x="87717" y="31750"/>
                </a:moveTo>
                <a:lnTo>
                  <a:pt x="41752" y="31749"/>
                </a:lnTo>
                <a:lnTo>
                  <a:pt x="41398" y="33019"/>
                </a:lnTo>
                <a:lnTo>
                  <a:pt x="41163" y="34289"/>
                </a:lnTo>
                <a:lnTo>
                  <a:pt x="41005" y="35559"/>
                </a:lnTo>
                <a:lnTo>
                  <a:pt x="90695" y="35560"/>
                </a:lnTo>
                <a:lnTo>
                  <a:pt x="90350" y="34290"/>
                </a:lnTo>
                <a:lnTo>
                  <a:pt x="89959" y="34290"/>
                </a:lnTo>
                <a:lnTo>
                  <a:pt x="89085" y="33020"/>
                </a:lnTo>
                <a:lnTo>
                  <a:pt x="88614" y="33020"/>
                </a:lnTo>
                <a:lnTo>
                  <a:pt x="87717" y="31750"/>
                </a:lnTo>
                <a:close/>
              </a:path>
              <a:path w="107314" h="128270">
                <a:moveTo>
                  <a:pt x="89212" y="15240"/>
                </a:moveTo>
                <a:lnTo>
                  <a:pt x="49380" y="15239"/>
                </a:lnTo>
                <a:lnTo>
                  <a:pt x="48987" y="17779"/>
                </a:lnTo>
                <a:lnTo>
                  <a:pt x="48751" y="19049"/>
                </a:lnTo>
                <a:lnTo>
                  <a:pt x="48633" y="24129"/>
                </a:lnTo>
                <a:lnTo>
                  <a:pt x="48751" y="26669"/>
                </a:lnTo>
                <a:lnTo>
                  <a:pt x="47375" y="26669"/>
                </a:lnTo>
                <a:lnTo>
                  <a:pt x="46156" y="27939"/>
                </a:lnTo>
                <a:lnTo>
                  <a:pt x="45094" y="27939"/>
                </a:lnTo>
                <a:lnTo>
                  <a:pt x="44190" y="29209"/>
                </a:lnTo>
                <a:lnTo>
                  <a:pt x="43404" y="29209"/>
                </a:lnTo>
                <a:lnTo>
                  <a:pt x="42736" y="30479"/>
                </a:lnTo>
                <a:lnTo>
                  <a:pt x="42185" y="31749"/>
                </a:lnTo>
                <a:lnTo>
                  <a:pt x="86843" y="31750"/>
                </a:lnTo>
                <a:lnTo>
                  <a:pt x="85670" y="30480"/>
                </a:lnTo>
                <a:lnTo>
                  <a:pt x="85474" y="30480"/>
                </a:lnTo>
                <a:lnTo>
                  <a:pt x="86843" y="29210"/>
                </a:lnTo>
                <a:lnTo>
                  <a:pt x="91408" y="21590"/>
                </a:lnTo>
                <a:lnTo>
                  <a:pt x="91603" y="21590"/>
                </a:lnTo>
                <a:lnTo>
                  <a:pt x="91603" y="19050"/>
                </a:lnTo>
                <a:lnTo>
                  <a:pt x="91373" y="17780"/>
                </a:lnTo>
                <a:lnTo>
                  <a:pt x="91051" y="17780"/>
                </a:lnTo>
                <a:lnTo>
                  <a:pt x="90695" y="16510"/>
                </a:lnTo>
                <a:lnTo>
                  <a:pt x="89752" y="16510"/>
                </a:lnTo>
                <a:lnTo>
                  <a:pt x="89212" y="15240"/>
                </a:lnTo>
                <a:close/>
              </a:path>
              <a:path w="107314" h="128270">
                <a:moveTo>
                  <a:pt x="81461" y="5080"/>
                </a:moveTo>
                <a:lnTo>
                  <a:pt x="62432" y="5079"/>
                </a:lnTo>
                <a:lnTo>
                  <a:pt x="61803" y="6349"/>
                </a:lnTo>
                <a:lnTo>
                  <a:pt x="60742" y="7619"/>
                </a:lnTo>
                <a:lnTo>
                  <a:pt x="59641" y="8889"/>
                </a:lnTo>
                <a:lnTo>
                  <a:pt x="59248" y="10159"/>
                </a:lnTo>
                <a:lnTo>
                  <a:pt x="52761" y="10159"/>
                </a:lnTo>
                <a:lnTo>
                  <a:pt x="52132" y="11429"/>
                </a:lnTo>
                <a:lnTo>
                  <a:pt x="51110" y="11429"/>
                </a:lnTo>
                <a:lnTo>
                  <a:pt x="50638" y="12699"/>
                </a:lnTo>
                <a:lnTo>
                  <a:pt x="50245" y="12699"/>
                </a:lnTo>
                <a:lnTo>
                  <a:pt x="49616" y="15239"/>
                </a:lnTo>
                <a:lnTo>
                  <a:pt x="87395" y="15240"/>
                </a:lnTo>
                <a:lnTo>
                  <a:pt x="86774" y="13970"/>
                </a:lnTo>
                <a:lnTo>
                  <a:pt x="82208" y="13970"/>
                </a:lnTo>
                <a:lnTo>
                  <a:pt x="82323" y="12700"/>
                </a:lnTo>
                <a:lnTo>
                  <a:pt x="82243" y="8890"/>
                </a:lnTo>
                <a:lnTo>
                  <a:pt x="82128" y="7620"/>
                </a:lnTo>
                <a:lnTo>
                  <a:pt x="81967" y="7620"/>
                </a:lnTo>
                <a:lnTo>
                  <a:pt x="81737" y="6350"/>
                </a:lnTo>
                <a:lnTo>
                  <a:pt x="81461" y="5080"/>
                </a:lnTo>
                <a:close/>
              </a:path>
              <a:path w="107314" h="128270">
                <a:moveTo>
                  <a:pt x="80794" y="3810"/>
                </a:moveTo>
                <a:lnTo>
                  <a:pt x="63887" y="3809"/>
                </a:lnTo>
                <a:lnTo>
                  <a:pt x="63141" y="5079"/>
                </a:lnTo>
                <a:lnTo>
                  <a:pt x="81150" y="5080"/>
                </a:lnTo>
                <a:lnTo>
                  <a:pt x="80794" y="3810"/>
                </a:lnTo>
                <a:close/>
              </a:path>
              <a:path w="107314" h="128270">
                <a:moveTo>
                  <a:pt x="79966" y="2540"/>
                </a:moveTo>
                <a:lnTo>
                  <a:pt x="65617" y="2539"/>
                </a:lnTo>
                <a:lnTo>
                  <a:pt x="64713" y="3809"/>
                </a:lnTo>
                <a:lnTo>
                  <a:pt x="80403" y="3810"/>
                </a:lnTo>
                <a:lnTo>
                  <a:pt x="79966" y="2540"/>
                </a:lnTo>
                <a:close/>
              </a:path>
              <a:path w="107314" h="128270">
                <a:moveTo>
                  <a:pt x="78471" y="1270"/>
                </a:moveTo>
                <a:lnTo>
                  <a:pt x="67583" y="1269"/>
                </a:lnTo>
                <a:lnTo>
                  <a:pt x="66561" y="2539"/>
                </a:lnTo>
                <a:lnTo>
                  <a:pt x="79494" y="2540"/>
                </a:lnTo>
                <a:lnTo>
                  <a:pt x="78471" y="1270"/>
                </a:lnTo>
                <a:close/>
              </a:path>
              <a:path w="107314" h="128270">
                <a:moveTo>
                  <a:pt x="75486" y="0"/>
                </a:moveTo>
                <a:lnTo>
                  <a:pt x="72183" y="0"/>
                </a:lnTo>
                <a:lnTo>
                  <a:pt x="70847" y="1269"/>
                </a:lnTo>
                <a:lnTo>
                  <a:pt x="76115" y="1270"/>
                </a:lnTo>
                <a:lnTo>
                  <a:pt x="7548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88154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12685" y="8127"/>
                </a:moveTo>
                <a:lnTo>
                  <a:pt x="11585" y="8127"/>
                </a:lnTo>
                <a:lnTo>
                  <a:pt x="11074" y="8254"/>
                </a:lnTo>
                <a:lnTo>
                  <a:pt x="10602" y="8254"/>
                </a:lnTo>
                <a:lnTo>
                  <a:pt x="9383" y="8635"/>
                </a:lnTo>
                <a:lnTo>
                  <a:pt x="8715" y="9016"/>
                </a:lnTo>
                <a:lnTo>
                  <a:pt x="8440" y="9270"/>
                </a:lnTo>
                <a:lnTo>
                  <a:pt x="8165" y="9397"/>
                </a:lnTo>
                <a:lnTo>
                  <a:pt x="5962" y="13207"/>
                </a:lnTo>
                <a:lnTo>
                  <a:pt x="5844" y="13588"/>
                </a:lnTo>
                <a:lnTo>
                  <a:pt x="5648" y="14731"/>
                </a:lnTo>
                <a:lnTo>
                  <a:pt x="5525" y="19303"/>
                </a:lnTo>
                <a:lnTo>
                  <a:pt x="5733" y="20954"/>
                </a:lnTo>
                <a:lnTo>
                  <a:pt x="6278" y="23875"/>
                </a:lnTo>
                <a:lnTo>
                  <a:pt x="6395" y="24129"/>
                </a:lnTo>
                <a:lnTo>
                  <a:pt x="5215" y="24764"/>
                </a:lnTo>
                <a:lnTo>
                  <a:pt x="0" y="32892"/>
                </a:lnTo>
                <a:lnTo>
                  <a:pt x="118" y="34035"/>
                </a:lnTo>
                <a:lnTo>
                  <a:pt x="4534" y="43052"/>
                </a:lnTo>
                <a:lnTo>
                  <a:pt x="4508" y="44195"/>
                </a:lnTo>
                <a:lnTo>
                  <a:pt x="4194" y="47243"/>
                </a:lnTo>
                <a:lnTo>
                  <a:pt x="4070" y="55498"/>
                </a:lnTo>
                <a:lnTo>
                  <a:pt x="4179" y="57403"/>
                </a:lnTo>
                <a:lnTo>
                  <a:pt x="4390" y="59816"/>
                </a:lnTo>
                <a:lnTo>
                  <a:pt x="4626" y="61340"/>
                </a:lnTo>
                <a:lnTo>
                  <a:pt x="4823" y="62864"/>
                </a:lnTo>
                <a:lnTo>
                  <a:pt x="10288" y="78612"/>
                </a:lnTo>
                <a:lnTo>
                  <a:pt x="10563" y="79374"/>
                </a:lnTo>
                <a:lnTo>
                  <a:pt x="10798" y="80263"/>
                </a:lnTo>
                <a:lnTo>
                  <a:pt x="11074" y="81025"/>
                </a:lnTo>
                <a:lnTo>
                  <a:pt x="11663" y="83438"/>
                </a:lnTo>
                <a:lnTo>
                  <a:pt x="11998" y="85343"/>
                </a:lnTo>
                <a:lnTo>
                  <a:pt x="12189" y="86613"/>
                </a:lnTo>
                <a:lnTo>
                  <a:pt x="12332" y="87883"/>
                </a:lnTo>
                <a:lnTo>
                  <a:pt x="12450" y="96011"/>
                </a:lnTo>
                <a:lnTo>
                  <a:pt x="12297" y="96900"/>
                </a:lnTo>
                <a:lnTo>
                  <a:pt x="12253" y="100456"/>
                </a:lnTo>
                <a:lnTo>
                  <a:pt x="12371" y="101091"/>
                </a:lnTo>
                <a:lnTo>
                  <a:pt x="12528" y="101599"/>
                </a:lnTo>
                <a:lnTo>
                  <a:pt x="13118" y="102742"/>
                </a:lnTo>
                <a:lnTo>
                  <a:pt x="13314" y="102869"/>
                </a:lnTo>
                <a:lnTo>
                  <a:pt x="13472" y="103123"/>
                </a:lnTo>
                <a:lnTo>
                  <a:pt x="13865" y="103250"/>
                </a:lnTo>
                <a:lnTo>
                  <a:pt x="14062" y="101726"/>
                </a:lnTo>
                <a:lnTo>
                  <a:pt x="14361" y="98170"/>
                </a:lnTo>
                <a:lnTo>
                  <a:pt x="14488" y="95630"/>
                </a:lnTo>
                <a:lnTo>
                  <a:pt x="14405" y="87883"/>
                </a:lnTo>
                <a:lnTo>
                  <a:pt x="11742" y="70992"/>
                </a:lnTo>
                <a:lnTo>
                  <a:pt x="11332" y="69341"/>
                </a:lnTo>
                <a:lnTo>
                  <a:pt x="10878" y="67309"/>
                </a:lnTo>
                <a:lnTo>
                  <a:pt x="10759" y="66166"/>
                </a:lnTo>
                <a:lnTo>
                  <a:pt x="10759" y="62229"/>
                </a:lnTo>
                <a:lnTo>
                  <a:pt x="11034" y="60578"/>
                </a:lnTo>
                <a:lnTo>
                  <a:pt x="11427" y="59181"/>
                </a:lnTo>
                <a:lnTo>
                  <a:pt x="11538" y="58927"/>
                </a:lnTo>
                <a:lnTo>
                  <a:pt x="8833" y="58927"/>
                </a:lnTo>
                <a:lnTo>
                  <a:pt x="5530" y="33908"/>
                </a:lnTo>
                <a:lnTo>
                  <a:pt x="12647" y="33908"/>
                </a:lnTo>
                <a:lnTo>
                  <a:pt x="12369" y="32765"/>
                </a:lnTo>
                <a:lnTo>
                  <a:pt x="11703" y="30733"/>
                </a:lnTo>
                <a:lnTo>
                  <a:pt x="11507" y="30352"/>
                </a:lnTo>
                <a:lnTo>
                  <a:pt x="10720" y="28574"/>
                </a:lnTo>
                <a:lnTo>
                  <a:pt x="10371" y="27558"/>
                </a:lnTo>
                <a:lnTo>
                  <a:pt x="9886" y="25653"/>
                </a:lnTo>
                <a:lnTo>
                  <a:pt x="9651" y="24129"/>
                </a:lnTo>
                <a:lnTo>
                  <a:pt x="9737" y="18922"/>
                </a:lnTo>
                <a:lnTo>
                  <a:pt x="10288" y="16382"/>
                </a:lnTo>
                <a:lnTo>
                  <a:pt x="11270" y="13715"/>
                </a:lnTo>
                <a:lnTo>
                  <a:pt x="11703" y="12826"/>
                </a:lnTo>
                <a:lnTo>
                  <a:pt x="17797" y="12826"/>
                </a:lnTo>
                <a:lnTo>
                  <a:pt x="17679" y="9905"/>
                </a:lnTo>
                <a:lnTo>
                  <a:pt x="17639" y="9651"/>
                </a:lnTo>
                <a:lnTo>
                  <a:pt x="16814" y="9270"/>
                </a:lnTo>
                <a:lnTo>
                  <a:pt x="15281" y="8762"/>
                </a:lnTo>
                <a:lnTo>
                  <a:pt x="13904" y="8381"/>
                </a:lnTo>
                <a:lnTo>
                  <a:pt x="12685" y="8127"/>
                </a:lnTo>
                <a:close/>
              </a:path>
              <a:path w="36195" h="103504">
                <a:moveTo>
                  <a:pt x="35354" y="25272"/>
                </a:moveTo>
                <a:lnTo>
                  <a:pt x="21571" y="25272"/>
                </a:lnTo>
                <a:lnTo>
                  <a:pt x="22711" y="25399"/>
                </a:lnTo>
                <a:lnTo>
                  <a:pt x="23969" y="25780"/>
                </a:lnTo>
                <a:lnTo>
                  <a:pt x="23262" y="26161"/>
                </a:lnTo>
                <a:lnTo>
                  <a:pt x="22711" y="26542"/>
                </a:lnTo>
                <a:lnTo>
                  <a:pt x="22043" y="27177"/>
                </a:lnTo>
                <a:lnTo>
                  <a:pt x="21689" y="27558"/>
                </a:lnTo>
                <a:lnTo>
                  <a:pt x="21256" y="27939"/>
                </a:lnTo>
                <a:lnTo>
                  <a:pt x="20635" y="28828"/>
                </a:lnTo>
                <a:lnTo>
                  <a:pt x="19881" y="29844"/>
                </a:lnTo>
                <a:lnTo>
                  <a:pt x="19290" y="30733"/>
                </a:lnTo>
                <a:lnTo>
                  <a:pt x="8833" y="58927"/>
                </a:lnTo>
                <a:lnTo>
                  <a:pt x="11538" y="58927"/>
                </a:lnTo>
                <a:lnTo>
                  <a:pt x="11978" y="57911"/>
                </a:lnTo>
                <a:lnTo>
                  <a:pt x="12253" y="57403"/>
                </a:lnTo>
                <a:lnTo>
                  <a:pt x="16460" y="53212"/>
                </a:lnTo>
                <a:lnTo>
                  <a:pt x="20077" y="51561"/>
                </a:lnTo>
                <a:lnTo>
                  <a:pt x="21610" y="50799"/>
                </a:lnTo>
                <a:lnTo>
                  <a:pt x="22987" y="50037"/>
                </a:lnTo>
                <a:lnTo>
                  <a:pt x="24166" y="49148"/>
                </a:lnTo>
                <a:lnTo>
                  <a:pt x="25227" y="48386"/>
                </a:lnTo>
                <a:lnTo>
                  <a:pt x="29133" y="42417"/>
                </a:lnTo>
                <a:lnTo>
                  <a:pt x="29085" y="40258"/>
                </a:lnTo>
                <a:lnTo>
                  <a:pt x="25974" y="35178"/>
                </a:lnTo>
                <a:lnTo>
                  <a:pt x="25424" y="34289"/>
                </a:lnTo>
                <a:lnTo>
                  <a:pt x="27429" y="32003"/>
                </a:lnTo>
                <a:lnTo>
                  <a:pt x="28962" y="31241"/>
                </a:lnTo>
                <a:lnTo>
                  <a:pt x="30299" y="30352"/>
                </a:lnTo>
                <a:lnTo>
                  <a:pt x="32500" y="28701"/>
                </a:lnTo>
                <a:lnTo>
                  <a:pt x="34152" y="27050"/>
                </a:lnTo>
                <a:lnTo>
                  <a:pt x="35289" y="25399"/>
                </a:lnTo>
                <a:close/>
              </a:path>
              <a:path w="36195" h="103504">
                <a:moveTo>
                  <a:pt x="12647" y="33908"/>
                </a:moveTo>
                <a:lnTo>
                  <a:pt x="5530" y="33908"/>
                </a:lnTo>
                <a:lnTo>
                  <a:pt x="8046" y="36067"/>
                </a:lnTo>
                <a:lnTo>
                  <a:pt x="8991" y="37083"/>
                </a:lnTo>
                <a:lnTo>
                  <a:pt x="9934" y="38353"/>
                </a:lnTo>
                <a:lnTo>
                  <a:pt x="10878" y="39877"/>
                </a:lnTo>
                <a:lnTo>
                  <a:pt x="11270" y="40639"/>
                </a:lnTo>
                <a:lnTo>
                  <a:pt x="11782" y="40258"/>
                </a:lnTo>
                <a:lnTo>
                  <a:pt x="12921" y="37083"/>
                </a:lnTo>
                <a:lnTo>
                  <a:pt x="12804" y="34670"/>
                </a:lnTo>
                <a:lnTo>
                  <a:pt x="12647" y="33908"/>
                </a:lnTo>
                <a:close/>
              </a:path>
              <a:path w="36195" h="103504">
                <a:moveTo>
                  <a:pt x="33916" y="0"/>
                </a:moveTo>
                <a:lnTo>
                  <a:pt x="18347" y="26161"/>
                </a:lnTo>
                <a:lnTo>
                  <a:pt x="18701" y="25907"/>
                </a:lnTo>
                <a:lnTo>
                  <a:pt x="19172" y="25653"/>
                </a:lnTo>
                <a:lnTo>
                  <a:pt x="19801" y="25526"/>
                </a:lnTo>
                <a:lnTo>
                  <a:pt x="20195" y="25399"/>
                </a:lnTo>
                <a:lnTo>
                  <a:pt x="21059" y="25272"/>
                </a:lnTo>
                <a:lnTo>
                  <a:pt x="35354" y="25272"/>
                </a:lnTo>
                <a:lnTo>
                  <a:pt x="35680" y="24637"/>
                </a:lnTo>
                <a:lnTo>
                  <a:pt x="36002" y="23875"/>
                </a:lnTo>
                <a:lnTo>
                  <a:pt x="36198" y="23113"/>
                </a:lnTo>
                <a:lnTo>
                  <a:pt x="36140" y="20319"/>
                </a:lnTo>
                <a:lnTo>
                  <a:pt x="36030" y="19811"/>
                </a:lnTo>
                <a:lnTo>
                  <a:pt x="35761" y="19049"/>
                </a:lnTo>
                <a:lnTo>
                  <a:pt x="34898" y="17398"/>
                </a:lnTo>
                <a:lnTo>
                  <a:pt x="34542" y="17017"/>
                </a:lnTo>
                <a:lnTo>
                  <a:pt x="33838" y="16128"/>
                </a:lnTo>
                <a:lnTo>
                  <a:pt x="32816" y="15112"/>
                </a:lnTo>
                <a:lnTo>
                  <a:pt x="32265" y="14604"/>
                </a:lnTo>
                <a:lnTo>
                  <a:pt x="31754" y="14223"/>
                </a:lnTo>
                <a:lnTo>
                  <a:pt x="32029" y="13969"/>
                </a:lnTo>
                <a:lnTo>
                  <a:pt x="32658" y="13207"/>
                </a:lnTo>
                <a:lnTo>
                  <a:pt x="33051" y="12572"/>
                </a:lnTo>
                <a:lnTo>
                  <a:pt x="33484" y="11937"/>
                </a:lnTo>
                <a:lnTo>
                  <a:pt x="35209" y="6349"/>
                </a:lnTo>
                <a:lnTo>
                  <a:pt x="35094" y="3683"/>
                </a:lnTo>
                <a:lnTo>
                  <a:pt x="34783" y="2286"/>
                </a:lnTo>
                <a:lnTo>
                  <a:pt x="34270" y="762"/>
                </a:lnTo>
                <a:lnTo>
                  <a:pt x="33916" y="0"/>
                </a:lnTo>
                <a:close/>
              </a:path>
              <a:path w="36195" h="103504">
                <a:moveTo>
                  <a:pt x="17797" y="12826"/>
                </a:moveTo>
                <a:lnTo>
                  <a:pt x="11703" y="12826"/>
                </a:lnTo>
                <a:lnTo>
                  <a:pt x="11762" y="13588"/>
                </a:lnTo>
                <a:lnTo>
                  <a:pt x="11880" y="14604"/>
                </a:lnTo>
                <a:lnTo>
                  <a:pt x="16342" y="24256"/>
                </a:lnTo>
                <a:lnTo>
                  <a:pt x="17010" y="21208"/>
                </a:lnTo>
                <a:lnTo>
                  <a:pt x="17443" y="18414"/>
                </a:lnTo>
                <a:lnTo>
                  <a:pt x="17569" y="17398"/>
                </a:lnTo>
                <a:lnTo>
                  <a:pt x="17692" y="15747"/>
                </a:lnTo>
                <a:lnTo>
                  <a:pt x="17797" y="1282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57612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45314" y="54483"/>
                </a:moveTo>
                <a:lnTo>
                  <a:pt x="36740" y="54483"/>
                </a:lnTo>
                <a:lnTo>
                  <a:pt x="37448" y="54737"/>
                </a:lnTo>
                <a:lnTo>
                  <a:pt x="38863" y="55118"/>
                </a:lnTo>
                <a:lnTo>
                  <a:pt x="40121" y="55753"/>
                </a:lnTo>
                <a:lnTo>
                  <a:pt x="47198" y="66167"/>
                </a:lnTo>
                <a:lnTo>
                  <a:pt x="47787" y="66167"/>
                </a:lnTo>
                <a:lnTo>
                  <a:pt x="50029" y="65786"/>
                </a:lnTo>
                <a:lnTo>
                  <a:pt x="50658" y="65532"/>
                </a:lnTo>
                <a:lnTo>
                  <a:pt x="51641" y="65024"/>
                </a:lnTo>
                <a:lnTo>
                  <a:pt x="51822" y="63754"/>
                </a:lnTo>
                <a:lnTo>
                  <a:pt x="51994" y="62865"/>
                </a:lnTo>
                <a:lnTo>
                  <a:pt x="52230" y="61849"/>
                </a:lnTo>
                <a:lnTo>
                  <a:pt x="52820" y="59944"/>
                </a:lnTo>
                <a:lnTo>
                  <a:pt x="52983" y="59563"/>
                </a:lnTo>
                <a:lnTo>
                  <a:pt x="47867" y="59563"/>
                </a:lnTo>
                <a:lnTo>
                  <a:pt x="45800" y="55372"/>
                </a:lnTo>
                <a:lnTo>
                  <a:pt x="45314" y="54483"/>
                </a:lnTo>
                <a:close/>
              </a:path>
              <a:path w="82550" h="66675">
                <a:moveTo>
                  <a:pt x="53331" y="24257"/>
                </a:moveTo>
                <a:lnTo>
                  <a:pt x="52977" y="24257"/>
                </a:lnTo>
                <a:lnTo>
                  <a:pt x="52663" y="24384"/>
                </a:lnTo>
                <a:lnTo>
                  <a:pt x="51758" y="24511"/>
                </a:lnTo>
                <a:lnTo>
                  <a:pt x="51523" y="24765"/>
                </a:lnTo>
                <a:lnTo>
                  <a:pt x="50854" y="25146"/>
                </a:lnTo>
                <a:lnTo>
                  <a:pt x="50029" y="26289"/>
                </a:lnTo>
                <a:lnTo>
                  <a:pt x="49320" y="27940"/>
                </a:lnTo>
                <a:lnTo>
                  <a:pt x="48947" y="29464"/>
                </a:lnTo>
                <a:lnTo>
                  <a:pt x="48832" y="32131"/>
                </a:lnTo>
                <a:lnTo>
                  <a:pt x="48956" y="33528"/>
                </a:lnTo>
                <a:lnTo>
                  <a:pt x="49179" y="34798"/>
                </a:lnTo>
                <a:lnTo>
                  <a:pt x="49519" y="36322"/>
                </a:lnTo>
                <a:lnTo>
                  <a:pt x="50264" y="38608"/>
                </a:lnTo>
                <a:lnTo>
                  <a:pt x="50336" y="39370"/>
                </a:lnTo>
                <a:lnTo>
                  <a:pt x="48771" y="48895"/>
                </a:lnTo>
                <a:lnTo>
                  <a:pt x="48416" y="49784"/>
                </a:lnTo>
                <a:lnTo>
                  <a:pt x="47906" y="51689"/>
                </a:lnTo>
                <a:lnTo>
                  <a:pt x="47827" y="52197"/>
                </a:lnTo>
                <a:lnTo>
                  <a:pt x="47709" y="58420"/>
                </a:lnTo>
                <a:lnTo>
                  <a:pt x="47867" y="59563"/>
                </a:lnTo>
                <a:lnTo>
                  <a:pt x="52983" y="59563"/>
                </a:lnTo>
                <a:lnTo>
                  <a:pt x="53528" y="58293"/>
                </a:lnTo>
                <a:lnTo>
                  <a:pt x="54314" y="56769"/>
                </a:lnTo>
                <a:lnTo>
                  <a:pt x="55139" y="55372"/>
                </a:lnTo>
                <a:lnTo>
                  <a:pt x="56718" y="53467"/>
                </a:lnTo>
                <a:lnTo>
                  <a:pt x="57200" y="52959"/>
                </a:lnTo>
                <a:lnTo>
                  <a:pt x="51916" y="52959"/>
                </a:lnTo>
                <a:lnTo>
                  <a:pt x="54364" y="37719"/>
                </a:lnTo>
                <a:lnTo>
                  <a:pt x="54274" y="33020"/>
                </a:lnTo>
                <a:lnTo>
                  <a:pt x="54039" y="31242"/>
                </a:lnTo>
                <a:lnTo>
                  <a:pt x="60369" y="31242"/>
                </a:lnTo>
                <a:lnTo>
                  <a:pt x="61470" y="28321"/>
                </a:lnTo>
                <a:lnTo>
                  <a:pt x="61986" y="26543"/>
                </a:lnTo>
                <a:lnTo>
                  <a:pt x="58718" y="26543"/>
                </a:lnTo>
                <a:lnTo>
                  <a:pt x="57852" y="26289"/>
                </a:lnTo>
                <a:lnTo>
                  <a:pt x="57696" y="26162"/>
                </a:lnTo>
                <a:lnTo>
                  <a:pt x="56555" y="25400"/>
                </a:lnTo>
                <a:lnTo>
                  <a:pt x="56005" y="25146"/>
                </a:lnTo>
                <a:lnTo>
                  <a:pt x="55022" y="24638"/>
                </a:lnTo>
                <a:lnTo>
                  <a:pt x="54550" y="24511"/>
                </a:lnTo>
                <a:lnTo>
                  <a:pt x="53725" y="24384"/>
                </a:lnTo>
                <a:lnTo>
                  <a:pt x="53331" y="24257"/>
                </a:lnTo>
                <a:close/>
              </a:path>
              <a:path w="82550" h="66675">
                <a:moveTo>
                  <a:pt x="3832" y="0"/>
                </a:moveTo>
                <a:lnTo>
                  <a:pt x="1466" y="9651"/>
                </a:lnTo>
                <a:lnTo>
                  <a:pt x="1587" y="10921"/>
                </a:lnTo>
                <a:lnTo>
                  <a:pt x="1809" y="12445"/>
                </a:lnTo>
                <a:lnTo>
                  <a:pt x="2258" y="14477"/>
                </a:lnTo>
                <a:lnTo>
                  <a:pt x="2693" y="16001"/>
                </a:lnTo>
                <a:lnTo>
                  <a:pt x="1945" y="16763"/>
                </a:lnTo>
                <a:lnTo>
                  <a:pt x="0" y="22351"/>
                </a:lnTo>
                <a:lnTo>
                  <a:pt x="114" y="22859"/>
                </a:lnTo>
                <a:lnTo>
                  <a:pt x="2732" y="26923"/>
                </a:lnTo>
                <a:lnTo>
                  <a:pt x="3242" y="27431"/>
                </a:lnTo>
                <a:lnTo>
                  <a:pt x="3715" y="27812"/>
                </a:lnTo>
                <a:lnTo>
                  <a:pt x="6192" y="29463"/>
                </a:lnTo>
                <a:lnTo>
                  <a:pt x="7686" y="30225"/>
                </a:lnTo>
                <a:lnTo>
                  <a:pt x="8276" y="30479"/>
                </a:lnTo>
                <a:lnTo>
                  <a:pt x="11067" y="32003"/>
                </a:lnTo>
                <a:lnTo>
                  <a:pt x="15077" y="35814"/>
                </a:lnTo>
                <a:lnTo>
                  <a:pt x="14644" y="36703"/>
                </a:lnTo>
                <a:lnTo>
                  <a:pt x="14330" y="37718"/>
                </a:lnTo>
                <a:lnTo>
                  <a:pt x="14212" y="40639"/>
                </a:lnTo>
                <a:lnTo>
                  <a:pt x="14330" y="41020"/>
                </a:lnTo>
                <a:lnTo>
                  <a:pt x="14723" y="41909"/>
                </a:lnTo>
                <a:lnTo>
                  <a:pt x="15312" y="42798"/>
                </a:lnTo>
                <a:lnTo>
                  <a:pt x="16021" y="43306"/>
                </a:lnTo>
                <a:lnTo>
                  <a:pt x="16806" y="43942"/>
                </a:lnTo>
                <a:lnTo>
                  <a:pt x="17200" y="44196"/>
                </a:lnTo>
                <a:lnTo>
                  <a:pt x="17632" y="44323"/>
                </a:lnTo>
                <a:lnTo>
                  <a:pt x="18458" y="44704"/>
                </a:lnTo>
                <a:lnTo>
                  <a:pt x="19283" y="44958"/>
                </a:lnTo>
                <a:lnTo>
                  <a:pt x="20031" y="45085"/>
                </a:lnTo>
                <a:lnTo>
                  <a:pt x="21170" y="45339"/>
                </a:lnTo>
                <a:lnTo>
                  <a:pt x="29939" y="49403"/>
                </a:lnTo>
                <a:lnTo>
                  <a:pt x="30331" y="49784"/>
                </a:lnTo>
                <a:lnTo>
                  <a:pt x="30646" y="50292"/>
                </a:lnTo>
                <a:lnTo>
                  <a:pt x="30843" y="50546"/>
                </a:lnTo>
                <a:lnTo>
                  <a:pt x="30948" y="50800"/>
                </a:lnTo>
                <a:lnTo>
                  <a:pt x="32376" y="53594"/>
                </a:lnTo>
                <a:lnTo>
                  <a:pt x="32847" y="53975"/>
                </a:lnTo>
                <a:lnTo>
                  <a:pt x="33320" y="54229"/>
                </a:lnTo>
                <a:lnTo>
                  <a:pt x="33869" y="54483"/>
                </a:lnTo>
                <a:lnTo>
                  <a:pt x="34892" y="54737"/>
                </a:lnTo>
                <a:lnTo>
                  <a:pt x="37094" y="54737"/>
                </a:lnTo>
                <a:lnTo>
                  <a:pt x="36740" y="54483"/>
                </a:lnTo>
                <a:lnTo>
                  <a:pt x="45314" y="54483"/>
                </a:lnTo>
                <a:lnTo>
                  <a:pt x="36072" y="47879"/>
                </a:lnTo>
                <a:lnTo>
                  <a:pt x="35836" y="47625"/>
                </a:lnTo>
                <a:lnTo>
                  <a:pt x="33005" y="44831"/>
                </a:lnTo>
                <a:lnTo>
                  <a:pt x="27382" y="39751"/>
                </a:lnTo>
                <a:lnTo>
                  <a:pt x="25063" y="37719"/>
                </a:lnTo>
                <a:lnTo>
                  <a:pt x="19795" y="33528"/>
                </a:lnTo>
                <a:lnTo>
                  <a:pt x="18418" y="32385"/>
                </a:lnTo>
                <a:lnTo>
                  <a:pt x="15509" y="30353"/>
                </a:lnTo>
                <a:lnTo>
                  <a:pt x="14015" y="29210"/>
                </a:lnTo>
                <a:lnTo>
                  <a:pt x="12521" y="28194"/>
                </a:lnTo>
                <a:lnTo>
                  <a:pt x="9455" y="26288"/>
                </a:lnTo>
                <a:lnTo>
                  <a:pt x="6348" y="24510"/>
                </a:lnTo>
                <a:lnTo>
                  <a:pt x="3283" y="22859"/>
                </a:lnTo>
                <a:lnTo>
                  <a:pt x="1709" y="22224"/>
                </a:lnTo>
                <a:lnTo>
                  <a:pt x="1867" y="22097"/>
                </a:lnTo>
                <a:lnTo>
                  <a:pt x="2654" y="21716"/>
                </a:lnTo>
                <a:lnTo>
                  <a:pt x="4029" y="21208"/>
                </a:lnTo>
                <a:lnTo>
                  <a:pt x="5209" y="20954"/>
                </a:lnTo>
                <a:lnTo>
                  <a:pt x="6624" y="20827"/>
                </a:lnTo>
                <a:lnTo>
                  <a:pt x="9796" y="20827"/>
                </a:lnTo>
                <a:lnTo>
                  <a:pt x="9254" y="19811"/>
                </a:lnTo>
                <a:lnTo>
                  <a:pt x="3864" y="1904"/>
                </a:lnTo>
                <a:lnTo>
                  <a:pt x="3832" y="0"/>
                </a:lnTo>
                <a:close/>
              </a:path>
              <a:path w="82550" h="66675">
                <a:moveTo>
                  <a:pt x="72592" y="4826"/>
                </a:moveTo>
                <a:lnTo>
                  <a:pt x="72834" y="6223"/>
                </a:lnTo>
                <a:lnTo>
                  <a:pt x="72898" y="6731"/>
                </a:lnTo>
                <a:lnTo>
                  <a:pt x="72995" y="11684"/>
                </a:lnTo>
                <a:lnTo>
                  <a:pt x="72878" y="12827"/>
                </a:lnTo>
                <a:lnTo>
                  <a:pt x="64025" y="30480"/>
                </a:lnTo>
                <a:lnTo>
                  <a:pt x="61215" y="34798"/>
                </a:lnTo>
                <a:lnTo>
                  <a:pt x="57082" y="42037"/>
                </a:lnTo>
                <a:lnTo>
                  <a:pt x="52767" y="50927"/>
                </a:lnTo>
                <a:lnTo>
                  <a:pt x="51916" y="52959"/>
                </a:lnTo>
                <a:lnTo>
                  <a:pt x="57200" y="52959"/>
                </a:lnTo>
                <a:lnTo>
                  <a:pt x="58284" y="51816"/>
                </a:lnTo>
                <a:lnTo>
                  <a:pt x="59150" y="51181"/>
                </a:lnTo>
                <a:lnTo>
                  <a:pt x="60605" y="50165"/>
                </a:lnTo>
                <a:lnTo>
                  <a:pt x="61627" y="49530"/>
                </a:lnTo>
                <a:lnTo>
                  <a:pt x="62019" y="49403"/>
                </a:lnTo>
                <a:lnTo>
                  <a:pt x="62885" y="48895"/>
                </a:lnTo>
                <a:lnTo>
                  <a:pt x="67618" y="43434"/>
                </a:lnTo>
                <a:lnTo>
                  <a:pt x="67508" y="41529"/>
                </a:lnTo>
                <a:lnTo>
                  <a:pt x="67095" y="40640"/>
                </a:lnTo>
                <a:lnTo>
                  <a:pt x="66072" y="39497"/>
                </a:lnTo>
                <a:lnTo>
                  <a:pt x="67325" y="38862"/>
                </a:lnTo>
                <a:lnTo>
                  <a:pt x="82331" y="24892"/>
                </a:lnTo>
                <a:lnTo>
                  <a:pt x="82263" y="22987"/>
                </a:lnTo>
                <a:lnTo>
                  <a:pt x="77319" y="19812"/>
                </a:lnTo>
                <a:lnTo>
                  <a:pt x="78135" y="17780"/>
                </a:lnTo>
                <a:lnTo>
                  <a:pt x="78577" y="15875"/>
                </a:lnTo>
                <a:lnTo>
                  <a:pt x="78699" y="15240"/>
                </a:lnTo>
                <a:lnTo>
                  <a:pt x="78825" y="14224"/>
                </a:lnTo>
                <a:lnTo>
                  <a:pt x="78739" y="12065"/>
                </a:lnTo>
                <a:lnTo>
                  <a:pt x="76916" y="7874"/>
                </a:lnTo>
                <a:lnTo>
                  <a:pt x="76215" y="6985"/>
                </a:lnTo>
                <a:lnTo>
                  <a:pt x="75858" y="6731"/>
                </a:lnTo>
                <a:lnTo>
                  <a:pt x="75467" y="6350"/>
                </a:lnTo>
                <a:lnTo>
                  <a:pt x="74754" y="5842"/>
                </a:lnTo>
                <a:lnTo>
                  <a:pt x="74087" y="5461"/>
                </a:lnTo>
                <a:lnTo>
                  <a:pt x="73029" y="4953"/>
                </a:lnTo>
                <a:lnTo>
                  <a:pt x="72592" y="4826"/>
                </a:lnTo>
                <a:close/>
              </a:path>
              <a:path w="82550" h="66675">
                <a:moveTo>
                  <a:pt x="33806" y="25273"/>
                </a:moveTo>
                <a:lnTo>
                  <a:pt x="28837" y="25273"/>
                </a:lnTo>
                <a:lnTo>
                  <a:pt x="28877" y="26289"/>
                </a:lnTo>
                <a:lnTo>
                  <a:pt x="28995" y="27813"/>
                </a:lnTo>
                <a:lnTo>
                  <a:pt x="40613" y="47879"/>
                </a:lnTo>
                <a:lnTo>
                  <a:pt x="39413" y="46736"/>
                </a:lnTo>
                <a:lnTo>
                  <a:pt x="38902" y="46482"/>
                </a:lnTo>
                <a:lnTo>
                  <a:pt x="38745" y="46355"/>
                </a:lnTo>
                <a:lnTo>
                  <a:pt x="35140" y="29591"/>
                </a:lnTo>
                <a:lnTo>
                  <a:pt x="34841" y="28194"/>
                </a:lnTo>
                <a:lnTo>
                  <a:pt x="34229" y="26289"/>
                </a:lnTo>
                <a:lnTo>
                  <a:pt x="33806" y="25273"/>
                </a:lnTo>
                <a:close/>
              </a:path>
              <a:path w="82550" h="66675">
                <a:moveTo>
                  <a:pt x="60369" y="31242"/>
                </a:moveTo>
                <a:lnTo>
                  <a:pt x="54039" y="31242"/>
                </a:lnTo>
                <a:lnTo>
                  <a:pt x="54590" y="31750"/>
                </a:lnTo>
                <a:lnTo>
                  <a:pt x="55100" y="32131"/>
                </a:lnTo>
                <a:lnTo>
                  <a:pt x="56280" y="33401"/>
                </a:lnTo>
                <a:lnTo>
                  <a:pt x="57129" y="34798"/>
                </a:lnTo>
                <a:lnTo>
                  <a:pt x="57430" y="35433"/>
                </a:lnTo>
                <a:lnTo>
                  <a:pt x="57577" y="35814"/>
                </a:lnTo>
                <a:lnTo>
                  <a:pt x="57696" y="36322"/>
                </a:lnTo>
                <a:lnTo>
                  <a:pt x="59071" y="33909"/>
                </a:lnTo>
                <a:lnTo>
                  <a:pt x="60264" y="31496"/>
                </a:lnTo>
                <a:lnTo>
                  <a:pt x="60369" y="31242"/>
                </a:lnTo>
                <a:close/>
              </a:path>
              <a:path w="82550" h="66675">
                <a:moveTo>
                  <a:pt x="13898" y="9017"/>
                </a:moveTo>
                <a:lnTo>
                  <a:pt x="12561" y="9017"/>
                </a:lnTo>
                <a:lnTo>
                  <a:pt x="12089" y="9271"/>
                </a:lnTo>
                <a:lnTo>
                  <a:pt x="11657" y="9398"/>
                </a:lnTo>
                <a:lnTo>
                  <a:pt x="11185" y="9779"/>
                </a:lnTo>
                <a:lnTo>
                  <a:pt x="10752" y="10033"/>
                </a:lnTo>
                <a:lnTo>
                  <a:pt x="10799" y="10414"/>
                </a:lnTo>
                <a:lnTo>
                  <a:pt x="24317" y="34036"/>
                </a:lnTo>
                <a:lnTo>
                  <a:pt x="24434" y="33147"/>
                </a:lnTo>
                <a:lnTo>
                  <a:pt x="24827" y="31623"/>
                </a:lnTo>
                <a:lnTo>
                  <a:pt x="28091" y="26035"/>
                </a:lnTo>
                <a:lnTo>
                  <a:pt x="23137" y="26035"/>
                </a:lnTo>
                <a:lnTo>
                  <a:pt x="23018" y="25908"/>
                </a:lnTo>
                <a:lnTo>
                  <a:pt x="22862" y="25781"/>
                </a:lnTo>
                <a:lnTo>
                  <a:pt x="22744" y="25527"/>
                </a:lnTo>
                <a:lnTo>
                  <a:pt x="22638" y="25019"/>
                </a:lnTo>
                <a:lnTo>
                  <a:pt x="22522" y="22225"/>
                </a:lnTo>
                <a:lnTo>
                  <a:pt x="22275" y="19812"/>
                </a:lnTo>
                <a:lnTo>
                  <a:pt x="16611" y="10287"/>
                </a:lnTo>
                <a:lnTo>
                  <a:pt x="16177" y="9906"/>
                </a:lnTo>
                <a:lnTo>
                  <a:pt x="15745" y="9652"/>
                </a:lnTo>
                <a:lnTo>
                  <a:pt x="14841" y="9271"/>
                </a:lnTo>
                <a:lnTo>
                  <a:pt x="13898" y="9017"/>
                </a:lnTo>
                <a:close/>
              </a:path>
              <a:path w="82550" h="66675">
                <a:moveTo>
                  <a:pt x="60565" y="11557"/>
                </a:moveTo>
                <a:lnTo>
                  <a:pt x="60093" y="12065"/>
                </a:lnTo>
                <a:lnTo>
                  <a:pt x="59661" y="12446"/>
                </a:lnTo>
                <a:lnTo>
                  <a:pt x="58954" y="13335"/>
                </a:lnTo>
                <a:lnTo>
                  <a:pt x="57899" y="19177"/>
                </a:lnTo>
                <a:lnTo>
                  <a:pt x="58109" y="20320"/>
                </a:lnTo>
                <a:lnTo>
                  <a:pt x="58442" y="21717"/>
                </a:lnTo>
                <a:lnTo>
                  <a:pt x="59727" y="24892"/>
                </a:lnTo>
                <a:lnTo>
                  <a:pt x="59818" y="26162"/>
                </a:lnTo>
                <a:lnTo>
                  <a:pt x="59268" y="26543"/>
                </a:lnTo>
                <a:lnTo>
                  <a:pt x="61986" y="26543"/>
                </a:lnTo>
                <a:lnTo>
                  <a:pt x="62426" y="24511"/>
                </a:lnTo>
                <a:lnTo>
                  <a:pt x="62640" y="23241"/>
                </a:lnTo>
                <a:lnTo>
                  <a:pt x="62761" y="22225"/>
                </a:lnTo>
                <a:lnTo>
                  <a:pt x="62648" y="16764"/>
                </a:lnTo>
                <a:lnTo>
                  <a:pt x="62457" y="15748"/>
                </a:lnTo>
                <a:lnTo>
                  <a:pt x="62212" y="14859"/>
                </a:lnTo>
                <a:lnTo>
                  <a:pt x="62019" y="14351"/>
                </a:lnTo>
                <a:lnTo>
                  <a:pt x="66078" y="14351"/>
                </a:lnTo>
                <a:lnTo>
                  <a:pt x="60958" y="11684"/>
                </a:lnTo>
                <a:lnTo>
                  <a:pt x="60565" y="11557"/>
                </a:lnTo>
                <a:close/>
              </a:path>
              <a:path w="82550" h="66675">
                <a:moveTo>
                  <a:pt x="30449" y="22225"/>
                </a:moveTo>
                <a:lnTo>
                  <a:pt x="24002" y="25527"/>
                </a:lnTo>
                <a:lnTo>
                  <a:pt x="23608" y="25908"/>
                </a:lnTo>
                <a:lnTo>
                  <a:pt x="23412" y="25908"/>
                </a:lnTo>
                <a:lnTo>
                  <a:pt x="23215" y="26035"/>
                </a:lnTo>
                <a:lnTo>
                  <a:pt x="28091" y="26035"/>
                </a:lnTo>
                <a:lnTo>
                  <a:pt x="28444" y="25654"/>
                </a:lnTo>
                <a:lnTo>
                  <a:pt x="28837" y="25273"/>
                </a:lnTo>
                <a:lnTo>
                  <a:pt x="33806" y="25273"/>
                </a:lnTo>
                <a:lnTo>
                  <a:pt x="33201" y="24257"/>
                </a:lnTo>
                <a:lnTo>
                  <a:pt x="32926" y="23749"/>
                </a:lnTo>
                <a:lnTo>
                  <a:pt x="32572" y="23241"/>
                </a:lnTo>
                <a:lnTo>
                  <a:pt x="32455" y="23114"/>
                </a:lnTo>
                <a:lnTo>
                  <a:pt x="31747" y="22606"/>
                </a:lnTo>
                <a:lnTo>
                  <a:pt x="30449" y="22225"/>
                </a:lnTo>
                <a:close/>
              </a:path>
              <a:path w="82550" h="66675">
                <a:moveTo>
                  <a:pt x="66078" y="14351"/>
                </a:moveTo>
                <a:lnTo>
                  <a:pt x="62019" y="14351"/>
                </a:lnTo>
                <a:lnTo>
                  <a:pt x="62531" y="14605"/>
                </a:lnTo>
                <a:lnTo>
                  <a:pt x="63396" y="15367"/>
                </a:lnTo>
                <a:lnTo>
                  <a:pt x="67015" y="22733"/>
                </a:lnTo>
                <a:lnTo>
                  <a:pt x="67245" y="21717"/>
                </a:lnTo>
                <a:lnTo>
                  <a:pt x="67360" y="21082"/>
                </a:lnTo>
                <a:lnTo>
                  <a:pt x="67486" y="19939"/>
                </a:lnTo>
                <a:lnTo>
                  <a:pt x="67371" y="17272"/>
                </a:lnTo>
                <a:lnTo>
                  <a:pt x="67176" y="16383"/>
                </a:lnTo>
                <a:lnTo>
                  <a:pt x="66497" y="14859"/>
                </a:lnTo>
                <a:lnTo>
                  <a:pt x="66078" y="14351"/>
                </a:lnTo>
                <a:close/>
              </a:path>
              <a:path w="82550" h="66675">
                <a:moveTo>
                  <a:pt x="9796" y="20827"/>
                </a:moveTo>
                <a:lnTo>
                  <a:pt x="8236" y="20827"/>
                </a:lnTo>
                <a:lnTo>
                  <a:pt x="9101" y="20954"/>
                </a:lnTo>
                <a:lnTo>
                  <a:pt x="10005" y="21208"/>
                </a:lnTo>
                <a:lnTo>
                  <a:pt x="9796" y="2082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20008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30" h="69850">
                <a:moveTo>
                  <a:pt x="59056" y="57755"/>
                </a:moveTo>
                <a:lnTo>
                  <a:pt x="45211" y="57755"/>
                </a:lnTo>
                <a:lnTo>
                  <a:pt x="46823" y="57835"/>
                </a:lnTo>
                <a:lnTo>
                  <a:pt x="47964" y="57995"/>
                </a:lnTo>
                <a:lnTo>
                  <a:pt x="53939" y="61122"/>
                </a:lnTo>
                <a:lnTo>
                  <a:pt x="54529" y="61672"/>
                </a:lnTo>
                <a:lnTo>
                  <a:pt x="55080" y="62336"/>
                </a:lnTo>
                <a:lnTo>
                  <a:pt x="55629" y="63046"/>
                </a:lnTo>
                <a:lnTo>
                  <a:pt x="55709" y="63470"/>
                </a:lnTo>
                <a:lnTo>
                  <a:pt x="56102" y="64684"/>
                </a:lnTo>
                <a:lnTo>
                  <a:pt x="58735" y="69230"/>
                </a:lnTo>
                <a:lnTo>
                  <a:pt x="58861" y="62336"/>
                </a:lnTo>
                <a:lnTo>
                  <a:pt x="58971" y="59163"/>
                </a:lnTo>
                <a:lnTo>
                  <a:pt x="59056" y="57755"/>
                </a:lnTo>
                <a:close/>
              </a:path>
              <a:path w="62230" h="69850">
                <a:moveTo>
                  <a:pt x="8451" y="13869"/>
                </a:moveTo>
                <a:lnTo>
                  <a:pt x="0" y="24554"/>
                </a:lnTo>
                <a:lnTo>
                  <a:pt x="108" y="25413"/>
                </a:lnTo>
                <a:lnTo>
                  <a:pt x="11399" y="38537"/>
                </a:lnTo>
                <a:lnTo>
                  <a:pt x="11124" y="39121"/>
                </a:lnTo>
                <a:lnTo>
                  <a:pt x="10850" y="39786"/>
                </a:lnTo>
                <a:lnTo>
                  <a:pt x="10613" y="40690"/>
                </a:lnTo>
                <a:lnTo>
                  <a:pt x="10456" y="41194"/>
                </a:lnTo>
                <a:lnTo>
                  <a:pt x="10317" y="42168"/>
                </a:lnTo>
                <a:lnTo>
                  <a:pt x="10255" y="44092"/>
                </a:lnTo>
                <a:lnTo>
                  <a:pt x="10377" y="44836"/>
                </a:lnTo>
                <a:lnTo>
                  <a:pt x="26811" y="52899"/>
                </a:lnTo>
                <a:lnTo>
                  <a:pt x="27440" y="54078"/>
                </a:lnTo>
                <a:lnTo>
                  <a:pt x="32866" y="58144"/>
                </a:lnTo>
                <a:lnTo>
                  <a:pt x="33495" y="58385"/>
                </a:lnTo>
                <a:lnTo>
                  <a:pt x="34163" y="58534"/>
                </a:lnTo>
                <a:lnTo>
                  <a:pt x="35658" y="58774"/>
                </a:lnTo>
                <a:lnTo>
                  <a:pt x="36482" y="58854"/>
                </a:lnTo>
                <a:lnTo>
                  <a:pt x="37348" y="58854"/>
                </a:lnTo>
                <a:lnTo>
                  <a:pt x="39195" y="58740"/>
                </a:lnTo>
                <a:lnTo>
                  <a:pt x="40178" y="58614"/>
                </a:lnTo>
                <a:lnTo>
                  <a:pt x="41240" y="58419"/>
                </a:lnTo>
                <a:lnTo>
                  <a:pt x="41594" y="58304"/>
                </a:lnTo>
                <a:lnTo>
                  <a:pt x="42655" y="58030"/>
                </a:lnTo>
                <a:lnTo>
                  <a:pt x="43403" y="57915"/>
                </a:lnTo>
                <a:lnTo>
                  <a:pt x="45211" y="57755"/>
                </a:lnTo>
                <a:lnTo>
                  <a:pt x="59056" y="57755"/>
                </a:lnTo>
                <a:lnTo>
                  <a:pt x="59412" y="52624"/>
                </a:lnTo>
                <a:lnTo>
                  <a:pt x="59772" y="49303"/>
                </a:lnTo>
                <a:lnTo>
                  <a:pt x="60118" y="46795"/>
                </a:lnTo>
                <a:lnTo>
                  <a:pt x="60622" y="43977"/>
                </a:lnTo>
                <a:lnTo>
                  <a:pt x="60858" y="43428"/>
                </a:lnTo>
                <a:lnTo>
                  <a:pt x="61055" y="42878"/>
                </a:lnTo>
                <a:lnTo>
                  <a:pt x="61314" y="42294"/>
                </a:lnTo>
                <a:lnTo>
                  <a:pt x="61352" y="36338"/>
                </a:lnTo>
                <a:lnTo>
                  <a:pt x="61487" y="34815"/>
                </a:lnTo>
                <a:lnTo>
                  <a:pt x="62077" y="31643"/>
                </a:lnTo>
                <a:lnTo>
                  <a:pt x="62038" y="28860"/>
                </a:lnTo>
                <a:lnTo>
                  <a:pt x="61921" y="28471"/>
                </a:lnTo>
                <a:lnTo>
                  <a:pt x="50636" y="23775"/>
                </a:lnTo>
                <a:lnTo>
                  <a:pt x="50755" y="23535"/>
                </a:lnTo>
                <a:lnTo>
                  <a:pt x="51115" y="22366"/>
                </a:lnTo>
                <a:lnTo>
                  <a:pt x="51345" y="21152"/>
                </a:lnTo>
                <a:lnTo>
                  <a:pt x="51466" y="19938"/>
                </a:lnTo>
                <a:lnTo>
                  <a:pt x="17179" y="19938"/>
                </a:lnTo>
                <a:lnTo>
                  <a:pt x="16943" y="19538"/>
                </a:lnTo>
                <a:lnTo>
                  <a:pt x="9080" y="13949"/>
                </a:lnTo>
                <a:lnTo>
                  <a:pt x="8451" y="13869"/>
                </a:lnTo>
                <a:close/>
              </a:path>
              <a:path w="62230" h="69850">
                <a:moveTo>
                  <a:pt x="51894" y="23729"/>
                </a:moveTo>
                <a:lnTo>
                  <a:pt x="50636" y="23775"/>
                </a:lnTo>
                <a:lnTo>
                  <a:pt x="53074" y="23775"/>
                </a:lnTo>
                <a:lnTo>
                  <a:pt x="51894" y="23729"/>
                </a:lnTo>
                <a:close/>
              </a:path>
              <a:path w="62230" h="69850">
                <a:moveTo>
                  <a:pt x="22801" y="15117"/>
                </a:moveTo>
                <a:lnTo>
                  <a:pt x="17179" y="19938"/>
                </a:lnTo>
                <a:lnTo>
                  <a:pt x="51466" y="19938"/>
                </a:lnTo>
                <a:lnTo>
                  <a:pt x="51371" y="16571"/>
                </a:lnTo>
                <a:lnTo>
                  <a:pt x="51142" y="15357"/>
                </a:lnTo>
                <a:lnTo>
                  <a:pt x="24098" y="15357"/>
                </a:lnTo>
                <a:lnTo>
                  <a:pt x="23863" y="15277"/>
                </a:lnTo>
                <a:lnTo>
                  <a:pt x="23234" y="15163"/>
                </a:lnTo>
                <a:lnTo>
                  <a:pt x="22801" y="15117"/>
                </a:lnTo>
                <a:close/>
              </a:path>
              <a:path w="62230" h="69850">
                <a:moveTo>
                  <a:pt x="31608" y="0"/>
                </a:moveTo>
                <a:lnTo>
                  <a:pt x="23707" y="11910"/>
                </a:lnTo>
                <a:lnTo>
                  <a:pt x="23823" y="13158"/>
                </a:lnTo>
                <a:lnTo>
                  <a:pt x="24098" y="15357"/>
                </a:lnTo>
                <a:lnTo>
                  <a:pt x="51142" y="15357"/>
                </a:lnTo>
                <a:lnTo>
                  <a:pt x="50765" y="13869"/>
                </a:lnTo>
                <a:lnTo>
                  <a:pt x="39668" y="10181"/>
                </a:lnTo>
                <a:lnTo>
                  <a:pt x="39629" y="7913"/>
                </a:lnTo>
                <a:lnTo>
                  <a:pt x="32389" y="320"/>
                </a:lnTo>
                <a:lnTo>
                  <a:pt x="31608" y="0"/>
                </a:lnTo>
                <a:close/>
              </a:path>
              <a:path w="62230" h="69850">
                <a:moveTo>
                  <a:pt x="45132" y="7993"/>
                </a:moveTo>
                <a:lnTo>
                  <a:pt x="39668" y="10181"/>
                </a:lnTo>
                <a:lnTo>
                  <a:pt x="49136" y="10181"/>
                </a:lnTo>
                <a:lnTo>
                  <a:pt x="47177" y="8497"/>
                </a:lnTo>
                <a:lnTo>
                  <a:pt x="46823" y="8303"/>
                </a:lnTo>
                <a:lnTo>
                  <a:pt x="46036" y="8074"/>
                </a:lnTo>
                <a:lnTo>
                  <a:pt x="45132" y="7993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23652" y="333340"/>
            <a:ext cx="55880" cy="44450"/>
          </a:xfrm>
          <a:custGeom>
            <a:avLst/>
            <a:gdLst/>
            <a:ahLst/>
            <a:cxnLst/>
            <a:rect l="l" t="t" r="r" b="b"/>
            <a:pathLst>
              <a:path w="55880" h="44450">
                <a:moveTo>
                  <a:pt x="54369" y="37472"/>
                </a:moveTo>
                <a:lnTo>
                  <a:pt x="44516" y="37472"/>
                </a:lnTo>
                <a:lnTo>
                  <a:pt x="45853" y="37552"/>
                </a:lnTo>
                <a:lnTo>
                  <a:pt x="46482" y="37633"/>
                </a:lnTo>
                <a:lnTo>
                  <a:pt x="47111" y="37747"/>
                </a:lnTo>
                <a:lnTo>
                  <a:pt x="47701" y="37907"/>
                </a:lnTo>
                <a:lnTo>
                  <a:pt x="48250" y="38022"/>
                </a:lnTo>
                <a:lnTo>
                  <a:pt x="55210" y="43977"/>
                </a:lnTo>
                <a:lnTo>
                  <a:pt x="55319" y="41469"/>
                </a:lnTo>
                <a:lnTo>
                  <a:pt x="54369" y="37472"/>
                </a:lnTo>
                <a:close/>
              </a:path>
              <a:path w="55880" h="44450">
                <a:moveTo>
                  <a:pt x="45895" y="31723"/>
                </a:moveTo>
                <a:lnTo>
                  <a:pt x="23874" y="31723"/>
                </a:lnTo>
                <a:lnTo>
                  <a:pt x="24425" y="33601"/>
                </a:lnTo>
                <a:lnTo>
                  <a:pt x="24865" y="34460"/>
                </a:lnTo>
                <a:lnTo>
                  <a:pt x="34530" y="38881"/>
                </a:lnTo>
                <a:lnTo>
                  <a:pt x="35905" y="38801"/>
                </a:lnTo>
                <a:lnTo>
                  <a:pt x="37203" y="38652"/>
                </a:lnTo>
                <a:lnTo>
                  <a:pt x="38304" y="38411"/>
                </a:lnTo>
                <a:lnTo>
                  <a:pt x="40624" y="37862"/>
                </a:lnTo>
                <a:lnTo>
                  <a:pt x="42275" y="37587"/>
                </a:lnTo>
                <a:lnTo>
                  <a:pt x="44516" y="37472"/>
                </a:lnTo>
                <a:lnTo>
                  <a:pt x="54369" y="37472"/>
                </a:lnTo>
                <a:lnTo>
                  <a:pt x="53872" y="35709"/>
                </a:lnTo>
                <a:lnTo>
                  <a:pt x="53388" y="34300"/>
                </a:lnTo>
                <a:lnTo>
                  <a:pt x="50137" y="34300"/>
                </a:lnTo>
                <a:lnTo>
                  <a:pt x="48920" y="33475"/>
                </a:lnTo>
                <a:lnTo>
                  <a:pt x="47268" y="32468"/>
                </a:lnTo>
                <a:lnTo>
                  <a:pt x="45895" y="31723"/>
                </a:lnTo>
                <a:close/>
              </a:path>
              <a:path w="55880" h="44450">
                <a:moveTo>
                  <a:pt x="44183" y="18518"/>
                </a:moveTo>
                <a:lnTo>
                  <a:pt x="37557" y="18518"/>
                </a:lnTo>
                <a:lnTo>
                  <a:pt x="37950" y="19389"/>
                </a:lnTo>
                <a:lnTo>
                  <a:pt x="38679" y="20637"/>
                </a:lnTo>
                <a:lnTo>
                  <a:pt x="45498" y="27211"/>
                </a:lnTo>
                <a:lnTo>
                  <a:pt x="45892" y="27486"/>
                </a:lnTo>
                <a:lnTo>
                  <a:pt x="50137" y="34300"/>
                </a:lnTo>
                <a:lnTo>
                  <a:pt x="53388" y="34300"/>
                </a:lnTo>
                <a:lnTo>
                  <a:pt x="44869" y="20992"/>
                </a:lnTo>
                <a:lnTo>
                  <a:pt x="44555" y="19732"/>
                </a:lnTo>
                <a:lnTo>
                  <a:pt x="44183" y="18518"/>
                </a:lnTo>
                <a:close/>
              </a:path>
              <a:path w="55880" h="44450">
                <a:moveTo>
                  <a:pt x="1190" y="206"/>
                </a:moveTo>
                <a:lnTo>
                  <a:pt x="648" y="1259"/>
                </a:lnTo>
                <a:lnTo>
                  <a:pt x="325" y="2004"/>
                </a:lnTo>
                <a:lnTo>
                  <a:pt x="119" y="2782"/>
                </a:lnTo>
                <a:lnTo>
                  <a:pt x="0" y="5875"/>
                </a:lnTo>
                <a:lnTo>
                  <a:pt x="285" y="7169"/>
                </a:lnTo>
                <a:lnTo>
                  <a:pt x="11431" y="18598"/>
                </a:lnTo>
                <a:lnTo>
                  <a:pt x="9347" y="26741"/>
                </a:lnTo>
                <a:lnTo>
                  <a:pt x="9564" y="27680"/>
                </a:lnTo>
                <a:lnTo>
                  <a:pt x="19944" y="32032"/>
                </a:lnTo>
                <a:lnTo>
                  <a:pt x="22971" y="31838"/>
                </a:lnTo>
                <a:lnTo>
                  <a:pt x="23874" y="31723"/>
                </a:lnTo>
                <a:lnTo>
                  <a:pt x="45895" y="31723"/>
                </a:lnTo>
                <a:lnTo>
                  <a:pt x="26116" y="22836"/>
                </a:lnTo>
                <a:lnTo>
                  <a:pt x="25369" y="22481"/>
                </a:lnTo>
                <a:lnTo>
                  <a:pt x="2842" y="2977"/>
                </a:lnTo>
                <a:lnTo>
                  <a:pt x="1190" y="206"/>
                </a:lnTo>
                <a:close/>
              </a:path>
              <a:path w="55880" h="44450">
                <a:moveTo>
                  <a:pt x="26912" y="5875"/>
                </a:moveTo>
                <a:lnTo>
                  <a:pt x="21005" y="5875"/>
                </a:lnTo>
                <a:lnTo>
                  <a:pt x="21123" y="6264"/>
                </a:lnTo>
                <a:lnTo>
                  <a:pt x="21688" y="7638"/>
                </a:lnTo>
                <a:lnTo>
                  <a:pt x="37911" y="25023"/>
                </a:lnTo>
                <a:lnTo>
                  <a:pt x="37544" y="24004"/>
                </a:lnTo>
                <a:lnTo>
                  <a:pt x="37203" y="22676"/>
                </a:lnTo>
                <a:lnTo>
                  <a:pt x="37323" y="19389"/>
                </a:lnTo>
                <a:lnTo>
                  <a:pt x="37360" y="19194"/>
                </a:lnTo>
                <a:lnTo>
                  <a:pt x="37557" y="18518"/>
                </a:lnTo>
                <a:lnTo>
                  <a:pt x="44183" y="18518"/>
                </a:lnTo>
                <a:lnTo>
                  <a:pt x="42874" y="14888"/>
                </a:lnTo>
                <a:lnTo>
                  <a:pt x="42252" y="13399"/>
                </a:lnTo>
                <a:lnTo>
                  <a:pt x="41173" y="11864"/>
                </a:lnTo>
                <a:lnTo>
                  <a:pt x="30519" y="11784"/>
                </a:lnTo>
                <a:lnTo>
                  <a:pt x="27861" y="7169"/>
                </a:lnTo>
                <a:lnTo>
                  <a:pt x="27217" y="6264"/>
                </a:lnTo>
                <a:lnTo>
                  <a:pt x="26912" y="5875"/>
                </a:lnTo>
                <a:close/>
              </a:path>
              <a:path w="55880" h="44450">
                <a:moveTo>
                  <a:pt x="17584" y="0"/>
                </a:moveTo>
                <a:lnTo>
                  <a:pt x="12906" y="6470"/>
                </a:lnTo>
                <a:lnTo>
                  <a:pt x="13023" y="7008"/>
                </a:lnTo>
                <a:lnTo>
                  <a:pt x="22735" y="18679"/>
                </a:lnTo>
                <a:lnTo>
                  <a:pt x="22616" y="18484"/>
                </a:lnTo>
                <a:lnTo>
                  <a:pt x="21713" y="16022"/>
                </a:lnTo>
                <a:lnTo>
                  <a:pt x="21189" y="13708"/>
                </a:lnTo>
                <a:lnTo>
                  <a:pt x="21075" y="13078"/>
                </a:lnTo>
                <a:lnTo>
                  <a:pt x="20956" y="12185"/>
                </a:lnTo>
                <a:lnTo>
                  <a:pt x="20832" y="10307"/>
                </a:lnTo>
                <a:lnTo>
                  <a:pt x="20953" y="6344"/>
                </a:lnTo>
                <a:lnTo>
                  <a:pt x="21005" y="5875"/>
                </a:lnTo>
                <a:lnTo>
                  <a:pt x="26912" y="5875"/>
                </a:lnTo>
                <a:lnTo>
                  <a:pt x="25958" y="4661"/>
                </a:lnTo>
                <a:lnTo>
                  <a:pt x="18253" y="45"/>
                </a:lnTo>
                <a:lnTo>
                  <a:pt x="17584" y="0"/>
                </a:lnTo>
                <a:close/>
              </a:path>
              <a:path w="55880" h="44450">
                <a:moveTo>
                  <a:pt x="36024" y="8818"/>
                </a:moveTo>
                <a:lnTo>
                  <a:pt x="30519" y="11784"/>
                </a:lnTo>
                <a:lnTo>
                  <a:pt x="41101" y="11784"/>
                </a:lnTo>
                <a:lnTo>
                  <a:pt x="36024" y="881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49651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5">
                <a:moveTo>
                  <a:pt x="2043" y="0"/>
                </a:moveTo>
                <a:lnTo>
                  <a:pt x="0" y="7913"/>
                </a:lnTo>
                <a:lnTo>
                  <a:pt x="313" y="9288"/>
                </a:lnTo>
                <a:lnTo>
                  <a:pt x="5503" y="16881"/>
                </a:lnTo>
                <a:lnTo>
                  <a:pt x="5601" y="15506"/>
                </a:lnTo>
                <a:lnTo>
                  <a:pt x="204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64002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80" h="12064">
                <a:moveTo>
                  <a:pt x="274" y="0"/>
                </a:moveTo>
                <a:lnTo>
                  <a:pt x="0" y="45"/>
                </a:lnTo>
                <a:lnTo>
                  <a:pt x="186" y="790"/>
                </a:lnTo>
                <a:lnTo>
                  <a:pt x="260" y="3722"/>
                </a:lnTo>
                <a:lnTo>
                  <a:pt x="4088" y="11555"/>
                </a:lnTo>
                <a:lnTo>
                  <a:pt x="4599" y="11441"/>
                </a:lnTo>
                <a:lnTo>
                  <a:pt x="4796" y="11360"/>
                </a:lnTo>
                <a:lnTo>
                  <a:pt x="5033" y="9127"/>
                </a:lnTo>
                <a:lnTo>
                  <a:pt x="4913" y="4981"/>
                </a:lnTo>
                <a:lnTo>
                  <a:pt x="982" y="45"/>
                </a:lnTo>
                <a:lnTo>
                  <a:pt x="27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98363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0811" y="0"/>
                </a:moveTo>
                <a:lnTo>
                  <a:pt x="4875" y="10971"/>
                </a:lnTo>
                <a:lnTo>
                  <a:pt x="4325" y="12219"/>
                </a:lnTo>
                <a:lnTo>
                  <a:pt x="0" y="30383"/>
                </a:lnTo>
                <a:lnTo>
                  <a:pt x="589" y="29639"/>
                </a:lnTo>
                <a:lnTo>
                  <a:pt x="2280" y="27680"/>
                </a:lnTo>
                <a:lnTo>
                  <a:pt x="4285" y="27680"/>
                </a:lnTo>
                <a:lnTo>
                  <a:pt x="5072" y="27062"/>
                </a:lnTo>
                <a:lnTo>
                  <a:pt x="6015" y="26432"/>
                </a:lnTo>
                <a:lnTo>
                  <a:pt x="12975" y="17190"/>
                </a:lnTo>
                <a:lnTo>
                  <a:pt x="12975" y="14453"/>
                </a:lnTo>
                <a:lnTo>
                  <a:pt x="12817" y="13903"/>
                </a:lnTo>
                <a:lnTo>
                  <a:pt x="12502" y="13124"/>
                </a:lnTo>
                <a:lnTo>
                  <a:pt x="12346" y="12884"/>
                </a:lnTo>
                <a:lnTo>
                  <a:pt x="12699" y="11784"/>
                </a:lnTo>
                <a:lnTo>
                  <a:pt x="16669" y="7638"/>
                </a:lnTo>
                <a:lnTo>
                  <a:pt x="15906" y="6585"/>
                </a:lnTo>
                <a:lnTo>
                  <a:pt x="14626" y="6585"/>
                </a:lnTo>
                <a:lnTo>
                  <a:pt x="10498" y="2782"/>
                </a:lnTo>
                <a:lnTo>
                  <a:pt x="11716" y="1488"/>
                </a:lnTo>
                <a:lnTo>
                  <a:pt x="11008" y="400"/>
                </a:lnTo>
                <a:lnTo>
                  <a:pt x="10811" y="0"/>
                </a:lnTo>
                <a:close/>
              </a:path>
              <a:path w="17145" h="30479">
                <a:moveTo>
                  <a:pt x="15333" y="5794"/>
                </a:moveTo>
                <a:lnTo>
                  <a:pt x="14626" y="6585"/>
                </a:lnTo>
                <a:lnTo>
                  <a:pt x="15906" y="6585"/>
                </a:lnTo>
                <a:lnTo>
                  <a:pt x="15333" y="579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06462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9435" y="0"/>
                </a:moveTo>
                <a:lnTo>
                  <a:pt x="0" y="14246"/>
                </a:lnTo>
                <a:lnTo>
                  <a:pt x="432" y="14246"/>
                </a:lnTo>
                <a:lnTo>
                  <a:pt x="4599" y="11704"/>
                </a:lnTo>
                <a:lnTo>
                  <a:pt x="8453" y="9242"/>
                </a:lnTo>
                <a:lnTo>
                  <a:pt x="12030" y="6779"/>
                </a:lnTo>
                <a:lnTo>
                  <a:pt x="13010" y="6069"/>
                </a:lnTo>
                <a:lnTo>
                  <a:pt x="10457" y="6069"/>
                </a:lnTo>
                <a:lnTo>
                  <a:pt x="10359" y="1454"/>
                </a:lnTo>
                <a:lnTo>
                  <a:pt x="10301" y="1133"/>
                </a:lnTo>
                <a:lnTo>
                  <a:pt x="10182" y="824"/>
                </a:lnTo>
                <a:lnTo>
                  <a:pt x="10065" y="584"/>
                </a:lnTo>
                <a:lnTo>
                  <a:pt x="9789" y="240"/>
                </a:lnTo>
                <a:lnTo>
                  <a:pt x="9435" y="0"/>
                </a:lnTo>
                <a:close/>
              </a:path>
              <a:path w="15875" h="14604">
                <a:moveTo>
                  <a:pt x="14036" y="2267"/>
                </a:moveTo>
                <a:lnTo>
                  <a:pt x="13298" y="3286"/>
                </a:lnTo>
                <a:lnTo>
                  <a:pt x="12582" y="4111"/>
                </a:lnTo>
                <a:lnTo>
                  <a:pt x="11475" y="5245"/>
                </a:lnTo>
                <a:lnTo>
                  <a:pt x="10733" y="5829"/>
                </a:lnTo>
                <a:lnTo>
                  <a:pt x="10457" y="6069"/>
                </a:lnTo>
                <a:lnTo>
                  <a:pt x="13010" y="6069"/>
                </a:lnTo>
                <a:lnTo>
                  <a:pt x="15333" y="4386"/>
                </a:lnTo>
                <a:lnTo>
                  <a:pt x="14036" y="226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23834" y="432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21" y="0"/>
                </a:moveTo>
                <a:lnTo>
                  <a:pt x="0" y="2301"/>
                </a:lnTo>
                <a:lnTo>
                  <a:pt x="3656" y="2301"/>
                </a:lnTo>
                <a:lnTo>
                  <a:pt x="3426" y="1878"/>
                </a:lnTo>
                <a:lnTo>
                  <a:pt x="3185" y="1488"/>
                </a:lnTo>
                <a:lnTo>
                  <a:pt x="2759" y="664"/>
                </a:lnTo>
                <a:lnTo>
                  <a:pt x="1690" y="469"/>
                </a:lnTo>
                <a:lnTo>
                  <a:pt x="436" y="8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95721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8499" y="1523"/>
                </a:moveTo>
                <a:lnTo>
                  <a:pt x="0" y="6104"/>
                </a:lnTo>
                <a:lnTo>
                  <a:pt x="2052" y="8417"/>
                </a:lnTo>
                <a:lnTo>
                  <a:pt x="3939" y="10250"/>
                </a:lnTo>
                <a:lnTo>
                  <a:pt x="5905" y="11864"/>
                </a:lnTo>
                <a:lnTo>
                  <a:pt x="7005" y="12643"/>
                </a:lnTo>
                <a:lnTo>
                  <a:pt x="7282" y="12803"/>
                </a:lnTo>
                <a:lnTo>
                  <a:pt x="9954" y="14602"/>
                </a:lnTo>
                <a:lnTo>
                  <a:pt x="28550" y="42168"/>
                </a:lnTo>
                <a:lnTo>
                  <a:pt x="30045" y="40049"/>
                </a:lnTo>
                <a:lnTo>
                  <a:pt x="41159" y="18472"/>
                </a:lnTo>
                <a:lnTo>
                  <a:pt x="41130" y="14132"/>
                </a:lnTo>
                <a:lnTo>
                  <a:pt x="22653" y="6264"/>
                </a:lnTo>
                <a:lnTo>
                  <a:pt x="21395" y="6184"/>
                </a:lnTo>
                <a:lnTo>
                  <a:pt x="15223" y="3790"/>
                </a:lnTo>
                <a:lnTo>
                  <a:pt x="14082" y="3172"/>
                </a:lnTo>
                <a:lnTo>
                  <a:pt x="12982" y="2622"/>
                </a:lnTo>
                <a:lnTo>
                  <a:pt x="11959" y="2233"/>
                </a:lnTo>
                <a:lnTo>
                  <a:pt x="11016" y="1912"/>
                </a:lnTo>
                <a:lnTo>
                  <a:pt x="9247" y="1557"/>
                </a:lnTo>
                <a:lnTo>
                  <a:pt x="8499" y="1523"/>
                </a:lnTo>
                <a:close/>
              </a:path>
              <a:path w="41275" h="42545">
                <a:moveTo>
                  <a:pt x="30045" y="0"/>
                </a:moveTo>
                <a:lnTo>
                  <a:pt x="23282" y="6264"/>
                </a:lnTo>
                <a:lnTo>
                  <a:pt x="39624" y="6264"/>
                </a:lnTo>
                <a:lnTo>
                  <a:pt x="37393" y="2427"/>
                </a:lnTo>
                <a:lnTo>
                  <a:pt x="38336" y="1557"/>
                </a:lnTo>
                <a:lnTo>
                  <a:pt x="31701" y="664"/>
                </a:lnTo>
                <a:lnTo>
                  <a:pt x="30045" y="0"/>
                </a:lnTo>
                <a:close/>
              </a:path>
              <a:path w="41275" h="42545">
                <a:moveTo>
                  <a:pt x="38463" y="1328"/>
                </a:moveTo>
                <a:lnTo>
                  <a:pt x="37750" y="1488"/>
                </a:lnTo>
                <a:lnTo>
                  <a:pt x="36301" y="1557"/>
                </a:lnTo>
                <a:lnTo>
                  <a:pt x="38336" y="1557"/>
                </a:lnTo>
                <a:lnTo>
                  <a:pt x="38463" y="13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81654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14911" y="37312"/>
                </a:moveTo>
                <a:lnTo>
                  <a:pt x="1022" y="37312"/>
                </a:lnTo>
                <a:lnTo>
                  <a:pt x="1730" y="37346"/>
                </a:lnTo>
                <a:lnTo>
                  <a:pt x="2516" y="37507"/>
                </a:lnTo>
                <a:lnTo>
                  <a:pt x="7284" y="46233"/>
                </a:lnTo>
                <a:lnTo>
                  <a:pt x="7115" y="47562"/>
                </a:lnTo>
                <a:lnTo>
                  <a:pt x="6880" y="48856"/>
                </a:lnTo>
                <a:lnTo>
                  <a:pt x="6566" y="50230"/>
                </a:lnTo>
                <a:lnTo>
                  <a:pt x="5583" y="53437"/>
                </a:lnTo>
                <a:lnTo>
                  <a:pt x="5504" y="55201"/>
                </a:lnTo>
                <a:lnTo>
                  <a:pt x="9160" y="63779"/>
                </a:lnTo>
                <a:lnTo>
                  <a:pt x="9357" y="63584"/>
                </a:lnTo>
                <a:lnTo>
                  <a:pt x="11166" y="56140"/>
                </a:lnTo>
                <a:lnTo>
                  <a:pt x="10875" y="55201"/>
                </a:lnTo>
                <a:lnTo>
                  <a:pt x="10720" y="54262"/>
                </a:lnTo>
                <a:lnTo>
                  <a:pt x="13918" y="41733"/>
                </a:lnTo>
                <a:lnTo>
                  <a:pt x="14075" y="41343"/>
                </a:lnTo>
                <a:lnTo>
                  <a:pt x="14389" y="40244"/>
                </a:lnTo>
                <a:lnTo>
                  <a:pt x="14565" y="39545"/>
                </a:lnTo>
                <a:lnTo>
                  <a:pt x="14911" y="37312"/>
                </a:lnTo>
                <a:close/>
              </a:path>
              <a:path w="27304" h="64134">
                <a:moveTo>
                  <a:pt x="23826" y="0"/>
                </a:moveTo>
                <a:lnTo>
                  <a:pt x="1044" y="30773"/>
                </a:lnTo>
                <a:lnTo>
                  <a:pt x="196" y="32880"/>
                </a:lnTo>
                <a:lnTo>
                  <a:pt x="471" y="37266"/>
                </a:lnTo>
                <a:lnTo>
                  <a:pt x="0" y="37312"/>
                </a:lnTo>
                <a:lnTo>
                  <a:pt x="14911" y="37312"/>
                </a:lnTo>
                <a:lnTo>
                  <a:pt x="11166" y="24348"/>
                </a:lnTo>
                <a:lnTo>
                  <a:pt x="12064" y="21691"/>
                </a:lnTo>
                <a:lnTo>
                  <a:pt x="12266" y="21565"/>
                </a:lnTo>
                <a:lnTo>
                  <a:pt x="14919" y="21565"/>
                </a:lnTo>
                <a:lnTo>
                  <a:pt x="14782" y="20511"/>
                </a:lnTo>
                <a:lnTo>
                  <a:pt x="14665" y="18988"/>
                </a:lnTo>
                <a:lnTo>
                  <a:pt x="14762" y="14957"/>
                </a:lnTo>
                <a:lnTo>
                  <a:pt x="15018" y="14487"/>
                </a:lnTo>
                <a:lnTo>
                  <a:pt x="21269" y="7089"/>
                </a:lnTo>
                <a:lnTo>
                  <a:pt x="26950" y="7089"/>
                </a:lnTo>
                <a:lnTo>
                  <a:pt x="26891" y="6539"/>
                </a:lnTo>
                <a:lnTo>
                  <a:pt x="24100" y="148"/>
                </a:lnTo>
                <a:lnTo>
                  <a:pt x="23826" y="0"/>
                </a:lnTo>
                <a:close/>
              </a:path>
              <a:path w="27304" h="64134">
                <a:moveTo>
                  <a:pt x="26950" y="7089"/>
                </a:moveTo>
                <a:lnTo>
                  <a:pt x="21269" y="7089"/>
                </a:lnTo>
                <a:lnTo>
                  <a:pt x="20798" y="8566"/>
                </a:lnTo>
                <a:lnTo>
                  <a:pt x="20504" y="10181"/>
                </a:lnTo>
                <a:lnTo>
                  <a:pt x="20471" y="14876"/>
                </a:lnTo>
                <a:lnTo>
                  <a:pt x="20679" y="16285"/>
                </a:lnTo>
                <a:lnTo>
                  <a:pt x="21271" y="17224"/>
                </a:lnTo>
                <a:lnTo>
                  <a:pt x="21427" y="17533"/>
                </a:lnTo>
                <a:lnTo>
                  <a:pt x="23245" y="27440"/>
                </a:lnTo>
                <a:lnTo>
                  <a:pt x="23353" y="27955"/>
                </a:lnTo>
                <a:lnTo>
                  <a:pt x="23520" y="28150"/>
                </a:lnTo>
                <a:lnTo>
                  <a:pt x="23668" y="28230"/>
                </a:lnTo>
                <a:lnTo>
                  <a:pt x="23826" y="28150"/>
                </a:lnTo>
                <a:lnTo>
                  <a:pt x="24021" y="27955"/>
                </a:lnTo>
                <a:lnTo>
                  <a:pt x="24494" y="27165"/>
                </a:lnTo>
                <a:lnTo>
                  <a:pt x="24730" y="26936"/>
                </a:lnTo>
                <a:lnTo>
                  <a:pt x="24926" y="26581"/>
                </a:lnTo>
                <a:lnTo>
                  <a:pt x="25123" y="25997"/>
                </a:lnTo>
                <a:lnTo>
                  <a:pt x="25232" y="25172"/>
                </a:lnTo>
                <a:lnTo>
                  <a:pt x="25162" y="21450"/>
                </a:lnTo>
                <a:lnTo>
                  <a:pt x="25004" y="20820"/>
                </a:lnTo>
                <a:lnTo>
                  <a:pt x="24817" y="19183"/>
                </a:lnTo>
                <a:lnTo>
                  <a:pt x="24926" y="15735"/>
                </a:lnTo>
                <a:lnTo>
                  <a:pt x="25043" y="14957"/>
                </a:lnTo>
                <a:lnTo>
                  <a:pt x="25437" y="13273"/>
                </a:lnTo>
                <a:lnTo>
                  <a:pt x="26223" y="13273"/>
                </a:lnTo>
                <a:lnTo>
                  <a:pt x="26420" y="13113"/>
                </a:lnTo>
                <a:lnTo>
                  <a:pt x="26617" y="12918"/>
                </a:lnTo>
                <a:lnTo>
                  <a:pt x="26774" y="12609"/>
                </a:lnTo>
                <a:lnTo>
                  <a:pt x="26931" y="12208"/>
                </a:lnTo>
                <a:lnTo>
                  <a:pt x="27049" y="11670"/>
                </a:lnTo>
                <a:lnTo>
                  <a:pt x="26950" y="7089"/>
                </a:lnTo>
                <a:close/>
              </a:path>
              <a:path w="27304" h="64134">
                <a:moveTo>
                  <a:pt x="14919" y="21565"/>
                </a:moveTo>
                <a:lnTo>
                  <a:pt x="12502" y="21565"/>
                </a:lnTo>
                <a:lnTo>
                  <a:pt x="13053" y="21805"/>
                </a:lnTo>
                <a:lnTo>
                  <a:pt x="13328" y="22000"/>
                </a:lnTo>
                <a:lnTo>
                  <a:pt x="13602" y="22240"/>
                </a:lnTo>
                <a:lnTo>
                  <a:pt x="13957" y="22504"/>
                </a:lnTo>
                <a:lnTo>
                  <a:pt x="14782" y="23328"/>
                </a:lnTo>
                <a:lnTo>
                  <a:pt x="15331" y="23915"/>
                </a:lnTo>
                <a:lnTo>
                  <a:pt x="15097" y="22710"/>
                </a:lnTo>
                <a:lnTo>
                  <a:pt x="14919" y="21565"/>
                </a:lnTo>
                <a:close/>
              </a:path>
              <a:path w="27304" h="64134">
                <a:moveTo>
                  <a:pt x="26223" y="13273"/>
                </a:moveTo>
                <a:lnTo>
                  <a:pt x="25437" y="13273"/>
                </a:lnTo>
                <a:lnTo>
                  <a:pt x="25830" y="13353"/>
                </a:lnTo>
                <a:lnTo>
                  <a:pt x="26027" y="13353"/>
                </a:lnTo>
                <a:lnTo>
                  <a:pt x="26223" y="13273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88456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34276" y="6653"/>
                </a:moveTo>
                <a:lnTo>
                  <a:pt x="27205" y="6653"/>
                </a:lnTo>
                <a:lnTo>
                  <a:pt x="29997" y="7478"/>
                </a:lnTo>
                <a:lnTo>
                  <a:pt x="29793" y="9517"/>
                </a:lnTo>
                <a:lnTo>
                  <a:pt x="29447" y="14327"/>
                </a:lnTo>
                <a:lnTo>
                  <a:pt x="29329" y="24084"/>
                </a:lnTo>
                <a:lnTo>
                  <a:pt x="29447" y="27291"/>
                </a:lnTo>
                <a:lnTo>
                  <a:pt x="29643" y="30028"/>
                </a:lnTo>
                <a:lnTo>
                  <a:pt x="29840" y="32261"/>
                </a:lnTo>
                <a:lnTo>
                  <a:pt x="30037" y="33991"/>
                </a:lnTo>
                <a:lnTo>
                  <a:pt x="31216" y="31322"/>
                </a:lnTo>
                <a:lnTo>
                  <a:pt x="32631" y="28471"/>
                </a:lnTo>
                <a:lnTo>
                  <a:pt x="35700" y="14602"/>
                </a:lnTo>
                <a:lnTo>
                  <a:pt x="35654" y="12334"/>
                </a:lnTo>
                <a:lnTo>
                  <a:pt x="35539" y="11154"/>
                </a:lnTo>
                <a:lnTo>
                  <a:pt x="35103" y="8932"/>
                </a:lnTo>
                <a:lnTo>
                  <a:pt x="34792" y="7913"/>
                </a:lnTo>
                <a:lnTo>
                  <a:pt x="34401" y="6894"/>
                </a:lnTo>
                <a:lnTo>
                  <a:pt x="34276" y="6653"/>
                </a:lnTo>
                <a:close/>
              </a:path>
              <a:path w="36195" h="34289">
                <a:moveTo>
                  <a:pt x="28779" y="0"/>
                </a:moveTo>
                <a:lnTo>
                  <a:pt x="22331" y="9517"/>
                </a:lnTo>
                <a:lnTo>
                  <a:pt x="23511" y="8932"/>
                </a:lnTo>
                <a:lnTo>
                  <a:pt x="24728" y="8257"/>
                </a:lnTo>
                <a:lnTo>
                  <a:pt x="27205" y="6653"/>
                </a:lnTo>
                <a:lnTo>
                  <a:pt x="34276" y="6653"/>
                </a:lnTo>
                <a:lnTo>
                  <a:pt x="28739" y="1374"/>
                </a:lnTo>
                <a:lnTo>
                  <a:pt x="29289" y="160"/>
                </a:lnTo>
                <a:lnTo>
                  <a:pt x="28779" y="0"/>
                </a:lnTo>
                <a:close/>
              </a:path>
              <a:path w="36195" h="34289">
                <a:moveTo>
                  <a:pt x="1139" y="4157"/>
                </a:moveTo>
                <a:lnTo>
                  <a:pt x="2477" y="4890"/>
                </a:lnTo>
                <a:lnTo>
                  <a:pt x="2280" y="5840"/>
                </a:lnTo>
                <a:lnTo>
                  <a:pt x="0" y="9711"/>
                </a:lnTo>
                <a:lnTo>
                  <a:pt x="157" y="9940"/>
                </a:lnTo>
                <a:lnTo>
                  <a:pt x="3106" y="11429"/>
                </a:lnTo>
                <a:lnTo>
                  <a:pt x="4364" y="11750"/>
                </a:lnTo>
                <a:lnTo>
                  <a:pt x="5857" y="12059"/>
                </a:lnTo>
                <a:lnTo>
                  <a:pt x="8295" y="12300"/>
                </a:lnTo>
                <a:lnTo>
                  <a:pt x="9828" y="12334"/>
                </a:lnTo>
                <a:lnTo>
                  <a:pt x="10693" y="12334"/>
                </a:lnTo>
                <a:lnTo>
                  <a:pt x="11597" y="12300"/>
                </a:lnTo>
                <a:lnTo>
                  <a:pt x="12541" y="12219"/>
                </a:lnTo>
                <a:lnTo>
                  <a:pt x="13524" y="12105"/>
                </a:lnTo>
                <a:lnTo>
                  <a:pt x="13435" y="11315"/>
                </a:lnTo>
                <a:lnTo>
                  <a:pt x="13052" y="9711"/>
                </a:lnTo>
                <a:lnTo>
                  <a:pt x="12541" y="8383"/>
                </a:lnTo>
                <a:lnTo>
                  <a:pt x="11951" y="7398"/>
                </a:lnTo>
                <a:lnTo>
                  <a:pt x="11715" y="7089"/>
                </a:lnTo>
                <a:lnTo>
                  <a:pt x="11480" y="6734"/>
                </a:lnTo>
                <a:lnTo>
                  <a:pt x="10615" y="5840"/>
                </a:lnTo>
                <a:lnTo>
                  <a:pt x="10261" y="5600"/>
                </a:lnTo>
                <a:lnTo>
                  <a:pt x="9906" y="5325"/>
                </a:lnTo>
                <a:lnTo>
                  <a:pt x="2987" y="4351"/>
                </a:lnTo>
                <a:lnTo>
                  <a:pt x="2083" y="4271"/>
                </a:lnTo>
                <a:lnTo>
                  <a:pt x="1139" y="4157"/>
                </a:lnTo>
                <a:close/>
              </a:path>
              <a:path w="36195" h="34289">
                <a:moveTo>
                  <a:pt x="5936" y="4157"/>
                </a:moveTo>
                <a:lnTo>
                  <a:pt x="4521" y="4306"/>
                </a:lnTo>
                <a:lnTo>
                  <a:pt x="3813" y="4351"/>
                </a:lnTo>
                <a:lnTo>
                  <a:pt x="7487" y="4351"/>
                </a:lnTo>
                <a:lnTo>
                  <a:pt x="7115" y="4271"/>
                </a:lnTo>
                <a:lnTo>
                  <a:pt x="6565" y="4191"/>
                </a:lnTo>
                <a:lnTo>
                  <a:pt x="5936" y="415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14403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48"/>
                </a:moveTo>
                <a:lnTo>
                  <a:pt x="40" y="0"/>
                </a:lnTo>
                <a:lnTo>
                  <a:pt x="196" y="34"/>
                </a:lnTo>
                <a:lnTo>
                  <a:pt x="196" y="263"/>
                </a:lnTo>
                <a:lnTo>
                  <a:pt x="0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0591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05833" y="3724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84944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3216" y="45"/>
                </a:moveTo>
                <a:lnTo>
                  <a:pt x="3078" y="45"/>
                </a:lnTo>
                <a:lnTo>
                  <a:pt x="0" y="6653"/>
                </a:lnTo>
                <a:lnTo>
                  <a:pt x="122" y="7169"/>
                </a:lnTo>
                <a:lnTo>
                  <a:pt x="4689" y="10960"/>
                </a:lnTo>
                <a:lnTo>
                  <a:pt x="5320" y="11784"/>
                </a:lnTo>
                <a:lnTo>
                  <a:pt x="6695" y="13662"/>
                </a:lnTo>
                <a:lnTo>
                  <a:pt x="7403" y="14727"/>
                </a:lnTo>
                <a:lnTo>
                  <a:pt x="9723" y="18324"/>
                </a:lnTo>
                <a:lnTo>
                  <a:pt x="10508" y="19652"/>
                </a:lnTo>
                <a:lnTo>
                  <a:pt x="11885" y="20282"/>
                </a:lnTo>
                <a:lnTo>
                  <a:pt x="16288" y="28619"/>
                </a:lnTo>
                <a:lnTo>
                  <a:pt x="16131" y="29249"/>
                </a:lnTo>
                <a:lnTo>
                  <a:pt x="16013" y="29994"/>
                </a:lnTo>
                <a:lnTo>
                  <a:pt x="15895" y="30933"/>
                </a:lnTo>
                <a:lnTo>
                  <a:pt x="16288" y="31918"/>
                </a:lnTo>
                <a:lnTo>
                  <a:pt x="17298" y="34815"/>
                </a:lnTo>
                <a:lnTo>
                  <a:pt x="17271" y="35044"/>
                </a:lnTo>
                <a:lnTo>
                  <a:pt x="17173" y="35239"/>
                </a:lnTo>
                <a:lnTo>
                  <a:pt x="17075" y="36293"/>
                </a:lnTo>
                <a:lnTo>
                  <a:pt x="22500" y="38056"/>
                </a:lnTo>
                <a:lnTo>
                  <a:pt x="23326" y="38022"/>
                </a:lnTo>
                <a:lnTo>
                  <a:pt x="24269" y="37907"/>
                </a:lnTo>
                <a:lnTo>
                  <a:pt x="24191" y="37438"/>
                </a:lnTo>
                <a:lnTo>
                  <a:pt x="25684" y="37438"/>
                </a:lnTo>
                <a:lnTo>
                  <a:pt x="31661" y="34334"/>
                </a:lnTo>
                <a:lnTo>
                  <a:pt x="32212" y="33865"/>
                </a:lnTo>
                <a:lnTo>
                  <a:pt x="32526" y="33006"/>
                </a:lnTo>
                <a:lnTo>
                  <a:pt x="33548" y="30429"/>
                </a:lnTo>
                <a:lnTo>
                  <a:pt x="33344" y="28619"/>
                </a:lnTo>
                <a:lnTo>
                  <a:pt x="33169" y="26627"/>
                </a:lnTo>
                <a:lnTo>
                  <a:pt x="33043" y="24909"/>
                </a:lnTo>
                <a:lnTo>
                  <a:pt x="32925" y="22824"/>
                </a:lnTo>
                <a:lnTo>
                  <a:pt x="33045" y="9517"/>
                </a:lnTo>
                <a:lnTo>
                  <a:pt x="33097" y="8772"/>
                </a:lnTo>
                <a:lnTo>
                  <a:pt x="12592" y="8772"/>
                </a:lnTo>
                <a:lnTo>
                  <a:pt x="11137" y="8692"/>
                </a:lnTo>
                <a:lnTo>
                  <a:pt x="9408" y="8497"/>
                </a:lnTo>
                <a:lnTo>
                  <a:pt x="7875" y="8188"/>
                </a:lnTo>
                <a:lnTo>
                  <a:pt x="6617" y="7867"/>
                </a:lnTo>
                <a:lnTo>
                  <a:pt x="6066" y="7753"/>
                </a:lnTo>
                <a:lnTo>
                  <a:pt x="4533" y="7089"/>
                </a:lnTo>
                <a:lnTo>
                  <a:pt x="3904" y="6653"/>
                </a:lnTo>
                <a:lnTo>
                  <a:pt x="3511" y="6150"/>
                </a:lnTo>
                <a:lnTo>
                  <a:pt x="3550" y="5130"/>
                </a:lnTo>
                <a:lnTo>
                  <a:pt x="3786" y="4626"/>
                </a:lnTo>
                <a:lnTo>
                  <a:pt x="4101" y="4111"/>
                </a:lnTo>
                <a:lnTo>
                  <a:pt x="4926" y="3092"/>
                </a:lnTo>
                <a:lnTo>
                  <a:pt x="5791" y="2279"/>
                </a:lnTo>
                <a:lnTo>
                  <a:pt x="5988" y="1328"/>
                </a:lnTo>
                <a:lnTo>
                  <a:pt x="3216" y="45"/>
                </a:lnTo>
                <a:close/>
              </a:path>
              <a:path w="33654" h="38100">
                <a:moveTo>
                  <a:pt x="25684" y="37438"/>
                </a:moveTo>
                <a:lnTo>
                  <a:pt x="24191" y="37438"/>
                </a:lnTo>
                <a:lnTo>
                  <a:pt x="24426" y="37472"/>
                </a:lnTo>
                <a:lnTo>
                  <a:pt x="25135" y="37472"/>
                </a:lnTo>
                <a:lnTo>
                  <a:pt x="25684" y="37438"/>
                </a:lnTo>
                <a:close/>
              </a:path>
              <a:path w="33654" h="38100">
                <a:moveTo>
                  <a:pt x="30717" y="3092"/>
                </a:moveTo>
                <a:lnTo>
                  <a:pt x="28240" y="4695"/>
                </a:lnTo>
                <a:lnTo>
                  <a:pt x="27022" y="5371"/>
                </a:lnTo>
                <a:lnTo>
                  <a:pt x="25803" y="5955"/>
                </a:lnTo>
                <a:lnTo>
                  <a:pt x="25449" y="6150"/>
                </a:lnTo>
                <a:lnTo>
                  <a:pt x="24820" y="6424"/>
                </a:lnTo>
                <a:lnTo>
                  <a:pt x="23365" y="7008"/>
                </a:lnTo>
                <a:lnTo>
                  <a:pt x="23168" y="7054"/>
                </a:lnTo>
                <a:lnTo>
                  <a:pt x="23011" y="7089"/>
                </a:lnTo>
                <a:lnTo>
                  <a:pt x="22749" y="7203"/>
                </a:lnTo>
                <a:lnTo>
                  <a:pt x="21164" y="7719"/>
                </a:lnTo>
                <a:lnTo>
                  <a:pt x="20888" y="7753"/>
                </a:lnTo>
                <a:lnTo>
                  <a:pt x="20416" y="7913"/>
                </a:lnTo>
                <a:lnTo>
                  <a:pt x="20062" y="7993"/>
                </a:lnTo>
                <a:lnTo>
                  <a:pt x="19826" y="8028"/>
                </a:lnTo>
                <a:lnTo>
                  <a:pt x="19591" y="8108"/>
                </a:lnTo>
                <a:lnTo>
                  <a:pt x="19237" y="8188"/>
                </a:lnTo>
                <a:lnTo>
                  <a:pt x="19001" y="8222"/>
                </a:lnTo>
                <a:lnTo>
                  <a:pt x="18843" y="8222"/>
                </a:lnTo>
                <a:lnTo>
                  <a:pt x="18647" y="8303"/>
                </a:lnTo>
                <a:lnTo>
                  <a:pt x="18372" y="8337"/>
                </a:lnTo>
                <a:lnTo>
                  <a:pt x="18214" y="8337"/>
                </a:lnTo>
                <a:lnTo>
                  <a:pt x="17978" y="8417"/>
                </a:lnTo>
                <a:lnTo>
                  <a:pt x="17743" y="8417"/>
                </a:lnTo>
                <a:lnTo>
                  <a:pt x="17507" y="8463"/>
                </a:lnTo>
                <a:lnTo>
                  <a:pt x="17271" y="8497"/>
                </a:lnTo>
                <a:lnTo>
                  <a:pt x="16171" y="8658"/>
                </a:lnTo>
                <a:lnTo>
                  <a:pt x="15188" y="8738"/>
                </a:lnTo>
                <a:lnTo>
                  <a:pt x="14284" y="8772"/>
                </a:lnTo>
                <a:lnTo>
                  <a:pt x="33097" y="8772"/>
                </a:lnTo>
                <a:lnTo>
                  <a:pt x="33340" y="5600"/>
                </a:lnTo>
                <a:lnTo>
                  <a:pt x="33437" y="4626"/>
                </a:lnTo>
                <a:lnTo>
                  <a:pt x="33392" y="3882"/>
                </a:lnTo>
                <a:lnTo>
                  <a:pt x="30717" y="3092"/>
                </a:lnTo>
                <a:close/>
              </a:path>
              <a:path w="33654" h="38100">
                <a:moveTo>
                  <a:pt x="3117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78804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3085" y="154939"/>
                </a:moveTo>
                <a:lnTo>
                  <a:pt x="2849" y="158749"/>
                </a:lnTo>
                <a:lnTo>
                  <a:pt x="3282" y="158749"/>
                </a:lnTo>
                <a:lnTo>
                  <a:pt x="3085" y="154939"/>
                </a:lnTo>
                <a:close/>
              </a:path>
              <a:path w="61595" h="158750">
                <a:moveTo>
                  <a:pt x="47353" y="90169"/>
                </a:moveTo>
                <a:lnTo>
                  <a:pt x="11971" y="90169"/>
                </a:lnTo>
                <a:lnTo>
                  <a:pt x="11223" y="91439"/>
                </a:lnTo>
                <a:lnTo>
                  <a:pt x="9809" y="93979"/>
                </a:lnTo>
                <a:lnTo>
                  <a:pt x="8472" y="96519"/>
                </a:lnTo>
                <a:lnTo>
                  <a:pt x="7293" y="97789"/>
                </a:lnTo>
                <a:lnTo>
                  <a:pt x="5209" y="101599"/>
                </a:lnTo>
                <a:lnTo>
                  <a:pt x="3636" y="105409"/>
                </a:lnTo>
                <a:lnTo>
                  <a:pt x="1827" y="109219"/>
                </a:lnTo>
                <a:lnTo>
                  <a:pt x="1434" y="111759"/>
                </a:lnTo>
                <a:lnTo>
                  <a:pt x="1120" y="114299"/>
                </a:lnTo>
                <a:lnTo>
                  <a:pt x="845" y="115569"/>
                </a:lnTo>
                <a:lnTo>
                  <a:pt x="608" y="118109"/>
                </a:lnTo>
                <a:lnTo>
                  <a:pt x="255" y="123189"/>
                </a:lnTo>
                <a:lnTo>
                  <a:pt x="97" y="126999"/>
                </a:lnTo>
                <a:lnTo>
                  <a:pt x="0" y="143509"/>
                </a:lnTo>
                <a:lnTo>
                  <a:pt x="98" y="147319"/>
                </a:lnTo>
                <a:lnTo>
                  <a:pt x="1042" y="148589"/>
                </a:lnTo>
                <a:lnTo>
                  <a:pt x="1749" y="149859"/>
                </a:lnTo>
                <a:lnTo>
                  <a:pt x="2889" y="154939"/>
                </a:lnTo>
                <a:lnTo>
                  <a:pt x="3046" y="154939"/>
                </a:lnTo>
                <a:lnTo>
                  <a:pt x="2929" y="152399"/>
                </a:lnTo>
                <a:lnTo>
                  <a:pt x="3990" y="152399"/>
                </a:lnTo>
                <a:lnTo>
                  <a:pt x="5366" y="149859"/>
                </a:lnTo>
                <a:lnTo>
                  <a:pt x="7293" y="146049"/>
                </a:lnTo>
                <a:lnTo>
                  <a:pt x="8472" y="143509"/>
                </a:lnTo>
                <a:lnTo>
                  <a:pt x="10516" y="140969"/>
                </a:lnTo>
                <a:lnTo>
                  <a:pt x="26676" y="121919"/>
                </a:lnTo>
                <a:lnTo>
                  <a:pt x="26439" y="119379"/>
                </a:lnTo>
                <a:lnTo>
                  <a:pt x="26479" y="118109"/>
                </a:lnTo>
                <a:lnTo>
                  <a:pt x="26518" y="116839"/>
                </a:lnTo>
                <a:lnTo>
                  <a:pt x="26754" y="116839"/>
                </a:lnTo>
                <a:lnTo>
                  <a:pt x="27068" y="115569"/>
                </a:lnTo>
                <a:lnTo>
                  <a:pt x="28090" y="115569"/>
                </a:lnTo>
                <a:lnTo>
                  <a:pt x="28405" y="114299"/>
                </a:lnTo>
                <a:lnTo>
                  <a:pt x="33712" y="114299"/>
                </a:lnTo>
                <a:lnTo>
                  <a:pt x="32808" y="109219"/>
                </a:lnTo>
                <a:lnTo>
                  <a:pt x="32651" y="106679"/>
                </a:lnTo>
                <a:lnTo>
                  <a:pt x="32612" y="104139"/>
                </a:lnTo>
                <a:lnTo>
                  <a:pt x="32769" y="102869"/>
                </a:lnTo>
                <a:lnTo>
                  <a:pt x="33162" y="100329"/>
                </a:lnTo>
                <a:lnTo>
                  <a:pt x="33437" y="100329"/>
                </a:lnTo>
                <a:lnTo>
                  <a:pt x="33792" y="99059"/>
                </a:lnTo>
                <a:lnTo>
                  <a:pt x="34224" y="99059"/>
                </a:lnTo>
                <a:lnTo>
                  <a:pt x="34734" y="97789"/>
                </a:lnTo>
                <a:lnTo>
                  <a:pt x="43696" y="97789"/>
                </a:lnTo>
                <a:lnTo>
                  <a:pt x="44018" y="96519"/>
                </a:lnTo>
                <a:lnTo>
                  <a:pt x="44214" y="95249"/>
                </a:lnTo>
                <a:lnTo>
                  <a:pt x="44685" y="93979"/>
                </a:lnTo>
                <a:lnTo>
                  <a:pt x="44996" y="93979"/>
                </a:lnTo>
                <a:lnTo>
                  <a:pt x="45582" y="92709"/>
                </a:lnTo>
                <a:lnTo>
                  <a:pt x="46054" y="91439"/>
                </a:lnTo>
                <a:lnTo>
                  <a:pt x="46330" y="91439"/>
                </a:lnTo>
                <a:lnTo>
                  <a:pt x="47353" y="90169"/>
                </a:lnTo>
                <a:close/>
              </a:path>
              <a:path w="61595" h="158750">
                <a:moveTo>
                  <a:pt x="3080" y="154849"/>
                </a:moveTo>
                <a:close/>
              </a:path>
              <a:path w="61595" h="158750">
                <a:moveTo>
                  <a:pt x="3990" y="152399"/>
                </a:moveTo>
                <a:lnTo>
                  <a:pt x="2929" y="152399"/>
                </a:lnTo>
                <a:lnTo>
                  <a:pt x="3046" y="153669"/>
                </a:lnTo>
                <a:lnTo>
                  <a:pt x="3080" y="154849"/>
                </a:lnTo>
                <a:lnTo>
                  <a:pt x="3990" y="152399"/>
                </a:lnTo>
                <a:close/>
              </a:path>
              <a:path w="61595" h="158750">
                <a:moveTo>
                  <a:pt x="43696" y="97789"/>
                </a:moveTo>
                <a:lnTo>
                  <a:pt x="40828" y="97789"/>
                </a:lnTo>
                <a:lnTo>
                  <a:pt x="42166" y="99059"/>
                </a:lnTo>
                <a:lnTo>
                  <a:pt x="43581" y="100329"/>
                </a:lnTo>
                <a:lnTo>
                  <a:pt x="43696" y="97789"/>
                </a:lnTo>
                <a:close/>
              </a:path>
              <a:path w="61595" h="158750">
                <a:moveTo>
                  <a:pt x="57024" y="91439"/>
                </a:moveTo>
                <a:lnTo>
                  <a:pt x="55529" y="91439"/>
                </a:lnTo>
                <a:lnTo>
                  <a:pt x="56081" y="92709"/>
                </a:lnTo>
                <a:lnTo>
                  <a:pt x="56553" y="92709"/>
                </a:lnTo>
                <a:lnTo>
                  <a:pt x="57024" y="91439"/>
                </a:lnTo>
                <a:close/>
              </a:path>
              <a:path w="61595" h="158750">
                <a:moveTo>
                  <a:pt x="58094" y="90169"/>
                </a:moveTo>
                <a:lnTo>
                  <a:pt x="54000" y="90169"/>
                </a:lnTo>
                <a:lnTo>
                  <a:pt x="54632" y="91439"/>
                </a:lnTo>
                <a:lnTo>
                  <a:pt x="57346" y="91439"/>
                </a:lnTo>
                <a:lnTo>
                  <a:pt x="58094" y="90169"/>
                </a:lnTo>
                <a:close/>
              </a:path>
              <a:path w="61595" h="158750">
                <a:moveTo>
                  <a:pt x="60210" y="54610"/>
                </a:moveTo>
                <a:lnTo>
                  <a:pt x="36189" y="54609"/>
                </a:lnTo>
                <a:lnTo>
                  <a:pt x="36150" y="58419"/>
                </a:lnTo>
                <a:lnTo>
                  <a:pt x="36072" y="59689"/>
                </a:lnTo>
                <a:lnTo>
                  <a:pt x="29545" y="72389"/>
                </a:lnTo>
                <a:lnTo>
                  <a:pt x="26950" y="76199"/>
                </a:lnTo>
                <a:lnTo>
                  <a:pt x="25221" y="77469"/>
                </a:lnTo>
                <a:lnTo>
                  <a:pt x="22744" y="80009"/>
                </a:lnTo>
                <a:lnTo>
                  <a:pt x="21289" y="81279"/>
                </a:lnTo>
                <a:lnTo>
                  <a:pt x="20070" y="82549"/>
                </a:lnTo>
                <a:lnTo>
                  <a:pt x="18222" y="83819"/>
                </a:lnTo>
                <a:lnTo>
                  <a:pt x="17122" y="85089"/>
                </a:lnTo>
                <a:lnTo>
                  <a:pt x="16178" y="85089"/>
                </a:lnTo>
                <a:lnTo>
                  <a:pt x="14409" y="87629"/>
                </a:lnTo>
                <a:lnTo>
                  <a:pt x="12758" y="90169"/>
                </a:lnTo>
                <a:lnTo>
                  <a:pt x="50423" y="90169"/>
                </a:lnTo>
                <a:lnTo>
                  <a:pt x="51090" y="88899"/>
                </a:lnTo>
                <a:lnTo>
                  <a:pt x="58933" y="88899"/>
                </a:lnTo>
                <a:lnTo>
                  <a:pt x="61509" y="73660"/>
                </a:lnTo>
                <a:lnTo>
                  <a:pt x="61429" y="66040"/>
                </a:lnTo>
                <a:lnTo>
                  <a:pt x="61072" y="60960"/>
                </a:lnTo>
                <a:lnTo>
                  <a:pt x="60796" y="58420"/>
                </a:lnTo>
                <a:lnTo>
                  <a:pt x="60210" y="54610"/>
                </a:lnTo>
                <a:close/>
              </a:path>
              <a:path w="61595" h="158750">
                <a:moveTo>
                  <a:pt x="58933" y="88899"/>
                </a:moveTo>
                <a:lnTo>
                  <a:pt x="51090" y="88899"/>
                </a:lnTo>
                <a:lnTo>
                  <a:pt x="52068" y="90169"/>
                </a:lnTo>
                <a:lnTo>
                  <a:pt x="58519" y="90169"/>
                </a:lnTo>
                <a:lnTo>
                  <a:pt x="58933" y="88899"/>
                </a:lnTo>
                <a:close/>
              </a:path>
              <a:path w="61595" h="158750">
                <a:moveTo>
                  <a:pt x="44766" y="3810"/>
                </a:moveTo>
                <a:lnTo>
                  <a:pt x="40553" y="3809"/>
                </a:lnTo>
                <a:lnTo>
                  <a:pt x="41457" y="5080"/>
                </a:lnTo>
                <a:lnTo>
                  <a:pt x="42283" y="5080"/>
                </a:lnTo>
                <a:lnTo>
                  <a:pt x="42952" y="6350"/>
                </a:lnTo>
                <a:lnTo>
                  <a:pt x="43541" y="7620"/>
                </a:lnTo>
                <a:lnTo>
                  <a:pt x="44053" y="8890"/>
                </a:lnTo>
                <a:lnTo>
                  <a:pt x="44444" y="8890"/>
                </a:lnTo>
                <a:lnTo>
                  <a:pt x="45352" y="16510"/>
                </a:lnTo>
                <a:lnTo>
                  <a:pt x="44881" y="20319"/>
                </a:lnTo>
                <a:lnTo>
                  <a:pt x="44490" y="22859"/>
                </a:lnTo>
                <a:lnTo>
                  <a:pt x="44018" y="24129"/>
                </a:lnTo>
                <a:lnTo>
                  <a:pt x="43502" y="26669"/>
                </a:lnTo>
                <a:lnTo>
                  <a:pt x="42283" y="30479"/>
                </a:lnTo>
                <a:lnTo>
                  <a:pt x="41497" y="31749"/>
                </a:lnTo>
                <a:lnTo>
                  <a:pt x="39492" y="35559"/>
                </a:lnTo>
                <a:lnTo>
                  <a:pt x="36701" y="44449"/>
                </a:lnTo>
                <a:lnTo>
                  <a:pt x="36308" y="45719"/>
                </a:lnTo>
                <a:lnTo>
                  <a:pt x="36150" y="46989"/>
                </a:lnTo>
                <a:lnTo>
                  <a:pt x="36032" y="48259"/>
                </a:lnTo>
                <a:lnTo>
                  <a:pt x="35835" y="50799"/>
                </a:lnTo>
                <a:lnTo>
                  <a:pt x="35796" y="52069"/>
                </a:lnTo>
                <a:lnTo>
                  <a:pt x="35914" y="53339"/>
                </a:lnTo>
                <a:lnTo>
                  <a:pt x="36111" y="54609"/>
                </a:lnTo>
                <a:lnTo>
                  <a:pt x="36269" y="55879"/>
                </a:lnTo>
                <a:lnTo>
                  <a:pt x="36189" y="54609"/>
                </a:lnTo>
                <a:lnTo>
                  <a:pt x="60210" y="54610"/>
                </a:lnTo>
                <a:lnTo>
                  <a:pt x="59934" y="53340"/>
                </a:lnTo>
                <a:lnTo>
                  <a:pt x="59704" y="52070"/>
                </a:lnTo>
                <a:lnTo>
                  <a:pt x="59382" y="50800"/>
                </a:lnTo>
                <a:lnTo>
                  <a:pt x="58680" y="48260"/>
                </a:lnTo>
                <a:lnTo>
                  <a:pt x="58910" y="46990"/>
                </a:lnTo>
                <a:lnTo>
                  <a:pt x="59382" y="45720"/>
                </a:lnTo>
                <a:lnTo>
                  <a:pt x="59934" y="43180"/>
                </a:lnTo>
                <a:lnTo>
                  <a:pt x="60014" y="41910"/>
                </a:lnTo>
                <a:lnTo>
                  <a:pt x="60095" y="35560"/>
                </a:lnTo>
                <a:lnTo>
                  <a:pt x="59980" y="34290"/>
                </a:lnTo>
                <a:lnTo>
                  <a:pt x="59819" y="33020"/>
                </a:lnTo>
                <a:lnTo>
                  <a:pt x="59313" y="31750"/>
                </a:lnTo>
                <a:lnTo>
                  <a:pt x="58565" y="29210"/>
                </a:lnTo>
                <a:lnTo>
                  <a:pt x="54632" y="22860"/>
                </a:lnTo>
                <a:lnTo>
                  <a:pt x="54310" y="21590"/>
                </a:lnTo>
                <a:lnTo>
                  <a:pt x="53172" y="21590"/>
                </a:lnTo>
                <a:lnTo>
                  <a:pt x="51723" y="19050"/>
                </a:lnTo>
                <a:lnTo>
                  <a:pt x="50423" y="16510"/>
                </a:lnTo>
                <a:lnTo>
                  <a:pt x="49676" y="16510"/>
                </a:lnTo>
                <a:lnTo>
                  <a:pt x="49097" y="15240"/>
                </a:lnTo>
                <a:lnTo>
                  <a:pt x="48066" y="15240"/>
                </a:lnTo>
                <a:lnTo>
                  <a:pt x="48020" y="13970"/>
                </a:lnTo>
                <a:lnTo>
                  <a:pt x="47790" y="11430"/>
                </a:lnTo>
                <a:lnTo>
                  <a:pt x="47595" y="10160"/>
                </a:lnTo>
                <a:lnTo>
                  <a:pt x="47043" y="8890"/>
                </a:lnTo>
                <a:lnTo>
                  <a:pt x="46652" y="7620"/>
                </a:lnTo>
                <a:lnTo>
                  <a:pt x="46215" y="6350"/>
                </a:lnTo>
                <a:lnTo>
                  <a:pt x="45939" y="6350"/>
                </a:lnTo>
                <a:lnTo>
                  <a:pt x="45709" y="5080"/>
                </a:lnTo>
                <a:lnTo>
                  <a:pt x="44766" y="3810"/>
                </a:lnTo>
                <a:close/>
              </a:path>
              <a:path w="61595" h="158750">
                <a:moveTo>
                  <a:pt x="47940" y="12700"/>
                </a:moveTo>
                <a:lnTo>
                  <a:pt x="48066" y="15240"/>
                </a:lnTo>
                <a:lnTo>
                  <a:pt x="49097" y="15240"/>
                </a:lnTo>
                <a:lnTo>
                  <a:pt x="47940" y="12700"/>
                </a:lnTo>
                <a:close/>
              </a:path>
              <a:path w="61595" h="158750">
                <a:moveTo>
                  <a:pt x="39728" y="0"/>
                </a:moveTo>
                <a:lnTo>
                  <a:pt x="39492" y="0"/>
                </a:lnTo>
                <a:lnTo>
                  <a:pt x="39256" y="1269"/>
                </a:lnTo>
                <a:lnTo>
                  <a:pt x="38391" y="2539"/>
                </a:lnTo>
                <a:lnTo>
                  <a:pt x="39531" y="3809"/>
                </a:lnTo>
                <a:lnTo>
                  <a:pt x="44053" y="3810"/>
                </a:lnTo>
                <a:lnTo>
                  <a:pt x="43659" y="2540"/>
                </a:lnTo>
                <a:lnTo>
                  <a:pt x="42362" y="2540"/>
                </a:lnTo>
                <a:lnTo>
                  <a:pt x="40868" y="1270"/>
                </a:lnTo>
                <a:lnTo>
                  <a:pt x="39728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77488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5" h="147320">
                <a:moveTo>
                  <a:pt x="51263" y="88803"/>
                </a:moveTo>
                <a:lnTo>
                  <a:pt x="1610" y="88803"/>
                </a:lnTo>
                <a:lnTo>
                  <a:pt x="1532" y="89112"/>
                </a:lnTo>
                <a:lnTo>
                  <a:pt x="0" y="104619"/>
                </a:lnTo>
                <a:lnTo>
                  <a:pt x="113" y="105833"/>
                </a:lnTo>
                <a:lnTo>
                  <a:pt x="2003" y="114054"/>
                </a:lnTo>
                <a:lnTo>
                  <a:pt x="2790" y="117578"/>
                </a:lnTo>
                <a:lnTo>
                  <a:pt x="3379" y="119654"/>
                </a:lnTo>
                <a:lnTo>
                  <a:pt x="3497" y="119967"/>
                </a:lnTo>
                <a:lnTo>
                  <a:pt x="3930" y="121455"/>
                </a:lnTo>
                <a:lnTo>
                  <a:pt x="15567" y="146748"/>
                </a:lnTo>
                <a:lnTo>
                  <a:pt x="16629" y="146709"/>
                </a:lnTo>
                <a:lnTo>
                  <a:pt x="17768" y="146630"/>
                </a:lnTo>
                <a:lnTo>
                  <a:pt x="19026" y="146630"/>
                </a:lnTo>
                <a:lnTo>
                  <a:pt x="20325" y="146591"/>
                </a:lnTo>
                <a:lnTo>
                  <a:pt x="26257" y="146591"/>
                </a:lnTo>
                <a:lnTo>
                  <a:pt x="25867" y="146239"/>
                </a:lnTo>
                <a:lnTo>
                  <a:pt x="24019" y="142285"/>
                </a:lnTo>
                <a:lnTo>
                  <a:pt x="24138" y="139896"/>
                </a:lnTo>
                <a:lnTo>
                  <a:pt x="24413" y="138996"/>
                </a:lnTo>
                <a:lnTo>
                  <a:pt x="28031" y="135354"/>
                </a:lnTo>
                <a:lnTo>
                  <a:pt x="25474" y="133592"/>
                </a:lnTo>
                <a:lnTo>
                  <a:pt x="13090" y="123765"/>
                </a:lnTo>
                <a:lnTo>
                  <a:pt x="28152" y="123765"/>
                </a:lnTo>
                <a:lnTo>
                  <a:pt x="28227" y="122434"/>
                </a:lnTo>
                <a:lnTo>
                  <a:pt x="38370" y="104619"/>
                </a:lnTo>
                <a:lnTo>
                  <a:pt x="44465" y="97060"/>
                </a:lnTo>
                <a:lnTo>
                  <a:pt x="49140" y="91345"/>
                </a:lnTo>
                <a:lnTo>
                  <a:pt x="51263" y="88803"/>
                </a:lnTo>
                <a:close/>
              </a:path>
              <a:path w="64135" h="147320">
                <a:moveTo>
                  <a:pt x="26257" y="146591"/>
                </a:moveTo>
                <a:lnTo>
                  <a:pt x="21740" y="146591"/>
                </a:lnTo>
                <a:lnTo>
                  <a:pt x="24767" y="146670"/>
                </a:lnTo>
                <a:lnTo>
                  <a:pt x="26457" y="146748"/>
                </a:lnTo>
                <a:lnTo>
                  <a:pt x="26257" y="146591"/>
                </a:lnTo>
                <a:close/>
              </a:path>
              <a:path w="64135" h="147320">
                <a:moveTo>
                  <a:pt x="28152" y="123765"/>
                </a:moveTo>
                <a:lnTo>
                  <a:pt x="13090" y="123765"/>
                </a:lnTo>
                <a:lnTo>
                  <a:pt x="14152" y="124744"/>
                </a:lnTo>
                <a:lnTo>
                  <a:pt x="17061" y="127210"/>
                </a:lnTo>
                <a:lnTo>
                  <a:pt x="28031" y="135354"/>
                </a:lnTo>
                <a:lnTo>
                  <a:pt x="29249" y="135119"/>
                </a:lnTo>
                <a:lnTo>
                  <a:pt x="30664" y="134963"/>
                </a:lnTo>
                <a:lnTo>
                  <a:pt x="28187" y="125331"/>
                </a:lnTo>
                <a:lnTo>
                  <a:pt x="28152" y="123765"/>
                </a:lnTo>
                <a:close/>
              </a:path>
              <a:path w="64135" h="147320">
                <a:moveTo>
                  <a:pt x="1555" y="88984"/>
                </a:moveTo>
                <a:lnTo>
                  <a:pt x="1516" y="89112"/>
                </a:lnTo>
                <a:lnTo>
                  <a:pt x="1555" y="88984"/>
                </a:lnTo>
                <a:close/>
              </a:path>
              <a:path w="64135" h="147320">
                <a:moveTo>
                  <a:pt x="62898" y="19068"/>
                </a:moveTo>
                <a:lnTo>
                  <a:pt x="59444" y="19068"/>
                </a:lnTo>
                <a:lnTo>
                  <a:pt x="59364" y="19503"/>
                </a:lnTo>
                <a:lnTo>
                  <a:pt x="37702" y="52315"/>
                </a:lnTo>
                <a:lnTo>
                  <a:pt x="29249" y="58373"/>
                </a:lnTo>
                <a:lnTo>
                  <a:pt x="24689" y="61591"/>
                </a:lnTo>
                <a:lnTo>
                  <a:pt x="1555" y="88984"/>
                </a:lnTo>
                <a:lnTo>
                  <a:pt x="1610" y="88803"/>
                </a:lnTo>
                <a:lnTo>
                  <a:pt x="51263" y="88803"/>
                </a:lnTo>
                <a:lnTo>
                  <a:pt x="57984" y="81244"/>
                </a:lnTo>
                <a:lnTo>
                  <a:pt x="58887" y="79950"/>
                </a:lnTo>
                <a:lnTo>
                  <a:pt x="63929" y="68280"/>
                </a:lnTo>
                <a:lnTo>
                  <a:pt x="63848" y="66058"/>
                </a:lnTo>
                <a:lnTo>
                  <a:pt x="63687" y="65382"/>
                </a:lnTo>
                <a:lnTo>
                  <a:pt x="63492" y="64878"/>
                </a:lnTo>
                <a:lnTo>
                  <a:pt x="63136" y="64214"/>
                </a:lnTo>
                <a:lnTo>
                  <a:pt x="62986" y="64019"/>
                </a:lnTo>
                <a:lnTo>
                  <a:pt x="62364" y="61591"/>
                </a:lnTo>
                <a:lnTo>
                  <a:pt x="59855" y="36487"/>
                </a:lnTo>
                <a:lnTo>
                  <a:pt x="60077" y="32845"/>
                </a:lnTo>
                <a:lnTo>
                  <a:pt x="60340" y="30269"/>
                </a:lnTo>
                <a:lnTo>
                  <a:pt x="60548" y="28585"/>
                </a:lnTo>
                <a:lnTo>
                  <a:pt x="61125" y="25218"/>
                </a:lnTo>
                <a:lnTo>
                  <a:pt x="60698" y="25218"/>
                </a:lnTo>
                <a:lnTo>
                  <a:pt x="61526" y="23294"/>
                </a:lnTo>
                <a:lnTo>
                  <a:pt x="62584" y="20752"/>
                </a:lnTo>
                <a:lnTo>
                  <a:pt x="62860" y="19812"/>
                </a:lnTo>
                <a:lnTo>
                  <a:pt x="62898" y="19068"/>
                </a:lnTo>
                <a:close/>
              </a:path>
              <a:path w="64135" h="147320">
                <a:moveTo>
                  <a:pt x="61445" y="23809"/>
                </a:moveTo>
                <a:lnTo>
                  <a:pt x="61018" y="24588"/>
                </a:lnTo>
                <a:lnTo>
                  <a:pt x="60893" y="24863"/>
                </a:lnTo>
                <a:lnTo>
                  <a:pt x="60698" y="25218"/>
                </a:lnTo>
                <a:lnTo>
                  <a:pt x="61125" y="25218"/>
                </a:lnTo>
                <a:lnTo>
                  <a:pt x="61272" y="24508"/>
                </a:lnTo>
                <a:lnTo>
                  <a:pt x="61411" y="24004"/>
                </a:lnTo>
                <a:lnTo>
                  <a:pt x="61445" y="23809"/>
                </a:lnTo>
                <a:close/>
              </a:path>
              <a:path w="64135" h="147320">
                <a:moveTo>
                  <a:pt x="59364" y="19246"/>
                </a:moveTo>
                <a:lnTo>
                  <a:pt x="59254" y="19503"/>
                </a:lnTo>
                <a:lnTo>
                  <a:pt x="59364" y="19246"/>
                </a:lnTo>
                <a:close/>
              </a:path>
              <a:path w="64135" h="147320">
                <a:moveTo>
                  <a:pt x="58191" y="0"/>
                </a:moveTo>
                <a:lnTo>
                  <a:pt x="55626" y="2393"/>
                </a:lnTo>
                <a:lnTo>
                  <a:pt x="56063" y="2897"/>
                </a:lnTo>
                <a:lnTo>
                  <a:pt x="56454" y="3412"/>
                </a:lnTo>
                <a:lnTo>
                  <a:pt x="59364" y="19246"/>
                </a:lnTo>
                <a:lnTo>
                  <a:pt x="59444" y="19068"/>
                </a:lnTo>
                <a:lnTo>
                  <a:pt x="62898" y="19068"/>
                </a:lnTo>
                <a:lnTo>
                  <a:pt x="62787" y="12769"/>
                </a:lnTo>
                <a:lnTo>
                  <a:pt x="62515" y="10421"/>
                </a:lnTo>
                <a:lnTo>
                  <a:pt x="58731" y="584"/>
                </a:lnTo>
                <a:lnTo>
                  <a:pt x="58191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49965" y="260326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10" h="59054">
                <a:moveTo>
                  <a:pt x="45199" y="55626"/>
                </a:moveTo>
                <a:lnTo>
                  <a:pt x="32632" y="55626"/>
                </a:lnTo>
                <a:lnTo>
                  <a:pt x="32868" y="56261"/>
                </a:lnTo>
                <a:lnTo>
                  <a:pt x="33182" y="56896"/>
                </a:lnTo>
                <a:lnTo>
                  <a:pt x="33536" y="57404"/>
                </a:lnTo>
                <a:lnTo>
                  <a:pt x="33929" y="57785"/>
                </a:lnTo>
                <a:lnTo>
                  <a:pt x="34362" y="58039"/>
                </a:lnTo>
                <a:lnTo>
                  <a:pt x="34794" y="58420"/>
                </a:lnTo>
                <a:lnTo>
                  <a:pt x="35265" y="58547"/>
                </a:lnTo>
                <a:lnTo>
                  <a:pt x="35777" y="58801"/>
                </a:lnTo>
                <a:lnTo>
                  <a:pt x="38411" y="58801"/>
                </a:lnTo>
                <a:lnTo>
                  <a:pt x="39512" y="58547"/>
                </a:lnTo>
                <a:lnTo>
                  <a:pt x="41123" y="57912"/>
                </a:lnTo>
                <a:lnTo>
                  <a:pt x="42146" y="57404"/>
                </a:lnTo>
                <a:lnTo>
                  <a:pt x="43051" y="57023"/>
                </a:lnTo>
                <a:lnTo>
                  <a:pt x="43876" y="56515"/>
                </a:lnTo>
                <a:lnTo>
                  <a:pt x="45055" y="55753"/>
                </a:lnTo>
                <a:lnTo>
                  <a:pt x="45199" y="55626"/>
                </a:lnTo>
                <a:close/>
              </a:path>
              <a:path w="67310" h="59054">
                <a:moveTo>
                  <a:pt x="6566" y="29590"/>
                </a:moveTo>
                <a:lnTo>
                  <a:pt x="5386" y="29717"/>
                </a:lnTo>
                <a:lnTo>
                  <a:pt x="3499" y="30225"/>
                </a:lnTo>
                <a:lnTo>
                  <a:pt x="2751" y="30733"/>
                </a:lnTo>
                <a:lnTo>
                  <a:pt x="2398" y="30860"/>
                </a:lnTo>
                <a:lnTo>
                  <a:pt x="0" y="38099"/>
                </a:lnTo>
                <a:lnTo>
                  <a:pt x="118" y="39115"/>
                </a:lnTo>
                <a:lnTo>
                  <a:pt x="9789" y="48894"/>
                </a:lnTo>
                <a:lnTo>
                  <a:pt x="10418" y="49148"/>
                </a:lnTo>
                <a:lnTo>
                  <a:pt x="12856" y="49783"/>
                </a:lnTo>
                <a:lnTo>
                  <a:pt x="13563" y="49910"/>
                </a:lnTo>
                <a:lnTo>
                  <a:pt x="13878" y="51180"/>
                </a:lnTo>
                <a:lnTo>
                  <a:pt x="24100" y="58292"/>
                </a:lnTo>
                <a:lnTo>
                  <a:pt x="26537" y="57911"/>
                </a:lnTo>
                <a:lnTo>
                  <a:pt x="28032" y="57531"/>
                </a:lnTo>
                <a:lnTo>
                  <a:pt x="29408" y="57023"/>
                </a:lnTo>
                <a:lnTo>
                  <a:pt x="31924" y="56007"/>
                </a:lnTo>
                <a:lnTo>
                  <a:pt x="32632" y="55626"/>
                </a:lnTo>
                <a:lnTo>
                  <a:pt x="45199" y="55626"/>
                </a:lnTo>
                <a:lnTo>
                  <a:pt x="45488" y="55372"/>
                </a:lnTo>
                <a:lnTo>
                  <a:pt x="46942" y="54483"/>
                </a:lnTo>
                <a:lnTo>
                  <a:pt x="47690" y="54229"/>
                </a:lnTo>
                <a:lnTo>
                  <a:pt x="48437" y="53848"/>
                </a:lnTo>
                <a:lnTo>
                  <a:pt x="49931" y="53340"/>
                </a:lnTo>
                <a:lnTo>
                  <a:pt x="51386" y="53213"/>
                </a:lnTo>
                <a:lnTo>
                  <a:pt x="52132" y="53086"/>
                </a:lnTo>
                <a:lnTo>
                  <a:pt x="65058" y="47498"/>
                </a:lnTo>
                <a:lnTo>
                  <a:pt x="65048" y="44704"/>
                </a:lnTo>
                <a:lnTo>
                  <a:pt x="64870" y="43942"/>
                </a:lnTo>
                <a:lnTo>
                  <a:pt x="64714" y="42926"/>
                </a:lnTo>
                <a:lnTo>
                  <a:pt x="64634" y="41529"/>
                </a:lnTo>
                <a:lnTo>
                  <a:pt x="64163" y="41148"/>
                </a:lnTo>
                <a:lnTo>
                  <a:pt x="64639" y="41148"/>
                </a:lnTo>
                <a:lnTo>
                  <a:pt x="64695" y="39624"/>
                </a:lnTo>
                <a:lnTo>
                  <a:pt x="61764" y="39624"/>
                </a:lnTo>
                <a:lnTo>
                  <a:pt x="60428" y="38735"/>
                </a:lnTo>
                <a:lnTo>
                  <a:pt x="57990" y="37592"/>
                </a:lnTo>
                <a:lnTo>
                  <a:pt x="57598" y="37465"/>
                </a:lnTo>
                <a:lnTo>
                  <a:pt x="57244" y="37465"/>
                </a:lnTo>
                <a:lnTo>
                  <a:pt x="56418" y="37084"/>
                </a:lnTo>
                <a:lnTo>
                  <a:pt x="52089" y="32639"/>
                </a:lnTo>
                <a:lnTo>
                  <a:pt x="14743" y="32638"/>
                </a:lnTo>
                <a:lnTo>
                  <a:pt x="7195" y="29717"/>
                </a:lnTo>
                <a:lnTo>
                  <a:pt x="6566" y="29590"/>
                </a:lnTo>
                <a:close/>
              </a:path>
              <a:path w="67310" h="59054">
                <a:moveTo>
                  <a:pt x="63848" y="53086"/>
                </a:moveTo>
                <a:lnTo>
                  <a:pt x="54216" y="53086"/>
                </a:lnTo>
                <a:lnTo>
                  <a:pt x="55592" y="53213"/>
                </a:lnTo>
                <a:lnTo>
                  <a:pt x="56221" y="53340"/>
                </a:lnTo>
                <a:lnTo>
                  <a:pt x="56850" y="53594"/>
                </a:lnTo>
                <a:lnTo>
                  <a:pt x="58030" y="53848"/>
                </a:lnTo>
                <a:lnTo>
                  <a:pt x="59092" y="54229"/>
                </a:lnTo>
                <a:lnTo>
                  <a:pt x="60860" y="54991"/>
                </a:lnTo>
                <a:lnTo>
                  <a:pt x="62433" y="55880"/>
                </a:lnTo>
                <a:lnTo>
                  <a:pt x="63848" y="53086"/>
                </a:lnTo>
                <a:close/>
              </a:path>
              <a:path w="67310" h="59054">
                <a:moveTo>
                  <a:pt x="65048" y="44704"/>
                </a:moveTo>
                <a:lnTo>
                  <a:pt x="65107" y="44958"/>
                </a:lnTo>
                <a:lnTo>
                  <a:pt x="65048" y="44704"/>
                </a:lnTo>
                <a:close/>
              </a:path>
              <a:path w="67310" h="59054">
                <a:moveTo>
                  <a:pt x="64639" y="41148"/>
                </a:moveTo>
                <a:lnTo>
                  <a:pt x="64163" y="41148"/>
                </a:lnTo>
                <a:lnTo>
                  <a:pt x="64634" y="41275"/>
                </a:lnTo>
                <a:close/>
              </a:path>
              <a:path w="67310" h="59054">
                <a:moveTo>
                  <a:pt x="66915" y="29210"/>
                </a:moveTo>
                <a:lnTo>
                  <a:pt x="65185" y="30353"/>
                </a:lnTo>
                <a:lnTo>
                  <a:pt x="63652" y="31115"/>
                </a:lnTo>
                <a:lnTo>
                  <a:pt x="62315" y="31623"/>
                </a:lnTo>
                <a:lnTo>
                  <a:pt x="61214" y="31877"/>
                </a:lnTo>
                <a:lnTo>
                  <a:pt x="60311" y="32131"/>
                </a:lnTo>
                <a:lnTo>
                  <a:pt x="59191" y="32131"/>
                </a:lnTo>
                <a:lnTo>
                  <a:pt x="59406" y="33401"/>
                </a:lnTo>
                <a:lnTo>
                  <a:pt x="59680" y="34671"/>
                </a:lnTo>
                <a:lnTo>
                  <a:pt x="64695" y="39624"/>
                </a:lnTo>
                <a:lnTo>
                  <a:pt x="64794" y="38481"/>
                </a:lnTo>
                <a:lnTo>
                  <a:pt x="65067" y="36322"/>
                </a:lnTo>
                <a:lnTo>
                  <a:pt x="65812" y="32893"/>
                </a:lnTo>
                <a:lnTo>
                  <a:pt x="66915" y="29210"/>
                </a:lnTo>
                <a:close/>
              </a:path>
              <a:path w="67310" h="59054">
                <a:moveTo>
                  <a:pt x="12344" y="0"/>
                </a:moveTo>
                <a:lnTo>
                  <a:pt x="8531" y="1777"/>
                </a:lnTo>
                <a:lnTo>
                  <a:pt x="8334" y="2031"/>
                </a:lnTo>
                <a:lnTo>
                  <a:pt x="7785" y="3301"/>
                </a:lnTo>
                <a:lnTo>
                  <a:pt x="7470" y="4444"/>
                </a:lnTo>
                <a:lnTo>
                  <a:pt x="7061" y="6603"/>
                </a:lnTo>
                <a:lnTo>
                  <a:pt x="6959" y="10540"/>
                </a:lnTo>
                <a:lnTo>
                  <a:pt x="7104" y="11556"/>
                </a:lnTo>
                <a:lnTo>
                  <a:pt x="13563" y="20954"/>
                </a:lnTo>
                <a:lnTo>
                  <a:pt x="13170" y="22478"/>
                </a:lnTo>
                <a:lnTo>
                  <a:pt x="13014" y="23240"/>
                </a:lnTo>
                <a:lnTo>
                  <a:pt x="12895" y="24002"/>
                </a:lnTo>
                <a:lnTo>
                  <a:pt x="12777" y="27939"/>
                </a:lnTo>
                <a:lnTo>
                  <a:pt x="13014" y="29209"/>
                </a:lnTo>
                <a:lnTo>
                  <a:pt x="52089" y="32639"/>
                </a:lnTo>
                <a:lnTo>
                  <a:pt x="51722" y="31877"/>
                </a:lnTo>
                <a:lnTo>
                  <a:pt x="51267" y="30480"/>
                </a:lnTo>
                <a:lnTo>
                  <a:pt x="50913" y="28702"/>
                </a:lnTo>
                <a:lnTo>
                  <a:pt x="50953" y="24892"/>
                </a:lnTo>
                <a:lnTo>
                  <a:pt x="51150" y="23622"/>
                </a:lnTo>
                <a:lnTo>
                  <a:pt x="51267" y="23241"/>
                </a:lnTo>
                <a:lnTo>
                  <a:pt x="51032" y="21971"/>
                </a:lnTo>
                <a:lnTo>
                  <a:pt x="38175" y="15240"/>
                </a:lnTo>
                <a:lnTo>
                  <a:pt x="37429" y="13843"/>
                </a:lnTo>
                <a:lnTo>
                  <a:pt x="22213" y="7874"/>
                </a:lnTo>
                <a:lnTo>
                  <a:pt x="20640" y="6096"/>
                </a:lnTo>
                <a:lnTo>
                  <a:pt x="19068" y="4445"/>
                </a:lnTo>
                <a:lnTo>
                  <a:pt x="18124" y="3556"/>
                </a:lnTo>
                <a:lnTo>
                  <a:pt x="17220" y="2794"/>
                </a:lnTo>
                <a:lnTo>
                  <a:pt x="16395" y="2032"/>
                </a:lnTo>
                <a:lnTo>
                  <a:pt x="14861" y="1016"/>
                </a:lnTo>
                <a:lnTo>
                  <a:pt x="14153" y="635"/>
                </a:lnTo>
                <a:lnTo>
                  <a:pt x="13524" y="381"/>
                </a:lnTo>
                <a:lnTo>
                  <a:pt x="12344" y="0"/>
                </a:lnTo>
                <a:close/>
              </a:path>
              <a:path w="67310" h="59054">
                <a:moveTo>
                  <a:pt x="59170" y="32004"/>
                </a:moveTo>
                <a:lnTo>
                  <a:pt x="59288" y="32131"/>
                </a:lnTo>
                <a:lnTo>
                  <a:pt x="59170" y="32004"/>
                </a:lnTo>
                <a:close/>
              </a:path>
              <a:path w="67310" h="59054">
                <a:moveTo>
                  <a:pt x="43365" y="13970"/>
                </a:moveTo>
                <a:lnTo>
                  <a:pt x="38175" y="15240"/>
                </a:lnTo>
                <a:lnTo>
                  <a:pt x="47424" y="15240"/>
                </a:lnTo>
                <a:lnTo>
                  <a:pt x="47296" y="15113"/>
                </a:lnTo>
                <a:lnTo>
                  <a:pt x="45055" y="14097"/>
                </a:lnTo>
                <a:lnTo>
                  <a:pt x="44505" y="14097"/>
                </a:lnTo>
                <a:lnTo>
                  <a:pt x="43365" y="13970"/>
                </a:lnTo>
                <a:close/>
              </a:path>
              <a:path w="67310" h="59054">
                <a:moveTo>
                  <a:pt x="28346" y="6096"/>
                </a:moveTo>
                <a:lnTo>
                  <a:pt x="26617" y="6096"/>
                </a:lnTo>
                <a:lnTo>
                  <a:pt x="25633" y="6223"/>
                </a:lnTo>
                <a:lnTo>
                  <a:pt x="24297" y="6604"/>
                </a:lnTo>
                <a:lnTo>
                  <a:pt x="23943" y="6858"/>
                </a:lnTo>
                <a:lnTo>
                  <a:pt x="23589" y="6985"/>
                </a:lnTo>
                <a:lnTo>
                  <a:pt x="22566" y="7620"/>
                </a:lnTo>
                <a:lnTo>
                  <a:pt x="22331" y="7874"/>
                </a:lnTo>
                <a:lnTo>
                  <a:pt x="32297" y="7874"/>
                </a:lnTo>
                <a:lnTo>
                  <a:pt x="31610" y="7366"/>
                </a:lnTo>
                <a:lnTo>
                  <a:pt x="30901" y="6985"/>
                </a:lnTo>
                <a:lnTo>
                  <a:pt x="29604" y="6350"/>
                </a:lnTo>
                <a:lnTo>
                  <a:pt x="28346" y="6096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90578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7047" y="14292"/>
                </a:moveTo>
                <a:lnTo>
                  <a:pt x="6054" y="14292"/>
                </a:lnTo>
                <a:lnTo>
                  <a:pt x="6644" y="14602"/>
                </a:lnTo>
                <a:lnTo>
                  <a:pt x="7047" y="14292"/>
                </a:lnTo>
                <a:close/>
              </a:path>
              <a:path w="19050" h="14604">
                <a:moveTo>
                  <a:pt x="7037" y="0"/>
                </a:moveTo>
                <a:lnTo>
                  <a:pt x="1218" y="5680"/>
                </a:lnTo>
                <a:lnTo>
                  <a:pt x="825" y="6424"/>
                </a:lnTo>
                <a:lnTo>
                  <a:pt x="235" y="7753"/>
                </a:lnTo>
                <a:lnTo>
                  <a:pt x="78" y="8383"/>
                </a:lnTo>
                <a:lnTo>
                  <a:pt x="0" y="10456"/>
                </a:lnTo>
                <a:lnTo>
                  <a:pt x="118" y="10879"/>
                </a:lnTo>
                <a:lnTo>
                  <a:pt x="3145" y="13662"/>
                </a:lnTo>
                <a:lnTo>
                  <a:pt x="3499" y="13823"/>
                </a:lnTo>
                <a:lnTo>
                  <a:pt x="4954" y="14246"/>
                </a:lnTo>
                <a:lnTo>
                  <a:pt x="6015" y="14453"/>
                </a:lnTo>
                <a:lnTo>
                  <a:pt x="6408" y="14487"/>
                </a:lnTo>
                <a:lnTo>
                  <a:pt x="6206" y="14372"/>
                </a:lnTo>
                <a:lnTo>
                  <a:pt x="6015" y="14292"/>
                </a:lnTo>
                <a:lnTo>
                  <a:pt x="7047" y="14292"/>
                </a:lnTo>
                <a:lnTo>
                  <a:pt x="18448" y="3012"/>
                </a:lnTo>
                <a:lnTo>
                  <a:pt x="13721" y="3012"/>
                </a:lnTo>
                <a:lnTo>
                  <a:pt x="11879" y="1649"/>
                </a:lnTo>
                <a:lnTo>
                  <a:pt x="7627" y="34"/>
                </a:lnTo>
                <a:lnTo>
                  <a:pt x="7037" y="0"/>
                </a:lnTo>
                <a:close/>
              </a:path>
              <a:path w="19050" h="14604">
                <a:moveTo>
                  <a:pt x="16630" y="2118"/>
                </a:moveTo>
                <a:lnTo>
                  <a:pt x="13721" y="3012"/>
                </a:lnTo>
                <a:lnTo>
                  <a:pt x="18448" y="3012"/>
                </a:lnTo>
                <a:lnTo>
                  <a:pt x="18714" y="2668"/>
                </a:lnTo>
                <a:lnTo>
                  <a:pt x="18124" y="2427"/>
                </a:lnTo>
                <a:lnTo>
                  <a:pt x="17614" y="2267"/>
                </a:lnTo>
                <a:lnTo>
                  <a:pt x="16630" y="21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28931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4" h="187959">
                <a:moveTo>
                  <a:pt x="32632" y="186689"/>
                </a:moveTo>
                <a:lnTo>
                  <a:pt x="24022" y="186689"/>
                </a:lnTo>
                <a:lnTo>
                  <a:pt x="24533" y="187959"/>
                </a:lnTo>
                <a:lnTo>
                  <a:pt x="31767" y="187959"/>
                </a:lnTo>
                <a:lnTo>
                  <a:pt x="32632" y="186689"/>
                </a:lnTo>
                <a:close/>
              </a:path>
              <a:path w="120014" h="187959">
                <a:moveTo>
                  <a:pt x="34401" y="185419"/>
                </a:moveTo>
                <a:lnTo>
                  <a:pt x="22763" y="185419"/>
                </a:lnTo>
                <a:lnTo>
                  <a:pt x="23550" y="186689"/>
                </a:lnTo>
                <a:lnTo>
                  <a:pt x="33536" y="186689"/>
                </a:lnTo>
                <a:lnTo>
                  <a:pt x="34401" y="185419"/>
                </a:lnTo>
                <a:close/>
              </a:path>
              <a:path w="120014" h="187959">
                <a:moveTo>
                  <a:pt x="39512" y="180339"/>
                </a:moveTo>
                <a:lnTo>
                  <a:pt x="4364" y="180339"/>
                </a:lnTo>
                <a:lnTo>
                  <a:pt x="5032" y="181609"/>
                </a:lnTo>
                <a:lnTo>
                  <a:pt x="6605" y="181609"/>
                </a:lnTo>
                <a:lnTo>
                  <a:pt x="7548" y="182879"/>
                </a:lnTo>
                <a:lnTo>
                  <a:pt x="21388" y="182879"/>
                </a:lnTo>
                <a:lnTo>
                  <a:pt x="21742" y="184149"/>
                </a:lnTo>
                <a:lnTo>
                  <a:pt x="22174" y="185419"/>
                </a:lnTo>
                <a:lnTo>
                  <a:pt x="35306" y="185419"/>
                </a:lnTo>
                <a:lnTo>
                  <a:pt x="36171" y="184149"/>
                </a:lnTo>
                <a:lnTo>
                  <a:pt x="37035" y="184149"/>
                </a:lnTo>
                <a:lnTo>
                  <a:pt x="37900" y="182879"/>
                </a:lnTo>
                <a:lnTo>
                  <a:pt x="38726" y="181609"/>
                </a:lnTo>
                <a:lnTo>
                  <a:pt x="39512" y="180339"/>
                </a:lnTo>
                <a:close/>
              </a:path>
              <a:path w="120014" h="187959">
                <a:moveTo>
                  <a:pt x="21388" y="182879"/>
                </a:moveTo>
                <a:lnTo>
                  <a:pt x="11047" y="182879"/>
                </a:lnTo>
                <a:lnTo>
                  <a:pt x="12424" y="184149"/>
                </a:lnTo>
                <a:lnTo>
                  <a:pt x="17338" y="184149"/>
                </a:lnTo>
                <a:lnTo>
                  <a:pt x="21388" y="182879"/>
                </a:lnTo>
                <a:close/>
              </a:path>
              <a:path w="120014" h="187959">
                <a:moveTo>
                  <a:pt x="47493" y="181609"/>
                </a:moveTo>
                <a:lnTo>
                  <a:pt x="41399" y="181609"/>
                </a:lnTo>
                <a:lnTo>
                  <a:pt x="42579" y="182879"/>
                </a:lnTo>
                <a:lnTo>
                  <a:pt x="46432" y="182879"/>
                </a:lnTo>
                <a:lnTo>
                  <a:pt x="47493" y="181609"/>
                </a:lnTo>
                <a:close/>
              </a:path>
              <a:path w="120014" h="187959">
                <a:moveTo>
                  <a:pt x="49105" y="180339"/>
                </a:moveTo>
                <a:lnTo>
                  <a:pt x="39512" y="180339"/>
                </a:lnTo>
                <a:lnTo>
                  <a:pt x="39826" y="181609"/>
                </a:lnTo>
                <a:lnTo>
                  <a:pt x="48044" y="181609"/>
                </a:lnTo>
                <a:lnTo>
                  <a:pt x="49105" y="180339"/>
                </a:lnTo>
                <a:close/>
              </a:path>
              <a:path w="120014" h="187959">
                <a:moveTo>
                  <a:pt x="50167" y="179069"/>
                </a:moveTo>
                <a:lnTo>
                  <a:pt x="3263" y="179069"/>
                </a:lnTo>
                <a:lnTo>
                  <a:pt x="3774" y="180339"/>
                </a:lnTo>
                <a:lnTo>
                  <a:pt x="49655" y="180339"/>
                </a:lnTo>
                <a:lnTo>
                  <a:pt x="50167" y="179069"/>
                </a:lnTo>
                <a:close/>
              </a:path>
              <a:path w="120014" h="187959">
                <a:moveTo>
                  <a:pt x="52486" y="172719"/>
                </a:moveTo>
                <a:lnTo>
                  <a:pt x="1297" y="172719"/>
                </a:lnTo>
                <a:lnTo>
                  <a:pt x="1454" y="175259"/>
                </a:lnTo>
                <a:lnTo>
                  <a:pt x="1730" y="176529"/>
                </a:lnTo>
                <a:lnTo>
                  <a:pt x="1927" y="176529"/>
                </a:lnTo>
                <a:lnTo>
                  <a:pt x="2163" y="177799"/>
                </a:lnTo>
                <a:lnTo>
                  <a:pt x="2477" y="177799"/>
                </a:lnTo>
                <a:lnTo>
                  <a:pt x="2831" y="179069"/>
                </a:lnTo>
                <a:lnTo>
                  <a:pt x="50677" y="179069"/>
                </a:lnTo>
                <a:lnTo>
                  <a:pt x="52211" y="175259"/>
                </a:lnTo>
                <a:lnTo>
                  <a:pt x="52211" y="173989"/>
                </a:lnTo>
                <a:lnTo>
                  <a:pt x="52369" y="173989"/>
                </a:lnTo>
                <a:lnTo>
                  <a:pt x="52486" y="172719"/>
                </a:lnTo>
                <a:close/>
              </a:path>
              <a:path w="120014" h="187959">
                <a:moveTo>
                  <a:pt x="53037" y="171449"/>
                </a:moveTo>
                <a:lnTo>
                  <a:pt x="1415" y="171449"/>
                </a:lnTo>
                <a:lnTo>
                  <a:pt x="1337" y="172719"/>
                </a:lnTo>
                <a:lnTo>
                  <a:pt x="52683" y="172719"/>
                </a:lnTo>
                <a:lnTo>
                  <a:pt x="53037" y="171449"/>
                </a:lnTo>
                <a:close/>
              </a:path>
              <a:path w="120014" h="187959">
                <a:moveTo>
                  <a:pt x="61018" y="168909"/>
                </a:moveTo>
                <a:lnTo>
                  <a:pt x="2202" y="168909"/>
                </a:lnTo>
                <a:lnTo>
                  <a:pt x="1651" y="171449"/>
                </a:lnTo>
                <a:lnTo>
                  <a:pt x="54845" y="171449"/>
                </a:lnTo>
                <a:lnTo>
                  <a:pt x="55160" y="170179"/>
                </a:lnTo>
                <a:lnTo>
                  <a:pt x="60389" y="170179"/>
                </a:lnTo>
                <a:lnTo>
                  <a:pt x="61018" y="168909"/>
                </a:lnTo>
                <a:close/>
              </a:path>
              <a:path w="120014" h="187959">
                <a:moveTo>
                  <a:pt x="59170" y="170179"/>
                </a:moveTo>
                <a:lnTo>
                  <a:pt x="55867" y="170179"/>
                </a:lnTo>
                <a:lnTo>
                  <a:pt x="56025" y="171449"/>
                </a:lnTo>
                <a:lnTo>
                  <a:pt x="58620" y="171449"/>
                </a:lnTo>
                <a:lnTo>
                  <a:pt x="59170" y="170179"/>
                </a:lnTo>
                <a:close/>
              </a:path>
              <a:path w="120014" h="187959">
                <a:moveTo>
                  <a:pt x="62394" y="167639"/>
                </a:moveTo>
                <a:lnTo>
                  <a:pt x="3302" y="167639"/>
                </a:lnTo>
                <a:lnTo>
                  <a:pt x="2909" y="168909"/>
                </a:lnTo>
                <a:lnTo>
                  <a:pt x="61725" y="168909"/>
                </a:lnTo>
                <a:lnTo>
                  <a:pt x="62394" y="167639"/>
                </a:lnTo>
                <a:close/>
              </a:path>
              <a:path w="120014" h="187959">
                <a:moveTo>
                  <a:pt x="75682" y="165099"/>
                </a:moveTo>
                <a:lnTo>
                  <a:pt x="64556" y="165099"/>
                </a:lnTo>
                <a:lnTo>
                  <a:pt x="65028" y="166369"/>
                </a:lnTo>
                <a:lnTo>
                  <a:pt x="67780" y="166369"/>
                </a:lnTo>
                <a:lnTo>
                  <a:pt x="69078" y="167639"/>
                </a:lnTo>
                <a:lnTo>
                  <a:pt x="69982" y="167639"/>
                </a:lnTo>
                <a:lnTo>
                  <a:pt x="71082" y="168909"/>
                </a:lnTo>
                <a:lnTo>
                  <a:pt x="72381" y="167639"/>
                </a:lnTo>
                <a:lnTo>
                  <a:pt x="74739" y="166369"/>
                </a:lnTo>
                <a:lnTo>
                  <a:pt x="75682" y="165099"/>
                </a:lnTo>
                <a:close/>
              </a:path>
              <a:path w="120014" h="187959">
                <a:moveTo>
                  <a:pt x="9357" y="166369"/>
                </a:moveTo>
                <a:lnTo>
                  <a:pt x="5032" y="166369"/>
                </a:lnTo>
                <a:lnTo>
                  <a:pt x="4560" y="167639"/>
                </a:lnTo>
                <a:lnTo>
                  <a:pt x="11362" y="167639"/>
                </a:lnTo>
                <a:lnTo>
                  <a:pt x="9357" y="166369"/>
                </a:lnTo>
                <a:close/>
              </a:path>
              <a:path w="120014" h="187959">
                <a:moveTo>
                  <a:pt x="63102" y="166369"/>
                </a:moveTo>
                <a:lnTo>
                  <a:pt x="12581" y="166369"/>
                </a:lnTo>
                <a:lnTo>
                  <a:pt x="12817" y="167639"/>
                </a:lnTo>
                <a:lnTo>
                  <a:pt x="63102" y="167639"/>
                </a:lnTo>
                <a:lnTo>
                  <a:pt x="63102" y="166369"/>
                </a:lnTo>
                <a:close/>
              </a:path>
              <a:path w="120014" h="187959">
                <a:moveTo>
                  <a:pt x="77806" y="163829"/>
                </a:moveTo>
                <a:lnTo>
                  <a:pt x="12502" y="163829"/>
                </a:lnTo>
                <a:lnTo>
                  <a:pt x="12424" y="166369"/>
                </a:lnTo>
                <a:lnTo>
                  <a:pt x="64163" y="166369"/>
                </a:lnTo>
                <a:lnTo>
                  <a:pt x="64556" y="165099"/>
                </a:lnTo>
                <a:lnTo>
                  <a:pt x="76508" y="165099"/>
                </a:lnTo>
                <a:lnTo>
                  <a:pt x="77806" y="163829"/>
                </a:lnTo>
                <a:close/>
              </a:path>
              <a:path w="120014" h="187959">
                <a:moveTo>
                  <a:pt x="79929" y="162559"/>
                </a:moveTo>
                <a:lnTo>
                  <a:pt x="13014" y="162559"/>
                </a:lnTo>
                <a:lnTo>
                  <a:pt x="12738" y="163829"/>
                </a:lnTo>
                <a:lnTo>
                  <a:pt x="78868" y="163829"/>
                </a:lnTo>
                <a:lnTo>
                  <a:pt x="79929" y="162559"/>
                </a:lnTo>
                <a:close/>
              </a:path>
              <a:path w="120014" h="187959">
                <a:moveTo>
                  <a:pt x="78278" y="160019"/>
                </a:moveTo>
                <a:lnTo>
                  <a:pt x="15018" y="160019"/>
                </a:lnTo>
                <a:lnTo>
                  <a:pt x="14389" y="161289"/>
                </a:lnTo>
                <a:lnTo>
                  <a:pt x="13878" y="161289"/>
                </a:lnTo>
                <a:lnTo>
                  <a:pt x="13407" y="162559"/>
                </a:lnTo>
                <a:lnTo>
                  <a:pt x="79339" y="162559"/>
                </a:lnTo>
                <a:lnTo>
                  <a:pt x="78632" y="161289"/>
                </a:lnTo>
                <a:lnTo>
                  <a:pt x="78278" y="160019"/>
                </a:lnTo>
                <a:close/>
              </a:path>
              <a:path w="120014" h="187959">
                <a:moveTo>
                  <a:pt x="77216" y="157479"/>
                </a:moveTo>
                <a:lnTo>
                  <a:pt x="55670" y="157479"/>
                </a:lnTo>
                <a:lnTo>
                  <a:pt x="54688" y="158749"/>
                </a:lnTo>
                <a:lnTo>
                  <a:pt x="18714" y="158749"/>
                </a:lnTo>
                <a:lnTo>
                  <a:pt x="17888" y="160019"/>
                </a:lnTo>
                <a:lnTo>
                  <a:pt x="77884" y="160019"/>
                </a:lnTo>
                <a:lnTo>
                  <a:pt x="77216" y="158749"/>
                </a:lnTo>
                <a:lnTo>
                  <a:pt x="77216" y="157479"/>
                </a:lnTo>
                <a:close/>
              </a:path>
              <a:path w="120014" h="187959">
                <a:moveTo>
                  <a:pt x="51779" y="157479"/>
                </a:moveTo>
                <a:lnTo>
                  <a:pt x="29055" y="157479"/>
                </a:lnTo>
                <a:lnTo>
                  <a:pt x="28819" y="158749"/>
                </a:lnTo>
                <a:lnTo>
                  <a:pt x="52644" y="158749"/>
                </a:lnTo>
                <a:lnTo>
                  <a:pt x="51779" y="157479"/>
                </a:lnTo>
                <a:close/>
              </a:path>
              <a:path w="120014" h="187959">
                <a:moveTo>
                  <a:pt x="45292" y="154939"/>
                </a:moveTo>
                <a:lnTo>
                  <a:pt x="30509" y="154939"/>
                </a:lnTo>
                <a:lnTo>
                  <a:pt x="30037" y="156209"/>
                </a:lnTo>
                <a:lnTo>
                  <a:pt x="29643" y="156209"/>
                </a:lnTo>
                <a:lnTo>
                  <a:pt x="29290" y="157479"/>
                </a:lnTo>
                <a:lnTo>
                  <a:pt x="48790" y="157479"/>
                </a:lnTo>
                <a:lnTo>
                  <a:pt x="47886" y="156209"/>
                </a:lnTo>
                <a:lnTo>
                  <a:pt x="45292" y="154939"/>
                </a:lnTo>
                <a:close/>
              </a:path>
              <a:path w="120014" h="187959">
                <a:moveTo>
                  <a:pt x="75132" y="151129"/>
                </a:moveTo>
                <a:lnTo>
                  <a:pt x="62394" y="151129"/>
                </a:lnTo>
                <a:lnTo>
                  <a:pt x="63023" y="152399"/>
                </a:lnTo>
                <a:lnTo>
                  <a:pt x="63612" y="152399"/>
                </a:lnTo>
                <a:lnTo>
                  <a:pt x="63849" y="153669"/>
                </a:lnTo>
                <a:lnTo>
                  <a:pt x="64321" y="153669"/>
                </a:lnTo>
                <a:lnTo>
                  <a:pt x="64634" y="154939"/>
                </a:lnTo>
                <a:lnTo>
                  <a:pt x="64870" y="156209"/>
                </a:lnTo>
                <a:lnTo>
                  <a:pt x="57990" y="156209"/>
                </a:lnTo>
                <a:lnTo>
                  <a:pt x="56969" y="157479"/>
                </a:lnTo>
                <a:lnTo>
                  <a:pt x="77137" y="157479"/>
                </a:lnTo>
                <a:lnTo>
                  <a:pt x="76351" y="154939"/>
                </a:lnTo>
                <a:lnTo>
                  <a:pt x="75840" y="153669"/>
                </a:lnTo>
                <a:lnTo>
                  <a:pt x="75132" y="151129"/>
                </a:lnTo>
                <a:close/>
              </a:path>
              <a:path w="120014" h="187959">
                <a:moveTo>
                  <a:pt x="41832" y="153669"/>
                </a:moveTo>
                <a:lnTo>
                  <a:pt x="31532" y="153669"/>
                </a:lnTo>
                <a:lnTo>
                  <a:pt x="30981" y="154939"/>
                </a:lnTo>
                <a:lnTo>
                  <a:pt x="42971" y="154939"/>
                </a:lnTo>
                <a:lnTo>
                  <a:pt x="41832" y="153669"/>
                </a:lnTo>
                <a:close/>
              </a:path>
              <a:path w="120014" h="187959">
                <a:moveTo>
                  <a:pt x="36957" y="152399"/>
                </a:moveTo>
                <a:lnTo>
                  <a:pt x="34087" y="152399"/>
                </a:lnTo>
                <a:lnTo>
                  <a:pt x="33419" y="153669"/>
                </a:lnTo>
                <a:lnTo>
                  <a:pt x="39158" y="153669"/>
                </a:lnTo>
                <a:lnTo>
                  <a:pt x="36957" y="152399"/>
                </a:lnTo>
                <a:close/>
              </a:path>
              <a:path w="120014" h="187959">
                <a:moveTo>
                  <a:pt x="39119" y="151129"/>
                </a:moveTo>
                <a:lnTo>
                  <a:pt x="35581" y="151129"/>
                </a:lnTo>
                <a:lnTo>
                  <a:pt x="36367" y="152399"/>
                </a:lnTo>
                <a:lnTo>
                  <a:pt x="38136" y="152399"/>
                </a:lnTo>
                <a:lnTo>
                  <a:pt x="39119" y="151129"/>
                </a:lnTo>
                <a:close/>
              </a:path>
              <a:path w="120014" h="187959">
                <a:moveTo>
                  <a:pt x="47729" y="148589"/>
                </a:moveTo>
                <a:lnTo>
                  <a:pt x="31020" y="148589"/>
                </a:lnTo>
                <a:lnTo>
                  <a:pt x="31885" y="149859"/>
                </a:lnTo>
                <a:lnTo>
                  <a:pt x="32946" y="151129"/>
                </a:lnTo>
                <a:lnTo>
                  <a:pt x="43641" y="151129"/>
                </a:lnTo>
                <a:lnTo>
                  <a:pt x="44938" y="149859"/>
                </a:lnTo>
                <a:lnTo>
                  <a:pt x="46313" y="149859"/>
                </a:lnTo>
                <a:lnTo>
                  <a:pt x="47729" y="148589"/>
                </a:lnTo>
                <a:close/>
              </a:path>
              <a:path w="120014" h="187959">
                <a:moveTo>
                  <a:pt x="74188" y="149859"/>
                </a:moveTo>
                <a:lnTo>
                  <a:pt x="61057" y="149859"/>
                </a:lnTo>
                <a:lnTo>
                  <a:pt x="61725" y="151129"/>
                </a:lnTo>
                <a:lnTo>
                  <a:pt x="74700" y="151129"/>
                </a:lnTo>
                <a:lnTo>
                  <a:pt x="74188" y="149859"/>
                </a:lnTo>
                <a:close/>
              </a:path>
              <a:path w="120014" h="187959">
                <a:moveTo>
                  <a:pt x="76233" y="147319"/>
                </a:moveTo>
                <a:lnTo>
                  <a:pt x="56850" y="147319"/>
                </a:lnTo>
                <a:lnTo>
                  <a:pt x="57715" y="148589"/>
                </a:lnTo>
                <a:lnTo>
                  <a:pt x="59092" y="148589"/>
                </a:lnTo>
                <a:lnTo>
                  <a:pt x="60350" y="149859"/>
                </a:lnTo>
                <a:lnTo>
                  <a:pt x="74582" y="149859"/>
                </a:lnTo>
                <a:lnTo>
                  <a:pt x="75565" y="148589"/>
                </a:lnTo>
                <a:lnTo>
                  <a:pt x="76233" y="147319"/>
                </a:lnTo>
                <a:close/>
              </a:path>
              <a:path w="120014" h="187959">
                <a:moveTo>
                  <a:pt x="78513" y="143509"/>
                </a:moveTo>
                <a:lnTo>
                  <a:pt x="72930" y="143509"/>
                </a:lnTo>
                <a:lnTo>
                  <a:pt x="72223" y="144779"/>
                </a:lnTo>
                <a:lnTo>
                  <a:pt x="13524" y="144779"/>
                </a:lnTo>
                <a:lnTo>
                  <a:pt x="14272" y="146049"/>
                </a:lnTo>
                <a:lnTo>
                  <a:pt x="28819" y="146049"/>
                </a:lnTo>
                <a:lnTo>
                  <a:pt x="29565" y="147319"/>
                </a:lnTo>
                <a:lnTo>
                  <a:pt x="30037" y="148589"/>
                </a:lnTo>
                <a:lnTo>
                  <a:pt x="47886" y="148589"/>
                </a:lnTo>
                <a:lnTo>
                  <a:pt x="48751" y="147319"/>
                </a:lnTo>
                <a:lnTo>
                  <a:pt x="76233" y="147319"/>
                </a:lnTo>
                <a:lnTo>
                  <a:pt x="76980" y="146049"/>
                </a:lnTo>
                <a:lnTo>
                  <a:pt x="78120" y="144779"/>
                </a:lnTo>
                <a:lnTo>
                  <a:pt x="78513" y="143509"/>
                </a:lnTo>
                <a:close/>
              </a:path>
              <a:path w="120014" h="187959">
                <a:moveTo>
                  <a:pt x="69117" y="143509"/>
                </a:moveTo>
                <a:lnTo>
                  <a:pt x="11912" y="143509"/>
                </a:lnTo>
                <a:lnTo>
                  <a:pt x="12344" y="144779"/>
                </a:lnTo>
                <a:lnTo>
                  <a:pt x="69824" y="144779"/>
                </a:lnTo>
                <a:lnTo>
                  <a:pt x="69117" y="143509"/>
                </a:lnTo>
                <a:close/>
              </a:path>
              <a:path w="120014" h="187959">
                <a:moveTo>
                  <a:pt x="67111" y="142239"/>
                </a:moveTo>
                <a:lnTo>
                  <a:pt x="11244" y="142239"/>
                </a:lnTo>
                <a:lnTo>
                  <a:pt x="11559" y="143509"/>
                </a:lnTo>
                <a:lnTo>
                  <a:pt x="68213" y="143509"/>
                </a:lnTo>
                <a:lnTo>
                  <a:pt x="67111" y="142239"/>
                </a:lnTo>
                <a:close/>
              </a:path>
              <a:path w="120014" h="187959">
                <a:moveTo>
                  <a:pt x="82720" y="142239"/>
                </a:moveTo>
                <a:lnTo>
                  <a:pt x="73717" y="142239"/>
                </a:lnTo>
                <a:lnTo>
                  <a:pt x="73520" y="143509"/>
                </a:lnTo>
                <a:lnTo>
                  <a:pt x="81855" y="143509"/>
                </a:lnTo>
                <a:lnTo>
                  <a:pt x="82720" y="142239"/>
                </a:lnTo>
                <a:close/>
              </a:path>
              <a:path w="120014" h="187959">
                <a:moveTo>
                  <a:pt x="64989" y="140969"/>
                </a:moveTo>
                <a:lnTo>
                  <a:pt x="10891" y="140969"/>
                </a:lnTo>
                <a:lnTo>
                  <a:pt x="11047" y="142239"/>
                </a:lnTo>
                <a:lnTo>
                  <a:pt x="66443" y="142239"/>
                </a:lnTo>
                <a:lnTo>
                  <a:pt x="64989" y="140969"/>
                </a:lnTo>
                <a:close/>
              </a:path>
              <a:path w="120014" h="187959">
                <a:moveTo>
                  <a:pt x="85355" y="140969"/>
                </a:moveTo>
                <a:lnTo>
                  <a:pt x="73049" y="140969"/>
                </a:lnTo>
                <a:lnTo>
                  <a:pt x="73756" y="142239"/>
                </a:lnTo>
                <a:lnTo>
                  <a:pt x="84726" y="142239"/>
                </a:lnTo>
                <a:lnTo>
                  <a:pt x="85355" y="140969"/>
                </a:lnTo>
                <a:close/>
              </a:path>
              <a:path w="120014" h="187959">
                <a:moveTo>
                  <a:pt x="61333" y="132079"/>
                </a:moveTo>
                <a:lnTo>
                  <a:pt x="2477" y="132079"/>
                </a:lnTo>
                <a:lnTo>
                  <a:pt x="3499" y="133349"/>
                </a:lnTo>
                <a:lnTo>
                  <a:pt x="4796" y="133349"/>
                </a:lnTo>
                <a:lnTo>
                  <a:pt x="6330" y="134619"/>
                </a:lnTo>
                <a:lnTo>
                  <a:pt x="8177" y="134619"/>
                </a:lnTo>
                <a:lnTo>
                  <a:pt x="9199" y="135889"/>
                </a:lnTo>
                <a:lnTo>
                  <a:pt x="11283" y="135889"/>
                </a:lnTo>
                <a:lnTo>
                  <a:pt x="10891" y="138429"/>
                </a:lnTo>
                <a:lnTo>
                  <a:pt x="10772" y="140969"/>
                </a:lnTo>
                <a:lnTo>
                  <a:pt x="64124" y="140969"/>
                </a:lnTo>
                <a:lnTo>
                  <a:pt x="63731" y="138429"/>
                </a:lnTo>
                <a:lnTo>
                  <a:pt x="63337" y="137159"/>
                </a:lnTo>
                <a:lnTo>
                  <a:pt x="62827" y="135889"/>
                </a:lnTo>
                <a:lnTo>
                  <a:pt x="62512" y="134619"/>
                </a:lnTo>
                <a:lnTo>
                  <a:pt x="61765" y="133349"/>
                </a:lnTo>
                <a:lnTo>
                  <a:pt x="61333" y="132079"/>
                </a:lnTo>
                <a:close/>
              </a:path>
              <a:path w="120014" h="187959">
                <a:moveTo>
                  <a:pt x="85984" y="139699"/>
                </a:moveTo>
                <a:lnTo>
                  <a:pt x="71947" y="139699"/>
                </a:lnTo>
                <a:lnTo>
                  <a:pt x="72459" y="140969"/>
                </a:lnTo>
                <a:lnTo>
                  <a:pt x="85826" y="140969"/>
                </a:lnTo>
                <a:lnTo>
                  <a:pt x="85984" y="139699"/>
                </a:lnTo>
                <a:close/>
              </a:path>
              <a:path w="120014" h="187959">
                <a:moveTo>
                  <a:pt x="85629" y="137159"/>
                </a:moveTo>
                <a:lnTo>
                  <a:pt x="70768" y="137159"/>
                </a:lnTo>
                <a:lnTo>
                  <a:pt x="71201" y="138429"/>
                </a:lnTo>
                <a:lnTo>
                  <a:pt x="71515" y="139699"/>
                </a:lnTo>
                <a:lnTo>
                  <a:pt x="86141" y="139699"/>
                </a:lnTo>
                <a:lnTo>
                  <a:pt x="86101" y="138429"/>
                </a:lnTo>
                <a:lnTo>
                  <a:pt x="85865" y="138429"/>
                </a:lnTo>
                <a:lnTo>
                  <a:pt x="85629" y="137159"/>
                </a:lnTo>
                <a:close/>
              </a:path>
              <a:path w="120014" h="187959">
                <a:moveTo>
                  <a:pt x="83900" y="130809"/>
                </a:moveTo>
                <a:lnTo>
                  <a:pt x="76784" y="130809"/>
                </a:lnTo>
                <a:lnTo>
                  <a:pt x="75997" y="132079"/>
                </a:lnTo>
                <a:lnTo>
                  <a:pt x="73834" y="132079"/>
                </a:lnTo>
                <a:lnTo>
                  <a:pt x="72813" y="133349"/>
                </a:lnTo>
                <a:lnTo>
                  <a:pt x="71830" y="133349"/>
                </a:lnTo>
                <a:lnTo>
                  <a:pt x="71555" y="134619"/>
                </a:lnTo>
                <a:lnTo>
                  <a:pt x="70886" y="134619"/>
                </a:lnTo>
                <a:lnTo>
                  <a:pt x="70768" y="135889"/>
                </a:lnTo>
                <a:lnTo>
                  <a:pt x="70689" y="137159"/>
                </a:lnTo>
                <a:lnTo>
                  <a:pt x="85315" y="137159"/>
                </a:lnTo>
                <a:lnTo>
                  <a:pt x="84882" y="135889"/>
                </a:lnTo>
                <a:lnTo>
                  <a:pt x="84568" y="133349"/>
                </a:lnTo>
                <a:lnTo>
                  <a:pt x="84371" y="132079"/>
                </a:lnTo>
                <a:lnTo>
                  <a:pt x="83900" y="130809"/>
                </a:lnTo>
                <a:close/>
              </a:path>
              <a:path w="120014" h="187959">
                <a:moveTo>
                  <a:pt x="23982" y="105409"/>
                </a:moveTo>
                <a:lnTo>
                  <a:pt x="11559" y="105409"/>
                </a:lnTo>
                <a:lnTo>
                  <a:pt x="11401" y="106679"/>
                </a:lnTo>
                <a:lnTo>
                  <a:pt x="11166" y="109219"/>
                </a:lnTo>
                <a:lnTo>
                  <a:pt x="11323" y="110489"/>
                </a:lnTo>
                <a:lnTo>
                  <a:pt x="11676" y="113029"/>
                </a:lnTo>
                <a:lnTo>
                  <a:pt x="11991" y="114299"/>
                </a:lnTo>
                <a:lnTo>
                  <a:pt x="12817" y="118109"/>
                </a:lnTo>
                <a:lnTo>
                  <a:pt x="2359" y="118109"/>
                </a:lnTo>
                <a:lnTo>
                  <a:pt x="1927" y="119379"/>
                </a:lnTo>
                <a:lnTo>
                  <a:pt x="1101" y="119379"/>
                </a:lnTo>
                <a:lnTo>
                  <a:pt x="786" y="120649"/>
                </a:lnTo>
                <a:lnTo>
                  <a:pt x="511" y="121919"/>
                </a:lnTo>
                <a:lnTo>
                  <a:pt x="275" y="121919"/>
                </a:lnTo>
                <a:lnTo>
                  <a:pt x="118" y="123189"/>
                </a:lnTo>
                <a:lnTo>
                  <a:pt x="0" y="124459"/>
                </a:lnTo>
                <a:lnTo>
                  <a:pt x="0" y="126999"/>
                </a:lnTo>
                <a:lnTo>
                  <a:pt x="235" y="128269"/>
                </a:lnTo>
                <a:lnTo>
                  <a:pt x="550" y="129539"/>
                </a:lnTo>
                <a:lnTo>
                  <a:pt x="1022" y="129539"/>
                </a:lnTo>
                <a:lnTo>
                  <a:pt x="1651" y="130809"/>
                </a:lnTo>
                <a:lnTo>
                  <a:pt x="2044" y="132079"/>
                </a:lnTo>
                <a:lnTo>
                  <a:pt x="60860" y="132079"/>
                </a:lnTo>
                <a:lnTo>
                  <a:pt x="60350" y="130809"/>
                </a:lnTo>
                <a:lnTo>
                  <a:pt x="60271" y="129539"/>
                </a:lnTo>
                <a:lnTo>
                  <a:pt x="60231" y="126999"/>
                </a:lnTo>
                <a:lnTo>
                  <a:pt x="57990" y="126999"/>
                </a:lnTo>
                <a:lnTo>
                  <a:pt x="56103" y="124459"/>
                </a:lnTo>
                <a:lnTo>
                  <a:pt x="56260" y="123189"/>
                </a:lnTo>
                <a:lnTo>
                  <a:pt x="56496" y="120649"/>
                </a:lnTo>
                <a:lnTo>
                  <a:pt x="56496" y="116839"/>
                </a:lnTo>
                <a:lnTo>
                  <a:pt x="52054" y="116839"/>
                </a:lnTo>
                <a:lnTo>
                  <a:pt x="51306" y="115569"/>
                </a:lnTo>
                <a:lnTo>
                  <a:pt x="50914" y="115569"/>
                </a:lnTo>
                <a:lnTo>
                  <a:pt x="50442" y="114299"/>
                </a:lnTo>
                <a:lnTo>
                  <a:pt x="49223" y="114299"/>
                </a:lnTo>
                <a:lnTo>
                  <a:pt x="48476" y="113029"/>
                </a:lnTo>
                <a:lnTo>
                  <a:pt x="47690" y="113029"/>
                </a:lnTo>
                <a:lnTo>
                  <a:pt x="46353" y="111759"/>
                </a:lnTo>
                <a:lnTo>
                  <a:pt x="41399" y="111759"/>
                </a:lnTo>
                <a:lnTo>
                  <a:pt x="41125" y="110489"/>
                </a:lnTo>
                <a:lnTo>
                  <a:pt x="40377" y="110489"/>
                </a:lnTo>
                <a:lnTo>
                  <a:pt x="39787" y="109219"/>
                </a:lnTo>
                <a:lnTo>
                  <a:pt x="39119" y="107949"/>
                </a:lnTo>
                <a:lnTo>
                  <a:pt x="26381" y="107949"/>
                </a:lnTo>
                <a:lnTo>
                  <a:pt x="25084" y="106679"/>
                </a:lnTo>
                <a:lnTo>
                  <a:pt x="23982" y="105409"/>
                </a:lnTo>
                <a:close/>
              </a:path>
              <a:path w="120014" h="187959">
                <a:moveTo>
                  <a:pt x="82917" y="129539"/>
                </a:moveTo>
                <a:lnTo>
                  <a:pt x="78239" y="129539"/>
                </a:lnTo>
                <a:lnTo>
                  <a:pt x="77530" y="130809"/>
                </a:lnTo>
                <a:lnTo>
                  <a:pt x="83467" y="130809"/>
                </a:lnTo>
                <a:lnTo>
                  <a:pt x="82917" y="129539"/>
                </a:lnTo>
                <a:close/>
              </a:path>
              <a:path w="120014" h="187959">
                <a:moveTo>
                  <a:pt x="90426" y="60959"/>
                </a:moveTo>
                <a:lnTo>
                  <a:pt x="66562" y="60959"/>
                </a:lnTo>
                <a:lnTo>
                  <a:pt x="66837" y="62229"/>
                </a:lnTo>
                <a:lnTo>
                  <a:pt x="67072" y="63499"/>
                </a:lnTo>
                <a:lnTo>
                  <a:pt x="67387" y="64769"/>
                </a:lnTo>
                <a:lnTo>
                  <a:pt x="67623" y="66039"/>
                </a:lnTo>
                <a:lnTo>
                  <a:pt x="67623" y="69849"/>
                </a:lnTo>
                <a:lnTo>
                  <a:pt x="67308" y="71119"/>
                </a:lnTo>
                <a:lnTo>
                  <a:pt x="67111" y="72389"/>
                </a:lnTo>
                <a:lnTo>
                  <a:pt x="66798" y="73659"/>
                </a:lnTo>
                <a:lnTo>
                  <a:pt x="66640" y="73659"/>
                </a:lnTo>
                <a:lnTo>
                  <a:pt x="66169" y="74929"/>
                </a:lnTo>
                <a:lnTo>
                  <a:pt x="65343" y="76199"/>
                </a:lnTo>
                <a:lnTo>
                  <a:pt x="64438" y="78739"/>
                </a:lnTo>
                <a:lnTo>
                  <a:pt x="64202" y="78739"/>
                </a:lnTo>
                <a:lnTo>
                  <a:pt x="64005" y="80009"/>
                </a:lnTo>
                <a:lnTo>
                  <a:pt x="63691" y="81279"/>
                </a:lnTo>
                <a:lnTo>
                  <a:pt x="63376" y="83819"/>
                </a:lnTo>
                <a:lnTo>
                  <a:pt x="63376" y="86359"/>
                </a:lnTo>
                <a:lnTo>
                  <a:pt x="63573" y="87629"/>
                </a:lnTo>
                <a:lnTo>
                  <a:pt x="63888" y="87629"/>
                </a:lnTo>
                <a:lnTo>
                  <a:pt x="63849" y="91439"/>
                </a:lnTo>
                <a:lnTo>
                  <a:pt x="63376" y="93979"/>
                </a:lnTo>
                <a:lnTo>
                  <a:pt x="62866" y="95249"/>
                </a:lnTo>
                <a:lnTo>
                  <a:pt x="61922" y="95249"/>
                </a:lnTo>
                <a:lnTo>
                  <a:pt x="62237" y="97789"/>
                </a:lnTo>
                <a:lnTo>
                  <a:pt x="62276" y="102869"/>
                </a:lnTo>
                <a:lnTo>
                  <a:pt x="62157" y="104139"/>
                </a:lnTo>
                <a:lnTo>
                  <a:pt x="62001" y="106679"/>
                </a:lnTo>
                <a:lnTo>
                  <a:pt x="58777" y="123189"/>
                </a:lnTo>
                <a:lnTo>
                  <a:pt x="57990" y="126999"/>
                </a:lnTo>
                <a:lnTo>
                  <a:pt x="60231" y="126999"/>
                </a:lnTo>
                <a:lnTo>
                  <a:pt x="60428" y="124459"/>
                </a:lnTo>
                <a:lnTo>
                  <a:pt x="60703" y="123189"/>
                </a:lnTo>
                <a:lnTo>
                  <a:pt x="60899" y="121919"/>
                </a:lnTo>
                <a:lnTo>
                  <a:pt x="61136" y="121919"/>
                </a:lnTo>
                <a:lnTo>
                  <a:pt x="61411" y="120649"/>
                </a:lnTo>
                <a:lnTo>
                  <a:pt x="61725" y="119379"/>
                </a:lnTo>
                <a:lnTo>
                  <a:pt x="62118" y="118109"/>
                </a:lnTo>
                <a:lnTo>
                  <a:pt x="63023" y="116839"/>
                </a:lnTo>
                <a:lnTo>
                  <a:pt x="63573" y="115569"/>
                </a:lnTo>
                <a:lnTo>
                  <a:pt x="64202" y="114299"/>
                </a:lnTo>
                <a:lnTo>
                  <a:pt x="64870" y="114299"/>
                </a:lnTo>
                <a:lnTo>
                  <a:pt x="65618" y="113029"/>
                </a:lnTo>
                <a:lnTo>
                  <a:pt x="66443" y="111759"/>
                </a:lnTo>
                <a:lnTo>
                  <a:pt x="67347" y="110489"/>
                </a:lnTo>
                <a:lnTo>
                  <a:pt x="68330" y="110489"/>
                </a:lnTo>
                <a:lnTo>
                  <a:pt x="70572" y="107949"/>
                </a:lnTo>
                <a:lnTo>
                  <a:pt x="72930" y="107949"/>
                </a:lnTo>
                <a:lnTo>
                  <a:pt x="73953" y="106679"/>
                </a:lnTo>
                <a:lnTo>
                  <a:pt x="96478" y="106679"/>
                </a:lnTo>
                <a:lnTo>
                  <a:pt x="96835" y="105409"/>
                </a:lnTo>
                <a:lnTo>
                  <a:pt x="108357" y="105409"/>
                </a:lnTo>
                <a:lnTo>
                  <a:pt x="108829" y="104139"/>
                </a:lnTo>
                <a:lnTo>
                  <a:pt x="109059" y="104139"/>
                </a:lnTo>
                <a:lnTo>
                  <a:pt x="109415" y="102869"/>
                </a:lnTo>
                <a:lnTo>
                  <a:pt x="109772" y="100329"/>
                </a:lnTo>
                <a:lnTo>
                  <a:pt x="109806" y="97789"/>
                </a:lnTo>
                <a:lnTo>
                  <a:pt x="69431" y="97789"/>
                </a:lnTo>
                <a:lnTo>
                  <a:pt x="69667" y="95249"/>
                </a:lnTo>
                <a:lnTo>
                  <a:pt x="69863" y="93979"/>
                </a:lnTo>
                <a:lnTo>
                  <a:pt x="70139" y="91439"/>
                </a:lnTo>
                <a:lnTo>
                  <a:pt x="70533" y="90169"/>
                </a:lnTo>
                <a:lnTo>
                  <a:pt x="71004" y="87629"/>
                </a:lnTo>
                <a:lnTo>
                  <a:pt x="71987" y="85089"/>
                </a:lnTo>
                <a:lnTo>
                  <a:pt x="72381" y="83819"/>
                </a:lnTo>
                <a:lnTo>
                  <a:pt x="72813" y="82549"/>
                </a:lnTo>
                <a:lnTo>
                  <a:pt x="73756" y="80009"/>
                </a:lnTo>
                <a:lnTo>
                  <a:pt x="74307" y="78739"/>
                </a:lnTo>
                <a:lnTo>
                  <a:pt x="75014" y="76199"/>
                </a:lnTo>
                <a:lnTo>
                  <a:pt x="80400" y="67309"/>
                </a:lnTo>
                <a:lnTo>
                  <a:pt x="81030" y="66039"/>
                </a:lnTo>
                <a:lnTo>
                  <a:pt x="81698" y="66039"/>
                </a:lnTo>
                <a:lnTo>
                  <a:pt x="82406" y="64769"/>
                </a:lnTo>
                <a:lnTo>
                  <a:pt x="83152" y="64769"/>
                </a:lnTo>
                <a:lnTo>
                  <a:pt x="83978" y="63499"/>
                </a:lnTo>
                <a:lnTo>
                  <a:pt x="85668" y="63499"/>
                </a:lnTo>
                <a:lnTo>
                  <a:pt x="86574" y="62229"/>
                </a:lnTo>
                <a:lnTo>
                  <a:pt x="89875" y="62229"/>
                </a:lnTo>
                <a:lnTo>
                  <a:pt x="90426" y="60959"/>
                </a:lnTo>
                <a:close/>
              </a:path>
              <a:path w="120014" h="187959">
                <a:moveTo>
                  <a:pt x="12305" y="116839"/>
                </a:moveTo>
                <a:lnTo>
                  <a:pt x="3341" y="116839"/>
                </a:lnTo>
                <a:lnTo>
                  <a:pt x="2831" y="118109"/>
                </a:lnTo>
                <a:lnTo>
                  <a:pt x="12817" y="118109"/>
                </a:lnTo>
                <a:lnTo>
                  <a:pt x="12305" y="116839"/>
                </a:lnTo>
                <a:close/>
              </a:path>
              <a:path w="120014" h="187959">
                <a:moveTo>
                  <a:pt x="50757" y="100329"/>
                </a:moveTo>
                <a:lnTo>
                  <a:pt x="41360" y="100329"/>
                </a:lnTo>
                <a:lnTo>
                  <a:pt x="42971" y="101599"/>
                </a:lnTo>
                <a:lnTo>
                  <a:pt x="43797" y="101599"/>
                </a:lnTo>
                <a:lnTo>
                  <a:pt x="45448" y="102869"/>
                </a:lnTo>
                <a:lnTo>
                  <a:pt x="46313" y="102869"/>
                </a:lnTo>
                <a:lnTo>
                  <a:pt x="47179" y="104139"/>
                </a:lnTo>
                <a:lnTo>
                  <a:pt x="48005" y="105409"/>
                </a:lnTo>
                <a:lnTo>
                  <a:pt x="48870" y="105409"/>
                </a:lnTo>
                <a:lnTo>
                  <a:pt x="49734" y="106679"/>
                </a:lnTo>
                <a:lnTo>
                  <a:pt x="50560" y="107949"/>
                </a:lnTo>
                <a:lnTo>
                  <a:pt x="51425" y="109219"/>
                </a:lnTo>
                <a:lnTo>
                  <a:pt x="52250" y="109219"/>
                </a:lnTo>
                <a:lnTo>
                  <a:pt x="53076" y="110489"/>
                </a:lnTo>
                <a:lnTo>
                  <a:pt x="53154" y="113029"/>
                </a:lnTo>
                <a:lnTo>
                  <a:pt x="52761" y="114299"/>
                </a:lnTo>
                <a:lnTo>
                  <a:pt x="52564" y="115569"/>
                </a:lnTo>
                <a:lnTo>
                  <a:pt x="52054" y="116839"/>
                </a:lnTo>
                <a:lnTo>
                  <a:pt x="56496" y="116839"/>
                </a:lnTo>
                <a:lnTo>
                  <a:pt x="55750" y="111759"/>
                </a:lnTo>
                <a:lnTo>
                  <a:pt x="55474" y="110489"/>
                </a:lnTo>
                <a:lnTo>
                  <a:pt x="51621" y="101599"/>
                </a:lnTo>
                <a:lnTo>
                  <a:pt x="50757" y="100329"/>
                </a:lnTo>
                <a:close/>
              </a:path>
              <a:path w="120014" h="187959">
                <a:moveTo>
                  <a:pt x="94753" y="109219"/>
                </a:moveTo>
                <a:lnTo>
                  <a:pt x="82523" y="109219"/>
                </a:lnTo>
                <a:lnTo>
                  <a:pt x="83861" y="110489"/>
                </a:lnTo>
                <a:lnTo>
                  <a:pt x="85826" y="111759"/>
                </a:lnTo>
                <a:lnTo>
                  <a:pt x="92549" y="111759"/>
                </a:lnTo>
                <a:lnTo>
                  <a:pt x="93139" y="110489"/>
                </a:lnTo>
                <a:lnTo>
                  <a:pt x="94236" y="110489"/>
                </a:lnTo>
                <a:lnTo>
                  <a:pt x="94753" y="109219"/>
                </a:lnTo>
                <a:close/>
              </a:path>
              <a:path w="120014" h="187959">
                <a:moveTo>
                  <a:pt x="95696" y="107949"/>
                </a:moveTo>
                <a:lnTo>
                  <a:pt x="79771" y="107949"/>
                </a:lnTo>
                <a:lnTo>
                  <a:pt x="80872" y="109219"/>
                </a:lnTo>
                <a:lnTo>
                  <a:pt x="95259" y="109219"/>
                </a:lnTo>
                <a:lnTo>
                  <a:pt x="95696" y="107949"/>
                </a:lnTo>
                <a:close/>
              </a:path>
              <a:path w="120014" h="187959">
                <a:moveTo>
                  <a:pt x="37900" y="106679"/>
                </a:moveTo>
                <a:lnTo>
                  <a:pt x="27403" y="106679"/>
                </a:lnTo>
                <a:lnTo>
                  <a:pt x="26538" y="107949"/>
                </a:lnTo>
                <a:lnTo>
                  <a:pt x="38332" y="107949"/>
                </a:lnTo>
                <a:lnTo>
                  <a:pt x="37900" y="106679"/>
                </a:lnTo>
                <a:close/>
              </a:path>
              <a:path w="120014" h="187959">
                <a:moveTo>
                  <a:pt x="96478" y="106679"/>
                </a:moveTo>
                <a:lnTo>
                  <a:pt x="76036" y="106679"/>
                </a:lnTo>
                <a:lnTo>
                  <a:pt x="77806" y="107949"/>
                </a:lnTo>
                <a:lnTo>
                  <a:pt x="96122" y="107949"/>
                </a:lnTo>
                <a:lnTo>
                  <a:pt x="96478" y="106679"/>
                </a:lnTo>
                <a:close/>
              </a:path>
              <a:path w="120014" h="187959">
                <a:moveTo>
                  <a:pt x="35855" y="105409"/>
                </a:moveTo>
                <a:lnTo>
                  <a:pt x="29801" y="105409"/>
                </a:lnTo>
                <a:lnTo>
                  <a:pt x="29014" y="106679"/>
                </a:lnTo>
                <a:lnTo>
                  <a:pt x="36406" y="106679"/>
                </a:lnTo>
                <a:lnTo>
                  <a:pt x="35855" y="105409"/>
                </a:lnTo>
                <a:close/>
              </a:path>
              <a:path w="120014" h="187959">
                <a:moveTo>
                  <a:pt x="106747" y="105409"/>
                </a:moveTo>
                <a:lnTo>
                  <a:pt x="97617" y="105409"/>
                </a:lnTo>
                <a:lnTo>
                  <a:pt x="98560" y="106679"/>
                </a:lnTo>
                <a:lnTo>
                  <a:pt x="105448" y="106679"/>
                </a:lnTo>
                <a:lnTo>
                  <a:pt x="106747" y="105409"/>
                </a:lnTo>
                <a:close/>
              </a:path>
              <a:path w="120014" h="187959">
                <a:moveTo>
                  <a:pt x="107449" y="105409"/>
                </a:moveTo>
                <a:lnTo>
                  <a:pt x="106943" y="105409"/>
                </a:lnTo>
                <a:lnTo>
                  <a:pt x="107138" y="106679"/>
                </a:lnTo>
                <a:lnTo>
                  <a:pt x="107449" y="105409"/>
                </a:lnTo>
                <a:close/>
              </a:path>
              <a:path w="120014" h="187959">
                <a:moveTo>
                  <a:pt x="21781" y="104139"/>
                </a:moveTo>
                <a:lnTo>
                  <a:pt x="12541" y="104139"/>
                </a:lnTo>
                <a:lnTo>
                  <a:pt x="11991" y="105409"/>
                </a:lnTo>
                <a:lnTo>
                  <a:pt x="23314" y="105409"/>
                </a:lnTo>
                <a:lnTo>
                  <a:pt x="21781" y="104139"/>
                </a:lnTo>
                <a:close/>
              </a:path>
              <a:path w="120014" h="187959">
                <a:moveTo>
                  <a:pt x="17967" y="102869"/>
                </a:moveTo>
                <a:lnTo>
                  <a:pt x="13485" y="102869"/>
                </a:lnTo>
                <a:lnTo>
                  <a:pt x="13170" y="104139"/>
                </a:lnTo>
                <a:lnTo>
                  <a:pt x="19029" y="104139"/>
                </a:lnTo>
                <a:lnTo>
                  <a:pt x="17967" y="102869"/>
                </a:lnTo>
                <a:close/>
              </a:path>
              <a:path w="120014" h="187959">
                <a:moveTo>
                  <a:pt x="46353" y="96519"/>
                </a:moveTo>
                <a:lnTo>
                  <a:pt x="21545" y="96519"/>
                </a:lnTo>
                <a:lnTo>
                  <a:pt x="23353" y="97789"/>
                </a:lnTo>
                <a:lnTo>
                  <a:pt x="24926" y="97789"/>
                </a:lnTo>
                <a:lnTo>
                  <a:pt x="26813" y="99059"/>
                </a:lnTo>
                <a:lnTo>
                  <a:pt x="36052" y="99059"/>
                </a:lnTo>
                <a:lnTo>
                  <a:pt x="37822" y="100329"/>
                </a:lnTo>
                <a:lnTo>
                  <a:pt x="49773" y="100329"/>
                </a:lnTo>
                <a:lnTo>
                  <a:pt x="48751" y="99059"/>
                </a:lnTo>
                <a:lnTo>
                  <a:pt x="47612" y="97789"/>
                </a:lnTo>
                <a:lnTo>
                  <a:pt x="46353" y="96519"/>
                </a:lnTo>
                <a:close/>
              </a:path>
              <a:path w="120014" h="187959">
                <a:moveTo>
                  <a:pt x="54983" y="100060"/>
                </a:moveTo>
                <a:lnTo>
                  <a:pt x="55041" y="100329"/>
                </a:lnTo>
                <a:lnTo>
                  <a:pt x="54983" y="100060"/>
                </a:lnTo>
                <a:close/>
              </a:path>
              <a:path w="120014" h="187959">
                <a:moveTo>
                  <a:pt x="41713" y="73659"/>
                </a:moveTo>
                <a:lnTo>
                  <a:pt x="34087" y="73659"/>
                </a:lnTo>
                <a:lnTo>
                  <a:pt x="35738" y="74929"/>
                </a:lnTo>
                <a:lnTo>
                  <a:pt x="37468" y="76199"/>
                </a:lnTo>
                <a:lnTo>
                  <a:pt x="38332" y="77469"/>
                </a:lnTo>
                <a:lnTo>
                  <a:pt x="39197" y="77469"/>
                </a:lnTo>
                <a:lnTo>
                  <a:pt x="40102" y="78739"/>
                </a:lnTo>
                <a:lnTo>
                  <a:pt x="40967" y="78739"/>
                </a:lnTo>
                <a:lnTo>
                  <a:pt x="42697" y="81279"/>
                </a:lnTo>
                <a:lnTo>
                  <a:pt x="43561" y="81279"/>
                </a:lnTo>
                <a:lnTo>
                  <a:pt x="44426" y="82549"/>
                </a:lnTo>
                <a:lnTo>
                  <a:pt x="46077" y="85089"/>
                </a:lnTo>
                <a:lnTo>
                  <a:pt x="46864" y="85089"/>
                </a:lnTo>
                <a:lnTo>
                  <a:pt x="47612" y="86359"/>
                </a:lnTo>
                <a:lnTo>
                  <a:pt x="43012" y="86359"/>
                </a:lnTo>
                <a:lnTo>
                  <a:pt x="42422" y="87629"/>
                </a:lnTo>
                <a:lnTo>
                  <a:pt x="43955" y="87629"/>
                </a:lnTo>
                <a:lnTo>
                  <a:pt x="45331" y="88899"/>
                </a:lnTo>
                <a:lnTo>
                  <a:pt x="46157" y="88899"/>
                </a:lnTo>
                <a:lnTo>
                  <a:pt x="47061" y="90169"/>
                </a:lnTo>
                <a:lnTo>
                  <a:pt x="48044" y="91439"/>
                </a:lnTo>
                <a:lnTo>
                  <a:pt x="53822" y="97789"/>
                </a:lnTo>
                <a:lnTo>
                  <a:pt x="54983" y="100060"/>
                </a:lnTo>
                <a:lnTo>
                  <a:pt x="54492" y="97789"/>
                </a:lnTo>
                <a:lnTo>
                  <a:pt x="53115" y="92709"/>
                </a:lnTo>
                <a:lnTo>
                  <a:pt x="52408" y="91439"/>
                </a:lnTo>
                <a:lnTo>
                  <a:pt x="51582" y="90169"/>
                </a:lnTo>
                <a:lnTo>
                  <a:pt x="50599" y="87629"/>
                </a:lnTo>
                <a:lnTo>
                  <a:pt x="49460" y="85089"/>
                </a:lnTo>
                <a:lnTo>
                  <a:pt x="48122" y="83819"/>
                </a:lnTo>
                <a:lnTo>
                  <a:pt x="46628" y="81279"/>
                </a:lnTo>
                <a:lnTo>
                  <a:pt x="45803" y="80009"/>
                </a:lnTo>
                <a:lnTo>
                  <a:pt x="43994" y="77469"/>
                </a:lnTo>
                <a:lnTo>
                  <a:pt x="42971" y="76199"/>
                </a:lnTo>
                <a:lnTo>
                  <a:pt x="42815" y="74929"/>
                </a:lnTo>
                <a:lnTo>
                  <a:pt x="41713" y="73659"/>
                </a:lnTo>
                <a:close/>
              </a:path>
              <a:path w="120014" h="187959">
                <a:moveTo>
                  <a:pt x="113463" y="97789"/>
                </a:moveTo>
                <a:lnTo>
                  <a:pt x="110945" y="97789"/>
                </a:lnTo>
                <a:lnTo>
                  <a:pt x="111347" y="99059"/>
                </a:lnTo>
                <a:lnTo>
                  <a:pt x="112290" y="99059"/>
                </a:lnTo>
                <a:lnTo>
                  <a:pt x="113463" y="97789"/>
                </a:lnTo>
                <a:close/>
              </a:path>
              <a:path w="120014" h="187959">
                <a:moveTo>
                  <a:pt x="118385" y="62230"/>
                </a:moveTo>
                <a:lnTo>
                  <a:pt x="105321" y="62229"/>
                </a:lnTo>
                <a:lnTo>
                  <a:pt x="104459" y="63499"/>
                </a:lnTo>
                <a:lnTo>
                  <a:pt x="103562" y="64769"/>
                </a:lnTo>
                <a:lnTo>
                  <a:pt x="93845" y="64769"/>
                </a:lnTo>
                <a:lnTo>
                  <a:pt x="93296" y="66039"/>
                </a:lnTo>
                <a:lnTo>
                  <a:pt x="92784" y="66039"/>
                </a:lnTo>
                <a:lnTo>
                  <a:pt x="92274" y="67309"/>
                </a:lnTo>
                <a:lnTo>
                  <a:pt x="91802" y="67309"/>
                </a:lnTo>
                <a:lnTo>
                  <a:pt x="91370" y="68579"/>
                </a:lnTo>
                <a:lnTo>
                  <a:pt x="90977" y="69849"/>
                </a:lnTo>
                <a:lnTo>
                  <a:pt x="90268" y="72389"/>
                </a:lnTo>
                <a:lnTo>
                  <a:pt x="89993" y="73659"/>
                </a:lnTo>
                <a:lnTo>
                  <a:pt x="84843" y="73659"/>
                </a:lnTo>
                <a:lnTo>
                  <a:pt x="84293" y="74929"/>
                </a:lnTo>
                <a:lnTo>
                  <a:pt x="83191" y="74929"/>
                </a:lnTo>
                <a:lnTo>
                  <a:pt x="82130" y="76199"/>
                </a:lnTo>
                <a:lnTo>
                  <a:pt x="81030" y="78739"/>
                </a:lnTo>
                <a:lnTo>
                  <a:pt x="79968" y="80009"/>
                </a:lnTo>
                <a:lnTo>
                  <a:pt x="78513" y="83819"/>
                </a:lnTo>
                <a:lnTo>
                  <a:pt x="78081" y="85089"/>
                </a:lnTo>
                <a:lnTo>
                  <a:pt x="77688" y="86359"/>
                </a:lnTo>
                <a:lnTo>
                  <a:pt x="77294" y="88899"/>
                </a:lnTo>
                <a:lnTo>
                  <a:pt x="76901" y="90169"/>
                </a:lnTo>
                <a:lnTo>
                  <a:pt x="76626" y="90169"/>
                </a:lnTo>
                <a:lnTo>
                  <a:pt x="75722" y="91439"/>
                </a:lnTo>
                <a:lnTo>
                  <a:pt x="74975" y="91439"/>
                </a:lnTo>
                <a:lnTo>
                  <a:pt x="73010" y="93979"/>
                </a:lnTo>
                <a:lnTo>
                  <a:pt x="71711" y="95249"/>
                </a:lnTo>
                <a:lnTo>
                  <a:pt x="70021" y="96519"/>
                </a:lnTo>
                <a:lnTo>
                  <a:pt x="69431" y="97789"/>
                </a:lnTo>
                <a:lnTo>
                  <a:pt x="114878" y="97789"/>
                </a:lnTo>
                <a:lnTo>
                  <a:pt x="115625" y="96519"/>
                </a:lnTo>
                <a:lnTo>
                  <a:pt x="116453" y="96519"/>
                </a:lnTo>
                <a:lnTo>
                  <a:pt x="117316" y="95249"/>
                </a:lnTo>
                <a:lnTo>
                  <a:pt x="118385" y="93979"/>
                </a:lnTo>
                <a:lnTo>
                  <a:pt x="119604" y="92709"/>
                </a:lnTo>
                <a:lnTo>
                  <a:pt x="119604" y="68580"/>
                </a:lnTo>
                <a:lnTo>
                  <a:pt x="118385" y="62230"/>
                </a:lnTo>
                <a:close/>
              </a:path>
              <a:path w="120014" h="187959">
                <a:moveTo>
                  <a:pt x="42815" y="95249"/>
                </a:moveTo>
                <a:lnTo>
                  <a:pt x="20011" y="95249"/>
                </a:lnTo>
                <a:lnTo>
                  <a:pt x="21073" y="96519"/>
                </a:lnTo>
                <a:lnTo>
                  <a:pt x="44387" y="96519"/>
                </a:lnTo>
                <a:lnTo>
                  <a:pt x="42815" y="95249"/>
                </a:lnTo>
                <a:close/>
              </a:path>
              <a:path w="120014" h="187959">
                <a:moveTo>
                  <a:pt x="40613" y="93979"/>
                </a:moveTo>
                <a:lnTo>
                  <a:pt x="19382" y="93979"/>
                </a:lnTo>
                <a:lnTo>
                  <a:pt x="19658" y="95249"/>
                </a:lnTo>
                <a:lnTo>
                  <a:pt x="41754" y="95249"/>
                </a:lnTo>
                <a:lnTo>
                  <a:pt x="40613" y="93979"/>
                </a:lnTo>
                <a:close/>
              </a:path>
              <a:path w="120014" h="187959">
                <a:moveTo>
                  <a:pt x="34283" y="87629"/>
                </a:moveTo>
                <a:lnTo>
                  <a:pt x="18832" y="87629"/>
                </a:lnTo>
                <a:lnTo>
                  <a:pt x="18675" y="88899"/>
                </a:lnTo>
                <a:lnTo>
                  <a:pt x="18517" y="88899"/>
                </a:lnTo>
                <a:lnTo>
                  <a:pt x="18478" y="91439"/>
                </a:lnTo>
                <a:lnTo>
                  <a:pt x="19029" y="93979"/>
                </a:lnTo>
                <a:lnTo>
                  <a:pt x="39433" y="93979"/>
                </a:lnTo>
                <a:lnTo>
                  <a:pt x="38215" y="92709"/>
                </a:lnTo>
                <a:lnTo>
                  <a:pt x="37074" y="91439"/>
                </a:lnTo>
                <a:lnTo>
                  <a:pt x="35974" y="90169"/>
                </a:lnTo>
                <a:lnTo>
                  <a:pt x="35502" y="90169"/>
                </a:lnTo>
                <a:lnTo>
                  <a:pt x="34636" y="88899"/>
                </a:lnTo>
                <a:lnTo>
                  <a:pt x="34283" y="87629"/>
                </a:lnTo>
                <a:close/>
              </a:path>
              <a:path w="120014" h="187959">
                <a:moveTo>
                  <a:pt x="59995" y="74929"/>
                </a:moveTo>
                <a:lnTo>
                  <a:pt x="57479" y="74929"/>
                </a:lnTo>
                <a:lnTo>
                  <a:pt x="57558" y="77469"/>
                </a:lnTo>
                <a:lnTo>
                  <a:pt x="57322" y="78739"/>
                </a:lnTo>
                <a:lnTo>
                  <a:pt x="57125" y="78739"/>
                </a:lnTo>
                <a:lnTo>
                  <a:pt x="56850" y="80009"/>
                </a:lnTo>
                <a:lnTo>
                  <a:pt x="56221" y="81279"/>
                </a:lnTo>
                <a:lnTo>
                  <a:pt x="56103" y="82549"/>
                </a:lnTo>
                <a:lnTo>
                  <a:pt x="55867" y="82549"/>
                </a:lnTo>
                <a:lnTo>
                  <a:pt x="55789" y="85089"/>
                </a:lnTo>
                <a:lnTo>
                  <a:pt x="56103" y="87629"/>
                </a:lnTo>
                <a:lnTo>
                  <a:pt x="56418" y="88899"/>
                </a:lnTo>
                <a:lnTo>
                  <a:pt x="56811" y="90169"/>
                </a:lnTo>
                <a:lnTo>
                  <a:pt x="57047" y="90169"/>
                </a:lnTo>
                <a:lnTo>
                  <a:pt x="57322" y="91439"/>
                </a:lnTo>
                <a:lnTo>
                  <a:pt x="57990" y="92709"/>
                </a:lnTo>
                <a:lnTo>
                  <a:pt x="59760" y="92709"/>
                </a:lnTo>
                <a:lnTo>
                  <a:pt x="59366" y="91439"/>
                </a:lnTo>
                <a:lnTo>
                  <a:pt x="59053" y="90169"/>
                </a:lnTo>
                <a:lnTo>
                  <a:pt x="58580" y="88899"/>
                </a:lnTo>
                <a:lnTo>
                  <a:pt x="58423" y="88899"/>
                </a:lnTo>
                <a:lnTo>
                  <a:pt x="58266" y="87629"/>
                </a:lnTo>
                <a:lnTo>
                  <a:pt x="58227" y="86359"/>
                </a:lnTo>
                <a:lnTo>
                  <a:pt x="58305" y="85089"/>
                </a:lnTo>
                <a:lnTo>
                  <a:pt x="59288" y="82549"/>
                </a:lnTo>
                <a:lnTo>
                  <a:pt x="59602" y="81279"/>
                </a:lnTo>
                <a:lnTo>
                  <a:pt x="59838" y="80009"/>
                </a:lnTo>
                <a:lnTo>
                  <a:pt x="59995" y="78739"/>
                </a:lnTo>
                <a:lnTo>
                  <a:pt x="59995" y="74929"/>
                </a:lnTo>
                <a:close/>
              </a:path>
              <a:path w="120014" h="187959">
                <a:moveTo>
                  <a:pt x="33772" y="86359"/>
                </a:moveTo>
                <a:lnTo>
                  <a:pt x="15254" y="86359"/>
                </a:lnTo>
                <a:lnTo>
                  <a:pt x="17692" y="87629"/>
                </a:lnTo>
                <a:lnTo>
                  <a:pt x="34007" y="87629"/>
                </a:lnTo>
                <a:lnTo>
                  <a:pt x="33772" y="86359"/>
                </a:lnTo>
                <a:close/>
              </a:path>
              <a:path w="120014" h="187959">
                <a:moveTo>
                  <a:pt x="33497" y="83819"/>
                </a:moveTo>
                <a:lnTo>
                  <a:pt x="10615" y="83819"/>
                </a:lnTo>
                <a:lnTo>
                  <a:pt x="12227" y="85089"/>
                </a:lnTo>
                <a:lnTo>
                  <a:pt x="13170" y="85089"/>
                </a:lnTo>
                <a:lnTo>
                  <a:pt x="14192" y="86359"/>
                </a:lnTo>
                <a:lnTo>
                  <a:pt x="33615" y="86359"/>
                </a:lnTo>
                <a:lnTo>
                  <a:pt x="33497" y="83819"/>
                </a:lnTo>
                <a:close/>
              </a:path>
              <a:path w="120014" h="187959">
                <a:moveTo>
                  <a:pt x="30233" y="78739"/>
                </a:moveTo>
                <a:lnTo>
                  <a:pt x="5898" y="78739"/>
                </a:lnTo>
                <a:lnTo>
                  <a:pt x="6094" y="80009"/>
                </a:lnTo>
                <a:lnTo>
                  <a:pt x="6605" y="80009"/>
                </a:lnTo>
                <a:lnTo>
                  <a:pt x="7273" y="81279"/>
                </a:lnTo>
                <a:lnTo>
                  <a:pt x="8177" y="82549"/>
                </a:lnTo>
                <a:lnTo>
                  <a:pt x="8689" y="82549"/>
                </a:lnTo>
                <a:lnTo>
                  <a:pt x="9908" y="83819"/>
                </a:lnTo>
                <a:lnTo>
                  <a:pt x="33615" y="83819"/>
                </a:lnTo>
                <a:lnTo>
                  <a:pt x="33772" y="82549"/>
                </a:lnTo>
                <a:lnTo>
                  <a:pt x="34048" y="81279"/>
                </a:lnTo>
                <a:lnTo>
                  <a:pt x="30233" y="78739"/>
                </a:lnTo>
                <a:close/>
              </a:path>
              <a:path w="120014" h="187959">
                <a:moveTo>
                  <a:pt x="22882" y="71119"/>
                </a:moveTo>
                <a:lnTo>
                  <a:pt x="6133" y="71119"/>
                </a:lnTo>
                <a:lnTo>
                  <a:pt x="5818" y="72389"/>
                </a:lnTo>
                <a:lnTo>
                  <a:pt x="5347" y="74929"/>
                </a:lnTo>
                <a:lnTo>
                  <a:pt x="5386" y="77469"/>
                </a:lnTo>
                <a:lnTo>
                  <a:pt x="5504" y="78739"/>
                </a:lnTo>
                <a:lnTo>
                  <a:pt x="28819" y="78739"/>
                </a:lnTo>
                <a:lnTo>
                  <a:pt x="26617" y="76199"/>
                </a:lnTo>
                <a:lnTo>
                  <a:pt x="25909" y="76199"/>
                </a:lnTo>
                <a:lnTo>
                  <a:pt x="24651" y="74929"/>
                </a:lnTo>
                <a:lnTo>
                  <a:pt x="24100" y="73659"/>
                </a:lnTo>
                <a:lnTo>
                  <a:pt x="23589" y="72389"/>
                </a:lnTo>
                <a:lnTo>
                  <a:pt x="23197" y="72389"/>
                </a:lnTo>
                <a:lnTo>
                  <a:pt x="22882" y="71119"/>
                </a:lnTo>
                <a:close/>
              </a:path>
              <a:path w="120014" h="187959">
                <a:moveTo>
                  <a:pt x="58580" y="71119"/>
                </a:moveTo>
                <a:lnTo>
                  <a:pt x="54609" y="71119"/>
                </a:lnTo>
                <a:lnTo>
                  <a:pt x="55514" y="72389"/>
                </a:lnTo>
                <a:lnTo>
                  <a:pt x="56457" y="72389"/>
                </a:lnTo>
                <a:lnTo>
                  <a:pt x="56889" y="73659"/>
                </a:lnTo>
                <a:lnTo>
                  <a:pt x="57361" y="74929"/>
                </a:lnTo>
                <a:lnTo>
                  <a:pt x="59878" y="74929"/>
                </a:lnTo>
                <a:lnTo>
                  <a:pt x="59721" y="73659"/>
                </a:lnTo>
                <a:lnTo>
                  <a:pt x="59485" y="73659"/>
                </a:lnTo>
                <a:lnTo>
                  <a:pt x="59209" y="72389"/>
                </a:lnTo>
                <a:lnTo>
                  <a:pt x="58580" y="71119"/>
                </a:lnTo>
                <a:close/>
              </a:path>
              <a:path w="120014" h="187959">
                <a:moveTo>
                  <a:pt x="34244" y="62229"/>
                </a:moveTo>
                <a:lnTo>
                  <a:pt x="28779" y="62229"/>
                </a:lnTo>
                <a:lnTo>
                  <a:pt x="29055" y="63499"/>
                </a:lnTo>
                <a:lnTo>
                  <a:pt x="30627" y="63499"/>
                </a:lnTo>
                <a:lnTo>
                  <a:pt x="31138" y="64769"/>
                </a:lnTo>
                <a:lnTo>
                  <a:pt x="32239" y="66039"/>
                </a:lnTo>
                <a:lnTo>
                  <a:pt x="32829" y="66039"/>
                </a:lnTo>
                <a:lnTo>
                  <a:pt x="34087" y="68579"/>
                </a:lnTo>
                <a:lnTo>
                  <a:pt x="34755" y="69849"/>
                </a:lnTo>
                <a:lnTo>
                  <a:pt x="28346" y="69849"/>
                </a:lnTo>
                <a:lnTo>
                  <a:pt x="26538" y="71119"/>
                </a:lnTo>
                <a:lnTo>
                  <a:pt x="28700" y="71119"/>
                </a:lnTo>
                <a:lnTo>
                  <a:pt x="29840" y="72389"/>
                </a:lnTo>
                <a:lnTo>
                  <a:pt x="32553" y="73659"/>
                </a:lnTo>
                <a:lnTo>
                  <a:pt x="40849" y="73659"/>
                </a:lnTo>
                <a:lnTo>
                  <a:pt x="39787" y="71119"/>
                </a:lnTo>
                <a:lnTo>
                  <a:pt x="38019" y="69849"/>
                </a:lnTo>
                <a:lnTo>
                  <a:pt x="36131" y="66039"/>
                </a:lnTo>
                <a:lnTo>
                  <a:pt x="35462" y="64769"/>
                </a:lnTo>
                <a:lnTo>
                  <a:pt x="34833" y="63499"/>
                </a:lnTo>
                <a:lnTo>
                  <a:pt x="34244" y="62229"/>
                </a:lnTo>
                <a:close/>
              </a:path>
              <a:path w="120014" h="187959">
                <a:moveTo>
                  <a:pt x="51386" y="71119"/>
                </a:moveTo>
                <a:lnTo>
                  <a:pt x="49813" y="71119"/>
                </a:lnTo>
                <a:lnTo>
                  <a:pt x="50048" y="72389"/>
                </a:lnTo>
                <a:lnTo>
                  <a:pt x="51189" y="72389"/>
                </a:lnTo>
                <a:lnTo>
                  <a:pt x="51386" y="71119"/>
                </a:lnTo>
                <a:close/>
              </a:path>
              <a:path w="120014" h="187959">
                <a:moveTo>
                  <a:pt x="29723" y="41909"/>
                </a:moveTo>
                <a:lnTo>
                  <a:pt x="25280" y="41909"/>
                </a:lnTo>
                <a:lnTo>
                  <a:pt x="24808" y="43179"/>
                </a:lnTo>
                <a:lnTo>
                  <a:pt x="23943" y="43179"/>
                </a:lnTo>
                <a:lnTo>
                  <a:pt x="23550" y="44449"/>
                </a:lnTo>
                <a:lnTo>
                  <a:pt x="23197" y="44449"/>
                </a:lnTo>
                <a:lnTo>
                  <a:pt x="22842" y="45719"/>
                </a:lnTo>
                <a:lnTo>
                  <a:pt x="22568" y="45719"/>
                </a:lnTo>
                <a:lnTo>
                  <a:pt x="22292" y="46989"/>
                </a:lnTo>
                <a:lnTo>
                  <a:pt x="21898" y="49529"/>
                </a:lnTo>
                <a:lnTo>
                  <a:pt x="21898" y="53339"/>
                </a:lnTo>
                <a:lnTo>
                  <a:pt x="22056" y="54609"/>
                </a:lnTo>
                <a:lnTo>
                  <a:pt x="22292" y="57149"/>
                </a:lnTo>
                <a:lnTo>
                  <a:pt x="18911" y="57149"/>
                </a:lnTo>
                <a:lnTo>
                  <a:pt x="18163" y="58419"/>
                </a:lnTo>
                <a:lnTo>
                  <a:pt x="3224" y="58419"/>
                </a:lnTo>
                <a:lnTo>
                  <a:pt x="3421" y="59689"/>
                </a:lnTo>
                <a:lnTo>
                  <a:pt x="3695" y="60959"/>
                </a:lnTo>
                <a:lnTo>
                  <a:pt x="4050" y="60959"/>
                </a:lnTo>
                <a:lnTo>
                  <a:pt x="4482" y="62229"/>
                </a:lnTo>
                <a:lnTo>
                  <a:pt x="9357" y="69849"/>
                </a:lnTo>
                <a:lnTo>
                  <a:pt x="7234" y="69849"/>
                </a:lnTo>
                <a:lnTo>
                  <a:pt x="6841" y="71119"/>
                </a:lnTo>
                <a:lnTo>
                  <a:pt x="22646" y="71119"/>
                </a:lnTo>
                <a:lnTo>
                  <a:pt x="22527" y="68579"/>
                </a:lnTo>
                <a:lnTo>
                  <a:pt x="22685" y="68579"/>
                </a:lnTo>
                <a:lnTo>
                  <a:pt x="22960" y="67309"/>
                </a:lnTo>
                <a:lnTo>
                  <a:pt x="23392" y="67309"/>
                </a:lnTo>
                <a:lnTo>
                  <a:pt x="24022" y="66039"/>
                </a:lnTo>
                <a:lnTo>
                  <a:pt x="24769" y="64769"/>
                </a:lnTo>
                <a:lnTo>
                  <a:pt x="25752" y="64769"/>
                </a:lnTo>
                <a:lnTo>
                  <a:pt x="26891" y="63499"/>
                </a:lnTo>
                <a:lnTo>
                  <a:pt x="28268" y="62229"/>
                </a:lnTo>
                <a:lnTo>
                  <a:pt x="34244" y="62229"/>
                </a:lnTo>
                <a:lnTo>
                  <a:pt x="33615" y="60959"/>
                </a:lnTo>
                <a:lnTo>
                  <a:pt x="30313" y="50799"/>
                </a:lnTo>
                <a:lnTo>
                  <a:pt x="30037" y="49529"/>
                </a:lnTo>
                <a:lnTo>
                  <a:pt x="29801" y="48259"/>
                </a:lnTo>
                <a:lnTo>
                  <a:pt x="29644" y="45719"/>
                </a:lnTo>
                <a:lnTo>
                  <a:pt x="29565" y="43179"/>
                </a:lnTo>
                <a:lnTo>
                  <a:pt x="29723" y="41909"/>
                </a:lnTo>
                <a:close/>
              </a:path>
              <a:path w="120014" h="187959">
                <a:moveTo>
                  <a:pt x="51700" y="59689"/>
                </a:moveTo>
                <a:lnTo>
                  <a:pt x="48830" y="59689"/>
                </a:lnTo>
                <a:lnTo>
                  <a:pt x="49263" y="62229"/>
                </a:lnTo>
                <a:lnTo>
                  <a:pt x="49577" y="64769"/>
                </a:lnTo>
                <a:lnTo>
                  <a:pt x="49656" y="66039"/>
                </a:lnTo>
                <a:lnTo>
                  <a:pt x="49773" y="71119"/>
                </a:lnTo>
                <a:lnTo>
                  <a:pt x="57794" y="71119"/>
                </a:lnTo>
                <a:lnTo>
                  <a:pt x="56969" y="69849"/>
                </a:lnTo>
                <a:lnTo>
                  <a:pt x="52722" y="69849"/>
                </a:lnTo>
                <a:lnTo>
                  <a:pt x="52722" y="63499"/>
                </a:lnTo>
                <a:lnTo>
                  <a:pt x="52564" y="63499"/>
                </a:lnTo>
                <a:lnTo>
                  <a:pt x="52447" y="62229"/>
                </a:lnTo>
                <a:lnTo>
                  <a:pt x="52132" y="60959"/>
                </a:lnTo>
                <a:lnTo>
                  <a:pt x="51935" y="60959"/>
                </a:lnTo>
                <a:lnTo>
                  <a:pt x="51700" y="59689"/>
                </a:lnTo>
                <a:close/>
              </a:path>
              <a:path w="120014" h="187959">
                <a:moveTo>
                  <a:pt x="101825" y="63499"/>
                </a:moveTo>
                <a:lnTo>
                  <a:pt x="95501" y="63499"/>
                </a:lnTo>
                <a:lnTo>
                  <a:pt x="94397" y="64769"/>
                </a:lnTo>
                <a:lnTo>
                  <a:pt x="103090" y="64769"/>
                </a:lnTo>
                <a:lnTo>
                  <a:pt x="101825" y="63499"/>
                </a:lnTo>
                <a:close/>
              </a:path>
              <a:path w="120014" h="187959">
                <a:moveTo>
                  <a:pt x="116258" y="59690"/>
                </a:moveTo>
                <a:lnTo>
                  <a:pt x="108507" y="59689"/>
                </a:lnTo>
                <a:lnTo>
                  <a:pt x="107759" y="60959"/>
                </a:lnTo>
                <a:lnTo>
                  <a:pt x="106149" y="62229"/>
                </a:lnTo>
                <a:lnTo>
                  <a:pt x="118144" y="62230"/>
                </a:lnTo>
                <a:lnTo>
                  <a:pt x="117431" y="60960"/>
                </a:lnTo>
                <a:lnTo>
                  <a:pt x="117166" y="60960"/>
                </a:lnTo>
                <a:lnTo>
                  <a:pt x="116258" y="59690"/>
                </a:lnTo>
                <a:close/>
              </a:path>
              <a:path w="120014" h="187959">
                <a:moveTo>
                  <a:pt x="65775" y="53339"/>
                </a:moveTo>
                <a:lnTo>
                  <a:pt x="64753" y="53339"/>
                </a:lnTo>
                <a:lnTo>
                  <a:pt x="63888" y="55879"/>
                </a:lnTo>
                <a:lnTo>
                  <a:pt x="64478" y="57149"/>
                </a:lnTo>
                <a:lnTo>
                  <a:pt x="65460" y="58419"/>
                </a:lnTo>
                <a:lnTo>
                  <a:pt x="66247" y="60959"/>
                </a:lnTo>
                <a:lnTo>
                  <a:pt x="76351" y="60959"/>
                </a:lnTo>
                <a:lnTo>
                  <a:pt x="76272" y="59689"/>
                </a:lnTo>
                <a:lnTo>
                  <a:pt x="75918" y="59689"/>
                </a:lnTo>
                <a:lnTo>
                  <a:pt x="75801" y="57149"/>
                </a:lnTo>
                <a:lnTo>
                  <a:pt x="68685" y="57149"/>
                </a:lnTo>
                <a:lnTo>
                  <a:pt x="67505" y="55879"/>
                </a:lnTo>
                <a:lnTo>
                  <a:pt x="66679" y="54609"/>
                </a:lnTo>
                <a:lnTo>
                  <a:pt x="66050" y="54609"/>
                </a:lnTo>
                <a:lnTo>
                  <a:pt x="65775" y="53339"/>
                </a:lnTo>
                <a:close/>
              </a:path>
              <a:path w="120014" h="187959">
                <a:moveTo>
                  <a:pt x="93335" y="59689"/>
                </a:moveTo>
                <a:lnTo>
                  <a:pt x="76548" y="59689"/>
                </a:lnTo>
                <a:lnTo>
                  <a:pt x="76391" y="60959"/>
                </a:lnTo>
                <a:lnTo>
                  <a:pt x="92510" y="60959"/>
                </a:lnTo>
                <a:lnTo>
                  <a:pt x="93335" y="59689"/>
                </a:lnTo>
                <a:close/>
              </a:path>
              <a:path w="120014" h="187959">
                <a:moveTo>
                  <a:pt x="49026" y="55879"/>
                </a:moveTo>
                <a:lnTo>
                  <a:pt x="47454" y="55879"/>
                </a:lnTo>
                <a:lnTo>
                  <a:pt x="48044" y="57149"/>
                </a:lnTo>
                <a:lnTo>
                  <a:pt x="48594" y="59689"/>
                </a:lnTo>
                <a:lnTo>
                  <a:pt x="51425" y="59689"/>
                </a:lnTo>
                <a:lnTo>
                  <a:pt x="51110" y="58419"/>
                </a:lnTo>
                <a:lnTo>
                  <a:pt x="50796" y="58419"/>
                </a:lnTo>
                <a:lnTo>
                  <a:pt x="50009" y="57149"/>
                </a:lnTo>
                <a:lnTo>
                  <a:pt x="49538" y="57149"/>
                </a:lnTo>
                <a:lnTo>
                  <a:pt x="49026" y="55879"/>
                </a:lnTo>
                <a:close/>
              </a:path>
              <a:path w="120014" h="187959">
                <a:moveTo>
                  <a:pt x="95144" y="58419"/>
                </a:moveTo>
                <a:lnTo>
                  <a:pt x="77452" y="58419"/>
                </a:lnTo>
                <a:lnTo>
                  <a:pt x="77216" y="59689"/>
                </a:lnTo>
                <a:lnTo>
                  <a:pt x="94201" y="59689"/>
                </a:lnTo>
                <a:lnTo>
                  <a:pt x="95144" y="58419"/>
                </a:lnTo>
                <a:close/>
              </a:path>
              <a:path w="120014" h="187959">
                <a:moveTo>
                  <a:pt x="113624" y="58419"/>
                </a:moveTo>
                <a:lnTo>
                  <a:pt x="111301" y="58419"/>
                </a:lnTo>
                <a:lnTo>
                  <a:pt x="110634" y="59689"/>
                </a:lnTo>
                <a:lnTo>
                  <a:pt x="114130" y="59689"/>
                </a:lnTo>
                <a:lnTo>
                  <a:pt x="113624" y="58419"/>
                </a:lnTo>
                <a:close/>
              </a:path>
              <a:path w="120014" h="187959">
                <a:moveTo>
                  <a:pt x="15726" y="53339"/>
                </a:moveTo>
                <a:lnTo>
                  <a:pt x="3617" y="53339"/>
                </a:lnTo>
                <a:lnTo>
                  <a:pt x="3421" y="54609"/>
                </a:lnTo>
                <a:lnTo>
                  <a:pt x="3263" y="54609"/>
                </a:lnTo>
                <a:lnTo>
                  <a:pt x="3145" y="55879"/>
                </a:lnTo>
                <a:lnTo>
                  <a:pt x="3106" y="58419"/>
                </a:lnTo>
                <a:lnTo>
                  <a:pt x="18163" y="58419"/>
                </a:lnTo>
                <a:lnTo>
                  <a:pt x="17967" y="57149"/>
                </a:lnTo>
                <a:lnTo>
                  <a:pt x="16905" y="55879"/>
                </a:lnTo>
                <a:lnTo>
                  <a:pt x="16355" y="54609"/>
                </a:lnTo>
                <a:lnTo>
                  <a:pt x="15726" y="53339"/>
                </a:lnTo>
                <a:close/>
              </a:path>
              <a:path w="120014" h="187959">
                <a:moveTo>
                  <a:pt x="99238" y="53339"/>
                </a:moveTo>
                <a:lnTo>
                  <a:pt x="77884" y="53339"/>
                </a:lnTo>
                <a:lnTo>
                  <a:pt x="77923" y="57149"/>
                </a:lnTo>
                <a:lnTo>
                  <a:pt x="77845" y="58419"/>
                </a:lnTo>
                <a:lnTo>
                  <a:pt x="95616" y="58419"/>
                </a:lnTo>
                <a:lnTo>
                  <a:pt x="97111" y="55879"/>
                </a:lnTo>
                <a:lnTo>
                  <a:pt x="98169" y="54609"/>
                </a:lnTo>
                <a:lnTo>
                  <a:pt x="98686" y="54609"/>
                </a:lnTo>
                <a:lnTo>
                  <a:pt x="99238" y="53339"/>
                </a:lnTo>
                <a:close/>
              </a:path>
              <a:path w="120014" h="187959">
                <a:moveTo>
                  <a:pt x="21505" y="55879"/>
                </a:moveTo>
                <a:lnTo>
                  <a:pt x="20994" y="55879"/>
                </a:lnTo>
                <a:lnTo>
                  <a:pt x="20679" y="57149"/>
                </a:lnTo>
                <a:lnTo>
                  <a:pt x="21939" y="57149"/>
                </a:lnTo>
                <a:lnTo>
                  <a:pt x="21505" y="55879"/>
                </a:lnTo>
                <a:close/>
              </a:path>
              <a:path w="120014" h="187959">
                <a:moveTo>
                  <a:pt x="38254" y="55879"/>
                </a:moveTo>
                <a:lnTo>
                  <a:pt x="37822" y="55879"/>
                </a:lnTo>
                <a:lnTo>
                  <a:pt x="37939" y="57149"/>
                </a:lnTo>
                <a:lnTo>
                  <a:pt x="38097" y="57149"/>
                </a:lnTo>
                <a:lnTo>
                  <a:pt x="38254" y="55879"/>
                </a:lnTo>
                <a:close/>
              </a:path>
              <a:path w="120014" h="187959">
                <a:moveTo>
                  <a:pt x="73245" y="46989"/>
                </a:moveTo>
                <a:lnTo>
                  <a:pt x="67347" y="46989"/>
                </a:lnTo>
                <a:lnTo>
                  <a:pt x="67387" y="50799"/>
                </a:lnTo>
                <a:lnTo>
                  <a:pt x="67505" y="52069"/>
                </a:lnTo>
                <a:lnTo>
                  <a:pt x="67820" y="54609"/>
                </a:lnTo>
                <a:lnTo>
                  <a:pt x="68056" y="55879"/>
                </a:lnTo>
                <a:lnTo>
                  <a:pt x="68685" y="57149"/>
                </a:lnTo>
                <a:lnTo>
                  <a:pt x="75801" y="57149"/>
                </a:lnTo>
                <a:lnTo>
                  <a:pt x="75722" y="55879"/>
                </a:lnTo>
                <a:lnTo>
                  <a:pt x="75407" y="53339"/>
                </a:lnTo>
                <a:lnTo>
                  <a:pt x="75211" y="53339"/>
                </a:lnTo>
                <a:lnTo>
                  <a:pt x="74817" y="50799"/>
                </a:lnTo>
                <a:lnTo>
                  <a:pt x="74582" y="50799"/>
                </a:lnTo>
                <a:lnTo>
                  <a:pt x="74149" y="49529"/>
                </a:lnTo>
                <a:lnTo>
                  <a:pt x="73953" y="49529"/>
                </a:lnTo>
                <a:lnTo>
                  <a:pt x="73520" y="48259"/>
                </a:lnTo>
                <a:lnTo>
                  <a:pt x="73245" y="46989"/>
                </a:lnTo>
                <a:close/>
              </a:path>
              <a:path w="120014" h="187959">
                <a:moveTo>
                  <a:pt x="39316" y="54609"/>
                </a:moveTo>
                <a:lnTo>
                  <a:pt x="37271" y="54609"/>
                </a:lnTo>
                <a:lnTo>
                  <a:pt x="37507" y="55879"/>
                </a:lnTo>
                <a:lnTo>
                  <a:pt x="38922" y="55879"/>
                </a:lnTo>
                <a:lnTo>
                  <a:pt x="39316" y="54609"/>
                </a:lnTo>
                <a:close/>
              </a:path>
              <a:path w="120014" h="187959">
                <a:moveTo>
                  <a:pt x="47218" y="54609"/>
                </a:moveTo>
                <a:lnTo>
                  <a:pt x="46510" y="54609"/>
                </a:lnTo>
                <a:lnTo>
                  <a:pt x="46825" y="55879"/>
                </a:lnTo>
                <a:lnTo>
                  <a:pt x="47886" y="55879"/>
                </a:lnTo>
                <a:lnTo>
                  <a:pt x="47218" y="54609"/>
                </a:lnTo>
                <a:close/>
              </a:path>
              <a:path w="120014" h="187959">
                <a:moveTo>
                  <a:pt x="39197" y="46989"/>
                </a:moveTo>
                <a:lnTo>
                  <a:pt x="37271" y="46989"/>
                </a:lnTo>
                <a:lnTo>
                  <a:pt x="37389" y="53339"/>
                </a:lnTo>
                <a:lnTo>
                  <a:pt x="37232" y="54609"/>
                </a:lnTo>
                <a:lnTo>
                  <a:pt x="39906" y="54609"/>
                </a:lnTo>
                <a:lnTo>
                  <a:pt x="39826" y="50799"/>
                </a:lnTo>
                <a:lnTo>
                  <a:pt x="39630" y="49529"/>
                </a:lnTo>
                <a:lnTo>
                  <a:pt x="39512" y="48259"/>
                </a:lnTo>
                <a:lnTo>
                  <a:pt x="39197" y="46989"/>
                </a:lnTo>
                <a:close/>
              </a:path>
              <a:path w="120014" h="187959">
                <a:moveTo>
                  <a:pt x="14625" y="52069"/>
                </a:moveTo>
                <a:lnTo>
                  <a:pt x="4364" y="52069"/>
                </a:lnTo>
                <a:lnTo>
                  <a:pt x="4089" y="53339"/>
                </a:lnTo>
                <a:lnTo>
                  <a:pt x="15018" y="53339"/>
                </a:lnTo>
                <a:lnTo>
                  <a:pt x="14625" y="52069"/>
                </a:lnTo>
                <a:close/>
              </a:path>
              <a:path w="120014" h="187959">
                <a:moveTo>
                  <a:pt x="107725" y="48259"/>
                </a:moveTo>
                <a:lnTo>
                  <a:pt x="77569" y="48259"/>
                </a:lnTo>
                <a:lnTo>
                  <a:pt x="77530" y="50799"/>
                </a:lnTo>
                <a:lnTo>
                  <a:pt x="77727" y="53339"/>
                </a:lnTo>
                <a:lnTo>
                  <a:pt x="102964" y="53339"/>
                </a:lnTo>
                <a:lnTo>
                  <a:pt x="104424" y="52069"/>
                </a:lnTo>
                <a:lnTo>
                  <a:pt x="104930" y="52069"/>
                </a:lnTo>
                <a:lnTo>
                  <a:pt x="105873" y="50799"/>
                </a:lnTo>
                <a:lnTo>
                  <a:pt x="106391" y="50799"/>
                </a:lnTo>
                <a:lnTo>
                  <a:pt x="106816" y="49529"/>
                </a:lnTo>
                <a:lnTo>
                  <a:pt x="107288" y="49529"/>
                </a:lnTo>
                <a:lnTo>
                  <a:pt x="107725" y="48259"/>
                </a:lnTo>
                <a:close/>
              </a:path>
              <a:path w="120014" h="187959">
                <a:moveTo>
                  <a:pt x="13367" y="50799"/>
                </a:moveTo>
                <a:lnTo>
                  <a:pt x="6054" y="50799"/>
                </a:lnTo>
                <a:lnTo>
                  <a:pt x="5228" y="52069"/>
                </a:lnTo>
                <a:lnTo>
                  <a:pt x="13839" y="52069"/>
                </a:lnTo>
                <a:lnTo>
                  <a:pt x="13367" y="50799"/>
                </a:lnTo>
                <a:close/>
              </a:path>
              <a:path w="120014" h="187959">
                <a:moveTo>
                  <a:pt x="10930" y="49529"/>
                </a:moveTo>
                <a:lnTo>
                  <a:pt x="7509" y="49529"/>
                </a:lnTo>
                <a:lnTo>
                  <a:pt x="6802" y="50799"/>
                </a:lnTo>
                <a:lnTo>
                  <a:pt x="11480" y="50799"/>
                </a:lnTo>
                <a:lnTo>
                  <a:pt x="10930" y="49529"/>
                </a:lnTo>
                <a:close/>
              </a:path>
              <a:path w="120014" h="187959">
                <a:moveTo>
                  <a:pt x="114843" y="38100"/>
                </a:moveTo>
                <a:lnTo>
                  <a:pt x="79614" y="38099"/>
                </a:lnTo>
                <a:lnTo>
                  <a:pt x="79890" y="40639"/>
                </a:lnTo>
                <a:lnTo>
                  <a:pt x="79890" y="43179"/>
                </a:lnTo>
                <a:lnTo>
                  <a:pt x="79653" y="44449"/>
                </a:lnTo>
                <a:lnTo>
                  <a:pt x="79339" y="44449"/>
                </a:lnTo>
                <a:lnTo>
                  <a:pt x="79142" y="45719"/>
                </a:lnTo>
                <a:lnTo>
                  <a:pt x="78159" y="45719"/>
                </a:lnTo>
                <a:lnTo>
                  <a:pt x="77766" y="46989"/>
                </a:lnTo>
                <a:lnTo>
                  <a:pt x="77649" y="48259"/>
                </a:lnTo>
                <a:lnTo>
                  <a:pt x="108116" y="48259"/>
                </a:lnTo>
                <a:lnTo>
                  <a:pt x="108472" y="46989"/>
                </a:lnTo>
                <a:lnTo>
                  <a:pt x="108829" y="46989"/>
                </a:lnTo>
                <a:lnTo>
                  <a:pt x="110048" y="39370"/>
                </a:lnTo>
                <a:lnTo>
                  <a:pt x="113348" y="39370"/>
                </a:lnTo>
                <a:lnTo>
                  <a:pt x="114843" y="38100"/>
                </a:lnTo>
                <a:close/>
              </a:path>
              <a:path w="120014" h="187959">
                <a:moveTo>
                  <a:pt x="38765" y="45719"/>
                </a:moveTo>
                <a:lnTo>
                  <a:pt x="36917" y="45719"/>
                </a:lnTo>
                <a:lnTo>
                  <a:pt x="37113" y="46989"/>
                </a:lnTo>
                <a:lnTo>
                  <a:pt x="39001" y="46989"/>
                </a:lnTo>
                <a:lnTo>
                  <a:pt x="38765" y="45719"/>
                </a:lnTo>
                <a:close/>
              </a:path>
              <a:path w="120014" h="187959">
                <a:moveTo>
                  <a:pt x="73992" y="39369"/>
                </a:moveTo>
                <a:lnTo>
                  <a:pt x="73166" y="40639"/>
                </a:lnTo>
                <a:lnTo>
                  <a:pt x="71711" y="41909"/>
                </a:lnTo>
                <a:lnTo>
                  <a:pt x="71043" y="41909"/>
                </a:lnTo>
                <a:lnTo>
                  <a:pt x="69904" y="43179"/>
                </a:lnTo>
                <a:lnTo>
                  <a:pt x="68999" y="44449"/>
                </a:lnTo>
                <a:lnTo>
                  <a:pt x="68252" y="45719"/>
                </a:lnTo>
                <a:lnTo>
                  <a:pt x="67741" y="46989"/>
                </a:lnTo>
                <a:lnTo>
                  <a:pt x="73127" y="46989"/>
                </a:lnTo>
                <a:lnTo>
                  <a:pt x="73205" y="41909"/>
                </a:lnTo>
                <a:lnTo>
                  <a:pt x="73520" y="40639"/>
                </a:lnTo>
                <a:lnTo>
                  <a:pt x="73992" y="39369"/>
                </a:lnTo>
                <a:close/>
              </a:path>
              <a:path w="120014" h="187959">
                <a:moveTo>
                  <a:pt x="37113" y="43179"/>
                </a:moveTo>
                <a:lnTo>
                  <a:pt x="35738" y="43179"/>
                </a:lnTo>
                <a:lnTo>
                  <a:pt x="36052" y="44449"/>
                </a:lnTo>
                <a:lnTo>
                  <a:pt x="36367" y="44449"/>
                </a:lnTo>
                <a:lnTo>
                  <a:pt x="36642" y="45719"/>
                </a:lnTo>
                <a:lnTo>
                  <a:pt x="38215" y="45719"/>
                </a:lnTo>
                <a:lnTo>
                  <a:pt x="37507" y="44449"/>
                </a:lnTo>
                <a:lnTo>
                  <a:pt x="37113" y="43179"/>
                </a:lnTo>
                <a:close/>
              </a:path>
              <a:path w="120014" h="187959">
                <a:moveTo>
                  <a:pt x="35659" y="41909"/>
                </a:moveTo>
                <a:lnTo>
                  <a:pt x="34636" y="41909"/>
                </a:lnTo>
                <a:lnTo>
                  <a:pt x="35384" y="43179"/>
                </a:lnTo>
                <a:lnTo>
                  <a:pt x="36171" y="43179"/>
                </a:lnTo>
                <a:lnTo>
                  <a:pt x="35659" y="41909"/>
                </a:lnTo>
                <a:close/>
              </a:path>
              <a:path w="120014" h="187959">
                <a:moveTo>
                  <a:pt x="33772" y="40639"/>
                </a:moveTo>
                <a:lnTo>
                  <a:pt x="27127" y="40639"/>
                </a:lnTo>
                <a:lnTo>
                  <a:pt x="26695" y="41909"/>
                </a:lnTo>
                <a:lnTo>
                  <a:pt x="34440" y="41909"/>
                </a:lnTo>
                <a:lnTo>
                  <a:pt x="33772" y="40639"/>
                </a:lnTo>
                <a:close/>
              </a:path>
              <a:path w="120014" h="187959">
                <a:moveTo>
                  <a:pt x="115982" y="10160"/>
                </a:moveTo>
                <a:lnTo>
                  <a:pt x="83035" y="10159"/>
                </a:lnTo>
                <a:lnTo>
                  <a:pt x="82642" y="12699"/>
                </a:lnTo>
                <a:lnTo>
                  <a:pt x="82484" y="13969"/>
                </a:lnTo>
                <a:lnTo>
                  <a:pt x="82484" y="16509"/>
                </a:lnTo>
                <a:lnTo>
                  <a:pt x="82681" y="19049"/>
                </a:lnTo>
                <a:lnTo>
                  <a:pt x="82917" y="20319"/>
                </a:lnTo>
                <a:lnTo>
                  <a:pt x="83191" y="21589"/>
                </a:lnTo>
                <a:lnTo>
                  <a:pt x="83585" y="24129"/>
                </a:lnTo>
                <a:lnTo>
                  <a:pt x="78749" y="24129"/>
                </a:lnTo>
                <a:lnTo>
                  <a:pt x="78120" y="25399"/>
                </a:lnTo>
                <a:lnTo>
                  <a:pt x="77177" y="25399"/>
                </a:lnTo>
                <a:lnTo>
                  <a:pt x="76823" y="26669"/>
                </a:lnTo>
                <a:lnTo>
                  <a:pt x="76587" y="26669"/>
                </a:lnTo>
                <a:lnTo>
                  <a:pt x="76391" y="27939"/>
                </a:lnTo>
                <a:lnTo>
                  <a:pt x="76311" y="30479"/>
                </a:lnTo>
                <a:lnTo>
                  <a:pt x="76587" y="31749"/>
                </a:lnTo>
                <a:lnTo>
                  <a:pt x="76980" y="33019"/>
                </a:lnTo>
                <a:lnTo>
                  <a:pt x="77766" y="34289"/>
                </a:lnTo>
                <a:lnTo>
                  <a:pt x="78278" y="35559"/>
                </a:lnTo>
                <a:lnTo>
                  <a:pt x="79221" y="38099"/>
                </a:lnTo>
                <a:lnTo>
                  <a:pt x="116453" y="38100"/>
                </a:lnTo>
                <a:lnTo>
                  <a:pt x="117235" y="36830"/>
                </a:lnTo>
                <a:lnTo>
                  <a:pt x="118063" y="36830"/>
                </a:lnTo>
                <a:lnTo>
                  <a:pt x="118856" y="35560"/>
                </a:lnTo>
                <a:lnTo>
                  <a:pt x="119201" y="35560"/>
                </a:lnTo>
                <a:lnTo>
                  <a:pt x="119604" y="34290"/>
                </a:lnTo>
                <a:lnTo>
                  <a:pt x="119604" y="11430"/>
                </a:lnTo>
                <a:lnTo>
                  <a:pt x="117120" y="11430"/>
                </a:lnTo>
                <a:lnTo>
                  <a:pt x="115982" y="10160"/>
                </a:lnTo>
                <a:close/>
              </a:path>
              <a:path w="120014" h="187959">
                <a:moveTo>
                  <a:pt x="92038" y="8889"/>
                </a:moveTo>
                <a:lnTo>
                  <a:pt x="83664" y="8889"/>
                </a:lnTo>
                <a:lnTo>
                  <a:pt x="83310" y="10159"/>
                </a:lnTo>
                <a:lnTo>
                  <a:pt x="93454" y="10159"/>
                </a:lnTo>
                <a:lnTo>
                  <a:pt x="92038" y="8889"/>
                </a:lnTo>
                <a:close/>
              </a:path>
              <a:path w="120014" h="187959">
                <a:moveTo>
                  <a:pt x="106943" y="3810"/>
                </a:moveTo>
                <a:lnTo>
                  <a:pt x="94558" y="3809"/>
                </a:lnTo>
                <a:lnTo>
                  <a:pt x="94086" y="5079"/>
                </a:lnTo>
                <a:lnTo>
                  <a:pt x="93891" y="6349"/>
                </a:lnTo>
                <a:lnTo>
                  <a:pt x="93569" y="7619"/>
                </a:lnTo>
                <a:lnTo>
                  <a:pt x="93454" y="10159"/>
                </a:lnTo>
                <a:lnTo>
                  <a:pt x="108472" y="10160"/>
                </a:lnTo>
                <a:lnTo>
                  <a:pt x="108277" y="8890"/>
                </a:lnTo>
                <a:lnTo>
                  <a:pt x="107805" y="6350"/>
                </a:lnTo>
                <a:lnTo>
                  <a:pt x="107253" y="5080"/>
                </a:lnTo>
                <a:lnTo>
                  <a:pt x="106943" y="3810"/>
                </a:lnTo>
                <a:close/>
              </a:path>
              <a:path w="120014" h="187959">
                <a:moveTo>
                  <a:pt x="89522" y="7619"/>
                </a:moveTo>
                <a:lnTo>
                  <a:pt x="85158" y="7619"/>
                </a:lnTo>
                <a:lnTo>
                  <a:pt x="84607" y="8889"/>
                </a:lnTo>
                <a:lnTo>
                  <a:pt x="90701" y="8889"/>
                </a:lnTo>
                <a:lnTo>
                  <a:pt x="89522" y="7619"/>
                </a:lnTo>
                <a:close/>
              </a:path>
              <a:path w="120014" h="187959">
                <a:moveTo>
                  <a:pt x="103838" y="0"/>
                </a:moveTo>
                <a:lnTo>
                  <a:pt x="97663" y="0"/>
                </a:lnTo>
                <a:lnTo>
                  <a:pt x="96915" y="1269"/>
                </a:lnTo>
                <a:lnTo>
                  <a:pt x="95926" y="2539"/>
                </a:lnTo>
                <a:lnTo>
                  <a:pt x="95455" y="2539"/>
                </a:lnTo>
                <a:lnTo>
                  <a:pt x="94868" y="3809"/>
                </a:lnTo>
                <a:lnTo>
                  <a:pt x="106586" y="3810"/>
                </a:lnTo>
                <a:lnTo>
                  <a:pt x="105873" y="2540"/>
                </a:lnTo>
                <a:lnTo>
                  <a:pt x="105091" y="1270"/>
                </a:lnTo>
                <a:lnTo>
                  <a:pt x="104263" y="1270"/>
                </a:lnTo>
                <a:lnTo>
                  <a:pt x="10383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58421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39" h="42545">
                <a:moveTo>
                  <a:pt x="51151" y="37518"/>
                </a:moveTo>
                <a:lnTo>
                  <a:pt x="33573" y="37518"/>
                </a:lnTo>
                <a:lnTo>
                  <a:pt x="34870" y="37552"/>
                </a:lnTo>
                <a:lnTo>
                  <a:pt x="37347" y="37713"/>
                </a:lnTo>
                <a:lnTo>
                  <a:pt x="53152" y="41939"/>
                </a:lnTo>
                <a:lnTo>
                  <a:pt x="52326" y="39820"/>
                </a:lnTo>
                <a:lnTo>
                  <a:pt x="51399" y="37942"/>
                </a:lnTo>
                <a:lnTo>
                  <a:pt x="51151" y="37518"/>
                </a:lnTo>
                <a:close/>
              </a:path>
              <a:path w="53339" h="42545">
                <a:moveTo>
                  <a:pt x="33638" y="29020"/>
                </a:moveTo>
                <a:lnTo>
                  <a:pt x="19694" y="29020"/>
                </a:lnTo>
                <a:lnTo>
                  <a:pt x="19458" y="29914"/>
                </a:lnTo>
                <a:lnTo>
                  <a:pt x="19350" y="30509"/>
                </a:lnTo>
                <a:lnTo>
                  <a:pt x="19261" y="33555"/>
                </a:lnTo>
                <a:lnTo>
                  <a:pt x="19380" y="34151"/>
                </a:lnTo>
                <a:lnTo>
                  <a:pt x="26613" y="37942"/>
                </a:lnTo>
                <a:lnTo>
                  <a:pt x="28068" y="37747"/>
                </a:lnTo>
                <a:lnTo>
                  <a:pt x="29483" y="37633"/>
                </a:lnTo>
                <a:lnTo>
                  <a:pt x="30899" y="37552"/>
                </a:lnTo>
                <a:lnTo>
                  <a:pt x="32235" y="37518"/>
                </a:lnTo>
                <a:lnTo>
                  <a:pt x="51151" y="37518"/>
                </a:lnTo>
                <a:lnTo>
                  <a:pt x="50872" y="37049"/>
                </a:lnTo>
                <a:lnTo>
                  <a:pt x="50400" y="36178"/>
                </a:lnTo>
                <a:lnTo>
                  <a:pt x="49888" y="35399"/>
                </a:lnTo>
                <a:lnTo>
                  <a:pt x="48375" y="33326"/>
                </a:lnTo>
                <a:lnTo>
                  <a:pt x="40767" y="33326"/>
                </a:lnTo>
                <a:lnTo>
                  <a:pt x="38093" y="31792"/>
                </a:lnTo>
                <a:lnTo>
                  <a:pt x="35577" y="30269"/>
                </a:lnTo>
                <a:lnTo>
                  <a:pt x="33638" y="29020"/>
                </a:lnTo>
                <a:close/>
              </a:path>
              <a:path w="53339" h="42545">
                <a:moveTo>
                  <a:pt x="26049" y="8612"/>
                </a:moveTo>
                <a:lnTo>
                  <a:pt x="22013" y="8612"/>
                </a:lnTo>
                <a:lnTo>
                  <a:pt x="23091" y="11315"/>
                </a:lnTo>
                <a:lnTo>
                  <a:pt x="24373" y="13937"/>
                </a:lnTo>
                <a:lnTo>
                  <a:pt x="48375" y="33326"/>
                </a:lnTo>
                <a:lnTo>
                  <a:pt x="47254" y="32032"/>
                </a:lnTo>
                <a:lnTo>
                  <a:pt x="40453" y="27016"/>
                </a:lnTo>
                <a:lnTo>
                  <a:pt x="40351" y="23500"/>
                </a:lnTo>
                <a:lnTo>
                  <a:pt x="27518" y="13468"/>
                </a:lnTo>
                <a:lnTo>
                  <a:pt x="27361" y="13399"/>
                </a:lnTo>
                <a:lnTo>
                  <a:pt x="27170" y="13193"/>
                </a:lnTo>
                <a:lnTo>
                  <a:pt x="27053" y="12998"/>
                </a:lnTo>
                <a:lnTo>
                  <a:pt x="26928" y="12219"/>
                </a:lnTo>
                <a:lnTo>
                  <a:pt x="26815" y="11280"/>
                </a:lnTo>
                <a:lnTo>
                  <a:pt x="26634" y="10536"/>
                </a:lnTo>
                <a:lnTo>
                  <a:pt x="26049" y="8612"/>
                </a:lnTo>
                <a:close/>
              </a:path>
              <a:path w="53339" h="42545">
                <a:moveTo>
                  <a:pt x="2395" y="0"/>
                </a:moveTo>
                <a:lnTo>
                  <a:pt x="0" y="4111"/>
                </a:lnTo>
                <a:lnTo>
                  <a:pt x="125" y="5016"/>
                </a:lnTo>
                <a:lnTo>
                  <a:pt x="6878" y="14808"/>
                </a:lnTo>
                <a:lnTo>
                  <a:pt x="6933" y="15037"/>
                </a:lnTo>
                <a:lnTo>
                  <a:pt x="6220" y="16365"/>
                </a:lnTo>
                <a:lnTo>
                  <a:pt x="5698" y="17625"/>
                </a:lnTo>
                <a:lnTo>
                  <a:pt x="5343" y="18839"/>
                </a:lnTo>
                <a:lnTo>
                  <a:pt x="5226" y="22595"/>
                </a:lnTo>
                <a:lnTo>
                  <a:pt x="5343" y="23065"/>
                </a:lnTo>
                <a:lnTo>
                  <a:pt x="5423" y="23500"/>
                </a:lnTo>
                <a:lnTo>
                  <a:pt x="16903" y="29249"/>
                </a:lnTo>
                <a:lnTo>
                  <a:pt x="17610" y="29215"/>
                </a:lnTo>
                <a:lnTo>
                  <a:pt x="18239" y="29215"/>
                </a:lnTo>
                <a:lnTo>
                  <a:pt x="19694" y="29020"/>
                </a:lnTo>
                <a:lnTo>
                  <a:pt x="33638" y="29020"/>
                </a:lnTo>
                <a:lnTo>
                  <a:pt x="30821" y="27176"/>
                </a:lnTo>
                <a:lnTo>
                  <a:pt x="3456" y="1683"/>
                </a:lnTo>
                <a:lnTo>
                  <a:pt x="2395" y="0"/>
                </a:lnTo>
                <a:close/>
              </a:path>
              <a:path w="53339" h="42545">
                <a:moveTo>
                  <a:pt x="19341" y="2393"/>
                </a:moveTo>
                <a:lnTo>
                  <a:pt x="14582" y="5920"/>
                </a:lnTo>
                <a:lnTo>
                  <a:pt x="14701" y="6310"/>
                </a:lnTo>
                <a:lnTo>
                  <a:pt x="15094" y="6894"/>
                </a:lnTo>
                <a:lnTo>
                  <a:pt x="20559" y="16365"/>
                </a:lnTo>
                <a:lnTo>
                  <a:pt x="22013" y="8612"/>
                </a:lnTo>
                <a:lnTo>
                  <a:pt x="26049" y="8612"/>
                </a:lnTo>
                <a:lnTo>
                  <a:pt x="25867" y="8074"/>
                </a:lnTo>
                <a:lnTo>
                  <a:pt x="20323" y="2508"/>
                </a:lnTo>
                <a:lnTo>
                  <a:pt x="19341" y="2393"/>
                </a:lnTo>
                <a:close/>
              </a:path>
              <a:path w="53339" h="42545">
                <a:moveTo>
                  <a:pt x="32354" y="12219"/>
                </a:moveTo>
                <a:lnTo>
                  <a:pt x="28383" y="13273"/>
                </a:lnTo>
                <a:lnTo>
                  <a:pt x="28029" y="13433"/>
                </a:lnTo>
                <a:lnTo>
                  <a:pt x="27754" y="13468"/>
                </a:lnTo>
                <a:lnTo>
                  <a:pt x="36101" y="13468"/>
                </a:lnTo>
                <a:lnTo>
                  <a:pt x="35499" y="13078"/>
                </a:lnTo>
                <a:lnTo>
                  <a:pt x="34948" y="12803"/>
                </a:lnTo>
                <a:lnTo>
                  <a:pt x="34438" y="12609"/>
                </a:lnTo>
                <a:lnTo>
                  <a:pt x="33376" y="12334"/>
                </a:lnTo>
                <a:lnTo>
                  <a:pt x="32864" y="12254"/>
                </a:lnTo>
                <a:lnTo>
                  <a:pt x="32354" y="122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52245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0"/>
                </a:moveTo>
                <a:lnTo>
                  <a:pt x="7234" y="10811"/>
                </a:lnTo>
                <a:lnTo>
                  <a:pt x="8060" y="10731"/>
                </a:lnTo>
                <a:lnTo>
                  <a:pt x="9318" y="10501"/>
                </a:lnTo>
                <a:lnTo>
                  <a:pt x="9828" y="10376"/>
                </a:lnTo>
                <a:lnTo>
                  <a:pt x="8767" y="9757"/>
                </a:lnTo>
                <a:lnTo>
                  <a:pt x="7745" y="9093"/>
                </a:lnTo>
                <a:lnTo>
                  <a:pt x="747" y="1213"/>
                </a:lnTo>
                <a:lnTo>
                  <a:pt x="196" y="355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66085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392" y="0"/>
                </a:moveTo>
                <a:lnTo>
                  <a:pt x="0" y="1523"/>
                </a:lnTo>
                <a:lnTo>
                  <a:pt x="353" y="2072"/>
                </a:lnTo>
                <a:lnTo>
                  <a:pt x="1297" y="3447"/>
                </a:lnTo>
                <a:lnTo>
                  <a:pt x="2004" y="4260"/>
                </a:lnTo>
                <a:lnTo>
                  <a:pt x="2790" y="5210"/>
                </a:lnTo>
                <a:lnTo>
                  <a:pt x="9120" y="8807"/>
                </a:lnTo>
                <a:lnTo>
                  <a:pt x="9710" y="8772"/>
                </a:lnTo>
                <a:lnTo>
                  <a:pt x="13877" y="5749"/>
                </a:lnTo>
                <a:lnTo>
                  <a:pt x="11243" y="4615"/>
                </a:lnTo>
                <a:lnTo>
                  <a:pt x="7351" y="3012"/>
                </a:lnTo>
                <a:lnTo>
                  <a:pt x="39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94510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459" y="0"/>
                </a:moveTo>
                <a:lnTo>
                  <a:pt x="0" y="3676"/>
                </a:lnTo>
                <a:lnTo>
                  <a:pt x="196" y="4031"/>
                </a:lnTo>
                <a:lnTo>
                  <a:pt x="707" y="4386"/>
                </a:lnTo>
                <a:lnTo>
                  <a:pt x="2790" y="6069"/>
                </a:lnTo>
                <a:lnTo>
                  <a:pt x="3765" y="6963"/>
                </a:lnTo>
                <a:lnTo>
                  <a:pt x="4481" y="7707"/>
                </a:lnTo>
                <a:lnTo>
                  <a:pt x="5307" y="8612"/>
                </a:lnTo>
                <a:lnTo>
                  <a:pt x="5464" y="8337"/>
                </a:lnTo>
                <a:lnTo>
                  <a:pt x="5739" y="7512"/>
                </a:lnTo>
                <a:lnTo>
                  <a:pt x="6054" y="6298"/>
                </a:lnTo>
                <a:lnTo>
                  <a:pt x="6171" y="5634"/>
                </a:lnTo>
                <a:lnTo>
                  <a:pt x="6093" y="2702"/>
                </a:lnTo>
                <a:lnTo>
                  <a:pt x="3892" y="160"/>
                </a:lnTo>
                <a:lnTo>
                  <a:pt x="345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91679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1730" y="34"/>
                </a:moveTo>
                <a:lnTo>
                  <a:pt x="235" y="34"/>
                </a:lnTo>
                <a:lnTo>
                  <a:pt x="79" y="584"/>
                </a:lnTo>
                <a:lnTo>
                  <a:pt x="0" y="3012"/>
                </a:lnTo>
                <a:lnTo>
                  <a:pt x="79" y="3241"/>
                </a:lnTo>
                <a:lnTo>
                  <a:pt x="1651" y="4180"/>
                </a:lnTo>
                <a:lnTo>
                  <a:pt x="2044" y="4100"/>
                </a:lnTo>
                <a:lnTo>
                  <a:pt x="2825" y="3836"/>
                </a:lnTo>
                <a:lnTo>
                  <a:pt x="3263" y="3630"/>
                </a:lnTo>
                <a:lnTo>
                  <a:pt x="3460" y="3515"/>
                </a:lnTo>
                <a:lnTo>
                  <a:pt x="3557" y="3012"/>
                </a:lnTo>
                <a:lnTo>
                  <a:pt x="3538" y="1557"/>
                </a:lnTo>
                <a:lnTo>
                  <a:pt x="1730" y="34"/>
                </a:lnTo>
                <a:close/>
              </a:path>
              <a:path w="3810" h="4445">
                <a:moveTo>
                  <a:pt x="1101" y="0"/>
                </a:moveTo>
                <a:lnTo>
                  <a:pt x="944" y="34"/>
                </a:lnTo>
                <a:lnTo>
                  <a:pt x="1454" y="34"/>
                </a:lnTo>
                <a:lnTo>
                  <a:pt x="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41473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65" y="0"/>
                </a:moveTo>
                <a:lnTo>
                  <a:pt x="0" y="5165"/>
                </a:lnTo>
                <a:lnTo>
                  <a:pt x="2437" y="5909"/>
                </a:lnTo>
                <a:lnTo>
                  <a:pt x="3460" y="6264"/>
                </a:lnTo>
                <a:lnTo>
                  <a:pt x="8531" y="8887"/>
                </a:lnTo>
                <a:lnTo>
                  <a:pt x="7721" y="7512"/>
                </a:lnTo>
                <a:lnTo>
                  <a:pt x="1534" y="423"/>
                </a:lnTo>
                <a:lnTo>
                  <a:pt x="86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5806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1612" y="0"/>
                </a:moveTo>
                <a:lnTo>
                  <a:pt x="0" y="4306"/>
                </a:lnTo>
                <a:lnTo>
                  <a:pt x="0" y="5004"/>
                </a:lnTo>
                <a:lnTo>
                  <a:pt x="903" y="5714"/>
                </a:lnTo>
                <a:lnTo>
                  <a:pt x="3184" y="7593"/>
                </a:lnTo>
                <a:lnTo>
                  <a:pt x="4678" y="8887"/>
                </a:lnTo>
                <a:lnTo>
                  <a:pt x="8060" y="11933"/>
                </a:lnTo>
                <a:lnTo>
                  <a:pt x="9828" y="13617"/>
                </a:lnTo>
                <a:lnTo>
                  <a:pt x="9716" y="11933"/>
                </a:lnTo>
                <a:lnTo>
                  <a:pt x="2273" y="423"/>
                </a:lnTo>
                <a:lnTo>
                  <a:pt x="161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31235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32441" y="4953"/>
                </a:moveTo>
                <a:lnTo>
                  <a:pt x="23644" y="4952"/>
                </a:lnTo>
                <a:lnTo>
                  <a:pt x="25649" y="5841"/>
                </a:lnTo>
                <a:lnTo>
                  <a:pt x="29541" y="7620"/>
                </a:lnTo>
                <a:lnTo>
                  <a:pt x="53602" y="22479"/>
                </a:lnTo>
                <a:lnTo>
                  <a:pt x="55882" y="24130"/>
                </a:lnTo>
                <a:lnTo>
                  <a:pt x="57849" y="25781"/>
                </a:lnTo>
                <a:lnTo>
                  <a:pt x="62410" y="29464"/>
                </a:lnTo>
                <a:lnTo>
                  <a:pt x="65555" y="33655"/>
                </a:lnTo>
                <a:lnTo>
                  <a:pt x="66733" y="35052"/>
                </a:lnTo>
                <a:lnTo>
                  <a:pt x="67362" y="35687"/>
                </a:lnTo>
                <a:lnTo>
                  <a:pt x="65712" y="32512"/>
                </a:lnTo>
                <a:lnTo>
                  <a:pt x="54232" y="16510"/>
                </a:lnTo>
                <a:lnTo>
                  <a:pt x="53602" y="15748"/>
                </a:lnTo>
                <a:lnTo>
                  <a:pt x="48491" y="13081"/>
                </a:lnTo>
                <a:lnTo>
                  <a:pt x="47508" y="10795"/>
                </a:lnTo>
                <a:lnTo>
                  <a:pt x="46530" y="8890"/>
                </a:lnTo>
                <a:lnTo>
                  <a:pt x="45638" y="7366"/>
                </a:lnTo>
                <a:lnTo>
                  <a:pt x="34967" y="7366"/>
                </a:lnTo>
                <a:lnTo>
                  <a:pt x="34219" y="6985"/>
                </a:lnTo>
                <a:lnTo>
                  <a:pt x="33944" y="6731"/>
                </a:lnTo>
                <a:lnTo>
                  <a:pt x="33709" y="6477"/>
                </a:lnTo>
                <a:lnTo>
                  <a:pt x="33434" y="6223"/>
                </a:lnTo>
                <a:lnTo>
                  <a:pt x="32441" y="4953"/>
                </a:lnTo>
                <a:close/>
              </a:path>
              <a:path w="67945" h="36195">
                <a:moveTo>
                  <a:pt x="41179" y="20320"/>
                </a:moveTo>
                <a:lnTo>
                  <a:pt x="29699" y="20319"/>
                </a:lnTo>
                <a:lnTo>
                  <a:pt x="30052" y="20446"/>
                </a:lnTo>
                <a:lnTo>
                  <a:pt x="30170" y="20573"/>
                </a:lnTo>
                <a:lnTo>
                  <a:pt x="30249" y="20700"/>
                </a:lnTo>
                <a:lnTo>
                  <a:pt x="30328" y="21843"/>
                </a:lnTo>
                <a:lnTo>
                  <a:pt x="30131" y="22478"/>
                </a:lnTo>
                <a:lnTo>
                  <a:pt x="29703" y="23494"/>
                </a:lnTo>
                <a:lnTo>
                  <a:pt x="29463" y="24383"/>
                </a:lnTo>
                <a:lnTo>
                  <a:pt x="29250" y="25399"/>
                </a:lnTo>
                <a:lnTo>
                  <a:pt x="29128" y="27558"/>
                </a:lnTo>
                <a:lnTo>
                  <a:pt x="29246" y="28193"/>
                </a:lnTo>
                <a:lnTo>
                  <a:pt x="33434" y="30734"/>
                </a:lnTo>
                <a:lnTo>
                  <a:pt x="34692" y="30607"/>
                </a:lnTo>
                <a:lnTo>
                  <a:pt x="35478" y="30480"/>
                </a:lnTo>
                <a:lnTo>
                  <a:pt x="36618" y="30099"/>
                </a:lnTo>
                <a:lnTo>
                  <a:pt x="39802" y="29210"/>
                </a:lnTo>
                <a:lnTo>
                  <a:pt x="42318" y="28575"/>
                </a:lnTo>
                <a:lnTo>
                  <a:pt x="43537" y="28448"/>
                </a:lnTo>
                <a:lnTo>
                  <a:pt x="45857" y="27940"/>
                </a:lnTo>
                <a:lnTo>
                  <a:pt x="49002" y="27559"/>
                </a:lnTo>
                <a:lnTo>
                  <a:pt x="49985" y="27559"/>
                </a:lnTo>
                <a:lnTo>
                  <a:pt x="52620" y="27432"/>
                </a:lnTo>
                <a:lnTo>
                  <a:pt x="58989" y="27432"/>
                </a:lnTo>
                <a:lnTo>
                  <a:pt x="58203" y="26924"/>
                </a:lnTo>
                <a:lnTo>
                  <a:pt x="55392" y="25527"/>
                </a:lnTo>
                <a:lnTo>
                  <a:pt x="35478" y="25527"/>
                </a:lnTo>
                <a:lnTo>
                  <a:pt x="36303" y="24384"/>
                </a:lnTo>
                <a:lnTo>
                  <a:pt x="37129" y="23368"/>
                </a:lnTo>
                <a:lnTo>
                  <a:pt x="38387" y="22098"/>
                </a:lnTo>
                <a:lnTo>
                  <a:pt x="39212" y="21463"/>
                </a:lnTo>
                <a:lnTo>
                  <a:pt x="40392" y="20701"/>
                </a:lnTo>
                <a:lnTo>
                  <a:pt x="41179" y="20320"/>
                </a:lnTo>
                <a:close/>
              </a:path>
              <a:path w="67945" h="36195">
                <a:moveTo>
                  <a:pt x="58989" y="27432"/>
                </a:moveTo>
                <a:lnTo>
                  <a:pt x="54192" y="27432"/>
                </a:lnTo>
                <a:lnTo>
                  <a:pt x="55568" y="27559"/>
                </a:lnTo>
                <a:lnTo>
                  <a:pt x="57810" y="27813"/>
                </a:lnTo>
                <a:lnTo>
                  <a:pt x="58635" y="27940"/>
                </a:lnTo>
                <a:lnTo>
                  <a:pt x="59775" y="28194"/>
                </a:lnTo>
                <a:lnTo>
                  <a:pt x="60168" y="28321"/>
                </a:lnTo>
                <a:lnTo>
                  <a:pt x="59185" y="27559"/>
                </a:lnTo>
                <a:lnTo>
                  <a:pt x="58989" y="27432"/>
                </a:lnTo>
                <a:close/>
              </a:path>
              <a:path w="67945" h="36195">
                <a:moveTo>
                  <a:pt x="47862" y="23876"/>
                </a:moveTo>
                <a:lnTo>
                  <a:pt x="35478" y="25527"/>
                </a:lnTo>
                <a:lnTo>
                  <a:pt x="55392" y="25527"/>
                </a:lnTo>
                <a:lnTo>
                  <a:pt x="55136" y="25400"/>
                </a:lnTo>
                <a:lnTo>
                  <a:pt x="54075" y="25146"/>
                </a:lnTo>
                <a:lnTo>
                  <a:pt x="51991" y="24511"/>
                </a:lnTo>
                <a:lnTo>
                  <a:pt x="49907" y="24130"/>
                </a:lnTo>
                <a:lnTo>
                  <a:pt x="47862" y="23876"/>
                </a:lnTo>
                <a:close/>
              </a:path>
              <a:path w="67945" h="36195">
                <a:moveTo>
                  <a:pt x="8782" y="761"/>
                </a:moveTo>
                <a:lnTo>
                  <a:pt x="0" y="9524"/>
                </a:lnTo>
                <a:lnTo>
                  <a:pt x="291" y="10540"/>
                </a:lnTo>
                <a:lnTo>
                  <a:pt x="10237" y="15112"/>
                </a:lnTo>
                <a:lnTo>
                  <a:pt x="10984" y="15239"/>
                </a:lnTo>
                <a:lnTo>
                  <a:pt x="17668" y="25145"/>
                </a:lnTo>
                <a:lnTo>
                  <a:pt x="19044" y="25018"/>
                </a:lnTo>
                <a:lnTo>
                  <a:pt x="20381" y="24764"/>
                </a:lnTo>
                <a:lnTo>
                  <a:pt x="21678" y="24383"/>
                </a:lnTo>
                <a:lnTo>
                  <a:pt x="22268" y="24129"/>
                </a:lnTo>
                <a:lnTo>
                  <a:pt x="23408" y="23494"/>
                </a:lnTo>
                <a:lnTo>
                  <a:pt x="23919" y="23240"/>
                </a:lnTo>
                <a:lnTo>
                  <a:pt x="24823" y="22732"/>
                </a:lnTo>
                <a:lnTo>
                  <a:pt x="26710" y="21462"/>
                </a:lnTo>
                <a:lnTo>
                  <a:pt x="27732" y="20954"/>
                </a:lnTo>
                <a:lnTo>
                  <a:pt x="28558" y="20573"/>
                </a:lnTo>
                <a:lnTo>
                  <a:pt x="28912" y="20446"/>
                </a:lnTo>
                <a:lnTo>
                  <a:pt x="29463" y="20319"/>
                </a:lnTo>
                <a:lnTo>
                  <a:pt x="41179" y="20320"/>
                </a:lnTo>
                <a:lnTo>
                  <a:pt x="41886" y="19939"/>
                </a:lnTo>
                <a:lnTo>
                  <a:pt x="43144" y="19558"/>
                </a:lnTo>
                <a:lnTo>
                  <a:pt x="44992" y="19558"/>
                </a:lnTo>
                <a:lnTo>
                  <a:pt x="42398" y="18542"/>
                </a:lnTo>
                <a:lnTo>
                  <a:pt x="3278" y="8381"/>
                </a:lnTo>
                <a:lnTo>
                  <a:pt x="2768" y="8254"/>
                </a:lnTo>
                <a:lnTo>
                  <a:pt x="2610" y="8254"/>
                </a:lnTo>
                <a:lnTo>
                  <a:pt x="3750" y="8000"/>
                </a:lnTo>
                <a:lnTo>
                  <a:pt x="4930" y="7619"/>
                </a:lnTo>
                <a:lnTo>
                  <a:pt x="6109" y="7492"/>
                </a:lnTo>
                <a:lnTo>
                  <a:pt x="7249" y="7238"/>
                </a:lnTo>
                <a:lnTo>
                  <a:pt x="9569" y="7111"/>
                </a:lnTo>
                <a:lnTo>
                  <a:pt x="26887" y="7112"/>
                </a:lnTo>
                <a:lnTo>
                  <a:pt x="26238" y="6350"/>
                </a:lnTo>
                <a:lnTo>
                  <a:pt x="26081" y="6222"/>
                </a:lnTo>
                <a:lnTo>
                  <a:pt x="19438" y="6222"/>
                </a:lnTo>
                <a:lnTo>
                  <a:pt x="19201" y="6095"/>
                </a:lnTo>
                <a:lnTo>
                  <a:pt x="18139" y="5333"/>
                </a:lnTo>
                <a:lnTo>
                  <a:pt x="17117" y="4444"/>
                </a:lnTo>
                <a:lnTo>
                  <a:pt x="16135" y="3809"/>
                </a:lnTo>
                <a:lnTo>
                  <a:pt x="15191" y="3301"/>
                </a:lnTo>
                <a:lnTo>
                  <a:pt x="14287" y="2666"/>
                </a:lnTo>
                <a:lnTo>
                  <a:pt x="13383" y="2285"/>
                </a:lnTo>
                <a:lnTo>
                  <a:pt x="11732" y="1523"/>
                </a:lnTo>
                <a:lnTo>
                  <a:pt x="10945" y="1269"/>
                </a:lnTo>
                <a:lnTo>
                  <a:pt x="10198" y="1142"/>
                </a:lnTo>
                <a:lnTo>
                  <a:pt x="8782" y="761"/>
                </a:lnTo>
                <a:close/>
              </a:path>
              <a:path w="67945" h="36195">
                <a:moveTo>
                  <a:pt x="49671" y="12954"/>
                </a:moveTo>
                <a:lnTo>
                  <a:pt x="48570" y="12954"/>
                </a:lnTo>
                <a:lnTo>
                  <a:pt x="50045" y="13081"/>
                </a:lnTo>
                <a:lnTo>
                  <a:pt x="49671" y="12954"/>
                </a:lnTo>
                <a:close/>
              </a:path>
              <a:path w="67945" h="36195">
                <a:moveTo>
                  <a:pt x="26887" y="7112"/>
                </a:moveTo>
                <a:lnTo>
                  <a:pt x="11810" y="7111"/>
                </a:lnTo>
                <a:lnTo>
                  <a:pt x="15073" y="7492"/>
                </a:lnTo>
                <a:lnTo>
                  <a:pt x="17157" y="7873"/>
                </a:lnTo>
                <a:lnTo>
                  <a:pt x="20026" y="8635"/>
                </a:lnTo>
                <a:lnTo>
                  <a:pt x="21757" y="9143"/>
                </a:lnTo>
                <a:lnTo>
                  <a:pt x="23329" y="9651"/>
                </a:lnTo>
                <a:lnTo>
                  <a:pt x="24706" y="10286"/>
                </a:lnTo>
                <a:lnTo>
                  <a:pt x="25885" y="10794"/>
                </a:lnTo>
                <a:lnTo>
                  <a:pt x="27536" y="11556"/>
                </a:lnTo>
                <a:lnTo>
                  <a:pt x="28126" y="11938"/>
                </a:lnTo>
                <a:lnTo>
                  <a:pt x="28008" y="9144"/>
                </a:lnTo>
                <a:lnTo>
                  <a:pt x="27812" y="8509"/>
                </a:lnTo>
                <a:lnTo>
                  <a:pt x="27497" y="7874"/>
                </a:lnTo>
                <a:lnTo>
                  <a:pt x="26887" y="7112"/>
                </a:lnTo>
                <a:close/>
              </a:path>
              <a:path w="67945" h="36195">
                <a:moveTo>
                  <a:pt x="41415" y="3429"/>
                </a:moveTo>
                <a:lnTo>
                  <a:pt x="40078" y="3429"/>
                </a:lnTo>
                <a:lnTo>
                  <a:pt x="39567" y="3683"/>
                </a:lnTo>
                <a:lnTo>
                  <a:pt x="38348" y="4445"/>
                </a:lnTo>
                <a:lnTo>
                  <a:pt x="37483" y="4953"/>
                </a:lnTo>
                <a:lnTo>
                  <a:pt x="36776" y="5588"/>
                </a:lnTo>
                <a:lnTo>
                  <a:pt x="36225" y="5969"/>
                </a:lnTo>
                <a:lnTo>
                  <a:pt x="35360" y="7112"/>
                </a:lnTo>
                <a:lnTo>
                  <a:pt x="35085" y="7366"/>
                </a:lnTo>
                <a:lnTo>
                  <a:pt x="45638" y="7366"/>
                </a:lnTo>
                <a:lnTo>
                  <a:pt x="45267" y="6731"/>
                </a:lnTo>
                <a:lnTo>
                  <a:pt x="43695" y="4826"/>
                </a:lnTo>
                <a:lnTo>
                  <a:pt x="43302" y="4445"/>
                </a:lnTo>
                <a:lnTo>
                  <a:pt x="42634" y="3937"/>
                </a:lnTo>
                <a:lnTo>
                  <a:pt x="42279" y="3810"/>
                </a:lnTo>
                <a:lnTo>
                  <a:pt x="41415" y="3429"/>
                </a:lnTo>
                <a:close/>
              </a:path>
              <a:path w="67945" h="36195">
                <a:moveTo>
                  <a:pt x="25767" y="0"/>
                </a:moveTo>
                <a:lnTo>
                  <a:pt x="24312" y="0"/>
                </a:lnTo>
                <a:lnTo>
                  <a:pt x="23919" y="253"/>
                </a:lnTo>
                <a:lnTo>
                  <a:pt x="23526" y="380"/>
                </a:lnTo>
                <a:lnTo>
                  <a:pt x="23172" y="634"/>
                </a:lnTo>
                <a:lnTo>
                  <a:pt x="22543" y="1142"/>
                </a:lnTo>
                <a:lnTo>
                  <a:pt x="22307" y="1523"/>
                </a:lnTo>
                <a:lnTo>
                  <a:pt x="22032" y="1777"/>
                </a:lnTo>
                <a:lnTo>
                  <a:pt x="21481" y="2920"/>
                </a:lnTo>
                <a:lnTo>
                  <a:pt x="20852" y="4825"/>
                </a:lnTo>
                <a:lnTo>
                  <a:pt x="20774" y="5333"/>
                </a:lnTo>
                <a:lnTo>
                  <a:pt x="20538" y="5968"/>
                </a:lnTo>
                <a:lnTo>
                  <a:pt x="20341" y="6095"/>
                </a:lnTo>
                <a:lnTo>
                  <a:pt x="20067" y="6222"/>
                </a:lnTo>
                <a:lnTo>
                  <a:pt x="26081" y="6222"/>
                </a:lnTo>
                <a:lnTo>
                  <a:pt x="25767" y="5968"/>
                </a:lnTo>
                <a:lnTo>
                  <a:pt x="25296" y="5714"/>
                </a:lnTo>
                <a:lnTo>
                  <a:pt x="23880" y="5079"/>
                </a:lnTo>
                <a:lnTo>
                  <a:pt x="23644" y="4952"/>
                </a:lnTo>
                <a:lnTo>
                  <a:pt x="32441" y="4953"/>
                </a:lnTo>
                <a:lnTo>
                  <a:pt x="32176" y="4572"/>
                </a:lnTo>
                <a:lnTo>
                  <a:pt x="31271" y="3556"/>
                </a:lnTo>
                <a:lnTo>
                  <a:pt x="30445" y="2794"/>
                </a:lnTo>
                <a:lnTo>
                  <a:pt x="29660" y="2032"/>
                </a:lnTo>
                <a:lnTo>
                  <a:pt x="28205" y="1016"/>
                </a:lnTo>
                <a:lnTo>
                  <a:pt x="27536" y="635"/>
                </a:lnTo>
                <a:lnTo>
                  <a:pt x="26318" y="127"/>
                </a:lnTo>
                <a:lnTo>
                  <a:pt x="257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02768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2239" y="0"/>
                </a:moveTo>
                <a:lnTo>
                  <a:pt x="667" y="435"/>
                </a:lnTo>
                <a:lnTo>
                  <a:pt x="352" y="1053"/>
                </a:lnTo>
                <a:lnTo>
                  <a:pt x="62" y="1992"/>
                </a:lnTo>
                <a:lnTo>
                  <a:pt x="0" y="3641"/>
                </a:lnTo>
                <a:lnTo>
                  <a:pt x="116" y="4191"/>
                </a:lnTo>
                <a:lnTo>
                  <a:pt x="5345" y="7512"/>
                </a:lnTo>
                <a:lnTo>
                  <a:pt x="6011" y="7283"/>
                </a:lnTo>
                <a:lnTo>
                  <a:pt x="8018" y="4615"/>
                </a:lnTo>
                <a:lnTo>
                  <a:pt x="7744" y="4111"/>
                </a:lnTo>
                <a:lnTo>
                  <a:pt x="4480" y="1328"/>
                </a:lnTo>
                <a:lnTo>
                  <a:pt x="4087" y="939"/>
                </a:lnTo>
                <a:lnTo>
                  <a:pt x="3261" y="355"/>
                </a:lnTo>
                <a:lnTo>
                  <a:pt x="2907" y="194"/>
                </a:lnTo>
                <a:lnTo>
                  <a:pt x="223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06697" y="4706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988" y="0"/>
                </a:moveTo>
                <a:lnTo>
                  <a:pt x="0" y="1065"/>
                </a:lnTo>
                <a:lnTo>
                  <a:pt x="1101" y="1374"/>
                </a:lnTo>
                <a:lnTo>
                  <a:pt x="2083" y="1729"/>
                </a:lnTo>
                <a:lnTo>
                  <a:pt x="2870" y="2153"/>
                </a:lnTo>
                <a:lnTo>
                  <a:pt x="3538" y="2553"/>
                </a:lnTo>
                <a:lnTo>
                  <a:pt x="4443" y="3218"/>
                </a:lnTo>
                <a:lnTo>
                  <a:pt x="4757" y="3493"/>
                </a:lnTo>
                <a:lnTo>
                  <a:pt x="4679" y="1649"/>
                </a:lnTo>
                <a:lnTo>
                  <a:pt x="4560" y="1339"/>
                </a:lnTo>
                <a:lnTo>
                  <a:pt x="4482" y="1019"/>
                </a:lnTo>
                <a:lnTo>
                  <a:pt x="4011" y="400"/>
                </a:lnTo>
                <a:lnTo>
                  <a:pt x="3656" y="160"/>
                </a:lnTo>
                <a:lnTo>
                  <a:pt x="3421" y="80"/>
                </a:lnTo>
                <a:lnTo>
                  <a:pt x="298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32234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4" h="28575">
                <a:moveTo>
                  <a:pt x="33068" y="25756"/>
                </a:moveTo>
                <a:lnTo>
                  <a:pt x="17770" y="25756"/>
                </a:lnTo>
                <a:lnTo>
                  <a:pt x="18439" y="26226"/>
                </a:lnTo>
                <a:lnTo>
                  <a:pt x="18831" y="26421"/>
                </a:lnTo>
                <a:lnTo>
                  <a:pt x="19304" y="26695"/>
                </a:lnTo>
                <a:lnTo>
                  <a:pt x="25988" y="28184"/>
                </a:lnTo>
                <a:lnTo>
                  <a:pt x="27166" y="28150"/>
                </a:lnTo>
                <a:lnTo>
                  <a:pt x="32159" y="26581"/>
                </a:lnTo>
                <a:lnTo>
                  <a:pt x="33068" y="25756"/>
                </a:lnTo>
                <a:close/>
              </a:path>
              <a:path w="69214" h="28575">
                <a:moveTo>
                  <a:pt x="0" y="19022"/>
                </a:moveTo>
                <a:lnTo>
                  <a:pt x="15844" y="25951"/>
                </a:lnTo>
                <a:lnTo>
                  <a:pt x="16788" y="25882"/>
                </a:lnTo>
                <a:lnTo>
                  <a:pt x="17770" y="25756"/>
                </a:lnTo>
                <a:lnTo>
                  <a:pt x="33068" y="25756"/>
                </a:lnTo>
                <a:lnTo>
                  <a:pt x="33897" y="24897"/>
                </a:lnTo>
                <a:lnTo>
                  <a:pt x="35069" y="23374"/>
                </a:lnTo>
                <a:lnTo>
                  <a:pt x="35855" y="22160"/>
                </a:lnTo>
                <a:lnTo>
                  <a:pt x="36642" y="20752"/>
                </a:lnTo>
                <a:lnTo>
                  <a:pt x="45395" y="20752"/>
                </a:lnTo>
                <a:lnTo>
                  <a:pt x="45833" y="20202"/>
                </a:lnTo>
                <a:lnTo>
                  <a:pt x="8413" y="20202"/>
                </a:lnTo>
                <a:lnTo>
                  <a:pt x="6722" y="20122"/>
                </a:lnTo>
                <a:lnTo>
                  <a:pt x="5032" y="19961"/>
                </a:lnTo>
                <a:lnTo>
                  <a:pt x="3380" y="19732"/>
                </a:lnTo>
                <a:lnTo>
                  <a:pt x="1690" y="19412"/>
                </a:lnTo>
                <a:lnTo>
                  <a:pt x="0" y="19022"/>
                </a:lnTo>
                <a:close/>
              </a:path>
              <a:path w="69214" h="28575">
                <a:moveTo>
                  <a:pt x="45395" y="20752"/>
                </a:moveTo>
                <a:lnTo>
                  <a:pt x="36642" y="20752"/>
                </a:lnTo>
                <a:lnTo>
                  <a:pt x="36759" y="20981"/>
                </a:lnTo>
                <a:lnTo>
                  <a:pt x="36996" y="21645"/>
                </a:lnTo>
                <a:lnTo>
                  <a:pt x="40220" y="24897"/>
                </a:lnTo>
                <a:lnTo>
                  <a:pt x="40770" y="24817"/>
                </a:lnTo>
                <a:lnTo>
                  <a:pt x="44741" y="21530"/>
                </a:lnTo>
                <a:lnTo>
                  <a:pt x="45395" y="20752"/>
                </a:lnTo>
                <a:close/>
              </a:path>
              <a:path w="69214" h="28575">
                <a:moveTo>
                  <a:pt x="67899" y="7512"/>
                </a:moveTo>
                <a:lnTo>
                  <a:pt x="37429" y="12414"/>
                </a:lnTo>
                <a:lnTo>
                  <a:pt x="34283" y="14017"/>
                </a:lnTo>
                <a:lnTo>
                  <a:pt x="10064" y="20202"/>
                </a:lnTo>
                <a:lnTo>
                  <a:pt x="45833" y="20202"/>
                </a:lnTo>
                <a:lnTo>
                  <a:pt x="47336" y="18163"/>
                </a:lnTo>
                <a:lnTo>
                  <a:pt x="48105" y="17029"/>
                </a:lnTo>
                <a:lnTo>
                  <a:pt x="49655" y="14567"/>
                </a:lnTo>
                <a:lnTo>
                  <a:pt x="49852" y="14567"/>
                </a:lnTo>
                <a:lnTo>
                  <a:pt x="56654" y="11624"/>
                </a:lnTo>
                <a:lnTo>
                  <a:pt x="57047" y="11074"/>
                </a:lnTo>
                <a:lnTo>
                  <a:pt x="63966" y="8337"/>
                </a:lnTo>
                <a:lnTo>
                  <a:pt x="68641" y="8337"/>
                </a:lnTo>
                <a:lnTo>
                  <a:pt x="68252" y="7867"/>
                </a:lnTo>
                <a:lnTo>
                  <a:pt x="67899" y="7512"/>
                </a:lnTo>
                <a:close/>
              </a:path>
              <a:path w="69214" h="28575">
                <a:moveTo>
                  <a:pt x="18006" y="4936"/>
                </a:moveTo>
                <a:lnTo>
                  <a:pt x="11125" y="11945"/>
                </a:lnTo>
                <a:lnTo>
                  <a:pt x="11237" y="12414"/>
                </a:lnTo>
                <a:lnTo>
                  <a:pt x="19815" y="16594"/>
                </a:lnTo>
                <a:lnTo>
                  <a:pt x="20915" y="16560"/>
                </a:lnTo>
                <a:lnTo>
                  <a:pt x="22095" y="16445"/>
                </a:lnTo>
                <a:lnTo>
                  <a:pt x="23392" y="16285"/>
                </a:lnTo>
                <a:lnTo>
                  <a:pt x="23156" y="16125"/>
                </a:lnTo>
                <a:lnTo>
                  <a:pt x="22437" y="15701"/>
                </a:lnTo>
                <a:lnTo>
                  <a:pt x="21505" y="15071"/>
                </a:lnTo>
                <a:lnTo>
                  <a:pt x="15450" y="8222"/>
                </a:lnTo>
                <a:lnTo>
                  <a:pt x="36013" y="8222"/>
                </a:lnTo>
                <a:lnTo>
                  <a:pt x="35154" y="7432"/>
                </a:lnTo>
                <a:lnTo>
                  <a:pt x="34519" y="6734"/>
                </a:lnTo>
                <a:lnTo>
                  <a:pt x="33929" y="5794"/>
                </a:lnTo>
                <a:lnTo>
                  <a:pt x="25398" y="5794"/>
                </a:lnTo>
                <a:lnTo>
                  <a:pt x="19382" y="4970"/>
                </a:lnTo>
                <a:lnTo>
                  <a:pt x="18006" y="4936"/>
                </a:lnTo>
                <a:close/>
              </a:path>
              <a:path w="69214" h="28575">
                <a:moveTo>
                  <a:pt x="36013" y="8222"/>
                </a:moveTo>
                <a:lnTo>
                  <a:pt x="15450" y="8222"/>
                </a:lnTo>
                <a:lnTo>
                  <a:pt x="15962" y="8451"/>
                </a:lnTo>
                <a:lnTo>
                  <a:pt x="17377" y="8921"/>
                </a:lnTo>
                <a:lnTo>
                  <a:pt x="29879" y="10925"/>
                </a:lnTo>
                <a:lnTo>
                  <a:pt x="31963" y="10845"/>
                </a:lnTo>
                <a:lnTo>
                  <a:pt x="38529" y="9826"/>
                </a:lnTo>
                <a:lnTo>
                  <a:pt x="38019" y="9551"/>
                </a:lnTo>
                <a:lnTo>
                  <a:pt x="36013" y="8222"/>
                </a:lnTo>
                <a:close/>
              </a:path>
              <a:path w="69214" h="28575">
                <a:moveTo>
                  <a:pt x="68641" y="8337"/>
                </a:moveTo>
                <a:lnTo>
                  <a:pt x="64674" y="8337"/>
                </a:lnTo>
                <a:lnTo>
                  <a:pt x="66247" y="8417"/>
                </a:lnTo>
                <a:lnTo>
                  <a:pt x="68015" y="8646"/>
                </a:lnTo>
                <a:lnTo>
                  <a:pt x="68959" y="8807"/>
                </a:lnTo>
                <a:lnTo>
                  <a:pt x="68736" y="8451"/>
                </a:lnTo>
                <a:close/>
              </a:path>
              <a:path w="69214" h="28575">
                <a:moveTo>
                  <a:pt x="34126" y="0"/>
                </a:moveTo>
                <a:lnTo>
                  <a:pt x="25398" y="5794"/>
                </a:lnTo>
                <a:lnTo>
                  <a:pt x="33929" y="5794"/>
                </a:lnTo>
                <a:lnTo>
                  <a:pt x="34283" y="5909"/>
                </a:lnTo>
                <a:lnTo>
                  <a:pt x="49655" y="7673"/>
                </a:lnTo>
                <a:lnTo>
                  <a:pt x="51700" y="7627"/>
                </a:lnTo>
                <a:lnTo>
                  <a:pt x="53822" y="7512"/>
                </a:lnTo>
                <a:lnTo>
                  <a:pt x="67899" y="7512"/>
                </a:lnTo>
                <a:lnTo>
                  <a:pt x="50442" y="4225"/>
                </a:lnTo>
                <a:lnTo>
                  <a:pt x="49419" y="4191"/>
                </a:lnTo>
                <a:lnTo>
                  <a:pt x="37271" y="698"/>
                </a:lnTo>
                <a:lnTo>
                  <a:pt x="36564" y="423"/>
                </a:lnTo>
                <a:lnTo>
                  <a:pt x="35305" y="114"/>
                </a:lnTo>
                <a:lnTo>
                  <a:pt x="34126" y="0"/>
                </a:lnTo>
                <a:close/>
              </a:path>
              <a:path w="69214" h="28575">
                <a:moveTo>
                  <a:pt x="58030" y="3756"/>
                </a:moveTo>
                <a:lnTo>
                  <a:pt x="56142" y="3756"/>
                </a:lnTo>
                <a:lnTo>
                  <a:pt x="54098" y="3916"/>
                </a:lnTo>
                <a:lnTo>
                  <a:pt x="53783" y="3996"/>
                </a:lnTo>
                <a:lnTo>
                  <a:pt x="52171" y="4191"/>
                </a:lnTo>
                <a:lnTo>
                  <a:pt x="51386" y="4225"/>
                </a:lnTo>
                <a:lnTo>
                  <a:pt x="61607" y="4225"/>
                </a:lnTo>
                <a:lnTo>
                  <a:pt x="61254" y="4145"/>
                </a:lnTo>
                <a:lnTo>
                  <a:pt x="59721" y="3916"/>
                </a:lnTo>
                <a:lnTo>
                  <a:pt x="58030" y="375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94392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4403" y="34797"/>
                </a:moveTo>
                <a:lnTo>
                  <a:pt x="4692" y="36194"/>
                </a:lnTo>
                <a:lnTo>
                  <a:pt x="5019" y="38353"/>
                </a:lnTo>
                <a:lnTo>
                  <a:pt x="5307" y="41147"/>
                </a:lnTo>
                <a:lnTo>
                  <a:pt x="5422" y="46227"/>
                </a:lnTo>
                <a:lnTo>
                  <a:pt x="5298" y="48005"/>
                </a:lnTo>
                <a:lnTo>
                  <a:pt x="5189" y="49021"/>
                </a:lnTo>
                <a:lnTo>
                  <a:pt x="4954" y="50418"/>
                </a:lnTo>
                <a:lnTo>
                  <a:pt x="4796" y="51180"/>
                </a:lnTo>
                <a:lnTo>
                  <a:pt x="4167" y="52577"/>
                </a:lnTo>
                <a:lnTo>
                  <a:pt x="3145" y="56133"/>
                </a:lnTo>
                <a:lnTo>
                  <a:pt x="0" y="83819"/>
                </a:lnTo>
                <a:lnTo>
                  <a:pt x="825" y="80644"/>
                </a:lnTo>
                <a:lnTo>
                  <a:pt x="1966" y="76961"/>
                </a:lnTo>
                <a:lnTo>
                  <a:pt x="3617" y="72262"/>
                </a:lnTo>
                <a:lnTo>
                  <a:pt x="5032" y="68706"/>
                </a:lnTo>
                <a:lnTo>
                  <a:pt x="6723" y="64896"/>
                </a:lnTo>
                <a:lnTo>
                  <a:pt x="6880" y="64896"/>
                </a:lnTo>
                <a:lnTo>
                  <a:pt x="7312" y="64642"/>
                </a:lnTo>
                <a:lnTo>
                  <a:pt x="7627" y="64515"/>
                </a:lnTo>
                <a:lnTo>
                  <a:pt x="8334" y="64134"/>
                </a:lnTo>
                <a:lnTo>
                  <a:pt x="8767" y="63753"/>
                </a:lnTo>
                <a:lnTo>
                  <a:pt x="9633" y="63118"/>
                </a:lnTo>
                <a:lnTo>
                  <a:pt x="12149" y="57657"/>
                </a:lnTo>
                <a:lnTo>
                  <a:pt x="12471" y="56514"/>
                </a:lnTo>
                <a:lnTo>
                  <a:pt x="8060" y="56514"/>
                </a:lnTo>
                <a:lnTo>
                  <a:pt x="8178" y="56006"/>
                </a:lnTo>
                <a:lnTo>
                  <a:pt x="8374" y="54609"/>
                </a:lnTo>
                <a:lnTo>
                  <a:pt x="8492" y="53593"/>
                </a:lnTo>
                <a:lnTo>
                  <a:pt x="8419" y="46862"/>
                </a:lnTo>
                <a:lnTo>
                  <a:pt x="8217" y="45338"/>
                </a:lnTo>
                <a:lnTo>
                  <a:pt x="7693" y="42671"/>
                </a:lnTo>
                <a:lnTo>
                  <a:pt x="7066" y="40512"/>
                </a:lnTo>
                <a:lnTo>
                  <a:pt x="5976" y="37718"/>
                </a:lnTo>
                <a:lnTo>
                  <a:pt x="4845" y="35559"/>
                </a:lnTo>
                <a:lnTo>
                  <a:pt x="4403" y="34797"/>
                </a:lnTo>
                <a:close/>
              </a:path>
              <a:path w="52070" h="83820">
                <a:moveTo>
                  <a:pt x="23197" y="15874"/>
                </a:moveTo>
                <a:lnTo>
                  <a:pt x="22213" y="15874"/>
                </a:lnTo>
                <a:lnTo>
                  <a:pt x="19972" y="16128"/>
                </a:lnTo>
                <a:lnTo>
                  <a:pt x="18872" y="16382"/>
                </a:lnTo>
                <a:lnTo>
                  <a:pt x="18321" y="16636"/>
                </a:lnTo>
                <a:lnTo>
                  <a:pt x="17810" y="16763"/>
                </a:lnTo>
                <a:lnTo>
                  <a:pt x="15316" y="21589"/>
                </a:lnTo>
                <a:lnTo>
                  <a:pt x="15450" y="22351"/>
                </a:lnTo>
                <a:lnTo>
                  <a:pt x="15687" y="23113"/>
                </a:lnTo>
                <a:lnTo>
                  <a:pt x="16040" y="24129"/>
                </a:lnTo>
                <a:lnTo>
                  <a:pt x="16513" y="25145"/>
                </a:lnTo>
                <a:lnTo>
                  <a:pt x="17220" y="25653"/>
                </a:lnTo>
                <a:lnTo>
                  <a:pt x="17849" y="26415"/>
                </a:lnTo>
                <a:lnTo>
                  <a:pt x="18439" y="27431"/>
                </a:lnTo>
                <a:lnTo>
                  <a:pt x="18706" y="28320"/>
                </a:lnTo>
                <a:lnTo>
                  <a:pt x="18832" y="28828"/>
                </a:lnTo>
                <a:lnTo>
                  <a:pt x="18900" y="30225"/>
                </a:lnTo>
                <a:lnTo>
                  <a:pt x="18780" y="31241"/>
                </a:lnTo>
                <a:lnTo>
                  <a:pt x="18548" y="32257"/>
                </a:lnTo>
                <a:lnTo>
                  <a:pt x="17968" y="33781"/>
                </a:lnTo>
                <a:lnTo>
                  <a:pt x="17653" y="34416"/>
                </a:lnTo>
                <a:lnTo>
                  <a:pt x="17298" y="35051"/>
                </a:lnTo>
                <a:lnTo>
                  <a:pt x="17142" y="35051"/>
                </a:lnTo>
                <a:lnTo>
                  <a:pt x="16237" y="35940"/>
                </a:lnTo>
                <a:lnTo>
                  <a:pt x="13839" y="44576"/>
                </a:lnTo>
                <a:lnTo>
                  <a:pt x="14036" y="45338"/>
                </a:lnTo>
                <a:lnTo>
                  <a:pt x="14036" y="46862"/>
                </a:lnTo>
                <a:lnTo>
                  <a:pt x="8060" y="56514"/>
                </a:lnTo>
                <a:lnTo>
                  <a:pt x="12471" y="56514"/>
                </a:lnTo>
                <a:lnTo>
                  <a:pt x="21191" y="47243"/>
                </a:lnTo>
                <a:lnTo>
                  <a:pt x="27733" y="42671"/>
                </a:lnTo>
                <a:lnTo>
                  <a:pt x="19972" y="42671"/>
                </a:lnTo>
                <a:lnTo>
                  <a:pt x="20208" y="42290"/>
                </a:lnTo>
                <a:lnTo>
                  <a:pt x="21064" y="40512"/>
                </a:lnTo>
                <a:lnTo>
                  <a:pt x="23891" y="29844"/>
                </a:lnTo>
                <a:lnTo>
                  <a:pt x="23826" y="25653"/>
                </a:lnTo>
                <a:lnTo>
                  <a:pt x="31179" y="25653"/>
                </a:lnTo>
                <a:lnTo>
                  <a:pt x="31064" y="24510"/>
                </a:lnTo>
                <a:lnTo>
                  <a:pt x="30788" y="23113"/>
                </a:lnTo>
                <a:lnTo>
                  <a:pt x="30592" y="22351"/>
                </a:lnTo>
                <a:lnTo>
                  <a:pt x="30155" y="20954"/>
                </a:lnTo>
                <a:lnTo>
                  <a:pt x="30270" y="16636"/>
                </a:lnTo>
                <a:lnTo>
                  <a:pt x="30316" y="16128"/>
                </a:lnTo>
                <a:lnTo>
                  <a:pt x="25359" y="16128"/>
                </a:lnTo>
                <a:lnTo>
                  <a:pt x="24769" y="16001"/>
                </a:lnTo>
                <a:lnTo>
                  <a:pt x="23197" y="15874"/>
                </a:lnTo>
                <a:close/>
              </a:path>
              <a:path w="52070" h="83820">
                <a:moveTo>
                  <a:pt x="42204" y="29488"/>
                </a:moveTo>
                <a:lnTo>
                  <a:pt x="40654" y="30987"/>
                </a:lnTo>
                <a:lnTo>
                  <a:pt x="39516" y="31876"/>
                </a:lnTo>
                <a:lnTo>
                  <a:pt x="38803" y="32257"/>
                </a:lnTo>
                <a:lnTo>
                  <a:pt x="37078" y="33273"/>
                </a:lnTo>
                <a:lnTo>
                  <a:pt x="34916" y="34289"/>
                </a:lnTo>
                <a:lnTo>
                  <a:pt x="33651" y="34797"/>
                </a:lnTo>
                <a:lnTo>
                  <a:pt x="33375" y="34797"/>
                </a:lnTo>
                <a:lnTo>
                  <a:pt x="32593" y="34924"/>
                </a:lnTo>
                <a:lnTo>
                  <a:pt x="31340" y="35051"/>
                </a:lnTo>
                <a:lnTo>
                  <a:pt x="30592" y="35305"/>
                </a:lnTo>
                <a:lnTo>
                  <a:pt x="29684" y="35559"/>
                </a:lnTo>
                <a:lnTo>
                  <a:pt x="28741" y="35940"/>
                </a:lnTo>
                <a:lnTo>
                  <a:pt x="27678" y="36575"/>
                </a:lnTo>
                <a:lnTo>
                  <a:pt x="25988" y="37464"/>
                </a:lnTo>
                <a:lnTo>
                  <a:pt x="19972" y="42671"/>
                </a:lnTo>
                <a:lnTo>
                  <a:pt x="27733" y="42671"/>
                </a:lnTo>
                <a:lnTo>
                  <a:pt x="29914" y="41147"/>
                </a:lnTo>
                <a:lnTo>
                  <a:pt x="32984" y="38861"/>
                </a:lnTo>
                <a:lnTo>
                  <a:pt x="35732" y="36702"/>
                </a:lnTo>
                <a:lnTo>
                  <a:pt x="36526" y="36321"/>
                </a:lnTo>
                <a:lnTo>
                  <a:pt x="41954" y="30225"/>
                </a:lnTo>
                <a:lnTo>
                  <a:pt x="42204" y="29488"/>
                </a:lnTo>
                <a:close/>
              </a:path>
              <a:path w="52070" h="83820">
                <a:moveTo>
                  <a:pt x="31179" y="25653"/>
                </a:moveTo>
                <a:lnTo>
                  <a:pt x="23943" y="25653"/>
                </a:lnTo>
                <a:lnTo>
                  <a:pt x="24297" y="25780"/>
                </a:lnTo>
                <a:lnTo>
                  <a:pt x="24494" y="25780"/>
                </a:lnTo>
                <a:lnTo>
                  <a:pt x="25084" y="26161"/>
                </a:lnTo>
                <a:lnTo>
                  <a:pt x="28269" y="32003"/>
                </a:lnTo>
                <a:lnTo>
                  <a:pt x="28465" y="31876"/>
                </a:lnTo>
                <a:lnTo>
                  <a:pt x="31092" y="27431"/>
                </a:lnTo>
                <a:lnTo>
                  <a:pt x="31179" y="25653"/>
                </a:lnTo>
                <a:close/>
              </a:path>
              <a:path w="52070" h="83820">
                <a:moveTo>
                  <a:pt x="43554" y="9778"/>
                </a:moveTo>
                <a:lnTo>
                  <a:pt x="31535" y="9778"/>
                </a:lnTo>
                <a:lnTo>
                  <a:pt x="31765" y="10921"/>
                </a:lnTo>
                <a:lnTo>
                  <a:pt x="32512" y="13842"/>
                </a:lnTo>
                <a:lnTo>
                  <a:pt x="36135" y="21589"/>
                </a:lnTo>
                <a:lnTo>
                  <a:pt x="36836" y="19938"/>
                </a:lnTo>
                <a:lnTo>
                  <a:pt x="37341" y="18922"/>
                </a:lnTo>
                <a:lnTo>
                  <a:pt x="42575" y="10921"/>
                </a:lnTo>
                <a:lnTo>
                  <a:pt x="43554" y="9778"/>
                </a:lnTo>
                <a:close/>
              </a:path>
              <a:path w="52070" h="83820">
                <a:moveTo>
                  <a:pt x="31765" y="4444"/>
                </a:moveTo>
                <a:lnTo>
                  <a:pt x="25359" y="16128"/>
                </a:lnTo>
                <a:lnTo>
                  <a:pt x="30316" y="16128"/>
                </a:lnTo>
                <a:lnTo>
                  <a:pt x="30394" y="15493"/>
                </a:lnTo>
                <a:lnTo>
                  <a:pt x="31161" y="11429"/>
                </a:lnTo>
                <a:lnTo>
                  <a:pt x="31535" y="9778"/>
                </a:lnTo>
                <a:lnTo>
                  <a:pt x="43554" y="9778"/>
                </a:lnTo>
                <a:lnTo>
                  <a:pt x="43989" y="9270"/>
                </a:lnTo>
                <a:lnTo>
                  <a:pt x="45611" y="7492"/>
                </a:lnTo>
                <a:lnTo>
                  <a:pt x="46287" y="6857"/>
                </a:lnTo>
                <a:lnTo>
                  <a:pt x="37112" y="6857"/>
                </a:lnTo>
                <a:lnTo>
                  <a:pt x="36606" y="6476"/>
                </a:lnTo>
                <a:lnTo>
                  <a:pt x="34364" y="5206"/>
                </a:lnTo>
                <a:lnTo>
                  <a:pt x="33375" y="4825"/>
                </a:lnTo>
                <a:lnTo>
                  <a:pt x="31765" y="4444"/>
                </a:lnTo>
                <a:close/>
              </a:path>
              <a:path w="52070" h="83820">
                <a:moveTo>
                  <a:pt x="46634" y="0"/>
                </a:moveTo>
                <a:lnTo>
                  <a:pt x="41011" y="2666"/>
                </a:lnTo>
                <a:lnTo>
                  <a:pt x="40263" y="3301"/>
                </a:lnTo>
                <a:lnTo>
                  <a:pt x="39516" y="4063"/>
                </a:lnTo>
                <a:lnTo>
                  <a:pt x="38722" y="4825"/>
                </a:lnTo>
                <a:lnTo>
                  <a:pt x="37940" y="5841"/>
                </a:lnTo>
                <a:lnTo>
                  <a:pt x="37112" y="6857"/>
                </a:lnTo>
                <a:lnTo>
                  <a:pt x="46287" y="6857"/>
                </a:lnTo>
                <a:lnTo>
                  <a:pt x="47370" y="5841"/>
                </a:lnTo>
                <a:lnTo>
                  <a:pt x="48359" y="4953"/>
                </a:lnTo>
                <a:lnTo>
                  <a:pt x="50406" y="3175"/>
                </a:lnTo>
                <a:lnTo>
                  <a:pt x="51544" y="2286"/>
                </a:lnTo>
                <a:lnTo>
                  <a:pt x="51268" y="2032"/>
                </a:lnTo>
                <a:lnTo>
                  <a:pt x="50521" y="1270"/>
                </a:lnTo>
                <a:lnTo>
                  <a:pt x="49969" y="1016"/>
                </a:lnTo>
                <a:lnTo>
                  <a:pt x="49302" y="635"/>
                </a:lnTo>
                <a:lnTo>
                  <a:pt x="48520" y="254"/>
                </a:lnTo>
                <a:lnTo>
                  <a:pt x="4663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29975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8560" y="0"/>
                </a:moveTo>
                <a:lnTo>
                  <a:pt x="14972" y="2233"/>
                </a:lnTo>
                <a:lnTo>
                  <a:pt x="13880" y="3012"/>
                </a:lnTo>
                <a:lnTo>
                  <a:pt x="12741" y="3790"/>
                </a:lnTo>
                <a:lnTo>
                  <a:pt x="0" y="9906"/>
                </a:lnTo>
                <a:lnTo>
                  <a:pt x="1575" y="9986"/>
                </a:lnTo>
                <a:lnTo>
                  <a:pt x="18470" y="2233"/>
                </a:lnTo>
                <a:lnTo>
                  <a:pt x="18560" y="0"/>
                </a:lnTo>
                <a:close/>
              </a:path>
              <a:path w="19050" h="10160">
                <a:moveTo>
                  <a:pt x="17410" y="389"/>
                </a:moveTo>
                <a:lnTo>
                  <a:pt x="16467" y="1133"/>
                </a:lnTo>
                <a:lnTo>
                  <a:pt x="15466" y="1874"/>
                </a:lnTo>
                <a:lnTo>
                  <a:pt x="16594" y="1053"/>
                </a:lnTo>
                <a:lnTo>
                  <a:pt x="17341" y="46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92820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39" h="49529">
                <a:moveTo>
                  <a:pt x="25043" y="13207"/>
                </a:moveTo>
                <a:lnTo>
                  <a:pt x="24296" y="13207"/>
                </a:lnTo>
                <a:lnTo>
                  <a:pt x="22685" y="13461"/>
                </a:lnTo>
                <a:lnTo>
                  <a:pt x="22252" y="13715"/>
                </a:lnTo>
                <a:lnTo>
                  <a:pt x="21427" y="13969"/>
                </a:lnTo>
                <a:lnTo>
                  <a:pt x="20640" y="14477"/>
                </a:lnTo>
                <a:lnTo>
                  <a:pt x="20247" y="14858"/>
                </a:lnTo>
                <a:lnTo>
                  <a:pt x="19540" y="15493"/>
                </a:lnTo>
                <a:lnTo>
                  <a:pt x="18596" y="17017"/>
                </a:lnTo>
                <a:lnTo>
                  <a:pt x="18317" y="17652"/>
                </a:lnTo>
                <a:lnTo>
                  <a:pt x="17888" y="18922"/>
                </a:lnTo>
                <a:lnTo>
                  <a:pt x="18045" y="19176"/>
                </a:lnTo>
                <a:lnTo>
                  <a:pt x="18399" y="20065"/>
                </a:lnTo>
                <a:lnTo>
                  <a:pt x="18517" y="20446"/>
                </a:lnTo>
                <a:lnTo>
                  <a:pt x="18584" y="22732"/>
                </a:lnTo>
                <a:lnTo>
                  <a:pt x="18488" y="23367"/>
                </a:lnTo>
                <a:lnTo>
                  <a:pt x="11441" y="32511"/>
                </a:lnTo>
                <a:lnTo>
                  <a:pt x="10654" y="33019"/>
                </a:lnTo>
                <a:lnTo>
                  <a:pt x="0" y="49148"/>
                </a:lnTo>
                <a:lnTo>
                  <a:pt x="1572" y="47243"/>
                </a:lnTo>
                <a:lnTo>
                  <a:pt x="2436" y="46354"/>
                </a:lnTo>
                <a:lnTo>
                  <a:pt x="3459" y="45211"/>
                </a:lnTo>
                <a:lnTo>
                  <a:pt x="4638" y="44195"/>
                </a:lnTo>
                <a:lnTo>
                  <a:pt x="5307" y="43687"/>
                </a:lnTo>
                <a:lnTo>
                  <a:pt x="6722" y="42544"/>
                </a:lnTo>
                <a:lnTo>
                  <a:pt x="16944" y="38734"/>
                </a:lnTo>
                <a:lnTo>
                  <a:pt x="28805" y="38734"/>
                </a:lnTo>
                <a:lnTo>
                  <a:pt x="28936" y="38607"/>
                </a:lnTo>
                <a:lnTo>
                  <a:pt x="30843" y="34543"/>
                </a:lnTo>
                <a:lnTo>
                  <a:pt x="12580" y="34543"/>
                </a:lnTo>
                <a:lnTo>
                  <a:pt x="13721" y="33654"/>
                </a:lnTo>
                <a:lnTo>
                  <a:pt x="23077" y="19430"/>
                </a:lnTo>
                <a:lnTo>
                  <a:pt x="29157" y="19430"/>
                </a:lnTo>
                <a:lnTo>
                  <a:pt x="30313" y="17271"/>
                </a:lnTo>
                <a:lnTo>
                  <a:pt x="31361" y="14858"/>
                </a:lnTo>
                <a:lnTo>
                  <a:pt x="31846" y="13588"/>
                </a:lnTo>
                <a:lnTo>
                  <a:pt x="27560" y="13588"/>
                </a:lnTo>
                <a:lnTo>
                  <a:pt x="26341" y="13334"/>
                </a:lnTo>
                <a:lnTo>
                  <a:pt x="25043" y="13207"/>
                </a:lnTo>
                <a:close/>
              </a:path>
              <a:path w="53339" h="49529">
                <a:moveTo>
                  <a:pt x="28805" y="38734"/>
                </a:moveTo>
                <a:lnTo>
                  <a:pt x="18045" y="38734"/>
                </a:lnTo>
                <a:lnTo>
                  <a:pt x="19186" y="38861"/>
                </a:lnTo>
                <a:lnTo>
                  <a:pt x="20325" y="38861"/>
                </a:lnTo>
                <a:lnTo>
                  <a:pt x="21505" y="39115"/>
                </a:lnTo>
                <a:lnTo>
                  <a:pt x="21898" y="39369"/>
                </a:lnTo>
                <a:lnTo>
                  <a:pt x="23550" y="40004"/>
                </a:lnTo>
                <a:lnTo>
                  <a:pt x="24728" y="40258"/>
                </a:lnTo>
                <a:lnTo>
                  <a:pt x="25554" y="40258"/>
                </a:lnTo>
                <a:lnTo>
                  <a:pt x="25986" y="40131"/>
                </a:lnTo>
                <a:lnTo>
                  <a:pt x="26420" y="40131"/>
                </a:lnTo>
                <a:lnTo>
                  <a:pt x="27285" y="39877"/>
                </a:lnTo>
                <a:lnTo>
                  <a:pt x="27717" y="39623"/>
                </a:lnTo>
                <a:lnTo>
                  <a:pt x="28543" y="38988"/>
                </a:lnTo>
                <a:lnTo>
                  <a:pt x="28805" y="38734"/>
                </a:lnTo>
                <a:close/>
              </a:path>
              <a:path w="53339" h="49529">
                <a:moveTo>
                  <a:pt x="49264" y="0"/>
                </a:moveTo>
                <a:lnTo>
                  <a:pt x="47999" y="0"/>
                </a:lnTo>
                <a:lnTo>
                  <a:pt x="47769" y="126"/>
                </a:lnTo>
                <a:lnTo>
                  <a:pt x="48160" y="254"/>
                </a:lnTo>
                <a:lnTo>
                  <a:pt x="48356" y="254"/>
                </a:lnTo>
                <a:lnTo>
                  <a:pt x="48747" y="508"/>
                </a:lnTo>
                <a:lnTo>
                  <a:pt x="49023" y="889"/>
                </a:lnTo>
                <a:lnTo>
                  <a:pt x="49264" y="1270"/>
                </a:lnTo>
                <a:lnTo>
                  <a:pt x="49345" y="3048"/>
                </a:lnTo>
                <a:lnTo>
                  <a:pt x="49184" y="3683"/>
                </a:lnTo>
                <a:lnTo>
                  <a:pt x="40352" y="14096"/>
                </a:lnTo>
                <a:lnTo>
                  <a:pt x="38454" y="16001"/>
                </a:lnTo>
                <a:lnTo>
                  <a:pt x="32831" y="20827"/>
                </a:lnTo>
                <a:lnTo>
                  <a:pt x="31221" y="22097"/>
                </a:lnTo>
                <a:lnTo>
                  <a:pt x="29486" y="23367"/>
                </a:lnTo>
                <a:lnTo>
                  <a:pt x="27717" y="24764"/>
                </a:lnTo>
                <a:lnTo>
                  <a:pt x="25830" y="26161"/>
                </a:lnTo>
                <a:lnTo>
                  <a:pt x="23864" y="27431"/>
                </a:lnTo>
                <a:lnTo>
                  <a:pt x="21780" y="28955"/>
                </a:lnTo>
                <a:lnTo>
                  <a:pt x="19618" y="30352"/>
                </a:lnTo>
                <a:lnTo>
                  <a:pt x="17377" y="31749"/>
                </a:lnTo>
                <a:lnTo>
                  <a:pt x="12580" y="34543"/>
                </a:lnTo>
                <a:lnTo>
                  <a:pt x="30843" y="34543"/>
                </a:lnTo>
                <a:lnTo>
                  <a:pt x="31014" y="33654"/>
                </a:lnTo>
                <a:lnTo>
                  <a:pt x="31336" y="31368"/>
                </a:lnTo>
                <a:lnTo>
                  <a:pt x="43284" y="31368"/>
                </a:lnTo>
                <a:lnTo>
                  <a:pt x="47666" y="27050"/>
                </a:lnTo>
                <a:lnTo>
                  <a:pt x="47547" y="24510"/>
                </a:lnTo>
                <a:lnTo>
                  <a:pt x="47217" y="23367"/>
                </a:lnTo>
                <a:lnTo>
                  <a:pt x="46550" y="21970"/>
                </a:lnTo>
                <a:lnTo>
                  <a:pt x="45985" y="21081"/>
                </a:lnTo>
                <a:lnTo>
                  <a:pt x="44860" y="19557"/>
                </a:lnTo>
                <a:lnTo>
                  <a:pt x="45297" y="19430"/>
                </a:lnTo>
                <a:lnTo>
                  <a:pt x="46355" y="18795"/>
                </a:lnTo>
                <a:lnTo>
                  <a:pt x="47850" y="17652"/>
                </a:lnTo>
                <a:lnTo>
                  <a:pt x="48241" y="17271"/>
                </a:lnTo>
                <a:lnTo>
                  <a:pt x="48678" y="16890"/>
                </a:lnTo>
                <a:lnTo>
                  <a:pt x="52875" y="8255"/>
                </a:lnTo>
                <a:lnTo>
                  <a:pt x="52806" y="2921"/>
                </a:lnTo>
                <a:lnTo>
                  <a:pt x="49690" y="127"/>
                </a:lnTo>
                <a:lnTo>
                  <a:pt x="49264" y="0"/>
                </a:lnTo>
                <a:close/>
              </a:path>
              <a:path w="53339" h="49529">
                <a:moveTo>
                  <a:pt x="43284" y="31368"/>
                </a:moveTo>
                <a:lnTo>
                  <a:pt x="31336" y="31368"/>
                </a:lnTo>
                <a:lnTo>
                  <a:pt x="31486" y="31495"/>
                </a:lnTo>
                <a:lnTo>
                  <a:pt x="32038" y="31622"/>
                </a:lnTo>
                <a:lnTo>
                  <a:pt x="32981" y="32003"/>
                </a:lnTo>
                <a:lnTo>
                  <a:pt x="33578" y="32130"/>
                </a:lnTo>
                <a:lnTo>
                  <a:pt x="35936" y="32257"/>
                </a:lnTo>
                <a:lnTo>
                  <a:pt x="38017" y="32257"/>
                </a:lnTo>
                <a:lnTo>
                  <a:pt x="40455" y="32003"/>
                </a:lnTo>
                <a:lnTo>
                  <a:pt x="43284" y="31368"/>
                </a:lnTo>
                <a:close/>
              </a:path>
              <a:path w="53339" h="49529">
                <a:moveTo>
                  <a:pt x="29157" y="19430"/>
                </a:moveTo>
                <a:lnTo>
                  <a:pt x="23077" y="19430"/>
                </a:lnTo>
                <a:lnTo>
                  <a:pt x="23353" y="19557"/>
                </a:lnTo>
                <a:lnTo>
                  <a:pt x="23707" y="20065"/>
                </a:lnTo>
                <a:lnTo>
                  <a:pt x="23884" y="20446"/>
                </a:lnTo>
                <a:lnTo>
                  <a:pt x="23982" y="20827"/>
                </a:lnTo>
                <a:lnTo>
                  <a:pt x="24099" y="25526"/>
                </a:lnTo>
                <a:lnTo>
                  <a:pt x="25554" y="24256"/>
                </a:lnTo>
                <a:lnTo>
                  <a:pt x="26734" y="22986"/>
                </a:lnTo>
                <a:lnTo>
                  <a:pt x="27491" y="21970"/>
                </a:lnTo>
                <a:lnTo>
                  <a:pt x="28818" y="20065"/>
                </a:lnTo>
                <a:lnTo>
                  <a:pt x="29157" y="19430"/>
                </a:lnTo>
                <a:close/>
              </a:path>
              <a:path w="53339" h="49529">
                <a:moveTo>
                  <a:pt x="39530" y="9651"/>
                </a:moveTo>
                <a:lnTo>
                  <a:pt x="33176" y="9651"/>
                </a:lnTo>
                <a:lnTo>
                  <a:pt x="33532" y="9778"/>
                </a:lnTo>
                <a:lnTo>
                  <a:pt x="33774" y="9905"/>
                </a:lnTo>
                <a:lnTo>
                  <a:pt x="35349" y="16509"/>
                </a:lnTo>
                <a:lnTo>
                  <a:pt x="35223" y="17906"/>
                </a:lnTo>
                <a:lnTo>
                  <a:pt x="36246" y="17144"/>
                </a:lnTo>
                <a:lnTo>
                  <a:pt x="39484" y="9905"/>
                </a:lnTo>
                <a:lnTo>
                  <a:pt x="39530" y="9651"/>
                </a:lnTo>
                <a:close/>
              </a:path>
              <a:path w="53339" h="49529">
                <a:moveTo>
                  <a:pt x="36246" y="4444"/>
                </a:moveTo>
                <a:lnTo>
                  <a:pt x="35775" y="4444"/>
                </a:lnTo>
                <a:lnTo>
                  <a:pt x="34751" y="4571"/>
                </a:lnTo>
                <a:lnTo>
                  <a:pt x="33693" y="4825"/>
                </a:lnTo>
                <a:lnTo>
                  <a:pt x="33142" y="5079"/>
                </a:lnTo>
                <a:lnTo>
                  <a:pt x="32636" y="5206"/>
                </a:lnTo>
                <a:lnTo>
                  <a:pt x="27560" y="13588"/>
                </a:lnTo>
                <a:lnTo>
                  <a:pt x="31846" y="13588"/>
                </a:lnTo>
                <a:lnTo>
                  <a:pt x="32477" y="11683"/>
                </a:lnTo>
                <a:lnTo>
                  <a:pt x="33061" y="9651"/>
                </a:lnTo>
                <a:lnTo>
                  <a:pt x="39530" y="9651"/>
                </a:lnTo>
                <a:lnTo>
                  <a:pt x="39851" y="7365"/>
                </a:lnTo>
                <a:lnTo>
                  <a:pt x="39903" y="6349"/>
                </a:lnTo>
                <a:lnTo>
                  <a:pt x="39984" y="5460"/>
                </a:lnTo>
                <a:lnTo>
                  <a:pt x="39547" y="5206"/>
                </a:lnTo>
                <a:lnTo>
                  <a:pt x="38408" y="4825"/>
                </a:lnTo>
                <a:lnTo>
                  <a:pt x="36246" y="44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0886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4">
                <a:moveTo>
                  <a:pt x="2436" y="0"/>
                </a:moveTo>
                <a:lnTo>
                  <a:pt x="0" y="2576"/>
                </a:lnTo>
                <a:lnTo>
                  <a:pt x="4128" y="6379"/>
                </a:lnTo>
                <a:lnTo>
                  <a:pt x="6526" y="3790"/>
                </a:lnTo>
                <a:lnTo>
                  <a:pt x="2436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51577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5" h="85090">
                <a:moveTo>
                  <a:pt x="6132" y="21081"/>
                </a:moveTo>
                <a:lnTo>
                  <a:pt x="0" y="28955"/>
                </a:lnTo>
                <a:lnTo>
                  <a:pt x="202" y="29717"/>
                </a:lnTo>
                <a:lnTo>
                  <a:pt x="550" y="30606"/>
                </a:lnTo>
                <a:lnTo>
                  <a:pt x="942" y="31368"/>
                </a:lnTo>
                <a:lnTo>
                  <a:pt x="1454" y="32003"/>
                </a:lnTo>
                <a:lnTo>
                  <a:pt x="2005" y="32765"/>
                </a:lnTo>
                <a:lnTo>
                  <a:pt x="11401" y="39750"/>
                </a:lnTo>
                <a:lnTo>
                  <a:pt x="11125" y="40766"/>
                </a:lnTo>
                <a:lnTo>
                  <a:pt x="11014" y="41401"/>
                </a:lnTo>
                <a:lnTo>
                  <a:pt x="10924" y="43814"/>
                </a:lnTo>
                <a:lnTo>
                  <a:pt x="11047" y="44703"/>
                </a:lnTo>
                <a:lnTo>
                  <a:pt x="19107" y="53212"/>
                </a:lnTo>
                <a:lnTo>
                  <a:pt x="20169" y="53720"/>
                </a:lnTo>
                <a:lnTo>
                  <a:pt x="21741" y="54355"/>
                </a:lnTo>
                <a:lnTo>
                  <a:pt x="22370" y="54482"/>
                </a:lnTo>
                <a:lnTo>
                  <a:pt x="23707" y="55371"/>
                </a:lnTo>
                <a:lnTo>
                  <a:pt x="33850" y="79502"/>
                </a:lnTo>
                <a:lnTo>
                  <a:pt x="33733" y="80899"/>
                </a:lnTo>
                <a:lnTo>
                  <a:pt x="33614" y="81915"/>
                </a:lnTo>
                <a:lnTo>
                  <a:pt x="33457" y="82804"/>
                </a:lnTo>
                <a:lnTo>
                  <a:pt x="35344" y="85090"/>
                </a:lnTo>
                <a:lnTo>
                  <a:pt x="39708" y="58547"/>
                </a:lnTo>
                <a:lnTo>
                  <a:pt x="32475" y="58547"/>
                </a:lnTo>
                <a:lnTo>
                  <a:pt x="31176" y="56515"/>
                </a:lnTo>
                <a:lnTo>
                  <a:pt x="24414" y="48514"/>
                </a:lnTo>
                <a:lnTo>
                  <a:pt x="23511" y="47625"/>
                </a:lnTo>
                <a:lnTo>
                  <a:pt x="22685" y="47117"/>
                </a:lnTo>
                <a:lnTo>
                  <a:pt x="21308" y="46100"/>
                </a:lnTo>
                <a:lnTo>
                  <a:pt x="20758" y="45846"/>
                </a:lnTo>
                <a:lnTo>
                  <a:pt x="19775" y="45338"/>
                </a:lnTo>
                <a:lnTo>
                  <a:pt x="20365" y="45084"/>
                </a:lnTo>
                <a:lnTo>
                  <a:pt x="21427" y="44957"/>
                </a:lnTo>
                <a:lnTo>
                  <a:pt x="21898" y="44831"/>
                </a:lnTo>
                <a:lnTo>
                  <a:pt x="22802" y="44704"/>
                </a:lnTo>
                <a:lnTo>
                  <a:pt x="24716" y="44704"/>
                </a:lnTo>
                <a:lnTo>
                  <a:pt x="24021" y="43688"/>
                </a:lnTo>
                <a:lnTo>
                  <a:pt x="17456" y="36702"/>
                </a:lnTo>
                <a:lnTo>
                  <a:pt x="16551" y="35940"/>
                </a:lnTo>
                <a:lnTo>
                  <a:pt x="4481" y="29209"/>
                </a:lnTo>
                <a:lnTo>
                  <a:pt x="3892" y="28955"/>
                </a:lnTo>
                <a:lnTo>
                  <a:pt x="5700" y="28320"/>
                </a:lnTo>
                <a:lnTo>
                  <a:pt x="7312" y="27939"/>
                </a:lnTo>
                <a:lnTo>
                  <a:pt x="8060" y="27812"/>
                </a:lnTo>
                <a:lnTo>
                  <a:pt x="11866" y="27812"/>
                </a:lnTo>
                <a:lnTo>
                  <a:pt x="11441" y="26923"/>
                </a:lnTo>
                <a:lnTo>
                  <a:pt x="6408" y="21208"/>
                </a:lnTo>
                <a:lnTo>
                  <a:pt x="6132" y="21081"/>
                </a:lnTo>
                <a:close/>
              </a:path>
              <a:path w="40005" h="85090">
                <a:moveTo>
                  <a:pt x="9986" y="0"/>
                </a:moveTo>
                <a:lnTo>
                  <a:pt x="8531" y="0"/>
                </a:lnTo>
                <a:lnTo>
                  <a:pt x="7470" y="126"/>
                </a:lnTo>
                <a:lnTo>
                  <a:pt x="7076" y="253"/>
                </a:lnTo>
                <a:lnTo>
                  <a:pt x="6997" y="4571"/>
                </a:lnTo>
                <a:lnTo>
                  <a:pt x="7118" y="5841"/>
                </a:lnTo>
                <a:lnTo>
                  <a:pt x="20169" y="33655"/>
                </a:lnTo>
                <a:lnTo>
                  <a:pt x="20325" y="33909"/>
                </a:lnTo>
                <a:lnTo>
                  <a:pt x="32475" y="58547"/>
                </a:lnTo>
                <a:lnTo>
                  <a:pt x="39708" y="58547"/>
                </a:lnTo>
                <a:lnTo>
                  <a:pt x="35344" y="50673"/>
                </a:lnTo>
                <a:lnTo>
                  <a:pt x="34621" y="49149"/>
                </a:lnTo>
                <a:lnTo>
                  <a:pt x="34356" y="48514"/>
                </a:lnTo>
                <a:lnTo>
                  <a:pt x="33772" y="46863"/>
                </a:lnTo>
                <a:lnTo>
                  <a:pt x="33457" y="45720"/>
                </a:lnTo>
                <a:lnTo>
                  <a:pt x="33216" y="43942"/>
                </a:lnTo>
                <a:lnTo>
                  <a:pt x="33339" y="40894"/>
                </a:lnTo>
                <a:lnTo>
                  <a:pt x="33575" y="39878"/>
                </a:lnTo>
                <a:lnTo>
                  <a:pt x="34426" y="37846"/>
                </a:lnTo>
                <a:lnTo>
                  <a:pt x="34676" y="36957"/>
                </a:lnTo>
                <a:lnTo>
                  <a:pt x="34864" y="35941"/>
                </a:lnTo>
                <a:lnTo>
                  <a:pt x="34754" y="32766"/>
                </a:lnTo>
                <a:lnTo>
                  <a:pt x="34243" y="31496"/>
                </a:lnTo>
                <a:lnTo>
                  <a:pt x="34027" y="31242"/>
                </a:lnTo>
                <a:lnTo>
                  <a:pt x="27795" y="31242"/>
                </a:lnTo>
                <a:lnTo>
                  <a:pt x="27560" y="30988"/>
                </a:lnTo>
                <a:lnTo>
                  <a:pt x="27343" y="30226"/>
                </a:lnTo>
                <a:lnTo>
                  <a:pt x="27225" y="29718"/>
                </a:lnTo>
                <a:lnTo>
                  <a:pt x="27012" y="24003"/>
                </a:lnTo>
                <a:lnTo>
                  <a:pt x="26761" y="21590"/>
                </a:lnTo>
                <a:lnTo>
                  <a:pt x="15176" y="14859"/>
                </a:lnTo>
                <a:lnTo>
                  <a:pt x="15018" y="14605"/>
                </a:lnTo>
                <a:lnTo>
                  <a:pt x="14905" y="14351"/>
                </a:lnTo>
                <a:lnTo>
                  <a:pt x="14625" y="13335"/>
                </a:lnTo>
                <a:lnTo>
                  <a:pt x="14750" y="11303"/>
                </a:lnTo>
                <a:lnTo>
                  <a:pt x="14625" y="5842"/>
                </a:lnTo>
                <a:lnTo>
                  <a:pt x="13092" y="1905"/>
                </a:lnTo>
                <a:lnTo>
                  <a:pt x="12738" y="1397"/>
                </a:lnTo>
                <a:lnTo>
                  <a:pt x="11990" y="762"/>
                </a:lnTo>
                <a:lnTo>
                  <a:pt x="11598" y="635"/>
                </a:lnTo>
                <a:lnTo>
                  <a:pt x="11165" y="381"/>
                </a:lnTo>
                <a:lnTo>
                  <a:pt x="9986" y="0"/>
                </a:lnTo>
                <a:close/>
              </a:path>
              <a:path w="40005" h="85090">
                <a:moveTo>
                  <a:pt x="36445" y="50419"/>
                </a:moveTo>
                <a:lnTo>
                  <a:pt x="36169" y="50419"/>
                </a:lnTo>
                <a:lnTo>
                  <a:pt x="35344" y="50673"/>
                </a:lnTo>
                <a:lnTo>
                  <a:pt x="37035" y="50673"/>
                </a:lnTo>
                <a:lnTo>
                  <a:pt x="36445" y="50419"/>
                </a:lnTo>
                <a:close/>
              </a:path>
              <a:path w="40005" h="85090">
                <a:moveTo>
                  <a:pt x="24716" y="44704"/>
                </a:moveTo>
                <a:lnTo>
                  <a:pt x="23195" y="44704"/>
                </a:lnTo>
                <a:lnTo>
                  <a:pt x="24140" y="44831"/>
                </a:lnTo>
                <a:lnTo>
                  <a:pt x="24611" y="44958"/>
                </a:lnTo>
                <a:lnTo>
                  <a:pt x="24965" y="45085"/>
                </a:lnTo>
                <a:lnTo>
                  <a:pt x="24716" y="44704"/>
                </a:lnTo>
                <a:close/>
              </a:path>
              <a:path w="40005" h="85090">
                <a:moveTo>
                  <a:pt x="30666" y="29083"/>
                </a:moveTo>
                <a:lnTo>
                  <a:pt x="28228" y="30861"/>
                </a:lnTo>
                <a:lnTo>
                  <a:pt x="27992" y="31115"/>
                </a:lnTo>
                <a:lnTo>
                  <a:pt x="34027" y="31242"/>
                </a:lnTo>
                <a:lnTo>
                  <a:pt x="33339" y="30480"/>
                </a:lnTo>
                <a:lnTo>
                  <a:pt x="32868" y="30099"/>
                </a:lnTo>
                <a:lnTo>
                  <a:pt x="31963" y="29464"/>
                </a:lnTo>
                <a:lnTo>
                  <a:pt x="31295" y="29210"/>
                </a:lnTo>
                <a:lnTo>
                  <a:pt x="30666" y="29083"/>
                </a:lnTo>
                <a:close/>
              </a:path>
              <a:path w="40005" h="85090">
                <a:moveTo>
                  <a:pt x="11866" y="27812"/>
                </a:moveTo>
                <a:lnTo>
                  <a:pt x="10418" y="27812"/>
                </a:lnTo>
                <a:lnTo>
                  <a:pt x="11244" y="27939"/>
                </a:lnTo>
                <a:lnTo>
                  <a:pt x="11990" y="28193"/>
                </a:lnTo>
                <a:lnTo>
                  <a:pt x="12109" y="28320"/>
                </a:lnTo>
                <a:lnTo>
                  <a:pt x="11866" y="27812"/>
                </a:lnTo>
                <a:close/>
              </a:path>
              <a:path w="40005" h="85090">
                <a:moveTo>
                  <a:pt x="21191" y="11303"/>
                </a:moveTo>
                <a:lnTo>
                  <a:pt x="16001" y="14351"/>
                </a:lnTo>
                <a:lnTo>
                  <a:pt x="15608" y="14859"/>
                </a:lnTo>
                <a:lnTo>
                  <a:pt x="24867" y="14859"/>
                </a:lnTo>
                <a:lnTo>
                  <a:pt x="24140" y="13716"/>
                </a:lnTo>
                <a:lnTo>
                  <a:pt x="23550" y="12954"/>
                </a:lnTo>
                <a:lnTo>
                  <a:pt x="22960" y="12319"/>
                </a:lnTo>
                <a:lnTo>
                  <a:pt x="21937" y="11684"/>
                </a:lnTo>
                <a:lnTo>
                  <a:pt x="21191" y="1130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37030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09">
                <a:moveTo>
                  <a:pt x="1493" y="0"/>
                </a:moveTo>
                <a:lnTo>
                  <a:pt x="0" y="80"/>
                </a:lnTo>
                <a:lnTo>
                  <a:pt x="11" y="1878"/>
                </a:lnTo>
                <a:lnTo>
                  <a:pt x="235" y="3092"/>
                </a:lnTo>
                <a:lnTo>
                  <a:pt x="7470" y="16445"/>
                </a:lnTo>
                <a:lnTo>
                  <a:pt x="7374" y="15426"/>
                </a:lnTo>
                <a:lnTo>
                  <a:pt x="7470" y="10811"/>
                </a:lnTo>
                <a:lnTo>
                  <a:pt x="7588" y="9906"/>
                </a:lnTo>
                <a:lnTo>
                  <a:pt x="8021" y="8028"/>
                </a:lnTo>
                <a:lnTo>
                  <a:pt x="8295" y="7089"/>
                </a:lnTo>
                <a:lnTo>
                  <a:pt x="8650" y="6115"/>
                </a:lnTo>
                <a:lnTo>
                  <a:pt x="8499" y="5096"/>
                </a:lnTo>
                <a:lnTo>
                  <a:pt x="7076" y="2198"/>
                </a:lnTo>
                <a:lnTo>
                  <a:pt x="6841" y="1878"/>
                </a:lnTo>
                <a:lnTo>
                  <a:pt x="2831" y="80"/>
                </a:lnTo>
                <a:lnTo>
                  <a:pt x="149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698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59098" y="99821"/>
                </a:moveTo>
                <a:lnTo>
                  <a:pt x="21663" y="99821"/>
                </a:lnTo>
                <a:lnTo>
                  <a:pt x="21819" y="100329"/>
                </a:lnTo>
                <a:lnTo>
                  <a:pt x="21966" y="100710"/>
                </a:lnTo>
                <a:lnTo>
                  <a:pt x="22960" y="102488"/>
                </a:lnTo>
                <a:lnTo>
                  <a:pt x="23509" y="103250"/>
                </a:lnTo>
                <a:lnTo>
                  <a:pt x="23824" y="103504"/>
                </a:lnTo>
                <a:lnTo>
                  <a:pt x="24689" y="104266"/>
                </a:lnTo>
                <a:lnTo>
                  <a:pt x="25908" y="104901"/>
                </a:lnTo>
                <a:lnTo>
                  <a:pt x="27048" y="105282"/>
                </a:lnTo>
                <a:lnTo>
                  <a:pt x="27560" y="105409"/>
                </a:lnTo>
                <a:lnTo>
                  <a:pt x="28857" y="105663"/>
                </a:lnTo>
                <a:lnTo>
                  <a:pt x="28267" y="109092"/>
                </a:lnTo>
                <a:lnTo>
                  <a:pt x="28175" y="109981"/>
                </a:lnTo>
                <a:lnTo>
                  <a:pt x="28070" y="115823"/>
                </a:lnTo>
                <a:lnTo>
                  <a:pt x="28189" y="116839"/>
                </a:lnTo>
                <a:lnTo>
                  <a:pt x="31098" y="122427"/>
                </a:lnTo>
                <a:lnTo>
                  <a:pt x="31924" y="123062"/>
                </a:lnTo>
                <a:lnTo>
                  <a:pt x="32356" y="123189"/>
                </a:lnTo>
                <a:lnTo>
                  <a:pt x="33143" y="123570"/>
                </a:lnTo>
                <a:lnTo>
                  <a:pt x="33889" y="123697"/>
                </a:lnTo>
                <a:lnTo>
                  <a:pt x="35501" y="123697"/>
                </a:lnTo>
                <a:lnTo>
                  <a:pt x="36681" y="123316"/>
                </a:lnTo>
                <a:lnTo>
                  <a:pt x="38765" y="122681"/>
                </a:lnTo>
                <a:lnTo>
                  <a:pt x="40612" y="121919"/>
                </a:lnTo>
                <a:lnTo>
                  <a:pt x="43561" y="120268"/>
                </a:lnTo>
                <a:lnTo>
                  <a:pt x="44701" y="119506"/>
                </a:lnTo>
                <a:lnTo>
                  <a:pt x="45213" y="118998"/>
                </a:lnTo>
                <a:lnTo>
                  <a:pt x="46077" y="118236"/>
                </a:lnTo>
                <a:lnTo>
                  <a:pt x="46431" y="117855"/>
                </a:lnTo>
                <a:lnTo>
                  <a:pt x="46746" y="117347"/>
                </a:lnTo>
                <a:lnTo>
                  <a:pt x="47532" y="116331"/>
                </a:lnTo>
                <a:lnTo>
                  <a:pt x="48043" y="115315"/>
                </a:lnTo>
                <a:lnTo>
                  <a:pt x="48273" y="114680"/>
                </a:lnTo>
                <a:lnTo>
                  <a:pt x="48475" y="113918"/>
                </a:lnTo>
                <a:lnTo>
                  <a:pt x="48475" y="113664"/>
                </a:lnTo>
                <a:lnTo>
                  <a:pt x="53532" y="113664"/>
                </a:lnTo>
                <a:lnTo>
                  <a:pt x="59433" y="103504"/>
                </a:lnTo>
                <a:lnTo>
                  <a:pt x="59339" y="101218"/>
                </a:lnTo>
                <a:lnTo>
                  <a:pt x="59098" y="99821"/>
                </a:lnTo>
                <a:close/>
              </a:path>
              <a:path w="148590" h="123825">
                <a:moveTo>
                  <a:pt x="53532" y="113664"/>
                </a:moveTo>
                <a:lnTo>
                  <a:pt x="48475" y="113664"/>
                </a:lnTo>
                <a:lnTo>
                  <a:pt x="50559" y="113918"/>
                </a:lnTo>
                <a:lnTo>
                  <a:pt x="52368" y="113918"/>
                </a:lnTo>
                <a:lnTo>
                  <a:pt x="53158" y="113791"/>
                </a:lnTo>
                <a:lnTo>
                  <a:pt x="53532" y="113664"/>
                </a:lnTo>
                <a:close/>
              </a:path>
              <a:path w="148590" h="123825">
                <a:moveTo>
                  <a:pt x="31963" y="72135"/>
                </a:moveTo>
                <a:lnTo>
                  <a:pt x="25004" y="72135"/>
                </a:lnTo>
                <a:lnTo>
                  <a:pt x="21112" y="72516"/>
                </a:lnTo>
                <a:lnTo>
                  <a:pt x="18202" y="72897"/>
                </a:lnTo>
                <a:lnTo>
                  <a:pt x="17455" y="73151"/>
                </a:lnTo>
                <a:lnTo>
                  <a:pt x="16158" y="73532"/>
                </a:lnTo>
                <a:lnTo>
                  <a:pt x="15174" y="74040"/>
                </a:lnTo>
                <a:lnTo>
                  <a:pt x="14782" y="74167"/>
                </a:lnTo>
                <a:lnTo>
                  <a:pt x="14192" y="74675"/>
                </a:lnTo>
                <a:lnTo>
                  <a:pt x="13681" y="75310"/>
                </a:lnTo>
                <a:lnTo>
                  <a:pt x="13529" y="76961"/>
                </a:lnTo>
                <a:lnTo>
                  <a:pt x="13406" y="77596"/>
                </a:lnTo>
                <a:lnTo>
                  <a:pt x="14035" y="82803"/>
                </a:lnTo>
                <a:lnTo>
                  <a:pt x="14349" y="83184"/>
                </a:lnTo>
                <a:lnTo>
                  <a:pt x="12109" y="83565"/>
                </a:lnTo>
                <a:lnTo>
                  <a:pt x="9986" y="84073"/>
                </a:lnTo>
                <a:lnTo>
                  <a:pt x="8098" y="84454"/>
                </a:lnTo>
                <a:lnTo>
                  <a:pt x="6447" y="84962"/>
                </a:lnTo>
                <a:lnTo>
                  <a:pt x="5032" y="85597"/>
                </a:lnTo>
                <a:lnTo>
                  <a:pt x="3813" y="86105"/>
                </a:lnTo>
                <a:lnTo>
                  <a:pt x="0" y="92201"/>
                </a:lnTo>
                <a:lnTo>
                  <a:pt x="156" y="92963"/>
                </a:lnTo>
                <a:lnTo>
                  <a:pt x="9357" y="100964"/>
                </a:lnTo>
                <a:lnTo>
                  <a:pt x="11007" y="101345"/>
                </a:lnTo>
                <a:lnTo>
                  <a:pt x="11794" y="101472"/>
                </a:lnTo>
                <a:lnTo>
                  <a:pt x="13248" y="101599"/>
                </a:lnTo>
                <a:lnTo>
                  <a:pt x="16433" y="101599"/>
                </a:lnTo>
                <a:lnTo>
                  <a:pt x="17534" y="101345"/>
                </a:lnTo>
                <a:lnTo>
                  <a:pt x="18477" y="101218"/>
                </a:lnTo>
                <a:lnTo>
                  <a:pt x="19303" y="100964"/>
                </a:lnTo>
                <a:lnTo>
                  <a:pt x="20011" y="100710"/>
                </a:lnTo>
                <a:lnTo>
                  <a:pt x="21387" y="100075"/>
                </a:lnTo>
                <a:lnTo>
                  <a:pt x="21663" y="99821"/>
                </a:lnTo>
                <a:lnTo>
                  <a:pt x="59098" y="99821"/>
                </a:lnTo>
                <a:lnTo>
                  <a:pt x="58310" y="95249"/>
                </a:lnTo>
                <a:lnTo>
                  <a:pt x="66034" y="95249"/>
                </a:lnTo>
                <a:lnTo>
                  <a:pt x="66325" y="94995"/>
                </a:lnTo>
                <a:lnTo>
                  <a:pt x="66681" y="94487"/>
                </a:lnTo>
                <a:lnTo>
                  <a:pt x="66992" y="93852"/>
                </a:lnTo>
                <a:lnTo>
                  <a:pt x="67268" y="93344"/>
                </a:lnTo>
                <a:lnTo>
                  <a:pt x="67560" y="92201"/>
                </a:lnTo>
                <a:lnTo>
                  <a:pt x="67673" y="91566"/>
                </a:lnTo>
                <a:lnTo>
                  <a:pt x="67791" y="90169"/>
                </a:lnTo>
                <a:lnTo>
                  <a:pt x="67679" y="87248"/>
                </a:lnTo>
                <a:lnTo>
                  <a:pt x="67554" y="86105"/>
                </a:lnTo>
                <a:lnTo>
                  <a:pt x="67242" y="84200"/>
                </a:lnTo>
                <a:lnTo>
                  <a:pt x="67120" y="83565"/>
                </a:lnTo>
                <a:lnTo>
                  <a:pt x="66909" y="82676"/>
                </a:lnTo>
                <a:lnTo>
                  <a:pt x="66698" y="81533"/>
                </a:lnTo>
                <a:lnTo>
                  <a:pt x="66573" y="80644"/>
                </a:lnTo>
                <a:lnTo>
                  <a:pt x="66681" y="76453"/>
                </a:lnTo>
                <a:lnTo>
                  <a:pt x="66877" y="75564"/>
                </a:lnTo>
                <a:lnTo>
                  <a:pt x="67215" y="74675"/>
                </a:lnTo>
                <a:lnTo>
                  <a:pt x="67820" y="73532"/>
                </a:lnTo>
                <a:lnTo>
                  <a:pt x="68211" y="72897"/>
                </a:lnTo>
                <a:lnTo>
                  <a:pt x="68792" y="72262"/>
                </a:lnTo>
                <a:lnTo>
                  <a:pt x="34086" y="72262"/>
                </a:lnTo>
                <a:lnTo>
                  <a:pt x="31963" y="72135"/>
                </a:lnTo>
                <a:close/>
              </a:path>
              <a:path w="148590" h="123825">
                <a:moveTo>
                  <a:pt x="66034" y="95249"/>
                </a:moveTo>
                <a:lnTo>
                  <a:pt x="58310" y="95249"/>
                </a:lnTo>
                <a:lnTo>
                  <a:pt x="59529" y="95757"/>
                </a:lnTo>
                <a:lnTo>
                  <a:pt x="60621" y="96138"/>
                </a:lnTo>
                <a:lnTo>
                  <a:pt x="62553" y="96392"/>
                </a:lnTo>
                <a:lnTo>
                  <a:pt x="63381" y="96392"/>
                </a:lnTo>
                <a:lnTo>
                  <a:pt x="64795" y="96138"/>
                </a:lnTo>
                <a:lnTo>
                  <a:pt x="65382" y="95757"/>
                </a:lnTo>
                <a:lnTo>
                  <a:pt x="66034" y="95249"/>
                </a:lnTo>
                <a:close/>
              </a:path>
              <a:path w="148590" h="123825">
                <a:moveTo>
                  <a:pt x="102638" y="69087"/>
                </a:moveTo>
                <a:lnTo>
                  <a:pt x="74595" y="76453"/>
                </a:lnTo>
                <a:lnTo>
                  <a:pt x="74708" y="77596"/>
                </a:lnTo>
                <a:lnTo>
                  <a:pt x="74892" y="78612"/>
                </a:lnTo>
                <a:lnTo>
                  <a:pt x="75053" y="79120"/>
                </a:lnTo>
                <a:lnTo>
                  <a:pt x="74743" y="79374"/>
                </a:lnTo>
                <a:lnTo>
                  <a:pt x="70810" y="86867"/>
                </a:lnTo>
                <a:lnTo>
                  <a:pt x="70978" y="87375"/>
                </a:lnTo>
                <a:lnTo>
                  <a:pt x="81309" y="91185"/>
                </a:lnTo>
                <a:lnTo>
                  <a:pt x="82528" y="90931"/>
                </a:lnTo>
                <a:lnTo>
                  <a:pt x="87304" y="85724"/>
                </a:lnTo>
                <a:lnTo>
                  <a:pt x="87197" y="83692"/>
                </a:lnTo>
                <a:lnTo>
                  <a:pt x="86967" y="82930"/>
                </a:lnTo>
                <a:lnTo>
                  <a:pt x="86300" y="81787"/>
                </a:lnTo>
                <a:lnTo>
                  <a:pt x="85978" y="81533"/>
                </a:lnTo>
                <a:lnTo>
                  <a:pt x="85196" y="80771"/>
                </a:lnTo>
                <a:lnTo>
                  <a:pt x="84724" y="80517"/>
                </a:lnTo>
                <a:lnTo>
                  <a:pt x="83586" y="80009"/>
                </a:lnTo>
                <a:lnTo>
                  <a:pt x="82919" y="79755"/>
                </a:lnTo>
                <a:lnTo>
                  <a:pt x="81378" y="79501"/>
                </a:lnTo>
                <a:lnTo>
                  <a:pt x="80627" y="78231"/>
                </a:lnTo>
                <a:lnTo>
                  <a:pt x="80431" y="77850"/>
                </a:lnTo>
                <a:lnTo>
                  <a:pt x="80339" y="77596"/>
                </a:lnTo>
                <a:lnTo>
                  <a:pt x="80108" y="76453"/>
                </a:lnTo>
                <a:lnTo>
                  <a:pt x="80150" y="74675"/>
                </a:lnTo>
                <a:lnTo>
                  <a:pt x="80239" y="74294"/>
                </a:lnTo>
                <a:lnTo>
                  <a:pt x="80481" y="73532"/>
                </a:lnTo>
                <a:lnTo>
                  <a:pt x="81102" y="72262"/>
                </a:lnTo>
                <a:lnTo>
                  <a:pt x="81654" y="71373"/>
                </a:lnTo>
                <a:lnTo>
                  <a:pt x="114227" y="71374"/>
                </a:lnTo>
                <a:lnTo>
                  <a:pt x="114451" y="70993"/>
                </a:lnTo>
                <a:lnTo>
                  <a:pt x="114837" y="70231"/>
                </a:lnTo>
                <a:lnTo>
                  <a:pt x="105320" y="70231"/>
                </a:lnTo>
                <a:lnTo>
                  <a:pt x="102638" y="69087"/>
                </a:lnTo>
                <a:close/>
              </a:path>
              <a:path w="148590" h="123825">
                <a:moveTo>
                  <a:pt x="114227" y="71374"/>
                </a:moveTo>
                <a:lnTo>
                  <a:pt x="81654" y="71373"/>
                </a:lnTo>
                <a:lnTo>
                  <a:pt x="85357" y="72643"/>
                </a:lnTo>
                <a:lnTo>
                  <a:pt x="101548" y="78993"/>
                </a:lnTo>
                <a:lnTo>
                  <a:pt x="107528" y="81533"/>
                </a:lnTo>
                <a:lnTo>
                  <a:pt x="111024" y="82169"/>
                </a:lnTo>
                <a:lnTo>
                  <a:pt x="112876" y="82550"/>
                </a:lnTo>
                <a:lnTo>
                  <a:pt x="117441" y="83312"/>
                </a:lnTo>
                <a:lnTo>
                  <a:pt x="120074" y="83693"/>
                </a:lnTo>
                <a:lnTo>
                  <a:pt x="122938" y="84201"/>
                </a:lnTo>
                <a:lnTo>
                  <a:pt x="129148" y="85090"/>
                </a:lnTo>
                <a:lnTo>
                  <a:pt x="132413" y="85471"/>
                </a:lnTo>
                <a:lnTo>
                  <a:pt x="135794" y="85725"/>
                </a:lnTo>
                <a:lnTo>
                  <a:pt x="139175" y="86106"/>
                </a:lnTo>
                <a:lnTo>
                  <a:pt x="142556" y="86233"/>
                </a:lnTo>
                <a:lnTo>
                  <a:pt x="145903" y="86487"/>
                </a:lnTo>
                <a:lnTo>
                  <a:pt x="145424" y="84836"/>
                </a:lnTo>
                <a:lnTo>
                  <a:pt x="147879" y="77343"/>
                </a:lnTo>
                <a:lnTo>
                  <a:pt x="137013" y="77343"/>
                </a:lnTo>
                <a:lnTo>
                  <a:pt x="113703" y="72263"/>
                </a:lnTo>
                <a:lnTo>
                  <a:pt x="114227" y="71374"/>
                </a:lnTo>
                <a:close/>
              </a:path>
              <a:path w="148590" h="123825">
                <a:moveTo>
                  <a:pt x="148214" y="76962"/>
                </a:moveTo>
                <a:lnTo>
                  <a:pt x="142395" y="77343"/>
                </a:lnTo>
                <a:lnTo>
                  <a:pt x="147879" y="77343"/>
                </a:lnTo>
                <a:lnTo>
                  <a:pt x="148214" y="76962"/>
                </a:lnTo>
                <a:close/>
              </a:path>
              <a:path w="148590" h="123825">
                <a:moveTo>
                  <a:pt x="42421" y="60324"/>
                </a:moveTo>
                <a:lnTo>
                  <a:pt x="41123" y="60324"/>
                </a:lnTo>
                <a:lnTo>
                  <a:pt x="38882" y="60451"/>
                </a:lnTo>
                <a:lnTo>
                  <a:pt x="37899" y="60578"/>
                </a:lnTo>
                <a:lnTo>
                  <a:pt x="36208" y="60705"/>
                </a:lnTo>
                <a:lnTo>
                  <a:pt x="32002" y="64515"/>
                </a:lnTo>
                <a:lnTo>
                  <a:pt x="31923" y="64896"/>
                </a:lnTo>
                <a:lnTo>
                  <a:pt x="31766" y="65404"/>
                </a:lnTo>
                <a:lnTo>
                  <a:pt x="31671" y="67944"/>
                </a:lnTo>
                <a:lnTo>
                  <a:pt x="31798" y="68579"/>
                </a:lnTo>
                <a:lnTo>
                  <a:pt x="68792" y="72262"/>
                </a:lnTo>
                <a:lnTo>
                  <a:pt x="69119" y="71881"/>
                </a:lnTo>
                <a:lnTo>
                  <a:pt x="70143" y="71119"/>
                </a:lnTo>
                <a:lnTo>
                  <a:pt x="71201" y="70484"/>
                </a:lnTo>
                <a:lnTo>
                  <a:pt x="72811" y="69722"/>
                </a:lnTo>
                <a:lnTo>
                  <a:pt x="73834" y="69468"/>
                </a:lnTo>
                <a:lnTo>
                  <a:pt x="74777" y="69341"/>
                </a:lnTo>
                <a:lnTo>
                  <a:pt x="76238" y="69087"/>
                </a:lnTo>
                <a:lnTo>
                  <a:pt x="102638" y="69087"/>
                </a:lnTo>
                <a:lnTo>
                  <a:pt x="101744" y="68706"/>
                </a:lnTo>
                <a:lnTo>
                  <a:pt x="98363" y="67436"/>
                </a:lnTo>
                <a:lnTo>
                  <a:pt x="95143" y="66166"/>
                </a:lnTo>
                <a:lnTo>
                  <a:pt x="92119" y="65150"/>
                </a:lnTo>
                <a:lnTo>
                  <a:pt x="89244" y="64261"/>
                </a:lnTo>
                <a:lnTo>
                  <a:pt x="86576" y="63499"/>
                </a:lnTo>
                <a:lnTo>
                  <a:pt x="84057" y="62737"/>
                </a:lnTo>
                <a:lnTo>
                  <a:pt x="81700" y="62229"/>
                </a:lnTo>
                <a:lnTo>
                  <a:pt x="81431" y="60832"/>
                </a:lnTo>
                <a:lnTo>
                  <a:pt x="48790" y="60832"/>
                </a:lnTo>
                <a:lnTo>
                  <a:pt x="45369" y="60451"/>
                </a:lnTo>
                <a:lnTo>
                  <a:pt x="43836" y="60451"/>
                </a:lnTo>
                <a:lnTo>
                  <a:pt x="42421" y="60324"/>
                </a:lnTo>
                <a:close/>
              </a:path>
              <a:path w="148590" h="123825">
                <a:moveTo>
                  <a:pt x="84011" y="0"/>
                </a:moveTo>
                <a:lnTo>
                  <a:pt x="83701" y="3936"/>
                </a:lnTo>
                <a:lnTo>
                  <a:pt x="82953" y="4444"/>
                </a:lnTo>
                <a:lnTo>
                  <a:pt x="81700" y="5841"/>
                </a:lnTo>
                <a:lnTo>
                  <a:pt x="79262" y="13715"/>
                </a:lnTo>
                <a:lnTo>
                  <a:pt x="79492" y="15874"/>
                </a:lnTo>
                <a:lnTo>
                  <a:pt x="79883" y="17779"/>
                </a:lnTo>
                <a:lnTo>
                  <a:pt x="80239" y="18922"/>
                </a:lnTo>
                <a:lnTo>
                  <a:pt x="80616" y="19938"/>
                </a:lnTo>
                <a:lnTo>
                  <a:pt x="81378" y="21716"/>
                </a:lnTo>
                <a:lnTo>
                  <a:pt x="80090" y="22351"/>
                </a:lnTo>
                <a:lnTo>
                  <a:pt x="79021" y="23113"/>
                </a:lnTo>
                <a:lnTo>
                  <a:pt x="78078" y="23748"/>
                </a:lnTo>
                <a:lnTo>
                  <a:pt x="77330" y="24637"/>
                </a:lnTo>
                <a:lnTo>
                  <a:pt x="75902" y="29971"/>
                </a:lnTo>
                <a:lnTo>
                  <a:pt x="76031" y="30733"/>
                </a:lnTo>
                <a:lnTo>
                  <a:pt x="85545" y="43941"/>
                </a:lnTo>
                <a:lnTo>
                  <a:pt x="85618" y="44195"/>
                </a:lnTo>
                <a:lnTo>
                  <a:pt x="84644" y="45719"/>
                </a:lnTo>
                <a:lnTo>
                  <a:pt x="84249" y="46735"/>
                </a:lnTo>
                <a:lnTo>
                  <a:pt x="84057" y="47370"/>
                </a:lnTo>
                <a:lnTo>
                  <a:pt x="83937" y="49148"/>
                </a:lnTo>
                <a:lnTo>
                  <a:pt x="84057" y="49910"/>
                </a:lnTo>
                <a:lnTo>
                  <a:pt x="95224" y="59054"/>
                </a:lnTo>
                <a:lnTo>
                  <a:pt x="95925" y="59562"/>
                </a:lnTo>
                <a:lnTo>
                  <a:pt x="97224" y="60451"/>
                </a:lnTo>
                <a:lnTo>
                  <a:pt x="98961" y="61848"/>
                </a:lnTo>
                <a:lnTo>
                  <a:pt x="99984" y="62737"/>
                </a:lnTo>
                <a:lnTo>
                  <a:pt x="100881" y="63753"/>
                </a:lnTo>
                <a:lnTo>
                  <a:pt x="101709" y="64642"/>
                </a:lnTo>
                <a:lnTo>
                  <a:pt x="105320" y="70231"/>
                </a:lnTo>
                <a:lnTo>
                  <a:pt x="114837" y="70231"/>
                </a:lnTo>
                <a:lnTo>
                  <a:pt x="118970" y="55499"/>
                </a:lnTo>
                <a:lnTo>
                  <a:pt x="118855" y="51816"/>
                </a:lnTo>
                <a:lnTo>
                  <a:pt x="118533" y="49530"/>
                </a:lnTo>
                <a:lnTo>
                  <a:pt x="118027" y="47625"/>
                </a:lnTo>
                <a:lnTo>
                  <a:pt x="117832" y="47117"/>
                </a:lnTo>
                <a:lnTo>
                  <a:pt x="117625" y="46355"/>
                </a:lnTo>
                <a:lnTo>
                  <a:pt x="121489" y="41529"/>
                </a:lnTo>
                <a:lnTo>
                  <a:pt x="121880" y="41402"/>
                </a:lnTo>
                <a:lnTo>
                  <a:pt x="125537" y="35179"/>
                </a:lnTo>
                <a:lnTo>
                  <a:pt x="117234" y="26035"/>
                </a:lnTo>
                <a:lnTo>
                  <a:pt x="115037" y="25146"/>
                </a:lnTo>
                <a:lnTo>
                  <a:pt x="112795" y="24130"/>
                </a:lnTo>
                <a:lnTo>
                  <a:pt x="111691" y="23749"/>
                </a:lnTo>
                <a:lnTo>
                  <a:pt x="109380" y="22606"/>
                </a:lnTo>
                <a:lnTo>
                  <a:pt x="108230" y="21971"/>
                </a:lnTo>
                <a:lnTo>
                  <a:pt x="100410" y="18542"/>
                </a:lnTo>
                <a:lnTo>
                  <a:pt x="95891" y="13716"/>
                </a:lnTo>
                <a:lnTo>
                  <a:pt x="93453" y="11430"/>
                </a:lnTo>
                <a:lnTo>
                  <a:pt x="92268" y="10160"/>
                </a:lnTo>
                <a:lnTo>
                  <a:pt x="89991" y="7620"/>
                </a:lnTo>
                <a:lnTo>
                  <a:pt x="87875" y="4826"/>
                </a:lnTo>
                <a:lnTo>
                  <a:pt x="86852" y="3429"/>
                </a:lnTo>
                <a:lnTo>
                  <a:pt x="84011" y="0"/>
                </a:lnTo>
                <a:close/>
              </a:path>
              <a:path w="148590" h="123825">
                <a:moveTo>
                  <a:pt x="58459" y="57911"/>
                </a:moveTo>
                <a:lnTo>
                  <a:pt x="56021" y="57911"/>
                </a:lnTo>
                <a:lnTo>
                  <a:pt x="54607" y="58038"/>
                </a:lnTo>
                <a:lnTo>
                  <a:pt x="53974" y="58292"/>
                </a:lnTo>
                <a:lnTo>
                  <a:pt x="52249" y="58673"/>
                </a:lnTo>
                <a:lnTo>
                  <a:pt x="51306" y="59181"/>
                </a:lnTo>
                <a:lnTo>
                  <a:pt x="50520" y="59562"/>
                </a:lnTo>
                <a:lnTo>
                  <a:pt x="49891" y="59943"/>
                </a:lnTo>
                <a:lnTo>
                  <a:pt x="49065" y="60578"/>
                </a:lnTo>
                <a:lnTo>
                  <a:pt x="48790" y="60832"/>
                </a:lnTo>
                <a:lnTo>
                  <a:pt x="81431" y="60832"/>
                </a:lnTo>
                <a:lnTo>
                  <a:pt x="81382" y="60578"/>
                </a:lnTo>
                <a:lnTo>
                  <a:pt x="71638" y="60578"/>
                </a:lnTo>
                <a:lnTo>
                  <a:pt x="68993" y="60451"/>
                </a:lnTo>
                <a:lnTo>
                  <a:pt x="68096" y="60451"/>
                </a:lnTo>
                <a:lnTo>
                  <a:pt x="66877" y="59943"/>
                </a:lnTo>
                <a:lnTo>
                  <a:pt x="64519" y="59181"/>
                </a:lnTo>
                <a:lnTo>
                  <a:pt x="62312" y="58546"/>
                </a:lnTo>
                <a:lnTo>
                  <a:pt x="61288" y="58292"/>
                </a:lnTo>
                <a:lnTo>
                  <a:pt x="58459" y="57911"/>
                </a:lnTo>
                <a:close/>
              </a:path>
              <a:path w="148590" h="123825">
                <a:moveTo>
                  <a:pt x="75517" y="44576"/>
                </a:moveTo>
                <a:lnTo>
                  <a:pt x="45252" y="44576"/>
                </a:lnTo>
                <a:lnTo>
                  <a:pt x="49733" y="45211"/>
                </a:lnTo>
                <a:lnTo>
                  <a:pt x="52962" y="45973"/>
                </a:lnTo>
                <a:lnTo>
                  <a:pt x="62231" y="49529"/>
                </a:lnTo>
                <a:lnTo>
                  <a:pt x="62829" y="49910"/>
                </a:lnTo>
                <a:lnTo>
                  <a:pt x="63887" y="50672"/>
                </a:lnTo>
                <a:lnTo>
                  <a:pt x="64393" y="51180"/>
                </a:lnTo>
                <a:lnTo>
                  <a:pt x="64864" y="51561"/>
                </a:lnTo>
                <a:lnTo>
                  <a:pt x="71638" y="60578"/>
                </a:lnTo>
                <a:lnTo>
                  <a:pt x="81382" y="60578"/>
                </a:lnTo>
                <a:lnTo>
                  <a:pt x="75700" y="45973"/>
                </a:lnTo>
                <a:lnTo>
                  <a:pt x="75596" y="45719"/>
                </a:lnTo>
                <a:lnTo>
                  <a:pt x="75517" y="44576"/>
                </a:lnTo>
                <a:close/>
              </a:path>
              <a:path w="148590" h="123825">
                <a:moveTo>
                  <a:pt x="58896" y="15366"/>
                </a:moveTo>
                <a:lnTo>
                  <a:pt x="58068" y="16382"/>
                </a:lnTo>
                <a:lnTo>
                  <a:pt x="56573" y="18033"/>
                </a:lnTo>
                <a:lnTo>
                  <a:pt x="55872" y="18668"/>
                </a:lnTo>
                <a:lnTo>
                  <a:pt x="54607" y="19938"/>
                </a:lnTo>
                <a:lnTo>
                  <a:pt x="53583" y="20700"/>
                </a:lnTo>
                <a:lnTo>
                  <a:pt x="52407" y="22224"/>
                </a:lnTo>
                <a:lnTo>
                  <a:pt x="52914" y="23748"/>
                </a:lnTo>
                <a:lnTo>
                  <a:pt x="53549" y="26415"/>
                </a:lnTo>
                <a:lnTo>
                  <a:pt x="53815" y="27939"/>
                </a:lnTo>
                <a:lnTo>
                  <a:pt x="54065" y="29717"/>
                </a:lnTo>
                <a:lnTo>
                  <a:pt x="54101" y="34797"/>
                </a:lnTo>
                <a:lnTo>
                  <a:pt x="53974" y="36067"/>
                </a:lnTo>
                <a:lnTo>
                  <a:pt x="42656" y="39242"/>
                </a:lnTo>
                <a:lnTo>
                  <a:pt x="38450" y="39242"/>
                </a:lnTo>
                <a:lnTo>
                  <a:pt x="38002" y="40131"/>
                </a:lnTo>
                <a:lnTo>
                  <a:pt x="37304" y="41782"/>
                </a:lnTo>
                <a:lnTo>
                  <a:pt x="36720" y="43433"/>
                </a:lnTo>
                <a:lnTo>
                  <a:pt x="36312" y="45084"/>
                </a:lnTo>
                <a:lnTo>
                  <a:pt x="36091" y="46354"/>
                </a:lnTo>
                <a:lnTo>
                  <a:pt x="36759" y="45973"/>
                </a:lnTo>
                <a:lnTo>
                  <a:pt x="38253" y="45338"/>
                </a:lnTo>
                <a:lnTo>
                  <a:pt x="39079" y="45084"/>
                </a:lnTo>
                <a:lnTo>
                  <a:pt x="40769" y="44703"/>
                </a:lnTo>
                <a:lnTo>
                  <a:pt x="42500" y="44576"/>
                </a:lnTo>
                <a:lnTo>
                  <a:pt x="75517" y="44576"/>
                </a:lnTo>
                <a:lnTo>
                  <a:pt x="75307" y="42544"/>
                </a:lnTo>
                <a:lnTo>
                  <a:pt x="74777" y="39623"/>
                </a:lnTo>
                <a:lnTo>
                  <a:pt x="74493" y="38353"/>
                </a:lnTo>
                <a:lnTo>
                  <a:pt x="69269" y="38353"/>
                </a:lnTo>
                <a:lnTo>
                  <a:pt x="68763" y="37591"/>
                </a:lnTo>
                <a:lnTo>
                  <a:pt x="68487" y="37337"/>
                </a:lnTo>
                <a:lnTo>
                  <a:pt x="68211" y="36956"/>
                </a:lnTo>
                <a:lnTo>
                  <a:pt x="67038" y="35940"/>
                </a:lnTo>
                <a:lnTo>
                  <a:pt x="65853" y="35178"/>
                </a:lnTo>
                <a:lnTo>
                  <a:pt x="65267" y="34924"/>
                </a:lnTo>
                <a:lnTo>
                  <a:pt x="64669" y="34797"/>
                </a:lnTo>
                <a:lnTo>
                  <a:pt x="63220" y="34416"/>
                </a:lnTo>
                <a:lnTo>
                  <a:pt x="62036" y="34416"/>
                </a:lnTo>
                <a:lnTo>
                  <a:pt x="61824" y="31749"/>
                </a:lnTo>
                <a:lnTo>
                  <a:pt x="61279" y="27177"/>
                </a:lnTo>
                <a:lnTo>
                  <a:pt x="60817" y="24002"/>
                </a:lnTo>
                <a:lnTo>
                  <a:pt x="60035" y="19811"/>
                </a:lnTo>
                <a:lnTo>
                  <a:pt x="59530" y="17779"/>
                </a:lnTo>
                <a:lnTo>
                  <a:pt x="58896" y="15366"/>
                </a:lnTo>
                <a:close/>
              </a:path>
              <a:path w="148590" h="123825">
                <a:moveTo>
                  <a:pt x="72454" y="32638"/>
                </a:moveTo>
                <a:lnTo>
                  <a:pt x="69269" y="33146"/>
                </a:lnTo>
                <a:lnTo>
                  <a:pt x="69505" y="33781"/>
                </a:lnTo>
                <a:lnTo>
                  <a:pt x="69706" y="34416"/>
                </a:lnTo>
                <a:lnTo>
                  <a:pt x="69678" y="36702"/>
                </a:lnTo>
                <a:lnTo>
                  <a:pt x="69457" y="37718"/>
                </a:lnTo>
                <a:lnTo>
                  <a:pt x="69269" y="38353"/>
                </a:lnTo>
                <a:lnTo>
                  <a:pt x="74493" y="38353"/>
                </a:lnTo>
                <a:lnTo>
                  <a:pt x="73705" y="35686"/>
                </a:lnTo>
                <a:lnTo>
                  <a:pt x="72857" y="33400"/>
                </a:lnTo>
                <a:lnTo>
                  <a:pt x="72535" y="32892"/>
                </a:lnTo>
                <a:lnTo>
                  <a:pt x="72454" y="3263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95707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5232" y="15191"/>
                </a:moveTo>
                <a:lnTo>
                  <a:pt x="0" y="18793"/>
                </a:lnTo>
                <a:lnTo>
                  <a:pt x="2242" y="19185"/>
                </a:lnTo>
                <a:lnTo>
                  <a:pt x="15846" y="20046"/>
                </a:lnTo>
                <a:lnTo>
                  <a:pt x="19031" y="19890"/>
                </a:lnTo>
                <a:lnTo>
                  <a:pt x="20676" y="19772"/>
                </a:lnTo>
                <a:lnTo>
                  <a:pt x="22366" y="19615"/>
                </a:lnTo>
                <a:lnTo>
                  <a:pt x="22884" y="19068"/>
                </a:lnTo>
                <a:lnTo>
                  <a:pt x="24574" y="17501"/>
                </a:lnTo>
                <a:lnTo>
                  <a:pt x="26184" y="16209"/>
                </a:lnTo>
                <a:lnTo>
                  <a:pt x="9245" y="16209"/>
                </a:lnTo>
                <a:lnTo>
                  <a:pt x="8693" y="16171"/>
                </a:lnTo>
                <a:lnTo>
                  <a:pt x="7474" y="15936"/>
                </a:lnTo>
                <a:lnTo>
                  <a:pt x="6014" y="15505"/>
                </a:lnTo>
                <a:lnTo>
                  <a:pt x="5232" y="15191"/>
                </a:lnTo>
                <a:close/>
              </a:path>
              <a:path w="40004" h="20320">
                <a:moveTo>
                  <a:pt x="22387" y="19615"/>
                </a:moveTo>
                <a:close/>
              </a:path>
              <a:path w="40004" h="20320">
                <a:moveTo>
                  <a:pt x="32670" y="0"/>
                </a:moveTo>
                <a:lnTo>
                  <a:pt x="31693" y="0"/>
                </a:lnTo>
                <a:lnTo>
                  <a:pt x="30704" y="79"/>
                </a:lnTo>
                <a:lnTo>
                  <a:pt x="30278" y="156"/>
                </a:lnTo>
                <a:lnTo>
                  <a:pt x="30117" y="274"/>
                </a:lnTo>
                <a:lnTo>
                  <a:pt x="29069" y="901"/>
                </a:lnTo>
                <a:lnTo>
                  <a:pt x="15766" y="5833"/>
                </a:lnTo>
                <a:lnTo>
                  <a:pt x="15731" y="6970"/>
                </a:lnTo>
                <a:lnTo>
                  <a:pt x="13523" y="11824"/>
                </a:lnTo>
                <a:lnTo>
                  <a:pt x="13474" y="12500"/>
                </a:lnTo>
                <a:lnTo>
                  <a:pt x="9751" y="16209"/>
                </a:lnTo>
                <a:lnTo>
                  <a:pt x="26184" y="16209"/>
                </a:lnTo>
                <a:lnTo>
                  <a:pt x="27300" y="15348"/>
                </a:lnTo>
                <a:lnTo>
                  <a:pt x="28979" y="14212"/>
                </a:lnTo>
                <a:lnTo>
                  <a:pt x="31829" y="12500"/>
                </a:lnTo>
                <a:lnTo>
                  <a:pt x="32912" y="11942"/>
                </a:lnTo>
                <a:lnTo>
                  <a:pt x="33409" y="11942"/>
                </a:lnTo>
                <a:lnTo>
                  <a:pt x="34475" y="11159"/>
                </a:lnTo>
                <a:lnTo>
                  <a:pt x="38926" y="4660"/>
                </a:lnTo>
                <a:lnTo>
                  <a:pt x="38408" y="4268"/>
                </a:lnTo>
                <a:lnTo>
                  <a:pt x="32716" y="2271"/>
                </a:lnTo>
                <a:lnTo>
                  <a:pt x="39385" y="2271"/>
                </a:lnTo>
                <a:lnTo>
                  <a:pt x="33257" y="40"/>
                </a:lnTo>
                <a:lnTo>
                  <a:pt x="32670" y="0"/>
                </a:lnTo>
                <a:close/>
              </a:path>
              <a:path w="40004" h="20320">
                <a:moveTo>
                  <a:pt x="32540" y="12500"/>
                </a:moveTo>
                <a:lnTo>
                  <a:pt x="32245" y="12685"/>
                </a:lnTo>
                <a:lnTo>
                  <a:pt x="32521" y="12529"/>
                </a:lnTo>
                <a:close/>
              </a:path>
              <a:path w="40004" h="20320">
                <a:moveTo>
                  <a:pt x="33409" y="11942"/>
                </a:moveTo>
                <a:lnTo>
                  <a:pt x="32912" y="11942"/>
                </a:lnTo>
                <a:lnTo>
                  <a:pt x="32540" y="12500"/>
                </a:lnTo>
                <a:lnTo>
                  <a:pt x="33409" y="11942"/>
                </a:lnTo>
                <a:close/>
              </a:path>
              <a:path w="40004" h="20320">
                <a:moveTo>
                  <a:pt x="39385" y="2271"/>
                </a:moveTo>
                <a:lnTo>
                  <a:pt x="32716" y="2271"/>
                </a:lnTo>
                <a:lnTo>
                  <a:pt x="33417" y="2350"/>
                </a:lnTo>
                <a:lnTo>
                  <a:pt x="34165" y="2466"/>
                </a:lnTo>
                <a:lnTo>
                  <a:pt x="38926" y="4660"/>
                </a:lnTo>
                <a:lnTo>
                  <a:pt x="39295" y="2819"/>
                </a:lnTo>
                <a:lnTo>
                  <a:pt x="39385" y="2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28170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0" y="20007"/>
                </a:moveTo>
                <a:lnTo>
                  <a:pt x="1138" y="26585"/>
                </a:lnTo>
                <a:lnTo>
                  <a:pt x="4082" y="27798"/>
                </a:lnTo>
                <a:lnTo>
                  <a:pt x="4944" y="27994"/>
                </a:lnTo>
                <a:lnTo>
                  <a:pt x="6290" y="28386"/>
                </a:lnTo>
                <a:lnTo>
                  <a:pt x="41674" y="33828"/>
                </a:lnTo>
                <a:lnTo>
                  <a:pt x="45090" y="33750"/>
                </a:lnTo>
                <a:lnTo>
                  <a:pt x="46746" y="33632"/>
                </a:lnTo>
                <a:lnTo>
                  <a:pt x="46455" y="32379"/>
                </a:lnTo>
                <a:lnTo>
                  <a:pt x="46576" y="29365"/>
                </a:lnTo>
                <a:lnTo>
                  <a:pt x="59671" y="23296"/>
                </a:lnTo>
                <a:lnTo>
                  <a:pt x="64467" y="23296"/>
                </a:lnTo>
                <a:lnTo>
                  <a:pt x="64467" y="22670"/>
                </a:lnTo>
                <a:lnTo>
                  <a:pt x="64647" y="21143"/>
                </a:lnTo>
                <a:lnTo>
                  <a:pt x="4243" y="21143"/>
                </a:lnTo>
                <a:lnTo>
                  <a:pt x="3334" y="21064"/>
                </a:lnTo>
                <a:lnTo>
                  <a:pt x="2311" y="20829"/>
                </a:lnTo>
                <a:lnTo>
                  <a:pt x="1218" y="20477"/>
                </a:lnTo>
                <a:lnTo>
                  <a:pt x="0" y="20007"/>
                </a:lnTo>
                <a:close/>
              </a:path>
              <a:path w="90170" h="34290">
                <a:moveTo>
                  <a:pt x="64467" y="23296"/>
                </a:moveTo>
                <a:lnTo>
                  <a:pt x="61212" y="23296"/>
                </a:lnTo>
                <a:lnTo>
                  <a:pt x="64467" y="23453"/>
                </a:lnTo>
                <a:lnTo>
                  <a:pt x="64467" y="23296"/>
                </a:lnTo>
                <a:close/>
              </a:path>
              <a:path w="90170" h="34290">
                <a:moveTo>
                  <a:pt x="8682" y="0"/>
                </a:moveTo>
                <a:lnTo>
                  <a:pt x="8416" y="940"/>
                </a:lnTo>
                <a:lnTo>
                  <a:pt x="8301" y="1644"/>
                </a:lnTo>
                <a:lnTo>
                  <a:pt x="8190" y="4542"/>
                </a:lnTo>
                <a:lnTo>
                  <a:pt x="8312" y="5872"/>
                </a:lnTo>
                <a:lnTo>
                  <a:pt x="8647" y="7674"/>
                </a:lnTo>
                <a:lnTo>
                  <a:pt x="8857" y="8496"/>
                </a:lnTo>
                <a:lnTo>
                  <a:pt x="9213" y="10532"/>
                </a:lnTo>
                <a:lnTo>
                  <a:pt x="9335" y="11589"/>
                </a:lnTo>
                <a:lnTo>
                  <a:pt x="9448" y="15348"/>
                </a:lnTo>
                <a:lnTo>
                  <a:pt x="9323" y="16640"/>
                </a:lnTo>
                <a:lnTo>
                  <a:pt x="5071" y="21143"/>
                </a:lnTo>
                <a:lnTo>
                  <a:pt x="64647" y="21143"/>
                </a:lnTo>
                <a:lnTo>
                  <a:pt x="68280" y="15936"/>
                </a:lnTo>
                <a:lnTo>
                  <a:pt x="21734" y="15936"/>
                </a:lnTo>
                <a:lnTo>
                  <a:pt x="12500" y="11589"/>
                </a:lnTo>
                <a:lnTo>
                  <a:pt x="12534" y="9592"/>
                </a:lnTo>
                <a:lnTo>
                  <a:pt x="16640" y="3993"/>
                </a:lnTo>
                <a:lnTo>
                  <a:pt x="16521" y="3054"/>
                </a:lnTo>
                <a:lnTo>
                  <a:pt x="16431" y="2584"/>
                </a:lnTo>
                <a:lnTo>
                  <a:pt x="16305" y="1448"/>
                </a:lnTo>
                <a:lnTo>
                  <a:pt x="16237" y="430"/>
                </a:lnTo>
                <a:lnTo>
                  <a:pt x="15329" y="391"/>
                </a:lnTo>
                <a:lnTo>
                  <a:pt x="13443" y="234"/>
                </a:lnTo>
                <a:lnTo>
                  <a:pt x="11557" y="156"/>
                </a:lnTo>
                <a:lnTo>
                  <a:pt x="10568" y="79"/>
                </a:lnTo>
                <a:lnTo>
                  <a:pt x="8682" y="0"/>
                </a:lnTo>
                <a:close/>
              </a:path>
              <a:path w="90170" h="34290">
                <a:moveTo>
                  <a:pt x="89056" y="14643"/>
                </a:moveTo>
                <a:lnTo>
                  <a:pt x="74103" y="14643"/>
                </a:lnTo>
                <a:lnTo>
                  <a:pt x="74770" y="14683"/>
                </a:lnTo>
                <a:lnTo>
                  <a:pt x="75483" y="14761"/>
                </a:lnTo>
                <a:lnTo>
                  <a:pt x="80635" y="16522"/>
                </a:lnTo>
                <a:lnTo>
                  <a:pt x="81222" y="16875"/>
                </a:lnTo>
                <a:lnTo>
                  <a:pt x="84050" y="17501"/>
                </a:lnTo>
                <a:lnTo>
                  <a:pt x="84717" y="17462"/>
                </a:lnTo>
                <a:lnTo>
                  <a:pt x="85936" y="17228"/>
                </a:lnTo>
                <a:lnTo>
                  <a:pt x="87707" y="16640"/>
                </a:lnTo>
                <a:lnTo>
                  <a:pt x="89639" y="15661"/>
                </a:lnTo>
                <a:lnTo>
                  <a:pt x="89217" y="14957"/>
                </a:lnTo>
                <a:lnTo>
                  <a:pt x="89056" y="14643"/>
                </a:lnTo>
                <a:close/>
              </a:path>
              <a:path w="90170" h="34290">
                <a:moveTo>
                  <a:pt x="21780" y="940"/>
                </a:moveTo>
                <a:lnTo>
                  <a:pt x="24609" y="4542"/>
                </a:lnTo>
                <a:lnTo>
                  <a:pt x="25276" y="4776"/>
                </a:lnTo>
                <a:lnTo>
                  <a:pt x="29025" y="10180"/>
                </a:lnTo>
                <a:lnTo>
                  <a:pt x="28906" y="11041"/>
                </a:lnTo>
                <a:lnTo>
                  <a:pt x="22366" y="15936"/>
                </a:lnTo>
                <a:lnTo>
                  <a:pt x="68280" y="15936"/>
                </a:lnTo>
                <a:lnTo>
                  <a:pt x="69308" y="15426"/>
                </a:lnTo>
                <a:lnTo>
                  <a:pt x="70055" y="15152"/>
                </a:lnTo>
                <a:lnTo>
                  <a:pt x="71389" y="14839"/>
                </a:lnTo>
                <a:lnTo>
                  <a:pt x="72332" y="14722"/>
                </a:lnTo>
                <a:lnTo>
                  <a:pt x="72689" y="14722"/>
                </a:lnTo>
                <a:lnTo>
                  <a:pt x="73402" y="14643"/>
                </a:lnTo>
                <a:lnTo>
                  <a:pt x="89056" y="14643"/>
                </a:lnTo>
                <a:lnTo>
                  <a:pt x="88585" y="13704"/>
                </a:lnTo>
                <a:lnTo>
                  <a:pt x="87592" y="11237"/>
                </a:lnTo>
                <a:lnTo>
                  <a:pt x="54565" y="7243"/>
                </a:lnTo>
                <a:lnTo>
                  <a:pt x="52714" y="6929"/>
                </a:lnTo>
                <a:lnTo>
                  <a:pt x="51265" y="6656"/>
                </a:lnTo>
                <a:lnTo>
                  <a:pt x="49218" y="6225"/>
                </a:lnTo>
                <a:lnTo>
                  <a:pt x="47356" y="5442"/>
                </a:lnTo>
                <a:lnTo>
                  <a:pt x="39386" y="5442"/>
                </a:lnTo>
                <a:lnTo>
                  <a:pt x="38247" y="5403"/>
                </a:lnTo>
                <a:lnTo>
                  <a:pt x="36166" y="5246"/>
                </a:lnTo>
                <a:lnTo>
                  <a:pt x="43477" y="5246"/>
                </a:lnTo>
                <a:lnTo>
                  <a:pt x="45952" y="4855"/>
                </a:lnTo>
                <a:lnTo>
                  <a:pt x="43710" y="3915"/>
                </a:lnTo>
                <a:lnTo>
                  <a:pt x="41779" y="3132"/>
                </a:lnTo>
                <a:lnTo>
                  <a:pt x="39662" y="3132"/>
                </a:lnTo>
                <a:lnTo>
                  <a:pt x="37937" y="3054"/>
                </a:lnTo>
                <a:lnTo>
                  <a:pt x="32314" y="2193"/>
                </a:lnTo>
                <a:lnTo>
                  <a:pt x="26656" y="1448"/>
                </a:lnTo>
                <a:lnTo>
                  <a:pt x="25115" y="1291"/>
                </a:lnTo>
                <a:lnTo>
                  <a:pt x="23505" y="1097"/>
                </a:lnTo>
                <a:lnTo>
                  <a:pt x="21780" y="940"/>
                </a:lnTo>
                <a:close/>
              </a:path>
              <a:path w="90170" h="34290">
                <a:moveTo>
                  <a:pt x="43477" y="5246"/>
                </a:moveTo>
                <a:lnTo>
                  <a:pt x="36166" y="5246"/>
                </a:lnTo>
                <a:lnTo>
                  <a:pt x="38247" y="5403"/>
                </a:lnTo>
                <a:lnTo>
                  <a:pt x="39386" y="5442"/>
                </a:lnTo>
                <a:lnTo>
                  <a:pt x="40605" y="5442"/>
                </a:lnTo>
                <a:lnTo>
                  <a:pt x="41870" y="5403"/>
                </a:lnTo>
                <a:lnTo>
                  <a:pt x="43204" y="5286"/>
                </a:lnTo>
                <a:lnTo>
                  <a:pt x="43477" y="5246"/>
                </a:lnTo>
                <a:close/>
              </a:path>
              <a:path w="90170" h="34290">
                <a:moveTo>
                  <a:pt x="45952" y="4855"/>
                </a:moveTo>
                <a:lnTo>
                  <a:pt x="44538" y="5090"/>
                </a:lnTo>
                <a:lnTo>
                  <a:pt x="43204" y="5286"/>
                </a:lnTo>
                <a:lnTo>
                  <a:pt x="41870" y="5403"/>
                </a:lnTo>
                <a:lnTo>
                  <a:pt x="40605" y="5442"/>
                </a:lnTo>
                <a:lnTo>
                  <a:pt x="47356" y="5442"/>
                </a:lnTo>
                <a:lnTo>
                  <a:pt x="46746" y="5207"/>
                </a:lnTo>
                <a:lnTo>
                  <a:pt x="45952" y="4855"/>
                </a:lnTo>
                <a:close/>
              </a:path>
              <a:path w="90170" h="34290">
                <a:moveTo>
                  <a:pt x="41594" y="3054"/>
                </a:moveTo>
                <a:lnTo>
                  <a:pt x="39662" y="3132"/>
                </a:lnTo>
                <a:lnTo>
                  <a:pt x="41779" y="3132"/>
                </a:lnTo>
                <a:lnTo>
                  <a:pt x="41594" y="305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84736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7719" y="7870"/>
                </a:moveTo>
                <a:lnTo>
                  <a:pt x="793" y="7870"/>
                </a:lnTo>
                <a:lnTo>
                  <a:pt x="597" y="8066"/>
                </a:lnTo>
                <a:lnTo>
                  <a:pt x="0" y="8496"/>
                </a:lnTo>
                <a:lnTo>
                  <a:pt x="471" y="8731"/>
                </a:lnTo>
                <a:lnTo>
                  <a:pt x="1023" y="8927"/>
                </a:lnTo>
                <a:lnTo>
                  <a:pt x="2403" y="9474"/>
                </a:lnTo>
                <a:lnTo>
                  <a:pt x="5151" y="10376"/>
                </a:lnTo>
                <a:lnTo>
                  <a:pt x="6209" y="10649"/>
                </a:lnTo>
                <a:lnTo>
                  <a:pt x="6451" y="10062"/>
                </a:lnTo>
                <a:lnTo>
                  <a:pt x="7129" y="8731"/>
                </a:lnTo>
                <a:lnTo>
                  <a:pt x="7313" y="8417"/>
                </a:lnTo>
                <a:lnTo>
                  <a:pt x="7719" y="7870"/>
                </a:lnTo>
                <a:close/>
              </a:path>
              <a:path w="12700" h="10795">
                <a:moveTo>
                  <a:pt x="653" y="7980"/>
                </a:moveTo>
                <a:close/>
              </a:path>
              <a:path w="12700" h="10795">
                <a:moveTo>
                  <a:pt x="11764" y="0"/>
                </a:moveTo>
                <a:lnTo>
                  <a:pt x="653" y="7980"/>
                </a:lnTo>
                <a:lnTo>
                  <a:pt x="793" y="7870"/>
                </a:lnTo>
                <a:lnTo>
                  <a:pt x="7719" y="7870"/>
                </a:lnTo>
                <a:lnTo>
                  <a:pt x="12385" y="4346"/>
                </a:lnTo>
                <a:lnTo>
                  <a:pt x="11959" y="2114"/>
                </a:lnTo>
                <a:lnTo>
                  <a:pt x="11833" y="1252"/>
                </a:lnTo>
                <a:lnTo>
                  <a:pt x="117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96696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05183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60" h="36829">
                <a:moveTo>
                  <a:pt x="49931" y="0"/>
                </a:moveTo>
                <a:lnTo>
                  <a:pt x="50092" y="196"/>
                </a:lnTo>
                <a:lnTo>
                  <a:pt x="49931" y="0"/>
                </a:lnTo>
                <a:close/>
              </a:path>
              <a:path w="86360" h="36829">
                <a:moveTo>
                  <a:pt x="36097" y="10650"/>
                </a:moveTo>
                <a:lnTo>
                  <a:pt x="22559" y="16209"/>
                </a:lnTo>
                <a:lnTo>
                  <a:pt x="20837" y="17580"/>
                </a:lnTo>
                <a:lnTo>
                  <a:pt x="0" y="28504"/>
                </a:lnTo>
                <a:lnTo>
                  <a:pt x="80" y="28895"/>
                </a:lnTo>
                <a:lnTo>
                  <a:pt x="10809" y="31088"/>
                </a:lnTo>
                <a:lnTo>
                  <a:pt x="13017" y="31166"/>
                </a:lnTo>
                <a:lnTo>
                  <a:pt x="38454" y="36178"/>
                </a:lnTo>
                <a:lnTo>
                  <a:pt x="39041" y="36217"/>
                </a:lnTo>
                <a:lnTo>
                  <a:pt x="50126" y="25998"/>
                </a:lnTo>
                <a:lnTo>
                  <a:pt x="50839" y="24706"/>
                </a:lnTo>
                <a:lnTo>
                  <a:pt x="66364" y="11628"/>
                </a:lnTo>
                <a:lnTo>
                  <a:pt x="67583" y="11394"/>
                </a:lnTo>
                <a:lnTo>
                  <a:pt x="69549" y="10885"/>
                </a:lnTo>
                <a:lnTo>
                  <a:pt x="70207" y="10689"/>
                </a:lnTo>
                <a:lnTo>
                  <a:pt x="36373" y="10689"/>
                </a:lnTo>
                <a:lnTo>
                  <a:pt x="36097" y="10650"/>
                </a:lnTo>
                <a:close/>
              </a:path>
              <a:path w="86360" h="36829">
                <a:moveTo>
                  <a:pt x="42583" y="7361"/>
                </a:moveTo>
                <a:lnTo>
                  <a:pt x="41916" y="7831"/>
                </a:lnTo>
                <a:lnTo>
                  <a:pt x="39708" y="9123"/>
                </a:lnTo>
                <a:lnTo>
                  <a:pt x="38098" y="9945"/>
                </a:lnTo>
                <a:lnTo>
                  <a:pt x="37235" y="10298"/>
                </a:lnTo>
                <a:lnTo>
                  <a:pt x="36373" y="10689"/>
                </a:lnTo>
                <a:lnTo>
                  <a:pt x="75138" y="8888"/>
                </a:lnTo>
                <a:lnTo>
                  <a:pt x="77591" y="7753"/>
                </a:lnTo>
                <a:lnTo>
                  <a:pt x="49540" y="7753"/>
                </a:lnTo>
                <a:lnTo>
                  <a:pt x="46079" y="7674"/>
                </a:lnTo>
                <a:lnTo>
                  <a:pt x="44354" y="7557"/>
                </a:lnTo>
                <a:lnTo>
                  <a:pt x="42583" y="7361"/>
                </a:lnTo>
                <a:close/>
              </a:path>
              <a:path w="86360" h="36829">
                <a:moveTo>
                  <a:pt x="78749" y="940"/>
                </a:moveTo>
                <a:lnTo>
                  <a:pt x="49540" y="7753"/>
                </a:lnTo>
                <a:lnTo>
                  <a:pt x="77591" y="7753"/>
                </a:lnTo>
                <a:lnTo>
                  <a:pt x="85898" y="2623"/>
                </a:lnTo>
                <a:lnTo>
                  <a:pt x="83429" y="2623"/>
                </a:lnTo>
                <a:lnTo>
                  <a:pt x="82763" y="2545"/>
                </a:lnTo>
                <a:lnTo>
                  <a:pt x="79336" y="1331"/>
                </a:lnTo>
                <a:lnTo>
                  <a:pt x="78749" y="940"/>
                </a:lnTo>
                <a:close/>
              </a:path>
              <a:path w="86360" h="36829">
                <a:moveTo>
                  <a:pt x="86224" y="2311"/>
                </a:moveTo>
                <a:lnTo>
                  <a:pt x="85511" y="2506"/>
                </a:lnTo>
                <a:lnTo>
                  <a:pt x="84809" y="2584"/>
                </a:lnTo>
                <a:lnTo>
                  <a:pt x="84096" y="2623"/>
                </a:lnTo>
                <a:lnTo>
                  <a:pt x="85898" y="2623"/>
                </a:lnTo>
                <a:lnTo>
                  <a:pt x="86156" y="242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64808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62017" y="35825"/>
                </a:moveTo>
                <a:lnTo>
                  <a:pt x="21895" y="35825"/>
                </a:lnTo>
                <a:lnTo>
                  <a:pt x="22332" y="36530"/>
                </a:lnTo>
                <a:lnTo>
                  <a:pt x="22608" y="36882"/>
                </a:lnTo>
                <a:lnTo>
                  <a:pt x="27564" y="39662"/>
                </a:lnTo>
                <a:lnTo>
                  <a:pt x="28105" y="39819"/>
                </a:lnTo>
                <a:lnTo>
                  <a:pt x="28703" y="39897"/>
                </a:lnTo>
                <a:lnTo>
                  <a:pt x="29324" y="40015"/>
                </a:lnTo>
                <a:lnTo>
                  <a:pt x="29956" y="40054"/>
                </a:lnTo>
                <a:lnTo>
                  <a:pt x="30669" y="40133"/>
                </a:lnTo>
                <a:lnTo>
                  <a:pt x="32164" y="40133"/>
                </a:lnTo>
                <a:lnTo>
                  <a:pt x="31336" y="41229"/>
                </a:lnTo>
                <a:lnTo>
                  <a:pt x="31141" y="41581"/>
                </a:lnTo>
                <a:lnTo>
                  <a:pt x="30757" y="42403"/>
                </a:lnTo>
                <a:lnTo>
                  <a:pt x="30428" y="43500"/>
                </a:lnTo>
                <a:lnTo>
                  <a:pt x="30393" y="46045"/>
                </a:lnTo>
                <a:lnTo>
                  <a:pt x="30589" y="46749"/>
                </a:lnTo>
                <a:lnTo>
                  <a:pt x="38523" y="51800"/>
                </a:lnTo>
                <a:lnTo>
                  <a:pt x="39397" y="51683"/>
                </a:lnTo>
                <a:lnTo>
                  <a:pt x="52047" y="42598"/>
                </a:lnTo>
                <a:lnTo>
                  <a:pt x="55648" y="42598"/>
                </a:lnTo>
                <a:lnTo>
                  <a:pt x="61914" y="36295"/>
                </a:lnTo>
                <a:lnTo>
                  <a:pt x="62017" y="35825"/>
                </a:lnTo>
                <a:close/>
              </a:path>
              <a:path w="68579" h="52070">
                <a:moveTo>
                  <a:pt x="55648" y="42598"/>
                </a:moveTo>
                <a:lnTo>
                  <a:pt x="52208" y="42598"/>
                </a:lnTo>
                <a:lnTo>
                  <a:pt x="52599" y="42677"/>
                </a:lnTo>
                <a:lnTo>
                  <a:pt x="53231" y="42755"/>
                </a:lnTo>
                <a:lnTo>
                  <a:pt x="54485" y="42755"/>
                </a:lnTo>
                <a:lnTo>
                  <a:pt x="54956" y="42716"/>
                </a:lnTo>
                <a:lnTo>
                  <a:pt x="55648" y="42598"/>
                </a:lnTo>
                <a:close/>
              </a:path>
              <a:path w="68579" h="52070">
                <a:moveTo>
                  <a:pt x="24448" y="8653"/>
                </a:moveTo>
                <a:lnTo>
                  <a:pt x="9751" y="15544"/>
                </a:lnTo>
                <a:lnTo>
                  <a:pt x="9786" y="17540"/>
                </a:lnTo>
                <a:lnTo>
                  <a:pt x="10027" y="18676"/>
                </a:lnTo>
                <a:lnTo>
                  <a:pt x="10372" y="19890"/>
                </a:lnTo>
                <a:lnTo>
                  <a:pt x="9947" y="19890"/>
                </a:lnTo>
                <a:lnTo>
                  <a:pt x="0" y="28269"/>
                </a:lnTo>
                <a:lnTo>
                  <a:pt x="195" y="29483"/>
                </a:lnTo>
                <a:lnTo>
                  <a:pt x="14236" y="36687"/>
                </a:lnTo>
                <a:lnTo>
                  <a:pt x="15961" y="36609"/>
                </a:lnTo>
                <a:lnTo>
                  <a:pt x="17812" y="36452"/>
                </a:lnTo>
                <a:lnTo>
                  <a:pt x="19779" y="36178"/>
                </a:lnTo>
                <a:lnTo>
                  <a:pt x="21895" y="35825"/>
                </a:lnTo>
                <a:lnTo>
                  <a:pt x="62017" y="35825"/>
                </a:lnTo>
                <a:lnTo>
                  <a:pt x="62233" y="34534"/>
                </a:lnTo>
                <a:lnTo>
                  <a:pt x="62349" y="33593"/>
                </a:lnTo>
                <a:lnTo>
                  <a:pt x="62236" y="28230"/>
                </a:lnTo>
                <a:lnTo>
                  <a:pt x="61994" y="26506"/>
                </a:lnTo>
                <a:lnTo>
                  <a:pt x="63811" y="26506"/>
                </a:lnTo>
                <a:lnTo>
                  <a:pt x="68561" y="24119"/>
                </a:lnTo>
                <a:lnTo>
                  <a:pt x="68443" y="20673"/>
                </a:lnTo>
                <a:lnTo>
                  <a:pt x="27829" y="8810"/>
                </a:lnTo>
                <a:lnTo>
                  <a:pt x="26886" y="8731"/>
                </a:lnTo>
                <a:lnTo>
                  <a:pt x="24448" y="8653"/>
                </a:lnTo>
                <a:close/>
              </a:path>
              <a:path w="68579" h="52070">
                <a:moveTo>
                  <a:pt x="63811" y="26506"/>
                </a:moveTo>
                <a:lnTo>
                  <a:pt x="62201" y="26506"/>
                </a:lnTo>
                <a:lnTo>
                  <a:pt x="62673" y="26547"/>
                </a:lnTo>
                <a:lnTo>
                  <a:pt x="63374" y="26547"/>
                </a:lnTo>
                <a:lnTo>
                  <a:pt x="63811" y="26506"/>
                </a:lnTo>
                <a:close/>
              </a:path>
              <a:path w="68579" h="52070">
                <a:moveTo>
                  <a:pt x="37465" y="0"/>
                </a:moveTo>
                <a:lnTo>
                  <a:pt x="36764" y="0"/>
                </a:lnTo>
                <a:lnTo>
                  <a:pt x="36051" y="79"/>
                </a:lnTo>
                <a:lnTo>
                  <a:pt x="35694" y="79"/>
                </a:lnTo>
                <a:lnTo>
                  <a:pt x="27829" y="8810"/>
                </a:lnTo>
                <a:lnTo>
                  <a:pt x="61233" y="8810"/>
                </a:lnTo>
                <a:lnTo>
                  <a:pt x="60430" y="8143"/>
                </a:lnTo>
                <a:lnTo>
                  <a:pt x="59487" y="7439"/>
                </a:lnTo>
                <a:lnTo>
                  <a:pt x="58073" y="6578"/>
                </a:lnTo>
                <a:lnTo>
                  <a:pt x="57130" y="5874"/>
                </a:lnTo>
                <a:lnTo>
                  <a:pt x="56693" y="5482"/>
                </a:lnTo>
                <a:lnTo>
                  <a:pt x="56256" y="5129"/>
                </a:lnTo>
                <a:lnTo>
                  <a:pt x="55368" y="4229"/>
                </a:lnTo>
                <a:lnTo>
                  <a:pt x="54726" y="3523"/>
                </a:lnTo>
                <a:lnTo>
                  <a:pt x="54245" y="2858"/>
                </a:lnTo>
                <a:lnTo>
                  <a:pt x="47413" y="2858"/>
                </a:lnTo>
                <a:lnTo>
                  <a:pt x="43721" y="1644"/>
                </a:lnTo>
                <a:lnTo>
                  <a:pt x="43054" y="1331"/>
                </a:lnTo>
                <a:lnTo>
                  <a:pt x="38132" y="40"/>
                </a:lnTo>
                <a:lnTo>
                  <a:pt x="37465" y="0"/>
                </a:lnTo>
                <a:close/>
              </a:path>
              <a:path w="68579" h="52070">
                <a:moveTo>
                  <a:pt x="53001" y="1018"/>
                </a:moveTo>
                <a:lnTo>
                  <a:pt x="51069" y="1997"/>
                </a:lnTo>
                <a:lnTo>
                  <a:pt x="49299" y="2584"/>
                </a:lnTo>
                <a:lnTo>
                  <a:pt x="48080" y="2819"/>
                </a:lnTo>
                <a:lnTo>
                  <a:pt x="47413" y="2858"/>
                </a:lnTo>
                <a:lnTo>
                  <a:pt x="54245" y="2858"/>
                </a:lnTo>
                <a:lnTo>
                  <a:pt x="53507" y="1840"/>
                </a:lnTo>
                <a:lnTo>
                  <a:pt x="53001" y="10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90797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9475" y="0"/>
                </a:moveTo>
                <a:lnTo>
                  <a:pt x="5810" y="6811"/>
                </a:lnTo>
                <a:lnTo>
                  <a:pt x="5933" y="7869"/>
                </a:lnTo>
                <a:lnTo>
                  <a:pt x="6324" y="9866"/>
                </a:lnTo>
                <a:lnTo>
                  <a:pt x="5899" y="10062"/>
                </a:lnTo>
                <a:lnTo>
                  <a:pt x="0" y="16718"/>
                </a:lnTo>
                <a:lnTo>
                  <a:pt x="1103" y="16718"/>
                </a:lnTo>
                <a:lnTo>
                  <a:pt x="2081" y="16796"/>
                </a:lnTo>
                <a:lnTo>
                  <a:pt x="3610" y="17031"/>
                </a:lnTo>
                <a:lnTo>
                  <a:pt x="4875" y="17344"/>
                </a:lnTo>
                <a:lnTo>
                  <a:pt x="5577" y="16404"/>
                </a:lnTo>
                <a:lnTo>
                  <a:pt x="6014" y="16012"/>
                </a:lnTo>
                <a:lnTo>
                  <a:pt x="6405" y="15621"/>
                </a:lnTo>
                <a:lnTo>
                  <a:pt x="7804" y="14682"/>
                </a:lnTo>
                <a:lnTo>
                  <a:pt x="8218" y="14447"/>
                </a:lnTo>
                <a:lnTo>
                  <a:pt x="9556" y="13859"/>
                </a:lnTo>
                <a:lnTo>
                  <a:pt x="10142" y="13702"/>
                </a:lnTo>
                <a:lnTo>
                  <a:pt x="17248" y="13702"/>
                </a:lnTo>
                <a:lnTo>
                  <a:pt x="17375" y="13586"/>
                </a:lnTo>
                <a:lnTo>
                  <a:pt x="18433" y="10335"/>
                </a:lnTo>
                <a:lnTo>
                  <a:pt x="19100" y="9356"/>
                </a:lnTo>
                <a:lnTo>
                  <a:pt x="19618" y="8417"/>
                </a:lnTo>
                <a:lnTo>
                  <a:pt x="20009" y="7595"/>
                </a:lnTo>
                <a:lnTo>
                  <a:pt x="20319" y="6811"/>
                </a:lnTo>
                <a:lnTo>
                  <a:pt x="20676" y="5442"/>
                </a:lnTo>
                <a:lnTo>
                  <a:pt x="20561" y="3758"/>
                </a:lnTo>
                <a:lnTo>
                  <a:pt x="12534" y="821"/>
                </a:lnTo>
                <a:lnTo>
                  <a:pt x="11637" y="469"/>
                </a:lnTo>
                <a:lnTo>
                  <a:pt x="10844" y="234"/>
                </a:lnTo>
                <a:lnTo>
                  <a:pt x="10096" y="77"/>
                </a:lnTo>
                <a:lnTo>
                  <a:pt x="9475" y="0"/>
                </a:lnTo>
                <a:close/>
              </a:path>
              <a:path w="20954" h="17779">
                <a:moveTo>
                  <a:pt x="17248" y="13702"/>
                </a:moveTo>
                <a:lnTo>
                  <a:pt x="10142" y="13702"/>
                </a:lnTo>
                <a:lnTo>
                  <a:pt x="10924" y="14016"/>
                </a:lnTo>
                <a:lnTo>
                  <a:pt x="11672" y="14251"/>
                </a:lnTo>
                <a:lnTo>
                  <a:pt x="12385" y="14447"/>
                </a:lnTo>
                <a:lnTo>
                  <a:pt x="13604" y="14682"/>
                </a:lnTo>
                <a:lnTo>
                  <a:pt x="14156" y="14721"/>
                </a:lnTo>
                <a:lnTo>
                  <a:pt x="14662" y="14721"/>
                </a:lnTo>
                <a:lnTo>
                  <a:pt x="15133" y="14682"/>
                </a:lnTo>
                <a:lnTo>
                  <a:pt x="15915" y="14525"/>
                </a:lnTo>
                <a:lnTo>
                  <a:pt x="16594" y="14212"/>
                </a:lnTo>
                <a:lnTo>
                  <a:pt x="16904" y="14016"/>
                </a:lnTo>
                <a:lnTo>
                  <a:pt x="17248" y="13702"/>
                </a:lnTo>
                <a:close/>
              </a:path>
              <a:path w="20954" h="17779">
                <a:moveTo>
                  <a:pt x="14501" y="782"/>
                </a:moveTo>
                <a:lnTo>
                  <a:pt x="13086" y="782"/>
                </a:lnTo>
                <a:lnTo>
                  <a:pt x="12534" y="821"/>
                </a:lnTo>
                <a:lnTo>
                  <a:pt x="14948" y="821"/>
                </a:lnTo>
                <a:lnTo>
                  <a:pt x="14501" y="78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44327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89" h="24765">
                <a:moveTo>
                  <a:pt x="0" y="0"/>
                </a:moveTo>
                <a:lnTo>
                  <a:pt x="17134" y="14683"/>
                </a:lnTo>
                <a:lnTo>
                  <a:pt x="18479" y="15152"/>
                </a:lnTo>
                <a:lnTo>
                  <a:pt x="57164" y="23531"/>
                </a:lnTo>
                <a:lnTo>
                  <a:pt x="70768" y="24745"/>
                </a:lnTo>
                <a:lnTo>
                  <a:pt x="70819" y="23531"/>
                </a:lnTo>
                <a:lnTo>
                  <a:pt x="70918" y="23062"/>
                </a:lnTo>
                <a:lnTo>
                  <a:pt x="71079" y="22513"/>
                </a:lnTo>
                <a:lnTo>
                  <a:pt x="71274" y="21966"/>
                </a:lnTo>
                <a:lnTo>
                  <a:pt x="71858" y="20752"/>
                </a:lnTo>
                <a:lnTo>
                  <a:pt x="72058" y="20399"/>
                </a:lnTo>
                <a:lnTo>
                  <a:pt x="66709" y="20399"/>
                </a:lnTo>
                <a:lnTo>
                  <a:pt x="27990" y="13430"/>
                </a:lnTo>
                <a:lnTo>
                  <a:pt x="1966" y="1292"/>
                </a:lnTo>
                <a:lnTo>
                  <a:pt x="0" y="0"/>
                </a:lnTo>
                <a:close/>
              </a:path>
              <a:path w="72389" h="24765">
                <a:moveTo>
                  <a:pt x="72102" y="20321"/>
                </a:moveTo>
                <a:lnTo>
                  <a:pt x="69503" y="20399"/>
                </a:lnTo>
                <a:lnTo>
                  <a:pt x="72058" y="2039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9890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2702" y="0"/>
                </a:moveTo>
                <a:lnTo>
                  <a:pt x="620" y="901"/>
                </a:lnTo>
                <a:lnTo>
                  <a:pt x="459" y="1097"/>
                </a:lnTo>
                <a:lnTo>
                  <a:pt x="344" y="1331"/>
                </a:lnTo>
                <a:lnTo>
                  <a:pt x="115" y="2193"/>
                </a:lnTo>
                <a:lnTo>
                  <a:pt x="0" y="3876"/>
                </a:lnTo>
                <a:lnTo>
                  <a:pt x="298" y="4855"/>
                </a:lnTo>
                <a:lnTo>
                  <a:pt x="6749" y="11315"/>
                </a:lnTo>
                <a:lnTo>
                  <a:pt x="7186" y="11276"/>
                </a:lnTo>
                <a:lnTo>
                  <a:pt x="7531" y="11198"/>
                </a:lnTo>
                <a:lnTo>
                  <a:pt x="7888" y="11080"/>
                </a:lnTo>
                <a:lnTo>
                  <a:pt x="8049" y="11002"/>
                </a:lnTo>
                <a:lnTo>
                  <a:pt x="8359" y="10610"/>
                </a:lnTo>
                <a:lnTo>
                  <a:pt x="8239" y="8966"/>
                </a:lnTo>
                <a:lnTo>
                  <a:pt x="8014" y="8457"/>
                </a:lnTo>
                <a:lnTo>
                  <a:pt x="7853" y="8339"/>
                </a:lnTo>
                <a:lnTo>
                  <a:pt x="7106" y="7674"/>
                </a:lnTo>
                <a:lnTo>
                  <a:pt x="6439" y="6929"/>
                </a:lnTo>
                <a:lnTo>
                  <a:pt x="6048" y="6460"/>
                </a:lnTo>
                <a:lnTo>
                  <a:pt x="5623" y="5872"/>
                </a:lnTo>
                <a:lnTo>
                  <a:pt x="5300" y="5286"/>
                </a:lnTo>
                <a:lnTo>
                  <a:pt x="4898" y="4619"/>
                </a:lnTo>
                <a:lnTo>
                  <a:pt x="3564" y="195"/>
                </a:lnTo>
                <a:lnTo>
                  <a:pt x="3415" y="117"/>
                </a:lnTo>
                <a:lnTo>
                  <a:pt x="2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15912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6566" y="0"/>
                </a:moveTo>
                <a:lnTo>
                  <a:pt x="0" y="14760"/>
                </a:lnTo>
                <a:lnTo>
                  <a:pt x="80" y="15151"/>
                </a:lnTo>
                <a:lnTo>
                  <a:pt x="269" y="15504"/>
                </a:lnTo>
                <a:lnTo>
                  <a:pt x="436" y="15739"/>
                </a:lnTo>
                <a:lnTo>
                  <a:pt x="678" y="15896"/>
                </a:lnTo>
                <a:lnTo>
                  <a:pt x="1023" y="15974"/>
                </a:lnTo>
                <a:lnTo>
                  <a:pt x="1425" y="15896"/>
                </a:lnTo>
                <a:lnTo>
                  <a:pt x="656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98206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5" h="11429">
                <a:moveTo>
                  <a:pt x="13037" y="0"/>
                </a:moveTo>
                <a:lnTo>
                  <a:pt x="2653" y="6303"/>
                </a:lnTo>
                <a:lnTo>
                  <a:pt x="1871" y="6850"/>
                </a:lnTo>
                <a:lnTo>
                  <a:pt x="0" y="9866"/>
                </a:lnTo>
                <a:lnTo>
                  <a:pt x="134" y="10219"/>
                </a:lnTo>
                <a:lnTo>
                  <a:pt x="2147" y="11197"/>
                </a:lnTo>
                <a:lnTo>
                  <a:pt x="3837" y="11041"/>
                </a:lnTo>
                <a:lnTo>
                  <a:pt x="12761" y="1096"/>
                </a:lnTo>
                <a:lnTo>
                  <a:pt x="1303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67912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5" h="33020">
                <a:moveTo>
                  <a:pt x="33383" y="30733"/>
                </a:moveTo>
                <a:lnTo>
                  <a:pt x="18675" y="30733"/>
                </a:lnTo>
                <a:lnTo>
                  <a:pt x="19261" y="30987"/>
                </a:lnTo>
                <a:lnTo>
                  <a:pt x="20871" y="31749"/>
                </a:lnTo>
                <a:lnTo>
                  <a:pt x="21941" y="32130"/>
                </a:lnTo>
                <a:lnTo>
                  <a:pt x="23194" y="32384"/>
                </a:lnTo>
                <a:lnTo>
                  <a:pt x="24574" y="32765"/>
                </a:lnTo>
                <a:lnTo>
                  <a:pt x="26023" y="32892"/>
                </a:lnTo>
                <a:lnTo>
                  <a:pt x="27518" y="32892"/>
                </a:lnTo>
                <a:lnTo>
                  <a:pt x="29013" y="32765"/>
                </a:lnTo>
                <a:lnTo>
                  <a:pt x="29807" y="32638"/>
                </a:lnTo>
                <a:lnTo>
                  <a:pt x="31256" y="32130"/>
                </a:lnTo>
                <a:lnTo>
                  <a:pt x="32003" y="31749"/>
                </a:lnTo>
                <a:lnTo>
                  <a:pt x="33383" y="30733"/>
                </a:lnTo>
                <a:close/>
              </a:path>
              <a:path w="57785" h="33020">
                <a:moveTo>
                  <a:pt x="5853" y="19557"/>
                </a:moveTo>
                <a:lnTo>
                  <a:pt x="0" y="25018"/>
                </a:lnTo>
                <a:lnTo>
                  <a:pt x="126" y="26161"/>
                </a:lnTo>
                <a:lnTo>
                  <a:pt x="1805" y="29336"/>
                </a:lnTo>
                <a:lnTo>
                  <a:pt x="2276" y="29844"/>
                </a:lnTo>
                <a:lnTo>
                  <a:pt x="10384" y="32003"/>
                </a:lnTo>
                <a:lnTo>
                  <a:pt x="13328" y="31749"/>
                </a:lnTo>
                <a:lnTo>
                  <a:pt x="14984" y="31495"/>
                </a:lnTo>
                <a:lnTo>
                  <a:pt x="16743" y="31114"/>
                </a:lnTo>
                <a:lnTo>
                  <a:pt x="18675" y="30733"/>
                </a:lnTo>
                <a:lnTo>
                  <a:pt x="36011" y="27050"/>
                </a:lnTo>
                <a:lnTo>
                  <a:pt x="9119" y="27050"/>
                </a:lnTo>
                <a:lnTo>
                  <a:pt x="8417" y="26923"/>
                </a:lnTo>
                <a:lnTo>
                  <a:pt x="3656" y="25272"/>
                </a:lnTo>
                <a:lnTo>
                  <a:pt x="3748" y="23367"/>
                </a:lnTo>
                <a:lnTo>
                  <a:pt x="7704" y="19938"/>
                </a:lnTo>
                <a:lnTo>
                  <a:pt x="7474" y="19938"/>
                </a:lnTo>
                <a:lnTo>
                  <a:pt x="6796" y="19684"/>
                </a:lnTo>
                <a:lnTo>
                  <a:pt x="5853" y="19557"/>
                </a:lnTo>
                <a:close/>
              </a:path>
              <a:path w="57785" h="33020">
                <a:moveTo>
                  <a:pt x="54189" y="3937"/>
                </a:moveTo>
                <a:lnTo>
                  <a:pt x="49184" y="3937"/>
                </a:lnTo>
                <a:lnTo>
                  <a:pt x="54025" y="4191"/>
                </a:lnTo>
                <a:lnTo>
                  <a:pt x="52334" y="5461"/>
                </a:lnTo>
                <a:lnTo>
                  <a:pt x="51035" y="6477"/>
                </a:lnTo>
                <a:lnTo>
                  <a:pt x="44779" y="11049"/>
                </a:lnTo>
                <a:lnTo>
                  <a:pt x="41559" y="13335"/>
                </a:lnTo>
                <a:lnTo>
                  <a:pt x="39788" y="14732"/>
                </a:lnTo>
                <a:lnTo>
                  <a:pt x="37741" y="16256"/>
                </a:lnTo>
                <a:lnTo>
                  <a:pt x="35108" y="17906"/>
                </a:lnTo>
                <a:lnTo>
                  <a:pt x="33532" y="18922"/>
                </a:lnTo>
                <a:lnTo>
                  <a:pt x="31808" y="19938"/>
                </a:lnTo>
                <a:lnTo>
                  <a:pt x="29922" y="20954"/>
                </a:lnTo>
                <a:lnTo>
                  <a:pt x="27875" y="21843"/>
                </a:lnTo>
                <a:lnTo>
                  <a:pt x="25678" y="22859"/>
                </a:lnTo>
                <a:lnTo>
                  <a:pt x="11246" y="26923"/>
                </a:lnTo>
                <a:lnTo>
                  <a:pt x="10533" y="27050"/>
                </a:lnTo>
                <a:lnTo>
                  <a:pt x="36011" y="27050"/>
                </a:lnTo>
                <a:lnTo>
                  <a:pt x="36683" y="25399"/>
                </a:lnTo>
                <a:lnTo>
                  <a:pt x="37385" y="25399"/>
                </a:lnTo>
                <a:lnTo>
                  <a:pt x="39156" y="25145"/>
                </a:lnTo>
                <a:lnTo>
                  <a:pt x="40340" y="25019"/>
                </a:lnTo>
                <a:lnTo>
                  <a:pt x="42387" y="24638"/>
                </a:lnTo>
                <a:lnTo>
                  <a:pt x="52288" y="13462"/>
                </a:lnTo>
                <a:lnTo>
                  <a:pt x="53312" y="13462"/>
                </a:lnTo>
                <a:lnTo>
                  <a:pt x="54335" y="13335"/>
                </a:lnTo>
                <a:lnTo>
                  <a:pt x="55474" y="13081"/>
                </a:lnTo>
                <a:lnTo>
                  <a:pt x="56532" y="12573"/>
                </a:lnTo>
                <a:lnTo>
                  <a:pt x="56969" y="12192"/>
                </a:lnTo>
                <a:lnTo>
                  <a:pt x="57164" y="12065"/>
                </a:lnTo>
                <a:lnTo>
                  <a:pt x="57601" y="11303"/>
                </a:lnTo>
                <a:lnTo>
                  <a:pt x="57475" y="9271"/>
                </a:lnTo>
                <a:lnTo>
                  <a:pt x="57325" y="9017"/>
                </a:lnTo>
                <a:lnTo>
                  <a:pt x="56929" y="8001"/>
                </a:lnTo>
                <a:lnTo>
                  <a:pt x="56808" y="7620"/>
                </a:lnTo>
                <a:lnTo>
                  <a:pt x="56727" y="5588"/>
                </a:lnTo>
                <a:lnTo>
                  <a:pt x="56187" y="5207"/>
                </a:lnTo>
                <a:lnTo>
                  <a:pt x="54646" y="4318"/>
                </a:lnTo>
                <a:lnTo>
                  <a:pt x="54189" y="3937"/>
                </a:lnTo>
                <a:close/>
              </a:path>
              <a:path w="57785" h="33020">
                <a:moveTo>
                  <a:pt x="22136" y="7873"/>
                </a:moveTo>
                <a:lnTo>
                  <a:pt x="12350" y="9524"/>
                </a:lnTo>
                <a:lnTo>
                  <a:pt x="11281" y="10032"/>
                </a:lnTo>
                <a:lnTo>
                  <a:pt x="9947" y="10794"/>
                </a:lnTo>
                <a:lnTo>
                  <a:pt x="9234" y="11175"/>
                </a:lnTo>
                <a:lnTo>
                  <a:pt x="8567" y="11683"/>
                </a:lnTo>
                <a:lnTo>
                  <a:pt x="8256" y="12064"/>
                </a:lnTo>
                <a:lnTo>
                  <a:pt x="7946" y="12318"/>
                </a:lnTo>
                <a:lnTo>
                  <a:pt x="7474" y="12953"/>
                </a:lnTo>
                <a:lnTo>
                  <a:pt x="7267" y="13334"/>
                </a:lnTo>
                <a:lnTo>
                  <a:pt x="7118" y="13715"/>
                </a:lnTo>
                <a:lnTo>
                  <a:pt x="7037" y="15112"/>
                </a:lnTo>
                <a:lnTo>
                  <a:pt x="7394" y="15874"/>
                </a:lnTo>
                <a:lnTo>
                  <a:pt x="8015" y="16763"/>
                </a:lnTo>
                <a:lnTo>
                  <a:pt x="8452" y="17144"/>
                </a:lnTo>
                <a:lnTo>
                  <a:pt x="9004" y="17525"/>
                </a:lnTo>
                <a:lnTo>
                  <a:pt x="9280" y="17652"/>
                </a:lnTo>
                <a:lnTo>
                  <a:pt x="10142" y="18160"/>
                </a:lnTo>
                <a:lnTo>
                  <a:pt x="10775" y="18414"/>
                </a:lnTo>
                <a:lnTo>
                  <a:pt x="12465" y="18922"/>
                </a:lnTo>
                <a:lnTo>
                  <a:pt x="13523" y="19303"/>
                </a:lnTo>
                <a:lnTo>
                  <a:pt x="14742" y="19557"/>
                </a:lnTo>
                <a:lnTo>
                  <a:pt x="16789" y="19811"/>
                </a:lnTo>
                <a:lnTo>
                  <a:pt x="17536" y="19938"/>
                </a:lnTo>
                <a:lnTo>
                  <a:pt x="20009" y="20065"/>
                </a:lnTo>
                <a:lnTo>
                  <a:pt x="20917" y="19938"/>
                </a:lnTo>
                <a:lnTo>
                  <a:pt x="21860" y="19938"/>
                </a:lnTo>
                <a:lnTo>
                  <a:pt x="23827" y="19811"/>
                </a:lnTo>
                <a:lnTo>
                  <a:pt x="27047" y="19430"/>
                </a:lnTo>
                <a:lnTo>
                  <a:pt x="26736" y="19430"/>
                </a:lnTo>
                <a:lnTo>
                  <a:pt x="25908" y="19303"/>
                </a:lnTo>
                <a:lnTo>
                  <a:pt x="16433" y="14985"/>
                </a:lnTo>
                <a:lnTo>
                  <a:pt x="15409" y="14096"/>
                </a:lnTo>
                <a:lnTo>
                  <a:pt x="14903" y="13461"/>
                </a:lnTo>
                <a:lnTo>
                  <a:pt x="15294" y="13334"/>
                </a:lnTo>
                <a:lnTo>
                  <a:pt x="16318" y="13080"/>
                </a:lnTo>
                <a:lnTo>
                  <a:pt x="18008" y="12699"/>
                </a:lnTo>
                <a:lnTo>
                  <a:pt x="20250" y="12318"/>
                </a:lnTo>
                <a:lnTo>
                  <a:pt x="37983" y="12319"/>
                </a:lnTo>
                <a:lnTo>
                  <a:pt x="38454" y="11938"/>
                </a:lnTo>
                <a:lnTo>
                  <a:pt x="39397" y="11049"/>
                </a:lnTo>
                <a:lnTo>
                  <a:pt x="39869" y="10541"/>
                </a:lnTo>
                <a:lnTo>
                  <a:pt x="39788" y="10287"/>
                </a:lnTo>
                <a:lnTo>
                  <a:pt x="39121" y="9398"/>
                </a:lnTo>
                <a:lnTo>
                  <a:pt x="38872" y="9144"/>
                </a:lnTo>
                <a:lnTo>
                  <a:pt x="27323" y="9143"/>
                </a:lnTo>
                <a:lnTo>
                  <a:pt x="26104" y="8508"/>
                </a:lnTo>
                <a:lnTo>
                  <a:pt x="24885" y="8254"/>
                </a:lnTo>
                <a:lnTo>
                  <a:pt x="24103" y="8000"/>
                </a:lnTo>
                <a:lnTo>
                  <a:pt x="22136" y="7873"/>
                </a:lnTo>
                <a:close/>
              </a:path>
              <a:path w="57785" h="33020">
                <a:moveTo>
                  <a:pt x="37983" y="12319"/>
                </a:moveTo>
                <a:lnTo>
                  <a:pt x="24655" y="12318"/>
                </a:lnTo>
                <a:lnTo>
                  <a:pt x="26345" y="12572"/>
                </a:lnTo>
                <a:lnTo>
                  <a:pt x="27242" y="12572"/>
                </a:lnTo>
                <a:lnTo>
                  <a:pt x="28185" y="12826"/>
                </a:lnTo>
                <a:lnTo>
                  <a:pt x="29128" y="12953"/>
                </a:lnTo>
                <a:lnTo>
                  <a:pt x="32118" y="13715"/>
                </a:lnTo>
                <a:lnTo>
                  <a:pt x="34245" y="14477"/>
                </a:lnTo>
                <a:lnTo>
                  <a:pt x="35384" y="13969"/>
                </a:lnTo>
                <a:lnTo>
                  <a:pt x="36568" y="13335"/>
                </a:lnTo>
                <a:lnTo>
                  <a:pt x="37983" y="12319"/>
                </a:lnTo>
                <a:close/>
              </a:path>
              <a:path w="57785" h="33020">
                <a:moveTo>
                  <a:pt x="36292" y="0"/>
                </a:moveTo>
                <a:lnTo>
                  <a:pt x="27093" y="4571"/>
                </a:lnTo>
                <a:lnTo>
                  <a:pt x="26932" y="4952"/>
                </a:lnTo>
                <a:lnTo>
                  <a:pt x="26854" y="7619"/>
                </a:lnTo>
                <a:lnTo>
                  <a:pt x="26966" y="8127"/>
                </a:lnTo>
                <a:lnTo>
                  <a:pt x="27323" y="9143"/>
                </a:lnTo>
                <a:lnTo>
                  <a:pt x="38872" y="9144"/>
                </a:lnTo>
                <a:lnTo>
                  <a:pt x="38374" y="8636"/>
                </a:lnTo>
                <a:lnTo>
                  <a:pt x="37902" y="8382"/>
                </a:lnTo>
                <a:lnTo>
                  <a:pt x="37316" y="7874"/>
                </a:lnTo>
                <a:lnTo>
                  <a:pt x="32981" y="6095"/>
                </a:lnTo>
                <a:lnTo>
                  <a:pt x="31808" y="5714"/>
                </a:lnTo>
                <a:lnTo>
                  <a:pt x="32199" y="5587"/>
                </a:lnTo>
                <a:lnTo>
                  <a:pt x="33383" y="5333"/>
                </a:lnTo>
                <a:lnTo>
                  <a:pt x="36488" y="4826"/>
                </a:lnTo>
                <a:lnTo>
                  <a:pt x="37856" y="4572"/>
                </a:lnTo>
                <a:lnTo>
                  <a:pt x="42893" y="4191"/>
                </a:lnTo>
                <a:lnTo>
                  <a:pt x="46987" y="3937"/>
                </a:lnTo>
                <a:lnTo>
                  <a:pt x="54189" y="3937"/>
                </a:lnTo>
                <a:lnTo>
                  <a:pt x="53427" y="3302"/>
                </a:lnTo>
                <a:lnTo>
                  <a:pt x="52495" y="2413"/>
                </a:lnTo>
                <a:lnTo>
                  <a:pt x="45607" y="2413"/>
                </a:lnTo>
                <a:lnTo>
                  <a:pt x="43054" y="1905"/>
                </a:lnTo>
                <a:lnTo>
                  <a:pt x="42859" y="1778"/>
                </a:lnTo>
                <a:lnTo>
                  <a:pt x="41916" y="1270"/>
                </a:lnTo>
                <a:lnTo>
                  <a:pt x="41398" y="1143"/>
                </a:lnTo>
                <a:lnTo>
                  <a:pt x="40064" y="635"/>
                </a:lnTo>
                <a:lnTo>
                  <a:pt x="39271" y="508"/>
                </a:lnTo>
                <a:lnTo>
                  <a:pt x="37385" y="127"/>
                </a:lnTo>
                <a:lnTo>
                  <a:pt x="36292" y="0"/>
                </a:lnTo>
                <a:close/>
              </a:path>
              <a:path w="57785" h="33020">
                <a:moveTo>
                  <a:pt x="51426" y="1143"/>
                </a:moveTo>
                <a:lnTo>
                  <a:pt x="50678" y="1524"/>
                </a:lnTo>
                <a:lnTo>
                  <a:pt x="49816" y="1905"/>
                </a:lnTo>
                <a:lnTo>
                  <a:pt x="47884" y="2413"/>
                </a:lnTo>
                <a:lnTo>
                  <a:pt x="52495" y="2413"/>
                </a:lnTo>
                <a:lnTo>
                  <a:pt x="51426" y="114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14429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89" h="31750">
                <a:moveTo>
                  <a:pt x="37083" y="21885"/>
                </a:moveTo>
                <a:lnTo>
                  <a:pt x="27633" y="21885"/>
                </a:lnTo>
                <a:lnTo>
                  <a:pt x="28300" y="22003"/>
                </a:lnTo>
                <a:lnTo>
                  <a:pt x="29209" y="22356"/>
                </a:lnTo>
                <a:lnTo>
                  <a:pt x="31490" y="28307"/>
                </a:lnTo>
                <a:lnTo>
                  <a:pt x="31405" y="29129"/>
                </a:lnTo>
                <a:lnTo>
                  <a:pt x="31095" y="30735"/>
                </a:lnTo>
                <a:lnTo>
                  <a:pt x="30853" y="31635"/>
                </a:lnTo>
                <a:lnTo>
                  <a:pt x="31405" y="31283"/>
                </a:lnTo>
                <a:lnTo>
                  <a:pt x="31762" y="30930"/>
                </a:lnTo>
                <a:lnTo>
                  <a:pt x="32705" y="29717"/>
                </a:lnTo>
                <a:lnTo>
                  <a:pt x="33647" y="28307"/>
                </a:lnTo>
                <a:lnTo>
                  <a:pt x="35538" y="24979"/>
                </a:lnTo>
                <a:lnTo>
                  <a:pt x="37083" y="21885"/>
                </a:lnTo>
                <a:close/>
              </a:path>
              <a:path w="72389" h="31750">
                <a:moveTo>
                  <a:pt x="70055" y="0"/>
                </a:moveTo>
                <a:lnTo>
                  <a:pt x="69227" y="351"/>
                </a:lnTo>
                <a:lnTo>
                  <a:pt x="66284" y="1369"/>
                </a:lnTo>
                <a:lnTo>
                  <a:pt x="64076" y="2075"/>
                </a:lnTo>
                <a:lnTo>
                  <a:pt x="61718" y="2701"/>
                </a:lnTo>
                <a:lnTo>
                  <a:pt x="59752" y="3328"/>
                </a:lnTo>
                <a:lnTo>
                  <a:pt x="42100" y="6381"/>
                </a:lnTo>
                <a:lnTo>
                  <a:pt x="39547" y="7360"/>
                </a:lnTo>
                <a:lnTo>
                  <a:pt x="26656" y="14251"/>
                </a:lnTo>
                <a:lnTo>
                  <a:pt x="26104" y="14329"/>
                </a:lnTo>
                <a:lnTo>
                  <a:pt x="0" y="26036"/>
                </a:lnTo>
                <a:lnTo>
                  <a:pt x="2000" y="25527"/>
                </a:lnTo>
                <a:lnTo>
                  <a:pt x="4392" y="24979"/>
                </a:lnTo>
                <a:lnTo>
                  <a:pt x="27392" y="21885"/>
                </a:lnTo>
                <a:lnTo>
                  <a:pt x="37083" y="21885"/>
                </a:lnTo>
                <a:lnTo>
                  <a:pt x="38799" y="18167"/>
                </a:lnTo>
                <a:lnTo>
                  <a:pt x="52909" y="6891"/>
                </a:lnTo>
                <a:lnTo>
                  <a:pt x="54048" y="6734"/>
                </a:lnTo>
                <a:lnTo>
                  <a:pt x="72332" y="978"/>
                </a:lnTo>
                <a:lnTo>
                  <a:pt x="71033" y="508"/>
                </a:lnTo>
                <a:lnTo>
                  <a:pt x="7005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6772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26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6761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0" y="0"/>
                </a:lnTo>
                <a:lnTo>
                  <a:pt x="0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6749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0" y="0"/>
                </a:lnTo>
                <a:lnTo>
                  <a:pt x="0" y="195"/>
                </a:lnTo>
                <a:lnTo>
                  <a:pt x="229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6738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156"/>
                </a:lnTo>
                <a:lnTo>
                  <a:pt x="0" y="27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6725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195"/>
                </a:lnTo>
                <a:lnTo>
                  <a:pt x="0" y="3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67143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273"/>
                </a:lnTo>
                <a:lnTo>
                  <a:pt x="0" y="43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6702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352"/>
                </a:lnTo>
                <a:lnTo>
                  <a:pt x="0" y="50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6686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430"/>
                </a:lnTo>
                <a:lnTo>
                  <a:pt x="80" y="548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66752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508"/>
                </a:lnTo>
                <a:lnTo>
                  <a:pt x="114" y="548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6663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548"/>
                </a:lnTo>
                <a:lnTo>
                  <a:pt x="0" y="626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66522" y="61732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587"/>
                </a:lnTo>
                <a:lnTo>
                  <a:pt x="0" y="665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6639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665"/>
                </a:lnTo>
                <a:lnTo>
                  <a:pt x="0" y="74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6628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704"/>
                </a:lnTo>
                <a:lnTo>
                  <a:pt x="0" y="7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6616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743"/>
                </a:lnTo>
                <a:lnTo>
                  <a:pt x="0" y="82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6603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783"/>
                </a:lnTo>
                <a:lnTo>
                  <a:pt x="0" y="861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6592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822"/>
                </a:lnTo>
                <a:lnTo>
                  <a:pt x="0" y="90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6580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861"/>
                </a:lnTo>
                <a:lnTo>
                  <a:pt x="0" y="900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65648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0" y="939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65533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114" y="93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6541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978"/>
                </a:lnTo>
                <a:lnTo>
                  <a:pt x="0" y="1057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6530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1018"/>
                </a:lnTo>
                <a:lnTo>
                  <a:pt x="0" y="109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6517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57"/>
                </a:lnTo>
                <a:lnTo>
                  <a:pt x="0" y="113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6506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96"/>
                </a:lnTo>
                <a:lnTo>
                  <a:pt x="0" y="1173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6494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1134"/>
                </a:lnTo>
                <a:lnTo>
                  <a:pt x="0" y="121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64820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173"/>
                </a:lnTo>
                <a:lnTo>
                  <a:pt x="0" y="12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6470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40"/>
                </a:moveTo>
                <a:lnTo>
                  <a:pt x="241" y="1252"/>
                </a:lnTo>
                <a:lnTo>
                  <a:pt x="0" y="1331"/>
                </a:lnTo>
                <a:lnTo>
                  <a:pt x="0" y="0"/>
                </a:lnTo>
                <a:lnTo>
                  <a:pt x="241" y="4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64556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64" y="40"/>
                </a:moveTo>
                <a:lnTo>
                  <a:pt x="264" y="1292"/>
                </a:lnTo>
                <a:lnTo>
                  <a:pt x="0" y="1370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6442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0"/>
                </a:moveTo>
                <a:lnTo>
                  <a:pt x="275" y="1331"/>
                </a:lnTo>
                <a:lnTo>
                  <a:pt x="126" y="1370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6431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0"/>
                </a:moveTo>
                <a:lnTo>
                  <a:pt x="241" y="1370"/>
                </a:lnTo>
                <a:lnTo>
                  <a:pt x="0" y="1448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6419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09"/>
                </a:lnTo>
                <a:lnTo>
                  <a:pt x="0" y="148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6408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48"/>
                </a:lnTo>
                <a:lnTo>
                  <a:pt x="0" y="1527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6395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27"/>
                </a:lnTo>
                <a:lnTo>
                  <a:pt x="0" y="1644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6384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66"/>
                </a:lnTo>
                <a:lnTo>
                  <a:pt x="0" y="16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6372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44"/>
                </a:lnTo>
                <a:lnTo>
                  <a:pt x="0" y="172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6361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83"/>
                </a:lnTo>
                <a:lnTo>
                  <a:pt x="0" y="176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63486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762"/>
                </a:lnTo>
                <a:lnTo>
                  <a:pt x="0" y="1840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6333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38"/>
                </a:moveTo>
                <a:lnTo>
                  <a:pt x="275" y="1801"/>
                </a:lnTo>
                <a:lnTo>
                  <a:pt x="0" y="1879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63210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1840"/>
                </a:lnTo>
                <a:lnTo>
                  <a:pt x="126" y="187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63095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1879"/>
                </a:lnTo>
                <a:lnTo>
                  <a:pt x="0" y="1957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62980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57"/>
                </a:lnTo>
                <a:lnTo>
                  <a:pt x="0" y="203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62865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96"/>
                </a:lnTo>
                <a:lnTo>
                  <a:pt x="0" y="2075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6273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36"/>
                </a:lnTo>
                <a:lnTo>
                  <a:pt x="0" y="211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6262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75"/>
                </a:lnTo>
                <a:lnTo>
                  <a:pt x="0" y="219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62509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2153"/>
                </a:lnTo>
                <a:lnTo>
                  <a:pt x="0" y="2271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62394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114" y="0"/>
                </a:moveTo>
                <a:lnTo>
                  <a:pt x="34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62233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0" y="0"/>
                </a:lnTo>
                <a:lnTo>
                  <a:pt x="114" y="1996"/>
                </a:lnTo>
                <a:lnTo>
                  <a:pt x="195" y="2271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62118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2114"/>
                </a:lnTo>
                <a:lnTo>
                  <a:pt x="0" y="1291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61991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0" y="38"/>
                </a:lnTo>
                <a:lnTo>
                  <a:pt x="0" y="900"/>
                </a:lnTo>
                <a:lnTo>
                  <a:pt x="241" y="1761"/>
                </a:lnTo>
                <a:lnTo>
                  <a:pt x="241" y="38"/>
                </a:lnTo>
                <a:close/>
              </a:path>
              <a:path w="635" h="1904">
                <a:moveTo>
                  <a:pt x="0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61876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114" y="0"/>
                </a:moveTo>
                <a:lnTo>
                  <a:pt x="0" y="430"/>
                </a:lnTo>
                <a:lnTo>
                  <a:pt x="241" y="1330"/>
                </a:lnTo>
                <a:lnTo>
                  <a:pt x="114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61761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0" y="0"/>
                </a:lnTo>
                <a:lnTo>
                  <a:pt x="229" y="900"/>
                </a:lnTo>
                <a:lnTo>
                  <a:pt x="229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61761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14" y="0"/>
                </a:moveTo>
                <a:lnTo>
                  <a:pt x="114" y="430"/>
                </a:lnTo>
                <a:lnTo>
                  <a:pt x="80" y="234"/>
                </a:lnTo>
                <a:lnTo>
                  <a:pt x="0" y="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37106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5" h="46354">
                <a:moveTo>
                  <a:pt x="22648" y="39779"/>
                </a:moveTo>
                <a:lnTo>
                  <a:pt x="2794" y="39779"/>
                </a:lnTo>
                <a:lnTo>
                  <a:pt x="3070" y="40053"/>
                </a:lnTo>
                <a:lnTo>
                  <a:pt x="3231" y="40170"/>
                </a:lnTo>
                <a:lnTo>
                  <a:pt x="3461" y="40444"/>
                </a:lnTo>
                <a:lnTo>
                  <a:pt x="4005" y="40993"/>
                </a:lnTo>
                <a:lnTo>
                  <a:pt x="13443" y="43890"/>
                </a:lnTo>
                <a:lnTo>
                  <a:pt x="15133" y="44282"/>
                </a:lnTo>
                <a:lnTo>
                  <a:pt x="31808" y="46043"/>
                </a:lnTo>
                <a:lnTo>
                  <a:pt x="34556" y="45378"/>
                </a:lnTo>
                <a:lnTo>
                  <a:pt x="38132" y="44672"/>
                </a:lnTo>
                <a:lnTo>
                  <a:pt x="38037" y="41580"/>
                </a:lnTo>
                <a:lnTo>
                  <a:pt x="36879" y="41540"/>
                </a:lnTo>
                <a:lnTo>
                  <a:pt x="36212" y="41462"/>
                </a:lnTo>
                <a:lnTo>
                  <a:pt x="35188" y="41384"/>
                </a:lnTo>
                <a:lnTo>
                  <a:pt x="27875" y="40523"/>
                </a:lnTo>
                <a:lnTo>
                  <a:pt x="22648" y="39779"/>
                </a:lnTo>
                <a:close/>
              </a:path>
              <a:path w="38735" h="46354">
                <a:moveTo>
                  <a:pt x="10223" y="26584"/>
                </a:moveTo>
                <a:lnTo>
                  <a:pt x="9832" y="27680"/>
                </a:lnTo>
                <a:lnTo>
                  <a:pt x="8889" y="29678"/>
                </a:lnTo>
                <a:lnTo>
                  <a:pt x="8371" y="30578"/>
                </a:lnTo>
                <a:lnTo>
                  <a:pt x="8969" y="30578"/>
                </a:lnTo>
                <a:lnTo>
                  <a:pt x="15766" y="30774"/>
                </a:lnTo>
                <a:lnTo>
                  <a:pt x="20883" y="31008"/>
                </a:lnTo>
                <a:lnTo>
                  <a:pt x="23597" y="31165"/>
                </a:lnTo>
                <a:lnTo>
                  <a:pt x="24655" y="32535"/>
                </a:lnTo>
                <a:lnTo>
                  <a:pt x="26059" y="34141"/>
                </a:lnTo>
                <a:lnTo>
                  <a:pt x="37939" y="41540"/>
                </a:lnTo>
                <a:lnTo>
                  <a:pt x="36520" y="40954"/>
                </a:lnTo>
                <a:lnTo>
                  <a:pt x="35108" y="40287"/>
                </a:lnTo>
                <a:lnTo>
                  <a:pt x="32394" y="38800"/>
                </a:lnTo>
                <a:lnTo>
                  <a:pt x="31532" y="38487"/>
                </a:lnTo>
                <a:lnTo>
                  <a:pt x="31371" y="38213"/>
                </a:lnTo>
                <a:lnTo>
                  <a:pt x="25483" y="33357"/>
                </a:lnTo>
                <a:lnTo>
                  <a:pt x="25161" y="32927"/>
                </a:lnTo>
                <a:lnTo>
                  <a:pt x="24703" y="32183"/>
                </a:lnTo>
                <a:lnTo>
                  <a:pt x="24574" y="32027"/>
                </a:lnTo>
                <a:lnTo>
                  <a:pt x="24459" y="31753"/>
                </a:lnTo>
                <a:lnTo>
                  <a:pt x="23991" y="31008"/>
                </a:lnTo>
                <a:lnTo>
                  <a:pt x="23712" y="30421"/>
                </a:lnTo>
                <a:lnTo>
                  <a:pt x="23470" y="29990"/>
                </a:lnTo>
                <a:lnTo>
                  <a:pt x="23114" y="29207"/>
                </a:lnTo>
                <a:lnTo>
                  <a:pt x="23045" y="28972"/>
                </a:lnTo>
                <a:lnTo>
                  <a:pt x="22849" y="28542"/>
                </a:lnTo>
                <a:lnTo>
                  <a:pt x="22769" y="28268"/>
                </a:lnTo>
                <a:lnTo>
                  <a:pt x="22522" y="27680"/>
                </a:lnTo>
                <a:lnTo>
                  <a:pt x="22416" y="27289"/>
                </a:lnTo>
                <a:lnTo>
                  <a:pt x="11166" y="26780"/>
                </a:lnTo>
                <a:lnTo>
                  <a:pt x="10223" y="26584"/>
                </a:lnTo>
                <a:close/>
              </a:path>
              <a:path w="38735" h="46354">
                <a:moveTo>
                  <a:pt x="8095" y="31008"/>
                </a:moveTo>
                <a:lnTo>
                  <a:pt x="0" y="37781"/>
                </a:lnTo>
                <a:lnTo>
                  <a:pt x="275" y="37938"/>
                </a:lnTo>
                <a:lnTo>
                  <a:pt x="436" y="37977"/>
                </a:lnTo>
                <a:lnTo>
                  <a:pt x="1200" y="38487"/>
                </a:lnTo>
                <a:lnTo>
                  <a:pt x="1648" y="38800"/>
                </a:lnTo>
                <a:lnTo>
                  <a:pt x="1805" y="38957"/>
                </a:lnTo>
                <a:lnTo>
                  <a:pt x="2242" y="39270"/>
                </a:lnTo>
                <a:lnTo>
                  <a:pt x="2437" y="39466"/>
                </a:lnTo>
                <a:lnTo>
                  <a:pt x="2679" y="39622"/>
                </a:lnTo>
                <a:lnTo>
                  <a:pt x="2828" y="39818"/>
                </a:lnTo>
                <a:lnTo>
                  <a:pt x="22648" y="39779"/>
                </a:lnTo>
                <a:lnTo>
                  <a:pt x="17421" y="38918"/>
                </a:lnTo>
                <a:lnTo>
                  <a:pt x="14627" y="38408"/>
                </a:lnTo>
                <a:lnTo>
                  <a:pt x="9084" y="37234"/>
                </a:lnTo>
                <a:lnTo>
                  <a:pt x="7750" y="36881"/>
                </a:lnTo>
                <a:lnTo>
                  <a:pt x="6405" y="36569"/>
                </a:lnTo>
                <a:lnTo>
                  <a:pt x="5117" y="36216"/>
                </a:lnTo>
                <a:lnTo>
                  <a:pt x="3852" y="35824"/>
                </a:lnTo>
                <a:lnTo>
                  <a:pt x="4886" y="35120"/>
                </a:lnTo>
                <a:lnTo>
                  <a:pt x="7785" y="31635"/>
                </a:lnTo>
                <a:lnTo>
                  <a:pt x="8095" y="31008"/>
                </a:lnTo>
                <a:close/>
              </a:path>
              <a:path w="38735" h="46354">
                <a:moveTo>
                  <a:pt x="7946" y="2074"/>
                </a:moveTo>
                <a:lnTo>
                  <a:pt x="11365" y="20632"/>
                </a:lnTo>
                <a:lnTo>
                  <a:pt x="11051" y="23256"/>
                </a:lnTo>
                <a:lnTo>
                  <a:pt x="10740" y="24705"/>
                </a:lnTo>
                <a:lnTo>
                  <a:pt x="10223" y="26584"/>
                </a:lnTo>
                <a:lnTo>
                  <a:pt x="11166" y="26780"/>
                </a:lnTo>
                <a:lnTo>
                  <a:pt x="18870" y="27289"/>
                </a:lnTo>
                <a:lnTo>
                  <a:pt x="20250" y="27250"/>
                </a:lnTo>
                <a:lnTo>
                  <a:pt x="21423" y="27172"/>
                </a:lnTo>
                <a:lnTo>
                  <a:pt x="22332" y="27054"/>
                </a:lnTo>
                <a:lnTo>
                  <a:pt x="22021" y="25879"/>
                </a:lnTo>
                <a:lnTo>
                  <a:pt x="21780" y="24705"/>
                </a:lnTo>
                <a:lnTo>
                  <a:pt x="21616" y="23256"/>
                </a:lnTo>
                <a:lnTo>
                  <a:pt x="21584" y="20632"/>
                </a:lnTo>
                <a:lnTo>
                  <a:pt x="21826" y="18988"/>
                </a:lnTo>
                <a:lnTo>
                  <a:pt x="21975" y="18284"/>
                </a:lnTo>
                <a:lnTo>
                  <a:pt x="22297" y="17108"/>
                </a:lnTo>
                <a:lnTo>
                  <a:pt x="22884" y="15661"/>
                </a:lnTo>
                <a:lnTo>
                  <a:pt x="23294" y="14955"/>
                </a:lnTo>
                <a:lnTo>
                  <a:pt x="23597" y="14329"/>
                </a:lnTo>
                <a:lnTo>
                  <a:pt x="25437" y="4032"/>
                </a:lnTo>
                <a:lnTo>
                  <a:pt x="25241" y="2661"/>
                </a:lnTo>
                <a:lnTo>
                  <a:pt x="25161" y="2387"/>
                </a:lnTo>
                <a:lnTo>
                  <a:pt x="24920" y="2114"/>
                </a:lnTo>
                <a:lnTo>
                  <a:pt x="8774" y="2114"/>
                </a:lnTo>
                <a:lnTo>
                  <a:pt x="7946" y="2074"/>
                </a:lnTo>
                <a:close/>
              </a:path>
              <a:path w="38735" h="46354">
                <a:moveTo>
                  <a:pt x="22332" y="27054"/>
                </a:moveTo>
                <a:lnTo>
                  <a:pt x="21423" y="27172"/>
                </a:lnTo>
                <a:lnTo>
                  <a:pt x="20250" y="27250"/>
                </a:lnTo>
                <a:lnTo>
                  <a:pt x="18870" y="27289"/>
                </a:lnTo>
                <a:lnTo>
                  <a:pt x="22416" y="27289"/>
                </a:lnTo>
                <a:lnTo>
                  <a:pt x="22332" y="27054"/>
                </a:lnTo>
                <a:close/>
              </a:path>
              <a:path w="38735" h="46354">
                <a:moveTo>
                  <a:pt x="19813" y="0"/>
                </a:moveTo>
                <a:lnTo>
                  <a:pt x="15133" y="1252"/>
                </a:lnTo>
                <a:lnTo>
                  <a:pt x="14190" y="1565"/>
                </a:lnTo>
                <a:lnTo>
                  <a:pt x="13684" y="1683"/>
                </a:lnTo>
                <a:lnTo>
                  <a:pt x="12661" y="1879"/>
                </a:lnTo>
                <a:lnTo>
                  <a:pt x="11683" y="2035"/>
                </a:lnTo>
                <a:lnTo>
                  <a:pt x="9717" y="2114"/>
                </a:lnTo>
                <a:lnTo>
                  <a:pt x="24920" y="2114"/>
                </a:lnTo>
                <a:lnTo>
                  <a:pt x="20561" y="38"/>
                </a:lnTo>
                <a:lnTo>
                  <a:pt x="1981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20983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60" h="71754">
                <a:moveTo>
                  <a:pt x="33347" y="64769"/>
                </a:moveTo>
                <a:lnTo>
                  <a:pt x="27921" y="64769"/>
                </a:lnTo>
                <a:lnTo>
                  <a:pt x="28277" y="65023"/>
                </a:lnTo>
                <a:lnTo>
                  <a:pt x="34406" y="69595"/>
                </a:lnTo>
                <a:lnTo>
                  <a:pt x="34993" y="69976"/>
                </a:lnTo>
                <a:lnTo>
                  <a:pt x="36131" y="70484"/>
                </a:lnTo>
                <a:lnTo>
                  <a:pt x="36683" y="70611"/>
                </a:lnTo>
                <a:lnTo>
                  <a:pt x="37672" y="70992"/>
                </a:lnTo>
                <a:lnTo>
                  <a:pt x="38144" y="71119"/>
                </a:lnTo>
                <a:lnTo>
                  <a:pt x="39006" y="71246"/>
                </a:lnTo>
                <a:lnTo>
                  <a:pt x="41410" y="71246"/>
                </a:lnTo>
                <a:lnTo>
                  <a:pt x="41690" y="71143"/>
                </a:lnTo>
                <a:lnTo>
                  <a:pt x="41410" y="71119"/>
                </a:lnTo>
                <a:lnTo>
                  <a:pt x="42146" y="70992"/>
                </a:lnTo>
                <a:lnTo>
                  <a:pt x="45622" y="70992"/>
                </a:lnTo>
                <a:lnTo>
                  <a:pt x="46987" y="70865"/>
                </a:lnTo>
                <a:lnTo>
                  <a:pt x="49345" y="70484"/>
                </a:lnTo>
                <a:lnTo>
                  <a:pt x="51311" y="69976"/>
                </a:lnTo>
                <a:lnTo>
                  <a:pt x="51472" y="69976"/>
                </a:lnTo>
                <a:lnTo>
                  <a:pt x="51667" y="69849"/>
                </a:lnTo>
                <a:lnTo>
                  <a:pt x="52530" y="69595"/>
                </a:lnTo>
                <a:lnTo>
                  <a:pt x="53944" y="69087"/>
                </a:lnTo>
                <a:lnTo>
                  <a:pt x="55600" y="68325"/>
                </a:lnTo>
                <a:lnTo>
                  <a:pt x="57123" y="67818"/>
                </a:lnTo>
                <a:lnTo>
                  <a:pt x="39719" y="67817"/>
                </a:lnTo>
                <a:lnTo>
                  <a:pt x="38144" y="67436"/>
                </a:lnTo>
                <a:lnTo>
                  <a:pt x="37902" y="67331"/>
                </a:lnTo>
                <a:lnTo>
                  <a:pt x="37396" y="67182"/>
                </a:lnTo>
                <a:lnTo>
                  <a:pt x="36603" y="66801"/>
                </a:lnTo>
                <a:lnTo>
                  <a:pt x="36325" y="66641"/>
                </a:lnTo>
                <a:lnTo>
                  <a:pt x="35821" y="66420"/>
                </a:lnTo>
                <a:lnTo>
                  <a:pt x="34912" y="65912"/>
                </a:lnTo>
                <a:lnTo>
                  <a:pt x="34159" y="65361"/>
                </a:lnTo>
                <a:lnTo>
                  <a:pt x="33820" y="65150"/>
                </a:lnTo>
                <a:lnTo>
                  <a:pt x="33347" y="64769"/>
                </a:lnTo>
                <a:close/>
              </a:path>
              <a:path w="60960" h="71754">
                <a:moveTo>
                  <a:pt x="45622" y="70992"/>
                </a:moveTo>
                <a:lnTo>
                  <a:pt x="42146" y="70992"/>
                </a:lnTo>
                <a:lnTo>
                  <a:pt x="41996" y="71119"/>
                </a:lnTo>
                <a:lnTo>
                  <a:pt x="41755" y="71119"/>
                </a:lnTo>
                <a:lnTo>
                  <a:pt x="42893" y="71246"/>
                </a:lnTo>
                <a:lnTo>
                  <a:pt x="45622" y="70992"/>
                </a:lnTo>
                <a:close/>
              </a:path>
              <a:path w="60960" h="71754">
                <a:moveTo>
                  <a:pt x="54416" y="51562"/>
                </a:moveTo>
                <a:lnTo>
                  <a:pt x="30474" y="62356"/>
                </a:lnTo>
                <a:lnTo>
                  <a:pt x="31701" y="63499"/>
                </a:lnTo>
                <a:lnTo>
                  <a:pt x="40616" y="67817"/>
                </a:lnTo>
                <a:lnTo>
                  <a:pt x="40858" y="67690"/>
                </a:lnTo>
                <a:lnTo>
                  <a:pt x="57504" y="67691"/>
                </a:lnTo>
                <a:lnTo>
                  <a:pt x="59407" y="67056"/>
                </a:lnTo>
                <a:lnTo>
                  <a:pt x="59835" y="66641"/>
                </a:lnTo>
                <a:lnTo>
                  <a:pt x="60200" y="66167"/>
                </a:lnTo>
                <a:lnTo>
                  <a:pt x="58659" y="64262"/>
                </a:lnTo>
                <a:lnTo>
                  <a:pt x="58544" y="64008"/>
                </a:lnTo>
                <a:lnTo>
                  <a:pt x="54611" y="53086"/>
                </a:lnTo>
                <a:lnTo>
                  <a:pt x="54416" y="51562"/>
                </a:lnTo>
                <a:close/>
              </a:path>
              <a:path w="60960" h="71754">
                <a:moveTo>
                  <a:pt x="57504" y="67691"/>
                </a:moveTo>
                <a:lnTo>
                  <a:pt x="40858" y="67690"/>
                </a:lnTo>
                <a:lnTo>
                  <a:pt x="40616" y="67817"/>
                </a:lnTo>
                <a:lnTo>
                  <a:pt x="57123" y="67818"/>
                </a:lnTo>
                <a:lnTo>
                  <a:pt x="57504" y="67691"/>
                </a:lnTo>
                <a:close/>
              </a:path>
              <a:path w="60960" h="71754">
                <a:moveTo>
                  <a:pt x="28143" y="64984"/>
                </a:moveTo>
                <a:lnTo>
                  <a:pt x="28277" y="65023"/>
                </a:lnTo>
                <a:lnTo>
                  <a:pt x="28143" y="64984"/>
                </a:lnTo>
                <a:close/>
              </a:path>
              <a:path w="60960" h="71754">
                <a:moveTo>
                  <a:pt x="21791" y="2285"/>
                </a:moveTo>
                <a:lnTo>
                  <a:pt x="20492" y="2285"/>
                </a:lnTo>
                <a:lnTo>
                  <a:pt x="18997" y="2793"/>
                </a:lnTo>
                <a:lnTo>
                  <a:pt x="18008" y="3428"/>
                </a:lnTo>
                <a:lnTo>
                  <a:pt x="17697" y="3555"/>
                </a:lnTo>
                <a:lnTo>
                  <a:pt x="14156" y="12064"/>
                </a:lnTo>
                <a:lnTo>
                  <a:pt x="14006" y="12953"/>
                </a:lnTo>
                <a:lnTo>
                  <a:pt x="12109" y="18160"/>
                </a:lnTo>
                <a:lnTo>
                  <a:pt x="5312" y="23367"/>
                </a:lnTo>
                <a:lnTo>
                  <a:pt x="5151" y="23494"/>
                </a:lnTo>
                <a:lnTo>
                  <a:pt x="0" y="33273"/>
                </a:lnTo>
                <a:lnTo>
                  <a:pt x="356" y="34670"/>
                </a:lnTo>
                <a:lnTo>
                  <a:pt x="2403" y="37972"/>
                </a:lnTo>
                <a:lnTo>
                  <a:pt x="2794" y="38480"/>
                </a:lnTo>
                <a:lnTo>
                  <a:pt x="4093" y="39750"/>
                </a:lnTo>
                <a:lnTo>
                  <a:pt x="5002" y="40512"/>
                </a:lnTo>
                <a:lnTo>
                  <a:pt x="5864" y="41147"/>
                </a:lnTo>
                <a:lnTo>
                  <a:pt x="7589" y="42163"/>
                </a:lnTo>
                <a:lnTo>
                  <a:pt x="8383" y="42671"/>
                </a:lnTo>
                <a:lnTo>
                  <a:pt x="9130" y="42925"/>
                </a:lnTo>
                <a:lnTo>
                  <a:pt x="11327" y="43814"/>
                </a:lnTo>
                <a:lnTo>
                  <a:pt x="12707" y="44068"/>
                </a:lnTo>
                <a:lnTo>
                  <a:pt x="20135" y="53085"/>
                </a:lnTo>
                <a:lnTo>
                  <a:pt x="21193" y="55752"/>
                </a:lnTo>
                <a:lnTo>
                  <a:pt x="26256" y="63499"/>
                </a:lnTo>
                <a:lnTo>
                  <a:pt x="26587" y="63880"/>
                </a:lnTo>
                <a:lnTo>
                  <a:pt x="27093" y="64261"/>
                </a:lnTo>
                <a:lnTo>
                  <a:pt x="27840" y="64896"/>
                </a:lnTo>
                <a:lnTo>
                  <a:pt x="28143" y="64984"/>
                </a:lnTo>
                <a:lnTo>
                  <a:pt x="27921" y="64769"/>
                </a:lnTo>
                <a:lnTo>
                  <a:pt x="33347" y="64769"/>
                </a:lnTo>
                <a:lnTo>
                  <a:pt x="31532" y="63372"/>
                </a:lnTo>
                <a:lnTo>
                  <a:pt x="29968" y="61975"/>
                </a:lnTo>
                <a:lnTo>
                  <a:pt x="29726" y="61848"/>
                </a:lnTo>
                <a:lnTo>
                  <a:pt x="29174" y="61467"/>
                </a:lnTo>
                <a:lnTo>
                  <a:pt x="22412" y="48513"/>
                </a:lnTo>
                <a:lnTo>
                  <a:pt x="21630" y="47116"/>
                </a:lnTo>
                <a:lnTo>
                  <a:pt x="20963" y="46100"/>
                </a:lnTo>
                <a:lnTo>
                  <a:pt x="20101" y="44957"/>
                </a:lnTo>
                <a:lnTo>
                  <a:pt x="19583" y="44322"/>
                </a:lnTo>
                <a:lnTo>
                  <a:pt x="18997" y="43814"/>
                </a:lnTo>
                <a:lnTo>
                  <a:pt x="18364" y="43179"/>
                </a:lnTo>
                <a:lnTo>
                  <a:pt x="17663" y="42671"/>
                </a:lnTo>
                <a:lnTo>
                  <a:pt x="16915" y="42163"/>
                </a:lnTo>
                <a:lnTo>
                  <a:pt x="16295" y="41782"/>
                </a:lnTo>
                <a:lnTo>
                  <a:pt x="16122" y="41782"/>
                </a:lnTo>
                <a:lnTo>
                  <a:pt x="22654" y="36956"/>
                </a:lnTo>
                <a:lnTo>
                  <a:pt x="23275" y="36321"/>
                </a:lnTo>
                <a:lnTo>
                  <a:pt x="23873" y="35432"/>
                </a:lnTo>
                <a:lnTo>
                  <a:pt x="24425" y="34670"/>
                </a:lnTo>
                <a:lnTo>
                  <a:pt x="24965" y="33781"/>
                </a:lnTo>
                <a:lnTo>
                  <a:pt x="27477" y="24383"/>
                </a:lnTo>
                <a:lnTo>
                  <a:pt x="27380" y="19684"/>
                </a:lnTo>
                <a:lnTo>
                  <a:pt x="24068" y="6095"/>
                </a:lnTo>
                <a:lnTo>
                  <a:pt x="25839" y="6095"/>
                </a:lnTo>
                <a:lnTo>
                  <a:pt x="27806" y="5968"/>
                </a:lnTo>
                <a:lnTo>
                  <a:pt x="28783" y="5841"/>
                </a:lnTo>
                <a:lnTo>
                  <a:pt x="29807" y="5587"/>
                </a:lnTo>
                <a:lnTo>
                  <a:pt x="30313" y="5587"/>
                </a:lnTo>
                <a:lnTo>
                  <a:pt x="32797" y="4571"/>
                </a:lnTo>
                <a:lnTo>
                  <a:pt x="33268" y="4444"/>
                </a:lnTo>
                <a:lnTo>
                  <a:pt x="33854" y="4190"/>
                </a:lnTo>
                <a:lnTo>
                  <a:pt x="35188" y="4063"/>
                </a:lnTo>
                <a:lnTo>
                  <a:pt x="35936" y="3936"/>
                </a:lnTo>
                <a:lnTo>
                  <a:pt x="47795" y="3937"/>
                </a:lnTo>
                <a:lnTo>
                  <a:pt x="47148" y="3556"/>
                </a:lnTo>
                <a:lnTo>
                  <a:pt x="46205" y="3048"/>
                </a:lnTo>
                <a:lnTo>
                  <a:pt x="45101" y="2540"/>
                </a:lnTo>
                <a:lnTo>
                  <a:pt x="24816" y="2539"/>
                </a:lnTo>
                <a:lnTo>
                  <a:pt x="22930" y="2412"/>
                </a:lnTo>
                <a:lnTo>
                  <a:pt x="21791" y="2285"/>
                </a:lnTo>
                <a:close/>
              </a:path>
              <a:path w="60960" h="71754">
                <a:moveTo>
                  <a:pt x="47795" y="3937"/>
                </a:moveTo>
                <a:lnTo>
                  <a:pt x="35936" y="3936"/>
                </a:lnTo>
                <a:lnTo>
                  <a:pt x="37477" y="4063"/>
                </a:lnTo>
                <a:lnTo>
                  <a:pt x="39041" y="4572"/>
                </a:lnTo>
                <a:lnTo>
                  <a:pt x="41627" y="10668"/>
                </a:lnTo>
                <a:lnTo>
                  <a:pt x="41508" y="12065"/>
                </a:lnTo>
                <a:lnTo>
                  <a:pt x="38954" y="19811"/>
                </a:lnTo>
                <a:lnTo>
                  <a:pt x="38374" y="21208"/>
                </a:lnTo>
                <a:lnTo>
                  <a:pt x="38152" y="22097"/>
                </a:lnTo>
                <a:lnTo>
                  <a:pt x="37813" y="23748"/>
                </a:lnTo>
                <a:lnTo>
                  <a:pt x="37707" y="26923"/>
                </a:lnTo>
                <a:lnTo>
                  <a:pt x="37828" y="28066"/>
                </a:lnTo>
                <a:lnTo>
                  <a:pt x="43296" y="39115"/>
                </a:lnTo>
                <a:lnTo>
                  <a:pt x="44549" y="40131"/>
                </a:lnTo>
                <a:lnTo>
                  <a:pt x="46953" y="41782"/>
                </a:lnTo>
                <a:lnTo>
                  <a:pt x="48839" y="42925"/>
                </a:lnTo>
                <a:lnTo>
                  <a:pt x="49816" y="43560"/>
                </a:lnTo>
                <a:lnTo>
                  <a:pt x="53082" y="45085"/>
                </a:lnTo>
                <a:lnTo>
                  <a:pt x="54255" y="45593"/>
                </a:lnTo>
                <a:lnTo>
                  <a:pt x="54364" y="43180"/>
                </a:lnTo>
                <a:lnTo>
                  <a:pt x="54744" y="39751"/>
                </a:lnTo>
                <a:lnTo>
                  <a:pt x="59533" y="21209"/>
                </a:lnTo>
                <a:lnTo>
                  <a:pt x="59683" y="20701"/>
                </a:lnTo>
                <a:lnTo>
                  <a:pt x="48793" y="4572"/>
                </a:lnTo>
                <a:lnTo>
                  <a:pt x="47795" y="3937"/>
                </a:lnTo>
                <a:close/>
              </a:path>
              <a:path w="60960" h="71754">
                <a:moveTo>
                  <a:pt x="16216" y="41734"/>
                </a:moveTo>
                <a:close/>
              </a:path>
              <a:path w="60960" h="71754">
                <a:moveTo>
                  <a:pt x="16369" y="41655"/>
                </a:moveTo>
                <a:lnTo>
                  <a:pt x="16122" y="41655"/>
                </a:lnTo>
                <a:lnTo>
                  <a:pt x="16369" y="41655"/>
                </a:lnTo>
                <a:close/>
              </a:path>
              <a:path w="60960" h="71754">
                <a:moveTo>
                  <a:pt x="60402" y="20701"/>
                </a:moveTo>
                <a:lnTo>
                  <a:pt x="59683" y="20701"/>
                </a:lnTo>
                <a:lnTo>
                  <a:pt x="60476" y="20828"/>
                </a:lnTo>
                <a:lnTo>
                  <a:pt x="60402" y="20701"/>
                </a:lnTo>
                <a:close/>
              </a:path>
              <a:path w="60960" h="71754">
                <a:moveTo>
                  <a:pt x="36488" y="380"/>
                </a:moveTo>
                <a:lnTo>
                  <a:pt x="30117" y="1904"/>
                </a:lnTo>
                <a:lnTo>
                  <a:pt x="28703" y="2285"/>
                </a:lnTo>
                <a:lnTo>
                  <a:pt x="27058" y="2539"/>
                </a:lnTo>
                <a:lnTo>
                  <a:pt x="45101" y="2540"/>
                </a:lnTo>
                <a:lnTo>
                  <a:pt x="44273" y="2159"/>
                </a:lnTo>
                <a:lnTo>
                  <a:pt x="42307" y="1397"/>
                </a:lnTo>
                <a:lnTo>
                  <a:pt x="39185" y="508"/>
                </a:lnTo>
                <a:lnTo>
                  <a:pt x="37040" y="507"/>
                </a:lnTo>
                <a:lnTo>
                  <a:pt x="36488" y="380"/>
                </a:lnTo>
                <a:close/>
              </a:path>
              <a:path w="60960" h="71754">
                <a:moveTo>
                  <a:pt x="37040" y="0"/>
                </a:moveTo>
                <a:lnTo>
                  <a:pt x="37546" y="508"/>
                </a:lnTo>
                <a:lnTo>
                  <a:pt x="39185" y="508"/>
                </a:lnTo>
                <a:lnTo>
                  <a:pt x="38293" y="254"/>
                </a:lnTo>
                <a:lnTo>
                  <a:pt x="3704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15154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4" h="53975">
                <a:moveTo>
                  <a:pt x="10627" y="1617"/>
                </a:moveTo>
                <a:lnTo>
                  <a:pt x="0" y="14955"/>
                </a:lnTo>
                <a:lnTo>
                  <a:pt x="217" y="15817"/>
                </a:lnTo>
                <a:lnTo>
                  <a:pt x="286" y="16169"/>
                </a:lnTo>
                <a:lnTo>
                  <a:pt x="9141" y="28072"/>
                </a:lnTo>
                <a:lnTo>
                  <a:pt x="10084" y="28776"/>
                </a:lnTo>
                <a:lnTo>
                  <a:pt x="18214" y="44243"/>
                </a:lnTo>
                <a:lnTo>
                  <a:pt x="18536" y="45731"/>
                </a:lnTo>
                <a:lnTo>
                  <a:pt x="23527" y="51329"/>
                </a:lnTo>
                <a:lnTo>
                  <a:pt x="23964" y="51565"/>
                </a:lnTo>
                <a:lnTo>
                  <a:pt x="25252" y="51995"/>
                </a:lnTo>
                <a:lnTo>
                  <a:pt x="26000" y="52191"/>
                </a:lnTo>
                <a:lnTo>
                  <a:pt x="27138" y="52386"/>
                </a:lnTo>
                <a:lnTo>
                  <a:pt x="27575" y="52426"/>
                </a:lnTo>
                <a:lnTo>
                  <a:pt x="29507" y="52856"/>
                </a:lnTo>
                <a:lnTo>
                  <a:pt x="39017" y="53679"/>
                </a:lnTo>
                <a:lnTo>
                  <a:pt x="40869" y="53639"/>
                </a:lnTo>
                <a:lnTo>
                  <a:pt x="62582" y="49371"/>
                </a:lnTo>
                <a:lnTo>
                  <a:pt x="45584" y="49371"/>
                </a:lnTo>
                <a:lnTo>
                  <a:pt x="44836" y="49294"/>
                </a:lnTo>
                <a:lnTo>
                  <a:pt x="36855" y="45496"/>
                </a:lnTo>
                <a:lnTo>
                  <a:pt x="36108" y="44947"/>
                </a:lnTo>
                <a:lnTo>
                  <a:pt x="35238" y="44243"/>
                </a:lnTo>
                <a:lnTo>
                  <a:pt x="34532" y="43617"/>
                </a:lnTo>
                <a:lnTo>
                  <a:pt x="33929" y="43042"/>
                </a:lnTo>
                <a:lnTo>
                  <a:pt x="33649" y="42872"/>
                </a:lnTo>
                <a:lnTo>
                  <a:pt x="26161" y="31557"/>
                </a:lnTo>
                <a:lnTo>
                  <a:pt x="25804" y="30617"/>
                </a:lnTo>
                <a:lnTo>
                  <a:pt x="25183" y="28581"/>
                </a:lnTo>
                <a:lnTo>
                  <a:pt x="25057" y="28307"/>
                </a:lnTo>
                <a:lnTo>
                  <a:pt x="24907" y="27759"/>
                </a:lnTo>
                <a:lnTo>
                  <a:pt x="17156" y="21846"/>
                </a:lnTo>
                <a:lnTo>
                  <a:pt x="15627" y="21299"/>
                </a:lnTo>
                <a:lnTo>
                  <a:pt x="8233" y="15974"/>
                </a:lnTo>
                <a:lnTo>
                  <a:pt x="7796" y="15465"/>
                </a:lnTo>
                <a:lnTo>
                  <a:pt x="5760" y="10570"/>
                </a:lnTo>
                <a:lnTo>
                  <a:pt x="5860" y="7987"/>
                </a:lnTo>
                <a:lnTo>
                  <a:pt x="5990" y="7321"/>
                </a:lnTo>
                <a:lnTo>
                  <a:pt x="6151" y="6891"/>
                </a:lnTo>
                <a:lnTo>
                  <a:pt x="6266" y="6460"/>
                </a:lnTo>
                <a:lnTo>
                  <a:pt x="9417" y="2426"/>
                </a:lnTo>
                <a:lnTo>
                  <a:pt x="10627" y="1617"/>
                </a:lnTo>
                <a:close/>
              </a:path>
              <a:path w="69214" h="53975">
                <a:moveTo>
                  <a:pt x="47551" y="49222"/>
                </a:moveTo>
                <a:lnTo>
                  <a:pt x="47240" y="49294"/>
                </a:lnTo>
                <a:lnTo>
                  <a:pt x="46216" y="49371"/>
                </a:lnTo>
                <a:lnTo>
                  <a:pt x="62582" y="49371"/>
                </a:lnTo>
                <a:lnTo>
                  <a:pt x="62913" y="49254"/>
                </a:lnTo>
                <a:lnTo>
                  <a:pt x="48803" y="49254"/>
                </a:lnTo>
                <a:lnTo>
                  <a:pt x="47551" y="49222"/>
                </a:lnTo>
                <a:close/>
              </a:path>
              <a:path w="69214" h="53975">
                <a:moveTo>
                  <a:pt x="66030" y="44243"/>
                </a:moveTo>
                <a:lnTo>
                  <a:pt x="65639" y="44752"/>
                </a:lnTo>
                <a:lnTo>
                  <a:pt x="65236" y="45104"/>
                </a:lnTo>
                <a:lnTo>
                  <a:pt x="61430" y="46357"/>
                </a:lnTo>
                <a:lnTo>
                  <a:pt x="60235" y="46944"/>
                </a:lnTo>
                <a:lnTo>
                  <a:pt x="48803" y="49254"/>
                </a:lnTo>
                <a:lnTo>
                  <a:pt x="62913" y="49254"/>
                </a:lnTo>
                <a:lnTo>
                  <a:pt x="65236" y="48392"/>
                </a:lnTo>
                <a:lnTo>
                  <a:pt x="66731" y="47806"/>
                </a:lnTo>
                <a:lnTo>
                  <a:pt x="68778" y="46866"/>
                </a:lnTo>
                <a:lnTo>
                  <a:pt x="68031" y="46239"/>
                </a:lnTo>
                <a:lnTo>
                  <a:pt x="67210" y="45496"/>
                </a:lnTo>
                <a:lnTo>
                  <a:pt x="66651" y="44947"/>
                </a:lnTo>
                <a:lnTo>
                  <a:pt x="66030" y="44243"/>
                </a:lnTo>
                <a:close/>
              </a:path>
              <a:path w="69214" h="53975">
                <a:moveTo>
                  <a:pt x="47975" y="49059"/>
                </a:moveTo>
                <a:lnTo>
                  <a:pt x="47240" y="49215"/>
                </a:lnTo>
                <a:lnTo>
                  <a:pt x="47585" y="49215"/>
                </a:lnTo>
                <a:lnTo>
                  <a:pt x="47975" y="49059"/>
                </a:lnTo>
                <a:close/>
              </a:path>
              <a:path w="69214" h="53975">
                <a:moveTo>
                  <a:pt x="33750" y="42872"/>
                </a:moveTo>
                <a:lnTo>
                  <a:pt x="33929" y="43042"/>
                </a:lnTo>
                <a:lnTo>
                  <a:pt x="34107" y="43146"/>
                </a:lnTo>
                <a:lnTo>
                  <a:pt x="33750" y="42872"/>
                </a:lnTo>
                <a:close/>
              </a:path>
              <a:path w="69214" h="53975">
                <a:moveTo>
                  <a:pt x="13465" y="0"/>
                </a:moveTo>
                <a:lnTo>
                  <a:pt x="12798" y="351"/>
                </a:lnTo>
                <a:lnTo>
                  <a:pt x="10720" y="1563"/>
                </a:lnTo>
                <a:lnTo>
                  <a:pt x="10981" y="1526"/>
                </a:lnTo>
                <a:lnTo>
                  <a:pt x="11142" y="1448"/>
                </a:lnTo>
                <a:lnTo>
                  <a:pt x="11579" y="1291"/>
                </a:lnTo>
                <a:lnTo>
                  <a:pt x="12246" y="1016"/>
                </a:lnTo>
                <a:lnTo>
                  <a:pt x="13074" y="586"/>
                </a:lnTo>
                <a:lnTo>
                  <a:pt x="1346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7489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44" y="0"/>
                </a:moveTo>
                <a:lnTo>
                  <a:pt x="0" y="79"/>
                </a:lnTo>
                <a:lnTo>
                  <a:pt x="0" y="2937"/>
                </a:lnTo>
                <a:lnTo>
                  <a:pt x="505" y="2858"/>
                </a:lnTo>
                <a:lnTo>
                  <a:pt x="390" y="1409"/>
                </a:lnTo>
                <a:lnTo>
                  <a:pt x="344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74342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96" y="0"/>
                </a:moveTo>
                <a:lnTo>
                  <a:pt x="0" y="156"/>
                </a:lnTo>
                <a:lnTo>
                  <a:pt x="0" y="3054"/>
                </a:lnTo>
                <a:lnTo>
                  <a:pt x="551" y="2937"/>
                </a:lnTo>
                <a:lnTo>
                  <a:pt x="1057" y="2858"/>
                </a:lnTo>
                <a:lnTo>
                  <a:pt x="942" y="1409"/>
                </a:lnTo>
                <a:lnTo>
                  <a:pt x="89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7379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7"/>
                </a:lnTo>
                <a:lnTo>
                  <a:pt x="0" y="195"/>
                </a:lnTo>
                <a:lnTo>
                  <a:pt x="0" y="3053"/>
                </a:lnTo>
                <a:lnTo>
                  <a:pt x="551" y="2975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73284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0" y="234"/>
                </a:lnTo>
                <a:lnTo>
                  <a:pt x="0" y="3093"/>
                </a:lnTo>
                <a:lnTo>
                  <a:pt x="540" y="2975"/>
                </a:lnTo>
                <a:lnTo>
                  <a:pt x="1057" y="2897"/>
                </a:lnTo>
                <a:lnTo>
                  <a:pt x="1057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72732" y="61622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551" y="116"/>
                </a:lnTo>
                <a:lnTo>
                  <a:pt x="0" y="195"/>
                </a:lnTo>
                <a:lnTo>
                  <a:pt x="0" y="3093"/>
                </a:lnTo>
                <a:lnTo>
                  <a:pt x="1057" y="2857"/>
                </a:lnTo>
                <a:lnTo>
                  <a:pt x="1057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7218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9"/>
                </a:lnTo>
                <a:lnTo>
                  <a:pt x="0" y="195"/>
                </a:lnTo>
                <a:lnTo>
                  <a:pt x="0" y="3093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7166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1069" y="2897"/>
                </a:lnTo>
                <a:lnTo>
                  <a:pt x="0" y="3132"/>
                </a:lnTo>
                <a:lnTo>
                  <a:pt x="0" y="234"/>
                </a:lnTo>
                <a:lnTo>
                  <a:pt x="1069" y="0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71122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1057" y="2897"/>
                </a:lnTo>
                <a:lnTo>
                  <a:pt x="0" y="3132"/>
                </a:lnTo>
                <a:lnTo>
                  <a:pt x="0" y="234"/>
                </a:lnTo>
                <a:lnTo>
                  <a:pt x="1057" y="0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7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92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14"/>
                </a:lnTo>
                <a:lnTo>
                  <a:pt x="1092" y="2897"/>
                </a:lnTo>
                <a:lnTo>
                  <a:pt x="1092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7005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551" y="117"/>
                </a:lnTo>
                <a:lnTo>
                  <a:pt x="0" y="274"/>
                </a:lnTo>
                <a:lnTo>
                  <a:pt x="0" y="3172"/>
                </a:lnTo>
                <a:lnTo>
                  <a:pt x="517" y="3054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69500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0" y="234"/>
                </a:lnTo>
                <a:lnTo>
                  <a:pt x="0" y="3171"/>
                </a:lnTo>
                <a:lnTo>
                  <a:pt x="551" y="3015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68948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53"/>
                </a:lnTo>
                <a:lnTo>
                  <a:pt x="1103" y="2897"/>
                </a:lnTo>
                <a:lnTo>
                  <a:pt x="1103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6844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156"/>
                </a:lnTo>
                <a:lnTo>
                  <a:pt x="0" y="274"/>
                </a:lnTo>
                <a:lnTo>
                  <a:pt x="0" y="3211"/>
                </a:lnTo>
                <a:lnTo>
                  <a:pt x="505" y="3054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67890" y="61732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897"/>
                </a:lnTo>
                <a:lnTo>
                  <a:pt x="0" y="3210"/>
                </a:lnTo>
                <a:lnTo>
                  <a:pt x="0" y="273"/>
                </a:lnTo>
                <a:lnTo>
                  <a:pt x="1057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67338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66832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66280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65728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65223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2"/>
                </a:lnTo>
                <a:lnTo>
                  <a:pt x="0" y="3288"/>
                </a:lnTo>
                <a:lnTo>
                  <a:pt x="505" y="309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64671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3"/>
                </a:lnTo>
                <a:lnTo>
                  <a:pt x="0" y="3289"/>
                </a:lnTo>
                <a:lnTo>
                  <a:pt x="551" y="313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64119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156"/>
                </a:lnTo>
                <a:lnTo>
                  <a:pt x="0" y="352"/>
                </a:lnTo>
                <a:lnTo>
                  <a:pt x="0" y="3328"/>
                </a:lnTo>
                <a:lnTo>
                  <a:pt x="551" y="3132"/>
                </a:lnTo>
                <a:lnTo>
                  <a:pt x="1103" y="2975"/>
                </a:lnTo>
                <a:lnTo>
                  <a:pt x="1103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63613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75"/>
                </a:lnTo>
                <a:lnTo>
                  <a:pt x="0" y="3367"/>
                </a:lnTo>
                <a:lnTo>
                  <a:pt x="0" y="391"/>
                </a:lnTo>
                <a:lnTo>
                  <a:pt x="1057" y="0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63061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51" y="195"/>
                </a:lnTo>
                <a:lnTo>
                  <a:pt x="0" y="351"/>
                </a:lnTo>
                <a:lnTo>
                  <a:pt x="0" y="3367"/>
                </a:lnTo>
                <a:lnTo>
                  <a:pt x="1057" y="2975"/>
                </a:lnTo>
                <a:lnTo>
                  <a:pt x="1057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62543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517" y="155"/>
                </a:lnTo>
                <a:lnTo>
                  <a:pt x="0" y="351"/>
                </a:lnTo>
                <a:lnTo>
                  <a:pt x="0" y="3367"/>
                </a:lnTo>
                <a:lnTo>
                  <a:pt x="1069" y="2975"/>
                </a:lnTo>
                <a:lnTo>
                  <a:pt x="1069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61991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1069" y="3015"/>
                </a:lnTo>
                <a:lnTo>
                  <a:pt x="0" y="3446"/>
                </a:lnTo>
                <a:lnTo>
                  <a:pt x="0" y="431"/>
                </a:lnTo>
                <a:lnTo>
                  <a:pt x="1069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61439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235"/>
                </a:lnTo>
                <a:lnTo>
                  <a:pt x="0" y="430"/>
                </a:lnTo>
                <a:lnTo>
                  <a:pt x="0" y="3446"/>
                </a:lnTo>
                <a:lnTo>
                  <a:pt x="551" y="3250"/>
                </a:lnTo>
                <a:lnTo>
                  <a:pt x="1103" y="3015"/>
                </a:lnTo>
                <a:lnTo>
                  <a:pt x="1103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60933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90"/>
                </a:lnTo>
                <a:lnTo>
                  <a:pt x="0" y="3444"/>
                </a:lnTo>
                <a:lnTo>
                  <a:pt x="505" y="3210"/>
                </a:lnTo>
                <a:lnTo>
                  <a:pt x="1057" y="3014"/>
                </a:lnTo>
                <a:lnTo>
                  <a:pt x="1057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60381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3015"/>
                </a:lnTo>
                <a:lnTo>
                  <a:pt x="0" y="3485"/>
                </a:lnTo>
                <a:lnTo>
                  <a:pt x="0" y="431"/>
                </a:lnTo>
                <a:lnTo>
                  <a:pt x="1057" y="0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59829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054"/>
                </a:lnTo>
                <a:lnTo>
                  <a:pt x="0" y="3523"/>
                </a:lnTo>
                <a:lnTo>
                  <a:pt x="0" y="470"/>
                </a:lnTo>
                <a:lnTo>
                  <a:pt x="1103" y="0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5932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05" y="328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58771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51" y="332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58219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0" y="469"/>
                </a:lnTo>
                <a:lnTo>
                  <a:pt x="0" y="3601"/>
                </a:lnTo>
                <a:lnTo>
                  <a:pt x="551" y="3328"/>
                </a:lnTo>
                <a:lnTo>
                  <a:pt x="1103" y="3093"/>
                </a:lnTo>
                <a:lnTo>
                  <a:pt x="1103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5771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234"/>
                </a:lnTo>
                <a:lnTo>
                  <a:pt x="0" y="508"/>
                </a:lnTo>
                <a:lnTo>
                  <a:pt x="0" y="3680"/>
                </a:lnTo>
                <a:lnTo>
                  <a:pt x="505" y="3367"/>
                </a:lnTo>
                <a:lnTo>
                  <a:pt x="1057" y="3093"/>
                </a:lnTo>
                <a:lnTo>
                  <a:pt x="1057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57161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548"/>
                </a:lnTo>
                <a:lnTo>
                  <a:pt x="0" y="3719"/>
                </a:lnTo>
                <a:lnTo>
                  <a:pt x="551" y="3446"/>
                </a:lnTo>
                <a:lnTo>
                  <a:pt x="1057" y="3132"/>
                </a:lnTo>
                <a:lnTo>
                  <a:pt x="1057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56609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172"/>
                </a:lnTo>
                <a:lnTo>
                  <a:pt x="0" y="3798"/>
                </a:lnTo>
                <a:lnTo>
                  <a:pt x="0" y="548"/>
                </a:lnTo>
                <a:lnTo>
                  <a:pt x="1103" y="0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5610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505" y="273"/>
                </a:lnTo>
                <a:lnTo>
                  <a:pt x="0" y="586"/>
                </a:lnTo>
                <a:lnTo>
                  <a:pt x="0" y="3836"/>
                </a:lnTo>
                <a:lnTo>
                  <a:pt x="1057" y="3171"/>
                </a:lnTo>
                <a:lnTo>
                  <a:pt x="1057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55551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0" y="626"/>
                </a:lnTo>
                <a:lnTo>
                  <a:pt x="0" y="3915"/>
                </a:lnTo>
                <a:lnTo>
                  <a:pt x="505" y="3562"/>
                </a:lnTo>
                <a:lnTo>
                  <a:pt x="1057" y="3250"/>
                </a:lnTo>
                <a:lnTo>
                  <a:pt x="1057" y="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54999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103" y="0"/>
                </a:moveTo>
                <a:lnTo>
                  <a:pt x="0" y="626"/>
                </a:lnTo>
                <a:lnTo>
                  <a:pt x="0" y="3994"/>
                </a:lnTo>
                <a:lnTo>
                  <a:pt x="551" y="3602"/>
                </a:lnTo>
                <a:lnTo>
                  <a:pt x="1103" y="3250"/>
                </a:lnTo>
                <a:lnTo>
                  <a:pt x="1103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54482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517" y="312"/>
                </a:lnTo>
                <a:lnTo>
                  <a:pt x="0" y="665"/>
                </a:lnTo>
                <a:lnTo>
                  <a:pt x="0" y="4071"/>
                </a:lnTo>
                <a:lnTo>
                  <a:pt x="1069" y="3289"/>
                </a:lnTo>
                <a:lnTo>
                  <a:pt x="1069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53930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0" y="705"/>
                </a:lnTo>
                <a:lnTo>
                  <a:pt x="0" y="4190"/>
                </a:lnTo>
                <a:lnTo>
                  <a:pt x="517" y="3758"/>
                </a:lnTo>
                <a:lnTo>
                  <a:pt x="1069" y="3368"/>
                </a:lnTo>
                <a:lnTo>
                  <a:pt x="1069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53389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92" y="0"/>
                </a:moveTo>
                <a:lnTo>
                  <a:pt x="0" y="705"/>
                </a:lnTo>
                <a:lnTo>
                  <a:pt x="0" y="4307"/>
                </a:lnTo>
                <a:lnTo>
                  <a:pt x="540" y="3837"/>
                </a:lnTo>
                <a:lnTo>
                  <a:pt x="1092" y="3405"/>
                </a:lnTo>
                <a:lnTo>
                  <a:pt x="1092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52872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17" y="352"/>
                </a:lnTo>
                <a:lnTo>
                  <a:pt x="0" y="743"/>
                </a:lnTo>
                <a:lnTo>
                  <a:pt x="0" y="4463"/>
                </a:lnTo>
                <a:lnTo>
                  <a:pt x="517" y="3954"/>
                </a:lnTo>
                <a:lnTo>
                  <a:pt x="1057" y="3485"/>
                </a:lnTo>
                <a:lnTo>
                  <a:pt x="1057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52320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69" y="0"/>
                </a:moveTo>
                <a:lnTo>
                  <a:pt x="551" y="430"/>
                </a:lnTo>
                <a:lnTo>
                  <a:pt x="0" y="821"/>
                </a:lnTo>
                <a:lnTo>
                  <a:pt x="0" y="4697"/>
                </a:lnTo>
                <a:lnTo>
                  <a:pt x="517" y="4149"/>
                </a:lnTo>
                <a:lnTo>
                  <a:pt x="1069" y="3601"/>
                </a:lnTo>
                <a:lnTo>
                  <a:pt x="1069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51768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103" y="0"/>
                </a:moveTo>
                <a:lnTo>
                  <a:pt x="551" y="430"/>
                </a:lnTo>
                <a:lnTo>
                  <a:pt x="0" y="901"/>
                </a:lnTo>
                <a:lnTo>
                  <a:pt x="0" y="4933"/>
                </a:lnTo>
                <a:lnTo>
                  <a:pt x="275" y="4621"/>
                </a:lnTo>
                <a:lnTo>
                  <a:pt x="517" y="4307"/>
                </a:lnTo>
                <a:lnTo>
                  <a:pt x="1103" y="3719"/>
                </a:lnTo>
                <a:lnTo>
                  <a:pt x="1103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51262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05" y="470"/>
                </a:lnTo>
                <a:lnTo>
                  <a:pt x="0" y="940"/>
                </a:lnTo>
                <a:lnTo>
                  <a:pt x="0" y="5286"/>
                </a:lnTo>
                <a:lnTo>
                  <a:pt x="241" y="4894"/>
                </a:lnTo>
                <a:lnTo>
                  <a:pt x="505" y="4542"/>
                </a:lnTo>
                <a:lnTo>
                  <a:pt x="1057" y="3876"/>
                </a:lnTo>
                <a:lnTo>
                  <a:pt x="1057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50710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17" y="469"/>
                </a:lnTo>
                <a:lnTo>
                  <a:pt x="0" y="1018"/>
                </a:lnTo>
                <a:lnTo>
                  <a:pt x="0" y="5011"/>
                </a:lnTo>
                <a:lnTo>
                  <a:pt x="310" y="5167"/>
                </a:lnTo>
                <a:lnTo>
                  <a:pt x="1057" y="4032"/>
                </a:lnTo>
                <a:lnTo>
                  <a:pt x="1057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50204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05" y="548"/>
                </a:lnTo>
                <a:lnTo>
                  <a:pt x="0" y="1096"/>
                </a:lnTo>
                <a:lnTo>
                  <a:pt x="0" y="4228"/>
                </a:lnTo>
                <a:lnTo>
                  <a:pt x="816" y="4697"/>
                </a:lnTo>
                <a:lnTo>
                  <a:pt x="942" y="4542"/>
                </a:lnTo>
                <a:lnTo>
                  <a:pt x="1057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49652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781" y="273"/>
                </a:lnTo>
                <a:lnTo>
                  <a:pt x="229" y="900"/>
                </a:lnTo>
                <a:lnTo>
                  <a:pt x="0" y="1212"/>
                </a:lnTo>
                <a:lnTo>
                  <a:pt x="0" y="3367"/>
                </a:lnTo>
                <a:lnTo>
                  <a:pt x="1057" y="3993"/>
                </a:lnTo>
                <a:lnTo>
                  <a:pt x="1057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4910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05" y="665"/>
                </a:lnTo>
                <a:lnTo>
                  <a:pt x="275" y="1018"/>
                </a:lnTo>
                <a:lnTo>
                  <a:pt x="0" y="1370"/>
                </a:lnTo>
                <a:lnTo>
                  <a:pt x="0" y="2544"/>
                </a:lnTo>
                <a:lnTo>
                  <a:pt x="1103" y="3132"/>
                </a:lnTo>
                <a:lnTo>
                  <a:pt x="1103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48594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1057" y="0"/>
                </a:moveTo>
                <a:lnTo>
                  <a:pt x="735" y="352"/>
                </a:lnTo>
                <a:lnTo>
                  <a:pt x="229" y="1136"/>
                </a:lnTo>
                <a:lnTo>
                  <a:pt x="0" y="1566"/>
                </a:lnTo>
                <a:lnTo>
                  <a:pt x="1057" y="2154"/>
                </a:lnTo>
                <a:lnTo>
                  <a:pt x="1057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4859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505" y="0"/>
                </a:moveTo>
                <a:lnTo>
                  <a:pt x="505" y="1173"/>
                </a:lnTo>
                <a:lnTo>
                  <a:pt x="0" y="861"/>
                </a:lnTo>
                <a:lnTo>
                  <a:pt x="229" y="430"/>
                </a:lnTo>
                <a:lnTo>
                  <a:pt x="505" y="0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40958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5703" y="0"/>
                </a:moveTo>
                <a:lnTo>
                  <a:pt x="4404" y="0"/>
                </a:lnTo>
                <a:lnTo>
                  <a:pt x="4128" y="665"/>
                </a:lnTo>
                <a:lnTo>
                  <a:pt x="3817" y="1252"/>
                </a:lnTo>
                <a:lnTo>
                  <a:pt x="0" y="5246"/>
                </a:lnTo>
                <a:lnTo>
                  <a:pt x="1264" y="5638"/>
                </a:lnTo>
                <a:lnTo>
                  <a:pt x="2552" y="5990"/>
                </a:lnTo>
                <a:lnTo>
                  <a:pt x="3898" y="6303"/>
                </a:lnTo>
                <a:lnTo>
                  <a:pt x="5232" y="6656"/>
                </a:lnTo>
                <a:lnTo>
                  <a:pt x="32360" y="10884"/>
                </a:lnTo>
                <a:lnTo>
                  <a:pt x="33027" y="10962"/>
                </a:lnTo>
                <a:lnTo>
                  <a:pt x="33268" y="10962"/>
                </a:lnTo>
                <a:lnTo>
                  <a:pt x="32555" y="10806"/>
                </a:lnTo>
                <a:lnTo>
                  <a:pt x="31888" y="10571"/>
                </a:lnTo>
                <a:lnTo>
                  <a:pt x="19744" y="587"/>
                </a:lnTo>
                <a:lnTo>
                  <a:pt x="16835" y="430"/>
                </a:lnTo>
                <a:lnTo>
                  <a:pt x="9165" y="117"/>
                </a:lnTo>
                <a:lnTo>
                  <a:pt x="7198" y="77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42729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5" h="7620">
                <a:moveTo>
                  <a:pt x="2207" y="0"/>
                </a:moveTo>
                <a:lnTo>
                  <a:pt x="26023" y="7321"/>
                </a:lnTo>
                <a:lnTo>
                  <a:pt x="24609" y="6264"/>
                </a:lnTo>
                <a:lnTo>
                  <a:pt x="23355" y="5246"/>
                </a:lnTo>
                <a:lnTo>
                  <a:pt x="22132" y="4189"/>
                </a:lnTo>
                <a:lnTo>
                  <a:pt x="20009" y="2114"/>
                </a:lnTo>
                <a:lnTo>
                  <a:pt x="19698" y="1722"/>
                </a:lnTo>
                <a:lnTo>
                  <a:pt x="2633" y="77"/>
                </a:lnTo>
                <a:lnTo>
                  <a:pt x="220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50415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7630" y="0"/>
                </a:moveTo>
                <a:lnTo>
                  <a:pt x="1980" y="10413"/>
                </a:lnTo>
                <a:lnTo>
                  <a:pt x="2076" y="11175"/>
                </a:lnTo>
                <a:lnTo>
                  <a:pt x="4755" y="16890"/>
                </a:lnTo>
                <a:lnTo>
                  <a:pt x="3663" y="17398"/>
                </a:lnTo>
                <a:lnTo>
                  <a:pt x="0" y="23875"/>
                </a:lnTo>
                <a:lnTo>
                  <a:pt x="121" y="24764"/>
                </a:lnTo>
                <a:lnTo>
                  <a:pt x="7941" y="36448"/>
                </a:lnTo>
                <a:lnTo>
                  <a:pt x="7515" y="37591"/>
                </a:lnTo>
                <a:lnTo>
                  <a:pt x="7274" y="38480"/>
                </a:lnTo>
                <a:lnTo>
                  <a:pt x="7159" y="39115"/>
                </a:lnTo>
                <a:lnTo>
                  <a:pt x="7078" y="41528"/>
                </a:lnTo>
                <a:lnTo>
                  <a:pt x="7193" y="42417"/>
                </a:lnTo>
                <a:lnTo>
                  <a:pt x="19739" y="52450"/>
                </a:lnTo>
                <a:lnTo>
                  <a:pt x="21039" y="53212"/>
                </a:lnTo>
                <a:lnTo>
                  <a:pt x="22844" y="54355"/>
                </a:lnTo>
                <a:lnTo>
                  <a:pt x="23983" y="55372"/>
                </a:lnTo>
                <a:lnTo>
                  <a:pt x="24535" y="56007"/>
                </a:lnTo>
                <a:lnTo>
                  <a:pt x="26064" y="57658"/>
                </a:lnTo>
                <a:lnTo>
                  <a:pt x="28272" y="60706"/>
                </a:lnTo>
                <a:lnTo>
                  <a:pt x="29020" y="61976"/>
                </a:lnTo>
                <a:lnTo>
                  <a:pt x="29641" y="63119"/>
                </a:lnTo>
                <a:lnTo>
                  <a:pt x="30239" y="64135"/>
                </a:lnTo>
                <a:lnTo>
                  <a:pt x="30710" y="65024"/>
                </a:lnTo>
                <a:lnTo>
                  <a:pt x="31573" y="66802"/>
                </a:lnTo>
                <a:lnTo>
                  <a:pt x="30860" y="63754"/>
                </a:lnTo>
                <a:lnTo>
                  <a:pt x="29963" y="58547"/>
                </a:lnTo>
                <a:lnTo>
                  <a:pt x="29848" y="57531"/>
                </a:lnTo>
                <a:lnTo>
                  <a:pt x="29719" y="56007"/>
                </a:lnTo>
                <a:lnTo>
                  <a:pt x="29649" y="53975"/>
                </a:lnTo>
                <a:lnTo>
                  <a:pt x="25248" y="53975"/>
                </a:lnTo>
                <a:lnTo>
                  <a:pt x="24730" y="53213"/>
                </a:lnTo>
                <a:lnTo>
                  <a:pt x="23074" y="51054"/>
                </a:lnTo>
                <a:lnTo>
                  <a:pt x="21384" y="49148"/>
                </a:lnTo>
                <a:lnTo>
                  <a:pt x="20671" y="48513"/>
                </a:lnTo>
                <a:lnTo>
                  <a:pt x="19659" y="47497"/>
                </a:lnTo>
                <a:lnTo>
                  <a:pt x="12035" y="42417"/>
                </a:lnTo>
                <a:lnTo>
                  <a:pt x="11678" y="42163"/>
                </a:lnTo>
                <a:lnTo>
                  <a:pt x="13449" y="41909"/>
                </a:lnTo>
                <a:lnTo>
                  <a:pt x="18554" y="41909"/>
                </a:lnTo>
                <a:lnTo>
                  <a:pt x="17739" y="41147"/>
                </a:lnTo>
                <a:lnTo>
                  <a:pt x="2168" y="23494"/>
                </a:lnTo>
                <a:lnTo>
                  <a:pt x="11284" y="23494"/>
                </a:lnTo>
                <a:lnTo>
                  <a:pt x="10204" y="20065"/>
                </a:lnTo>
                <a:lnTo>
                  <a:pt x="7868" y="3301"/>
                </a:lnTo>
                <a:lnTo>
                  <a:pt x="7630" y="0"/>
                </a:lnTo>
                <a:close/>
              </a:path>
              <a:path w="33654" h="67309">
                <a:moveTo>
                  <a:pt x="29783" y="30734"/>
                </a:moveTo>
                <a:lnTo>
                  <a:pt x="26110" y="30734"/>
                </a:lnTo>
                <a:lnTo>
                  <a:pt x="25685" y="33020"/>
                </a:lnTo>
                <a:lnTo>
                  <a:pt x="25478" y="33782"/>
                </a:lnTo>
                <a:lnTo>
                  <a:pt x="22649" y="38735"/>
                </a:lnTo>
                <a:lnTo>
                  <a:pt x="23753" y="41656"/>
                </a:lnTo>
                <a:lnTo>
                  <a:pt x="25248" y="53975"/>
                </a:lnTo>
                <a:lnTo>
                  <a:pt x="29649" y="53975"/>
                </a:lnTo>
                <a:lnTo>
                  <a:pt x="31216" y="49403"/>
                </a:lnTo>
                <a:lnTo>
                  <a:pt x="31573" y="49403"/>
                </a:lnTo>
                <a:lnTo>
                  <a:pt x="32080" y="48006"/>
                </a:lnTo>
                <a:lnTo>
                  <a:pt x="32677" y="45720"/>
                </a:lnTo>
                <a:lnTo>
                  <a:pt x="32848" y="44831"/>
                </a:lnTo>
                <a:lnTo>
                  <a:pt x="32966" y="44069"/>
                </a:lnTo>
                <a:lnTo>
                  <a:pt x="33091" y="42164"/>
                </a:lnTo>
                <a:lnTo>
                  <a:pt x="32980" y="40640"/>
                </a:lnTo>
                <a:lnTo>
                  <a:pt x="26973" y="34671"/>
                </a:lnTo>
                <a:lnTo>
                  <a:pt x="28226" y="33147"/>
                </a:lnTo>
                <a:lnTo>
                  <a:pt x="29250" y="31623"/>
                </a:lnTo>
                <a:lnTo>
                  <a:pt x="29783" y="30734"/>
                </a:lnTo>
                <a:close/>
              </a:path>
              <a:path w="33654" h="67309">
                <a:moveTo>
                  <a:pt x="18554" y="41909"/>
                </a:moveTo>
                <a:lnTo>
                  <a:pt x="14277" y="41909"/>
                </a:lnTo>
                <a:lnTo>
                  <a:pt x="15807" y="42036"/>
                </a:lnTo>
                <a:lnTo>
                  <a:pt x="17693" y="42417"/>
                </a:lnTo>
                <a:lnTo>
                  <a:pt x="18682" y="42798"/>
                </a:lnTo>
                <a:lnTo>
                  <a:pt x="19429" y="43052"/>
                </a:lnTo>
                <a:lnTo>
                  <a:pt x="19900" y="43179"/>
                </a:lnTo>
                <a:lnTo>
                  <a:pt x="20050" y="43306"/>
                </a:lnTo>
                <a:lnTo>
                  <a:pt x="18554" y="41909"/>
                </a:lnTo>
                <a:close/>
              </a:path>
              <a:path w="33654" h="67309">
                <a:moveTo>
                  <a:pt x="29602" y="20320"/>
                </a:moveTo>
                <a:lnTo>
                  <a:pt x="23201" y="20320"/>
                </a:lnTo>
                <a:lnTo>
                  <a:pt x="22568" y="23368"/>
                </a:lnTo>
                <a:lnTo>
                  <a:pt x="20140" y="33401"/>
                </a:lnTo>
                <a:lnTo>
                  <a:pt x="19463" y="35814"/>
                </a:lnTo>
                <a:lnTo>
                  <a:pt x="21073" y="34163"/>
                </a:lnTo>
                <a:lnTo>
                  <a:pt x="21786" y="33528"/>
                </a:lnTo>
                <a:lnTo>
                  <a:pt x="23040" y="32512"/>
                </a:lnTo>
                <a:lnTo>
                  <a:pt x="24063" y="31750"/>
                </a:lnTo>
                <a:lnTo>
                  <a:pt x="24500" y="31369"/>
                </a:lnTo>
                <a:lnTo>
                  <a:pt x="25202" y="30988"/>
                </a:lnTo>
                <a:lnTo>
                  <a:pt x="25984" y="30734"/>
                </a:lnTo>
                <a:lnTo>
                  <a:pt x="29783" y="30734"/>
                </a:lnTo>
                <a:lnTo>
                  <a:pt x="30469" y="29591"/>
                </a:lnTo>
                <a:lnTo>
                  <a:pt x="32159" y="24384"/>
                </a:lnTo>
                <a:lnTo>
                  <a:pt x="32125" y="22098"/>
                </a:lnTo>
                <a:lnTo>
                  <a:pt x="31883" y="21209"/>
                </a:lnTo>
                <a:lnTo>
                  <a:pt x="30860" y="20828"/>
                </a:lnTo>
                <a:lnTo>
                  <a:pt x="29602" y="20320"/>
                </a:lnTo>
                <a:close/>
              </a:path>
              <a:path w="33654" h="67309">
                <a:moveTo>
                  <a:pt x="11284" y="23494"/>
                </a:moveTo>
                <a:lnTo>
                  <a:pt x="2168" y="23494"/>
                </a:lnTo>
                <a:lnTo>
                  <a:pt x="3421" y="24383"/>
                </a:lnTo>
                <a:lnTo>
                  <a:pt x="5825" y="25907"/>
                </a:lnTo>
                <a:lnTo>
                  <a:pt x="8930" y="27685"/>
                </a:lnTo>
                <a:lnTo>
                  <a:pt x="12069" y="29336"/>
                </a:lnTo>
                <a:lnTo>
                  <a:pt x="13760" y="29971"/>
                </a:lnTo>
                <a:lnTo>
                  <a:pt x="14001" y="30098"/>
                </a:lnTo>
                <a:lnTo>
                  <a:pt x="13369" y="28828"/>
                </a:lnTo>
                <a:lnTo>
                  <a:pt x="11368" y="23748"/>
                </a:lnTo>
                <a:lnTo>
                  <a:pt x="11284" y="23494"/>
                </a:lnTo>
                <a:close/>
              </a:path>
              <a:path w="33654" h="67309">
                <a:moveTo>
                  <a:pt x="14864" y="9144"/>
                </a:moveTo>
                <a:lnTo>
                  <a:pt x="14231" y="11557"/>
                </a:lnTo>
                <a:lnTo>
                  <a:pt x="13806" y="13716"/>
                </a:lnTo>
                <a:lnTo>
                  <a:pt x="13539" y="15748"/>
                </a:lnTo>
                <a:lnTo>
                  <a:pt x="13454" y="22097"/>
                </a:lnTo>
                <a:lnTo>
                  <a:pt x="13568" y="23113"/>
                </a:lnTo>
                <a:lnTo>
                  <a:pt x="15416" y="29209"/>
                </a:lnTo>
                <a:lnTo>
                  <a:pt x="16117" y="27686"/>
                </a:lnTo>
                <a:lnTo>
                  <a:pt x="16830" y="26416"/>
                </a:lnTo>
                <a:lnTo>
                  <a:pt x="20717" y="21717"/>
                </a:lnTo>
                <a:lnTo>
                  <a:pt x="21269" y="21209"/>
                </a:lnTo>
                <a:lnTo>
                  <a:pt x="22177" y="20701"/>
                </a:lnTo>
                <a:lnTo>
                  <a:pt x="23201" y="20320"/>
                </a:lnTo>
                <a:lnTo>
                  <a:pt x="29602" y="20320"/>
                </a:lnTo>
                <a:lnTo>
                  <a:pt x="28974" y="20066"/>
                </a:lnTo>
                <a:lnTo>
                  <a:pt x="15140" y="9525"/>
                </a:lnTo>
                <a:lnTo>
                  <a:pt x="14864" y="91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02962" y="624020"/>
            <a:ext cx="12700" cy="17145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12699" y="0"/>
                </a:moveTo>
                <a:lnTo>
                  <a:pt x="0" y="13508"/>
                </a:lnTo>
                <a:lnTo>
                  <a:pt x="157" y="13782"/>
                </a:lnTo>
                <a:lnTo>
                  <a:pt x="5347" y="16797"/>
                </a:lnTo>
                <a:lnTo>
                  <a:pt x="6133" y="16640"/>
                </a:lnTo>
                <a:lnTo>
                  <a:pt x="12612" y="1801"/>
                </a:lnTo>
                <a:lnTo>
                  <a:pt x="1269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60468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17073" y="13158"/>
                </a:moveTo>
                <a:lnTo>
                  <a:pt x="10569" y="13158"/>
                </a:lnTo>
                <a:lnTo>
                  <a:pt x="11395" y="14372"/>
                </a:lnTo>
                <a:lnTo>
                  <a:pt x="12339" y="15346"/>
                </a:lnTo>
                <a:lnTo>
                  <a:pt x="17804" y="17934"/>
                </a:lnTo>
                <a:lnTo>
                  <a:pt x="17293" y="15197"/>
                </a:lnTo>
                <a:lnTo>
                  <a:pt x="17073" y="13158"/>
                </a:lnTo>
                <a:close/>
              </a:path>
              <a:path w="18414" h="18415">
                <a:moveTo>
                  <a:pt x="4121" y="0"/>
                </a:moveTo>
                <a:lnTo>
                  <a:pt x="0" y="6379"/>
                </a:lnTo>
                <a:lnTo>
                  <a:pt x="105" y="7089"/>
                </a:lnTo>
                <a:lnTo>
                  <a:pt x="466" y="8852"/>
                </a:lnTo>
                <a:lnTo>
                  <a:pt x="308" y="9746"/>
                </a:lnTo>
                <a:lnTo>
                  <a:pt x="4672" y="14876"/>
                </a:lnTo>
                <a:lnTo>
                  <a:pt x="6245" y="14647"/>
                </a:lnTo>
                <a:lnTo>
                  <a:pt x="6756" y="14487"/>
                </a:lnTo>
                <a:lnTo>
                  <a:pt x="7891" y="14178"/>
                </a:lnTo>
                <a:lnTo>
                  <a:pt x="8682" y="13937"/>
                </a:lnTo>
                <a:lnTo>
                  <a:pt x="10059" y="13388"/>
                </a:lnTo>
                <a:lnTo>
                  <a:pt x="10569" y="13158"/>
                </a:lnTo>
                <a:lnTo>
                  <a:pt x="17073" y="13158"/>
                </a:lnTo>
                <a:lnTo>
                  <a:pt x="17017" y="12529"/>
                </a:lnTo>
                <a:lnTo>
                  <a:pt x="16585" y="12254"/>
                </a:lnTo>
                <a:lnTo>
                  <a:pt x="16231" y="11979"/>
                </a:lnTo>
                <a:lnTo>
                  <a:pt x="15483" y="11315"/>
                </a:lnTo>
                <a:lnTo>
                  <a:pt x="14846" y="10570"/>
                </a:lnTo>
                <a:lnTo>
                  <a:pt x="14462" y="10066"/>
                </a:lnTo>
                <a:lnTo>
                  <a:pt x="13597" y="8692"/>
                </a:lnTo>
                <a:lnTo>
                  <a:pt x="13755" y="7867"/>
                </a:lnTo>
                <a:lnTo>
                  <a:pt x="13881" y="6928"/>
                </a:lnTo>
                <a:lnTo>
                  <a:pt x="8682" y="1213"/>
                </a:lnTo>
                <a:lnTo>
                  <a:pt x="7621" y="778"/>
                </a:lnTo>
                <a:lnTo>
                  <a:pt x="5695" y="194"/>
                </a:lnTo>
                <a:lnTo>
                  <a:pt x="4121" y="0"/>
                </a:lnTo>
                <a:close/>
              </a:path>
              <a:path w="18414" h="18415">
                <a:moveTo>
                  <a:pt x="10216" y="1099"/>
                </a:moveTo>
                <a:lnTo>
                  <a:pt x="9744" y="1099"/>
                </a:lnTo>
                <a:lnTo>
                  <a:pt x="8682" y="1213"/>
                </a:lnTo>
                <a:lnTo>
                  <a:pt x="11002" y="1213"/>
                </a:lnTo>
                <a:lnTo>
                  <a:pt x="10216" y="10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62467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6526" y="0"/>
                </a:moveTo>
                <a:lnTo>
                  <a:pt x="629" y="6298"/>
                </a:lnTo>
                <a:lnTo>
                  <a:pt x="393" y="6459"/>
                </a:lnTo>
                <a:lnTo>
                  <a:pt x="196" y="6814"/>
                </a:lnTo>
                <a:lnTo>
                  <a:pt x="80" y="7157"/>
                </a:lnTo>
                <a:lnTo>
                  <a:pt x="0" y="8177"/>
                </a:lnTo>
                <a:lnTo>
                  <a:pt x="157" y="8612"/>
                </a:lnTo>
                <a:lnTo>
                  <a:pt x="4482" y="10410"/>
                </a:lnTo>
                <a:lnTo>
                  <a:pt x="5308" y="9940"/>
                </a:lnTo>
                <a:lnTo>
                  <a:pt x="9121" y="5359"/>
                </a:lnTo>
                <a:lnTo>
                  <a:pt x="9043" y="3722"/>
                </a:lnTo>
                <a:lnTo>
                  <a:pt x="8769" y="2897"/>
                </a:lnTo>
                <a:lnTo>
                  <a:pt x="8492" y="2301"/>
                </a:lnTo>
                <a:lnTo>
                  <a:pt x="7902" y="1408"/>
                </a:lnTo>
                <a:lnTo>
                  <a:pt x="6802" y="229"/>
                </a:lnTo>
                <a:lnTo>
                  <a:pt x="652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61642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050" y="0"/>
                </a:moveTo>
                <a:lnTo>
                  <a:pt x="0" y="5016"/>
                </a:lnTo>
                <a:lnTo>
                  <a:pt x="118" y="5680"/>
                </a:lnTo>
                <a:lnTo>
                  <a:pt x="5154" y="1408"/>
                </a:lnTo>
                <a:lnTo>
                  <a:pt x="5108" y="858"/>
                </a:lnTo>
                <a:lnTo>
                  <a:pt x="405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06462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5" h="20320">
                <a:moveTo>
                  <a:pt x="20806" y="3015"/>
                </a:moveTo>
                <a:lnTo>
                  <a:pt x="7431" y="3015"/>
                </a:lnTo>
                <a:lnTo>
                  <a:pt x="9239" y="3093"/>
                </a:lnTo>
                <a:lnTo>
                  <a:pt x="11047" y="3328"/>
                </a:lnTo>
                <a:lnTo>
                  <a:pt x="35380" y="16562"/>
                </a:lnTo>
                <a:lnTo>
                  <a:pt x="36873" y="17971"/>
                </a:lnTo>
                <a:lnTo>
                  <a:pt x="38416" y="19577"/>
                </a:lnTo>
                <a:lnTo>
                  <a:pt x="38612" y="19811"/>
                </a:lnTo>
                <a:lnTo>
                  <a:pt x="37674" y="17854"/>
                </a:lnTo>
                <a:lnTo>
                  <a:pt x="21328" y="3211"/>
                </a:lnTo>
                <a:lnTo>
                  <a:pt x="20806" y="3015"/>
                </a:lnTo>
                <a:close/>
              </a:path>
              <a:path w="38735" h="20320">
                <a:moveTo>
                  <a:pt x="4089" y="0"/>
                </a:moveTo>
                <a:lnTo>
                  <a:pt x="1454" y="79"/>
                </a:lnTo>
                <a:lnTo>
                  <a:pt x="668" y="1919"/>
                </a:lnTo>
                <a:lnTo>
                  <a:pt x="0" y="3954"/>
                </a:lnTo>
                <a:lnTo>
                  <a:pt x="1887" y="3485"/>
                </a:lnTo>
                <a:lnTo>
                  <a:pt x="3735" y="3211"/>
                </a:lnTo>
                <a:lnTo>
                  <a:pt x="5583" y="3054"/>
                </a:lnTo>
                <a:lnTo>
                  <a:pt x="7431" y="3015"/>
                </a:lnTo>
                <a:lnTo>
                  <a:pt x="20806" y="3015"/>
                </a:lnTo>
                <a:lnTo>
                  <a:pt x="19971" y="2701"/>
                </a:lnTo>
                <a:lnTo>
                  <a:pt x="5937" y="40"/>
                </a:lnTo>
                <a:lnTo>
                  <a:pt x="408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43223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8843" y="0"/>
                </a:moveTo>
                <a:lnTo>
                  <a:pt x="0" y="6146"/>
                </a:lnTo>
                <a:lnTo>
                  <a:pt x="80" y="6303"/>
                </a:lnTo>
                <a:lnTo>
                  <a:pt x="1724" y="6811"/>
                </a:lnTo>
                <a:lnTo>
                  <a:pt x="2081" y="6773"/>
                </a:lnTo>
                <a:lnTo>
                  <a:pt x="2518" y="6656"/>
                </a:lnTo>
                <a:lnTo>
                  <a:pt x="3230" y="6146"/>
                </a:lnTo>
                <a:lnTo>
                  <a:pt x="3852" y="5754"/>
                </a:lnTo>
                <a:lnTo>
                  <a:pt x="9556" y="4228"/>
                </a:lnTo>
                <a:lnTo>
                  <a:pt x="11642" y="4228"/>
                </a:lnTo>
                <a:lnTo>
                  <a:pt x="11994" y="3523"/>
                </a:lnTo>
                <a:lnTo>
                  <a:pt x="12101" y="2936"/>
                </a:lnTo>
                <a:lnTo>
                  <a:pt x="12074" y="2153"/>
                </a:lnTo>
                <a:lnTo>
                  <a:pt x="11867" y="1604"/>
                </a:lnTo>
                <a:lnTo>
                  <a:pt x="9314" y="77"/>
                </a:lnTo>
                <a:lnTo>
                  <a:pt x="8843" y="0"/>
                </a:lnTo>
                <a:close/>
              </a:path>
              <a:path w="12700" h="6984">
                <a:moveTo>
                  <a:pt x="11642" y="4228"/>
                </a:moveTo>
                <a:lnTo>
                  <a:pt x="10533" y="4228"/>
                </a:lnTo>
                <a:lnTo>
                  <a:pt x="11603" y="430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47156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014" y="0"/>
                </a:moveTo>
                <a:lnTo>
                  <a:pt x="0" y="1761"/>
                </a:lnTo>
                <a:lnTo>
                  <a:pt x="781" y="2192"/>
                </a:lnTo>
                <a:lnTo>
                  <a:pt x="1103" y="2348"/>
                </a:lnTo>
                <a:lnTo>
                  <a:pt x="1966" y="2622"/>
                </a:lnTo>
                <a:lnTo>
                  <a:pt x="2472" y="2701"/>
                </a:lnTo>
                <a:lnTo>
                  <a:pt x="2989" y="2740"/>
                </a:lnTo>
                <a:lnTo>
                  <a:pt x="3541" y="2701"/>
                </a:lnTo>
                <a:lnTo>
                  <a:pt x="6646" y="38"/>
                </a:lnTo>
                <a:lnTo>
                  <a:pt x="601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2164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623" y="0"/>
                </a:moveTo>
                <a:lnTo>
                  <a:pt x="264" y="1957"/>
                </a:lnTo>
                <a:lnTo>
                  <a:pt x="57" y="3797"/>
                </a:lnTo>
                <a:lnTo>
                  <a:pt x="0" y="9787"/>
                </a:lnTo>
                <a:lnTo>
                  <a:pt x="191" y="11549"/>
                </a:lnTo>
                <a:lnTo>
                  <a:pt x="413" y="12880"/>
                </a:lnTo>
                <a:lnTo>
                  <a:pt x="584" y="13664"/>
                </a:lnTo>
                <a:lnTo>
                  <a:pt x="971" y="15073"/>
                </a:lnTo>
                <a:lnTo>
                  <a:pt x="1213" y="15778"/>
                </a:lnTo>
                <a:lnTo>
                  <a:pt x="1489" y="15543"/>
                </a:lnTo>
                <a:lnTo>
                  <a:pt x="4007" y="10962"/>
                </a:lnTo>
                <a:lnTo>
                  <a:pt x="3957" y="7517"/>
                </a:lnTo>
                <a:lnTo>
                  <a:pt x="6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74224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5" h="41909">
                <a:moveTo>
                  <a:pt x="31844" y="36448"/>
                </a:moveTo>
                <a:lnTo>
                  <a:pt x="18910" y="36448"/>
                </a:lnTo>
                <a:lnTo>
                  <a:pt x="19774" y="37845"/>
                </a:lnTo>
                <a:lnTo>
                  <a:pt x="20640" y="38988"/>
                </a:lnTo>
                <a:lnTo>
                  <a:pt x="26183" y="41655"/>
                </a:lnTo>
                <a:lnTo>
                  <a:pt x="26891" y="41401"/>
                </a:lnTo>
                <a:lnTo>
                  <a:pt x="28267" y="40639"/>
                </a:lnTo>
                <a:lnTo>
                  <a:pt x="28935" y="40131"/>
                </a:lnTo>
                <a:lnTo>
                  <a:pt x="29564" y="39496"/>
                </a:lnTo>
                <a:lnTo>
                  <a:pt x="30154" y="38734"/>
                </a:lnTo>
                <a:lnTo>
                  <a:pt x="30744" y="38099"/>
                </a:lnTo>
                <a:lnTo>
                  <a:pt x="31844" y="36448"/>
                </a:lnTo>
                <a:close/>
              </a:path>
              <a:path w="70485" h="41909">
                <a:moveTo>
                  <a:pt x="7076" y="26161"/>
                </a:moveTo>
                <a:lnTo>
                  <a:pt x="5739" y="26542"/>
                </a:lnTo>
                <a:lnTo>
                  <a:pt x="4559" y="26923"/>
                </a:lnTo>
                <a:lnTo>
                  <a:pt x="3538" y="27431"/>
                </a:lnTo>
                <a:lnTo>
                  <a:pt x="2633" y="27812"/>
                </a:lnTo>
                <a:lnTo>
                  <a:pt x="0" y="31876"/>
                </a:lnTo>
                <a:lnTo>
                  <a:pt x="156" y="32384"/>
                </a:lnTo>
                <a:lnTo>
                  <a:pt x="6722" y="37591"/>
                </a:lnTo>
                <a:lnTo>
                  <a:pt x="8687" y="38099"/>
                </a:lnTo>
                <a:lnTo>
                  <a:pt x="10457" y="38226"/>
                </a:lnTo>
                <a:lnTo>
                  <a:pt x="12029" y="38480"/>
                </a:lnTo>
                <a:lnTo>
                  <a:pt x="14506" y="38480"/>
                </a:lnTo>
                <a:lnTo>
                  <a:pt x="15057" y="38353"/>
                </a:lnTo>
                <a:lnTo>
                  <a:pt x="15529" y="38353"/>
                </a:lnTo>
                <a:lnTo>
                  <a:pt x="16354" y="38099"/>
                </a:lnTo>
                <a:lnTo>
                  <a:pt x="18910" y="36448"/>
                </a:lnTo>
                <a:lnTo>
                  <a:pt x="31844" y="36448"/>
                </a:lnTo>
                <a:lnTo>
                  <a:pt x="32788" y="34670"/>
                </a:lnTo>
                <a:lnTo>
                  <a:pt x="33430" y="33400"/>
                </a:lnTo>
                <a:lnTo>
                  <a:pt x="9396" y="33400"/>
                </a:lnTo>
                <a:lnTo>
                  <a:pt x="9160" y="33273"/>
                </a:lnTo>
                <a:lnTo>
                  <a:pt x="8491" y="33019"/>
                </a:lnTo>
                <a:lnTo>
                  <a:pt x="8098" y="32765"/>
                </a:lnTo>
                <a:lnTo>
                  <a:pt x="7233" y="32257"/>
                </a:lnTo>
                <a:lnTo>
                  <a:pt x="6839" y="31876"/>
                </a:lnTo>
                <a:lnTo>
                  <a:pt x="6171" y="30860"/>
                </a:lnTo>
                <a:lnTo>
                  <a:pt x="6054" y="30606"/>
                </a:lnTo>
                <a:lnTo>
                  <a:pt x="5928" y="30098"/>
                </a:lnTo>
                <a:lnTo>
                  <a:pt x="6054" y="28193"/>
                </a:lnTo>
                <a:lnTo>
                  <a:pt x="6486" y="27177"/>
                </a:lnTo>
                <a:lnTo>
                  <a:pt x="7076" y="26161"/>
                </a:lnTo>
                <a:close/>
              </a:path>
              <a:path w="70485" h="41909">
                <a:moveTo>
                  <a:pt x="64284" y="5334"/>
                </a:moveTo>
                <a:lnTo>
                  <a:pt x="47336" y="5333"/>
                </a:lnTo>
                <a:lnTo>
                  <a:pt x="54958" y="5714"/>
                </a:lnTo>
                <a:lnTo>
                  <a:pt x="52566" y="6984"/>
                </a:lnTo>
                <a:lnTo>
                  <a:pt x="40179" y="14858"/>
                </a:lnTo>
                <a:lnTo>
                  <a:pt x="37939" y="16509"/>
                </a:lnTo>
                <a:lnTo>
                  <a:pt x="36798" y="17525"/>
                </a:lnTo>
                <a:lnTo>
                  <a:pt x="35659" y="18414"/>
                </a:lnTo>
                <a:lnTo>
                  <a:pt x="34479" y="19430"/>
                </a:lnTo>
                <a:lnTo>
                  <a:pt x="33339" y="20446"/>
                </a:lnTo>
                <a:lnTo>
                  <a:pt x="31779" y="21970"/>
                </a:lnTo>
                <a:lnTo>
                  <a:pt x="28738" y="25018"/>
                </a:lnTo>
                <a:lnTo>
                  <a:pt x="27271" y="26669"/>
                </a:lnTo>
                <a:lnTo>
                  <a:pt x="26026" y="27939"/>
                </a:lnTo>
                <a:lnTo>
                  <a:pt x="25043" y="28701"/>
                </a:lnTo>
                <a:lnTo>
                  <a:pt x="23942" y="29463"/>
                </a:lnTo>
                <a:lnTo>
                  <a:pt x="23313" y="29971"/>
                </a:lnTo>
                <a:lnTo>
                  <a:pt x="11754" y="33400"/>
                </a:lnTo>
                <a:lnTo>
                  <a:pt x="33430" y="33400"/>
                </a:lnTo>
                <a:lnTo>
                  <a:pt x="34058" y="32130"/>
                </a:lnTo>
                <a:lnTo>
                  <a:pt x="35579" y="28193"/>
                </a:lnTo>
                <a:lnTo>
                  <a:pt x="35659" y="27939"/>
                </a:lnTo>
                <a:lnTo>
                  <a:pt x="45295" y="27939"/>
                </a:lnTo>
                <a:lnTo>
                  <a:pt x="48608" y="20446"/>
                </a:lnTo>
                <a:lnTo>
                  <a:pt x="49932" y="17652"/>
                </a:lnTo>
                <a:lnTo>
                  <a:pt x="50910" y="16128"/>
                </a:lnTo>
                <a:lnTo>
                  <a:pt x="51542" y="15366"/>
                </a:lnTo>
                <a:lnTo>
                  <a:pt x="52129" y="14731"/>
                </a:lnTo>
                <a:lnTo>
                  <a:pt x="52991" y="14096"/>
                </a:lnTo>
                <a:lnTo>
                  <a:pt x="53267" y="13842"/>
                </a:lnTo>
                <a:lnTo>
                  <a:pt x="54015" y="13588"/>
                </a:lnTo>
                <a:lnTo>
                  <a:pt x="54486" y="13461"/>
                </a:lnTo>
                <a:lnTo>
                  <a:pt x="56107" y="13461"/>
                </a:lnTo>
                <a:lnTo>
                  <a:pt x="56383" y="13334"/>
                </a:lnTo>
                <a:lnTo>
                  <a:pt x="57280" y="13080"/>
                </a:lnTo>
                <a:lnTo>
                  <a:pt x="57637" y="12826"/>
                </a:lnTo>
                <a:lnTo>
                  <a:pt x="57993" y="12699"/>
                </a:lnTo>
                <a:lnTo>
                  <a:pt x="58580" y="12319"/>
                </a:lnTo>
                <a:lnTo>
                  <a:pt x="58810" y="12065"/>
                </a:lnTo>
                <a:lnTo>
                  <a:pt x="59212" y="11684"/>
                </a:lnTo>
                <a:lnTo>
                  <a:pt x="59488" y="11303"/>
                </a:lnTo>
                <a:lnTo>
                  <a:pt x="59718" y="10668"/>
                </a:lnTo>
                <a:lnTo>
                  <a:pt x="59684" y="9652"/>
                </a:lnTo>
                <a:lnTo>
                  <a:pt x="59408" y="9017"/>
                </a:lnTo>
                <a:lnTo>
                  <a:pt x="59431" y="8763"/>
                </a:lnTo>
                <a:lnTo>
                  <a:pt x="59994" y="8128"/>
                </a:lnTo>
                <a:lnTo>
                  <a:pt x="60776" y="7493"/>
                </a:lnTo>
                <a:lnTo>
                  <a:pt x="61179" y="7112"/>
                </a:lnTo>
                <a:lnTo>
                  <a:pt x="64284" y="5334"/>
                </a:lnTo>
                <a:close/>
              </a:path>
              <a:path w="70485" h="41909">
                <a:moveTo>
                  <a:pt x="45295" y="27939"/>
                </a:moveTo>
                <a:lnTo>
                  <a:pt x="35659" y="27939"/>
                </a:lnTo>
                <a:lnTo>
                  <a:pt x="36366" y="28828"/>
                </a:lnTo>
                <a:lnTo>
                  <a:pt x="37073" y="29590"/>
                </a:lnTo>
                <a:lnTo>
                  <a:pt x="40966" y="31368"/>
                </a:lnTo>
                <a:lnTo>
                  <a:pt x="41556" y="31241"/>
                </a:lnTo>
                <a:lnTo>
                  <a:pt x="42656" y="30733"/>
                </a:lnTo>
                <a:lnTo>
                  <a:pt x="43168" y="30352"/>
                </a:lnTo>
                <a:lnTo>
                  <a:pt x="44623" y="28828"/>
                </a:lnTo>
                <a:lnTo>
                  <a:pt x="45295" y="27939"/>
                </a:lnTo>
                <a:close/>
              </a:path>
              <a:path w="70485" h="41909">
                <a:moveTo>
                  <a:pt x="16787" y="12826"/>
                </a:moveTo>
                <a:lnTo>
                  <a:pt x="11307" y="21589"/>
                </a:lnTo>
                <a:lnTo>
                  <a:pt x="11519" y="22732"/>
                </a:lnTo>
                <a:lnTo>
                  <a:pt x="11722" y="23494"/>
                </a:lnTo>
                <a:lnTo>
                  <a:pt x="12265" y="25018"/>
                </a:lnTo>
                <a:lnTo>
                  <a:pt x="12580" y="25526"/>
                </a:lnTo>
                <a:lnTo>
                  <a:pt x="12697" y="25780"/>
                </a:lnTo>
                <a:lnTo>
                  <a:pt x="18635" y="27304"/>
                </a:lnTo>
                <a:lnTo>
                  <a:pt x="19264" y="27177"/>
                </a:lnTo>
                <a:lnTo>
                  <a:pt x="21347" y="26669"/>
                </a:lnTo>
                <a:lnTo>
                  <a:pt x="22880" y="26161"/>
                </a:lnTo>
                <a:lnTo>
                  <a:pt x="24611" y="25526"/>
                </a:lnTo>
                <a:lnTo>
                  <a:pt x="25554" y="25018"/>
                </a:lnTo>
                <a:lnTo>
                  <a:pt x="25437" y="24891"/>
                </a:lnTo>
                <a:lnTo>
                  <a:pt x="18713" y="21843"/>
                </a:lnTo>
                <a:lnTo>
                  <a:pt x="17455" y="21589"/>
                </a:lnTo>
                <a:lnTo>
                  <a:pt x="14586" y="21589"/>
                </a:lnTo>
                <a:lnTo>
                  <a:pt x="14782" y="21208"/>
                </a:lnTo>
                <a:lnTo>
                  <a:pt x="15018" y="20827"/>
                </a:lnTo>
                <a:lnTo>
                  <a:pt x="16236" y="19938"/>
                </a:lnTo>
                <a:lnTo>
                  <a:pt x="17219" y="19430"/>
                </a:lnTo>
                <a:lnTo>
                  <a:pt x="18516" y="19176"/>
                </a:lnTo>
                <a:lnTo>
                  <a:pt x="19578" y="18922"/>
                </a:lnTo>
                <a:lnTo>
                  <a:pt x="35248" y="15874"/>
                </a:lnTo>
                <a:lnTo>
                  <a:pt x="28699" y="15874"/>
                </a:lnTo>
                <a:lnTo>
                  <a:pt x="26970" y="15493"/>
                </a:lnTo>
                <a:lnTo>
                  <a:pt x="25829" y="14858"/>
                </a:lnTo>
                <a:lnTo>
                  <a:pt x="25554" y="14604"/>
                </a:lnTo>
                <a:lnTo>
                  <a:pt x="24138" y="14223"/>
                </a:lnTo>
                <a:lnTo>
                  <a:pt x="21622" y="13461"/>
                </a:lnTo>
                <a:lnTo>
                  <a:pt x="20483" y="13207"/>
                </a:lnTo>
                <a:lnTo>
                  <a:pt x="18477" y="12953"/>
                </a:lnTo>
                <a:lnTo>
                  <a:pt x="16787" y="12826"/>
                </a:lnTo>
                <a:close/>
              </a:path>
              <a:path w="70485" h="41909">
                <a:moveTo>
                  <a:pt x="30060" y="18922"/>
                </a:moveTo>
                <a:lnTo>
                  <a:pt x="22212" y="18922"/>
                </a:lnTo>
                <a:lnTo>
                  <a:pt x="23785" y="19049"/>
                </a:lnTo>
                <a:lnTo>
                  <a:pt x="26537" y="19557"/>
                </a:lnTo>
                <a:lnTo>
                  <a:pt x="27560" y="19811"/>
                </a:lnTo>
                <a:lnTo>
                  <a:pt x="27913" y="19811"/>
                </a:lnTo>
                <a:lnTo>
                  <a:pt x="28896" y="19430"/>
                </a:lnTo>
                <a:lnTo>
                  <a:pt x="30060" y="18922"/>
                </a:lnTo>
                <a:close/>
              </a:path>
              <a:path w="70485" h="41909">
                <a:moveTo>
                  <a:pt x="38882" y="761"/>
                </a:moveTo>
                <a:lnTo>
                  <a:pt x="29737" y="7365"/>
                </a:lnTo>
                <a:lnTo>
                  <a:pt x="29860" y="8127"/>
                </a:lnTo>
                <a:lnTo>
                  <a:pt x="29965" y="8508"/>
                </a:lnTo>
                <a:lnTo>
                  <a:pt x="30154" y="9016"/>
                </a:lnTo>
                <a:lnTo>
                  <a:pt x="31098" y="10413"/>
                </a:lnTo>
                <a:lnTo>
                  <a:pt x="32199" y="11302"/>
                </a:lnTo>
                <a:lnTo>
                  <a:pt x="32473" y="11556"/>
                </a:lnTo>
                <a:lnTo>
                  <a:pt x="31019" y="15112"/>
                </a:lnTo>
                <a:lnTo>
                  <a:pt x="30783" y="15366"/>
                </a:lnTo>
                <a:lnTo>
                  <a:pt x="30469" y="15620"/>
                </a:lnTo>
                <a:lnTo>
                  <a:pt x="29918" y="15747"/>
                </a:lnTo>
                <a:lnTo>
                  <a:pt x="29604" y="15874"/>
                </a:lnTo>
                <a:lnTo>
                  <a:pt x="39708" y="10667"/>
                </a:lnTo>
                <a:lnTo>
                  <a:pt x="40101" y="10286"/>
                </a:lnTo>
                <a:lnTo>
                  <a:pt x="40337" y="9778"/>
                </a:lnTo>
                <a:lnTo>
                  <a:pt x="40259" y="8762"/>
                </a:lnTo>
                <a:lnTo>
                  <a:pt x="40023" y="8381"/>
                </a:lnTo>
                <a:lnTo>
                  <a:pt x="39630" y="8000"/>
                </a:lnTo>
                <a:lnTo>
                  <a:pt x="39394" y="7873"/>
                </a:lnTo>
                <a:lnTo>
                  <a:pt x="38725" y="7365"/>
                </a:lnTo>
                <a:lnTo>
                  <a:pt x="37899" y="6984"/>
                </a:lnTo>
                <a:lnTo>
                  <a:pt x="37388" y="6857"/>
                </a:lnTo>
                <a:lnTo>
                  <a:pt x="36208" y="6476"/>
                </a:lnTo>
                <a:lnTo>
                  <a:pt x="34793" y="6095"/>
                </a:lnTo>
                <a:lnTo>
                  <a:pt x="35737" y="5841"/>
                </a:lnTo>
                <a:lnTo>
                  <a:pt x="37073" y="5714"/>
                </a:lnTo>
                <a:lnTo>
                  <a:pt x="37978" y="5587"/>
                </a:lnTo>
                <a:lnTo>
                  <a:pt x="41752" y="5333"/>
                </a:lnTo>
                <a:lnTo>
                  <a:pt x="64284" y="5334"/>
                </a:lnTo>
                <a:lnTo>
                  <a:pt x="65181" y="5080"/>
                </a:lnTo>
                <a:lnTo>
                  <a:pt x="66089" y="4699"/>
                </a:lnTo>
                <a:lnTo>
                  <a:pt x="67699" y="4191"/>
                </a:lnTo>
                <a:lnTo>
                  <a:pt x="68412" y="4064"/>
                </a:lnTo>
                <a:lnTo>
                  <a:pt x="70252" y="3810"/>
                </a:lnTo>
                <a:lnTo>
                  <a:pt x="69700" y="3810"/>
                </a:lnTo>
                <a:lnTo>
                  <a:pt x="69355" y="3683"/>
                </a:lnTo>
                <a:lnTo>
                  <a:pt x="67188" y="2667"/>
                </a:lnTo>
                <a:lnTo>
                  <a:pt x="47768" y="2666"/>
                </a:lnTo>
                <a:lnTo>
                  <a:pt x="45527" y="2031"/>
                </a:lnTo>
                <a:lnTo>
                  <a:pt x="43521" y="1523"/>
                </a:lnTo>
                <a:lnTo>
                  <a:pt x="41752" y="1269"/>
                </a:lnTo>
                <a:lnTo>
                  <a:pt x="40220" y="1015"/>
                </a:lnTo>
                <a:lnTo>
                  <a:pt x="38882" y="761"/>
                </a:lnTo>
                <a:close/>
              </a:path>
              <a:path w="70485" h="41909">
                <a:moveTo>
                  <a:pt x="56107" y="13461"/>
                </a:moveTo>
                <a:lnTo>
                  <a:pt x="55199" y="13461"/>
                </a:lnTo>
                <a:lnTo>
                  <a:pt x="55831" y="13588"/>
                </a:lnTo>
                <a:lnTo>
                  <a:pt x="56107" y="13461"/>
                </a:lnTo>
                <a:close/>
              </a:path>
              <a:path w="70485" h="41909">
                <a:moveTo>
                  <a:pt x="57867" y="0"/>
                </a:moveTo>
                <a:lnTo>
                  <a:pt x="47768" y="2666"/>
                </a:lnTo>
                <a:lnTo>
                  <a:pt x="67188" y="2667"/>
                </a:lnTo>
                <a:lnTo>
                  <a:pt x="66917" y="2540"/>
                </a:lnTo>
                <a:lnTo>
                  <a:pt x="64364" y="1524"/>
                </a:lnTo>
                <a:lnTo>
                  <a:pt x="61995" y="889"/>
                </a:lnTo>
                <a:lnTo>
                  <a:pt x="60903" y="508"/>
                </a:lnTo>
                <a:lnTo>
                  <a:pt x="58856" y="127"/>
                </a:lnTo>
                <a:lnTo>
                  <a:pt x="578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10065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5" h="36195">
                <a:moveTo>
                  <a:pt x="38588" y="26543"/>
                </a:moveTo>
                <a:lnTo>
                  <a:pt x="28852" y="26543"/>
                </a:lnTo>
                <a:lnTo>
                  <a:pt x="29127" y="26670"/>
                </a:lnTo>
                <a:lnTo>
                  <a:pt x="29324" y="26670"/>
                </a:lnTo>
                <a:lnTo>
                  <a:pt x="29520" y="26797"/>
                </a:lnTo>
                <a:lnTo>
                  <a:pt x="29835" y="27051"/>
                </a:lnTo>
                <a:lnTo>
                  <a:pt x="30032" y="27305"/>
                </a:lnTo>
                <a:lnTo>
                  <a:pt x="30137" y="27559"/>
                </a:lnTo>
                <a:lnTo>
                  <a:pt x="30381" y="29210"/>
                </a:lnTo>
                <a:lnTo>
                  <a:pt x="30739" y="30988"/>
                </a:lnTo>
                <a:lnTo>
                  <a:pt x="33374" y="35052"/>
                </a:lnTo>
                <a:lnTo>
                  <a:pt x="33884" y="35433"/>
                </a:lnTo>
                <a:lnTo>
                  <a:pt x="34396" y="35560"/>
                </a:lnTo>
                <a:lnTo>
                  <a:pt x="34907" y="35814"/>
                </a:lnTo>
                <a:lnTo>
                  <a:pt x="35968" y="35941"/>
                </a:lnTo>
                <a:lnTo>
                  <a:pt x="37580" y="35941"/>
                </a:lnTo>
                <a:lnTo>
                  <a:pt x="40412" y="35179"/>
                </a:lnTo>
                <a:lnTo>
                  <a:pt x="42141" y="34290"/>
                </a:lnTo>
                <a:lnTo>
                  <a:pt x="46663" y="32385"/>
                </a:lnTo>
                <a:lnTo>
                  <a:pt x="48077" y="31623"/>
                </a:lnTo>
                <a:lnTo>
                  <a:pt x="50869" y="30226"/>
                </a:lnTo>
                <a:lnTo>
                  <a:pt x="52832" y="29210"/>
                </a:lnTo>
                <a:lnTo>
                  <a:pt x="35968" y="29210"/>
                </a:lnTo>
                <a:lnTo>
                  <a:pt x="37865" y="27305"/>
                </a:lnTo>
                <a:lnTo>
                  <a:pt x="38588" y="26543"/>
                </a:lnTo>
                <a:close/>
              </a:path>
              <a:path w="70485" h="36195">
                <a:moveTo>
                  <a:pt x="388" y="3301"/>
                </a:moveTo>
                <a:lnTo>
                  <a:pt x="223" y="4190"/>
                </a:lnTo>
                <a:lnTo>
                  <a:pt x="117" y="4952"/>
                </a:lnTo>
                <a:lnTo>
                  <a:pt x="0" y="7111"/>
                </a:lnTo>
                <a:lnTo>
                  <a:pt x="122" y="8762"/>
                </a:lnTo>
                <a:lnTo>
                  <a:pt x="8526" y="17017"/>
                </a:lnTo>
                <a:lnTo>
                  <a:pt x="9549" y="17271"/>
                </a:lnTo>
                <a:lnTo>
                  <a:pt x="11121" y="17398"/>
                </a:lnTo>
                <a:lnTo>
                  <a:pt x="11750" y="17398"/>
                </a:lnTo>
                <a:lnTo>
                  <a:pt x="11043" y="21081"/>
                </a:lnTo>
                <a:lnTo>
                  <a:pt x="10933" y="21970"/>
                </a:lnTo>
                <a:lnTo>
                  <a:pt x="10826" y="26034"/>
                </a:lnTo>
                <a:lnTo>
                  <a:pt x="10944" y="27050"/>
                </a:lnTo>
                <a:lnTo>
                  <a:pt x="16075" y="31876"/>
                </a:lnTo>
                <a:lnTo>
                  <a:pt x="16861" y="32003"/>
                </a:lnTo>
                <a:lnTo>
                  <a:pt x="18355" y="32003"/>
                </a:lnTo>
                <a:lnTo>
                  <a:pt x="19023" y="31876"/>
                </a:lnTo>
                <a:lnTo>
                  <a:pt x="19692" y="31876"/>
                </a:lnTo>
                <a:lnTo>
                  <a:pt x="27123" y="27051"/>
                </a:lnTo>
                <a:lnTo>
                  <a:pt x="27555" y="26797"/>
                </a:lnTo>
                <a:lnTo>
                  <a:pt x="27909" y="26670"/>
                </a:lnTo>
                <a:lnTo>
                  <a:pt x="28262" y="26670"/>
                </a:lnTo>
                <a:lnTo>
                  <a:pt x="28577" y="26543"/>
                </a:lnTo>
                <a:lnTo>
                  <a:pt x="38588" y="26543"/>
                </a:lnTo>
                <a:lnTo>
                  <a:pt x="39310" y="25781"/>
                </a:lnTo>
                <a:lnTo>
                  <a:pt x="42219" y="22098"/>
                </a:lnTo>
                <a:lnTo>
                  <a:pt x="41945" y="22098"/>
                </a:lnTo>
                <a:lnTo>
                  <a:pt x="39783" y="21971"/>
                </a:lnTo>
                <a:lnTo>
                  <a:pt x="35851" y="21336"/>
                </a:lnTo>
                <a:lnTo>
                  <a:pt x="33335" y="20701"/>
                </a:lnTo>
                <a:lnTo>
                  <a:pt x="30543" y="20066"/>
                </a:lnTo>
                <a:lnTo>
                  <a:pt x="1960" y="4825"/>
                </a:lnTo>
                <a:lnTo>
                  <a:pt x="388" y="3301"/>
                </a:lnTo>
                <a:close/>
              </a:path>
              <a:path w="70485" h="36195">
                <a:moveTo>
                  <a:pt x="53346" y="14605"/>
                </a:moveTo>
                <a:lnTo>
                  <a:pt x="41551" y="14605"/>
                </a:lnTo>
                <a:lnTo>
                  <a:pt x="43163" y="15113"/>
                </a:lnTo>
                <a:lnTo>
                  <a:pt x="44028" y="15494"/>
                </a:lnTo>
                <a:lnTo>
                  <a:pt x="50869" y="17145"/>
                </a:lnTo>
                <a:lnTo>
                  <a:pt x="52677" y="17399"/>
                </a:lnTo>
                <a:lnTo>
                  <a:pt x="56649" y="18034"/>
                </a:lnTo>
                <a:lnTo>
                  <a:pt x="63489" y="18415"/>
                </a:lnTo>
                <a:lnTo>
                  <a:pt x="62743" y="18796"/>
                </a:lnTo>
                <a:lnTo>
                  <a:pt x="60462" y="19431"/>
                </a:lnTo>
                <a:lnTo>
                  <a:pt x="59676" y="19685"/>
                </a:lnTo>
                <a:lnTo>
                  <a:pt x="57750" y="20066"/>
                </a:lnTo>
                <a:lnTo>
                  <a:pt x="55390" y="20447"/>
                </a:lnTo>
                <a:lnTo>
                  <a:pt x="51066" y="20828"/>
                </a:lnTo>
                <a:lnTo>
                  <a:pt x="49611" y="22225"/>
                </a:lnTo>
                <a:lnTo>
                  <a:pt x="42574" y="26670"/>
                </a:lnTo>
                <a:lnTo>
                  <a:pt x="41119" y="27432"/>
                </a:lnTo>
                <a:lnTo>
                  <a:pt x="38681" y="28321"/>
                </a:lnTo>
                <a:lnTo>
                  <a:pt x="35968" y="29210"/>
                </a:lnTo>
                <a:lnTo>
                  <a:pt x="52832" y="29210"/>
                </a:lnTo>
                <a:lnTo>
                  <a:pt x="69859" y="18796"/>
                </a:lnTo>
                <a:lnTo>
                  <a:pt x="70252" y="18542"/>
                </a:lnTo>
                <a:lnTo>
                  <a:pt x="70206" y="17780"/>
                </a:lnTo>
                <a:lnTo>
                  <a:pt x="69433" y="15367"/>
                </a:lnTo>
                <a:lnTo>
                  <a:pt x="56924" y="15367"/>
                </a:lnTo>
                <a:lnTo>
                  <a:pt x="55547" y="15240"/>
                </a:lnTo>
                <a:lnTo>
                  <a:pt x="54840" y="15113"/>
                </a:lnTo>
                <a:lnTo>
                  <a:pt x="53346" y="14605"/>
                </a:lnTo>
                <a:close/>
              </a:path>
              <a:path w="70485" h="36195">
                <a:moveTo>
                  <a:pt x="29285" y="6604"/>
                </a:moveTo>
                <a:lnTo>
                  <a:pt x="23938" y="6604"/>
                </a:lnTo>
                <a:lnTo>
                  <a:pt x="24764" y="8128"/>
                </a:lnTo>
                <a:lnTo>
                  <a:pt x="25370" y="9017"/>
                </a:lnTo>
                <a:lnTo>
                  <a:pt x="37777" y="17272"/>
                </a:lnTo>
                <a:lnTo>
                  <a:pt x="39074" y="17780"/>
                </a:lnTo>
                <a:lnTo>
                  <a:pt x="41945" y="18542"/>
                </a:lnTo>
                <a:lnTo>
                  <a:pt x="45090" y="19304"/>
                </a:lnTo>
                <a:lnTo>
                  <a:pt x="43517" y="17780"/>
                </a:lnTo>
                <a:lnTo>
                  <a:pt x="43045" y="17272"/>
                </a:lnTo>
                <a:lnTo>
                  <a:pt x="42180" y="16002"/>
                </a:lnTo>
                <a:lnTo>
                  <a:pt x="41551" y="14605"/>
                </a:lnTo>
                <a:lnTo>
                  <a:pt x="53346" y="14605"/>
                </a:lnTo>
                <a:lnTo>
                  <a:pt x="52599" y="14224"/>
                </a:lnTo>
                <a:lnTo>
                  <a:pt x="34081" y="9652"/>
                </a:lnTo>
                <a:lnTo>
                  <a:pt x="33335" y="9525"/>
                </a:lnTo>
                <a:lnTo>
                  <a:pt x="32981" y="9398"/>
                </a:lnTo>
                <a:lnTo>
                  <a:pt x="32116" y="8890"/>
                </a:lnTo>
                <a:lnTo>
                  <a:pt x="31604" y="8636"/>
                </a:lnTo>
                <a:lnTo>
                  <a:pt x="31054" y="8255"/>
                </a:lnTo>
                <a:lnTo>
                  <a:pt x="29285" y="6604"/>
                </a:lnTo>
                <a:close/>
              </a:path>
              <a:path w="70485" h="36195">
                <a:moveTo>
                  <a:pt x="19495" y="0"/>
                </a:moveTo>
                <a:lnTo>
                  <a:pt x="18709" y="0"/>
                </a:lnTo>
                <a:lnTo>
                  <a:pt x="18237" y="126"/>
                </a:lnTo>
                <a:lnTo>
                  <a:pt x="17411" y="253"/>
                </a:lnTo>
                <a:lnTo>
                  <a:pt x="15331" y="5333"/>
                </a:lnTo>
                <a:lnTo>
                  <a:pt x="15451" y="6603"/>
                </a:lnTo>
                <a:lnTo>
                  <a:pt x="15547" y="7111"/>
                </a:lnTo>
                <a:lnTo>
                  <a:pt x="16158" y="9524"/>
                </a:lnTo>
                <a:lnTo>
                  <a:pt x="16546" y="10794"/>
                </a:lnTo>
                <a:lnTo>
                  <a:pt x="16665" y="11429"/>
                </a:lnTo>
                <a:lnTo>
                  <a:pt x="16821" y="11556"/>
                </a:lnTo>
                <a:lnTo>
                  <a:pt x="17097" y="11937"/>
                </a:lnTo>
                <a:lnTo>
                  <a:pt x="19378" y="13588"/>
                </a:lnTo>
                <a:lnTo>
                  <a:pt x="20360" y="14096"/>
                </a:lnTo>
                <a:lnTo>
                  <a:pt x="22916" y="15366"/>
                </a:lnTo>
                <a:lnTo>
                  <a:pt x="24567" y="16129"/>
                </a:lnTo>
                <a:lnTo>
                  <a:pt x="26454" y="16891"/>
                </a:lnTo>
                <a:lnTo>
                  <a:pt x="25785" y="15748"/>
                </a:lnTo>
                <a:lnTo>
                  <a:pt x="25039" y="14097"/>
                </a:lnTo>
                <a:lnTo>
                  <a:pt x="24511" y="12446"/>
                </a:lnTo>
                <a:lnTo>
                  <a:pt x="24174" y="10922"/>
                </a:lnTo>
                <a:lnTo>
                  <a:pt x="23929" y="8636"/>
                </a:lnTo>
                <a:lnTo>
                  <a:pt x="23938" y="6604"/>
                </a:lnTo>
                <a:lnTo>
                  <a:pt x="29285" y="6604"/>
                </a:lnTo>
                <a:lnTo>
                  <a:pt x="28616" y="5715"/>
                </a:lnTo>
                <a:lnTo>
                  <a:pt x="27987" y="4953"/>
                </a:lnTo>
                <a:lnTo>
                  <a:pt x="26848" y="3175"/>
                </a:lnTo>
                <a:lnTo>
                  <a:pt x="26297" y="2667"/>
                </a:lnTo>
                <a:lnTo>
                  <a:pt x="25471" y="2032"/>
                </a:lnTo>
                <a:lnTo>
                  <a:pt x="24330" y="1397"/>
                </a:lnTo>
                <a:lnTo>
                  <a:pt x="23623" y="1143"/>
                </a:lnTo>
                <a:lnTo>
                  <a:pt x="22837" y="762"/>
                </a:lnTo>
                <a:lnTo>
                  <a:pt x="21933" y="508"/>
                </a:lnTo>
                <a:lnTo>
                  <a:pt x="20911" y="254"/>
                </a:lnTo>
                <a:lnTo>
                  <a:pt x="19810" y="127"/>
                </a:lnTo>
                <a:lnTo>
                  <a:pt x="19495" y="0"/>
                </a:lnTo>
                <a:close/>
              </a:path>
              <a:path w="70485" h="36195">
                <a:moveTo>
                  <a:pt x="66399" y="14605"/>
                </a:moveTo>
                <a:lnTo>
                  <a:pt x="65062" y="14605"/>
                </a:lnTo>
                <a:lnTo>
                  <a:pt x="62900" y="14732"/>
                </a:lnTo>
                <a:lnTo>
                  <a:pt x="61485" y="14859"/>
                </a:lnTo>
                <a:lnTo>
                  <a:pt x="59243" y="15240"/>
                </a:lnTo>
                <a:lnTo>
                  <a:pt x="58182" y="15367"/>
                </a:lnTo>
                <a:lnTo>
                  <a:pt x="69433" y="15367"/>
                </a:lnTo>
                <a:lnTo>
                  <a:pt x="69230" y="14732"/>
                </a:lnTo>
                <a:lnTo>
                  <a:pt x="68443" y="14732"/>
                </a:lnTo>
                <a:lnTo>
                  <a:pt x="66399" y="14605"/>
                </a:lnTo>
                <a:close/>
              </a:path>
              <a:path w="70485" h="36195">
                <a:moveTo>
                  <a:pt x="40412" y="4064"/>
                </a:moveTo>
                <a:lnTo>
                  <a:pt x="38760" y="4064"/>
                </a:lnTo>
                <a:lnTo>
                  <a:pt x="38131" y="4191"/>
                </a:lnTo>
                <a:lnTo>
                  <a:pt x="37816" y="4318"/>
                </a:lnTo>
                <a:lnTo>
                  <a:pt x="37502" y="4572"/>
                </a:lnTo>
                <a:lnTo>
                  <a:pt x="36873" y="4953"/>
                </a:lnTo>
                <a:lnTo>
                  <a:pt x="34239" y="9652"/>
                </a:lnTo>
                <a:lnTo>
                  <a:pt x="49913" y="9652"/>
                </a:lnTo>
                <a:lnTo>
                  <a:pt x="41748" y="4572"/>
                </a:lnTo>
                <a:lnTo>
                  <a:pt x="41512" y="4445"/>
                </a:lnTo>
                <a:lnTo>
                  <a:pt x="40412" y="406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08010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8930" y="127"/>
                </a:moveTo>
                <a:lnTo>
                  <a:pt x="6217" y="126"/>
                </a:lnTo>
                <a:lnTo>
                  <a:pt x="5745" y="253"/>
                </a:lnTo>
                <a:lnTo>
                  <a:pt x="4841" y="634"/>
                </a:lnTo>
                <a:lnTo>
                  <a:pt x="4408" y="761"/>
                </a:lnTo>
                <a:lnTo>
                  <a:pt x="0" y="10667"/>
                </a:lnTo>
                <a:lnTo>
                  <a:pt x="117" y="11429"/>
                </a:lnTo>
                <a:lnTo>
                  <a:pt x="10817" y="22605"/>
                </a:lnTo>
                <a:lnTo>
                  <a:pt x="10306" y="23240"/>
                </a:lnTo>
                <a:lnTo>
                  <a:pt x="10031" y="23875"/>
                </a:lnTo>
                <a:lnTo>
                  <a:pt x="9952" y="25018"/>
                </a:lnTo>
                <a:lnTo>
                  <a:pt x="8144" y="25526"/>
                </a:lnTo>
                <a:lnTo>
                  <a:pt x="6689" y="26288"/>
                </a:lnTo>
                <a:lnTo>
                  <a:pt x="6020" y="26669"/>
                </a:lnTo>
                <a:lnTo>
                  <a:pt x="4959" y="27431"/>
                </a:lnTo>
                <a:lnTo>
                  <a:pt x="4487" y="27939"/>
                </a:lnTo>
                <a:lnTo>
                  <a:pt x="4094" y="28320"/>
                </a:lnTo>
                <a:lnTo>
                  <a:pt x="2626" y="34289"/>
                </a:lnTo>
                <a:lnTo>
                  <a:pt x="2738" y="35051"/>
                </a:lnTo>
                <a:lnTo>
                  <a:pt x="3150" y="36702"/>
                </a:lnTo>
                <a:lnTo>
                  <a:pt x="3308" y="37464"/>
                </a:lnTo>
                <a:lnTo>
                  <a:pt x="3465" y="37972"/>
                </a:lnTo>
                <a:lnTo>
                  <a:pt x="4094" y="39115"/>
                </a:lnTo>
                <a:lnTo>
                  <a:pt x="4998" y="40131"/>
                </a:lnTo>
                <a:lnTo>
                  <a:pt x="5509" y="40512"/>
                </a:lnTo>
                <a:lnTo>
                  <a:pt x="6099" y="41020"/>
                </a:lnTo>
                <a:lnTo>
                  <a:pt x="6728" y="41401"/>
                </a:lnTo>
                <a:lnTo>
                  <a:pt x="8104" y="42036"/>
                </a:lnTo>
                <a:lnTo>
                  <a:pt x="8812" y="42417"/>
                </a:lnTo>
                <a:lnTo>
                  <a:pt x="19349" y="44449"/>
                </a:lnTo>
                <a:lnTo>
                  <a:pt x="20056" y="44576"/>
                </a:lnTo>
                <a:lnTo>
                  <a:pt x="30278" y="50927"/>
                </a:lnTo>
                <a:lnTo>
                  <a:pt x="31143" y="50800"/>
                </a:lnTo>
                <a:lnTo>
                  <a:pt x="32008" y="50546"/>
                </a:lnTo>
                <a:lnTo>
                  <a:pt x="33699" y="49911"/>
                </a:lnTo>
                <a:lnTo>
                  <a:pt x="34525" y="49530"/>
                </a:lnTo>
                <a:lnTo>
                  <a:pt x="35310" y="49022"/>
                </a:lnTo>
                <a:lnTo>
                  <a:pt x="36058" y="48641"/>
                </a:lnTo>
                <a:lnTo>
                  <a:pt x="41522" y="44069"/>
                </a:lnTo>
                <a:lnTo>
                  <a:pt x="54772" y="44069"/>
                </a:lnTo>
                <a:lnTo>
                  <a:pt x="58969" y="39624"/>
                </a:lnTo>
                <a:lnTo>
                  <a:pt x="38023" y="39624"/>
                </a:lnTo>
                <a:lnTo>
                  <a:pt x="36962" y="39497"/>
                </a:lnTo>
                <a:lnTo>
                  <a:pt x="33135" y="35687"/>
                </a:lnTo>
                <a:lnTo>
                  <a:pt x="18916" y="35687"/>
                </a:lnTo>
                <a:lnTo>
                  <a:pt x="18130" y="35560"/>
                </a:lnTo>
                <a:lnTo>
                  <a:pt x="16243" y="35305"/>
                </a:lnTo>
                <a:lnTo>
                  <a:pt x="15614" y="35051"/>
                </a:lnTo>
                <a:lnTo>
                  <a:pt x="12910" y="29971"/>
                </a:lnTo>
                <a:lnTo>
                  <a:pt x="13003" y="25526"/>
                </a:lnTo>
                <a:lnTo>
                  <a:pt x="13098" y="24764"/>
                </a:lnTo>
                <a:lnTo>
                  <a:pt x="13805" y="21082"/>
                </a:lnTo>
                <a:lnTo>
                  <a:pt x="13176" y="21081"/>
                </a:lnTo>
                <a:lnTo>
                  <a:pt x="11604" y="20954"/>
                </a:lnTo>
                <a:lnTo>
                  <a:pt x="10581" y="20700"/>
                </a:lnTo>
                <a:lnTo>
                  <a:pt x="9441" y="20446"/>
                </a:lnTo>
                <a:lnTo>
                  <a:pt x="8261" y="20065"/>
                </a:lnTo>
                <a:lnTo>
                  <a:pt x="7632" y="19684"/>
                </a:lnTo>
                <a:lnTo>
                  <a:pt x="7043" y="19430"/>
                </a:lnTo>
                <a:lnTo>
                  <a:pt x="2054" y="10794"/>
                </a:lnTo>
                <a:lnTo>
                  <a:pt x="2171" y="8635"/>
                </a:lnTo>
                <a:lnTo>
                  <a:pt x="2278" y="7873"/>
                </a:lnTo>
                <a:lnTo>
                  <a:pt x="2443" y="6984"/>
                </a:lnTo>
                <a:lnTo>
                  <a:pt x="17421" y="6985"/>
                </a:lnTo>
                <a:lnTo>
                  <a:pt x="17569" y="6350"/>
                </a:lnTo>
                <a:lnTo>
                  <a:pt x="15731" y="6350"/>
                </a:lnTo>
                <a:lnTo>
                  <a:pt x="14473" y="4318"/>
                </a:lnTo>
                <a:lnTo>
                  <a:pt x="13215" y="2794"/>
                </a:lnTo>
                <a:lnTo>
                  <a:pt x="12586" y="2159"/>
                </a:lnTo>
                <a:lnTo>
                  <a:pt x="11957" y="1651"/>
                </a:lnTo>
                <a:lnTo>
                  <a:pt x="10109" y="508"/>
                </a:lnTo>
                <a:lnTo>
                  <a:pt x="9520" y="381"/>
                </a:lnTo>
                <a:lnTo>
                  <a:pt x="8930" y="127"/>
                </a:lnTo>
                <a:close/>
              </a:path>
              <a:path w="76200" h="51434">
                <a:moveTo>
                  <a:pt x="73172" y="43180"/>
                </a:moveTo>
                <a:lnTo>
                  <a:pt x="62753" y="43180"/>
                </a:lnTo>
                <a:lnTo>
                  <a:pt x="64058" y="44958"/>
                </a:lnTo>
                <a:lnTo>
                  <a:pt x="64365" y="45339"/>
                </a:lnTo>
                <a:lnTo>
                  <a:pt x="64915" y="45847"/>
                </a:lnTo>
                <a:lnTo>
                  <a:pt x="65427" y="46355"/>
                </a:lnTo>
                <a:lnTo>
                  <a:pt x="66921" y="47117"/>
                </a:lnTo>
                <a:lnTo>
                  <a:pt x="67392" y="47244"/>
                </a:lnTo>
                <a:lnTo>
                  <a:pt x="68336" y="47244"/>
                </a:lnTo>
                <a:lnTo>
                  <a:pt x="69988" y="46736"/>
                </a:lnTo>
                <a:lnTo>
                  <a:pt x="70734" y="46228"/>
                </a:lnTo>
                <a:lnTo>
                  <a:pt x="71402" y="45593"/>
                </a:lnTo>
                <a:lnTo>
                  <a:pt x="71678" y="45212"/>
                </a:lnTo>
                <a:lnTo>
                  <a:pt x="72417" y="44323"/>
                </a:lnTo>
                <a:lnTo>
                  <a:pt x="72700" y="43942"/>
                </a:lnTo>
                <a:lnTo>
                  <a:pt x="73172" y="43180"/>
                </a:lnTo>
                <a:close/>
              </a:path>
              <a:path w="76200" h="51434">
                <a:moveTo>
                  <a:pt x="54772" y="44069"/>
                </a:moveTo>
                <a:lnTo>
                  <a:pt x="41522" y="44069"/>
                </a:lnTo>
                <a:lnTo>
                  <a:pt x="42506" y="44831"/>
                </a:lnTo>
                <a:lnTo>
                  <a:pt x="44432" y="45847"/>
                </a:lnTo>
                <a:lnTo>
                  <a:pt x="45376" y="46228"/>
                </a:lnTo>
                <a:lnTo>
                  <a:pt x="48048" y="46609"/>
                </a:lnTo>
                <a:lnTo>
                  <a:pt x="48874" y="46482"/>
                </a:lnTo>
                <a:lnTo>
                  <a:pt x="49700" y="46482"/>
                </a:lnTo>
                <a:lnTo>
                  <a:pt x="52060" y="45720"/>
                </a:lnTo>
                <a:lnTo>
                  <a:pt x="53474" y="44958"/>
                </a:lnTo>
                <a:lnTo>
                  <a:pt x="54772" y="44069"/>
                </a:lnTo>
                <a:close/>
              </a:path>
              <a:path w="76200" h="51434">
                <a:moveTo>
                  <a:pt x="76029" y="37973"/>
                </a:moveTo>
                <a:lnTo>
                  <a:pt x="60159" y="37973"/>
                </a:lnTo>
                <a:lnTo>
                  <a:pt x="60064" y="38481"/>
                </a:lnTo>
                <a:lnTo>
                  <a:pt x="59968" y="42037"/>
                </a:lnTo>
                <a:lnTo>
                  <a:pt x="60198" y="42672"/>
                </a:lnTo>
                <a:lnTo>
                  <a:pt x="60315" y="42799"/>
                </a:lnTo>
                <a:lnTo>
                  <a:pt x="60473" y="43053"/>
                </a:lnTo>
                <a:lnTo>
                  <a:pt x="60591" y="43180"/>
                </a:lnTo>
                <a:lnTo>
                  <a:pt x="61220" y="43434"/>
                </a:lnTo>
                <a:lnTo>
                  <a:pt x="61534" y="43434"/>
                </a:lnTo>
                <a:lnTo>
                  <a:pt x="62753" y="43180"/>
                </a:lnTo>
                <a:lnTo>
                  <a:pt x="73172" y="43180"/>
                </a:lnTo>
                <a:lnTo>
                  <a:pt x="73565" y="42545"/>
                </a:lnTo>
                <a:lnTo>
                  <a:pt x="74705" y="41656"/>
                </a:lnTo>
                <a:lnTo>
                  <a:pt x="75137" y="41275"/>
                </a:lnTo>
                <a:lnTo>
                  <a:pt x="75766" y="40386"/>
                </a:lnTo>
                <a:lnTo>
                  <a:pt x="75963" y="39878"/>
                </a:lnTo>
                <a:lnTo>
                  <a:pt x="76081" y="39497"/>
                </a:lnTo>
                <a:lnTo>
                  <a:pt x="76029" y="37973"/>
                </a:lnTo>
                <a:close/>
              </a:path>
              <a:path w="76200" h="51434">
                <a:moveTo>
                  <a:pt x="72230" y="18288"/>
                </a:moveTo>
                <a:lnTo>
                  <a:pt x="68453" y="18288"/>
                </a:lnTo>
                <a:lnTo>
                  <a:pt x="70498" y="18415"/>
                </a:lnTo>
                <a:lnTo>
                  <a:pt x="71285" y="18415"/>
                </a:lnTo>
                <a:lnTo>
                  <a:pt x="72465" y="22098"/>
                </a:lnTo>
                <a:lnTo>
                  <a:pt x="72307" y="22225"/>
                </a:lnTo>
                <a:lnTo>
                  <a:pt x="71914" y="22479"/>
                </a:lnTo>
                <a:lnTo>
                  <a:pt x="70381" y="23622"/>
                </a:lnTo>
                <a:lnTo>
                  <a:pt x="44196" y="37973"/>
                </a:lnTo>
                <a:lnTo>
                  <a:pt x="42467" y="38862"/>
                </a:lnTo>
                <a:lnTo>
                  <a:pt x="39635" y="39624"/>
                </a:lnTo>
                <a:lnTo>
                  <a:pt x="58969" y="39624"/>
                </a:lnTo>
                <a:lnTo>
                  <a:pt x="59765" y="38481"/>
                </a:lnTo>
                <a:lnTo>
                  <a:pt x="60159" y="37973"/>
                </a:lnTo>
                <a:lnTo>
                  <a:pt x="76029" y="37973"/>
                </a:lnTo>
                <a:lnTo>
                  <a:pt x="75780" y="37338"/>
                </a:lnTo>
                <a:lnTo>
                  <a:pt x="70970" y="32766"/>
                </a:lnTo>
                <a:lnTo>
                  <a:pt x="71599" y="31242"/>
                </a:lnTo>
                <a:lnTo>
                  <a:pt x="72346" y="29972"/>
                </a:lnTo>
                <a:lnTo>
                  <a:pt x="73447" y="28702"/>
                </a:lnTo>
                <a:lnTo>
                  <a:pt x="74115" y="28194"/>
                </a:lnTo>
                <a:lnTo>
                  <a:pt x="74705" y="27813"/>
                </a:lnTo>
                <a:lnTo>
                  <a:pt x="74940" y="27813"/>
                </a:lnTo>
                <a:lnTo>
                  <a:pt x="75295" y="27559"/>
                </a:lnTo>
                <a:lnTo>
                  <a:pt x="75452" y="27559"/>
                </a:lnTo>
                <a:lnTo>
                  <a:pt x="74901" y="26543"/>
                </a:lnTo>
                <a:lnTo>
                  <a:pt x="73914" y="24130"/>
                </a:lnTo>
                <a:lnTo>
                  <a:pt x="72700" y="20447"/>
                </a:lnTo>
                <a:lnTo>
                  <a:pt x="72230" y="18288"/>
                </a:lnTo>
                <a:close/>
              </a:path>
              <a:path w="76200" h="51434">
                <a:moveTo>
                  <a:pt x="31182" y="30226"/>
                </a:moveTo>
                <a:lnTo>
                  <a:pt x="30317" y="30226"/>
                </a:lnTo>
                <a:lnTo>
                  <a:pt x="29610" y="30480"/>
                </a:lnTo>
                <a:lnTo>
                  <a:pt x="29178" y="30734"/>
                </a:lnTo>
                <a:lnTo>
                  <a:pt x="28509" y="31750"/>
                </a:lnTo>
                <a:lnTo>
                  <a:pt x="27604" y="32639"/>
                </a:lnTo>
                <a:lnTo>
                  <a:pt x="22375" y="35433"/>
                </a:lnTo>
                <a:lnTo>
                  <a:pt x="21746" y="35433"/>
                </a:lnTo>
                <a:lnTo>
                  <a:pt x="20410" y="35687"/>
                </a:lnTo>
                <a:lnTo>
                  <a:pt x="33135" y="35687"/>
                </a:lnTo>
                <a:lnTo>
                  <a:pt x="33030" y="35433"/>
                </a:lnTo>
                <a:lnTo>
                  <a:pt x="32794" y="34671"/>
                </a:lnTo>
                <a:lnTo>
                  <a:pt x="32411" y="32766"/>
                </a:lnTo>
                <a:lnTo>
                  <a:pt x="32291" y="31750"/>
                </a:lnTo>
                <a:lnTo>
                  <a:pt x="32204" y="31242"/>
                </a:lnTo>
                <a:lnTo>
                  <a:pt x="32087" y="30988"/>
                </a:lnTo>
                <a:lnTo>
                  <a:pt x="31890" y="30734"/>
                </a:lnTo>
                <a:lnTo>
                  <a:pt x="31575" y="30480"/>
                </a:lnTo>
                <a:lnTo>
                  <a:pt x="31182" y="30226"/>
                </a:lnTo>
                <a:close/>
              </a:path>
              <a:path w="76200" h="51434">
                <a:moveTo>
                  <a:pt x="17421" y="6985"/>
                </a:moveTo>
                <a:lnTo>
                  <a:pt x="2443" y="6984"/>
                </a:lnTo>
                <a:lnTo>
                  <a:pt x="4015" y="8508"/>
                </a:lnTo>
                <a:lnTo>
                  <a:pt x="5627" y="10032"/>
                </a:lnTo>
                <a:lnTo>
                  <a:pt x="7318" y="11429"/>
                </a:lnTo>
                <a:lnTo>
                  <a:pt x="10699" y="13969"/>
                </a:lnTo>
                <a:lnTo>
                  <a:pt x="14198" y="16256"/>
                </a:lnTo>
                <a:lnTo>
                  <a:pt x="15968" y="17145"/>
                </a:lnTo>
                <a:lnTo>
                  <a:pt x="17737" y="18161"/>
                </a:lnTo>
                <a:lnTo>
                  <a:pt x="44274" y="25781"/>
                </a:lnTo>
                <a:lnTo>
                  <a:pt x="41365" y="29464"/>
                </a:lnTo>
                <a:lnTo>
                  <a:pt x="39439" y="31496"/>
                </a:lnTo>
                <a:lnTo>
                  <a:pt x="38023" y="32766"/>
                </a:lnTo>
                <a:lnTo>
                  <a:pt x="40736" y="32004"/>
                </a:lnTo>
                <a:lnTo>
                  <a:pt x="43174" y="31115"/>
                </a:lnTo>
                <a:lnTo>
                  <a:pt x="44628" y="30353"/>
                </a:lnTo>
                <a:lnTo>
                  <a:pt x="46005" y="29718"/>
                </a:lnTo>
                <a:lnTo>
                  <a:pt x="53121" y="24511"/>
                </a:lnTo>
                <a:lnTo>
                  <a:pt x="57445" y="24130"/>
                </a:lnTo>
                <a:lnTo>
                  <a:pt x="59805" y="23749"/>
                </a:lnTo>
                <a:lnTo>
                  <a:pt x="61731" y="23368"/>
                </a:lnTo>
                <a:lnTo>
                  <a:pt x="62963" y="22987"/>
                </a:lnTo>
                <a:lnTo>
                  <a:pt x="47145" y="22987"/>
                </a:lnTo>
                <a:lnTo>
                  <a:pt x="43999" y="22225"/>
                </a:lnTo>
                <a:lnTo>
                  <a:pt x="41129" y="21463"/>
                </a:lnTo>
                <a:lnTo>
                  <a:pt x="38804" y="20574"/>
                </a:lnTo>
                <a:lnTo>
                  <a:pt x="28509" y="20574"/>
                </a:lnTo>
                <a:lnTo>
                  <a:pt x="18562" y="14351"/>
                </a:lnTo>
                <a:lnTo>
                  <a:pt x="17943" y="12192"/>
                </a:lnTo>
                <a:lnTo>
                  <a:pt x="17520" y="10287"/>
                </a:lnTo>
                <a:lnTo>
                  <a:pt x="17407" y="9398"/>
                </a:lnTo>
                <a:lnTo>
                  <a:pt x="17421" y="6985"/>
                </a:lnTo>
                <a:close/>
              </a:path>
              <a:path w="76200" h="51434">
                <a:moveTo>
                  <a:pt x="43606" y="18288"/>
                </a:moveTo>
                <a:lnTo>
                  <a:pt x="44235" y="19685"/>
                </a:lnTo>
                <a:lnTo>
                  <a:pt x="45690" y="21590"/>
                </a:lnTo>
                <a:lnTo>
                  <a:pt x="47145" y="22987"/>
                </a:lnTo>
                <a:lnTo>
                  <a:pt x="62963" y="22987"/>
                </a:lnTo>
                <a:lnTo>
                  <a:pt x="63854" y="22733"/>
                </a:lnTo>
                <a:lnTo>
                  <a:pt x="64798" y="22352"/>
                </a:lnTo>
                <a:lnTo>
                  <a:pt x="65544" y="22098"/>
                </a:lnTo>
                <a:lnTo>
                  <a:pt x="58704" y="21717"/>
                </a:lnTo>
                <a:lnTo>
                  <a:pt x="54732" y="21082"/>
                </a:lnTo>
                <a:lnTo>
                  <a:pt x="52924" y="20828"/>
                </a:lnTo>
                <a:lnTo>
                  <a:pt x="46083" y="19177"/>
                </a:lnTo>
                <a:lnTo>
                  <a:pt x="45218" y="18796"/>
                </a:lnTo>
                <a:lnTo>
                  <a:pt x="43606" y="18288"/>
                </a:lnTo>
                <a:close/>
              </a:path>
              <a:path w="76200" h="51434">
                <a:moveTo>
                  <a:pt x="25993" y="10287"/>
                </a:moveTo>
                <a:lnTo>
                  <a:pt x="38804" y="20574"/>
                </a:lnTo>
                <a:lnTo>
                  <a:pt x="37433" y="20066"/>
                </a:lnTo>
                <a:lnTo>
                  <a:pt x="36333" y="19558"/>
                </a:lnTo>
                <a:lnTo>
                  <a:pt x="26819" y="11811"/>
                </a:lnTo>
                <a:lnTo>
                  <a:pt x="25993" y="10287"/>
                </a:lnTo>
                <a:close/>
              </a:path>
              <a:path w="76200" h="51434">
                <a:moveTo>
                  <a:pt x="49464" y="7620"/>
                </a:moveTo>
                <a:lnTo>
                  <a:pt x="41405" y="7620"/>
                </a:lnTo>
                <a:lnTo>
                  <a:pt x="42467" y="7747"/>
                </a:lnTo>
                <a:lnTo>
                  <a:pt x="43567" y="8128"/>
                </a:lnTo>
                <a:lnTo>
                  <a:pt x="43803" y="8255"/>
                </a:lnTo>
                <a:lnTo>
                  <a:pt x="45376" y="8763"/>
                </a:lnTo>
                <a:lnTo>
                  <a:pt x="46083" y="9017"/>
                </a:lnTo>
                <a:lnTo>
                  <a:pt x="51076" y="12446"/>
                </a:lnTo>
                <a:lnTo>
                  <a:pt x="51863" y="13208"/>
                </a:lnTo>
                <a:lnTo>
                  <a:pt x="53082" y="14732"/>
                </a:lnTo>
                <a:lnTo>
                  <a:pt x="53908" y="16129"/>
                </a:lnTo>
                <a:lnTo>
                  <a:pt x="54537" y="17526"/>
                </a:lnTo>
                <a:lnTo>
                  <a:pt x="54654" y="17907"/>
                </a:lnTo>
                <a:lnTo>
                  <a:pt x="55401" y="18161"/>
                </a:lnTo>
                <a:lnTo>
                  <a:pt x="56148" y="18542"/>
                </a:lnTo>
                <a:lnTo>
                  <a:pt x="56895" y="18669"/>
                </a:lnTo>
                <a:lnTo>
                  <a:pt x="57602" y="18923"/>
                </a:lnTo>
                <a:lnTo>
                  <a:pt x="58979" y="19050"/>
                </a:lnTo>
                <a:lnTo>
                  <a:pt x="60237" y="19050"/>
                </a:lnTo>
                <a:lnTo>
                  <a:pt x="61298" y="18923"/>
                </a:lnTo>
                <a:lnTo>
                  <a:pt x="63540" y="18542"/>
                </a:lnTo>
                <a:lnTo>
                  <a:pt x="64955" y="18415"/>
                </a:lnTo>
                <a:lnTo>
                  <a:pt x="67117" y="18288"/>
                </a:lnTo>
                <a:lnTo>
                  <a:pt x="72230" y="18288"/>
                </a:lnTo>
                <a:lnTo>
                  <a:pt x="71953" y="17018"/>
                </a:lnTo>
                <a:lnTo>
                  <a:pt x="58389" y="17018"/>
                </a:lnTo>
                <a:lnTo>
                  <a:pt x="57878" y="16764"/>
                </a:lnTo>
                <a:lnTo>
                  <a:pt x="57682" y="16764"/>
                </a:lnTo>
                <a:lnTo>
                  <a:pt x="56934" y="16256"/>
                </a:lnTo>
                <a:lnTo>
                  <a:pt x="56266" y="15875"/>
                </a:lnTo>
                <a:lnTo>
                  <a:pt x="53947" y="12700"/>
                </a:lnTo>
                <a:lnTo>
                  <a:pt x="53671" y="12192"/>
                </a:lnTo>
                <a:lnTo>
                  <a:pt x="51548" y="9525"/>
                </a:lnTo>
                <a:lnTo>
                  <a:pt x="49976" y="8001"/>
                </a:lnTo>
                <a:lnTo>
                  <a:pt x="49464" y="7620"/>
                </a:lnTo>
                <a:close/>
              </a:path>
              <a:path w="76200" h="51434">
                <a:moveTo>
                  <a:pt x="67982" y="15621"/>
                </a:moveTo>
                <a:lnTo>
                  <a:pt x="65820" y="15621"/>
                </a:lnTo>
                <a:lnTo>
                  <a:pt x="64876" y="15748"/>
                </a:lnTo>
                <a:lnTo>
                  <a:pt x="62556" y="16129"/>
                </a:lnTo>
                <a:lnTo>
                  <a:pt x="61456" y="16510"/>
                </a:lnTo>
                <a:lnTo>
                  <a:pt x="61024" y="16637"/>
                </a:lnTo>
                <a:lnTo>
                  <a:pt x="60473" y="16891"/>
                </a:lnTo>
                <a:lnTo>
                  <a:pt x="60276" y="17018"/>
                </a:lnTo>
                <a:lnTo>
                  <a:pt x="71953" y="17018"/>
                </a:lnTo>
                <a:lnTo>
                  <a:pt x="71836" y="16129"/>
                </a:lnTo>
                <a:lnTo>
                  <a:pt x="70459" y="15875"/>
                </a:lnTo>
                <a:lnTo>
                  <a:pt x="67982" y="15621"/>
                </a:lnTo>
                <a:close/>
              </a:path>
              <a:path w="76200" h="51434">
                <a:moveTo>
                  <a:pt x="28823" y="3683"/>
                </a:moveTo>
                <a:lnTo>
                  <a:pt x="21550" y="3683"/>
                </a:lnTo>
                <a:lnTo>
                  <a:pt x="21865" y="3810"/>
                </a:lnTo>
                <a:lnTo>
                  <a:pt x="22965" y="3937"/>
                </a:lnTo>
                <a:lnTo>
                  <a:pt x="23988" y="4191"/>
                </a:lnTo>
                <a:lnTo>
                  <a:pt x="30042" y="8636"/>
                </a:lnTo>
                <a:lnTo>
                  <a:pt x="31339" y="10287"/>
                </a:lnTo>
                <a:lnTo>
                  <a:pt x="33109" y="11938"/>
                </a:lnTo>
                <a:lnTo>
                  <a:pt x="33659" y="12319"/>
                </a:lnTo>
                <a:lnTo>
                  <a:pt x="34171" y="12573"/>
                </a:lnTo>
                <a:lnTo>
                  <a:pt x="35035" y="12954"/>
                </a:lnTo>
                <a:lnTo>
                  <a:pt x="35390" y="13208"/>
                </a:lnTo>
                <a:lnTo>
                  <a:pt x="36136" y="13335"/>
                </a:lnTo>
                <a:lnTo>
                  <a:pt x="36294" y="13335"/>
                </a:lnTo>
                <a:lnTo>
                  <a:pt x="37197" y="10795"/>
                </a:lnTo>
                <a:lnTo>
                  <a:pt x="37748" y="9906"/>
                </a:lnTo>
                <a:lnTo>
                  <a:pt x="37931" y="9652"/>
                </a:lnTo>
                <a:lnTo>
                  <a:pt x="37197" y="9652"/>
                </a:lnTo>
                <a:lnTo>
                  <a:pt x="34249" y="8001"/>
                </a:lnTo>
                <a:lnTo>
                  <a:pt x="33070" y="7239"/>
                </a:lnTo>
                <a:lnTo>
                  <a:pt x="32048" y="6477"/>
                </a:lnTo>
                <a:lnTo>
                  <a:pt x="31222" y="5969"/>
                </a:lnTo>
                <a:lnTo>
                  <a:pt x="29924" y="4826"/>
                </a:lnTo>
                <a:lnTo>
                  <a:pt x="29452" y="4445"/>
                </a:lnTo>
                <a:lnTo>
                  <a:pt x="28823" y="3683"/>
                </a:lnTo>
                <a:close/>
              </a:path>
              <a:path w="76200" h="51434">
                <a:moveTo>
                  <a:pt x="43016" y="4953"/>
                </a:moveTo>
                <a:lnTo>
                  <a:pt x="37670" y="8001"/>
                </a:lnTo>
                <a:lnTo>
                  <a:pt x="37512" y="8255"/>
                </a:lnTo>
                <a:lnTo>
                  <a:pt x="37316" y="9017"/>
                </a:lnTo>
                <a:lnTo>
                  <a:pt x="37197" y="9652"/>
                </a:lnTo>
                <a:lnTo>
                  <a:pt x="37931" y="9652"/>
                </a:lnTo>
                <a:lnTo>
                  <a:pt x="38613" y="8890"/>
                </a:lnTo>
                <a:lnTo>
                  <a:pt x="38928" y="8636"/>
                </a:lnTo>
                <a:lnTo>
                  <a:pt x="39557" y="8255"/>
                </a:lnTo>
                <a:lnTo>
                  <a:pt x="39871" y="8001"/>
                </a:lnTo>
                <a:lnTo>
                  <a:pt x="40186" y="7874"/>
                </a:lnTo>
                <a:lnTo>
                  <a:pt x="41405" y="7620"/>
                </a:lnTo>
                <a:lnTo>
                  <a:pt x="49464" y="7620"/>
                </a:lnTo>
                <a:lnTo>
                  <a:pt x="47970" y="6604"/>
                </a:lnTo>
                <a:lnTo>
                  <a:pt x="47499" y="6223"/>
                </a:lnTo>
                <a:lnTo>
                  <a:pt x="47027" y="6096"/>
                </a:lnTo>
                <a:lnTo>
                  <a:pt x="46122" y="5715"/>
                </a:lnTo>
                <a:lnTo>
                  <a:pt x="45690" y="5461"/>
                </a:lnTo>
                <a:lnTo>
                  <a:pt x="44903" y="5207"/>
                </a:lnTo>
                <a:lnTo>
                  <a:pt x="44196" y="5080"/>
                </a:lnTo>
                <a:lnTo>
                  <a:pt x="43016" y="4953"/>
                </a:lnTo>
                <a:close/>
              </a:path>
              <a:path w="76200" h="51434">
                <a:moveTo>
                  <a:pt x="22651" y="381"/>
                </a:moveTo>
                <a:lnTo>
                  <a:pt x="21353" y="381"/>
                </a:lnTo>
                <a:lnTo>
                  <a:pt x="20803" y="508"/>
                </a:lnTo>
                <a:lnTo>
                  <a:pt x="20253" y="508"/>
                </a:lnTo>
                <a:lnTo>
                  <a:pt x="15731" y="6350"/>
                </a:lnTo>
                <a:lnTo>
                  <a:pt x="17569" y="6350"/>
                </a:lnTo>
                <a:lnTo>
                  <a:pt x="17658" y="5969"/>
                </a:lnTo>
                <a:lnTo>
                  <a:pt x="17815" y="5588"/>
                </a:lnTo>
                <a:lnTo>
                  <a:pt x="20292" y="3810"/>
                </a:lnTo>
                <a:lnTo>
                  <a:pt x="20764" y="3683"/>
                </a:lnTo>
                <a:lnTo>
                  <a:pt x="28823" y="3683"/>
                </a:lnTo>
                <a:lnTo>
                  <a:pt x="28666" y="3429"/>
                </a:lnTo>
                <a:lnTo>
                  <a:pt x="28509" y="3302"/>
                </a:lnTo>
                <a:lnTo>
                  <a:pt x="28430" y="2921"/>
                </a:lnTo>
                <a:lnTo>
                  <a:pt x="27448" y="2286"/>
                </a:lnTo>
                <a:lnTo>
                  <a:pt x="26543" y="1651"/>
                </a:lnTo>
                <a:lnTo>
                  <a:pt x="24853" y="889"/>
                </a:lnTo>
                <a:lnTo>
                  <a:pt x="24066" y="635"/>
                </a:lnTo>
                <a:lnTo>
                  <a:pt x="22651" y="381"/>
                </a:lnTo>
                <a:close/>
              </a:path>
              <a:path w="76200" h="51434">
                <a:moveTo>
                  <a:pt x="7829" y="0"/>
                </a:moveTo>
                <a:lnTo>
                  <a:pt x="7279" y="0"/>
                </a:lnTo>
                <a:lnTo>
                  <a:pt x="6728" y="126"/>
                </a:lnTo>
                <a:lnTo>
                  <a:pt x="8379" y="127"/>
                </a:lnTo>
                <a:lnTo>
                  <a:pt x="782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75239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5427" y="0"/>
                </a:moveTo>
                <a:lnTo>
                  <a:pt x="0" y="28739"/>
                </a:lnTo>
                <a:lnTo>
                  <a:pt x="160" y="30735"/>
                </a:lnTo>
                <a:lnTo>
                  <a:pt x="14708" y="49724"/>
                </a:lnTo>
                <a:lnTo>
                  <a:pt x="15570" y="49567"/>
                </a:lnTo>
                <a:lnTo>
                  <a:pt x="16444" y="49333"/>
                </a:lnTo>
                <a:lnTo>
                  <a:pt x="17341" y="48941"/>
                </a:lnTo>
                <a:lnTo>
                  <a:pt x="18249" y="48393"/>
                </a:lnTo>
                <a:lnTo>
                  <a:pt x="18675" y="48041"/>
                </a:lnTo>
                <a:lnTo>
                  <a:pt x="20883" y="48041"/>
                </a:lnTo>
                <a:lnTo>
                  <a:pt x="20837" y="3093"/>
                </a:lnTo>
                <a:lnTo>
                  <a:pt x="19825" y="2623"/>
                </a:lnTo>
                <a:lnTo>
                  <a:pt x="18273" y="2036"/>
                </a:lnTo>
                <a:lnTo>
                  <a:pt x="9556" y="2036"/>
                </a:lnTo>
                <a:lnTo>
                  <a:pt x="9441" y="1644"/>
                </a:lnTo>
                <a:lnTo>
                  <a:pt x="6807" y="156"/>
                </a:lnTo>
                <a:lnTo>
                  <a:pt x="5427" y="0"/>
                </a:lnTo>
                <a:close/>
              </a:path>
              <a:path w="20954" h="50165">
                <a:moveTo>
                  <a:pt x="20883" y="48041"/>
                </a:moveTo>
                <a:lnTo>
                  <a:pt x="18675" y="48041"/>
                </a:lnTo>
                <a:lnTo>
                  <a:pt x="18836" y="48159"/>
                </a:lnTo>
                <a:lnTo>
                  <a:pt x="19629" y="48432"/>
                </a:lnTo>
                <a:lnTo>
                  <a:pt x="19974" y="48510"/>
                </a:lnTo>
                <a:lnTo>
                  <a:pt x="20883" y="48510"/>
                </a:lnTo>
                <a:lnTo>
                  <a:pt x="20883" y="48041"/>
                </a:lnTo>
                <a:close/>
              </a:path>
              <a:path w="20954" h="50165">
                <a:moveTo>
                  <a:pt x="14041" y="1096"/>
                </a:moveTo>
                <a:lnTo>
                  <a:pt x="9556" y="2036"/>
                </a:lnTo>
                <a:lnTo>
                  <a:pt x="18273" y="2036"/>
                </a:lnTo>
                <a:lnTo>
                  <a:pt x="17858" y="1879"/>
                </a:lnTo>
                <a:lnTo>
                  <a:pt x="16364" y="1487"/>
                </a:lnTo>
                <a:lnTo>
                  <a:pt x="14823" y="1175"/>
                </a:lnTo>
                <a:lnTo>
                  <a:pt x="14041" y="1096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86646" y="7590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9947" y="18438"/>
                </a:moveTo>
                <a:lnTo>
                  <a:pt x="9004" y="18438"/>
                </a:lnTo>
                <a:lnTo>
                  <a:pt x="9475" y="18484"/>
                </a:lnTo>
                <a:lnTo>
                  <a:pt x="9947" y="18438"/>
                </a:lnTo>
                <a:close/>
              </a:path>
              <a:path w="19050" h="19050">
                <a:moveTo>
                  <a:pt x="9947" y="0"/>
                </a:moveTo>
                <a:lnTo>
                  <a:pt x="0" y="8303"/>
                </a:lnTo>
                <a:lnTo>
                  <a:pt x="0" y="10181"/>
                </a:lnTo>
                <a:lnTo>
                  <a:pt x="2437" y="15426"/>
                </a:lnTo>
                <a:lnTo>
                  <a:pt x="2748" y="15781"/>
                </a:lnTo>
                <a:lnTo>
                  <a:pt x="3415" y="16365"/>
                </a:lnTo>
                <a:lnTo>
                  <a:pt x="3771" y="16640"/>
                </a:lnTo>
                <a:lnTo>
                  <a:pt x="4565" y="17155"/>
                </a:lnTo>
                <a:lnTo>
                  <a:pt x="4956" y="17350"/>
                </a:lnTo>
                <a:lnTo>
                  <a:pt x="5347" y="17579"/>
                </a:lnTo>
                <a:lnTo>
                  <a:pt x="6646" y="18049"/>
                </a:lnTo>
                <a:lnTo>
                  <a:pt x="7543" y="18289"/>
                </a:lnTo>
                <a:lnTo>
                  <a:pt x="8486" y="18438"/>
                </a:lnTo>
                <a:lnTo>
                  <a:pt x="10453" y="18438"/>
                </a:lnTo>
                <a:lnTo>
                  <a:pt x="11396" y="18289"/>
                </a:lnTo>
                <a:lnTo>
                  <a:pt x="12304" y="18049"/>
                </a:lnTo>
                <a:lnTo>
                  <a:pt x="13604" y="17579"/>
                </a:lnTo>
                <a:lnTo>
                  <a:pt x="13995" y="17350"/>
                </a:lnTo>
                <a:lnTo>
                  <a:pt x="14386" y="17155"/>
                </a:lnTo>
                <a:lnTo>
                  <a:pt x="14777" y="16881"/>
                </a:lnTo>
                <a:lnTo>
                  <a:pt x="15179" y="16640"/>
                </a:lnTo>
                <a:lnTo>
                  <a:pt x="16203" y="15781"/>
                </a:lnTo>
                <a:lnTo>
                  <a:pt x="16513" y="15426"/>
                </a:lnTo>
                <a:lnTo>
                  <a:pt x="16823" y="15117"/>
                </a:lnTo>
                <a:lnTo>
                  <a:pt x="17375" y="14407"/>
                </a:lnTo>
                <a:lnTo>
                  <a:pt x="18951" y="10181"/>
                </a:lnTo>
                <a:lnTo>
                  <a:pt x="18951" y="8303"/>
                </a:lnTo>
                <a:lnTo>
                  <a:pt x="11396" y="194"/>
                </a:lnTo>
                <a:lnTo>
                  <a:pt x="10924" y="80"/>
                </a:lnTo>
                <a:lnTo>
                  <a:pt x="9947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91798" y="8084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4323" y="0"/>
                </a:moveTo>
                <a:lnTo>
                  <a:pt x="0" y="5165"/>
                </a:lnTo>
                <a:lnTo>
                  <a:pt x="114" y="5554"/>
                </a:lnTo>
                <a:lnTo>
                  <a:pt x="4760" y="8577"/>
                </a:lnTo>
                <a:lnTo>
                  <a:pt x="5232" y="8497"/>
                </a:lnTo>
                <a:lnTo>
                  <a:pt x="8647" y="5165"/>
                </a:lnTo>
                <a:lnTo>
                  <a:pt x="8532" y="3012"/>
                </a:lnTo>
                <a:lnTo>
                  <a:pt x="43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85679" y="140788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60" h="19050">
                <a:moveTo>
                  <a:pt x="6370" y="5359"/>
                </a:moveTo>
                <a:lnTo>
                  <a:pt x="22608" y="19034"/>
                </a:lnTo>
                <a:lnTo>
                  <a:pt x="20216" y="15231"/>
                </a:lnTo>
                <a:lnTo>
                  <a:pt x="19698" y="14327"/>
                </a:lnTo>
                <a:lnTo>
                  <a:pt x="19146" y="13433"/>
                </a:lnTo>
                <a:lnTo>
                  <a:pt x="18594" y="12448"/>
                </a:lnTo>
                <a:lnTo>
                  <a:pt x="17030" y="11750"/>
                </a:lnTo>
                <a:lnTo>
                  <a:pt x="7865" y="6424"/>
                </a:lnTo>
                <a:lnTo>
                  <a:pt x="6370" y="5359"/>
                </a:lnTo>
                <a:close/>
              </a:path>
              <a:path w="22860" h="19050">
                <a:moveTo>
                  <a:pt x="0" y="0"/>
                </a:moveTo>
                <a:lnTo>
                  <a:pt x="8969" y="17579"/>
                </a:lnTo>
                <a:lnTo>
                  <a:pt x="5623" y="4775"/>
                </a:lnTo>
                <a:lnTo>
                  <a:pt x="4174" y="3676"/>
                </a:lnTo>
                <a:lnTo>
                  <a:pt x="2759" y="2508"/>
                </a:lnTo>
                <a:lnTo>
                  <a:pt x="1379" y="1294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33381" y="29861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299" y="0"/>
                </a:moveTo>
                <a:lnTo>
                  <a:pt x="251" y="6104"/>
                </a:lnTo>
                <a:lnTo>
                  <a:pt x="125" y="6424"/>
                </a:lnTo>
                <a:lnTo>
                  <a:pt x="0" y="8177"/>
                </a:lnTo>
                <a:lnTo>
                  <a:pt x="113" y="8451"/>
                </a:lnTo>
                <a:lnTo>
                  <a:pt x="309" y="8772"/>
                </a:lnTo>
                <a:lnTo>
                  <a:pt x="2666" y="9517"/>
                </a:lnTo>
                <a:lnTo>
                  <a:pt x="3218" y="9471"/>
                </a:lnTo>
                <a:lnTo>
                  <a:pt x="7651" y="7707"/>
                </a:lnTo>
                <a:lnTo>
                  <a:pt x="2551" y="7707"/>
                </a:lnTo>
                <a:lnTo>
                  <a:pt x="2080" y="7673"/>
                </a:lnTo>
                <a:lnTo>
                  <a:pt x="1562" y="7593"/>
                </a:lnTo>
                <a:lnTo>
                  <a:pt x="2606" y="5050"/>
                </a:lnTo>
                <a:lnTo>
                  <a:pt x="2701" y="4890"/>
                </a:lnTo>
                <a:lnTo>
                  <a:pt x="3057" y="4500"/>
                </a:lnTo>
                <a:lnTo>
                  <a:pt x="9308" y="4500"/>
                </a:lnTo>
                <a:lnTo>
                  <a:pt x="9213" y="4145"/>
                </a:lnTo>
                <a:lnTo>
                  <a:pt x="3023" y="2702"/>
                </a:lnTo>
                <a:lnTo>
                  <a:pt x="3853" y="1683"/>
                </a:lnTo>
                <a:lnTo>
                  <a:pt x="4311" y="1053"/>
                </a:lnTo>
                <a:lnTo>
                  <a:pt x="4267" y="435"/>
                </a:lnTo>
                <a:lnTo>
                  <a:pt x="3966" y="194"/>
                </a:lnTo>
                <a:lnTo>
                  <a:pt x="3644" y="114"/>
                </a:lnTo>
                <a:lnTo>
                  <a:pt x="3299" y="0"/>
                </a:lnTo>
                <a:close/>
              </a:path>
              <a:path w="9525" h="9525">
                <a:moveTo>
                  <a:pt x="9308" y="4500"/>
                </a:moveTo>
                <a:lnTo>
                  <a:pt x="3057" y="4500"/>
                </a:lnTo>
                <a:lnTo>
                  <a:pt x="3644" y="4890"/>
                </a:lnTo>
                <a:lnTo>
                  <a:pt x="4081" y="5245"/>
                </a:lnTo>
                <a:lnTo>
                  <a:pt x="4437" y="5634"/>
                </a:lnTo>
                <a:lnTo>
                  <a:pt x="4667" y="5955"/>
                </a:lnTo>
                <a:lnTo>
                  <a:pt x="4713" y="6974"/>
                </a:lnTo>
                <a:lnTo>
                  <a:pt x="4437" y="7283"/>
                </a:lnTo>
                <a:lnTo>
                  <a:pt x="4161" y="7444"/>
                </a:lnTo>
                <a:lnTo>
                  <a:pt x="3805" y="7593"/>
                </a:lnTo>
                <a:lnTo>
                  <a:pt x="3448" y="7673"/>
                </a:lnTo>
                <a:lnTo>
                  <a:pt x="3023" y="7707"/>
                </a:lnTo>
                <a:lnTo>
                  <a:pt x="7651" y="7707"/>
                </a:lnTo>
                <a:lnTo>
                  <a:pt x="9271" y="5634"/>
                </a:lnTo>
                <a:lnTo>
                  <a:pt x="9308" y="4500"/>
                </a:lnTo>
                <a:close/>
              </a:path>
              <a:path w="9525" h="9525">
                <a:moveTo>
                  <a:pt x="6162" y="2153"/>
                </a:moveTo>
                <a:lnTo>
                  <a:pt x="5771" y="2153"/>
                </a:lnTo>
                <a:lnTo>
                  <a:pt x="4989" y="2233"/>
                </a:lnTo>
                <a:lnTo>
                  <a:pt x="3805" y="2462"/>
                </a:lnTo>
                <a:lnTo>
                  <a:pt x="3023" y="2702"/>
                </a:lnTo>
                <a:lnTo>
                  <a:pt x="8144" y="2702"/>
                </a:lnTo>
                <a:lnTo>
                  <a:pt x="7622" y="2427"/>
                </a:lnTo>
                <a:lnTo>
                  <a:pt x="7266" y="2313"/>
                </a:lnTo>
                <a:lnTo>
                  <a:pt x="6909" y="2233"/>
                </a:lnTo>
                <a:lnTo>
                  <a:pt x="6162" y="2153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27354" y="270191"/>
            <a:ext cx="8890" cy="18415"/>
          </a:xfrm>
          <a:custGeom>
            <a:avLst/>
            <a:gdLst/>
            <a:ahLst/>
            <a:cxnLst/>
            <a:rect l="l" t="t" r="r" b="b"/>
            <a:pathLst>
              <a:path w="8889" h="18414">
                <a:moveTo>
                  <a:pt x="942" y="0"/>
                </a:moveTo>
                <a:lnTo>
                  <a:pt x="471" y="939"/>
                </a:lnTo>
                <a:lnTo>
                  <a:pt x="0" y="2038"/>
                </a:lnTo>
                <a:lnTo>
                  <a:pt x="2046" y="5634"/>
                </a:lnTo>
                <a:lnTo>
                  <a:pt x="3166" y="7833"/>
                </a:lnTo>
                <a:lnTo>
                  <a:pt x="7509" y="17969"/>
                </a:lnTo>
                <a:lnTo>
                  <a:pt x="7704" y="17774"/>
                </a:lnTo>
                <a:lnTo>
                  <a:pt x="8578" y="14842"/>
                </a:lnTo>
                <a:lnTo>
                  <a:pt x="8498" y="12689"/>
                </a:lnTo>
                <a:lnTo>
                  <a:pt x="8026" y="11349"/>
                </a:lnTo>
                <a:lnTo>
                  <a:pt x="7589" y="10261"/>
                </a:lnTo>
                <a:lnTo>
                  <a:pt x="7003" y="9196"/>
                </a:lnTo>
                <a:lnTo>
                  <a:pt x="6247" y="7638"/>
                </a:lnTo>
                <a:lnTo>
                  <a:pt x="2161" y="1763"/>
                </a:lnTo>
                <a:lnTo>
                  <a:pt x="1299" y="584"/>
                </a:lnTo>
                <a:lnTo>
                  <a:pt x="942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88808" y="102101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0" y="125"/>
                </a:moveTo>
                <a:lnTo>
                  <a:pt x="91" y="2153"/>
                </a:lnTo>
                <a:lnTo>
                  <a:pt x="195" y="5291"/>
                </a:lnTo>
                <a:lnTo>
                  <a:pt x="310" y="7993"/>
                </a:lnTo>
                <a:lnTo>
                  <a:pt x="471" y="13353"/>
                </a:lnTo>
                <a:lnTo>
                  <a:pt x="680" y="18919"/>
                </a:lnTo>
                <a:lnTo>
                  <a:pt x="889" y="26398"/>
                </a:lnTo>
                <a:lnTo>
                  <a:pt x="1000" y="29490"/>
                </a:lnTo>
                <a:lnTo>
                  <a:pt x="1057" y="31872"/>
                </a:lnTo>
                <a:lnTo>
                  <a:pt x="2748" y="31712"/>
                </a:lnTo>
                <a:lnTo>
                  <a:pt x="2552" y="31093"/>
                </a:lnTo>
                <a:lnTo>
                  <a:pt x="2357" y="30818"/>
                </a:lnTo>
                <a:lnTo>
                  <a:pt x="2196" y="30773"/>
                </a:lnTo>
                <a:lnTo>
                  <a:pt x="3150" y="30383"/>
                </a:lnTo>
                <a:lnTo>
                  <a:pt x="4093" y="30074"/>
                </a:lnTo>
                <a:lnTo>
                  <a:pt x="4990" y="29833"/>
                </a:lnTo>
                <a:lnTo>
                  <a:pt x="6681" y="29559"/>
                </a:lnTo>
                <a:lnTo>
                  <a:pt x="8256" y="29490"/>
                </a:lnTo>
                <a:lnTo>
                  <a:pt x="13205" y="29490"/>
                </a:lnTo>
                <a:lnTo>
                  <a:pt x="13569" y="26398"/>
                </a:lnTo>
                <a:lnTo>
                  <a:pt x="14903" y="1534"/>
                </a:lnTo>
                <a:lnTo>
                  <a:pt x="7313" y="1534"/>
                </a:lnTo>
                <a:lnTo>
                  <a:pt x="5381" y="1454"/>
                </a:lnTo>
                <a:lnTo>
                  <a:pt x="4438" y="1339"/>
                </a:lnTo>
                <a:lnTo>
                  <a:pt x="3541" y="1179"/>
                </a:lnTo>
                <a:lnTo>
                  <a:pt x="1724" y="710"/>
                </a:lnTo>
                <a:lnTo>
                  <a:pt x="862" y="435"/>
                </a:lnTo>
                <a:lnTo>
                  <a:pt x="0" y="125"/>
                </a:lnTo>
                <a:close/>
              </a:path>
              <a:path w="15239" h="32385">
                <a:moveTo>
                  <a:pt x="2256" y="30748"/>
                </a:moveTo>
                <a:close/>
              </a:path>
              <a:path w="15239" h="32385">
                <a:moveTo>
                  <a:pt x="13205" y="29490"/>
                </a:moveTo>
                <a:lnTo>
                  <a:pt x="8256" y="29490"/>
                </a:lnTo>
                <a:lnTo>
                  <a:pt x="9004" y="29524"/>
                </a:lnTo>
                <a:lnTo>
                  <a:pt x="9671" y="29604"/>
                </a:lnTo>
                <a:lnTo>
                  <a:pt x="10924" y="29833"/>
                </a:lnTo>
                <a:lnTo>
                  <a:pt x="11476" y="29959"/>
                </a:lnTo>
                <a:lnTo>
                  <a:pt x="12419" y="30234"/>
                </a:lnTo>
                <a:lnTo>
                  <a:pt x="13086" y="30498"/>
                </a:lnTo>
                <a:lnTo>
                  <a:pt x="13205" y="29490"/>
                </a:lnTo>
                <a:close/>
              </a:path>
              <a:path w="15239" h="32385">
                <a:moveTo>
                  <a:pt x="14903" y="0"/>
                </a:moveTo>
                <a:lnTo>
                  <a:pt x="7313" y="1534"/>
                </a:lnTo>
                <a:lnTo>
                  <a:pt x="14903" y="1534"/>
                </a:lnTo>
                <a:lnTo>
                  <a:pt x="1490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93184" y="106877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3720" y="0"/>
                </a:moveTo>
                <a:lnTo>
                  <a:pt x="0" y="3962"/>
                </a:lnTo>
                <a:lnTo>
                  <a:pt x="144" y="4351"/>
                </a:lnTo>
                <a:lnTo>
                  <a:pt x="339" y="4707"/>
                </a:lnTo>
                <a:lnTo>
                  <a:pt x="339" y="6505"/>
                </a:lnTo>
                <a:lnTo>
                  <a:pt x="1914" y="8108"/>
                </a:lnTo>
                <a:lnTo>
                  <a:pt x="2547" y="7879"/>
                </a:lnTo>
                <a:lnTo>
                  <a:pt x="3214" y="7799"/>
                </a:lnTo>
                <a:lnTo>
                  <a:pt x="6403" y="5600"/>
                </a:lnTo>
                <a:lnTo>
                  <a:pt x="6353" y="4351"/>
                </a:lnTo>
                <a:lnTo>
                  <a:pt x="6179" y="3916"/>
                </a:lnTo>
                <a:lnTo>
                  <a:pt x="6008" y="3607"/>
                </a:lnTo>
                <a:lnTo>
                  <a:pt x="5962" y="1809"/>
                </a:lnTo>
                <a:lnTo>
                  <a:pt x="5801" y="1408"/>
                </a:lnTo>
                <a:lnTo>
                  <a:pt x="5571" y="1019"/>
                </a:lnTo>
                <a:lnTo>
                  <a:pt x="5215" y="710"/>
                </a:lnTo>
                <a:lnTo>
                  <a:pt x="5065" y="549"/>
                </a:lnTo>
                <a:lnTo>
                  <a:pt x="4511" y="240"/>
                </a:lnTo>
                <a:lnTo>
                  <a:pt x="4318" y="160"/>
                </a:lnTo>
                <a:lnTo>
                  <a:pt x="3720" y="0"/>
                </a:lnTo>
                <a:close/>
              </a:path>
              <a:path w="6985" h="8255">
                <a:moveTo>
                  <a:pt x="4858" y="7799"/>
                </a:moveTo>
                <a:lnTo>
                  <a:pt x="3524" y="7799"/>
                </a:lnTo>
                <a:lnTo>
                  <a:pt x="3846" y="7833"/>
                </a:lnTo>
                <a:lnTo>
                  <a:pt x="4467" y="7993"/>
                </a:lnTo>
                <a:lnTo>
                  <a:pt x="4858" y="77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93684" y="118433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80" y="1603"/>
                </a:moveTo>
                <a:lnTo>
                  <a:pt x="3104" y="5359"/>
                </a:lnTo>
                <a:lnTo>
                  <a:pt x="3415" y="5325"/>
                </a:lnTo>
                <a:lnTo>
                  <a:pt x="6465" y="2508"/>
                </a:lnTo>
                <a:lnTo>
                  <a:pt x="1805" y="2508"/>
                </a:lnTo>
                <a:lnTo>
                  <a:pt x="1494" y="2427"/>
                </a:lnTo>
                <a:lnTo>
                  <a:pt x="908" y="2233"/>
                </a:lnTo>
                <a:lnTo>
                  <a:pt x="632" y="2072"/>
                </a:lnTo>
                <a:lnTo>
                  <a:pt x="80" y="1603"/>
                </a:lnTo>
                <a:close/>
              </a:path>
              <a:path w="6985" h="5714">
                <a:moveTo>
                  <a:pt x="5703" y="0"/>
                </a:moveTo>
                <a:lnTo>
                  <a:pt x="2748" y="2508"/>
                </a:lnTo>
                <a:lnTo>
                  <a:pt x="6465" y="2508"/>
                </a:lnTo>
                <a:lnTo>
                  <a:pt x="6345" y="1019"/>
                </a:lnTo>
                <a:lnTo>
                  <a:pt x="6249" y="778"/>
                </a:lnTo>
                <a:lnTo>
                  <a:pt x="6048" y="389"/>
                </a:lnTo>
                <a:lnTo>
                  <a:pt x="5899" y="194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93052" y="114676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3622" y="0"/>
                </a:moveTo>
                <a:lnTo>
                  <a:pt x="0" y="4145"/>
                </a:lnTo>
                <a:lnTo>
                  <a:pt x="114" y="4455"/>
                </a:lnTo>
                <a:lnTo>
                  <a:pt x="3380" y="6264"/>
                </a:lnTo>
                <a:lnTo>
                  <a:pt x="4013" y="6104"/>
                </a:lnTo>
                <a:lnTo>
                  <a:pt x="6372" y="3596"/>
                </a:lnTo>
                <a:lnTo>
                  <a:pt x="6290" y="1832"/>
                </a:lnTo>
                <a:lnTo>
                  <a:pt x="3622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92902" y="124033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3806" y="0"/>
                </a:moveTo>
                <a:lnTo>
                  <a:pt x="0" y="4260"/>
                </a:lnTo>
                <a:lnTo>
                  <a:pt x="149" y="4695"/>
                </a:lnTo>
                <a:lnTo>
                  <a:pt x="344" y="5084"/>
                </a:lnTo>
                <a:lnTo>
                  <a:pt x="292" y="6493"/>
                </a:lnTo>
                <a:lnTo>
                  <a:pt x="390" y="6928"/>
                </a:lnTo>
                <a:lnTo>
                  <a:pt x="540" y="7283"/>
                </a:lnTo>
                <a:lnTo>
                  <a:pt x="977" y="7867"/>
                </a:lnTo>
                <a:lnTo>
                  <a:pt x="2391" y="7627"/>
                </a:lnTo>
                <a:lnTo>
                  <a:pt x="3771" y="7558"/>
                </a:lnTo>
                <a:lnTo>
                  <a:pt x="6290" y="7558"/>
                </a:lnTo>
                <a:lnTo>
                  <a:pt x="6715" y="6928"/>
                </a:lnTo>
                <a:lnTo>
                  <a:pt x="6911" y="6493"/>
                </a:lnTo>
                <a:lnTo>
                  <a:pt x="7037" y="6024"/>
                </a:lnTo>
                <a:lnTo>
                  <a:pt x="6911" y="4260"/>
                </a:lnTo>
                <a:lnTo>
                  <a:pt x="6715" y="3870"/>
                </a:lnTo>
                <a:lnTo>
                  <a:pt x="6761" y="2427"/>
                </a:lnTo>
                <a:lnTo>
                  <a:pt x="6600" y="1958"/>
                </a:lnTo>
                <a:lnTo>
                  <a:pt x="6405" y="1523"/>
                </a:lnTo>
                <a:lnTo>
                  <a:pt x="6129" y="1133"/>
                </a:lnTo>
                <a:lnTo>
                  <a:pt x="5968" y="973"/>
                </a:lnTo>
                <a:lnTo>
                  <a:pt x="5818" y="778"/>
                </a:lnTo>
                <a:lnTo>
                  <a:pt x="5611" y="618"/>
                </a:lnTo>
                <a:lnTo>
                  <a:pt x="5381" y="503"/>
                </a:lnTo>
                <a:lnTo>
                  <a:pt x="5105" y="309"/>
                </a:lnTo>
                <a:lnTo>
                  <a:pt x="4795" y="194"/>
                </a:lnTo>
                <a:lnTo>
                  <a:pt x="4162" y="34"/>
                </a:lnTo>
                <a:lnTo>
                  <a:pt x="3806" y="0"/>
                </a:lnTo>
                <a:close/>
              </a:path>
              <a:path w="7620" h="8255">
                <a:moveTo>
                  <a:pt x="6290" y="7558"/>
                </a:moveTo>
                <a:lnTo>
                  <a:pt x="3771" y="7558"/>
                </a:lnTo>
                <a:lnTo>
                  <a:pt x="5577" y="7673"/>
                </a:lnTo>
                <a:lnTo>
                  <a:pt x="6129" y="7753"/>
                </a:lnTo>
                <a:lnTo>
                  <a:pt x="6290" y="755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47271" y="213554"/>
            <a:ext cx="298450" cy="359410"/>
          </a:xfrm>
          <a:custGeom>
            <a:avLst/>
            <a:gdLst/>
            <a:ahLst/>
            <a:cxnLst/>
            <a:rect l="l" t="t" r="r" b="b"/>
            <a:pathLst>
              <a:path w="298450" h="359409">
                <a:moveTo>
                  <a:pt x="143975" y="340360"/>
                </a:moveTo>
                <a:lnTo>
                  <a:pt x="139134" y="340360"/>
                </a:lnTo>
                <a:lnTo>
                  <a:pt x="140238" y="341630"/>
                </a:lnTo>
                <a:lnTo>
                  <a:pt x="141227" y="341630"/>
                </a:lnTo>
                <a:lnTo>
                  <a:pt x="142998" y="344170"/>
                </a:lnTo>
                <a:lnTo>
                  <a:pt x="143780" y="345440"/>
                </a:lnTo>
                <a:lnTo>
                  <a:pt x="144481" y="345440"/>
                </a:lnTo>
                <a:lnTo>
                  <a:pt x="145114" y="346710"/>
                </a:lnTo>
                <a:lnTo>
                  <a:pt x="145700" y="347980"/>
                </a:lnTo>
                <a:lnTo>
                  <a:pt x="146689" y="350520"/>
                </a:lnTo>
                <a:lnTo>
                  <a:pt x="147115" y="350520"/>
                </a:lnTo>
                <a:lnTo>
                  <a:pt x="147828" y="353060"/>
                </a:lnTo>
                <a:lnTo>
                  <a:pt x="148104" y="354330"/>
                </a:lnTo>
                <a:lnTo>
                  <a:pt x="148541" y="355600"/>
                </a:lnTo>
                <a:lnTo>
                  <a:pt x="148851" y="356870"/>
                </a:lnTo>
                <a:lnTo>
                  <a:pt x="149127" y="359410"/>
                </a:lnTo>
                <a:lnTo>
                  <a:pt x="149323" y="358140"/>
                </a:lnTo>
                <a:lnTo>
                  <a:pt x="149518" y="356870"/>
                </a:lnTo>
                <a:lnTo>
                  <a:pt x="149829" y="355600"/>
                </a:lnTo>
                <a:lnTo>
                  <a:pt x="150024" y="354330"/>
                </a:lnTo>
                <a:lnTo>
                  <a:pt x="149162" y="354330"/>
                </a:lnTo>
                <a:lnTo>
                  <a:pt x="149047" y="353060"/>
                </a:lnTo>
                <a:lnTo>
                  <a:pt x="148851" y="351790"/>
                </a:lnTo>
                <a:lnTo>
                  <a:pt x="148541" y="350520"/>
                </a:lnTo>
                <a:lnTo>
                  <a:pt x="148138" y="349250"/>
                </a:lnTo>
                <a:lnTo>
                  <a:pt x="147552" y="346710"/>
                </a:lnTo>
                <a:lnTo>
                  <a:pt x="147195" y="346710"/>
                </a:lnTo>
                <a:lnTo>
                  <a:pt x="146804" y="345440"/>
                </a:lnTo>
                <a:lnTo>
                  <a:pt x="146333" y="344170"/>
                </a:lnTo>
                <a:lnTo>
                  <a:pt x="145827" y="342900"/>
                </a:lnTo>
                <a:lnTo>
                  <a:pt x="145275" y="342900"/>
                </a:lnTo>
                <a:lnTo>
                  <a:pt x="144642" y="341630"/>
                </a:lnTo>
                <a:lnTo>
                  <a:pt x="143975" y="340360"/>
                </a:lnTo>
                <a:close/>
              </a:path>
              <a:path w="298450" h="359409">
                <a:moveTo>
                  <a:pt x="159189" y="340360"/>
                </a:moveTo>
                <a:lnTo>
                  <a:pt x="154394" y="340360"/>
                </a:lnTo>
                <a:lnTo>
                  <a:pt x="153681" y="341630"/>
                </a:lnTo>
                <a:lnTo>
                  <a:pt x="153060" y="342900"/>
                </a:lnTo>
                <a:lnTo>
                  <a:pt x="152508" y="342900"/>
                </a:lnTo>
                <a:lnTo>
                  <a:pt x="151990" y="344170"/>
                </a:lnTo>
                <a:lnTo>
                  <a:pt x="150771" y="346710"/>
                </a:lnTo>
                <a:lnTo>
                  <a:pt x="150231" y="349250"/>
                </a:lnTo>
                <a:lnTo>
                  <a:pt x="149794" y="350520"/>
                </a:lnTo>
                <a:lnTo>
                  <a:pt x="149518" y="351790"/>
                </a:lnTo>
                <a:lnTo>
                  <a:pt x="149323" y="353060"/>
                </a:lnTo>
                <a:lnTo>
                  <a:pt x="149208" y="354330"/>
                </a:lnTo>
                <a:lnTo>
                  <a:pt x="150024" y="354330"/>
                </a:lnTo>
                <a:lnTo>
                  <a:pt x="150541" y="353060"/>
                </a:lnTo>
                <a:lnTo>
                  <a:pt x="150852" y="351790"/>
                </a:lnTo>
                <a:lnTo>
                  <a:pt x="151208" y="350520"/>
                </a:lnTo>
                <a:lnTo>
                  <a:pt x="151645" y="350520"/>
                </a:lnTo>
                <a:lnTo>
                  <a:pt x="152623" y="347980"/>
                </a:lnTo>
                <a:lnTo>
                  <a:pt x="153209" y="346710"/>
                </a:lnTo>
                <a:lnTo>
                  <a:pt x="153888" y="345440"/>
                </a:lnTo>
                <a:lnTo>
                  <a:pt x="154589" y="345440"/>
                </a:lnTo>
                <a:lnTo>
                  <a:pt x="155337" y="344170"/>
                </a:lnTo>
                <a:lnTo>
                  <a:pt x="156199" y="342900"/>
                </a:lnTo>
                <a:lnTo>
                  <a:pt x="157108" y="341630"/>
                </a:lnTo>
                <a:lnTo>
                  <a:pt x="158131" y="341630"/>
                </a:lnTo>
                <a:lnTo>
                  <a:pt x="159189" y="340360"/>
                </a:lnTo>
                <a:close/>
              </a:path>
              <a:path w="298450" h="359409">
                <a:moveTo>
                  <a:pt x="141503" y="337820"/>
                </a:moveTo>
                <a:lnTo>
                  <a:pt x="133947" y="337820"/>
                </a:lnTo>
                <a:lnTo>
                  <a:pt x="135408" y="339090"/>
                </a:lnTo>
                <a:lnTo>
                  <a:pt x="136742" y="339090"/>
                </a:lnTo>
                <a:lnTo>
                  <a:pt x="137995" y="340360"/>
                </a:lnTo>
                <a:lnTo>
                  <a:pt x="143228" y="340360"/>
                </a:lnTo>
                <a:lnTo>
                  <a:pt x="142400" y="339090"/>
                </a:lnTo>
                <a:lnTo>
                  <a:pt x="141503" y="337820"/>
                </a:lnTo>
                <a:close/>
              </a:path>
              <a:path w="298450" h="359409">
                <a:moveTo>
                  <a:pt x="164376" y="337820"/>
                </a:moveTo>
                <a:lnTo>
                  <a:pt x="156832" y="337820"/>
                </a:lnTo>
                <a:lnTo>
                  <a:pt x="155969" y="339090"/>
                </a:lnTo>
                <a:lnTo>
                  <a:pt x="155141" y="340360"/>
                </a:lnTo>
                <a:lnTo>
                  <a:pt x="160374" y="340360"/>
                </a:lnTo>
                <a:lnTo>
                  <a:pt x="161627" y="339090"/>
                </a:lnTo>
                <a:lnTo>
                  <a:pt x="162961" y="339090"/>
                </a:lnTo>
                <a:lnTo>
                  <a:pt x="164376" y="337820"/>
                </a:lnTo>
                <a:close/>
              </a:path>
              <a:path w="298450" h="359409">
                <a:moveTo>
                  <a:pt x="134499" y="334010"/>
                </a:moveTo>
                <a:lnTo>
                  <a:pt x="43365" y="334009"/>
                </a:lnTo>
                <a:lnTo>
                  <a:pt x="45492" y="335279"/>
                </a:lnTo>
                <a:lnTo>
                  <a:pt x="49230" y="336549"/>
                </a:lnTo>
                <a:lnTo>
                  <a:pt x="53473" y="336549"/>
                </a:lnTo>
                <a:lnTo>
                  <a:pt x="55750" y="337819"/>
                </a:lnTo>
                <a:lnTo>
                  <a:pt x="140560" y="337820"/>
                </a:lnTo>
                <a:lnTo>
                  <a:pt x="139490" y="336550"/>
                </a:lnTo>
                <a:lnTo>
                  <a:pt x="138386" y="335280"/>
                </a:lnTo>
                <a:lnTo>
                  <a:pt x="135879" y="335280"/>
                </a:lnTo>
                <a:lnTo>
                  <a:pt x="134499" y="334010"/>
                </a:lnTo>
                <a:close/>
              </a:path>
              <a:path w="298450" h="359409">
                <a:moveTo>
                  <a:pt x="250910" y="335280"/>
                </a:moveTo>
                <a:lnTo>
                  <a:pt x="159971" y="335280"/>
                </a:lnTo>
                <a:lnTo>
                  <a:pt x="158833" y="336550"/>
                </a:lnTo>
                <a:lnTo>
                  <a:pt x="157809" y="337820"/>
                </a:lnTo>
                <a:lnTo>
                  <a:pt x="242573" y="337820"/>
                </a:lnTo>
                <a:lnTo>
                  <a:pt x="243206" y="336550"/>
                </a:lnTo>
                <a:lnTo>
                  <a:pt x="249105" y="336550"/>
                </a:lnTo>
                <a:lnTo>
                  <a:pt x="250910" y="335280"/>
                </a:lnTo>
                <a:close/>
              </a:path>
              <a:path w="298450" h="359409">
                <a:moveTo>
                  <a:pt x="254958" y="334010"/>
                </a:moveTo>
                <a:lnTo>
                  <a:pt x="163824" y="334010"/>
                </a:lnTo>
                <a:lnTo>
                  <a:pt x="162455" y="335280"/>
                </a:lnTo>
                <a:lnTo>
                  <a:pt x="252877" y="335280"/>
                </a:lnTo>
                <a:lnTo>
                  <a:pt x="254958" y="334010"/>
                </a:lnTo>
                <a:close/>
              </a:path>
              <a:path w="298450" h="359409">
                <a:moveTo>
                  <a:pt x="51035" y="331469"/>
                </a:moveTo>
                <a:lnTo>
                  <a:pt x="36442" y="331469"/>
                </a:lnTo>
                <a:lnTo>
                  <a:pt x="38845" y="332739"/>
                </a:lnTo>
                <a:lnTo>
                  <a:pt x="41168" y="334009"/>
                </a:lnTo>
                <a:lnTo>
                  <a:pt x="59050" y="334009"/>
                </a:lnTo>
                <a:lnTo>
                  <a:pt x="55669" y="332739"/>
                </a:lnTo>
                <a:lnTo>
                  <a:pt x="54301" y="332739"/>
                </a:lnTo>
                <a:lnTo>
                  <a:pt x="51035" y="331469"/>
                </a:lnTo>
                <a:close/>
              </a:path>
              <a:path w="298450" h="359409">
                <a:moveTo>
                  <a:pt x="261881" y="331470"/>
                </a:moveTo>
                <a:lnTo>
                  <a:pt x="247334" y="331470"/>
                </a:lnTo>
                <a:lnTo>
                  <a:pt x="244034" y="332740"/>
                </a:lnTo>
                <a:lnTo>
                  <a:pt x="241515" y="332740"/>
                </a:lnTo>
                <a:lnTo>
                  <a:pt x="239319" y="334010"/>
                </a:lnTo>
                <a:lnTo>
                  <a:pt x="257166" y="334010"/>
                </a:lnTo>
                <a:lnTo>
                  <a:pt x="259489" y="332740"/>
                </a:lnTo>
                <a:lnTo>
                  <a:pt x="261881" y="331470"/>
                </a:lnTo>
                <a:close/>
              </a:path>
              <a:path w="298450" h="359409">
                <a:moveTo>
                  <a:pt x="298174" y="0"/>
                </a:moveTo>
                <a:lnTo>
                  <a:pt x="0" y="0"/>
                </a:lnTo>
                <a:lnTo>
                  <a:pt x="0" y="283209"/>
                </a:lnTo>
                <a:lnTo>
                  <a:pt x="390" y="288289"/>
                </a:lnTo>
                <a:lnTo>
                  <a:pt x="6175" y="306069"/>
                </a:lnTo>
                <a:lnTo>
                  <a:pt x="7980" y="309879"/>
                </a:lnTo>
                <a:lnTo>
                  <a:pt x="18870" y="321309"/>
                </a:lnTo>
                <a:lnTo>
                  <a:pt x="21354" y="323849"/>
                </a:lnTo>
                <a:lnTo>
                  <a:pt x="23827" y="325119"/>
                </a:lnTo>
                <a:lnTo>
                  <a:pt x="26380" y="326389"/>
                </a:lnTo>
                <a:lnTo>
                  <a:pt x="28933" y="328929"/>
                </a:lnTo>
                <a:lnTo>
                  <a:pt x="33969" y="331469"/>
                </a:lnTo>
                <a:lnTo>
                  <a:pt x="47102" y="331469"/>
                </a:lnTo>
                <a:lnTo>
                  <a:pt x="44975" y="330199"/>
                </a:lnTo>
                <a:lnTo>
                  <a:pt x="42732" y="328929"/>
                </a:lnTo>
                <a:lnTo>
                  <a:pt x="40421" y="328929"/>
                </a:lnTo>
                <a:lnTo>
                  <a:pt x="38063" y="327659"/>
                </a:lnTo>
                <a:lnTo>
                  <a:pt x="25828" y="321309"/>
                </a:lnTo>
                <a:lnTo>
                  <a:pt x="23470" y="318769"/>
                </a:lnTo>
                <a:lnTo>
                  <a:pt x="21147" y="317499"/>
                </a:lnTo>
                <a:lnTo>
                  <a:pt x="7198" y="294639"/>
                </a:lnTo>
                <a:lnTo>
                  <a:pt x="6290" y="292099"/>
                </a:lnTo>
                <a:lnTo>
                  <a:pt x="5657" y="287019"/>
                </a:lnTo>
                <a:lnTo>
                  <a:pt x="5266" y="283209"/>
                </a:lnTo>
                <a:lnTo>
                  <a:pt x="5266" y="5080"/>
                </a:lnTo>
                <a:lnTo>
                  <a:pt x="298174" y="5080"/>
                </a:lnTo>
                <a:lnTo>
                  <a:pt x="298174" y="0"/>
                </a:lnTo>
                <a:close/>
              </a:path>
              <a:path w="298450" h="359409">
                <a:moveTo>
                  <a:pt x="298174" y="5080"/>
                </a:moveTo>
                <a:lnTo>
                  <a:pt x="292942" y="5080"/>
                </a:lnTo>
                <a:lnTo>
                  <a:pt x="292942" y="275590"/>
                </a:lnTo>
                <a:lnTo>
                  <a:pt x="293103" y="283210"/>
                </a:lnTo>
                <a:lnTo>
                  <a:pt x="292712" y="288290"/>
                </a:lnTo>
                <a:lnTo>
                  <a:pt x="292033" y="292100"/>
                </a:lnTo>
                <a:lnTo>
                  <a:pt x="291136" y="294640"/>
                </a:lnTo>
                <a:lnTo>
                  <a:pt x="289998" y="298450"/>
                </a:lnTo>
                <a:lnTo>
                  <a:pt x="274899" y="318770"/>
                </a:lnTo>
                <a:lnTo>
                  <a:pt x="272495" y="321310"/>
                </a:lnTo>
                <a:lnTo>
                  <a:pt x="270103" y="322580"/>
                </a:lnTo>
                <a:lnTo>
                  <a:pt x="262709" y="326390"/>
                </a:lnTo>
                <a:lnTo>
                  <a:pt x="257914" y="328930"/>
                </a:lnTo>
                <a:lnTo>
                  <a:pt x="255591" y="328930"/>
                </a:lnTo>
                <a:lnTo>
                  <a:pt x="253348" y="330200"/>
                </a:lnTo>
                <a:lnTo>
                  <a:pt x="251232" y="331470"/>
                </a:lnTo>
                <a:lnTo>
                  <a:pt x="264365" y="331470"/>
                </a:lnTo>
                <a:lnTo>
                  <a:pt x="266872" y="330200"/>
                </a:lnTo>
                <a:lnTo>
                  <a:pt x="269436" y="328930"/>
                </a:lnTo>
                <a:lnTo>
                  <a:pt x="271943" y="326390"/>
                </a:lnTo>
                <a:lnTo>
                  <a:pt x="274508" y="325120"/>
                </a:lnTo>
                <a:lnTo>
                  <a:pt x="277015" y="323850"/>
                </a:lnTo>
                <a:lnTo>
                  <a:pt x="279453" y="321310"/>
                </a:lnTo>
                <a:lnTo>
                  <a:pt x="281856" y="320040"/>
                </a:lnTo>
                <a:lnTo>
                  <a:pt x="284179" y="317500"/>
                </a:lnTo>
                <a:lnTo>
                  <a:pt x="286375" y="314960"/>
                </a:lnTo>
                <a:lnTo>
                  <a:pt x="288457" y="312420"/>
                </a:lnTo>
                <a:lnTo>
                  <a:pt x="290389" y="309880"/>
                </a:lnTo>
                <a:lnTo>
                  <a:pt x="292160" y="306070"/>
                </a:lnTo>
                <a:lnTo>
                  <a:pt x="293724" y="303530"/>
                </a:lnTo>
                <a:lnTo>
                  <a:pt x="298324" y="283210"/>
                </a:lnTo>
                <a:lnTo>
                  <a:pt x="298255" y="275590"/>
                </a:lnTo>
                <a:lnTo>
                  <a:pt x="298174" y="508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 txBox="1">
            <a:spLocks noGrp="1"/>
          </p:cNvSpPr>
          <p:nvPr>
            <p:ph type="title"/>
          </p:nvPr>
        </p:nvSpPr>
        <p:spPr>
          <a:xfrm>
            <a:off x="2530601" y="85725"/>
            <a:ext cx="4658360" cy="5130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93980" algn="ctr">
              <a:lnSpc>
                <a:spcPct val="100000"/>
              </a:lnSpc>
              <a:spcBef>
                <a:spcPts val="95"/>
              </a:spcBef>
              <a:tabLst>
                <a:tab pos="1738630" algn="l"/>
                <a:tab pos="4438650" algn="l"/>
              </a:tabLst>
            </a:pPr>
            <a:r>
              <a:rPr spc="-10" dirty="0"/>
              <a:t>НАЦИОНАЛЬНЫЙ</a:t>
            </a:r>
            <a:r>
              <a:rPr spc="65" dirty="0"/>
              <a:t> </a:t>
            </a:r>
            <a:r>
              <a:rPr spc="-5" dirty="0"/>
              <a:t>ПРОЕКТ</a:t>
            </a:r>
            <a:r>
              <a:rPr spc="10" dirty="0"/>
              <a:t> </a:t>
            </a:r>
            <a:r>
              <a:rPr spc="-10" dirty="0" smtClean="0"/>
              <a:t>«</a:t>
            </a:r>
            <a:r>
              <a:rPr lang="ru-RU" spc="-10" dirty="0" smtClean="0">
                <a:uFill>
                  <a:solidFill>
                    <a:srgbClr val="FEFEFE"/>
                  </a:solidFill>
                </a:uFill>
              </a:rPr>
              <a:t>ОБРАЗОВАНИЕ</a:t>
            </a:r>
            <a:r>
              <a:rPr spc="-10" dirty="0" smtClean="0"/>
              <a:t>»  </a:t>
            </a:r>
            <a:r>
              <a:rPr lang="ru-RU" spc="-5" dirty="0" err="1" smtClean="0"/>
              <a:t>м.р</a:t>
            </a:r>
            <a:r>
              <a:rPr lang="ru-RU" spc="-5" dirty="0" smtClean="0"/>
              <a:t>. Волжский Самарской области</a:t>
            </a:r>
            <a:endParaRPr spc="-10" dirty="0"/>
          </a:p>
        </p:txBody>
      </p:sp>
      <p:sp>
        <p:nvSpPr>
          <p:cNvPr id="689" name="object 689"/>
          <p:cNvSpPr/>
          <p:nvPr/>
        </p:nvSpPr>
        <p:spPr>
          <a:xfrm>
            <a:off x="0" y="6525350"/>
            <a:ext cx="9144000" cy="9524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690" name="object 69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81641084"/>
              </p:ext>
            </p:extLst>
          </p:nvPr>
        </p:nvGraphicFramePr>
        <p:xfrm>
          <a:off x="101154" y="1504061"/>
          <a:ext cx="8929369" cy="300505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2095"/>
                <a:gridCol w="4860290"/>
                <a:gridCol w="1224280"/>
                <a:gridCol w="2592704"/>
              </a:tblGrid>
              <a:tr h="46685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270" algn="ctr">
                        <a:lnSpc>
                          <a:spcPct val="100000"/>
                        </a:lnSpc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№</a:t>
                      </a:r>
                    </a:p>
                  </a:txBody>
                  <a:tcPr marL="0" marR="0" marT="31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Наименование основных мероприятий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и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контрольных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точек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31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905" algn="ctr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Срок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31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50"/>
                        </a:lnSpc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Исполнение</a:t>
                      </a:r>
                      <a:r>
                        <a:rPr sz="1100" spc="-3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(выполнено/в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36220" marR="227965" algn="ctr">
                        <a:lnSpc>
                          <a:spcPts val="1100"/>
                        </a:lnSpc>
                        <a:spcBef>
                          <a:spcPts val="10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процессе/ведется</a:t>
                      </a:r>
                      <a:r>
                        <a:rPr sz="1100" spc="-8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подготовка/не  выполнено)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2786">
                <a:tc>
                  <a:txBody>
                    <a:bodyPr/>
                    <a:lstStyle/>
                    <a:p>
                      <a:pPr marR="30480"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7305"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22834">
                <a:tc gridSpan="4"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  <a:r>
                        <a:rPr sz="1100" b="1" spc="-2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b="1" spc="-5" dirty="0">
                          <a:latin typeface="Arial" pitchFamily="34" charset="0"/>
                          <a:cs typeface="Arial" pitchFamily="34" charset="0"/>
                        </a:rPr>
                        <a:t>год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096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438412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1.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100" b="0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Организация</a:t>
                      </a:r>
                      <a:r>
                        <a:rPr lang="ru-RU" sz="1100" b="0" i="0" baseline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 </a:t>
                      </a:r>
                      <a:r>
                        <a:rPr lang="ru-RU" sz="1100" b="0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 услуг психолого-педагогической, методической и консультативной помощи в ОО округа 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en-US" sz="1100" dirty="0" smtClean="0">
                          <a:latin typeface="Arial" pitchFamily="34" charset="0"/>
                          <a:cs typeface="Arial" pitchFamily="34" charset="0"/>
                        </a:rPr>
                        <a:t>01</a:t>
                      </a: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.12.2019-25.12.2019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</a:tr>
              <a:tr h="43204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2.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100" b="0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Обеспечение анкетирования по оцениванию качества услуг психолого-педагогической, методической и консультативной помощи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09.01.2019-31.12.2019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</a:tr>
              <a:tr h="271908">
                <a:tc gridSpan="4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r>
                        <a:rPr sz="1100" b="1" spc="-2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b="1" spc="-5" dirty="0">
                          <a:latin typeface="Arial" pitchFamily="34" charset="0"/>
                          <a:cs typeface="Arial" pitchFamily="34" charset="0"/>
                        </a:rPr>
                        <a:t>год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7112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448172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1.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100" b="0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Организация</a:t>
                      </a:r>
                      <a:r>
                        <a:rPr lang="ru-RU" sz="1100" b="0" i="0" baseline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 </a:t>
                      </a:r>
                      <a:r>
                        <a:rPr lang="ru-RU" sz="1100" b="0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 услуг психолого-педагогической, методической и консультативной помощи в ОО округа 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09.01.2020-31.12.2020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Выполнено</a:t>
                      </a:r>
                    </a:p>
                    <a:p>
                      <a:pPr algn="ctr"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3204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2.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100" b="0" i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Обеспечение анкетирования по оцениванию качества услуг психолого-педагогической, методической и консультативной помощи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09.01.2020-31.12.2020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В</a:t>
                      </a:r>
                      <a:r>
                        <a:rPr lang="ru-RU" sz="1100" baseline="0" dirty="0" smtClean="0">
                          <a:latin typeface="Arial" pitchFamily="34" charset="0"/>
                          <a:cs typeface="Arial" pitchFamily="34" charset="0"/>
                        </a:rPr>
                        <a:t> процессе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sp>
        <p:nvSpPr>
          <p:cNvPr id="696" name="object 696"/>
          <p:cNvSpPr txBox="1">
            <a:spLocks noGrp="1"/>
          </p:cNvSpPr>
          <p:nvPr>
            <p:ph type="sldNum" sz="quarter" idx="7"/>
          </p:nvPr>
        </p:nvSpPr>
        <p:spPr>
          <a:xfrm>
            <a:off x="8686800" y="6657636"/>
            <a:ext cx="233678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t>37</a:t>
            </a:fld>
            <a:endParaRPr spc="-5" dirty="0"/>
          </a:p>
        </p:txBody>
      </p:sp>
      <p:sp>
        <p:nvSpPr>
          <p:cNvPr id="691" name="object 691"/>
          <p:cNvSpPr txBox="1"/>
          <p:nvPr/>
        </p:nvSpPr>
        <p:spPr>
          <a:xfrm>
            <a:off x="2209800" y="919378"/>
            <a:ext cx="5098504" cy="39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2. </a:t>
            </a:r>
            <a:r>
              <a:rPr sz="1200" b="1" spc="-5" dirty="0">
                <a:latin typeface="Arial"/>
                <a:cs typeface="Arial"/>
              </a:rPr>
              <a:t>ОСНОВНЫЕ МЕРОПРИЯТИЯ </a:t>
            </a:r>
            <a:r>
              <a:rPr sz="1200" b="1" dirty="0">
                <a:latin typeface="Arial"/>
                <a:cs typeface="Arial"/>
              </a:rPr>
              <a:t>И </a:t>
            </a:r>
            <a:r>
              <a:rPr sz="1200" b="1" spc="-5" dirty="0">
                <a:latin typeface="Arial"/>
                <a:cs typeface="Arial"/>
              </a:rPr>
              <a:t>КОНТРОЛЬНЫЕ</a:t>
            </a:r>
            <a:r>
              <a:rPr sz="1200" b="1" dirty="0">
                <a:latin typeface="Arial"/>
                <a:cs typeface="Arial"/>
              </a:rPr>
              <a:t> </a:t>
            </a:r>
            <a:r>
              <a:rPr sz="1200" b="1" dirty="0" smtClean="0">
                <a:latin typeface="Arial"/>
                <a:cs typeface="Arial"/>
              </a:rPr>
              <a:t>ТОЧКИ</a:t>
            </a:r>
            <a:endParaRPr lang="ru-RU" sz="1200" b="1" dirty="0" smtClean="0">
              <a:latin typeface="Arial"/>
              <a:cs typeface="Arial"/>
            </a:endParaRPr>
          </a:p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lang="ru-RU" sz="1200" b="1" dirty="0"/>
              <a:t>Федеральный проект </a:t>
            </a:r>
            <a:r>
              <a:rPr lang="ru-RU" sz="1200" b="1" dirty="0" smtClean="0"/>
              <a:t>«Поддержка семей, имеющих детей»</a:t>
            </a:r>
            <a:endParaRPr sz="1200" dirty="0">
              <a:latin typeface="Arial"/>
              <a:cs typeface="Arial"/>
            </a:endParaRPr>
          </a:p>
        </p:txBody>
      </p:sp>
      <p:sp>
        <p:nvSpPr>
          <p:cNvPr id="692" name="object 690"/>
          <p:cNvSpPr txBox="1"/>
          <p:nvPr/>
        </p:nvSpPr>
        <p:spPr>
          <a:xfrm>
            <a:off x="110065" y="5733256"/>
            <a:ext cx="8667165" cy="596958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r>
              <a:rPr lang="ru-RU" sz="1100" b="1" u="sng" dirty="0">
                <a:latin typeface="Arial" pitchFamily="34" charset="0"/>
                <a:cs typeface="Arial" pitchFamily="34" charset="0"/>
              </a:rPr>
              <a:t>Ответственный исполнитель:</a:t>
            </a:r>
            <a:endParaRPr lang="ru-RU" sz="1100" u="sng" dirty="0">
              <a:latin typeface="Arial" pitchFamily="34" charset="0"/>
              <a:cs typeface="Arial" pitchFamily="34" charset="0"/>
            </a:endParaRPr>
          </a:p>
          <a:p>
            <a:r>
              <a:rPr lang="ru-RU" sz="1100" dirty="0" smtClean="0"/>
              <a:t>Евдокимова </a:t>
            </a:r>
            <a:r>
              <a:rPr lang="ru-RU" sz="1100" dirty="0"/>
              <a:t>Евгения </a:t>
            </a:r>
            <a:r>
              <a:rPr lang="ru-RU" sz="1100" dirty="0" smtClean="0"/>
              <a:t>Николаевна</a:t>
            </a:r>
            <a:r>
              <a:rPr lang="ru-RU" sz="1100" dirty="0"/>
              <a:t> </a:t>
            </a:r>
            <a:r>
              <a:rPr lang="ru-RU" sz="1100" dirty="0" smtClean="0"/>
              <a:t>- </a:t>
            </a:r>
            <a:r>
              <a:rPr lang="ru-RU" sz="1100" dirty="0"/>
              <a:t>заместитель директора ГБУ ДПО «</a:t>
            </a:r>
            <a:r>
              <a:rPr lang="ru-RU" sz="1100" dirty="0" err="1"/>
              <a:t>Новокуйбышевский</a:t>
            </a:r>
            <a:r>
              <a:rPr lang="ru-RU" sz="1100" dirty="0"/>
              <a:t> </a:t>
            </a:r>
            <a:r>
              <a:rPr lang="ru-RU" sz="1100" dirty="0" smtClean="0"/>
              <a:t>РЦ»</a:t>
            </a:r>
          </a:p>
          <a:p>
            <a:r>
              <a:rPr lang="ru-RU" sz="1100" dirty="0" smtClean="0"/>
              <a:t>тел. </a:t>
            </a:r>
            <a:r>
              <a:rPr lang="ru-RU" sz="1100" dirty="0"/>
              <a:t>89272060609, </a:t>
            </a:r>
            <a:r>
              <a:rPr lang="ru-RU" sz="1100" dirty="0" smtClean="0">
                <a:hlinkClick r:id="rId4"/>
              </a:rPr>
              <a:t>eeneen@mail.ru</a:t>
            </a:r>
            <a:endParaRPr lang="ru-RU" sz="1100" dirty="0" smtClean="0"/>
          </a:p>
        </p:txBody>
      </p:sp>
    </p:spTree>
    <p:extLst>
      <p:ext uri="{BB962C8B-B14F-4D97-AF65-F5344CB8AC3E}">
        <p14:creationId xmlns:p14="http://schemas.microsoft.com/office/powerpoint/2010/main" val="15589505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765175"/>
          </a:xfrm>
          <a:custGeom>
            <a:avLst/>
            <a:gdLst/>
            <a:ahLst/>
            <a:cxnLst/>
            <a:rect l="l" t="t" r="r" b="b"/>
            <a:pathLst>
              <a:path w="9144000" h="765175">
                <a:moveTo>
                  <a:pt x="0" y="764705"/>
                </a:moveTo>
                <a:lnTo>
                  <a:pt x="9144000" y="764705"/>
                </a:lnTo>
                <a:lnTo>
                  <a:pt x="9144000" y="0"/>
                </a:lnTo>
                <a:lnTo>
                  <a:pt x="0" y="0"/>
                </a:lnTo>
                <a:lnTo>
                  <a:pt x="0" y="764705"/>
                </a:lnTo>
                <a:close/>
              </a:path>
            </a:pathLst>
          </a:custGeom>
          <a:solidFill>
            <a:srgbClr val="006F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3644" y="44942"/>
            <a:ext cx="224530" cy="17497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2537" y="218276"/>
            <a:ext cx="288290" cy="349885"/>
          </a:xfrm>
          <a:custGeom>
            <a:avLst/>
            <a:gdLst/>
            <a:ahLst/>
            <a:cxnLst/>
            <a:rect l="l" t="t" r="r" b="b"/>
            <a:pathLst>
              <a:path w="288290" h="349884">
                <a:moveTo>
                  <a:pt x="165054" y="328104"/>
                </a:moveTo>
                <a:lnTo>
                  <a:pt x="122505" y="328104"/>
                </a:lnTo>
                <a:lnTo>
                  <a:pt x="124518" y="328138"/>
                </a:lnTo>
                <a:lnTo>
                  <a:pt x="126208" y="328333"/>
                </a:lnTo>
                <a:lnTo>
                  <a:pt x="143895" y="349323"/>
                </a:lnTo>
                <a:lnTo>
                  <a:pt x="143941" y="348736"/>
                </a:lnTo>
                <a:lnTo>
                  <a:pt x="163283" y="328138"/>
                </a:lnTo>
                <a:lnTo>
                  <a:pt x="165054" y="328104"/>
                </a:lnTo>
                <a:close/>
              </a:path>
              <a:path w="288290" h="349884">
                <a:moveTo>
                  <a:pt x="287675" y="0"/>
                </a:moveTo>
                <a:lnTo>
                  <a:pt x="0" y="0"/>
                </a:lnTo>
                <a:lnTo>
                  <a:pt x="0" y="278262"/>
                </a:lnTo>
                <a:lnTo>
                  <a:pt x="396" y="282328"/>
                </a:lnTo>
                <a:lnTo>
                  <a:pt x="20561" y="315380"/>
                </a:lnTo>
                <a:lnTo>
                  <a:pt x="70458" y="328413"/>
                </a:lnTo>
                <a:lnTo>
                  <a:pt x="96597" y="328573"/>
                </a:lnTo>
                <a:lnTo>
                  <a:pt x="110166" y="328459"/>
                </a:lnTo>
                <a:lnTo>
                  <a:pt x="116376" y="328299"/>
                </a:lnTo>
                <a:lnTo>
                  <a:pt x="118699" y="328264"/>
                </a:lnTo>
                <a:lnTo>
                  <a:pt x="122505" y="328104"/>
                </a:lnTo>
                <a:lnTo>
                  <a:pt x="234052" y="328104"/>
                </a:lnTo>
                <a:lnTo>
                  <a:pt x="236248" y="327783"/>
                </a:lnTo>
                <a:lnTo>
                  <a:pt x="271909" y="311658"/>
                </a:lnTo>
                <a:lnTo>
                  <a:pt x="287836" y="278262"/>
                </a:lnTo>
                <a:lnTo>
                  <a:pt x="287709" y="271013"/>
                </a:lnTo>
                <a:lnTo>
                  <a:pt x="287675" y="0"/>
                </a:lnTo>
                <a:close/>
              </a:path>
              <a:path w="288290" h="349884">
                <a:moveTo>
                  <a:pt x="234052" y="328104"/>
                </a:moveTo>
                <a:lnTo>
                  <a:pt x="165054" y="328104"/>
                </a:lnTo>
                <a:lnTo>
                  <a:pt x="169102" y="328264"/>
                </a:lnTo>
                <a:lnTo>
                  <a:pt x="171413" y="328299"/>
                </a:lnTo>
                <a:lnTo>
                  <a:pt x="177669" y="328459"/>
                </a:lnTo>
                <a:lnTo>
                  <a:pt x="191193" y="328573"/>
                </a:lnTo>
                <a:lnTo>
                  <a:pt x="196851" y="328573"/>
                </a:lnTo>
                <a:lnTo>
                  <a:pt x="217343" y="328413"/>
                </a:lnTo>
                <a:lnTo>
                  <a:pt x="234052" y="328104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14544" y="275468"/>
            <a:ext cx="192405" cy="245110"/>
          </a:xfrm>
          <a:custGeom>
            <a:avLst/>
            <a:gdLst/>
            <a:ahLst/>
            <a:cxnLst/>
            <a:rect l="l" t="t" r="r" b="b"/>
            <a:pathLst>
              <a:path w="192404" h="245109">
                <a:moveTo>
                  <a:pt x="65030" y="137159"/>
                </a:moveTo>
                <a:lnTo>
                  <a:pt x="63018" y="137159"/>
                </a:lnTo>
                <a:lnTo>
                  <a:pt x="62983" y="138429"/>
                </a:lnTo>
                <a:lnTo>
                  <a:pt x="62742" y="139699"/>
                </a:lnTo>
                <a:lnTo>
                  <a:pt x="62316" y="140969"/>
                </a:lnTo>
                <a:lnTo>
                  <a:pt x="61649" y="142239"/>
                </a:lnTo>
                <a:lnTo>
                  <a:pt x="61212" y="143509"/>
                </a:lnTo>
                <a:lnTo>
                  <a:pt x="60695" y="144779"/>
                </a:lnTo>
                <a:lnTo>
                  <a:pt x="60108" y="146049"/>
                </a:lnTo>
                <a:lnTo>
                  <a:pt x="59441" y="147319"/>
                </a:lnTo>
                <a:lnTo>
                  <a:pt x="58694" y="148589"/>
                </a:lnTo>
                <a:lnTo>
                  <a:pt x="57831" y="148589"/>
                </a:lnTo>
                <a:lnTo>
                  <a:pt x="56888" y="149859"/>
                </a:lnTo>
                <a:lnTo>
                  <a:pt x="55830" y="151129"/>
                </a:lnTo>
                <a:lnTo>
                  <a:pt x="56302" y="152399"/>
                </a:lnTo>
                <a:lnTo>
                  <a:pt x="56888" y="156209"/>
                </a:lnTo>
                <a:lnTo>
                  <a:pt x="57049" y="157479"/>
                </a:lnTo>
                <a:lnTo>
                  <a:pt x="57164" y="158749"/>
                </a:lnTo>
                <a:lnTo>
                  <a:pt x="57245" y="162559"/>
                </a:lnTo>
                <a:lnTo>
                  <a:pt x="57124" y="163829"/>
                </a:lnTo>
                <a:lnTo>
                  <a:pt x="57049" y="165099"/>
                </a:lnTo>
                <a:lnTo>
                  <a:pt x="56612" y="167639"/>
                </a:lnTo>
                <a:lnTo>
                  <a:pt x="56141" y="170179"/>
                </a:lnTo>
                <a:lnTo>
                  <a:pt x="55865" y="171449"/>
                </a:lnTo>
                <a:lnTo>
                  <a:pt x="55554" y="172719"/>
                </a:lnTo>
                <a:lnTo>
                  <a:pt x="55117" y="172719"/>
                </a:lnTo>
                <a:lnTo>
                  <a:pt x="54761" y="173989"/>
                </a:lnTo>
                <a:lnTo>
                  <a:pt x="54450" y="176529"/>
                </a:lnTo>
                <a:lnTo>
                  <a:pt x="54255" y="179069"/>
                </a:lnTo>
                <a:lnTo>
                  <a:pt x="55554" y="186689"/>
                </a:lnTo>
                <a:lnTo>
                  <a:pt x="53474" y="191307"/>
                </a:lnTo>
                <a:lnTo>
                  <a:pt x="53703" y="191769"/>
                </a:lnTo>
                <a:lnTo>
                  <a:pt x="54255" y="193039"/>
                </a:lnTo>
                <a:lnTo>
                  <a:pt x="54726" y="194309"/>
                </a:lnTo>
                <a:lnTo>
                  <a:pt x="54922" y="194309"/>
                </a:lnTo>
                <a:lnTo>
                  <a:pt x="55083" y="195579"/>
                </a:lnTo>
                <a:lnTo>
                  <a:pt x="55359" y="198119"/>
                </a:lnTo>
                <a:lnTo>
                  <a:pt x="55508" y="199389"/>
                </a:lnTo>
                <a:lnTo>
                  <a:pt x="55704" y="201929"/>
                </a:lnTo>
                <a:lnTo>
                  <a:pt x="56647" y="209549"/>
                </a:lnTo>
                <a:lnTo>
                  <a:pt x="58222" y="228599"/>
                </a:lnTo>
                <a:lnTo>
                  <a:pt x="57751" y="229869"/>
                </a:lnTo>
                <a:lnTo>
                  <a:pt x="56808" y="231139"/>
                </a:lnTo>
                <a:lnTo>
                  <a:pt x="56371" y="232409"/>
                </a:lnTo>
                <a:lnTo>
                  <a:pt x="54922" y="236219"/>
                </a:lnTo>
                <a:lnTo>
                  <a:pt x="54094" y="237489"/>
                </a:lnTo>
                <a:lnTo>
                  <a:pt x="53542" y="238759"/>
                </a:lnTo>
                <a:lnTo>
                  <a:pt x="52288" y="241299"/>
                </a:lnTo>
                <a:lnTo>
                  <a:pt x="52012" y="242569"/>
                </a:lnTo>
                <a:lnTo>
                  <a:pt x="51541" y="243839"/>
                </a:lnTo>
                <a:lnTo>
                  <a:pt x="51345" y="245109"/>
                </a:lnTo>
                <a:lnTo>
                  <a:pt x="55508" y="245109"/>
                </a:lnTo>
                <a:lnTo>
                  <a:pt x="55750" y="243839"/>
                </a:lnTo>
                <a:lnTo>
                  <a:pt x="56095" y="243839"/>
                </a:lnTo>
                <a:lnTo>
                  <a:pt x="56256" y="242569"/>
                </a:lnTo>
                <a:lnTo>
                  <a:pt x="56727" y="241299"/>
                </a:lnTo>
                <a:lnTo>
                  <a:pt x="57118" y="240029"/>
                </a:lnTo>
                <a:lnTo>
                  <a:pt x="57360" y="238759"/>
                </a:lnTo>
                <a:lnTo>
                  <a:pt x="57670" y="238759"/>
                </a:lnTo>
                <a:lnTo>
                  <a:pt x="58061" y="237489"/>
                </a:lnTo>
                <a:lnTo>
                  <a:pt x="58464" y="237489"/>
                </a:lnTo>
                <a:lnTo>
                  <a:pt x="59361" y="234949"/>
                </a:lnTo>
                <a:lnTo>
                  <a:pt x="60350" y="233679"/>
                </a:lnTo>
                <a:lnTo>
                  <a:pt x="61212" y="232409"/>
                </a:lnTo>
                <a:lnTo>
                  <a:pt x="61488" y="232409"/>
                </a:lnTo>
                <a:lnTo>
                  <a:pt x="61718" y="231139"/>
                </a:lnTo>
                <a:lnTo>
                  <a:pt x="61914" y="231139"/>
                </a:lnTo>
                <a:lnTo>
                  <a:pt x="62075" y="229869"/>
                </a:lnTo>
                <a:lnTo>
                  <a:pt x="62190" y="228599"/>
                </a:lnTo>
                <a:lnTo>
                  <a:pt x="62190" y="222249"/>
                </a:lnTo>
                <a:lnTo>
                  <a:pt x="61845" y="218439"/>
                </a:lnTo>
                <a:lnTo>
                  <a:pt x="61178" y="213359"/>
                </a:lnTo>
                <a:lnTo>
                  <a:pt x="60775" y="209549"/>
                </a:lnTo>
                <a:lnTo>
                  <a:pt x="59602" y="203199"/>
                </a:lnTo>
                <a:lnTo>
                  <a:pt x="59246" y="200659"/>
                </a:lnTo>
                <a:lnTo>
                  <a:pt x="58970" y="199389"/>
                </a:lnTo>
                <a:lnTo>
                  <a:pt x="58774" y="196849"/>
                </a:lnTo>
                <a:lnTo>
                  <a:pt x="58809" y="191769"/>
                </a:lnTo>
                <a:lnTo>
                  <a:pt x="59004" y="191769"/>
                </a:lnTo>
                <a:lnTo>
                  <a:pt x="59602" y="189229"/>
                </a:lnTo>
                <a:lnTo>
                  <a:pt x="59361" y="186689"/>
                </a:lnTo>
                <a:lnTo>
                  <a:pt x="59211" y="184149"/>
                </a:lnTo>
                <a:lnTo>
                  <a:pt x="59050" y="184149"/>
                </a:lnTo>
                <a:lnTo>
                  <a:pt x="58889" y="182879"/>
                </a:lnTo>
                <a:lnTo>
                  <a:pt x="58809" y="181609"/>
                </a:lnTo>
                <a:lnTo>
                  <a:pt x="58694" y="175259"/>
                </a:lnTo>
                <a:lnTo>
                  <a:pt x="58855" y="173989"/>
                </a:lnTo>
                <a:lnTo>
                  <a:pt x="59050" y="171449"/>
                </a:lnTo>
                <a:lnTo>
                  <a:pt x="59280" y="170179"/>
                </a:lnTo>
                <a:lnTo>
                  <a:pt x="59556" y="167639"/>
                </a:lnTo>
                <a:lnTo>
                  <a:pt x="60189" y="163829"/>
                </a:lnTo>
                <a:lnTo>
                  <a:pt x="61764" y="156209"/>
                </a:lnTo>
                <a:lnTo>
                  <a:pt x="62983" y="149859"/>
                </a:lnTo>
                <a:lnTo>
                  <a:pt x="63409" y="147319"/>
                </a:lnTo>
                <a:lnTo>
                  <a:pt x="63880" y="144779"/>
                </a:lnTo>
                <a:lnTo>
                  <a:pt x="65030" y="137159"/>
                </a:lnTo>
                <a:close/>
              </a:path>
              <a:path w="192404" h="245109">
                <a:moveTo>
                  <a:pt x="190721" y="226060"/>
                </a:moveTo>
                <a:lnTo>
                  <a:pt x="184822" y="226060"/>
                </a:lnTo>
                <a:lnTo>
                  <a:pt x="184109" y="227330"/>
                </a:lnTo>
                <a:lnTo>
                  <a:pt x="183798" y="228600"/>
                </a:lnTo>
                <a:lnTo>
                  <a:pt x="183212" y="229870"/>
                </a:lnTo>
                <a:lnTo>
                  <a:pt x="182545" y="231140"/>
                </a:lnTo>
                <a:lnTo>
                  <a:pt x="182074" y="232410"/>
                </a:lnTo>
                <a:lnTo>
                  <a:pt x="181119" y="233680"/>
                </a:lnTo>
                <a:lnTo>
                  <a:pt x="180648" y="234950"/>
                </a:lnTo>
                <a:lnTo>
                  <a:pt x="179866" y="236220"/>
                </a:lnTo>
                <a:lnTo>
                  <a:pt x="179429" y="236220"/>
                </a:lnTo>
                <a:lnTo>
                  <a:pt x="179394" y="237490"/>
                </a:lnTo>
                <a:lnTo>
                  <a:pt x="179751" y="237490"/>
                </a:lnTo>
                <a:lnTo>
                  <a:pt x="179946" y="238760"/>
                </a:lnTo>
                <a:lnTo>
                  <a:pt x="182189" y="238760"/>
                </a:lnTo>
                <a:lnTo>
                  <a:pt x="184155" y="240030"/>
                </a:lnTo>
                <a:lnTo>
                  <a:pt x="184856" y="237490"/>
                </a:lnTo>
                <a:lnTo>
                  <a:pt x="185569" y="236220"/>
                </a:lnTo>
                <a:lnTo>
                  <a:pt x="186317" y="234950"/>
                </a:lnTo>
                <a:lnTo>
                  <a:pt x="187892" y="231140"/>
                </a:lnTo>
                <a:lnTo>
                  <a:pt x="189537" y="228600"/>
                </a:lnTo>
                <a:lnTo>
                  <a:pt x="190399" y="227330"/>
                </a:lnTo>
                <a:lnTo>
                  <a:pt x="190721" y="226060"/>
                </a:lnTo>
                <a:close/>
              </a:path>
              <a:path w="192404" h="245109">
                <a:moveTo>
                  <a:pt x="7152" y="229869"/>
                </a:moveTo>
                <a:lnTo>
                  <a:pt x="1494" y="229869"/>
                </a:lnTo>
                <a:lnTo>
                  <a:pt x="2552" y="231139"/>
                </a:lnTo>
                <a:lnTo>
                  <a:pt x="6405" y="231139"/>
                </a:lnTo>
                <a:lnTo>
                  <a:pt x="7152" y="229869"/>
                </a:lnTo>
                <a:close/>
              </a:path>
              <a:path w="192404" h="245109">
                <a:moveTo>
                  <a:pt x="17732" y="213359"/>
                </a:moveTo>
                <a:lnTo>
                  <a:pt x="13328" y="213359"/>
                </a:lnTo>
                <a:lnTo>
                  <a:pt x="13167" y="214629"/>
                </a:lnTo>
                <a:lnTo>
                  <a:pt x="12615" y="214629"/>
                </a:lnTo>
                <a:lnTo>
                  <a:pt x="12615" y="215899"/>
                </a:lnTo>
                <a:lnTo>
                  <a:pt x="12109" y="215899"/>
                </a:lnTo>
                <a:lnTo>
                  <a:pt x="12063" y="217169"/>
                </a:lnTo>
                <a:lnTo>
                  <a:pt x="11718" y="218439"/>
                </a:lnTo>
                <a:lnTo>
                  <a:pt x="11246" y="218439"/>
                </a:lnTo>
                <a:lnTo>
                  <a:pt x="10694" y="219709"/>
                </a:lnTo>
                <a:lnTo>
                  <a:pt x="8728" y="222249"/>
                </a:lnTo>
                <a:lnTo>
                  <a:pt x="4243" y="227329"/>
                </a:lnTo>
                <a:lnTo>
                  <a:pt x="2909" y="228599"/>
                </a:lnTo>
                <a:lnTo>
                  <a:pt x="2311" y="228599"/>
                </a:lnTo>
                <a:lnTo>
                  <a:pt x="1770" y="229869"/>
                </a:lnTo>
                <a:lnTo>
                  <a:pt x="7980" y="229869"/>
                </a:lnTo>
                <a:lnTo>
                  <a:pt x="9705" y="227329"/>
                </a:lnTo>
                <a:lnTo>
                  <a:pt x="10614" y="226059"/>
                </a:lnTo>
                <a:lnTo>
                  <a:pt x="13443" y="223519"/>
                </a:lnTo>
                <a:lnTo>
                  <a:pt x="13684" y="223519"/>
                </a:lnTo>
                <a:lnTo>
                  <a:pt x="13880" y="222249"/>
                </a:lnTo>
                <a:lnTo>
                  <a:pt x="14581" y="220979"/>
                </a:lnTo>
                <a:lnTo>
                  <a:pt x="16042" y="220979"/>
                </a:lnTo>
                <a:lnTo>
                  <a:pt x="16157" y="219709"/>
                </a:lnTo>
                <a:lnTo>
                  <a:pt x="16594" y="219709"/>
                </a:lnTo>
                <a:lnTo>
                  <a:pt x="16743" y="218439"/>
                </a:lnTo>
                <a:lnTo>
                  <a:pt x="17099" y="217169"/>
                </a:lnTo>
                <a:lnTo>
                  <a:pt x="17295" y="215899"/>
                </a:lnTo>
                <a:lnTo>
                  <a:pt x="17605" y="214629"/>
                </a:lnTo>
                <a:lnTo>
                  <a:pt x="17732" y="213359"/>
                </a:lnTo>
                <a:close/>
              </a:path>
              <a:path w="192404" h="245109">
                <a:moveTo>
                  <a:pt x="175622" y="167640"/>
                </a:moveTo>
                <a:lnTo>
                  <a:pt x="157809" y="167640"/>
                </a:lnTo>
                <a:lnTo>
                  <a:pt x="159109" y="168910"/>
                </a:lnTo>
                <a:lnTo>
                  <a:pt x="164146" y="171450"/>
                </a:lnTo>
                <a:lnTo>
                  <a:pt x="165319" y="172720"/>
                </a:lnTo>
                <a:lnTo>
                  <a:pt x="166538" y="173990"/>
                </a:lnTo>
                <a:lnTo>
                  <a:pt x="167446" y="173990"/>
                </a:lnTo>
                <a:lnTo>
                  <a:pt x="167722" y="175260"/>
                </a:lnTo>
                <a:lnTo>
                  <a:pt x="168343" y="175260"/>
                </a:lnTo>
                <a:lnTo>
                  <a:pt x="168665" y="176530"/>
                </a:lnTo>
                <a:lnTo>
                  <a:pt x="170033" y="176530"/>
                </a:lnTo>
                <a:lnTo>
                  <a:pt x="171057" y="177800"/>
                </a:lnTo>
                <a:lnTo>
                  <a:pt x="173104" y="179070"/>
                </a:lnTo>
                <a:lnTo>
                  <a:pt x="174518" y="180340"/>
                </a:lnTo>
                <a:lnTo>
                  <a:pt x="174955" y="180340"/>
                </a:lnTo>
                <a:lnTo>
                  <a:pt x="175818" y="181610"/>
                </a:lnTo>
                <a:lnTo>
                  <a:pt x="176209" y="181610"/>
                </a:lnTo>
                <a:lnTo>
                  <a:pt x="176761" y="182880"/>
                </a:lnTo>
                <a:lnTo>
                  <a:pt x="177152" y="182880"/>
                </a:lnTo>
                <a:lnTo>
                  <a:pt x="177704" y="184150"/>
                </a:lnTo>
                <a:lnTo>
                  <a:pt x="178417" y="186690"/>
                </a:lnTo>
                <a:lnTo>
                  <a:pt x="178727" y="187960"/>
                </a:lnTo>
                <a:lnTo>
                  <a:pt x="182269" y="199390"/>
                </a:lnTo>
                <a:lnTo>
                  <a:pt x="185247" y="209550"/>
                </a:lnTo>
                <a:lnTo>
                  <a:pt x="187409" y="217170"/>
                </a:lnTo>
                <a:lnTo>
                  <a:pt x="188042" y="218440"/>
                </a:lnTo>
                <a:lnTo>
                  <a:pt x="188513" y="220980"/>
                </a:lnTo>
                <a:lnTo>
                  <a:pt x="188237" y="220980"/>
                </a:lnTo>
                <a:lnTo>
                  <a:pt x="188237" y="222250"/>
                </a:lnTo>
                <a:lnTo>
                  <a:pt x="188007" y="223520"/>
                </a:lnTo>
                <a:lnTo>
                  <a:pt x="187260" y="223520"/>
                </a:lnTo>
                <a:lnTo>
                  <a:pt x="185926" y="224790"/>
                </a:lnTo>
                <a:lnTo>
                  <a:pt x="185523" y="226060"/>
                </a:lnTo>
                <a:lnTo>
                  <a:pt x="191538" y="226060"/>
                </a:lnTo>
                <a:lnTo>
                  <a:pt x="191779" y="224790"/>
                </a:lnTo>
                <a:lnTo>
                  <a:pt x="191894" y="220980"/>
                </a:lnTo>
                <a:lnTo>
                  <a:pt x="191664" y="219710"/>
                </a:lnTo>
                <a:lnTo>
                  <a:pt x="191388" y="217170"/>
                </a:lnTo>
                <a:lnTo>
                  <a:pt x="191066" y="215900"/>
                </a:lnTo>
                <a:lnTo>
                  <a:pt x="190675" y="214630"/>
                </a:lnTo>
                <a:lnTo>
                  <a:pt x="190250" y="213360"/>
                </a:lnTo>
                <a:lnTo>
                  <a:pt x="189778" y="210820"/>
                </a:lnTo>
                <a:lnTo>
                  <a:pt x="188283" y="207010"/>
                </a:lnTo>
                <a:lnTo>
                  <a:pt x="186593" y="201930"/>
                </a:lnTo>
                <a:lnTo>
                  <a:pt x="186351" y="198120"/>
                </a:lnTo>
                <a:lnTo>
                  <a:pt x="185799" y="196850"/>
                </a:lnTo>
                <a:lnTo>
                  <a:pt x="185328" y="195580"/>
                </a:lnTo>
                <a:lnTo>
                  <a:pt x="184465" y="191770"/>
                </a:lnTo>
                <a:lnTo>
                  <a:pt x="184074" y="190500"/>
                </a:lnTo>
                <a:lnTo>
                  <a:pt x="183017" y="186690"/>
                </a:lnTo>
                <a:lnTo>
                  <a:pt x="182384" y="182880"/>
                </a:lnTo>
                <a:lnTo>
                  <a:pt x="181200" y="177800"/>
                </a:lnTo>
                <a:lnTo>
                  <a:pt x="180648" y="173990"/>
                </a:lnTo>
                <a:lnTo>
                  <a:pt x="180337" y="171450"/>
                </a:lnTo>
                <a:lnTo>
                  <a:pt x="179981" y="170180"/>
                </a:lnTo>
                <a:lnTo>
                  <a:pt x="179555" y="170180"/>
                </a:lnTo>
                <a:lnTo>
                  <a:pt x="178842" y="168910"/>
                </a:lnTo>
                <a:lnTo>
                  <a:pt x="176450" y="168910"/>
                </a:lnTo>
                <a:lnTo>
                  <a:pt x="175622" y="167640"/>
                </a:lnTo>
                <a:close/>
              </a:path>
              <a:path w="192404" h="245109">
                <a:moveTo>
                  <a:pt x="29174" y="173989"/>
                </a:moveTo>
                <a:lnTo>
                  <a:pt x="24218" y="173989"/>
                </a:lnTo>
                <a:lnTo>
                  <a:pt x="23666" y="175259"/>
                </a:lnTo>
                <a:lnTo>
                  <a:pt x="23585" y="180339"/>
                </a:lnTo>
                <a:lnTo>
                  <a:pt x="19400" y="184098"/>
                </a:lnTo>
                <a:lnTo>
                  <a:pt x="19974" y="185419"/>
                </a:lnTo>
                <a:lnTo>
                  <a:pt x="19767" y="185419"/>
                </a:lnTo>
                <a:lnTo>
                  <a:pt x="19767" y="186689"/>
                </a:lnTo>
                <a:lnTo>
                  <a:pt x="14547" y="208279"/>
                </a:lnTo>
                <a:lnTo>
                  <a:pt x="14466" y="209549"/>
                </a:lnTo>
                <a:lnTo>
                  <a:pt x="14271" y="209549"/>
                </a:lnTo>
                <a:lnTo>
                  <a:pt x="14156" y="210819"/>
                </a:lnTo>
                <a:lnTo>
                  <a:pt x="13880" y="210819"/>
                </a:lnTo>
                <a:lnTo>
                  <a:pt x="13443" y="213359"/>
                </a:lnTo>
                <a:lnTo>
                  <a:pt x="18042" y="213359"/>
                </a:lnTo>
                <a:lnTo>
                  <a:pt x="18985" y="210819"/>
                </a:lnTo>
                <a:lnTo>
                  <a:pt x="19376" y="209549"/>
                </a:lnTo>
                <a:lnTo>
                  <a:pt x="19813" y="208279"/>
                </a:lnTo>
                <a:lnTo>
                  <a:pt x="20561" y="204469"/>
                </a:lnTo>
                <a:lnTo>
                  <a:pt x="21262" y="201929"/>
                </a:lnTo>
                <a:lnTo>
                  <a:pt x="21929" y="199389"/>
                </a:lnTo>
                <a:lnTo>
                  <a:pt x="23746" y="191769"/>
                </a:lnTo>
                <a:lnTo>
                  <a:pt x="23666" y="190499"/>
                </a:lnTo>
                <a:lnTo>
                  <a:pt x="23746" y="189229"/>
                </a:lnTo>
                <a:lnTo>
                  <a:pt x="24172" y="187959"/>
                </a:lnTo>
                <a:lnTo>
                  <a:pt x="24724" y="187959"/>
                </a:lnTo>
                <a:lnTo>
                  <a:pt x="27107" y="184098"/>
                </a:lnTo>
                <a:lnTo>
                  <a:pt x="27714" y="182879"/>
                </a:lnTo>
                <a:lnTo>
                  <a:pt x="28070" y="181609"/>
                </a:lnTo>
                <a:lnTo>
                  <a:pt x="28576" y="177799"/>
                </a:lnTo>
                <a:lnTo>
                  <a:pt x="28818" y="175259"/>
                </a:lnTo>
                <a:lnTo>
                  <a:pt x="29174" y="173989"/>
                </a:lnTo>
                <a:close/>
              </a:path>
              <a:path w="192404" h="245109">
                <a:moveTo>
                  <a:pt x="52449" y="189229"/>
                </a:moveTo>
                <a:lnTo>
                  <a:pt x="52840" y="190499"/>
                </a:lnTo>
                <a:lnTo>
                  <a:pt x="53266" y="191769"/>
                </a:lnTo>
                <a:lnTo>
                  <a:pt x="53474" y="191307"/>
                </a:lnTo>
                <a:lnTo>
                  <a:pt x="52449" y="189229"/>
                </a:lnTo>
                <a:close/>
              </a:path>
              <a:path w="192404" h="245109">
                <a:moveTo>
                  <a:pt x="51978" y="187959"/>
                </a:moveTo>
                <a:lnTo>
                  <a:pt x="52173" y="189229"/>
                </a:lnTo>
                <a:lnTo>
                  <a:pt x="51978" y="187959"/>
                </a:lnTo>
                <a:close/>
              </a:path>
              <a:path w="192404" h="245109">
                <a:moveTo>
                  <a:pt x="19296" y="183858"/>
                </a:moveTo>
                <a:lnTo>
                  <a:pt x="19296" y="184149"/>
                </a:lnTo>
                <a:lnTo>
                  <a:pt x="19296" y="183858"/>
                </a:lnTo>
                <a:close/>
              </a:path>
              <a:path w="192404" h="245109">
                <a:moveTo>
                  <a:pt x="19296" y="182879"/>
                </a:moveTo>
                <a:lnTo>
                  <a:pt x="18870" y="182879"/>
                </a:lnTo>
                <a:lnTo>
                  <a:pt x="19296" y="183858"/>
                </a:lnTo>
                <a:lnTo>
                  <a:pt x="19296" y="182879"/>
                </a:lnTo>
                <a:close/>
              </a:path>
              <a:path w="192404" h="245109">
                <a:moveTo>
                  <a:pt x="33222" y="146049"/>
                </a:moveTo>
                <a:lnTo>
                  <a:pt x="26690" y="168909"/>
                </a:lnTo>
                <a:lnTo>
                  <a:pt x="26414" y="168909"/>
                </a:lnTo>
                <a:lnTo>
                  <a:pt x="25632" y="171449"/>
                </a:lnTo>
                <a:lnTo>
                  <a:pt x="25080" y="172719"/>
                </a:lnTo>
                <a:lnTo>
                  <a:pt x="24609" y="173989"/>
                </a:lnTo>
                <a:lnTo>
                  <a:pt x="29404" y="173989"/>
                </a:lnTo>
                <a:lnTo>
                  <a:pt x="29715" y="172719"/>
                </a:lnTo>
                <a:lnTo>
                  <a:pt x="30071" y="172719"/>
                </a:lnTo>
                <a:lnTo>
                  <a:pt x="31141" y="170179"/>
                </a:lnTo>
                <a:lnTo>
                  <a:pt x="31647" y="170179"/>
                </a:lnTo>
                <a:lnTo>
                  <a:pt x="33452" y="165099"/>
                </a:lnTo>
                <a:lnTo>
                  <a:pt x="38132" y="149859"/>
                </a:lnTo>
                <a:lnTo>
                  <a:pt x="36994" y="148589"/>
                </a:lnTo>
                <a:lnTo>
                  <a:pt x="35775" y="147319"/>
                </a:lnTo>
                <a:lnTo>
                  <a:pt x="33222" y="146049"/>
                </a:lnTo>
                <a:close/>
              </a:path>
              <a:path w="192404" h="245109">
                <a:moveTo>
                  <a:pt x="161662" y="156210"/>
                </a:moveTo>
                <a:lnTo>
                  <a:pt x="152036" y="156210"/>
                </a:lnTo>
                <a:lnTo>
                  <a:pt x="153370" y="157480"/>
                </a:lnTo>
                <a:lnTo>
                  <a:pt x="143377" y="157480"/>
                </a:lnTo>
                <a:lnTo>
                  <a:pt x="144872" y="158750"/>
                </a:lnTo>
                <a:lnTo>
                  <a:pt x="145620" y="158750"/>
                </a:lnTo>
                <a:lnTo>
                  <a:pt x="146804" y="160020"/>
                </a:lnTo>
                <a:lnTo>
                  <a:pt x="149392" y="161290"/>
                </a:lnTo>
                <a:lnTo>
                  <a:pt x="150737" y="162560"/>
                </a:lnTo>
                <a:lnTo>
                  <a:pt x="153566" y="165100"/>
                </a:lnTo>
                <a:lnTo>
                  <a:pt x="156475" y="167640"/>
                </a:lnTo>
                <a:lnTo>
                  <a:pt x="173299" y="167640"/>
                </a:lnTo>
                <a:lnTo>
                  <a:pt x="172241" y="166370"/>
                </a:lnTo>
                <a:lnTo>
                  <a:pt x="171218" y="166370"/>
                </a:lnTo>
                <a:lnTo>
                  <a:pt x="169090" y="165100"/>
                </a:lnTo>
                <a:lnTo>
                  <a:pt x="166066" y="161290"/>
                </a:lnTo>
                <a:lnTo>
                  <a:pt x="164180" y="160020"/>
                </a:lnTo>
                <a:lnTo>
                  <a:pt x="163272" y="158750"/>
                </a:lnTo>
                <a:lnTo>
                  <a:pt x="161662" y="156210"/>
                </a:lnTo>
                <a:close/>
              </a:path>
              <a:path w="192404" h="245109">
                <a:moveTo>
                  <a:pt x="149599" y="156210"/>
                </a:moveTo>
                <a:lnTo>
                  <a:pt x="141848" y="156210"/>
                </a:lnTo>
                <a:lnTo>
                  <a:pt x="142595" y="157480"/>
                </a:lnTo>
                <a:lnTo>
                  <a:pt x="151082" y="157480"/>
                </a:lnTo>
                <a:lnTo>
                  <a:pt x="149599" y="156210"/>
                </a:lnTo>
                <a:close/>
              </a:path>
              <a:path w="192404" h="245109">
                <a:moveTo>
                  <a:pt x="146609" y="154940"/>
                </a:moveTo>
                <a:lnTo>
                  <a:pt x="139525" y="154940"/>
                </a:lnTo>
                <a:lnTo>
                  <a:pt x="140353" y="156210"/>
                </a:lnTo>
                <a:lnTo>
                  <a:pt x="147701" y="156210"/>
                </a:lnTo>
                <a:lnTo>
                  <a:pt x="146609" y="154940"/>
                </a:lnTo>
                <a:close/>
              </a:path>
              <a:path w="192404" h="245109">
                <a:moveTo>
                  <a:pt x="159419" y="152400"/>
                </a:moveTo>
                <a:lnTo>
                  <a:pt x="149668" y="152400"/>
                </a:lnTo>
                <a:lnTo>
                  <a:pt x="149127" y="153670"/>
                </a:lnTo>
                <a:lnTo>
                  <a:pt x="149392" y="153670"/>
                </a:lnTo>
                <a:lnTo>
                  <a:pt x="149748" y="154940"/>
                </a:lnTo>
                <a:lnTo>
                  <a:pt x="150610" y="154940"/>
                </a:lnTo>
                <a:lnTo>
                  <a:pt x="151013" y="156210"/>
                </a:lnTo>
                <a:lnTo>
                  <a:pt x="160960" y="156210"/>
                </a:lnTo>
                <a:lnTo>
                  <a:pt x="160282" y="154940"/>
                </a:lnTo>
                <a:lnTo>
                  <a:pt x="159971" y="153670"/>
                </a:lnTo>
                <a:lnTo>
                  <a:pt x="159419" y="152400"/>
                </a:lnTo>
                <a:close/>
              </a:path>
              <a:path w="192404" h="245109">
                <a:moveTo>
                  <a:pt x="142710" y="152400"/>
                </a:moveTo>
                <a:lnTo>
                  <a:pt x="137995" y="152400"/>
                </a:lnTo>
                <a:lnTo>
                  <a:pt x="138938" y="153670"/>
                </a:lnTo>
                <a:lnTo>
                  <a:pt x="139410" y="154940"/>
                </a:lnTo>
                <a:lnTo>
                  <a:pt x="145424" y="154940"/>
                </a:lnTo>
                <a:lnTo>
                  <a:pt x="142710" y="152400"/>
                </a:lnTo>
                <a:close/>
              </a:path>
              <a:path w="192404" h="245109">
                <a:moveTo>
                  <a:pt x="114996" y="125730"/>
                </a:moveTo>
                <a:lnTo>
                  <a:pt x="107843" y="125730"/>
                </a:lnTo>
                <a:lnTo>
                  <a:pt x="107648" y="127000"/>
                </a:lnTo>
                <a:lnTo>
                  <a:pt x="107487" y="127000"/>
                </a:lnTo>
                <a:lnTo>
                  <a:pt x="107406" y="128270"/>
                </a:lnTo>
                <a:lnTo>
                  <a:pt x="113582" y="128270"/>
                </a:lnTo>
                <a:lnTo>
                  <a:pt x="116411" y="132080"/>
                </a:lnTo>
                <a:lnTo>
                  <a:pt x="118296" y="133350"/>
                </a:lnTo>
                <a:lnTo>
                  <a:pt x="121125" y="137160"/>
                </a:lnTo>
                <a:lnTo>
                  <a:pt x="123092" y="139700"/>
                </a:lnTo>
                <a:lnTo>
                  <a:pt x="125104" y="140970"/>
                </a:lnTo>
                <a:lnTo>
                  <a:pt x="129348" y="146050"/>
                </a:lnTo>
                <a:lnTo>
                  <a:pt x="129773" y="146050"/>
                </a:lnTo>
                <a:lnTo>
                  <a:pt x="130291" y="147320"/>
                </a:lnTo>
                <a:lnTo>
                  <a:pt x="130958" y="147320"/>
                </a:lnTo>
                <a:lnTo>
                  <a:pt x="131786" y="148590"/>
                </a:lnTo>
                <a:lnTo>
                  <a:pt x="132648" y="149860"/>
                </a:lnTo>
                <a:lnTo>
                  <a:pt x="134419" y="149860"/>
                </a:lnTo>
                <a:lnTo>
                  <a:pt x="135316" y="151130"/>
                </a:lnTo>
                <a:lnTo>
                  <a:pt x="137133" y="152400"/>
                </a:lnTo>
                <a:lnTo>
                  <a:pt x="141215" y="152400"/>
                </a:lnTo>
                <a:lnTo>
                  <a:pt x="140548" y="151130"/>
                </a:lnTo>
                <a:lnTo>
                  <a:pt x="138708" y="149860"/>
                </a:lnTo>
                <a:lnTo>
                  <a:pt x="135914" y="148590"/>
                </a:lnTo>
                <a:lnTo>
                  <a:pt x="134223" y="147320"/>
                </a:lnTo>
                <a:lnTo>
                  <a:pt x="132372" y="146050"/>
                </a:lnTo>
                <a:lnTo>
                  <a:pt x="130406" y="143510"/>
                </a:lnTo>
                <a:lnTo>
                  <a:pt x="128324" y="142240"/>
                </a:lnTo>
                <a:lnTo>
                  <a:pt x="126197" y="139700"/>
                </a:lnTo>
                <a:lnTo>
                  <a:pt x="124035" y="137160"/>
                </a:lnTo>
                <a:lnTo>
                  <a:pt x="120734" y="133350"/>
                </a:lnTo>
                <a:lnTo>
                  <a:pt x="117514" y="129540"/>
                </a:lnTo>
                <a:lnTo>
                  <a:pt x="115468" y="127000"/>
                </a:lnTo>
                <a:lnTo>
                  <a:pt x="114996" y="125730"/>
                </a:lnTo>
                <a:close/>
              </a:path>
              <a:path w="192404" h="245109">
                <a:moveTo>
                  <a:pt x="159109" y="149860"/>
                </a:moveTo>
                <a:lnTo>
                  <a:pt x="151013" y="149860"/>
                </a:lnTo>
                <a:lnTo>
                  <a:pt x="150737" y="151130"/>
                </a:lnTo>
                <a:lnTo>
                  <a:pt x="150495" y="151130"/>
                </a:lnTo>
                <a:lnTo>
                  <a:pt x="150139" y="152400"/>
                </a:lnTo>
                <a:lnTo>
                  <a:pt x="159189" y="152400"/>
                </a:lnTo>
                <a:lnTo>
                  <a:pt x="159109" y="149860"/>
                </a:lnTo>
                <a:close/>
              </a:path>
              <a:path w="192404" h="245109">
                <a:moveTo>
                  <a:pt x="158246" y="148590"/>
                </a:moveTo>
                <a:lnTo>
                  <a:pt x="147862" y="148590"/>
                </a:lnTo>
                <a:lnTo>
                  <a:pt x="148104" y="149860"/>
                </a:lnTo>
                <a:lnTo>
                  <a:pt x="158798" y="149860"/>
                </a:lnTo>
                <a:lnTo>
                  <a:pt x="158246" y="148590"/>
                </a:lnTo>
                <a:close/>
              </a:path>
              <a:path w="192404" h="245109">
                <a:moveTo>
                  <a:pt x="157533" y="146050"/>
                </a:moveTo>
                <a:lnTo>
                  <a:pt x="149909" y="146050"/>
                </a:lnTo>
                <a:lnTo>
                  <a:pt x="149633" y="147320"/>
                </a:lnTo>
                <a:lnTo>
                  <a:pt x="149392" y="147320"/>
                </a:lnTo>
                <a:lnTo>
                  <a:pt x="148771" y="148590"/>
                </a:lnTo>
                <a:lnTo>
                  <a:pt x="158120" y="148590"/>
                </a:lnTo>
                <a:lnTo>
                  <a:pt x="157924" y="147320"/>
                </a:lnTo>
                <a:lnTo>
                  <a:pt x="157533" y="146050"/>
                </a:lnTo>
                <a:close/>
              </a:path>
              <a:path w="192404" h="245109">
                <a:moveTo>
                  <a:pt x="157418" y="144780"/>
                </a:moveTo>
                <a:lnTo>
                  <a:pt x="147391" y="144780"/>
                </a:lnTo>
                <a:lnTo>
                  <a:pt x="147747" y="146050"/>
                </a:lnTo>
                <a:lnTo>
                  <a:pt x="157499" y="146050"/>
                </a:lnTo>
                <a:lnTo>
                  <a:pt x="157418" y="144780"/>
                </a:lnTo>
                <a:close/>
              </a:path>
              <a:path w="192404" h="245109">
                <a:moveTo>
                  <a:pt x="74299" y="143509"/>
                </a:moveTo>
                <a:lnTo>
                  <a:pt x="71711" y="143509"/>
                </a:lnTo>
                <a:lnTo>
                  <a:pt x="73436" y="144779"/>
                </a:lnTo>
                <a:lnTo>
                  <a:pt x="74299" y="143509"/>
                </a:lnTo>
                <a:close/>
              </a:path>
              <a:path w="192404" h="245109">
                <a:moveTo>
                  <a:pt x="156866" y="143510"/>
                </a:moveTo>
                <a:lnTo>
                  <a:pt x="146137" y="143510"/>
                </a:lnTo>
                <a:lnTo>
                  <a:pt x="146218" y="144780"/>
                </a:lnTo>
                <a:lnTo>
                  <a:pt x="156947" y="144780"/>
                </a:lnTo>
                <a:lnTo>
                  <a:pt x="156866" y="143510"/>
                </a:lnTo>
                <a:close/>
              </a:path>
              <a:path w="192404" h="245109">
                <a:moveTo>
                  <a:pt x="28461" y="142239"/>
                </a:moveTo>
                <a:lnTo>
                  <a:pt x="29094" y="143509"/>
                </a:lnTo>
                <a:lnTo>
                  <a:pt x="28461" y="142239"/>
                </a:lnTo>
                <a:close/>
              </a:path>
              <a:path w="192404" h="245109">
                <a:moveTo>
                  <a:pt x="91215" y="142239"/>
                </a:moveTo>
                <a:lnTo>
                  <a:pt x="69193" y="142239"/>
                </a:lnTo>
                <a:lnTo>
                  <a:pt x="69388" y="143509"/>
                </a:lnTo>
                <a:lnTo>
                  <a:pt x="89444" y="143509"/>
                </a:lnTo>
                <a:lnTo>
                  <a:pt x="91215" y="142239"/>
                </a:lnTo>
                <a:close/>
              </a:path>
              <a:path w="192404" h="245109">
                <a:moveTo>
                  <a:pt x="157027" y="142240"/>
                </a:moveTo>
                <a:lnTo>
                  <a:pt x="146448" y="142240"/>
                </a:lnTo>
                <a:lnTo>
                  <a:pt x="146333" y="143510"/>
                </a:lnTo>
                <a:lnTo>
                  <a:pt x="157108" y="143510"/>
                </a:lnTo>
                <a:lnTo>
                  <a:pt x="157027" y="142240"/>
                </a:lnTo>
                <a:close/>
              </a:path>
              <a:path w="192404" h="245109">
                <a:moveTo>
                  <a:pt x="36442" y="114299"/>
                </a:moveTo>
                <a:lnTo>
                  <a:pt x="21860" y="114299"/>
                </a:lnTo>
                <a:lnTo>
                  <a:pt x="22136" y="116839"/>
                </a:lnTo>
                <a:lnTo>
                  <a:pt x="22366" y="118109"/>
                </a:lnTo>
                <a:lnTo>
                  <a:pt x="22527" y="120649"/>
                </a:lnTo>
                <a:lnTo>
                  <a:pt x="22723" y="121919"/>
                </a:lnTo>
                <a:lnTo>
                  <a:pt x="22884" y="124459"/>
                </a:lnTo>
                <a:lnTo>
                  <a:pt x="23229" y="126999"/>
                </a:lnTo>
                <a:lnTo>
                  <a:pt x="23551" y="128269"/>
                </a:lnTo>
                <a:lnTo>
                  <a:pt x="23942" y="129539"/>
                </a:lnTo>
                <a:lnTo>
                  <a:pt x="25276" y="134619"/>
                </a:lnTo>
                <a:lnTo>
                  <a:pt x="25793" y="135889"/>
                </a:lnTo>
                <a:lnTo>
                  <a:pt x="25943" y="137159"/>
                </a:lnTo>
                <a:lnTo>
                  <a:pt x="25943" y="138429"/>
                </a:lnTo>
                <a:lnTo>
                  <a:pt x="25793" y="139699"/>
                </a:lnTo>
                <a:lnTo>
                  <a:pt x="26690" y="140969"/>
                </a:lnTo>
                <a:lnTo>
                  <a:pt x="27518" y="142239"/>
                </a:lnTo>
                <a:lnTo>
                  <a:pt x="27909" y="142239"/>
                </a:lnTo>
                <a:lnTo>
                  <a:pt x="27438" y="140969"/>
                </a:lnTo>
                <a:lnTo>
                  <a:pt x="29565" y="140969"/>
                </a:lnTo>
                <a:lnTo>
                  <a:pt x="29922" y="139699"/>
                </a:lnTo>
                <a:lnTo>
                  <a:pt x="31808" y="139699"/>
                </a:lnTo>
                <a:lnTo>
                  <a:pt x="32233" y="138429"/>
                </a:lnTo>
                <a:lnTo>
                  <a:pt x="40570" y="138429"/>
                </a:lnTo>
                <a:lnTo>
                  <a:pt x="40375" y="137159"/>
                </a:lnTo>
                <a:lnTo>
                  <a:pt x="39984" y="137159"/>
                </a:lnTo>
                <a:lnTo>
                  <a:pt x="39351" y="135889"/>
                </a:lnTo>
                <a:lnTo>
                  <a:pt x="38604" y="134619"/>
                </a:lnTo>
                <a:lnTo>
                  <a:pt x="37776" y="132079"/>
                </a:lnTo>
                <a:lnTo>
                  <a:pt x="37028" y="130809"/>
                </a:lnTo>
                <a:lnTo>
                  <a:pt x="36361" y="128269"/>
                </a:lnTo>
                <a:lnTo>
                  <a:pt x="36085" y="128269"/>
                </a:lnTo>
                <a:lnTo>
                  <a:pt x="35890" y="126999"/>
                </a:lnTo>
                <a:lnTo>
                  <a:pt x="35970" y="124459"/>
                </a:lnTo>
                <a:lnTo>
                  <a:pt x="36361" y="121919"/>
                </a:lnTo>
                <a:lnTo>
                  <a:pt x="36879" y="120649"/>
                </a:lnTo>
                <a:lnTo>
                  <a:pt x="37189" y="119379"/>
                </a:lnTo>
                <a:lnTo>
                  <a:pt x="33923" y="119379"/>
                </a:lnTo>
                <a:lnTo>
                  <a:pt x="34429" y="118853"/>
                </a:lnTo>
                <a:lnTo>
                  <a:pt x="34866" y="118109"/>
                </a:lnTo>
                <a:lnTo>
                  <a:pt x="35418" y="116839"/>
                </a:lnTo>
                <a:lnTo>
                  <a:pt x="36442" y="114299"/>
                </a:lnTo>
                <a:close/>
              </a:path>
              <a:path w="192404" h="245109">
                <a:moveTo>
                  <a:pt x="109568" y="137160"/>
                </a:moveTo>
                <a:lnTo>
                  <a:pt x="65030" y="137159"/>
                </a:lnTo>
                <a:lnTo>
                  <a:pt x="65571" y="138429"/>
                </a:lnTo>
                <a:lnTo>
                  <a:pt x="66560" y="138429"/>
                </a:lnTo>
                <a:lnTo>
                  <a:pt x="67341" y="139699"/>
                </a:lnTo>
                <a:lnTo>
                  <a:pt x="67698" y="139699"/>
                </a:lnTo>
                <a:lnTo>
                  <a:pt x="68008" y="140969"/>
                </a:lnTo>
                <a:lnTo>
                  <a:pt x="68802" y="142239"/>
                </a:lnTo>
                <a:lnTo>
                  <a:pt x="96240" y="142239"/>
                </a:lnTo>
                <a:lnTo>
                  <a:pt x="99391" y="140969"/>
                </a:lnTo>
                <a:lnTo>
                  <a:pt x="104577" y="139700"/>
                </a:lnTo>
                <a:lnTo>
                  <a:pt x="107245" y="138430"/>
                </a:lnTo>
                <a:lnTo>
                  <a:pt x="109568" y="137160"/>
                </a:lnTo>
                <a:close/>
              </a:path>
              <a:path w="192404" h="245109">
                <a:moveTo>
                  <a:pt x="156751" y="140970"/>
                </a:moveTo>
                <a:lnTo>
                  <a:pt x="148920" y="140970"/>
                </a:lnTo>
                <a:lnTo>
                  <a:pt x="148690" y="142240"/>
                </a:lnTo>
                <a:lnTo>
                  <a:pt x="156751" y="142240"/>
                </a:lnTo>
                <a:lnTo>
                  <a:pt x="156751" y="140970"/>
                </a:lnTo>
                <a:close/>
              </a:path>
              <a:path w="192404" h="245109">
                <a:moveTo>
                  <a:pt x="37661" y="139699"/>
                </a:moveTo>
                <a:lnTo>
                  <a:pt x="34786" y="139699"/>
                </a:lnTo>
                <a:lnTo>
                  <a:pt x="35464" y="140969"/>
                </a:lnTo>
                <a:lnTo>
                  <a:pt x="37465" y="140969"/>
                </a:lnTo>
                <a:lnTo>
                  <a:pt x="37661" y="139699"/>
                </a:lnTo>
                <a:close/>
              </a:path>
              <a:path w="192404" h="245109">
                <a:moveTo>
                  <a:pt x="156705" y="139700"/>
                </a:moveTo>
                <a:lnTo>
                  <a:pt x="148380" y="139700"/>
                </a:lnTo>
                <a:lnTo>
                  <a:pt x="148725" y="140970"/>
                </a:lnTo>
                <a:lnTo>
                  <a:pt x="156590" y="140970"/>
                </a:lnTo>
                <a:lnTo>
                  <a:pt x="156705" y="139700"/>
                </a:lnTo>
                <a:close/>
              </a:path>
              <a:path w="192404" h="245109">
                <a:moveTo>
                  <a:pt x="39041" y="138429"/>
                </a:moveTo>
                <a:lnTo>
                  <a:pt x="32624" y="138429"/>
                </a:lnTo>
                <a:lnTo>
                  <a:pt x="32981" y="139699"/>
                </a:lnTo>
                <a:lnTo>
                  <a:pt x="38604" y="139699"/>
                </a:lnTo>
                <a:lnTo>
                  <a:pt x="39041" y="138429"/>
                </a:lnTo>
                <a:close/>
              </a:path>
              <a:path w="192404" h="245109">
                <a:moveTo>
                  <a:pt x="40409" y="138429"/>
                </a:moveTo>
                <a:lnTo>
                  <a:pt x="40294" y="139699"/>
                </a:lnTo>
                <a:lnTo>
                  <a:pt x="40409" y="138429"/>
                </a:lnTo>
                <a:close/>
              </a:path>
              <a:path w="192404" h="245109">
                <a:moveTo>
                  <a:pt x="156510" y="138430"/>
                </a:moveTo>
                <a:lnTo>
                  <a:pt x="145666" y="138430"/>
                </a:lnTo>
                <a:lnTo>
                  <a:pt x="145781" y="139700"/>
                </a:lnTo>
                <a:lnTo>
                  <a:pt x="156510" y="139700"/>
                </a:lnTo>
                <a:lnTo>
                  <a:pt x="156510" y="138430"/>
                </a:lnTo>
                <a:close/>
              </a:path>
              <a:path w="192404" h="245109">
                <a:moveTo>
                  <a:pt x="140272" y="99060"/>
                </a:moveTo>
                <a:lnTo>
                  <a:pt x="135799" y="99060"/>
                </a:lnTo>
                <a:lnTo>
                  <a:pt x="136029" y="100330"/>
                </a:lnTo>
                <a:lnTo>
                  <a:pt x="136029" y="101600"/>
                </a:lnTo>
                <a:lnTo>
                  <a:pt x="134775" y="101600"/>
                </a:lnTo>
                <a:lnTo>
                  <a:pt x="134649" y="102870"/>
                </a:lnTo>
                <a:lnTo>
                  <a:pt x="137685" y="102870"/>
                </a:lnTo>
                <a:lnTo>
                  <a:pt x="138743" y="104140"/>
                </a:lnTo>
                <a:lnTo>
                  <a:pt x="140318" y="104140"/>
                </a:lnTo>
                <a:lnTo>
                  <a:pt x="140790" y="105410"/>
                </a:lnTo>
                <a:lnTo>
                  <a:pt x="141215" y="105410"/>
                </a:lnTo>
                <a:lnTo>
                  <a:pt x="141848" y="106680"/>
                </a:lnTo>
                <a:lnTo>
                  <a:pt x="142285" y="106680"/>
                </a:lnTo>
                <a:lnTo>
                  <a:pt x="142561" y="107950"/>
                </a:lnTo>
                <a:lnTo>
                  <a:pt x="140433" y="107950"/>
                </a:lnTo>
                <a:lnTo>
                  <a:pt x="140238" y="109220"/>
                </a:lnTo>
                <a:lnTo>
                  <a:pt x="140744" y="109220"/>
                </a:lnTo>
                <a:lnTo>
                  <a:pt x="142319" y="110490"/>
                </a:lnTo>
                <a:lnTo>
                  <a:pt x="142319" y="111760"/>
                </a:lnTo>
                <a:lnTo>
                  <a:pt x="142043" y="111760"/>
                </a:lnTo>
                <a:lnTo>
                  <a:pt x="142285" y="113030"/>
                </a:lnTo>
                <a:lnTo>
                  <a:pt x="144205" y="113030"/>
                </a:lnTo>
                <a:lnTo>
                  <a:pt x="144527" y="114300"/>
                </a:lnTo>
                <a:lnTo>
                  <a:pt x="143895" y="114300"/>
                </a:lnTo>
                <a:lnTo>
                  <a:pt x="143458" y="115570"/>
                </a:lnTo>
                <a:lnTo>
                  <a:pt x="144044" y="116840"/>
                </a:lnTo>
                <a:lnTo>
                  <a:pt x="145344" y="116840"/>
                </a:lnTo>
                <a:lnTo>
                  <a:pt x="145620" y="118110"/>
                </a:lnTo>
                <a:lnTo>
                  <a:pt x="146011" y="118110"/>
                </a:lnTo>
                <a:lnTo>
                  <a:pt x="145976" y="119380"/>
                </a:lnTo>
                <a:lnTo>
                  <a:pt x="144757" y="119380"/>
                </a:lnTo>
                <a:lnTo>
                  <a:pt x="144286" y="120650"/>
                </a:lnTo>
                <a:lnTo>
                  <a:pt x="145148" y="121920"/>
                </a:lnTo>
                <a:lnTo>
                  <a:pt x="145470" y="121920"/>
                </a:lnTo>
                <a:lnTo>
                  <a:pt x="145735" y="123190"/>
                </a:lnTo>
                <a:lnTo>
                  <a:pt x="145148" y="124460"/>
                </a:lnTo>
                <a:lnTo>
                  <a:pt x="144251" y="124460"/>
                </a:lnTo>
                <a:lnTo>
                  <a:pt x="144205" y="125730"/>
                </a:lnTo>
                <a:lnTo>
                  <a:pt x="144642" y="125730"/>
                </a:lnTo>
                <a:lnTo>
                  <a:pt x="145148" y="127000"/>
                </a:lnTo>
                <a:lnTo>
                  <a:pt x="146609" y="127000"/>
                </a:lnTo>
                <a:lnTo>
                  <a:pt x="146724" y="128270"/>
                </a:lnTo>
                <a:lnTo>
                  <a:pt x="146919" y="128270"/>
                </a:lnTo>
                <a:lnTo>
                  <a:pt x="146885" y="129540"/>
                </a:lnTo>
                <a:lnTo>
                  <a:pt x="146172" y="129540"/>
                </a:lnTo>
                <a:lnTo>
                  <a:pt x="145700" y="130810"/>
                </a:lnTo>
                <a:lnTo>
                  <a:pt x="144757" y="130810"/>
                </a:lnTo>
                <a:lnTo>
                  <a:pt x="144757" y="132080"/>
                </a:lnTo>
                <a:lnTo>
                  <a:pt x="144918" y="132080"/>
                </a:lnTo>
                <a:lnTo>
                  <a:pt x="145148" y="133350"/>
                </a:lnTo>
                <a:lnTo>
                  <a:pt x="147310" y="133350"/>
                </a:lnTo>
                <a:lnTo>
                  <a:pt x="147437" y="134620"/>
                </a:lnTo>
                <a:lnTo>
                  <a:pt x="147747" y="134620"/>
                </a:lnTo>
                <a:lnTo>
                  <a:pt x="147747" y="135890"/>
                </a:lnTo>
                <a:lnTo>
                  <a:pt x="147586" y="135890"/>
                </a:lnTo>
                <a:lnTo>
                  <a:pt x="147437" y="137160"/>
                </a:lnTo>
                <a:lnTo>
                  <a:pt x="146011" y="137160"/>
                </a:lnTo>
                <a:lnTo>
                  <a:pt x="145861" y="138430"/>
                </a:lnTo>
                <a:lnTo>
                  <a:pt x="156475" y="138430"/>
                </a:lnTo>
                <a:lnTo>
                  <a:pt x="156199" y="135890"/>
                </a:lnTo>
                <a:lnTo>
                  <a:pt x="155958" y="134620"/>
                </a:lnTo>
                <a:lnTo>
                  <a:pt x="155728" y="132080"/>
                </a:lnTo>
                <a:lnTo>
                  <a:pt x="155532" y="130810"/>
                </a:lnTo>
                <a:lnTo>
                  <a:pt x="155210" y="127000"/>
                </a:lnTo>
                <a:lnTo>
                  <a:pt x="155141" y="121920"/>
                </a:lnTo>
                <a:lnTo>
                  <a:pt x="154670" y="120650"/>
                </a:lnTo>
                <a:lnTo>
                  <a:pt x="154233" y="119380"/>
                </a:lnTo>
                <a:lnTo>
                  <a:pt x="153761" y="118110"/>
                </a:lnTo>
                <a:lnTo>
                  <a:pt x="152738" y="115570"/>
                </a:lnTo>
                <a:lnTo>
                  <a:pt x="151634" y="114300"/>
                </a:lnTo>
                <a:lnTo>
                  <a:pt x="150461" y="111760"/>
                </a:lnTo>
                <a:lnTo>
                  <a:pt x="149196" y="109220"/>
                </a:lnTo>
                <a:lnTo>
                  <a:pt x="147862" y="107950"/>
                </a:lnTo>
                <a:lnTo>
                  <a:pt x="147195" y="106680"/>
                </a:lnTo>
                <a:lnTo>
                  <a:pt x="145781" y="105410"/>
                </a:lnTo>
                <a:lnTo>
                  <a:pt x="145033" y="104140"/>
                </a:lnTo>
                <a:lnTo>
                  <a:pt x="142756" y="101600"/>
                </a:lnTo>
                <a:lnTo>
                  <a:pt x="141100" y="100330"/>
                </a:lnTo>
                <a:lnTo>
                  <a:pt x="140272" y="99060"/>
                </a:lnTo>
                <a:close/>
              </a:path>
              <a:path w="192404" h="245109">
                <a:moveTo>
                  <a:pt x="101978" y="128270"/>
                </a:moveTo>
                <a:lnTo>
                  <a:pt x="101277" y="128270"/>
                </a:lnTo>
                <a:lnTo>
                  <a:pt x="101231" y="130809"/>
                </a:lnTo>
                <a:lnTo>
                  <a:pt x="101392" y="132079"/>
                </a:lnTo>
                <a:lnTo>
                  <a:pt x="101898" y="134619"/>
                </a:lnTo>
                <a:lnTo>
                  <a:pt x="66318" y="134619"/>
                </a:lnTo>
                <a:lnTo>
                  <a:pt x="64398" y="137159"/>
                </a:lnTo>
                <a:lnTo>
                  <a:pt x="111339" y="137160"/>
                </a:lnTo>
                <a:lnTo>
                  <a:pt x="111926" y="135890"/>
                </a:lnTo>
                <a:lnTo>
                  <a:pt x="112443" y="135890"/>
                </a:lnTo>
                <a:lnTo>
                  <a:pt x="112719" y="134620"/>
                </a:lnTo>
                <a:lnTo>
                  <a:pt x="112869" y="133350"/>
                </a:lnTo>
                <a:lnTo>
                  <a:pt x="112869" y="130810"/>
                </a:lnTo>
                <a:lnTo>
                  <a:pt x="103945" y="130810"/>
                </a:lnTo>
                <a:lnTo>
                  <a:pt x="103358" y="129540"/>
                </a:lnTo>
                <a:lnTo>
                  <a:pt x="102496" y="129540"/>
                </a:lnTo>
                <a:lnTo>
                  <a:pt x="101978" y="128270"/>
                </a:lnTo>
                <a:close/>
              </a:path>
              <a:path w="192404" h="245109">
                <a:moveTo>
                  <a:pt x="94159" y="125729"/>
                </a:moveTo>
                <a:lnTo>
                  <a:pt x="64237" y="125729"/>
                </a:lnTo>
                <a:lnTo>
                  <a:pt x="63604" y="126999"/>
                </a:lnTo>
                <a:lnTo>
                  <a:pt x="64317" y="126999"/>
                </a:lnTo>
                <a:lnTo>
                  <a:pt x="64593" y="128269"/>
                </a:lnTo>
                <a:lnTo>
                  <a:pt x="67261" y="128269"/>
                </a:lnTo>
                <a:lnTo>
                  <a:pt x="66835" y="129539"/>
                </a:lnTo>
                <a:lnTo>
                  <a:pt x="66284" y="129539"/>
                </a:lnTo>
                <a:lnTo>
                  <a:pt x="65502" y="130809"/>
                </a:lnTo>
                <a:lnTo>
                  <a:pt x="64398" y="132079"/>
                </a:lnTo>
                <a:lnTo>
                  <a:pt x="67974" y="132079"/>
                </a:lnTo>
                <a:lnTo>
                  <a:pt x="67778" y="133349"/>
                </a:lnTo>
                <a:lnTo>
                  <a:pt x="66996" y="134619"/>
                </a:lnTo>
                <a:lnTo>
                  <a:pt x="101898" y="134619"/>
                </a:lnTo>
                <a:lnTo>
                  <a:pt x="99702" y="132079"/>
                </a:lnTo>
                <a:lnTo>
                  <a:pt x="98793" y="130809"/>
                </a:lnTo>
                <a:lnTo>
                  <a:pt x="96677" y="128269"/>
                </a:lnTo>
                <a:lnTo>
                  <a:pt x="95458" y="126999"/>
                </a:lnTo>
                <a:lnTo>
                  <a:pt x="94159" y="125729"/>
                </a:lnTo>
                <a:close/>
              </a:path>
              <a:path w="192404" h="245109">
                <a:moveTo>
                  <a:pt x="67974" y="132079"/>
                </a:moveTo>
                <a:lnTo>
                  <a:pt x="65571" y="132079"/>
                </a:lnTo>
                <a:lnTo>
                  <a:pt x="66674" y="133349"/>
                </a:lnTo>
                <a:lnTo>
                  <a:pt x="67537" y="133349"/>
                </a:lnTo>
                <a:lnTo>
                  <a:pt x="67974" y="132079"/>
                </a:lnTo>
                <a:close/>
              </a:path>
              <a:path w="192404" h="245109">
                <a:moveTo>
                  <a:pt x="112788" y="128270"/>
                </a:moveTo>
                <a:lnTo>
                  <a:pt x="107372" y="128270"/>
                </a:lnTo>
                <a:lnTo>
                  <a:pt x="107050" y="129540"/>
                </a:lnTo>
                <a:lnTo>
                  <a:pt x="104221" y="129540"/>
                </a:lnTo>
                <a:lnTo>
                  <a:pt x="104140" y="130810"/>
                </a:lnTo>
                <a:lnTo>
                  <a:pt x="112869" y="130810"/>
                </a:lnTo>
                <a:lnTo>
                  <a:pt x="112788" y="128270"/>
                </a:lnTo>
                <a:close/>
              </a:path>
              <a:path w="192404" h="245109">
                <a:moveTo>
                  <a:pt x="105279" y="128270"/>
                </a:moveTo>
                <a:lnTo>
                  <a:pt x="104888" y="128270"/>
                </a:lnTo>
                <a:lnTo>
                  <a:pt x="104658" y="129540"/>
                </a:lnTo>
                <a:lnTo>
                  <a:pt x="105796" y="129540"/>
                </a:lnTo>
                <a:lnTo>
                  <a:pt x="105279" y="128270"/>
                </a:lnTo>
                <a:close/>
              </a:path>
              <a:path w="192404" h="245109">
                <a:moveTo>
                  <a:pt x="89202" y="121919"/>
                </a:moveTo>
                <a:lnTo>
                  <a:pt x="63926" y="121919"/>
                </a:lnTo>
                <a:lnTo>
                  <a:pt x="63409" y="123189"/>
                </a:lnTo>
                <a:lnTo>
                  <a:pt x="67192" y="123189"/>
                </a:lnTo>
                <a:lnTo>
                  <a:pt x="66674" y="124459"/>
                </a:lnTo>
                <a:lnTo>
                  <a:pt x="65732" y="124459"/>
                </a:lnTo>
                <a:lnTo>
                  <a:pt x="65306" y="125729"/>
                </a:lnTo>
                <a:lnTo>
                  <a:pt x="93492" y="125729"/>
                </a:lnTo>
                <a:lnTo>
                  <a:pt x="92825" y="124459"/>
                </a:lnTo>
                <a:lnTo>
                  <a:pt x="90697" y="123189"/>
                </a:lnTo>
                <a:lnTo>
                  <a:pt x="89202" y="121919"/>
                </a:lnTo>
                <a:close/>
              </a:path>
              <a:path w="192404" h="245109">
                <a:moveTo>
                  <a:pt x="110868" y="120650"/>
                </a:moveTo>
                <a:lnTo>
                  <a:pt x="109844" y="120650"/>
                </a:lnTo>
                <a:lnTo>
                  <a:pt x="110235" y="123190"/>
                </a:lnTo>
                <a:lnTo>
                  <a:pt x="110511" y="123190"/>
                </a:lnTo>
                <a:lnTo>
                  <a:pt x="110431" y="124460"/>
                </a:lnTo>
                <a:lnTo>
                  <a:pt x="108395" y="124460"/>
                </a:lnTo>
                <a:lnTo>
                  <a:pt x="108039" y="125730"/>
                </a:lnTo>
                <a:lnTo>
                  <a:pt x="114444" y="125730"/>
                </a:lnTo>
                <a:lnTo>
                  <a:pt x="112834" y="123190"/>
                </a:lnTo>
                <a:lnTo>
                  <a:pt x="111891" y="121920"/>
                </a:lnTo>
                <a:lnTo>
                  <a:pt x="110868" y="120650"/>
                </a:lnTo>
                <a:close/>
              </a:path>
              <a:path w="192404" h="245109">
                <a:moveTo>
                  <a:pt x="65145" y="123189"/>
                </a:moveTo>
                <a:lnTo>
                  <a:pt x="62822" y="123189"/>
                </a:lnTo>
                <a:lnTo>
                  <a:pt x="62190" y="124459"/>
                </a:lnTo>
                <a:lnTo>
                  <a:pt x="64283" y="124459"/>
                </a:lnTo>
                <a:lnTo>
                  <a:pt x="65145" y="123189"/>
                </a:lnTo>
                <a:close/>
              </a:path>
              <a:path w="192404" h="245109">
                <a:moveTo>
                  <a:pt x="65367" y="110609"/>
                </a:moveTo>
                <a:lnTo>
                  <a:pt x="65617" y="111759"/>
                </a:lnTo>
                <a:lnTo>
                  <a:pt x="65893" y="111759"/>
                </a:lnTo>
                <a:lnTo>
                  <a:pt x="66123" y="113029"/>
                </a:lnTo>
                <a:lnTo>
                  <a:pt x="66249" y="116839"/>
                </a:lnTo>
                <a:lnTo>
                  <a:pt x="66042" y="118109"/>
                </a:lnTo>
                <a:lnTo>
                  <a:pt x="65651" y="119379"/>
                </a:lnTo>
                <a:lnTo>
                  <a:pt x="65421" y="119379"/>
                </a:lnTo>
                <a:lnTo>
                  <a:pt x="64754" y="120649"/>
                </a:lnTo>
                <a:lnTo>
                  <a:pt x="64352" y="121919"/>
                </a:lnTo>
                <a:lnTo>
                  <a:pt x="80279" y="121919"/>
                </a:lnTo>
                <a:lnTo>
                  <a:pt x="79888" y="120649"/>
                </a:lnTo>
                <a:lnTo>
                  <a:pt x="79416" y="119379"/>
                </a:lnTo>
                <a:lnTo>
                  <a:pt x="78784" y="118109"/>
                </a:lnTo>
                <a:lnTo>
                  <a:pt x="71792" y="118109"/>
                </a:lnTo>
                <a:lnTo>
                  <a:pt x="71596" y="116839"/>
                </a:lnTo>
                <a:lnTo>
                  <a:pt x="70918" y="115569"/>
                </a:lnTo>
                <a:lnTo>
                  <a:pt x="70492" y="114299"/>
                </a:lnTo>
                <a:lnTo>
                  <a:pt x="67537" y="114299"/>
                </a:lnTo>
                <a:lnTo>
                  <a:pt x="66720" y="111759"/>
                </a:lnTo>
                <a:lnTo>
                  <a:pt x="65367" y="110609"/>
                </a:lnTo>
                <a:close/>
              </a:path>
              <a:path w="192404" h="245109">
                <a:moveTo>
                  <a:pt x="87753" y="120649"/>
                </a:moveTo>
                <a:lnTo>
                  <a:pt x="81187" y="120649"/>
                </a:lnTo>
                <a:lnTo>
                  <a:pt x="80716" y="121919"/>
                </a:lnTo>
                <a:lnTo>
                  <a:pt x="88501" y="121919"/>
                </a:lnTo>
                <a:lnTo>
                  <a:pt x="87753" y="120649"/>
                </a:lnTo>
                <a:close/>
              </a:path>
              <a:path w="192404" h="245109">
                <a:moveTo>
                  <a:pt x="82406" y="118109"/>
                </a:moveTo>
                <a:lnTo>
                  <a:pt x="82084" y="119379"/>
                </a:lnTo>
                <a:lnTo>
                  <a:pt x="81854" y="120649"/>
                </a:lnTo>
                <a:lnTo>
                  <a:pt x="83544" y="120649"/>
                </a:lnTo>
                <a:lnTo>
                  <a:pt x="82406" y="118109"/>
                </a:lnTo>
                <a:close/>
              </a:path>
              <a:path w="192404" h="245109">
                <a:moveTo>
                  <a:pt x="39271" y="114299"/>
                </a:moveTo>
                <a:lnTo>
                  <a:pt x="38914" y="114299"/>
                </a:lnTo>
                <a:lnTo>
                  <a:pt x="37937" y="115569"/>
                </a:lnTo>
                <a:lnTo>
                  <a:pt x="37155" y="116839"/>
                </a:lnTo>
                <a:lnTo>
                  <a:pt x="35142" y="118109"/>
                </a:lnTo>
                <a:lnTo>
                  <a:pt x="34429" y="118853"/>
                </a:lnTo>
                <a:lnTo>
                  <a:pt x="34119" y="119379"/>
                </a:lnTo>
                <a:lnTo>
                  <a:pt x="37189" y="119379"/>
                </a:lnTo>
                <a:lnTo>
                  <a:pt x="37580" y="118109"/>
                </a:lnTo>
                <a:lnTo>
                  <a:pt x="38650" y="115569"/>
                </a:lnTo>
                <a:lnTo>
                  <a:pt x="39271" y="114299"/>
                </a:lnTo>
                <a:close/>
              </a:path>
              <a:path w="192404" h="245109">
                <a:moveTo>
                  <a:pt x="76461" y="114299"/>
                </a:moveTo>
                <a:lnTo>
                  <a:pt x="73712" y="114299"/>
                </a:lnTo>
                <a:lnTo>
                  <a:pt x="73241" y="115569"/>
                </a:lnTo>
                <a:lnTo>
                  <a:pt x="72654" y="116839"/>
                </a:lnTo>
                <a:lnTo>
                  <a:pt x="71941" y="118109"/>
                </a:lnTo>
                <a:lnTo>
                  <a:pt x="78784" y="118109"/>
                </a:lnTo>
                <a:lnTo>
                  <a:pt x="77956" y="116839"/>
                </a:lnTo>
                <a:lnTo>
                  <a:pt x="77484" y="115569"/>
                </a:lnTo>
                <a:lnTo>
                  <a:pt x="76461" y="114299"/>
                </a:lnTo>
                <a:close/>
              </a:path>
              <a:path w="192404" h="245109">
                <a:moveTo>
                  <a:pt x="47056" y="41909"/>
                </a:moveTo>
                <a:lnTo>
                  <a:pt x="38408" y="41909"/>
                </a:lnTo>
                <a:lnTo>
                  <a:pt x="38132" y="43179"/>
                </a:lnTo>
                <a:lnTo>
                  <a:pt x="37189" y="46989"/>
                </a:lnTo>
                <a:lnTo>
                  <a:pt x="36833" y="48259"/>
                </a:lnTo>
                <a:lnTo>
                  <a:pt x="36442" y="48259"/>
                </a:lnTo>
                <a:lnTo>
                  <a:pt x="35970" y="49529"/>
                </a:lnTo>
                <a:lnTo>
                  <a:pt x="35464" y="50799"/>
                </a:lnTo>
                <a:lnTo>
                  <a:pt x="34475" y="50799"/>
                </a:lnTo>
                <a:lnTo>
                  <a:pt x="33728" y="52069"/>
                </a:lnTo>
                <a:lnTo>
                  <a:pt x="32394" y="52069"/>
                </a:lnTo>
                <a:lnTo>
                  <a:pt x="30738" y="53339"/>
                </a:lnTo>
                <a:lnTo>
                  <a:pt x="27277" y="53339"/>
                </a:lnTo>
                <a:lnTo>
                  <a:pt x="27357" y="55879"/>
                </a:lnTo>
                <a:lnTo>
                  <a:pt x="27484" y="58419"/>
                </a:lnTo>
                <a:lnTo>
                  <a:pt x="27576" y="60959"/>
                </a:lnTo>
                <a:lnTo>
                  <a:pt x="27696" y="67309"/>
                </a:lnTo>
                <a:lnTo>
                  <a:pt x="27581" y="69849"/>
                </a:lnTo>
                <a:lnTo>
                  <a:pt x="27242" y="73659"/>
                </a:lnTo>
                <a:lnTo>
                  <a:pt x="26771" y="76199"/>
                </a:lnTo>
                <a:lnTo>
                  <a:pt x="26380" y="77469"/>
                </a:lnTo>
                <a:lnTo>
                  <a:pt x="25908" y="80009"/>
                </a:lnTo>
                <a:lnTo>
                  <a:pt x="25356" y="81279"/>
                </a:lnTo>
                <a:lnTo>
                  <a:pt x="24022" y="85089"/>
                </a:lnTo>
                <a:lnTo>
                  <a:pt x="23666" y="86359"/>
                </a:lnTo>
                <a:lnTo>
                  <a:pt x="23229" y="87629"/>
                </a:lnTo>
                <a:lnTo>
                  <a:pt x="22205" y="88899"/>
                </a:lnTo>
                <a:lnTo>
                  <a:pt x="21734" y="90169"/>
                </a:lnTo>
                <a:lnTo>
                  <a:pt x="21113" y="91439"/>
                </a:lnTo>
                <a:lnTo>
                  <a:pt x="20952" y="91439"/>
                </a:lnTo>
                <a:lnTo>
                  <a:pt x="20837" y="92709"/>
                </a:lnTo>
                <a:lnTo>
                  <a:pt x="20917" y="93979"/>
                </a:lnTo>
                <a:lnTo>
                  <a:pt x="21584" y="97789"/>
                </a:lnTo>
                <a:lnTo>
                  <a:pt x="21308" y="100329"/>
                </a:lnTo>
                <a:lnTo>
                  <a:pt x="21665" y="101599"/>
                </a:lnTo>
                <a:lnTo>
                  <a:pt x="21975" y="102869"/>
                </a:lnTo>
                <a:lnTo>
                  <a:pt x="23390" y="111759"/>
                </a:lnTo>
                <a:lnTo>
                  <a:pt x="23746" y="113029"/>
                </a:lnTo>
                <a:lnTo>
                  <a:pt x="23390" y="113029"/>
                </a:lnTo>
                <a:lnTo>
                  <a:pt x="22723" y="114299"/>
                </a:lnTo>
                <a:lnTo>
                  <a:pt x="36879" y="114299"/>
                </a:lnTo>
                <a:lnTo>
                  <a:pt x="37822" y="111759"/>
                </a:lnTo>
                <a:lnTo>
                  <a:pt x="38328" y="111759"/>
                </a:lnTo>
                <a:lnTo>
                  <a:pt x="38880" y="110489"/>
                </a:lnTo>
                <a:lnTo>
                  <a:pt x="39466" y="110489"/>
                </a:lnTo>
                <a:lnTo>
                  <a:pt x="40731" y="109219"/>
                </a:lnTo>
                <a:lnTo>
                  <a:pt x="42146" y="107949"/>
                </a:lnTo>
                <a:lnTo>
                  <a:pt x="43721" y="106679"/>
                </a:lnTo>
                <a:lnTo>
                  <a:pt x="38845" y="106679"/>
                </a:lnTo>
                <a:lnTo>
                  <a:pt x="38880" y="105409"/>
                </a:lnTo>
                <a:lnTo>
                  <a:pt x="39075" y="104139"/>
                </a:lnTo>
                <a:lnTo>
                  <a:pt x="39236" y="104139"/>
                </a:lnTo>
                <a:lnTo>
                  <a:pt x="39742" y="101599"/>
                </a:lnTo>
                <a:lnTo>
                  <a:pt x="40651" y="99059"/>
                </a:lnTo>
                <a:lnTo>
                  <a:pt x="41283" y="97789"/>
                </a:lnTo>
                <a:lnTo>
                  <a:pt x="41628" y="97789"/>
                </a:lnTo>
                <a:lnTo>
                  <a:pt x="42456" y="96519"/>
                </a:lnTo>
                <a:lnTo>
                  <a:pt x="42928" y="96519"/>
                </a:lnTo>
                <a:lnTo>
                  <a:pt x="43399" y="95249"/>
                </a:lnTo>
                <a:lnTo>
                  <a:pt x="41007" y="95249"/>
                </a:lnTo>
                <a:lnTo>
                  <a:pt x="40731" y="93979"/>
                </a:lnTo>
                <a:lnTo>
                  <a:pt x="40375" y="93979"/>
                </a:lnTo>
                <a:lnTo>
                  <a:pt x="39938" y="92709"/>
                </a:lnTo>
                <a:lnTo>
                  <a:pt x="39351" y="88899"/>
                </a:lnTo>
                <a:lnTo>
                  <a:pt x="39190" y="88899"/>
                </a:lnTo>
                <a:lnTo>
                  <a:pt x="39075" y="87629"/>
                </a:lnTo>
                <a:lnTo>
                  <a:pt x="38995" y="82549"/>
                </a:lnTo>
                <a:lnTo>
                  <a:pt x="39627" y="80009"/>
                </a:lnTo>
                <a:lnTo>
                  <a:pt x="39984" y="78739"/>
                </a:lnTo>
                <a:lnTo>
                  <a:pt x="40455" y="74929"/>
                </a:lnTo>
                <a:lnTo>
                  <a:pt x="40530" y="73659"/>
                </a:lnTo>
                <a:lnTo>
                  <a:pt x="40490" y="67309"/>
                </a:lnTo>
                <a:lnTo>
                  <a:pt x="40294" y="66039"/>
                </a:lnTo>
                <a:lnTo>
                  <a:pt x="40409" y="59689"/>
                </a:lnTo>
                <a:lnTo>
                  <a:pt x="40570" y="59689"/>
                </a:lnTo>
                <a:lnTo>
                  <a:pt x="41076" y="57149"/>
                </a:lnTo>
                <a:lnTo>
                  <a:pt x="41398" y="55879"/>
                </a:lnTo>
                <a:lnTo>
                  <a:pt x="42146" y="54609"/>
                </a:lnTo>
                <a:lnTo>
                  <a:pt x="42974" y="53339"/>
                </a:lnTo>
                <a:lnTo>
                  <a:pt x="43917" y="50799"/>
                </a:lnTo>
                <a:lnTo>
                  <a:pt x="46861" y="43179"/>
                </a:lnTo>
                <a:lnTo>
                  <a:pt x="47056" y="41909"/>
                </a:lnTo>
                <a:close/>
              </a:path>
              <a:path w="192404" h="245109">
                <a:moveTo>
                  <a:pt x="69388" y="110489"/>
                </a:moveTo>
                <a:lnTo>
                  <a:pt x="68951" y="111759"/>
                </a:lnTo>
                <a:lnTo>
                  <a:pt x="68721" y="111759"/>
                </a:lnTo>
                <a:lnTo>
                  <a:pt x="68480" y="113029"/>
                </a:lnTo>
                <a:lnTo>
                  <a:pt x="67974" y="114299"/>
                </a:lnTo>
                <a:lnTo>
                  <a:pt x="70492" y="114299"/>
                </a:lnTo>
                <a:lnTo>
                  <a:pt x="69975" y="113029"/>
                </a:lnTo>
                <a:lnTo>
                  <a:pt x="69388" y="110489"/>
                </a:lnTo>
                <a:close/>
              </a:path>
              <a:path w="192404" h="245109">
                <a:moveTo>
                  <a:pt x="75242" y="113029"/>
                </a:moveTo>
                <a:lnTo>
                  <a:pt x="74506" y="113029"/>
                </a:lnTo>
                <a:lnTo>
                  <a:pt x="74069" y="114299"/>
                </a:lnTo>
                <a:lnTo>
                  <a:pt x="75874" y="114299"/>
                </a:lnTo>
                <a:lnTo>
                  <a:pt x="75242" y="113029"/>
                </a:lnTo>
                <a:close/>
              </a:path>
              <a:path w="192404" h="245109">
                <a:moveTo>
                  <a:pt x="64237" y="107949"/>
                </a:moveTo>
                <a:lnTo>
                  <a:pt x="65226" y="110489"/>
                </a:lnTo>
                <a:lnTo>
                  <a:pt x="65367" y="110609"/>
                </a:lnTo>
                <a:lnTo>
                  <a:pt x="65030" y="109219"/>
                </a:lnTo>
                <a:lnTo>
                  <a:pt x="64237" y="107949"/>
                </a:lnTo>
                <a:close/>
              </a:path>
              <a:path w="192404" h="245109">
                <a:moveTo>
                  <a:pt x="48988" y="100329"/>
                </a:moveTo>
                <a:lnTo>
                  <a:pt x="43399" y="100329"/>
                </a:lnTo>
                <a:lnTo>
                  <a:pt x="42732" y="101599"/>
                </a:lnTo>
                <a:lnTo>
                  <a:pt x="41237" y="102869"/>
                </a:lnTo>
                <a:lnTo>
                  <a:pt x="39662" y="105409"/>
                </a:lnTo>
                <a:lnTo>
                  <a:pt x="38845" y="106679"/>
                </a:lnTo>
                <a:lnTo>
                  <a:pt x="44538" y="106679"/>
                </a:lnTo>
                <a:lnTo>
                  <a:pt x="45412" y="105409"/>
                </a:lnTo>
                <a:lnTo>
                  <a:pt x="50322" y="105409"/>
                </a:lnTo>
                <a:lnTo>
                  <a:pt x="49966" y="104139"/>
                </a:lnTo>
                <a:lnTo>
                  <a:pt x="49655" y="102869"/>
                </a:lnTo>
                <a:lnTo>
                  <a:pt x="49460" y="101599"/>
                </a:lnTo>
                <a:lnTo>
                  <a:pt x="48988" y="100329"/>
                </a:lnTo>
                <a:close/>
              </a:path>
              <a:path w="192404" h="245109">
                <a:moveTo>
                  <a:pt x="47171" y="97789"/>
                </a:moveTo>
                <a:lnTo>
                  <a:pt x="47022" y="97789"/>
                </a:lnTo>
                <a:lnTo>
                  <a:pt x="46504" y="99059"/>
                </a:lnTo>
                <a:lnTo>
                  <a:pt x="44664" y="100329"/>
                </a:lnTo>
                <a:lnTo>
                  <a:pt x="48712" y="100329"/>
                </a:lnTo>
                <a:lnTo>
                  <a:pt x="47999" y="99059"/>
                </a:lnTo>
                <a:lnTo>
                  <a:pt x="47608" y="99059"/>
                </a:lnTo>
                <a:lnTo>
                  <a:pt x="47171" y="97789"/>
                </a:lnTo>
                <a:close/>
              </a:path>
              <a:path w="192404" h="245109">
                <a:moveTo>
                  <a:pt x="130176" y="91440"/>
                </a:moveTo>
                <a:lnTo>
                  <a:pt x="126519" y="91440"/>
                </a:lnTo>
                <a:lnTo>
                  <a:pt x="126438" y="92710"/>
                </a:lnTo>
                <a:lnTo>
                  <a:pt x="126795" y="92710"/>
                </a:lnTo>
                <a:lnTo>
                  <a:pt x="126944" y="93980"/>
                </a:lnTo>
                <a:lnTo>
                  <a:pt x="129026" y="93980"/>
                </a:lnTo>
                <a:lnTo>
                  <a:pt x="129233" y="95250"/>
                </a:lnTo>
                <a:lnTo>
                  <a:pt x="130486" y="95250"/>
                </a:lnTo>
                <a:lnTo>
                  <a:pt x="131981" y="96520"/>
                </a:lnTo>
                <a:lnTo>
                  <a:pt x="132062" y="99060"/>
                </a:lnTo>
                <a:lnTo>
                  <a:pt x="139444" y="99060"/>
                </a:lnTo>
                <a:lnTo>
                  <a:pt x="135914" y="96520"/>
                </a:lnTo>
                <a:lnTo>
                  <a:pt x="132142" y="92710"/>
                </a:lnTo>
                <a:lnTo>
                  <a:pt x="130176" y="91440"/>
                </a:lnTo>
                <a:close/>
              </a:path>
              <a:path w="192404" h="245109">
                <a:moveTo>
                  <a:pt x="46976" y="90169"/>
                </a:moveTo>
                <a:lnTo>
                  <a:pt x="45090" y="90169"/>
                </a:lnTo>
                <a:lnTo>
                  <a:pt x="43319" y="92709"/>
                </a:lnTo>
                <a:lnTo>
                  <a:pt x="41122" y="95249"/>
                </a:lnTo>
                <a:lnTo>
                  <a:pt x="44503" y="95249"/>
                </a:lnTo>
                <a:lnTo>
                  <a:pt x="45136" y="93979"/>
                </a:lnTo>
                <a:lnTo>
                  <a:pt x="48045" y="93979"/>
                </a:lnTo>
                <a:lnTo>
                  <a:pt x="47413" y="91439"/>
                </a:lnTo>
                <a:lnTo>
                  <a:pt x="47171" y="91439"/>
                </a:lnTo>
                <a:lnTo>
                  <a:pt x="46976" y="90169"/>
                </a:lnTo>
                <a:close/>
              </a:path>
              <a:path w="192404" h="245109">
                <a:moveTo>
                  <a:pt x="107245" y="92710"/>
                </a:moveTo>
                <a:lnTo>
                  <a:pt x="80359" y="92709"/>
                </a:lnTo>
                <a:lnTo>
                  <a:pt x="83027" y="93979"/>
                </a:lnTo>
                <a:lnTo>
                  <a:pt x="105486" y="93980"/>
                </a:lnTo>
                <a:lnTo>
                  <a:pt x="107245" y="92710"/>
                </a:lnTo>
                <a:close/>
              </a:path>
              <a:path w="192404" h="245109">
                <a:moveTo>
                  <a:pt x="82797" y="91439"/>
                </a:moveTo>
                <a:lnTo>
                  <a:pt x="74299" y="91439"/>
                </a:lnTo>
                <a:lnTo>
                  <a:pt x="76817" y="92709"/>
                </a:lnTo>
                <a:lnTo>
                  <a:pt x="85821" y="92709"/>
                </a:lnTo>
                <a:lnTo>
                  <a:pt x="82797" y="91439"/>
                </a:lnTo>
                <a:close/>
              </a:path>
              <a:path w="192404" h="245109">
                <a:moveTo>
                  <a:pt x="114364" y="91440"/>
                </a:moveTo>
                <a:lnTo>
                  <a:pt x="104336" y="91440"/>
                </a:lnTo>
                <a:lnTo>
                  <a:pt x="103002" y="92710"/>
                </a:lnTo>
                <a:lnTo>
                  <a:pt x="112593" y="92710"/>
                </a:lnTo>
                <a:lnTo>
                  <a:pt x="114364" y="91440"/>
                </a:lnTo>
                <a:close/>
              </a:path>
              <a:path w="192404" h="245109">
                <a:moveTo>
                  <a:pt x="76817" y="90169"/>
                </a:moveTo>
                <a:lnTo>
                  <a:pt x="62868" y="90169"/>
                </a:lnTo>
                <a:lnTo>
                  <a:pt x="64904" y="91439"/>
                </a:lnTo>
                <a:lnTo>
                  <a:pt x="80796" y="91439"/>
                </a:lnTo>
                <a:lnTo>
                  <a:pt x="76817" y="90169"/>
                </a:lnTo>
                <a:close/>
              </a:path>
              <a:path w="192404" h="245109">
                <a:moveTo>
                  <a:pt x="117940" y="90170"/>
                </a:moveTo>
                <a:lnTo>
                  <a:pt x="110868" y="90170"/>
                </a:lnTo>
                <a:lnTo>
                  <a:pt x="108234" y="91440"/>
                </a:lnTo>
                <a:lnTo>
                  <a:pt x="116181" y="91440"/>
                </a:lnTo>
                <a:lnTo>
                  <a:pt x="117940" y="90170"/>
                </a:lnTo>
                <a:close/>
              </a:path>
              <a:path w="192404" h="245109">
                <a:moveTo>
                  <a:pt x="124426" y="88900"/>
                </a:moveTo>
                <a:lnTo>
                  <a:pt x="120504" y="88900"/>
                </a:lnTo>
                <a:lnTo>
                  <a:pt x="121321" y="90170"/>
                </a:lnTo>
                <a:lnTo>
                  <a:pt x="123011" y="90170"/>
                </a:lnTo>
                <a:lnTo>
                  <a:pt x="122942" y="91440"/>
                </a:lnTo>
                <a:lnTo>
                  <a:pt x="128209" y="91440"/>
                </a:lnTo>
                <a:lnTo>
                  <a:pt x="126358" y="90170"/>
                </a:lnTo>
                <a:lnTo>
                  <a:pt x="124426" y="88900"/>
                </a:lnTo>
                <a:close/>
              </a:path>
              <a:path w="192404" h="245109">
                <a:moveTo>
                  <a:pt x="46780" y="88899"/>
                </a:moveTo>
                <a:lnTo>
                  <a:pt x="46309" y="88899"/>
                </a:lnTo>
                <a:lnTo>
                  <a:pt x="45803" y="90169"/>
                </a:lnTo>
                <a:lnTo>
                  <a:pt x="46826" y="90169"/>
                </a:lnTo>
                <a:lnTo>
                  <a:pt x="46780" y="88899"/>
                </a:lnTo>
                <a:close/>
              </a:path>
              <a:path w="192404" h="245109">
                <a:moveTo>
                  <a:pt x="68917" y="87629"/>
                </a:moveTo>
                <a:lnTo>
                  <a:pt x="52323" y="87629"/>
                </a:lnTo>
                <a:lnTo>
                  <a:pt x="51656" y="88899"/>
                </a:lnTo>
                <a:lnTo>
                  <a:pt x="51932" y="90169"/>
                </a:lnTo>
                <a:lnTo>
                  <a:pt x="74851" y="90169"/>
                </a:lnTo>
                <a:lnTo>
                  <a:pt x="72884" y="88899"/>
                </a:lnTo>
                <a:lnTo>
                  <a:pt x="68917" y="87629"/>
                </a:lnTo>
                <a:close/>
              </a:path>
              <a:path w="192404" h="245109">
                <a:moveTo>
                  <a:pt x="120504" y="88900"/>
                </a:moveTo>
                <a:lnTo>
                  <a:pt x="115744" y="88900"/>
                </a:lnTo>
                <a:lnTo>
                  <a:pt x="112121" y="90170"/>
                </a:lnTo>
                <a:lnTo>
                  <a:pt x="120102" y="90170"/>
                </a:lnTo>
                <a:lnTo>
                  <a:pt x="120504" y="88900"/>
                </a:lnTo>
                <a:close/>
              </a:path>
              <a:path w="192404" h="245109">
                <a:moveTo>
                  <a:pt x="56256" y="86359"/>
                </a:moveTo>
                <a:lnTo>
                  <a:pt x="53231" y="86359"/>
                </a:lnTo>
                <a:lnTo>
                  <a:pt x="52840" y="87629"/>
                </a:lnTo>
                <a:lnTo>
                  <a:pt x="56612" y="87629"/>
                </a:lnTo>
                <a:lnTo>
                  <a:pt x="56256" y="86359"/>
                </a:lnTo>
                <a:close/>
              </a:path>
              <a:path w="192404" h="245109">
                <a:moveTo>
                  <a:pt x="50759" y="49529"/>
                </a:moveTo>
                <a:lnTo>
                  <a:pt x="49414" y="49529"/>
                </a:lnTo>
                <a:lnTo>
                  <a:pt x="49494" y="53339"/>
                </a:lnTo>
                <a:lnTo>
                  <a:pt x="49299" y="53339"/>
                </a:lnTo>
                <a:lnTo>
                  <a:pt x="48586" y="55879"/>
                </a:lnTo>
                <a:lnTo>
                  <a:pt x="48471" y="57149"/>
                </a:lnTo>
                <a:lnTo>
                  <a:pt x="48747" y="58419"/>
                </a:lnTo>
                <a:lnTo>
                  <a:pt x="50011" y="58419"/>
                </a:lnTo>
                <a:lnTo>
                  <a:pt x="50011" y="60959"/>
                </a:lnTo>
                <a:lnTo>
                  <a:pt x="49655" y="63499"/>
                </a:lnTo>
                <a:lnTo>
                  <a:pt x="49264" y="64769"/>
                </a:lnTo>
                <a:lnTo>
                  <a:pt x="48908" y="66039"/>
                </a:lnTo>
                <a:lnTo>
                  <a:pt x="48793" y="67309"/>
                </a:lnTo>
                <a:lnTo>
                  <a:pt x="49138" y="67309"/>
                </a:lnTo>
                <a:lnTo>
                  <a:pt x="49540" y="68579"/>
                </a:lnTo>
                <a:lnTo>
                  <a:pt x="50678" y="68579"/>
                </a:lnTo>
                <a:lnTo>
                  <a:pt x="50632" y="71119"/>
                </a:lnTo>
                <a:lnTo>
                  <a:pt x="50437" y="71119"/>
                </a:lnTo>
                <a:lnTo>
                  <a:pt x="50276" y="72389"/>
                </a:lnTo>
                <a:lnTo>
                  <a:pt x="49770" y="72389"/>
                </a:lnTo>
                <a:lnTo>
                  <a:pt x="49414" y="73659"/>
                </a:lnTo>
                <a:lnTo>
                  <a:pt x="48390" y="73659"/>
                </a:lnTo>
                <a:lnTo>
                  <a:pt x="48390" y="74929"/>
                </a:lnTo>
                <a:lnTo>
                  <a:pt x="48712" y="74929"/>
                </a:lnTo>
                <a:lnTo>
                  <a:pt x="48908" y="76199"/>
                </a:lnTo>
                <a:lnTo>
                  <a:pt x="51897" y="76199"/>
                </a:lnTo>
                <a:lnTo>
                  <a:pt x="51736" y="77469"/>
                </a:lnTo>
                <a:lnTo>
                  <a:pt x="51150" y="77469"/>
                </a:lnTo>
                <a:lnTo>
                  <a:pt x="50598" y="78739"/>
                </a:lnTo>
                <a:lnTo>
                  <a:pt x="50276" y="78739"/>
                </a:lnTo>
                <a:lnTo>
                  <a:pt x="49460" y="80009"/>
                </a:lnTo>
                <a:lnTo>
                  <a:pt x="49736" y="80009"/>
                </a:lnTo>
                <a:lnTo>
                  <a:pt x="50356" y="81279"/>
                </a:lnTo>
                <a:lnTo>
                  <a:pt x="51265" y="81279"/>
                </a:lnTo>
                <a:lnTo>
                  <a:pt x="52449" y="82549"/>
                </a:lnTo>
                <a:lnTo>
                  <a:pt x="51495" y="82549"/>
                </a:lnTo>
                <a:lnTo>
                  <a:pt x="51023" y="83819"/>
                </a:lnTo>
                <a:lnTo>
                  <a:pt x="50517" y="83819"/>
                </a:lnTo>
                <a:lnTo>
                  <a:pt x="49931" y="85089"/>
                </a:lnTo>
                <a:lnTo>
                  <a:pt x="53933" y="85089"/>
                </a:lnTo>
                <a:lnTo>
                  <a:pt x="53542" y="86359"/>
                </a:lnTo>
                <a:lnTo>
                  <a:pt x="55945" y="86359"/>
                </a:lnTo>
                <a:lnTo>
                  <a:pt x="55669" y="85089"/>
                </a:lnTo>
                <a:lnTo>
                  <a:pt x="55198" y="83819"/>
                </a:lnTo>
                <a:lnTo>
                  <a:pt x="54726" y="81279"/>
                </a:lnTo>
                <a:lnTo>
                  <a:pt x="54450" y="80009"/>
                </a:lnTo>
                <a:lnTo>
                  <a:pt x="54209" y="78739"/>
                </a:lnTo>
                <a:lnTo>
                  <a:pt x="53312" y="74929"/>
                </a:lnTo>
                <a:lnTo>
                  <a:pt x="53036" y="73659"/>
                </a:lnTo>
                <a:lnTo>
                  <a:pt x="52794" y="72389"/>
                </a:lnTo>
                <a:lnTo>
                  <a:pt x="51932" y="64769"/>
                </a:lnTo>
                <a:lnTo>
                  <a:pt x="51265" y="55879"/>
                </a:lnTo>
                <a:lnTo>
                  <a:pt x="51023" y="53339"/>
                </a:lnTo>
                <a:lnTo>
                  <a:pt x="50759" y="49529"/>
                </a:lnTo>
                <a:close/>
              </a:path>
              <a:path w="192404" h="245109">
                <a:moveTo>
                  <a:pt x="31612" y="46989"/>
                </a:moveTo>
                <a:lnTo>
                  <a:pt x="17260" y="46989"/>
                </a:lnTo>
                <a:lnTo>
                  <a:pt x="16433" y="49529"/>
                </a:lnTo>
                <a:lnTo>
                  <a:pt x="14823" y="52069"/>
                </a:lnTo>
                <a:lnTo>
                  <a:pt x="13477" y="53339"/>
                </a:lnTo>
                <a:lnTo>
                  <a:pt x="13006" y="53339"/>
                </a:lnTo>
                <a:lnTo>
                  <a:pt x="11994" y="54609"/>
                </a:lnTo>
                <a:lnTo>
                  <a:pt x="10890" y="55879"/>
                </a:lnTo>
                <a:lnTo>
                  <a:pt x="10257" y="57149"/>
                </a:lnTo>
                <a:lnTo>
                  <a:pt x="12385" y="57149"/>
                </a:lnTo>
                <a:lnTo>
                  <a:pt x="12776" y="55879"/>
                </a:lnTo>
                <a:lnTo>
                  <a:pt x="14386" y="55879"/>
                </a:lnTo>
                <a:lnTo>
                  <a:pt x="16594" y="53339"/>
                </a:lnTo>
                <a:lnTo>
                  <a:pt x="17456" y="52069"/>
                </a:lnTo>
                <a:lnTo>
                  <a:pt x="18675" y="52069"/>
                </a:lnTo>
                <a:lnTo>
                  <a:pt x="19572" y="50799"/>
                </a:lnTo>
                <a:lnTo>
                  <a:pt x="21423" y="50799"/>
                </a:lnTo>
                <a:lnTo>
                  <a:pt x="23309" y="49529"/>
                </a:lnTo>
                <a:lnTo>
                  <a:pt x="26184" y="49529"/>
                </a:lnTo>
                <a:lnTo>
                  <a:pt x="28070" y="48259"/>
                </a:lnTo>
                <a:lnTo>
                  <a:pt x="30784" y="48259"/>
                </a:lnTo>
                <a:lnTo>
                  <a:pt x="31612" y="46989"/>
                </a:lnTo>
                <a:close/>
              </a:path>
              <a:path w="192404" h="245109">
                <a:moveTo>
                  <a:pt x="7934" y="50799"/>
                </a:moveTo>
                <a:lnTo>
                  <a:pt x="701" y="50799"/>
                </a:lnTo>
                <a:lnTo>
                  <a:pt x="1218" y="52069"/>
                </a:lnTo>
                <a:lnTo>
                  <a:pt x="7233" y="52069"/>
                </a:lnTo>
                <a:lnTo>
                  <a:pt x="7934" y="50799"/>
                </a:lnTo>
                <a:close/>
              </a:path>
              <a:path w="192404" h="245109">
                <a:moveTo>
                  <a:pt x="11913" y="48259"/>
                </a:moveTo>
                <a:lnTo>
                  <a:pt x="1172" y="48259"/>
                </a:lnTo>
                <a:lnTo>
                  <a:pt x="356" y="49529"/>
                </a:lnTo>
                <a:lnTo>
                  <a:pt x="34" y="49529"/>
                </a:lnTo>
                <a:lnTo>
                  <a:pt x="0" y="50799"/>
                </a:lnTo>
                <a:lnTo>
                  <a:pt x="8647" y="50799"/>
                </a:lnTo>
                <a:lnTo>
                  <a:pt x="9981" y="49529"/>
                </a:lnTo>
                <a:lnTo>
                  <a:pt x="11913" y="48259"/>
                </a:lnTo>
                <a:close/>
              </a:path>
              <a:path w="192404" h="245109">
                <a:moveTo>
                  <a:pt x="49494" y="41909"/>
                </a:moveTo>
                <a:lnTo>
                  <a:pt x="47378" y="41909"/>
                </a:lnTo>
                <a:lnTo>
                  <a:pt x="47608" y="43179"/>
                </a:lnTo>
                <a:lnTo>
                  <a:pt x="47804" y="43179"/>
                </a:lnTo>
                <a:lnTo>
                  <a:pt x="47965" y="44449"/>
                </a:lnTo>
                <a:lnTo>
                  <a:pt x="48080" y="45719"/>
                </a:lnTo>
                <a:lnTo>
                  <a:pt x="47884" y="46989"/>
                </a:lnTo>
                <a:lnTo>
                  <a:pt x="47689" y="46989"/>
                </a:lnTo>
                <a:lnTo>
                  <a:pt x="47447" y="48259"/>
                </a:lnTo>
                <a:lnTo>
                  <a:pt x="47137" y="48259"/>
                </a:lnTo>
                <a:lnTo>
                  <a:pt x="47137" y="50799"/>
                </a:lnTo>
                <a:lnTo>
                  <a:pt x="48793" y="50799"/>
                </a:lnTo>
                <a:lnTo>
                  <a:pt x="49264" y="49529"/>
                </a:lnTo>
                <a:lnTo>
                  <a:pt x="50759" y="49529"/>
                </a:lnTo>
                <a:lnTo>
                  <a:pt x="50437" y="46989"/>
                </a:lnTo>
                <a:lnTo>
                  <a:pt x="50241" y="45719"/>
                </a:lnTo>
                <a:lnTo>
                  <a:pt x="49770" y="43179"/>
                </a:lnTo>
                <a:lnTo>
                  <a:pt x="49494" y="41909"/>
                </a:lnTo>
                <a:close/>
              </a:path>
              <a:path w="192404" h="245109">
                <a:moveTo>
                  <a:pt x="35660" y="43179"/>
                </a:moveTo>
                <a:lnTo>
                  <a:pt x="6048" y="43179"/>
                </a:lnTo>
                <a:lnTo>
                  <a:pt x="5853" y="44449"/>
                </a:lnTo>
                <a:lnTo>
                  <a:pt x="5105" y="45719"/>
                </a:lnTo>
                <a:lnTo>
                  <a:pt x="2863" y="46989"/>
                </a:lnTo>
                <a:lnTo>
                  <a:pt x="1724" y="48259"/>
                </a:lnTo>
                <a:lnTo>
                  <a:pt x="14305" y="48259"/>
                </a:lnTo>
                <a:lnTo>
                  <a:pt x="15490" y="46989"/>
                </a:lnTo>
                <a:lnTo>
                  <a:pt x="32866" y="46989"/>
                </a:lnTo>
                <a:lnTo>
                  <a:pt x="33532" y="45719"/>
                </a:lnTo>
                <a:lnTo>
                  <a:pt x="33808" y="45719"/>
                </a:lnTo>
                <a:lnTo>
                  <a:pt x="34280" y="44449"/>
                </a:lnTo>
                <a:lnTo>
                  <a:pt x="35027" y="44449"/>
                </a:lnTo>
                <a:lnTo>
                  <a:pt x="35660" y="43179"/>
                </a:lnTo>
                <a:close/>
              </a:path>
              <a:path w="192404" h="245109">
                <a:moveTo>
                  <a:pt x="45251" y="21589"/>
                </a:moveTo>
                <a:lnTo>
                  <a:pt x="14110" y="21589"/>
                </a:lnTo>
                <a:lnTo>
                  <a:pt x="13753" y="22859"/>
                </a:lnTo>
                <a:lnTo>
                  <a:pt x="13052" y="24129"/>
                </a:lnTo>
                <a:lnTo>
                  <a:pt x="12534" y="26669"/>
                </a:lnTo>
                <a:lnTo>
                  <a:pt x="11718" y="27939"/>
                </a:lnTo>
                <a:lnTo>
                  <a:pt x="10338" y="30479"/>
                </a:lnTo>
                <a:lnTo>
                  <a:pt x="8923" y="33019"/>
                </a:lnTo>
                <a:lnTo>
                  <a:pt x="8337" y="34289"/>
                </a:lnTo>
                <a:lnTo>
                  <a:pt x="5623" y="36829"/>
                </a:lnTo>
                <a:lnTo>
                  <a:pt x="2748" y="39369"/>
                </a:lnTo>
                <a:lnTo>
                  <a:pt x="1368" y="41909"/>
                </a:lnTo>
                <a:lnTo>
                  <a:pt x="149" y="43179"/>
                </a:lnTo>
                <a:lnTo>
                  <a:pt x="36522" y="43179"/>
                </a:lnTo>
                <a:lnTo>
                  <a:pt x="37074" y="41909"/>
                </a:lnTo>
                <a:lnTo>
                  <a:pt x="49494" y="41909"/>
                </a:lnTo>
                <a:lnTo>
                  <a:pt x="49218" y="40639"/>
                </a:lnTo>
                <a:lnTo>
                  <a:pt x="48517" y="36829"/>
                </a:lnTo>
                <a:lnTo>
                  <a:pt x="47643" y="35559"/>
                </a:lnTo>
                <a:lnTo>
                  <a:pt x="47137" y="34289"/>
                </a:lnTo>
                <a:lnTo>
                  <a:pt x="45481" y="30479"/>
                </a:lnTo>
                <a:lnTo>
                  <a:pt x="43721" y="27939"/>
                </a:lnTo>
                <a:lnTo>
                  <a:pt x="43089" y="26669"/>
                </a:lnTo>
                <a:lnTo>
                  <a:pt x="42422" y="26669"/>
                </a:lnTo>
                <a:lnTo>
                  <a:pt x="41789" y="25399"/>
                </a:lnTo>
                <a:lnTo>
                  <a:pt x="41122" y="25399"/>
                </a:lnTo>
                <a:lnTo>
                  <a:pt x="42698" y="24129"/>
                </a:lnTo>
                <a:lnTo>
                  <a:pt x="44388" y="22859"/>
                </a:lnTo>
                <a:lnTo>
                  <a:pt x="45251" y="21589"/>
                </a:lnTo>
                <a:close/>
              </a:path>
              <a:path w="192404" h="245109">
                <a:moveTo>
                  <a:pt x="36476" y="17779"/>
                </a:moveTo>
                <a:lnTo>
                  <a:pt x="17812" y="17779"/>
                </a:lnTo>
                <a:lnTo>
                  <a:pt x="17214" y="19049"/>
                </a:lnTo>
                <a:lnTo>
                  <a:pt x="15800" y="20319"/>
                </a:lnTo>
                <a:lnTo>
                  <a:pt x="15099" y="20319"/>
                </a:lnTo>
                <a:lnTo>
                  <a:pt x="14305" y="21589"/>
                </a:lnTo>
                <a:lnTo>
                  <a:pt x="39788" y="21589"/>
                </a:lnTo>
                <a:lnTo>
                  <a:pt x="39156" y="20319"/>
                </a:lnTo>
                <a:lnTo>
                  <a:pt x="38799" y="19049"/>
                </a:lnTo>
                <a:lnTo>
                  <a:pt x="37500" y="19049"/>
                </a:lnTo>
                <a:lnTo>
                  <a:pt x="36476" y="17779"/>
                </a:lnTo>
                <a:close/>
              </a:path>
              <a:path w="192404" h="245109">
                <a:moveTo>
                  <a:pt x="64789" y="1270"/>
                </a:moveTo>
                <a:lnTo>
                  <a:pt x="61408" y="1269"/>
                </a:lnTo>
                <a:lnTo>
                  <a:pt x="59637" y="2539"/>
                </a:lnTo>
                <a:lnTo>
                  <a:pt x="57164" y="3809"/>
                </a:lnTo>
                <a:lnTo>
                  <a:pt x="55589" y="5079"/>
                </a:lnTo>
                <a:lnTo>
                  <a:pt x="54807" y="6349"/>
                </a:lnTo>
                <a:lnTo>
                  <a:pt x="52564" y="7619"/>
                </a:lnTo>
                <a:lnTo>
                  <a:pt x="51104" y="10159"/>
                </a:lnTo>
                <a:lnTo>
                  <a:pt x="44112" y="16509"/>
                </a:lnTo>
                <a:lnTo>
                  <a:pt x="42698" y="19049"/>
                </a:lnTo>
                <a:lnTo>
                  <a:pt x="41985" y="19049"/>
                </a:lnTo>
                <a:lnTo>
                  <a:pt x="39788" y="21589"/>
                </a:lnTo>
                <a:lnTo>
                  <a:pt x="46113" y="21589"/>
                </a:lnTo>
                <a:lnTo>
                  <a:pt x="47919" y="20319"/>
                </a:lnTo>
                <a:lnTo>
                  <a:pt x="55474" y="17779"/>
                </a:lnTo>
                <a:lnTo>
                  <a:pt x="56578" y="16509"/>
                </a:lnTo>
                <a:lnTo>
                  <a:pt x="58533" y="16509"/>
                </a:lnTo>
                <a:lnTo>
                  <a:pt x="59798" y="15239"/>
                </a:lnTo>
                <a:lnTo>
                  <a:pt x="60499" y="13969"/>
                </a:lnTo>
                <a:lnTo>
                  <a:pt x="61442" y="13969"/>
                </a:lnTo>
                <a:lnTo>
                  <a:pt x="61994" y="12699"/>
                </a:lnTo>
                <a:lnTo>
                  <a:pt x="62466" y="11429"/>
                </a:lnTo>
                <a:lnTo>
                  <a:pt x="62903" y="11429"/>
                </a:lnTo>
                <a:lnTo>
                  <a:pt x="63259" y="10159"/>
                </a:lnTo>
                <a:lnTo>
                  <a:pt x="63570" y="8889"/>
                </a:lnTo>
                <a:lnTo>
                  <a:pt x="63846" y="7619"/>
                </a:lnTo>
                <a:lnTo>
                  <a:pt x="64087" y="6349"/>
                </a:lnTo>
                <a:lnTo>
                  <a:pt x="64283" y="5079"/>
                </a:lnTo>
                <a:lnTo>
                  <a:pt x="64789" y="1270"/>
                </a:lnTo>
                <a:close/>
              </a:path>
              <a:path w="192404" h="245109">
                <a:moveTo>
                  <a:pt x="29795" y="16509"/>
                </a:moveTo>
                <a:lnTo>
                  <a:pt x="19457" y="16509"/>
                </a:lnTo>
                <a:lnTo>
                  <a:pt x="19146" y="17779"/>
                </a:lnTo>
                <a:lnTo>
                  <a:pt x="30738" y="17779"/>
                </a:lnTo>
                <a:lnTo>
                  <a:pt x="29795" y="16509"/>
                </a:lnTo>
                <a:close/>
              </a:path>
              <a:path w="192404" h="245109">
                <a:moveTo>
                  <a:pt x="29370" y="15239"/>
                </a:moveTo>
                <a:lnTo>
                  <a:pt x="21262" y="15239"/>
                </a:lnTo>
                <a:lnTo>
                  <a:pt x="20400" y="16509"/>
                </a:lnTo>
                <a:lnTo>
                  <a:pt x="29209" y="16509"/>
                </a:lnTo>
                <a:lnTo>
                  <a:pt x="29370" y="15239"/>
                </a:lnTo>
                <a:close/>
              </a:path>
              <a:path w="192404" h="245109">
                <a:moveTo>
                  <a:pt x="64513" y="0"/>
                </a:moveTo>
                <a:lnTo>
                  <a:pt x="63259" y="0"/>
                </a:lnTo>
                <a:lnTo>
                  <a:pt x="62316" y="1269"/>
                </a:lnTo>
                <a:lnTo>
                  <a:pt x="64674" y="1270"/>
                </a:lnTo>
                <a:lnTo>
                  <a:pt x="64513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4578" y="289729"/>
            <a:ext cx="36195" cy="37465"/>
          </a:xfrm>
          <a:custGeom>
            <a:avLst/>
            <a:gdLst/>
            <a:ahLst/>
            <a:cxnLst/>
            <a:rect l="l" t="t" r="r" b="b"/>
            <a:pathLst>
              <a:path w="36195" h="37464">
                <a:moveTo>
                  <a:pt x="23597" y="0"/>
                </a:moveTo>
                <a:lnTo>
                  <a:pt x="20055" y="1568"/>
                </a:lnTo>
                <a:lnTo>
                  <a:pt x="19376" y="2187"/>
                </a:lnTo>
                <a:lnTo>
                  <a:pt x="12500" y="11544"/>
                </a:lnTo>
                <a:lnTo>
                  <a:pt x="11683" y="13662"/>
                </a:lnTo>
                <a:lnTo>
                  <a:pt x="2653" y="25092"/>
                </a:lnTo>
                <a:lnTo>
                  <a:pt x="1333" y="26581"/>
                </a:lnTo>
                <a:lnTo>
                  <a:pt x="114" y="28070"/>
                </a:lnTo>
                <a:lnTo>
                  <a:pt x="6094" y="28070"/>
                </a:lnTo>
                <a:lnTo>
                  <a:pt x="5818" y="29719"/>
                </a:lnTo>
                <a:lnTo>
                  <a:pt x="4806" y="30498"/>
                </a:lnTo>
                <a:lnTo>
                  <a:pt x="2828" y="31952"/>
                </a:lnTo>
                <a:lnTo>
                  <a:pt x="1567" y="33040"/>
                </a:lnTo>
                <a:lnTo>
                  <a:pt x="1138" y="33441"/>
                </a:lnTo>
                <a:lnTo>
                  <a:pt x="321" y="34414"/>
                </a:lnTo>
                <a:lnTo>
                  <a:pt x="80" y="34884"/>
                </a:lnTo>
                <a:lnTo>
                  <a:pt x="0" y="35743"/>
                </a:lnTo>
                <a:lnTo>
                  <a:pt x="118" y="35983"/>
                </a:lnTo>
                <a:lnTo>
                  <a:pt x="4243" y="37152"/>
                </a:lnTo>
                <a:lnTo>
                  <a:pt x="5542" y="37003"/>
                </a:lnTo>
                <a:lnTo>
                  <a:pt x="11879" y="33945"/>
                </a:lnTo>
                <a:lnTo>
                  <a:pt x="12546" y="33590"/>
                </a:lnTo>
                <a:lnTo>
                  <a:pt x="13213" y="33281"/>
                </a:lnTo>
                <a:lnTo>
                  <a:pt x="14271" y="32891"/>
                </a:lnTo>
                <a:lnTo>
                  <a:pt x="15455" y="32651"/>
                </a:lnTo>
                <a:lnTo>
                  <a:pt x="15846" y="32651"/>
                </a:lnTo>
                <a:lnTo>
                  <a:pt x="16283" y="32616"/>
                </a:lnTo>
                <a:lnTo>
                  <a:pt x="19274" y="32616"/>
                </a:lnTo>
                <a:lnTo>
                  <a:pt x="18916" y="32342"/>
                </a:lnTo>
                <a:lnTo>
                  <a:pt x="18514" y="31906"/>
                </a:lnTo>
                <a:lnTo>
                  <a:pt x="18203" y="31517"/>
                </a:lnTo>
                <a:lnTo>
                  <a:pt x="17973" y="31162"/>
                </a:lnTo>
                <a:lnTo>
                  <a:pt x="17617" y="30383"/>
                </a:lnTo>
                <a:lnTo>
                  <a:pt x="21699" y="30383"/>
                </a:lnTo>
                <a:lnTo>
                  <a:pt x="22493" y="30188"/>
                </a:lnTo>
                <a:lnTo>
                  <a:pt x="22688" y="30108"/>
                </a:lnTo>
                <a:lnTo>
                  <a:pt x="22251" y="29089"/>
                </a:lnTo>
                <a:lnTo>
                  <a:pt x="22136" y="28654"/>
                </a:lnTo>
                <a:lnTo>
                  <a:pt x="22136" y="27566"/>
                </a:lnTo>
                <a:lnTo>
                  <a:pt x="23597" y="27211"/>
                </a:lnTo>
                <a:lnTo>
                  <a:pt x="24183" y="27016"/>
                </a:lnTo>
                <a:lnTo>
                  <a:pt x="25678" y="26432"/>
                </a:lnTo>
                <a:lnTo>
                  <a:pt x="25437" y="25962"/>
                </a:lnTo>
                <a:lnTo>
                  <a:pt x="25552" y="24978"/>
                </a:lnTo>
                <a:lnTo>
                  <a:pt x="25908" y="24703"/>
                </a:lnTo>
                <a:lnTo>
                  <a:pt x="26104" y="24588"/>
                </a:lnTo>
                <a:lnTo>
                  <a:pt x="26575" y="24542"/>
                </a:lnTo>
                <a:lnTo>
                  <a:pt x="26978" y="24474"/>
                </a:lnTo>
                <a:lnTo>
                  <a:pt x="27288" y="24393"/>
                </a:lnTo>
                <a:lnTo>
                  <a:pt x="27679" y="24199"/>
                </a:lnTo>
                <a:lnTo>
                  <a:pt x="27679" y="23489"/>
                </a:lnTo>
                <a:lnTo>
                  <a:pt x="27518" y="23328"/>
                </a:lnTo>
                <a:lnTo>
                  <a:pt x="28231" y="22905"/>
                </a:lnTo>
                <a:lnTo>
                  <a:pt x="34280" y="12334"/>
                </a:lnTo>
                <a:lnTo>
                  <a:pt x="34130" y="11819"/>
                </a:lnTo>
                <a:lnTo>
                  <a:pt x="30704" y="8028"/>
                </a:lnTo>
                <a:lnTo>
                  <a:pt x="29922" y="7593"/>
                </a:lnTo>
                <a:lnTo>
                  <a:pt x="29140" y="7283"/>
                </a:lnTo>
                <a:lnTo>
                  <a:pt x="28346" y="7008"/>
                </a:lnTo>
                <a:lnTo>
                  <a:pt x="27599" y="6814"/>
                </a:lnTo>
                <a:lnTo>
                  <a:pt x="26932" y="6699"/>
                </a:lnTo>
                <a:lnTo>
                  <a:pt x="26345" y="6573"/>
                </a:lnTo>
                <a:lnTo>
                  <a:pt x="25126" y="6424"/>
                </a:lnTo>
                <a:lnTo>
                  <a:pt x="26897" y="6150"/>
                </a:lnTo>
                <a:lnTo>
                  <a:pt x="29416" y="5680"/>
                </a:lnTo>
                <a:lnTo>
                  <a:pt x="30830" y="5359"/>
                </a:lnTo>
                <a:lnTo>
                  <a:pt x="31221" y="5245"/>
                </a:lnTo>
                <a:lnTo>
                  <a:pt x="31417" y="5210"/>
                </a:lnTo>
                <a:lnTo>
                  <a:pt x="30669" y="4936"/>
                </a:lnTo>
                <a:lnTo>
                  <a:pt x="29956" y="4661"/>
                </a:lnTo>
                <a:lnTo>
                  <a:pt x="29335" y="4386"/>
                </a:lnTo>
                <a:lnTo>
                  <a:pt x="28783" y="4111"/>
                </a:lnTo>
                <a:lnTo>
                  <a:pt x="28036" y="3676"/>
                </a:lnTo>
                <a:lnTo>
                  <a:pt x="27794" y="3481"/>
                </a:lnTo>
                <a:lnTo>
                  <a:pt x="35207" y="3481"/>
                </a:lnTo>
                <a:lnTo>
                  <a:pt x="33578" y="2931"/>
                </a:lnTo>
                <a:lnTo>
                  <a:pt x="31842" y="2427"/>
                </a:lnTo>
                <a:lnTo>
                  <a:pt x="31612" y="2382"/>
                </a:lnTo>
                <a:lnTo>
                  <a:pt x="29059" y="1683"/>
                </a:lnTo>
                <a:lnTo>
                  <a:pt x="29174" y="1099"/>
                </a:lnTo>
                <a:lnTo>
                  <a:pt x="29335" y="858"/>
                </a:lnTo>
                <a:lnTo>
                  <a:pt x="29533" y="469"/>
                </a:lnTo>
                <a:lnTo>
                  <a:pt x="29680" y="229"/>
                </a:lnTo>
                <a:lnTo>
                  <a:pt x="27714" y="80"/>
                </a:lnTo>
                <a:lnTo>
                  <a:pt x="23597" y="0"/>
                </a:lnTo>
                <a:close/>
              </a:path>
              <a:path w="36195" h="37464">
                <a:moveTo>
                  <a:pt x="19274" y="32616"/>
                </a:moveTo>
                <a:lnTo>
                  <a:pt x="16283" y="32616"/>
                </a:lnTo>
                <a:lnTo>
                  <a:pt x="17226" y="32697"/>
                </a:lnTo>
                <a:lnTo>
                  <a:pt x="17099" y="32845"/>
                </a:lnTo>
                <a:lnTo>
                  <a:pt x="16984" y="33040"/>
                </a:lnTo>
                <a:lnTo>
                  <a:pt x="19468" y="32765"/>
                </a:lnTo>
                <a:lnTo>
                  <a:pt x="19274" y="32616"/>
                </a:lnTo>
                <a:close/>
              </a:path>
              <a:path w="36195" h="37464">
                <a:moveTo>
                  <a:pt x="21699" y="30383"/>
                </a:moveTo>
                <a:lnTo>
                  <a:pt x="17617" y="30383"/>
                </a:lnTo>
                <a:lnTo>
                  <a:pt x="19031" y="30498"/>
                </a:lnTo>
                <a:lnTo>
                  <a:pt x="20135" y="30498"/>
                </a:lnTo>
                <a:lnTo>
                  <a:pt x="21032" y="30463"/>
                </a:lnTo>
                <a:lnTo>
                  <a:pt x="21699" y="30383"/>
                </a:lnTo>
                <a:close/>
              </a:path>
              <a:path w="36195" h="37464">
                <a:moveTo>
                  <a:pt x="6094" y="28070"/>
                </a:moveTo>
                <a:lnTo>
                  <a:pt x="2552" y="28070"/>
                </a:lnTo>
                <a:lnTo>
                  <a:pt x="3346" y="28116"/>
                </a:lnTo>
                <a:lnTo>
                  <a:pt x="5462" y="28116"/>
                </a:lnTo>
                <a:lnTo>
                  <a:pt x="6094" y="28070"/>
                </a:lnTo>
                <a:close/>
              </a:path>
              <a:path w="36195" h="37464">
                <a:moveTo>
                  <a:pt x="35579" y="3596"/>
                </a:moveTo>
                <a:close/>
              </a:path>
              <a:path w="36195" h="37464">
                <a:moveTo>
                  <a:pt x="35207" y="3481"/>
                </a:moveTo>
                <a:lnTo>
                  <a:pt x="29531" y="3481"/>
                </a:lnTo>
                <a:lnTo>
                  <a:pt x="31060" y="3527"/>
                </a:lnTo>
                <a:lnTo>
                  <a:pt x="32394" y="3527"/>
                </a:lnTo>
                <a:lnTo>
                  <a:pt x="33532" y="3561"/>
                </a:lnTo>
                <a:lnTo>
                  <a:pt x="34487" y="3561"/>
                </a:lnTo>
                <a:lnTo>
                  <a:pt x="35154" y="3596"/>
                </a:lnTo>
                <a:lnTo>
                  <a:pt x="35563" y="3596"/>
                </a:lnTo>
                <a:lnTo>
                  <a:pt x="35207" y="3481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38992" y="361891"/>
            <a:ext cx="8255" cy="20955"/>
          </a:xfrm>
          <a:custGeom>
            <a:avLst/>
            <a:gdLst/>
            <a:ahLst/>
            <a:cxnLst/>
            <a:rect l="l" t="t" r="r" b="b"/>
            <a:pathLst>
              <a:path w="8254" h="20954">
                <a:moveTo>
                  <a:pt x="471" y="0"/>
                </a:moveTo>
                <a:lnTo>
                  <a:pt x="275" y="194"/>
                </a:lnTo>
                <a:lnTo>
                  <a:pt x="80" y="939"/>
                </a:lnTo>
                <a:lnTo>
                  <a:pt x="0" y="3836"/>
                </a:lnTo>
                <a:lnTo>
                  <a:pt x="103" y="6344"/>
                </a:lnTo>
                <a:lnTo>
                  <a:pt x="4047" y="20671"/>
                </a:lnTo>
                <a:lnTo>
                  <a:pt x="4174" y="19572"/>
                </a:lnTo>
                <a:lnTo>
                  <a:pt x="4404" y="18747"/>
                </a:lnTo>
                <a:lnTo>
                  <a:pt x="7635" y="13273"/>
                </a:lnTo>
                <a:lnTo>
                  <a:pt x="7394" y="12952"/>
                </a:lnTo>
                <a:lnTo>
                  <a:pt x="1460" y="2851"/>
                </a:lnTo>
                <a:lnTo>
                  <a:pt x="1218" y="2267"/>
                </a:lnTo>
                <a:lnTo>
                  <a:pt x="1069" y="1637"/>
                </a:lnTo>
                <a:lnTo>
                  <a:pt x="873" y="1019"/>
                </a:lnTo>
                <a:lnTo>
                  <a:pt x="747" y="389"/>
                </a:lnTo>
                <a:lnTo>
                  <a:pt x="597" y="34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33886" y="414859"/>
            <a:ext cx="14604" cy="44450"/>
          </a:xfrm>
          <a:custGeom>
            <a:avLst/>
            <a:gdLst/>
            <a:ahLst/>
            <a:cxnLst/>
            <a:rect l="l" t="t" r="r" b="b"/>
            <a:pathLst>
              <a:path w="14604" h="44450">
                <a:moveTo>
                  <a:pt x="6209" y="0"/>
                </a:moveTo>
                <a:lnTo>
                  <a:pt x="3691" y="9826"/>
                </a:lnTo>
                <a:lnTo>
                  <a:pt x="3104" y="18014"/>
                </a:lnTo>
                <a:lnTo>
                  <a:pt x="2552" y="28425"/>
                </a:lnTo>
                <a:lnTo>
                  <a:pt x="1690" y="34884"/>
                </a:lnTo>
                <a:lnTo>
                  <a:pt x="1379" y="35354"/>
                </a:lnTo>
                <a:lnTo>
                  <a:pt x="1172" y="35628"/>
                </a:lnTo>
                <a:lnTo>
                  <a:pt x="1023" y="35983"/>
                </a:lnTo>
                <a:lnTo>
                  <a:pt x="0" y="43897"/>
                </a:lnTo>
                <a:lnTo>
                  <a:pt x="4243" y="40805"/>
                </a:lnTo>
                <a:lnTo>
                  <a:pt x="4323" y="34815"/>
                </a:lnTo>
                <a:lnTo>
                  <a:pt x="4875" y="34105"/>
                </a:lnTo>
                <a:lnTo>
                  <a:pt x="14156" y="5325"/>
                </a:lnTo>
                <a:lnTo>
                  <a:pt x="13604" y="5291"/>
                </a:lnTo>
                <a:lnTo>
                  <a:pt x="13328" y="5245"/>
                </a:lnTo>
                <a:lnTo>
                  <a:pt x="7152" y="984"/>
                </a:lnTo>
                <a:lnTo>
                  <a:pt x="6209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5245" y="495084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9050" y="0"/>
                </a:moveTo>
                <a:lnTo>
                  <a:pt x="0" y="10421"/>
                </a:lnTo>
                <a:lnTo>
                  <a:pt x="4519" y="11555"/>
                </a:lnTo>
                <a:lnTo>
                  <a:pt x="9050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4429" y="507774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70">
                <a:moveTo>
                  <a:pt x="5347" y="0"/>
                </a:moveTo>
                <a:lnTo>
                  <a:pt x="0" y="13227"/>
                </a:lnTo>
                <a:lnTo>
                  <a:pt x="5669" y="13502"/>
                </a:lnTo>
                <a:lnTo>
                  <a:pt x="5393" y="12093"/>
                </a:lnTo>
                <a:lnTo>
                  <a:pt x="5197" y="10570"/>
                </a:lnTo>
                <a:lnTo>
                  <a:pt x="4875" y="7593"/>
                </a:lnTo>
                <a:lnTo>
                  <a:pt x="4795" y="4225"/>
                </a:lnTo>
                <a:lnTo>
                  <a:pt x="4956" y="2038"/>
                </a:lnTo>
                <a:lnTo>
                  <a:pt x="5347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93904" y="498452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09">
                <a:moveTo>
                  <a:pt x="7348" y="0"/>
                </a:moveTo>
                <a:lnTo>
                  <a:pt x="0" y="14808"/>
                </a:lnTo>
                <a:lnTo>
                  <a:pt x="3691" y="16491"/>
                </a:lnTo>
                <a:lnTo>
                  <a:pt x="3725" y="14178"/>
                </a:lnTo>
                <a:lnTo>
                  <a:pt x="3967" y="11910"/>
                </a:lnTo>
                <a:lnTo>
                  <a:pt x="6761" y="1408"/>
                </a:lnTo>
                <a:lnTo>
                  <a:pt x="7348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7201" y="377272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3737" y="5325"/>
                </a:lnTo>
                <a:lnTo>
                  <a:pt x="4599" y="6699"/>
                </a:lnTo>
                <a:lnTo>
                  <a:pt x="6842" y="8303"/>
                </a:lnTo>
                <a:lnTo>
                  <a:pt x="7313" y="8142"/>
                </a:lnTo>
                <a:lnTo>
                  <a:pt x="7670" y="8142"/>
                </a:lnTo>
                <a:lnTo>
                  <a:pt x="8176" y="8108"/>
                </a:lnTo>
                <a:lnTo>
                  <a:pt x="7624" y="7054"/>
                </a:lnTo>
                <a:lnTo>
                  <a:pt x="6957" y="5646"/>
                </a:lnTo>
                <a:lnTo>
                  <a:pt x="74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48467" y="317509"/>
            <a:ext cx="120014" cy="149860"/>
          </a:xfrm>
          <a:custGeom>
            <a:avLst/>
            <a:gdLst/>
            <a:ahLst/>
            <a:cxnLst/>
            <a:rect l="l" t="t" r="r" b="b"/>
            <a:pathLst>
              <a:path w="120015" h="149859">
                <a:moveTo>
                  <a:pt x="28818" y="96519"/>
                </a:moveTo>
                <a:lnTo>
                  <a:pt x="6451" y="96519"/>
                </a:lnTo>
                <a:lnTo>
                  <a:pt x="6213" y="99059"/>
                </a:lnTo>
                <a:lnTo>
                  <a:pt x="6094" y="101599"/>
                </a:lnTo>
                <a:lnTo>
                  <a:pt x="6255" y="102869"/>
                </a:lnTo>
                <a:lnTo>
                  <a:pt x="6336" y="104139"/>
                </a:lnTo>
                <a:lnTo>
                  <a:pt x="7750" y="110489"/>
                </a:lnTo>
                <a:lnTo>
                  <a:pt x="10303" y="118109"/>
                </a:lnTo>
                <a:lnTo>
                  <a:pt x="13408" y="126999"/>
                </a:lnTo>
                <a:lnTo>
                  <a:pt x="16398" y="140969"/>
                </a:lnTo>
                <a:lnTo>
                  <a:pt x="17099" y="146049"/>
                </a:lnTo>
                <a:lnTo>
                  <a:pt x="18790" y="149859"/>
                </a:lnTo>
                <a:lnTo>
                  <a:pt x="21630" y="144779"/>
                </a:lnTo>
                <a:lnTo>
                  <a:pt x="20331" y="137159"/>
                </a:lnTo>
                <a:lnTo>
                  <a:pt x="20446" y="134619"/>
                </a:lnTo>
                <a:lnTo>
                  <a:pt x="20526" y="133349"/>
                </a:lnTo>
                <a:lnTo>
                  <a:pt x="20837" y="132079"/>
                </a:lnTo>
                <a:lnTo>
                  <a:pt x="21193" y="130809"/>
                </a:lnTo>
                <a:lnTo>
                  <a:pt x="21630" y="130809"/>
                </a:lnTo>
                <a:lnTo>
                  <a:pt x="21941" y="129539"/>
                </a:lnTo>
                <a:lnTo>
                  <a:pt x="22217" y="128269"/>
                </a:lnTo>
                <a:lnTo>
                  <a:pt x="22688" y="125729"/>
                </a:lnTo>
                <a:lnTo>
                  <a:pt x="22999" y="124459"/>
                </a:lnTo>
                <a:lnTo>
                  <a:pt x="23125" y="123189"/>
                </a:lnTo>
                <a:lnTo>
                  <a:pt x="23275" y="120649"/>
                </a:lnTo>
                <a:lnTo>
                  <a:pt x="21906" y="109219"/>
                </a:lnTo>
                <a:lnTo>
                  <a:pt x="22964" y="107949"/>
                </a:lnTo>
                <a:lnTo>
                  <a:pt x="23907" y="106679"/>
                </a:lnTo>
                <a:lnTo>
                  <a:pt x="24770" y="105409"/>
                </a:lnTo>
                <a:lnTo>
                  <a:pt x="25517" y="105409"/>
                </a:lnTo>
                <a:lnTo>
                  <a:pt x="26184" y="104139"/>
                </a:lnTo>
                <a:lnTo>
                  <a:pt x="26771" y="102869"/>
                </a:lnTo>
                <a:lnTo>
                  <a:pt x="27288" y="101599"/>
                </a:lnTo>
                <a:lnTo>
                  <a:pt x="27725" y="100329"/>
                </a:lnTo>
                <a:lnTo>
                  <a:pt x="28392" y="99059"/>
                </a:lnTo>
                <a:lnTo>
                  <a:pt x="28818" y="96519"/>
                </a:lnTo>
                <a:close/>
              </a:path>
              <a:path w="120015" h="149859">
                <a:moveTo>
                  <a:pt x="118112" y="114300"/>
                </a:moveTo>
                <a:lnTo>
                  <a:pt x="117158" y="114300"/>
                </a:lnTo>
                <a:lnTo>
                  <a:pt x="117790" y="115570"/>
                </a:lnTo>
                <a:lnTo>
                  <a:pt x="119446" y="115570"/>
                </a:lnTo>
                <a:lnTo>
                  <a:pt x="118112" y="114300"/>
                </a:lnTo>
                <a:close/>
              </a:path>
              <a:path w="120015" h="149859">
                <a:moveTo>
                  <a:pt x="116342" y="113030"/>
                </a:moveTo>
                <a:lnTo>
                  <a:pt x="113777" y="113030"/>
                </a:lnTo>
                <a:lnTo>
                  <a:pt x="115675" y="114300"/>
                </a:lnTo>
                <a:lnTo>
                  <a:pt x="117089" y="114300"/>
                </a:lnTo>
                <a:lnTo>
                  <a:pt x="116342" y="113030"/>
                </a:lnTo>
                <a:close/>
              </a:path>
              <a:path w="120015" h="149859">
                <a:moveTo>
                  <a:pt x="115203" y="110490"/>
                </a:moveTo>
                <a:lnTo>
                  <a:pt x="108786" y="110490"/>
                </a:lnTo>
                <a:lnTo>
                  <a:pt x="111500" y="113030"/>
                </a:lnTo>
                <a:lnTo>
                  <a:pt x="116066" y="113030"/>
                </a:lnTo>
                <a:lnTo>
                  <a:pt x="115824" y="111760"/>
                </a:lnTo>
                <a:lnTo>
                  <a:pt x="115203" y="111760"/>
                </a:lnTo>
                <a:lnTo>
                  <a:pt x="115203" y="110490"/>
                </a:lnTo>
                <a:close/>
              </a:path>
              <a:path w="120015" h="149859">
                <a:moveTo>
                  <a:pt x="110868" y="83820"/>
                </a:moveTo>
                <a:lnTo>
                  <a:pt x="81072" y="83820"/>
                </a:lnTo>
                <a:lnTo>
                  <a:pt x="81544" y="85090"/>
                </a:lnTo>
                <a:lnTo>
                  <a:pt x="83590" y="87630"/>
                </a:lnTo>
                <a:lnTo>
                  <a:pt x="86810" y="91440"/>
                </a:lnTo>
                <a:lnTo>
                  <a:pt x="90111" y="95250"/>
                </a:lnTo>
                <a:lnTo>
                  <a:pt x="94400" y="100330"/>
                </a:lnTo>
                <a:lnTo>
                  <a:pt x="96482" y="101600"/>
                </a:lnTo>
                <a:lnTo>
                  <a:pt x="98448" y="102870"/>
                </a:lnTo>
                <a:lnTo>
                  <a:pt x="100299" y="105410"/>
                </a:lnTo>
                <a:lnTo>
                  <a:pt x="101990" y="106680"/>
                </a:lnTo>
                <a:lnTo>
                  <a:pt x="104784" y="107950"/>
                </a:lnTo>
                <a:lnTo>
                  <a:pt x="106624" y="109220"/>
                </a:lnTo>
                <a:lnTo>
                  <a:pt x="107291" y="110490"/>
                </a:lnTo>
                <a:lnTo>
                  <a:pt x="116215" y="110490"/>
                </a:lnTo>
                <a:lnTo>
                  <a:pt x="116572" y="109220"/>
                </a:lnTo>
                <a:lnTo>
                  <a:pt x="116813" y="109220"/>
                </a:lnTo>
                <a:lnTo>
                  <a:pt x="117089" y="107950"/>
                </a:lnTo>
                <a:lnTo>
                  <a:pt x="114927" y="107950"/>
                </a:lnTo>
                <a:lnTo>
                  <a:pt x="114180" y="106680"/>
                </a:lnTo>
                <a:lnTo>
                  <a:pt x="114847" y="106680"/>
                </a:lnTo>
                <a:lnTo>
                  <a:pt x="115468" y="105410"/>
                </a:lnTo>
                <a:lnTo>
                  <a:pt x="115709" y="105410"/>
                </a:lnTo>
                <a:lnTo>
                  <a:pt x="115985" y="104140"/>
                </a:lnTo>
                <a:lnTo>
                  <a:pt x="114766" y="104140"/>
                </a:lnTo>
                <a:lnTo>
                  <a:pt x="113823" y="102870"/>
                </a:lnTo>
                <a:lnTo>
                  <a:pt x="112409" y="102870"/>
                </a:lnTo>
                <a:lnTo>
                  <a:pt x="112294" y="101600"/>
                </a:lnTo>
                <a:lnTo>
                  <a:pt x="112328" y="100330"/>
                </a:lnTo>
                <a:lnTo>
                  <a:pt x="114766" y="100330"/>
                </a:lnTo>
                <a:lnTo>
                  <a:pt x="114881" y="99060"/>
                </a:lnTo>
                <a:lnTo>
                  <a:pt x="114801" y="97790"/>
                </a:lnTo>
                <a:lnTo>
                  <a:pt x="111972" y="97790"/>
                </a:lnTo>
                <a:lnTo>
                  <a:pt x="111857" y="96520"/>
                </a:lnTo>
                <a:lnTo>
                  <a:pt x="111937" y="95250"/>
                </a:lnTo>
                <a:lnTo>
                  <a:pt x="113513" y="95250"/>
                </a:lnTo>
                <a:lnTo>
                  <a:pt x="113823" y="92710"/>
                </a:lnTo>
                <a:lnTo>
                  <a:pt x="113513" y="91440"/>
                </a:lnTo>
                <a:lnTo>
                  <a:pt x="111420" y="91440"/>
                </a:lnTo>
                <a:lnTo>
                  <a:pt x="111224" y="90170"/>
                </a:lnTo>
                <a:lnTo>
                  <a:pt x="110914" y="90170"/>
                </a:lnTo>
                <a:lnTo>
                  <a:pt x="110833" y="88900"/>
                </a:lnTo>
                <a:lnTo>
                  <a:pt x="111776" y="88900"/>
                </a:lnTo>
                <a:lnTo>
                  <a:pt x="112087" y="87630"/>
                </a:lnTo>
                <a:lnTo>
                  <a:pt x="112880" y="87630"/>
                </a:lnTo>
                <a:lnTo>
                  <a:pt x="112961" y="86360"/>
                </a:lnTo>
                <a:lnTo>
                  <a:pt x="112800" y="86360"/>
                </a:lnTo>
                <a:lnTo>
                  <a:pt x="112443" y="85090"/>
                </a:lnTo>
                <a:lnTo>
                  <a:pt x="111581" y="85090"/>
                </a:lnTo>
                <a:lnTo>
                  <a:pt x="110868" y="83820"/>
                </a:lnTo>
                <a:close/>
              </a:path>
              <a:path w="120015" h="149859">
                <a:moveTo>
                  <a:pt x="33337" y="86359"/>
                </a:moveTo>
                <a:lnTo>
                  <a:pt x="2437" y="86359"/>
                </a:lnTo>
                <a:lnTo>
                  <a:pt x="3104" y="88899"/>
                </a:lnTo>
                <a:lnTo>
                  <a:pt x="3852" y="90169"/>
                </a:lnTo>
                <a:lnTo>
                  <a:pt x="4680" y="92709"/>
                </a:lnTo>
                <a:lnTo>
                  <a:pt x="5427" y="93979"/>
                </a:lnTo>
                <a:lnTo>
                  <a:pt x="6060" y="95249"/>
                </a:lnTo>
                <a:lnTo>
                  <a:pt x="6451" y="95249"/>
                </a:lnTo>
                <a:lnTo>
                  <a:pt x="6646" y="96519"/>
                </a:lnTo>
                <a:lnTo>
                  <a:pt x="29059" y="96519"/>
                </a:lnTo>
                <a:lnTo>
                  <a:pt x="29094" y="95249"/>
                </a:lnTo>
                <a:lnTo>
                  <a:pt x="30474" y="93979"/>
                </a:lnTo>
                <a:lnTo>
                  <a:pt x="32394" y="92709"/>
                </a:lnTo>
                <a:lnTo>
                  <a:pt x="33073" y="91439"/>
                </a:lnTo>
                <a:lnTo>
                  <a:pt x="33854" y="91439"/>
                </a:lnTo>
                <a:lnTo>
                  <a:pt x="34050" y="90169"/>
                </a:lnTo>
                <a:lnTo>
                  <a:pt x="30474" y="90169"/>
                </a:lnTo>
                <a:lnTo>
                  <a:pt x="31578" y="88899"/>
                </a:lnTo>
                <a:lnTo>
                  <a:pt x="32360" y="87629"/>
                </a:lnTo>
                <a:lnTo>
                  <a:pt x="32912" y="87629"/>
                </a:lnTo>
                <a:lnTo>
                  <a:pt x="33337" y="86359"/>
                </a:lnTo>
                <a:close/>
              </a:path>
              <a:path w="120015" h="149859">
                <a:moveTo>
                  <a:pt x="74115" y="82550"/>
                </a:moveTo>
                <a:lnTo>
                  <a:pt x="59568" y="82550"/>
                </a:lnTo>
                <a:lnTo>
                  <a:pt x="60235" y="83820"/>
                </a:lnTo>
                <a:lnTo>
                  <a:pt x="61534" y="85090"/>
                </a:lnTo>
                <a:lnTo>
                  <a:pt x="62753" y="86360"/>
                </a:lnTo>
                <a:lnTo>
                  <a:pt x="64869" y="88900"/>
                </a:lnTo>
                <a:lnTo>
                  <a:pt x="65778" y="90170"/>
                </a:lnTo>
                <a:lnTo>
                  <a:pt x="67974" y="92710"/>
                </a:lnTo>
                <a:lnTo>
                  <a:pt x="67583" y="90170"/>
                </a:lnTo>
                <a:lnTo>
                  <a:pt x="67307" y="88900"/>
                </a:lnTo>
                <a:lnTo>
                  <a:pt x="67353" y="86360"/>
                </a:lnTo>
                <a:lnTo>
                  <a:pt x="73482" y="86360"/>
                </a:lnTo>
                <a:lnTo>
                  <a:pt x="73563" y="85090"/>
                </a:lnTo>
                <a:lnTo>
                  <a:pt x="73724" y="85090"/>
                </a:lnTo>
                <a:lnTo>
                  <a:pt x="74115" y="82550"/>
                </a:lnTo>
                <a:close/>
              </a:path>
              <a:path w="120015" h="149859">
                <a:moveTo>
                  <a:pt x="70297" y="87630"/>
                </a:moveTo>
                <a:lnTo>
                  <a:pt x="69434" y="87630"/>
                </a:lnTo>
                <a:lnTo>
                  <a:pt x="70021" y="88900"/>
                </a:lnTo>
                <a:lnTo>
                  <a:pt x="70216" y="88900"/>
                </a:lnTo>
                <a:lnTo>
                  <a:pt x="70297" y="87630"/>
                </a:lnTo>
                <a:close/>
              </a:path>
              <a:path w="120015" h="149859">
                <a:moveTo>
                  <a:pt x="70734" y="86360"/>
                </a:moveTo>
                <a:lnTo>
                  <a:pt x="68054" y="86360"/>
                </a:lnTo>
                <a:lnTo>
                  <a:pt x="68572" y="87630"/>
                </a:lnTo>
                <a:lnTo>
                  <a:pt x="70573" y="87630"/>
                </a:lnTo>
                <a:lnTo>
                  <a:pt x="70734" y="86360"/>
                </a:lnTo>
                <a:close/>
              </a:path>
              <a:path w="120015" h="149859">
                <a:moveTo>
                  <a:pt x="72850" y="86360"/>
                </a:moveTo>
                <a:lnTo>
                  <a:pt x="72102" y="86360"/>
                </a:lnTo>
                <a:lnTo>
                  <a:pt x="72344" y="87630"/>
                </a:lnTo>
                <a:lnTo>
                  <a:pt x="72700" y="87630"/>
                </a:lnTo>
                <a:lnTo>
                  <a:pt x="72850" y="86360"/>
                </a:lnTo>
                <a:close/>
              </a:path>
              <a:path w="120015" h="149859">
                <a:moveTo>
                  <a:pt x="32337" y="72389"/>
                </a:moveTo>
                <a:lnTo>
                  <a:pt x="5347" y="72389"/>
                </a:lnTo>
                <a:lnTo>
                  <a:pt x="4726" y="73659"/>
                </a:lnTo>
                <a:lnTo>
                  <a:pt x="3656" y="76199"/>
                </a:lnTo>
                <a:lnTo>
                  <a:pt x="3265" y="77469"/>
                </a:lnTo>
                <a:lnTo>
                  <a:pt x="2679" y="78739"/>
                </a:lnTo>
                <a:lnTo>
                  <a:pt x="2426" y="80084"/>
                </a:lnTo>
                <a:lnTo>
                  <a:pt x="2046" y="82549"/>
                </a:lnTo>
                <a:lnTo>
                  <a:pt x="1966" y="85089"/>
                </a:lnTo>
                <a:lnTo>
                  <a:pt x="2161" y="86359"/>
                </a:lnTo>
                <a:lnTo>
                  <a:pt x="31336" y="86359"/>
                </a:lnTo>
                <a:lnTo>
                  <a:pt x="30669" y="85089"/>
                </a:lnTo>
                <a:lnTo>
                  <a:pt x="29680" y="85089"/>
                </a:lnTo>
                <a:lnTo>
                  <a:pt x="30313" y="83819"/>
                </a:lnTo>
                <a:lnTo>
                  <a:pt x="31382" y="83819"/>
                </a:lnTo>
                <a:lnTo>
                  <a:pt x="31808" y="82549"/>
                </a:lnTo>
                <a:lnTo>
                  <a:pt x="28266" y="82549"/>
                </a:lnTo>
                <a:lnTo>
                  <a:pt x="28898" y="81279"/>
                </a:lnTo>
                <a:lnTo>
                  <a:pt x="29485" y="81279"/>
                </a:lnTo>
                <a:lnTo>
                  <a:pt x="30002" y="80009"/>
                </a:lnTo>
                <a:lnTo>
                  <a:pt x="30428" y="80009"/>
                </a:lnTo>
                <a:lnTo>
                  <a:pt x="30830" y="78739"/>
                </a:lnTo>
                <a:lnTo>
                  <a:pt x="31497" y="77469"/>
                </a:lnTo>
                <a:lnTo>
                  <a:pt x="31727" y="77469"/>
                </a:lnTo>
                <a:lnTo>
                  <a:pt x="32118" y="76199"/>
                </a:lnTo>
                <a:lnTo>
                  <a:pt x="32245" y="74929"/>
                </a:lnTo>
                <a:lnTo>
                  <a:pt x="32337" y="72389"/>
                </a:lnTo>
                <a:close/>
              </a:path>
              <a:path w="120015" h="149859">
                <a:moveTo>
                  <a:pt x="110327" y="78740"/>
                </a:moveTo>
                <a:lnTo>
                  <a:pt x="76944" y="78740"/>
                </a:lnTo>
                <a:lnTo>
                  <a:pt x="78023" y="80084"/>
                </a:lnTo>
                <a:lnTo>
                  <a:pt x="78910" y="81280"/>
                </a:lnTo>
                <a:lnTo>
                  <a:pt x="80520" y="83820"/>
                </a:lnTo>
                <a:lnTo>
                  <a:pt x="110281" y="83820"/>
                </a:lnTo>
                <a:lnTo>
                  <a:pt x="110327" y="82550"/>
                </a:lnTo>
                <a:lnTo>
                  <a:pt x="111224" y="82550"/>
                </a:lnTo>
                <a:lnTo>
                  <a:pt x="111811" y="81280"/>
                </a:lnTo>
                <a:lnTo>
                  <a:pt x="111546" y="80010"/>
                </a:lnTo>
                <a:lnTo>
                  <a:pt x="110327" y="78740"/>
                </a:lnTo>
                <a:close/>
              </a:path>
              <a:path w="120015" h="149859">
                <a:moveTo>
                  <a:pt x="33268" y="81279"/>
                </a:moveTo>
                <a:lnTo>
                  <a:pt x="31221" y="81279"/>
                </a:lnTo>
                <a:lnTo>
                  <a:pt x="30359" y="82549"/>
                </a:lnTo>
                <a:lnTo>
                  <a:pt x="32751" y="82549"/>
                </a:lnTo>
                <a:lnTo>
                  <a:pt x="33268" y="81279"/>
                </a:lnTo>
                <a:close/>
              </a:path>
              <a:path w="120015" h="149859">
                <a:moveTo>
                  <a:pt x="75920" y="78740"/>
                </a:moveTo>
                <a:lnTo>
                  <a:pt x="53829" y="78740"/>
                </a:lnTo>
                <a:lnTo>
                  <a:pt x="54577" y="80010"/>
                </a:lnTo>
                <a:lnTo>
                  <a:pt x="55278" y="80010"/>
                </a:lnTo>
                <a:lnTo>
                  <a:pt x="56773" y="81280"/>
                </a:lnTo>
                <a:lnTo>
                  <a:pt x="58188" y="82550"/>
                </a:lnTo>
                <a:lnTo>
                  <a:pt x="76231" y="82550"/>
                </a:lnTo>
                <a:lnTo>
                  <a:pt x="76507" y="81280"/>
                </a:lnTo>
                <a:lnTo>
                  <a:pt x="76311" y="81280"/>
                </a:lnTo>
                <a:lnTo>
                  <a:pt x="75920" y="78740"/>
                </a:lnTo>
                <a:close/>
              </a:path>
              <a:path w="120015" h="149859">
                <a:moveTo>
                  <a:pt x="33461" y="80084"/>
                </a:moveTo>
                <a:lnTo>
                  <a:pt x="32866" y="81279"/>
                </a:lnTo>
                <a:lnTo>
                  <a:pt x="33417" y="81279"/>
                </a:lnTo>
                <a:lnTo>
                  <a:pt x="33461" y="80084"/>
                </a:lnTo>
                <a:close/>
              </a:path>
              <a:path w="120015" h="149859">
                <a:moveTo>
                  <a:pt x="33498" y="80009"/>
                </a:moveTo>
                <a:close/>
              </a:path>
              <a:path w="120015" h="149859">
                <a:moveTo>
                  <a:pt x="48482" y="76200"/>
                </a:moveTo>
                <a:lnTo>
                  <a:pt x="44860" y="76200"/>
                </a:lnTo>
                <a:lnTo>
                  <a:pt x="45492" y="77470"/>
                </a:lnTo>
                <a:lnTo>
                  <a:pt x="45964" y="78740"/>
                </a:lnTo>
                <a:lnTo>
                  <a:pt x="46355" y="80010"/>
                </a:lnTo>
                <a:lnTo>
                  <a:pt x="46792" y="80010"/>
                </a:lnTo>
                <a:lnTo>
                  <a:pt x="47263" y="78740"/>
                </a:lnTo>
                <a:lnTo>
                  <a:pt x="47654" y="78740"/>
                </a:lnTo>
                <a:lnTo>
                  <a:pt x="47930" y="77470"/>
                </a:lnTo>
                <a:lnTo>
                  <a:pt x="48160" y="77470"/>
                </a:lnTo>
                <a:lnTo>
                  <a:pt x="48482" y="76200"/>
                </a:lnTo>
                <a:close/>
              </a:path>
              <a:path w="120015" h="149859">
                <a:moveTo>
                  <a:pt x="112052" y="76200"/>
                </a:moveTo>
                <a:lnTo>
                  <a:pt x="48482" y="76200"/>
                </a:lnTo>
                <a:lnTo>
                  <a:pt x="49621" y="78740"/>
                </a:lnTo>
                <a:lnTo>
                  <a:pt x="51069" y="78740"/>
                </a:lnTo>
                <a:lnTo>
                  <a:pt x="51587" y="77470"/>
                </a:lnTo>
                <a:lnTo>
                  <a:pt x="111972" y="77470"/>
                </a:lnTo>
                <a:lnTo>
                  <a:pt x="112052" y="76200"/>
                </a:lnTo>
                <a:close/>
              </a:path>
              <a:path w="120015" h="149859">
                <a:moveTo>
                  <a:pt x="110362" y="77470"/>
                </a:moveTo>
                <a:lnTo>
                  <a:pt x="51587" y="77470"/>
                </a:lnTo>
                <a:lnTo>
                  <a:pt x="52334" y="78740"/>
                </a:lnTo>
                <a:lnTo>
                  <a:pt x="110247" y="78740"/>
                </a:lnTo>
                <a:lnTo>
                  <a:pt x="110362" y="77470"/>
                </a:lnTo>
                <a:close/>
              </a:path>
              <a:path w="120015" h="149859">
                <a:moveTo>
                  <a:pt x="281" y="77176"/>
                </a:moveTo>
                <a:lnTo>
                  <a:pt x="0" y="77469"/>
                </a:lnTo>
                <a:lnTo>
                  <a:pt x="195" y="77469"/>
                </a:lnTo>
                <a:lnTo>
                  <a:pt x="281" y="77176"/>
                </a:lnTo>
                <a:close/>
              </a:path>
              <a:path w="120015" h="149859">
                <a:moveTo>
                  <a:pt x="31969" y="69849"/>
                </a:moveTo>
                <a:lnTo>
                  <a:pt x="3898" y="69849"/>
                </a:lnTo>
                <a:lnTo>
                  <a:pt x="2955" y="71119"/>
                </a:lnTo>
                <a:lnTo>
                  <a:pt x="2518" y="72389"/>
                </a:lnTo>
                <a:lnTo>
                  <a:pt x="1494" y="74929"/>
                </a:lnTo>
                <a:lnTo>
                  <a:pt x="942" y="74929"/>
                </a:lnTo>
                <a:lnTo>
                  <a:pt x="281" y="77176"/>
                </a:lnTo>
                <a:lnTo>
                  <a:pt x="1218" y="76199"/>
                </a:lnTo>
                <a:lnTo>
                  <a:pt x="3231" y="74929"/>
                </a:lnTo>
                <a:lnTo>
                  <a:pt x="4013" y="73659"/>
                </a:lnTo>
                <a:lnTo>
                  <a:pt x="4990" y="72389"/>
                </a:lnTo>
                <a:lnTo>
                  <a:pt x="32337" y="72389"/>
                </a:lnTo>
                <a:lnTo>
                  <a:pt x="32279" y="71119"/>
                </a:lnTo>
                <a:lnTo>
                  <a:pt x="31969" y="69849"/>
                </a:lnTo>
                <a:close/>
              </a:path>
              <a:path w="120015" h="149859">
                <a:moveTo>
                  <a:pt x="108395" y="68580"/>
                </a:moveTo>
                <a:lnTo>
                  <a:pt x="35464" y="68580"/>
                </a:lnTo>
                <a:lnTo>
                  <a:pt x="36051" y="71120"/>
                </a:lnTo>
                <a:lnTo>
                  <a:pt x="36568" y="72390"/>
                </a:lnTo>
                <a:lnTo>
                  <a:pt x="36994" y="73660"/>
                </a:lnTo>
                <a:lnTo>
                  <a:pt x="37672" y="74930"/>
                </a:lnTo>
                <a:lnTo>
                  <a:pt x="37868" y="76200"/>
                </a:lnTo>
                <a:lnTo>
                  <a:pt x="38017" y="76200"/>
                </a:lnTo>
                <a:lnTo>
                  <a:pt x="38730" y="74930"/>
                </a:lnTo>
                <a:lnTo>
                  <a:pt x="39317" y="73660"/>
                </a:lnTo>
                <a:lnTo>
                  <a:pt x="39788" y="72390"/>
                </a:lnTo>
                <a:lnTo>
                  <a:pt x="40145" y="72390"/>
                </a:lnTo>
                <a:lnTo>
                  <a:pt x="40582" y="71120"/>
                </a:lnTo>
                <a:lnTo>
                  <a:pt x="40697" y="69850"/>
                </a:lnTo>
                <a:lnTo>
                  <a:pt x="108234" y="69850"/>
                </a:lnTo>
                <a:lnTo>
                  <a:pt x="108395" y="68580"/>
                </a:lnTo>
                <a:close/>
              </a:path>
              <a:path w="120015" h="149859">
                <a:moveTo>
                  <a:pt x="110281" y="71120"/>
                </a:moveTo>
                <a:lnTo>
                  <a:pt x="41950" y="71120"/>
                </a:lnTo>
                <a:lnTo>
                  <a:pt x="42537" y="72390"/>
                </a:lnTo>
                <a:lnTo>
                  <a:pt x="43560" y="73660"/>
                </a:lnTo>
                <a:lnTo>
                  <a:pt x="44469" y="76200"/>
                </a:lnTo>
                <a:lnTo>
                  <a:pt x="111696" y="76200"/>
                </a:lnTo>
                <a:lnTo>
                  <a:pt x="111420" y="74930"/>
                </a:lnTo>
                <a:lnTo>
                  <a:pt x="110799" y="74930"/>
                </a:lnTo>
                <a:lnTo>
                  <a:pt x="110120" y="73660"/>
                </a:lnTo>
                <a:lnTo>
                  <a:pt x="109534" y="73660"/>
                </a:lnTo>
                <a:lnTo>
                  <a:pt x="109971" y="72390"/>
                </a:lnTo>
                <a:lnTo>
                  <a:pt x="110603" y="72390"/>
                </a:lnTo>
                <a:lnTo>
                  <a:pt x="110281" y="71120"/>
                </a:lnTo>
                <a:close/>
              </a:path>
              <a:path w="120015" h="149859">
                <a:moveTo>
                  <a:pt x="106314" y="66040"/>
                </a:moveTo>
                <a:lnTo>
                  <a:pt x="30313" y="66039"/>
                </a:lnTo>
                <a:lnTo>
                  <a:pt x="31302" y="67309"/>
                </a:lnTo>
                <a:lnTo>
                  <a:pt x="32797" y="69849"/>
                </a:lnTo>
                <a:lnTo>
                  <a:pt x="33613" y="71119"/>
                </a:lnTo>
                <a:lnTo>
                  <a:pt x="33889" y="72389"/>
                </a:lnTo>
                <a:lnTo>
                  <a:pt x="34050" y="72389"/>
                </a:lnTo>
                <a:lnTo>
                  <a:pt x="34556" y="71120"/>
                </a:lnTo>
                <a:lnTo>
                  <a:pt x="34797" y="69850"/>
                </a:lnTo>
                <a:lnTo>
                  <a:pt x="35027" y="69850"/>
                </a:lnTo>
                <a:lnTo>
                  <a:pt x="35349" y="68580"/>
                </a:lnTo>
                <a:lnTo>
                  <a:pt x="108395" y="68580"/>
                </a:lnTo>
                <a:lnTo>
                  <a:pt x="106670" y="67310"/>
                </a:lnTo>
                <a:lnTo>
                  <a:pt x="106268" y="67310"/>
                </a:lnTo>
                <a:lnTo>
                  <a:pt x="106314" y="66040"/>
                </a:lnTo>
                <a:close/>
              </a:path>
              <a:path w="120015" h="149859">
                <a:moveTo>
                  <a:pt x="108361" y="69850"/>
                </a:moveTo>
                <a:lnTo>
                  <a:pt x="40697" y="69850"/>
                </a:lnTo>
                <a:lnTo>
                  <a:pt x="41318" y="71120"/>
                </a:lnTo>
                <a:lnTo>
                  <a:pt x="108671" y="71120"/>
                </a:lnTo>
                <a:lnTo>
                  <a:pt x="108361" y="69850"/>
                </a:lnTo>
                <a:close/>
              </a:path>
              <a:path w="120015" h="149859">
                <a:moveTo>
                  <a:pt x="108637" y="64770"/>
                </a:moveTo>
                <a:lnTo>
                  <a:pt x="9797" y="64769"/>
                </a:lnTo>
                <a:lnTo>
                  <a:pt x="8222" y="66039"/>
                </a:lnTo>
                <a:lnTo>
                  <a:pt x="6807" y="67309"/>
                </a:lnTo>
                <a:lnTo>
                  <a:pt x="5542" y="68579"/>
                </a:lnTo>
                <a:lnTo>
                  <a:pt x="4956" y="68579"/>
                </a:lnTo>
                <a:lnTo>
                  <a:pt x="4404" y="69849"/>
                </a:lnTo>
                <a:lnTo>
                  <a:pt x="31693" y="69849"/>
                </a:lnTo>
                <a:lnTo>
                  <a:pt x="31417" y="68579"/>
                </a:lnTo>
                <a:lnTo>
                  <a:pt x="31106" y="67309"/>
                </a:lnTo>
                <a:lnTo>
                  <a:pt x="30313" y="66039"/>
                </a:lnTo>
                <a:lnTo>
                  <a:pt x="108671" y="66040"/>
                </a:lnTo>
                <a:lnTo>
                  <a:pt x="108637" y="64770"/>
                </a:lnTo>
                <a:close/>
              </a:path>
              <a:path w="120015" h="149859">
                <a:moveTo>
                  <a:pt x="12580" y="55879"/>
                </a:moveTo>
                <a:lnTo>
                  <a:pt x="7359" y="55879"/>
                </a:lnTo>
                <a:lnTo>
                  <a:pt x="6727" y="57149"/>
                </a:lnTo>
                <a:lnTo>
                  <a:pt x="5818" y="59689"/>
                </a:lnTo>
                <a:lnTo>
                  <a:pt x="5312" y="60959"/>
                </a:lnTo>
                <a:lnTo>
                  <a:pt x="5151" y="62229"/>
                </a:lnTo>
                <a:lnTo>
                  <a:pt x="4956" y="63499"/>
                </a:lnTo>
                <a:lnTo>
                  <a:pt x="4921" y="64769"/>
                </a:lnTo>
                <a:lnTo>
                  <a:pt x="6531" y="62229"/>
                </a:lnTo>
                <a:lnTo>
                  <a:pt x="7313" y="60959"/>
                </a:lnTo>
                <a:lnTo>
                  <a:pt x="8808" y="59689"/>
                </a:lnTo>
                <a:lnTo>
                  <a:pt x="9475" y="58419"/>
                </a:lnTo>
                <a:lnTo>
                  <a:pt x="10740" y="57149"/>
                </a:lnTo>
                <a:lnTo>
                  <a:pt x="12580" y="55879"/>
                </a:lnTo>
                <a:close/>
              </a:path>
              <a:path w="120015" h="149859">
                <a:moveTo>
                  <a:pt x="107924" y="63500"/>
                </a:moveTo>
                <a:lnTo>
                  <a:pt x="11488" y="63499"/>
                </a:lnTo>
                <a:lnTo>
                  <a:pt x="10614" y="64769"/>
                </a:lnTo>
                <a:lnTo>
                  <a:pt x="108361" y="64770"/>
                </a:lnTo>
                <a:lnTo>
                  <a:pt x="107924" y="63500"/>
                </a:lnTo>
                <a:close/>
              </a:path>
              <a:path w="120015" h="149859">
                <a:moveTo>
                  <a:pt x="103761" y="60960"/>
                </a:moveTo>
                <a:lnTo>
                  <a:pt x="16042" y="60959"/>
                </a:lnTo>
                <a:lnTo>
                  <a:pt x="16398" y="63499"/>
                </a:lnTo>
                <a:lnTo>
                  <a:pt x="106866" y="63500"/>
                </a:lnTo>
                <a:lnTo>
                  <a:pt x="106394" y="62230"/>
                </a:lnTo>
                <a:lnTo>
                  <a:pt x="104819" y="62230"/>
                </a:lnTo>
                <a:lnTo>
                  <a:pt x="103761" y="60960"/>
                </a:lnTo>
                <a:close/>
              </a:path>
              <a:path w="120015" h="149859">
                <a:moveTo>
                  <a:pt x="102139" y="58420"/>
                </a:moveTo>
                <a:lnTo>
                  <a:pt x="15064" y="58419"/>
                </a:lnTo>
                <a:lnTo>
                  <a:pt x="15536" y="59689"/>
                </a:lnTo>
                <a:lnTo>
                  <a:pt x="15731" y="60959"/>
                </a:lnTo>
                <a:lnTo>
                  <a:pt x="100725" y="60960"/>
                </a:lnTo>
                <a:lnTo>
                  <a:pt x="100851" y="59690"/>
                </a:lnTo>
                <a:lnTo>
                  <a:pt x="102105" y="59690"/>
                </a:lnTo>
                <a:lnTo>
                  <a:pt x="102139" y="58420"/>
                </a:lnTo>
                <a:close/>
              </a:path>
              <a:path w="120015" h="149859">
                <a:moveTo>
                  <a:pt x="101875" y="57150"/>
                </a:moveTo>
                <a:lnTo>
                  <a:pt x="14075" y="57149"/>
                </a:lnTo>
                <a:lnTo>
                  <a:pt x="14788" y="58419"/>
                </a:lnTo>
                <a:lnTo>
                  <a:pt x="102105" y="58420"/>
                </a:lnTo>
                <a:lnTo>
                  <a:pt x="101875" y="57150"/>
                </a:lnTo>
                <a:close/>
              </a:path>
              <a:path w="120015" h="149859">
                <a:moveTo>
                  <a:pt x="98138" y="55880"/>
                </a:moveTo>
                <a:lnTo>
                  <a:pt x="13247" y="55879"/>
                </a:lnTo>
                <a:lnTo>
                  <a:pt x="13684" y="57149"/>
                </a:lnTo>
                <a:lnTo>
                  <a:pt x="100299" y="57150"/>
                </a:lnTo>
                <a:lnTo>
                  <a:pt x="98138" y="55880"/>
                </a:lnTo>
                <a:close/>
              </a:path>
              <a:path w="120015" h="149859">
                <a:moveTo>
                  <a:pt x="96562" y="53340"/>
                </a:moveTo>
                <a:lnTo>
                  <a:pt x="9004" y="53339"/>
                </a:lnTo>
                <a:lnTo>
                  <a:pt x="8532" y="54609"/>
                </a:lnTo>
                <a:lnTo>
                  <a:pt x="7704" y="55879"/>
                </a:lnTo>
                <a:lnTo>
                  <a:pt x="98057" y="55880"/>
                </a:lnTo>
                <a:lnTo>
                  <a:pt x="98057" y="54610"/>
                </a:lnTo>
                <a:lnTo>
                  <a:pt x="96562" y="53340"/>
                </a:lnTo>
                <a:close/>
              </a:path>
              <a:path w="120015" h="149859">
                <a:moveTo>
                  <a:pt x="17732" y="45719"/>
                </a:moveTo>
                <a:lnTo>
                  <a:pt x="5266" y="45719"/>
                </a:lnTo>
                <a:lnTo>
                  <a:pt x="5427" y="46989"/>
                </a:lnTo>
                <a:lnTo>
                  <a:pt x="5818" y="49529"/>
                </a:lnTo>
                <a:lnTo>
                  <a:pt x="6014" y="49529"/>
                </a:lnTo>
                <a:lnTo>
                  <a:pt x="6646" y="52069"/>
                </a:lnTo>
                <a:lnTo>
                  <a:pt x="6807" y="52069"/>
                </a:lnTo>
                <a:lnTo>
                  <a:pt x="7083" y="53339"/>
                </a:lnTo>
                <a:lnTo>
                  <a:pt x="9395" y="50799"/>
                </a:lnTo>
                <a:lnTo>
                  <a:pt x="11166" y="48259"/>
                </a:lnTo>
                <a:lnTo>
                  <a:pt x="11879" y="48259"/>
                </a:lnTo>
                <a:lnTo>
                  <a:pt x="12385" y="46989"/>
                </a:lnTo>
                <a:lnTo>
                  <a:pt x="17732" y="46989"/>
                </a:lnTo>
                <a:lnTo>
                  <a:pt x="17732" y="45719"/>
                </a:lnTo>
                <a:close/>
              </a:path>
              <a:path w="120015" h="149859">
                <a:moveTo>
                  <a:pt x="95102" y="52070"/>
                </a:moveTo>
                <a:lnTo>
                  <a:pt x="10579" y="52069"/>
                </a:lnTo>
                <a:lnTo>
                  <a:pt x="10027" y="53339"/>
                </a:lnTo>
                <a:lnTo>
                  <a:pt x="95309" y="53340"/>
                </a:lnTo>
                <a:lnTo>
                  <a:pt x="95102" y="52070"/>
                </a:lnTo>
                <a:close/>
              </a:path>
              <a:path w="120015" h="149859">
                <a:moveTo>
                  <a:pt x="40375" y="49530"/>
                </a:moveTo>
                <a:lnTo>
                  <a:pt x="13489" y="49529"/>
                </a:lnTo>
                <a:lnTo>
                  <a:pt x="14121" y="52069"/>
                </a:lnTo>
                <a:lnTo>
                  <a:pt x="51035" y="52070"/>
                </a:lnTo>
                <a:lnTo>
                  <a:pt x="47574" y="50800"/>
                </a:lnTo>
                <a:lnTo>
                  <a:pt x="42893" y="50800"/>
                </a:lnTo>
                <a:lnTo>
                  <a:pt x="40375" y="49530"/>
                </a:lnTo>
                <a:close/>
              </a:path>
              <a:path w="120015" h="149859">
                <a:moveTo>
                  <a:pt x="93020" y="50800"/>
                </a:moveTo>
                <a:lnTo>
                  <a:pt x="73321" y="50800"/>
                </a:lnTo>
                <a:lnTo>
                  <a:pt x="71562" y="52070"/>
                </a:lnTo>
                <a:lnTo>
                  <a:pt x="93377" y="52070"/>
                </a:lnTo>
                <a:lnTo>
                  <a:pt x="93020" y="50800"/>
                </a:lnTo>
                <a:close/>
              </a:path>
              <a:path w="120015" h="149859">
                <a:moveTo>
                  <a:pt x="92595" y="49530"/>
                </a:moveTo>
                <a:lnTo>
                  <a:pt x="78669" y="49530"/>
                </a:lnTo>
                <a:lnTo>
                  <a:pt x="76863" y="50800"/>
                </a:lnTo>
                <a:lnTo>
                  <a:pt x="92514" y="50800"/>
                </a:lnTo>
                <a:lnTo>
                  <a:pt x="92595" y="49530"/>
                </a:lnTo>
                <a:close/>
              </a:path>
              <a:path w="120015" h="149859">
                <a:moveTo>
                  <a:pt x="17812" y="46989"/>
                </a:moveTo>
                <a:lnTo>
                  <a:pt x="12856" y="46989"/>
                </a:lnTo>
                <a:lnTo>
                  <a:pt x="13247" y="49529"/>
                </a:lnTo>
                <a:lnTo>
                  <a:pt x="33188" y="49530"/>
                </a:lnTo>
                <a:lnTo>
                  <a:pt x="30980" y="48260"/>
                </a:lnTo>
                <a:lnTo>
                  <a:pt x="18008" y="48259"/>
                </a:lnTo>
                <a:lnTo>
                  <a:pt x="17812" y="46989"/>
                </a:lnTo>
                <a:close/>
              </a:path>
              <a:path w="120015" h="149859">
                <a:moveTo>
                  <a:pt x="89018" y="48260"/>
                </a:moveTo>
                <a:lnTo>
                  <a:pt x="84016" y="48260"/>
                </a:lnTo>
                <a:lnTo>
                  <a:pt x="82257" y="49530"/>
                </a:lnTo>
                <a:lnTo>
                  <a:pt x="88892" y="49530"/>
                </a:lnTo>
                <a:lnTo>
                  <a:pt x="89018" y="48260"/>
                </a:lnTo>
                <a:close/>
              </a:path>
              <a:path w="120015" h="149859">
                <a:moveTo>
                  <a:pt x="87397" y="46990"/>
                </a:moveTo>
                <a:lnTo>
                  <a:pt x="86178" y="46990"/>
                </a:lnTo>
                <a:lnTo>
                  <a:pt x="85787" y="48260"/>
                </a:lnTo>
                <a:lnTo>
                  <a:pt x="87799" y="48260"/>
                </a:lnTo>
                <a:lnTo>
                  <a:pt x="87397" y="46990"/>
                </a:lnTo>
                <a:close/>
              </a:path>
              <a:path w="120015" h="149859">
                <a:moveTo>
                  <a:pt x="15616" y="25399"/>
                </a:moveTo>
                <a:lnTo>
                  <a:pt x="6646" y="25399"/>
                </a:lnTo>
                <a:lnTo>
                  <a:pt x="6606" y="31749"/>
                </a:lnTo>
                <a:lnTo>
                  <a:pt x="6531" y="33019"/>
                </a:lnTo>
                <a:lnTo>
                  <a:pt x="6060" y="36829"/>
                </a:lnTo>
                <a:lnTo>
                  <a:pt x="5703" y="38099"/>
                </a:lnTo>
                <a:lnTo>
                  <a:pt x="5071" y="40639"/>
                </a:lnTo>
                <a:lnTo>
                  <a:pt x="5151" y="45719"/>
                </a:lnTo>
                <a:lnTo>
                  <a:pt x="18916" y="45719"/>
                </a:lnTo>
                <a:lnTo>
                  <a:pt x="19307" y="44449"/>
                </a:lnTo>
                <a:lnTo>
                  <a:pt x="19618" y="44449"/>
                </a:lnTo>
                <a:lnTo>
                  <a:pt x="20009" y="43179"/>
                </a:lnTo>
                <a:lnTo>
                  <a:pt x="16007" y="43179"/>
                </a:lnTo>
                <a:lnTo>
                  <a:pt x="16594" y="41909"/>
                </a:lnTo>
                <a:lnTo>
                  <a:pt x="17099" y="41909"/>
                </a:lnTo>
                <a:lnTo>
                  <a:pt x="17571" y="40639"/>
                </a:lnTo>
                <a:lnTo>
                  <a:pt x="18525" y="39369"/>
                </a:lnTo>
                <a:lnTo>
                  <a:pt x="16433" y="39369"/>
                </a:lnTo>
                <a:lnTo>
                  <a:pt x="15812" y="38099"/>
                </a:lnTo>
                <a:lnTo>
                  <a:pt x="15018" y="38099"/>
                </a:lnTo>
                <a:lnTo>
                  <a:pt x="15536" y="36829"/>
                </a:lnTo>
                <a:lnTo>
                  <a:pt x="16674" y="36829"/>
                </a:lnTo>
                <a:lnTo>
                  <a:pt x="17226" y="35559"/>
                </a:lnTo>
                <a:lnTo>
                  <a:pt x="17421" y="35559"/>
                </a:lnTo>
                <a:lnTo>
                  <a:pt x="17812" y="34289"/>
                </a:lnTo>
                <a:lnTo>
                  <a:pt x="15260" y="34289"/>
                </a:lnTo>
                <a:lnTo>
                  <a:pt x="14984" y="33019"/>
                </a:lnTo>
                <a:lnTo>
                  <a:pt x="14466" y="33019"/>
                </a:lnTo>
                <a:lnTo>
                  <a:pt x="14466" y="31749"/>
                </a:lnTo>
                <a:lnTo>
                  <a:pt x="15064" y="31749"/>
                </a:lnTo>
                <a:lnTo>
                  <a:pt x="15490" y="30479"/>
                </a:lnTo>
                <a:lnTo>
                  <a:pt x="16352" y="30479"/>
                </a:lnTo>
                <a:lnTo>
                  <a:pt x="16513" y="29209"/>
                </a:lnTo>
                <a:lnTo>
                  <a:pt x="16708" y="29209"/>
                </a:lnTo>
                <a:lnTo>
                  <a:pt x="16754" y="26669"/>
                </a:lnTo>
                <a:lnTo>
                  <a:pt x="15812" y="26669"/>
                </a:lnTo>
                <a:lnTo>
                  <a:pt x="15616" y="25399"/>
                </a:lnTo>
                <a:close/>
              </a:path>
              <a:path w="120015" h="149859">
                <a:moveTo>
                  <a:pt x="16513" y="25399"/>
                </a:moveTo>
                <a:lnTo>
                  <a:pt x="16283" y="26669"/>
                </a:lnTo>
                <a:lnTo>
                  <a:pt x="16513" y="26669"/>
                </a:lnTo>
                <a:lnTo>
                  <a:pt x="16513" y="25399"/>
                </a:lnTo>
                <a:close/>
              </a:path>
              <a:path w="120015" h="149859">
                <a:moveTo>
                  <a:pt x="13213" y="6349"/>
                </a:moveTo>
                <a:lnTo>
                  <a:pt x="10970" y="6349"/>
                </a:lnTo>
                <a:lnTo>
                  <a:pt x="9993" y="8889"/>
                </a:lnTo>
                <a:lnTo>
                  <a:pt x="9050" y="11429"/>
                </a:lnTo>
                <a:lnTo>
                  <a:pt x="8222" y="12699"/>
                </a:lnTo>
                <a:lnTo>
                  <a:pt x="7474" y="13969"/>
                </a:lnTo>
                <a:lnTo>
                  <a:pt x="7152" y="15239"/>
                </a:lnTo>
                <a:lnTo>
                  <a:pt x="6646" y="16509"/>
                </a:lnTo>
                <a:lnTo>
                  <a:pt x="6485" y="17779"/>
                </a:lnTo>
                <a:lnTo>
                  <a:pt x="6382" y="22859"/>
                </a:lnTo>
                <a:lnTo>
                  <a:pt x="6566" y="25399"/>
                </a:lnTo>
                <a:lnTo>
                  <a:pt x="14869" y="25399"/>
                </a:lnTo>
                <a:lnTo>
                  <a:pt x="14984" y="24129"/>
                </a:lnTo>
                <a:lnTo>
                  <a:pt x="15340" y="22859"/>
                </a:lnTo>
                <a:lnTo>
                  <a:pt x="15616" y="21589"/>
                </a:lnTo>
                <a:lnTo>
                  <a:pt x="15961" y="20319"/>
                </a:lnTo>
                <a:lnTo>
                  <a:pt x="16088" y="19049"/>
                </a:lnTo>
                <a:lnTo>
                  <a:pt x="16088" y="16509"/>
                </a:lnTo>
                <a:lnTo>
                  <a:pt x="14823" y="16509"/>
                </a:lnTo>
                <a:lnTo>
                  <a:pt x="14593" y="15239"/>
                </a:lnTo>
                <a:lnTo>
                  <a:pt x="14593" y="13969"/>
                </a:lnTo>
                <a:lnTo>
                  <a:pt x="15375" y="11429"/>
                </a:lnTo>
                <a:lnTo>
                  <a:pt x="15530" y="8889"/>
                </a:lnTo>
                <a:lnTo>
                  <a:pt x="13213" y="8889"/>
                </a:lnTo>
                <a:lnTo>
                  <a:pt x="13213" y="6349"/>
                </a:lnTo>
                <a:close/>
              </a:path>
              <a:path w="120015" h="149859">
                <a:moveTo>
                  <a:pt x="15490" y="7620"/>
                </a:moveTo>
                <a:lnTo>
                  <a:pt x="15340" y="7619"/>
                </a:lnTo>
                <a:lnTo>
                  <a:pt x="14869" y="8889"/>
                </a:lnTo>
                <a:lnTo>
                  <a:pt x="15530" y="8889"/>
                </a:lnTo>
                <a:lnTo>
                  <a:pt x="15490" y="7620"/>
                </a:lnTo>
                <a:close/>
              </a:path>
              <a:path w="120015" h="149859">
                <a:moveTo>
                  <a:pt x="13454" y="0"/>
                </a:moveTo>
                <a:lnTo>
                  <a:pt x="13132" y="0"/>
                </a:lnTo>
                <a:lnTo>
                  <a:pt x="12937" y="1269"/>
                </a:lnTo>
                <a:lnTo>
                  <a:pt x="12661" y="2539"/>
                </a:lnTo>
                <a:lnTo>
                  <a:pt x="12304" y="3809"/>
                </a:lnTo>
                <a:lnTo>
                  <a:pt x="11442" y="6349"/>
                </a:lnTo>
                <a:lnTo>
                  <a:pt x="13523" y="6349"/>
                </a:lnTo>
                <a:lnTo>
                  <a:pt x="13765" y="5079"/>
                </a:lnTo>
                <a:lnTo>
                  <a:pt x="13960" y="5079"/>
                </a:lnTo>
                <a:lnTo>
                  <a:pt x="14075" y="3809"/>
                </a:lnTo>
                <a:lnTo>
                  <a:pt x="14121" y="2540"/>
                </a:lnTo>
                <a:lnTo>
                  <a:pt x="14041" y="1270"/>
                </a:lnTo>
                <a:lnTo>
                  <a:pt x="13684" y="1270"/>
                </a:lnTo>
                <a:lnTo>
                  <a:pt x="13454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8877" y="176188"/>
            <a:ext cx="132715" cy="20955"/>
          </a:xfrm>
          <a:custGeom>
            <a:avLst/>
            <a:gdLst/>
            <a:ahLst/>
            <a:cxnLst/>
            <a:rect l="l" t="t" r="r" b="b"/>
            <a:pathLst>
              <a:path w="132715" h="20955">
                <a:moveTo>
                  <a:pt x="126243" y="10879"/>
                </a:moveTo>
                <a:lnTo>
                  <a:pt x="124794" y="17499"/>
                </a:lnTo>
                <a:lnTo>
                  <a:pt x="124909" y="17728"/>
                </a:lnTo>
                <a:lnTo>
                  <a:pt x="126956" y="18828"/>
                </a:lnTo>
                <a:lnTo>
                  <a:pt x="129394" y="19767"/>
                </a:lnTo>
                <a:lnTo>
                  <a:pt x="130647" y="20271"/>
                </a:lnTo>
                <a:lnTo>
                  <a:pt x="131119" y="20397"/>
                </a:lnTo>
                <a:lnTo>
                  <a:pt x="131349" y="20351"/>
                </a:lnTo>
                <a:lnTo>
                  <a:pt x="132252" y="15460"/>
                </a:lnTo>
                <a:lnTo>
                  <a:pt x="132223" y="13743"/>
                </a:lnTo>
                <a:lnTo>
                  <a:pt x="127738" y="11383"/>
                </a:lnTo>
                <a:lnTo>
                  <a:pt x="126243" y="10879"/>
                </a:lnTo>
                <a:close/>
              </a:path>
              <a:path w="132715" h="20955">
                <a:moveTo>
                  <a:pt x="117353" y="8016"/>
                </a:moveTo>
                <a:lnTo>
                  <a:pt x="116069" y="10135"/>
                </a:lnTo>
                <a:lnTo>
                  <a:pt x="115594" y="13857"/>
                </a:lnTo>
                <a:lnTo>
                  <a:pt x="118066" y="15850"/>
                </a:lnTo>
                <a:lnTo>
                  <a:pt x="119400" y="16285"/>
                </a:lnTo>
                <a:lnTo>
                  <a:pt x="120802" y="16709"/>
                </a:lnTo>
                <a:lnTo>
                  <a:pt x="121999" y="17110"/>
                </a:lnTo>
                <a:lnTo>
                  <a:pt x="122505" y="17178"/>
                </a:lnTo>
                <a:lnTo>
                  <a:pt x="123920" y="11074"/>
                </a:lnTo>
                <a:lnTo>
                  <a:pt x="123805" y="10570"/>
                </a:lnTo>
                <a:lnTo>
                  <a:pt x="121562" y="9276"/>
                </a:lnTo>
                <a:lnTo>
                  <a:pt x="120263" y="8841"/>
                </a:lnTo>
                <a:lnTo>
                  <a:pt x="117629" y="8062"/>
                </a:lnTo>
                <a:lnTo>
                  <a:pt x="117353" y="8016"/>
                </a:lnTo>
                <a:close/>
              </a:path>
              <a:path w="132715" h="20955">
                <a:moveTo>
                  <a:pt x="108119" y="5588"/>
                </a:moveTo>
                <a:lnTo>
                  <a:pt x="106509" y="7787"/>
                </a:lnTo>
                <a:lnTo>
                  <a:pt x="106038" y="11429"/>
                </a:lnTo>
                <a:lnTo>
                  <a:pt x="111385" y="14006"/>
                </a:lnTo>
                <a:lnTo>
                  <a:pt x="112754" y="14361"/>
                </a:lnTo>
                <a:lnTo>
                  <a:pt x="113030" y="14407"/>
                </a:lnTo>
                <a:lnTo>
                  <a:pt x="113306" y="14407"/>
                </a:lnTo>
                <a:lnTo>
                  <a:pt x="113743" y="14246"/>
                </a:lnTo>
                <a:lnTo>
                  <a:pt x="114053" y="13937"/>
                </a:lnTo>
                <a:lnTo>
                  <a:pt x="114168" y="13697"/>
                </a:lnTo>
                <a:lnTo>
                  <a:pt x="114686" y="9780"/>
                </a:lnTo>
                <a:lnTo>
                  <a:pt x="114686" y="7787"/>
                </a:lnTo>
                <a:lnTo>
                  <a:pt x="114375" y="7352"/>
                </a:lnTo>
                <a:lnTo>
                  <a:pt x="113938" y="7043"/>
                </a:lnTo>
                <a:lnTo>
                  <a:pt x="112282" y="6608"/>
                </a:lnTo>
                <a:lnTo>
                  <a:pt x="110948" y="6298"/>
                </a:lnTo>
                <a:lnTo>
                  <a:pt x="108119" y="5588"/>
                </a:lnTo>
                <a:close/>
              </a:path>
              <a:path w="132715" h="20955">
                <a:moveTo>
                  <a:pt x="97862" y="3561"/>
                </a:moveTo>
                <a:lnTo>
                  <a:pt x="96430" y="6218"/>
                </a:lnTo>
                <a:lnTo>
                  <a:pt x="96321" y="7043"/>
                </a:lnTo>
                <a:lnTo>
                  <a:pt x="96206" y="8257"/>
                </a:lnTo>
                <a:lnTo>
                  <a:pt x="96091" y="10020"/>
                </a:lnTo>
                <a:lnTo>
                  <a:pt x="96321" y="10444"/>
                </a:lnTo>
                <a:lnTo>
                  <a:pt x="96712" y="10765"/>
                </a:lnTo>
                <a:lnTo>
                  <a:pt x="97310" y="10994"/>
                </a:lnTo>
                <a:lnTo>
                  <a:pt x="98759" y="11234"/>
                </a:lnTo>
                <a:lnTo>
                  <a:pt x="101633" y="11784"/>
                </a:lnTo>
                <a:lnTo>
                  <a:pt x="103082" y="12093"/>
                </a:lnTo>
                <a:lnTo>
                  <a:pt x="103358" y="12128"/>
                </a:lnTo>
                <a:lnTo>
                  <a:pt x="103876" y="12059"/>
                </a:lnTo>
                <a:lnTo>
                  <a:pt x="105070" y="7043"/>
                </a:lnTo>
                <a:lnTo>
                  <a:pt x="105049" y="5474"/>
                </a:lnTo>
                <a:lnTo>
                  <a:pt x="104738" y="5084"/>
                </a:lnTo>
                <a:lnTo>
                  <a:pt x="104267" y="4775"/>
                </a:lnTo>
                <a:lnTo>
                  <a:pt x="103956" y="4695"/>
                </a:lnTo>
                <a:lnTo>
                  <a:pt x="98172" y="3596"/>
                </a:lnTo>
                <a:lnTo>
                  <a:pt x="97862" y="3561"/>
                </a:lnTo>
                <a:close/>
              </a:path>
              <a:path w="132715" h="20955">
                <a:moveTo>
                  <a:pt x="87788" y="2027"/>
                </a:moveTo>
                <a:lnTo>
                  <a:pt x="85706" y="7982"/>
                </a:lnTo>
                <a:lnTo>
                  <a:pt x="85787" y="8486"/>
                </a:lnTo>
                <a:lnTo>
                  <a:pt x="87788" y="9505"/>
                </a:lnTo>
                <a:lnTo>
                  <a:pt x="89283" y="9746"/>
                </a:lnTo>
                <a:lnTo>
                  <a:pt x="89996" y="9826"/>
                </a:lnTo>
                <a:lnTo>
                  <a:pt x="90743" y="9940"/>
                </a:lnTo>
                <a:lnTo>
                  <a:pt x="91445" y="10020"/>
                </a:lnTo>
                <a:lnTo>
                  <a:pt x="92986" y="10250"/>
                </a:lnTo>
                <a:lnTo>
                  <a:pt x="93538" y="10250"/>
                </a:lnTo>
                <a:lnTo>
                  <a:pt x="93768" y="10169"/>
                </a:lnTo>
                <a:lnTo>
                  <a:pt x="95102" y="4340"/>
                </a:lnTo>
                <a:lnTo>
                  <a:pt x="95021" y="3836"/>
                </a:lnTo>
                <a:lnTo>
                  <a:pt x="90778" y="2462"/>
                </a:lnTo>
                <a:lnTo>
                  <a:pt x="88535" y="2153"/>
                </a:lnTo>
                <a:lnTo>
                  <a:pt x="87788" y="2027"/>
                </a:lnTo>
                <a:close/>
              </a:path>
              <a:path w="132715" h="20955">
                <a:moveTo>
                  <a:pt x="77093" y="939"/>
                </a:moveTo>
                <a:lnTo>
                  <a:pt x="75173" y="7432"/>
                </a:lnTo>
                <a:lnTo>
                  <a:pt x="75288" y="7673"/>
                </a:lnTo>
                <a:lnTo>
                  <a:pt x="78784" y="8486"/>
                </a:lnTo>
                <a:lnTo>
                  <a:pt x="82567" y="8887"/>
                </a:lnTo>
                <a:lnTo>
                  <a:pt x="84487" y="4145"/>
                </a:lnTo>
                <a:lnTo>
                  <a:pt x="84601" y="3286"/>
                </a:lnTo>
                <a:lnTo>
                  <a:pt x="77841" y="973"/>
                </a:lnTo>
                <a:lnTo>
                  <a:pt x="77093" y="939"/>
                </a:lnTo>
                <a:close/>
              </a:path>
              <a:path w="132715" h="20955">
                <a:moveTo>
                  <a:pt x="66169" y="229"/>
                </a:moveTo>
                <a:lnTo>
                  <a:pt x="64398" y="6848"/>
                </a:lnTo>
                <a:lnTo>
                  <a:pt x="64708" y="7238"/>
                </a:lnTo>
                <a:lnTo>
                  <a:pt x="71159" y="7902"/>
                </a:lnTo>
                <a:lnTo>
                  <a:pt x="71953" y="7982"/>
                </a:lnTo>
                <a:lnTo>
                  <a:pt x="73873" y="1912"/>
                </a:lnTo>
                <a:lnTo>
                  <a:pt x="73793" y="1443"/>
                </a:lnTo>
                <a:lnTo>
                  <a:pt x="70136" y="423"/>
                </a:lnTo>
                <a:lnTo>
                  <a:pt x="66169" y="229"/>
                </a:lnTo>
                <a:close/>
              </a:path>
              <a:path w="132715" h="20955">
                <a:moveTo>
                  <a:pt x="55911" y="0"/>
                </a:moveTo>
                <a:lnTo>
                  <a:pt x="53507" y="6688"/>
                </a:lnTo>
                <a:lnTo>
                  <a:pt x="53622" y="6882"/>
                </a:lnTo>
                <a:lnTo>
                  <a:pt x="57946" y="7432"/>
                </a:lnTo>
                <a:lnTo>
                  <a:pt x="58740" y="7478"/>
                </a:lnTo>
                <a:lnTo>
                  <a:pt x="60315" y="7478"/>
                </a:lnTo>
                <a:lnTo>
                  <a:pt x="61132" y="7512"/>
                </a:lnTo>
                <a:lnTo>
                  <a:pt x="61684" y="7432"/>
                </a:lnTo>
                <a:lnTo>
                  <a:pt x="62868" y="893"/>
                </a:lnTo>
                <a:lnTo>
                  <a:pt x="62707" y="664"/>
                </a:lnTo>
                <a:lnTo>
                  <a:pt x="62316" y="343"/>
                </a:lnTo>
                <a:lnTo>
                  <a:pt x="61764" y="114"/>
                </a:lnTo>
                <a:lnTo>
                  <a:pt x="61488" y="68"/>
                </a:lnTo>
                <a:lnTo>
                  <a:pt x="59844" y="68"/>
                </a:lnTo>
                <a:lnTo>
                  <a:pt x="59050" y="34"/>
                </a:lnTo>
                <a:lnTo>
                  <a:pt x="56693" y="34"/>
                </a:lnTo>
                <a:lnTo>
                  <a:pt x="55911" y="0"/>
                </a:lnTo>
                <a:close/>
              </a:path>
              <a:path w="132715" h="20955">
                <a:moveTo>
                  <a:pt x="50437" y="34"/>
                </a:moveTo>
                <a:lnTo>
                  <a:pt x="49621" y="68"/>
                </a:lnTo>
                <a:lnTo>
                  <a:pt x="48827" y="68"/>
                </a:lnTo>
                <a:lnTo>
                  <a:pt x="47999" y="114"/>
                </a:lnTo>
                <a:lnTo>
                  <a:pt x="47217" y="114"/>
                </a:lnTo>
                <a:lnTo>
                  <a:pt x="46389" y="148"/>
                </a:lnTo>
                <a:lnTo>
                  <a:pt x="45607" y="148"/>
                </a:lnTo>
                <a:lnTo>
                  <a:pt x="42617" y="6963"/>
                </a:lnTo>
                <a:lnTo>
                  <a:pt x="42732" y="7157"/>
                </a:lnTo>
                <a:lnTo>
                  <a:pt x="42928" y="7352"/>
                </a:lnTo>
                <a:lnTo>
                  <a:pt x="43214" y="7512"/>
                </a:lnTo>
                <a:lnTo>
                  <a:pt x="43399" y="7593"/>
                </a:lnTo>
                <a:lnTo>
                  <a:pt x="43997" y="7673"/>
                </a:lnTo>
                <a:lnTo>
                  <a:pt x="45527" y="7593"/>
                </a:lnTo>
                <a:lnTo>
                  <a:pt x="46309" y="7593"/>
                </a:lnTo>
                <a:lnTo>
                  <a:pt x="47884" y="7512"/>
                </a:lnTo>
                <a:lnTo>
                  <a:pt x="48678" y="7512"/>
                </a:lnTo>
                <a:lnTo>
                  <a:pt x="49460" y="7478"/>
                </a:lnTo>
                <a:lnTo>
                  <a:pt x="51817" y="4970"/>
                </a:lnTo>
                <a:lnTo>
                  <a:pt x="51702" y="584"/>
                </a:lnTo>
                <a:lnTo>
                  <a:pt x="51506" y="389"/>
                </a:lnTo>
                <a:lnTo>
                  <a:pt x="51228" y="229"/>
                </a:lnTo>
                <a:lnTo>
                  <a:pt x="50759" y="68"/>
                </a:lnTo>
                <a:lnTo>
                  <a:pt x="50437" y="34"/>
                </a:lnTo>
                <a:close/>
              </a:path>
              <a:path w="132715" h="20955">
                <a:moveTo>
                  <a:pt x="39673" y="469"/>
                </a:moveTo>
                <a:lnTo>
                  <a:pt x="37741" y="538"/>
                </a:lnTo>
                <a:lnTo>
                  <a:pt x="36959" y="584"/>
                </a:lnTo>
                <a:lnTo>
                  <a:pt x="36166" y="664"/>
                </a:lnTo>
                <a:lnTo>
                  <a:pt x="34636" y="744"/>
                </a:lnTo>
                <a:lnTo>
                  <a:pt x="31647" y="7203"/>
                </a:lnTo>
                <a:lnTo>
                  <a:pt x="31773" y="7627"/>
                </a:lnTo>
                <a:lnTo>
                  <a:pt x="31904" y="7867"/>
                </a:lnTo>
                <a:lnTo>
                  <a:pt x="32174" y="8096"/>
                </a:lnTo>
                <a:lnTo>
                  <a:pt x="32360" y="8211"/>
                </a:lnTo>
                <a:lnTo>
                  <a:pt x="32866" y="8337"/>
                </a:lnTo>
                <a:lnTo>
                  <a:pt x="33969" y="8291"/>
                </a:lnTo>
                <a:lnTo>
                  <a:pt x="34717" y="8211"/>
                </a:lnTo>
                <a:lnTo>
                  <a:pt x="35499" y="8177"/>
                </a:lnTo>
                <a:lnTo>
                  <a:pt x="36246" y="8096"/>
                </a:lnTo>
                <a:lnTo>
                  <a:pt x="37040" y="8062"/>
                </a:lnTo>
                <a:lnTo>
                  <a:pt x="37822" y="7982"/>
                </a:lnTo>
                <a:lnTo>
                  <a:pt x="40766" y="7043"/>
                </a:lnTo>
                <a:lnTo>
                  <a:pt x="40766" y="1133"/>
                </a:lnTo>
                <a:lnTo>
                  <a:pt x="40570" y="893"/>
                </a:lnTo>
                <a:lnTo>
                  <a:pt x="40421" y="744"/>
                </a:lnTo>
                <a:lnTo>
                  <a:pt x="39949" y="503"/>
                </a:lnTo>
                <a:lnTo>
                  <a:pt x="39673" y="469"/>
                </a:lnTo>
                <a:close/>
              </a:path>
              <a:path w="132715" h="20955">
                <a:moveTo>
                  <a:pt x="28703" y="1282"/>
                </a:moveTo>
                <a:lnTo>
                  <a:pt x="28381" y="1282"/>
                </a:lnTo>
                <a:lnTo>
                  <a:pt x="24459" y="1683"/>
                </a:lnTo>
                <a:lnTo>
                  <a:pt x="23712" y="1798"/>
                </a:lnTo>
                <a:lnTo>
                  <a:pt x="22918" y="1878"/>
                </a:lnTo>
                <a:lnTo>
                  <a:pt x="20837" y="5909"/>
                </a:lnTo>
                <a:lnTo>
                  <a:pt x="20892" y="7627"/>
                </a:lnTo>
                <a:lnTo>
                  <a:pt x="22447" y="9471"/>
                </a:lnTo>
                <a:lnTo>
                  <a:pt x="23240" y="9391"/>
                </a:lnTo>
                <a:lnTo>
                  <a:pt x="23988" y="9276"/>
                </a:lnTo>
                <a:lnTo>
                  <a:pt x="24735" y="9196"/>
                </a:lnTo>
                <a:lnTo>
                  <a:pt x="25517" y="9081"/>
                </a:lnTo>
                <a:lnTo>
                  <a:pt x="28898" y="8726"/>
                </a:lnTo>
                <a:lnTo>
                  <a:pt x="29209" y="8612"/>
                </a:lnTo>
                <a:lnTo>
                  <a:pt x="29646" y="8291"/>
                </a:lnTo>
                <a:lnTo>
                  <a:pt x="29841" y="8096"/>
                </a:lnTo>
                <a:lnTo>
                  <a:pt x="29956" y="7867"/>
                </a:lnTo>
                <a:lnTo>
                  <a:pt x="29830" y="1992"/>
                </a:lnTo>
                <a:lnTo>
                  <a:pt x="29013" y="1328"/>
                </a:lnTo>
                <a:lnTo>
                  <a:pt x="28703" y="1282"/>
                </a:lnTo>
                <a:close/>
              </a:path>
              <a:path w="132715" h="20955">
                <a:moveTo>
                  <a:pt x="17893" y="2542"/>
                </a:moveTo>
                <a:lnTo>
                  <a:pt x="10210" y="6138"/>
                </a:lnTo>
                <a:lnTo>
                  <a:pt x="10453" y="10020"/>
                </a:lnTo>
                <a:lnTo>
                  <a:pt x="11672" y="11074"/>
                </a:lnTo>
                <a:lnTo>
                  <a:pt x="17962" y="10101"/>
                </a:lnTo>
                <a:lnTo>
                  <a:pt x="19261" y="9116"/>
                </a:lnTo>
                <a:lnTo>
                  <a:pt x="19135" y="3596"/>
                </a:lnTo>
                <a:lnTo>
                  <a:pt x="17893" y="2542"/>
                </a:lnTo>
                <a:close/>
              </a:path>
              <a:path w="132715" h="20955">
                <a:moveTo>
                  <a:pt x="7394" y="4260"/>
                </a:moveTo>
                <a:lnTo>
                  <a:pt x="0" y="8371"/>
                </a:lnTo>
                <a:lnTo>
                  <a:pt x="202" y="11269"/>
                </a:lnTo>
                <a:lnTo>
                  <a:pt x="1460" y="13113"/>
                </a:lnTo>
                <a:lnTo>
                  <a:pt x="1724" y="13067"/>
                </a:lnTo>
                <a:lnTo>
                  <a:pt x="4634" y="12403"/>
                </a:lnTo>
                <a:lnTo>
                  <a:pt x="7589" y="11853"/>
                </a:lnTo>
                <a:lnTo>
                  <a:pt x="8843" y="10799"/>
                </a:lnTo>
                <a:lnTo>
                  <a:pt x="8723" y="7077"/>
                </a:lnTo>
                <a:lnTo>
                  <a:pt x="7670" y="4306"/>
                </a:lnTo>
                <a:lnTo>
                  <a:pt x="7394" y="426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23421" y="196585"/>
            <a:ext cx="144145" cy="20320"/>
          </a:xfrm>
          <a:custGeom>
            <a:avLst/>
            <a:gdLst/>
            <a:ahLst/>
            <a:cxnLst/>
            <a:rect l="l" t="t" r="r" b="b"/>
            <a:pathLst>
              <a:path w="144145" h="20320">
                <a:moveTo>
                  <a:pt x="139502" y="10994"/>
                </a:moveTo>
                <a:lnTo>
                  <a:pt x="138122" y="17384"/>
                </a:lnTo>
                <a:lnTo>
                  <a:pt x="138352" y="17854"/>
                </a:lnTo>
                <a:lnTo>
                  <a:pt x="138513" y="18083"/>
                </a:lnTo>
                <a:lnTo>
                  <a:pt x="138708" y="18278"/>
                </a:lnTo>
                <a:lnTo>
                  <a:pt x="138950" y="18438"/>
                </a:lnTo>
                <a:lnTo>
                  <a:pt x="141338" y="19343"/>
                </a:lnTo>
                <a:lnTo>
                  <a:pt x="142170" y="19686"/>
                </a:lnTo>
                <a:lnTo>
                  <a:pt x="142446" y="19767"/>
                </a:lnTo>
                <a:lnTo>
                  <a:pt x="142676" y="19732"/>
                </a:lnTo>
                <a:lnTo>
                  <a:pt x="142883" y="19652"/>
                </a:lnTo>
                <a:lnTo>
                  <a:pt x="143826" y="15105"/>
                </a:lnTo>
                <a:lnTo>
                  <a:pt x="143941" y="13891"/>
                </a:lnTo>
                <a:lnTo>
                  <a:pt x="144102" y="13147"/>
                </a:lnTo>
                <a:lnTo>
                  <a:pt x="142722" y="12529"/>
                </a:lnTo>
                <a:lnTo>
                  <a:pt x="142285" y="12288"/>
                </a:lnTo>
                <a:lnTo>
                  <a:pt x="141894" y="12013"/>
                </a:lnTo>
                <a:lnTo>
                  <a:pt x="141066" y="11544"/>
                </a:lnTo>
                <a:lnTo>
                  <a:pt x="140594" y="11349"/>
                </a:lnTo>
                <a:lnTo>
                  <a:pt x="140008" y="11074"/>
                </a:lnTo>
                <a:lnTo>
                  <a:pt x="139502" y="10994"/>
                </a:lnTo>
                <a:close/>
              </a:path>
              <a:path w="144145" h="20320">
                <a:moveTo>
                  <a:pt x="130567" y="8062"/>
                </a:moveTo>
                <a:lnTo>
                  <a:pt x="128922" y="14682"/>
                </a:lnTo>
                <a:lnTo>
                  <a:pt x="129083" y="14876"/>
                </a:lnTo>
                <a:lnTo>
                  <a:pt x="129233" y="15105"/>
                </a:lnTo>
                <a:lnTo>
                  <a:pt x="129428" y="15266"/>
                </a:lnTo>
                <a:lnTo>
                  <a:pt x="129704" y="15426"/>
                </a:lnTo>
                <a:lnTo>
                  <a:pt x="131360" y="15930"/>
                </a:lnTo>
                <a:lnTo>
                  <a:pt x="132694" y="16365"/>
                </a:lnTo>
                <a:lnTo>
                  <a:pt x="133993" y="16755"/>
                </a:lnTo>
                <a:lnTo>
                  <a:pt x="135327" y="17190"/>
                </a:lnTo>
                <a:lnTo>
                  <a:pt x="135603" y="17259"/>
                </a:lnTo>
                <a:lnTo>
                  <a:pt x="136863" y="15105"/>
                </a:lnTo>
                <a:lnTo>
                  <a:pt x="137018" y="13891"/>
                </a:lnTo>
                <a:lnTo>
                  <a:pt x="137133" y="12677"/>
                </a:lnTo>
                <a:lnTo>
                  <a:pt x="137294" y="11429"/>
                </a:lnTo>
                <a:lnTo>
                  <a:pt x="137259" y="10925"/>
                </a:lnTo>
                <a:lnTo>
                  <a:pt x="134856" y="9356"/>
                </a:lnTo>
                <a:lnTo>
                  <a:pt x="133556" y="8921"/>
                </a:lnTo>
                <a:lnTo>
                  <a:pt x="132223" y="8532"/>
                </a:lnTo>
                <a:lnTo>
                  <a:pt x="130843" y="8096"/>
                </a:lnTo>
                <a:lnTo>
                  <a:pt x="130567" y="8062"/>
                </a:lnTo>
                <a:close/>
              </a:path>
              <a:path w="144145" h="20320">
                <a:moveTo>
                  <a:pt x="121298" y="5554"/>
                </a:moveTo>
                <a:lnTo>
                  <a:pt x="119527" y="8967"/>
                </a:lnTo>
                <a:lnTo>
                  <a:pt x="119205" y="11395"/>
                </a:lnTo>
                <a:lnTo>
                  <a:pt x="126438" y="14407"/>
                </a:lnTo>
                <a:lnTo>
                  <a:pt x="126680" y="14361"/>
                </a:lnTo>
                <a:lnTo>
                  <a:pt x="127864" y="9826"/>
                </a:lnTo>
                <a:lnTo>
                  <a:pt x="127812" y="7753"/>
                </a:lnTo>
                <a:lnTo>
                  <a:pt x="127542" y="7398"/>
                </a:lnTo>
                <a:lnTo>
                  <a:pt x="127312" y="7203"/>
                </a:lnTo>
                <a:lnTo>
                  <a:pt x="126841" y="6963"/>
                </a:lnTo>
                <a:lnTo>
                  <a:pt x="121298" y="5554"/>
                </a:lnTo>
                <a:close/>
              </a:path>
              <a:path w="144145" h="20320">
                <a:moveTo>
                  <a:pt x="111155" y="3481"/>
                </a:moveTo>
                <a:lnTo>
                  <a:pt x="109499" y="10135"/>
                </a:lnTo>
                <a:lnTo>
                  <a:pt x="109660" y="10376"/>
                </a:lnTo>
                <a:lnTo>
                  <a:pt x="116813" y="12059"/>
                </a:lnTo>
                <a:lnTo>
                  <a:pt x="117043" y="12013"/>
                </a:lnTo>
                <a:lnTo>
                  <a:pt x="117284" y="11899"/>
                </a:lnTo>
                <a:lnTo>
                  <a:pt x="117445" y="11738"/>
                </a:lnTo>
                <a:lnTo>
                  <a:pt x="117721" y="11349"/>
                </a:lnTo>
                <a:lnTo>
                  <a:pt x="118227" y="7432"/>
                </a:lnTo>
                <a:lnTo>
                  <a:pt x="118227" y="5439"/>
                </a:lnTo>
                <a:lnTo>
                  <a:pt x="111155" y="3481"/>
                </a:lnTo>
                <a:close/>
              </a:path>
              <a:path w="144145" h="20320">
                <a:moveTo>
                  <a:pt x="101357" y="1958"/>
                </a:moveTo>
                <a:lnTo>
                  <a:pt x="99713" y="4260"/>
                </a:lnTo>
                <a:lnTo>
                  <a:pt x="99552" y="5439"/>
                </a:lnTo>
                <a:lnTo>
                  <a:pt x="102070" y="9505"/>
                </a:lnTo>
                <a:lnTo>
                  <a:pt x="103485" y="9746"/>
                </a:lnTo>
                <a:lnTo>
                  <a:pt x="104899" y="9940"/>
                </a:lnTo>
                <a:lnTo>
                  <a:pt x="106624" y="10215"/>
                </a:lnTo>
                <a:lnTo>
                  <a:pt x="106900" y="10181"/>
                </a:lnTo>
                <a:lnTo>
                  <a:pt x="108315" y="5520"/>
                </a:lnTo>
                <a:lnTo>
                  <a:pt x="108246" y="3515"/>
                </a:lnTo>
                <a:lnTo>
                  <a:pt x="104267" y="2347"/>
                </a:lnTo>
                <a:lnTo>
                  <a:pt x="101357" y="1958"/>
                </a:lnTo>
                <a:close/>
              </a:path>
              <a:path w="144145" h="20320">
                <a:moveTo>
                  <a:pt x="91065" y="824"/>
                </a:moveTo>
                <a:lnTo>
                  <a:pt x="89329" y="4420"/>
                </a:lnTo>
                <a:lnTo>
                  <a:pt x="89214" y="5634"/>
                </a:lnTo>
                <a:lnTo>
                  <a:pt x="91928" y="8337"/>
                </a:lnTo>
                <a:lnTo>
                  <a:pt x="96286" y="8807"/>
                </a:lnTo>
                <a:lnTo>
                  <a:pt x="98261" y="3206"/>
                </a:lnTo>
                <a:lnTo>
                  <a:pt x="98253" y="2347"/>
                </a:lnTo>
                <a:lnTo>
                  <a:pt x="93296" y="1053"/>
                </a:lnTo>
                <a:lnTo>
                  <a:pt x="91065" y="824"/>
                </a:lnTo>
                <a:close/>
              </a:path>
              <a:path w="144145" h="20320">
                <a:moveTo>
                  <a:pt x="80601" y="194"/>
                </a:moveTo>
                <a:lnTo>
                  <a:pt x="78910" y="6814"/>
                </a:lnTo>
                <a:lnTo>
                  <a:pt x="79025" y="7008"/>
                </a:lnTo>
                <a:lnTo>
                  <a:pt x="82452" y="7673"/>
                </a:lnTo>
                <a:lnTo>
                  <a:pt x="83901" y="7753"/>
                </a:lnTo>
                <a:lnTo>
                  <a:pt x="85361" y="7867"/>
                </a:lnTo>
                <a:lnTo>
                  <a:pt x="86109" y="7902"/>
                </a:lnTo>
                <a:lnTo>
                  <a:pt x="86661" y="7822"/>
                </a:lnTo>
                <a:lnTo>
                  <a:pt x="87880" y="3092"/>
                </a:lnTo>
                <a:lnTo>
                  <a:pt x="87799" y="1133"/>
                </a:lnTo>
                <a:lnTo>
                  <a:pt x="87583" y="893"/>
                </a:lnTo>
                <a:lnTo>
                  <a:pt x="87443" y="778"/>
                </a:lnTo>
                <a:lnTo>
                  <a:pt x="86937" y="549"/>
                </a:lnTo>
                <a:lnTo>
                  <a:pt x="86661" y="503"/>
                </a:lnTo>
                <a:lnTo>
                  <a:pt x="80601" y="194"/>
                </a:lnTo>
                <a:close/>
              </a:path>
              <a:path w="144145" h="20320">
                <a:moveTo>
                  <a:pt x="76392" y="7398"/>
                </a:moveTo>
                <a:lnTo>
                  <a:pt x="71320" y="7398"/>
                </a:lnTo>
                <a:lnTo>
                  <a:pt x="72068" y="7432"/>
                </a:lnTo>
                <a:lnTo>
                  <a:pt x="75058" y="7432"/>
                </a:lnTo>
                <a:lnTo>
                  <a:pt x="75805" y="7478"/>
                </a:lnTo>
                <a:lnTo>
                  <a:pt x="76392" y="7398"/>
                </a:lnTo>
                <a:close/>
              </a:path>
              <a:path w="144145" h="20320">
                <a:moveTo>
                  <a:pt x="73137" y="0"/>
                </a:moveTo>
                <a:lnTo>
                  <a:pt x="68572" y="6688"/>
                </a:lnTo>
                <a:lnTo>
                  <a:pt x="68848" y="7089"/>
                </a:lnTo>
                <a:lnTo>
                  <a:pt x="69273" y="7318"/>
                </a:lnTo>
                <a:lnTo>
                  <a:pt x="69549" y="7398"/>
                </a:lnTo>
                <a:lnTo>
                  <a:pt x="69871" y="7432"/>
                </a:lnTo>
                <a:lnTo>
                  <a:pt x="70573" y="7398"/>
                </a:lnTo>
                <a:lnTo>
                  <a:pt x="76392" y="7398"/>
                </a:lnTo>
                <a:lnTo>
                  <a:pt x="77335" y="5004"/>
                </a:lnTo>
                <a:lnTo>
                  <a:pt x="77496" y="2576"/>
                </a:lnTo>
                <a:lnTo>
                  <a:pt x="73873" y="34"/>
                </a:lnTo>
                <a:lnTo>
                  <a:pt x="73137" y="0"/>
                </a:lnTo>
                <a:close/>
              </a:path>
              <a:path w="144145" h="20320">
                <a:moveTo>
                  <a:pt x="65939" y="80"/>
                </a:moveTo>
                <a:lnTo>
                  <a:pt x="64881" y="80"/>
                </a:lnTo>
                <a:lnTo>
                  <a:pt x="64133" y="114"/>
                </a:lnTo>
                <a:lnTo>
                  <a:pt x="63386" y="114"/>
                </a:lnTo>
                <a:lnTo>
                  <a:pt x="61845" y="194"/>
                </a:lnTo>
                <a:lnTo>
                  <a:pt x="61097" y="194"/>
                </a:lnTo>
                <a:lnTo>
                  <a:pt x="59568" y="274"/>
                </a:lnTo>
                <a:lnTo>
                  <a:pt x="58168" y="6928"/>
                </a:lnTo>
                <a:lnTo>
                  <a:pt x="58251" y="7123"/>
                </a:lnTo>
                <a:lnTo>
                  <a:pt x="58357" y="7283"/>
                </a:lnTo>
                <a:lnTo>
                  <a:pt x="58659" y="7558"/>
                </a:lnTo>
                <a:lnTo>
                  <a:pt x="59211" y="7707"/>
                </a:lnTo>
                <a:lnTo>
                  <a:pt x="61730" y="7593"/>
                </a:lnTo>
                <a:lnTo>
                  <a:pt x="62477" y="7593"/>
                </a:lnTo>
                <a:lnTo>
                  <a:pt x="63972" y="7512"/>
                </a:lnTo>
                <a:lnTo>
                  <a:pt x="64720" y="7512"/>
                </a:lnTo>
                <a:lnTo>
                  <a:pt x="65467" y="7478"/>
                </a:lnTo>
                <a:lnTo>
                  <a:pt x="66916" y="6184"/>
                </a:lnTo>
                <a:lnTo>
                  <a:pt x="66812" y="549"/>
                </a:lnTo>
                <a:lnTo>
                  <a:pt x="66491" y="274"/>
                </a:lnTo>
                <a:lnTo>
                  <a:pt x="66215" y="148"/>
                </a:lnTo>
                <a:lnTo>
                  <a:pt x="65939" y="80"/>
                </a:lnTo>
                <a:close/>
              </a:path>
              <a:path w="144145" h="20320">
                <a:moveTo>
                  <a:pt x="55083" y="503"/>
                </a:moveTo>
                <a:lnTo>
                  <a:pt x="54301" y="584"/>
                </a:lnTo>
                <a:lnTo>
                  <a:pt x="53553" y="618"/>
                </a:lnTo>
                <a:lnTo>
                  <a:pt x="52806" y="698"/>
                </a:lnTo>
                <a:lnTo>
                  <a:pt x="52058" y="744"/>
                </a:lnTo>
                <a:lnTo>
                  <a:pt x="51311" y="824"/>
                </a:lnTo>
                <a:lnTo>
                  <a:pt x="50563" y="858"/>
                </a:lnTo>
                <a:lnTo>
                  <a:pt x="49816" y="939"/>
                </a:lnTo>
                <a:lnTo>
                  <a:pt x="49069" y="973"/>
                </a:lnTo>
                <a:lnTo>
                  <a:pt x="48758" y="1053"/>
                </a:lnTo>
                <a:lnTo>
                  <a:pt x="48241" y="1294"/>
                </a:lnTo>
                <a:lnTo>
                  <a:pt x="48045" y="1443"/>
                </a:lnTo>
                <a:lnTo>
                  <a:pt x="47850" y="1637"/>
                </a:lnTo>
                <a:lnTo>
                  <a:pt x="47735" y="6104"/>
                </a:lnTo>
                <a:lnTo>
                  <a:pt x="47850" y="7822"/>
                </a:lnTo>
                <a:lnTo>
                  <a:pt x="48011" y="8028"/>
                </a:lnTo>
                <a:lnTo>
                  <a:pt x="48367" y="8337"/>
                </a:lnTo>
                <a:lnTo>
                  <a:pt x="48643" y="8417"/>
                </a:lnTo>
                <a:lnTo>
                  <a:pt x="48873" y="8451"/>
                </a:lnTo>
                <a:lnTo>
                  <a:pt x="49931" y="8417"/>
                </a:lnTo>
                <a:lnTo>
                  <a:pt x="51391" y="8257"/>
                </a:lnTo>
                <a:lnTo>
                  <a:pt x="52139" y="8222"/>
                </a:lnTo>
                <a:lnTo>
                  <a:pt x="52840" y="8142"/>
                </a:lnTo>
                <a:lnTo>
                  <a:pt x="55129" y="7982"/>
                </a:lnTo>
                <a:lnTo>
                  <a:pt x="55681" y="7822"/>
                </a:lnTo>
                <a:lnTo>
                  <a:pt x="55911" y="7707"/>
                </a:lnTo>
                <a:lnTo>
                  <a:pt x="56106" y="7558"/>
                </a:lnTo>
                <a:lnTo>
                  <a:pt x="56302" y="7352"/>
                </a:lnTo>
                <a:lnTo>
                  <a:pt x="56428" y="7123"/>
                </a:lnTo>
                <a:lnTo>
                  <a:pt x="56321" y="1053"/>
                </a:lnTo>
                <a:lnTo>
                  <a:pt x="56106" y="824"/>
                </a:lnTo>
                <a:lnTo>
                  <a:pt x="55635" y="584"/>
                </a:lnTo>
                <a:lnTo>
                  <a:pt x="55083" y="503"/>
                </a:lnTo>
                <a:close/>
              </a:path>
              <a:path w="144145" h="20320">
                <a:moveTo>
                  <a:pt x="44940" y="1443"/>
                </a:moveTo>
                <a:lnTo>
                  <a:pt x="44630" y="1443"/>
                </a:lnTo>
                <a:lnTo>
                  <a:pt x="42387" y="1683"/>
                </a:lnTo>
                <a:lnTo>
                  <a:pt x="41640" y="1798"/>
                </a:lnTo>
                <a:lnTo>
                  <a:pt x="40110" y="1958"/>
                </a:lnTo>
                <a:lnTo>
                  <a:pt x="39363" y="2072"/>
                </a:lnTo>
                <a:lnTo>
                  <a:pt x="38650" y="2153"/>
                </a:lnTo>
                <a:lnTo>
                  <a:pt x="38257" y="2267"/>
                </a:lnTo>
                <a:lnTo>
                  <a:pt x="38063" y="2347"/>
                </a:lnTo>
                <a:lnTo>
                  <a:pt x="37626" y="2656"/>
                </a:lnTo>
                <a:lnTo>
                  <a:pt x="37350" y="3092"/>
                </a:lnTo>
                <a:lnTo>
                  <a:pt x="37396" y="6104"/>
                </a:lnTo>
                <a:lnTo>
                  <a:pt x="38926" y="9665"/>
                </a:lnTo>
                <a:lnTo>
                  <a:pt x="43365" y="9081"/>
                </a:lnTo>
                <a:lnTo>
                  <a:pt x="44825" y="8921"/>
                </a:lnTo>
                <a:lnTo>
                  <a:pt x="46125" y="7982"/>
                </a:lnTo>
                <a:lnTo>
                  <a:pt x="46029" y="2233"/>
                </a:lnTo>
                <a:lnTo>
                  <a:pt x="45905" y="1958"/>
                </a:lnTo>
                <a:lnTo>
                  <a:pt x="45800" y="1798"/>
                </a:lnTo>
                <a:lnTo>
                  <a:pt x="45458" y="1557"/>
                </a:lnTo>
                <a:lnTo>
                  <a:pt x="45216" y="1488"/>
                </a:lnTo>
                <a:lnTo>
                  <a:pt x="44940" y="1443"/>
                </a:lnTo>
                <a:close/>
              </a:path>
              <a:path w="144145" h="20320">
                <a:moveTo>
                  <a:pt x="34521" y="2771"/>
                </a:moveTo>
                <a:lnTo>
                  <a:pt x="27058" y="5325"/>
                </a:lnTo>
                <a:lnTo>
                  <a:pt x="27307" y="9310"/>
                </a:lnTo>
                <a:lnTo>
                  <a:pt x="28818" y="11315"/>
                </a:lnTo>
                <a:lnTo>
                  <a:pt x="30278" y="10994"/>
                </a:lnTo>
                <a:lnTo>
                  <a:pt x="34636" y="10295"/>
                </a:lnTo>
                <a:lnTo>
                  <a:pt x="35821" y="9310"/>
                </a:lnTo>
                <a:lnTo>
                  <a:pt x="35740" y="3836"/>
                </a:lnTo>
                <a:lnTo>
                  <a:pt x="35660" y="3596"/>
                </a:lnTo>
                <a:lnTo>
                  <a:pt x="35545" y="3367"/>
                </a:lnTo>
                <a:lnTo>
                  <a:pt x="35234" y="3012"/>
                </a:lnTo>
                <a:lnTo>
                  <a:pt x="34797" y="2817"/>
                </a:lnTo>
                <a:lnTo>
                  <a:pt x="34521" y="2771"/>
                </a:lnTo>
                <a:close/>
              </a:path>
              <a:path w="144145" h="20320">
                <a:moveTo>
                  <a:pt x="24379" y="4581"/>
                </a:moveTo>
                <a:lnTo>
                  <a:pt x="17145" y="8692"/>
                </a:lnTo>
                <a:lnTo>
                  <a:pt x="17387" y="12403"/>
                </a:lnTo>
                <a:lnTo>
                  <a:pt x="18560" y="13422"/>
                </a:lnTo>
                <a:lnTo>
                  <a:pt x="18836" y="13388"/>
                </a:lnTo>
                <a:lnTo>
                  <a:pt x="25793" y="11120"/>
                </a:lnTo>
                <a:lnTo>
                  <a:pt x="25678" y="7432"/>
                </a:lnTo>
                <a:lnTo>
                  <a:pt x="24379" y="4581"/>
                </a:lnTo>
                <a:close/>
              </a:path>
              <a:path w="144145" h="20320">
                <a:moveTo>
                  <a:pt x="14708" y="6814"/>
                </a:moveTo>
                <a:lnTo>
                  <a:pt x="7394" y="11234"/>
                </a:lnTo>
                <a:lnTo>
                  <a:pt x="7474" y="12483"/>
                </a:lnTo>
                <a:lnTo>
                  <a:pt x="8854" y="15930"/>
                </a:lnTo>
                <a:lnTo>
                  <a:pt x="9084" y="15896"/>
                </a:lnTo>
                <a:lnTo>
                  <a:pt x="11913" y="15105"/>
                </a:lnTo>
                <a:lnTo>
                  <a:pt x="14673" y="14407"/>
                </a:lnTo>
                <a:lnTo>
                  <a:pt x="14984" y="14292"/>
                </a:lnTo>
                <a:lnTo>
                  <a:pt x="15225" y="14166"/>
                </a:lnTo>
                <a:lnTo>
                  <a:pt x="15668" y="13743"/>
                </a:lnTo>
                <a:lnTo>
                  <a:pt x="15892" y="13307"/>
                </a:lnTo>
                <a:lnTo>
                  <a:pt x="15766" y="10295"/>
                </a:lnTo>
                <a:lnTo>
                  <a:pt x="15536" y="7512"/>
                </a:lnTo>
                <a:lnTo>
                  <a:pt x="15455" y="7318"/>
                </a:lnTo>
                <a:lnTo>
                  <a:pt x="15145" y="6963"/>
                </a:lnTo>
                <a:lnTo>
                  <a:pt x="14708" y="6814"/>
                </a:lnTo>
                <a:close/>
              </a:path>
              <a:path w="144145" h="20320">
                <a:moveTo>
                  <a:pt x="5002" y="9471"/>
                </a:moveTo>
                <a:lnTo>
                  <a:pt x="1494" y="10765"/>
                </a:lnTo>
                <a:lnTo>
                  <a:pt x="126" y="11269"/>
                </a:lnTo>
                <a:lnTo>
                  <a:pt x="3116" y="17339"/>
                </a:lnTo>
                <a:lnTo>
                  <a:pt x="4128" y="17144"/>
                </a:lnTo>
                <a:lnTo>
                  <a:pt x="4335" y="17110"/>
                </a:lnTo>
                <a:lnTo>
                  <a:pt x="5036" y="17110"/>
                </a:lnTo>
                <a:lnTo>
                  <a:pt x="5312" y="16984"/>
                </a:lnTo>
                <a:lnTo>
                  <a:pt x="5784" y="16674"/>
                </a:lnTo>
                <a:lnTo>
                  <a:pt x="6094" y="16205"/>
                </a:lnTo>
                <a:lnTo>
                  <a:pt x="6193" y="15896"/>
                </a:lnTo>
                <a:lnTo>
                  <a:pt x="6078" y="13113"/>
                </a:lnTo>
                <a:lnTo>
                  <a:pt x="5864" y="10410"/>
                </a:lnTo>
                <a:lnTo>
                  <a:pt x="5749" y="9940"/>
                </a:lnTo>
                <a:lnTo>
                  <a:pt x="5588" y="9746"/>
                </a:lnTo>
                <a:lnTo>
                  <a:pt x="5232" y="9505"/>
                </a:lnTo>
                <a:lnTo>
                  <a:pt x="5002" y="9471"/>
                </a:lnTo>
                <a:close/>
              </a:path>
              <a:path w="144145" h="20320">
                <a:moveTo>
                  <a:pt x="5036" y="17110"/>
                </a:moveTo>
                <a:lnTo>
                  <a:pt x="4335" y="17110"/>
                </a:lnTo>
                <a:lnTo>
                  <a:pt x="4254" y="17258"/>
                </a:lnTo>
                <a:lnTo>
                  <a:pt x="4530" y="17224"/>
                </a:lnTo>
                <a:lnTo>
                  <a:pt x="5036" y="1711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20638" y="184596"/>
            <a:ext cx="151130" cy="24130"/>
          </a:xfrm>
          <a:custGeom>
            <a:avLst/>
            <a:gdLst/>
            <a:ahLst/>
            <a:cxnLst/>
            <a:rect l="l" t="t" r="r" b="b"/>
            <a:pathLst>
              <a:path w="151129" h="24129">
                <a:moveTo>
                  <a:pt x="146413" y="19812"/>
                </a:moveTo>
                <a:lnTo>
                  <a:pt x="143182" y="19812"/>
                </a:lnTo>
                <a:lnTo>
                  <a:pt x="144205" y="21844"/>
                </a:lnTo>
                <a:lnTo>
                  <a:pt x="144677" y="22479"/>
                </a:lnTo>
                <a:lnTo>
                  <a:pt x="145263" y="22987"/>
                </a:lnTo>
                <a:lnTo>
                  <a:pt x="145620" y="23241"/>
                </a:lnTo>
                <a:lnTo>
                  <a:pt x="146057" y="23495"/>
                </a:lnTo>
                <a:lnTo>
                  <a:pt x="146528" y="23622"/>
                </a:lnTo>
                <a:lnTo>
                  <a:pt x="147667" y="24003"/>
                </a:lnTo>
                <a:lnTo>
                  <a:pt x="148334" y="24003"/>
                </a:lnTo>
                <a:lnTo>
                  <a:pt x="147862" y="23241"/>
                </a:lnTo>
                <a:lnTo>
                  <a:pt x="147498" y="22479"/>
                </a:lnTo>
                <a:lnTo>
                  <a:pt x="146413" y="19812"/>
                </a:lnTo>
                <a:close/>
              </a:path>
              <a:path w="151129" h="24129">
                <a:moveTo>
                  <a:pt x="11756" y="12699"/>
                </a:moveTo>
                <a:lnTo>
                  <a:pt x="2909" y="12699"/>
                </a:lnTo>
                <a:lnTo>
                  <a:pt x="3852" y="12826"/>
                </a:lnTo>
                <a:lnTo>
                  <a:pt x="5381" y="13207"/>
                </a:lnTo>
                <a:lnTo>
                  <a:pt x="6876" y="13969"/>
                </a:lnTo>
                <a:lnTo>
                  <a:pt x="7256" y="14350"/>
                </a:lnTo>
                <a:lnTo>
                  <a:pt x="7329" y="14604"/>
                </a:lnTo>
                <a:lnTo>
                  <a:pt x="6891" y="15620"/>
                </a:lnTo>
                <a:lnTo>
                  <a:pt x="5524" y="18033"/>
                </a:lnTo>
                <a:lnTo>
                  <a:pt x="4944" y="18922"/>
                </a:lnTo>
                <a:lnTo>
                  <a:pt x="2943" y="21208"/>
                </a:lnTo>
                <a:lnTo>
                  <a:pt x="2437" y="21589"/>
                </a:lnTo>
                <a:lnTo>
                  <a:pt x="3185" y="21462"/>
                </a:lnTo>
                <a:lnTo>
                  <a:pt x="7589" y="19684"/>
                </a:lnTo>
                <a:lnTo>
                  <a:pt x="7980" y="19430"/>
                </a:lnTo>
                <a:lnTo>
                  <a:pt x="9199" y="18033"/>
                </a:lnTo>
                <a:lnTo>
                  <a:pt x="9625" y="17271"/>
                </a:lnTo>
                <a:lnTo>
                  <a:pt x="16881" y="17271"/>
                </a:lnTo>
                <a:lnTo>
                  <a:pt x="16272" y="17144"/>
                </a:lnTo>
                <a:lnTo>
                  <a:pt x="15490" y="16763"/>
                </a:lnTo>
                <a:lnTo>
                  <a:pt x="14581" y="16255"/>
                </a:lnTo>
                <a:lnTo>
                  <a:pt x="14075" y="16001"/>
                </a:lnTo>
                <a:lnTo>
                  <a:pt x="13604" y="15620"/>
                </a:lnTo>
                <a:lnTo>
                  <a:pt x="13086" y="15239"/>
                </a:lnTo>
                <a:lnTo>
                  <a:pt x="12580" y="14731"/>
                </a:lnTo>
                <a:lnTo>
                  <a:pt x="11637" y="13461"/>
                </a:lnTo>
                <a:lnTo>
                  <a:pt x="11442" y="13334"/>
                </a:lnTo>
                <a:lnTo>
                  <a:pt x="11520" y="13080"/>
                </a:lnTo>
                <a:lnTo>
                  <a:pt x="11756" y="12699"/>
                </a:lnTo>
                <a:close/>
              </a:path>
              <a:path w="151129" h="24129">
                <a:moveTo>
                  <a:pt x="141204" y="10414"/>
                </a:moveTo>
                <a:lnTo>
                  <a:pt x="136063" y="10414"/>
                </a:lnTo>
                <a:lnTo>
                  <a:pt x="137248" y="10922"/>
                </a:lnTo>
                <a:lnTo>
                  <a:pt x="138743" y="11938"/>
                </a:lnTo>
                <a:lnTo>
                  <a:pt x="139916" y="13081"/>
                </a:lnTo>
                <a:lnTo>
                  <a:pt x="141020" y="14478"/>
                </a:lnTo>
                <a:lnTo>
                  <a:pt x="141652" y="15621"/>
                </a:lnTo>
                <a:lnTo>
                  <a:pt x="141100" y="16383"/>
                </a:lnTo>
                <a:lnTo>
                  <a:pt x="137052" y="19050"/>
                </a:lnTo>
                <a:lnTo>
                  <a:pt x="136466" y="19304"/>
                </a:lnTo>
                <a:lnTo>
                  <a:pt x="140859" y="20701"/>
                </a:lnTo>
                <a:lnTo>
                  <a:pt x="141652" y="20574"/>
                </a:lnTo>
                <a:lnTo>
                  <a:pt x="142009" y="20447"/>
                </a:lnTo>
                <a:lnTo>
                  <a:pt x="142630" y="20066"/>
                </a:lnTo>
                <a:lnTo>
                  <a:pt x="143182" y="19812"/>
                </a:lnTo>
                <a:lnTo>
                  <a:pt x="146413" y="19812"/>
                </a:lnTo>
                <a:lnTo>
                  <a:pt x="145585" y="17526"/>
                </a:lnTo>
                <a:lnTo>
                  <a:pt x="145505" y="17145"/>
                </a:lnTo>
                <a:lnTo>
                  <a:pt x="145390" y="17018"/>
                </a:lnTo>
                <a:lnTo>
                  <a:pt x="146758" y="15875"/>
                </a:lnTo>
                <a:lnTo>
                  <a:pt x="147391" y="15621"/>
                </a:lnTo>
                <a:lnTo>
                  <a:pt x="147667" y="15367"/>
                </a:lnTo>
                <a:lnTo>
                  <a:pt x="148219" y="15240"/>
                </a:lnTo>
                <a:lnTo>
                  <a:pt x="150104" y="15240"/>
                </a:lnTo>
                <a:lnTo>
                  <a:pt x="150541" y="15113"/>
                </a:lnTo>
                <a:lnTo>
                  <a:pt x="150438" y="14859"/>
                </a:lnTo>
                <a:lnTo>
                  <a:pt x="149443" y="13589"/>
                </a:lnTo>
                <a:lnTo>
                  <a:pt x="143814" y="13589"/>
                </a:lnTo>
                <a:lnTo>
                  <a:pt x="143228" y="12573"/>
                </a:lnTo>
                <a:lnTo>
                  <a:pt x="142871" y="12192"/>
                </a:lnTo>
                <a:lnTo>
                  <a:pt x="142158" y="11176"/>
                </a:lnTo>
                <a:lnTo>
                  <a:pt x="141204" y="10414"/>
                </a:lnTo>
                <a:close/>
              </a:path>
              <a:path w="151129" h="24129">
                <a:moveTo>
                  <a:pt x="128690" y="8001"/>
                </a:moveTo>
                <a:lnTo>
                  <a:pt x="127933" y="8001"/>
                </a:lnTo>
                <a:lnTo>
                  <a:pt x="127496" y="8255"/>
                </a:lnTo>
                <a:lnTo>
                  <a:pt x="127140" y="8382"/>
                </a:lnTo>
                <a:lnTo>
                  <a:pt x="126910" y="8763"/>
                </a:lnTo>
                <a:lnTo>
                  <a:pt x="126789" y="9271"/>
                </a:lnTo>
                <a:lnTo>
                  <a:pt x="126668" y="10033"/>
                </a:lnTo>
                <a:lnTo>
                  <a:pt x="126544" y="11303"/>
                </a:lnTo>
                <a:lnTo>
                  <a:pt x="126418" y="12065"/>
                </a:lnTo>
                <a:lnTo>
                  <a:pt x="126293" y="13208"/>
                </a:lnTo>
                <a:lnTo>
                  <a:pt x="126171" y="16002"/>
                </a:lnTo>
                <a:lnTo>
                  <a:pt x="126392" y="16510"/>
                </a:lnTo>
                <a:lnTo>
                  <a:pt x="126634" y="16764"/>
                </a:lnTo>
                <a:lnTo>
                  <a:pt x="126864" y="16891"/>
                </a:lnTo>
                <a:lnTo>
                  <a:pt x="127186" y="17145"/>
                </a:lnTo>
                <a:lnTo>
                  <a:pt x="127496" y="17272"/>
                </a:lnTo>
                <a:lnTo>
                  <a:pt x="129221" y="17653"/>
                </a:lnTo>
                <a:lnTo>
                  <a:pt x="134223" y="19050"/>
                </a:lnTo>
                <a:lnTo>
                  <a:pt x="134568" y="19177"/>
                </a:lnTo>
                <a:lnTo>
                  <a:pt x="134890" y="19177"/>
                </a:lnTo>
                <a:lnTo>
                  <a:pt x="135442" y="18923"/>
                </a:lnTo>
                <a:lnTo>
                  <a:pt x="135638" y="18796"/>
                </a:lnTo>
                <a:lnTo>
                  <a:pt x="135914" y="18288"/>
                </a:lnTo>
                <a:lnTo>
                  <a:pt x="136148" y="16764"/>
                </a:lnTo>
                <a:lnTo>
                  <a:pt x="136487" y="13589"/>
                </a:lnTo>
                <a:lnTo>
                  <a:pt x="136596" y="12827"/>
                </a:lnTo>
                <a:lnTo>
                  <a:pt x="136492" y="11049"/>
                </a:lnTo>
                <a:lnTo>
                  <a:pt x="136339" y="10668"/>
                </a:lnTo>
                <a:lnTo>
                  <a:pt x="136063" y="10414"/>
                </a:lnTo>
                <a:lnTo>
                  <a:pt x="141204" y="10414"/>
                </a:lnTo>
                <a:lnTo>
                  <a:pt x="140859" y="10160"/>
                </a:lnTo>
                <a:lnTo>
                  <a:pt x="135753" y="10160"/>
                </a:lnTo>
                <a:lnTo>
                  <a:pt x="135316" y="9906"/>
                </a:lnTo>
                <a:lnTo>
                  <a:pt x="133752" y="9525"/>
                </a:lnTo>
                <a:lnTo>
                  <a:pt x="132131" y="9017"/>
                </a:lnTo>
                <a:lnTo>
                  <a:pt x="129739" y="8382"/>
                </a:lnTo>
                <a:lnTo>
                  <a:pt x="128911" y="8128"/>
                </a:lnTo>
                <a:lnTo>
                  <a:pt x="128690" y="8001"/>
                </a:lnTo>
                <a:close/>
              </a:path>
              <a:path w="151129" h="24129">
                <a:moveTo>
                  <a:pt x="16881" y="17271"/>
                </a:moveTo>
                <a:lnTo>
                  <a:pt x="9625" y="17271"/>
                </a:lnTo>
                <a:lnTo>
                  <a:pt x="9901" y="17525"/>
                </a:lnTo>
                <a:lnTo>
                  <a:pt x="10499" y="17906"/>
                </a:lnTo>
                <a:lnTo>
                  <a:pt x="10844" y="18033"/>
                </a:lnTo>
                <a:lnTo>
                  <a:pt x="11200" y="18287"/>
                </a:lnTo>
                <a:lnTo>
                  <a:pt x="12028" y="18541"/>
                </a:lnTo>
                <a:lnTo>
                  <a:pt x="12500" y="18541"/>
                </a:lnTo>
                <a:lnTo>
                  <a:pt x="12971" y="18668"/>
                </a:lnTo>
                <a:lnTo>
                  <a:pt x="13523" y="18668"/>
                </a:lnTo>
                <a:lnTo>
                  <a:pt x="14662" y="18414"/>
                </a:lnTo>
                <a:lnTo>
                  <a:pt x="15996" y="18033"/>
                </a:lnTo>
                <a:lnTo>
                  <a:pt x="17490" y="17398"/>
                </a:lnTo>
                <a:lnTo>
                  <a:pt x="16881" y="17271"/>
                </a:lnTo>
                <a:close/>
              </a:path>
              <a:path w="151129" h="24129">
                <a:moveTo>
                  <a:pt x="26886" y="6222"/>
                </a:moveTo>
                <a:lnTo>
                  <a:pt x="17295" y="11175"/>
                </a:lnTo>
                <a:lnTo>
                  <a:pt x="17657" y="15874"/>
                </a:lnTo>
                <a:lnTo>
                  <a:pt x="19422" y="17017"/>
                </a:lnTo>
                <a:lnTo>
                  <a:pt x="25632" y="15620"/>
                </a:lnTo>
                <a:lnTo>
                  <a:pt x="26529" y="15493"/>
                </a:lnTo>
                <a:lnTo>
                  <a:pt x="27208" y="15239"/>
                </a:lnTo>
                <a:lnTo>
                  <a:pt x="27714" y="14731"/>
                </a:lnTo>
                <a:lnTo>
                  <a:pt x="27990" y="14350"/>
                </a:lnTo>
                <a:lnTo>
                  <a:pt x="28116" y="13969"/>
                </a:lnTo>
                <a:lnTo>
                  <a:pt x="27990" y="10540"/>
                </a:lnTo>
                <a:lnTo>
                  <a:pt x="27756" y="7238"/>
                </a:lnTo>
                <a:lnTo>
                  <a:pt x="27679" y="6984"/>
                </a:lnTo>
                <a:lnTo>
                  <a:pt x="27518" y="6730"/>
                </a:lnTo>
                <a:lnTo>
                  <a:pt x="27242" y="6476"/>
                </a:lnTo>
                <a:lnTo>
                  <a:pt x="26886" y="6222"/>
                </a:lnTo>
                <a:close/>
              </a:path>
              <a:path w="151129" h="24129">
                <a:moveTo>
                  <a:pt x="122913" y="13081"/>
                </a:moveTo>
                <a:lnTo>
                  <a:pt x="118929" y="13081"/>
                </a:lnTo>
                <a:lnTo>
                  <a:pt x="119906" y="14351"/>
                </a:lnTo>
                <a:lnTo>
                  <a:pt x="120573" y="14986"/>
                </a:lnTo>
                <a:lnTo>
                  <a:pt x="121401" y="15621"/>
                </a:lnTo>
                <a:lnTo>
                  <a:pt x="121873" y="15875"/>
                </a:lnTo>
                <a:lnTo>
                  <a:pt x="122931" y="16256"/>
                </a:lnTo>
                <a:lnTo>
                  <a:pt x="123529" y="16510"/>
                </a:lnTo>
                <a:lnTo>
                  <a:pt x="124150" y="16637"/>
                </a:lnTo>
                <a:lnTo>
                  <a:pt x="125610" y="16891"/>
                </a:lnTo>
                <a:lnTo>
                  <a:pt x="126392" y="16891"/>
                </a:lnTo>
                <a:lnTo>
                  <a:pt x="125300" y="16002"/>
                </a:lnTo>
                <a:lnTo>
                  <a:pt x="124230" y="14859"/>
                </a:lnTo>
                <a:lnTo>
                  <a:pt x="123839" y="14478"/>
                </a:lnTo>
                <a:lnTo>
                  <a:pt x="122913" y="13081"/>
                </a:lnTo>
                <a:close/>
              </a:path>
              <a:path w="151129" h="24129">
                <a:moveTo>
                  <a:pt x="31175" y="3555"/>
                </a:moveTo>
                <a:lnTo>
                  <a:pt x="27162" y="5714"/>
                </a:lnTo>
                <a:lnTo>
                  <a:pt x="26690" y="5841"/>
                </a:lnTo>
                <a:lnTo>
                  <a:pt x="26219" y="6222"/>
                </a:lnTo>
                <a:lnTo>
                  <a:pt x="27518" y="6222"/>
                </a:lnTo>
                <a:lnTo>
                  <a:pt x="28266" y="6349"/>
                </a:lnTo>
                <a:lnTo>
                  <a:pt x="32670" y="7746"/>
                </a:lnTo>
                <a:lnTo>
                  <a:pt x="33532" y="8381"/>
                </a:lnTo>
                <a:lnTo>
                  <a:pt x="33381" y="8762"/>
                </a:lnTo>
                <a:lnTo>
                  <a:pt x="31647" y="11556"/>
                </a:lnTo>
                <a:lnTo>
                  <a:pt x="29876" y="13461"/>
                </a:lnTo>
                <a:lnTo>
                  <a:pt x="29128" y="14096"/>
                </a:lnTo>
                <a:lnTo>
                  <a:pt x="28576" y="14604"/>
                </a:lnTo>
                <a:lnTo>
                  <a:pt x="28185" y="14858"/>
                </a:lnTo>
                <a:lnTo>
                  <a:pt x="28024" y="14858"/>
                </a:lnTo>
                <a:lnTo>
                  <a:pt x="28852" y="14985"/>
                </a:lnTo>
                <a:lnTo>
                  <a:pt x="35890" y="11556"/>
                </a:lnTo>
                <a:lnTo>
                  <a:pt x="41829" y="11556"/>
                </a:lnTo>
                <a:lnTo>
                  <a:pt x="41122" y="11175"/>
                </a:lnTo>
                <a:lnTo>
                  <a:pt x="40651" y="10794"/>
                </a:lnTo>
                <a:lnTo>
                  <a:pt x="40133" y="10286"/>
                </a:lnTo>
                <a:lnTo>
                  <a:pt x="39110" y="9397"/>
                </a:lnTo>
                <a:lnTo>
                  <a:pt x="38017" y="7873"/>
                </a:lnTo>
                <a:lnTo>
                  <a:pt x="38098" y="7492"/>
                </a:lnTo>
                <a:lnTo>
                  <a:pt x="38719" y="6730"/>
                </a:lnTo>
                <a:lnTo>
                  <a:pt x="39581" y="5841"/>
                </a:lnTo>
                <a:lnTo>
                  <a:pt x="40308" y="5333"/>
                </a:lnTo>
                <a:lnTo>
                  <a:pt x="35533" y="5333"/>
                </a:lnTo>
                <a:lnTo>
                  <a:pt x="35108" y="4952"/>
                </a:lnTo>
                <a:lnTo>
                  <a:pt x="34245" y="4444"/>
                </a:lnTo>
                <a:lnTo>
                  <a:pt x="33257" y="3936"/>
                </a:lnTo>
                <a:lnTo>
                  <a:pt x="32233" y="3682"/>
                </a:lnTo>
                <a:lnTo>
                  <a:pt x="31175" y="3555"/>
                </a:lnTo>
                <a:close/>
              </a:path>
              <a:path w="151129" h="24129">
                <a:moveTo>
                  <a:pt x="117750" y="4826"/>
                </a:moveTo>
                <a:lnTo>
                  <a:pt x="111420" y="4826"/>
                </a:lnTo>
                <a:lnTo>
                  <a:pt x="112754" y="5461"/>
                </a:lnTo>
                <a:lnTo>
                  <a:pt x="113501" y="5715"/>
                </a:lnTo>
                <a:lnTo>
                  <a:pt x="115077" y="6731"/>
                </a:lnTo>
                <a:lnTo>
                  <a:pt x="116215" y="7874"/>
                </a:lnTo>
                <a:lnTo>
                  <a:pt x="116916" y="8763"/>
                </a:lnTo>
                <a:lnTo>
                  <a:pt x="117238" y="9271"/>
                </a:lnTo>
                <a:lnTo>
                  <a:pt x="116606" y="10033"/>
                </a:lnTo>
                <a:lnTo>
                  <a:pt x="110948" y="13589"/>
                </a:lnTo>
                <a:lnTo>
                  <a:pt x="112443" y="14097"/>
                </a:lnTo>
                <a:lnTo>
                  <a:pt x="114364" y="14478"/>
                </a:lnTo>
                <a:lnTo>
                  <a:pt x="115468" y="14478"/>
                </a:lnTo>
                <a:lnTo>
                  <a:pt x="116916" y="14097"/>
                </a:lnTo>
                <a:lnTo>
                  <a:pt x="117710" y="13843"/>
                </a:lnTo>
                <a:lnTo>
                  <a:pt x="118377" y="13462"/>
                </a:lnTo>
                <a:lnTo>
                  <a:pt x="118653" y="13208"/>
                </a:lnTo>
                <a:lnTo>
                  <a:pt x="118929" y="13081"/>
                </a:lnTo>
                <a:lnTo>
                  <a:pt x="122913" y="13081"/>
                </a:lnTo>
                <a:lnTo>
                  <a:pt x="122264" y="11938"/>
                </a:lnTo>
                <a:lnTo>
                  <a:pt x="121597" y="10414"/>
                </a:lnTo>
                <a:lnTo>
                  <a:pt x="121482" y="10287"/>
                </a:lnTo>
                <a:lnTo>
                  <a:pt x="121447" y="10033"/>
                </a:lnTo>
                <a:lnTo>
                  <a:pt x="121838" y="9652"/>
                </a:lnTo>
                <a:lnTo>
                  <a:pt x="122264" y="9398"/>
                </a:lnTo>
                <a:lnTo>
                  <a:pt x="122701" y="9017"/>
                </a:lnTo>
                <a:lnTo>
                  <a:pt x="123609" y="8636"/>
                </a:lnTo>
                <a:lnTo>
                  <a:pt x="124035" y="8382"/>
                </a:lnTo>
                <a:lnTo>
                  <a:pt x="124506" y="8255"/>
                </a:lnTo>
                <a:lnTo>
                  <a:pt x="125771" y="8001"/>
                </a:lnTo>
                <a:lnTo>
                  <a:pt x="128690" y="8001"/>
                </a:lnTo>
                <a:lnTo>
                  <a:pt x="127807" y="7493"/>
                </a:lnTo>
                <a:lnTo>
                  <a:pt x="127266" y="6858"/>
                </a:lnTo>
                <a:lnTo>
                  <a:pt x="119676" y="6858"/>
                </a:lnTo>
                <a:lnTo>
                  <a:pt x="118963" y="5969"/>
                </a:lnTo>
                <a:lnTo>
                  <a:pt x="118181" y="5207"/>
                </a:lnTo>
                <a:lnTo>
                  <a:pt x="117750" y="4826"/>
                </a:lnTo>
                <a:close/>
              </a:path>
              <a:path w="151129" h="24129">
                <a:moveTo>
                  <a:pt x="103588" y="3556"/>
                </a:moveTo>
                <a:lnTo>
                  <a:pt x="102174" y="3556"/>
                </a:lnTo>
                <a:lnTo>
                  <a:pt x="101944" y="3683"/>
                </a:lnTo>
                <a:lnTo>
                  <a:pt x="101587" y="3937"/>
                </a:lnTo>
                <a:lnTo>
                  <a:pt x="101472" y="4191"/>
                </a:lnTo>
                <a:lnTo>
                  <a:pt x="101204" y="5080"/>
                </a:lnTo>
                <a:lnTo>
                  <a:pt x="100840" y="8509"/>
                </a:lnTo>
                <a:lnTo>
                  <a:pt x="100725" y="11430"/>
                </a:lnTo>
                <a:lnTo>
                  <a:pt x="100840" y="11684"/>
                </a:lnTo>
                <a:lnTo>
                  <a:pt x="110201" y="13589"/>
                </a:lnTo>
                <a:lnTo>
                  <a:pt x="110511" y="13462"/>
                </a:lnTo>
                <a:lnTo>
                  <a:pt x="111972" y="6985"/>
                </a:lnTo>
                <a:lnTo>
                  <a:pt x="111876" y="5461"/>
                </a:lnTo>
                <a:lnTo>
                  <a:pt x="111811" y="5334"/>
                </a:lnTo>
                <a:lnTo>
                  <a:pt x="111420" y="4826"/>
                </a:lnTo>
                <a:lnTo>
                  <a:pt x="117750" y="4826"/>
                </a:lnTo>
                <a:lnTo>
                  <a:pt x="117463" y="4572"/>
                </a:lnTo>
                <a:lnTo>
                  <a:pt x="110707" y="4572"/>
                </a:lnTo>
                <a:lnTo>
                  <a:pt x="110511" y="4445"/>
                </a:lnTo>
                <a:lnTo>
                  <a:pt x="103588" y="3556"/>
                </a:lnTo>
                <a:close/>
              </a:path>
              <a:path w="151129" h="24129">
                <a:moveTo>
                  <a:pt x="146919" y="12192"/>
                </a:moveTo>
                <a:lnTo>
                  <a:pt x="146137" y="12319"/>
                </a:lnTo>
                <a:lnTo>
                  <a:pt x="145344" y="12573"/>
                </a:lnTo>
                <a:lnTo>
                  <a:pt x="143814" y="13589"/>
                </a:lnTo>
                <a:lnTo>
                  <a:pt x="149443" y="13589"/>
                </a:lnTo>
                <a:lnTo>
                  <a:pt x="149116" y="13208"/>
                </a:lnTo>
                <a:lnTo>
                  <a:pt x="147782" y="12446"/>
                </a:lnTo>
                <a:lnTo>
                  <a:pt x="146919" y="12192"/>
                </a:lnTo>
                <a:close/>
              </a:path>
              <a:path w="151129" h="24129">
                <a:moveTo>
                  <a:pt x="41829" y="11556"/>
                </a:moveTo>
                <a:lnTo>
                  <a:pt x="35890" y="11556"/>
                </a:lnTo>
                <a:lnTo>
                  <a:pt x="36131" y="11810"/>
                </a:lnTo>
                <a:lnTo>
                  <a:pt x="36752" y="12191"/>
                </a:lnTo>
                <a:lnTo>
                  <a:pt x="37109" y="12445"/>
                </a:lnTo>
                <a:lnTo>
                  <a:pt x="37891" y="12826"/>
                </a:lnTo>
                <a:lnTo>
                  <a:pt x="38328" y="13080"/>
                </a:lnTo>
                <a:lnTo>
                  <a:pt x="38845" y="13080"/>
                </a:lnTo>
                <a:lnTo>
                  <a:pt x="39903" y="13334"/>
                </a:lnTo>
                <a:lnTo>
                  <a:pt x="40536" y="13334"/>
                </a:lnTo>
                <a:lnTo>
                  <a:pt x="41157" y="13207"/>
                </a:lnTo>
                <a:lnTo>
                  <a:pt x="41824" y="13207"/>
                </a:lnTo>
                <a:lnTo>
                  <a:pt x="43365" y="12826"/>
                </a:lnTo>
                <a:lnTo>
                  <a:pt x="44147" y="12572"/>
                </a:lnTo>
                <a:lnTo>
                  <a:pt x="43986" y="12572"/>
                </a:lnTo>
                <a:lnTo>
                  <a:pt x="42928" y="12191"/>
                </a:lnTo>
                <a:lnTo>
                  <a:pt x="41829" y="11556"/>
                </a:lnTo>
                <a:close/>
              </a:path>
              <a:path w="151129" h="24129">
                <a:moveTo>
                  <a:pt x="6094" y="9651"/>
                </a:moveTo>
                <a:lnTo>
                  <a:pt x="2552" y="11175"/>
                </a:lnTo>
                <a:lnTo>
                  <a:pt x="2035" y="11556"/>
                </a:lnTo>
                <a:lnTo>
                  <a:pt x="1494" y="12318"/>
                </a:lnTo>
                <a:lnTo>
                  <a:pt x="1023" y="12572"/>
                </a:lnTo>
                <a:lnTo>
                  <a:pt x="551" y="12699"/>
                </a:lnTo>
                <a:lnTo>
                  <a:pt x="0" y="12953"/>
                </a:lnTo>
                <a:lnTo>
                  <a:pt x="586" y="13080"/>
                </a:lnTo>
                <a:lnTo>
                  <a:pt x="2081" y="12826"/>
                </a:lnTo>
                <a:lnTo>
                  <a:pt x="2472" y="12826"/>
                </a:lnTo>
                <a:lnTo>
                  <a:pt x="2909" y="12699"/>
                </a:lnTo>
                <a:lnTo>
                  <a:pt x="11756" y="12699"/>
                </a:lnTo>
                <a:lnTo>
                  <a:pt x="12454" y="11683"/>
                </a:lnTo>
                <a:lnTo>
                  <a:pt x="13067" y="11048"/>
                </a:lnTo>
                <a:lnTo>
                  <a:pt x="9153" y="11048"/>
                </a:lnTo>
                <a:lnTo>
                  <a:pt x="8762" y="10667"/>
                </a:lnTo>
                <a:lnTo>
                  <a:pt x="7900" y="10286"/>
                </a:lnTo>
                <a:lnTo>
                  <a:pt x="7463" y="10032"/>
                </a:lnTo>
                <a:lnTo>
                  <a:pt x="6094" y="9651"/>
                </a:lnTo>
                <a:close/>
              </a:path>
              <a:path w="151129" h="24129">
                <a:moveTo>
                  <a:pt x="54525" y="3428"/>
                </a:moveTo>
                <a:lnTo>
                  <a:pt x="44584" y="3428"/>
                </a:lnTo>
                <a:lnTo>
                  <a:pt x="43951" y="3809"/>
                </a:lnTo>
                <a:lnTo>
                  <a:pt x="43652" y="4317"/>
                </a:lnTo>
                <a:lnTo>
                  <a:pt x="43553" y="8000"/>
                </a:lnTo>
                <a:lnTo>
                  <a:pt x="43678" y="11302"/>
                </a:lnTo>
                <a:lnTo>
                  <a:pt x="43790" y="11683"/>
                </a:lnTo>
                <a:lnTo>
                  <a:pt x="44181" y="12191"/>
                </a:lnTo>
                <a:lnTo>
                  <a:pt x="44779" y="12445"/>
                </a:lnTo>
                <a:lnTo>
                  <a:pt x="45481" y="12445"/>
                </a:lnTo>
                <a:lnTo>
                  <a:pt x="46424" y="12318"/>
                </a:lnTo>
                <a:lnTo>
                  <a:pt x="47367" y="12318"/>
                </a:lnTo>
                <a:lnTo>
                  <a:pt x="48275" y="12191"/>
                </a:lnTo>
                <a:lnTo>
                  <a:pt x="51069" y="11937"/>
                </a:lnTo>
                <a:lnTo>
                  <a:pt x="52012" y="11810"/>
                </a:lnTo>
                <a:lnTo>
                  <a:pt x="54640" y="10540"/>
                </a:lnTo>
                <a:lnTo>
                  <a:pt x="54525" y="3428"/>
                </a:lnTo>
                <a:close/>
              </a:path>
              <a:path w="151129" h="24129">
                <a:moveTo>
                  <a:pt x="97657" y="9398"/>
                </a:moveTo>
                <a:lnTo>
                  <a:pt x="93170" y="9398"/>
                </a:lnTo>
                <a:lnTo>
                  <a:pt x="94320" y="10668"/>
                </a:lnTo>
                <a:lnTo>
                  <a:pt x="94665" y="10922"/>
                </a:lnTo>
                <a:lnTo>
                  <a:pt x="99587" y="12446"/>
                </a:lnTo>
                <a:lnTo>
                  <a:pt x="101196" y="12319"/>
                </a:lnTo>
                <a:lnTo>
                  <a:pt x="100644" y="12065"/>
                </a:lnTo>
                <a:lnTo>
                  <a:pt x="100058" y="11557"/>
                </a:lnTo>
                <a:lnTo>
                  <a:pt x="99265" y="11049"/>
                </a:lnTo>
                <a:lnTo>
                  <a:pt x="97657" y="9398"/>
                </a:lnTo>
                <a:close/>
              </a:path>
              <a:path w="151129" h="24129">
                <a:moveTo>
                  <a:pt x="68641" y="0"/>
                </a:moveTo>
                <a:lnTo>
                  <a:pt x="68054" y="0"/>
                </a:lnTo>
                <a:lnTo>
                  <a:pt x="67456" y="126"/>
                </a:lnTo>
                <a:lnTo>
                  <a:pt x="66916" y="126"/>
                </a:lnTo>
                <a:lnTo>
                  <a:pt x="65295" y="888"/>
                </a:lnTo>
                <a:lnTo>
                  <a:pt x="64283" y="1523"/>
                </a:lnTo>
                <a:lnTo>
                  <a:pt x="63374" y="2285"/>
                </a:lnTo>
                <a:lnTo>
                  <a:pt x="62983" y="2666"/>
                </a:lnTo>
                <a:lnTo>
                  <a:pt x="54370" y="2666"/>
                </a:lnTo>
                <a:lnTo>
                  <a:pt x="56026" y="2920"/>
                </a:lnTo>
                <a:lnTo>
                  <a:pt x="56497" y="3047"/>
                </a:lnTo>
                <a:lnTo>
                  <a:pt x="57440" y="3428"/>
                </a:lnTo>
                <a:lnTo>
                  <a:pt x="57912" y="3555"/>
                </a:lnTo>
                <a:lnTo>
                  <a:pt x="58889" y="4063"/>
                </a:lnTo>
                <a:lnTo>
                  <a:pt x="60553" y="5460"/>
                </a:lnTo>
                <a:lnTo>
                  <a:pt x="60617" y="5714"/>
                </a:lnTo>
                <a:lnTo>
                  <a:pt x="59165" y="7873"/>
                </a:lnTo>
                <a:lnTo>
                  <a:pt x="57670" y="9397"/>
                </a:lnTo>
                <a:lnTo>
                  <a:pt x="57199" y="9778"/>
                </a:lnTo>
                <a:lnTo>
                  <a:pt x="55899" y="10667"/>
                </a:lnTo>
                <a:lnTo>
                  <a:pt x="54680" y="11302"/>
                </a:lnTo>
                <a:lnTo>
                  <a:pt x="56256" y="11556"/>
                </a:lnTo>
                <a:lnTo>
                  <a:pt x="56969" y="11556"/>
                </a:lnTo>
                <a:lnTo>
                  <a:pt x="57670" y="11429"/>
                </a:lnTo>
                <a:lnTo>
                  <a:pt x="58303" y="11429"/>
                </a:lnTo>
                <a:lnTo>
                  <a:pt x="62903" y="8889"/>
                </a:lnTo>
                <a:lnTo>
                  <a:pt x="68196" y="8889"/>
                </a:lnTo>
                <a:lnTo>
                  <a:pt x="67859" y="8635"/>
                </a:lnTo>
                <a:lnTo>
                  <a:pt x="66399" y="7111"/>
                </a:lnTo>
                <a:lnTo>
                  <a:pt x="65421" y="5714"/>
                </a:lnTo>
                <a:lnTo>
                  <a:pt x="65341" y="5460"/>
                </a:lnTo>
                <a:lnTo>
                  <a:pt x="65226" y="5333"/>
                </a:lnTo>
                <a:lnTo>
                  <a:pt x="66123" y="4444"/>
                </a:lnTo>
                <a:lnTo>
                  <a:pt x="67065" y="3682"/>
                </a:lnTo>
                <a:lnTo>
                  <a:pt x="67732" y="3174"/>
                </a:lnTo>
                <a:lnTo>
                  <a:pt x="69745" y="2413"/>
                </a:lnTo>
                <a:lnTo>
                  <a:pt x="70366" y="2159"/>
                </a:lnTo>
                <a:lnTo>
                  <a:pt x="71987" y="1778"/>
                </a:lnTo>
                <a:lnTo>
                  <a:pt x="73241" y="1778"/>
                </a:lnTo>
                <a:lnTo>
                  <a:pt x="71861" y="1270"/>
                </a:lnTo>
                <a:lnTo>
                  <a:pt x="71516" y="1016"/>
                </a:lnTo>
                <a:lnTo>
                  <a:pt x="70883" y="635"/>
                </a:lnTo>
                <a:lnTo>
                  <a:pt x="69894" y="254"/>
                </a:lnTo>
                <a:lnTo>
                  <a:pt x="68641" y="0"/>
                </a:lnTo>
                <a:close/>
              </a:path>
              <a:path w="151129" h="24129">
                <a:moveTo>
                  <a:pt x="88926" y="508"/>
                </a:moveTo>
                <a:lnTo>
                  <a:pt x="88340" y="508"/>
                </a:lnTo>
                <a:lnTo>
                  <a:pt x="87121" y="762"/>
                </a:lnTo>
                <a:lnTo>
                  <a:pt x="85821" y="1270"/>
                </a:lnTo>
                <a:lnTo>
                  <a:pt x="85154" y="1651"/>
                </a:lnTo>
                <a:lnTo>
                  <a:pt x="83740" y="2159"/>
                </a:lnTo>
                <a:lnTo>
                  <a:pt x="91159" y="5969"/>
                </a:lnTo>
                <a:lnTo>
                  <a:pt x="90111" y="7366"/>
                </a:lnTo>
                <a:lnTo>
                  <a:pt x="85039" y="10795"/>
                </a:lnTo>
                <a:lnTo>
                  <a:pt x="84878" y="10922"/>
                </a:lnTo>
                <a:lnTo>
                  <a:pt x="87201" y="11303"/>
                </a:lnTo>
                <a:lnTo>
                  <a:pt x="89087" y="11303"/>
                </a:lnTo>
                <a:lnTo>
                  <a:pt x="89674" y="11176"/>
                </a:lnTo>
                <a:lnTo>
                  <a:pt x="90191" y="11176"/>
                </a:lnTo>
                <a:lnTo>
                  <a:pt x="91134" y="10795"/>
                </a:lnTo>
                <a:lnTo>
                  <a:pt x="91951" y="10414"/>
                </a:lnTo>
                <a:lnTo>
                  <a:pt x="92629" y="9906"/>
                </a:lnTo>
                <a:lnTo>
                  <a:pt x="93170" y="9398"/>
                </a:lnTo>
                <a:lnTo>
                  <a:pt x="97657" y="9398"/>
                </a:lnTo>
                <a:lnTo>
                  <a:pt x="96275" y="7366"/>
                </a:lnTo>
                <a:lnTo>
                  <a:pt x="95802" y="6477"/>
                </a:lnTo>
                <a:lnTo>
                  <a:pt x="95688" y="6350"/>
                </a:lnTo>
                <a:lnTo>
                  <a:pt x="101702" y="3556"/>
                </a:lnTo>
                <a:lnTo>
                  <a:pt x="103588" y="3556"/>
                </a:lnTo>
                <a:lnTo>
                  <a:pt x="103197" y="3302"/>
                </a:lnTo>
                <a:lnTo>
                  <a:pt x="93687" y="3302"/>
                </a:lnTo>
                <a:lnTo>
                  <a:pt x="92894" y="2540"/>
                </a:lnTo>
                <a:lnTo>
                  <a:pt x="92031" y="1778"/>
                </a:lnTo>
                <a:lnTo>
                  <a:pt x="90582" y="1016"/>
                </a:lnTo>
                <a:lnTo>
                  <a:pt x="89513" y="635"/>
                </a:lnTo>
                <a:lnTo>
                  <a:pt x="88926" y="508"/>
                </a:lnTo>
                <a:close/>
              </a:path>
              <a:path w="151129" h="24129">
                <a:moveTo>
                  <a:pt x="68196" y="8889"/>
                </a:moveTo>
                <a:lnTo>
                  <a:pt x="62903" y="8889"/>
                </a:lnTo>
                <a:lnTo>
                  <a:pt x="63455" y="9397"/>
                </a:lnTo>
                <a:lnTo>
                  <a:pt x="64478" y="10159"/>
                </a:lnTo>
                <a:lnTo>
                  <a:pt x="64904" y="10413"/>
                </a:lnTo>
                <a:lnTo>
                  <a:pt x="65341" y="10540"/>
                </a:lnTo>
                <a:lnTo>
                  <a:pt x="66364" y="10921"/>
                </a:lnTo>
                <a:lnTo>
                  <a:pt x="67502" y="11175"/>
                </a:lnTo>
                <a:lnTo>
                  <a:pt x="68882" y="11175"/>
                </a:lnTo>
                <a:lnTo>
                  <a:pt x="71240" y="10795"/>
                </a:lnTo>
                <a:lnTo>
                  <a:pt x="70688" y="10540"/>
                </a:lnTo>
                <a:lnTo>
                  <a:pt x="70055" y="10159"/>
                </a:lnTo>
                <a:lnTo>
                  <a:pt x="69273" y="9778"/>
                </a:lnTo>
                <a:lnTo>
                  <a:pt x="68196" y="8889"/>
                </a:lnTo>
                <a:close/>
              </a:path>
              <a:path w="151129" h="24129">
                <a:moveTo>
                  <a:pt x="14857" y="6984"/>
                </a:moveTo>
                <a:lnTo>
                  <a:pt x="14581" y="6984"/>
                </a:lnTo>
                <a:lnTo>
                  <a:pt x="12937" y="7365"/>
                </a:lnTo>
                <a:lnTo>
                  <a:pt x="12419" y="7619"/>
                </a:lnTo>
                <a:lnTo>
                  <a:pt x="11913" y="8000"/>
                </a:lnTo>
                <a:lnTo>
                  <a:pt x="11442" y="8254"/>
                </a:lnTo>
                <a:lnTo>
                  <a:pt x="11005" y="8635"/>
                </a:lnTo>
                <a:lnTo>
                  <a:pt x="9820" y="10032"/>
                </a:lnTo>
                <a:lnTo>
                  <a:pt x="9153" y="11048"/>
                </a:lnTo>
                <a:lnTo>
                  <a:pt x="13067" y="11048"/>
                </a:lnTo>
                <a:lnTo>
                  <a:pt x="13558" y="10540"/>
                </a:lnTo>
                <a:lnTo>
                  <a:pt x="14144" y="10032"/>
                </a:lnTo>
                <a:lnTo>
                  <a:pt x="15294" y="9143"/>
                </a:lnTo>
                <a:lnTo>
                  <a:pt x="16858" y="8381"/>
                </a:lnTo>
                <a:lnTo>
                  <a:pt x="17295" y="8254"/>
                </a:lnTo>
                <a:lnTo>
                  <a:pt x="17651" y="8000"/>
                </a:lnTo>
                <a:lnTo>
                  <a:pt x="18203" y="7873"/>
                </a:lnTo>
                <a:lnTo>
                  <a:pt x="18042" y="7873"/>
                </a:lnTo>
                <a:lnTo>
                  <a:pt x="17410" y="7746"/>
                </a:lnTo>
                <a:lnTo>
                  <a:pt x="16076" y="7238"/>
                </a:lnTo>
                <a:lnTo>
                  <a:pt x="14857" y="6984"/>
                </a:lnTo>
                <a:close/>
              </a:path>
              <a:path w="151129" h="24129">
                <a:moveTo>
                  <a:pt x="79807" y="2286"/>
                </a:moveTo>
                <a:lnTo>
                  <a:pt x="69006" y="6730"/>
                </a:lnTo>
                <a:lnTo>
                  <a:pt x="69183" y="7238"/>
                </a:lnTo>
                <a:lnTo>
                  <a:pt x="69423" y="7746"/>
                </a:lnTo>
                <a:lnTo>
                  <a:pt x="70216" y="8635"/>
                </a:lnTo>
                <a:lnTo>
                  <a:pt x="70492" y="9016"/>
                </a:lnTo>
                <a:lnTo>
                  <a:pt x="70803" y="9144"/>
                </a:lnTo>
                <a:lnTo>
                  <a:pt x="71470" y="9652"/>
                </a:lnTo>
                <a:lnTo>
                  <a:pt x="72850" y="10160"/>
                </a:lnTo>
                <a:lnTo>
                  <a:pt x="73597" y="10414"/>
                </a:lnTo>
                <a:lnTo>
                  <a:pt x="75046" y="10668"/>
                </a:lnTo>
                <a:lnTo>
                  <a:pt x="78749" y="10668"/>
                </a:lnTo>
                <a:lnTo>
                  <a:pt x="79807" y="10795"/>
                </a:lnTo>
                <a:lnTo>
                  <a:pt x="87527" y="6985"/>
                </a:lnTo>
                <a:lnTo>
                  <a:pt x="87414" y="6477"/>
                </a:lnTo>
                <a:lnTo>
                  <a:pt x="87006" y="5715"/>
                </a:lnTo>
                <a:lnTo>
                  <a:pt x="86339" y="4953"/>
                </a:lnTo>
                <a:lnTo>
                  <a:pt x="85856" y="4572"/>
                </a:lnTo>
                <a:lnTo>
                  <a:pt x="85315" y="4064"/>
                </a:lnTo>
                <a:lnTo>
                  <a:pt x="84683" y="3683"/>
                </a:lnTo>
                <a:lnTo>
                  <a:pt x="84326" y="3429"/>
                </a:lnTo>
                <a:lnTo>
                  <a:pt x="83544" y="3175"/>
                </a:lnTo>
                <a:lnTo>
                  <a:pt x="82636" y="2794"/>
                </a:lnTo>
                <a:lnTo>
                  <a:pt x="81578" y="2540"/>
                </a:lnTo>
                <a:lnTo>
                  <a:pt x="79807" y="2286"/>
                </a:lnTo>
                <a:close/>
              </a:path>
              <a:path w="151129" h="24129">
                <a:moveTo>
                  <a:pt x="139525" y="9525"/>
                </a:moveTo>
                <a:lnTo>
                  <a:pt x="138743" y="9525"/>
                </a:lnTo>
                <a:lnTo>
                  <a:pt x="137915" y="9652"/>
                </a:lnTo>
                <a:lnTo>
                  <a:pt x="137328" y="9779"/>
                </a:lnTo>
                <a:lnTo>
                  <a:pt x="136696" y="10033"/>
                </a:lnTo>
                <a:lnTo>
                  <a:pt x="136224" y="10033"/>
                </a:lnTo>
                <a:lnTo>
                  <a:pt x="135753" y="10160"/>
                </a:lnTo>
                <a:lnTo>
                  <a:pt x="140859" y="10160"/>
                </a:lnTo>
                <a:lnTo>
                  <a:pt x="140514" y="9906"/>
                </a:lnTo>
                <a:lnTo>
                  <a:pt x="140042" y="9779"/>
                </a:lnTo>
                <a:lnTo>
                  <a:pt x="139525" y="9525"/>
                </a:lnTo>
                <a:close/>
              </a:path>
              <a:path w="151129" h="24129">
                <a:moveTo>
                  <a:pt x="124000" y="5207"/>
                </a:moveTo>
                <a:lnTo>
                  <a:pt x="123448" y="5207"/>
                </a:lnTo>
                <a:lnTo>
                  <a:pt x="121919" y="5588"/>
                </a:lnTo>
                <a:lnTo>
                  <a:pt x="121447" y="5842"/>
                </a:lnTo>
                <a:lnTo>
                  <a:pt x="120976" y="5969"/>
                </a:lnTo>
                <a:lnTo>
                  <a:pt x="119676" y="6858"/>
                </a:lnTo>
                <a:lnTo>
                  <a:pt x="127266" y="6858"/>
                </a:lnTo>
                <a:lnTo>
                  <a:pt x="126714" y="6350"/>
                </a:lnTo>
                <a:lnTo>
                  <a:pt x="126162" y="5969"/>
                </a:lnTo>
                <a:lnTo>
                  <a:pt x="125058" y="5461"/>
                </a:lnTo>
                <a:lnTo>
                  <a:pt x="124000" y="5207"/>
                </a:lnTo>
                <a:close/>
              </a:path>
              <a:path w="151129" h="24129">
                <a:moveTo>
                  <a:pt x="41513" y="2031"/>
                </a:moveTo>
                <a:lnTo>
                  <a:pt x="40294" y="2031"/>
                </a:lnTo>
                <a:lnTo>
                  <a:pt x="39742" y="2158"/>
                </a:lnTo>
                <a:lnTo>
                  <a:pt x="37626" y="3174"/>
                </a:lnTo>
                <a:lnTo>
                  <a:pt x="35533" y="5333"/>
                </a:lnTo>
                <a:lnTo>
                  <a:pt x="40308" y="5333"/>
                </a:lnTo>
                <a:lnTo>
                  <a:pt x="40961" y="4825"/>
                </a:lnTo>
                <a:lnTo>
                  <a:pt x="41433" y="4571"/>
                </a:lnTo>
                <a:lnTo>
                  <a:pt x="42341" y="4190"/>
                </a:lnTo>
                <a:lnTo>
                  <a:pt x="43169" y="3809"/>
                </a:lnTo>
                <a:lnTo>
                  <a:pt x="43951" y="3555"/>
                </a:lnTo>
                <a:lnTo>
                  <a:pt x="44584" y="3428"/>
                </a:lnTo>
                <a:lnTo>
                  <a:pt x="54525" y="3428"/>
                </a:lnTo>
                <a:lnTo>
                  <a:pt x="54485" y="3301"/>
                </a:lnTo>
                <a:lnTo>
                  <a:pt x="54370" y="3174"/>
                </a:lnTo>
                <a:lnTo>
                  <a:pt x="45400" y="3174"/>
                </a:lnTo>
                <a:lnTo>
                  <a:pt x="44147" y="2920"/>
                </a:lnTo>
                <a:lnTo>
                  <a:pt x="43480" y="2539"/>
                </a:lnTo>
                <a:lnTo>
                  <a:pt x="42813" y="2285"/>
                </a:lnTo>
                <a:lnTo>
                  <a:pt x="41513" y="2031"/>
                </a:lnTo>
                <a:close/>
              </a:path>
              <a:path w="151129" h="24129">
                <a:moveTo>
                  <a:pt x="114755" y="3556"/>
                </a:moveTo>
                <a:lnTo>
                  <a:pt x="114168" y="3556"/>
                </a:lnTo>
                <a:lnTo>
                  <a:pt x="112949" y="3810"/>
                </a:lnTo>
                <a:lnTo>
                  <a:pt x="111650" y="4318"/>
                </a:lnTo>
                <a:lnTo>
                  <a:pt x="110707" y="4572"/>
                </a:lnTo>
                <a:lnTo>
                  <a:pt x="117463" y="4572"/>
                </a:lnTo>
                <a:lnTo>
                  <a:pt x="117319" y="4445"/>
                </a:lnTo>
                <a:lnTo>
                  <a:pt x="116330" y="3937"/>
                </a:lnTo>
                <a:lnTo>
                  <a:pt x="114755" y="3556"/>
                </a:lnTo>
                <a:close/>
              </a:path>
              <a:path w="151129" h="24129">
                <a:moveTo>
                  <a:pt x="99391" y="1270"/>
                </a:moveTo>
                <a:lnTo>
                  <a:pt x="93687" y="3302"/>
                </a:lnTo>
                <a:lnTo>
                  <a:pt x="103197" y="3302"/>
                </a:lnTo>
                <a:lnTo>
                  <a:pt x="103002" y="3175"/>
                </a:lnTo>
                <a:lnTo>
                  <a:pt x="102415" y="2921"/>
                </a:lnTo>
                <a:lnTo>
                  <a:pt x="101507" y="2159"/>
                </a:lnTo>
                <a:lnTo>
                  <a:pt x="100920" y="1778"/>
                </a:lnTo>
                <a:lnTo>
                  <a:pt x="100012" y="1397"/>
                </a:lnTo>
                <a:lnTo>
                  <a:pt x="99391" y="1270"/>
                </a:lnTo>
                <a:close/>
              </a:path>
              <a:path w="151129" h="24129">
                <a:moveTo>
                  <a:pt x="58579" y="507"/>
                </a:moveTo>
                <a:lnTo>
                  <a:pt x="57992" y="507"/>
                </a:lnTo>
                <a:lnTo>
                  <a:pt x="56175" y="888"/>
                </a:lnTo>
                <a:lnTo>
                  <a:pt x="54922" y="1650"/>
                </a:lnTo>
                <a:lnTo>
                  <a:pt x="54289" y="2158"/>
                </a:lnTo>
                <a:lnTo>
                  <a:pt x="53231" y="2539"/>
                </a:lnTo>
                <a:lnTo>
                  <a:pt x="52794" y="2539"/>
                </a:lnTo>
                <a:lnTo>
                  <a:pt x="49103" y="2793"/>
                </a:lnTo>
                <a:lnTo>
                  <a:pt x="46355" y="3174"/>
                </a:lnTo>
                <a:lnTo>
                  <a:pt x="54370" y="3174"/>
                </a:lnTo>
                <a:lnTo>
                  <a:pt x="53898" y="2793"/>
                </a:lnTo>
                <a:lnTo>
                  <a:pt x="53703" y="2666"/>
                </a:lnTo>
                <a:lnTo>
                  <a:pt x="62983" y="2666"/>
                </a:lnTo>
                <a:lnTo>
                  <a:pt x="62109" y="2031"/>
                </a:lnTo>
                <a:lnTo>
                  <a:pt x="61684" y="1650"/>
                </a:lnTo>
                <a:lnTo>
                  <a:pt x="60741" y="1142"/>
                </a:lnTo>
                <a:lnTo>
                  <a:pt x="60223" y="888"/>
                </a:lnTo>
                <a:lnTo>
                  <a:pt x="58579" y="50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46052" y="9505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809" y="0"/>
                </a:moveTo>
                <a:lnTo>
                  <a:pt x="4547" y="3481"/>
                </a:lnTo>
                <a:lnTo>
                  <a:pt x="5175" y="4065"/>
                </a:lnTo>
                <a:lnTo>
                  <a:pt x="5486" y="4340"/>
                </a:lnTo>
                <a:lnTo>
                  <a:pt x="5762" y="4661"/>
                </a:lnTo>
                <a:lnTo>
                  <a:pt x="6314" y="4271"/>
                </a:lnTo>
                <a:lnTo>
                  <a:pt x="6977" y="3527"/>
                </a:lnTo>
                <a:lnTo>
                  <a:pt x="7567" y="2542"/>
                </a:lnTo>
                <a:lnTo>
                  <a:pt x="7693" y="2187"/>
                </a:lnTo>
                <a:lnTo>
                  <a:pt x="7815" y="1683"/>
                </a:lnTo>
                <a:lnTo>
                  <a:pt x="7809" y="0"/>
                </a:lnTo>
                <a:close/>
              </a:path>
              <a:path w="8254" h="5080">
                <a:moveTo>
                  <a:pt x="58" y="1248"/>
                </a:moveTo>
                <a:lnTo>
                  <a:pt x="0" y="2542"/>
                </a:lnTo>
                <a:lnTo>
                  <a:pt x="120" y="3206"/>
                </a:lnTo>
                <a:lnTo>
                  <a:pt x="449" y="3996"/>
                </a:lnTo>
                <a:lnTo>
                  <a:pt x="1242" y="3481"/>
                </a:lnTo>
                <a:lnTo>
                  <a:pt x="1553" y="3367"/>
                </a:lnTo>
                <a:lnTo>
                  <a:pt x="1116" y="2977"/>
                </a:lnTo>
                <a:lnTo>
                  <a:pt x="840" y="2702"/>
                </a:lnTo>
                <a:lnTo>
                  <a:pt x="575" y="2382"/>
                </a:lnTo>
                <a:lnTo>
                  <a:pt x="161" y="1637"/>
                </a:lnTo>
                <a:lnTo>
                  <a:pt x="58" y="1248"/>
                </a:lnTo>
                <a:close/>
              </a:path>
              <a:path w="8254" h="5080">
                <a:moveTo>
                  <a:pt x="2772" y="3172"/>
                </a:moveTo>
                <a:lnTo>
                  <a:pt x="2461" y="3172"/>
                </a:lnTo>
                <a:lnTo>
                  <a:pt x="2139" y="3206"/>
                </a:lnTo>
                <a:lnTo>
                  <a:pt x="1846" y="3286"/>
                </a:lnTo>
                <a:lnTo>
                  <a:pt x="2266" y="3561"/>
                </a:lnTo>
                <a:lnTo>
                  <a:pt x="2657" y="3641"/>
                </a:lnTo>
                <a:lnTo>
                  <a:pt x="3048" y="3676"/>
                </a:lnTo>
                <a:lnTo>
                  <a:pt x="3830" y="3676"/>
                </a:lnTo>
                <a:lnTo>
                  <a:pt x="4251" y="3561"/>
                </a:lnTo>
                <a:lnTo>
                  <a:pt x="4071" y="3401"/>
                </a:lnTo>
                <a:lnTo>
                  <a:pt x="3634" y="3286"/>
                </a:lnTo>
                <a:lnTo>
                  <a:pt x="3209" y="3206"/>
                </a:lnTo>
                <a:lnTo>
                  <a:pt x="2772" y="317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44977" y="103121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6656" y="3607"/>
                </a:moveTo>
                <a:lnTo>
                  <a:pt x="3214" y="3607"/>
                </a:lnTo>
                <a:lnTo>
                  <a:pt x="3880" y="3687"/>
                </a:lnTo>
                <a:lnTo>
                  <a:pt x="4202" y="3756"/>
                </a:lnTo>
                <a:lnTo>
                  <a:pt x="4789" y="3951"/>
                </a:lnTo>
                <a:lnTo>
                  <a:pt x="5341" y="4271"/>
                </a:lnTo>
                <a:lnTo>
                  <a:pt x="5571" y="4466"/>
                </a:lnTo>
                <a:lnTo>
                  <a:pt x="6042" y="4191"/>
                </a:lnTo>
                <a:lnTo>
                  <a:pt x="6445" y="3882"/>
                </a:lnTo>
                <a:lnTo>
                  <a:pt x="6656" y="3607"/>
                </a:lnTo>
                <a:close/>
              </a:path>
              <a:path w="7620" h="5080">
                <a:moveTo>
                  <a:pt x="109" y="0"/>
                </a:moveTo>
                <a:lnTo>
                  <a:pt x="1489" y="4077"/>
                </a:lnTo>
                <a:lnTo>
                  <a:pt x="1880" y="3882"/>
                </a:lnTo>
                <a:lnTo>
                  <a:pt x="2317" y="3722"/>
                </a:lnTo>
                <a:lnTo>
                  <a:pt x="2742" y="3641"/>
                </a:lnTo>
                <a:lnTo>
                  <a:pt x="3214" y="3607"/>
                </a:lnTo>
                <a:lnTo>
                  <a:pt x="6656" y="3607"/>
                </a:lnTo>
                <a:lnTo>
                  <a:pt x="6989" y="3172"/>
                </a:lnTo>
                <a:lnTo>
                  <a:pt x="220" y="435"/>
                </a:lnTo>
                <a:lnTo>
                  <a:pt x="109" y="0"/>
                </a:lnTo>
                <a:close/>
              </a:path>
              <a:path w="7620" h="5080">
                <a:moveTo>
                  <a:pt x="7583" y="0"/>
                </a:moveTo>
                <a:lnTo>
                  <a:pt x="3846" y="3172"/>
                </a:lnTo>
                <a:lnTo>
                  <a:pt x="6989" y="3172"/>
                </a:lnTo>
                <a:lnTo>
                  <a:pt x="7146" y="2943"/>
                </a:lnTo>
                <a:lnTo>
                  <a:pt x="7342" y="2542"/>
                </a:lnTo>
                <a:lnTo>
                  <a:pt x="7442" y="2267"/>
                </a:lnTo>
                <a:lnTo>
                  <a:pt x="7568" y="1798"/>
                </a:lnTo>
                <a:lnTo>
                  <a:pt x="75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4466" y="11165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081" y="4512"/>
                </a:lnTo>
                <a:lnTo>
                  <a:pt x="2357" y="4077"/>
                </a:lnTo>
                <a:lnTo>
                  <a:pt x="2667" y="3687"/>
                </a:lnTo>
                <a:lnTo>
                  <a:pt x="3024" y="3367"/>
                </a:lnTo>
                <a:lnTo>
                  <a:pt x="3330" y="3125"/>
                </a:lnTo>
                <a:lnTo>
                  <a:pt x="3058" y="3057"/>
                </a:lnTo>
                <a:lnTo>
                  <a:pt x="113" y="435"/>
                </a:lnTo>
                <a:lnTo>
                  <a:pt x="0" y="0"/>
                </a:lnTo>
                <a:close/>
              </a:path>
              <a:path w="7620" h="5080">
                <a:moveTo>
                  <a:pt x="5715" y="2553"/>
                </a:moveTo>
                <a:lnTo>
                  <a:pt x="4829" y="2553"/>
                </a:lnTo>
                <a:lnTo>
                  <a:pt x="4358" y="2668"/>
                </a:lnTo>
                <a:lnTo>
                  <a:pt x="3498" y="3023"/>
                </a:lnTo>
                <a:lnTo>
                  <a:pt x="4102" y="3125"/>
                </a:lnTo>
                <a:lnTo>
                  <a:pt x="4392" y="3057"/>
                </a:lnTo>
                <a:lnTo>
                  <a:pt x="4714" y="3023"/>
                </a:lnTo>
                <a:lnTo>
                  <a:pt x="5399" y="2748"/>
                </a:lnTo>
                <a:lnTo>
                  <a:pt x="5611" y="2634"/>
                </a:lnTo>
                <a:close/>
              </a:path>
              <a:path w="7620" h="5080">
                <a:moveTo>
                  <a:pt x="7463" y="0"/>
                </a:moveTo>
                <a:lnTo>
                  <a:pt x="5715" y="2553"/>
                </a:lnTo>
                <a:lnTo>
                  <a:pt x="6209" y="2634"/>
                </a:lnTo>
                <a:lnTo>
                  <a:pt x="6706" y="2782"/>
                </a:lnTo>
                <a:lnTo>
                  <a:pt x="7037" y="2943"/>
                </a:lnTo>
                <a:lnTo>
                  <a:pt x="7428" y="1958"/>
                </a:lnTo>
                <a:lnTo>
                  <a:pt x="746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46030" y="11909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45" y="0"/>
                </a:moveTo>
                <a:lnTo>
                  <a:pt x="1184" y="3802"/>
                </a:lnTo>
                <a:lnTo>
                  <a:pt x="1414" y="4031"/>
                </a:lnTo>
                <a:lnTo>
                  <a:pt x="1655" y="4225"/>
                </a:lnTo>
                <a:lnTo>
                  <a:pt x="2207" y="4546"/>
                </a:lnTo>
                <a:lnTo>
                  <a:pt x="2759" y="4775"/>
                </a:lnTo>
                <a:lnTo>
                  <a:pt x="3380" y="4031"/>
                </a:lnTo>
                <a:lnTo>
                  <a:pt x="3737" y="3722"/>
                </a:lnTo>
                <a:lnTo>
                  <a:pt x="4128" y="3481"/>
                </a:lnTo>
                <a:lnTo>
                  <a:pt x="4565" y="3252"/>
                </a:lnTo>
                <a:lnTo>
                  <a:pt x="4869" y="3138"/>
                </a:lnTo>
                <a:lnTo>
                  <a:pt x="3461" y="3138"/>
                </a:lnTo>
                <a:lnTo>
                  <a:pt x="241" y="664"/>
                </a:lnTo>
                <a:lnTo>
                  <a:pt x="45" y="0"/>
                </a:lnTo>
                <a:close/>
              </a:path>
              <a:path w="7620" h="5080">
                <a:moveTo>
                  <a:pt x="7509" y="0"/>
                </a:moveTo>
                <a:lnTo>
                  <a:pt x="4128" y="3138"/>
                </a:lnTo>
                <a:lnTo>
                  <a:pt x="4869" y="3138"/>
                </a:lnTo>
                <a:lnTo>
                  <a:pt x="5473" y="3012"/>
                </a:lnTo>
                <a:lnTo>
                  <a:pt x="5945" y="2977"/>
                </a:lnTo>
                <a:lnTo>
                  <a:pt x="7051" y="2977"/>
                </a:lnTo>
                <a:lnTo>
                  <a:pt x="7322" y="2427"/>
                </a:lnTo>
                <a:lnTo>
                  <a:pt x="7568" y="1569"/>
                </a:lnTo>
                <a:lnTo>
                  <a:pt x="7509" y="0"/>
                </a:lnTo>
                <a:close/>
              </a:path>
              <a:path w="7620" h="5080">
                <a:moveTo>
                  <a:pt x="7051" y="2977"/>
                </a:moveTo>
                <a:lnTo>
                  <a:pt x="5945" y="2977"/>
                </a:lnTo>
                <a:lnTo>
                  <a:pt x="6485" y="3012"/>
                </a:lnTo>
                <a:lnTo>
                  <a:pt x="6957" y="3138"/>
                </a:lnTo>
                <a:lnTo>
                  <a:pt x="7051" y="297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48237" y="126965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1" y="1798"/>
                </a:lnTo>
                <a:lnTo>
                  <a:pt x="142" y="2267"/>
                </a:lnTo>
                <a:lnTo>
                  <a:pt x="237" y="2542"/>
                </a:lnTo>
                <a:lnTo>
                  <a:pt x="356" y="2737"/>
                </a:lnTo>
                <a:lnTo>
                  <a:pt x="471" y="3012"/>
                </a:lnTo>
                <a:lnTo>
                  <a:pt x="666" y="3252"/>
                </a:lnTo>
                <a:lnTo>
                  <a:pt x="827" y="3527"/>
                </a:lnTo>
                <a:lnTo>
                  <a:pt x="1494" y="4157"/>
                </a:lnTo>
                <a:lnTo>
                  <a:pt x="1966" y="4466"/>
                </a:lnTo>
                <a:lnTo>
                  <a:pt x="2518" y="4695"/>
                </a:lnTo>
                <a:lnTo>
                  <a:pt x="2867" y="4157"/>
                </a:lnTo>
                <a:lnTo>
                  <a:pt x="3104" y="3836"/>
                </a:lnTo>
                <a:lnTo>
                  <a:pt x="3495" y="3481"/>
                </a:lnTo>
                <a:lnTo>
                  <a:pt x="3952" y="3172"/>
                </a:lnTo>
                <a:lnTo>
                  <a:pt x="3737" y="3172"/>
                </a:lnTo>
                <a:lnTo>
                  <a:pt x="3058" y="3092"/>
                </a:lnTo>
                <a:lnTo>
                  <a:pt x="2437" y="2943"/>
                </a:lnTo>
                <a:lnTo>
                  <a:pt x="2161" y="2782"/>
                </a:lnTo>
                <a:lnTo>
                  <a:pt x="1839" y="2668"/>
                </a:lnTo>
                <a:lnTo>
                  <a:pt x="80" y="355"/>
                </a:lnTo>
                <a:lnTo>
                  <a:pt x="0" y="0"/>
                </a:lnTo>
                <a:close/>
              </a:path>
              <a:path w="7620" h="5080">
                <a:moveTo>
                  <a:pt x="3998" y="3140"/>
                </a:moveTo>
                <a:lnTo>
                  <a:pt x="3737" y="3172"/>
                </a:lnTo>
                <a:lnTo>
                  <a:pt x="3952" y="3172"/>
                </a:lnTo>
                <a:close/>
              </a:path>
              <a:path w="7620" h="5080">
                <a:moveTo>
                  <a:pt x="5775" y="2555"/>
                </a:moveTo>
                <a:lnTo>
                  <a:pt x="5381" y="2588"/>
                </a:lnTo>
                <a:lnTo>
                  <a:pt x="4662" y="2782"/>
                </a:lnTo>
                <a:lnTo>
                  <a:pt x="4358" y="2897"/>
                </a:lnTo>
                <a:lnTo>
                  <a:pt x="3998" y="3140"/>
                </a:lnTo>
                <a:lnTo>
                  <a:pt x="4404" y="3092"/>
                </a:lnTo>
                <a:lnTo>
                  <a:pt x="5071" y="2943"/>
                </a:lnTo>
                <a:lnTo>
                  <a:pt x="5623" y="2668"/>
                </a:lnTo>
                <a:lnTo>
                  <a:pt x="5775" y="2555"/>
                </a:lnTo>
                <a:close/>
              </a:path>
              <a:path w="7620" h="5080">
                <a:moveTo>
                  <a:pt x="7235" y="2542"/>
                </a:moveTo>
                <a:lnTo>
                  <a:pt x="5933" y="2542"/>
                </a:lnTo>
                <a:lnTo>
                  <a:pt x="6842" y="2668"/>
                </a:lnTo>
                <a:lnTo>
                  <a:pt x="7152" y="2782"/>
                </a:lnTo>
                <a:lnTo>
                  <a:pt x="7235" y="2542"/>
                </a:lnTo>
                <a:close/>
              </a:path>
              <a:path w="7620" h="5080">
                <a:moveTo>
                  <a:pt x="7509" y="0"/>
                </a:moveTo>
                <a:lnTo>
                  <a:pt x="7382" y="355"/>
                </a:lnTo>
                <a:lnTo>
                  <a:pt x="7313" y="664"/>
                </a:lnTo>
                <a:lnTo>
                  <a:pt x="6842" y="1534"/>
                </a:lnTo>
                <a:lnTo>
                  <a:pt x="6405" y="2038"/>
                </a:lnTo>
                <a:lnTo>
                  <a:pt x="6163" y="2267"/>
                </a:lnTo>
                <a:lnTo>
                  <a:pt x="5775" y="2555"/>
                </a:lnTo>
                <a:lnTo>
                  <a:pt x="5933" y="2542"/>
                </a:lnTo>
                <a:lnTo>
                  <a:pt x="7235" y="2542"/>
                </a:lnTo>
                <a:lnTo>
                  <a:pt x="7408" y="2038"/>
                </a:lnTo>
                <a:lnTo>
                  <a:pt x="7522" y="1534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50399" y="13444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3806" y="4901"/>
                </a:lnTo>
                <a:lnTo>
                  <a:pt x="3852" y="4546"/>
                </a:lnTo>
                <a:lnTo>
                  <a:pt x="3985" y="4191"/>
                </a:lnTo>
                <a:lnTo>
                  <a:pt x="4128" y="3916"/>
                </a:lnTo>
                <a:lnTo>
                  <a:pt x="4243" y="3607"/>
                </a:lnTo>
                <a:lnTo>
                  <a:pt x="4577" y="3138"/>
                </a:lnTo>
                <a:lnTo>
                  <a:pt x="114" y="320"/>
                </a:lnTo>
                <a:lnTo>
                  <a:pt x="0" y="0"/>
                </a:lnTo>
                <a:close/>
              </a:path>
              <a:path w="7620" h="5080">
                <a:moveTo>
                  <a:pt x="4656" y="3036"/>
                </a:moveTo>
                <a:lnTo>
                  <a:pt x="4438" y="3092"/>
                </a:lnTo>
                <a:lnTo>
                  <a:pt x="4082" y="3138"/>
                </a:lnTo>
                <a:lnTo>
                  <a:pt x="4577" y="3138"/>
                </a:lnTo>
                <a:close/>
              </a:path>
              <a:path w="7620" h="5080">
                <a:moveTo>
                  <a:pt x="6628" y="1774"/>
                </a:moveTo>
                <a:lnTo>
                  <a:pt x="4656" y="3036"/>
                </a:lnTo>
                <a:lnTo>
                  <a:pt x="5347" y="2782"/>
                </a:lnTo>
                <a:lnTo>
                  <a:pt x="5701" y="2588"/>
                </a:lnTo>
                <a:lnTo>
                  <a:pt x="6405" y="2038"/>
                </a:lnTo>
                <a:lnTo>
                  <a:pt x="6628" y="1774"/>
                </a:lnTo>
                <a:close/>
              </a:path>
              <a:path w="7620" h="5080">
                <a:moveTo>
                  <a:pt x="7509" y="0"/>
                </a:moveTo>
                <a:lnTo>
                  <a:pt x="7428" y="320"/>
                </a:lnTo>
                <a:lnTo>
                  <a:pt x="7313" y="629"/>
                </a:lnTo>
                <a:lnTo>
                  <a:pt x="6842" y="1523"/>
                </a:lnTo>
                <a:lnTo>
                  <a:pt x="6628" y="1774"/>
                </a:lnTo>
                <a:lnTo>
                  <a:pt x="6842" y="1729"/>
                </a:lnTo>
                <a:lnTo>
                  <a:pt x="7509" y="1649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4187" y="14102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4032" y="4890"/>
                </a:lnTo>
                <a:lnTo>
                  <a:pt x="4308" y="4844"/>
                </a:lnTo>
                <a:lnTo>
                  <a:pt x="4504" y="4340"/>
                </a:lnTo>
                <a:lnTo>
                  <a:pt x="4780" y="3870"/>
                </a:lnTo>
                <a:lnTo>
                  <a:pt x="5090" y="3435"/>
                </a:lnTo>
                <a:lnTo>
                  <a:pt x="5410" y="3126"/>
                </a:lnTo>
                <a:lnTo>
                  <a:pt x="3400" y="3126"/>
                </a:lnTo>
                <a:lnTo>
                  <a:pt x="3089" y="3046"/>
                </a:lnTo>
                <a:lnTo>
                  <a:pt x="2779" y="3012"/>
                </a:lnTo>
                <a:lnTo>
                  <a:pt x="2082" y="2737"/>
                </a:lnTo>
                <a:lnTo>
                  <a:pt x="143" y="423"/>
                </a:lnTo>
                <a:lnTo>
                  <a:pt x="19" y="0"/>
                </a:lnTo>
                <a:close/>
              </a:path>
              <a:path w="7620" h="5080">
                <a:moveTo>
                  <a:pt x="7493" y="0"/>
                </a:moveTo>
                <a:lnTo>
                  <a:pt x="4423" y="3046"/>
                </a:lnTo>
                <a:lnTo>
                  <a:pt x="4113" y="3126"/>
                </a:lnTo>
                <a:lnTo>
                  <a:pt x="5410" y="3126"/>
                </a:lnTo>
                <a:lnTo>
                  <a:pt x="5883" y="2737"/>
                </a:lnTo>
                <a:lnTo>
                  <a:pt x="6355" y="2462"/>
                </a:lnTo>
                <a:lnTo>
                  <a:pt x="6631" y="2382"/>
                </a:lnTo>
                <a:lnTo>
                  <a:pt x="6861" y="2267"/>
                </a:lnTo>
                <a:lnTo>
                  <a:pt x="7137" y="2221"/>
                </a:lnTo>
                <a:lnTo>
                  <a:pt x="7378" y="2153"/>
                </a:lnTo>
                <a:lnTo>
                  <a:pt x="7503" y="1752"/>
                </a:lnTo>
                <a:lnTo>
                  <a:pt x="749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8360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3906" y="4890"/>
                </a:lnTo>
                <a:lnTo>
                  <a:pt x="4033" y="4145"/>
                </a:lnTo>
                <a:lnTo>
                  <a:pt x="4263" y="3481"/>
                </a:lnTo>
                <a:lnTo>
                  <a:pt x="4464" y="3126"/>
                </a:lnTo>
                <a:lnTo>
                  <a:pt x="3400" y="3126"/>
                </a:lnTo>
                <a:lnTo>
                  <a:pt x="2768" y="3012"/>
                </a:lnTo>
                <a:lnTo>
                  <a:pt x="142" y="423"/>
                </a:lnTo>
                <a:lnTo>
                  <a:pt x="19" y="0"/>
                </a:lnTo>
                <a:close/>
              </a:path>
              <a:path w="7620" h="5080">
                <a:moveTo>
                  <a:pt x="4506" y="3051"/>
                </a:moveTo>
                <a:lnTo>
                  <a:pt x="4067" y="3126"/>
                </a:lnTo>
                <a:lnTo>
                  <a:pt x="4464" y="3126"/>
                </a:lnTo>
                <a:close/>
              </a:path>
              <a:path w="7620" h="5080">
                <a:moveTo>
                  <a:pt x="6968" y="1305"/>
                </a:moveTo>
                <a:lnTo>
                  <a:pt x="4506" y="3051"/>
                </a:lnTo>
                <a:lnTo>
                  <a:pt x="4734" y="3012"/>
                </a:lnTo>
                <a:lnTo>
                  <a:pt x="5367" y="2782"/>
                </a:lnTo>
                <a:lnTo>
                  <a:pt x="5919" y="2427"/>
                </a:lnTo>
                <a:lnTo>
                  <a:pt x="6620" y="1763"/>
                </a:lnTo>
                <a:lnTo>
                  <a:pt x="6968" y="1305"/>
                </a:lnTo>
                <a:close/>
              </a:path>
              <a:path w="7620" h="5080">
                <a:moveTo>
                  <a:pt x="7483" y="0"/>
                </a:moveTo>
                <a:lnTo>
                  <a:pt x="7370" y="423"/>
                </a:lnTo>
                <a:lnTo>
                  <a:pt x="7172" y="939"/>
                </a:lnTo>
                <a:lnTo>
                  <a:pt x="6968" y="1305"/>
                </a:lnTo>
                <a:lnTo>
                  <a:pt x="7207" y="1248"/>
                </a:lnTo>
                <a:lnTo>
                  <a:pt x="7563" y="1213"/>
                </a:lnTo>
                <a:lnTo>
                  <a:pt x="74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3517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22325" y="54355"/>
                </a:moveTo>
                <a:lnTo>
                  <a:pt x="18600" y="54355"/>
                </a:lnTo>
                <a:lnTo>
                  <a:pt x="19382" y="54482"/>
                </a:lnTo>
                <a:lnTo>
                  <a:pt x="20095" y="54736"/>
                </a:lnTo>
                <a:lnTo>
                  <a:pt x="22407" y="60578"/>
                </a:lnTo>
                <a:lnTo>
                  <a:pt x="22924" y="60578"/>
                </a:lnTo>
                <a:lnTo>
                  <a:pt x="26339" y="63753"/>
                </a:lnTo>
                <a:lnTo>
                  <a:pt x="27524" y="64642"/>
                </a:lnTo>
                <a:lnTo>
                  <a:pt x="28467" y="65277"/>
                </a:lnTo>
                <a:lnTo>
                  <a:pt x="29249" y="65658"/>
                </a:lnTo>
                <a:lnTo>
                  <a:pt x="25908" y="60578"/>
                </a:lnTo>
                <a:lnTo>
                  <a:pt x="23911" y="57149"/>
                </a:lnTo>
                <a:lnTo>
                  <a:pt x="22325" y="54355"/>
                </a:lnTo>
                <a:close/>
              </a:path>
              <a:path w="29845" h="66039">
                <a:moveTo>
                  <a:pt x="14702" y="0"/>
                </a:moveTo>
                <a:lnTo>
                  <a:pt x="12931" y="253"/>
                </a:lnTo>
                <a:lnTo>
                  <a:pt x="11286" y="634"/>
                </a:lnTo>
                <a:lnTo>
                  <a:pt x="8101" y="1142"/>
                </a:lnTo>
                <a:lnTo>
                  <a:pt x="5111" y="1904"/>
                </a:lnTo>
                <a:lnTo>
                  <a:pt x="2397" y="2539"/>
                </a:lnTo>
                <a:lnTo>
                  <a:pt x="1669" y="5079"/>
                </a:lnTo>
                <a:lnTo>
                  <a:pt x="1178" y="7111"/>
                </a:lnTo>
                <a:lnTo>
                  <a:pt x="741" y="9397"/>
                </a:lnTo>
                <a:lnTo>
                  <a:pt x="120" y="13842"/>
                </a:lnTo>
                <a:lnTo>
                  <a:pt x="0" y="22986"/>
                </a:lnTo>
                <a:lnTo>
                  <a:pt x="110" y="24383"/>
                </a:lnTo>
                <a:lnTo>
                  <a:pt x="14000" y="59943"/>
                </a:lnTo>
                <a:lnTo>
                  <a:pt x="14863" y="61086"/>
                </a:lnTo>
                <a:lnTo>
                  <a:pt x="14943" y="57149"/>
                </a:lnTo>
                <a:lnTo>
                  <a:pt x="13644" y="57149"/>
                </a:lnTo>
                <a:lnTo>
                  <a:pt x="12931" y="56895"/>
                </a:lnTo>
                <a:lnTo>
                  <a:pt x="10644" y="53720"/>
                </a:lnTo>
                <a:lnTo>
                  <a:pt x="10688" y="50672"/>
                </a:lnTo>
                <a:lnTo>
                  <a:pt x="9872" y="50545"/>
                </a:lnTo>
                <a:lnTo>
                  <a:pt x="6842" y="46989"/>
                </a:lnTo>
                <a:lnTo>
                  <a:pt x="6945" y="43687"/>
                </a:lnTo>
                <a:lnTo>
                  <a:pt x="7032" y="43306"/>
                </a:lnTo>
                <a:lnTo>
                  <a:pt x="7239" y="42925"/>
                </a:lnTo>
                <a:lnTo>
                  <a:pt x="6687" y="42671"/>
                </a:lnTo>
                <a:lnTo>
                  <a:pt x="6215" y="42417"/>
                </a:lnTo>
                <a:lnTo>
                  <a:pt x="5548" y="41782"/>
                </a:lnTo>
                <a:lnTo>
                  <a:pt x="5387" y="41528"/>
                </a:lnTo>
                <a:lnTo>
                  <a:pt x="5192" y="41274"/>
                </a:lnTo>
                <a:lnTo>
                  <a:pt x="5077" y="41020"/>
                </a:lnTo>
                <a:lnTo>
                  <a:pt x="4916" y="40766"/>
                </a:lnTo>
                <a:lnTo>
                  <a:pt x="4765" y="40131"/>
                </a:lnTo>
                <a:lnTo>
                  <a:pt x="4801" y="36194"/>
                </a:lnTo>
                <a:lnTo>
                  <a:pt x="4916" y="35940"/>
                </a:lnTo>
                <a:lnTo>
                  <a:pt x="4996" y="35559"/>
                </a:lnTo>
                <a:lnTo>
                  <a:pt x="5146" y="35432"/>
                </a:lnTo>
                <a:lnTo>
                  <a:pt x="5272" y="35178"/>
                </a:lnTo>
                <a:lnTo>
                  <a:pt x="4674" y="34924"/>
                </a:lnTo>
                <a:lnTo>
                  <a:pt x="3892" y="34416"/>
                </a:lnTo>
                <a:lnTo>
                  <a:pt x="3260" y="33654"/>
                </a:lnTo>
                <a:lnTo>
                  <a:pt x="3110" y="33400"/>
                </a:lnTo>
                <a:lnTo>
                  <a:pt x="2903" y="33146"/>
                </a:lnTo>
                <a:lnTo>
                  <a:pt x="2673" y="32511"/>
                </a:lnTo>
                <a:lnTo>
                  <a:pt x="2512" y="31876"/>
                </a:lnTo>
                <a:lnTo>
                  <a:pt x="2593" y="28447"/>
                </a:lnTo>
                <a:lnTo>
                  <a:pt x="2849" y="27812"/>
                </a:lnTo>
                <a:lnTo>
                  <a:pt x="3030" y="27431"/>
                </a:lnTo>
                <a:lnTo>
                  <a:pt x="2558" y="27177"/>
                </a:lnTo>
                <a:lnTo>
                  <a:pt x="2121" y="26796"/>
                </a:lnTo>
                <a:lnTo>
                  <a:pt x="1765" y="26415"/>
                </a:lnTo>
                <a:lnTo>
                  <a:pt x="1454" y="25907"/>
                </a:lnTo>
                <a:lnTo>
                  <a:pt x="1178" y="25526"/>
                </a:lnTo>
                <a:lnTo>
                  <a:pt x="1061" y="25145"/>
                </a:lnTo>
                <a:lnTo>
                  <a:pt x="948" y="24637"/>
                </a:lnTo>
                <a:lnTo>
                  <a:pt x="1061" y="20700"/>
                </a:lnTo>
                <a:lnTo>
                  <a:pt x="1178" y="20319"/>
                </a:lnTo>
                <a:lnTo>
                  <a:pt x="1730" y="19430"/>
                </a:lnTo>
                <a:lnTo>
                  <a:pt x="2087" y="19049"/>
                </a:lnTo>
                <a:lnTo>
                  <a:pt x="2478" y="18795"/>
                </a:lnTo>
                <a:lnTo>
                  <a:pt x="2949" y="18414"/>
                </a:lnTo>
                <a:lnTo>
                  <a:pt x="1517" y="15874"/>
                </a:lnTo>
                <a:lnTo>
                  <a:pt x="1569" y="12572"/>
                </a:lnTo>
                <a:lnTo>
                  <a:pt x="1684" y="12064"/>
                </a:lnTo>
                <a:lnTo>
                  <a:pt x="2363" y="10921"/>
                </a:lnTo>
                <a:lnTo>
                  <a:pt x="2673" y="10540"/>
                </a:lnTo>
                <a:lnTo>
                  <a:pt x="2984" y="10286"/>
                </a:lnTo>
                <a:lnTo>
                  <a:pt x="2593" y="9397"/>
                </a:lnTo>
                <a:lnTo>
                  <a:pt x="2708" y="5333"/>
                </a:lnTo>
                <a:lnTo>
                  <a:pt x="2869" y="5079"/>
                </a:lnTo>
                <a:lnTo>
                  <a:pt x="3030" y="4698"/>
                </a:lnTo>
                <a:lnTo>
                  <a:pt x="6997" y="2158"/>
                </a:lnTo>
                <a:lnTo>
                  <a:pt x="13008" y="2158"/>
                </a:lnTo>
                <a:lnTo>
                  <a:pt x="13322" y="1650"/>
                </a:lnTo>
                <a:lnTo>
                  <a:pt x="13759" y="1142"/>
                </a:lnTo>
                <a:lnTo>
                  <a:pt x="14426" y="253"/>
                </a:lnTo>
                <a:lnTo>
                  <a:pt x="14702" y="0"/>
                </a:lnTo>
                <a:close/>
              </a:path>
              <a:path w="29845" h="66039">
                <a:moveTo>
                  <a:pt x="21214" y="52323"/>
                </a:moveTo>
                <a:lnTo>
                  <a:pt x="18163" y="52323"/>
                </a:lnTo>
                <a:lnTo>
                  <a:pt x="18163" y="54101"/>
                </a:lnTo>
                <a:lnTo>
                  <a:pt x="18048" y="54482"/>
                </a:lnTo>
                <a:lnTo>
                  <a:pt x="18324" y="54355"/>
                </a:lnTo>
                <a:lnTo>
                  <a:pt x="22325" y="54355"/>
                </a:lnTo>
                <a:lnTo>
                  <a:pt x="21214" y="52323"/>
                </a:lnTo>
                <a:close/>
              </a:path>
              <a:path w="29845" h="66039">
                <a:moveTo>
                  <a:pt x="17940" y="53042"/>
                </a:moveTo>
                <a:lnTo>
                  <a:pt x="17726" y="53466"/>
                </a:lnTo>
                <a:lnTo>
                  <a:pt x="17531" y="53720"/>
                </a:lnTo>
                <a:lnTo>
                  <a:pt x="17301" y="54101"/>
                </a:lnTo>
                <a:lnTo>
                  <a:pt x="17025" y="54355"/>
                </a:lnTo>
                <a:lnTo>
                  <a:pt x="17220" y="54228"/>
                </a:lnTo>
                <a:lnTo>
                  <a:pt x="17887" y="53212"/>
                </a:lnTo>
                <a:lnTo>
                  <a:pt x="17940" y="53042"/>
                </a:lnTo>
                <a:close/>
              </a:path>
              <a:path w="29845" h="66039">
                <a:moveTo>
                  <a:pt x="18136" y="52412"/>
                </a:moveTo>
                <a:lnTo>
                  <a:pt x="17940" y="53042"/>
                </a:lnTo>
                <a:lnTo>
                  <a:pt x="18083" y="52704"/>
                </a:lnTo>
                <a:lnTo>
                  <a:pt x="18136" y="52412"/>
                </a:lnTo>
                <a:close/>
              </a:path>
              <a:path w="29845" h="66039">
                <a:moveTo>
                  <a:pt x="13008" y="2158"/>
                </a:moveTo>
                <a:lnTo>
                  <a:pt x="7745" y="2158"/>
                </a:lnTo>
                <a:lnTo>
                  <a:pt x="8848" y="2539"/>
                </a:lnTo>
                <a:lnTo>
                  <a:pt x="9124" y="2793"/>
                </a:lnTo>
                <a:lnTo>
                  <a:pt x="10343" y="8000"/>
                </a:lnTo>
                <a:lnTo>
                  <a:pt x="10102" y="8889"/>
                </a:lnTo>
                <a:lnTo>
                  <a:pt x="9550" y="9778"/>
                </a:lnTo>
                <a:lnTo>
                  <a:pt x="8848" y="10540"/>
                </a:lnTo>
                <a:lnTo>
                  <a:pt x="8297" y="11048"/>
                </a:lnTo>
                <a:lnTo>
                  <a:pt x="8492" y="11302"/>
                </a:lnTo>
                <a:lnTo>
                  <a:pt x="8653" y="11556"/>
                </a:lnTo>
                <a:lnTo>
                  <a:pt x="8874" y="12064"/>
                </a:lnTo>
                <a:lnTo>
                  <a:pt x="8998" y="16382"/>
                </a:lnTo>
                <a:lnTo>
                  <a:pt x="8572" y="17398"/>
                </a:lnTo>
                <a:lnTo>
                  <a:pt x="8251" y="17779"/>
                </a:lnTo>
                <a:lnTo>
                  <a:pt x="7906" y="18287"/>
                </a:lnTo>
                <a:lnTo>
                  <a:pt x="7503" y="18541"/>
                </a:lnTo>
                <a:lnTo>
                  <a:pt x="7032" y="18795"/>
                </a:lnTo>
                <a:lnTo>
                  <a:pt x="7664" y="19430"/>
                </a:lnTo>
                <a:lnTo>
                  <a:pt x="8297" y="20700"/>
                </a:lnTo>
                <a:lnTo>
                  <a:pt x="8377" y="24891"/>
                </a:lnTo>
                <a:lnTo>
                  <a:pt x="7986" y="25907"/>
                </a:lnTo>
                <a:lnTo>
                  <a:pt x="8848" y="26415"/>
                </a:lnTo>
                <a:lnTo>
                  <a:pt x="9515" y="27304"/>
                </a:lnTo>
                <a:lnTo>
                  <a:pt x="9791" y="27812"/>
                </a:lnTo>
                <a:lnTo>
                  <a:pt x="9987" y="28320"/>
                </a:lnTo>
                <a:lnTo>
                  <a:pt x="10102" y="31876"/>
                </a:lnTo>
                <a:lnTo>
                  <a:pt x="9872" y="32765"/>
                </a:lnTo>
                <a:lnTo>
                  <a:pt x="9630" y="33273"/>
                </a:lnTo>
                <a:lnTo>
                  <a:pt x="9469" y="33527"/>
                </a:lnTo>
                <a:lnTo>
                  <a:pt x="9791" y="33527"/>
                </a:lnTo>
                <a:lnTo>
                  <a:pt x="10343" y="33908"/>
                </a:lnTo>
                <a:lnTo>
                  <a:pt x="10849" y="34162"/>
                </a:lnTo>
                <a:lnTo>
                  <a:pt x="11321" y="34670"/>
                </a:lnTo>
                <a:lnTo>
                  <a:pt x="12183" y="40131"/>
                </a:lnTo>
                <a:lnTo>
                  <a:pt x="12068" y="40639"/>
                </a:lnTo>
                <a:lnTo>
                  <a:pt x="11873" y="41020"/>
                </a:lnTo>
                <a:lnTo>
                  <a:pt x="12425" y="41274"/>
                </a:lnTo>
                <a:lnTo>
                  <a:pt x="12896" y="41528"/>
                </a:lnTo>
                <a:lnTo>
                  <a:pt x="13563" y="42163"/>
                </a:lnTo>
                <a:lnTo>
                  <a:pt x="13724" y="42417"/>
                </a:lnTo>
                <a:lnTo>
                  <a:pt x="13920" y="42671"/>
                </a:lnTo>
                <a:lnTo>
                  <a:pt x="14276" y="43560"/>
                </a:lnTo>
                <a:lnTo>
                  <a:pt x="14391" y="47370"/>
                </a:lnTo>
                <a:lnTo>
                  <a:pt x="15921" y="47624"/>
                </a:lnTo>
                <a:lnTo>
                  <a:pt x="16588" y="48005"/>
                </a:lnTo>
                <a:lnTo>
                  <a:pt x="17140" y="48513"/>
                </a:lnTo>
                <a:lnTo>
                  <a:pt x="17611" y="49148"/>
                </a:lnTo>
                <a:lnTo>
                  <a:pt x="17807" y="49529"/>
                </a:lnTo>
                <a:lnTo>
                  <a:pt x="17968" y="49783"/>
                </a:lnTo>
                <a:lnTo>
                  <a:pt x="18121" y="50291"/>
                </a:lnTo>
                <a:lnTo>
                  <a:pt x="18244" y="51815"/>
                </a:lnTo>
                <a:lnTo>
                  <a:pt x="18136" y="52412"/>
                </a:lnTo>
                <a:lnTo>
                  <a:pt x="21214" y="52323"/>
                </a:lnTo>
                <a:lnTo>
                  <a:pt x="19220" y="48513"/>
                </a:lnTo>
                <a:lnTo>
                  <a:pt x="15725" y="41020"/>
                </a:lnTo>
                <a:lnTo>
                  <a:pt x="9767" y="17779"/>
                </a:lnTo>
                <a:lnTo>
                  <a:pt x="9886" y="12572"/>
                </a:lnTo>
                <a:lnTo>
                  <a:pt x="12850" y="2412"/>
                </a:lnTo>
                <a:lnTo>
                  <a:pt x="13008" y="215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25377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578" y="0"/>
                </a:moveTo>
                <a:lnTo>
                  <a:pt x="7463" y="309"/>
                </a:lnTo>
                <a:lnTo>
                  <a:pt x="7382" y="629"/>
                </a:lnTo>
                <a:lnTo>
                  <a:pt x="6911" y="1523"/>
                </a:lnTo>
                <a:lnTo>
                  <a:pt x="4162" y="3126"/>
                </a:lnTo>
                <a:lnTo>
                  <a:pt x="3099" y="3126"/>
                </a:lnTo>
                <a:lnTo>
                  <a:pt x="3300" y="3481"/>
                </a:lnTo>
                <a:lnTo>
                  <a:pt x="3530" y="4145"/>
                </a:lnTo>
                <a:lnTo>
                  <a:pt x="3645" y="4890"/>
                </a:lnTo>
                <a:lnTo>
                  <a:pt x="4599" y="4810"/>
                </a:lnTo>
                <a:lnTo>
                  <a:pt x="6970" y="3126"/>
                </a:lnTo>
                <a:lnTo>
                  <a:pt x="3495" y="3126"/>
                </a:lnTo>
                <a:lnTo>
                  <a:pt x="3056" y="3051"/>
                </a:lnTo>
                <a:lnTo>
                  <a:pt x="7017" y="3051"/>
                </a:lnTo>
                <a:lnTo>
                  <a:pt x="7259" y="2622"/>
                </a:lnTo>
                <a:lnTo>
                  <a:pt x="7509" y="2072"/>
                </a:lnTo>
                <a:lnTo>
                  <a:pt x="7624" y="1213"/>
                </a:lnTo>
                <a:lnTo>
                  <a:pt x="7578" y="0"/>
                </a:lnTo>
                <a:close/>
              </a:path>
              <a:path w="7620" h="5080">
                <a:moveTo>
                  <a:pt x="634" y="1313"/>
                </a:moveTo>
                <a:lnTo>
                  <a:pt x="3056" y="3051"/>
                </a:lnTo>
                <a:lnTo>
                  <a:pt x="2748" y="2588"/>
                </a:lnTo>
                <a:lnTo>
                  <a:pt x="634" y="1313"/>
                </a:lnTo>
                <a:close/>
              </a:path>
              <a:path w="7620" h="5080">
                <a:moveTo>
                  <a:pt x="68" y="0"/>
                </a:moveTo>
                <a:lnTo>
                  <a:pt x="0" y="1213"/>
                </a:lnTo>
                <a:lnTo>
                  <a:pt x="344" y="1248"/>
                </a:lnTo>
                <a:lnTo>
                  <a:pt x="634" y="1313"/>
                </a:lnTo>
                <a:lnTo>
                  <a:pt x="264" y="629"/>
                </a:lnTo>
                <a:lnTo>
                  <a:pt x="149" y="309"/>
                </a:lnTo>
                <a:lnTo>
                  <a:pt x="6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8535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14581" y="0"/>
                </a:moveTo>
                <a:lnTo>
                  <a:pt x="19505" y="17017"/>
                </a:lnTo>
                <a:lnTo>
                  <a:pt x="19383" y="19430"/>
                </a:lnTo>
                <a:lnTo>
                  <a:pt x="3172" y="60832"/>
                </a:lnTo>
                <a:lnTo>
                  <a:pt x="0" y="65658"/>
                </a:lnTo>
                <a:lnTo>
                  <a:pt x="816" y="65277"/>
                </a:lnTo>
                <a:lnTo>
                  <a:pt x="2943" y="63753"/>
                </a:lnTo>
                <a:lnTo>
                  <a:pt x="3104" y="63118"/>
                </a:lnTo>
                <a:lnTo>
                  <a:pt x="3576" y="62229"/>
                </a:lnTo>
                <a:lnTo>
                  <a:pt x="4001" y="61721"/>
                </a:lnTo>
                <a:lnTo>
                  <a:pt x="4519" y="61213"/>
                </a:lnTo>
                <a:lnTo>
                  <a:pt x="5381" y="60832"/>
                </a:lnTo>
                <a:lnTo>
                  <a:pt x="6370" y="60578"/>
                </a:lnTo>
                <a:lnTo>
                  <a:pt x="6842" y="60578"/>
                </a:lnTo>
                <a:lnTo>
                  <a:pt x="6937" y="59308"/>
                </a:lnTo>
                <a:lnTo>
                  <a:pt x="10648" y="54355"/>
                </a:lnTo>
                <a:lnTo>
                  <a:pt x="11168" y="54355"/>
                </a:lnTo>
                <a:lnTo>
                  <a:pt x="11071" y="53974"/>
                </a:lnTo>
                <a:lnTo>
                  <a:pt x="14857" y="47370"/>
                </a:lnTo>
                <a:lnTo>
                  <a:pt x="14972" y="43560"/>
                </a:lnTo>
                <a:lnTo>
                  <a:pt x="17410" y="41020"/>
                </a:lnTo>
                <a:lnTo>
                  <a:pt x="17214" y="40639"/>
                </a:lnTo>
                <a:lnTo>
                  <a:pt x="17053" y="40131"/>
                </a:lnTo>
                <a:lnTo>
                  <a:pt x="17053" y="36321"/>
                </a:lnTo>
                <a:lnTo>
                  <a:pt x="17410" y="35432"/>
                </a:lnTo>
                <a:lnTo>
                  <a:pt x="18157" y="34416"/>
                </a:lnTo>
                <a:lnTo>
                  <a:pt x="18399" y="34162"/>
                </a:lnTo>
                <a:lnTo>
                  <a:pt x="18905" y="33908"/>
                </a:lnTo>
                <a:lnTo>
                  <a:pt x="19457" y="33527"/>
                </a:lnTo>
                <a:lnTo>
                  <a:pt x="19767" y="33527"/>
                </a:lnTo>
                <a:lnTo>
                  <a:pt x="19442" y="32892"/>
                </a:lnTo>
                <a:lnTo>
                  <a:pt x="19344" y="32638"/>
                </a:lnTo>
                <a:lnTo>
                  <a:pt x="19248" y="32257"/>
                </a:lnTo>
                <a:lnTo>
                  <a:pt x="19256" y="28447"/>
                </a:lnTo>
                <a:lnTo>
                  <a:pt x="19457" y="27812"/>
                </a:lnTo>
                <a:lnTo>
                  <a:pt x="19733" y="27304"/>
                </a:lnTo>
                <a:lnTo>
                  <a:pt x="20043" y="26923"/>
                </a:lnTo>
                <a:lnTo>
                  <a:pt x="20400" y="26415"/>
                </a:lnTo>
                <a:lnTo>
                  <a:pt x="21308" y="25907"/>
                </a:lnTo>
                <a:lnTo>
                  <a:pt x="21067" y="25399"/>
                </a:lnTo>
                <a:lnTo>
                  <a:pt x="20906" y="24891"/>
                </a:lnTo>
                <a:lnTo>
                  <a:pt x="21895" y="19177"/>
                </a:lnTo>
                <a:lnTo>
                  <a:pt x="22205" y="18796"/>
                </a:lnTo>
                <a:lnTo>
                  <a:pt x="20161" y="15748"/>
                </a:lnTo>
                <a:lnTo>
                  <a:pt x="20239" y="12446"/>
                </a:lnTo>
                <a:lnTo>
                  <a:pt x="20595" y="11557"/>
                </a:lnTo>
                <a:lnTo>
                  <a:pt x="20756" y="11303"/>
                </a:lnTo>
                <a:lnTo>
                  <a:pt x="20952" y="11049"/>
                </a:lnTo>
                <a:lnTo>
                  <a:pt x="20400" y="10541"/>
                </a:lnTo>
                <a:lnTo>
                  <a:pt x="19491" y="9525"/>
                </a:lnTo>
                <a:lnTo>
                  <a:pt x="19079" y="8636"/>
                </a:lnTo>
                <a:lnTo>
                  <a:pt x="18990" y="8382"/>
                </a:lnTo>
                <a:lnTo>
                  <a:pt x="18870" y="7874"/>
                </a:lnTo>
                <a:lnTo>
                  <a:pt x="18951" y="4445"/>
                </a:lnTo>
                <a:lnTo>
                  <a:pt x="19376" y="3556"/>
                </a:lnTo>
                <a:lnTo>
                  <a:pt x="19848" y="3048"/>
                </a:lnTo>
                <a:lnTo>
                  <a:pt x="20434" y="2540"/>
                </a:lnTo>
                <a:lnTo>
                  <a:pt x="21504" y="2159"/>
                </a:lnTo>
                <a:lnTo>
                  <a:pt x="25223" y="2159"/>
                </a:lnTo>
                <a:lnTo>
                  <a:pt x="24137" y="1905"/>
                </a:lnTo>
                <a:lnTo>
                  <a:pt x="21182" y="1143"/>
                </a:lnTo>
                <a:lnTo>
                  <a:pt x="18008" y="635"/>
                </a:lnTo>
                <a:lnTo>
                  <a:pt x="16306" y="254"/>
                </a:lnTo>
                <a:lnTo>
                  <a:pt x="14581" y="0"/>
                </a:lnTo>
                <a:close/>
              </a:path>
              <a:path w="29845" h="66039">
                <a:moveTo>
                  <a:pt x="25223" y="2159"/>
                </a:moveTo>
                <a:lnTo>
                  <a:pt x="22677" y="2159"/>
                </a:lnTo>
                <a:lnTo>
                  <a:pt x="23815" y="2540"/>
                </a:lnTo>
                <a:lnTo>
                  <a:pt x="24528" y="2921"/>
                </a:lnTo>
                <a:lnTo>
                  <a:pt x="26732" y="8890"/>
                </a:lnTo>
                <a:lnTo>
                  <a:pt x="26607" y="9525"/>
                </a:lnTo>
                <a:lnTo>
                  <a:pt x="26414" y="10033"/>
                </a:lnTo>
                <a:lnTo>
                  <a:pt x="26253" y="10287"/>
                </a:lnTo>
                <a:lnTo>
                  <a:pt x="26575" y="10541"/>
                </a:lnTo>
                <a:lnTo>
                  <a:pt x="27162" y="11303"/>
                </a:lnTo>
                <a:lnTo>
                  <a:pt x="27553" y="12065"/>
                </a:lnTo>
                <a:lnTo>
                  <a:pt x="27648" y="12446"/>
                </a:lnTo>
                <a:lnTo>
                  <a:pt x="27696" y="14351"/>
                </a:lnTo>
                <a:lnTo>
                  <a:pt x="27679" y="16129"/>
                </a:lnTo>
                <a:lnTo>
                  <a:pt x="26334" y="18415"/>
                </a:lnTo>
                <a:lnTo>
                  <a:pt x="27162" y="19050"/>
                </a:lnTo>
                <a:lnTo>
                  <a:pt x="27518" y="19431"/>
                </a:lnTo>
                <a:lnTo>
                  <a:pt x="28070" y="20320"/>
                </a:lnTo>
                <a:lnTo>
                  <a:pt x="28266" y="20955"/>
                </a:lnTo>
                <a:lnTo>
                  <a:pt x="28386" y="24384"/>
                </a:lnTo>
                <a:lnTo>
                  <a:pt x="28070" y="25527"/>
                </a:lnTo>
                <a:lnTo>
                  <a:pt x="27518" y="26416"/>
                </a:lnTo>
                <a:lnTo>
                  <a:pt x="26725" y="27178"/>
                </a:lnTo>
                <a:lnTo>
                  <a:pt x="26253" y="27432"/>
                </a:lnTo>
                <a:lnTo>
                  <a:pt x="26495" y="27940"/>
                </a:lnTo>
                <a:lnTo>
                  <a:pt x="26656" y="28448"/>
                </a:lnTo>
                <a:lnTo>
                  <a:pt x="26705" y="32131"/>
                </a:lnTo>
                <a:lnTo>
                  <a:pt x="26460" y="32893"/>
                </a:lnTo>
                <a:lnTo>
                  <a:pt x="26184" y="33401"/>
                </a:lnTo>
                <a:lnTo>
                  <a:pt x="25586" y="34163"/>
                </a:lnTo>
                <a:lnTo>
                  <a:pt x="25356" y="34417"/>
                </a:lnTo>
                <a:lnTo>
                  <a:pt x="25080" y="34544"/>
                </a:lnTo>
                <a:lnTo>
                  <a:pt x="24563" y="34924"/>
                </a:lnTo>
                <a:lnTo>
                  <a:pt x="23976" y="35178"/>
                </a:lnTo>
                <a:lnTo>
                  <a:pt x="24137" y="35432"/>
                </a:lnTo>
                <a:lnTo>
                  <a:pt x="24367" y="35940"/>
                </a:lnTo>
                <a:lnTo>
                  <a:pt x="24488" y="36321"/>
                </a:lnTo>
                <a:lnTo>
                  <a:pt x="24528" y="40131"/>
                </a:lnTo>
                <a:lnTo>
                  <a:pt x="24413" y="40385"/>
                </a:lnTo>
                <a:lnTo>
                  <a:pt x="24333" y="40766"/>
                </a:lnTo>
                <a:lnTo>
                  <a:pt x="24218" y="41020"/>
                </a:lnTo>
                <a:lnTo>
                  <a:pt x="23700" y="41782"/>
                </a:lnTo>
                <a:lnTo>
                  <a:pt x="23309" y="42163"/>
                </a:lnTo>
                <a:lnTo>
                  <a:pt x="23079" y="42417"/>
                </a:lnTo>
                <a:lnTo>
                  <a:pt x="22010" y="42925"/>
                </a:lnTo>
                <a:lnTo>
                  <a:pt x="22205" y="43306"/>
                </a:lnTo>
                <a:lnTo>
                  <a:pt x="22266" y="43560"/>
                </a:lnTo>
                <a:lnTo>
                  <a:pt x="22366" y="47370"/>
                </a:lnTo>
                <a:lnTo>
                  <a:pt x="22286" y="47751"/>
                </a:lnTo>
                <a:lnTo>
                  <a:pt x="22171" y="48132"/>
                </a:lnTo>
                <a:lnTo>
                  <a:pt x="18594" y="50672"/>
                </a:lnTo>
                <a:lnTo>
                  <a:pt x="18556" y="54101"/>
                </a:lnTo>
                <a:lnTo>
                  <a:pt x="15605" y="57149"/>
                </a:lnTo>
                <a:lnTo>
                  <a:pt x="14305" y="57149"/>
                </a:lnTo>
                <a:lnTo>
                  <a:pt x="14386" y="61086"/>
                </a:lnTo>
                <a:lnTo>
                  <a:pt x="29181" y="23749"/>
                </a:lnTo>
                <a:lnTo>
                  <a:pt x="29308" y="21971"/>
                </a:lnTo>
                <a:lnTo>
                  <a:pt x="29204" y="14859"/>
                </a:lnTo>
                <a:lnTo>
                  <a:pt x="26851" y="2540"/>
                </a:lnTo>
                <a:lnTo>
                  <a:pt x="25223" y="2159"/>
                </a:lnTo>
                <a:close/>
              </a:path>
              <a:path w="29845" h="66039">
                <a:moveTo>
                  <a:pt x="6937" y="59308"/>
                </a:moveTo>
                <a:lnTo>
                  <a:pt x="7037" y="59816"/>
                </a:lnTo>
                <a:lnTo>
                  <a:pt x="7233" y="60197"/>
                </a:lnTo>
                <a:lnTo>
                  <a:pt x="7072" y="59816"/>
                </a:lnTo>
                <a:lnTo>
                  <a:pt x="6957" y="59435"/>
                </a:lnTo>
                <a:close/>
              </a:path>
              <a:path w="29845" h="66039">
                <a:moveTo>
                  <a:pt x="11168" y="54355"/>
                </a:moveTo>
                <a:lnTo>
                  <a:pt x="10924" y="54355"/>
                </a:lnTo>
                <a:lnTo>
                  <a:pt x="11200" y="54482"/>
                </a:lnTo>
                <a:close/>
              </a:path>
              <a:path w="29845" h="66039">
                <a:moveTo>
                  <a:pt x="11543" y="53510"/>
                </a:moveTo>
                <a:lnTo>
                  <a:pt x="12028" y="54228"/>
                </a:lnTo>
                <a:lnTo>
                  <a:pt x="12258" y="54355"/>
                </a:lnTo>
                <a:lnTo>
                  <a:pt x="11982" y="54101"/>
                </a:lnTo>
                <a:lnTo>
                  <a:pt x="11543" y="53510"/>
                </a:lnTo>
                <a:close/>
              </a:path>
              <a:path w="29845" h="66039">
                <a:moveTo>
                  <a:pt x="11332" y="53118"/>
                </a:moveTo>
                <a:lnTo>
                  <a:pt x="11481" y="53408"/>
                </a:lnTo>
                <a:lnTo>
                  <a:pt x="11332" y="53118"/>
                </a:lnTo>
                <a:close/>
              </a:path>
              <a:path w="29845" h="66039">
                <a:moveTo>
                  <a:pt x="11129" y="52323"/>
                </a:moveTo>
                <a:lnTo>
                  <a:pt x="11291" y="52986"/>
                </a:lnTo>
                <a:lnTo>
                  <a:pt x="11129" y="52323"/>
                </a:lnTo>
                <a:close/>
              </a:path>
              <a:path w="29845" h="66039">
                <a:moveTo>
                  <a:pt x="27696" y="14351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0204" y="142277"/>
            <a:ext cx="43815" cy="33655"/>
          </a:xfrm>
          <a:custGeom>
            <a:avLst/>
            <a:gdLst/>
            <a:ahLst/>
            <a:cxnLst/>
            <a:rect l="l" t="t" r="r" b="b"/>
            <a:pathLst>
              <a:path w="43815" h="33655">
                <a:moveTo>
                  <a:pt x="31063" y="22859"/>
                </a:moveTo>
                <a:lnTo>
                  <a:pt x="26383" y="27371"/>
                </a:lnTo>
                <a:lnTo>
                  <a:pt x="26891" y="28035"/>
                </a:lnTo>
                <a:lnTo>
                  <a:pt x="35387" y="33636"/>
                </a:lnTo>
                <a:lnTo>
                  <a:pt x="36376" y="33006"/>
                </a:lnTo>
                <a:lnTo>
                  <a:pt x="39826" y="29868"/>
                </a:lnTo>
                <a:lnTo>
                  <a:pt x="40228" y="29444"/>
                </a:lnTo>
                <a:lnTo>
                  <a:pt x="41289" y="27955"/>
                </a:lnTo>
                <a:lnTo>
                  <a:pt x="41838" y="27050"/>
                </a:lnTo>
                <a:lnTo>
                  <a:pt x="39400" y="26627"/>
                </a:lnTo>
                <a:lnTo>
                  <a:pt x="38733" y="26466"/>
                </a:lnTo>
                <a:lnTo>
                  <a:pt x="31730" y="23374"/>
                </a:lnTo>
                <a:lnTo>
                  <a:pt x="31063" y="22859"/>
                </a:lnTo>
                <a:close/>
              </a:path>
              <a:path w="43815" h="33655">
                <a:moveTo>
                  <a:pt x="41171" y="10960"/>
                </a:moveTo>
                <a:lnTo>
                  <a:pt x="29844" y="14372"/>
                </a:lnTo>
                <a:lnTo>
                  <a:pt x="30281" y="14957"/>
                </a:lnTo>
                <a:lnTo>
                  <a:pt x="31650" y="20832"/>
                </a:lnTo>
                <a:lnTo>
                  <a:pt x="34088" y="21061"/>
                </a:lnTo>
                <a:lnTo>
                  <a:pt x="43678" y="20041"/>
                </a:lnTo>
                <a:lnTo>
                  <a:pt x="43563" y="17694"/>
                </a:lnTo>
                <a:lnTo>
                  <a:pt x="43253" y="15976"/>
                </a:lnTo>
                <a:lnTo>
                  <a:pt x="43092" y="15380"/>
                </a:lnTo>
                <a:lnTo>
                  <a:pt x="42775" y="14372"/>
                </a:lnTo>
                <a:lnTo>
                  <a:pt x="42310" y="13158"/>
                </a:lnTo>
                <a:lnTo>
                  <a:pt x="41171" y="10960"/>
                </a:lnTo>
                <a:close/>
              </a:path>
              <a:path w="43815" h="33655">
                <a:moveTo>
                  <a:pt x="24853" y="274"/>
                </a:moveTo>
                <a:lnTo>
                  <a:pt x="22806" y="11040"/>
                </a:lnTo>
                <a:lnTo>
                  <a:pt x="24186" y="11154"/>
                </a:lnTo>
                <a:lnTo>
                  <a:pt x="24612" y="11280"/>
                </a:lnTo>
                <a:lnTo>
                  <a:pt x="29131" y="13582"/>
                </a:lnTo>
                <a:lnTo>
                  <a:pt x="30621" y="10960"/>
                </a:lnTo>
                <a:lnTo>
                  <a:pt x="31374" y="9791"/>
                </a:lnTo>
                <a:lnTo>
                  <a:pt x="33030" y="7478"/>
                </a:lnTo>
                <a:lnTo>
                  <a:pt x="33812" y="6459"/>
                </a:lnTo>
                <a:lnTo>
                  <a:pt x="35306" y="4695"/>
                </a:lnTo>
                <a:lnTo>
                  <a:pt x="34525" y="4145"/>
                </a:lnTo>
                <a:lnTo>
                  <a:pt x="25716" y="435"/>
                </a:lnTo>
                <a:lnTo>
                  <a:pt x="24853" y="274"/>
                </a:lnTo>
                <a:close/>
              </a:path>
              <a:path w="43815" h="33655">
                <a:moveTo>
                  <a:pt x="118" y="14212"/>
                </a:moveTo>
                <a:lnTo>
                  <a:pt x="0" y="18988"/>
                </a:lnTo>
                <a:lnTo>
                  <a:pt x="83" y="19618"/>
                </a:lnTo>
                <a:lnTo>
                  <a:pt x="229" y="20316"/>
                </a:lnTo>
                <a:lnTo>
                  <a:pt x="6373" y="24004"/>
                </a:lnTo>
                <a:lnTo>
                  <a:pt x="7155" y="23958"/>
                </a:lnTo>
                <a:lnTo>
                  <a:pt x="13722" y="22355"/>
                </a:lnTo>
                <a:lnTo>
                  <a:pt x="13526" y="21691"/>
                </a:lnTo>
                <a:lnTo>
                  <a:pt x="13365" y="21026"/>
                </a:lnTo>
                <a:lnTo>
                  <a:pt x="13244" y="20202"/>
                </a:lnTo>
                <a:lnTo>
                  <a:pt x="13333" y="18404"/>
                </a:lnTo>
                <a:lnTo>
                  <a:pt x="13424" y="17808"/>
                </a:lnTo>
                <a:lnTo>
                  <a:pt x="13572" y="17270"/>
                </a:lnTo>
                <a:lnTo>
                  <a:pt x="13768" y="16720"/>
                </a:lnTo>
                <a:lnTo>
                  <a:pt x="13998" y="16205"/>
                </a:lnTo>
                <a:lnTo>
                  <a:pt x="8501" y="16205"/>
                </a:lnTo>
                <a:lnTo>
                  <a:pt x="7477" y="16125"/>
                </a:lnTo>
                <a:lnTo>
                  <a:pt x="6534" y="16010"/>
                </a:lnTo>
                <a:lnTo>
                  <a:pt x="4637" y="15701"/>
                </a:lnTo>
                <a:lnTo>
                  <a:pt x="2164" y="14991"/>
                </a:lnTo>
                <a:lnTo>
                  <a:pt x="118" y="14212"/>
                </a:lnTo>
                <a:close/>
              </a:path>
              <a:path w="43815" h="33655">
                <a:moveTo>
                  <a:pt x="14550" y="15186"/>
                </a:moveTo>
                <a:lnTo>
                  <a:pt x="9478" y="16205"/>
                </a:lnTo>
                <a:lnTo>
                  <a:pt x="13998" y="16205"/>
                </a:lnTo>
                <a:lnTo>
                  <a:pt x="14550" y="15186"/>
                </a:lnTo>
                <a:close/>
              </a:path>
              <a:path w="43815" h="33655">
                <a:moveTo>
                  <a:pt x="17264" y="0"/>
                </a:moveTo>
                <a:lnTo>
                  <a:pt x="6879" y="3836"/>
                </a:lnTo>
                <a:lnTo>
                  <a:pt x="7431" y="5016"/>
                </a:lnTo>
                <a:lnTo>
                  <a:pt x="14791" y="14842"/>
                </a:lnTo>
                <a:lnTo>
                  <a:pt x="15102" y="14407"/>
                </a:lnTo>
                <a:lnTo>
                  <a:pt x="15458" y="14017"/>
                </a:lnTo>
                <a:lnTo>
                  <a:pt x="21783" y="11040"/>
                </a:lnTo>
                <a:lnTo>
                  <a:pt x="22369" y="11040"/>
                </a:lnTo>
                <a:lnTo>
                  <a:pt x="21392" y="9791"/>
                </a:lnTo>
                <a:lnTo>
                  <a:pt x="20529" y="8451"/>
                </a:lnTo>
                <a:lnTo>
                  <a:pt x="19736" y="7008"/>
                </a:lnTo>
                <a:lnTo>
                  <a:pt x="19425" y="6264"/>
                </a:lnTo>
                <a:lnTo>
                  <a:pt x="19069" y="5520"/>
                </a:lnTo>
                <a:lnTo>
                  <a:pt x="18420" y="3836"/>
                </a:lnTo>
                <a:lnTo>
                  <a:pt x="17533" y="1053"/>
                </a:lnTo>
                <a:lnTo>
                  <a:pt x="1726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6602" y="270191"/>
            <a:ext cx="9525" cy="20955"/>
          </a:xfrm>
          <a:custGeom>
            <a:avLst/>
            <a:gdLst/>
            <a:ahLst/>
            <a:cxnLst/>
            <a:rect l="l" t="t" r="r" b="b"/>
            <a:pathLst>
              <a:path w="9525" h="20954">
                <a:moveTo>
                  <a:pt x="1694" y="0"/>
                </a:moveTo>
                <a:lnTo>
                  <a:pt x="1223" y="939"/>
                </a:lnTo>
                <a:lnTo>
                  <a:pt x="717" y="2072"/>
                </a:lnTo>
                <a:lnTo>
                  <a:pt x="521" y="2656"/>
                </a:lnTo>
                <a:lnTo>
                  <a:pt x="280" y="3286"/>
                </a:lnTo>
                <a:lnTo>
                  <a:pt x="130" y="3836"/>
                </a:lnTo>
                <a:lnTo>
                  <a:pt x="50" y="4386"/>
                </a:lnTo>
                <a:lnTo>
                  <a:pt x="0" y="7833"/>
                </a:lnTo>
                <a:lnTo>
                  <a:pt x="212" y="9196"/>
                </a:lnTo>
                <a:lnTo>
                  <a:pt x="5823" y="20397"/>
                </a:lnTo>
                <a:lnTo>
                  <a:pt x="6099" y="20316"/>
                </a:lnTo>
                <a:lnTo>
                  <a:pt x="6340" y="20122"/>
                </a:lnTo>
                <a:lnTo>
                  <a:pt x="6570" y="19893"/>
                </a:lnTo>
                <a:lnTo>
                  <a:pt x="7203" y="18908"/>
                </a:lnTo>
                <a:lnTo>
                  <a:pt x="7594" y="18518"/>
                </a:lnTo>
                <a:lnTo>
                  <a:pt x="8307" y="17969"/>
                </a:lnTo>
                <a:lnTo>
                  <a:pt x="8456" y="17740"/>
                </a:lnTo>
                <a:lnTo>
                  <a:pt x="8663" y="17499"/>
                </a:lnTo>
                <a:lnTo>
                  <a:pt x="8928" y="16755"/>
                </a:lnTo>
                <a:lnTo>
                  <a:pt x="9089" y="16205"/>
                </a:lnTo>
                <a:lnTo>
                  <a:pt x="9330" y="14796"/>
                </a:lnTo>
                <a:lnTo>
                  <a:pt x="9250" y="12689"/>
                </a:lnTo>
                <a:lnTo>
                  <a:pt x="8778" y="11349"/>
                </a:lnTo>
                <a:lnTo>
                  <a:pt x="8341" y="10261"/>
                </a:lnTo>
                <a:lnTo>
                  <a:pt x="7721" y="9127"/>
                </a:lnTo>
                <a:lnTo>
                  <a:pt x="6260" y="6069"/>
                </a:lnTo>
                <a:lnTo>
                  <a:pt x="5593" y="4936"/>
                </a:lnTo>
                <a:lnTo>
                  <a:pt x="5202" y="4386"/>
                </a:lnTo>
                <a:lnTo>
                  <a:pt x="2913" y="1763"/>
                </a:lnTo>
                <a:lnTo>
                  <a:pt x="2051" y="584"/>
                </a:lnTo>
                <a:lnTo>
                  <a:pt x="169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34692" y="146549"/>
            <a:ext cx="34925" cy="25400"/>
          </a:xfrm>
          <a:custGeom>
            <a:avLst/>
            <a:gdLst/>
            <a:ahLst/>
            <a:cxnLst/>
            <a:rect l="l" t="t" r="r" b="b"/>
            <a:pathLst>
              <a:path w="34925" h="25400">
                <a:moveTo>
                  <a:pt x="25586" y="20271"/>
                </a:moveTo>
                <a:lnTo>
                  <a:pt x="24528" y="21450"/>
                </a:lnTo>
                <a:lnTo>
                  <a:pt x="24137" y="21759"/>
                </a:lnTo>
                <a:lnTo>
                  <a:pt x="24574" y="22229"/>
                </a:lnTo>
                <a:lnTo>
                  <a:pt x="28818" y="25092"/>
                </a:lnTo>
                <a:lnTo>
                  <a:pt x="30117" y="23718"/>
                </a:lnTo>
                <a:lnTo>
                  <a:pt x="29680" y="23523"/>
                </a:lnTo>
                <a:lnTo>
                  <a:pt x="28576" y="22859"/>
                </a:lnTo>
                <a:lnTo>
                  <a:pt x="27829" y="22355"/>
                </a:lnTo>
                <a:lnTo>
                  <a:pt x="26690" y="21450"/>
                </a:lnTo>
                <a:lnTo>
                  <a:pt x="26334" y="21061"/>
                </a:lnTo>
                <a:lnTo>
                  <a:pt x="25943" y="20706"/>
                </a:lnTo>
                <a:lnTo>
                  <a:pt x="25586" y="20271"/>
                </a:lnTo>
                <a:close/>
              </a:path>
              <a:path w="34925" h="25400">
                <a:moveTo>
                  <a:pt x="34084" y="10250"/>
                </a:moveTo>
                <a:lnTo>
                  <a:pt x="26541" y="12013"/>
                </a:lnTo>
                <a:lnTo>
                  <a:pt x="26805" y="12643"/>
                </a:lnTo>
                <a:lnTo>
                  <a:pt x="27012" y="13307"/>
                </a:lnTo>
                <a:lnTo>
                  <a:pt x="27136" y="13857"/>
                </a:lnTo>
                <a:lnTo>
                  <a:pt x="27242" y="14682"/>
                </a:lnTo>
                <a:lnTo>
                  <a:pt x="27955" y="14716"/>
                </a:lnTo>
                <a:lnTo>
                  <a:pt x="30037" y="14716"/>
                </a:lnTo>
                <a:lnTo>
                  <a:pt x="31290" y="14636"/>
                </a:lnTo>
                <a:lnTo>
                  <a:pt x="33303" y="14407"/>
                </a:lnTo>
                <a:lnTo>
                  <a:pt x="34475" y="14212"/>
                </a:lnTo>
                <a:lnTo>
                  <a:pt x="34441" y="13857"/>
                </a:lnTo>
                <a:lnTo>
                  <a:pt x="34084" y="12838"/>
                </a:lnTo>
                <a:lnTo>
                  <a:pt x="34084" y="10250"/>
                </a:lnTo>
                <a:close/>
              </a:path>
              <a:path w="34925" h="25400">
                <a:moveTo>
                  <a:pt x="24137" y="0"/>
                </a:moveTo>
                <a:lnTo>
                  <a:pt x="20170" y="7008"/>
                </a:lnTo>
                <a:lnTo>
                  <a:pt x="21469" y="7352"/>
                </a:lnTo>
                <a:lnTo>
                  <a:pt x="22642" y="7902"/>
                </a:lnTo>
                <a:lnTo>
                  <a:pt x="23390" y="8337"/>
                </a:lnTo>
                <a:lnTo>
                  <a:pt x="23624" y="7352"/>
                </a:lnTo>
                <a:lnTo>
                  <a:pt x="23827" y="6688"/>
                </a:lnTo>
                <a:lnTo>
                  <a:pt x="26805" y="1282"/>
                </a:lnTo>
                <a:lnTo>
                  <a:pt x="26265" y="778"/>
                </a:lnTo>
                <a:lnTo>
                  <a:pt x="25552" y="343"/>
                </a:lnTo>
                <a:lnTo>
                  <a:pt x="25241" y="229"/>
                </a:lnTo>
                <a:lnTo>
                  <a:pt x="24137" y="0"/>
                </a:lnTo>
                <a:close/>
              </a:path>
              <a:path w="34925" h="25400">
                <a:moveTo>
                  <a:pt x="10257" y="309"/>
                </a:moveTo>
                <a:lnTo>
                  <a:pt x="7463" y="2027"/>
                </a:lnTo>
                <a:lnTo>
                  <a:pt x="7883" y="2966"/>
                </a:lnTo>
                <a:lnTo>
                  <a:pt x="11867" y="8921"/>
                </a:lnTo>
                <a:lnTo>
                  <a:pt x="12534" y="8417"/>
                </a:lnTo>
                <a:lnTo>
                  <a:pt x="13247" y="7982"/>
                </a:lnTo>
                <a:lnTo>
                  <a:pt x="13995" y="7593"/>
                </a:lnTo>
                <a:lnTo>
                  <a:pt x="14777" y="7272"/>
                </a:lnTo>
                <a:lnTo>
                  <a:pt x="13558" y="5989"/>
                </a:lnTo>
                <a:lnTo>
                  <a:pt x="13006" y="5325"/>
                </a:lnTo>
                <a:lnTo>
                  <a:pt x="12109" y="4111"/>
                </a:lnTo>
                <a:lnTo>
                  <a:pt x="11382" y="2851"/>
                </a:lnTo>
                <a:lnTo>
                  <a:pt x="10729" y="1603"/>
                </a:lnTo>
                <a:lnTo>
                  <a:pt x="10257" y="309"/>
                </a:lnTo>
                <a:close/>
              </a:path>
              <a:path w="34925" h="25400">
                <a:moveTo>
                  <a:pt x="195" y="14052"/>
                </a:moveTo>
                <a:lnTo>
                  <a:pt x="121" y="14281"/>
                </a:lnTo>
                <a:lnTo>
                  <a:pt x="0" y="16319"/>
                </a:lnTo>
                <a:lnTo>
                  <a:pt x="310" y="17110"/>
                </a:lnTo>
                <a:lnTo>
                  <a:pt x="1448" y="17144"/>
                </a:lnTo>
                <a:lnTo>
                  <a:pt x="2587" y="17144"/>
                </a:lnTo>
                <a:lnTo>
                  <a:pt x="4910" y="16984"/>
                </a:lnTo>
                <a:lnTo>
                  <a:pt x="7980" y="16640"/>
                </a:lnTo>
                <a:lnTo>
                  <a:pt x="8843" y="16480"/>
                </a:lnTo>
                <a:lnTo>
                  <a:pt x="8794" y="14361"/>
                </a:lnTo>
                <a:lnTo>
                  <a:pt x="2667" y="14361"/>
                </a:lnTo>
                <a:lnTo>
                  <a:pt x="1609" y="14281"/>
                </a:lnTo>
                <a:lnTo>
                  <a:pt x="195" y="14052"/>
                </a:lnTo>
                <a:close/>
              </a:path>
              <a:path w="34925" h="25400">
                <a:moveTo>
                  <a:pt x="8923" y="13697"/>
                </a:moveTo>
                <a:lnTo>
                  <a:pt x="7072" y="14086"/>
                </a:lnTo>
                <a:lnTo>
                  <a:pt x="6244" y="14212"/>
                </a:lnTo>
                <a:lnTo>
                  <a:pt x="5427" y="14281"/>
                </a:lnTo>
                <a:lnTo>
                  <a:pt x="3932" y="14361"/>
                </a:lnTo>
                <a:lnTo>
                  <a:pt x="8794" y="14361"/>
                </a:lnTo>
                <a:lnTo>
                  <a:pt x="8923" y="1369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06817" y="424296"/>
            <a:ext cx="45085" cy="78740"/>
          </a:xfrm>
          <a:custGeom>
            <a:avLst/>
            <a:gdLst/>
            <a:ahLst/>
            <a:cxnLst/>
            <a:rect l="l" t="t" r="r" b="b"/>
            <a:pathLst>
              <a:path w="45084" h="78740">
                <a:moveTo>
                  <a:pt x="33808" y="0"/>
                </a:moveTo>
                <a:lnTo>
                  <a:pt x="29013" y="1259"/>
                </a:lnTo>
                <a:lnTo>
                  <a:pt x="28105" y="1603"/>
                </a:lnTo>
                <a:lnTo>
                  <a:pt x="26690" y="2072"/>
                </a:lnTo>
                <a:lnTo>
                  <a:pt x="25276" y="2313"/>
                </a:lnTo>
                <a:lnTo>
                  <a:pt x="22286" y="2542"/>
                </a:lnTo>
                <a:lnTo>
                  <a:pt x="21343" y="2668"/>
                </a:lnTo>
                <a:lnTo>
                  <a:pt x="18912" y="5840"/>
                </a:lnTo>
                <a:lnTo>
                  <a:pt x="19146" y="7833"/>
                </a:lnTo>
                <a:lnTo>
                  <a:pt x="19126" y="11830"/>
                </a:lnTo>
                <a:lnTo>
                  <a:pt x="33027" y="39935"/>
                </a:lnTo>
                <a:lnTo>
                  <a:pt x="33923" y="40954"/>
                </a:lnTo>
                <a:lnTo>
                  <a:pt x="34360" y="41618"/>
                </a:lnTo>
                <a:lnTo>
                  <a:pt x="34280" y="42408"/>
                </a:lnTo>
                <a:lnTo>
                  <a:pt x="34084" y="42958"/>
                </a:lnTo>
                <a:lnTo>
                  <a:pt x="14501" y="70009"/>
                </a:lnTo>
                <a:lnTo>
                  <a:pt x="13604" y="70169"/>
                </a:lnTo>
                <a:lnTo>
                  <a:pt x="13167" y="70284"/>
                </a:lnTo>
                <a:lnTo>
                  <a:pt x="11396" y="71063"/>
                </a:lnTo>
                <a:lnTo>
                  <a:pt x="9625" y="72002"/>
                </a:lnTo>
                <a:lnTo>
                  <a:pt x="8762" y="72517"/>
                </a:lnTo>
                <a:lnTo>
                  <a:pt x="7865" y="72987"/>
                </a:lnTo>
                <a:lnTo>
                  <a:pt x="6034" y="73846"/>
                </a:lnTo>
                <a:lnTo>
                  <a:pt x="3139" y="74899"/>
                </a:lnTo>
                <a:lnTo>
                  <a:pt x="2437" y="75174"/>
                </a:lnTo>
                <a:lnTo>
                  <a:pt x="1728" y="75529"/>
                </a:lnTo>
                <a:lnTo>
                  <a:pt x="1218" y="75758"/>
                </a:lnTo>
                <a:lnTo>
                  <a:pt x="701" y="76079"/>
                </a:lnTo>
                <a:lnTo>
                  <a:pt x="269" y="76434"/>
                </a:lnTo>
                <a:lnTo>
                  <a:pt x="34" y="76697"/>
                </a:lnTo>
                <a:lnTo>
                  <a:pt x="0" y="77568"/>
                </a:lnTo>
                <a:lnTo>
                  <a:pt x="114" y="77717"/>
                </a:lnTo>
                <a:lnTo>
                  <a:pt x="551" y="78072"/>
                </a:lnTo>
                <a:lnTo>
                  <a:pt x="862" y="78232"/>
                </a:lnTo>
                <a:lnTo>
                  <a:pt x="1690" y="78587"/>
                </a:lnTo>
                <a:lnTo>
                  <a:pt x="2552" y="78701"/>
                </a:lnTo>
                <a:lnTo>
                  <a:pt x="3300" y="78587"/>
                </a:lnTo>
                <a:lnTo>
                  <a:pt x="3656" y="78461"/>
                </a:lnTo>
                <a:lnTo>
                  <a:pt x="4397" y="78072"/>
                </a:lnTo>
                <a:lnTo>
                  <a:pt x="5025" y="77682"/>
                </a:lnTo>
                <a:lnTo>
                  <a:pt x="6129" y="76903"/>
                </a:lnTo>
                <a:lnTo>
                  <a:pt x="7096" y="76388"/>
                </a:lnTo>
                <a:lnTo>
                  <a:pt x="7463" y="76228"/>
                </a:lnTo>
                <a:lnTo>
                  <a:pt x="8613" y="75838"/>
                </a:lnTo>
                <a:lnTo>
                  <a:pt x="9786" y="75529"/>
                </a:lnTo>
                <a:lnTo>
                  <a:pt x="12339" y="74979"/>
                </a:lnTo>
                <a:lnTo>
                  <a:pt x="13638" y="74670"/>
                </a:lnTo>
                <a:lnTo>
                  <a:pt x="18755" y="71452"/>
                </a:lnTo>
                <a:lnTo>
                  <a:pt x="19146" y="70834"/>
                </a:lnTo>
                <a:lnTo>
                  <a:pt x="19723" y="70169"/>
                </a:lnTo>
                <a:lnTo>
                  <a:pt x="20250" y="69654"/>
                </a:lnTo>
                <a:lnTo>
                  <a:pt x="22136" y="68016"/>
                </a:lnTo>
                <a:lnTo>
                  <a:pt x="22723" y="67467"/>
                </a:lnTo>
                <a:lnTo>
                  <a:pt x="25241" y="63355"/>
                </a:lnTo>
                <a:lnTo>
                  <a:pt x="25828" y="62221"/>
                </a:lnTo>
                <a:lnTo>
                  <a:pt x="34441" y="52509"/>
                </a:lnTo>
                <a:lnTo>
                  <a:pt x="35418" y="51376"/>
                </a:lnTo>
                <a:lnTo>
                  <a:pt x="36752" y="49761"/>
                </a:lnTo>
                <a:lnTo>
                  <a:pt x="37971" y="48123"/>
                </a:lnTo>
                <a:lnTo>
                  <a:pt x="39156" y="46474"/>
                </a:lnTo>
                <a:lnTo>
                  <a:pt x="40340" y="44871"/>
                </a:lnTo>
                <a:lnTo>
                  <a:pt x="41479" y="43267"/>
                </a:lnTo>
                <a:lnTo>
                  <a:pt x="43169" y="41114"/>
                </a:lnTo>
                <a:lnTo>
                  <a:pt x="44342" y="39786"/>
                </a:lnTo>
                <a:lnTo>
                  <a:pt x="44940" y="39190"/>
                </a:lnTo>
                <a:lnTo>
                  <a:pt x="44940" y="38721"/>
                </a:lnTo>
                <a:lnTo>
                  <a:pt x="44779" y="38331"/>
                </a:lnTo>
                <a:lnTo>
                  <a:pt x="44584" y="37942"/>
                </a:lnTo>
                <a:lnTo>
                  <a:pt x="43836" y="36762"/>
                </a:lnTo>
                <a:lnTo>
                  <a:pt x="42778" y="35354"/>
                </a:lnTo>
                <a:lnTo>
                  <a:pt x="41755" y="33796"/>
                </a:lnTo>
                <a:lnTo>
                  <a:pt x="37465" y="14762"/>
                </a:lnTo>
                <a:lnTo>
                  <a:pt x="37875" y="11475"/>
                </a:lnTo>
                <a:lnTo>
                  <a:pt x="38098" y="9986"/>
                </a:lnTo>
                <a:lnTo>
                  <a:pt x="38799" y="5840"/>
                </a:lnTo>
                <a:lnTo>
                  <a:pt x="38926" y="5291"/>
                </a:lnTo>
                <a:lnTo>
                  <a:pt x="38880" y="4111"/>
                </a:lnTo>
                <a:lnTo>
                  <a:pt x="38684" y="3756"/>
                </a:lnTo>
                <a:lnTo>
                  <a:pt x="37902" y="2977"/>
                </a:lnTo>
                <a:lnTo>
                  <a:pt x="37511" y="2668"/>
                </a:lnTo>
                <a:lnTo>
                  <a:pt x="36913" y="2072"/>
                </a:lnTo>
                <a:lnTo>
                  <a:pt x="34280" y="45"/>
                </a:lnTo>
                <a:lnTo>
                  <a:pt x="33808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20040" y="325277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6416" y="0"/>
                </a:moveTo>
                <a:lnTo>
                  <a:pt x="0" y="4031"/>
                </a:lnTo>
                <a:lnTo>
                  <a:pt x="160" y="4546"/>
                </a:lnTo>
                <a:lnTo>
                  <a:pt x="2759" y="6653"/>
                </a:lnTo>
                <a:lnTo>
                  <a:pt x="3150" y="6619"/>
                </a:lnTo>
                <a:lnTo>
                  <a:pt x="7555" y="1878"/>
                </a:lnTo>
                <a:lnTo>
                  <a:pt x="7555" y="629"/>
                </a:lnTo>
                <a:lnTo>
                  <a:pt x="7394" y="435"/>
                </a:lnTo>
                <a:lnTo>
                  <a:pt x="7037" y="160"/>
                </a:lnTo>
                <a:lnTo>
                  <a:pt x="6842" y="80"/>
                </a:lnTo>
                <a:lnTo>
                  <a:pt x="6416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6199" y="244663"/>
            <a:ext cx="40005" cy="46355"/>
          </a:xfrm>
          <a:custGeom>
            <a:avLst/>
            <a:gdLst/>
            <a:ahLst/>
            <a:cxnLst/>
            <a:rect l="l" t="t" r="r" b="b"/>
            <a:pathLst>
              <a:path w="40004" h="46354">
                <a:moveTo>
                  <a:pt x="12492" y="13113"/>
                </a:moveTo>
                <a:lnTo>
                  <a:pt x="11192" y="14212"/>
                </a:lnTo>
                <a:lnTo>
                  <a:pt x="10847" y="14212"/>
                </a:lnTo>
                <a:lnTo>
                  <a:pt x="8685" y="25962"/>
                </a:lnTo>
                <a:lnTo>
                  <a:pt x="8524" y="26902"/>
                </a:lnTo>
                <a:lnTo>
                  <a:pt x="5776" y="33979"/>
                </a:lnTo>
                <a:lnTo>
                  <a:pt x="5304" y="34804"/>
                </a:lnTo>
                <a:lnTo>
                  <a:pt x="4787" y="35628"/>
                </a:lnTo>
                <a:lnTo>
                  <a:pt x="4235" y="36453"/>
                </a:lnTo>
                <a:lnTo>
                  <a:pt x="3729" y="37312"/>
                </a:lnTo>
                <a:lnTo>
                  <a:pt x="3292" y="38171"/>
                </a:lnTo>
                <a:lnTo>
                  <a:pt x="2357" y="40129"/>
                </a:lnTo>
                <a:lnTo>
                  <a:pt x="2038" y="40839"/>
                </a:lnTo>
                <a:lnTo>
                  <a:pt x="302" y="43496"/>
                </a:lnTo>
                <a:lnTo>
                  <a:pt x="64" y="44046"/>
                </a:lnTo>
                <a:lnTo>
                  <a:pt x="0" y="45145"/>
                </a:lnTo>
                <a:lnTo>
                  <a:pt x="544" y="45649"/>
                </a:lnTo>
                <a:lnTo>
                  <a:pt x="854" y="45810"/>
                </a:lnTo>
                <a:lnTo>
                  <a:pt x="1130" y="45924"/>
                </a:lnTo>
                <a:lnTo>
                  <a:pt x="1762" y="46085"/>
                </a:lnTo>
                <a:lnTo>
                  <a:pt x="2429" y="46165"/>
                </a:lnTo>
                <a:lnTo>
                  <a:pt x="3809" y="46119"/>
                </a:lnTo>
                <a:lnTo>
                  <a:pt x="5143" y="46039"/>
                </a:lnTo>
                <a:lnTo>
                  <a:pt x="5339" y="45970"/>
                </a:lnTo>
                <a:lnTo>
                  <a:pt x="5891" y="45569"/>
                </a:lnTo>
                <a:lnTo>
                  <a:pt x="6040" y="45420"/>
                </a:lnTo>
                <a:lnTo>
                  <a:pt x="6397" y="45226"/>
                </a:lnTo>
                <a:lnTo>
                  <a:pt x="6558" y="45180"/>
                </a:lnTo>
                <a:lnTo>
                  <a:pt x="6834" y="45180"/>
                </a:lnTo>
                <a:lnTo>
                  <a:pt x="7144" y="45145"/>
                </a:lnTo>
                <a:lnTo>
                  <a:pt x="10100" y="40129"/>
                </a:lnTo>
                <a:lnTo>
                  <a:pt x="10376" y="39270"/>
                </a:lnTo>
                <a:lnTo>
                  <a:pt x="18195" y="31082"/>
                </a:lnTo>
                <a:lnTo>
                  <a:pt x="19253" y="30543"/>
                </a:lnTo>
                <a:lnTo>
                  <a:pt x="19771" y="30188"/>
                </a:lnTo>
                <a:lnTo>
                  <a:pt x="20242" y="29833"/>
                </a:lnTo>
                <a:lnTo>
                  <a:pt x="20875" y="29204"/>
                </a:lnTo>
                <a:lnTo>
                  <a:pt x="15206" y="29204"/>
                </a:lnTo>
                <a:lnTo>
                  <a:pt x="16389" y="26902"/>
                </a:lnTo>
                <a:lnTo>
                  <a:pt x="24647" y="19423"/>
                </a:lnTo>
                <a:lnTo>
                  <a:pt x="25187" y="19102"/>
                </a:lnTo>
                <a:lnTo>
                  <a:pt x="26096" y="18713"/>
                </a:lnTo>
                <a:lnTo>
                  <a:pt x="13906" y="18713"/>
                </a:lnTo>
                <a:lnTo>
                  <a:pt x="13711" y="18404"/>
                </a:lnTo>
                <a:lnTo>
                  <a:pt x="13588" y="18049"/>
                </a:lnTo>
                <a:lnTo>
                  <a:pt x="13468" y="17304"/>
                </a:lnTo>
                <a:lnTo>
                  <a:pt x="13361" y="14911"/>
                </a:lnTo>
                <a:lnTo>
                  <a:pt x="13285" y="14212"/>
                </a:lnTo>
                <a:lnTo>
                  <a:pt x="13205" y="13903"/>
                </a:lnTo>
                <a:lnTo>
                  <a:pt x="13078" y="13548"/>
                </a:lnTo>
                <a:lnTo>
                  <a:pt x="12883" y="13227"/>
                </a:lnTo>
                <a:lnTo>
                  <a:pt x="12733" y="13158"/>
                </a:lnTo>
                <a:lnTo>
                  <a:pt x="12492" y="13113"/>
                </a:lnTo>
                <a:close/>
              </a:path>
              <a:path w="40004" h="46354">
                <a:moveTo>
                  <a:pt x="21415" y="26970"/>
                </a:moveTo>
                <a:lnTo>
                  <a:pt x="21105" y="27050"/>
                </a:lnTo>
                <a:lnTo>
                  <a:pt x="19414" y="28035"/>
                </a:lnTo>
                <a:lnTo>
                  <a:pt x="18828" y="28345"/>
                </a:lnTo>
                <a:lnTo>
                  <a:pt x="18356" y="28539"/>
                </a:lnTo>
                <a:lnTo>
                  <a:pt x="17954" y="28654"/>
                </a:lnTo>
                <a:lnTo>
                  <a:pt x="17138" y="28814"/>
                </a:lnTo>
                <a:lnTo>
                  <a:pt x="16701" y="28860"/>
                </a:lnTo>
                <a:lnTo>
                  <a:pt x="15206" y="29204"/>
                </a:lnTo>
                <a:lnTo>
                  <a:pt x="20875" y="29204"/>
                </a:lnTo>
                <a:lnTo>
                  <a:pt x="21266" y="28619"/>
                </a:lnTo>
                <a:lnTo>
                  <a:pt x="21530" y="28035"/>
                </a:lnTo>
                <a:lnTo>
                  <a:pt x="21415" y="26970"/>
                </a:lnTo>
                <a:close/>
              </a:path>
              <a:path w="40004" h="46354">
                <a:moveTo>
                  <a:pt x="34939" y="0"/>
                </a:moveTo>
                <a:lnTo>
                  <a:pt x="32697" y="0"/>
                </a:lnTo>
                <a:lnTo>
                  <a:pt x="32306" y="160"/>
                </a:lnTo>
                <a:lnTo>
                  <a:pt x="31949" y="355"/>
                </a:lnTo>
                <a:lnTo>
                  <a:pt x="31282" y="858"/>
                </a:lnTo>
                <a:lnTo>
                  <a:pt x="30811" y="1133"/>
                </a:lnTo>
                <a:lnTo>
                  <a:pt x="26487" y="7203"/>
                </a:lnTo>
                <a:lnTo>
                  <a:pt x="26015" y="8028"/>
                </a:lnTo>
                <a:lnTo>
                  <a:pt x="25590" y="8887"/>
                </a:lnTo>
                <a:lnTo>
                  <a:pt x="24591" y="10650"/>
                </a:lnTo>
                <a:lnTo>
                  <a:pt x="24014" y="11475"/>
                </a:lnTo>
                <a:lnTo>
                  <a:pt x="23146" y="12494"/>
                </a:lnTo>
                <a:lnTo>
                  <a:pt x="21806" y="14212"/>
                </a:lnTo>
                <a:lnTo>
                  <a:pt x="15171" y="18713"/>
                </a:lnTo>
                <a:lnTo>
                  <a:pt x="26096" y="18713"/>
                </a:lnTo>
                <a:lnTo>
                  <a:pt x="27034" y="18324"/>
                </a:lnTo>
                <a:lnTo>
                  <a:pt x="28695" y="17808"/>
                </a:lnTo>
                <a:lnTo>
                  <a:pt x="31052" y="17304"/>
                </a:lnTo>
                <a:lnTo>
                  <a:pt x="32271" y="17190"/>
                </a:lnTo>
                <a:lnTo>
                  <a:pt x="32973" y="16640"/>
                </a:lnTo>
                <a:lnTo>
                  <a:pt x="33720" y="16171"/>
                </a:lnTo>
                <a:lnTo>
                  <a:pt x="34514" y="15735"/>
                </a:lnTo>
                <a:lnTo>
                  <a:pt x="36123" y="14911"/>
                </a:lnTo>
                <a:lnTo>
                  <a:pt x="37653" y="13972"/>
                </a:lnTo>
                <a:lnTo>
                  <a:pt x="38366" y="13388"/>
                </a:lnTo>
                <a:lnTo>
                  <a:pt x="38722" y="12998"/>
                </a:lnTo>
                <a:lnTo>
                  <a:pt x="39033" y="12494"/>
                </a:lnTo>
                <a:lnTo>
                  <a:pt x="39324" y="11704"/>
                </a:lnTo>
                <a:lnTo>
                  <a:pt x="30339" y="11704"/>
                </a:lnTo>
                <a:lnTo>
                  <a:pt x="29994" y="11624"/>
                </a:lnTo>
                <a:lnTo>
                  <a:pt x="29718" y="11429"/>
                </a:lnTo>
                <a:lnTo>
                  <a:pt x="29442" y="11005"/>
                </a:lnTo>
                <a:lnTo>
                  <a:pt x="29316" y="9906"/>
                </a:lnTo>
                <a:lnTo>
                  <a:pt x="29477" y="9127"/>
                </a:lnTo>
                <a:lnTo>
                  <a:pt x="32271" y="3802"/>
                </a:lnTo>
                <a:lnTo>
                  <a:pt x="34939" y="0"/>
                </a:lnTo>
                <a:close/>
              </a:path>
              <a:path w="40004" h="46354">
                <a:moveTo>
                  <a:pt x="37457" y="11120"/>
                </a:moveTo>
                <a:lnTo>
                  <a:pt x="31443" y="11670"/>
                </a:lnTo>
                <a:lnTo>
                  <a:pt x="30972" y="11704"/>
                </a:lnTo>
                <a:lnTo>
                  <a:pt x="39324" y="11704"/>
                </a:lnTo>
                <a:lnTo>
                  <a:pt x="39458" y="11280"/>
                </a:lnTo>
                <a:lnTo>
                  <a:pt x="37457" y="1112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2391" y="236474"/>
            <a:ext cx="25400" cy="52069"/>
          </a:xfrm>
          <a:custGeom>
            <a:avLst/>
            <a:gdLst/>
            <a:ahLst/>
            <a:cxnLst/>
            <a:rect l="l" t="t" r="r" b="b"/>
            <a:pathLst>
              <a:path w="25400" h="52070">
                <a:moveTo>
                  <a:pt x="551" y="15357"/>
                </a:moveTo>
                <a:lnTo>
                  <a:pt x="0" y="15357"/>
                </a:lnTo>
                <a:lnTo>
                  <a:pt x="40" y="16606"/>
                </a:lnTo>
                <a:lnTo>
                  <a:pt x="160" y="19034"/>
                </a:lnTo>
                <a:lnTo>
                  <a:pt x="2909" y="27486"/>
                </a:lnTo>
                <a:lnTo>
                  <a:pt x="3461" y="28780"/>
                </a:lnTo>
                <a:lnTo>
                  <a:pt x="5138" y="39946"/>
                </a:lnTo>
                <a:lnTo>
                  <a:pt x="5019" y="41584"/>
                </a:lnTo>
                <a:lnTo>
                  <a:pt x="4760" y="43932"/>
                </a:lnTo>
                <a:lnTo>
                  <a:pt x="4519" y="45340"/>
                </a:lnTo>
                <a:lnTo>
                  <a:pt x="3967" y="48158"/>
                </a:lnTo>
                <a:lnTo>
                  <a:pt x="3852" y="48639"/>
                </a:lnTo>
                <a:lnTo>
                  <a:pt x="3817" y="51845"/>
                </a:lnTo>
                <a:lnTo>
                  <a:pt x="4404" y="51960"/>
                </a:lnTo>
                <a:lnTo>
                  <a:pt x="4990" y="52006"/>
                </a:lnTo>
                <a:lnTo>
                  <a:pt x="5542" y="52006"/>
                </a:lnTo>
                <a:lnTo>
                  <a:pt x="7313" y="51845"/>
                </a:lnTo>
                <a:lnTo>
                  <a:pt x="8486" y="51685"/>
                </a:lnTo>
                <a:lnTo>
                  <a:pt x="8808" y="51685"/>
                </a:lnTo>
                <a:lnTo>
                  <a:pt x="11120" y="46325"/>
                </a:lnTo>
                <a:lnTo>
                  <a:pt x="11327" y="44916"/>
                </a:lnTo>
                <a:lnTo>
                  <a:pt x="11557" y="41584"/>
                </a:lnTo>
                <a:lnTo>
                  <a:pt x="11672" y="38297"/>
                </a:lnTo>
                <a:lnTo>
                  <a:pt x="12074" y="33361"/>
                </a:lnTo>
                <a:lnTo>
                  <a:pt x="12328" y="31448"/>
                </a:lnTo>
                <a:lnTo>
                  <a:pt x="12546" y="29329"/>
                </a:lnTo>
                <a:lnTo>
                  <a:pt x="12661" y="28551"/>
                </a:lnTo>
                <a:lnTo>
                  <a:pt x="15455" y="23260"/>
                </a:lnTo>
                <a:lnTo>
                  <a:pt x="5979" y="23260"/>
                </a:lnTo>
                <a:lnTo>
                  <a:pt x="2097" y="19034"/>
                </a:lnTo>
                <a:lnTo>
                  <a:pt x="1641" y="17820"/>
                </a:lnTo>
                <a:lnTo>
                  <a:pt x="1138" y="16606"/>
                </a:lnTo>
                <a:lnTo>
                  <a:pt x="551" y="15357"/>
                </a:lnTo>
                <a:close/>
              </a:path>
              <a:path w="25400" h="52070">
                <a:moveTo>
                  <a:pt x="13719" y="0"/>
                </a:moveTo>
                <a:lnTo>
                  <a:pt x="13719" y="1294"/>
                </a:lnTo>
                <a:lnTo>
                  <a:pt x="13443" y="1408"/>
                </a:lnTo>
                <a:lnTo>
                  <a:pt x="12971" y="1683"/>
                </a:lnTo>
                <a:lnTo>
                  <a:pt x="12419" y="2233"/>
                </a:lnTo>
                <a:lnTo>
                  <a:pt x="12143" y="2553"/>
                </a:lnTo>
                <a:lnTo>
                  <a:pt x="11718" y="3447"/>
                </a:lnTo>
                <a:lnTo>
                  <a:pt x="11281" y="4306"/>
                </a:lnTo>
                <a:lnTo>
                  <a:pt x="10192" y="16606"/>
                </a:lnTo>
                <a:lnTo>
                  <a:pt x="10027" y="18598"/>
                </a:lnTo>
                <a:lnTo>
                  <a:pt x="6957" y="23179"/>
                </a:lnTo>
                <a:lnTo>
                  <a:pt x="6646" y="23260"/>
                </a:lnTo>
                <a:lnTo>
                  <a:pt x="15455" y="23260"/>
                </a:lnTo>
                <a:lnTo>
                  <a:pt x="17020" y="21107"/>
                </a:lnTo>
                <a:lnTo>
                  <a:pt x="19581" y="17820"/>
                </a:lnTo>
                <a:lnTo>
                  <a:pt x="21308" y="15667"/>
                </a:lnTo>
                <a:lnTo>
                  <a:pt x="22493" y="14258"/>
                </a:lnTo>
                <a:lnTo>
                  <a:pt x="23599" y="13078"/>
                </a:lnTo>
                <a:lnTo>
                  <a:pt x="17410" y="13078"/>
                </a:lnTo>
                <a:lnTo>
                  <a:pt x="14153" y="5176"/>
                </a:lnTo>
                <a:lnTo>
                  <a:pt x="13805" y="1294"/>
                </a:lnTo>
                <a:lnTo>
                  <a:pt x="13719" y="0"/>
                </a:lnTo>
                <a:close/>
              </a:path>
              <a:path w="25400" h="52070">
                <a:moveTo>
                  <a:pt x="25161" y="8818"/>
                </a:moveTo>
                <a:lnTo>
                  <a:pt x="24609" y="8818"/>
                </a:lnTo>
                <a:lnTo>
                  <a:pt x="24218" y="8932"/>
                </a:lnTo>
                <a:lnTo>
                  <a:pt x="24022" y="9047"/>
                </a:lnTo>
                <a:lnTo>
                  <a:pt x="22731" y="10456"/>
                </a:lnTo>
                <a:lnTo>
                  <a:pt x="21895" y="11315"/>
                </a:lnTo>
                <a:lnTo>
                  <a:pt x="18203" y="13078"/>
                </a:lnTo>
                <a:lnTo>
                  <a:pt x="23599" y="13078"/>
                </a:lnTo>
                <a:lnTo>
                  <a:pt x="24689" y="11784"/>
                </a:lnTo>
                <a:lnTo>
                  <a:pt x="25112" y="11051"/>
                </a:lnTo>
                <a:lnTo>
                  <a:pt x="25241" y="10776"/>
                </a:lnTo>
                <a:lnTo>
                  <a:pt x="25356" y="10421"/>
                </a:lnTo>
                <a:lnTo>
                  <a:pt x="25276" y="885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06287" y="400638"/>
            <a:ext cx="207010" cy="132080"/>
          </a:xfrm>
          <a:custGeom>
            <a:avLst/>
            <a:gdLst/>
            <a:ahLst/>
            <a:cxnLst/>
            <a:rect l="l" t="t" r="r" b="b"/>
            <a:pathLst>
              <a:path w="207009" h="132079">
                <a:moveTo>
                  <a:pt x="61247" y="130809"/>
                </a:moveTo>
                <a:lnTo>
                  <a:pt x="53979" y="130809"/>
                </a:lnTo>
                <a:lnTo>
                  <a:pt x="53737" y="132079"/>
                </a:lnTo>
                <a:lnTo>
                  <a:pt x="60269" y="132079"/>
                </a:lnTo>
                <a:lnTo>
                  <a:pt x="61247" y="130809"/>
                </a:lnTo>
                <a:close/>
              </a:path>
              <a:path w="207009" h="132079">
                <a:moveTo>
                  <a:pt x="65375" y="129539"/>
                </a:moveTo>
                <a:lnTo>
                  <a:pt x="54094" y="129539"/>
                </a:lnTo>
                <a:lnTo>
                  <a:pt x="54094" y="130809"/>
                </a:lnTo>
                <a:lnTo>
                  <a:pt x="64674" y="130809"/>
                </a:lnTo>
                <a:lnTo>
                  <a:pt x="65375" y="129539"/>
                </a:lnTo>
                <a:close/>
              </a:path>
              <a:path w="207009" h="132079">
                <a:moveTo>
                  <a:pt x="60706" y="64770"/>
                </a:moveTo>
                <a:lnTo>
                  <a:pt x="58383" y="64770"/>
                </a:lnTo>
                <a:lnTo>
                  <a:pt x="59683" y="67310"/>
                </a:lnTo>
                <a:lnTo>
                  <a:pt x="59832" y="67310"/>
                </a:lnTo>
                <a:lnTo>
                  <a:pt x="60154" y="68580"/>
                </a:lnTo>
                <a:lnTo>
                  <a:pt x="60545" y="69850"/>
                </a:lnTo>
                <a:lnTo>
                  <a:pt x="61097" y="72390"/>
                </a:lnTo>
                <a:lnTo>
                  <a:pt x="61327" y="73660"/>
                </a:lnTo>
                <a:lnTo>
                  <a:pt x="61718" y="77470"/>
                </a:lnTo>
                <a:lnTo>
                  <a:pt x="62040" y="80010"/>
                </a:lnTo>
                <a:lnTo>
                  <a:pt x="62316" y="82550"/>
                </a:lnTo>
                <a:lnTo>
                  <a:pt x="62546" y="86360"/>
                </a:lnTo>
                <a:lnTo>
                  <a:pt x="62937" y="91440"/>
                </a:lnTo>
                <a:lnTo>
                  <a:pt x="63294" y="93980"/>
                </a:lnTo>
                <a:lnTo>
                  <a:pt x="63535" y="96520"/>
                </a:lnTo>
                <a:lnTo>
                  <a:pt x="63731" y="97790"/>
                </a:lnTo>
                <a:lnTo>
                  <a:pt x="63961" y="102870"/>
                </a:lnTo>
                <a:lnTo>
                  <a:pt x="63765" y="104140"/>
                </a:lnTo>
                <a:lnTo>
                  <a:pt x="63570" y="104140"/>
                </a:lnTo>
                <a:lnTo>
                  <a:pt x="62983" y="106680"/>
                </a:lnTo>
                <a:lnTo>
                  <a:pt x="62592" y="107950"/>
                </a:lnTo>
                <a:lnTo>
                  <a:pt x="61649" y="110490"/>
                </a:lnTo>
                <a:lnTo>
                  <a:pt x="59993" y="114299"/>
                </a:lnTo>
                <a:lnTo>
                  <a:pt x="58809" y="116839"/>
                </a:lnTo>
                <a:lnTo>
                  <a:pt x="57670" y="119379"/>
                </a:lnTo>
                <a:lnTo>
                  <a:pt x="56647" y="120649"/>
                </a:lnTo>
                <a:lnTo>
                  <a:pt x="56175" y="121919"/>
                </a:lnTo>
                <a:lnTo>
                  <a:pt x="55474" y="121919"/>
                </a:lnTo>
                <a:lnTo>
                  <a:pt x="54726" y="123189"/>
                </a:lnTo>
                <a:lnTo>
                  <a:pt x="53933" y="124459"/>
                </a:lnTo>
                <a:lnTo>
                  <a:pt x="52323" y="125729"/>
                </a:lnTo>
                <a:lnTo>
                  <a:pt x="51541" y="126999"/>
                </a:lnTo>
                <a:lnTo>
                  <a:pt x="50828" y="126999"/>
                </a:lnTo>
                <a:lnTo>
                  <a:pt x="50207" y="128269"/>
                </a:lnTo>
                <a:lnTo>
                  <a:pt x="51575" y="129539"/>
                </a:lnTo>
                <a:lnTo>
                  <a:pt x="66560" y="129539"/>
                </a:lnTo>
                <a:lnTo>
                  <a:pt x="67031" y="128270"/>
                </a:lnTo>
                <a:lnTo>
                  <a:pt x="67468" y="128270"/>
                </a:lnTo>
                <a:lnTo>
                  <a:pt x="67859" y="127000"/>
                </a:lnTo>
                <a:lnTo>
                  <a:pt x="68215" y="125730"/>
                </a:lnTo>
                <a:lnTo>
                  <a:pt x="68560" y="125730"/>
                </a:lnTo>
                <a:lnTo>
                  <a:pt x="69825" y="120650"/>
                </a:lnTo>
                <a:lnTo>
                  <a:pt x="59683" y="120649"/>
                </a:lnTo>
                <a:lnTo>
                  <a:pt x="59602" y="119379"/>
                </a:lnTo>
                <a:lnTo>
                  <a:pt x="59798" y="118109"/>
                </a:lnTo>
                <a:lnTo>
                  <a:pt x="60269" y="116839"/>
                </a:lnTo>
                <a:lnTo>
                  <a:pt x="60545" y="116839"/>
                </a:lnTo>
                <a:lnTo>
                  <a:pt x="61799" y="114299"/>
                </a:lnTo>
                <a:lnTo>
                  <a:pt x="62351" y="113030"/>
                </a:lnTo>
                <a:lnTo>
                  <a:pt x="63179" y="110490"/>
                </a:lnTo>
                <a:lnTo>
                  <a:pt x="64156" y="107950"/>
                </a:lnTo>
                <a:lnTo>
                  <a:pt x="64628" y="107950"/>
                </a:lnTo>
                <a:lnTo>
                  <a:pt x="65065" y="106680"/>
                </a:lnTo>
                <a:lnTo>
                  <a:pt x="66479" y="102870"/>
                </a:lnTo>
                <a:lnTo>
                  <a:pt x="64904" y="83820"/>
                </a:lnTo>
                <a:lnTo>
                  <a:pt x="63961" y="76200"/>
                </a:lnTo>
                <a:lnTo>
                  <a:pt x="63765" y="74930"/>
                </a:lnTo>
                <a:lnTo>
                  <a:pt x="63616" y="73660"/>
                </a:lnTo>
                <a:lnTo>
                  <a:pt x="63455" y="71120"/>
                </a:lnTo>
                <a:lnTo>
                  <a:pt x="63340" y="69850"/>
                </a:lnTo>
                <a:lnTo>
                  <a:pt x="62983" y="69850"/>
                </a:lnTo>
                <a:lnTo>
                  <a:pt x="62512" y="68580"/>
                </a:lnTo>
                <a:lnTo>
                  <a:pt x="61960" y="67310"/>
                </a:lnTo>
                <a:lnTo>
                  <a:pt x="60706" y="64770"/>
                </a:lnTo>
                <a:close/>
              </a:path>
              <a:path w="207009" h="132079">
                <a:moveTo>
                  <a:pt x="193711" y="123190"/>
                </a:moveTo>
                <a:lnTo>
                  <a:pt x="181913" y="123190"/>
                </a:lnTo>
                <a:lnTo>
                  <a:pt x="181280" y="125730"/>
                </a:lnTo>
                <a:lnTo>
                  <a:pt x="189146" y="125730"/>
                </a:lnTo>
                <a:lnTo>
                  <a:pt x="189974" y="124460"/>
                </a:lnTo>
                <a:lnTo>
                  <a:pt x="193033" y="124460"/>
                </a:lnTo>
                <a:lnTo>
                  <a:pt x="193711" y="123190"/>
                </a:lnTo>
                <a:close/>
              </a:path>
              <a:path w="207009" h="132079">
                <a:moveTo>
                  <a:pt x="195045" y="121920"/>
                </a:moveTo>
                <a:lnTo>
                  <a:pt x="181913" y="121920"/>
                </a:lnTo>
                <a:lnTo>
                  <a:pt x="181947" y="123190"/>
                </a:lnTo>
                <a:lnTo>
                  <a:pt x="194804" y="123190"/>
                </a:lnTo>
                <a:lnTo>
                  <a:pt x="195045" y="121920"/>
                </a:lnTo>
                <a:close/>
              </a:path>
              <a:path w="207009" h="132079">
                <a:moveTo>
                  <a:pt x="187651" y="111760"/>
                </a:moveTo>
                <a:lnTo>
                  <a:pt x="185523" y="111760"/>
                </a:lnTo>
                <a:lnTo>
                  <a:pt x="185098" y="113030"/>
                </a:lnTo>
                <a:lnTo>
                  <a:pt x="184155" y="114300"/>
                </a:lnTo>
                <a:lnTo>
                  <a:pt x="180774" y="118110"/>
                </a:lnTo>
                <a:lnTo>
                  <a:pt x="179590" y="119380"/>
                </a:lnTo>
                <a:lnTo>
                  <a:pt x="178486" y="119380"/>
                </a:lnTo>
                <a:lnTo>
                  <a:pt x="177508" y="120650"/>
                </a:lnTo>
                <a:lnTo>
                  <a:pt x="180579" y="121920"/>
                </a:lnTo>
                <a:lnTo>
                  <a:pt x="195275" y="121920"/>
                </a:lnTo>
                <a:lnTo>
                  <a:pt x="196264" y="120650"/>
                </a:lnTo>
                <a:lnTo>
                  <a:pt x="198150" y="115570"/>
                </a:lnTo>
                <a:lnTo>
                  <a:pt x="198662" y="114300"/>
                </a:lnTo>
                <a:lnTo>
                  <a:pt x="189456" y="114300"/>
                </a:lnTo>
                <a:lnTo>
                  <a:pt x="188709" y="113030"/>
                </a:lnTo>
                <a:lnTo>
                  <a:pt x="187731" y="113030"/>
                </a:lnTo>
                <a:lnTo>
                  <a:pt x="187651" y="111760"/>
                </a:lnTo>
                <a:close/>
              </a:path>
              <a:path w="207009" h="132079">
                <a:moveTo>
                  <a:pt x="72183" y="113030"/>
                </a:moveTo>
                <a:lnTo>
                  <a:pt x="65927" y="113030"/>
                </a:lnTo>
                <a:lnTo>
                  <a:pt x="65617" y="114300"/>
                </a:lnTo>
                <a:lnTo>
                  <a:pt x="65375" y="114300"/>
                </a:lnTo>
                <a:lnTo>
                  <a:pt x="64984" y="116840"/>
                </a:lnTo>
                <a:lnTo>
                  <a:pt x="64513" y="118110"/>
                </a:lnTo>
                <a:lnTo>
                  <a:pt x="64352" y="118110"/>
                </a:lnTo>
                <a:lnTo>
                  <a:pt x="64202" y="119380"/>
                </a:lnTo>
                <a:lnTo>
                  <a:pt x="63179" y="119379"/>
                </a:lnTo>
                <a:lnTo>
                  <a:pt x="62707" y="120649"/>
                </a:lnTo>
                <a:lnTo>
                  <a:pt x="69825" y="120650"/>
                </a:lnTo>
                <a:lnTo>
                  <a:pt x="70377" y="119380"/>
                </a:lnTo>
                <a:lnTo>
                  <a:pt x="71240" y="115570"/>
                </a:lnTo>
                <a:lnTo>
                  <a:pt x="71550" y="115570"/>
                </a:lnTo>
                <a:lnTo>
                  <a:pt x="72183" y="113030"/>
                </a:lnTo>
                <a:close/>
              </a:path>
              <a:path w="207009" h="132079">
                <a:moveTo>
                  <a:pt x="15915" y="114299"/>
                </a:moveTo>
                <a:lnTo>
                  <a:pt x="3058" y="114299"/>
                </a:lnTo>
                <a:lnTo>
                  <a:pt x="1333" y="116839"/>
                </a:lnTo>
                <a:lnTo>
                  <a:pt x="10096" y="116839"/>
                </a:lnTo>
                <a:lnTo>
                  <a:pt x="12063" y="115569"/>
                </a:lnTo>
                <a:lnTo>
                  <a:pt x="14777" y="115569"/>
                </a:lnTo>
                <a:lnTo>
                  <a:pt x="15915" y="114299"/>
                </a:lnTo>
                <a:close/>
              </a:path>
              <a:path w="207009" h="132079">
                <a:moveTo>
                  <a:pt x="74345" y="12700"/>
                </a:moveTo>
                <a:lnTo>
                  <a:pt x="73287" y="12700"/>
                </a:lnTo>
                <a:lnTo>
                  <a:pt x="72137" y="20320"/>
                </a:lnTo>
                <a:lnTo>
                  <a:pt x="71665" y="22860"/>
                </a:lnTo>
                <a:lnTo>
                  <a:pt x="71240" y="25400"/>
                </a:lnTo>
                <a:lnTo>
                  <a:pt x="70021" y="31750"/>
                </a:lnTo>
                <a:lnTo>
                  <a:pt x="68445" y="39370"/>
                </a:lnTo>
                <a:lnTo>
                  <a:pt x="67813" y="43180"/>
                </a:lnTo>
                <a:lnTo>
                  <a:pt x="67537" y="44450"/>
                </a:lnTo>
                <a:lnTo>
                  <a:pt x="67307" y="46990"/>
                </a:lnTo>
                <a:lnTo>
                  <a:pt x="67111" y="48260"/>
                </a:lnTo>
                <a:lnTo>
                  <a:pt x="66950" y="49530"/>
                </a:lnTo>
                <a:lnTo>
                  <a:pt x="66950" y="55880"/>
                </a:lnTo>
                <a:lnTo>
                  <a:pt x="67065" y="57150"/>
                </a:lnTo>
                <a:lnTo>
                  <a:pt x="67617" y="60960"/>
                </a:lnTo>
                <a:lnTo>
                  <a:pt x="67859" y="63500"/>
                </a:lnTo>
                <a:lnTo>
                  <a:pt x="67261" y="66040"/>
                </a:lnTo>
                <a:lnTo>
                  <a:pt x="67065" y="67310"/>
                </a:lnTo>
                <a:lnTo>
                  <a:pt x="66950" y="71120"/>
                </a:lnTo>
                <a:lnTo>
                  <a:pt x="67031" y="72390"/>
                </a:lnTo>
                <a:lnTo>
                  <a:pt x="67226" y="73660"/>
                </a:lnTo>
                <a:lnTo>
                  <a:pt x="67502" y="74930"/>
                </a:lnTo>
                <a:lnTo>
                  <a:pt x="67859" y="77470"/>
                </a:lnTo>
                <a:lnTo>
                  <a:pt x="69434" y="87630"/>
                </a:lnTo>
                <a:lnTo>
                  <a:pt x="70101" y="92710"/>
                </a:lnTo>
                <a:lnTo>
                  <a:pt x="70331" y="95250"/>
                </a:lnTo>
                <a:lnTo>
                  <a:pt x="70446" y="104140"/>
                </a:lnTo>
                <a:lnTo>
                  <a:pt x="70170" y="105410"/>
                </a:lnTo>
                <a:lnTo>
                  <a:pt x="69975" y="106680"/>
                </a:lnTo>
                <a:lnTo>
                  <a:pt x="69745" y="106680"/>
                </a:lnTo>
                <a:lnTo>
                  <a:pt x="69469" y="107950"/>
                </a:lnTo>
                <a:lnTo>
                  <a:pt x="68606" y="109220"/>
                </a:lnTo>
                <a:lnTo>
                  <a:pt x="67617" y="110490"/>
                </a:lnTo>
                <a:lnTo>
                  <a:pt x="66720" y="111760"/>
                </a:lnTo>
                <a:lnTo>
                  <a:pt x="66318" y="113030"/>
                </a:lnTo>
                <a:lnTo>
                  <a:pt x="72183" y="113030"/>
                </a:lnTo>
                <a:lnTo>
                  <a:pt x="73045" y="114300"/>
                </a:lnTo>
                <a:lnTo>
                  <a:pt x="74816" y="114300"/>
                </a:lnTo>
                <a:lnTo>
                  <a:pt x="75449" y="115570"/>
                </a:lnTo>
                <a:lnTo>
                  <a:pt x="75759" y="113030"/>
                </a:lnTo>
                <a:lnTo>
                  <a:pt x="72608" y="83820"/>
                </a:lnTo>
                <a:lnTo>
                  <a:pt x="72217" y="81280"/>
                </a:lnTo>
                <a:lnTo>
                  <a:pt x="71907" y="78740"/>
                </a:lnTo>
                <a:lnTo>
                  <a:pt x="71631" y="76200"/>
                </a:lnTo>
                <a:lnTo>
                  <a:pt x="71665" y="69850"/>
                </a:lnTo>
                <a:lnTo>
                  <a:pt x="71987" y="67310"/>
                </a:lnTo>
                <a:lnTo>
                  <a:pt x="72183" y="66040"/>
                </a:lnTo>
                <a:lnTo>
                  <a:pt x="72183" y="63500"/>
                </a:lnTo>
                <a:lnTo>
                  <a:pt x="72459" y="63500"/>
                </a:lnTo>
                <a:lnTo>
                  <a:pt x="72539" y="62230"/>
                </a:lnTo>
                <a:lnTo>
                  <a:pt x="72735" y="62230"/>
                </a:lnTo>
                <a:lnTo>
                  <a:pt x="71826" y="59690"/>
                </a:lnTo>
                <a:lnTo>
                  <a:pt x="71631" y="58420"/>
                </a:lnTo>
                <a:lnTo>
                  <a:pt x="71516" y="57150"/>
                </a:lnTo>
                <a:lnTo>
                  <a:pt x="71631" y="53340"/>
                </a:lnTo>
                <a:lnTo>
                  <a:pt x="71746" y="52070"/>
                </a:lnTo>
                <a:lnTo>
                  <a:pt x="71907" y="50800"/>
                </a:lnTo>
                <a:lnTo>
                  <a:pt x="72102" y="49530"/>
                </a:lnTo>
                <a:lnTo>
                  <a:pt x="72574" y="48260"/>
                </a:lnTo>
                <a:lnTo>
                  <a:pt x="73080" y="45720"/>
                </a:lnTo>
                <a:lnTo>
                  <a:pt x="73597" y="44450"/>
                </a:lnTo>
                <a:lnTo>
                  <a:pt x="74069" y="41910"/>
                </a:lnTo>
                <a:lnTo>
                  <a:pt x="74425" y="40640"/>
                </a:lnTo>
                <a:lnTo>
                  <a:pt x="74736" y="39370"/>
                </a:lnTo>
                <a:lnTo>
                  <a:pt x="75483" y="34290"/>
                </a:lnTo>
                <a:lnTo>
                  <a:pt x="75989" y="30480"/>
                </a:lnTo>
                <a:lnTo>
                  <a:pt x="76265" y="29210"/>
                </a:lnTo>
                <a:lnTo>
                  <a:pt x="88340" y="29210"/>
                </a:lnTo>
                <a:lnTo>
                  <a:pt x="93101" y="27940"/>
                </a:lnTo>
                <a:lnTo>
                  <a:pt x="98874" y="27940"/>
                </a:lnTo>
                <a:lnTo>
                  <a:pt x="100138" y="26670"/>
                </a:lnTo>
                <a:lnTo>
                  <a:pt x="127220" y="26670"/>
                </a:lnTo>
                <a:lnTo>
                  <a:pt x="128635" y="25400"/>
                </a:lnTo>
                <a:lnTo>
                  <a:pt x="131349" y="25400"/>
                </a:lnTo>
                <a:lnTo>
                  <a:pt x="132292" y="24130"/>
                </a:lnTo>
                <a:lnTo>
                  <a:pt x="140042" y="24130"/>
                </a:lnTo>
                <a:lnTo>
                  <a:pt x="139214" y="22860"/>
                </a:lnTo>
                <a:lnTo>
                  <a:pt x="138858" y="21590"/>
                </a:lnTo>
                <a:lnTo>
                  <a:pt x="138547" y="21590"/>
                </a:lnTo>
                <a:lnTo>
                  <a:pt x="138030" y="20320"/>
                </a:lnTo>
                <a:lnTo>
                  <a:pt x="137604" y="20320"/>
                </a:lnTo>
                <a:lnTo>
                  <a:pt x="136190" y="19050"/>
                </a:lnTo>
                <a:lnTo>
                  <a:pt x="78036" y="19050"/>
                </a:lnTo>
                <a:lnTo>
                  <a:pt x="77841" y="17780"/>
                </a:lnTo>
                <a:lnTo>
                  <a:pt x="77450" y="17780"/>
                </a:lnTo>
                <a:lnTo>
                  <a:pt x="77059" y="16510"/>
                </a:lnTo>
                <a:lnTo>
                  <a:pt x="76265" y="15240"/>
                </a:lnTo>
                <a:lnTo>
                  <a:pt x="75955" y="15240"/>
                </a:lnTo>
                <a:lnTo>
                  <a:pt x="75598" y="13970"/>
                </a:lnTo>
                <a:lnTo>
                  <a:pt x="74816" y="13970"/>
                </a:lnTo>
                <a:lnTo>
                  <a:pt x="74345" y="12700"/>
                </a:lnTo>
                <a:close/>
              </a:path>
              <a:path w="207009" h="132079">
                <a:moveTo>
                  <a:pt x="18008" y="111759"/>
                </a:moveTo>
                <a:lnTo>
                  <a:pt x="1414" y="111759"/>
                </a:lnTo>
                <a:lnTo>
                  <a:pt x="2472" y="113029"/>
                </a:lnTo>
                <a:lnTo>
                  <a:pt x="3495" y="113029"/>
                </a:lnTo>
                <a:lnTo>
                  <a:pt x="3300" y="114299"/>
                </a:lnTo>
                <a:lnTo>
                  <a:pt x="16663" y="114299"/>
                </a:lnTo>
                <a:lnTo>
                  <a:pt x="17065" y="113029"/>
                </a:lnTo>
                <a:lnTo>
                  <a:pt x="18008" y="111759"/>
                </a:lnTo>
                <a:close/>
              </a:path>
              <a:path w="207009" h="132079">
                <a:moveTo>
                  <a:pt x="192688" y="41910"/>
                </a:moveTo>
                <a:lnTo>
                  <a:pt x="182304" y="41910"/>
                </a:lnTo>
                <a:lnTo>
                  <a:pt x="183051" y="43180"/>
                </a:lnTo>
                <a:lnTo>
                  <a:pt x="184707" y="43180"/>
                </a:lnTo>
                <a:lnTo>
                  <a:pt x="186708" y="44450"/>
                </a:lnTo>
                <a:lnTo>
                  <a:pt x="188122" y="44450"/>
                </a:lnTo>
                <a:lnTo>
                  <a:pt x="188237" y="45720"/>
                </a:lnTo>
                <a:lnTo>
                  <a:pt x="188479" y="45720"/>
                </a:lnTo>
                <a:lnTo>
                  <a:pt x="188594" y="46990"/>
                </a:lnTo>
                <a:lnTo>
                  <a:pt x="188904" y="48260"/>
                </a:lnTo>
                <a:lnTo>
                  <a:pt x="189456" y="52070"/>
                </a:lnTo>
                <a:lnTo>
                  <a:pt x="190641" y="58420"/>
                </a:lnTo>
                <a:lnTo>
                  <a:pt x="191273" y="60960"/>
                </a:lnTo>
                <a:lnTo>
                  <a:pt x="192331" y="66040"/>
                </a:lnTo>
                <a:lnTo>
                  <a:pt x="192722" y="67310"/>
                </a:lnTo>
                <a:lnTo>
                  <a:pt x="193585" y="69850"/>
                </a:lnTo>
                <a:lnTo>
                  <a:pt x="194056" y="71120"/>
                </a:lnTo>
                <a:lnTo>
                  <a:pt x="194608" y="72390"/>
                </a:lnTo>
                <a:lnTo>
                  <a:pt x="194689" y="74930"/>
                </a:lnTo>
                <a:lnTo>
                  <a:pt x="194850" y="77470"/>
                </a:lnTo>
                <a:lnTo>
                  <a:pt x="196540" y="81280"/>
                </a:lnTo>
                <a:lnTo>
                  <a:pt x="198035" y="86360"/>
                </a:lnTo>
                <a:lnTo>
                  <a:pt x="198507" y="87630"/>
                </a:lnTo>
                <a:lnTo>
                  <a:pt x="198932" y="88900"/>
                </a:lnTo>
                <a:lnTo>
                  <a:pt x="199323" y="91440"/>
                </a:lnTo>
                <a:lnTo>
                  <a:pt x="199645" y="92710"/>
                </a:lnTo>
                <a:lnTo>
                  <a:pt x="199921" y="93980"/>
                </a:lnTo>
                <a:lnTo>
                  <a:pt x="200151" y="96520"/>
                </a:lnTo>
                <a:lnTo>
                  <a:pt x="200116" y="99060"/>
                </a:lnTo>
                <a:lnTo>
                  <a:pt x="200036" y="100330"/>
                </a:lnTo>
                <a:lnTo>
                  <a:pt x="199404" y="100330"/>
                </a:lnTo>
                <a:lnTo>
                  <a:pt x="198978" y="101600"/>
                </a:lnTo>
                <a:lnTo>
                  <a:pt x="198656" y="101600"/>
                </a:lnTo>
                <a:lnTo>
                  <a:pt x="197794" y="102870"/>
                </a:lnTo>
                <a:lnTo>
                  <a:pt x="196966" y="105410"/>
                </a:lnTo>
                <a:lnTo>
                  <a:pt x="196149" y="106680"/>
                </a:lnTo>
                <a:lnTo>
                  <a:pt x="194574" y="109220"/>
                </a:lnTo>
                <a:lnTo>
                  <a:pt x="193826" y="110490"/>
                </a:lnTo>
                <a:lnTo>
                  <a:pt x="193113" y="113030"/>
                </a:lnTo>
                <a:lnTo>
                  <a:pt x="192412" y="114300"/>
                </a:lnTo>
                <a:lnTo>
                  <a:pt x="198662" y="114300"/>
                </a:lnTo>
                <a:lnTo>
                  <a:pt x="199174" y="113030"/>
                </a:lnTo>
                <a:lnTo>
                  <a:pt x="200818" y="109220"/>
                </a:lnTo>
                <a:lnTo>
                  <a:pt x="201761" y="107950"/>
                </a:lnTo>
                <a:lnTo>
                  <a:pt x="202393" y="107950"/>
                </a:lnTo>
                <a:lnTo>
                  <a:pt x="202750" y="106680"/>
                </a:lnTo>
                <a:lnTo>
                  <a:pt x="206878" y="106680"/>
                </a:lnTo>
                <a:lnTo>
                  <a:pt x="206798" y="102870"/>
                </a:lnTo>
                <a:lnTo>
                  <a:pt x="206717" y="101600"/>
                </a:lnTo>
                <a:lnTo>
                  <a:pt x="206602" y="100330"/>
                </a:lnTo>
                <a:lnTo>
                  <a:pt x="206292" y="97790"/>
                </a:lnTo>
                <a:lnTo>
                  <a:pt x="205694" y="95250"/>
                </a:lnTo>
                <a:lnTo>
                  <a:pt x="205188" y="93980"/>
                </a:lnTo>
                <a:lnTo>
                  <a:pt x="204636" y="91440"/>
                </a:lnTo>
                <a:lnTo>
                  <a:pt x="204049" y="90170"/>
                </a:lnTo>
                <a:lnTo>
                  <a:pt x="200898" y="80010"/>
                </a:lnTo>
                <a:lnTo>
                  <a:pt x="200312" y="78740"/>
                </a:lnTo>
                <a:lnTo>
                  <a:pt x="199760" y="76200"/>
                </a:lnTo>
                <a:lnTo>
                  <a:pt x="199174" y="74930"/>
                </a:lnTo>
                <a:lnTo>
                  <a:pt x="198070" y="71120"/>
                </a:lnTo>
                <a:lnTo>
                  <a:pt x="197564" y="68580"/>
                </a:lnTo>
                <a:lnTo>
                  <a:pt x="197092" y="66040"/>
                </a:lnTo>
                <a:lnTo>
                  <a:pt x="196575" y="63500"/>
                </a:lnTo>
                <a:lnTo>
                  <a:pt x="196149" y="62230"/>
                </a:lnTo>
                <a:lnTo>
                  <a:pt x="195666" y="59690"/>
                </a:lnTo>
                <a:lnTo>
                  <a:pt x="195241" y="57150"/>
                </a:lnTo>
                <a:lnTo>
                  <a:pt x="194056" y="50800"/>
                </a:lnTo>
                <a:lnTo>
                  <a:pt x="192998" y="44450"/>
                </a:lnTo>
                <a:lnTo>
                  <a:pt x="192688" y="41910"/>
                </a:lnTo>
                <a:close/>
              </a:path>
              <a:path w="207009" h="132079">
                <a:moveTo>
                  <a:pt x="103278" y="110490"/>
                </a:moveTo>
                <a:lnTo>
                  <a:pt x="90778" y="110490"/>
                </a:lnTo>
                <a:lnTo>
                  <a:pt x="90306" y="111760"/>
                </a:lnTo>
                <a:lnTo>
                  <a:pt x="89559" y="113030"/>
                </a:lnTo>
                <a:lnTo>
                  <a:pt x="98517" y="113030"/>
                </a:lnTo>
                <a:lnTo>
                  <a:pt x="99311" y="111760"/>
                </a:lnTo>
                <a:lnTo>
                  <a:pt x="102059" y="111760"/>
                </a:lnTo>
                <a:lnTo>
                  <a:pt x="103278" y="110490"/>
                </a:lnTo>
                <a:close/>
              </a:path>
              <a:path w="207009" h="132079">
                <a:moveTo>
                  <a:pt x="36327" y="64769"/>
                </a:moveTo>
                <a:lnTo>
                  <a:pt x="31957" y="64769"/>
                </a:lnTo>
                <a:lnTo>
                  <a:pt x="31957" y="66039"/>
                </a:lnTo>
                <a:lnTo>
                  <a:pt x="31405" y="68579"/>
                </a:lnTo>
                <a:lnTo>
                  <a:pt x="27633" y="83819"/>
                </a:lnTo>
                <a:lnTo>
                  <a:pt x="27242" y="85089"/>
                </a:lnTo>
                <a:lnTo>
                  <a:pt x="26299" y="87629"/>
                </a:lnTo>
                <a:lnTo>
                  <a:pt x="26069" y="88899"/>
                </a:lnTo>
                <a:lnTo>
                  <a:pt x="25862" y="88899"/>
                </a:lnTo>
                <a:lnTo>
                  <a:pt x="25552" y="91439"/>
                </a:lnTo>
                <a:lnTo>
                  <a:pt x="25356" y="92709"/>
                </a:lnTo>
                <a:lnTo>
                  <a:pt x="25000" y="93979"/>
                </a:lnTo>
                <a:lnTo>
                  <a:pt x="24850" y="93979"/>
                </a:lnTo>
                <a:lnTo>
                  <a:pt x="24413" y="95249"/>
                </a:lnTo>
                <a:lnTo>
                  <a:pt x="23309" y="95249"/>
                </a:lnTo>
                <a:lnTo>
                  <a:pt x="22838" y="96519"/>
                </a:lnTo>
                <a:lnTo>
                  <a:pt x="22136" y="97789"/>
                </a:lnTo>
                <a:lnTo>
                  <a:pt x="21699" y="97789"/>
                </a:lnTo>
                <a:lnTo>
                  <a:pt x="18870" y="101599"/>
                </a:lnTo>
                <a:lnTo>
                  <a:pt x="17962" y="101599"/>
                </a:lnTo>
                <a:lnTo>
                  <a:pt x="16237" y="104139"/>
                </a:lnTo>
                <a:lnTo>
                  <a:pt x="15409" y="105409"/>
                </a:lnTo>
                <a:lnTo>
                  <a:pt x="14662" y="106679"/>
                </a:lnTo>
                <a:lnTo>
                  <a:pt x="4680" y="106679"/>
                </a:lnTo>
                <a:lnTo>
                  <a:pt x="1966" y="109219"/>
                </a:lnTo>
                <a:lnTo>
                  <a:pt x="0" y="111759"/>
                </a:lnTo>
                <a:lnTo>
                  <a:pt x="18514" y="111759"/>
                </a:lnTo>
                <a:lnTo>
                  <a:pt x="18790" y="110489"/>
                </a:lnTo>
                <a:lnTo>
                  <a:pt x="19652" y="109219"/>
                </a:lnTo>
                <a:lnTo>
                  <a:pt x="20515" y="106679"/>
                </a:lnTo>
                <a:lnTo>
                  <a:pt x="20986" y="105409"/>
                </a:lnTo>
                <a:lnTo>
                  <a:pt x="21538" y="105409"/>
                </a:lnTo>
                <a:lnTo>
                  <a:pt x="22171" y="104139"/>
                </a:lnTo>
                <a:lnTo>
                  <a:pt x="32831" y="78739"/>
                </a:lnTo>
                <a:lnTo>
                  <a:pt x="33061" y="77469"/>
                </a:lnTo>
                <a:lnTo>
                  <a:pt x="33923" y="73659"/>
                </a:lnTo>
                <a:lnTo>
                  <a:pt x="34751" y="69849"/>
                </a:lnTo>
                <a:lnTo>
                  <a:pt x="35223" y="68579"/>
                </a:lnTo>
                <a:lnTo>
                  <a:pt x="35740" y="67309"/>
                </a:lnTo>
                <a:lnTo>
                  <a:pt x="36005" y="66039"/>
                </a:lnTo>
                <a:lnTo>
                  <a:pt x="36327" y="64769"/>
                </a:lnTo>
                <a:close/>
              </a:path>
              <a:path w="207009" h="132079">
                <a:moveTo>
                  <a:pt x="196264" y="97790"/>
                </a:moveTo>
                <a:lnTo>
                  <a:pt x="193470" y="97790"/>
                </a:lnTo>
                <a:lnTo>
                  <a:pt x="192492" y="99060"/>
                </a:lnTo>
                <a:lnTo>
                  <a:pt x="191894" y="100330"/>
                </a:lnTo>
                <a:lnTo>
                  <a:pt x="190917" y="101600"/>
                </a:lnTo>
                <a:lnTo>
                  <a:pt x="187145" y="109220"/>
                </a:lnTo>
                <a:lnTo>
                  <a:pt x="185926" y="111760"/>
                </a:lnTo>
                <a:lnTo>
                  <a:pt x="187685" y="111760"/>
                </a:lnTo>
                <a:lnTo>
                  <a:pt x="187846" y="110490"/>
                </a:lnTo>
                <a:lnTo>
                  <a:pt x="188122" y="110490"/>
                </a:lnTo>
                <a:lnTo>
                  <a:pt x="188904" y="109220"/>
                </a:lnTo>
                <a:lnTo>
                  <a:pt x="189376" y="107950"/>
                </a:lnTo>
                <a:lnTo>
                  <a:pt x="190330" y="106680"/>
                </a:lnTo>
                <a:lnTo>
                  <a:pt x="190802" y="106680"/>
                </a:lnTo>
                <a:lnTo>
                  <a:pt x="191469" y="105410"/>
                </a:lnTo>
                <a:lnTo>
                  <a:pt x="192055" y="102870"/>
                </a:lnTo>
                <a:lnTo>
                  <a:pt x="192366" y="102870"/>
                </a:lnTo>
                <a:lnTo>
                  <a:pt x="193079" y="101600"/>
                </a:lnTo>
                <a:lnTo>
                  <a:pt x="193504" y="100330"/>
                </a:lnTo>
                <a:lnTo>
                  <a:pt x="194183" y="100330"/>
                </a:lnTo>
                <a:lnTo>
                  <a:pt x="195517" y="99060"/>
                </a:lnTo>
                <a:lnTo>
                  <a:pt x="196264" y="97790"/>
                </a:lnTo>
                <a:close/>
              </a:path>
              <a:path w="207009" h="132079">
                <a:moveTo>
                  <a:pt x="100840" y="100330"/>
                </a:moveTo>
                <a:lnTo>
                  <a:pt x="96401" y="100330"/>
                </a:lnTo>
                <a:lnTo>
                  <a:pt x="95493" y="101600"/>
                </a:lnTo>
                <a:lnTo>
                  <a:pt x="91169" y="105410"/>
                </a:lnTo>
                <a:lnTo>
                  <a:pt x="89444" y="106680"/>
                </a:lnTo>
                <a:lnTo>
                  <a:pt x="87673" y="107950"/>
                </a:lnTo>
                <a:lnTo>
                  <a:pt x="88972" y="109220"/>
                </a:lnTo>
                <a:lnTo>
                  <a:pt x="90973" y="109220"/>
                </a:lnTo>
                <a:lnTo>
                  <a:pt x="91054" y="110490"/>
                </a:lnTo>
                <a:lnTo>
                  <a:pt x="104462" y="110490"/>
                </a:lnTo>
                <a:lnTo>
                  <a:pt x="105601" y="109220"/>
                </a:lnTo>
                <a:lnTo>
                  <a:pt x="107843" y="107950"/>
                </a:lnTo>
                <a:lnTo>
                  <a:pt x="110201" y="106680"/>
                </a:lnTo>
                <a:lnTo>
                  <a:pt x="112915" y="104140"/>
                </a:lnTo>
                <a:lnTo>
                  <a:pt x="119515" y="104140"/>
                </a:lnTo>
                <a:lnTo>
                  <a:pt x="121367" y="102870"/>
                </a:lnTo>
                <a:lnTo>
                  <a:pt x="101081" y="102870"/>
                </a:lnTo>
                <a:lnTo>
                  <a:pt x="100644" y="101600"/>
                </a:lnTo>
                <a:lnTo>
                  <a:pt x="100840" y="100330"/>
                </a:lnTo>
                <a:close/>
              </a:path>
              <a:path w="207009" h="132079">
                <a:moveTo>
                  <a:pt x="206878" y="106680"/>
                </a:moveTo>
                <a:lnTo>
                  <a:pt x="203382" y="106680"/>
                </a:lnTo>
                <a:lnTo>
                  <a:pt x="203923" y="107950"/>
                </a:lnTo>
                <a:lnTo>
                  <a:pt x="206798" y="107950"/>
                </a:lnTo>
                <a:lnTo>
                  <a:pt x="206878" y="106680"/>
                </a:lnTo>
                <a:close/>
              </a:path>
              <a:path w="207009" h="132079">
                <a:moveTo>
                  <a:pt x="18951" y="93979"/>
                </a:moveTo>
                <a:lnTo>
                  <a:pt x="16387" y="93979"/>
                </a:lnTo>
                <a:lnTo>
                  <a:pt x="14627" y="95249"/>
                </a:lnTo>
                <a:lnTo>
                  <a:pt x="10372" y="100329"/>
                </a:lnTo>
                <a:lnTo>
                  <a:pt x="8808" y="102869"/>
                </a:lnTo>
                <a:lnTo>
                  <a:pt x="6370" y="105409"/>
                </a:lnTo>
                <a:lnTo>
                  <a:pt x="5496" y="106679"/>
                </a:lnTo>
                <a:lnTo>
                  <a:pt x="12500" y="106679"/>
                </a:lnTo>
                <a:lnTo>
                  <a:pt x="11913" y="105409"/>
                </a:lnTo>
                <a:lnTo>
                  <a:pt x="9751" y="105409"/>
                </a:lnTo>
                <a:lnTo>
                  <a:pt x="9786" y="104139"/>
                </a:lnTo>
                <a:lnTo>
                  <a:pt x="10568" y="104139"/>
                </a:lnTo>
                <a:lnTo>
                  <a:pt x="11166" y="102869"/>
                </a:lnTo>
                <a:lnTo>
                  <a:pt x="12500" y="101599"/>
                </a:lnTo>
                <a:lnTo>
                  <a:pt x="16984" y="96519"/>
                </a:lnTo>
                <a:lnTo>
                  <a:pt x="18951" y="93979"/>
                </a:lnTo>
                <a:close/>
              </a:path>
              <a:path w="207009" h="132079">
                <a:moveTo>
                  <a:pt x="119515" y="104140"/>
                </a:moveTo>
                <a:lnTo>
                  <a:pt x="115629" y="104140"/>
                </a:lnTo>
                <a:lnTo>
                  <a:pt x="116020" y="105410"/>
                </a:lnTo>
                <a:lnTo>
                  <a:pt x="118848" y="105410"/>
                </a:lnTo>
                <a:lnTo>
                  <a:pt x="119515" y="104140"/>
                </a:lnTo>
                <a:close/>
              </a:path>
              <a:path w="207009" h="132079">
                <a:moveTo>
                  <a:pt x="150380" y="63500"/>
                </a:moveTo>
                <a:lnTo>
                  <a:pt x="144872" y="63500"/>
                </a:lnTo>
                <a:lnTo>
                  <a:pt x="143699" y="66040"/>
                </a:lnTo>
                <a:lnTo>
                  <a:pt x="142009" y="67310"/>
                </a:lnTo>
                <a:lnTo>
                  <a:pt x="140870" y="68580"/>
                </a:lnTo>
                <a:lnTo>
                  <a:pt x="139686" y="71120"/>
                </a:lnTo>
                <a:lnTo>
                  <a:pt x="137282" y="73660"/>
                </a:lnTo>
                <a:lnTo>
                  <a:pt x="135948" y="76200"/>
                </a:lnTo>
                <a:lnTo>
                  <a:pt x="134971" y="76200"/>
                </a:lnTo>
                <a:lnTo>
                  <a:pt x="131349" y="80010"/>
                </a:lnTo>
                <a:lnTo>
                  <a:pt x="130095" y="81280"/>
                </a:lnTo>
                <a:lnTo>
                  <a:pt x="128290" y="83820"/>
                </a:lnTo>
                <a:lnTo>
                  <a:pt x="127738" y="85090"/>
                </a:lnTo>
                <a:lnTo>
                  <a:pt x="126749" y="86360"/>
                </a:lnTo>
                <a:lnTo>
                  <a:pt x="126358" y="86360"/>
                </a:lnTo>
                <a:lnTo>
                  <a:pt x="125771" y="87630"/>
                </a:lnTo>
                <a:lnTo>
                  <a:pt x="125530" y="87630"/>
                </a:lnTo>
                <a:lnTo>
                  <a:pt x="124978" y="88900"/>
                </a:lnTo>
                <a:lnTo>
                  <a:pt x="124667" y="90170"/>
                </a:lnTo>
                <a:lnTo>
                  <a:pt x="124311" y="90170"/>
                </a:lnTo>
                <a:lnTo>
                  <a:pt x="123805" y="91440"/>
                </a:lnTo>
                <a:lnTo>
                  <a:pt x="123253" y="91440"/>
                </a:lnTo>
                <a:lnTo>
                  <a:pt x="122666" y="92710"/>
                </a:lnTo>
                <a:lnTo>
                  <a:pt x="120780" y="93980"/>
                </a:lnTo>
                <a:lnTo>
                  <a:pt x="120182" y="93980"/>
                </a:lnTo>
                <a:lnTo>
                  <a:pt x="119676" y="95250"/>
                </a:lnTo>
                <a:lnTo>
                  <a:pt x="119285" y="95250"/>
                </a:lnTo>
                <a:lnTo>
                  <a:pt x="118814" y="96520"/>
                </a:lnTo>
                <a:lnTo>
                  <a:pt x="118618" y="96520"/>
                </a:lnTo>
                <a:lnTo>
                  <a:pt x="118492" y="97790"/>
                </a:lnTo>
                <a:lnTo>
                  <a:pt x="116801" y="97790"/>
                </a:lnTo>
                <a:lnTo>
                  <a:pt x="115502" y="99060"/>
                </a:lnTo>
                <a:lnTo>
                  <a:pt x="112869" y="99060"/>
                </a:lnTo>
                <a:lnTo>
                  <a:pt x="110316" y="100330"/>
                </a:lnTo>
                <a:lnTo>
                  <a:pt x="107521" y="100330"/>
                </a:lnTo>
                <a:lnTo>
                  <a:pt x="106659" y="101600"/>
                </a:lnTo>
                <a:lnTo>
                  <a:pt x="105555" y="101600"/>
                </a:lnTo>
                <a:lnTo>
                  <a:pt x="104853" y="102870"/>
                </a:lnTo>
                <a:lnTo>
                  <a:pt x="121367" y="102870"/>
                </a:lnTo>
                <a:lnTo>
                  <a:pt x="122505" y="100330"/>
                </a:lnTo>
                <a:lnTo>
                  <a:pt x="124633" y="97790"/>
                </a:lnTo>
                <a:lnTo>
                  <a:pt x="126599" y="95250"/>
                </a:lnTo>
                <a:lnTo>
                  <a:pt x="131314" y="87630"/>
                </a:lnTo>
                <a:lnTo>
                  <a:pt x="132292" y="85090"/>
                </a:lnTo>
                <a:lnTo>
                  <a:pt x="133281" y="83820"/>
                </a:lnTo>
                <a:lnTo>
                  <a:pt x="134338" y="82550"/>
                </a:lnTo>
                <a:lnTo>
                  <a:pt x="135442" y="81280"/>
                </a:lnTo>
                <a:lnTo>
                  <a:pt x="136270" y="80010"/>
                </a:lnTo>
                <a:lnTo>
                  <a:pt x="137167" y="78740"/>
                </a:lnTo>
                <a:lnTo>
                  <a:pt x="139053" y="77470"/>
                </a:lnTo>
                <a:lnTo>
                  <a:pt x="140985" y="74930"/>
                </a:lnTo>
                <a:lnTo>
                  <a:pt x="142986" y="72390"/>
                </a:lnTo>
                <a:lnTo>
                  <a:pt x="143975" y="72390"/>
                </a:lnTo>
                <a:lnTo>
                  <a:pt x="146804" y="68580"/>
                </a:lnTo>
                <a:lnTo>
                  <a:pt x="148529" y="66040"/>
                </a:lnTo>
                <a:lnTo>
                  <a:pt x="149323" y="66040"/>
                </a:lnTo>
                <a:lnTo>
                  <a:pt x="150070" y="64770"/>
                </a:lnTo>
                <a:lnTo>
                  <a:pt x="150380" y="63500"/>
                </a:lnTo>
                <a:close/>
              </a:path>
              <a:path w="207009" h="132079">
                <a:moveTo>
                  <a:pt x="102967" y="99060"/>
                </a:moveTo>
                <a:lnTo>
                  <a:pt x="98253" y="99060"/>
                </a:lnTo>
                <a:lnTo>
                  <a:pt x="97298" y="100330"/>
                </a:lnTo>
                <a:lnTo>
                  <a:pt x="102335" y="100330"/>
                </a:lnTo>
                <a:lnTo>
                  <a:pt x="102967" y="99060"/>
                </a:lnTo>
                <a:close/>
              </a:path>
              <a:path w="207009" h="132079">
                <a:moveTo>
                  <a:pt x="109292" y="96520"/>
                </a:moveTo>
                <a:lnTo>
                  <a:pt x="102300" y="96520"/>
                </a:lnTo>
                <a:lnTo>
                  <a:pt x="100207" y="97790"/>
                </a:lnTo>
                <a:lnTo>
                  <a:pt x="99196" y="99060"/>
                </a:lnTo>
                <a:lnTo>
                  <a:pt x="103669" y="99060"/>
                </a:lnTo>
                <a:lnTo>
                  <a:pt x="106659" y="97790"/>
                </a:lnTo>
                <a:lnTo>
                  <a:pt x="108395" y="97790"/>
                </a:lnTo>
                <a:lnTo>
                  <a:pt x="109292" y="96520"/>
                </a:lnTo>
                <a:close/>
              </a:path>
              <a:path w="207009" h="132079">
                <a:moveTo>
                  <a:pt x="196575" y="96520"/>
                </a:moveTo>
                <a:lnTo>
                  <a:pt x="193976" y="96520"/>
                </a:lnTo>
                <a:lnTo>
                  <a:pt x="193665" y="97790"/>
                </a:lnTo>
                <a:lnTo>
                  <a:pt x="196575" y="97790"/>
                </a:lnTo>
                <a:lnTo>
                  <a:pt x="196575" y="96520"/>
                </a:lnTo>
                <a:close/>
              </a:path>
              <a:path w="207009" h="132079">
                <a:moveTo>
                  <a:pt x="113697" y="93980"/>
                </a:moveTo>
                <a:lnTo>
                  <a:pt x="108786" y="93980"/>
                </a:lnTo>
                <a:lnTo>
                  <a:pt x="107096" y="95250"/>
                </a:lnTo>
                <a:lnTo>
                  <a:pt x="104612" y="96520"/>
                </a:lnTo>
                <a:lnTo>
                  <a:pt x="110155" y="96520"/>
                </a:lnTo>
                <a:lnTo>
                  <a:pt x="113697" y="93980"/>
                </a:lnTo>
                <a:close/>
              </a:path>
              <a:path w="207009" h="132079">
                <a:moveTo>
                  <a:pt x="153876" y="33020"/>
                </a:moveTo>
                <a:lnTo>
                  <a:pt x="145194" y="33020"/>
                </a:lnTo>
                <a:lnTo>
                  <a:pt x="148380" y="35560"/>
                </a:lnTo>
                <a:lnTo>
                  <a:pt x="151484" y="36830"/>
                </a:lnTo>
                <a:lnTo>
                  <a:pt x="154543" y="39370"/>
                </a:lnTo>
                <a:lnTo>
                  <a:pt x="157694" y="41910"/>
                </a:lnTo>
                <a:lnTo>
                  <a:pt x="159224" y="43180"/>
                </a:lnTo>
                <a:lnTo>
                  <a:pt x="160880" y="44450"/>
                </a:lnTo>
                <a:lnTo>
                  <a:pt x="168228" y="48260"/>
                </a:lnTo>
                <a:lnTo>
                  <a:pt x="172046" y="50800"/>
                </a:lnTo>
                <a:lnTo>
                  <a:pt x="173886" y="52070"/>
                </a:lnTo>
                <a:lnTo>
                  <a:pt x="176519" y="53340"/>
                </a:lnTo>
                <a:lnTo>
                  <a:pt x="177393" y="54610"/>
                </a:lnTo>
                <a:lnTo>
                  <a:pt x="178957" y="55880"/>
                </a:lnTo>
                <a:lnTo>
                  <a:pt x="179705" y="55880"/>
                </a:lnTo>
                <a:lnTo>
                  <a:pt x="180418" y="57150"/>
                </a:lnTo>
                <a:lnTo>
                  <a:pt x="181717" y="58420"/>
                </a:lnTo>
                <a:lnTo>
                  <a:pt x="182304" y="59690"/>
                </a:lnTo>
                <a:lnTo>
                  <a:pt x="182821" y="59690"/>
                </a:lnTo>
                <a:lnTo>
                  <a:pt x="183293" y="60960"/>
                </a:lnTo>
                <a:lnTo>
                  <a:pt x="183718" y="60960"/>
                </a:lnTo>
                <a:lnTo>
                  <a:pt x="184304" y="62230"/>
                </a:lnTo>
                <a:lnTo>
                  <a:pt x="189537" y="78740"/>
                </a:lnTo>
                <a:lnTo>
                  <a:pt x="190250" y="81280"/>
                </a:lnTo>
                <a:lnTo>
                  <a:pt x="190675" y="82550"/>
                </a:lnTo>
                <a:lnTo>
                  <a:pt x="192688" y="88900"/>
                </a:lnTo>
                <a:lnTo>
                  <a:pt x="193355" y="91440"/>
                </a:lnTo>
                <a:lnTo>
                  <a:pt x="193631" y="91440"/>
                </a:lnTo>
                <a:lnTo>
                  <a:pt x="193826" y="92710"/>
                </a:lnTo>
                <a:lnTo>
                  <a:pt x="194102" y="95250"/>
                </a:lnTo>
                <a:lnTo>
                  <a:pt x="194102" y="96520"/>
                </a:lnTo>
                <a:lnTo>
                  <a:pt x="196770" y="96520"/>
                </a:lnTo>
                <a:lnTo>
                  <a:pt x="196770" y="95250"/>
                </a:lnTo>
                <a:lnTo>
                  <a:pt x="196299" y="93980"/>
                </a:lnTo>
                <a:lnTo>
                  <a:pt x="195666" y="91440"/>
                </a:lnTo>
                <a:lnTo>
                  <a:pt x="193504" y="85090"/>
                </a:lnTo>
                <a:lnTo>
                  <a:pt x="190526" y="73660"/>
                </a:lnTo>
                <a:lnTo>
                  <a:pt x="188559" y="67310"/>
                </a:lnTo>
                <a:lnTo>
                  <a:pt x="186984" y="63500"/>
                </a:lnTo>
                <a:lnTo>
                  <a:pt x="186673" y="62230"/>
                </a:lnTo>
                <a:lnTo>
                  <a:pt x="185960" y="59690"/>
                </a:lnTo>
                <a:lnTo>
                  <a:pt x="185408" y="58420"/>
                </a:lnTo>
                <a:lnTo>
                  <a:pt x="185017" y="57150"/>
                </a:lnTo>
                <a:lnTo>
                  <a:pt x="184465" y="57150"/>
                </a:lnTo>
                <a:lnTo>
                  <a:pt x="184074" y="55880"/>
                </a:lnTo>
                <a:lnTo>
                  <a:pt x="183212" y="54610"/>
                </a:lnTo>
                <a:lnTo>
                  <a:pt x="182775" y="54610"/>
                </a:lnTo>
                <a:lnTo>
                  <a:pt x="181361" y="53340"/>
                </a:lnTo>
                <a:lnTo>
                  <a:pt x="179314" y="52070"/>
                </a:lnTo>
                <a:lnTo>
                  <a:pt x="178290" y="52070"/>
                </a:lnTo>
                <a:lnTo>
                  <a:pt x="177232" y="50800"/>
                </a:lnTo>
                <a:lnTo>
                  <a:pt x="176600" y="50800"/>
                </a:lnTo>
                <a:lnTo>
                  <a:pt x="175979" y="49530"/>
                </a:lnTo>
                <a:lnTo>
                  <a:pt x="175703" y="49530"/>
                </a:lnTo>
                <a:lnTo>
                  <a:pt x="175070" y="48260"/>
                </a:lnTo>
                <a:lnTo>
                  <a:pt x="174794" y="48260"/>
                </a:lnTo>
                <a:lnTo>
                  <a:pt x="173575" y="46990"/>
                </a:lnTo>
                <a:lnTo>
                  <a:pt x="172402" y="46990"/>
                </a:lnTo>
                <a:lnTo>
                  <a:pt x="167365" y="43180"/>
                </a:lnTo>
                <a:lnTo>
                  <a:pt x="166066" y="43180"/>
                </a:lnTo>
                <a:lnTo>
                  <a:pt x="164732" y="41910"/>
                </a:lnTo>
                <a:lnTo>
                  <a:pt x="163272" y="40640"/>
                </a:lnTo>
                <a:lnTo>
                  <a:pt x="161823" y="40640"/>
                </a:lnTo>
                <a:lnTo>
                  <a:pt x="158994" y="38100"/>
                </a:lnTo>
                <a:lnTo>
                  <a:pt x="157648" y="36830"/>
                </a:lnTo>
                <a:lnTo>
                  <a:pt x="155061" y="34290"/>
                </a:lnTo>
                <a:lnTo>
                  <a:pt x="153876" y="33020"/>
                </a:lnTo>
                <a:close/>
              </a:path>
              <a:path w="207009" h="132079">
                <a:moveTo>
                  <a:pt x="19974" y="92709"/>
                </a:moveTo>
                <a:lnTo>
                  <a:pt x="17456" y="92709"/>
                </a:lnTo>
                <a:lnTo>
                  <a:pt x="16938" y="93979"/>
                </a:lnTo>
                <a:lnTo>
                  <a:pt x="19503" y="93979"/>
                </a:lnTo>
                <a:lnTo>
                  <a:pt x="19974" y="92709"/>
                </a:lnTo>
                <a:close/>
              </a:path>
              <a:path w="207009" h="132079">
                <a:moveTo>
                  <a:pt x="134338" y="67310"/>
                </a:moveTo>
                <a:lnTo>
                  <a:pt x="131073" y="67310"/>
                </a:lnTo>
                <a:lnTo>
                  <a:pt x="130992" y="68580"/>
                </a:lnTo>
                <a:lnTo>
                  <a:pt x="130797" y="68580"/>
                </a:lnTo>
                <a:lnTo>
                  <a:pt x="119205" y="85090"/>
                </a:lnTo>
                <a:lnTo>
                  <a:pt x="117514" y="87630"/>
                </a:lnTo>
                <a:lnTo>
                  <a:pt x="116250" y="90170"/>
                </a:lnTo>
                <a:lnTo>
                  <a:pt x="115583" y="90170"/>
                </a:lnTo>
                <a:lnTo>
                  <a:pt x="115192" y="91440"/>
                </a:lnTo>
                <a:lnTo>
                  <a:pt x="114801" y="91440"/>
                </a:lnTo>
                <a:lnTo>
                  <a:pt x="114168" y="92710"/>
                </a:lnTo>
                <a:lnTo>
                  <a:pt x="112006" y="92710"/>
                </a:lnTo>
                <a:lnTo>
                  <a:pt x="111224" y="93980"/>
                </a:lnTo>
                <a:lnTo>
                  <a:pt x="117595" y="93980"/>
                </a:lnTo>
                <a:lnTo>
                  <a:pt x="119239" y="91440"/>
                </a:lnTo>
                <a:lnTo>
                  <a:pt x="121873" y="87630"/>
                </a:lnTo>
                <a:lnTo>
                  <a:pt x="128290" y="78740"/>
                </a:lnTo>
                <a:lnTo>
                  <a:pt x="131268" y="73660"/>
                </a:lnTo>
                <a:lnTo>
                  <a:pt x="132533" y="71120"/>
                </a:lnTo>
                <a:lnTo>
                  <a:pt x="133591" y="69850"/>
                </a:lnTo>
                <a:lnTo>
                  <a:pt x="134338" y="67310"/>
                </a:lnTo>
                <a:close/>
              </a:path>
              <a:path w="207009" h="132079">
                <a:moveTo>
                  <a:pt x="27955" y="52069"/>
                </a:moveTo>
                <a:lnTo>
                  <a:pt x="26414" y="52069"/>
                </a:lnTo>
                <a:lnTo>
                  <a:pt x="26023" y="53339"/>
                </a:lnTo>
                <a:lnTo>
                  <a:pt x="25586" y="54609"/>
                </a:lnTo>
                <a:lnTo>
                  <a:pt x="25517" y="59689"/>
                </a:lnTo>
                <a:lnTo>
                  <a:pt x="25747" y="60959"/>
                </a:lnTo>
                <a:lnTo>
                  <a:pt x="25793" y="66039"/>
                </a:lnTo>
                <a:lnTo>
                  <a:pt x="24919" y="69849"/>
                </a:lnTo>
                <a:lnTo>
                  <a:pt x="24528" y="71119"/>
                </a:lnTo>
                <a:lnTo>
                  <a:pt x="24172" y="73659"/>
                </a:lnTo>
                <a:lnTo>
                  <a:pt x="23390" y="76199"/>
                </a:lnTo>
                <a:lnTo>
                  <a:pt x="22562" y="80009"/>
                </a:lnTo>
                <a:lnTo>
                  <a:pt x="22136" y="81279"/>
                </a:lnTo>
                <a:lnTo>
                  <a:pt x="21665" y="83819"/>
                </a:lnTo>
                <a:lnTo>
                  <a:pt x="21147" y="85089"/>
                </a:lnTo>
                <a:lnTo>
                  <a:pt x="20595" y="86359"/>
                </a:lnTo>
                <a:lnTo>
                  <a:pt x="20009" y="87629"/>
                </a:lnTo>
                <a:lnTo>
                  <a:pt x="19376" y="90169"/>
                </a:lnTo>
                <a:lnTo>
                  <a:pt x="18675" y="91439"/>
                </a:lnTo>
                <a:lnTo>
                  <a:pt x="17881" y="92709"/>
                </a:lnTo>
                <a:lnTo>
                  <a:pt x="20400" y="92709"/>
                </a:lnTo>
                <a:lnTo>
                  <a:pt x="20400" y="91439"/>
                </a:lnTo>
                <a:lnTo>
                  <a:pt x="20871" y="91439"/>
                </a:lnTo>
                <a:lnTo>
                  <a:pt x="20871" y="90169"/>
                </a:lnTo>
                <a:lnTo>
                  <a:pt x="21423" y="88899"/>
                </a:lnTo>
                <a:lnTo>
                  <a:pt x="21584" y="88899"/>
                </a:lnTo>
                <a:lnTo>
                  <a:pt x="21699" y="87629"/>
                </a:lnTo>
                <a:lnTo>
                  <a:pt x="22136" y="86359"/>
                </a:lnTo>
                <a:lnTo>
                  <a:pt x="22251" y="85089"/>
                </a:lnTo>
                <a:lnTo>
                  <a:pt x="22527" y="85089"/>
                </a:lnTo>
                <a:lnTo>
                  <a:pt x="22642" y="83819"/>
                </a:lnTo>
                <a:lnTo>
                  <a:pt x="22999" y="83819"/>
                </a:lnTo>
                <a:lnTo>
                  <a:pt x="22999" y="82549"/>
                </a:lnTo>
                <a:lnTo>
                  <a:pt x="22803" y="82549"/>
                </a:lnTo>
                <a:lnTo>
                  <a:pt x="24413" y="78739"/>
                </a:lnTo>
                <a:lnTo>
                  <a:pt x="25161" y="76199"/>
                </a:lnTo>
                <a:lnTo>
                  <a:pt x="26219" y="72389"/>
                </a:lnTo>
                <a:lnTo>
                  <a:pt x="26541" y="71119"/>
                </a:lnTo>
                <a:lnTo>
                  <a:pt x="27081" y="67309"/>
                </a:lnTo>
                <a:lnTo>
                  <a:pt x="27553" y="64769"/>
                </a:lnTo>
                <a:lnTo>
                  <a:pt x="27955" y="62229"/>
                </a:lnTo>
                <a:lnTo>
                  <a:pt x="28105" y="62229"/>
                </a:lnTo>
                <a:lnTo>
                  <a:pt x="28024" y="60959"/>
                </a:lnTo>
                <a:lnTo>
                  <a:pt x="28231" y="60959"/>
                </a:lnTo>
                <a:lnTo>
                  <a:pt x="27127" y="58419"/>
                </a:lnTo>
                <a:lnTo>
                  <a:pt x="27242" y="57149"/>
                </a:lnTo>
                <a:lnTo>
                  <a:pt x="27518" y="57149"/>
                </a:lnTo>
                <a:lnTo>
                  <a:pt x="27553" y="55879"/>
                </a:lnTo>
                <a:lnTo>
                  <a:pt x="27714" y="53339"/>
                </a:lnTo>
                <a:lnTo>
                  <a:pt x="27955" y="52069"/>
                </a:lnTo>
                <a:close/>
              </a:path>
              <a:path w="207009" h="132079">
                <a:moveTo>
                  <a:pt x="119354" y="29210"/>
                </a:moveTo>
                <a:lnTo>
                  <a:pt x="113697" y="29210"/>
                </a:lnTo>
                <a:lnTo>
                  <a:pt x="113750" y="31750"/>
                </a:lnTo>
                <a:lnTo>
                  <a:pt x="113858" y="34290"/>
                </a:lnTo>
                <a:lnTo>
                  <a:pt x="117514" y="48260"/>
                </a:lnTo>
                <a:lnTo>
                  <a:pt x="119090" y="52070"/>
                </a:lnTo>
                <a:lnTo>
                  <a:pt x="120263" y="53340"/>
                </a:lnTo>
                <a:lnTo>
                  <a:pt x="122735" y="55880"/>
                </a:lnTo>
                <a:lnTo>
                  <a:pt x="124035" y="58420"/>
                </a:lnTo>
                <a:lnTo>
                  <a:pt x="126599" y="60960"/>
                </a:lnTo>
                <a:lnTo>
                  <a:pt x="127818" y="62230"/>
                </a:lnTo>
                <a:lnTo>
                  <a:pt x="128209" y="63500"/>
                </a:lnTo>
                <a:lnTo>
                  <a:pt x="128600" y="63500"/>
                </a:lnTo>
                <a:lnTo>
                  <a:pt x="129302" y="64770"/>
                </a:lnTo>
                <a:lnTo>
                  <a:pt x="129704" y="66040"/>
                </a:lnTo>
                <a:lnTo>
                  <a:pt x="130325" y="67310"/>
                </a:lnTo>
                <a:lnTo>
                  <a:pt x="134810" y="67310"/>
                </a:lnTo>
                <a:lnTo>
                  <a:pt x="134890" y="66040"/>
                </a:lnTo>
                <a:lnTo>
                  <a:pt x="134453" y="64770"/>
                </a:lnTo>
                <a:lnTo>
                  <a:pt x="133556" y="64770"/>
                </a:lnTo>
                <a:lnTo>
                  <a:pt x="132016" y="62230"/>
                </a:lnTo>
                <a:lnTo>
                  <a:pt x="130682" y="60960"/>
                </a:lnTo>
                <a:lnTo>
                  <a:pt x="130256" y="60960"/>
                </a:lnTo>
                <a:lnTo>
                  <a:pt x="129106" y="59690"/>
                </a:lnTo>
                <a:lnTo>
                  <a:pt x="126944" y="55880"/>
                </a:lnTo>
                <a:lnTo>
                  <a:pt x="125921" y="54610"/>
                </a:lnTo>
                <a:lnTo>
                  <a:pt x="124943" y="53340"/>
                </a:lnTo>
                <a:lnTo>
                  <a:pt x="124035" y="52070"/>
                </a:lnTo>
                <a:lnTo>
                  <a:pt x="123218" y="49530"/>
                </a:lnTo>
                <a:lnTo>
                  <a:pt x="122425" y="48260"/>
                </a:lnTo>
                <a:lnTo>
                  <a:pt x="122068" y="46990"/>
                </a:lnTo>
                <a:lnTo>
                  <a:pt x="121125" y="44450"/>
                </a:lnTo>
                <a:lnTo>
                  <a:pt x="120849" y="44450"/>
                </a:lnTo>
                <a:lnTo>
                  <a:pt x="120619" y="43180"/>
                </a:lnTo>
                <a:lnTo>
                  <a:pt x="120033" y="40640"/>
                </a:lnTo>
                <a:lnTo>
                  <a:pt x="119791" y="38100"/>
                </a:lnTo>
                <a:lnTo>
                  <a:pt x="119711" y="36830"/>
                </a:lnTo>
                <a:lnTo>
                  <a:pt x="119676" y="31750"/>
                </a:lnTo>
                <a:lnTo>
                  <a:pt x="119354" y="29210"/>
                </a:lnTo>
                <a:close/>
              </a:path>
              <a:path w="207009" h="132079">
                <a:moveTo>
                  <a:pt x="41088" y="57149"/>
                </a:moveTo>
                <a:lnTo>
                  <a:pt x="35970" y="57149"/>
                </a:lnTo>
                <a:lnTo>
                  <a:pt x="35338" y="58419"/>
                </a:lnTo>
                <a:lnTo>
                  <a:pt x="32981" y="62229"/>
                </a:lnTo>
                <a:lnTo>
                  <a:pt x="32429" y="63499"/>
                </a:lnTo>
                <a:lnTo>
                  <a:pt x="32003" y="64769"/>
                </a:lnTo>
                <a:lnTo>
                  <a:pt x="36603" y="64769"/>
                </a:lnTo>
                <a:lnTo>
                  <a:pt x="36913" y="63499"/>
                </a:lnTo>
                <a:lnTo>
                  <a:pt x="37304" y="63499"/>
                </a:lnTo>
                <a:lnTo>
                  <a:pt x="38914" y="60959"/>
                </a:lnTo>
                <a:lnTo>
                  <a:pt x="39512" y="60959"/>
                </a:lnTo>
                <a:lnTo>
                  <a:pt x="40018" y="59689"/>
                </a:lnTo>
                <a:lnTo>
                  <a:pt x="40570" y="59689"/>
                </a:lnTo>
                <a:lnTo>
                  <a:pt x="40846" y="58419"/>
                </a:lnTo>
                <a:lnTo>
                  <a:pt x="41088" y="57149"/>
                </a:lnTo>
                <a:close/>
              </a:path>
              <a:path w="207009" h="132079">
                <a:moveTo>
                  <a:pt x="54098" y="35560"/>
                </a:moveTo>
                <a:lnTo>
                  <a:pt x="51541" y="35560"/>
                </a:lnTo>
                <a:lnTo>
                  <a:pt x="52599" y="36830"/>
                </a:lnTo>
                <a:lnTo>
                  <a:pt x="55152" y="43180"/>
                </a:lnTo>
                <a:lnTo>
                  <a:pt x="55635" y="45720"/>
                </a:lnTo>
                <a:lnTo>
                  <a:pt x="56497" y="48260"/>
                </a:lnTo>
                <a:lnTo>
                  <a:pt x="56888" y="49530"/>
                </a:lnTo>
                <a:lnTo>
                  <a:pt x="57521" y="52070"/>
                </a:lnTo>
                <a:lnTo>
                  <a:pt x="57751" y="53340"/>
                </a:lnTo>
                <a:lnTo>
                  <a:pt x="57946" y="54610"/>
                </a:lnTo>
                <a:lnTo>
                  <a:pt x="58061" y="57150"/>
                </a:lnTo>
                <a:lnTo>
                  <a:pt x="57716" y="59690"/>
                </a:lnTo>
                <a:lnTo>
                  <a:pt x="57475" y="60960"/>
                </a:lnTo>
                <a:lnTo>
                  <a:pt x="57521" y="63500"/>
                </a:lnTo>
                <a:lnTo>
                  <a:pt x="57831" y="63500"/>
                </a:lnTo>
                <a:lnTo>
                  <a:pt x="57992" y="64770"/>
                </a:lnTo>
                <a:lnTo>
                  <a:pt x="60499" y="64770"/>
                </a:lnTo>
                <a:lnTo>
                  <a:pt x="60235" y="63500"/>
                </a:lnTo>
                <a:lnTo>
                  <a:pt x="59913" y="60960"/>
                </a:lnTo>
                <a:lnTo>
                  <a:pt x="59556" y="57150"/>
                </a:lnTo>
                <a:lnTo>
                  <a:pt x="59487" y="55880"/>
                </a:lnTo>
                <a:lnTo>
                  <a:pt x="59131" y="52070"/>
                </a:lnTo>
                <a:lnTo>
                  <a:pt x="58809" y="49530"/>
                </a:lnTo>
                <a:lnTo>
                  <a:pt x="58268" y="46990"/>
                </a:lnTo>
                <a:lnTo>
                  <a:pt x="57831" y="45720"/>
                </a:lnTo>
                <a:lnTo>
                  <a:pt x="57440" y="44450"/>
                </a:lnTo>
                <a:lnTo>
                  <a:pt x="57003" y="43180"/>
                </a:lnTo>
                <a:lnTo>
                  <a:pt x="56060" y="40640"/>
                </a:lnTo>
                <a:lnTo>
                  <a:pt x="54098" y="35560"/>
                </a:lnTo>
                <a:close/>
              </a:path>
              <a:path w="207009" h="132079">
                <a:moveTo>
                  <a:pt x="150461" y="62230"/>
                </a:moveTo>
                <a:lnTo>
                  <a:pt x="145309" y="62230"/>
                </a:lnTo>
                <a:lnTo>
                  <a:pt x="145470" y="63500"/>
                </a:lnTo>
                <a:lnTo>
                  <a:pt x="150541" y="63500"/>
                </a:lnTo>
                <a:lnTo>
                  <a:pt x="150461" y="62230"/>
                </a:lnTo>
                <a:close/>
              </a:path>
              <a:path w="207009" h="132079">
                <a:moveTo>
                  <a:pt x="143619" y="40640"/>
                </a:moveTo>
                <a:lnTo>
                  <a:pt x="137880" y="40640"/>
                </a:lnTo>
                <a:lnTo>
                  <a:pt x="137995" y="45720"/>
                </a:lnTo>
                <a:lnTo>
                  <a:pt x="138306" y="48260"/>
                </a:lnTo>
                <a:lnTo>
                  <a:pt x="138501" y="48260"/>
                </a:lnTo>
                <a:lnTo>
                  <a:pt x="138743" y="49530"/>
                </a:lnTo>
                <a:lnTo>
                  <a:pt x="139019" y="50800"/>
                </a:lnTo>
                <a:lnTo>
                  <a:pt x="139329" y="52070"/>
                </a:lnTo>
                <a:lnTo>
                  <a:pt x="140042" y="53340"/>
                </a:lnTo>
                <a:lnTo>
                  <a:pt x="140433" y="54610"/>
                </a:lnTo>
                <a:lnTo>
                  <a:pt x="140870" y="55880"/>
                </a:lnTo>
                <a:lnTo>
                  <a:pt x="142285" y="58420"/>
                </a:lnTo>
                <a:lnTo>
                  <a:pt x="143308" y="59690"/>
                </a:lnTo>
                <a:lnTo>
                  <a:pt x="144366" y="60960"/>
                </a:lnTo>
                <a:lnTo>
                  <a:pt x="145114" y="62230"/>
                </a:lnTo>
                <a:lnTo>
                  <a:pt x="150185" y="62230"/>
                </a:lnTo>
                <a:lnTo>
                  <a:pt x="149829" y="60960"/>
                </a:lnTo>
                <a:lnTo>
                  <a:pt x="148886" y="59690"/>
                </a:lnTo>
                <a:lnTo>
                  <a:pt x="147747" y="58420"/>
                </a:lnTo>
                <a:lnTo>
                  <a:pt x="145505" y="54610"/>
                </a:lnTo>
                <a:lnTo>
                  <a:pt x="145033" y="54610"/>
                </a:lnTo>
                <a:lnTo>
                  <a:pt x="144320" y="52070"/>
                </a:lnTo>
                <a:lnTo>
                  <a:pt x="143929" y="52070"/>
                </a:lnTo>
                <a:lnTo>
                  <a:pt x="143734" y="50800"/>
                </a:lnTo>
                <a:lnTo>
                  <a:pt x="143308" y="48260"/>
                </a:lnTo>
                <a:lnTo>
                  <a:pt x="143308" y="43180"/>
                </a:lnTo>
                <a:lnTo>
                  <a:pt x="143619" y="40640"/>
                </a:lnTo>
                <a:close/>
              </a:path>
              <a:path w="207009" h="132079">
                <a:moveTo>
                  <a:pt x="48551" y="12700"/>
                </a:moveTo>
                <a:lnTo>
                  <a:pt x="47919" y="12700"/>
                </a:lnTo>
                <a:lnTo>
                  <a:pt x="47493" y="13970"/>
                </a:lnTo>
                <a:lnTo>
                  <a:pt x="46861" y="13970"/>
                </a:lnTo>
                <a:lnTo>
                  <a:pt x="45918" y="15240"/>
                </a:lnTo>
                <a:lnTo>
                  <a:pt x="35464" y="15240"/>
                </a:lnTo>
                <a:lnTo>
                  <a:pt x="35694" y="16510"/>
                </a:lnTo>
                <a:lnTo>
                  <a:pt x="36166" y="16510"/>
                </a:lnTo>
                <a:lnTo>
                  <a:pt x="36718" y="17780"/>
                </a:lnTo>
                <a:lnTo>
                  <a:pt x="37350" y="17780"/>
                </a:lnTo>
                <a:lnTo>
                  <a:pt x="38328" y="19050"/>
                </a:lnTo>
                <a:lnTo>
                  <a:pt x="39236" y="19050"/>
                </a:lnTo>
                <a:lnTo>
                  <a:pt x="39984" y="20320"/>
                </a:lnTo>
                <a:lnTo>
                  <a:pt x="41755" y="20320"/>
                </a:lnTo>
                <a:lnTo>
                  <a:pt x="41479" y="21590"/>
                </a:lnTo>
                <a:lnTo>
                  <a:pt x="44032" y="22860"/>
                </a:lnTo>
                <a:lnTo>
                  <a:pt x="45251" y="22860"/>
                </a:lnTo>
                <a:lnTo>
                  <a:pt x="46389" y="24130"/>
                </a:lnTo>
                <a:lnTo>
                  <a:pt x="46194" y="25400"/>
                </a:lnTo>
                <a:lnTo>
                  <a:pt x="41709" y="39370"/>
                </a:lnTo>
                <a:lnTo>
                  <a:pt x="39903" y="44449"/>
                </a:lnTo>
                <a:lnTo>
                  <a:pt x="39397" y="45719"/>
                </a:lnTo>
                <a:lnTo>
                  <a:pt x="38328" y="46989"/>
                </a:lnTo>
                <a:lnTo>
                  <a:pt x="37971" y="48259"/>
                </a:lnTo>
                <a:lnTo>
                  <a:pt x="37431" y="48259"/>
                </a:lnTo>
                <a:lnTo>
                  <a:pt x="37074" y="50799"/>
                </a:lnTo>
                <a:lnTo>
                  <a:pt x="36833" y="52069"/>
                </a:lnTo>
                <a:lnTo>
                  <a:pt x="36488" y="55879"/>
                </a:lnTo>
                <a:lnTo>
                  <a:pt x="36327" y="55879"/>
                </a:lnTo>
                <a:lnTo>
                  <a:pt x="36085" y="57149"/>
                </a:lnTo>
                <a:lnTo>
                  <a:pt x="41122" y="57149"/>
                </a:lnTo>
                <a:lnTo>
                  <a:pt x="41237" y="55879"/>
                </a:lnTo>
                <a:lnTo>
                  <a:pt x="41352" y="53339"/>
                </a:lnTo>
                <a:lnTo>
                  <a:pt x="41513" y="52069"/>
                </a:lnTo>
                <a:lnTo>
                  <a:pt x="42146" y="50799"/>
                </a:lnTo>
                <a:lnTo>
                  <a:pt x="42571" y="49529"/>
                </a:lnTo>
                <a:lnTo>
                  <a:pt x="43595" y="46990"/>
                </a:lnTo>
                <a:lnTo>
                  <a:pt x="44193" y="45720"/>
                </a:lnTo>
                <a:lnTo>
                  <a:pt x="45446" y="44450"/>
                </a:lnTo>
                <a:lnTo>
                  <a:pt x="46113" y="43180"/>
                </a:lnTo>
                <a:lnTo>
                  <a:pt x="47493" y="40640"/>
                </a:lnTo>
                <a:lnTo>
                  <a:pt x="48908" y="39370"/>
                </a:lnTo>
                <a:lnTo>
                  <a:pt x="50287" y="36830"/>
                </a:lnTo>
                <a:lnTo>
                  <a:pt x="51541" y="35560"/>
                </a:lnTo>
                <a:lnTo>
                  <a:pt x="54098" y="35560"/>
                </a:lnTo>
                <a:lnTo>
                  <a:pt x="53116" y="33020"/>
                </a:lnTo>
                <a:lnTo>
                  <a:pt x="52173" y="30480"/>
                </a:lnTo>
                <a:lnTo>
                  <a:pt x="51299" y="26670"/>
                </a:lnTo>
                <a:lnTo>
                  <a:pt x="49851" y="22860"/>
                </a:lnTo>
                <a:lnTo>
                  <a:pt x="49264" y="20320"/>
                </a:lnTo>
                <a:lnTo>
                  <a:pt x="48942" y="19050"/>
                </a:lnTo>
                <a:lnTo>
                  <a:pt x="48712" y="17780"/>
                </a:lnTo>
                <a:lnTo>
                  <a:pt x="48591" y="15240"/>
                </a:lnTo>
                <a:lnTo>
                  <a:pt x="48551" y="12700"/>
                </a:lnTo>
                <a:close/>
              </a:path>
              <a:path w="207009" h="132079">
                <a:moveTo>
                  <a:pt x="31336" y="0"/>
                </a:moveTo>
                <a:lnTo>
                  <a:pt x="28461" y="0"/>
                </a:lnTo>
                <a:lnTo>
                  <a:pt x="28703" y="2539"/>
                </a:lnTo>
                <a:lnTo>
                  <a:pt x="29013" y="5079"/>
                </a:lnTo>
                <a:lnTo>
                  <a:pt x="29485" y="7619"/>
                </a:lnTo>
                <a:lnTo>
                  <a:pt x="30589" y="11429"/>
                </a:lnTo>
                <a:lnTo>
                  <a:pt x="30784" y="12699"/>
                </a:lnTo>
                <a:lnTo>
                  <a:pt x="30870" y="17779"/>
                </a:lnTo>
                <a:lnTo>
                  <a:pt x="30543" y="21589"/>
                </a:lnTo>
                <a:lnTo>
                  <a:pt x="30347" y="22859"/>
                </a:lnTo>
                <a:lnTo>
                  <a:pt x="30117" y="25399"/>
                </a:lnTo>
                <a:lnTo>
                  <a:pt x="30054" y="26669"/>
                </a:lnTo>
                <a:lnTo>
                  <a:pt x="29958" y="30479"/>
                </a:lnTo>
                <a:lnTo>
                  <a:pt x="29835" y="38099"/>
                </a:lnTo>
                <a:lnTo>
                  <a:pt x="29715" y="40639"/>
                </a:lnTo>
                <a:lnTo>
                  <a:pt x="29289" y="45719"/>
                </a:lnTo>
                <a:lnTo>
                  <a:pt x="29048" y="46989"/>
                </a:lnTo>
                <a:lnTo>
                  <a:pt x="28772" y="48259"/>
                </a:lnTo>
                <a:lnTo>
                  <a:pt x="28346" y="49529"/>
                </a:lnTo>
                <a:lnTo>
                  <a:pt x="27760" y="50799"/>
                </a:lnTo>
                <a:lnTo>
                  <a:pt x="26805" y="52069"/>
                </a:lnTo>
                <a:lnTo>
                  <a:pt x="28266" y="52069"/>
                </a:lnTo>
                <a:lnTo>
                  <a:pt x="28576" y="50799"/>
                </a:lnTo>
                <a:lnTo>
                  <a:pt x="28898" y="50799"/>
                </a:lnTo>
                <a:lnTo>
                  <a:pt x="29128" y="49529"/>
                </a:lnTo>
                <a:lnTo>
                  <a:pt x="29324" y="49529"/>
                </a:lnTo>
                <a:lnTo>
                  <a:pt x="30152" y="43179"/>
                </a:lnTo>
                <a:lnTo>
                  <a:pt x="30704" y="33019"/>
                </a:lnTo>
                <a:lnTo>
                  <a:pt x="31246" y="25399"/>
                </a:lnTo>
                <a:lnTo>
                  <a:pt x="31371" y="22859"/>
                </a:lnTo>
                <a:lnTo>
                  <a:pt x="31532" y="21589"/>
                </a:lnTo>
                <a:lnTo>
                  <a:pt x="31727" y="19049"/>
                </a:lnTo>
                <a:lnTo>
                  <a:pt x="32279" y="17779"/>
                </a:lnTo>
                <a:lnTo>
                  <a:pt x="33532" y="15240"/>
                </a:lnTo>
                <a:lnTo>
                  <a:pt x="34050" y="15240"/>
                </a:lnTo>
                <a:lnTo>
                  <a:pt x="34199" y="13970"/>
                </a:lnTo>
                <a:lnTo>
                  <a:pt x="34199" y="12700"/>
                </a:lnTo>
                <a:lnTo>
                  <a:pt x="34050" y="11430"/>
                </a:lnTo>
                <a:lnTo>
                  <a:pt x="33532" y="8890"/>
                </a:lnTo>
                <a:lnTo>
                  <a:pt x="32199" y="5080"/>
                </a:lnTo>
                <a:lnTo>
                  <a:pt x="32003" y="3810"/>
                </a:lnTo>
                <a:lnTo>
                  <a:pt x="31532" y="1270"/>
                </a:lnTo>
                <a:lnTo>
                  <a:pt x="31336" y="0"/>
                </a:lnTo>
                <a:close/>
              </a:path>
              <a:path w="207009" h="132079">
                <a:moveTo>
                  <a:pt x="184155" y="38100"/>
                </a:moveTo>
                <a:lnTo>
                  <a:pt x="176324" y="38100"/>
                </a:lnTo>
                <a:lnTo>
                  <a:pt x="177347" y="39370"/>
                </a:lnTo>
                <a:lnTo>
                  <a:pt x="179475" y="40640"/>
                </a:lnTo>
                <a:lnTo>
                  <a:pt x="180498" y="41910"/>
                </a:lnTo>
                <a:lnTo>
                  <a:pt x="189778" y="41910"/>
                </a:lnTo>
                <a:lnTo>
                  <a:pt x="186903" y="40640"/>
                </a:lnTo>
                <a:lnTo>
                  <a:pt x="184155" y="38100"/>
                </a:lnTo>
                <a:close/>
              </a:path>
              <a:path w="207009" h="132079">
                <a:moveTo>
                  <a:pt x="147667" y="29210"/>
                </a:moveTo>
                <a:lnTo>
                  <a:pt x="139456" y="29210"/>
                </a:lnTo>
                <a:lnTo>
                  <a:pt x="139329" y="30480"/>
                </a:lnTo>
                <a:lnTo>
                  <a:pt x="138628" y="34290"/>
                </a:lnTo>
                <a:lnTo>
                  <a:pt x="138352" y="35560"/>
                </a:lnTo>
                <a:lnTo>
                  <a:pt x="137995" y="39370"/>
                </a:lnTo>
                <a:lnTo>
                  <a:pt x="137915" y="40640"/>
                </a:lnTo>
                <a:lnTo>
                  <a:pt x="143814" y="40640"/>
                </a:lnTo>
                <a:lnTo>
                  <a:pt x="144757" y="35560"/>
                </a:lnTo>
                <a:lnTo>
                  <a:pt x="145194" y="33020"/>
                </a:lnTo>
                <a:lnTo>
                  <a:pt x="153129" y="33020"/>
                </a:lnTo>
                <a:lnTo>
                  <a:pt x="151634" y="31750"/>
                </a:lnTo>
                <a:lnTo>
                  <a:pt x="150104" y="31750"/>
                </a:lnTo>
                <a:lnTo>
                  <a:pt x="148610" y="30480"/>
                </a:lnTo>
                <a:lnTo>
                  <a:pt x="147782" y="30480"/>
                </a:lnTo>
                <a:lnTo>
                  <a:pt x="147667" y="29210"/>
                </a:lnTo>
                <a:close/>
              </a:path>
              <a:path w="207009" h="132079">
                <a:moveTo>
                  <a:pt x="172908" y="22860"/>
                </a:moveTo>
                <a:lnTo>
                  <a:pt x="166377" y="22860"/>
                </a:lnTo>
                <a:lnTo>
                  <a:pt x="166503" y="24130"/>
                </a:lnTo>
                <a:lnTo>
                  <a:pt x="167170" y="24130"/>
                </a:lnTo>
                <a:lnTo>
                  <a:pt x="167365" y="25400"/>
                </a:lnTo>
                <a:lnTo>
                  <a:pt x="167365" y="26670"/>
                </a:lnTo>
                <a:lnTo>
                  <a:pt x="167676" y="27940"/>
                </a:lnTo>
                <a:lnTo>
                  <a:pt x="168228" y="29210"/>
                </a:lnTo>
                <a:lnTo>
                  <a:pt x="168538" y="29210"/>
                </a:lnTo>
                <a:lnTo>
                  <a:pt x="169918" y="31750"/>
                </a:lnTo>
                <a:lnTo>
                  <a:pt x="171528" y="34290"/>
                </a:lnTo>
                <a:lnTo>
                  <a:pt x="172437" y="34290"/>
                </a:lnTo>
                <a:lnTo>
                  <a:pt x="174323" y="36830"/>
                </a:lnTo>
                <a:lnTo>
                  <a:pt x="175312" y="38100"/>
                </a:lnTo>
                <a:lnTo>
                  <a:pt x="182821" y="38100"/>
                </a:lnTo>
                <a:lnTo>
                  <a:pt x="180924" y="36830"/>
                </a:lnTo>
                <a:lnTo>
                  <a:pt x="179751" y="35560"/>
                </a:lnTo>
                <a:lnTo>
                  <a:pt x="178060" y="34290"/>
                </a:lnTo>
                <a:lnTo>
                  <a:pt x="177543" y="33020"/>
                </a:lnTo>
                <a:lnTo>
                  <a:pt x="176128" y="31750"/>
                </a:lnTo>
                <a:lnTo>
                  <a:pt x="175703" y="30480"/>
                </a:lnTo>
                <a:lnTo>
                  <a:pt x="174909" y="29210"/>
                </a:lnTo>
                <a:lnTo>
                  <a:pt x="174599" y="27940"/>
                </a:lnTo>
                <a:lnTo>
                  <a:pt x="174242" y="27940"/>
                </a:lnTo>
                <a:lnTo>
                  <a:pt x="173656" y="26670"/>
                </a:lnTo>
                <a:lnTo>
                  <a:pt x="173380" y="25400"/>
                </a:lnTo>
                <a:lnTo>
                  <a:pt x="172908" y="22860"/>
                </a:lnTo>
                <a:close/>
              </a:path>
              <a:path w="207009" h="132079">
                <a:moveTo>
                  <a:pt x="120619" y="26670"/>
                </a:moveTo>
                <a:lnTo>
                  <a:pt x="100138" y="26670"/>
                </a:lnTo>
                <a:lnTo>
                  <a:pt x="98368" y="31750"/>
                </a:lnTo>
                <a:lnTo>
                  <a:pt x="97896" y="33020"/>
                </a:lnTo>
                <a:lnTo>
                  <a:pt x="96597" y="35560"/>
                </a:lnTo>
                <a:lnTo>
                  <a:pt x="98759" y="34290"/>
                </a:lnTo>
                <a:lnTo>
                  <a:pt x="100840" y="34290"/>
                </a:lnTo>
                <a:lnTo>
                  <a:pt x="109258" y="30480"/>
                </a:lnTo>
                <a:lnTo>
                  <a:pt x="111454" y="30480"/>
                </a:lnTo>
                <a:lnTo>
                  <a:pt x="113697" y="29210"/>
                </a:lnTo>
                <a:lnTo>
                  <a:pt x="119354" y="29210"/>
                </a:lnTo>
                <a:lnTo>
                  <a:pt x="119435" y="27940"/>
                </a:lnTo>
                <a:lnTo>
                  <a:pt x="119952" y="27940"/>
                </a:lnTo>
                <a:lnTo>
                  <a:pt x="120619" y="26670"/>
                </a:lnTo>
                <a:close/>
              </a:path>
              <a:path w="207009" h="132079">
                <a:moveTo>
                  <a:pt x="147195" y="27940"/>
                </a:moveTo>
                <a:lnTo>
                  <a:pt x="139410" y="27940"/>
                </a:lnTo>
                <a:lnTo>
                  <a:pt x="139490" y="29210"/>
                </a:lnTo>
                <a:lnTo>
                  <a:pt x="147310" y="29210"/>
                </a:lnTo>
                <a:lnTo>
                  <a:pt x="147195" y="27940"/>
                </a:lnTo>
                <a:close/>
              </a:path>
              <a:path w="207009" h="132079">
                <a:moveTo>
                  <a:pt x="143573" y="25400"/>
                </a:moveTo>
                <a:lnTo>
                  <a:pt x="136891" y="25400"/>
                </a:lnTo>
                <a:lnTo>
                  <a:pt x="137443" y="26670"/>
                </a:lnTo>
                <a:lnTo>
                  <a:pt x="138432" y="26670"/>
                </a:lnTo>
                <a:lnTo>
                  <a:pt x="139214" y="27940"/>
                </a:lnTo>
                <a:lnTo>
                  <a:pt x="146252" y="27940"/>
                </a:lnTo>
                <a:lnTo>
                  <a:pt x="145390" y="26670"/>
                </a:lnTo>
                <a:lnTo>
                  <a:pt x="143573" y="25400"/>
                </a:lnTo>
                <a:close/>
              </a:path>
              <a:path w="207009" h="132079">
                <a:moveTo>
                  <a:pt x="140905" y="24130"/>
                </a:moveTo>
                <a:lnTo>
                  <a:pt x="135592" y="24130"/>
                </a:lnTo>
                <a:lnTo>
                  <a:pt x="135948" y="25400"/>
                </a:lnTo>
                <a:lnTo>
                  <a:pt x="142676" y="25400"/>
                </a:lnTo>
                <a:lnTo>
                  <a:pt x="140905" y="24130"/>
                </a:lnTo>
                <a:close/>
              </a:path>
              <a:path w="207009" h="132079">
                <a:moveTo>
                  <a:pt x="172402" y="20320"/>
                </a:moveTo>
                <a:lnTo>
                  <a:pt x="165756" y="20320"/>
                </a:lnTo>
                <a:lnTo>
                  <a:pt x="165790" y="21590"/>
                </a:lnTo>
                <a:lnTo>
                  <a:pt x="166181" y="22860"/>
                </a:lnTo>
                <a:lnTo>
                  <a:pt x="172713" y="22860"/>
                </a:lnTo>
                <a:lnTo>
                  <a:pt x="172402" y="20320"/>
                </a:lnTo>
                <a:close/>
              </a:path>
              <a:path w="207009" h="132079">
                <a:moveTo>
                  <a:pt x="172322" y="0"/>
                </a:moveTo>
                <a:lnTo>
                  <a:pt x="163398" y="0"/>
                </a:lnTo>
                <a:lnTo>
                  <a:pt x="163709" y="5080"/>
                </a:lnTo>
                <a:lnTo>
                  <a:pt x="163904" y="6350"/>
                </a:lnTo>
                <a:lnTo>
                  <a:pt x="164065" y="7620"/>
                </a:lnTo>
                <a:lnTo>
                  <a:pt x="164295" y="10160"/>
                </a:lnTo>
                <a:lnTo>
                  <a:pt x="164491" y="11430"/>
                </a:lnTo>
                <a:lnTo>
                  <a:pt x="164732" y="12700"/>
                </a:lnTo>
                <a:lnTo>
                  <a:pt x="164767" y="15240"/>
                </a:lnTo>
                <a:lnTo>
                  <a:pt x="165008" y="15240"/>
                </a:lnTo>
                <a:lnTo>
                  <a:pt x="165008" y="17780"/>
                </a:lnTo>
                <a:lnTo>
                  <a:pt x="165319" y="17780"/>
                </a:lnTo>
                <a:lnTo>
                  <a:pt x="165089" y="19050"/>
                </a:lnTo>
                <a:lnTo>
                  <a:pt x="165560" y="19050"/>
                </a:lnTo>
                <a:lnTo>
                  <a:pt x="165675" y="20320"/>
                </a:lnTo>
                <a:lnTo>
                  <a:pt x="172276" y="20320"/>
                </a:lnTo>
                <a:lnTo>
                  <a:pt x="172069" y="17780"/>
                </a:lnTo>
                <a:lnTo>
                  <a:pt x="171942" y="15240"/>
                </a:lnTo>
                <a:lnTo>
                  <a:pt x="172048" y="7620"/>
                </a:lnTo>
                <a:lnTo>
                  <a:pt x="172282" y="2540"/>
                </a:lnTo>
                <a:lnTo>
                  <a:pt x="172322" y="0"/>
                </a:lnTo>
                <a:close/>
              </a:path>
              <a:path w="207009" h="132079">
                <a:moveTo>
                  <a:pt x="121838" y="2540"/>
                </a:moveTo>
                <a:lnTo>
                  <a:pt x="121045" y="2540"/>
                </a:lnTo>
                <a:lnTo>
                  <a:pt x="121171" y="8890"/>
                </a:lnTo>
                <a:lnTo>
                  <a:pt x="120976" y="10160"/>
                </a:lnTo>
                <a:lnTo>
                  <a:pt x="120504" y="10160"/>
                </a:lnTo>
                <a:lnTo>
                  <a:pt x="120182" y="11430"/>
                </a:lnTo>
                <a:lnTo>
                  <a:pt x="118814" y="11430"/>
                </a:lnTo>
                <a:lnTo>
                  <a:pt x="117825" y="12700"/>
                </a:lnTo>
                <a:lnTo>
                  <a:pt x="115502" y="12700"/>
                </a:lnTo>
                <a:lnTo>
                  <a:pt x="112834" y="13970"/>
                </a:lnTo>
                <a:lnTo>
                  <a:pt x="107648" y="15240"/>
                </a:lnTo>
                <a:lnTo>
                  <a:pt x="104497" y="16510"/>
                </a:lnTo>
                <a:lnTo>
                  <a:pt x="103002" y="16510"/>
                </a:lnTo>
                <a:lnTo>
                  <a:pt x="101507" y="17780"/>
                </a:lnTo>
                <a:lnTo>
                  <a:pt x="91330" y="17780"/>
                </a:lnTo>
                <a:lnTo>
                  <a:pt x="87006" y="19050"/>
                </a:lnTo>
                <a:lnTo>
                  <a:pt x="136190" y="19050"/>
                </a:lnTo>
                <a:lnTo>
                  <a:pt x="133361" y="16510"/>
                </a:lnTo>
                <a:lnTo>
                  <a:pt x="131349" y="13970"/>
                </a:lnTo>
                <a:lnTo>
                  <a:pt x="129382" y="12700"/>
                </a:lnTo>
                <a:lnTo>
                  <a:pt x="121838" y="2540"/>
                </a:lnTo>
                <a:close/>
              </a:path>
              <a:path w="207009" h="132079">
                <a:moveTo>
                  <a:pt x="42180" y="13970"/>
                </a:moveTo>
                <a:lnTo>
                  <a:pt x="38650" y="13970"/>
                </a:lnTo>
                <a:lnTo>
                  <a:pt x="38178" y="15240"/>
                </a:lnTo>
                <a:lnTo>
                  <a:pt x="43043" y="15240"/>
                </a:lnTo>
                <a:lnTo>
                  <a:pt x="42180" y="1397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11910" y="267353"/>
            <a:ext cx="172720" cy="132080"/>
          </a:xfrm>
          <a:custGeom>
            <a:avLst/>
            <a:gdLst/>
            <a:ahLst/>
            <a:cxnLst/>
            <a:rect l="l" t="t" r="r" b="b"/>
            <a:pathLst>
              <a:path w="172720" h="132079">
                <a:moveTo>
                  <a:pt x="29910" y="62229"/>
                </a:moveTo>
                <a:lnTo>
                  <a:pt x="26932" y="62229"/>
                </a:lnTo>
                <a:lnTo>
                  <a:pt x="27277" y="64769"/>
                </a:lnTo>
                <a:lnTo>
                  <a:pt x="27875" y="71119"/>
                </a:lnTo>
                <a:lnTo>
                  <a:pt x="27949" y="72389"/>
                </a:lnTo>
                <a:lnTo>
                  <a:pt x="28070" y="77469"/>
                </a:lnTo>
                <a:lnTo>
                  <a:pt x="27748" y="82549"/>
                </a:lnTo>
                <a:lnTo>
                  <a:pt x="27553" y="83819"/>
                </a:lnTo>
                <a:lnTo>
                  <a:pt x="27277" y="85089"/>
                </a:lnTo>
                <a:lnTo>
                  <a:pt x="26932" y="87629"/>
                </a:lnTo>
                <a:lnTo>
                  <a:pt x="26690" y="87629"/>
                </a:lnTo>
                <a:lnTo>
                  <a:pt x="25989" y="90169"/>
                </a:lnTo>
                <a:lnTo>
                  <a:pt x="25552" y="90169"/>
                </a:lnTo>
                <a:lnTo>
                  <a:pt x="24609" y="92709"/>
                </a:lnTo>
                <a:lnTo>
                  <a:pt x="23585" y="93979"/>
                </a:lnTo>
                <a:lnTo>
                  <a:pt x="22642" y="96519"/>
                </a:lnTo>
                <a:lnTo>
                  <a:pt x="22205" y="97789"/>
                </a:lnTo>
                <a:lnTo>
                  <a:pt x="21814" y="97789"/>
                </a:lnTo>
                <a:lnTo>
                  <a:pt x="21504" y="99059"/>
                </a:lnTo>
                <a:lnTo>
                  <a:pt x="21228" y="100329"/>
                </a:lnTo>
                <a:lnTo>
                  <a:pt x="20986" y="101599"/>
                </a:lnTo>
                <a:lnTo>
                  <a:pt x="20983" y="105409"/>
                </a:lnTo>
                <a:lnTo>
                  <a:pt x="21113" y="107949"/>
                </a:lnTo>
                <a:lnTo>
                  <a:pt x="21262" y="109219"/>
                </a:lnTo>
                <a:lnTo>
                  <a:pt x="21458" y="110489"/>
                </a:lnTo>
                <a:lnTo>
                  <a:pt x="21699" y="111759"/>
                </a:lnTo>
                <a:lnTo>
                  <a:pt x="21895" y="114299"/>
                </a:lnTo>
                <a:lnTo>
                  <a:pt x="22056" y="115569"/>
                </a:lnTo>
                <a:lnTo>
                  <a:pt x="22382" y="121919"/>
                </a:lnTo>
                <a:lnTo>
                  <a:pt x="22481" y="124459"/>
                </a:lnTo>
                <a:lnTo>
                  <a:pt x="22577" y="128269"/>
                </a:lnTo>
                <a:lnTo>
                  <a:pt x="22677" y="130809"/>
                </a:lnTo>
                <a:lnTo>
                  <a:pt x="22838" y="132079"/>
                </a:lnTo>
                <a:lnTo>
                  <a:pt x="25586" y="132079"/>
                </a:lnTo>
                <a:lnTo>
                  <a:pt x="25310" y="130809"/>
                </a:lnTo>
                <a:lnTo>
                  <a:pt x="25241" y="129539"/>
                </a:lnTo>
                <a:lnTo>
                  <a:pt x="25000" y="126999"/>
                </a:lnTo>
                <a:lnTo>
                  <a:pt x="24689" y="124459"/>
                </a:lnTo>
                <a:lnTo>
                  <a:pt x="24494" y="121919"/>
                </a:lnTo>
                <a:lnTo>
                  <a:pt x="26023" y="121919"/>
                </a:lnTo>
                <a:lnTo>
                  <a:pt x="26380" y="120649"/>
                </a:lnTo>
                <a:lnTo>
                  <a:pt x="26023" y="119379"/>
                </a:lnTo>
                <a:lnTo>
                  <a:pt x="24609" y="111759"/>
                </a:lnTo>
                <a:lnTo>
                  <a:pt x="24298" y="109219"/>
                </a:lnTo>
                <a:lnTo>
                  <a:pt x="23942" y="107949"/>
                </a:lnTo>
                <a:lnTo>
                  <a:pt x="24218" y="105409"/>
                </a:lnTo>
                <a:lnTo>
                  <a:pt x="23551" y="102869"/>
                </a:lnTo>
                <a:lnTo>
                  <a:pt x="23390" y="101599"/>
                </a:lnTo>
                <a:lnTo>
                  <a:pt x="23390" y="100329"/>
                </a:lnTo>
                <a:lnTo>
                  <a:pt x="23585" y="100329"/>
                </a:lnTo>
                <a:lnTo>
                  <a:pt x="23746" y="99059"/>
                </a:lnTo>
                <a:lnTo>
                  <a:pt x="24367" y="97789"/>
                </a:lnTo>
                <a:lnTo>
                  <a:pt x="24839" y="96519"/>
                </a:lnTo>
                <a:lnTo>
                  <a:pt x="25862" y="95249"/>
                </a:lnTo>
                <a:lnTo>
                  <a:pt x="26299" y="93979"/>
                </a:lnTo>
                <a:lnTo>
                  <a:pt x="26656" y="93979"/>
                </a:lnTo>
                <a:lnTo>
                  <a:pt x="27990" y="90169"/>
                </a:lnTo>
                <a:lnTo>
                  <a:pt x="28542" y="87629"/>
                </a:lnTo>
                <a:lnTo>
                  <a:pt x="29013" y="86359"/>
                </a:lnTo>
                <a:lnTo>
                  <a:pt x="29404" y="83819"/>
                </a:lnTo>
                <a:lnTo>
                  <a:pt x="30117" y="80009"/>
                </a:lnTo>
                <a:lnTo>
                  <a:pt x="30247" y="77469"/>
                </a:lnTo>
                <a:lnTo>
                  <a:pt x="30163" y="67309"/>
                </a:lnTo>
                <a:lnTo>
                  <a:pt x="29910" y="62229"/>
                </a:lnTo>
                <a:close/>
              </a:path>
              <a:path w="172720" h="132079">
                <a:moveTo>
                  <a:pt x="159615" y="107950"/>
                </a:moveTo>
                <a:lnTo>
                  <a:pt x="143734" y="107950"/>
                </a:lnTo>
                <a:lnTo>
                  <a:pt x="145390" y="110490"/>
                </a:lnTo>
                <a:lnTo>
                  <a:pt x="147667" y="111760"/>
                </a:lnTo>
                <a:lnTo>
                  <a:pt x="148414" y="113030"/>
                </a:lnTo>
                <a:lnTo>
                  <a:pt x="149829" y="115570"/>
                </a:lnTo>
                <a:lnTo>
                  <a:pt x="150495" y="115570"/>
                </a:lnTo>
                <a:lnTo>
                  <a:pt x="151829" y="118110"/>
                </a:lnTo>
                <a:lnTo>
                  <a:pt x="157303" y="129540"/>
                </a:lnTo>
                <a:lnTo>
                  <a:pt x="157775" y="130810"/>
                </a:lnTo>
                <a:lnTo>
                  <a:pt x="157775" y="132080"/>
                </a:lnTo>
                <a:lnTo>
                  <a:pt x="166652" y="132080"/>
                </a:lnTo>
                <a:lnTo>
                  <a:pt x="166423" y="129540"/>
                </a:lnTo>
                <a:lnTo>
                  <a:pt x="166101" y="128270"/>
                </a:lnTo>
                <a:lnTo>
                  <a:pt x="165629" y="127000"/>
                </a:lnTo>
                <a:lnTo>
                  <a:pt x="168423" y="127000"/>
                </a:lnTo>
                <a:lnTo>
                  <a:pt x="170194" y="125730"/>
                </a:lnTo>
                <a:lnTo>
                  <a:pt x="172667" y="125730"/>
                </a:lnTo>
                <a:lnTo>
                  <a:pt x="171057" y="121920"/>
                </a:lnTo>
                <a:lnTo>
                  <a:pt x="169355" y="119380"/>
                </a:lnTo>
                <a:lnTo>
                  <a:pt x="161696" y="119380"/>
                </a:lnTo>
                <a:lnTo>
                  <a:pt x="161466" y="118110"/>
                </a:lnTo>
                <a:lnTo>
                  <a:pt x="160362" y="118110"/>
                </a:lnTo>
                <a:lnTo>
                  <a:pt x="159891" y="116840"/>
                </a:lnTo>
                <a:lnTo>
                  <a:pt x="159028" y="115570"/>
                </a:lnTo>
                <a:lnTo>
                  <a:pt x="158120" y="114300"/>
                </a:lnTo>
                <a:lnTo>
                  <a:pt x="156751" y="111760"/>
                </a:lnTo>
                <a:lnTo>
                  <a:pt x="156038" y="111760"/>
                </a:lnTo>
                <a:lnTo>
                  <a:pt x="155567" y="110490"/>
                </a:lnTo>
                <a:lnTo>
                  <a:pt x="163318" y="110490"/>
                </a:lnTo>
                <a:lnTo>
                  <a:pt x="162053" y="109220"/>
                </a:lnTo>
                <a:lnTo>
                  <a:pt x="160638" y="109220"/>
                </a:lnTo>
                <a:lnTo>
                  <a:pt x="159615" y="107950"/>
                </a:lnTo>
                <a:close/>
              </a:path>
              <a:path w="172720" h="132079">
                <a:moveTo>
                  <a:pt x="165089" y="111760"/>
                </a:moveTo>
                <a:lnTo>
                  <a:pt x="159063" y="111760"/>
                </a:lnTo>
                <a:lnTo>
                  <a:pt x="159534" y="113030"/>
                </a:lnTo>
                <a:lnTo>
                  <a:pt x="160408" y="113030"/>
                </a:lnTo>
                <a:lnTo>
                  <a:pt x="160799" y="114300"/>
                </a:lnTo>
                <a:lnTo>
                  <a:pt x="161190" y="114300"/>
                </a:lnTo>
                <a:lnTo>
                  <a:pt x="161547" y="115570"/>
                </a:lnTo>
                <a:lnTo>
                  <a:pt x="162248" y="115570"/>
                </a:lnTo>
                <a:lnTo>
                  <a:pt x="162915" y="118110"/>
                </a:lnTo>
                <a:lnTo>
                  <a:pt x="162605" y="118110"/>
                </a:lnTo>
                <a:lnTo>
                  <a:pt x="162133" y="119380"/>
                </a:lnTo>
                <a:lnTo>
                  <a:pt x="169355" y="119380"/>
                </a:lnTo>
                <a:lnTo>
                  <a:pt x="168504" y="118110"/>
                </a:lnTo>
                <a:lnTo>
                  <a:pt x="167561" y="115570"/>
                </a:lnTo>
                <a:lnTo>
                  <a:pt x="166618" y="114300"/>
                </a:lnTo>
                <a:lnTo>
                  <a:pt x="165629" y="113030"/>
                </a:lnTo>
                <a:lnTo>
                  <a:pt x="165089" y="111760"/>
                </a:lnTo>
                <a:close/>
              </a:path>
              <a:path w="172720" h="132079">
                <a:moveTo>
                  <a:pt x="163318" y="110490"/>
                </a:moveTo>
                <a:lnTo>
                  <a:pt x="156751" y="110490"/>
                </a:lnTo>
                <a:lnTo>
                  <a:pt x="157372" y="111760"/>
                </a:lnTo>
                <a:lnTo>
                  <a:pt x="164065" y="111760"/>
                </a:lnTo>
                <a:lnTo>
                  <a:pt x="163318" y="110490"/>
                </a:lnTo>
                <a:close/>
              </a:path>
              <a:path w="172720" h="132079">
                <a:moveTo>
                  <a:pt x="137719" y="97790"/>
                </a:moveTo>
                <a:lnTo>
                  <a:pt x="128991" y="97790"/>
                </a:lnTo>
                <a:lnTo>
                  <a:pt x="130843" y="99060"/>
                </a:lnTo>
                <a:lnTo>
                  <a:pt x="131705" y="100330"/>
                </a:lnTo>
                <a:lnTo>
                  <a:pt x="142906" y="107950"/>
                </a:lnTo>
                <a:lnTo>
                  <a:pt x="151760" y="107950"/>
                </a:lnTo>
                <a:lnTo>
                  <a:pt x="151358" y="106680"/>
                </a:lnTo>
                <a:lnTo>
                  <a:pt x="150610" y="106680"/>
                </a:lnTo>
                <a:lnTo>
                  <a:pt x="148368" y="104140"/>
                </a:lnTo>
                <a:lnTo>
                  <a:pt x="147632" y="104140"/>
                </a:lnTo>
                <a:lnTo>
                  <a:pt x="146885" y="102870"/>
                </a:lnTo>
                <a:lnTo>
                  <a:pt x="144757" y="101600"/>
                </a:lnTo>
                <a:lnTo>
                  <a:pt x="143619" y="101600"/>
                </a:lnTo>
                <a:lnTo>
                  <a:pt x="142480" y="100330"/>
                </a:lnTo>
                <a:lnTo>
                  <a:pt x="138938" y="99060"/>
                </a:lnTo>
                <a:lnTo>
                  <a:pt x="137719" y="97790"/>
                </a:lnTo>
                <a:close/>
              </a:path>
              <a:path w="172720" h="132079">
                <a:moveTo>
                  <a:pt x="100288" y="100330"/>
                </a:moveTo>
                <a:lnTo>
                  <a:pt x="90502" y="100330"/>
                </a:lnTo>
                <a:lnTo>
                  <a:pt x="93055" y="101600"/>
                </a:lnTo>
                <a:lnTo>
                  <a:pt x="98874" y="101600"/>
                </a:lnTo>
                <a:lnTo>
                  <a:pt x="100288" y="100330"/>
                </a:lnTo>
                <a:close/>
              </a:path>
              <a:path w="172720" h="132079">
                <a:moveTo>
                  <a:pt x="88179" y="97790"/>
                </a:moveTo>
                <a:lnTo>
                  <a:pt x="79451" y="97790"/>
                </a:lnTo>
                <a:lnTo>
                  <a:pt x="83429" y="99060"/>
                </a:lnTo>
                <a:lnTo>
                  <a:pt x="85430" y="100330"/>
                </a:lnTo>
                <a:lnTo>
                  <a:pt x="106969" y="100330"/>
                </a:lnTo>
                <a:lnTo>
                  <a:pt x="110868" y="99060"/>
                </a:lnTo>
                <a:lnTo>
                  <a:pt x="89720" y="99060"/>
                </a:lnTo>
                <a:lnTo>
                  <a:pt x="88179" y="97790"/>
                </a:lnTo>
                <a:close/>
              </a:path>
              <a:path w="172720" h="132079">
                <a:moveTo>
                  <a:pt x="114755" y="97790"/>
                </a:moveTo>
                <a:lnTo>
                  <a:pt x="107291" y="97790"/>
                </a:lnTo>
                <a:lnTo>
                  <a:pt x="103554" y="99060"/>
                </a:lnTo>
                <a:lnTo>
                  <a:pt x="113501" y="99060"/>
                </a:lnTo>
                <a:lnTo>
                  <a:pt x="114755" y="97790"/>
                </a:lnTo>
                <a:close/>
              </a:path>
              <a:path w="172720" h="132079">
                <a:moveTo>
                  <a:pt x="79221" y="95250"/>
                </a:moveTo>
                <a:lnTo>
                  <a:pt x="67537" y="95250"/>
                </a:lnTo>
                <a:lnTo>
                  <a:pt x="69584" y="96520"/>
                </a:lnTo>
                <a:lnTo>
                  <a:pt x="71550" y="96520"/>
                </a:lnTo>
                <a:lnTo>
                  <a:pt x="75518" y="97790"/>
                </a:lnTo>
                <a:lnTo>
                  <a:pt x="85120" y="97790"/>
                </a:lnTo>
                <a:lnTo>
                  <a:pt x="82130" y="96520"/>
                </a:lnTo>
                <a:lnTo>
                  <a:pt x="79221" y="95250"/>
                </a:lnTo>
                <a:close/>
              </a:path>
              <a:path w="172720" h="132079">
                <a:moveTo>
                  <a:pt x="118963" y="96520"/>
                </a:moveTo>
                <a:lnTo>
                  <a:pt x="110983" y="96520"/>
                </a:lnTo>
                <a:lnTo>
                  <a:pt x="109131" y="97790"/>
                </a:lnTo>
                <a:lnTo>
                  <a:pt x="118377" y="97790"/>
                </a:lnTo>
                <a:lnTo>
                  <a:pt x="118963" y="96520"/>
                </a:lnTo>
                <a:close/>
              </a:path>
              <a:path w="172720" h="132079">
                <a:moveTo>
                  <a:pt x="133867" y="96520"/>
                </a:moveTo>
                <a:lnTo>
                  <a:pt x="126047" y="96520"/>
                </a:lnTo>
                <a:lnTo>
                  <a:pt x="127059" y="97790"/>
                </a:lnTo>
                <a:lnTo>
                  <a:pt x="135166" y="97790"/>
                </a:lnTo>
                <a:lnTo>
                  <a:pt x="133867" y="96520"/>
                </a:lnTo>
                <a:close/>
              </a:path>
              <a:path w="172720" h="132079">
                <a:moveTo>
                  <a:pt x="128485" y="95250"/>
                </a:moveTo>
                <a:lnTo>
                  <a:pt x="116411" y="95250"/>
                </a:lnTo>
                <a:lnTo>
                  <a:pt x="114605" y="96520"/>
                </a:lnTo>
                <a:lnTo>
                  <a:pt x="131234" y="96520"/>
                </a:lnTo>
                <a:lnTo>
                  <a:pt x="128485" y="95250"/>
                </a:lnTo>
                <a:close/>
              </a:path>
              <a:path w="172720" h="132079">
                <a:moveTo>
                  <a:pt x="76392" y="93980"/>
                </a:moveTo>
                <a:lnTo>
                  <a:pt x="58579" y="93980"/>
                </a:lnTo>
                <a:lnTo>
                  <a:pt x="58889" y="95250"/>
                </a:lnTo>
                <a:lnTo>
                  <a:pt x="77806" y="95250"/>
                </a:lnTo>
                <a:lnTo>
                  <a:pt x="76392" y="93980"/>
                </a:lnTo>
                <a:close/>
              </a:path>
              <a:path w="172720" h="132079">
                <a:moveTo>
                  <a:pt x="50828" y="33020"/>
                </a:moveTo>
                <a:lnTo>
                  <a:pt x="44423" y="33020"/>
                </a:lnTo>
                <a:lnTo>
                  <a:pt x="45055" y="34290"/>
                </a:lnTo>
                <a:lnTo>
                  <a:pt x="45722" y="35560"/>
                </a:lnTo>
                <a:lnTo>
                  <a:pt x="46355" y="35560"/>
                </a:lnTo>
                <a:lnTo>
                  <a:pt x="48114" y="39370"/>
                </a:lnTo>
                <a:lnTo>
                  <a:pt x="53392" y="58420"/>
                </a:lnTo>
                <a:lnTo>
                  <a:pt x="53898" y="63500"/>
                </a:lnTo>
                <a:lnTo>
                  <a:pt x="54094" y="67310"/>
                </a:lnTo>
                <a:lnTo>
                  <a:pt x="54565" y="72390"/>
                </a:lnTo>
                <a:lnTo>
                  <a:pt x="54841" y="76200"/>
                </a:lnTo>
                <a:lnTo>
                  <a:pt x="55428" y="80010"/>
                </a:lnTo>
                <a:lnTo>
                  <a:pt x="55669" y="81280"/>
                </a:lnTo>
                <a:lnTo>
                  <a:pt x="55945" y="82550"/>
                </a:lnTo>
                <a:lnTo>
                  <a:pt x="56256" y="83820"/>
                </a:lnTo>
                <a:lnTo>
                  <a:pt x="56842" y="87630"/>
                </a:lnTo>
                <a:lnTo>
                  <a:pt x="57084" y="88900"/>
                </a:lnTo>
                <a:lnTo>
                  <a:pt x="57360" y="90170"/>
                </a:lnTo>
                <a:lnTo>
                  <a:pt x="57831" y="91440"/>
                </a:lnTo>
                <a:lnTo>
                  <a:pt x="58303" y="93980"/>
                </a:lnTo>
                <a:lnTo>
                  <a:pt x="72574" y="93980"/>
                </a:lnTo>
                <a:lnTo>
                  <a:pt x="70055" y="92710"/>
                </a:lnTo>
                <a:lnTo>
                  <a:pt x="65226" y="92710"/>
                </a:lnTo>
                <a:lnTo>
                  <a:pt x="64789" y="91440"/>
                </a:lnTo>
                <a:lnTo>
                  <a:pt x="64007" y="91440"/>
                </a:lnTo>
                <a:lnTo>
                  <a:pt x="63650" y="90170"/>
                </a:lnTo>
                <a:lnTo>
                  <a:pt x="62512" y="86360"/>
                </a:lnTo>
                <a:lnTo>
                  <a:pt x="61799" y="82550"/>
                </a:lnTo>
                <a:lnTo>
                  <a:pt x="61488" y="81280"/>
                </a:lnTo>
                <a:lnTo>
                  <a:pt x="60902" y="77470"/>
                </a:lnTo>
                <a:lnTo>
                  <a:pt x="60384" y="73660"/>
                </a:lnTo>
                <a:lnTo>
                  <a:pt x="59993" y="71120"/>
                </a:lnTo>
                <a:lnTo>
                  <a:pt x="58889" y="58420"/>
                </a:lnTo>
                <a:lnTo>
                  <a:pt x="58303" y="53340"/>
                </a:lnTo>
                <a:lnTo>
                  <a:pt x="57751" y="49530"/>
                </a:lnTo>
                <a:lnTo>
                  <a:pt x="57440" y="48260"/>
                </a:lnTo>
                <a:lnTo>
                  <a:pt x="57084" y="45720"/>
                </a:lnTo>
                <a:lnTo>
                  <a:pt x="51426" y="34290"/>
                </a:lnTo>
                <a:lnTo>
                  <a:pt x="50828" y="33020"/>
                </a:lnTo>
                <a:close/>
              </a:path>
              <a:path w="172720" h="132079">
                <a:moveTo>
                  <a:pt x="8728" y="63499"/>
                </a:moveTo>
                <a:lnTo>
                  <a:pt x="7348" y="63499"/>
                </a:lnTo>
                <a:lnTo>
                  <a:pt x="8015" y="66039"/>
                </a:lnTo>
                <a:lnTo>
                  <a:pt x="8923" y="66039"/>
                </a:lnTo>
                <a:lnTo>
                  <a:pt x="9544" y="67309"/>
                </a:lnTo>
                <a:lnTo>
                  <a:pt x="15685" y="67309"/>
                </a:lnTo>
                <a:lnTo>
                  <a:pt x="17099" y="66039"/>
                </a:lnTo>
                <a:lnTo>
                  <a:pt x="18951" y="64769"/>
                </a:lnTo>
                <a:lnTo>
                  <a:pt x="9038" y="64769"/>
                </a:lnTo>
                <a:lnTo>
                  <a:pt x="8728" y="63499"/>
                </a:lnTo>
                <a:close/>
              </a:path>
              <a:path w="172720" h="132079">
                <a:moveTo>
                  <a:pt x="19894" y="55879"/>
                </a:moveTo>
                <a:lnTo>
                  <a:pt x="15881" y="55879"/>
                </a:lnTo>
                <a:lnTo>
                  <a:pt x="15214" y="57149"/>
                </a:lnTo>
                <a:lnTo>
                  <a:pt x="14547" y="57149"/>
                </a:lnTo>
                <a:lnTo>
                  <a:pt x="12615" y="58419"/>
                </a:lnTo>
                <a:lnTo>
                  <a:pt x="15524" y="58419"/>
                </a:lnTo>
                <a:lnTo>
                  <a:pt x="15685" y="59689"/>
                </a:lnTo>
                <a:lnTo>
                  <a:pt x="15685" y="60959"/>
                </a:lnTo>
                <a:lnTo>
                  <a:pt x="15444" y="60959"/>
                </a:lnTo>
                <a:lnTo>
                  <a:pt x="15168" y="62229"/>
                </a:lnTo>
                <a:lnTo>
                  <a:pt x="14466" y="62229"/>
                </a:lnTo>
                <a:lnTo>
                  <a:pt x="13638" y="63499"/>
                </a:lnTo>
                <a:lnTo>
                  <a:pt x="13132" y="63499"/>
                </a:lnTo>
                <a:lnTo>
                  <a:pt x="12339" y="64769"/>
                </a:lnTo>
                <a:lnTo>
                  <a:pt x="13523" y="64769"/>
                </a:lnTo>
                <a:lnTo>
                  <a:pt x="14627" y="63499"/>
                </a:lnTo>
                <a:lnTo>
                  <a:pt x="15639" y="62229"/>
                </a:lnTo>
                <a:lnTo>
                  <a:pt x="16111" y="60959"/>
                </a:lnTo>
                <a:lnTo>
                  <a:pt x="17456" y="59689"/>
                </a:lnTo>
                <a:lnTo>
                  <a:pt x="19066" y="57149"/>
                </a:lnTo>
                <a:lnTo>
                  <a:pt x="19894" y="55879"/>
                </a:lnTo>
                <a:close/>
              </a:path>
              <a:path w="172720" h="132079">
                <a:moveTo>
                  <a:pt x="20365" y="63499"/>
                </a:moveTo>
                <a:lnTo>
                  <a:pt x="16433" y="63499"/>
                </a:lnTo>
                <a:lnTo>
                  <a:pt x="15409" y="64769"/>
                </a:lnTo>
                <a:lnTo>
                  <a:pt x="18951" y="64769"/>
                </a:lnTo>
                <a:lnTo>
                  <a:pt x="20365" y="63499"/>
                </a:lnTo>
                <a:close/>
              </a:path>
              <a:path w="172720" h="132079">
                <a:moveTo>
                  <a:pt x="8015" y="60959"/>
                </a:moveTo>
                <a:lnTo>
                  <a:pt x="3495" y="60959"/>
                </a:lnTo>
                <a:lnTo>
                  <a:pt x="4829" y="62229"/>
                </a:lnTo>
                <a:lnTo>
                  <a:pt x="6324" y="62229"/>
                </a:lnTo>
                <a:lnTo>
                  <a:pt x="6566" y="63499"/>
                </a:lnTo>
                <a:lnTo>
                  <a:pt x="8291" y="63499"/>
                </a:lnTo>
                <a:lnTo>
                  <a:pt x="8130" y="62229"/>
                </a:lnTo>
                <a:lnTo>
                  <a:pt x="8015" y="60959"/>
                </a:lnTo>
                <a:close/>
              </a:path>
              <a:path w="172720" h="132079">
                <a:moveTo>
                  <a:pt x="32785" y="60959"/>
                </a:moveTo>
                <a:lnTo>
                  <a:pt x="19227" y="60959"/>
                </a:lnTo>
                <a:lnTo>
                  <a:pt x="17019" y="63499"/>
                </a:lnTo>
                <a:lnTo>
                  <a:pt x="22447" y="63499"/>
                </a:lnTo>
                <a:lnTo>
                  <a:pt x="23033" y="62229"/>
                </a:lnTo>
                <a:lnTo>
                  <a:pt x="31405" y="62229"/>
                </a:lnTo>
                <a:lnTo>
                  <a:pt x="32785" y="60959"/>
                </a:lnTo>
                <a:close/>
              </a:path>
              <a:path w="172720" h="132079">
                <a:moveTo>
                  <a:pt x="10476" y="59689"/>
                </a:moveTo>
                <a:lnTo>
                  <a:pt x="471" y="59689"/>
                </a:lnTo>
                <a:lnTo>
                  <a:pt x="747" y="60959"/>
                </a:lnTo>
                <a:lnTo>
                  <a:pt x="8256" y="60959"/>
                </a:lnTo>
                <a:lnTo>
                  <a:pt x="10476" y="59689"/>
                </a:lnTo>
                <a:close/>
              </a:path>
              <a:path w="172720" h="132079">
                <a:moveTo>
                  <a:pt x="36361" y="59690"/>
                </a:moveTo>
                <a:lnTo>
                  <a:pt x="20400" y="59689"/>
                </a:lnTo>
                <a:lnTo>
                  <a:pt x="20089" y="60959"/>
                </a:lnTo>
                <a:lnTo>
                  <a:pt x="35027" y="60960"/>
                </a:lnTo>
                <a:lnTo>
                  <a:pt x="36361" y="59690"/>
                </a:lnTo>
                <a:close/>
              </a:path>
              <a:path w="172720" h="132079">
                <a:moveTo>
                  <a:pt x="3806" y="55879"/>
                </a:moveTo>
                <a:lnTo>
                  <a:pt x="114" y="55879"/>
                </a:lnTo>
                <a:lnTo>
                  <a:pt x="195" y="57149"/>
                </a:lnTo>
                <a:lnTo>
                  <a:pt x="344" y="57149"/>
                </a:lnTo>
                <a:lnTo>
                  <a:pt x="0" y="58419"/>
                </a:lnTo>
                <a:lnTo>
                  <a:pt x="0" y="59689"/>
                </a:lnTo>
                <a:lnTo>
                  <a:pt x="2909" y="59689"/>
                </a:lnTo>
                <a:lnTo>
                  <a:pt x="2748" y="58419"/>
                </a:lnTo>
                <a:lnTo>
                  <a:pt x="2989" y="57149"/>
                </a:lnTo>
                <a:lnTo>
                  <a:pt x="3806" y="55879"/>
                </a:lnTo>
                <a:close/>
              </a:path>
              <a:path w="172720" h="132079">
                <a:moveTo>
                  <a:pt x="10611" y="59612"/>
                </a:moveTo>
                <a:lnTo>
                  <a:pt x="10476" y="59689"/>
                </a:lnTo>
                <a:lnTo>
                  <a:pt x="10611" y="59612"/>
                </a:lnTo>
                <a:close/>
              </a:path>
              <a:path w="172720" h="132079">
                <a:moveTo>
                  <a:pt x="38604" y="57150"/>
                </a:moveTo>
                <a:lnTo>
                  <a:pt x="28818" y="57149"/>
                </a:lnTo>
                <a:lnTo>
                  <a:pt x="25943" y="58419"/>
                </a:lnTo>
                <a:lnTo>
                  <a:pt x="23114" y="58419"/>
                </a:lnTo>
                <a:lnTo>
                  <a:pt x="22205" y="59689"/>
                </a:lnTo>
                <a:lnTo>
                  <a:pt x="37109" y="59690"/>
                </a:lnTo>
                <a:lnTo>
                  <a:pt x="38098" y="58420"/>
                </a:lnTo>
                <a:lnTo>
                  <a:pt x="38604" y="57150"/>
                </a:lnTo>
                <a:close/>
              </a:path>
              <a:path w="172720" h="132079">
                <a:moveTo>
                  <a:pt x="12695" y="58419"/>
                </a:moveTo>
                <a:lnTo>
                  <a:pt x="11281" y="58419"/>
                </a:lnTo>
                <a:lnTo>
                  <a:pt x="10611" y="59612"/>
                </a:lnTo>
                <a:lnTo>
                  <a:pt x="12695" y="58419"/>
                </a:lnTo>
                <a:close/>
              </a:path>
              <a:path w="172720" h="132079">
                <a:moveTo>
                  <a:pt x="41042" y="49530"/>
                </a:moveTo>
                <a:lnTo>
                  <a:pt x="40329" y="50800"/>
                </a:lnTo>
                <a:lnTo>
                  <a:pt x="38293" y="50800"/>
                </a:lnTo>
                <a:lnTo>
                  <a:pt x="37661" y="52070"/>
                </a:lnTo>
                <a:lnTo>
                  <a:pt x="37385" y="52070"/>
                </a:lnTo>
                <a:lnTo>
                  <a:pt x="36913" y="53340"/>
                </a:lnTo>
                <a:lnTo>
                  <a:pt x="36166" y="53340"/>
                </a:lnTo>
                <a:lnTo>
                  <a:pt x="35499" y="54610"/>
                </a:lnTo>
                <a:lnTo>
                  <a:pt x="35062" y="54610"/>
                </a:lnTo>
                <a:lnTo>
                  <a:pt x="34245" y="55880"/>
                </a:lnTo>
                <a:lnTo>
                  <a:pt x="32509" y="55880"/>
                </a:lnTo>
                <a:lnTo>
                  <a:pt x="31601" y="57149"/>
                </a:lnTo>
                <a:lnTo>
                  <a:pt x="39075" y="57150"/>
                </a:lnTo>
                <a:lnTo>
                  <a:pt x="39466" y="55880"/>
                </a:lnTo>
                <a:lnTo>
                  <a:pt x="39823" y="54610"/>
                </a:lnTo>
                <a:lnTo>
                  <a:pt x="40766" y="50800"/>
                </a:lnTo>
                <a:lnTo>
                  <a:pt x="41042" y="49530"/>
                </a:lnTo>
                <a:close/>
              </a:path>
              <a:path w="172720" h="132079">
                <a:moveTo>
                  <a:pt x="8762" y="50799"/>
                </a:moveTo>
                <a:lnTo>
                  <a:pt x="747" y="50799"/>
                </a:lnTo>
                <a:lnTo>
                  <a:pt x="505" y="52069"/>
                </a:lnTo>
                <a:lnTo>
                  <a:pt x="344" y="52069"/>
                </a:lnTo>
                <a:lnTo>
                  <a:pt x="229" y="54609"/>
                </a:lnTo>
                <a:lnTo>
                  <a:pt x="310" y="55879"/>
                </a:lnTo>
                <a:lnTo>
                  <a:pt x="4358" y="55879"/>
                </a:lnTo>
                <a:lnTo>
                  <a:pt x="5496" y="54609"/>
                </a:lnTo>
                <a:lnTo>
                  <a:pt x="7739" y="53339"/>
                </a:lnTo>
                <a:lnTo>
                  <a:pt x="8486" y="53339"/>
                </a:lnTo>
                <a:lnTo>
                  <a:pt x="8682" y="52069"/>
                </a:lnTo>
                <a:lnTo>
                  <a:pt x="8762" y="50799"/>
                </a:lnTo>
                <a:close/>
              </a:path>
              <a:path w="172720" h="132079">
                <a:moveTo>
                  <a:pt x="17732" y="27939"/>
                </a:moveTo>
                <a:lnTo>
                  <a:pt x="16076" y="27939"/>
                </a:lnTo>
                <a:lnTo>
                  <a:pt x="15329" y="29209"/>
                </a:lnTo>
                <a:lnTo>
                  <a:pt x="14777" y="30479"/>
                </a:lnTo>
                <a:lnTo>
                  <a:pt x="13328" y="34289"/>
                </a:lnTo>
                <a:lnTo>
                  <a:pt x="13006" y="35559"/>
                </a:lnTo>
                <a:lnTo>
                  <a:pt x="9073" y="35559"/>
                </a:lnTo>
                <a:lnTo>
                  <a:pt x="9073" y="36829"/>
                </a:lnTo>
                <a:lnTo>
                  <a:pt x="11982" y="36829"/>
                </a:lnTo>
                <a:lnTo>
                  <a:pt x="11557" y="38099"/>
                </a:lnTo>
                <a:lnTo>
                  <a:pt x="11085" y="39369"/>
                </a:lnTo>
                <a:lnTo>
                  <a:pt x="10499" y="40639"/>
                </a:lnTo>
                <a:lnTo>
                  <a:pt x="9234" y="41909"/>
                </a:lnTo>
                <a:lnTo>
                  <a:pt x="8532" y="41909"/>
                </a:lnTo>
                <a:lnTo>
                  <a:pt x="7072" y="44449"/>
                </a:lnTo>
                <a:lnTo>
                  <a:pt x="4047" y="46989"/>
                </a:lnTo>
                <a:lnTo>
                  <a:pt x="3334" y="48259"/>
                </a:lnTo>
                <a:lnTo>
                  <a:pt x="2000" y="49529"/>
                </a:lnTo>
                <a:lnTo>
                  <a:pt x="1414" y="49529"/>
                </a:lnTo>
                <a:lnTo>
                  <a:pt x="1057" y="50799"/>
                </a:lnTo>
                <a:lnTo>
                  <a:pt x="2782" y="50799"/>
                </a:lnTo>
                <a:lnTo>
                  <a:pt x="4001" y="49529"/>
                </a:lnTo>
                <a:lnTo>
                  <a:pt x="5381" y="48259"/>
                </a:lnTo>
                <a:lnTo>
                  <a:pt x="8256" y="44449"/>
                </a:lnTo>
                <a:lnTo>
                  <a:pt x="10970" y="41909"/>
                </a:lnTo>
                <a:lnTo>
                  <a:pt x="11557" y="40639"/>
                </a:lnTo>
                <a:lnTo>
                  <a:pt x="12971" y="39369"/>
                </a:lnTo>
                <a:lnTo>
                  <a:pt x="14351" y="36829"/>
                </a:lnTo>
                <a:lnTo>
                  <a:pt x="15168" y="34289"/>
                </a:lnTo>
                <a:lnTo>
                  <a:pt x="15685" y="33019"/>
                </a:lnTo>
                <a:lnTo>
                  <a:pt x="16387" y="30479"/>
                </a:lnTo>
                <a:lnTo>
                  <a:pt x="16743" y="30479"/>
                </a:lnTo>
                <a:lnTo>
                  <a:pt x="16938" y="29209"/>
                </a:lnTo>
                <a:lnTo>
                  <a:pt x="17732" y="27939"/>
                </a:lnTo>
                <a:close/>
              </a:path>
              <a:path w="172720" h="132079">
                <a:moveTo>
                  <a:pt x="64754" y="24130"/>
                </a:moveTo>
                <a:lnTo>
                  <a:pt x="60223" y="24130"/>
                </a:lnTo>
                <a:lnTo>
                  <a:pt x="59211" y="25400"/>
                </a:lnTo>
                <a:lnTo>
                  <a:pt x="58107" y="25400"/>
                </a:lnTo>
                <a:lnTo>
                  <a:pt x="50552" y="29210"/>
                </a:lnTo>
                <a:lnTo>
                  <a:pt x="48747" y="29210"/>
                </a:lnTo>
                <a:lnTo>
                  <a:pt x="47884" y="30480"/>
                </a:lnTo>
                <a:lnTo>
                  <a:pt x="47022" y="30480"/>
                </a:lnTo>
                <a:lnTo>
                  <a:pt x="45331" y="31750"/>
                </a:lnTo>
                <a:lnTo>
                  <a:pt x="43756" y="33020"/>
                </a:lnTo>
                <a:lnTo>
                  <a:pt x="51656" y="33020"/>
                </a:lnTo>
                <a:lnTo>
                  <a:pt x="53542" y="31750"/>
                </a:lnTo>
                <a:lnTo>
                  <a:pt x="56612" y="29210"/>
                </a:lnTo>
                <a:lnTo>
                  <a:pt x="59752" y="27940"/>
                </a:lnTo>
                <a:lnTo>
                  <a:pt x="61718" y="26670"/>
                </a:lnTo>
                <a:lnTo>
                  <a:pt x="62661" y="26670"/>
                </a:lnTo>
                <a:lnTo>
                  <a:pt x="63535" y="25400"/>
                </a:lnTo>
                <a:lnTo>
                  <a:pt x="64754" y="24130"/>
                </a:lnTo>
                <a:close/>
              </a:path>
              <a:path w="172720" h="132079">
                <a:moveTo>
                  <a:pt x="44618" y="26670"/>
                </a:moveTo>
                <a:lnTo>
                  <a:pt x="40570" y="26670"/>
                </a:lnTo>
                <a:lnTo>
                  <a:pt x="41042" y="27940"/>
                </a:lnTo>
                <a:lnTo>
                  <a:pt x="41789" y="27940"/>
                </a:lnTo>
                <a:lnTo>
                  <a:pt x="42422" y="29210"/>
                </a:lnTo>
                <a:lnTo>
                  <a:pt x="44618" y="26670"/>
                </a:lnTo>
                <a:close/>
              </a:path>
              <a:path w="172720" h="132079">
                <a:moveTo>
                  <a:pt x="19848" y="26669"/>
                </a:moveTo>
                <a:lnTo>
                  <a:pt x="17134" y="26669"/>
                </a:lnTo>
                <a:lnTo>
                  <a:pt x="16858" y="27939"/>
                </a:lnTo>
                <a:lnTo>
                  <a:pt x="18433" y="27939"/>
                </a:lnTo>
                <a:lnTo>
                  <a:pt x="19848" y="26669"/>
                </a:lnTo>
                <a:close/>
              </a:path>
              <a:path w="172720" h="132079">
                <a:moveTo>
                  <a:pt x="15524" y="0"/>
                </a:moveTo>
                <a:lnTo>
                  <a:pt x="14857" y="1269"/>
                </a:lnTo>
                <a:lnTo>
                  <a:pt x="13799" y="5079"/>
                </a:lnTo>
                <a:lnTo>
                  <a:pt x="13247" y="6349"/>
                </a:lnTo>
                <a:lnTo>
                  <a:pt x="13092" y="7619"/>
                </a:lnTo>
                <a:lnTo>
                  <a:pt x="13006" y="12699"/>
                </a:lnTo>
                <a:lnTo>
                  <a:pt x="13282" y="15239"/>
                </a:lnTo>
                <a:lnTo>
                  <a:pt x="13914" y="16509"/>
                </a:lnTo>
                <a:lnTo>
                  <a:pt x="14305" y="17779"/>
                </a:lnTo>
                <a:lnTo>
                  <a:pt x="14742" y="19049"/>
                </a:lnTo>
                <a:lnTo>
                  <a:pt x="15214" y="20319"/>
                </a:lnTo>
                <a:lnTo>
                  <a:pt x="17260" y="24129"/>
                </a:lnTo>
                <a:lnTo>
                  <a:pt x="18238" y="26669"/>
                </a:lnTo>
                <a:lnTo>
                  <a:pt x="20446" y="26669"/>
                </a:lnTo>
                <a:lnTo>
                  <a:pt x="21780" y="25399"/>
                </a:lnTo>
                <a:lnTo>
                  <a:pt x="22090" y="25399"/>
                </a:lnTo>
                <a:lnTo>
                  <a:pt x="22723" y="24130"/>
                </a:lnTo>
                <a:lnTo>
                  <a:pt x="19652" y="24129"/>
                </a:lnTo>
                <a:lnTo>
                  <a:pt x="19020" y="22859"/>
                </a:lnTo>
                <a:lnTo>
                  <a:pt x="18399" y="22859"/>
                </a:lnTo>
                <a:lnTo>
                  <a:pt x="18077" y="21589"/>
                </a:lnTo>
                <a:lnTo>
                  <a:pt x="16858" y="19049"/>
                </a:lnTo>
                <a:lnTo>
                  <a:pt x="16042" y="17779"/>
                </a:lnTo>
                <a:lnTo>
                  <a:pt x="15570" y="15239"/>
                </a:lnTo>
                <a:lnTo>
                  <a:pt x="15168" y="13969"/>
                </a:lnTo>
                <a:lnTo>
                  <a:pt x="14892" y="12699"/>
                </a:lnTo>
                <a:lnTo>
                  <a:pt x="14662" y="11429"/>
                </a:lnTo>
                <a:lnTo>
                  <a:pt x="14581" y="8889"/>
                </a:lnTo>
                <a:lnTo>
                  <a:pt x="14742" y="7619"/>
                </a:lnTo>
                <a:lnTo>
                  <a:pt x="14972" y="6349"/>
                </a:lnTo>
                <a:lnTo>
                  <a:pt x="15214" y="6349"/>
                </a:lnTo>
                <a:lnTo>
                  <a:pt x="15409" y="5079"/>
                </a:lnTo>
                <a:lnTo>
                  <a:pt x="15915" y="3809"/>
                </a:lnTo>
                <a:lnTo>
                  <a:pt x="19537" y="3810"/>
                </a:lnTo>
                <a:lnTo>
                  <a:pt x="18514" y="2540"/>
                </a:lnTo>
                <a:lnTo>
                  <a:pt x="16513" y="1270"/>
                </a:lnTo>
                <a:lnTo>
                  <a:pt x="15524" y="0"/>
                </a:lnTo>
                <a:close/>
              </a:path>
              <a:path w="172720" h="132079">
                <a:moveTo>
                  <a:pt x="62270" y="10160"/>
                </a:moveTo>
                <a:lnTo>
                  <a:pt x="57555" y="10160"/>
                </a:lnTo>
                <a:lnTo>
                  <a:pt x="56566" y="11430"/>
                </a:lnTo>
                <a:lnTo>
                  <a:pt x="55669" y="11430"/>
                </a:lnTo>
                <a:lnTo>
                  <a:pt x="54807" y="12700"/>
                </a:lnTo>
                <a:lnTo>
                  <a:pt x="54013" y="12700"/>
                </a:lnTo>
                <a:lnTo>
                  <a:pt x="53266" y="13970"/>
                </a:lnTo>
                <a:lnTo>
                  <a:pt x="51702" y="16510"/>
                </a:lnTo>
                <a:lnTo>
                  <a:pt x="50126" y="17780"/>
                </a:lnTo>
                <a:lnTo>
                  <a:pt x="49333" y="19050"/>
                </a:lnTo>
                <a:lnTo>
                  <a:pt x="47643" y="20320"/>
                </a:lnTo>
                <a:lnTo>
                  <a:pt x="46746" y="21590"/>
                </a:lnTo>
                <a:lnTo>
                  <a:pt x="46079" y="21590"/>
                </a:lnTo>
                <a:lnTo>
                  <a:pt x="45173" y="22809"/>
                </a:lnTo>
                <a:lnTo>
                  <a:pt x="40329" y="22860"/>
                </a:lnTo>
                <a:lnTo>
                  <a:pt x="39823" y="24130"/>
                </a:lnTo>
                <a:lnTo>
                  <a:pt x="31727" y="24130"/>
                </a:lnTo>
                <a:lnTo>
                  <a:pt x="31877" y="25400"/>
                </a:lnTo>
                <a:lnTo>
                  <a:pt x="38017" y="25400"/>
                </a:lnTo>
                <a:lnTo>
                  <a:pt x="39110" y="26670"/>
                </a:lnTo>
                <a:lnTo>
                  <a:pt x="45331" y="26670"/>
                </a:lnTo>
                <a:lnTo>
                  <a:pt x="48160" y="24130"/>
                </a:lnTo>
                <a:lnTo>
                  <a:pt x="50954" y="20320"/>
                </a:lnTo>
                <a:lnTo>
                  <a:pt x="53737" y="17780"/>
                </a:lnTo>
                <a:lnTo>
                  <a:pt x="55198" y="16510"/>
                </a:lnTo>
                <a:lnTo>
                  <a:pt x="57440" y="13970"/>
                </a:lnTo>
                <a:lnTo>
                  <a:pt x="58222" y="13970"/>
                </a:lnTo>
                <a:lnTo>
                  <a:pt x="59798" y="12700"/>
                </a:lnTo>
                <a:lnTo>
                  <a:pt x="62270" y="10160"/>
                </a:lnTo>
                <a:close/>
              </a:path>
              <a:path w="172720" h="132079">
                <a:moveTo>
                  <a:pt x="23896" y="22860"/>
                </a:moveTo>
                <a:lnTo>
                  <a:pt x="21262" y="22859"/>
                </a:lnTo>
                <a:lnTo>
                  <a:pt x="21032" y="24129"/>
                </a:lnTo>
                <a:lnTo>
                  <a:pt x="23033" y="24130"/>
                </a:lnTo>
                <a:lnTo>
                  <a:pt x="23896" y="22860"/>
                </a:lnTo>
                <a:close/>
              </a:path>
              <a:path w="172720" h="132079">
                <a:moveTo>
                  <a:pt x="34314" y="22860"/>
                </a:moveTo>
                <a:lnTo>
                  <a:pt x="32348" y="22860"/>
                </a:lnTo>
                <a:lnTo>
                  <a:pt x="32153" y="24130"/>
                </a:lnTo>
                <a:lnTo>
                  <a:pt x="34832" y="24130"/>
                </a:lnTo>
                <a:lnTo>
                  <a:pt x="34314" y="22860"/>
                </a:lnTo>
                <a:close/>
              </a:path>
              <a:path w="172720" h="132079">
                <a:moveTo>
                  <a:pt x="66042" y="22860"/>
                </a:moveTo>
                <a:lnTo>
                  <a:pt x="62431" y="22860"/>
                </a:lnTo>
                <a:lnTo>
                  <a:pt x="61166" y="24130"/>
                </a:lnTo>
                <a:lnTo>
                  <a:pt x="65421" y="24130"/>
                </a:lnTo>
                <a:lnTo>
                  <a:pt x="66042" y="22860"/>
                </a:lnTo>
                <a:close/>
              </a:path>
              <a:path w="172720" h="132079">
                <a:moveTo>
                  <a:pt x="34590" y="21590"/>
                </a:moveTo>
                <a:lnTo>
                  <a:pt x="22286" y="21590"/>
                </a:lnTo>
                <a:lnTo>
                  <a:pt x="21895" y="22859"/>
                </a:lnTo>
                <a:lnTo>
                  <a:pt x="34199" y="22860"/>
                </a:lnTo>
                <a:lnTo>
                  <a:pt x="34590" y="21590"/>
                </a:lnTo>
                <a:close/>
              </a:path>
              <a:path w="172720" h="132079">
                <a:moveTo>
                  <a:pt x="45251" y="21590"/>
                </a:moveTo>
                <a:lnTo>
                  <a:pt x="43089" y="21590"/>
                </a:lnTo>
                <a:lnTo>
                  <a:pt x="42617" y="22860"/>
                </a:lnTo>
                <a:lnTo>
                  <a:pt x="45136" y="22860"/>
                </a:lnTo>
                <a:lnTo>
                  <a:pt x="45251" y="21590"/>
                </a:lnTo>
                <a:close/>
              </a:path>
              <a:path w="172720" h="132079">
                <a:moveTo>
                  <a:pt x="67341" y="20320"/>
                </a:moveTo>
                <a:lnTo>
                  <a:pt x="64628" y="20320"/>
                </a:lnTo>
                <a:lnTo>
                  <a:pt x="64076" y="21590"/>
                </a:lnTo>
                <a:lnTo>
                  <a:pt x="63765" y="21590"/>
                </a:lnTo>
                <a:lnTo>
                  <a:pt x="63133" y="22860"/>
                </a:lnTo>
                <a:lnTo>
                  <a:pt x="66594" y="22860"/>
                </a:lnTo>
                <a:lnTo>
                  <a:pt x="66870" y="21590"/>
                </a:lnTo>
                <a:lnTo>
                  <a:pt x="67341" y="20320"/>
                </a:lnTo>
                <a:close/>
              </a:path>
              <a:path w="172720" h="132079">
                <a:moveTo>
                  <a:pt x="24804" y="10160"/>
                </a:moveTo>
                <a:lnTo>
                  <a:pt x="21228" y="10160"/>
                </a:lnTo>
                <a:lnTo>
                  <a:pt x="21780" y="11430"/>
                </a:lnTo>
                <a:lnTo>
                  <a:pt x="22447" y="12700"/>
                </a:lnTo>
                <a:lnTo>
                  <a:pt x="23033" y="13970"/>
                </a:lnTo>
                <a:lnTo>
                  <a:pt x="23470" y="15240"/>
                </a:lnTo>
                <a:lnTo>
                  <a:pt x="23942" y="16510"/>
                </a:lnTo>
                <a:lnTo>
                  <a:pt x="24137" y="17780"/>
                </a:lnTo>
                <a:lnTo>
                  <a:pt x="23781" y="19050"/>
                </a:lnTo>
                <a:lnTo>
                  <a:pt x="23620" y="20320"/>
                </a:lnTo>
                <a:lnTo>
                  <a:pt x="23355" y="21590"/>
                </a:lnTo>
                <a:lnTo>
                  <a:pt x="24298" y="21590"/>
                </a:lnTo>
                <a:lnTo>
                  <a:pt x="24333" y="17780"/>
                </a:lnTo>
                <a:lnTo>
                  <a:pt x="24770" y="16510"/>
                </a:lnTo>
                <a:lnTo>
                  <a:pt x="25080" y="15240"/>
                </a:lnTo>
                <a:lnTo>
                  <a:pt x="25310" y="12700"/>
                </a:lnTo>
                <a:lnTo>
                  <a:pt x="25471" y="11430"/>
                </a:lnTo>
                <a:lnTo>
                  <a:pt x="24804" y="10160"/>
                </a:lnTo>
                <a:close/>
              </a:path>
              <a:path w="172720" h="132079">
                <a:moveTo>
                  <a:pt x="35257" y="19050"/>
                </a:moveTo>
                <a:lnTo>
                  <a:pt x="35188" y="20320"/>
                </a:lnTo>
                <a:lnTo>
                  <a:pt x="30865" y="20320"/>
                </a:lnTo>
                <a:lnTo>
                  <a:pt x="30508" y="21590"/>
                </a:lnTo>
                <a:lnTo>
                  <a:pt x="34866" y="21590"/>
                </a:lnTo>
                <a:lnTo>
                  <a:pt x="35694" y="20320"/>
                </a:lnTo>
                <a:lnTo>
                  <a:pt x="35257" y="19050"/>
                </a:lnTo>
                <a:close/>
              </a:path>
              <a:path w="172720" h="132079">
                <a:moveTo>
                  <a:pt x="31451" y="17780"/>
                </a:moveTo>
                <a:lnTo>
                  <a:pt x="31095" y="20320"/>
                </a:lnTo>
                <a:lnTo>
                  <a:pt x="33923" y="20320"/>
                </a:lnTo>
                <a:lnTo>
                  <a:pt x="33176" y="19050"/>
                </a:lnTo>
                <a:lnTo>
                  <a:pt x="31451" y="17780"/>
                </a:lnTo>
                <a:close/>
              </a:path>
              <a:path w="172720" h="132079">
                <a:moveTo>
                  <a:pt x="69877" y="8890"/>
                </a:moveTo>
                <a:lnTo>
                  <a:pt x="67387" y="8890"/>
                </a:lnTo>
                <a:lnTo>
                  <a:pt x="67422" y="10160"/>
                </a:lnTo>
                <a:lnTo>
                  <a:pt x="67261" y="10160"/>
                </a:lnTo>
                <a:lnTo>
                  <a:pt x="66916" y="13970"/>
                </a:lnTo>
                <a:lnTo>
                  <a:pt x="66720" y="15240"/>
                </a:lnTo>
                <a:lnTo>
                  <a:pt x="66479" y="16510"/>
                </a:lnTo>
                <a:lnTo>
                  <a:pt x="66203" y="16510"/>
                </a:lnTo>
                <a:lnTo>
                  <a:pt x="65893" y="17780"/>
                </a:lnTo>
                <a:lnTo>
                  <a:pt x="65536" y="19050"/>
                </a:lnTo>
                <a:lnTo>
                  <a:pt x="65295" y="19050"/>
                </a:lnTo>
                <a:lnTo>
                  <a:pt x="65099" y="20320"/>
                </a:lnTo>
                <a:lnTo>
                  <a:pt x="69779" y="10160"/>
                </a:lnTo>
                <a:lnTo>
                  <a:pt x="69877" y="8890"/>
                </a:lnTo>
                <a:close/>
              </a:path>
              <a:path w="172720" h="132079">
                <a:moveTo>
                  <a:pt x="19537" y="3810"/>
                </a:moveTo>
                <a:lnTo>
                  <a:pt x="16743" y="3810"/>
                </a:lnTo>
                <a:lnTo>
                  <a:pt x="17605" y="5080"/>
                </a:lnTo>
                <a:lnTo>
                  <a:pt x="19894" y="7620"/>
                </a:lnTo>
                <a:lnTo>
                  <a:pt x="20285" y="8890"/>
                </a:lnTo>
                <a:lnTo>
                  <a:pt x="20952" y="10160"/>
                </a:lnTo>
                <a:lnTo>
                  <a:pt x="24563" y="10160"/>
                </a:lnTo>
                <a:lnTo>
                  <a:pt x="22481" y="7620"/>
                </a:lnTo>
                <a:lnTo>
                  <a:pt x="19537" y="3810"/>
                </a:lnTo>
                <a:close/>
              </a:path>
              <a:path w="172720" h="132079">
                <a:moveTo>
                  <a:pt x="70101" y="5080"/>
                </a:moveTo>
                <a:lnTo>
                  <a:pt x="67663" y="6350"/>
                </a:lnTo>
                <a:lnTo>
                  <a:pt x="65260" y="6350"/>
                </a:lnTo>
                <a:lnTo>
                  <a:pt x="62903" y="7620"/>
                </a:lnTo>
                <a:lnTo>
                  <a:pt x="60660" y="8890"/>
                </a:lnTo>
                <a:lnTo>
                  <a:pt x="58533" y="10160"/>
                </a:lnTo>
                <a:lnTo>
                  <a:pt x="64041" y="10160"/>
                </a:lnTo>
                <a:lnTo>
                  <a:pt x="64950" y="8890"/>
                </a:lnTo>
                <a:lnTo>
                  <a:pt x="69877" y="8890"/>
                </a:lnTo>
                <a:lnTo>
                  <a:pt x="69975" y="7620"/>
                </a:lnTo>
                <a:lnTo>
                  <a:pt x="70101" y="508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34944" y="30311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494" y="0"/>
                </a:moveTo>
                <a:lnTo>
                  <a:pt x="1138" y="389"/>
                </a:lnTo>
                <a:lnTo>
                  <a:pt x="782" y="1133"/>
                </a:lnTo>
                <a:lnTo>
                  <a:pt x="0" y="3092"/>
                </a:lnTo>
                <a:lnTo>
                  <a:pt x="517" y="3172"/>
                </a:lnTo>
                <a:lnTo>
                  <a:pt x="988" y="3206"/>
                </a:lnTo>
                <a:lnTo>
                  <a:pt x="1460" y="3206"/>
                </a:lnTo>
                <a:lnTo>
                  <a:pt x="1885" y="3172"/>
                </a:lnTo>
                <a:lnTo>
                  <a:pt x="3150" y="2473"/>
                </a:lnTo>
                <a:lnTo>
                  <a:pt x="3104" y="1454"/>
                </a:lnTo>
                <a:lnTo>
                  <a:pt x="2874" y="1133"/>
                </a:lnTo>
                <a:lnTo>
                  <a:pt x="2518" y="744"/>
                </a:lnTo>
                <a:lnTo>
                  <a:pt x="2081" y="389"/>
                </a:lnTo>
                <a:lnTo>
                  <a:pt x="1494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72790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90" y="148"/>
                </a:lnTo>
                <a:lnTo>
                  <a:pt x="551" y="148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72790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16" y="309"/>
                </a:lnTo>
                <a:lnTo>
                  <a:pt x="1057" y="309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73181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60" y="0"/>
                </a:moveTo>
                <a:lnTo>
                  <a:pt x="0" y="0"/>
                </a:lnTo>
                <a:lnTo>
                  <a:pt x="425" y="194"/>
                </a:lnTo>
                <a:lnTo>
                  <a:pt x="862" y="320"/>
                </a:lnTo>
                <a:lnTo>
                  <a:pt x="1218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67753" y="21071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6094" y="0"/>
                </a:moveTo>
                <a:lnTo>
                  <a:pt x="5853" y="0"/>
                </a:lnTo>
                <a:lnTo>
                  <a:pt x="6290" y="194"/>
                </a:lnTo>
                <a:lnTo>
                  <a:pt x="6761" y="355"/>
                </a:lnTo>
                <a:lnTo>
                  <a:pt x="7152" y="355"/>
                </a:lnTo>
                <a:lnTo>
                  <a:pt x="6094" y="0"/>
                </a:lnTo>
                <a:close/>
              </a:path>
              <a:path w="7620" h="635">
                <a:moveTo>
                  <a:pt x="34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67673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6727" y="0"/>
                </a:moveTo>
                <a:lnTo>
                  <a:pt x="6370" y="0"/>
                </a:lnTo>
                <a:lnTo>
                  <a:pt x="6842" y="194"/>
                </a:lnTo>
                <a:lnTo>
                  <a:pt x="7313" y="343"/>
                </a:lnTo>
                <a:lnTo>
                  <a:pt x="7750" y="343"/>
                </a:lnTo>
                <a:lnTo>
                  <a:pt x="6727" y="0"/>
                </a:lnTo>
                <a:close/>
              </a:path>
              <a:path w="8254" h="635">
                <a:moveTo>
                  <a:pt x="114" y="114"/>
                </a:moveTo>
                <a:lnTo>
                  <a:pt x="0" y="343"/>
                </a:lnTo>
                <a:lnTo>
                  <a:pt x="436" y="343"/>
                </a:lnTo>
                <a:lnTo>
                  <a:pt x="11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67592" y="211073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275" y="0"/>
                </a:moveTo>
                <a:lnTo>
                  <a:pt x="0" y="309"/>
                </a:lnTo>
                <a:lnTo>
                  <a:pt x="793" y="309"/>
                </a:lnTo>
                <a:lnTo>
                  <a:pt x="275" y="0"/>
                </a:lnTo>
                <a:close/>
              </a:path>
              <a:path w="8890" h="635">
                <a:moveTo>
                  <a:pt x="7313" y="0"/>
                </a:moveTo>
                <a:lnTo>
                  <a:pt x="6922" y="0"/>
                </a:lnTo>
                <a:lnTo>
                  <a:pt x="7946" y="309"/>
                </a:lnTo>
                <a:lnTo>
                  <a:pt x="8383" y="309"/>
                </a:lnTo>
                <a:lnTo>
                  <a:pt x="731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67477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632" y="0"/>
                </a:moveTo>
                <a:lnTo>
                  <a:pt x="195" y="0"/>
                </a:lnTo>
                <a:lnTo>
                  <a:pt x="114" y="160"/>
                </a:lnTo>
                <a:lnTo>
                  <a:pt x="0" y="320"/>
                </a:lnTo>
                <a:lnTo>
                  <a:pt x="1184" y="320"/>
                </a:lnTo>
                <a:lnTo>
                  <a:pt x="632" y="0"/>
                </a:lnTo>
                <a:close/>
              </a:path>
              <a:path w="9525" h="635">
                <a:moveTo>
                  <a:pt x="7946" y="0"/>
                </a:moveTo>
                <a:lnTo>
                  <a:pt x="7509" y="0"/>
                </a:lnTo>
                <a:lnTo>
                  <a:pt x="8613" y="320"/>
                </a:lnTo>
                <a:lnTo>
                  <a:pt x="9004" y="320"/>
                </a:lnTo>
                <a:lnTo>
                  <a:pt x="7946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67397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59" h="635">
                <a:moveTo>
                  <a:pt x="988" y="0"/>
                </a:moveTo>
                <a:lnTo>
                  <a:pt x="195" y="0"/>
                </a:lnTo>
                <a:lnTo>
                  <a:pt x="0" y="309"/>
                </a:lnTo>
                <a:lnTo>
                  <a:pt x="1540" y="309"/>
                </a:lnTo>
                <a:lnTo>
                  <a:pt x="988" y="0"/>
                </a:lnTo>
                <a:close/>
              </a:path>
              <a:path w="10159" h="635">
                <a:moveTo>
                  <a:pt x="8578" y="0"/>
                </a:moveTo>
                <a:lnTo>
                  <a:pt x="8141" y="0"/>
                </a:lnTo>
                <a:lnTo>
                  <a:pt x="9326" y="309"/>
                </a:lnTo>
                <a:lnTo>
                  <a:pt x="9602" y="309"/>
                </a:lnTo>
                <a:lnTo>
                  <a:pt x="857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67316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345" y="0"/>
                </a:moveTo>
                <a:lnTo>
                  <a:pt x="160" y="0"/>
                </a:lnTo>
                <a:lnTo>
                  <a:pt x="0" y="309"/>
                </a:lnTo>
                <a:lnTo>
                  <a:pt x="1897" y="309"/>
                </a:lnTo>
                <a:lnTo>
                  <a:pt x="1345" y="0"/>
                </a:lnTo>
                <a:close/>
              </a:path>
              <a:path w="10795" h="635">
                <a:moveTo>
                  <a:pt x="9165" y="0"/>
                </a:moveTo>
                <a:lnTo>
                  <a:pt x="8774" y="0"/>
                </a:lnTo>
                <a:lnTo>
                  <a:pt x="10108" y="309"/>
                </a:lnTo>
                <a:lnTo>
                  <a:pt x="916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67247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690" y="0"/>
                </a:moveTo>
                <a:lnTo>
                  <a:pt x="149" y="0"/>
                </a:lnTo>
                <a:lnTo>
                  <a:pt x="0" y="320"/>
                </a:lnTo>
                <a:lnTo>
                  <a:pt x="2242" y="320"/>
                </a:lnTo>
                <a:lnTo>
                  <a:pt x="1690" y="0"/>
                </a:lnTo>
                <a:close/>
              </a:path>
              <a:path w="10795" h="635">
                <a:moveTo>
                  <a:pt x="9751" y="0"/>
                </a:moveTo>
                <a:lnTo>
                  <a:pt x="9475" y="0"/>
                </a:lnTo>
                <a:lnTo>
                  <a:pt x="10568" y="240"/>
                </a:lnTo>
                <a:lnTo>
                  <a:pt x="9751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67167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2046" y="0"/>
                </a:moveTo>
                <a:lnTo>
                  <a:pt x="149" y="0"/>
                </a:lnTo>
                <a:lnTo>
                  <a:pt x="0" y="309"/>
                </a:lnTo>
                <a:lnTo>
                  <a:pt x="2633" y="309"/>
                </a:lnTo>
                <a:lnTo>
                  <a:pt x="2322" y="160"/>
                </a:lnTo>
                <a:lnTo>
                  <a:pt x="2046" y="0"/>
                </a:lnTo>
                <a:close/>
              </a:path>
              <a:path w="10795" h="635">
                <a:moveTo>
                  <a:pt x="10372" y="0"/>
                </a:moveTo>
                <a:lnTo>
                  <a:pt x="10648" y="80"/>
                </a:lnTo>
                <a:lnTo>
                  <a:pt x="10372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67086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160" y="0"/>
                </a:moveTo>
                <a:lnTo>
                  <a:pt x="2403" y="0"/>
                </a:lnTo>
                <a:lnTo>
                  <a:pt x="302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67006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160" y="0"/>
                </a:moveTo>
                <a:lnTo>
                  <a:pt x="2794" y="0"/>
                </a:lnTo>
                <a:lnTo>
                  <a:pt x="3426" y="320"/>
                </a:lnTo>
                <a:lnTo>
                  <a:pt x="0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6692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185" y="0"/>
                </a:lnTo>
                <a:lnTo>
                  <a:pt x="3852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66845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587" y="0"/>
                </a:lnTo>
                <a:lnTo>
                  <a:pt x="425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66810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3967" y="0"/>
                </a:moveTo>
                <a:lnTo>
                  <a:pt x="114" y="0"/>
                </a:lnTo>
                <a:lnTo>
                  <a:pt x="0" y="320"/>
                </a:lnTo>
                <a:lnTo>
                  <a:pt x="4680" y="320"/>
                </a:lnTo>
                <a:lnTo>
                  <a:pt x="3967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66730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369" y="0"/>
                </a:moveTo>
                <a:lnTo>
                  <a:pt x="114" y="0"/>
                </a:lnTo>
                <a:lnTo>
                  <a:pt x="0" y="309"/>
                </a:lnTo>
                <a:lnTo>
                  <a:pt x="5117" y="309"/>
                </a:lnTo>
                <a:lnTo>
                  <a:pt x="4369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66649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841" y="0"/>
                </a:moveTo>
                <a:lnTo>
                  <a:pt x="160" y="0"/>
                </a:lnTo>
                <a:lnTo>
                  <a:pt x="0" y="355"/>
                </a:lnTo>
                <a:lnTo>
                  <a:pt x="5588" y="355"/>
                </a:lnTo>
                <a:lnTo>
                  <a:pt x="5197" y="194"/>
                </a:lnTo>
                <a:lnTo>
                  <a:pt x="4841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66615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232" y="0"/>
                </a:moveTo>
                <a:lnTo>
                  <a:pt x="114" y="0"/>
                </a:lnTo>
                <a:lnTo>
                  <a:pt x="0" y="355"/>
                </a:lnTo>
                <a:lnTo>
                  <a:pt x="6048" y="355"/>
                </a:lnTo>
                <a:lnTo>
                  <a:pt x="5657" y="206"/>
                </a:lnTo>
                <a:lnTo>
                  <a:pt x="5232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66534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4" h="635">
                <a:moveTo>
                  <a:pt x="5703" y="0"/>
                </a:moveTo>
                <a:lnTo>
                  <a:pt x="114" y="0"/>
                </a:lnTo>
                <a:lnTo>
                  <a:pt x="0" y="309"/>
                </a:lnTo>
                <a:lnTo>
                  <a:pt x="6566" y="309"/>
                </a:lnTo>
                <a:lnTo>
                  <a:pt x="5703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66500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163" y="0"/>
                </a:moveTo>
                <a:lnTo>
                  <a:pt x="114" y="0"/>
                </a:lnTo>
                <a:lnTo>
                  <a:pt x="0" y="320"/>
                </a:lnTo>
                <a:lnTo>
                  <a:pt x="7037" y="320"/>
                </a:lnTo>
                <a:lnTo>
                  <a:pt x="6163" y="0"/>
                </a:lnTo>
                <a:close/>
              </a:path>
              <a:path w="30479" h="635">
                <a:moveTo>
                  <a:pt x="30347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66419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681" y="0"/>
                </a:moveTo>
                <a:lnTo>
                  <a:pt x="114" y="0"/>
                </a:lnTo>
                <a:lnTo>
                  <a:pt x="0" y="309"/>
                </a:lnTo>
                <a:lnTo>
                  <a:pt x="7624" y="309"/>
                </a:lnTo>
                <a:lnTo>
                  <a:pt x="6681" y="0"/>
                </a:lnTo>
                <a:close/>
              </a:path>
              <a:path w="30479" h="635">
                <a:moveTo>
                  <a:pt x="30462" y="114"/>
                </a:moveTo>
                <a:lnTo>
                  <a:pt x="29715" y="309"/>
                </a:lnTo>
                <a:lnTo>
                  <a:pt x="30232" y="309"/>
                </a:lnTo>
                <a:lnTo>
                  <a:pt x="30462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66373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164" y="0"/>
                </a:moveTo>
                <a:lnTo>
                  <a:pt x="126" y="0"/>
                </a:lnTo>
                <a:lnTo>
                  <a:pt x="0" y="309"/>
                </a:lnTo>
                <a:lnTo>
                  <a:pt x="8187" y="309"/>
                </a:lnTo>
                <a:lnTo>
                  <a:pt x="7164" y="0"/>
                </a:lnTo>
                <a:close/>
              </a:path>
              <a:path w="30479" h="635">
                <a:moveTo>
                  <a:pt x="30474" y="0"/>
                </a:moveTo>
                <a:lnTo>
                  <a:pt x="29025" y="309"/>
                </a:lnTo>
                <a:lnTo>
                  <a:pt x="30083" y="309"/>
                </a:lnTo>
                <a:lnTo>
                  <a:pt x="30474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66304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739" y="0"/>
                </a:moveTo>
                <a:lnTo>
                  <a:pt x="114" y="0"/>
                </a:lnTo>
                <a:lnTo>
                  <a:pt x="0" y="320"/>
                </a:lnTo>
                <a:lnTo>
                  <a:pt x="8797" y="320"/>
                </a:lnTo>
                <a:lnTo>
                  <a:pt x="7739" y="0"/>
                </a:lnTo>
                <a:close/>
              </a:path>
              <a:path w="30479" h="635">
                <a:moveTo>
                  <a:pt x="30347" y="0"/>
                </a:moveTo>
                <a:lnTo>
                  <a:pt x="29830" y="0"/>
                </a:lnTo>
                <a:lnTo>
                  <a:pt x="28139" y="320"/>
                </a:lnTo>
                <a:lnTo>
                  <a:pt x="29956" y="320"/>
                </a:lnTo>
                <a:lnTo>
                  <a:pt x="30347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6625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302" y="0"/>
                </a:moveTo>
                <a:lnTo>
                  <a:pt x="114" y="0"/>
                </a:lnTo>
                <a:lnTo>
                  <a:pt x="0" y="309"/>
                </a:lnTo>
                <a:lnTo>
                  <a:pt x="9441" y="309"/>
                </a:lnTo>
                <a:lnTo>
                  <a:pt x="8843" y="160"/>
                </a:lnTo>
                <a:lnTo>
                  <a:pt x="8302" y="0"/>
                </a:lnTo>
                <a:close/>
              </a:path>
              <a:path w="30479" h="635">
                <a:moveTo>
                  <a:pt x="30198" y="0"/>
                </a:moveTo>
                <a:lnTo>
                  <a:pt x="29140" y="0"/>
                </a:lnTo>
                <a:lnTo>
                  <a:pt x="28174" y="160"/>
                </a:lnTo>
                <a:lnTo>
                  <a:pt x="27564" y="309"/>
                </a:lnTo>
                <a:lnTo>
                  <a:pt x="29761" y="309"/>
                </a:lnTo>
                <a:lnTo>
                  <a:pt x="30058" y="114"/>
                </a:lnTo>
                <a:lnTo>
                  <a:pt x="30198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66224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877" y="0"/>
                </a:moveTo>
                <a:lnTo>
                  <a:pt x="80" y="0"/>
                </a:lnTo>
                <a:lnTo>
                  <a:pt x="0" y="309"/>
                </a:lnTo>
                <a:lnTo>
                  <a:pt x="10096" y="309"/>
                </a:lnTo>
                <a:lnTo>
                  <a:pt x="8877" y="0"/>
                </a:lnTo>
                <a:close/>
              </a:path>
              <a:path w="30479" h="635">
                <a:moveTo>
                  <a:pt x="30037" y="0"/>
                </a:moveTo>
                <a:lnTo>
                  <a:pt x="28220" y="0"/>
                </a:lnTo>
                <a:lnTo>
                  <a:pt x="27990" y="34"/>
                </a:lnTo>
                <a:lnTo>
                  <a:pt x="26886" y="309"/>
                </a:lnTo>
                <a:lnTo>
                  <a:pt x="29600" y="309"/>
                </a:lnTo>
                <a:lnTo>
                  <a:pt x="29795" y="148"/>
                </a:lnTo>
                <a:lnTo>
                  <a:pt x="30037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66178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9521" y="0"/>
                </a:moveTo>
                <a:lnTo>
                  <a:pt x="80" y="0"/>
                </a:lnTo>
                <a:lnTo>
                  <a:pt x="0" y="320"/>
                </a:lnTo>
                <a:lnTo>
                  <a:pt x="10890" y="320"/>
                </a:lnTo>
                <a:lnTo>
                  <a:pt x="9521" y="0"/>
                </a:lnTo>
                <a:close/>
              </a:path>
              <a:path w="29845" h="635">
                <a:moveTo>
                  <a:pt x="29841" y="0"/>
                </a:moveTo>
                <a:lnTo>
                  <a:pt x="27645" y="0"/>
                </a:lnTo>
                <a:lnTo>
                  <a:pt x="27323" y="80"/>
                </a:lnTo>
                <a:lnTo>
                  <a:pt x="26104" y="320"/>
                </a:lnTo>
                <a:lnTo>
                  <a:pt x="29416" y="320"/>
                </a:lnTo>
                <a:lnTo>
                  <a:pt x="2984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66097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0223" y="0"/>
                </a:moveTo>
                <a:lnTo>
                  <a:pt x="126" y="0"/>
                </a:lnTo>
                <a:lnTo>
                  <a:pt x="0" y="309"/>
                </a:lnTo>
                <a:lnTo>
                  <a:pt x="11764" y="309"/>
                </a:lnTo>
                <a:lnTo>
                  <a:pt x="10223" y="0"/>
                </a:lnTo>
                <a:close/>
              </a:path>
              <a:path w="29845" h="635">
                <a:moveTo>
                  <a:pt x="29726" y="0"/>
                </a:moveTo>
                <a:lnTo>
                  <a:pt x="27012" y="0"/>
                </a:lnTo>
                <a:lnTo>
                  <a:pt x="25322" y="309"/>
                </a:lnTo>
                <a:lnTo>
                  <a:pt x="29301" y="309"/>
                </a:lnTo>
                <a:lnTo>
                  <a:pt x="29726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66063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005" y="0"/>
                </a:moveTo>
                <a:lnTo>
                  <a:pt x="114" y="0"/>
                </a:lnTo>
                <a:lnTo>
                  <a:pt x="0" y="309"/>
                </a:lnTo>
                <a:lnTo>
                  <a:pt x="12776" y="309"/>
                </a:lnTo>
                <a:lnTo>
                  <a:pt x="12304" y="229"/>
                </a:lnTo>
                <a:lnTo>
                  <a:pt x="11879" y="194"/>
                </a:lnTo>
                <a:lnTo>
                  <a:pt x="11442" y="68"/>
                </a:lnTo>
                <a:lnTo>
                  <a:pt x="11005" y="0"/>
                </a:lnTo>
                <a:close/>
              </a:path>
              <a:path w="29845" h="635">
                <a:moveTo>
                  <a:pt x="29531" y="0"/>
                </a:moveTo>
                <a:lnTo>
                  <a:pt x="26219" y="0"/>
                </a:lnTo>
                <a:lnTo>
                  <a:pt x="24298" y="309"/>
                </a:lnTo>
                <a:lnTo>
                  <a:pt x="29094" y="309"/>
                </a:lnTo>
                <a:lnTo>
                  <a:pt x="29531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66028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833" y="0"/>
                </a:moveTo>
                <a:lnTo>
                  <a:pt x="68" y="0"/>
                </a:lnTo>
                <a:lnTo>
                  <a:pt x="0" y="320"/>
                </a:lnTo>
                <a:lnTo>
                  <a:pt x="13949" y="320"/>
                </a:lnTo>
                <a:lnTo>
                  <a:pt x="13443" y="274"/>
                </a:lnTo>
                <a:lnTo>
                  <a:pt x="12385" y="125"/>
                </a:lnTo>
                <a:lnTo>
                  <a:pt x="11833" y="0"/>
                </a:lnTo>
                <a:close/>
              </a:path>
              <a:path w="29845" h="635">
                <a:moveTo>
                  <a:pt x="29370" y="0"/>
                </a:moveTo>
                <a:lnTo>
                  <a:pt x="25391" y="0"/>
                </a:lnTo>
                <a:lnTo>
                  <a:pt x="23079" y="320"/>
                </a:lnTo>
                <a:lnTo>
                  <a:pt x="28898" y="320"/>
                </a:lnTo>
                <a:lnTo>
                  <a:pt x="29370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65982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2856" y="0"/>
                </a:moveTo>
                <a:lnTo>
                  <a:pt x="80" y="0"/>
                </a:lnTo>
                <a:lnTo>
                  <a:pt x="0" y="309"/>
                </a:lnTo>
                <a:lnTo>
                  <a:pt x="15685" y="309"/>
                </a:lnTo>
                <a:lnTo>
                  <a:pt x="14984" y="274"/>
                </a:lnTo>
                <a:lnTo>
                  <a:pt x="13569" y="114"/>
                </a:lnTo>
                <a:lnTo>
                  <a:pt x="12856" y="0"/>
                </a:lnTo>
                <a:close/>
              </a:path>
              <a:path w="29209" h="635">
                <a:moveTo>
                  <a:pt x="29174" y="0"/>
                </a:moveTo>
                <a:lnTo>
                  <a:pt x="24379" y="0"/>
                </a:lnTo>
                <a:lnTo>
                  <a:pt x="23666" y="114"/>
                </a:lnTo>
                <a:lnTo>
                  <a:pt x="22136" y="274"/>
                </a:lnTo>
                <a:lnTo>
                  <a:pt x="21308" y="309"/>
                </a:lnTo>
                <a:lnTo>
                  <a:pt x="28703" y="309"/>
                </a:lnTo>
                <a:lnTo>
                  <a:pt x="2917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65982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3995" y="0"/>
                </a:moveTo>
                <a:lnTo>
                  <a:pt x="45" y="0"/>
                </a:lnTo>
                <a:lnTo>
                  <a:pt x="0" y="309"/>
                </a:lnTo>
                <a:lnTo>
                  <a:pt x="28461" y="309"/>
                </a:lnTo>
                <a:lnTo>
                  <a:pt x="17732" y="274"/>
                </a:lnTo>
                <a:lnTo>
                  <a:pt x="16513" y="229"/>
                </a:lnTo>
                <a:lnTo>
                  <a:pt x="15260" y="148"/>
                </a:lnTo>
                <a:lnTo>
                  <a:pt x="13995" y="0"/>
                </a:lnTo>
                <a:close/>
              </a:path>
              <a:path w="29209" h="635">
                <a:moveTo>
                  <a:pt x="28944" y="0"/>
                </a:moveTo>
                <a:lnTo>
                  <a:pt x="23125" y="0"/>
                </a:lnTo>
                <a:lnTo>
                  <a:pt x="22136" y="114"/>
                </a:lnTo>
                <a:lnTo>
                  <a:pt x="21113" y="194"/>
                </a:lnTo>
                <a:lnTo>
                  <a:pt x="18870" y="274"/>
                </a:lnTo>
                <a:lnTo>
                  <a:pt x="28515" y="274"/>
                </a:lnTo>
                <a:lnTo>
                  <a:pt x="28944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65948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5720" y="0"/>
                </a:moveTo>
                <a:lnTo>
                  <a:pt x="34" y="0"/>
                </a:lnTo>
                <a:lnTo>
                  <a:pt x="0" y="355"/>
                </a:lnTo>
                <a:lnTo>
                  <a:pt x="28266" y="355"/>
                </a:lnTo>
                <a:lnTo>
                  <a:pt x="28547" y="125"/>
                </a:lnTo>
                <a:lnTo>
                  <a:pt x="18675" y="125"/>
                </a:lnTo>
                <a:lnTo>
                  <a:pt x="17214" y="80"/>
                </a:lnTo>
                <a:lnTo>
                  <a:pt x="15720" y="0"/>
                </a:lnTo>
                <a:close/>
              </a:path>
              <a:path w="29209" h="635">
                <a:moveTo>
                  <a:pt x="28737" y="0"/>
                </a:moveTo>
                <a:lnTo>
                  <a:pt x="21343" y="0"/>
                </a:lnTo>
                <a:lnTo>
                  <a:pt x="20043" y="80"/>
                </a:lnTo>
                <a:lnTo>
                  <a:pt x="18675" y="125"/>
                </a:lnTo>
                <a:lnTo>
                  <a:pt x="28547" y="125"/>
                </a:lnTo>
                <a:lnTo>
                  <a:pt x="28737" y="0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65902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542" y="0"/>
                </a:moveTo>
                <a:lnTo>
                  <a:pt x="80" y="0"/>
                </a:lnTo>
                <a:lnTo>
                  <a:pt x="0" y="355"/>
                </a:lnTo>
                <a:lnTo>
                  <a:pt x="28036" y="355"/>
                </a:lnTo>
                <a:lnTo>
                  <a:pt x="28312" y="194"/>
                </a:lnTo>
                <a:lnTo>
                  <a:pt x="28542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65867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80" y="0"/>
                </a:moveTo>
                <a:lnTo>
                  <a:pt x="28346" y="0"/>
                </a:lnTo>
                <a:lnTo>
                  <a:pt x="27840" y="309"/>
                </a:lnTo>
                <a:lnTo>
                  <a:pt x="0" y="309"/>
                </a:lnTo>
                <a:lnTo>
                  <a:pt x="8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65867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70" y="0"/>
                </a:moveTo>
                <a:lnTo>
                  <a:pt x="34" y="0"/>
                </a:lnTo>
                <a:lnTo>
                  <a:pt x="0" y="309"/>
                </a:lnTo>
                <a:lnTo>
                  <a:pt x="27564" y="309"/>
                </a:lnTo>
                <a:lnTo>
                  <a:pt x="28070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65833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875" y="0"/>
                </a:moveTo>
                <a:lnTo>
                  <a:pt x="34" y="0"/>
                </a:lnTo>
                <a:lnTo>
                  <a:pt x="0" y="320"/>
                </a:lnTo>
                <a:lnTo>
                  <a:pt x="27323" y="320"/>
                </a:lnTo>
                <a:lnTo>
                  <a:pt x="27875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65833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599" y="0"/>
                </a:moveTo>
                <a:lnTo>
                  <a:pt x="34" y="0"/>
                </a:lnTo>
                <a:lnTo>
                  <a:pt x="0" y="309"/>
                </a:lnTo>
                <a:lnTo>
                  <a:pt x="27047" y="309"/>
                </a:lnTo>
                <a:lnTo>
                  <a:pt x="27599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65833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0" y="0"/>
                </a:moveTo>
                <a:lnTo>
                  <a:pt x="27323" y="0"/>
                </a:lnTo>
                <a:lnTo>
                  <a:pt x="26771" y="309"/>
                </a:ln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65833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0" y="274"/>
                </a:lnTo>
                <a:lnTo>
                  <a:pt x="26575" y="274"/>
                </a:lnTo>
                <a:lnTo>
                  <a:pt x="26805" y="125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65833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26575" y="114"/>
                </a:lnTo>
                <a:lnTo>
                  <a:pt x="26771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15375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90" h="28575">
                <a:moveTo>
                  <a:pt x="20238" y="0"/>
                </a:moveTo>
                <a:lnTo>
                  <a:pt x="19927" y="0"/>
                </a:lnTo>
                <a:lnTo>
                  <a:pt x="19525" y="34"/>
                </a:lnTo>
                <a:lnTo>
                  <a:pt x="18984" y="148"/>
                </a:lnTo>
                <a:lnTo>
                  <a:pt x="18789" y="148"/>
                </a:lnTo>
                <a:lnTo>
                  <a:pt x="18547" y="194"/>
                </a:lnTo>
                <a:lnTo>
                  <a:pt x="18317" y="229"/>
                </a:lnTo>
                <a:lnTo>
                  <a:pt x="18110" y="274"/>
                </a:lnTo>
                <a:lnTo>
                  <a:pt x="5966" y="6150"/>
                </a:lnTo>
                <a:lnTo>
                  <a:pt x="5414" y="6619"/>
                </a:lnTo>
                <a:lnTo>
                  <a:pt x="815" y="13548"/>
                </a:lnTo>
                <a:lnTo>
                  <a:pt x="114" y="15037"/>
                </a:lnTo>
                <a:lnTo>
                  <a:pt x="16972" y="28425"/>
                </a:lnTo>
                <a:lnTo>
                  <a:pt x="18237" y="27600"/>
                </a:lnTo>
                <a:lnTo>
                  <a:pt x="19490" y="26821"/>
                </a:lnTo>
                <a:lnTo>
                  <a:pt x="34198" y="19767"/>
                </a:lnTo>
                <a:lnTo>
                  <a:pt x="33600" y="19686"/>
                </a:lnTo>
                <a:lnTo>
                  <a:pt x="32312" y="19343"/>
                </a:lnTo>
                <a:lnTo>
                  <a:pt x="31714" y="19102"/>
                </a:lnTo>
                <a:lnTo>
                  <a:pt x="31369" y="18942"/>
                </a:lnTo>
                <a:lnTo>
                  <a:pt x="21227" y="274"/>
                </a:lnTo>
                <a:lnTo>
                  <a:pt x="20951" y="114"/>
                </a:lnTo>
                <a:lnTo>
                  <a:pt x="20238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6778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1494" y="43560"/>
                </a:moveTo>
                <a:lnTo>
                  <a:pt x="1345" y="43941"/>
                </a:lnTo>
                <a:lnTo>
                  <a:pt x="1184" y="44068"/>
                </a:lnTo>
                <a:lnTo>
                  <a:pt x="402" y="44068"/>
                </a:lnTo>
                <a:lnTo>
                  <a:pt x="954" y="44449"/>
                </a:lnTo>
                <a:lnTo>
                  <a:pt x="19307" y="50418"/>
                </a:lnTo>
                <a:lnTo>
                  <a:pt x="21044" y="50291"/>
                </a:lnTo>
                <a:lnTo>
                  <a:pt x="22573" y="50037"/>
                </a:lnTo>
                <a:lnTo>
                  <a:pt x="23907" y="49910"/>
                </a:lnTo>
                <a:lnTo>
                  <a:pt x="25920" y="49402"/>
                </a:lnTo>
                <a:lnTo>
                  <a:pt x="26782" y="49275"/>
                </a:lnTo>
                <a:lnTo>
                  <a:pt x="26587" y="49275"/>
                </a:lnTo>
                <a:lnTo>
                  <a:pt x="29094" y="48767"/>
                </a:lnTo>
                <a:lnTo>
                  <a:pt x="30313" y="48386"/>
                </a:lnTo>
                <a:lnTo>
                  <a:pt x="31969" y="47624"/>
                </a:lnTo>
                <a:lnTo>
                  <a:pt x="16836" y="47620"/>
                </a:lnTo>
                <a:lnTo>
                  <a:pt x="14512" y="47497"/>
                </a:lnTo>
                <a:lnTo>
                  <a:pt x="13569" y="47497"/>
                </a:lnTo>
                <a:lnTo>
                  <a:pt x="12316" y="47370"/>
                </a:lnTo>
                <a:lnTo>
                  <a:pt x="11435" y="47193"/>
                </a:lnTo>
                <a:lnTo>
                  <a:pt x="10660" y="47116"/>
                </a:lnTo>
                <a:lnTo>
                  <a:pt x="9793" y="46862"/>
                </a:lnTo>
                <a:lnTo>
                  <a:pt x="8532" y="46608"/>
                </a:lnTo>
                <a:lnTo>
                  <a:pt x="8249" y="46524"/>
                </a:lnTo>
                <a:lnTo>
                  <a:pt x="8026" y="46481"/>
                </a:lnTo>
                <a:lnTo>
                  <a:pt x="6692" y="46100"/>
                </a:lnTo>
                <a:lnTo>
                  <a:pt x="6221" y="45919"/>
                </a:lnTo>
                <a:lnTo>
                  <a:pt x="5979" y="45846"/>
                </a:lnTo>
                <a:lnTo>
                  <a:pt x="4059" y="45084"/>
                </a:lnTo>
                <a:lnTo>
                  <a:pt x="2840" y="44449"/>
                </a:lnTo>
                <a:lnTo>
                  <a:pt x="2553" y="44277"/>
                </a:lnTo>
                <a:lnTo>
                  <a:pt x="2127" y="44068"/>
                </a:lnTo>
                <a:lnTo>
                  <a:pt x="1494" y="43560"/>
                </a:lnTo>
                <a:close/>
              </a:path>
              <a:path w="90170" h="50800">
                <a:moveTo>
                  <a:pt x="16989" y="47620"/>
                </a:moveTo>
                <a:close/>
              </a:path>
              <a:path w="90170" h="50800">
                <a:moveTo>
                  <a:pt x="32521" y="47370"/>
                </a:moveTo>
                <a:lnTo>
                  <a:pt x="21159" y="47370"/>
                </a:lnTo>
                <a:lnTo>
                  <a:pt x="20250" y="47497"/>
                </a:lnTo>
                <a:lnTo>
                  <a:pt x="19227" y="47497"/>
                </a:lnTo>
                <a:lnTo>
                  <a:pt x="17065" y="47624"/>
                </a:lnTo>
                <a:lnTo>
                  <a:pt x="31978" y="47620"/>
                </a:lnTo>
                <a:lnTo>
                  <a:pt x="32521" y="47370"/>
                </a:lnTo>
                <a:close/>
              </a:path>
              <a:path w="90170" h="50800">
                <a:moveTo>
                  <a:pt x="19146" y="47497"/>
                </a:moveTo>
                <a:lnTo>
                  <a:pt x="14754" y="47497"/>
                </a:lnTo>
                <a:lnTo>
                  <a:pt x="16989" y="47620"/>
                </a:lnTo>
                <a:lnTo>
                  <a:pt x="19146" y="47497"/>
                </a:lnTo>
                <a:close/>
              </a:path>
              <a:path w="90170" h="50800">
                <a:moveTo>
                  <a:pt x="47769" y="0"/>
                </a:moveTo>
                <a:lnTo>
                  <a:pt x="46550" y="0"/>
                </a:lnTo>
                <a:lnTo>
                  <a:pt x="45964" y="253"/>
                </a:lnTo>
                <a:lnTo>
                  <a:pt x="44193" y="761"/>
                </a:lnTo>
                <a:lnTo>
                  <a:pt x="41007" y="1904"/>
                </a:lnTo>
                <a:lnTo>
                  <a:pt x="39558" y="2539"/>
                </a:lnTo>
                <a:lnTo>
                  <a:pt x="38178" y="3174"/>
                </a:lnTo>
                <a:lnTo>
                  <a:pt x="36925" y="3936"/>
                </a:lnTo>
                <a:lnTo>
                  <a:pt x="35740" y="4571"/>
                </a:lnTo>
                <a:lnTo>
                  <a:pt x="25798" y="18160"/>
                </a:lnTo>
                <a:lnTo>
                  <a:pt x="25675" y="18668"/>
                </a:lnTo>
                <a:lnTo>
                  <a:pt x="16364" y="36067"/>
                </a:lnTo>
                <a:lnTo>
                  <a:pt x="14708" y="37845"/>
                </a:lnTo>
                <a:lnTo>
                  <a:pt x="6094" y="43179"/>
                </a:lnTo>
                <a:lnTo>
                  <a:pt x="5473" y="43433"/>
                </a:lnTo>
                <a:lnTo>
                  <a:pt x="3150" y="43941"/>
                </a:lnTo>
                <a:lnTo>
                  <a:pt x="2207" y="44068"/>
                </a:lnTo>
                <a:lnTo>
                  <a:pt x="2553" y="44277"/>
                </a:lnTo>
                <a:lnTo>
                  <a:pt x="3426" y="44703"/>
                </a:lnTo>
                <a:lnTo>
                  <a:pt x="4059" y="45084"/>
                </a:lnTo>
                <a:lnTo>
                  <a:pt x="6221" y="45919"/>
                </a:lnTo>
                <a:lnTo>
                  <a:pt x="8249" y="46524"/>
                </a:lnTo>
                <a:lnTo>
                  <a:pt x="9360" y="46735"/>
                </a:lnTo>
                <a:lnTo>
                  <a:pt x="9793" y="46862"/>
                </a:lnTo>
                <a:lnTo>
                  <a:pt x="11435" y="47193"/>
                </a:lnTo>
                <a:lnTo>
                  <a:pt x="14512" y="47497"/>
                </a:lnTo>
                <a:lnTo>
                  <a:pt x="20216" y="47497"/>
                </a:lnTo>
                <a:lnTo>
                  <a:pt x="21159" y="47370"/>
                </a:lnTo>
                <a:lnTo>
                  <a:pt x="32521" y="47370"/>
                </a:lnTo>
                <a:lnTo>
                  <a:pt x="33544" y="46862"/>
                </a:lnTo>
                <a:lnTo>
                  <a:pt x="35510" y="45592"/>
                </a:lnTo>
                <a:lnTo>
                  <a:pt x="36407" y="44830"/>
                </a:lnTo>
                <a:lnTo>
                  <a:pt x="37235" y="44195"/>
                </a:lnTo>
                <a:lnTo>
                  <a:pt x="38188" y="43179"/>
                </a:lnTo>
                <a:lnTo>
                  <a:pt x="39558" y="41782"/>
                </a:lnTo>
                <a:lnTo>
                  <a:pt x="40858" y="40131"/>
                </a:lnTo>
                <a:lnTo>
                  <a:pt x="41444" y="39242"/>
                </a:lnTo>
                <a:lnTo>
                  <a:pt x="42031" y="38480"/>
                </a:lnTo>
                <a:lnTo>
                  <a:pt x="42548" y="37591"/>
                </a:lnTo>
                <a:lnTo>
                  <a:pt x="46306" y="28574"/>
                </a:lnTo>
                <a:lnTo>
                  <a:pt x="46596" y="27431"/>
                </a:lnTo>
                <a:lnTo>
                  <a:pt x="47344" y="25145"/>
                </a:lnTo>
                <a:lnTo>
                  <a:pt x="47697" y="25145"/>
                </a:lnTo>
                <a:lnTo>
                  <a:pt x="49224" y="21716"/>
                </a:lnTo>
                <a:lnTo>
                  <a:pt x="67709" y="10160"/>
                </a:lnTo>
                <a:lnTo>
                  <a:pt x="71716" y="10160"/>
                </a:lnTo>
                <a:lnTo>
                  <a:pt x="71642" y="9779"/>
                </a:lnTo>
                <a:lnTo>
                  <a:pt x="71516" y="9525"/>
                </a:lnTo>
                <a:lnTo>
                  <a:pt x="71366" y="9144"/>
                </a:lnTo>
                <a:lnTo>
                  <a:pt x="70895" y="8509"/>
                </a:lnTo>
                <a:lnTo>
                  <a:pt x="69986" y="7747"/>
                </a:lnTo>
                <a:lnTo>
                  <a:pt x="64478" y="7747"/>
                </a:lnTo>
                <a:lnTo>
                  <a:pt x="61454" y="6731"/>
                </a:lnTo>
                <a:lnTo>
                  <a:pt x="58625" y="5588"/>
                </a:lnTo>
                <a:lnTo>
                  <a:pt x="53829" y="3429"/>
                </a:lnTo>
                <a:lnTo>
                  <a:pt x="49425" y="889"/>
                </a:lnTo>
                <a:lnTo>
                  <a:pt x="48712" y="381"/>
                </a:lnTo>
                <a:lnTo>
                  <a:pt x="47769" y="0"/>
                </a:lnTo>
                <a:close/>
              </a:path>
              <a:path w="90170" h="50800">
                <a:moveTo>
                  <a:pt x="71716" y="10160"/>
                </a:moveTo>
                <a:lnTo>
                  <a:pt x="68066" y="10160"/>
                </a:lnTo>
                <a:lnTo>
                  <a:pt x="68537" y="10287"/>
                </a:lnTo>
                <a:lnTo>
                  <a:pt x="68813" y="10414"/>
                </a:lnTo>
                <a:lnTo>
                  <a:pt x="68911" y="10668"/>
                </a:lnTo>
                <a:lnTo>
                  <a:pt x="68946" y="15240"/>
                </a:lnTo>
                <a:lnTo>
                  <a:pt x="69033" y="15871"/>
                </a:lnTo>
                <a:lnTo>
                  <a:pt x="79382" y="29210"/>
                </a:lnTo>
                <a:lnTo>
                  <a:pt x="80175" y="29591"/>
                </a:lnTo>
                <a:lnTo>
                  <a:pt x="80923" y="29718"/>
                </a:lnTo>
                <a:lnTo>
                  <a:pt x="81314" y="29845"/>
                </a:lnTo>
                <a:lnTo>
                  <a:pt x="82061" y="29972"/>
                </a:lnTo>
                <a:lnTo>
                  <a:pt x="87698" y="27051"/>
                </a:lnTo>
                <a:lnTo>
                  <a:pt x="81866" y="27051"/>
                </a:lnTo>
                <a:lnTo>
                  <a:pt x="80923" y="26797"/>
                </a:lnTo>
                <a:lnTo>
                  <a:pt x="79934" y="26416"/>
                </a:lnTo>
                <a:lnTo>
                  <a:pt x="78876" y="25908"/>
                </a:lnTo>
                <a:lnTo>
                  <a:pt x="78163" y="25400"/>
                </a:lnTo>
                <a:lnTo>
                  <a:pt x="77024" y="24638"/>
                </a:lnTo>
                <a:lnTo>
                  <a:pt x="76633" y="24257"/>
                </a:lnTo>
                <a:lnTo>
                  <a:pt x="76196" y="23876"/>
                </a:lnTo>
                <a:lnTo>
                  <a:pt x="74977" y="22733"/>
                </a:lnTo>
                <a:lnTo>
                  <a:pt x="71642" y="12827"/>
                </a:lnTo>
                <a:lnTo>
                  <a:pt x="71792" y="11811"/>
                </a:lnTo>
                <a:lnTo>
                  <a:pt x="71716" y="10160"/>
                </a:lnTo>
                <a:close/>
              </a:path>
              <a:path w="90170" h="50800">
                <a:moveTo>
                  <a:pt x="47697" y="25145"/>
                </a:moveTo>
                <a:lnTo>
                  <a:pt x="47344" y="25145"/>
                </a:lnTo>
                <a:lnTo>
                  <a:pt x="46677" y="27177"/>
                </a:lnTo>
                <a:lnTo>
                  <a:pt x="47697" y="25145"/>
                </a:lnTo>
                <a:close/>
              </a:path>
              <a:path w="90170" h="50800">
                <a:moveTo>
                  <a:pt x="88885" y="15494"/>
                </a:moveTo>
                <a:lnTo>
                  <a:pt x="84499" y="15494"/>
                </a:lnTo>
                <a:lnTo>
                  <a:pt x="85005" y="15621"/>
                </a:lnTo>
                <a:lnTo>
                  <a:pt x="85833" y="16129"/>
                </a:lnTo>
                <a:lnTo>
                  <a:pt x="86908" y="21082"/>
                </a:lnTo>
                <a:lnTo>
                  <a:pt x="86656" y="22479"/>
                </a:lnTo>
                <a:lnTo>
                  <a:pt x="83119" y="27051"/>
                </a:lnTo>
                <a:lnTo>
                  <a:pt x="87698" y="27051"/>
                </a:lnTo>
                <a:lnTo>
                  <a:pt x="89784" y="20828"/>
                </a:lnTo>
                <a:lnTo>
                  <a:pt x="89720" y="17907"/>
                </a:lnTo>
                <a:lnTo>
                  <a:pt x="89605" y="17272"/>
                </a:lnTo>
                <a:lnTo>
                  <a:pt x="89375" y="16510"/>
                </a:lnTo>
                <a:lnTo>
                  <a:pt x="88885" y="15494"/>
                </a:lnTo>
                <a:close/>
              </a:path>
              <a:path w="90170" h="50800">
                <a:moveTo>
                  <a:pt x="83625" y="12573"/>
                </a:moveTo>
                <a:lnTo>
                  <a:pt x="82995" y="12587"/>
                </a:lnTo>
                <a:lnTo>
                  <a:pt x="82061" y="12700"/>
                </a:lnTo>
                <a:lnTo>
                  <a:pt x="81509" y="12827"/>
                </a:lnTo>
                <a:lnTo>
                  <a:pt x="81348" y="12827"/>
                </a:lnTo>
                <a:lnTo>
                  <a:pt x="80762" y="12954"/>
                </a:lnTo>
                <a:lnTo>
                  <a:pt x="79738" y="13462"/>
                </a:lnTo>
                <a:lnTo>
                  <a:pt x="79106" y="13716"/>
                </a:lnTo>
                <a:lnTo>
                  <a:pt x="78128" y="14478"/>
                </a:lnTo>
                <a:lnTo>
                  <a:pt x="77772" y="14605"/>
                </a:lnTo>
                <a:lnTo>
                  <a:pt x="77461" y="14859"/>
                </a:lnTo>
                <a:lnTo>
                  <a:pt x="77139" y="15240"/>
                </a:lnTo>
                <a:lnTo>
                  <a:pt x="75966" y="15367"/>
                </a:lnTo>
                <a:lnTo>
                  <a:pt x="74667" y="15621"/>
                </a:lnTo>
                <a:lnTo>
                  <a:pt x="71906" y="15871"/>
                </a:lnTo>
                <a:lnTo>
                  <a:pt x="72153" y="17145"/>
                </a:lnTo>
                <a:lnTo>
                  <a:pt x="72696" y="18796"/>
                </a:lnTo>
                <a:lnTo>
                  <a:pt x="73482" y="20447"/>
                </a:lnTo>
                <a:lnTo>
                  <a:pt x="73713" y="20857"/>
                </a:lnTo>
                <a:lnTo>
                  <a:pt x="74621" y="22225"/>
                </a:lnTo>
                <a:lnTo>
                  <a:pt x="75138" y="22860"/>
                </a:lnTo>
                <a:lnTo>
                  <a:pt x="78830" y="22479"/>
                </a:lnTo>
                <a:lnTo>
                  <a:pt x="78209" y="21717"/>
                </a:lnTo>
                <a:lnTo>
                  <a:pt x="79186" y="21082"/>
                </a:lnTo>
                <a:lnTo>
                  <a:pt x="78910" y="20701"/>
                </a:lnTo>
                <a:lnTo>
                  <a:pt x="78607" y="20066"/>
                </a:lnTo>
                <a:lnTo>
                  <a:pt x="78515" y="19812"/>
                </a:lnTo>
                <a:lnTo>
                  <a:pt x="78598" y="18034"/>
                </a:lnTo>
                <a:lnTo>
                  <a:pt x="78991" y="17399"/>
                </a:lnTo>
                <a:lnTo>
                  <a:pt x="79704" y="16764"/>
                </a:lnTo>
                <a:lnTo>
                  <a:pt x="80762" y="16002"/>
                </a:lnTo>
                <a:lnTo>
                  <a:pt x="82096" y="15494"/>
                </a:lnTo>
                <a:lnTo>
                  <a:pt x="88885" y="15494"/>
                </a:lnTo>
                <a:lnTo>
                  <a:pt x="88742" y="15240"/>
                </a:lnTo>
                <a:lnTo>
                  <a:pt x="88271" y="14605"/>
                </a:lnTo>
                <a:lnTo>
                  <a:pt x="87052" y="13462"/>
                </a:lnTo>
                <a:lnTo>
                  <a:pt x="86661" y="13335"/>
                </a:lnTo>
                <a:lnTo>
                  <a:pt x="85913" y="12954"/>
                </a:lnTo>
                <a:lnTo>
                  <a:pt x="85039" y="12827"/>
                </a:lnTo>
                <a:lnTo>
                  <a:pt x="84614" y="12700"/>
                </a:lnTo>
                <a:lnTo>
                  <a:pt x="83625" y="12573"/>
                </a:lnTo>
                <a:close/>
              </a:path>
              <a:path w="90170" h="50800">
                <a:moveTo>
                  <a:pt x="71642" y="12587"/>
                </a:moveTo>
                <a:lnTo>
                  <a:pt x="71596" y="12827"/>
                </a:lnTo>
                <a:lnTo>
                  <a:pt x="71642" y="12587"/>
                </a:lnTo>
                <a:close/>
              </a:path>
              <a:path w="90170" h="50800">
                <a:moveTo>
                  <a:pt x="71670" y="12446"/>
                </a:moveTo>
                <a:lnTo>
                  <a:pt x="71642" y="12587"/>
                </a:lnTo>
                <a:lnTo>
                  <a:pt x="71670" y="12446"/>
                </a:lnTo>
                <a:close/>
              </a:path>
              <a:path w="90170" h="50800">
                <a:moveTo>
                  <a:pt x="67859" y="7239"/>
                </a:moveTo>
                <a:lnTo>
                  <a:pt x="67514" y="7239"/>
                </a:lnTo>
                <a:lnTo>
                  <a:pt x="65939" y="7493"/>
                </a:lnTo>
                <a:lnTo>
                  <a:pt x="65548" y="7620"/>
                </a:lnTo>
                <a:lnTo>
                  <a:pt x="65076" y="7747"/>
                </a:lnTo>
                <a:lnTo>
                  <a:pt x="69986" y="7747"/>
                </a:lnTo>
                <a:lnTo>
                  <a:pt x="69434" y="7620"/>
                </a:lnTo>
                <a:lnTo>
                  <a:pt x="68848" y="7366"/>
                </a:lnTo>
                <a:lnTo>
                  <a:pt x="67859" y="7239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40604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0"/>
                </a:moveTo>
                <a:lnTo>
                  <a:pt x="632" y="778"/>
                </a:lnTo>
                <a:lnTo>
                  <a:pt x="1851" y="2107"/>
                </a:lnTo>
                <a:lnTo>
                  <a:pt x="2794" y="3012"/>
                </a:lnTo>
                <a:lnTo>
                  <a:pt x="3399" y="3447"/>
                </a:lnTo>
                <a:lnTo>
                  <a:pt x="3852" y="3836"/>
                </a:lnTo>
                <a:lnTo>
                  <a:pt x="8222" y="5359"/>
                </a:lnTo>
                <a:lnTo>
                  <a:pt x="7428" y="5165"/>
                </a:lnTo>
                <a:lnTo>
                  <a:pt x="6471" y="4810"/>
                </a:lnTo>
                <a:lnTo>
                  <a:pt x="551" y="618"/>
                </a:lnTo>
                <a:lnTo>
                  <a:pt x="0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42846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655" y="7089"/>
                </a:moveTo>
                <a:lnTo>
                  <a:pt x="0" y="7283"/>
                </a:lnTo>
                <a:lnTo>
                  <a:pt x="436" y="7787"/>
                </a:lnTo>
                <a:lnTo>
                  <a:pt x="995" y="8337"/>
                </a:lnTo>
                <a:lnTo>
                  <a:pt x="7670" y="11670"/>
                </a:lnTo>
                <a:lnTo>
                  <a:pt x="8061" y="11624"/>
                </a:lnTo>
                <a:lnTo>
                  <a:pt x="8417" y="11509"/>
                </a:lnTo>
                <a:lnTo>
                  <a:pt x="9084" y="11200"/>
                </a:lnTo>
                <a:lnTo>
                  <a:pt x="9434" y="10925"/>
                </a:lnTo>
                <a:lnTo>
                  <a:pt x="9693" y="10685"/>
                </a:lnTo>
                <a:lnTo>
                  <a:pt x="5864" y="10685"/>
                </a:lnTo>
                <a:lnTo>
                  <a:pt x="3125" y="7203"/>
                </a:lnTo>
                <a:lnTo>
                  <a:pt x="1736" y="7203"/>
                </a:lnTo>
                <a:close/>
              </a:path>
              <a:path w="12065" h="12064">
                <a:moveTo>
                  <a:pt x="8256" y="0"/>
                </a:moveTo>
                <a:lnTo>
                  <a:pt x="3380" y="4065"/>
                </a:lnTo>
                <a:lnTo>
                  <a:pt x="3510" y="4500"/>
                </a:lnTo>
                <a:lnTo>
                  <a:pt x="3656" y="4855"/>
                </a:lnTo>
                <a:lnTo>
                  <a:pt x="3852" y="5245"/>
                </a:lnTo>
                <a:lnTo>
                  <a:pt x="4128" y="5669"/>
                </a:lnTo>
                <a:lnTo>
                  <a:pt x="2679" y="6619"/>
                </a:lnTo>
                <a:lnTo>
                  <a:pt x="5864" y="10685"/>
                </a:lnTo>
                <a:lnTo>
                  <a:pt x="9693" y="10685"/>
                </a:lnTo>
                <a:lnTo>
                  <a:pt x="9866" y="10524"/>
                </a:lnTo>
                <a:lnTo>
                  <a:pt x="11879" y="5405"/>
                </a:lnTo>
                <a:lnTo>
                  <a:pt x="11752" y="2267"/>
                </a:lnTo>
                <a:lnTo>
                  <a:pt x="8889" y="34"/>
                </a:lnTo>
                <a:lnTo>
                  <a:pt x="8256" y="0"/>
                </a:lnTo>
                <a:close/>
              </a:path>
              <a:path w="12065" h="12064">
                <a:moveTo>
                  <a:pt x="2909" y="6928"/>
                </a:moveTo>
                <a:lnTo>
                  <a:pt x="1966" y="7043"/>
                </a:lnTo>
                <a:lnTo>
                  <a:pt x="1736" y="7203"/>
                </a:lnTo>
                <a:lnTo>
                  <a:pt x="3125" y="7203"/>
                </a:lnTo>
                <a:lnTo>
                  <a:pt x="2909" y="69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60665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14" y="0"/>
                </a:moveTo>
                <a:lnTo>
                  <a:pt x="0" y="1339"/>
                </a:lnTo>
                <a:lnTo>
                  <a:pt x="114" y="1534"/>
                </a:lnTo>
                <a:lnTo>
                  <a:pt x="114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06577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356" y="0"/>
                </a:moveTo>
                <a:lnTo>
                  <a:pt x="80" y="858"/>
                </a:lnTo>
                <a:lnTo>
                  <a:pt x="0" y="1569"/>
                </a:lnTo>
                <a:lnTo>
                  <a:pt x="160" y="1958"/>
                </a:lnTo>
                <a:lnTo>
                  <a:pt x="356" y="2267"/>
                </a:lnTo>
                <a:lnTo>
                  <a:pt x="356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06773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356" y="0"/>
                </a:moveTo>
                <a:lnTo>
                  <a:pt x="114" y="435"/>
                </a:lnTo>
                <a:lnTo>
                  <a:pt x="0" y="2313"/>
                </a:lnTo>
                <a:lnTo>
                  <a:pt x="160" y="2622"/>
                </a:lnTo>
                <a:lnTo>
                  <a:pt x="356" y="2897"/>
                </a:lnTo>
                <a:lnTo>
                  <a:pt x="356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06934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160" y="274"/>
                </a:lnTo>
                <a:lnTo>
                  <a:pt x="0" y="584"/>
                </a:lnTo>
                <a:lnTo>
                  <a:pt x="0" y="2851"/>
                </a:lnTo>
                <a:lnTo>
                  <a:pt x="160" y="3126"/>
                </a:lnTo>
                <a:lnTo>
                  <a:pt x="356" y="3367"/>
                </a:lnTo>
                <a:lnTo>
                  <a:pt x="356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07129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0" y="469"/>
                </a:lnTo>
                <a:lnTo>
                  <a:pt x="0" y="3367"/>
                </a:lnTo>
                <a:lnTo>
                  <a:pt x="160" y="3607"/>
                </a:lnTo>
                <a:lnTo>
                  <a:pt x="356" y="3802"/>
                </a:lnTo>
                <a:lnTo>
                  <a:pt x="356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07290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344" y="0"/>
                </a:moveTo>
                <a:lnTo>
                  <a:pt x="149" y="194"/>
                </a:lnTo>
                <a:lnTo>
                  <a:pt x="0" y="435"/>
                </a:lnTo>
                <a:lnTo>
                  <a:pt x="0" y="3802"/>
                </a:lnTo>
                <a:lnTo>
                  <a:pt x="149" y="3996"/>
                </a:lnTo>
                <a:lnTo>
                  <a:pt x="344" y="4145"/>
                </a:lnTo>
                <a:lnTo>
                  <a:pt x="344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0748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10" y="0"/>
                </a:moveTo>
                <a:lnTo>
                  <a:pt x="149" y="160"/>
                </a:lnTo>
                <a:lnTo>
                  <a:pt x="0" y="355"/>
                </a:lnTo>
                <a:lnTo>
                  <a:pt x="0" y="4157"/>
                </a:lnTo>
                <a:lnTo>
                  <a:pt x="310" y="4466"/>
                </a:lnTo>
                <a:lnTo>
                  <a:pt x="31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07635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60" y="148"/>
                </a:lnTo>
                <a:lnTo>
                  <a:pt x="0" y="309"/>
                </a:lnTo>
                <a:lnTo>
                  <a:pt x="0" y="4455"/>
                </a:lnTo>
                <a:lnTo>
                  <a:pt x="160" y="4615"/>
                </a:lnTo>
                <a:lnTo>
                  <a:pt x="356" y="4729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07796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95" y="160"/>
                </a:lnTo>
                <a:lnTo>
                  <a:pt x="0" y="274"/>
                </a:lnTo>
                <a:lnTo>
                  <a:pt x="0" y="4741"/>
                </a:lnTo>
                <a:lnTo>
                  <a:pt x="195" y="4855"/>
                </a:lnTo>
                <a:lnTo>
                  <a:pt x="356" y="4981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07992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68"/>
                </a:lnTo>
                <a:lnTo>
                  <a:pt x="0" y="194"/>
                </a:lnTo>
                <a:lnTo>
                  <a:pt x="0" y="4924"/>
                </a:lnTo>
                <a:lnTo>
                  <a:pt x="160" y="5050"/>
                </a:lnTo>
                <a:lnTo>
                  <a:pt x="356" y="5165"/>
                </a:lnTo>
                <a:lnTo>
                  <a:pt x="356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08153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95" y="125"/>
                </a:lnTo>
                <a:lnTo>
                  <a:pt x="0" y="194"/>
                </a:lnTo>
                <a:lnTo>
                  <a:pt x="0" y="5176"/>
                </a:lnTo>
                <a:lnTo>
                  <a:pt x="356" y="5371"/>
                </a:lnTo>
                <a:lnTo>
                  <a:pt x="356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08348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80"/>
                </a:lnTo>
                <a:lnTo>
                  <a:pt x="0" y="206"/>
                </a:lnTo>
                <a:lnTo>
                  <a:pt x="0" y="5371"/>
                </a:lnTo>
                <a:lnTo>
                  <a:pt x="356" y="5520"/>
                </a:lnTo>
                <a:lnTo>
                  <a:pt x="356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08509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20"/>
                </a:moveTo>
                <a:lnTo>
                  <a:pt x="0" y="148"/>
                </a:lnTo>
                <a:lnTo>
                  <a:pt x="344" y="0"/>
                </a:lnTo>
                <a:lnTo>
                  <a:pt x="344" y="5634"/>
                </a:lnTo>
                <a:lnTo>
                  <a:pt x="0" y="5520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08705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669"/>
                </a:moveTo>
                <a:lnTo>
                  <a:pt x="0" y="148"/>
                </a:lnTo>
                <a:lnTo>
                  <a:pt x="344" y="0"/>
                </a:lnTo>
                <a:lnTo>
                  <a:pt x="344" y="5794"/>
                </a:lnTo>
                <a:lnTo>
                  <a:pt x="0" y="5669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08854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45"/>
                </a:lnTo>
                <a:lnTo>
                  <a:pt x="0" y="125"/>
                </a:lnTo>
                <a:lnTo>
                  <a:pt x="0" y="5760"/>
                </a:lnTo>
                <a:lnTo>
                  <a:pt x="195" y="5840"/>
                </a:lnTo>
                <a:lnTo>
                  <a:pt x="356" y="5875"/>
                </a:lnTo>
                <a:lnTo>
                  <a:pt x="356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09050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875"/>
                </a:moveTo>
                <a:lnTo>
                  <a:pt x="0" y="80"/>
                </a:lnTo>
                <a:lnTo>
                  <a:pt x="321" y="0"/>
                </a:lnTo>
                <a:lnTo>
                  <a:pt x="321" y="5955"/>
                </a:lnTo>
                <a:lnTo>
                  <a:pt x="0" y="5875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09211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80"/>
                </a:lnTo>
                <a:lnTo>
                  <a:pt x="0" y="114"/>
                </a:lnTo>
                <a:lnTo>
                  <a:pt x="0" y="5989"/>
                </a:lnTo>
                <a:lnTo>
                  <a:pt x="356" y="6069"/>
                </a:lnTo>
                <a:lnTo>
                  <a:pt x="356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09372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035"/>
                </a:moveTo>
                <a:lnTo>
                  <a:pt x="0" y="80"/>
                </a:lnTo>
                <a:lnTo>
                  <a:pt x="356" y="0"/>
                </a:lnTo>
                <a:lnTo>
                  <a:pt x="356" y="6104"/>
                </a:lnTo>
                <a:lnTo>
                  <a:pt x="0" y="603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09567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34"/>
                </a:lnTo>
                <a:lnTo>
                  <a:pt x="0" y="34"/>
                </a:lnTo>
                <a:lnTo>
                  <a:pt x="0" y="6104"/>
                </a:lnTo>
                <a:lnTo>
                  <a:pt x="160" y="6138"/>
                </a:lnTo>
                <a:lnTo>
                  <a:pt x="356" y="6138"/>
                </a:lnTo>
                <a:lnTo>
                  <a:pt x="356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09728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10" y="0"/>
                </a:moveTo>
                <a:lnTo>
                  <a:pt x="0" y="80"/>
                </a:lnTo>
                <a:lnTo>
                  <a:pt x="0" y="6184"/>
                </a:lnTo>
                <a:lnTo>
                  <a:pt x="195" y="6184"/>
                </a:lnTo>
                <a:lnTo>
                  <a:pt x="344" y="6230"/>
                </a:lnTo>
                <a:lnTo>
                  <a:pt x="310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09924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114" y="0"/>
                </a:moveTo>
                <a:lnTo>
                  <a:pt x="0" y="6184"/>
                </a:lnTo>
                <a:lnTo>
                  <a:pt x="149" y="6230"/>
                </a:lnTo>
                <a:lnTo>
                  <a:pt x="344" y="6230"/>
                </a:lnTo>
                <a:lnTo>
                  <a:pt x="344" y="125"/>
                </a:lnTo>
                <a:lnTo>
                  <a:pt x="114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0073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184"/>
                </a:moveTo>
                <a:lnTo>
                  <a:pt x="0" y="0"/>
                </a:lnTo>
                <a:lnTo>
                  <a:pt x="356" y="148"/>
                </a:lnTo>
                <a:lnTo>
                  <a:pt x="356" y="6184"/>
                </a:lnTo>
                <a:lnTo>
                  <a:pt x="0" y="618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0269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0"/>
                </a:moveTo>
                <a:lnTo>
                  <a:pt x="0" y="6104"/>
                </a:lnTo>
                <a:lnTo>
                  <a:pt x="356" y="6104"/>
                </a:lnTo>
                <a:lnTo>
                  <a:pt x="356" y="309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0430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989"/>
                </a:moveTo>
                <a:lnTo>
                  <a:pt x="0" y="0"/>
                </a:lnTo>
                <a:lnTo>
                  <a:pt x="356" y="423"/>
                </a:lnTo>
                <a:lnTo>
                  <a:pt x="356" y="5989"/>
                </a:lnTo>
                <a:lnTo>
                  <a:pt x="0" y="5989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0625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794"/>
                </a:moveTo>
                <a:lnTo>
                  <a:pt x="0" y="0"/>
                </a:lnTo>
                <a:lnTo>
                  <a:pt x="356" y="423"/>
                </a:lnTo>
                <a:lnTo>
                  <a:pt x="356" y="5794"/>
                </a:lnTo>
                <a:lnTo>
                  <a:pt x="0" y="5794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0786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65"/>
                </a:moveTo>
                <a:lnTo>
                  <a:pt x="0" y="0"/>
                </a:lnTo>
                <a:lnTo>
                  <a:pt x="356" y="400"/>
                </a:lnTo>
                <a:lnTo>
                  <a:pt x="356" y="5565"/>
                </a:lnTo>
                <a:lnTo>
                  <a:pt x="0" y="5565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0982" y="19019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371"/>
                </a:lnTo>
                <a:lnTo>
                  <a:pt x="160" y="5371"/>
                </a:lnTo>
                <a:lnTo>
                  <a:pt x="310" y="5325"/>
                </a:lnTo>
                <a:lnTo>
                  <a:pt x="310" y="400"/>
                </a:lnTo>
                <a:lnTo>
                  <a:pt x="0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11143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165"/>
                </a:lnTo>
                <a:lnTo>
                  <a:pt x="149" y="5119"/>
                </a:lnTo>
                <a:lnTo>
                  <a:pt x="344" y="5119"/>
                </a:lnTo>
                <a:lnTo>
                  <a:pt x="344" y="389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112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924"/>
                </a:lnTo>
                <a:lnTo>
                  <a:pt x="195" y="4924"/>
                </a:lnTo>
                <a:lnTo>
                  <a:pt x="356" y="4890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11488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729"/>
                </a:lnTo>
                <a:lnTo>
                  <a:pt x="160" y="4695"/>
                </a:lnTo>
                <a:lnTo>
                  <a:pt x="356" y="4695"/>
                </a:lnTo>
                <a:lnTo>
                  <a:pt x="356" y="389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11649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500"/>
                </a:lnTo>
                <a:lnTo>
                  <a:pt x="195" y="4500"/>
                </a:lnTo>
                <a:lnTo>
                  <a:pt x="356" y="4466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11844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306"/>
                </a:lnTo>
                <a:lnTo>
                  <a:pt x="356" y="4225"/>
                </a:lnTo>
                <a:lnTo>
                  <a:pt x="356" y="355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1200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077"/>
                </a:lnTo>
                <a:lnTo>
                  <a:pt x="356" y="3996"/>
                </a:lnTo>
                <a:lnTo>
                  <a:pt x="356" y="355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612201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3870"/>
                </a:lnTo>
                <a:lnTo>
                  <a:pt x="356" y="3790"/>
                </a:lnTo>
                <a:lnTo>
                  <a:pt x="356" y="343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12362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641"/>
                </a:lnTo>
                <a:lnTo>
                  <a:pt x="344" y="3561"/>
                </a:lnTo>
                <a:lnTo>
                  <a:pt x="344" y="355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12557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447"/>
                </a:lnTo>
                <a:lnTo>
                  <a:pt x="356" y="3367"/>
                </a:lnTo>
                <a:lnTo>
                  <a:pt x="356" y="355"/>
                </a:lnTo>
                <a:lnTo>
                  <a:pt x="149" y="206"/>
                </a:lnTo>
                <a:lnTo>
                  <a:pt x="0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12707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206"/>
                </a:lnTo>
                <a:lnTo>
                  <a:pt x="356" y="3126"/>
                </a:lnTo>
                <a:lnTo>
                  <a:pt x="356" y="343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12914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12"/>
                </a:lnTo>
                <a:lnTo>
                  <a:pt x="310" y="2943"/>
                </a:lnTo>
                <a:lnTo>
                  <a:pt x="310" y="355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306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782"/>
                </a:lnTo>
                <a:lnTo>
                  <a:pt x="195" y="2748"/>
                </a:lnTo>
                <a:lnTo>
                  <a:pt x="356" y="2668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3224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588"/>
                </a:moveTo>
                <a:lnTo>
                  <a:pt x="0" y="0"/>
                </a:lnTo>
                <a:lnTo>
                  <a:pt x="356" y="309"/>
                </a:lnTo>
                <a:lnTo>
                  <a:pt x="356" y="2462"/>
                </a:lnTo>
                <a:lnTo>
                  <a:pt x="0" y="2588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3420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47"/>
                </a:moveTo>
                <a:lnTo>
                  <a:pt x="0" y="0"/>
                </a:lnTo>
                <a:lnTo>
                  <a:pt x="356" y="309"/>
                </a:lnTo>
                <a:lnTo>
                  <a:pt x="356" y="2233"/>
                </a:lnTo>
                <a:lnTo>
                  <a:pt x="0" y="2347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3581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2153"/>
                </a:lnTo>
                <a:lnTo>
                  <a:pt x="344" y="2038"/>
                </a:lnTo>
                <a:lnTo>
                  <a:pt x="344" y="320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13776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1924"/>
                </a:lnTo>
                <a:lnTo>
                  <a:pt x="344" y="1798"/>
                </a:lnTo>
                <a:lnTo>
                  <a:pt x="344" y="309"/>
                </a:lnTo>
                <a:lnTo>
                  <a:pt x="149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13926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717"/>
                </a:lnTo>
                <a:lnTo>
                  <a:pt x="356" y="1557"/>
                </a:lnTo>
                <a:lnTo>
                  <a:pt x="356" y="309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4121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488"/>
                </a:lnTo>
                <a:lnTo>
                  <a:pt x="160" y="1408"/>
                </a:lnTo>
                <a:lnTo>
                  <a:pt x="356" y="1374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14282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0"/>
                </a:moveTo>
                <a:lnTo>
                  <a:pt x="0" y="1248"/>
                </a:lnTo>
                <a:lnTo>
                  <a:pt x="195" y="1213"/>
                </a:lnTo>
                <a:lnTo>
                  <a:pt x="356" y="1133"/>
                </a:lnTo>
                <a:lnTo>
                  <a:pt x="35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14477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1053"/>
                </a:moveTo>
                <a:lnTo>
                  <a:pt x="0" y="0"/>
                </a:lnTo>
                <a:lnTo>
                  <a:pt x="356" y="274"/>
                </a:lnTo>
                <a:lnTo>
                  <a:pt x="356" y="893"/>
                </a:lnTo>
                <a:lnTo>
                  <a:pt x="0" y="105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614639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858"/>
                </a:moveTo>
                <a:lnTo>
                  <a:pt x="0" y="0"/>
                </a:lnTo>
                <a:lnTo>
                  <a:pt x="356" y="274"/>
                </a:lnTo>
                <a:lnTo>
                  <a:pt x="356" y="710"/>
                </a:lnTo>
                <a:lnTo>
                  <a:pt x="0" y="858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614834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618"/>
                </a:lnTo>
                <a:lnTo>
                  <a:pt x="195" y="549"/>
                </a:lnTo>
                <a:lnTo>
                  <a:pt x="310" y="27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14995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435"/>
                </a:moveTo>
                <a:lnTo>
                  <a:pt x="0" y="0"/>
                </a:lnTo>
                <a:lnTo>
                  <a:pt x="149" y="160"/>
                </a:lnTo>
                <a:lnTo>
                  <a:pt x="344" y="274"/>
                </a:lnTo>
                <a:lnTo>
                  <a:pt x="0" y="435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15145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9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12235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45" y="0"/>
                </a:moveTo>
                <a:lnTo>
                  <a:pt x="45" y="1294"/>
                </a:lnTo>
                <a:lnTo>
                  <a:pt x="45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12201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60" y="0"/>
                </a:moveTo>
                <a:lnTo>
                  <a:pt x="160" y="1717"/>
                </a:lnTo>
                <a:lnTo>
                  <a:pt x="34" y="1053"/>
                </a:lnTo>
                <a:lnTo>
                  <a:pt x="0" y="68"/>
                </a:lnTo>
                <a:lnTo>
                  <a:pt x="16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1231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14" y="0"/>
                </a:moveTo>
                <a:lnTo>
                  <a:pt x="0" y="1637"/>
                </a:lnTo>
                <a:lnTo>
                  <a:pt x="114" y="1946"/>
                </a:lnTo>
                <a:lnTo>
                  <a:pt x="114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12362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49" y="45"/>
                </a:moveTo>
                <a:lnTo>
                  <a:pt x="0" y="45"/>
                </a:lnTo>
                <a:lnTo>
                  <a:pt x="0" y="1763"/>
                </a:lnTo>
                <a:lnTo>
                  <a:pt x="149" y="2198"/>
                </a:lnTo>
                <a:lnTo>
                  <a:pt x="149" y="45"/>
                </a:lnTo>
                <a:close/>
              </a:path>
              <a:path w="634" h="2539">
                <a:moveTo>
                  <a:pt x="149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12431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60" y="0"/>
                </a:moveTo>
                <a:lnTo>
                  <a:pt x="0" y="1992"/>
                </a:lnTo>
                <a:lnTo>
                  <a:pt x="160" y="2347"/>
                </a:lnTo>
                <a:lnTo>
                  <a:pt x="16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1251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95" y="34"/>
                </a:moveTo>
                <a:lnTo>
                  <a:pt x="0" y="34"/>
                </a:lnTo>
                <a:lnTo>
                  <a:pt x="0" y="2233"/>
                </a:lnTo>
                <a:lnTo>
                  <a:pt x="195" y="2542"/>
                </a:lnTo>
                <a:lnTo>
                  <a:pt x="195" y="34"/>
                </a:lnTo>
                <a:close/>
              </a:path>
              <a:path w="634" h="2539">
                <a:moveTo>
                  <a:pt x="195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1267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14" y="0"/>
                </a:moveTo>
                <a:lnTo>
                  <a:pt x="0" y="2588"/>
                </a:lnTo>
                <a:lnTo>
                  <a:pt x="114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12707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588"/>
                </a:lnTo>
                <a:lnTo>
                  <a:pt x="160" y="2782"/>
                </a:lnTo>
                <a:lnTo>
                  <a:pt x="16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1278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34"/>
                </a:moveTo>
                <a:lnTo>
                  <a:pt x="0" y="34"/>
                </a:lnTo>
                <a:lnTo>
                  <a:pt x="0" y="2737"/>
                </a:lnTo>
                <a:lnTo>
                  <a:pt x="160" y="2897"/>
                </a:lnTo>
                <a:lnTo>
                  <a:pt x="160" y="34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12868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817"/>
                </a:lnTo>
                <a:lnTo>
                  <a:pt x="160" y="2977"/>
                </a:lnTo>
                <a:lnTo>
                  <a:pt x="16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12948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45"/>
                </a:moveTo>
                <a:lnTo>
                  <a:pt x="0" y="45"/>
                </a:lnTo>
                <a:lnTo>
                  <a:pt x="0" y="2943"/>
                </a:lnTo>
                <a:lnTo>
                  <a:pt x="160" y="3103"/>
                </a:lnTo>
                <a:lnTo>
                  <a:pt x="160" y="45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1302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0" y="3023"/>
                </a:lnTo>
                <a:lnTo>
                  <a:pt x="149" y="3172"/>
                </a:lnTo>
                <a:lnTo>
                  <a:pt x="149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13109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138"/>
                </a:moveTo>
                <a:lnTo>
                  <a:pt x="0" y="34"/>
                </a:lnTo>
                <a:lnTo>
                  <a:pt x="195" y="0"/>
                </a:lnTo>
                <a:lnTo>
                  <a:pt x="195" y="3252"/>
                </a:lnTo>
                <a:lnTo>
                  <a:pt x="0" y="313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13178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06"/>
                </a:moveTo>
                <a:lnTo>
                  <a:pt x="0" y="34"/>
                </a:lnTo>
                <a:lnTo>
                  <a:pt x="206" y="0"/>
                </a:lnTo>
                <a:lnTo>
                  <a:pt x="206" y="3286"/>
                </a:lnTo>
                <a:lnTo>
                  <a:pt x="0" y="3206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13305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52"/>
                </a:moveTo>
                <a:lnTo>
                  <a:pt x="0" y="0"/>
                </a:lnTo>
                <a:lnTo>
                  <a:pt x="149" y="0"/>
                </a:lnTo>
                <a:lnTo>
                  <a:pt x="149" y="3332"/>
                </a:lnTo>
                <a:lnTo>
                  <a:pt x="0" y="3252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1338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21"/>
                </a:moveTo>
                <a:lnTo>
                  <a:pt x="0" y="34"/>
                </a:lnTo>
                <a:lnTo>
                  <a:pt x="149" y="0"/>
                </a:lnTo>
                <a:lnTo>
                  <a:pt x="149" y="3401"/>
                </a:lnTo>
                <a:lnTo>
                  <a:pt x="0" y="3321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13454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67"/>
                </a:moveTo>
                <a:lnTo>
                  <a:pt x="0" y="34"/>
                </a:lnTo>
                <a:lnTo>
                  <a:pt x="160" y="0"/>
                </a:lnTo>
                <a:lnTo>
                  <a:pt x="160" y="3435"/>
                </a:lnTo>
                <a:lnTo>
                  <a:pt x="0" y="3367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1353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47"/>
                </a:moveTo>
                <a:lnTo>
                  <a:pt x="0" y="45"/>
                </a:lnTo>
                <a:lnTo>
                  <a:pt x="160" y="0"/>
                </a:lnTo>
                <a:lnTo>
                  <a:pt x="160" y="3527"/>
                </a:lnTo>
                <a:lnTo>
                  <a:pt x="0" y="3447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1361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45"/>
                </a:lnTo>
                <a:lnTo>
                  <a:pt x="195" y="0"/>
                </a:lnTo>
                <a:lnTo>
                  <a:pt x="195" y="3527"/>
                </a:lnTo>
                <a:lnTo>
                  <a:pt x="0" y="3481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1369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0"/>
                </a:lnTo>
                <a:lnTo>
                  <a:pt x="195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1381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60" y="0"/>
                </a:lnTo>
                <a:lnTo>
                  <a:pt x="160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1389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60" y="0"/>
                </a:lnTo>
                <a:lnTo>
                  <a:pt x="160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139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49" y="0"/>
                </a:lnTo>
                <a:lnTo>
                  <a:pt x="149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1405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0"/>
                </a:lnTo>
                <a:lnTo>
                  <a:pt x="149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1412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1420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1428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1439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1447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145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1463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471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480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491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1499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76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514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0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522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45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530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80"/>
                </a:lnTo>
                <a:lnTo>
                  <a:pt x="195" y="3481"/>
                </a:lnTo>
                <a:lnTo>
                  <a:pt x="0" y="3527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5386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0"/>
                </a:lnTo>
                <a:lnTo>
                  <a:pt x="195" y="34"/>
                </a:lnTo>
                <a:lnTo>
                  <a:pt x="195" y="3435"/>
                </a:lnTo>
                <a:lnTo>
                  <a:pt x="0" y="3481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550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34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558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80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662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32"/>
                </a:moveTo>
                <a:lnTo>
                  <a:pt x="0" y="0"/>
                </a:lnTo>
                <a:lnTo>
                  <a:pt x="160" y="125"/>
                </a:lnTo>
                <a:lnTo>
                  <a:pt x="160" y="3298"/>
                </a:lnTo>
                <a:lnTo>
                  <a:pt x="0" y="3332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5742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86"/>
                </a:moveTo>
                <a:lnTo>
                  <a:pt x="0" y="0"/>
                </a:lnTo>
                <a:lnTo>
                  <a:pt x="149" y="114"/>
                </a:lnTo>
                <a:lnTo>
                  <a:pt x="149" y="3252"/>
                </a:lnTo>
                <a:lnTo>
                  <a:pt x="0" y="3286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5823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172"/>
                </a:lnTo>
                <a:lnTo>
                  <a:pt x="195" y="2977"/>
                </a:lnTo>
                <a:lnTo>
                  <a:pt x="195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5892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92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16018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863"/>
                </a:moveTo>
                <a:lnTo>
                  <a:pt x="0" y="0"/>
                </a:lnTo>
                <a:lnTo>
                  <a:pt x="149" y="160"/>
                </a:lnTo>
                <a:lnTo>
                  <a:pt x="149" y="2462"/>
                </a:lnTo>
                <a:lnTo>
                  <a:pt x="0" y="286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16087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576"/>
                </a:lnTo>
                <a:lnTo>
                  <a:pt x="80" y="2382"/>
                </a:lnTo>
                <a:lnTo>
                  <a:pt x="160" y="229"/>
                </a:lnTo>
                <a:lnTo>
                  <a:pt x="0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16168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01"/>
                </a:moveTo>
                <a:lnTo>
                  <a:pt x="0" y="0"/>
                </a:lnTo>
                <a:lnTo>
                  <a:pt x="160" y="309"/>
                </a:lnTo>
                <a:lnTo>
                  <a:pt x="160" y="1752"/>
                </a:lnTo>
                <a:lnTo>
                  <a:pt x="0" y="2301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6248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878"/>
                </a:lnTo>
                <a:lnTo>
                  <a:pt x="114" y="1534"/>
                </a:lnTo>
                <a:lnTo>
                  <a:pt x="0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41397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5" h="128270">
                <a:moveTo>
                  <a:pt x="50908" y="123189"/>
                </a:moveTo>
                <a:lnTo>
                  <a:pt x="38719" y="123189"/>
                </a:lnTo>
                <a:lnTo>
                  <a:pt x="39432" y="124459"/>
                </a:lnTo>
                <a:lnTo>
                  <a:pt x="40053" y="125729"/>
                </a:lnTo>
                <a:lnTo>
                  <a:pt x="41237" y="126999"/>
                </a:lnTo>
                <a:lnTo>
                  <a:pt x="42422" y="126999"/>
                </a:lnTo>
                <a:lnTo>
                  <a:pt x="43560" y="128269"/>
                </a:lnTo>
                <a:lnTo>
                  <a:pt x="48942" y="128269"/>
                </a:lnTo>
                <a:lnTo>
                  <a:pt x="49333" y="126999"/>
                </a:lnTo>
                <a:lnTo>
                  <a:pt x="49575" y="125729"/>
                </a:lnTo>
                <a:lnTo>
                  <a:pt x="49851" y="125729"/>
                </a:lnTo>
                <a:lnTo>
                  <a:pt x="50437" y="124459"/>
                </a:lnTo>
                <a:lnTo>
                  <a:pt x="50908" y="123189"/>
                </a:lnTo>
                <a:close/>
              </a:path>
              <a:path w="107315" h="128270">
                <a:moveTo>
                  <a:pt x="64743" y="119379"/>
                </a:moveTo>
                <a:lnTo>
                  <a:pt x="36603" y="119379"/>
                </a:lnTo>
                <a:lnTo>
                  <a:pt x="37304" y="120649"/>
                </a:lnTo>
                <a:lnTo>
                  <a:pt x="38052" y="121919"/>
                </a:lnTo>
                <a:lnTo>
                  <a:pt x="38408" y="123189"/>
                </a:lnTo>
                <a:lnTo>
                  <a:pt x="51771" y="123189"/>
                </a:lnTo>
                <a:lnTo>
                  <a:pt x="52127" y="121919"/>
                </a:lnTo>
                <a:lnTo>
                  <a:pt x="54209" y="121919"/>
                </a:lnTo>
                <a:lnTo>
                  <a:pt x="55278" y="120649"/>
                </a:lnTo>
                <a:lnTo>
                  <a:pt x="63880" y="120649"/>
                </a:lnTo>
                <a:lnTo>
                  <a:pt x="64743" y="119379"/>
                </a:lnTo>
                <a:close/>
              </a:path>
              <a:path w="107315" h="128270">
                <a:moveTo>
                  <a:pt x="66433" y="118110"/>
                </a:moveTo>
                <a:lnTo>
                  <a:pt x="35223" y="118109"/>
                </a:lnTo>
                <a:lnTo>
                  <a:pt x="35890" y="119379"/>
                </a:lnTo>
                <a:lnTo>
                  <a:pt x="65617" y="119379"/>
                </a:lnTo>
                <a:lnTo>
                  <a:pt x="66433" y="118110"/>
                </a:lnTo>
                <a:close/>
              </a:path>
              <a:path w="107315" h="128270">
                <a:moveTo>
                  <a:pt x="68204" y="116840"/>
                </a:moveTo>
                <a:lnTo>
                  <a:pt x="33923" y="116839"/>
                </a:lnTo>
                <a:lnTo>
                  <a:pt x="34556" y="118109"/>
                </a:lnTo>
                <a:lnTo>
                  <a:pt x="67031" y="118110"/>
                </a:lnTo>
                <a:lnTo>
                  <a:pt x="68204" y="116840"/>
                </a:lnTo>
                <a:close/>
              </a:path>
              <a:path w="107315" h="128270">
                <a:moveTo>
                  <a:pt x="84798" y="115570"/>
                </a:moveTo>
                <a:lnTo>
                  <a:pt x="32394" y="115569"/>
                </a:lnTo>
                <a:lnTo>
                  <a:pt x="32820" y="116839"/>
                </a:lnTo>
                <a:lnTo>
                  <a:pt x="84246" y="116840"/>
                </a:lnTo>
                <a:lnTo>
                  <a:pt x="84798" y="115570"/>
                </a:lnTo>
                <a:close/>
              </a:path>
              <a:path w="107315" h="128270">
                <a:moveTo>
                  <a:pt x="86258" y="114300"/>
                </a:moveTo>
                <a:lnTo>
                  <a:pt x="27196" y="114299"/>
                </a:lnTo>
                <a:lnTo>
                  <a:pt x="29243" y="115569"/>
                </a:lnTo>
                <a:lnTo>
                  <a:pt x="85821" y="115570"/>
                </a:lnTo>
                <a:lnTo>
                  <a:pt x="86258" y="114300"/>
                </a:lnTo>
                <a:close/>
              </a:path>
              <a:path w="107315" h="128270">
                <a:moveTo>
                  <a:pt x="86960" y="113030"/>
                </a:moveTo>
                <a:lnTo>
                  <a:pt x="17847" y="113029"/>
                </a:lnTo>
                <a:lnTo>
                  <a:pt x="18594" y="114299"/>
                </a:lnTo>
                <a:lnTo>
                  <a:pt x="86649" y="114300"/>
                </a:lnTo>
                <a:lnTo>
                  <a:pt x="86960" y="113030"/>
                </a:lnTo>
                <a:close/>
              </a:path>
              <a:path w="107315" h="128270">
                <a:moveTo>
                  <a:pt x="45527" y="100329"/>
                </a:moveTo>
                <a:lnTo>
                  <a:pt x="10809" y="100329"/>
                </a:lnTo>
                <a:lnTo>
                  <a:pt x="11913" y="101599"/>
                </a:lnTo>
                <a:lnTo>
                  <a:pt x="15685" y="101599"/>
                </a:lnTo>
                <a:lnTo>
                  <a:pt x="15444" y="102869"/>
                </a:lnTo>
                <a:lnTo>
                  <a:pt x="14938" y="104139"/>
                </a:lnTo>
                <a:lnTo>
                  <a:pt x="14696" y="104139"/>
                </a:lnTo>
                <a:lnTo>
                  <a:pt x="14466" y="105409"/>
                </a:lnTo>
                <a:lnTo>
                  <a:pt x="14305" y="106679"/>
                </a:lnTo>
                <a:lnTo>
                  <a:pt x="14305" y="109219"/>
                </a:lnTo>
                <a:lnTo>
                  <a:pt x="14547" y="110489"/>
                </a:lnTo>
                <a:lnTo>
                  <a:pt x="14972" y="110489"/>
                </a:lnTo>
                <a:lnTo>
                  <a:pt x="15294" y="111759"/>
                </a:lnTo>
                <a:lnTo>
                  <a:pt x="15685" y="111759"/>
                </a:lnTo>
                <a:lnTo>
                  <a:pt x="16111" y="113029"/>
                </a:lnTo>
                <a:lnTo>
                  <a:pt x="87236" y="113030"/>
                </a:lnTo>
                <a:lnTo>
                  <a:pt x="87477" y="111760"/>
                </a:lnTo>
                <a:lnTo>
                  <a:pt x="87627" y="110490"/>
                </a:lnTo>
                <a:lnTo>
                  <a:pt x="87707" y="107950"/>
                </a:lnTo>
                <a:lnTo>
                  <a:pt x="44423" y="107949"/>
                </a:lnTo>
                <a:lnTo>
                  <a:pt x="44377" y="106679"/>
                </a:lnTo>
                <a:lnTo>
                  <a:pt x="44423" y="104139"/>
                </a:lnTo>
                <a:lnTo>
                  <a:pt x="44699" y="102869"/>
                </a:lnTo>
                <a:lnTo>
                  <a:pt x="45205" y="101599"/>
                </a:lnTo>
                <a:lnTo>
                  <a:pt x="45527" y="100329"/>
                </a:lnTo>
                <a:close/>
              </a:path>
              <a:path w="107315" h="128270">
                <a:moveTo>
                  <a:pt x="97655" y="106680"/>
                </a:moveTo>
                <a:lnTo>
                  <a:pt x="44894" y="106679"/>
                </a:lnTo>
                <a:lnTo>
                  <a:pt x="44423" y="107949"/>
                </a:lnTo>
                <a:lnTo>
                  <a:pt x="95964" y="107950"/>
                </a:lnTo>
                <a:lnTo>
                  <a:pt x="97655" y="106680"/>
                </a:lnTo>
                <a:close/>
              </a:path>
              <a:path w="107315" h="128270">
                <a:moveTo>
                  <a:pt x="102887" y="101600"/>
                </a:moveTo>
                <a:lnTo>
                  <a:pt x="47413" y="101599"/>
                </a:lnTo>
                <a:lnTo>
                  <a:pt x="46700" y="104139"/>
                </a:lnTo>
                <a:lnTo>
                  <a:pt x="46079" y="105409"/>
                </a:lnTo>
                <a:lnTo>
                  <a:pt x="45331" y="106679"/>
                </a:lnTo>
                <a:lnTo>
                  <a:pt x="99230" y="106680"/>
                </a:lnTo>
                <a:lnTo>
                  <a:pt x="99978" y="105410"/>
                </a:lnTo>
                <a:lnTo>
                  <a:pt x="101277" y="105410"/>
                </a:lnTo>
                <a:lnTo>
                  <a:pt x="101817" y="104140"/>
                </a:lnTo>
                <a:lnTo>
                  <a:pt x="102254" y="104140"/>
                </a:lnTo>
                <a:lnTo>
                  <a:pt x="102611" y="102870"/>
                </a:lnTo>
                <a:lnTo>
                  <a:pt x="102887" y="101600"/>
                </a:lnTo>
                <a:close/>
              </a:path>
              <a:path w="107315" h="128270">
                <a:moveTo>
                  <a:pt x="56141" y="82550"/>
                </a:moveTo>
                <a:lnTo>
                  <a:pt x="48505" y="82549"/>
                </a:lnTo>
                <a:lnTo>
                  <a:pt x="48471" y="83819"/>
                </a:lnTo>
                <a:lnTo>
                  <a:pt x="48080" y="83819"/>
                </a:lnTo>
                <a:lnTo>
                  <a:pt x="47769" y="85089"/>
                </a:lnTo>
                <a:lnTo>
                  <a:pt x="47643" y="90169"/>
                </a:lnTo>
                <a:lnTo>
                  <a:pt x="47919" y="92709"/>
                </a:lnTo>
                <a:lnTo>
                  <a:pt x="48160" y="93979"/>
                </a:lnTo>
                <a:lnTo>
                  <a:pt x="48241" y="99059"/>
                </a:lnTo>
                <a:lnTo>
                  <a:pt x="47769" y="101599"/>
                </a:lnTo>
                <a:lnTo>
                  <a:pt x="103036" y="101600"/>
                </a:lnTo>
                <a:lnTo>
                  <a:pt x="55945" y="95249"/>
                </a:lnTo>
                <a:lnTo>
                  <a:pt x="55278" y="93979"/>
                </a:lnTo>
                <a:lnTo>
                  <a:pt x="54876" y="92709"/>
                </a:lnTo>
                <a:lnTo>
                  <a:pt x="54565" y="91439"/>
                </a:lnTo>
                <a:lnTo>
                  <a:pt x="54324" y="88899"/>
                </a:lnTo>
                <a:lnTo>
                  <a:pt x="54404" y="86359"/>
                </a:lnTo>
                <a:lnTo>
                  <a:pt x="54600" y="85089"/>
                </a:lnTo>
                <a:lnTo>
                  <a:pt x="55071" y="85089"/>
                </a:lnTo>
                <a:lnTo>
                  <a:pt x="55393" y="83819"/>
                </a:lnTo>
                <a:lnTo>
                  <a:pt x="56141" y="82550"/>
                </a:lnTo>
                <a:close/>
              </a:path>
              <a:path w="107315" h="128270">
                <a:moveTo>
                  <a:pt x="37028" y="78739"/>
                </a:moveTo>
                <a:lnTo>
                  <a:pt x="540" y="78739"/>
                </a:lnTo>
                <a:lnTo>
                  <a:pt x="310" y="80009"/>
                </a:lnTo>
                <a:lnTo>
                  <a:pt x="0" y="82549"/>
                </a:lnTo>
                <a:lnTo>
                  <a:pt x="2311" y="82549"/>
                </a:lnTo>
                <a:lnTo>
                  <a:pt x="2311" y="95249"/>
                </a:lnTo>
                <a:lnTo>
                  <a:pt x="3185" y="96519"/>
                </a:lnTo>
                <a:lnTo>
                  <a:pt x="3691" y="96519"/>
                </a:lnTo>
                <a:lnTo>
                  <a:pt x="4277" y="97789"/>
                </a:lnTo>
                <a:lnTo>
                  <a:pt x="4875" y="97789"/>
                </a:lnTo>
                <a:lnTo>
                  <a:pt x="5542" y="99059"/>
                </a:lnTo>
                <a:lnTo>
                  <a:pt x="7037" y="99059"/>
                </a:lnTo>
                <a:lnTo>
                  <a:pt x="7900" y="100329"/>
                </a:lnTo>
                <a:lnTo>
                  <a:pt x="45952" y="100329"/>
                </a:lnTo>
                <a:lnTo>
                  <a:pt x="46194" y="99059"/>
                </a:lnTo>
                <a:lnTo>
                  <a:pt x="46746" y="97789"/>
                </a:lnTo>
                <a:lnTo>
                  <a:pt x="47091" y="96519"/>
                </a:lnTo>
                <a:lnTo>
                  <a:pt x="47252" y="95249"/>
                </a:lnTo>
                <a:lnTo>
                  <a:pt x="47171" y="92709"/>
                </a:lnTo>
                <a:lnTo>
                  <a:pt x="47022" y="91439"/>
                </a:lnTo>
                <a:lnTo>
                  <a:pt x="46815" y="90169"/>
                </a:lnTo>
                <a:lnTo>
                  <a:pt x="46585" y="90169"/>
                </a:lnTo>
                <a:lnTo>
                  <a:pt x="46228" y="88899"/>
                </a:lnTo>
                <a:lnTo>
                  <a:pt x="45837" y="88899"/>
                </a:lnTo>
                <a:lnTo>
                  <a:pt x="45366" y="87629"/>
                </a:lnTo>
                <a:lnTo>
                  <a:pt x="44814" y="87629"/>
                </a:lnTo>
                <a:lnTo>
                  <a:pt x="44181" y="86359"/>
                </a:lnTo>
                <a:lnTo>
                  <a:pt x="42571" y="86359"/>
                </a:lnTo>
                <a:lnTo>
                  <a:pt x="41628" y="85089"/>
                </a:lnTo>
                <a:lnTo>
                  <a:pt x="39432" y="85089"/>
                </a:lnTo>
                <a:lnTo>
                  <a:pt x="38132" y="83819"/>
                </a:lnTo>
                <a:lnTo>
                  <a:pt x="36833" y="83819"/>
                </a:lnTo>
                <a:lnTo>
                  <a:pt x="37028" y="82549"/>
                </a:lnTo>
                <a:lnTo>
                  <a:pt x="37028" y="78739"/>
                </a:lnTo>
                <a:close/>
              </a:path>
              <a:path w="107315" h="128270">
                <a:moveTo>
                  <a:pt x="94550" y="63500"/>
                </a:moveTo>
                <a:lnTo>
                  <a:pt x="80785" y="63500"/>
                </a:lnTo>
                <a:lnTo>
                  <a:pt x="80244" y="64770"/>
                </a:lnTo>
                <a:lnTo>
                  <a:pt x="79807" y="67310"/>
                </a:lnTo>
                <a:lnTo>
                  <a:pt x="79807" y="69850"/>
                </a:lnTo>
                <a:lnTo>
                  <a:pt x="71550" y="69850"/>
                </a:lnTo>
                <a:lnTo>
                  <a:pt x="71079" y="71120"/>
                </a:lnTo>
                <a:lnTo>
                  <a:pt x="70607" y="71120"/>
                </a:lnTo>
                <a:lnTo>
                  <a:pt x="70136" y="72390"/>
                </a:lnTo>
                <a:lnTo>
                  <a:pt x="69342" y="74930"/>
                </a:lnTo>
                <a:lnTo>
                  <a:pt x="68997" y="74930"/>
                </a:lnTo>
                <a:lnTo>
                  <a:pt x="68675" y="76200"/>
                </a:lnTo>
                <a:lnTo>
                  <a:pt x="68399" y="77470"/>
                </a:lnTo>
                <a:lnTo>
                  <a:pt x="68169" y="80010"/>
                </a:lnTo>
                <a:lnTo>
                  <a:pt x="68008" y="81280"/>
                </a:lnTo>
                <a:lnTo>
                  <a:pt x="67893" y="82550"/>
                </a:lnTo>
                <a:lnTo>
                  <a:pt x="59798" y="82550"/>
                </a:lnTo>
                <a:lnTo>
                  <a:pt x="58855" y="83820"/>
                </a:lnTo>
                <a:lnTo>
                  <a:pt x="58383" y="85090"/>
                </a:lnTo>
                <a:lnTo>
                  <a:pt x="57946" y="85090"/>
                </a:lnTo>
                <a:lnTo>
                  <a:pt x="57555" y="86360"/>
                </a:lnTo>
                <a:lnTo>
                  <a:pt x="56842" y="88899"/>
                </a:lnTo>
                <a:lnTo>
                  <a:pt x="56290" y="91439"/>
                </a:lnTo>
                <a:lnTo>
                  <a:pt x="56095" y="93979"/>
                </a:lnTo>
                <a:lnTo>
                  <a:pt x="55945" y="95249"/>
                </a:lnTo>
                <a:lnTo>
                  <a:pt x="101702" y="95250"/>
                </a:lnTo>
                <a:lnTo>
                  <a:pt x="100955" y="93980"/>
                </a:lnTo>
                <a:lnTo>
                  <a:pt x="101116" y="93980"/>
                </a:lnTo>
                <a:lnTo>
                  <a:pt x="102967" y="92710"/>
                </a:lnTo>
                <a:lnTo>
                  <a:pt x="104221" y="91440"/>
                </a:lnTo>
                <a:lnTo>
                  <a:pt x="105003" y="90170"/>
                </a:lnTo>
                <a:lnTo>
                  <a:pt x="105359" y="90170"/>
                </a:lnTo>
                <a:lnTo>
                  <a:pt x="105681" y="88900"/>
                </a:lnTo>
                <a:lnTo>
                  <a:pt x="106026" y="88900"/>
                </a:lnTo>
                <a:lnTo>
                  <a:pt x="106187" y="87630"/>
                </a:lnTo>
                <a:lnTo>
                  <a:pt x="106578" y="85090"/>
                </a:lnTo>
                <a:lnTo>
                  <a:pt x="106820" y="83820"/>
                </a:lnTo>
                <a:lnTo>
                  <a:pt x="106774" y="81280"/>
                </a:lnTo>
                <a:lnTo>
                  <a:pt x="106693" y="80010"/>
                </a:lnTo>
                <a:lnTo>
                  <a:pt x="106578" y="78740"/>
                </a:lnTo>
                <a:lnTo>
                  <a:pt x="106417" y="78740"/>
                </a:lnTo>
                <a:lnTo>
                  <a:pt x="106153" y="77470"/>
                </a:lnTo>
                <a:lnTo>
                  <a:pt x="105877" y="77470"/>
                </a:lnTo>
                <a:lnTo>
                  <a:pt x="105474" y="76200"/>
                </a:lnTo>
                <a:lnTo>
                  <a:pt x="93641" y="76200"/>
                </a:lnTo>
                <a:lnTo>
                  <a:pt x="93883" y="74930"/>
                </a:lnTo>
                <a:lnTo>
                  <a:pt x="94469" y="73660"/>
                </a:lnTo>
                <a:lnTo>
                  <a:pt x="94780" y="73660"/>
                </a:lnTo>
                <a:lnTo>
                  <a:pt x="95056" y="72390"/>
                </a:lnTo>
                <a:lnTo>
                  <a:pt x="95297" y="71120"/>
                </a:lnTo>
                <a:lnTo>
                  <a:pt x="95458" y="69850"/>
                </a:lnTo>
                <a:lnTo>
                  <a:pt x="95378" y="67310"/>
                </a:lnTo>
                <a:lnTo>
                  <a:pt x="95263" y="66040"/>
                </a:lnTo>
                <a:lnTo>
                  <a:pt x="95056" y="64770"/>
                </a:lnTo>
                <a:lnTo>
                  <a:pt x="94826" y="64770"/>
                </a:lnTo>
                <a:lnTo>
                  <a:pt x="94550" y="63500"/>
                </a:lnTo>
                <a:close/>
              </a:path>
              <a:path w="107315" h="128270">
                <a:moveTo>
                  <a:pt x="57590" y="78740"/>
                </a:moveTo>
                <a:lnTo>
                  <a:pt x="47056" y="78739"/>
                </a:lnTo>
                <a:lnTo>
                  <a:pt x="47413" y="80009"/>
                </a:lnTo>
                <a:lnTo>
                  <a:pt x="48310" y="80009"/>
                </a:lnTo>
                <a:lnTo>
                  <a:pt x="48551" y="81279"/>
                </a:lnTo>
                <a:lnTo>
                  <a:pt x="48586" y="82549"/>
                </a:lnTo>
                <a:lnTo>
                  <a:pt x="56532" y="82550"/>
                </a:lnTo>
                <a:lnTo>
                  <a:pt x="57590" y="78740"/>
                </a:lnTo>
                <a:close/>
              </a:path>
              <a:path w="107315" h="128270">
                <a:moveTo>
                  <a:pt x="64950" y="81280"/>
                </a:moveTo>
                <a:lnTo>
                  <a:pt x="61879" y="81280"/>
                </a:lnTo>
                <a:lnTo>
                  <a:pt x="61362" y="82550"/>
                </a:lnTo>
                <a:lnTo>
                  <a:pt x="65812" y="82550"/>
                </a:lnTo>
                <a:lnTo>
                  <a:pt x="64950" y="81280"/>
                </a:lnTo>
                <a:close/>
              </a:path>
              <a:path w="107315" h="128270">
                <a:moveTo>
                  <a:pt x="43560" y="80009"/>
                </a:moveTo>
                <a:lnTo>
                  <a:pt x="39466" y="80009"/>
                </a:lnTo>
                <a:lnTo>
                  <a:pt x="39823" y="81279"/>
                </a:lnTo>
                <a:lnTo>
                  <a:pt x="42928" y="81279"/>
                </a:lnTo>
                <a:lnTo>
                  <a:pt x="43560" y="80009"/>
                </a:lnTo>
                <a:close/>
              </a:path>
              <a:path w="107315" h="128270">
                <a:moveTo>
                  <a:pt x="68365" y="64770"/>
                </a:moveTo>
                <a:lnTo>
                  <a:pt x="43365" y="64769"/>
                </a:lnTo>
                <a:lnTo>
                  <a:pt x="43986" y="66039"/>
                </a:lnTo>
                <a:lnTo>
                  <a:pt x="44814" y="66039"/>
                </a:lnTo>
                <a:lnTo>
                  <a:pt x="45285" y="67309"/>
                </a:lnTo>
                <a:lnTo>
                  <a:pt x="45837" y="67309"/>
                </a:lnTo>
                <a:lnTo>
                  <a:pt x="46424" y="68579"/>
                </a:lnTo>
                <a:lnTo>
                  <a:pt x="47056" y="69849"/>
                </a:lnTo>
                <a:lnTo>
                  <a:pt x="47723" y="71119"/>
                </a:lnTo>
                <a:lnTo>
                  <a:pt x="48471" y="72389"/>
                </a:lnTo>
                <a:lnTo>
                  <a:pt x="48844" y="73659"/>
                </a:lnTo>
                <a:lnTo>
                  <a:pt x="49138" y="73659"/>
                </a:lnTo>
                <a:lnTo>
                  <a:pt x="49218" y="74929"/>
                </a:lnTo>
                <a:lnTo>
                  <a:pt x="35924" y="74929"/>
                </a:lnTo>
                <a:lnTo>
                  <a:pt x="36442" y="76199"/>
                </a:lnTo>
                <a:lnTo>
                  <a:pt x="36672" y="77469"/>
                </a:lnTo>
                <a:lnTo>
                  <a:pt x="37028" y="77469"/>
                </a:lnTo>
                <a:lnTo>
                  <a:pt x="38362" y="78739"/>
                </a:lnTo>
                <a:lnTo>
                  <a:pt x="39156" y="80009"/>
                </a:lnTo>
                <a:lnTo>
                  <a:pt x="44227" y="80009"/>
                </a:lnTo>
                <a:lnTo>
                  <a:pt x="44894" y="78739"/>
                </a:lnTo>
                <a:lnTo>
                  <a:pt x="57590" y="78740"/>
                </a:lnTo>
                <a:lnTo>
                  <a:pt x="57866" y="77470"/>
                </a:lnTo>
                <a:lnTo>
                  <a:pt x="58107" y="76200"/>
                </a:lnTo>
                <a:lnTo>
                  <a:pt x="58188" y="74930"/>
                </a:lnTo>
                <a:lnTo>
                  <a:pt x="58257" y="71120"/>
                </a:lnTo>
                <a:lnTo>
                  <a:pt x="61603" y="71120"/>
                </a:lnTo>
                <a:lnTo>
                  <a:pt x="62385" y="69850"/>
                </a:lnTo>
                <a:lnTo>
                  <a:pt x="63650" y="69850"/>
                </a:lnTo>
                <a:lnTo>
                  <a:pt x="64547" y="68580"/>
                </a:lnTo>
                <a:lnTo>
                  <a:pt x="65456" y="68580"/>
                </a:lnTo>
                <a:lnTo>
                  <a:pt x="66916" y="67310"/>
                </a:lnTo>
                <a:lnTo>
                  <a:pt x="68365" y="64770"/>
                </a:lnTo>
                <a:close/>
              </a:path>
              <a:path w="107315" h="128270">
                <a:moveTo>
                  <a:pt x="36833" y="77469"/>
                </a:moveTo>
                <a:lnTo>
                  <a:pt x="1092" y="77469"/>
                </a:lnTo>
                <a:lnTo>
                  <a:pt x="816" y="78739"/>
                </a:lnTo>
                <a:lnTo>
                  <a:pt x="36948" y="78739"/>
                </a:lnTo>
                <a:lnTo>
                  <a:pt x="36833" y="77469"/>
                </a:lnTo>
                <a:close/>
              </a:path>
              <a:path w="107315" h="128270">
                <a:moveTo>
                  <a:pt x="36051" y="76199"/>
                </a:moveTo>
                <a:lnTo>
                  <a:pt x="1839" y="76199"/>
                </a:lnTo>
                <a:lnTo>
                  <a:pt x="1448" y="77469"/>
                </a:lnTo>
                <a:lnTo>
                  <a:pt x="36476" y="77469"/>
                </a:lnTo>
                <a:lnTo>
                  <a:pt x="36051" y="76199"/>
                </a:lnTo>
                <a:close/>
              </a:path>
              <a:path w="107315" h="128270">
                <a:moveTo>
                  <a:pt x="35142" y="74929"/>
                </a:moveTo>
                <a:lnTo>
                  <a:pt x="2667" y="74929"/>
                </a:lnTo>
                <a:lnTo>
                  <a:pt x="2230" y="76199"/>
                </a:lnTo>
                <a:lnTo>
                  <a:pt x="35384" y="76199"/>
                </a:lnTo>
                <a:lnTo>
                  <a:pt x="35142" y="74929"/>
                </a:lnTo>
                <a:close/>
              </a:path>
              <a:path w="107315" h="128270">
                <a:moveTo>
                  <a:pt x="104531" y="74930"/>
                </a:moveTo>
                <a:lnTo>
                  <a:pt x="95297" y="74930"/>
                </a:lnTo>
                <a:lnTo>
                  <a:pt x="93641" y="76200"/>
                </a:lnTo>
                <a:lnTo>
                  <a:pt x="105049" y="76200"/>
                </a:lnTo>
                <a:lnTo>
                  <a:pt x="104531" y="74930"/>
                </a:lnTo>
                <a:close/>
              </a:path>
              <a:path w="107315" h="128270">
                <a:moveTo>
                  <a:pt x="7624" y="73659"/>
                </a:moveTo>
                <a:lnTo>
                  <a:pt x="5105" y="73659"/>
                </a:lnTo>
                <a:lnTo>
                  <a:pt x="4599" y="74929"/>
                </a:lnTo>
                <a:lnTo>
                  <a:pt x="9004" y="74929"/>
                </a:lnTo>
                <a:lnTo>
                  <a:pt x="7624" y="73659"/>
                </a:lnTo>
                <a:close/>
              </a:path>
              <a:path w="107315" h="128270">
                <a:moveTo>
                  <a:pt x="26299" y="67309"/>
                </a:moveTo>
                <a:lnTo>
                  <a:pt x="13052" y="67309"/>
                </a:lnTo>
                <a:lnTo>
                  <a:pt x="12730" y="68579"/>
                </a:lnTo>
                <a:lnTo>
                  <a:pt x="12454" y="68579"/>
                </a:lnTo>
                <a:lnTo>
                  <a:pt x="12178" y="69849"/>
                </a:lnTo>
                <a:lnTo>
                  <a:pt x="11948" y="71119"/>
                </a:lnTo>
                <a:lnTo>
                  <a:pt x="11637" y="72389"/>
                </a:lnTo>
                <a:lnTo>
                  <a:pt x="11511" y="73659"/>
                </a:lnTo>
                <a:lnTo>
                  <a:pt x="11430" y="74929"/>
                </a:lnTo>
                <a:lnTo>
                  <a:pt x="34866" y="74929"/>
                </a:lnTo>
                <a:lnTo>
                  <a:pt x="34832" y="73659"/>
                </a:lnTo>
                <a:lnTo>
                  <a:pt x="34199" y="73659"/>
                </a:lnTo>
                <a:lnTo>
                  <a:pt x="33613" y="72389"/>
                </a:lnTo>
                <a:lnTo>
                  <a:pt x="32981" y="72389"/>
                </a:lnTo>
                <a:lnTo>
                  <a:pt x="32233" y="71119"/>
                </a:lnTo>
                <a:lnTo>
                  <a:pt x="29600" y="71119"/>
                </a:lnTo>
                <a:lnTo>
                  <a:pt x="28542" y="69849"/>
                </a:lnTo>
                <a:lnTo>
                  <a:pt x="27242" y="69849"/>
                </a:lnTo>
                <a:lnTo>
                  <a:pt x="26690" y="68579"/>
                </a:lnTo>
                <a:lnTo>
                  <a:pt x="26299" y="67309"/>
                </a:lnTo>
                <a:close/>
              </a:path>
              <a:path w="107315" h="128270">
                <a:moveTo>
                  <a:pt x="48844" y="73659"/>
                </a:moveTo>
                <a:lnTo>
                  <a:pt x="35177" y="73659"/>
                </a:lnTo>
                <a:lnTo>
                  <a:pt x="35579" y="74929"/>
                </a:lnTo>
                <a:lnTo>
                  <a:pt x="49218" y="74929"/>
                </a:lnTo>
                <a:lnTo>
                  <a:pt x="48844" y="73659"/>
                </a:lnTo>
                <a:close/>
              </a:path>
              <a:path w="107315" h="128270">
                <a:moveTo>
                  <a:pt x="101507" y="73660"/>
                </a:moveTo>
                <a:lnTo>
                  <a:pt x="99380" y="73660"/>
                </a:lnTo>
                <a:lnTo>
                  <a:pt x="98126" y="74930"/>
                </a:lnTo>
                <a:lnTo>
                  <a:pt x="102415" y="74930"/>
                </a:lnTo>
                <a:lnTo>
                  <a:pt x="101507" y="73660"/>
                </a:lnTo>
                <a:close/>
              </a:path>
              <a:path w="107315" h="128270">
                <a:moveTo>
                  <a:pt x="44814" y="69849"/>
                </a:moveTo>
                <a:lnTo>
                  <a:pt x="37615" y="69849"/>
                </a:lnTo>
                <a:lnTo>
                  <a:pt x="37074" y="71119"/>
                </a:lnTo>
                <a:lnTo>
                  <a:pt x="36246" y="71119"/>
                </a:lnTo>
                <a:lnTo>
                  <a:pt x="35533" y="72389"/>
                </a:lnTo>
                <a:lnTo>
                  <a:pt x="35142" y="72389"/>
                </a:lnTo>
                <a:lnTo>
                  <a:pt x="34912" y="73659"/>
                </a:lnTo>
                <a:lnTo>
                  <a:pt x="45170" y="73659"/>
                </a:lnTo>
                <a:lnTo>
                  <a:pt x="45055" y="71119"/>
                </a:lnTo>
                <a:lnTo>
                  <a:pt x="44814" y="69849"/>
                </a:lnTo>
                <a:close/>
              </a:path>
              <a:path w="107315" h="128270">
                <a:moveTo>
                  <a:pt x="44308" y="68579"/>
                </a:moveTo>
                <a:lnTo>
                  <a:pt x="39386" y="68579"/>
                </a:lnTo>
                <a:lnTo>
                  <a:pt x="38834" y="69849"/>
                </a:lnTo>
                <a:lnTo>
                  <a:pt x="44584" y="69849"/>
                </a:lnTo>
                <a:lnTo>
                  <a:pt x="44308" y="68579"/>
                </a:lnTo>
                <a:close/>
              </a:path>
              <a:path w="107315" h="128270">
                <a:moveTo>
                  <a:pt x="78784" y="68580"/>
                </a:moveTo>
                <a:lnTo>
                  <a:pt x="73678" y="68580"/>
                </a:lnTo>
                <a:lnTo>
                  <a:pt x="73126" y="69850"/>
                </a:lnTo>
                <a:lnTo>
                  <a:pt x="79336" y="69850"/>
                </a:lnTo>
                <a:lnTo>
                  <a:pt x="78784" y="68580"/>
                </a:lnTo>
                <a:close/>
              </a:path>
              <a:path w="107315" h="128270">
                <a:moveTo>
                  <a:pt x="43043" y="67309"/>
                </a:moveTo>
                <a:lnTo>
                  <a:pt x="41318" y="67309"/>
                </a:lnTo>
                <a:lnTo>
                  <a:pt x="40881" y="68579"/>
                </a:lnTo>
                <a:lnTo>
                  <a:pt x="43560" y="68579"/>
                </a:lnTo>
                <a:lnTo>
                  <a:pt x="43043" y="67309"/>
                </a:lnTo>
                <a:close/>
              </a:path>
              <a:path w="107315" h="128270">
                <a:moveTo>
                  <a:pt x="25080" y="66039"/>
                </a:moveTo>
                <a:lnTo>
                  <a:pt x="13753" y="66039"/>
                </a:lnTo>
                <a:lnTo>
                  <a:pt x="13397" y="67309"/>
                </a:lnTo>
                <a:lnTo>
                  <a:pt x="25747" y="67309"/>
                </a:lnTo>
                <a:lnTo>
                  <a:pt x="25080" y="66039"/>
                </a:lnTo>
                <a:close/>
              </a:path>
              <a:path w="107315" h="128270">
                <a:moveTo>
                  <a:pt x="23896" y="64769"/>
                </a:moveTo>
                <a:lnTo>
                  <a:pt x="15444" y="64769"/>
                </a:lnTo>
                <a:lnTo>
                  <a:pt x="14581" y="66039"/>
                </a:lnTo>
                <a:lnTo>
                  <a:pt x="24333" y="66039"/>
                </a:lnTo>
                <a:lnTo>
                  <a:pt x="23896" y="64769"/>
                </a:lnTo>
                <a:close/>
              </a:path>
              <a:path w="107315" h="128270">
                <a:moveTo>
                  <a:pt x="20480" y="63499"/>
                </a:moveTo>
                <a:lnTo>
                  <a:pt x="17375" y="63499"/>
                </a:lnTo>
                <a:lnTo>
                  <a:pt x="16387" y="64769"/>
                </a:lnTo>
                <a:lnTo>
                  <a:pt x="21504" y="64769"/>
                </a:lnTo>
                <a:lnTo>
                  <a:pt x="20480" y="63499"/>
                </a:lnTo>
                <a:close/>
              </a:path>
              <a:path w="107315" h="128270">
                <a:moveTo>
                  <a:pt x="62627" y="52070"/>
                </a:moveTo>
                <a:lnTo>
                  <a:pt x="24367" y="52069"/>
                </a:lnTo>
                <a:lnTo>
                  <a:pt x="23896" y="54609"/>
                </a:lnTo>
                <a:lnTo>
                  <a:pt x="23861" y="57149"/>
                </a:lnTo>
                <a:lnTo>
                  <a:pt x="24172" y="58419"/>
                </a:lnTo>
                <a:lnTo>
                  <a:pt x="24448" y="58419"/>
                </a:lnTo>
                <a:lnTo>
                  <a:pt x="24839" y="59689"/>
                </a:lnTo>
                <a:lnTo>
                  <a:pt x="25276" y="59689"/>
                </a:lnTo>
                <a:lnTo>
                  <a:pt x="25828" y="60959"/>
                </a:lnTo>
                <a:lnTo>
                  <a:pt x="26460" y="60959"/>
                </a:lnTo>
                <a:lnTo>
                  <a:pt x="27242" y="62229"/>
                </a:lnTo>
                <a:lnTo>
                  <a:pt x="29094" y="62229"/>
                </a:lnTo>
                <a:lnTo>
                  <a:pt x="30232" y="63499"/>
                </a:lnTo>
                <a:lnTo>
                  <a:pt x="32866" y="63499"/>
                </a:lnTo>
                <a:lnTo>
                  <a:pt x="34395" y="64769"/>
                </a:lnTo>
                <a:lnTo>
                  <a:pt x="59671" y="64770"/>
                </a:lnTo>
                <a:lnTo>
                  <a:pt x="60304" y="63500"/>
                </a:lnTo>
                <a:lnTo>
                  <a:pt x="61132" y="62230"/>
                </a:lnTo>
                <a:lnTo>
                  <a:pt x="61569" y="60960"/>
                </a:lnTo>
                <a:lnTo>
                  <a:pt x="62155" y="59690"/>
                </a:lnTo>
                <a:lnTo>
                  <a:pt x="62466" y="58420"/>
                </a:lnTo>
                <a:lnTo>
                  <a:pt x="62707" y="57150"/>
                </a:lnTo>
                <a:lnTo>
                  <a:pt x="62822" y="55880"/>
                </a:lnTo>
                <a:lnTo>
                  <a:pt x="62742" y="53340"/>
                </a:lnTo>
                <a:lnTo>
                  <a:pt x="62627" y="52070"/>
                </a:lnTo>
                <a:close/>
              </a:path>
              <a:path w="107315" h="128270">
                <a:moveTo>
                  <a:pt x="73126" y="63500"/>
                </a:moveTo>
                <a:lnTo>
                  <a:pt x="63098" y="63500"/>
                </a:lnTo>
                <a:lnTo>
                  <a:pt x="62109" y="64770"/>
                </a:lnTo>
                <a:lnTo>
                  <a:pt x="71355" y="64770"/>
                </a:lnTo>
                <a:lnTo>
                  <a:pt x="73126" y="63500"/>
                </a:lnTo>
                <a:close/>
              </a:path>
              <a:path w="107315" h="128270">
                <a:moveTo>
                  <a:pt x="75713" y="62230"/>
                </a:moveTo>
                <a:lnTo>
                  <a:pt x="64202" y="62230"/>
                </a:lnTo>
                <a:lnTo>
                  <a:pt x="63524" y="63500"/>
                </a:lnTo>
                <a:lnTo>
                  <a:pt x="74931" y="63500"/>
                </a:lnTo>
                <a:lnTo>
                  <a:pt x="75713" y="62230"/>
                </a:lnTo>
                <a:close/>
              </a:path>
              <a:path w="107315" h="128270">
                <a:moveTo>
                  <a:pt x="93768" y="62230"/>
                </a:moveTo>
                <a:lnTo>
                  <a:pt x="81452" y="62230"/>
                </a:lnTo>
                <a:lnTo>
                  <a:pt x="81107" y="63500"/>
                </a:lnTo>
                <a:lnTo>
                  <a:pt x="94193" y="63500"/>
                </a:lnTo>
                <a:lnTo>
                  <a:pt x="93768" y="62230"/>
                </a:lnTo>
                <a:close/>
              </a:path>
              <a:path w="107315" h="128270">
                <a:moveTo>
                  <a:pt x="76978" y="60960"/>
                </a:moveTo>
                <a:lnTo>
                  <a:pt x="65180" y="60960"/>
                </a:lnTo>
                <a:lnTo>
                  <a:pt x="64869" y="62230"/>
                </a:lnTo>
                <a:lnTo>
                  <a:pt x="76426" y="62230"/>
                </a:lnTo>
                <a:lnTo>
                  <a:pt x="76978" y="60960"/>
                </a:lnTo>
                <a:close/>
              </a:path>
              <a:path w="107315" h="128270">
                <a:moveTo>
                  <a:pt x="92698" y="60960"/>
                </a:moveTo>
                <a:lnTo>
                  <a:pt x="82636" y="60960"/>
                </a:lnTo>
                <a:lnTo>
                  <a:pt x="82245" y="62230"/>
                </a:lnTo>
                <a:lnTo>
                  <a:pt x="93296" y="62230"/>
                </a:lnTo>
                <a:lnTo>
                  <a:pt x="92698" y="60960"/>
                </a:lnTo>
                <a:close/>
              </a:path>
              <a:path w="107315" h="128270">
                <a:moveTo>
                  <a:pt x="76311" y="53340"/>
                </a:moveTo>
                <a:lnTo>
                  <a:pt x="65617" y="53340"/>
                </a:lnTo>
                <a:lnTo>
                  <a:pt x="64984" y="54610"/>
                </a:lnTo>
                <a:lnTo>
                  <a:pt x="64432" y="54610"/>
                </a:lnTo>
                <a:lnTo>
                  <a:pt x="64041" y="55880"/>
                </a:lnTo>
                <a:lnTo>
                  <a:pt x="63800" y="55880"/>
                </a:lnTo>
                <a:lnTo>
                  <a:pt x="63800" y="58420"/>
                </a:lnTo>
                <a:lnTo>
                  <a:pt x="64156" y="59690"/>
                </a:lnTo>
                <a:lnTo>
                  <a:pt x="64743" y="60960"/>
                </a:lnTo>
                <a:lnTo>
                  <a:pt x="77335" y="60960"/>
                </a:lnTo>
                <a:lnTo>
                  <a:pt x="77450" y="59690"/>
                </a:lnTo>
                <a:lnTo>
                  <a:pt x="77335" y="58420"/>
                </a:lnTo>
                <a:lnTo>
                  <a:pt x="77174" y="57150"/>
                </a:lnTo>
                <a:lnTo>
                  <a:pt x="76932" y="57150"/>
                </a:lnTo>
                <a:lnTo>
                  <a:pt x="76311" y="53340"/>
                </a:lnTo>
                <a:close/>
              </a:path>
              <a:path w="107315" h="128270">
                <a:moveTo>
                  <a:pt x="91330" y="59690"/>
                </a:moveTo>
                <a:lnTo>
                  <a:pt x="84016" y="59690"/>
                </a:lnTo>
                <a:lnTo>
                  <a:pt x="83108" y="60960"/>
                </a:lnTo>
                <a:lnTo>
                  <a:pt x="92077" y="60960"/>
                </a:lnTo>
                <a:lnTo>
                  <a:pt x="91330" y="59690"/>
                </a:lnTo>
                <a:close/>
              </a:path>
              <a:path w="107315" h="128270">
                <a:moveTo>
                  <a:pt x="89593" y="58420"/>
                </a:moveTo>
                <a:lnTo>
                  <a:pt x="87236" y="58420"/>
                </a:lnTo>
                <a:lnTo>
                  <a:pt x="86373" y="59690"/>
                </a:lnTo>
                <a:lnTo>
                  <a:pt x="90536" y="59690"/>
                </a:lnTo>
                <a:lnTo>
                  <a:pt x="89593" y="58420"/>
                </a:lnTo>
                <a:close/>
              </a:path>
              <a:path w="107315" h="128270">
                <a:moveTo>
                  <a:pt x="75679" y="52070"/>
                </a:moveTo>
                <a:lnTo>
                  <a:pt x="67732" y="52070"/>
                </a:lnTo>
                <a:lnTo>
                  <a:pt x="67031" y="53340"/>
                </a:lnTo>
                <a:lnTo>
                  <a:pt x="76035" y="53340"/>
                </a:lnTo>
                <a:lnTo>
                  <a:pt x="75679" y="52070"/>
                </a:lnTo>
                <a:close/>
              </a:path>
              <a:path w="107315" h="128270">
                <a:moveTo>
                  <a:pt x="62040" y="49530"/>
                </a:moveTo>
                <a:lnTo>
                  <a:pt x="25782" y="49529"/>
                </a:lnTo>
                <a:lnTo>
                  <a:pt x="25000" y="50799"/>
                </a:lnTo>
                <a:lnTo>
                  <a:pt x="24563" y="52069"/>
                </a:lnTo>
                <a:lnTo>
                  <a:pt x="62466" y="52070"/>
                </a:lnTo>
                <a:lnTo>
                  <a:pt x="62270" y="50800"/>
                </a:lnTo>
                <a:lnTo>
                  <a:pt x="62040" y="49530"/>
                </a:lnTo>
                <a:close/>
              </a:path>
              <a:path w="107315" h="128270">
                <a:moveTo>
                  <a:pt x="75012" y="50800"/>
                </a:moveTo>
                <a:lnTo>
                  <a:pt x="70883" y="50800"/>
                </a:lnTo>
                <a:lnTo>
                  <a:pt x="70366" y="52070"/>
                </a:lnTo>
                <a:lnTo>
                  <a:pt x="75483" y="52070"/>
                </a:lnTo>
                <a:lnTo>
                  <a:pt x="75012" y="50800"/>
                </a:lnTo>
                <a:close/>
              </a:path>
              <a:path w="107315" h="128270">
                <a:moveTo>
                  <a:pt x="64984" y="40640"/>
                </a:moveTo>
                <a:lnTo>
                  <a:pt x="15996" y="40639"/>
                </a:lnTo>
                <a:lnTo>
                  <a:pt x="16467" y="41909"/>
                </a:lnTo>
                <a:lnTo>
                  <a:pt x="17099" y="43179"/>
                </a:lnTo>
                <a:lnTo>
                  <a:pt x="17847" y="43179"/>
                </a:lnTo>
                <a:lnTo>
                  <a:pt x="18790" y="44449"/>
                </a:lnTo>
                <a:lnTo>
                  <a:pt x="19848" y="45719"/>
                </a:lnTo>
                <a:lnTo>
                  <a:pt x="21147" y="45719"/>
                </a:lnTo>
                <a:lnTo>
                  <a:pt x="22596" y="46989"/>
                </a:lnTo>
                <a:lnTo>
                  <a:pt x="24252" y="48259"/>
                </a:lnTo>
                <a:lnTo>
                  <a:pt x="26138" y="49529"/>
                </a:lnTo>
                <a:lnTo>
                  <a:pt x="61718" y="49530"/>
                </a:lnTo>
                <a:lnTo>
                  <a:pt x="61327" y="48260"/>
                </a:lnTo>
                <a:lnTo>
                  <a:pt x="61833" y="46990"/>
                </a:lnTo>
                <a:lnTo>
                  <a:pt x="63328" y="44450"/>
                </a:lnTo>
                <a:lnTo>
                  <a:pt x="64041" y="43180"/>
                </a:lnTo>
                <a:lnTo>
                  <a:pt x="64984" y="40640"/>
                </a:lnTo>
                <a:close/>
              </a:path>
              <a:path w="107315" h="128270">
                <a:moveTo>
                  <a:pt x="65847" y="35560"/>
                </a:moveTo>
                <a:lnTo>
                  <a:pt x="15800" y="35559"/>
                </a:lnTo>
                <a:lnTo>
                  <a:pt x="15559" y="36829"/>
                </a:lnTo>
                <a:lnTo>
                  <a:pt x="15444" y="39369"/>
                </a:lnTo>
                <a:lnTo>
                  <a:pt x="15639" y="40639"/>
                </a:lnTo>
                <a:lnTo>
                  <a:pt x="65260" y="40640"/>
                </a:lnTo>
                <a:lnTo>
                  <a:pt x="65490" y="39370"/>
                </a:lnTo>
                <a:lnTo>
                  <a:pt x="65812" y="38100"/>
                </a:lnTo>
                <a:lnTo>
                  <a:pt x="65847" y="35560"/>
                </a:lnTo>
                <a:close/>
              </a:path>
              <a:path w="107315" h="128270">
                <a:moveTo>
                  <a:pt x="65065" y="31750"/>
                </a:moveTo>
                <a:lnTo>
                  <a:pt x="19100" y="31749"/>
                </a:lnTo>
                <a:lnTo>
                  <a:pt x="18203" y="33019"/>
                </a:lnTo>
                <a:lnTo>
                  <a:pt x="17732" y="33019"/>
                </a:lnTo>
                <a:lnTo>
                  <a:pt x="16858" y="34289"/>
                </a:lnTo>
                <a:lnTo>
                  <a:pt x="16467" y="34289"/>
                </a:lnTo>
                <a:lnTo>
                  <a:pt x="16111" y="35559"/>
                </a:lnTo>
                <a:lnTo>
                  <a:pt x="65812" y="35560"/>
                </a:lnTo>
                <a:lnTo>
                  <a:pt x="65651" y="34290"/>
                </a:lnTo>
                <a:lnTo>
                  <a:pt x="65421" y="33020"/>
                </a:lnTo>
                <a:lnTo>
                  <a:pt x="65065" y="31750"/>
                </a:lnTo>
                <a:close/>
              </a:path>
              <a:path w="107315" h="128270">
                <a:moveTo>
                  <a:pt x="57440" y="15240"/>
                </a:moveTo>
                <a:lnTo>
                  <a:pt x="17605" y="15239"/>
                </a:lnTo>
                <a:lnTo>
                  <a:pt x="17053" y="16509"/>
                </a:lnTo>
                <a:lnTo>
                  <a:pt x="16111" y="16509"/>
                </a:lnTo>
                <a:lnTo>
                  <a:pt x="15720" y="17779"/>
                </a:lnTo>
                <a:lnTo>
                  <a:pt x="15444" y="17779"/>
                </a:lnTo>
                <a:lnTo>
                  <a:pt x="15214" y="19049"/>
                </a:lnTo>
                <a:lnTo>
                  <a:pt x="15214" y="21589"/>
                </a:lnTo>
                <a:lnTo>
                  <a:pt x="15409" y="21589"/>
                </a:lnTo>
                <a:lnTo>
                  <a:pt x="15800" y="22859"/>
                </a:lnTo>
                <a:lnTo>
                  <a:pt x="21343" y="30479"/>
                </a:lnTo>
                <a:lnTo>
                  <a:pt x="21147" y="30479"/>
                </a:lnTo>
                <a:lnTo>
                  <a:pt x="19963" y="31749"/>
                </a:lnTo>
                <a:lnTo>
                  <a:pt x="64628" y="31750"/>
                </a:lnTo>
                <a:lnTo>
                  <a:pt x="64076" y="30480"/>
                </a:lnTo>
                <a:lnTo>
                  <a:pt x="63409" y="29210"/>
                </a:lnTo>
                <a:lnTo>
                  <a:pt x="62627" y="29210"/>
                </a:lnTo>
                <a:lnTo>
                  <a:pt x="61718" y="27940"/>
                </a:lnTo>
                <a:lnTo>
                  <a:pt x="60660" y="27940"/>
                </a:lnTo>
                <a:lnTo>
                  <a:pt x="59441" y="26670"/>
                </a:lnTo>
                <a:lnTo>
                  <a:pt x="58061" y="26670"/>
                </a:lnTo>
                <a:lnTo>
                  <a:pt x="58182" y="24130"/>
                </a:lnTo>
                <a:lnTo>
                  <a:pt x="58061" y="19050"/>
                </a:lnTo>
                <a:lnTo>
                  <a:pt x="57831" y="17780"/>
                </a:lnTo>
                <a:lnTo>
                  <a:pt x="57440" y="15240"/>
                </a:lnTo>
                <a:close/>
              </a:path>
              <a:path w="107315" h="128270">
                <a:moveTo>
                  <a:pt x="44377" y="5080"/>
                </a:moveTo>
                <a:lnTo>
                  <a:pt x="25356" y="5079"/>
                </a:lnTo>
                <a:lnTo>
                  <a:pt x="25080" y="6349"/>
                </a:lnTo>
                <a:lnTo>
                  <a:pt x="24839" y="7619"/>
                </a:lnTo>
                <a:lnTo>
                  <a:pt x="24528" y="8889"/>
                </a:lnTo>
                <a:lnTo>
                  <a:pt x="24494" y="12699"/>
                </a:lnTo>
                <a:lnTo>
                  <a:pt x="24609" y="13969"/>
                </a:lnTo>
                <a:lnTo>
                  <a:pt x="20043" y="13969"/>
                </a:lnTo>
                <a:lnTo>
                  <a:pt x="19422" y="15239"/>
                </a:lnTo>
                <a:lnTo>
                  <a:pt x="57199" y="15240"/>
                </a:lnTo>
                <a:lnTo>
                  <a:pt x="56888" y="13970"/>
                </a:lnTo>
                <a:lnTo>
                  <a:pt x="56175" y="12700"/>
                </a:lnTo>
                <a:lnTo>
                  <a:pt x="55704" y="11430"/>
                </a:lnTo>
                <a:lnTo>
                  <a:pt x="54680" y="11430"/>
                </a:lnTo>
                <a:lnTo>
                  <a:pt x="54059" y="10160"/>
                </a:lnTo>
                <a:lnTo>
                  <a:pt x="47562" y="10160"/>
                </a:lnTo>
                <a:lnTo>
                  <a:pt x="47171" y="8890"/>
                </a:lnTo>
                <a:lnTo>
                  <a:pt x="45009" y="6350"/>
                </a:lnTo>
                <a:lnTo>
                  <a:pt x="44377" y="5080"/>
                </a:lnTo>
                <a:close/>
              </a:path>
              <a:path w="107315" h="128270">
                <a:moveTo>
                  <a:pt x="42928" y="3810"/>
                </a:moveTo>
                <a:lnTo>
                  <a:pt x="26023" y="3809"/>
                </a:lnTo>
                <a:lnTo>
                  <a:pt x="25667" y="5079"/>
                </a:lnTo>
                <a:lnTo>
                  <a:pt x="43675" y="5080"/>
                </a:lnTo>
                <a:lnTo>
                  <a:pt x="42928" y="3810"/>
                </a:lnTo>
                <a:close/>
              </a:path>
              <a:path w="107315" h="128270">
                <a:moveTo>
                  <a:pt x="41203" y="2540"/>
                </a:moveTo>
                <a:lnTo>
                  <a:pt x="26851" y="2539"/>
                </a:lnTo>
                <a:lnTo>
                  <a:pt x="26414" y="3809"/>
                </a:lnTo>
                <a:lnTo>
                  <a:pt x="42100" y="3810"/>
                </a:lnTo>
                <a:lnTo>
                  <a:pt x="41203" y="2540"/>
                </a:lnTo>
                <a:close/>
              </a:path>
              <a:path w="107315" h="128270">
                <a:moveTo>
                  <a:pt x="39236" y="1270"/>
                </a:moveTo>
                <a:lnTo>
                  <a:pt x="28346" y="1269"/>
                </a:lnTo>
                <a:lnTo>
                  <a:pt x="27323" y="2539"/>
                </a:lnTo>
                <a:lnTo>
                  <a:pt x="40260" y="2540"/>
                </a:lnTo>
                <a:lnTo>
                  <a:pt x="39236" y="1270"/>
                </a:lnTo>
                <a:close/>
              </a:path>
              <a:path w="107315" h="128270">
                <a:moveTo>
                  <a:pt x="34636" y="0"/>
                </a:moveTo>
                <a:lnTo>
                  <a:pt x="31325" y="0"/>
                </a:lnTo>
                <a:lnTo>
                  <a:pt x="30704" y="1269"/>
                </a:lnTo>
                <a:lnTo>
                  <a:pt x="35970" y="1270"/>
                </a:lnTo>
                <a:lnTo>
                  <a:pt x="3463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67892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2276" y="0"/>
                </a:moveTo>
                <a:lnTo>
                  <a:pt x="1920" y="761"/>
                </a:lnTo>
                <a:lnTo>
                  <a:pt x="1414" y="2285"/>
                </a:lnTo>
                <a:lnTo>
                  <a:pt x="1103" y="3682"/>
                </a:lnTo>
                <a:lnTo>
                  <a:pt x="977" y="6349"/>
                </a:lnTo>
                <a:lnTo>
                  <a:pt x="1165" y="7619"/>
                </a:lnTo>
                <a:lnTo>
                  <a:pt x="4438" y="14223"/>
                </a:lnTo>
                <a:lnTo>
                  <a:pt x="3932" y="14604"/>
                </a:lnTo>
                <a:lnTo>
                  <a:pt x="3380" y="15112"/>
                </a:lnTo>
                <a:lnTo>
                  <a:pt x="2357" y="16128"/>
                </a:lnTo>
                <a:lnTo>
                  <a:pt x="1537" y="17144"/>
                </a:lnTo>
                <a:lnTo>
                  <a:pt x="1299" y="17398"/>
                </a:lnTo>
                <a:lnTo>
                  <a:pt x="436" y="19049"/>
                </a:lnTo>
                <a:lnTo>
                  <a:pt x="163" y="19811"/>
                </a:lnTo>
                <a:lnTo>
                  <a:pt x="34" y="20319"/>
                </a:lnTo>
                <a:lnTo>
                  <a:pt x="0" y="23113"/>
                </a:lnTo>
                <a:lnTo>
                  <a:pt x="195" y="23875"/>
                </a:lnTo>
                <a:lnTo>
                  <a:pt x="9280" y="32130"/>
                </a:lnTo>
                <a:lnTo>
                  <a:pt x="10027" y="32384"/>
                </a:lnTo>
                <a:lnTo>
                  <a:pt x="10303" y="32511"/>
                </a:lnTo>
                <a:lnTo>
                  <a:pt x="10499" y="32638"/>
                </a:lnTo>
                <a:lnTo>
                  <a:pt x="10694" y="32892"/>
                </a:lnTo>
                <a:lnTo>
                  <a:pt x="10775" y="34289"/>
                </a:lnTo>
                <a:lnTo>
                  <a:pt x="10223" y="35178"/>
                </a:lnTo>
                <a:lnTo>
                  <a:pt x="10062" y="35305"/>
                </a:lnTo>
                <a:lnTo>
                  <a:pt x="8682" y="36829"/>
                </a:lnTo>
                <a:lnTo>
                  <a:pt x="7037" y="42290"/>
                </a:lnTo>
                <a:lnTo>
                  <a:pt x="7152" y="43052"/>
                </a:lnTo>
                <a:lnTo>
                  <a:pt x="12028" y="49148"/>
                </a:lnTo>
                <a:lnTo>
                  <a:pt x="13213" y="50037"/>
                </a:lnTo>
                <a:lnTo>
                  <a:pt x="14581" y="50799"/>
                </a:lnTo>
                <a:lnTo>
                  <a:pt x="16122" y="51561"/>
                </a:lnTo>
                <a:lnTo>
                  <a:pt x="19733" y="53213"/>
                </a:lnTo>
                <a:lnTo>
                  <a:pt x="20089" y="53340"/>
                </a:lnTo>
                <a:lnTo>
                  <a:pt x="21032" y="53975"/>
                </a:lnTo>
                <a:lnTo>
                  <a:pt x="25437" y="66167"/>
                </a:lnTo>
                <a:lnTo>
                  <a:pt x="25276" y="67310"/>
                </a:lnTo>
                <a:lnTo>
                  <a:pt x="25080" y="68326"/>
                </a:lnTo>
                <a:lnTo>
                  <a:pt x="24494" y="70866"/>
                </a:lnTo>
                <a:lnTo>
                  <a:pt x="23505" y="74802"/>
                </a:lnTo>
                <a:lnTo>
                  <a:pt x="21757" y="97154"/>
                </a:lnTo>
                <a:lnTo>
                  <a:pt x="21876" y="99059"/>
                </a:lnTo>
                <a:lnTo>
                  <a:pt x="22136" y="101726"/>
                </a:lnTo>
                <a:lnTo>
                  <a:pt x="22332" y="103250"/>
                </a:lnTo>
                <a:lnTo>
                  <a:pt x="22723" y="103123"/>
                </a:lnTo>
                <a:lnTo>
                  <a:pt x="22884" y="102869"/>
                </a:lnTo>
                <a:lnTo>
                  <a:pt x="23079" y="102742"/>
                </a:lnTo>
                <a:lnTo>
                  <a:pt x="23666" y="101599"/>
                </a:lnTo>
                <a:lnTo>
                  <a:pt x="23827" y="101091"/>
                </a:lnTo>
                <a:lnTo>
                  <a:pt x="23942" y="100456"/>
                </a:lnTo>
                <a:lnTo>
                  <a:pt x="23898" y="96900"/>
                </a:lnTo>
                <a:lnTo>
                  <a:pt x="23746" y="96011"/>
                </a:lnTo>
                <a:lnTo>
                  <a:pt x="23627" y="93852"/>
                </a:lnTo>
                <a:lnTo>
                  <a:pt x="26299" y="77978"/>
                </a:lnTo>
                <a:lnTo>
                  <a:pt x="27242" y="76200"/>
                </a:lnTo>
                <a:lnTo>
                  <a:pt x="31862" y="58928"/>
                </a:lnTo>
                <a:lnTo>
                  <a:pt x="27357" y="58928"/>
                </a:lnTo>
                <a:lnTo>
                  <a:pt x="25908" y="53340"/>
                </a:lnTo>
                <a:lnTo>
                  <a:pt x="24404" y="48387"/>
                </a:lnTo>
                <a:lnTo>
                  <a:pt x="23700" y="46355"/>
                </a:lnTo>
                <a:lnTo>
                  <a:pt x="23033" y="44196"/>
                </a:lnTo>
                <a:lnTo>
                  <a:pt x="15375" y="28575"/>
                </a:lnTo>
                <a:lnTo>
                  <a:pt x="14938" y="27940"/>
                </a:lnTo>
                <a:lnTo>
                  <a:pt x="14501" y="27559"/>
                </a:lnTo>
                <a:lnTo>
                  <a:pt x="14156" y="27178"/>
                </a:lnTo>
                <a:lnTo>
                  <a:pt x="13489" y="26543"/>
                </a:lnTo>
                <a:lnTo>
                  <a:pt x="12546" y="25908"/>
                </a:lnTo>
                <a:lnTo>
                  <a:pt x="12224" y="25781"/>
                </a:lnTo>
                <a:lnTo>
                  <a:pt x="13489" y="25400"/>
                </a:lnTo>
                <a:lnTo>
                  <a:pt x="14627" y="25273"/>
                </a:lnTo>
                <a:lnTo>
                  <a:pt x="17531" y="25273"/>
                </a:lnTo>
                <a:lnTo>
                  <a:pt x="15214" y="19558"/>
                </a:lnTo>
                <a:lnTo>
                  <a:pt x="3737" y="1397"/>
                </a:lnTo>
                <a:lnTo>
                  <a:pt x="2276" y="0"/>
                </a:lnTo>
                <a:close/>
              </a:path>
              <a:path w="36195" h="103504">
                <a:moveTo>
                  <a:pt x="36091" y="33909"/>
                </a:moveTo>
                <a:lnTo>
                  <a:pt x="27357" y="58928"/>
                </a:lnTo>
                <a:lnTo>
                  <a:pt x="31862" y="58928"/>
                </a:lnTo>
                <a:lnTo>
                  <a:pt x="31687" y="44196"/>
                </a:lnTo>
                <a:lnTo>
                  <a:pt x="31659" y="43053"/>
                </a:lnTo>
                <a:lnTo>
                  <a:pt x="35953" y="34671"/>
                </a:lnTo>
                <a:lnTo>
                  <a:pt x="36091" y="33909"/>
                </a:lnTo>
                <a:close/>
              </a:path>
              <a:path w="36195" h="103504">
                <a:moveTo>
                  <a:pt x="30140" y="12827"/>
                </a:moveTo>
                <a:lnTo>
                  <a:pt x="24494" y="12827"/>
                </a:lnTo>
                <a:lnTo>
                  <a:pt x="24919" y="13716"/>
                </a:lnTo>
                <a:lnTo>
                  <a:pt x="25908" y="16383"/>
                </a:lnTo>
                <a:lnTo>
                  <a:pt x="26460" y="18923"/>
                </a:lnTo>
                <a:lnTo>
                  <a:pt x="26561" y="23876"/>
                </a:lnTo>
                <a:lnTo>
                  <a:pt x="26315" y="25654"/>
                </a:lnTo>
                <a:lnTo>
                  <a:pt x="25828" y="27559"/>
                </a:lnTo>
                <a:lnTo>
                  <a:pt x="25471" y="28575"/>
                </a:lnTo>
                <a:lnTo>
                  <a:pt x="24689" y="30353"/>
                </a:lnTo>
                <a:lnTo>
                  <a:pt x="24494" y="30734"/>
                </a:lnTo>
                <a:lnTo>
                  <a:pt x="23820" y="32766"/>
                </a:lnTo>
                <a:lnTo>
                  <a:pt x="23390" y="34671"/>
                </a:lnTo>
                <a:lnTo>
                  <a:pt x="23275" y="37084"/>
                </a:lnTo>
                <a:lnTo>
                  <a:pt x="23390" y="38227"/>
                </a:lnTo>
                <a:lnTo>
                  <a:pt x="23746" y="39243"/>
                </a:lnTo>
                <a:lnTo>
                  <a:pt x="23976" y="39751"/>
                </a:lnTo>
                <a:lnTo>
                  <a:pt x="24413" y="40259"/>
                </a:lnTo>
                <a:lnTo>
                  <a:pt x="24919" y="40640"/>
                </a:lnTo>
                <a:lnTo>
                  <a:pt x="25400" y="39751"/>
                </a:lnTo>
                <a:lnTo>
                  <a:pt x="26453" y="38100"/>
                </a:lnTo>
                <a:lnTo>
                  <a:pt x="27208" y="37084"/>
                </a:lnTo>
                <a:lnTo>
                  <a:pt x="28151" y="36068"/>
                </a:lnTo>
                <a:lnTo>
                  <a:pt x="30669" y="33909"/>
                </a:lnTo>
                <a:lnTo>
                  <a:pt x="36091" y="33909"/>
                </a:lnTo>
                <a:lnTo>
                  <a:pt x="35979" y="30607"/>
                </a:lnTo>
                <a:lnTo>
                  <a:pt x="29795" y="24130"/>
                </a:lnTo>
                <a:lnTo>
                  <a:pt x="29922" y="23876"/>
                </a:lnTo>
                <a:lnTo>
                  <a:pt x="30089" y="23114"/>
                </a:lnTo>
                <a:lnTo>
                  <a:pt x="30464" y="20955"/>
                </a:lnTo>
                <a:lnTo>
                  <a:pt x="30669" y="19304"/>
                </a:lnTo>
                <a:lnTo>
                  <a:pt x="30543" y="14732"/>
                </a:lnTo>
                <a:lnTo>
                  <a:pt x="30347" y="13589"/>
                </a:lnTo>
                <a:lnTo>
                  <a:pt x="30140" y="12827"/>
                </a:lnTo>
                <a:close/>
              </a:path>
              <a:path w="36195" h="103504">
                <a:moveTo>
                  <a:pt x="17531" y="25273"/>
                </a:moveTo>
                <a:lnTo>
                  <a:pt x="15133" y="25273"/>
                </a:lnTo>
                <a:lnTo>
                  <a:pt x="15996" y="25400"/>
                </a:lnTo>
                <a:lnTo>
                  <a:pt x="16398" y="25527"/>
                </a:lnTo>
                <a:lnTo>
                  <a:pt x="17019" y="25654"/>
                </a:lnTo>
                <a:lnTo>
                  <a:pt x="17766" y="26162"/>
                </a:lnTo>
                <a:lnTo>
                  <a:pt x="17531" y="25273"/>
                </a:lnTo>
                <a:close/>
              </a:path>
              <a:path w="36195" h="103504">
                <a:moveTo>
                  <a:pt x="24609" y="8128"/>
                </a:moveTo>
                <a:lnTo>
                  <a:pt x="18476" y="15367"/>
                </a:lnTo>
                <a:lnTo>
                  <a:pt x="18586" y="17018"/>
                </a:lnTo>
                <a:lnTo>
                  <a:pt x="18951" y="19812"/>
                </a:lnTo>
                <a:lnTo>
                  <a:pt x="19181" y="21209"/>
                </a:lnTo>
                <a:lnTo>
                  <a:pt x="19848" y="24257"/>
                </a:lnTo>
                <a:lnTo>
                  <a:pt x="20285" y="23876"/>
                </a:lnTo>
                <a:lnTo>
                  <a:pt x="24494" y="12827"/>
                </a:lnTo>
                <a:lnTo>
                  <a:pt x="30140" y="12827"/>
                </a:lnTo>
                <a:lnTo>
                  <a:pt x="27760" y="9271"/>
                </a:lnTo>
                <a:lnTo>
                  <a:pt x="27484" y="9017"/>
                </a:lnTo>
                <a:lnTo>
                  <a:pt x="27162" y="8890"/>
                </a:lnTo>
                <a:lnTo>
                  <a:pt x="26817" y="8636"/>
                </a:lnTo>
                <a:lnTo>
                  <a:pt x="25598" y="8255"/>
                </a:lnTo>
                <a:lnTo>
                  <a:pt x="25126" y="8255"/>
                </a:lnTo>
                <a:lnTo>
                  <a:pt x="24609" y="812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52301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9738" y="4825"/>
                </a:moveTo>
                <a:lnTo>
                  <a:pt x="6472" y="6730"/>
                </a:lnTo>
                <a:lnTo>
                  <a:pt x="6115" y="6984"/>
                </a:lnTo>
                <a:lnTo>
                  <a:pt x="3505" y="14223"/>
                </a:lnTo>
                <a:lnTo>
                  <a:pt x="3627" y="15239"/>
                </a:lnTo>
                <a:lnTo>
                  <a:pt x="3741" y="15874"/>
                </a:lnTo>
                <a:lnTo>
                  <a:pt x="4183" y="17779"/>
                </a:lnTo>
                <a:lnTo>
                  <a:pt x="5011" y="19811"/>
                </a:lnTo>
                <a:lnTo>
                  <a:pt x="3010" y="20319"/>
                </a:lnTo>
                <a:lnTo>
                  <a:pt x="0" y="24891"/>
                </a:lnTo>
                <a:lnTo>
                  <a:pt x="237" y="25907"/>
                </a:lnTo>
                <a:lnTo>
                  <a:pt x="7886" y="34670"/>
                </a:lnTo>
                <a:lnTo>
                  <a:pt x="9611" y="35940"/>
                </a:lnTo>
                <a:lnTo>
                  <a:pt x="12647" y="37718"/>
                </a:lnTo>
                <a:lnTo>
                  <a:pt x="15005" y="38861"/>
                </a:lnTo>
                <a:lnTo>
                  <a:pt x="16258" y="39496"/>
                </a:lnTo>
                <a:lnTo>
                  <a:pt x="15235" y="40639"/>
                </a:lnTo>
                <a:lnTo>
                  <a:pt x="14822" y="41528"/>
                </a:lnTo>
                <a:lnTo>
                  <a:pt x="14711" y="43433"/>
                </a:lnTo>
                <a:lnTo>
                  <a:pt x="14878" y="44195"/>
                </a:lnTo>
                <a:lnTo>
                  <a:pt x="15591" y="45465"/>
                </a:lnTo>
                <a:lnTo>
                  <a:pt x="15948" y="45846"/>
                </a:lnTo>
                <a:lnTo>
                  <a:pt x="16810" y="46862"/>
                </a:lnTo>
                <a:lnTo>
                  <a:pt x="20697" y="49529"/>
                </a:lnTo>
                <a:lnTo>
                  <a:pt x="21720" y="50164"/>
                </a:lnTo>
                <a:lnTo>
                  <a:pt x="30690" y="65023"/>
                </a:lnTo>
                <a:lnTo>
                  <a:pt x="31668" y="65531"/>
                </a:lnTo>
                <a:lnTo>
                  <a:pt x="32300" y="65785"/>
                </a:lnTo>
                <a:lnTo>
                  <a:pt x="33048" y="65912"/>
                </a:lnTo>
                <a:lnTo>
                  <a:pt x="33473" y="66039"/>
                </a:lnTo>
                <a:lnTo>
                  <a:pt x="34543" y="66166"/>
                </a:lnTo>
                <a:lnTo>
                  <a:pt x="35129" y="66166"/>
                </a:lnTo>
                <a:lnTo>
                  <a:pt x="35911" y="63753"/>
                </a:lnTo>
                <a:lnTo>
                  <a:pt x="36313" y="62864"/>
                </a:lnTo>
                <a:lnTo>
                  <a:pt x="37337" y="60959"/>
                </a:lnTo>
                <a:lnTo>
                  <a:pt x="37647" y="60451"/>
                </a:lnTo>
                <a:lnTo>
                  <a:pt x="38261" y="59562"/>
                </a:lnTo>
                <a:lnTo>
                  <a:pt x="34462" y="59562"/>
                </a:lnTo>
                <a:lnTo>
                  <a:pt x="34623" y="58419"/>
                </a:lnTo>
                <a:lnTo>
                  <a:pt x="34599" y="52958"/>
                </a:lnTo>
                <a:lnTo>
                  <a:pt x="30414" y="52958"/>
                </a:lnTo>
                <a:lnTo>
                  <a:pt x="26194" y="43941"/>
                </a:lnTo>
                <a:lnTo>
                  <a:pt x="24967" y="41528"/>
                </a:lnTo>
                <a:lnTo>
                  <a:pt x="20404" y="33654"/>
                </a:lnTo>
                <a:lnTo>
                  <a:pt x="18305" y="30479"/>
                </a:lnTo>
                <a:lnTo>
                  <a:pt x="17104" y="29209"/>
                </a:lnTo>
                <a:lnTo>
                  <a:pt x="16534" y="28574"/>
                </a:lnTo>
                <a:lnTo>
                  <a:pt x="9335" y="11683"/>
                </a:lnTo>
                <a:lnTo>
                  <a:pt x="9432" y="6730"/>
                </a:lnTo>
                <a:lnTo>
                  <a:pt x="9738" y="4825"/>
                </a:lnTo>
                <a:close/>
              </a:path>
              <a:path w="82550" h="66675">
                <a:moveTo>
                  <a:pt x="53022" y="22224"/>
                </a:moveTo>
                <a:lnTo>
                  <a:pt x="47095" y="34543"/>
                </a:lnTo>
                <a:lnTo>
                  <a:pt x="46973" y="35686"/>
                </a:lnTo>
                <a:lnTo>
                  <a:pt x="42914" y="46735"/>
                </a:lnTo>
                <a:lnTo>
                  <a:pt x="42132" y="47497"/>
                </a:lnTo>
                <a:lnTo>
                  <a:pt x="34462" y="59562"/>
                </a:lnTo>
                <a:lnTo>
                  <a:pt x="38261" y="59562"/>
                </a:lnTo>
                <a:lnTo>
                  <a:pt x="39249" y="58292"/>
                </a:lnTo>
                <a:lnTo>
                  <a:pt x="39568" y="57911"/>
                </a:lnTo>
                <a:lnTo>
                  <a:pt x="44881" y="54736"/>
                </a:lnTo>
                <a:lnTo>
                  <a:pt x="45594" y="54482"/>
                </a:lnTo>
                <a:lnTo>
                  <a:pt x="48457" y="54482"/>
                </a:lnTo>
                <a:lnTo>
                  <a:pt x="49009" y="54228"/>
                </a:lnTo>
                <a:lnTo>
                  <a:pt x="49481" y="53974"/>
                </a:lnTo>
                <a:lnTo>
                  <a:pt x="49952" y="53593"/>
                </a:lnTo>
                <a:lnTo>
                  <a:pt x="50194" y="53466"/>
                </a:lnTo>
                <a:lnTo>
                  <a:pt x="50585" y="53085"/>
                </a:lnTo>
                <a:lnTo>
                  <a:pt x="50895" y="52577"/>
                </a:lnTo>
                <a:lnTo>
                  <a:pt x="51332" y="50926"/>
                </a:lnTo>
                <a:lnTo>
                  <a:pt x="51482" y="50545"/>
                </a:lnTo>
                <a:lnTo>
                  <a:pt x="51677" y="50291"/>
                </a:lnTo>
                <a:lnTo>
                  <a:pt x="51953" y="49783"/>
                </a:lnTo>
                <a:lnTo>
                  <a:pt x="52861" y="48894"/>
                </a:lnTo>
                <a:lnTo>
                  <a:pt x="53494" y="48386"/>
                </a:lnTo>
                <a:lnTo>
                  <a:pt x="54276" y="47878"/>
                </a:lnTo>
                <a:lnTo>
                  <a:pt x="46261" y="47878"/>
                </a:lnTo>
                <a:lnTo>
                  <a:pt x="53494" y="25272"/>
                </a:lnTo>
                <a:lnTo>
                  <a:pt x="58089" y="25272"/>
                </a:lnTo>
                <a:lnTo>
                  <a:pt x="54356" y="22478"/>
                </a:lnTo>
                <a:lnTo>
                  <a:pt x="53022" y="22224"/>
                </a:lnTo>
                <a:close/>
              </a:path>
              <a:path w="82550" h="66675">
                <a:moveTo>
                  <a:pt x="48457" y="54482"/>
                </a:moveTo>
                <a:lnTo>
                  <a:pt x="45594" y="54482"/>
                </a:lnTo>
                <a:lnTo>
                  <a:pt x="45237" y="54736"/>
                </a:lnTo>
                <a:lnTo>
                  <a:pt x="47434" y="54736"/>
                </a:lnTo>
                <a:lnTo>
                  <a:pt x="48457" y="54482"/>
                </a:lnTo>
                <a:close/>
              </a:path>
              <a:path w="82550" h="66675">
                <a:moveTo>
                  <a:pt x="33519" y="31241"/>
                </a:moveTo>
                <a:lnTo>
                  <a:pt x="28287" y="31241"/>
                </a:lnTo>
                <a:lnTo>
                  <a:pt x="28212" y="31876"/>
                </a:lnTo>
                <a:lnTo>
                  <a:pt x="28091" y="32638"/>
                </a:lnTo>
                <a:lnTo>
                  <a:pt x="34599" y="52958"/>
                </a:lnTo>
                <a:lnTo>
                  <a:pt x="34428" y="51688"/>
                </a:lnTo>
                <a:lnTo>
                  <a:pt x="33910" y="49783"/>
                </a:lnTo>
                <a:lnTo>
                  <a:pt x="33715" y="49402"/>
                </a:lnTo>
                <a:lnTo>
                  <a:pt x="33554" y="48894"/>
                </a:lnTo>
                <a:lnTo>
                  <a:pt x="31900" y="43433"/>
                </a:lnTo>
                <a:lnTo>
                  <a:pt x="31997" y="39369"/>
                </a:lnTo>
                <a:lnTo>
                  <a:pt x="32059" y="38607"/>
                </a:lnTo>
                <a:lnTo>
                  <a:pt x="32461" y="37464"/>
                </a:lnTo>
                <a:lnTo>
                  <a:pt x="32813" y="36321"/>
                </a:lnTo>
                <a:lnTo>
                  <a:pt x="33209" y="34543"/>
                </a:lnTo>
                <a:lnTo>
                  <a:pt x="33315" y="33908"/>
                </a:lnTo>
                <a:lnTo>
                  <a:pt x="33416" y="33019"/>
                </a:lnTo>
                <a:lnTo>
                  <a:pt x="33519" y="31241"/>
                </a:lnTo>
                <a:close/>
              </a:path>
              <a:path w="82550" h="66675">
                <a:moveTo>
                  <a:pt x="82344" y="20827"/>
                </a:moveTo>
                <a:lnTo>
                  <a:pt x="75700" y="20827"/>
                </a:lnTo>
                <a:lnTo>
                  <a:pt x="77114" y="20954"/>
                </a:lnTo>
                <a:lnTo>
                  <a:pt x="78299" y="21208"/>
                </a:lnTo>
                <a:lnTo>
                  <a:pt x="79679" y="21716"/>
                </a:lnTo>
                <a:lnTo>
                  <a:pt x="80461" y="22097"/>
                </a:lnTo>
                <a:lnTo>
                  <a:pt x="80622" y="22224"/>
                </a:lnTo>
                <a:lnTo>
                  <a:pt x="79046" y="22859"/>
                </a:lnTo>
                <a:lnTo>
                  <a:pt x="75976" y="24510"/>
                </a:lnTo>
                <a:lnTo>
                  <a:pt x="72871" y="26288"/>
                </a:lnTo>
                <a:lnTo>
                  <a:pt x="69812" y="28193"/>
                </a:lnTo>
                <a:lnTo>
                  <a:pt x="68317" y="29209"/>
                </a:lnTo>
                <a:lnTo>
                  <a:pt x="66822" y="30352"/>
                </a:lnTo>
                <a:lnTo>
                  <a:pt x="63913" y="32384"/>
                </a:lnTo>
                <a:lnTo>
                  <a:pt x="59819" y="35686"/>
                </a:lnTo>
                <a:lnTo>
                  <a:pt x="57266" y="37718"/>
                </a:lnTo>
                <a:lnTo>
                  <a:pt x="52781" y="41655"/>
                </a:lnTo>
                <a:lnTo>
                  <a:pt x="49320" y="44830"/>
                </a:lnTo>
                <a:lnTo>
                  <a:pt x="46491" y="47624"/>
                </a:lnTo>
                <a:lnTo>
                  <a:pt x="46261" y="47878"/>
                </a:lnTo>
                <a:lnTo>
                  <a:pt x="54276" y="47878"/>
                </a:lnTo>
                <a:lnTo>
                  <a:pt x="55184" y="47370"/>
                </a:lnTo>
                <a:lnTo>
                  <a:pt x="56909" y="46608"/>
                </a:lnTo>
                <a:lnTo>
                  <a:pt x="58243" y="46100"/>
                </a:lnTo>
                <a:lnTo>
                  <a:pt x="60681" y="45338"/>
                </a:lnTo>
                <a:lnTo>
                  <a:pt x="61153" y="45338"/>
                </a:lnTo>
                <a:lnTo>
                  <a:pt x="62303" y="45084"/>
                </a:lnTo>
                <a:lnTo>
                  <a:pt x="63039" y="44957"/>
                </a:lnTo>
                <a:lnTo>
                  <a:pt x="64304" y="44449"/>
                </a:lnTo>
                <a:lnTo>
                  <a:pt x="65132" y="44195"/>
                </a:lnTo>
                <a:lnTo>
                  <a:pt x="65523" y="43941"/>
                </a:lnTo>
                <a:lnTo>
                  <a:pt x="66305" y="43306"/>
                </a:lnTo>
                <a:lnTo>
                  <a:pt x="67018" y="42798"/>
                </a:lnTo>
                <a:lnTo>
                  <a:pt x="67604" y="41909"/>
                </a:lnTo>
                <a:lnTo>
                  <a:pt x="67995" y="41020"/>
                </a:lnTo>
                <a:lnTo>
                  <a:pt x="68116" y="40639"/>
                </a:lnTo>
                <a:lnTo>
                  <a:pt x="68002" y="37718"/>
                </a:lnTo>
                <a:lnTo>
                  <a:pt x="67634" y="36575"/>
                </a:lnTo>
                <a:lnTo>
                  <a:pt x="67328" y="35813"/>
                </a:lnTo>
                <a:lnTo>
                  <a:pt x="67248" y="35051"/>
                </a:lnTo>
                <a:lnTo>
                  <a:pt x="74642" y="30225"/>
                </a:lnTo>
                <a:lnTo>
                  <a:pt x="76137" y="29463"/>
                </a:lnTo>
                <a:lnTo>
                  <a:pt x="78609" y="27812"/>
                </a:lnTo>
                <a:lnTo>
                  <a:pt x="79081" y="27431"/>
                </a:lnTo>
                <a:lnTo>
                  <a:pt x="79598" y="26923"/>
                </a:lnTo>
                <a:lnTo>
                  <a:pt x="80070" y="26542"/>
                </a:lnTo>
                <a:lnTo>
                  <a:pt x="80932" y="25526"/>
                </a:lnTo>
                <a:lnTo>
                  <a:pt x="81645" y="24383"/>
                </a:lnTo>
                <a:lnTo>
                  <a:pt x="82105" y="23240"/>
                </a:lnTo>
                <a:lnTo>
                  <a:pt x="82332" y="22351"/>
                </a:lnTo>
                <a:lnTo>
                  <a:pt x="82344" y="20827"/>
                </a:lnTo>
                <a:close/>
              </a:path>
              <a:path w="82550" h="66675">
                <a:moveTo>
                  <a:pt x="23931" y="14350"/>
                </a:moveTo>
                <a:lnTo>
                  <a:pt x="19569" y="22224"/>
                </a:lnTo>
                <a:lnTo>
                  <a:pt x="19689" y="23240"/>
                </a:lnTo>
                <a:lnTo>
                  <a:pt x="24630" y="36321"/>
                </a:lnTo>
                <a:lnTo>
                  <a:pt x="24756" y="35813"/>
                </a:lnTo>
                <a:lnTo>
                  <a:pt x="24952" y="35305"/>
                </a:lnTo>
                <a:lnTo>
                  <a:pt x="26044" y="33400"/>
                </a:lnTo>
                <a:lnTo>
                  <a:pt x="27229" y="32130"/>
                </a:lnTo>
                <a:lnTo>
                  <a:pt x="27735" y="31749"/>
                </a:lnTo>
                <a:lnTo>
                  <a:pt x="28287" y="31241"/>
                </a:lnTo>
                <a:lnTo>
                  <a:pt x="33519" y="31241"/>
                </a:lnTo>
                <a:lnTo>
                  <a:pt x="33398" y="29590"/>
                </a:lnTo>
                <a:lnTo>
                  <a:pt x="33326" y="29209"/>
                </a:lnTo>
                <a:lnTo>
                  <a:pt x="33002" y="27939"/>
                </a:lnTo>
                <a:lnTo>
                  <a:pt x="32530" y="26796"/>
                </a:lnTo>
                <a:lnTo>
                  <a:pt x="32395" y="26542"/>
                </a:lnTo>
                <a:lnTo>
                  <a:pt x="23066" y="26542"/>
                </a:lnTo>
                <a:lnTo>
                  <a:pt x="22663" y="26288"/>
                </a:lnTo>
                <a:lnTo>
                  <a:pt x="22474" y="26034"/>
                </a:lnTo>
                <a:lnTo>
                  <a:pt x="22548" y="25018"/>
                </a:lnTo>
                <a:lnTo>
                  <a:pt x="23882" y="21716"/>
                </a:lnTo>
                <a:lnTo>
                  <a:pt x="24317" y="19811"/>
                </a:lnTo>
                <a:lnTo>
                  <a:pt x="24427" y="19176"/>
                </a:lnTo>
                <a:lnTo>
                  <a:pt x="24314" y="15620"/>
                </a:lnTo>
                <a:lnTo>
                  <a:pt x="24239" y="15239"/>
                </a:lnTo>
                <a:lnTo>
                  <a:pt x="23931" y="14350"/>
                </a:lnTo>
                <a:close/>
              </a:path>
              <a:path w="82550" h="66675">
                <a:moveTo>
                  <a:pt x="58089" y="25272"/>
                </a:moveTo>
                <a:lnTo>
                  <a:pt x="53494" y="25272"/>
                </a:lnTo>
                <a:lnTo>
                  <a:pt x="54241" y="26034"/>
                </a:lnTo>
                <a:lnTo>
                  <a:pt x="54552" y="26288"/>
                </a:lnTo>
                <a:lnTo>
                  <a:pt x="55932" y="28066"/>
                </a:lnTo>
                <a:lnTo>
                  <a:pt x="56748" y="29590"/>
                </a:lnTo>
                <a:lnTo>
                  <a:pt x="57300" y="30987"/>
                </a:lnTo>
                <a:lnTo>
                  <a:pt x="57898" y="33146"/>
                </a:lnTo>
                <a:lnTo>
                  <a:pt x="58013" y="34035"/>
                </a:lnTo>
                <a:lnTo>
                  <a:pt x="60403" y="31495"/>
                </a:lnTo>
                <a:lnTo>
                  <a:pt x="62330" y="29209"/>
                </a:lnTo>
                <a:lnTo>
                  <a:pt x="64695" y="26034"/>
                </a:lnTo>
                <a:lnTo>
                  <a:pt x="59117" y="26034"/>
                </a:lnTo>
                <a:lnTo>
                  <a:pt x="58922" y="25907"/>
                </a:lnTo>
                <a:lnTo>
                  <a:pt x="58715" y="25907"/>
                </a:lnTo>
                <a:lnTo>
                  <a:pt x="58089" y="25272"/>
                </a:lnTo>
                <a:close/>
              </a:path>
              <a:path w="82550" h="66675">
                <a:moveTo>
                  <a:pt x="29356" y="24256"/>
                </a:moveTo>
                <a:lnTo>
                  <a:pt x="29000" y="24256"/>
                </a:lnTo>
                <a:lnTo>
                  <a:pt x="28609" y="24383"/>
                </a:lnTo>
                <a:lnTo>
                  <a:pt x="28206" y="24383"/>
                </a:lnTo>
                <a:lnTo>
                  <a:pt x="27309" y="24637"/>
                </a:lnTo>
                <a:lnTo>
                  <a:pt x="26320" y="25145"/>
                </a:lnTo>
                <a:lnTo>
                  <a:pt x="25768" y="25399"/>
                </a:lnTo>
                <a:lnTo>
                  <a:pt x="24480" y="26288"/>
                </a:lnTo>
                <a:lnTo>
                  <a:pt x="23606" y="26542"/>
                </a:lnTo>
                <a:lnTo>
                  <a:pt x="32395" y="26542"/>
                </a:lnTo>
                <a:lnTo>
                  <a:pt x="32059" y="25907"/>
                </a:lnTo>
                <a:lnTo>
                  <a:pt x="31472" y="25145"/>
                </a:lnTo>
                <a:lnTo>
                  <a:pt x="30805" y="24764"/>
                </a:lnTo>
                <a:lnTo>
                  <a:pt x="30575" y="24510"/>
                </a:lnTo>
                <a:lnTo>
                  <a:pt x="29667" y="24383"/>
                </a:lnTo>
                <a:lnTo>
                  <a:pt x="29356" y="24256"/>
                </a:lnTo>
                <a:close/>
              </a:path>
              <a:path w="82550" h="66675">
                <a:moveTo>
                  <a:pt x="69766" y="9016"/>
                </a:moveTo>
                <a:lnTo>
                  <a:pt x="59713" y="24891"/>
                </a:lnTo>
                <a:lnTo>
                  <a:pt x="59589" y="25526"/>
                </a:lnTo>
                <a:lnTo>
                  <a:pt x="59462" y="25780"/>
                </a:lnTo>
                <a:lnTo>
                  <a:pt x="59313" y="25907"/>
                </a:lnTo>
                <a:lnTo>
                  <a:pt x="59117" y="26034"/>
                </a:lnTo>
                <a:lnTo>
                  <a:pt x="64695" y="26034"/>
                </a:lnTo>
                <a:lnTo>
                  <a:pt x="71571" y="10032"/>
                </a:lnTo>
                <a:lnTo>
                  <a:pt x="71146" y="9778"/>
                </a:lnTo>
                <a:lnTo>
                  <a:pt x="70674" y="9397"/>
                </a:lnTo>
                <a:lnTo>
                  <a:pt x="70237" y="9270"/>
                </a:lnTo>
                <a:lnTo>
                  <a:pt x="69766" y="9016"/>
                </a:lnTo>
                <a:close/>
              </a:path>
              <a:path w="82550" h="66675">
                <a:moveTo>
                  <a:pt x="21766" y="11556"/>
                </a:moveTo>
                <a:lnTo>
                  <a:pt x="21364" y="11683"/>
                </a:lnTo>
                <a:lnTo>
                  <a:pt x="20352" y="11810"/>
                </a:lnTo>
                <a:lnTo>
                  <a:pt x="18616" y="12445"/>
                </a:lnTo>
                <a:lnTo>
                  <a:pt x="14844" y="19938"/>
                </a:lnTo>
                <a:lnTo>
                  <a:pt x="14967" y="21081"/>
                </a:lnTo>
                <a:lnTo>
                  <a:pt x="15074" y="21716"/>
                </a:lnTo>
                <a:lnTo>
                  <a:pt x="15315" y="22732"/>
                </a:lnTo>
                <a:lnTo>
                  <a:pt x="15430" y="20954"/>
                </a:lnTo>
                <a:lnTo>
                  <a:pt x="15752" y="19811"/>
                </a:lnTo>
                <a:lnTo>
                  <a:pt x="18938" y="15366"/>
                </a:lnTo>
                <a:lnTo>
                  <a:pt x="19800" y="14604"/>
                </a:lnTo>
                <a:lnTo>
                  <a:pt x="20306" y="14350"/>
                </a:lnTo>
                <a:lnTo>
                  <a:pt x="23931" y="14350"/>
                </a:lnTo>
                <a:lnTo>
                  <a:pt x="23652" y="13715"/>
                </a:lnTo>
                <a:lnTo>
                  <a:pt x="23275" y="13207"/>
                </a:lnTo>
                <a:lnTo>
                  <a:pt x="22663" y="12445"/>
                </a:lnTo>
                <a:lnTo>
                  <a:pt x="22238" y="12064"/>
                </a:lnTo>
                <a:lnTo>
                  <a:pt x="21766" y="11556"/>
                </a:lnTo>
                <a:close/>
              </a:path>
              <a:path w="82550" h="66675">
                <a:moveTo>
                  <a:pt x="78494" y="0"/>
                </a:moveTo>
                <a:lnTo>
                  <a:pt x="72319" y="21208"/>
                </a:lnTo>
                <a:lnTo>
                  <a:pt x="74090" y="20827"/>
                </a:lnTo>
                <a:lnTo>
                  <a:pt x="82344" y="20827"/>
                </a:lnTo>
                <a:lnTo>
                  <a:pt x="82151" y="19811"/>
                </a:lnTo>
                <a:lnTo>
                  <a:pt x="81921" y="19176"/>
                </a:lnTo>
                <a:lnTo>
                  <a:pt x="81406" y="18160"/>
                </a:lnTo>
                <a:lnTo>
                  <a:pt x="81013" y="17525"/>
                </a:lnTo>
                <a:lnTo>
                  <a:pt x="80006" y="16382"/>
                </a:lnTo>
                <a:lnTo>
                  <a:pt x="79633" y="16001"/>
                </a:lnTo>
                <a:lnTo>
                  <a:pt x="80070" y="14477"/>
                </a:lnTo>
                <a:lnTo>
                  <a:pt x="80514" y="12445"/>
                </a:lnTo>
                <a:lnTo>
                  <a:pt x="80741" y="10921"/>
                </a:lnTo>
                <a:lnTo>
                  <a:pt x="80865" y="9651"/>
                </a:lnTo>
                <a:lnTo>
                  <a:pt x="80785" y="6223"/>
                </a:lnTo>
                <a:lnTo>
                  <a:pt x="79276" y="1270"/>
                </a:lnTo>
                <a:lnTo>
                  <a:pt x="7849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10154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29" h="69850">
                <a:moveTo>
                  <a:pt x="10142" y="23729"/>
                </a:moveTo>
                <a:lnTo>
                  <a:pt x="0" y="31643"/>
                </a:lnTo>
                <a:lnTo>
                  <a:pt x="356" y="33441"/>
                </a:lnTo>
                <a:lnTo>
                  <a:pt x="586" y="34815"/>
                </a:lnTo>
                <a:lnTo>
                  <a:pt x="724" y="36338"/>
                </a:lnTo>
                <a:lnTo>
                  <a:pt x="768" y="42294"/>
                </a:lnTo>
                <a:lnTo>
                  <a:pt x="1023" y="42878"/>
                </a:lnTo>
                <a:lnTo>
                  <a:pt x="1269" y="43542"/>
                </a:lnTo>
                <a:lnTo>
                  <a:pt x="1460" y="43977"/>
                </a:lnTo>
                <a:lnTo>
                  <a:pt x="1960" y="46795"/>
                </a:lnTo>
                <a:lnTo>
                  <a:pt x="3346" y="69230"/>
                </a:lnTo>
                <a:lnTo>
                  <a:pt x="3852" y="68520"/>
                </a:lnTo>
                <a:lnTo>
                  <a:pt x="6451" y="63046"/>
                </a:lnTo>
                <a:lnTo>
                  <a:pt x="7003" y="62336"/>
                </a:lnTo>
                <a:lnTo>
                  <a:pt x="16869" y="57755"/>
                </a:lnTo>
                <a:lnTo>
                  <a:pt x="30221" y="57755"/>
                </a:lnTo>
                <a:lnTo>
                  <a:pt x="31451" y="57125"/>
                </a:lnTo>
                <a:lnTo>
                  <a:pt x="35269" y="52899"/>
                </a:lnTo>
                <a:lnTo>
                  <a:pt x="37350" y="52784"/>
                </a:lnTo>
                <a:lnTo>
                  <a:pt x="51823" y="44092"/>
                </a:lnTo>
                <a:lnTo>
                  <a:pt x="51764" y="42168"/>
                </a:lnTo>
                <a:lnTo>
                  <a:pt x="51621" y="41194"/>
                </a:lnTo>
                <a:lnTo>
                  <a:pt x="51196" y="39786"/>
                </a:lnTo>
                <a:lnTo>
                  <a:pt x="50954" y="39121"/>
                </a:lnTo>
                <a:lnTo>
                  <a:pt x="50678" y="38537"/>
                </a:lnTo>
                <a:lnTo>
                  <a:pt x="52449" y="37438"/>
                </a:lnTo>
                <a:lnTo>
                  <a:pt x="62121" y="23775"/>
                </a:lnTo>
                <a:lnTo>
                  <a:pt x="11442" y="23775"/>
                </a:lnTo>
                <a:lnTo>
                  <a:pt x="10142" y="23729"/>
                </a:lnTo>
                <a:close/>
              </a:path>
              <a:path w="62229" h="69850">
                <a:moveTo>
                  <a:pt x="30221" y="57755"/>
                </a:moveTo>
                <a:lnTo>
                  <a:pt x="16869" y="57755"/>
                </a:lnTo>
                <a:lnTo>
                  <a:pt x="18675" y="57915"/>
                </a:lnTo>
                <a:lnTo>
                  <a:pt x="19422" y="58030"/>
                </a:lnTo>
                <a:lnTo>
                  <a:pt x="25598" y="58854"/>
                </a:lnTo>
                <a:lnTo>
                  <a:pt x="26380" y="58774"/>
                </a:lnTo>
                <a:lnTo>
                  <a:pt x="27921" y="58534"/>
                </a:lnTo>
                <a:lnTo>
                  <a:pt x="28588" y="58385"/>
                </a:lnTo>
                <a:lnTo>
                  <a:pt x="29908" y="57915"/>
                </a:lnTo>
                <a:lnTo>
                  <a:pt x="30221" y="57755"/>
                </a:lnTo>
                <a:close/>
              </a:path>
              <a:path w="62229" h="69850">
                <a:moveTo>
                  <a:pt x="16950" y="7993"/>
                </a:moveTo>
                <a:lnTo>
                  <a:pt x="16042" y="8074"/>
                </a:lnTo>
                <a:lnTo>
                  <a:pt x="15260" y="8303"/>
                </a:lnTo>
                <a:lnTo>
                  <a:pt x="14903" y="8497"/>
                </a:lnTo>
                <a:lnTo>
                  <a:pt x="14547" y="8658"/>
                </a:lnTo>
                <a:lnTo>
                  <a:pt x="10616" y="19938"/>
                </a:lnTo>
                <a:lnTo>
                  <a:pt x="10740" y="21152"/>
                </a:lnTo>
                <a:lnTo>
                  <a:pt x="10970" y="22401"/>
                </a:lnTo>
                <a:lnTo>
                  <a:pt x="11327" y="23535"/>
                </a:lnTo>
                <a:lnTo>
                  <a:pt x="11442" y="23775"/>
                </a:lnTo>
                <a:lnTo>
                  <a:pt x="62121" y="23775"/>
                </a:lnTo>
                <a:lnTo>
                  <a:pt x="62040" y="22366"/>
                </a:lnTo>
                <a:lnTo>
                  <a:pt x="61925" y="21542"/>
                </a:lnTo>
                <a:lnTo>
                  <a:pt x="61509" y="19938"/>
                </a:lnTo>
                <a:lnTo>
                  <a:pt x="44906" y="19938"/>
                </a:lnTo>
                <a:lnTo>
                  <a:pt x="44584" y="18839"/>
                </a:lnTo>
                <a:lnTo>
                  <a:pt x="37983" y="15357"/>
                </a:lnTo>
                <a:lnTo>
                  <a:pt x="38260" y="13158"/>
                </a:lnTo>
                <a:lnTo>
                  <a:pt x="38373" y="11910"/>
                </a:lnTo>
                <a:lnTo>
                  <a:pt x="38408" y="10181"/>
                </a:lnTo>
                <a:lnTo>
                  <a:pt x="22412" y="10181"/>
                </a:lnTo>
                <a:lnTo>
                  <a:pt x="20998" y="9242"/>
                </a:lnTo>
                <a:lnTo>
                  <a:pt x="19698" y="8577"/>
                </a:lnTo>
                <a:lnTo>
                  <a:pt x="19066" y="8348"/>
                </a:lnTo>
                <a:lnTo>
                  <a:pt x="18514" y="8188"/>
                </a:lnTo>
                <a:lnTo>
                  <a:pt x="17973" y="8074"/>
                </a:lnTo>
                <a:lnTo>
                  <a:pt x="16950" y="7993"/>
                </a:lnTo>
                <a:close/>
              </a:path>
              <a:path w="62229" h="69850">
                <a:moveTo>
                  <a:pt x="54968" y="13869"/>
                </a:moveTo>
                <a:lnTo>
                  <a:pt x="44906" y="19938"/>
                </a:lnTo>
                <a:lnTo>
                  <a:pt x="61509" y="19938"/>
                </a:lnTo>
                <a:lnTo>
                  <a:pt x="54968" y="13869"/>
                </a:lnTo>
                <a:close/>
              </a:path>
              <a:path w="62229" h="69850">
                <a:moveTo>
                  <a:pt x="39754" y="15117"/>
                </a:moveTo>
                <a:lnTo>
                  <a:pt x="39282" y="15117"/>
                </a:lnTo>
                <a:lnTo>
                  <a:pt x="38845" y="15163"/>
                </a:lnTo>
                <a:lnTo>
                  <a:pt x="38213" y="15277"/>
                </a:lnTo>
                <a:lnTo>
                  <a:pt x="37983" y="15357"/>
                </a:lnTo>
                <a:lnTo>
                  <a:pt x="41147" y="15357"/>
                </a:lnTo>
                <a:lnTo>
                  <a:pt x="40306" y="15163"/>
                </a:lnTo>
                <a:lnTo>
                  <a:pt x="39754" y="15117"/>
                </a:lnTo>
                <a:close/>
              </a:path>
              <a:path w="62229" h="69850">
                <a:moveTo>
                  <a:pt x="30899" y="0"/>
                </a:moveTo>
                <a:lnTo>
                  <a:pt x="22412" y="10181"/>
                </a:lnTo>
                <a:lnTo>
                  <a:pt x="38408" y="10181"/>
                </a:lnTo>
                <a:lnTo>
                  <a:pt x="308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13385" y="333340"/>
            <a:ext cx="55244" cy="44450"/>
          </a:xfrm>
          <a:custGeom>
            <a:avLst/>
            <a:gdLst/>
            <a:ahLst/>
            <a:cxnLst/>
            <a:rect l="l" t="t" r="r" b="b"/>
            <a:pathLst>
              <a:path w="55245" h="44450">
                <a:moveTo>
                  <a:pt x="19181" y="8818"/>
                </a:moveTo>
                <a:lnTo>
                  <a:pt x="10338" y="20992"/>
                </a:lnTo>
                <a:lnTo>
                  <a:pt x="9199" y="21771"/>
                </a:lnTo>
                <a:lnTo>
                  <a:pt x="0" y="43977"/>
                </a:lnTo>
                <a:lnTo>
                  <a:pt x="310" y="43382"/>
                </a:lnTo>
                <a:lnTo>
                  <a:pt x="701" y="42718"/>
                </a:lnTo>
                <a:lnTo>
                  <a:pt x="7509" y="37907"/>
                </a:lnTo>
                <a:lnTo>
                  <a:pt x="8095" y="37747"/>
                </a:lnTo>
                <a:lnTo>
                  <a:pt x="8728" y="37633"/>
                </a:lnTo>
                <a:lnTo>
                  <a:pt x="9349" y="37552"/>
                </a:lnTo>
                <a:lnTo>
                  <a:pt x="10683" y="37472"/>
                </a:lnTo>
                <a:lnTo>
                  <a:pt x="27438" y="37472"/>
                </a:lnTo>
                <a:lnTo>
                  <a:pt x="28381" y="36842"/>
                </a:lnTo>
                <a:lnTo>
                  <a:pt x="28933" y="36338"/>
                </a:lnTo>
                <a:lnTo>
                  <a:pt x="29519" y="35709"/>
                </a:lnTo>
                <a:lnTo>
                  <a:pt x="29956" y="35124"/>
                </a:lnTo>
                <a:lnTo>
                  <a:pt x="30423" y="34300"/>
                </a:lnTo>
                <a:lnTo>
                  <a:pt x="5071" y="34300"/>
                </a:lnTo>
                <a:lnTo>
                  <a:pt x="5391" y="33246"/>
                </a:lnTo>
                <a:lnTo>
                  <a:pt x="9866" y="27142"/>
                </a:lnTo>
                <a:lnTo>
                  <a:pt x="11022" y="26398"/>
                </a:lnTo>
                <a:lnTo>
                  <a:pt x="17651" y="18518"/>
                </a:lnTo>
                <a:lnTo>
                  <a:pt x="25264" y="18518"/>
                </a:lnTo>
                <a:lnTo>
                  <a:pt x="31102" y="11784"/>
                </a:lnTo>
                <a:lnTo>
                  <a:pt x="24689" y="11784"/>
                </a:lnTo>
                <a:lnTo>
                  <a:pt x="23621" y="10696"/>
                </a:lnTo>
                <a:lnTo>
                  <a:pt x="22419" y="9837"/>
                </a:lnTo>
                <a:lnTo>
                  <a:pt x="21780" y="9482"/>
                </a:lnTo>
                <a:lnTo>
                  <a:pt x="20986" y="9127"/>
                </a:lnTo>
                <a:lnTo>
                  <a:pt x="20124" y="8887"/>
                </a:lnTo>
                <a:lnTo>
                  <a:pt x="19181" y="8818"/>
                </a:lnTo>
                <a:close/>
              </a:path>
              <a:path w="55245" h="44450">
                <a:moveTo>
                  <a:pt x="27438" y="37472"/>
                </a:moveTo>
                <a:lnTo>
                  <a:pt x="10683" y="37472"/>
                </a:lnTo>
                <a:lnTo>
                  <a:pt x="12925" y="37587"/>
                </a:lnTo>
                <a:lnTo>
                  <a:pt x="14581" y="37862"/>
                </a:lnTo>
                <a:lnTo>
                  <a:pt x="17996" y="38652"/>
                </a:lnTo>
                <a:lnTo>
                  <a:pt x="19296" y="38801"/>
                </a:lnTo>
                <a:lnTo>
                  <a:pt x="20676" y="38881"/>
                </a:lnTo>
                <a:lnTo>
                  <a:pt x="22125" y="38881"/>
                </a:lnTo>
                <a:lnTo>
                  <a:pt x="22838" y="38847"/>
                </a:lnTo>
                <a:lnTo>
                  <a:pt x="23585" y="38766"/>
                </a:lnTo>
                <a:lnTo>
                  <a:pt x="25034" y="38457"/>
                </a:lnTo>
                <a:lnTo>
                  <a:pt x="25747" y="38262"/>
                </a:lnTo>
                <a:lnTo>
                  <a:pt x="26715" y="37862"/>
                </a:lnTo>
                <a:lnTo>
                  <a:pt x="27438" y="37472"/>
                </a:lnTo>
                <a:close/>
              </a:path>
              <a:path w="55245" h="44450">
                <a:moveTo>
                  <a:pt x="54013" y="206"/>
                </a:moveTo>
                <a:lnTo>
                  <a:pt x="39386" y="16445"/>
                </a:lnTo>
                <a:lnTo>
                  <a:pt x="38408" y="17190"/>
                </a:lnTo>
                <a:lnTo>
                  <a:pt x="22918" y="25264"/>
                </a:lnTo>
                <a:lnTo>
                  <a:pt x="20239" y="26398"/>
                </a:lnTo>
                <a:lnTo>
                  <a:pt x="5071" y="34300"/>
                </a:lnTo>
                <a:lnTo>
                  <a:pt x="30423" y="34300"/>
                </a:lnTo>
                <a:lnTo>
                  <a:pt x="30784" y="33601"/>
                </a:lnTo>
                <a:lnTo>
                  <a:pt x="31325" y="31723"/>
                </a:lnTo>
                <a:lnTo>
                  <a:pt x="39529" y="31723"/>
                </a:lnTo>
                <a:lnTo>
                  <a:pt x="45858" y="26741"/>
                </a:lnTo>
                <a:lnTo>
                  <a:pt x="45738" y="23924"/>
                </a:lnTo>
                <a:lnTo>
                  <a:pt x="45481" y="22836"/>
                </a:lnTo>
                <a:lnTo>
                  <a:pt x="44423" y="20167"/>
                </a:lnTo>
                <a:lnTo>
                  <a:pt x="43629" y="18679"/>
                </a:lnTo>
                <a:lnTo>
                  <a:pt x="44308" y="18289"/>
                </a:lnTo>
                <a:lnTo>
                  <a:pt x="47252" y="16365"/>
                </a:lnTo>
                <a:lnTo>
                  <a:pt x="48471" y="15392"/>
                </a:lnTo>
                <a:lnTo>
                  <a:pt x="49138" y="14888"/>
                </a:lnTo>
                <a:lnTo>
                  <a:pt x="49770" y="14292"/>
                </a:lnTo>
                <a:lnTo>
                  <a:pt x="50437" y="13708"/>
                </a:lnTo>
                <a:lnTo>
                  <a:pt x="51069" y="13078"/>
                </a:lnTo>
                <a:lnTo>
                  <a:pt x="55229" y="5726"/>
                </a:lnTo>
                <a:lnTo>
                  <a:pt x="55117" y="2897"/>
                </a:lnTo>
                <a:lnTo>
                  <a:pt x="54876" y="2004"/>
                </a:lnTo>
                <a:lnTo>
                  <a:pt x="54485" y="1099"/>
                </a:lnTo>
                <a:lnTo>
                  <a:pt x="54013" y="206"/>
                </a:lnTo>
                <a:close/>
              </a:path>
              <a:path w="55245" h="44450">
                <a:moveTo>
                  <a:pt x="39529" y="31723"/>
                </a:moveTo>
                <a:lnTo>
                  <a:pt x="31325" y="31723"/>
                </a:lnTo>
                <a:lnTo>
                  <a:pt x="32233" y="31838"/>
                </a:lnTo>
                <a:lnTo>
                  <a:pt x="35257" y="32032"/>
                </a:lnTo>
                <a:lnTo>
                  <a:pt x="36051" y="32032"/>
                </a:lnTo>
                <a:lnTo>
                  <a:pt x="37661" y="31952"/>
                </a:lnTo>
                <a:lnTo>
                  <a:pt x="38489" y="31872"/>
                </a:lnTo>
                <a:lnTo>
                  <a:pt x="39529" y="31723"/>
                </a:lnTo>
                <a:close/>
              </a:path>
              <a:path w="55245" h="44450">
                <a:moveTo>
                  <a:pt x="25264" y="18518"/>
                </a:moveTo>
                <a:lnTo>
                  <a:pt x="17651" y="18518"/>
                </a:lnTo>
                <a:lnTo>
                  <a:pt x="17847" y="19194"/>
                </a:lnTo>
                <a:lnTo>
                  <a:pt x="17883" y="19389"/>
                </a:lnTo>
                <a:lnTo>
                  <a:pt x="17990" y="22481"/>
                </a:lnTo>
                <a:lnTo>
                  <a:pt x="17881" y="23145"/>
                </a:lnTo>
                <a:lnTo>
                  <a:pt x="17660" y="24004"/>
                </a:lnTo>
                <a:lnTo>
                  <a:pt x="17295" y="25023"/>
                </a:lnTo>
                <a:lnTo>
                  <a:pt x="19882" y="23145"/>
                </a:lnTo>
                <a:lnTo>
                  <a:pt x="21122" y="22160"/>
                </a:lnTo>
                <a:lnTo>
                  <a:pt x="23275" y="20362"/>
                </a:lnTo>
                <a:lnTo>
                  <a:pt x="25264" y="18518"/>
                </a:lnTo>
                <a:close/>
              </a:path>
              <a:path w="55245" h="44450">
                <a:moveTo>
                  <a:pt x="42360" y="5875"/>
                </a:moveTo>
                <a:lnTo>
                  <a:pt x="34199" y="5875"/>
                </a:lnTo>
                <a:lnTo>
                  <a:pt x="34244" y="6264"/>
                </a:lnTo>
                <a:lnTo>
                  <a:pt x="34371" y="10307"/>
                </a:lnTo>
                <a:lnTo>
                  <a:pt x="32475" y="18679"/>
                </a:lnTo>
                <a:lnTo>
                  <a:pt x="33417" y="17980"/>
                </a:lnTo>
                <a:lnTo>
                  <a:pt x="42295" y="6470"/>
                </a:lnTo>
                <a:lnTo>
                  <a:pt x="42360" y="5875"/>
                </a:lnTo>
                <a:close/>
              </a:path>
              <a:path w="55245" h="44450">
                <a:moveTo>
                  <a:pt x="37615" y="0"/>
                </a:moveTo>
                <a:lnTo>
                  <a:pt x="24689" y="11784"/>
                </a:lnTo>
                <a:lnTo>
                  <a:pt x="31102" y="11784"/>
                </a:lnTo>
                <a:lnTo>
                  <a:pt x="32678" y="9288"/>
                </a:lnTo>
                <a:lnTo>
                  <a:pt x="33613" y="7444"/>
                </a:lnTo>
                <a:lnTo>
                  <a:pt x="34084" y="6264"/>
                </a:lnTo>
                <a:lnTo>
                  <a:pt x="34199" y="5875"/>
                </a:lnTo>
                <a:lnTo>
                  <a:pt x="42360" y="5875"/>
                </a:lnTo>
                <a:lnTo>
                  <a:pt x="38489" y="125"/>
                </a:lnTo>
                <a:lnTo>
                  <a:pt x="3761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36985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5" h="17145">
                <a:moveTo>
                  <a:pt x="3561" y="0"/>
                </a:moveTo>
                <a:lnTo>
                  <a:pt x="0" y="15506"/>
                </a:lnTo>
                <a:lnTo>
                  <a:pt x="100" y="16881"/>
                </a:lnTo>
                <a:lnTo>
                  <a:pt x="5608" y="7913"/>
                </a:lnTo>
                <a:lnTo>
                  <a:pt x="5482" y="4111"/>
                </a:lnTo>
                <a:lnTo>
                  <a:pt x="35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3206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4760" y="0"/>
                </a:moveTo>
                <a:lnTo>
                  <a:pt x="0" y="9162"/>
                </a:lnTo>
                <a:lnTo>
                  <a:pt x="241" y="11360"/>
                </a:lnTo>
                <a:lnTo>
                  <a:pt x="436" y="11441"/>
                </a:lnTo>
                <a:lnTo>
                  <a:pt x="942" y="11555"/>
                </a:lnTo>
                <a:lnTo>
                  <a:pt x="1299" y="11555"/>
                </a:lnTo>
                <a:lnTo>
                  <a:pt x="1690" y="11509"/>
                </a:lnTo>
                <a:lnTo>
                  <a:pt x="4849" y="790"/>
                </a:lnTo>
                <a:lnTo>
                  <a:pt x="5036" y="45"/>
                </a:lnTo>
                <a:lnTo>
                  <a:pt x="476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77207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333" y="5794"/>
                </a:moveTo>
                <a:lnTo>
                  <a:pt x="1023" y="6230"/>
                </a:lnTo>
                <a:lnTo>
                  <a:pt x="666" y="6665"/>
                </a:lnTo>
                <a:lnTo>
                  <a:pt x="0" y="7638"/>
                </a:lnTo>
                <a:lnTo>
                  <a:pt x="4323" y="12884"/>
                </a:lnTo>
                <a:lnTo>
                  <a:pt x="4174" y="13124"/>
                </a:lnTo>
                <a:lnTo>
                  <a:pt x="3852" y="13903"/>
                </a:lnTo>
                <a:lnTo>
                  <a:pt x="3702" y="14453"/>
                </a:lnTo>
                <a:lnTo>
                  <a:pt x="3702" y="17190"/>
                </a:lnTo>
                <a:lnTo>
                  <a:pt x="3932" y="18175"/>
                </a:lnTo>
                <a:lnTo>
                  <a:pt x="10660" y="26432"/>
                </a:lnTo>
                <a:lnTo>
                  <a:pt x="11603" y="27062"/>
                </a:lnTo>
                <a:lnTo>
                  <a:pt x="12385" y="27680"/>
                </a:lnTo>
                <a:lnTo>
                  <a:pt x="14386" y="27680"/>
                </a:lnTo>
                <a:lnTo>
                  <a:pt x="16088" y="29639"/>
                </a:lnTo>
                <a:lnTo>
                  <a:pt x="16674" y="30383"/>
                </a:lnTo>
                <a:lnTo>
                  <a:pt x="16559" y="28826"/>
                </a:lnTo>
                <a:lnTo>
                  <a:pt x="16237" y="26203"/>
                </a:lnTo>
                <a:lnTo>
                  <a:pt x="11798" y="10971"/>
                </a:lnTo>
                <a:lnTo>
                  <a:pt x="11476" y="9952"/>
                </a:lnTo>
                <a:lnTo>
                  <a:pt x="10464" y="7329"/>
                </a:lnTo>
                <a:lnTo>
                  <a:pt x="10142" y="6585"/>
                </a:lnTo>
                <a:lnTo>
                  <a:pt x="2046" y="6585"/>
                </a:lnTo>
                <a:lnTo>
                  <a:pt x="1333" y="5794"/>
                </a:lnTo>
                <a:close/>
              </a:path>
              <a:path w="17145" h="30479">
                <a:moveTo>
                  <a:pt x="5864" y="0"/>
                </a:moveTo>
                <a:lnTo>
                  <a:pt x="5669" y="400"/>
                </a:lnTo>
                <a:lnTo>
                  <a:pt x="5186" y="1099"/>
                </a:lnTo>
                <a:lnTo>
                  <a:pt x="4956" y="1488"/>
                </a:lnTo>
                <a:lnTo>
                  <a:pt x="6175" y="2782"/>
                </a:lnTo>
                <a:lnTo>
                  <a:pt x="2046" y="6585"/>
                </a:lnTo>
                <a:lnTo>
                  <a:pt x="10142" y="6585"/>
                </a:lnTo>
                <a:lnTo>
                  <a:pt x="6646" y="939"/>
                </a:lnTo>
                <a:lnTo>
                  <a:pt x="58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70445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299" y="2267"/>
                </a:moveTo>
                <a:lnTo>
                  <a:pt x="15329" y="14246"/>
                </a:lnTo>
                <a:lnTo>
                  <a:pt x="14466" y="13433"/>
                </a:lnTo>
                <a:lnTo>
                  <a:pt x="12776" y="11704"/>
                </a:lnTo>
                <a:lnTo>
                  <a:pt x="12155" y="11005"/>
                </a:lnTo>
                <a:lnTo>
                  <a:pt x="10775" y="9242"/>
                </a:lnTo>
                <a:lnTo>
                  <a:pt x="9521" y="7444"/>
                </a:lnTo>
                <a:lnTo>
                  <a:pt x="8709" y="6069"/>
                </a:lnTo>
                <a:lnTo>
                  <a:pt x="4875" y="6069"/>
                </a:lnTo>
                <a:lnTo>
                  <a:pt x="3817" y="5210"/>
                </a:lnTo>
                <a:lnTo>
                  <a:pt x="3300" y="4695"/>
                </a:lnTo>
                <a:lnTo>
                  <a:pt x="2679" y="4031"/>
                </a:lnTo>
                <a:lnTo>
                  <a:pt x="2012" y="3252"/>
                </a:lnTo>
                <a:lnTo>
                  <a:pt x="1299" y="2267"/>
                </a:lnTo>
                <a:close/>
              </a:path>
              <a:path w="15875" h="14604">
                <a:moveTo>
                  <a:pt x="5899" y="0"/>
                </a:moveTo>
                <a:lnTo>
                  <a:pt x="4875" y="6069"/>
                </a:lnTo>
                <a:lnTo>
                  <a:pt x="8709" y="6069"/>
                </a:lnTo>
                <a:lnTo>
                  <a:pt x="8102" y="5016"/>
                </a:lnTo>
                <a:lnTo>
                  <a:pt x="7500" y="3836"/>
                </a:lnTo>
                <a:lnTo>
                  <a:pt x="6405" y="1454"/>
                </a:lnTo>
                <a:lnTo>
                  <a:pt x="5899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64742" y="43268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40">
                <a:moveTo>
                  <a:pt x="3346" y="0"/>
                </a:moveTo>
                <a:lnTo>
                  <a:pt x="1966" y="469"/>
                </a:lnTo>
                <a:lnTo>
                  <a:pt x="908" y="664"/>
                </a:lnTo>
                <a:lnTo>
                  <a:pt x="0" y="2301"/>
                </a:lnTo>
                <a:lnTo>
                  <a:pt x="3656" y="2301"/>
                </a:lnTo>
                <a:lnTo>
                  <a:pt x="3346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55364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2696" y="1328"/>
                </a:moveTo>
                <a:lnTo>
                  <a:pt x="3555" y="2233"/>
                </a:lnTo>
                <a:lnTo>
                  <a:pt x="3666" y="2542"/>
                </a:lnTo>
                <a:lnTo>
                  <a:pt x="0" y="18472"/>
                </a:lnTo>
                <a:lnTo>
                  <a:pt x="118" y="19538"/>
                </a:lnTo>
                <a:lnTo>
                  <a:pt x="12609" y="42168"/>
                </a:lnTo>
                <a:lnTo>
                  <a:pt x="12839" y="40599"/>
                </a:lnTo>
                <a:lnTo>
                  <a:pt x="13000" y="39820"/>
                </a:lnTo>
                <a:lnTo>
                  <a:pt x="34147" y="12643"/>
                </a:lnTo>
                <a:lnTo>
                  <a:pt x="35251" y="11864"/>
                </a:lnTo>
                <a:lnTo>
                  <a:pt x="37218" y="10250"/>
                </a:lnTo>
                <a:lnTo>
                  <a:pt x="39104" y="8417"/>
                </a:lnTo>
                <a:lnTo>
                  <a:pt x="41018" y="6264"/>
                </a:lnTo>
                <a:lnTo>
                  <a:pt x="17875" y="6264"/>
                </a:lnTo>
                <a:lnTo>
                  <a:pt x="16611" y="6104"/>
                </a:lnTo>
                <a:lnTo>
                  <a:pt x="11685" y="1557"/>
                </a:lnTo>
                <a:lnTo>
                  <a:pt x="4858" y="1557"/>
                </a:lnTo>
                <a:lnTo>
                  <a:pt x="3409" y="1488"/>
                </a:lnTo>
                <a:lnTo>
                  <a:pt x="2696" y="1328"/>
                </a:lnTo>
                <a:close/>
              </a:path>
              <a:path w="41275" h="42545">
                <a:moveTo>
                  <a:pt x="33366" y="1523"/>
                </a:moveTo>
                <a:lnTo>
                  <a:pt x="25419" y="4111"/>
                </a:lnTo>
                <a:lnTo>
                  <a:pt x="24085" y="4810"/>
                </a:lnTo>
                <a:lnTo>
                  <a:pt x="18508" y="6264"/>
                </a:lnTo>
                <a:lnTo>
                  <a:pt x="41018" y="6264"/>
                </a:lnTo>
                <a:lnTo>
                  <a:pt x="41160" y="6104"/>
                </a:lnTo>
                <a:lnTo>
                  <a:pt x="41091" y="5875"/>
                </a:lnTo>
                <a:lnTo>
                  <a:pt x="40622" y="5394"/>
                </a:lnTo>
                <a:lnTo>
                  <a:pt x="33998" y="1557"/>
                </a:lnTo>
                <a:lnTo>
                  <a:pt x="33366" y="1523"/>
                </a:lnTo>
                <a:close/>
              </a:path>
              <a:path w="41275" h="42545">
                <a:moveTo>
                  <a:pt x="11114" y="0"/>
                </a:moveTo>
                <a:lnTo>
                  <a:pt x="4858" y="1557"/>
                </a:lnTo>
                <a:lnTo>
                  <a:pt x="11685" y="1557"/>
                </a:lnTo>
                <a:lnTo>
                  <a:pt x="1111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83470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21420" y="21565"/>
                </a:moveTo>
                <a:lnTo>
                  <a:pt x="14850" y="21565"/>
                </a:lnTo>
                <a:lnTo>
                  <a:pt x="15045" y="21725"/>
                </a:lnTo>
                <a:lnTo>
                  <a:pt x="15168" y="22000"/>
                </a:lnTo>
                <a:lnTo>
                  <a:pt x="15954" y="24348"/>
                </a:lnTo>
                <a:lnTo>
                  <a:pt x="15367" y="25172"/>
                </a:lnTo>
                <a:lnTo>
                  <a:pt x="14378" y="26776"/>
                </a:lnTo>
                <a:lnTo>
                  <a:pt x="12181" y="36957"/>
                </a:lnTo>
                <a:lnTo>
                  <a:pt x="12289" y="37930"/>
                </a:lnTo>
                <a:lnTo>
                  <a:pt x="12547" y="39545"/>
                </a:lnTo>
                <a:lnTo>
                  <a:pt x="13044" y="41343"/>
                </a:lnTo>
                <a:lnTo>
                  <a:pt x="13254" y="41813"/>
                </a:lnTo>
                <a:lnTo>
                  <a:pt x="13702" y="42557"/>
                </a:lnTo>
                <a:lnTo>
                  <a:pt x="14157" y="43416"/>
                </a:lnTo>
                <a:lnTo>
                  <a:pt x="16478" y="53437"/>
                </a:lnTo>
                <a:lnTo>
                  <a:pt x="16394" y="54262"/>
                </a:lnTo>
                <a:lnTo>
                  <a:pt x="16240" y="55201"/>
                </a:lnTo>
                <a:lnTo>
                  <a:pt x="15954" y="56140"/>
                </a:lnTo>
                <a:lnTo>
                  <a:pt x="15958" y="58808"/>
                </a:lnTo>
                <a:lnTo>
                  <a:pt x="17955" y="63779"/>
                </a:lnTo>
                <a:lnTo>
                  <a:pt x="18507" y="62989"/>
                </a:lnTo>
                <a:lnTo>
                  <a:pt x="21612" y="55201"/>
                </a:lnTo>
                <a:lnTo>
                  <a:pt x="21531" y="53437"/>
                </a:lnTo>
                <a:lnTo>
                  <a:pt x="20979" y="51673"/>
                </a:lnTo>
                <a:lnTo>
                  <a:pt x="20554" y="50230"/>
                </a:lnTo>
                <a:lnTo>
                  <a:pt x="20243" y="48856"/>
                </a:lnTo>
                <a:lnTo>
                  <a:pt x="20002" y="47562"/>
                </a:lnTo>
                <a:lnTo>
                  <a:pt x="19841" y="46394"/>
                </a:lnTo>
                <a:lnTo>
                  <a:pt x="19976" y="42511"/>
                </a:lnTo>
                <a:lnTo>
                  <a:pt x="26097" y="37312"/>
                </a:lnTo>
                <a:lnTo>
                  <a:pt x="27120" y="37312"/>
                </a:lnTo>
                <a:lnTo>
                  <a:pt x="26649" y="37266"/>
                </a:lnTo>
                <a:lnTo>
                  <a:pt x="26925" y="32880"/>
                </a:lnTo>
                <a:lnTo>
                  <a:pt x="25982" y="30532"/>
                </a:lnTo>
                <a:lnTo>
                  <a:pt x="24399" y="27050"/>
                </a:lnTo>
                <a:lnTo>
                  <a:pt x="22670" y="23718"/>
                </a:lnTo>
                <a:lnTo>
                  <a:pt x="21420" y="21565"/>
                </a:lnTo>
                <a:close/>
              </a:path>
              <a:path w="27304" h="64134">
                <a:moveTo>
                  <a:pt x="27120" y="37312"/>
                </a:moveTo>
                <a:close/>
              </a:path>
              <a:path w="27304" h="64134">
                <a:moveTo>
                  <a:pt x="6754" y="13273"/>
                </a:moveTo>
                <a:lnTo>
                  <a:pt x="1683" y="13273"/>
                </a:lnTo>
                <a:lnTo>
                  <a:pt x="2074" y="14957"/>
                </a:lnTo>
                <a:lnTo>
                  <a:pt x="2189" y="15735"/>
                </a:lnTo>
                <a:lnTo>
                  <a:pt x="2259" y="19492"/>
                </a:lnTo>
                <a:lnTo>
                  <a:pt x="2108" y="20820"/>
                </a:lnTo>
                <a:lnTo>
                  <a:pt x="1959" y="21450"/>
                </a:lnTo>
                <a:lnTo>
                  <a:pt x="1882" y="25172"/>
                </a:lnTo>
                <a:lnTo>
                  <a:pt x="1993" y="25997"/>
                </a:lnTo>
                <a:lnTo>
                  <a:pt x="2189" y="26581"/>
                </a:lnTo>
                <a:lnTo>
                  <a:pt x="2465" y="27050"/>
                </a:lnTo>
                <a:lnTo>
                  <a:pt x="2626" y="27165"/>
                </a:lnTo>
                <a:lnTo>
                  <a:pt x="3097" y="27955"/>
                </a:lnTo>
                <a:lnTo>
                  <a:pt x="3293" y="28150"/>
                </a:lnTo>
                <a:lnTo>
                  <a:pt x="3569" y="28184"/>
                </a:lnTo>
                <a:lnTo>
                  <a:pt x="3764" y="27955"/>
                </a:lnTo>
                <a:lnTo>
                  <a:pt x="3873" y="27440"/>
                </a:lnTo>
                <a:lnTo>
                  <a:pt x="4121" y="23718"/>
                </a:lnTo>
                <a:lnTo>
                  <a:pt x="4466" y="21450"/>
                </a:lnTo>
                <a:lnTo>
                  <a:pt x="6432" y="16285"/>
                </a:lnTo>
                <a:lnTo>
                  <a:pt x="6643" y="14876"/>
                </a:lnTo>
                <a:lnTo>
                  <a:pt x="6754" y="13273"/>
                </a:lnTo>
                <a:close/>
              </a:path>
              <a:path w="27304" h="64134">
                <a:moveTo>
                  <a:pt x="10628" y="7089"/>
                </a:moveTo>
                <a:lnTo>
                  <a:pt x="5846" y="7089"/>
                </a:lnTo>
                <a:lnTo>
                  <a:pt x="6674" y="7902"/>
                </a:lnTo>
                <a:lnTo>
                  <a:pt x="8123" y="9436"/>
                </a:lnTo>
                <a:lnTo>
                  <a:pt x="12416" y="19492"/>
                </a:lnTo>
                <a:lnTo>
                  <a:pt x="12293" y="20820"/>
                </a:lnTo>
                <a:lnTo>
                  <a:pt x="12174" y="21771"/>
                </a:lnTo>
                <a:lnTo>
                  <a:pt x="11906" y="23374"/>
                </a:lnTo>
                <a:lnTo>
                  <a:pt x="11779" y="23921"/>
                </a:lnTo>
                <a:lnTo>
                  <a:pt x="12331" y="23328"/>
                </a:lnTo>
                <a:lnTo>
                  <a:pt x="13159" y="22504"/>
                </a:lnTo>
                <a:lnTo>
                  <a:pt x="13516" y="22240"/>
                </a:lnTo>
                <a:lnTo>
                  <a:pt x="13792" y="22000"/>
                </a:lnTo>
                <a:lnTo>
                  <a:pt x="14459" y="21610"/>
                </a:lnTo>
                <a:lnTo>
                  <a:pt x="14620" y="21565"/>
                </a:lnTo>
                <a:lnTo>
                  <a:pt x="21420" y="21565"/>
                </a:lnTo>
                <a:lnTo>
                  <a:pt x="19140" y="17888"/>
                </a:lnTo>
                <a:lnTo>
                  <a:pt x="11032" y="7512"/>
                </a:lnTo>
                <a:lnTo>
                  <a:pt x="10628" y="7089"/>
                </a:lnTo>
                <a:close/>
              </a:path>
              <a:path w="27304" h="64134">
                <a:moveTo>
                  <a:pt x="3293" y="0"/>
                </a:moveTo>
                <a:lnTo>
                  <a:pt x="3017" y="148"/>
                </a:lnTo>
                <a:lnTo>
                  <a:pt x="2626" y="1362"/>
                </a:lnTo>
                <a:lnTo>
                  <a:pt x="2189" y="2542"/>
                </a:lnTo>
                <a:lnTo>
                  <a:pt x="1292" y="4581"/>
                </a:lnTo>
                <a:lnTo>
                  <a:pt x="544" y="5989"/>
                </a:lnTo>
                <a:lnTo>
                  <a:pt x="222" y="6539"/>
                </a:lnTo>
                <a:lnTo>
                  <a:pt x="118" y="7512"/>
                </a:lnTo>
                <a:lnTo>
                  <a:pt x="1292" y="13353"/>
                </a:lnTo>
                <a:lnTo>
                  <a:pt x="1683" y="13273"/>
                </a:lnTo>
                <a:lnTo>
                  <a:pt x="6754" y="13273"/>
                </a:lnTo>
                <a:lnTo>
                  <a:pt x="6663" y="10960"/>
                </a:lnTo>
                <a:lnTo>
                  <a:pt x="6472" y="9436"/>
                </a:lnTo>
                <a:lnTo>
                  <a:pt x="6317" y="8566"/>
                </a:lnTo>
                <a:lnTo>
                  <a:pt x="5846" y="7089"/>
                </a:lnTo>
                <a:lnTo>
                  <a:pt x="10628" y="7089"/>
                </a:lnTo>
                <a:lnTo>
                  <a:pt x="8640" y="5004"/>
                </a:lnTo>
                <a:lnTo>
                  <a:pt x="7387" y="3756"/>
                </a:lnTo>
                <a:lnTo>
                  <a:pt x="6087" y="2508"/>
                </a:lnTo>
                <a:lnTo>
                  <a:pt x="4707" y="1248"/>
                </a:lnTo>
                <a:lnTo>
                  <a:pt x="329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68088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6922" y="0"/>
                </a:moveTo>
                <a:lnTo>
                  <a:pt x="6405" y="160"/>
                </a:lnTo>
                <a:lnTo>
                  <a:pt x="6957" y="1374"/>
                </a:lnTo>
                <a:lnTo>
                  <a:pt x="5818" y="1924"/>
                </a:lnTo>
                <a:lnTo>
                  <a:pt x="0" y="14602"/>
                </a:lnTo>
                <a:lnTo>
                  <a:pt x="160" y="16915"/>
                </a:lnTo>
                <a:lnTo>
                  <a:pt x="4484" y="31322"/>
                </a:lnTo>
                <a:lnTo>
                  <a:pt x="5657" y="33991"/>
                </a:lnTo>
                <a:lnTo>
                  <a:pt x="6060" y="30028"/>
                </a:lnTo>
                <a:lnTo>
                  <a:pt x="6255" y="27291"/>
                </a:lnTo>
                <a:lnTo>
                  <a:pt x="6370" y="24084"/>
                </a:lnTo>
                <a:lnTo>
                  <a:pt x="6255" y="14327"/>
                </a:lnTo>
                <a:lnTo>
                  <a:pt x="5903" y="9517"/>
                </a:lnTo>
                <a:lnTo>
                  <a:pt x="5703" y="7478"/>
                </a:lnTo>
                <a:lnTo>
                  <a:pt x="8486" y="6653"/>
                </a:lnTo>
                <a:lnTo>
                  <a:pt x="12106" y="6653"/>
                </a:lnTo>
                <a:lnTo>
                  <a:pt x="11722" y="5909"/>
                </a:lnTo>
                <a:lnTo>
                  <a:pt x="10924" y="4581"/>
                </a:lnTo>
                <a:lnTo>
                  <a:pt x="9671" y="2782"/>
                </a:lnTo>
                <a:lnTo>
                  <a:pt x="9234" y="2267"/>
                </a:lnTo>
                <a:lnTo>
                  <a:pt x="8417" y="1374"/>
                </a:lnTo>
                <a:lnTo>
                  <a:pt x="6922" y="0"/>
                </a:lnTo>
                <a:close/>
              </a:path>
              <a:path w="36195" h="34289">
                <a:moveTo>
                  <a:pt x="12106" y="6653"/>
                </a:moveTo>
                <a:lnTo>
                  <a:pt x="8486" y="6653"/>
                </a:lnTo>
                <a:lnTo>
                  <a:pt x="10970" y="8257"/>
                </a:lnTo>
                <a:lnTo>
                  <a:pt x="12258" y="8967"/>
                </a:lnTo>
                <a:lnTo>
                  <a:pt x="13362" y="9517"/>
                </a:lnTo>
                <a:lnTo>
                  <a:pt x="13017" y="8577"/>
                </a:lnTo>
                <a:lnTo>
                  <a:pt x="12518" y="7478"/>
                </a:lnTo>
                <a:lnTo>
                  <a:pt x="12106" y="6653"/>
                </a:lnTo>
                <a:close/>
              </a:path>
              <a:path w="36195" h="34289">
                <a:moveTo>
                  <a:pt x="29761" y="4157"/>
                </a:moveTo>
                <a:lnTo>
                  <a:pt x="25437" y="5600"/>
                </a:lnTo>
                <a:lnTo>
                  <a:pt x="25080" y="5840"/>
                </a:lnTo>
                <a:lnTo>
                  <a:pt x="24218" y="6734"/>
                </a:lnTo>
                <a:lnTo>
                  <a:pt x="23925" y="7169"/>
                </a:lnTo>
                <a:lnTo>
                  <a:pt x="23746" y="7398"/>
                </a:lnTo>
                <a:lnTo>
                  <a:pt x="23160" y="8383"/>
                </a:lnTo>
                <a:lnTo>
                  <a:pt x="22642" y="9711"/>
                </a:lnTo>
                <a:lnTo>
                  <a:pt x="22262" y="11315"/>
                </a:lnTo>
                <a:lnTo>
                  <a:pt x="22171" y="12105"/>
                </a:lnTo>
                <a:lnTo>
                  <a:pt x="23160" y="12219"/>
                </a:lnTo>
                <a:lnTo>
                  <a:pt x="24103" y="12300"/>
                </a:lnTo>
                <a:lnTo>
                  <a:pt x="25000" y="12334"/>
                </a:lnTo>
                <a:lnTo>
                  <a:pt x="27403" y="12300"/>
                </a:lnTo>
                <a:lnTo>
                  <a:pt x="29841" y="12059"/>
                </a:lnTo>
                <a:lnTo>
                  <a:pt x="31336" y="11750"/>
                </a:lnTo>
                <a:lnTo>
                  <a:pt x="32590" y="11429"/>
                </a:lnTo>
                <a:lnTo>
                  <a:pt x="33142" y="11315"/>
                </a:lnTo>
                <a:lnTo>
                  <a:pt x="35694" y="9711"/>
                </a:lnTo>
                <a:lnTo>
                  <a:pt x="35660" y="8692"/>
                </a:lnTo>
                <a:lnTo>
                  <a:pt x="33417" y="5840"/>
                </a:lnTo>
                <a:lnTo>
                  <a:pt x="33222" y="4890"/>
                </a:lnTo>
                <a:lnTo>
                  <a:pt x="34368" y="4351"/>
                </a:lnTo>
                <a:lnTo>
                  <a:pt x="31888" y="4351"/>
                </a:lnTo>
                <a:lnTo>
                  <a:pt x="31175" y="4306"/>
                </a:lnTo>
                <a:lnTo>
                  <a:pt x="29761" y="4157"/>
                </a:lnTo>
                <a:close/>
              </a:path>
              <a:path w="36195" h="34289">
                <a:moveTo>
                  <a:pt x="34556" y="4157"/>
                </a:moveTo>
                <a:lnTo>
                  <a:pt x="33613" y="4271"/>
                </a:lnTo>
                <a:lnTo>
                  <a:pt x="32716" y="4351"/>
                </a:lnTo>
                <a:lnTo>
                  <a:pt x="34368" y="4351"/>
                </a:lnTo>
                <a:lnTo>
                  <a:pt x="34539" y="4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77644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5" y="148"/>
                </a:moveTo>
                <a:lnTo>
                  <a:pt x="149" y="0"/>
                </a:lnTo>
                <a:lnTo>
                  <a:pt x="0" y="34"/>
                </a:lnTo>
                <a:lnTo>
                  <a:pt x="0" y="263"/>
                </a:lnTo>
                <a:lnTo>
                  <a:pt x="195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8629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3746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15011" y="37438"/>
                </a:moveTo>
                <a:lnTo>
                  <a:pt x="9360" y="37438"/>
                </a:lnTo>
                <a:lnTo>
                  <a:pt x="9280" y="37907"/>
                </a:lnTo>
                <a:lnTo>
                  <a:pt x="10223" y="38022"/>
                </a:lnTo>
                <a:lnTo>
                  <a:pt x="11051" y="38056"/>
                </a:lnTo>
                <a:lnTo>
                  <a:pt x="11764" y="38056"/>
                </a:lnTo>
                <a:lnTo>
                  <a:pt x="12385" y="38022"/>
                </a:lnTo>
                <a:lnTo>
                  <a:pt x="13293" y="37907"/>
                </a:lnTo>
                <a:lnTo>
                  <a:pt x="14351" y="37667"/>
                </a:lnTo>
                <a:lnTo>
                  <a:pt x="15011" y="37438"/>
                </a:lnTo>
                <a:close/>
              </a:path>
              <a:path w="33654" h="38100">
                <a:moveTo>
                  <a:pt x="2828" y="3092"/>
                </a:moveTo>
                <a:lnTo>
                  <a:pt x="161" y="3882"/>
                </a:lnTo>
                <a:lnTo>
                  <a:pt x="164" y="5130"/>
                </a:lnTo>
                <a:lnTo>
                  <a:pt x="264" y="6150"/>
                </a:lnTo>
                <a:lnTo>
                  <a:pt x="508" y="9517"/>
                </a:lnTo>
                <a:lnTo>
                  <a:pt x="630" y="22824"/>
                </a:lnTo>
                <a:lnTo>
                  <a:pt x="513" y="24909"/>
                </a:lnTo>
                <a:lnTo>
                  <a:pt x="387" y="26627"/>
                </a:lnTo>
                <a:lnTo>
                  <a:pt x="0" y="30429"/>
                </a:lnTo>
                <a:lnTo>
                  <a:pt x="712" y="32181"/>
                </a:lnTo>
                <a:lnTo>
                  <a:pt x="9130" y="37472"/>
                </a:lnTo>
                <a:lnTo>
                  <a:pt x="9360" y="37438"/>
                </a:lnTo>
                <a:lnTo>
                  <a:pt x="15011" y="37438"/>
                </a:lnTo>
                <a:lnTo>
                  <a:pt x="16479" y="36293"/>
                </a:lnTo>
                <a:lnTo>
                  <a:pt x="16381" y="35239"/>
                </a:lnTo>
                <a:lnTo>
                  <a:pt x="16283" y="35044"/>
                </a:lnTo>
                <a:lnTo>
                  <a:pt x="16254" y="34815"/>
                </a:lnTo>
                <a:lnTo>
                  <a:pt x="17260" y="31918"/>
                </a:lnTo>
                <a:lnTo>
                  <a:pt x="17651" y="30933"/>
                </a:lnTo>
                <a:lnTo>
                  <a:pt x="17536" y="29994"/>
                </a:lnTo>
                <a:lnTo>
                  <a:pt x="17421" y="29249"/>
                </a:lnTo>
                <a:lnTo>
                  <a:pt x="17260" y="28619"/>
                </a:lnTo>
                <a:lnTo>
                  <a:pt x="17694" y="26466"/>
                </a:lnTo>
                <a:lnTo>
                  <a:pt x="23045" y="19652"/>
                </a:lnTo>
                <a:lnTo>
                  <a:pt x="23827" y="18324"/>
                </a:lnTo>
                <a:lnTo>
                  <a:pt x="26851" y="13662"/>
                </a:lnTo>
                <a:lnTo>
                  <a:pt x="28231" y="11784"/>
                </a:lnTo>
                <a:lnTo>
                  <a:pt x="28864" y="10960"/>
                </a:lnTo>
                <a:lnTo>
                  <a:pt x="29437" y="10765"/>
                </a:lnTo>
                <a:lnTo>
                  <a:pt x="30635" y="10227"/>
                </a:lnTo>
                <a:lnTo>
                  <a:pt x="31382" y="9757"/>
                </a:lnTo>
                <a:lnTo>
                  <a:pt x="31693" y="9517"/>
                </a:lnTo>
                <a:lnTo>
                  <a:pt x="32279" y="9013"/>
                </a:lnTo>
                <a:lnTo>
                  <a:pt x="32485" y="8772"/>
                </a:lnTo>
                <a:lnTo>
                  <a:pt x="19273" y="8772"/>
                </a:lnTo>
                <a:lnTo>
                  <a:pt x="18364" y="8738"/>
                </a:lnTo>
                <a:lnTo>
                  <a:pt x="17375" y="8658"/>
                </a:lnTo>
                <a:lnTo>
                  <a:pt x="16398" y="8543"/>
                </a:lnTo>
                <a:lnTo>
                  <a:pt x="16157" y="8497"/>
                </a:lnTo>
                <a:lnTo>
                  <a:pt x="15927" y="8463"/>
                </a:lnTo>
                <a:lnTo>
                  <a:pt x="15570" y="8417"/>
                </a:lnTo>
                <a:lnTo>
                  <a:pt x="15375" y="8383"/>
                </a:lnTo>
                <a:lnTo>
                  <a:pt x="15179" y="8337"/>
                </a:lnTo>
                <a:lnTo>
                  <a:pt x="15018" y="8303"/>
                </a:lnTo>
                <a:lnTo>
                  <a:pt x="14708" y="8222"/>
                </a:lnTo>
                <a:lnTo>
                  <a:pt x="14547" y="8222"/>
                </a:lnTo>
                <a:lnTo>
                  <a:pt x="14317" y="8188"/>
                </a:lnTo>
                <a:lnTo>
                  <a:pt x="14075" y="8108"/>
                </a:lnTo>
                <a:lnTo>
                  <a:pt x="13730" y="8028"/>
                </a:lnTo>
                <a:lnTo>
                  <a:pt x="13489" y="7993"/>
                </a:lnTo>
                <a:lnTo>
                  <a:pt x="13247" y="7913"/>
                </a:lnTo>
                <a:lnTo>
                  <a:pt x="12741" y="7799"/>
                </a:lnTo>
                <a:lnTo>
                  <a:pt x="12511" y="7719"/>
                </a:lnTo>
                <a:lnTo>
                  <a:pt x="10694" y="7169"/>
                </a:lnTo>
                <a:lnTo>
                  <a:pt x="10545" y="7089"/>
                </a:lnTo>
                <a:lnTo>
                  <a:pt x="10384" y="7054"/>
                </a:lnTo>
                <a:lnTo>
                  <a:pt x="10188" y="7008"/>
                </a:lnTo>
                <a:lnTo>
                  <a:pt x="9671" y="6779"/>
                </a:lnTo>
                <a:lnTo>
                  <a:pt x="8969" y="6505"/>
                </a:lnTo>
                <a:lnTo>
                  <a:pt x="8808" y="6424"/>
                </a:lnTo>
                <a:lnTo>
                  <a:pt x="8107" y="6150"/>
                </a:lnTo>
                <a:lnTo>
                  <a:pt x="7511" y="5840"/>
                </a:lnTo>
                <a:lnTo>
                  <a:pt x="6531" y="5371"/>
                </a:lnTo>
                <a:lnTo>
                  <a:pt x="5206" y="4626"/>
                </a:lnTo>
                <a:lnTo>
                  <a:pt x="2828" y="3092"/>
                </a:lnTo>
                <a:close/>
              </a:path>
              <a:path w="33654" h="38100">
                <a:moveTo>
                  <a:pt x="30474" y="45"/>
                </a:moveTo>
                <a:lnTo>
                  <a:pt x="30340" y="45"/>
                </a:lnTo>
                <a:lnTo>
                  <a:pt x="27564" y="1328"/>
                </a:lnTo>
                <a:lnTo>
                  <a:pt x="27760" y="2279"/>
                </a:lnTo>
                <a:lnTo>
                  <a:pt x="28197" y="2668"/>
                </a:lnTo>
                <a:lnTo>
                  <a:pt x="28622" y="3092"/>
                </a:lnTo>
                <a:lnTo>
                  <a:pt x="29450" y="4111"/>
                </a:lnTo>
                <a:lnTo>
                  <a:pt x="29794" y="4695"/>
                </a:lnTo>
                <a:lnTo>
                  <a:pt x="30002" y="5130"/>
                </a:lnTo>
                <a:lnTo>
                  <a:pt x="30083" y="6035"/>
                </a:lnTo>
                <a:lnTo>
                  <a:pt x="29962" y="6264"/>
                </a:lnTo>
                <a:lnTo>
                  <a:pt x="26932" y="7867"/>
                </a:lnTo>
                <a:lnTo>
                  <a:pt x="25678" y="8188"/>
                </a:lnTo>
                <a:lnTo>
                  <a:pt x="24149" y="8497"/>
                </a:lnTo>
                <a:lnTo>
                  <a:pt x="22412" y="8692"/>
                </a:lnTo>
                <a:lnTo>
                  <a:pt x="20963" y="8772"/>
                </a:lnTo>
                <a:lnTo>
                  <a:pt x="32485" y="8772"/>
                </a:lnTo>
                <a:lnTo>
                  <a:pt x="32800" y="8383"/>
                </a:lnTo>
                <a:lnTo>
                  <a:pt x="33303" y="7524"/>
                </a:lnTo>
                <a:lnTo>
                  <a:pt x="33426" y="7169"/>
                </a:lnTo>
                <a:lnTo>
                  <a:pt x="33551" y="6653"/>
                </a:lnTo>
                <a:lnTo>
                  <a:pt x="33445" y="4111"/>
                </a:lnTo>
                <a:lnTo>
                  <a:pt x="30508" y="114"/>
                </a:lnTo>
                <a:close/>
              </a:path>
              <a:path w="33654" h="38100">
                <a:moveTo>
                  <a:pt x="30439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51931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58544" y="154939"/>
                </a:moveTo>
                <a:lnTo>
                  <a:pt x="58303" y="157479"/>
                </a:lnTo>
                <a:lnTo>
                  <a:pt x="58222" y="158749"/>
                </a:lnTo>
                <a:lnTo>
                  <a:pt x="58659" y="158749"/>
                </a:lnTo>
                <a:lnTo>
                  <a:pt x="58544" y="154939"/>
                </a:lnTo>
                <a:close/>
              </a:path>
              <a:path w="61595" h="158750">
                <a:moveTo>
                  <a:pt x="58425" y="154827"/>
                </a:moveTo>
                <a:close/>
              </a:path>
              <a:path w="61595" h="158750">
                <a:moveTo>
                  <a:pt x="58889" y="152399"/>
                </a:moveTo>
                <a:lnTo>
                  <a:pt x="58579" y="152399"/>
                </a:lnTo>
                <a:lnTo>
                  <a:pt x="58464" y="154939"/>
                </a:lnTo>
                <a:lnTo>
                  <a:pt x="58613" y="154939"/>
                </a:lnTo>
                <a:lnTo>
                  <a:pt x="58889" y="152399"/>
                </a:lnTo>
                <a:close/>
              </a:path>
              <a:path w="61595" h="158750">
                <a:moveTo>
                  <a:pt x="54209" y="97790"/>
                </a:moveTo>
                <a:lnTo>
                  <a:pt x="26771" y="97789"/>
                </a:lnTo>
                <a:lnTo>
                  <a:pt x="27288" y="99059"/>
                </a:lnTo>
                <a:lnTo>
                  <a:pt x="27714" y="99059"/>
                </a:lnTo>
                <a:lnTo>
                  <a:pt x="28070" y="100329"/>
                </a:lnTo>
                <a:lnTo>
                  <a:pt x="28346" y="100329"/>
                </a:lnTo>
                <a:lnTo>
                  <a:pt x="28737" y="102869"/>
                </a:lnTo>
                <a:lnTo>
                  <a:pt x="28898" y="104139"/>
                </a:lnTo>
                <a:lnTo>
                  <a:pt x="28898" y="106679"/>
                </a:lnTo>
                <a:lnTo>
                  <a:pt x="28461" y="110489"/>
                </a:lnTo>
                <a:lnTo>
                  <a:pt x="27955" y="113029"/>
                </a:lnTo>
                <a:lnTo>
                  <a:pt x="27794" y="114299"/>
                </a:lnTo>
                <a:lnTo>
                  <a:pt x="33107" y="114299"/>
                </a:lnTo>
                <a:lnTo>
                  <a:pt x="33417" y="115569"/>
                </a:lnTo>
                <a:lnTo>
                  <a:pt x="34441" y="115569"/>
                </a:lnTo>
                <a:lnTo>
                  <a:pt x="34751" y="116839"/>
                </a:lnTo>
                <a:lnTo>
                  <a:pt x="34993" y="116839"/>
                </a:lnTo>
                <a:lnTo>
                  <a:pt x="35027" y="118109"/>
                </a:lnTo>
                <a:lnTo>
                  <a:pt x="35142" y="119379"/>
                </a:lnTo>
                <a:lnTo>
                  <a:pt x="34751" y="121919"/>
                </a:lnTo>
                <a:lnTo>
                  <a:pt x="37626" y="124459"/>
                </a:lnTo>
                <a:lnTo>
                  <a:pt x="50989" y="140969"/>
                </a:lnTo>
                <a:lnTo>
                  <a:pt x="51702" y="140969"/>
                </a:lnTo>
                <a:lnTo>
                  <a:pt x="53036" y="143509"/>
                </a:lnTo>
                <a:lnTo>
                  <a:pt x="54209" y="146049"/>
                </a:lnTo>
                <a:lnTo>
                  <a:pt x="56141" y="149859"/>
                </a:lnTo>
                <a:lnTo>
                  <a:pt x="57521" y="152399"/>
                </a:lnTo>
                <a:lnTo>
                  <a:pt x="58027" y="153669"/>
                </a:lnTo>
                <a:lnTo>
                  <a:pt x="58425" y="154827"/>
                </a:lnTo>
                <a:lnTo>
                  <a:pt x="58464" y="153669"/>
                </a:lnTo>
                <a:lnTo>
                  <a:pt x="58579" y="152399"/>
                </a:lnTo>
                <a:lnTo>
                  <a:pt x="58889" y="152399"/>
                </a:lnTo>
                <a:lnTo>
                  <a:pt x="59085" y="151129"/>
                </a:lnTo>
                <a:lnTo>
                  <a:pt x="59556" y="149859"/>
                </a:lnTo>
                <a:lnTo>
                  <a:pt x="59993" y="148589"/>
                </a:lnTo>
                <a:lnTo>
                  <a:pt x="60465" y="148589"/>
                </a:lnTo>
                <a:lnTo>
                  <a:pt x="61408" y="147319"/>
                </a:lnTo>
                <a:lnTo>
                  <a:pt x="61508" y="143509"/>
                </a:lnTo>
                <a:lnTo>
                  <a:pt x="61413" y="127000"/>
                </a:lnTo>
                <a:lnTo>
                  <a:pt x="60384" y="114300"/>
                </a:lnTo>
                <a:lnTo>
                  <a:pt x="60074" y="111760"/>
                </a:lnTo>
                <a:lnTo>
                  <a:pt x="59717" y="109220"/>
                </a:lnTo>
                <a:lnTo>
                  <a:pt x="57866" y="105410"/>
                </a:lnTo>
                <a:lnTo>
                  <a:pt x="56302" y="101600"/>
                </a:lnTo>
                <a:lnTo>
                  <a:pt x="54209" y="97790"/>
                </a:lnTo>
                <a:close/>
              </a:path>
              <a:path w="61595" h="158750">
                <a:moveTo>
                  <a:pt x="49494" y="90170"/>
                </a:moveTo>
                <a:lnTo>
                  <a:pt x="14156" y="90169"/>
                </a:lnTo>
                <a:lnTo>
                  <a:pt x="15179" y="91439"/>
                </a:lnTo>
                <a:lnTo>
                  <a:pt x="15685" y="92709"/>
                </a:lnTo>
                <a:lnTo>
                  <a:pt x="16122" y="92709"/>
                </a:lnTo>
                <a:lnTo>
                  <a:pt x="16467" y="93979"/>
                </a:lnTo>
                <a:lnTo>
                  <a:pt x="16823" y="93979"/>
                </a:lnTo>
                <a:lnTo>
                  <a:pt x="17295" y="95249"/>
                </a:lnTo>
                <a:lnTo>
                  <a:pt x="17490" y="96519"/>
                </a:lnTo>
                <a:lnTo>
                  <a:pt x="17812" y="97789"/>
                </a:lnTo>
                <a:lnTo>
                  <a:pt x="17927" y="100329"/>
                </a:lnTo>
                <a:lnTo>
                  <a:pt x="19342" y="99059"/>
                </a:lnTo>
                <a:lnTo>
                  <a:pt x="20676" y="97789"/>
                </a:lnTo>
                <a:lnTo>
                  <a:pt x="54209" y="97790"/>
                </a:lnTo>
                <a:lnTo>
                  <a:pt x="53036" y="96520"/>
                </a:lnTo>
                <a:lnTo>
                  <a:pt x="51702" y="93980"/>
                </a:lnTo>
                <a:lnTo>
                  <a:pt x="50287" y="91440"/>
                </a:lnTo>
                <a:lnTo>
                  <a:pt x="49494" y="90170"/>
                </a:lnTo>
                <a:close/>
              </a:path>
              <a:path w="61595" h="158750">
                <a:moveTo>
                  <a:pt x="5979" y="91439"/>
                </a:moveTo>
                <a:lnTo>
                  <a:pt x="4484" y="91439"/>
                </a:lnTo>
                <a:lnTo>
                  <a:pt x="4956" y="92709"/>
                </a:lnTo>
                <a:lnTo>
                  <a:pt x="5427" y="92709"/>
                </a:lnTo>
                <a:lnTo>
                  <a:pt x="5979" y="91439"/>
                </a:lnTo>
                <a:close/>
              </a:path>
              <a:path w="61595" h="158750">
                <a:moveTo>
                  <a:pt x="7509" y="90169"/>
                </a:moveTo>
                <a:lnTo>
                  <a:pt x="3415" y="90169"/>
                </a:lnTo>
                <a:lnTo>
                  <a:pt x="4162" y="91439"/>
                </a:lnTo>
                <a:lnTo>
                  <a:pt x="6876" y="91439"/>
                </a:lnTo>
                <a:lnTo>
                  <a:pt x="7509" y="90169"/>
                </a:lnTo>
                <a:close/>
              </a:path>
              <a:path w="61595" h="158750">
                <a:moveTo>
                  <a:pt x="13558" y="12699"/>
                </a:moveTo>
                <a:lnTo>
                  <a:pt x="12661" y="13969"/>
                </a:lnTo>
                <a:lnTo>
                  <a:pt x="11085" y="16509"/>
                </a:lnTo>
                <a:lnTo>
                  <a:pt x="9786" y="19049"/>
                </a:lnTo>
                <a:lnTo>
                  <a:pt x="8337" y="21589"/>
                </a:lnTo>
                <a:lnTo>
                  <a:pt x="7198" y="21589"/>
                </a:lnTo>
                <a:lnTo>
                  <a:pt x="6876" y="22859"/>
                </a:lnTo>
                <a:lnTo>
                  <a:pt x="6014" y="22859"/>
                </a:lnTo>
                <a:lnTo>
                  <a:pt x="2196" y="31749"/>
                </a:lnTo>
                <a:lnTo>
                  <a:pt x="1920" y="31749"/>
                </a:lnTo>
                <a:lnTo>
                  <a:pt x="1690" y="33019"/>
                </a:lnTo>
                <a:lnTo>
                  <a:pt x="1529" y="34289"/>
                </a:lnTo>
                <a:lnTo>
                  <a:pt x="1414" y="35559"/>
                </a:lnTo>
                <a:lnTo>
                  <a:pt x="1379" y="41909"/>
                </a:lnTo>
                <a:lnTo>
                  <a:pt x="1575" y="43179"/>
                </a:lnTo>
                <a:lnTo>
                  <a:pt x="2115" y="45719"/>
                </a:lnTo>
                <a:lnTo>
                  <a:pt x="2598" y="46989"/>
                </a:lnTo>
                <a:lnTo>
                  <a:pt x="2828" y="48259"/>
                </a:lnTo>
                <a:lnTo>
                  <a:pt x="0" y="73659"/>
                </a:lnTo>
                <a:lnTo>
                  <a:pt x="195" y="77469"/>
                </a:lnTo>
                <a:lnTo>
                  <a:pt x="666" y="82549"/>
                </a:lnTo>
                <a:lnTo>
                  <a:pt x="977" y="83819"/>
                </a:lnTo>
                <a:lnTo>
                  <a:pt x="1172" y="85089"/>
                </a:lnTo>
                <a:lnTo>
                  <a:pt x="1724" y="86359"/>
                </a:lnTo>
                <a:lnTo>
                  <a:pt x="2161" y="87629"/>
                </a:lnTo>
                <a:lnTo>
                  <a:pt x="2989" y="90169"/>
                </a:lnTo>
                <a:lnTo>
                  <a:pt x="9429" y="90169"/>
                </a:lnTo>
                <a:lnTo>
                  <a:pt x="10418" y="88899"/>
                </a:lnTo>
                <a:lnTo>
                  <a:pt x="47924" y="88899"/>
                </a:lnTo>
                <a:lnTo>
                  <a:pt x="47102" y="87629"/>
                </a:lnTo>
                <a:lnTo>
                  <a:pt x="46194" y="86359"/>
                </a:lnTo>
                <a:lnTo>
                  <a:pt x="45331" y="85089"/>
                </a:lnTo>
                <a:lnTo>
                  <a:pt x="44388" y="85089"/>
                </a:lnTo>
                <a:lnTo>
                  <a:pt x="43365" y="83819"/>
                </a:lnTo>
                <a:lnTo>
                  <a:pt x="43054" y="83819"/>
                </a:lnTo>
                <a:lnTo>
                  <a:pt x="41433" y="82549"/>
                </a:lnTo>
                <a:lnTo>
                  <a:pt x="40214" y="81279"/>
                </a:lnTo>
                <a:lnTo>
                  <a:pt x="38765" y="80009"/>
                </a:lnTo>
                <a:lnTo>
                  <a:pt x="36281" y="77469"/>
                </a:lnTo>
                <a:lnTo>
                  <a:pt x="34556" y="76199"/>
                </a:lnTo>
                <a:lnTo>
                  <a:pt x="31957" y="72389"/>
                </a:lnTo>
                <a:lnTo>
                  <a:pt x="30313" y="71119"/>
                </a:lnTo>
                <a:lnTo>
                  <a:pt x="25356" y="58419"/>
                </a:lnTo>
                <a:lnTo>
                  <a:pt x="25391" y="54609"/>
                </a:lnTo>
                <a:lnTo>
                  <a:pt x="25598" y="53339"/>
                </a:lnTo>
                <a:lnTo>
                  <a:pt x="25713" y="52069"/>
                </a:lnTo>
                <a:lnTo>
                  <a:pt x="25552" y="48259"/>
                </a:lnTo>
                <a:lnTo>
                  <a:pt x="25356" y="46989"/>
                </a:lnTo>
                <a:lnTo>
                  <a:pt x="25000" y="45719"/>
                </a:lnTo>
                <a:lnTo>
                  <a:pt x="24528" y="43179"/>
                </a:lnTo>
                <a:lnTo>
                  <a:pt x="19227" y="30479"/>
                </a:lnTo>
                <a:lnTo>
                  <a:pt x="18008" y="26669"/>
                </a:lnTo>
                <a:lnTo>
                  <a:pt x="17490" y="24129"/>
                </a:lnTo>
                <a:lnTo>
                  <a:pt x="17019" y="22859"/>
                </a:lnTo>
                <a:lnTo>
                  <a:pt x="16628" y="20319"/>
                </a:lnTo>
                <a:lnTo>
                  <a:pt x="16157" y="16509"/>
                </a:lnTo>
                <a:lnTo>
                  <a:pt x="16157" y="15239"/>
                </a:lnTo>
                <a:lnTo>
                  <a:pt x="13443" y="15239"/>
                </a:lnTo>
                <a:lnTo>
                  <a:pt x="13558" y="12699"/>
                </a:lnTo>
                <a:close/>
              </a:path>
              <a:path w="61595" h="158750">
                <a:moveTo>
                  <a:pt x="47924" y="88899"/>
                </a:moveTo>
                <a:lnTo>
                  <a:pt x="10418" y="88899"/>
                </a:lnTo>
                <a:lnTo>
                  <a:pt x="11085" y="90169"/>
                </a:lnTo>
                <a:lnTo>
                  <a:pt x="48747" y="90170"/>
                </a:lnTo>
                <a:lnTo>
                  <a:pt x="47924" y="88899"/>
                </a:lnTo>
                <a:close/>
              </a:path>
              <a:path w="61595" h="158750">
                <a:moveTo>
                  <a:pt x="25391" y="54609"/>
                </a:moveTo>
                <a:lnTo>
                  <a:pt x="25241" y="55879"/>
                </a:lnTo>
                <a:lnTo>
                  <a:pt x="25391" y="54609"/>
                </a:lnTo>
                <a:close/>
              </a:path>
              <a:path w="61595" h="158750">
                <a:moveTo>
                  <a:pt x="17065" y="8889"/>
                </a:moveTo>
                <a:lnTo>
                  <a:pt x="13443" y="15239"/>
                </a:lnTo>
                <a:lnTo>
                  <a:pt x="16157" y="15239"/>
                </a:lnTo>
                <a:lnTo>
                  <a:pt x="16219" y="13715"/>
                </a:lnTo>
                <a:lnTo>
                  <a:pt x="16467" y="11429"/>
                </a:lnTo>
                <a:lnTo>
                  <a:pt x="16743" y="10159"/>
                </a:lnTo>
                <a:lnTo>
                  <a:pt x="17065" y="8889"/>
                </a:lnTo>
                <a:close/>
              </a:path>
              <a:path w="61595" h="158750">
                <a:moveTo>
                  <a:pt x="20952" y="3809"/>
                </a:moveTo>
                <a:lnTo>
                  <a:pt x="16743" y="3809"/>
                </a:lnTo>
                <a:lnTo>
                  <a:pt x="15800" y="5079"/>
                </a:lnTo>
                <a:lnTo>
                  <a:pt x="15570" y="6349"/>
                </a:lnTo>
                <a:lnTo>
                  <a:pt x="15294" y="6349"/>
                </a:lnTo>
                <a:lnTo>
                  <a:pt x="14857" y="7619"/>
                </a:lnTo>
                <a:lnTo>
                  <a:pt x="14466" y="8889"/>
                </a:lnTo>
                <a:lnTo>
                  <a:pt x="17456" y="8889"/>
                </a:lnTo>
                <a:lnTo>
                  <a:pt x="17962" y="7619"/>
                </a:lnTo>
                <a:lnTo>
                  <a:pt x="18560" y="6349"/>
                </a:lnTo>
                <a:lnTo>
                  <a:pt x="19227" y="5079"/>
                </a:lnTo>
                <a:lnTo>
                  <a:pt x="20043" y="5079"/>
                </a:lnTo>
                <a:lnTo>
                  <a:pt x="20952" y="3809"/>
                </a:lnTo>
                <a:close/>
              </a:path>
              <a:path w="61595" h="158750">
                <a:moveTo>
                  <a:pt x="22010" y="0"/>
                </a:moveTo>
                <a:lnTo>
                  <a:pt x="21780" y="0"/>
                </a:lnTo>
                <a:lnTo>
                  <a:pt x="20641" y="1269"/>
                </a:lnTo>
                <a:lnTo>
                  <a:pt x="19146" y="2539"/>
                </a:lnTo>
                <a:lnTo>
                  <a:pt x="17847" y="2539"/>
                </a:lnTo>
                <a:lnTo>
                  <a:pt x="17456" y="3809"/>
                </a:lnTo>
                <a:lnTo>
                  <a:pt x="21975" y="3809"/>
                </a:lnTo>
                <a:lnTo>
                  <a:pt x="23114" y="2540"/>
                </a:lnTo>
                <a:lnTo>
                  <a:pt x="22251" y="1270"/>
                </a:lnTo>
                <a:lnTo>
                  <a:pt x="2201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50827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4" h="147320">
                <a:moveTo>
                  <a:pt x="59205" y="123765"/>
                </a:moveTo>
                <a:lnTo>
                  <a:pt x="50839" y="123765"/>
                </a:lnTo>
                <a:lnTo>
                  <a:pt x="49770" y="124744"/>
                </a:lnTo>
                <a:lnTo>
                  <a:pt x="46861" y="127210"/>
                </a:lnTo>
                <a:lnTo>
                  <a:pt x="35901" y="135354"/>
                </a:lnTo>
                <a:lnTo>
                  <a:pt x="36649" y="135550"/>
                </a:lnTo>
                <a:lnTo>
                  <a:pt x="39558" y="138878"/>
                </a:lnTo>
                <a:lnTo>
                  <a:pt x="39673" y="139465"/>
                </a:lnTo>
                <a:lnTo>
                  <a:pt x="39788" y="139896"/>
                </a:lnTo>
                <a:lnTo>
                  <a:pt x="39869" y="140327"/>
                </a:lnTo>
                <a:lnTo>
                  <a:pt x="39949" y="141932"/>
                </a:lnTo>
                <a:lnTo>
                  <a:pt x="39788" y="142950"/>
                </a:lnTo>
                <a:lnTo>
                  <a:pt x="37465" y="146748"/>
                </a:lnTo>
                <a:lnTo>
                  <a:pt x="39156" y="146670"/>
                </a:lnTo>
                <a:lnTo>
                  <a:pt x="42192" y="146591"/>
                </a:lnTo>
                <a:lnTo>
                  <a:pt x="48440" y="146591"/>
                </a:lnTo>
                <a:lnTo>
                  <a:pt x="50172" y="143381"/>
                </a:lnTo>
                <a:lnTo>
                  <a:pt x="58383" y="125997"/>
                </a:lnTo>
                <a:lnTo>
                  <a:pt x="59205" y="123765"/>
                </a:lnTo>
                <a:close/>
              </a:path>
              <a:path w="64134" h="147320">
                <a:moveTo>
                  <a:pt x="48440" y="146591"/>
                </a:moveTo>
                <a:lnTo>
                  <a:pt x="43606" y="146591"/>
                </a:lnTo>
                <a:lnTo>
                  <a:pt x="44894" y="146630"/>
                </a:lnTo>
                <a:lnTo>
                  <a:pt x="46159" y="146630"/>
                </a:lnTo>
                <a:lnTo>
                  <a:pt x="47298" y="146709"/>
                </a:lnTo>
                <a:lnTo>
                  <a:pt x="48356" y="146748"/>
                </a:lnTo>
                <a:lnTo>
                  <a:pt x="48440" y="146591"/>
                </a:lnTo>
                <a:close/>
              </a:path>
              <a:path w="64134" h="147320">
                <a:moveTo>
                  <a:pt x="2483" y="23809"/>
                </a:moveTo>
                <a:lnTo>
                  <a:pt x="2518" y="24004"/>
                </a:lnTo>
                <a:lnTo>
                  <a:pt x="2679" y="24588"/>
                </a:lnTo>
                <a:lnTo>
                  <a:pt x="2978" y="26191"/>
                </a:lnTo>
                <a:lnTo>
                  <a:pt x="3414" y="28860"/>
                </a:lnTo>
                <a:lnTo>
                  <a:pt x="3622" y="30543"/>
                </a:lnTo>
                <a:lnTo>
                  <a:pt x="3852" y="32845"/>
                </a:lnTo>
                <a:lnTo>
                  <a:pt x="4074" y="36487"/>
                </a:lnTo>
                <a:lnTo>
                  <a:pt x="4015" y="44642"/>
                </a:lnTo>
                <a:lnTo>
                  <a:pt x="793" y="64214"/>
                </a:lnTo>
                <a:lnTo>
                  <a:pt x="436" y="64878"/>
                </a:lnTo>
                <a:lnTo>
                  <a:pt x="241" y="65382"/>
                </a:lnTo>
                <a:lnTo>
                  <a:pt x="80" y="66058"/>
                </a:lnTo>
                <a:lnTo>
                  <a:pt x="0" y="68280"/>
                </a:lnTo>
                <a:lnTo>
                  <a:pt x="160" y="69425"/>
                </a:lnTo>
                <a:lnTo>
                  <a:pt x="6060" y="81324"/>
                </a:lnTo>
                <a:lnTo>
                  <a:pt x="7348" y="82653"/>
                </a:lnTo>
                <a:lnTo>
                  <a:pt x="25552" y="104619"/>
                </a:lnTo>
                <a:lnTo>
                  <a:pt x="26265" y="105168"/>
                </a:lnTo>
                <a:lnTo>
                  <a:pt x="35625" y="126819"/>
                </a:lnTo>
                <a:lnTo>
                  <a:pt x="35330" y="128659"/>
                </a:lnTo>
                <a:lnTo>
                  <a:pt x="35073" y="129952"/>
                </a:lnTo>
                <a:lnTo>
                  <a:pt x="34602" y="131595"/>
                </a:lnTo>
                <a:lnTo>
                  <a:pt x="33969" y="133240"/>
                </a:lnTo>
                <a:lnTo>
                  <a:pt x="33257" y="134963"/>
                </a:lnTo>
                <a:lnTo>
                  <a:pt x="34682" y="135119"/>
                </a:lnTo>
                <a:lnTo>
                  <a:pt x="50839" y="123765"/>
                </a:lnTo>
                <a:lnTo>
                  <a:pt x="59205" y="123765"/>
                </a:lnTo>
                <a:lnTo>
                  <a:pt x="59522" y="122904"/>
                </a:lnTo>
                <a:lnTo>
                  <a:pt x="60108" y="121063"/>
                </a:lnTo>
                <a:lnTo>
                  <a:pt x="60496" y="119771"/>
                </a:lnTo>
                <a:lnTo>
                  <a:pt x="60706" y="119145"/>
                </a:lnTo>
                <a:lnTo>
                  <a:pt x="61204" y="117266"/>
                </a:lnTo>
                <a:lnTo>
                  <a:pt x="61925" y="114054"/>
                </a:lnTo>
                <a:lnTo>
                  <a:pt x="62327" y="112880"/>
                </a:lnTo>
                <a:lnTo>
                  <a:pt x="63930" y="104619"/>
                </a:lnTo>
                <a:lnTo>
                  <a:pt x="63832" y="97060"/>
                </a:lnTo>
                <a:lnTo>
                  <a:pt x="62397" y="89112"/>
                </a:lnTo>
                <a:lnTo>
                  <a:pt x="62155" y="87818"/>
                </a:lnTo>
                <a:lnTo>
                  <a:pt x="34682" y="58373"/>
                </a:lnTo>
                <a:lnTo>
                  <a:pt x="32866" y="57365"/>
                </a:lnTo>
                <a:lnTo>
                  <a:pt x="31141" y="56220"/>
                </a:lnTo>
                <a:lnTo>
                  <a:pt x="7152" y="25218"/>
                </a:lnTo>
                <a:lnTo>
                  <a:pt x="3219" y="25218"/>
                </a:lnTo>
                <a:lnTo>
                  <a:pt x="3024" y="24863"/>
                </a:lnTo>
                <a:lnTo>
                  <a:pt x="2874" y="24508"/>
                </a:lnTo>
                <a:lnTo>
                  <a:pt x="2483" y="23809"/>
                </a:lnTo>
                <a:close/>
              </a:path>
              <a:path w="64134" h="147320">
                <a:moveTo>
                  <a:pt x="62373" y="88987"/>
                </a:moveTo>
                <a:close/>
              </a:path>
              <a:path w="64134" h="147320">
                <a:moveTo>
                  <a:pt x="62339" y="88803"/>
                </a:moveTo>
                <a:lnTo>
                  <a:pt x="62373" y="88987"/>
                </a:lnTo>
                <a:lnTo>
                  <a:pt x="62339" y="88803"/>
                </a:lnTo>
                <a:close/>
              </a:path>
              <a:path w="64134" h="147320">
                <a:moveTo>
                  <a:pt x="5738" y="0"/>
                </a:moveTo>
                <a:lnTo>
                  <a:pt x="1057" y="19812"/>
                </a:lnTo>
                <a:lnTo>
                  <a:pt x="1333" y="20752"/>
                </a:lnTo>
                <a:lnTo>
                  <a:pt x="3219" y="25218"/>
                </a:lnTo>
                <a:lnTo>
                  <a:pt x="7152" y="25218"/>
                </a:lnTo>
                <a:lnTo>
                  <a:pt x="6470" y="23809"/>
                </a:lnTo>
                <a:lnTo>
                  <a:pt x="4632" y="19503"/>
                </a:lnTo>
                <a:lnTo>
                  <a:pt x="8302" y="2393"/>
                </a:lnTo>
                <a:lnTo>
                  <a:pt x="5738" y="0"/>
                </a:lnTo>
                <a:close/>
              </a:path>
              <a:path w="64134" h="147320">
                <a:moveTo>
                  <a:pt x="4565" y="19317"/>
                </a:moveTo>
                <a:lnTo>
                  <a:pt x="4565" y="19503"/>
                </a:lnTo>
                <a:lnTo>
                  <a:pt x="4565" y="19317"/>
                </a:lnTo>
                <a:close/>
              </a:path>
              <a:path w="64134" h="147320">
                <a:moveTo>
                  <a:pt x="4565" y="19068"/>
                </a:moveTo>
                <a:lnTo>
                  <a:pt x="4565" y="19317"/>
                </a:lnTo>
                <a:lnTo>
                  <a:pt x="4565" y="1906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5367" y="260284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09" h="59054">
                <a:moveTo>
                  <a:pt x="52390" y="53048"/>
                </a:moveTo>
                <a:lnTo>
                  <a:pt x="14777" y="53048"/>
                </a:lnTo>
                <a:lnTo>
                  <a:pt x="15524" y="53128"/>
                </a:lnTo>
                <a:lnTo>
                  <a:pt x="16973" y="53368"/>
                </a:lnTo>
                <a:lnTo>
                  <a:pt x="23033" y="56495"/>
                </a:lnTo>
                <a:lnTo>
                  <a:pt x="23861" y="56965"/>
                </a:lnTo>
                <a:lnTo>
                  <a:pt x="30106" y="58843"/>
                </a:lnTo>
                <a:lnTo>
                  <a:pt x="30623" y="58808"/>
                </a:lnTo>
                <a:lnTo>
                  <a:pt x="34280" y="55602"/>
                </a:lnTo>
                <a:lnTo>
                  <a:pt x="50825" y="55602"/>
                </a:lnTo>
                <a:lnTo>
                  <a:pt x="51338" y="54937"/>
                </a:lnTo>
                <a:lnTo>
                  <a:pt x="51736" y="54342"/>
                </a:lnTo>
                <a:lnTo>
                  <a:pt x="52242" y="53403"/>
                </a:lnTo>
                <a:lnTo>
                  <a:pt x="52390" y="53048"/>
                </a:lnTo>
                <a:close/>
              </a:path>
              <a:path w="67309" h="59054">
                <a:moveTo>
                  <a:pt x="50825" y="55602"/>
                </a:moveTo>
                <a:lnTo>
                  <a:pt x="34280" y="55602"/>
                </a:lnTo>
                <a:lnTo>
                  <a:pt x="34981" y="55945"/>
                </a:lnTo>
                <a:lnTo>
                  <a:pt x="36867" y="56770"/>
                </a:lnTo>
                <a:lnTo>
                  <a:pt x="44457" y="58304"/>
                </a:lnTo>
                <a:lnTo>
                  <a:pt x="45285" y="58259"/>
                </a:lnTo>
                <a:lnTo>
                  <a:pt x="50825" y="55602"/>
                </a:lnTo>
                <a:close/>
              </a:path>
              <a:path w="67309" h="59054">
                <a:moveTo>
                  <a:pt x="66251" y="41149"/>
                </a:moveTo>
                <a:lnTo>
                  <a:pt x="2748" y="41149"/>
                </a:lnTo>
                <a:lnTo>
                  <a:pt x="2276" y="41458"/>
                </a:lnTo>
                <a:lnTo>
                  <a:pt x="2205" y="42752"/>
                </a:lnTo>
                <a:lnTo>
                  <a:pt x="2107" y="43496"/>
                </a:lnTo>
                <a:lnTo>
                  <a:pt x="1885" y="44630"/>
                </a:lnTo>
                <a:lnTo>
                  <a:pt x="1853" y="47413"/>
                </a:lnTo>
                <a:lnTo>
                  <a:pt x="1949" y="48432"/>
                </a:lnTo>
                <a:lnTo>
                  <a:pt x="4473" y="55796"/>
                </a:lnTo>
                <a:lnTo>
                  <a:pt x="6048" y="54937"/>
                </a:lnTo>
                <a:lnTo>
                  <a:pt x="7819" y="54193"/>
                </a:lnTo>
                <a:lnTo>
                  <a:pt x="13362" y="53048"/>
                </a:lnTo>
                <a:lnTo>
                  <a:pt x="52390" y="53048"/>
                </a:lnTo>
                <a:lnTo>
                  <a:pt x="52679" y="52349"/>
                </a:lnTo>
                <a:lnTo>
                  <a:pt x="53081" y="50975"/>
                </a:lnTo>
                <a:lnTo>
                  <a:pt x="53346" y="49841"/>
                </a:lnTo>
                <a:lnTo>
                  <a:pt x="54048" y="49727"/>
                </a:lnTo>
                <a:lnTo>
                  <a:pt x="56486" y="49142"/>
                </a:lnTo>
                <a:lnTo>
                  <a:pt x="57118" y="48902"/>
                </a:lnTo>
                <a:lnTo>
                  <a:pt x="57751" y="48707"/>
                </a:lnTo>
                <a:lnTo>
                  <a:pt x="65927" y="41939"/>
                </a:lnTo>
                <a:lnTo>
                  <a:pt x="66251" y="41149"/>
                </a:lnTo>
                <a:close/>
              </a:path>
              <a:path w="67309" h="59054">
                <a:moveTo>
                  <a:pt x="0" y="29249"/>
                </a:moveTo>
                <a:lnTo>
                  <a:pt x="1138" y="33040"/>
                </a:lnTo>
                <a:lnTo>
                  <a:pt x="1792" y="36098"/>
                </a:lnTo>
                <a:lnTo>
                  <a:pt x="2160" y="38766"/>
                </a:lnTo>
                <a:lnTo>
                  <a:pt x="2276" y="41229"/>
                </a:lnTo>
                <a:lnTo>
                  <a:pt x="2748" y="41149"/>
                </a:lnTo>
                <a:lnTo>
                  <a:pt x="66251" y="41149"/>
                </a:lnTo>
                <a:lnTo>
                  <a:pt x="66560" y="40129"/>
                </a:lnTo>
                <a:lnTo>
                  <a:pt x="66689" y="39580"/>
                </a:lnTo>
                <a:lnTo>
                  <a:pt x="5140" y="39580"/>
                </a:lnTo>
                <a:lnTo>
                  <a:pt x="5462" y="39041"/>
                </a:lnTo>
                <a:lnTo>
                  <a:pt x="7733" y="32067"/>
                </a:lnTo>
                <a:lnTo>
                  <a:pt x="6600" y="32067"/>
                </a:lnTo>
                <a:lnTo>
                  <a:pt x="5692" y="31906"/>
                </a:lnTo>
                <a:lnTo>
                  <a:pt x="4599" y="31631"/>
                </a:lnTo>
                <a:lnTo>
                  <a:pt x="3254" y="31128"/>
                </a:lnTo>
                <a:lnTo>
                  <a:pt x="2211" y="30612"/>
                </a:lnTo>
                <a:lnTo>
                  <a:pt x="1724" y="30349"/>
                </a:lnTo>
                <a:lnTo>
                  <a:pt x="0" y="29249"/>
                </a:lnTo>
                <a:close/>
              </a:path>
              <a:path w="67309" h="59054">
                <a:moveTo>
                  <a:pt x="24091" y="13937"/>
                </a:moveTo>
                <a:lnTo>
                  <a:pt x="15754" y="23649"/>
                </a:lnTo>
                <a:lnTo>
                  <a:pt x="15961" y="24863"/>
                </a:lnTo>
                <a:lnTo>
                  <a:pt x="16040" y="27955"/>
                </a:lnTo>
                <a:lnTo>
                  <a:pt x="9314" y="37426"/>
                </a:lnTo>
                <a:lnTo>
                  <a:pt x="8923" y="37552"/>
                </a:lnTo>
                <a:lnTo>
                  <a:pt x="8325" y="37781"/>
                </a:lnTo>
                <a:lnTo>
                  <a:pt x="7543" y="38171"/>
                </a:lnTo>
                <a:lnTo>
                  <a:pt x="6485" y="38766"/>
                </a:lnTo>
                <a:lnTo>
                  <a:pt x="5140" y="39580"/>
                </a:lnTo>
                <a:lnTo>
                  <a:pt x="66689" y="39580"/>
                </a:lnTo>
                <a:lnTo>
                  <a:pt x="66802" y="39041"/>
                </a:lnTo>
                <a:lnTo>
                  <a:pt x="66926" y="37552"/>
                </a:lnTo>
                <a:lnTo>
                  <a:pt x="66845" y="35594"/>
                </a:lnTo>
                <a:lnTo>
                  <a:pt x="66709" y="34529"/>
                </a:lnTo>
                <a:lnTo>
                  <a:pt x="66399" y="33200"/>
                </a:lnTo>
                <a:lnTo>
                  <a:pt x="66062" y="32616"/>
                </a:lnTo>
                <a:lnTo>
                  <a:pt x="52162" y="32616"/>
                </a:lnTo>
                <a:lnTo>
                  <a:pt x="52323" y="32456"/>
                </a:lnTo>
                <a:lnTo>
                  <a:pt x="54128" y="27955"/>
                </a:lnTo>
                <a:lnTo>
                  <a:pt x="54013" y="23924"/>
                </a:lnTo>
                <a:lnTo>
                  <a:pt x="53898" y="23214"/>
                </a:lnTo>
                <a:lnTo>
                  <a:pt x="53737" y="22469"/>
                </a:lnTo>
                <a:lnTo>
                  <a:pt x="53346" y="20946"/>
                </a:lnTo>
                <a:lnTo>
                  <a:pt x="54761" y="19973"/>
                </a:lnTo>
                <a:lnTo>
                  <a:pt x="58654" y="15186"/>
                </a:lnTo>
                <a:lnTo>
                  <a:pt x="28737" y="15186"/>
                </a:lnTo>
                <a:lnTo>
                  <a:pt x="28220" y="14957"/>
                </a:lnTo>
                <a:lnTo>
                  <a:pt x="26966" y="14487"/>
                </a:lnTo>
                <a:lnTo>
                  <a:pt x="26104" y="14246"/>
                </a:lnTo>
                <a:lnTo>
                  <a:pt x="25161" y="14052"/>
                </a:lnTo>
                <a:lnTo>
                  <a:pt x="24091" y="13937"/>
                </a:lnTo>
                <a:close/>
              </a:path>
              <a:path w="67309" h="59054">
                <a:moveTo>
                  <a:pt x="60338" y="29604"/>
                </a:moveTo>
                <a:lnTo>
                  <a:pt x="52162" y="32616"/>
                </a:lnTo>
                <a:lnTo>
                  <a:pt x="66062" y="32616"/>
                </a:lnTo>
                <a:lnTo>
                  <a:pt x="60338" y="29604"/>
                </a:lnTo>
                <a:close/>
              </a:path>
              <a:path w="67309" h="59054">
                <a:moveTo>
                  <a:pt x="7739" y="32032"/>
                </a:moveTo>
                <a:close/>
              </a:path>
              <a:path w="67309" h="59054">
                <a:moveTo>
                  <a:pt x="40294" y="6035"/>
                </a:moveTo>
                <a:lnTo>
                  <a:pt x="28737" y="15186"/>
                </a:lnTo>
                <a:lnTo>
                  <a:pt x="58654" y="15186"/>
                </a:lnTo>
                <a:lnTo>
                  <a:pt x="59963" y="7913"/>
                </a:lnTo>
                <a:lnTo>
                  <a:pt x="44699" y="7913"/>
                </a:lnTo>
                <a:lnTo>
                  <a:pt x="44342" y="7593"/>
                </a:lnTo>
                <a:lnTo>
                  <a:pt x="43319" y="6974"/>
                </a:lnTo>
                <a:lnTo>
                  <a:pt x="42962" y="6814"/>
                </a:lnTo>
                <a:lnTo>
                  <a:pt x="42617" y="6619"/>
                </a:lnTo>
                <a:lnTo>
                  <a:pt x="41743" y="6298"/>
                </a:lnTo>
                <a:lnTo>
                  <a:pt x="41272" y="6184"/>
                </a:lnTo>
                <a:lnTo>
                  <a:pt x="40294" y="6035"/>
                </a:lnTo>
                <a:close/>
              </a:path>
              <a:path w="67309" h="59054">
                <a:moveTo>
                  <a:pt x="55589" y="0"/>
                </a:moveTo>
                <a:lnTo>
                  <a:pt x="44699" y="7913"/>
                </a:lnTo>
                <a:lnTo>
                  <a:pt x="59963" y="7913"/>
                </a:lnTo>
                <a:lnTo>
                  <a:pt x="5558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82945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2518" y="2118"/>
                </a:moveTo>
                <a:lnTo>
                  <a:pt x="2092" y="2118"/>
                </a:lnTo>
                <a:lnTo>
                  <a:pt x="1103" y="2267"/>
                </a:lnTo>
                <a:lnTo>
                  <a:pt x="597" y="2427"/>
                </a:lnTo>
                <a:lnTo>
                  <a:pt x="0" y="2668"/>
                </a:lnTo>
                <a:lnTo>
                  <a:pt x="908" y="3836"/>
                </a:lnTo>
                <a:lnTo>
                  <a:pt x="12074" y="14602"/>
                </a:lnTo>
                <a:lnTo>
                  <a:pt x="12661" y="14292"/>
                </a:lnTo>
                <a:lnTo>
                  <a:pt x="13529" y="14292"/>
                </a:lnTo>
                <a:lnTo>
                  <a:pt x="18721" y="10456"/>
                </a:lnTo>
                <a:lnTo>
                  <a:pt x="18640" y="8383"/>
                </a:lnTo>
                <a:lnTo>
                  <a:pt x="18479" y="7753"/>
                </a:lnTo>
                <a:lnTo>
                  <a:pt x="17893" y="6424"/>
                </a:lnTo>
                <a:lnTo>
                  <a:pt x="17502" y="5680"/>
                </a:lnTo>
                <a:lnTo>
                  <a:pt x="16904" y="4145"/>
                </a:lnTo>
                <a:lnTo>
                  <a:pt x="16559" y="3447"/>
                </a:lnTo>
                <a:lnTo>
                  <a:pt x="16304" y="3012"/>
                </a:lnTo>
                <a:lnTo>
                  <a:pt x="5002" y="3012"/>
                </a:lnTo>
                <a:lnTo>
                  <a:pt x="4645" y="2737"/>
                </a:lnTo>
                <a:lnTo>
                  <a:pt x="3656" y="2313"/>
                </a:lnTo>
                <a:lnTo>
                  <a:pt x="2955" y="2153"/>
                </a:lnTo>
                <a:lnTo>
                  <a:pt x="2518" y="2118"/>
                </a:lnTo>
                <a:close/>
              </a:path>
              <a:path w="19050" h="14604">
                <a:moveTo>
                  <a:pt x="13529" y="14292"/>
                </a:moveTo>
                <a:lnTo>
                  <a:pt x="12707" y="14292"/>
                </a:lnTo>
                <a:lnTo>
                  <a:pt x="12304" y="14487"/>
                </a:lnTo>
                <a:lnTo>
                  <a:pt x="12736" y="14447"/>
                </a:lnTo>
                <a:lnTo>
                  <a:pt x="13529" y="14292"/>
                </a:lnTo>
                <a:close/>
              </a:path>
              <a:path w="19050" h="14604">
                <a:moveTo>
                  <a:pt x="11683" y="0"/>
                </a:moveTo>
                <a:lnTo>
                  <a:pt x="5002" y="3012"/>
                </a:lnTo>
                <a:lnTo>
                  <a:pt x="16304" y="3012"/>
                </a:lnTo>
                <a:lnTo>
                  <a:pt x="116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43709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5" h="187959">
                <a:moveTo>
                  <a:pt x="95585" y="186690"/>
                </a:moveTo>
                <a:lnTo>
                  <a:pt x="86971" y="186690"/>
                </a:lnTo>
                <a:lnTo>
                  <a:pt x="87834" y="187960"/>
                </a:lnTo>
                <a:lnTo>
                  <a:pt x="95067" y="187960"/>
                </a:lnTo>
                <a:lnTo>
                  <a:pt x="95585" y="186690"/>
                </a:lnTo>
                <a:close/>
              </a:path>
              <a:path w="120015" h="187959">
                <a:moveTo>
                  <a:pt x="96804" y="185420"/>
                </a:moveTo>
                <a:lnTo>
                  <a:pt x="85200" y="185420"/>
                </a:lnTo>
                <a:lnTo>
                  <a:pt x="86063" y="186690"/>
                </a:lnTo>
                <a:lnTo>
                  <a:pt x="96447" y="186690"/>
                </a:lnTo>
                <a:lnTo>
                  <a:pt x="96804" y="185420"/>
                </a:lnTo>
                <a:close/>
              </a:path>
              <a:path w="120015" h="187959">
                <a:moveTo>
                  <a:pt x="115238" y="180340"/>
                </a:moveTo>
                <a:lnTo>
                  <a:pt x="80095" y="180340"/>
                </a:lnTo>
                <a:lnTo>
                  <a:pt x="80877" y="181610"/>
                </a:lnTo>
                <a:lnTo>
                  <a:pt x="81705" y="182880"/>
                </a:lnTo>
                <a:lnTo>
                  <a:pt x="82567" y="184150"/>
                </a:lnTo>
                <a:lnTo>
                  <a:pt x="83429" y="184150"/>
                </a:lnTo>
                <a:lnTo>
                  <a:pt x="84292" y="185420"/>
                </a:lnTo>
                <a:lnTo>
                  <a:pt x="97425" y="185420"/>
                </a:lnTo>
                <a:lnTo>
                  <a:pt x="97862" y="184150"/>
                </a:lnTo>
                <a:lnTo>
                  <a:pt x="98218" y="182880"/>
                </a:lnTo>
                <a:lnTo>
                  <a:pt x="112052" y="182880"/>
                </a:lnTo>
                <a:lnTo>
                  <a:pt x="112995" y="181610"/>
                </a:lnTo>
                <a:lnTo>
                  <a:pt x="114571" y="181610"/>
                </a:lnTo>
                <a:lnTo>
                  <a:pt x="115238" y="180340"/>
                </a:lnTo>
                <a:close/>
              </a:path>
              <a:path w="120015" h="187959">
                <a:moveTo>
                  <a:pt x="108556" y="182880"/>
                </a:moveTo>
                <a:lnTo>
                  <a:pt x="98218" y="182880"/>
                </a:lnTo>
                <a:lnTo>
                  <a:pt x="102266" y="184150"/>
                </a:lnTo>
                <a:lnTo>
                  <a:pt x="107176" y="184150"/>
                </a:lnTo>
                <a:lnTo>
                  <a:pt x="108556" y="182880"/>
                </a:lnTo>
                <a:close/>
              </a:path>
              <a:path w="120015" h="187959">
                <a:moveTo>
                  <a:pt x="78197" y="181610"/>
                </a:moveTo>
                <a:lnTo>
                  <a:pt x="72654" y="181610"/>
                </a:lnTo>
                <a:lnTo>
                  <a:pt x="73678" y="182880"/>
                </a:lnTo>
                <a:lnTo>
                  <a:pt x="77024" y="182880"/>
                </a:lnTo>
                <a:lnTo>
                  <a:pt x="78197" y="181610"/>
                </a:lnTo>
                <a:close/>
              </a:path>
              <a:path w="120015" h="187959">
                <a:moveTo>
                  <a:pt x="80095" y="180340"/>
                </a:moveTo>
                <a:lnTo>
                  <a:pt x="70492" y="180340"/>
                </a:lnTo>
                <a:lnTo>
                  <a:pt x="71562" y="181610"/>
                </a:lnTo>
                <a:lnTo>
                  <a:pt x="79773" y="181610"/>
                </a:lnTo>
                <a:lnTo>
                  <a:pt x="80095" y="180340"/>
                </a:lnTo>
                <a:close/>
              </a:path>
              <a:path w="120015" h="187959">
                <a:moveTo>
                  <a:pt x="116342" y="179070"/>
                </a:moveTo>
                <a:lnTo>
                  <a:pt x="69434" y="179070"/>
                </a:lnTo>
                <a:lnTo>
                  <a:pt x="69940" y="180340"/>
                </a:lnTo>
                <a:lnTo>
                  <a:pt x="115824" y="180340"/>
                </a:lnTo>
                <a:lnTo>
                  <a:pt x="116342" y="179070"/>
                </a:lnTo>
                <a:close/>
              </a:path>
              <a:path w="120015" h="187959">
                <a:moveTo>
                  <a:pt x="118308" y="172720"/>
                </a:moveTo>
                <a:lnTo>
                  <a:pt x="67111" y="172720"/>
                </a:lnTo>
                <a:lnTo>
                  <a:pt x="67238" y="173990"/>
                </a:lnTo>
                <a:lnTo>
                  <a:pt x="67387" y="173990"/>
                </a:lnTo>
                <a:lnTo>
                  <a:pt x="67387" y="175260"/>
                </a:lnTo>
                <a:lnTo>
                  <a:pt x="68928" y="179070"/>
                </a:lnTo>
                <a:lnTo>
                  <a:pt x="116767" y="179070"/>
                </a:lnTo>
                <a:lnTo>
                  <a:pt x="117123" y="177800"/>
                </a:lnTo>
                <a:lnTo>
                  <a:pt x="117434" y="177800"/>
                </a:lnTo>
                <a:lnTo>
                  <a:pt x="117675" y="176530"/>
                </a:lnTo>
                <a:lnTo>
                  <a:pt x="117871" y="176530"/>
                </a:lnTo>
                <a:lnTo>
                  <a:pt x="118032" y="175260"/>
                </a:lnTo>
                <a:lnTo>
                  <a:pt x="118308" y="172720"/>
                </a:lnTo>
                <a:close/>
              </a:path>
              <a:path w="120015" h="187959">
                <a:moveTo>
                  <a:pt x="118181" y="171450"/>
                </a:moveTo>
                <a:lnTo>
                  <a:pt x="66560" y="171450"/>
                </a:lnTo>
                <a:lnTo>
                  <a:pt x="66686" y="172720"/>
                </a:lnTo>
                <a:lnTo>
                  <a:pt x="118262" y="172720"/>
                </a:lnTo>
                <a:lnTo>
                  <a:pt x="118181" y="171450"/>
                </a:lnTo>
                <a:close/>
              </a:path>
              <a:path w="120015" h="187959">
                <a:moveTo>
                  <a:pt x="63731" y="170179"/>
                </a:moveTo>
                <a:lnTo>
                  <a:pt x="60430" y="170179"/>
                </a:lnTo>
                <a:lnTo>
                  <a:pt x="60982" y="171449"/>
                </a:lnTo>
                <a:lnTo>
                  <a:pt x="63581" y="171449"/>
                </a:lnTo>
                <a:lnTo>
                  <a:pt x="63731" y="170179"/>
                </a:lnTo>
                <a:close/>
              </a:path>
              <a:path w="120015" h="187959">
                <a:moveTo>
                  <a:pt x="117399" y="168910"/>
                </a:moveTo>
                <a:lnTo>
                  <a:pt x="58544" y="168909"/>
                </a:lnTo>
                <a:lnTo>
                  <a:pt x="59211" y="170179"/>
                </a:lnTo>
                <a:lnTo>
                  <a:pt x="64444" y="170179"/>
                </a:lnTo>
                <a:lnTo>
                  <a:pt x="64754" y="171449"/>
                </a:lnTo>
                <a:lnTo>
                  <a:pt x="117951" y="171450"/>
                </a:lnTo>
                <a:lnTo>
                  <a:pt x="117399" y="168910"/>
                </a:lnTo>
                <a:close/>
              </a:path>
              <a:path w="120015" h="187959">
                <a:moveTo>
                  <a:pt x="55048" y="165099"/>
                </a:moveTo>
                <a:lnTo>
                  <a:pt x="43917" y="165099"/>
                </a:lnTo>
                <a:lnTo>
                  <a:pt x="44860" y="166369"/>
                </a:lnTo>
                <a:lnTo>
                  <a:pt x="47217" y="167639"/>
                </a:lnTo>
                <a:lnTo>
                  <a:pt x="48517" y="168909"/>
                </a:lnTo>
                <a:lnTo>
                  <a:pt x="49621" y="167639"/>
                </a:lnTo>
                <a:lnTo>
                  <a:pt x="50529" y="167639"/>
                </a:lnTo>
                <a:lnTo>
                  <a:pt x="51817" y="166369"/>
                </a:lnTo>
                <a:lnTo>
                  <a:pt x="54577" y="166369"/>
                </a:lnTo>
                <a:lnTo>
                  <a:pt x="55048" y="165099"/>
                </a:lnTo>
                <a:close/>
              </a:path>
              <a:path w="120015" h="187959">
                <a:moveTo>
                  <a:pt x="116296" y="167640"/>
                </a:moveTo>
                <a:lnTo>
                  <a:pt x="57210" y="167639"/>
                </a:lnTo>
                <a:lnTo>
                  <a:pt x="57877" y="168909"/>
                </a:lnTo>
                <a:lnTo>
                  <a:pt x="116686" y="168910"/>
                </a:lnTo>
                <a:lnTo>
                  <a:pt x="116296" y="167640"/>
                </a:lnTo>
                <a:close/>
              </a:path>
              <a:path w="120015" h="187959">
                <a:moveTo>
                  <a:pt x="107015" y="166370"/>
                </a:moveTo>
                <a:lnTo>
                  <a:pt x="56497" y="166369"/>
                </a:lnTo>
                <a:lnTo>
                  <a:pt x="56497" y="167639"/>
                </a:lnTo>
                <a:lnTo>
                  <a:pt x="106785" y="167640"/>
                </a:lnTo>
                <a:lnTo>
                  <a:pt x="107015" y="166370"/>
                </a:lnTo>
                <a:close/>
              </a:path>
              <a:path w="120015" h="187959">
                <a:moveTo>
                  <a:pt x="114571" y="166370"/>
                </a:moveTo>
                <a:lnTo>
                  <a:pt x="110247" y="166370"/>
                </a:lnTo>
                <a:lnTo>
                  <a:pt x="108234" y="167640"/>
                </a:lnTo>
                <a:lnTo>
                  <a:pt x="115042" y="167640"/>
                </a:lnTo>
                <a:lnTo>
                  <a:pt x="114571" y="166370"/>
                </a:lnTo>
                <a:close/>
              </a:path>
              <a:path w="120015" h="187959">
                <a:moveTo>
                  <a:pt x="107096" y="163830"/>
                </a:moveTo>
                <a:lnTo>
                  <a:pt x="41801" y="163829"/>
                </a:lnTo>
                <a:lnTo>
                  <a:pt x="43089" y="165099"/>
                </a:lnTo>
                <a:lnTo>
                  <a:pt x="55048" y="165099"/>
                </a:lnTo>
                <a:lnTo>
                  <a:pt x="55439" y="166369"/>
                </a:lnTo>
                <a:lnTo>
                  <a:pt x="107176" y="166370"/>
                </a:lnTo>
                <a:lnTo>
                  <a:pt x="107096" y="163830"/>
                </a:lnTo>
                <a:close/>
              </a:path>
              <a:path w="120015" h="187959">
                <a:moveTo>
                  <a:pt x="106590" y="162560"/>
                </a:moveTo>
                <a:lnTo>
                  <a:pt x="39673" y="162559"/>
                </a:lnTo>
                <a:lnTo>
                  <a:pt x="41249" y="163829"/>
                </a:lnTo>
                <a:lnTo>
                  <a:pt x="106866" y="163830"/>
                </a:lnTo>
                <a:lnTo>
                  <a:pt x="106590" y="162560"/>
                </a:lnTo>
                <a:close/>
              </a:path>
              <a:path w="120015" h="187959">
                <a:moveTo>
                  <a:pt x="104577" y="160020"/>
                </a:moveTo>
                <a:lnTo>
                  <a:pt x="41329" y="160019"/>
                </a:lnTo>
                <a:lnTo>
                  <a:pt x="40973" y="161289"/>
                </a:lnTo>
                <a:lnTo>
                  <a:pt x="40260" y="162559"/>
                </a:lnTo>
                <a:lnTo>
                  <a:pt x="106199" y="162560"/>
                </a:lnTo>
                <a:lnTo>
                  <a:pt x="105727" y="161290"/>
                </a:lnTo>
                <a:lnTo>
                  <a:pt x="105210" y="161290"/>
                </a:lnTo>
                <a:lnTo>
                  <a:pt x="104577" y="160020"/>
                </a:lnTo>
                <a:close/>
              </a:path>
              <a:path w="120015" h="187959">
                <a:moveTo>
                  <a:pt x="100886" y="158750"/>
                </a:moveTo>
                <a:lnTo>
                  <a:pt x="42031" y="158749"/>
                </a:lnTo>
                <a:lnTo>
                  <a:pt x="41720" y="160019"/>
                </a:lnTo>
                <a:lnTo>
                  <a:pt x="101714" y="160020"/>
                </a:lnTo>
                <a:lnTo>
                  <a:pt x="100886" y="158750"/>
                </a:lnTo>
                <a:close/>
              </a:path>
              <a:path w="120015" h="187959">
                <a:moveTo>
                  <a:pt x="63926" y="157480"/>
                </a:moveTo>
                <a:lnTo>
                  <a:pt x="42387" y="157479"/>
                </a:lnTo>
                <a:lnTo>
                  <a:pt x="42387" y="158749"/>
                </a:lnTo>
                <a:lnTo>
                  <a:pt x="64915" y="158750"/>
                </a:lnTo>
                <a:lnTo>
                  <a:pt x="63926" y="157480"/>
                </a:lnTo>
                <a:close/>
              </a:path>
              <a:path w="120015" h="187959">
                <a:moveTo>
                  <a:pt x="90548" y="157480"/>
                </a:moveTo>
                <a:lnTo>
                  <a:pt x="67824" y="157480"/>
                </a:lnTo>
                <a:lnTo>
                  <a:pt x="66962" y="158750"/>
                </a:lnTo>
                <a:lnTo>
                  <a:pt x="90778" y="158750"/>
                </a:lnTo>
                <a:lnTo>
                  <a:pt x="90548" y="157480"/>
                </a:lnTo>
                <a:close/>
              </a:path>
              <a:path w="120015" h="187959">
                <a:moveTo>
                  <a:pt x="58544" y="149859"/>
                </a:moveTo>
                <a:lnTo>
                  <a:pt x="45412" y="149859"/>
                </a:lnTo>
                <a:lnTo>
                  <a:pt x="44469" y="151129"/>
                </a:lnTo>
                <a:lnTo>
                  <a:pt x="43767" y="153669"/>
                </a:lnTo>
                <a:lnTo>
                  <a:pt x="43250" y="154939"/>
                </a:lnTo>
                <a:lnTo>
                  <a:pt x="42468" y="157479"/>
                </a:lnTo>
                <a:lnTo>
                  <a:pt x="62638" y="157480"/>
                </a:lnTo>
                <a:lnTo>
                  <a:pt x="61615" y="156209"/>
                </a:lnTo>
                <a:lnTo>
                  <a:pt x="54726" y="156209"/>
                </a:lnTo>
                <a:lnTo>
                  <a:pt x="54853" y="154939"/>
                </a:lnTo>
                <a:lnTo>
                  <a:pt x="55278" y="153669"/>
                </a:lnTo>
                <a:lnTo>
                  <a:pt x="55750" y="153669"/>
                </a:lnTo>
                <a:lnTo>
                  <a:pt x="55991" y="152399"/>
                </a:lnTo>
                <a:lnTo>
                  <a:pt x="56578" y="152399"/>
                </a:lnTo>
                <a:lnTo>
                  <a:pt x="57210" y="151129"/>
                </a:lnTo>
                <a:lnTo>
                  <a:pt x="57877" y="151129"/>
                </a:lnTo>
                <a:lnTo>
                  <a:pt x="58544" y="149859"/>
                </a:lnTo>
                <a:close/>
              </a:path>
              <a:path w="120015" h="187959">
                <a:moveTo>
                  <a:pt x="89087" y="154940"/>
                </a:moveTo>
                <a:lnTo>
                  <a:pt x="74310" y="154940"/>
                </a:lnTo>
                <a:lnTo>
                  <a:pt x="71711" y="156210"/>
                </a:lnTo>
                <a:lnTo>
                  <a:pt x="70814" y="157480"/>
                </a:lnTo>
                <a:lnTo>
                  <a:pt x="90306" y="157480"/>
                </a:lnTo>
                <a:lnTo>
                  <a:pt x="89961" y="156210"/>
                </a:lnTo>
                <a:lnTo>
                  <a:pt x="89559" y="156210"/>
                </a:lnTo>
                <a:lnTo>
                  <a:pt x="89087" y="154940"/>
                </a:lnTo>
                <a:close/>
              </a:path>
              <a:path w="120015" h="187959">
                <a:moveTo>
                  <a:pt x="88075" y="153670"/>
                </a:moveTo>
                <a:lnTo>
                  <a:pt x="77772" y="153670"/>
                </a:lnTo>
                <a:lnTo>
                  <a:pt x="76633" y="154940"/>
                </a:lnTo>
                <a:lnTo>
                  <a:pt x="88616" y="154940"/>
                </a:lnTo>
                <a:lnTo>
                  <a:pt x="88075" y="153670"/>
                </a:lnTo>
                <a:close/>
              </a:path>
              <a:path w="120015" h="187959">
                <a:moveTo>
                  <a:pt x="85511" y="152400"/>
                </a:moveTo>
                <a:lnTo>
                  <a:pt x="82602" y="152400"/>
                </a:lnTo>
                <a:lnTo>
                  <a:pt x="80440" y="153670"/>
                </a:lnTo>
                <a:lnTo>
                  <a:pt x="86178" y="153670"/>
                </a:lnTo>
                <a:lnTo>
                  <a:pt x="85511" y="152400"/>
                </a:lnTo>
                <a:close/>
              </a:path>
              <a:path w="120015" h="187959">
                <a:moveTo>
                  <a:pt x="84016" y="151130"/>
                </a:moveTo>
                <a:lnTo>
                  <a:pt x="80486" y="151130"/>
                </a:lnTo>
                <a:lnTo>
                  <a:pt x="81463" y="152400"/>
                </a:lnTo>
                <a:lnTo>
                  <a:pt x="83234" y="152400"/>
                </a:lnTo>
                <a:lnTo>
                  <a:pt x="84016" y="151130"/>
                </a:lnTo>
                <a:close/>
              </a:path>
              <a:path w="120015" h="187959">
                <a:moveTo>
                  <a:pt x="88581" y="148590"/>
                </a:moveTo>
                <a:lnTo>
                  <a:pt x="71872" y="148590"/>
                </a:lnTo>
                <a:lnTo>
                  <a:pt x="73287" y="149860"/>
                </a:lnTo>
                <a:lnTo>
                  <a:pt x="74667" y="149860"/>
                </a:lnTo>
                <a:lnTo>
                  <a:pt x="75966" y="151130"/>
                </a:lnTo>
                <a:lnTo>
                  <a:pt x="86649" y="151130"/>
                </a:lnTo>
                <a:lnTo>
                  <a:pt x="87719" y="149860"/>
                </a:lnTo>
                <a:lnTo>
                  <a:pt x="88581" y="148590"/>
                </a:lnTo>
                <a:close/>
              </a:path>
              <a:path w="120015" h="187959">
                <a:moveTo>
                  <a:pt x="90582" y="146050"/>
                </a:moveTo>
                <a:lnTo>
                  <a:pt x="42617" y="146049"/>
                </a:lnTo>
                <a:lnTo>
                  <a:pt x="43365" y="147319"/>
                </a:lnTo>
                <a:lnTo>
                  <a:pt x="44032" y="148589"/>
                </a:lnTo>
                <a:lnTo>
                  <a:pt x="45021" y="149859"/>
                </a:lnTo>
                <a:lnTo>
                  <a:pt x="59257" y="149859"/>
                </a:lnTo>
                <a:lnTo>
                  <a:pt x="60511" y="148590"/>
                </a:lnTo>
                <a:lnTo>
                  <a:pt x="61891" y="148590"/>
                </a:lnTo>
                <a:lnTo>
                  <a:pt x="62753" y="147320"/>
                </a:lnTo>
                <a:lnTo>
                  <a:pt x="90042" y="147320"/>
                </a:lnTo>
                <a:lnTo>
                  <a:pt x="90582" y="146050"/>
                </a:lnTo>
                <a:close/>
              </a:path>
              <a:path w="120015" h="187959">
                <a:moveTo>
                  <a:pt x="90042" y="147320"/>
                </a:moveTo>
                <a:lnTo>
                  <a:pt x="70849" y="147320"/>
                </a:lnTo>
                <a:lnTo>
                  <a:pt x="71711" y="148590"/>
                </a:lnTo>
                <a:lnTo>
                  <a:pt x="89559" y="148590"/>
                </a:lnTo>
                <a:lnTo>
                  <a:pt x="90042" y="147320"/>
                </a:lnTo>
                <a:close/>
              </a:path>
              <a:path w="120015" h="187959">
                <a:moveTo>
                  <a:pt x="46677" y="143509"/>
                </a:moveTo>
                <a:lnTo>
                  <a:pt x="41088" y="143509"/>
                </a:lnTo>
                <a:lnTo>
                  <a:pt x="41479" y="144779"/>
                </a:lnTo>
                <a:lnTo>
                  <a:pt x="42226" y="146049"/>
                </a:lnTo>
                <a:lnTo>
                  <a:pt x="105325" y="146050"/>
                </a:lnTo>
                <a:lnTo>
                  <a:pt x="106072" y="144780"/>
                </a:lnTo>
                <a:lnTo>
                  <a:pt x="47378" y="144779"/>
                </a:lnTo>
                <a:lnTo>
                  <a:pt x="46677" y="143509"/>
                </a:lnTo>
                <a:close/>
              </a:path>
              <a:path w="120015" h="187959">
                <a:moveTo>
                  <a:pt x="108361" y="142240"/>
                </a:moveTo>
                <a:lnTo>
                  <a:pt x="53116" y="142239"/>
                </a:lnTo>
                <a:lnTo>
                  <a:pt x="51391" y="143509"/>
                </a:lnTo>
                <a:lnTo>
                  <a:pt x="50483" y="143509"/>
                </a:lnTo>
                <a:lnTo>
                  <a:pt x="49782" y="144779"/>
                </a:lnTo>
                <a:lnTo>
                  <a:pt x="107257" y="144780"/>
                </a:lnTo>
                <a:lnTo>
                  <a:pt x="107694" y="143510"/>
                </a:lnTo>
                <a:lnTo>
                  <a:pt x="108361" y="142240"/>
                </a:lnTo>
                <a:close/>
              </a:path>
              <a:path w="120015" h="187959">
                <a:moveTo>
                  <a:pt x="45883" y="142239"/>
                </a:moveTo>
                <a:lnTo>
                  <a:pt x="36879" y="142239"/>
                </a:lnTo>
                <a:lnTo>
                  <a:pt x="37741" y="143509"/>
                </a:lnTo>
                <a:lnTo>
                  <a:pt x="46079" y="143509"/>
                </a:lnTo>
                <a:lnTo>
                  <a:pt x="45883" y="142239"/>
                </a:lnTo>
                <a:close/>
              </a:path>
              <a:path w="120015" h="187959">
                <a:moveTo>
                  <a:pt x="46550" y="140969"/>
                </a:moveTo>
                <a:lnTo>
                  <a:pt x="34245" y="140969"/>
                </a:lnTo>
                <a:lnTo>
                  <a:pt x="34878" y="142239"/>
                </a:lnTo>
                <a:lnTo>
                  <a:pt x="45849" y="142239"/>
                </a:lnTo>
                <a:lnTo>
                  <a:pt x="46550" y="140969"/>
                </a:lnTo>
                <a:close/>
              </a:path>
              <a:path w="120015" h="187959">
                <a:moveTo>
                  <a:pt x="111420" y="134620"/>
                </a:moveTo>
                <a:lnTo>
                  <a:pt x="57095" y="134620"/>
                </a:lnTo>
                <a:lnTo>
                  <a:pt x="56773" y="135890"/>
                </a:lnTo>
                <a:lnTo>
                  <a:pt x="56267" y="137160"/>
                </a:lnTo>
                <a:lnTo>
                  <a:pt x="55876" y="138429"/>
                </a:lnTo>
                <a:lnTo>
                  <a:pt x="55600" y="139699"/>
                </a:lnTo>
                <a:lnTo>
                  <a:pt x="55439" y="140969"/>
                </a:lnTo>
                <a:lnTo>
                  <a:pt x="54611" y="140969"/>
                </a:lnTo>
                <a:lnTo>
                  <a:pt x="53829" y="142239"/>
                </a:lnTo>
                <a:lnTo>
                  <a:pt x="108556" y="142240"/>
                </a:lnTo>
                <a:lnTo>
                  <a:pt x="108832" y="140970"/>
                </a:lnTo>
                <a:lnTo>
                  <a:pt x="108867" y="139700"/>
                </a:lnTo>
                <a:lnTo>
                  <a:pt x="108706" y="138430"/>
                </a:lnTo>
                <a:lnTo>
                  <a:pt x="108315" y="135890"/>
                </a:lnTo>
                <a:lnTo>
                  <a:pt x="110396" y="135890"/>
                </a:lnTo>
                <a:lnTo>
                  <a:pt x="111420" y="134620"/>
                </a:lnTo>
                <a:close/>
              </a:path>
              <a:path w="120015" h="187959">
                <a:moveTo>
                  <a:pt x="47654" y="139699"/>
                </a:moveTo>
                <a:lnTo>
                  <a:pt x="33613" y="139699"/>
                </a:lnTo>
                <a:lnTo>
                  <a:pt x="33774" y="140969"/>
                </a:lnTo>
                <a:lnTo>
                  <a:pt x="47148" y="140969"/>
                </a:lnTo>
                <a:lnTo>
                  <a:pt x="47654" y="139699"/>
                </a:lnTo>
                <a:close/>
              </a:path>
              <a:path w="120015" h="187959">
                <a:moveTo>
                  <a:pt x="42813" y="130809"/>
                </a:moveTo>
                <a:lnTo>
                  <a:pt x="35706" y="130809"/>
                </a:lnTo>
                <a:lnTo>
                  <a:pt x="35234" y="132079"/>
                </a:lnTo>
                <a:lnTo>
                  <a:pt x="35039" y="133349"/>
                </a:lnTo>
                <a:lnTo>
                  <a:pt x="34717" y="135889"/>
                </a:lnTo>
                <a:lnTo>
                  <a:pt x="34291" y="137159"/>
                </a:lnTo>
                <a:lnTo>
                  <a:pt x="33969" y="137159"/>
                </a:lnTo>
                <a:lnTo>
                  <a:pt x="33739" y="138429"/>
                </a:lnTo>
                <a:lnTo>
                  <a:pt x="33463" y="138429"/>
                </a:lnTo>
                <a:lnTo>
                  <a:pt x="33463" y="139699"/>
                </a:lnTo>
                <a:lnTo>
                  <a:pt x="48091" y="139699"/>
                </a:lnTo>
                <a:lnTo>
                  <a:pt x="48402" y="138429"/>
                </a:lnTo>
                <a:lnTo>
                  <a:pt x="48839" y="137159"/>
                </a:lnTo>
                <a:lnTo>
                  <a:pt x="48839" y="135889"/>
                </a:lnTo>
                <a:lnTo>
                  <a:pt x="48712" y="134619"/>
                </a:lnTo>
                <a:lnTo>
                  <a:pt x="48045" y="134619"/>
                </a:lnTo>
                <a:lnTo>
                  <a:pt x="47459" y="133349"/>
                </a:lnTo>
                <a:lnTo>
                  <a:pt x="46792" y="133349"/>
                </a:lnTo>
                <a:lnTo>
                  <a:pt x="45768" y="132079"/>
                </a:lnTo>
                <a:lnTo>
                  <a:pt x="43606" y="132079"/>
                </a:lnTo>
                <a:lnTo>
                  <a:pt x="42813" y="130809"/>
                </a:lnTo>
                <a:close/>
              </a:path>
              <a:path w="120015" h="187959">
                <a:moveTo>
                  <a:pt x="117123" y="132080"/>
                </a:moveTo>
                <a:lnTo>
                  <a:pt x="58268" y="132080"/>
                </a:lnTo>
                <a:lnTo>
                  <a:pt x="57831" y="133350"/>
                </a:lnTo>
                <a:lnTo>
                  <a:pt x="57440" y="134620"/>
                </a:lnTo>
                <a:lnTo>
                  <a:pt x="113271" y="134620"/>
                </a:lnTo>
                <a:lnTo>
                  <a:pt x="114801" y="133350"/>
                </a:lnTo>
                <a:lnTo>
                  <a:pt x="116100" y="133350"/>
                </a:lnTo>
                <a:lnTo>
                  <a:pt x="117123" y="132080"/>
                </a:lnTo>
                <a:close/>
              </a:path>
              <a:path w="120015" h="187959">
                <a:moveTo>
                  <a:pt x="57686" y="106680"/>
                </a:moveTo>
                <a:lnTo>
                  <a:pt x="45653" y="106679"/>
                </a:lnTo>
                <a:lnTo>
                  <a:pt x="46677" y="107949"/>
                </a:lnTo>
                <a:lnTo>
                  <a:pt x="49034" y="107950"/>
                </a:lnTo>
                <a:lnTo>
                  <a:pt x="51276" y="110490"/>
                </a:lnTo>
                <a:lnTo>
                  <a:pt x="52254" y="110490"/>
                </a:lnTo>
                <a:lnTo>
                  <a:pt x="53162" y="111760"/>
                </a:lnTo>
                <a:lnTo>
                  <a:pt x="53979" y="113030"/>
                </a:lnTo>
                <a:lnTo>
                  <a:pt x="54726" y="114300"/>
                </a:lnTo>
                <a:lnTo>
                  <a:pt x="55393" y="114300"/>
                </a:lnTo>
                <a:lnTo>
                  <a:pt x="56026" y="115570"/>
                </a:lnTo>
                <a:lnTo>
                  <a:pt x="56578" y="116840"/>
                </a:lnTo>
                <a:lnTo>
                  <a:pt x="57486" y="118110"/>
                </a:lnTo>
                <a:lnTo>
                  <a:pt x="57877" y="119380"/>
                </a:lnTo>
                <a:lnTo>
                  <a:pt x="58188" y="120650"/>
                </a:lnTo>
                <a:lnTo>
                  <a:pt x="58705" y="121920"/>
                </a:lnTo>
                <a:lnTo>
                  <a:pt x="58901" y="123190"/>
                </a:lnTo>
                <a:lnTo>
                  <a:pt x="59177" y="124460"/>
                </a:lnTo>
                <a:lnTo>
                  <a:pt x="59274" y="125730"/>
                </a:lnTo>
                <a:lnTo>
                  <a:pt x="59332" y="129540"/>
                </a:lnTo>
                <a:lnTo>
                  <a:pt x="59257" y="130810"/>
                </a:lnTo>
                <a:lnTo>
                  <a:pt x="58740" y="132080"/>
                </a:lnTo>
                <a:lnTo>
                  <a:pt x="117560" y="132080"/>
                </a:lnTo>
                <a:lnTo>
                  <a:pt x="117951" y="130810"/>
                </a:lnTo>
                <a:lnTo>
                  <a:pt x="118584" y="129540"/>
                </a:lnTo>
                <a:lnTo>
                  <a:pt x="119055" y="129540"/>
                </a:lnTo>
                <a:lnTo>
                  <a:pt x="119366" y="128270"/>
                </a:lnTo>
                <a:lnTo>
                  <a:pt x="119596" y="127000"/>
                </a:lnTo>
                <a:lnTo>
                  <a:pt x="61615" y="127000"/>
                </a:lnTo>
                <a:lnTo>
                  <a:pt x="60821" y="123190"/>
                </a:lnTo>
                <a:lnTo>
                  <a:pt x="59487" y="118110"/>
                </a:lnTo>
                <a:lnTo>
                  <a:pt x="58935" y="115570"/>
                </a:lnTo>
                <a:lnTo>
                  <a:pt x="58107" y="110490"/>
                </a:lnTo>
                <a:lnTo>
                  <a:pt x="57686" y="106680"/>
                </a:lnTo>
                <a:close/>
              </a:path>
              <a:path w="120015" h="187959">
                <a:moveTo>
                  <a:pt x="41364" y="129539"/>
                </a:moveTo>
                <a:lnTo>
                  <a:pt x="36683" y="129539"/>
                </a:lnTo>
                <a:lnTo>
                  <a:pt x="36131" y="130809"/>
                </a:lnTo>
                <a:lnTo>
                  <a:pt x="42065" y="130809"/>
                </a:lnTo>
                <a:lnTo>
                  <a:pt x="41364" y="129539"/>
                </a:lnTo>
                <a:close/>
              </a:path>
              <a:path w="120015" h="187959">
                <a:moveTo>
                  <a:pt x="78197" y="100330"/>
                </a:moveTo>
                <a:lnTo>
                  <a:pt x="64122" y="110490"/>
                </a:lnTo>
                <a:lnTo>
                  <a:pt x="63616" y="111760"/>
                </a:lnTo>
                <a:lnTo>
                  <a:pt x="63420" y="113030"/>
                </a:lnTo>
                <a:lnTo>
                  <a:pt x="63259" y="114300"/>
                </a:lnTo>
                <a:lnTo>
                  <a:pt x="63144" y="115570"/>
                </a:lnTo>
                <a:lnTo>
                  <a:pt x="63110" y="120650"/>
                </a:lnTo>
                <a:lnTo>
                  <a:pt x="63225" y="123190"/>
                </a:lnTo>
                <a:lnTo>
                  <a:pt x="63501" y="124460"/>
                </a:lnTo>
                <a:lnTo>
                  <a:pt x="61615" y="127000"/>
                </a:lnTo>
                <a:lnTo>
                  <a:pt x="119596" y="127000"/>
                </a:lnTo>
                <a:lnTo>
                  <a:pt x="119596" y="124460"/>
                </a:lnTo>
                <a:lnTo>
                  <a:pt x="119481" y="123190"/>
                </a:lnTo>
                <a:lnTo>
                  <a:pt x="119331" y="121920"/>
                </a:lnTo>
                <a:lnTo>
                  <a:pt x="119090" y="121920"/>
                </a:lnTo>
                <a:lnTo>
                  <a:pt x="118814" y="120650"/>
                </a:lnTo>
                <a:lnTo>
                  <a:pt x="118503" y="119380"/>
                </a:lnTo>
                <a:lnTo>
                  <a:pt x="117675" y="119380"/>
                </a:lnTo>
                <a:lnTo>
                  <a:pt x="117238" y="118110"/>
                </a:lnTo>
                <a:lnTo>
                  <a:pt x="106785" y="118110"/>
                </a:lnTo>
                <a:lnTo>
                  <a:pt x="107061" y="116840"/>
                </a:lnTo>
                <a:lnTo>
                  <a:pt x="67548" y="116840"/>
                </a:lnTo>
                <a:lnTo>
                  <a:pt x="67031" y="115570"/>
                </a:lnTo>
                <a:lnTo>
                  <a:pt x="66835" y="114300"/>
                </a:lnTo>
                <a:lnTo>
                  <a:pt x="66525" y="113030"/>
                </a:lnTo>
                <a:lnTo>
                  <a:pt x="66525" y="110490"/>
                </a:lnTo>
                <a:lnTo>
                  <a:pt x="67353" y="109220"/>
                </a:lnTo>
                <a:lnTo>
                  <a:pt x="68997" y="107950"/>
                </a:lnTo>
                <a:lnTo>
                  <a:pt x="70734" y="105410"/>
                </a:lnTo>
                <a:lnTo>
                  <a:pt x="71596" y="105410"/>
                </a:lnTo>
                <a:lnTo>
                  <a:pt x="72424" y="104140"/>
                </a:lnTo>
                <a:lnTo>
                  <a:pt x="73287" y="102870"/>
                </a:lnTo>
                <a:lnTo>
                  <a:pt x="74149" y="102870"/>
                </a:lnTo>
                <a:lnTo>
                  <a:pt x="75805" y="101600"/>
                </a:lnTo>
                <a:lnTo>
                  <a:pt x="76633" y="101600"/>
                </a:lnTo>
                <a:lnTo>
                  <a:pt x="78197" y="100330"/>
                </a:lnTo>
                <a:close/>
              </a:path>
              <a:path w="120015" h="187959">
                <a:moveTo>
                  <a:pt x="116261" y="116840"/>
                </a:moveTo>
                <a:lnTo>
                  <a:pt x="107291" y="116840"/>
                </a:lnTo>
                <a:lnTo>
                  <a:pt x="106785" y="118110"/>
                </a:lnTo>
                <a:lnTo>
                  <a:pt x="116767" y="118110"/>
                </a:lnTo>
                <a:lnTo>
                  <a:pt x="116261" y="116840"/>
                </a:lnTo>
                <a:close/>
              </a:path>
              <a:path w="120015" h="187959">
                <a:moveTo>
                  <a:pt x="108039" y="105410"/>
                </a:moveTo>
                <a:lnTo>
                  <a:pt x="95619" y="105410"/>
                </a:lnTo>
                <a:lnTo>
                  <a:pt x="94515" y="106680"/>
                </a:lnTo>
                <a:lnTo>
                  <a:pt x="93733" y="107950"/>
                </a:lnTo>
                <a:lnTo>
                  <a:pt x="80486" y="107950"/>
                </a:lnTo>
                <a:lnTo>
                  <a:pt x="79819" y="109220"/>
                </a:lnTo>
                <a:lnTo>
                  <a:pt x="79221" y="110490"/>
                </a:lnTo>
                <a:lnTo>
                  <a:pt x="78473" y="110490"/>
                </a:lnTo>
                <a:lnTo>
                  <a:pt x="78197" y="111760"/>
                </a:lnTo>
                <a:lnTo>
                  <a:pt x="72815" y="111760"/>
                </a:lnTo>
                <a:lnTo>
                  <a:pt x="71907" y="113030"/>
                </a:lnTo>
                <a:lnTo>
                  <a:pt x="71125" y="113030"/>
                </a:lnTo>
                <a:lnTo>
                  <a:pt x="70377" y="114300"/>
                </a:lnTo>
                <a:lnTo>
                  <a:pt x="69158" y="114300"/>
                </a:lnTo>
                <a:lnTo>
                  <a:pt x="68687" y="115570"/>
                </a:lnTo>
                <a:lnTo>
                  <a:pt x="68296" y="115570"/>
                </a:lnTo>
                <a:lnTo>
                  <a:pt x="67548" y="116840"/>
                </a:lnTo>
                <a:lnTo>
                  <a:pt x="107061" y="116840"/>
                </a:lnTo>
                <a:lnTo>
                  <a:pt x="107613" y="114300"/>
                </a:lnTo>
                <a:lnTo>
                  <a:pt x="107924" y="113030"/>
                </a:lnTo>
                <a:lnTo>
                  <a:pt x="108280" y="110490"/>
                </a:lnTo>
                <a:lnTo>
                  <a:pt x="108395" y="109220"/>
                </a:lnTo>
                <a:lnTo>
                  <a:pt x="108315" y="106680"/>
                </a:lnTo>
                <a:lnTo>
                  <a:pt x="108039" y="105410"/>
                </a:lnTo>
                <a:close/>
              </a:path>
              <a:path w="120015" h="187959">
                <a:moveTo>
                  <a:pt x="37074" y="109219"/>
                </a:moveTo>
                <a:lnTo>
                  <a:pt x="24850" y="109219"/>
                </a:lnTo>
                <a:lnTo>
                  <a:pt x="25356" y="110489"/>
                </a:lnTo>
                <a:lnTo>
                  <a:pt x="26460" y="110489"/>
                </a:lnTo>
                <a:lnTo>
                  <a:pt x="27047" y="111759"/>
                </a:lnTo>
                <a:lnTo>
                  <a:pt x="33774" y="111759"/>
                </a:lnTo>
                <a:lnTo>
                  <a:pt x="35740" y="110489"/>
                </a:lnTo>
                <a:lnTo>
                  <a:pt x="37074" y="109219"/>
                </a:lnTo>
                <a:close/>
              </a:path>
              <a:path w="120015" h="187959">
                <a:moveTo>
                  <a:pt x="39834" y="107949"/>
                </a:moveTo>
                <a:lnTo>
                  <a:pt x="23907" y="107949"/>
                </a:lnTo>
                <a:lnTo>
                  <a:pt x="24344" y="109219"/>
                </a:lnTo>
                <a:lnTo>
                  <a:pt x="38730" y="109219"/>
                </a:lnTo>
                <a:lnTo>
                  <a:pt x="39834" y="107949"/>
                </a:lnTo>
                <a:close/>
              </a:path>
              <a:path w="120015" h="187959">
                <a:moveTo>
                  <a:pt x="53036" y="60960"/>
                </a:moveTo>
                <a:lnTo>
                  <a:pt x="29174" y="60959"/>
                </a:lnTo>
                <a:lnTo>
                  <a:pt x="29726" y="62229"/>
                </a:lnTo>
                <a:lnTo>
                  <a:pt x="33027" y="62229"/>
                </a:lnTo>
                <a:lnTo>
                  <a:pt x="33935" y="63499"/>
                </a:lnTo>
                <a:lnTo>
                  <a:pt x="35625" y="63500"/>
                </a:lnTo>
                <a:lnTo>
                  <a:pt x="36453" y="64770"/>
                </a:lnTo>
                <a:lnTo>
                  <a:pt x="37201" y="64770"/>
                </a:lnTo>
                <a:lnTo>
                  <a:pt x="37902" y="66040"/>
                </a:lnTo>
                <a:lnTo>
                  <a:pt x="39202" y="67310"/>
                </a:lnTo>
                <a:lnTo>
                  <a:pt x="40375" y="68580"/>
                </a:lnTo>
                <a:lnTo>
                  <a:pt x="45297" y="78740"/>
                </a:lnTo>
                <a:lnTo>
                  <a:pt x="45849" y="80010"/>
                </a:lnTo>
                <a:lnTo>
                  <a:pt x="46792" y="82550"/>
                </a:lnTo>
                <a:lnTo>
                  <a:pt x="47620" y="85090"/>
                </a:lnTo>
                <a:lnTo>
                  <a:pt x="48597" y="87630"/>
                </a:lnTo>
                <a:lnTo>
                  <a:pt x="49069" y="90170"/>
                </a:lnTo>
                <a:lnTo>
                  <a:pt x="49460" y="91440"/>
                </a:lnTo>
                <a:lnTo>
                  <a:pt x="49736" y="93980"/>
                </a:lnTo>
                <a:lnTo>
                  <a:pt x="49931" y="95250"/>
                </a:lnTo>
                <a:lnTo>
                  <a:pt x="50172" y="97790"/>
                </a:lnTo>
                <a:lnTo>
                  <a:pt x="9797" y="97789"/>
                </a:lnTo>
                <a:lnTo>
                  <a:pt x="9832" y="100329"/>
                </a:lnTo>
                <a:lnTo>
                  <a:pt x="10188" y="102869"/>
                </a:lnTo>
                <a:lnTo>
                  <a:pt x="10545" y="104139"/>
                </a:lnTo>
                <a:lnTo>
                  <a:pt x="10775" y="104139"/>
                </a:lnTo>
                <a:lnTo>
                  <a:pt x="11246" y="105409"/>
                </a:lnTo>
                <a:lnTo>
                  <a:pt x="22769" y="105409"/>
                </a:lnTo>
                <a:lnTo>
                  <a:pt x="23470" y="107949"/>
                </a:lnTo>
                <a:lnTo>
                  <a:pt x="42698" y="107949"/>
                </a:lnTo>
                <a:lnTo>
                  <a:pt x="43560" y="106679"/>
                </a:lnTo>
                <a:lnTo>
                  <a:pt x="57686" y="106680"/>
                </a:lnTo>
                <a:lnTo>
                  <a:pt x="57406" y="104140"/>
                </a:lnTo>
                <a:lnTo>
                  <a:pt x="57325" y="102870"/>
                </a:lnTo>
                <a:lnTo>
                  <a:pt x="57360" y="97790"/>
                </a:lnTo>
                <a:lnTo>
                  <a:pt x="57682" y="95250"/>
                </a:lnTo>
                <a:lnTo>
                  <a:pt x="56739" y="95250"/>
                </a:lnTo>
                <a:lnTo>
                  <a:pt x="56463" y="93980"/>
                </a:lnTo>
                <a:lnTo>
                  <a:pt x="56221" y="93980"/>
                </a:lnTo>
                <a:lnTo>
                  <a:pt x="55750" y="91440"/>
                </a:lnTo>
                <a:lnTo>
                  <a:pt x="55715" y="87630"/>
                </a:lnTo>
                <a:lnTo>
                  <a:pt x="56026" y="87630"/>
                </a:lnTo>
                <a:lnTo>
                  <a:pt x="56221" y="86360"/>
                </a:lnTo>
                <a:lnTo>
                  <a:pt x="56221" y="83820"/>
                </a:lnTo>
                <a:lnTo>
                  <a:pt x="56026" y="81280"/>
                </a:lnTo>
                <a:lnTo>
                  <a:pt x="55600" y="80010"/>
                </a:lnTo>
                <a:lnTo>
                  <a:pt x="55163" y="78740"/>
                </a:lnTo>
                <a:lnTo>
                  <a:pt x="54577" y="77470"/>
                </a:lnTo>
                <a:lnTo>
                  <a:pt x="53864" y="74930"/>
                </a:lnTo>
                <a:lnTo>
                  <a:pt x="53438" y="74930"/>
                </a:lnTo>
                <a:lnTo>
                  <a:pt x="52967" y="73660"/>
                </a:lnTo>
                <a:lnTo>
                  <a:pt x="52806" y="73660"/>
                </a:lnTo>
                <a:lnTo>
                  <a:pt x="52484" y="72390"/>
                </a:lnTo>
                <a:lnTo>
                  <a:pt x="52288" y="71120"/>
                </a:lnTo>
                <a:lnTo>
                  <a:pt x="51978" y="69850"/>
                </a:lnTo>
                <a:lnTo>
                  <a:pt x="51978" y="66040"/>
                </a:lnTo>
                <a:lnTo>
                  <a:pt x="52219" y="64770"/>
                </a:lnTo>
                <a:lnTo>
                  <a:pt x="52530" y="63500"/>
                </a:lnTo>
                <a:lnTo>
                  <a:pt x="52760" y="62230"/>
                </a:lnTo>
                <a:lnTo>
                  <a:pt x="53036" y="60960"/>
                </a:lnTo>
                <a:close/>
              </a:path>
              <a:path w="120015" h="187959">
                <a:moveTo>
                  <a:pt x="92204" y="106680"/>
                </a:moveTo>
                <a:lnTo>
                  <a:pt x="81705" y="106680"/>
                </a:lnTo>
                <a:lnTo>
                  <a:pt x="81268" y="107950"/>
                </a:lnTo>
                <a:lnTo>
                  <a:pt x="93066" y="107950"/>
                </a:lnTo>
                <a:lnTo>
                  <a:pt x="92204" y="106680"/>
                </a:lnTo>
                <a:close/>
              </a:path>
              <a:path w="120015" h="187959">
                <a:moveTo>
                  <a:pt x="12661" y="105409"/>
                </a:moveTo>
                <a:lnTo>
                  <a:pt x="11833" y="105409"/>
                </a:lnTo>
                <a:lnTo>
                  <a:pt x="12465" y="106679"/>
                </a:lnTo>
                <a:lnTo>
                  <a:pt x="12661" y="105409"/>
                </a:lnTo>
                <a:close/>
              </a:path>
              <a:path w="120015" h="187959">
                <a:moveTo>
                  <a:pt x="21975" y="105409"/>
                </a:moveTo>
                <a:lnTo>
                  <a:pt x="12856" y="105409"/>
                </a:lnTo>
                <a:lnTo>
                  <a:pt x="14156" y="106679"/>
                </a:lnTo>
                <a:lnTo>
                  <a:pt x="21032" y="106679"/>
                </a:lnTo>
                <a:lnTo>
                  <a:pt x="21975" y="105409"/>
                </a:lnTo>
                <a:close/>
              </a:path>
              <a:path w="120015" h="187959">
                <a:moveTo>
                  <a:pt x="89800" y="105410"/>
                </a:moveTo>
                <a:lnTo>
                  <a:pt x="83740" y="105410"/>
                </a:lnTo>
                <a:lnTo>
                  <a:pt x="83200" y="106680"/>
                </a:lnTo>
                <a:lnTo>
                  <a:pt x="90582" y="106680"/>
                </a:lnTo>
                <a:lnTo>
                  <a:pt x="89800" y="105410"/>
                </a:lnTo>
                <a:close/>
              </a:path>
              <a:path w="120015" h="187959">
                <a:moveTo>
                  <a:pt x="107061" y="104140"/>
                </a:moveTo>
                <a:lnTo>
                  <a:pt x="97816" y="104140"/>
                </a:lnTo>
                <a:lnTo>
                  <a:pt x="96286" y="105410"/>
                </a:lnTo>
                <a:lnTo>
                  <a:pt x="107613" y="105410"/>
                </a:lnTo>
                <a:lnTo>
                  <a:pt x="107061" y="104140"/>
                </a:lnTo>
                <a:close/>
              </a:path>
              <a:path w="120015" h="187959">
                <a:moveTo>
                  <a:pt x="106118" y="102870"/>
                </a:moveTo>
                <a:lnTo>
                  <a:pt x="101633" y="102870"/>
                </a:lnTo>
                <a:lnTo>
                  <a:pt x="100575" y="104140"/>
                </a:lnTo>
                <a:lnTo>
                  <a:pt x="106429" y="104140"/>
                </a:lnTo>
                <a:lnTo>
                  <a:pt x="106118" y="102870"/>
                </a:lnTo>
                <a:close/>
              </a:path>
              <a:path w="120015" h="187959">
                <a:moveTo>
                  <a:pt x="64618" y="100056"/>
                </a:moveTo>
                <a:lnTo>
                  <a:pt x="64478" y="100330"/>
                </a:lnTo>
                <a:lnTo>
                  <a:pt x="64618" y="100056"/>
                </a:lnTo>
                <a:close/>
              </a:path>
              <a:path w="120015" h="187959">
                <a:moveTo>
                  <a:pt x="98057" y="96520"/>
                </a:moveTo>
                <a:lnTo>
                  <a:pt x="73252" y="96520"/>
                </a:lnTo>
                <a:lnTo>
                  <a:pt x="71987" y="97790"/>
                </a:lnTo>
                <a:lnTo>
                  <a:pt x="70849" y="99060"/>
                </a:lnTo>
                <a:lnTo>
                  <a:pt x="69825" y="100330"/>
                </a:lnTo>
                <a:lnTo>
                  <a:pt x="81785" y="100330"/>
                </a:lnTo>
                <a:lnTo>
                  <a:pt x="83544" y="99060"/>
                </a:lnTo>
                <a:lnTo>
                  <a:pt x="92790" y="99060"/>
                </a:lnTo>
                <a:lnTo>
                  <a:pt x="94676" y="97790"/>
                </a:lnTo>
                <a:lnTo>
                  <a:pt x="96252" y="97790"/>
                </a:lnTo>
                <a:lnTo>
                  <a:pt x="98057" y="96520"/>
                </a:lnTo>
                <a:close/>
              </a:path>
              <a:path w="120015" h="187959">
                <a:moveTo>
                  <a:pt x="94320" y="41910"/>
                </a:moveTo>
                <a:lnTo>
                  <a:pt x="89881" y="41910"/>
                </a:lnTo>
                <a:lnTo>
                  <a:pt x="89961" y="45720"/>
                </a:lnTo>
                <a:lnTo>
                  <a:pt x="89800" y="48260"/>
                </a:lnTo>
                <a:lnTo>
                  <a:pt x="89294" y="50800"/>
                </a:lnTo>
                <a:lnTo>
                  <a:pt x="88938" y="53340"/>
                </a:lnTo>
                <a:lnTo>
                  <a:pt x="88547" y="54610"/>
                </a:lnTo>
                <a:lnTo>
                  <a:pt x="83475" y="66040"/>
                </a:lnTo>
                <a:lnTo>
                  <a:pt x="82211" y="68580"/>
                </a:lnTo>
                <a:lnTo>
                  <a:pt x="80957" y="69850"/>
                </a:lnTo>
                <a:lnTo>
                  <a:pt x="79819" y="71120"/>
                </a:lnTo>
                <a:lnTo>
                  <a:pt x="77887" y="73660"/>
                </a:lnTo>
                <a:lnTo>
                  <a:pt x="76633" y="76200"/>
                </a:lnTo>
                <a:lnTo>
                  <a:pt x="75610" y="77470"/>
                </a:lnTo>
                <a:lnTo>
                  <a:pt x="73804" y="80010"/>
                </a:lnTo>
                <a:lnTo>
                  <a:pt x="72976" y="81280"/>
                </a:lnTo>
                <a:lnTo>
                  <a:pt x="71481" y="83820"/>
                </a:lnTo>
                <a:lnTo>
                  <a:pt x="70147" y="85090"/>
                </a:lnTo>
                <a:lnTo>
                  <a:pt x="68997" y="87630"/>
                </a:lnTo>
                <a:lnTo>
                  <a:pt x="68020" y="90170"/>
                </a:lnTo>
                <a:lnTo>
                  <a:pt x="67192" y="91440"/>
                </a:lnTo>
                <a:lnTo>
                  <a:pt x="66491" y="92710"/>
                </a:lnTo>
                <a:lnTo>
                  <a:pt x="65111" y="97790"/>
                </a:lnTo>
                <a:lnTo>
                  <a:pt x="64618" y="100056"/>
                </a:lnTo>
                <a:lnTo>
                  <a:pt x="65778" y="97790"/>
                </a:lnTo>
                <a:lnTo>
                  <a:pt x="67031" y="96520"/>
                </a:lnTo>
                <a:lnTo>
                  <a:pt x="67629" y="95250"/>
                </a:lnTo>
                <a:lnTo>
                  <a:pt x="68250" y="95250"/>
                </a:lnTo>
                <a:lnTo>
                  <a:pt x="68802" y="93980"/>
                </a:lnTo>
                <a:lnTo>
                  <a:pt x="70492" y="92710"/>
                </a:lnTo>
                <a:lnTo>
                  <a:pt x="72539" y="90170"/>
                </a:lnTo>
                <a:lnTo>
                  <a:pt x="73448" y="88900"/>
                </a:lnTo>
                <a:lnTo>
                  <a:pt x="74276" y="88900"/>
                </a:lnTo>
                <a:lnTo>
                  <a:pt x="75644" y="87630"/>
                </a:lnTo>
                <a:lnTo>
                  <a:pt x="77185" y="87630"/>
                </a:lnTo>
                <a:lnTo>
                  <a:pt x="76587" y="86360"/>
                </a:lnTo>
                <a:lnTo>
                  <a:pt x="71987" y="86360"/>
                </a:lnTo>
                <a:lnTo>
                  <a:pt x="72735" y="85090"/>
                </a:lnTo>
                <a:lnTo>
                  <a:pt x="73528" y="85090"/>
                </a:lnTo>
                <a:lnTo>
                  <a:pt x="75173" y="82550"/>
                </a:lnTo>
                <a:lnTo>
                  <a:pt x="76035" y="81280"/>
                </a:lnTo>
                <a:lnTo>
                  <a:pt x="76909" y="81280"/>
                </a:lnTo>
                <a:lnTo>
                  <a:pt x="78634" y="78740"/>
                </a:lnTo>
                <a:lnTo>
                  <a:pt x="79497" y="78740"/>
                </a:lnTo>
                <a:lnTo>
                  <a:pt x="80405" y="77470"/>
                </a:lnTo>
                <a:lnTo>
                  <a:pt x="81268" y="77470"/>
                </a:lnTo>
                <a:lnTo>
                  <a:pt x="82130" y="76200"/>
                </a:lnTo>
                <a:lnTo>
                  <a:pt x="83866" y="74930"/>
                </a:lnTo>
                <a:lnTo>
                  <a:pt x="85511" y="73660"/>
                </a:lnTo>
                <a:lnTo>
                  <a:pt x="87052" y="73660"/>
                </a:lnTo>
                <a:lnTo>
                  <a:pt x="89766" y="72390"/>
                </a:lnTo>
                <a:lnTo>
                  <a:pt x="90904" y="71120"/>
                </a:lnTo>
                <a:lnTo>
                  <a:pt x="93066" y="71120"/>
                </a:lnTo>
                <a:lnTo>
                  <a:pt x="91249" y="69850"/>
                </a:lnTo>
                <a:lnTo>
                  <a:pt x="84844" y="69850"/>
                </a:lnTo>
                <a:lnTo>
                  <a:pt x="85511" y="68580"/>
                </a:lnTo>
                <a:lnTo>
                  <a:pt x="86143" y="67310"/>
                </a:lnTo>
                <a:lnTo>
                  <a:pt x="87362" y="66040"/>
                </a:lnTo>
                <a:lnTo>
                  <a:pt x="88466" y="64770"/>
                </a:lnTo>
                <a:lnTo>
                  <a:pt x="88972" y="63500"/>
                </a:lnTo>
                <a:lnTo>
                  <a:pt x="90548" y="63500"/>
                </a:lnTo>
                <a:lnTo>
                  <a:pt x="90824" y="62230"/>
                </a:lnTo>
                <a:lnTo>
                  <a:pt x="115123" y="62230"/>
                </a:lnTo>
                <a:lnTo>
                  <a:pt x="115548" y="60960"/>
                </a:lnTo>
                <a:lnTo>
                  <a:pt x="115905" y="60960"/>
                </a:lnTo>
                <a:lnTo>
                  <a:pt x="116181" y="59690"/>
                </a:lnTo>
                <a:lnTo>
                  <a:pt x="116376" y="58420"/>
                </a:lnTo>
                <a:lnTo>
                  <a:pt x="101438" y="58420"/>
                </a:lnTo>
                <a:lnTo>
                  <a:pt x="100690" y="57150"/>
                </a:lnTo>
                <a:lnTo>
                  <a:pt x="97310" y="57150"/>
                </a:lnTo>
                <a:lnTo>
                  <a:pt x="97551" y="54610"/>
                </a:lnTo>
                <a:lnTo>
                  <a:pt x="97701" y="53340"/>
                </a:lnTo>
                <a:lnTo>
                  <a:pt x="97666" y="49530"/>
                </a:lnTo>
                <a:lnTo>
                  <a:pt x="97505" y="48260"/>
                </a:lnTo>
                <a:lnTo>
                  <a:pt x="97310" y="46990"/>
                </a:lnTo>
                <a:lnTo>
                  <a:pt x="97034" y="45720"/>
                </a:lnTo>
                <a:lnTo>
                  <a:pt x="96758" y="45720"/>
                </a:lnTo>
                <a:lnTo>
                  <a:pt x="96401" y="44450"/>
                </a:lnTo>
                <a:lnTo>
                  <a:pt x="96056" y="44450"/>
                </a:lnTo>
                <a:lnTo>
                  <a:pt x="95654" y="43180"/>
                </a:lnTo>
                <a:lnTo>
                  <a:pt x="94791" y="43180"/>
                </a:lnTo>
                <a:lnTo>
                  <a:pt x="94320" y="41910"/>
                </a:lnTo>
                <a:close/>
              </a:path>
              <a:path w="120015" h="187959">
                <a:moveTo>
                  <a:pt x="9004" y="97789"/>
                </a:moveTo>
                <a:lnTo>
                  <a:pt x="6140" y="97789"/>
                </a:lnTo>
                <a:lnTo>
                  <a:pt x="7313" y="99059"/>
                </a:lnTo>
                <a:lnTo>
                  <a:pt x="8256" y="99059"/>
                </a:lnTo>
                <a:lnTo>
                  <a:pt x="9004" y="97789"/>
                </a:lnTo>
                <a:close/>
              </a:path>
              <a:path w="120015" h="187959">
                <a:moveTo>
                  <a:pt x="11051" y="59689"/>
                </a:moveTo>
                <a:lnTo>
                  <a:pt x="3346" y="59689"/>
                </a:lnTo>
                <a:lnTo>
                  <a:pt x="2161" y="60959"/>
                </a:lnTo>
                <a:lnTo>
                  <a:pt x="1460" y="62229"/>
                </a:lnTo>
                <a:lnTo>
                  <a:pt x="1218" y="62229"/>
                </a:lnTo>
                <a:lnTo>
                  <a:pt x="0" y="68579"/>
                </a:lnTo>
                <a:lnTo>
                  <a:pt x="0" y="92709"/>
                </a:lnTo>
                <a:lnTo>
                  <a:pt x="1218" y="93979"/>
                </a:lnTo>
                <a:lnTo>
                  <a:pt x="2242" y="95249"/>
                </a:lnTo>
                <a:lnTo>
                  <a:pt x="3150" y="96519"/>
                </a:lnTo>
                <a:lnTo>
                  <a:pt x="3576" y="96519"/>
                </a:lnTo>
                <a:lnTo>
                  <a:pt x="4726" y="97789"/>
                </a:lnTo>
                <a:lnTo>
                  <a:pt x="50172" y="97790"/>
                </a:lnTo>
                <a:lnTo>
                  <a:pt x="49586" y="96520"/>
                </a:lnTo>
                <a:lnTo>
                  <a:pt x="47884" y="95250"/>
                </a:lnTo>
                <a:lnTo>
                  <a:pt x="46596" y="93980"/>
                </a:lnTo>
                <a:lnTo>
                  <a:pt x="44630" y="91440"/>
                </a:lnTo>
                <a:lnTo>
                  <a:pt x="43882" y="91440"/>
                </a:lnTo>
                <a:lnTo>
                  <a:pt x="42974" y="90170"/>
                </a:lnTo>
                <a:lnTo>
                  <a:pt x="42698" y="90170"/>
                </a:lnTo>
                <a:lnTo>
                  <a:pt x="42307" y="88900"/>
                </a:lnTo>
                <a:lnTo>
                  <a:pt x="41916" y="86360"/>
                </a:lnTo>
                <a:lnTo>
                  <a:pt x="41525" y="85090"/>
                </a:lnTo>
                <a:lnTo>
                  <a:pt x="41088" y="83820"/>
                </a:lnTo>
                <a:lnTo>
                  <a:pt x="39639" y="80010"/>
                </a:lnTo>
                <a:lnTo>
                  <a:pt x="39087" y="78740"/>
                </a:lnTo>
                <a:lnTo>
                  <a:pt x="38569" y="78739"/>
                </a:lnTo>
                <a:lnTo>
                  <a:pt x="37465" y="76199"/>
                </a:lnTo>
                <a:lnTo>
                  <a:pt x="36373" y="74929"/>
                </a:lnTo>
                <a:lnTo>
                  <a:pt x="35303" y="74929"/>
                </a:lnTo>
                <a:lnTo>
                  <a:pt x="34763" y="73659"/>
                </a:lnTo>
                <a:lnTo>
                  <a:pt x="29611" y="73659"/>
                </a:lnTo>
                <a:lnTo>
                  <a:pt x="29335" y="72389"/>
                </a:lnTo>
                <a:lnTo>
                  <a:pt x="28622" y="69849"/>
                </a:lnTo>
                <a:lnTo>
                  <a:pt x="28231" y="68579"/>
                </a:lnTo>
                <a:lnTo>
                  <a:pt x="27794" y="67309"/>
                </a:lnTo>
                <a:lnTo>
                  <a:pt x="27323" y="67309"/>
                </a:lnTo>
                <a:lnTo>
                  <a:pt x="26817" y="66039"/>
                </a:lnTo>
                <a:lnTo>
                  <a:pt x="26311" y="66039"/>
                </a:lnTo>
                <a:lnTo>
                  <a:pt x="25759" y="64769"/>
                </a:lnTo>
                <a:lnTo>
                  <a:pt x="16042" y="64769"/>
                </a:lnTo>
                <a:lnTo>
                  <a:pt x="15145" y="63499"/>
                </a:lnTo>
                <a:lnTo>
                  <a:pt x="13454" y="62229"/>
                </a:lnTo>
                <a:lnTo>
                  <a:pt x="12626" y="60959"/>
                </a:lnTo>
                <a:lnTo>
                  <a:pt x="11833" y="60959"/>
                </a:lnTo>
                <a:lnTo>
                  <a:pt x="11051" y="59689"/>
                </a:lnTo>
                <a:close/>
              </a:path>
              <a:path w="120015" h="187959">
                <a:moveTo>
                  <a:pt x="99587" y="95250"/>
                </a:moveTo>
                <a:lnTo>
                  <a:pt x="76783" y="95250"/>
                </a:lnTo>
                <a:lnTo>
                  <a:pt x="75219" y="96520"/>
                </a:lnTo>
                <a:lnTo>
                  <a:pt x="98529" y="96520"/>
                </a:lnTo>
                <a:lnTo>
                  <a:pt x="99587" y="95250"/>
                </a:lnTo>
                <a:close/>
              </a:path>
              <a:path w="120015" h="187959">
                <a:moveTo>
                  <a:pt x="100219" y="93980"/>
                </a:moveTo>
                <a:lnTo>
                  <a:pt x="78991" y="93980"/>
                </a:lnTo>
                <a:lnTo>
                  <a:pt x="77852" y="95250"/>
                </a:lnTo>
                <a:lnTo>
                  <a:pt x="99943" y="95250"/>
                </a:lnTo>
                <a:lnTo>
                  <a:pt x="100219" y="93980"/>
                </a:lnTo>
                <a:close/>
              </a:path>
              <a:path w="120015" h="187959">
                <a:moveTo>
                  <a:pt x="100771" y="87630"/>
                </a:moveTo>
                <a:lnTo>
                  <a:pt x="85315" y="87630"/>
                </a:lnTo>
                <a:lnTo>
                  <a:pt x="84959" y="88900"/>
                </a:lnTo>
                <a:lnTo>
                  <a:pt x="84533" y="90170"/>
                </a:lnTo>
                <a:lnTo>
                  <a:pt x="83625" y="90170"/>
                </a:lnTo>
                <a:lnTo>
                  <a:pt x="82533" y="91440"/>
                </a:lnTo>
                <a:lnTo>
                  <a:pt x="81981" y="92710"/>
                </a:lnTo>
                <a:lnTo>
                  <a:pt x="81383" y="92710"/>
                </a:lnTo>
                <a:lnTo>
                  <a:pt x="80164" y="93980"/>
                </a:lnTo>
                <a:lnTo>
                  <a:pt x="100575" y="93980"/>
                </a:lnTo>
                <a:lnTo>
                  <a:pt x="101047" y="91440"/>
                </a:lnTo>
                <a:lnTo>
                  <a:pt x="101081" y="88900"/>
                </a:lnTo>
                <a:lnTo>
                  <a:pt x="100932" y="88900"/>
                </a:lnTo>
                <a:lnTo>
                  <a:pt x="100771" y="87630"/>
                </a:lnTo>
                <a:close/>
              </a:path>
              <a:path w="120015" h="187959">
                <a:moveTo>
                  <a:pt x="62121" y="74930"/>
                </a:moveTo>
                <a:lnTo>
                  <a:pt x="59602" y="74930"/>
                </a:lnTo>
                <a:lnTo>
                  <a:pt x="59602" y="78740"/>
                </a:lnTo>
                <a:lnTo>
                  <a:pt x="59763" y="80010"/>
                </a:lnTo>
                <a:lnTo>
                  <a:pt x="60005" y="81280"/>
                </a:lnTo>
                <a:lnTo>
                  <a:pt x="60315" y="82550"/>
                </a:lnTo>
                <a:lnTo>
                  <a:pt x="60741" y="83820"/>
                </a:lnTo>
                <a:lnTo>
                  <a:pt x="61293" y="85090"/>
                </a:lnTo>
                <a:lnTo>
                  <a:pt x="61373" y="86360"/>
                </a:lnTo>
                <a:lnTo>
                  <a:pt x="61339" y="87630"/>
                </a:lnTo>
                <a:lnTo>
                  <a:pt x="61178" y="88900"/>
                </a:lnTo>
                <a:lnTo>
                  <a:pt x="61017" y="88900"/>
                </a:lnTo>
                <a:lnTo>
                  <a:pt x="60545" y="90170"/>
                </a:lnTo>
                <a:lnTo>
                  <a:pt x="60235" y="91440"/>
                </a:lnTo>
                <a:lnTo>
                  <a:pt x="59844" y="92710"/>
                </a:lnTo>
                <a:lnTo>
                  <a:pt x="61615" y="92710"/>
                </a:lnTo>
                <a:lnTo>
                  <a:pt x="62282" y="91440"/>
                </a:lnTo>
                <a:lnTo>
                  <a:pt x="62558" y="90170"/>
                </a:lnTo>
                <a:lnTo>
                  <a:pt x="62788" y="90170"/>
                </a:lnTo>
                <a:lnTo>
                  <a:pt x="63501" y="87630"/>
                </a:lnTo>
                <a:lnTo>
                  <a:pt x="63777" y="85090"/>
                </a:lnTo>
                <a:lnTo>
                  <a:pt x="63731" y="82550"/>
                </a:lnTo>
                <a:lnTo>
                  <a:pt x="63501" y="82550"/>
                </a:lnTo>
                <a:lnTo>
                  <a:pt x="63386" y="81280"/>
                </a:lnTo>
                <a:lnTo>
                  <a:pt x="62753" y="80010"/>
                </a:lnTo>
                <a:lnTo>
                  <a:pt x="62477" y="78740"/>
                </a:lnTo>
                <a:lnTo>
                  <a:pt x="62282" y="78740"/>
                </a:lnTo>
                <a:lnTo>
                  <a:pt x="62040" y="77470"/>
                </a:lnTo>
                <a:lnTo>
                  <a:pt x="61960" y="76200"/>
                </a:lnTo>
                <a:lnTo>
                  <a:pt x="62121" y="74930"/>
                </a:lnTo>
                <a:close/>
              </a:path>
              <a:path w="120015" h="187959">
                <a:moveTo>
                  <a:pt x="104347" y="86360"/>
                </a:moveTo>
                <a:lnTo>
                  <a:pt x="85833" y="86360"/>
                </a:lnTo>
                <a:lnTo>
                  <a:pt x="85591" y="87630"/>
                </a:lnTo>
                <a:lnTo>
                  <a:pt x="101909" y="87630"/>
                </a:lnTo>
                <a:lnTo>
                  <a:pt x="104347" y="86360"/>
                </a:lnTo>
                <a:close/>
              </a:path>
              <a:path w="120015" h="187959">
                <a:moveTo>
                  <a:pt x="108982" y="83820"/>
                </a:moveTo>
                <a:lnTo>
                  <a:pt x="86063" y="83820"/>
                </a:lnTo>
                <a:lnTo>
                  <a:pt x="85982" y="86360"/>
                </a:lnTo>
                <a:lnTo>
                  <a:pt x="105405" y="86360"/>
                </a:lnTo>
                <a:lnTo>
                  <a:pt x="106429" y="85090"/>
                </a:lnTo>
                <a:lnTo>
                  <a:pt x="107337" y="85090"/>
                </a:lnTo>
                <a:lnTo>
                  <a:pt x="108982" y="83820"/>
                </a:lnTo>
                <a:close/>
              </a:path>
              <a:path w="120015" h="187959">
                <a:moveTo>
                  <a:pt x="113708" y="78740"/>
                </a:moveTo>
                <a:lnTo>
                  <a:pt x="89363" y="78740"/>
                </a:lnTo>
                <a:lnTo>
                  <a:pt x="85557" y="81280"/>
                </a:lnTo>
                <a:lnTo>
                  <a:pt x="85833" y="82550"/>
                </a:lnTo>
                <a:lnTo>
                  <a:pt x="85982" y="83820"/>
                </a:lnTo>
                <a:lnTo>
                  <a:pt x="109695" y="83820"/>
                </a:lnTo>
                <a:lnTo>
                  <a:pt x="110914" y="82550"/>
                </a:lnTo>
                <a:lnTo>
                  <a:pt x="112328" y="81280"/>
                </a:lnTo>
                <a:lnTo>
                  <a:pt x="112995" y="80010"/>
                </a:lnTo>
                <a:lnTo>
                  <a:pt x="113513" y="80010"/>
                </a:lnTo>
                <a:lnTo>
                  <a:pt x="113708" y="78740"/>
                </a:lnTo>
                <a:close/>
              </a:path>
              <a:path w="120015" h="187959">
                <a:moveTo>
                  <a:pt x="113467" y="71120"/>
                </a:moveTo>
                <a:lnTo>
                  <a:pt x="96723" y="71120"/>
                </a:lnTo>
                <a:lnTo>
                  <a:pt x="96401" y="72390"/>
                </a:lnTo>
                <a:lnTo>
                  <a:pt x="96010" y="72390"/>
                </a:lnTo>
                <a:lnTo>
                  <a:pt x="95504" y="73660"/>
                </a:lnTo>
                <a:lnTo>
                  <a:pt x="94952" y="74930"/>
                </a:lnTo>
                <a:lnTo>
                  <a:pt x="93687" y="76200"/>
                </a:lnTo>
                <a:lnTo>
                  <a:pt x="92986" y="76200"/>
                </a:lnTo>
                <a:lnTo>
                  <a:pt x="90778" y="78740"/>
                </a:lnTo>
                <a:lnTo>
                  <a:pt x="114099" y="78740"/>
                </a:lnTo>
                <a:lnTo>
                  <a:pt x="114214" y="77470"/>
                </a:lnTo>
                <a:lnTo>
                  <a:pt x="114260" y="74930"/>
                </a:lnTo>
                <a:lnTo>
                  <a:pt x="113789" y="72390"/>
                </a:lnTo>
                <a:lnTo>
                  <a:pt x="113467" y="71120"/>
                </a:lnTo>
                <a:close/>
              </a:path>
              <a:path w="120015" h="187959">
                <a:moveTo>
                  <a:pt x="64996" y="71120"/>
                </a:moveTo>
                <a:lnTo>
                  <a:pt x="61017" y="71120"/>
                </a:lnTo>
                <a:lnTo>
                  <a:pt x="60396" y="72390"/>
                </a:lnTo>
                <a:lnTo>
                  <a:pt x="60120" y="73660"/>
                </a:lnTo>
                <a:lnTo>
                  <a:pt x="59878" y="73660"/>
                </a:lnTo>
                <a:lnTo>
                  <a:pt x="59729" y="74930"/>
                </a:lnTo>
                <a:lnTo>
                  <a:pt x="62236" y="74930"/>
                </a:lnTo>
                <a:lnTo>
                  <a:pt x="62707" y="73660"/>
                </a:lnTo>
                <a:lnTo>
                  <a:pt x="63144" y="72390"/>
                </a:lnTo>
                <a:lnTo>
                  <a:pt x="64087" y="72390"/>
                </a:lnTo>
                <a:lnTo>
                  <a:pt x="64996" y="71120"/>
                </a:lnTo>
                <a:close/>
              </a:path>
              <a:path w="120015" h="187959">
                <a:moveTo>
                  <a:pt x="69791" y="71120"/>
                </a:moveTo>
                <a:lnTo>
                  <a:pt x="68215" y="71120"/>
                </a:lnTo>
                <a:lnTo>
                  <a:pt x="68411" y="72390"/>
                </a:lnTo>
                <a:lnTo>
                  <a:pt x="69549" y="72390"/>
                </a:lnTo>
                <a:lnTo>
                  <a:pt x="69791" y="71120"/>
                </a:lnTo>
                <a:close/>
              </a:path>
              <a:path w="120015" h="187959">
                <a:moveTo>
                  <a:pt x="70768" y="59690"/>
                </a:moveTo>
                <a:lnTo>
                  <a:pt x="67905" y="59690"/>
                </a:lnTo>
                <a:lnTo>
                  <a:pt x="67663" y="60960"/>
                </a:lnTo>
                <a:lnTo>
                  <a:pt x="67468" y="60960"/>
                </a:lnTo>
                <a:lnTo>
                  <a:pt x="67157" y="62230"/>
                </a:lnTo>
                <a:lnTo>
                  <a:pt x="67031" y="63500"/>
                </a:lnTo>
                <a:lnTo>
                  <a:pt x="66881" y="63500"/>
                </a:lnTo>
                <a:lnTo>
                  <a:pt x="66881" y="69850"/>
                </a:lnTo>
                <a:lnTo>
                  <a:pt x="63064" y="69850"/>
                </a:lnTo>
                <a:lnTo>
                  <a:pt x="62201" y="71120"/>
                </a:lnTo>
                <a:lnTo>
                  <a:pt x="69825" y="71120"/>
                </a:lnTo>
                <a:lnTo>
                  <a:pt x="69946" y="66040"/>
                </a:lnTo>
                <a:lnTo>
                  <a:pt x="70021" y="64770"/>
                </a:lnTo>
                <a:lnTo>
                  <a:pt x="70343" y="62230"/>
                </a:lnTo>
                <a:lnTo>
                  <a:pt x="70768" y="59690"/>
                </a:lnTo>
                <a:close/>
              </a:path>
              <a:path w="120015" h="187959">
                <a:moveTo>
                  <a:pt x="115123" y="62230"/>
                </a:moveTo>
                <a:lnTo>
                  <a:pt x="91330" y="62230"/>
                </a:lnTo>
                <a:lnTo>
                  <a:pt x="92710" y="63500"/>
                </a:lnTo>
                <a:lnTo>
                  <a:pt x="93848" y="64770"/>
                </a:lnTo>
                <a:lnTo>
                  <a:pt x="94837" y="64770"/>
                </a:lnTo>
                <a:lnTo>
                  <a:pt x="95585" y="66040"/>
                </a:lnTo>
                <a:lnTo>
                  <a:pt x="96206" y="67310"/>
                </a:lnTo>
                <a:lnTo>
                  <a:pt x="96643" y="67310"/>
                </a:lnTo>
                <a:lnTo>
                  <a:pt x="96919" y="68580"/>
                </a:lnTo>
                <a:lnTo>
                  <a:pt x="96953" y="71120"/>
                </a:lnTo>
                <a:lnTo>
                  <a:pt x="112765" y="71120"/>
                </a:lnTo>
                <a:lnTo>
                  <a:pt x="112363" y="69850"/>
                </a:lnTo>
                <a:lnTo>
                  <a:pt x="110247" y="69850"/>
                </a:lnTo>
                <a:lnTo>
                  <a:pt x="111351" y="68580"/>
                </a:lnTo>
                <a:lnTo>
                  <a:pt x="112328" y="67310"/>
                </a:lnTo>
                <a:lnTo>
                  <a:pt x="113191" y="66040"/>
                </a:lnTo>
                <a:lnTo>
                  <a:pt x="113938" y="64770"/>
                </a:lnTo>
                <a:lnTo>
                  <a:pt x="114571" y="63500"/>
                </a:lnTo>
                <a:lnTo>
                  <a:pt x="115123" y="62230"/>
                </a:lnTo>
                <a:close/>
              </a:path>
              <a:path w="120015" h="187959">
                <a:moveTo>
                  <a:pt x="24103" y="63499"/>
                </a:moveTo>
                <a:lnTo>
                  <a:pt x="17778" y="63499"/>
                </a:lnTo>
                <a:lnTo>
                  <a:pt x="16513" y="64769"/>
                </a:lnTo>
                <a:lnTo>
                  <a:pt x="25207" y="64769"/>
                </a:lnTo>
                <a:lnTo>
                  <a:pt x="24103" y="63499"/>
                </a:lnTo>
                <a:close/>
              </a:path>
              <a:path w="120015" h="187959">
                <a:moveTo>
                  <a:pt x="43054" y="59690"/>
                </a:moveTo>
                <a:lnTo>
                  <a:pt x="26265" y="59689"/>
                </a:lnTo>
                <a:lnTo>
                  <a:pt x="27093" y="60959"/>
                </a:lnTo>
                <a:lnTo>
                  <a:pt x="43169" y="60960"/>
                </a:lnTo>
                <a:lnTo>
                  <a:pt x="43054" y="59690"/>
                </a:lnTo>
                <a:close/>
              </a:path>
              <a:path w="120015" h="187959">
                <a:moveTo>
                  <a:pt x="52254" y="46990"/>
                </a:moveTo>
                <a:lnTo>
                  <a:pt x="46355" y="46990"/>
                </a:lnTo>
                <a:lnTo>
                  <a:pt x="46194" y="48260"/>
                </a:lnTo>
                <a:lnTo>
                  <a:pt x="45653" y="49530"/>
                </a:lnTo>
                <a:lnTo>
                  <a:pt x="45251" y="49530"/>
                </a:lnTo>
                <a:lnTo>
                  <a:pt x="44779" y="50800"/>
                </a:lnTo>
                <a:lnTo>
                  <a:pt x="44388" y="53340"/>
                </a:lnTo>
                <a:lnTo>
                  <a:pt x="44193" y="53340"/>
                </a:lnTo>
                <a:lnTo>
                  <a:pt x="43882" y="55880"/>
                </a:lnTo>
                <a:lnTo>
                  <a:pt x="43802" y="57150"/>
                </a:lnTo>
                <a:lnTo>
                  <a:pt x="43687" y="59690"/>
                </a:lnTo>
                <a:lnTo>
                  <a:pt x="43330" y="59690"/>
                </a:lnTo>
                <a:lnTo>
                  <a:pt x="43169" y="60960"/>
                </a:lnTo>
                <a:lnTo>
                  <a:pt x="53358" y="60960"/>
                </a:lnTo>
                <a:lnTo>
                  <a:pt x="54140" y="58420"/>
                </a:lnTo>
                <a:lnTo>
                  <a:pt x="55129" y="57150"/>
                </a:lnTo>
                <a:lnTo>
                  <a:pt x="50920" y="57150"/>
                </a:lnTo>
                <a:lnTo>
                  <a:pt x="51541" y="55880"/>
                </a:lnTo>
                <a:lnTo>
                  <a:pt x="52219" y="50800"/>
                </a:lnTo>
                <a:lnTo>
                  <a:pt x="52254" y="46990"/>
                </a:lnTo>
                <a:close/>
              </a:path>
              <a:path w="120015" h="187959">
                <a:moveTo>
                  <a:pt x="8302" y="58419"/>
                </a:moveTo>
                <a:lnTo>
                  <a:pt x="5979" y="58419"/>
                </a:lnTo>
                <a:lnTo>
                  <a:pt x="5473" y="59689"/>
                </a:lnTo>
                <a:lnTo>
                  <a:pt x="8969" y="59689"/>
                </a:lnTo>
                <a:lnTo>
                  <a:pt x="8302" y="58419"/>
                </a:lnTo>
                <a:close/>
              </a:path>
              <a:path w="120015" h="187959">
                <a:moveTo>
                  <a:pt x="41950" y="58420"/>
                </a:moveTo>
                <a:lnTo>
                  <a:pt x="24459" y="58419"/>
                </a:lnTo>
                <a:lnTo>
                  <a:pt x="25402" y="59689"/>
                </a:lnTo>
                <a:lnTo>
                  <a:pt x="42226" y="59690"/>
                </a:lnTo>
                <a:lnTo>
                  <a:pt x="41950" y="58420"/>
                </a:lnTo>
                <a:close/>
              </a:path>
              <a:path w="120015" h="187959">
                <a:moveTo>
                  <a:pt x="72148" y="55880"/>
                </a:moveTo>
                <a:lnTo>
                  <a:pt x="70573" y="55880"/>
                </a:lnTo>
                <a:lnTo>
                  <a:pt x="69595" y="57150"/>
                </a:lnTo>
                <a:lnTo>
                  <a:pt x="68802" y="58420"/>
                </a:lnTo>
                <a:lnTo>
                  <a:pt x="68491" y="58420"/>
                </a:lnTo>
                <a:lnTo>
                  <a:pt x="68181" y="59690"/>
                </a:lnTo>
                <a:lnTo>
                  <a:pt x="71010" y="59690"/>
                </a:lnTo>
                <a:lnTo>
                  <a:pt x="71562" y="57150"/>
                </a:lnTo>
                <a:lnTo>
                  <a:pt x="72148" y="55880"/>
                </a:lnTo>
                <a:close/>
              </a:path>
              <a:path w="120015" h="187959">
                <a:moveTo>
                  <a:pt x="41720" y="53340"/>
                </a:moveTo>
                <a:lnTo>
                  <a:pt x="20365" y="53339"/>
                </a:lnTo>
                <a:lnTo>
                  <a:pt x="20917" y="54609"/>
                </a:lnTo>
                <a:lnTo>
                  <a:pt x="21435" y="54609"/>
                </a:lnTo>
                <a:lnTo>
                  <a:pt x="22493" y="55879"/>
                </a:lnTo>
                <a:lnTo>
                  <a:pt x="22999" y="57149"/>
                </a:lnTo>
                <a:lnTo>
                  <a:pt x="23988" y="58419"/>
                </a:lnTo>
                <a:lnTo>
                  <a:pt x="41755" y="58420"/>
                </a:lnTo>
                <a:lnTo>
                  <a:pt x="41674" y="57150"/>
                </a:lnTo>
                <a:lnTo>
                  <a:pt x="41720" y="53340"/>
                </a:lnTo>
                <a:close/>
              </a:path>
              <a:path w="120015" h="187959">
                <a:moveTo>
                  <a:pt x="115985" y="53340"/>
                </a:moveTo>
                <a:lnTo>
                  <a:pt x="103876" y="53340"/>
                </a:lnTo>
                <a:lnTo>
                  <a:pt x="103243" y="54610"/>
                </a:lnTo>
                <a:lnTo>
                  <a:pt x="102691" y="55880"/>
                </a:lnTo>
                <a:lnTo>
                  <a:pt x="101633" y="57150"/>
                </a:lnTo>
                <a:lnTo>
                  <a:pt x="101438" y="58420"/>
                </a:lnTo>
                <a:lnTo>
                  <a:pt x="116491" y="58420"/>
                </a:lnTo>
                <a:lnTo>
                  <a:pt x="116457" y="55880"/>
                </a:lnTo>
                <a:lnTo>
                  <a:pt x="116342" y="54610"/>
                </a:lnTo>
                <a:lnTo>
                  <a:pt x="116181" y="54610"/>
                </a:lnTo>
                <a:lnTo>
                  <a:pt x="115985" y="53340"/>
                </a:lnTo>
                <a:close/>
              </a:path>
              <a:path w="120015" h="187959">
                <a:moveTo>
                  <a:pt x="54853" y="53340"/>
                </a:moveTo>
                <a:lnTo>
                  <a:pt x="53829" y="53340"/>
                </a:lnTo>
                <a:lnTo>
                  <a:pt x="53553" y="54610"/>
                </a:lnTo>
                <a:lnTo>
                  <a:pt x="52921" y="54610"/>
                </a:lnTo>
                <a:lnTo>
                  <a:pt x="52093" y="55880"/>
                </a:lnTo>
                <a:lnTo>
                  <a:pt x="50920" y="57150"/>
                </a:lnTo>
                <a:lnTo>
                  <a:pt x="55129" y="57150"/>
                </a:lnTo>
                <a:lnTo>
                  <a:pt x="55715" y="55880"/>
                </a:lnTo>
                <a:lnTo>
                  <a:pt x="54853" y="53340"/>
                </a:lnTo>
                <a:close/>
              </a:path>
              <a:path w="120015" h="187959">
                <a:moveTo>
                  <a:pt x="81785" y="55880"/>
                </a:moveTo>
                <a:lnTo>
                  <a:pt x="81348" y="55880"/>
                </a:lnTo>
                <a:lnTo>
                  <a:pt x="81509" y="57150"/>
                </a:lnTo>
                <a:lnTo>
                  <a:pt x="81659" y="57150"/>
                </a:lnTo>
                <a:lnTo>
                  <a:pt x="81785" y="55880"/>
                </a:lnTo>
                <a:close/>
              </a:path>
              <a:path w="120015" h="187959">
                <a:moveTo>
                  <a:pt x="98609" y="55880"/>
                </a:moveTo>
                <a:lnTo>
                  <a:pt x="98092" y="55880"/>
                </a:lnTo>
                <a:lnTo>
                  <a:pt x="97666" y="57150"/>
                </a:lnTo>
                <a:lnTo>
                  <a:pt x="98920" y="57150"/>
                </a:lnTo>
                <a:lnTo>
                  <a:pt x="98609" y="55880"/>
                </a:lnTo>
                <a:close/>
              </a:path>
              <a:path w="120015" h="187959">
                <a:moveTo>
                  <a:pt x="73091" y="54610"/>
                </a:moveTo>
                <a:lnTo>
                  <a:pt x="72378" y="54610"/>
                </a:lnTo>
                <a:lnTo>
                  <a:pt x="71711" y="55880"/>
                </a:lnTo>
                <a:lnTo>
                  <a:pt x="72781" y="55880"/>
                </a:lnTo>
                <a:lnTo>
                  <a:pt x="73091" y="54610"/>
                </a:lnTo>
                <a:close/>
              </a:path>
              <a:path w="120015" h="187959">
                <a:moveTo>
                  <a:pt x="82326" y="54610"/>
                </a:moveTo>
                <a:lnTo>
                  <a:pt x="80290" y="54610"/>
                </a:lnTo>
                <a:lnTo>
                  <a:pt x="80681" y="55880"/>
                </a:lnTo>
                <a:lnTo>
                  <a:pt x="82096" y="55880"/>
                </a:lnTo>
                <a:lnTo>
                  <a:pt x="82326" y="54610"/>
                </a:lnTo>
                <a:close/>
              </a:path>
              <a:path w="120015" h="187959">
                <a:moveTo>
                  <a:pt x="82326" y="46990"/>
                </a:moveTo>
                <a:lnTo>
                  <a:pt x="80405" y="46990"/>
                </a:lnTo>
                <a:lnTo>
                  <a:pt x="79968" y="49530"/>
                </a:lnTo>
                <a:lnTo>
                  <a:pt x="79773" y="50800"/>
                </a:lnTo>
                <a:lnTo>
                  <a:pt x="79692" y="54610"/>
                </a:lnTo>
                <a:lnTo>
                  <a:pt x="82372" y="54610"/>
                </a:lnTo>
                <a:lnTo>
                  <a:pt x="82211" y="53340"/>
                </a:lnTo>
                <a:lnTo>
                  <a:pt x="82326" y="46990"/>
                </a:lnTo>
                <a:close/>
              </a:path>
              <a:path w="120015" h="187959">
                <a:moveTo>
                  <a:pt x="42031" y="48260"/>
                </a:moveTo>
                <a:lnTo>
                  <a:pt x="11879" y="48259"/>
                </a:lnTo>
                <a:lnTo>
                  <a:pt x="12304" y="49529"/>
                </a:lnTo>
                <a:lnTo>
                  <a:pt x="12776" y="49529"/>
                </a:lnTo>
                <a:lnTo>
                  <a:pt x="13213" y="50799"/>
                </a:lnTo>
                <a:lnTo>
                  <a:pt x="13730" y="50799"/>
                </a:lnTo>
                <a:lnTo>
                  <a:pt x="14673" y="52069"/>
                </a:lnTo>
                <a:lnTo>
                  <a:pt x="15179" y="52069"/>
                </a:lnTo>
                <a:lnTo>
                  <a:pt x="16628" y="53339"/>
                </a:lnTo>
                <a:lnTo>
                  <a:pt x="41870" y="53340"/>
                </a:lnTo>
                <a:lnTo>
                  <a:pt x="42065" y="50800"/>
                </a:lnTo>
                <a:lnTo>
                  <a:pt x="42031" y="48260"/>
                </a:lnTo>
                <a:close/>
              </a:path>
              <a:path w="120015" h="187959">
                <a:moveTo>
                  <a:pt x="113547" y="50800"/>
                </a:moveTo>
                <a:lnTo>
                  <a:pt x="106199" y="50800"/>
                </a:lnTo>
                <a:lnTo>
                  <a:pt x="105762" y="52070"/>
                </a:lnTo>
                <a:lnTo>
                  <a:pt x="104577" y="53340"/>
                </a:lnTo>
                <a:lnTo>
                  <a:pt x="115514" y="53340"/>
                </a:lnTo>
                <a:lnTo>
                  <a:pt x="115238" y="52070"/>
                </a:lnTo>
                <a:lnTo>
                  <a:pt x="114375" y="52070"/>
                </a:lnTo>
                <a:lnTo>
                  <a:pt x="113547" y="50800"/>
                </a:lnTo>
                <a:close/>
              </a:path>
              <a:path w="120015" h="187959">
                <a:moveTo>
                  <a:pt x="112087" y="49530"/>
                </a:moveTo>
                <a:lnTo>
                  <a:pt x="108671" y="49530"/>
                </a:lnTo>
                <a:lnTo>
                  <a:pt x="108119" y="50800"/>
                </a:lnTo>
                <a:lnTo>
                  <a:pt x="112800" y="50800"/>
                </a:lnTo>
                <a:lnTo>
                  <a:pt x="112087" y="49530"/>
                </a:lnTo>
                <a:close/>
              </a:path>
              <a:path w="120015" h="187959">
                <a:moveTo>
                  <a:pt x="36568" y="10160"/>
                </a:moveTo>
                <a:lnTo>
                  <a:pt x="3622" y="10159"/>
                </a:lnTo>
                <a:lnTo>
                  <a:pt x="2483" y="11429"/>
                </a:lnTo>
                <a:lnTo>
                  <a:pt x="0" y="11429"/>
                </a:lnTo>
                <a:lnTo>
                  <a:pt x="0" y="34289"/>
                </a:lnTo>
                <a:lnTo>
                  <a:pt x="402" y="35559"/>
                </a:lnTo>
                <a:lnTo>
                  <a:pt x="747" y="35559"/>
                </a:lnTo>
                <a:lnTo>
                  <a:pt x="1540" y="36829"/>
                </a:lnTo>
                <a:lnTo>
                  <a:pt x="2357" y="36829"/>
                </a:lnTo>
                <a:lnTo>
                  <a:pt x="3150" y="38099"/>
                </a:lnTo>
                <a:lnTo>
                  <a:pt x="4760" y="38099"/>
                </a:lnTo>
                <a:lnTo>
                  <a:pt x="5508" y="39369"/>
                </a:lnTo>
                <a:lnTo>
                  <a:pt x="9556" y="39369"/>
                </a:lnTo>
                <a:lnTo>
                  <a:pt x="9636" y="40639"/>
                </a:lnTo>
                <a:lnTo>
                  <a:pt x="11131" y="46989"/>
                </a:lnTo>
                <a:lnTo>
                  <a:pt x="11488" y="48259"/>
                </a:lnTo>
                <a:lnTo>
                  <a:pt x="41950" y="48260"/>
                </a:lnTo>
                <a:lnTo>
                  <a:pt x="41835" y="46990"/>
                </a:lnTo>
                <a:lnTo>
                  <a:pt x="41444" y="45720"/>
                </a:lnTo>
                <a:lnTo>
                  <a:pt x="40455" y="45720"/>
                </a:lnTo>
                <a:lnTo>
                  <a:pt x="40260" y="44450"/>
                </a:lnTo>
                <a:lnTo>
                  <a:pt x="39949" y="44450"/>
                </a:lnTo>
                <a:lnTo>
                  <a:pt x="39708" y="43180"/>
                </a:lnTo>
                <a:lnTo>
                  <a:pt x="39790" y="39882"/>
                </a:lnTo>
                <a:lnTo>
                  <a:pt x="39984" y="38100"/>
                </a:lnTo>
                <a:lnTo>
                  <a:pt x="41329" y="35560"/>
                </a:lnTo>
                <a:lnTo>
                  <a:pt x="42341" y="33020"/>
                </a:lnTo>
                <a:lnTo>
                  <a:pt x="42813" y="31750"/>
                </a:lnTo>
                <a:lnTo>
                  <a:pt x="43020" y="31750"/>
                </a:lnTo>
                <a:lnTo>
                  <a:pt x="43169" y="30480"/>
                </a:lnTo>
                <a:lnTo>
                  <a:pt x="43215" y="27940"/>
                </a:lnTo>
                <a:lnTo>
                  <a:pt x="43020" y="26670"/>
                </a:lnTo>
                <a:lnTo>
                  <a:pt x="42778" y="26670"/>
                </a:lnTo>
                <a:lnTo>
                  <a:pt x="42422" y="25400"/>
                </a:lnTo>
                <a:lnTo>
                  <a:pt x="41479" y="25400"/>
                </a:lnTo>
                <a:lnTo>
                  <a:pt x="40858" y="24130"/>
                </a:lnTo>
                <a:lnTo>
                  <a:pt x="36016" y="24130"/>
                </a:lnTo>
                <a:lnTo>
                  <a:pt x="36407" y="21590"/>
                </a:lnTo>
                <a:lnTo>
                  <a:pt x="36683" y="20320"/>
                </a:lnTo>
                <a:lnTo>
                  <a:pt x="37074" y="16510"/>
                </a:lnTo>
                <a:lnTo>
                  <a:pt x="37120" y="13970"/>
                </a:lnTo>
                <a:lnTo>
                  <a:pt x="36959" y="12700"/>
                </a:lnTo>
                <a:lnTo>
                  <a:pt x="36568" y="10160"/>
                </a:lnTo>
                <a:close/>
              </a:path>
              <a:path w="120015" h="187959">
                <a:moveTo>
                  <a:pt x="45942" y="39882"/>
                </a:moveTo>
                <a:lnTo>
                  <a:pt x="46079" y="40640"/>
                </a:lnTo>
                <a:lnTo>
                  <a:pt x="46274" y="41910"/>
                </a:lnTo>
                <a:lnTo>
                  <a:pt x="46395" y="43180"/>
                </a:lnTo>
                <a:lnTo>
                  <a:pt x="46470" y="46990"/>
                </a:lnTo>
                <a:lnTo>
                  <a:pt x="51863" y="46990"/>
                </a:lnTo>
                <a:lnTo>
                  <a:pt x="51311" y="45720"/>
                </a:lnTo>
                <a:lnTo>
                  <a:pt x="50598" y="44450"/>
                </a:lnTo>
                <a:lnTo>
                  <a:pt x="49701" y="43180"/>
                </a:lnTo>
                <a:lnTo>
                  <a:pt x="47884" y="41910"/>
                </a:lnTo>
                <a:lnTo>
                  <a:pt x="46435" y="40640"/>
                </a:lnTo>
                <a:lnTo>
                  <a:pt x="45942" y="39882"/>
                </a:lnTo>
                <a:close/>
              </a:path>
              <a:path w="120015" h="187959">
                <a:moveTo>
                  <a:pt x="82682" y="45720"/>
                </a:moveTo>
                <a:lnTo>
                  <a:pt x="80831" y="45720"/>
                </a:lnTo>
                <a:lnTo>
                  <a:pt x="80601" y="46990"/>
                </a:lnTo>
                <a:lnTo>
                  <a:pt x="82487" y="46990"/>
                </a:lnTo>
                <a:lnTo>
                  <a:pt x="82682" y="45720"/>
                </a:lnTo>
                <a:close/>
              </a:path>
              <a:path w="120015" h="187959">
                <a:moveTo>
                  <a:pt x="83866" y="43180"/>
                </a:moveTo>
                <a:lnTo>
                  <a:pt x="82487" y="43180"/>
                </a:lnTo>
                <a:lnTo>
                  <a:pt x="82096" y="44450"/>
                </a:lnTo>
                <a:lnTo>
                  <a:pt x="81383" y="45720"/>
                </a:lnTo>
                <a:lnTo>
                  <a:pt x="82958" y="45720"/>
                </a:lnTo>
                <a:lnTo>
                  <a:pt x="83234" y="44450"/>
                </a:lnTo>
                <a:lnTo>
                  <a:pt x="83544" y="44450"/>
                </a:lnTo>
                <a:lnTo>
                  <a:pt x="83866" y="43180"/>
                </a:lnTo>
                <a:close/>
              </a:path>
              <a:path w="120015" h="187959">
                <a:moveTo>
                  <a:pt x="84959" y="41910"/>
                </a:moveTo>
                <a:lnTo>
                  <a:pt x="83947" y="41910"/>
                </a:lnTo>
                <a:lnTo>
                  <a:pt x="83429" y="43180"/>
                </a:lnTo>
                <a:lnTo>
                  <a:pt x="84223" y="43180"/>
                </a:lnTo>
                <a:lnTo>
                  <a:pt x="84959" y="41910"/>
                </a:lnTo>
                <a:close/>
              </a:path>
              <a:path w="120015" h="187959">
                <a:moveTo>
                  <a:pt x="92468" y="40640"/>
                </a:moveTo>
                <a:lnTo>
                  <a:pt x="85833" y="40640"/>
                </a:lnTo>
                <a:lnTo>
                  <a:pt x="85166" y="41910"/>
                </a:lnTo>
                <a:lnTo>
                  <a:pt x="92905" y="41910"/>
                </a:lnTo>
                <a:lnTo>
                  <a:pt x="92468" y="40640"/>
                </a:lnTo>
                <a:close/>
              </a:path>
              <a:path w="120015" h="187959">
                <a:moveTo>
                  <a:pt x="45849" y="39370"/>
                </a:moveTo>
                <a:lnTo>
                  <a:pt x="45607" y="39370"/>
                </a:lnTo>
                <a:lnTo>
                  <a:pt x="45942" y="39882"/>
                </a:lnTo>
                <a:lnTo>
                  <a:pt x="45849" y="39370"/>
                </a:lnTo>
                <a:close/>
              </a:path>
              <a:path w="120015" h="187959">
                <a:moveTo>
                  <a:pt x="25046" y="3810"/>
                </a:moveTo>
                <a:lnTo>
                  <a:pt x="12661" y="3809"/>
                </a:lnTo>
                <a:lnTo>
                  <a:pt x="12350" y="5079"/>
                </a:lnTo>
                <a:lnTo>
                  <a:pt x="11798" y="6349"/>
                </a:lnTo>
                <a:lnTo>
                  <a:pt x="11327" y="8889"/>
                </a:lnTo>
                <a:lnTo>
                  <a:pt x="11131" y="10159"/>
                </a:lnTo>
                <a:lnTo>
                  <a:pt x="26150" y="10160"/>
                </a:lnTo>
                <a:lnTo>
                  <a:pt x="26035" y="7620"/>
                </a:lnTo>
                <a:lnTo>
                  <a:pt x="25713" y="6350"/>
                </a:lnTo>
                <a:lnTo>
                  <a:pt x="25517" y="5080"/>
                </a:lnTo>
                <a:lnTo>
                  <a:pt x="25046" y="3810"/>
                </a:lnTo>
                <a:close/>
              </a:path>
              <a:path w="120015" h="187959">
                <a:moveTo>
                  <a:pt x="35936" y="8890"/>
                </a:moveTo>
                <a:lnTo>
                  <a:pt x="27564" y="8890"/>
                </a:lnTo>
                <a:lnTo>
                  <a:pt x="26150" y="10160"/>
                </a:lnTo>
                <a:lnTo>
                  <a:pt x="36292" y="10160"/>
                </a:lnTo>
                <a:lnTo>
                  <a:pt x="35936" y="8890"/>
                </a:lnTo>
                <a:close/>
              </a:path>
              <a:path w="120015" h="187959">
                <a:moveTo>
                  <a:pt x="34441" y="7620"/>
                </a:moveTo>
                <a:lnTo>
                  <a:pt x="30083" y="7620"/>
                </a:lnTo>
                <a:lnTo>
                  <a:pt x="28898" y="8890"/>
                </a:lnTo>
                <a:lnTo>
                  <a:pt x="34993" y="8890"/>
                </a:lnTo>
                <a:lnTo>
                  <a:pt x="34441" y="7620"/>
                </a:lnTo>
                <a:close/>
              </a:path>
              <a:path w="120015" h="187959">
                <a:moveTo>
                  <a:pt x="23401" y="1270"/>
                </a:moveTo>
                <a:lnTo>
                  <a:pt x="14512" y="1269"/>
                </a:lnTo>
                <a:lnTo>
                  <a:pt x="13730" y="2539"/>
                </a:lnTo>
                <a:lnTo>
                  <a:pt x="13017" y="3809"/>
                </a:lnTo>
                <a:lnTo>
                  <a:pt x="24689" y="3810"/>
                </a:lnTo>
                <a:lnTo>
                  <a:pt x="24344" y="2540"/>
                </a:lnTo>
                <a:lnTo>
                  <a:pt x="23666" y="2540"/>
                </a:lnTo>
                <a:lnTo>
                  <a:pt x="23401" y="1270"/>
                </a:lnTo>
                <a:close/>
              </a:path>
              <a:path w="120015" h="187959">
                <a:moveTo>
                  <a:pt x="21941" y="0"/>
                </a:moveTo>
                <a:lnTo>
                  <a:pt x="15766" y="0"/>
                </a:lnTo>
                <a:lnTo>
                  <a:pt x="15340" y="1269"/>
                </a:lnTo>
                <a:lnTo>
                  <a:pt x="22688" y="1270"/>
                </a:lnTo>
                <a:lnTo>
                  <a:pt x="2194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80669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40" h="42545">
                <a:moveTo>
                  <a:pt x="21699" y="12219"/>
                </a:moveTo>
                <a:lnTo>
                  <a:pt x="12695" y="27016"/>
                </a:lnTo>
                <a:lnTo>
                  <a:pt x="12304" y="27176"/>
                </a:lnTo>
                <a:lnTo>
                  <a:pt x="0" y="41939"/>
                </a:lnTo>
                <a:lnTo>
                  <a:pt x="471" y="41698"/>
                </a:lnTo>
                <a:lnTo>
                  <a:pt x="1931" y="41034"/>
                </a:lnTo>
                <a:lnTo>
                  <a:pt x="19583" y="37518"/>
                </a:lnTo>
                <a:lnTo>
                  <a:pt x="30365" y="37518"/>
                </a:lnTo>
                <a:lnTo>
                  <a:pt x="31060" y="37243"/>
                </a:lnTo>
                <a:lnTo>
                  <a:pt x="33921" y="33326"/>
                </a:lnTo>
                <a:lnTo>
                  <a:pt x="12385" y="33326"/>
                </a:lnTo>
                <a:lnTo>
                  <a:pt x="12971" y="32857"/>
                </a:lnTo>
                <a:lnTo>
                  <a:pt x="21343" y="24634"/>
                </a:lnTo>
                <a:lnTo>
                  <a:pt x="22136" y="23729"/>
                </a:lnTo>
                <a:lnTo>
                  <a:pt x="29013" y="13468"/>
                </a:lnTo>
                <a:lnTo>
                  <a:pt x="25402" y="13468"/>
                </a:lnTo>
                <a:lnTo>
                  <a:pt x="25126" y="13433"/>
                </a:lnTo>
                <a:lnTo>
                  <a:pt x="24770" y="13273"/>
                </a:lnTo>
                <a:lnTo>
                  <a:pt x="23942" y="12655"/>
                </a:lnTo>
                <a:lnTo>
                  <a:pt x="23436" y="12494"/>
                </a:lnTo>
                <a:lnTo>
                  <a:pt x="22136" y="12254"/>
                </a:lnTo>
                <a:lnTo>
                  <a:pt x="21699" y="12219"/>
                </a:lnTo>
                <a:close/>
              </a:path>
              <a:path w="53340" h="42545">
                <a:moveTo>
                  <a:pt x="30365" y="37518"/>
                </a:moveTo>
                <a:lnTo>
                  <a:pt x="20917" y="37518"/>
                </a:lnTo>
                <a:lnTo>
                  <a:pt x="22251" y="37552"/>
                </a:lnTo>
                <a:lnTo>
                  <a:pt x="23666" y="37633"/>
                </a:lnTo>
                <a:lnTo>
                  <a:pt x="25080" y="37747"/>
                </a:lnTo>
                <a:lnTo>
                  <a:pt x="26541" y="37942"/>
                </a:lnTo>
                <a:lnTo>
                  <a:pt x="28036" y="37942"/>
                </a:lnTo>
                <a:lnTo>
                  <a:pt x="28703" y="37907"/>
                </a:lnTo>
                <a:lnTo>
                  <a:pt x="29996" y="37633"/>
                </a:lnTo>
                <a:lnTo>
                  <a:pt x="30365" y="37518"/>
                </a:lnTo>
                <a:close/>
              </a:path>
              <a:path w="53340" h="42545">
                <a:moveTo>
                  <a:pt x="50759" y="0"/>
                </a:moveTo>
                <a:lnTo>
                  <a:pt x="49600" y="1809"/>
                </a:lnTo>
                <a:lnTo>
                  <a:pt x="47504" y="4661"/>
                </a:lnTo>
                <a:lnTo>
                  <a:pt x="46168" y="6310"/>
                </a:lnTo>
                <a:lnTo>
                  <a:pt x="45260" y="7329"/>
                </a:lnTo>
                <a:lnTo>
                  <a:pt x="44469" y="8268"/>
                </a:lnTo>
                <a:lnTo>
                  <a:pt x="12385" y="33326"/>
                </a:lnTo>
                <a:lnTo>
                  <a:pt x="33921" y="33326"/>
                </a:lnTo>
                <a:lnTo>
                  <a:pt x="33804" y="30509"/>
                </a:lnTo>
                <a:lnTo>
                  <a:pt x="33693" y="29914"/>
                </a:lnTo>
                <a:lnTo>
                  <a:pt x="33452" y="29020"/>
                </a:lnTo>
                <a:lnTo>
                  <a:pt x="39359" y="29020"/>
                </a:lnTo>
                <a:lnTo>
                  <a:pt x="47804" y="23065"/>
                </a:lnTo>
                <a:lnTo>
                  <a:pt x="47930" y="22595"/>
                </a:lnTo>
                <a:lnTo>
                  <a:pt x="46221" y="15037"/>
                </a:lnTo>
                <a:lnTo>
                  <a:pt x="46276" y="14808"/>
                </a:lnTo>
                <a:lnTo>
                  <a:pt x="53029" y="5016"/>
                </a:lnTo>
                <a:lnTo>
                  <a:pt x="52921" y="2347"/>
                </a:lnTo>
                <a:lnTo>
                  <a:pt x="52679" y="1809"/>
                </a:lnTo>
                <a:lnTo>
                  <a:pt x="52369" y="1339"/>
                </a:lnTo>
                <a:lnTo>
                  <a:pt x="51932" y="824"/>
                </a:lnTo>
                <a:lnTo>
                  <a:pt x="51391" y="400"/>
                </a:lnTo>
                <a:lnTo>
                  <a:pt x="50759" y="0"/>
                </a:lnTo>
                <a:close/>
              </a:path>
              <a:path w="53340" h="42545">
                <a:moveTo>
                  <a:pt x="39359" y="29020"/>
                </a:moveTo>
                <a:lnTo>
                  <a:pt x="33452" y="29020"/>
                </a:lnTo>
                <a:lnTo>
                  <a:pt x="34912" y="29215"/>
                </a:lnTo>
                <a:lnTo>
                  <a:pt x="35545" y="29215"/>
                </a:lnTo>
                <a:lnTo>
                  <a:pt x="36246" y="29249"/>
                </a:lnTo>
                <a:lnTo>
                  <a:pt x="37040" y="29249"/>
                </a:lnTo>
                <a:lnTo>
                  <a:pt x="39359" y="29020"/>
                </a:lnTo>
                <a:close/>
              </a:path>
              <a:path w="53340" h="42545">
                <a:moveTo>
                  <a:pt x="37071" y="8612"/>
                </a:moveTo>
                <a:lnTo>
                  <a:pt x="31141" y="8612"/>
                </a:lnTo>
                <a:lnTo>
                  <a:pt x="31417" y="9162"/>
                </a:lnTo>
                <a:lnTo>
                  <a:pt x="31693" y="9872"/>
                </a:lnTo>
                <a:lnTo>
                  <a:pt x="32108" y="11280"/>
                </a:lnTo>
                <a:lnTo>
                  <a:pt x="32350" y="12334"/>
                </a:lnTo>
                <a:lnTo>
                  <a:pt x="32470" y="13193"/>
                </a:lnTo>
                <a:lnTo>
                  <a:pt x="32590" y="16365"/>
                </a:lnTo>
                <a:lnTo>
                  <a:pt x="37071" y="8612"/>
                </a:lnTo>
                <a:close/>
              </a:path>
              <a:path w="53340" h="42545">
                <a:moveTo>
                  <a:pt x="34360" y="2393"/>
                </a:moveTo>
                <a:lnTo>
                  <a:pt x="26194" y="12609"/>
                </a:lnTo>
                <a:lnTo>
                  <a:pt x="26069" y="13078"/>
                </a:lnTo>
                <a:lnTo>
                  <a:pt x="25793" y="13399"/>
                </a:lnTo>
                <a:lnTo>
                  <a:pt x="25632" y="13468"/>
                </a:lnTo>
                <a:lnTo>
                  <a:pt x="29013" y="13468"/>
                </a:lnTo>
                <a:lnTo>
                  <a:pt x="30071" y="11280"/>
                </a:lnTo>
                <a:lnTo>
                  <a:pt x="31141" y="8612"/>
                </a:lnTo>
                <a:lnTo>
                  <a:pt x="37071" y="8612"/>
                </a:lnTo>
                <a:lnTo>
                  <a:pt x="38063" y="6894"/>
                </a:lnTo>
                <a:lnTo>
                  <a:pt x="38454" y="6310"/>
                </a:lnTo>
                <a:lnTo>
                  <a:pt x="38567" y="5920"/>
                </a:lnTo>
                <a:lnTo>
                  <a:pt x="35154" y="2508"/>
                </a:lnTo>
                <a:lnTo>
                  <a:pt x="34360" y="239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0163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9832" y="0"/>
                </a:moveTo>
                <a:lnTo>
                  <a:pt x="0" y="10376"/>
                </a:lnTo>
                <a:lnTo>
                  <a:pt x="517" y="10501"/>
                </a:lnTo>
                <a:lnTo>
                  <a:pt x="1770" y="10731"/>
                </a:lnTo>
                <a:lnTo>
                  <a:pt x="2598" y="10811"/>
                </a:lnTo>
                <a:lnTo>
                  <a:pt x="4013" y="10811"/>
                </a:lnTo>
                <a:lnTo>
                  <a:pt x="5002" y="10650"/>
                </a:lnTo>
                <a:lnTo>
                  <a:pt x="9832" y="4546"/>
                </a:lnTo>
                <a:lnTo>
                  <a:pt x="983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12281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3477" y="0"/>
                </a:moveTo>
                <a:lnTo>
                  <a:pt x="6520" y="3012"/>
                </a:lnTo>
                <a:lnTo>
                  <a:pt x="2633" y="4615"/>
                </a:lnTo>
                <a:lnTo>
                  <a:pt x="0" y="5749"/>
                </a:lnTo>
                <a:lnTo>
                  <a:pt x="4749" y="8807"/>
                </a:lnTo>
                <a:lnTo>
                  <a:pt x="5347" y="8772"/>
                </a:lnTo>
                <a:lnTo>
                  <a:pt x="10648" y="5634"/>
                </a:lnTo>
                <a:lnTo>
                  <a:pt x="11085" y="5210"/>
                </a:lnTo>
                <a:lnTo>
                  <a:pt x="11867" y="4260"/>
                </a:lnTo>
                <a:lnTo>
                  <a:pt x="12580" y="3447"/>
                </a:lnTo>
                <a:lnTo>
                  <a:pt x="13880" y="1523"/>
                </a:lnTo>
                <a:lnTo>
                  <a:pt x="1347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91559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713" y="0"/>
                </a:moveTo>
                <a:lnTo>
                  <a:pt x="0" y="5634"/>
                </a:lnTo>
                <a:lnTo>
                  <a:pt x="114" y="6298"/>
                </a:lnTo>
                <a:lnTo>
                  <a:pt x="275" y="6963"/>
                </a:lnTo>
                <a:lnTo>
                  <a:pt x="712" y="8337"/>
                </a:lnTo>
                <a:lnTo>
                  <a:pt x="862" y="8612"/>
                </a:lnTo>
                <a:lnTo>
                  <a:pt x="1655" y="7707"/>
                </a:lnTo>
                <a:lnTo>
                  <a:pt x="2518" y="6848"/>
                </a:lnTo>
                <a:lnTo>
                  <a:pt x="3380" y="6069"/>
                </a:lnTo>
                <a:lnTo>
                  <a:pt x="5462" y="4386"/>
                </a:lnTo>
                <a:lnTo>
                  <a:pt x="5979" y="4031"/>
                </a:lnTo>
                <a:lnTo>
                  <a:pt x="5991" y="2702"/>
                </a:lnTo>
                <a:lnTo>
                  <a:pt x="3219" y="80"/>
                </a:lnTo>
                <a:lnTo>
                  <a:pt x="271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97002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3319" y="34"/>
                </a:moveTo>
                <a:lnTo>
                  <a:pt x="0" y="3012"/>
                </a:lnTo>
                <a:lnTo>
                  <a:pt x="99" y="3515"/>
                </a:lnTo>
                <a:lnTo>
                  <a:pt x="812" y="3870"/>
                </a:lnTo>
                <a:lnTo>
                  <a:pt x="1514" y="4100"/>
                </a:lnTo>
                <a:lnTo>
                  <a:pt x="1905" y="4180"/>
                </a:lnTo>
                <a:lnTo>
                  <a:pt x="2307" y="4180"/>
                </a:lnTo>
                <a:lnTo>
                  <a:pt x="2652" y="4100"/>
                </a:lnTo>
                <a:lnTo>
                  <a:pt x="3561" y="3012"/>
                </a:lnTo>
                <a:lnTo>
                  <a:pt x="3480" y="584"/>
                </a:lnTo>
                <a:lnTo>
                  <a:pt x="3319" y="34"/>
                </a:lnTo>
                <a:close/>
              </a:path>
              <a:path w="3809" h="4445">
                <a:moveTo>
                  <a:pt x="2457" y="0"/>
                </a:moveTo>
                <a:lnTo>
                  <a:pt x="2100" y="34"/>
                </a:lnTo>
                <a:lnTo>
                  <a:pt x="2618" y="34"/>
                </a:lnTo>
                <a:lnTo>
                  <a:pt x="24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2238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7670" y="0"/>
                </a:moveTo>
                <a:lnTo>
                  <a:pt x="0" y="8887"/>
                </a:lnTo>
                <a:lnTo>
                  <a:pt x="781" y="8257"/>
                </a:lnTo>
                <a:lnTo>
                  <a:pt x="2046" y="7512"/>
                </a:lnTo>
                <a:lnTo>
                  <a:pt x="3346" y="6928"/>
                </a:lnTo>
                <a:lnTo>
                  <a:pt x="5071" y="6264"/>
                </a:lnTo>
                <a:lnTo>
                  <a:pt x="6094" y="5909"/>
                </a:lnTo>
                <a:lnTo>
                  <a:pt x="8532" y="5165"/>
                </a:lnTo>
                <a:lnTo>
                  <a:pt x="8417" y="1878"/>
                </a:lnTo>
                <a:lnTo>
                  <a:pt x="8208" y="1019"/>
                </a:lnTo>
                <a:lnTo>
                  <a:pt x="8061" y="664"/>
                </a:lnTo>
                <a:lnTo>
                  <a:pt x="767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2434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8256" y="0"/>
                </a:moveTo>
                <a:lnTo>
                  <a:pt x="0" y="13617"/>
                </a:lnTo>
                <a:lnTo>
                  <a:pt x="1770" y="11933"/>
                </a:lnTo>
                <a:lnTo>
                  <a:pt x="5151" y="8887"/>
                </a:lnTo>
                <a:lnTo>
                  <a:pt x="6646" y="7593"/>
                </a:lnTo>
                <a:lnTo>
                  <a:pt x="7946" y="6539"/>
                </a:lnTo>
                <a:lnTo>
                  <a:pt x="8923" y="5714"/>
                </a:lnTo>
                <a:lnTo>
                  <a:pt x="9832" y="5004"/>
                </a:lnTo>
                <a:lnTo>
                  <a:pt x="9832" y="4306"/>
                </a:lnTo>
                <a:lnTo>
                  <a:pt x="9508" y="2622"/>
                </a:lnTo>
                <a:lnTo>
                  <a:pt x="8383" y="3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93640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18790" y="12953"/>
                </a:moveTo>
                <a:lnTo>
                  <a:pt x="15536" y="14096"/>
                </a:lnTo>
                <a:lnTo>
                  <a:pt x="14984" y="14477"/>
                </a:lnTo>
                <a:lnTo>
                  <a:pt x="14271" y="15239"/>
                </a:lnTo>
                <a:lnTo>
                  <a:pt x="13765" y="15747"/>
                </a:lnTo>
                <a:lnTo>
                  <a:pt x="13132" y="16509"/>
                </a:lnTo>
                <a:lnTo>
                  <a:pt x="0" y="35686"/>
                </a:lnTo>
                <a:lnTo>
                  <a:pt x="1138" y="34543"/>
                </a:lnTo>
                <a:lnTo>
                  <a:pt x="2693" y="32511"/>
                </a:lnTo>
                <a:lnTo>
                  <a:pt x="4956" y="29463"/>
                </a:lnTo>
                <a:lnTo>
                  <a:pt x="9521" y="25780"/>
                </a:lnTo>
                <a:lnTo>
                  <a:pt x="11488" y="24129"/>
                </a:lnTo>
                <a:lnTo>
                  <a:pt x="13765" y="22478"/>
                </a:lnTo>
                <a:lnTo>
                  <a:pt x="16283" y="20573"/>
                </a:lnTo>
                <a:lnTo>
                  <a:pt x="22056" y="16636"/>
                </a:lnTo>
                <a:lnTo>
                  <a:pt x="25287" y="14477"/>
                </a:lnTo>
                <a:lnTo>
                  <a:pt x="26932" y="13461"/>
                </a:lnTo>
                <a:lnTo>
                  <a:pt x="27587" y="13080"/>
                </a:lnTo>
                <a:lnTo>
                  <a:pt x="18870" y="13080"/>
                </a:lnTo>
                <a:lnTo>
                  <a:pt x="18790" y="12953"/>
                </a:lnTo>
                <a:close/>
              </a:path>
              <a:path w="67945" h="36195">
                <a:moveTo>
                  <a:pt x="38259" y="27431"/>
                </a:moveTo>
                <a:lnTo>
                  <a:pt x="14742" y="27431"/>
                </a:lnTo>
                <a:lnTo>
                  <a:pt x="17375" y="27558"/>
                </a:lnTo>
                <a:lnTo>
                  <a:pt x="18364" y="27558"/>
                </a:lnTo>
                <a:lnTo>
                  <a:pt x="20411" y="27812"/>
                </a:lnTo>
                <a:lnTo>
                  <a:pt x="23827" y="28447"/>
                </a:lnTo>
                <a:lnTo>
                  <a:pt x="25046" y="28574"/>
                </a:lnTo>
                <a:lnTo>
                  <a:pt x="27564" y="29209"/>
                </a:lnTo>
                <a:lnTo>
                  <a:pt x="30750" y="30098"/>
                </a:lnTo>
                <a:lnTo>
                  <a:pt x="31888" y="30479"/>
                </a:lnTo>
                <a:lnTo>
                  <a:pt x="32670" y="30606"/>
                </a:lnTo>
                <a:lnTo>
                  <a:pt x="33935" y="30733"/>
                </a:lnTo>
                <a:lnTo>
                  <a:pt x="34797" y="30733"/>
                </a:lnTo>
                <a:lnTo>
                  <a:pt x="35625" y="30606"/>
                </a:lnTo>
                <a:lnTo>
                  <a:pt x="38121" y="28193"/>
                </a:lnTo>
                <a:lnTo>
                  <a:pt x="38259" y="27431"/>
                </a:lnTo>
                <a:close/>
              </a:path>
              <a:path w="67945" h="36195">
                <a:moveTo>
                  <a:pt x="23390" y="23875"/>
                </a:moveTo>
                <a:lnTo>
                  <a:pt x="19503" y="23875"/>
                </a:lnTo>
                <a:lnTo>
                  <a:pt x="17456" y="24129"/>
                </a:lnTo>
                <a:lnTo>
                  <a:pt x="15375" y="24510"/>
                </a:lnTo>
                <a:lnTo>
                  <a:pt x="13293" y="25145"/>
                </a:lnTo>
                <a:lnTo>
                  <a:pt x="12235" y="25399"/>
                </a:lnTo>
                <a:lnTo>
                  <a:pt x="9165" y="26923"/>
                </a:lnTo>
                <a:lnTo>
                  <a:pt x="8176" y="27558"/>
                </a:lnTo>
                <a:lnTo>
                  <a:pt x="7198" y="28320"/>
                </a:lnTo>
                <a:lnTo>
                  <a:pt x="7589" y="28193"/>
                </a:lnTo>
                <a:lnTo>
                  <a:pt x="8728" y="27939"/>
                </a:lnTo>
                <a:lnTo>
                  <a:pt x="9556" y="27812"/>
                </a:lnTo>
                <a:lnTo>
                  <a:pt x="11798" y="27558"/>
                </a:lnTo>
                <a:lnTo>
                  <a:pt x="13178" y="27431"/>
                </a:lnTo>
                <a:lnTo>
                  <a:pt x="38259" y="27431"/>
                </a:lnTo>
                <a:lnTo>
                  <a:pt x="38293" y="26796"/>
                </a:lnTo>
                <a:lnTo>
                  <a:pt x="38130" y="25526"/>
                </a:lnTo>
                <a:lnTo>
                  <a:pt x="31888" y="25526"/>
                </a:lnTo>
                <a:lnTo>
                  <a:pt x="29450" y="24891"/>
                </a:lnTo>
                <a:lnTo>
                  <a:pt x="28231" y="24637"/>
                </a:lnTo>
                <a:lnTo>
                  <a:pt x="26782" y="24383"/>
                </a:lnTo>
                <a:lnTo>
                  <a:pt x="23390" y="23875"/>
                </a:lnTo>
                <a:close/>
              </a:path>
              <a:path w="67945" h="36195">
                <a:moveTo>
                  <a:pt x="67246" y="7112"/>
                </a:moveTo>
                <a:lnTo>
                  <a:pt x="57797" y="7112"/>
                </a:lnTo>
                <a:lnTo>
                  <a:pt x="60120" y="7239"/>
                </a:lnTo>
                <a:lnTo>
                  <a:pt x="61258" y="7493"/>
                </a:lnTo>
                <a:lnTo>
                  <a:pt x="62431" y="7620"/>
                </a:lnTo>
                <a:lnTo>
                  <a:pt x="63616" y="8001"/>
                </a:lnTo>
                <a:lnTo>
                  <a:pt x="64754" y="8255"/>
                </a:lnTo>
                <a:lnTo>
                  <a:pt x="64593" y="8255"/>
                </a:lnTo>
                <a:lnTo>
                  <a:pt x="64087" y="8382"/>
                </a:lnTo>
                <a:lnTo>
                  <a:pt x="60626" y="8890"/>
                </a:lnTo>
                <a:lnTo>
                  <a:pt x="22378" y="19557"/>
                </a:lnTo>
                <a:lnTo>
                  <a:pt x="24218" y="19557"/>
                </a:lnTo>
                <a:lnTo>
                  <a:pt x="25483" y="19938"/>
                </a:lnTo>
                <a:lnTo>
                  <a:pt x="31888" y="25526"/>
                </a:lnTo>
                <a:lnTo>
                  <a:pt x="38130" y="25526"/>
                </a:lnTo>
                <a:lnTo>
                  <a:pt x="37902" y="24383"/>
                </a:lnTo>
                <a:lnTo>
                  <a:pt x="37626" y="23367"/>
                </a:lnTo>
                <a:lnTo>
                  <a:pt x="37329" y="22732"/>
                </a:lnTo>
                <a:lnTo>
                  <a:pt x="37040" y="21843"/>
                </a:lnTo>
                <a:lnTo>
                  <a:pt x="37074" y="20573"/>
                </a:lnTo>
                <a:lnTo>
                  <a:pt x="37316" y="20446"/>
                </a:lnTo>
                <a:lnTo>
                  <a:pt x="37672" y="20319"/>
                </a:lnTo>
                <a:lnTo>
                  <a:pt x="55438" y="20320"/>
                </a:lnTo>
                <a:lnTo>
                  <a:pt x="55746" y="19304"/>
                </a:lnTo>
                <a:lnTo>
                  <a:pt x="56026" y="18161"/>
                </a:lnTo>
                <a:lnTo>
                  <a:pt x="56204" y="16891"/>
                </a:lnTo>
                <a:lnTo>
                  <a:pt x="56382" y="15240"/>
                </a:lnTo>
                <a:lnTo>
                  <a:pt x="57130" y="15113"/>
                </a:lnTo>
                <a:lnTo>
                  <a:pt x="67395" y="9144"/>
                </a:lnTo>
                <a:lnTo>
                  <a:pt x="67272" y="7239"/>
                </a:lnTo>
                <a:close/>
              </a:path>
              <a:path w="67945" h="36195">
                <a:moveTo>
                  <a:pt x="55438" y="20320"/>
                </a:moveTo>
                <a:lnTo>
                  <a:pt x="37902" y="20319"/>
                </a:lnTo>
                <a:lnTo>
                  <a:pt x="38454" y="20446"/>
                </a:lnTo>
                <a:lnTo>
                  <a:pt x="38811" y="20573"/>
                </a:lnTo>
                <a:lnTo>
                  <a:pt x="39627" y="20954"/>
                </a:lnTo>
                <a:lnTo>
                  <a:pt x="41249" y="21843"/>
                </a:lnTo>
                <a:lnTo>
                  <a:pt x="42537" y="22732"/>
                </a:lnTo>
                <a:lnTo>
                  <a:pt x="43963" y="23494"/>
                </a:lnTo>
                <a:lnTo>
                  <a:pt x="50368" y="25146"/>
                </a:lnTo>
                <a:lnTo>
                  <a:pt x="51035" y="25019"/>
                </a:lnTo>
                <a:lnTo>
                  <a:pt x="55303" y="20701"/>
                </a:lnTo>
                <a:lnTo>
                  <a:pt x="55438" y="20320"/>
                </a:lnTo>
                <a:close/>
              </a:path>
              <a:path w="67945" h="36195">
                <a:moveTo>
                  <a:pt x="27288" y="3428"/>
                </a:moveTo>
                <a:lnTo>
                  <a:pt x="25954" y="3428"/>
                </a:lnTo>
                <a:lnTo>
                  <a:pt x="25092" y="3809"/>
                </a:lnTo>
                <a:lnTo>
                  <a:pt x="24735" y="3936"/>
                </a:lnTo>
                <a:lnTo>
                  <a:pt x="18870" y="13080"/>
                </a:lnTo>
                <a:lnTo>
                  <a:pt x="27587" y="13080"/>
                </a:lnTo>
                <a:lnTo>
                  <a:pt x="30428" y="11429"/>
                </a:lnTo>
                <a:lnTo>
                  <a:pt x="32245" y="10540"/>
                </a:lnTo>
                <a:lnTo>
                  <a:pt x="34084" y="9524"/>
                </a:lnTo>
                <a:lnTo>
                  <a:pt x="37822" y="7619"/>
                </a:lnTo>
                <a:lnTo>
                  <a:pt x="38379" y="7365"/>
                </a:lnTo>
                <a:lnTo>
                  <a:pt x="32279" y="7365"/>
                </a:lnTo>
                <a:lnTo>
                  <a:pt x="32084" y="7238"/>
                </a:lnTo>
                <a:lnTo>
                  <a:pt x="31141" y="5968"/>
                </a:lnTo>
                <a:lnTo>
                  <a:pt x="30589" y="5587"/>
                </a:lnTo>
                <a:lnTo>
                  <a:pt x="29887" y="4952"/>
                </a:lnTo>
                <a:lnTo>
                  <a:pt x="29013" y="4444"/>
                </a:lnTo>
                <a:lnTo>
                  <a:pt x="27794" y="3682"/>
                </a:lnTo>
                <a:lnTo>
                  <a:pt x="27288" y="3428"/>
                </a:lnTo>
                <a:close/>
              </a:path>
              <a:path w="67945" h="36195">
                <a:moveTo>
                  <a:pt x="46536" y="4953"/>
                </a:moveTo>
                <a:lnTo>
                  <a:pt x="43721" y="4953"/>
                </a:lnTo>
                <a:lnTo>
                  <a:pt x="43491" y="5080"/>
                </a:lnTo>
                <a:lnTo>
                  <a:pt x="42065" y="5714"/>
                </a:lnTo>
                <a:lnTo>
                  <a:pt x="39236" y="11937"/>
                </a:lnTo>
                <a:lnTo>
                  <a:pt x="39834" y="11556"/>
                </a:lnTo>
                <a:lnTo>
                  <a:pt x="41479" y="10794"/>
                </a:lnTo>
                <a:lnTo>
                  <a:pt x="42663" y="10286"/>
                </a:lnTo>
                <a:lnTo>
                  <a:pt x="44032" y="9651"/>
                </a:lnTo>
                <a:lnTo>
                  <a:pt x="45607" y="9144"/>
                </a:lnTo>
                <a:lnTo>
                  <a:pt x="47344" y="8636"/>
                </a:lnTo>
                <a:lnTo>
                  <a:pt x="50207" y="7874"/>
                </a:lnTo>
                <a:lnTo>
                  <a:pt x="52288" y="7493"/>
                </a:lnTo>
                <a:lnTo>
                  <a:pt x="55554" y="7112"/>
                </a:lnTo>
                <a:lnTo>
                  <a:pt x="67246" y="7112"/>
                </a:lnTo>
                <a:lnTo>
                  <a:pt x="66998" y="6223"/>
                </a:lnTo>
                <a:lnTo>
                  <a:pt x="47298" y="6223"/>
                </a:lnTo>
                <a:lnTo>
                  <a:pt x="47022" y="6096"/>
                </a:lnTo>
                <a:lnTo>
                  <a:pt x="46826" y="5969"/>
                </a:lnTo>
                <a:lnTo>
                  <a:pt x="46596" y="5334"/>
                </a:lnTo>
                <a:lnTo>
                  <a:pt x="46536" y="4953"/>
                </a:lnTo>
                <a:close/>
              </a:path>
              <a:path w="67945" h="36195">
                <a:moveTo>
                  <a:pt x="43054" y="0"/>
                </a:moveTo>
                <a:lnTo>
                  <a:pt x="38454" y="1523"/>
                </a:lnTo>
                <a:lnTo>
                  <a:pt x="37707" y="2031"/>
                </a:lnTo>
                <a:lnTo>
                  <a:pt x="36925" y="2793"/>
                </a:lnTo>
                <a:lnTo>
                  <a:pt x="36097" y="3555"/>
                </a:lnTo>
                <a:lnTo>
                  <a:pt x="35188" y="4571"/>
                </a:lnTo>
                <a:lnTo>
                  <a:pt x="34832" y="5079"/>
                </a:lnTo>
                <a:lnTo>
                  <a:pt x="33935" y="6222"/>
                </a:lnTo>
                <a:lnTo>
                  <a:pt x="33142" y="6984"/>
                </a:lnTo>
                <a:lnTo>
                  <a:pt x="32394" y="7365"/>
                </a:lnTo>
                <a:lnTo>
                  <a:pt x="38379" y="7365"/>
                </a:lnTo>
                <a:lnTo>
                  <a:pt x="41720" y="5841"/>
                </a:lnTo>
                <a:lnTo>
                  <a:pt x="43721" y="4953"/>
                </a:lnTo>
                <a:lnTo>
                  <a:pt x="46536" y="4953"/>
                </a:lnTo>
                <a:lnTo>
                  <a:pt x="46021" y="3302"/>
                </a:lnTo>
                <a:lnTo>
                  <a:pt x="45883" y="2921"/>
                </a:lnTo>
                <a:lnTo>
                  <a:pt x="45527" y="2286"/>
                </a:lnTo>
                <a:lnTo>
                  <a:pt x="45297" y="1778"/>
                </a:lnTo>
                <a:lnTo>
                  <a:pt x="45055" y="1524"/>
                </a:lnTo>
                <a:lnTo>
                  <a:pt x="44825" y="1143"/>
                </a:lnTo>
                <a:lnTo>
                  <a:pt x="44193" y="635"/>
                </a:lnTo>
                <a:lnTo>
                  <a:pt x="43836" y="381"/>
                </a:lnTo>
                <a:lnTo>
                  <a:pt x="43445" y="254"/>
                </a:lnTo>
                <a:lnTo>
                  <a:pt x="43054" y="0"/>
                </a:lnTo>
                <a:close/>
              </a:path>
              <a:path w="67945" h="36195">
                <a:moveTo>
                  <a:pt x="60396" y="762"/>
                </a:moveTo>
                <a:lnTo>
                  <a:pt x="58579" y="762"/>
                </a:lnTo>
                <a:lnTo>
                  <a:pt x="57164" y="1143"/>
                </a:lnTo>
                <a:lnTo>
                  <a:pt x="56417" y="1270"/>
                </a:lnTo>
                <a:lnTo>
                  <a:pt x="55635" y="1524"/>
                </a:lnTo>
                <a:lnTo>
                  <a:pt x="53979" y="2286"/>
                </a:lnTo>
                <a:lnTo>
                  <a:pt x="53082" y="2667"/>
                </a:lnTo>
                <a:lnTo>
                  <a:pt x="52173" y="3302"/>
                </a:lnTo>
                <a:lnTo>
                  <a:pt x="51230" y="3810"/>
                </a:lnTo>
                <a:lnTo>
                  <a:pt x="50253" y="4445"/>
                </a:lnTo>
                <a:lnTo>
                  <a:pt x="49230" y="5334"/>
                </a:lnTo>
                <a:lnTo>
                  <a:pt x="48160" y="6096"/>
                </a:lnTo>
                <a:lnTo>
                  <a:pt x="47930" y="6223"/>
                </a:lnTo>
                <a:lnTo>
                  <a:pt x="66998" y="6223"/>
                </a:lnTo>
                <a:lnTo>
                  <a:pt x="61960" y="1016"/>
                </a:lnTo>
                <a:lnTo>
                  <a:pt x="60396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81450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6336" y="0"/>
                </a:moveTo>
                <a:lnTo>
                  <a:pt x="3541" y="1328"/>
                </a:lnTo>
                <a:lnTo>
                  <a:pt x="2437" y="1992"/>
                </a:lnTo>
                <a:lnTo>
                  <a:pt x="2012" y="2347"/>
                </a:lnTo>
                <a:lnTo>
                  <a:pt x="1494" y="2737"/>
                </a:lnTo>
                <a:lnTo>
                  <a:pt x="1023" y="3172"/>
                </a:lnTo>
                <a:lnTo>
                  <a:pt x="597" y="3641"/>
                </a:lnTo>
                <a:lnTo>
                  <a:pt x="232" y="4191"/>
                </a:lnTo>
                <a:lnTo>
                  <a:pt x="0" y="4615"/>
                </a:lnTo>
                <a:lnTo>
                  <a:pt x="0" y="5634"/>
                </a:lnTo>
                <a:lnTo>
                  <a:pt x="2679" y="7512"/>
                </a:lnTo>
                <a:lnTo>
                  <a:pt x="2989" y="7478"/>
                </a:lnTo>
                <a:lnTo>
                  <a:pt x="8022" y="3641"/>
                </a:lnTo>
                <a:lnTo>
                  <a:pt x="7956" y="1992"/>
                </a:lnTo>
                <a:lnTo>
                  <a:pt x="7625" y="939"/>
                </a:lnTo>
                <a:lnTo>
                  <a:pt x="7440" y="469"/>
                </a:lnTo>
                <a:lnTo>
                  <a:pt x="7164" y="274"/>
                </a:lnTo>
                <a:lnTo>
                  <a:pt x="7003" y="194"/>
                </a:lnTo>
                <a:lnTo>
                  <a:pt x="6566" y="34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80784" y="47069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242" y="0"/>
                </a:moveTo>
                <a:lnTo>
                  <a:pt x="195" y="1339"/>
                </a:lnTo>
                <a:lnTo>
                  <a:pt x="80" y="1649"/>
                </a:lnTo>
                <a:lnTo>
                  <a:pt x="0" y="3493"/>
                </a:lnTo>
                <a:lnTo>
                  <a:pt x="321" y="3218"/>
                </a:lnTo>
                <a:lnTo>
                  <a:pt x="1218" y="2553"/>
                </a:lnTo>
                <a:lnTo>
                  <a:pt x="1885" y="2153"/>
                </a:lnTo>
                <a:lnTo>
                  <a:pt x="2679" y="1729"/>
                </a:lnTo>
                <a:lnTo>
                  <a:pt x="3779" y="1339"/>
                </a:lnTo>
                <a:lnTo>
                  <a:pt x="4760" y="1065"/>
                </a:lnTo>
                <a:lnTo>
                  <a:pt x="4565" y="904"/>
                </a:lnTo>
                <a:lnTo>
                  <a:pt x="3576" y="400"/>
                </a:lnTo>
                <a:lnTo>
                  <a:pt x="3150" y="240"/>
                </a:lnTo>
                <a:lnTo>
                  <a:pt x="224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91053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5" h="28575">
                <a:moveTo>
                  <a:pt x="67119" y="20752"/>
                </a:moveTo>
                <a:lnTo>
                  <a:pt x="32314" y="20752"/>
                </a:lnTo>
                <a:lnTo>
                  <a:pt x="33167" y="22275"/>
                </a:lnTo>
                <a:lnTo>
                  <a:pt x="33671" y="23053"/>
                </a:lnTo>
                <a:lnTo>
                  <a:pt x="42962" y="28184"/>
                </a:lnTo>
                <a:lnTo>
                  <a:pt x="44066" y="28104"/>
                </a:lnTo>
                <a:lnTo>
                  <a:pt x="50126" y="26421"/>
                </a:lnTo>
                <a:lnTo>
                  <a:pt x="50517" y="26226"/>
                </a:lnTo>
                <a:lnTo>
                  <a:pt x="51184" y="25756"/>
                </a:lnTo>
                <a:lnTo>
                  <a:pt x="56469" y="25756"/>
                </a:lnTo>
                <a:lnTo>
                  <a:pt x="57590" y="25562"/>
                </a:lnTo>
                <a:lnTo>
                  <a:pt x="66146" y="21530"/>
                </a:lnTo>
                <a:lnTo>
                  <a:pt x="67119" y="20752"/>
                </a:lnTo>
                <a:close/>
              </a:path>
              <a:path w="69215" h="28575">
                <a:moveTo>
                  <a:pt x="56469" y="25756"/>
                </a:moveTo>
                <a:lnTo>
                  <a:pt x="51184" y="25756"/>
                </a:lnTo>
                <a:lnTo>
                  <a:pt x="52162" y="25882"/>
                </a:lnTo>
                <a:lnTo>
                  <a:pt x="53116" y="25951"/>
                </a:lnTo>
                <a:lnTo>
                  <a:pt x="54059" y="25951"/>
                </a:lnTo>
                <a:lnTo>
                  <a:pt x="55002" y="25917"/>
                </a:lnTo>
                <a:lnTo>
                  <a:pt x="55865" y="25836"/>
                </a:lnTo>
                <a:lnTo>
                  <a:pt x="56469" y="25756"/>
                </a:lnTo>
                <a:close/>
              </a:path>
              <a:path w="69215" h="28575">
                <a:moveTo>
                  <a:pt x="19291" y="8337"/>
                </a:moveTo>
                <a:lnTo>
                  <a:pt x="4990" y="8337"/>
                </a:lnTo>
                <a:lnTo>
                  <a:pt x="5657" y="8371"/>
                </a:lnTo>
                <a:lnTo>
                  <a:pt x="7463" y="8612"/>
                </a:lnTo>
                <a:lnTo>
                  <a:pt x="12534" y="12093"/>
                </a:lnTo>
                <a:lnTo>
                  <a:pt x="12974" y="12609"/>
                </a:lnTo>
                <a:lnTo>
                  <a:pt x="19296" y="14567"/>
                </a:lnTo>
                <a:lnTo>
                  <a:pt x="20871" y="17064"/>
                </a:lnTo>
                <a:lnTo>
                  <a:pt x="28737" y="24897"/>
                </a:lnTo>
                <a:lnTo>
                  <a:pt x="29013" y="24863"/>
                </a:lnTo>
                <a:lnTo>
                  <a:pt x="32199" y="20981"/>
                </a:lnTo>
                <a:lnTo>
                  <a:pt x="32314" y="20752"/>
                </a:lnTo>
                <a:lnTo>
                  <a:pt x="67119" y="20752"/>
                </a:lnTo>
                <a:lnTo>
                  <a:pt x="67737" y="20202"/>
                </a:lnTo>
                <a:lnTo>
                  <a:pt x="58889" y="20202"/>
                </a:lnTo>
                <a:lnTo>
                  <a:pt x="57199" y="20156"/>
                </a:lnTo>
                <a:lnTo>
                  <a:pt x="31290" y="12254"/>
                </a:lnTo>
                <a:lnTo>
                  <a:pt x="29876" y="11624"/>
                </a:lnTo>
                <a:lnTo>
                  <a:pt x="26897" y="10490"/>
                </a:lnTo>
                <a:lnTo>
                  <a:pt x="23938" y="9551"/>
                </a:lnTo>
                <a:lnTo>
                  <a:pt x="21619" y="8887"/>
                </a:lnTo>
                <a:lnTo>
                  <a:pt x="19291" y="8337"/>
                </a:lnTo>
                <a:close/>
              </a:path>
              <a:path w="69215" h="28575">
                <a:moveTo>
                  <a:pt x="68951" y="19022"/>
                </a:moveTo>
                <a:lnTo>
                  <a:pt x="60545" y="20202"/>
                </a:lnTo>
                <a:lnTo>
                  <a:pt x="67737" y="20202"/>
                </a:lnTo>
                <a:lnTo>
                  <a:pt x="68640" y="19343"/>
                </a:lnTo>
                <a:lnTo>
                  <a:pt x="68951" y="19022"/>
                </a:lnTo>
                <a:close/>
              </a:path>
              <a:path w="69215" h="28575">
                <a:moveTo>
                  <a:pt x="57656" y="8222"/>
                </a:moveTo>
                <a:lnTo>
                  <a:pt x="53507" y="8222"/>
                </a:lnTo>
                <a:lnTo>
                  <a:pt x="52413" y="10055"/>
                </a:lnTo>
                <a:lnTo>
                  <a:pt x="51665" y="11074"/>
                </a:lnTo>
                <a:lnTo>
                  <a:pt x="45561" y="16285"/>
                </a:lnTo>
                <a:lnTo>
                  <a:pt x="46861" y="16445"/>
                </a:lnTo>
                <a:lnTo>
                  <a:pt x="48034" y="16560"/>
                </a:lnTo>
                <a:lnTo>
                  <a:pt x="49138" y="16594"/>
                </a:lnTo>
                <a:lnTo>
                  <a:pt x="50161" y="16594"/>
                </a:lnTo>
                <a:lnTo>
                  <a:pt x="51104" y="16560"/>
                </a:lnTo>
                <a:lnTo>
                  <a:pt x="57795" y="12093"/>
                </a:lnTo>
                <a:lnTo>
                  <a:pt x="57686" y="8337"/>
                </a:lnTo>
                <a:close/>
              </a:path>
              <a:path w="69215" h="28575">
                <a:moveTo>
                  <a:pt x="50943" y="4936"/>
                </a:moveTo>
                <a:lnTo>
                  <a:pt x="43560" y="5794"/>
                </a:lnTo>
                <a:lnTo>
                  <a:pt x="35027" y="5794"/>
                </a:lnTo>
                <a:lnTo>
                  <a:pt x="30428" y="9826"/>
                </a:lnTo>
                <a:lnTo>
                  <a:pt x="31532" y="10101"/>
                </a:lnTo>
                <a:lnTo>
                  <a:pt x="33762" y="10524"/>
                </a:lnTo>
                <a:lnTo>
                  <a:pt x="35924" y="10765"/>
                </a:lnTo>
                <a:lnTo>
                  <a:pt x="36994" y="10845"/>
                </a:lnTo>
                <a:lnTo>
                  <a:pt x="39075" y="10925"/>
                </a:lnTo>
                <a:lnTo>
                  <a:pt x="42065" y="10799"/>
                </a:lnTo>
                <a:lnTo>
                  <a:pt x="53507" y="8222"/>
                </a:lnTo>
                <a:lnTo>
                  <a:pt x="57656" y="8222"/>
                </a:lnTo>
                <a:lnTo>
                  <a:pt x="52323" y="5004"/>
                </a:lnTo>
                <a:lnTo>
                  <a:pt x="50943" y="4936"/>
                </a:lnTo>
                <a:close/>
              </a:path>
              <a:path w="69215" h="28575">
                <a:moveTo>
                  <a:pt x="12810" y="3756"/>
                </a:moveTo>
                <a:lnTo>
                  <a:pt x="0" y="8807"/>
                </a:lnTo>
                <a:lnTo>
                  <a:pt x="942" y="8646"/>
                </a:lnTo>
                <a:lnTo>
                  <a:pt x="2713" y="8417"/>
                </a:lnTo>
                <a:lnTo>
                  <a:pt x="4277" y="8337"/>
                </a:lnTo>
                <a:lnTo>
                  <a:pt x="19291" y="8337"/>
                </a:lnTo>
                <a:lnTo>
                  <a:pt x="18272" y="8096"/>
                </a:lnTo>
                <a:lnTo>
                  <a:pt x="15133" y="7512"/>
                </a:lnTo>
                <a:lnTo>
                  <a:pt x="23741" y="7512"/>
                </a:lnTo>
                <a:lnTo>
                  <a:pt x="24839" y="7432"/>
                </a:lnTo>
                <a:lnTo>
                  <a:pt x="35027" y="5794"/>
                </a:lnTo>
                <a:lnTo>
                  <a:pt x="43560" y="5794"/>
                </a:lnTo>
                <a:lnTo>
                  <a:pt x="42426" y="4225"/>
                </a:lnTo>
                <a:lnTo>
                  <a:pt x="17571" y="4225"/>
                </a:lnTo>
                <a:lnTo>
                  <a:pt x="16777" y="4191"/>
                </a:lnTo>
                <a:lnTo>
                  <a:pt x="15168" y="3996"/>
                </a:lnTo>
                <a:lnTo>
                  <a:pt x="14857" y="3916"/>
                </a:lnTo>
                <a:lnTo>
                  <a:pt x="12810" y="3756"/>
                </a:lnTo>
                <a:close/>
              </a:path>
              <a:path w="69215" h="28575">
                <a:moveTo>
                  <a:pt x="23741" y="7512"/>
                </a:moveTo>
                <a:lnTo>
                  <a:pt x="15133" y="7512"/>
                </a:lnTo>
                <a:lnTo>
                  <a:pt x="17260" y="7627"/>
                </a:lnTo>
                <a:lnTo>
                  <a:pt x="19296" y="7673"/>
                </a:lnTo>
                <a:lnTo>
                  <a:pt x="21262" y="7627"/>
                </a:lnTo>
                <a:lnTo>
                  <a:pt x="23114" y="7558"/>
                </a:lnTo>
                <a:lnTo>
                  <a:pt x="23741" y="7512"/>
                </a:lnTo>
                <a:close/>
              </a:path>
              <a:path w="69215" h="28575">
                <a:moveTo>
                  <a:pt x="35257" y="0"/>
                </a:moveTo>
                <a:lnTo>
                  <a:pt x="30428" y="1328"/>
                </a:lnTo>
                <a:lnTo>
                  <a:pt x="29565" y="1717"/>
                </a:lnTo>
                <a:lnTo>
                  <a:pt x="18514" y="4225"/>
                </a:lnTo>
                <a:lnTo>
                  <a:pt x="42426" y="4225"/>
                </a:lnTo>
                <a:lnTo>
                  <a:pt x="35694" y="34"/>
                </a:lnTo>
                <a:lnTo>
                  <a:pt x="352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46308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9327" y="29476"/>
                </a:moveTo>
                <a:lnTo>
                  <a:pt x="15570" y="36575"/>
                </a:lnTo>
                <a:lnTo>
                  <a:pt x="15800" y="36703"/>
                </a:lnTo>
                <a:lnTo>
                  <a:pt x="18560" y="38862"/>
                </a:lnTo>
                <a:lnTo>
                  <a:pt x="21619" y="41148"/>
                </a:lnTo>
                <a:lnTo>
                  <a:pt x="30347" y="47244"/>
                </a:lnTo>
                <a:lnTo>
                  <a:pt x="34441" y="50038"/>
                </a:lnTo>
                <a:lnTo>
                  <a:pt x="35464" y="51054"/>
                </a:lnTo>
                <a:lnTo>
                  <a:pt x="39432" y="58928"/>
                </a:lnTo>
                <a:lnTo>
                  <a:pt x="39844" y="59944"/>
                </a:lnTo>
                <a:lnTo>
                  <a:pt x="42778" y="63754"/>
                </a:lnTo>
                <a:lnTo>
                  <a:pt x="43560" y="64389"/>
                </a:lnTo>
                <a:lnTo>
                  <a:pt x="44227" y="64643"/>
                </a:lnTo>
                <a:lnTo>
                  <a:pt x="44664" y="64897"/>
                </a:lnTo>
                <a:lnTo>
                  <a:pt x="44814" y="64897"/>
                </a:lnTo>
                <a:lnTo>
                  <a:pt x="51541" y="83820"/>
                </a:lnTo>
                <a:lnTo>
                  <a:pt x="51460" y="81534"/>
                </a:lnTo>
                <a:lnTo>
                  <a:pt x="43480" y="56515"/>
                </a:lnTo>
                <a:lnTo>
                  <a:pt x="42111" y="54991"/>
                </a:lnTo>
                <a:lnTo>
                  <a:pt x="37511" y="46863"/>
                </a:lnTo>
                <a:lnTo>
                  <a:pt x="37626" y="44831"/>
                </a:lnTo>
                <a:lnTo>
                  <a:pt x="37580" y="42672"/>
                </a:lnTo>
                <a:lnTo>
                  <a:pt x="31566" y="42672"/>
                </a:lnTo>
                <a:lnTo>
                  <a:pt x="30152" y="41148"/>
                </a:lnTo>
                <a:lnTo>
                  <a:pt x="29450" y="40513"/>
                </a:lnTo>
                <a:lnTo>
                  <a:pt x="28105" y="39370"/>
                </a:lnTo>
                <a:lnTo>
                  <a:pt x="26817" y="38354"/>
                </a:lnTo>
                <a:lnTo>
                  <a:pt x="25552" y="37465"/>
                </a:lnTo>
                <a:lnTo>
                  <a:pt x="23861" y="36576"/>
                </a:lnTo>
                <a:lnTo>
                  <a:pt x="22803" y="35941"/>
                </a:lnTo>
                <a:lnTo>
                  <a:pt x="21860" y="35560"/>
                </a:lnTo>
                <a:lnTo>
                  <a:pt x="20952" y="35306"/>
                </a:lnTo>
                <a:lnTo>
                  <a:pt x="20204" y="35052"/>
                </a:lnTo>
                <a:lnTo>
                  <a:pt x="18951" y="34925"/>
                </a:lnTo>
                <a:lnTo>
                  <a:pt x="18157" y="34798"/>
                </a:lnTo>
                <a:lnTo>
                  <a:pt x="17893" y="34798"/>
                </a:lnTo>
                <a:lnTo>
                  <a:pt x="16628" y="34290"/>
                </a:lnTo>
                <a:lnTo>
                  <a:pt x="14466" y="33273"/>
                </a:lnTo>
                <a:lnTo>
                  <a:pt x="12741" y="32257"/>
                </a:lnTo>
                <a:lnTo>
                  <a:pt x="12028" y="31876"/>
                </a:lnTo>
                <a:lnTo>
                  <a:pt x="10890" y="30987"/>
                </a:lnTo>
                <a:lnTo>
                  <a:pt x="9327" y="29476"/>
                </a:lnTo>
                <a:close/>
              </a:path>
              <a:path w="52070" h="83820">
                <a:moveTo>
                  <a:pt x="47137" y="34798"/>
                </a:moveTo>
                <a:lnTo>
                  <a:pt x="43054" y="53594"/>
                </a:lnTo>
                <a:lnTo>
                  <a:pt x="43365" y="56007"/>
                </a:lnTo>
                <a:lnTo>
                  <a:pt x="43480" y="56515"/>
                </a:lnTo>
                <a:lnTo>
                  <a:pt x="48483" y="56515"/>
                </a:lnTo>
                <a:lnTo>
                  <a:pt x="48366" y="56007"/>
                </a:lnTo>
                <a:lnTo>
                  <a:pt x="47378" y="52578"/>
                </a:lnTo>
                <a:lnTo>
                  <a:pt x="46746" y="51181"/>
                </a:lnTo>
                <a:lnTo>
                  <a:pt x="46355" y="49022"/>
                </a:lnTo>
                <a:lnTo>
                  <a:pt x="46245" y="48006"/>
                </a:lnTo>
                <a:lnTo>
                  <a:pt x="46123" y="46228"/>
                </a:lnTo>
                <a:lnTo>
                  <a:pt x="46233" y="41148"/>
                </a:lnTo>
                <a:lnTo>
                  <a:pt x="46524" y="38354"/>
                </a:lnTo>
                <a:lnTo>
                  <a:pt x="46852" y="36195"/>
                </a:lnTo>
                <a:lnTo>
                  <a:pt x="47137" y="34798"/>
                </a:lnTo>
                <a:close/>
              </a:path>
              <a:path w="52070" h="83820">
                <a:moveTo>
                  <a:pt x="34326" y="25654"/>
                </a:moveTo>
                <a:lnTo>
                  <a:pt x="27714" y="25654"/>
                </a:lnTo>
                <a:lnTo>
                  <a:pt x="27673" y="30099"/>
                </a:lnTo>
                <a:lnTo>
                  <a:pt x="27794" y="31242"/>
                </a:lnTo>
                <a:lnTo>
                  <a:pt x="37580" y="42672"/>
                </a:lnTo>
                <a:lnTo>
                  <a:pt x="37511" y="41910"/>
                </a:lnTo>
                <a:lnTo>
                  <a:pt x="34245" y="35052"/>
                </a:lnTo>
                <a:lnTo>
                  <a:pt x="33827" y="34290"/>
                </a:lnTo>
                <a:lnTo>
                  <a:pt x="33107" y="32639"/>
                </a:lnTo>
                <a:lnTo>
                  <a:pt x="32986" y="32258"/>
                </a:lnTo>
                <a:lnTo>
                  <a:pt x="32758" y="31242"/>
                </a:lnTo>
                <a:lnTo>
                  <a:pt x="32843" y="28321"/>
                </a:lnTo>
                <a:lnTo>
                  <a:pt x="33107" y="27432"/>
                </a:lnTo>
                <a:lnTo>
                  <a:pt x="33693" y="26416"/>
                </a:lnTo>
                <a:lnTo>
                  <a:pt x="34326" y="25654"/>
                </a:lnTo>
                <a:close/>
              </a:path>
              <a:path w="52070" h="83820">
                <a:moveTo>
                  <a:pt x="25534" y="9779"/>
                </a:moveTo>
                <a:lnTo>
                  <a:pt x="20009" y="9779"/>
                </a:lnTo>
                <a:lnTo>
                  <a:pt x="21020" y="14732"/>
                </a:lnTo>
                <a:lnTo>
                  <a:pt x="21150" y="15494"/>
                </a:lnTo>
                <a:lnTo>
                  <a:pt x="21274" y="16637"/>
                </a:lnTo>
                <a:lnTo>
                  <a:pt x="21389" y="20955"/>
                </a:lnTo>
                <a:lnTo>
                  <a:pt x="20952" y="22352"/>
                </a:lnTo>
                <a:lnTo>
                  <a:pt x="20595" y="23749"/>
                </a:lnTo>
                <a:lnTo>
                  <a:pt x="23275" y="32004"/>
                </a:lnTo>
                <a:lnTo>
                  <a:pt x="23976" y="29845"/>
                </a:lnTo>
                <a:lnTo>
                  <a:pt x="24689" y="28321"/>
                </a:lnTo>
                <a:lnTo>
                  <a:pt x="27047" y="25781"/>
                </a:lnTo>
                <a:lnTo>
                  <a:pt x="27242" y="25781"/>
                </a:lnTo>
                <a:lnTo>
                  <a:pt x="27599" y="25654"/>
                </a:lnTo>
                <a:lnTo>
                  <a:pt x="36223" y="21590"/>
                </a:lnTo>
                <a:lnTo>
                  <a:pt x="36127" y="19431"/>
                </a:lnTo>
                <a:lnTo>
                  <a:pt x="33222" y="16637"/>
                </a:lnTo>
                <a:lnTo>
                  <a:pt x="32670" y="16383"/>
                </a:lnTo>
                <a:lnTo>
                  <a:pt x="31566" y="16129"/>
                </a:lnTo>
                <a:lnTo>
                  <a:pt x="26184" y="16129"/>
                </a:lnTo>
                <a:lnTo>
                  <a:pt x="26129" y="14097"/>
                </a:lnTo>
                <a:lnTo>
                  <a:pt x="25874" y="11430"/>
                </a:lnTo>
                <a:lnTo>
                  <a:pt x="25667" y="10287"/>
                </a:lnTo>
                <a:lnTo>
                  <a:pt x="25534" y="9779"/>
                </a:lnTo>
                <a:close/>
              </a:path>
              <a:path w="52070" h="83820">
                <a:moveTo>
                  <a:pt x="4910" y="0"/>
                </a:moveTo>
                <a:lnTo>
                  <a:pt x="3024" y="253"/>
                </a:lnTo>
                <a:lnTo>
                  <a:pt x="2242" y="634"/>
                </a:lnTo>
                <a:lnTo>
                  <a:pt x="1575" y="1015"/>
                </a:lnTo>
                <a:lnTo>
                  <a:pt x="1023" y="1269"/>
                </a:lnTo>
                <a:lnTo>
                  <a:pt x="275" y="2031"/>
                </a:lnTo>
                <a:lnTo>
                  <a:pt x="0" y="2285"/>
                </a:lnTo>
                <a:lnTo>
                  <a:pt x="1138" y="3174"/>
                </a:lnTo>
                <a:lnTo>
                  <a:pt x="3185" y="4952"/>
                </a:lnTo>
                <a:lnTo>
                  <a:pt x="5933" y="7492"/>
                </a:lnTo>
                <a:lnTo>
                  <a:pt x="6761" y="8381"/>
                </a:lnTo>
                <a:lnTo>
                  <a:pt x="7543" y="9270"/>
                </a:lnTo>
                <a:lnTo>
                  <a:pt x="8256" y="10033"/>
                </a:lnTo>
                <a:lnTo>
                  <a:pt x="15409" y="21590"/>
                </a:lnTo>
                <a:lnTo>
                  <a:pt x="16042" y="20701"/>
                </a:lnTo>
                <a:lnTo>
                  <a:pt x="20009" y="9779"/>
                </a:lnTo>
                <a:lnTo>
                  <a:pt x="25534" y="9779"/>
                </a:lnTo>
                <a:lnTo>
                  <a:pt x="14432" y="6858"/>
                </a:lnTo>
                <a:lnTo>
                  <a:pt x="13604" y="5842"/>
                </a:lnTo>
                <a:lnTo>
                  <a:pt x="12822" y="4826"/>
                </a:lnTo>
                <a:lnTo>
                  <a:pt x="12028" y="4064"/>
                </a:lnTo>
                <a:lnTo>
                  <a:pt x="11281" y="3302"/>
                </a:lnTo>
                <a:lnTo>
                  <a:pt x="10533" y="2667"/>
                </a:lnTo>
                <a:lnTo>
                  <a:pt x="9832" y="2032"/>
                </a:lnTo>
                <a:lnTo>
                  <a:pt x="9119" y="1524"/>
                </a:lnTo>
                <a:lnTo>
                  <a:pt x="7785" y="762"/>
                </a:lnTo>
                <a:lnTo>
                  <a:pt x="7152" y="508"/>
                </a:lnTo>
                <a:lnTo>
                  <a:pt x="4910" y="0"/>
                </a:lnTo>
                <a:close/>
              </a:path>
              <a:path w="52070" h="83820">
                <a:moveTo>
                  <a:pt x="29324" y="15875"/>
                </a:moveTo>
                <a:lnTo>
                  <a:pt x="28346" y="15875"/>
                </a:lnTo>
                <a:lnTo>
                  <a:pt x="26771" y="16002"/>
                </a:lnTo>
                <a:lnTo>
                  <a:pt x="26184" y="16129"/>
                </a:lnTo>
                <a:lnTo>
                  <a:pt x="31566" y="16129"/>
                </a:lnTo>
                <a:lnTo>
                  <a:pt x="29324" y="15875"/>
                </a:lnTo>
                <a:close/>
              </a:path>
              <a:path w="52070" h="83820">
                <a:moveTo>
                  <a:pt x="20837" y="4445"/>
                </a:moveTo>
                <a:lnTo>
                  <a:pt x="14432" y="6858"/>
                </a:lnTo>
                <a:lnTo>
                  <a:pt x="24411" y="6858"/>
                </a:lnTo>
                <a:lnTo>
                  <a:pt x="20837" y="444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43709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0" y="0"/>
                </a:moveTo>
                <a:lnTo>
                  <a:pt x="16984" y="9986"/>
                </a:lnTo>
                <a:lnTo>
                  <a:pt x="18560" y="9906"/>
                </a:lnTo>
                <a:lnTo>
                  <a:pt x="15294" y="8612"/>
                </a:lnTo>
                <a:lnTo>
                  <a:pt x="13178" y="7673"/>
                </a:lnTo>
                <a:lnTo>
                  <a:pt x="10775" y="6539"/>
                </a:lnTo>
                <a:lnTo>
                  <a:pt x="8256" y="5210"/>
                </a:lnTo>
                <a:lnTo>
                  <a:pt x="5818" y="3790"/>
                </a:lnTo>
                <a:lnTo>
                  <a:pt x="3503" y="2187"/>
                </a:lnTo>
                <a:lnTo>
                  <a:pt x="0" y="0"/>
                </a:lnTo>
                <a:close/>
              </a:path>
              <a:path w="19050" h="10160">
                <a:moveTo>
                  <a:pt x="1138" y="389"/>
                </a:moveTo>
                <a:lnTo>
                  <a:pt x="2075" y="1133"/>
                </a:lnTo>
                <a:lnTo>
                  <a:pt x="3576" y="2233"/>
                </a:lnTo>
                <a:lnTo>
                  <a:pt x="1990" y="1053"/>
                </a:lnTo>
                <a:lnTo>
                  <a:pt x="1138" y="38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46538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40" h="49529">
                <a:moveTo>
                  <a:pt x="47468" y="38735"/>
                </a:moveTo>
                <a:lnTo>
                  <a:pt x="35936" y="38735"/>
                </a:lnTo>
                <a:lnTo>
                  <a:pt x="38063" y="38989"/>
                </a:lnTo>
                <a:lnTo>
                  <a:pt x="40110" y="39497"/>
                </a:lnTo>
                <a:lnTo>
                  <a:pt x="50448" y="46355"/>
                </a:lnTo>
                <a:lnTo>
                  <a:pt x="51311" y="47244"/>
                </a:lnTo>
                <a:lnTo>
                  <a:pt x="52886" y="49149"/>
                </a:lnTo>
                <a:lnTo>
                  <a:pt x="50805" y="44450"/>
                </a:lnTo>
                <a:lnTo>
                  <a:pt x="50287" y="43434"/>
                </a:lnTo>
                <a:lnTo>
                  <a:pt x="49230" y="41529"/>
                </a:lnTo>
                <a:lnTo>
                  <a:pt x="47468" y="38735"/>
                </a:lnTo>
                <a:close/>
              </a:path>
              <a:path w="53340" h="49529">
                <a:moveTo>
                  <a:pt x="34899" y="31369"/>
                </a:moveTo>
                <a:lnTo>
                  <a:pt x="21550" y="31369"/>
                </a:lnTo>
                <a:lnTo>
                  <a:pt x="21860" y="33655"/>
                </a:lnTo>
                <a:lnTo>
                  <a:pt x="22056" y="34671"/>
                </a:lnTo>
                <a:lnTo>
                  <a:pt x="26897" y="40132"/>
                </a:lnTo>
                <a:lnTo>
                  <a:pt x="27334" y="40259"/>
                </a:lnTo>
                <a:lnTo>
                  <a:pt x="28151" y="40259"/>
                </a:lnTo>
                <a:lnTo>
                  <a:pt x="29335" y="40005"/>
                </a:lnTo>
                <a:lnTo>
                  <a:pt x="30991" y="39370"/>
                </a:lnTo>
                <a:lnTo>
                  <a:pt x="31382" y="39116"/>
                </a:lnTo>
                <a:lnTo>
                  <a:pt x="32555" y="38862"/>
                </a:lnTo>
                <a:lnTo>
                  <a:pt x="33693" y="38862"/>
                </a:lnTo>
                <a:lnTo>
                  <a:pt x="34843" y="38735"/>
                </a:lnTo>
                <a:lnTo>
                  <a:pt x="47468" y="38735"/>
                </a:lnTo>
                <a:lnTo>
                  <a:pt x="40306" y="34544"/>
                </a:lnTo>
                <a:lnTo>
                  <a:pt x="35510" y="31750"/>
                </a:lnTo>
                <a:lnTo>
                  <a:pt x="34899" y="31369"/>
                </a:lnTo>
                <a:close/>
              </a:path>
              <a:path w="53340" h="49529">
                <a:moveTo>
                  <a:pt x="34736" y="19431"/>
                </a:moveTo>
                <a:lnTo>
                  <a:pt x="29807" y="19431"/>
                </a:lnTo>
                <a:lnTo>
                  <a:pt x="30117" y="20447"/>
                </a:lnTo>
                <a:lnTo>
                  <a:pt x="31256" y="23114"/>
                </a:lnTo>
                <a:lnTo>
                  <a:pt x="43959" y="34544"/>
                </a:lnTo>
                <a:lnTo>
                  <a:pt x="43445" y="34036"/>
                </a:lnTo>
                <a:lnTo>
                  <a:pt x="42226" y="33020"/>
                </a:lnTo>
                <a:lnTo>
                  <a:pt x="41444" y="32512"/>
                </a:lnTo>
                <a:lnTo>
                  <a:pt x="41168" y="32385"/>
                </a:lnTo>
                <a:lnTo>
                  <a:pt x="40260" y="31623"/>
                </a:lnTo>
                <a:lnTo>
                  <a:pt x="39443" y="30988"/>
                </a:lnTo>
                <a:lnTo>
                  <a:pt x="38696" y="30226"/>
                </a:lnTo>
                <a:lnTo>
                  <a:pt x="37396" y="28956"/>
                </a:lnTo>
                <a:lnTo>
                  <a:pt x="34336" y="22987"/>
                </a:lnTo>
                <a:lnTo>
                  <a:pt x="34372" y="20447"/>
                </a:lnTo>
                <a:lnTo>
                  <a:pt x="34521" y="19939"/>
                </a:lnTo>
                <a:lnTo>
                  <a:pt x="34736" y="19431"/>
                </a:lnTo>
                <a:close/>
              </a:path>
              <a:path w="53340" h="49529">
                <a:moveTo>
                  <a:pt x="4875" y="0"/>
                </a:moveTo>
                <a:lnTo>
                  <a:pt x="0" y="8254"/>
                </a:lnTo>
                <a:lnTo>
                  <a:pt x="356" y="10032"/>
                </a:lnTo>
                <a:lnTo>
                  <a:pt x="4645" y="17271"/>
                </a:lnTo>
                <a:lnTo>
                  <a:pt x="5036" y="17652"/>
                </a:lnTo>
                <a:lnTo>
                  <a:pt x="6531" y="18795"/>
                </a:lnTo>
                <a:lnTo>
                  <a:pt x="7589" y="19430"/>
                </a:lnTo>
                <a:lnTo>
                  <a:pt x="8026" y="19557"/>
                </a:lnTo>
                <a:lnTo>
                  <a:pt x="6807" y="21208"/>
                </a:lnTo>
                <a:lnTo>
                  <a:pt x="5215" y="27050"/>
                </a:lnTo>
                <a:lnTo>
                  <a:pt x="5588" y="28193"/>
                </a:lnTo>
                <a:lnTo>
                  <a:pt x="16950" y="32258"/>
                </a:lnTo>
                <a:lnTo>
                  <a:pt x="19307" y="32131"/>
                </a:lnTo>
                <a:lnTo>
                  <a:pt x="19894" y="32004"/>
                </a:lnTo>
                <a:lnTo>
                  <a:pt x="20837" y="31623"/>
                </a:lnTo>
                <a:lnTo>
                  <a:pt x="21389" y="31496"/>
                </a:lnTo>
                <a:lnTo>
                  <a:pt x="21550" y="31369"/>
                </a:lnTo>
                <a:lnTo>
                  <a:pt x="34899" y="31369"/>
                </a:lnTo>
                <a:lnTo>
                  <a:pt x="33268" y="30353"/>
                </a:lnTo>
                <a:lnTo>
                  <a:pt x="31106" y="28956"/>
                </a:lnTo>
                <a:lnTo>
                  <a:pt x="29025" y="27432"/>
                </a:lnTo>
                <a:lnTo>
                  <a:pt x="27058" y="26162"/>
                </a:lnTo>
                <a:lnTo>
                  <a:pt x="12155" y="13716"/>
                </a:lnTo>
                <a:lnTo>
                  <a:pt x="10726" y="12319"/>
                </a:lnTo>
                <a:lnTo>
                  <a:pt x="9245" y="10795"/>
                </a:lnTo>
                <a:lnTo>
                  <a:pt x="7003" y="8382"/>
                </a:lnTo>
                <a:lnTo>
                  <a:pt x="5036" y="5841"/>
                </a:lnTo>
                <a:lnTo>
                  <a:pt x="4093" y="4571"/>
                </a:lnTo>
                <a:lnTo>
                  <a:pt x="3978" y="4444"/>
                </a:lnTo>
                <a:lnTo>
                  <a:pt x="3702" y="3682"/>
                </a:lnTo>
                <a:lnTo>
                  <a:pt x="3541" y="3047"/>
                </a:lnTo>
                <a:lnTo>
                  <a:pt x="3461" y="2031"/>
                </a:lnTo>
                <a:lnTo>
                  <a:pt x="3622" y="1269"/>
                </a:lnTo>
                <a:lnTo>
                  <a:pt x="3932" y="762"/>
                </a:lnTo>
                <a:lnTo>
                  <a:pt x="4128" y="508"/>
                </a:lnTo>
                <a:lnTo>
                  <a:pt x="4530" y="254"/>
                </a:lnTo>
                <a:lnTo>
                  <a:pt x="4726" y="254"/>
                </a:lnTo>
                <a:lnTo>
                  <a:pt x="5117" y="127"/>
                </a:lnTo>
                <a:lnTo>
                  <a:pt x="4875" y="0"/>
                </a:lnTo>
                <a:close/>
              </a:path>
              <a:path w="53340" h="49529">
                <a:moveTo>
                  <a:pt x="24085" y="9652"/>
                </a:moveTo>
                <a:lnTo>
                  <a:pt x="19825" y="9652"/>
                </a:lnTo>
                <a:lnTo>
                  <a:pt x="20446" y="11811"/>
                </a:lnTo>
                <a:lnTo>
                  <a:pt x="21113" y="13843"/>
                </a:lnTo>
                <a:lnTo>
                  <a:pt x="28783" y="25527"/>
                </a:lnTo>
                <a:lnTo>
                  <a:pt x="28904" y="20828"/>
                </a:lnTo>
                <a:lnTo>
                  <a:pt x="29002" y="20447"/>
                </a:lnTo>
                <a:lnTo>
                  <a:pt x="29174" y="20066"/>
                </a:lnTo>
                <a:lnTo>
                  <a:pt x="29531" y="19558"/>
                </a:lnTo>
                <a:lnTo>
                  <a:pt x="29807" y="19431"/>
                </a:lnTo>
                <a:lnTo>
                  <a:pt x="34736" y="19431"/>
                </a:lnTo>
                <a:lnTo>
                  <a:pt x="34843" y="19177"/>
                </a:lnTo>
                <a:lnTo>
                  <a:pt x="32636" y="14859"/>
                </a:lnTo>
                <a:lnTo>
                  <a:pt x="32245" y="14478"/>
                </a:lnTo>
                <a:lnTo>
                  <a:pt x="31463" y="13970"/>
                </a:lnTo>
                <a:lnTo>
                  <a:pt x="30635" y="13716"/>
                </a:lnTo>
                <a:lnTo>
                  <a:pt x="30416" y="13589"/>
                </a:lnTo>
                <a:lnTo>
                  <a:pt x="25322" y="13589"/>
                </a:lnTo>
                <a:lnTo>
                  <a:pt x="24691" y="11176"/>
                </a:lnTo>
                <a:lnTo>
                  <a:pt x="24425" y="10414"/>
                </a:lnTo>
                <a:lnTo>
                  <a:pt x="24085" y="9652"/>
                </a:lnTo>
                <a:close/>
              </a:path>
              <a:path w="53340" h="49529">
                <a:moveTo>
                  <a:pt x="17111" y="4445"/>
                </a:moveTo>
                <a:lnTo>
                  <a:pt x="16640" y="4445"/>
                </a:lnTo>
                <a:lnTo>
                  <a:pt x="14478" y="4826"/>
                </a:lnTo>
                <a:lnTo>
                  <a:pt x="13328" y="5207"/>
                </a:lnTo>
                <a:lnTo>
                  <a:pt x="12902" y="5461"/>
                </a:lnTo>
                <a:lnTo>
                  <a:pt x="13035" y="7366"/>
                </a:lnTo>
                <a:lnTo>
                  <a:pt x="17663" y="17907"/>
                </a:lnTo>
                <a:lnTo>
                  <a:pt x="17536" y="16510"/>
                </a:lnTo>
                <a:lnTo>
                  <a:pt x="17647" y="12827"/>
                </a:lnTo>
                <a:lnTo>
                  <a:pt x="19698" y="9652"/>
                </a:lnTo>
                <a:lnTo>
                  <a:pt x="24085" y="9652"/>
                </a:lnTo>
                <a:lnTo>
                  <a:pt x="23631" y="8636"/>
                </a:lnTo>
                <a:lnTo>
                  <a:pt x="18134" y="4572"/>
                </a:lnTo>
                <a:lnTo>
                  <a:pt x="17111" y="4445"/>
                </a:lnTo>
                <a:close/>
              </a:path>
              <a:path w="53340" h="49529">
                <a:moveTo>
                  <a:pt x="28588" y="13208"/>
                </a:moveTo>
                <a:lnTo>
                  <a:pt x="27840" y="13208"/>
                </a:lnTo>
                <a:lnTo>
                  <a:pt x="26541" y="13335"/>
                </a:lnTo>
                <a:lnTo>
                  <a:pt x="25322" y="13589"/>
                </a:lnTo>
                <a:lnTo>
                  <a:pt x="30416" y="13589"/>
                </a:lnTo>
                <a:lnTo>
                  <a:pt x="30198" y="13462"/>
                </a:lnTo>
                <a:lnTo>
                  <a:pt x="28588" y="1320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685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4093" y="0"/>
                </a:moveTo>
                <a:lnTo>
                  <a:pt x="0" y="3790"/>
                </a:lnTo>
                <a:lnTo>
                  <a:pt x="2403" y="6379"/>
                </a:lnTo>
                <a:lnTo>
                  <a:pt x="6531" y="2576"/>
                </a:lnTo>
                <a:lnTo>
                  <a:pt x="4093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01028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4" h="85090">
                <a:moveTo>
                  <a:pt x="3467" y="50418"/>
                </a:moveTo>
                <a:lnTo>
                  <a:pt x="0" y="61213"/>
                </a:lnTo>
                <a:lnTo>
                  <a:pt x="362" y="65150"/>
                </a:lnTo>
                <a:lnTo>
                  <a:pt x="4295" y="85089"/>
                </a:lnTo>
                <a:lnTo>
                  <a:pt x="6181" y="82803"/>
                </a:lnTo>
                <a:lnTo>
                  <a:pt x="6020" y="81914"/>
                </a:lnTo>
                <a:lnTo>
                  <a:pt x="5905" y="80898"/>
                </a:lnTo>
                <a:lnTo>
                  <a:pt x="5790" y="79501"/>
                </a:lnTo>
                <a:lnTo>
                  <a:pt x="5825" y="73913"/>
                </a:lnTo>
                <a:lnTo>
                  <a:pt x="6101" y="71754"/>
                </a:lnTo>
                <a:lnTo>
                  <a:pt x="12139" y="58546"/>
                </a:lnTo>
                <a:lnTo>
                  <a:pt x="7158" y="58546"/>
                </a:lnTo>
                <a:lnTo>
                  <a:pt x="7791" y="55752"/>
                </a:lnTo>
                <a:lnTo>
                  <a:pt x="9171" y="51688"/>
                </a:lnTo>
                <a:lnTo>
                  <a:pt x="9572" y="50672"/>
                </a:lnTo>
                <a:lnTo>
                  <a:pt x="4295" y="50672"/>
                </a:lnTo>
                <a:lnTo>
                  <a:pt x="3467" y="50418"/>
                </a:lnTo>
                <a:close/>
              </a:path>
              <a:path w="40004" h="85090">
                <a:moveTo>
                  <a:pt x="28588" y="44703"/>
                </a:moveTo>
                <a:lnTo>
                  <a:pt x="16830" y="44703"/>
                </a:lnTo>
                <a:lnTo>
                  <a:pt x="17738" y="44830"/>
                </a:lnTo>
                <a:lnTo>
                  <a:pt x="18210" y="44957"/>
                </a:lnTo>
                <a:lnTo>
                  <a:pt x="19268" y="45084"/>
                </a:lnTo>
                <a:lnTo>
                  <a:pt x="19866" y="45338"/>
                </a:lnTo>
                <a:lnTo>
                  <a:pt x="18877" y="45846"/>
                </a:lnTo>
                <a:lnTo>
                  <a:pt x="18325" y="46100"/>
                </a:lnTo>
                <a:lnTo>
                  <a:pt x="16956" y="47116"/>
                </a:lnTo>
                <a:lnTo>
                  <a:pt x="16128" y="47624"/>
                </a:lnTo>
                <a:lnTo>
                  <a:pt x="15220" y="48513"/>
                </a:lnTo>
                <a:lnTo>
                  <a:pt x="13173" y="50418"/>
                </a:lnTo>
                <a:lnTo>
                  <a:pt x="10309" y="53847"/>
                </a:lnTo>
                <a:lnTo>
                  <a:pt x="9622" y="54863"/>
                </a:lnTo>
                <a:lnTo>
                  <a:pt x="8458" y="56514"/>
                </a:lnTo>
                <a:lnTo>
                  <a:pt x="7158" y="58546"/>
                </a:lnTo>
                <a:lnTo>
                  <a:pt x="12139" y="58546"/>
                </a:lnTo>
                <a:lnTo>
                  <a:pt x="13529" y="57149"/>
                </a:lnTo>
                <a:lnTo>
                  <a:pt x="14668" y="56260"/>
                </a:lnTo>
                <a:lnTo>
                  <a:pt x="15933" y="55371"/>
                </a:lnTo>
                <a:lnTo>
                  <a:pt x="17267" y="54482"/>
                </a:lnTo>
                <a:lnTo>
                  <a:pt x="17899" y="54355"/>
                </a:lnTo>
                <a:lnTo>
                  <a:pt x="19463" y="53720"/>
                </a:lnTo>
                <a:lnTo>
                  <a:pt x="20533" y="53212"/>
                </a:lnTo>
                <a:lnTo>
                  <a:pt x="21671" y="52704"/>
                </a:lnTo>
                <a:lnTo>
                  <a:pt x="24063" y="51180"/>
                </a:lnTo>
                <a:lnTo>
                  <a:pt x="28433" y="45338"/>
                </a:lnTo>
                <a:lnTo>
                  <a:pt x="28588" y="44703"/>
                </a:lnTo>
                <a:close/>
              </a:path>
              <a:path w="40004" h="85090">
                <a:moveTo>
                  <a:pt x="9562" y="29082"/>
                </a:moveTo>
                <a:lnTo>
                  <a:pt x="4656" y="35178"/>
                </a:lnTo>
                <a:lnTo>
                  <a:pt x="4769" y="35940"/>
                </a:lnTo>
                <a:lnTo>
                  <a:pt x="4962" y="36956"/>
                </a:lnTo>
                <a:lnTo>
                  <a:pt x="5125" y="37591"/>
                </a:lnTo>
                <a:lnTo>
                  <a:pt x="5211" y="37845"/>
                </a:lnTo>
                <a:lnTo>
                  <a:pt x="6066" y="39877"/>
                </a:lnTo>
                <a:lnTo>
                  <a:pt x="6296" y="40893"/>
                </a:lnTo>
                <a:lnTo>
                  <a:pt x="4295" y="50672"/>
                </a:lnTo>
                <a:lnTo>
                  <a:pt x="9572" y="50672"/>
                </a:lnTo>
                <a:lnTo>
                  <a:pt x="21482" y="31241"/>
                </a:lnTo>
                <a:lnTo>
                  <a:pt x="11724" y="31241"/>
                </a:lnTo>
                <a:lnTo>
                  <a:pt x="11643" y="31114"/>
                </a:lnTo>
                <a:lnTo>
                  <a:pt x="11402" y="30860"/>
                </a:lnTo>
                <a:lnTo>
                  <a:pt x="11091" y="30225"/>
                </a:lnTo>
                <a:lnTo>
                  <a:pt x="10896" y="29971"/>
                </a:lnTo>
                <a:lnTo>
                  <a:pt x="10620" y="29717"/>
                </a:lnTo>
                <a:lnTo>
                  <a:pt x="10263" y="29336"/>
                </a:lnTo>
                <a:lnTo>
                  <a:pt x="10068" y="29209"/>
                </a:lnTo>
                <a:lnTo>
                  <a:pt x="9562" y="29082"/>
                </a:lnTo>
                <a:close/>
              </a:path>
              <a:path w="40004" h="85090">
                <a:moveTo>
                  <a:pt x="39748" y="27813"/>
                </a:moveTo>
                <a:lnTo>
                  <a:pt x="31572" y="27812"/>
                </a:lnTo>
                <a:lnTo>
                  <a:pt x="33113" y="28066"/>
                </a:lnTo>
                <a:lnTo>
                  <a:pt x="33930" y="28320"/>
                </a:lnTo>
                <a:lnTo>
                  <a:pt x="35747" y="28955"/>
                </a:lnTo>
                <a:lnTo>
                  <a:pt x="35149" y="29209"/>
                </a:lnTo>
                <a:lnTo>
                  <a:pt x="33585" y="29717"/>
                </a:lnTo>
                <a:lnTo>
                  <a:pt x="32446" y="30225"/>
                </a:lnTo>
                <a:lnTo>
                  <a:pt x="23085" y="35940"/>
                </a:lnTo>
                <a:lnTo>
                  <a:pt x="22177" y="36702"/>
                </a:lnTo>
                <a:lnTo>
                  <a:pt x="14668" y="45084"/>
                </a:lnTo>
                <a:lnTo>
                  <a:pt x="15024" y="44957"/>
                </a:lnTo>
                <a:lnTo>
                  <a:pt x="15496" y="44830"/>
                </a:lnTo>
                <a:lnTo>
                  <a:pt x="16439" y="44703"/>
                </a:lnTo>
                <a:lnTo>
                  <a:pt x="28588" y="44703"/>
                </a:lnTo>
                <a:lnTo>
                  <a:pt x="28709" y="43814"/>
                </a:lnTo>
                <a:lnTo>
                  <a:pt x="28620" y="41401"/>
                </a:lnTo>
                <a:lnTo>
                  <a:pt x="28513" y="40766"/>
                </a:lnTo>
                <a:lnTo>
                  <a:pt x="28237" y="39750"/>
                </a:lnTo>
                <a:lnTo>
                  <a:pt x="30123" y="38734"/>
                </a:lnTo>
                <a:lnTo>
                  <a:pt x="38185" y="32003"/>
                </a:lnTo>
                <a:lnTo>
                  <a:pt x="38691" y="31368"/>
                </a:lnTo>
                <a:lnTo>
                  <a:pt x="39135" y="30480"/>
                </a:lnTo>
                <a:lnTo>
                  <a:pt x="39350" y="29972"/>
                </a:lnTo>
                <a:lnTo>
                  <a:pt x="39634" y="28956"/>
                </a:lnTo>
                <a:lnTo>
                  <a:pt x="39748" y="27813"/>
                </a:lnTo>
                <a:close/>
              </a:path>
              <a:path w="40004" h="85090">
                <a:moveTo>
                  <a:pt x="18716" y="11302"/>
                </a:moveTo>
                <a:lnTo>
                  <a:pt x="12411" y="29717"/>
                </a:lnTo>
                <a:lnTo>
                  <a:pt x="12080" y="30987"/>
                </a:lnTo>
                <a:lnTo>
                  <a:pt x="11839" y="31241"/>
                </a:lnTo>
                <a:lnTo>
                  <a:pt x="21482" y="31241"/>
                </a:lnTo>
                <a:lnTo>
                  <a:pt x="24055" y="27812"/>
                </a:lnTo>
                <a:lnTo>
                  <a:pt x="30535" y="14858"/>
                </a:lnTo>
                <a:lnTo>
                  <a:pt x="24028" y="14858"/>
                </a:lnTo>
                <a:lnTo>
                  <a:pt x="23557" y="14223"/>
                </a:lnTo>
                <a:lnTo>
                  <a:pt x="20096" y="11810"/>
                </a:lnTo>
                <a:lnTo>
                  <a:pt x="18716" y="11302"/>
                </a:lnTo>
                <a:close/>
              </a:path>
              <a:path w="40004" h="85090">
                <a:moveTo>
                  <a:pt x="34010" y="21081"/>
                </a:moveTo>
                <a:lnTo>
                  <a:pt x="27524" y="28320"/>
                </a:lnTo>
                <a:lnTo>
                  <a:pt x="28387" y="27939"/>
                </a:lnTo>
                <a:lnTo>
                  <a:pt x="29215" y="27812"/>
                </a:lnTo>
                <a:lnTo>
                  <a:pt x="39748" y="27813"/>
                </a:lnTo>
                <a:lnTo>
                  <a:pt x="39649" y="26924"/>
                </a:lnTo>
                <a:lnTo>
                  <a:pt x="35390" y="21843"/>
                </a:lnTo>
                <a:lnTo>
                  <a:pt x="34010" y="21081"/>
                </a:lnTo>
                <a:close/>
              </a:path>
              <a:path w="40004" h="85090">
                <a:moveTo>
                  <a:pt x="31101" y="0"/>
                </a:moveTo>
                <a:lnTo>
                  <a:pt x="29652" y="0"/>
                </a:lnTo>
                <a:lnTo>
                  <a:pt x="28467" y="380"/>
                </a:lnTo>
                <a:lnTo>
                  <a:pt x="28042" y="634"/>
                </a:lnTo>
                <a:lnTo>
                  <a:pt x="27639" y="761"/>
                </a:lnTo>
                <a:lnTo>
                  <a:pt x="26903" y="1396"/>
                </a:lnTo>
                <a:lnTo>
                  <a:pt x="26547" y="1904"/>
                </a:lnTo>
                <a:lnTo>
                  <a:pt x="26225" y="2285"/>
                </a:lnTo>
                <a:lnTo>
                  <a:pt x="25914" y="2920"/>
                </a:lnTo>
                <a:lnTo>
                  <a:pt x="25638" y="3428"/>
                </a:lnTo>
                <a:lnTo>
                  <a:pt x="25362" y="4190"/>
                </a:lnTo>
                <a:lnTo>
                  <a:pt x="25167" y="4952"/>
                </a:lnTo>
                <a:lnTo>
                  <a:pt x="25006" y="5841"/>
                </a:lnTo>
                <a:lnTo>
                  <a:pt x="24891" y="6730"/>
                </a:lnTo>
                <a:lnTo>
                  <a:pt x="24810" y="10032"/>
                </a:lnTo>
                <a:lnTo>
                  <a:pt x="25029" y="13080"/>
                </a:lnTo>
                <a:lnTo>
                  <a:pt x="24902" y="13715"/>
                </a:lnTo>
                <a:lnTo>
                  <a:pt x="24695" y="14477"/>
                </a:lnTo>
                <a:lnTo>
                  <a:pt x="24465" y="14858"/>
                </a:lnTo>
                <a:lnTo>
                  <a:pt x="30535" y="14858"/>
                </a:lnTo>
                <a:lnTo>
                  <a:pt x="32642" y="4572"/>
                </a:lnTo>
                <a:lnTo>
                  <a:pt x="32561" y="254"/>
                </a:lnTo>
                <a:lnTo>
                  <a:pt x="32170" y="127"/>
                </a:lnTo>
                <a:lnTo>
                  <a:pt x="3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6633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90" h="16509">
                <a:moveTo>
                  <a:pt x="7081" y="0"/>
                </a:moveTo>
                <a:lnTo>
                  <a:pt x="1504" y="2198"/>
                </a:lnTo>
                <a:lnTo>
                  <a:pt x="1228" y="2473"/>
                </a:lnTo>
                <a:lnTo>
                  <a:pt x="0" y="6310"/>
                </a:lnTo>
                <a:lnTo>
                  <a:pt x="285" y="7089"/>
                </a:lnTo>
                <a:lnTo>
                  <a:pt x="561" y="8028"/>
                </a:lnTo>
                <a:lnTo>
                  <a:pt x="986" y="9906"/>
                </a:lnTo>
                <a:lnTo>
                  <a:pt x="1113" y="10811"/>
                </a:lnTo>
                <a:lnTo>
                  <a:pt x="1202" y="15426"/>
                </a:lnTo>
                <a:lnTo>
                  <a:pt x="1113" y="16445"/>
                </a:lnTo>
                <a:lnTo>
                  <a:pt x="1895" y="15426"/>
                </a:lnTo>
                <a:lnTo>
                  <a:pt x="8576" y="80"/>
                </a:lnTo>
                <a:lnTo>
                  <a:pt x="708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741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120265" y="113665"/>
                </a:moveTo>
                <a:lnTo>
                  <a:pt x="99748" y="113665"/>
                </a:lnTo>
                <a:lnTo>
                  <a:pt x="99748" y="113919"/>
                </a:lnTo>
                <a:lnTo>
                  <a:pt x="99989" y="114808"/>
                </a:lnTo>
                <a:lnTo>
                  <a:pt x="100184" y="115316"/>
                </a:lnTo>
                <a:lnTo>
                  <a:pt x="100690" y="116332"/>
                </a:lnTo>
                <a:lnTo>
                  <a:pt x="100932" y="116586"/>
                </a:lnTo>
                <a:lnTo>
                  <a:pt x="101162" y="116967"/>
                </a:lnTo>
                <a:lnTo>
                  <a:pt x="101472" y="117348"/>
                </a:lnTo>
                <a:lnTo>
                  <a:pt x="101794" y="117856"/>
                </a:lnTo>
                <a:lnTo>
                  <a:pt x="102151" y="118237"/>
                </a:lnTo>
                <a:lnTo>
                  <a:pt x="103013" y="118999"/>
                </a:lnTo>
                <a:lnTo>
                  <a:pt x="103519" y="119507"/>
                </a:lnTo>
                <a:lnTo>
                  <a:pt x="104658" y="120269"/>
                </a:lnTo>
                <a:lnTo>
                  <a:pt x="107613" y="121920"/>
                </a:lnTo>
                <a:lnTo>
                  <a:pt x="109453" y="122682"/>
                </a:lnTo>
                <a:lnTo>
                  <a:pt x="111546" y="123317"/>
                </a:lnTo>
                <a:lnTo>
                  <a:pt x="112719" y="123698"/>
                </a:lnTo>
                <a:lnTo>
                  <a:pt x="114329" y="123698"/>
                </a:lnTo>
                <a:lnTo>
                  <a:pt x="115077" y="123571"/>
                </a:lnTo>
                <a:lnTo>
                  <a:pt x="115870" y="123190"/>
                </a:lnTo>
                <a:lnTo>
                  <a:pt x="116296" y="123063"/>
                </a:lnTo>
                <a:lnTo>
                  <a:pt x="116732" y="122682"/>
                </a:lnTo>
                <a:lnTo>
                  <a:pt x="117560" y="122174"/>
                </a:lnTo>
                <a:lnTo>
                  <a:pt x="118342" y="121158"/>
                </a:lnTo>
                <a:lnTo>
                  <a:pt x="120148" y="115824"/>
                </a:lnTo>
                <a:lnTo>
                  <a:pt x="120265" y="113665"/>
                </a:lnTo>
                <a:close/>
              </a:path>
              <a:path w="148590" h="123825">
                <a:moveTo>
                  <a:pt x="146951" y="95250"/>
                </a:moveTo>
                <a:lnTo>
                  <a:pt x="89915" y="95249"/>
                </a:lnTo>
                <a:lnTo>
                  <a:pt x="88930" y="100964"/>
                </a:lnTo>
                <a:lnTo>
                  <a:pt x="88817" y="104012"/>
                </a:lnTo>
                <a:lnTo>
                  <a:pt x="88909" y="104901"/>
                </a:lnTo>
                <a:lnTo>
                  <a:pt x="97666" y="113918"/>
                </a:lnTo>
                <a:lnTo>
                  <a:pt x="99748" y="113665"/>
                </a:lnTo>
                <a:lnTo>
                  <a:pt x="120265" y="113665"/>
                </a:lnTo>
                <a:lnTo>
                  <a:pt x="120152" y="111125"/>
                </a:lnTo>
                <a:lnTo>
                  <a:pt x="119952" y="109093"/>
                </a:lnTo>
                <a:lnTo>
                  <a:pt x="119366" y="105664"/>
                </a:lnTo>
                <a:lnTo>
                  <a:pt x="120665" y="105410"/>
                </a:lnTo>
                <a:lnTo>
                  <a:pt x="121171" y="105283"/>
                </a:lnTo>
                <a:lnTo>
                  <a:pt x="122310" y="104902"/>
                </a:lnTo>
                <a:lnTo>
                  <a:pt x="123529" y="104267"/>
                </a:lnTo>
                <a:lnTo>
                  <a:pt x="123805" y="104013"/>
                </a:lnTo>
                <a:lnTo>
                  <a:pt x="124713" y="103251"/>
                </a:lnTo>
                <a:lnTo>
                  <a:pt x="125265" y="102489"/>
                </a:lnTo>
                <a:lnTo>
                  <a:pt x="126141" y="100965"/>
                </a:lnTo>
                <a:lnTo>
                  <a:pt x="126404" y="100330"/>
                </a:lnTo>
                <a:lnTo>
                  <a:pt x="126565" y="99822"/>
                </a:lnTo>
                <a:lnTo>
                  <a:pt x="142446" y="99822"/>
                </a:lnTo>
                <a:lnTo>
                  <a:pt x="143895" y="98679"/>
                </a:lnTo>
                <a:lnTo>
                  <a:pt x="144803" y="97790"/>
                </a:lnTo>
                <a:lnTo>
                  <a:pt x="145275" y="97282"/>
                </a:lnTo>
                <a:lnTo>
                  <a:pt x="146218" y="96139"/>
                </a:lnTo>
                <a:lnTo>
                  <a:pt x="146689" y="95631"/>
                </a:lnTo>
                <a:lnTo>
                  <a:pt x="146951" y="95250"/>
                </a:lnTo>
                <a:close/>
              </a:path>
              <a:path w="148590" h="123825">
                <a:moveTo>
                  <a:pt x="142446" y="99822"/>
                </a:moveTo>
                <a:lnTo>
                  <a:pt x="126565" y="99822"/>
                </a:lnTo>
                <a:lnTo>
                  <a:pt x="127623" y="100457"/>
                </a:lnTo>
                <a:lnTo>
                  <a:pt x="128209" y="100711"/>
                </a:lnTo>
                <a:lnTo>
                  <a:pt x="128922" y="100965"/>
                </a:lnTo>
                <a:lnTo>
                  <a:pt x="129750" y="101219"/>
                </a:lnTo>
                <a:lnTo>
                  <a:pt x="130693" y="101346"/>
                </a:lnTo>
                <a:lnTo>
                  <a:pt x="131786" y="101600"/>
                </a:lnTo>
                <a:lnTo>
                  <a:pt x="140594" y="100584"/>
                </a:lnTo>
                <a:lnTo>
                  <a:pt x="142446" y="99822"/>
                </a:lnTo>
                <a:close/>
              </a:path>
              <a:path w="148590" h="123825">
                <a:moveTo>
                  <a:pt x="116296" y="69088"/>
                </a:moveTo>
                <a:lnTo>
                  <a:pt x="71987" y="69087"/>
                </a:lnTo>
                <a:lnTo>
                  <a:pt x="73448" y="69341"/>
                </a:lnTo>
                <a:lnTo>
                  <a:pt x="74391" y="69468"/>
                </a:lnTo>
                <a:lnTo>
                  <a:pt x="75414" y="69722"/>
                </a:lnTo>
                <a:lnTo>
                  <a:pt x="77024" y="70484"/>
                </a:lnTo>
                <a:lnTo>
                  <a:pt x="78082" y="71119"/>
                </a:lnTo>
                <a:lnTo>
                  <a:pt x="79106" y="71881"/>
                </a:lnTo>
                <a:lnTo>
                  <a:pt x="79543" y="72389"/>
                </a:lnTo>
                <a:lnTo>
                  <a:pt x="80014" y="72897"/>
                </a:lnTo>
                <a:lnTo>
                  <a:pt x="81642" y="80644"/>
                </a:lnTo>
                <a:lnTo>
                  <a:pt x="81526" y="81533"/>
                </a:lnTo>
                <a:lnTo>
                  <a:pt x="81316" y="82676"/>
                </a:lnTo>
                <a:lnTo>
                  <a:pt x="81105" y="83565"/>
                </a:lnTo>
                <a:lnTo>
                  <a:pt x="80760" y="85470"/>
                </a:lnTo>
                <a:lnTo>
                  <a:pt x="80550" y="87248"/>
                </a:lnTo>
                <a:lnTo>
                  <a:pt x="80434" y="90423"/>
                </a:lnTo>
                <a:lnTo>
                  <a:pt x="80557" y="91566"/>
                </a:lnTo>
                <a:lnTo>
                  <a:pt x="85672" y="96392"/>
                </a:lnTo>
                <a:lnTo>
                  <a:pt x="87604" y="96138"/>
                </a:lnTo>
                <a:lnTo>
                  <a:pt x="88696" y="95757"/>
                </a:lnTo>
                <a:lnTo>
                  <a:pt x="89915" y="95249"/>
                </a:lnTo>
                <a:lnTo>
                  <a:pt x="146951" y="95250"/>
                </a:lnTo>
                <a:lnTo>
                  <a:pt x="147126" y="94996"/>
                </a:lnTo>
                <a:lnTo>
                  <a:pt x="147483" y="94361"/>
                </a:lnTo>
                <a:lnTo>
                  <a:pt x="148069" y="92964"/>
                </a:lnTo>
                <a:lnTo>
                  <a:pt x="148219" y="92202"/>
                </a:lnTo>
                <a:lnTo>
                  <a:pt x="148092" y="89916"/>
                </a:lnTo>
                <a:lnTo>
                  <a:pt x="143193" y="85598"/>
                </a:lnTo>
                <a:lnTo>
                  <a:pt x="141779" y="84963"/>
                </a:lnTo>
                <a:lnTo>
                  <a:pt x="140123" y="84455"/>
                </a:lnTo>
                <a:lnTo>
                  <a:pt x="138237" y="84074"/>
                </a:lnTo>
                <a:lnTo>
                  <a:pt x="136109" y="83566"/>
                </a:lnTo>
                <a:lnTo>
                  <a:pt x="133752" y="83185"/>
                </a:lnTo>
                <a:lnTo>
                  <a:pt x="134189" y="82804"/>
                </a:lnTo>
                <a:lnTo>
                  <a:pt x="134350" y="82677"/>
                </a:lnTo>
                <a:lnTo>
                  <a:pt x="134545" y="82296"/>
                </a:lnTo>
                <a:lnTo>
                  <a:pt x="134796" y="81534"/>
                </a:lnTo>
                <a:lnTo>
                  <a:pt x="134916" y="80772"/>
                </a:lnTo>
                <a:lnTo>
                  <a:pt x="134821" y="77597"/>
                </a:lnTo>
                <a:lnTo>
                  <a:pt x="134699" y="76962"/>
                </a:lnTo>
                <a:lnTo>
                  <a:pt x="134545" y="75311"/>
                </a:lnTo>
                <a:lnTo>
                  <a:pt x="134419" y="75184"/>
                </a:lnTo>
                <a:lnTo>
                  <a:pt x="134028" y="74676"/>
                </a:lnTo>
                <a:lnTo>
                  <a:pt x="133441" y="74168"/>
                </a:lnTo>
                <a:lnTo>
                  <a:pt x="133051" y="74041"/>
                </a:lnTo>
                <a:lnTo>
                  <a:pt x="132062" y="73533"/>
                </a:lnTo>
                <a:lnTo>
                  <a:pt x="130762" y="73152"/>
                </a:lnTo>
                <a:lnTo>
                  <a:pt x="114134" y="72263"/>
                </a:lnTo>
                <a:lnTo>
                  <a:pt x="114732" y="71755"/>
                </a:lnTo>
                <a:lnTo>
                  <a:pt x="115548" y="70739"/>
                </a:lnTo>
                <a:lnTo>
                  <a:pt x="116066" y="69723"/>
                </a:lnTo>
                <a:lnTo>
                  <a:pt x="116296" y="69088"/>
                </a:lnTo>
                <a:close/>
              </a:path>
              <a:path w="148590" h="123825">
                <a:moveTo>
                  <a:pt x="72852" y="71373"/>
                </a:moveTo>
                <a:lnTo>
                  <a:pt x="66560" y="71373"/>
                </a:lnTo>
                <a:lnTo>
                  <a:pt x="67175" y="72389"/>
                </a:lnTo>
                <a:lnTo>
                  <a:pt x="67744" y="73532"/>
                </a:lnTo>
                <a:lnTo>
                  <a:pt x="67945" y="74167"/>
                </a:lnTo>
                <a:lnTo>
                  <a:pt x="68054" y="74675"/>
                </a:lnTo>
                <a:lnTo>
                  <a:pt x="68149" y="76199"/>
                </a:lnTo>
                <a:lnTo>
                  <a:pt x="68031" y="76961"/>
                </a:lnTo>
                <a:lnTo>
                  <a:pt x="65306" y="79755"/>
                </a:lnTo>
                <a:lnTo>
                  <a:pt x="64639" y="80009"/>
                </a:lnTo>
                <a:lnTo>
                  <a:pt x="63501" y="80517"/>
                </a:lnTo>
                <a:lnTo>
                  <a:pt x="63029" y="80771"/>
                </a:lnTo>
                <a:lnTo>
                  <a:pt x="62236" y="81533"/>
                </a:lnTo>
                <a:lnTo>
                  <a:pt x="61925" y="81787"/>
                </a:lnTo>
                <a:lnTo>
                  <a:pt x="61258" y="82930"/>
                </a:lnTo>
                <a:lnTo>
                  <a:pt x="61017" y="83692"/>
                </a:lnTo>
                <a:lnTo>
                  <a:pt x="60921" y="85724"/>
                </a:lnTo>
                <a:lnTo>
                  <a:pt x="61040" y="86486"/>
                </a:lnTo>
                <a:lnTo>
                  <a:pt x="68181" y="91185"/>
                </a:lnTo>
                <a:lnTo>
                  <a:pt x="69434" y="91058"/>
                </a:lnTo>
                <a:lnTo>
                  <a:pt x="77415" y="86867"/>
                </a:lnTo>
                <a:lnTo>
                  <a:pt x="77296" y="84581"/>
                </a:lnTo>
                <a:lnTo>
                  <a:pt x="73172" y="79120"/>
                </a:lnTo>
                <a:lnTo>
                  <a:pt x="73356" y="78485"/>
                </a:lnTo>
                <a:lnTo>
                  <a:pt x="73471" y="77850"/>
                </a:lnTo>
                <a:lnTo>
                  <a:pt x="73592" y="76961"/>
                </a:lnTo>
                <a:lnTo>
                  <a:pt x="73482" y="73532"/>
                </a:lnTo>
                <a:lnTo>
                  <a:pt x="73168" y="72262"/>
                </a:lnTo>
                <a:lnTo>
                  <a:pt x="72976" y="71627"/>
                </a:lnTo>
                <a:lnTo>
                  <a:pt x="72852" y="71373"/>
                </a:lnTo>
                <a:close/>
              </a:path>
              <a:path w="148590" h="123825">
                <a:moveTo>
                  <a:pt x="0" y="76961"/>
                </a:moveTo>
                <a:lnTo>
                  <a:pt x="2895" y="84454"/>
                </a:lnTo>
                <a:lnTo>
                  <a:pt x="2322" y="86486"/>
                </a:lnTo>
                <a:lnTo>
                  <a:pt x="5669" y="86232"/>
                </a:lnTo>
                <a:lnTo>
                  <a:pt x="9050" y="86105"/>
                </a:lnTo>
                <a:lnTo>
                  <a:pt x="12431" y="85724"/>
                </a:lnTo>
                <a:lnTo>
                  <a:pt x="15812" y="85470"/>
                </a:lnTo>
                <a:lnTo>
                  <a:pt x="19066" y="85089"/>
                </a:lnTo>
                <a:lnTo>
                  <a:pt x="25287" y="84200"/>
                </a:lnTo>
                <a:lnTo>
                  <a:pt x="28151" y="83692"/>
                </a:lnTo>
                <a:lnTo>
                  <a:pt x="30784" y="83311"/>
                </a:lnTo>
                <a:lnTo>
                  <a:pt x="35349" y="82549"/>
                </a:lnTo>
                <a:lnTo>
                  <a:pt x="37201" y="82168"/>
                </a:lnTo>
                <a:lnTo>
                  <a:pt x="40697" y="81533"/>
                </a:lnTo>
                <a:lnTo>
                  <a:pt x="46677" y="78993"/>
                </a:lnTo>
                <a:lnTo>
                  <a:pt x="50867" y="77342"/>
                </a:lnTo>
                <a:lnTo>
                  <a:pt x="5818" y="77342"/>
                </a:lnTo>
                <a:lnTo>
                  <a:pt x="0" y="76961"/>
                </a:lnTo>
                <a:close/>
              </a:path>
              <a:path w="148590" h="123825">
                <a:moveTo>
                  <a:pt x="64202" y="0"/>
                </a:moveTo>
                <a:lnTo>
                  <a:pt x="61373" y="3428"/>
                </a:lnTo>
                <a:lnTo>
                  <a:pt x="60350" y="4825"/>
                </a:lnTo>
                <a:lnTo>
                  <a:pt x="58234" y="7619"/>
                </a:lnTo>
                <a:lnTo>
                  <a:pt x="55945" y="10159"/>
                </a:lnTo>
                <a:lnTo>
                  <a:pt x="54772" y="11429"/>
                </a:lnTo>
                <a:lnTo>
                  <a:pt x="52334" y="13715"/>
                </a:lnTo>
                <a:lnTo>
                  <a:pt x="47815" y="18541"/>
                </a:lnTo>
                <a:lnTo>
                  <a:pt x="39984" y="21970"/>
                </a:lnTo>
                <a:lnTo>
                  <a:pt x="38845" y="22605"/>
                </a:lnTo>
                <a:lnTo>
                  <a:pt x="33188" y="25145"/>
                </a:lnTo>
                <a:lnTo>
                  <a:pt x="30980" y="25907"/>
                </a:lnTo>
                <a:lnTo>
                  <a:pt x="22803" y="35051"/>
                </a:lnTo>
                <a:lnTo>
                  <a:pt x="28001" y="41782"/>
                </a:lnTo>
                <a:lnTo>
                  <a:pt x="28898" y="42163"/>
                </a:lnTo>
                <a:lnTo>
                  <a:pt x="30678" y="45719"/>
                </a:lnTo>
                <a:lnTo>
                  <a:pt x="30590" y="46354"/>
                </a:lnTo>
                <a:lnTo>
                  <a:pt x="30514" y="46735"/>
                </a:lnTo>
                <a:lnTo>
                  <a:pt x="30037" y="48132"/>
                </a:lnTo>
                <a:lnTo>
                  <a:pt x="29692" y="49529"/>
                </a:lnTo>
                <a:lnTo>
                  <a:pt x="29359" y="51942"/>
                </a:lnTo>
                <a:lnTo>
                  <a:pt x="29284" y="56387"/>
                </a:lnTo>
                <a:lnTo>
                  <a:pt x="29485" y="58419"/>
                </a:lnTo>
                <a:lnTo>
                  <a:pt x="34521" y="72262"/>
                </a:lnTo>
                <a:lnTo>
                  <a:pt x="33935" y="72643"/>
                </a:lnTo>
                <a:lnTo>
                  <a:pt x="11212" y="77342"/>
                </a:lnTo>
                <a:lnTo>
                  <a:pt x="50867" y="77342"/>
                </a:lnTo>
                <a:lnTo>
                  <a:pt x="62868" y="72643"/>
                </a:lnTo>
                <a:lnTo>
                  <a:pt x="66560" y="71373"/>
                </a:lnTo>
                <a:lnTo>
                  <a:pt x="72852" y="71373"/>
                </a:lnTo>
                <a:lnTo>
                  <a:pt x="72291" y="70230"/>
                </a:lnTo>
                <a:lnTo>
                  <a:pt x="42893" y="70230"/>
                </a:lnTo>
                <a:lnTo>
                  <a:pt x="43799" y="68452"/>
                </a:lnTo>
                <a:lnTo>
                  <a:pt x="45136" y="66420"/>
                </a:lnTo>
                <a:lnTo>
                  <a:pt x="53714" y="58800"/>
                </a:lnTo>
                <a:lnTo>
                  <a:pt x="55474" y="58038"/>
                </a:lnTo>
                <a:lnTo>
                  <a:pt x="64288" y="49148"/>
                </a:lnTo>
                <a:lnTo>
                  <a:pt x="64168" y="47370"/>
                </a:lnTo>
                <a:lnTo>
                  <a:pt x="63926" y="46608"/>
                </a:lnTo>
                <a:lnTo>
                  <a:pt x="63581" y="45719"/>
                </a:lnTo>
                <a:lnTo>
                  <a:pt x="62512" y="44068"/>
                </a:lnTo>
                <a:lnTo>
                  <a:pt x="63305" y="43433"/>
                </a:lnTo>
                <a:lnTo>
                  <a:pt x="72321" y="29971"/>
                </a:lnTo>
                <a:lnTo>
                  <a:pt x="72281" y="27558"/>
                </a:lnTo>
                <a:lnTo>
                  <a:pt x="69204" y="23113"/>
                </a:lnTo>
                <a:lnTo>
                  <a:pt x="68135" y="22351"/>
                </a:lnTo>
                <a:lnTo>
                  <a:pt x="66835" y="21716"/>
                </a:lnTo>
                <a:lnTo>
                  <a:pt x="67130" y="21081"/>
                </a:lnTo>
                <a:lnTo>
                  <a:pt x="67663" y="19811"/>
                </a:lnTo>
                <a:lnTo>
                  <a:pt x="67985" y="18922"/>
                </a:lnTo>
                <a:lnTo>
                  <a:pt x="68330" y="17779"/>
                </a:lnTo>
                <a:lnTo>
                  <a:pt x="68733" y="15874"/>
                </a:lnTo>
                <a:lnTo>
                  <a:pt x="68963" y="13716"/>
                </a:lnTo>
                <a:lnTo>
                  <a:pt x="68863" y="11430"/>
                </a:lnTo>
                <a:lnTo>
                  <a:pt x="64524" y="3936"/>
                </a:lnTo>
                <a:lnTo>
                  <a:pt x="64202" y="0"/>
                </a:lnTo>
                <a:close/>
              </a:path>
              <a:path w="148590" h="123825">
                <a:moveTo>
                  <a:pt x="123218" y="72136"/>
                </a:moveTo>
                <a:lnTo>
                  <a:pt x="116261" y="72136"/>
                </a:lnTo>
                <a:lnTo>
                  <a:pt x="114134" y="72263"/>
                </a:lnTo>
                <a:lnTo>
                  <a:pt x="124558" y="72263"/>
                </a:lnTo>
                <a:lnTo>
                  <a:pt x="123218" y="72136"/>
                </a:lnTo>
                <a:close/>
              </a:path>
              <a:path w="148590" h="123825">
                <a:moveTo>
                  <a:pt x="75759" y="32639"/>
                </a:moveTo>
                <a:lnTo>
                  <a:pt x="75690" y="32893"/>
                </a:lnTo>
                <a:lnTo>
                  <a:pt x="75368" y="33401"/>
                </a:lnTo>
                <a:lnTo>
                  <a:pt x="74196" y="36575"/>
                </a:lnTo>
                <a:lnTo>
                  <a:pt x="72629" y="45719"/>
                </a:lnTo>
                <a:lnTo>
                  <a:pt x="72525" y="45973"/>
                </a:lnTo>
                <a:lnTo>
                  <a:pt x="66525" y="62229"/>
                </a:lnTo>
                <a:lnTo>
                  <a:pt x="64168" y="62737"/>
                </a:lnTo>
                <a:lnTo>
                  <a:pt x="61649" y="63499"/>
                </a:lnTo>
                <a:lnTo>
                  <a:pt x="58981" y="64261"/>
                </a:lnTo>
                <a:lnTo>
                  <a:pt x="56106" y="65150"/>
                </a:lnTo>
                <a:lnTo>
                  <a:pt x="53082" y="66166"/>
                </a:lnTo>
                <a:lnTo>
                  <a:pt x="49851" y="67436"/>
                </a:lnTo>
                <a:lnTo>
                  <a:pt x="46470" y="68706"/>
                </a:lnTo>
                <a:lnTo>
                  <a:pt x="42893" y="70230"/>
                </a:lnTo>
                <a:lnTo>
                  <a:pt x="72291" y="70230"/>
                </a:lnTo>
                <a:lnTo>
                  <a:pt x="71987" y="69722"/>
                </a:lnTo>
                <a:lnTo>
                  <a:pt x="71596" y="69341"/>
                </a:lnTo>
                <a:lnTo>
                  <a:pt x="71435" y="69087"/>
                </a:lnTo>
                <a:lnTo>
                  <a:pt x="116296" y="69088"/>
                </a:lnTo>
                <a:lnTo>
                  <a:pt x="116457" y="68453"/>
                </a:lnTo>
                <a:lnTo>
                  <a:pt x="116537" y="67945"/>
                </a:lnTo>
                <a:lnTo>
                  <a:pt x="116457" y="65405"/>
                </a:lnTo>
                <a:lnTo>
                  <a:pt x="116220" y="64643"/>
                </a:lnTo>
                <a:lnTo>
                  <a:pt x="116181" y="62992"/>
                </a:lnTo>
                <a:lnTo>
                  <a:pt x="99437" y="60833"/>
                </a:lnTo>
                <a:lnTo>
                  <a:pt x="99161" y="60579"/>
                </a:lnTo>
                <a:lnTo>
                  <a:pt x="76587" y="60578"/>
                </a:lnTo>
                <a:lnTo>
                  <a:pt x="78176" y="57911"/>
                </a:lnTo>
                <a:lnTo>
                  <a:pt x="79152" y="56387"/>
                </a:lnTo>
                <a:lnTo>
                  <a:pt x="102967" y="44577"/>
                </a:lnTo>
                <a:lnTo>
                  <a:pt x="111783" y="44577"/>
                </a:lnTo>
                <a:lnTo>
                  <a:pt x="111500" y="43434"/>
                </a:lnTo>
                <a:lnTo>
                  <a:pt x="110769" y="41402"/>
                </a:lnTo>
                <a:lnTo>
                  <a:pt x="110166" y="40005"/>
                </a:lnTo>
                <a:lnTo>
                  <a:pt x="109775" y="39243"/>
                </a:lnTo>
                <a:lnTo>
                  <a:pt x="105566" y="39243"/>
                </a:lnTo>
                <a:lnTo>
                  <a:pt x="103370" y="38989"/>
                </a:lnTo>
                <a:lnTo>
                  <a:pt x="101001" y="38608"/>
                </a:lnTo>
                <a:lnTo>
                  <a:pt x="99805" y="38354"/>
                </a:lnTo>
                <a:lnTo>
                  <a:pt x="78945" y="38354"/>
                </a:lnTo>
                <a:lnTo>
                  <a:pt x="78768" y="37719"/>
                </a:lnTo>
                <a:lnTo>
                  <a:pt x="78547" y="36703"/>
                </a:lnTo>
                <a:lnTo>
                  <a:pt x="78519" y="34417"/>
                </a:lnTo>
                <a:lnTo>
                  <a:pt x="78749" y="33655"/>
                </a:lnTo>
                <a:lnTo>
                  <a:pt x="78945" y="33147"/>
                </a:lnTo>
                <a:lnTo>
                  <a:pt x="75759" y="32639"/>
                </a:lnTo>
                <a:close/>
              </a:path>
              <a:path w="148590" h="123825">
                <a:moveTo>
                  <a:pt x="107096" y="60325"/>
                </a:moveTo>
                <a:lnTo>
                  <a:pt x="105808" y="60325"/>
                </a:lnTo>
                <a:lnTo>
                  <a:pt x="104382" y="60452"/>
                </a:lnTo>
                <a:lnTo>
                  <a:pt x="102852" y="60452"/>
                </a:lnTo>
                <a:lnTo>
                  <a:pt x="99437" y="60833"/>
                </a:lnTo>
                <a:lnTo>
                  <a:pt x="112462" y="60833"/>
                </a:lnTo>
                <a:lnTo>
                  <a:pt x="112018" y="60706"/>
                </a:lnTo>
                <a:lnTo>
                  <a:pt x="110327" y="60579"/>
                </a:lnTo>
                <a:lnTo>
                  <a:pt x="109338" y="60452"/>
                </a:lnTo>
                <a:lnTo>
                  <a:pt x="107096" y="60325"/>
                </a:lnTo>
                <a:close/>
              </a:path>
              <a:path w="148590" h="123825">
                <a:moveTo>
                  <a:pt x="92204" y="57912"/>
                </a:moveTo>
                <a:lnTo>
                  <a:pt x="89766" y="57912"/>
                </a:lnTo>
                <a:lnTo>
                  <a:pt x="86925" y="58293"/>
                </a:lnTo>
                <a:lnTo>
                  <a:pt x="84844" y="58801"/>
                </a:lnTo>
                <a:lnTo>
                  <a:pt x="82567" y="59563"/>
                </a:lnTo>
                <a:lnTo>
                  <a:pt x="81348" y="59943"/>
                </a:lnTo>
                <a:lnTo>
                  <a:pt x="80129" y="60451"/>
                </a:lnTo>
                <a:lnTo>
                  <a:pt x="79221" y="60451"/>
                </a:lnTo>
                <a:lnTo>
                  <a:pt x="76587" y="60578"/>
                </a:lnTo>
                <a:lnTo>
                  <a:pt x="99161" y="60579"/>
                </a:lnTo>
                <a:lnTo>
                  <a:pt x="98333" y="59944"/>
                </a:lnTo>
                <a:lnTo>
                  <a:pt x="97701" y="59563"/>
                </a:lnTo>
                <a:lnTo>
                  <a:pt x="96919" y="59182"/>
                </a:lnTo>
                <a:lnTo>
                  <a:pt x="95976" y="58674"/>
                </a:lnTo>
                <a:lnTo>
                  <a:pt x="94239" y="58293"/>
                </a:lnTo>
                <a:lnTo>
                  <a:pt x="93618" y="58039"/>
                </a:lnTo>
                <a:lnTo>
                  <a:pt x="92204" y="57912"/>
                </a:lnTo>
                <a:close/>
              </a:path>
              <a:path w="148590" h="123825">
                <a:moveTo>
                  <a:pt x="111783" y="44577"/>
                </a:moveTo>
                <a:lnTo>
                  <a:pt x="105727" y="44577"/>
                </a:lnTo>
                <a:lnTo>
                  <a:pt x="107452" y="44704"/>
                </a:lnTo>
                <a:lnTo>
                  <a:pt x="109143" y="45085"/>
                </a:lnTo>
                <a:lnTo>
                  <a:pt x="109971" y="45339"/>
                </a:lnTo>
                <a:lnTo>
                  <a:pt x="111466" y="45974"/>
                </a:lnTo>
                <a:lnTo>
                  <a:pt x="112133" y="46355"/>
                </a:lnTo>
                <a:lnTo>
                  <a:pt x="111909" y="45085"/>
                </a:lnTo>
                <a:lnTo>
                  <a:pt x="111783" y="44577"/>
                </a:lnTo>
                <a:close/>
              </a:path>
              <a:path w="148590" h="123825">
                <a:moveTo>
                  <a:pt x="89329" y="15367"/>
                </a:moveTo>
                <a:lnTo>
                  <a:pt x="86178" y="34417"/>
                </a:lnTo>
                <a:lnTo>
                  <a:pt x="85005" y="34417"/>
                </a:lnTo>
                <a:lnTo>
                  <a:pt x="83544" y="34798"/>
                </a:lnTo>
                <a:lnTo>
                  <a:pt x="82958" y="34925"/>
                </a:lnTo>
                <a:lnTo>
                  <a:pt x="82372" y="35179"/>
                </a:lnTo>
                <a:lnTo>
                  <a:pt x="81187" y="35941"/>
                </a:lnTo>
                <a:lnTo>
                  <a:pt x="80014" y="36957"/>
                </a:lnTo>
                <a:lnTo>
                  <a:pt x="79738" y="37338"/>
                </a:lnTo>
                <a:lnTo>
                  <a:pt x="79462" y="37592"/>
                </a:lnTo>
                <a:lnTo>
                  <a:pt x="78945" y="38354"/>
                </a:lnTo>
                <a:lnTo>
                  <a:pt x="99805" y="38354"/>
                </a:lnTo>
                <a:lnTo>
                  <a:pt x="98609" y="38100"/>
                </a:lnTo>
                <a:lnTo>
                  <a:pt x="97425" y="37719"/>
                </a:lnTo>
                <a:lnTo>
                  <a:pt x="94711" y="36449"/>
                </a:lnTo>
                <a:lnTo>
                  <a:pt x="94239" y="36068"/>
                </a:lnTo>
                <a:lnTo>
                  <a:pt x="94117" y="34925"/>
                </a:lnTo>
                <a:lnTo>
                  <a:pt x="94159" y="29718"/>
                </a:lnTo>
                <a:lnTo>
                  <a:pt x="94459" y="27559"/>
                </a:lnTo>
                <a:lnTo>
                  <a:pt x="94987" y="25019"/>
                </a:lnTo>
                <a:lnTo>
                  <a:pt x="95343" y="23622"/>
                </a:lnTo>
                <a:lnTo>
                  <a:pt x="95815" y="22225"/>
                </a:lnTo>
                <a:lnTo>
                  <a:pt x="94906" y="21082"/>
                </a:lnTo>
                <a:lnTo>
                  <a:pt x="94642" y="20701"/>
                </a:lnTo>
                <a:lnTo>
                  <a:pt x="93618" y="19939"/>
                </a:lnTo>
                <a:lnTo>
                  <a:pt x="92353" y="18669"/>
                </a:lnTo>
                <a:lnTo>
                  <a:pt x="91652" y="18034"/>
                </a:lnTo>
                <a:lnTo>
                  <a:pt x="90157" y="16383"/>
                </a:lnTo>
                <a:lnTo>
                  <a:pt x="89329" y="1536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139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33809" y="19615"/>
                </a:moveTo>
                <a:lnTo>
                  <a:pt x="17019" y="19615"/>
                </a:lnTo>
                <a:lnTo>
                  <a:pt x="18709" y="19772"/>
                </a:lnTo>
                <a:lnTo>
                  <a:pt x="20365" y="19890"/>
                </a:lnTo>
                <a:lnTo>
                  <a:pt x="23551" y="20046"/>
                </a:lnTo>
                <a:lnTo>
                  <a:pt x="26575" y="20046"/>
                </a:lnTo>
                <a:lnTo>
                  <a:pt x="29485" y="19968"/>
                </a:lnTo>
                <a:lnTo>
                  <a:pt x="30865" y="19890"/>
                </a:lnTo>
                <a:lnTo>
                  <a:pt x="33809" y="19615"/>
                </a:lnTo>
                <a:close/>
              </a:path>
              <a:path w="40004" h="20320">
                <a:moveTo>
                  <a:pt x="25878" y="11942"/>
                </a:moveTo>
                <a:lnTo>
                  <a:pt x="6485" y="11942"/>
                </a:lnTo>
                <a:lnTo>
                  <a:pt x="7624" y="12529"/>
                </a:lnTo>
                <a:lnTo>
                  <a:pt x="10418" y="14212"/>
                </a:lnTo>
                <a:lnTo>
                  <a:pt x="17295" y="19929"/>
                </a:lnTo>
                <a:lnTo>
                  <a:pt x="17019" y="19615"/>
                </a:lnTo>
                <a:lnTo>
                  <a:pt x="33809" y="19615"/>
                </a:lnTo>
                <a:lnTo>
                  <a:pt x="37155" y="19185"/>
                </a:lnTo>
                <a:lnTo>
                  <a:pt x="39397" y="18793"/>
                </a:lnTo>
                <a:lnTo>
                  <a:pt x="39041" y="18285"/>
                </a:lnTo>
                <a:lnTo>
                  <a:pt x="29646" y="16209"/>
                </a:lnTo>
                <a:lnTo>
                  <a:pt x="29174" y="16171"/>
                </a:lnTo>
                <a:lnTo>
                  <a:pt x="25896" y="12493"/>
                </a:lnTo>
                <a:lnTo>
                  <a:pt x="25878" y="11942"/>
                </a:lnTo>
                <a:close/>
              </a:path>
              <a:path w="40004" h="20320">
                <a:moveTo>
                  <a:pt x="34165" y="15191"/>
                </a:moveTo>
                <a:lnTo>
                  <a:pt x="30152" y="16209"/>
                </a:lnTo>
                <a:lnTo>
                  <a:pt x="36545" y="16209"/>
                </a:lnTo>
                <a:lnTo>
                  <a:pt x="36043" y="15936"/>
                </a:lnTo>
                <a:lnTo>
                  <a:pt x="34717" y="15348"/>
                </a:lnTo>
                <a:lnTo>
                  <a:pt x="34165" y="15191"/>
                </a:lnTo>
                <a:close/>
              </a:path>
              <a:path w="40004" h="20320">
                <a:moveTo>
                  <a:pt x="6852" y="12493"/>
                </a:moveTo>
                <a:lnTo>
                  <a:pt x="7152" y="12685"/>
                </a:lnTo>
                <a:lnTo>
                  <a:pt x="6852" y="12493"/>
                </a:lnTo>
                <a:close/>
              </a:path>
              <a:path w="40004" h="20320">
                <a:moveTo>
                  <a:pt x="12935" y="2271"/>
                </a:moveTo>
                <a:lnTo>
                  <a:pt x="471" y="4660"/>
                </a:lnTo>
                <a:lnTo>
                  <a:pt x="834" y="5833"/>
                </a:lnTo>
                <a:lnTo>
                  <a:pt x="6852" y="12493"/>
                </a:lnTo>
                <a:lnTo>
                  <a:pt x="6485" y="11942"/>
                </a:lnTo>
                <a:lnTo>
                  <a:pt x="25878" y="11942"/>
                </a:lnTo>
                <a:lnTo>
                  <a:pt x="25195" y="10806"/>
                </a:lnTo>
                <a:lnTo>
                  <a:pt x="24689" y="9906"/>
                </a:lnTo>
                <a:lnTo>
                  <a:pt x="23631" y="5833"/>
                </a:lnTo>
                <a:lnTo>
                  <a:pt x="22056" y="5521"/>
                </a:lnTo>
                <a:lnTo>
                  <a:pt x="19537" y="4855"/>
                </a:lnTo>
                <a:lnTo>
                  <a:pt x="17671" y="4268"/>
                </a:lnTo>
                <a:lnTo>
                  <a:pt x="16904" y="3954"/>
                </a:lnTo>
                <a:lnTo>
                  <a:pt x="15053" y="3250"/>
                </a:lnTo>
                <a:lnTo>
                  <a:pt x="12935" y="2271"/>
                </a:lnTo>
                <a:close/>
              </a:path>
              <a:path w="40004" h="20320">
                <a:moveTo>
                  <a:pt x="7704" y="0"/>
                </a:moveTo>
                <a:lnTo>
                  <a:pt x="0" y="2193"/>
                </a:lnTo>
                <a:lnTo>
                  <a:pt x="471" y="4660"/>
                </a:lnTo>
                <a:lnTo>
                  <a:pt x="977" y="4268"/>
                </a:lnTo>
                <a:lnTo>
                  <a:pt x="1494" y="3954"/>
                </a:lnTo>
                <a:lnTo>
                  <a:pt x="6681" y="2271"/>
                </a:lnTo>
                <a:lnTo>
                  <a:pt x="12935" y="2271"/>
                </a:lnTo>
                <a:lnTo>
                  <a:pt x="11246" y="1409"/>
                </a:lnTo>
                <a:lnTo>
                  <a:pt x="10257" y="862"/>
                </a:lnTo>
                <a:lnTo>
                  <a:pt x="9280" y="274"/>
                </a:lnTo>
                <a:lnTo>
                  <a:pt x="9119" y="156"/>
                </a:lnTo>
                <a:lnTo>
                  <a:pt x="8693" y="79"/>
                </a:lnTo>
                <a:lnTo>
                  <a:pt x="770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74435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89070" y="23296"/>
                </a:moveTo>
                <a:lnTo>
                  <a:pt x="29956" y="23296"/>
                </a:lnTo>
                <a:lnTo>
                  <a:pt x="31693" y="23374"/>
                </a:lnTo>
                <a:lnTo>
                  <a:pt x="32601" y="23453"/>
                </a:lnTo>
                <a:lnTo>
                  <a:pt x="43249" y="31793"/>
                </a:lnTo>
                <a:lnTo>
                  <a:pt x="43131" y="32654"/>
                </a:lnTo>
                <a:lnTo>
                  <a:pt x="42893" y="33632"/>
                </a:lnTo>
                <a:lnTo>
                  <a:pt x="44549" y="33750"/>
                </a:lnTo>
                <a:lnTo>
                  <a:pt x="47965" y="33828"/>
                </a:lnTo>
                <a:lnTo>
                  <a:pt x="49736" y="33789"/>
                </a:lnTo>
                <a:lnTo>
                  <a:pt x="51506" y="33711"/>
                </a:lnTo>
                <a:lnTo>
                  <a:pt x="84694" y="27994"/>
                </a:lnTo>
                <a:lnTo>
                  <a:pt x="85557" y="27798"/>
                </a:lnTo>
                <a:lnTo>
                  <a:pt x="88501" y="26585"/>
                </a:lnTo>
                <a:lnTo>
                  <a:pt x="89070" y="23296"/>
                </a:lnTo>
                <a:close/>
              </a:path>
              <a:path w="90170" h="34290">
                <a:moveTo>
                  <a:pt x="63090" y="14643"/>
                </a:moveTo>
                <a:lnTo>
                  <a:pt x="16237" y="14643"/>
                </a:lnTo>
                <a:lnTo>
                  <a:pt x="16950" y="14722"/>
                </a:lnTo>
                <a:lnTo>
                  <a:pt x="17306" y="14722"/>
                </a:lnTo>
                <a:lnTo>
                  <a:pt x="18249" y="14839"/>
                </a:lnTo>
                <a:lnTo>
                  <a:pt x="25161" y="23453"/>
                </a:lnTo>
                <a:lnTo>
                  <a:pt x="28427" y="23296"/>
                </a:lnTo>
                <a:lnTo>
                  <a:pt x="89070" y="23296"/>
                </a:lnTo>
                <a:lnTo>
                  <a:pt x="89443" y="21143"/>
                </a:lnTo>
                <a:lnTo>
                  <a:pt x="84568" y="21143"/>
                </a:lnTo>
                <a:lnTo>
                  <a:pt x="83820" y="21025"/>
                </a:lnTo>
                <a:lnTo>
                  <a:pt x="80238" y="15936"/>
                </a:lnTo>
                <a:lnTo>
                  <a:pt x="67272" y="15936"/>
                </a:lnTo>
                <a:lnTo>
                  <a:pt x="66640" y="15896"/>
                </a:lnTo>
                <a:lnTo>
                  <a:pt x="65421" y="15661"/>
                </a:lnTo>
                <a:lnTo>
                  <a:pt x="64001" y="15152"/>
                </a:lnTo>
                <a:lnTo>
                  <a:pt x="63581" y="14957"/>
                </a:lnTo>
                <a:lnTo>
                  <a:pt x="63090" y="14643"/>
                </a:lnTo>
                <a:close/>
              </a:path>
              <a:path w="90170" h="34290">
                <a:moveTo>
                  <a:pt x="89639" y="20007"/>
                </a:moveTo>
                <a:lnTo>
                  <a:pt x="88296" y="20517"/>
                </a:lnTo>
                <a:lnTo>
                  <a:pt x="87328" y="20829"/>
                </a:lnTo>
                <a:lnTo>
                  <a:pt x="86304" y="21064"/>
                </a:lnTo>
                <a:lnTo>
                  <a:pt x="85396" y="21143"/>
                </a:lnTo>
                <a:lnTo>
                  <a:pt x="89443" y="21143"/>
                </a:lnTo>
                <a:lnTo>
                  <a:pt x="89639" y="20007"/>
                </a:lnTo>
                <a:close/>
              </a:path>
              <a:path w="90170" h="34290">
                <a:moveTo>
                  <a:pt x="43687" y="4855"/>
                </a:moveTo>
                <a:lnTo>
                  <a:pt x="41974" y="5560"/>
                </a:lnTo>
                <a:lnTo>
                  <a:pt x="40421" y="6225"/>
                </a:lnTo>
                <a:lnTo>
                  <a:pt x="38374" y="6656"/>
                </a:lnTo>
                <a:lnTo>
                  <a:pt x="36925" y="6929"/>
                </a:lnTo>
                <a:lnTo>
                  <a:pt x="35073" y="7243"/>
                </a:lnTo>
                <a:lnTo>
                  <a:pt x="30508" y="8066"/>
                </a:lnTo>
                <a:lnTo>
                  <a:pt x="2046" y="11237"/>
                </a:lnTo>
                <a:lnTo>
                  <a:pt x="1023" y="13781"/>
                </a:lnTo>
                <a:lnTo>
                  <a:pt x="5588" y="17501"/>
                </a:lnTo>
                <a:lnTo>
                  <a:pt x="6209" y="17462"/>
                </a:lnTo>
                <a:lnTo>
                  <a:pt x="9280" y="16287"/>
                </a:lnTo>
                <a:lnTo>
                  <a:pt x="10245" y="15857"/>
                </a:lnTo>
                <a:lnTo>
                  <a:pt x="15536" y="14643"/>
                </a:lnTo>
                <a:lnTo>
                  <a:pt x="63090" y="14643"/>
                </a:lnTo>
                <a:lnTo>
                  <a:pt x="62431" y="14173"/>
                </a:lnTo>
                <a:lnTo>
                  <a:pt x="60614" y="10180"/>
                </a:lnTo>
                <a:lnTo>
                  <a:pt x="60733" y="8496"/>
                </a:lnTo>
                <a:lnTo>
                  <a:pt x="62956" y="5442"/>
                </a:lnTo>
                <a:lnTo>
                  <a:pt x="49034" y="5442"/>
                </a:lnTo>
                <a:lnTo>
                  <a:pt x="47769" y="5403"/>
                </a:lnTo>
                <a:lnTo>
                  <a:pt x="46435" y="5286"/>
                </a:lnTo>
                <a:lnTo>
                  <a:pt x="45101" y="5090"/>
                </a:lnTo>
                <a:lnTo>
                  <a:pt x="43687" y="4855"/>
                </a:lnTo>
                <a:close/>
              </a:path>
              <a:path w="90170" h="34290">
                <a:moveTo>
                  <a:pt x="80957" y="0"/>
                </a:moveTo>
                <a:lnTo>
                  <a:pt x="79071" y="79"/>
                </a:lnTo>
                <a:lnTo>
                  <a:pt x="78082" y="156"/>
                </a:lnTo>
                <a:lnTo>
                  <a:pt x="76196" y="234"/>
                </a:lnTo>
                <a:lnTo>
                  <a:pt x="74310" y="391"/>
                </a:lnTo>
                <a:lnTo>
                  <a:pt x="73402" y="430"/>
                </a:lnTo>
                <a:lnTo>
                  <a:pt x="73244" y="2193"/>
                </a:lnTo>
                <a:lnTo>
                  <a:pt x="72999" y="3993"/>
                </a:lnTo>
                <a:lnTo>
                  <a:pt x="73291" y="4229"/>
                </a:lnTo>
                <a:lnTo>
                  <a:pt x="74862" y="5794"/>
                </a:lnTo>
                <a:lnTo>
                  <a:pt x="77139" y="11589"/>
                </a:lnTo>
                <a:lnTo>
                  <a:pt x="77024" y="11981"/>
                </a:lnTo>
                <a:lnTo>
                  <a:pt x="67905" y="15936"/>
                </a:lnTo>
                <a:lnTo>
                  <a:pt x="80238" y="15936"/>
                </a:lnTo>
                <a:lnTo>
                  <a:pt x="80349" y="11198"/>
                </a:lnTo>
                <a:lnTo>
                  <a:pt x="80447" y="10376"/>
                </a:lnTo>
                <a:lnTo>
                  <a:pt x="80782" y="8496"/>
                </a:lnTo>
                <a:lnTo>
                  <a:pt x="80992" y="7674"/>
                </a:lnTo>
                <a:lnTo>
                  <a:pt x="81261" y="6225"/>
                </a:lnTo>
                <a:lnTo>
                  <a:pt x="81388" y="5403"/>
                </a:lnTo>
                <a:lnTo>
                  <a:pt x="81268" y="1097"/>
                </a:lnTo>
                <a:lnTo>
                  <a:pt x="80957" y="0"/>
                </a:lnTo>
                <a:close/>
              </a:path>
              <a:path w="90170" h="34290">
                <a:moveTo>
                  <a:pt x="48045" y="3054"/>
                </a:moveTo>
                <a:lnTo>
                  <a:pt x="43687" y="4855"/>
                </a:lnTo>
                <a:lnTo>
                  <a:pt x="45101" y="5090"/>
                </a:lnTo>
                <a:lnTo>
                  <a:pt x="46435" y="5286"/>
                </a:lnTo>
                <a:lnTo>
                  <a:pt x="47769" y="5403"/>
                </a:lnTo>
                <a:lnTo>
                  <a:pt x="49034" y="5442"/>
                </a:lnTo>
                <a:lnTo>
                  <a:pt x="50253" y="5442"/>
                </a:lnTo>
                <a:lnTo>
                  <a:pt x="51391" y="5403"/>
                </a:lnTo>
                <a:lnTo>
                  <a:pt x="53473" y="5246"/>
                </a:lnTo>
                <a:lnTo>
                  <a:pt x="63305" y="5246"/>
                </a:lnTo>
                <a:lnTo>
                  <a:pt x="63777" y="5011"/>
                </a:lnTo>
                <a:lnTo>
                  <a:pt x="64363" y="4776"/>
                </a:lnTo>
                <a:lnTo>
                  <a:pt x="65030" y="4542"/>
                </a:lnTo>
                <a:lnTo>
                  <a:pt x="66560" y="4229"/>
                </a:lnTo>
                <a:lnTo>
                  <a:pt x="66816" y="3915"/>
                </a:lnTo>
                <a:lnTo>
                  <a:pt x="67192" y="3328"/>
                </a:lnTo>
                <a:lnTo>
                  <a:pt x="67273" y="3132"/>
                </a:lnTo>
                <a:lnTo>
                  <a:pt x="49977" y="3132"/>
                </a:lnTo>
                <a:lnTo>
                  <a:pt x="48045" y="3054"/>
                </a:lnTo>
                <a:close/>
              </a:path>
              <a:path w="90170" h="34290">
                <a:moveTo>
                  <a:pt x="63305" y="5246"/>
                </a:moveTo>
                <a:lnTo>
                  <a:pt x="53473" y="5246"/>
                </a:lnTo>
                <a:lnTo>
                  <a:pt x="51391" y="5403"/>
                </a:lnTo>
                <a:lnTo>
                  <a:pt x="50253" y="5442"/>
                </a:lnTo>
                <a:lnTo>
                  <a:pt x="62956" y="5442"/>
                </a:lnTo>
                <a:lnTo>
                  <a:pt x="63305" y="5246"/>
                </a:lnTo>
                <a:close/>
              </a:path>
              <a:path w="90170" h="34290">
                <a:moveTo>
                  <a:pt x="67859" y="940"/>
                </a:moveTo>
                <a:lnTo>
                  <a:pt x="66134" y="1097"/>
                </a:lnTo>
                <a:lnTo>
                  <a:pt x="64524" y="1291"/>
                </a:lnTo>
                <a:lnTo>
                  <a:pt x="62983" y="1448"/>
                </a:lnTo>
                <a:lnTo>
                  <a:pt x="57440" y="2193"/>
                </a:lnTo>
                <a:lnTo>
                  <a:pt x="57245" y="2232"/>
                </a:lnTo>
                <a:lnTo>
                  <a:pt x="49977" y="3132"/>
                </a:lnTo>
                <a:lnTo>
                  <a:pt x="67273" y="3132"/>
                </a:lnTo>
                <a:lnTo>
                  <a:pt x="67648" y="2193"/>
                </a:lnTo>
                <a:lnTo>
                  <a:pt x="67778" y="1644"/>
                </a:lnTo>
                <a:lnTo>
                  <a:pt x="67859" y="94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95123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620" y="0"/>
                </a:moveTo>
                <a:lnTo>
                  <a:pt x="540" y="1252"/>
                </a:lnTo>
                <a:lnTo>
                  <a:pt x="423" y="2114"/>
                </a:lnTo>
                <a:lnTo>
                  <a:pt x="0" y="4346"/>
                </a:lnTo>
                <a:lnTo>
                  <a:pt x="701" y="4619"/>
                </a:lnTo>
                <a:lnTo>
                  <a:pt x="5624" y="9474"/>
                </a:lnTo>
                <a:lnTo>
                  <a:pt x="5933" y="10062"/>
                </a:lnTo>
                <a:lnTo>
                  <a:pt x="6163" y="10649"/>
                </a:lnTo>
                <a:lnTo>
                  <a:pt x="7233" y="10376"/>
                </a:lnTo>
                <a:lnTo>
                  <a:pt x="9981" y="9474"/>
                </a:lnTo>
                <a:lnTo>
                  <a:pt x="11913" y="8731"/>
                </a:lnTo>
                <a:lnTo>
                  <a:pt x="12385" y="8496"/>
                </a:lnTo>
                <a:lnTo>
                  <a:pt x="11839" y="8066"/>
                </a:lnTo>
                <a:lnTo>
                  <a:pt x="11701" y="7980"/>
                </a:lnTo>
                <a:lnTo>
                  <a:pt x="1839" y="430"/>
                </a:lnTo>
                <a:lnTo>
                  <a:pt x="620" y="0"/>
                </a:lnTo>
                <a:close/>
              </a:path>
              <a:path w="12700" h="10795">
                <a:moveTo>
                  <a:pt x="11731" y="7980"/>
                </a:moveTo>
                <a:close/>
              </a:path>
              <a:path w="12700" h="10795">
                <a:moveTo>
                  <a:pt x="11659" y="7870"/>
                </a:move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95514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34" y="0"/>
                </a:moveTo>
                <a:close/>
              </a:path>
            </a:pathLst>
          </a:custGeom>
          <a:solidFill>
            <a:srgbClr val="005C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00837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59" h="36829">
                <a:moveTo>
                  <a:pt x="36292" y="0"/>
                </a:moveTo>
                <a:lnTo>
                  <a:pt x="36131" y="196"/>
                </a:lnTo>
                <a:lnTo>
                  <a:pt x="36373" y="117"/>
                </a:lnTo>
                <a:close/>
              </a:path>
              <a:path w="86359" h="36829">
                <a:moveTo>
                  <a:pt x="0" y="2311"/>
                </a:moveTo>
                <a:lnTo>
                  <a:pt x="20285" y="11667"/>
                </a:lnTo>
                <a:lnTo>
                  <a:pt x="21443" y="12098"/>
                </a:lnTo>
                <a:lnTo>
                  <a:pt x="36327" y="26468"/>
                </a:lnTo>
                <a:lnTo>
                  <a:pt x="36959" y="27525"/>
                </a:lnTo>
                <a:lnTo>
                  <a:pt x="47183" y="36217"/>
                </a:lnTo>
                <a:lnTo>
                  <a:pt x="47769" y="36178"/>
                </a:lnTo>
                <a:lnTo>
                  <a:pt x="50920" y="35160"/>
                </a:lnTo>
                <a:lnTo>
                  <a:pt x="53749" y="34377"/>
                </a:lnTo>
                <a:lnTo>
                  <a:pt x="75414" y="31088"/>
                </a:lnTo>
                <a:lnTo>
                  <a:pt x="76702" y="31088"/>
                </a:lnTo>
                <a:lnTo>
                  <a:pt x="78439" y="31049"/>
                </a:lnTo>
                <a:lnTo>
                  <a:pt x="86224" y="28504"/>
                </a:lnTo>
                <a:lnTo>
                  <a:pt x="84763" y="27956"/>
                </a:lnTo>
                <a:lnTo>
                  <a:pt x="80635" y="26272"/>
                </a:lnTo>
                <a:lnTo>
                  <a:pt x="63305" y="15857"/>
                </a:lnTo>
                <a:lnTo>
                  <a:pt x="61845" y="14840"/>
                </a:lnTo>
                <a:lnTo>
                  <a:pt x="49851" y="10689"/>
                </a:lnTo>
                <a:lnTo>
                  <a:pt x="48988" y="10298"/>
                </a:lnTo>
                <a:lnTo>
                  <a:pt x="48126" y="9945"/>
                </a:lnTo>
                <a:lnTo>
                  <a:pt x="46516" y="9123"/>
                </a:lnTo>
                <a:lnTo>
                  <a:pt x="44197" y="7753"/>
                </a:lnTo>
                <a:lnTo>
                  <a:pt x="36683" y="7753"/>
                </a:lnTo>
                <a:lnTo>
                  <a:pt x="19813" y="5325"/>
                </a:lnTo>
                <a:lnTo>
                  <a:pt x="18514" y="5012"/>
                </a:lnTo>
                <a:lnTo>
                  <a:pt x="16122" y="4268"/>
                </a:lnTo>
                <a:lnTo>
                  <a:pt x="13960" y="3564"/>
                </a:lnTo>
                <a:lnTo>
                  <a:pt x="12074" y="2897"/>
                </a:lnTo>
                <a:lnTo>
                  <a:pt x="11386" y="2623"/>
                </a:lnTo>
                <a:lnTo>
                  <a:pt x="2127" y="2623"/>
                </a:lnTo>
                <a:lnTo>
                  <a:pt x="1414" y="2584"/>
                </a:lnTo>
                <a:lnTo>
                  <a:pt x="712" y="2506"/>
                </a:lnTo>
                <a:lnTo>
                  <a:pt x="0" y="2311"/>
                </a:lnTo>
                <a:close/>
              </a:path>
              <a:path w="86359" h="36829">
                <a:moveTo>
                  <a:pt x="50126" y="10650"/>
                </a:moveTo>
                <a:lnTo>
                  <a:pt x="49851" y="10689"/>
                </a:lnTo>
                <a:lnTo>
                  <a:pt x="50759" y="10689"/>
                </a:lnTo>
                <a:lnTo>
                  <a:pt x="50126" y="10650"/>
                </a:lnTo>
                <a:close/>
              </a:path>
              <a:path w="86359" h="36829">
                <a:moveTo>
                  <a:pt x="43641" y="7361"/>
                </a:moveTo>
                <a:lnTo>
                  <a:pt x="41870" y="7557"/>
                </a:lnTo>
                <a:lnTo>
                  <a:pt x="40145" y="7674"/>
                </a:lnTo>
                <a:lnTo>
                  <a:pt x="36683" y="7753"/>
                </a:lnTo>
                <a:lnTo>
                  <a:pt x="44197" y="7753"/>
                </a:lnTo>
                <a:lnTo>
                  <a:pt x="43641" y="7361"/>
                </a:lnTo>
                <a:close/>
              </a:path>
              <a:path w="86359" h="36829">
                <a:moveTo>
                  <a:pt x="7474" y="940"/>
                </a:moveTo>
                <a:lnTo>
                  <a:pt x="2794" y="2623"/>
                </a:lnTo>
                <a:lnTo>
                  <a:pt x="11386" y="2623"/>
                </a:lnTo>
                <a:lnTo>
                  <a:pt x="8256" y="1331"/>
                </a:lnTo>
                <a:lnTo>
                  <a:pt x="7670" y="1058"/>
                </a:lnTo>
                <a:lnTo>
                  <a:pt x="7474" y="94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8873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37860" y="42598"/>
                </a:moveTo>
                <a:lnTo>
                  <a:pt x="16504" y="42598"/>
                </a:lnTo>
                <a:lnTo>
                  <a:pt x="17884" y="44165"/>
                </a:lnTo>
                <a:lnTo>
                  <a:pt x="19264" y="45575"/>
                </a:lnTo>
                <a:lnTo>
                  <a:pt x="30821" y="51800"/>
                </a:lnTo>
                <a:lnTo>
                  <a:pt x="31603" y="51722"/>
                </a:lnTo>
                <a:lnTo>
                  <a:pt x="38169" y="46045"/>
                </a:lnTo>
                <a:lnTo>
                  <a:pt x="38135" y="43500"/>
                </a:lnTo>
                <a:lnTo>
                  <a:pt x="37860" y="42598"/>
                </a:lnTo>
                <a:close/>
              </a:path>
              <a:path w="68579" h="52070">
                <a:moveTo>
                  <a:pt x="68525" y="26506"/>
                </a:moveTo>
                <a:lnTo>
                  <a:pt x="6557" y="26506"/>
                </a:lnTo>
                <a:lnTo>
                  <a:pt x="6327" y="28230"/>
                </a:lnTo>
                <a:lnTo>
                  <a:pt x="6214" y="33593"/>
                </a:lnTo>
                <a:lnTo>
                  <a:pt x="6407" y="35081"/>
                </a:lnTo>
                <a:lnTo>
                  <a:pt x="15331" y="42755"/>
                </a:lnTo>
                <a:lnTo>
                  <a:pt x="15952" y="42677"/>
                </a:lnTo>
                <a:lnTo>
                  <a:pt x="16355" y="42598"/>
                </a:lnTo>
                <a:lnTo>
                  <a:pt x="37860" y="42598"/>
                </a:lnTo>
                <a:lnTo>
                  <a:pt x="37422" y="41581"/>
                </a:lnTo>
                <a:lnTo>
                  <a:pt x="36997" y="40915"/>
                </a:lnTo>
                <a:lnTo>
                  <a:pt x="36399" y="40133"/>
                </a:lnTo>
                <a:lnTo>
                  <a:pt x="37894" y="40133"/>
                </a:lnTo>
                <a:lnTo>
                  <a:pt x="38606" y="40054"/>
                </a:lnTo>
                <a:lnTo>
                  <a:pt x="39227" y="40015"/>
                </a:lnTo>
                <a:lnTo>
                  <a:pt x="39860" y="39897"/>
                </a:lnTo>
                <a:lnTo>
                  <a:pt x="40446" y="39819"/>
                </a:lnTo>
                <a:lnTo>
                  <a:pt x="40998" y="39662"/>
                </a:lnTo>
                <a:lnTo>
                  <a:pt x="41516" y="39545"/>
                </a:lnTo>
                <a:lnTo>
                  <a:pt x="46668" y="35825"/>
                </a:lnTo>
                <a:lnTo>
                  <a:pt x="61773" y="35825"/>
                </a:lnTo>
                <a:lnTo>
                  <a:pt x="68563" y="28269"/>
                </a:lnTo>
                <a:lnTo>
                  <a:pt x="68525" y="26506"/>
                </a:lnTo>
                <a:close/>
              </a:path>
              <a:path w="68579" h="52070">
                <a:moveTo>
                  <a:pt x="61773" y="35825"/>
                </a:moveTo>
                <a:lnTo>
                  <a:pt x="46668" y="35825"/>
                </a:lnTo>
                <a:lnTo>
                  <a:pt x="48784" y="36178"/>
                </a:lnTo>
                <a:lnTo>
                  <a:pt x="50750" y="36452"/>
                </a:lnTo>
                <a:lnTo>
                  <a:pt x="52602" y="36609"/>
                </a:lnTo>
                <a:lnTo>
                  <a:pt x="54327" y="36687"/>
                </a:lnTo>
                <a:lnTo>
                  <a:pt x="55936" y="36687"/>
                </a:lnTo>
                <a:lnTo>
                  <a:pt x="57397" y="36609"/>
                </a:lnTo>
                <a:lnTo>
                  <a:pt x="58731" y="36491"/>
                </a:lnTo>
                <a:lnTo>
                  <a:pt x="59996" y="36295"/>
                </a:lnTo>
                <a:lnTo>
                  <a:pt x="61134" y="36021"/>
                </a:lnTo>
                <a:lnTo>
                  <a:pt x="61773" y="35825"/>
                </a:lnTo>
                <a:close/>
              </a:path>
              <a:path w="68579" h="52070">
                <a:moveTo>
                  <a:pt x="15561" y="1018"/>
                </a:moveTo>
                <a:lnTo>
                  <a:pt x="11870" y="5482"/>
                </a:lnTo>
                <a:lnTo>
                  <a:pt x="11433" y="5874"/>
                </a:lnTo>
                <a:lnTo>
                  <a:pt x="10490" y="6578"/>
                </a:lnTo>
                <a:lnTo>
                  <a:pt x="9075" y="7439"/>
                </a:lnTo>
                <a:lnTo>
                  <a:pt x="8132" y="8143"/>
                </a:lnTo>
                <a:lnTo>
                  <a:pt x="0" y="24119"/>
                </a:lnTo>
                <a:lnTo>
                  <a:pt x="512" y="24627"/>
                </a:lnTo>
                <a:lnTo>
                  <a:pt x="5890" y="26547"/>
                </a:lnTo>
                <a:lnTo>
                  <a:pt x="6361" y="26506"/>
                </a:lnTo>
                <a:lnTo>
                  <a:pt x="68525" y="26506"/>
                </a:lnTo>
                <a:lnTo>
                  <a:pt x="58179" y="19890"/>
                </a:lnTo>
                <a:lnTo>
                  <a:pt x="58535" y="18676"/>
                </a:lnTo>
                <a:lnTo>
                  <a:pt x="58777" y="17540"/>
                </a:lnTo>
                <a:lnTo>
                  <a:pt x="58811" y="15544"/>
                </a:lnTo>
                <a:lnTo>
                  <a:pt x="58616" y="14644"/>
                </a:lnTo>
                <a:lnTo>
                  <a:pt x="40722" y="8810"/>
                </a:lnTo>
                <a:lnTo>
                  <a:pt x="40662" y="7439"/>
                </a:lnTo>
                <a:lnTo>
                  <a:pt x="21150" y="2858"/>
                </a:lnTo>
                <a:lnTo>
                  <a:pt x="20483" y="2819"/>
                </a:lnTo>
                <a:lnTo>
                  <a:pt x="19218" y="2584"/>
                </a:lnTo>
                <a:lnTo>
                  <a:pt x="17493" y="1997"/>
                </a:lnTo>
                <a:lnTo>
                  <a:pt x="15561" y="1018"/>
                </a:lnTo>
                <a:close/>
              </a:path>
              <a:path w="68579" h="52070">
                <a:moveTo>
                  <a:pt x="44103" y="8653"/>
                </a:moveTo>
                <a:lnTo>
                  <a:pt x="41665" y="8731"/>
                </a:lnTo>
                <a:lnTo>
                  <a:pt x="40722" y="8810"/>
                </a:lnTo>
                <a:lnTo>
                  <a:pt x="47963" y="8810"/>
                </a:lnTo>
                <a:lnTo>
                  <a:pt x="47484" y="8770"/>
                </a:lnTo>
                <a:lnTo>
                  <a:pt x="45725" y="8692"/>
                </a:lnTo>
                <a:lnTo>
                  <a:pt x="44103" y="8653"/>
                </a:lnTo>
                <a:close/>
              </a:path>
              <a:path w="68579" h="52070">
                <a:moveTo>
                  <a:pt x="31799" y="0"/>
                </a:moveTo>
                <a:lnTo>
                  <a:pt x="24565" y="1879"/>
                </a:lnTo>
                <a:lnTo>
                  <a:pt x="23979" y="2232"/>
                </a:lnTo>
                <a:lnTo>
                  <a:pt x="21150" y="2858"/>
                </a:lnTo>
                <a:lnTo>
                  <a:pt x="38847" y="2858"/>
                </a:lnTo>
                <a:lnTo>
                  <a:pt x="32512" y="79"/>
                </a:lnTo>
                <a:lnTo>
                  <a:pt x="317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80771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19234" y="13702"/>
                </a:moveTo>
                <a:lnTo>
                  <a:pt x="10533" y="13702"/>
                </a:lnTo>
                <a:lnTo>
                  <a:pt x="11120" y="13859"/>
                </a:lnTo>
                <a:lnTo>
                  <a:pt x="12601" y="14525"/>
                </a:lnTo>
                <a:lnTo>
                  <a:pt x="12937" y="14721"/>
                </a:lnTo>
                <a:lnTo>
                  <a:pt x="14271" y="15621"/>
                </a:lnTo>
                <a:lnTo>
                  <a:pt x="14662" y="16012"/>
                </a:lnTo>
                <a:lnTo>
                  <a:pt x="15099" y="16404"/>
                </a:lnTo>
                <a:lnTo>
                  <a:pt x="15800" y="17344"/>
                </a:lnTo>
                <a:lnTo>
                  <a:pt x="17065" y="17031"/>
                </a:lnTo>
                <a:lnTo>
                  <a:pt x="18594" y="16796"/>
                </a:lnTo>
                <a:lnTo>
                  <a:pt x="19572" y="16718"/>
                </a:lnTo>
                <a:lnTo>
                  <a:pt x="20676" y="16718"/>
                </a:lnTo>
                <a:lnTo>
                  <a:pt x="20400" y="15856"/>
                </a:lnTo>
                <a:lnTo>
                  <a:pt x="19733" y="14447"/>
                </a:lnTo>
                <a:lnTo>
                  <a:pt x="19234" y="13702"/>
                </a:lnTo>
                <a:close/>
              </a:path>
              <a:path w="20954" h="17779">
                <a:moveTo>
                  <a:pt x="7589" y="782"/>
                </a:moveTo>
                <a:lnTo>
                  <a:pt x="0" y="5442"/>
                </a:lnTo>
                <a:lnTo>
                  <a:pt x="344" y="6811"/>
                </a:lnTo>
                <a:lnTo>
                  <a:pt x="666" y="7595"/>
                </a:lnTo>
                <a:lnTo>
                  <a:pt x="1057" y="8417"/>
                </a:lnTo>
                <a:lnTo>
                  <a:pt x="1563" y="9356"/>
                </a:lnTo>
                <a:lnTo>
                  <a:pt x="2160" y="10217"/>
                </a:lnTo>
                <a:lnTo>
                  <a:pt x="2266" y="11119"/>
                </a:lnTo>
                <a:lnTo>
                  <a:pt x="6520" y="14721"/>
                </a:lnTo>
                <a:lnTo>
                  <a:pt x="7072" y="14682"/>
                </a:lnTo>
                <a:lnTo>
                  <a:pt x="8291" y="14447"/>
                </a:lnTo>
                <a:lnTo>
                  <a:pt x="9751" y="14016"/>
                </a:lnTo>
                <a:lnTo>
                  <a:pt x="10533" y="13702"/>
                </a:lnTo>
                <a:lnTo>
                  <a:pt x="19234" y="13702"/>
                </a:lnTo>
                <a:lnTo>
                  <a:pt x="14777" y="10062"/>
                </a:lnTo>
                <a:lnTo>
                  <a:pt x="14351" y="9866"/>
                </a:lnTo>
                <a:lnTo>
                  <a:pt x="14742" y="7869"/>
                </a:lnTo>
                <a:lnTo>
                  <a:pt x="14866" y="6811"/>
                </a:lnTo>
                <a:lnTo>
                  <a:pt x="14823" y="3249"/>
                </a:lnTo>
                <a:lnTo>
                  <a:pt x="14563" y="2230"/>
                </a:lnTo>
                <a:lnTo>
                  <a:pt x="14190" y="1408"/>
                </a:lnTo>
                <a:lnTo>
                  <a:pt x="13681" y="821"/>
                </a:lnTo>
                <a:lnTo>
                  <a:pt x="8130" y="821"/>
                </a:lnTo>
                <a:lnTo>
                  <a:pt x="7589" y="782"/>
                </a:lnTo>
                <a:close/>
              </a:path>
              <a:path w="20954" h="17779">
                <a:moveTo>
                  <a:pt x="11833" y="0"/>
                </a:moveTo>
                <a:lnTo>
                  <a:pt x="8130" y="821"/>
                </a:lnTo>
                <a:lnTo>
                  <a:pt x="13681" y="821"/>
                </a:lnTo>
                <a:lnTo>
                  <a:pt x="13247" y="469"/>
                </a:lnTo>
                <a:lnTo>
                  <a:pt x="12810" y="234"/>
                </a:lnTo>
                <a:lnTo>
                  <a:pt x="12339" y="77"/>
                </a:lnTo>
                <a:lnTo>
                  <a:pt x="1183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75815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90" h="24765">
                <a:moveTo>
                  <a:pt x="0" y="20321"/>
                </a:moveTo>
                <a:lnTo>
                  <a:pt x="1333" y="24745"/>
                </a:lnTo>
                <a:lnTo>
                  <a:pt x="4128" y="24588"/>
                </a:lnTo>
                <a:lnTo>
                  <a:pt x="33434" y="20399"/>
                </a:lnTo>
                <a:lnTo>
                  <a:pt x="2598" y="20399"/>
                </a:lnTo>
                <a:lnTo>
                  <a:pt x="0" y="20321"/>
                </a:lnTo>
                <a:close/>
              </a:path>
              <a:path w="72390" h="24765">
                <a:moveTo>
                  <a:pt x="72102" y="0"/>
                </a:moveTo>
                <a:lnTo>
                  <a:pt x="51897" y="10493"/>
                </a:lnTo>
                <a:lnTo>
                  <a:pt x="49931" y="11316"/>
                </a:lnTo>
                <a:lnTo>
                  <a:pt x="8371" y="20360"/>
                </a:lnTo>
                <a:lnTo>
                  <a:pt x="5381" y="20399"/>
                </a:lnTo>
                <a:lnTo>
                  <a:pt x="33434" y="20399"/>
                </a:lnTo>
                <a:lnTo>
                  <a:pt x="54968" y="14683"/>
                </a:lnTo>
                <a:lnTo>
                  <a:pt x="56106" y="14330"/>
                </a:lnTo>
                <a:lnTo>
                  <a:pt x="72068" y="234"/>
                </a:lnTo>
                <a:lnTo>
                  <a:pt x="721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8493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36" y="0"/>
                </a:moveTo>
                <a:lnTo>
                  <a:pt x="5703" y="0"/>
                </a:lnTo>
                <a:lnTo>
                  <a:pt x="4990" y="117"/>
                </a:lnTo>
                <a:lnTo>
                  <a:pt x="4841" y="195"/>
                </a:lnTo>
                <a:lnTo>
                  <a:pt x="4651" y="1331"/>
                </a:lnTo>
                <a:lnTo>
                  <a:pt x="4438" y="2193"/>
                </a:lnTo>
                <a:lnTo>
                  <a:pt x="390" y="8457"/>
                </a:lnTo>
                <a:lnTo>
                  <a:pt x="80" y="9162"/>
                </a:lnTo>
                <a:lnTo>
                  <a:pt x="1655" y="11315"/>
                </a:lnTo>
                <a:lnTo>
                  <a:pt x="2483" y="11237"/>
                </a:lnTo>
                <a:lnTo>
                  <a:pt x="8404" y="3876"/>
                </a:lnTo>
                <a:lnTo>
                  <a:pt x="8292" y="2193"/>
                </a:lnTo>
                <a:lnTo>
                  <a:pt x="8222" y="1879"/>
                </a:lnTo>
                <a:lnTo>
                  <a:pt x="8061" y="1331"/>
                </a:lnTo>
                <a:lnTo>
                  <a:pt x="7946" y="1097"/>
                </a:lnTo>
                <a:lnTo>
                  <a:pt x="7785" y="901"/>
                </a:lnTo>
                <a:lnTo>
                  <a:pt x="7670" y="705"/>
                </a:lnTo>
                <a:lnTo>
                  <a:pt x="7348" y="391"/>
                </a:lnTo>
                <a:lnTo>
                  <a:pt x="7037" y="195"/>
                </a:lnTo>
                <a:lnTo>
                  <a:pt x="6681" y="79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69754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0"/>
                </a:moveTo>
                <a:lnTo>
                  <a:pt x="5542" y="15974"/>
                </a:lnTo>
                <a:lnTo>
                  <a:pt x="5899" y="15896"/>
                </a:lnTo>
                <a:lnTo>
                  <a:pt x="6140" y="15739"/>
                </a:lnTo>
                <a:lnTo>
                  <a:pt x="6336" y="15465"/>
                </a:lnTo>
                <a:lnTo>
                  <a:pt x="6566" y="14760"/>
                </a:lnTo>
                <a:lnTo>
                  <a:pt x="6504" y="1241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81001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0" y="0"/>
                </a:moveTo>
                <a:lnTo>
                  <a:pt x="11246" y="11197"/>
                </a:lnTo>
                <a:lnTo>
                  <a:pt x="12062" y="10845"/>
                </a:lnTo>
                <a:lnTo>
                  <a:pt x="12546" y="10570"/>
                </a:lnTo>
                <a:lnTo>
                  <a:pt x="12767" y="10335"/>
                </a:lnTo>
                <a:lnTo>
                  <a:pt x="12971" y="10023"/>
                </a:lnTo>
                <a:lnTo>
                  <a:pt x="12939" y="8848"/>
                </a:lnTo>
                <a:lnTo>
                  <a:pt x="10384" y="6303"/>
                </a:lnTo>
                <a:lnTo>
                  <a:pt x="9280" y="5363"/>
                </a:lnTo>
                <a:lnTo>
                  <a:pt x="195" y="38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66730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4" h="33020">
                <a:moveTo>
                  <a:pt x="6175" y="1142"/>
                </a:moveTo>
                <a:lnTo>
                  <a:pt x="5232" y="2285"/>
                </a:lnTo>
                <a:lnTo>
                  <a:pt x="4174" y="3301"/>
                </a:lnTo>
                <a:lnTo>
                  <a:pt x="2955" y="4317"/>
                </a:lnTo>
                <a:lnTo>
                  <a:pt x="1414" y="5206"/>
                </a:lnTo>
                <a:lnTo>
                  <a:pt x="862" y="5587"/>
                </a:lnTo>
                <a:lnTo>
                  <a:pt x="793" y="7619"/>
                </a:lnTo>
                <a:lnTo>
                  <a:pt x="275" y="9016"/>
                </a:lnTo>
                <a:lnTo>
                  <a:pt x="114" y="9270"/>
                </a:lnTo>
                <a:lnTo>
                  <a:pt x="0" y="11302"/>
                </a:lnTo>
                <a:lnTo>
                  <a:pt x="114" y="11556"/>
                </a:lnTo>
                <a:lnTo>
                  <a:pt x="436" y="12064"/>
                </a:lnTo>
                <a:lnTo>
                  <a:pt x="632" y="12191"/>
                </a:lnTo>
                <a:lnTo>
                  <a:pt x="1057" y="12572"/>
                </a:lnTo>
                <a:lnTo>
                  <a:pt x="2127" y="13080"/>
                </a:lnTo>
                <a:lnTo>
                  <a:pt x="3265" y="13334"/>
                </a:lnTo>
                <a:lnTo>
                  <a:pt x="4289" y="13461"/>
                </a:lnTo>
                <a:lnTo>
                  <a:pt x="5312" y="13461"/>
                </a:lnTo>
                <a:lnTo>
                  <a:pt x="5404" y="15112"/>
                </a:lnTo>
                <a:lnTo>
                  <a:pt x="18445" y="25145"/>
                </a:lnTo>
                <a:lnTo>
                  <a:pt x="20204" y="25399"/>
                </a:lnTo>
                <a:lnTo>
                  <a:pt x="20917" y="25399"/>
                </a:lnTo>
                <a:lnTo>
                  <a:pt x="21413" y="26669"/>
                </a:lnTo>
                <a:lnTo>
                  <a:pt x="21826" y="27558"/>
                </a:lnTo>
                <a:lnTo>
                  <a:pt x="31578" y="32893"/>
                </a:lnTo>
                <a:lnTo>
                  <a:pt x="33027" y="32766"/>
                </a:lnTo>
                <a:lnTo>
                  <a:pt x="34406" y="32385"/>
                </a:lnTo>
                <a:lnTo>
                  <a:pt x="35660" y="32131"/>
                </a:lnTo>
                <a:lnTo>
                  <a:pt x="36718" y="31750"/>
                </a:lnTo>
                <a:lnTo>
                  <a:pt x="38339" y="30988"/>
                </a:lnTo>
                <a:lnTo>
                  <a:pt x="38926" y="30734"/>
                </a:lnTo>
                <a:lnTo>
                  <a:pt x="53902" y="30734"/>
                </a:lnTo>
                <a:lnTo>
                  <a:pt x="54772" y="30226"/>
                </a:lnTo>
                <a:lnTo>
                  <a:pt x="55324" y="29845"/>
                </a:lnTo>
                <a:lnTo>
                  <a:pt x="55796" y="29337"/>
                </a:lnTo>
                <a:lnTo>
                  <a:pt x="56187" y="28956"/>
                </a:lnTo>
                <a:lnTo>
                  <a:pt x="56543" y="28448"/>
                </a:lnTo>
                <a:lnTo>
                  <a:pt x="57245" y="27051"/>
                </a:lnTo>
                <a:lnTo>
                  <a:pt x="47068" y="27051"/>
                </a:lnTo>
                <a:lnTo>
                  <a:pt x="46355" y="26924"/>
                </a:lnTo>
                <a:lnTo>
                  <a:pt x="29726" y="21844"/>
                </a:lnTo>
                <a:lnTo>
                  <a:pt x="27679" y="20955"/>
                </a:lnTo>
                <a:lnTo>
                  <a:pt x="25793" y="19938"/>
                </a:lnTo>
                <a:lnTo>
                  <a:pt x="24068" y="18922"/>
                </a:lnTo>
                <a:lnTo>
                  <a:pt x="22493" y="17906"/>
                </a:lnTo>
                <a:lnTo>
                  <a:pt x="19859" y="16255"/>
                </a:lnTo>
                <a:lnTo>
                  <a:pt x="17812" y="14731"/>
                </a:lnTo>
                <a:lnTo>
                  <a:pt x="16042" y="13334"/>
                </a:lnTo>
                <a:lnTo>
                  <a:pt x="12822" y="11048"/>
                </a:lnTo>
                <a:lnTo>
                  <a:pt x="6566" y="6476"/>
                </a:lnTo>
                <a:lnTo>
                  <a:pt x="5266" y="5460"/>
                </a:lnTo>
                <a:lnTo>
                  <a:pt x="3576" y="4190"/>
                </a:lnTo>
                <a:lnTo>
                  <a:pt x="8371" y="3936"/>
                </a:lnTo>
                <a:lnTo>
                  <a:pt x="30255" y="3937"/>
                </a:lnTo>
                <a:lnTo>
                  <a:pt x="29841" y="3175"/>
                </a:lnTo>
                <a:lnTo>
                  <a:pt x="29404" y="2540"/>
                </a:lnTo>
                <a:lnTo>
                  <a:pt x="29286" y="2413"/>
                </a:lnTo>
                <a:lnTo>
                  <a:pt x="9717" y="2412"/>
                </a:lnTo>
                <a:lnTo>
                  <a:pt x="7785" y="1904"/>
                </a:lnTo>
                <a:lnTo>
                  <a:pt x="6922" y="1523"/>
                </a:lnTo>
                <a:lnTo>
                  <a:pt x="6175" y="1142"/>
                </a:lnTo>
                <a:close/>
              </a:path>
              <a:path w="57784" h="33020">
                <a:moveTo>
                  <a:pt x="53902" y="30734"/>
                </a:moveTo>
                <a:lnTo>
                  <a:pt x="38926" y="30734"/>
                </a:lnTo>
                <a:lnTo>
                  <a:pt x="40846" y="31115"/>
                </a:lnTo>
                <a:lnTo>
                  <a:pt x="42617" y="31496"/>
                </a:lnTo>
                <a:lnTo>
                  <a:pt x="44273" y="31750"/>
                </a:lnTo>
                <a:lnTo>
                  <a:pt x="47217" y="32004"/>
                </a:lnTo>
                <a:lnTo>
                  <a:pt x="48517" y="32004"/>
                </a:lnTo>
                <a:lnTo>
                  <a:pt x="50793" y="31750"/>
                </a:lnTo>
                <a:lnTo>
                  <a:pt x="52645" y="31242"/>
                </a:lnTo>
                <a:lnTo>
                  <a:pt x="53427" y="30988"/>
                </a:lnTo>
                <a:lnTo>
                  <a:pt x="53902" y="30734"/>
                </a:lnTo>
                <a:close/>
              </a:path>
              <a:path w="57784" h="33020">
                <a:moveTo>
                  <a:pt x="52921" y="19558"/>
                </a:moveTo>
                <a:lnTo>
                  <a:pt x="51736" y="19558"/>
                </a:lnTo>
                <a:lnTo>
                  <a:pt x="50793" y="19685"/>
                </a:lnTo>
                <a:lnTo>
                  <a:pt x="50126" y="19939"/>
                </a:lnTo>
                <a:lnTo>
                  <a:pt x="49897" y="19939"/>
                </a:lnTo>
                <a:lnTo>
                  <a:pt x="50793" y="20447"/>
                </a:lnTo>
                <a:lnTo>
                  <a:pt x="51587" y="20828"/>
                </a:lnTo>
                <a:lnTo>
                  <a:pt x="52760" y="21717"/>
                </a:lnTo>
                <a:lnTo>
                  <a:pt x="53507" y="22606"/>
                </a:lnTo>
                <a:lnTo>
                  <a:pt x="53749" y="23114"/>
                </a:lnTo>
                <a:lnTo>
                  <a:pt x="53841" y="23368"/>
                </a:lnTo>
                <a:lnTo>
                  <a:pt x="53944" y="25273"/>
                </a:lnTo>
                <a:lnTo>
                  <a:pt x="53427" y="25654"/>
                </a:lnTo>
                <a:lnTo>
                  <a:pt x="52369" y="26162"/>
                </a:lnTo>
                <a:lnTo>
                  <a:pt x="51150" y="26670"/>
                </a:lnTo>
                <a:lnTo>
                  <a:pt x="49851" y="26924"/>
                </a:lnTo>
                <a:lnTo>
                  <a:pt x="49184" y="26924"/>
                </a:lnTo>
                <a:lnTo>
                  <a:pt x="48482" y="27051"/>
                </a:lnTo>
                <a:lnTo>
                  <a:pt x="57245" y="27051"/>
                </a:lnTo>
                <a:lnTo>
                  <a:pt x="57366" y="26670"/>
                </a:lnTo>
                <a:lnTo>
                  <a:pt x="57470" y="26162"/>
                </a:lnTo>
                <a:lnTo>
                  <a:pt x="57590" y="25273"/>
                </a:lnTo>
                <a:lnTo>
                  <a:pt x="57472" y="23114"/>
                </a:lnTo>
                <a:lnTo>
                  <a:pt x="54174" y="19812"/>
                </a:lnTo>
                <a:lnTo>
                  <a:pt x="52921" y="19558"/>
                </a:lnTo>
                <a:close/>
              </a:path>
              <a:path w="57784" h="33020">
                <a:moveTo>
                  <a:pt x="49655" y="12319"/>
                </a:moveTo>
                <a:lnTo>
                  <a:pt x="37350" y="12319"/>
                </a:lnTo>
                <a:lnTo>
                  <a:pt x="39593" y="12700"/>
                </a:lnTo>
                <a:lnTo>
                  <a:pt x="41283" y="13081"/>
                </a:lnTo>
                <a:lnTo>
                  <a:pt x="42307" y="13335"/>
                </a:lnTo>
                <a:lnTo>
                  <a:pt x="42698" y="13462"/>
                </a:lnTo>
                <a:lnTo>
                  <a:pt x="42192" y="14097"/>
                </a:lnTo>
                <a:lnTo>
                  <a:pt x="41168" y="14986"/>
                </a:lnTo>
                <a:lnTo>
                  <a:pt x="40616" y="15494"/>
                </a:lnTo>
                <a:lnTo>
                  <a:pt x="30865" y="19431"/>
                </a:lnTo>
                <a:lnTo>
                  <a:pt x="30554" y="19431"/>
                </a:lnTo>
                <a:lnTo>
                  <a:pt x="33774" y="19812"/>
                </a:lnTo>
                <a:lnTo>
                  <a:pt x="35740" y="19939"/>
                </a:lnTo>
                <a:lnTo>
                  <a:pt x="36683" y="19939"/>
                </a:lnTo>
                <a:lnTo>
                  <a:pt x="37592" y="20066"/>
                </a:lnTo>
                <a:lnTo>
                  <a:pt x="40064" y="19939"/>
                </a:lnTo>
                <a:lnTo>
                  <a:pt x="40812" y="19812"/>
                </a:lnTo>
                <a:lnTo>
                  <a:pt x="42859" y="19558"/>
                </a:lnTo>
                <a:lnTo>
                  <a:pt x="44078" y="19304"/>
                </a:lnTo>
                <a:lnTo>
                  <a:pt x="45136" y="18923"/>
                </a:lnTo>
                <a:lnTo>
                  <a:pt x="46826" y="18415"/>
                </a:lnTo>
                <a:lnTo>
                  <a:pt x="47459" y="18161"/>
                </a:lnTo>
                <a:lnTo>
                  <a:pt x="48321" y="17653"/>
                </a:lnTo>
                <a:lnTo>
                  <a:pt x="48597" y="17526"/>
                </a:lnTo>
                <a:lnTo>
                  <a:pt x="50563" y="15113"/>
                </a:lnTo>
                <a:lnTo>
                  <a:pt x="50483" y="13716"/>
                </a:lnTo>
                <a:lnTo>
                  <a:pt x="50126" y="12954"/>
                </a:lnTo>
                <a:lnTo>
                  <a:pt x="49655" y="12319"/>
                </a:lnTo>
                <a:close/>
              </a:path>
              <a:path w="57784" h="33020">
                <a:moveTo>
                  <a:pt x="30255" y="3937"/>
                </a:moveTo>
                <a:lnTo>
                  <a:pt x="10614" y="3936"/>
                </a:lnTo>
                <a:lnTo>
                  <a:pt x="14662" y="4190"/>
                </a:lnTo>
                <a:lnTo>
                  <a:pt x="19733" y="4571"/>
                </a:lnTo>
                <a:lnTo>
                  <a:pt x="21113" y="4825"/>
                </a:lnTo>
                <a:lnTo>
                  <a:pt x="24218" y="5334"/>
                </a:lnTo>
                <a:lnTo>
                  <a:pt x="25402" y="5588"/>
                </a:lnTo>
                <a:lnTo>
                  <a:pt x="25793" y="5715"/>
                </a:lnTo>
                <a:lnTo>
                  <a:pt x="24609" y="6096"/>
                </a:lnTo>
                <a:lnTo>
                  <a:pt x="23516" y="6350"/>
                </a:lnTo>
                <a:lnTo>
                  <a:pt x="22527" y="6730"/>
                </a:lnTo>
                <a:lnTo>
                  <a:pt x="18042" y="10032"/>
                </a:lnTo>
                <a:lnTo>
                  <a:pt x="17812" y="10286"/>
                </a:lnTo>
                <a:lnTo>
                  <a:pt x="23355" y="14477"/>
                </a:lnTo>
                <a:lnTo>
                  <a:pt x="25483" y="13716"/>
                </a:lnTo>
                <a:lnTo>
                  <a:pt x="28461" y="12954"/>
                </a:lnTo>
                <a:lnTo>
                  <a:pt x="29404" y="12827"/>
                </a:lnTo>
                <a:lnTo>
                  <a:pt x="30359" y="12573"/>
                </a:lnTo>
                <a:lnTo>
                  <a:pt x="31256" y="12573"/>
                </a:lnTo>
                <a:lnTo>
                  <a:pt x="32946" y="12319"/>
                </a:lnTo>
                <a:lnTo>
                  <a:pt x="49655" y="12319"/>
                </a:lnTo>
                <a:lnTo>
                  <a:pt x="49345" y="12065"/>
                </a:lnTo>
                <a:lnTo>
                  <a:pt x="49034" y="11684"/>
                </a:lnTo>
                <a:lnTo>
                  <a:pt x="48356" y="11176"/>
                </a:lnTo>
                <a:lnTo>
                  <a:pt x="46320" y="10033"/>
                </a:lnTo>
                <a:lnTo>
                  <a:pt x="45251" y="9525"/>
                </a:lnTo>
                <a:lnTo>
                  <a:pt x="44860" y="9271"/>
                </a:lnTo>
                <a:lnTo>
                  <a:pt x="44368" y="9144"/>
                </a:lnTo>
                <a:lnTo>
                  <a:pt x="30278" y="9144"/>
                </a:lnTo>
                <a:lnTo>
                  <a:pt x="30425" y="8763"/>
                </a:lnTo>
                <a:lnTo>
                  <a:pt x="30750" y="7620"/>
                </a:lnTo>
                <a:lnTo>
                  <a:pt x="30710" y="5207"/>
                </a:lnTo>
                <a:lnTo>
                  <a:pt x="30393" y="4191"/>
                </a:lnTo>
                <a:lnTo>
                  <a:pt x="30255" y="3937"/>
                </a:lnTo>
                <a:close/>
              </a:path>
              <a:path w="57784" h="33020">
                <a:moveTo>
                  <a:pt x="36683" y="7874"/>
                </a:moveTo>
                <a:lnTo>
                  <a:pt x="35464" y="7874"/>
                </a:lnTo>
                <a:lnTo>
                  <a:pt x="33498" y="8001"/>
                </a:lnTo>
                <a:lnTo>
                  <a:pt x="32716" y="8255"/>
                </a:lnTo>
                <a:lnTo>
                  <a:pt x="31497" y="8509"/>
                </a:lnTo>
                <a:lnTo>
                  <a:pt x="30278" y="9144"/>
                </a:lnTo>
                <a:lnTo>
                  <a:pt x="44368" y="9144"/>
                </a:lnTo>
                <a:lnTo>
                  <a:pt x="42893" y="8763"/>
                </a:lnTo>
                <a:lnTo>
                  <a:pt x="41122" y="8382"/>
                </a:lnTo>
                <a:lnTo>
                  <a:pt x="39478" y="8128"/>
                </a:lnTo>
                <a:lnTo>
                  <a:pt x="36683" y="7874"/>
                </a:lnTo>
                <a:close/>
              </a:path>
              <a:path w="57784" h="33020">
                <a:moveTo>
                  <a:pt x="25161" y="0"/>
                </a:moveTo>
                <a:lnTo>
                  <a:pt x="21308" y="0"/>
                </a:lnTo>
                <a:lnTo>
                  <a:pt x="20204" y="126"/>
                </a:lnTo>
                <a:lnTo>
                  <a:pt x="18318" y="507"/>
                </a:lnTo>
                <a:lnTo>
                  <a:pt x="17536" y="634"/>
                </a:lnTo>
                <a:lnTo>
                  <a:pt x="16203" y="1142"/>
                </a:lnTo>
                <a:lnTo>
                  <a:pt x="15685" y="1269"/>
                </a:lnTo>
                <a:lnTo>
                  <a:pt x="14742" y="1777"/>
                </a:lnTo>
                <a:lnTo>
                  <a:pt x="14547" y="1904"/>
                </a:lnTo>
                <a:lnTo>
                  <a:pt x="11994" y="2412"/>
                </a:lnTo>
                <a:lnTo>
                  <a:pt x="29286" y="2413"/>
                </a:lnTo>
                <a:lnTo>
                  <a:pt x="28461" y="1524"/>
                </a:lnTo>
                <a:lnTo>
                  <a:pt x="27564" y="762"/>
                </a:lnTo>
                <a:lnTo>
                  <a:pt x="26932" y="254"/>
                </a:lnTo>
                <a:lnTo>
                  <a:pt x="26656" y="127"/>
                </a:lnTo>
                <a:lnTo>
                  <a:pt x="251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05483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90" h="31750">
                <a:moveTo>
                  <a:pt x="2276" y="0"/>
                </a:moveTo>
                <a:lnTo>
                  <a:pt x="1287" y="508"/>
                </a:lnTo>
                <a:lnTo>
                  <a:pt x="0" y="978"/>
                </a:lnTo>
                <a:lnTo>
                  <a:pt x="2000" y="1879"/>
                </a:lnTo>
                <a:lnTo>
                  <a:pt x="19848" y="6929"/>
                </a:lnTo>
                <a:lnTo>
                  <a:pt x="20837" y="7360"/>
                </a:lnTo>
                <a:lnTo>
                  <a:pt x="35343" y="22082"/>
                </a:lnTo>
                <a:lnTo>
                  <a:pt x="36833" y="25057"/>
                </a:lnTo>
                <a:lnTo>
                  <a:pt x="41479" y="31635"/>
                </a:lnTo>
                <a:lnTo>
                  <a:pt x="41237" y="30735"/>
                </a:lnTo>
                <a:lnTo>
                  <a:pt x="40927" y="29129"/>
                </a:lnTo>
                <a:lnTo>
                  <a:pt x="44699" y="21885"/>
                </a:lnTo>
                <a:lnTo>
                  <a:pt x="66149" y="21885"/>
                </a:lnTo>
                <a:lnTo>
                  <a:pt x="64743" y="21064"/>
                </a:lnTo>
                <a:lnTo>
                  <a:pt x="45676" y="14251"/>
                </a:lnTo>
                <a:lnTo>
                  <a:pt x="43123" y="12645"/>
                </a:lnTo>
                <a:lnTo>
                  <a:pt x="27403" y="6225"/>
                </a:lnTo>
                <a:lnTo>
                  <a:pt x="24643" y="5911"/>
                </a:lnTo>
                <a:lnTo>
                  <a:pt x="10614" y="2701"/>
                </a:lnTo>
                <a:lnTo>
                  <a:pt x="8256" y="2075"/>
                </a:lnTo>
                <a:lnTo>
                  <a:pt x="6048" y="1369"/>
                </a:lnTo>
                <a:lnTo>
                  <a:pt x="3104" y="351"/>
                </a:lnTo>
                <a:lnTo>
                  <a:pt x="2276" y="0"/>
                </a:lnTo>
                <a:close/>
              </a:path>
              <a:path w="72390" h="31750">
                <a:moveTo>
                  <a:pt x="66149" y="21885"/>
                </a:moveTo>
                <a:lnTo>
                  <a:pt x="44929" y="21885"/>
                </a:lnTo>
                <a:lnTo>
                  <a:pt x="47919" y="22082"/>
                </a:lnTo>
                <a:lnTo>
                  <a:pt x="53461" y="22630"/>
                </a:lnTo>
                <a:lnTo>
                  <a:pt x="72332" y="26036"/>
                </a:lnTo>
                <a:lnTo>
                  <a:pt x="69779" y="24196"/>
                </a:lnTo>
                <a:lnTo>
                  <a:pt x="68417" y="23295"/>
                </a:lnTo>
                <a:lnTo>
                  <a:pt x="66149" y="2188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114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241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24503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126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2463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56"/>
                </a:moveTo>
                <a:lnTo>
                  <a:pt x="0" y="0"/>
                </a:lnTo>
                <a:lnTo>
                  <a:pt x="229" y="0"/>
                </a:lnTo>
                <a:lnTo>
                  <a:pt x="229" y="273"/>
                </a:lnTo>
                <a:lnTo>
                  <a:pt x="0" y="156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2474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95"/>
                </a:moveTo>
                <a:lnTo>
                  <a:pt x="0" y="0"/>
                </a:lnTo>
                <a:lnTo>
                  <a:pt x="229" y="0"/>
                </a:lnTo>
                <a:lnTo>
                  <a:pt x="229" y="352"/>
                </a:lnTo>
                <a:lnTo>
                  <a:pt x="0" y="195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2486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273"/>
                </a:moveTo>
                <a:lnTo>
                  <a:pt x="0" y="0"/>
                </a:lnTo>
                <a:lnTo>
                  <a:pt x="241" y="0"/>
                </a:lnTo>
                <a:lnTo>
                  <a:pt x="241" y="430"/>
                </a:lnTo>
                <a:lnTo>
                  <a:pt x="0" y="273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2497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352"/>
                </a:moveTo>
                <a:lnTo>
                  <a:pt x="0" y="0"/>
                </a:lnTo>
                <a:lnTo>
                  <a:pt x="241" y="0"/>
                </a:lnTo>
                <a:lnTo>
                  <a:pt x="241" y="508"/>
                </a:lnTo>
                <a:lnTo>
                  <a:pt x="0" y="352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25101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275" y="0"/>
                </a:lnTo>
                <a:lnTo>
                  <a:pt x="275" y="548"/>
                </a:lnTo>
                <a:lnTo>
                  <a:pt x="114" y="469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25216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08"/>
                </a:moveTo>
                <a:lnTo>
                  <a:pt x="0" y="0"/>
                </a:lnTo>
                <a:lnTo>
                  <a:pt x="160" y="0"/>
                </a:lnTo>
                <a:lnTo>
                  <a:pt x="275" y="587"/>
                </a:lnTo>
                <a:lnTo>
                  <a:pt x="80" y="548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25377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48"/>
                </a:moveTo>
                <a:lnTo>
                  <a:pt x="0" y="0"/>
                </a:lnTo>
                <a:lnTo>
                  <a:pt x="229" y="0"/>
                </a:lnTo>
                <a:lnTo>
                  <a:pt x="229" y="626"/>
                </a:lnTo>
                <a:lnTo>
                  <a:pt x="0" y="548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25492" y="61732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587"/>
                </a:moveTo>
                <a:lnTo>
                  <a:pt x="0" y="0"/>
                </a:lnTo>
                <a:lnTo>
                  <a:pt x="229" y="0"/>
                </a:lnTo>
                <a:lnTo>
                  <a:pt x="229" y="665"/>
                </a:lnTo>
                <a:lnTo>
                  <a:pt x="0" y="587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25607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665"/>
                </a:moveTo>
                <a:lnTo>
                  <a:pt x="0" y="38"/>
                </a:lnTo>
                <a:lnTo>
                  <a:pt x="241" y="0"/>
                </a:lnTo>
                <a:lnTo>
                  <a:pt x="241" y="743"/>
                </a:lnTo>
                <a:lnTo>
                  <a:pt x="0" y="665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25722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04"/>
                </a:moveTo>
                <a:lnTo>
                  <a:pt x="0" y="38"/>
                </a:lnTo>
                <a:lnTo>
                  <a:pt x="241" y="0"/>
                </a:lnTo>
                <a:lnTo>
                  <a:pt x="241" y="783"/>
                </a:lnTo>
                <a:lnTo>
                  <a:pt x="0" y="704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2584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43"/>
                </a:moveTo>
                <a:lnTo>
                  <a:pt x="0" y="0"/>
                </a:lnTo>
                <a:lnTo>
                  <a:pt x="229" y="0"/>
                </a:lnTo>
                <a:lnTo>
                  <a:pt x="229" y="822"/>
                </a:lnTo>
                <a:lnTo>
                  <a:pt x="0" y="743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2596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83"/>
                </a:moveTo>
                <a:lnTo>
                  <a:pt x="0" y="0"/>
                </a:lnTo>
                <a:lnTo>
                  <a:pt x="229" y="0"/>
                </a:lnTo>
                <a:lnTo>
                  <a:pt x="229" y="861"/>
                </a:lnTo>
                <a:lnTo>
                  <a:pt x="0" y="783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2607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22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22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2619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61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61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632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275" y="0"/>
                </a:lnTo>
                <a:lnTo>
                  <a:pt x="275" y="939"/>
                </a:lnTo>
                <a:lnTo>
                  <a:pt x="114" y="90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2643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160" y="0"/>
                </a:lnTo>
                <a:lnTo>
                  <a:pt x="275" y="979"/>
                </a:lnTo>
                <a:lnTo>
                  <a:pt x="0" y="90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2659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78"/>
                </a:moveTo>
                <a:lnTo>
                  <a:pt x="0" y="38"/>
                </a:lnTo>
                <a:lnTo>
                  <a:pt x="229" y="0"/>
                </a:lnTo>
                <a:lnTo>
                  <a:pt x="229" y="1057"/>
                </a:lnTo>
                <a:lnTo>
                  <a:pt x="0" y="97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2671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18"/>
                </a:moveTo>
                <a:lnTo>
                  <a:pt x="0" y="38"/>
                </a:lnTo>
                <a:lnTo>
                  <a:pt x="229" y="0"/>
                </a:lnTo>
                <a:lnTo>
                  <a:pt x="229" y="1096"/>
                </a:lnTo>
                <a:lnTo>
                  <a:pt x="0" y="101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2682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57"/>
                </a:moveTo>
                <a:lnTo>
                  <a:pt x="0" y="0"/>
                </a:lnTo>
                <a:lnTo>
                  <a:pt x="241" y="0"/>
                </a:lnTo>
                <a:lnTo>
                  <a:pt x="241" y="1134"/>
                </a:lnTo>
                <a:lnTo>
                  <a:pt x="0" y="1057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2694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96"/>
                </a:moveTo>
                <a:lnTo>
                  <a:pt x="0" y="0"/>
                </a:lnTo>
                <a:lnTo>
                  <a:pt x="241" y="0"/>
                </a:lnTo>
                <a:lnTo>
                  <a:pt x="241" y="1173"/>
                </a:lnTo>
                <a:lnTo>
                  <a:pt x="0" y="1096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2706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34"/>
                </a:moveTo>
                <a:lnTo>
                  <a:pt x="0" y="0"/>
                </a:lnTo>
                <a:lnTo>
                  <a:pt x="229" y="0"/>
                </a:lnTo>
                <a:lnTo>
                  <a:pt x="229" y="1212"/>
                </a:lnTo>
                <a:lnTo>
                  <a:pt x="0" y="1134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2718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29" y="0"/>
                </a:lnTo>
                <a:lnTo>
                  <a:pt x="229" y="1252"/>
                </a:lnTo>
                <a:lnTo>
                  <a:pt x="0" y="1173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27298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52"/>
                </a:moveTo>
                <a:lnTo>
                  <a:pt x="0" y="40"/>
                </a:lnTo>
                <a:lnTo>
                  <a:pt x="241" y="0"/>
                </a:lnTo>
                <a:lnTo>
                  <a:pt x="241" y="1331"/>
                </a:lnTo>
                <a:lnTo>
                  <a:pt x="0" y="1252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27413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92"/>
                </a:moveTo>
                <a:lnTo>
                  <a:pt x="0" y="40"/>
                </a:lnTo>
                <a:lnTo>
                  <a:pt x="275" y="0"/>
                </a:lnTo>
                <a:lnTo>
                  <a:pt x="275" y="1370"/>
                </a:lnTo>
                <a:lnTo>
                  <a:pt x="126" y="1331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2753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31"/>
                </a:moveTo>
                <a:lnTo>
                  <a:pt x="0" y="0"/>
                </a:lnTo>
                <a:lnTo>
                  <a:pt x="149" y="0"/>
                </a:lnTo>
                <a:lnTo>
                  <a:pt x="275" y="1409"/>
                </a:lnTo>
                <a:lnTo>
                  <a:pt x="0" y="1331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2768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70"/>
                </a:moveTo>
                <a:lnTo>
                  <a:pt x="0" y="0"/>
                </a:lnTo>
                <a:lnTo>
                  <a:pt x="241" y="0"/>
                </a:lnTo>
                <a:lnTo>
                  <a:pt x="241" y="1448"/>
                </a:lnTo>
                <a:lnTo>
                  <a:pt x="0" y="137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2781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09"/>
                </a:moveTo>
                <a:lnTo>
                  <a:pt x="0" y="0"/>
                </a:lnTo>
                <a:lnTo>
                  <a:pt x="229" y="0"/>
                </a:lnTo>
                <a:lnTo>
                  <a:pt x="229" y="1488"/>
                </a:lnTo>
                <a:lnTo>
                  <a:pt x="0" y="1409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27930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48"/>
                </a:moveTo>
                <a:lnTo>
                  <a:pt x="0" y="0"/>
                </a:lnTo>
                <a:lnTo>
                  <a:pt x="229" y="0"/>
                </a:lnTo>
                <a:lnTo>
                  <a:pt x="229" y="1527"/>
                </a:lnTo>
                <a:lnTo>
                  <a:pt x="0" y="1448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28045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27"/>
                </a:moveTo>
                <a:lnTo>
                  <a:pt x="0" y="38"/>
                </a:lnTo>
                <a:lnTo>
                  <a:pt x="241" y="0"/>
                </a:lnTo>
                <a:lnTo>
                  <a:pt x="241" y="1644"/>
                </a:lnTo>
                <a:lnTo>
                  <a:pt x="0" y="1527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28160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66"/>
                </a:moveTo>
                <a:lnTo>
                  <a:pt x="0" y="38"/>
                </a:lnTo>
                <a:lnTo>
                  <a:pt x="241" y="0"/>
                </a:lnTo>
                <a:lnTo>
                  <a:pt x="241" y="1683"/>
                </a:lnTo>
                <a:lnTo>
                  <a:pt x="0" y="1566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28287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44"/>
                </a:moveTo>
                <a:lnTo>
                  <a:pt x="0" y="0"/>
                </a:lnTo>
                <a:lnTo>
                  <a:pt x="229" y="0"/>
                </a:lnTo>
                <a:lnTo>
                  <a:pt x="229" y="1723"/>
                </a:lnTo>
                <a:lnTo>
                  <a:pt x="0" y="1644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28402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83"/>
                </a:moveTo>
                <a:lnTo>
                  <a:pt x="0" y="0"/>
                </a:lnTo>
                <a:lnTo>
                  <a:pt x="229" y="0"/>
                </a:lnTo>
                <a:lnTo>
                  <a:pt x="229" y="1762"/>
                </a:lnTo>
                <a:lnTo>
                  <a:pt x="0" y="1683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2851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762"/>
                </a:moveTo>
                <a:lnTo>
                  <a:pt x="0" y="38"/>
                </a:lnTo>
                <a:lnTo>
                  <a:pt x="241" y="0"/>
                </a:lnTo>
                <a:lnTo>
                  <a:pt x="241" y="1840"/>
                </a:lnTo>
                <a:lnTo>
                  <a:pt x="0" y="1762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28632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801"/>
                </a:moveTo>
                <a:lnTo>
                  <a:pt x="0" y="38"/>
                </a:lnTo>
                <a:lnTo>
                  <a:pt x="275" y="0"/>
                </a:lnTo>
                <a:lnTo>
                  <a:pt x="275" y="1879"/>
                </a:lnTo>
                <a:lnTo>
                  <a:pt x="126" y="184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2875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40"/>
                </a:moveTo>
                <a:lnTo>
                  <a:pt x="0" y="0"/>
                </a:lnTo>
                <a:lnTo>
                  <a:pt x="149" y="0"/>
                </a:lnTo>
                <a:lnTo>
                  <a:pt x="264" y="1918"/>
                </a:lnTo>
                <a:lnTo>
                  <a:pt x="0" y="184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2890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79"/>
                </a:moveTo>
                <a:lnTo>
                  <a:pt x="0" y="0"/>
                </a:lnTo>
                <a:lnTo>
                  <a:pt x="241" y="0"/>
                </a:lnTo>
                <a:lnTo>
                  <a:pt x="241" y="1957"/>
                </a:lnTo>
                <a:lnTo>
                  <a:pt x="0" y="1879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29023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57"/>
                </a:moveTo>
                <a:lnTo>
                  <a:pt x="0" y="38"/>
                </a:lnTo>
                <a:lnTo>
                  <a:pt x="241" y="0"/>
                </a:lnTo>
                <a:lnTo>
                  <a:pt x="241" y="2036"/>
                </a:lnTo>
                <a:lnTo>
                  <a:pt x="0" y="1957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2914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96"/>
                </a:moveTo>
                <a:lnTo>
                  <a:pt x="0" y="38"/>
                </a:lnTo>
                <a:lnTo>
                  <a:pt x="229" y="0"/>
                </a:lnTo>
                <a:lnTo>
                  <a:pt x="229" y="2075"/>
                </a:lnTo>
                <a:lnTo>
                  <a:pt x="0" y="1996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2926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36"/>
                </a:moveTo>
                <a:lnTo>
                  <a:pt x="0" y="0"/>
                </a:lnTo>
                <a:lnTo>
                  <a:pt x="241" y="0"/>
                </a:lnTo>
                <a:lnTo>
                  <a:pt x="241" y="2114"/>
                </a:lnTo>
                <a:lnTo>
                  <a:pt x="0" y="2036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2937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75"/>
                </a:moveTo>
                <a:lnTo>
                  <a:pt x="0" y="0"/>
                </a:lnTo>
                <a:lnTo>
                  <a:pt x="241" y="0"/>
                </a:lnTo>
                <a:lnTo>
                  <a:pt x="241" y="2192"/>
                </a:lnTo>
                <a:lnTo>
                  <a:pt x="0" y="2075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2950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53"/>
                </a:moveTo>
                <a:lnTo>
                  <a:pt x="0" y="38"/>
                </a:lnTo>
                <a:lnTo>
                  <a:pt x="229" y="0"/>
                </a:lnTo>
                <a:lnTo>
                  <a:pt x="229" y="2271"/>
                </a:lnTo>
                <a:lnTo>
                  <a:pt x="0" y="2153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14" y="0"/>
                </a:moveTo>
                <a:lnTo>
                  <a:pt x="0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275" y="0"/>
                </a:moveTo>
                <a:lnTo>
                  <a:pt x="0" y="0"/>
                </a:lnTo>
                <a:lnTo>
                  <a:pt x="0" y="2271"/>
                </a:lnTo>
                <a:lnTo>
                  <a:pt x="160" y="1996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29851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14"/>
                </a:moveTo>
                <a:lnTo>
                  <a:pt x="0" y="0"/>
                </a:lnTo>
                <a:lnTo>
                  <a:pt x="275" y="0"/>
                </a:lnTo>
                <a:lnTo>
                  <a:pt x="275" y="1291"/>
                </a:lnTo>
                <a:lnTo>
                  <a:pt x="0" y="2114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30012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29" y="38"/>
                </a:moveTo>
                <a:lnTo>
                  <a:pt x="0" y="38"/>
                </a:lnTo>
                <a:lnTo>
                  <a:pt x="0" y="1761"/>
                </a:lnTo>
                <a:lnTo>
                  <a:pt x="229" y="900"/>
                </a:lnTo>
                <a:lnTo>
                  <a:pt x="229" y="38"/>
                </a:lnTo>
                <a:close/>
              </a:path>
              <a:path w="634" h="1904">
                <a:moveTo>
                  <a:pt x="229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30127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41" y="0"/>
                </a:moveTo>
                <a:lnTo>
                  <a:pt x="0" y="1330"/>
                </a:lnTo>
                <a:lnTo>
                  <a:pt x="241" y="430"/>
                </a:lnTo>
                <a:lnTo>
                  <a:pt x="241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30242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41" y="0"/>
                </a:moveTo>
                <a:lnTo>
                  <a:pt x="0" y="0"/>
                </a:lnTo>
                <a:lnTo>
                  <a:pt x="0" y="900"/>
                </a:lnTo>
                <a:lnTo>
                  <a:pt x="241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30368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34" y="234"/>
                </a:lnTo>
                <a:lnTo>
                  <a:pt x="0" y="43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16994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4" h="46354">
                <a:moveTo>
                  <a:pt x="15812" y="27054"/>
                </a:moveTo>
                <a:lnTo>
                  <a:pt x="15616" y="27719"/>
                </a:lnTo>
                <a:lnTo>
                  <a:pt x="15490" y="27954"/>
                </a:lnTo>
                <a:lnTo>
                  <a:pt x="15294" y="28542"/>
                </a:lnTo>
                <a:lnTo>
                  <a:pt x="15179" y="28776"/>
                </a:lnTo>
                <a:lnTo>
                  <a:pt x="15064" y="29129"/>
                </a:lnTo>
                <a:lnTo>
                  <a:pt x="14938" y="29364"/>
                </a:lnTo>
                <a:lnTo>
                  <a:pt x="14869" y="29560"/>
                </a:lnTo>
                <a:lnTo>
                  <a:pt x="14512" y="30225"/>
                </a:lnTo>
                <a:lnTo>
                  <a:pt x="14153" y="31008"/>
                </a:lnTo>
                <a:lnTo>
                  <a:pt x="13684" y="31753"/>
                </a:lnTo>
                <a:lnTo>
                  <a:pt x="13569" y="32027"/>
                </a:lnTo>
                <a:lnTo>
                  <a:pt x="13440" y="32183"/>
                </a:lnTo>
                <a:lnTo>
                  <a:pt x="12822" y="33162"/>
                </a:lnTo>
                <a:lnTo>
                  <a:pt x="12661" y="33357"/>
                </a:lnTo>
                <a:lnTo>
                  <a:pt x="6761" y="38213"/>
                </a:lnTo>
                <a:lnTo>
                  <a:pt x="6612" y="38487"/>
                </a:lnTo>
                <a:lnTo>
                  <a:pt x="5738" y="38800"/>
                </a:lnTo>
                <a:lnTo>
                  <a:pt x="3035" y="40287"/>
                </a:lnTo>
                <a:lnTo>
                  <a:pt x="1540" y="40993"/>
                </a:lnTo>
                <a:lnTo>
                  <a:pt x="95" y="41580"/>
                </a:lnTo>
                <a:lnTo>
                  <a:pt x="0" y="44672"/>
                </a:lnTo>
                <a:lnTo>
                  <a:pt x="1264" y="44908"/>
                </a:lnTo>
                <a:lnTo>
                  <a:pt x="3576" y="45378"/>
                </a:lnTo>
                <a:lnTo>
                  <a:pt x="6336" y="46043"/>
                </a:lnTo>
                <a:lnTo>
                  <a:pt x="8222" y="46043"/>
                </a:lnTo>
                <a:lnTo>
                  <a:pt x="10108" y="45965"/>
                </a:lnTo>
                <a:lnTo>
                  <a:pt x="24689" y="43890"/>
                </a:lnTo>
                <a:lnTo>
                  <a:pt x="26380" y="43538"/>
                </a:lnTo>
                <a:lnTo>
                  <a:pt x="28001" y="43146"/>
                </a:lnTo>
                <a:lnTo>
                  <a:pt x="30980" y="42363"/>
                </a:lnTo>
                <a:lnTo>
                  <a:pt x="33693" y="41580"/>
                </a:lnTo>
                <a:lnTo>
                  <a:pt x="1023" y="41540"/>
                </a:lnTo>
                <a:lnTo>
                  <a:pt x="1736" y="41384"/>
                </a:lnTo>
                <a:lnTo>
                  <a:pt x="14547" y="31165"/>
                </a:lnTo>
                <a:lnTo>
                  <a:pt x="17260" y="31008"/>
                </a:lnTo>
                <a:lnTo>
                  <a:pt x="22378" y="30774"/>
                </a:lnTo>
                <a:lnTo>
                  <a:pt x="29174" y="30578"/>
                </a:lnTo>
                <a:lnTo>
                  <a:pt x="29761" y="30578"/>
                </a:lnTo>
                <a:lnTo>
                  <a:pt x="28312" y="27680"/>
                </a:lnTo>
                <a:lnTo>
                  <a:pt x="28172" y="27289"/>
                </a:lnTo>
                <a:lnTo>
                  <a:pt x="19273" y="27289"/>
                </a:lnTo>
                <a:lnTo>
                  <a:pt x="17893" y="27250"/>
                </a:lnTo>
                <a:lnTo>
                  <a:pt x="16708" y="27172"/>
                </a:lnTo>
                <a:lnTo>
                  <a:pt x="15812" y="27054"/>
                </a:lnTo>
                <a:close/>
              </a:path>
              <a:path w="38734" h="46354">
                <a:moveTo>
                  <a:pt x="30037" y="31008"/>
                </a:moveTo>
                <a:lnTo>
                  <a:pt x="34291" y="35824"/>
                </a:lnTo>
                <a:lnTo>
                  <a:pt x="33027" y="36216"/>
                </a:lnTo>
                <a:lnTo>
                  <a:pt x="31727" y="36569"/>
                </a:lnTo>
                <a:lnTo>
                  <a:pt x="30393" y="36881"/>
                </a:lnTo>
                <a:lnTo>
                  <a:pt x="29059" y="37234"/>
                </a:lnTo>
                <a:lnTo>
                  <a:pt x="1931" y="41462"/>
                </a:lnTo>
                <a:lnTo>
                  <a:pt x="1264" y="41540"/>
                </a:lnTo>
                <a:lnTo>
                  <a:pt x="33724" y="41540"/>
                </a:lnTo>
                <a:lnTo>
                  <a:pt x="34165" y="40954"/>
                </a:lnTo>
                <a:lnTo>
                  <a:pt x="34682" y="40444"/>
                </a:lnTo>
                <a:lnTo>
                  <a:pt x="34796" y="40287"/>
                </a:lnTo>
                <a:lnTo>
                  <a:pt x="35073" y="40053"/>
                </a:lnTo>
                <a:lnTo>
                  <a:pt x="35234" y="39857"/>
                </a:lnTo>
                <a:lnTo>
                  <a:pt x="35464" y="39622"/>
                </a:lnTo>
                <a:lnTo>
                  <a:pt x="35625" y="39505"/>
                </a:lnTo>
                <a:lnTo>
                  <a:pt x="35821" y="39309"/>
                </a:lnTo>
                <a:lnTo>
                  <a:pt x="36097" y="39113"/>
                </a:lnTo>
                <a:lnTo>
                  <a:pt x="36327" y="38957"/>
                </a:lnTo>
                <a:lnTo>
                  <a:pt x="36522" y="38761"/>
                </a:lnTo>
                <a:lnTo>
                  <a:pt x="37120" y="38369"/>
                </a:lnTo>
                <a:lnTo>
                  <a:pt x="37592" y="38095"/>
                </a:lnTo>
                <a:lnTo>
                  <a:pt x="37868" y="37938"/>
                </a:lnTo>
                <a:lnTo>
                  <a:pt x="38098" y="37781"/>
                </a:lnTo>
                <a:lnTo>
                  <a:pt x="31512" y="32927"/>
                </a:lnTo>
                <a:lnTo>
                  <a:pt x="30037" y="31008"/>
                </a:lnTo>
                <a:close/>
              </a:path>
              <a:path w="38734" h="46354">
                <a:moveTo>
                  <a:pt x="15651" y="27484"/>
                </a:moveTo>
                <a:close/>
              </a:path>
              <a:path w="38734" h="46354">
                <a:moveTo>
                  <a:pt x="18330" y="0"/>
                </a:moveTo>
                <a:lnTo>
                  <a:pt x="12661" y="7321"/>
                </a:lnTo>
                <a:lnTo>
                  <a:pt x="12776" y="8338"/>
                </a:lnTo>
                <a:lnTo>
                  <a:pt x="15260" y="15661"/>
                </a:lnTo>
                <a:lnTo>
                  <a:pt x="15846" y="17108"/>
                </a:lnTo>
                <a:lnTo>
                  <a:pt x="16080" y="17971"/>
                </a:lnTo>
                <a:lnTo>
                  <a:pt x="16318" y="18988"/>
                </a:lnTo>
                <a:lnTo>
                  <a:pt x="16433" y="19810"/>
                </a:lnTo>
                <a:lnTo>
                  <a:pt x="16527" y="23256"/>
                </a:lnTo>
                <a:lnTo>
                  <a:pt x="16364" y="24705"/>
                </a:lnTo>
                <a:lnTo>
                  <a:pt x="16122" y="25879"/>
                </a:lnTo>
                <a:lnTo>
                  <a:pt x="15812" y="27054"/>
                </a:lnTo>
                <a:lnTo>
                  <a:pt x="16708" y="27172"/>
                </a:lnTo>
                <a:lnTo>
                  <a:pt x="17893" y="27250"/>
                </a:lnTo>
                <a:lnTo>
                  <a:pt x="19273" y="27289"/>
                </a:lnTo>
                <a:lnTo>
                  <a:pt x="20802" y="27289"/>
                </a:lnTo>
                <a:lnTo>
                  <a:pt x="22447" y="27250"/>
                </a:lnTo>
                <a:lnTo>
                  <a:pt x="25126" y="27054"/>
                </a:lnTo>
                <a:lnTo>
                  <a:pt x="26069" y="26937"/>
                </a:lnTo>
                <a:lnTo>
                  <a:pt x="26978" y="26780"/>
                </a:lnTo>
                <a:lnTo>
                  <a:pt x="27921" y="26584"/>
                </a:lnTo>
                <a:lnTo>
                  <a:pt x="27599" y="25527"/>
                </a:lnTo>
                <a:lnTo>
                  <a:pt x="27323" y="24431"/>
                </a:lnTo>
                <a:lnTo>
                  <a:pt x="27093" y="23256"/>
                </a:lnTo>
                <a:lnTo>
                  <a:pt x="26782" y="20750"/>
                </a:lnTo>
                <a:lnTo>
                  <a:pt x="26879" y="15661"/>
                </a:lnTo>
                <a:lnTo>
                  <a:pt x="30183" y="2114"/>
                </a:lnTo>
                <a:lnTo>
                  <a:pt x="28427" y="2114"/>
                </a:lnTo>
                <a:lnTo>
                  <a:pt x="21469" y="586"/>
                </a:lnTo>
                <a:lnTo>
                  <a:pt x="20411" y="273"/>
                </a:lnTo>
                <a:lnTo>
                  <a:pt x="19066" y="38"/>
                </a:lnTo>
                <a:lnTo>
                  <a:pt x="18330" y="0"/>
                </a:lnTo>
                <a:close/>
              </a:path>
              <a:path w="38734" h="46354">
                <a:moveTo>
                  <a:pt x="27921" y="26584"/>
                </a:moveTo>
                <a:lnTo>
                  <a:pt x="20802" y="27289"/>
                </a:lnTo>
                <a:lnTo>
                  <a:pt x="28172" y="27289"/>
                </a:lnTo>
                <a:lnTo>
                  <a:pt x="27921" y="26584"/>
                </a:lnTo>
                <a:close/>
              </a:path>
              <a:path w="38734" h="46354">
                <a:moveTo>
                  <a:pt x="30198" y="2074"/>
                </a:moveTo>
                <a:lnTo>
                  <a:pt x="29370" y="2114"/>
                </a:lnTo>
                <a:lnTo>
                  <a:pt x="30183" y="211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10784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59" h="71754">
                <a:moveTo>
                  <a:pt x="6060" y="51561"/>
                </a:moveTo>
                <a:lnTo>
                  <a:pt x="2081" y="63753"/>
                </a:lnTo>
                <a:lnTo>
                  <a:pt x="1805" y="64261"/>
                </a:lnTo>
                <a:lnTo>
                  <a:pt x="1057" y="65150"/>
                </a:lnTo>
                <a:lnTo>
                  <a:pt x="793" y="65531"/>
                </a:lnTo>
                <a:lnTo>
                  <a:pt x="275" y="66166"/>
                </a:lnTo>
                <a:lnTo>
                  <a:pt x="862" y="66928"/>
                </a:lnTo>
                <a:lnTo>
                  <a:pt x="1057" y="67055"/>
                </a:lnTo>
                <a:lnTo>
                  <a:pt x="4875" y="68325"/>
                </a:lnTo>
                <a:lnTo>
                  <a:pt x="6531" y="69087"/>
                </a:lnTo>
                <a:lnTo>
                  <a:pt x="7946" y="69595"/>
                </a:lnTo>
                <a:lnTo>
                  <a:pt x="8808" y="69849"/>
                </a:lnTo>
                <a:lnTo>
                  <a:pt x="9004" y="69976"/>
                </a:lnTo>
                <a:lnTo>
                  <a:pt x="9165" y="69976"/>
                </a:lnTo>
                <a:lnTo>
                  <a:pt x="11131" y="70484"/>
                </a:lnTo>
                <a:lnTo>
                  <a:pt x="13489" y="70865"/>
                </a:lnTo>
                <a:lnTo>
                  <a:pt x="17571" y="71246"/>
                </a:lnTo>
                <a:lnTo>
                  <a:pt x="18786" y="71143"/>
                </a:lnTo>
                <a:lnTo>
                  <a:pt x="18479" y="71119"/>
                </a:lnTo>
                <a:lnTo>
                  <a:pt x="18318" y="70992"/>
                </a:lnTo>
                <a:lnTo>
                  <a:pt x="22803" y="70992"/>
                </a:lnTo>
                <a:lnTo>
                  <a:pt x="23792" y="70611"/>
                </a:lnTo>
                <a:lnTo>
                  <a:pt x="24333" y="70484"/>
                </a:lnTo>
                <a:lnTo>
                  <a:pt x="25483" y="69976"/>
                </a:lnTo>
                <a:lnTo>
                  <a:pt x="26069" y="69595"/>
                </a:lnTo>
                <a:lnTo>
                  <a:pt x="27369" y="68833"/>
                </a:lnTo>
                <a:lnTo>
                  <a:pt x="28920" y="67817"/>
                </a:lnTo>
                <a:lnTo>
                  <a:pt x="19859" y="67817"/>
                </a:lnTo>
                <a:lnTo>
                  <a:pt x="19618" y="67690"/>
                </a:lnTo>
                <a:lnTo>
                  <a:pt x="30002" y="62356"/>
                </a:lnTo>
                <a:lnTo>
                  <a:pt x="29531" y="61721"/>
                </a:lnTo>
                <a:lnTo>
                  <a:pt x="29013" y="61213"/>
                </a:lnTo>
                <a:lnTo>
                  <a:pt x="28461" y="60578"/>
                </a:lnTo>
                <a:lnTo>
                  <a:pt x="8371" y="51942"/>
                </a:lnTo>
                <a:lnTo>
                  <a:pt x="6060" y="51561"/>
                </a:lnTo>
                <a:close/>
              </a:path>
              <a:path w="60959" h="71754">
                <a:moveTo>
                  <a:pt x="22803" y="70992"/>
                </a:moveTo>
                <a:lnTo>
                  <a:pt x="18318" y="70992"/>
                </a:lnTo>
                <a:lnTo>
                  <a:pt x="19066" y="71119"/>
                </a:lnTo>
                <a:lnTo>
                  <a:pt x="18786" y="71143"/>
                </a:lnTo>
                <a:lnTo>
                  <a:pt x="19066" y="71246"/>
                </a:lnTo>
                <a:lnTo>
                  <a:pt x="21469" y="71246"/>
                </a:lnTo>
                <a:lnTo>
                  <a:pt x="22332" y="71119"/>
                </a:lnTo>
                <a:lnTo>
                  <a:pt x="22803" y="70992"/>
                </a:lnTo>
                <a:close/>
              </a:path>
              <a:path w="60959" h="71754">
                <a:moveTo>
                  <a:pt x="21228" y="67690"/>
                </a:moveTo>
                <a:lnTo>
                  <a:pt x="19618" y="67690"/>
                </a:lnTo>
                <a:lnTo>
                  <a:pt x="19859" y="67817"/>
                </a:lnTo>
                <a:lnTo>
                  <a:pt x="20411" y="67817"/>
                </a:lnTo>
                <a:lnTo>
                  <a:pt x="21228" y="67690"/>
                </a:lnTo>
                <a:close/>
              </a:path>
              <a:path w="60959" h="71754">
                <a:moveTo>
                  <a:pt x="53749" y="41656"/>
                </a:moveTo>
                <a:lnTo>
                  <a:pt x="44388" y="41656"/>
                </a:lnTo>
                <a:lnTo>
                  <a:pt x="44181" y="41783"/>
                </a:lnTo>
                <a:lnTo>
                  <a:pt x="43560" y="42164"/>
                </a:lnTo>
                <a:lnTo>
                  <a:pt x="42813" y="42672"/>
                </a:lnTo>
                <a:lnTo>
                  <a:pt x="42111" y="43180"/>
                </a:lnTo>
                <a:lnTo>
                  <a:pt x="41479" y="43815"/>
                </a:lnTo>
                <a:lnTo>
                  <a:pt x="40892" y="44323"/>
                </a:lnTo>
                <a:lnTo>
                  <a:pt x="39478" y="46101"/>
                </a:lnTo>
                <a:lnTo>
                  <a:pt x="38778" y="47244"/>
                </a:lnTo>
                <a:lnTo>
                  <a:pt x="37937" y="48895"/>
                </a:lnTo>
                <a:lnTo>
                  <a:pt x="36798" y="52450"/>
                </a:lnTo>
                <a:lnTo>
                  <a:pt x="36120" y="54101"/>
                </a:lnTo>
                <a:lnTo>
                  <a:pt x="30508" y="61975"/>
                </a:lnTo>
                <a:lnTo>
                  <a:pt x="28783" y="63499"/>
                </a:lnTo>
                <a:lnTo>
                  <a:pt x="27645" y="64388"/>
                </a:lnTo>
                <a:lnTo>
                  <a:pt x="27346" y="64595"/>
                </a:lnTo>
                <a:lnTo>
                  <a:pt x="26656" y="65150"/>
                </a:lnTo>
                <a:lnTo>
                  <a:pt x="26046" y="65531"/>
                </a:lnTo>
                <a:lnTo>
                  <a:pt x="25552" y="65912"/>
                </a:lnTo>
                <a:lnTo>
                  <a:pt x="24655" y="66420"/>
                </a:lnTo>
                <a:lnTo>
                  <a:pt x="24110" y="66659"/>
                </a:lnTo>
                <a:lnTo>
                  <a:pt x="23861" y="66801"/>
                </a:lnTo>
                <a:lnTo>
                  <a:pt x="23079" y="67182"/>
                </a:lnTo>
                <a:lnTo>
                  <a:pt x="22573" y="67331"/>
                </a:lnTo>
                <a:lnTo>
                  <a:pt x="22332" y="67436"/>
                </a:lnTo>
                <a:lnTo>
                  <a:pt x="20756" y="67817"/>
                </a:lnTo>
                <a:lnTo>
                  <a:pt x="28920" y="67817"/>
                </a:lnTo>
                <a:lnTo>
                  <a:pt x="30198" y="66928"/>
                </a:lnTo>
                <a:lnTo>
                  <a:pt x="31788" y="65517"/>
                </a:lnTo>
                <a:lnTo>
                  <a:pt x="32294" y="65023"/>
                </a:lnTo>
                <a:lnTo>
                  <a:pt x="32555" y="64769"/>
                </a:lnTo>
                <a:lnTo>
                  <a:pt x="32785" y="64769"/>
                </a:lnTo>
                <a:lnTo>
                  <a:pt x="33383" y="64261"/>
                </a:lnTo>
                <a:lnTo>
                  <a:pt x="33889" y="63880"/>
                </a:lnTo>
                <a:lnTo>
                  <a:pt x="34567" y="63118"/>
                </a:lnTo>
                <a:lnTo>
                  <a:pt x="35073" y="62610"/>
                </a:lnTo>
                <a:lnTo>
                  <a:pt x="36407" y="60959"/>
                </a:lnTo>
                <a:lnTo>
                  <a:pt x="41398" y="49657"/>
                </a:lnTo>
                <a:lnTo>
                  <a:pt x="42261" y="48260"/>
                </a:lnTo>
                <a:lnTo>
                  <a:pt x="49149" y="43815"/>
                </a:lnTo>
                <a:lnTo>
                  <a:pt x="50046" y="43434"/>
                </a:lnTo>
                <a:lnTo>
                  <a:pt x="51345" y="42926"/>
                </a:lnTo>
                <a:lnTo>
                  <a:pt x="52093" y="42672"/>
                </a:lnTo>
                <a:lnTo>
                  <a:pt x="52886" y="42164"/>
                </a:lnTo>
                <a:lnTo>
                  <a:pt x="53533" y="41783"/>
                </a:lnTo>
                <a:lnTo>
                  <a:pt x="44354" y="41783"/>
                </a:lnTo>
                <a:lnTo>
                  <a:pt x="53615" y="41734"/>
                </a:lnTo>
                <a:lnTo>
                  <a:pt x="53749" y="41656"/>
                </a:lnTo>
                <a:close/>
              </a:path>
              <a:path w="60959" h="71754">
                <a:moveTo>
                  <a:pt x="32335" y="64984"/>
                </a:moveTo>
                <a:lnTo>
                  <a:pt x="32199" y="65023"/>
                </a:lnTo>
                <a:lnTo>
                  <a:pt x="32335" y="64984"/>
                </a:lnTo>
                <a:close/>
              </a:path>
              <a:path w="60959" h="71754">
                <a:moveTo>
                  <a:pt x="32785" y="64769"/>
                </a:moveTo>
                <a:lnTo>
                  <a:pt x="32555" y="64769"/>
                </a:lnTo>
                <a:lnTo>
                  <a:pt x="32335" y="64984"/>
                </a:lnTo>
                <a:lnTo>
                  <a:pt x="32636" y="64896"/>
                </a:lnTo>
                <a:lnTo>
                  <a:pt x="32785" y="64769"/>
                </a:lnTo>
                <a:close/>
              </a:path>
              <a:path w="60959" h="71754">
                <a:moveTo>
                  <a:pt x="21891" y="20700"/>
                </a:moveTo>
                <a:lnTo>
                  <a:pt x="793" y="20700"/>
                </a:lnTo>
                <a:lnTo>
                  <a:pt x="1037" y="21462"/>
                </a:lnTo>
                <a:lnTo>
                  <a:pt x="2161" y="24637"/>
                </a:lnTo>
                <a:lnTo>
                  <a:pt x="3024" y="27304"/>
                </a:lnTo>
                <a:lnTo>
                  <a:pt x="6209" y="45592"/>
                </a:lnTo>
                <a:lnTo>
                  <a:pt x="7394" y="45084"/>
                </a:lnTo>
                <a:lnTo>
                  <a:pt x="10660" y="43560"/>
                </a:lnTo>
                <a:lnTo>
                  <a:pt x="11637" y="42925"/>
                </a:lnTo>
                <a:lnTo>
                  <a:pt x="13708" y="41655"/>
                </a:lnTo>
                <a:lnTo>
                  <a:pt x="15927" y="40131"/>
                </a:lnTo>
                <a:lnTo>
                  <a:pt x="17180" y="39115"/>
                </a:lnTo>
                <a:lnTo>
                  <a:pt x="17697" y="38734"/>
                </a:lnTo>
                <a:lnTo>
                  <a:pt x="18479" y="37972"/>
                </a:lnTo>
                <a:lnTo>
                  <a:pt x="19342" y="36702"/>
                </a:lnTo>
                <a:lnTo>
                  <a:pt x="19959" y="35686"/>
                </a:lnTo>
                <a:lnTo>
                  <a:pt x="20482" y="34670"/>
                </a:lnTo>
                <a:lnTo>
                  <a:pt x="20837" y="34035"/>
                </a:lnTo>
                <a:lnTo>
                  <a:pt x="22729" y="27304"/>
                </a:lnTo>
                <a:lnTo>
                  <a:pt x="22610" y="23494"/>
                </a:lnTo>
                <a:lnTo>
                  <a:pt x="22297" y="21970"/>
                </a:lnTo>
                <a:lnTo>
                  <a:pt x="22102" y="21208"/>
                </a:lnTo>
                <a:lnTo>
                  <a:pt x="21891" y="20700"/>
                </a:lnTo>
                <a:close/>
              </a:path>
              <a:path w="60959" h="71754">
                <a:moveTo>
                  <a:pt x="43192" y="3937"/>
                </a:moveTo>
                <a:lnTo>
                  <a:pt x="24540" y="3936"/>
                </a:lnTo>
                <a:lnTo>
                  <a:pt x="25276" y="4064"/>
                </a:lnTo>
                <a:lnTo>
                  <a:pt x="26621" y="4191"/>
                </a:lnTo>
                <a:lnTo>
                  <a:pt x="27679" y="4572"/>
                </a:lnTo>
                <a:lnTo>
                  <a:pt x="36407" y="6096"/>
                </a:lnTo>
                <a:lnTo>
                  <a:pt x="35540" y="8509"/>
                </a:lnTo>
                <a:lnTo>
                  <a:pt x="32994" y="24384"/>
                </a:lnTo>
                <a:lnTo>
                  <a:pt x="33105" y="25654"/>
                </a:lnTo>
                <a:lnTo>
                  <a:pt x="37822" y="36957"/>
                </a:lnTo>
                <a:lnTo>
                  <a:pt x="38454" y="37719"/>
                </a:lnTo>
                <a:lnTo>
                  <a:pt x="44260" y="41734"/>
                </a:lnTo>
                <a:lnTo>
                  <a:pt x="53749" y="41656"/>
                </a:lnTo>
                <a:lnTo>
                  <a:pt x="60465" y="33274"/>
                </a:lnTo>
                <a:lnTo>
                  <a:pt x="60421" y="29845"/>
                </a:lnTo>
                <a:lnTo>
                  <a:pt x="55313" y="23495"/>
                </a:lnTo>
                <a:lnTo>
                  <a:pt x="55163" y="23368"/>
                </a:lnTo>
                <a:lnTo>
                  <a:pt x="46142" y="10287"/>
                </a:lnTo>
                <a:lnTo>
                  <a:pt x="46044" y="9652"/>
                </a:lnTo>
                <a:lnTo>
                  <a:pt x="43330" y="4064"/>
                </a:lnTo>
                <a:lnTo>
                  <a:pt x="43192" y="3937"/>
                </a:lnTo>
                <a:close/>
              </a:path>
              <a:path w="60959" h="71754">
                <a:moveTo>
                  <a:pt x="23436" y="0"/>
                </a:moveTo>
                <a:lnTo>
                  <a:pt x="0" y="20827"/>
                </a:lnTo>
                <a:lnTo>
                  <a:pt x="793" y="20700"/>
                </a:lnTo>
                <a:lnTo>
                  <a:pt x="21891" y="20700"/>
                </a:lnTo>
                <a:lnTo>
                  <a:pt x="21469" y="19684"/>
                </a:lnTo>
                <a:lnTo>
                  <a:pt x="20756" y="18287"/>
                </a:lnTo>
                <a:lnTo>
                  <a:pt x="20204" y="17017"/>
                </a:lnTo>
                <a:lnTo>
                  <a:pt x="19856" y="16001"/>
                </a:lnTo>
                <a:lnTo>
                  <a:pt x="19422" y="14604"/>
                </a:lnTo>
                <a:lnTo>
                  <a:pt x="19146" y="13461"/>
                </a:lnTo>
                <a:lnTo>
                  <a:pt x="18957" y="12064"/>
                </a:lnTo>
                <a:lnTo>
                  <a:pt x="19023" y="7238"/>
                </a:lnTo>
                <a:lnTo>
                  <a:pt x="24540" y="3936"/>
                </a:lnTo>
                <a:lnTo>
                  <a:pt x="43192" y="3937"/>
                </a:lnTo>
                <a:lnTo>
                  <a:pt x="42778" y="3556"/>
                </a:lnTo>
                <a:lnTo>
                  <a:pt x="42468" y="3429"/>
                </a:lnTo>
                <a:lnTo>
                  <a:pt x="41479" y="2794"/>
                </a:lnTo>
                <a:lnTo>
                  <a:pt x="40731" y="2540"/>
                </a:lnTo>
                <a:lnTo>
                  <a:pt x="29680" y="1524"/>
                </a:lnTo>
                <a:lnTo>
                  <a:pt x="28933" y="1270"/>
                </a:lnTo>
                <a:lnTo>
                  <a:pt x="28070" y="1016"/>
                </a:lnTo>
                <a:lnTo>
                  <a:pt x="26150" y="508"/>
                </a:lnTo>
                <a:lnTo>
                  <a:pt x="22918" y="507"/>
                </a:lnTo>
                <a:lnTo>
                  <a:pt x="23436" y="0"/>
                </a:lnTo>
                <a:close/>
              </a:path>
              <a:path w="60959" h="71754">
                <a:moveTo>
                  <a:pt x="39984" y="2286"/>
                </a:moveTo>
                <a:lnTo>
                  <a:pt x="38684" y="2286"/>
                </a:lnTo>
                <a:lnTo>
                  <a:pt x="37546" y="2413"/>
                </a:lnTo>
                <a:lnTo>
                  <a:pt x="35660" y="2540"/>
                </a:lnTo>
                <a:lnTo>
                  <a:pt x="40731" y="2540"/>
                </a:lnTo>
                <a:lnTo>
                  <a:pt x="39984" y="2286"/>
                </a:lnTo>
                <a:close/>
              </a:path>
              <a:path w="60959" h="71754">
                <a:moveTo>
                  <a:pt x="24540" y="381"/>
                </a:moveTo>
                <a:lnTo>
                  <a:pt x="23988" y="381"/>
                </a:lnTo>
                <a:lnTo>
                  <a:pt x="23436" y="507"/>
                </a:lnTo>
                <a:lnTo>
                  <a:pt x="26150" y="508"/>
                </a:lnTo>
                <a:lnTo>
                  <a:pt x="24540" y="381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08312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5" h="53975">
                <a:moveTo>
                  <a:pt x="2748" y="44243"/>
                </a:moveTo>
                <a:lnTo>
                  <a:pt x="1958" y="45104"/>
                </a:lnTo>
                <a:lnTo>
                  <a:pt x="1448" y="45613"/>
                </a:lnTo>
                <a:lnTo>
                  <a:pt x="0" y="46866"/>
                </a:lnTo>
                <a:lnTo>
                  <a:pt x="2046" y="47806"/>
                </a:lnTo>
                <a:lnTo>
                  <a:pt x="29761" y="53679"/>
                </a:lnTo>
                <a:lnTo>
                  <a:pt x="31612" y="53639"/>
                </a:lnTo>
                <a:lnTo>
                  <a:pt x="41203" y="52426"/>
                </a:lnTo>
                <a:lnTo>
                  <a:pt x="41628" y="52386"/>
                </a:lnTo>
                <a:lnTo>
                  <a:pt x="42767" y="52191"/>
                </a:lnTo>
                <a:lnTo>
                  <a:pt x="43514" y="51995"/>
                </a:lnTo>
                <a:lnTo>
                  <a:pt x="44779" y="51565"/>
                </a:lnTo>
                <a:lnTo>
                  <a:pt x="45251" y="51329"/>
                </a:lnTo>
                <a:lnTo>
                  <a:pt x="45722" y="51133"/>
                </a:lnTo>
                <a:lnTo>
                  <a:pt x="46631" y="50585"/>
                </a:lnTo>
                <a:lnTo>
                  <a:pt x="47537" y="49880"/>
                </a:lnTo>
                <a:lnTo>
                  <a:pt x="48097" y="49371"/>
                </a:lnTo>
                <a:lnTo>
                  <a:pt x="22562" y="49371"/>
                </a:lnTo>
                <a:lnTo>
                  <a:pt x="21538" y="49294"/>
                </a:lnTo>
                <a:lnTo>
                  <a:pt x="21363" y="49254"/>
                </a:lnTo>
                <a:lnTo>
                  <a:pt x="19974" y="49254"/>
                </a:lnTo>
                <a:lnTo>
                  <a:pt x="18479" y="49176"/>
                </a:lnTo>
                <a:lnTo>
                  <a:pt x="7348" y="46357"/>
                </a:lnTo>
                <a:lnTo>
                  <a:pt x="3530" y="45104"/>
                </a:lnTo>
                <a:lnTo>
                  <a:pt x="3334" y="44947"/>
                </a:lnTo>
                <a:lnTo>
                  <a:pt x="3139" y="44752"/>
                </a:lnTo>
                <a:lnTo>
                  <a:pt x="2748" y="44243"/>
                </a:lnTo>
                <a:close/>
              </a:path>
              <a:path w="69215" h="53975">
                <a:moveTo>
                  <a:pt x="55313" y="0"/>
                </a:moveTo>
                <a:lnTo>
                  <a:pt x="55704" y="586"/>
                </a:lnTo>
                <a:lnTo>
                  <a:pt x="56532" y="1016"/>
                </a:lnTo>
                <a:lnTo>
                  <a:pt x="57199" y="1291"/>
                </a:lnTo>
                <a:lnTo>
                  <a:pt x="57636" y="1448"/>
                </a:lnTo>
                <a:lnTo>
                  <a:pt x="57785" y="1526"/>
                </a:lnTo>
                <a:lnTo>
                  <a:pt x="63018" y="10570"/>
                </a:lnTo>
                <a:lnTo>
                  <a:pt x="62912" y="11431"/>
                </a:lnTo>
                <a:lnTo>
                  <a:pt x="50241" y="22160"/>
                </a:lnTo>
                <a:lnTo>
                  <a:pt x="49333" y="22473"/>
                </a:lnTo>
                <a:lnTo>
                  <a:pt x="43790" y="28033"/>
                </a:lnTo>
                <a:lnTo>
                  <a:pt x="43675" y="28307"/>
                </a:lnTo>
                <a:lnTo>
                  <a:pt x="34858" y="43034"/>
                </a:lnTo>
                <a:lnTo>
                  <a:pt x="34245" y="43617"/>
                </a:lnTo>
                <a:lnTo>
                  <a:pt x="23194" y="49371"/>
                </a:lnTo>
                <a:lnTo>
                  <a:pt x="48097" y="49371"/>
                </a:lnTo>
                <a:lnTo>
                  <a:pt x="50669" y="41384"/>
                </a:lnTo>
                <a:lnTo>
                  <a:pt x="50884" y="40014"/>
                </a:lnTo>
                <a:lnTo>
                  <a:pt x="60660" y="27446"/>
                </a:lnTo>
                <a:lnTo>
                  <a:pt x="61799" y="26662"/>
                </a:lnTo>
                <a:lnTo>
                  <a:pt x="62351" y="26232"/>
                </a:lnTo>
                <a:lnTo>
                  <a:pt x="62822" y="25762"/>
                </a:lnTo>
                <a:lnTo>
                  <a:pt x="63340" y="25292"/>
                </a:lnTo>
                <a:lnTo>
                  <a:pt x="68756" y="15073"/>
                </a:lnTo>
                <a:lnTo>
                  <a:pt x="68704" y="12684"/>
                </a:lnTo>
                <a:lnTo>
                  <a:pt x="55980" y="351"/>
                </a:lnTo>
                <a:lnTo>
                  <a:pt x="55313" y="0"/>
                </a:lnTo>
                <a:close/>
              </a:path>
              <a:path w="69215" h="53975">
                <a:moveTo>
                  <a:pt x="21227" y="49222"/>
                </a:moveTo>
                <a:lnTo>
                  <a:pt x="19974" y="49254"/>
                </a:lnTo>
                <a:lnTo>
                  <a:pt x="21363" y="49254"/>
                </a:lnTo>
                <a:lnTo>
                  <a:pt x="21227" y="49222"/>
                </a:lnTo>
                <a:close/>
              </a:path>
              <a:path w="69215" h="53975">
                <a:moveTo>
                  <a:pt x="20791" y="49059"/>
                </a:moveTo>
                <a:lnTo>
                  <a:pt x="21227" y="49222"/>
                </a:lnTo>
                <a:lnTo>
                  <a:pt x="21538" y="49215"/>
                </a:lnTo>
                <a:lnTo>
                  <a:pt x="20791" y="49059"/>
                </a:lnTo>
                <a:close/>
              </a:path>
              <a:path w="69215" h="53975">
                <a:moveTo>
                  <a:pt x="35027" y="42872"/>
                </a:moveTo>
                <a:lnTo>
                  <a:pt x="34671" y="43146"/>
                </a:lnTo>
                <a:lnTo>
                  <a:pt x="34858" y="43034"/>
                </a:lnTo>
                <a:lnTo>
                  <a:pt x="35027" y="42872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1684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505" y="79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16844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1057" y="3054"/>
                </a:lnTo>
                <a:lnTo>
                  <a:pt x="1057" y="156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1735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551" y="2975"/>
                </a:lnTo>
                <a:lnTo>
                  <a:pt x="1103" y="3053"/>
                </a:lnTo>
                <a:lnTo>
                  <a:pt x="1103" y="195"/>
                </a:lnTo>
                <a:lnTo>
                  <a:pt x="551" y="77"/>
                </a:lnTo>
                <a:lnTo>
                  <a:pt x="0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17902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05" y="2975"/>
                </a:lnTo>
                <a:lnTo>
                  <a:pt x="1057" y="3093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18454" y="61622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7"/>
                </a:lnTo>
                <a:lnTo>
                  <a:pt x="1057" y="3093"/>
                </a:lnTo>
                <a:lnTo>
                  <a:pt x="1057" y="195"/>
                </a:lnTo>
                <a:lnTo>
                  <a:pt x="505" y="116"/>
                </a:lnTo>
                <a:lnTo>
                  <a:pt x="0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1896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1103" y="3093"/>
                </a:lnTo>
                <a:lnTo>
                  <a:pt x="1103" y="195"/>
                </a:lnTo>
                <a:lnTo>
                  <a:pt x="551" y="79"/>
                </a:lnTo>
                <a:lnTo>
                  <a:pt x="0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1951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20064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2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14"/>
                </a:lnTo>
                <a:lnTo>
                  <a:pt x="1103" y="3171"/>
                </a:lnTo>
                <a:lnTo>
                  <a:pt x="1103" y="273"/>
                </a:lnTo>
                <a:lnTo>
                  <a:pt x="551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2112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54"/>
                </a:lnTo>
                <a:lnTo>
                  <a:pt x="1069" y="3172"/>
                </a:lnTo>
                <a:lnTo>
                  <a:pt x="1069" y="274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21674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17" y="3015"/>
                </a:lnTo>
                <a:lnTo>
                  <a:pt x="1057" y="3171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22192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40" y="3053"/>
                </a:lnTo>
                <a:lnTo>
                  <a:pt x="1092" y="3171"/>
                </a:lnTo>
                <a:lnTo>
                  <a:pt x="1092" y="273"/>
                </a:lnTo>
                <a:lnTo>
                  <a:pt x="540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2273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54"/>
                </a:lnTo>
                <a:lnTo>
                  <a:pt x="1069" y="3211"/>
                </a:lnTo>
                <a:lnTo>
                  <a:pt x="1069" y="274"/>
                </a:lnTo>
                <a:lnTo>
                  <a:pt x="517" y="156"/>
                </a:lnTo>
                <a:lnTo>
                  <a:pt x="0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23284" y="6173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897"/>
                </a:lnTo>
                <a:lnTo>
                  <a:pt x="1069" y="3210"/>
                </a:lnTo>
                <a:lnTo>
                  <a:pt x="1069" y="273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23802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24354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24906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425412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25964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92"/>
                </a:lnTo>
                <a:lnTo>
                  <a:pt x="1057" y="3288"/>
                </a:lnTo>
                <a:lnTo>
                  <a:pt x="1057" y="312"/>
                </a:lnTo>
                <a:lnTo>
                  <a:pt x="0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26516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05" y="3132"/>
                </a:lnTo>
                <a:lnTo>
                  <a:pt x="1057" y="3289"/>
                </a:lnTo>
                <a:lnTo>
                  <a:pt x="1057" y="313"/>
                </a:lnTo>
                <a:lnTo>
                  <a:pt x="0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27022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551" y="3132"/>
                </a:lnTo>
                <a:lnTo>
                  <a:pt x="1103" y="3328"/>
                </a:lnTo>
                <a:lnTo>
                  <a:pt x="1103" y="352"/>
                </a:lnTo>
                <a:lnTo>
                  <a:pt x="551" y="156"/>
                </a:lnTo>
                <a:lnTo>
                  <a:pt x="0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27574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75"/>
                </a:moveTo>
                <a:lnTo>
                  <a:pt x="0" y="0"/>
                </a:lnTo>
                <a:lnTo>
                  <a:pt x="1057" y="391"/>
                </a:lnTo>
                <a:lnTo>
                  <a:pt x="1057" y="3367"/>
                </a:lnTo>
                <a:lnTo>
                  <a:pt x="0" y="2975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28126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57" y="3367"/>
                </a:lnTo>
                <a:lnTo>
                  <a:pt x="1057" y="351"/>
                </a:lnTo>
                <a:lnTo>
                  <a:pt x="505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28632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69" y="3367"/>
                </a:lnTo>
                <a:lnTo>
                  <a:pt x="1069" y="351"/>
                </a:lnTo>
                <a:lnTo>
                  <a:pt x="551" y="155"/>
                </a:lnTo>
                <a:lnTo>
                  <a:pt x="0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29184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17" y="3211"/>
                </a:lnTo>
                <a:lnTo>
                  <a:pt x="1057" y="3446"/>
                </a:lnTo>
                <a:lnTo>
                  <a:pt x="1057" y="431"/>
                </a:lnTo>
                <a:lnTo>
                  <a:pt x="517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29701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40" y="3250"/>
                </a:lnTo>
                <a:lnTo>
                  <a:pt x="1092" y="3446"/>
                </a:lnTo>
                <a:lnTo>
                  <a:pt x="1092" y="430"/>
                </a:lnTo>
                <a:lnTo>
                  <a:pt x="540" y="235"/>
                </a:lnTo>
                <a:lnTo>
                  <a:pt x="0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30242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4"/>
                </a:lnTo>
                <a:lnTo>
                  <a:pt x="551" y="3210"/>
                </a:lnTo>
                <a:lnTo>
                  <a:pt x="1069" y="3444"/>
                </a:lnTo>
                <a:lnTo>
                  <a:pt x="1069" y="390"/>
                </a:lnTo>
                <a:lnTo>
                  <a:pt x="0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30794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15"/>
                </a:moveTo>
                <a:lnTo>
                  <a:pt x="0" y="0"/>
                </a:lnTo>
                <a:lnTo>
                  <a:pt x="1069" y="431"/>
                </a:lnTo>
                <a:lnTo>
                  <a:pt x="1069" y="3485"/>
                </a:lnTo>
                <a:lnTo>
                  <a:pt x="0" y="3015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31311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54"/>
                </a:moveTo>
                <a:lnTo>
                  <a:pt x="0" y="0"/>
                </a:lnTo>
                <a:lnTo>
                  <a:pt x="1103" y="470"/>
                </a:lnTo>
                <a:lnTo>
                  <a:pt x="1103" y="3523"/>
                </a:lnTo>
                <a:lnTo>
                  <a:pt x="0" y="3054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3186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51" y="328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32415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05" y="332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32921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28"/>
                </a:lnTo>
                <a:lnTo>
                  <a:pt x="1103" y="3601"/>
                </a:lnTo>
                <a:lnTo>
                  <a:pt x="1103" y="469"/>
                </a:lnTo>
                <a:lnTo>
                  <a:pt x="0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3347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67"/>
                </a:lnTo>
                <a:lnTo>
                  <a:pt x="1057" y="3680"/>
                </a:lnTo>
                <a:lnTo>
                  <a:pt x="1057" y="508"/>
                </a:lnTo>
                <a:lnTo>
                  <a:pt x="551" y="234"/>
                </a:lnTo>
                <a:lnTo>
                  <a:pt x="0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34025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132"/>
                </a:lnTo>
                <a:lnTo>
                  <a:pt x="505" y="3446"/>
                </a:lnTo>
                <a:lnTo>
                  <a:pt x="1057" y="3719"/>
                </a:lnTo>
                <a:lnTo>
                  <a:pt x="1057" y="548"/>
                </a:lnTo>
                <a:lnTo>
                  <a:pt x="0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34531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172"/>
                </a:moveTo>
                <a:lnTo>
                  <a:pt x="0" y="0"/>
                </a:lnTo>
                <a:lnTo>
                  <a:pt x="1103" y="548"/>
                </a:lnTo>
                <a:lnTo>
                  <a:pt x="1103" y="3798"/>
                </a:lnTo>
                <a:lnTo>
                  <a:pt x="0" y="3172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3508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171"/>
                </a:lnTo>
                <a:lnTo>
                  <a:pt x="1057" y="3836"/>
                </a:lnTo>
                <a:lnTo>
                  <a:pt x="1057" y="586"/>
                </a:lnTo>
                <a:lnTo>
                  <a:pt x="551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35635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250"/>
                </a:moveTo>
                <a:lnTo>
                  <a:pt x="0" y="0"/>
                </a:lnTo>
                <a:lnTo>
                  <a:pt x="1057" y="626"/>
                </a:lnTo>
                <a:lnTo>
                  <a:pt x="1057" y="3915"/>
                </a:lnTo>
                <a:lnTo>
                  <a:pt x="0" y="325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36141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50"/>
                </a:lnTo>
                <a:lnTo>
                  <a:pt x="551" y="3602"/>
                </a:lnTo>
                <a:lnTo>
                  <a:pt x="1103" y="3994"/>
                </a:lnTo>
                <a:lnTo>
                  <a:pt x="1103" y="626"/>
                </a:lnTo>
                <a:lnTo>
                  <a:pt x="0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36693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89"/>
                </a:lnTo>
                <a:lnTo>
                  <a:pt x="551" y="3680"/>
                </a:lnTo>
                <a:lnTo>
                  <a:pt x="1057" y="4071"/>
                </a:lnTo>
                <a:lnTo>
                  <a:pt x="1057" y="665"/>
                </a:lnTo>
                <a:lnTo>
                  <a:pt x="551" y="312"/>
                </a:lnTo>
                <a:lnTo>
                  <a:pt x="0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37245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368"/>
                </a:lnTo>
                <a:lnTo>
                  <a:pt x="551" y="3758"/>
                </a:lnTo>
                <a:lnTo>
                  <a:pt x="1057" y="4190"/>
                </a:lnTo>
                <a:lnTo>
                  <a:pt x="1057" y="705"/>
                </a:lnTo>
                <a:lnTo>
                  <a:pt x="505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37751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405"/>
                </a:lnTo>
                <a:lnTo>
                  <a:pt x="551" y="3837"/>
                </a:lnTo>
                <a:lnTo>
                  <a:pt x="1103" y="4307"/>
                </a:lnTo>
                <a:lnTo>
                  <a:pt x="1103" y="705"/>
                </a:lnTo>
                <a:lnTo>
                  <a:pt x="0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38303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485"/>
                </a:lnTo>
                <a:lnTo>
                  <a:pt x="551" y="3954"/>
                </a:lnTo>
                <a:lnTo>
                  <a:pt x="1069" y="4463"/>
                </a:lnTo>
                <a:lnTo>
                  <a:pt x="1069" y="743"/>
                </a:lnTo>
                <a:lnTo>
                  <a:pt x="551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38855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601"/>
                </a:lnTo>
                <a:lnTo>
                  <a:pt x="551" y="4149"/>
                </a:lnTo>
                <a:lnTo>
                  <a:pt x="1069" y="4697"/>
                </a:lnTo>
                <a:lnTo>
                  <a:pt x="1069" y="821"/>
                </a:lnTo>
                <a:lnTo>
                  <a:pt x="517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39372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719"/>
                </a:lnTo>
                <a:lnTo>
                  <a:pt x="586" y="4307"/>
                </a:lnTo>
                <a:lnTo>
                  <a:pt x="816" y="4621"/>
                </a:lnTo>
                <a:lnTo>
                  <a:pt x="1092" y="4933"/>
                </a:lnTo>
                <a:lnTo>
                  <a:pt x="1092" y="901"/>
                </a:lnTo>
                <a:lnTo>
                  <a:pt x="551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39924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3876"/>
                </a:lnTo>
                <a:lnTo>
                  <a:pt x="816" y="4894"/>
                </a:lnTo>
                <a:lnTo>
                  <a:pt x="1057" y="5286"/>
                </a:lnTo>
                <a:lnTo>
                  <a:pt x="1057" y="940"/>
                </a:lnTo>
                <a:lnTo>
                  <a:pt x="0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40465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4032"/>
                </a:lnTo>
                <a:lnTo>
                  <a:pt x="747" y="5167"/>
                </a:lnTo>
                <a:lnTo>
                  <a:pt x="1069" y="5011"/>
                </a:lnTo>
                <a:lnTo>
                  <a:pt x="1069" y="1018"/>
                </a:lnTo>
                <a:lnTo>
                  <a:pt x="551" y="469"/>
                </a:lnTo>
                <a:lnTo>
                  <a:pt x="0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40982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4346"/>
                </a:lnTo>
                <a:lnTo>
                  <a:pt x="229" y="4697"/>
                </a:lnTo>
                <a:lnTo>
                  <a:pt x="1057" y="4228"/>
                </a:lnTo>
                <a:lnTo>
                  <a:pt x="1057" y="1096"/>
                </a:lnTo>
                <a:lnTo>
                  <a:pt x="551" y="548"/>
                </a:lnTo>
                <a:lnTo>
                  <a:pt x="0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41534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993"/>
                </a:lnTo>
                <a:lnTo>
                  <a:pt x="1057" y="3367"/>
                </a:lnTo>
                <a:lnTo>
                  <a:pt x="1057" y="1212"/>
                </a:lnTo>
                <a:lnTo>
                  <a:pt x="816" y="900"/>
                </a:lnTo>
                <a:lnTo>
                  <a:pt x="275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4204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3132"/>
                </a:lnTo>
                <a:lnTo>
                  <a:pt x="1103" y="2544"/>
                </a:lnTo>
                <a:lnTo>
                  <a:pt x="1103" y="1370"/>
                </a:lnTo>
                <a:lnTo>
                  <a:pt x="827" y="1018"/>
                </a:lnTo>
                <a:lnTo>
                  <a:pt x="586" y="665"/>
                </a:lnTo>
                <a:lnTo>
                  <a:pt x="0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42592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0" y="2154"/>
                </a:lnTo>
                <a:lnTo>
                  <a:pt x="1057" y="1566"/>
                </a:lnTo>
                <a:lnTo>
                  <a:pt x="827" y="1136"/>
                </a:lnTo>
                <a:lnTo>
                  <a:pt x="586" y="744"/>
                </a:lnTo>
                <a:lnTo>
                  <a:pt x="310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4314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75" y="430"/>
                </a:lnTo>
                <a:lnTo>
                  <a:pt x="505" y="861"/>
                </a:lnTo>
                <a:lnTo>
                  <a:pt x="0" y="1173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18017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28864" y="0"/>
                </a:moveTo>
                <a:lnTo>
                  <a:pt x="27564" y="0"/>
                </a:lnTo>
                <a:lnTo>
                  <a:pt x="26069" y="77"/>
                </a:lnTo>
                <a:lnTo>
                  <a:pt x="24103" y="117"/>
                </a:lnTo>
                <a:lnTo>
                  <a:pt x="16433" y="430"/>
                </a:lnTo>
                <a:lnTo>
                  <a:pt x="13523" y="587"/>
                </a:lnTo>
                <a:lnTo>
                  <a:pt x="12465" y="1957"/>
                </a:lnTo>
                <a:lnTo>
                  <a:pt x="11212" y="3405"/>
                </a:lnTo>
                <a:lnTo>
                  <a:pt x="0" y="10962"/>
                </a:lnTo>
                <a:lnTo>
                  <a:pt x="241" y="10962"/>
                </a:lnTo>
                <a:lnTo>
                  <a:pt x="908" y="10884"/>
                </a:lnTo>
                <a:lnTo>
                  <a:pt x="1931" y="10806"/>
                </a:lnTo>
                <a:lnTo>
                  <a:pt x="9245" y="9945"/>
                </a:lnTo>
                <a:lnTo>
                  <a:pt x="29370" y="6303"/>
                </a:lnTo>
                <a:lnTo>
                  <a:pt x="30704" y="5990"/>
                </a:lnTo>
                <a:lnTo>
                  <a:pt x="32003" y="5638"/>
                </a:lnTo>
                <a:lnTo>
                  <a:pt x="33268" y="5246"/>
                </a:lnTo>
                <a:lnTo>
                  <a:pt x="32797" y="4972"/>
                </a:lnTo>
                <a:lnTo>
                  <a:pt x="32245" y="4542"/>
                </a:lnTo>
                <a:lnTo>
                  <a:pt x="29140" y="665"/>
                </a:lnTo>
                <a:lnTo>
                  <a:pt x="28864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23480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4" h="7620">
                <a:moveTo>
                  <a:pt x="23827" y="0"/>
                </a:moveTo>
                <a:lnTo>
                  <a:pt x="6451" y="1605"/>
                </a:lnTo>
                <a:lnTo>
                  <a:pt x="0" y="7321"/>
                </a:lnTo>
                <a:lnTo>
                  <a:pt x="2840" y="6891"/>
                </a:lnTo>
                <a:lnTo>
                  <a:pt x="5899" y="6381"/>
                </a:lnTo>
                <a:lnTo>
                  <a:pt x="18249" y="4189"/>
                </a:lnTo>
                <a:lnTo>
                  <a:pt x="22378" y="3328"/>
                </a:lnTo>
                <a:lnTo>
                  <a:pt x="26035" y="2505"/>
                </a:lnTo>
                <a:lnTo>
                  <a:pt x="2382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08737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18228" y="9143"/>
                </a:moveTo>
                <a:lnTo>
                  <a:pt x="6751" y="18668"/>
                </a:lnTo>
                <a:lnTo>
                  <a:pt x="5877" y="19176"/>
                </a:lnTo>
                <a:lnTo>
                  <a:pt x="4118" y="20065"/>
                </a:lnTo>
                <a:lnTo>
                  <a:pt x="2221" y="20827"/>
                </a:lnTo>
                <a:lnTo>
                  <a:pt x="1209" y="21208"/>
                </a:lnTo>
                <a:lnTo>
                  <a:pt x="967" y="22097"/>
                </a:lnTo>
                <a:lnTo>
                  <a:pt x="6119" y="34670"/>
                </a:lnTo>
                <a:lnTo>
                  <a:pt x="4659" y="35051"/>
                </a:lnTo>
                <a:lnTo>
                  <a:pt x="4348" y="35051"/>
                </a:lnTo>
                <a:lnTo>
                  <a:pt x="3635" y="35432"/>
                </a:lnTo>
                <a:lnTo>
                  <a:pt x="3290" y="35559"/>
                </a:lnTo>
                <a:lnTo>
                  <a:pt x="0" y="42163"/>
                </a:lnTo>
                <a:lnTo>
                  <a:pt x="125" y="44068"/>
                </a:lnTo>
                <a:lnTo>
                  <a:pt x="415" y="45719"/>
                </a:lnTo>
                <a:lnTo>
                  <a:pt x="1048" y="48132"/>
                </a:lnTo>
                <a:lnTo>
                  <a:pt x="1519" y="49402"/>
                </a:lnTo>
                <a:lnTo>
                  <a:pt x="1876" y="49402"/>
                </a:lnTo>
                <a:lnTo>
                  <a:pt x="2382" y="49783"/>
                </a:lnTo>
                <a:lnTo>
                  <a:pt x="2497" y="49910"/>
                </a:lnTo>
                <a:lnTo>
                  <a:pt x="2658" y="50164"/>
                </a:lnTo>
                <a:lnTo>
                  <a:pt x="2773" y="50291"/>
                </a:lnTo>
                <a:lnTo>
                  <a:pt x="3084" y="51180"/>
                </a:lnTo>
                <a:lnTo>
                  <a:pt x="3189" y="51688"/>
                </a:lnTo>
                <a:lnTo>
                  <a:pt x="3290" y="52323"/>
                </a:lnTo>
                <a:lnTo>
                  <a:pt x="3330" y="56514"/>
                </a:lnTo>
                <a:lnTo>
                  <a:pt x="3244" y="57530"/>
                </a:lnTo>
                <a:lnTo>
                  <a:pt x="3129" y="58546"/>
                </a:lnTo>
                <a:lnTo>
                  <a:pt x="2221" y="63753"/>
                </a:lnTo>
                <a:lnTo>
                  <a:pt x="1519" y="66801"/>
                </a:lnTo>
                <a:lnTo>
                  <a:pt x="2382" y="65023"/>
                </a:lnTo>
                <a:lnTo>
                  <a:pt x="8557" y="56006"/>
                </a:lnTo>
                <a:lnTo>
                  <a:pt x="9109" y="55371"/>
                </a:lnTo>
                <a:lnTo>
                  <a:pt x="10247" y="54355"/>
                </a:lnTo>
                <a:lnTo>
                  <a:pt x="10849" y="53974"/>
                </a:lnTo>
                <a:lnTo>
                  <a:pt x="7844" y="53974"/>
                </a:lnTo>
                <a:lnTo>
                  <a:pt x="10443" y="38734"/>
                </a:lnTo>
                <a:lnTo>
                  <a:pt x="9810" y="38099"/>
                </a:lnTo>
                <a:lnTo>
                  <a:pt x="6981" y="30733"/>
                </a:lnTo>
                <a:lnTo>
                  <a:pt x="12290" y="30733"/>
                </a:lnTo>
                <a:lnTo>
                  <a:pt x="10471" y="23113"/>
                </a:lnTo>
                <a:lnTo>
                  <a:pt x="9891" y="20319"/>
                </a:lnTo>
                <a:lnTo>
                  <a:pt x="19758" y="20319"/>
                </a:lnTo>
                <a:lnTo>
                  <a:pt x="19634" y="16509"/>
                </a:lnTo>
                <a:lnTo>
                  <a:pt x="19429" y="14731"/>
                </a:lnTo>
                <a:lnTo>
                  <a:pt x="19261" y="13588"/>
                </a:lnTo>
                <a:lnTo>
                  <a:pt x="18861" y="11556"/>
                </a:lnTo>
                <a:lnTo>
                  <a:pt x="18585" y="10413"/>
                </a:lnTo>
                <a:lnTo>
                  <a:pt x="18228" y="9143"/>
                </a:lnTo>
                <a:close/>
              </a:path>
              <a:path w="33654" h="67309">
                <a:moveTo>
                  <a:pt x="25964" y="41909"/>
                </a:moveTo>
                <a:lnTo>
                  <a:pt x="19643" y="41909"/>
                </a:lnTo>
                <a:lnTo>
                  <a:pt x="21414" y="42163"/>
                </a:lnTo>
                <a:lnTo>
                  <a:pt x="21057" y="42417"/>
                </a:lnTo>
                <a:lnTo>
                  <a:pt x="12294" y="48640"/>
                </a:lnTo>
                <a:lnTo>
                  <a:pt x="11696" y="49148"/>
                </a:lnTo>
                <a:lnTo>
                  <a:pt x="9812" y="51307"/>
                </a:lnTo>
                <a:lnTo>
                  <a:pt x="8361" y="53212"/>
                </a:lnTo>
                <a:lnTo>
                  <a:pt x="7844" y="53974"/>
                </a:lnTo>
                <a:lnTo>
                  <a:pt x="10849" y="53974"/>
                </a:lnTo>
                <a:lnTo>
                  <a:pt x="12053" y="53212"/>
                </a:lnTo>
                <a:lnTo>
                  <a:pt x="13352" y="52450"/>
                </a:lnTo>
                <a:lnTo>
                  <a:pt x="24599" y="45465"/>
                </a:lnTo>
                <a:lnTo>
                  <a:pt x="25024" y="44830"/>
                </a:lnTo>
                <a:lnTo>
                  <a:pt x="25381" y="44068"/>
                </a:lnTo>
                <a:lnTo>
                  <a:pt x="25898" y="42417"/>
                </a:lnTo>
                <a:lnTo>
                  <a:pt x="25964" y="41909"/>
                </a:lnTo>
                <a:close/>
              </a:path>
              <a:path w="33654" h="67309">
                <a:moveTo>
                  <a:pt x="33112" y="23495"/>
                </a:moveTo>
                <a:lnTo>
                  <a:pt x="30924" y="23494"/>
                </a:lnTo>
                <a:lnTo>
                  <a:pt x="29946" y="24891"/>
                </a:lnTo>
                <a:lnTo>
                  <a:pt x="26324" y="29336"/>
                </a:lnTo>
                <a:lnTo>
                  <a:pt x="22713" y="33527"/>
                </a:lnTo>
                <a:lnTo>
                  <a:pt x="20844" y="35559"/>
                </a:lnTo>
                <a:lnTo>
                  <a:pt x="15353" y="41147"/>
                </a:lnTo>
                <a:lnTo>
                  <a:pt x="13042" y="43306"/>
                </a:lnTo>
                <a:lnTo>
                  <a:pt x="13191" y="43179"/>
                </a:lnTo>
                <a:lnTo>
                  <a:pt x="13663" y="43052"/>
                </a:lnTo>
                <a:lnTo>
                  <a:pt x="14410" y="42798"/>
                </a:lnTo>
                <a:lnTo>
                  <a:pt x="15399" y="42417"/>
                </a:lnTo>
                <a:lnTo>
                  <a:pt x="17285" y="42036"/>
                </a:lnTo>
                <a:lnTo>
                  <a:pt x="18815" y="41909"/>
                </a:lnTo>
                <a:lnTo>
                  <a:pt x="25964" y="41909"/>
                </a:lnTo>
                <a:lnTo>
                  <a:pt x="26013" y="39623"/>
                </a:lnTo>
                <a:lnTo>
                  <a:pt x="25818" y="38480"/>
                </a:lnTo>
                <a:lnTo>
                  <a:pt x="25529" y="37464"/>
                </a:lnTo>
                <a:lnTo>
                  <a:pt x="25151" y="36448"/>
                </a:lnTo>
                <a:lnTo>
                  <a:pt x="25346" y="36321"/>
                </a:lnTo>
                <a:lnTo>
                  <a:pt x="33092" y="23876"/>
                </a:lnTo>
                <a:lnTo>
                  <a:pt x="33112" y="23495"/>
                </a:lnTo>
                <a:close/>
              </a:path>
              <a:path w="33654" h="67309">
                <a:moveTo>
                  <a:pt x="12290" y="30733"/>
                </a:moveTo>
                <a:lnTo>
                  <a:pt x="7096" y="30733"/>
                </a:lnTo>
                <a:lnTo>
                  <a:pt x="7890" y="30987"/>
                </a:lnTo>
                <a:lnTo>
                  <a:pt x="8591" y="31368"/>
                </a:lnTo>
                <a:lnTo>
                  <a:pt x="9500" y="32003"/>
                </a:lnTo>
                <a:lnTo>
                  <a:pt x="10052" y="32511"/>
                </a:lnTo>
                <a:lnTo>
                  <a:pt x="11305" y="33527"/>
                </a:lnTo>
                <a:lnTo>
                  <a:pt x="12018" y="34162"/>
                </a:lnTo>
                <a:lnTo>
                  <a:pt x="13628" y="35813"/>
                </a:lnTo>
                <a:lnTo>
                  <a:pt x="12850" y="33019"/>
                </a:lnTo>
                <a:lnTo>
                  <a:pt x="12290" y="30733"/>
                </a:lnTo>
                <a:close/>
              </a:path>
              <a:path w="33654" h="67309">
                <a:moveTo>
                  <a:pt x="25461" y="0"/>
                </a:moveTo>
                <a:lnTo>
                  <a:pt x="25224" y="3301"/>
                </a:lnTo>
                <a:lnTo>
                  <a:pt x="25105" y="7365"/>
                </a:lnTo>
                <a:lnTo>
                  <a:pt x="24990" y="8762"/>
                </a:lnTo>
                <a:lnTo>
                  <a:pt x="19091" y="30098"/>
                </a:lnTo>
                <a:lnTo>
                  <a:pt x="19332" y="29971"/>
                </a:lnTo>
                <a:lnTo>
                  <a:pt x="30924" y="23494"/>
                </a:lnTo>
                <a:lnTo>
                  <a:pt x="33112" y="23495"/>
                </a:lnTo>
                <a:lnTo>
                  <a:pt x="28336" y="16890"/>
                </a:lnTo>
                <a:lnTo>
                  <a:pt x="28647" y="16509"/>
                </a:lnTo>
                <a:lnTo>
                  <a:pt x="31112" y="10414"/>
                </a:lnTo>
                <a:lnTo>
                  <a:pt x="31084" y="8763"/>
                </a:lnTo>
                <a:lnTo>
                  <a:pt x="27658" y="1778"/>
                </a:lnTo>
                <a:lnTo>
                  <a:pt x="25461" y="0"/>
                </a:lnTo>
                <a:close/>
              </a:path>
              <a:path w="33654" h="67309">
                <a:moveTo>
                  <a:pt x="19758" y="20319"/>
                </a:moveTo>
                <a:lnTo>
                  <a:pt x="9891" y="20319"/>
                </a:lnTo>
                <a:lnTo>
                  <a:pt x="10914" y="20700"/>
                </a:lnTo>
                <a:lnTo>
                  <a:pt x="11823" y="21208"/>
                </a:lnTo>
                <a:lnTo>
                  <a:pt x="12363" y="21716"/>
                </a:lnTo>
                <a:lnTo>
                  <a:pt x="12915" y="22097"/>
                </a:lnTo>
                <a:lnTo>
                  <a:pt x="13548" y="22732"/>
                </a:lnTo>
                <a:lnTo>
                  <a:pt x="15549" y="25272"/>
                </a:lnTo>
                <a:lnTo>
                  <a:pt x="16262" y="26415"/>
                </a:lnTo>
                <a:lnTo>
                  <a:pt x="16963" y="27685"/>
                </a:lnTo>
                <a:lnTo>
                  <a:pt x="17676" y="29209"/>
                </a:lnTo>
                <a:lnTo>
                  <a:pt x="17837" y="28955"/>
                </a:lnTo>
                <a:lnTo>
                  <a:pt x="19638" y="22097"/>
                </a:lnTo>
                <a:lnTo>
                  <a:pt x="19758" y="203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76575" y="624020"/>
            <a:ext cx="13335" cy="17145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0" y="0"/>
                </a:moveTo>
                <a:lnTo>
                  <a:pt x="8107" y="16797"/>
                </a:lnTo>
                <a:lnTo>
                  <a:pt x="8808" y="16640"/>
                </a:lnTo>
                <a:lnTo>
                  <a:pt x="12707" y="13508"/>
                </a:lnTo>
                <a:lnTo>
                  <a:pt x="12074" y="13273"/>
                </a:lnTo>
                <a:lnTo>
                  <a:pt x="11442" y="12998"/>
                </a:lnTo>
                <a:lnTo>
                  <a:pt x="1023" y="180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13972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8061" y="1099"/>
                </a:moveTo>
                <a:lnTo>
                  <a:pt x="3922" y="6928"/>
                </a:lnTo>
                <a:lnTo>
                  <a:pt x="4047" y="7867"/>
                </a:lnTo>
                <a:lnTo>
                  <a:pt x="4106" y="8852"/>
                </a:lnTo>
                <a:lnTo>
                  <a:pt x="781" y="12529"/>
                </a:lnTo>
                <a:lnTo>
                  <a:pt x="628" y="14178"/>
                </a:lnTo>
                <a:lnTo>
                  <a:pt x="505" y="15197"/>
                </a:lnTo>
                <a:lnTo>
                  <a:pt x="0" y="17934"/>
                </a:lnTo>
                <a:lnTo>
                  <a:pt x="666" y="17820"/>
                </a:lnTo>
                <a:lnTo>
                  <a:pt x="7233" y="13158"/>
                </a:lnTo>
                <a:lnTo>
                  <a:pt x="17216" y="13158"/>
                </a:lnTo>
                <a:lnTo>
                  <a:pt x="17456" y="12574"/>
                </a:lnTo>
                <a:lnTo>
                  <a:pt x="17571" y="11979"/>
                </a:lnTo>
                <a:lnTo>
                  <a:pt x="17528" y="10066"/>
                </a:lnTo>
                <a:lnTo>
                  <a:pt x="17341" y="8852"/>
                </a:lnTo>
                <a:lnTo>
                  <a:pt x="17699" y="7089"/>
                </a:lnTo>
                <a:lnTo>
                  <a:pt x="17803" y="6379"/>
                </a:lnTo>
                <a:lnTo>
                  <a:pt x="17766" y="3092"/>
                </a:lnTo>
                <a:lnTo>
                  <a:pt x="17651" y="2622"/>
                </a:lnTo>
                <a:lnTo>
                  <a:pt x="17433" y="2038"/>
                </a:lnTo>
                <a:lnTo>
                  <a:pt x="17295" y="1763"/>
                </a:lnTo>
                <a:lnTo>
                  <a:pt x="16887" y="1213"/>
                </a:lnTo>
                <a:lnTo>
                  <a:pt x="9119" y="1213"/>
                </a:lnTo>
                <a:lnTo>
                  <a:pt x="8061" y="1099"/>
                </a:lnTo>
                <a:close/>
              </a:path>
              <a:path w="18415" h="18415">
                <a:moveTo>
                  <a:pt x="17216" y="13158"/>
                </a:moveTo>
                <a:lnTo>
                  <a:pt x="7233" y="13158"/>
                </a:lnTo>
                <a:lnTo>
                  <a:pt x="7739" y="13388"/>
                </a:lnTo>
                <a:lnTo>
                  <a:pt x="9119" y="13937"/>
                </a:lnTo>
                <a:lnTo>
                  <a:pt x="10027" y="14212"/>
                </a:lnTo>
                <a:lnTo>
                  <a:pt x="11051" y="14487"/>
                </a:lnTo>
                <a:lnTo>
                  <a:pt x="11557" y="14647"/>
                </a:lnTo>
                <a:lnTo>
                  <a:pt x="13132" y="14876"/>
                </a:lnTo>
                <a:lnTo>
                  <a:pt x="14190" y="14876"/>
                </a:lnTo>
                <a:lnTo>
                  <a:pt x="14662" y="14842"/>
                </a:lnTo>
                <a:lnTo>
                  <a:pt x="15605" y="14602"/>
                </a:lnTo>
                <a:lnTo>
                  <a:pt x="16387" y="14178"/>
                </a:lnTo>
                <a:lnTo>
                  <a:pt x="17019" y="13514"/>
                </a:lnTo>
                <a:lnTo>
                  <a:pt x="17216" y="13158"/>
                </a:lnTo>
                <a:close/>
              </a:path>
              <a:path w="18415" h="18415">
                <a:moveTo>
                  <a:pt x="14351" y="0"/>
                </a:moveTo>
                <a:lnTo>
                  <a:pt x="13684" y="0"/>
                </a:lnTo>
                <a:lnTo>
                  <a:pt x="12109" y="194"/>
                </a:lnTo>
                <a:lnTo>
                  <a:pt x="10177" y="778"/>
                </a:lnTo>
                <a:lnTo>
                  <a:pt x="9119" y="1213"/>
                </a:lnTo>
                <a:lnTo>
                  <a:pt x="16887" y="1213"/>
                </a:lnTo>
                <a:lnTo>
                  <a:pt x="1435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20653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598" y="0"/>
                </a:moveTo>
                <a:lnTo>
                  <a:pt x="0" y="5359"/>
                </a:lnTo>
                <a:lnTo>
                  <a:pt x="241" y="6264"/>
                </a:lnTo>
                <a:lnTo>
                  <a:pt x="4634" y="10410"/>
                </a:lnTo>
                <a:lnTo>
                  <a:pt x="5542" y="10295"/>
                </a:lnTo>
                <a:lnTo>
                  <a:pt x="9119" y="8177"/>
                </a:lnTo>
                <a:lnTo>
                  <a:pt x="9038" y="7157"/>
                </a:lnTo>
                <a:lnTo>
                  <a:pt x="8923" y="6814"/>
                </a:lnTo>
                <a:lnTo>
                  <a:pt x="8728" y="6459"/>
                </a:lnTo>
                <a:lnTo>
                  <a:pt x="8438" y="6264"/>
                </a:lnTo>
                <a:lnTo>
                  <a:pt x="7819" y="5909"/>
                </a:lnTo>
                <a:lnTo>
                  <a:pt x="6876" y="5245"/>
                </a:lnTo>
                <a:lnTo>
                  <a:pt x="2828" y="893"/>
                </a:lnTo>
                <a:lnTo>
                  <a:pt x="259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25445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1773" y="0"/>
                </a:moveTo>
                <a:lnTo>
                  <a:pt x="0" y="1408"/>
                </a:lnTo>
                <a:lnTo>
                  <a:pt x="164" y="2153"/>
                </a:lnTo>
                <a:lnTo>
                  <a:pt x="5039" y="5680"/>
                </a:lnTo>
                <a:lnTo>
                  <a:pt x="5157" y="4661"/>
                </a:lnTo>
                <a:lnTo>
                  <a:pt x="177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7170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4" h="20320">
                <a:moveTo>
                  <a:pt x="34521" y="0"/>
                </a:moveTo>
                <a:lnTo>
                  <a:pt x="862" y="17971"/>
                </a:lnTo>
                <a:lnTo>
                  <a:pt x="0" y="19811"/>
                </a:lnTo>
                <a:lnTo>
                  <a:pt x="195" y="19576"/>
                </a:lnTo>
                <a:lnTo>
                  <a:pt x="1851" y="17854"/>
                </a:lnTo>
                <a:lnTo>
                  <a:pt x="3231" y="16562"/>
                </a:lnTo>
                <a:lnTo>
                  <a:pt x="4013" y="15779"/>
                </a:lnTo>
                <a:lnTo>
                  <a:pt x="5864" y="14173"/>
                </a:lnTo>
                <a:lnTo>
                  <a:pt x="31175" y="3015"/>
                </a:lnTo>
                <a:lnTo>
                  <a:pt x="38317" y="3015"/>
                </a:lnTo>
                <a:lnTo>
                  <a:pt x="37887" y="1801"/>
                </a:lnTo>
                <a:lnTo>
                  <a:pt x="37155" y="79"/>
                </a:lnTo>
                <a:lnTo>
                  <a:pt x="34521" y="0"/>
                </a:lnTo>
                <a:close/>
              </a:path>
              <a:path w="38734" h="20320">
                <a:moveTo>
                  <a:pt x="38317" y="3015"/>
                </a:moveTo>
                <a:lnTo>
                  <a:pt x="31175" y="3015"/>
                </a:lnTo>
                <a:lnTo>
                  <a:pt x="33027" y="3054"/>
                </a:lnTo>
                <a:lnTo>
                  <a:pt x="34878" y="3211"/>
                </a:lnTo>
                <a:lnTo>
                  <a:pt x="36718" y="3485"/>
                </a:lnTo>
                <a:lnTo>
                  <a:pt x="38604" y="3954"/>
                </a:lnTo>
                <a:lnTo>
                  <a:pt x="38317" y="301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36916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11924" y="4228"/>
                </a:moveTo>
                <a:lnTo>
                  <a:pt x="2549" y="4228"/>
                </a:lnTo>
                <a:lnTo>
                  <a:pt x="3458" y="4267"/>
                </a:lnTo>
                <a:lnTo>
                  <a:pt x="4355" y="4385"/>
                </a:lnTo>
                <a:lnTo>
                  <a:pt x="9587" y="6656"/>
                </a:lnTo>
                <a:lnTo>
                  <a:pt x="10024" y="6773"/>
                </a:lnTo>
                <a:lnTo>
                  <a:pt x="10369" y="6811"/>
                </a:lnTo>
                <a:lnTo>
                  <a:pt x="11001" y="6811"/>
                </a:lnTo>
                <a:lnTo>
                  <a:pt x="11438" y="6734"/>
                </a:lnTo>
                <a:lnTo>
                  <a:pt x="11634" y="6656"/>
                </a:lnTo>
                <a:lnTo>
                  <a:pt x="11795" y="6538"/>
                </a:lnTo>
                <a:lnTo>
                  <a:pt x="12025" y="6303"/>
                </a:lnTo>
                <a:lnTo>
                  <a:pt x="12105" y="6146"/>
                </a:lnTo>
                <a:lnTo>
                  <a:pt x="12093" y="4776"/>
                </a:lnTo>
                <a:lnTo>
                  <a:pt x="11924" y="4228"/>
                </a:lnTo>
                <a:close/>
              </a:path>
              <a:path w="12700" h="6984">
                <a:moveTo>
                  <a:pt x="3262" y="0"/>
                </a:moveTo>
                <a:lnTo>
                  <a:pt x="0" y="2936"/>
                </a:lnTo>
                <a:lnTo>
                  <a:pt x="111" y="3523"/>
                </a:lnTo>
                <a:lnTo>
                  <a:pt x="502" y="4306"/>
                </a:lnTo>
                <a:lnTo>
                  <a:pt x="1572" y="4228"/>
                </a:lnTo>
                <a:lnTo>
                  <a:pt x="11924" y="4228"/>
                </a:lnTo>
                <a:lnTo>
                  <a:pt x="4286" y="38"/>
                </a:lnTo>
                <a:lnTo>
                  <a:pt x="326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38442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1333" y="0"/>
                </a:moveTo>
                <a:lnTo>
                  <a:pt x="632" y="0"/>
                </a:lnTo>
                <a:lnTo>
                  <a:pt x="0" y="38"/>
                </a:lnTo>
                <a:lnTo>
                  <a:pt x="471" y="861"/>
                </a:lnTo>
                <a:lnTo>
                  <a:pt x="3656" y="2740"/>
                </a:lnTo>
                <a:lnTo>
                  <a:pt x="4174" y="2701"/>
                </a:lnTo>
                <a:lnTo>
                  <a:pt x="4680" y="2622"/>
                </a:lnTo>
                <a:lnTo>
                  <a:pt x="5542" y="2348"/>
                </a:lnTo>
                <a:lnTo>
                  <a:pt x="6646" y="1761"/>
                </a:lnTo>
                <a:lnTo>
                  <a:pt x="6094" y="1369"/>
                </a:lnTo>
                <a:lnTo>
                  <a:pt x="4956" y="782"/>
                </a:lnTo>
                <a:lnTo>
                  <a:pt x="4369" y="547"/>
                </a:lnTo>
                <a:lnTo>
                  <a:pt x="2759" y="116"/>
                </a:lnTo>
                <a:lnTo>
                  <a:pt x="133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6659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3380" y="0"/>
                </a:moveTo>
                <a:lnTo>
                  <a:pt x="0" y="10962"/>
                </a:lnTo>
                <a:lnTo>
                  <a:pt x="141" y="11549"/>
                </a:lnTo>
                <a:lnTo>
                  <a:pt x="2794" y="15778"/>
                </a:lnTo>
                <a:lnTo>
                  <a:pt x="3091" y="14839"/>
                </a:lnTo>
                <a:lnTo>
                  <a:pt x="3426" y="13664"/>
                </a:lnTo>
                <a:lnTo>
                  <a:pt x="3589" y="12880"/>
                </a:lnTo>
                <a:lnTo>
                  <a:pt x="3817" y="11549"/>
                </a:lnTo>
                <a:lnTo>
                  <a:pt x="4058" y="9160"/>
                </a:lnTo>
                <a:lnTo>
                  <a:pt x="3946" y="3797"/>
                </a:lnTo>
                <a:lnTo>
                  <a:pt x="3741" y="1957"/>
                </a:lnTo>
                <a:lnTo>
                  <a:pt x="338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7757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4" h="41909">
                <a:moveTo>
                  <a:pt x="44239" y="27940"/>
                </a:moveTo>
                <a:lnTo>
                  <a:pt x="34602" y="27940"/>
                </a:lnTo>
                <a:lnTo>
                  <a:pt x="36318" y="32385"/>
                </a:lnTo>
                <a:lnTo>
                  <a:pt x="37040" y="33909"/>
                </a:lnTo>
                <a:lnTo>
                  <a:pt x="37477" y="34671"/>
                </a:lnTo>
                <a:lnTo>
                  <a:pt x="38420" y="36449"/>
                </a:lnTo>
                <a:lnTo>
                  <a:pt x="39512" y="38100"/>
                </a:lnTo>
                <a:lnTo>
                  <a:pt x="40110" y="38735"/>
                </a:lnTo>
                <a:lnTo>
                  <a:pt x="40697" y="39497"/>
                </a:lnTo>
                <a:lnTo>
                  <a:pt x="45607" y="41656"/>
                </a:lnTo>
                <a:lnTo>
                  <a:pt x="46355" y="41529"/>
                </a:lnTo>
                <a:lnTo>
                  <a:pt x="51345" y="36449"/>
                </a:lnTo>
                <a:lnTo>
                  <a:pt x="66144" y="36449"/>
                </a:lnTo>
                <a:lnTo>
                  <a:pt x="66525" y="36195"/>
                </a:lnTo>
                <a:lnTo>
                  <a:pt x="68181" y="34925"/>
                </a:lnTo>
                <a:lnTo>
                  <a:pt x="68963" y="34163"/>
                </a:lnTo>
                <a:lnTo>
                  <a:pt x="69529" y="33401"/>
                </a:lnTo>
                <a:lnTo>
                  <a:pt x="58510" y="33401"/>
                </a:lnTo>
                <a:lnTo>
                  <a:pt x="56302" y="33274"/>
                </a:lnTo>
                <a:lnTo>
                  <a:pt x="45734" y="29083"/>
                </a:lnTo>
                <a:lnTo>
                  <a:pt x="44239" y="27940"/>
                </a:lnTo>
                <a:close/>
              </a:path>
              <a:path w="70484" h="41909">
                <a:moveTo>
                  <a:pt x="66144" y="36449"/>
                </a:moveTo>
                <a:lnTo>
                  <a:pt x="51345" y="36449"/>
                </a:lnTo>
                <a:lnTo>
                  <a:pt x="51426" y="36703"/>
                </a:lnTo>
                <a:lnTo>
                  <a:pt x="51748" y="37084"/>
                </a:lnTo>
                <a:lnTo>
                  <a:pt x="52024" y="37338"/>
                </a:lnTo>
                <a:lnTo>
                  <a:pt x="52921" y="37846"/>
                </a:lnTo>
                <a:lnTo>
                  <a:pt x="53553" y="38100"/>
                </a:lnTo>
                <a:lnTo>
                  <a:pt x="53910" y="38100"/>
                </a:lnTo>
                <a:lnTo>
                  <a:pt x="54738" y="38354"/>
                </a:lnTo>
                <a:lnTo>
                  <a:pt x="55209" y="38354"/>
                </a:lnTo>
                <a:lnTo>
                  <a:pt x="55715" y="38481"/>
                </a:lnTo>
                <a:lnTo>
                  <a:pt x="58234" y="38481"/>
                </a:lnTo>
                <a:lnTo>
                  <a:pt x="59809" y="38227"/>
                </a:lnTo>
                <a:lnTo>
                  <a:pt x="61534" y="38100"/>
                </a:lnTo>
                <a:lnTo>
                  <a:pt x="64605" y="37338"/>
                </a:lnTo>
                <a:lnTo>
                  <a:pt x="65191" y="37084"/>
                </a:lnTo>
                <a:lnTo>
                  <a:pt x="66144" y="36449"/>
                </a:lnTo>
                <a:close/>
              </a:path>
              <a:path w="70484" h="41909">
                <a:moveTo>
                  <a:pt x="63190" y="26162"/>
                </a:moveTo>
                <a:lnTo>
                  <a:pt x="63777" y="27178"/>
                </a:lnTo>
                <a:lnTo>
                  <a:pt x="64112" y="27940"/>
                </a:lnTo>
                <a:lnTo>
                  <a:pt x="64200" y="28194"/>
                </a:lnTo>
                <a:lnTo>
                  <a:pt x="64299" y="30226"/>
                </a:lnTo>
                <a:lnTo>
                  <a:pt x="64202" y="30607"/>
                </a:lnTo>
                <a:lnTo>
                  <a:pt x="60867" y="33401"/>
                </a:lnTo>
                <a:lnTo>
                  <a:pt x="69529" y="33401"/>
                </a:lnTo>
                <a:lnTo>
                  <a:pt x="69906" y="32893"/>
                </a:lnTo>
                <a:lnTo>
                  <a:pt x="70262" y="31877"/>
                </a:lnTo>
                <a:lnTo>
                  <a:pt x="70142" y="30226"/>
                </a:lnTo>
                <a:lnTo>
                  <a:pt x="66720" y="27432"/>
                </a:lnTo>
                <a:lnTo>
                  <a:pt x="65697" y="26924"/>
                </a:lnTo>
                <a:lnTo>
                  <a:pt x="64524" y="26543"/>
                </a:lnTo>
                <a:lnTo>
                  <a:pt x="63190" y="26162"/>
                </a:lnTo>
                <a:close/>
              </a:path>
              <a:path w="70484" h="41909">
                <a:moveTo>
                  <a:pt x="28223" y="13462"/>
                </a:moveTo>
                <a:lnTo>
                  <a:pt x="15766" y="13461"/>
                </a:lnTo>
                <a:lnTo>
                  <a:pt x="16237" y="13588"/>
                </a:lnTo>
                <a:lnTo>
                  <a:pt x="16984" y="13843"/>
                </a:lnTo>
                <a:lnTo>
                  <a:pt x="17260" y="14097"/>
                </a:lnTo>
                <a:lnTo>
                  <a:pt x="17536" y="14224"/>
                </a:lnTo>
                <a:lnTo>
                  <a:pt x="17812" y="14478"/>
                </a:lnTo>
                <a:lnTo>
                  <a:pt x="21860" y="21209"/>
                </a:lnTo>
                <a:lnTo>
                  <a:pt x="22189" y="22225"/>
                </a:lnTo>
                <a:lnTo>
                  <a:pt x="29887" y="31369"/>
                </a:lnTo>
                <a:lnTo>
                  <a:pt x="31141" y="31115"/>
                </a:lnTo>
                <a:lnTo>
                  <a:pt x="34602" y="27940"/>
                </a:lnTo>
                <a:lnTo>
                  <a:pt x="44239" y="27940"/>
                </a:lnTo>
                <a:lnTo>
                  <a:pt x="43411" y="27178"/>
                </a:lnTo>
                <a:lnTo>
                  <a:pt x="41835" y="25400"/>
                </a:lnTo>
                <a:lnTo>
                  <a:pt x="41525" y="25019"/>
                </a:lnTo>
                <a:lnTo>
                  <a:pt x="38098" y="21590"/>
                </a:lnTo>
                <a:lnTo>
                  <a:pt x="35786" y="19431"/>
                </a:lnTo>
                <a:lnTo>
                  <a:pt x="34602" y="18415"/>
                </a:lnTo>
                <a:lnTo>
                  <a:pt x="33463" y="17526"/>
                </a:lnTo>
                <a:lnTo>
                  <a:pt x="32325" y="16510"/>
                </a:lnTo>
                <a:lnTo>
                  <a:pt x="30083" y="14859"/>
                </a:lnTo>
                <a:lnTo>
                  <a:pt x="28979" y="14097"/>
                </a:lnTo>
                <a:lnTo>
                  <a:pt x="28223" y="13462"/>
                </a:lnTo>
                <a:close/>
              </a:path>
              <a:path w="70484" h="41909">
                <a:moveTo>
                  <a:pt x="59035" y="18923"/>
                </a:moveTo>
                <a:lnTo>
                  <a:pt x="50678" y="18923"/>
                </a:lnTo>
                <a:lnTo>
                  <a:pt x="51748" y="19177"/>
                </a:lnTo>
                <a:lnTo>
                  <a:pt x="53047" y="19431"/>
                </a:lnTo>
                <a:lnTo>
                  <a:pt x="54025" y="19939"/>
                </a:lnTo>
                <a:lnTo>
                  <a:pt x="55244" y="20828"/>
                </a:lnTo>
                <a:lnTo>
                  <a:pt x="55554" y="21336"/>
                </a:lnTo>
                <a:lnTo>
                  <a:pt x="55681" y="21590"/>
                </a:lnTo>
                <a:lnTo>
                  <a:pt x="52806" y="21590"/>
                </a:lnTo>
                <a:lnTo>
                  <a:pt x="51552" y="21844"/>
                </a:lnTo>
                <a:lnTo>
                  <a:pt x="44710" y="25019"/>
                </a:lnTo>
                <a:lnTo>
                  <a:pt x="45653" y="25527"/>
                </a:lnTo>
                <a:lnTo>
                  <a:pt x="53243" y="27305"/>
                </a:lnTo>
                <a:lnTo>
                  <a:pt x="54611" y="27178"/>
                </a:lnTo>
                <a:lnTo>
                  <a:pt x="57759" y="25400"/>
                </a:lnTo>
                <a:lnTo>
                  <a:pt x="57992" y="25019"/>
                </a:lnTo>
                <a:lnTo>
                  <a:pt x="58590" y="23368"/>
                </a:lnTo>
                <a:lnTo>
                  <a:pt x="58740" y="22733"/>
                </a:lnTo>
                <a:lnTo>
                  <a:pt x="58981" y="21463"/>
                </a:lnTo>
                <a:lnTo>
                  <a:pt x="59035" y="18923"/>
                </a:lnTo>
                <a:close/>
              </a:path>
              <a:path w="70484" h="41909">
                <a:moveTo>
                  <a:pt x="40158" y="5334"/>
                </a:moveTo>
                <a:lnTo>
                  <a:pt x="28507" y="5334"/>
                </a:lnTo>
                <a:lnTo>
                  <a:pt x="32279" y="5588"/>
                </a:lnTo>
                <a:lnTo>
                  <a:pt x="33188" y="5715"/>
                </a:lnTo>
                <a:lnTo>
                  <a:pt x="34521" y="5842"/>
                </a:lnTo>
                <a:lnTo>
                  <a:pt x="35464" y="6096"/>
                </a:lnTo>
                <a:lnTo>
                  <a:pt x="34050" y="6477"/>
                </a:lnTo>
                <a:lnTo>
                  <a:pt x="33417" y="6604"/>
                </a:lnTo>
                <a:lnTo>
                  <a:pt x="32360" y="6985"/>
                </a:lnTo>
                <a:lnTo>
                  <a:pt x="29868" y="9525"/>
                </a:lnTo>
                <a:lnTo>
                  <a:pt x="29982" y="9906"/>
                </a:lnTo>
                <a:lnTo>
                  <a:pt x="30163" y="10287"/>
                </a:lnTo>
                <a:lnTo>
                  <a:pt x="30554" y="10668"/>
                </a:lnTo>
                <a:lnTo>
                  <a:pt x="31808" y="12573"/>
                </a:lnTo>
                <a:lnTo>
                  <a:pt x="42698" y="19812"/>
                </a:lnTo>
                <a:lnTo>
                  <a:pt x="43721" y="19558"/>
                </a:lnTo>
                <a:lnTo>
                  <a:pt x="46481" y="19050"/>
                </a:lnTo>
                <a:lnTo>
                  <a:pt x="48045" y="18923"/>
                </a:lnTo>
                <a:lnTo>
                  <a:pt x="59035" y="18923"/>
                </a:lnTo>
                <a:lnTo>
                  <a:pt x="58855" y="17526"/>
                </a:lnTo>
                <a:lnTo>
                  <a:pt x="58747" y="16002"/>
                </a:lnTo>
                <a:lnTo>
                  <a:pt x="58708" y="15875"/>
                </a:lnTo>
                <a:lnTo>
                  <a:pt x="40662" y="15875"/>
                </a:lnTo>
                <a:lnTo>
                  <a:pt x="40340" y="15748"/>
                </a:lnTo>
                <a:lnTo>
                  <a:pt x="37787" y="11557"/>
                </a:lnTo>
                <a:lnTo>
                  <a:pt x="38063" y="11303"/>
                </a:lnTo>
                <a:lnTo>
                  <a:pt x="38730" y="10795"/>
                </a:lnTo>
                <a:lnTo>
                  <a:pt x="39231" y="10287"/>
                </a:lnTo>
                <a:lnTo>
                  <a:pt x="39558" y="9906"/>
                </a:lnTo>
                <a:lnTo>
                  <a:pt x="39754" y="9525"/>
                </a:lnTo>
                <a:lnTo>
                  <a:pt x="40110" y="9017"/>
                </a:lnTo>
                <a:lnTo>
                  <a:pt x="40455" y="7874"/>
                </a:lnTo>
                <a:lnTo>
                  <a:pt x="40333" y="5715"/>
                </a:lnTo>
                <a:lnTo>
                  <a:pt x="40158" y="5334"/>
                </a:lnTo>
                <a:close/>
              </a:path>
              <a:path w="70484" h="41909">
                <a:moveTo>
                  <a:pt x="54220" y="12827"/>
                </a:moveTo>
                <a:lnTo>
                  <a:pt x="46125" y="14224"/>
                </a:lnTo>
                <a:lnTo>
                  <a:pt x="44710" y="14605"/>
                </a:lnTo>
                <a:lnTo>
                  <a:pt x="44434" y="14859"/>
                </a:lnTo>
                <a:lnTo>
                  <a:pt x="43296" y="15494"/>
                </a:lnTo>
                <a:lnTo>
                  <a:pt x="41559" y="15875"/>
                </a:lnTo>
                <a:lnTo>
                  <a:pt x="58708" y="15875"/>
                </a:lnTo>
                <a:lnTo>
                  <a:pt x="54887" y="12954"/>
                </a:lnTo>
                <a:lnTo>
                  <a:pt x="54220" y="12827"/>
                </a:lnTo>
                <a:close/>
              </a:path>
              <a:path w="70484" h="41909">
                <a:moveTo>
                  <a:pt x="15731" y="0"/>
                </a:moveTo>
                <a:lnTo>
                  <a:pt x="12385" y="0"/>
                </a:lnTo>
                <a:lnTo>
                  <a:pt x="11407" y="126"/>
                </a:lnTo>
                <a:lnTo>
                  <a:pt x="9360" y="507"/>
                </a:lnTo>
                <a:lnTo>
                  <a:pt x="8256" y="888"/>
                </a:lnTo>
                <a:lnTo>
                  <a:pt x="5899" y="1523"/>
                </a:lnTo>
                <a:lnTo>
                  <a:pt x="3346" y="2539"/>
                </a:lnTo>
                <a:lnTo>
                  <a:pt x="908" y="3682"/>
                </a:lnTo>
                <a:lnTo>
                  <a:pt x="551" y="3809"/>
                </a:lnTo>
                <a:lnTo>
                  <a:pt x="0" y="3809"/>
                </a:lnTo>
                <a:lnTo>
                  <a:pt x="1851" y="4063"/>
                </a:lnTo>
                <a:lnTo>
                  <a:pt x="2564" y="4190"/>
                </a:lnTo>
                <a:lnTo>
                  <a:pt x="10936" y="8889"/>
                </a:lnTo>
                <a:lnTo>
                  <a:pt x="10690" y="9397"/>
                </a:lnTo>
                <a:lnTo>
                  <a:pt x="12626" y="12826"/>
                </a:lnTo>
                <a:lnTo>
                  <a:pt x="12983" y="13080"/>
                </a:lnTo>
                <a:lnTo>
                  <a:pt x="13880" y="13334"/>
                </a:lnTo>
                <a:lnTo>
                  <a:pt x="14432" y="13588"/>
                </a:lnTo>
                <a:lnTo>
                  <a:pt x="15064" y="13461"/>
                </a:lnTo>
                <a:lnTo>
                  <a:pt x="28223" y="13462"/>
                </a:lnTo>
                <a:lnTo>
                  <a:pt x="27921" y="13208"/>
                </a:lnTo>
                <a:lnTo>
                  <a:pt x="25839" y="11811"/>
                </a:lnTo>
                <a:lnTo>
                  <a:pt x="22056" y="9398"/>
                </a:lnTo>
                <a:lnTo>
                  <a:pt x="20411" y="8382"/>
                </a:lnTo>
                <a:lnTo>
                  <a:pt x="17697" y="6985"/>
                </a:lnTo>
                <a:lnTo>
                  <a:pt x="15294" y="5715"/>
                </a:lnTo>
                <a:lnTo>
                  <a:pt x="22930" y="5334"/>
                </a:lnTo>
                <a:lnTo>
                  <a:pt x="40158" y="5334"/>
                </a:lnTo>
                <a:lnTo>
                  <a:pt x="39754" y="4572"/>
                </a:lnTo>
                <a:lnTo>
                  <a:pt x="39006" y="3556"/>
                </a:lnTo>
                <a:lnTo>
                  <a:pt x="38535" y="3048"/>
                </a:lnTo>
                <a:lnTo>
                  <a:pt x="38121" y="2667"/>
                </a:lnTo>
                <a:lnTo>
                  <a:pt x="22493" y="2667"/>
                </a:lnTo>
                <a:lnTo>
                  <a:pt x="22217" y="2413"/>
                </a:lnTo>
                <a:lnTo>
                  <a:pt x="17145" y="127"/>
                </a:lnTo>
                <a:lnTo>
                  <a:pt x="15731" y="0"/>
                </a:lnTo>
                <a:close/>
              </a:path>
              <a:path w="70484" h="41909">
                <a:moveTo>
                  <a:pt x="34993" y="762"/>
                </a:moveTo>
                <a:lnTo>
                  <a:pt x="31382" y="762"/>
                </a:lnTo>
                <a:lnTo>
                  <a:pt x="30037" y="1016"/>
                </a:lnTo>
                <a:lnTo>
                  <a:pt x="28507" y="1270"/>
                </a:lnTo>
                <a:lnTo>
                  <a:pt x="26736" y="1524"/>
                </a:lnTo>
                <a:lnTo>
                  <a:pt x="24735" y="2032"/>
                </a:lnTo>
                <a:lnTo>
                  <a:pt x="22493" y="2667"/>
                </a:lnTo>
                <a:lnTo>
                  <a:pt x="38121" y="2667"/>
                </a:lnTo>
                <a:lnTo>
                  <a:pt x="37983" y="2540"/>
                </a:lnTo>
                <a:lnTo>
                  <a:pt x="36212" y="1143"/>
                </a:lnTo>
                <a:lnTo>
                  <a:pt x="35901" y="1016"/>
                </a:lnTo>
                <a:lnTo>
                  <a:pt x="35510" y="889"/>
                </a:lnTo>
                <a:lnTo>
                  <a:pt x="34993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11764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4" h="36195">
                <a:moveTo>
                  <a:pt x="6761" y="14604"/>
                </a:moveTo>
                <a:lnTo>
                  <a:pt x="4013" y="14604"/>
                </a:lnTo>
                <a:lnTo>
                  <a:pt x="1966" y="14731"/>
                </a:lnTo>
                <a:lnTo>
                  <a:pt x="1184" y="14731"/>
                </a:lnTo>
                <a:lnTo>
                  <a:pt x="0" y="18414"/>
                </a:lnTo>
                <a:lnTo>
                  <a:pt x="160" y="18541"/>
                </a:lnTo>
                <a:lnTo>
                  <a:pt x="4599" y="21589"/>
                </a:lnTo>
                <a:lnTo>
                  <a:pt x="7946" y="23748"/>
                </a:lnTo>
                <a:lnTo>
                  <a:pt x="12074" y="26288"/>
                </a:lnTo>
                <a:lnTo>
                  <a:pt x="16904" y="28955"/>
                </a:lnTo>
                <a:lnTo>
                  <a:pt x="19549" y="30225"/>
                </a:lnTo>
                <a:lnTo>
                  <a:pt x="22332" y="31622"/>
                </a:lnTo>
                <a:lnTo>
                  <a:pt x="23746" y="32384"/>
                </a:lnTo>
                <a:lnTo>
                  <a:pt x="28277" y="34289"/>
                </a:lnTo>
                <a:lnTo>
                  <a:pt x="30002" y="35178"/>
                </a:lnTo>
                <a:lnTo>
                  <a:pt x="31808" y="35686"/>
                </a:lnTo>
                <a:lnTo>
                  <a:pt x="32831" y="35940"/>
                </a:lnTo>
                <a:lnTo>
                  <a:pt x="34441" y="35940"/>
                </a:lnTo>
                <a:lnTo>
                  <a:pt x="35510" y="35813"/>
                </a:lnTo>
                <a:lnTo>
                  <a:pt x="36016" y="35559"/>
                </a:lnTo>
                <a:lnTo>
                  <a:pt x="36522" y="35432"/>
                </a:lnTo>
                <a:lnTo>
                  <a:pt x="37005" y="35051"/>
                </a:lnTo>
                <a:lnTo>
                  <a:pt x="37511" y="34797"/>
                </a:lnTo>
                <a:lnTo>
                  <a:pt x="38374" y="33781"/>
                </a:lnTo>
                <a:lnTo>
                  <a:pt x="38765" y="33273"/>
                </a:lnTo>
                <a:lnTo>
                  <a:pt x="39432" y="31749"/>
                </a:lnTo>
                <a:lnTo>
                  <a:pt x="39668" y="30987"/>
                </a:lnTo>
                <a:lnTo>
                  <a:pt x="40035" y="29209"/>
                </a:lnTo>
                <a:lnTo>
                  <a:pt x="34441" y="29209"/>
                </a:lnTo>
                <a:lnTo>
                  <a:pt x="31727" y="28320"/>
                </a:lnTo>
                <a:lnTo>
                  <a:pt x="29289" y="27431"/>
                </a:lnTo>
                <a:lnTo>
                  <a:pt x="27840" y="26669"/>
                </a:lnTo>
                <a:lnTo>
                  <a:pt x="26460" y="26034"/>
                </a:lnTo>
                <a:lnTo>
                  <a:pt x="19342" y="20827"/>
                </a:lnTo>
                <a:lnTo>
                  <a:pt x="15018" y="20446"/>
                </a:lnTo>
                <a:lnTo>
                  <a:pt x="12661" y="20065"/>
                </a:lnTo>
                <a:lnTo>
                  <a:pt x="10740" y="19684"/>
                </a:lnTo>
                <a:lnTo>
                  <a:pt x="9947" y="19430"/>
                </a:lnTo>
                <a:lnTo>
                  <a:pt x="7670" y="18795"/>
                </a:lnTo>
                <a:lnTo>
                  <a:pt x="6922" y="18414"/>
                </a:lnTo>
                <a:lnTo>
                  <a:pt x="13765" y="18033"/>
                </a:lnTo>
                <a:lnTo>
                  <a:pt x="17732" y="17398"/>
                </a:lnTo>
                <a:lnTo>
                  <a:pt x="19549" y="17144"/>
                </a:lnTo>
                <a:lnTo>
                  <a:pt x="26380" y="15493"/>
                </a:lnTo>
                <a:lnTo>
                  <a:pt x="26671" y="15366"/>
                </a:lnTo>
                <a:lnTo>
                  <a:pt x="12235" y="15366"/>
                </a:lnTo>
                <a:lnTo>
                  <a:pt x="11166" y="15239"/>
                </a:lnTo>
                <a:lnTo>
                  <a:pt x="8923" y="14858"/>
                </a:lnTo>
                <a:lnTo>
                  <a:pt x="7474" y="14731"/>
                </a:lnTo>
                <a:lnTo>
                  <a:pt x="6761" y="14604"/>
                </a:lnTo>
                <a:close/>
              </a:path>
              <a:path w="70484" h="36195">
                <a:moveTo>
                  <a:pt x="59527" y="26543"/>
                </a:moveTo>
                <a:lnTo>
                  <a:pt x="41835" y="26542"/>
                </a:lnTo>
                <a:lnTo>
                  <a:pt x="42146" y="26669"/>
                </a:lnTo>
                <a:lnTo>
                  <a:pt x="42502" y="26669"/>
                </a:lnTo>
                <a:lnTo>
                  <a:pt x="42859" y="26796"/>
                </a:lnTo>
                <a:lnTo>
                  <a:pt x="43296" y="27050"/>
                </a:lnTo>
                <a:lnTo>
                  <a:pt x="43963" y="28066"/>
                </a:lnTo>
                <a:lnTo>
                  <a:pt x="44860" y="28955"/>
                </a:lnTo>
                <a:lnTo>
                  <a:pt x="45458" y="29463"/>
                </a:lnTo>
                <a:lnTo>
                  <a:pt x="46159" y="30098"/>
                </a:lnTo>
                <a:lnTo>
                  <a:pt x="46987" y="30606"/>
                </a:lnTo>
                <a:lnTo>
                  <a:pt x="51391" y="31876"/>
                </a:lnTo>
                <a:lnTo>
                  <a:pt x="52058" y="32003"/>
                </a:lnTo>
                <a:lnTo>
                  <a:pt x="53553" y="32003"/>
                </a:lnTo>
                <a:lnTo>
                  <a:pt x="55129" y="31749"/>
                </a:lnTo>
                <a:lnTo>
                  <a:pt x="56221" y="31622"/>
                </a:lnTo>
                <a:lnTo>
                  <a:pt x="59367" y="27686"/>
                </a:lnTo>
                <a:lnTo>
                  <a:pt x="59527" y="26543"/>
                </a:lnTo>
                <a:close/>
              </a:path>
              <a:path w="70484" h="36195">
                <a:moveTo>
                  <a:pt x="70021" y="3302"/>
                </a:moveTo>
                <a:lnTo>
                  <a:pt x="37074" y="20700"/>
                </a:lnTo>
                <a:lnTo>
                  <a:pt x="34567" y="21335"/>
                </a:lnTo>
                <a:lnTo>
                  <a:pt x="30635" y="21970"/>
                </a:lnTo>
                <a:lnTo>
                  <a:pt x="28473" y="22097"/>
                </a:lnTo>
                <a:lnTo>
                  <a:pt x="28197" y="22097"/>
                </a:lnTo>
                <a:lnTo>
                  <a:pt x="29761" y="24129"/>
                </a:lnTo>
                <a:lnTo>
                  <a:pt x="31106" y="25780"/>
                </a:lnTo>
                <a:lnTo>
                  <a:pt x="33027" y="27812"/>
                </a:lnTo>
                <a:lnTo>
                  <a:pt x="34441" y="29209"/>
                </a:lnTo>
                <a:lnTo>
                  <a:pt x="40035" y="29209"/>
                </a:lnTo>
                <a:lnTo>
                  <a:pt x="40260" y="27558"/>
                </a:lnTo>
                <a:lnTo>
                  <a:pt x="40386" y="27304"/>
                </a:lnTo>
                <a:lnTo>
                  <a:pt x="40582" y="27050"/>
                </a:lnTo>
                <a:lnTo>
                  <a:pt x="40892" y="26796"/>
                </a:lnTo>
                <a:lnTo>
                  <a:pt x="41088" y="26669"/>
                </a:lnTo>
                <a:lnTo>
                  <a:pt x="41283" y="26669"/>
                </a:lnTo>
                <a:lnTo>
                  <a:pt x="41559" y="26542"/>
                </a:lnTo>
                <a:lnTo>
                  <a:pt x="59527" y="26543"/>
                </a:lnTo>
                <a:lnTo>
                  <a:pt x="59403" y="21336"/>
                </a:lnTo>
                <a:lnTo>
                  <a:pt x="59198" y="20066"/>
                </a:lnTo>
                <a:lnTo>
                  <a:pt x="58659" y="17399"/>
                </a:lnTo>
                <a:lnTo>
                  <a:pt x="59292" y="17399"/>
                </a:lnTo>
                <a:lnTo>
                  <a:pt x="60867" y="17272"/>
                </a:lnTo>
                <a:lnTo>
                  <a:pt x="61891" y="17018"/>
                </a:lnTo>
                <a:lnTo>
                  <a:pt x="63029" y="16764"/>
                </a:lnTo>
                <a:lnTo>
                  <a:pt x="70389" y="7747"/>
                </a:lnTo>
                <a:lnTo>
                  <a:pt x="70262" y="4572"/>
                </a:lnTo>
                <a:lnTo>
                  <a:pt x="70021" y="3302"/>
                </a:lnTo>
                <a:close/>
              </a:path>
              <a:path w="70484" h="36195">
                <a:moveTo>
                  <a:pt x="38484" y="14604"/>
                </a:moveTo>
                <a:lnTo>
                  <a:pt x="28864" y="14604"/>
                </a:lnTo>
                <a:lnTo>
                  <a:pt x="28231" y="16001"/>
                </a:lnTo>
                <a:lnTo>
                  <a:pt x="27369" y="17271"/>
                </a:lnTo>
                <a:lnTo>
                  <a:pt x="26782" y="17906"/>
                </a:lnTo>
                <a:lnTo>
                  <a:pt x="25759" y="18922"/>
                </a:lnTo>
                <a:lnTo>
                  <a:pt x="25322" y="19303"/>
                </a:lnTo>
                <a:lnTo>
                  <a:pt x="28473" y="18541"/>
                </a:lnTo>
                <a:lnTo>
                  <a:pt x="31336" y="17779"/>
                </a:lnTo>
                <a:lnTo>
                  <a:pt x="32636" y="17271"/>
                </a:lnTo>
                <a:lnTo>
                  <a:pt x="35039" y="16382"/>
                </a:lnTo>
                <a:lnTo>
                  <a:pt x="36131" y="15874"/>
                </a:lnTo>
                <a:lnTo>
                  <a:pt x="37155" y="15366"/>
                </a:lnTo>
                <a:lnTo>
                  <a:pt x="38098" y="14858"/>
                </a:lnTo>
                <a:lnTo>
                  <a:pt x="38484" y="14604"/>
                </a:lnTo>
                <a:close/>
              </a:path>
              <a:path w="70484" h="36195">
                <a:moveTo>
                  <a:pt x="54966" y="6604"/>
                </a:moveTo>
                <a:lnTo>
                  <a:pt x="46470" y="6603"/>
                </a:lnTo>
                <a:lnTo>
                  <a:pt x="46495" y="8254"/>
                </a:lnTo>
                <a:lnTo>
                  <a:pt x="46369" y="9778"/>
                </a:lnTo>
                <a:lnTo>
                  <a:pt x="43963" y="16890"/>
                </a:lnTo>
                <a:lnTo>
                  <a:pt x="45849" y="16128"/>
                </a:lnTo>
                <a:lnTo>
                  <a:pt x="53588" y="11556"/>
                </a:lnTo>
                <a:lnTo>
                  <a:pt x="53749" y="11429"/>
                </a:lnTo>
                <a:lnTo>
                  <a:pt x="53864" y="10794"/>
                </a:lnTo>
                <a:lnTo>
                  <a:pt x="54496" y="8636"/>
                </a:lnTo>
                <a:lnTo>
                  <a:pt x="54871" y="7112"/>
                </a:lnTo>
                <a:lnTo>
                  <a:pt x="54966" y="6604"/>
                </a:lnTo>
                <a:close/>
              </a:path>
              <a:path w="70484" h="36195">
                <a:moveTo>
                  <a:pt x="31658" y="4063"/>
                </a:moveTo>
                <a:lnTo>
                  <a:pt x="30002" y="4063"/>
                </a:lnTo>
                <a:lnTo>
                  <a:pt x="28898" y="4444"/>
                </a:lnTo>
                <a:lnTo>
                  <a:pt x="28668" y="4571"/>
                </a:lnTo>
                <a:lnTo>
                  <a:pt x="27093" y="5079"/>
                </a:lnTo>
                <a:lnTo>
                  <a:pt x="21389" y="8762"/>
                </a:lnTo>
                <a:lnTo>
                  <a:pt x="20607" y="9524"/>
                </a:lnTo>
                <a:lnTo>
                  <a:pt x="19388" y="11048"/>
                </a:lnTo>
                <a:lnTo>
                  <a:pt x="18560" y="12445"/>
                </a:lnTo>
                <a:lnTo>
                  <a:pt x="17927" y="13842"/>
                </a:lnTo>
                <a:lnTo>
                  <a:pt x="17812" y="14223"/>
                </a:lnTo>
                <a:lnTo>
                  <a:pt x="17065" y="14604"/>
                </a:lnTo>
                <a:lnTo>
                  <a:pt x="15570" y="15112"/>
                </a:lnTo>
                <a:lnTo>
                  <a:pt x="14869" y="15239"/>
                </a:lnTo>
                <a:lnTo>
                  <a:pt x="13489" y="15366"/>
                </a:lnTo>
                <a:lnTo>
                  <a:pt x="26671" y="15366"/>
                </a:lnTo>
                <a:lnTo>
                  <a:pt x="27254" y="15112"/>
                </a:lnTo>
                <a:lnTo>
                  <a:pt x="28864" y="14604"/>
                </a:lnTo>
                <a:lnTo>
                  <a:pt x="38484" y="14604"/>
                </a:lnTo>
                <a:lnTo>
                  <a:pt x="39834" y="13715"/>
                </a:lnTo>
                <a:lnTo>
                  <a:pt x="44564" y="9651"/>
                </a:lnTo>
                <a:lnTo>
                  <a:pt x="36177" y="9651"/>
                </a:lnTo>
                <a:lnTo>
                  <a:pt x="35269" y="7111"/>
                </a:lnTo>
                <a:lnTo>
                  <a:pt x="32912" y="4571"/>
                </a:lnTo>
                <a:lnTo>
                  <a:pt x="32601" y="4317"/>
                </a:lnTo>
                <a:lnTo>
                  <a:pt x="32279" y="4190"/>
                </a:lnTo>
                <a:lnTo>
                  <a:pt x="31658" y="4063"/>
                </a:lnTo>
                <a:close/>
              </a:path>
              <a:path w="70484" h="36195">
                <a:moveTo>
                  <a:pt x="51702" y="0"/>
                </a:moveTo>
                <a:lnTo>
                  <a:pt x="50920" y="0"/>
                </a:lnTo>
                <a:lnTo>
                  <a:pt x="50598" y="126"/>
                </a:lnTo>
                <a:lnTo>
                  <a:pt x="49506" y="253"/>
                </a:lnTo>
                <a:lnTo>
                  <a:pt x="48482" y="507"/>
                </a:lnTo>
                <a:lnTo>
                  <a:pt x="47574" y="761"/>
                </a:lnTo>
                <a:lnTo>
                  <a:pt x="46792" y="1142"/>
                </a:lnTo>
                <a:lnTo>
                  <a:pt x="46079" y="1396"/>
                </a:lnTo>
                <a:lnTo>
                  <a:pt x="44940" y="2031"/>
                </a:lnTo>
                <a:lnTo>
                  <a:pt x="44112" y="2666"/>
                </a:lnTo>
                <a:lnTo>
                  <a:pt x="43560" y="3174"/>
                </a:lnTo>
                <a:lnTo>
                  <a:pt x="42422" y="4952"/>
                </a:lnTo>
                <a:lnTo>
                  <a:pt x="41122" y="6603"/>
                </a:lnTo>
                <a:lnTo>
                  <a:pt x="39363" y="8254"/>
                </a:lnTo>
                <a:lnTo>
                  <a:pt x="38811" y="8635"/>
                </a:lnTo>
                <a:lnTo>
                  <a:pt x="38293" y="8889"/>
                </a:lnTo>
                <a:lnTo>
                  <a:pt x="37431" y="9397"/>
                </a:lnTo>
                <a:lnTo>
                  <a:pt x="37074" y="9524"/>
                </a:lnTo>
                <a:lnTo>
                  <a:pt x="36327" y="9651"/>
                </a:lnTo>
                <a:lnTo>
                  <a:pt x="44564" y="9651"/>
                </a:lnTo>
                <a:lnTo>
                  <a:pt x="45653" y="8127"/>
                </a:lnTo>
                <a:lnTo>
                  <a:pt x="46470" y="6603"/>
                </a:lnTo>
                <a:lnTo>
                  <a:pt x="54966" y="6604"/>
                </a:lnTo>
                <a:lnTo>
                  <a:pt x="55092" y="5207"/>
                </a:lnTo>
                <a:lnTo>
                  <a:pt x="55018" y="3175"/>
                </a:lnTo>
                <a:lnTo>
                  <a:pt x="54807" y="2286"/>
                </a:lnTo>
                <a:lnTo>
                  <a:pt x="52173" y="127"/>
                </a:lnTo>
                <a:lnTo>
                  <a:pt x="51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08141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60323" y="44068"/>
                </a:moveTo>
                <a:lnTo>
                  <a:pt x="34567" y="44068"/>
                </a:lnTo>
                <a:lnTo>
                  <a:pt x="34728" y="44322"/>
                </a:lnTo>
                <a:lnTo>
                  <a:pt x="35867" y="45465"/>
                </a:lnTo>
                <a:lnTo>
                  <a:pt x="37362" y="46735"/>
                </a:lnTo>
                <a:lnTo>
                  <a:pt x="39282" y="48132"/>
                </a:lnTo>
                <a:lnTo>
                  <a:pt x="40030" y="48640"/>
                </a:lnTo>
                <a:lnTo>
                  <a:pt x="40777" y="49021"/>
                </a:lnTo>
                <a:lnTo>
                  <a:pt x="41571" y="49529"/>
                </a:lnTo>
                <a:lnTo>
                  <a:pt x="48528" y="50926"/>
                </a:lnTo>
                <a:lnTo>
                  <a:pt x="50299" y="50418"/>
                </a:lnTo>
                <a:lnTo>
                  <a:pt x="51161" y="50037"/>
                </a:lnTo>
                <a:lnTo>
                  <a:pt x="52886" y="48767"/>
                </a:lnTo>
                <a:lnTo>
                  <a:pt x="54542" y="46989"/>
                </a:lnTo>
                <a:lnTo>
                  <a:pt x="56037" y="44576"/>
                </a:lnTo>
                <a:lnTo>
                  <a:pt x="56739" y="44449"/>
                </a:lnTo>
                <a:lnTo>
                  <a:pt x="58590" y="44322"/>
                </a:lnTo>
                <a:lnTo>
                  <a:pt x="60323" y="44068"/>
                </a:lnTo>
                <a:close/>
              </a:path>
              <a:path w="76200" h="51434">
                <a:moveTo>
                  <a:pt x="10269" y="15620"/>
                </a:moveTo>
                <a:lnTo>
                  <a:pt x="8107" y="15620"/>
                </a:lnTo>
                <a:lnTo>
                  <a:pt x="5634" y="15874"/>
                </a:lnTo>
                <a:lnTo>
                  <a:pt x="4254" y="16128"/>
                </a:lnTo>
                <a:lnTo>
                  <a:pt x="4084" y="17271"/>
                </a:lnTo>
                <a:lnTo>
                  <a:pt x="3392" y="20446"/>
                </a:lnTo>
                <a:lnTo>
                  <a:pt x="1603" y="25526"/>
                </a:lnTo>
                <a:lnTo>
                  <a:pt x="1116" y="26669"/>
                </a:lnTo>
                <a:lnTo>
                  <a:pt x="643" y="27558"/>
                </a:lnTo>
                <a:lnTo>
                  <a:pt x="793" y="27558"/>
                </a:lnTo>
                <a:lnTo>
                  <a:pt x="1115" y="27812"/>
                </a:lnTo>
                <a:lnTo>
                  <a:pt x="1379" y="27812"/>
                </a:lnTo>
                <a:lnTo>
                  <a:pt x="1977" y="28193"/>
                </a:lnTo>
                <a:lnTo>
                  <a:pt x="2288" y="28447"/>
                </a:lnTo>
                <a:lnTo>
                  <a:pt x="2644" y="28701"/>
                </a:lnTo>
                <a:lnTo>
                  <a:pt x="3748" y="29971"/>
                </a:lnTo>
                <a:lnTo>
                  <a:pt x="4496" y="31241"/>
                </a:lnTo>
                <a:lnTo>
                  <a:pt x="5117" y="32765"/>
                </a:lnTo>
                <a:lnTo>
                  <a:pt x="3748" y="33654"/>
                </a:lnTo>
                <a:lnTo>
                  <a:pt x="2449" y="34670"/>
                </a:lnTo>
                <a:lnTo>
                  <a:pt x="1662" y="35432"/>
                </a:lnTo>
                <a:lnTo>
                  <a:pt x="1184" y="35940"/>
                </a:lnTo>
                <a:lnTo>
                  <a:pt x="643" y="36702"/>
                </a:lnTo>
                <a:lnTo>
                  <a:pt x="436" y="36956"/>
                </a:lnTo>
                <a:lnTo>
                  <a:pt x="91" y="37845"/>
                </a:lnTo>
                <a:lnTo>
                  <a:pt x="0" y="39369"/>
                </a:lnTo>
                <a:lnTo>
                  <a:pt x="126" y="39877"/>
                </a:lnTo>
                <a:lnTo>
                  <a:pt x="321" y="40385"/>
                </a:lnTo>
                <a:lnTo>
                  <a:pt x="954" y="41274"/>
                </a:lnTo>
                <a:lnTo>
                  <a:pt x="1379" y="41655"/>
                </a:lnTo>
                <a:lnTo>
                  <a:pt x="1897" y="42163"/>
                </a:lnTo>
                <a:lnTo>
                  <a:pt x="2529" y="42544"/>
                </a:lnTo>
                <a:lnTo>
                  <a:pt x="3486" y="44068"/>
                </a:lnTo>
                <a:lnTo>
                  <a:pt x="4691" y="45592"/>
                </a:lnTo>
                <a:lnTo>
                  <a:pt x="5358" y="46227"/>
                </a:lnTo>
                <a:lnTo>
                  <a:pt x="6106" y="46735"/>
                </a:lnTo>
                <a:lnTo>
                  <a:pt x="7750" y="47243"/>
                </a:lnTo>
                <a:lnTo>
                  <a:pt x="8693" y="47243"/>
                </a:lnTo>
                <a:lnTo>
                  <a:pt x="9165" y="47116"/>
                </a:lnTo>
                <a:lnTo>
                  <a:pt x="10660" y="46354"/>
                </a:lnTo>
                <a:lnTo>
                  <a:pt x="11729" y="45338"/>
                </a:lnTo>
                <a:lnTo>
                  <a:pt x="13339" y="43179"/>
                </a:lnTo>
                <a:lnTo>
                  <a:pt x="15501" y="43179"/>
                </a:lnTo>
                <a:lnTo>
                  <a:pt x="15777" y="42798"/>
                </a:lnTo>
                <a:lnTo>
                  <a:pt x="16108" y="42036"/>
                </a:lnTo>
                <a:lnTo>
                  <a:pt x="16228" y="41274"/>
                </a:lnTo>
                <a:lnTo>
                  <a:pt x="16144" y="39115"/>
                </a:lnTo>
                <a:lnTo>
                  <a:pt x="15927" y="37972"/>
                </a:lnTo>
                <a:lnTo>
                  <a:pt x="31900" y="37972"/>
                </a:lnTo>
                <a:lnTo>
                  <a:pt x="25954" y="35305"/>
                </a:lnTo>
                <a:lnTo>
                  <a:pt x="23171" y="33908"/>
                </a:lnTo>
                <a:lnTo>
                  <a:pt x="20526" y="32638"/>
                </a:lnTo>
                <a:lnTo>
                  <a:pt x="15697" y="29971"/>
                </a:lnTo>
                <a:lnTo>
                  <a:pt x="11568" y="27431"/>
                </a:lnTo>
                <a:lnTo>
                  <a:pt x="8222" y="25272"/>
                </a:lnTo>
                <a:lnTo>
                  <a:pt x="3783" y="22224"/>
                </a:lnTo>
                <a:lnTo>
                  <a:pt x="3908" y="21208"/>
                </a:lnTo>
                <a:lnTo>
                  <a:pt x="4806" y="18414"/>
                </a:lnTo>
                <a:lnTo>
                  <a:pt x="5588" y="18414"/>
                </a:lnTo>
                <a:lnTo>
                  <a:pt x="7635" y="18287"/>
                </a:lnTo>
                <a:lnTo>
                  <a:pt x="20438" y="18287"/>
                </a:lnTo>
                <a:lnTo>
                  <a:pt x="20687" y="18160"/>
                </a:lnTo>
                <a:lnTo>
                  <a:pt x="21435" y="17906"/>
                </a:lnTo>
                <a:lnTo>
                  <a:pt x="21550" y="17525"/>
                </a:lnTo>
                <a:lnTo>
                  <a:pt x="21780" y="17017"/>
                </a:lnTo>
                <a:lnTo>
                  <a:pt x="15812" y="17017"/>
                </a:lnTo>
                <a:lnTo>
                  <a:pt x="15616" y="16890"/>
                </a:lnTo>
                <a:lnTo>
                  <a:pt x="14639" y="16509"/>
                </a:lnTo>
                <a:lnTo>
                  <a:pt x="13535" y="16128"/>
                </a:lnTo>
                <a:lnTo>
                  <a:pt x="11212" y="15747"/>
                </a:lnTo>
                <a:lnTo>
                  <a:pt x="10269" y="15620"/>
                </a:lnTo>
                <a:close/>
              </a:path>
              <a:path w="76200" h="51434">
                <a:moveTo>
                  <a:pt x="31900" y="37972"/>
                </a:moveTo>
                <a:lnTo>
                  <a:pt x="15927" y="37972"/>
                </a:lnTo>
                <a:lnTo>
                  <a:pt x="18134" y="41020"/>
                </a:lnTo>
                <a:lnTo>
                  <a:pt x="19169" y="42163"/>
                </a:lnTo>
                <a:lnTo>
                  <a:pt x="27219" y="46481"/>
                </a:lnTo>
                <a:lnTo>
                  <a:pt x="28036" y="46608"/>
                </a:lnTo>
                <a:lnTo>
                  <a:pt x="30715" y="46227"/>
                </a:lnTo>
                <a:lnTo>
                  <a:pt x="31658" y="45846"/>
                </a:lnTo>
                <a:lnTo>
                  <a:pt x="33590" y="44830"/>
                </a:lnTo>
                <a:lnTo>
                  <a:pt x="34567" y="44068"/>
                </a:lnTo>
                <a:lnTo>
                  <a:pt x="60323" y="44068"/>
                </a:lnTo>
                <a:lnTo>
                  <a:pt x="67985" y="42036"/>
                </a:lnTo>
                <a:lnTo>
                  <a:pt x="69365" y="41401"/>
                </a:lnTo>
                <a:lnTo>
                  <a:pt x="69986" y="41020"/>
                </a:lnTo>
                <a:lnTo>
                  <a:pt x="70584" y="40512"/>
                </a:lnTo>
                <a:lnTo>
                  <a:pt x="71090" y="40131"/>
                </a:lnTo>
                <a:lnTo>
                  <a:pt x="71562" y="39623"/>
                </a:lnTo>
                <a:lnTo>
                  <a:pt x="36453" y="39623"/>
                </a:lnTo>
                <a:lnTo>
                  <a:pt x="35430" y="39369"/>
                </a:lnTo>
                <a:lnTo>
                  <a:pt x="33624" y="38861"/>
                </a:lnTo>
                <a:lnTo>
                  <a:pt x="31900" y="37972"/>
                </a:lnTo>
                <a:close/>
              </a:path>
              <a:path w="76200" h="51434">
                <a:moveTo>
                  <a:pt x="15501" y="43179"/>
                </a:moveTo>
                <a:lnTo>
                  <a:pt x="13339" y="43179"/>
                </a:lnTo>
                <a:lnTo>
                  <a:pt x="14558" y="43433"/>
                </a:lnTo>
                <a:lnTo>
                  <a:pt x="14869" y="43433"/>
                </a:lnTo>
                <a:lnTo>
                  <a:pt x="15501" y="43179"/>
                </a:lnTo>
                <a:close/>
              </a:path>
              <a:path w="76200" h="51434">
                <a:moveTo>
                  <a:pt x="45768" y="30225"/>
                </a:moveTo>
                <a:lnTo>
                  <a:pt x="43882" y="31241"/>
                </a:lnTo>
                <a:lnTo>
                  <a:pt x="38063" y="39623"/>
                </a:lnTo>
                <a:lnTo>
                  <a:pt x="71562" y="39623"/>
                </a:lnTo>
                <a:lnTo>
                  <a:pt x="71999" y="39115"/>
                </a:lnTo>
                <a:lnTo>
                  <a:pt x="72620" y="37972"/>
                </a:lnTo>
                <a:lnTo>
                  <a:pt x="72785" y="37464"/>
                </a:lnTo>
                <a:lnTo>
                  <a:pt x="72942" y="36702"/>
                </a:lnTo>
                <a:lnTo>
                  <a:pt x="73202" y="35686"/>
                </a:lnTo>
                <a:lnTo>
                  <a:pt x="55681" y="35686"/>
                </a:lnTo>
                <a:lnTo>
                  <a:pt x="54347" y="35432"/>
                </a:lnTo>
                <a:lnTo>
                  <a:pt x="53714" y="35432"/>
                </a:lnTo>
                <a:lnTo>
                  <a:pt x="49080" y="33146"/>
                </a:lnTo>
                <a:lnTo>
                  <a:pt x="48482" y="32638"/>
                </a:lnTo>
                <a:lnTo>
                  <a:pt x="47585" y="31749"/>
                </a:lnTo>
                <a:lnTo>
                  <a:pt x="47068" y="30987"/>
                </a:lnTo>
                <a:lnTo>
                  <a:pt x="46918" y="30733"/>
                </a:lnTo>
                <a:lnTo>
                  <a:pt x="46481" y="30479"/>
                </a:lnTo>
                <a:lnTo>
                  <a:pt x="45768" y="30225"/>
                </a:lnTo>
                <a:close/>
              </a:path>
              <a:path w="76200" h="51434">
                <a:moveTo>
                  <a:pt x="75986" y="6985"/>
                </a:moveTo>
                <a:lnTo>
                  <a:pt x="73643" y="6985"/>
                </a:lnTo>
                <a:lnTo>
                  <a:pt x="73812" y="7874"/>
                </a:lnTo>
                <a:lnTo>
                  <a:pt x="73919" y="8636"/>
                </a:lnTo>
                <a:lnTo>
                  <a:pt x="68457" y="19684"/>
                </a:lnTo>
                <a:lnTo>
                  <a:pt x="67824" y="20065"/>
                </a:lnTo>
                <a:lnTo>
                  <a:pt x="66652" y="20446"/>
                </a:lnTo>
                <a:lnTo>
                  <a:pt x="65513" y="20700"/>
                </a:lnTo>
                <a:lnTo>
                  <a:pt x="64490" y="20954"/>
                </a:lnTo>
                <a:lnTo>
                  <a:pt x="62914" y="21081"/>
                </a:lnTo>
                <a:lnTo>
                  <a:pt x="62282" y="21081"/>
                </a:lnTo>
                <a:lnTo>
                  <a:pt x="62821" y="23748"/>
                </a:lnTo>
                <a:lnTo>
                  <a:pt x="63056" y="25272"/>
                </a:lnTo>
                <a:lnTo>
                  <a:pt x="63180" y="29971"/>
                </a:lnTo>
                <a:lnTo>
                  <a:pt x="63059" y="30987"/>
                </a:lnTo>
                <a:lnTo>
                  <a:pt x="58751" y="35432"/>
                </a:lnTo>
                <a:lnTo>
                  <a:pt x="57176" y="35686"/>
                </a:lnTo>
                <a:lnTo>
                  <a:pt x="73202" y="35686"/>
                </a:lnTo>
                <a:lnTo>
                  <a:pt x="73300" y="35305"/>
                </a:lnTo>
                <a:lnTo>
                  <a:pt x="73409" y="34670"/>
                </a:lnTo>
                <a:lnTo>
                  <a:pt x="73293" y="31114"/>
                </a:lnTo>
                <a:lnTo>
                  <a:pt x="66134" y="25018"/>
                </a:lnTo>
                <a:lnTo>
                  <a:pt x="66010" y="23748"/>
                </a:lnTo>
                <a:lnTo>
                  <a:pt x="65789" y="23240"/>
                </a:lnTo>
                <a:lnTo>
                  <a:pt x="65272" y="22605"/>
                </a:lnTo>
                <a:lnTo>
                  <a:pt x="65985" y="22224"/>
                </a:lnTo>
                <a:lnTo>
                  <a:pt x="67709" y="21208"/>
                </a:lnTo>
                <a:lnTo>
                  <a:pt x="68848" y="20573"/>
                </a:lnTo>
                <a:lnTo>
                  <a:pt x="70067" y="19684"/>
                </a:lnTo>
                <a:lnTo>
                  <a:pt x="76091" y="10668"/>
                </a:lnTo>
                <a:lnTo>
                  <a:pt x="75986" y="6985"/>
                </a:lnTo>
                <a:close/>
              </a:path>
              <a:path w="76200" h="51434">
                <a:moveTo>
                  <a:pt x="32486" y="18287"/>
                </a:moveTo>
                <a:lnTo>
                  <a:pt x="30876" y="18795"/>
                </a:lnTo>
                <a:lnTo>
                  <a:pt x="30002" y="19176"/>
                </a:lnTo>
                <a:lnTo>
                  <a:pt x="23171" y="20827"/>
                </a:lnTo>
                <a:lnTo>
                  <a:pt x="21354" y="21081"/>
                </a:lnTo>
                <a:lnTo>
                  <a:pt x="17387" y="21716"/>
                </a:lnTo>
                <a:lnTo>
                  <a:pt x="10545" y="22097"/>
                </a:lnTo>
                <a:lnTo>
                  <a:pt x="11292" y="22351"/>
                </a:lnTo>
                <a:lnTo>
                  <a:pt x="12235" y="22732"/>
                </a:lnTo>
                <a:lnTo>
                  <a:pt x="13569" y="23113"/>
                </a:lnTo>
                <a:lnTo>
                  <a:pt x="14363" y="23367"/>
                </a:lnTo>
                <a:lnTo>
                  <a:pt x="16283" y="23748"/>
                </a:lnTo>
                <a:lnTo>
                  <a:pt x="18640" y="24129"/>
                </a:lnTo>
                <a:lnTo>
                  <a:pt x="22964" y="24510"/>
                </a:lnTo>
                <a:lnTo>
                  <a:pt x="24425" y="25907"/>
                </a:lnTo>
                <a:lnTo>
                  <a:pt x="31463" y="30352"/>
                </a:lnTo>
                <a:lnTo>
                  <a:pt x="32912" y="31114"/>
                </a:lnTo>
                <a:lnTo>
                  <a:pt x="35349" y="32003"/>
                </a:lnTo>
                <a:lnTo>
                  <a:pt x="38063" y="32765"/>
                </a:lnTo>
                <a:lnTo>
                  <a:pt x="36649" y="31495"/>
                </a:lnTo>
                <a:lnTo>
                  <a:pt x="34418" y="29082"/>
                </a:lnTo>
                <a:lnTo>
                  <a:pt x="33090" y="27431"/>
                </a:lnTo>
                <a:lnTo>
                  <a:pt x="31819" y="25780"/>
                </a:lnTo>
                <a:lnTo>
                  <a:pt x="32095" y="25780"/>
                </a:lnTo>
                <a:lnTo>
                  <a:pt x="34257" y="25526"/>
                </a:lnTo>
                <a:lnTo>
                  <a:pt x="46176" y="22986"/>
                </a:lnTo>
                <a:lnTo>
                  <a:pt x="28944" y="22986"/>
                </a:lnTo>
                <a:lnTo>
                  <a:pt x="29381" y="22605"/>
                </a:lnTo>
                <a:lnTo>
                  <a:pt x="30405" y="21589"/>
                </a:lnTo>
                <a:lnTo>
                  <a:pt x="31854" y="19684"/>
                </a:lnTo>
                <a:lnTo>
                  <a:pt x="32486" y="18287"/>
                </a:lnTo>
                <a:close/>
              </a:path>
              <a:path w="76200" h="51434">
                <a:moveTo>
                  <a:pt x="50092" y="10286"/>
                </a:moveTo>
                <a:lnTo>
                  <a:pt x="36258" y="20954"/>
                </a:lnTo>
                <a:lnTo>
                  <a:pt x="34958" y="21462"/>
                </a:lnTo>
                <a:lnTo>
                  <a:pt x="32095" y="22224"/>
                </a:lnTo>
                <a:lnTo>
                  <a:pt x="28944" y="22986"/>
                </a:lnTo>
                <a:lnTo>
                  <a:pt x="46176" y="22986"/>
                </a:lnTo>
                <a:lnTo>
                  <a:pt x="49747" y="21843"/>
                </a:lnTo>
                <a:lnTo>
                  <a:pt x="51437" y="21208"/>
                </a:lnTo>
                <a:lnTo>
                  <a:pt x="52990" y="20573"/>
                </a:lnTo>
                <a:lnTo>
                  <a:pt x="47585" y="20573"/>
                </a:lnTo>
                <a:lnTo>
                  <a:pt x="48252" y="19430"/>
                </a:lnTo>
                <a:lnTo>
                  <a:pt x="49000" y="17779"/>
                </a:lnTo>
                <a:lnTo>
                  <a:pt x="49428" y="16509"/>
                </a:lnTo>
                <a:lnTo>
                  <a:pt x="49834" y="14731"/>
                </a:lnTo>
                <a:lnTo>
                  <a:pt x="50049" y="12953"/>
                </a:lnTo>
                <a:lnTo>
                  <a:pt x="50092" y="10286"/>
                </a:lnTo>
                <a:close/>
              </a:path>
              <a:path w="76200" h="51434">
                <a:moveTo>
                  <a:pt x="59346" y="3682"/>
                </a:moveTo>
                <a:lnTo>
                  <a:pt x="55324" y="3682"/>
                </a:lnTo>
                <a:lnTo>
                  <a:pt x="55796" y="3809"/>
                </a:lnTo>
                <a:lnTo>
                  <a:pt x="56624" y="3936"/>
                </a:lnTo>
                <a:lnTo>
                  <a:pt x="56900" y="4063"/>
                </a:lnTo>
                <a:lnTo>
                  <a:pt x="58685" y="9397"/>
                </a:lnTo>
                <a:lnTo>
                  <a:pt x="58575" y="10286"/>
                </a:lnTo>
                <a:lnTo>
                  <a:pt x="58050" y="12572"/>
                </a:lnTo>
                <a:lnTo>
                  <a:pt x="57526" y="14350"/>
                </a:lnTo>
                <a:lnTo>
                  <a:pt x="57452" y="14858"/>
                </a:lnTo>
                <a:lnTo>
                  <a:pt x="47585" y="20573"/>
                </a:lnTo>
                <a:lnTo>
                  <a:pt x="52990" y="20573"/>
                </a:lnTo>
                <a:lnTo>
                  <a:pt x="54853" y="19811"/>
                </a:lnTo>
                <a:lnTo>
                  <a:pt x="56624" y="19049"/>
                </a:lnTo>
                <a:lnTo>
                  <a:pt x="58349" y="18160"/>
                </a:lnTo>
                <a:lnTo>
                  <a:pt x="60120" y="17144"/>
                </a:lnTo>
                <a:lnTo>
                  <a:pt x="61891" y="16255"/>
                </a:lnTo>
                <a:lnTo>
                  <a:pt x="73643" y="6985"/>
                </a:lnTo>
                <a:lnTo>
                  <a:pt x="75986" y="6985"/>
                </a:lnTo>
                <a:lnTo>
                  <a:pt x="75835" y="6350"/>
                </a:lnTo>
                <a:lnTo>
                  <a:pt x="60361" y="6349"/>
                </a:lnTo>
                <a:lnTo>
                  <a:pt x="60246" y="5841"/>
                </a:lnTo>
                <a:lnTo>
                  <a:pt x="59890" y="4698"/>
                </a:lnTo>
                <a:lnTo>
                  <a:pt x="59346" y="3682"/>
                </a:lnTo>
                <a:close/>
              </a:path>
              <a:path w="76200" h="51434">
                <a:moveTo>
                  <a:pt x="20438" y="18287"/>
                </a:moveTo>
                <a:lnTo>
                  <a:pt x="10384" y="18287"/>
                </a:lnTo>
                <a:lnTo>
                  <a:pt x="11097" y="18414"/>
                </a:lnTo>
                <a:lnTo>
                  <a:pt x="12546" y="18541"/>
                </a:lnTo>
                <a:lnTo>
                  <a:pt x="14788" y="18922"/>
                </a:lnTo>
                <a:lnTo>
                  <a:pt x="15858" y="19049"/>
                </a:lnTo>
                <a:lnTo>
                  <a:pt x="17111" y="19049"/>
                </a:lnTo>
                <a:lnTo>
                  <a:pt x="18491" y="18922"/>
                </a:lnTo>
                <a:lnTo>
                  <a:pt x="19192" y="18668"/>
                </a:lnTo>
                <a:lnTo>
                  <a:pt x="19940" y="18541"/>
                </a:lnTo>
                <a:lnTo>
                  <a:pt x="20438" y="18287"/>
                </a:lnTo>
                <a:close/>
              </a:path>
              <a:path w="76200" h="51434">
                <a:moveTo>
                  <a:pt x="33854" y="4952"/>
                </a:moveTo>
                <a:lnTo>
                  <a:pt x="33073" y="4952"/>
                </a:lnTo>
                <a:lnTo>
                  <a:pt x="32521" y="5079"/>
                </a:lnTo>
                <a:lnTo>
                  <a:pt x="31900" y="5079"/>
                </a:lnTo>
                <a:lnTo>
                  <a:pt x="31187" y="5206"/>
                </a:lnTo>
                <a:lnTo>
                  <a:pt x="30405" y="5460"/>
                </a:lnTo>
                <a:lnTo>
                  <a:pt x="29968" y="5714"/>
                </a:lnTo>
                <a:lnTo>
                  <a:pt x="29059" y="6095"/>
                </a:lnTo>
                <a:lnTo>
                  <a:pt x="28588" y="6222"/>
                </a:lnTo>
                <a:lnTo>
                  <a:pt x="28116" y="6603"/>
                </a:lnTo>
                <a:lnTo>
                  <a:pt x="26621" y="7619"/>
                </a:lnTo>
                <a:lnTo>
                  <a:pt x="26115" y="8000"/>
                </a:lnTo>
                <a:lnTo>
                  <a:pt x="25609" y="8508"/>
                </a:lnTo>
                <a:lnTo>
                  <a:pt x="24540" y="9524"/>
                </a:lnTo>
                <a:lnTo>
                  <a:pt x="23482" y="10794"/>
                </a:lnTo>
                <a:lnTo>
                  <a:pt x="22424" y="12191"/>
                </a:lnTo>
                <a:lnTo>
                  <a:pt x="22148" y="12699"/>
                </a:lnTo>
                <a:lnTo>
                  <a:pt x="19825" y="15874"/>
                </a:lnTo>
                <a:lnTo>
                  <a:pt x="19158" y="16255"/>
                </a:lnTo>
                <a:lnTo>
                  <a:pt x="18410" y="16763"/>
                </a:lnTo>
                <a:lnTo>
                  <a:pt x="18215" y="16763"/>
                </a:lnTo>
                <a:lnTo>
                  <a:pt x="17663" y="17017"/>
                </a:lnTo>
                <a:lnTo>
                  <a:pt x="21780" y="17017"/>
                </a:lnTo>
                <a:lnTo>
                  <a:pt x="22182" y="16128"/>
                </a:lnTo>
                <a:lnTo>
                  <a:pt x="23010" y="14731"/>
                </a:lnTo>
                <a:lnTo>
                  <a:pt x="32291" y="8254"/>
                </a:lnTo>
                <a:lnTo>
                  <a:pt x="32521" y="8127"/>
                </a:lnTo>
                <a:lnTo>
                  <a:pt x="33624" y="7746"/>
                </a:lnTo>
                <a:lnTo>
                  <a:pt x="34682" y="7619"/>
                </a:lnTo>
                <a:lnTo>
                  <a:pt x="38233" y="7619"/>
                </a:lnTo>
                <a:lnTo>
                  <a:pt x="37983" y="7111"/>
                </a:lnTo>
                <a:lnTo>
                  <a:pt x="34924" y="5206"/>
                </a:lnTo>
                <a:lnTo>
                  <a:pt x="33854" y="4952"/>
                </a:lnTo>
                <a:close/>
              </a:path>
              <a:path w="76200" h="51434">
                <a:moveTo>
                  <a:pt x="38233" y="7619"/>
                </a:moveTo>
                <a:lnTo>
                  <a:pt x="34682" y="7619"/>
                </a:lnTo>
                <a:lnTo>
                  <a:pt x="35901" y="7873"/>
                </a:lnTo>
                <a:lnTo>
                  <a:pt x="36223" y="8000"/>
                </a:lnTo>
                <a:lnTo>
                  <a:pt x="36534" y="8254"/>
                </a:lnTo>
                <a:lnTo>
                  <a:pt x="37166" y="8635"/>
                </a:lnTo>
                <a:lnTo>
                  <a:pt x="37477" y="8889"/>
                </a:lnTo>
                <a:lnTo>
                  <a:pt x="38063" y="9524"/>
                </a:lnTo>
                <a:lnTo>
                  <a:pt x="38891" y="10794"/>
                </a:lnTo>
                <a:lnTo>
                  <a:pt x="39557" y="12572"/>
                </a:lnTo>
                <a:lnTo>
                  <a:pt x="39800" y="13334"/>
                </a:lnTo>
                <a:lnTo>
                  <a:pt x="39949" y="13334"/>
                </a:lnTo>
                <a:lnTo>
                  <a:pt x="40697" y="13207"/>
                </a:lnTo>
                <a:lnTo>
                  <a:pt x="41053" y="12953"/>
                </a:lnTo>
                <a:lnTo>
                  <a:pt x="41916" y="12572"/>
                </a:lnTo>
                <a:lnTo>
                  <a:pt x="42433" y="12318"/>
                </a:lnTo>
                <a:lnTo>
                  <a:pt x="42985" y="11937"/>
                </a:lnTo>
                <a:lnTo>
                  <a:pt x="44745" y="10286"/>
                </a:lnTo>
                <a:lnTo>
                  <a:pt x="45229" y="9651"/>
                </a:lnTo>
                <a:lnTo>
                  <a:pt x="38891" y="9651"/>
                </a:lnTo>
                <a:lnTo>
                  <a:pt x="38776" y="9016"/>
                </a:lnTo>
                <a:lnTo>
                  <a:pt x="38581" y="8254"/>
                </a:lnTo>
                <a:lnTo>
                  <a:pt x="38420" y="8000"/>
                </a:lnTo>
                <a:lnTo>
                  <a:pt x="38233" y="7619"/>
                </a:lnTo>
                <a:close/>
              </a:path>
              <a:path w="76200" h="51434">
                <a:moveTo>
                  <a:pt x="54692" y="380"/>
                </a:moveTo>
                <a:lnTo>
                  <a:pt x="48643" y="2285"/>
                </a:lnTo>
                <a:lnTo>
                  <a:pt x="47654" y="2920"/>
                </a:lnTo>
                <a:lnTo>
                  <a:pt x="47585" y="3301"/>
                </a:lnTo>
                <a:lnTo>
                  <a:pt x="47424" y="3428"/>
                </a:lnTo>
                <a:lnTo>
                  <a:pt x="46642" y="4444"/>
                </a:lnTo>
                <a:lnTo>
                  <a:pt x="46171" y="4825"/>
                </a:lnTo>
                <a:lnTo>
                  <a:pt x="44871" y="5968"/>
                </a:lnTo>
                <a:lnTo>
                  <a:pt x="44043" y="6476"/>
                </a:lnTo>
                <a:lnTo>
                  <a:pt x="43020" y="7238"/>
                </a:lnTo>
                <a:lnTo>
                  <a:pt x="41835" y="8000"/>
                </a:lnTo>
                <a:lnTo>
                  <a:pt x="38891" y="9651"/>
                </a:lnTo>
                <a:lnTo>
                  <a:pt x="45229" y="9651"/>
                </a:lnTo>
                <a:lnTo>
                  <a:pt x="46044" y="8635"/>
                </a:lnTo>
                <a:lnTo>
                  <a:pt x="47183" y="6857"/>
                </a:lnTo>
                <a:lnTo>
                  <a:pt x="47735" y="6349"/>
                </a:lnTo>
                <a:lnTo>
                  <a:pt x="54220" y="3809"/>
                </a:lnTo>
                <a:lnTo>
                  <a:pt x="54542" y="3682"/>
                </a:lnTo>
                <a:lnTo>
                  <a:pt x="59346" y="3682"/>
                </a:lnTo>
                <a:lnTo>
                  <a:pt x="59142" y="3301"/>
                </a:lnTo>
                <a:lnTo>
                  <a:pt x="58625" y="2539"/>
                </a:lnTo>
                <a:lnTo>
                  <a:pt x="57958" y="1904"/>
                </a:lnTo>
                <a:lnTo>
                  <a:pt x="57210" y="1269"/>
                </a:lnTo>
                <a:lnTo>
                  <a:pt x="55842" y="507"/>
                </a:lnTo>
                <a:lnTo>
                  <a:pt x="55290" y="507"/>
                </a:lnTo>
                <a:lnTo>
                  <a:pt x="54692" y="380"/>
                </a:lnTo>
                <a:close/>
              </a:path>
              <a:path w="76200" h="51434">
                <a:moveTo>
                  <a:pt x="69871" y="127"/>
                </a:moveTo>
                <a:lnTo>
                  <a:pt x="67157" y="126"/>
                </a:lnTo>
                <a:lnTo>
                  <a:pt x="66571" y="380"/>
                </a:lnTo>
                <a:lnTo>
                  <a:pt x="65985" y="507"/>
                </a:lnTo>
                <a:lnTo>
                  <a:pt x="60361" y="6349"/>
                </a:lnTo>
                <a:lnTo>
                  <a:pt x="75835" y="6350"/>
                </a:lnTo>
                <a:lnTo>
                  <a:pt x="71251" y="635"/>
                </a:lnTo>
                <a:lnTo>
                  <a:pt x="70343" y="254"/>
                </a:lnTo>
                <a:lnTo>
                  <a:pt x="69871" y="127"/>
                </a:lnTo>
                <a:close/>
              </a:path>
              <a:path w="76200" h="51434">
                <a:moveTo>
                  <a:pt x="68813" y="0"/>
                </a:moveTo>
                <a:lnTo>
                  <a:pt x="68261" y="0"/>
                </a:lnTo>
                <a:lnTo>
                  <a:pt x="67709" y="126"/>
                </a:lnTo>
                <a:lnTo>
                  <a:pt x="69365" y="127"/>
                </a:lnTo>
                <a:lnTo>
                  <a:pt x="6881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96122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12189" y="48041"/>
                </a:moveTo>
                <a:lnTo>
                  <a:pt x="2196" y="48041"/>
                </a:lnTo>
                <a:lnTo>
                  <a:pt x="2698" y="48432"/>
                </a:lnTo>
                <a:lnTo>
                  <a:pt x="3541" y="48941"/>
                </a:lnTo>
                <a:lnTo>
                  <a:pt x="4438" y="49333"/>
                </a:lnTo>
                <a:lnTo>
                  <a:pt x="5301" y="49567"/>
                </a:lnTo>
                <a:lnTo>
                  <a:pt x="6175" y="49724"/>
                </a:lnTo>
                <a:lnTo>
                  <a:pt x="7428" y="49724"/>
                </a:lnTo>
                <a:lnTo>
                  <a:pt x="8210" y="49646"/>
                </a:lnTo>
                <a:lnTo>
                  <a:pt x="12189" y="48041"/>
                </a:lnTo>
                <a:close/>
              </a:path>
              <a:path w="20954" h="50165">
                <a:moveTo>
                  <a:pt x="7624" y="1096"/>
                </a:moveTo>
                <a:lnTo>
                  <a:pt x="0" y="48510"/>
                </a:lnTo>
                <a:lnTo>
                  <a:pt x="908" y="48510"/>
                </a:lnTo>
                <a:lnTo>
                  <a:pt x="1366" y="48393"/>
                </a:lnTo>
                <a:lnTo>
                  <a:pt x="2046" y="48159"/>
                </a:lnTo>
                <a:lnTo>
                  <a:pt x="2196" y="48041"/>
                </a:lnTo>
                <a:lnTo>
                  <a:pt x="12189" y="48041"/>
                </a:lnTo>
                <a:lnTo>
                  <a:pt x="20871" y="28739"/>
                </a:lnTo>
                <a:lnTo>
                  <a:pt x="20791" y="22709"/>
                </a:lnTo>
                <a:lnTo>
                  <a:pt x="11327" y="2036"/>
                </a:lnTo>
                <a:lnTo>
                  <a:pt x="10970" y="1840"/>
                </a:lnTo>
                <a:lnTo>
                  <a:pt x="10303" y="1526"/>
                </a:lnTo>
                <a:lnTo>
                  <a:pt x="9901" y="1409"/>
                </a:lnTo>
                <a:lnTo>
                  <a:pt x="8808" y="1175"/>
                </a:lnTo>
                <a:lnTo>
                  <a:pt x="8417" y="1134"/>
                </a:lnTo>
                <a:lnTo>
                  <a:pt x="7624" y="1096"/>
                </a:lnTo>
                <a:close/>
              </a:path>
              <a:path w="20954" h="50165">
                <a:moveTo>
                  <a:pt x="15455" y="0"/>
                </a:moveTo>
                <a:lnTo>
                  <a:pt x="11327" y="2036"/>
                </a:lnTo>
                <a:lnTo>
                  <a:pt x="16190" y="2036"/>
                </a:lnTo>
                <a:lnTo>
                  <a:pt x="1545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18902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1" y="0"/>
                </a:moveTo>
                <a:lnTo>
                  <a:pt x="0" y="148"/>
                </a:lnTo>
                <a:lnTo>
                  <a:pt x="160" y="148"/>
                </a:lnTo>
                <a:lnTo>
                  <a:pt x="551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18396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57" y="0"/>
                </a:moveTo>
                <a:lnTo>
                  <a:pt x="0" y="309"/>
                </a:lnTo>
                <a:lnTo>
                  <a:pt x="229" y="309"/>
                </a:lnTo>
                <a:lnTo>
                  <a:pt x="1057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17844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8" y="0"/>
                </a:moveTo>
                <a:lnTo>
                  <a:pt x="1057" y="0"/>
                </a:lnTo>
                <a:lnTo>
                  <a:pt x="0" y="320"/>
                </a:lnTo>
                <a:lnTo>
                  <a:pt x="356" y="320"/>
                </a:lnTo>
                <a:lnTo>
                  <a:pt x="781" y="194"/>
                </a:lnTo>
                <a:lnTo>
                  <a:pt x="121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17338" y="210717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1287" y="0"/>
                </a:moveTo>
                <a:lnTo>
                  <a:pt x="1057" y="0"/>
                </a:lnTo>
                <a:lnTo>
                  <a:pt x="0" y="355"/>
                </a:lnTo>
                <a:lnTo>
                  <a:pt x="390" y="355"/>
                </a:lnTo>
                <a:lnTo>
                  <a:pt x="862" y="194"/>
                </a:lnTo>
                <a:lnTo>
                  <a:pt x="1287" y="0"/>
                </a:lnTo>
                <a:close/>
              </a:path>
              <a:path w="7620" h="635">
                <a:moveTo>
                  <a:pt x="7106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16820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1379" y="0"/>
                </a:moveTo>
                <a:lnTo>
                  <a:pt x="1023" y="0"/>
                </a:lnTo>
                <a:lnTo>
                  <a:pt x="0" y="343"/>
                </a:lnTo>
                <a:lnTo>
                  <a:pt x="436" y="343"/>
                </a:lnTo>
                <a:lnTo>
                  <a:pt x="908" y="194"/>
                </a:lnTo>
                <a:lnTo>
                  <a:pt x="1379" y="0"/>
                </a:lnTo>
                <a:close/>
              </a:path>
              <a:path w="8254" h="635">
                <a:moveTo>
                  <a:pt x="7624" y="114"/>
                </a:moveTo>
                <a:lnTo>
                  <a:pt x="7313" y="343"/>
                </a:lnTo>
                <a:lnTo>
                  <a:pt x="7750" y="343"/>
                </a:lnTo>
                <a:lnTo>
                  <a:pt x="762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16268" y="211072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436" y="309"/>
                </a:lnTo>
                <a:lnTo>
                  <a:pt x="1460" y="0"/>
                </a:lnTo>
                <a:close/>
              </a:path>
              <a:path w="8889" h="635">
                <a:moveTo>
                  <a:pt x="8222" y="0"/>
                </a:moveTo>
                <a:lnTo>
                  <a:pt x="7589" y="309"/>
                </a:lnTo>
                <a:lnTo>
                  <a:pt x="8371" y="309"/>
                </a:lnTo>
                <a:lnTo>
                  <a:pt x="8222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15762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1494" y="0"/>
                </a:moveTo>
                <a:lnTo>
                  <a:pt x="1057" y="0"/>
                </a:lnTo>
                <a:lnTo>
                  <a:pt x="0" y="320"/>
                </a:lnTo>
                <a:lnTo>
                  <a:pt x="390" y="320"/>
                </a:lnTo>
                <a:lnTo>
                  <a:pt x="1494" y="0"/>
                </a:lnTo>
                <a:close/>
              </a:path>
              <a:path w="9525" h="635">
                <a:moveTo>
                  <a:pt x="8808" y="0"/>
                </a:moveTo>
                <a:lnTo>
                  <a:pt x="8371" y="0"/>
                </a:lnTo>
                <a:lnTo>
                  <a:pt x="7819" y="320"/>
                </a:lnTo>
                <a:lnTo>
                  <a:pt x="9004" y="320"/>
                </a:lnTo>
                <a:lnTo>
                  <a:pt x="8877" y="160"/>
                </a:lnTo>
                <a:lnTo>
                  <a:pt x="880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15245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1460" y="0"/>
                </a:moveTo>
                <a:lnTo>
                  <a:pt x="1023" y="0"/>
                </a:lnTo>
                <a:lnTo>
                  <a:pt x="0" y="309"/>
                </a:lnTo>
                <a:lnTo>
                  <a:pt x="275" y="309"/>
                </a:lnTo>
                <a:lnTo>
                  <a:pt x="597" y="240"/>
                </a:lnTo>
                <a:lnTo>
                  <a:pt x="1460" y="0"/>
                </a:lnTo>
                <a:close/>
              </a:path>
              <a:path w="10160" h="635">
                <a:moveTo>
                  <a:pt x="9395" y="0"/>
                </a:moveTo>
                <a:lnTo>
                  <a:pt x="8613" y="0"/>
                </a:lnTo>
                <a:lnTo>
                  <a:pt x="8061" y="309"/>
                </a:lnTo>
                <a:lnTo>
                  <a:pt x="9602" y="309"/>
                </a:lnTo>
                <a:lnTo>
                  <a:pt x="9521" y="160"/>
                </a:lnTo>
                <a:lnTo>
                  <a:pt x="939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14693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1460" y="0"/>
                </a:lnTo>
                <a:close/>
              </a:path>
              <a:path w="10795" h="635">
                <a:moveTo>
                  <a:pt x="10073" y="0"/>
                </a:moveTo>
                <a:lnTo>
                  <a:pt x="8889" y="0"/>
                </a:lnTo>
                <a:lnTo>
                  <a:pt x="8337" y="309"/>
                </a:lnTo>
                <a:lnTo>
                  <a:pt x="10223" y="309"/>
                </a:lnTo>
                <a:lnTo>
                  <a:pt x="1007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14429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092" y="0"/>
                </a:moveTo>
                <a:lnTo>
                  <a:pt x="816" y="0"/>
                </a:lnTo>
                <a:lnTo>
                  <a:pt x="0" y="240"/>
                </a:lnTo>
                <a:lnTo>
                  <a:pt x="1092" y="0"/>
                </a:lnTo>
                <a:close/>
              </a:path>
              <a:path w="10795" h="635">
                <a:moveTo>
                  <a:pt x="10418" y="0"/>
                </a:moveTo>
                <a:lnTo>
                  <a:pt x="8877" y="0"/>
                </a:lnTo>
                <a:lnTo>
                  <a:pt x="8325" y="320"/>
                </a:lnTo>
                <a:lnTo>
                  <a:pt x="10568" y="320"/>
                </a:lnTo>
                <a:lnTo>
                  <a:pt x="10418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14429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390" y="0"/>
                </a:moveTo>
                <a:lnTo>
                  <a:pt x="0" y="80"/>
                </a:lnTo>
                <a:lnTo>
                  <a:pt x="390" y="0"/>
                </a:lnTo>
                <a:close/>
              </a:path>
              <a:path w="10795" h="635">
                <a:moveTo>
                  <a:pt x="10487" y="0"/>
                </a:moveTo>
                <a:lnTo>
                  <a:pt x="8601" y="0"/>
                </a:lnTo>
                <a:lnTo>
                  <a:pt x="8325" y="160"/>
                </a:lnTo>
                <a:lnTo>
                  <a:pt x="8015" y="309"/>
                </a:lnTo>
                <a:lnTo>
                  <a:pt x="10648" y="309"/>
                </a:lnTo>
                <a:lnTo>
                  <a:pt x="10487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22133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620" y="0"/>
                </a:moveTo>
                <a:lnTo>
                  <a:pt x="2863" y="0"/>
                </a:lnTo>
                <a:lnTo>
                  <a:pt x="3024" y="309"/>
                </a:lnTo>
                <a:lnTo>
                  <a:pt x="0" y="309"/>
                </a:lnTo>
                <a:lnTo>
                  <a:pt x="62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21811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632" y="0"/>
                </a:moveTo>
                <a:lnTo>
                  <a:pt x="3265" y="0"/>
                </a:lnTo>
                <a:lnTo>
                  <a:pt x="3426" y="320"/>
                </a:lnTo>
                <a:lnTo>
                  <a:pt x="0" y="320"/>
                </a:lnTo>
                <a:lnTo>
                  <a:pt x="632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32145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678" y="0"/>
                </a:moveTo>
                <a:lnTo>
                  <a:pt x="3702" y="0"/>
                </a:lnTo>
                <a:lnTo>
                  <a:pt x="3863" y="309"/>
                </a:lnTo>
                <a:lnTo>
                  <a:pt x="0" y="309"/>
                </a:lnTo>
                <a:lnTo>
                  <a:pt x="678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321144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093" y="0"/>
                </a:moveTo>
                <a:lnTo>
                  <a:pt x="666" y="0"/>
                </a:lnTo>
                <a:lnTo>
                  <a:pt x="310" y="148"/>
                </a:lnTo>
                <a:lnTo>
                  <a:pt x="0" y="309"/>
                </a:lnTo>
                <a:lnTo>
                  <a:pt x="4243" y="309"/>
                </a:lnTo>
                <a:lnTo>
                  <a:pt x="4093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20753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701" y="0"/>
                </a:moveTo>
                <a:lnTo>
                  <a:pt x="4565" y="0"/>
                </a:lnTo>
                <a:lnTo>
                  <a:pt x="4680" y="320"/>
                </a:lnTo>
                <a:lnTo>
                  <a:pt x="0" y="320"/>
                </a:lnTo>
                <a:lnTo>
                  <a:pt x="701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20397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4990" y="0"/>
                </a:moveTo>
                <a:lnTo>
                  <a:pt x="747" y="0"/>
                </a:lnTo>
                <a:lnTo>
                  <a:pt x="0" y="309"/>
                </a:lnTo>
                <a:lnTo>
                  <a:pt x="5117" y="309"/>
                </a:lnTo>
                <a:lnTo>
                  <a:pt x="4990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20006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427" y="0"/>
                </a:moveTo>
                <a:lnTo>
                  <a:pt x="747" y="0"/>
                </a:lnTo>
                <a:lnTo>
                  <a:pt x="0" y="355"/>
                </a:lnTo>
                <a:lnTo>
                  <a:pt x="5577" y="355"/>
                </a:lnTo>
                <a:lnTo>
                  <a:pt x="5508" y="148"/>
                </a:lnTo>
                <a:lnTo>
                  <a:pt x="5427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19569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945" y="0"/>
                </a:moveTo>
                <a:lnTo>
                  <a:pt x="827" y="0"/>
                </a:lnTo>
                <a:lnTo>
                  <a:pt x="402" y="206"/>
                </a:lnTo>
                <a:lnTo>
                  <a:pt x="0" y="355"/>
                </a:lnTo>
                <a:lnTo>
                  <a:pt x="6060" y="355"/>
                </a:lnTo>
                <a:lnTo>
                  <a:pt x="5945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19143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5" h="635">
                <a:moveTo>
                  <a:pt x="6439" y="0"/>
                </a:moveTo>
                <a:lnTo>
                  <a:pt x="862" y="0"/>
                </a:lnTo>
                <a:lnTo>
                  <a:pt x="0" y="309"/>
                </a:lnTo>
                <a:lnTo>
                  <a:pt x="6566" y="309"/>
                </a:lnTo>
                <a:lnTo>
                  <a:pt x="6439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95397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232" y="0"/>
                </a:moveTo>
                <a:lnTo>
                  <a:pt x="24172" y="0"/>
                </a:lnTo>
                <a:lnTo>
                  <a:pt x="23309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  <a:path w="30479" h="635">
                <a:moveTo>
                  <a:pt x="0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95351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359" y="0"/>
                </a:moveTo>
                <a:lnTo>
                  <a:pt x="23792" y="0"/>
                </a:lnTo>
                <a:lnTo>
                  <a:pt x="22849" y="309"/>
                </a:lnTo>
                <a:lnTo>
                  <a:pt x="30474" y="309"/>
                </a:lnTo>
                <a:lnTo>
                  <a:pt x="30359" y="0"/>
                </a:lnTo>
                <a:close/>
              </a:path>
              <a:path w="30479" h="635">
                <a:moveTo>
                  <a:pt x="0" y="114"/>
                </a:moveTo>
                <a:lnTo>
                  <a:pt x="241" y="309"/>
                </a:lnTo>
                <a:lnTo>
                  <a:pt x="747" y="309"/>
                </a:lnTo>
                <a:lnTo>
                  <a:pt x="0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95397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0" y="0"/>
                </a:moveTo>
                <a:lnTo>
                  <a:pt x="390" y="309"/>
                </a:lnTo>
                <a:lnTo>
                  <a:pt x="1448" y="309"/>
                </a:lnTo>
                <a:lnTo>
                  <a:pt x="80" y="0"/>
                </a:lnTo>
                <a:close/>
              </a:path>
              <a:path w="30479" h="635">
                <a:moveTo>
                  <a:pt x="30347" y="0"/>
                </a:moveTo>
                <a:lnTo>
                  <a:pt x="23309" y="0"/>
                </a:lnTo>
                <a:lnTo>
                  <a:pt x="22286" y="309"/>
                </a:lnTo>
                <a:lnTo>
                  <a:pt x="30462" y="309"/>
                </a:lnTo>
                <a:lnTo>
                  <a:pt x="30347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95592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505" y="0"/>
                </a:moveTo>
                <a:lnTo>
                  <a:pt x="0" y="0"/>
                </a:lnTo>
                <a:lnTo>
                  <a:pt x="390" y="320"/>
                </a:lnTo>
                <a:lnTo>
                  <a:pt x="2196" y="320"/>
                </a:lnTo>
                <a:lnTo>
                  <a:pt x="505" y="0"/>
                </a:lnTo>
                <a:close/>
              </a:path>
              <a:path w="30479" h="635">
                <a:moveTo>
                  <a:pt x="2127" y="274"/>
                </a:moveTo>
                <a:close/>
              </a:path>
              <a:path w="30479" h="635">
                <a:moveTo>
                  <a:pt x="30232" y="0"/>
                </a:moveTo>
                <a:lnTo>
                  <a:pt x="22608" y="0"/>
                </a:lnTo>
                <a:lnTo>
                  <a:pt x="21538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9578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057" y="0"/>
                </a:moveTo>
                <a:lnTo>
                  <a:pt x="0" y="0"/>
                </a:lnTo>
                <a:lnTo>
                  <a:pt x="251" y="194"/>
                </a:lnTo>
                <a:lnTo>
                  <a:pt x="436" y="309"/>
                </a:lnTo>
                <a:lnTo>
                  <a:pt x="2633" y="309"/>
                </a:lnTo>
                <a:lnTo>
                  <a:pt x="1972" y="143"/>
                </a:lnTo>
                <a:lnTo>
                  <a:pt x="1057" y="0"/>
                </a:lnTo>
                <a:close/>
              </a:path>
              <a:path w="30479" h="635">
                <a:moveTo>
                  <a:pt x="30071" y="0"/>
                </a:moveTo>
                <a:lnTo>
                  <a:pt x="21895" y="0"/>
                </a:lnTo>
                <a:lnTo>
                  <a:pt x="20756" y="309"/>
                </a:lnTo>
                <a:lnTo>
                  <a:pt x="30198" y="309"/>
                </a:lnTo>
                <a:lnTo>
                  <a:pt x="30071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95983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805" y="0"/>
                </a:moveTo>
                <a:lnTo>
                  <a:pt x="0" y="0"/>
                </a:lnTo>
                <a:lnTo>
                  <a:pt x="297" y="194"/>
                </a:lnTo>
                <a:lnTo>
                  <a:pt x="436" y="309"/>
                </a:lnTo>
                <a:lnTo>
                  <a:pt x="3150" y="309"/>
                </a:lnTo>
                <a:lnTo>
                  <a:pt x="2713" y="194"/>
                </a:lnTo>
                <a:lnTo>
                  <a:pt x="1805" y="0"/>
                </a:lnTo>
                <a:close/>
              </a:path>
              <a:path w="30479" h="635">
                <a:moveTo>
                  <a:pt x="29956" y="0"/>
                </a:moveTo>
                <a:lnTo>
                  <a:pt x="21147" y="0"/>
                </a:lnTo>
                <a:lnTo>
                  <a:pt x="19928" y="309"/>
                </a:lnTo>
                <a:lnTo>
                  <a:pt x="30037" y="309"/>
                </a:lnTo>
                <a:lnTo>
                  <a:pt x="29956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96225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196" y="0"/>
                </a:moveTo>
                <a:lnTo>
                  <a:pt x="0" y="0"/>
                </a:lnTo>
                <a:lnTo>
                  <a:pt x="425" y="320"/>
                </a:lnTo>
                <a:lnTo>
                  <a:pt x="3725" y="320"/>
                </a:lnTo>
                <a:lnTo>
                  <a:pt x="3254" y="240"/>
                </a:lnTo>
                <a:lnTo>
                  <a:pt x="2196" y="0"/>
                </a:lnTo>
                <a:close/>
              </a:path>
              <a:path w="29845" h="635">
                <a:moveTo>
                  <a:pt x="29761" y="0"/>
                </a:moveTo>
                <a:lnTo>
                  <a:pt x="20319" y="0"/>
                </a:lnTo>
                <a:lnTo>
                  <a:pt x="18939" y="320"/>
                </a:lnTo>
                <a:lnTo>
                  <a:pt x="29830" y="320"/>
                </a:lnTo>
                <a:lnTo>
                  <a:pt x="2976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96420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713" y="0"/>
                </a:moveTo>
                <a:lnTo>
                  <a:pt x="0" y="0"/>
                </a:lnTo>
                <a:lnTo>
                  <a:pt x="425" y="309"/>
                </a:lnTo>
                <a:lnTo>
                  <a:pt x="4404" y="309"/>
                </a:lnTo>
                <a:lnTo>
                  <a:pt x="3495" y="160"/>
                </a:lnTo>
                <a:lnTo>
                  <a:pt x="2713" y="0"/>
                </a:lnTo>
                <a:close/>
              </a:path>
              <a:path w="29845" h="635">
                <a:moveTo>
                  <a:pt x="29600" y="0"/>
                </a:moveTo>
                <a:lnTo>
                  <a:pt x="19491" y="0"/>
                </a:lnTo>
                <a:lnTo>
                  <a:pt x="17962" y="309"/>
                </a:lnTo>
                <a:lnTo>
                  <a:pt x="29715" y="309"/>
                </a:lnTo>
                <a:lnTo>
                  <a:pt x="29600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96650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300" y="0"/>
                </a:moveTo>
                <a:lnTo>
                  <a:pt x="0" y="0"/>
                </a:lnTo>
                <a:lnTo>
                  <a:pt x="436" y="309"/>
                </a:lnTo>
                <a:lnTo>
                  <a:pt x="5232" y="309"/>
                </a:lnTo>
                <a:lnTo>
                  <a:pt x="3300" y="0"/>
                </a:lnTo>
                <a:close/>
              </a:path>
              <a:path w="29845" h="635">
                <a:moveTo>
                  <a:pt x="29404" y="0"/>
                </a:moveTo>
                <a:lnTo>
                  <a:pt x="18514" y="0"/>
                </a:lnTo>
                <a:lnTo>
                  <a:pt x="18088" y="68"/>
                </a:lnTo>
                <a:lnTo>
                  <a:pt x="17651" y="194"/>
                </a:lnTo>
                <a:lnTo>
                  <a:pt x="17226" y="229"/>
                </a:lnTo>
                <a:lnTo>
                  <a:pt x="16754" y="309"/>
                </a:lnTo>
                <a:lnTo>
                  <a:pt x="29531" y="309"/>
                </a:lnTo>
                <a:lnTo>
                  <a:pt x="29404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96846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978" y="0"/>
                </a:moveTo>
                <a:lnTo>
                  <a:pt x="0" y="0"/>
                </a:lnTo>
                <a:lnTo>
                  <a:pt x="471" y="320"/>
                </a:lnTo>
                <a:lnTo>
                  <a:pt x="6290" y="320"/>
                </a:lnTo>
                <a:lnTo>
                  <a:pt x="3978" y="0"/>
                </a:lnTo>
                <a:close/>
              </a:path>
              <a:path w="29845" h="635">
                <a:moveTo>
                  <a:pt x="29289" y="0"/>
                </a:moveTo>
                <a:lnTo>
                  <a:pt x="17536" y="0"/>
                </a:lnTo>
                <a:lnTo>
                  <a:pt x="16984" y="125"/>
                </a:lnTo>
                <a:lnTo>
                  <a:pt x="15927" y="274"/>
                </a:lnTo>
                <a:lnTo>
                  <a:pt x="15409" y="320"/>
                </a:lnTo>
                <a:lnTo>
                  <a:pt x="29370" y="320"/>
                </a:lnTo>
                <a:lnTo>
                  <a:pt x="29289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97087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4795" y="0"/>
                </a:moveTo>
                <a:lnTo>
                  <a:pt x="0" y="0"/>
                </a:lnTo>
                <a:lnTo>
                  <a:pt x="471" y="309"/>
                </a:lnTo>
                <a:lnTo>
                  <a:pt x="7865" y="309"/>
                </a:lnTo>
                <a:lnTo>
                  <a:pt x="7037" y="274"/>
                </a:lnTo>
                <a:lnTo>
                  <a:pt x="5496" y="114"/>
                </a:lnTo>
                <a:lnTo>
                  <a:pt x="4795" y="0"/>
                </a:lnTo>
                <a:close/>
              </a:path>
              <a:path w="29210" h="635">
                <a:moveTo>
                  <a:pt x="29094" y="0"/>
                </a:moveTo>
                <a:lnTo>
                  <a:pt x="16318" y="0"/>
                </a:lnTo>
                <a:lnTo>
                  <a:pt x="15605" y="114"/>
                </a:lnTo>
                <a:lnTo>
                  <a:pt x="14190" y="274"/>
                </a:lnTo>
                <a:lnTo>
                  <a:pt x="13477" y="309"/>
                </a:lnTo>
                <a:lnTo>
                  <a:pt x="29174" y="309"/>
                </a:lnTo>
                <a:lnTo>
                  <a:pt x="2909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97317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5818" y="0"/>
                </a:moveTo>
                <a:lnTo>
                  <a:pt x="0" y="0"/>
                </a:lnTo>
                <a:lnTo>
                  <a:pt x="471" y="309"/>
                </a:lnTo>
                <a:lnTo>
                  <a:pt x="28944" y="309"/>
                </a:lnTo>
                <a:lnTo>
                  <a:pt x="10073" y="274"/>
                </a:lnTo>
                <a:lnTo>
                  <a:pt x="7831" y="194"/>
                </a:lnTo>
                <a:lnTo>
                  <a:pt x="6807" y="114"/>
                </a:lnTo>
                <a:lnTo>
                  <a:pt x="5818" y="0"/>
                </a:lnTo>
                <a:close/>
              </a:path>
              <a:path w="29210" h="635">
                <a:moveTo>
                  <a:pt x="28898" y="0"/>
                </a:moveTo>
                <a:lnTo>
                  <a:pt x="14938" y="0"/>
                </a:lnTo>
                <a:lnTo>
                  <a:pt x="13684" y="148"/>
                </a:lnTo>
                <a:lnTo>
                  <a:pt x="12431" y="229"/>
                </a:lnTo>
                <a:lnTo>
                  <a:pt x="11212" y="274"/>
                </a:lnTo>
                <a:lnTo>
                  <a:pt x="28944" y="274"/>
                </a:lnTo>
                <a:lnTo>
                  <a:pt x="28898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97559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7394" y="0"/>
                </a:moveTo>
                <a:lnTo>
                  <a:pt x="0" y="0"/>
                </a:lnTo>
                <a:lnTo>
                  <a:pt x="471" y="355"/>
                </a:lnTo>
                <a:lnTo>
                  <a:pt x="28737" y="355"/>
                </a:lnTo>
                <a:lnTo>
                  <a:pt x="28703" y="125"/>
                </a:lnTo>
                <a:lnTo>
                  <a:pt x="10062" y="125"/>
                </a:lnTo>
                <a:lnTo>
                  <a:pt x="8682" y="80"/>
                </a:lnTo>
                <a:lnTo>
                  <a:pt x="7394" y="0"/>
                </a:lnTo>
                <a:close/>
              </a:path>
              <a:path w="29210" h="635">
                <a:moveTo>
                  <a:pt x="28703" y="0"/>
                </a:moveTo>
                <a:lnTo>
                  <a:pt x="13006" y="0"/>
                </a:lnTo>
                <a:lnTo>
                  <a:pt x="11522" y="80"/>
                </a:lnTo>
                <a:lnTo>
                  <a:pt x="10062" y="125"/>
                </a:lnTo>
                <a:lnTo>
                  <a:pt x="28703" y="125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97789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473" y="0"/>
                </a:moveTo>
                <a:lnTo>
                  <a:pt x="0" y="0"/>
                </a:lnTo>
                <a:lnTo>
                  <a:pt x="241" y="194"/>
                </a:lnTo>
                <a:lnTo>
                  <a:pt x="517" y="355"/>
                </a:lnTo>
                <a:lnTo>
                  <a:pt x="28542" y="355"/>
                </a:lnTo>
                <a:lnTo>
                  <a:pt x="28473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98030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0" y="0"/>
                </a:moveTo>
                <a:lnTo>
                  <a:pt x="28266" y="0"/>
                </a:lnTo>
                <a:lnTo>
                  <a:pt x="28346" y="309"/>
                </a:lnTo>
                <a:lnTo>
                  <a:pt x="505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98306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24" y="0"/>
                </a:moveTo>
                <a:lnTo>
                  <a:pt x="0" y="0"/>
                </a:lnTo>
                <a:lnTo>
                  <a:pt x="505" y="309"/>
                </a:lnTo>
                <a:lnTo>
                  <a:pt x="28070" y="309"/>
                </a:lnTo>
                <a:lnTo>
                  <a:pt x="28024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98536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840" y="0"/>
                </a:moveTo>
                <a:lnTo>
                  <a:pt x="0" y="0"/>
                </a:lnTo>
                <a:lnTo>
                  <a:pt x="551" y="320"/>
                </a:lnTo>
                <a:lnTo>
                  <a:pt x="27875" y="320"/>
                </a:lnTo>
                <a:lnTo>
                  <a:pt x="27840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98812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564" y="0"/>
                </a:moveTo>
                <a:lnTo>
                  <a:pt x="0" y="0"/>
                </a:lnTo>
                <a:lnTo>
                  <a:pt x="551" y="309"/>
                </a:lnTo>
                <a:lnTo>
                  <a:pt x="27599" y="309"/>
                </a:lnTo>
                <a:lnTo>
                  <a:pt x="27564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99088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0" y="0"/>
                </a:moveTo>
                <a:lnTo>
                  <a:pt x="27323" y="0"/>
                </a:lnTo>
                <a:lnTo>
                  <a:pt x="27323" y="309"/>
                </a:lnTo>
                <a:lnTo>
                  <a:pt x="551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99364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241" y="125"/>
                </a:lnTo>
                <a:lnTo>
                  <a:pt x="471" y="274"/>
                </a:lnTo>
                <a:lnTo>
                  <a:pt x="27047" y="274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99640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195" y="114"/>
                </a:lnTo>
                <a:lnTo>
                  <a:pt x="26771" y="114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42671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89" h="28575">
                <a:moveTo>
                  <a:pt x="14271" y="0"/>
                </a:moveTo>
                <a:lnTo>
                  <a:pt x="13960" y="0"/>
                </a:lnTo>
                <a:lnTo>
                  <a:pt x="13247" y="114"/>
                </a:lnTo>
                <a:lnTo>
                  <a:pt x="12971" y="274"/>
                </a:lnTo>
                <a:lnTo>
                  <a:pt x="12891" y="4466"/>
                </a:lnTo>
                <a:lnTo>
                  <a:pt x="12776" y="5474"/>
                </a:lnTo>
                <a:lnTo>
                  <a:pt x="0" y="19767"/>
                </a:lnTo>
                <a:lnTo>
                  <a:pt x="1253" y="20282"/>
                </a:lnTo>
                <a:lnTo>
                  <a:pt x="17226" y="28425"/>
                </a:lnTo>
                <a:lnTo>
                  <a:pt x="18836" y="28104"/>
                </a:lnTo>
                <a:lnTo>
                  <a:pt x="34245" y="15380"/>
                </a:lnTo>
                <a:lnTo>
                  <a:pt x="33317" y="13388"/>
                </a:lnTo>
                <a:lnTo>
                  <a:pt x="32199" y="10685"/>
                </a:lnTo>
                <a:lnTo>
                  <a:pt x="15881" y="274"/>
                </a:lnTo>
                <a:lnTo>
                  <a:pt x="15685" y="229"/>
                </a:lnTo>
                <a:lnTo>
                  <a:pt x="15409" y="194"/>
                </a:lnTo>
                <a:lnTo>
                  <a:pt x="15214" y="148"/>
                </a:lnTo>
                <a:lnTo>
                  <a:pt x="14662" y="34"/>
                </a:lnTo>
                <a:lnTo>
                  <a:pt x="14271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3462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66623" y="25146"/>
                </a:moveTo>
                <a:lnTo>
                  <a:pt x="42484" y="25145"/>
                </a:lnTo>
                <a:lnTo>
                  <a:pt x="43231" y="27431"/>
                </a:lnTo>
                <a:lnTo>
                  <a:pt x="43542" y="28701"/>
                </a:lnTo>
                <a:lnTo>
                  <a:pt x="48467" y="39369"/>
                </a:lnTo>
                <a:lnTo>
                  <a:pt x="48970" y="40131"/>
                </a:lnTo>
                <a:lnTo>
                  <a:pt x="50269" y="41782"/>
                </a:lnTo>
                <a:lnTo>
                  <a:pt x="52592" y="44195"/>
                </a:lnTo>
                <a:lnTo>
                  <a:pt x="53408" y="44830"/>
                </a:lnTo>
                <a:lnTo>
                  <a:pt x="54317" y="45592"/>
                </a:lnTo>
                <a:lnTo>
                  <a:pt x="56249" y="46863"/>
                </a:lnTo>
                <a:lnTo>
                  <a:pt x="59503" y="48387"/>
                </a:lnTo>
                <a:lnTo>
                  <a:pt x="60722" y="48768"/>
                </a:lnTo>
                <a:lnTo>
                  <a:pt x="63241" y="49276"/>
                </a:lnTo>
                <a:lnTo>
                  <a:pt x="63045" y="49276"/>
                </a:lnTo>
                <a:lnTo>
                  <a:pt x="63908" y="49403"/>
                </a:lnTo>
                <a:lnTo>
                  <a:pt x="65920" y="49911"/>
                </a:lnTo>
                <a:lnTo>
                  <a:pt x="67254" y="50038"/>
                </a:lnTo>
                <a:lnTo>
                  <a:pt x="68784" y="50292"/>
                </a:lnTo>
                <a:lnTo>
                  <a:pt x="70520" y="50419"/>
                </a:lnTo>
                <a:lnTo>
                  <a:pt x="75430" y="50419"/>
                </a:lnTo>
                <a:lnTo>
                  <a:pt x="79800" y="49911"/>
                </a:lnTo>
                <a:lnTo>
                  <a:pt x="82031" y="49403"/>
                </a:lnTo>
                <a:lnTo>
                  <a:pt x="84274" y="48768"/>
                </a:lnTo>
                <a:lnTo>
                  <a:pt x="86796" y="47625"/>
                </a:lnTo>
                <a:lnTo>
                  <a:pt x="72691" y="47620"/>
                </a:lnTo>
                <a:lnTo>
                  <a:pt x="70600" y="47498"/>
                </a:lnTo>
                <a:lnTo>
                  <a:pt x="69577" y="47498"/>
                </a:lnTo>
                <a:lnTo>
                  <a:pt x="68669" y="47371"/>
                </a:lnTo>
                <a:lnTo>
                  <a:pt x="76599" y="47371"/>
                </a:lnTo>
                <a:lnTo>
                  <a:pt x="78387" y="47194"/>
                </a:lnTo>
                <a:lnTo>
                  <a:pt x="80051" y="46858"/>
                </a:lnTo>
                <a:lnTo>
                  <a:pt x="80467" y="46736"/>
                </a:lnTo>
                <a:lnTo>
                  <a:pt x="81550" y="46529"/>
                </a:lnTo>
                <a:lnTo>
                  <a:pt x="83610" y="45917"/>
                </a:lnTo>
                <a:lnTo>
                  <a:pt x="85769" y="45085"/>
                </a:lnTo>
                <a:lnTo>
                  <a:pt x="86401" y="44704"/>
                </a:lnTo>
                <a:lnTo>
                  <a:pt x="87274" y="44277"/>
                </a:lnTo>
                <a:lnTo>
                  <a:pt x="87620" y="44069"/>
                </a:lnTo>
                <a:lnTo>
                  <a:pt x="86677" y="43942"/>
                </a:lnTo>
                <a:lnTo>
                  <a:pt x="84354" y="43434"/>
                </a:lnTo>
                <a:lnTo>
                  <a:pt x="83722" y="43180"/>
                </a:lnTo>
                <a:lnTo>
                  <a:pt x="81560" y="42418"/>
                </a:lnTo>
                <a:lnTo>
                  <a:pt x="80030" y="41529"/>
                </a:lnTo>
                <a:lnTo>
                  <a:pt x="78455" y="40513"/>
                </a:lnTo>
                <a:lnTo>
                  <a:pt x="76810" y="39370"/>
                </a:lnTo>
                <a:lnTo>
                  <a:pt x="75120" y="37846"/>
                </a:lnTo>
                <a:lnTo>
                  <a:pt x="73464" y="36068"/>
                </a:lnTo>
                <a:lnTo>
                  <a:pt x="72601" y="35179"/>
                </a:lnTo>
                <a:lnTo>
                  <a:pt x="70945" y="32893"/>
                </a:lnTo>
                <a:lnTo>
                  <a:pt x="68473" y="28956"/>
                </a:lnTo>
                <a:lnTo>
                  <a:pt x="66944" y="25908"/>
                </a:lnTo>
                <a:lnTo>
                  <a:pt x="66623" y="25146"/>
                </a:lnTo>
                <a:close/>
              </a:path>
              <a:path w="90170" h="50800">
                <a:moveTo>
                  <a:pt x="72838" y="47620"/>
                </a:moveTo>
                <a:close/>
              </a:path>
              <a:path w="90170" h="50800">
                <a:moveTo>
                  <a:pt x="88321" y="43561"/>
                </a:moveTo>
                <a:lnTo>
                  <a:pt x="87700" y="44069"/>
                </a:lnTo>
                <a:lnTo>
                  <a:pt x="87274" y="44277"/>
                </a:lnTo>
                <a:lnTo>
                  <a:pt x="86987" y="44450"/>
                </a:lnTo>
                <a:lnTo>
                  <a:pt x="85769" y="45085"/>
                </a:lnTo>
                <a:lnTo>
                  <a:pt x="83848" y="45847"/>
                </a:lnTo>
                <a:lnTo>
                  <a:pt x="83610" y="45917"/>
                </a:lnTo>
                <a:lnTo>
                  <a:pt x="83135" y="46101"/>
                </a:lnTo>
                <a:lnTo>
                  <a:pt x="81801" y="46482"/>
                </a:lnTo>
                <a:lnTo>
                  <a:pt x="81550" y="46529"/>
                </a:lnTo>
                <a:lnTo>
                  <a:pt x="81284" y="46609"/>
                </a:lnTo>
                <a:lnTo>
                  <a:pt x="80034" y="46863"/>
                </a:lnTo>
                <a:lnTo>
                  <a:pt x="79168" y="47117"/>
                </a:lnTo>
                <a:lnTo>
                  <a:pt x="78387" y="47194"/>
                </a:lnTo>
                <a:lnTo>
                  <a:pt x="77512" y="47371"/>
                </a:lnTo>
                <a:lnTo>
                  <a:pt x="76258" y="47498"/>
                </a:lnTo>
                <a:lnTo>
                  <a:pt x="75315" y="47498"/>
                </a:lnTo>
                <a:lnTo>
                  <a:pt x="72912" y="47625"/>
                </a:lnTo>
                <a:lnTo>
                  <a:pt x="86806" y="47620"/>
                </a:lnTo>
                <a:lnTo>
                  <a:pt x="88758" y="46736"/>
                </a:lnTo>
                <a:lnTo>
                  <a:pt x="89816" y="45974"/>
                </a:lnTo>
                <a:lnTo>
                  <a:pt x="88873" y="44450"/>
                </a:lnTo>
                <a:lnTo>
                  <a:pt x="89425" y="44069"/>
                </a:lnTo>
                <a:lnTo>
                  <a:pt x="88643" y="44069"/>
                </a:lnTo>
                <a:lnTo>
                  <a:pt x="88321" y="43688"/>
                </a:lnTo>
                <a:close/>
              </a:path>
              <a:path w="90170" h="50800">
                <a:moveTo>
                  <a:pt x="75039" y="47498"/>
                </a:moveTo>
                <a:lnTo>
                  <a:pt x="70669" y="47498"/>
                </a:lnTo>
                <a:lnTo>
                  <a:pt x="72838" y="47620"/>
                </a:lnTo>
                <a:lnTo>
                  <a:pt x="75039" y="47498"/>
                </a:lnTo>
                <a:close/>
              </a:path>
              <a:path w="90170" h="50800">
                <a:moveTo>
                  <a:pt x="76599" y="47371"/>
                </a:moveTo>
                <a:lnTo>
                  <a:pt x="68669" y="47371"/>
                </a:lnTo>
                <a:lnTo>
                  <a:pt x="69612" y="47498"/>
                </a:lnTo>
                <a:lnTo>
                  <a:pt x="75315" y="47498"/>
                </a:lnTo>
                <a:lnTo>
                  <a:pt x="76599" y="47371"/>
                </a:lnTo>
                <a:close/>
              </a:path>
              <a:path w="90170" h="50800">
                <a:moveTo>
                  <a:pt x="6708" y="12572"/>
                </a:moveTo>
                <a:lnTo>
                  <a:pt x="6191" y="12572"/>
                </a:lnTo>
                <a:lnTo>
                  <a:pt x="5213" y="12699"/>
                </a:lnTo>
                <a:lnTo>
                  <a:pt x="4776" y="12826"/>
                </a:lnTo>
                <a:lnTo>
                  <a:pt x="3914" y="12953"/>
                </a:lnTo>
                <a:lnTo>
                  <a:pt x="3132" y="13334"/>
                </a:lnTo>
                <a:lnTo>
                  <a:pt x="2776" y="13461"/>
                </a:lnTo>
                <a:lnTo>
                  <a:pt x="1557" y="14604"/>
                </a:lnTo>
                <a:lnTo>
                  <a:pt x="0" y="20319"/>
                </a:lnTo>
                <a:lnTo>
                  <a:pt x="241" y="22351"/>
                </a:lnTo>
                <a:lnTo>
                  <a:pt x="7766" y="29971"/>
                </a:lnTo>
                <a:lnTo>
                  <a:pt x="8514" y="29844"/>
                </a:lnTo>
                <a:lnTo>
                  <a:pt x="8905" y="29717"/>
                </a:lnTo>
                <a:lnTo>
                  <a:pt x="9652" y="29590"/>
                </a:lnTo>
                <a:lnTo>
                  <a:pt x="10446" y="29209"/>
                </a:lnTo>
                <a:lnTo>
                  <a:pt x="10917" y="29082"/>
                </a:lnTo>
                <a:lnTo>
                  <a:pt x="12136" y="28447"/>
                </a:lnTo>
                <a:lnTo>
                  <a:pt x="12953" y="27939"/>
                </a:lnTo>
                <a:lnTo>
                  <a:pt x="13861" y="27304"/>
                </a:lnTo>
                <a:lnTo>
                  <a:pt x="14191" y="27050"/>
                </a:lnTo>
                <a:lnTo>
                  <a:pt x="6708" y="27050"/>
                </a:lnTo>
                <a:lnTo>
                  <a:pt x="5685" y="26669"/>
                </a:lnTo>
                <a:lnTo>
                  <a:pt x="2877" y="20827"/>
                </a:lnTo>
                <a:lnTo>
                  <a:pt x="2971" y="17906"/>
                </a:lnTo>
                <a:lnTo>
                  <a:pt x="5328" y="15493"/>
                </a:lnTo>
                <a:lnTo>
                  <a:pt x="14511" y="15493"/>
                </a:lnTo>
                <a:lnTo>
                  <a:pt x="13861" y="15366"/>
                </a:lnTo>
                <a:lnTo>
                  <a:pt x="12688" y="15239"/>
                </a:lnTo>
                <a:lnTo>
                  <a:pt x="12366" y="14858"/>
                </a:lnTo>
                <a:lnTo>
                  <a:pt x="12056" y="14604"/>
                </a:lnTo>
                <a:lnTo>
                  <a:pt x="11699" y="14477"/>
                </a:lnTo>
                <a:lnTo>
                  <a:pt x="10722" y="13715"/>
                </a:lnTo>
                <a:lnTo>
                  <a:pt x="10089" y="13461"/>
                </a:lnTo>
                <a:lnTo>
                  <a:pt x="9066" y="12953"/>
                </a:lnTo>
                <a:lnTo>
                  <a:pt x="8479" y="12826"/>
                </a:lnTo>
                <a:lnTo>
                  <a:pt x="8318" y="12826"/>
                </a:lnTo>
                <a:lnTo>
                  <a:pt x="7766" y="12699"/>
                </a:lnTo>
                <a:lnTo>
                  <a:pt x="6708" y="12572"/>
                </a:lnTo>
                <a:close/>
              </a:path>
              <a:path w="90170" h="50800">
                <a:moveTo>
                  <a:pt x="60281" y="10160"/>
                </a:moveTo>
                <a:lnTo>
                  <a:pt x="22118" y="10159"/>
                </a:lnTo>
                <a:lnTo>
                  <a:pt x="23417" y="10286"/>
                </a:lnTo>
                <a:lnTo>
                  <a:pt x="25499" y="10667"/>
                </a:lnTo>
                <a:lnTo>
                  <a:pt x="28650" y="11683"/>
                </a:lnTo>
                <a:lnTo>
                  <a:pt x="30490" y="12445"/>
                </a:lnTo>
                <a:lnTo>
                  <a:pt x="33204" y="13969"/>
                </a:lnTo>
                <a:lnTo>
                  <a:pt x="33871" y="14477"/>
                </a:lnTo>
                <a:lnTo>
                  <a:pt x="35251" y="15366"/>
                </a:lnTo>
                <a:lnTo>
                  <a:pt x="42507" y="25952"/>
                </a:lnTo>
                <a:lnTo>
                  <a:pt x="43151" y="27177"/>
                </a:lnTo>
                <a:lnTo>
                  <a:pt x="42484" y="25145"/>
                </a:lnTo>
                <a:lnTo>
                  <a:pt x="66623" y="25146"/>
                </a:lnTo>
                <a:lnTo>
                  <a:pt x="64736" y="20447"/>
                </a:lnTo>
                <a:lnTo>
                  <a:pt x="64152" y="18669"/>
                </a:lnTo>
                <a:lnTo>
                  <a:pt x="63632" y="16383"/>
                </a:lnTo>
                <a:lnTo>
                  <a:pt x="63287" y="15240"/>
                </a:lnTo>
                <a:lnTo>
                  <a:pt x="62387" y="13335"/>
                </a:lnTo>
                <a:lnTo>
                  <a:pt x="61194" y="11303"/>
                </a:lnTo>
                <a:lnTo>
                  <a:pt x="60281" y="10160"/>
                </a:lnTo>
                <a:close/>
              </a:path>
              <a:path w="90170" h="50800">
                <a:moveTo>
                  <a:pt x="20979" y="12445"/>
                </a:moveTo>
                <a:lnTo>
                  <a:pt x="18185" y="12445"/>
                </a:lnTo>
                <a:lnTo>
                  <a:pt x="18231" y="12826"/>
                </a:lnTo>
                <a:lnTo>
                  <a:pt x="18024" y="15239"/>
                </a:lnTo>
                <a:lnTo>
                  <a:pt x="7962" y="27050"/>
                </a:lnTo>
                <a:lnTo>
                  <a:pt x="14191" y="27050"/>
                </a:lnTo>
                <a:lnTo>
                  <a:pt x="20919" y="14858"/>
                </a:lnTo>
                <a:lnTo>
                  <a:pt x="20979" y="12445"/>
                </a:lnTo>
                <a:close/>
              </a:path>
              <a:path w="90170" h="50800">
                <a:moveTo>
                  <a:pt x="14511" y="15493"/>
                </a:moveTo>
                <a:lnTo>
                  <a:pt x="7732" y="15493"/>
                </a:lnTo>
                <a:lnTo>
                  <a:pt x="9066" y="16001"/>
                </a:lnTo>
                <a:lnTo>
                  <a:pt x="10124" y="16763"/>
                </a:lnTo>
                <a:lnTo>
                  <a:pt x="10837" y="17398"/>
                </a:lnTo>
                <a:lnTo>
                  <a:pt x="11230" y="18033"/>
                </a:lnTo>
                <a:lnTo>
                  <a:pt x="11297" y="19811"/>
                </a:lnTo>
                <a:lnTo>
                  <a:pt x="11113" y="20319"/>
                </a:lnTo>
                <a:lnTo>
                  <a:pt x="10917" y="20700"/>
                </a:lnTo>
                <a:lnTo>
                  <a:pt x="10641" y="21081"/>
                </a:lnTo>
                <a:lnTo>
                  <a:pt x="11619" y="21716"/>
                </a:lnTo>
                <a:lnTo>
                  <a:pt x="10998" y="22478"/>
                </a:lnTo>
                <a:lnTo>
                  <a:pt x="14689" y="22859"/>
                </a:lnTo>
                <a:lnTo>
                  <a:pt x="15713" y="21462"/>
                </a:lnTo>
                <a:lnTo>
                  <a:pt x="17914" y="15871"/>
                </a:lnTo>
                <a:lnTo>
                  <a:pt x="15161" y="15620"/>
                </a:lnTo>
                <a:lnTo>
                  <a:pt x="14511" y="15493"/>
                </a:lnTo>
                <a:close/>
              </a:path>
              <a:path w="90170" h="50800">
                <a:moveTo>
                  <a:pt x="18185" y="12601"/>
                </a:moveTo>
                <a:lnTo>
                  <a:pt x="18185" y="12826"/>
                </a:lnTo>
                <a:lnTo>
                  <a:pt x="18185" y="12601"/>
                </a:lnTo>
                <a:close/>
              </a:path>
              <a:path w="90170" h="50800">
                <a:moveTo>
                  <a:pt x="22313" y="7238"/>
                </a:moveTo>
                <a:lnTo>
                  <a:pt x="21957" y="7238"/>
                </a:lnTo>
                <a:lnTo>
                  <a:pt x="20979" y="7365"/>
                </a:lnTo>
                <a:lnTo>
                  <a:pt x="20393" y="7619"/>
                </a:lnTo>
                <a:lnTo>
                  <a:pt x="19841" y="7746"/>
                </a:lnTo>
                <a:lnTo>
                  <a:pt x="18933" y="8508"/>
                </a:lnTo>
                <a:lnTo>
                  <a:pt x="18461" y="9143"/>
                </a:lnTo>
                <a:lnTo>
                  <a:pt x="18185" y="9778"/>
                </a:lnTo>
                <a:lnTo>
                  <a:pt x="18102" y="12191"/>
                </a:lnTo>
                <a:lnTo>
                  <a:pt x="18185" y="12601"/>
                </a:lnTo>
                <a:lnTo>
                  <a:pt x="18185" y="12445"/>
                </a:lnTo>
                <a:lnTo>
                  <a:pt x="20979" y="12445"/>
                </a:lnTo>
                <a:lnTo>
                  <a:pt x="20864" y="11683"/>
                </a:lnTo>
                <a:lnTo>
                  <a:pt x="20933" y="10540"/>
                </a:lnTo>
                <a:lnTo>
                  <a:pt x="21290" y="10286"/>
                </a:lnTo>
                <a:lnTo>
                  <a:pt x="21761" y="10159"/>
                </a:lnTo>
                <a:lnTo>
                  <a:pt x="60281" y="10160"/>
                </a:lnTo>
                <a:lnTo>
                  <a:pt x="59469" y="9144"/>
                </a:lnTo>
                <a:lnTo>
                  <a:pt x="58756" y="8382"/>
                </a:lnTo>
                <a:lnTo>
                  <a:pt x="58104" y="7747"/>
                </a:lnTo>
                <a:lnTo>
                  <a:pt x="25338" y="7746"/>
                </a:lnTo>
                <a:lnTo>
                  <a:pt x="24004" y="7492"/>
                </a:lnTo>
                <a:lnTo>
                  <a:pt x="22313" y="7238"/>
                </a:lnTo>
                <a:close/>
              </a:path>
              <a:path w="90170" h="50800">
                <a:moveTo>
                  <a:pt x="43266" y="0"/>
                </a:moveTo>
                <a:lnTo>
                  <a:pt x="42047" y="0"/>
                </a:lnTo>
                <a:lnTo>
                  <a:pt x="41104" y="380"/>
                </a:lnTo>
                <a:lnTo>
                  <a:pt x="40080" y="1142"/>
                </a:lnTo>
                <a:lnTo>
                  <a:pt x="39218" y="1650"/>
                </a:lnTo>
                <a:lnTo>
                  <a:pt x="35998" y="3428"/>
                </a:lnTo>
                <a:lnTo>
                  <a:pt x="31203" y="5587"/>
                </a:lnTo>
                <a:lnTo>
                  <a:pt x="28374" y="6730"/>
                </a:lnTo>
                <a:lnTo>
                  <a:pt x="25338" y="7746"/>
                </a:lnTo>
                <a:lnTo>
                  <a:pt x="58104" y="7747"/>
                </a:lnTo>
                <a:lnTo>
                  <a:pt x="52903" y="3937"/>
                </a:lnTo>
                <a:lnTo>
                  <a:pt x="51649" y="3175"/>
                </a:lnTo>
                <a:lnTo>
                  <a:pt x="43864" y="254"/>
                </a:lnTo>
                <a:lnTo>
                  <a:pt x="4326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43418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8222" y="0"/>
                </a:moveTo>
                <a:lnTo>
                  <a:pt x="0" y="5359"/>
                </a:lnTo>
                <a:lnTo>
                  <a:pt x="666" y="5325"/>
                </a:lnTo>
                <a:lnTo>
                  <a:pt x="4875" y="3401"/>
                </a:lnTo>
                <a:lnTo>
                  <a:pt x="5427" y="3012"/>
                </a:lnTo>
                <a:lnTo>
                  <a:pt x="6370" y="2107"/>
                </a:lnTo>
                <a:lnTo>
                  <a:pt x="7589" y="778"/>
                </a:lnTo>
                <a:lnTo>
                  <a:pt x="8222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37519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3622" y="0"/>
                </a:moveTo>
                <a:lnTo>
                  <a:pt x="0" y="5405"/>
                </a:lnTo>
                <a:lnTo>
                  <a:pt x="114" y="6218"/>
                </a:lnTo>
                <a:lnTo>
                  <a:pt x="4645" y="11670"/>
                </a:lnTo>
                <a:lnTo>
                  <a:pt x="5071" y="11624"/>
                </a:lnTo>
                <a:lnTo>
                  <a:pt x="6014" y="11395"/>
                </a:lnTo>
                <a:lnTo>
                  <a:pt x="6681" y="11120"/>
                </a:lnTo>
                <a:lnTo>
                  <a:pt x="7597" y="10685"/>
                </a:lnTo>
                <a:lnTo>
                  <a:pt x="6014" y="10685"/>
                </a:lnTo>
                <a:lnTo>
                  <a:pt x="9199" y="6619"/>
                </a:lnTo>
                <a:lnTo>
                  <a:pt x="7750" y="5669"/>
                </a:lnTo>
                <a:lnTo>
                  <a:pt x="8026" y="5245"/>
                </a:lnTo>
                <a:lnTo>
                  <a:pt x="8222" y="4855"/>
                </a:lnTo>
                <a:lnTo>
                  <a:pt x="8371" y="4466"/>
                </a:lnTo>
                <a:lnTo>
                  <a:pt x="8498" y="4065"/>
                </a:lnTo>
                <a:lnTo>
                  <a:pt x="8417" y="2737"/>
                </a:lnTo>
                <a:lnTo>
                  <a:pt x="4289" y="34"/>
                </a:lnTo>
                <a:lnTo>
                  <a:pt x="3622" y="0"/>
                </a:lnTo>
                <a:close/>
              </a:path>
              <a:path w="12064" h="12064">
                <a:moveTo>
                  <a:pt x="8969" y="6928"/>
                </a:moveTo>
                <a:lnTo>
                  <a:pt x="6014" y="10685"/>
                </a:lnTo>
                <a:lnTo>
                  <a:pt x="7597" y="10685"/>
                </a:lnTo>
                <a:lnTo>
                  <a:pt x="9199" y="9746"/>
                </a:lnTo>
                <a:lnTo>
                  <a:pt x="10062" y="9081"/>
                </a:lnTo>
                <a:lnTo>
                  <a:pt x="10970" y="8257"/>
                </a:lnTo>
                <a:lnTo>
                  <a:pt x="11442" y="7787"/>
                </a:lnTo>
                <a:lnTo>
                  <a:pt x="11879" y="7283"/>
                </a:lnTo>
                <a:lnTo>
                  <a:pt x="11197" y="7203"/>
                </a:lnTo>
                <a:lnTo>
                  <a:pt x="10142" y="7203"/>
                </a:lnTo>
                <a:lnTo>
                  <a:pt x="9912" y="7043"/>
                </a:lnTo>
                <a:lnTo>
                  <a:pt x="8969" y="6928"/>
                </a:lnTo>
                <a:close/>
              </a:path>
              <a:path w="12064" h="12064">
                <a:moveTo>
                  <a:pt x="10223" y="7089"/>
                </a:moveTo>
                <a:lnTo>
                  <a:pt x="11197" y="7203"/>
                </a:lnTo>
                <a:lnTo>
                  <a:pt x="10223" y="7089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8546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534"/>
                </a:lnTo>
                <a:lnTo>
                  <a:pt x="117" y="1339"/>
                </a:lnTo>
                <a:lnTo>
                  <a:pt x="156" y="629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85310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0" y="2267"/>
                </a:lnTo>
                <a:lnTo>
                  <a:pt x="196" y="1958"/>
                </a:lnTo>
                <a:lnTo>
                  <a:pt x="353" y="1569"/>
                </a:lnTo>
                <a:lnTo>
                  <a:pt x="274" y="85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85114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897"/>
                </a:lnTo>
                <a:lnTo>
                  <a:pt x="196" y="2622"/>
                </a:lnTo>
                <a:lnTo>
                  <a:pt x="354" y="2313"/>
                </a:lnTo>
                <a:lnTo>
                  <a:pt x="235" y="435"/>
                </a:lnTo>
                <a:lnTo>
                  <a:pt x="0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84956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367"/>
                </a:lnTo>
                <a:lnTo>
                  <a:pt x="196" y="3126"/>
                </a:lnTo>
                <a:lnTo>
                  <a:pt x="354" y="2851"/>
                </a:lnTo>
                <a:lnTo>
                  <a:pt x="354" y="584"/>
                </a:lnTo>
                <a:lnTo>
                  <a:pt x="19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84760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802"/>
                </a:lnTo>
                <a:lnTo>
                  <a:pt x="196" y="3607"/>
                </a:lnTo>
                <a:lnTo>
                  <a:pt x="354" y="3367"/>
                </a:lnTo>
                <a:lnTo>
                  <a:pt x="354" y="469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84602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0"/>
                </a:moveTo>
                <a:lnTo>
                  <a:pt x="0" y="4145"/>
                </a:lnTo>
                <a:lnTo>
                  <a:pt x="196" y="3996"/>
                </a:lnTo>
                <a:lnTo>
                  <a:pt x="354" y="3802"/>
                </a:lnTo>
                <a:lnTo>
                  <a:pt x="354" y="435"/>
                </a:lnTo>
                <a:lnTo>
                  <a:pt x="196" y="194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8444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13" y="355"/>
                </a:moveTo>
                <a:lnTo>
                  <a:pt x="313" y="4157"/>
                </a:lnTo>
                <a:lnTo>
                  <a:pt x="0" y="4466"/>
                </a:lnTo>
                <a:lnTo>
                  <a:pt x="0" y="0"/>
                </a:lnTo>
                <a:lnTo>
                  <a:pt x="313" y="355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84249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729"/>
                </a:lnTo>
                <a:lnTo>
                  <a:pt x="196" y="4615"/>
                </a:lnTo>
                <a:lnTo>
                  <a:pt x="353" y="4455"/>
                </a:lnTo>
                <a:lnTo>
                  <a:pt x="353" y="309"/>
                </a:lnTo>
                <a:lnTo>
                  <a:pt x="19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84091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981"/>
                </a:lnTo>
                <a:lnTo>
                  <a:pt x="157" y="4855"/>
                </a:lnTo>
                <a:lnTo>
                  <a:pt x="354" y="4741"/>
                </a:lnTo>
                <a:lnTo>
                  <a:pt x="354" y="274"/>
                </a:lnTo>
                <a:lnTo>
                  <a:pt x="15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83895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165"/>
                </a:lnTo>
                <a:lnTo>
                  <a:pt x="196" y="5050"/>
                </a:lnTo>
                <a:lnTo>
                  <a:pt x="354" y="4924"/>
                </a:lnTo>
                <a:lnTo>
                  <a:pt x="354" y="194"/>
                </a:lnTo>
                <a:lnTo>
                  <a:pt x="19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83737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371"/>
                </a:lnTo>
                <a:lnTo>
                  <a:pt x="354" y="5176"/>
                </a:lnTo>
                <a:lnTo>
                  <a:pt x="354" y="194"/>
                </a:lnTo>
                <a:lnTo>
                  <a:pt x="157" y="125"/>
                </a:lnTo>
                <a:lnTo>
                  <a:pt x="0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83541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520"/>
                </a:lnTo>
                <a:lnTo>
                  <a:pt x="196" y="5451"/>
                </a:lnTo>
                <a:lnTo>
                  <a:pt x="354" y="5371"/>
                </a:lnTo>
                <a:lnTo>
                  <a:pt x="354" y="206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83384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148"/>
                </a:moveTo>
                <a:lnTo>
                  <a:pt x="353" y="5520"/>
                </a:lnTo>
                <a:lnTo>
                  <a:pt x="0" y="563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83188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3" y="148"/>
                </a:moveTo>
                <a:lnTo>
                  <a:pt x="353" y="5669"/>
                </a:lnTo>
                <a:lnTo>
                  <a:pt x="0" y="579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83030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5875"/>
                </a:lnTo>
                <a:lnTo>
                  <a:pt x="157" y="5840"/>
                </a:lnTo>
                <a:lnTo>
                  <a:pt x="354" y="5760"/>
                </a:lnTo>
                <a:lnTo>
                  <a:pt x="354" y="125"/>
                </a:lnTo>
                <a:lnTo>
                  <a:pt x="196" y="45"/>
                </a:lnTo>
                <a:lnTo>
                  <a:pt x="0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82872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5" y="80"/>
                </a:moveTo>
                <a:lnTo>
                  <a:pt x="315" y="5875"/>
                </a:lnTo>
                <a:lnTo>
                  <a:pt x="0" y="5955"/>
                </a:lnTo>
                <a:lnTo>
                  <a:pt x="0" y="0"/>
                </a:lnTo>
                <a:lnTo>
                  <a:pt x="315" y="8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82676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069"/>
                </a:lnTo>
                <a:lnTo>
                  <a:pt x="354" y="5989"/>
                </a:lnTo>
                <a:lnTo>
                  <a:pt x="354" y="114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82518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80"/>
                </a:moveTo>
                <a:lnTo>
                  <a:pt x="354" y="6035"/>
                </a:lnTo>
                <a:lnTo>
                  <a:pt x="0" y="6104"/>
                </a:lnTo>
                <a:lnTo>
                  <a:pt x="0" y="0"/>
                </a:lnTo>
                <a:lnTo>
                  <a:pt x="354" y="80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82322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138"/>
                </a:lnTo>
                <a:lnTo>
                  <a:pt x="196" y="6138"/>
                </a:lnTo>
                <a:lnTo>
                  <a:pt x="354" y="6104"/>
                </a:lnTo>
                <a:lnTo>
                  <a:pt x="354" y="34"/>
                </a:lnTo>
                <a:lnTo>
                  <a:pt x="196" y="34"/>
                </a:lnTo>
                <a:lnTo>
                  <a:pt x="0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82165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9" y="0"/>
                </a:moveTo>
                <a:lnTo>
                  <a:pt x="0" y="6230"/>
                </a:lnTo>
                <a:lnTo>
                  <a:pt x="156" y="6184"/>
                </a:lnTo>
                <a:lnTo>
                  <a:pt x="353" y="6184"/>
                </a:lnTo>
                <a:lnTo>
                  <a:pt x="353" y="80"/>
                </a:lnTo>
                <a:lnTo>
                  <a:pt x="39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81969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3" y="0"/>
                </a:moveTo>
                <a:lnTo>
                  <a:pt x="0" y="125"/>
                </a:lnTo>
                <a:lnTo>
                  <a:pt x="0" y="6230"/>
                </a:lnTo>
                <a:lnTo>
                  <a:pt x="196" y="6230"/>
                </a:lnTo>
                <a:lnTo>
                  <a:pt x="353" y="6184"/>
                </a:lnTo>
                <a:lnTo>
                  <a:pt x="313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81811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6184"/>
                </a:lnTo>
                <a:lnTo>
                  <a:pt x="0" y="6184"/>
                </a:lnTo>
                <a:lnTo>
                  <a:pt x="0" y="148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81614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196" y="68"/>
                </a:lnTo>
                <a:lnTo>
                  <a:pt x="0" y="309"/>
                </a:lnTo>
                <a:lnTo>
                  <a:pt x="0" y="6104"/>
                </a:lnTo>
                <a:lnTo>
                  <a:pt x="354" y="6104"/>
                </a:lnTo>
                <a:lnTo>
                  <a:pt x="354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81457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989"/>
                </a:lnTo>
                <a:lnTo>
                  <a:pt x="0" y="5989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81260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794"/>
                </a:lnTo>
                <a:lnTo>
                  <a:pt x="0" y="5794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81104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0"/>
                </a:moveTo>
                <a:lnTo>
                  <a:pt x="353" y="5565"/>
                </a:lnTo>
                <a:lnTo>
                  <a:pt x="0" y="5565"/>
                </a:lnTo>
                <a:lnTo>
                  <a:pt x="0" y="400"/>
                </a:lnTo>
                <a:lnTo>
                  <a:pt x="353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80946" y="190194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13" y="0"/>
                </a:moveTo>
                <a:lnTo>
                  <a:pt x="0" y="400"/>
                </a:lnTo>
                <a:lnTo>
                  <a:pt x="0" y="5325"/>
                </a:lnTo>
                <a:lnTo>
                  <a:pt x="157" y="5371"/>
                </a:lnTo>
                <a:lnTo>
                  <a:pt x="313" y="5371"/>
                </a:lnTo>
                <a:lnTo>
                  <a:pt x="313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80750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5119"/>
                </a:lnTo>
                <a:lnTo>
                  <a:pt x="196" y="5119"/>
                </a:lnTo>
                <a:lnTo>
                  <a:pt x="354" y="5165"/>
                </a:lnTo>
                <a:lnTo>
                  <a:pt x="354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805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890"/>
                </a:lnTo>
                <a:lnTo>
                  <a:pt x="157" y="4924"/>
                </a:lnTo>
                <a:lnTo>
                  <a:pt x="354" y="4924"/>
                </a:lnTo>
                <a:lnTo>
                  <a:pt x="354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80395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4695"/>
                </a:lnTo>
                <a:lnTo>
                  <a:pt x="196" y="4695"/>
                </a:lnTo>
                <a:lnTo>
                  <a:pt x="354" y="4729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80238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466"/>
                </a:lnTo>
                <a:lnTo>
                  <a:pt x="157" y="4500"/>
                </a:lnTo>
                <a:lnTo>
                  <a:pt x="354" y="4500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80041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4" y="0"/>
                </a:moveTo>
                <a:lnTo>
                  <a:pt x="196" y="194"/>
                </a:lnTo>
                <a:lnTo>
                  <a:pt x="0" y="355"/>
                </a:lnTo>
                <a:lnTo>
                  <a:pt x="0" y="4225"/>
                </a:lnTo>
                <a:lnTo>
                  <a:pt x="354" y="4306"/>
                </a:lnTo>
                <a:lnTo>
                  <a:pt x="354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7988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56" y="160"/>
                </a:lnTo>
                <a:lnTo>
                  <a:pt x="0" y="355"/>
                </a:lnTo>
                <a:lnTo>
                  <a:pt x="0" y="3996"/>
                </a:lnTo>
                <a:lnTo>
                  <a:pt x="353" y="4077"/>
                </a:lnTo>
                <a:lnTo>
                  <a:pt x="353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79688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96" y="194"/>
                </a:lnTo>
                <a:lnTo>
                  <a:pt x="0" y="343"/>
                </a:lnTo>
                <a:lnTo>
                  <a:pt x="0" y="3790"/>
                </a:lnTo>
                <a:lnTo>
                  <a:pt x="353" y="3870"/>
                </a:lnTo>
                <a:lnTo>
                  <a:pt x="353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79531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55"/>
                </a:lnTo>
                <a:lnTo>
                  <a:pt x="0" y="3561"/>
                </a:lnTo>
                <a:lnTo>
                  <a:pt x="354" y="3641"/>
                </a:lnTo>
                <a:lnTo>
                  <a:pt x="354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79334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96" y="206"/>
                </a:lnTo>
                <a:lnTo>
                  <a:pt x="0" y="355"/>
                </a:lnTo>
                <a:lnTo>
                  <a:pt x="0" y="3367"/>
                </a:lnTo>
                <a:lnTo>
                  <a:pt x="354" y="3447"/>
                </a:lnTo>
                <a:lnTo>
                  <a:pt x="354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79176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43"/>
                </a:lnTo>
                <a:lnTo>
                  <a:pt x="0" y="3126"/>
                </a:lnTo>
                <a:lnTo>
                  <a:pt x="354" y="3206"/>
                </a:lnTo>
                <a:lnTo>
                  <a:pt x="354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79020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13" y="0"/>
                </a:moveTo>
                <a:lnTo>
                  <a:pt x="313" y="3012"/>
                </a:lnTo>
                <a:lnTo>
                  <a:pt x="0" y="2943"/>
                </a:lnTo>
                <a:lnTo>
                  <a:pt x="0" y="355"/>
                </a:lnTo>
                <a:lnTo>
                  <a:pt x="313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7882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3" y="0"/>
                </a:moveTo>
                <a:lnTo>
                  <a:pt x="196" y="160"/>
                </a:lnTo>
                <a:lnTo>
                  <a:pt x="0" y="320"/>
                </a:lnTo>
                <a:lnTo>
                  <a:pt x="0" y="2668"/>
                </a:lnTo>
                <a:lnTo>
                  <a:pt x="156" y="2748"/>
                </a:lnTo>
                <a:lnTo>
                  <a:pt x="353" y="2782"/>
                </a:lnTo>
                <a:lnTo>
                  <a:pt x="353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78666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4" y="0"/>
                </a:moveTo>
                <a:lnTo>
                  <a:pt x="354" y="2588"/>
                </a:lnTo>
                <a:lnTo>
                  <a:pt x="0" y="2462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78469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354" y="2347"/>
                </a:lnTo>
                <a:lnTo>
                  <a:pt x="0" y="2233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78312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57" y="160"/>
                </a:lnTo>
                <a:lnTo>
                  <a:pt x="0" y="320"/>
                </a:lnTo>
                <a:lnTo>
                  <a:pt x="0" y="2038"/>
                </a:lnTo>
                <a:lnTo>
                  <a:pt x="354" y="2153"/>
                </a:lnTo>
                <a:lnTo>
                  <a:pt x="354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78115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96" y="160"/>
                </a:lnTo>
                <a:lnTo>
                  <a:pt x="0" y="309"/>
                </a:lnTo>
                <a:lnTo>
                  <a:pt x="0" y="1798"/>
                </a:lnTo>
                <a:lnTo>
                  <a:pt x="354" y="1924"/>
                </a:lnTo>
                <a:lnTo>
                  <a:pt x="354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77958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4" y="0"/>
                </a:moveTo>
                <a:lnTo>
                  <a:pt x="157" y="148"/>
                </a:lnTo>
                <a:lnTo>
                  <a:pt x="0" y="309"/>
                </a:lnTo>
                <a:lnTo>
                  <a:pt x="0" y="1557"/>
                </a:lnTo>
                <a:lnTo>
                  <a:pt x="354" y="1717"/>
                </a:lnTo>
                <a:lnTo>
                  <a:pt x="354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77762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3" y="0"/>
                </a:moveTo>
                <a:lnTo>
                  <a:pt x="195" y="160"/>
                </a:lnTo>
                <a:lnTo>
                  <a:pt x="0" y="320"/>
                </a:lnTo>
                <a:lnTo>
                  <a:pt x="0" y="1374"/>
                </a:lnTo>
                <a:lnTo>
                  <a:pt x="195" y="1408"/>
                </a:lnTo>
                <a:lnTo>
                  <a:pt x="353" y="1488"/>
                </a:lnTo>
                <a:lnTo>
                  <a:pt x="353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77604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3" y="0"/>
                </a:moveTo>
                <a:lnTo>
                  <a:pt x="0" y="274"/>
                </a:lnTo>
                <a:lnTo>
                  <a:pt x="0" y="1133"/>
                </a:lnTo>
                <a:lnTo>
                  <a:pt x="157" y="1213"/>
                </a:lnTo>
                <a:lnTo>
                  <a:pt x="353" y="1248"/>
                </a:lnTo>
                <a:lnTo>
                  <a:pt x="353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77408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1053"/>
                </a:lnTo>
                <a:lnTo>
                  <a:pt x="0" y="893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77250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858"/>
                </a:lnTo>
                <a:lnTo>
                  <a:pt x="0" y="710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77211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39" y="114"/>
                </a:lnTo>
                <a:lnTo>
                  <a:pt x="0" y="549"/>
                </a:lnTo>
                <a:lnTo>
                  <a:pt x="196" y="618"/>
                </a:lnTo>
                <a:lnTo>
                  <a:pt x="19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76896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4" y="0"/>
                </a:moveTo>
                <a:lnTo>
                  <a:pt x="354" y="435"/>
                </a:lnTo>
                <a:lnTo>
                  <a:pt x="0" y="274"/>
                </a:lnTo>
                <a:lnTo>
                  <a:pt x="196" y="160"/>
                </a:lnTo>
                <a:lnTo>
                  <a:pt x="354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76896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0" y="114"/>
                </a:lnTo>
                <a:lnTo>
                  <a:pt x="196" y="194"/>
                </a:lnTo>
                <a:lnTo>
                  <a:pt x="196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79963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294"/>
                </a:moveTo>
                <a:lnTo>
                  <a:pt x="0" y="0"/>
                </a:lnTo>
                <a:lnTo>
                  <a:pt x="0" y="1294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79885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717"/>
                </a:lnTo>
                <a:lnTo>
                  <a:pt x="117" y="778"/>
                </a:lnTo>
                <a:lnTo>
                  <a:pt x="15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7980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9" y="0"/>
                </a:moveTo>
                <a:lnTo>
                  <a:pt x="0" y="1946"/>
                </a:lnTo>
                <a:lnTo>
                  <a:pt x="118" y="1637"/>
                </a:lnTo>
                <a:lnTo>
                  <a:pt x="79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79727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7" y="45"/>
                </a:moveTo>
                <a:lnTo>
                  <a:pt x="0" y="45"/>
                </a:lnTo>
                <a:lnTo>
                  <a:pt x="0" y="2198"/>
                </a:lnTo>
                <a:lnTo>
                  <a:pt x="157" y="1763"/>
                </a:lnTo>
                <a:lnTo>
                  <a:pt x="157" y="45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79649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8" y="0"/>
                </a:moveTo>
                <a:lnTo>
                  <a:pt x="0" y="2347"/>
                </a:lnTo>
                <a:lnTo>
                  <a:pt x="156" y="1992"/>
                </a:lnTo>
                <a:lnTo>
                  <a:pt x="78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7953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96" y="34"/>
                </a:moveTo>
                <a:lnTo>
                  <a:pt x="0" y="34"/>
                </a:lnTo>
                <a:lnTo>
                  <a:pt x="0" y="2542"/>
                </a:lnTo>
                <a:lnTo>
                  <a:pt x="118" y="2382"/>
                </a:lnTo>
                <a:lnTo>
                  <a:pt x="196" y="34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7945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702"/>
                </a:lnTo>
                <a:lnTo>
                  <a:pt x="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79373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782"/>
                </a:lnTo>
                <a:lnTo>
                  <a:pt x="157" y="2588"/>
                </a:lnTo>
                <a:lnTo>
                  <a:pt x="79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79295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34"/>
                </a:moveTo>
                <a:lnTo>
                  <a:pt x="0" y="34"/>
                </a:lnTo>
                <a:lnTo>
                  <a:pt x="0" y="2897"/>
                </a:lnTo>
                <a:lnTo>
                  <a:pt x="157" y="2737"/>
                </a:lnTo>
                <a:lnTo>
                  <a:pt x="157" y="34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7921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977"/>
                </a:lnTo>
                <a:lnTo>
                  <a:pt x="156" y="2817"/>
                </a:lnTo>
                <a:lnTo>
                  <a:pt x="78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79137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45"/>
                </a:moveTo>
                <a:lnTo>
                  <a:pt x="0" y="45"/>
                </a:lnTo>
                <a:lnTo>
                  <a:pt x="0" y="3103"/>
                </a:lnTo>
                <a:lnTo>
                  <a:pt x="157" y="2943"/>
                </a:lnTo>
                <a:lnTo>
                  <a:pt x="157" y="45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7905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3172"/>
                </a:lnTo>
                <a:lnTo>
                  <a:pt x="157" y="3023"/>
                </a:lnTo>
                <a:lnTo>
                  <a:pt x="78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7894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138"/>
                </a:lnTo>
                <a:lnTo>
                  <a:pt x="0" y="3252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7886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206"/>
                </a:lnTo>
                <a:lnTo>
                  <a:pt x="0" y="3286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7878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252"/>
                </a:lnTo>
                <a:lnTo>
                  <a:pt x="0" y="3332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7870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321"/>
                </a:lnTo>
                <a:lnTo>
                  <a:pt x="0" y="340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78627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367"/>
                </a:lnTo>
                <a:lnTo>
                  <a:pt x="0" y="3435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7854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45"/>
                </a:moveTo>
                <a:lnTo>
                  <a:pt x="157" y="3447"/>
                </a:lnTo>
                <a:lnTo>
                  <a:pt x="0" y="3527"/>
                </a:lnTo>
                <a:lnTo>
                  <a:pt x="0" y="0"/>
                </a:lnTo>
                <a:lnTo>
                  <a:pt x="157" y="4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7843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45"/>
                </a:moveTo>
                <a:lnTo>
                  <a:pt x="196" y="3481"/>
                </a:lnTo>
                <a:lnTo>
                  <a:pt x="0" y="3527"/>
                </a:lnTo>
                <a:lnTo>
                  <a:pt x="0" y="0"/>
                </a:lnTo>
                <a:lnTo>
                  <a:pt x="196" y="45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7835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56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78273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27"/>
                </a:lnTo>
                <a:lnTo>
                  <a:pt x="0" y="356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7819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596"/>
                </a:lnTo>
                <a:lnTo>
                  <a:pt x="0" y="3641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781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596"/>
                </a:lnTo>
                <a:lnTo>
                  <a:pt x="0" y="364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7803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779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7784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76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7776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5" y="0"/>
                </a:moveTo>
                <a:lnTo>
                  <a:pt x="195" y="3676"/>
                </a:lnTo>
                <a:lnTo>
                  <a:pt x="0" y="3676"/>
                </a:lnTo>
                <a:lnTo>
                  <a:pt x="0" y="0"/>
                </a:lnTo>
                <a:lnTo>
                  <a:pt x="195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7768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7760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7752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7744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7732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7725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771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641"/>
                </a:lnTo>
                <a:lnTo>
                  <a:pt x="0" y="3641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7709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770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7693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561"/>
                </a:lnTo>
                <a:lnTo>
                  <a:pt x="0" y="3527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7685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61"/>
                </a:lnTo>
                <a:lnTo>
                  <a:pt x="0" y="3527"/>
                </a:lnTo>
                <a:lnTo>
                  <a:pt x="0" y="45"/>
                </a:lnTo>
                <a:lnTo>
                  <a:pt x="157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7674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481"/>
                </a:lnTo>
                <a:lnTo>
                  <a:pt x="0" y="80"/>
                </a:lnTo>
                <a:lnTo>
                  <a:pt x="196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76660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481"/>
                </a:lnTo>
                <a:lnTo>
                  <a:pt x="0" y="3435"/>
                </a:lnTo>
                <a:lnTo>
                  <a:pt x="0" y="34"/>
                </a:lnTo>
                <a:lnTo>
                  <a:pt x="196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76582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7650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80"/>
                </a:lnTo>
                <a:lnTo>
                  <a:pt x="157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76425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332"/>
                </a:lnTo>
                <a:lnTo>
                  <a:pt x="0" y="3298"/>
                </a:lnTo>
                <a:lnTo>
                  <a:pt x="0" y="125"/>
                </a:lnTo>
                <a:lnTo>
                  <a:pt x="157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76346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286"/>
                </a:lnTo>
                <a:lnTo>
                  <a:pt x="0" y="3252"/>
                </a:lnTo>
                <a:lnTo>
                  <a:pt x="0" y="114"/>
                </a:lnTo>
                <a:lnTo>
                  <a:pt x="156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76228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96" y="0"/>
                </a:moveTo>
                <a:lnTo>
                  <a:pt x="0" y="114"/>
                </a:lnTo>
                <a:lnTo>
                  <a:pt x="0" y="2977"/>
                </a:lnTo>
                <a:lnTo>
                  <a:pt x="157" y="3172"/>
                </a:lnTo>
                <a:lnTo>
                  <a:pt x="196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76267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3012"/>
                </a:lnTo>
                <a:lnTo>
                  <a:pt x="79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76150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702"/>
                </a:lnTo>
                <a:lnTo>
                  <a:pt x="78" y="2863"/>
                </a:lnTo>
                <a:lnTo>
                  <a:pt x="78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76070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382"/>
                </a:lnTo>
                <a:lnTo>
                  <a:pt x="79" y="2576"/>
                </a:lnTo>
                <a:lnTo>
                  <a:pt x="79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75914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6" y="0"/>
                </a:moveTo>
                <a:lnTo>
                  <a:pt x="156" y="2301"/>
                </a:lnTo>
                <a:lnTo>
                  <a:pt x="0" y="1752"/>
                </a:lnTo>
                <a:lnTo>
                  <a:pt x="0" y="309"/>
                </a:lnTo>
                <a:lnTo>
                  <a:pt x="15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75874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18" y="0"/>
                </a:moveTo>
                <a:lnTo>
                  <a:pt x="0" y="1534"/>
                </a:lnTo>
                <a:lnTo>
                  <a:pt x="118" y="1878"/>
                </a:lnTo>
                <a:lnTo>
                  <a:pt x="118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44029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4" h="128270">
                <a:moveTo>
                  <a:pt x="64399" y="126999"/>
                </a:moveTo>
                <a:lnTo>
                  <a:pt x="57636" y="126999"/>
                </a:lnTo>
                <a:lnTo>
                  <a:pt x="57872" y="128269"/>
                </a:lnTo>
                <a:lnTo>
                  <a:pt x="63258" y="128269"/>
                </a:lnTo>
                <a:lnTo>
                  <a:pt x="64399" y="126999"/>
                </a:lnTo>
                <a:close/>
              </a:path>
              <a:path w="107314" h="128270">
                <a:moveTo>
                  <a:pt x="70218" y="119379"/>
                </a:moveTo>
                <a:lnTo>
                  <a:pt x="42068" y="119379"/>
                </a:lnTo>
                <a:lnTo>
                  <a:pt x="42932" y="120649"/>
                </a:lnTo>
                <a:lnTo>
                  <a:pt x="51542" y="120649"/>
                </a:lnTo>
                <a:lnTo>
                  <a:pt x="52604" y="121919"/>
                </a:lnTo>
                <a:lnTo>
                  <a:pt x="54687" y="121919"/>
                </a:lnTo>
                <a:lnTo>
                  <a:pt x="55041" y="123189"/>
                </a:lnTo>
                <a:lnTo>
                  <a:pt x="55906" y="123189"/>
                </a:lnTo>
                <a:lnTo>
                  <a:pt x="56378" y="124459"/>
                </a:lnTo>
                <a:lnTo>
                  <a:pt x="56968" y="125729"/>
                </a:lnTo>
                <a:lnTo>
                  <a:pt x="57242" y="125729"/>
                </a:lnTo>
                <a:lnTo>
                  <a:pt x="57478" y="126999"/>
                </a:lnTo>
                <a:lnTo>
                  <a:pt x="65577" y="126999"/>
                </a:lnTo>
                <a:lnTo>
                  <a:pt x="66757" y="125729"/>
                </a:lnTo>
                <a:lnTo>
                  <a:pt x="67386" y="124459"/>
                </a:lnTo>
                <a:lnTo>
                  <a:pt x="67741" y="124459"/>
                </a:lnTo>
                <a:lnTo>
                  <a:pt x="68054" y="123189"/>
                </a:lnTo>
                <a:lnTo>
                  <a:pt x="68763" y="121919"/>
                </a:lnTo>
                <a:lnTo>
                  <a:pt x="69509" y="120649"/>
                </a:lnTo>
                <a:lnTo>
                  <a:pt x="70218" y="119379"/>
                </a:lnTo>
                <a:close/>
              </a:path>
              <a:path w="107314" h="128270">
                <a:moveTo>
                  <a:pt x="71593" y="118109"/>
                </a:moveTo>
                <a:lnTo>
                  <a:pt x="40376" y="118109"/>
                </a:lnTo>
                <a:lnTo>
                  <a:pt x="41202" y="119379"/>
                </a:lnTo>
                <a:lnTo>
                  <a:pt x="70925" y="119379"/>
                </a:lnTo>
                <a:lnTo>
                  <a:pt x="71593" y="118109"/>
                </a:lnTo>
                <a:close/>
              </a:path>
              <a:path w="107314" h="128270">
                <a:moveTo>
                  <a:pt x="72890" y="116839"/>
                </a:moveTo>
                <a:lnTo>
                  <a:pt x="38607" y="116839"/>
                </a:lnTo>
                <a:lnTo>
                  <a:pt x="39433" y="118109"/>
                </a:lnTo>
                <a:lnTo>
                  <a:pt x="72261" y="118109"/>
                </a:lnTo>
                <a:lnTo>
                  <a:pt x="72890" y="116839"/>
                </a:lnTo>
                <a:close/>
              </a:path>
              <a:path w="107314" h="128270">
                <a:moveTo>
                  <a:pt x="74424" y="115569"/>
                </a:moveTo>
                <a:lnTo>
                  <a:pt x="22016" y="115569"/>
                </a:lnTo>
                <a:lnTo>
                  <a:pt x="22566" y="116839"/>
                </a:lnTo>
                <a:lnTo>
                  <a:pt x="73992" y="116839"/>
                </a:lnTo>
                <a:lnTo>
                  <a:pt x="74424" y="115569"/>
                </a:lnTo>
                <a:close/>
              </a:path>
              <a:path w="107314" h="128270">
                <a:moveTo>
                  <a:pt x="79609" y="114299"/>
                </a:moveTo>
                <a:lnTo>
                  <a:pt x="20561" y="114299"/>
                </a:lnTo>
                <a:lnTo>
                  <a:pt x="20993" y="115569"/>
                </a:lnTo>
                <a:lnTo>
                  <a:pt x="77569" y="115569"/>
                </a:lnTo>
                <a:lnTo>
                  <a:pt x="79609" y="114299"/>
                </a:lnTo>
                <a:close/>
              </a:path>
              <a:path w="107314" h="128270">
                <a:moveTo>
                  <a:pt x="88970" y="113029"/>
                </a:moveTo>
                <a:lnTo>
                  <a:pt x="19854" y="113029"/>
                </a:lnTo>
                <a:lnTo>
                  <a:pt x="20168" y="114299"/>
                </a:lnTo>
                <a:lnTo>
                  <a:pt x="88223" y="114299"/>
                </a:lnTo>
                <a:lnTo>
                  <a:pt x="88970" y="113029"/>
                </a:lnTo>
                <a:close/>
              </a:path>
              <a:path w="107314" h="128270">
                <a:moveTo>
                  <a:pt x="96008" y="100329"/>
                </a:moveTo>
                <a:lnTo>
                  <a:pt x="61293" y="100329"/>
                </a:lnTo>
                <a:lnTo>
                  <a:pt x="61607" y="101599"/>
                </a:lnTo>
                <a:lnTo>
                  <a:pt x="62118" y="102869"/>
                </a:lnTo>
                <a:lnTo>
                  <a:pt x="62393" y="104139"/>
                </a:lnTo>
                <a:lnTo>
                  <a:pt x="62551" y="106679"/>
                </a:lnTo>
                <a:lnTo>
                  <a:pt x="62393" y="107949"/>
                </a:lnTo>
                <a:lnTo>
                  <a:pt x="19106" y="107949"/>
                </a:lnTo>
                <a:lnTo>
                  <a:pt x="19186" y="110489"/>
                </a:lnTo>
                <a:lnTo>
                  <a:pt x="19342" y="111759"/>
                </a:lnTo>
                <a:lnTo>
                  <a:pt x="19579" y="113029"/>
                </a:lnTo>
                <a:lnTo>
                  <a:pt x="90695" y="113029"/>
                </a:lnTo>
                <a:lnTo>
                  <a:pt x="91132" y="111759"/>
                </a:lnTo>
                <a:lnTo>
                  <a:pt x="91523" y="111759"/>
                </a:lnTo>
                <a:lnTo>
                  <a:pt x="91845" y="110489"/>
                </a:lnTo>
                <a:lnTo>
                  <a:pt x="92270" y="110489"/>
                </a:lnTo>
                <a:lnTo>
                  <a:pt x="92512" y="109219"/>
                </a:lnTo>
                <a:lnTo>
                  <a:pt x="92512" y="106679"/>
                </a:lnTo>
                <a:lnTo>
                  <a:pt x="92351" y="105409"/>
                </a:lnTo>
                <a:lnTo>
                  <a:pt x="92121" y="104139"/>
                </a:lnTo>
                <a:lnTo>
                  <a:pt x="91879" y="104139"/>
                </a:lnTo>
                <a:lnTo>
                  <a:pt x="91373" y="102869"/>
                </a:lnTo>
                <a:lnTo>
                  <a:pt x="91132" y="101599"/>
                </a:lnTo>
                <a:lnTo>
                  <a:pt x="94904" y="101599"/>
                </a:lnTo>
                <a:lnTo>
                  <a:pt x="96008" y="100329"/>
                </a:lnTo>
                <a:close/>
              </a:path>
              <a:path w="107314" h="128270">
                <a:moveTo>
                  <a:pt x="61922" y="106679"/>
                </a:moveTo>
                <a:lnTo>
                  <a:pt x="9160" y="106679"/>
                </a:lnTo>
                <a:lnTo>
                  <a:pt x="10851" y="107949"/>
                </a:lnTo>
                <a:lnTo>
                  <a:pt x="62393" y="107949"/>
                </a:lnTo>
                <a:lnTo>
                  <a:pt x="61922" y="106679"/>
                </a:lnTo>
                <a:close/>
              </a:path>
              <a:path w="107314" h="128270">
                <a:moveTo>
                  <a:pt x="60428" y="104139"/>
                </a:moveTo>
                <a:lnTo>
                  <a:pt x="4993" y="104139"/>
                </a:lnTo>
                <a:lnTo>
                  <a:pt x="5542" y="105409"/>
                </a:lnTo>
                <a:lnTo>
                  <a:pt x="6841" y="105409"/>
                </a:lnTo>
                <a:lnTo>
                  <a:pt x="7587" y="106679"/>
                </a:lnTo>
                <a:lnTo>
                  <a:pt x="61489" y="106679"/>
                </a:lnTo>
                <a:lnTo>
                  <a:pt x="61096" y="105409"/>
                </a:lnTo>
                <a:lnTo>
                  <a:pt x="60428" y="104139"/>
                </a:lnTo>
                <a:close/>
              </a:path>
              <a:path w="107314" h="128270">
                <a:moveTo>
                  <a:pt x="59209" y="101599"/>
                </a:moveTo>
                <a:lnTo>
                  <a:pt x="3931" y="101599"/>
                </a:lnTo>
                <a:lnTo>
                  <a:pt x="4206" y="102869"/>
                </a:lnTo>
                <a:lnTo>
                  <a:pt x="4560" y="104139"/>
                </a:lnTo>
                <a:lnTo>
                  <a:pt x="60113" y="104139"/>
                </a:lnTo>
                <a:lnTo>
                  <a:pt x="59877" y="102869"/>
                </a:lnTo>
                <a:lnTo>
                  <a:pt x="59602" y="102869"/>
                </a:lnTo>
                <a:lnTo>
                  <a:pt x="59209" y="101599"/>
                </a:lnTo>
                <a:close/>
              </a:path>
              <a:path w="107314" h="128270">
                <a:moveTo>
                  <a:pt x="27009" y="67309"/>
                </a:moveTo>
                <a:lnTo>
                  <a:pt x="11361" y="67309"/>
                </a:lnTo>
                <a:lnTo>
                  <a:pt x="11361" y="69849"/>
                </a:lnTo>
                <a:lnTo>
                  <a:pt x="11519" y="71119"/>
                </a:lnTo>
                <a:lnTo>
                  <a:pt x="11754" y="72389"/>
                </a:lnTo>
                <a:lnTo>
                  <a:pt x="12029" y="73659"/>
                </a:lnTo>
                <a:lnTo>
                  <a:pt x="12344" y="73659"/>
                </a:lnTo>
                <a:lnTo>
                  <a:pt x="12934" y="74929"/>
                </a:lnTo>
                <a:lnTo>
                  <a:pt x="13170" y="76199"/>
                </a:lnTo>
                <a:lnTo>
                  <a:pt x="1336" y="76199"/>
                </a:lnTo>
                <a:lnTo>
                  <a:pt x="942" y="77469"/>
                </a:lnTo>
                <a:lnTo>
                  <a:pt x="629" y="77469"/>
                </a:lnTo>
                <a:lnTo>
                  <a:pt x="393" y="78739"/>
                </a:lnTo>
                <a:lnTo>
                  <a:pt x="235" y="78739"/>
                </a:lnTo>
                <a:lnTo>
                  <a:pt x="117" y="80009"/>
                </a:lnTo>
                <a:lnTo>
                  <a:pt x="39" y="81279"/>
                </a:lnTo>
                <a:lnTo>
                  <a:pt x="0" y="83819"/>
                </a:lnTo>
                <a:lnTo>
                  <a:pt x="235" y="85089"/>
                </a:lnTo>
                <a:lnTo>
                  <a:pt x="629" y="87629"/>
                </a:lnTo>
                <a:lnTo>
                  <a:pt x="785" y="88899"/>
                </a:lnTo>
                <a:lnTo>
                  <a:pt x="1139" y="88899"/>
                </a:lnTo>
                <a:lnTo>
                  <a:pt x="1454" y="90169"/>
                </a:lnTo>
                <a:lnTo>
                  <a:pt x="1807" y="90169"/>
                </a:lnTo>
                <a:lnTo>
                  <a:pt x="2594" y="91439"/>
                </a:lnTo>
                <a:lnTo>
                  <a:pt x="3852" y="92709"/>
                </a:lnTo>
                <a:lnTo>
                  <a:pt x="5700" y="93979"/>
                </a:lnTo>
                <a:lnTo>
                  <a:pt x="5857" y="93979"/>
                </a:lnTo>
                <a:lnTo>
                  <a:pt x="5110" y="95249"/>
                </a:lnTo>
                <a:lnTo>
                  <a:pt x="4560" y="96519"/>
                </a:lnTo>
                <a:lnTo>
                  <a:pt x="4128" y="97789"/>
                </a:lnTo>
                <a:lnTo>
                  <a:pt x="3891" y="99059"/>
                </a:lnTo>
                <a:lnTo>
                  <a:pt x="3774" y="101599"/>
                </a:lnTo>
                <a:lnTo>
                  <a:pt x="59051" y="101599"/>
                </a:lnTo>
                <a:lnTo>
                  <a:pt x="58697" y="99059"/>
                </a:lnTo>
                <a:lnTo>
                  <a:pt x="58580" y="95249"/>
                </a:lnTo>
                <a:lnTo>
                  <a:pt x="50874" y="95249"/>
                </a:lnTo>
                <a:lnTo>
                  <a:pt x="50716" y="93979"/>
                </a:lnTo>
                <a:lnTo>
                  <a:pt x="50520" y="91439"/>
                </a:lnTo>
                <a:lnTo>
                  <a:pt x="49969" y="88899"/>
                </a:lnTo>
                <a:lnTo>
                  <a:pt x="49262" y="86359"/>
                </a:lnTo>
                <a:lnTo>
                  <a:pt x="48868" y="85089"/>
                </a:lnTo>
                <a:lnTo>
                  <a:pt x="48436" y="85089"/>
                </a:lnTo>
                <a:lnTo>
                  <a:pt x="47965" y="83819"/>
                </a:lnTo>
                <a:lnTo>
                  <a:pt x="47020" y="82549"/>
                </a:lnTo>
                <a:lnTo>
                  <a:pt x="38921" y="82549"/>
                </a:lnTo>
                <a:lnTo>
                  <a:pt x="38804" y="81279"/>
                </a:lnTo>
                <a:lnTo>
                  <a:pt x="38646" y="80009"/>
                </a:lnTo>
                <a:lnTo>
                  <a:pt x="38411" y="77469"/>
                </a:lnTo>
                <a:lnTo>
                  <a:pt x="38136" y="76199"/>
                </a:lnTo>
                <a:lnTo>
                  <a:pt x="37821" y="74929"/>
                </a:lnTo>
                <a:lnTo>
                  <a:pt x="37467" y="74929"/>
                </a:lnTo>
                <a:lnTo>
                  <a:pt x="36681" y="72389"/>
                </a:lnTo>
                <a:lnTo>
                  <a:pt x="36208" y="71119"/>
                </a:lnTo>
                <a:lnTo>
                  <a:pt x="35737" y="71119"/>
                </a:lnTo>
                <a:lnTo>
                  <a:pt x="35265" y="69849"/>
                </a:lnTo>
                <a:lnTo>
                  <a:pt x="27009" y="69849"/>
                </a:lnTo>
                <a:lnTo>
                  <a:pt x="27009" y="67309"/>
                </a:lnTo>
                <a:close/>
              </a:path>
              <a:path w="107314" h="128270">
                <a:moveTo>
                  <a:pt x="106266" y="78740"/>
                </a:moveTo>
                <a:lnTo>
                  <a:pt x="69784" y="78739"/>
                </a:lnTo>
                <a:lnTo>
                  <a:pt x="69745" y="82549"/>
                </a:lnTo>
                <a:lnTo>
                  <a:pt x="69981" y="83819"/>
                </a:lnTo>
                <a:lnTo>
                  <a:pt x="68683" y="83819"/>
                </a:lnTo>
                <a:lnTo>
                  <a:pt x="67386" y="85089"/>
                </a:lnTo>
                <a:lnTo>
                  <a:pt x="65184" y="85089"/>
                </a:lnTo>
                <a:lnTo>
                  <a:pt x="64241" y="86359"/>
                </a:lnTo>
                <a:lnTo>
                  <a:pt x="62629" y="86359"/>
                </a:lnTo>
                <a:lnTo>
                  <a:pt x="62000" y="87629"/>
                </a:lnTo>
                <a:lnTo>
                  <a:pt x="61450" y="87629"/>
                </a:lnTo>
                <a:lnTo>
                  <a:pt x="60978" y="88899"/>
                </a:lnTo>
                <a:lnTo>
                  <a:pt x="60545" y="88899"/>
                </a:lnTo>
                <a:lnTo>
                  <a:pt x="60231" y="90169"/>
                </a:lnTo>
                <a:lnTo>
                  <a:pt x="59995" y="90169"/>
                </a:lnTo>
                <a:lnTo>
                  <a:pt x="59799" y="91439"/>
                </a:lnTo>
                <a:lnTo>
                  <a:pt x="59641" y="92709"/>
                </a:lnTo>
                <a:lnTo>
                  <a:pt x="59562" y="95249"/>
                </a:lnTo>
                <a:lnTo>
                  <a:pt x="59720" y="96519"/>
                </a:lnTo>
                <a:lnTo>
                  <a:pt x="60074" y="97789"/>
                </a:lnTo>
                <a:lnTo>
                  <a:pt x="60625" y="99059"/>
                </a:lnTo>
                <a:lnTo>
                  <a:pt x="60860" y="100329"/>
                </a:lnTo>
                <a:lnTo>
                  <a:pt x="98917" y="100329"/>
                </a:lnTo>
                <a:lnTo>
                  <a:pt x="99780" y="99059"/>
                </a:lnTo>
                <a:lnTo>
                  <a:pt x="101275" y="99059"/>
                </a:lnTo>
                <a:lnTo>
                  <a:pt x="101942" y="97790"/>
                </a:lnTo>
                <a:lnTo>
                  <a:pt x="102540" y="97790"/>
                </a:lnTo>
                <a:lnTo>
                  <a:pt x="103126" y="96520"/>
                </a:lnTo>
                <a:lnTo>
                  <a:pt x="103632" y="96520"/>
                </a:lnTo>
                <a:lnTo>
                  <a:pt x="104506" y="95250"/>
                </a:lnTo>
                <a:lnTo>
                  <a:pt x="104506" y="82550"/>
                </a:lnTo>
                <a:lnTo>
                  <a:pt x="106817" y="82550"/>
                </a:lnTo>
                <a:lnTo>
                  <a:pt x="106507" y="80010"/>
                </a:lnTo>
                <a:lnTo>
                  <a:pt x="106266" y="78740"/>
                </a:lnTo>
                <a:close/>
              </a:path>
              <a:path w="107314" h="128270">
                <a:moveTo>
                  <a:pt x="58304" y="82549"/>
                </a:moveTo>
                <a:lnTo>
                  <a:pt x="50677" y="82549"/>
                </a:lnTo>
                <a:lnTo>
                  <a:pt x="51424" y="83819"/>
                </a:lnTo>
                <a:lnTo>
                  <a:pt x="51739" y="85089"/>
                </a:lnTo>
                <a:lnTo>
                  <a:pt x="52210" y="85089"/>
                </a:lnTo>
                <a:lnTo>
                  <a:pt x="52407" y="86359"/>
                </a:lnTo>
                <a:lnTo>
                  <a:pt x="52485" y="88899"/>
                </a:lnTo>
                <a:lnTo>
                  <a:pt x="52249" y="91439"/>
                </a:lnTo>
                <a:lnTo>
                  <a:pt x="51935" y="92709"/>
                </a:lnTo>
                <a:lnTo>
                  <a:pt x="51542" y="93979"/>
                </a:lnTo>
                <a:lnTo>
                  <a:pt x="50874" y="95249"/>
                </a:lnTo>
                <a:lnTo>
                  <a:pt x="58580" y="95249"/>
                </a:lnTo>
                <a:lnTo>
                  <a:pt x="58658" y="93979"/>
                </a:lnTo>
                <a:lnTo>
                  <a:pt x="58894" y="92709"/>
                </a:lnTo>
                <a:lnTo>
                  <a:pt x="59051" y="91439"/>
                </a:lnTo>
                <a:lnTo>
                  <a:pt x="59170" y="90169"/>
                </a:lnTo>
                <a:lnTo>
                  <a:pt x="59209" y="86359"/>
                </a:lnTo>
                <a:lnTo>
                  <a:pt x="59051" y="85089"/>
                </a:lnTo>
                <a:lnTo>
                  <a:pt x="58816" y="83819"/>
                </a:lnTo>
                <a:lnTo>
                  <a:pt x="58344" y="83819"/>
                </a:lnTo>
                <a:lnTo>
                  <a:pt x="58304" y="82549"/>
                </a:lnTo>
                <a:close/>
              </a:path>
              <a:path w="107314" h="128270">
                <a:moveTo>
                  <a:pt x="44937" y="81279"/>
                </a:moveTo>
                <a:lnTo>
                  <a:pt x="41871" y="81279"/>
                </a:lnTo>
                <a:lnTo>
                  <a:pt x="41005" y="82549"/>
                </a:lnTo>
                <a:lnTo>
                  <a:pt x="45448" y="82549"/>
                </a:lnTo>
                <a:lnTo>
                  <a:pt x="44937" y="81279"/>
                </a:lnTo>
                <a:close/>
              </a:path>
              <a:path w="107314" h="128270">
                <a:moveTo>
                  <a:pt x="70886" y="74929"/>
                </a:moveTo>
                <a:lnTo>
                  <a:pt x="48633" y="74929"/>
                </a:lnTo>
                <a:lnTo>
                  <a:pt x="48711" y="76199"/>
                </a:lnTo>
                <a:lnTo>
                  <a:pt x="48948" y="77469"/>
                </a:lnTo>
                <a:lnTo>
                  <a:pt x="49223" y="78739"/>
                </a:lnTo>
                <a:lnTo>
                  <a:pt x="49537" y="80009"/>
                </a:lnTo>
                <a:lnTo>
                  <a:pt x="50284" y="82549"/>
                </a:lnTo>
                <a:lnTo>
                  <a:pt x="58226" y="82549"/>
                </a:lnTo>
                <a:lnTo>
                  <a:pt x="58265" y="81279"/>
                </a:lnTo>
                <a:lnTo>
                  <a:pt x="58501" y="80009"/>
                </a:lnTo>
                <a:lnTo>
                  <a:pt x="59406" y="80009"/>
                </a:lnTo>
                <a:lnTo>
                  <a:pt x="59759" y="78739"/>
                </a:lnTo>
                <a:lnTo>
                  <a:pt x="68448" y="78739"/>
                </a:lnTo>
                <a:lnTo>
                  <a:pt x="69784" y="77469"/>
                </a:lnTo>
                <a:lnTo>
                  <a:pt x="70138" y="77469"/>
                </a:lnTo>
                <a:lnTo>
                  <a:pt x="70335" y="76199"/>
                </a:lnTo>
                <a:lnTo>
                  <a:pt x="70886" y="74929"/>
                </a:lnTo>
                <a:close/>
              </a:path>
              <a:path w="107314" h="128270">
                <a:moveTo>
                  <a:pt x="67347" y="80009"/>
                </a:moveTo>
                <a:lnTo>
                  <a:pt x="63258" y="80009"/>
                </a:lnTo>
                <a:lnTo>
                  <a:pt x="63573" y="81279"/>
                </a:lnTo>
                <a:lnTo>
                  <a:pt x="66993" y="81279"/>
                </a:lnTo>
                <a:lnTo>
                  <a:pt x="67347" y="80009"/>
                </a:lnTo>
                <a:close/>
              </a:path>
              <a:path w="107314" h="128270">
                <a:moveTo>
                  <a:pt x="68330" y="78739"/>
                </a:moveTo>
                <a:lnTo>
                  <a:pt x="61922" y="78739"/>
                </a:lnTo>
                <a:lnTo>
                  <a:pt x="62590" y="80009"/>
                </a:lnTo>
                <a:lnTo>
                  <a:pt x="67661" y="80009"/>
                </a:lnTo>
                <a:lnTo>
                  <a:pt x="68330" y="78739"/>
                </a:lnTo>
                <a:close/>
              </a:path>
              <a:path w="107314" h="128270">
                <a:moveTo>
                  <a:pt x="105714" y="77470"/>
                </a:moveTo>
                <a:lnTo>
                  <a:pt x="69981" y="77469"/>
                </a:lnTo>
                <a:lnTo>
                  <a:pt x="69863" y="78739"/>
                </a:lnTo>
                <a:lnTo>
                  <a:pt x="105990" y="78740"/>
                </a:lnTo>
                <a:lnTo>
                  <a:pt x="105714" y="77470"/>
                </a:lnTo>
                <a:close/>
              </a:path>
              <a:path w="107314" h="128270">
                <a:moveTo>
                  <a:pt x="104978" y="76200"/>
                </a:moveTo>
                <a:lnTo>
                  <a:pt x="70767" y="76199"/>
                </a:lnTo>
                <a:lnTo>
                  <a:pt x="70335" y="77469"/>
                </a:lnTo>
                <a:lnTo>
                  <a:pt x="105369" y="77470"/>
                </a:lnTo>
                <a:lnTo>
                  <a:pt x="104978" y="76200"/>
                </a:lnTo>
                <a:close/>
              </a:path>
              <a:path w="107314" h="128270">
                <a:moveTo>
                  <a:pt x="11519" y="74929"/>
                </a:moveTo>
                <a:lnTo>
                  <a:pt x="2280" y="74929"/>
                </a:lnTo>
                <a:lnTo>
                  <a:pt x="1768" y="76199"/>
                </a:lnTo>
                <a:lnTo>
                  <a:pt x="13170" y="76199"/>
                </a:lnTo>
                <a:lnTo>
                  <a:pt x="11519" y="74929"/>
                </a:lnTo>
                <a:close/>
              </a:path>
              <a:path w="107314" h="128270">
                <a:moveTo>
                  <a:pt x="104150" y="74930"/>
                </a:moveTo>
                <a:lnTo>
                  <a:pt x="71672" y="74929"/>
                </a:lnTo>
                <a:lnTo>
                  <a:pt x="71435" y="76199"/>
                </a:lnTo>
                <a:lnTo>
                  <a:pt x="104575" y="76200"/>
                </a:lnTo>
                <a:lnTo>
                  <a:pt x="104150" y="74930"/>
                </a:lnTo>
                <a:close/>
              </a:path>
              <a:path w="107314" h="128270">
                <a:moveTo>
                  <a:pt x="7429" y="73659"/>
                </a:moveTo>
                <a:lnTo>
                  <a:pt x="5307" y="73659"/>
                </a:lnTo>
                <a:lnTo>
                  <a:pt x="4403" y="74929"/>
                </a:lnTo>
                <a:lnTo>
                  <a:pt x="8687" y="74929"/>
                </a:lnTo>
                <a:lnTo>
                  <a:pt x="7429" y="73659"/>
                </a:lnTo>
                <a:close/>
              </a:path>
              <a:path w="107314" h="128270">
                <a:moveTo>
                  <a:pt x="60978" y="67309"/>
                </a:moveTo>
                <a:lnTo>
                  <a:pt x="40888" y="67309"/>
                </a:lnTo>
                <a:lnTo>
                  <a:pt x="41359" y="68579"/>
                </a:lnTo>
                <a:lnTo>
                  <a:pt x="42263" y="68579"/>
                </a:lnTo>
                <a:lnTo>
                  <a:pt x="43168" y="69849"/>
                </a:lnTo>
                <a:lnTo>
                  <a:pt x="44426" y="69849"/>
                </a:lnTo>
                <a:lnTo>
                  <a:pt x="45213" y="71119"/>
                </a:lnTo>
                <a:lnTo>
                  <a:pt x="48554" y="71119"/>
                </a:lnTo>
                <a:lnTo>
                  <a:pt x="48594" y="74929"/>
                </a:lnTo>
                <a:lnTo>
                  <a:pt x="57597" y="74929"/>
                </a:lnTo>
                <a:lnTo>
                  <a:pt x="57675" y="73659"/>
                </a:lnTo>
                <a:lnTo>
                  <a:pt x="57970" y="73659"/>
                </a:lnTo>
                <a:lnTo>
                  <a:pt x="58344" y="72389"/>
                </a:lnTo>
                <a:lnTo>
                  <a:pt x="59090" y="71119"/>
                </a:lnTo>
                <a:lnTo>
                  <a:pt x="59759" y="69849"/>
                </a:lnTo>
                <a:lnTo>
                  <a:pt x="60388" y="68579"/>
                </a:lnTo>
                <a:lnTo>
                  <a:pt x="60978" y="67309"/>
                </a:lnTo>
                <a:close/>
              </a:path>
              <a:path w="107314" h="128270">
                <a:moveTo>
                  <a:pt x="71632" y="73659"/>
                </a:moveTo>
                <a:lnTo>
                  <a:pt x="57970" y="73659"/>
                </a:lnTo>
                <a:lnTo>
                  <a:pt x="57597" y="74929"/>
                </a:lnTo>
                <a:lnTo>
                  <a:pt x="71239" y="74929"/>
                </a:lnTo>
                <a:lnTo>
                  <a:pt x="71632" y="73659"/>
                </a:lnTo>
                <a:close/>
              </a:path>
              <a:path w="107314" h="128270">
                <a:moveTo>
                  <a:pt x="93064" y="66040"/>
                </a:moveTo>
                <a:lnTo>
                  <a:pt x="81737" y="66039"/>
                </a:lnTo>
                <a:lnTo>
                  <a:pt x="81070" y="67309"/>
                </a:lnTo>
                <a:lnTo>
                  <a:pt x="80518" y="67309"/>
                </a:lnTo>
                <a:lnTo>
                  <a:pt x="80127" y="68579"/>
                </a:lnTo>
                <a:lnTo>
                  <a:pt x="79575" y="69849"/>
                </a:lnTo>
                <a:lnTo>
                  <a:pt x="78277" y="69849"/>
                </a:lnTo>
                <a:lnTo>
                  <a:pt x="77215" y="71119"/>
                </a:lnTo>
                <a:lnTo>
                  <a:pt x="74582" y="71119"/>
                </a:lnTo>
                <a:lnTo>
                  <a:pt x="73834" y="72389"/>
                </a:lnTo>
                <a:lnTo>
                  <a:pt x="73205" y="72389"/>
                </a:lnTo>
                <a:lnTo>
                  <a:pt x="72615" y="73659"/>
                </a:lnTo>
                <a:lnTo>
                  <a:pt x="71947" y="73659"/>
                </a:lnTo>
                <a:lnTo>
                  <a:pt x="71908" y="74929"/>
                </a:lnTo>
                <a:lnTo>
                  <a:pt x="95375" y="74930"/>
                </a:lnTo>
                <a:lnTo>
                  <a:pt x="95295" y="73660"/>
                </a:lnTo>
                <a:lnTo>
                  <a:pt x="95180" y="72390"/>
                </a:lnTo>
                <a:lnTo>
                  <a:pt x="94869" y="71120"/>
                </a:lnTo>
                <a:lnTo>
                  <a:pt x="94628" y="69850"/>
                </a:lnTo>
                <a:lnTo>
                  <a:pt x="94087" y="68580"/>
                </a:lnTo>
                <a:lnTo>
                  <a:pt x="93765" y="67310"/>
                </a:lnTo>
                <a:lnTo>
                  <a:pt x="93064" y="66040"/>
                </a:lnTo>
                <a:close/>
              </a:path>
              <a:path w="107314" h="128270">
                <a:moveTo>
                  <a:pt x="101712" y="73660"/>
                </a:moveTo>
                <a:lnTo>
                  <a:pt x="99193" y="73660"/>
                </a:lnTo>
                <a:lnTo>
                  <a:pt x="97813" y="74930"/>
                </a:lnTo>
                <a:lnTo>
                  <a:pt x="102218" y="74930"/>
                </a:lnTo>
                <a:lnTo>
                  <a:pt x="101712" y="73660"/>
                </a:lnTo>
                <a:close/>
              </a:path>
              <a:path w="107314" h="128270">
                <a:moveTo>
                  <a:pt x="69195" y="69849"/>
                </a:moveTo>
                <a:lnTo>
                  <a:pt x="62000" y="69849"/>
                </a:lnTo>
                <a:lnTo>
                  <a:pt x="61842" y="71119"/>
                </a:lnTo>
                <a:lnTo>
                  <a:pt x="61646" y="72389"/>
                </a:lnTo>
                <a:lnTo>
                  <a:pt x="61646" y="73659"/>
                </a:lnTo>
                <a:lnTo>
                  <a:pt x="71908" y="73659"/>
                </a:lnTo>
                <a:lnTo>
                  <a:pt x="71672" y="72389"/>
                </a:lnTo>
                <a:lnTo>
                  <a:pt x="71279" y="72389"/>
                </a:lnTo>
                <a:lnTo>
                  <a:pt x="71043" y="71119"/>
                </a:lnTo>
                <a:lnTo>
                  <a:pt x="69745" y="71119"/>
                </a:lnTo>
                <a:lnTo>
                  <a:pt x="69195" y="69849"/>
                </a:lnTo>
                <a:close/>
              </a:path>
              <a:path w="107314" h="128270">
                <a:moveTo>
                  <a:pt x="33143" y="68579"/>
                </a:moveTo>
                <a:lnTo>
                  <a:pt x="28031" y="68579"/>
                </a:lnTo>
                <a:lnTo>
                  <a:pt x="27481" y="69849"/>
                </a:lnTo>
                <a:lnTo>
                  <a:pt x="33692" y="69849"/>
                </a:lnTo>
                <a:lnTo>
                  <a:pt x="33143" y="68579"/>
                </a:lnTo>
                <a:close/>
              </a:path>
              <a:path w="107314" h="128270">
                <a:moveTo>
                  <a:pt x="67425" y="68579"/>
                </a:moveTo>
                <a:lnTo>
                  <a:pt x="62512" y="68579"/>
                </a:lnTo>
                <a:lnTo>
                  <a:pt x="62236" y="69849"/>
                </a:lnTo>
                <a:lnTo>
                  <a:pt x="67976" y="69849"/>
                </a:lnTo>
                <a:lnTo>
                  <a:pt x="67425" y="68579"/>
                </a:lnTo>
                <a:close/>
              </a:path>
              <a:path w="107314" h="128270">
                <a:moveTo>
                  <a:pt x="65499" y="67309"/>
                </a:moveTo>
                <a:lnTo>
                  <a:pt x="63770" y="67309"/>
                </a:lnTo>
                <a:lnTo>
                  <a:pt x="63258" y="68579"/>
                </a:lnTo>
                <a:lnTo>
                  <a:pt x="65932" y="68579"/>
                </a:lnTo>
                <a:lnTo>
                  <a:pt x="65499" y="67309"/>
                </a:lnTo>
                <a:close/>
              </a:path>
              <a:path w="107314" h="128270">
                <a:moveTo>
                  <a:pt x="26027" y="63499"/>
                </a:moveTo>
                <a:lnTo>
                  <a:pt x="12266" y="63499"/>
                </a:lnTo>
                <a:lnTo>
                  <a:pt x="11990" y="64769"/>
                </a:lnTo>
                <a:lnTo>
                  <a:pt x="11754" y="64769"/>
                </a:lnTo>
                <a:lnTo>
                  <a:pt x="11558" y="66039"/>
                </a:lnTo>
                <a:lnTo>
                  <a:pt x="11441" y="67309"/>
                </a:lnTo>
                <a:lnTo>
                  <a:pt x="26891" y="67309"/>
                </a:lnTo>
                <a:lnTo>
                  <a:pt x="26576" y="64769"/>
                </a:lnTo>
                <a:lnTo>
                  <a:pt x="26027" y="63499"/>
                </a:lnTo>
                <a:close/>
              </a:path>
              <a:path w="107314" h="128270">
                <a:moveTo>
                  <a:pt x="63455" y="64769"/>
                </a:moveTo>
                <a:lnTo>
                  <a:pt x="38450" y="64769"/>
                </a:lnTo>
                <a:lnTo>
                  <a:pt x="39904" y="67309"/>
                </a:lnTo>
                <a:lnTo>
                  <a:pt x="61528" y="67309"/>
                </a:lnTo>
                <a:lnTo>
                  <a:pt x="62000" y="66039"/>
                </a:lnTo>
                <a:lnTo>
                  <a:pt x="62826" y="66039"/>
                </a:lnTo>
                <a:lnTo>
                  <a:pt x="63455" y="64769"/>
                </a:lnTo>
                <a:close/>
              </a:path>
              <a:path w="107314" h="128270">
                <a:moveTo>
                  <a:pt x="91373" y="64770"/>
                </a:moveTo>
                <a:lnTo>
                  <a:pt x="82921" y="64769"/>
                </a:lnTo>
                <a:lnTo>
                  <a:pt x="82484" y="66039"/>
                </a:lnTo>
                <a:lnTo>
                  <a:pt x="92236" y="66040"/>
                </a:lnTo>
                <a:lnTo>
                  <a:pt x="91373" y="64770"/>
                </a:lnTo>
                <a:close/>
              </a:path>
              <a:path w="107314" h="128270">
                <a:moveTo>
                  <a:pt x="43718" y="63499"/>
                </a:moveTo>
                <a:lnTo>
                  <a:pt x="34597" y="63499"/>
                </a:lnTo>
                <a:lnTo>
                  <a:pt x="35462" y="64769"/>
                </a:lnTo>
                <a:lnTo>
                  <a:pt x="44701" y="64769"/>
                </a:lnTo>
                <a:lnTo>
                  <a:pt x="43718" y="63499"/>
                </a:lnTo>
                <a:close/>
              </a:path>
              <a:path w="107314" h="128270">
                <a:moveTo>
                  <a:pt x="73951" y="63499"/>
                </a:moveTo>
                <a:lnTo>
                  <a:pt x="46510" y="63499"/>
                </a:lnTo>
                <a:lnTo>
                  <a:pt x="47139" y="64769"/>
                </a:lnTo>
                <a:lnTo>
                  <a:pt x="72419" y="64769"/>
                </a:lnTo>
                <a:lnTo>
                  <a:pt x="73951" y="63499"/>
                </a:lnTo>
                <a:close/>
              </a:path>
              <a:path w="107314" h="128270">
                <a:moveTo>
                  <a:pt x="89442" y="63499"/>
                </a:moveTo>
                <a:lnTo>
                  <a:pt x="86337" y="63499"/>
                </a:lnTo>
                <a:lnTo>
                  <a:pt x="85313" y="64769"/>
                </a:lnTo>
                <a:lnTo>
                  <a:pt x="90430" y="64769"/>
                </a:lnTo>
                <a:lnTo>
                  <a:pt x="89442" y="63499"/>
                </a:lnTo>
                <a:close/>
              </a:path>
              <a:path w="107314" h="128270">
                <a:moveTo>
                  <a:pt x="25357" y="62229"/>
                </a:moveTo>
                <a:lnTo>
                  <a:pt x="13052" y="62229"/>
                </a:lnTo>
                <a:lnTo>
                  <a:pt x="12619" y="63499"/>
                </a:lnTo>
                <a:lnTo>
                  <a:pt x="25712" y="63499"/>
                </a:lnTo>
                <a:lnTo>
                  <a:pt x="25357" y="62229"/>
                </a:lnTo>
                <a:close/>
              </a:path>
              <a:path w="107314" h="128270">
                <a:moveTo>
                  <a:pt x="42617" y="62229"/>
                </a:moveTo>
                <a:lnTo>
                  <a:pt x="31098" y="62229"/>
                </a:lnTo>
                <a:lnTo>
                  <a:pt x="31885" y="63499"/>
                </a:lnTo>
                <a:lnTo>
                  <a:pt x="42932" y="63499"/>
                </a:lnTo>
                <a:lnTo>
                  <a:pt x="42617" y="62229"/>
                </a:lnTo>
                <a:close/>
              </a:path>
              <a:path w="107314" h="128270">
                <a:moveTo>
                  <a:pt x="82450" y="52069"/>
                </a:moveTo>
                <a:lnTo>
                  <a:pt x="44190" y="52069"/>
                </a:lnTo>
                <a:lnTo>
                  <a:pt x="44072" y="53339"/>
                </a:lnTo>
                <a:lnTo>
                  <a:pt x="43994" y="55879"/>
                </a:lnTo>
                <a:lnTo>
                  <a:pt x="44111" y="57149"/>
                </a:lnTo>
                <a:lnTo>
                  <a:pt x="44347" y="58419"/>
                </a:lnTo>
                <a:lnTo>
                  <a:pt x="44662" y="59689"/>
                </a:lnTo>
                <a:lnTo>
                  <a:pt x="45252" y="60959"/>
                </a:lnTo>
                <a:lnTo>
                  <a:pt x="46117" y="63499"/>
                </a:lnTo>
                <a:lnTo>
                  <a:pt x="76586" y="63499"/>
                </a:lnTo>
                <a:lnTo>
                  <a:pt x="77727" y="62229"/>
                </a:lnTo>
                <a:lnTo>
                  <a:pt x="79575" y="62229"/>
                </a:lnTo>
                <a:lnTo>
                  <a:pt x="80357" y="60959"/>
                </a:lnTo>
                <a:lnTo>
                  <a:pt x="80989" y="60959"/>
                </a:lnTo>
                <a:lnTo>
                  <a:pt x="81541" y="59689"/>
                </a:lnTo>
                <a:lnTo>
                  <a:pt x="81967" y="59689"/>
                </a:lnTo>
                <a:lnTo>
                  <a:pt x="82369" y="58419"/>
                </a:lnTo>
                <a:lnTo>
                  <a:pt x="82645" y="58419"/>
                </a:lnTo>
                <a:lnTo>
                  <a:pt x="82841" y="57149"/>
                </a:lnTo>
                <a:lnTo>
                  <a:pt x="82921" y="54609"/>
                </a:lnTo>
                <a:lnTo>
                  <a:pt x="82450" y="52069"/>
                </a:lnTo>
                <a:close/>
              </a:path>
              <a:path w="107314" h="128270">
                <a:moveTo>
                  <a:pt x="24179" y="60959"/>
                </a:moveTo>
                <a:lnTo>
                  <a:pt x="14113" y="60959"/>
                </a:lnTo>
                <a:lnTo>
                  <a:pt x="13524" y="62229"/>
                </a:lnTo>
                <a:lnTo>
                  <a:pt x="24572" y="62229"/>
                </a:lnTo>
                <a:lnTo>
                  <a:pt x="24179" y="60959"/>
                </a:lnTo>
                <a:close/>
              </a:path>
              <a:path w="107314" h="128270">
                <a:moveTo>
                  <a:pt x="41634" y="60959"/>
                </a:moveTo>
                <a:lnTo>
                  <a:pt x="29840" y="60959"/>
                </a:lnTo>
                <a:lnTo>
                  <a:pt x="30390" y="62229"/>
                </a:lnTo>
                <a:lnTo>
                  <a:pt x="42107" y="62229"/>
                </a:lnTo>
                <a:lnTo>
                  <a:pt x="41634" y="60959"/>
                </a:lnTo>
                <a:close/>
              </a:path>
              <a:path w="107314" h="128270">
                <a:moveTo>
                  <a:pt x="22802" y="59689"/>
                </a:moveTo>
                <a:lnTo>
                  <a:pt x="15490" y="59689"/>
                </a:lnTo>
                <a:lnTo>
                  <a:pt x="14742" y="60959"/>
                </a:lnTo>
                <a:lnTo>
                  <a:pt x="23706" y="60959"/>
                </a:lnTo>
                <a:lnTo>
                  <a:pt x="22802" y="59689"/>
                </a:lnTo>
                <a:close/>
              </a:path>
              <a:path w="107314" h="128270">
                <a:moveTo>
                  <a:pt x="41202" y="53339"/>
                </a:moveTo>
                <a:lnTo>
                  <a:pt x="30508" y="53339"/>
                </a:lnTo>
                <a:lnTo>
                  <a:pt x="30311" y="54609"/>
                </a:lnTo>
                <a:lnTo>
                  <a:pt x="30154" y="55879"/>
                </a:lnTo>
                <a:lnTo>
                  <a:pt x="29879" y="57149"/>
                </a:lnTo>
                <a:lnTo>
                  <a:pt x="29643" y="57149"/>
                </a:lnTo>
                <a:lnTo>
                  <a:pt x="29368" y="58419"/>
                </a:lnTo>
                <a:lnTo>
                  <a:pt x="29368" y="59689"/>
                </a:lnTo>
                <a:lnTo>
                  <a:pt x="29486" y="60959"/>
                </a:lnTo>
                <a:lnTo>
                  <a:pt x="42068" y="60959"/>
                </a:lnTo>
                <a:lnTo>
                  <a:pt x="42656" y="59689"/>
                </a:lnTo>
                <a:lnTo>
                  <a:pt x="43011" y="58419"/>
                </a:lnTo>
                <a:lnTo>
                  <a:pt x="43011" y="55879"/>
                </a:lnTo>
                <a:lnTo>
                  <a:pt x="42775" y="55879"/>
                </a:lnTo>
                <a:lnTo>
                  <a:pt x="42381" y="54609"/>
                </a:lnTo>
                <a:lnTo>
                  <a:pt x="41831" y="54609"/>
                </a:lnTo>
                <a:lnTo>
                  <a:pt x="41202" y="53339"/>
                </a:lnTo>
                <a:close/>
              </a:path>
              <a:path w="107314" h="128270">
                <a:moveTo>
                  <a:pt x="19579" y="58419"/>
                </a:moveTo>
                <a:lnTo>
                  <a:pt x="17219" y="58419"/>
                </a:lnTo>
                <a:lnTo>
                  <a:pt x="16276" y="59689"/>
                </a:lnTo>
                <a:lnTo>
                  <a:pt x="20444" y="59689"/>
                </a:lnTo>
                <a:lnTo>
                  <a:pt x="19579" y="58419"/>
                </a:lnTo>
                <a:close/>
              </a:path>
              <a:path w="107314" h="128270">
                <a:moveTo>
                  <a:pt x="39079" y="52069"/>
                </a:moveTo>
                <a:lnTo>
                  <a:pt x="31137" y="52069"/>
                </a:lnTo>
                <a:lnTo>
                  <a:pt x="30783" y="53339"/>
                </a:lnTo>
                <a:lnTo>
                  <a:pt x="39787" y="53339"/>
                </a:lnTo>
                <a:lnTo>
                  <a:pt x="39079" y="52069"/>
                </a:lnTo>
                <a:close/>
              </a:path>
              <a:path w="107314" h="128270">
                <a:moveTo>
                  <a:pt x="35934" y="50799"/>
                </a:moveTo>
                <a:lnTo>
                  <a:pt x="32041" y="50799"/>
                </a:lnTo>
                <a:lnTo>
                  <a:pt x="31334" y="52069"/>
                </a:lnTo>
                <a:lnTo>
                  <a:pt x="36445" y="52069"/>
                </a:lnTo>
                <a:lnTo>
                  <a:pt x="35934" y="50799"/>
                </a:lnTo>
                <a:close/>
              </a:path>
              <a:path w="107314" h="128270">
                <a:moveTo>
                  <a:pt x="81024" y="49529"/>
                </a:moveTo>
                <a:lnTo>
                  <a:pt x="44780" y="49529"/>
                </a:lnTo>
                <a:lnTo>
                  <a:pt x="44543" y="50799"/>
                </a:lnTo>
                <a:lnTo>
                  <a:pt x="44347" y="52069"/>
                </a:lnTo>
                <a:lnTo>
                  <a:pt x="82243" y="52069"/>
                </a:lnTo>
                <a:lnTo>
                  <a:pt x="81817" y="50799"/>
                </a:lnTo>
                <a:lnTo>
                  <a:pt x="81024" y="49529"/>
                </a:lnTo>
                <a:close/>
              </a:path>
              <a:path w="107314" h="128270">
                <a:moveTo>
                  <a:pt x="90821" y="40640"/>
                </a:moveTo>
                <a:lnTo>
                  <a:pt x="41831" y="40639"/>
                </a:lnTo>
                <a:lnTo>
                  <a:pt x="42775" y="43179"/>
                </a:lnTo>
                <a:lnTo>
                  <a:pt x="43482" y="44449"/>
                </a:lnTo>
                <a:lnTo>
                  <a:pt x="44976" y="46989"/>
                </a:lnTo>
                <a:lnTo>
                  <a:pt x="45488" y="48259"/>
                </a:lnTo>
                <a:lnTo>
                  <a:pt x="45094" y="49529"/>
                </a:lnTo>
                <a:lnTo>
                  <a:pt x="80679" y="49529"/>
                </a:lnTo>
                <a:lnTo>
                  <a:pt x="82565" y="48259"/>
                </a:lnTo>
                <a:lnTo>
                  <a:pt x="84209" y="46989"/>
                </a:lnTo>
                <a:lnTo>
                  <a:pt x="85670" y="45720"/>
                </a:lnTo>
                <a:lnTo>
                  <a:pt x="86969" y="45720"/>
                </a:lnTo>
                <a:lnTo>
                  <a:pt x="88027" y="44450"/>
                </a:lnTo>
                <a:lnTo>
                  <a:pt x="88970" y="43180"/>
                </a:lnTo>
                <a:lnTo>
                  <a:pt x="89718" y="43180"/>
                </a:lnTo>
                <a:lnTo>
                  <a:pt x="90350" y="41910"/>
                </a:lnTo>
                <a:lnTo>
                  <a:pt x="90821" y="40640"/>
                </a:lnTo>
                <a:close/>
              </a:path>
              <a:path w="107314" h="128270">
                <a:moveTo>
                  <a:pt x="91017" y="35560"/>
                </a:moveTo>
                <a:lnTo>
                  <a:pt x="40966" y="35559"/>
                </a:lnTo>
                <a:lnTo>
                  <a:pt x="41005" y="38099"/>
                </a:lnTo>
                <a:lnTo>
                  <a:pt x="41320" y="39369"/>
                </a:lnTo>
                <a:lnTo>
                  <a:pt x="41556" y="40639"/>
                </a:lnTo>
                <a:lnTo>
                  <a:pt x="91178" y="40640"/>
                </a:lnTo>
                <a:lnTo>
                  <a:pt x="91373" y="39370"/>
                </a:lnTo>
                <a:lnTo>
                  <a:pt x="91408" y="36830"/>
                </a:lnTo>
                <a:lnTo>
                  <a:pt x="91247" y="36830"/>
                </a:lnTo>
                <a:lnTo>
                  <a:pt x="91017" y="35560"/>
                </a:lnTo>
                <a:close/>
              </a:path>
              <a:path w="107314" h="128270">
                <a:moveTo>
                  <a:pt x="87717" y="31750"/>
                </a:moveTo>
                <a:lnTo>
                  <a:pt x="41752" y="31749"/>
                </a:lnTo>
                <a:lnTo>
                  <a:pt x="41398" y="33019"/>
                </a:lnTo>
                <a:lnTo>
                  <a:pt x="41163" y="34289"/>
                </a:lnTo>
                <a:lnTo>
                  <a:pt x="41005" y="35559"/>
                </a:lnTo>
                <a:lnTo>
                  <a:pt x="90695" y="35560"/>
                </a:lnTo>
                <a:lnTo>
                  <a:pt x="90350" y="34290"/>
                </a:lnTo>
                <a:lnTo>
                  <a:pt x="89959" y="34290"/>
                </a:lnTo>
                <a:lnTo>
                  <a:pt x="89085" y="33020"/>
                </a:lnTo>
                <a:lnTo>
                  <a:pt x="88614" y="33020"/>
                </a:lnTo>
                <a:lnTo>
                  <a:pt x="87717" y="31750"/>
                </a:lnTo>
                <a:close/>
              </a:path>
              <a:path w="107314" h="128270">
                <a:moveTo>
                  <a:pt x="89212" y="15240"/>
                </a:moveTo>
                <a:lnTo>
                  <a:pt x="49380" y="15239"/>
                </a:lnTo>
                <a:lnTo>
                  <a:pt x="48987" y="17779"/>
                </a:lnTo>
                <a:lnTo>
                  <a:pt x="48751" y="19049"/>
                </a:lnTo>
                <a:lnTo>
                  <a:pt x="48633" y="24129"/>
                </a:lnTo>
                <a:lnTo>
                  <a:pt x="48751" y="26669"/>
                </a:lnTo>
                <a:lnTo>
                  <a:pt x="47375" y="26669"/>
                </a:lnTo>
                <a:lnTo>
                  <a:pt x="46156" y="27939"/>
                </a:lnTo>
                <a:lnTo>
                  <a:pt x="45094" y="27939"/>
                </a:lnTo>
                <a:lnTo>
                  <a:pt x="44190" y="29209"/>
                </a:lnTo>
                <a:lnTo>
                  <a:pt x="43404" y="29209"/>
                </a:lnTo>
                <a:lnTo>
                  <a:pt x="42736" y="30479"/>
                </a:lnTo>
                <a:lnTo>
                  <a:pt x="42185" y="31749"/>
                </a:lnTo>
                <a:lnTo>
                  <a:pt x="86843" y="31750"/>
                </a:lnTo>
                <a:lnTo>
                  <a:pt x="85670" y="30480"/>
                </a:lnTo>
                <a:lnTo>
                  <a:pt x="85474" y="30480"/>
                </a:lnTo>
                <a:lnTo>
                  <a:pt x="86843" y="29210"/>
                </a:lnTo>
                <a:lnTo>
                  <a:pt x="91408" y="21590"/>
                </a:lnTo>
                <a:lnTo>
                  <a:pt x="91603" y="21590"/>
                </a:lnTo>
                <a:lnTo>
                  <a:pt x="91603" y="19050"/>
                </a:lnTo>
                <a:lnTo>
                  <a:pt x="91373" y="17780"/>
                </a:lnTo>
                <a:lnTo>
                  <a:pt x="91051" y="17780"/>
                </a:lnTo>
                <a:lnTo>
                  <a:pt x="90695" y="16510"/>
                </a:lnTo>
                <a:lnTo>
                  <a:pt x="89752" y="16510"/>
                </a:lnTo>
                <a:lnTo>
                  <a:pt x="89212" y="15240"/>
                </a:lnTo>
                <a:close/>
              </a:path>
              <a:path w="107314" h="128270">
                <a:moveTo>
                  <a:pt x="81461" y="5080"/>
                </a:moveTo>
                <a:lnTo>
                  <a:pt x="62432" y="5079"/>
                </a:lnTo>
                <a:lnTo>
                  <a:pt x="61803" y="6349"/>
                </a:lnTo>
                <a:lnTo>
                  <a:pt x="60742" y="7619"/>
                </a:lnTo>
                <a:lnTo>
                  <a:pt x="59641" y="8889"/>
                </a:lnTo>
                <a:lnTo>
                  <a:pt x="59248" y="10159"/>
                </a:lnTo>
                <a:lnTo>
                  <a:pt x="52761" y="10159"/>
                </a:lnTo>
                <a:lnTo>
                  <a:pt x="52132" y="11429"/>
                </a:lnTo>
                <a:lnTo>
                  <a:pt x="51110" y="11429"/>
                </a:lnTo>
                <a:lnTo>
                  <a:pt x="50638" y="12699"/>
                </a:lnTo>
                <a:lnTo>
                  <a:pt x="50245" y="12699"/>
                </a:lnTo>
                <a:lnTo>
                  <a:pt x="49616" y="15239"/>
                </a:lnTo>
                <a:lnTo>
                  <a:pt x="87395" y="15240"/>
                </a:lnTo>
                <a:lnTo>
                  <a:pt x="86774" y="13970"/>
                </a:lnTo>
                <a:lnTo>
                  <a:pt x="82208" y="13970"/>
                </a:lnTo>
                <a:lnTo>
                  <a:pt x="82323" y="12700"/>
                </a:lnTo>
                <a:lnTo>
                  <a:pt x="82243" y="8890"/>
                </a:lnTo>
                <a:lnTo>
                  <a:pt x="82128" y="7620"/>
                </a:lnTo>
                <a:lnTo>
                  <a:pt x="81967" y="7620"/>
                </a:lnTo>
                <a:lnTo>
                  <a:pt x="81737" y="6350"/>
                </a:lnTo>
                <a:lnTo>
                  <a:pt x="81461" y="5080"/>
                </a:lnTo>
                <a:close/>
              </a:path>
              <a:path w="107314" h="128270">
                <a:moveTo>
                  <a:pt x="80794" y="3810"/>
                </a:moveTo>
                <a:lnTo>
                  <a:pt x="63887" y="3809"/>
                </a:lnTo>
                <a:lnTo>
                  <a:pt x="63141" y="5079"/>
                </a:lnTo>
                <a:lnTo>
                  <a:pt x="81150" y="5080"/>
                </a:lnTo>
                <a:lnTo>
                  <a:pt x="80794" y="3810"/>
                </a:lnTo>
                <a:close/>
              </a:path>
              <a:path w="107314" h="128270">
                <a:moveTo>
                  <a:pt x="79966" y="2540"/>
                </a:moveTo>
                <a:lnTo>
                  <a:pt x="65617" y="2539"/>
                </a:lnTo>
                <a:lnTo>
                  <a:pt x="64713" y="3809"/>
                </a:lnTo>
                <a:lnTo>
                  <a:pt x="80403" y="3810"/>
                </a:lnTo>
                <a:lnTo>
                  <a:pt x="79966" y="2540"/>
                </a:lnTo>
                <a:close/>
              </a:path>
              <a:path w="107314" h="128270">
                <a:moveTo>
                  <a:pt x="78471" y="1270"/>
                </a:moveTo>
                <a:lnTo>
                  <a:pt x="67583" y="1269"/>
                </a:lnTo>
                <a:lnTo>
                  <a:pt x="66561" y="2539"/>
                </a:lnTo>
                <a:lnTo>
                  <a:pt x="79494" y="2540"/>
                </a:lnTo>
                <a:lnTo>
                  <a:pt x="78471" y="1270"/>
                </a:lnTo>
                <a:close/>
              </a:path>
              <a:path w="107314" h="128270">
                <a:moveTo>
                  <a:pt x="75486" y="0"/>
                </a:moveTo>
                <a:lnTo>
                  <a:pt x="72183" y="0"/>
                </a:lnTo>
                <a:lnTo>
                  <a:pt x="70847" y="1269"/>
                </a:lnTo>
                <a:lnTo>
                  <a:pt x="76115" y="1270"/>
                </a:lnTo>
                <a:lnTo>
                  <a:pt x="7548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88154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12685" y="8127"/>
                </a:moveTo>
                <a:lnTo>
                  <a:pt x="11585" y="8127"/>
                </a:lnTo>
                <a:lnTo>
                  <a:pt x="11074" y="8254"/>
                </a:lnTo>
                <a:lnTo>
                  <a:pt x="10602" y="8254"/>
                </a:lnTo>
                <a:lnTo>
                  <a:pt x="9383" y="8635"/>
                </a:lnTo>
                <a:lnTo>
                  <a:pt x="8715" y="9016"/>
                </a:lnTo>
                <a:lnTo>
                  <a:pt x="8440" y="9270"/>
                </a:lnTo>
                <a:lnTo>
                  <a:pt x="8165" y="9397"/>
                </a:lnTo>
                <a:lnTo>
                  <a:pt x="5962" y="13207"/>
                </a:lnTo>
                <a:lnTo>
                  <a:pt x="5844" y="13588"/>
                </a:lnTo>
                <a:lnTo>
                  <a:pt x="5648" y="14731"/>
                </a:lnTo>
                <a:lnTo>
                  <a:pt x="5525" y="19303"/>
                </a:lnTo>
                <a:lnTo>
                  <a:pt x="5733" y="20954"/>
                </a:lnTo>
                <a:lnTo>
                  <a:pt x="6278" y="23875"/>
                </a:lnTo>
                <a:lnTo>
                  <a:pt x="6395" y="24129"/>
                </a:lnTo>
                <a:lnTo>
                  <a:pt x="5215" y="24764"/>
                </a:lnTo>
                <a:lnTo>
                  <a:pt x="0" y="32892"/>
                </a:lnTo>
                <a:lnTo>
                  <a:pt x="118" y="34035"/>
                </a:lnTo>
                <a:lnTo>
                  <a:pt x="4534" y="43052"/>
                </a:lnTo>
                <a:lnTo>
                  <a:pt x="4508" y="44195"/>
                </a:lnTo>
                <a:lnTo>
                  <a:pt x="4194" y="47243"/>
                </a:lnTo>
                <a:lnTo>
                  <a:pt x="4070" y="55498"/>
                </a:lnTo>
                <a:lnTo>
                  <a:pt x="4179" y="57403"/>
                </a:lnTo>
                <a:lnTo>
                  <a:pt x="4390" y="59816"/>
                </a:lnTo>
                <a:lnTo>
                  <a:pt x="4626" y="61340"/>
                </a:lnTo>
                <a:lnTo>
                  <a:pt x="4823" y="62864"/>
                </a:lnTo>
                <a:lnTo>
                  <a:pt x="10288" y="78612"/>
                </a:lnTo>
                <a:lnTo>
                  <a:pt x="10563" y="79374"/>
                </a:lnTo>
                <a:lnTo>
                  <a:pt x="10798" y="80263"/>
                </a:lnTo>
                <a:lnTo>
                  <a:pt x="11074" y="81025"/>
                </a:lnTo>
                <a:lnTo>
                  <a:pt x="11663" y="83438"/>
                </a:lnTo>
                <a:lnTo>
                  <a:pt x="11998" y="85343"/>
                </a:lnTo>
                <a:lnTo>
                  <a:pt x="12189" y="86613"/>
                </a:lnTo>
                <a:lnTo>
                  <a:pt x="12332" y="87883"/>
                </a:lnTo>
                <a:lnTo>
                  <a:pt x="12450" y="96011"/>
                </a:lnTo>
                <a:lnTo>
                  <a:pt x="12297" y="96900"/>
                </a:lnTo>
                <a:lnTo>
                  <a:pt x="12253" y="100456"/>
                </a:lnTo>
                <a:lnTo>
                  <a:pt x="12371" y="101091"/>
                </a:lnTo>
                <a:lnTo>
                  <a:pt x="12528" y="101599"/>
                </a:lnTo>
                <a:lnTo>
                  <a:pt x="13118" y="102742"/>
                </a:lnTo>
                <a:lnTo>
                  <a:pt x="13314" y="102869"/>
                </a:lnTo>
                <a:lnTo>
                  <a:pt x="13472" y="103123"/>
                </a:lnTo>
                <a:lnTo>
                  <a:pt x="13865" y="103250"/>
                </a:lnTo>
                <a:lnTo>
                  <a:pt x="14062" y="101726"/>
                </a:lnTo>
                <a:lnTo>
                  <a:pt x="14361" y="98170"/>
                </a:lnTo>
                <a:lnTo>
                  <a:pt x="14488" y="95630"/>
                </a:lnTo>
                <a:lnTo>
                  <a:pt x="14405" y="87883"/>
                </a:lnTo>
                <a:lnTo>
                  <a:pt x="11742" y="70992"/>
                </a:lnTo>
                <a:lnTo>
                  <a:pt x="11332" y="69341"/>
                </a:lnTo>
                <a:lnTo>
                  <a:pt x="10878" y="67309"/>
                </a:lnTo>
                <a:lnTo>
                  <a:pt x="10759" y="66166"/>
                </a:lnTo>
                <a:lnTo>
                  <a:pt x="10759" y="62229"/>
                </a:lnTo>
                <a:lnTo>
                  <a:pt x="11034" y="60578"/>
                </a:lnTo>
                <a:lnTo>
                  <a:pt x="11427" y="59181"/>
                </a:lnTo>
                <a:lnTo>
                  <a:pt x="11538" y="58927"/>
                </a:lnTo>
                <a:lnTo>
                  <a:pt x="8833" y="58927"/>
                </a:lnTo>
                <a:lnTo>
                  <a:pt x="5530" y="33908"/>
                </a:lnTo>
                <a:lnTo>
                  <a:pt x="12647" y="33908"/>
                </a:lnTo>
                <a:lnTo>
                  <a:pt x="12369" y="32765"/>
                </a:lnTo>
                <a:lnTo>
                  <a:pt x="11703" y="30733"/>
                </a:lnTo>
                <a:lnTo>
                  <a:pt x="11507" y="30352"/>
                </a:lnTo>
                <a:lnTo>
                  <a:pt x="10720" y="28574"/>
                </a:lnTo>
                <a:lnTo>
                  <a:pt x="10371" y="27558"/>
                </a:lnTo>
                <a:lnTo>
                  <a:pt x="9886" y="25653"/>
                </a:lnTo>
                <a:lnTo>
                  <a:pt x="9651" y="24129"/>
                </a:lnTo>
                <a:lnTo>
                  <a:pt x="9737" y="18922"/>
                </a:lnTo>
                <a:lnTo>
                  <a:pt x="10288" y="16382"/>
                </a:lnTo>
                <a:lnTo>
                  <a:pt x="11270" y="13715"/>
                </a:lnTo>
                <a:lnTo>
                  <a:pt x="11703" y="12826"/>
                </a:lnTo>
                <a:lnTo>
                  <a:pt x="17797" y="12826"/>
                </a:lnTo>
                <a:lnTo>
                  <a:pt x="17679" y="9905"/>
                </a:lnTo>
                <a:lnTo>
                  <a:pt x="17639" y="9651"/>
                </a:lnTo>
                <a:lnTo>
                  <a:pt x="16814" y="9270"/>
                </a:lnTo>
                <a:lnTo>
                  <a:pt x="15281" y="8762"/>
                </a:lnTo>
                <a:lnTo>
                  <a:pt x="13904" y="8381"/>
                </a:lnTo>
                <a:lnTo>
                  <a:pt x="12685" y="8127"/>
                </a:lnTo>
                <a:close/>
              </a:path>
              <a:path w="36195" h="103504">
                <a:moveTo>
                  <a:pt x="35354" y="25272"/>
                </a:moveTo>
                <a:lnTo>
                  <a:pt x="21571" y="25272"/>
                </a:lnTo>
                <a:lnTo>
                  <a:pt x="22711" y="25399"/>
                </a:lnTo>
                <a:lnTo>
                  <a:pt x="23969" y="25780"/>
                </a:lnTo>
                <a:lnTo>
                  <a:pt x="23262" y="26161"/>
                </a:lnTo>
                <a:lnTo>
                  <a:pt x="22711" y="26542"/>
                </a:lnTo>
                <a:lnTo>
                  <a:pt x="22043" y="27177"/>
                </a:lnTo>
                <a:lnTo>
                  <a:pt x="21689" y="27558"/>
                </a:lnTo>
                <a:lnTo>
                  <a:pt x="21256" y="27939"/>
                </a:lnTo>
                <a:lnTo>
                  <a:pt x="20635" y="28828"/>
                </a:lnTo>
                <a:lnTo>
                  <a:pt x="19881" y="29844"/>
                </a:lnTo>
                <a:lnTo>
                  <a:pt x="19290" y="30733"/>
                </a:lnTo>
                <a:lnTo>
                  <a:pt x="8833" y="58927"/>
                </a:lnTo>
                <a:lnTo>
                  <a:pt x="11538" y="58927"/>
                </a:lnTo>
                <a:lnTo>
                  <a:pt x="11978" y="57911"/>
                </a:lnTo>
                <a:lnTo>
                  <a:pt x="12253" y="57403"/>
                </a:lnTo>
                <a:lnTo>
                  <a:pt x="16460" y="53212"/>
                </a:lnTo>
                <a:lnTo>
                  <a:pt x="20077" y="51561"/>
                </a:lnTo>
                <a:lnTo>
                  <a:pt x="21610" y="50799"/>
                </a:lnTo>
                <a:lnTo>
                  <a:pt x="22987" y="50037"/>
                </a:lnTo>
                <a:lnTo>
                  <a:pt x="24166" y="49148"/>
                </a:lnTo>
                <a:lnTo>
                  <a:pt x="25227" y="48386"/>
                </a:lnTo>
                <a:lnTo>
                  <a:pt x="29133" y="42417"/>
                </a:lnTo>
                <a:lnTo>
                  <a:pt x="29085" y="40258"/>
                </a:lnTo>
                <a:lnTo>
                  <a:pt x="25974" y="35178"/>
                </a:lnTo>
                <a:lnTo>
                  <a:pt x="25424" y="34289"/>
                </a:lnTo>
                <a:lnTo>
                  <a:pt x="27429" y="32003"/>
                </a:lnTo>
                <a:lnTo>
                  <a:pt x="28962" y="31241"/>
                </a:lnTo>
                <a:lnTo>
                  <a:pt x="30299" y="30352"/>
                </a:lnTo>
                <a:lnTo>
                  <a:pt x="32500" y="28701"/>
                </a:lnTo>
                <a:lnTo>
                  <a:pt x="34152" y="27050"/>
                </a:lnTo>
                <a:lnTo>
                  <a:pt x="35289" y="25399"/>
                </a:lnTo>
                <a:close/>
              </a:path>
              <a:path w="36195" h="103504">
                <a:moveTo>
                  <a:pt x="12647" y="33908"/>
                </a:moveTo>
                <a:lnTo>
                  <a:pt x="5530" y="33908"/>
                </a:lnTo>
                <a:lnTo>
                  <a:pt x="8046" y="36067"/>
                </a:lnTo>
                <a:lnTo>
                  <a:pt x="8991" y="37083"/>
                </a:lnTo>
                <a:lnTo>
                  <a:pt x="9934" y="38353"/>
                </a:lnTo>
                <a:lnTo>
                  <a:pt x="10878" y="39877"/>
                </a:lnTo>
                <a:lnTo>
                  <a:pt x="11270" y="40639"/>
                </a:lnTo>
                <a:lnTo>
                  <a:pt x="11782" y="40258"/>
                </a:lnTo>
                <a:lnTo>
                  <a:pt x="12921" y="37083"/>
                </a:lnTo>
                <a:lnTo>
                  <a:pt x="12804" y="34670"/>
                </a:lnTo>
                <a:lnTo>
                  <a:pt x="12647" y="33908"/>
                </a:lnTo>
                <a:close/>
              </a:path>
              <a:path w="36195" h="103504">
                <a:moveTo>
                  <a:pt x="33916" y="0"/>
                </a:moveTo>
                <a:lnTo>
                  <a:pt x="18347" y="26161"/>
                </a:lnTo>
                <a:lnTo>
                  <a:pt x="18701" y="25907"/>
                </a:lnTo>
                <a:lnTo>
                  <a:pt x="19172" y="25653"/>
                </a:lnTo>
                <a:lnTo>
                  <a:pt x="19801" y="25526"/>
                </a:lnTo>
                <a:lnTo>
                  <a:pt x="20195" y="25399"/>
                </a:lnTo>
                <a:lnTo>
                  <a:pt x="21059" y="25272"/>
                </a:lnTo>
                <a:lnTo>
                  <a:pt x="35354" y="25272"/>
                </a:lnTo>
                <a:lnTo>
                  <a:pt x="35680" y="24637"/>
                </a:lnTo>
                <a:lnTo>
                  <a:pt x="36002" y="23875"/>
                </a:lnTo>
                <a:lnTo>
                  <a:pt x="36198" y="23113"/>
                </a:lnTo>
                <a:lnTo>
                  <a:pt x="36140" y="20319"/>
                </a:lnTo>
                <a:lnTo>
                  <a:pt x="36030" y="19811"/>
                </a:lnTo>
                <a:lnTo>
                  <a:pt x="35761" y="19049"/>
                </a:lnTo>
                <a:lnTo>
                  <a:pt x="34898" y="17398"/>
                </a:lnTo>
                <a:lnTo>
                  <a:pt x="34542" y="17017"/>
                </a:lnTo>
                <a:lnTo>
                  <a:pt x="33838" y="16128"/>
                </a:lnTo>
                <a:lnTo>
                  <a:pt x="32816" y="15112"/>
                </a:lnTo>
                <a:lnTo>
                  <a:pt x="32265" y="14604"/>
                </a:lnTo>
                <a:lnTo>
                  <a:pt x="31754" y="14223"/>
                </a:lnTo>
                <a:lnTo>
                  <a:pt x="32029" y="13969"/>
                </a:lnTo>
                <a:lnTo>
                  <a:pt x="32658" y="13207"/>
                </a:lnTo>
                <a:lnTo>
                  <a:pt x="33051" y="12572"/>
                </a:lnTo>
                <a:lnTo>
                  <a:pt x="33484" y="11937"/>
                </a:lnTo>
                <a:lnTo>
                  <a:pt x="35209" y="6349"/>
                </a:lnTo>
                <a:lnTo>
                  <a:pt x="35094" y="3683"/>
                </a:lnTo>
                <a:lnTo>
                  <a:pt x="34783" y="2286"/>
                </a:lnTo>
                <a:lnTo>
                  <a:pt x="34270" y="762"/>
                </a:lnTo>
                <a:lnTo>
                  <a:pt x="33916" y="0"/>
                </a:lnTo>
                <a:close/>
              </a:path>
              <a:path w="36195" h="103504">
                <a:moveTo>
                  <a:pt x="17797" y="12826"/>
                </a:moveTo>
                <a:lnTo>
                  <a:pt x="11703" y="12826"/>
                </a:lnTo>
                <a:lnTo>
                  <a:pt x="11762" y="13588"/>
                </a:lnTo>
                <a:lnTo>
                  <a:pt x="11880" y="14604"/>
                </a:lnTo>
                <a:lnTo>
                  <a:pt x="16342" y="24256"/>
                </a:lnTo>
                <a:lnTo>
                  <a:pt x="17010" y="21208"/>
                </a:lnTo>
                <a:lnTo>
                  <a:pt x="17443" y="18414"/>
                </a:lnTo>
                <a:lnTo>
                  <a:pt x="17569" y="17398"/>
                </a:lnTo>
                <a:lnTo>
                  <a:pt x="17692" y="15747"/>
                </a:lnTo>
                <a:lnTo>
                  <a:pt x="17797" y="1282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57612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45314" y="54483"/>
                </a:moveTo>
                <a:lnTo>
                  <a:pt x="36740" y="54483"/>
                </a:lnTo>
                <a:lnTo>
                  <a:pt x="37448" y="54737"/>
                </a:lnTo>
                <a:lnTo>
                  <a:pt x="38863" y="55118"/>
                </a:lnTo>
                <a:lnTo>
                  <a:pt x="40121" y="55753"/>
                </a:lnTo>
                <a:lnTo>
                  <a:pt x="47198" y="66167"/>
                </a:lnTo>
                <a:lnTo>
                  <a:pt x="47787" y="66167"/>
                </a:lnTo>
                <a:lnTo>
                  <a:pt x="50029" y="65786"/>
                </a:lnTo>
                <a:lnTo>
                  <a:pt x="50658" y="65532"/>
                </a:lnTo>
                <a:lnTo>
                  <a:pt x="51641" y="65024"/>
                </a:lnTo>
                <a:lnTo>
                  <a:pt x="51822" y="63754"/>
                </a:lnTo>
                <a:lnTo>
                  <a:pt x="51994" y="62865"/>
                </a:lnTo>
                <a:lnTo>
                  <a:pt x="52230" y="61849"/>
                </a:lnTo>
                <a:lnTo>
                  <a:pt x="52820" y="59944"/>
                </a:lnTo>
                <a:lnTo>
                  <a:pt x="52983" y="59563"/>
                </a:lnTo>
                <a:lnTo>
                  <a:pt x="47867" y="59563"/>
                </a:lnTo>
                <a:lnTo>
                  <a:pt x="45800" y="55372"/>
                </a:lnTo>
                <a:lnTo>
                  <a:pt x="45314" y="54483"/>
                </a:lnTo>
                <a:close/>
              </a:path>
              <a:path w="82550" h="66675">
                <a:moveTo>
                  <a:pt x="53331" y="24257"/>
                </a:moveTo>
                <a:lnTo>
                  <a:pt x="52977" y="24257"/>
                </a:lnTo>
                <a:lnTo>
                  <a:pt x="52663" y="24384"/>
                </a:lnTo>
                <a:lnTo>
                  <a:pt x="51758" y="24511"/>
                </a:lnTo>
                <a:lnTo>
                  <a:pt x="51523" y="24765"/>
                </a:lnTo>
                <a:lnTo>
                  <a:pt x="50854" y="25146"/>
                </a:lnTo>
                <a:lnTo>
                  <a:pt x="50029" y="26289"/>
                </a:lnTo>
                <a:lnTo>
                  <a:pt x="49320" y="27940"/>
                </a:lnTo>
                <a:lnTo>
                  <a:pt x="48947" y="29464"/>
                </a:lnTo>
                <a:lnTo>
                  <a:pt x="48832" y="32131"/>
                </a:lnTo>
                <a:lnTo>
                  <a:pt x="48956" y="33528"/>
                </a:lnTo>
                <a:lnTo>
                  <a:pt x="49179" y="34798"/>
                </a:lnTo>
                <a:lnTo>
                  <a:pt x="49519" y="36322"/>
                </a:lnTo>
                <a:lnTo>
                  <a:pt x="50264" y="38608"/>
                </a:lnTo>
                <a:lnTo>
                  <a:pt x="50336" y="39370"/>
                </a:lnTo>
                <a:lnTo>
                  <a:pt x="48771" y="48895"/>
                </a:lnTo>
                <a:lnTo>
                  <a:pt x="48416" y="49784"/>
                </a:lnTo>
                <a:lnTo>
                  <a:pt x="47906" y="51689"/>
                </a:lnTo>
                <a:lnTo>
                  <a:pt x="47827" y="52197"/>
                </a:lnTo>
                <a:lnTo>
                  <a:pt x="47709" y="58420"/>
                </a:lnTo>
                <a:lnTo>
                  <a:pt x="47867" y="59563"/>
                </a:lnTo>
                <a:lnTo>
                  <a:pt x="52983" y="59563"/>
                </a:lnTo>
                <a:lnTo>
                  <a:pt x="53528" y="58293"/>
                </a:lnTo>
                <a:lnTo>
                  <a:pt x="54314" y="56769"/>
                </a:lnTo>
                <a:lnTo>
                  <a:pt x="55139" y="55372"/>
                </a:lnTo>
                <a:lnTo>
                  <a:pt x="56718" y="53467"/>
                </a:lnTo>
                <a:lnTo>
                  <a:pt x="57200" y="52959"/>
                </a:lnTo>
                <a:lnTo>
                  <a:pt x="51916" y="52959"/>
                </a:lnTo>
                <a:lnTo>
                  <a:pt x="54364" y="37719"/>
                </a:lnTo>
                <a:lnTo>
                  <a:pt x="54274" y="33020"/>
                </a:lnTo>
                <a:lnTo>
                  <a:pt x="54039" y="31242"/>
                </a:lnTo>
                <a:lnTo>
                  <a:pt x="60369" y="31242"/>
                </a:lnTo>
                <a:lnTo>
                  <a:pt x="61470" y="28321"/>
                </a:lnTo>
                <a:lnTo>
                  <a:pt x="61986" y="26543"/>
                </a:lnTo>
                <a:lnTo>
                  <a:pt x="58718" y="26543"/>
                </a:lnTo>
                <a:lnTo>
                  <a:pt x="57852" y="26289"/>
                </a:lnTo>
                <a:lnTo>
                  <a:pt x="57696" y="26162"/>
                </a:lnTo>
                <a:lnTo>
                  <a:pt x="56555" y="25400"/>
                </a:lnTo>
                <a:lnTo>
                  <a:pt x="56005" y="25146"/>
                </a:lnTo>
                <a:lnTo>
                  <a:pt x="55022" y="24638"/>
                </a:lnTo>
                <a:lnTo>
                  <a:pt x="54550" y="24511"/>
                </a:lnTo>
                <a:lnTo>
                  <a:pt x="53725" y="24384"/>
                </a:lnTo>
                <a:lnTo>
                  <a:pt x="53331" y="24257"/>
                </a:lnTo>
                <a:close/>
              </a:path>
              <a:path w="82550" h="66675">
                <a:moveTo>
                  <a:pt x="3832" y="0"/>
                </a:moveTo>
                <a:lnTo>
                  <a:pt x="1466" y="9651"/>
                </a:lnTo>
                <a:lnTo>
                  <a:pt x="1587" y="10921"/>
                </a:lnTo>
                <a:lnTo>
                  <a:pt x="1809" y="12445"/>
                </a:lnTo>
                <a:lnTo>
                  <a:pt x="2258" y="14477"/>
                </a:lnTo>
                <a:lnTo>
                  <a:pt x="2693" y="16001"/>
                </a:lnTo>
                <a:lnTo>
                  <a:pt x="1945" y="16763"/>
                </a:lnTo>
                <a:lnTo>
                  <a:pt x="0" y="22351"/>
                </a:lnTo>
                <a:lnTo>
                  <a:pt x="114" y="22859"/>
                </a:lnTo>
                <a:lnTo>
                  <a:pt x="2732" y="26923"/>
                </a:lnTo>
                <a:lnTo>
                  <a:pt x="3242" y="27431"/>
                </a:lnTo>
                <a:lnTo>
                  <a:pt x="3715" y="27812"/>
                </a:lnTo>
                <a:lnTo>
                  <a:pt x="6192" y="29463"/>
                </a:lnTo>
                <a:lnTo>
                  <a:pt x="7686" y="30225"/>
                </a:lnTo>
                <a:lnTo>
                  <a:pt x="8276" y="30479"/>
                </a:lnTo>
                <a:lnTo>
                  <a:pt x="11067" y="32003"/>
                </a:lnTo>
                <a:lnTo>
                  <a:pt x="15077" y="35814"/>
                </a:lnTo>
                <a:lnTo>
                  <a:pt x="14644" y="36703"/>
                </a:lnTo>
                <a:lnTo>
                  <a:pt x="14330" y="37718"/>
                </a:lnTo>
                <a:lnTo>
                  <a:pt x="14212" y="40639"/>
                </a:lnTo>
                <a:lnTo>
                  <a:pt x="14330" y="41020"/>
                </a:lnTo>
                <a:lnTo>
                  <a:pt x="14723" y="41909"/>
                </a:lnTo>
                <a:lnTo>
                  <a:pt x="15312" y="42798"/>
                </a:lnTo>
                <a:lnTo>
                  <a:pt x="16021" y="43306"/>
                </a:lnTo>
                <a:lnTo>
                  <a:pt x="16806" y="43942"/>
                </a:lnTo>
                <a:lnTo>
                  <a:pt x="17200" y="44196"/>
                </a:lnTo>
                <a:lnTo>
                  <a:pt x="17632" y="44323"/>
                </a:lnTo>
                <a:lnTo>
                  <a:pt x="18458" y="44704"/>
                </a:lnTo>
                <a:lnTo>
                  <a:pt x="19283" y="44958"/>
                </a:lnTo>
                <a:lnTo>
                  <a:pt x="20031" y="45085"/>
                </a:lnTo>
                <a:lnTo>
                  <a:pt x="21170" y="45339"/>
                </a:lnTo>
                <a:lnTo>
                  <a:pt x="29939" y="49403"/>
                </a:lnTo>
                <a:lnTo>
                  <a:pt x="30331" y="49784"/>
                </a:lnTo>
                <a:lnTo>
                  <a:pt x="30646" y="50292"/>
                </a:lnTo>
                <a:lnTo>
                  <a:pt x="30843" y="50546"/>
                </a:lnTo>
                <a:lnTo>
                  <a:pt x="30948" y="50800"/>
                </a:lnTo>
                <a:lnTo>
                  <a:pt x="32376" y="53594"/>
                </a:lnTo>
                <a:lnTo>
                  <a:pt x="32847" y="53975"/>
                </a:lnTo>
                <a:lnTo>
                  <a:pt x="33320" y="54229"/>
                </a:lnTo>
                <a:lnTo>
                  <a:pt x="33869" y="54483"/>
                </a:lnTo>
                <a:lnTo>
                  <a:pt x="34892" y="54737"/>
                </a:lnTo>
                <a:lnTo>
                  <a:pt x="37094" y="54737"/>
                </a:lnTo>
                <a:lnTo>
                  <a:pt x="36740" y="54483"/>
                </a:lnTo>
                <a:lnTo>
                  <a:pt x="45314" y="54483"/>
                </a:lnTo>
                <a:lnTo>
                  <a:pt x="36072" y="47879"/>
                </a:lnTo>
                <a:lnTo>
                  <a:pt x="35836" y="47625"/>
                </a:lnTo>
                <a:lnTo>
                  <a:pt x="33005" y="44831"/>
                </a:lnTo>
                <a:lnTo>
                  <a:pt x="27382" y="39751"/>
                </a:lnTo>
                <a:lnTo>
                  <a:pt x="25063" y="37719"/>
                </a:lnTo>
                <a:lnTo>
                  <a:pt x="19795" y="33528"/>
                </a:lnTo>
                <a:lnTo>
                  <a:pt x="18418" y="32385"/>
                </a:lnTo>
                <a:lnTo>
                  <a:pt x="15509" y="30353"/>
                </a:lnTo>
                <a:lnTo>
                  <a:pt x="14015" y="29210"/>
                </a:lnTo>
                <a:lnTo>
                  <a:pt x="12521" y="28194"/>
                </a:lnTo>
                <a:lnTo>
                  <a:pt x="9455" y="26288"/>
                </a:lnTo>
                <a:lnTo>
                  <a:pt x="6348" y="24510"/>
                </a:lnTo>
                <a:lnTo>
                  <a:pt x="3283" y="22859"/>
                </a:lnTo>
                <a:lnTo>
                  <a:pt x="1709" y="22224"/>
                </a:lnTo>
                <a:lnTo>
                  <a:pt x="1867" y="22097"/>
                </a:lnTo>
                <a:lnTo>
                  <a:pt x="2654" y="21716"/>
                </a:lnTo>
                <a:lnTo>
                  <a:pt x="4029" y="21208"/>
                </a:lnTo>
                <a:lnTo>
                  <a:pt x="5209" y="20954"/>
                </a:lnTo>
                <a:lnTo>
                  <a:pt x="6624" y="20827"/>
                </a:lnTo>
                <a:lnTo>
                  <a:pt x="9796" y="20827"/>
                </a:lnTo>
                <a:lnTo>
                  <a:pt x="9254" y="19811"/>
                </a:lnTo>
                <a:lnTo>
                  <a:pt x="3864" y="1904"/>
                </a:lnTo>
                <a:lnTo>
                  <a:pt x="3832" y="0"/>
                </a:lnTo>
                <a:close/>
              </a:path>
              <a:path w="82550" h="66675">
                <a:moveTo>
                  <a:pt x="72592" y="4826"/>
                </a:moveTo>
                <a:lnTo>
                  <a:pt x="72834" y="6223"/>
                </a:lnTo>
                <a:lnTo>
                  <a:pt x="72898" y="6731"/>
                </a:lnTo>
                <a:lnTo>
                  <a:pt x="72995" y="11684"/>
                </a:lnTo>
                <a:lnTo>
                  <a:pt x="72878" y="12827"/>
                </a:lnTo>
                <a:lnTo>
                  <a:pt x="64025" y="30480"/>
                </a:lnTo>
                <a:lnTo>
                  <a:pt x="61215" y="34798"/>
                </a:lnTo>
                <a:lnTo>
                  <a:pt x="57082" y="42037"/>
                </a:lnTo>
                <a:lnTo>
                  <a:pt x="52767" y="50927"/>
                </a:lnTo>
                <a:lnTo>
                  <a:pt x="51916" y="52959"/>
                </a:lnTo>
                <a:lnTo>
                  <a:pt x="57200" y="52959"/>
                </a:lnTo>
                <a:lnTo>
                  <a:pt x="58284" y="51816"/>
                </a:lnTo>
                <a:lnTo>
                  <a:pt x="59150" y="51181"/>
                </a:lnTo>
                <a:lnTo>
                  <a:pt x="60605" y="50165"/>
                </a:lnTo>
                <a:lnTo>
                  <a:pt x="61627" y="49530"/>
                </a:lnTo>
                <a:lnTo>
                  <a:pt x="62019" y="49403"/>
                </a:lnTo>
                <a:lnTo>
                  <a:pt x="62885" y="48895"/>
                </a:lnTo>
                <a:lnTo>
                  <a:pt x="67618" y="43434"/>
                </a:lnTo>
                <a:lnTo>
                  <a:pt x="67508" y="41529"/>
                </a:lnTo>
                <a:lnTo>
                  <a:pt x="67095" y="40640"/>
                </a:lnTo>
                <a:lnTo>
                  <a:pt x="66072" y="39497"/>
                </a:lnTo>
                <a:lnTo>
                  <a:pt x="67325" y="38862"/>
                </a:lnTo>
                <a:lnTo>
                  <a:pt x="82331" y="24892"/>
                </a:lnTo>
                <a:lnTo>
                  <a:pt x="82263" y="22987"/>
                </a:lnTo>
                <a:lnTo>
                  <a:pt x="77319" y="19812"/>
                </a:lnTo>
                <a:lnTo>
                  <a:pt x="78135" y="17780"/>
                </a:lnTo>
                <a:lnTo>
                  <a:pt x="78577" y="15875"/>
                </a:lnTo>
                <a:lnTo>
                  <a:pt x="78699" y="15240"/>
                </a:lnTo>
                <a:lnTo>
                  <a:pt x="78825" y="14224"/>
                </a:lnTo>
                <a:lnTo>
                  <a:pt x="78739" y="12065"/>
                </a:lnTo>
                <a:lnTo>
                  <a:pt x="76916" y="7874"/>
                </a:lnTo>
                <a:lnTo>
                  <a:pt x="76215" y="6985"/>
                </a:lnTo>
                <a:lnTo>
                  <a:pt x="75858" y="6731"/>
                </a:lnTo>
                <a:lnTo>
                  <a:pt x="75467" y="6350"/>
                </a:lnTo>
                <a:lnTo>
                  <a:pt x="74754" y="5842"/>
                </a:lnTo>
                <a:lnTo>
                  <a:pt x="74087" y="5461"/>
                </a:lnTo>
                <a:lnTo>
                  <a:pt x="73029" y="4953"/>
                </a:lnTo>
                <a:lnTo>
                  <a:pt x="72592" y="4826"/>
                </a:lnTo>
                <a:close/>
              </a:path>
              <a:path w="82550" h="66675">
                <a:moveTo>
                  <a:pt x="33806" y="25273"/>
                </a:moveTo>
                <a:lnTo>
                  <a:pt x="28837" y="25273"/>
                </a:lnTo>
                <a:lnTo>
                  <a:pt x="28877" y="26289"/>
                </a:lnTo>
                <a:lnTo>
                  <a:pt x="28995" y="27813"/>
                </a:lnTo>
                <a:lnTo>
                  <a:pt x="40613" y="47879"/>
                </a:lnTo>
                <a:lnTo>
                  <a:pt x="39413" y="46736"/>
                </a:lnTo>
                <a:lnTo>
                  <a:pt x="38902" y="46482"/>
                </a:lnTo>
                <a:lnTo>
                  <a:pt x="38745" y="46355"/>
                </a:lnTo>
                <a:lnTo>
                  <a:pt x="35140" y="29591"/>
                </a:lnTo>
                <a:lnTo>
                  <a:pt x="34841" y="28194"/>
                </a:lnTo>
                <a:lnTo>
                  <a:pt x="34229" y="26289"/>
                </a:lnTo>
                <a:lnTo>
                  <a:pt x="33806" y="25273"/>
                </a:lnTo>
                <a:close/>
              </a:path>
              <a:path w="82550" h="66675">
                <a:moveTo>
                  <a:pt x="60369" y="31242"/>
                </a:moveTo>
                <a:lnTo>
                  <a:pt x="54039" y="31242"/>
                </a:lnTo>
                <a:lnTo>
                  <a:pt x="54590" y="31750"/>
                </a:lnTo>
                <a:lnTo>
                  <a:pt x="55100" y="32131"/>
                </a:lnTo>
                <a:lnTo>
                  <a:pt x="56280" y="33401"/>
                </a:lnTo>
                <a:lnTo>
                  <a:pt x="57129" y="34798"/>
                </a:lnTo>
                <a:lnTo>
                  <a:pt x="57430" y="35433"/>
                </a:lnTo>
                <a:lnTo>
                  <a:pt x="57577" y="35814"/>
                </a:lnTo>
                <a:lnTo>
                  <a:pt x="57696" y="36322"/>
                </a:lnTo>
                <a:lnTo>
                  <a:pt x="59071" y="33909"/>
                </a:lnTo>
                <a:lnTo>
                  <a:pt x="60264" y="31496"/>
                </a:lnTo>
                <a:lnTo>
                  <a:pt x="60369" y="31242"/>
                </a:lnTo>
                <a:close/>
              </a:path>
              <a:path w="82550" h="66675">
                <a:moveTo>
                  <a:pt x="13898" y="9017"/>
                </a:moveTo>
                <a:lnTo>
                  <a:pt x="12561" y="9017"/>
                </a:lnTo>
                <a:lnTo>
                  <a:pt x="12089" y="9271"/>
                </a:lnTo>
                <a:lnTo>
                  <a:pt x="11657" y="9398"/>
                </a:lnTo>
                <a:lnTo>
                  <a:pt x="11185" y="9779"/>
                </a:lnTo>
                <a:lnTo>
                  <a:pt x="10752" y="10033"/>
                </a:lnTo>
                <a:lnTo>
                  <a:pt x="10799" y="10414"/>
                </a:lnTo>
                <a:lnTo>
                  <a:pt x="24317" y="34036"/>
                </a:lnTo>
                <a:lnTo>
                  <a:pt x="24434" y="33147"/>
                </a:lnTo>
                <a:lnTo>
                  <a:pt x="24827" y="31623"/>
                </a:lnTo>
                <a:lnTo>
                  <a:pt x="28091" y="26035"/>
                </a:lnTo>
                <a:lnTo>
                  <a:pt x="23137" y="26035"/>
                </a:lnTo>
                <a:lnTo>
                  <a:pt x="23018" y="25908"/>
                </a:lnTo>
                <a:lnTo>
                  <a:pt x="22862" y="25781"/>
                </a:lnTo>
                <a:lnTo>
                  <a:pt x="22744" y="25527"/>
                </a:lnTo>
                <a:lnTo>
                  <a:pt x="22638" y="25019"/>
                </a:lnTo>
                <a:lnTo>
                  <a:pt x="22522" y="22225"/>
                </a:lnTo>
                <a:lnTo>
                  <a:pt x="22275" y="19812"/>
                </a:lnTo>
                <a:lnTo>
                  <a:pt x="16611" y="10287"/>
                </a:lnTo>
                <a:lnTo>
                  <a:pt x="16177" y="9906"/>
                </a:lnTo>
                <a:lnTo>
                  <a:pt x="15745" y="9652"/>
                </a:lnTo>
                <a:lnTo>
                  <a:pt x="14841" y="9271"/>
                </a:lnTo>
                <a:lnTo>
                  <a:pt x="13898" y="9017"/>
                </a:lnTo>
                <a:close/>
              </a:path>
              <a:path w="82550" h="66675">
                <a:moveTo>
                  <a:pt x="60565" y="11557"/>
                </a:moveTo>
                <a:lnTo>
                  <a:pt x="60093" y="12065"/>
                </a:lnTo>
                <a:lnTo>
                  <a:pt x="59661" y="12446"/>
                </a:lnTo>
                <a:lnTo>
                  <a:pt x="58954" y="13335"/>
                </a:lnTo>
                <a:lnTo>
                  <a:pt x="57899" y="19177"/>
                </a:lnTo>
                <a:lnTo>
                  <a:pt x="58109" y="20320"/>
                </a:lnTo>
                <a:lnTo>
                  <a:pt x="58442" y="21717"/>
                </a:lnTo>
                <a:lnTo>
                  <a:pt x="59727" y="24892"/>
                </a:lnTo>
                <a:lnTo>
                  <a:pt x="59818" y="26162"/>
                </a:lnTo>
                <a:lnTo>
                  <a:pt x="59268" y="26543"/>
                </a:lnTo>
                <a:lnTo>
                  <a:pt x="61986" y="26543"/>
                </a:lnTo>
                <a:lnTo>
                  <a:pt x="62426" y="24511"/>
                </a:lnTo>
                <a:lnTo>
                  <a:pt x="62640" y="23241"/>
                </a:lnTo>
                <a:lnTo>
                  <a:pt x="62761" y="22225"/>
                </a:lnTo>
                <a:lnTo>
                  <a:pt x="62648" y="16764"/>
                </a:lnTo>
                <a:lnTo>
                  <a:pt x="62457" y="15748"/>
                </a:lnTo>
                <a:lnTo>
                  <a:pt x="62212" y="14859"/>
                </a:lnTo>
                <a:lnTo>
                  <a:pt x="62019" y="14351"/>
                </a:lnTo>
                <a:lnTo>
                  <a:pt x="66078" y="14351"/>
                </a:lnTo>
                <a:lnTo>
                  <a:pt x="60958" y="11684"/>
                </a:lnTo>
                <a:lnTo>
                  <a:pt x="60565" y="11557"/>
                </a:lnTo>
                <a:close/>
              </a:path>
              <a:path w="82550" h="66675">
                <a:moveTo>
                  <a:pt x="30449" y="22225"/>
                </a:moveTo>
                <a:lnTo>
                  <a:pt x="24002" y="25527"/>
                </a:lnTo>
                <a:lnTo>
                  <a:pt x="23608" y="25908"/>
                </a:lnTo>
                <a:lnTo>
                  <a:pt x="23412" y="25908"/>
                </a:lnTo>
                <a:lnTo>
                  <a:pt x="23215" y="26035"/>
                </a:lnTo>
                <a:lnTo>
                  <a:pt x="28091" y="26035"/>
                </a:lnTo>
                <a:lnTo>
                  <a:pt x="28444" y="25654"/>
                </a:lnTo>
                <a:lnTo>
                  <a:pt x="28837" y="25273"/>
                </a:lnTo>
                <a:lnTo>
                  <a:pt x="33806" y="25273"/>
                </a:lnTo>
                <a:lnTo>
                  <a:pt x="33201" y="24257"/>
                </a:lnTo>
                <a:lnTo>
                  <a:pt x="32926" y="23749"/>
                </a:lnTo>
                <a:lnTo>
                  <a:pt x="32572" y="23241"/>
                </a:lnTo>
                <a:lnTo>
                  <a:pt x="32455" y="23114"/>
                </a:lnTo>
                <a:lnTo>
                  <a:pt x="31747" y="22606"/>
                </a:lnTo>
                <a:lnTo>
                  <a:pt x="30449" y="22225"/>
                </a:lnTo>
                <a:close/>
              </a:path>
              <a:path w="82550" h="66675">
                <a:moveTo>
                  <a:pt x="66078" y="14351"/>
                </a:moveTo>
                <a:lnTo>
                  <a:pt x="62019" y="14351"/>
                </a:lnTo>
                <a:lnTo>
                  <a:pt x="62531" y="14605"/>
                </a:lnTo>
                <a:lnTo>
                  <a:pt x="63396" y="15367"/>
                </a:lnTo>
                <a:lnTo>
                  <a:pt x="67015" y="22733"/>
                </a:lnTo>
                <a:lnTo>
                  <a:pt x="67245" y="21717"/>
                </a:lnTo>
                <a:lnTo>
                  <a:pt x="67360" y="21082"/>
                </a:lnTo>
                <a:lnTo>
                  <a:pt x="67486" y="19939"/>
                </a:lnTo>
                <a:lnTo>
                  <a:pt x="67371" y="17272"/>
                </a:lnTo>
                <a:lnTo>
                  <a:pt x="67176" y="16383"/>
                </a:lnTo>
                <a:lnTo>
                  <a:pt x="66497" y="14859"/>
                </a:lnTo>
                <a:lnTo>
                  <a:pt x="66078" y="14351"/>
                </a:lnTo>
                <a:close/>
              </a:path>
              <a:path w="82550" h="66675">
                <a:moveTo>
                  <a:pt x="9796" y="20827"/>
                </a:moveTo>
                <a:lnTo>
                  <a:pt x="8236" y="20827"/>
                </a:lnTo>
                <a:lnTo>
                  <a:pt x="9101" y="20954"/>
                </a:lnTo>
                <a:lnTo>
                  <a:pt x="10005" y="21208"/>
                </a:lnTo>
                <a:lnTo>
                  <a:pt x="9796" y="2082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20008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30" h="69850">
                <a:moveTo>
                  <a:pt x="59056" y="57755"/>
                </a:moveTo>
                <a:lnTo>
                  <a:pt x="45211" y="57755"/>
                </a:lnTo>
                <a:lnTo>
                  <a:pt x="46823" y="57835"/>
                </a:lnTo>
                <a:lnTo>
                  <a:pt x="47964" y="57995"/>
                </a:lnTo>
                <a:lnTo>
                  <a:pt x="53939" y="61122"/>
                </a:lnTo>
                <a:lnTo>
                  <a:pt x="54529" y="61672"/>
                </a:lnTo>
                <a:lnTo>
                  <a:pt x="55080" y="62336"/>
                </a:lnTo>
                <a:lnTo>
                  <a:pt x="55629" y="63046"/>
                </a:lnTo>
                <a:lnTo>
                  <a:pt x="55709" y="63470"/>
                </a:lnTo>
                <a:lnTo>
                  <a:pt x="56102" y="64684"/>
                </a:lnTo>
                <a:lnTo>
                  <a:pt x="58735" y="69230"/>
                </a:lnTo>
                <a:lnTo>
                  <a:pt x="58861" y="62336"/>
                </a:lnTo>
                <a:lnTo>
                  <a:pt x="58971" y="59163"/>
                </a:lnTo>
                <a:lnTo>
                  <a:pt x="59056" y="57755"/>
                </a:lnTo>
                <a:close/>
              </a:path>
              <a:path w="62230" h="69850">
                <a:moveTo>
                  <a:pt x="8451" y="13869"/>
                </a:moveTo>
                <a:lnTo>
                  <a:pt x="0" y="24554"/>
                </a:lnTo>
                <a:lnTo>
                  <a:pt x="108" y="25413"/>
                </a:lnTo>
                <a:lnTo>
                  <a:pt x="11399" y="38537"/>
                </a:lnTo>
                <a:lnTo>
                  <a:pt x="11124" y="39121"/>
                </a:lnTo>
                <a:lnTo>
                  <a:pt x="10850" y="39786"/>
                </a:lnTo>
                <a:lnTo>
                  <a:pt x="10613" y="40690"/>
                </a:lnTo>
                <a:lnTo>
                  <a:pt x="10456" y="41194"/>
                </a:lnTo>
                <a:lnTo>
                  <a:pt x="10317" y="42168"/>
                </a:lnTo>
                <a:lnTo>
                  <a:pt x="10255" y="44092"/>
                </a:lnTo>
                <a:lnTo>
                  <a:pt x="10377" y="44836"/>
                </a:lnTo>
                <a:lnTo>
                  <a:pt x="26811" y="52899"/>
                </a:lnTo>
                <a:lnTo>
                  <a:pt x="27440" y="54078"/>
                </a:lnTo>
                <a:lnTo>
                  <a:pt x="32866" y="58144"/>
                </a:lnTo>
                <a:lnTo>
                  <a:pt x="33495" y="58385"/>
                </a:lnTo>
                <a:lnTo>
                  <a:pt x="34163" y="58534"/>
                </a:lnTo>
                <a:lnTo>
                  <a:pt x="35658" y="58774"/>
                </a:lnTo>
                <a:lnTo>
                  <a:pt x="36482" y="58854"/>
                </a:lnTo>
                <a:lnTo>
                  <a:pt x="37348" y="58854"/>
                </a:lnTo>
                <a:lnTo>
                  <a:pt x="39195" y="58740"/>
                </a:lnTo>
                <a:lnTo>
                  <a:pt x="40178" y="58614"/>
                </a:lnTo>
                <a:lnTo>
                  <a:pt x="41240" y="58419"/>
                </a:lnTo>
                <a:lnTo>
                  <a:pt x="41594" y="58304"/>
                </a:lnTo>
                <a:lnTo>
                  <a:pt x="42655" y="58030"/>
                </a:lnTo>
                <a:lnTo>
                  <a:pt x="43403" y="57915"/>
                </a:lnTo>
                <a:lnTo>
                  <a:pt x="45211" y="57755"/>
                </a:lnTo>
                <a:lnTo>
                  <a:pt x="59056" y="57755"/>
                </a:lnTo>
                <a:lnTo>
                  <a:pt x="59412" y="52624"/>
                </a:lnTo>
                <a:lnTo>
                  <a:pt x="59772" y="49303"/>
                </a:lnTo>
                <a:lnTo>
                  <a:pt x="60118" y="46795"/>
                </a:lnTo>
                <a:lnTo>
                  <a:pt x="60622" y="43977"/>
                </a:lnTo>
                <a:lnTo>
                  <a:pt x="60858" y="43428"/>
                </a:lnTo>
                <a:lnTo>
                  <a:pt x="61055" y="42878"/>
                </a:lnTo>
                <a:lnTo>
                  <a:pt x="61314" y="42294"/>
                </a:lnTo>
                <a:lnTo>
                  <a:pt x="61352" y="36338"/>
                </a:lnTo>
                <a:lnTo>
                  <a:pt x="61487" y="34815"/>
                </a:lnTo>
                <a:lnTo>
                  <a:pt x="62077" y="31643"/>
                </a:lnTo>
                <a:lnTo>
                  <a:pt x="62038" y="28860"/>
                </a:lnTo>
                <a:lnTo>
                  <a:pt x="61921" y="28471"/>
                </a:lnTo>
                <a:lnTo>
                  <a:pt x="50636" y="23775"/>
                </a:lnTo>
                <a:lnTo>
                  <a:pt x="50755" y="23535"/>
                </a:lnTo>
                <a:lnTo>
                  <a:pt x="51115" y="22366"/>
                </a:lnTo>
                <a:lnTo>
                  <a:pt x="51345" y="21152"/>
                </a:lnTo>
                <a:lnTo>
                  <a:pt x="51466" y="19938"/>
                </a:lnTo>
                <a:lnTo>
                  <a:pt x="17179" y="19938"/>
                </a:lnTo>
                <a:lnTo>
                  <a:pt x="16943" y="19538"/>
                </a:lnTo>
                <a:lnTo>
                  <a:pt x="9080" y="13949"/>
                </a:lnTo>
                <a:lnTo>
                  <a:pt x="8451" y="13869"/>
                </a:lnTo>
                <a:close/>
              </a:path>
              <a:path w="62230" h="69850">
                <a:moveTo>
                  <a:pt x="51894" y="23729"/>
                </a:moveTo>
                <a:lnTo>
                  <a:pt x="50636" y="23775"/>
                </a:lnTo>
                <a:lnTo>
                  <a:pt x="53074" y="23775"/>
                </a:lnTo>
                <a:lnTo>
                  <a:pt x="51894" y="23729"/>
                </a:lnTo>
                <a:close/>
              </a:path>
              <a:path w="62230" h="69850">
                <a:moveTo>
                  <a:pt x="22801" y="15117"/>
                </a:moveTo>
                <a:lnTo>
                  <a:pt x="17179" y="19938"/>
                </a:lnTo>
                <a:lnTo>
                  <a:pt x="51466" y="19938"/>
                </a:lnTo>
                <a:lnTo>
                  <a:pt x="51371" y="16571"/>
                </a:lnTo>
                <a:lnTo>
                  <a:pt x="51142" y="15357"/>
                </a:lnTo>
                <a:lnTo>
                  <a:pt x="24098" y="15357"/>
                </a:lnTo>
                <a:lnTo>
                  <a:pt x="23863" y="15277"/>
                </a:lnTo>
                <a:lnTo>
                  <a:pt x="23234" y="15163"/>
                </a:lnTo>
                <a:lnTo>
                  <a:pt x="22801" y="15117"/>
                </a:lnTo>
                <a:close/>
              </a:path>
              <a:path w="62230" h="69850">
                <a:moveTo>
                  <a:pt x="31608" y="0"/>
                </a:moveTo>
                <a:lnTo>
                  <a:pt x="23707" y="11910"/>
                </a:lnTo>
                <a:lnTo>
                  <a:pt x="23823" y="13158"/>
                </a:lnTo>
                <a:lnTo>
                  <a:pt x="24098" y="15357"/>
                </a:lnTo>
                <a:lnTo>
                  <a:pt x="51142" y="15357"/>
                </a:lnTo>
                <a:lnTo>
                  <a:pt x="50765" y="13869"/>
                </a:lnTo>
                <a:lnTo>
                  <a:pt x="39668" y="10181"/>
                </a:lnTo>
                <a:lnTo>
                  <a:pt x="39629" y="7913"/>
                </a:lnTo>
                <a:lnTo>
                  <a:pt x="32389" y="320"/>
                </a:lnTo>
                <a:lnTo>
                  <a:pt x="31608" y="0"/>
                </a:lnTo>
                <a:close/>
              </a:path>
              <a:path w="62230" h="69850">
                <a:moveTo>
                  <a:pt x="45132" y="7993"/>
                </a:moveTo>
                <a:lnTo>
                  <a:pt x="39668" y="10181"/>
                </a:lnTo>
                <a:lnTo>
                  <a:pt x="49136" y="10181"/>
                </a:lnTo>
                <a:lnTo>
                  <a:pt x="47177" y="8497"/>
                </a:lnTo>
                <a:lnTo>
                  <a:pt x="46823" y="8303"/>
                </a:lnTo>
                <a:lnTo>
                  <a:pt x="46036" y="8074"/>
                </a:lnTo>
                <a:lnTo>
                  <a:pt x="45132" y="7993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23652" y="333340"/>
            <a:ext cx="55880" cy="44450"/>
          </a:xfrm>
          <a:custGeom>
            <a:avLst/>
            <a:gdLst/>
            <a:ahLst/>
            <a:cxnLst/>
            <a:rect l="l" t="t" r="r" b="b"/>
            <a:pathLst>
              <a:path w="55880" h="44450">
                <a:moveTo>
                  <a:pt x="54369" y="37472"/>
                </a:moveTo>
                <a:lnTo>
                  <a:pt x="44516" y="37472"/>
                </a:lnTo>
                <a:lnTo>
                  <a:pt x="45853" y="37552"/>
                </a:lnTo>
                <a:lnTo>
                  <a:pt x="46482" y="37633"/>
                </a:lnTo>
                <a:lnTo>
                  <a:pt x="47111" y="37747"/>
                </a:lnTo>
                <a:lnTo>
                  <a:pt x="47701" y="37907"/>
                </a:lnTo>
                <a:lnTo>
                  <a:pt x="48250" y="38022"/>
                </a:lnTo>
                <a:lnTo>
                  <a:pt x="55210" y="43977"/>
                </a:lnTo>
                <a:lnTo>
                  <a:pt x="55319" y="41469"/>
                </a:lnTo>
                <a:lnTo>
                  <a:pt x="54369" y="37472"/>
                </a:lnTo>
                <a:close/>
              </a:path>
              <a:path w="55880" h="44450">
                <a:moveTo>
                  <a:pt x="45895" y="31723"/>
                </a:moveTo>
                <a:lnTo>
                  <a:pt x="23874" y="31723"/>
                </a:lnTo>
                <a:lnTo>
                  <a:pt x="24425" y="33601"/>
                </a:lnTo>
                <a:lnTo>
                  <a:pt x="24865" y="34460"/>
                </a:lnTo>
                <a:lnTo>
                  <a:pt x="34530" y="38881"/>
                </a:lnTo>
                <a:lnTo>
                  <a:pt x="35905" y="38801"/>
                </a:lnTo>
                <a:lnTo>
                  <a:pt x="37203" y="38652"/>
                </a:lnTo>
                <a:lnTo>
                  <a:pt x="38304" y="38411"/>
                </a:lnTo>
                <a:lnTo>
                  <a:pt x="40624" y="37862"/>
                </a:lnTo>
                <a:lnTo>
                  <a:pt x="42275" y="37587"/>
                </a:lnTo>
                <a:lnTo>
                  <a:pt x="44516" y="37472"/>
                </a:lnTo>
                <a:lnTo>
                  <a:pt x="54369" y="37472"/>
                </a:lnTo>
                <a:lnTo>
                  <a:pt x="53872" y="35709"/>
                </a:lnTo>
                <a:lnTo>
                  <a:pt x="53388" y="34300"/>
                </a:lnTo>
                <a:lnTo>
                  <a:pt x="50137" y="34300"/>
                </a:lnTo>
                <a:lnTo>
                  <a:pt x="48920" y="33475"/>
                </a:lnTo>
                <a:lnTo>
                  <a:pt x="47268" y="32468"/>
                </a:lnTo>
                <a:lnTo>
                  <a:pt x="45895" y="31723"/>
                </a:lnTo>
                <a:close/>
              </a:path>
              <a:path w="55880" h="44450">
                <a:moveTo>
                  <a:pt x="44183" y="18518"/>
                </a:moveTo>
                <a:lnTo>
                  <a:pt x="37557" y="18518"/>
                </a:lnTo>
                <a:lnTo>
                  <a:pt x="37950" y="19389"/>
                </a:lnTo>
                <a:lnTo>
                  <a:pt x="38679" y="20637"/>
                </a:lnTo>
                <a:lnTo>
                  <a:pt x="45498" y="27211"/>
                </a:lnTo>
                <a:lnTo>
                  <a:pt x="45892" y="27486"/>
                </a:lnTo>
                <a:lnTo>
                  <a:pt x="50137" y="34300"/>
                </a:lnTo>
                <a:lnTo>
                  <a:pt x="53388" y="34300"/>
                </a:lnTo>
                <a:lnTo>
                  <a:pt x="44869" y="20992"/>
                </a:lnTo>
                <a:lnTo>
                  <a:pt x="44555" y="19732"/>
                </a:lnTo>
                <a:lnTo>
                  <a:pt x="44183" y="18518"/>
                </a:lnTo>
                <a:close/>
              </a:path>
              <a:path w="55880" h="44450">
                <a:moveTo>
                  <a:pt x="1190" y="206"/>
                </a:moveTo>
                <a:lnTo>
                  <a:pt x="648" y="1259"/>
                </a:lnTo>
                <a:lnTo>
                  <a:pt x="325" y="2004"/>
                </a:lnTo>
                <a:lnTo>
                  <a:pt x="119" y="2782"/>
                </a:lnTo>
                <a:lnTo>
                  <a:pt x="0" y="5875"/>
                </a:lnTo>
                <a:lnTo>
                  <a:pt x="285" y="7169"/>
                </a:lnTo>
                <a:lnTo>
                  <a:pt x="11431" y="18598"/>
                </a:lnTo>
                <a:lnTo>
                  <a:pt x="9347" y="26741"/>
                </a:lnTo>
                <a:lnTo>
                  <a:pt x="9564" y="27680"/>
                </a:lnTo>
                <a:lnTo>
                  <a:pt x="19944" y="32032"/>
                </a:lnTo>
                <a:lnTo>
                  <a:pt x="22971" y="31838"/>
                </a:lnTo>
                <a:lnTo>
                  <a:pt x="23874" y="31723"/>
                </a:lnTo>
                <a:lnTo>
                  <a:pt x="45895" y="31723"/>
                </a:lnTo>
                <a:lnTo>
                  <a:pt x="26116" y="22836"/>
                </a:lnTo>
                <a:lnTo>
                  <a:pt x="25369" y="22481"/>
                </a:lnTo>
                <a:lnTo>
                  <a:pt x="2842" y="2977"/>
                </a:lnTo>
                <a:lnTo>
                  <a:pt x="1190" y="206"/>
                </a:lnTo>
                <a:close/>
              </a:path>
              <a:path w="55880" h="44450">
                <a:moveTo>
                  <a:pt x="26912" y="5875"/>
                </a:moveTo>
                <a:lnTo>
                  <a:pt x="21005" y="5875"/>
                </a:lnTo>
                <a:lnTo>
                  <a:pt x="21123" y="6264"/>
                </a:lnTo>
                <a:lnTo>
                  <a:pt x="21688" y="7638"/>
                </a:lnTo>
                <a:lnTo>
                  <a:pt x="37911" y="25023"/>
                </a:lnTo>
                <a:lnTo>
                  <a:pt x="37544" y="24004"/>
                </a:lnTo>
                <a:lnTo>
                  <a:pt x="37203" y="22676"/>
                </a:lnTo>
                <a:lnTo>
                  <a:pt x="37323" y="19389"/>
                </a:lnTo>
                <a:lnTo>
                  <a:pt x="37360" y="19194"/>
                </a:lnTo>
                <a:lnTo>
                  <a:pt x="37557" y="18518"/>
                </a:lnTo>
                <a:lnTo>
                  <a:pt x="44183" y="18518"/>
                </a:lnTo>
                <a:lnTo>
                  <a:pt x="42874" y="14888"/>
                </a:lnTo>
                <a:lnTo>
                  <a:pt x="42252" y="13399"/>
                </a:lnTo>
                <a:lnTo>
                  <a:pt x="41173" y="11864"/>
                </a:lnTo>
                <a:lnTo>
                  <a:pt x="30519" y="11784"/>
                </a:lnTo>
                <a:lnTo>
                  <a:pt x="27861" y="7169"/>
                </a:lnTo>
                <a:lnTo>
                  <a:pt x="27217" y="6264"/>
                </a:lnTo>
                <a:lnTo>
                  <a:pt x="26912" y="5875"/>
                </a:lnTo>
                <a:close/>
              </a:path>
              <a:path w="55880" h="44450">
                <a:moveTo>
                  <a:pt x="17584" y="0"/>
                </a:moveTo>
                <a:lnTo>
                  <a:pt x="12906" y="6470"/>
                </a:lnTo>
                <a:lnTo>
                  <a:pt x="13023" y="7008"/>
                </a:lnTo>
                <a:lnTo>
                  <a:pt x="22735" y="18679"/>
                </a:lnTo>
                <a:lnTo>
                  <a:pt x="22616" y="18484"/>
                </a:lnTo>
                <a:lnTo>
                  <a:pt x="21713" y="16022"/>
                </a:lnTo>
                <a:lnTo>
                  <a:pt x="21189" y="13708"/>
                </a:lnTo>
                <a:lnTo>
                  <a:pt x="21075" y="13078"/>
                </a:lnTo>
                <a:lnTo>
                  <a:pt x="20956" y="12185"/>
                </a:lnTo>
                <a:lnTo>
                  <a:pt x="20832" y="10307"/>
                </a:lnTo>
                <a:lnTo>
                  <a:pt x="20953" y="6344"/>
                </a:lnTo>
                <a:lnTo>
                  <a:pt x="21005" y="5875"/>
                </a:lnTo>
                <a:lnTo>
                  <a:pt x="26912" y="5875"/>
                </a:lnTo>
                <a:lnTo>
                  <a:pt x="25958" y="4661"/>
                </a:lnTo>
                <a:lnTo>
                  <a:pt x="18253" y="45"/>
                </a:lnTo>
                <a:lnTo>
                  <a:pt x="17584" y="0"/>
                </a:lnTo>
                <a:close/>
              </a:path>
              <a:path w="55880" h="44450">
                <a:moveTo>
                  <a:pt x="36024" y="8818"/>
                </a:moveTo>
                <a:lnTo>
                  <a:pt x="30519" y="11784"/>
                </a:lnTo>
                <a:lnTo>
                  <a:pt x="41101" y="11784"/>
                </a:lnTo>
                <a:lnTo>
                  <a:pt x="36024" y="881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49651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5">
                <a:moveTo>
                  <a:pt x="2043" y="0"/>
                </a:moveTo>
                <a:lnTo>
                  <a:pt x="0" y="7913"/>
                </a:lnTo>
                <a:lnTo>
                  <a:pt x="313" y="9288"/>
                </a:lnTo>
                <a:lnTo>
                  <a:pt x="5503" y="16881"/>
                </a:lnTo>
                <a:lnTo>
                  <a:pt x="5601" y="15506"/>
                </a:lnTo>
                <a:lnTo>
                  <a:pt x="204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64002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80" h="12064">
                <a:moveTo>
                  <a:pt x="274" y="0"/>
                </a:moveTo>
                <a:lnTo>
                  <a:pt x="0" y="45"/>
                </a:lnTo>
                <a:lnTo>
                  <a:pt x="186" y="790"/>
                </a:lnTo>
                <a:lnTo>
                  <a:pt x="260" y="3722"/>
                </a:lnTo>
                <a:lnTo>
                  <a:pt x="4088" y="11555"/>
                </a:lnTo>
                <a:lnTo>
                  <a:pt x="4599" y="11441"/>
                </a:lnTo>
                <a:lnTo>
                  <a:pt x="4796" y="11360"/>
                </a:lnTo>
                <a:lnTo>
                  <a:pt x="5033" y="9127"/>
                </a:lnTo>
                <a:lnTo>
                  <a:pt x="4913" y="4981"/>
                </a:lnTo>
                <a:lnTo>
                  <a:pt x="982" y="45"/>
                </a:lnTo>
                <a:lnTo>
                  <a:pt x="27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98363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0811" y="0"/>
                </a:moveTo>
                <a:lnTo>
                  <a:pt x="4875" y="10971"/>
                </a:lnTo>
                <a:lnTo>
                  <a:pt x="4325" y="12219"/>
                </a:lnTo>
                <a:lnTo>
                  <a:pt x="0" y="30383"/>
                </a:lnTo>
                <a:lnTo>
                  <a:pt x="589" y="29639"/>
                </a:lnTo>
                <a:lnTo>
                  <a:pt x="2280" y="27680"/>
                </a:lnTo>
                <a:lnTo>
                  <a:pt x="4285" y="27680"/>
                </a:lnTo>
                <a:lnTo>
                  <a:pt x="5072" y="27062"/>
                </a:lnTo>
                <a:lnTo>
                  <a:pt x="6015" y="26432"/>
                </a:lnTo>
                <a:lnTo>
                  <a:pt x="12975" y="17190"/>
                </a:lnTo>
                <a:lnTo>
                  <a:pt x="12975" y="14453"/>
                </a:lnTo>
                <a:lnTo>
                  <a:pt x="12817" y="13903"/>
                </a:lnTo>
                <a:lnTo>
                  <a:pt x="12502" y="13124"/>
                </a:lnTo>
                <a:lnTo>
                  <a:pt x="12346" y="12884"/>
                </a:lnTo>
                <a:lnTo>
                  <a:pt x="12699" y="11784"/>
                </a:lnTo>
                <a:lnTo>
                  <a:pt x="16669" y="7638"/>
                </a:lnTo>
                <a:lnTo>
                  <a:pt x="15906" y="6585"/>
                </a:lnTo>
                <a:lnTo>
                  <a:pt x="14626" y="6585"/>
                </a:lnTo>
                <a:lnTo>
                  <a:pt x="10498" y="2782"/>
                </a:lnTo>
                <a:lnTo>
                  <a:pt x="11716" y="1488"/>
                </a:lnTo>
                <a:lnTo>
                  <a:pt x="11008" y="400"/>
                </a:lnTo>
                <a:lnTo>
                  <a:pt x="10811" y="0"/>
                </a:lnTo>
                <a:close/>
              </a:path>
              <a:path w="17145" h="30479">
                <a:moveTo>
                  <a:pt x="15333" y="5794"/>
                </a:moveTo>
                <a:lnTo>
                  <a:pt x="14626" y="6585"/>
                </a:lnTo>
                <a:lnTo>
                  <a:pt x="15906" y="6585"/>
                </a:lnTo>
                <a:lnTo>
                  <a:pt x="15333" y="579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06462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9435" y="0"/>
                </a:moveTo>
                <a:lnTo>
                  <a:pt x="0" y="14246"/>
                </a:lnTo>
                <a:lnTo>
                  <a:pt x="432" y="14246"/>
                </a:lnTo>
                <a:lnTo>
                  <a:pt x="4599" y="11704"/>
                </a:lnTo>
                <a:lnTo>
                  <a:pt x="8453" y="9242"/>
                </a:lnTo>
                <a:lnTo>
                  <a:pt x="12030" y="6779"/>
                </a:lnTo>
                <a:lnTo>
                  <a:pt x="13010" y="6069"/>
                </a:lnTo>
                <a:lnTo>
                  <a:pt x="10457" y="6069"/>
                </a:lnTo>
                <a:lnTo>
                  <a:pt x="10359" y="1454"/>
                </a:lnTo>
                <a:lnTo>
                  <a:pt x="10301" y="1133"/>
                </a:lnTo>
                <a:lnTo>
                  <a:pt x="10182" y="824"/>
                </a:lnTo>
                <a:lnTo>
                  <a:pt x="10065" y="584"/>
                </a:lnTo>
                <a:lnTo>
                  <a:pt x="9789" y="240"/>
                </a:lnTo>
                <a:lnTo>
                  <a:pt x="9435" y="0"/>
                </a:lnTo>
                <a:close/>
              </a:path>
              <a:path w="15875" h="14604">
                <a:moveTo>
                  <a:pt x="14036" y="2267"/>
                </a:moveTo>
                <a:lnTo>
                  <a:pt x="13298" y="3286"/>
                </a:lnTo>
                <a:lnTo>
                  <a:pt x="12582" y="4111"/>
                </a:lnTo>
                <a:lnTo>
                  <a:pt x="11475" y="5245"/>
                </a:lnTo>
                <a:lnTo>
                  <a:pt x="10733" y="5829"/>
                </a:lnTo>
                <a:lnTo>
                  <a:pt x="10457" y="6069"/>
                </a:lnTo>
                <a:lnTo>
                  <a:pt x="13010" y="6069"/>
                </a:lnTo>
                <a:lnTo>
                  <a:pt x="15333" y="4386"/>
                </a:lnTo>
                <a:lnTo>
                  <a:pt x="14036" y="226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23834" y="432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21" y="0"/>
                </a:moveTo>
                <a:lnTo>
                  <a:pt x="0" y="2301"/>
                </a:lnTo>
                <a:lnTo>
                  <a:pt x="3656" y="2301"/>
                </a:lnTo>
                <a:lnTo>
                  <a:pt x="3426" y="1878"/>
                </a:lnTo>
                <a:lnTo>
                  <a:pt x="3185" y="1488"/>
                </a:lnTo>
                <a:lnTo>
                  <a:pt x="2759" y="664"/>
                </a:lnTo>
                <a:lnTo>
                  <a:pt x="1690" y="469"/>
                </a:lnTo>
                <a:lnTo>
                  <a:pt x="436" y="8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95721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8499" y="1523"/>
                </a:moveTo>
                <a:lnTo>
                  <a:pt x="0" y="6104"/>
                </a:lnTo>
                <a:lnTo>
                  <a:pt x="2052" y="8417"/>
                </a:lnTo>
                <a:lnTo>
                  <a:pt x="3939" y="10250"/>
                </a:lnTo>
                <a:lnTo>
                  <a:pt x="5905" y="11864"/>
                </a:lnTo>
                <a:lnTo>
                  <a:pt x="7005" y="12643"/>
                </a:lnTo>
                <a:lnTo>
                  <a:pt x="7282" y="12803"/>
                </a:lnTo>
                <a:lnTo>
                  <a:pt x="9954" y="14602"/>
                </a:lnTo>
                <a:lnTo>
                  <a:pt x="28550" y="42168"/>
                </a:lnTo>
                <a:lnTo>
                  <a:pt x="30045" y="40049"/>
                </a:lnTo>
                <a:lnTo>
                  <a:pt x="41159" y="18472"/>
                </a:lnTo>
                <a:lnTo>
                  <a:pt x="41130" y="14132"/>
                </a:lnTo>
                <a:lnTo>
                  <a:pt x="22653" y="6264"/>
                </a:lnTo>
                <a:lnTo>
                  <a:pt x="21395" y="6184"/>
                </a:lnTo>
                <a:lnTo>
                  <a:pt x="15223" y="3790"/>
                </a:lnTo>
                <a:lnTo>
                  <a:pt x="14082" y="3172"/>
                </a:lnTo>
                <a:lnTo>
                  <a:pt x="12982" y="2622"/>
                </a:lnTo>
                <a:lnTo>
                  <a:pt x="11959" y="2233"/>
                </a:lnTo>
                <a:lnTo>
                  <a:pt x="11016" y="1912"/>
                </a:lnTo>
                <a:lnTo>
                  <a:pt x="9247" y="1557"/>
                </a:lnTo>
                <a:lnTo>
                  <a:pt x="8499" y="1523"/>
                </a:lnTo>
                <a:close/>
              </a:path>
              <a:path w="41275" h="42545">
                <a:moveTo>
                  <a:pt x="30045" y="0"/>
                </a:moveTo>
                <a:lnTo>
                  <a:pt x="23282" y="6264"/>
                </a:lnTo>
                <a:lnTo>
                  <a:pt x="39624" y="6264"/>
                </a:lnTo>
                <a:lnTo>
                  <a:pt x="37393" y="2427"/>
                </a:lnTo>
                <a:lnTo>
                  <a:pt x="38336" y="1557"/>
                </a:lnTo>
                <a:lnTo>
                  <a:pt x="31701" y="664"/>
                </a:lnTo>
                <a:lnTo>
                  <a:pt x="30045" y="0"/>
                </a:lnTo>
                <a:close/>
              </a:path>
              <a:path w="41275" h="42545">
                <a:moveTo>
                  <a:pt x="38463" y="1328"/>
                </a:moveTo>
                <a:lnTo>
                  <a:pt x="37750" y="1488"/>
                </a:lnTo>
                <a:lnTo>
                  <a:pt x="36301" y="1557"/>
                </a:lnTo>
                <a:lnTo>
                  <a:pt x="38336" y="1557"/>
                </a:lnTo>
                <a:lnTo>
                  <a:pt x="38463" y="13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81654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14911" y="37312"/>
                </a:moveTo>
                <a:lnTo>
                  <a:pt x="1022" y="37312"/>
                </a:lnTo>
                <a:lnTo>
                  <a:pt x="1730" y="37346"/>
                </a:lnTo>
                <a:lnTo>
                  <a:pt x="2516" y="37507"/>
                </a:lnTo>
                <a:lnTo>
                  <a:pt x="7284" y="46233"/>
                </a:lnTo>
                <a:lnTo>
                  <a:pt x="7115" y="47562"/>
                </a:lnTo>
                <a:lnTo>
                  <a:pt x="6880" y="48856"/>
                </a:lnTo>
                <a:lnTo>
                  <a:pt x="6566" y="50230"/>
                </a:lnTo>
                <a:lnTo>
                  <a:pt x="5583" y="53437"/>
                </a:lnTo>
                <a:lnTo>
                  <a:pt x="5504" y="55201"/>
                </a:lnTo>
                <a:lnTo>
                  <a:pt x="9160" y="63779"/>
                </a:lnTo>
                <a:lnTo>
                  <a:pt x="9357" y="63584"/>
                </a:lnTo>
                <a:lnTo>
                  <a:pt x="11166" y="56140"/>
                </a:lnTo>
                <a:lnTo>
                  <a:pt x="10875" y="55201"/>
                </a:lnTo>
                <a:lnTo>
                  <a:pt x="10720" y="54262"/>
                </a:lnTo>
                <a:lnTo>
                  <a:pt x="13918" y="41733"/>
                </a:lnTo>
                <a:lnTo>
                  <a:pt x="14075" y="41343"/>
                </a:lnTo>
                <a:lnTo>
                  <a:pt x="14389" y="40244"/>
                </a:lnTo>
                <a:lnTo>
                  <a:pt x="14565" y="39545"/>
                </a:lnTo>
                <a:lnTo>
                  <a:pt x="14911" y="37312"/>
                </a:lnTo>
                <a:close/>
              </a:path>
              <a:path w="27304" h="64134">
                <a:moveTo>
                  <a:pt x="23826" y="0"/>
                </a:moveTo>
                <a:lnTo>
                  <a:pt x="1044" y="30773"/>
                </a:lnTo>
                <a:lnTo>
                  <a:pt x="196" y="32880"/>
                </a:lnTo>
                <a:lnTo>
                  <a:pt x="471" y="37266"/>
                </a:lnTo>
                <a:lnTo>
                  <a:pt x="0" y="37312"/>
                </a:lnTo>
                <a:lnTo>
                  <a:pt x="14911" y="37312"/>
                </a:lnTo>
                <a:lnTo>
                  <a:pt x="11166" y="24348"/>
                </a:lnTo>
                <a:lnTo>
                  <a:pt x="12064" y="21691"/>
                </a:lnTo>
                <a:lnTo>
                  <a:pt x="12266" y="21565"/>
                </a:lnTo>
                <a:lnTo>
                  <a:pt x="14919" y="21565"/>
                </a:lnTo>
                <a:lnTo>
                  <a:pt x="14782" y="20511"/>
                </a:lnTo>
                <a:lnTo>
                  <a:pt x="14665" y="18988"/>
                </a:lnTo>
                <a:lnTo>
                  <a:pt x="14762" y="14957"/>
                </a:lnTo>
                <a:lnTo>
                  <a:pt x="15018" y="14487"/>
                </a:lnTo>
                <a:lnTo>
                  <a:pt x="21269" y="7089"/>
                </a:lnTo>
                <a:lnTo>
                  <a:pt x="26950" y="7089"/>
                </a:lnTo>
                <a:lnTo>
                  <a:pt x="26891" y="6539"/>
                </a:lnTo>
                <a:lnTo>
                  <a:pt x="24100" y="148"/>
                </a:lnTo>
                <a:lnTo>
                  <a:pt x="23826" y="0"/>
                </a:lnTo>
                <a:close/>
              </a:path>
              <a:path w="27304" h="64134">
                <a:moveTo>
                  <a:pt x="26950" y="7089"/>
                </a:moveTo>
                <a:lnTo>
                  <a:pt x="21269" y="7089"/>
                </a:lnTo>
                <a:lnTo>
                  <a:pt x="20798" y="8566"/>
                </a:lnTo>
                <a:lnTo>
                  <a:pt x="20504" y="10181"/>
                </a:lnTo>
                <a:lnTo>
                  <a:pt x="20471" y="14876"/>
                </a:lnTo>
                <a:lnTo>
                  <a:pt x="20679" y="16285"/>
                </a:lnTo>
                <a:lnTo>
                  <a:pt x="21271" y="17224"/>
                </a:lnTo>
                <a:lnTo>
                  <a:pt x="21427" y="17533"/>
                </a:lnTo>
                <a:lnTo>
                  <a:pt x="23245" y="27440"/>
                </a:lnTo>
                <a:lnTo>
                  <a:pt x="23353" y="27955"/>
                </a:lnTo>
                <a:lnTo>
                  <a:pt x="23520" y="28150"/>
                </a:lnTo>
                <a:lnTo>
                  <a:pt x="23668" y="28230"/>
                </a:lnTo>
                <a:lnTo>
                  <a:pt x="23826" y="28150"/>
                </a:lnTo>
                <a:lnTo>
                  <a:pt x="24021" y="27955"/>
                </a:lnTo>
                <a:lnTo>
                  <a:pt x="24494" y="27165"/>
                </a:lnTo>
                <a:lnTo>
                  <a:pt x="24730" y="26936"/>
                </a:lnTo>
                <a:lnTo>
                  <a:pt x="24926" y="26581"/>
                </a:lnTo>
                <a:lnTo>
                  <a:pt x="25123" y="25997"/>
                </a:lnTo>
                <a:lnTo>
                  <a:pt x="25232" y="25172"/>
                </a:lnTo>
                <a:lnTo>
                  <a:pt x="25162" y="21450"/>
                </a:lnTo>
                <a:lnTo>
                  <a:pt x="25004" y="20820"/>
                </a:lnTo>
                <a:lnTo>
                  <a:pt x="24817" y="19183"/>
                </a:lnTo>
                <a:lnTo>
                  <a:pt x="24926" y="15735"/>
                </a:lnTo>
                <a:lnTo>
                  <a:pt x="25043" y="14957"/>
                </a:lnTo>
                <a:lnTo>
                  <a:pt x="25437" y="13273"/>
                </a:lnTo>
                <a:lnTo>
                  <a:pt x="26223" y="13273"/>
                </a:lnTo>
                <a:lnTo>
                  <a:pt x="26420" y="13113"/>
                </a:lnTo>
                <a:lnTo>
                  <a:pt x="26617" y="12918"/>
                </a:lnTo>
                <a:lnTo>
                  <a:pt x="26774" y="12609"/>
                </a:lnTo>
                <a:lnTo>
                  <a:pt x="26931" y="12208"/>
                </a:lnTo>
                <a:lnTo>
                  <a:pt x="27049" y="11670"/>
                </a:lnTo>
                <a:lnTo>
                  <a:pt x="26950" y="7089"/>
                </a:lnTo>
                <a:close/>
              </a:path>
              <a:path w="27304" h="64134">
                <a:moveTo>
                  <a:pt x="14919" y="21565"/>
                </a:moveTo>
                <a:lnTo>
                  <a:pt x="12502" y="21565"/>
                </a:lnTo>
                <a:lnTo>
                  <a:pt x="13053" y="21805"/>
                </a:lnTo>
                <a:lnTo>
                  <a:pt x="13328" y="22000"/>
                </a:lnTo>
                <a:lnTo>
                  <a:pt x="13602" y="22240"/>
                </a:lnTo>
                <a:lnTo>
                  <a:pt x="13957" y="22504"/>
                </a:lnTo>
                <a:lnTo>
                  <a:pt x="14782" y="23328"/>
                </a:lnTo>
                <a:lnTo>
                  <a:pt x="15331" y="23915"/>
                </a:lnTo>
                <a:lnTo>
                  <a:pt x="15097" y="22710"/>
                </a:lnTo>
                <a:lnTo>
                  <a:pt x="14919" y="21565"/>
                </a:lnTo>
                <a:close/>
              </a:path>
              <a:path w="27304" h="64134">
                <a:moveTo>
                  <a:pt x="26223" y="13273"/>
                </a:moveTo>
                <a:lnTo>
                  <a:pt x="25437" y="13273"/>
                </a:lnTo>
                <a:lnTo>
                  <a:pt x="25830" y="13353"/>
                </a:lnTo>
                <a:lnTo>
                  <a:pt x="26027" y="13353"/>
                </a:lnTo>
                <a:lnTo>
                  <a:pt x="26223" y="13273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88456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34276" y="6653"/>
                </a:moveTo>
                <a:lnTo>
                  <a:pt x="27205" y="6653"/>
                </a:lnTo>
                <a:lnTo>
                  <a:pt x="29997" y="7478"/>
                </a:lnTo>
                <a:lnTo>
                  <a:pt x="29793" y="9517"/>
                </a:lnTo>
                <a:lnTo>
                  <a:pt x="29447" y="14327"/>
                </a:lnTo>
                <a:lnTo>
                  <a:pt x="29329" y="24084"/>
                </a:lnTo>
                <a:lnTo>
                  <a:pt x="29447" y="27291"/>
                </a:lnTo>
                <a:lnTo>
                  <a:pt x="29643" y="30028"/>
                </a:lnTo>
                <a:lnTo>
                  <a:pt x="29840" y="32261"/>
                </a:lnTo>
                <a:lnTo>
                  <a:pt x="30037" y="33991"/>
                </a:lnTo>
                <a:lnTo>
                  <a:pt x="31216" y="31322"/>
                </a:lnTo>
                <a:lnTo>
                  <a:pt x="32631" y="28471"/>
                </a:lnTo>
                <a:lnTo>
                  <a:pt x="35700" y="14602"/>
                </a:lnTo>
                <a:lnTo>
                  <a:pt x="35654" y="12334"/>
                </a:lnTo>
                <a:lnTo>
                  <a:pt x="35539" y="11154"/>
                </a:lnTo>
                <a:lnTo>
                  <a:pt x="35103" y="8932"/>
                </a:lnTo>
                <a:lnTo>
                  <a:pt x="34792" y="7913"/>
                </a:lnTo>
                <a:lnTo>
                  <a:pt x="34401" y="6894"/>
                </a:lnTo>
                <a:lnTo>
                  <a:pt x="34276" y="6653"/>
                </a:lnTo>
                <a:close/>
              </a:path>
              <a:path w="36195" h="34289">
                <a:moveTo>
                  <a:pt x="28779" y="0"/>
                </a:moveTo>
                <a:lnTo>
                  <a:pt x="22331" y="9517"/>
                </a:lnTo>
                <a:lnTo>
                  <a:pt x="23511" y="8932"/>
                </a:lnTo>
                <a:lnTo>
                  <a:pt x="24728" y="8257"/>
                </a:lnTo>
                <a:lnTo>
                  <a:pt x="27205" y="6653"/>
                </a:lnTo>
                <a:lnTo>
                  <a:pt x="34276" y="6653"/>
                </a:lnTo>
                <a:lnTo>
                  <a:pt x="28739" y="1374"/>
                </a:lnTo>
                <a:lnTo>
                  <a:pt x="29289" y="160"/>
                </a:lnTo>
                <a:lnTo>
                  <a:pt x="28779" y="0"/>
                </a:lnTo>
                <a:close/>
              </a:path>
              <a:path w="36195" h="34289">
                <a:moveTo>
                  <a:pt x="1139" y="4157"/>
                </a:moveTo>
                <a:lnTo>
                  <a:pt x="2477" y="4890"/>
                </a:lnTo>
                <a:lnTo>
                  <a:pt x="2280" y="5840"/>
                </a:lnTo>
                <a:lnTo>
                  <a:pt x="0" y="9711"/>
                </a:lnTo>
                <a:lnTo>
                  <a:pt x="157" y="9940"/>
                </a:lnTo>
                <a:lnTo>
                  <a:pt x="3106" y="11429"/>
                </a:lnTo>
                <a:lnTo>
                  <a:pt x="4364" y="11750"/>
                </a:lnTo>
                <a:lnTo>
                  <a:pt x="5857" y="12059"/>
                </a:lnTo>
                <a:lnTo>
                  <a:pt x="8295" y="12300"/>
                </a:lnTo>
                <a:lnTo>
                  <a:pt x="9828" y="12334"/>
                </a:lnTo>
                <a:lnTo>
                  <a:pt x="10693" y="12334"/>
                </a:lnTo>
                <a:lnTo>
                  <a:pt x="11597" y="12300"/>
                </a:lnTo>
                <a:lnTo>
                  <a:pt x="12541" y="12219"/>
                </a:lnTo>
                <a:lnTo>
                  <a:pt x="13524" y="12105"/>
                </a:lnTo>
                <a:lnTo>
                  <a:pt x="13435" y="11315"/>
                </a:lnTo>
                <a:lnTo>
                  <a:pt x="13052" y="9711"/>
                </a:lnTo>
                <a:lnTo>
                  <a:pt x="12541" y="8383"/>
                </a:lnTo>
                <a:lnTo>
                  <a:pt x="11951" y="7398"/>
                </a:lnTo>
                <a:lnTo>
                  <a:pt x="11715" y="7089"/>
                </a:lnTo>
                <a:lnTo>
                  <a:pt x="11480" y="6734"/>
                </a:lnTo>
                <a:lnTo>
                  <a:pt x="10615" y="5840"/>
                </a:lnTo>
                <a:lnTo>
                  <a:pt x="10261" y="5600"/>
                </a:lnTo>
                <a:lnTo>
                  <a:pt x="9906" y="5325"/>
                </a:lnTo>
                <a:lnTo>
                  <a:pt x="2987" y="4351"/>
                </a:lnTo>
                <a:lnTo>
                  <a:pt x="2083" y="4271"/>
                </a:lnTo>
                <a:lnTo>
                  <a:pt x="1139" y="4157"/>
                </a:lnTo>
                <a:close/>
              </a:path>
              <a:path w="36195" h="34289">
                <a:moveTo>
                  <a:pt x="5936" y="4157"/>
                </a:moveTo>
                <a:lnTo>
                  <a:pt x="4521" y="4306"/>
                </a:lnTo>
                <a:lnTo>
                  <a:pt x="3813" y="4351"/>
                </a:lnTo>
                <a:lnTo>
                  <a:pt x="7487" y="4351"/>
                </a:lnTo>
                <a:lnTo>
                  <a:pt x="7115" y="4271"/>
                </a:lnTo>
                <a:lnTo>
                  <a:pt x="6565" y="4191"/>
                </a:lnTo>
                <a:lnTo>
                  <a:pt x="5936" y="415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14403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48"/>
                </a:moveTo>
                <a:lnTo>
                  <a:pt x="40" y="0"/>
                </a:lnTo>
                <a:lnTo>
                  <a:pt x="196" y="34"/>
                </a:lnTo>
                <a:lnTo>
                  <a:pt x="196" y="263"/>
                </a:lnTo>
                <a:lnTo>
                  <a:pt x="0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0591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05833" y="3724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84944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3216" y="45"/>
                </a:moveTo>
                <a:lnTo>
                  <a:pt x="3078" y="45"/>
                </a:lnTo>
                <a:lnTo>
                  <a:pt x="0" y="6653"/>
                </a:lnTo>
                <a:lnTo>
                  <a:pt x="122" y="7169"/>
                </a:lnTo>
                <a:lnTo>
                  <a:pt x="4689" y="10960"/>
                </a:lnTo>
                <a:lnTo>
                  <a:pt x="5320" y="11784"/>
                </a:lnTo>
                <a:lnTo>
                  <a:pt x="6695" y="13662"/>
                </a:lnTo>
                <a:lnTo>
                  <a:pt x="7403" y="14727"/>
                </a:lnTo>
                <a:lnTo>
                  <a:pt x="9723" y="18324"/>
                </a:lnTo>
                <a:lnTo>
                  <a:pt x="10508" y="19652"/>
                </a:lnTo>
                <a:lnTo>
                  <a:pt x="11885" y="20282"/>
                </a:lnTo>
                <a:lnTo>
                  <a:pt x="16288" y="28619"/>
                </a:lnTo>
                <a:lnTo>
                  <a:pt x="16131" y="29249"/>
                </a:lnTo>
                <a:lnTo>
                  <a:pt x="16013" y="29994"/>
                </a:lnTo>
                <a:lnTo>
                  <a:pt x="15895" y="30933"/>
                </a:lnTo>
                <a:lnTo>
                  <a:pt x="16288" y="31918"/>
                </a:lnTo>
                <a:lnTo>
                  <a:pt x="17298" y="34815"/>
                </a:lnTo>
                <a:lnTo>
                  <a:pt x="17271" y="35044"/>
                </a:lnTo>
                <a:lnTo>
                  <a:pt x="17173" y="35239"/>
                </a:lnTo>
                <a:lnTo>
                  <a:pt x="17075" y="36293"/>
                </a:lnTo>
                <a:lnTo>
                  <a:pt x="22500" y="38056"/>
                </a:lnTo>
                <a:lnTo>
                  <a:pt x="23326" y="38022"/>
                </a:lnTo>
                <a:lnTo>
                  <a:pt x="24269" y="37907"/>
                </a:lnTo>
                <a:lnTo>
                  <a:pt x="24191" y="37438"/>
                </a:lnTo>
                <a:lnTo>
                  <a:pt x="25684" y="37438"/>
                </a:lnTo>
                <a:lnTo>
                  <a:pt x="31661" y="34334"/>
                </a:lnTo>
                <a:lnTo>
                  <a:pt x="32212" y="33865"/>
                </a:lnTo>
                <a:lnTo>
                  <a:pt x="32526" y="33006"/>
                </a:lnTo>
                <a:lnTo>
                  <a:pt x="33548" y="30429"/>
                </a:lnTo>
                <a:lnTo>
                  <a:pt x="33344" y="28619"/>
                </a:lnTo>
                <a:lnTo>
                  <a:pt x="33169" y="26627"/>
                </a:lnTo>
                <a:lnTo>
                  <a:pt x="33043" y="24909"/>
                </a:lnTo>
                <a:lnTo>
                  <a:pt x="32925" y="22824"/>
                </a:lnTo>
                <a:lnTo>
                  <a:pt x="33045" y="9517"/>
                </a:lnTo>
                <a:lnTo>
                  <a:pt x="33097" y="8772"/>
                </a:lnTo>
                <a:lnTo>
                  <a:pt x="12592" y="8772"/>
                </a:lnTo>
                <a:lnTo>
                  <a:pt x="11137" y="8692"/>
                </a:lnTo>
                <a:lnTo>
                  <a:pt x="9408" y="8497"/>
                </a:lnTo>
                <a:lnTo>
                  <a:pt x="7875" y="8188"/>
                </a:lnTo>
                <a:lnTo>
                  <a:pt x="6617" y="7867"/>
                </a:lnTo>
                <a:lnTo>
                  <a:pt x="6066" y="7753"/>
                </a:lnTo>
                <a:lnTo>
                  <a:pt x="4533" y="7089"/>
                </a:lnTo>
                <a:lnTo>
                  <a:pt x="3904" y="6653"/>
                </a:lnTo>
                <a:lnTo>
                  <a:pt x="3511" y="6150"/>
                </a:lnTo>
                <a:lnTo>
                  <a:pt x="3550" y="5130"/>
                </a:lnTo>
                <a:lnTo>
                  <a:pt x="3786" y="4626"/>
                </a:lnTo>
                <a:lnTo>
                  <a:pt x="4101" y="4111"/>
                </a:lnTo>
                <a:lnTo>
                  <a:pt x="4926" y="3092"/>
                </a:lnTo>
                <a:lnTo>
                  <a:pt x="5791" y="2279"/>
                </a:lnTo>
                <a:lnTo>
                  <a:pt x="5988" y="1328"/>
                </a:lnTo>
                <a:lnTo>
                  <a:pt x="3216" y="45"/>
                </a:lnTo>
                <a:close/>
              </a:path>
              <a:path w="33654" h="38100">
                <a:moveTo>
                  <a:pt x="25684" y="37438"/>
                </a:moveTo>
                <a:lnTo>
                  <a:pt x="24191" y="37438"/>
                </a:lnTo>
                <a:lnTo>
                  <a:pt x="24426" y="37472"/>
                </a:lnTo>
                <a:lnTo>
                  <a:pt x="25135" y="37472"/>
                </a:lnTo>
                <a:lnTo>
                  <a:pt x="25684" y="37438"/>
                </a:lnTo>
                <a:close/>
              </a:path>
              <a:path w="33654" h="38100">
                <a:moveTo>
                  <a:pt x="30717" y="3092"/>
                </a:moveTo>
                <a:lnTo>
                  <a:pt x="28240" y="4695"/>
                </a:lnTo>
                <a:lnTo>
                  <a:pt x="27022" y="5371"/>
                </a:lnTo>
                <a:lnTo>
                  <a:pt x="25803" y="5955"/>
                </a:lnTo>
                <a:lnTo>
                  <a:pt x="25449" y="6150"/>
                </a:lnTo>
                <a:lnTo>
                  <a:pt x="24820" y="6424"/>
                </a:lnTo>
                <a:lnTo>
                  <a:pt x="23365" y="7008"/>
                </a:lnTo>
                <a:lnTo>
                  <a:pt x="23168" y="7054"/>
                </a:lnTo>
                <a:lnTo>
                  <a:pt x="23011" y="7089"/>
                </a:lnTo>
                <a:lnTo>
                  <a:pt x="22749" y="7203"/>
                </a:lnTo>
                <a:lnTo>
                  <a:pt x="21164" y="7719"/>
                </a:lnTo>
                <a:lnTo>
                  <a:pt x="20888" y="7753"/>
                </a:lnTo>
                <a:lnTo>
                  <a:pt x="20416" y="7913"/>
                </a:lnTo>
                <a:lnTo>
                  <a:pt x="20062" y="7993"/>
                </a:lnTo>
                <a:lnTo>
                  <a:pt x="19826" y="8028"/>
                </a:lnTo>
                <a:lnTo>
                  <a:pt x="19591" y="8108"/>
                </a:lnTo>
                <a:lnTo>
                  <a:pt x="19237" y="8188"/>
                </a:lnTo>
                <a:lnTo>
                  <a:pt x="19001" y="8222"/>
                </a:lnTo>
                <a:lnTo>
                  <a:pt x="18843" y="8222"/>
                </a:lnTo>
                <a:lnTo>
                  <a:pt x="18647" y="8303"/>
                </a:lnTo>
                <a:lnTo>
                  <a:pt x="18372" y="8337"/>
                </a:lnTo>
                <a:lnTo>
                  <a:pt x="18214" y="8337"/>
                </a:lnTo>
                <a:lnTo>
                  <a:pt x="17978" y="8417"/>
                </a:lnTo>
                <a:lnTo>
                  <a:pt x="17743" y="8417"/>
                </a:lnTo>
                <a:lnTo>
                  <a:pt x="17507" y="8463"/>
                </a:lnTo>
                <a:lnTo>
                  <a:pt x="17271" y="8497"/>
                </a:lnTo>
                <a:lnTo>
                  <a:pt x="16171" y="8658"/>
                </a:lnTo>
                <a:lnTo>
                  <a:pt x="15188" y="8738"/>
                </a:lnTo>
                <a:lnTo>
                  <a:pt x="14284" y="8772"/>
                </a:lnTo>
                <a:lnTo>
                  <a:pt x="33097" y="8772"/>
                </a:lnTo>
                <a:lnTo>
                  <a:pt x="33340" y="5600"/>
                </a:lnTo>
                <a:lnTo>
                  <a:pt x="33437" y="4626"/>
                </a:lnTo>
                <a:lnTo>
                  <a:pt x="33392" y="3882"/>
                </a:lnTo>
                <a:lnTo>
                  <a:pt x="30717" y="3092"/>
                </a:lnTo>
                <a:close/>
              </a:path>
              <a:path w="33654" h="38100">
                <a:moveTo>
                  <a:pt x="3117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78804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3085" y="154939"/>
                </a:moveTo>
                <a:lnTo>
                  <a:pt x="2849" y="158749"/>
                </a:lnTo>
                <a:lnTo>
                  <a:pt x="3282" y="158749"/>
                </a:lnTo>
                <a:lnTo>
                  <a:pt x="3085" y="154939"/>
                </a:lnTo>
                <a:close/>
              </a:path>
              <a:path w="61595" h="158750">
                <a:moveTo>
                  <a:pt x="47353" y="90169"/>
                </a:moveTo>
                <a:lnTo>
                  <a:pt x="11971" y="90169"/>
                </a:lnTo>
                <a:lnTo>
                  <a:pt x="11223" y="91439"/>
                </a:lnTo>
                <a:lnTo>
                  <a:pt x="9809" y="93979"/>
                </a:lnTo>
                <a:lnTo>
                  <a:pt x="8472" y="96519"/>
                </a:lnTo>
                <a:lnTo>
                  <a:pt x="7293" y="97789"/>
                </a:lnTo>
                <a:lnTo>
                  <a:pt x="5209" y="101599"/>
                </a:lnTo>
                <a:lnTo>
                  <a:pt x="3636" y="105409"/>
                </a:lnTo>
                <a:lnTo>
                  <a:pt x="1827" y="109219"/>
                </a:lnTo>
                <a:lnTo>
                  <a:pt x="1434" y="111759"/>
                </a:lnTo>
                <a:lnTo>
                  <a:pt x="1120" y="114299"/>
                </a:lnTo>
                <a:lnTo>
                  <a:pt x="845" y="115569"/>
                </a:lnTo>
                <a:lnTo>
                  <a:pt x="608" y="118109"/>
                </a:lnTo>
                <a:lnTo>
                  <a:pt x="255" y="123189"/>
                </a:lnTo>
                <a:lnTo>
                  <a:pt x="97" y="126999"/>
                </a:lnTo>
                <a:lnTo>
                  <a:pt x="0" y="143509"/>
                </a:lnTo>
                <a:lnTo>
                  <a:pt x="98" y="147319"/>
                </a:lnTo>
                <a:lnTo>
                  <a:pt x="1042" y="148589"/>
                </a:lnTo>
                <a:lnTo>
                  <a:pt x="1749" y="149859"/>
                </a:lnTo>
                <a:lnTo>
                  <a:pt x="2889" y="154939"/>
                </a:lnTo>
                <a:lnTo>
                  <a:pt x="3046" y="154939"/>
                </a:lnTo>
                <a:lnTo>
                  <a:pt x="2929" y="152399"/>
                </a:lnTo>
                <a:lnTo>
                  <a:pt x="3990" y="152399"/>
                </a:lnTo>
                <a:lnTo>
                  <a:pt x="5366" y="149859"/>
                </a:lnTo>
                <a:lnTo>
                  <a:pt x="7293" y="146049"/>
                </a:lnTo>
                <a:lnTo>
                  <a:pt x="8472" y="143509"/>
                </a:lnTo>
                <a:lnTo>
                  <a:pt x="10516" y="140969"/>
                </a:lnTo>
                <a:lnTo>
                  <a:pt x="26676" y="121919"/>
                </a:lnTo>
                <a:lnTo>
                  <a:pt x="26439" y="119379"/>
                </a:lnTo>
                <a:lnTo>
                  <a:pt x="26479" y="118109"/>
                </a:lnTo>
                <a:lnTo>
                  <a:pt x="26518" y="116839"/>
                </a:lnTo>
                <a:lnTo>
                  <a:pt x="26754" y="116839"/>
                </a:lnTo>
                <a:lnTo>
                  <a:pt x="27068" y="115569"/>
                </a:lnTo>
                <a:lnTo>
                  <a:pt x="28090" y="115569"/>
                </a:lnTo>
                <a:lnTo>
                  <a:pt x="28405" y="114299"/>
                </a:lnTo>
                <a:lnTo>
                  <a:pt x="33712" y="114299"/>
                </a:lnTo>
                <a:lnTo>
                  <a:pt x="32808" y="109219"/>
                </a:lnTo>
                <a:lnTo>
                  <a:pt x="32651" y="106679"/>
                </a:lnTo>
                <a:lnTo>
                  <a:pt x="32612" y="104139"/>
                </a:lnTo>
                <a:lnTo>
                  <a:pt x="32769" y="102869"/>
                </a:lnTo>
                <a:lnTo>
                  <a:pt x="33162" y="100329"/>
                </a:lnTo>
                <a:lnTo>
                  <a:pt x="33437" y="100329"/>
                </a:lnTo>
                <a:lnTo>
                  <a:pt x="33792" y="99059"/>
                </a:lnTo>
                <a:lnTo>
                  <a:pt x="34224" y="99059"/>
                </a:lnTo>
                <a:lnTo>
                  <a:pt x="34734" y="97789"/>
                </a:lnTo>
                <a:lnTo>
                  <a:pt x="43696" y="97789"/>
                </a:lnTo>
                <a:lnTo>
                  <a:pt x="44018" y="96519"/>
                </a:lnTo>
                <a:lnTo>
                  <a:pt x="44214" y="95249"/>
                </a:lnTo>
                <a:lnTo>
                  <a:pt x="44685" y="93979"/>
                </a:lnTo>
                <a:lnTo>
                  <a:pt x="44996" y="93979"/>
                </a:lnTo>
                <a:lnTo>
                  <a:pt x="45582" y="92709"/>
                </a:lnTo>
                <a:lnTo>
                  <a:pt x="46054" y="91439"/>
                </a:lnTo>
                <a:lnTo>
                  <a:pt x="46330" y="91439"/>
                </a:lnTo>
                <a:lnTo>
                  <a:pt x="47353" y="90169"/>
                </a:lnTo>
                <a:close/>
              </a:path>
              <a:path w="61595" h="158750">
                <a:moveTo>
                  <a:pt x="3080" y="154849"/>
                </a:moveTo>
                <a:close/>
              </a:path>
              <a:path w="61595" h="158750">
                <a:moveTo>
                  <a:pt x="3990" y="152399"/>
                </a:moveTo>
                <a:lnTo>
                  <a:pt x="2929" y="152399"/>
                </a:lnTo>
                <a:lnTo>
                  <a:pt x="3046" y="153669"/>
                </a:lnTo>
                <a:lnTo>
                  <a:pt x="3080" y="154849"/>
                </a:lnTo>
                <a:lnTo>
                  <a:pt x="3990" y="152399"/>
                </a:lnTo>
                <a:close/>
              </a:path>
              <a:path w="61595" h="158750">
                <a:moveTo>
                  <a:pt x="43696" y="97789"/>
                </a:moveTo>
                <a:lnTo>
                  <a:pt x="40828" y="97789"/>
                </a:lnTo>
                <a:lnTo>
                  <a:pt x="42166" y="99059"/>
                </a:lnTo>
                <a:lnTo>
                  <a:pt x="43581" y="100329"/>
                </a:lnTo>
                <a:lnTo>
                  <a:pt x="43696" y="97789"/>
                </a:lnTo>
                <a:close/>
              </a:path>
              <a:path w="61595" h="158750">
                <a:moveTo>
                  <a:pt x="57024" y="91439"/>
                </a:moveTo>
                <a:lnTo>
                  <a:pt x="55529" y="91439"/>
                </a:lnTo>
                <a:lnTo>
                  <a:pt x="56081" y="92709"/>
                </a:lnTo>
                <a:lnTo>
                  <a:pt x="56553" y="92709"/>
                </a:lnTo>
                <a:lnTo>
                  <a:pt x="57024" y="91439"/>
                </a:lnTo>
                <a:close/>
              </a:path>
              <a:path w="61595" h="158750">
                <a:moveTo>
                  <a:pt x="58094" y="90169"/>
                </a:moveTo>
                <a:lnTo>
                  <a:pt x="54000" y="90169"/>
                </a:lnTo>
                <a:lnTo>
                  <a:pt x="54632" y="91439"/>
                </a:lnTo>
                <a:lnTo>
                  <a:pt x="57346" y="91439"/>
                </a:lnTo>
                <a:lnTo>
                  <a:pt x="58094" y="90169"/>
                </a:lnTo>
                <a:close/>
              </a:path>
              <a:path w="61595" h="158750">
                <a:moveTo>
                  <a:pt x="60210" y="54610"/>
                </a:moveTo>
                <a:lnTo>
                  <a:pt x="36189" y="54609"/>
                </a:lnTo>
                <a:lnTo>
                  <a:pt x="36150" y="58419"/>
                </a:lnTo>
                <a:lnTo>
                  <a:pt x="36072" y="59689"/>
                </a:lnTo>
                <a:lnTo>
                  <a:pt x="29545" y="72389"/>
                </a:lnTo>
                <a:lnTo>
                  <a:pt x="26950" y="76199"/>
                </a:lnTo>
                <a:lnTo>
                  <a:pt x="25221" y="77469"/>
                </a:lnTo>
                <a:lnTo>
                  <a:pt x="22744" y="80009"/>
                </a:lnTo>
                <a:lnTo>
                  <a:pt x="21289" y="81279"/>
                </a:lnTo>
                <a:lnTo>
                  <a:pt x="20070" y="82549"/>
                </a:lnTo>
                <a:lnTo>
                  <a:pt x="18222" y="83819"/>
                </a:lnTo>
                <a:lnTo>
                  <a:pt x="17122" y="85089"/>
                </a:lnTo>
                <a:lnTo>
                  <a:pt x="16178" y="85089"/>
                </a:lnTo>
                <a:lnTo>
                  <a:pt x="14409" y="87629"/>
                </a:lnTo>
                <a:lnTo>
                  <a:pt x="12758" y="90169"/>
                </a:lnTo>
                <a:lnTo>
                  <a:pt x="50423" y="90169"/>
                </a:lnTo>
                <a:lnTo>
                  <a:pt x="51090" y="88899"/>
                </a:lnTo>
                <a:lnTo>
                  <a:pt x="58933" y="88899"/>
                </a:lnTo>
                <a:lnTo>
                  <a:pt x="61509" y="73660"/>
                </a:lnTo>
                <a:lnTo>
                  <a:pt x="61429" y="66040"/>
                </a:lnTo>
                <a:lnTo>
                  <a:pt x="61072" y="60960"/>
                </a:lnTo>
                <a:lnTo>
                  <a:pt x="60796" y="58420"/>
                </a:lnTo>
                <a:lnTo>
                  <a:pt x="60210" y="54610"/>
                </a:lnTo>
                <a:close/>
              </a:path>
              <a:path w="61595" h="158750">
                <a:moveTo>
                  <a:pt x="58933" y="88899"/>
                </a:moveTo>
                <a:lnTo>
                  <a:pt x="51090" y="88899"/>
                </a:lnTo>
                <a:lnTo>
                  <a:pt x="52068" y="90169"/>
                </a:lnTo>
                <a:lnTo>
                  <a:pt x="58519" y="90169"/>
                </a:lnTo>
                <a:lnTo>
                  <a:pt x="58933" y="88899"/>
                </a:lnTo>
                <a:close/>
              </a:path>
              <a:path w="61595" h="158750">
                <a:moveTo>
                  <a:pt x="44766" y="3810"/>
                </a:moveTo>
                <a:lnTo>
                  <a:pt x="40553" y="3809"/>
                </a:lnTo>
                <a:lnTo>
                  <a:pt x="41457" y="5080"/>
                </a:lnTo>
                <a:lnTo>
                  <a:pt x="42283" y="5080"/>
                </a:lnTo>
                <a:lnTo>
                  <a:pt x="42952" y="6350"/>
                </a:lnTo>
                <a:lnTo>
                  <a:pt x="43541" y="7620"/>
                </a:lnTo>
                <a:lnTo>
                  <a:pt x="44053" y="8890"/>
                </a:lnTo>
                <a:lnTo>
                  <a:pt x="44444" y="8890"/>
                </a:lnTo>
                <a:lnTo>
                  <a:pt x="45352" y="16510"/>
                </a:lnTo>
                <a:lnTo>
                  <a:pt x="44881" y="20319"/>
                </a:lnTo>
                <a:lnTo>
                  <a:pt x="44490" y="22859"/>
                </a:lnTo>
                <a:lnTo>
                  <a:pt x="44018" y="24129"/>
                </a:lnTo>
                <a:lnTo>
                  <a:pt x="43502" y="26669"/>
                </a:lnTo>
                <a:lnTo>
                  <a:pt x="42283" y="30479"/>
                </a:lnTo>
                <a:lnTo>
                  <a:pt x="41497" y="31749"/>
                </a:lnTo>
                <a:lnTo>
                  <a:pt x="39492" y="35559"/>
                </a:lnTo>
                <a:lnTo>
                  <a:pt x="36701" y="44449"/>
                </a:lnTo>
                <a:lnTo>
                  <a:pt x="36308" y="45719"/>
                </a:lnTo>
                <a:lnTo>
                  <a:pt x="36150" y="46989"/>
                </a:lnTo>
                <a:lnTo>
                  <a:pt x="36032" y="48259"/>
                </a:lnTo>
                <a:lnTo>
                  <a:pt x="35835" y="50799"/>
                </a:lnTo>
                <a:lnTo>
                  <a:pt x="35796" y="52069"/>
                </a:lnTo>
                <a:lnTo>
                  <a:pt x="35914" y="53339"/>
                </a:lnTo>
                <a:lnTo>
                  <a:pt x="36111" y="54609"/>
                </a:lnTo>
                <a:lnTo>
                  <a:pt x="36269" y="55879"/>
                </a:lnTo>
                <a:lnTo>
                  <a:pt x="36189" y="54609"/>
                </a:lnTo>
                <a:lnTo>
                  <a:pt x="60210" y="54610"/>
                </a:lnTo>
                <a:lnTo>
                  <a:pt x="59934" y="53340"/>
                </a:lnTo>
                <a:lnTo>
                  <a:pt x="59704" y="52070"/>
                </a:lnTo>
                <a:lnTo>
                  <a:pt x="59382" y="50800"/>
                </a:lnTo>
                <a:lnTo>
                  <a:pt x="58680" y="48260"/>
                </a:lnTo>
                <a:lnTo>
                  <a:pt x="58910" y="46990"/>
                </a:lnTo>
                <a:lnTo>
                  <a:pt x="59382" y="45720"/>
                </a:lnTo>
                <a:lnTo>
                  <a:pt x="59934" y="43180"/>
                </a:lnTo>
                <a:lnTo>
                  <a:pt x="60014" y="41910"/>
                </a:lnTo>
                <a:lnTo>
                  <a:pt x="60095" y="35560"/>
                </a:lnTo>
                <a:lnTo>
                  <a:pt x="59980" y="34290"/>
                </a:lnTo>
                <a:lnTo>
                  <a:pt x="59819" y="33020"/>
                </a:lnTo>
                <a:lnTo>
                  <a:pt x="59313" y="31750"/>
                </a:lnTo>
                <a:lnTo>
                  <a:pt x="58565" y="29210"/>
                </a:lnTo>
                <a:lnTo>
                  <a:pt x="54632" y="22860"/>
                </a:lnTo>
                <a:lnTo>
                  <a:pt x="54310" y="21590"/>
                </a:lnTo>
                <a:lnTo>
                  <a:pt x="53172" y="21590"/>
                </a:lnTo>
                <a:lnTo>
                  <a:pt x="51723" y="19050"/>
                </a:lnTo>
                <a:lnTo>
                  <a:pt x="50423" y="16510"/>
                </a:lnTo>
                <a:lnTo>
                  <a:pt x="49676" y="16510"/>
                </a:lnTo>
                <a:lnTo>
                  <a:pt x="49097" y="15240"/>
                </a:lnTo>
                <a:lnTo>
                  <a:pt x="48066" y="15240"/>
                </a:lnTo>
                <a:lnTo>
                  <a:pt x="48020" y="13970"/>
                </a:lnTo>
                <a:lnTo>
                  <a:pt x="47790" y="11430"/>
                </a:lnTo>
                <a:lnTo>
                  <a:pt x="47595" y="10160"/>
                </a:lnTo>
                <a:lnTo>
                  <a:pt x="47043" y="8890"/>
                </a:lnTo>
                <a:lnTo>
                  <a:pt x="46652" y="7620"/>
                </a:lnTo>
                <a:lnTo>
                  <a:pt x="46215" y="6350"/>
                </a:lnTo>
                <a:lnTo>
                  <a:pt x="45939" y="6350"/>
                </a:lnTo>
                <a:lnTo>
                  <a:pt x="45709" y="5080"/>
                </a:lnTo>
                <a:lnTo>
                  <a:pt x="44766" y="3810"/>
                </a:lnTo>
                <a:close/>
              </a:path>
              <a:path w="61595" h="158750">
                <a:moveTo>
                  <a:pt x="47940" y="12700"/>
                </a:moveTo>
                <a:lnTo>
                  <a:pt x="48066" y="15240"/>
                </a:lnTo>
                <a:lnTo>
                  <a:pt x="49097" y="15240"/>
                </a:lnTo>
                <a:lnTo>
                  <a:pt x="47940" y="12700"/>
                </a:lnTo>
                <a:close/>
              </a:path>
              <a:path w="61595" h="158750">
                <a:moveTo>
                  <a:pt x="39728" y="0"/>
                </a:moveTo>
                <a:lnTo>
                  <a:pt x="39492" y="0"/>
                </a:lnTo>
                <a:lnTo>
                  <a:pt x="39256" y="1269"/>
                </a:lnTo>
                <a:lnTo>
                  <a:pt x="38391" y="2539"/>
                </a:lnTo>
                <a:lnTo>
                  <a:pt x="39531" y="3809"/>
                </a:lnTo>
                <a:lnTo>
                  <a:pt x="44053" y="3810"/>
                </a:lnTo>
                <a:lnTo>
                  <a:pt x="43659" y="2540"/>
                </a:lnTo>
                <a:lnTo>
                  <a:pt x="42362" y="2540"/>
                </a:lnTo>
                <a:lnTo>
                  <a:pt x="40868" y="1270"/>
                </a:lnTo>
                <a:lnTo>
                  <a:pt x="39728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77488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5" h="147320">
                <a:moveTo>
                  <a:pt x="51263" y="88803"/>
                </a:moveTo>
                <a:lnTo>
                  <a:pt x="1610" y="88803"/>
                </a:lnTo>
                <a:lnTo>
                  <a:pt x="1532" y="89112"/>
                </a:lnTo>
                <a:lnTo>
                  <a:pt x="0" y="104619"/>
                </a:lnTo>
                <a:lnTo>
                  <a:pt x="113" y="105833"/>
                </a:lnTo>
                <a:lnTo>
                  <a:pt x="2003" y="114054"/>
                </a:lnTo>
                <a:lnTo>
                  <a:pt x="2790" y="117578"/>
                </a:lnTo>
                <a:lnTo>
                  <a:pt x="3379" y="119654"/>
                </a:lnTo>
                <a:lnTo>
                  <a:pt x="3497" y="119967"/>
                </a:lnTo>
                <a:lnTo>
                  <a:pt x="3930" y="121455"/>
                </a:lnTo>
                <a:lnTo>
                  <a:pt x="15567" y="146748"/>
                </a:lnTo>
                <a:lnTo>
                  <a:pt x="16629" y="146709"/>
                </a:lnTo>
                <a:lnTo>
                  <a:pt x="17768" y="146630"/>
                </a:lnTo>
                <a:lnTo>
                  <a:pt x="19026" y="146630"/>
                </a:lnTo>
                <a:lnTo>
                  <a:pt x="20325" y="146591"/>
                </a:lnTo>
                <a:lnTo>
                  <a:pt x="26257" y="146591"/>
                </a:lnTo>
                <a:lnTo>
                  <a:pt x="25867" y="146239"/>
                </a:lnTo>
                <a:lnTo>
                  <a:pt x="24019" y="142285"/>
                </a:lnTo>
                <a:lnTo>
                  <a:pt x="24138" y="139896"/>
                </a:lnTo>
                <a:lnTo>
                  <a:pt x="24413" y="138996"/>
                </a:lnTo>
                <a:lnTo>
                  <a:pt x="28031" y="135354"/>
                </a:lnTo>
                <a:lnTo>
                  <a:pt x="25474" y="133592"/>
                </a:lnTo>
                <a:lnTo>
                  <a:pt x="13090" y="123765"/>
                </a:lnTo>
                <a:lnTo>
                  <a:pt x="28152" y="123765"/>
                </a:lnTo>
                <a:lnTo>
                  <a:pt x="28227" y="122434"/>
                </a:lnTo>
                <a:lnTo>
                  <a:pt x="38370" y="104619"/>
                </a:lnTo>
                <a:lnTo>
                  <a:pt x="44465" y="97060"/>
                </a:lnTo>
                <a:lnTo>
                  <a:pt x="49140" y="91345"/>
                </a:lnTo>
                <a:lnTo>
                  <a:pt x="51263" y="88803"/>
                </a:lnTo>
                <a:close/>
              </a:path>
              <a:path w="64135" h="147320">
                <a:moveTo>
                  <a:pt x="26257" y="146591"/>
                </a:moveTo>
                <a:lnTo>
                  <a:pt x="21740" y="146591"/>
                </a:lnTo>
                <a:lnTo>
                  <a:pt x="24767" y="146670"/>
                </a:lnTo>
                <a:lnTo>
                  <a:pt x="26457" y="146748"/>
                </a:lnTo>
                <a:lnTo>
                  <a:pt x="26257" y="146591"/>
                </a:lnTo>
                <a:close/>
              </a:path>
              <a:path w="64135" h="147320">
                <a:moveTo>
                  <a:pt x="28152" y="123765"/>
                </a:moveTo>
                <a:lnTo>
                  <a:pt x="13090" y="123765"/>
                </a:lnTo>
                <a:lnTo>
                  <a:pt x="14152" y="124744"/>
                </a:lnTo>
                <a:lnTo>
                  <a:pt x="17061" y="127210"/>
                </a:lnTo>
                <a:lnTo>
                  <a:pt x="28031" y="135354"/>
                </a:lnTo>
                <a:lnTo>
                  <a:pt x="29249" y="135119"/>
                </a:lnTo>
                <a:lnTo>
                  <a:pt x="30664" y="134963"/>
                </a:lnTo>
                <a:lnTo>
                  <a:pt x="28187" y="125331"/>
                </a:lnTo>
                <a:lnTo>
                  <a:pt x="28152" y="123765"/>
                </a:lnTo>
                <a:close/>
              </a:path>
              <a:path w="64135" h="147320">
                <a:moveTo>
                  <a:pt x="1555" y="88984"/>
                </a:moveTo>
                <a:lnTo>
                  <a:pt x="1516" y="89112"/>
                </a:lnTo>
                <a:lnTo>
                  <a:pt x="1555" y="88984"/>
                </a:lnTo>
                <a:close/>
              </a:path>
              <a:path w="64135" h="147320">
                <a:moveTo>
                  <a:pt x="62898" y="19068"/>
                </a:moveTo>
                <a:lnTo>
                  <a:pt x="59444" y="19068"/>
                </a:lnTo>
                <a:lnTo>
                  <a:pt x="59364" y="19503"/>
                </a:lnTo>
                <a:lnTo>
                  <a:pt x="37702" y="52315"/>
                </a:lnTo>
                <a:lnTo>
                  <a:pt x="29249" y="58373"/>
                </a:lnTo>
                <a:lnTo>
                  <a:pt x="24689" y="61591"/>
                </a:lnTo>
                <a:lnTo>
                  <a:pt x="1555" y="88984"/>
                </a:lnTo>
                <a:lnTo>
                  <a:pt x="1610" y="88803"/>
                </a:lnTo>
                <a:lnTo>
                  <a:pt x="51263" y="88803"/>
                </a:lnTo>
                <a:lnTo>
                  <a:pt x="57984" y="81244"/>
                </a:lnTo>
                <a:lnTo>
                  <a:pt x="58887" y="79950"/>
                </a:lnTo>
                <a:lnTo>
                  <a:pt x="63929" y="68280"/>
                </a:lnTo>
                <a:lnTo>
                  <a:pt x="63848" y="66058"/>
                </a:lnTo>
                <a:lnTo>
                  <a:pt x="63687" y="65382"/>
                </a:lnTo>
                <a:lnTo>
                  <a:pt x="63492" y="64878"/>
                </a:lnTo>
                <a:lnTo>
                  <a:pt x="63136" y="64214"/>
                </a:lnTo>
                <a:lnTo>
                  <a:pt x="62986" y="64019"/>
                </a:lnTo>
                <a:lnTo>
                  <a:pt x="62364" y="61591"/>
                </a:lnTo>
                <a:lnTo>
                  <a:pt x="59855" y="36487"/>
                </a:lnTo>
                <a:lnTo>
                  <a:pt x="60077" y="32845"/>
                </a:lnTo>
                <a:lnTo>
                  <a:pt x="60340" y="30269"/>
                </a:lnTo>
                <a:lnTo>
                  <a:pt x="60548" y="28585"/>
                </a:lnTo>
                <a:lnTo>
                  <a:pt x="61125" y="25218"/>
                </a:lnTo>
                <a:lnTo>
                  <a:pt x="60698" y="25218"/>
                </a:lnTo>
                <a:lnTo>
                  <a:pt x="61526" y="23294"/>
                </a:lnTo>
                <a:lnTo>
                  <a:pt x="62584" y="20752"/>
                </a:lnTo>
                <a:lnTo>
                  <a:pt x="62860" y="19812"/>
                </a:lnTo>
                <a:lnTo>
                  <a:pt x="62898" y="19068"/>
                </a:lnTo>
                <a:close/>
              </a:path>
              <a:path w="64135" h="147320">
                <a:moveTo>
                  <a:pt x="61445" y="23809"/>
                </a:moveTo>
                <a:lnTo>
                  <a:pt x="61018" y="24588"/>
                </a:lnTo>
                <a:lnTo>
                  <a:pt x="60893" y="24863"/>
                </a:lnTo>
                <a:lnTo>
                  <a:pt x="60698" y="25218"/>
                </a:lnTo>
                <a:lnTo>
                  <a:pt x="61125" y="25218"/>
                </a:lnTo>
                <a:lnTo>
                  <a:pt x="61272" y="24508"/>
                </a:lnTo>
                <a:lnTo>
                  <a:pt x="61411" y="24004"/>
                </a:lnTo>
                <a:lnTo>
                  <a:pt x="61445" y="23809"/>
                </a:lnTo>
                <a:close/>
              </a:path>
              <a:path w="64135" h="147320">
                <a:moveTo>
                  <a:pt x="59364" y="19246"/>
                </a:moveTo>
                <a:lnTo>
                  <a:pt x="59254" y="19503"/>
                </a:lnTo>
                <a:lnTo>
                  <a:pt x="59364" y="19246"/>
                </a:lnTo>
                <a:close/>
              </a:path>
              <a:path w="64135" h="147320">
                <a:moveTo>
                  <a:pt x="58191" y="0"/>
                </a:moveTo>
                <a:lnTo>
                  <a:pt x="55626" y="2393"/>
                </a:lnTo>
                <a:lnTo>
                  <a:pt x="56063" y="2897"/>
                </a:lnTo>
                <a:lnTo>
                  <a:pt x="56454" y="3412"/>
                </a:lnTo>
                <a:lnTo>
                  <a:pt x="59364" y="19246"/>
                </a:lnTo>
                <a:lnTo>
                  <a:pt x="59444" y="19068"/>
                </a:lnTo>
                <a:lnTo>
                  <a:pt x="62898" y="19068"/>
                </a:lnTo>
                <a:lnTo>
                  <a:pt x="62787" y="12769"/>
                </a:lnTo>
                <a:lnTo>
                  <a:pt x="62515" y="10421"/>
                </a:lnTo>
                <a:lnTo>
                  <a:pt x="58731" y="584"/>
                </a:lnTo>
                <a:lnTo>
                  <a:pt x="58191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49965" y="260326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10" h="59054">
                <a:moveTo>
                  <a:pt x="45199" y="55626"/>
                </a:moveTo>
                <a:lnTo>
                  <a:pt x="32632" y="55626"/>
                </a:lnTo>
                <a:lnTo>
                  <a:pt x="32868" y="56261"/>
                </a:lnTo>
                <a:lnTo>
                  <a:pt x="33182" y="56896"/>
                </a:lnTo>
                <a:lnTo>
                  <a:pt x="33536" y="57404"/>
                </a:lnTo>
                <a:lnTo>
                  <a:pt x="33929" y="57785"/>
                </a:lnTo>
                <a:lnTo>
                  <a:pt x="34362" y="58039"/>
                </a:lnTo>
                <a:lnTo>
                  <a:pt x="34794" y="58420"/>
                </a:lnTo>
                <a:lnTo>
                  <a:pt x="35265" y="58547"/>
                </a:lnTo>
                <a:lnTo>
                  <a:pt x="35777" y="58801"/>
                </a:lnTo>
                <a:lnTo>
                  <a:pt x="38411" y="58801"/>
                </a:lnTo>
                <a:lnTo>
                  <a:pt x="39512" y="58547"/>
                </a:lnTo>
                <a:lnTo>
                  <a:pt x="41123" y="57912"/>
                </a:lnTo>
                <a:lnTo>
                  <a:pt x="42146" y="57404"/>
                </a:lnTo>
                <a:lnTo>
                  <a:pt x="43051" y="57023"/>
                </a:lnTo>
                <a:lnTo>
                  <a:pt x="43876" y="56515"/>
                </a:lnTo>
                <a:lnTo>
                  <a:pt x="45055" y="55753"/>
                </a:lnTo>
                <a:lnTo>
                  <a:pt x="45199" y="55626"/>
                </a:lnTo>
                <a:close/>
              </a:path>
              <a:path w="67310" h="59054">
                <a:moveTo>
                  <a:pt x="6566" y="29590"/>
                </a:moveTo>
                <a:lnTo>
                  <a:pt x="5386" y="29717"/>
                </a:lnTo>
                <a:lnTo>
                  <a:pt x="3499" y="30225"/>
                </a:lnTo>
                <a:lnTo>
                  <a:pt x="2751" y="30733"/>
                </a:lnTo>
                <a:lnTo>
                  <a:pt x="2398" y="30860"/>
                </a:lnTo>
                <a:lnTo>
                  <a:pt x="0" y="38099"/>
                </a:lnTo>
                <a:lnTo>
                  <a:pt x="118" y="39115"/>
                </a:lnTo>
                <a:lnTo>
                  <a:pt x="9789" y="48894"/>
                </a:lnTo>
                <a:lnTo>
                  <a:pt x="10418" y="49148"/>
                </a:lnTo>
                <a:lnTo>
                  <a:pt x="12856" y="49783"/>
                </a:lnTo>
                <a:lnTo>
                  <a:pt x="13563" y="49910"/>
                </a:lnTo>
                <a:lnTo>
                  <a:pt x="13878" y="51180"/>
                </a:lnTo>
                <a:lnTo>
                  <a:pt x="24100" y="58292"/>
                </a:lnTo>
                <a:lnTo>
                  <a:pt x="26537" y="57911"/>
                </a:lnTo>
                <a:lnTo>
                  <a:pt x="28032" y="57531"/>
                </a:lnTo>
                <a:lnTo>
                  <a:pt x="29408" y="57023"/>
                </a:lnTo>
                <a:lnTo>
                  <a:pt x="31924" y="56007"/>
                </a:lnTo>
                <a:lnTo>
                  <a:pt x="32632" y="55626"/>
                </a:lnTo>
                <a:lnTo>
                  <a:pt x="45199" y="55626"/>
                </a:lnTo>
                <a:lnTo>
                  <a:pt x="45488" y="55372"/>
                </a:lnTo>
                <a:lnTo>
                  <a:pt x="46942" y="54483"/>
                </a:lnTo>
                <a:lnTo>
                  <a:pt x="47690" y="54229"/>
                </a:lnTo>
                <a:lnTo>
                  <a:pt x="48437" y="53848"/>
                </a:lnTo>
                <a:lnTo>
                  <a:pt x="49931" y="53340"/>
                </a:lnTo>
                <a:lnTo>
                  <a:pt x="51386" y="53213"/>
                </a:lnTo>
                <a:lnTo>
                  <a:pt x="52132" y="53086"/>
                </a:lnTo>
                <a:lnTo>
                  <a:pt x="65058" y="47498"/>
                </a:lnTo>
                <a:lnTo>
                  <a:pt x="65048" y="44704"/>
                </a:lnTo>
                <a:lnTo>
                  <a:pt x="64870" y="43942"/>
                </a:lnTo>
                <a:lnTo>
                  <a:pt x="64714" y="42926"/>
                </a:lnTo>
                <a:lnTo>
                  <a:pt x="64634" y="41529"/>
                </a:lnTo>
                <a:lnTo>
                  <a:pt x="64163" y="41148"/>
                </a:lnTo>
                <a:lnTo>
                  <a:pt x="64639" y="41148"/>
                </a:lnTo>
                <a:lnTo>
                  <a:pt x="64695" y="39624"/>
                </a:lnTo>
                <a:lnTo>
                  <a:pt x="61764" y="39624"/>
                </a:lnTo>
                <a:lnTo>
                  <a:pt x="60428" y="38735"/>
                </a:lnTo>
                <a:lnTo>
                  <a:pt x="57990" y="37592"/>
                </a:lnTo>
                <a:lnTo>
                  <a:pt x="57598" y="37465"/>
                </a:lnTo>
                <a:lnTo>
                  <a:pt x="57244" y="37465"/>
                </a:lnTo>
                <a:lnTo>
                  <a:pt x="56418" y="37084"/>
                </a:lnTo>
                <a:lnTo>
                  <a:pt x="52089" y="32639"/>
                </a:lnTo>
                <a:lnTo>
                  <a:pt x="14743" y="32638"/>
                </a:lnTo>
                <a:lnTo>
                  <a:pt x="7195" y="29717"/>
                </a:lnTo>
                <a:lnTo>
                  <a:pt x="6566" y="29590"/>
                </a:lnTo>
                <a:close/>
              </a:path>
              <a:path w="67310" h="59054">
                <a:moveTo>
                  <a:pt x="63848" y="53086"/>
                </a:moveTo>
                <a:lnTo>
                  <a:pt x="54216" y="53086"/>
                </a:lnTo>
                <a:lnTo>
                  <a:pt x="55592" y="53213"/>
                </a:lnTo>
                <a:lnTo>
                  <a:pt x="56221" y="53340"/>
                </a:lnTo>
                <a:lnTo>
                  <a:pt x="56850" y="53594"/>
                </a:lnTo>
                <a:lnTo>
                  <a:pt x="58030" y="53848"/>
                </a:lnTo>
                <a:lnTo>
                  <a:pt x="59092" y="54229"/>
                </a:lnTo>
                <a:lnTo>
                  <a:pt x="60860" y="54991"/>
                </a:lnTo>
                <a:lnTo>
                  <a:pt x="62433" y="55880"/>
                </a:lnTo>
                <a:lnTo>
                  <a:pt x="63848" y="53086"/>
                </a:lnTo>
                <a:close/>
              </a:path>
              <a:path w="67310" h="59054">
                <a:moveTo>
                  <a:pt x="65048" y="44704"/>
                </a:moveTo>
                <a:lnTo>
                  <a:pt x="65107" y="44958"/>
                </a:lnTo>
                <a:lnTo>
                  <a:pt x="65048" y="44704"/>
                </a:lnTo>
                <a:close/>
              </a:path>
              <a:path w="67310" h="59054">
                <a:moveTo>
                  <a:pt x="64639" y="41148"/>
                </a:moveTo>
                <a:lnTo>
                  <a:pt x="64163" y="41148"/>
                </a:lnTo>
                <a:lnTo>
                  <a:pt x="64634" y="41275"/>
                </a:lnTo>
                <a:close/>
              </a:path>
              <a:path w="67310" h="59054">
                <a:moveTo>
                  <a:pt x="66915" y="29210"/>
                </a:moveTo>
                <a:lnTo>
                  <a:pt x="65185" y="30353"/>
                </a:lnTo>
                <a:lnTo>
                  <a:pt x="63652" y="31115"/>
                </a:lnTo>
                <a:lnTo>
                  <a:pt x="62315" y="31623"/>
                </a:lnTo>
                <a:lnTo>
                  <a:pt x="61214" y="31877"/>
                </a:lnTo>
                <a:lnTo>
                  <a:pt x="60311" y="32131"/>
                </a:lnTo>
                <a:lnTo>
                  <a:pt x="59191" y="32131"/>
                </a:lnTo>
                <a:lnTo>
                  <a:pt x="59406" y="33401"/>
                </a:lnTo>
                <a:lnTo>
                  <a:pt x="59680" y="34671"/>
                </a:lnTo>
                <a:lnTo>
                  <a:pt x="64695" y="39624"/>
                </a:lnTo>
                <a:lnTo>
                  <a:pt x="64794" y="38481"/>
                </a:lnTo>
                <a:lnTo>
                  <a:pt x="65067" y="36322"/>
                </a:lnTo>
                <a:lnTo>
                  <a:pt x="65812" y="32893"/>
                </a:lnTo>
                <a:lnTo>
                  <a:pt x="66915" y="29210"/>
                </a:lnTo>
                <a:close/>
              </a:path>
              <a:path w="67310" h="59054">
                <a:moveTo>
                  <a:pt x="12344" y="0"/>
                </a:moveTo>
                <a:lnTo>
                  <a:pt x="8531" y="1777"/>
                </a:lnTo>
                <a:lnTo>
                  <a:pt x="8334" y="2031"/>
                </a:lnTo>
                <a:lnTo>
                  <a:pt x="7785" y="3301"/>
                </a:lnTo>
                <a:lnTo>
                  <a:pt x="7470" y="4444"/>
                </a:lnTo>
                <a:lnTo>
                  <a:pt x="7061" y="6603"/>
                </a:lnTo>
                <a:lnTo>
                  <a:pt x="6959" y="10540"/>
                </a:lnTo>
                <a:lnTo>
                  <a:pt x="7104" y="11556"/>
                </a:lnTo>
                <a:lnTo>
                  <a:pt x="13563" y="20954"/>
                </a:lnTo>
                <a:lnTo>
                  <a:pt x="13170" y="22478"/>
                </a:lnTo>
                <a:lnTo>
                  <a:pt x="13014" y="23240"/>
                </a:lnTo>
                <a:lnTo>
                  <a:pt x="12895" y="24002"/>
                </a:lnTo>
                <a:lnTo>
                  <a:pt x="12777" y="27939"/>
                </a:lnTo>
                <a:lnTo>
                  <a:pt x="13014" y="29209"/>
                </a:lnTo>
                <a:lnTo>
                  <a:pt x="52089" y="32639"/>
                </a:lnTo>
                <a:lnTo>
                  <a:pt x="51722" y="31877"/>
                </a:lnTo>
                <a:lnTo>
                  <a:pt x="51267" y="30480"/>
                </a:lnTo>
                <a:lnTo>
                  <a:pt x="50913" y="28702"/>
                </a:lnTo>
                <a:lnTo>
                  <a:pt x="50953" y="24892"/>
                </a:lnTo>
                <a:lnTo>
                  <a:pt x="51150" y="23622"/>
                </a:lnTo>
                <a:lnTo>
                  <a:pt x="51267" y="23241"/>
                </a:lnTo>
                <a:lnTo>
                  <a:pt x="51032" y="21971"/>
                </a:lnTo>
                <a:lnTo>
                  <a:pt x="38175" y="15240"/>
                </a:lnTo>
                <a:lnTo>
                  <a:pt x="37429" y="13843"/>
                </a:lnTo>
                <a:lnTo>
                  <a:pt x="22213" y="7874"/>
                </a:lnTo>
                <a:lnTo>
                  <a:pt x="20640" y="6096"/>
                </a:lnTo>
                <a:lnTo>
                  <a:pt x="19068" y="4445"/>
                </a:lnTo>
                <a:lnTo>
                  <a:pt x="18124" y="3556"/>
                </a:lnTo>
                <a:lnTo>
                  <a:pt x="17220" y="2794"/>
                </a:lnTo>
                <a:lnTo>
                  <a:pt x="16395" y="2032"/>
                </a:lnTo>
                <a:lnTo>
                  <a:pt x="14861" y="1016"/>
                </a:lnTo>
                <a:lnTo>
                  <a:pt x="14153" y="635"/>
                </a:lnTo>
                <a:lnTo>
                  <a:pt x="13524" y="381"/>
                </a:lnTo>
                <a:lnTo>
                  <a:pt x="12344" y="0"/>
                </a:lnTo>
                <a:close/>
              </a:path>
              <a:path w="67310" h="59054">
                <a:moveTo>
                  <a:pt x="59170" y="32004"/>
                </a:moveTo>
                <a:lnTo>
                  <a:pt x="59288" y="32131"/>
                </a:lnTo>
                <a:lnTo>
                  <a:pt x="59170" y="32004"/>
                </a:lnTo>
                <a:close/>
              </a:path>
              <a:path w="67310" h="59054">
                <a:moveTo>
                  <a:pt x="43365" y="13970"/>
                </a:moveTo>
                <a:lnTo>
                  <a:pt x="38175" y="15240"/>
                </a:lnTo>
                <a:lnTo>
                  <a:pt x="47424" y="15240"/>
                </a:lnTo>
                <a:lnTo>
                  <a:pt x="47296" y="15113"/>
                </a:lnTo>
                <a:lnTo>
                  <a:pt x="45055" y="14097"/>
                </a:lnTo>
                <a:lnTo>
                  <a:pt x="44505" y="14097"/>
                </a:lnTo>
                <a:lnTo>
                  <a:pt x="43365" y="13970"/>
                </a:lnTo>
                <a:close/>
              </a:path>
              <a:path w="67310" h="59054">
                <a:moveTo>
                  <a:pt x="28346" y="6096"/>
                </a:moveTo>
                <a:lnTo>
                  <a:pt x="26617" y="6096"/>
                </a:lnTo>
                <a:lnTo>
                  <a:pt x="25633" y="6223"/>
                </a:lnTo>
                <a:lnTo>
                  <a:pt x="24297" y="6604"/>
                </a:lnTo>
                <a:lnTo>
                  <a:pt x="23943" y="6858"/>
                </a:lnTo>
                <a:lnTo>
                  <a:pt x="23589" y="6985"/>
                </a:lnTo>
                <a:lnTo>
                  <a:pt x="22566" y="7620"/>
                </a:lnTo>
                <a:lnTo>
                  <a:pt x="22331" y="7874"/>
                </a:lnTo>
                <a:lnTo>
                  <a:pt x="32297" y="7874"/>
                </a:lnTo>
                <a:lnTo>
                  <a:pt x="31610" y="7366"/>
                </a:lnTo>
                <a:lnTo>
                  <a:pt x="30901" y="6985"/>
                </a:lnTo>
                <a:lnTo>
                  <a:pt x="29604" y="6350"/>
                </a:lnTo>
                <a:lnTo>
                  <a:pt x="28346" y="6096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90578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7047" y="14292"/>
                </a:moveTo>
                <a:lnTo>
                  <a:pt x="6054" y="14292"/>
                </a:lnTo>
                <a:lnTo>
                  <a:pt x="6644" y="14602"/>
                </a:lnTo>
                <a:lnTo>
                  <a:pt x="7047" y="14292"/>
                </a:lnTo>
                <a:close/>
              </a:path>
              <a:path w="19050" h="14604">
                <a:moveTo>
                  <a:pt x="7037" y="0"/>
                </a:moveTo>
                <a:lnTo>
                  <a:pt x="1218" y="5680"/>
                </a:lnTo>
                <a:lnTo>
                  <a:pt x="825" y="6424"/>
                </a:lnTo>
                <a:lnTo>
                  <a:pt x="235" y="7753"/>
                </a:lnTo>
                <a:lnTo>
                  <a:pt x="78" y="8383"/>
                </a:lnTo>
                <a:lnTo>
                  <a:pt x="0" y="10456"/>
                </a:lnTo>
                <a:lnTo>
                  <a:pt x="118" y="10879"/>
                </a:lnTo>
                <a:lnTo>
                  <a:pt x="3145" y="13662"/>
                </a:lnTo>
                <a:lnTo>
                  <a:pt x="3499" y="13823"/>
                </a:lnTo>
                <a:lnTo>
                  <a:pt x="4954" y="14246"/>
                </a:lnTo>
                <a:lnTo>
                  <a:pt x="6015" y="14453"/>
                </a:lnTo>
                <a:lnTo>
                  <a:pt x="6408" y="14487"/>
                </a:lnTo>
                <a:lnTo>
                  <a:pt x="6206" y="14372"/>
                </a:lnTo>
                <a:lnTo>
                  <a:pt x="6015" y="14292"/>
                </a:lnTo>
                <a:lnTo>
                  <a:pt x="7047" y="14292"/>
                </a:lnTo>
                <a:lnTo>
                  <a:pt x="18448" y="3012"/>
                </a:lnTo>
                <a:lnTo>
                  <a:pt x="13721" y="3012"/>
                </a:lnTo>
                <a:lnTo>
                  <a:pt x="11879" y="1649"/>
                </a:lnTo>
                <a:lnTo>
                  <a:pt x="7627" y="34"/>
                </a:lnTo>
                <a:lnTo>
                  <a:pt x="7037" y="0"/>
                </a:lnTo>
                <a:close/>
              </a:path>
              <a:path w="19050" h="14604">
                <a:moveTo>
                  <a:pt x="16630" y="2118"/>
                </a:moveTo>
                <a:lnTo>
                  <a:pt x="13721" y="3012"/>
                </a:lnTo>
                <a:lnTo>
                  <a:pt x="18448" y="3012"/>
                </a:lnTo>
                <a:lnTo>
                  <a:pt x="18714" y="2668"/>
                </a:lnTo>
                <a:lnTo>
                  <a:pt x="18124" y="2427"/>
                </a:lnTo>
                <a:lnTo>
                  <a:pt x="17614" y="2267"/>
                </a:lnTo>
                <a:lnTo>
                  <a:pt x="16630" y="21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28931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4" h="187959">
                <a:moveTo>
                  <a:pt x="32632" y="186689"/>
                </a:moveTo>
                <a:lnTo>
                  <a:pt x="24022" y="186689"/>
                </a:lnTo>
                <a:lnTo>
                  <a:pt x="24533" y="187959"/>
                </a:lnTo>
                <a:lnTo>
                  <a:pt x="31767" y="187959"/>
                </a:lnTo>
                <a:lnTo>
                  <a:pt x="32632" y="186689"/>
                </a:lnTo>
                <a:close/>
              </a:path>
              <a:path w="120014" h="187959">
                <a:moveTo>
                  <a:pt x="34401" y="185419"/>
                </a:moveTo>
                <a:lnTo>
                  <a:pt x="22763" y="185419"/>
                </a:lnTo>
                <a:lnTo>
                  <a:pt x="23550" y="186689"/>
                </a:lnTo>
                <a:lnTo>
                  <a:pt x="33536" y="186689"/>
                </a:lnTo>
                <a:lnTo>
                  <a:pt x="34401" y="185419"/>
                </a:lnTo>
                <a:close/>
              </a:path>
              <a:path w="120014" h="187959">
                <a:moveTo>
                  <a:pt x="39512" y="180339"/>
                </a:moveTo>
                <a:lnTo>
                  <a:pt x="4364" y="180339"/>
                </a:lnTo>
                <a:lnTo>
                  <a:pt x="5032" y="181609"/>
                </a:lnTo>
                <a:lnTo>
                  <a:pt x="6605" y="181609"/>
                </a:lnTo>
                <a:lnTo>
                  <a:pt x="7548" y="182879"/>
                </a:lnTo>
                <a:lnTo>
                  <a:pt x="21388" y="182879"/>
                </a:lnTo>
                <a:lnTo>
                  <a:pt x="21742" y="184149"/>
                </a:lnTo>
                <a:lnTo>
                  <a:pt x="22174" y="185419"/>
                </a:lnTo>
                <a:lnTo>
                  <a:pt x="35306" y="185419"/>
                </a:lnTo>
                <a:lnTo>
                  <a:pt x="36171" y="184149"/>
                </a:lnTo>
                <a:lnTo>
                  <a:pt x="37035" y="184149"/>
                </a:lnTo>
                <a:lnTo>
                  <a:pt x="37900" y="182879"/>
                </a:lnTo>
                <a:lnTo>
                  <a:pt x="38726" y="181609"/>
                </a:lnTo>
                <a:lnTo>
                  <a:pt x="39512" y="180339"/>
                </a:lnTo>
                <a:close/>
              </a:path>
              <a:path w="120014" h="187959">
                <a:moveTo>
                  <a:pt x="21388" y="182879"/>
                </a:moveTo>
                <a:lnTo>
                  <a:pt x="11047" y="182879"/>
                </a:lnTo>
                <a:lnTo>
                  <a:pt x="12424" y="184149"/>
                </a:lnTo>
                <a:lnTo>
                  <a:pt x="17338" y="184149"/>
                </a:lnTo>
                <a:lnTo>
                  <a:pt x="21388" y="182879"/>
                </a:lnTo>
                <a:close/>
              </a:path>
              <a:path w="120014" h="187959">
                <a:moveTo>
                  <a:pt x="47493" y="181609"/>
                </a:moveTo>
                <a:lnTo>
                  <a:pt x="41399" y="181609"/>
                </a:lnTo>
                <a:lnTo>
                  <a:pt x="42579" y="182879"/>
                </a:lnTo>
                <a:lnTo>
                  <a:pt x="46432" y="182879"/>
                </a:lnTo>
                <a:lnTo>
                  <a:pt x="47493" y="181609"/>
                </a:lnTo>
                <a:close/>
              </a:path>
              <a:path w="120014" h="187959">
                <a:moveTo>
                  <a:pt x="49105" y="180339"/>
                </a:moveTo>
                <a:lnTo>
                  <a:pt x="39512" y="180339"/>
                </a:lnTo>
                <a:lnTo>
                  <a:pt x="39826" y="181609"/>
                </a:lnTo>
                <a:lnTo>
                  <a:pt x="48044" y="181609"/>
                </a:lnTo>
                <a:lnTo>
                  <a:pt x="49105" y="180339"/>
                </a:lnTo>
                <a:close/>
              </a:path>
              <a:path w="120014" h="187959">
                <a:moveTo>
                  <a:pt x="50167" y="179069"/>
                </a:moveTo>
                <a:lnTo>
                  <a:pt x="3263" y="179069"/>
                </a:lnTo>
                <a:lnTo>
                  <a:pt x="3774" y="180339"/>
                </a:lnTo>
                <a:lnTo>
                  <a:pt x="49655" y="180339"/>
                </a:lnTo>
                <a:lnTo>
                  <a:pt x="50167" y="179069"/>
                </a:lnTo>
                <a:close/>
              </a:path>
              <a:path w="120014" h="187959">
                <a:moveTo>
                  <a:pt x="52486" y="172719"/>
                </a:moveTo>
                <a:lnTo>
                  <a:pt x="1297" y="172719"/>
                </a:lnTo>
                <a:lnTo>
                  <a:pt x="1454" y="175259"/>
                </a:lnTo>
                <a:lnTo>
                  <a:pt x="1730" y="176529"/>
                </a:lnTo>
                <a:lnTo>
                  <a:pt x="1927" y="176529"/>
                </a:lnTo>
                <a:lnTo>
                  <a:pt x="2163" y="177799"/>
                </a:lnTo>
                <a:lnTo>
                  <a:pt x="2477" y="177799"/>
                </a:lnTo>
                <a:lnTo>
                  <a:pt x="2831" y="179069"/>
                </a:lnTo>
                <a:lnTo>
                  <a:pt x="50677" y="179069"/>
                </a:lnTo>
                <a:lnTo>
                  <a:pt x="52211" y="175259"/>
                </a:lnTo>
                <a:lnTo>
                  <a:pt x="52211" y="173989"/>
                </a:lnTo>
                <a:lnTo>
                  <a:pt x="52369" y="173989"/>
                </a:lnTo>
                <a:lnTo>
                  <a:pt x="52486" y="172719"/>
                </a:lnTo>
                <a:close/>
              </a:path>
              <a:path w="120014" h="187959">
                <a:moveTo>
                  <a:pt x="53037" y="171449"/>
                </a:moveTo>
                <a:lnTo>
                  <a:pt x="1415" y="171449"/>
                </a:lnTo>
                <a:lnTo>
                  <a:pt x="1337" y="172719"/>
                </a:lnTo>
                <a:lnTo>
                  <a:pt x="52683" y="172719"/>
                </a:lnTo>
                <a:lnTo>
                  <a:pt x="53037" y="171449"/>
                </a:lnTo>
                <a:close/>
              </a:path>
              <a:path w="120014" h="187959">
                <a:moveTo>
                  <a:pt x="61018" y="168909"/>
                </a:moveTo>
                <a:lnTo>
                  <a:pt x="2202" y="168909"/>
                </a:lnTo>
                <a:lnTo>
                  <a:pt x="1651" y="171449"/>
                </a:lnTo>
                <a:lnTo>
                  <a:pt x="54845" y="171449"/>
                </a:lnTo>
                <a:lnTo>
                  <a:pt x="55160" y="170179"/>
                </a:lnTo>
                <a:lnTo>
                  <a:pt x="60389" y="170179"/>
                </a:lnTo>
                <a:lnTo>
                  <a:pt x="61018" y="168909"/>
                </a:lnTo>
                <a:close/>
              </a:path>
              <a:path w="120014" h="187959">
                <a:moveTo>
                  <a:pt x="59170" y="170179"/>
                </a:moveTo>
                <a:lnTo>
                  <a:pt x="55867" y="170179"/>
                </a:lnTo>
                <a:lnTo>
                  <a:pt x="56025" y="171449"/>
                </a:lnTo>
                <a:lnTo>
                  <a:pt x="58620" y="171449"/>
                </a:lnTo>
                <a:lnTo>
                  <a:pt x="59170" y="170179"/>
                </a:lnTo>
                <a:close/>
              </a:path>
              <a:path w="120014" h="187959">
                <a:moveTo>
                  <a:pt x="62394" y="167639"/>
                </a:moveTo>
                <a:lnTo>
                  <a:pt x="3302" y="167639"/>
                </a:lnTo>
                <a:lnTo>
                  <a:pt x="2909" y="168909"/>
                </a:lnTo>
                <a:lnTo>
                  <a:pt x="61725" y="168909"/>
                </a:lnTo>
                <a:lnTo>
                  <a:pt x="62394" y="167639"/>
                </a:lnTo>
                <a:close/>
              </a:path>
              <a:path w="120014" h="187959">
                <a:moveTo>
                  <a:pt x="75682" y="165099"/>
                </a:moveTo>
                <a:lnTo>
                  <a:pt x="64556" y="165099"/>
                </a:lnTo>
                <a:lnTo>
                  <a:pt x="65028" y="166369"/>
                </a:lnTo>
                <a:lnTo>
                  <a:pt x="67780" y="166369"/>
                </a:lnTo>
                <a:lnTo>
                  <a:pt x="69078" y="167639"/>
                </a:lnTo>
                <a:lnTo>
                  <a:pt x="69982" y="167639"/>
                </a:lnTo>
                <a:lnTo>
                  <a:pt x="71082" y="168909"/>
                </a:lnTo>
                <a:lnTo>
                  <a:pt x="72381" y="167639"/>
                </a:lnTo>
                <a:lnTo>
                  <a:pt x="74739" y="166369"/>
                </a:lnTo>
                <a:lnTo>
                  <a:pt x="75682" y="165099"/>
                </a:lnTo>
                <a:close/>
              </a:path>
              <a:path w="120014" h="187959">
                <a:moveTo>
                  <a:pt x="9357" y="166369"/>
                </a:moveTo>
                <a:lnTo>
                  <a:pt x="5032" y="166369"/>
                </a:lnTo>
                <a:lnTo>
                  <a:pt x="4560" y="167639"/>
                </a:lnTo>
                <a:lnTo>
                  <a:pt x="11362" y="167639"/>
                </a:lnTo>
                <a:lnTo>
                  <a:pt x="9357" y="166369"/>
                </a:lnTo>
                <a:close/>
              </a:path>
              <a:path w="120014" h="187959">
                <a:moveTo>
                  <a:pt x="63102" y="166369"/>
                </a:moveTo>
                <a:lnTo>
                  <a:pt x="12581" y="166369"/>
                </a:lnTo>
                <a:lnTo>
                  <a:pt x="12817" y="167639"/>
                </a:lnTo>
                <a:lnTo>
                  <a:pt x="63102" y="167639"/>
                </a:lnTo>
                <a:lnTo>
                  <a:pt x="63102" y="166369"/>
                </a:lnTo>
                <a:close/>
              </a:path>
              <a:path w="120014" h="187959">
                <a:moveTo>
                  <a:pt x="77806" y="163829"/>
                </a:moveTo>
                <a:lnTo>
                  <a:pt x="12502" y="163829"/>
                </a:lnTo>
                <a:lnTo>
                  <a:pt x="12424" y="166369"/>
                </a:lnTo>
                <a:lnTo>
                  <a:pt x="64163" y="166369"/>
                </a:lnTo>
                <a:lnTo>
                  <a:pt x="64556" y="165099"/>
                </a:lnTo>
                <a:lnTo>
                  <a:pt x="76508" y="165099"/>
                </a:lnTo>
                <a:lnTo>
                  <a:pt x="77806" y="163829"/>
                </a:lnTo>
                <a:close/>
              </a:path>
              <a:path w="120014" h="187959">
                <a:moveTo>
                  <a:pt x="79929" y="162559"/>
                </a:moveTo>
                <a:lnTo>
                  <a:pt x="13014" y="162559"/>
                </a:lnTo>
                <a:lnTo>
                  <a:pt x="12738" y="163829"/>
                </a:lnTo>
                <a:lnTo>
                  <a:pt x="78868" y="163829"/>
                </a:lnTo>
                <a:lnTo>
                  <a:pt x="79929" y="162559"/>
                </a:lnTo>
                <a:close/>
              </a:path>
              <a:path w="120014" h="187959">
                <a:moveTo>
                  <a:pt x="78278" y="160019"/>
                </a:moveTo>
                <a:lnTo>
                  <a:pt x="15018" y="160019"/>
                </a:lnTo>
                <a:lnTo>
                  <a:pt x="14389" y="161289"/>
                </a:lnTo>
                <a:lnTo>
                  <a:pt x="13878" y="161289"/>
                </a:lnTo>
                <a:lnTo>
                  <a:pt x="13407" y="162559"/>
                </a:lnTo>
                <a:lnTo>
                  <a:pt x="79339" y="162559"/>
                </a:lnTo>
                <a:lnTo>
                  <a:pt x="78632" y="161289"/>
                </a:lnTo>
                <a:lnTo>
                  <a:pt x="78278" y="160019"/>
                </a:lnTo>
                <a:close/>
              </a:path>
              <a:path w="120014" h="187959">
                <a:moveTo>
                  <a:pt x="77216" y="157479"/>
                </a:moveTo>
                <a:lnTo>
                  <a:pt x="55670" y="157479"/>
                </a:lnTo>
                <a:lnTo>
                  <a:pt x="54688" y="158749"/>
                </a:lnTo>
                <a:lnTo>
                  <a:pt x="18714" y="158749"/>
                </a:lnTo>
                <a:lnTo>
                  <a:pt x="17888" y="160019"/>
                </a:lnTo>
                <a:lnTo>
                  <a:pt x="77884" y="160019"/>
                </a:lnTo>
                <a:lnTo>
                  <a:pt x="77216" y="158749"/>
                </a:lnTo>
                <a:lnTo>
                  <a:pt x="77216" y="157479"/>
                </a:lnTo>
                <a:close/>
              </a:path>
              <a:path w="120014" h="187959">
                <a:moveTo>
                  <a:pt x="51779" y="157479"/>
                </a:moveTo>
                <a:lnTo>
                  <a:pt x="29055" y="157479"/>
                </a:lnTo>
                <a:lnTo>
                  <a:pt x="28819" y="158749"/>
                </a:lnTo>
                <a:lnTo>
                  <a:pt x="52644" y="158749"/>
                </a:lnTo>
                <a:lnTo>
                  <a:pt x="51779" y="157479"/>
                </a:lnTo>
                <a:close/>
              </a:path>
              <a:path w="120014" h="187959">
                <a:moveTo>
                  <a:pt x="45292" y="154939"/>
                </a:moveTo>
                <a:lnTo>
                  <a:pt x="30509" y="154939"/>
                </a:lnTo>
                <a:lnTo>
                  <a:pt x="30037" y="156209"/>
                </a:lnTo>
                <a:lnTo>
                  <a:pt x="29643" y="156209"/>
                </a:lnTo>
                <a:lnTo>
                  <a:pt x="29290" y="157479"/>
                </a:lnTo>
                <a:lnTo>
                  <a:pt x="48790" y="157479"/>
                </a:lnTo>
                <a:lnTo>
                  <a:pt x="47886" y="156209"/>
                </a:lnTo>
                <a:lnTo>
                  <a:pt x="45292" y="154939"/>
                </a:lnTo>
                <a:close/>
              </a:path>
              <a:path w="120014" h="187959">
                <a:moveTo>
                  <a:pt x="75132" y="151129"/>
                </a:moveTo>
                <a:lnTo>
                  <a:pt x="62394" y="151129"/>
                </a:lnTo>
                <a:lnTo>
                  <a:pt x="63023" y="152399"/>
                </a:lnTo>
                <a:lnTo>
                  <a:pt x="63612" y="152399"/>
                </a:lnTo>
                <a:lnTo>
                  <a:pt x="63849" y="153669"/>
                </a:lnTo>
                <a:lnTo>
                  <a:pt x="64321" y="153669"/>
                </a:lnTo>
                <a:lnTo>
                  <a:pt x="64634" y="154939"/>
                </a:lnTo>
                <a:lnTo>
                  <a:pt x="64870" y="156209"/>
                </a:lnTo>
                <a:lnTo>
                  <a:pt x="57990" y="156209"/>
                </a:lnTo>
                <a:lnTo>
                  <a:pt x="56969" y="157479"/>
                </a:lnTo>
                <a:lnTo>
                  <a:pt x="77137" y="157479"/>
                </a:lnTo>
                <a:lnTo>
                  <a:pt x="76351" y="154939"/>
                </a:lnTo>
                <a:lnTo>
                  <a:pt x="75840" y="153669"/>
                </a:lnTo>
                <a:lnTo>
                  <a:pt x="75132" y="151129"/>
                </a:lnTo>
                <a:close/>
              </a:path>
              <a:path w="120014" h="187959">
                <a:moveTo>
                  <a:pt x="41832" y="153669"/>
                </a:moveTo>
                <a:lnTo>
                  <a:pt x="31532" y="153669"/>
                </a:lnTo>
                <a:lnTo>
                  <a:pt x="30981" y="154939"/>
                </a:lnTo>
                <a:lnTo>
                  <a:pt x="42971" y="154939"/>
                </a:lnTo>
                <a:lnTo>
                  <a:pt x="41832" y="153669"/>
                </a:lnTo>
                <a:close/>
              </a:path>
              <a:path w="120014" h="187959">
                <a:moveTo>
                  <a:pt x="36957" y="152399"/>
                </a:moveTo>
                <a:lnTo>
                  <a:pt x="34087" y="152399"/>
                </a:lnTo>
                <a:lnTo>
                  <a:pt x="33419" y="153669"/>
                </a:lnTo>
                <a:lnTo>
                  <a:pt x="39158" y="153669"/>
                </a:lnTo>
                <a:lnTo>
                  <a:pt x="36957" y="152399"/>
                </a:lnTo>
                <a:close/>
              </a:path>
              <a:path w="120014" h="187959">
                <a:moveTo>
                  <a:pt x="39119" y="151129"/>
                </a:moveTo>
                <a:lnTo>
                  <a:pt x="35581" y="151129"/>
                </a:lnTo>
                <a:lnTo>
                  <a:pt x="36367" y="152399"/>
                </a:lnTo>
                <a:lnTo>
                  <a:pt x="38136" y="152399"/>
                </a:lnTo>
                <a:lnTo>
                  <a:pt x="39119" y="151129"/>
                </a:lnTo>
                <a:close/>
              </a:path>
              <a:path w="120014" h="187959">
                <a:moveTo>
                  <a:pt x="47729" y="148589"/>
                </a:moveTo>
                <a:lnTo>
                  <a:pt x="31020" y="148589"/>
                </a:lnTo>
                <a:lnTo>
                  <a:pt x="31885" y="149859"/>
                </a:lnTo>
                <a:lnTo>
                  <a:pt x="32946" y="151129"/>
                </a:lnTo>
                <a:lnTo>
                  <a:pt x="43641" y="151129"/>
                </a:lnTo>
                <a:lnTo>
                  <a:pt x="44938" y="149859"/>
                </a:lnTo>
                <a:lnTo>
                  <a:pt x="46313" y="149859"/>
                </a:lnTo>
                <a:lnTo>
                  <a:pt x="47729" y="148589"/>
                </a:lnTo>
                <a:close/>
              </a:path>
              <a:path w="120014" h="187959">
                <a:moveTo>
                  <a:pt x="74188" y="149859"/>
                </a:moveTo>
                <a:lnTo>
                  <a:pt x="61057" y="149859"/>
                </a:lnTo>
                <a:lnTo>
                  <a:pt x="61725" y="151129"/>
                </a:lnTo>
                <a:lnTo>
                  <a:pt x="74700" y="151129"/>
                </a:lnTo>
                <a:lnTo>
                  <a:pt x="74188" y="149859"/>
                </a:lnTo>
                <a:close/>
              </a:path>
              <a:path w="120014" h="187959">
                <a:moveTo>
                  <a:pt x="76233" y="147319"/>
                </a:moveTo>
                <a:lnTo>
                  <a:pt x="56850" y="147319"/>
                </a:lnTo>
                <a:lnTo>
                  <a:pt x="57715" y="148589"/>
                </a:lnTo>
                <a:lnTo>
                  <a:pt x="59092" y="148589"/>
                </a:lnTo>
                <a:lnTo>
                  <a:pt x="60350" y="149859"/>
                </a:lnTo>
                <a:lnTo>
                  <a:pt x="74582" y="149859"/>
                </a:lnTo>
                <a:lnTo>
                  <a:pt x="75565" y="148589"/>
                </a:lnTo>
                <a:lnTo>
                  <a:pt x="76233" y="147319"/>
                </a:lnTo>
                <a:close/>
              </a:path>
              <a:path w="120014" h="187959">
                <a:moveTo>
                  <a:pt x="78513" y="143509"/>
                </a:moveTo>
                <a:lnTo>
                  <a:pt x="72930" y="143509"/>
                </a:lnTo>
                <a:lnTo>
                  <a:pt x="72223" y="144779"/>
                </a:lnTo>
                <a:lnTo>
                  <a:pt x="13524" y="144779"/>
                </a:lnTo>
                <a:lnTo>
                  <a:pt x="14272" y="146049"/>
                </a:lnTo>
                <a:lnTo>
                  <a:pt x="28819" y="146049"/>
                </a:lnTo>
                <a:lnTo>
                  <a:pt x="29565" y="147319"/>
                </a:lnTo>
                <a:lnTo>
                  <a:pt x="30037" y="148589"/>
                </a:lnTo>
                <a:lnTo>
                  <a:pt x="47886" y="148589"/>
                </a:lnTo>
                <a:lnTo>
                  <a:pt x="48751" y="147319"/>
                </a:lnTo>
                <a:lnTo>
                  <a:pt x="76233" y="147319"/>
                </a:lnTo>
                <a:lnTo>
                  <a:pt x="76980" y="146049"/>
                </a:lnTo>
                <a:lnTo>
                  <a:pt x="78120" y="144779"/>
                </a:lnTo>
                <a:lnTo>
                  <a:pt x="78513" y="143509"/>
                </a:lnTo>
                <a:close/>
              </a:path>
              <a:path w="120014" h="187959">
                <a:moveTo>
                  <a:pt x="69117" y="143509"/>
                </a:moveTo>
                <a:lnTo>
                  <a:pt x="11912" y="143509"/>
                </a:lnTo>
                <a:lnTo>
                  <a:pt x="12344" y="144779"/>
                </a:lnTo>
                <a:lnTo>
                  <a:pt x="69824" y="144779"/>
                </a:lnTo>
                <a:lnTo>
                  <a:pt x="69117" y="143509"/>
                </a:lnTo>
                <a:close/>
              </a:path>
              <a:path w="120014" h="187959">
                <a:moveTo>
                  <a:pt x="67111" y="142239"/>
                </a:moveTo>
                <a:lnTo>
                  <a:pt x="11244" y="142239"/>
                </a:lnTo>
                <a:lnTo>
                  <a:pt x="11559" y="143509"/>
                </a:lnTo>
                <a:lnTo>
                  <a:pt x="68213" y="143509"/>
                </a:lnTo>
                <a:lnTo>
                  <a:pt x="67111" y="142239"/>
                </a:lnTo>
                <a:close/>
              </a:path>
              <a:path w="120014" h="187959">
                <a:moveTo>
                  <a:pt x="82720" y="142239"/>
                </a:moveTo>
                <a:lnTo>
                  <a:pt x="73717" y="142239"/>
                </a:lnTo>
                <a:lnTo>
                  <a:pt x="73520" y="143509"/>
                </a:lnTo>
                <a:lnTo>
                  <a:pt x="81855" y="143509"/>
                </a:lnTo>
                <a:lnTo>
                  <a:pt x="82720" y="142239"/>
                </a:lnTo>
                <a:close/>
              </a:path>
              <a:path w="120014" h="187959">
                <a:moveTo>
                  <a:pt x="64989" y="140969"/>
                </a:moveTo>
                <a:lnTo>
                  <a:pt x="10891" y="140969"/>
                </a:lnTo>
                <a:lnTo>
                  <a:pt x="11047" y="142239"/>
                </a:lnTo>
                <a:lnTo>
                  <a:pt x="66443" y="142239"/>
                </a:lnTo>
                <a:lnTo>
                  <a:pt x="64989" y="140969"/>
                </a:lnTo>
                <a:close/>
              </a:path>
              <a:path w="120014" h="187959">
                <a:moveTo>
                  <a:pt x="85355" y="140969"/>
                </a:moveTo>
                <a:lnTo>
                  <a:pt x="73049" y="140969"/>
                </a:lnTo>
                <a:lnTo>
                  <a:pt x="73756" y="142239"/>
                </a:lnTo>
                <a:lnTo>
                  <a:pt x="84726" y="142239"/>
                </a:lnTo>
                <a:lnTo>
                  <a:pt x="85355" y="140969"/>
                </a:lnTo>
                <a:close/>
              </a:path>
              <a:path w="120014" h="187959">
                <a:moveTo>
                  <a:pt x="61333" y="132079"/>
                </a:moveTo>
                <a:lnTo>
                  <a:pt x="2477" y="132079"/>
                </a:lnTo>
                <a:lnTo>
                  <a:pt x="3499" y="133349"/>
                </a:lnTo>
                <a:lnTo>
                  <a:pt x="4796" y="133349"/>
                </a:lnTo>
                <a:lnTo>
                  <a:pt x="6330" y="134619"/>
                </a:lnTo>
                <a:lnTo>
                  <a:pt x="8177" y="134619"/>
                </a:lnTo>
                <a:lnTo>
                  <a:pt x="9199" y="135889"/>
                </a:lnTo>
                <a:lnTo>
                  <a:pt x="11283" y="135889"/>
                </a:lnTo>
                <a:lnTo>
                  <a:pt x="10891" y="138429"/>
                </a:lnTo>
                <a:lnTo>
                  <a:pt x="10772" y="140969"/>
                </a:lnTo>
                <a:lnTo>
                  <a:pt x="64124" y="140969"/>
                </a:lnTo>
                <a:lnTo>
                  <a:pt x="63731" y="138429"/>
                </a:lnTo>
                <a:lnTo>
                  <a:pt x="63337" y="137159"/>
                </a:lnTo>
                <a:lnTo>
                  <a:pt x="62827" y="135889"/>
                </a:lnTo>
                <a:lnTo>
                  <a:pt x="62512" y="134619"/>
                </a:lnTo>
                <a:lnTo>
                  <a:pt x="61765" y="133349"/>
                </a:lnTo>
                <a:lnTo>
                  <a:pt x="61333" y="132079"/>
                </a:lnTo>
                <a:close/>
              </a:path>
              <a:path w="120014" h="187959">
                <a:moveTo>
                  <a:pt x="85984" y="139699"/>
                </a:moveTo>
                <a:lnTo>
                  <a:pt x="71947" y="139699"/>
                </a:lnTo>
                <a:lnTo>
                  <a:pt x="72459" y="140969"/>
                </a:lnTo>
                <a:lnTo>
                  <a:pt x="85826" y="140969"/>
                </a:lnTo>
                <a:lnTo>
                  <a:pt x="85984" y="139699"/>
                </a:lnTo>
                <a:close/>
              </a:path>
              <a:path w="120014" h="187959">
                <a:moveTo>
                  <a:pt x="85629" y="137159"/>
                </a:moveTo>
                <a:lnTo>
                  <a:pt x="70768" y="137159"/>
                </a:lnTo>
                <a:lnTo>
                  <a:pt x="71201" y="138429"/>
                </a:lnTo>
                <a:lnTo>
                  <a:pt x="71515" y="139699"/>
                </a:lnTo>
                <a:lnTo>
                  <a:pt x="86141" y="139699"/>
                </a:lnTo>
                <a:lnTo>
                  <a:pt x="86101" y="138429"/>
                </a:lnTo>
                <a:lnTo>
                  <a:pt x="85865" y="138429"/>
                </a:lnTo>
                <a:lnTo>
                  <a:pt x="85629" y="137159"/>
                </a:lnTo>
                <a:close/>
              </a:path>
              <a:path w="120014" h="187959">
                <a:moveTo>
                  <a:pt x="83900" y="130809"/>
                </a:moveTo>
                <a:lnTo>
                  <a:pt x="76784" y="130809"/>
                </a:lnTo>
                <a:lnTo>
                  <a:pt x="75997" y="132079"/>
                </a:lnTo>
                <a:lnTo>
                  <a:pt x="73834" y="132079"/>
                </a:lnTo>
                <a:lnTo>
                  <a:pt x="72813" y="133349"/>
                </a:lnTo>
                <a:lnTo>
                  <a:pt x="71830" y="133349"/>
                </a:lnTo>
                <a:lnTo>
                  <a:pt x="71555" y="134619"/>
                </a:lnTo>
                <a:lnTo>
                  <a:pt x="70886" y="134619"/>
                </a:lnTo>
                <a:lnTo>
                  <a:pt x="70768" y="135889"/>
                </a:lnTo>
                <a:lnTo>
                  <a:pt x="70689" y="137159"/>
                </a:lnTo>
                <a:lnTo>
                  <a:pt x="85315" y="137159"/>
                </a:lnTo>
                <a:lnTo>
                  <a:pt x="84882" y="135889"/>
                </a:lnTo>
                <a:lnTo>
                  <a:pt x="84568" y="133349"/>
                </a:lnTo>
                <a:lnTo>
                  <a:pt x="84371" y="132079"/>
                </a:lnTo>
                <a:lnTo>
                  <a:pt x="83900" y="130809"/>
                </a:lnTo>
                <a:close/>
              </a:path>
              <a:path w="120014" h="187959">
                <a:moveTo>
                  <a:pt x="23982" y="105409"/>
                </a:moveTo>
                <a:lnTo>
                  <a:pt x="11559" y="105409"/>
                </a:lnTo>
                <a:lnTo>
                  <a:pt x="11401" y="106679"/>
                </a:lnTo>
                <a:lnTo>
                  <a:pt x="11166" y="109219"/>
                </a:lnTo>
                <a:lnTo>
                  <a:pt x="11323" y="110489"/>
                </a:lnTo>
                <a:lnTo>
                  <a:pt x="11676" y="113029"/>
                </a:lnTo>
                <a:lnTo>
                  <a:pt x="11991" y="114299"/>
                </a:lnTo>
                <a:lnTo>
                  <a:pt x="12817" y="118109"/>
                </a:lnTo>
                <a:lnTo>
                  <a:pt x="2359" y="118109"/>
                </a:lnTo>
                <a:lnTo>
                  <a:pt x="1927" y="119379"/>
                </a:lnTo>
                <a:lnTo>
                  <a:pt x="1101" y="119379"/>
                </a:lnTo>
                <a:lnTo>
                  <a:pt x="786" y="120649"/>
                </a:lnTo>
                <a:lnTo>
                  <a:pt x="511" y="121919"/>
                </a:lnTo>
                <a:lnTo>
                  <a:pt x="275" y="121919"/>
                </a:lnTo>
                <a:lnTo>
                  <a:pt x="118" y="123189"/>
                </a:lnTo>
                <a:lnTo>
                  <a:pt x="0" y="124459"/>
                </a:lnTo>
                <a:lnTo>
                  <a:pt x="0" y="126999"/>
                </a:lnTo>
                <a:lnTo>
                  <a:pt x="235" y="128269"/>
                </a:lnTo>
                <a:lnTo>
                  <a:pt x="550" y="129539"/>
                </a:lnTo>
                <a:lnTo>
                  <a:pt x="1022" y="129539"/>
                </a:lnTo>
                <a:lnTo>
                  <a:pt x="1651" y="130809"/>
                </a:lnTo>
                <a:lnTo>
                  <a:pt x="2044" y="132079"/>
                </a:lnTo>
                <a:lnTo>
                  <a:pt x="60860" y="132079"/>
                </a:lnTo>
                <a:lnTo>
                  <a:pt x="60350" y="130809"/>
                </a:lnTo>
                <a:lnTo>
                  <a:pt x="60271" y="129539"/>
                </a:lnTo>
                <a:lnTo>
                  <a:pt x="60231" y="126999"/>
                </a:lnTo>
                <a:lnTo>
                  <a:pt x="57990" y="126999"/>
                </a:lnTo>
                <a:lnTo>
                  <a:pt x="56103" y="124459"/>
                </a:lnTo>
                <a:lnTo>
                  <a:pt x="56260" y="123189"/>
                </a:lnTo>
                <a:lnTo>
                  <a:pt x="56496" y="120649"/>
                </a:lnTo>
                <a:lnTo>
                  <a:pt x="56496" y="116839"/>
                </a:lnTo>
                <a:lnTo>
                  <a:pt x="52054" y="116839"/>
                </a:lnTo>
                <a:lnTo>
                  <a:pt x="51306" y="115569"/>
                </a:lnTo>
                <a:lnTo>
                  <a:pt x="50914" y="115569"/>
                </a:lnTo>
                <a:lnTo>
                  <a:pt x="50442" y="114299"/>
                </a:lnTo>
                <a:lnTo>
                  <a:pt x="49223" y="114299"/>
                </a:lnTo>
                <a:lnTo>
                  <a:pt x="48476" y="113029"/>
                </a:lnTo>
                <a:lnTo>
                  <a:pt x="47690" y="113029"/>
                </a:lnTo>
                <a:lnTo>
                  <a:pt x="46353" y="111759"/>
                </a:lnTo>
                <a:lnTo>
                  <a:pt x="41399" y="111759"/>
                </a:lnTo>
                <a:lnTo>
                  <a:pt x="41125" y="110489"/>
                </a:lnTo>
                <a:lnTo>
                  <a:pt x="40377" y="110489"/>
                </a:lnTo>
                <a:lnTo>
                  <a:pt x="39787" y="109219"/>
                </a:lnTo>
                <a:lnTo>
                  <a:pt x="39119" y="107949"/>
                </a:lnTo>
                <a:lnTo>
                  <a:pt x="26381" y="107949"/>
                </a:lnTo>
                <a:lnTo>
                  <a:pt x="25084" y="106679"/>
                </a:lnTo>
                <a:lnTo>
                  <a:pt x="23982" y="105409"/>
                </a:lnTo>
                <a:close/>
              </a:path>
              <a:path w="120014" h="187959">
                <a:moveTo>
                  <a:pt x="82917" y="129539"/>
                </a:moveTo>
                <a:lnTo>
                  <a:pt x="78239" y="129539"/>
                </a:lnTo>
                <a:lnTo>
                  <a:pt x="77530" y="130809"/>
                </a:lnTo>
                <a:lnTo>
                  <a:pt x="83467" y="130809"/>
                </a:lnTo>
                <a:lnTo>
                  <a:pt x="82917" y="129539"/>
                </a:lnTo>
                <a:close/>
              </a:path>
              <a:path w="120014" h="187959">
                <a:moveTo>
                  <a:pt x="90426" y="60959"/>
                </a:moveTo>
                <a:lnTo>
                  <a:pt x="66562" y="60959"/>
                </a:lnTo>
                <a:lnTo>
                  <a:pt x="66837" y="62229"/>
                </a:lnTo>
                <a:lnTo>
                  <a:pt x="67072" y="63499"/>
                </a:lnTo>
                <a:lnTo>
                  <a:pt x="67387" y="64769"/>
                </a:lnTo>
                <a:lnTo>
                  <a:pt x="67623" y="66039"/>
                </a:lnTo>
                <a:lnTo>
                  <a:pt x="67623" y="69849"/>
                </a:lnTo>
                <a:lnTo>
                  <a:pt x="67308" y="71119"/>
                </a:lnTo>
                <a:lnTo>
                  <a:pt x="67111" y="72389"/>
                </a:lnTo>
                <a:lnTo>
                  <a:pt x="66798" y="73659"/>
                </a:lnTo>
                <a:lnTo>
                  <a:pt x="66640" y="73659"/>
                </a:lnTo>
                <a:lnTo>
                  <a:pt x="66169" y="74929"/>
                </a:lnTo>
                <a:lnTo>
                  <a:pt x="65343" y="76199"/>
                </a:lnTo>
                <a:lnTo>
                  <a:pt x="64438" y="78739"/>
                </a:lnTo>
                <a:lnTo>
                  <a:pt x="64202" y="78739"/>
                </a:lnTo>
                <a:lnTo>
                  <a:pt x="64005" y="80009"/>
                </a:lnTo>
                <a:lnTo>
                  <a:pt x="63691" y="81279"/>
                </a:lnTo>
                <a:lnTo>
                  <a:pt x="63376" y="83819"/>
                </a:lnTo>
                <a:lnTo>
                  <a:pt x="63376" y="86359"/>
                </a:lnTo>
                <a:lnTo>
                  <a:pt x="63573" y="87629"/>
                </a:lnTo>
                <a:lnTo>
                  <a:pt x="63888" y="87629"/>
                </a:lnTo>
                <a:lnTo>
                  <a:pt x="63849" y="91439"/>
                </a:lnTo>
                <a:lnTo>
                  <a:pt x="63376" y="93979"/>
                </a:lnTo>
                <a:lnTo>
                  <a:pt x="62866" y="95249"/>
                </a:lnTo>
                <a:lnTo>
                  <a:pt x="61922" y="95249"/>
                </a:lnTo>
                <a:lnTo>
                  <a:pt x="62237" y="97789"/>
                </a:lnTo>
                <a:lnTo>
                  <a:pt x="62276" y="102869"/>
                </a:lnTo>
                <a:lnTo>
                  <a:pt x="62157" y="104139"/>
                </a:lnTo>
                <a:lnTo>
                  <a:pt x="62001" y="106679"/>
                </a:lnTo>
                <a:lnTo>
                  <a:pt x="58777" y="123189"/>
                </a:lnTo>
                <a:lnTo>
                  <a:pt x="57990" y="126999"/>
                </a:lnTo>
                <a:lnTo>
                  <a:pt x="60231" y="126999"/>
                </a:lnTo>
                <a:lnTo>
                  <a:pt x="60428" y="124459"/>
                </a:lnTo>
                <a:lnTo>
                  <a:pt x="60703" y="123189"/>
                </a:lnTo>
                <a:lnTo>
                  <a:pt x="60899" y="121919"/>
                </a:lnTo>
                <a:lnTo>
                  <a:pt x="61136" y="121919"/>
                </a:lnTo>
                <a:lnTo>
                  <a:pt x="61411" y="120649"/>
                </a:lnTo>
                <a:lnTo>
                  <a:pt x="61725" y="119379"/>
                </a:lnTo>
                <a:lnTo>
                  <a:pt x="62118" y="118109"/>
                </a:lnTo>
                <a:lnTo>
                  <a:pt x="63023" y="116839"/>
                </a:lnTo>
                <a:lnTo>
                  <a:pt x="63573" y="115569"/>
                </a:lnTo>
                <a:lnTo>
                  <a:pt x="64202" y="114299"/>
                </a:lnTo>
                <a:lnTo>
                  <a:pt x="64870" y="114299"/>
                </a:lnTo>
                <a:lnTo>
                  <a:pt x="65618" y="113029"/>
                </a:lnTo>
                <a:lnTo>
                  <a:pt x="66443" y="111759"/>
                </a:lnTo>
                <a:lnTo>
                  <a:pt x="67347" y="110489"/>
                </a:lnTo>
                <a:lnTo>
                  <a:pt x="68330" y="110489"/>
                </a:lnTo>
                <a:lnTo>
                  <a:pt x="70572" y="107949"/>
                </a:lnTo>
                <a:lnTo>
                  <a:pt x="72930" y="107949"/>
                </a:lnTo>
                <a:lnTo>
                  <a:pt x="73953" y="106679"/>
                </a:lnTo>
                <a:lnTo>
                  <a:pt x="96478" y="106679"/>
                </a:lnTo>
                <a:lnTo>
                  <a:pt x="96835" y="105409"/>
                </a:lnTo>
                <a:lnTo>
                  <a:pt x="108357" y="105409"/>
                </a:lnTo>
                <a:lnTo>
                  <a:pt x="108829" y="104139"/>
                </a:lnTo>
                <a:lnTo>
                  <a:pt x="109059" y="104139"/>
                </a:lnTo>
                <a:lnTo>
                  <a:pt x="109415" y="102869"/>
                </a:lnTo>
                <a:lnTo>
                  <a:pt x="109772" y="100329"/>
                </a:lnTo>
                <a:lnTo>
                  <a:pt x="109806" y="97789"/>
                </a:lnTo>
                <a:lnTo>
                  <a:pt x="69431" y="97789"/>
                </a:lnTo>
                <a:lnTo>
                  <a:pt x="69667" y="95249"/>
                </a:lnTo>
                <a:lnTo>
                  <a:pt x="69863" y="93979"/>
                </a:lnTo>
                <a:lnTo>
                  <a:pt x="70139" y="91439"/>
                </a:lnTo>
                <a:lnTo>
                  <a:pt x="70533" y="90169"/>
                </a:lnTo>
                <a:lnTo>
                  <a:pt x="71004" y="87629"/>
                </a:lnTo>
                <a:lnTo>
                  <a:pt x="71987" y="85089"/>
                </a:lnTo>
                <a:lnTo>
                  <a:pt x="72381" y="83819"/>
                </a:lnTo>
                <a:lnTo>
                  <a:pt x="72813" y="82549"/>
                </a:lnTo>
                <a:lnTo>
                  <a:pt x="73756" y="80009"/>
                </a:lnTo>
                <a:lnTo>
                  <a:pt x="74307" y="78739"/>
                </a:lnTo>
                <a:lnTo>
                  <a:pt x="75014" y="76199"/>
                </a:lnTo>
                <a:lnTo>
                  <a:pt x="80400" y="67309"/>
                </a:lnTo>
                <a:lnTo>
                  <a:pt x="81030" y="66039"/>
                </a:lnTo>
                <a:lnTo>
                  <a:pt x="81698" y="66039"/>
                </a:lnTo>
                <a:lnTo>
                  <a:pt x="82406" y="64769"/>
                </a:lnTo>
                <a:lnTo>
                  <a:pt x="83152" y="64769"/>
                </a:lnTo>
                <a:lnTo>
                  <a:pt x="83978" y="63499"/>
                </a:lnTo>
                <a:lnTo>
                  <a:pt x="85668" y="63499"/>
                </a:lnTo>
                <a:lnTo>
                  <a:pt x="86574" y="62229"/>
                </a:lnTo>
                <a:lnTo>
                  <a:pt x="89875" y="62229"/>
                </a:lnTo>
                <a:lnTo>
                  <a:pt x="90426" y="60959"/>
                </a:lnTo>
                <a:close/>
              </a:path>
              <a:path w="120014" h="187959">
                <a:moveTo>
                  <a:pt x="12305" y="116839"/>
                </a:moveTo>
                <a:lnTo>
                  <a:pt x="3341" y="116839"/>
                </a:lnTo>
                <a:lnTo>
                  <a:pt x="2831" y="118109"/>
                </a:lnTo>
                <a:lnTo>
                  <a:pt x="12817" y="118109"/>
                </a:lnTo>
                <a:lnTo>
                  <a:pt x="12305" y="116839"/>
                </a:lnTo>
                <a:close/>
              </a:path>
              <a:path w="120014" h="187959">
                <a:moveTo>
                  <a:pt x="50757" y="100329"/>
                </a:moveTo>
                <a:lnTo>
                  <a:pt x="41360" y="100329"/>
                </a:lnTo>
                <a:lnTo>
                  <a:pt x="42971" y="101599"/>
                </a:lnTo>
                <a:lnTo>
                  <a:pt x="43797" y="101599"/>
                </a:lnTo>
                <a:lnTo>
                  <a:pt x="45448" y="102869"/>
                </a:lnTo>
                <a:lnTo>
                  <a:pt x="46313" y="102869"/>
                </a:lnTo>
                <a:lnTo>
                  <a:pt x="47179" y="104139"/>
                </a:lnTo>
                <a:lnTo>
                  <a:pt x="48005" y="105409"/>
                </a:lnTo>
                <a:lnTo>
                  <a:pt x="48870" y="105409"/>
                </a:lnTo>
                <a:lnTo>
                  <a:pt x="49734" y="106679"/>
                </a:lnTo>
                <a:lnTo>
                  <a:pt x="50560" y="107949"/>
                </a:lnTo>
                <a:lnTo>
                  <a:pt x="51425" y="109219"/>
                </a:lnTo>
                <a:lnTo>
                  <a:pt x="52250" y="109219"/>
                </a:lnTo>
                <a:lnTo>
                  <a:pt x="53076" y="110489"/>
                </a:lnTo>
                <a:lnTo>
                  <a:pt x="53154" y="113029"/>
                </a:lnTo>
                <a:lnTo>
                  <a:pt x="52761" y="114299"/>
                </a:lnTo>
                <a:lnTo>
                  <a:pt x="52564" y="115569"/>
                </a:lnTo>
                <a:lnTo>
                  <a:pt x="52054" y="116839"/>
                </a:lnTo>
                <a:lnTo>
                  <a:pt x="56496" y="116839"/>
                </a:lnTo>
                <a:lnTo>
                  <a:pt x="55750" y="111759"/>
                </a:lnTo>
                <a:lnTo>
                  <a:pt x="55474" y="110489"/>
                </a:lnTo>
                <a:lnTo>
                  <a:pt x="51621" y="101599"/>
                </a:lnTo>
                <a:lnTo>
                  <a:pt x="50757" y="100329"/>
                </a:lnTo>
                <a:close/>
              </a:path>
              <a:path w="120014" h="187959">
                <a:moveTo>
                  <a:pt x="94753" y="109219"/>
                </a:moveTo>
                <a:lnTo>
                  <a:pt x="82523" y="109219"/>
                </a:lnTo>
                <a:lnTo>
                  <a:pt x="83861" y="110489"/>
                </a:lnTo>
                <a:lnTo>
                  <a:pt x="85826" y="111759"/>
                </a:lnTo>
                <a:lnTo>
                  <a:pt x="92549" y="111759"/>
                </a:lnTo>
                <a:lnTo>
                  <a:pt x="93139" y="110489"/>
                </a:lnTo>
                <a:lnTo>
                  <a:pt x="94236" y="110489"/>
                </a:lnTo>
                <a:lnTo>
                  <a:pt x="94753" y="109219"/>
                </a:lnTo>
                <a:close/>
              </a:path>
              <a:path w="120014" h="187959">
                <a:moveTo>
                  <a:pt x="95696" y="107949"/>
                </a:moveTo>
                <a:lnTo>
                  <a:pt x="79771" y="107949"/>
                </a:lnTo>
                <a:lnTo>
                  <a:pt x="80872" y="109219"/>
                </a:lnTo>
                <a:lnTo>
                  <a:pt x="95259" y="109219"/>
                </a:lnTo>
                <a:lnTo>
                  <a:pt x="95696" y="107949"/>
                </a:lnTo>
                <a:close/>
              </a:path>
              <a:path w="120014" h="187959">
                <a:moveTo>
                  <a:pt x="37900" y="106679"/>
                </a:moveTo>
                <a:lnTo>
                  <a:pt x="27403" y="106679"/>
                </a:lnTo>
                <a:lnTo>
                  <a:pt x="26538" y="107949"/>
                </a:lnTo>
                <a:lnTo>
                  <a:pt x="38332" y="107949"/>
                </a:lnTo>
                <a:lnTo>
                  <a:pt x="37900" y="106679"/>
                </a:lnTo>
                <a:close/>
              </a:path>
              <a:path w="120014" h="187959">
                <a:moveTo>
                  <a:pt x="96478" y="106679"/>
                </a:moveTo>
                <a:lnTo>
                  <a:pt x="76036" y="106679"/>
                </a:lnTo>
                <a:lnTo>
                  <a:pt x="77806" y="107949"/>
                </a:lnTo>
                <a:lnTo>
                  <a:pt x="96122" y="107949"/>
                </a:lnTo>
                <a:lnTo>
                  <a:pt x="96478" y="106679"/>
                </a:lnTo>
                <a:close/>
              </a:path>
              <a:path w="120014" h="187959">
                <a:moveTo>
                  <a:pt x="35855" y="105409"/>
                </a:moveTo>
                <a:lnTo>
                  <a:pt x="29801" y="105409"/>
                </a:lnTo>
                <a:lnTo>
                  <a:pt x="29014" y="106679"/>
                </a:lnTo>
                <a:lnTo>
                  <a:pt x="36406" y="106679"/>
                </a:lnTo>
                <a:lnTo>
                  <a:pt x="35855" y="105409"/>
                </a:lnTo>
                <a:close/>
              </a:path>
              <a:path w="120014" h="187959">
                <a:moveTo>
                  <a:pt x="106747" y="105409"/>
                </a:moveTo>
                <a:lnTo>
                  <a:pt x="97617" y="105409"/>
                </a:lnTo>
                <a:lnTo>
                  <a:pt x="98560" y="106679"/>
                </a:lnTo>
                <a:lnTo>
                  <a:pt x="105448" y="106679"/>
                </a:lnTo>
                <a:lnTo>
                  <a:pt x="106747" y="105409"/>
                </a:lnTo>
                <a:close/>
              </a:path>
              <a:path w="120014" h="187959">
                <a:moveTo>
                  <a:pt x="107449" y="105409"/>
                </a:moveTo>
                <a:lnTo>
                  <a:pt x="106943" y="105409"/>
                </a:lnTo>
                <a:lnTo>
                  <a:pt x="107138" y="106679"/>
                </a:lnTo>
                <a:lnTo>
                  <a:pt x="107449" y="105409"/>
                </a:lnTo>
                <a:close/>
              </a:path>
              <a:path w="120014" h="187959">
                <a:moveTo>
                  <a:pt x="21781" y="104139"/>
                </a:moveTo>
                <a:lnTo>
                  <a:pt x="12541" y="104139"/>
                </a:lnTo>
                <a:lnTo>
                  <a:pt x="11991" y="105409"/>
                </a:lnTo>
                <a:lnTo>
                  <a:pt x="23314" y="105409"/>
                </a:lnTo>
                <a:lnTo>
                  <a:pt x="21781" y="104139"/>
                </a:lnTo>
                <a:close/>
              </a:path>
              <a:path w="120014" h="187959">
                <a:moveTo>
                  <a:pt x="17967" y="102869"/>
                </a:moveTo>
                <a:lnTo>
                  <a:pt x="13485" y="102869"/>
                </a:lnTo>
                <a:lnTo>
                  <a:pt x="13170" y="104139"/>
                </a:lnTo>
                <a:lnTo>
                  <a:pt x="19029" y="104139"/>
                </a:lnTo>
                <a:lnTo>
                  <a:pt x="17967" y="102869"/>
                </a:lnTo>
                <a:close/>
              </a:path>
              <a:path w="120014" h="187959">
                <a:moveTo>
                  <a:pt x="46353" y="96519"/>
                </a:moveTo>
                <a:lnTo>
                  <a:pt x="21545" y="96519"/>
                </a:lnTo>
                <a:lnTo>
                  <a:pt x="23353" y="97789"/>
                </a:lnTo>
                <a:lnTo>
                  <a:pt x="24926" y="97789"/>
                </a:lnTo>
                <a:lnTo>
                  <a:pt x="26813" y="99059"/>
                </a:lnTo>
                <a:lnTo>
                  <a:pt x="36052" y="99059"/>
                </a:lnTo>
                <a:lnTo>
                  <a:pt x="37822" y="100329"/>
                </a:lnTo>
                <a:lnTo>
                  <a:pt x="49773" y="100329"/>
                </a:lnTo>
                <a:lnTo>
                  <a:pt x="48751" y="99059"/>
                </a:lnTo>
                <a:lnTo>
                  <a:pt x="47612" y="97789"/>
                </a:lnTo>
                <a:lnTo>
                  <a:pt x="46353" y="96519"/>
                </a:lnTo>
                <a:close/>
              </a:path>
              <a:path w="120014" h="187959">
                <a:moveTo>
                  <a:pt x="54983" y="100060"/>
                </a:moveTo>
                <a:lnTo>
                  <a:pt x="55041" y="100329"/>
                </a:lnTo>
                <a:lnTo>
                  <a:pt x="54983" y="100060"/>
                </a:lnTo>
                <a:close/>
              </a:path>
              <a:path w="120014" h="187959">
                <a:moveTo>
                  <a:pt x="41713" y="73659"/>
                </a:moveTo>
                <a:lnTo>
                  <a:pt x="34087" y="73659"/>
                </a:lnTo>
                <a:lnTo>
                  <a:pt x="35738" y="74929"/>
                </a:lnTo>
                <a:lnTo>
                  <a:pt x="37468" y="76199"/>
                </a:lnTo>
                <a:lnTo>
                  <a:pt x="38332" y="77469"/>
                </a:lnTo>
                <a:lnTo>
                  <a:pt x="39197" y="77469"/>
                </a:lnTo>
                <a:lnTo>
                  <a:pt x="40102" y="78739"/>
                </a:lnTo>
                <a:lnTo>
                  <a:pt x="40967" y="78739"/>
                </a:lnTo>
                <a:lnTo>
                  <a:pt x="42697" y="81279"/>
                </a:lnTo>
                <a:lnTo>
                  <a:pt x="43561" y="81279"/>
                </a:lnTo>
                <a:lnTo>
                  <a:pt x="44426" y="82549"/>
                </a:lnTo>
                <a:lnTo>
                  <a:pt x="46077" y="85089"/>
                </a:lnTo>
                <a:lnTo>
                  <a:pt x="46864" y="85089"/>
                </a:lnTo>
                <a:lnTo>
                  <a:pt x="47612" y="86359"/>
                </a:lnTo>
                <a:lnTo>
                  <a:pt x="43012" y="86359"/>
                </a:lnTo>
                <a:lnTo>
                  <a:pt x="42422" y="87629"/>
                </a:lnTo>
                <a:lnTo>
                  <a:pt x="43955" y="87629"/>
                </a:lnTo>
                <a:lnTo>
                  <a:pt x="45331" y="88899"/>
                </a:lnTo>
                <a:lnTo>
                  <a:pt x="46157" y="88899"/>
                </a:lnTo>
                <a:lnTo>
                  <a:pt x="47061" y="90169"/>
                </a:lnTo>
                <a:lnTo>
                  <a:pt x="48044" y="91439"/>
                </a:lnTo>
                <a:lnTo>
                  <a:pt x="53822" y="97789"/>
                </a:lnTo>
                <a:lnTo>
                  <a:pt x="54983" y="100060"/>
                </a:lnTo>
                <a:lnTo>
                  <a:pt x="54492" y="97789"/>
                </a:lnTo>
                <a:lnTo>
                  <a:pt x="53115" y="92709"/>
                </a:lnTo>
                <a:lnTo>
                  <a:pt x="52408" y="91439"/>
                </a:lnTo>
                <a:lnTo>
                  <a:pt x="51582" y="90169"/>
                </a:lnTo>
                <a:lnTo>
                  <a:pt x="50599" y="87629"/>
                </a:lnTo>
                <a:lnTo>
                  <a:pt x="49460" y="85089"/>
                </a:lnTo>
                <a:lnTo>
                  <a:pt x="48122" y="83819"/>
                </a:lnTo>
                <a:lnTo>
                  <a:pt x="46628" y="81279"/>
                </a:lnTo>
                <a:lnTo>
                  <a:pt x="45803" y="80009"/>
                </a:lnTo>
                <a:lnTo>
                  <a:pt x="43994" y="77469"/>
                </a:lnTo>
                <a:lnTo>
                  <a:pt x="42971" y="76199"/>
                </a:lnTo>
                <a:lnTo>
                  <a:pt x="42815" y="74929"/>
                </a:lnTo>
                <a:lnTo>
                  <a:pt x="41713" y="73659"/>
                </a:lnTo>
                <a:close/>
              </a:path>
              <a:path w="120014" h="187959">
                <a:moveTo>
                  <a:pt x="113463" y="97789"/>
                </a:moveTo>
                <a:lnTo>
                  <a:pt x="110945" y="97789"/>
                </a:lnTo>
                <a:lnTo>
                  <a:pt x="111347" y="99059"/>
                </a:lnTo>
                <a:lnTo>
                  <a:pt x="112290" y="99059"/>
                </a:lnTo>
                <a:lnTo>
                  <a:pt x="113463" y="97789"/>
                </a:lnTo>
                <a:close/>
              </a:path>
              <a:path w="120014" h="187959">
                <a:moveTo>
                  <a:pt x="118385" y="62230"/>
                </a:moveTo>
                <a:lnTo>
                  <a:pt x="105321" y="62229"/>
                </a:lnTo>
                <a:lnTo>
                  <a:pt x="104459" y="63499"/>
                </a:lnTo>
                <a:lnTo>
                  <a:pt x="103562" y="64769"/>
                </a:lnTo>
                <a:lnTo>
                  <a:pt x="93845" y="64769"/>
                </a:lnTo>
                <a:lnTo>
                  <a:pt x="93296" y="66039"/>
                </a:lnTo>
                <a:lnTo>
                  <a:pt x="92784" y="66039"/>
                </a:lnTo>
                <a:lnTo>
                  <a:pt x="92274" y="67309"/>
                </a:lnTo>
                <a:lnTo>
                  <a:pt x="91802" y="67309"/>
                </a:lnTo>
                <a:lnTo>
                  <a:pt x="91370" y="68579"/>
                </a:lnTo>
                <a:lnTo>
                  <a:pt x="90977" y="69849"/>
                </a:lnTo>
                <a:lnTo>
                  <a:pt x="90268" y="72389"/>
                </a:lnTo>
                <a:lnTo>
                  <a:pt x="89993" y="73659"/>
                </a:lnTo>
                <a:lnTo>
                  <a:pt x="84843" y="73659"/>
                </a:lnTo>
                <a:lnTo>
                  <a:pt x="84293" y="74929"/>
                </a:lnTo>
                <a:lnTo>
                  <a:pt x="83191" y="74929"/>
                </a:lnTo>
                <a:lnTo>
                  <a:pt x="82130" y="76199"/>
                </a:lnTo>
                <a:lnTo>
                  <a:pt x="81030" y="78739"/>
                </a:lnTo>
                <a:lnTo>
                  <a:pt x="79968" y="80009"/>
                </a:lnTo>
                <a:lnTo>
                  <a:pt x="78513" y="83819"/>
                </a:lnTo>
                <a:lnTo>
                  <a:pt x="78081" y="85089"/>
                </a:lnTo>
                <a:lnTo>
                  <a:pt x="77688" y="86359"/>
                </a:lnTo>
                <a:lnTo>
                  <a:pt x="77294" y="88899"/>
                </a:lnTo>
                <a:lnTo>
                  <a:pt x="76901" y="90169"/>
                </a:lnTo>
                <a:lnTo>
                  <a:pt x="76626" y="90169"/>
                </a:lnTo>
                <a:lnTo>
                  <a:pt x="75722" y="91439"/>
                </a:lnTo>
                <a:lnTo>
                  <a:pt x="74975" y="91439"/>
                </a:lnTo>
                <a:lnTo>
                  <a:pt x="73010" y="93979"/>
                </a:lnTo>
                <a:lnTo>
                  <a:pt x="71711" y="95249"/>
                </a:lnTo>
                <a:lnTo>
                  <a:pt x="70021" y="96519"/>
                </a:lnTo>
                <a:lnTo>
                  <a:pt x="69431" y="97789"/>
                </a:lnTo>
                <a:lnTo>
                  <a:pt x="114878" y="97789"/>
                </a:lnTo>
                <a:lnTo>
                  <a:pt x="115625" y="96519"/>
                </a:lnTo>
                <a:lnTo>
                  <a:pt x="116453" y="96519"/>
                </a:lnTo>
                <a:lnTo>
                  <a:pt x="117316" y="95249"/>
                </a:lnTo>
                <a:lnTo>
                  <a:pt x="118385" y="93979"/>
                </a:lnTo>
                <a:lnTo>
                  <a:pt x="119604" y="92709"/>
                </a:lnTo>
                <a:lnTo>
                  <a:pt x="119604" y="68580"/>
                </a:lnTo>
                <a:lnTo>
                  <a:pt x="118385" y="62230"/>
                </a:lnTo>
                <a:close/>
              </a:path>
              <a:path w="120014" h="187959">
                <a:moveTo>
                  <a:pt x="42815" y="95249"/>
                </a:moveTo>
                <a:lnTo>
                  <a:pt x="20011" y="95249"/>
                </a:lnTo>
                <a:lnTo>
                  <a:pt x="21073" y="96519"/>
                </a:lnTo>
                <a:lnTo>
                  <a:pt x="44387" y="96519"/>
                </a:lnTo>
                <a:lnTo>
                  <a:pt x="42815" y="95249"/>
                </a:lnTo>
                <a:close/>
              </a:path>
              <a:path w="120014" h="187959">
                <a:moveTo>
                  <a:pt x="40613" y="93979"/>
                </a:moveTo>
                <a:lnTo>
                  <a:pt x="19382" y="93979"/>
                </a:lnTo>
                <a:lnTo>
                  <a:pt x="19658" y="95249"/>
                </a:lnTo>
                <a:lnTo>
                  <a:pt x="41754" y="95249"/>
                </a:lnTo>
                <a:lnTo>
                  <a:pt x="40613" y="93979"/>
                </a:lnTo>
                <a:close/>
              </a:path>
              <a:path w="120014" h="187959">
                <a:moveTo>
                  <a:pt x="34283" y="87629"/>
                </a:moveTo>
                <a:lnTo>
                  <a:pt x="18832" y="87629"/>
                </a:lnTo>
                <a:lnTo>
                  <a:pt x="18675" y="88899"/>
                </a:lnTo>
                <a:lnTo>
                  <a:pt x="18517" y="88899"/>
                </a:lnTo>
                <a:lnTo>
                  <a:pt x="18478" y="91439"/>
                </a:lnTo>
                <a:lnTo>
                  <a:pt x="19029" y="93979"/>
                </a:lnTo>
                <a:lnTo>
                  <a:pt x="39433" y="93979"/>
                </a:lnTo>
                <a:lnTo>
                  <a:pt x="38215" y="92709"/>
                </a:lnTo>
                <a:lnTo>
                  <a:pt x="37074" y="91439"/>
                </a:lnTo>
                <a:lnTo>
                  <a:pt x="35974" y="90169"/>
                </a:lnTo>
                <a:lnTo>
                  <a:pt x="35502" y="90169"/>
                </a:lnTo>
                <a:lnTo>
                  <a:pt x="34636" y="88899"/>
                </a:lnTo>
                <a:lnTo>
                  <a:pt x="34283" y="87629"/>
                </a:lnTo>
                <a:close/>
              </a:path>
              <a:path w="120014" h="187959">
                <a:moveTo>
                  <a:pt x="59995" y="74929"/>
                </a:moveTo>
                <a:lnTo>
                  <a:pt x="57479" y="74929"/>
                </a:lnTo>
                <a:lnTo>
                  <a:pt x="57558" y="77469"/>
                </a:lnTo>
                <a:lnTo>
                  <a:pt x="57322" y="78739"/>
                </a:lnTo>
                <a:lnTo>
                  <a:pt x="57125" y="78739"/>
                </a:lnTo>
                <a:lnTo>
                  <a:pt x="56850" y="80009"/>
                </a:lnTo>
                <a:lnTo>
                  <a:pt x="56221" y="81279"/>
                </a:lnTo>
                <a:lnTo>
                  <a:pt x="56103" y="82549"/>
                </a:lnTo>
                <a:lnTo>
                  <a:pt x="55867" y="82549"/>
                </a:lnTo>
                <a:lnTo>
                  <a:pt x="55789" y="85089"/>
                </a:lnTo>
                <a:lnTo>
                  <a:pt x="56103" y="87629"/>
                </a:lnTo>
                <a:lnTo>
                  <a:pt x="56418" y="88899"/>
                </a:lnTo>
                <a:lnTo>
                  <a:pt x="56811" y="90169"/>
                </a:lnTo>
                <a:lnTo>
                  <a:pt x="57047" y="90169"/>
                </a:lnTo>
                <a:lnTo>
                  <a:pt x="57322" y="91439"/>
                </a:lnTo>
                <a:lnTo>
                  <a:pt x="57990" y="92709"/>
                </a:lnTo>
                <a:lnTo>
                  <a:pt x="59760" y="92709"/>
                </a:lnTo>
                <a:lnTo>
                  <a:pt x="59366" y="91439"/>
                </a:lnTo>
                <a:lnTo>
                  <a:pt x="59053" y="90169"/>
                </a:lnTo>
                <a:lnTo>
                  <a:pt x="58580" y="88899"/>
                </a:lnTo>
                <a:lnTo>
                  <a:pt x="58423" y="88899"/>
                </a:lnTo>
                <a:lnTo>
                  <a:pt x="58266" y="87629"/>
                </a:lnTo>
                <a:lnTo>
                  <a:pt x="58227" y="86359"/>
                </a:lnTo>
                <a:lnTo>
                  <a:pt x="58305" y="85089"/>
                </a:lnTo>
                <a:lnTo>
                  <a:pt x="59288" y="82549"/>
                </a:lnTo>
                <a:lnTo>
                  <a:pt x="59602" y="81279"/>
                </a:lnTo>
                <a:lnTo>
                  <a:pt x="59838" y="80009"/>
                </a:lnTo>
                <a:lnTo>
                  <a:pt x="59995" y="78739"/>
                </a:lnTo>
                <a:lnTo>
                  <a:pt x="59995" y="74929"/>
                </a:lnTo>
                <a:close/>
              </a:path>
              <a:path w="120014" h="187959">
                <a:moveTo>
                  <a:pt x="33772" y="86359"/>
                </a:moveTo>
                <a:lnTo>
                  <a:pt x="15254" y="86359"/>
                </a:lnTo>
                <a:lnTo>
                  <a:pt x="17692" y="87629"/>
                </a:lnTo>
                <a:lnTo>
                  <a:pt x="34007" y="87629"/>
                </a:lnTo>
                <a:lnTo>
                  <a:pt x="33772" y="86359"/>
                </a:lnTo>
                <a:close/>
              </a:path>
              <a:path w="120014" h="187959">
                <a:moveTo>
                  <a:pt x="33497" y="83819"/>
                </a:moveTo>
                <a:lnTo>
                  <a:pt x="10615" y="83819"/>
                </a:lnTo>
                <a:lnTo>
                  <a:pt x="12227" y="85089"/>
                </a:lnTo>
                <a:lnTo>
                  <a:pt x="13170" y="85089"/>
                </a:lnTo>
                <a:lnTo>
                  <a:pt x="14192" y="86359"/>
                </a:lnTo>
                <a:lnTo>
                  <a:pt x="33615" y="86359"/>
                </a:lnTo>
                <a:lnTo>
                  <a:pt x="33497" y="83819"/>
                </a:lnTo>
                <a:close/>
              </a:path>
              <a:path w="120014" h="187959">
                <a:moveTo>
                  <a:pt x="30233" y="78739"/>
                </a:moveTo>
                <a:lnTo>
                  <a:pt x="5898" y="78739"/>
                </a:lnTo>
                <a:lnTo>
                  <a:pt x="6094" y="80009"/>
                </a:lnTo>
                <a:lnTo>
                  <a:pt x="6605" y="80009"/>
                </a:lnTo>
                <a:lnTo>
                  <a:pt x="7273" y="81279"/>
                </a:lnTo>
                <a:lnTo>
                  <a:pt x="8177" y="82549"/>
                </a:lnTo>
                <a:lnTo>
                  <a:pt x="8689" y="82549"/>
                </a:lnTo>
                <a:lnTo>
                  <a:pt x="9908" y="83819"/>
                </a:lnTo>
                <a:lnTo>
                  <a:pt x="33615" y="83819"/>
                </a:lnTo>
                <a:lnTo>
                  <a:pt x="33772" y="82549"/>
                </a:lnTo>
                <a:lnTo>
                  <a:pt x="34048" y="81279"/>
                </a:lnTo>
                <a:lnTo>
                  <a:pt x="30233" y="78739"/>
                </a:lnTo>
                <a:close/>
              </a:path>
              <a:path w="120014" h="187959">
                <a:moveTo>
                  <a:pt x="22882" y="71119"/>
                </a:moveTo>
                <a:lnTo>
                  <a:pt x="6133" y="71119"/>
                </a:lnTo>
                <a:lnTo>
                  <a:pt x="5818" y="72389"/>
                </a:lnTo>
                <a:lnTo>
                  <a:pt x="5347" y="74929"/>
                </a:lnTo>
                <a:lnTo>
                  <a:pt x="5386" y="77469"/>
                </a:lnTo>
                <a:lnTo>
                  <a:pt x="5504" y="78739"/>
                </a:lnTo>
                <a:lnTo>
                  <a:pt x="28819" y="78739"/>
                </a:lnTo>
                <a:lnTo>
                  <a:pt x="26617" y="76199"/>
                </a:lnTo>
                <a:lnTo>
                  <a:pt x="25909" y="76199"/>
                </a:lnTo>
                <a:lnTo>
                  <a:pt x="24651" y="74929"/>
                </a:lnTo>
                <a:lnTo>
                  <a:pt x="24100" y="73659"/>
                </a:lnTo>
                <a:lnTo>
                  <a:pt x="23589" y="72389"/>
                </a:lnTo>
                <a:lnTo>
                  <a:pt x="23197" y="72389"/>
                </a:lnTo>
                <a:lnTo>
                  <a:pt x="22882" y="71119"/>
                </a:lnTo>
                <a:close/>
              </a:path>
              <a:path w="120014" h="187959">
                <a:moveTo>
                  <a:pt x="58580" y="71119"/>
                </a:moveTo>
                <a:lnTo>
                  <a:pt x="54609" y="71119"/>
                </a:lnTo>
                <a:lnTo>
                  <a:pt x="55514" y="72389"/>
                </a:lnTo>
                <a:lnTo>
                  <a:pt x="56457" y="72389"/>
                </a:lnTo>
                <a:lnTo>
                  <a:pt x="56889" y="73659"/>
                </a:lnTo>
                <a:lnTo>
                  <a:pt x="57361" y="74929"/>
                </a:lnTo>
                <a:lnTo>
                  <a:pt x="59878" y="74929"/>
                </a:lnTo>
                <a:lnTo>
                  <a:pt x="59721" y="73659"/>
                </a:lnTo>
                <a:lnTo>
                  <a:pt x="59485" y="73659"/>
                </a:lnTo>
                <a:lnTo>
                  <a:pt x="59209" y="72389"/>
                </a:lnTo>
                <a:lnTo>
                  <a:pt x="58580" y="71119"/>
                </a:lnTo>
                <a:close/>
              </a:path>
              <a:path w="120014" h="187959">
                <a:moveTo>
                  <a:pt x="34244" y="62229"/>
                </a:moveTo>
                <a:lnTo>
                  <a:pt x="28779" y="62229"/>
                </a:lnTo>
                <a:lnTo>
                  <a:pt x="29055" y="63499"/>
                </a:lnTo>
                <a:lnTo>
                  <a:pt x="30627" y="63499"/>
                </a:lnTo>
                <a:lnTo>
                  <a:pt x="31138" y="64769"/>
                </a:lnTo>
                <a:lnTo>
                  <a:pt x="32239" y="66039"/>
                </a:lnTo>
                <a:lnTo>
                  <a:pt x="32829" y="66039"/>
                </a:lnTo>
                <a:lnTo>
                  <a:pt x="34087" y="68579"/>
                </a:lnTo>
                <a:lnTo>
                  <a:pt x="34755" y="69849"/>
                </a:lnTo>
                <a:lnTo>
                  <a:pt x="28346" y="69849"/>
                </a:lnTo>
                <a:lnTo>
                  <a:pt x="26538" y="71119"/>
                </a:lnTo>
                <a:lnTo>
                  <a:pt x="28700" y="71119"/>
                </a:lnTo>
                <a:lnTo>
                  <a:pt x="29840" y="72389"/>
                </a:lnTo>
                <a:lnTo>
                  <a:pt x="32553" y="73659"/>
                </a:lnTo>
                <a:lnTo>
                  <a:pt x="40849" y="73659"/>
                </a:lnTo>
                <a:lnTo>
                  <a:pt x="39787" y="71119"/>
                </a:lnTo>
                <a:lnTo>
                  <a:pt x="38019" y="69849"/>
                </a:lnTo>
                <a:lnTo>
                  <a:pt x="36131" y="66039"/>
                </a:lnTo>
                <a:lnTo>
                  <a:pt x="35462" y="64769"/>
                </a:lnTo>
                <a:lnTo>
                  <a:pt x="34833" y="63499"/>
                </a:lnTo>
                <a:lnTo>
                  <a:pt x="34244" y="62229"/>
                </a:lnTo>
                <a:close/>
              </a:path>
              <a:path w="120014" h="187959">
                <a:moveTo>
                  <a:pt x="51386" y="71119"/>
                </a:moveTo>
                <a:lnTo>
                  <a:pt x="49813" y="71119"/>
                </a:lnTo>
                <a:lnTo>
                  <a:pt x="50048" y="72389"/>
                </a:lnTo>
                <a:lnTo>
                  <a:pt x="51189" y="72389"/>
                </a:lnTo>
                <a:lnTo>
                  <a:pt x="51386" y="71119"/>
                </a:lnTo>
                <a:close/>
              </a:path>
              <a:path w="120014" h="187959">
                <a:moveTo>
                  <a:pt x="29723" y="41909"/>
                </a:moveTo>
                <a:lnTo>
                  <a:pt x="25280" y="41909"/>
                </a:lnTo>
                <a:lnTo>
                  <a:pt x="24808" y="43179"/>
                </a:lnTo>
                <a:lnTo>
                  <a:pt x="23943" y="43179"/>
                </a:lnTo>
                <a:lnTo>
                  <a:pt x="23550" y="44449"/>
                </a:lnTo>
                <a:lnTo>
                  <a:pt x="23197" y="44449"/>
                </a:lnTo>
                <a:lnTo>
                  <a:pt x="22842" y="45719"/>
                </a:lnTo>
                <a:lnTo>
                  <a:pt x="22568" y="45719"/>
                </a:lnTo>
                <a:lnTo>
                  <a:pt x="22292" y="46989"/>
                </a:lnTo>
                <a:lnTo>
                  <a:pt x="21898" y="49529"/>
                </a:lnTo>
                <a:lnTo>
                  <a:pt x="21898" y="53339"/>
                </a:lnTo>
                <a:lnTo>
                  <a:pt x="22056" y="54609"/>
                </a:lnTo>
                <a:lnTo>
                  <a:pt x="22292" y="57149"/>
                </a:lnTo>
                <a:lnTo>
                  <a:pt x="18911" y="57149"/>
                </a:lnTo>
                <a:lnTo>
                  <a:pt x="18163" y="58419"/>
                </a:lnTo>
                <a:lnTo>
                  <a:pt x="3224" y="58419"/>
                </a:lnTo>
                <a:lnTo>
                  <a:pt x="3421" y="59689"/>
                </a:lnTo>
                <a:lnTo>
                  <a:pt x="3695" y="60959"/>
                </a:lnTo>
                <a:lnTo>
                  <a:pt x="4050" y="60959"/>
                </a:lnTo>
                <a:lnTo>
                  <a:pt x="4482" y="62229"/>
                </a:lnTo>
                <a:lnTo>
                  <a:pt x="9357" y="69849"/>
                </a:lnTo>
                <a:lnTo>
                  <a:pt x="7234" y="69849"/>
                </a:lnTo>
                <a:lnTo>
                  <a:pt x="6841" y="71119"/>
                </a:lnTo>
                <a:lnTo>
                  <a:pt x="22646" y="71119"/>
                </a:lnTo>
                <a:lnTo>
                  <a:pt x="22527" y="68579"/>
                </a:lnTo>
                <a:lnTo>
                  <a:pt x="22685" y="68579"/>
                </a:lnTo>
                <a:lnTo>
                  <a:pt x="22960" y="67309"/>
                </a:lnTo>
                <a:lnTo>
                  <a:pt x="23392" y="67309"/>
                </a:lnTo>
                <a:lnTo>
                  <a:pt x="24022" y="66039"/>
                </a:lnTo>
                <a:lnTo>
                  <a:pt x="24769" y="64769"/>
                </a:lnTo>
                <a:lnTo>
                  <a:pt x="25752" y="64769"/>
                </a:lnTo>
                <a:lnTo>
                  <a:pt x="26891" y="63499"/>
                </a:lnTo>
                <a:lnTo>
                  <a:pt x="28268" y="62229"/>
                </a:lnTo>
                <a:lnTo>
                  <a:pt x="34244" y="62229"/>
                </a:lnTo>
                <a:lnTo>
                  <a:pt x="33615" y="60959"/>
                </a:lnTo>
                <a:lnTo>
                  <a:pt x="30313" y="50799"/>
                </a:lnTo>
                <a:lnTo>
                  <a:pt x="30037" y="49529"/>
                </a:lnTo>
                <a:lnTo>
                  <a:pt x="29801" y="48259"/>
                </a:lnTo>
                <a:lnTo>
                  <a:pt x="29644" y="45719"/>
                </a:lnTo>
                <a:lnTo>
                  <a:pt x="29565" y="43179"/>
                </a:lnTo>
                <a:lnTo>
                  <a:pt x="29723" y="41909"/>
                </a:lnTo>
                <a:close/>
              </a:path>
              <a:path w="120014" h="187959">
                <a:moveTo>
                  <a:pt x="51700" y="59689"/>
                </a:moveTo>
                <a:lnTo>
                  <a:pt x="48830" y="59689"/>
                </a:lnTo>
                <a:lnTo>
                  <a:pt x="49263" y="62229"/>
                </a:lnTo>
                <a:lnTo>
                  <a:pt x="49577" y="64769"/>
                </a:lnTo>
                <a:lnTo>
                  <a:pt x="49656" y="66039"/>
                </a:lnTo>
                <a:lnTo>
                  <a:pt x="49773" y="71119"/>
                </a:lnTo>
                <a:lnTo>
                  <a:pt x="57794" y="71119"/>
                </a:lnTo>
                <a:lnTo>
                  <a:pt x="56969" y="69849"/>
                </a:lnTo>
                <a:lnTo>
                  <a:pt x="52722" y="69849"/>
                </a:lnTo>
                <a:lnTo>
                  <a:pt x="52722" y="63499"/>
                </a:lnTo>
                <a:lnTo>
                  <a:pt x="52564" y="63499"/>
                </a:lnTo>
                <a:lnTo>
                  <a:pt x="52447" y="62229"/>
                </a:lnTo>
                <a:lnTo>
                  <a:pt x="52132" y="60959"/>
                </a:lnTo>
                <a:lnTo>
                  <a:pt x="51935" y="60959"/>
                </a:lnTo>
                <a:lnTo>
                  <a:pt x="51700" y="59689"/>
                </a:lnTo>
                <a:close/>
              </a:path>
              <a:path w="120014" h="187959">
                <a:moveTo>
                  <a:pt x="101825" y="63499"/>
                </a:moveTo>
                <a:lnTo>
                  <a:pt x="95501" y="63499"/>
                </a:lnTo>
                <a:lnTo>
                  <a:pt x="94397" y="64769"/>
                </a:lnTo>
                <a:lnTo>
                  <a:pt x="103090" y="64769"/>
                </a:lnTo>
                <a:lnTo>
                  <a:pt x="101825" y="63499"/>
                </a:lnTo>
                <a:close/>
              </a:path>
              <a:path w="120014" h="187959">
                <a:moveTo>
                  <a:pt x="116258" y="59690"/>
                </a:moveTo>
                <a:lnTo>
                  <a:pt x="108507" y="59689"/>
                </a:lnTo>
                <a:lnTo>
                  <a:pt x="107759" y="60959"/>
                </a:lnTo>
                <a:lnTo>
                  <a:pt x="106149" y="62229"/>
                </a:lnTo>
                <a:lnTo>
                  <a:pt x="118144" y="62230"/>
                </a:lnTo>
                <a:lnTo>
                  <a:pt x="117431" y="60960"/>
                </a:lnTo>
                <a:lnTo>
                  <a:pt x="117166" y="60960"/>
                </a:lnTo>
                <a:lnTo>
                  <a:pt x="116258" y="59690"/>
                </a:lnTo>
                <a:close/>
              </a:path>
              <a:path w="120014" h="187959">
                <a:moveTo>
                  <a:pt x="65775" y="53339"/>
                </a:moveTo>
                <a:lnTo>
                  <a:pt x="64753" y="53339"/>
                </a:lnTo>
                <a:lnTo>
                  <a:pt x="63888" y="55879"/>
                </a:lnTo>
                <a:lnTo>
                  <a:pt x="64478" y="57149"/>
                </a:lnTo>
                <a:lnTo>
                  <a:pt x="65460" y="58419"/>
                </a:lnTo>
                <a:lnTo>
                  <a:pt x="66247" y="60959"/>
                </a:lnTo>
                <a:lnTo>
                  <a:pt x="76351" y="60959"/>
                </a:lnTo>
                <a:lnTo>
                  <a:pt x="76272" y="59689"/>
                </a:lnTo>
                <a:lnTo>
                  <a:pt x="75918" y="59689"/>
                </a:lnTo>
                <a:lnTo>
                  <a:pt x="75801" y="57149"/>
                </a:lnTo>
                <a:lnTo>
                  <a:pt x="68685" y="57149"/>
                </a:lnTo>
                <a:lnTo>
                  <a:pt x="67505" y="55879"/>
                </a:lnTo>
                <a:lnTo>
                  <a:pt x="66679" y="54609"/>
                </a:lnTo>
                <a:lnTo>
                  <a:pt x="66050" y="54609"/>
                </a:lnTo>
                <a:lnTo>
                  <a:pt x="65775" y="53339"/>
                </a:lnTo>
                <a:close/>
              </a:path>
              <a:path w="120014" h="187959">
                <a:moveTo>
                  <a:pt x="93335" y="59689"/>
                </a:moveTo>
                <a:lnTo>
                  <a:pt x="76548" y="59689"/>
                </a:lnTo>
                <a:lnTo>
                  <a:pt x="76391" y="60959"/>
                </a:lnTo>
                <a:lnTo>
                  <a:pt x="92510" y="60959"/>
                </a:lnTo>
                <a:lnTo>
                  <a:pt x="93335" y="59689"/>
                </a:lnTo>
                <a:close/>
              </a:path>
              <a:path w="120014" h="187959">
                <a:moveTo>
                  <a:pt x="49026" y="55879"/>
                </a:moveTo>
                <a:lnTo>
                  <a:pt x="47454" y="55879"/>
                </a:lnTo>
                <a:lnTo>
                  <a:pt x="48044" y="57149"/>
                </a:lnTo>
                <a:lnTo>
                  <a:pt x="48594" y="59689"/>
                </a:lnTo>
                <a:lnTo>
                  <a:pt x="51425" y="59689"/>
                </a:lnTo>
                <a:lnTo>
                  <a:pt x="51110" y="58419"/>
                </a:lnTo>
                <a:lnTo>
                  <a:pt x="50796" y="58419"/>
                </a:lnTo>
                <a:lnTo>
                  <a:pt x="50009" y="57149"/>
                </a:lnTo>
                <a:lnTo>
                  <a:pt x="49538" y="57149"/>
                </a:lnTo>
                <a:lnTo>
                  <a:pt x="49026" y="55879"/>
                </a:lnTo>
                <a:close/>
              </a:path>
              <a:path w="120014" h="187959">
                <a:moveTo>
                  <a:pt x="95144" y="58419"/>
                </a:moveTo>
                <a:lnTo>
                  <a:pt x="77452" y="58419"/>
                </a:lnTo>
                <a:lnTo>
                  <a:pt x="77216" y="59689"/>
                </a:lnTo>
                <a:lnTo>
                  <a:pt x="94201" y="59689"/>
                </a:lnTo>
                <a:lnTo>
                  <a:pt x="95144" y="58419"/>
                </a:lnTo>
                <a:close/>
              </a:path>
              <a:path w="120014" h="187959">
                <a:moveTo>
                  <a:pt x="113624" y="58419"/>
                </a:moveTo>
                <a:lnTo>
                  <a:pt x="111301" y="58419"/>
                </a:lnTo>
                <a:lnTo>
                  <a:pt x="110634" y="59689"/>
                </a:lnTo>
                <a:lnTo>
                  <a:pt x="114130" y="59689"/>
                </a:lnTo>
                <a:lnTo>
                  <a:pt x="113624" y="58419"/>
                </a:lnTo>
                <a:close/>
              </a:path>
              <a:path w="120014" h="187959">
                <a:moveTo>
                  <a:pt x="15726" y="53339"/>
                </a:moveTo>
                <a:lnTo>
                  <a:pt x="3617" y="53339"/>
                </a:lnTo>
                <a:lnTo>
                  <a:pt x="3421" y="54609"/>
                </a:lnTo>
                <a:lnTo>
                  <a:pt x="3263" y="54609"/>
                </a:lnTo>
                <a:lnTo>
                  <a:pt x="3145" y="55879"/>
                </a:lnTo>
                <a:lnTo>
                  <a:pt x="3106" y="58419"/>
                </a:lnTo>
                <a:lnTo>
                  <a:pt x="18163" y="58419"/>
                </a:lnTo>
                <a:lnTo>
                  <a:pt x="17967" y="57149"/>
                </a:lnTo>
                <a:lnTo>
                  <a:pt x="16905" y="55879"/>
                </a:lnTo>
                <a:lnTo>
                  <a:pt x="16355" y="54609"/>
                </a:lnTo>
                <a:lnTo>
                  <a:pt x="15726" y="53339"/>
                </a:lnTo>
                <a:close/>
              </a:path>
              <a:path w="120014" h="187959">
                <a:moveTo>
                  <a:pt x="99238" y="53339"/>
                </a:moveTo>
                <a:lnTo>
                  <a:pt x="77884" y="53339"/>
                </a:lnTo>
                <a:lnTo>
                  <a:pt x="77923" y="57149"/>
                </a:lnTo>
                <a:lnTo>
                  <a:pt x="77845" y="58419"/>
                </a:lnTo>
                <a:lnTo>
                  <a:pt x="95616" y="58419"/>
                </a:lnTo>
                <a:lnTo>
                  <a:pt x="97111" y="55879"/>
                </a:lnTo>
                <a:lnTo>
                  <a:pt x="98169" y="54609"/>
                </a:lnTo>
                <a:lnTo>
                  <a:pt x="98686" y="54609"/>
                </a:lnTo>
                <a:lnTo>
                  <a:pt x="99238" y="53339"/>
                </a:lnTo>
                <a:close/>
              </a:path>
              <a:path w="120014" h="187959">
                <a:moveTo>
                  <a:pt x="21505" y="55879"/>
                </a:moveTo>
                <a:lnTo>
                  <a:pt x="20994" y="55879"/>
                </a:lnTo>
                <a:lnTo>
                  <a:pt x="20679" y="57149"/>
                </a:lnTo>
                <a:lnTo>
                  <a:pt x="21939" y="57149"/>
                </a:lnTo>
                <a:lnTo>
                  <a:pt x="21505" y="55879"/>
                </a:lnTo>
                <a:close/>
              </a:path>
              <a:path w="120014" h="187959">
                <a:moveTo>
                  <a:pt x="38254" y="55879"/>
                </a:moveTo>
                <a:lnTo>
                  <a:pt x="37822" y="55879"/>
                </a:lnTo>
                <a:lnTo>
                  <a:pt x="37939" y="57149"/>
                </a:lnTo>
                <a:lnTo>
                  <a:pt x="38097" y="57149"/>
                </a:lnTo>
                <a:lnTo>
                  <a:pt x="38254" y="55879"/>
                </a:lnTo>
                <a:close/>
              </a:path>
              <a:path w="120014" h="187959">
                <a:moveTo>
                  <a:pt x="73245" y="46989"/>
                </a:moveTo>
                <a:lnTo>
                  <a:pt x="67347" y="46989"/>
                </a:lnTo>
                <a:lnTo>
                  <a:pt x="67387" y="50799"/>
                </a:lnTo>
                <a:lnTo>
                  <a:pt x="67505" y="52069"/>
                </a:lnTo>
                <a:lnTo>
                  <a:pt x="67820" y="54609"/>
                </a:lnTo>
                <a:lnTo>
                  <a:pt x="68056" y="55879"/>
                </a:lnTo>
                <a:lnTo>
                  <a:pt x="68685" y="57149"/>
                </a:lnTo>
                <a:lnTo>
                  <a:pt x="75801" y="57149"/>
                </a:lnTo>
                <a:lnTo>
                  <a:pt x="75722" y="55879"/>
                </a:lnTo>
                <a:lnTo>
                  <a:pt x="75407" y="53339"/>
                </a:lnTo>
                <a:lnTo>
                  <a:pt x="75211" y="53339"/>
                </a:lnTo>
                <a:lnTo>
                  <a:pt x="74817" y="50799"/>
                </a:lnTo>
                <a:lnTo>
                  <a:pt x="74582" y="50799"/>
                </a:lnTo>
                <a:lnTo>
                  <a:pt x="74149" y="49529"/>
                </a:lnTo>
                <a:lnTo>
                  <a:pt x="73953" y="49529"/>
                </a:lnTo>
                <a:lnTo>
                  <a:pt x="73520" y="48259"/>
                </a:lnTo>
                <a:lnTo>
                  <a:pt x="73245" y="46989"/>
                </a:lnTo>
                <a:close/>
              </a:path>
              <a:path w="120014" h="187959">
                <a:moveTo>
                  <a:pt x="39316" y="54609"/>
                </a:moveTo>
                <a:lnTo>
                  <a:pt x="37271" y="54609"/>
                </a:lnTo>
                <a:lnTo>
                  <a:pt x="37507" y="55879"/>
                </a:lnTo>
                <a:lnTo>
                  <a:pt x="38922" y="55879"/>
                </a:lnTo>
                <a:lnTo>
                  <a:pt x="39316" y="54609"/>
                </a:lnTo>
                <a:close/>
              </a:path>
              <a:path w="120014" h="187959">
                <a:moveTo>
                  <a:pt x="47218" y="54609"/>
                </a:moveTo>
                <a:lnTo>
                  <a:pt x="46510" y="54609"/>
                </a:lnTo>
                <a:lnTo>
                  <a:pt x="46825" y="55879"/>
                </a:lnTo>
                <a:lnTo>
                  <a:pt x="47886" y="55879"/>
                </a:lnTo>
                <a:lnTo>
                  <a:pt x="47218" y="54609"/>
                </a:lnTo>
                <a:close/>
              </a:path>
              <a:path w="120014" h="187959">
                <a:moveTo>
                  <a:pt x="39197" y="46989"/>
                </a:moveTo>
                <a:lnTo>
                  <a:pt x="37271" y="46989"/>
                </a:lnTo>
                <a:lnTo>
                  <a:pt x="37389" y="53339"/>
                </a:lnTo>
                <a:lnTo>
                  <a:pt x="37232" y="54609"/>
                </a:lnTo>
                <a:lnTo>
                  <a:pt x="39906" y="54609"/>
                </a:lnTo>
                <a:lnTo>
                  <a:pt x="39826" y="50799"/>
                </a:lnTo>
                <a:lnTo>
                  <a:pt x="39630" y="49529"/>
                </a:lnTo>
                <a:lnTo>
                  <a:pt x="39512" y="48259"/>
                </a:lnTo>
                <a:lnTo>
                  <a:pt x="39197" y="46989"/>
                </a:lnTo>
                <a:close/>
              </a:path>
              <a:path w="120014" h="187959">
                <a:moveTo>
                  <a:pt x="14625" y="52069"/>
                </a:moveTo>
                <a:lnTo>
                  <a:pt x="4364" y="52069"/>
                </a:lnTo>
                <a:lnTo>
                  <a:pt x="4089" y="53339"/>
                </a:lnTo>
                <a:lnTo>
                  <a:pt x="15018" y="53339"/>
                </a:lnTo>
                <a:lnTo>
                  <a:pt x="14625" y="52069"/>
                </a:lnTo>
                <a:close/>
              </a:path>
              <a:path w="120014" h="187959">
                <a:moveTo>
                  <a:pt x="107725" y="48259"/>
                </a:moveTo>
                <a:lnTo>
                  <a:pt x="77569" y="48259"/>
                </a:lnTo>
                <a:lnTo>
                  <a:pt x="77530" y="50799"/>
                </a:lnTo>
                <a:lnTo>
                  <a:pt x="77727" y="53339"/>
                </a:lnTo>
                <a:lnTo>
                  <a:pt x="102964" y="53339"/>
                </a:lnTo>
                <a:lnTo>
                  <a:pt x="104424" y="52069"/>
                </a:lnTo>
                <a:lnTo>
                  <a:pt x="104930" y="52069"/>
                </a:lnTo>
                <a:lnTo>
                  <a:pt x="105873" y="50799"/>
                </a:lnTo>
                <a:lnTo>
                  <a:pt x="106391" y="50799"/>
                </a:lnTo>
                <a:lnTo>
                  <a:pt x="106816" y="49529"/>
                </a:lnTo>
                <a:lnTo>
                  <a:pt x="107288" y="49529"/>
                </a:lnTo>
                <a:lnTo>
                  <a:pt x="107725" y="48259"/>
                </a:lnTo>
                <a:close/>
              </a:path>
              <a:path w="120014" h="187959">
                <a:moveTo>
                  <a:pt x="13367" y="50799"/>
                </a:moveTo>
                <a:lnTo>
                  <a:pt x="6054" y="50799"/>
                </a:lnTo>
                <a:lnTo>
                  <a:pt x="5228" y="52069"/>
                </a:lnTo>
                <a:lnTo>
                  <a:pt x="13839" y="52069"/>
                </a:lnTo>
                <a:lnTo>
                  <a:pt x="13367" y="50799"/>
                </a:lnTo>
                <a:close/>
              </a:path>
              <a:path w="120014" h="187959">
                <a:moveTo>
                  <a:pt x="10930" y="49529"/>
                </a:moveTo>
                <a:lnTo>
                  <a:pt x="7509" y="49529"/>
                </a:lnTo>
                <a:lnTo>
                  <a:pt x="6802" y="50799"/>
                </a:lnTo>
                <a:lnTo>
                  <a:pt x="11480" y="50799"/>
                </a:lnTo>
                <a:lnTo>
                  <a:pt x="10930" y="49529"/>
                </a:lnTo>
                <a:close/>
              </a:path>
              <a:path w="120014" h="187959">
                <a:moveTo>
                  <a:pt x="114843" y="38100"/>
                </a:moveTo>
                <a:lnTo>
                  <a:pt x="79614" y="38099"/>
                </a:lnTo>
                <a:lnTo>
                  <a:pt x="79890" y="40639"/>
                </a:lnTo>
                <a:lnTo>
                  <a:pt x="79890" y="43179"/>
                </a:lnTo>
                <a:lnTo>
                  <a:pt x="79653" y="44449"/>
                </a:lnTo>
                <a:lnTo>
                  <a:pt x="79339" y="44449"/>
                </a:lnTo>
                <a:lnTo>
                  <a:pt x="79142" y="45719"/>
                </a:lnTo>
                <a:lnTo>
                  <a:pt x="78159" y="45719"/>
                </a:lnTo>
                <a:lnTo>
                  <a:pt x="77766" y="46989"/>
                </a:lnTo>
                <a:lnTo>
                  <a:pt x="77649" y="48259"/>
                </a:lnTo>
                <a:lnTo>
                  <a:pt x="108116" y="48259"/>
                </a:lnTo>
                <a:lnTo>
                  <a:pt x="108472" y="46989"/>
                </a:lnTo>
                <a:lnTo>
                  <a:pt x="108829" y="46989"/>
                </a:lnTo>
                <a:lnTo>
                  <a:pt x="110048" y="39370"/>
                </a:lnTo>
                <a:lnTo>
                  <a:pt x="113348" y="39370"/>
                </a:lnTo>
                <a:lnTo>
                  <a:pt x="114843" y="38100"/>
                </a:lnTo>
                <a:close/>
              </a:path>
              <a:path w="120014" h="187959">
                <a:moveTo>
                  <a:pt x="38765" y="45719"/>
                </a:moveTo>
                <a:lnTo>
                  <a:pt x="36917" y="45719"/>
                </a:lnTo>
                <a:lnTo>
                  <a:pt x="37113" y="46989"/>
                </a:lnTo>
                <a:lnTo>
                  <a:pt x="39001" y="46989"/>
                </a:lnTo>
                <a:lnTo>
                  <a:pt x="38765" y="45719"/>
                </a:lnTo>
                <a:close/>
              </a:path>
              <a:path w="120014" h="187959">
                <a:moveTo>
                  <a:pt x="73992" y="39369"/>
                </a:moveTo>
                <a:lnTo>
                  <a:pt x="73166" y="40639"/>
                </a:lnTo>
                <a:lnTo>
                  <a:pt x="71711" y="41909"/>
                </a:lnTo>
                <a:lnTo>
                  <a:pt x="71043" y="41909"/>
                </a:lnTo>
                <a:lnTo>
                  <a:pt x="69904" y="43179"/>
                </a:lnTo>
                <a:lnTo>
                  <a:pt x="68999" y="44449"/>
                </a:lnTo>
                <a:lnTo>
                  <a:pt x="68252" y="45719"/>
                </a:lnTo>
                <a:lnTo>
                  <a:pt x="67741" y="46989"/>
                </a:lnTo>
                <a:lnTo>
                  <a:pt x="73127" y="46989"/>
                </a:lnTo>
                <a:lnTo>
                  <a:pt x="73205" y="41909"/>
                </a:lnTo>
                <a:lnTo>
                  <a:pt x="73520" y="40639"/>
                </a:lnTo>
                <a:lnTo>
                  <a:pt x="73992" y="39369"/>
                </a:lnTo>
                <a:close/>
              </a:path>
              <a:path w="120014" h="187959">
                <a:moveTo>
                  <a:pt x="37113" y="43179"/>
                </a:moveTo>
                <a:lnTo>
                  <a:pt x="35738" y="43179"/>
                </a:lnTo>
                <a:lnTo>
                  <a:pt x="36052" y="44449"/>
                </a:lnTo>
                <a:lnTo>
                  <a:pt x="36367" y="44449"/>
                </a:lnTo>
                <a:lnTo>
                  <a:pt x="36642" y="45719"/>
                </a:lnTo>
                <a:lnTo>
                  <a:pt x="38215" y="45719"/>
                </a:lnTo>
                <a:lnTo>
                  <a:pt x="37507" y="44449"/>
                </a:lnTo>
                <a:lnTo>
                  <a:pt x="37113" y="43179"/>
                </a:lnTo>
                <a:close/>
              </a:path>
              <a:path w="120014" h="187959">
                <a:moveTo>
                  <a:pt x="35659" y="41909"/>
                </a:moveTo>
                <a:lnTo>
                  <a:pt x="34636" y="41909"/>
                </a:lnTo>
                <a:lnTo>
                  <a:pt x="35384" y="43179"/>
                </a:lnTo>
                <a:lnTo>
                  <a:pt x="36171" y="43179"/>
                </a:lnTo>
                <a:lnTo>
                  <a:pt x="35659" y="41909"/>
                </a:lnTo>
                <a:close/>
              </a:path>
              <a:path w="120014" h="187959">
                <a:moveTo>
                  <a:pt x="33772" y="40639"/>
                </a:moveTo>
                <a:lnTo>
                  <a:pt x="27127" y="40639"/>
                </a:lnTo>
                <a:lnTo>
                  <a:pt x="26695" y="41909"/>
                </a:lnTo>
                <a:lnTo>
                  <a:pt x="34440" y="41909"/>
                </a:lnTo>
                <a:lnTo>
                  <a:pt x="33772" y="40639"/>
                </a:lnTo>
                <a:close/>
              </a:path>
              <a:path w="120014" h="187959">
                <a:moveTo>
                  <a:pt x="115982" y="10160"/>
                </a:moveTo>
                <a:lnTo>
                  <a:pt x="83035" y="10159"/>
                </a:lnTo>
                <a:lnTo>
                  <a:pt x="82642" y="12699"/>
                </a:lnTo>
                <a:lnTo>
                  <a:pt x="82484" y="13969"/>
                </a:lnTo>
                <a:lnTo>
                  <a:pt x="82484" y="16509"/>
                </a:lnTo>
                <a:lnTo>
                  <a:pt x="82681" y="19049"/>
                </a:lnTo>
                <a:lnTo>
                  <a:pt x="82917" y="20319"/>
                </a:lnTo>
                <a:lnTo>
                  <a:pt x="83191" y="21589"/>
                </a:lnTo>
                <a:lnTo>
                  <a:pt x="83585" y="24129"/>
                </a:lnTo>
                <a:lnTo>
                  <a:pt x="78749" y="24129"/>
                </a:lnTo>
                <a:lnTo>
                  <a:pt x="78120" y="25399"/>
                </a:lnTo>
                <a:lnTo>
                  <a:pt x="77177" y="25399"/>
                </a:lnTo>
                <a:lnTo>
                  <a:pt x="76823" y="26669"/>
                </a:lnTo>
                <a:lnTo>
                  <a:pt x="76587" y="26669"/>
                </a:lnTo>
                <a:lnTo>
                  <a:pt x="76391" y="27939"/>
                </a:lnTo>
                <a:lnTo>
                  <a:pt x="76311" y="30479"/>
                </a:lnTo>
                <a:lnTo>
                  <a:pt x="76587" y="31749"/>
                </a:lnTo>
                <a:lnTo>
                  <a:pt x="76980" y="33019"/>
                </a:lnTo>
                <a:lnTo>
                  <a:pt x="77766" y="34289"/>
                </a:lnTo>
                <a:lnTo>
                  <a:pt x="78278" y="35559"/>
                </a:lnTo>
                <a:lnTo>
                  <a:pt x="79221" y="38099"/>
                </a:lnTo>
                <a:lnTo>
                  <a:pt x="116453" y="38100"/>
                </a:lnTo>
                <a:lnTo>
                  <a:pt x="117235" y="36830"/>
                </a:lnTo>
                <a:lnTo>
                  <a:pt x="118063" y="36830"/>
                </a:lnTo>
                <a:lnTo>
                  <a:pt x="118856" y="35560"/>
                </a:lnTo>
                <a:lnTo>
                  <a:pt x="119201" y="35560"/>
                </a:lnTo>
                <a:lnTo>
                  <a:pt x="119604" y="34290"/>
                </a:lnTo>
                <a:lnTo>
                  <a:pt x="119604" y="11430"/>
                </a:lnTo>
                <a:lnTo>
                  <a:pt x="117120" y="11430"/>
                </a:lnTo>
                <a:lnTo>
                  <a:pt x="115982" y="10160"/>
                </a:lnTo>
                <a:close/>
              </a:path>
              <a:path w="120014" h="187959">
                <a:moveTo>
                  <a:pt x="92038" y="8889"/>
                </a:moveTo>
                <a:lnTo>
                  <a:pt x="83664" y="8889"/>
                </a:lnTo>
                <a:lnTo>
                  <a:pt x="83310" y="10159"/>
                </a:lnTo>
                <a:lnTo>
                  <a:pt x="93454" y="10159"/>
                </a:lnTo>
                <a:lnTo>
                  <a:pt x="92038" y="8889"/>
                </a:lnTo>
                <a:close/>
              </a:path>
              <a:path w="120014" h="187959">
                <a:moveTo>
                  <a:pt x="106943" y="3810"/>
                </a:moveTo>
                <a:lnTo>
                  <a:pt x="94558" y="3809"/>
                </a:lnTo>
                <a:lnTo>
                  <a:pt x="94086" y="5079"/>
                </a:lnTo>
                <a:lnTo>
                  <a:pt x="93891" y="6349"/>
                </a:lnTo>
                <a:lnTo>
                  <a:pt x="93569" y="7619"/>
                </a:lnTo>
                <a:lnTo>
                  <a:pt x="93454" y="10159"/>
                </a:lnTo>
                <a:lnTo>
                  <a:pt x="108472" y="10160"/>
                </a:lnTo>
                <a:lnTo>
                  <a:pt x="108277" y="8890"/>
                </a:lnTo>
                <a:lnTo>
                  <a:pt x="107805" y="6350"/>
                </a:lnTo>
                <a:lnTo>
                  <a:pt x="107253" y="5080"/>
                </a:lnTo>
                <a:lnTo>
                  <a:pt x="106943" y="3810"/>
                </a:lnTo>
                <a:close/>
              </a:path>
              <a:path w="120014" h="187959">
                <a:moveTo>
                  <a:pt x="89522" y="7619"/>
                </a:moveTo>
                <a:lnTo>
                  <a:pt x="85158" y="7619"/>
                </a:lnTo>
                <a:lnTo>
                  <a:pt x="84607" y="8889"/>
                </a:lnTo>
                <a:lnTo>
                  <a:pt x="90701" y="8889"/>
                </a:lnTo>
                <a:lnTo>
                  <a:pt x="89522" y="7619"/>
                </a:lnTo>
                <a:close/>
              </a:path>
              <a:path w="120014" h="187959">
                <a:moveTo>
                  <a:pt x="103838" y="0"/>
                </a:moveTo>
                <a:lnTo>
                  <a:pt x="97663" y="0"/>
                </a:lnTo>
                <a:lnTo>
                  <a:pt x="96915" y="1269"/>
                </a:lnTo>
                <a:lnTo>
                  <a:pt x="95926" y="2539"/>
                </a:lnTo>
                <a:lnTo>
                  <a:pt x="95455" y="2539"/>
                </a:lnTo>
                <a:lnTo>
                  <a:pt x="94868" y="3809"/>
                </a:lnTo>
                <a:lnTo>
                  <a:pt x="106586" y="3810"/>
                </a:lnTo>
                <a:lnTo>
                  <a:pt x="105873" y="2540"/>
                </a:lnTo>
                <a:lnTo>
                  <a:pt x="105091" y="1270"/>
                </a:lnTo>
                <a:lnTo>
                  <a:pt x="104263" y="1270"/>
                </a:lnTo>
                <a:lnTo>
                  <a:pt x="10383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58421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39" h="42545">
                <a:moveTo>
                  <a:pt x="51151" y="37518"/>
                </a:moveTo>
                <a:lnTo>
                  <a:pt x="33573" y="37518"/>
                </a:lnTo>
                <a:lnTo>
                  <a:pt x="34870" y="37552"/>
                </a:lnTo>
                <a:lnTo>
                  <a:pt x="37347" y="37713"/>
                </a:lnTo>
                <a:lnTo>
                  <a:pt x="53152" y="41939"/>
                </a:lnTo>
                <a:lnTo>
                  <a:pt x="52326" y="39820"/>
                </a:lnTo>
                <a:lnTo>
                  <a:pt x="51399" y="37942"/>
                </a:lnTo>
                <a:lnTo>
                  <a:pt x="51151" y="37518"/>
                </a:lnTo>
                <a:close/>
              </a:path>
              <a:path w="53339" h="42545">
                <a:moveTo>
                  <a:pt x="33638" y="29020"/>
                </a:moveTo>
                <a:lnTo>
                  <a:pt x="19694" y="29020"/>
                </a:lnTo>
                <a:lnTo>
                  <a:pt x="19458" y="29914"/>
                </a:lnTo>
                <a:lnTo>
                  <a:pt x="19350" y="30509"/>
                </a:lnTo>
                <a:lnTo>
                  <a:pt x="19261" y="33555"/>
                </a:lnTo>
                <a:lnTo>
                  <a:pt x="19380" y="34151"/>
                </a:lnTo>
                <a:lnTo>
                  <a:pt x="26613" y="37942"/>
                </a:lnTo>
                <a:lnTo>
                  <a:pt x="28068" y="37747"/>
                </a:lnTo>
                <a:lnTo>
                  <a:pt x="29483" y="37633"/>
                </a:lnTo>
                <a:lnTo>
                  <a:pt x="30899" y="37552"/>
                </a:lnTo>
                <a:lnTo>
                  <a:pt x="32235" y="37518"/>
                </a:lnTo>
                <a:lnTo>
                  <a:pt x="51151" y="37518"/>
                </a:lnTo>
                <a:lnTo>
                  <a:pt x="50872" y="37049"/>
                </a:lnTo>
                <a:lnTo>
                  <a:pt x="50400" y="36178"/>
                </a:lnTo>
                <a:lnTo>
                  <a:pt x="49888" y="35399"/>
                </a:lnTo>
                <a:lnTo>
                  <a:pt x="48375" y="33326"/>
                </a:lnTo>
                <a:lnTo>
                  <a:pt x="40767" y="33326"/>
                </a:lnTo>
                <a:lnTo>
                  <a:pt x="38093" y="31792"/>
                </a:lnTo>
                <a:lnTo>
                  <a:pt x="35577" y="30269"/>
                </a:lnTo>
                <a:lnTo>
                  <a:pt x="33638" y="29020"/>
                </a:lnTo>
                <a:close/>
              </a:path>
              <a:path w="53339" h="42545">
                <a:moveTo>
                  <a:pt x="26049" y="8612"/>
                </a:moveTo>
                <a:lnTo>
                  <a:pt x="22013" y="8612"/>
                </a:lnTo>
                <a:lnTo>
                  <a:pt x="23091" y="11315"/>
                </a:lnTo>
                <a:lnTo>
                  <a:pt x="24373" y="13937"/>
                </a:lnTo>
                <a:lnTo>
                  <a:pt x="48375" y="33326"/>
                </a:lnTo>
                <a:lnTo>
                  <a:pt x="47254" y="32032"/>
                </a:lnTo>
                <a:lnTo>
                  <a:pt x="40453" y="27016"/>
                </a:lnTo>
                <a:lnTo>
                  <a:pt x="40351" y="23500"/>
                </a:lnTo>
                <a:lnTo>
                  <a:pt x="27518" y="13468"/>
                </a:lnTo>
                <a:lnTo>
                  <a:pt x="27361" y="13399"/>
                </a:lnTo>
                <a:lnTo>
                  <a:pt x="27170" y="13193"/>
                </a:lnTo>
                <a:lnTo>
                  <a:pt x="27053" y="12998"/>
                </a:lnTo>
                <a:lnTo>
                  <a:pt x="26928" y="12219"/>
                </a:lnTo>
                <a:lnTo>
                  <a:pt x="26815" y="11280"/>
                </a:lnTo>
                <a:lnTo>
                  <a:pt x="26634" y="10536"/>
                </a:lnTo>
                <a:lnTo>
                  <a:pt x="26049" y="8612"/>
                </a:lnTo>
                <a:close/>
              </a:path>
              <a:path w="53339" h="42545">
                <a:moveTo>
                  <a:pt x="2395" y="0"/>
                </a:moveTo>
                <a:lnTo>
                  <a:pt x="0" y="4111"/>
                </a:lnTo>
                <a:lnTo>
                  <a:pt x="125" y="5016"/>
                </a:lnTo>
                <a:lnTo>
                  <a:pt x="6878" y="14808"/>
                </a:lnTo>
                <a:lnTo>
                  <a:pt x="6933" y="15037"/>
                </a:lnTo>
                <a:lnTo>
                  <a:pt x="6220" y="16365"/>
                </a:lnTo>
                <a:lnTo>
                  <a:pt x="5698" y="17625"/>
                </a:lnTo>
                <a:lnTo>
                  <a:pt x="5343" y="18839"/>
                </a:lnTo>
                <a:lnTo>
                  <a:pt x="5226" y="22595"/>
                </a:lnTo>
                <a:lnTo>
                  <a:pt x="5343" y="23065"/>
                </a:lnTo>
                <a:lnTo>
                  <a:pt x="5423" y="23500"/>
                </a:lnTo>
                <a:lnTo>
                  <a:pt x="16903" y="29249"/>
                </a:lnTo>
                <a:lnTo>
                  <a:pt x="17610" y="29215"/>
                </a:lnTo>
                <a:lnTo>
                  <a:pt x="18239" y="29215"/>
                </a:lnTo>
                <a:lnTo>
                  <a:pt x="19694" y="29020"/>
                </a:lnTo>
                <a:lnTo>
                  <a:pt x="33638" y="29020"/>
                </a:lnTo>
                <a:lnTo>
                  <a:pt x="30821" y="27176"/>
                </a:lnTo>
                <a:lnTo>
                  <a:pt x="3456" y="1683"/>
                </a:lnTo>
                <a:lnTo>
                  <a:pt x="2395" y="0"/>
                </a:lnTo>
                <a:close/>
              </a:path>
              <a:path w="53339" h="42545">
                <a:moveTo>
                  <a:pt x="19341" y="2393"/>
                </a:moveTo>
                <a:lnTo>
                  <a:pt x="14582" y="5920"/>
                </a:lnTo>
                <a:lnTo>
                  <a:pt x="14701" y="6310"/>
                </a:lnTo>
                <a:lnTo>
                  <a:pt x="15094" y="6894"/>
                </a:lnTo>
                <a:lnTo>
                  <a:pt x="20559" y="16365"/>
                </a:lnTo>
                <a:lnTo>
                  <a:pt x="22013" y="8612"/>
                </a:lnTo>
                <a:lnTo>
                  <a:pt x="26049" y="8612"/>
                </a:lnTo>
                <a:lnTo>
                  <a:pt x="25867" y="8074"/>
                </a:lnTo>
                <a:lnTo>
                  <a:pt x="20323" y="2508"/>
                </a:lnTo>
                <a:lnTo>
                  <a:pt x="19341" y="2393"/>
                </a:lnTo>
                <a:close/>
              </a:path>
              <a:path w="53339" h="42545">
                <a:moveTo>
                  <a:pt x="32354" y="12219"/>
                </a:moveTo>
                <a:lnTo>
                  <a:pt x="28383" y="13273"/>
                </a:lnTo>
                <a:lnTo>
                  <a:pt x="28029" y="13433"/>
                </a:lnTo>
                <a:lnTo>
                  <a:pt x="27754" y="13468"/>
                </a:lnTo>
                <a:lnTo>
                  <a:pt x="36101" y="13468"/>
                </a:lnTo>
                <a:lnTo>
                  <a:pt x="35499" y="13078"/>
                </a:lnTo>
                <a:lnTo>
                  <a:pt x="34948" y="12803"/>
                </a:lnTo>
                <a:lnTo>
                  <a:pt x="34438" y="12609"/>
                </a:lnTo>
                <a:lnTo>
                  <a:pt x="33376" y="12334"/>
                </a:lnTo>
                <a:lnTo>
                  <a:pt x="32864" y="12254"/>
                </a:lnTo>
                <a:lnTo>
                  <a:pt x="32354" y="122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52245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0"/>
                </a:moveTo>
                <a:lnTo>
                  <a:pt x="7234" y="10811"/>
                </a:lnTo>
                <a:lnTo>
                  <a:pt x="8060" y="10731"/>
                </a:lnTo>
                <a:lnTo>
                  <a:pt x="9318" y="10501"/>
                </a:lnTo>
                <a:lnTo>
                  <a:pt x="9828" y="10376"/>
                </a:lnTo>
                <a:lnTo>
                  <a:pt x="8767" y="9757"/>
                </a:lnTo>
                <a:lnTo>
                  <a:pt x="7745" y="9093"/>
                </a:lnTo>
                <a:lnTo>
                  <a:pt x="747" y="1213"/>
                </a:lnTo>
                <a:lnTo>
                  <a:pt x="196" y="355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66085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392" y="0"/>
                </a:moveTo>
                <a:lnTo>
                  <a:pt x="0" y="1523"/>
                </a:lnTo>
                <a:lnTo>
                  <a:pt x="353" y="2072"/>
                </a:lnTo>
                <a:lnTo>
                  <a:pt x="1297" y="3447"/>
                </a:lnTo>
                <a:lnTo>
                  <a:pt x="2004" y="4260"/>
                </a:lnTo>
                <a:lnTo>
                  <a:pt x="2790" y="5210"/>
                </a:lnTo>
                <a:lnTo>
                  <a:pt x="9120" y="8807"/>
                </a:lnTo>
                <a:lnTo>
                  <a:pt x="9710" y="8772"/>
                </a:lnTo>
                <a:lnTo>
                  <a:pt x="13877" y="5749"/>
                </a:lnTo>
                <a:lnTo>
                  <a:pt x="11243" y="4615"/>
                </a:lnTo>
                <a:lnTo>
                  <a:pt x="7351" y="3012"/>
                </a:lnTo>
                <a:lnTo>
                  <a:pt x="39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94510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459" y="0"/>
                </a:moveTo>
                <a:lnTo>
                  <a:pt x="0" y="3676"/>
                </a:lnTo>
                <a:lnTo>
                  <a:pt x="196" y="4031"/>
                </a:lnTo>
                <a:lnTo>
                  <a:pt x="707" y="4386"/>
                </a:lnTo>
                <a:lnTo>
                  <a:pt x="2790" y="6069"/>
                </a:lnTo>
                <a:lnTo>
                  <a:pt x="3765" y="6963"/>
                </a:lnTo>
                <a:lnTo>
                  <a:pt x="4481" y="7707"/>
                </a:lnTo>
                <a:lnTo>
                  <a:pt x="5307" y="8612"/>
                </a:lnTo>
                <a:lnTo>
                  <a:pt x="5464" y="8337"/>
                </a:lnTo>
                <a:lnTo>
                  <a:pt x="5739" y="7512"/>
                </a:lnTo>
                <a:lnTo>
                  <a:pt x="6054" y="6298"/>
                </a:lnTo>
                <a:lnTo>
                  <a:pt x="6171" y="5634"/>
                </a:lnTo>
                <a:lnTo>
                  <a:pt x="6093" y="2702"/>
                </a:lnTo>
                <a:lnTo>
                  <a:pt x="3892" y="160"/>
                </a:lnTo>
                <a:lnTo>
                  <a:pt x="345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91679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1730" y="34"/>
                </a:moveTo>
                <a:lnTo>
                  <a:pt x="235" y="34"/>
                </a:lnTo>
                <a:lnTo>
                  <a:pt x="79" y="584"/>
                </a:lnTo>
                <a:lnTo>
                  <a:pt x="0" y="3012"/>
                </a:lnTo>
                <a:lnTo>
                  <a:pt x="79" y="3241"/>
                </a:lnTo>
                <a:lnTo>
                  <a:pt x="1651" y="4180"/>
                </a:lnTo>
                <a:lnTo>
                  <a:pt x="2044" y="4100"/>
                </a:lnTo>
                <a:lnTo>
                  <a:pt x="2825" y="3836"/>
                </a:lnTo>
                <a:lnTo>
                  <a:pt x="3263" y="3630"/>
                </a:lnTo>
                <a:lnTo>
                  <a:pt x="3460" y="3515"/>
                </a:lnTo>
                <a:lnTo>
                  <a:pt x="3557" y="3012"/>
                </a:lnTo>
                <a:lnTo>
                  <a:pt x="3538" y="1557"/>
                </a:lnTo>
                <a:lnTo>
                  <a:pt x="1730" y="34"/>
                </a:lnTo>
                <a:close/>
              </a:path>
              <a:path w="3810" h="4445">
                <a:moveTo>
                  <a:pt x="1101" y="0"/>
                </a:moveTo>
                <a:lnTo>
                  <a:pt x="944" y="34"/>
                </a:lnTo>
                <a:lnTo>
                  <a:pt x="1454" y="34"/>
                </a:lnTo>
                <a:lnTo>
                  <a:pt x="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41473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65" y="0"/>
                </a:moveTo>
                <a:lnTo>
                  <a:pt x="0" y="5165"/>
                </a:lnTo>
                <a:lnTo>
                  <a:pt x="2437" y="5909"/>
                </a:lnTo>
                <a:lnTo>
                  <a:pt x="3460" y="6264"/>
                </a:lnTo>
                <a:lnTo>
                  <a:pt x="8531" y="8887"/>
                </a:lnTo>
                <a:lnTo>
                  <a:pt x="7721" y="7512"/>
                </a:lnTo>
                <a:lnTo>
                  <a:pt x="1534" y="423"/>
                </a:lnTo>
                <a:lnTo>
                  <a:pt x="86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5806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1612" y="0"/>
                </a:moveTo>
                <a:lnTo>
                  <a:pt x="0" y="4306"/>
                </a:lnTo>
                <a:lnTo>
                  <a:pt x="0" y="5004"/>
                </a:lnTo>
                <a:lnTo>
                  <a:pt x="903" y="5714"/>
                </a:lnTo>
                <a:lnTo>
                  <a:pt x="3184" y="7593"/>
                </a:lnTo>
                <a:lnTo>
                  <a:pt x="4678" y="8887"/>
                </a:lnTo>
                <a:lnTo>
                  <a:pt x="8060" y="11933"/>
                </a:lnTo>
                <a:lnTo>
                  <a:pt x="9828" y="13617"/>
                </a:lnTo>
                <a:lnTo>
                  <a:pt x="9716" y="11933"/>
                </a:lnTo>
                <a:lnTo>
                  <a:pt x="2273" y="423"/>
                </a:lnTo>
                <a:lnTo>
                  <a:pt x="161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31235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32441" y="4953"/>
                </a:moveTo>
                <a:lnTo>
                  <a:pt x="23644" y="4952"/>
                </a:lnTo>
                <a:lnTo>
                  <a:pt x="25649" y="5841"/>
                </a:lnTo>
                <a:lnTo>
                  <a:pt x="29541" y="7620"/>
                </a:lnTo>
                <a:lnTo>
                  <a:pt x="53602" y="22479"/>
                </a:lnTo>
                <a:lnTo>
                  <a:pt x="55882" y="24130"/>
                </a:lnTo>
                <a:lnTo>
                  <a:pt x="57849" y="25781"/>
                </a:lnTo>
                <a:lnTo>
                  <a:pt x="62410" y="29464"/>
                </a:lnTo>
                <a:lnTo>
                  <a:pt x="65555" y="33655"/>
                </a:lnTo>
                <a:lnTo>
                  <a:pt x="66733" y="35052"/>
                </a:lnTo>
                <a:lnTo>
                  <a:pt x="67362" y="35687"/>
                </a:lnTo>
                <a:lnTo>
                  <a:pt x="65712" y="32512"/>
                </a:lnTo>
                <a:lnTo>
                  <a:pt x="54232" y="16510"/>
                </a:lnTo>
                <a:lnTo>
                  <a:pt x="53602" y="15748"/>
                </a:lnTo>
                <a:lnTo>
                  <a:pt x="48491" y="13081"/>
                </a:lnTo>
                <a:lnTo>
                  <a:pt x="47508" y="10795"/>
                </a:lnTo>
                <a:lnTo>
                  <a:pt x="46530" y="8890"/>
                </a:lnTo>
                <a:lnTo>
                  <a:pt x="45638" y="7366"/>
                </a:lnTo>
                <a:lnTo>
                  <a:pt x="34967" y="7366"/>
                </a:lnTo>
                <a:lnTo>
                  <a:pt x="34219" y="6985"/>
                </a:lnTo>
                <a:lnTo>
                  <a:pt x="33944" y="6731"/>
                </a:lnTo>
                <a:lnTo>
                  <a:pt x="33709" y="6477"/>
                </a:lnTo>
                <a:lnTo>
                  <a:pt x="33434" y="6223"/>
                </a:lnTo>
                <a:lnTo>
                  <a:pt x="32441" y="4953"/>
                </a:lnTo>
                <a:close/>
              </a:path>
              <a:path w="67945" h="36195">
                <a:moveTo>
                  <a:pt x="41179" y="20320"/>
                </a:moveTo>
                <a:lnTo>
                  <a:pt x="29699" y="20319"/>
                </a:lnTo>
                <a:lnTo>
                  <a:pt x="30052" y="20446"/>
                </a:lnTo>
                <a:lnTo>
                  <a:pt x="30170" y="20573"/>
                </a:lnTo>
                <a:lnTo>
                  <a:pt x="30249" y="20700"/>
                </a:lnTo>
                <a:lnTo>
                  <a:pt x="30328" y="21843"/>
                </a:lnTo>
                <a:lnTo>
                  <a:pt x="30131" y="22478"/>
                </a:lnTo>
                <a:lnTo>
                  <a:pt x="29703" y="23494"/>
                </a:lnTo>
                <a:lnTo>
                  <a:pt x="29463" y="24383"/>
                </a:lnTo>
                <a:lnTo>
                  <a:pt x="29250" y="25399"/>
                </a:lnTo>
                <a:lnTo>
                  <a:pt x="29128" y="27558"/>
                </a:lnTo>
                <a:lnTo>
                  <a:pt x="29246" y="28193"/>
                </a:lnTo>
                <a:lnTo>
                  <a:pt x="33434" y="30734"/>
                </a:lnTo>
                <a:lnTo>
                  <a:pt x="34692" y="30607"/>
                </a:lnTo>
                <a:lnTo>
                  <a:pt x="35478" y="30480"/>
                </a:lnTo>
                <a:lnTo>
                  <a:pt x="36618" y="30099"/>
                </a:lnTo>
                <a:lnTo>
                  <a:pt x="39802" y="29210"/>
                </a:lnTo>
                <a:lnTo>
                  <a:pt x="42318" y="28575"/>
                </a:lnTo>
                <a:lnTo>
                  <a:pt x="43537" y="28448"/>
                </a:lnTo>
                <a:lnTo>
                  <a:pt x="45857" y="27940"/>
                </a:lnTo>
                <a:lnTo>
                  <a:pt x="49002" y="27559"/>
                </a:lnTo>
                <a:lnTo>
                  <a:pt x="49985" y="27559"/>
                </a:lnTo>
                <a:lnTo>
                  <a:pt x="52620" y="27432"/>
                </a:lnTo>
                <a:lnTo>
                  <a:pt x="58989" y="27432"/>
                </a:lnTo>
                <a:lnTo>
                  <a:pt x="58203" y="26924"/>
                </a:lnTo>
                <a:lnTo>
                  <a:pt x="55392" y="25527"/>
                </a:lnTo>
                <a:lnTo>
                  <a:pt x="35478" y="25527"/>
                </a:lnTo>
                <a:lnTo>
                  <a:pt x="36303" y="24384"/>
                </a:lnTo>
                <a:lnTo>
                  <a:pt x="37129" y="23368"/>
                </a:lnTo>
                <a:lnTo>
                  <a:pt x="38387" y="22098"/>
                </a:lnTo>
                <a:lnTo>
                  <a:pt x="39212" y="21463"/>
                </a:lnTo>
                <a:lnTo>
                  <a:pt x="40392" y="20701"/>
                </a:lnTo>
                <a:lnTo>
                  <a:pt x="41179" y="20320"/>
                </a:lnTo>
                <a:close/>
              </a:path>
              <a:path w="67945" h="36195">
                <a:moveTo>
                  <a:pt x="58989" y="27432"/>
                </a:moveTo>
                <a:lnTo>
                  <a:pt x="54192" y="27432"/>
                </a:lnTo>
                <a:lnTo>
                  <a:pt x="55568" y="27559"/>
                </a:lnTo>
                <a:lnTo>
                  <a:pt x="57810" y="27813"/>
                </a:lnTo>
                <a:lnTo>
                  <a:pt x="58635" y="27940"/>
                </a:lnTo>
                <a:lnTo>
                  <a:pt x="59775" y="28194"/>
                </a:lnTo>
                <a:lnTo>
                  <a:pt x="60168" y="28321"/>
                </a:lnTo>
                <a:lnTo>
                  <a:pt x="59185" y="27559"/>
                </a:lnTo>
                <a:lnTo>
                  <a:pt x="58989" y="27432"/>
                </a:lnTo>
                <a:close/>
              </a:path>
              <a:path w="67945" h="36195">
                <a:moveTo>
                  <a:pt x="47862" y="23876"/>
                </a:moveTo>
                <a:lnTo>
                  <a:pt x="35478" y="25527"/>
                </a:lnTo>
                <a:lnTo>
                  <a:pt x="55392" y="25527"/>
                </a:lnTo>
                <a:lnTo>
                  <a:pt x="55136" y="25400"/>
                </a:lnTo>
                <a:lnTo>
                  <a:pt x="54075" y="25146"/>
                </a:lnTo>
                <a:lnTo>
                  <a:pt x="51991" y="24511"/>
                </a:lnTo>
                <a:lnTo>
                  <a:pt x="49907" y="24130"/>
                </a:lnTo>
                <a:lnTo>
                  <a:pt x="47862" y="23876"/>
                </a:lnTo>
                <a:close/>
              </a:path>
              <a:path w="67945" h="36195">
                <a:moveTo>
                  <a:pt x="8782" y="761"/>
                </a:moveTo>
                <a:lnTo>
                  <a:pt x="0" y="9524"/>
                </a:lnTo>
                <a:lnTo>
                  <a:pt x="291" y="10540"/>
                </a:lnTo>
                <a:lnTo>
                  <a:pt x="10237" y="15112"/>
                </a:lnTo>
                <a:lnTo>
                  <a:pt x="10984" y="15239"/>
                </a:lnTo>
                <a:lnTo>
                  <a:pt x="17668" y="25145"/>
                </a:lnTo>
                <a:lnTo>
                  <a:pt x="19044" y="25018"/>
                </a:lnTo>
                <a:lnTo>
                  <a:pt x="20381" y="24764"/>
                </a:lnTo>
                <a:lnTo>
                  <a:pt x="21678" y="24383"/>
                </a:lnTo>
                <a:lnTo>
                  <a:pt x="22268" y="24129"/>
                </a:lnTo>
                <a:lnTo>
                  <a:pt x="23408" y="23494"/>
                </a:lnTo>
                <a:lnTo>
                  <a:pt x="23919" y="23240"/>
                </a:lnTo>
                <a:lnTo>
                  <a:pt x="24823" y="22732"/>
                </a:lnTo>
                <a:lnTo>
                  <a:pt x="26710" y="21462"/>
                </a:lnTo>
                <a:lnTo>
                  <a:pt x="27732" y="20954"/>
                </a:lnTo>
                <a:lnTo>
                  <a:pt x="28558" y="20573"/>
                </a:lnTo>
                <a:lnTo>
                  <a:pt x="28912" y="20446"/>
                </a:lnTo>
                <a:lnTo>
                  <a:pt x="29463" y="20319"/>
                </a:lnTo>
                <a:lnTo>
                  <a:pt x="41179" y="20320"/>
                </a:lnTo>
                <a:lnTo>
                  <a:pt x="41886" y="19939"/>
                </a:lnTo>
                <a:lnTo>
                  <a:pt x="43144" y="19558"/>
                </a:lnTo>
                <a:lnTo>
                  <a:pt x="44992" y="19558"/>
                </a:lnTo>
                <a:lnTo>
                  <a:pt x="42398" y="18542"/>
                </a:lnTo>
                <a:lnTo>
                  <a:pt x="3278" y="8381"/>
                </a:lnTo>
                <a:lnTo>
                  <a:pt x="2768" y="8254"/>
                </a:lnTo>
                <a:lnTo>
                  <a:pt x="2610" y="8254"/>
                </a:lnTo>
                <a:lnTo>
                  <a:pt x="3750" y="8000"/>
                </a:lnTo>
                <a:lnTo>
                  <a:pt x="4930" y="7619"/>
                </a:lnTo>
                <a:lnTo>
                  <a:pt x="6109" y="7492"/>
                </a:lnTo>
                <a:lnTo>
                  <a:pt x="7249" y="7238"/>
                </a:lnTo>
                <a:lnTo>
                  <a:pt x="9569" y="7111"/>
                </a:lnTo>
                <a:lnTo>
                  <a:pt x="26887" y="7112"/>
                </a:lnTo>
                <a:lnTo>
                  <a:pt x="26238" y="6350"/>
                </a:lnTo>
                <a:lnTo>
                  <a:pt x="26081" y="6222"/>
                </a:lnTo>
                <a:lnTo>
                  <a:pt x="19438" y="6222"/>
                </a:lnTo>
                <a:lnTo>
                  <a:pt x="19201" y="6095"/>
                </a:lnTo>
                <a:lnTo>
                  <a:pt x="18139" y="5333"/>
                </a:lnTo>
                <a:lnTo>
                  <a:pt x="17117" y="4444"/>
                </a:lnTo>
                <a:lnTo>
                  <a:pt x="16135" y="3809"/>
                </a:lnTo>
                <a:lnTo>
                  <a:pt x="15191" y="3301"/>
                </a:lnTo>
                <a:lnTo>
                  <a:pt x="14287" y="2666"/>
                </a:lnTo>
                <a:lnTo>
                  <a:pt x="13383" y="2285"/>
                </a:lnTo>
                <a:lnTo>
                  <a:pt x="11732" y="1523"/>
                </a:lnTo>
                <a:lnTo>
                  <a:pt x="10945" y="1269"/>
                </a:lnTo>
                <a:lnTo>
                  <a:pt x="10198" y="1142"/>
                </a:lnTo>
                <a:lnTo>
                  <a:pt x="8782" y="761"/>
                </a:lnTo>
                <a:close/>
              </a:path>
              <a:path w="67945" h="36195">
                <a:moveTo>
                  <a:pt x="49671" y="12954"/>
                </a:moveTo>
                <a:lnTo>
                  <a:pt x="48570" y="12954"/>
                </a:lnTo>
                <a:lnTo>
                  <a:pt x="50045" y="13081"/>
                </a:lnTo>
                <a:lnTo>
                  <a:pt x="49671" y="12954"/>
                </a:lnTo>
                <a:close/>
              </a:path>
              <a:path w="67945" h="36195">
                <a:moveTo>
                  <a:pt x="26887" y="7112"/>
                </a:moveTo>
                <a:lnTo>
                  <a:pt x="11810" y="7111"/>
                </a:lnTo>
                <a:lnTo>
                  <a:pt x="15073" y="7492"/>
                </a:lnTo>
                <a:lnTo>
                  <a:pt x="17157" y="7873"/>
                </a:lnTo>
                <a:lnTo>
                  <a:pt x="20026" y="8635"/>
                </a:lnTo>
                <a:lnTo>
                  <a:pt x="21757" y="9143"/>
                </a:lnTo>
                <a:lnTo>
                  <a:pt x="23329" y="9651"/>
                </a:lnTo>
                <a:lnTo>
                  <a:pt x="24706" y="10286"/>
                </a:lnTo>
                <a:lnTo>
                  <a:pt x="25885" y="10794"/>
                </a:lnTo>
                <a:lnTo>
                  <a:pt x="27536" y="11556"/>
                </a:lnTo>
                <a:lnTo>
                  <a:pt x="28126" y="11938"/>
                </a:lnTo>
                <a:lnTo>
                  <a:pt x="28008" y="9144"/>
                </a:lnTo>
                <a:lnTo>
                  <a:pt x="27812" y="8509"/>
                </a:lnTo>
                <a:lnTo>
                  <a:pt x="27497" y="7874"/>
                </a:lnTo>
                <a:lnTo>
                  <a:pt x="26887" y="7112"/>
                </a:lnTo>
                <a:close/>
              </a:path>
              <a:path w="67945" h="36195">
                <a:moveTo>
                  <a:pt x="41415" y="3429"/>
                </a:moveTo>
                <a:lnTo>
                  <a:pt x="40078" y="3429"/>
                </a:lnTo>
                <a:lnTo>
                  <a:pt x="39567" y="3683"/>
                </a:lnTo>
                <a:lnTo>
                  <a:pt x="38348" y="4445"/>
                </a:lnTo>
                <a:lnTo>
                  <a:pt x="37483" y="4953"/>
                </a:lnTo>
                <a:lnTo>
                  <a:pt x="36776" y="5588"/>
                </a:lnTo>
                <a:lnTo>
                  <a:pt x="36225" y="5969"/>
                </a:lnTo>
                <a:lnTo>
                  <a:pt x="35360" y="7112"/>
                </a:lnTo>
                <a:lnTo>
                  <a:pt x="35085" y="7366"/>
                </a:lnTo>
                <a:lnTo>
                  <a:pt x="45638" y="7366"/>
                </a:lnTo>
                <a:lnTo>
                  <a:pt x="45267" y="6731"/>
                </a:lnTo>
                <a:lnTo>
                  <a:pt x="43695" y="4826"/>
                </a:lnTo>
                <a:lnTo>
                  <a:pt x="43302" y="4445"/>
                </a:lnTo>
                <a:lnTo>
                  <a:pt x="42634" y="3937"/>
                </a:lnTo>
                <a:lnTo>
                  <a:pt x="42279" y="3810"/>
                </a:lnTo>
                <a:lnTo>
                  <a:pt x="41415" y="3429"/>
                </a:lnTo>
                <a:close/>
              </a:path>
              <a:path w="67945" h="36195">
                <a:moveTo>
                  <a:pt x="25767" y="0"/>
                </a:moveTo>
                <a:lnTo>
                  <a:pt x="24312" y="0"/>
                </a:lnTo>
                <a:lnTo>
                  <a:pt x="23919" y="253"/>
                </a:lnTo>
                <a:lnTo>
                  <a:pt x="23526" y="380"/>
                </a:lnTo>
                <a:lnTo>
                  <a:pt x="23172" y="634"/>
                </a:lnTo>
                <a:lnTo>
                  <a:pt x="22543" y="1142"/>
                </a:lnTo>
                <a:lnTo>
                  <a:pt x="22307" y="1523"/>
                </a:lnTo>
                <a:lnTo>
                  <a:pt x="22032" y="1777"/>
                </a:lnTo>
                <a:lnTo>
                  <a:pt x="21481" y="2920"/>
                </a:lnTo>
                <a:lnTo>
                  <a:pt x="20852" y="4825"/>
                </a:lnTo>
                <a:lnTo>
                  <a:pt x="20774" y="5333"/>
                </a:lnTo>
                <a:lnTo>
                  <a:pt x="20538" y="5968"/>
                </a:lnTo>
                <a:lnTo>
                  <a:pt x="20341" y="6095"/>
                </a:lnTo>
                <a:lnTo>
                  <a:pt x="20067" y="6222"/>
                </a:lnTo>
                <a:lnTo>
                  <a:pt x="26081" y="6222"/>
                </a:lnTo>
                <a:lnTo>
                  <a:pt x="25767" y="5968"/>
                </a:lnTo>
                <a:lnTo>
                  <a:pt x="25296" y="5714"/>
                </a:lnTo>
                <a:lnTo>
                  <a:pt x="23880" y="5079"/>
                </a:lnTo>
                <a:lnTo>
                  <a:pt x="23644" y="4952"/>
                </a:lnTo>
                <a:lnTo>
                  <a:pt x="32441" y="4953"/>
                </a:lnTo>
                <a:lnTo>
                  <a:pt x="32176" y="4572"/>
                </a:lnTo>
                <a:lnTo>
                  <a:pt x="31271" y="3556"/>
                </a:lnTo>
                <a:lnTo>
                  <a:pt x="30445" y="2794"/>
                </a:lnTo>
                <a:lnTo>
                  <a:pt x="29660" y="2032"/>
                </a:lnTo>
                <a:lnTo>
                  <a:pt x="28205" y="1016"/>
                </a:lnTo>
                <a:lnTo>
                  <a:pt x="27536" y="635"/>
                </a:lnTo>
                <a:lnTo>
                  <a:pt x="26318" y="127"/>
                </a:lnTo>
                <a:lnTo>
                  <a:pt x="257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02768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2239" y="0"/>
                </a:moveTo>
                <a:lnTo>
                  <a:pt x="667" y="435"/>
                </a:lnTo>
                <a:lnTo>
                  <a:pt x="352" y="1053"/>
                </a:lnTo>
                <a:lnTo>
                  <a:pt x="62" y="1992"/>
                </a:lnTo>
                <a:lnTo>
                  <a:pt x="0" y="3641"/>
                </a:lnTo>
                <a:lnTo>
                  <a:pt x="116" y="4191"/>
                </a:lnTo>
                <a:lnTo>
                  <a:pt x="5345" y="7512"/>
                </a:lnTo>
                <a:lnTo>
                  <a:pt x="6011" y="7283"/>
                </a:lnTo>
                <a:lnTo>
                  <a:pt x="8018" y="4615"/>
                </a:lnTo>
                <a:lnTo>
                  <a:pt x="7744" y="4111"/>
                </a:lnTo>
                <a:lnTo>
                  <a:pt x="4480" y="1328"/>
                </a:lnTo>
                <a:lnTo>
                  <a:pt x="4087" y="939"/>
                </a:lnTo>
                <a:lnTo>
                  <a:pt x="3261" y="355"/>
                </a:lnTo>
                <a:lnTo>
                  <a:pt x="2907" y="194"/>
                </a:lnTo>
                <a:lnTo>
                  <a:pt x="223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06697" y="4706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988" y="0"/>
                </a:moveTo>
                <a:lnTo>
                  <a:pt x="0" y="1065"/>
                </a:lnTo>
                <a:lnTo>
                  <a:pt x="1101" y="1374"/>
                </a:lnTo>
                <a:lnTo>
                  <a:pt x="2083" y="1729"/>
                </a:lnTo>
                <a:lnTo>
                  <a:pt x="2870" y="2153"/>
                </a:lnTo>
                <a:lnTo>
                  <a:pt x="3538" y="2553"/>
                </a:lnTo>
                <a:lnTo>
                  <a:pt x="4443" y="3218"/>
                </a:lnTo>
                <a:lnTo>
                  <a:pt x="4757" y="3493"/>
                </a:lnTo>
                <a:lnTo>
                  <a:pt x="4679" y="1649"/>
                </a:lnTo>
                <a:lnTo>
                  <a:pt x="4560" y="1339"/>
                </a:lnTo>
                <a:lnTo>
                  <a:pt x="4482" y="1019"/>
                </a:lnTo>
                <a:lnTo>
                  <a:pt x="4011" y="400"/>
                </a:lnTo>
                <a:lnTo>
                  <a:pt x="3656" y="160"/>
                </a:lnTo>
                <a:lnTo>
                  <a:pt x="3421" y="80"/>
                </a:lnTo>
                <a:lnTo>
                  <a:pt x="298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32234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4" h="28575">
                <a:moveTo>
                  <a:pt x="33068" y="25756"/>
                </a:moveTo>
                <a:lnTo>
                  <a:pt x="17770" y="25756"/>
                </a:lnTo>
                <a:lnTo>
                  <a:pt x="18439" y="26226"/>
                </a:lnTo>
                <a:lnTo>
                  <a:pt x="18831" y="26421"/>
                </a:lnTo>
                <a:lnTo>
                  <a:pt x="19304" y="26695"/>
                </a:lnTo>
                <a:lnTo>
                  <a:pt x="25988" y="28184"/>
                </a:lnTo>
                <a:lnTo>
                  <a:pt x="27166" y="28150"/>
                </a:lnTo>
                <a:lnTo>
                  <a:pt x="32159" y="26581"/>
                </a:lnTo>
                <a:lnTo>
                  <a:pt x="33068" y="25756"/>
                </a:lnTo>
                <a:close/>
              </a:path>
              <a:path w="69214" h="28575">
                <a:moveTo>
                  <a:pt x="0" y="19022"/>
                </a:moveTo>
                <a:lnTo>
                  <a:pt x="15844" y="25951"/>
                </a:lnTo>
                <a:lnTo>
                  <a:pt x="16788" y="25882"/>
                </a:lnTo>
                <a:lnTo>
                  <a:pt x="17770" y="25756"/>
                </a:lnTo>
                <a:lnTo>
                  <a:pt x="33068" y="25756"/>
                </a:lnTo>
                <a:lnTo>
                  <a:pt x="33897" y="24897"/>
                </a:lnTo>
                <a:lnTo>
                  <a:pt x="35069" y="23374"/>
                </a:lnTo>
                <a:lnTo>
                  <a:pt x="35855" y="22160"/>
                </a:lnTo>
                <a:lnTo>
                  <a:pt x="36642" y="20752"/>
                </a:lnTo>
                <a:lnTo>
                  <a:pt x="45395" y="20752"/>
                </a:lnTo>
                <a:lnTo>
                  <a:pt x="45833" y="20202"/>
                </a:lnTo>
                <a:lnTo>
                  <a:pt x="8413" y="20202"/>
                </a:lnTo>
                <a:lnTo>
                  <a:pt x="6722" y="20122"/>
                </a:lnTo>
                <a:lnTo>
                  <a:pt x="5032" y="19961"/>
                </a:lnTo>
                <a:lnTo>
                  <a:pt x="3380" y="19732"/>
                </a:lnTo>
                <a:lnTo>
                  <a:pt x="1690" y="19412"/>
                </a:lnTo>
                <a:lnTo>
                  <a:pt x="0" y="19022"/>
                </a:lnTo>
                <a:close/>
              </a:path>
              <a:path w="69214" h="28575">
                <a:moveTo>
                  <a:pt x="45395" y="20752"/>
                </a:moveTo>
                <a:lnTo>
                  <a:pt x="36642" y="20752"/>
                </a:lnTo>
                <a:lnTo>
                  <a:pt x="36759" y="20981"/>
                </a:lnTo>
                <a:lnTo>
                  <a:pt x="36996" y="21645"/>
                </a:lnTo>
                <a:lnTo>
                  <a:pt x="40220" y="24897"/>
                </a:lnTo>
                <a:lnTo>
                  <a:pt x="40770" y="24817"/>
                </a:lnTo>
                <a:lnTo>
                  <a:pt x="44741" y="21530"/>
                </a:lnTo>
                <a:lnTo>
                  <a:pt x="45395" y="20752"/>
                </a:lnTo>
                <a:close/>
              </a:path>
              <a:path w="69214" h="28575">
                <a:moveTo>
                  <a:pt x="67899" y="7512"/>
                </a:moveTo>
                <a:lnTo>
                  <a:pt x="37429" y="12414"/>
                </a:lnTo>
                <a:lnTo>
                  <a:pt x="34283" y="14017"/>
                </a:lnTo>
                <a:lnTo>
                  <a:pt x="10064" y="20202"/>
                </a:lnTo>
                <a:lnTo>
                  <a:pt x="45833" y="20202"/>
                </a:lnTo>
                <a:lnTo>
                  <a:pt x="47336" y="18163"/>
                </a:lnTo>
                <a:lnTo>
                  <a:pt x="48105" y="17029"/>
                </a:lnTo>
                <a:lnTo>
                  <a:pt x="49655" y="14567"/>
                </a:lnTo>
                <a:lnTo>
                  <a:pt x="49852" y="14567"/>
                </a:lnTo>
                <a:lnTo>
                  <a:pt x="56654" y="11624"/>
                </a:lnTo>
                <a:lnTo>
                  <a:pt x="57047" y="11074"/>
                </a:lnTo>
                <a:lnTo>
                  <a:pt x="63966" y="8337"/>
                </a:lnTo>
                <a:lnTo>
                  <a:pt x="68641" y="8337"/>
                </a:lnTo>
                <a:lnTo>
                  <a:pt x="68252" y="7867"/>
                </a:lnTo>
                <a:lnTo>
                  <a:pt x="67899" y="7512"/>
                </a:lnTo>
                <a:close/>
              </a:path>
              <a:path w="69214" h="28575">
                <a:moveTo>
                  <a:pt x="18006" y="4936"/>
                </a:moveTo>
                <a:lnTo>
                  <a:pt x="11125" y="11945"/>
                </a:lnTo>
                <a:lnTo>
                  <a:pt x="11237" y="12414"/>
                </a:lnTo>
                <a:lnTo>
                  <a:pt x="19815" y="16594"/>
                </a:lnTo>
                <a:lnTo>
                  <a:pt x="20915" y="16560"/>
                </a:lnTo>
                <a:lnTo>
                  <a:pt x="22095" y="16445"/>
                </a:lnTo>
                <a:lnTo>
                  <a:pt x="23392" y="16285"/>
                </a:lnTo>
                <a:lnTo>
                  <a:pt x="23156" y="16125"/>
                </a:lnTo>
                <a:lnTo>
                  <a:pt x="22437" y="15701"/>
                </a:lnTo>
                <a:lnTo>
                  <a:pt x="21505" y="15071"/>
                </a:lnTo>
                <a:lnTo>
                  <a:pt x="15450" y="8222"/>
                </a:lnTo>
                <a:lnTo>
                  <a:pt x="36013" y="8222"/>
                </a:lnTo>
                <a:lnTo>
                  <a:pt x="35154" y="7432"/>
                </a:lnTo>
                <a:lnTo>
                  <a:pt x="34519" y="6734"/>
                </a:lnTo>
                <a:lnTo>
                  <a:pt x="33929" y="5794"/>
                </a:lnTo>
                <a:lnTo>
                  <a:pt x="25398" y="5794"/>
                </a:lnTo>
                <a:lnTo>
                  <a:pt x="19382" y="4970"/>
                </a:lnTo>
                <a:lnTo>
                  <a:pt x="18006" y="4936"/>
                </a:lnTo>
                <a:close/>
              </a:path>
              <a:path w="69214" h="28575">
                <a:moveTo>
                  <a:pt x="36013" y="8222"/>
                </a:moveTo>
                <a:lnTo>
                  <a:pt x="15450" y="8222"/>
                </a:lnTo>
                <a:lnTo>
                  <a:pt x="15962" y="8451"/>
                </a:lnTo>
                <a:lnTo>
                  <a:pt x="17377" y="8921"/>
                </a:lnTo>
                <a:lnTo>
                  <a:pt x="29879" y="10925"/>
                </a:lnTo>
                <a:lnTo>
                  <a:pt x="31963" y="10845"/>
                </a:lnTo>
                <a:lnTo>
                  <a:pt x="38529" y="9826"/>
                </a:lnTo>
                <a:lnTo>
                  <a:pt x="38019" y="9551"/>
                </a:lnTo>
                <a:lnTo>
                  <a:pt x="36013" y="8222"/>
                </a:lnTo>
                <a:close/>
              </a:path>
              <a:path w="69214" h="28575">
                <a:moveTo>
                  <a:pt x="68641" y="8337"/>
                </a:moveTo>
                <a:lnTo>
                  <a:pt x="64674" y="8337"/>
                </a:lnTo>
                <a:lnTo>
                  <a:pt x="66247" y="8417"/>
                </a:lnTo>
                <a:lnTo>
                  <a:pt x="68015" y="8646"/>
                </a:lnTo>
                <a:lnTo>
                  <a:pt x="68959" y="8807"/>
                </a:lnTo>
                <a:lnTo>
                  <a:pt x="68736" y="8451"/>
                </a:lnTo>
                <a:close/>
              </a:path>
              <a:path w="69214" h="28575">
                <a:moveTo>
                  <a:pt x="34126" y="0"/>
                </a:moveTo>
                <a:lnTo>
                  <a:pt x="25398" y="5794"/>
                </a:lnTo>
                <a:lnTo>
                  <a:pt x="33929" y="5794"/>
                </a:lnTo>
                <a:lnTo>
                  <a:pt x="34283" y="5909"/>
                </a:lnTo>
                <a:lnTo>
                  <a:pt x="49655" y="7673"/>
                </a:lnTo>
                <a:lnTo>
                  <a:pt x="51700" y="7627"/>
                </a:lnTo>
                <a:lnTo>
                  <a:pt x="53822" y="7512"/>
                </a:lnTo>
                <a:lnTo>
                  <a:pt x="67899" y="7512"/>
                </a:lnTo>
                <a:lnTo>
                  <a:pt x="50442" y="4225"/>
                </a:lnTo>
                <a:lnTo>
                  <a:pt x="49419" y="4191"/>
                </a:lnTo>
                <a:lnTo>
                  <a:pt x="37271" y="698"/>
                </a:lnTo>
                <a:lnTo>
                  <a:pt x="36564" y="423"/>
                </a:lnTo>
                <a:lnTo>
                  <a:pt x="35305" y="114"/>
                </a:lnTo>
                <a:lnTo>
                  <a:pt x="34126" y="0"/>
                </a:lnTo>
                <a:close/>
              </a:path>
              <a:path w="69214" h="28575">
                <a:moveTo>
                  <a:pt x="58030" y="3756"/>
                </a:moveTo>
                <a:lnTo>
                  <a:pt x="56142" y="3756"/>
                </a:lnTo>
                <a:lnTo>
                  <a:pt x="54098" y="3916"/>
                </a:lnTo>
                <a:lnTo>
                  <a:pt x="53783" y="3996"/>
                </a:lnTo>
                <a:lnTo>
                  <a:pt x="52171" y="4191"/>
                </a:lnTo>
                <a:lnTo>
                  <a:pt x="51386" y="4225"/>
                </a:lnTo>
                <a:lnTo>
                  <a:pt x="61607" y="4225"/>
                </a:lnTo>
                <a:lnTo>
                  <a:pt x="61254" y="4145"/>
                </a:lnTo>
                <a:lnTo>
                  <a:pt x="59721" y="3916"/>
                </a:lnTo>
                <a:lnTo>
                  <a:pt x="58030" y="375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94392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4403" y="34797"/>
                </a:moveTo>
                <a:lnTo>
                  <a:pt x="4692" y="36194"/>
                </a:lnTo>
                <a:lnTo>
                  <a:pt x="5019" y="38353"/>
                </a:lnTo>
                <a:lnTo>
                  <a:pt x="5307" y="41147"/>
                </a:lnTo>
                <a:lnTo>
                  <a:pt x="5422" y="46227"/>
                </a:lnTo>
                <a:lnTo>
                  <a:pt x="5298" y="48005"/>
                </a:lnTo>
                <a:lnTo>
                  <a:pt x="5189" y="49021"/>
                </a:lnTo>
                <a:lnTo>
                  <a:pt x="4954" y="50418"/>
                </a:lnTo>
                <a:lnTo>
                  <a:pt x="4796" y="51180"/>
                </a:lnTo>
                <a:lnTo>
                  <a:pt x="4167" y="52577"/>
                </a:lnTo>
                <a:lnTo>
                  <a:pt x="3145" y="56133"/>
                </a:lnTo>
                <a:lnTo>
                  <a:pt x="0" y="83819"/>
                </a:lnTo>
                <a:lnTo>
                  <a:pt x="825" y="80644"/>
                </a:lnTo>
                <a:lnTo>
                  <a:pt x="1966" y="76961"/>
                </a:lnTo>
                <a:lnTo>
                  <a:pt x="3617" y="72262"/>
                </a:lnTo>
                <a:lnTo>
                  <a:pt x="5032" y="68706"/>
                </a:lnTo>
                <a:lnTo>
                  <a:pt x="6723" y="64896"/>
                </a:lnTo>
                <a:lnTo>
                  <a:pt x="6880" y="64896"/>
                </a:lnTo>
                <a:lnTo>
                  <a:pt x="7312" y="64642"/>
                </a:lnTo>
                <a:lnTo>
                  <a:pt x="7627" y="64515"/>
                </a:lnTo>
                <a:lnTo>
                  <a:pt x="8334" y="64134"/>
                </a:lnTo>
                <a:lnTo>
                  <a:pt x="8767" y="63753"/>
                </a:lnTo>
                <a:lnTo>
                  <a:pt x="9633" y="63118"/>
                </a:lnTo>
                <a:lnTo>
                  <a:pt x="12149" y="57657"/>
                </a:lnTo>
                <a:lnTo>
                  <a:pt x="12471" y="56514"/>
                </a:lnTo>
                <a:lnTo>
                  <a:pt x="8060" y="56514"/>
                </a:lnTo>
                <a:lnTo>
                  <a:pt x="8178" y="56006"/>
                </a:lnTo>
                <a:lnTo>
                  <a:pt x="8374" y="54609"/>
                </a:lnTo>
                <a:lnTo>
                  <a:pt x="8492" y="53593"/>
                </a:lnTo>
                <a:lnTo>
                  <a:pt x="8419" y="46862"/>
                </a:lnTo>
                <a:lnTo>
                  <a:pt x="8217" y="45338"/>
                </a:lnTo>
                <a:lnTo>
                  <a:pt x="7693" y="42671"/>
                </a:lnTo>
                <a:lnTo>
                  <a:pt x="7066" y="40512"/>
                </a:lnTo>
                <a:lnTo>
                  <a:pt x="5976" y="37718"/>
                </a:lnTo>
                <a:lnTo>
                  <a:pt x="4845" y="35559"/>
                </a:lnTo>
                <a:lnTo>
                  <a:pt x="4403" y="34797"/>
                </a:lnTo>
                <a:close/>
              </a:path>
              <a:path w="52070" h="83820">
                <a:moveTo>
                  <a:pt x="23197" y="15874"/>
                </a:moveTo>
                <a:lnTo>
                  <a:pt x="22213" y="15874"/>
                </a:lnTo>
                <a:lnTo>
                  <a:pt x="19972" y="16128"/>
                </a:lnTo>
                <a:lnTo>
                  <a:pt x="18872" y="16382"/>
                </a:lnTo>
                <a:lnTo>
                  <a:pt x="18321" y="16636"/>
                </a:lnTo>
                <a:lnTo>
                  <a:pt x="17810" y="16763"/>
                </a:lnTo>
                <a:lnTo>
                  <a:pt x="15316" y="21589"/>
                </a:lnTo>
                <a:lnTo>
                  <a:pt x="15450" y="22351"/>
                </a:lnTo>
                <a:lnTo>
                  <a:pt x="15687" y="23113"/>
                </a:lnTo>
                <a:lnTo>
                  <a:pt x="16040" y="24129"/>
                </a:lnTo>
                <a:lnTo>
                  <a:pt x="16513" y="25145"/>
                </a:lnTo>
                <a:lnTo>
                  <a:pt x="17220" y="25653"/>
                </a:lnTo>
                <a:lnTo>
                  <a:pt x="17849" y="26415"/>
                </a:lnTo>
                <a:lnTo>
                  <a:pt x="18439" y="27431"/>
                </a:lnTo>
                <a:lnTo>
                  <a:pt x="18706" y="28320"/>
                </a:lnTo>
                <a:lnTo>
                  <a:pt x="18832" y="28828"/>
                </a:lnTo>
                <a:lnTo>
                  <a:pt x="18900" y="30225"/>
                </a:lnTo>
                <a:lnTo>
                  <a:pt x="18780" y="31241"/>
                </a:lnTo>
                <a:lnTo>
                  <a:pt x="18548" y="32257"/>
                </a:lnTo>
                <a:lnTo>
                  <a:pt x="17968" y="33781"/>
                </a:lnTo>
                <a:lnTo>
                  <a:pt x="17653" y="34416"/>
                </a:lnTo>
                <a:lnTo>
                  <a:pt x="17298" y="35051"/>
                </a:lnTo>
                <a:lnTo>
                  <a:pt x="17142" y="35051"/>
                </a:lnTo>
                <a:lnTo>
                  <a:pt x="16237" y="35940"/>
                </a:lnTo>
                <a:lnTo>
                  <a:pt x="13839" y="44576"/>
                </a:lnTo>
                <a:lnTo>
                  <a:pt x="14036" y="45338"/>
                </a:lnTo>
                <a:lnTo>
                  <a:pt x="14036" y="46862"/>
                </a:lnTo>
                <a:lnTo>
                  <a:pt x="8060" y="56514"/>
                </a:lnTo>
                <a:lnTo>
                  <a:pt x="12471" y="56514"/>
                </a:lnTo>
                <a:lnTo>
                  <a:pt x="21191" y="47243"/>
                </a:lnTo>
                <a:lnTo>
                  <a:pt x="27733" y="42671"/>
                </a:lnTo>
                <a:lnTo>
                  <a:pt x="19972" y="42671"/>
                </a:lnTo>
                <a:lnTo>
                  <a:pt x="20208" y="42290"/>
                </a:lnTo>
                <a:lnTo>
                  <a:pt x="21064" y="40512"/>
                </a:lnTo>
                <a:lnTo>
                  <a:pt x="23891" y="29844"/>
                </a:lnTo>
                <a:lnTo>
                  <a:pt x="23826" y="25653"/>
                </a:lnTo>
                <a:lnTo>
                  <a:pt x="31179" y="25653"/>
                </a:lnTo>
                <a:lnTo>
                  <a:pt x="31064" y="24510"/>
                </a:lnTo>
                <a:lnTo>
                  <a:pt x="30788" y="23113"/>
                </a:lnTo>
                <a:lnTo>
                  <a:pt x="30592" y="22351"/>
                </a:lnTo>
                <a:lnTo>
                  <a:pt x="30155" y="20954"/>
                </a:lnTo>
                <a:lnTo>
                  <a:pt x="30270" y="16636"/>
                </a:lnTo>
                <a:lnTo>
                  <a:pt x="30316" y="16128"/>
                </a:lnTo>
                <a:lnTo>
                  <a:pt x="25359" y="16128"/>
                </a:lnTo>
                <a:lnTo>
                  <a:pt x="24769" y="16001"/>
                </a:lnTo>
                <a:lnTo>
                  <a:pt x="23197" y="15874"/>
                </a:lnTo>
                <a:close/>
              </a:path>
              <a:path w="52070" h="83820">
                <a:moveTo>
                  <a:pt x="42204" y="29488"/>
                </a:moveTo>
                <a:lnTo>
                  <a:pt x="40654" y="30987"/>
                </a:lnTo>
                <a:lnTo>
                  <a:pt x="39516" y="31876"/>
                </a:lnTo>
                <a:lnTo>
                  <a:pt x="38803" y="32257"/>
                </a:lnTo>
                <a:lnTo>
                  <a:pt x="37078" y="33273"/>
                </a:lnTo>
                <a:lnTo>
                  <a:pt x="34916" y="34289"/>
                </a:lnTo>
                <a:lnTo>
                  <a:pt x="33651" y="34797"/>
                </a:lnTo>
                <a:lnTo>
                  <a:pt x="33375" y="34797"/>
                </a:lnTo>
                <a:lnTo>
                  <a:pt x="32593" y="34924"/>
                </a:lnTo>
                <a:lnTo>
                  <a:pt x="31340" y="35051"/>
                </a:lnTo>
                <a:lnTo>
                  <a:pt x="30592" y="35305"/>
                </a:lnTo>
                <a:lnTo>
                  <a:pt x="29684" y="35559"/>
                </a:lnTo>
                <a:lnTo>
                  <a:pt x="28741" y="35940"/>
                </a:lnTo>
                <a:lnTo>
                  <a:pt x="27678" y="36575"/>
                </a:lnTo>
                <a:lnTo>
                  <a:pt x="25988" y="37464"/>
                </a:lnTo>
                <a:lnTo>
                  <a:pt x="19972" y="42671"/>
                </a:lnTo>
                <a:lnTo>
                  <a:pt x="27733" y="42671"/>
                </a:lnTo>
                <a:lnTo>
                  <a:pt x="29914" y="41147"/>
                </a:lnTo>
                <a:lnTo>
                  <a:pt x="32984" y="38861"/>
                </a:lnTo>
                <a:lnTo>
                  <a:pt x="35732" y="36702"/>
                </a:lnTo>
                <a:lnTo>
                  <a:pt x="36526" y="36321"/>
                </a:lnTo>
                <a:lnTo>
                  <a:pt x="41954" y="30225"/>
                </a:lnTo>
                <a:lnTo>
                  <a:pt x="42204" y="29488"/>
                </a:lnTo>
                <a:close/>
              </a:path>
              <a:path w="52070" h="83820">
                <a:moveTo>
                  <a:pt x="31179" y="25653"/>
                </a:moveTo>
                <a:lnTo>
                  <a:pt x="23943" y="25653"/>
                </a:lnTo>
                <a:lnTo>
                  <a:pt x="24297" y="25780"/>
                </a:lnTo>
                <a:lnTo>
                  <a:pt x="24494" y="25780"/>
                </a:lnTo>
                <a:lnTo>
                  <a:pt x="25084" y="26161"/>
                </a:lnTo>
                <a:lnTo>
                  <a:pt x="28269" y="32003"/>
                </a:lnTo>
                <a:lnTo>
                  <a:pt x="28465" y="31876"/>
                </a:lnTo>
                <a:lnTo>
                  <a:pt x="31092" y="27431"/>
                </a:lnTo>
                <a:lnTo>
                  <a:pt x="31179" y="25653"/>
                </a:lnTo>
                <a:close/>
              </a:path>
              <a:path w="52070" h="83820">
                <a:moveTo>
                  <a:pt x="43554" y="9778"/>
                </a:moveTo>
                <a:lnTo>
                  <a:pt x="31535" y="9778"/>
                </a:lnTo>
                <a:lnTo>
                  <a:pt x="31765" y="10921"/>
                </a:lnTo>
                <a:lnTo>
                  <a:pt x="32512" y="13842"/>
                </a:lnTo>
                <a:lnTo>
                  <a:pt x="36135" y="21589"/>
                </a:lnTo>
                <a:lnTo>
                  <a:pt x="36836" y="19938"/>
                </a:lnTo>
                <a:lnTo>
                  <a:pt x="37341" y="18922"/>
                </a:lnTo>
                <a:lnTo>
                  <a:pt x="42575" y="10921"/>
                </a:lnTo>
                <a:lnTo>
                  <a:pt x="43554" y="9778"/>
                </a:lnTo>
                <a:close/>
              </a:path>
              <a:path w="52070" h="83820">
                <a:moveTo>
                  <a:pt x="31765" y="4444"/>
                </a:moveTo>
                <a:lnTo>
                  <a:pt x="25359" y="16128"/>
                </a:lnTo>
                <a:lnTo>
                  <a:pt x="30316" y="16128"/>
                </a:lnTo>
                <a:lnTo>
                  <a:pt x="30394" y="15493"/>
                </a:lnTo>
                <a:lnTo>
                  <a:pt x="31161" y="11429"/>
                </a:lnTo>
                <a:lnTo>
                  <a:pt x="31535" y="9778"/>
                </a:lnTo>
                <a:lnTo>
                  <a:pt x="43554" y="9778"/>
                </a:lnTo>
                <a:lnTo>
                  <a:pt x="43989" y="9270"/>
                </a:lnTo>
                <a:lnTo>
                  <a:pt x="45611" y="7492"/>
                </a:lnTo>
                <a:lnTo>
                  <a:pt x="46287" y="6857"/>
                </a:lnTo>
                <a:lnTo>
                  <a:pt x="37112" y="6857"/>
                </a:lnTo>
                <a:lnTo>
                  <a:pt x="36606" y="6476"/>
                </a:lnTo>
                <a:lnTo>
                  <a:pt x="34364" y="5206"/>
                </a:lnTo>
                <a:lnTo>
                  <a:pt x="33375" y="4825"/>
                </a:lnTo>
                <a:lnTo>
                  <a:pt x="31765" y="4444"/>
                </a:lnTo>
                <a:close/>
              </a:path>
              <a:path w="52070" h="83820">
                <a:moveTo>
                  <a:pt x="46634" y="0"/>
                </a:moveTo>
                <a:lnTo>
                  <a:pt x="41011" y="2666"/>
                </a:lnTo>
                <a:lnTo>
                  <a:pt x="40263" y="3301"/>
                </a:lnTo>
                <a:lnTo>
                  <a:pt x="39516" y="4063"/>
                </a:lnTo>
                <a:lnTo>
                  <a:pt x="38722" y="4825"/>
                </a:lnTo>
                <a:lnTo>
                  <a:pt x="37940" y="5841"/>
                </a:lnTo>
                <a:lnTo>
                  <a:pt x="37112" y="6857"/>
                </a:lnTo>
                <a:lnTo>
                  <a:pt x="46287" y="6857"/>
                </a:lnTo>
                <a:lnTo>
                  <a:pt x="47370" y="5841"/>
                </a:lnTo>
                <a:lnTo>
                  <a:pt x="48359" y="4953"/>
                </a:lnTo>
                <a:lnTo>
                  <a:pt x="50406" y="3175"/>
                </a:lnTo>
                <a:lnTo>
                  <a:pt x="51544" y="2286"/>
                </a:lnTo>
                <a:lnTo>
                  <a:pt x="51268" y="2032"/>
                </a:lnTo>
                <a:lnTo>
                  <a:pt x="50521" y="1270"/>
                </a:lnTo>
                <a:lnTo>
                  <a:pt x="49969" y="1016"/>
                </a:lnTo>
                <a:lnTo>
                  <a:pt x="49302" y="635"/>
                </a:lnTo>
                <a:lnTo>
                  <a:pt x="48520" y="254"/>
                </a:lnTo>
                <a:lnTo>
                  <a:pt x="4663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29975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8560" y="0"/>
                </a:moveTo>
                <a:lnTo>
                  <a:pt x="14972" y="2233"/>
                </a:lnTo>
                <a:lnTo>
                  <a:pt x="13880" y="3012"/>
                </a:lnTo>
                <a:lnTo>
                  <a:pt x="12741" y="3790"/>
                </a:lnTo>
                <a:lnTo>
                  <a:pt x="0" y="9906"/>
                </a:lnTo>
                <a:lnTo>
                  <a:pt x="1575" y="9986"/>
                </a:lnTo>
                <a:lnTo>
                  <a:pt x="18470" y="2233"/>
                </a:lnTo>
                <a:lnTo>
                  <a:pt x="18560" y="0"/>
                </a:lnTo>
                <a:close/>
              </a:path>
              <a:path w="19050" h="10160">
                <a:moveTo>
                  <a:pt x="17410" y="389"/>
                </a:moveTo>
                <a:lnTo>
                  <a:pt x="16467" y="1133"/>
                </a:lnTo>
                <a:lnTo>
                  <a:pt x="15466" y="1874"/>
                </a:lnTo>
                <a:lnTo>
                  <a:pt x="16594" y="1053"/>
                </a:lnTo>
                <a:lnTo>
                  <a:pt x="17341" y="46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92820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39" h="49529">
                <a:moveTo>
                  <a:pt x="25043" y="13207"/>
                </a:moveTo>
                <a:lnTo>
                  <a:pt x="24296" y="13207"/>
                </a:lnTo>
                <a:lnTo>
                  <a:pt x="22685" y="13461"/>
                </a:lnTo>
                <a:lnTo>
                  <a:pt x="22252" y="13715"/>
                </a:lnTo>
                <a:lnTo>
                  <a:pt x="21427" y="13969"/>
                </a:lnTo>
                <a:lnTo>
                  <a:pt x="20640" y="14477"/>
                </a:lnTo>
                <a:lnTo>
                  <a:pt x="20247" y="14858"/>
                </a:lnTo>
                <a:lnTo>
                  <a:pt x="19540" y="15493"/>
                </a:lnTo>
                <a:lnTo>
                  <a:pt x="18596" y="17017"/>
                </a:lnTo>
                <a:lnTo>
                  <a:pt x="18317" y="17652"/>
                </a:lnTo>
                <a:lnTo>
                  <a:pt x="17888" y="18922"/>
                </a:lnTo>
                <a:lnTo>
                  <a:pt x="18045" y="19176"/>
                </a:lnTo>
                <a:lnTo>
                  <a:pt x="18399" y="20065"/>
                </a:lnTo>
                <a:lnTo>
                  <a:pt x="18517" y="20446"/>
                </a:lnTo>
                <a:lnTo>
                  <a:pt x="18584" y="22732"/>
                </a:lnTo>
                <a:lnTo>
                  <a:pt x="18488" y="23367"/>
                </a:lnTo>
                <a:lnTo>
                  <a:pt x="11441" y="32511"/>
                </a:lnTo>
                <a:lnTo>
                  <a:pt x="10654" y="33019"/>
                </a:lnTo>
                <a:lnTo>
                  <a:pt x="0" y="49148"/>
                </a:lnTo>
                <a:lnTo>
                  <a:pt x="1572" y="47243"/>
                </a:lnTo>
                <a:lnTo>
                  <a:pt x="2436" y="46354"/>
                </a:lnTo>
                <a:lnTo>
                  <a:pt x="3459" y="45211"/>
                </a:lnTo>
                <a:lnTo>
                  <a:pt x="4638" y="44195"/>
                </a:lnTo>
                <a:lnTo>
                  <a:pt x="5307" y="43687"/>
                </a:lnTo>
                <a:lnTo>
                  <a:pt x="6722" y="42544"/>
                </a:lnTo>
                <a:lnTo>
                  <a:pt x="16944" y="38734"/>
                </a:lnTo>
                <a:lnTo>
                  <a:pt x="28805" y="38734"/>
                </a:lnTo>
                <a:lnTo>
                  <a:pt x="28936" y="38607"/>
                </a:lnTo>
                <a:lnTo>
                  <a:pt x="30843" y="34543"/>
                </a:lnTo>
                <a:lnTo>
                  <a:pt x="12580" y="34543"/>
                </a:lnTo>
                <a:lnTo>
                  <a:pt x="13721" y="33654"/>
                </a:lnTo>
                <a:lnTo>
                  <a:pt x="23077" y="19430"/>
                </a:lnTo>
                <a:lnTo>
                  <a:pt x="29157" y="19430"/>
                </a:lnTo>
                <a:lnTo>
                  <a:pt x="30313" y="17271"/>
                </a:lnTo>
                <a:lnTo>
                  <a:pt x="31361" y="14858"/>
                </a:lnTo>
                <a:lnTo>
                  <a:pt x="31846" y="13588"/>
                </a:lnTo>
                <a:lnTo>
                  <a:pt x="27560" y="13588"/>
                </a:lnTo>
                <a:lnTo>
                  <a:pt x="26341" y="13334"/>
                </a:lnTo>
                <a:lnTo>
                  <a:pt x="25043" y="13207"/>
                </a:lnTo>
                <a:close/>
              </a:path>
              <a:path w="53339" h="49529">
                <a:moveTo>
                  <a:pt x="28805" y="38734"/>
                </a:moveTo>
                <a:lnTo>
                  <a:pt x="18045" y="38734"/>
                </a:lnTo>
                <a:lnTo>
                  <a:pt x="19186" y="38861"/>
                </a:lnTo>
                <a:lnTo>
                  <a:pt x="20325" y="38861"/>
                </a:lnTo>
                <a:lnTo>
                  <a:pt x="21505" y="39115"/>
                </a:lnTo>
                <a:lnTo>
                  <a:pt x="21898" y="39369"/>
                </a:lnTo>
                <a:lnTo>
                  <a:pt x="23550" y="40004"/>
                </a:lnTo>
                <a:lnTo>
                  <a:pt x="24728" y="40258"/>
                </a:lnTo>
                <a:lnTo>
                  <a:pt x="25554" y="40258"/>
                </a:lnTo>
                <a:lnTo>
                  <a:pt x="25986" y="40131"/>
                </a:lnTo>
                <a:lnTo>
                  <a:pt x="26420" y="40131"/>
                </a:lnTo>
                <a:lnTo>
                  <a:pt x="27285" y="39877"/>
                </a:lnTo>
                <a:lnTo>
                  <a:pt x="27717" y="39623"/>
                </a:lnTo>
                <a:lnTo>
                  <a:pt x="28543" y="38988"/>
                </a:lnTo>
                <a:lnTo>
                  <a:pt x="28805" y="38734"/>
                </a:lnTo>
                <a:close/>
              </a:path>
              <a:path w="53339" h="49529">
                <a:moveTo>
                  <a:pt x="49264" y="0"/>
                </a:moveTo>
                <a:lnTo>
                  <a:pt x="47999" y="0"/>
                </a:lnTo>
                <a:lnTo>
                  <a:pt x="47769" y="126"/>
                </a:lnTo>
                <a:lnTo>
                  <a:pt x="48160" y="254"/>
                </a:lnTo>
                <a:lnTo>
                  <a:pt x="48356" y="254"/>
                </a:lnTo>
                <a:lnTo>
                  <a:pt x="48747" y="508"/>
                </a:lnTo>
                <a:lnTo>
                  <a:pt x="49023" y="889"/>
                </a:lnTo>
                <a:lnTo>
                  <a:pt x="49264" y="1270"/>
                </a:lnTo>
                <a:lnTo>
                  <a:pt x="49345" y="3048"/>
                </a:lnTo>
                <a:lnTo>
                  <a:pt x="49184" y="3683"/>
                </a:lnTo>
                <a:lnTo>
                  <a:pt x="40352" y="14096"/>
                </a:lnTo>
                <a:lnTo>
                  <a:pt x="38454" y="16001"/>
                </a:lnTo>
                <a:lnTo>
                  <a:pt x="32831" y="20827"/>
                </a:lnTo>
                <a:lnTo>
                  <a:pt x="31221" y="22097"/>
                </a:lnTo>
                <a:lnTo>
                  <a:pt x="29486" y="23367"/>
                </a:lnTo>
                <a:lnTo>
                  <a:pt x="27717" y="24764"/>
                </a:lnTo>
                <a:lnTo>
                  <a:pt x="25830" y="26161"/>
                </a:lnTo>
                <a:lnTo>
                  <a:pt x="23864" y="27431"/>
                </a:lnTo>
                <a:lnTo>
                  <a:pt x="21780" y="28955"/>
                </a:lnTo>
                <a:lnTo>
                  <a:pt x="19618" y="30352"/>
                </a:lnTo>
                <a:lnTo>
                  <a:pt x="17377" y="31749"/>
                </a:lnTo>
                <a:lnTo>
                  <a:pt x="12580" y="34543"/>
                </a:lnTo>
                <a:lnTo>
                  <a:pt x="30843" y="34543"/>
                </a:lnTo>
                <a:lnTo>
                  <a:pt x="31014" y="33654"/>
                </a:lnTo>
                <a:lnTo>
                  <a:pt x="31336" y="31368"/>
                </a:lnTo>
                <a:lnTo>
                  <a:pt x="43284" y="31368"/>
                </a:lnTo>
                <a:lnTo>
                  <a:pt x="47666" y="27050"/>
                </a:lnTo>
                <a:lnTo>
                  <a:pt x="47547" y="24510"/>
                </a:lnTo>
                <a:lnTo>
                  <a:pt x="47217" y="23367"/>
                </a:lnTo>
                <a:lnTo>
                  <a:pt x="46550" y="21970"/>
                </a:lnTo>
                <a:lnTo>
                  <a:pt x="45985" y="21081"/>
                </a:lnTo>
                <a:lnTo>
                  <a:pt x="44860" y="19557"/>
                </a:lnTo>
                <a:lnTo>
                  <a:pt x="45297" y="19430"/>
                </a:lnTo>
                <a:lnTo>
                  <a:pt x="46355" y="18795"/>
                </a:lnTo>
                <a:lnTo>
                  <a:pt x="47850" y="17652"/>
                </a:lnTo>
                <a:lnTo>
                  <a:pt x="48241" y="17271"/>
                </a:lnTo>
                <a:lnTo>
                  <a:pt x="48678" y="16890"/>
                </a:lnTo>
                <a:lnTo>
                  <a:pt x="52875" y="8255"/>
                </a:lnTo>
                <a:lnTo>
                  <a:pt x="52806" y="2921"/>
                </a:lnTo>
                <a:lnTo>
                  <a:pt x="49690" y="127"/>
                </a:lnTo>
                <a:lnTo>
                  <a:pt x="49264" y="0"/>
                </a:lnTo>
                <a:close/>
              </a:path>
              <a:path w="53339" h="49529">
                <a:moveTo>
                  <a:pt x="43284" y="31368"/>
                </a:moveTo>
                <a:lnTo>
                  <a:pt x="31336" y="31368"/>
                </a:lnTo>
                <a:lnTo>
                  <a:pt x="31486" y="31495"/>
                </a:lnTo>
                <a:lnTo>
                  <a:pt x="32038" y="31622"/>
                </a:lnTo>
                <a:lnTo>
                  <a:pt x="32981" y="32003"/>
                </a:lnTo>
                <a:lnTo>
                  <a:pt x="33578" y="32130"/>
                </a:lnTo>
                <a:lnTo>
                  <a:pt x="35936" y="32257"/>
                </a:lnTo>
                <a:lnTo>
                  <a:pt x="38017" y="32257"/>
                </a:lnTo>
                <a:lnTo>
                  <a:pt x="40455" y="32003"/>
                </a:lnTo>
                <a:lnTo>
                  <a:pt x="43284" y="31368"/>
                </a:lnTo>
                <a:close/>
              </a:path>
              <a:path w="53339" h="49529">
                <a:moveTo>
                  <a:pt x="29157" y="19430"/>
                </a:moveTo>
                <a:lnTo>
                  <a:pt x="23077" y="19430"/>
                </a:lnTo>
                <a:lnTo>
                  <a:pt x="23353" y="19557"/>
                </a:lnTo>
                <a:lnTo>
                  <a:pt x="23707" y="20065"/>
                </a:lnTo>
                <a:lnTo>
                  <a:pt x="23884" y="20446"/>
                </a:lnTo>
                <a:lnTo>
                  <a:pt x="23982" y="20827"/>
                </a:lnTo>
                <a:lnTo>
                  <a:pt x="24099" y="25526"/>
                </a:lnTo>
                <a:lnTo>
                  <a:pt x="25554" y="24256"/>
                </a:lnTo>
                <a:lnTo>
                  <a:pt x="26734" y="22986"/>
                </a:lnTo>
                <a:lnTo>
                  <a:pt x="27491" y="21970"/>
                </a:lnTo>
                <a:lnTo>
                  <a:pt x="28818" y="20065"/>
                </a:lnTo>
                <a:lnTo>
                  <a:pt x="29157" y="19430"/>
                </a:lnTo>
                <a:close/>
              </a:path>
              <a:path w="53339" h="49529">
                <a:moveTo>
                  <a:pt x="39530" y="9651"/>
                </a:moveTo>
                <a:lnTo>
                  <a:pt x="33176" y="9651"/>
                </a:lnTo>
                <a:lnTo>
                  <a:pt x="33532" y="9778"/>
                </a:lnTo>
                <a:lnTo>
                  <a:pt x="33774" y="9905"/>
                </a:lnTo>
                <a:lnTo>
                  <a:pt x="35349" y="16509"/>
                </a:lnTo>
                <a:lnTo>
                  <a:pt x="35223" y="17906"/>
                </a:lnTo>
                <a:lnTo>
                  <a:pt x="36246" y="17144"/>
                </a:lnTo>
                <a:lnTo>
                  <a:pt x="39484" y="9905"/>
                </a:lnTo>
                <a:lnTo>
                  <a:pt x="39530" y="9651"/>
                </a:lnTo>
                <a:close/>
              </a:path>
              <a:path w="53339" h="49529">
                <a:moveTo>
                  <a:pt x="36246" y="4444"/>
                </a:moveTo>
                <a:lnTo>
                  <a:pt x="35775" y="4444"/>
                </a:lnTo>
                <a:lnTo>
                  <a:pt x="34751" y="4571"/>
                </a:lnTo>
                <a:lnTo>
                  <a:pt x="33693" y="4825"/>
                </a:lnTo>
                <a:lnTo>
                  <a:pt x="33142" y="5079"/>
                </a:lnTo>
                <a:lnTo>
                  <a:pt x="32636" y="5206"/>
                </a:lnTo>
                <a:lnTo>
                  <a:pt x="27560" y="13588"/>
                </a:lnTo>
                <a:lnTo>
                  <a:pt x="31846" y="13588"/>
                </a:lnTo>
                <a:lnTo>
                  <a:pt x="32477" y="11683"/>
                </a:lnTo>
                <a:lnTo>
                  <a:pt x="33061" y="9651"/>
                </a:lnTo>
                <a:lnTo>
                  <a:pt x="39530" y="9651"/>
                </a:lnTo>
                <a:lnTo>
                  <a:pt x="39851" y="7365"/>
                </a:lnTo>
                <a:lnTo>
                  <a:pt x="39903" y="6349"/>
                </a:lnTo>
                <a:lnTo>
                  <a:pt x="39984" y="5460"/>
                </a:lnTo>
                <a:lnTo>
                  <a:pt x="39547" y="5206"/>
                </a:lnTo>
                <a:lnTo>
                  <a:pt x="38408" y="4825"/>
                </a:lnTo>
                <a:lnTo>
                  <a:pt x="36246" y="44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0886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4">
                <a:moveTo>
                  <a:pt x="2436" y="0"/>
                </a:moveTo>
                <a:lnTo>
                  <a:pt x="0" y="2576"/>
                </a:lnTo>
                <a:lnTo>
                  <a:pt x="4128" y="6379"/>
                </a:lnTo>
                <a:lnTo>
                  <a:pt x="6526" y="3790"/>
                </a:lnTo>
                <a:lnTo>
                  <a:pt x="2436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51577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5" h="85090">
                <a:moveTo>
                  <a:pt x="6132" y="21081"/>
                </a:moveTo>
                <a:lnTo>
                  <a:pt x="0" y="28955"/>
                </a:lnTo>
                <a:lnTo>
                  <a:pt x="202" y="29717"/>
                </a:lnTo>
                <a:lnTo>
                  <a:pt x="550" y="30606"/>
                </a:lnTo>
                <a:lnTo>
                  <a:pt x="942" y="31368"/>
                </a:lnTo>
                <a:lnTo>
                  <a:pt x="1454" y="32003"/>
                </a:lnTo>
                <a:lnTo>
                  <a:pt x="2005" y="32765"/>
                </a:lnTo>
                <a:lnTo>
                  <a:pt x="11401" y="39750"/>
                </a:lnTo>
                <a:lnTo>
                  <a:pt x="11125" y="40766"/>
                </a:lnTo>
                <a:lnTo>
                  <a:pt x="11014" y="41401"/>
                </a:lnTo>
                <a:lnTo>
                  <a:pt x="10924" y="43814"/>
                </a:lnTo>
                <a:lnTo>
                  <a:pt x="11047" y="44703"/>
                </a:lnTo>
                <a:lnTo>
                  <a:pt x="19107" y="53212"/>
                </a:lnTo>
                <a:lnTo>
                  <a:pt x="20169" y="53720"/>
                </a:lnTo>
                <a:lnTo>
                  <a:pt x="21741" y="54355"/>
                </a:lnTo>
                <a:lnTo>
                  <a:pt x="22370" y="54482"/>
                </a:lnTo>
                <a:lnTo>
                  <a:pt x="23707" y="55371"/>
                </a:lnTo>
                <a:lnTo>
                  <a:pt x="33850" y="79502"/>
                </a:lnTo>
                <a:lnTo>
                  <a:pt x="33733" y="80899"/>
                </a:lnTo>
                <a:lnTo>
                  <a:pt x="33614" y="81915"/>
                </a:lnTo>
                <a:lnTo>
                  <a:pt x="33457" y="82804"/>
                </a:lnTo>
                <a:lnTo>
                  <a:pt x="35344" y="85090"/>
                </a:lnTo>
                <a:lnTo>
                  <a:pt x="39708" y="58547"/>
                </a:lnTo>
                <a:lnTo>
                  <a:pt x="32475" y="58547"/>
                </a:lnTo>
                <a:lnTo>
                  <a:pt x="31176" y="56515"/>
                </a:lnTo>
                <a:lnTo>
                  <a:pt x="24414" y="48514"/>
                </a:lnTo>
                <a:lnTo>
                  <a:pt x="23511" y="47625"/>
                </a:lnTo>
                <a:lnTo>
                  <a:pt x="22685" y="47117"/>
                </a:lnTo>
                <a:lnTo>
                  <a:pt x="21308" y="46100"/>
                </a:lnTo>
                <a:lnTo>
                  <a:pt x="20758" y="45846"/>
                </a:lnTo>
                <a:lnTo>
                  <a:pt x="19775" y="45338"/>
                </a:lnTo>
                <a:lnTo>
                  <a:pt x="20365" y="45084"/>
                </a:lnTo>
                <a:lnTo>
                  <a:pt x="21427" y="44957"/>
                </a:lnTo>
                <a:lnTo>
                  <a:pt x="21898" y="44831"/>
                </a:lnTo>
                <a:lnTo>
                  <a:pt x="22802" y="44704"/>
                </a:lnTo>
                <a:lnTo>
                  <a:pt x="24716" y="44704"/>
                </a:lnTo>
                <a:lnTo>
                  <a:pt x="24021" y="43688"/>
                </a:lnTo>
                <a:lnTo>
                  <a:pt x="17456" y="36702"/>
                </a:lnTo>
                <a:lnTo>
                  <a:pt x="16551" y="35940"/>
                </a:lnTo>
                <a:lnTo>
                  <a:pt x="4481" y="29209"/>
                </a:lnTo>
                <a:lnTo>
                  <a:pt x="3892" y="28955"/>
                </a:lnTo>
                <a:lnTo>
                  <a:pt x="5700" y="28320"/>
                </a:lnTo>
                <a:lnTo>
                  <a:pt x="7312" y="27939"/>
                </a:lnTo>
                <a:lnTo>
                  <a:pt x="8060" y="27812"/>
                </a:lnTo>
                <a:lnTo>
                  <a:pt x="11866" y="27812"/>
                </a:lnTo>
                <a:lnTo>
                  <a:pt x="11441" y="26923"/>
                </a:lnTo>
                <a:lnTo>
                  <a:pt x="6408" y="21208"/>
                </a:lnTo>
                <a:lnTo>
                  <a:pt x="6132" y="21081"/>
                </a:lnTo>
                <a:close/>
              </a:path>
              <a:path w="40005" h="85090">
                <a:moveTo>
                  <a:pt x="9986" y="0"/>
                </a:moveTo>
                <a:lnTo>
                  <a:pt x="8531" y="0"/>
                </a:lnTo>
                <a:lnTo>
                  <a:pt x="7470" y="126"/>
                </a:lnTo>
                <a:lnTo>
                  <a:pt x="7076" y="253"/>
                </a:lnTo>
                <a:lnTo>
                  <a:pt x="6997" y="4571"/>
                </a:lnTo>
                <a:lnTo>
                  <a:pt x="7118" y="5841"/>
                </a:lnTo>
                <a:lnTo>
                  <a:pt x="20169" y="33655"/>
                </a:lnTo>
                <a:lnTo>
                  <a:pt x="20325" y="33909"/>
                </a:lnTo>
                <a:lnTo>
                  <a:pt x="32475" y="58547"/>
                </a:lnTo>
                <a:lnTo>
                  <a:pt x="39708" y="58547"/>
                </a:lnTo>
                <a:lnTo>
                  <a:pt x="35344" y="50673"/>
                </a:lnTo>
                <a:lnTo>
                  <a:pt x="34621" y="49149"/>
                </a:lnTo>
                <a:lnTo>
                  <a:pt x="34356" y="48514"/>
                </a:lnTo>
                <a:lnTo>
                  <a:pt x="33772" y="46863"/>
                </a:lnTo>
                <a:lnTo>
                  <a:pt x="33457" y="45720"/>
                </a:lnTo>
                <a:lnTo>
                  <a:pt x="33216" y="43942"/>
                </a:lnTo>
                <a:lnTo>
                  <a:pt x="33339" y="40894"/>
                </a:lnTo>
                <a:lnTo>
                  <a:pt x="33575" y="39878"/>
                </a:lnTo>
                <a:lnTo>
                  <a:pt x="34426" y="37846"/>
                </a:lnTo>
                <a:lnTo>
                  <a:pt x="34676" y="36957"/>
                </a:lnTo>
                <a:lnTo>
                  <a:pt x="34864" y="35941"/>
                </a:lnTo>
                <a:lnTo>
                  <a:pt x="34754" y="32766"/>
                </a:lnTo>
                <a:lnTo>
                  <a:pt x="34243" y="31496"/>
                </a:lnTo>
                <a:lnTo>
                  <a:pt x="34027" y="31242"/>
                </a:lnTo>
                <a:lnTo>
                  <a:pt x="27795" y="31242"/>
                </a:lnTo>
                <a:lnTo>
                  <a:pt x="27560" y="30988"/>
                </a:lnTo>
                <a:lnTo>
                  <a:pt x="27343" y="30226"/>
                </a:lnTo>
                <a:lnTo>
                  <a:pt x="27225" y="29718"/>
                </a:lnTo>
                <a:lnTo>
                  <a:pt x="27012" y="24003"/>
                </a:lnTo>
                <a:lnTo>
                  <a:pt x="26761" y="21590"/>
                </a:lnTo>
                <a:lnTo>
                  <a:pt x="15176" y="14859"/>
                </a:lnTo>
                <a:lnTo>
                  <a:pt x="15018" y="14605"/>
                </a:lnTo>
                <a:lnTo>
                  <a:pt x="14905" y="14351"/>
                </a:lnTo>
                <a:lnTo>
                  <a:pt x="14625" y="13335"/>
                </a:lnTo>
                <a:lnTo>
                  <a:pt x="14750" y="11303"/>
                </a:lnTo>
                <a:lnTo>
                  <a:pt x="14625" y="5842"/>
                </a:lnTo>
                <a:lnTo>
                  <a:pt x="13092" y="1905"/>
                </a:lnTo>
                <a:lnTo>
                  <a:pt x="12738" y="1397"/>
                </a:lnTo>
                <a:lnTo>
                  <a:pt x="11990" y="762"/>
                </a:lnTo>
                <a:lnTo>
                  <a:pt x="11598" y="635"/>
                </a:lnTo>
                <a:lnTo>
                  <a:pt x="11165" y="381"/>
                </a:lnTo>
                <a:lnTo>
                  <a:pt x="9986" y="0"/>
                </a:lnTo>
                <a:close/>
              </a:path>
              <a:path w="40005" h="85090">
                <a:moveTo>
                  <a:pt x="36445" y="50419"/>
                </a:moveTo>
                <a:lnTo>
                  <a:pt x="36169" y="50419"/>
                </a:lnTo>
                <a:lnTo>
                  <a:pt x="35344" y="50673"/>
                </a:lnTo>
                <a:lnTo>
                  <a:pt x="37035" y="50673"/>
                </a:lnTo>
                <a:lnTo>
                  <a:pt x="36445" y="50419"/>
                </a:lnTo>
                <a:close/>
              </a:path>
              <a:path w="40005" h="85090">
                <a:moveTo>
                  <a:pt x="24716" y="44704"/>
                </a:moveTo>
                <a:lnTo>
                  <a:pt x="23195" y="44704"/>
                </a:lnTo>
                <a:lnTo>
                  <a:pt x="24140" y="44831"/>
                </a:lnTo>
                <a:lnTo>
                  <a:pt x="24611" y="44958"/>
                </a:lnTo>
                <a:lnTo>
                  <a:pt x="24965" y="45085"/>
                </a:lnTo>
                <a:lnTo>
                  <a:pt x="24716" y="44704"/>
                </a:lnTo>
                <a:close/>
              </a:path>
              <a:path w="40005" h="85090">
                <a:moveTo>
                  <a:pt x="30666" y="29083"/>
                </a:moveTo>
                <a:lnTo>
                  <a:pt x="28228" y="30861"/>
                </a:lnTo>
                <a:lnTo>
                  <a:pt x="27992" y="31115"/>
                </a:lnTo>
                <a:lnTo>
                  <a:pt x="34027" y="31242"/>
                </a:lnTo>
                <a:lnTo>
                  <a:pt x="33339" y="30480"/>
                </a:lnTo>
                <a:lnTo>
                  <a:pt x="32868" y="30099"/>
                </a:lnTo>
                <a:lnTo>
                  <a:pt x="31963" y="29464"/>
                </a:lnTo>
                <a:lnTo>
                  <a:pt x="31295" y="29210"/>
                </a:lnTo>
                <a:lnTo>
                  <a:pt x="30666" y="29083"/>
                </a:lnTo>
                <a:close/>
              </a:path>
              <a:path w="40005" h="85090">
                <a:moveTo>
                  <a:pt x="11866" y="27812"/>
                </a:moveTo>
                <a:lnTo>
                  <a:pt x="10418" y="27812"/>
                </a:lnTo>
                <a:lnTo>
                  <a:pt x="11244" y="27939"/>
                </a:lnTo>
                <a:lnTo>
                  <a:pt x="11990" y="28193"/>
                </a:lnTo>
                <a:lnTo>
                  <a:pt x="12109" y="28320"/>
                </a:lnTo>
                <a:lnTo>
                  <a:pt x="11866" y="27812"/>
                </a:lnTo>
                <a:close/>
              </a:path>
              <a:path w="40005" h="85090">
                <a:moveTo>
                  <a:pt x="21191" y="11303"/>
                </a:moveTo>
                <a:lnTo>
                  <a:pt x="16001" y="14351"/>
                </a:lnTo>
                <a:lnTo>
                  <a:pt x="15608" y="14859"/>
                </a:lnTo>
                <a:lnTo>
                  <a:pt x="24867" y="14859"/>
                </a:lnTo>
                <a:lnTo>
                  <a:pt x="24140" y="13716"/>
                </a:lnTo>
                <a:lnTo>
                  <a:pt x="23550" y="12954"/>
                </a:lnTo>
                <a:lnTo>
                  <a:pt x="22960" y="12319"/>
                </a:lnTo>
                <a:lnTo>
                  <a:pt x="21937" y="11684"/>
                </a:lnTo>
                <a:lnTo>
                  <a:pt x="21191" y="1130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37030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09">
                <a:moveTo>
                  <a:pt x="1493" y="0"/>
                </a:moveTo>
                <a:lnTo>
                  <a:pt x="0" y="80"/>
                </a:lnTo>
                <a:lnTo>
                  <a:pt x="11" y="1878"/>
                </a:lnTo>
                <a:lnTo>
                  <a:pt x="235" y="3092"/>
                </a:lnTo>
                <a:lnTo>
                  <a:pt x="7470" y="16445"/>
                </a:lnTo>
                <a:lnTo>
                  <a:pt x="7374" y="15426"/>
                </a:lnTo>
                <a:lnTo>
                  <a:pt x="7470" y="10811"/>
                </a:lnTo>
                <a:lnTo>
                  <a:pt x="7588" y="9906"/>
                </a:lnTo>
                <a:lnTo>
                  <a:pt x="8021" y="8028"/>
                </a:lnTo>
                <a:lnTo>
                  <a:pt x="8295" y="7089"/>
                </a:lnTo>
                <a:lnTo>
                  <a:pt x="8650" y="6115"/>
                </a:lnTo>
                <a:lnTo>
                  <a:pt x="8499" y="5096"/>
                </a:lnTo>
                <a:lnTo>
                  <a:pt x="7076" y="2198"/>
                </a:lnTo>
                <a:lnTo>
                  <a:pt x="6841" y="1878"/>
                </a:lnTo>
                <a:lnTo>
                  <a:pt x="2831" y="80"/>
                </a:lnTo>
                <a:lnTo>
                  <a:pt x="149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698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59098" y="99821"/>
                </a:moveTo>
                <a:lnTo>
                  <a:pt x="21663" y="99821"/>
                </a:lnTo>
                <a:lnTo>
                  <a:pt x="21819" y="100329"/>
                </a:lnTo>
                <a:lnTo>
                  <a:pt x="21966" y="100710"/>
                </a:lnTo>
                <a:lnTo>
                  <a:pt x="22960" y="102488"/>
                </a:lnTo>
                <a:lnTo>
                  <a:pt x="23509" y="103250"/>
                </a:lnTo>
                <a:lnTo>
                  <a:pt x="23824" y="103504"/>
                </a:lnTo>
                <a:lnTo>
                  <a:pt x="24689" y="104266"/>
                </a:lnTo>
                <a:lnTo>
                  <a:pt x="25908" y="104901"/>
                </a:lnTo>
                <a:lnTo>
                  <a:pt x="27048" y="105282"/>
                </a:lnTo>
                <a:lnTo>
                  <a:pt x="27560" y="105409"/>
                </a:lnTo>
                <a:lnTo>
                  <a:pt x="28857" y="105663"/>
                </a:lnTo>
                <a:lnTo>
                  <a:pt x="28267" y="109092"/>
                </a:lnTo>
                <a:lnTo>
                  <a:pt x="28175" y="109981"/>
                </a:lnTo>
                <a:lnTo>
                  <a:pt x="28070" y="115823"/>
                </a:lnTo>
                <a:lnTo>
                  <a:pt x="28189" y="116839"/>
                </a:lnTo>
                <a:lnTo>
                  <a:pt x="31098" y="122427"/>
                </a:lnTo>
                <a:lnTo>
                  <a:pt x="31924" y="123062"/>
                </a:lnTo>
                <a:lnTo>
                  <a:pt x="32356" y="123189"/>
                </a:lnTo>
                <a:lnTo>
                  <a:pt x="33143" y="123570"/>
                </a:lnTo>
                <a:lnTo>
                  <a:pt x="33889" y="123697"/>
                </a:lnTo>
                <a:lnTo>
                  <a:pt x="35501" y="123697"/>
                </a:lnTo>
                <a:lnTo>
                  <a:pt x="36681" y="123316"/>
                </a:lnTo>
                <a:lnTo>
                  <a:pt x="38765" y="122681"/>
                </a:lnTo>
                <a:lnTo>
                  <a:pt x="40612" y="121919"/>
                </a:lnTo>
                <a:lnTo>
                  <a:pt x="43561" y="120268"/>
                </a:lnTo>
                <a:lnTo>
                  <a:pt x="44701" y="119506"/>
                </a:lnTo>
                <a:lnTo>
                  <a:pt x="45213" y="118998"/>
                </a:lnTo>
                <a:lnTo>
                  <a:pt x="46077" y="118236"/>
                </a:lnTo>
                <a:lnTo>
                  <a:pt x="46431" y="117855"/>
                </a:lnTo>
                <a:lnTo>
                  <a:pt x="46746" y="117347"/>
                </a:lnTo>
                <a:lnTo>
                  <a:pt x="47532" y="116331"/>
                </a:lnTo>
                <a:lnTo>
                  <a:pt x="48043" y="115315"/>
                </a:lnTo>
                <a:lnTo>
                  <a:pt x="48273" y="114680"/>
                </a:lnTo>
                <a:lnTo>
                  <a:pt x="48475" y="113918"/>
                </a:lnTo>
                <a:lnTo>
                  <a:pt x="48475" y="113664"/>
                </a:lnTo>
                <a:lnTo>
                  <a:pt x="53532" y="113664"/>
                </a:lnTo>
                <a:lnTo>
                  <a:pt x="59433" y="103504"/>
                </a:lnTo>
                <a:lnTo>
                  <a:pt x="59339" y="101218"/>
                </a:lnTo>
                <a:lnTo>
                  <a:pt x="59098" y="99821"/>
                </a:lnTo>
                <a:close/>
              </a:path>
              <a:path w="148590" h="123825">
                <a:moveTo>
                  <a:pt x="53532" y="113664"/>
                </a:moveTo>
                <a:lnTo>
                  <a:pt x="48475" y="113664"/>
                </a:lnTo>
                <a:lnTo>
                  <a:pt x="50559" y="113918"/>
                </a:lnTo>
                <a:lnTo>
                  <a:pt x="52368" y="113918"/>
                </a:lnTo>
                <a:lnTo>
                  <a:pt x="53158" y="113791"/>
                </a:lnTo>
                <a:lnTo>
                  <a:pt x="53532" y="113664"/>
                </a:lnTo>
                <a:close/>
              </a:path>
              <a:path w="148590" h="123825">
                <a:moveTo>
                  <a:pt x="31963" y="72135"/>
                </a:moveTo>
                <a:lnTo>
                  <a:pt x="25004" y="72135"/>
                </a:lnTo>
                <a:lnTo>
                  <a:pt x="21112" y="72516"/>
                </a:lnTo>
                <a:lnTo>
                  <a:pt x="18202" y="72897"/>
                </a:lnTo>
                <a:lnTo>
                  <a:pt x="17455" y="73151"/>
                </a:lnTo>
                <a:lnTo>
                  <a:pt x="16158" y="73532"/>
                </a:lnTo>
                <a:lnTo>
                  <a:pt x="15174" y="74040"/>
                </a:lnTo>
                <a:lnTo>
                  <a:pt x="14782" y="74167"/>
                </a:lnTo>
                <a:lnTo>
                  <a:pt x="14192" y="74675"/>
                </a:lnTo>
                <a:lnTo>
                  <a:pt x="13681" y="75310"/>
                </a:lnTo>
                <a:lnTo>
                  <a:pt x="13529" y="76961"/>
                </a:lnTo>
                <a:lnTo>
                  <a:pt x="13406" y="77596"/>
                </a:lnTo>
                <a:lnTo>
                  <a:pt x="14035" y="82803"/>
                </a:lnTo>
                <a:lnTo>
                  <a:pt x="14349" y="83184"/>
                </a:lnTo>
                <a:lnTo>
                  <a:pt x="12109" y="83565"/>
                </a:lnTo>
                <a:lnTo>
                  <a:pt x="9986" y="84073"/>
                </a:lnTo>
                <a:lnTo>
                  <a:pt x="8098" y="84454"/>
                </a:lnTo>
                <a:lnTo>
                  <a:pt x="6447" y="84962"/>
                </a:lnTo>
                <a:lnTo>
                  <a:pt x="5032" y="85597"/>
                </a:lnTo>
                <a:lnTo>
                  <a:pt x="3813" y="86105"/>
                </a:lnTo>
                <a:lnTo>
                  <a:pt x="0" y="92201"/>
                </a:lnTo>
                <a:lnTo>
                  <a:pt x="156" y="92963"/>
                </a:lnTo>
                <a:lnTo>
                  <a:pt x="9357" y="100964"/>
                </a:lnTo>
                <a:lnTo>
                  <a:pt x="11007" y="101345"/>
                </a:lnTo>
                <a:lnTo>
                  <a:pt x="11794" y="101472"/>
                </a:lnTo>
                <a:lnTo>
                  <a:pt x="13248" y="101599"/>
                </a:lnTo>
                <a:lnTo>
                  <a:pt x="16433" y="101599"/>
                </a:lnTo>
                <a:lnTo>
                  <a:pt x="17534" y="101345"/>
                </a:lnTo>
                <a:lnTo>
                  <a:pt x="18477" y="101218"/>
                </a:lnTo>
                <a:lnTo>
                  <a:pt x="19303" y="100964"/>
                </a:lnTo>
                <a:lnTo>
                  <a:pt x="20011" y="100710"/>
                </a:lnTo>
                <a:lnTo>
                  <a:pt x="21387" y="100075"/>
                </a:lnTo>
                <a:lnTo>
                  <a:pt x="21663" y="99821"/>
                </a:lnTo>
                <a:lnTo>
                  <a:pt x="59098" y="99821"/>
                </a:lnTo>
                <a:lnTo>
                  <a:pt x="58310" y="95249"/>
                </a:lnTo>
                <a:lnTo>
                  <a:pt x="66034" y="95249"/>
                </a:lnTo>
                <a:lnTo>
                  <a:pt x="66325" y="94995"/>
                </a:lnTo>
                <a:lnTo>
                  <a:pt x="66681" y="94487"/>
                </a:lnTo>
                <a:lnTo>
                  <a:pt x="66992" y="93852"/>
                </a:lnTo>
                <a:lnTo>
                  <a:pt x="67268" y="93344"/>
                </a:lnTo>
                <a:lnTo>
                  <a:pt x="67560" y="92201"/>
                </a:lnTo>
                <a:lnTo>
                  <a:pt x="67673" y="91566"/>
                </a:lnTo>
                <a:lnTo>
                  <a:pt x="67791" y="90169"/>
                </a:lnTo>
                <a:lnTo>
                  <a:pt x="67679" y="87248"/>
                </a:lnTo>
                <a:lnTo>
                  <a:pt x="67554" y="86105"/>
                </a:lnTo>
                <a:lnTo>
                  <a:pt x="67242" y="84200"/>
                </a:lnTo>
                <a:lnTo>
                  <a:pt x="67120" y="83565"/>
                </a:lnTo>
                <a:lnTo>
                  <a:pt x="66909" y="82676"/>
                </a:lnTo>
                <a:lnTo>
                  <a:pt x="66698" y="81533"/>
                </a:lnTo>
                <a:lnTo>
                  <a:pt x="66573" y="80644"/>
                </a:lnTo>
                <a:lnTo>
                  <a:pt x="66681" y="76453"/>
                </a:lnTo>
                <a:lnTo>
                  <a:pt x="66877" y="75564"/>
                </a:lnTo>
                <a:lnTo>
                  <a:pt x="67215" y="74675"/>
                </a:lnTo>
                <a:lnTo>
                  <a:pt x="67820" y="73532"/>
                </a:lnTo>
                <a:lnTo>
                  <a:pt x="68211" y="72897"/>
                </a:lnTo>
                <a:lnTo>
                  <a:pt x="68792" y="72262"/>
                </a:lnTo>
                <a:lnTo>
                  <a:pt x="34086" y="72262"/>
                </a:lnTo>
                <a:lnTo>
                  <a:pt x="31963" y="72135"/>
                </a:lnTo>
                <a:close/>
              </a:path>
              <a:path w="148590" h="123825">
                <a:moveTo>
                  <a:pt x="66034" y="95249"/>
                </a:moveTo>
                <a:lnTo>
                  <a:pt x="58310" y="95249"/>
                </a:lnTo>
                <a:lnTo>
                  <a:pt x="59529" y="95757"/>
                </a:lnTo>
                <a:lnTo>
                  <a:pt x="60621" y="96138"/>
                </a:lnTo>
                <a:lnTo>
                  <a:pt x="62553" y="96392"/>
                </a:lnTo>
                <a:lnTo>
                  <a:pt x="63381" y="96392"/>
                </a:lnTo>
                <a:lnTo>
                  <a:pt x="64795" y="96138"/>
                </a:lnTo>
                <a:lnTo>
                  <a:pt x="65382" y="95757"/>
                </a:lnTo>
                <a:lnTo>
                  <a:pt x="66034" y="95249"/>
                </a:lnTo>
                <a:close/>
              </a:path>
              <a:path w="148590" h="123825">
                <a:moveTo>
                  <a:pt x="102638" y="69087"/>
                </a:moveTo>
                <a:lnTo>
                  <a:pt x="74595" y="76453"/>
                </a:lnTo>
                <a:lnTo>
                  <a:pt x="74708" y="77596"/>
                </a:lnTo>
                <a:lnTo>
                  <a:pt x="74892" y="78612"/>
                </a:lnTo>
                <a:lnTo>
                  <a:pt x="75053" y="79120"/>
                </a:lnTo>
                <a:lnTo>
                  <a:pt x="74743" y="79374"/>
                </a:lnTo>
                <a:lnTo>
                  <a:pt x="70810" y="86867"/>
                </a:lnTo>
                <a:lnTo>
                  <a:pt x="70978" y="87375"/>
                </a:lnTo>
                <a:lnTo>
                  <a:pt x="81309" y="91185"/>
                </a:lnTo>
                <a:lnTo>
                  <a:pt x="82528" y="90931"/>
                </a:lnTo>
                <a:lnTo>
                  <a:pt x="87304" y="85724"/>
                </a:lnTo>
                <a:lnTo>
                  <a:pt x="87197" y="83692"/>
                </a:lnTo>
                <a:lnTo>
                  <a:pt x="86967" y="82930"/>
                </a:lnTo>
                <a:lnTo>
                  <a:pt x="86300" y="81787"/>
                </a:lnTo>
                <a:lnTo>
                  <a:pt x="85978" y="81533"/>
                </a:lnTo>
                <a:lnTo>
                  <a:pt x="85196" y="80771"/>
                </a:lnTo>
                <a:lnTo>
                  <a:pt x="84724" y="80517"/>
                </a:lnTo>
                <a:lnTo>
                  <a:pt x="83586" y="80009"/>
                </a:lnTo>
                <a:lnTo>
                  <a:pt x="82919" y="79755"/>
                </a:lnTo>
                <a:lnTo>
                  <a:pt x="81378" y="79501"/>
                </a:lnTo>
                <a:lnTo>
                  <a:pt x="80627" y="78231"/>
                </a:lnTo>
                <a:lnTo>
                  <a:pt x="80431" y="77850"/>
                </a:lnTo>
                <a:lnTo>
                  <a:pt x="80339" y="77596"/>
                </a:lnTo>
                <a:lnTo>
                  <a:pt x="80108" y="76453"/>
                </a:lnTo>
                <a:lnTo>
                  <a:pt x="80150" y="74675"/>
                </a:lnTo>
                <a:lnTo>
                  <a:pt x="80239" y="74294"/>
                </a:lnTo>
                <a:lnTo>
                  <a:pt x="80481" y="73532"/>
                </a:lnTo>
                <a:lnTo>
                  <a:pt x="81102" y="72262"/>
                </a:lnTo>
                <a:lnTo>
                  <a:pt x="81654" y="71373"/>
                </a:lnTo>
                <a:lnTo>
                  <a:pt x="114227" y="71374"/>
                </a:lnTo>
                <a:lnTo>
                  <a:pt x="114451" y="70993"/>
                </a:lnTo>
                <a:lnTo>
                  <a:pt x="114837" y="70231"/>
                </a:lnTo>
                <a:lnTo>
                  <a:pt x="105320" y="70231"/>
                </a:lnTo>
                <a:lnTo>
                  <a:pt x="102638" y="69087"/>
                </a:lnTo>
                <a:close/>
              </a:path>
              <a:path w="148590" h="123825">
                <a:moveTo>
                  <a:pt x="114227" y="71374"/>
                </a:moveTo>
                <a:lnTo>
                  <a:pt x="81654" y="71373"/>
                </a:lnTo>
                <a:lnTo>
                  <a:pt x="85357" y="72643"/>
                </a:lnTo>
                <a:lnTo>
                  <a:pt x="101548" y="78993"/>
                </a:lnTo>
                <a:lnTo>
                  <a:pt x="107528" y="81533"/>
                </a:lnTo>
                <a:lnTo>
                  <a:pt x="111024" y="82169"/>
                </a:lnTo>
                <a:lnTo>
                  <a:pt x="112876" y="82550"/>
                </a:lnTo>
                <a:lnTo>
                  <a:pt x="117441" y="83312"/>
                </a:lnTo>
                <a:lnTo>
                  <a:pt x="120074" y="83693"/>
                </a:lnTo>
                <a:lnTo>
                  <a:pt x="122938" y="84201"/>
                </a:lnTo>
                <a:lnTo>
                  <a:pt x="129148" y="85090"/>
                </a:lnTo>
                <a:lnTo>
                  <a:pt x="132413" y="85471"/>
                </a:lnTo>
                <a:lnTo>
                  <a:pt x="135794" y="85725"/>
                </a:lnTo>
                <a:lnTo>
                  <a:pt x="139175" y="86106"/>
                </a:lnTo>
                <a:lnTo>
                  <a:pt x="142556" y="86233"/>
                </a:lnTo>
                <a:lnTo>
                  <a:pt x="145903" y="86487"/>
                </a:lnTo>
                <a:lnTo>
                  <a:pt x="145424" y="84836"/>
                </a:lnTo>
                <a:lnTo>
                  <a:pt x="147879" y="77343"/>
                </a:lnTo>
                <a:lnTo>
                  <a:pt x="137013" y="77343"/>
                </a:lnTo>
                <a:lnTo>
                  <a:pt x="113703" y="72263"/>
                </a:lnTo>
                <a:lnTo>
                  <a:pt x="114227" y="71374"/>
                </a:lnTo>
                <a:close/>
              </a:path>
              <a:path w="148590" h="123825">
                <a:moveTo>
                  <a:pt x="148214" y="76962"/>
                </a:moveTo>
                <a:lnTo>
                  <a:pt x="142395" y="77343"/>
                </a:lnTo>
                <a:lnTo>
                  <a:pt x="147879" y="77343"/>
                </a:lnTo>
                <a:lnTo>
                  <a:pt x="148214" y="76962"/>
                </a:lnTo>
                <a:close/>
              </a:path>
              <a:path w="148590" h="123825">
                <a:moveTo>
                  <a:pt x="42421" y="60324"/>
                </a:moveTo>
                <a:lnTo>
                  <a:pt x="41123" y="60324"/>
                </a:lnTo>
                <a:lnTo>
                  <a:pt x="38882" y="60451"/>
                </a:lnTo>
                <a:lnTo>
                  <a:pt x="37899" y="60578"/>
                </a:lnTo>
                <a:lnTo>
                  <a:pt x="36208" y="60705"/>
                </a:lnTo>
                <a:lnTo>
                  <a:pt x="32002" y="64515"/>
                </a:lnTo>
                <a:lnTo>
                  <a:pt x="31923" y="64896"/>
                </a:lnTo>
                <a:lnTo>
                  <a:pt x="31766" y="65404"/>
                </a:lnTo>
                <a:lnTo>
                  <a:pt x="31671" y="67944"/>
                </a:lnTo>
                <a:lnTo>
                  <a:pt x="31798" y="68579"/>
                </a:lnTo>
                <a:lnTo>
                  <a:pt x="68792" y="72262"/>
                </a:lnTo>
                <a:lnTo>
                  <a:pt x="69119" y="71881"/>
                </a:lnTo>
                <a:lnTo>
                  <a:pt x="70143" y="71119"/>
                </a:lnTo>
                <a:lnTo>
                  <a:pt x="71201" y="70484"/>
                </a:lnTo>
                <a:lnTo>
                  <a:pt x="72811" y="69722"/>
                </a:lnTo>
                <a:lnTo>
                  <a:pt x="73834" y="69468"/>
                </a:lnTo>
                <a:lnTo>
                  <a:pt x="74777" y="69341"/>
                </a:lnTo>
                <a:lnTo>
                  <a:pt x="76238" y="69087"/>
                </a:lnTo>
                <a:lnTo>
                  <a:pt x="102638" y="69087"/>
                </a:lnTo>
                <a:lnTo>
                  <a:pt x="101744" y="68706"/>
                </a:lnTo>
                <a:lnTo>
                  <a:pt x="98363" y="67436"/>
                </a:lnTo>
                <a:lnTo>
                  <a:pt x="95143" y="66166"/>
                </a:lnTo>
                <a:lnTo>
                  <a:pt x="92119" y="65150"/>
                </a:lnTo>
                <a:lnTo>
                  <a:pt x="89244" y="64261"/>
                </a:lnTo>
                <a:lnTo>
                  <a:pt x="86576" y="63499"/>
                </a:lnTo>
                <a:lnTo>
                  <a:pt x="84057" y="62737"/>
                </a:lnTo>
                <a:lnTo>
                  <a:pt x="81700" y="62229"/>
                </a:lnTo>
                <a:lnTo>
                  <a:pt x="81431" y="60832"/>
                </a:lnTo>
                <a:lnTo>
                  <a:pt x="48790" y="60832"/>
                </a:lnTo>
                <a:lnTo>
                  <a:pt x="45369" y="60451"/>
                </a:lnTo>
                <a:lnTo>
                  <a:pt x="43836" y="60451"/>
                </a:lnTo>
                <a:lnTo>
                  <a:pt x="42421" y="60324"/>
                </a:lnTo>
                <a:close/>
              </a:path>
              <a:path w="148590" h="123825">
                <a:moveTo>
                  <a:pt x="84011" y="0"/>
                </a:moveTo>
                <a:lnTo>
                  <a:pt x="83701" y="3936"/>
                </a:lnTo>
                <a:lnTo>
                  <a:pt x="82953" y="4444"/>
                </a:lnTo>
                <a:lnTo>
                  <a:pt x="81700" y="5841"/>
                </a:lnTo>
                <a:lnTo>
                  <a:pt x="79262" y="13715"/>
                </a:lnTo>
                <a:lnTo>
                  <a:pt x="79492" y="15874"/>
                </a:lnTo>
                <a:lnTo>
                  <a:pt x="79883" y="17779"/>
                </a:lnTo>
                <a:lnTo>
                  <a:pt x="80239" y="18922"/>
                </a:lnTo>
                <a:lnTo>
                  <a:pt x="80616" y="19938"/>
                </a:lnTo>
                <a:lnTo>
                  <a:pt x="81378" y="21716"/>
                </a:lnTo>
                <a:lnTo>
                  <a:pt x="80090" y="22351"/>
                </a:lnTo>
                <a:lnTo>
                  <a:pt x="79021" y="23113"/>
                </a:lnTo>
                <a:lnTo>
                  <a:pt x="78078" y="23748"/>
                </a:lnTo>
                <a:lnTo>
                  <a:pt x="77330" y="24637"/>
                </a:lnTo>
                <a:lnTo>
                  <a:pt x="75902" y="29971"/>
                </a:lnTo>
                <a:lnTo>
                  <a:pt x="76031" y="30733"/>
                </a:lnTo>
                <a:lnTo>
                  <a:pt x="85545" y="43941"/>
                </a:lnTo>
                <a:lnTo>
                  <a:pt x="85618" y="44195"/>
                </a:lnTo>
                <a:lnTo>
                  <a:pt x="84644" y="45719"/>
                </a:lnTo>
                <a:lnTo>
                  <a:pt x="84249" y="46735"/>
                </a:lnTo>
                <a:lnTo>
                  <a:pt x="84057" y="47370"/>
                </a:lnTo>
                <a:lnTo>
                  <a:pt x="83937" y="49148"/>
                </a:lnTo>
                <a:lnTo>
                  <a:pt x="84057" y="49910"/>
                </a:lnTo>
                <a:lnTo>
                  <a:pt x="95224" y="59054"/>
                </a:lnTo>
                <a:lnTo>
                  <a:pt x="95925" y="59562"/>
                </a:lnTo>
                <a:lnTo>
                  <a:pt x="97224" y="60451"/>
                </a:lnTo>
                <a:lnTo>
                  <a:pt x="98961" y="61848"/>
                </a:lnTo>
                <a:lnTo>
                  <a:pt x="99984" y="62737"/>
                </a:lnTo>
                <a:lnTo>
                  <a:pt x="100881" y="63753"/>
                </a:lnTo>
                <a:lnTo>
                  <a:pt x="101709" y="64642"/>
                </a:lnTo>
                <a:lnTo>
                  <a:pt x="105320" y="70231"/>
                </a:lnTo>
                <a:lnTo>
                  <a:pt x="114837" y="70231"/>
                </a:lnTo>
                <a:lnTo>
                  <a:pt x="118970" y="55499"/>
                </a:lnTo>
                <a:lnTo>
                  <a:pt x="118855" y="51816"/>
                </a:lnTo>
                <a:lnTo>
                  <a:pt x="118533" y="49530"/>
                </a:lnTo>
                <a:lnTo>
                  <a:pt x="118027" y="47625"/>
                </a:lnTo>
                <a:lnTo>
                  <a:pt x="117832" y="47117"/>
                </a:lnTo>
                <a:lnTo>
                  <a:pt x="117625" y="46355"/>
                </a:lnTo>
                <a:lnTo>
                  <a:pt x="121489" y="41529"/>
                </a:lnTo>
                <a:lnTo>
                  <a:pt x="121880" y="41402"/>
                </a:lnTo>
                <a:lnTo>
                  <a:pt x="125537" y="35179"/>
                </a:lnTo>
                <a:lnTo>
                  <a:pt x="117234" y="26035"/>
                </a:lnTo>
                <a:lnTo>
                  <a:pt x="115037" y="25146"/>
                </a:lnTo>
                <a:lnTo>
                  <a:pt x="112795" y="24130"/>
                </a:lnTo>
                <a:lnTo>
                  <a:pt x="111691" y="23749"/>
                </a:lnTo>
                <a:lnTo>
                  <a:pt x="109380" y="22606"/>
                </a:lnTo>
                <a:lnTo>
                  <a:pt x="108230" y="21971"/>
                </a:lnTo>
                <a:lnTo>
                  <a:pt x="100410" y="18542"/>
                </a:lnTo>
                <a:lnTo>
                  <a:pt x="95891" y="13716"/>
                </a:lnTo>
                <a:lnTo>
                  <a:pt x="93453" y="11430"/>
                </a:lnTo>
                <a:lnTo>
                  <a:pt x="92268" y="10160"/>
                </a:lnTo>
                <a:lnTo>
                  <a:pt x="89991" y="7620"/>
                </a:lnTo>
                <a:lnTo>
                  <a:pt x="87875" y="4826"/>
                </a:lnTo>
                <a:lnTo>
                  <a:pt x="86852" y="3429"/>
                </a:lnTo>
                <a:lnTo>
                  <a:pt x="84011" y="0"/>
                </a:lnTo>
                <a:close/>
              </a:path>
              <a:path w="148590" h="123825">
                <a:moveTo>
                  <a:pt x="58459" y="57911"/>
                </a:moveTo>
                <a:lnTo>
                  <a:pt x="56021" y="57911"/>
                </a:lnTo>
                <a:lnTo>
                  <a:pt x="54607" y="58038"/>
                </a:lnTo>
                <a:lnTo>
                  <a:pt x="53974" y="58292"/>
                </a:lnTo>
                <a:lnTo>
                  <a:pt x="52249" y="58673"/>
                </a:lnTo>
                <a:lnTo>
                  <a:pt x="51306" y="59181"/>
                </a:lnTo>
                <a:lnTo>
                  <a:pt x="50520" y="59562"/>
                </a:lnTo>
                <a:lnTo>
                  <a:pt x="49891" y="59943"/>
                </a:lnTo>
                <a:lnTo>
                  <a:pt x="49065" y="60578"/>
                </a:lnTo>
                <a:lnTo>
                  <a:pt x="48790" y="60832"/>
                </a:lnTo>
                <a:lnTo>
                  <a:pt x="81431" y="60832"/>
                </a:lnTo>
                <a:lnTo>
                  <a:pt x="81382" y="60578"/>
                </a:lnTo>
                <a:lnTo>
                  <a:pt x="71638" y="60578"/>
                </a:lnTo>
                <a:lnTo>
                  <a:pt x="68993" y="60451"/>
                </a:lnTo>
                <a:lnTo>
                  <a:pt x="68096" y="60451"/>
                </a:lnTo>
                <a:lnTo>
                  <a:pt x="66877" y="59943"/>
                </a:lnTo>
                <a:lnTo>
                  <a:pt x="64519" y="59181"/>
                </a:lnTo>
                <a:lnTo>
                  <a:pt x="62312" y="58546"/>
                </a:lnTo>
                <a:lnTo>
                  <a:pt x="61288" y="58292"/>
                </a:lnTo>
                <a:lnTo>
                  <a:pt x="58459" y="57911"/>
                </a:lnTo>
                <a:close/>
              </a:path>
              <a:path w="148590" h="123825">
                <a:moveTo>
                  <a:pt x="75517" y="44576"/>
                </a:moveTo>
                <a:lnTo>
                  <a:pt x="45252" y="44576"/>
                </a:lnTo>
                <a:lnTo>
                  <a:pt x="49733" y="45211"/>
                </a:lnTo>
                <a:lnTo>
                  <a:pt x="52962" y="45973"/>
                </a:lnTo>
                <a:lnTo>
                  <a:pt x="62231" y="49529"/>
                </a:lnTo>
                <a:lnTo>
                  <a:pt x="62829" y="49910"/>
                </a:lnTo>
                <a:lnTo>
                  <a:pt x="63887" y="50672"/>
                </a:lnTo>
                <a:lnTo>
                  <a:pt x="64393" y="51180"/>
                </a:lnTo>
                <a:lnTo>
                  <a:pt x="64864" y="51561"/>
                </a:lnTo>
                <a:lnTo>
                  <a:pt x="71638" y="60578"/>
                </a:lnTo>
                <a:lnTo>
                  <a:pt x="81382" y="60578"/>
                </a:lnTo>
                <a:lnTo>
                  <a:pt x="75700" y="45973"/>
                </a:lnTo>
                <a:lnTo>
                  <a:pt x="75596" y="45719"/>
                </a:lnTo>
                <a:lnTo>
                  <a:pt x="75517" y="44576"/>
                </a:lnTo>
                <a:close/>
              </a:path>
              <a:path w="148590" h="123825">
                <a:moveTo>
                  <a:pt x="58896" y="15366"/>
                </a:moveTo>
                <a:lnTo>
                  <a:pt x="58068" y="16382"/>
                </a:lnTo>
                <a:lnTo>
                  <a:pt x="56573" y="18033"/>
                </a:lnTo>
                <a:lnTo>
                  <a:pt x="55872" y="18668"/>
                </a:lnTo>
                <a:lnTo>
                  <a:pt x="54607" y="19938"/>
                </a:lnTo>
                <a:lnTo>
                  <a:pt x="53583" y="20700"/>
                </a:lnTo>
                <a:lnTo>
                  <a:pt x="52407" y="22224"/>
                </a:lnTo>
                <a:lnTo>
                  <a:pt x="52914" y="23748"/>
                </a:lnTo>
                <a:lnTo>
                  <a:pt x="53549" y="26415"/>
                </a:lnTo>
                <a:lnTo>
                  <a:pt x="53815" y="27939"/>
                </a:lnTo>
                <a:lnTo>
                  <a:pt x="54065" y="29717"/>
                </a:lnTo>
                <a:lnTo>
                  <a:pt x="54101" y="34797"/>
                </a:lnTo>
                <a:lnTo>
                  <a:pt x="53974" y="36067"/>
                </a:lnTo>
                <a:lnTo>
                  <a:pt x="42656" y="39242"/>
                </a:lnTo>
                <a:lnTo>
                  <a:pt x="38450" y="39242"/>
                </a:lnTo>
                <a:lnTo>
                  <a:pt x="38002" y="40131"/>
                </a:lnTo>
                <a:lnTo>
                  <a:pt x="37304" y="41782"/>
                </a:lnTo>
                <a:lnTo>
                  <a:pt x="36720" y="43433"/>
                </a:lnTo>
                <a:lnTo>
                  <a:pt x="36312" y="45084"/>
                </a:lnTo>
                <a:lnTo>
                  <a:pt x="36091" y="46354"/>
                </a:lnTo>
                <a:lnTo>
                  <a:pt x="36759" y="45973"/>
                </a:lnTo>
                <a:lnTo>
                  <a:pt x="38253" y="45338"/>
                </a:lnTo>
                <a:lnTo>
                  <a:pt x="39079" y="45084"/>
                </a:lnTo>
                <a:lnTo>
                  <a:pt x="40769" y="44703"/>
                </a:lnTo>
                <a:lnTo>
                  <a:pt x="42500" y="44576"/>
                </a:lnTo>
                <a:lnTo>
                  <a:pt x="75517" y="44576"/>
                </a:lnTo>
                <a:lnTo>
                  <a:pt x="75307" y="42544"/>
                </a:lnTo>
                <a:lnTo>
                  <a:pt x="74777" y="39623"/>
                </a:lnTo>
                <a:lnTo>
                  <a:pt x="74493" y="38353"/>
                </a:lnTo>
                <a:lnTo>
                  <a:pt x="69269" y="38353"/>
                </a:lnTo>
                <a:lnTo>
                  <a:pt x="68763" y="37591"/>
                </a:lnTo>
                <a:lnTo>
                  <a:pt x="68487" y="37337"/>
                </a:lnTo>
                <a:lnTo>
                  <a:pt x="68211" y="36956"/>
                </a:lnTo>
                <a:lnTo>
                  <a:pt x="67038" y="35940"/>
                </a:lnTo>
                <a:lnTo>
                  <a:pt x="65853" y="35178"/>
                </a:lnTo>
                <a:lnTo>
                  <a:pt x="65267" y="34924"/>
                </a:lnTo>
                <a:lnTo>
                  <a:pt x="64669" y="34797"/>
                </a:lnTo>
                <a:lnTo>
                  <a:pt x="63220" y="34416"/>
                </a:lnTo>
                <a:lnTo>
                  <a:pt x="62036" y="34416"/>
                </a:lnTo>
                <a:lnTo>
                  <a:pt x="61824" y="31749"/>
                </a:lnTo>
                <a:lnTo>
                  <a:pt x="61279" y="27177"/>
                </a:lnTo>
                <a:lnTo>
                  <a:pt x="60817" y="24002"/>
                </a:lnTo>
                <a:lnTo>
                  <a:pt x="60035" y="19811"/>
                </a:lnTo>
                <a:lnTo>
                  <a:pt x="59530" y="17779"/>
                </a:lnTo>
                <a:lnTo>
                  <a:pt x="58896" y="15366"/>
                </a:lnTo>
                <a:close/>
              </a:path>
              <a:path w="148590" h="123825">
                <a:moveTo>
                  <a:pt x="72454" y="32638"/>
                </a:moveTo>
                <a:lnTo>
                  <a:pt x="69269" y="33146"/>
                </a:lnTo>
                <a:lnTo>
                  <a:pt x="69505" y="33781"/>
                </a:lnTo>
                <a:lnTo>
                  <a:pt x="69706" y="34416"/>
                </a:lnTo>
                <a:lnTo>
                  <a:pt x="69678" y="36702"/>
                </a:lnTo>
                <a:lnTo>
                  <a:pt x="69457" y="37718"/>
                </a:lnTo>
                <a:lnTo>
                  <a:pt x="69269" y="38353"/>
                </a:lnTo>
                <a:lnTo>
                  <a:pt x="74493" y="38353"/>
                </a:lnTo>
                <a:lnTo>
                  <a:pt x="73705" y="35686"/>
                </a:lnTo>
                <a:lnTo>
                  <a:pt x="72857" y="33400"/>
                </a:lnTo>
                <a:lnTo>
                  <a:pt x="72535" y="32892"/>
                </a:lnTo>
                <a:lnTo>
                  <a:pt x="72454" y="3263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95707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5232" y="15191"/>
                </a:moveTo>
                <a:lnTo>
                  <a:pt x="0" y="18793"/>
                </a:lnTo>
                <a:lnTo>
                  <a:pt x="2242" y="19185"/>
                </a:lnTo>
                <a:lnTo>
                  <a:pt x="15846" y="20046"/>
                </a:lnTo>
                <a:lnTo>
                  <a:pt x="19031" y="19890"/>
                </a:lnTo>
                <a:lnTo>
                  <a:pt x="20676" y="19772"/>
                </a:lnTo>
                <a:lnTo>
                  <a:pt x="22366" y="19615"/>
                </a:lnTo>
                <a:lnTo>
                  <a:pt x="22884" y="19068"/>
                </a:lnTo>
                <a:lnTo>
                  <a:pt x="24574" y="17501"/>
                </a:lnTo>
                <a:lnTo>
                  <a:pt x="26184" y="16209"/>
                </a:lnTo>
                <a:lnTo>
                  <a:pt x="9245" y="16209"/>
                </a:lnTo>
                <a:lnTo>
                  <a:pt x="8693" y="16171"/>
                </a:lnTo>
                <a:lnTo>
                  <a:pt x="7474" y="15936"/>
                </a:lnTo>
                <a:lnTo>
                  <a:pt x="6014" y="15505"/>
                </a:lnTo>
                <a:lnTo>
                  <a:pt x="5232" y="15191"/>
                </a:lnTo>
                <a:close/>
              </a:path>
              <a:path w="40004" h="20320">
                <a:moveTo>
                  <a:pt x="22387" y="19615"/>
                </a:moveTo>
                <a:close/>
              </a:path>
              <a:path w="40004" h="20320">
                <a:moveTo>
                  <a:pt x="32670" y="0"/>
                </a:moveTo>
                <a:lnTo>
                  <a:pt x="31693" y="0"/>
                </a:lnTo>
                <a:lnTo>
                  <a:pt x="30704" y="79"/>
                </a:lnTo>
                <a:lnTo>
                  <a:pt x="30278" y="156"/>
                </a:lnTo>
                <a:lnTo>
                  <a:pt x="30117" y="274"/>
                </a:lnTo>
                <a:lnTo>
                  <a:pt x="29069" y="901"/>
                </a:lnTo>
                <a:lnTo>
                  <a:pt x="15766" y="5833"/>
                </a:lnTo>
                <a:lnTo>
                  <a:pt x="15731" y="6970"/>
                </a:lnTo>
                <a:lnTo>
                  <a:pt x="13523" y="11824"/>
                </a:lnTo>
                <a:lnTo>
                  <a:pt x="13474" y="12500"/>
                </a:lnTo>
                <a:lnTo>
                  <a:pt x="9751" y="16209"/>
                </a:lnTo>
                <a:lnTo>
                  <a:pt x="26184" y="16209"/>
                </a:lnTo>
                <a:lnTo>
                  <a:pt x="27300" y="15348"/>
                </a:lnTo>
                <a:lnTo>
                  <a:pt x="28979" y="14212"/>
                </a:lnTo>
                <a:lnTo>
                  <a:pt x="31829" y="12500"/>
                </a:lnTo>
                <a:lnTo>
                  <a:pt x="32912" y="11942"/>
                </a:lnTo>
                <a:lnTo>
                  <a:pt x="33409" y="11942"/>
                </a:lnTo>
                <a:lnTo>
                  <a:pt x="34475" y="11159"/>
                </a:lnTo>
                <a:lnTo>
                  <a:pt x="38926" y="4660"/>
                </a:lnTo>
                <a:lnTo>
                  <a:pt x="38408" y="4268"/>
                </a:lnTo>
                <a:lnTo>
                  <a:pt x="32716" y="2271"/>
                </a:lnTo>
                <a:lnTo>
                  <a:pt x="39385" y="2271"/>
                </a:lnTo>
                <a:lnTo>
                  <a:pt x="33257" y="40"/>
                </a:lnTo>
                <a:lnTo>
                  <a:pt x="32670" y="0"/>
                </a:lnTo>
                <a:close/>
              </a:path>
              <a:path w="40004" h="20320">
                <a:moveTo>
                  <a:pt x="32540" y="12500"/>
                </a:moveTo>
                <a:lnTo>
                  <a:pt x="32245" y="12685"/>
                </a:lnTo>
                <a:lnTo>
                  <a:pt x="32521" y="12529"/>
                </a:lnTo>
                <a:close/>
              </a:path>
              <a:path w="40004" h="20320">
                <a:moveTo>
                  <a:pt x="33409" y="11942"/>
                </a:moveTo>
                <a:lnTo>
                  <a:pt x="32912" y="11942"/>
                </a:lnTo>
                <a:lnTo>
                  <a:pt x="32540" y="12500"/>
                </a:lnTo>
                <a:lnTo>
                  <a:pt x="33409" y="11942"/>
                </a:lnTo>
                <a:close/>
              </a:path>
              <a:path w="40004" h="20320">
                <a:moveTo>
                  <a:pt x="39385" y="2271"/>
                </a:moveTo>
                <a:lnTo>
                  <a:pt x="32716" y="2271"/>
                </a:lnTo>
                <a:lnTo>
                  <a:pt x="33417" y="2350"/>
                </a:lnTo>
                <a:lnTo>
                  <a:pt x="34165" y="2466"/>
                </a:lnTo>
                <a:lnTo>
                  <a:pt x="38926" y="4660"/>
                </a:lnTo>
                <a:lnTo>
                  <a:pt x="39295" y="2819"/>
                </a:lnTo>
                <a:lnTo>
                  <a:pt x="39385" y="2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28170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0" y="20007"/>
                </a:moveTo>
                <a:lnTo>
                  <a:pt x="1138" y="26585"/>
                </a:lnTo>
                <a:lnTo>
                  <a:pt x="4082" y="27798"/>
                </a:lnTo>
                <a:lnTo>
                  <a:pt x="4944" y="27994"/>
                </a:lnTo>
                <a:lnTo>
                  <a:pt x="6290" y="28386"/>
                </a:lnTo>
                <a:lnTo>
                  <a:pt x="41674" y="33828"/>
                </a:lnTo>
                <a:lnTo>
                  <a:pt x="45090" y="33750"/>
                </a:lnTo>
                <a:lnTo>
                  <a:pt x="46746" y="33632"/>
                </a:lnTo>
                <a:lnTo>
                  <a:pt x="46455" y="32379"/>
                </a:lnTo>
                <a:lnTo>
                  <a:pt x="46576" y="29365"/>
                </a:lnTo>
                <a:lnTo>
                  <a:pt x="59671" y="23296"/>
                </a:lnTo>
                <a:lnTo>
                  <a:pt x="64467" y="23296"/>
                </a:lnTo>
                <a:lnTo>
                  <a:pt x="64467" y="22670"/>
                </a:lnTo>
                <a:lnTo>
                  <a:pt x="64647" y="21143"/>
                </a:lnTo>
                <a:lnTo>
                  <a:pt x="4243" y="21143"/>
                </a:lnTo>
                <a:lnTo>
                  <a:pt x="3334" y="21064"/>
                </a:lnTo>
                <a:lnTo>
                  <a:pt x="2311" y="20829"/>
                </a:lnTo>
                <a:lnTo>
                  <a:pt x="1218" y="20477"/>
                </a:lnTo>
                <a:lnTo>
                  <a:pt x="0" y="20007"/>
                </a:lnTo>
                <a:close/>
              </a:path>
              <a:path w="90170" h="34290">
                <a:moveTo>
                  <a:pt x="64467" y="23296"/>
                </a:moveTo>
                <a:lnTo>
                  <a:pt x="61212" y="23296"/>
                </a:lnTo>
                <a:lnTo>
                  <a:pt x="64467" y="23453"/>
                </a:lnTo>
                <a:lnTo>
                  <a:pt x="64467" y="23296"/>
                </a:lnTo>
                <a:close/>
              </a:path>
              <a:path w="90170" h="34290">
                <a:moveTo>
                  <a:pt x="8682" y="0"/>
                </a:moveTo>
                <a:lnTo>
                  <a:pt x="8416" y="940"/>
                </a:lnTo>
                <a:lnTo>
                  <a:pt x="8301" y="1644"/>
                </a:lnTo>
                <a:lnTo>
                  <a:pt x="8190" y="4542"/>
                </a:lnTo>
                <a:lnTo>
                  <a:pt x="8312" y="5872"/>
                </a:lnTo>
                <a:lnTo>
                  <a:pt x="8647" y="7674"/>
                </a:lnTo>
                <a:lnTo>
                  <a:pt x="8857" y="8496"/>
                </a:lnTo>
                <a:lnTo>
                  <a:pt x="9213" y="10532"/>
                </a:lnTo>
                <a:lnTo>
                  <a:pt x="9335" y="11589"/>
                </a:lnTo>
                <a:lnTo>
                  <a:pt x="9448" y="15348"/>
                </a:lnTo>
                <a:lnTo>
                  <a:pt x="9323" y="16640"/>
                </a:lnTo>
                <a:lnTo>
                  <a:pt x="5071" y="21143"/>
                </a:lnTo>
                <a:lnTo>
                  <a:pt x="64647" y="21143"/>
                </a:lnTo>
                <a:lnTo>
                  <a:pt x="68280" y="15936"/>
                </a:lnTo>
                <a:lnTo>
                  <a:pt x="21734" y="15936"/>
                </a:lnTo>
                <a:lnTo>
                  <a:pt x="12500" y="11589"/>
                </a:lnTo>
                <a:lnTo>
                  <a:pt x="12534" y="9592"/>
                </a:lnTo>
                <a:lnTo>
                  <a:pt x="16640" y="3993"/>
                </a:lnTo>
                <a:lnTo>
                  <a:pt x="16521" y="3054"/>
                </a:lnTo>
                <a:lnTo>
                  <a:pt x="16431" y="2584"/>
                </a:lnTo>
                <a:lnTo>
                  <a:pt x="16305" y="1448"/>
                </a:lnTo>
                <a:lnTo>
                  <a:pt x="16237" y="430"/>
                </a:lnTo>
                <a:lnTo>
                  <a:pt x="15329" y="391"/>
                </a:lnTo>
                <a:lnTo>
                  <a:pt x="13443" y="234"/>
                </a:lnTo>
                <a:lnTo>
                  <a:pt x="11557" y="156"/>
                </a:lnTo>
                <a:lnTo>
                  <a:pt x="10568" y="79"/>
                </a:lnTo>
                <a:lnTo>
                  <a:pt x="8682" y="0"/>
                </a:lnTo>
                <a:close/>
              </a:path>
              <a:path w="90170" h="34290">
                <a:moveTo>
                  <a:pt x="89056" y="14643"/>
                </a:moveTo>
                <a:lnTo>
                  <a:pt x="74103" y="14643"/>
                </a:lnTo>
                <a:lnTo>
                  <a:pt x="74770" y="14683"/>
                </a:lnTo>
                <a:lnTo>
                  <a:pt x="75483" y="14761"/>
                </a:lnTo>
                <a:lnTo>
                  <a:pt x="80635" y="16522"/>
                </a:lnTo>
                <a:lnTo>
                  <a:pt x="81222" y="16875"/>
                </a:lnTo>
                <a:lnTo>
                  <a:pt x="84050" y="17501"/>
                </a:lnTo>
                <a:lnTo>
                  <a:pt x="84717" y="17462"/>
                </a:lnTo>
                <a:lnTo>
                  <a:pt x="85936" y="17228"/>
                </a:lnTo>
                <a:lnTo>
                  <a:pt x="87707" y="16640"/>
                </a:lnTo>
                <a:lnTo>
                  <a:pt x="89639" y="15661"/>
                </a:lnTo>
                <a:lnTo>
                  <a:pt x="89217" y="14957"/>
                </a:lnTo>
                <a:lnTo>
                  <a:pt x="89056" y="14643"/>
                </a:lnTo>
                <a:close/>
              </a:path>
              <a:path w="90170" h="34290">
                <a:moveTo>
                  <a:pt x="21780" y="940"/>
                </a:moveTo>
                <a:lnTo>
                  <a:pt x="24609" y="4542"/>
                </a:lnTo>
                <a:lnTo>
                  <a:pt x="25276" y="4776"/>
                </a:lnTo>
                <a:lnTo>
                  <a:pt x="29025" y="10180"/>
                </a:lnTo>
                <a:lnTo>
                  <a:pt x="28906" y="11041"/>
                </a:lnTo>
                <a:lnTo>
                  <a:pt x="22366" y="15936"/>
                </a:lnTo>
                <a:lnTo>
                  <a:pt x="68280" y="15936"/>
                </a:lnTo>
                <a:lnTo>
                  <a:pt x="69308" y="15426"/>
                </a:lnTo>
                <a:lnTo>
                  <a:pt x="70055" y="15152"/>
                </a:lnTo>
                <a:lnTo>
                  <a:pt x="71389" y="14839"/>
                </a:lnTo>
                <a:lnTo>
                  <a:pt x="72332" y="14722"/>
                </a:lnTo>
                <a:lnTo>
                  <a:pt x="72689" y="14722"/>
                </a:lnTo>
                <a:lnTo>
                  <a:pt x="73402" y="14643"/>
                </a:lnTo>
                <a:lnTo>
                  <a:pt x="89056" y="14643"/>
                </a:lnTo>
                <a:lnTo>
                  <a:pt x="88585" y="13704"/>
                </a:lnTo>
                <a:lnTo>
                  <a:pt x="87592" y="11237"/>
                </a:lnTo>
                <a:lnTo>
                  <a:pt x="54565" y="7243"/>
                </a:lnTo>
                <a:lnTo>
                  <a:pt x="52714" y="6929"/>
                </a:lnTo>
                <a:lnTo>
                  <a:pt x="51265" y="6656"/>
                </a:lnTo>
                <a:lnTo>
                  <a:pt x="49218" y="6225"/>
                </a:lnTo>
                <a:lnTo>
                  <a:pt x="47356" y="5442"/>
                </a:lnTo>
                <a:lnTo>
                  <a:pt x="39386" y="5442"/>
                </a:lnTo>
                <a:lnTo>
                  <a:pt x="38247" y="5403"/>
                </a:lnTo>
                <a:lnTo>
                  <a:pt x="36166" y="5246"/>
                </a:lnTo>
                <a:lnTo>
                  <a:pt x="43477" y="5246"/>
                </a:lnTo>
                <a:lnTo>
                  <a:pt x="45952" y="4855"/>
                </a:lnTo>
                <a:lnTo>
                  <a:pt x="43710" y="3915"/>
                </a:lnTo>
                <a:lnTo>
                  <a:pt x="41779" y="3132"/>
                </a:lnTo>
                <a:lnTo>
                  <a:pt x="39662" y="3132"/>
                </a:lnTo>
                <a:lnTo>
                  <a:pt x="37937" y="3054"/>
                </a:lnTo>
                <a:lnTo>
                  <a:pt x="32314" y="2193"/>
                </a:lnTo>
                <a:lnTo>
                  <a:pt x="26656" y="1448"/>
                </a:lnTo>
                <a:lnTo>
                  <a:pt x="25115" y="1291"/>
                </a:lnTo>
                <a:lnTo>
                  <a:pt x="23505" y="1097"/>
                </a:lnTo>
                <a:lnTo>
                  <a:pt x="21780" y="940"/>
                </a:lnTo>
                <a:close/>
              </a:path>
              <a:path w="90170" h="34290">
                <a:moveTo>
                  <a:pt x="43477" y="5246"/>
                </a:moveTo>
                <a:lnTo>
                  <a:pt x="36166" y="5246"/>
                </a:lnTo>
                <a:lnTo>
                  <a:pt x="38247" y="5403"/>
                </a:lnTo>
                <a:lnTo>
                  <a:pt x="39386" y="5442"/>
                </a:lnTo>
                <a:lnTo>
                  <a:pt x="40605" y="5442"/>
                </a:lnTo>
                <a:lnTo>
                  <a:pt x="41870" y="5403"/>
                </a:lnTo>
                <a:lnTo>
                  <a:pt x="43204" y="5286"/>
                </a:lnTo>
                <a:lnTo>
                  <a:pt x="43477" y="5246"/>
                </a:lnTo>
                <a:close/>
              </a:path>
              <a:path w="90170" h="34290">
                <a:moveTo>
                  <a:pt x="45952" y="4855"/>
                </a:moveTo>
                <a:lnTo>
                  <a:pt x="44538" y="5090"/>
                </a:lnTo>
                <a:lnTo>
                  <a:pt x="43204" y="5286"/>
                </a:lnTo>
                <a:lnTo>
                  <a:pt x="41870" y="5403"/>
                </a:lnTo>
                <a:lnTo>
                  <a:pt x="40605" y="5442"/>
                </a:lnTo>
                <a:lnTo>
                  <a:pt x="47356" y="5442"/>
                </a:lnTo>
                <a:lnTo>
                  <a:pt x="46746" y="5207"/>
                </a:lnTo>
                <a:lnTo>
                  <a:pt x="45952" y="4855"/>
                </a:lnTo>
                <a:close/>
              </a:path>
              <a:path w="90170" h="34290">
                <a:moveTo>
                  <a:pt x="41594" y="3054"/>
                </a:moveTo>
                <a:lnTo>
                  <a:pt x="39662" y="3132"/>
                </a:lnTo>
                <a:lnTo>
                  <a:pt x="41779" y="3132"/>
                </a:lnTo>
                <a:lnTo>
                  <a:pt x="41594" y="305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84736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7719" y="7870"/>
                </a:moveTo>
                <a:lnTo>
                  <a:pt x="793" y="7870"/>
                </a:lnTo>
                <a:lnTo>
                  <a:pt x="597" y="8066"/>
                </a:lnTo>
                <a:lnTo>
                  <a:pt x="0" y="8496"/>
                </a:lnTo>
                <a:lnTo>
                  <a:pt x="471" y="8731"/>
                </a:lnTo>
                <a:lnTo>
                  <a:pt x="1023" y="8927"/>
                </a:lnTo>
                <a:lnTo>
                  <a:pt x="2403" y="9474"/>
                </a:lnTo>
                <a:lnTo>
                  <a:pt x="5151" y="10376"/>
                </a:lnTo>
                <a:lnTo>
                  <a:pt x="6209" y="10649"/>
                </a:lnTo>
                <a:lnTo>
                  <a:pt x="6451" y="10062"/>
                </a:lnTo>
                <a:lnTo>
                  <a:pt x="7129" y="8731"/>
                </a:lnTo>
                <a:lnTo>
                  <a:pt x="7313" y="8417"/>
                </a:lnTo>
                <a:lnTo>
                  <a:pt x="7719" y="7870"/>
                </a:lnTo>
                <a:close/>
              </a:path>
              <a:path w="12700" h="10795">
                <a:moveTo>
                  <a:pt x="653" y="7980"/>
                </a:moveTo>
                <a:close/>
              </a:path>
              <a:path w="12700" h="10795">
                <a:moveTo>
                  <a:pt x="11764" y="0"/>
                </a:moveTo>
                <a:lnTo>
                  <a:pt x="653" y="7980"/>
                </a:lnTo>
                <a:lnTo>
                  <a:pt x="793" y="7870"/>
                </a:lnTo>
                <a:lnTo>
                  <a:pt x="7719" y="7870"/>
                </a:lnTo>
                <a:lnTo>
                  <a:pt x="12385" y="4346"/>
                </a:lnTo>
                <a:lnTo>
                  <a:pt x="11959" y="2114"/>
                </a:lnTo>
                <a:lnTo>
                  <a:pt x="11833" y="1252"/>
                </a:lnTo>
                <a:lnTo>
                  <a:pt x="117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96696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05183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60" h="36829">
                <a:moveTo>
                  <a:pt x="49931" y="0"/>
                </a:moveTo>
                <a:lnTo>
                  <a:pt x="50092" y="196"/>
                </a:lnTo>
                <a:lnTo>
                  <a:pt x="49931" y="0"/>
                </a:lnTo>
                <a:close/>
              </a:path>
              <a:path w="86360" h="36829">
                <a:moveTo>
                  <a:pt x="36097" y="10650"/>
                </a:moveTo>
                <a:lnTo>
                  <a:pt x="22559" y="16209"/>
                </a:lnTo>
                <a:lnTo>
                  <a:pt x="20837" y="17580"/>
                </a:lnTo>
                <a:lnTo>
                  <a:pt x="0" y="28504"/>
                </a:lnTo>
                <a:lnTo>
                  <a:pt x="80" y="28895"/>
                </a:lnTo>
                <a:lnTo>
                  <a:pt x="10809" y="31088"/>
                </a:lnTo>
                <a:lnTo>
                  <a:pt x="13017" y="31166"/>
                </a:lnTo>
                <a:lnTo>
                  <a:pt x="38454" y="36178"/>
                </a:lnTo>
                <a:lnTo>
                  <a:pt x="39041" y="36217"/>
                </a:lnTo>
                <a:lnTo>
                  <a:pt x="50126" y="25998"/>
                </a:lnTo>
                <a:lnTo>
                  <a:pt x="50839" y="24706"/>
                </a:lnTo>
                <a:lnTo>
                  <a:pt x="66364" y="11628"/>
                </a:lnTo>
                <a:lnTo>
                  <a:pt x="67583" y="11394"/>
                </a:lnTo>
                <a:lnTo>
                  <a:pt x="69549" y="10885"/>
                </a:lnTo>
                <a:lnTo>
                  <a:pt x="70207" y="10689"/>
                </a:lnTo>
                <a:lnTo>
                  <a:pt x="36373" y="10689"/>
                </a:lnTo>
                <a:lnTo>
                  <a:pt x="36097" y="10650"/>
                </a:lnTo>
                <a:close/>
              </a:path>
              <a:path w="86360" h="36829">
                <a:moveTo>
                  <a:pt x="42583" y="7361"/>
                </a:moveTo>
                <a:lnTo>
                  <a:pt x="41916" y="7831"/>
                </a:lnTo>
                <a:lnTo>
                  <a:pt x="39708" y="9123"/>
                </a:lnTo>
                <a:lnTo>
                  <a:pt x="38098" y="9945"/>
                </a:lnTo>
                <a:lnTo>
                  <a:pt x="37235" y="10298"/>
                </a:lnTo>
                <a:lnTo>
                  <a:pt x="36373" y="10689"/>
                </a:lnTo>
                <a:lnTo>
                  <a:pt x="75138" y="8888"/>
                </a:lnTo>
                <a:lnTo>
                  <a:pt x="77591" y="7753"/>
                </a:lnTo>
                <a:lnTo>
                  <a:pt x="49540" y="7753"/>
                </a:lnTo>
                <a:lnTo>
                  <a:pt x="46079" y="7674"/>
                </a:lnTo>
                <a:lnTo>
                  <a:pt x="44354" y="7557"/>
                </a:lnTo>
                <a:lnTo>
                  <a:pt x="42583" y="7361"/>
                </a:lnTo>
                <a:close/>
              </a:path>
              <a:path w="86360" h="36829">
                <a:moveTo>
                  <a:pt x="78749" y="940"/>
                </a:moveTo>
                <a:lnTo>
                  <a:pt x="49540" y="7753"/>
                </a:lnTo>
                <a:lnTo>
                  <a:pt x="77591" y="7753"/>
                </a:lnTo>
                <a:lnTo>
                  <a:pt x="85898" y="2623"/>
                </a:lnTo>
                <a:lnTo>
                  <a:pt x="83429" y="2623"/>
                </a:lnTo>
                <a:lnTo>
                  <a:pt x="82763" y="2545"/>
                </a:lnTo>
                <a:lnTo>
                  <a:pt x="79336" y="1331"/>
                </a:lnTo>
                <a:lnTo>
                  <a:pt x="78749" y="940"/>
                </a:lnTo>
                <a:close/>
              </a:path>
              <a:path w="86360" h="36829">
                <a:moveTo>
                  <a:pt x="86224" y="2311"/>
                </a:moveTo>
                <a:lnTo>
                  <a:pt x="85511" y="2506"/>
                </a:lnTo>
                <a:lnTo>
                  <a:pt x="84809" y="2584"/>
                </a:lnTo>
                <a:lnTo>
                  <a:pt x="84096" y="2623"/>
                </a:lnTo>
                <a:lnTo>
                  <a:pt x="85898" y="2623"/>
                </a:lnTo>
                <a:lnTo>
                  <a:pt x="86156" y="242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64808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62017" y="35825"/>
                </a:moveTo>
                <a:lnTo>
                  <a:pt x="21895" y="35825"/>
                </a:lnTo>
                <a:lnTo>
                  <a:pt x="22332" y="36530"/>
                </a:lnTo>
                <a:lnTo>
                  <a:pt x="22608" y="36882"/>
                </a:lnTo>
                <a:lnTo>
                  <a:pt x="27564" y="39662"/>
                </a:lnTo>
                <a:lnTo>
                  <a:pt x="28105" y="39819"/>
                </a:lnTo>
                <a:lnTo>
                  <a:pt x="28703" y="39897"/>
                </a:lnTo>
                <a:lnTo>
                  <a:pt x="29324" y="40015"/>
                </a:lnTo>
                <a:lnTo>
                  <a:pt x="29956" y="40054"/>
                </a:lnTo>
                <a:lnTo>
                  <a:pt x="30669" y="40133"/>
                </a:lnTo>
                <a:lnTo>
                  <a:pt x="32164" y="40133"/>
                </a:lnTo>
                <a:lnTo>
                  <a:pt x="31336" y="41229"/>
                </a:lnTo>
                <a:lnTo>
                  <a:pt x="31141" y="41581"/>
                </a:lnTo>
                <a:lnTo>
                  <a:pt x="30757" y="42403"/>
                </a:lnTo>
                <a:lnTo>
                  <a:pt x="30428" y="43500"/>
                </a:lnTo>
                <a:lnTo>
                  <a:pt x="30393" y="46045"/>
                </a:lnTo>
                <a:lnTo>
                  <a:pt x="30589" y="46749"/>
                </a:lnTo>
                <a:lnTo>
                  <a:pt x="38523" y="51800"/>
                </a:lnTo>
                <a:lnTo>
                  <a:pt x="39397" y="51683"/>
                </a:lnTo>
                <a:lnTo>
                  <a:pt x="52047" y="42598"/>
                </a:lnTo>
                <a:lnTo>
                  <a:pt x="55648" y="42598"/>
                </a:lnTo>
                <a:lnTo>
                  <a:pt x="61914" y="36295"/>
                </a:lnTo>
                <a:lnTo>
                  <a:pt x="62017" y="35825"/>
                </a:lnTo>
                <a:close/>
              </a:path>
              <a:path w="68579" h="52070">
                <a:moveTo>
                  <a:pt x="55648" y="42598"/>
                </a:moveTo>
                <a:lnTo>
                  <a:pt x="52208" y="42598"/>
                </a:lnTo>
                <a:lnTo>
                  <a:pt x="52599" y="42677"/>
                </a:lnTo>
                <a:lnTo>
                  <a:pt x="53231" y="42755"/>
                </a:lnTo>
                <a:lnTo>
                  <a:pt x="54485" y="42755"/>
                </a:lnTo>
                <a:lnTo>
                  <a:pt x="54956" y="42716"/>
                </a:lnTo>
                <a:lnTo>
                  <a:pt x="55648" y="42598"/>
                </a:lnTo>
                <a:close/>
              </a:path>
              <a:path w="68579" h="52070">
                <a:moveTo>
                  <a:pt x="24448" y="8653"/>
                </a:moveTo>
                <a:lnTo>
                  <a:pt x="9751" y="15544"/>
                </a:lnTo>
                <a:lnTo>
                  <a:pt x="9786" y="17540"/>
                </a:lnTo>
                <a:lnTo>
                  <a:pt x="10027" y="18676"/>
                </a:lnTo>
                <a:lnTo>
                  <a:pt x="10372" y="19890"/>
                </a:lnTo>
                <a:lnTo>
                  <a:pt x="9947" y="19890"/>
                </a:lnTo>
                <a:lnTo>
                  <a:pt x="0" y="28269"/>
                </a:lnTo>
                <a:lnTo>
                  <a:pt x="195" y="29483"/>
                </a:lnTo>
                <a:lnTo>
                  <a:pt x="14236" y="36687"/>
                </a:lnTo>
                <a:lnTo>
                  <a:pt x="15961" y="36609"/>
                </a:lnTo>
                <a:lnTo>
                  <a:pt x="17812" y="36452"/>
                </a:lnTo>
                <a:lnTo>
                  <a:pt x="19779" y="36178"/>
                </a:lnTo>
                <a:lnTo>
                  <a:pt x="21895" y="35825"/>
                </a:lnTo>
                <a:lnTo>
                  <a:pt x="62017" y="35825"/>
                </a:lnTo>
                <a:lnTo>
                  <a:pt x="62233" y="34534"/>
                </a:lnTo>
                <a:lnTo>
                  <a:pt x="62349" y="33593"/>
                </a:lnTo>
                <a:lnTo>
                  <a:pt x="62236" y="28230"/>
                </a:lnTo>
                <a:lnTo>
                  <a:pt x="61994" y="26506"/>
                </a:lnTo>
                <a:lnTo>
                  <a:pt x="63811" y="26506"/>
                </a:lnTo>
                <a:lnTo>
                  <a:pt x="68561" y="24119"/>
                </a:lnTo>
                <a:lnTo>
                  <a:pt x="68443" y="20673"/>
                </a:lnTo>
                <a:lnTo>
                  <a:pt x="27829" y="8810"/>
                </a:lnTo>
                <a:lnTo>
                  <a:pt x="26886" y="8731"/>
                </a:lnTo>
                <a:lnTo>
                  <a:pt x="24448" y="8653"/>
                </a:lnTo>
                <a:close/>
              </a:path>
              <a:path w="68579" h="52070">
                <a:moveTo>
                  <a:pt x="63811" y="26506"/>
                </a:moveTo>
                <a:lnTo>
                  <a:pt x="62201" y="26506"/>
                </a:lnTo>
                <a:lnTo>
                  <a:pt x="62673" y="26547"/>
                </a:lnTo>
                <a:lnTo>
                  <a:pt x="63374" y="26547"/>
                </a:lnTo>
                <a:lnTo>
                  <a:pt x="63811" y="26506"/>
                </a:lnTo>
                <a:close/>
              </a:path>
              <a:path w="68579" h="52070">
                <a:moveTo>
                  <a:pt x="37465" y="0"/>
                </a:moveTo>
                <a:lnTo>
                  <a:pt x="36764" y="0"/>
                </a:lnTo>
                <a:lnTo>
                  <a:pt x="36051" y="79"/>
                </a:lnTo>
                <a:lnTo>
                  <a:pt x="35694" y="79"/>
                </a:lnTo>
                <a:lnTo>
                  <a:pt x="27829" y="8810"/>
                </a:lnTo>
                <a:lnTo>
                  <a:pt x="61233" y="8810"/>
                </a:lnTo>
                <a:lnTo>
                  <a:pt x="60430" y="8143"/>
                </a:lnTo>
                <a:lnTo>
                  <a:pt x="59487" y="7439"/>
                </a:lnTo>
                <a:lnTo>
                  <a:pt x="58073" y="6578"/>
                </a:lnTo>
                <a:lnTo>
                  <a:pt x="57130" y="5874"/>
                </a:lnTo>
                <a:lnTo>
                  <a:pt x="56693" y="5482"/>
                </a:lnTo>
                <a:lnTo>
                  <a:pt x="56256" y="5129"/>
                </a:lnTo>
                <a:lnTo>
                  <a:pt x="55368" y="4229"/>
                </a:lnTo>
                <a:lnTo>
                  <a:pt x="54726" y="3523"/>
                </a:lnTo>
                <a:lnTo>
                  <a:pt x="54245" y="2858"/>
                </a:lnTo>
                <a:lnTo>
                  <a:pt x="47413" y="2858"/>
                </a:lnTo>
                <a:lnTo>
                  <a:pt x="43721" y="1644"/>
                </a:lnTo>
                <a:lnTo>
                  <a:pt x="43054" y="1331"/>
                </a:lnTo>
                <a:lnTo>
                  <a:pt x="38132" y="40"/>
                </a:lnTo>
                <a:lnTo>
                  <a:pt x="37465" y="0"/>
                </a:lnTo>
                <a:close/>
              </a:path>
              <a:path w="68579" h="52070">
                <a:moveTo>
                  <a:pt x="53001" y="1018"/>
                </a:moveTo>
                <a:lnTo>
                  <a:pt x="51069" y="1997"/>
                </a:lnTo>
                <a:lnTo>
                  <a:pt x="49299" y="2584"/>
                </a:lnTo>
                <a:lnTo>
                  <a:pt x="48080" y="2819"/>
                </a:lnTo>
                <a:lnTo>
                  <a:pt x="47413" y="2858"/>
                </a:lnTo>
                <a:lnTo>
                  <a:pt x="54245" y="2858"/>
                </a:lnTo>
                <a:lnTo>
                  <a:pt x="53507" y="1840"/>
                </a:lnTo>
                <a:lnTo>
                  <a:pt x="53001" y="10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90797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9475" y="0"/>
                </a:moveTo>
                <a:lnTo>
                  <a:pt x="5810" y="6811"/>
                </a:lnTo>
                <a:lnTo>
                  <a:pt x="5933" y="7869"/>
                </a:lnTo>
                <a:lnTo>
                  <a:pt x="6324" y="9866"/>
                </a:lnTo>
                <a:lnTo>
                  <a:pt x="5899" y="10062"/>
                </a:lnTo>
                <a:lnTo>
                  <a:pt x="0" y="16718"/>
                </a:lnTo>
                <a:lnTo>
                  <a:pt x="1103" y="16718"/>
                </a:lnTo>
                <a:lnTo>
                  <a:pt x="2081" y="16796"/>
                </a:lnTo>
                <a:lnTo>
                  <a:pt x="3610" y="17031"/>
                </a:lnTo>
                <a:lnTo>
                  <a:pt x="4875" y="17344"/>
                </a:lnTo>
                <a:lnTo>
                  <a:pt x="5577" y="16404"/>
                </a:lnTo>
                <a:lnTo>
                  <a:pt x="6014" y="16012"/>
                </a:lnTo>
                <a:lnTo>
                  <a:pt x="6405" y="15621"/>
                </a:lnTo>
                <a:lnTo>
                  <a:pt x="7804" y="14682"/>
                </a:lnTo>
                <a:lnTo>
                  <a:pt x="8218" y="14447"/>
                </a:lnTo>
                <a:lnTo>
                  <a:pt x="9556" y="13859"/>
                </a:lnTo>
                <a:lnTo>
                  <a:pt x="10142" y="13702"/>
                </a:lnTo>
                <a:lnTo>
                  <a:pt x="17248" y="13702"/>
                </a:lnTo>
                <a:lnTo>
                  <a:pt x="17375" y="13586"/>
                </a:lnTo>
                <a:lnTo>
                  <a:pt x="18433" y="10335"/>
                </a:lnTo>
                <a:lnTo>
                  <a:pt x="19100" y="9356"/>
                </a:lnTo>
                <a:lnTo>
                  <a:pt x="19618" y="8417"/>
                </a:lnTo>
                <a:lnTo>
                  <a:pt x="20009" y="7595"/>
                </a:lnTo>
                <a:lnTo>
                  <a:pt x="20319" y="6811"/>
                </a:lnTo>
                <a:lnTo>
                  <a:pt x="20676" y="5442"/>
                </a:lnTo>
                <a:lnTo>
                  <a:pt x="20561" y="3758"/>
                </a:lnTo>
                <a:lnTo>
                  <a:pt x="12534" y="821"/>
                </a:lnTo>
                <a:lnTo>
                  <a:pt x="11637" y="469"/>
                </a:lnTo>
                <a:lnTo>
                  <a:pt x="10844" y="234"/>
                </a:lnTo>
                <a:lnTo>
                  <a:pt x="10096" y="77"/>
                </a:lnTo>
                <a:lnTo>
                  <a:pt x="9475" y="0"/>
                </a:lnTo>
                <a:close/>
              </a:path>
              <a:path w="20954" h="17779">
                <a:moveTo>
                  <a:pt x="17248" y="13702"/>
                </a:moveTo>
                <a:lnTo>
                  <a:pt x="10142" y="13702"/>
                </a:lnTo>
                <a:lnTo>
                  <a:pt x="10924" y="14016"/>
                </a:lnTo>
                <a:lnTo>
                  <a:pt x="11672" y="14251"/>
                </a:lnTo>
                <a:lnTo>
                  <a:pt x="12385" y="14447"/>
                </a:lnTo>
                <a:lnTo>
                  <a:pt x="13604" y="14682"/>
                </a:lnTo>
                <a:lnTo>
                  <a:pt x="14156" y="14721"/>
                </a:lnTo>
                <a:lnTo>
                  <a:pt x="14662" y="14721"/>
                </a:lnTo>
                <a:lnTo>
                  <a:pt x="15133" y="14682"/>
                </a:lnTo>
                <a:lnTo>
                  <a:pt x="15915" y="14525"/>
                </a:lnTo>
                <a:lnTo>
                  <a:pt x="16594" y="14212"/>
                </a:lnTo>
                <a:lnTo>
                  <a:pt x="16904" y="14016"/>
                </a:lnTo>
                <a:lnTo>
                  <a:pt x="17248" y="13702"/>
                </a:lnTo>
                <a:close/>
              </a:path>
              <a:path w="20954" h="17779">
                <a:moveTo>
                  <a:pt x="14501" y="782"/>
                </a:moveTo>
                <a:lnTo>
                  <a:pt x="13086" y="782"/>
                </a:lnTo>
                <a:lnTo>
                  <a:pt x="12534" y="821"/>
                </a:lnTo>
                <a:lnTo>
                  <a:pt x="14948" y="821"/>
                </a:lnTo>
                <a:lnTo>
                  <a:pt x="14501" y="78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44327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89" h="24765">
                <a:moveTo>
                  <a:pt x="0" y="0"/>
                </a:moveTo>
                <a:lnTo>
                  <a:pt x="17134" y="14683"/>
                </a:lnTo>
                <a:lnTo>
                  <a:pt x="18479" y="15152"/>
                </a:lnTo>
                <a:lnTo>
                  <a:pt x="57164" y="23531"/>
                </a:lnTo>
                <a:lnTo>
                  <a:pt x="70768" y="24745"/>
                </a:lnTo>
                <a:lnTo>
                  <a:pt x="70819" y="23531"/>
                </a:lnTo>
                <a:lnTo>
                  <a:pt x="70918" y="23062"/>
                </a:lnTo>
                <a:lnTo>
                  <a:pt x="71079" y="22513"/>
                </a:lnTo>
                <a:lnTo>
                  <a:pt x="71274" y="21966"/>
                </a:lnTo>
                <a:lnTo>
                  <a:pt x="71858" y="20752"/>
                </a:lnTo>
                <a:lnTo>
                  <a:pt x="72058" y="20399"/>
                </a:lnTo>
                <a:lnTo>
                  <a:pt x="66709" y="20399"/>
                </a:lnTo>
                <a:lnTo>
                  <a:pt x="27990" y="13430"/>
                </a:lnTo>
                <a:lnTo>
                  <a:pt x="1966" y="1292"/>
                </a:lnTo>
                <a:lnTo>
                  <a:pt x="0" y="0"/>
                </a:lnTo>
                <a:close/>
              </a:path>
              <a:path w="72389" h="24765">
                <a:moveTo>
                  <a:pt x="72102" y="20321"/>
                </a:moveTo>
                <a:lnTo>
                  <a:pt x="69503" y="20399"/>
                </a:lnTo>
                <a:lnTo>
                  <a:pt x="72058" y="2039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9890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2702" y="0"/>
                </a:moveTo>
                <a:lnTo>
                  <a:pt x="620" y="901"/>
                </a:lnTo>
                <a:lnTo>
                  <a:pt x="459" y="1097"/>
                </a:lnTo>
                <a:lnTo>
                  <a:pt x="344" y="1331"/>
                </a:lnTo>
                <a:lnTo>
                  <a:pt x="115" y="2193"/>
                </a:lnTo>
                <a:lnTo>
                  <a:pt x="0" y="3876"/>
                </a:lnTo>
                <a:lnTo>
                  <a:pt x="298" y="4855"/>
                </a:lnTo>
                <a:lnTo>
                  <a:pt x="6749" y="11315"/>
                </a:lnTo>
                <a:lnTo>
                  <a:pt x="7186" y="11276"/>
                </a:lnTo>
                <a:lnTo>
                  <a:pt x="7531" y="11198"/>
                </a:lnTo>
                <a:lnTo>
                  <a:pt x="7888" y="11080"/>
                </a:lnTo>
                <a:lnTo>
                  <a:pt x="8049" y="11002"/>
                </a:lnTo>
                <a:lnTo>
                  <a:pt x="8359" y="10610"/>
                </a:lnTo>
                <a:lnTo>
                  <a:pt x="8239" y="8966"/>
                </a:lnTo>
                <a:lnTo>
                  <a:pt x="8014" y="8457"/>
                </a:lnTo>
                <a:lnTo>
                  <a:pt x="7853" y="8339"/>
                </a:lnTo>
                <a:lnTo>
                  <a:pt x="7106" y="7674"/>
                </a:lnTo>
                <a:lnTo>
                  <a:pt x="6439" y="6929"/>
                </a:lnTo>
                <a:lnTo>
                  <a:pt x="6048" y="6460"/>
                </a:lnTo>
                <a:lnTo>
                  <a:pt x="5623" y="5872"/>
                </a:lnTo>
                <a:lnTo>
                  <a:pt x="5300" y="5286"/>
                </a:lnTo>
                <a:lnTo>
                  <a:pt x="4898" y="4619"/>
                </a:lnTo>
                <a:lnTo>
                  <a:pt x="3564" y="195"/>
                </a:lnTo>
                <a:lnTo>
                  <a:pt x="3415" y="117"/>
                </a:lnTo>
                <a:lnTo>
                  <a:pt x="2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15912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6566" y="0"/>
                </a:moveTo>
                <a:lnTo>
                  <a:pt x="0" y="14760"/>
                </a:lnTo>
                <a:lnTo>
                  <a:pt x="80" y="15151"/>
                </a:lnTo>
                <a:lnTo>
                  <a:pt x="269" y="15504"/>
                </a:lnTo>
                <a:lnTo>
                  <a:pt x="436" y="15739"/>
                </a:lnTo>
                <a:lnTo>
                  <a:pt x="678" y="15896"/>
                </a:lnTo>
                <a:lnTo>
                  <a:pt x="1023" y="15974"/>
                </a:lnTo>
                <a:lnTo>
                  <a:pt x="1425" y="15896"/>
                </a:lnTo>
                <a:lnTo>
                  <a:pt x="656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98206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5" h="11429">
                <a:moveTo>
                  <a:pt x="13037" y="0"/>
                </a:moveTo>
                <a:lnTo>
                  <a:pt x="2653" y="6303"/>
                </a:lnTo>
                <a:lnTo>
                  <a:pt x="1871" y="6850"/>
                </a:lnTo>
                <a:lnTo>
                  <a:pt x="0" y="9866"/>
                </a:lnTo>
                <a:lnTo>
                  <a:pt x="134" y="10219"/>
                </a:lnTo>
                <a:lnTo>
                  <a:pt x="2147" y="11197"/>
                </a:lnTo>
                <a:lnTo>
                  <a:pt x="3837" y="11041"/>
                </a:lnTo>
                <a:lnTo>
                  <a:pt x="12761" y="1096"/>
                </a:lnTo>
                <a:lnTo>
                  <a:pt x="1303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67912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5" h="33020">
                <a:moveTo>
                  <a:pt x="33383" y="30733"/>
                </a:moveTo>
                <a:lnTo>
                  <a:pt x="18675" y="30733"/>
                </a:lnTo>
                <a:lnTo>
                  <a:pt x="19261" y="30987"/>
                </a:lnTo>
                <a:lnTo>
                  <a:pt x="20871" y="31749"/>
                </a:lnTo>
                <a:lnTo>
                  <a:pt x="21941" y="32130"/>
                </a:lnTo>
                <a:lnTo>
                  <a:pt x="23194" y="32384"/>
                </a:lnTo>
                <a:lnTo>
                  <a:pt x="24574" y="32765"/>
                </a:lnTo>
                <a:lnTo>
                  <a:pt x="26023" y="32892"/>
                </a:lnTo>
                <a:lnTo>
                  <a:pt x="27518" y="32892"/>
                </a:lnTo>
                <a:lnTo>
                  <a:pt x="29013" y="32765"/>
                </a:lnTo>
                <a:lnTo>
                  <a:pt x="29807" y="32638"/>
                </a:lnTo>
                <a:lnTo>
                  <a:pt x="31256" y="32130"/>
                </a:lnTo>
                <a:lnTo>
                  <a:pt x="32003" y="31749"/>
                </a:lnTo>
                <a:lnTo>
                  <a:pt x="33383" y="30733"/>
                </a:lnTo>
                <a:close/>
              </a:path>
              <a:path w="57785" h="33020">
                <a:moveTo>
                  <a:pt x="5853" y="19557"/>
                </a:moveTo>
                <a:lnTo>
                  <a:pt x="0" y="25018"/>
                </a:lnTo>
                <a:lnTo>
                  <a:pt x="126" y="26161"/>
                </a:lnTo>
                <a:lnTo>
                  <a:pt x="1805" y="29336"/>
                </a:lnTo>
                <a:lnTo>
                  <a:pt x="2276" y="29844"/>
                </a:lnTo>
                <a:lnTo>
                  <a:pt x="10384" y="32003"/>
                </a:lnTo>
                <a:lnTo>
                  <a:pt x="13328" y="31749"/>
                </a:lnTo>
                <a:lnTo>
                  <a:pt x="14984" y="31495"/>
                </a:lnTo>
                <a:lnTo>
                  <a:pt x="16743" y="31114"/>
                </a:lnTo>
                <a:lnTo>
                  <a:pt x="18675" y="30733"/>
                </a:lnTo>
                <a:lnTo>
                  <a:pt x="36011" y="27050"/>
                </a:lnTo>
                <a:lnTo>
                  <a:pt x="9119" y="27050"/>
                </a:lnTo>
                <a:lnTo>
                  <a:pt x="8417" y="26923"/>
                </a:lnTo>
                <a:lnTo>
                  <a:pt x="3656" y="25272"/>
                </a:lnTo>
                <a:lnTo>
                  <a:pt x="3748" y="23367"/>
                </a:lnTo>
                <a:lnTo>
                  <a:pt x="7704" y="19938"/>
                </a:lnTo>
                <a:lnTo>
                  <a:pt x="7474" y="19938"/>
                </a:lnTo>
                <a:lnTo>
                  <a:pt x="6796" y="19684"/>
                </a:lnTo>
                <a:lnTo>
                  <a:pt x="5853" y="19557"/>
                </a:lnTo>
                <a:close/>
              </a:path>
              <a:path w="57785" h="33020">
                <a:moveTo>
                  <a:pt x="54189" y="3937"/>
                </a:moveTo>
                <a:lnTo>
                  <a:pt x="49184" y="3937"/>
                </a:lnTo>
                <a:lnTo>
                  <a:pt x="54025" y="4191"/>
                </a:lnTo>
                <a:lnTo>
                  <a:pt x="52334" y="5461"/>
                </a:lnTo>
                <a:lnTo>
                  <a:pt x="51035" y="6477"/>
                </a:lnTo>
                <a:lnTo>
                  <a:pt x="44779" y="11049"/>
                </a:lnTo>
                <a:lnTo>
                  <a:pt x="41559" y="13335"/>
                </a:lnTo>
                <a:lnTo>
                  <a:pt x="39788" y="14732"/>
                </a:lnTo>
                <a:lnTo>
                  <a:pt x="37741" y="16256"/>
                </a:lnTo>
                <a:lnTo>
                  <a:pt x="35108" y="17906"/>
                </a:lnTo>
                <a:lnTo>
                  <a:pt x="33532" y="18922"/>
                </a:lnTo>
                <a:lnTo>
                  <a:pt x="31808" y="19938"/>
                </a:lnTo>
                <a:lnTo>
                  <a:pt x="29922" y="20954"/>
                </a:lnTo>
                <a:lnTo>
                  <a:pt x="27875" y="21843"/>
                </a:lnTo>
                <a:lnTo>
                  <a:pt x="25678" y="22859"/>
                </a:lnTo>
                <a:lnTo>
                  <a:pt x="11246" y="26923"/>
                </a:lnTo>
                <a:lnTo>
                  <a:pt x="10533" y="27050"/>
                </a:lnTo>
                <a:lnTo>
                  <a:pt x="36011" y="27050"/>
                </a:lnTo>
                <a:lnTo>
                  <a:pt x="36683" y="25399"/>
                </a:lnTo>
                <a:lnTo>
                  <a:pt x="37385" y="25399"/>
                </a:lnTo>
                <a:lnTo>
                  <a:pt x="39156" y="25145"/>
                </a:lnTo>
                <a:lnTo>
                  <a:pt x="40340" y="25019"/>
                </a:lnTo>
                <a:lnTo>
                  <a:pt x="42387" y="24638"/>
                </a:lnTo>
                <a:lnTo>
                  <a:pt x="52288" y="13462"/>
                </a:lnTo>
                <a:lnTo>
                  <a:pt x="53312" y="13462"/>
                </a:lnTo>
                <a:lnTo>
                  <a:pt x="54335" y="13335"/>
                </a:lnTo>
                <a:lnTo>
                  <a:pt x="55474" y="13081"/>
                </a:lnTo>
                <a:lnTo>
                  <a:pt x="56532" y="12573"/>
                </a:lnTo>
                <a:lnTo>
                  <a:pt x="56969" y="12192"/>
                </a:lnTo>
                <a:lnTo>
                  <a:pt x="57164" y="12065"/>
                </a:lnTo>
                <a:lnTo>
                  <a:pt x="57601" y="11303"/>
                </a:lnTo>
                <a:lnTo>
                  <a:pt x="57475" y="9271"/>
                </a:lnTo>
                <a:lnTo>
                  <a:pt x="57325" y="9017"/>
                </a:lnTo>
                <a:lnTo>
                  <a:pt x="56929" y="8001"/>
                </a:lnTo>
                <a:lnTo>
                  <a:pt x="56808" y="7620"/>
                </a:lnTo>
                <a:lnTo>
                  <a:pt x="56727" y="5588"/>
                </a:lnTo>
                <a:lnTo>
                  <a:pt x="56187" y="5207"/>
                </a:lnTo>
                <a:lnTo>
                  <a:pt x="54646" y="4318"/>
                </a:lnTo>
                <a:lnTo>
                  <a:pt x="54189" y="3937"/>
                </a:lnTo>
                <a:close/>
              </a:path>
              <a:path w="57785" h="33020">
                <a:moveTo>
                  <a:pt x="22136" y="7873"/>
                </a:moveTo>
                <a:lnTo>
                  <a:pt x="12350" y="9524"/>
                </a:lnTo>
                <a:lnTo>
                  <a:pt x="11281" y="10032"/>
                </a:lnTo>
                <a:lnTo>
                  <a:pt x="9947" y="10794"/>
                </a:lnTo>
                <a:lnTo>
                  <a:pt x="9234" y="11175"/>
                </a:lnTo>
                <a:lnTo>
                  <a:pt x="8567" y="11683"/>
                </a:lnTo>
                <a:lnTo>
                  <a:pt x="8256" y="12064"/>
                </a:lnTo>
                <a:lnTo>
                  <a:pt x="7946" y="12318"/>
                </a:lnTo>
                <a:lnTo>
                  <a:pt x="7474" y="12953"/>
                </a:lnTo>
                <a:lnTo>
                  <a:pt x="7267" y="13334"/>
                </a:lnTo>
                <a:lnTo>
                  <a:pt x="7118" y="13715"/>
                </a:lnTo>
                <a:lnTo>
                  <a:pt x="7037" y="15112"/>
                </a:lnTo>
                <a:lnTo>
                  <a:pt x="7394" y="15874"/>
                </a:lnTo>
                <a:lnTo>
                  <a:pt x="8015" y="16763"/>
                </a:lnTo>
                <a:lnTo>
                  <a:pt x="8452" y="17144"/>
                </a:lnTo>
                <a:lnTo>
                  <a:pt x="9004" y="17525"/>
                </a:lnTo>
                <a:lnTo>
                  <a:pt x="9280" y="17652"/>
                </a:lnTo>
                <a:lnTo>
                  <a:pt x="10142" y="18160"/>
                </a:lnTo>
                <a:lnTo>
                  <a:pt x="10775" y="18414"/>
                </a:lnTo>
                <a:lnTo>
                  <a:pt x="12465" y="18922"/>
                </a:lnTo>
                <a:lnTo>
                  <a:pt x="13523" y="19303"/>
                </a:lnTo>
                <a:lnTo>
                  <a:pt x="14742" y="19557"/>
                </a:lnTo>
                <a:lnTo>
                  <a:pt x="16789" y="19811"/>
                </a:lnTo>
                <a:lnTo>
                  <a:pt x="17536" y="19938"/>
                </a:lnTo>
                <a:lnTo>
                  <a:pt x="20009" y="20065"/>
                </a:lnTo>
                <a:lnTo>
                  <a:pt x="20917" y="19938"/>
                </a:lnTo>
                <a:lnTo>
                  <a:pt x="21860" y="19938"/>
                </a:lnTo>
                <a:lnTo>
                  <a:pt x="23827" y="19811"/>
                </a:lnTo>
                <a:lnTo>
                  <a:pt x="27047" y="19430"/>
                </a:lnTo>
                <a:lnTo>
                  <a:pt x="26736" y="19430"/>
                </a:lnTo>
                <a:lnTo>
                  <a:pt x="25908" y="19303"/>
                </a:lnTo>
                <a:lnTo>
                  <a:pt x="16433" y="14985"/>
                </a:lnTo>
                <a:lnTo>
                  <a:pt x="15409" y="14096"/>
                </a:lnTo>
                <a:lnTo>
                  <a:pt x="14903" y="13461"/>
                </a:lnTo>
                <a:lnTo>
                  <a:pt x="15294" y="13334"/>
                </a:lnTo>
                <a:lnTo>
                  <a:pt x="16318" y="13080"/>
                </a:lnTo>
                <a:lnTo>
                  <a:pt x="18008" y="12699"/>
                </a:lnTo>
                <a:lnTo>
                  <a:pt x="20250" y="12318"/>
                </a:lnTo>
                <a:lnTo>
                  <a:pt x="37983" y="12319"/>
                </a:lnTo>
                <a:lnTo>
                  <a:pt x="38454" y="11938"/>
                </a:lnTo>
                <a:lnTo>
                  <a:pt x="39397" y="11049"/>
                </a:lnTo>
                <a:lnTo>
                  <a:pt x="39869" y="10541"/>
                </a:lnTo>
                <a:lnTo>
                  <a:pt x="39788" y="10287"/>
                </a:lnTo>
                <a:lnTo>
                  <a:pt x="39121" y="9398"/>
                </a:lnTo>
                <a:lnTo>
                  <a:pt x="38872" y="9144"/>
                </a:lnTo>
                <a:lnTo>
                  <a:pt x="27323" y="9143"/>
                </a:lnTo>
                <a:lnTo>
                  <a:pt x="26104" y="8508"/>
                </a:lnTo>
                <a:lnTo>
                  <a:pt x="24885" y="8254"/>
                </a:lnTo>
                <a:lnTo>
                  <a:pt x="24103" y="8000"/>
                </a:lnTo>
                <a:lnTo>
                  <a:pt x="22136" y="7873"/>
                </a:lnTo>
                <a:close/>
              </a:path>
              <a:path w="57785" h="33020">
                <a:moveTo>
                  <a:pt x="37983" y="12319"/>
                </a:moveTo>
                <a:lnTo>
                  <a:pt x="24655" y="12318"/>
                </a:lnTo>
                <a:lnTo>
                  <a:pt x="26345" y="12572"/>
                </a:lnTo>
                <a:lnTo>
                  <a:pt x="27242" y="12572"/>
                </a:lnTo>
                <a:lnTo>
                  <a:pt x="28185" y="12826"/>
                </a:lnTo>
                <a:lnTo>
                  <a:pt x="29128" y="12953"/>
                </a:lnTo>
                <a:lnTo>
                  <a:pt x="32118" y="13715"/>
                </a:lnTo>
                <a:lnTo>
                  <a:pt x="34245" y="14477"/>
                </a:lnTo>
                <a:lnTo>
                  <a:pt x="35384" y="13969"/>
                </a:lnTo>
                <a:lnTo>
                  <a:pt x="36568" y="13335"/>
                </a:lnTo>
                <a:lnTo>
                  <a:pt x="37983" y="12319"/>
                </a:lnTo>
                <a:close/>
              </a:path>
              <a:path w="57785" h="33020">
                <a:moveTo>
                  <a:pt x="36292" y="0"/>
                </a:moveTo>
                <a:lnTo>
                  <a:pt x="27093" y="4571"/>
                </a:lnTo>
                <a:lnTo>
                  <a:pt x="26932" y="4952"/>
                </a:lnTo>
                <a:lnTo>
                  <a:pt x="26854" y="7619"/>
                </a:lnTo>
                <a:lnTo>
                  <a:pt x="26966" y="8127"/>
                </a:lnTo>
                <a:lnTo>
                  <a:pt x="27323" y="9143"/>
                </a:lnTo>
                <a:lnTo>
                  <a:pt x="38872" y="9144"/>
                </a:lnTo>
                <a:lnTo>
                  <a:pt x="38374" y="8636"/>
                </a:lnTo>
                <a:lnTo>
                  <a:pt x="37902" y="8382"/>
                </a:lnTo>
                <a:lnTo>
                  <a:pt x="37316" y="7874"/>
                </a:lnTo>
                <a:lnTo>
                  <a:pt x="32981" y="6095"/>
                </a:lnTo>
                <a:lnTo>
                  <a:pt x="31808" y="5714"/>
                </a:lnTo>
                <a:lnTo>
                  <a:pt x="32199" y="5587"/>
                </a:lnTo>
                <a:lnTo>
                  <a:pt x="33383" y="5333"/>
                </a:lnTo>
                <a:lnTo>
                  <a:pt x="36488" y="4826"/>
                </a:lnTo>
                <a:lnTo>
                  <a:pt x="37856" y="4572"/>
                </a:lnTo>
                <a:lnTo>
                  <a:pt x="42893" y="4191"/>
                </a:lnTo>
                <a:lnTo>
                  <a:pt x="46987" y="3937"/>
                </a:lnTo>
                <a:lnTo>
                  <a:pt x="54189" y="3937"/>
                </a:lnTo>
                <a:lnTo>
                  <a:pt x="53427" y="3302"/>
                </a:lnTo>
                <a:lnTo>
                  <a:pt x="52495" y="2413"/>
                </a:lnTo>
                <a:lnTo>
                  <a:pt x="45607" y="2413"/>
                </a:lnTo>
                <a:lnTo>
                  <a:pt x="43054" y="1905"/>
                </a:lnTo>
                <a:lnTo>
                  <a:pt x="42859" y="1778"/>
                </a:lnTo>
                <a:lnTo>
                  <a:pt x="41916" y="1270"/>
                </a:lnTo>
                <a:lnTo>
                  <a:pt x="41398" y="1143"/>
                </a:lnTo>
                <a:lnTo>
                  <a:pt x="40064" y="635"/>
                </a:lnTo>
                <a:lnTo>
                  <a:pt x="39271" y="508"/>
                </a:lnTo>
                <a:lnTo>
                  <a:pt x="37385" y="127"/>
                </a:lnTo>
                <a:lnTo>
                  <a:pt x="36292" y="0"/>
                </a:lnTo>
                <a:close/>
              </a:path>
              <a:path w="57785" h="33020">
                <a:moveTo>
                  <a:pt x="51426" y="1143"/>
                </a:moveTo>
                <a:lnTo>
                  <a:pt x="50678" y="1524"/>
                </a:lnTo>
                <a:lnTo>
                  <a:pt x="49816" y="1905"/>
                </a:lnTo>
                <a:lnTo>
                  <a:pt x="47884" y="2413"/>
                </a:lnTo>
                <a:lnTo>
                  <a:pt x="52495" y="2413"/>
                </a:lnTo>
                <a:lnTo>
                  <a:pt x="51426" y="114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14429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89" h="31750">
                <a:moveTo>
                  <a:pt x="37083" y="21885"/>
                </a:moveTo>
                <a:lnTo>
                  <a:pt x="27633" y="21885"/>
                </a:lnTo>
                <a:lnTo>
                  <a:pt x="28300" y="22003"/>
                </a:lnTo>
                <a:lnTo>
                  <a:pt x="29209" y="22356"/>
                </a:lnTo>
                <a:lnTo>
                  <a:pt x="31490" y="28307"/>
                </a:lnTo>
                <a:lnTo>
                  <a:pt x="31405" y="29129"/>
                </a:lnTo>
                <a:lnTo>
                  <a:pt x="31095" y="30735"/>
                </a:lnTo>
                <a:lnTo>
                  <a:pt x="30853" y="31635"/>
                </a:lnTo>
                <a:lnTo>
                  <a:pt x="31405" y="31283"/>
                </a:lnTo>
                <a:lnTo>
                  <a:pt x="31762" y="30930"/>
                </a:lnTo>
                <a:lnTo>
                  <a:pt x="32705" y="29717"/>
                </a:lnTo>
                <a:lnTo>
                  <a:pt x="33647" y="28307"/>
                </a:lnTo>
                <a:lnTo>
                  <a:pt x="35538" y="24979"/>
                </a:lnTo>
                <a:lnTo>
                  <a:pt x="37083" y="21885"/>
                </a:lnTo>
                <a:close/>
              </a:path>
              <a:path w="72389" h="31750">
                <a:moveTo>
                  <a:pt x="70055" y="0"/>
                </a:moveTo>
                <a:lnTo>
                  <a:pt x="69227" y="351"/>
                </a:lnTo>
                <a:lnTo>
                  <a:pt x="66284" y="1369"/>
                </a:lnTo>
                <a:lnTo>
                  <a:pt x="64076" y="2075"/>
                </a:lnTo>
                <a:lnTo>
                  <a:pt x="61718" y="2701"/>
                </a:lnTo>
                <a:lnTo>
                  <a:pt x="59752" y="3328"/>
                </a:lnTo>
                <a:lnTo>
                  <a:pt x="42100" y="6381"/>
                </a:lnTo>
                <a:lnTo>
                  <a:pt x="39547" y="7360"/>
                </a:lnTo>
                <a:lnTo>
                  <a:pt x="26656" y="14251"/>
                </a:lnTo>
                <a:lnTo>
                  <a:pt x="26104" y="14329"/>
                </a:lnTo>
                <a:lnTo>
                  <a:pt x="0" y="26036"/>
                </a:lnTo>
                <a:lnTo>
                  <a:pt x="2000" y="25527"/>
                </a:lnTo>
                <a:lnTo>
                  <a:pt x="4392" y="24979"/>
                </a:lnTo>
                <a:lnTo>
                  <a:pt x="27392" y="21885"/>
                </a:lnTo>
                <a:lnTo>
                  <a:pt x="37083" y="21885"/>
                </a:lnTo>
                <a:lnTo>
                  <a:pt x="38799" y="18167"/>
                </a:lnTo>
                <a:lnTo>
                  <a:pt x="52909" y="6891"/>
                </a:lnTo>
                <a:lnTo>
                  <a:pt x="54048" y="6734"/>
                </a:lnTo>
                <a:lnTo>
                  <a:pt x="72332" y="978"/>
                </a:lnTo>
                <a:lnTo>
                  <a:pt x="71033" y="508"/>
                </a:lnTo>
                <a:lnTo>
                  <a:pt x="7005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6772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26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6761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0" y="0"/>
                </a:lnTo>
                <a:lnTo>
                  <a:pt x="0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6749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0" y="0"/>
                </a:lnTo>
                <a:lnTo>
                  <a:pt x="0" y="195"/>
                </a:lnTo>
                <a:lnTo>
                  <a:pt x="229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6738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156"/>
                </a:lnTo>
                <a:lnTo>
                  <a:pt x="0" y="27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6725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195"/>
                </a:lnTo>
                <a:lnTo>
                  <a:pt x="0" y="3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67143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273"/>
                </a:lnTo>
                <a:lnTo>
                  <a:pt x="0" y="43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6702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352"/>
                </a:lnTo>
                <a:lnTo>
                  <a:pt x="0" y="50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6686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430"/>
                </a:lnTo>
                <a:lnTo>
                  <a:pt x="80" y="548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66752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508"/>
                </a:lnTo>
                <a:lnTo>
                  <a:pt x="114" y="548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6663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548"/>
                </a:lnTo>
                <a:lnTo>
                  <a:pt x="0" y="626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66522" y="61732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587"/>
                </a:lnTo>
                <a:lnTo>
                  <a:pt x="0" y="665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6639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665"/>
                </a:lnTo>
                <a:lnTo>
                  <a:pt x="0" y="74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6628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704"/>
                </a:lnTo>
                <a:lnTo>
                  <a:pt x="0" y="7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6616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743"/>
                </a:lnTo>
                <a:lnTo>
                  <a:pt x="0" y="82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6603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783"/>
                </a:lnTo>
                <a:lnTo>
                  <a:pt x="0" y="861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6592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822"/>
                </a:lnTo>
                <a:lnTo>
                  <a:pt x="0" y="90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6580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861"/>
                </a:lnTo>
                <a:lnTo>
                  <a:pt x="0" y="900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65648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0" y="939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65533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114" y="93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6541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978"/>
                </a:lnTo>
                <a:lnTo>
                  <a:pt x="0" y="1057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6530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1018"/>
                </a:lnTo>
                <a:lnTo>
                  <a:pt x="0" y="109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6517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57"/>
                </a:lnTo>
                <a:lnTo>
                  <a:pt x="0" y="113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6506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96"/>
                </a:lnTo>
                <a:lnTo>
                  <a:pt x="0" y="1173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6494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1134"/>
                </a:lnTo>
                <a:lnTo>
                  <a:pt x="0" y="121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64820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173"/>
                </a:lnTo>
                <a:lnTo>
                  <a:pt x="0" y="12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6470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40"/>
                </a:moveTo>
                <a:lnTo>
                  <a:pt x="241" y="1252"/>
                </a:lnTo>
                <a:lnTo>
                  <a:pt x="0" y="1331"/>
                </a:lnTo>
                <a:lnTo>
                  <a:pt x="0" y="0"/>
                </a:lnTo>
                <a:lnTo>
                  <a:pt x="241" y="4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64556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64" y="40"/>
                </a:moveTo>
                <a:lnTo>
                  <a:pt x="264" y="1292"/>
                </a:lnTo>
                <a:lnTo>
                  <a:pt x="0" y="1370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6442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0"/>
                </a:moveTo>
                <a:lnTo>
                  <a:pt x="275" y="1331"/>
                </a:lnTo>
                <a:lnTo>
                  <a:pt x="126" y="1370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6431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0"/>
                </a:moveTo>
                <a:lnTo>
                  <a:pt x="241" y="1370"/>
                </a:lnTo>
                <a:lnTo>
                  <a:pt x="0" y="1448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6419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09"/>
                </a:lnTo>
                <a:lnTo>
                  <a:pt x="0" y="148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6408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48"/>
                </a:lnTo>
                <a:lnTo>
                  <a:pt x="0" y="1527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6395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27"/>
                </a:lnTo>
                <a:lnTo>
                  <a:pt x="0" y="1644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6384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66"/>
                </a:lnTo>
                <a:lnTo>
                  <a:pt x="0" y="16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6372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44"/>
                </a:lnTo>
                <a:lnTo>
                  <a:pt x="0" y="172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6361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83"/>
                </a:lnTo>
                <a:lnTo>
                  <a:pt x="0" y="176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63486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762"/>
                </a:lnTo>
                <a:lnTo>
                  <a:pt x="0" y="1840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6333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38"/>
                </a:moveTo>
                <a:lnTo>
                  <a:pt x="275" y="1801"/>
                </a:lnTo>
                <a:lnTo>
                  <a:pt x="0" y="1879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63210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1840"/>
                </a:lnTo>
                <a:lnTo>
                  <a:pt x="126" y="187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63095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1879"/>
                </a:lnTo>
                <a:lnTo>
                  <a:pt x="0" y="1957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62980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57"/>
                </a:lnTo>
                <a:lnTo>
                  <a:pt x="0" y="203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62865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96"/>
                </a:lnTo>
                <a:lnTo>
                  <a:pt x="0" y="2075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6273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36"/>
                </a:lnTo>
                <a:lnTo>
                  <a:pt x="0" y="211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6262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75"/>
                </a:lnTo>
                <a:lnTo>
                  <a:pt x="0" y="219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62509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2153"/>
                </a:lnTo>
                <a:lnTo>
                  <a:pt x="0" y="2271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62394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114" y="0"/>
                </a:moveTo>
                <a:lnTo>
                  <a:pt x="34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62233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0" y="0"/>
                </a:lnTo>
                <a:lnTo>
                  <a:pt x="114" y="1996"/>
                </a:lnTo>
                <a:lnTo>
                  <a:pt x="195" y="2271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62118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2114"/>
                </a:lnTo>
                <a:lnTo>
                  <a:pt x="0" y="1291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61991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0" y="38"/>
                </a:lnTo>
                <a:lnTo>
                  <a:pt x="0" y="900"/>
                </a:lnTo>
                <a:lnTo>
                  <a:pt x="241" y="1761"/>
                </a:lnTo>
                <a:lnTo>
                  <a:pt x="241" y="38"/>
                </a:lnTo>
                <a:close/>
              </a:path>
              <a:path w="635" h="1904">
                <a:moveTo>
                  <a:pt x="0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61876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114" y="0"/>
                </a:moveTo>
                <a:lnTo>
                  <a:pt x="0" y="430"/>
                </a:lnTo>
                <a:lnTo>
                  <a:pt x="241" y="1330"/>
                </a:lnTo>
                <a:lnTo>
                  <a:pt x="114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61761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0" y="0"/>
                </a:lnTo>
                <a:lnTo>
                  <a:pt x="229" y="900"/>
                </a:lnTo>
                <a:lnTo>
                  <a:pt x="229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61761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14" y="0"/>
                </a:moveTo>
                <a:lnTo>
                  <a:pt x="114" y="430"/>
                </a:lnTo>
                <a:lnTo>
                  <a:pt x="80" y="234"/>
                </a:lnTo>
                <a:lnTo>
                  <a:pt x="0" y="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37106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5" h="46354">
                <a:moveTo>
                  <a:pt x="22648" y="39779"/>
                </a:moveTo>
                <a:lnTo>
                  <a:pt x="2794" y="39779"/>
                </a:lnTo>
                <a:lnTo>
                  <a:pt x="3070" y="40053"/>
                </a:lnTo>
                <a:lnTo>
                  <a:pt x="3231" y="40170"/>
                </a:lnTo>
                <a:lnTo>
                  <a:pt x="3461" y="40444"/>
                </a:lnTo>
                <a:lnTo>
                  <a:pt x="4005" y="40993"/>
                </a:lnTo>
                <a:lnTo>
                  <a:pt x="13443" y="43890"/>
                </a:lnTo>
                <a:lnTo>
                  <a:pt x="15133" y="44282"/>
                </a:lnTo>
                <a:lnTo>
                  <a:pt x="31808" y="46043"/>
                </a:lnTo>
                <a:lnTo>
                  <a:pt x="34556" y="45378"/>
                </a:lnTo>
                <a:lnTo>
                  <a:pt x="38132" y="44672"/>
                </a:lnTo>
                <a:lnTo>
                  <a:pt x="38037" y="41580"/>
                </a:lnTo>
                <a:lnTo>
                  <a:pt x="36879" y="41540"/>
                </a:lnTo>
                <a:lnTo>
                  <a:pt x="36212" y="41462"/>
                </a:lnTo>
                <a:lnTo>
                  <a:pt x="35188" y="41384"/>
                </a:lnTo>
                <a:lnTo>
                  <a:pt x="27875" y="40523"/>
                </a:lnTo>
                <a:lnTo>
                  <a:pt x="22648" y="39779"/>
                </a:lnTo>
                <a:close/>
              </a:path>
              <a:path w="38735" h="46354">
                <a:moveTo>
                  <a:pt x="10223" y="26584"/>
                </a:moveTo>
                <a:lnTo>
                  <a:pt x="9832" y="27680"/>
                </a:lnTo>
                <a:lnTo>
                  <a:pt x="8889" y="29678"/>
                </a:lnTo>
                <a:lnTo>
                  <a:pt x="8371" y="30578"/>
                </a:lnTo>
                <a:lnTo>
                  <a:pt x="8969" y="30578"/>
                </a:lnTo>
                <a:lnTo>
                  <a:pt x="15766" y="30774"/>
                </a:lnTo>
                <a:lnTo>
                  <a:pt x="20883" y="31008"/>
                </a:lnTo>
                <a:lnTo>
                  <a:pt x="23597" y="31165"/>
                </a:lnTo>
                <a:lnTo>
                  <a:pt x="24655" y="32535"/>
                </a:lnTo>
                <a:lnTo>
                  <a:pt x="26059" y="34141"/>
                </a:lnTo>
                <a:lnTo>
                  <a:pt x="37939" y="41540"/>
                </a:lnTo>
                <a:lnTo>
                  <a:pt x="36520" y="40954"/>
                </a:lnTo>
                <a:lnTo>
                  <a:pt x="35108" y="40287"/>
                </a:lnTo>
                <a:lnTo>
                  <a:pt x="32394" y="38800"/>
                </a:lnTo>
                <a:lnTo>
                  <a:pt x="31532" y="38487"/>
                </a:lnTo>
                <a:lnTo>
                  <a:pt x="31371" y="38213"/>
                </a:lnTo>
                <a:lnTo>
                  <a:pt x="25483" y="33357"/>
                </a:lnTo>
                <a:lnTo>
                  <a:pt x="25161" y="32927"/>
                </a:lnTo>
                <a:lnTo>
                  <a:pt x="24703" y="32183"/>
                </a:lnTo>
                <a:lnTo>
                  <a:pt x="24574" y="32027"/>
                </a:lnTo>
                <a:lnTo>
                  <a:pt x="24459" y="31753"/>
                </a:lnTo>
                <a:lnTo>
                  <a:pt x="23991" y="31008"/>
                </a:lnTo>
                <a:lnTo>
                  <a:pt x="23712" y="30421"/>
                </a:lnTo>
                <a:lnTo>
                  <a:pt x="23470" y="29990"/>
                </a:lnTo>
                <a:lnTo>
                  <a:pt x="23114" y="29207"/>
                </a:lnTo>
                <a:lnTo>
                  <a:pt x="23045" y="28972"/>
                </a:lnTo>
                <a:lnTo>
                  <a:pt x="22849" y="28542"/>
                </a:lnTo>
                <a:lnTo>
                  <a:pt x="22769" y="28268"/>
                </a:lnTo>
                <a:lnTo>
                  <a:pt x="22522" y="27680"/>
                </a:lnTo>
                <a:lnTo>
                  <a:pt x="22416" y="27289"/>
                </a:lnTo>
                <a:lnTo>
                  <a:pt x="11166" y="26780"/>
                </a:lnTo>
                <a:lnTo>
                  <a:pt x="10223" y="26584"/>
                </a:lnTo>
                <a:close/>
              </a:path>
              <a:path w="38735" h="46354">
                <a:moveTo>
                  <a:pt x="8095" y="31008"/>
                </a:moveTo>
                <a:lnTo>
                  <a:pt x="0" y="37781"/>
                </a:lnTo>
                <a:lnTo>
                  <a:pt x="275" y="37938"/>
                </a:lnTo>
                <a:lnTo>
                  <a:pt x="436" y="37977"/>
                </a:lnTo>
                <a:lnTo>
                  <a:pt x="1200" y="38487"/>
                </a:lnTo>
                <a:lnTo>
                  <a:pt x="1648" y="38800"/>
                </a:lnTo>
                <a:lnTo>
                  <a:pt x="1805" y="38957"/>
                </a:lnTo>
                <a:lnTo>
                  <a:pt x="2242" y="39270"/>
                </a:lnTo>
                <a:lnTo>
                  <a:pt x="2437" y="39466"/>
                </a:lnTo>
                <a:lnTo>
                  <a:pt x="2679" y="39622"/>
                </a:lnTo>
                <a:lnTo>
                  <a:pt x="2828" y="39818"/>
                </a:lnTo>
                <a:lnTo>
                  <a:pt x="22648" y="39779"/>
                </a:lnTo>
                <a:lnTo>
                  <a:pt x="17421" y="38918"/>
                </a:lnTo>
                <a:lnTo>
                  <a:pt x="14627" y="38408"/>
                </a:lnTo>
                <a:lnTo>
                  <a:pt x="9084" y="37234"/>
                </a:lnTo>
                <a:lnTo>
                  <a:pt x="7750" y="36881"/>
                </a:lnTo>
                <a:lnTo>
                  <a:pt x="6405" y="36569"/>
                </a:lnTo>
                <a:lnTo>
                  <a:pt x="5117" y="36216"/>
                </a:lnTo>
                <a:lnTo>
                  <a:pt x="3852" y="35824"/>
                </a:lnTo>
                <a:lnTo>
                  <a:pt x="4886" y="35120"/>
                </a:lnTo>
                <a:lnTo>
                  <a:pt x="7785" y="31635"/>
                </a:lnTo>
                <a:lnTo>
                  <a:pt x="8095" y="31008"/>
                </a:lnTo>
                <a:close/>
              </a:path>
              <a:path w="38735" h="46354">
                <a:moveTo>
                  <a:pt x="7946" y="2074"/>
                </a:moveTo>
                <a:lnTo>
                  <a:pt x="11365" y="20632"/>
                </a:lnTo>
                <a:lnTo>
                  <a:pt x="11051" y="23256"/>
                </a:lnTo>
                <a:lnTo>
                  <a:pt x="10740" y="24705"/>
                </a:lnTo>
                <a:lnTo>
                  <a:pt x="10223" y="26584"/>
                </a:lnTo>
                <a:lnTo>
                  <a:pt x="11166" y="26780"/>
                </a:lnTo>
                <a:lnTo>
                  <a:pt x="18870" y="27289"/>
                </a:lnTo>
                <a:lnTo>
                  <a:pt x="20250" y="27250"/>
                </a:lnTo>
                <a:lnTo>
                  <a:pt x="21423" y="27172"/>
                </a:lnTo>
                <a:lnTo>
                  <a:pt x="22332" y="27054"/>
                </a:lnTo>
                <a:lnTo>
                  <a:pt x="22021" y="25879"/>
                </a:lnTo>
                <a:lnTo>
                  <a:pt x="21780" y="24705"/>
                </a:lnTo>
                <a:lnTo>
                  <a:pt x="21616" y="23256"/>
                </a:lnTo>
                <a:lnTo>
                  <a:pt x="21584" y="20632"/>
                </a:lnTo>
                <a:lnTo>
                  <a:pt x="21826" y="18988"/>
                </a:lnTo>
                <a:lnTo>
                  <a:pt x="21975" y="18284"/>
                </a:lnTo>
                <a:lnTo>
                  <a:pt x="22297" y="17108"/>
                </a:lnTo>
                <a:lnTo>
                  <a:pt x="22884" y="15661"/>
                </a:lnTo>
                <a:lnTo>
                  <a:pt x="23294" y="14955"/>
                </a:lnTo>
                <a:lnTo>
                  <a:pt x="23597" y="14329"/>
                </a:lnTo>
                <a:lnTo>
                  <a:pt x="25437" y="4032"/>
                </a:lnTo>
                <a:lnTo>
                  <a:pt x="25241" y="2661"/>
                </a:lnTo>
                <a:lnTo>
                  <a:pt x="25161" y="2387"/>
                </a:lnTo>
                <a:lnTo>
                  <a:pt x="24920" y="2114"/>
                </a:lnTo>
                <a:lnTo>
                  <a:pt x="8774" y="2114"/>
                </a:lnTo>
                <a:lnTo>
                  <a:pt x="7946" y="2074"/>
                </a:lnTo>
                <a:close/>
              </a:path>
              <a:path w="38735" h="46354">
                <a:moveTo>
                  <a:pt x="22332" y="27054"/>
                </a:moveTo>
                <a:lnTo>
                  <a:pt x="21423" y="27172"/>
                </a:lnTo>
                <a:lnTo>
                  <a:pt x="20250" y="27250"/>
                </a:lnTo>
                <a:lnTo>
                  <a:pt x="18870" y="27289"/>
                </a:lnTo>
                <a:lnTo>
                  <a:pt x="22416" y="27289"/>
                </a:lnTo>
                <a:lnTo>
                  <a:pt x="22332" y="27054"/>
                </a:lnTo>
                <a:close/>
              </a:path>
              <a:path w="38735" h="46354">
                <a:moveTo>
                  <a:pt x="19813" y="0"/>
                </a:moveTo>
                <a:lnTo>
                  <a:pt x="15133" y="1252"/>
                </a:lnTo>
                <a:lnTo>
                  <a:pt x="14190" y="1565"/>
                </a:lnTo>
                <a:lnTo>
                  <a:pt x="13684" y="1683"/>
                </a:lnTo>
                <a:lnTo>
                  <a:pt x="12661" y="1879"/>
                </a:lnTo>
                <a:lnTo>
                  <a:pt x="11683" y="2035"/>
                </a:lnTo>
                <a:lnTo>
                  <a:pt x="9717" y="2114"/>
                </a:lnTo>
                <a:lnTo>
                  <a:pt x="24920" y="2114"/>
                </a:lnTo>
                <a:lnTo>
                  <a:pt x="20561" y="38"/>
                </a:lnTo>
                <a:lnTo>
                  <a:pt x="1981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20983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60" h="71754">
                <a:moveTo>
                  <a:pt x="33347" y="64769"/>
                </a:moveTo>
                <a:lnTo>
                  <a:pt x="27921" y="64769"/>
                </a:lnTo>
                <a:lnTo>
                  <a:pt x="28277" y="65023"/>
                </a:lnTo>
                <a:lnTo>
                  <a:pt x="34406" y="69595"/>
                </a:lnTo>
                <a:lnTo>
                  <a:pt x="34993" y="69976"/>
                </a:lnTo>
                <a:lnTo>
                  <a:pt x="36131" y="70484"/>
                </a:lnTo>
                <a:lnTo>
                  <a:pt x="36683" y="70611"/>
                </a:lnTo>
                <a:lnTo>
                  <a:pt x="37672" y="70992"/>
                </a:lnTo>
                <a:lnTo>
                  <a:pt x="38144" y="71119"/>
                </a:lnTo>
                <a:lnTo>
                  <a:pt x="39006" y="71246"/>
                </a:lnTo>
                <a:lnTo>
                  <a:pt x="41410" y="71246"/>
                </a:lnTo>
                <a:lnTo>
                  <a:pt x="41690" y="71143"/>
                </a:lnTo>
                <a:lnTo>
                  <a:pt x="41410" y="71119"/>
                </a:lnTo>
                <a:lnTo>
                  <a:pt x="42146" y="70992"/>
                </a:lnTo>
                <a:lnTo>
                  <a:pt x="45622" y="70992"/>
                </a:lnTo>
                <a:lnTo>
                  <a:pt x="46987" y="70865"/>
                </a:lnTo>
                <a:lnTo>
                  <a:pt x="49345" y="70484"/>
                </a:lnTo>
                <a:lnTo>
                  <a:pt x="51311" y="69976"/>
                </a:lnTo>
                <a:lnTo>
                  <a:pt x="51472" y="69976"/>
                </a:lnTo>
                <a:lnTo>
                  <a:pt x="51667" y="69849"/>
                </a:lnTo>
                <a:lnTo>
                  <a:pt x="52530" y="69595"/>
                </a:lnTo>
                <a:lnTo>
                  <a:pt x="53944" y="69087"/>
                </a:lnTo>
                <a:lnTo>
                  <a:pt x="55600" y="68325"/>
                </a:lnTo>
                <a:lnTo>
                  <a:pt x="57123" y="67818"/>
                </a:lnTo>
                <a:lnTo>
                  <a:pt x="39719" y="67817"/>
                </a:lnTo>
                <a:lnTo>
                  <a:pt x="38144" y="67436"/>
                </a:lnTo>
                <a:lnTo>
                  <a:pt x="37902" y="67331"/>
                </a:lnTo>
                <a:lnTo>
                  <a:pt x="37396" y="67182"/>
                </a:lnTo>
                <a:lnTo>
                  <a:pt x="36603" y="66801"/>
                </a:lnTo>
                <a:lnTo>
                  <a:pt x="36325" y="66641"/>
                </a:lnTo>
                <a:lnTo>
                  <a:pt x="35821" y="66420"/>
                </a:lnTo>
                <a:lnTo>
                  <a:pt x="34912" y="65912"/>
                </a:lnTo>
                <a:lnTo>
                  <a:pt x="34159" y="65361"/>
                </a:lnTo>
                <a:lnTo>
                  <a:pt x="33820" y="65150"/>
                </a:lnTo>
                <a:lnTo>
                  <a:pt x="33347" y="64769"/>
                </a:lnTo>
                <a:close/>
              </a:path>
              <a:path w="60960" h="71754">
                <a:moveTo>
                  <a:pt x="45622" y="70992"/>
                </a:moveTo>
                <a:lnTo>
                  <a:pt x="42146" y="70992"/>
                </a:lnTo>
                <a:lnTo>
                  <a:pt x="41996" y="71119"/>
                </a:lnTo>
                <a:lnTo>
                  <a:pt x="41755" y="71119"/>
                </a:lnTo>
                <a:lnTo>
                  <a:pt x="42893" y="71246"/>
                </a:lnTo>
                <a:lnTo>
                  <a:pt x="45622" y="70992"/>
                </a:lnTo>
                <a:close/>
              </a:path>
              <a:path w="60960" h="71754">
                <a:moveTo>
                  <a:pt x="54416" y="51562"/>
                </a:moveTo>
                <a:lnTo>
                  <a:pt x="30474" y="62356"/>
                </a:lnTo>
                <a:lnTo>
                  <a:pt x="31701" y="63499"/>
                </a:lnTo>
                <a:lnTo>
                  <a:pt x="40616" y="67817"/>
                </a:lnTo>
                <a:lnTo>
                  <a:pt x="40858" y="67690"/>
                </a:lnTo>
                <a:lnTo>
                  <a:pt x="57504" y="67691"/>
                </a:lnTo>
                <a:lnTo>
                  <a:pt x="59407" y="67056"/>
                </a:lnTo>
                <a:lnTo>
                  <a:pt x="59835" y="66641"/>
                </a:lnTo>
                <a:lnTo>
                  <a:pt x="60200" y="66167"/>
                </a:lnTo>
                <a:lnTo>
                  <a:pt x="58659" y="64262"/>
                </a:lnTo>
                <a:lnTo>
                  <a:pt x="58544" y="64008"/>
                </a:lnTo>
                <a:lnTo>
                  <a:pt x="54611" y="53086"/>
                </a:lnTo>
                <a:lnTo>
                  <a:pt x="54416" y="51562"/>
                </a:lnTo>
                <a:close/>
              </a:path>
              <a:path w="60960" h="71754">
                <a:moveTo>
                  <a:pt x="57504" y="67691"/>
                </a:moveTo>
                <a:lnTo>
                  <a:pt x="40858" y="67690"/>
                </a:lnTo>
                <a:lnTo>
                  <a:pt x="40616" y="67817"/>
                </a:lnTo>
                <a:lnTo>
                  <a:pt x="57123" y="67818"/>
                </a:lnTo>
                <a:lnTo>
                  <a:pt x="57504" y="67691"/>
                </a:lnTo>
                <a:close/>
              </a:path>
              <a:path w="60960" h="71754">
                <a:moveTo>
                  <a:pt x="28143" y="64984"/>
                </a:moveTo>
                <a:lnTo>
                  <a:pt x="28277" y="65023"/>
                </a:lnTo>
                <a:lnTo>
                  <a:pt x="28143" y="64984"/>
                </a:lnTo>
                <a:close/>
              </a:path>
              <a:path w="60960" h="71754">
                <a:moveTo>
                  <a:pt x="21791" y="2285"/>
                </a:moveTo>
                <a:lnTo>
                  <a:pt x="20492" y="2285"/>
                </a:lnTo>
                <a:lnTo>
                  <a:pt x="18997" y="2793"/>
                </a:lnTo>
                <a:lnTo>
                  <a:pt x="18008" y="3428"/>
                </a:lnTo>
                <a:lnTo>
                  <a:pt x="17697" y="3555"/>
                </a:lnTo>
                <a:lnTo>
                  <a:pt x="14156" y="12064"/>
                </a:lnTo>
                <a:lnTo>
                  <a:pt x="14006" y="12953"/>
                </a:lnTo>
                <a:lnTo>
                  <a:pt x="12109" y="18160"/>
                </a:lnTo>
                <a:lnTo>
                  <a:pt x="5312" y="23367"/>
                </a:lnTo>
                <a:lnTo>
                  <a:pt x="5151" y="23494"/>
                </a:lnTo>
                <a:lnTo>
                  <a:pt x="0" y="33273"/>
                </a:lnTo>
                <a:lnTo>
                  <a:pt x="356" y="34670"/>
                </a:lnTo>
                <a:lnTo>
                  <a:pt x="2403" y="37972"/>
                </a:lnTo>
                <a:lnTo>
                  <a:pt x="2794" y="38480"/>
                </a:lnTo>
                <a:lnTo>
                  <a:pt x="4093" y="39750"/>
                </a:lnTo>
                <a:lnTo>
                  <a:pt x="5002" y="40512"/>
                </a:lnTo>
                <a:lnTo>
                  <a:pt x="5864" y="41147"/>
                </a:lnTo>
                <a:lnTo>
                  <a:pt x="7589" y="42163"/>
                </a:lnTo>
                <a:lnTo>
                  <a:pt x="8383" y="42671"/>
                </a:lnTo>
                <a:lnTo>
                  <a:pt x="9130" y="42925"/>
                </a:lnTo>
                <a:lnTo>
                  <a:pt x="11327" y="43814"/>
                </a:lnTo>
                <a:lnTo>
                  <a:pt x="12707" y="44068"/>
                </a:lnTo>
                <a:lnTo>
                  <a:pt x="20135" y="53085"/>
                </a:lnTo>
                <a:lnTo>
                  <a:pt x="21193" y="55752"/>
                </a:lnTo>
                <a:lnTo>
                  <a:pt x="26256" y="63499"/>
                </a:lnTo>
                <a:lnTo>
                  <a:pt x="26587" y="63880"/>
                </a:lnTo>
                <a:lnTo>
                  <a:pt x="27093" y="64261"/>
                </a:lnTo>
                <a:lnTo>
                  <a:pt x="27840" y="64896"/>
                </a:lnTo>
                <a:lnTo>
                  <a:pt x="28143" y="64984"/>
                </a:lnTo>
                <a:lnTo>
                  <a:pt x="27921" y="64769"/>
                </a:lnTo>
                <a:lnTo>
                  <a:pt x="33347" y="64769"/>
                </a:lnTo>
                <a:lnTo>
                  <a:pt x="31532" y="63372"/>
                </a:lnTo>
                <a:lnTo>
                  <a:pt x="29968" y="61975"/>
                </a:lnTo>
                <a:lnTo>
                  <a:pt x="29726" y="61848"/>
                </a:lnTo>
                <a:lnTo>
                  <a:pt x="29174" y="61467"/>
                </a:lnTo>
                <a:lnTo>
                  <a:pt x="22412" y="48513"/>
                </a:lnTo>
                <a:lnTo>
                  <a:pt x="21630" y="47116"/>
                </a:lnTo>
                <a:lnTo>
                  <a:pt x="20963" y="46100"/>
                </a:lnTo>
                <a:lnTo>
                  <a:pt x="20101" y="44957"/>
                </a:lnTo>
                <a:lnTo>
                  <a:pt x="19583" y="44322"/>
                </a:lnTo>
                <a:lnTo>
                  <a:pt x="18997" y="43814"/>
                </a:lnTo>
                <a:lnTo>
                  <a:pt x="18364" y="43179"/>
                </a:lnTo>
                <a:lnTo>
                  <a:pt x="17663" y="42671"/>
                </a:lnTo>
                <a:lnTo>
                  <a:pt x="16915" y="42163"/>
                </a:lnTo>
                <a:lnTo>
                  <a:pt x="16295" y="41782"/>
                </a:lnTo>
                <a:lnTo>
                  <a:pt x="16122" y="41782"/>
                </a:lnTo>
                <a:lnTo>
                  <a:pt x="22654" y="36956"/>
                </a:lnTo>
                <a:lnTo>
                  <a:pt x="23275" y="36321"/>
                </a:lnTo>
                <a:lnTo>
                  <a:pt x="23873" y="35432"/>
                </a:lnTo>
                <a:lnTo>
                  <a:pt x="24425" y="34670"/>
                </a:lnTo>
                <a:lnTo>
                  <a:pt x="24965" y="33781"/>
                </a:lnTo>
                <a:lnTo>
                  <a:pt x="27477" y="24383"/>
                </a:lnTo>
                <a:lnTo>
                  <a:pt x="27380" y="19684"/>
                </a:lnTo>
                <a:lnTo>
                  <a:pt x="24068" y="6095"/>
                </a:lnTo>
                <a:lnTo>
                  <a:pt x="25839" y="6095"/>
                </a:lnTo>
                <a:lnTo>
                  <a:pt x="27806" y="5968"/>
                </a:lnTo>
                <a:lnTo>
                  <a:pt x="28783" y="5841"/>
                </a:lnTo>
                <a:lnTo>
                  <a:pt x="29807" y="5587"/>
                </a:lnTo>
                <a:lnTo>
                  <a:pt x="30313" y="5587"/>
                </a:lnTo>
                <a:lnTo>
                  <a:pt x="32797" y="4571"/>
                </a:lnTo>
                <a:lnTo>
                  <a:pt x="33268" y="4444"/>
                </a:lnTo>
                <a:lnTo>
                  <a:pt x="33854" y="4190"/>
                </a:lnTo>
                <a:lnTo>
                  <a:pt x="35188" y="4063"/>
                </a:lnTo>
                <a:lnTo>
                  <a:pt x="35936" y="3936"/>
                </a:lnTo>
                <a:lnTo>
                  <a:pt x="47795" y="3937"/>
                </a:lnTo>
                <a:lnTo>
                  <a:pt x="47148" y="3556"/>
                </a:lnTo>
                <a:lnTo>
                  <a:pt x="46205" y="3048"/>
                </a:lnTo>
                <a:lnTo>
                  <a:pt x="45101" y="2540"/>
                </a:lnTo>
                <a:lnTo>
                  <a:pt x="24816" y="2539"/>
                </a:lnTo>
                <a:lnTo>
                  <a:pt x="22930" y="2412"/>
                </a:lnTo>
                <a:lnTo>
                  <a:pt x="21791" y="2285"/>
                </a:lnTo>
                <a:close/>
              </a:path>
              <a:path w="60960" h="71754">
                <a:moveTo>
                  <a:pt x="47795" y="3937"/>
                </a:moveTo>
                <a:lnTo>
                  <a:pt x="35936" y="3936"/>
                </a:lnTo>
                <a:lnTo>
                  <a:pt x="37477" y="4063"/>
                </a:lnTo>
                <a:lnTo>
                  <a:pt x="39041" y="4572"/>
                </a:lnTo>
                <a:lnTo>
                  <a:pt x="41627" y="10668"/>
                </a:lnTo>
                <a:lnTo>
                  <a:pt x="41508" y="12065"/>
                </a:lnTo>
                <a:lnTo>
                  <a:pt x="38954" y="19811"/>
                </a:lnTo>
                <a:lnTo>
                  <a:pt x="38374" y="21208"/>
                </a:lnTo>
                <a:lnTo>
                  <a:pt x="38152" y="22097"/>
                </a:lnTo>
                <a:lnTo>
                  <a:pt x="37813" y="23748"/>
                </a:lnTo>
                <a:lnTo>
                  <a:pt x="37707" y="26923"/>
                </a:lnTo>
                <a:lnTo>
                  <a:pt x="37828" y="28066"/>
                </a:lnTo>
                <a:lnTo>
                  <a:pt x="43296" y="39115"/>
                </a:lnTo>
                <a:lnTo>
                  <a:pt x="44549" y="40131"/>
                </a:lnTo>
                <a:lnTo>
                  <a:pt x="46953" y="41782"/>
                </a:lnTo>
                <a:lnTo>
                  <a:pt x="48839" y="42925"/>
                </a:lnTo>
                <a:lnTo>
                  <a:pt x="49816" y="43560"/>
                </a:lnTo>
                <a:lnTo>
                  <a:pt x="53082" y="45085"/>
                </a:lnTo>
                <a:lnTo>
                  <a:pt x="54255" y="45593"/>
                </a:lnTo>
                <a:lnTo>
                  <a:pt x="54364" y="43180"/>
                </a:lnTo>
                <a:lnTo>
                  <a:pt x="54744" y="39751"/>
                </a:lnTo>
                <a:lnTo>
                  <a:pt x="59533" y="21209"/>
                </a:lnTo>
                <a:lnTo>
                  <a:pt x="59683" y="20701"/>
                </a:lnTo>
                <a:lnTo>
                  <a:pt x="48793" y="4572"/>
                </a:lnTo>
                <a:lnTo>
                  <a:pt x="47795" y="3937"/>
                </a:lnTo>
                <a:close/>
              </a:path>
              <a:path w="60960" h="71754">
                <a:moveTo>
                  <a:pt x="16216" y="41734"/>
                </a:moveTo>
                <a:close/>
              </a:path>
              <a:path w="60960" h="71754">
                <a:moveTo>
                  <a:pt x="16369" y="41655"/>
                </a:moveTo>
                <a:lnTo>
                  <a:pt x="16122" y="41655"/>
                </a:lnTo>
                <a:lnTo>
                  <a:pt x="16369" y="41655"/>
                </a:lnTo>
                <a:close/>
              </a:path>
              <a:path w="60960" h="71754">
                <a:moveTo>
                  <a:pt x="60402" y="20701"/>
                </a:moveTo>
                <a:lnTo>
                  <a:pt x="59683" y="20701"/>
                </a:lnTo>
                <a:lnTo>
                  <a:pt x="60476" y="20828"/>
                </a:lnTo>
                <a:lnTo>
                  <a:pt x="60402" y="20701"/>
                </a:lnTo>
                <a:close/>
              </a:path>
              <a:path w="60960" h="71754">
                <a:moveTo>
                  <a:pt x="36488" y="380"/>
                </a:moveTo>
                <a:lnTo>
                  <a:pt x="30117" y="1904"/>
                </a:lnTo>
                <a:lnTo>
                  <a:pt x="28703" y="2285"/>
                </a:lnTo>
                <a:lnTo>
                  <a:pt x="27058" y="2539"/>
                </a:lnTo>
                <a:lnTo>
                  <a:pt x="45101" y="2540"/>
                </a:lnTo>
                <a:lnTo>
                  <a:pt x="44273" y="2159"/>
                </a:lnTo>
                <a:lnTo>
                  <a:pt x="42307" y="1397"/>
                </a:lnTo>
                <a:lnTo>
                  <a:pt x="39185" y="508"/>
                </a:lnTo>
                <a:lnTo>
                  <a:pt x="37040" y="507"/>
                </a:lnTo>
                <a:lnTo>
                  <a:pt x="36488" y="380"/>
                </a:lnTo>
                <a:close/>
              </a:path>
              <a:path w="60960" h="71754">
                <a:moveTo>
                  <a:pt x="37040" y="0"/>
                </a:moveTo>
                <a:lnTo>
                  <a:pt x="37546" y="508"/>
                </a:lnTo>
                <a:lnTo>
                  <a:pt x="39185" y="508"/>
                </a:lnTo>
                <a:lnTo>
                  <a:pt x="38293" y="254"/>
                </a:lnTo>
                <a:lnTo>
                  <a:pt x="3704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15154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4" h="53975">
                <a:moveTo>
                  <a:pt x="10627" y="1617"/>
                </a:moveTo>
                <a:lnTo>
                  <a:pt x="0" y="14955"/>
                </a:lnTo>
                <a:lnTo>
                  <a:pt x="217" y="15817"/>
                </a:lnTo>
                <a:lnTo>
                  <a:pt x="286" y="16169"/>
                </a:lnTo>
                <a:lnTo>
                  <a:pt x="9141" y="28072"/>
                </a:lnTo>
                <a:lnTo>
                  <a:pt x="10084" y="28776"/>
                </a:lnTo>
                <a:lnTo>
                  <a:pt x="18214" y="44243"/>
                </a:lnTo>
                <a:lnTo>
                  <a:pt x="18536" y="45731"/>
                </a:lnTo>
                <a:lnTo>
                  <a:pt x="23527" y="51329"/>
                </a:lnTo>
                <a:lnTo>
                  <a:pt x="23964" y="51565"/>
                </a:lnTo>
                <a:lnTo>
                  <a:pt x="25252" y="51995"/>
                </a:lnTo>
                <a:lnTo>
                  <a:pt x="26000" y="52191"/>
                </a:lnTo>
                <a:lnTo>
                  <a:pt x="27138" y="52386"/>
                </a:lnTo>
                <a:lnTo>
                  <a:pt x="27575" y="52426"/>
                </a:lnTo>
                <a:lnTo>
                  <a:pt x="29507" y="52856"/>
                </a:lnTo>
                <a:lnTo>
                  <a:pt x="39017" y="53679"/>
                </a:lnTo>
                <a:lnTo>
                  <a:pt x="40869" y="53639"/>
                </a:lnTo>
                <a:lnTo>
                  <a:pt x="62582" y="49371"/>
                </a:lnTo>
                <a:lnTo>
                  <a:pt x="45584" y="49371"/>
                </a:lnTo>
                <a:lnTo>
                  <a:pt x="44836" y="49294"/>
                </a:lnTo>
                <a:lnTo>
                  <a:pt x="36855" y="45496"/>
                </a:lnTo>
                <a:lnTo>
                  <a:pt x="36108" y="44947"/>
                </a:lnTo>
                <a:lnTo>
                  <a:pt x="35238" y="44243"/>
                </a:lnTo>
                <a:lnTo>
                  <a:pt x="34532" y="43617"/>
                </a:lnTo>
                <a:lnTo>
                  <a:pt x="33929" y="43042"/>
                </a:lnTo>
                <a:lnTo>
                  <a:pt x="33649" y="42872"/>
                </a:lnTo>
                <a:lnTo>
                  <a:pt x="26161" y="31557"/>
                </a:lnTo>
                <a:lnTo>
                  <a:pt x="25804" y="30617"/>
                </a:lnTo>
                <a:lnTo>
                  <a:pt x="25183" y="28581"/>
                </a:lnTo>
                <a:lnTo>
                  <a:pt x="25057" y="28307"/>
                </a:lnTo>
                <a:lnTo>
                  <a:pt x="24907" y="27759"/>
                </a:lnTo>
                <a:lnTo>
                  <a:pt x="17156" y="21846"/>
                </a:lnTo>
                <a:lnTo>
                  <a:pt x="15627" y="21299"/>
                </a:lnTo>
                <a:lnTo>
                  <a:pt x="8233" y="15974"/>
                </a:lnTo>
                <a:lnTo>
                  <a:pt x="7796" y="15465"/>
                </a:lnTo>
                <a:lnTo>
                  <a:pt x="5760" y="10570"/>
                </a:lnTo>
                <a:lnTo>
                  <a:pt x="5860" y="7987"/>
                </a:lnTo>
                <a:lnTo>
                  <a:pt x="5990" y="7321"/>
                </a:lnTo>
                <a:lnTo>
                  <a:pt x="6151" y="6891"/>
                </a:lnTo>
                <a:lnTo>
                  <a:pt x="6266" y="6460"/>
                </a:lnTo>
                <a:lnTo>
                  <a:pt x="9417" y="2426"/>
                </a:lnTo>
                <a:lnTo>
                  <a:pt x="10627" y="1617"/>
                </a:lnTo>
                <a:close/>
              </a:path>
              <a:path w="69214" h="53975">
                <a:moveTo>
                  <a:pt x="47551" y="49222"/>
                </a:moveTo>
                <a:lnTo>
                  <a:pt x="47240" y="49294"/>
                </a:lnTo>
                <a:lnTo>
                  <a:pt x="46216" y="49371"/>
                </a:lnTo>
                <a:lnTo>
                  <a:pt x="62582" y="49371"/>
                </a:lnTo>
                <a:lnTo>
                  <a:pt x="62913" y="49254"/>
                </a:lnTo>
                <a:lnTo>
                  <a:pt x="48803" y="49254"/>
                </a:lnTo>
                <a:lnTo>
                  <a:pt x="47551" y="49222"/>
                </a:lnTo>
                <a:close/>
              </a:path>
              <a:path w="69214" h="53975">
                <a:moveTo>
                  <a:pt x="66030" y="44243"/>
                </a:moveTo>
                <a:lnTo>
                  <a:pt x="65639" y="44752"/>
                </a:lnTo>
                <a:lnTo>
                  <a:pt x="65236" y="45104"/>
                </a:lnTo>
                <a:lnTo>
                  <a:pt x="61430" y="46357"/>
                </a:lnTo>
                <a:lnTo>
                  <a:pt x="60235" y="46944"/>
                </a:lnTo>
                <a:lnTo>
                  <a:pt x="48803" y="49254"/>
                </a:lnTo>
                <a:lnTo>
                  <a:pt x="62913" y="49254"/>
                </a:lnTo>
                <a:lnTo>
                  <a:pt x="65236" y="48392"/>
                </a:lnTo>
                <a:lnTo>
                  <a:pt x="66731" y="47806"/>
                </a:lnTo>
                <a:lnTo>
                  <a:pt x="68778" y="46866"/>
                </a:lnTo>
                <a:lnTo>
                  <a:pt x="68031" y="46239"/>
                </a:lnTo>
                <a:lnTo>
                  <a:pt x="67210" y="45496"/>
                </a:lnTo>
                <a:lnTo>
                  <a:pt x="66651" y="44947"/>
                </a:lnTo>
                <a:lnTo>
                  <a:pt x="66030" y="44243"/>
                </a:lnTo>
                <a:close/>
              </a:path>
              <a:path w="69214" h="53975">
                <a:moveTo>
                  <a:pt x="47975" y="49059"/>
                </a:moveTo>
                <a:lnTo>
                  <a:pt x="47240" y="49215"/>
                </a:lnTo>
                <a:lnTo>
                  <a:pt x="47585" y="49215"/>
                </a:lnTo>
                <a:lnTo>
                  <a:pt x="47975" y="49059"/>
                </a:lnTo>
                <a:close/>
              </a:path>
              <a:path w="69214" h="53975">
                <a:moveTo>
                  <a:pt x="33750" y="42872"/>
                </a:moveTo>
                <a:lnTo>
                  <a:pt x="33929" y="43042"/>
                </a:lnTo>
                <a:lnTo>
                  <a:pt x="34107" y="43146"/>
                </a:lnTo>
                <a:lnTo>
                  <a:pt x="33750" y="42872"/>
                </a:lnTo>
                <a:close/>
              </a:path>
              <a:path w="69214" h="53975">
                <a:moveTo>
                  <a:pt x="13465" y="0"/>
                </a:moveTo>
                <a:lnTo>
                  <a:pt x="12798" y="351"/>
                </a:lnTo>
                <a:lnTo>
                  <a:pt x="10720" y="1563"/>
                </a:lnTo>
                <a:lnTo>
                  <a:pt x="10981" y="1526"/>
                </a:lnTo>
                <a:lnTo>
                  <a:pt x="11142" y="1448"/>
                </a:lnTo>
                <a:lnTo>
                  <a:pt x="11579" y="1291"/>
                </a:lnTo>
                <a:lnTo>
                  <a:pt x="12246" y="1016"/>
                </a:lnTo>
                <a:lnTo>
                  <a:pt x="13074" y="586"/>
                </a:lnTo>
                <a:lnTo>
                  <a:pt x="1346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7489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44" y="0"/>
                </a:moveTo>
                <a:lnTo>
                  <a:pt x="0" y="79"/>
                </a:lnTo>
                <a:lnTo>
                  <a:pt x="0" y="2937"/>
                </a:lnTo>
                <a:lnTo>
                  <a:pt x="505" y="2858"/>
                </a:lnTo>
                <a:lnTo>
                  <a:pt x="390" y="1409"/>
                </a:lnTo>
                <a:lnTo>
                  <a:pt x="344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74342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96" y="0"/>
                </a:moveTo>
                <a:lnTo>
                  <a:pt x="0" y="156"/>
                </a:lnTo>
                <a:lnTo>
                  <a:pt x="0" y="3054"/>
                </a:lnTo>
                <a:lnTo>
                  <a:pt x="551" y="2937"/>
                </a:lnTo>
                <a:lnTo>
                  <a:pt x="1057" y="2858"/>
                </a:lnTo>
                <a:lnTo>
                  <a:pt x="942" y="1409"/>
                </a:lnTo>
                <a:lnTo>
                  <a:pt x="89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7379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7"/>
                </a:lnTo>
                <a:lnTo>
                  <a:pt x="0" y="195"/>
                </a:lnTo>
                <a:lnTo>
                  <a:pt x="0" y="3053"/>
                </a:lnTo>
                <a:lnTo>
                  <a:pt x="551" y="2975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73284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0" y="234"/>
                </a:lnTo>
                <a:lnTo>
                  <a:pt x="0" y="3093"/>
                </a:lnTo>
                <a:lnTo>
                  <a:pt x="540" y="2975"/>
                </a:lnTo>
                <a:lnTo>
                  <a:pt x="1057" y="2897"/>
                </a:lnTo>
                <a:lnTo>
                  <a:pt x="1057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72732" y="61622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551" y="116"/>
                </a:lnTo>
                <a:lnTo>
                  <a:pt x="0" y="195"/>
                </a:lnTo>
                <a:lnTo>
                  <a:pt x="0" y="3093"/>
                </a:lnTo>
                <a:lnTo>
                  <a:pt x="1057" y="2857"/>
                </a:lnTo>
                <a:lnTo>
                  <a:pt x="1057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7218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9"/>
                </a:lnTo>
                <a:lnTo>
                  <a:pt x="0" y="195"/>
                </a:lnTo>
                <a:lnTo>
                  <a:pt x="0" y="3093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7166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1069" y="2897"/>
                </a:lnTo>
                <a:lnTo>
                  <a:pt x="0" y="3132"/>
                </a:lnTo>
                <a:lnTo>
                  <a:pt x="0" y="234"/>
                </a:lnTo>
                <a:lnTo>
                  <a:pt x="1069" y="0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71122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1057" y="2897"/>
                </a:lnTo>
                <a:lnTo>
                  <a:pt x="0" y="3132"/>
                </a:lnTo>
                <a:lnTo>
                  <a:pt x="0" y="234"/>
                </a:lnTo>
                <a:lnTo>
                  <a:pt x="1057" y="0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7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92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14"/>
                </a:lnTo>
                <a:lnTo>
                  <a:pt x="1092" y="2897"/>
                </a:lnTo>
                <a:lnTo>
                  <a:pt x="1092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7005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551" y="117"/>
                </a:lnTo>
                <a:lnTo>
                  <a:pt x="0" y="274"/>
                </a:lnTo>
                <a:lnTo>
                  <a:pt x="0" y="3172"/>
                </a:lnTo>
                <a:lnTo>
                  <a:pt x="517" y="3054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69500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0" y="234"/>
                </a:lnTo>
                <a:lnTo>
                  <a:pt x="0" y="3171"/>
                </a:lnTo>
                <a:lnTo>
                  <a:pt x="551" y="3015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68948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53"/>
                </a:lnTo>
                <a:lnTo>
                  <a:pt x="1103" y="2897"/>
                </a:lnTo>
                <a:lnTo>
                  <a:pt x="1103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6844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156"/>
                </a:lnTo>
                <a:lnTo>
                  <a:pt x="0" y="274"/>
                </a:lnTo>
                <a:lnTo>
                  <a:pt x="0" y="3211"/>
                </a:lnTo>
                <a:lnTo>
                  <a:pt x="505" y="3054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67890" y="61732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897"/>
                </a:lnTo>
                <a:lnTo>
                  <a:pt x="0" y="3210"/>
                </a:lnTo>
                <a:lnTo>
                  <a:pt x="0" y="273"/>
                </a:lnTo>
                <a:lnTo>
                  <a:pt x="1057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67338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66832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66280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65728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65223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2"/>
                </a:lnTo>
                <a:lnTo>
                  <a:pt x="0" y="3288"/>
                </a:lnTo>
                <a:lnTo>
                  <a:pt x="505" y="309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64671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3"/>
                </a:lnTo>
                <a:lnTo>
                  <a:pt x="0" y="3289"/>
                </a:lnTo>
                <a:lnTo>
                  <a:pt x="551" y="313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64119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156"/>
                </a:lnTo>
                <a:lnTo>
                  <a:pt x="0" y="352"/>
                </a:lnTo>
                <a:lnTo>
                  <a:pt x="0" y="3328"/>
                </a:lnTo>
                <a:lnTo>
                  <a:pt x="551" y="3132"/>
                </a:lnTo>
                <a:lnTo>
                  <a:pt x="1103" y="2975"/>
                </a:lnTo>
                <a:lnTo>
                  <a:pt x="1103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63613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75"/>
                </a:lnTo>
                <a:lnTo>
                  <a:pt x="0" y="3367"/>
                </a:lnTo>
                <a:lnTo>
                  <a:pt x="0" y="391"/>
                </a:lnTo>
                <a:lnTo>
                  <a:pt x="1057" y="0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63061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51" y="195"/>
                </a:lnTo>
                <a:lnTo>
                  <a:pt x="0" y="351"/>
                </a:lnTo>
                <a:lnTo>
                  <a:pt x="0" y="3367"/>
                </a:lnTo>
                <a:lnTo>
                  <a:pt x="1057" y="2975"/>
                </a:lnTo>
                <a:lnTo>
                  <a:pt x="1057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62543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517" y="155"/>
                </a:lnTo>
                <a:lnTo>
                  <a:pt x="0" y="351"/>
                </a:lnTo>
                <a:lnTo>
                  <a:pt x="0" y="3367"/>
                </a:lnTo>
                <a:lnTo>
                  <a:pt x="1069" y="2975"/>
                </a:lnTo>
                <a:lnTo>
                  <a:pt x="1069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61991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1069" y="3015"/>
                </a:lnTo>
                <a:lnTo>
                  <a:pt x="0" y="3446"/>
                </a:lnTo>
                <a:lnTo>
                  <a:pt x="0" y="431"/>
                </a:lnTo>
                <a:lnTo>
                  <a:pt x="1069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61439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235"/>
                </a:lnTo>
                <a:lnTo>
                  <a:pt x="0" y="430"/>
                </a:lnTo>
                <a:lnTo>
                  <a:pt x="0" y="3446"/>
                </a:lnTo>
                <a:lnTo>
                  <a:pt x="551" y="3250"/>
                </a:lnTo>
                <a:lnTo>
                  <a:pt x="1103" y="3015"/>
                </a:lnTo>
                <a:lnTo>
                  <a:pt x="1103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60933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90"/>
                </a:lnTo>
                <a:lnTo>
                  <a:pt x="0" y="3444"/>
                </a:lnTo>
                <a:lnTo>
                  <a:pt x="505" y="3210"/>
                </a:lnTo>
                <a:lnTo>
                  <a:pt x="1057" y="3014"/>
                </a:lnTo>
                <a:lnTo>
                  <a:pt x="1057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60381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3015"/>
                </a:lnTo>
                <a:lnTo>
                  <a:pt x="0" y="3485"/>
                </a:lnTo>
                <a:lnTo>
                  <a:pt x="0" y="431"/>
                </a:lnTo>
                <a:lnTo>
                  <a:pt x="1057" y="0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59829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054"/>
                </a:lnTo>
                <a:lnTo>
                  <a:pt x="0" y="3523"/>
                </a:lnTo>
                <a:lnTo>
                  <a:pt x="0" y="470"/>
                </a:lnTo>
                <a:lnTo>
                  <a:pt x="1103" y="0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5932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05" y="328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58771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51" y="332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58219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0" y="469"/>
                </a:lnTo>
                <a:lnTo>
                  <a:pt x="0" y="3601"/>
                </a:lnTo>
                <a:lnTo>
                  <a:pt x="551" y="3328"/>
                </a:lnTo>
                <a:lnTo>
                  <a:pt x="1103" y="3093"/>
                </a:lnTo>
                <a:lnTo>
                  <a:pt x="1103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5771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234"/>
                </a:lnTo>
                <a:lnTo>
                  <a:pt x="0" y="508"/>
                </a:lnTo>
                <a:lnTo>
                  <a:pt x="0" y="3680"/>
                </a:lnTo>
                <a:lnTo>
                  <a:pt x="505" y="3367"/>
                </a:lnTo>
                <a:lnTo>
                  <a:pt x="1057" y="3093"/>
                </a:lnTo>
                <a:lnTo>
                  <a:pt x="1057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57161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548"/>
                </a:lnTo>
                <a:lnTo>
                  <a:pt x="0" y="3719"/>
                </a:lnTo>
                <a:lnTo>
                  <a:pt x="551" y="3446"/>
                </a:lnTo>
                <a:lnTo>
                  <a:pt x="1057" y="3132"/>
                </a:lnTo>
                <a:lnTo>
                  <a:pt x="1057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56609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172"/>
                </a:lnTo>
                <a:lnTo>
                  <a:pt x="0" y="3798"/>
                </a:lnTo>
                <a:lnTo>
                  <a:pt x="0" y="548"/>
                </a:lnTo>
                <a:lnTo>
                  <a:pt x="1103" y="0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5610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505" y="273"/>
                </a:lnTo>
                <a:lnTo>
                  <a:pt x="0" y="586"/>
                </a:lnTo>
                <a:lnTo>
                  <a:pt x="0" y="3836"/>
                </a:lnTo>
                <a:lnTo>
                  <a:pt x="1057" y="3171"/>
                </a:lnTo>
                <a:lnTo>
                  <a:pt x="1057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55551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0" y="626"/>
                </a:lnTo>
                <a:lnTo>
                  <a:pt x="0" y="3915"/>
                </a:lnTo>
                <a:lnTo>
                  <a:pt x="505" y="3562"/>
                </a:lnTo>
                <a:lnTo>
                  <a:pt x="1057" y="3250"/>
                </a:lnTo>
                <a:lnTo>
                  <a:pt x="1057" y="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54999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103" y="0"/>
                </a:moveTo>
                <a:lnTo>
                  <a:pt x="0" y="626"/>
                </a:lnTo>
                <a:lnTo>
                  <a:pt x="0" y="3994"/>
                </a:lnTo>
                <a:lnTo>
                  <a:pt x="551" y="3602"/>
                </a:lnTo>
                <a:lnTo>
                  <a:pt x="1103" y="3250"/>
                </a:lnTo>
                <a:lnTo>
                  <a:pt x="1103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54482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517" y="312"/>
                </a:lnTo>
                <a:lnTo>
                  <a:pt x="0" y="665"/>
                </a:lnTo>
                <a:lnTo>
                  <a:pt x="0" y="4071"/>
                </a:lnTo>
                <a:lnTo>
                  <a:pt x="1069" y="3289"/>
                </a:lnTo>
                <a:lnTo>
                  <a:pt x="1069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53930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0" y="705"/>
                </a:lnTo>
                <a:lnTo>
                  <a:pt x="0" y="4190"/>
                </a:lnTo>
                <a:lnTo>
                  <a:pt x="517" y="3758"/>
                </a:lnTo>
                <a:lnTo>
                  <a:pt x="1069" y="3368"/>
                </a:lnTo>
                <a:lnTo>
                  <a:pt x="1069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53389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92" y="0"/>
                </a:moveTo>
                <a:lnTo>
                  <a:pt x="0" y="705"/>
                </a:lnTo>
                <a:lnTo>
                  <a:pt x="0" y="4307"/>
                </a:lnTo>
                <a:lnTo>
                  <a:pt x="540" y="3837"/>
                </a:lnTo>
                <a:lnTo>
                  <a:pt x="1092" y="3405"/>
                </a:lnTo>
                <a:lnTo>
                  <a:pt x="1092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52872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17" y="352"/>
                </a:lnTo>
                <a:lnTo>
                  <a:pt x="0" y="743"/>
                </a:lnTo>
                <a:lnTo>
                  <a:pt x="0" y="4463"/>
                </a:lnTo>
                <a:lnTo>
                  <a:pt x="517" y="3954"/>
                </a:lnTo>
                <a:lnTo>
                  <a:pt x="1057" y="3485"/>
                </a:lnTo>
                <a:lnTo>
                  <a:pt x="1057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52320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69" y="0"/>
                </a:moveTo>
                <a:lnTo>
                  <a:pt x="551" y="430"/>
                </a:lnTo>
                <a:lnTo>
                  <a:pt x="0" y="821"/>
                </a:lnTo>
                <a:lnTo>
                  <a:pt x="0" y="4697"/>
                </a:lnTo>
                <a:lnTo>
                  <a:pt x="517" y="4149"/>
                </a:lnTo>
                <a:lnTo>
                  <a:pt x="1069" y="3601"/>
                </a:lnTo>
                <a:lnTo>
                  <a:pt x="1069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51768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103" y="0"/>
                </a:moveTo>
                <a:lnTo>
                  <a:pt x="551" y="430"/>
                </a:lnTo>
                <a:lnTo>
                  <a:pt x="0" y="901"/>
                </a:lnTo>
                <a:lnTo>
                  <a:pt x="0" y="4933"/>
                </a:lnTo>
                <a:lnTo>
                  <a:pt x="275" y="4621"/>
                </a:lnTo>
                <a:lnTo>
                  <a:pt x="517" y="4307"/>
                </a:lnTo>
                <a:lnTo>
                  <a:pt x="1103" y="3719"/>
                </a:lnTo>
                <a:lnTo>
                  <a:pt x="1103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51262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05" y="470"/>
                </a:lnTo>
                <a:lnTo>
                  <a:pt x="0" y="940"/>
                </a:lnTo>
                <a:lnTo>
                  <a:pt x="0" y="5286"/>
                </a:lnTo>
                <a:lnTo>
                  <a:pt x="241" y="4894"/>
                </a:lnTo>
                <a:lnTo>
                  <a:pt x="505" y="4542"/>
                </a:lnTo>
                <a:lnTo>
                  <a:pt x="1057" y="3876"/>
                </a:lnTo>
                <a:lnTo>
                  <a:pt x="1057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50710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17" y="469"/>
                </a:lnTo>
                <a:lnTo>
                  <a:pt x="0" y="1018"/>
                </a:lnTo>
                <a:lnTo>
                  <a:pt x="0" y="5011"/>
                </a:lnTo>
                <a:lnTo>
                  <a:pt x="310" y="5167"/>
                </a:lnTo>
                <a:lnTo>
                  <a:pt x="1057" y="4032"/>
                </a:lnTo>
                <a:lnTo>
                  <a:pt x="1057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50204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05" y="548"/>
                </a:lnTo>
                <a:lnTo>
                  <a:pt x="0" y="1096"/>
                </a:lnTo>
                <a:lnTo>
                  <a:pt x="0" y="4228"/>
                </a:lnTo>
                <a:lnTo>
                  <a:pt x="816" y="4697"/>
                </a:lnTo>
                <a:lnTo>
                  <a:pt x="942" y="4542"/>
                </a:lnTo>
                <a:lnTo>
                  <a:pt x="1057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49652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781" y="273"/>
                </a:lnTo>
                <a:lnTo>
                  <a:pt x="229" y="900"/>
                </a:lnTo>
                <a:lnTo>
                  <a:pt x="0" y="1212"/>
                </a:lnTo>
                <a:lnTo>
                  <a:pt x="0" y="3367"/>
                </a:lnTo>
                <a:lnTo>
                  <a:pt x="1057" y="3993"/>
                </a:lnTo>
                <a:lnTo>
                  <a:pt x="1057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4910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05" y="665"/>
                </a:lnTo>
                <a:lnTo>
                  <a:pt x="275" y="1018"/>
                </a:lnTo>
                <a:lnTo>
                  <a:pt x="0" y="1370"/>
                </a:lnTo>
                <a:lnTo>
                  <a:pt x="0" y="2544"/>
                </a:lnTo>
                <a:lnTo>
                  <a:pt x="1103" y="3132"/>
                </a:lnTo>
                <a:lnTo>
                  <a:pt x="1103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48594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1057" y="0"/>
                </a:moveTo>
                <a:lnTo>
                  <a:pt x="735" y="352"/>
                </a:lnTo>
                <a:lnTo>
                  <a:pt x="229" y="1136"/>
                </a:lnTo>
                <a:lnTo>
                  <a:pt x="0" y="1566"/>
                </a:lnTo>
                <a:lnTo>
                  <a:pt x="1057" y="2154"/>
                </a:lnTo>
                <a:lnTo>
                  <a:pt x="1057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4859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505" y="0"/>
                </a:moveTo>
                <a:lnTo>
                  <a:pt x="505" y="1173"/>
                </a:lnTo>
                <a:lnTo>
                  <a:pt x="0" y="861"/>
                </a:lnTo>
                <a:lnTo>
                  <a:pt x="229" y="430"/>
                </a:lnTo>
                <a:lnTo>
                  <a:pt x="505" y="0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40958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5703" y="0"/>
                </a:moveTo>
                <a:lnTo>
                  <a:pt x="4404" y="0"/>
                </a:lnTo>
                <a:lnTo>
                  <a:pt x="4128" y="665"/>
                </a:lnTo>
                <a:lnTo>
                  <a:pt x="3817" y="1252"/>
                </a:lnTo>
                <a:lnTo>
                  <a:pt x="0" y="5246"/>
                </a:lnTo>
                <a:lnTo>
                  <a:pt x="1264" y="5638"/>
                </a:lnTo>
                <a:lnTo>
                  <a:pt x="2552" y="5990"/>
                </a:lnTo>
                <a:lnTo>
                  <a:pt x="3898" y="6303"/>
                </a:lnTo>
                <a:lnTo>
                  <a:pt x="5232" y="6656"/>
                </a:lnTo>
                <a:lnTo>
                  <a:pt x="32360" y="10884"/>
                </a:lnTo>
                <a:lnTo>
                  <a:pt x="33027" y="10962"/>
                </a:lnTo>
                <a:lnTo>
                  <a:pt x="33268" y="10962"/>
                </a:lnTo>
                <a:lnTo>
                  <a:pt x="32555" y="10806"/>
                </a:lnTo>
                <a:lnTo>
                  <a:pt x="31888" y="10571"/>
                </a:lnTo>
                <a:lnTo>
                  <a:pt x="19744" y="587"/>
                </a:lnTo>
                <a:lnTo>
                  <a:pt x="16835" y="430"/>
                </a:lnTo>
                <a:lnTo>
                  <a:pt x="9165" y="117"/>
                </a:lnTo>
                <a:lnTo>
                  <a:pt x="7198" y="77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42729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5" h="7620">
                <a:moveTo>
                  <a:pt x="2207" y="0"/>
                </a:moveTo>
                <a:lnTo>
                  <a:pt x="26023" y="7321"/>
                </a:lnTo>
                <a:lnTo>
                  <a:pt x="24609" y="6264"/>
                </a:lnTo>
                <a:lnTo>
                  <a:pt x="23355" y="5246"/>
                </a:lnTo>
                <a:lnTo>
                  <a:pt x="22132" y="4189"/>
                </a:lnTo>
                <a:lnTo>
                  <a:pt x="20009" y="2114"/>
                </a:lnTo>
                <a:lnTo>
                  <a:pt x="19698" y="1722"/>
                </a:lnTo>
                <a:lnTo>
                  <a:pt x="2633" y="77"/>
                </a:lnTo>
                <a:lnTo>
                  <a:pt x="220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50415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7630" y="0"/>
                </a:moveTo>
                <a:lnTo>
                  <a:pt x="1980" y="10413"/>
                </a:lnTo>
                <a:lnTo>
                  <a:pt x="2076" y="11175"/>
                </a:lnTo>
                <a:lnTo>
                  <a:pt x="4755" y="16890"/>
                </a:lnTo>
                <a:lnTo>
                  <a:pt x="3663" y="17398"/>
                </a:lnTo>
                <a:lnTo>
                  <a:pt x="0" y="23875"/>
                </a:lnTo>
                <a:lnTo>
                  <a:pt x="121" y="24764"/>
                </a:lnTo>
                <a:lnTo>
                  <a:pt x="7941" y="36448"/>
                </a:lnTo>
                <a:lnTo>
                  <a:pt x="7515" y="37591"/>
                </a:lnTo>
                <a:lnTo>
                  <a:pt x="7274" y="38480"/>
                </a:lnTo>
                <a:lnTo>
                  <a:pt x="7159" y="39115"/>
                </a:lnTo>
                <a:lnTo>
                  <a:pt x="7078" y="41528"/>
                </a:lnTo>
                <a:lnTo>
                  <a:pt x="7193" y="42417"/>
                </a:lnTo>
                <a:lnTo>
                  <a:pt x="19739" y="52450"/>
                </a:lnTo>
                <a:lnTo>
                  <a:pt x="21039" y="53212"/>
                </a:lnTo>
                <a:lnTo>
                  <a:pt x="22844" y="54355"/>
                </a:lnTo>
                <a:lnTo>
                  <a:pt x="23983" y="55372"/>
                </a:lnTo>
                <a:lnTo>
                  <a:pt x="24535" y="56007"/>
                </a:lnTo>
                <a:lnTo>
                  <a:pt x="26064" y="57658"/>
                </a:lnTo>
                <a:lnTo>
                  <a:pt x="28272" y="60706"/>
                </a:lnTo>
                <a:lnTo>
                  <a:pt x="29020" y="61976"/>
                </a:lnTo>
                <a:lnTo>
                  <a:pt x="29641" y="63119"/>
                </a:lnTo>
                <a:lnTo>
                  <a:pt x="30239" y="64135"/>
                </a:lnTo>
                <a:lnTo>
                  <a:pt x="30710" y="65024"/>
                </a:lnTo>
                <a:lnTo>
                  <a:pt x="31573" y="66802"/>
                </a:lnTo>
                <a:lnTo>
                  <a:pt x="30860" y="63754"/>
                </a:lnTo>
                <a:lnTo>
                  <a:pt x="29963" y="58547"/>
                </a:lnTo>
                <a:lnTo>
                  <a:pt x="29848" y="57531"/>
                </a:lnTo>
                <a:lnTo>
                  <a:pt x="29719" y="56007"/>
                </a:lnTo>
                <a:lnTo>
                  <a:pt x="29649" y="53975"/>
                </a:lnTo>
                <a:lnTo>
                  <a:pt x="25248" y="53975"/>
                </a:lnTo>
                <a:lnTo>
                  <a:pt x="24730" y="53213"/>
                </a:lnTo>
                <a:lnTo>
                  <a:pt x="23074" y="51054"/>
                </a:lnTo>
                <a:lnTo>
                  <a:pt x="21384" y="49148"/>
                </a:lnTo>
                <a:lnTo>
                  <a:pt x="20671" y="48513"/>
                </a:lnTo>
                <a:lnTo>
                  <a:pt x="19659" y="47497"/>
                </a:lnTo>
                <a:lnTo>
                  <a:pt x="12035" y="42417"/>
                </a:lnTo>
                <a:lnTo>
                  <a:pt x="11678" y="42163"/>
                </a:lnTo>
                <a:lnTo>
                  <a:pt x="13449" y="41909"/>
                </a:lnTo>
                <a:lnTo>
                  <a:pt x="18554" y="41909"/>
                </a:lnTo>
                <a:lnTo>
                  <a:pt x="17739" y="41147"/>
                </a:lnTo>
                <a:lnTo>
                  <a:pt x="2168" y="23494"/>
                </a:lnTo>
                <a:lnTo>
                  <a:pt x="11284" y="23494"/>
                </a:lnTo>
                <a:lnTo>
                  <a:pt x="10204" y="20065"/>
                </a:lnTo>
                <a:lnTo>
                  <a:pt x="7868" y="3301"/>
                </a:lnTo>
                <a:lnTo>
                  <a:pt x="7630" y="0"/>
                </a:lnTo>
                <a:close/>
              </a:path>
              <a:path w="33654" h="67309">
                <a:moveTo>
                  <a:pt x="29783" y="30734"/>
                </a:moveTo>
                <a:lnTo>
                  <a:pt x="26110" y="30734"/>
                </a:lnTo>
                <a:lnTo>
                  <a:pt x="25685" y="33020"/>
                </a:lnTo>
                <a:lnTo>
                  <a:pt x="25478" y="33782"/>
                </a:lnTo>
                <a:lnTo>
                  <a:pt x="22649" y="38735"/>
                </a:lnTo>
                <a:lnTo>
                  <a:pt x="23753" y="41656"/>
                </a:lnTo>
                <a:lnTo>
                  <a:pt x="25248" y="53975"/>
                </a:lnTo>
                <a:lnTo>
                  <a:pt x="29649" y="53975"/>
                </a:lnTo>
                <a:lnTo>
                  <a:pt x="31216" y="49403"/>
                </a:lnTo>
                <a:lnTo>
                  <a:pt x="31573" y="49403"/>
                </a:lnTo>
                <a:lnTo>
                  <a:pt x="32080" y="48006"/>
                </a:lnTo>
                <a:lnTo>
                  <a:pt x="32677" y="45720"/>
                </a:lnTo>
                <a:lnTo>
                  <a:pt x="32848" y="44831"/>
                </a:lnTo>
                <a:lnTo>
                  <a:pt x="32966" y="44069"/>
                </a:lnTo>
                <a:lnTo>
                  <a:pt x="33091" y="42164"/>
                </a:lnTo>
                <a:lnTo>
                  <a:pt x="32980" y="40640"/>
                </a:lnTo>
                <a:lnTo>
                  <a:pt x="26973" y="34671"/>
                </a:lnTo>
                <a:lnTo>
                  <a:pt x="28226" y="33147"/>
                </a:lnTo>
                <a:lnTo>
                  <a:pt x="29250" y="31623"/>
                </a:lnTo>
                <a:lnTo>
                  <a:pt x="29783" y="30734"/>
                </a:lnTo>
                <a:close/>
              </a:path>
              <a:path w="33654" h="67309">
                <a:moveTo>
                  <a:pt x="18554" y="41909"/>
                </a:moveTo>
                <a:lnTo>
                  <a:pt x="14277" y="41909"/>
                </a:lnTo>
                <a:lnTo>
                  <a:pt x="15807" y="42036"/>
                </a:lnTo>
                <a:lnTo>
                  <a:pt x="17693" y="42417"/>
                </a:lnTo>
                <a:lnTo>
                  <a:pt x="18682" y="42798"/>
                </a:lnTo>
                <a:lnTo>
                  <a:pt x="19429" y="43052"/>
                </a:lnTo>
                <a:lnTo>
                  <a:pt x="19900" y="43179"/>
                </a:lnTo>
                <a:lnTo>
                  <a:pt x="20050" y="43306"/>
                </a:lnTo>
                <a:lnTo>
                  <a:pt x="18554" y="41909"/>
                </a:lnTo>
                <a:close/>
              </a:path>
              <a:path w="33654" h="67309">
                <a:moveTo>
                  <a:pt x="29602" y="20320"/>
                </a:moveTo>
                <a:lnTo>
                  <a:pt x="23201" y="20320"/>
                </a:lnTo>
                <a:lnTo>
                  <a:pt x="22568" y="23368"/>
                </a:lnTo>
                <a:lnTo>
                  <a:pt x="20140" y="33401"/>
                </a:lnTo>
                <a:lnTo>
                  <a:pt x="19463" y="35814"/>
                </a:lnTo>
                <a:lnTo>
                  <a:pt x="21073" y="34163"/>
                </a:lnTo>
                <a:lnTo>
                  <a:pt x="21786" y="33528"/>
                </a:lnTo>
                <a:lnTo>
                  <a:pt x="23040" y="32512"/>
                </a:lnTo>
                <a:lnTo>
                  <a:pt x="24063" y="31750"/>
                </a:lnTo>
                <a:lnTo>
                  <a:pt x="24500" y="31369"/>
                </a:lnTo>
                <a:lnTo>
                  <a:pt x="25202" y="30988"/>
                </a:lnTo>
                <a:lnTo>
                  <a:pt x="25984" y="30734"/>
                </a:lnTo>
                <a:lnTo>
                  <a:pt x="29783" y="30734"/>
                </a:lnTo>
                <a:lnTo>
                  <a:pt x="30469" y="29591"/>
                </a:lnTo>
                <a:lnTo>
                  <a:pt x="32159" y="24384"/>
                </a:lnTo>
                <a:lnTo>
                  <a:pt x="32125" y="22098"/>
                </a:lnTo>
                <a:lnTo>
                  <a:pt x="31883" y="21209"/>
                </a:lnTo>
                <a:lnTo>
                  <a:pt x="30860" y="20828"/>
                </a:lnTo>
                <a:lnTo>
                  <a:pt x="29602" y="20320"/>
                </a:lnTo>
                <a:close/>
              </a:path>
              <a:path w="33654" h="67309">
                <a:moveTo>
                  <a:pt x="11284" y="23494"/>
                </a:moveTo>
                <a:lnTo>
                  <a:pt x="2168" y="23494"/>
                </a:lnTo>
                <a:lnTo>
                  <a:pt x="3421" y="24383"/>
                </a:lnTo>
                <a:lnTo>
                  <a:pt x="5825" y="25907"/>
                </a:lnTo>
                <a:lnTo>
                  <a:pt x="8930" y="27685"/>
                </a:lnTo>
                <a:lnTo>
                  <a:pt x="12069" y="29336"/>
                </a:lnTo>
                <a:lnTo>
                  <a:pt x="13760" y="29971"/>
                </a:lnTo>
                <a:lnTo>
                  <a:pt x="14001" y="30098"/>
                </a:lnTo>
                <a:lnTo>
                  <a:pt x="13369" y="28828"/>
                </a:lnTo>
                <a:lnTo>
                  <a:pt x="11368" y="23748"/>
                </a:lnTo>
                <a:lnTo>
                  <a:pt x="11284" y="23494"/>
                </a:lnTo>
                <a:close/>
              </a:path>
              <a:path w="33654" h="67309">
                <a:moveTo>
                  <a:pt x="14864" y="9144"/>
                </a:moveTo>
                <a:lnTo>
                  <a:pt x="14231" y="11557"/>
                </a:lnTo>
                <a:lnTo>
                  <a:pt x="13806" y="13716"/>
                </a:lnTo>
                <a:lnTo>
                  <a:pt x="13539" y="15748"/>
                </a:lnTo>
                <a:lnTo>
                  <a:pt x="13454" y="22097"/>
                </a:lnTo>
                <a:lnTo>
                  <a:pt x="13568" y="23113"/>
                </a:lnTo>
                <a:lnTo>
                  <a:pt x="15416" y="29209"/>
                </a:lnTo>
                <a:lnTo>
                  <a:pt x="16117" y="27686"/>
                </a:lnTo>
                <a:lnTo>
                  <a:pt x="16830" y="26416"/>
                </a:lnTo>
                <a:lnTo>
                  <a:pt x="20717" y="21717"/>
                </a:lnTo>
                <a:lnTo>
                  <a:pt x="21269" y="21209"/>
                </a:lnTo>
                <a:lnTo>
                  <a:pt x="22177" y="20701"/>
                </a:lnTo>
                <a:lnTo>
                  <a:pt x="23201" y="20320"/>
                </a:lnTo>
                <a:lnTo>
                  <a:pt x="29602" y="20320"/>
                </a:lnTo>
                <a:lnTo>
                  <a:pt x="28974" y="20066"/>
                </a:lnTo>
                <a:lnTo>
                  <a:pt x="15140" y="9525"/>
                </a:lnTo>
                <a:lnTo>
                  <a:pt x="14864" y="91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02962" y="624020"/>
            <a:ext cx="12700" cy="17145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12699" y="0"/>
                </a:moveTo>
                <a:lnTo>
                  <a:pt x="0" y="13508"/>
                </a:lnTo>
                <a:lnTo>
                  <a:pt x="157" y="13782"/>
                </a:lnTo>
                <a:lnTo>
                  <a:pt x="5347" y="16797"/>
                </a:lnTo>
                <a:lnTo>
                  <a:pt x="6133" y="16640"/>
                </a:lnTo>
                <a:lnTo>
                  <a:pt x="12612" y="1801"/>
                </a:lnTo>
                <a:lnTo>
                  <a:pt x="1269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60468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17073" y="13158"/>
                </a:moveTo>
                <a:lnTo>
                  <a:pt x="10569" y="13158"/>
                </a:lnTo>
                <a:lnTo>
                  <a:pt x="11395" y="14372"/>
                </a:lnTo>
                <a:lnTo>
                  <a:pt x="12339" y="15346"/>
                </a:lnTo>
                <a:lnTo>
                  <a:pt x="17804" y="17934"/>
                </a:lnTo>
                <a:lnTo>
                  <a:pt x="17293" y="15197"/>
                </a:lnTo>
                <a:lnTo>
                  <a:pt x="17073" y="13158"/>
                </a:lnTo>
                <a:close/>
              </a:path>
              <a:path w="18414" h="18415">
                <a:moveTo>
                  <a:pt x="4121" y="0"/>
                </a:moveTo>
                <a:lnTo>
                  <a:pt x="0" y="6379"/>
                </a:lnTo>
                <a:lnTo>
                  <a:pt x="105" y="7089"/>
                </a:lnTo>
                <a:lnTo>
                  <a:pt x="466" y="8852"/>
                </a:lnTo>
                <a:lnTo>
                  <a:pt x="308" y="9746"/>
                </a:lnTo>
                <a:lnTo>
                  <a:pt x="4672" y="14876"/>
                </a:lnTo>
                <a:lnTo>
                  <a:pt x="6245" y="14647"/>
                </a:lnTo>
                <a:lnTo>
                  <a:pt x="6756" y="14487"/>
                </a:lnTo>
                <a:lnTo>
                  <a:pt x="7891" y="14178"/>
                </a:lnTo>
                <a:lnTo>
                  <a:pt x="8682" y="13937"/>
                </a:lnTo>
                <a:lnTo>
                  <a:pt x="10059" y="13388"/>
                </a:lnTo>
                <a:lnTo>
                  <a:pt x="10569" y="13158"/>
                </a:lnTo>
                <a:lnTo>
                  <a:pt x="17073" y="13158"/>
                </a:lnTo>
                <a:lnTo>
                  <a:pt x="17017" y="12529"/>
                </a:lnTo>
                <a:lnTo>
                  <a:pt x="16585" y="12254"/>
                </a:lnTo>
                <a:lnTo>
                  <a:pt x="16231" y="11979"/>
                </a:lnTo>
                <a:lnTo>
                  <a:pt x="15483" y="11315"/>
                </a:lnTo>
                <a:lnTo>
                  <a:pt x="14846" y="10570"/>
                </a:lnTo>
                <a:lnTo>
                  <a:pt x="14462" y="10066"/>
                </a:lnTo>
                <a:lnTo>
                  <a:pt x="13597" y="8692"/>
                </a:lnTo>
                <a:lnTo>
                  <a:pt x="13755" y="7867"/>
                </a:lnTo>
                <a:lnTo>
                  <a:pt x="13881" y="6928"/>
                </a:lnTo>
                <a:lnTo>
                  <a:pt x="8682" y="1213"/>
                </a:lnTo>
                <a:lnTo>
                  <a:pt x="7621" y="778"/>
                </a:lnTo>
                <a:lnTo>
                  <a:pt x="5695" y="194"/>
                </a:lnTo>
                <a:lnTo>
                  <a:pt x="4121" y="0"/>
                </a:lnTo>
                <a:close/>
              </a:path>
              <a:path w="18414" h="18415">
                <a:moveTo>
                  <a:pt x="10216" y="1099"/>
                </a:moveTo>
                <a:lnTo>
                  <a:pt x="9744" y="1099"/>
                </a:lnTo>
                <a:lnTo>
                  <a:pt x="8682" y="1213"/>
                </a:lnTo>
                <a:lnTo>
                  <a:pt x="11002" y="1213"/>
                </a:lnTo>
                <a:lnTo>
                  <a:pt x="10216" y="10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62467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6526" y="0"/>
                </a:moveTo>
                <a:lnTo>
                  <a:pt x="629" y="6298"/>
                </a:lnTo>
                <a:lnTo>
                  <a:pt x="393" y="6459"/>
                </a:lnTo>
                <a:lnTo>
                  <a:pt x="196" y="6814"/>
                </a:lnTo>
                <a:lnTo>
                  <a:pt x="80" y="7157"/>
                </a:lnTo>
                <a:lnTo>
                  <a:pt x="0" y="8177"/>
                </a:lnTo>
                <a:lnTo>
                  <a:pt x="157" y="8612"/>
                </a:lnTo>
                <a:lnTo>
                  <a:pt x="4482" y="10410"/>
                </a:lnTo>
                <a:lnTo>
                  <a:pt x="5308" y="9940"/>
                </a:lnTo>
                <a:lnTo>
                  <a:pt x="9121" y="5359"/>
                </a:lnTo>
                <a:lnTo>
                  <a:pt x="9043" y="3722"/>
                </a:lnTo>
                <a:lnTo>
                  <a:pt x="8769" y="2897"/>
                </a:lnTo>
                <a:lnTo>
                  <a:pt x="8492" y="2301"/>
                </a:lnTo>
                <a:lnTo>
                  <a:pt x="7902" y="1408"/>
                </a:lnTo>
                <a:lnTo>
                  <a:pt x="6802" y="229"/>
                </a:lnTo>
                <a:lnTo>
                  <a:pt x="652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61642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050" y="0"/>
                </a:moveTo>
                <a:lnTo>
                  <a:pt x="0" y="5016"/>
                </a:lnTo>
                <a:lnTo>
                  <a:pt x="118" y="5680"/>
                </a:lnTo>
                <a:lnTo>
                  <a:pt x="5154" y="1408"/>
                </a:lnTo>
                <a:lnTo>
                  <a:pt x="5108" y="858"/>
                </a:lnTo>
                <a:lnTo>
                  <a:pt x="405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06462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5" h="20320">
                <a:moveTo>
                  <a:pt x="20806" y="3015"/>
                </a:moveTo>
                <a:lnTo>
                  <a:pt x="7431" y="3015"/>
                </a:lnTo>
                <a:lnTo>
                  <a:pt x="9239" y="3093"/>
                </a:lnTo>
                <a:lnTo>
                  <a:pt x="11047" y="3328"/>
                </a:lnTo>
                <a:lnTo>
                  <a:pt x="35380" y="16562"/>
                </a:lnTo>
                <a:lnTo>
                  <a:pt x="36873" y="17971"/>
                </a:lnTo>
                <a:lnTo>
                  <a:pt x="38416" y="19577"/>
                </a:lnTo>
                <a:lnTo>
                  <a:pt x="38612" y="19811"/>
                </a:lnTo>
                <a:lnTo>
                  <a:pt x="37674" y="17854"/>
                </a:lnTo>
                <a:lnTo>
                  <a:pt x="21328" y="3211"/>
                </a:lnTo>
                <a:lnTo>
                  <a:pt x="20806" y="3015"/>
                </a:lnTo>
                <a:close/>
              </a:path>
              <a:path w="38735" h="20320">
                <a:moveTo>
                  <a:pt x="4089" y="0"/>
                </a:moveTo>
                <a:lnTo>
                  <a:pt x="1454" y="79"/>
                </a:lnTo>
                <a:lnTo>
                  <a:pt x="668" y="1919"/>
                </a:lnTo>
                <a:lnTo>
                  <a:pt x="0" y="3954"/>
                </a:lnTo>
                <a:lnTo>
                  <a:pt x="1887" y="3485"/>
                </a:lnTo>
                <a:lnTo>
                  <a:pt x="3735" y="3211"/>
                </a:lnTo>
                <a:lnTo>
                  <a:pt x="5583" y="3054"/>
                </a:lnTo>
                <a:lnTo>
                  <a:pt x="7431" y="3015"/>
                </a:lnTo>
                <a:lnTo>
                  <a:pt x="20806" y="3015"/>
                </a:lnTo>
                <a:lnTo>
                  <a:pt x="19971" y="2701"/>
                </a:lnTo>
                <a:lnTo>
                  <a:pt x="5937" y="40"/>
                </a:lnTo>
                <a:lnTo>
                  <a:pt x="408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43223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8843" y="0"/>
                </a:moveTo>
                <a:lnTo>
                  <a:pt x="0" y="6146"/>
                </a:lnTo>
                <a:lnTo>
                  <a:pt x="80" y="6303"/>
                </a:lnTo>
                <a:lnTo>
                  <a:pt x="1724" y="6811"/>
                </a:lnTo>
                <a:lnTo>
                  <a:pt x="2081" y="6773"/>
                </a:lnTo>
                <a:lnTo>
                  <a:pt x="2518" y="6656"/>
                </a:lnTo>
                <a:lnTo>
                  <a:pt x="3230" y="6146"/>
                </a:lnTo>
                <a:lnTo>
                  <a:pt x="3852" y="5754"/>
                </a:lnTo>
                <a:lnTo>
                  <a:pt x="9556" y="4228"/>
                </a:lnTo>
                <a:lnTo>
                  <a:pt x="11642" y="4228"/>
                </a:lnTo>
                <a:lnTo>
                  <a:pt x="11994" y="3523"/>
                </a:lnTo>
                <a:lnTo>
                  <a:pt x="12101" y="2936"/>
                </a:lnTo>
                <a:lnTo>
                  <a:pt x="12074" y="2153"/>
                </a:lnTo>
                <a:lnTo>
                  <a:pt x="11867" y="1604"/>
                </a:lnTo>
                <a:lnTo>
                  <a:pt x="9314" y="77"/>
                </a:lnTo>
                <a:lnTo>
                  <a:pt x="8843" y="0"/>
                </a:lnTo>
                <a:close/>
              </a:path>
              <a:path w="12700" h="6984">
                <a:moveTo>
                  <a:pt x="11642" y="4228"/>
                </a:moveTo>
                <a:lnTo>
                  <a:pt x="10533" y="4228"/>
                </a:lnTo>
                <a:lnTo>
                  <a:pt x="11603" y="430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47156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014" y="0"/>
                </a:moveTo>
                <a:lnTo>
                  <a:pt x="0" y="1761"/>
                </a:lnTo>
                <a:lnTo>
                  <a:pt x="781" y="2192"/>
                </a:lnTo>
                <a:lnTo>
                  <a:pt x="1103" y="2348"/>
                </a:lnTo>
                <a:lnTo>
                  <a:pt x="1966" y="2622"/>
                </a:lnTo>
                <a:lnTo>
                  <a:pt x="2472" y="2701"/>
                </a:lnTo>
                <a:lnTo>
                  <a:pt x="2989" y="2740"/>
                </a:lnTo>
                <a:lnTo>
                  <a:pt x="3541" y="2701"/>
                </a:lnTo>
                <a:lnTo>
                  <a:pt x="6646" y="38"/>
                </a:lnTo>
                <a:lnTo>
                  <a:pt x="601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2164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623" y="0"/>
                </a:moveTo>
                <a:lnTo>
                  <a:pt x="264" y="1957"/>
                </a:lnTo>
                <a:lnTo>
                  <a:pt x="57" y="3797"/>
                </a:lnTo>
                <a:lnTo>
                  <a:pt x="0" y="9787"/>
                </a:lnTo>
                <a:lnTo>
                  <a:pt x="191" y="11549"/>
                </a:lnTo>
                <a:lnTo>
                  <a:pt x="413" y="12880"/>
                </a:lnTo>
                <a:lnTo>
                  <a:pt x="584" y="13664"/>
                </a:lnTo>
                <a:lnTo>
                  <a:pt x="971" y="15073"/>
                </a:lnTo>
                <a:lnTo>
                  <a:pt x="1213" y="15778"/>
                </a:lnTo>
                <a:lnTo>
                  <a:pt x="1489" y="15543"/>
                </a:lnTo>
                <a:lnTo>
                  <a:pt x="4007" y="10962"/>
                </a:lnTo>
                <a:lnTo>
                  <a:pt x="3957" y="7517"/>
                </a:lnTo>
                <a:lnTo>
                  <a:pt x="6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74224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5" h="41909">
                <a:moveTo>
                  <a:pt x="31844" y="36448"/>
                </a:moveTo>
                <a:lnTo>
                  <a:pt x="18910" y="36448"/>
                </a:lnTo>
                <a:lnTo>
                  <a:pt x="19774" y="37845"/>
                </a:lnTo>
                <a:lnTo>
                  <a:pt x="20640" y="38988"/>
                </a:lnTo>
                <a:lnTo>
                  <a:pt x="26183" y="41655"/>
                </a:lnTo>
                <a:lnTo>
                  <a:pt x="26891" y="41401"/>
                </a:lnTo>
                <a:lnTo>
                  <a:pt x="28267" y="40639"/>
                </a:lnTo>
                <a:lnTo>
                  <a:pt x="28935" y="40131"/>
                </a:lnTo>
                <a:lnTo>
                  <a:pt x="29564" y="39496"/>
                </a:lnTo>
                <a:lnTo>
                  <a:pt x="30154" y="38734"/>
                </a:lnTo>
                <a:lnTo>
                  <a:pt x="30744" y="38099"/>
                </a:lnTo>
                <a:lnTo>
                  <a:pt x="31844" y="36448"/>
                </a:lnTo>
                <a:close/>
              </a:path>
              <a:path w="70485" h="41909">
                <a:moveTo>
                  <a:pt x="7076" y="26161"/>
                </a:moveTo>
                <a:lnTo>
                  <a:pt x="5739" y="26542"/>
                </a:lnTo>
                <a:lnTo>
                  <a:pt x="4559" y="26923"/>
                </a:lnTo>
                <a:lnTo>
                  <a:pt x="3538" y="27431"/>
                </a:lnTo>
                <a:lnTo>
                  <a:pt x="2633" y="27812"/>
                </a:lnTo>
                <a:lnTo>
                  <a:pt x="0" y="31876"/>
                </a:lnTo>
                <a:lnTo>
                  <a:pt x="156" y="32384"/>
                </a:lnTo>
                <a:lnTo>
                  <a:pt x="6722" y="37591"/>
                </a:lnTo>
                <a:lnTo>
                  <a:pt x="8687" y="38099"/>
                </a:lnTo>
                <a:lnTo>
                  <a:pt x="10457" y="38226"/>
                </a:lnTo>
                <a:lnTo>
                  <a:pt x="12029" y="38480"/>
                </a:lnTo>
                <a:lnTo>
                  <a:pt x="14506" y="38480"/>
                </a:lnTo>
                <a:lnTo>
                  <a:pt x="15057" y="38353"/>
                </a:lnTo>
                <a:lnTo>
                  <a:pt x="15529" y="38353"/>
                </a:lnTo>
                <a:lnTo>
                  <a:pt x="16354" y="38099"/>
                </a:lnTo>
                <a:lnTo>
                  <a:pt x="18910" y="36448"/>
                </a:lnTo>
                <a:lnTo>
                  <a:pt x="31844" y="36448"/>
                </a:lnTo>
                <a:lnTo>
                  <a:pt x="32788" y="34670"/>
                </a:lnTo>
                <a:lnTo>
                  <a:pt x="33430" y="33400"/>
                </a:lnTo>
                <a:lnTo>
                  <a:pt x="9396" y="33400"/>
                </a:lnTo>
                <a:lnTo>
                  <a:pt x="9160" y="33273"/>
                </a:lnTo>
                <a:lnTo>
                  <a:pt x="8491" y="33019"/>
                </a:lnTo>
                <a:lnTo>
                  <a:pt x="8098" y="32765"/>
                </a:lnTo>
                <a:lnTo>
                  <a:pt x="7233" y="32257"/>
                </a:lnTo>
                <a:lnTo>
                  <a:pt x="6839" y="31876"/>
                </a:lnTo>
                <a:lnTo>
                  <a:pt x="6171" y="30860"/>
                </a:lnTo>
                <a:lnTo>
                  <a:pt x="6054" y="30606"/>
                </a:lnTo>
                <a:lnTo>
                  <a:pt x="5928" y="30098"/>
                </a:lnTo>
                <a:lnTo>
                  <a:pt x="6054" y="28193"/>
                </a:lnTo>
                <a:lnTo>
                  <a:pt x="6486" y="27177"/>
                </a:lnTo>
                <a:lnTo>
                  <a:pt x="7076" y="26161"/>
                </a:lnTo>
                <a:close/>
              </a:path>
              <a:path w="70485" h="41909">
                <a:moveTo>
                  <a:pt x="64284" y="5334"/>
                </a:moveTo>
                <a:lnTo>
                  <a:pt x="47336" y="5333"/>
                </a:lnTo>
                <a:lnTo>
                  <a:pt x="54958" y="5714"/>
                </a:lnTo>
                <a:lnTo>
                  <a:pt x="52566" y="6984"/>
                </a:lnTo>
                <a:lnTo>
                  <a:pt x="40179" y="14858"/>
                </a:lnTo>
                <a:lnTo>
                  <a:pt x="37939" y="16509"/>
                </a:lnTo>
                <a:lnTo>
                  <a:pt x="36798" y="17525"/>
                </a:lnTo>
                <a:lnTo>
                  <a:pt x="35659" y="18414"/>
                </a:lnTo>
                <a:lnTo>
                  <a:pt x="34479" y="19430"/>
                </a:lnTo>
                <a:lnTo>
                  <a:pt x="33339" y="20446"/>
                </a:lnTo>
                <a:lnTo>
                  <a:pt x="31779" y="21970"/>
                </a:lnTo>
                <a:lnTo>
                  <a:pt x="28738" y="25018"/>
                </a:lnTo>
                <a:lnTo>
                  <a:pt x="27271" y="26669"/>
                </a:lnTo>
                <a:lnTo>
                  <a:pt x="26026" y="27939"/>
                </a:lnTo>
                <a:lnTo>
                  <a:pt x="25043" y="28701"/>
                </a:lnTo>
                <a:lnTo>
                  <a:pt x="23942" y="29463"/>
                </a:lnTo>
                <a:lnTo>
                  <a:pt x="23313" y="29971"/>
                </a:lnTo>
                <a:lnTo>
                  <a:pt x="11754" y="33400"/>
                </a:lnTo>
                <a:lnTo>
                  <a:pt x="33430" y="33400"/>
                </a:lnTo>
                <a:lnTo>
                  <a:pt x="34058" y="32130"/>
                </a:lnTo>
                <a:lnTo>
                  <a:pt x="35579" y="28193"/>
                </a:lnTo>
                <a:lnTo>
                  <a:pt x="35659" y="27939"/>
                </a:lnTo>
                <a:lnTo>
                  <a:pt x="45295" y="27939"/>
                </a:lnTo>
                <a:lnTo>
                  <a:pt x="48608" y="20446"/>
                </a:lnTo>
                <a:lnTo>
                  <a:pt x="49932" y="17652"/>
                </a:lnTo>
                <a:lnTo>
                  <a:pt x="50910" y="16128"/>
                </a:lnTo>
                <a:lnTo>
                  <a:pt x="51542" y="15366"/>
                </a:lnTo>
                <a:lnTo>
                  <a:pt x="52129" y="14731"/>
                </a:lnTo>
                <a:lnTo>
                  <a:pt x="52991" y="14096"/>
                </a:lnTo>
                <a:lnTo>
                  <a:pt x="53267" y="13842"/>
                </a:lnTo>
                <a:lnTo>
                  <a:pt x="54015" y="13588"/>
                </a:lnTo>
                <a:lnTo>
                  <a:pt x="54486" y="13461"/>
                </a:lnTo>
                <a:lnTo>
                  <a:pt x="56107" y="13461"/>
                </a:lnTo>
                <a:lnTo>
                  <a:pt x="56383" y="13334"/>
                </a:lnTo>
                <a:lnTo>
                  <a:pt x="57280" y="13080"/>
                </a:lnTo>
                <a:lnTo>
                  <a:pt x="57637" y="12826"/>
                </a:lnTo>
                <a:lnTo>
                  <a:pt x="57993" y="12699"/>
                </a:lnTo>
                <a:lnTo>
                  <a:pt x="58580" y="12319"/>
                </a:lnTo>
                <a:lnTo>
                  <a:pt x="58810" y="12065"/>
                </a:lnTo>
                <a:lnTo>
                  <a:pt x="59212" y="11684"/>
                </a:lnTo>
                <a:lnTo>
                  <a:pt x="59488" y="11303"/>
                </a:lnTo>
                <a:lnTo>
                  <a:pt x="59718" y="10668"/>
                </a:lnTo>
                <a:lnTo>
                  <a:pt x="59684" y="9652"/>
                </a:lnTo>
                <a:lnTo>
                  <a:pt x="59408" y="9017"/>
                </a:lnTo>
                <a:lnTo>
                  <a:pt x="59431" y="8763"/>
                </a:lnTo>
                <a:lnTo>
                  <a:pt x="59994" y="8128"/>
                </a:lnTo>
                <a:lnTo>
                  <a:pt x="60776" y="7493"/>
                </a:lnTo>
                <a:lnTo>
                  <a:pt x="61179" y="7112"/>
                </a:lnTo>
                <a:lnTo>
                  <a:pt x="64284" y="5334"/>
                </a:lnTo>
                <a:close/>
              </a:path>
              <a:path w="70485" h="41909">
                <a:moveTo>
                  <a:pt x="45295" y="27939"/>
                </a:moveTo>
                <a:lnTo>
                  <a:pt x="35659" y="27939"/>
                </a:lnTo>
                <a:lnTo>
                  <a:pt x="36366" y="28828"/>
                </a:lnTo>
                <a:lnTo>
                  <a:pt x="37073" y="29590"/>
                </a:lnTo>
                <a:lnTo>
                  <a:pt x="40966" y="31368"/>
                </a:lnTo>
                <a:lnTo>
                  <a:pt x="41556" y="31241"/>
                </a:lnTo>
                <a:lnTo>
                  <a:pt x="42656" y="30733"/>
                </a:lnTo>
                <a:lnTo>
                  <a:pt x="43168" y="30352"/>
                </a:lnTo>
                <a:lnTo>
                  <a:pt x="44623" y="28828"/>
                </a:lnTo>
                <a:lnTo>
                  <a:pt x="45295" y="27939"/>
                </a:lnTo>
                <a:close/>
              </a:path>
              <a:path w="70485" h="41909">
                <a:moveTo>
                  <a:pt x="16787" y="12826"/>
                </a:moveTo>
                <a:lnTo>
                  <a:pt x="11307" y="21589"/>
                </a:lnTo>
                <a:lnTo>
                  <a:pt x="11519" y="22732"/>
                </a:lnTo>
                <a:lnTo>
                  <a:pt x="11722" y="23494"/>
                </a:lnTo>
                <a:lnTo>
                  <a:pt x="12265" y="25018"/>
                </a:lnTo>
                <a:lnTo>
                  <a:pt x="12580" y="25526"/>
                </a:lnTo>
                <a:lnTo>
                  <a:pt x="12697" y="25780"/>
                </a:lnTo>
                <a:lnTo>
                  <a:pt x="18635" y="27304"/>
                </a:lnTo>
                <a:lnTo>
                  <a:pt x="19264" y="27177"/>
                </a:lnTo>
                <a:lnTo>
                  <a:pt x="21347" y="26669"/>
                </a:lnTo>
                <a:lnTo>
                  <a:pt x="22880" y="26161"/>
                </a:lnTo>
                <a:lnTo>
                  <a:pt x="24611" y="25526"/>
                </a:lnTo>
                <a:lnTo>
                  <a:pt x="25554" y="25018"/>
                </a:lnTo>
                <a:lnTo>
                  <a:pt x="25437" y="24891"/>
                </a:lnTo>
                <a:lnTo>
                  <a:pt x="18713" y="21843"/>
                </a:lnTo>
                <a:lnTo>
                  <a:pt x="17455" y="21589"/>
                </a:lnTo>
                <a:lnTo>
                  <a:pt x="14586" y="21589"/>
                </a:lnTo>
                <a:lnTo>
                  <a:pt x="14782" y="21208"/>
                </a:lnTo>
                <a:lnTo>
                  <a:pt x="15018" y="20827"/>
                </a:lnTo>
                <a:lnTo>
                  <a:pt x="16236" y="19938"/>
                </a:lnTo>
                <a:lnTo>
                  <a:pt x="17219" y="19430"/>
                </a:lnTo>
                <a:lnTo>
                  <a:pt x="18516" y="19176"/>
                </a:lnTo>
                <a:lnTo>
                  <a:pt x="19578" y="18922"/>
                </a:lnTo>
                <a:lnTo>
                  <a:pt x="35248" y="15874"/>
                </a:lnTo>
                <a:lnTo>
                  <a:pt x="28699" y="15874"/>
                </a:lnTo>
                <a:lnTo>
                  <a:pt x="26970" y="15493"/>
                </a:lnTo>
                <a:lnTo>
                  <a:pt x="25829" y="14858"/>
                </a:lnTo>
                <a:lnTo>
                  <a:pt x="25554" y="14604"/>
                </a:lnTo>
                <a:lnTo>
                  <a:pt x="24138" y="14223"/>
                </a:lnTo>
                <a:lnTo>
                  <a:pt x="21622" y="13461"/>
                </a:lnTo>
                <a:lnTo>
                  <a:pt x="20483" y="13207"/>
                </a:lnTo>
                <a:lnTo>
                  <a:pt x="18477" y="12953"/>
                </a:lnTo>
                <a:lnTo>
                  <a:pt x="16787" y="12826"/>
                </a:lnTo>
                <a:close/>
              </a:path>
              <a:path w="70485" h="41909">
                <a:moveTo>
                  <a:pt x="30060" y="18922"/>
                </a:moveTo>
                <a:lnTo>
                  <a:pt x="22212" y="18922"/>
                </a:lnTo>
                <a:lnTo>
                  <a:pt x="23785" y="19049"/>
                </a:lnTo>
                <a:lnTo>
                  <a:pt x="26537" y="19557"/>
                </a:lnTo>
                <a:lnTo>
                  <a:pt x="27560" y="19811"/>
                </a:lnTo>
                <a:lnTo>
                  <a:pt x="27913" y="19811"/>
                </a:lnTo>
                <a:lnTo>
                  <a:pt x="28896" y="19430"/>
                </a:lnTo>
                <a:lnTo>
                  <a:pt x="30060" y="18922"/>
                </a:lnTo>
                <a:close/>
              </a:path>
              <a:path w="70485" h="41909">
                <a:moveTo>
                  <a:pt x="38882" y="761"/>
                </a:moveTo>
                <a:lnTo>
                  <a:pt x="29737" y="7365"/>
                </a:lnTo>
                <a:lnTo>
                  <a:pt x="29860" y="8127"/>
                </a:lnTo>
                <a:lnTo>
                  <a:pt x="29965" y="8508"/>
                </a:lnTo>
                <a:lnTo>
                  <a:pt x="30154" y="9016"/>
                </a:lnTo>
                <a:lnTo>
                  <a:pt x="31098" y="10413"/>
                </a:lnTo>
                <a:lnTo>
                  <a:pt x="32199" y="11302"/>
                </a:lnTo>
                <a:lnTo>
                  <a:pt x="32473" y="11556"/>
                </a:lnTo>
                <a:lnTo>
                  <a:pt x="31019" y="15112"/>
                </a:lnTo>
                <a:lnTo>
                  <a:pt x="30783" y="15366"/>
                </a:lnTo>
                <a:lnTo>
                  <a:pt x="30469" y="15620"/>
                </a:lnTo>
                <a:lnTo>
                  <a:pt x="29918" y="15747"/>
                </a:lnTo>
                <a:lnTo>
                  <a:pt x="29604" y="15874"/>
                </a:lnTo>
                <a:lnTo>
                  <a:pt x="39708" y="10667"/>
                </a:lnTo>
                <a:lnTo>
                  <a:pt x="40101" y="10286"/>
                </a:lnTo>
                <a:lnTo>
                  <a:pt x="40337" y="9778"/>
                </a:lnTo>
                <a:lnTo>
                  <a:pt x="40259" y="8762"/>
                </a:lnTo>
                <a:lnTo>
                  <a:pt x="40023" y="8381"/>
                </a:lnTo>
                <a:lnTo>
                  <a:pt x="39630" y="8000"/>
                </a:lnTo>
                <a:lnTo>
                  <a:pt x="39394" y="7873"/>
                </a:lnTo>
                <a:lnTo>
                  <a:pt x="38725" y="7365"/>
                </a:lnTo>
                <a:lnTo>
                  <a:pt x="37899" y="6984"/>
                </a:lnTo>
                <a:lnTo>
                  <a:pt x="37388" y="6857"/>
                </a:lnTo>
                <a:lnTo>
                  <a:pt x="36208" y="6476"/>
                </a:lnTo>
                <a:lnTo>
                  <a:pt x="34793" y="6095"/>
                </a:lnTo>
                <a:lnTo>
                  <a:pt x="35737" y="5841"/>
                </a:lnTo>
                <a:lnTo>
                  <a:pt x="37073" y="5714"/>
                </a:lnTo>
                <a:lnTo>
                  <a:pt x="37978" y="5587"/>
                </a:lnTo>
                <a:lnTo>
                  <a:pt x="41752" y="5333"/>
                </a:lnTo>
                <a:lnTo>
                  <a:pt x="64284" y="5334"/>
                </a:lnTo>
                <a:lnTo>
                  <a:pt x="65181" y="5080"/>
                </a:lnTo>
                <a:lnTo>
                  <a:pt x="66089" y="4699"/>
                </a:lnTo>
                <a:lnTo>
                  <a:pt x="67699" y="4191"/>
                </a:lnTo>
                <a:lnTo>
                  <a:pt x="68412" y="4064"/>
                </a:lnTo>
                <a:lnTo>
                  <a:pt x="70252" y="3810"/>
                </a:lnTo>
                <a:lnTo>
                  <a:pt x="69700" y="3810"/>
                </a:lnTo>
                <a:lnTo>
                  <a:pt x="69355" y="3683"/>
                </a:lnTo>
                <a:lnTo>
                  <a:pt x="67188" y="2667"/>
                </a:lnTo>
                <a:lnTo>
                  <a:pt x="47768" y="2666"/>
                </a:lnTo>
                <a:lnTo>
                  <a:pt x="45527" y="2031"/>
                </a:lnTo>
                <a:lnTo>
                  <a:pt x="43521" y="1523"/>
                </a:lnTo>
                <a:lnTo>
                  <a:pt x="41752" y="1269"/>
                </a:lnTo>
                <a:lnTo>
                  <a:pt x="40220" y="1015"/>
                </a:lnTo>
                <a:lnTo>
                  <a:pt x="38882" y="761"/>
                </a:lnTo>
                <a:close/>
              </a:path>
              <a:path w="70485" h="41909">
                <a:moveTo>
                  <a:pt x="56107" y="13461"/>
                </a:moveTo>
                <a:lnTo>
                  <a:pt x="55199" y="13461"/>
                </a:lnTo>
                <a:lnTo>
                  <a:pt x="55831" y="13588"/>
                </a:lnTo>
                <a:lnTo>
                  <a:pt x="56107" y="13461"/>
                </a:lnTo>
                <a:close/>
              </a:path>
              <a:path w="70485" h="41909">
                <a:moveTo>
                  <a:pt x="57867" y="0"/>
                </a:moveTo>
                <a:lnTo>
                  <a:pt x="47768" y="2666"/>
                </a:lnTo>
                <a:lnTo>
                  <a:pt x="67188" y="2667"/>
                </a:lnTo>
                <a:lnTo>
                  <a:pt x="66917" y="2540"/>
                </a:lnTo>
                <a:lnTo>
                  <a:pt x="64364" y="1524"/>
                </a:lnTo>
                <a:lnTo>
                  <a:pt x="61995" y="889"/>
                </a:lnTo>
                <a:lnTo>
                  <a:pt x="60903" y="508"/>
                </a:lnTo>
                <a:lnTo>
                  <a:pt x="58856" y="127"/>
                </a:lnTo>
                <a:lnTo>
                  <a:pt x="578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10065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5" h="36195">
                <a:moveTo>
                  <a:pt x="38588" y="26543"/>
                </a:moveTo>
                <a:lnTo>
                  <a:pt x="28852" y="26543"/>
                </a:lnTo>
                <a:lnTo>
                  <a:pt x="29127" y="26670"/>
                </a:lnTo>
                <a:lnTo>
                  <a:pt x="29324" y="26670"/>
                </a:lnTo>
                <a:lnTo>
                  <a:pt x="29520" y="26797"/>
                </a:lnTo>
                <a:lnTo>
                  <a:pt x="29835" y="27051"/>
                </a:lnTo>
                <a:lnTo>
                  <a:pt x="30032" y="27305"/>
                </a:lnTo>
                <a:lnTo>
                  <a:pt x="30137" y="27559"/>
                </a:lnTo>
                <a:lnTo>
                  <a:pt x="30381" y="29210"/>
                </a:lnTo>
                <a:lnTo>
                  <a:pt x="30739" y="30988"/>
                </a:lnTo>
                <a:lnTo>
                  <a:pt x="33374" y="35052"/>
                </a:lnTo>
                <a:lnTo>
                  <a:pt x="33884" y="35433"/>
                </a:lnTo>
                <a:lnTo>
                  <a:pt x="34396" y="35560"/>
                </a:lnTo>
                <a:lnTo>
                  <a:pt x="34907" y="35814"/>
                </a:lnTo>
                <a:lnTo>
                  <a:pt x="35968" y="35941"/>
                </a:lnTo>
                <a:lnTo>
                  <a:pt x="37580" y="35941"/>
                </a:lnTo>
                <a:lnTo>
                  <a:pt x="40412" y="35179"/>
                </a:lnTo>
                <a:lnTo>
                  <a:pt x="42141" y="34290"/>
                </a:lnTo>
                <a:lnTo>
                  <a:pt x="46663" y="32385"/>
                </a:lnTo>
                <a:lnTo>
                  <a:pt x="48077" y="31623"/>
                </a:lnTo>
                <a:lnTo>
                  <a:pt x="50869" y="30226"/>
                </a:lnTo>
                <a:lnTo>
                  <a:pt x="52832" y="29210"/>
                </a:lnTo>
                <a:lnTo>
                  <a:pt x="35968" y="29210"/>
                </a:lnTo>
                <a:lnTo>
                  <a:pt x="37865" y="27305"/>
                </a:lnTo>
                <a:lnTo>
                  <a:pt x="38588" y="26543"/>
                </a:lnTo>
                <a:close/>
              </a:path>
              <a:path w="70485" h="36195">
                <a:moveTo>
                  <a:pt x="388" y="3301"/>
                </a:moveTo>
                <a:lnTo>
                  <a:pt x="223" y="4190"/>
                </a:lnTo>
                <a:lnTo>
                  <a:pt x="117" y="4952"/>
                </a:lnTo>
                <a:lnTo>
                  <a:pt x="0" y="7111"/>
                </a:lnTo>
                <a:lnTo>
                  <a:pt x="122" y="8762"/>
                </a:lnTo>
                <a:lnTo>
                  <a:pt x="8526" y="17017"/>
                </a:lnTo>
                <a:lnTo>
                  <a:pt x="9549" y="17271"/>
                </a:lnTo>
                <a:lnTo>
                  <a:pt x="11121" y="17398"/>
                </a:lnTo>
                <a:lnTo>
                  <a:pt x="11750" y="17398"/>
                </a:lnTo>
                <a:lnTo>
                  <a:pt x="11043" y="21081"/>
                </a:lnTo>
                <a:lnTo>
                  <a:pt x="10933" y="21970"/>
                </a:lnTo>
                <a:lnTo>
                  <a:pt x="10826" y="26034"/>
                </a:lnTo>
                <a:lnTo>
                  <a:pt x="10944" y="27050"/>
                </a:lnTo>
                <a:lnTo>
                  <a:pt x="16075" y="31876"/>
                </a:lnTo>
                <a:lnTo>
                  <a:pt x="16861" y="32003"/>
                </a:lnTo>
                <a:lnTo>
                  <a:pt x="18355" y="32003"/>
                </a:lnTo>
                <a:lnTo>
                  <a:pt x="19023" y="31876"/>
                </a:lnTo>
                <a:lnTo>
                  <a:pt x="19692" y="31876"/>
                </a:lnTo>
                <a:lnTo>
                  <a:pt x="27123" y="27051"/>
                </a:lnTo>
                <a:lnTo>
                  <a:pt x="27555" y="26797"/>
                </a:lnTo>
                <a:lnTo>
                  <a:pt x="27909" y="26670"/>
                </a:lnTo>
                <a:lnTo>
                  <a:pt x="28262" y="26670"/>
                </a:lnTo>
                <a:lnTo>
                  <a:pt x="28577" y="26543"/>
                </a:lnTo>
                <a:lnTo>
                  <a:pt x="38588" y="26543"/>
                </a:lnTo>
                <a:lnTo>
                  <a:pt x="39310" y="25781"/>
                </a:lnTo>
                <a:lnTo>
                  <a:pt x="42219" y="22098"/>
                </a:lnTo>
                <a:lnTo>
                  <a:pt x="41945" y="22098"/>
                </a:lnTo>
                <a:lnTo>
                  <a:pt x="39783" y="21971"/>
                </a:lnTo>
                <a:lnTo>
                  <a:pt x="35851" y="21336"/>
                </a:lnTo>
                <a:lnTo>
                  <a:pt x="33335" y="20701"/>
                </a:lnTo>
                <a:lnTo>
                  <a:pt x="30543" y="20066"/>
                </a:lnTo>
                <a:lnTo>
                  <a:pt x="1960" y="4825"/>
                </a:lnTo>
                <a:lnTo>
                  <a:pt x="388" y="3301"/>
                </a:lnTo>
                <a:close/>
              </a:path>
              <a:path w="70485" h="36195">
                <a:moveTo>
                  <a:pt x="53346" y="14605"/>
                </a:moveTo>
                <a:lnTo>
                  <a:pt x="41551" y="14605"/>
                </a:lnTo>
                <a:lnTo>
                  <a:pt x="43163" y="15113"/>
                </a:lnTo>
                <a:lnTo>
                  <a:pt x="44028" y="15494"/>
                </a:lnTo>
                <a:lnTo>
                  <a:pt x="50869" y="17145"/>
                </a:lnTo>
                <a:lnTo>
                  <a:pt x="52677" y="17399"/>
                </a:lnTo>
                <a:lnTo>
                  <a:pt x="56649" y="18034"/>
                </a:lnTo>
                <a:lnTo>
                  <a:pt x="63489" y="18415"/>
                </a:lnTo>
                <a:lnTo>
                  <a:pt x="62743" y="18796"/>
                </a:lnTo>
                <a:lnTo>
                  <a:pt x="60462" y="19431"/>
                </a:lnTo>
                <a:lnTo>
                  <a:pt x="59676" y="19685"/>
                </a:lnTo>
                <a:lnTo>
                  <a:pt x="57750" y="20066"/>
                </a:lnTo>
                <a:lnTo>
                  <a:pt x="55390" y="20447"/>
                </a:lnTo>
                <a:lnTo>
                  <a:pt x="51066" y="20828"/>
                </a:lnTo>
                <a:lnTo>
                  <a:pt x="49611" y="22225"/>
                </a:lnTo>
                <a:lnTo>
                  <a:pt x="42574" y="26670"/>
                </a:lnTo>
                <a:lnTo>
                  <a:pt x="41119" y="27432"/>
                </a:lnTo>
                <a:lnTo>
                  <a:pt x="38681" y="28321"/>
                </a:lnTo>
                <a:lnTo>
                  <a:pt x="35968" y="29210"/>
                </a:lnTo>
                <a:lnTo>
                  <a:pt x="52832" y="29210"/>
                </a:lnTo>
                <a:lnTo>
                  <a:pt x="69859" y="18796"/>
                </a:lnTo>
                <a:lnTo>
                  <a:pt x="70252" y="18542"/>
                </a:lnTo>
                <a:lnTo>
                  <a:pt x="70206" y="17780"/>
                </a:lnTo>
                <a:lnTo>
                  <a:pt x="69433" y="15367"/>
                </a:lnTo>
                <a:lnTo>
                  <a:pt x="56924" y="15367"/>
                </a:lnTo>
                <a:lnTo>
                  <a:pt x="55547" y="15240"/>
                </a:lnTo>
                <a:lnTo>
                  <a:pt x="54840" y="15113"/>
                </a:lnTo>
                <a:lnTo>
                  <a:pt x="53346" y="14605"/>
                </a:lnTo>
                <a:close/>
              </a:path>
              <a:path w="70485" h="36195">
                <a:moveTo>
                  <a:pt x="29285" y="6604"/>
                </a:moveTo>
                <a:lnTo>
                  <a:pt x="23938" y="6604"/>
                </a:lnTo>
                <a:lnTo>
                  <a:pt x="24764" y="8128"/>
                </a:lnTo>
                <a:lnTo>
                  <a:pt x="25370" y="9017"/>
                </a:lnTo>
                <a:lnTo>
                  <a:pt x="37777" y="17272"/>
                </a:lnTo>
                <a:lnTo>
                  <a:pt x="39074" y="17780"/>
                </a:lnTo>
                <a:lnTo>
                  <a:pt x="41945" y="18542"/>
                </a:lnTo>
                <a:lnTo>
                  <a:pt x="45090" y="19304"/>
                </a:lnTo>
                <a:lnTo>
                  <a:pt x="43517" y="17780"/>
                </a:lnTo>
                <a:lnTo>
                  <a:pt x="43045" y="17272"/>
                </a:lnTo>
                <a:lnTo>
                  <a:pt x="42180" y="16002"/>
                </a:lnTo>
                <a:lnTo>
                  <a:pt x="41551" y="14605"/>
                </a:lnTo>
                <a:lnTo>
                  <a:pt x="53346" y="14605"/>
                </a:lnTo>
                <a:lnTo>
                  <a:pt x="52599" y="14224"/>
                </a:lnTo>
                <a:lnTo>
                  <a:pt x="34081" y="9652"/>
                </a:lnTo>
                <a:lnTo>
                  <a:pt x="33335" y="9525"/>
                </a:lnTo>
                <a:lnTo>
                  <a:pt x="32981" y="9398"/>
                </a:lnTo>
                <a:lnTo>
                  <a:pt x="32116" y="8890"/>
                </a:lnTo>
                <a:lnTo>
                  <a:pt x="31604" y="8636"/>
                </a:lnTo>
                <a:lnTo>
                  <a:pt x="31054" y="8255"/>
                </a:lnTo>
                <a:lnTo>
                  <a:pt x="29285" y="6604"/>
                </a:lnTo>
                <a:close/>
              </a:path>
              <a:path w="70485" h="36195">
                <a:moveTo>
                  <a:pt x="19495" y="0"/>
                </a:moveTo>
                <a:lnTo>
                  <a:pt x="18709" y="0"/>
                </a:lnTo>
                <a:lnTo>
                  <a:pt x="18237" y="126"/>
                </a:lnTo>
                <a:lnTo>
                  <a:pt x="17411" y="253"/>
                </a:lnTo>
                <a:lnTo>
                  <a:pt x="15331" y="5333"/>
                </a:lnTo>
                <a:lnTo>
                  <a:pt x="15451" y="6603"/>
                </a:lnTo>
                <a:lnTo>
                  <a:pt x="15547" y="7111"/>
                </a:lnTo>
                <a:lnTo>
                  <a:pt x="16158" y="9524"/>
                </a:lnTo>
                <a:lnTo>
                  <a:pt x="16546" y="10794"/>
                </a:lnTo>
                <a:lnTo>
                  <a:pt x="16665" y="11429"/>
                </a:lnTo>
                <a:lnTo>
                  <a:pt x="16821" y="11556"/>
                </a:lnTo>
                <a:lnTo>
                  <a:pt x="17097" y="11937"/>
                </a:lnTo>
                <a:lnTo>
                  <a:pt x="19378" y="13588"/>
                </a:lnTo>
                <a:lnTo>
                  <a:pt x="20360" y="14096"/>
                </a:lnTo>
                <a:lnTo>
                  <a:pt x="22916" y="15366"/>
                </a:lnTo>
                <a:lnTo>
                  <a:pt x="24567" y="16129"/>
                </a:lnTo>
                <a:lnTo>
                  <a:pt x="26454" y="16891"/>
                </a:lnTo>
                <a:lnTo>
                  <a:pt x="25785" y="15748"/>
                </a:lnTo>
                <a:lnTo>
                  <a:pt x="25039" y="14097"/>
                </a:lnTo>
                <a:lnTo>
                  <a:pt x="24511" y="12446"/>
                </a:lnTo>
                <a:lnTo>
                  <a:pt x="24174" y="10922"/>
                </a:lnTo>
                <a:lnTo>
                  <a:pt x="23929" y="8636"/>
                </a:lnTo>
                <a:lnTo>
                  <a:pt x="23938" y="6604"/>
                </a:lnTo>
                <a:lnTo>
                  <a:pt x="29285" y="6604"/>
                </a:lnTo>
                <a:lnTo>
                  <a:pt x="28616" y="5715"/>
                </a:lnTo>
                <a:lnTo>
                  <a:pt x="27987" y="4953"/>
                </a:lnTo>
                <a:lnTo>
                  <a:pt x="26848" y="3175"/>
                </a:lnTo>
                <a:lnTo>
                  <a:pt x="26297" y="2667"/>
                </a:lnTo>
                <a:lnTo>
                  <a:pt x="25471" y="2032"/>
                </a:lnTo>
                <a:lnTo>
                  <a:pt x="24330" y="1397"/>
                </a:lnTo>
                <a:lnTo>
                  <a:pt x="23623" y="1143"/>
                </a:lnTo>
                <a:lnTo>
                  <a:pt x="22837" y="762"/>
                </a:lnTo>
                <a:lnTo>
                  <a:pt x="21933" y="508"/>
                </a:lnTo>
                <a:lnTo>
                  <a:pt x="20911" y="254"/>
                </a:lnTo>
                <a:lnTo>
                  <a:pt x="19810" y="127"/>
                </a:lnTo>
                <a:lnTo>
                  <a:pt x="19495" y="0"/>
                </a:lnTo>
                <a:close/>
              </a:path>
              <a:path w="70485" h="36195">
                <a:moveTo>
                  <a:pt x="66399" y="14605"/>
                </a:moveTo>
                <a:lnTo>
                  <a:pt x="65062" y="14605"/>
                </a:lnTo>
                <a:lnTo>
                  <a:pt x="62900" y="14732"/>
                </a:lnTo>
                <a:lnTo>
                  <a:pt x="61485" y="14859"/>
                </a:lnTo>
                <a:lnTo>
                  <a:pt x="59243" y="15240"/>
                </a:lnTo>
                <a:lnTo>
                  <a:pt x="58182" y="15367"/>
                </a:lnTo>
                <a:lnTo>
                  <a:pt x="69433" y="15367"/>
                </a:lnTo>
                <a:lnTo>
                  <a:pt x="69230" y="14732"/>
                </a:lnTo>
                <a:lnTo>
                  <a:pt x="68443" y="14732"/>
                </a:lnTo>
                <a:lnTo>
                  <a:pt x="66399" y="14605"/>
                </a:lnTo>
                <a:close/>
              </a:path>
              <a:path w="70485" h="36195">
                <a:moveTo>
                  <a:pt x="40412" y="4064"/>
                </a:moveTo>
                <a:lnTo>
                  <a:pt x="38760" y="4064"/>
                </a:lnTo>
                <a:lnTo>
                  <a:pt x="38131" y="4191"/>
                </a:lnTo>
                <a:lnTo>
                  <a:pt x="37816" y="4318"/>
                </a:lnTo>
                <a:lnTo>
                  <a:pt x="37502" y="4572"/>
                </a:lnTo>
                <a:lnTo>
                  <a:pt x="36873" y="4953"/>
                </a:lnTo>
                <a:lnTo>
                  <a:pt x="34239" y="9652"/>
                </a:lnTo>
                <a:lnTo>
                  <a:pt x="49913" y="9652"/>
                </a:lnTo>
                <a:lnTo>
                  <a:pt x="41748" y="4572"/>
                </a:lnTo>
                <a:lnTo>
                  <a:pt x="41512" y="4445"/>
                </a:lnTo>
                <a:lnTo>
                  <a:pt x="40412" y="406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08010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8930" y="127"/>
                </a:moveTo>
                <a:lnTo>
                  <a:pt x="6217" y="126"/>
                </a:lnTo>
                <a:lnTo>
                  <a:pt x="5745" y="253"/>
                </a:lnTo>
                <a:lnTo>
                  <a:pt x="4841" y="634"/>
                </a:lnTo>
                <a:lnTo>
                  <a:pt x="4408" y="761"/>
                </a:lnTo>
                <a:lnTo>
                  <a:pt x="0" y="10667"/>
                </a:lnTo>
                <a:lnTo>
                  <a:pt x="117" y="11429"/>
                </a:lnTo>
                <a:lnTo>
                  <a:pt x="10817" y="22605"/>
                </a:lnTo>
                <a:lnTo>
                  <a:pt x="10306" y="23240"/>
                </a:lnTo>
                <a:lnTo>
                  <a:pt x="10031" y="23875"/>
                </a:lnTo>
                <a:lnTo>
                  <a:pt x="9952" y="25018"/>
                </a:lnTo>
                <a:lnTo>
                  <a:pt x="8144" y="25526"/>
                </a:lnTo>
                <a:lnTo>
                  <a:pt x="6689" y="26288"/>
                </a:lnTo>
                <a:lnTo>
                  <a:pt x="6020" y="26669"/>
                </a:lnTo>
                <a:lnTo>
                  <a:pt x="4959" y="27431"/>
                </a:lnTo>
                <a:lnTo>
                  <a:pt x="4487" y="27939"/>
                </a:lnTo>
                <a:lnTo>
                  <a:pt x="4094" y="28320"/>
                </a:lnTo>
                <a:lnTo>
                  <a:pt x="2626" y="34289"/>
                </a:lnTo>
                <a:lnTo>
                  <a:pt x="2738" y="35051"/>
                </a:lnTo>
                <a:lnTo>
                  <a:pt x="3150" y="36702"/>
                </a:lnTo>
                <a:lnTo>
                  <a:pt x="3308" y="37464"/>
                </a:lnTo>
                <a:lnTo>
                  <a:pt x="3465" y="37972"/>
                </a:lnTo>
                <a:lnTo>
                  <a:pt x="4094" y="39115"/>
                </a:lnTo>
                <a:lnTo>
                  <a:pt x="4998" y="40131"/>
                </a:lnTo>
                <a:lnTo>
                  <a:pt x="5509" y="40512"/>
                </a:lnTo>
                <a:lnTo>
                  <a:pt x="6099" y="41020"/>
                </a:lnTo>
                <a:lnTo>
                  <a:pt x="6728" y="41401"/>
                </a:lnTo>
                <a:lnTo>
                  <a:pt x="8104" y="42036"/>
                </a:lnTo>
                <a:lnTo>
                  <a:pt x="8812" y="42417"/>
                </a:lnTo>
                <a:lnTo>
                  <a:pt x="19349" y="44449"/>
                </a:lnTo>
                <a:lnTo>
                  <a:pt x="20056" y="44576"/>
                </a:lnTo>
                <a:lnTo>
                  <a:pt x="30278" y="50927"/>
                </a:lnTo>
                <a:lnTo>
                  <a:pt x="31143" y="50800"/>
                </a:lnTo>
                <a:lnTo>
                  <a:pt x="32008" y="50546"/>
                </a:lnTo>
                <a:lnTo>
                  <a:pt x="33699" y="49911"/>
                </a:lnTo>
                <a:lnTo>
                  <a:pt x="34525" y="49530"/>
                </a:lnTo>
                <a:lnTo>
                  <a:pt x="35310" y="49022"/>
                </a:lnTo>
                <a:lnTo>
                  <a:pt x="36058" y="48641"/>
                </a:lnTo>
                <a:lnTo>
                  <a:pt x="41522" y="44069"/>
                </a:lnTo>
                <a:lnTo>
                  <a:pt x="54772" y="44069"/>
                </a:lnTo>
                <a:lnTo>
                  <a:pt x="58969" y="39624"/>
                </a:lnTo>
                <a:lnTo>
                  <a:pt x="38023" y="39624"/>
                </a:lnTo>
                <a:lnTo>
                  <a:pt x="36962" y="39497"/>
                </a:lnTo>
                <a:lnTo>
                  <a:pt x="33135" y="35687"/>
                </a:lnTo>
                <a:lnTo>
                  <a:pt x="18916" y="35687"/>
                </a:lnTo>
                <a:lnTo>
                  <a:pt x="18130" y="35560"/>
                </a:lnTo>
                <a:lnTo>
                  <a:pt x="16243" y="35305"/>
                </a:lnTo>
                <a:lnTo>
                  <a:pt x="15614" y="35051"/>
                </a:lnTo>
                <a:lnTo>
                  <a:pt x="12910" y="29971"/>
                </a:lnTo>
                <a:lnTo>
                  <a:pt x="13003" y="25526"/>
                </a:lnTo>
                <a:lnTo>
                  <a:pt x="13098" y="24764"/>
                </a:lnTo>
                <a:lnTo>
                  <a:pt x="13805" y="21082"/>
                </a:lnTo>
                <a:lnTo>
                  <a:pt x="13176" y="21081"/>
                </a:lnTo>
                <a:lnTo>
                  <a:pt x="11604" y="20954"/>
                </a:lnTo>
                <a:lnTo>
                  <a:pt x="10581" y="20700"/>
                </a:lnTo>
                <a:lnTo>
                  <a:pt x="9441" y="20446"/>
                </a:lnTo>
                <a:lnTo>
                  <a:pt x="8261" y="20065"/>
                </a:lnTo>
                <a:lnTo>
                  <a:pt x="7632" y="19684"/>
                </a:lnTo>
                <a:lnTo>
                  <a:pt x="7043" y="19430"/>
                </a:lnTo>
                <a:lnTo>
                  <a:pt x="2054" y="10794"/>
                </a:lnTo>
                <a:lnTo>
                  <a:pt x="2171" y="8635"/>
                </a:lnTo>
                <a:lnTo>
                  <a:pt x="2278" y="7873"/>
                </a:lnTo>
                <a:lnTo>
                  <a:pt x="2443" y="6984"/>
                </a:lnTo>
                <a:lnTo>
                  <a:pt x="17421" y="6985"/>
                </a:lnTo>
                <a:lnTo>
                  <a:pt x="17569" y="6350"/>
                </a:lnTo>
                <a:lnTo>
                  <a:pt x="15731" y="6350"/>
                </a:lnTo>
                <a:lnTo>
                  <a:pt x="14473" y="4318"/>
                </a:lnTo>
                <a:lnTo>
                  <a:pt x="13215" y="2794"/>
                </a:lnTo>
                <a:lnTo>
                  <a:pt x="12586" y="2159"/>
                </a:lnTo>
                <a:lnTo>
                  <a:pt x="11957" y="1651"/>
                </a:lnTo>
                <a:lnTo>
                  <a:pt x="10109" y="508"/>
                </a:lnTo>
                <a:lnTo>
                  <a:pt x="9520" y="381"/>
                </a:lnTo>
                <a:lnTo>
                  <a:pt x="8930" y="127"/>
                </a:lnTo>
                <a:close/>
              </a:path>
              <a:path w="76200" h="51434">
                <a:moveTo>
                  <a:pt x="73172" y="43180"/>
                </a:moveTo>
                <a:lnTo>
                  <a:pt x="62753" y="43180"/>
                </a:lnTo>
                <a:lnTo>
                  <a:pt x="64058" y="44958"/>
                </a:lnTo>
                <a:lnTo>
                  <a:pt x="64365" y="45339"/>
                </a:lnTo>
                <a:lnTo>
                  <a:pt x="64915" y="45847"/>
                </a:lnTo>
                <a:lnTo>
                  <a:pt x="65427" y="46355"/>
                </a:lnTo>
                <a:lnTo>
                  <a:pt x="66921" y="47117"/>
                </a:lnTo>
                <a:lnTo>
                  <a:pt x="67392" y="47244"/>
                </a:lnTo>
                <a:lnTo>
                  <a:pt x="68336" y="47244"/>
                </a:lnTo>
                <a:lnTo>
                  <a:pt x="69988" y="46736"/>
                </a:lnTo>
                <a:lnTo>
                  <a:pt x="70734" y="46228"/>
                </a:lnTo>
                <a:lnTo>
                  <a:pt x="71402" y="45593"/>
                </a:lnTo>
                <a:lnTo>
                  <a:pt x="71678" y="45212"/>
                </a:lnTo>
                <a:lnTo>
                  <a:pt x="72417" y="44323"/>
                </a:lnTo>
                <a:lnTo>
                  <a:pt x="72700" y="43942"/>
                </a:lnTo>
                <a:lnTo>
                  <a:pt x="73172" y="43180"/>
                </a:lnTo>
                <a:close/>
              </a:path>
              <a:path w="76200" h="51434">
                <a:moveTo>
                  <a:pt x="54772" y="44069"/>
                </a:moveTo>
                <a:lnTo>
                  <a:pt x="41522" y="44069"/>
                </a:lnTo>
                <a:lnTo>
                  <a:pt x="42506" y="44831"/>
                </a:lnTo>
                <a:lnTo>
                  <a:pt x="44432" y="45847"/>
                </a:lnTo>
                <a:lnTo>
                  <a:pt x="45376" y="46228"/>
                </a:lnTo>
                <a:lnTo>
                  <a:pt x="48048" y="46609"/>
                </a:lnTo>
                <a:lnTo>
                  <a:pt x="48874" y="46482"/>
                </a:lnTo>
                <a:lnTo>
                  <a:pt x="49700" y="46482"/>
                </a:lnTo>
                <a:lnTo>
                  <a:pt x="52060" y="45720"/>
                </a:lnTo>
                <a:lnTo>
                  <a:pt x="53474" y="44958"/>
                </a:lnTo>
                <a:lnTo>
                  <a:pt x="54772" y="44069"/>
                </a:lnTo>
                <a:close/>
              </a:path>
              <a:path w="76200" h="51434">
                <a:moveTo>
                  <a:pt x="76029" y="37973"/>
                </a:moveTo>
                <a:lnTo>
                  <a:pt x="60159" y="37973"/>
                </a:lnTo>
                <a:lnTo>
                  <a:pt x="60064" y="38481"/>
                </a:lnTo>
                <a:lnTo>
                  <a:pt x="59968" y="42037"/>
                </a:lnTo>
                <a:lnTo>
                  <a:pt x="60198" y="42672"/>
                </a:lnTo>
                <a:lnTo>
                  <a:pt x="60315" y="42799"/>
                </a:lnTo>
                <a:lnTo>
                  <a:pt x="60473" y="43053"/>
                </a:lnTo>
                <a:lnTo>
                  <a:pt x="60591" y="43180"/>
                </a:lnTo>
                <a:lnTo>
                  <a:pt x="61220" y="43434"/>
                </a:lnTo>
                <a:lnTo>
                  <a:pt x="61534" y="43434"/>
                </a:lnTo>
                <a:lnTo>
                  <a:pt x="62753" y="43180"/>
                </a:lnTo>
                <a:lnTo>
                  <a:pt x="73172" y="43180"/>
                </a:lnTo>
                <a:lnTo>
                  <a:pt x="73565" y="42545"/>
                </a:lnTo>
                <a:lnTo>
                  <a:pt x="74705" y="41656"/>
                </a:lnTo>
                <a:lnTo>
                  <a:pt x="75137" y="41275"/>
                </a:lnTo>
                <a:lnTo>
                  <a:pt x="75766" y="40386"/>
                </a:lnTo>
                <a:lnTo>
                  <a:pt x="75963" y="39878"/>
                </a:lnTo>
                <a:lnTo>
                  <a:pt x="76081" y="39497"/>
                </a:lnTo>
                <a:lnTo>
                  <a:pt x="76029" y="37973"/>
                </a:lnTo>
                <a:close/>
              </a:path>
              <a:path w="76200" h="51434">
                <a:moveTo>
                  <a:pt x="72230" y="18288"/>
                </a:moveTo>
                <a:lnTo>
                  <a:pt x="68453" y="18288"/>
                </a:lnTo>
                <a:lnTo>
                  <a:pt x="70498" y="18415"/>
                </a:lnTo>
                <a:lnTo>
                  <a:pt x="71285" y="18415"/>
                </a:lnTo>
                <a:lnTo>
                  <a:pt x="72465" y="22098"/>
                </a:lnTo>
                <a:lnTo>
                  <a:pt x="72307" y="22225"/>
                </a:lnTo>
                <a:lnTo>
                  <a:pt x="71914" y="22479"/>
                </a:lnTo>
                <a:lnTo>
                  <a:pt x="70381" y="23622"/>
                </a:lnTo>
                <a:lnTo>
                  <a:pt x="44196" y="37973"/>
                </a:lnTo>
                <a:lnTo>
                  <a:pt x="42467" y="38862"/>
                </a:lnTo>
                <a:lnTo>
                  <a:pt x="39635" y="39624"/>
                </a:lnTo>
                <a:lnTo>
                  <a:pt x="58969" y="39624"/>
                </a:lnTo>
                <a:lnTo>
                  <a:pt x="59765" y="38481"/>
                </a:lnTo>
                <a:lnTo>
                  <a:pt x="60159" y="37973"/>
                </a:lnTo>
                <a:lnTo>
                  <a:pt x="76029" y="37973"/>
                </a:lnTo>
                <a:lnTo>
                  <a:pt x="75780" y="37338"/>
                </a:lnTo>
                <a:lnTo>
                  <a:pt x="70970" y="32766"/>
                </a:lnTo>
                <a:lnTo>
                  <a:pt x="71599" y="31242"/>
                </a:lnTo>
                <a:lnTo>
                  <a:pt x="72346" y="29972"/>
                </a:lnTo>
                <a:lnTo>
                  <a:pt x="73447" y="28702"/>
                </a:lnTo>
                <a:lnTo>
                  <a:pt x="74115" y="28194"/>
                </a:lnTo>
                <a:lnTo>
                  <a:pt x="74705" y="27813"/>
                </a:lnTo>
                <a:lnTo>
                  <a:pt x="74940" y="27813"/>
                </a:lnTo>
                <a:lnTo>
                  <a:pt x="75295" y="27559"/>
                </a:lnTo>
                <a:lnTo>
                  <a:pt x="75452" y="27559"/>
                </a:lnTo>
                <a:lnTo>
                  <a:pt x="74901" y="26543"/>
                </a:lnTo>
                <a:lnTo>
                  <a:pt x="73914" y="24130"/>
                </a:lnTo>
                <a:lnTo>
                  <a:pt x="72700" y="20447"/>
                </a:lnTo>
                <a:lnTo>
                  <a:pt x="72230" y="18288"/>
                </a:lnTo>
                <a:close/>
              </a:path>
              <a:path w="76200" h="51434">
                <a:moveTo>
                  <a:pt x="31182" y="30226"/>
                </a:moveTo>
                <a:lnTo>
                  <a:pt x="30317" y="30226"/>
                </a:lnTo>
                <a:lnTo>
                  <a:pt x="29610" y="30480"/>
                </a:lnTo>
                <a:lnTo>
                  <a:pt x="29178" y="30734"/>
                </a:lnTo>
                <a:lnTo>
                  <a:pt x="28509" y="31750"/>
                </a:lnTo>
                <a:lnTo>
                  <a:pt x="27604" y="32639"/>
                </a:lnTo>
                <a:lnTo>
                  <a:pt x="22375" y="35433"/>
                </a:lnTo>
                <a:lnTo>
                  <a:pt x="21746" y="35433"/>
                </a:lnTo>
                <a:lnTo>
                  <a:pt x="20410" y="35687"/>
                </a:lnTo>
                <a:lnTo>
                  <a:pt x="33135" y="35687"/>
                </a:lnTo>
                <a:lnTo>
                  <a:pt x="33030" y="35433"/>
                </a:lnTo>
                <a:lnTo>
                  <a:pt x="32794" y="34671"/>
                </a:lnTo>
                <a:lnTo>
                  <a:pt x="32411" y="32766"/>
                </a:lnTo>
                <a:lnTo>
                  <a:pt x="32291" y="31750"/>
                </a:lnTo>
                <a:lnTo>
                  <a:pt x="32204" y="31242"/>
                </a:lnTo>
                <a:lnTo>
                  <a:pt x="32087" y="30988"/>
                </a:lnTo>
                <a:lnTo>
                  <a:pt x="31890" y="30734"/>
                </a:lnTo>
                <a:lnTo>
                  <a:pt x="31575" y="30480"/>
                </a:lnTo>
                <a:lnTo>
                  <a:pt x="31182" y="30226"/>
                </a:lnTo>
                <a:close/>
              </a:path>
              <a:path w="76200" h="51434">
                <a:moveTo>
                  <a:pt x="17421" y="6985"/>
                </a:moveTo>
                <a:lnTo>
                  <a:pt x="2443" y="6984"/>
                </a:lnTo>
                <a:lnTo>
                  <a:pt x="4015" y="8508"/>
                </a:lnTo>
                <a:lnTo>
                  <a:pt x="5627" y="10032"/>
                </a:lnTo>
                <a:lnTo>
                  <a:pt x="7318" y="11429"/>
                </a:lnTo>
                <a:lnTo>
                  <a:pt x="10699" y="13969"/>
                </a:lnTo>
                <a:lnTo>
                  <a:pt x="14198" y="16256"/>
                </a:lnTo>
                <a:lnTo>
                  <a:pt x="15968" y="17145"/>
                </a:lnTo>
                <a:lnTo>
                  <a:pt x="17737" y="18161"/>
                </a:lnTo>
                <a:lnTo>
                  <a:pt x="44274" y="25781"/>
                </a:lnTo>
                <a:lnTo>
                  <a:pt x="41365" y="29464"/>
                </a:lnTo>
                <a:lnTo>
                  <a:pt x="39439" y="31496"/>
                </a:lnTo>
                <a:lnTo>
                  <a:pt x="38023" y="32766"/>
                </a:lnTo>
                <a:lnTo>
                  <a:pt x="40736" y="32004"/>
                </a:lnTo>
                <a:lnTo>
                  <a:pt x="43174" y="31115"/>
                </a:lnTo>
                <a:lnTo>
                  <a:pt x="44628" y="30353"/>
                </a:lnTo>
                <a:lnTo>
                  <a:pt x="46005" y="29718"/>
                </a:lnTo>
                <a:lnTo>
                  <a:pt x="53121" y="24511"/>
                </a:lnTo>
                <a:lnTo>
                  <a:pt x="57445" y="24130"/>
                </a:lnTo>
                <a:lnTo>
                  <a:pt x="59805" y="23749"/>
                </a:lnTo>
                <a:lnTo>
                  <a:pt x="61731" y="23368"/>
                </a:lnTo>
                <a:lnTo>
                  <a:pt x="62963" y="22987"/>
                </a:lnTo>
                <a:lnTo>
                  <a:pt x="47145" y="22987"/>
                </a:lnTo>
                <a:lnTo>
                  <a:pt x="43999" y="22225"/>
                </a:lnTo>
                <a:lnTo>
                  <a:pt x="41129" y="21463"/>
                </a:lnTo>
                <a:lnTo>
                  <a:pt x="38804" y="20574"/>
                </a:lnTo>
                <a:lnTo>
                  <a:pt x="28509" y="20574"/>
                </a:lnTo>
                <a:lnTo>
                  <a:pt x="18562" y="14351"/>
                </a:lnTo>
                <a:lnTo>
                  <a:pt x="17943" y="12192"/>
                </a:lnTo>
                <a:lnTo>
                  <a:pt x="17520" y="10287"/>
                </a:lnTo>
                <a:lnTo>
                  <a:pt x="17407" y="9398"/>
                </a:lnTo>
                <a:lnTo>
                  <a:pt x="17421" y="6985"/>
                </a:lnTo>
                <a:close/>
              </a:path>
              <a:path w="76200" h="51434">
                <a:moveTo>
                  <a:pt x="43606" y="18288"/>
                </a:moveTo>
                <a:lnTo>
                  <a:pt x="44235" y="19685"/>
                </a:lnTo>
                <a:lnTo>
                  <a:pt x="45690" y="21590"/>
                </a:lnTo>
                <a:lnTo>
                  <a:pt x="47145" y="22987"/>
                </a:lnTo>
                <a:lnTo>
                  <a:pt x="62963" y="22987"/>
                </a:lnTo>
                <a:lnTo>
                  <a:pt x="63854" y="22733"/>
                </a:lnTo>
                <a:lnTo>
                  <a:pt x="64798" y="22352"/>
                </a:lnTo>
                <a:lnTo>
                  <a:pt x="65544" y="22098"/>
                </a:lnTo>
                <a:lnTo>
                  <a:pt x="58704" y="21717"/>
                </a:lnTo>
                <a:lnTo>
                  <a:pt x="54732" y="21082"/>
                </a:lnTo>
                <a:lnTo>
                  <a:pt x="52924" y="20828"/>
                </a:lnTo>
                <a:lnTo>
                  <a:pt x="46083" y="19177"/>
                </a:lnTo>
                <a:lnTo>
                  <a:pt x="45218" y="18796"/>
                </a:lnTo>
                <a:lnTo>
                  <a:pt x="43606" y="18288"/>
                </a:lnTo>
                <a:close/>
              </a:path>
              <a:path w="76200" h="51434">
                <a:moveTo>
                  <a:pt x="25993" y="10287"/>
                </a:moveTo>
                <a:lnTo>
                  <a:pt x="38804" y="20574"/>
                </a:lnTo>
                <a:lnTo>
                  <a:pt x="37433" y="20066"/>
                </a:lnTo>
                <a:lnTo>
                  <a:pt x="36333" y="19558"/>
                </a:lnTo>
                <a:lnTo>
                  <a:pt x="26819" y="11811"/>
                </a:lnTo>
                <a:lnTo>
                  <a:pt x="25993" y="10287"/>
                </a:lnTo>
                <a:close/>
              </a:path>
              <a:path w="76200" h="51434">
                <a:moveTo>
                  <a:pt x="49464" y="7620"/>
                </a:moveTo>
                <a:lnTo>
                  <a:pt x="41405" y="7620"/>
                </a:lnTo>
                <a:lnTo>
                  <a:pt x="42467" y="7747"/>
                </a:lnTo>
                <a:lnTo>
                  <a:pt x="43567" y="8128"/>
                </a:lnTo>
                <a:lnTo>
                  <a:pt x="43803" y="8255"/>
                </a:lnTo>
                <a:lnTo>
                  <a:pt x="45376" y="8763"/>
                </a:lnTo>
                <a:lnTo>
                  <a:pt x="46083" y="9017"/>
                </a:lnTo>
                <a:lnTo>
                  <a:pt x="51076" y="12446"/>
                </a:lnTo>
                <a:lnTo>
                  <a:pt x="51863" y="13208"/>
                </a:lnTo>
                <a:lnTo>
                  <a:pt x="53082" y="14732"/>
                </a:lnTo>
                <a:lnTo>
                  <a:pt x="53908" y="16129"/>
                </a:lnTo>
                <a:lnTo>
                  <a:pt x="54537" y="17526"/>
                </a:lnTo>
                <a:lnTo>
                  <a:pt x="54654" y="17907"/>
                </a:lnTo>
                <a:lnTo>
                  <a:pt x="55401" y="18161"/>
                </a:lnTo>
                <a:lnTo>
                  <a:pt x="56148" y="18542"/>
                </a:lnTo>
                <a:lnTo>
                  <a:pt x="56895" y="18669"/>
                </a:lnTo>
                <a:lnTo>
                  <a:pt x="57602" y="18923"/>
                </a:lnTo>
                <a:lnTo>
                  <a:pt x="58979" y="19050"/>
                </a:lnTo>
                <a:lnTo>
                  <a:pt x="60237" y="19050"/>
                </a:lnTo>
                <a:lnTo>
                  <a:pt x="61298" y="18923"/>
                </a:lnTo>
                <a:lnTo>
                  <a:pt x="63540" y="18542"/>
                </a:lnTo>
                <a:lnTo>
                  <a:pt x="64955" y="18415"/>
                </a:lnTo>
                <a:lnTo>
                  <a:pt x="67117" y="18288"/>
                </a:lnTo>
                <a:lnTo>
                  <a:pt x="72230" y="18288"/>
                </a:lnTo>
                <a:lnTo>
                  <a:pt x="71953" y="17018"/>
                </a:lnTo>
                <a:lnTo>
                  <a:pt x="58389" y="17018"/>
                </a:lnTo>
                <a:lnTo>
                  <a:pt x="57878" y="16764"/>
                </a:lnTo>
                <a:lnTo>
                  <a:pt x="57682" y="16764"/>
                </a:lnTo>
                <a:lnTo>
                  <a:pt x="56934" y="16256"/>
                </a:lnTo>
                <a:lnTo>
                  <a:pt x="56266" y="15875"/>
                </a:lnTo>
                <a:lnTo>
                  <a:pt x="53947" y="12700"/>
                </a:lnTo>
                <a:lnTo>
                  <a:pt x="53671" y="12192"/>
                </a:lnTo>
                <a:lnTo>
                  <a:pt x="51548" y="9525"/>
                </a:lnTo>
                <a:lnTo>
                  <a:pt x="49976" y="8001"/>
                </a:lnTo>
                <a:lnTo>
                  <a:pt x="49464" y="7620"/>
                </a:lnTo>
                <a:close/>
              </a:path>
              <a:path w="76200" h="51434">
                <a:moveTo>
                  <a:pt x="67982" y="15621"/>
                </a:moveTo>
                <a:lnTo>
                  <a:pt x="65820" y="15621"/>
                </a:lnTo>
                <a:lnTo>
                  <a:pt x="64876" y="15748"/>
                </a:lnTo>
                <a:lnTo>
                  <a:pt x="62556" y="16129"/>
                </a:lnTo>
                <a:lnTo>
                  <a:pt x="61456" y="16510"/>
                </a:lnTo>
                <a:lnTo>
                  <a:pt x="61024" y="16637"/>
                </a:lnTo>
                <a:lnTo>
                  <a:pt x="60473" y="16891"/>
                </a:lnTo>
                <a:lnTo>
                  <a:pt x="60276" y="17018"/>
                </a:lnTo>
                <a:lnTo>
                  <a:pt x="71953" y="17018"/>
                </a:lnTo>
                <a:lnTo>
                  <a:pt x="71836" y="16129"/>
                </a:lnTo>
                <a:lnTo>
                  <a:pt x="70459" y="15875"/>
                </a:lnTo>
                <a:lnTo>
                  <a:pt x="67982" y="15621"/>
                </a:lnTo>
                <a:close/>
              </a:path>
              <a:path w="76200" h="51434">
                <a:moveTo>
                  <a:pt x="28823" y="3683"/>
                </a:moveTo>
                <a:lnTo>
                  <a:pt x="21550" y="3683"/>
                </a:lnTo>
                <a:lnTo>
                  <a:pt x="21865" y="3810"/>
                </a:lnTo>
                <a:lnTo>
                  <a:pt x="22965" y="3937"/>
                </a:lnTo>
                <a:lnTo>
                  <a:pt x="23988" y="4191"/>
                </a:lnTo>
                <a:lnTo>
                  <a:pt x="30042" y="8636"/>
                </a:lnTo>
                <a:lnTo>
                  <a:pt x="31339" y="10287"/>
                </a:lnTo>
                <a:lnTo>
                  <a:pt x="33109" y="11938"/>
                </a:lnTo>
                <a:lnTo>
                  <a:pt x="33659" y="12319"/>
                </a:lnTo>
                <a:lnTo>
                  <a:pt x="34171" y="12573"/>
                </a:lnTo>
                <a:lnTo>
                  <a:pt x="35035" y="12954"/>
                </a:lnTo>
                <a:lnTo>
                  <a:pt x="35390" y="13208"/>
                </a:lnTo>
                <a:lnTo>
                  <a:pt x="36136" y="13335"/>
                </a:lnTo>
                <a:lnTo>
                  <a:pt x="36294" y="13335"/>
                </a:lnTo>
                <a:lnTo>
                  <a:pt x="37197" y="10795"/>
                </a:lnTo>
                <a:lnTo>
                  <a:pt x="37748" y="9906"/>
                </a:lnTo>
                <a:lnTo>
                  <a:pt x="37931" y="9652"/>
                </a:lnTo>
                <a:lnTo>
                  <a:pt x="37197" y="9652"/>
                </a:lnTo>
                <a:lnTo>
                  <a:pt x="34249" y="8001"/>
                </a:lnTo>
                <a:lnTo>
                  <a:pt x="33070" y="7239"/>
                </a:lnTo>
                <a:lnTo>
                  <a:pt x="32048" y="6477"/>
                </a:lnTo>
                <a:lnTo>
                  <a:pt x="31222" y="5969"/>
                </a:lnTo>
                <a:lnTo>
                  <a:pt x="29924" y="4826"/>
                </a:lnTo>
                <a:lnTo>
                  <a:pt x="29452" y="4445"/>
                </a:lnTo>
                <a:lnTo>
                  <a:pt x="28823" y="3683"/>
                </a:lnTo>
                <a:close/>
              </a:path>
              <a:path w="76200" h="51434">
                <a:moveTo>
                  <a:pt x="43016" y="4953"/>
                </a:moveTo>
                <a:lnTo>
                  <a:pt x="37670" y="8001"/>
                </a:lnTo>
                <a:lnTo>
                  <a:pt x="37512" y="8255"/>
                </a:lnTo>
                <a:lnTo>
                  <a:pt x="37316" y="9017"/>
                </a:lnTo>
                <a:lnTo>
                  <a:pt x="37197" y="9652"/>
                </a:lnTo>
                <a:lnTo>
                  <a:pt x="37931" y="9652"/>
                </a:lnTo>
                <a:lnTo>
                  <a:pt x="38613" y="8890"/>
                </a:lnTo>
                <a:lnTo>
                  <a:pt x="38928" y="8636"/>
                </a:lnTo>
                <a:lnTo>
                  <a:pt x="39557" y="8255"/>
                </a:lnTo>
                <a:lnTo>
                  <a:pt x="39871" y="8001"/>
                </a:lnTo>
                <a:lnTo>
                  <a:pt x="40186" y="7874"/>
                </a:lnTo>
                <a:lnTo>
                  <a:pt x="41405" y="7620"/>
                </a:lnTo>
                <a:lnTo>
                  <a:pt x="49464" y="7620"/>
                </a:lnTo>
                <a:lnTo>
                  <a:pt x="47970" y="6604"/>
                </a:lnTo>
                <a:lnTo>
                  <a:pt x="47499" y="6223"/>
                </a:lnTo>
                <a:lnTo>
                  <a:pt x="47027" y="6096"/>
                </a:lnTo>
                <a:lnTo>
                  <a:pt x="46122" y="5715"/>
                </a:lnTo>
                <a:lnTo>
                  <a:pt x="45690" y="5461"/>
                </a:lnTo>
                <a:lnTo>
                  <a:pt x="44903" y="5207"/>
                </a:lnTo>
                <a:lnTo>
                  <a:pt x="44196" y="5080"/>
                </a:lnTo>
                <a:lnTo>
                  <a:pt x="43016" y="4953"/>
                </a:lnTo>
                <a:close/>
              </a:path>
              <a:path w="76200" h="51434">
                <a:moveTo>
                  <a:pt x="22651" y="381"/>
                </a:moveTo>
                <a:lnTo>
                  <a:pt x="21353" y="381"/>
                </a:lnTo>
                <a:lnTo>
                  <a:pt x="20803" y="508"/>
                </a:lnTo>
                <a:lnTo>
                  <a:pt x="20253" y="508"/>
                </a:lnTo>
                <a:lnTo>
                  <a:pt x="15731" y="6350"/>
                </a:lnTo>
                <a:lnTo>
                  <a:pt x="17569" y="6350"/>
                </a:lnTo>
                <a:lnTo>
                  <a:pt x="17658" y="5969"/>
                </a:lnTo>
                <a:lnTo>
                  <a:pt x="17815" y="5588"/>
                </a:lnTo>
                <a:lnTo>
                  <a:pt x="20292" y="3810"/>
                </a:lnTo>
                <a:lnTo>
                  <a:pt x="20764" y="3683"/>
                </a:lnTo>
                <a:lnTo>
                  <a:pt x="28823" y="3683"/>
                </a:lnTo>
                <a:lnTo>
                  <a:pt x="28666" y="3429"/>
                </a:lnTo>
                <a:lnTo>
                  <a:pt x="28509" y="3302"/>
                </a:lnTo>
                <a:lnTo>
                  <a:pt x="28430" y="2921"/>
                </a:lnTo>
                <a:lnTo>
                  <a:pt x="27448" y="2286"/>
                </a:lnTo>
                <a:lnTo>
                  <a:pt x="26543" y="1651"/>
                </a:lnTo>
                <a:lnTo>
                  <a:pt x="24853" y="889"/>
                </a:lnTo>
                <a:lnTo>
                  <a:pt x="24066" y="635"/>
                </a:lnTo>
                <a:lnTo>
                  <a:pt x="22651" y="381"/>
                </a:lnTo>
                <a:close/>
              </a:path>
              <a:path w="76200" h="51434">
                <a:moveTo>
                  <a:pt x="7829" y="0"/>
                </a:moveTo>
                <a:lnTo>
                  <a:pt x="7279" y="0"/>
                </a:lnTo>
                <a:lnTo>
                  <a:pt x="6728" y="126"/>
                </a:lnTo>
                <a:lnTo>
                  <a:pt x="8379" y="127"/>
                </a:lnTo>
                <a:lnTo>
                  <a:pt x="782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75239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5427" y="0"/>
                </a:moveTo>
                <a:lnTo>
                  <a:pt x="0" y="28739"/>
                </a:lnTo>
                <a:lnTo>
                  <a:pt x="160" y="30735"/>
                </a:lnTo>
                <a:lnTo>
                  <a:pt x="14708" y="49724"/>
                </a:lnTo>
                <a:lnTo>
                  <a:pt x="15570" y="49567"/>
                </a:lnTo>
                <a:lnTo>
                  <a:pt x="16444" y="49333"/>
                </a:lnTo>
                <a:lnTo>
                  <a:pt x="17341" y="48941"/>
                </a:lnTo>
                <a:lnTo>
                  <a:pt x="18249" y="48393"/>
                </a:lnTo>
                <a:lnTo>
                  <a:pt x="18675" y="48041"/>
                </a:lnTo>
                <a:lnTo>
                  <a:pt x="20883" y="48041"/>
                </a:lnTo>
                <a:lnTo>
                  <a:pt x="20837" y="3093"/>
                </a:lnTo>
                <a:lnTo>
                  <a:pt x="19825" y="2623"/>
                </a:lnTo>
                <a:lnTo>
                  <a:pt x="18273" y="2036"/>
                </a:lnTo>
                <a:lnTo>
                  <a:pt x="9556" y="2036"/>
                </a:lnTo>
                <a:lnTo>
                  <a:pt x="9441" y="1644"/>
                </a:lnTo>
                <a:lnTo>
                  <a:pt x="6807" y="156"/>
                </a:lnTo>
                <a:lnTo>
                  <a:pt x="5427" y="0"/>
                </a:lnTo>
                <a:close/>
              </a:path>
              <a:path w="20954" h="50165">
                <a:moveTo>
                  <a:pt x="20883" y="48041"/>
                </a:moveTo>
                <a:lnTo>
                  <a:pt x="18675" y="48041"/>
                </a:lnTo>
                <a:lnTo>
                  <a:pt x="18836" y="48159"/>
                </a:lnTo>
                <a:lnTo>
                  <a:pt x="19629" y="48432"/>
                </a:lnTo>
                <a:lnTo>
                  <a:pt x="19974" y="48510"/>
                </a:lnTo>
                <a:lnTo>
                  <a:pt x="20883" y="48510"/>
                </a:lnTo>
                <a:lnTo>
                  <a:pt x="20883" y="48041"/>
                </a:lnTo>
                <a:close/>
              </a:path>
              <a:path w="20954" h="50165">
                <a:moveTo>
                  <a:pt x="14041" y="1096"/>
                </a:moveTo>
                <a:lnTo>
                  <a:pt x="9556" y="2036"/>
                </a:lnTo>
                <a:lnTo>
                  <a:pt x="18273" y="2036"/>
                </a:lnTo>
                <a:lnTo>
                  <a:pt x="17858" y="1879"/>
                </a:lnTo>
                <a:lnTo>
                  <a:pt x="16364" y="1487"/>
                </a:lnTo>
                <a:lnTo>
                  <a:pt x="14823" y="1175"/>
                </a:lnTo>
                <a:lnTo>
                  <a:pt x="14041" y="1096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86646" y="7590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9947" y="18438"/>
                </a:moveTo>
                <a:lnTo>
                  <a:pt x="9004" y="18438"/>
                </a:lnTo>
                <a:lnTo>
                  <a:pt x="9475" y="18484"/>
                </a:lnTo>
                <a:lnTo>
                  <a:pt x="9947" y="18438"/>
                </a:lnTo>
                <a:close/>
              </a:path>
              <a:path w="19050" h="19050">
                <a:moveTo>
                  <a:pt x="9947" y="0"/>
                </a:moveTo>
                <a:lnTo>
                  <a:pt x="0" y="8303"/>
                </a:lnTo>
                <a:lnTo>
                  <a:pt x="0" y="10181"/>
                </a:lnTo>
                <a:lnTo>
                  <a:pt x="2437" y="15426"/>
                </a:lnTo>
                <a:lnTo>
                  <a:pt x="2748" y="15781"/>
                </a:lnTo>
                <a:lnTo>
                  <a:pt x="3415" y="16365"/>
                </a:lnTo>
                <a:lnTo>
                  <a:pt x="3771" y="16640"/>
                </a:lnTo>
                <a:lnTo>
                  <a:pt x="4565" y="17155"/>
                </a:lnTo>
                <a:lnTo>
                  <a:pt x="4956" y="17350"/>
                </a:lnTo>
                <a:lnTo>
                  <a:pt x="5347" y="17579"/>
                </a:lnTo>
                <a:lnTo>
                  <a:pt x="6646" y="18049"/>
                </a:lnTo>
                <a:lnTo>
                  <a:pt x="7543" y="18289"/>
                </a:lnTo>
                <a:lnTo>
                  <a:pt x="8486" y="18438"/>
                </a:lnTo>
                <a:lnTo>
                  <a:pt x="10453" y="18438"/>
                </a:lnTo>
                <a:lnTo>
                  <a:pt x="11396" y="18289"/>
                </a:lnTo>
                <a:lnTo>
                  <a:pt x="12304" y="18049"/>
                </a:lnTo>
                <a:lnTo>
                  <a:pt x="13604" y="17579"/>
                </a:lnTo>
                <a:lnTo>
                  <a:pt x="13995" y="17350"/>
                </a:lnTo>
                <a:lnTo>
                  <a:pt x="14386" y="17155"/>
                </a:lnTo>
                <a:lnTo>
                  <a:pt x="14777" y="16881"/>
                </a:lnTo>
                <a:lnTo>
                  <a:pt x="15179" y="16640"/>
                </a:lnTo>
                <a:lnTo>
                  <a:pt x="16203" y="15781"/>
                </a:lnTo>
                <a:lnTo>
                  <a:pt x="16513" y="15426"/>
                </a:lnTo>
                <a:lnTo>
                  <a:pt x="16823" y="15117"/>
                </a:lnTo>
                <a:lnTo>
                  <a:pt x="17375" y="14407"/>
                </a:lnTo>
                <a:lnTo>
                  <a:pt x="18951" y="10181"/>
                </a:lnTo>
                <a:lnTo>
                  <a:pt x="18951" y="8303"/>
                </a:lnTo>
                <a:lnTo>
                  <a:pt x="11396" y="194"/>
                </a:lnTo>
                <a:lnTo>
                  <a:pt x="10924" y="80"/>
                </a:lnTo>
                <a:lnTo>
                  <a:pt x="9947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91798" y="8084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4323" y="0"/>
                </a:moveTo>
                <a:lnTo>
                  <a:pt x="0" y="5165"/>
                </a:lnTo>
                <a:lnTo>
                  <a:pt x="114" y="5554"/>
                </a:lnTo>
                <a:lnTo>
                  <a:pt x="4760" y="8577"/>
                </a:lnTo>
                <a:lnTo>
                  <a:pt x="5232" y="8497"/>
                </a:lnTo>
                <a:lnTo>
                  <a:pt x="8647" y="5165"/>
                </a:lnTo>
                <a:lnTo>
                  <a:pt x="8532" y="3012"/>
                </a:lnTo>
                <a:lnTo>
                  <a:pt x="43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85679" y="140788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60" h="19050">
                <a:moveTo>
                  <a:pt x="6370" y="5359"/>
                </a:moveTo>
                <a:lnTo>
                  <a:pt x="22608" y="19034"/>
                </a:lnTo>
                <a:lnTo>
                  <a:pt x="20216" y="15231"/>
                </a:lnTo>
                <a:lnTo>
                  <a:pt x="19698" y="14327"/>
                </a:lnTo>
                <a:lnTo>
                  <a:pt x="19146" y="13433"/>
                </a:lnTo>
                <a:lnTo>
                  <a:pt x="18594" y="12448"/>
                </a:lnTo>
                <a:lnTo>
                  <a:pt x="17030" y="11750"/>
                </a:lnTo>
                <a:lnTo>
                  <a:pt x="7865" y="6424"/>
                </a:lnTo>
                <a:lnTo>
                  <a:pt x="6370" y="5359"/>
                </a:lnTo>
                <a:close/>
              </a:path>
              <a:path w="22860" h="19050">
                <a:moveTo>
                  <a:pt x="0" y="0"/>
                </a:moveTo>
                <a:lnTo>
                  <a:pt x="8969" y="17579"/>
                </a:lnTo>
                <a:lnTo>
                  <a:pt x="5623" y="4775"/>
                </a:lnTo>
                <a:lnTo>
                  <a:pt x="4174" y="3676"/>
                </a:lnTo>
                <a:lnTo>
                  <a:pt x="2759" y="2508"/>
                </a:lnTo>
                <a:lnTo>
                  <a:pt x="1379" y="1294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33381" y="29861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299" y="0"/>
                </a:moveTo>
                <a:lnTo>
                  <a:pt x="251" y="6104"/>
                </a:lnTo>
                <a:lnTo>
                  <a:pt x="125" y="6424"/>
                </a:lnTo>
                <a:lnTo>
                  <a:pt x="0" y="8177"/>
                </a:lnTo>
                <a:lnTo>
                  <a:pt x="113" y="8451"/>
                </a:lnTo>
                <a:lnTo>
                  <a:pt x="309" y="8772"/>
                </a:lnTo>
                <a:lnTo>
                  <a:pt x="2666" y="9517"/>
                </a:lnTo>
                <a:lnTo>
                  <a:pt x="3218" y="9471"/>
                </a:lnTo>
                <a:lnTo>
                  <a:pt x="7651" y="7707"/>
                </a:lnTo>
                <a:lnTo>
                  <a:pt x="2551" y="7707"/>
                </a:lnTo>
                <a:lnTo>
                  <a:pt x="2080" y="7673"/>
                </a:lnTo>
                <a:lnTo>
                  <a:pt x="1562" y="7593"/>
                </a:lnTo>
                <a:lnTo>
                  <a:pt x="2606" y="5050"/>
                </a:lnTo>
                <a:lnTo>
                  <a:pt x="2701" y="4890"/>
                </a:lnTo>
                <a:lnTo>
                  <a:pt x="3057" y="4500"/>
                </a:lnTo>
                <a:lnTo>
                  <a:pt x="9308" y="4500"/>
                </a:lnTo>
                <a:lnTo>
                  <a:pt x="9213" y="4145"/>
                </a:lnTo>
                <a:lnTo>
                  <a:pt x="3023" y="2702"/>
                </a:lnTo>
                <a:lnTo>
                  <a:pt x="3853" y="1683"/>
                </a:lnTo>
                <a:lnTo>
                  <a:pt x="4311" y="1053"/>
                </a:lnTo>
                <a:lnTo>
                  <a:pt x="4267" y="435"/>
                </a:lnTo>
                <a:lnTo>
                  <a:pt x="3966" y="194"/>
                </a:lnTo>
                <a:lnTo>
                  <a:pt x="3644" y="114"/>
                </a:lnTo>
                <a:lnTo>
                  <a:pt x="3299" y="0"/>
                </a:lnTo>
                <a:close/>
              </a:path>
              <a:path w="9525" h="9525">
                <a:moveTo>
                  <a:pt x="9308" y="4500"/>
                </a:moveTo>
                <a:lnTo>
                  <a:pt x="3057" y="4500"/>
                </a:lnTo>
                <a:lnTo>
                  <a:pt x="3644" y="4890"/>
                </a:lnTo>
                <a:lnTo>
                  <a:pt x="4081" y="5245"/>
                </a:lnTo>
                <a:lnTo>
                  <a:pt x="4437" y="5634"/>
                </a:lnTo>
                <a:lnTo>
                  <a:pt x="4667" y="5955"/>
                </a:lnTo>
                <a:lnTo>
                  <a:pt x="4713" y="6974"/>
                </a:lnTo>
                <a:lnTo>
                  <a:pt x="4437" y="7283"/>
                </a:lnTo>
                <a:lnTo>
                  <a:pt x="4161" y="7444"/>
                </a:lnTo>
                <a:lnTo>
                  <a:pt x="3805" y="7593"/>
                </a:lnTo>
                <a:lnTo>
                  <a:pt x="3448" y="7673"/>
                </a:lnTo>
                <a:lnTo>
                  <a:pt x="3023" y="7707"/>
                </a:lnTo>
                <a:lnTo>
                  <a:pt x="7651" y="7707"/>
                </a:lnTo>
                <a:lnTo>
                  <a:pt x="9271" y="5634"/>
                </a:lnTo>
                <a:lnTo>
                  <a:pt x="9308" y="4500"/>
                </a:lnTo>
                <a:close/>
              </a:path>
              <a:path w="9525" h="9525">
                <a:moveTo>
                  <a:pt x="6162" y="2153"/>
                </a:moveTo>
                <a:lnTo>
                  <a:pt x="5771" y="2153"/>
                </a:lnTo>
                <a:lnTo>
                  <a:pt x="4989" y="2233"/>
                </a:lnTo>
                <a:lnTo>
                  <a:pt x="3805" y="2462"/>
                </a:lnTo>
                <a:lnTo>
                  <a:pt x="3023" y="2702"/>
                </a:lnTo>
                <a:lnTo>
                  <a:pt x="8144" y="2702"/>
                </a:lnTo>
                <a:lnTo>
                  <a:pt x="7622" y="2427"/>
                </a:lnTo>
                <a:lnTo>
                  <a:pt x="7266" y="2313"/>
                </a:lnTo>
                <a:lnTo>
                  <a:pt x="6909" y="2233"/>
                </a:lnTo>
                <a:lnTo>
                  <a:pt x="6162" y="2153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27354" y="270191"/>
            <a:ext cx="8890" cy="18415"/>
          </a:xfrm>
          <a:custGeom>
            <a:avLst/>
            <a:gdLst/>
            <a:ahLst/>
            <a:cxnLst/>
            <a:rect l="l" t="t" r="r" b="b"/>
            <a:pathLst>
              <a:path w="8889" h="18414">
                <a:moveTo>
                  <a:pt x="942" y="0"/>
                </a:moveTo>
                <a:lnTo>
                  <a:pt x="471" y="939"/>
                </a:lnTo>
                <a:lnTo>
                  <a:pt x="0" y="2038"/>
                </a:lnTo>
                <a:lnTo>
                  <a:pt x="2046" y="5634"/>
                </a:lnTo>
                <a:lnTo>
                  <a:pt x="3166" y="7833"/>
                </a:lnTo>
                <a:lnTo>
                  <a:pt x="7509" y="17969"/>
                </a:lnTo>
                <a:lnTo>
                  <a:pt x="7704" y="17774"/>
                </a:lnTo>
                <a:lnTo>
                  <a:pt x="8578" y="14842"/>
                </a:lnTo>
                <a:lnTo>
                  <a:pt x="8498" y="12689"/>
                </a:lnTo>
                <a:lnTo>
                  <a:pt x="8026" y="11349"/>
                </a:lnTo>
                <a:lnTo>
                  <a:pt x="7589" y="10261"/>
                </a:lnTo>
                <a:lnTo>
                  <a:pt x="7003" y="9196"/>
                </a:lnTo>
                <a:lnTo>
                  <a:pt x="6247" y="7638"/>
                </a:lnTo>
                <a:lnTo>
                  <a:pt x="2161" y="1763"/>
                </a:lnTo>
                <a:lnTo>
                  <a:pt x="1299" y="584"/>
                </a:lnTo>
                <a:lnTo>
                  <a:pt x="942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88808" y="102101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0" y="125"/>
                </a:moveTo>
                <a:lnTo>
                  <a:pt x="91" y="2153"/>
                </a:lnTo>
                <a:lnTo>
                  <a:pt x="195" y="5291"/>
                </a:lnTo>
                <a:lnTo>
                  <a:pt x="310" y="7993"/>
                </a:lnTo>
                <a:lnTo>
                  <a:pt x="471" y="13353"/>
                </a:lnTo>
                <a:lnTo>
                  <a:pt x="680" y="18919"/>
                </a:lnTo>
                <a:lnTo>
                  <a:pt x="889" y="26398"/>
                </a:lnTo>
                <a:lnTo>
                  <a:pt x="1000" y="29490"/>
                </a:lnTo>
                <a:lnTo>
                  <a:pt x="1057" y="31872"/>
                </a:lnTo>
                <a:lnTo>
                  <a:pt x="2748" y="31712"/>
                </a:lnTo>
                <a:lnTo>
                  <a:pt x="2552" y="31093"/>
                </a:lnTo>
                <a:lnTo>
                  <a:pt x="2357" y="30818"/>
                </a:lnTo>
                <a:lnTo>
                  <a:pt x="2196" y="30773"/>
                </a:lnTo>
                <a:lnTo>
                  <a:pt x="3150" y="30383"/>
                </a:lnTo>
                <a:lnTo>
                  <a:pt x="4093" y="30074"/>
                </a:lnTo>
                <a:lnTo>
                  <a:pt x="4990" y="29833"/>
                </a:lnTo>
                <a:lnTo>
                  <a:pt x="6681" y="29559"/>
                </a:lnTo>
                <a:lnTo>
                  <a:pt x="8256" y="29490"/>
                </a:lnTo>
                <a:lnTo>
                  <a:pt x="13205" y="29490"/>
                </a:lnTo>
                <a:lnTo>
                  <a:pt x="13569" y="26398"/>
                </a:lnTo>
                <a:lnTo>
                  <a:pt x="14903" y="1534"/>
                </a:lnTo>
                <a:lnTo>
                  <a:pt x="7313" y="1534"/>
                </a:lnTo>
                <a:lnTo>
                  <a:pt x="5381" y="1454"/>
                </a:lnTo>
                <a:lnTo>
                  <a:pt x="4438" y="1339"/>
                </a:lnTo>
                <a:lnTo>
                  <a:pt x="3541" y="1179"/>
                </a:lnTo>
                <a:lnTo>
                  <a:pt x="1724" y="710"/>
                </a:lnTo>
                <a:lnTo>
                  <a:pt x="862" y="435"/>
                </a:lnTo>
                <a:lnTo>
                  <a:pt x="0" y="125"/>
                </a:lnTo>
                <a:close/>
              </a:path>
              <a:path w="15239" h="32385">
                <a:moveTo>
                  <a:pt x="2256" y="30748"/>
                </a:moveTo>
                <a:close/>
              </a:path>
              <a:path w="15239" h="32385">
                <a:moveTo>
                  <a:pt x="13205" y="29490"/>
                </a:moveTo>
                <a:lnTo>
                  <a:pt x="8256" y="29490"/>
                </a:lnTo>
                <a:lnTo>
                  <a:pt x="9004" y="29524"/>
                </a:lnTo>
                <a:lnTo>
                  <a:pt x="9671" y="29604"/>
                </a:lnTo>
                <a:lnTo>
                  <a:pt x="10924" y="29833"/>
                </a:lnTo>
                <a:lnTo>
                  <a:pt x="11476" y="29959"/>
                </a:lnTo>
                <a:lnTo>
                  <a:pt x="12419" y="30234"/>
                </a:lnTo>
                <a:lnTo>
                  <a:pt x="13086" y="30498"/>
                </a:lnTo>
                <a:lnTo>
                  <a:pt x="13205" y="29490"/>
                </a:lnTo>
                <a:close/>
              </a:path>
              <a:path w="15239" h="32385">
                <a:moveTo>
                  <a:pt x="14903" y="0"/>
                </a:moveTo>
                <a:lnTo>
                  <a:pt x="7313" y="1534"/>
                </a:lnTo>
                <a:lnTo>
                  <a:pt x="14903" y="1534"/>
                </a:lnTo>
                <a:lnTo>
                  <a:pt x="1490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93184" y="106877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3720" y="0"/>
                </a:moveTo>
                <a:lnTo>
                  <a:pt x="0" y="3962"/>
                </a:lnTo>
                <a:lnTo>
                  <a:pt x="144" y="4351"/>
                </a:lnTo>
                <a:lnTo>
                  <a:pt x="339" y="4707"/>
                </a:lnTo>
                <a:lnTo>
                  <a:pt x="339" y="6505"/>
                </a:lnTo>
                <a:lnTo>
                  <a:pt x="1914" y="8108"/>
                </a:lnTo>
                <a:lnTo>
                  <a:pt x="2547" y="7879"/>
                </a:lnTo>
                <a:lnTo>
                  <a:pt x="3214" y="7799"/>
                </a:lnTo>
                <a:lnTo>
                  <a:pt x="6403" y="5600"/>
                </a:lnTo>
                <a:lnTo>
                  <a:pt x="6353" y="4351"/>
                </a:lnTo>
                <a:lnTo>
                  <a:pt x="6179" y="3916"/>
                </a:lnTo>
                <a:lnTo>
                  <a:pt x="6008" y="3607"/>
                </a:lnTo>
                <a:lnTo>
                  <a:pt x="5962" y="1809"/>
                </a:lnTo>
                <a:lnTo>
                  <a:pt x="5801" y="1408"/>
                </a:lnTo>
                <a:lnTo>
                  <a:pt x="5571" y="1019"/>
                </a:lnTo>
                <a:lnTo>
                  <a:pt x="5215" y="710"/>
                </a:lnTo>
                <a:lnTo>
                  <a:pt x="5065" y="549"/>
                </a:lnTo>
                <a:lnTo>
                  <a:pt x="4511" y="240"/>
                </a:lnTo>
                <a:lnTo>
                  <a:pt x="4318" y="160"/>
                </a:lnTo>
                <a:lnTo>
                  <a:pt x="3720" y="0"/>
                </a:lnTo>
                <a:close/>
              </a:path>
              <a:path w="6985" h="8255">
                <a:moveTo>
                  <a:pt x="4858" y="7799"/>
                </a:moveTo>
                <a:lnTo>
                  <a:pt x="3524" y="7799"/>
                </a:lnTo>
                <a:lnTo>
                  <a:pt x="3846" y="7833"/>
                </a:lnTo>
                <a:lnTo>
                  <a:pt x="4467" y="7993"/>
                </a:lnTo>
                <a:lnTo>
                  <a:pt x="4858" y="77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93684" y="118433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80" y="1603"/>
                </a:moveTo>
                <a:lnTo>
                  <a:pt x="3104" y="5359"/>
                </a:lnTo>
                <a:lnTo>
                  <a:pt x="3415" y="5325"/>
                </a:lnTo>
                <a:lnTo>
                  <a:pt x="6465" y="2508"/>
                </a:lnTo>
                <a:lnTo>
                  <a:pt x="1805" y="2508"/>
                </a:lnTo>
                <a:lnTo>
                  <a:pt x="1494" y="2427"/>
                </a:lnTo>
                <a:lnTo>
                  <a:pt x="908" y="2233"/>
                </a:lnTo>
                <a:lnTo>
                  <a:pt x="632" y="2072"/>
                </a:lnTo>
                <a:lnTo>
                  <a:pt x="80" y="1603"/>
                </a:lnTo>
                <a:close/>
              </a:path>
              <a:path w="6985" h="5714">
                <a:moveTo>
                  <a:pt x="5703" y="0"/>
                </a:moveTo>
                <a:lnTo>
                  <a:pt x="2748" y="2508"/>
                </a:lnTo>
                <a:lnTo>
                  <a:pt x="6465" y="2508"/>
                </a:lnTo>
                <a:lnTo>
                  <a:pt x="6345" y="1019"/>
                </a:lnTo>
                <a:lnTo>
                  <a:pt x="6249" y="778"/>
                </a:lnTo>
                <a:lnTo>
                  <a:pt x="6048" y="389"/>
                </a:lnTo>
                <a:lnTo>
                  <a:pt x="5899" y="194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93052" y="114676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3622" y="0"/>
                </a:moveTo>
                <a:lnTo>
                  <a:pt x="0" y="4145"/>
                </a:lnTo>
                <a:lnTo>
                  <a:pt x="114" y="4455"/>
                </a:lnTo>
                <a:lnTo>
                  <a:pt x="3380" y="6264"/>
                </a:lnTo>
                <a:lnTo>
                  <a:pt x="4013" y="6104"/>
                </a:lnTo>
                <a:lnTo>
                  <a:pt x="6372" y="3596"/>
                </a:lnTo>
                <a:lnTo>
                  <a:pt x="6290" y="1832"/>
                </a:lnTo>
                <a:lnTo>
                  <a:pt x="3622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92902" y="124033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3806" y="0"/>
                </a:moveTo>
                <a:lnTo>
                  <a:pt x="0" y="4260"/>
                </a:lnTo>
                <a:lnTo>
                  <a:pt x="149" y="4695"/>
                </a:lnTo>
                <a:lnTo>
                  <a:pt x="344" y="5084"/>
                </a:lnTo>
                <a:lnTo>
                  <a:pt x="292" y="6493"/>
                </a:lnTo>
                <a:lnTo>
                  <a:pt x="390" y="6928"/>
                </a:lnTo>
                <a:lnTo>
                  <a:pt x="540" y="7283"/>
                </a:lnTo>
                <a:lnTo>
                  <a:pt x="977" y="7867"/>
                </a:lnTo>
                <a:lnTo>
                  <a:pt x="2391" y="7627"/>
                </a:lnTo>
                <a:lnTo>
                  <a:pt x="3771" y="7558"/>
                </a:lnTo>
                <a:lnTo>
                  <a:pt x="6290" y="7558"/>
                </a:lnTo>
                <a:lnTo>
                  <a:pt x="6715" y="6928"/>
                </a:lnTo>
                <a:lnTo>
                  <a:pt x="6911" y="6493"/>
                </a:lnTo>
                <a:lnTo>
                  <a:pt x="7037" y="6024"/>
                </a:lnTo>
                <a:lnTo>
                  <a:pt x="6911" y="4260"/>
                </a:lnTo>
                <a:lnTo>
                  <a:pt x="6715" y="3870"/>
                </a:lnTo>
                <a:lnTo>
                  <a:pt x="6761" y="2427"/>
                </a:lnTo>
                <a:lnTo>
                  <a:pt x="6600" y="1958"/>
                </a:lnTo>
                <a:lnTo>
                  <a:pt x="6405" y="1523"/>
                </a:lnTo>
                <a:lnTo>
                  <a:pt x="6129" y="1133"/>
                </a:lnTo>
                <a:lnTo>
                  <a:pt x="5968" y="973"/>
                </a:lnTo>
                <a:lnTo>
                  <a:pt x="5818" y="778"/>
                </a:lnTo>
                <a:lnTo>
                  <a:pt x="5611" y="618"/>
                </a:lnTo>
                <a:lnTo>
                  <a:pt x="5381" y="503"/>
                </a:lnTo>
                <a:lnTo>
                  <a:pt x="5105" y="309"/>
                </a:lnTo>
                <a:lnTo>
                  <a:pt x="4795" y="194"/>
                </a:lnTo>
                <a:lnTo>
                  <a:pt x="4162" y="34"/>
                </a:lnTo>
                <a:lnTo>
                  <a:pt x="3806" y="0"/>
                </a:lnTo>
                <a:close/>
              </a:path>
              <a:path w="7620" h="8255">
                <a:moveTo>
                  <a:pt x="6290" y="7558"/>
                </a:moveTo>
                <a:lnTo>
                  <a:pt x="3771" y="7558"/>
                </a:lnTo>
                <a:lnTo>
                  <a:pt x="5577" y="7673"/>
                </a:lnTo>
                <a:lnTo>
                  <a:pt x="6129" y="7753"/>
                </a:lnTo>
                <a:lnTo>
                  <a:pt x="6290" y="755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47271" y="213554"/>
            <a:ext cx="298450" cy="359410"/>
          </a:xfrm>
          <a:custGeom>
            <a:avLst/>
            <a:gdLst/>
            <a:ahLst/>
            <a:cxnLst/>
            <a:rect l="l" t="t" r="r" b="b"/>
            <a:pathLst>
              <a:path w="298450" h="359409">
                <a:moveTo>
                  <a:pt x="143975" y="340360"/>
                </a:moveTo>
                <a:lnTo>
                  <a:pt x="139134" y="340360"/>
                </a:lnTo>
                <a:lnTo>
                  <a:pt x="140238" y="341630"/>
                </a:lnTo>
                <a:lnTo>
                  <a:pt x="141227" y="341630"/>
                </a:lnTo>
                <a:lnTo>
                  <a:pt x="142998" y="344170"/>
                </a:lnTo>
                <a:lnTo>
                  <a:pt x="143780" y="345440"/>
                </a:lnTo>
                <a:lnTo>
                  <a:pt x="144481" y="345440"/>
                </a:lnTo>
                <a:lnTo>
                  <a:pt x="145114" y="346710"/>
                </a:lnTo>
                <a:lnTo>
                  <a:pt x="145700" y="347980"/>
                </a:lnTo>
                <a:lnTo>
                  <a:pt x="146689" y="350520"/>
                </a:lnTo>
                <a:lnTo>
                  <a:pt x="147115" y="350520"/>
                </a:lnTo>
                <a:lnTo>
                  <a:pt x="147828" y="353060"/>
                </a:lnTo>
                <a:lnTo>
                  <a:pt x="148104" y="354330"/>
                </a:lnTo>
                <a:lnTo>
                  <a:pt x="148541" y="355600"/>
                </a:lnTo>
                <a:lnTo>
                  <a:pt x="148851" y="356870"/>
                </a:lnTo>
                <a:lnTo>
                  <a:pt x="149127" y="359410"/>
                </a:lnTo>
                <a:lnTo>
                  <a:pt x="149323" y="358140"/>
                </a:lnTo>
                <a:lnTo>
                  <a:pt x="149518" y="356870"/>
                </a:lnTo>
                <a:lnTo>
                  <a:pt x="149829" y="355600"/>
                </a:lnTo>
                <a:lnTo>
                  <a:pt x="150024" y="354330"/>
                </a:lnTo>
                <a:lnTo>
                  <a:pt x="149162" y="354330"/>
                </a:lnTo>
                <a:lnTo>
                  <a:pt x="149047" y="353060"/>
                </a:lnTo>
                <a:lnTo>
                  <a:pt x="148851" y="351790"/>
                </a:lnTo>
                <a:lnTo>
                  <a:pt x="148541" y="350520"/>
                </a:lnTo>
                <a:lnTo>
                  <a:pt x="148138" y="349250"/>
                </a:lnTo>
                <a:lnTo>
                  <a:pt x="147552" y="346710"/>
                </a:lnTo>
                <a:lnTo>
                  <a:pt x="147195" y="346710"/>
                </a:lnTo>
                <a:lnTo>
                  <a:pt x="146804" y="345440"/>
                </a:lnTo>
                <a:lnTo>
                  <a:pt x="146333" y="344170"/>
                </a:lnTo>
                <a:lnTo>
                  <a:pt x="145827" y="342900"/>
                </a:lnTo>
                <a:lnTo>
                  <a:pt x="145275" y="342900"/>
                </a:lnTo>
                <a:lnTo>
                  <a:pt x="144642" y="341630"/>
                </a:lnTo>
                <a:lnTo>
                  <a:pt x="143975" y="340360"/>
                </a:lnTo>
                <a:close/>
              </a:path>
              <a:path w="298450" h="359409">
                <a:moveTo>
                  <a:pt x="159189" y="340360"/>
                </a:moveTo>
                <a:lnTo>
                  <a:pt x="154394" y="340360"/>
                </a:lnTo>
                <a:lnTo>
                  <a:pt x="153681" y="341630"/>
                </a:lnTo>
                <a:lnTo>
                  <a:pt x="153060" y="342900"/>
                </a:lnTo>
                <a:lnTo>
                  <a:pt x="152508" y="342900"/>
                </a:lnTo>
                <a:lnTo>
                  <a:pt x="151990" y="344170"/>
                </a:lnTo>
                <a:lnTo>
                  <a:pt x="150771" y="346710"/>
                </a:lnTo>
                <a:lnTo>
                  <a:pt x="150231" y="349250"/>
                </a:lnTo>
                <a:lnTo>
                  <a:pt x="149794" y="350520"/>
                </a:lnTo>
                <a:lnTo>
                  <a:pt x="149518" y="351790"/>
                </a:lnTo>
                <a:lnTo>
                  <a:pt x="149323" y="353060"/>
                </a:lnTo>
                <a:lnTo>
                  <a:pt x="149208" y="354330"/>
                </a:lnTo>
                <a:lnTo>
                  <a:pt x="150024" y="354330"/>
                </a:lnTo>
                <a:lnTo>
                  <a:pt x="150541" y="353060"/>
                </a:lnTo>
                <a:lnTo>
                  <a:pt x="150852" y="351790"/>
                </a:lnTo>
                <a:lnTo>
                  <a:pt x="151208" y="350520"/>
                </a:lnTo>
                <a:lnTo>
                  <a:pt x="151645" y="350520"/>
                </a:lnTo>
                <a:lnTo>
                  <a:pt x="152623" y="347980"/>
                </a:lnTo>
                <a:lnTo>
                  <a:pt x="153209" y="346710"/>
                </a:lnTo>
                <a:lnTo>
                  <a:pt x="153888" y="345440"/>
                </a:lnTo>
                <a:lnTo>
                  <a:pt x="154589" y="345440"/>
                </a:lnTo>
                <a:lnTo>
                  <a:pt x="155337" y="344170"/>
                </a:lnTo>
                <a:lnTo>
                  <a:pt x="156199" y="342900"/>
                </a:lnTo>
                <a:lnTo>
                  <a:pt x="157108" y="341630"/>
                </a:lnTo>
                <a:lnTo>
                  <a:pt x="158131" y="341630"/>
                </a:lnTo>
                <a:lnTo>
                  <a:pt x="159189" y="340360"/>
                </a:lnTo>
                <a:close/>
              </a:path>
              <a:path w="298450" h="359409">
                <a:moveTo>
                  <a:pt x="141503" y="337820"/>
                </a:moveTo>
                <a:lnTo>
                  <a:pt x="133947" y="337820"/>
                </a:lnTo>
                <a:lnTo>
                  <a:pt x="135408" y="339090"/>
                </a:lnTo>
                <a:lnTo>
                  <a:pt x="136742" y="339090"/>
                </a:lnTo>
                <a:lnTo>
                  <a:pt x="137995" y="340360"/>
                </a:lnTo>
                <a:lnTo>
                  <a:pt x="143228" y="340360"/>
                </a:lnTo>
                <a:lnTo>
                  <a:pt x="142400" y="339090"/>
                </a:lnTo>
                <a:lnTo>
                  <a:pt x="141503" y="337820"/>
                </a:lnTo>
                <a:close/>
              </a:path>
              <a:path w="298450" h="359409">
                <a:moveTo>
                  <a:pt x="164376" y="337820"/>
                </a:moveTo>
                <a:lnTo>
                  <a:pt x="156832" y="337820"/>
                </a:lnTo>
                <a:lnTo>
                  <a:pt x="155969" y="339090"/>
                </a:lnTo>
                <a:lnTo>
                  <a:pt x="155141" y="340360"/>
                </a:lnTo>
                <a:lnTo>
                  <a:pt x="160374" y="340360"/>
                </a:lnTo>
                <a:lnTo>
                  <a:pt x="161627" y="339090"/>
                </a:lnTo>
                <a:lnTo>
                  <a:pt x="162961" y="339090"/>
                </a:lnTo>
                <a:lnTo>
                  <a:pt x="164376" y="337820"/>
                </a:lnTo>
                <a:close/>
              </a:path>
              <a:path w="298450" h="359409">
                <a:moveTo>
                  <a:pt x="134499" y="334010"/>
                </a:moveTo>
                <a:lnTo>
                  <a:pt x="43365" y="334009"/>
                </a:lnTo>
                <a:lnTo>
                  <a:pt x="45492" y="335279"/>
                </a:lnTo>
                <a:lnTo>
                  <a:pt x="49230" y="336549"/>
                </a:lnTo>
                <a:lnTo>
                  <a:pt x="53473" y="336549"/>
                </a:lnTo>
                <a:lnTo>
                  <a:pt x="55750" y="337819"/>
                </a:lnTo>
                <a:lnTo>
                  <a:pt x="140560" y="337820"/>
                </a:lnTo>
                <a:lnTo>
                  <a:pt x="139490" y="336550"/>
                </a:lnTo>
                <a:lnTo>
                  <a:pt x="138386" y="335280"/>
                </a:lnTo>
                <a:lnTo>
                  <a:pt x="135879" y="335280"/>
                </a:lnTo>
                <a:lnTo>
                  <a:pt x="134499" y="334010"/>
                </a:lnTo>
                <a:close/>
              </a:path>
              <a:path w="298450" h="359409">
                <a:moveTo>
                  <a:pt x="250910" y="335280"/>
                </a:moveTo>
                <a:lnTo>
                  <a:pt x="159971" y="335280"/>
                </a:lnTo>
                <a:lnTo>
                  <a:pt x="158833" y="336550"/>
                </a:lnTo>
                <a:lnTo>
                  <a:pt x="157809" y="337820"/>
                </a:lnTo>
                <a:lnTo>
                  <a:pt x="242573" y="337820"/>
                </a:lnTo>
                <a:lnTo>
                  <a:pt x="243206" y="336550"/>
                </a:lnTo>
                <a:lnTo>
                  <a:pt x="249105" y="336550"/>
                </a:lnTo>
                <a:lnTo>
                  <a:pt x="250910" y="335280"/>
                </a:lnTo>
                <a:close/>
              </a:path>
              <a:path w="298450" h="359409">
                <a:moveTo>
                  <a:pt x="254958" y="334010"/>
                </a:moveTo>
                <a:lnTo>
                  <a:pt x="163824" y="334010"/>
                </a:lnTo>
                <a:lnTo>
                  <a:pt x="162455" y="335280"/>
                </a:lnTo>
                <a:lnTo>
                  <a:pt x="252877" y="335280"/>
                </a:lnTo>
                <a:lnTo>
                  <a:pt x="254958" y="334010"/>
                </a:lnTo>
                <a:close/>
              </a:path>
              <a:path w="298450" h="359409">
                <a:moveTo>
                  <a:pt x="51035" y="331469"/>
                </a:moveTo>
                <a:lnTo>
                  <a:pt x="36442" y="331469"/>
                </a:lnTo>
                <a:lnTo>
                  <a:pt x="38845" y="332739"/>
                </a:lnTo>
                <a:lnTo>
                  <a:pt x="41168" y="334009"/>
                </a:lnTo>
                <a:lnTo>
                  <a:pt x="59050" y="334009"/>
                </a:lnTo>
                <a:lnTo>
                  <a:pt x="55669" y="332739"/>
                </a:lnTo>
                <a:lnTo>
                  <a:pt x="54301" y="332739"/>
                </a:lnTo>
                <a:lnTo>
                  <a:pt x="51035" y="331469"/>
                </a:lnTo>
                <a:close/>
              </a:path>
              <a:path w="298450" h="359409">
                <a:moveTo>
                  <a:pt x="261881" y="331470"/>
                </a:moveTo>
                <a:lnTo>
                  <a:pt x="247334" y="331470"/>
                </a:lnTo>
                <a:lnTo>
                  <a:pt x="244034" y="332740"/>
                </a:lnTo>
                <a:lnTo>
                  <a:pt x="241515" y="332740"/>
                </a:lnTo>
                <a:lnTo>
                  <a:pt x="239319" y="334010"/>
                </a:lnTo>
                <a:lnTo>
                  <a:pt x="257166" y="334010"/>
                </a:lnTo>
                <a:lnTo>
                  <a:pt x="259489" y="332740"/>
                </a:lnTo>
                <a:lnTo>
                  <a:pt x="261881" y="331470"/>
                </a:lnTo>
                <a:close/>
              </a:path>
              <a:path w="298450" h="359409">
                <a:moveTo>
                  <a:pt x="298174" y="0"/>
                </a:moveTo>
                <a:lnTo>
                  <a:pt x="0" y="0"/>
                </a:lnTo>
                <a:lnTo>
                  <a:pt x="0" y="283209"/>
                </a:lnTo>
                <a:lnTo>
                  <a:pt x="390" y="288289"/>
                </a:lnTo>
                <a:lnTo>
                  <a:pt x="6175" y="306069"/>
                </a:lnTo>
                <a:lnTo>
                  <a:pt x="7980" y="309879"/>
                </a:lnTo>
                <a:lnTo>
                  <a:pt x="18870" y="321309"/>
                </a:lnTo>
                <a:lnTo>
                  <a:pt x="21354" y="323849"/>
                </a:lnTo>
                <a:lnTo>
                  <a:pt x="23827" y="325119"/>
                </a:lnTo>
                <a:lnTo>
                  <a:pt x="26380" y="326389"/>
                </a:lnTo>
                <a:lnTo>
                  <a:pt x="28933" y="328929"/>
                </a:lnTo>
                <a:lnTo>
                  <a:pt x="33969" y="331469"/>
                </a:lnTo>
                <a:lnTo>
                  <a:pt x="47102" y="331469"/>
                </a:lnTo>
                <a:lnTo>
                  <a:pt x="44975" y="330199"/>
                </a:lnTo>
                <a:lnTo>
                  <a:pt x="42732" y="328929"/>
                </a:lnTo>
                <a:lnTo>
                  <a:pt x="40421" y="328929"/>
                </a:lnTo>
                <a:lnTo>
                  <a:pt x="38063" y="327659"/>
                </a:lnTo>
                <a:lnTo>
                  <a:pt x="25828" y="321309"/>
                </a:lnTo>
                <a:lnTo>
                  <a:pt x="23470" y="318769"/>
                </a:lnTo>
                <a:lnTo>
                  <a:pt x="21147" y="317499"/>
                </a:lnTo>
                <a:lnTo>
                  <a:pt x="7198" y="294639"/>
                </a:lnTo>
                <a:lnTo>
                  <a:pt x="6290" y="292099"/>
                </a:lnTo>
                <a:lnTo>
                  <a:pt x="5657" y="287019"/>
                </a:lnTo>
                <a:lnTo>
                  <a:pt x="5266" y="283209"/>
                </a:lnTo>
                <a:lnTo>
                  <a:pt x="5266" y="5080"/>
                </a:lnTo>
                <a:lnTo>
                  <a:pt x="298174" y="5080"/>
                </a:lnTo>
                <a:lnTo>
                  <a:pt x="298174" y="0"/>
                </a:lnTo>
                <a:close/>
              </a:path>
              <a:path w="298450" h="359409">
                <a:moveTo>
                  <a:pt x="298174" y="5080"/>
                </a:moveTo>
                <a:lnTo>
                  <a:pt x="292942" y="5080"/>
                </a:lnTo>
                <a:lnTo>
                  <a:pt x="292942" y="275590"/>
                </a:lnTo>
                <a:lnTo>
                  <a:pt x="293103" y="283210"/>
                </a:lnTo>
                <a:lnTo>
                  <a:pt x="292712" y="288290"/>
                </a:lnTo>
                <a:lnTo>
                  <a:pt x="292033" y="292100"/>
                </a:lnTo>
                <a:lnTo>
                  <a:pt x="291136" y="294640"/>
                </a:lnTo>
                <a:lnTo>
                  <a:pt x="289998" y="298450"/>
                </a:lnTo>
                <a:lnTo>
                  <a:pt x="274899" y="318770"/>
                </a:lnTo>
                <a:lnTo>
                  <a:pt x="272495" y="321310"/>
                </a:lnTo>
                <a:lnTo>
                  <a:pt x="270103" y="322580"/>
                </a:lnTo>
                <a:lnTo>
                  <a:pt x="262709" y="326390"/>
                </a:lnTo>
                <a:lnTo>
                  <a:pt x="257914" y="328930"/>
                </a:lnTo>
                <a:lnTo>
                  <a:pt x="255591" y="328930"/>
                </a:lnTo>
                <a:lnTo>
                  <a:pt x="253348" y="330200"/>
                </a:lnTo>
                <a:lnTo>
                  <a:pt x="251232" y="331470"/>
                </a:lnTo>
                <a:lnTo>
                  <a:pt x="264365" y="331470"/>
                </a:lnTo>
                <a:lnTo>
                  <a:pt x="266872" y="330200"/>
                </a:lnTo>
                <a:lnTo>
                  <a:pt x="269436" y="328930"/>
                </a:lnTo>
                <a:lnTo>
                  <a:pt x="271943" y="326390"/>
                </a:lnTo>
                <a:lnTo>
                  <a:pt x="274508" y="325120"/>
                </a:lnTo>
                <a:lnTo>
                  <a:pt x="277015" y="323850"/>
                </a:lnTo>
                <a:lnTo>
                  <a:pt x="279453" y="321310"/>
                </a:lnTo>
                <a:lnTo>
                  <a:pt x="281856" y="320040"/>
                </a:lnTo>
                <a:lnTo>
                  <a:pt x="284179" y="317500"/>
                </a:lnTo>
                <a:lnTo>
                  <a:pt x="286375" y="314960"/>
                </a:lnTo>
                <a:lnTo>
                  <a:pt x="288457" y="312420"/>
                </a:lnTo>
                <a:lnTo>
                  <a:pt x="290389" y="309880"/>
                </a:lnTo>
                <a:lnTo>
                  <a:pt x="292160" y="306070"/>
                </a:lnTo>
                <a:lnTo>
                  <a:pt x="293724" y="303530"/>
                </a:lnTo>
                <a:lnTo>
                  <a:pt x="298324" y="283210"/>
                </a:lnTo>
                <a:lnTo>
                  <a:pt x="298255" y="275590"/>
                </a:lnTo>
                <a:lnTo>
                  <a:pt x="298174" y="508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686" name="object 68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79549165"/>
              </p:ext>
            </p:extLst>
          </p:nvPr>
        </p:nvGraphicFramePr>
        <p:xfrm>
          <a:off x="155434" y="1062932"/>
          <a:ext cx="8775838" cy="45013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80669"/>
                <a:gridCol w="3935897"/>
                <a:gridCol w="620870"/>
                <a:gridCol w="700010"/>
                <a:gridCol w="626621"/>
                <a:gridCol w="562641"/>
                <a:gridCol w="639794"/>
                <a:gridCol w="610940"/>
                <a:gridCol w="598396"/>
              </a:tblGrid>
              <a:tr h="204266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30175" marR="121285" indent="17780">
                        <a:lnSpc>
                          <a:spcPts val="1090"/>
                        </a:lnSpc>
                        <a:spcBef>
                          <a:spcPts val="720"/>
                        </a:spcBef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№ 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п/п</a:t>
                      </a: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90625">
                        <a:lnSpc>
                          <a:spcPct val="100000"/>
                        </a:lnSpc>
                      </a:pPr>
                      <a:r>
                        <a:rPr sz="1100" spc="-10" dirty="0" err="1">
                          <a:latin typeface="Arial" pitchFamily="34" charset="0"/>
                          <a:cs typeface="Arial" pitchFamily="34" charset="0"/>
                        </a:rPr>
                        <a:t>Наименование</a:t>
                      </a:r>
                      <a:r>
                        <a:rPr sz="1100" spc="1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 err="1" smtClean="0">
                          <a:latin typeface="Arial" pitchFamily="34" charset="0"/>
                          <a:cs typeface="Arial" pitchFamily="34" charset="0"/>
                        </a:rPr>
                        <a:t>показателя</a:t>
                      </a:r>
                      <a:endParaRPr sz="1100" b="1" dirty="0">
                        <a:solidFill>
                          <a:srgbClr val="FF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2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5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2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04266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0129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1526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6700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1651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323026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marR="100330" indent="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01.04.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marR="140970" indent="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01.07.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marR="126364" indent="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01.10.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marR="118745" indent="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01.12.</a:t>
                      </a:r>
                    </a:p>
                  </a:txBody>
                  <a:tcPr marL="0" marR="0" marT="4064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49396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6578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1.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Наличие плана мероприятий, направленных на </a:t>
                      </a:r>
                      <a:r>
                        <a:rPr lang="ru-RU" sz="1100" spc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стимулирование</a:t>
                      </a: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 рождаемости на территории муниципального образования (есть – 1, нет – 0)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1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1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</a:tr>
              <a:tr h="404020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2.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Проведение встреч с населением муниципального образования с участием специалистов органов социальной защиты населения в целях разъяснения порядка предоставления мер социальной поддержки, направленных на стимулирование рождаемости, от общего количества проведенных встреч с населением (доля охвата - не менее 1 % от численности населения муниципалитета)</a:t>
                      </a:r>
                      <a:endParaRPr sz="11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Не менее 1%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1,25%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Не менее 1%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0,3%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0,98%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1,23%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1,47%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04020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Количество информационных материалов о порядке предоставления мер социальной поддержки, направленных на стимулирование рождаемости (памятки, буклеты, информация в СМИ, сети Интернет, в том числе в социальных сетях) (не менее 12 материалов в год)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Не менее 12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48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Не менее 12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31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46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59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04020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4. 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Наличие раздела на официальном сайте администрации муниципального образования, посвященного пропаганде семейных ценностей, мерам социальной поддержки, процедурам ЭКО, обучению и воспитанию детей и т.д. (есть – 1, нет – 0)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1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1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687" name="object 687"/>
          <p:cNvSpPr txBox="1">
            <a:spLocks noGrp="1"/>
          </p:cNvSpPr>
          <p:nvPr>
            <p:ph type="title"/>
          </p:nvPr>
        </p:nvSpPr>
        <p:spPr>
          <a:xfrm>
            <a:off x="838200" y="75089"/>
            <a:ext cx="8077200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95"/>
              </a:spcBef>
              <a:tabLst>
                <a:tab pos="2137410" algn="l"/>
                <a:tab pos="4521835" algn="l"/>
              </a:tabLst>
            </a:pPr>
            <a:r>
              <a:rPr spc="-10" dirty="0"/>
              <a:t>НАЦИОНАЛЬНЫЙ</a:t>
            </a:r>
            <a:r>
              <a:rPr spc="65" dirty="0"/>
              <a:t> </a:t>
            </a:r>
            <a:r>
              <a:rPr spc="-5" dirty="0" smtClean="0"/>
              <a:t>ПРОЕКТ</a:t>
            </a:r>
            <a:r>
              <a:rPr spc="10" dirty="0" smtClean="0"/>
              <a:t> </a:t>
            </a:r>
            <a:r>
              <a:rPr spc="-10" dirty="0" smtClean="0"/>
              <a:t>«</a:t>
            </a:r>
            <a:r>
              <a:rPr lang="ru-RU" spc="-10" dirty="0" smtClean="0">
                <a:uFill>
                  <a:solidFill>
                    <a:srgbClr val="FEFEFE"/>
                  </a:solidFill>
                </a:uFill>
              </a:rPr>
              <a:t>ДЕМОГРАФИЯ</a:t>
            </a:r>
            <a:r>
              <a:rPr spc="-10" dirty="0" smtClean="0"/>
              <a:t>»</a:t>
            </a:r>
            <a:r>
              <a:rPr lang="ru-RU" spc="-5" dirty="0" smtClean="0">
                <a:uFill>
                  <a:solidFill>
                    <a:srgbClr val="FEFEFE"/>
                  </a:solidFill>
                </a:uFill>
              </a:rPr>
              <a:t> </a:t>
            </a:r>
            <a:br>
              <a:rPr lang="ru-RU" spc="-5" dirty="0" smtClean="0">
                <a:uFill>
                  <a:solidFill>
                    <a:srgbClr val="FEFEFE"/>
                  </a:solidFill>
                </a:uFill>
              </a:rPr>
            </a:br>
            <a:r>
              <a:rPr lang="ru-RU" spc="-5" dirty="0" err="1" smtClean="0">
                <a:uFill>
                  <a:solidFill>
                    <a:srgbClr val="FEFEFE"/>
                  </a:solidFill>
                </a:uFill>
              </a:rPr>
              <a:t>м.р</a:t>
            </a:r>
            <a:r>
              <a:rPr lang="ru-RU" spc="-5" dirty="0" smtClean="0">
                <a:uFill>
                  <a:solidFill>
                    <a:srgbClr val="FEFEFE"/>
                  </a:solidFill>
                </a:uFill>
              </a:rPr>
              <a:t>. Волжский Самарской области</a:t>
            </a:r>
            <a:endParaRPr spc="-10" dirty="0"/>
          </a:p>
        </p:txBody>
      </p:sp>
      <p:sp>
        <p:nvSpPr>
          <p:cNvPr id="688" name="object 688"/>
          <p:cNvSpPr/>
          <p:nvPr/>
        </p:nvSpPr>
        <p:spPr>
          <a:xfrm>
            <a:off x="0" y="6525350"/>
            <a:ext cx="9144000" cy="9524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 txBox="1"/>
          <p:nvPr/>
        </p:nvSpPr>
        <p:spPr>
          <a:xfrm>
            <a:off x="2172652" y="854653"/>
            <a:ext cx="479869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1. </a:t>
            </a:r>
            <a:r>
              <a:rPr sz="1200" b="1" spc="-10" dirty="0">
                <a:latin typeface="Arial"/>
                <a:cs typeface="Arial"/>
              </a:rPr>
              <a:t>ДОСТИЖЕНИЕ </a:t>
            </a:r>
            <a:r>
              <a:rPr sz="1200" b="1" spc="-5" dirty="0">
                <a:latin typeface="Arial"/>
                <a:cs typeface="Arial"/>
              </a:rPr>
              <a:t>ЦЕЛЕВЫХ </a:t>
            </a:r>
            <a:r>
              <a:rPr sz="1200" b="1" spc="-10" dirty="0">
                <a:latin typeface="Arial"/>
                <a:cs typeface="Arial"/>
              </a:rPr>
              <a:t>ПОКАЗАТЕЛЕЙ </a:t>
            </a:r>
            <a:r>
              <a:rPr sz="1200" b="1" dirty="0">
                <a:latin typeface="Arial"/>
                <a:cs typeface="Arial"/>
              </a:rPr>
              <a:t>В </a:t>
            </a:r>
            <a:r>
              <a:rPr sz="1200" b="1" spc="-5" dirty="0">
                <a:latin typeface="Arial"/>
                <a:cs typeface="Arial"/>
              </a:rPr>
              <a:t>2019-2020</a:t>
            </a:r>
            <a:r>
              <a:rPr sz="1200" b="1" spc="114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ГОДАХ</a:t>
            </a:r>
            <a:endParaRPr sz="1200" dirty="0">
              <a:latin typeface="Arial"/>
              <a:cs typeface="Arial"/>
            </a:endParaRPr>
          </a:p>
        </p:txBody>
      </p:sp>
      <p:sp>
        <p:nvSpPr>
          <p:cNvPr id="691" name="object 69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t>38</a:t>
            </a:fld>
            <a:endParaRPr spc="-5" dirty="0"/>
          </a:p>
        </p:txBody>
      </p:sp>
      <p:sp>
        <p:nvSpPr>
          <p:cNvPr id="692" name="object 693"/>
          <p:cNvSpPr txBox="1"/>
          <p:nvPr/>
        </p:nvSpPr>
        <p:spPr>
          <a:xfrm>
            <a:off x="233986" y="5759115"/>
            <a:ext cx="8771066" cy="596958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95"/>
              </a:spcBef>
            </a:pPr>
            <a:r>
              <a:rPr sz="1100" b="1" u="sng" spc="-82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О</a:t>
            </a:r>
            <a:r>
              <a:rPr sz="1100" b="1" u="sng" spc="490" dirty="0">
                <a:latin typeface="Arial"/>
                <a:cs typeface="Arial"/>
              </a:rPr>
              <a:t> </a:t>
            </a:r>
            <a:r>
              <a:rPr sz="1100" b="1" u="sng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тветственный</a:t>
            </a:r>
            <a:r>
              <a:rPr sz="1100" b="1" u="sng" spc="3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100" b="1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исполнитель:</a:t>
            </a:r>
            <a:endParaRPr sz="1100" u="sng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lang="ru-RU" sz="1100" spc="-5" dirty="0" smtClean="0">
                <a:latin typeface="Arial"/>
                <a:cs typeface="Arial"/>
              </a:rPr>
              <a:t>Харитонов Александр Юрьевич - консультант отдела реализации полномочий в образовании Администрации </a:t>
            </a:r>
            <a:r>
              <a:rPr lang="ru-RU" sz="1100" spc="-5" dirty="0" err="1" smtClean="0">
                <a:latin typeface="Arial"/>
                <a:cs typeface="Arial"/>
              </a:rPr>
              <a:t>м.р</a:t>
            </a:r>
            <a:r>
              <a:rPr lang="ru-RU" sz="1100" spc="-5" dirty="0" smtClean="0">
                <a:latin typeface="Arial"/>
                <a:cs typeface="Arial"/>
              </a:rPr>
              <a:t>. Волжский</a:t>
            </a:r>
          </a:p>
          <a:p>
            <a:pPr marL="12700">
              <a:lnSpc>
                <a:spcPct val="100000"/>
              </a:lnSpc>
            </a:pPr>
            <a:r>
              <a:rPr lang="ru-RU" sz="1100" spc="-5" dirty="0" smtClean="0">
                <a:latin typeface="Arial"/>
                <a:cs typeface="Arial"/>
              </a:rPr>
              <a:t>Т</a:t>
            </a:r>
            <a:r>
              <a:rPr sz="1100" spc="-5" dirty="0" err="1" smtClean="0">
                <a:latin typeface="Arial"/>
                <a:cs typeface="Arial"/>
              </a:rPr>
              <a:t>ел</a:t>
            </a:r>
            <a:r>
              <a:rPr lang="ru-RU" sz="1100" spc="-5" dirty="0" smtClean="0">
                <a:latin typeface="Arial"/>
                <a:cs typeface="Arial"/>
              </a:rPr>
              <a:t>. 2037759 (доб.234)</a:t>
            </a:r>
            <a:r>
              <a:rPr sz="1100" spc="-5" dirty="0" smtClean="0">
                <a:latin typeface="Arial"/>
                <a:cs typeface="Arial"/>
              </a:rPr>
              <a:t>, </a:t>
            </a:r>
            <a:r>
              <a:rPr sz="1100" dirty="0" err="1" smtClean="0">
                <a:latin typeface="Arial"/>
                <a:cs typeface="Arial"/>
              </a:rPr>
              <a:t>эл</a:t>
            </a:r>
            <a:r>
              <a:rPr lang="ru-RU" sz="1100" dirty="0" smtClean="0">
                <a:latin typeface="Arial"/>
                <a:cs typeface="Arial"/>
              </a:rPr>
              <a:t>. почта </a:t>
            </a:r>
            <a:r>
              <a:rPr lang="en-US" sz="1100" dirty="0" smtClean="0">
                <a:latin typeface="Arial"/>
                <a:cs typeface="Arial"/>
              </a:rPr>
              <a:t>ovou@yandex.ru</a:t>
            </a:r>
            <a:endParaRPr sz="1100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739666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259632" y="95503"/>
            <a:ext cx="7646394" cy="492443"/>
          </a:xfrm>
        </p:spPr>
        <p:txBody>
          <a:bodyPr/>
          <a:lstStyle/>
          <a:p>
            <a:pPr algn="ctr"/>
            <a:r>
              <a:rPr lang="ru-RU" spc="-10" dirty="0"/>
              <a:t>НАЦИОНАЛЬНЫЙ</a:t>
            </a:r>
            <a:r>
              <a:rPr lang="ru-RU" spc="65" dirty="0"/>
              <a:t> </a:t>
            </a:r>
            <a:r>
              <a:rPr lang="ru-RU" spc="-5" dirty="0"/>
              <a:t>ПРОЕКТ</a:t>
            </a:r>
            <a:r>
              <a:rPr lang="ru-RU" spc="10" dirty="0"/>
              <a:t> </a:t>
            </a:r>
            <a:r>
              <a:rPr lang="ru-RU" spc="-10" dirty="0"/>
              <a:t>«</a:t>
            </a:r>
            <a:r>
              <a:rPr lang="ru-RU" spc="-10" dirty="0">
                <a:uFill>
                  <a:solidFill>
                    <a:srgbClr val="FEFEFE"/>
                  </a:solidFill>
                </a:uFill>
              </a:rPr>
              <a:t>ДЕМОГРАФИЯ</a:t>
            </a:r>
            <a:r>
              <a:rPr lang="ru-RU" spc="-10" dirty="0"/>
              <a:t>» </a:t>
            </a:r>
            <a:r>
              <a:rPr lang="ru-RU" spc="-5" dirty="0">
                <a:uFill>
                  <a:solidFill>
                    <a:srgbClr val="FEFEFE"/>
                  </a:solidFill>
                </a:uFill>
              </a:rPr>
              <a:t/>
            </a:r>
            <a:br>
              <a:rPr lang="ru-RU" spc="-5" dirty="0">
                <a:uFill>
                  <a:solidFill>
                    <a:srgbClr val="FEFEFE"/>
                  </a:solidFill>
                </a:uFill>
              </a:rPr>
            </a:br>
            <a:r>
              <a:rPr lang="ru-RU" spc="-5" dirty="0" err="1" smtClean="0">
                <a:uFill>
                  <a:solidFill>
                    <a:srgbClr val="FEFEFE"/>
                  </a:solidFill>
                </a:uFill>
              </a:rPr>
              <a:t>м.р.Волжский</a:t>
            </a:r>
            <a:r>
              <a:rPr lang="ru-RU" spc="-5" dirty="0" smtClean="0">
                <a:uFill>
                  <a:solidFill>
                    <a:srgbClr val="FEFEFE"/>
                  </a:solidFill>
                </a:uFill>
              </a:rPr>
              <a:t> </a:t>
            </a:r>
            <a:r>
              <a:rPr lang="ru-RU" spc="-5" dirty="0">
                <a:uFill>
                  <a:solidFill>
                    <a:srgbClr val="FEFEFE"/>
                  </a:solidFill>
                </a:uFill>
              </a:rPr>
              <a:t>Самарской области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251520" y="836712"/>
            <a:ext cx="8660130" cy="206152"/>
          </a:xfrm>
        </p:spPr>
        <p:txBody>
          <a:bodyPr/>
          <a:lstStyle/>
          <a:p>
            <a:pPr marL="0" indent="0" algn="ctr">
              <a:buNone/>
            </a:pPr>
            <a:r>
              <a:rPr lang="ru-RU" sz="1200" b="1" dirty="0">
                <a:latin typeface="Arial"/>
                <a:cs typeface="Arial"/>
              </a:rPr>
              <a:t>1. </a:t>
            </a:r>
            <a:r>
              <a:rPr lang="ru-RU" sz="1200" b="1" spc="-10" dirty="0">
                <a:latin typeface="Arial"/>
                <a:cs typeface="Arial"/>
              </a:rPr>
              <a:t>ДОСТИЖЕНИЕ </a:t>
            </a:r>
            <a:r>
              <a:rPr lang="ru-RU" sz="1200" b="1" spc="-5" dirty="0">
                <a:latin typeface="Arial"/>
                <a:cs typeface="Arial"/>
              </a:rPr>
              <a:t>ЦЕЛЕВЫХ </a:t>
            </a:r>
            <a:r>
              <a:rPr lang="ru-RU" sz="1200" b="1" spc="-10" dirty="0">
                <a:latin typeface="Arial"/>
                <a:cs typeface="Arial"/>
              </a:rPr>
              <a:t>ПОКАЗАТЕЛЕЙ </a:t>
            </a:r>
            <a:r>
              <a:rPr lang="ru-RU" sz="1200" b="1" dirty="0">
                <a:latin typeface="Arial"/>
                <a:cs typeface="Arial"/>
              </a:rPr>
              <a:t>В </a:t>
            </a:r>
            <a:r>
              <a:rPr lang="ru-RU" sz="1200" b="1" spc="-5" dirty="0">
                <a:latin typeface="Arial"/>
                <a:cs typeface="Arial"/>
              </a:rPr>
              <a:t>2019-2020</a:t>
            </a:r>
            <a:r>
              <a:rPr lang="ru-RU" sz="1200" b="1" spc="114" dirty="0">
                <a:latin typeface="Arial"/>
                <a:cs typeface="Arial"/>
              </a:rPr>
              <a:t> </a:t>
            </a:r>
            <a:r>
              <a:rPr lang="ru-RU" sz="1200" b="1" spc="-10" dirty="0" smtClean="0">
                <a:latin typeface="Arial"/>
                <a:cs typeface="Arial"/>
              </a:rPr>
              <a:t>ГОДАХ</a:t>
            </a:r>
            <a:endParaRPr lang="ru-RU" sz="1200" dirty="0">
              <a:latin typeface="Arial"/>
              <a:cs typeface="Arial"/>
            </a:endParaRPr>
          </a:p>
        </p:txBody>
      </p:sp>
      <p:graphicFrame>
        <p:nvGraphicFramePr>
          <p:cNvPr id="4" name="object 68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36075869"/>
              </p:ext>
            </p:extLst>
          </p:nvPr>
        </p:nvGraphicFramePr>
        <p:xfrm>
          <a:off x="179512" y="1124744"/>
          <a:ext cx="8775838" cy="429245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80669"/>
                <a:gridCol w="3853621"/>
                <a:gridCol w="703146"/>
                <a:gridCol w="700010"/>
                <a:gridCol w="626621"/>
                <a:gridCol w="562641"/>
                <a:gridCol w="639794"/>
                <a:gridCol w="610940"/>
                <a:gridCol w="598396"/>
              </a:tblGrid>
              <a:tr h="204266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30175" marR="121285" indent="17780">
                        <a:lnSpc>
                          <a:spcPts val="1090"/>
                        </a:lnSpc>
                        <a:spcBef>
                          <a:spcPts val="720"/>
                        </a:spcBef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№ 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п/п</a:t>
                      </a: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90625" marR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sz="1100" spc="-10" dirty="0" err="1">
                          <a:latin typeface="Arial" pitchFamily="34" charset="0"/>
                          <a:cs typeface="Arial" pitchFamily="34" charset="0"/>
                        </a:rPr>
                        <a:t>Наименование</a:t>
                      </a:r>
                      <a:r>
                        <a:rPr sz="1100" spc="1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 err="1" smtClean="0">
                          <a:latin typeface="Arial" pitchFamily="34" charset="0"/>
                          <a:cs typeface="Arial" pitchFamily="34" charset="0"/>
                        </a:rPr>
                        <a:t>показателя</a:t>
                      </a:r>
                      <a:endParaRPr lang="ru-RU" sz="1100" b="1" dirty="0" smtClean="0">
                        <a:solidFill>
                          <a:srgbClr val="FF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90625"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2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5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2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04266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0129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1526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6700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1651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323026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marR="100330" indent="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01.04.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marR="140970" indent="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01.07.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marR="126364" indent="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01.10.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marR="118745" indent="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01.12.</a:t>
                      </a:r>
                    </a:p>
                  </a:txBody>
                  <a:tcPr marL="0" marR="0" marT="4064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49396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6578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spc="-10" dirty="0" smtClean="0">
                          <a:latin typeface="Arial" pitchFamily="34" charset="0"/>
                          <a:cs typeface="Arial" pitchFamily="34" charset="0"/>
                        </a:rPr>
                        <a:t>5.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Наличие дополнительных финансовых мер социальной поддержки, направленных на стимулирование рождаемости и многодетность (исходя из возможности муниципалитета, пример: предоставление бесплатного (льготного) питания детям в школах, материальная помощь в связи с трудной жизненной ситуацией, льготы по оплате жилого помещения и коммунальных услуг, бесплатное посещение детей из многодетных семей спортивных, дополнительных образовательных секций, талоны на посещение бань и т.д.) (есть – 1, нет – 0)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1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1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</a:tr>
              <a:tr h="1231078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spc="-10" dirty="0" smtClean="0"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r>
                        <a:rPr sz="1100" spc="-10" dirty="0" smtClean="0">
                          <a:latin typeface="Arial" pitchFamily="34" charset="0"/>
                          <a:cs typeface="Arial" pitchFamily="34" charset="0"/>
                        </a:rPr>
                        <a:t>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Наличие взаимодействия администраций муниципальных образований и специалистов Комплексных центров социального обслуживания населения, ведущих </a:t>
                      </a:r>
                      <a:r>
                        <a:rPr lang="ru-RU" sz="1100" dirty="0" err="1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доабортное</a:t>
                      </a: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 консультирование (с целью помощи в бытовых проблемах: трудоустройство, обеспечение места в детских садах, заключение социального контракта, материальная помощь и т.д.) (есть – 1, нет – 0)</a:t>
                      </a:r>
                      <a:endParaRPr sz="11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1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1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04020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7.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Доступность дошкольного образования для детей в возрасте от полутора до трех лет (%)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100</a:t>
                      </a:r>
                      <a:r>
                        <a:rPr lang="ru-RU" sz="1100" baseline="0" dirty="0" smtClean="0">
                          <a:latin typeface="Arial" pitchFamily="34" charset="0"/>
                          <a:cs typeface="Arial" pitchFamily="34" charset="0"/>
                        </a:rPr>
                        <a:t>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100%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100%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100%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100%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100%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100%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5" name="object 696"/>
          <p:cNvSpPr txBox="1">
            <a:spLocks noGrp="1"/>
          </p:cNvSpPr>
          <p:nvPr>
            <p:ph type="sldNum" sz="quarter" idx="7"/>
          </p:nvPr>
        </p:nvSpPr>
        <p:spPr>
          <a:xfrm>
            <a:off x="8603562" y="6681124"/>
            <a:ext cx="388038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t>39</a:t>
            </a:fld>
            <a:endParaRPr spc="-5" dirty="0"/>
          </a:p>
        </p:txBody>
      </p:sp>
      <p:sp>
        <p:nvSpPr>
          <p:cNvPr id="7" name="object 693"/>
          <p:cNvSpPr txBox="1"/>
          <p:nvPr/>
        </p:nvSpPr>
        <p:spPr>
          <a:xfrm>
            <a:off x="233986" y="5759115"/>
            <a:ext cx="8771066" cy="596958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95"/>
              </a:spcBef>
            </a:pPr>
            <a:r>
              <a:rPr sz="1100" b="1" u="sng" spc="-82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О</a:t>
            </a:r>
            <a:r>
              <a:rPr sz="1100" b="1" u="sng" spc="490" dirty="0">
                <a:latin typeface="Arial"/>
                <a:cs typeface="Arial"/>
              </a:rPr>
              <a:t> </a:t>
            </a:r>
            <a:r>
              <a:rPr sz="1100" b="1" u="sng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тветственный</a:t>
            </a:r>
            <a:r>
              <a:rPr sz="1100" b="1" u="sng" spc="3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100" b="1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исполнитель:</a:t>
            </a:r>
            <a:endParaRPr sz="1100" u="sng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lang="ru-RU" sz="1100" spc="-5" dirty="0" smtClean="0">
                <a:latin typeface="Arial"/>
                <a:cs typeface="Arial"/>
              </a:rPr>
              <a:t>Харитонов Александр Юрьевич - консультант отдела реализации полномочий в образовании Администрации </a:t>
            </a:r>
            <a:r>
              <a:rPr lang="ru-RU" sz="1100" spc="-5" dirty="0" err="1" smtClean="0">
                <a:latin typeface="Arial"/>
                <a:cs typeface="Arial"/>
              </a:rPr>
              <a:t>м.р</a:t>
            </a:r>
            <a:r>
              <a:rPr lang="ru-RU" sz="1100" spc="-5" dirty="0" smtClean="0">
                <a:latin typeface="Arial"/>
                <a:cs typeface="Arial"/>
              </a:rPr>
              <a:t>. Волжский</a:t>
            </a:r>
          </a:p>
          <a:p>
            <a:pPr marL="12700">
              <a:lnSpc>
                <a:spcPct val="100000"/>
              </a:lnSpc>
            </a:pPr>
            <a:r>
              <a:rPr lang="ru-RU" sz="1100" spc="-5" dirty="0" smtClean="0">
                <a:latin typeface="Arial"/>
                <a:cs typeface="Arial"/>
              </a:rPr>
              <a:t>Т</a:t>
            </a:r>
            <a:r>
              <a:rPr sz="1100" spc="-5" dirty="0" err="1" smtClean="0">
                <a:latin typeface="Arial"/>
                <a:cs typeface="Arial"/>
              </a:rPr>
              <a:t>ел</a:t>
            </a:r>
            <a:r>
              <a:rPr lang="ru-RU" sz="1100" spc="-5" dirty="0" smtClean="0">
                <a:latin typeface="Arial"/>
                <a:cs typeface="Arial"/>
              </a:rPr>
              <a:t>. 2037759 (доб.234)</a:t>
            </a:r>
            <a:r>
              <a:rPr sz="1100" spc="-5" dirty="0" smtClean="0">
                <a:latin typeface="Arial"/>
                <a:cs typeface="Arial"/>
              </a:rPr>
              <a:t>, </a:t>
            </a:r>
            <a:r>
              <a:rPr sz="1100" dirty="0" err="1" smtClean="0">
                <a:latin typeface="Arial"/>
                <a:cs typeface="Arial"/>
              </a:rPr>
              <a:t>эл</a:t>
            </a:r>
            <a:r>
              <a:rPr lang="ru-RU" sz="1100" dirty="0" smtClean="0">
                <a:latin typeface="Arial"/>
                <a:cs typeface="Arial"/>
              </a:rPr>
              <a:t>. почта </a:t>
            </a:r>
            <a:r>
              <a:rPr lang="en-US" sz="1100" dirty="0" smtClean="0">
                <a:latin typeface="Arial"/>
                <a:cs typeface="Arial"/>
              </a:rPr>
              <a:t>ovou@yandex.ru</a:t>
            </a:r>
            <a:endParaRPr sz="1100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353115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" name="Shape 431"/>
          <p:cNvSpPr>
            <a:spLocks noGrp="1"/>
          </p:cNvSpPr>
          <p:nvPr>
            <p:ph type="sldNum" sz="quarter" idx="2"/>
          </p:nvPr>
        </p:nvSpPr>
        <p:spPr>
          <a:xfrm>
            <a:off x="8172399" y="6652002"/>
            <a:ext cx="174772" cy="226986"/>
          </a:xfrm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/>
          <a:lstStyle/>
          <a:p>
            <a:fld id="{86CB4B4D-7CA3-9044-876B-883B54F8677D}" type="slidenum">
              <a:rPr/>
              <a:pPr/>
              <a:t>4</a:t>
            </a:fld>
            <a:endParaRPr/>
          </a:p>
        </p:txBody>
      </p:sp>
      <p:sp>
        <p:nvSpPr>
          <p:cNvPr id="432" name="Shape 432"/>
          <p:cNvSpPr>
            <a:spLocks noGrp="1"/>
          </p:cNvSpPr>
          <p:nvPr>
            <p:ph type="title"/>
          </p:nvPr>
        </p:nvSpPr>
        <p:spPr>
          <a:xfrm>
            <a:off x="251520" y="20083"/>
            <a:ext cx="8388423" cy="764705"/>
          </a:xfrm>
          <a:prstGeom prst="rect">
            <a:avLst/>
          </a:prstGeom>
        </p:spPr>
        <p:txBody>
          <a:bodyPr/>
          <a:lstStyle/>
          <a:p>
            <a:r>
              <a:rPr dirty="0"/>
              <a:t> </a:t>
            </a:r>
          </a:p>
        </p:txBody>
      </p:sp>
      <p:sp>
        <p:nvSpPr>
          <p:cNvPr id="434" name="Shape 434"/>
          <p:cNvSpPr/>
          <p:nvPr/>
        </p:nvSpPr>
        <p:spPr>
          <a:xfrm>
            <a:off x="1168146" y="908720"/>
            <a:ext cx="92396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45719" rIns="45719">
            <a:spAutoFit/>
          </a:bodyPr>
          <a:lstStyle/>
          <a:p>
            <a:pPr hangingPunct="0"/>
            <a:endParaRPr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" name="Shape 435"/>
          <p:cNvSpPr/>
          <p:nvPr/>
        </p:nvSpPr>
        <p:spPr>
          <a:xfrm>
            <a:off x="539552" y="114327"/>
            <a:ext cx="8602203" cy="64633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45719" rIns="45719">
            <a:spAutoFit/>
          </a:bodyPr>
          <a:lstStyle>
            <a:lvl1pPr algn="ctr">
              <a:defRPr sz="2000" b="1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r>
              <a:rPr lang="ru-RU" sz="1800" cap="all" dirty="0" smtClean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Инвестиционные </a:t>
            </a:r>
            <a:r>
              <a:rPr lang="ru-RU" sz="1800" cap="all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проекты </a:t>
            </a:r>
            <a:r>
              <a:rPr lang="ru-RU" sz="1800" cap="all" dirty="0" smtClean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МУНИЦИПАЛЬНОГО РАЙОНА ВОЛЖСКИЙ САМАРСКОЙ ОБЛАСТИ</a:t>
            </a:r>
            <a:endParaRPr lang="ru-RU" sz="1800" cap="all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76472" y="1080975"/>
            <a:ext cx="8917020" cy="3168000"/>
          </a:xfrm>
          <a:prstGeom prst="rect">
            <a:avLst/>
          </a:prstGeom>
          <a:solidFill>
            <a:srgbClr val="FFFFFF"/>
          </a:solidFill>
          <a:ln w="38100" cap="flat">
            <a:solidFill>
              <a:schemeClr val="accent1"/>
            </a:solidFill>
            <a:prstDash val="solid"/>
            <a:round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ctr">
            <a:spAutoFit/>
          </a:bodyPr>
          <a:lstStyle/>
          <a:p>
            <a:pPr marL="0" marR="0" indent="0" algn="l" defTabSz="9144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ru-RU" sz="1800" b="0" i="0" u="none" strike="noStrike" cap="none" spc="0" normalizeH="0" baseline="0">
              <a:ln>
                <a:noFill/>
              </a:ln>
              <a:solidFill>
                <a:srgbClr val="000000"/>
              </a:solidFill>
              <a:effectLst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" name="Скругленный прямоугольник 2"/>
          <p:cNvSpPr/>
          <p:nvPr/>
        </p:nvSpPr>
        <p:spPr>
          <a:xfrm>
            <a:off x="307269" y="774509"/>
            <a:ext cx="8424936" cy="612932"/>
          </a:xfrm>
          <a:prstGeom prst="roundRect">
            <a:avLst/>
          </a:prstGeom>
          <a:solidFill>
            <a:srgbClr val="0070C0"/>
          </a:solidFill>
          <a:ln w="28575" cap="flat">
            <a:solidFill>
              <a:schemeClr val="bg1"/>
            </a:solidFill>
            <a:prstDash val="solid"/>
            <a:round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ctr">
            <a:spAutoFit/>
          </a:bodyPr>
          <a:lstStyle/>
          <a:p>
            <a:pPr algn="ctr" hangingPunct="0"/>
            <a:r>
              <a:rPr lang="ru-RU" sz="1500" b="1" dirty="0">
                <a:solidFill>
                  <a:schemeClr val="bg1"/>
                </a:solidFill>
              </a:rPr>
              <a:t>Стратегическое направление 1: </a:t>
            </a:r>
          </a:p>
          <a:p>
            <a:pPr lvl="0" algn="ctr" hangingPunct="0"/>
            <a:r>
              <a:rPr lang="ru-RU" sz="1500" b="1" dirty="0" smtClean="0">
                <a:solidFill>
                  <a:schemeClr val="bg1"/>
                </a:solidFill>
              </a:rPr>
              <a:t>СБЕРЕЖЕНИЕ </a:t>
            </a:r>
            <a:r>
              <a:rPr lang="ru-RU" sz="1500" b="1" dirty="0">
                <a:solidFill>
                  <a:schemeClr val="bg1"/>
                </a:solidFill>
              </a:rPr>
              <a:t>НАРОДА И НАКОПЛЕНИЕ ЧЕЛОВЕЧЕСКОГО </a:t>
            </a:r>
            <a:r>
              <a:rPr lang="ru-RU" sz="1500" b="1" dirty="0" smtClean="0">
                <a:solidFill>
                  <a:schemeClr val="bg1"/>
                </a:solidFill>
              </a:rPr>
              <a:t>КАПИТАЛА</a:t>
            </a:r>
            <a:endParaRPr lang="ru-RU" sz="1500" b="1" dirty="0">
              <a:solidFill>
                <a:schemeClr val="bg1"/>
              </a:solidFill>
            </a:endParaRPr>
          </a:p>
        </p:txBody>
      </p:sp>
      <p:sp>
        <p:nvSpPr>
          <p:cNvPr id="11" name="Прямоугольник 10"/>
          <p:cNvSpPr/>
          <p:nvPr/>
        </p:nvSpPr>
        <p:spPr>
          <a:xfrm>
            <a:off x="187087" y="1499464"/>
            <a:ext cx="2054514" cy="1477325"/>
          </a:xfrm>
          <a:prstGeom prst="rect">
            <a:avLst/>
          </a:prstGeom>
          <a:solidFill>
            <a:schemeClr val="bg1"/>
          </a:solidFill>
          <a:ln w="25400" cap="flat">
            <a:solidFill>
              <a:schemeClr val="accent1"/>
            </a:solidFill>
            <a:prstDash val="solid"/>
            <a:round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t">
            <a:spAutoFit/>
          </a:bodyPr>
          <a:lstStyle/>
          <a:p>
            <a:pPr lvl="0" algn="ctr"/>
            <a:r>
              <a:rPr lang="ru-RU" sz="900" b="1" u="sng" dirty="0"/>
              <a:t>«Обеспечение учреждений культуры передвижными многофункциональными культурными центрами (автоклубами)» </a:t>
            </a:r>
            <a:endParaRPr lang="ru-RU" sz="900" b="1" u="sng" dirty="0" smtClean="0"/>
          </a:p>
          <a:p>
            <a:pPr lvl="0"/>
            <a:r>
              <a:rPr lang="ru-RU" sz="900" u="sng" dirty="0" smtClean="0"/>
              <a:t>Цель</a:t>
            </a:r>
            <a:r>
              <a:rPr lang="ru-RU" sz="900" dirty="0" smtClean="0"/>
              <a:t>: </a:t>
            </a:r>
            <a:r>
              <a:rPr lang="ru-RU" sz="900" dirty="0"/>
              <a:t>создание условий для проведения культурно-досуговых мероприятий и творческой самореализации сельских жителей</a:t>
            </a:r>
            <a:r>
              <a:rPr lang="ru-RU" sz="900" dirty="0" smtClean="0"/>
              <a:t>.</a:t>
            </a:r>
          </a:p>
          <a:p>
            <a:pPr lvl="0"/>
            <a:r>
              <a:rPr lang="ru-RU" sz="900" u="sng" dirty="0" smtClean="0"/>
              <a:t>Срок </a:t>
            </a:r>
            <a:r>
              <a:rPr lang="ru-RU" sz="900" u="sng" dirty="0"/>
              <a:t>реализации</a:t>
            </a:r>
            <a:r>
              <a:rPr lang="ru-RU" sz="900" dirty="0"/>
              <a:t>: </a:t>
            </a:r>
            <a:r>
              <a:rPr lang="ru-RU" sz="900" dirty="0" smtClean="0"/>
              <a:t>2019-2024 годы</a:t>
            </a:r>
          </a:p>
        </p:txBody>
      </p:sp>
      <p:sp>
        <p:nvSpPr>
          <p:cNvPr id="12" name="Прямоугольник 11"/>
          <p:cNvSpPr/>
          <p:nvPr/>
        </p:nvSpPr>
        <p:spPr>
          <a:xfrm>
            <a:off x="2337328" y="1499464"/>
            <a:ext cx="6604057" cy="1338826"/>
          </a:xfrm>
          <a:prstGeom prst="rect">
            <a:avLst/>
          </a:prstGeom>
          <a:solidFill>
            <a:schemeClr val="bg1"/>
          </a:solidFill>
          <a:ln w="25400" cap="flat">
            <a:solidFill>
              <a:schemeClr val="accent1"/>
            </a:solidFill>
            <a:prstDash val="solid"/>
            <a:round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t">
            <a:spAutoFit/>
          </a:bodyPr>
          <a:lstStyle/>
          <a:p>
            <a:pPr lvl="0" algn="ctr"/>
            <a:r>
              <a:rPr lang="ru-RU" sz="900" b="1" u="sng" dirty="0"/>
              <a:t>«Успех каждого ребенка</a:t>
            </a:r>
            <a:r>
              <a:rPr lang="ru-RU" sz="900" b="1" u="sng" dirty="0" smtClean="0"/>
              <a:t>»:</a:t>
            </a:r>
          </a:p>
          <a:p>
            <a:pPr lvl="0"/>
            <a:r>
              <a:rPr lang="ru-RU" sz="900" dirty="0" smtClean="0"/>
              <a:t>- создание </a:t>
            </a:r>
            <a:r>
              <a:rPr lang="ru-RU" sz="900" dirty="0"/>
              <a:t>опорного центра дополнительного образования детей на базе структурного подразделения «Центр дополнительного образования» школы «Южный город». </a:t>
            </a:r>
            <a:endParaRPr lang="ru-RU" sz="900" dirty="0" smtClean="0"/>
          </a:p>
          <a:p>
            <a:pPr lvl="0"/>
            <a:r>
              <a:rPr lang="ru-RU" sz="900" dirty="0" smtClean="0"/>
              <a:t>- создание </a:t>
            </a:r>
            <a:r>
              <a:rPr lang="ru-RU" sz="900" dirty="0"/>
              <a:t>и организация образовательной деятельности по программам дополнительного образования технической и естественнонаучной направленности в детских технопарках «</a:t>
            </a:r>
            <a:r>
              <a:rPr lang="ru-RU" sz="900" dirty="0" err="1"/>
              <a:t>Кванториум</a:t>
            </a:r>
            <a:r>
              <a:rPr lang="ru-RU" sz="900" dirty="0" smtClean="0"/>
              <a:t>»</a:t>
            </a:r>
          </a:p>
          <a:p>
            <a:pPr lvl="0"/>
            <a:r>
              <a:rPr lang="ru-RU" sz="900" u="sng" dirty="0" smtClean="0"/>
              <a:t>Цель</a:t>
            </a:r>
            <a:r>
              <a:rPr lang="ru-RU" sz="900" dirty="0" smtClean="0"/>
              <a:t>: </a:t>
            </a:r>
            <a:r>
              <a:rPr lang="ru-RU" sz="900" dirty="0"/>
              <a:t>организационно-техническое и методическое сопровождение внедрения модели персонифицированного финансирования дополнительного образования в муниципальном образовании, выявление и поддержка одаренных детей, в том числе с ОВЗ</a:t>
            </a:r>
            <a:r>
              <a:rPr lang="ru-RU" sz="900" dirty="0" smtClean="0"/>
              <a:t>.</a:t>
            </a:r>
          </a:p>
          <a:p>
            <a:pPr lvl="0"/>
            <a:r>
              <a:rPr lang="ru-RU" sz="900" u="sng" dirty="0" smtClean="0"/>
              <a:t>Срок реализации</a:t>
            </a:r>
            <a:r>
              <a:rPr lang="ru-RU" sz="900" dirty="0" smtClean="0"/>
              <a:t>: 2019-2020 годы</a:t>
            </a:r>
            <a:endParaRPr lang="ru-RU" sz="900" dirty="0"/>
          </a:p>
        </p:txBody>
      </p:sp>
      <p:sp>
        <p:nvSpPr>
          <p:cNvPr id="13" name="Прямоугольник 12"/>
          <p:cNvSpPr/>
          <p:nvPr/>
        </p:nvSpPr>
        <p:spPr>
          <a:xfrm>
            <a:off x="2337327" y="2980908"/>
            <a:ext cx="6604057" cy="1200327"/>
          </a:xfrm>
          <a:prstGeom prst="rect">
            <a:avLst/>
          </a:prstGeom>
          <a:solidFill>
            <a:schemeClr val="bg1"/>
          </a:solidFill>
          <a:ln w="25400" cap="flat">
            <a:solidFill>
              <a:schemeClr val="accent1"/>
            </a:solidFill>
            <a:prstDash val="solid"/>
            <a:round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t">
            <a:spAutoFit/>
          </a:bodyPr>
          <a:lstStyle/>
          <a:p>
            <a:pPr lvl="0" algn="ctr"/>
            <a:r>
              <a:rPr lang="ru-RU" sz="900" b="1" u="sng" dirty="0"/>
              <a:t>Флагманский проект «Создание и развитие музейно-образовательного кластера на территории </a:t>
            </a:r>
            <a:r>
              <a:rPr lang="ru-RU" sz="900" b="1" u="sng" dirty="0" err="1"/>
              <a:t>м.р</a:t>
            </a:r>
            <a:r>
              <a:rPr lang="ru-RU" sz="900" b="1" u="sng" dirty="0"/>
              <a:t>. Волжский, объединяющего действующие музеи и музейные комплексы района путем заключения соглашений о сотрудничестве с участниками кластера» </a:t>
            </a:r>
            <a:endParaRPr lang="ru-RU" sz="900" b="1" u="sng" dirty="0" smtClean="0"/>
          </a:p>
          <a:p>
            <a:pPr lvl="0"/>
            <a:r>
              <a:rPr lang="ru-RU" sz="900" u="sng" dirty="0" smtClean="0"/>
              <a:t>Цель</a:t>
            </a:r>
            <a:r>
              <a:rPr lang="ru-RU" sz="900" dirty="0" smtClean="0"/>
              <a:t>: </a:t>
            </a:r>
            <a:r>
              <a:rPr lang="ru-RU" sz="900" dirty="0"/>
              <a:t>создание в населенных пунктах Волжского района музеев различной тематики как мест притяжения туристических потоков, интегрированных в музейно-туристский кластер как перспективный компонент НП «Культура» и федеральной целевой программы «Развитие внутреннего и въездного туризма в РФ (2019 - 2025 годы)», использования интерактивного мультимедийного программного продукта, представляющего музейные коллекции в электронном виде</a:t>
            </a:r>
            <a:r>
              <a:rPr lang="ru-RU" sz="900" dirty="0" smtClean="0"/>
              <a:t>.</a:t>
            </a:r>
            <a:endParaRPr lang="ru-RU" sz="900" dirty="0"/>
          </a:p>
          <a:p>
            <a:pPr lvl="0"/>
            <a:r>
              <a:rPr lang="ru-RU" sz="900" u="sng" dirty="0"/>
              <a:t>Срок реализации</a:t>
            </a:r>
            <a:r>
              <a:rPr lang="ru-RU" sz="900" dirty="0"/>
              <a:t>: </a:t>
            </a:r>
            <a:r>
              <a:rPr lang="ru-RU" sz="900" dirty="0" smtClean="0"/>
              <a:t>2020-2025 годы</a:t>
            </a:r>
            <a:endParaRPr lang="ru-RU" sz="900" dirty="0"/>
          </a:p>
        </p:txBody>
      </p:sp>
      <p:sp>
        <p:nvSpPr>
          <p:cNvPr id="14" name="Прямоугольник 13"/>
          <p:cNvSpPr/>
          <p:nvPr/>
        </p:nvSpPr>
        <p:spPr>
          <a:xfrm>
            <a:off x="187087" y="3089628"/>
            <a:ext cx="2054514" cy="1061827"/>
          </a:xfrm>
          <a:prstGeom prst="rect">
            <a:avLst/>
          </a:prstGeom>
          <a:solidFill>
            <a:schemeClr val="bg1"/>
          </a:solidFill>
          <a:ln w="25400" cap="flat">
            <a:solidFill>
              <a:schemeClr val="accent1"/>
            </a:solidFill>
            <a:prstDash val="solid"/>
            <a:round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t">
            <a:spAutoFit/>
          </a:bodyPr>
          <a:lstStyle/>
          <a:p>
            <a:pPr lvl="0" algn="ctr"/>
            <a:r>
              <a:rPr lang="ru-RU" sz="900" b="1" u="sng" dirty="0" smtClean="0"/>
              <a:t>«Строительство </a:t>
            </a:r>
            <a:r>
              <a:rPr lang="ru-RU" sz="900" b="1" u="sng" dirty="0"/>
              <a:t>современного дома культуры в  </a:t>
            </a:r>
            <a:r>
              <a:rPr lang="ru-RU" sz="900" b="1" u="sng" dirty="0" err="1"/>
              <a:t>с.п</a:t>
            </a:r>
            <a:r>
              <a:rPr lang="ru-RU" sz="900" b="1" u="sng" dirty="0"/>
              <a:t>. </a:t>
            </a:r>
            <a:r>
              <a:rPr lang="ru-RU" sz="900" b="1" u="sng" dirty="0" err="1" smtClean="0"/>
              <a:t>Лопатино</a:t>
            </a:r>
            <a:r>
              <a:rPr lang="ru-RU" sz="900" b="1" u="sng" dirty="0" smtClean="0"/>
              <a:t>»</a:t>
            </a:r>
          </a:p>
          <a:p>
            <a:pPr lvl="0" algn="just"/>
            <a:r>
              <a:rPr lang="ru-RU" sz="900" u="sng" dirty="0" smtClean="0"/>
              <a:t>Цель</a:t>
            </a:r>
            <a:r>
              <a:rPr lang="ru-RU" sz="900" dirty="0" smtClean="0"/>
              <a:t>: </a:t>
            </a:r>
            <a:r>
              <a:rPr lang="ru-RU" sz="900" dirty="0"/>
              <a:t>создание условий для проведения культурно-досуговых мероприятий и творческой самореализации сельских жителей. </a:t>
            </a:r>
          </a:p>
          <a:p>
            <a:pPr lvl="0"/>
            <a:r>
              <a:rPr lang="ru-RU" sz="900" u="sng" dirty="0"/>
              <a:t>Срок </a:t>
            </a:r>
            <a:r>
              <a:rPr lang="ru-RU" sz="900" u="sng" dirty="0" smtClean="0"/>
              <a:t>реализации</a:t>
            </a:r>
            <a:r>
              <a:rPr lang="ru-RU" sz="900" dirty="0" smtClean="0"/>
              <a:t>: 2021-2024 годы</a:t>
            </a:r>
          </a:p>
        </p:txBody>
      </p:sp>
    </p:spTree>
    <p:extLst>
      <p:ext uri="{BB962C8B-B14F-4D97-AF65-F5344CB8AC3E}">
        <p14:creationId xmlns:p14="http://schemas.microsoft.com/office/powerpoint/2010/main" val="312682112"/>
      </p:ext>
    </p:extLst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043608" y="95503"/>
            <a:ext cx="7862418" cy="492443"/>
          </a:xfrm>
        </p:spPr>
        <p:txBody>
          <a:bodyPr/>
          <a:lstStyle/>
          <a:p>
            <a:pPr algn="ctr"/>
            <a:r>
              <a:rPr lang="ru-RU" spc="-10" dirty="0"/>
              <a:t>НАЦИОНАЛЬНЫЙ</a:t>
            </a:r>
            <a:r>
              <a:rPr lang="ru-RU" spc="65" dirty="0"/>
              <a:t> </a:t>
            </a:r>
            <a:r>
              <a:rPr lang="ru-RU" spc="-5" dirty="0"/>
              <a:t>ПРОЕКТ</a:t>
            </a:r>
            <a:r>
              <a:rPr lang="ru-RU" spc="10" dirty="0"/>
              <a:t> </a:t>
            </a:r>
            <a:r>
              <a:rPr lang="ru-RU" spc="-10" dirty="0"/>
              <a:t>«</a:t>
            </a:r>
            <a:r>
              <a:rPr lang="ru-RU" spc="-10" dirty="0">
                <a:uFill>
                  <a:solidFill>
                    <a:srgbClr val="FEFEFE"/>
                  </a:solidFill>
                </a:uFill>
              </a:rPr>
              <a:t>ДЕМОГРАФИЯ</a:t>
            </a:r>
            <a:r>
              <a:rPr lang="ru-RU" spc="-10" dirty="0"/>
              <a:t>» </a:t>
            </a:r>
            <a:r>
              <a:rPr lang="ru-RU" spc="-5" dirty="0">
                <a:uFill>
                  <a:solidFill>
                    <a:srgbClr val="FEFEFE"/>
                  </a:solidFill>
                </a:uFill>
              </a:rPr>
              <a:t> </a:t>
            </a:r>
            <a:br>
              <a:rPr lang="ru-RU" spc="-5" dirty="0">
                <a:uFill>
                  <a:solidFill>
                    <a:srgbClr val="FEFEFE"/>
                  </a:solidFill>
                </a:uFill>
              </a:rPr>
            </a:br>
            <a:r>
              <a:rPr lang="ru-RU" spc="-5" dirty="0" err="1" smtClean="0">
                <a:uFill>
                  <a:solidFill>
                    <a:srgbClr val="FEFEFE"/>
                  </a:solidFill>
                </a:uFill>
              </a:rPr>
              <a:t>м.р.Волжский</a:t>
            </a:r>
            <a:r>
              <a:rPr lang="ru-RU" spc="-5" dirty="0" smtClean="0">
                <a:uFill>
                  <a:solidFill>
                    <a:srgbClr val="FEFEFE"/>
                  </a:solidFill>
                </a:uFill>
              </a:rPr>
              <a:t> </a:t>
            </a:r>
            <a:r>
              <a:rPr lang="ru-RU" spc="-5" dirty="0">
                <a:uFill>
                  <a:solidFill>
                    <a:srgbClr val="FEFEFE"/>
                  </a:solidFill>
                </a:uFill>
              </a:rPr>
              <a:t>Самарской области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251520" y="836712"/>
            <a:ext cx="8660130" cy="278160"/>
          </a:xfrm>
        </p:spPr>
        <p:txBody>
          <a:bodyPr/>
          <a:lstStyle/>
          <a:p>
            <a:pPr marL="0" indent="0" algn="ctr">
              <a:buNone/>
            </a:pPr>
            <a:r>
              <a:rPr lang="ru-RU" sz="1200" b="1" dirty="0">
                <a:latin typeface="Arial"/>
                <a:cs typeface="Arial"/>
              </a:rPr>
              <a:t>1. </a:t>
            </a:r>
            <a:r>
              <a:rPr lang="ru-RU" sz="1200" b="1" spc="-10" dirty="0">
                <a:latin typeface="Arial"/>
                <a:cs typeface="Arial"/>
              </a:rPr>
              <a:t>ДОСТИЖЕНИЕ </a:t>
            </a:r>
            <a:r>
              <a:rPr lang="ru-RU" sz="1200" b="1" spc="-5" dirty="0">
                <a:latin typeface="Arial"/>
                <a:cs typeface="Arial"/>
              </a:rPr>
              <a:t>ЦЕЛЕВЫХ </a:t>
            </a:r>
            <a:r>
              <a:rPr lang="ru-RU" sz="1200" b="1" spc="-10" dirty="0">
                <a:latin typeface="Arial"/>
                <a:cs typeface="Arial"/>
              </a:rPr>
              <a:t>ПОКАЗАТЕЛЕЙ </a:t>
            </a:r>
            <a:r>
              <a:rPr lang="ru-RU" sz="1200" b="1" dirty="0">
                <a:latin typeface="Arial"/>
                <a:cs typeface="Arial"/>
              </a:rPr>
              <a:t>В </a:t>
            </a:r>
            <a:r>
              <a:rPr lang="ru-RU" sz="1200" b="1" spc="-5" dirty="0">
                <a:latin typeface="Arial"/>
                <a:cs typeface="Arial"/>
              </a:rPr>
              <a:t>2019-2020</a:t>
            </a:r>
            <a:r>
              <a:rPr lang="ru-RU" sz="1200" b="1" spc="114" dirty="0">
                <a:latin typeface="Arial"/>
                <a:cs typeface="Arial"/>
              </a:rPr>
              <a:t> </a:t>
            </a:r>
            <a:r>
              <a:rPr lang="ru-RU" sz="1200" b="1" spc="-10" dirty="0" smtClean="0">
                <a:latin typeface="Arial"/>
                <a:cs typeface="Arial"/>
              </a:rPr>
              <a:t>ГОДАХ</a:t>
            </a:r>
            <a:endParaRPr lang="ru-RU" sz="1200" dirty="0">
              <a:latin typeface="Arial"/>
              <a:cs typeface="Arial"/>
            </a:endParaRPr>
          </a:p>
        </p:txBody>
      </p:sp>
      <p:graphicFrame>
        <p:nvGraphicFramePr>
          <p:cNvPr id="4" name="object 68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85768121"/>
              </p:ext>
            </p:extLst>
          </p:nvPr>
        </p:nvGraphicFramePr>
        <p:xfrm>
          <a:off x="179512" y="1052736"/>
          <a:ext cx="8775838" cy="45013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04056"/>
                <a:gridCol w="3888432"/>
                <a:gridCol w="648072"/>
                <a:gridCol w="696886"/>
                <a:gridCol w="626621"/>
                <a:gridCol w="562641"/>
                <a:gridCol w="639794"/>
                <a:gridCol w="610940"/>
                <a:gridCol w="598396"/>
              </a:tblGrid>
              <a:tr h="204266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30175" marR="121285" indent="17780">
                        <a:lnSpc>
                          <a:spcPts val="1090"/>
                        </a:lnSpc>
                        <a:spcBef>
                          <a:spcPts val="720"/>
                        </a:spcBef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№ 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п/п</a:t>
                      </a: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3600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sz="1100" spc="-10" dirty="0" err="1">
                          <a:latin typeface="Arial" pitchFamily="34" charset="0"/>
                          <a:cs typeface="Arial" pitchFamily="34" charset="0"/>
                        </a:rPr>
                        <a:t>Наименование</a:t>
                      </a:r>
                      <a:r>
                        <a:rPr sz="1100" spc="1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 err="1" smtClean="0">
                          <a:latin typeface="Arial" pitchFamily="34" charset="0"/>
                          <a:cs typeface="Arial" pitchFamily="34" charset="0"/>
                        </a:rPr>
                        <a:t>показателя</a:t>
                      </a:r>
                      <a:endParaRPr lang="ru-RU" sz="1100" b="1" dirty="0" smtClean="0">
                        <a:solidFill>
                          <a:srgbClr val="FF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36000" algn="ctr"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2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5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2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04266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0129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lang="ru-RU" sz="1100" spc="0" dirty="0" smtClean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 err="1" smtClean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6700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1651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323026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marR="100330" indent="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01.04.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marR="140970" indent="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01.07.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marR="126364" indent="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01.10.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marR="118745" indent="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01.12.</a:t>
                      </a:r>
                    </a:p>
                  </a:txBody>
                  <a:tcPr marL="0" marR="0" marT="4064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49396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6578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spc="-10" dirty="0" smtClean="0">
                          <a:latin typeface="Arial" pitchFamily="34" charset="0"/>
                          <a:cs typeface="Arial" pitchFamily="34" charset="0"/>
                        </a:rPr>
                        <a:t>8.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Доля детей и молодежи муниципального района Волжский (возраст от 3 до 29 лет), систематически занимающихся физической культурой и спортом, в общей численности детей и молодежи </a:t>
                      </a:r>
                      <a:r>
                        <a:rPr lang="ru-RU" sz="1100" dirty="0" err="1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м.р</a:t>
                      </a: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. Волжский (возраст от 3 до 29 лет) (%)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80,2%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87,8%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81,5</a:t>
                      </a:r>
                      <a:r>
                        <a:rPr lang="ru-RU" sz="1100" baseline="0" dirty="0" smtClean="0">
                          <a:latin typeface="Arial" pitchFamily="34" charset="0"/>
                          <a:cs typeface="Arial" pitchFamily="34" charset="0"/>
                        </a:rPr>
                        <a:t>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87,8%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87,8%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87,8%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87,8%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</a:tr>
              <a:tr h="951822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spc="-10" dirty="0" smtClean="0"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  <a:r>
                        <a:rPr sz="1100" spc="-10" dirty="0" smtClean="0">
                          <a:latin typeface="Arial" pitchFamily="34" charset="0"/>
                          <a:cs typeface="Arial" pitchFamily="34" charset="0"/>
                        </a:rPr>
                        <a:t>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Доля населения </a:t>
                      </a:r>
                      <a:r>
                        <a:rPr lang="ru-RU" sz="1100" dirty="0" err="1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м.р</a:t>
                      </a: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. Волжский среднего возраста (женщины от 30 до 54 лет, мужчины от 30 до 59 лет), систематически занимающихся физической культурой и спортом, в общей численности населения </a:t>
                      </a:r>
                      <a:r>
                        <a:rPr lang="ru-RU" sz="1100" dirty="0" err="1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м.р</a:t>
                      </a: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. Волжский среднего возраста (женщины от 30 до 54 лет, мужчины от 30 до 59 лет) (%)</a:t>
                      </a:r>
                      <a:endParaRPr sz="11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24,5%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27,7%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30,0%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28,3%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28,9%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29,5%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30,0%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04020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10.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Доля населения </a:t>
                      </a:r>
                      <a:r>
                        <a:rPr lang="ru-RU" sz="1100" dirty="0" err="1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м.р</a:t>
                      </a: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. Волжский старшего возраста (женщины от 55 до 79 лет, мужчины от 60 до 79 лет), систематически занимающихся физической культурой и спортом, в общей численности населения </a:t>
                      </a:r>
                      <a:r>
                        <a:rPr lang="ru-RU" sz="1100" dirty="0" err="1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м.р</a:t>
                      </a: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. Волжский старшего возраста (женщины от 55 до 79 лет, мужчины от 60 до 79 лет) (%)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11,2%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15,9%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13,7%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15,9%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15,9%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15,9%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15,9%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04020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11.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Количество граждан пожилого возраста, вовлеченных в добровольческую деятельность и движение «Серебряные волонтеры», проживающих на территории муниципального образования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374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689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990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1312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5" name="object 696"/>
          <p:cNvSpPr txBox="1">
            <a:spLocks noGrp="1"/>
          </p:cNvSpPr>
          <p:nvPr>
            <p:ph type="sldNum" sz="quarter" idx="7"/>
          </p:nvPr>
        </p:nvSpPr>
        <p:spPr>
          <a:xfrm>
            <a:off x="8799194" y="6657637"/>
            <a:ext cx="121284" cy="1670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t>40</a:t>
            </a:fld>
            <a:endParaRPr spc="-5" dirty="0"/>
          </a:p>
        </p:txBody>
      </p:sp>
      <p:sp>
        <p:nvSpPr>
          <p:cNvPr id="7" name="object 693"/>
          <p:cNvSpPr txBox="1"/>
          <p:nvPr/>
        </p:nvSpPr>
        <p:spPr>
          <a:xfrm>
            <a:off x="233986" y="5759115"/>
            <a:ext cx="8771066" cy="596958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95"/>
              </a:spcBef>
            </a:pPr>
            <a:r>
              <a:rPr sz="1100" b="1" u="sng" spc="-82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О</a:t>
            </a:r>
            <a:r>
              <a:rPr sz="1100" b="1" u="sng" spc="490" dirty="0">
                <a:latin typeface="Arial"/>
                <a:cs typeface="Arial"/>
              </a:rPr>
              <a:t> </a:t>
            </a:r>
            <a:r>
              <a:rPr sz="1100" b="1" u="sng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тветственный</a:t>
            </a:r>
            <a:r>
              <a:rPr sz="1100" b="1" u="sng" spc="3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100" b="1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исполнитель:</a:t>
            </a:r>
            <a:endParaRPr sz="1100" u="sng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lang="ru-RU" sz="1100" spc="-5" dirty="0" smtClean="0">
                <a:latin typeface="Arial"/>
                <a:cs typeface="Arial"/>
              </a:rPr>
              <a:t>Харитонов Александр Юрьевич - консультант отдела реализации полномочий в образовании Администрации </a:t>
            </a:r>
            <a:r>
              <a:rPr lang="ru-RU" sz="1100" spc="-5" dirty="0" err="1" smtClean="0">
                <a:latin typeface="Arial"/>
                <a:cs typeface="Arial"/>
              </a:rPr>
              <a:t>м.р</a:t>
            </a:r>
            <a:r>
              <a:rPr lang="ru-RU" sz="1100" spc="-5" dirty="0" smtClean="0">
                <a:latin typeface="Arial"/>
                <a:cs typeface="Arial"/>
              </a:rPr>
              <a:t>. Волжский</a:t>
            </a:r>
          </a:p>
          <a:p>
            <a:pPr marL="12700">
              <a:lnSpc>
                <a:spcPct val="100000"/>
              </a:lnSpc>
            </a:pPr>
            <a:r>
              <a:rPr lang="ru-RU" sz="1100" spc="-5" dirty="0" smtClean="0">
                <a:latin typeface="Arial"/>
                <a:cs typeface="Arial"/>
              </a:rPr>
              <a:t>Т</a:t>
            </a:r>
            <a:r>
              <a:rPr sz="1100" spc="-5" dirty="0" err="1" smtClean="0">
                <a:latin typeface="Arial"/>
                <a:cs typeface="Arial"/>
              </a:rPr>
              <a:t>ел</a:t>
            </a:r>
            <a:r>
              <a:rPr lang="ru-RU" sz="1100" spc="-5" dirty="0" smtClean="0">
                <a:latin typeface="Arial"/>
                <a:cs typeface="Arial"/>
              </a:rPr>
              <a:t>. 2037759 (доб.234)</a:t>
            </a:r>
            <a:r>
              <a:rPr sz="1100" spc="-5" dirty="0" smtClean="0">
                <a:latin typeface="Arial"/>
                <a:cs typeface="Arial"/>
              </a:rPr>
              <a:t>, </a:t>
            </a:r>
            <a:r>
              <a:rPr sz="1100" dirty="0" err="1" smtClean="0">
                <a:latin typeface="Arial"/>
                <a:cs typeface="Arial"/>
              </a:rPr>
              <a:t>эл</a:t>
            </a:r>
            <a:r>
              <a:rPr lang="ru-RU" sz="1100" dirty="0" smtClean="0">
                <a:latin typeface="Arial"/>
                <a:cs typeface="Arial"/>
              </a:rPr>
              <a:t>. почта </a:t>
            </a:r>
            <a:r>
              <a:rPr lang="en-US" sz="1100" dirty="0" smtClean="0">
                <a:latin typeface="Arial"/>
                <a:cs typeface="Arial"/>
              </a:rPr>
              <a:t>ovou@yandex.ru</a:t>
            </a:r>
            <a:endParaRPr sz="1100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664656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71600" y="95503"/>
            <a:ext cx="7934426" cy="492443"/>
          </a:xfrm>
        </p:spPr>
        <p:txBody>
          <a:bodyPr/>
          <a:lstStyle/>
          <a:p>
            <a:pPr algn="ctr"/>
            <a:r>
              <a:rPr lang="ru-RU" spc="-10" dirty="0"/>
              <a:t>НАЦИОНАЛЬНЫЙ</a:t>
            </a:r>
            <a:r>
              <a:rPr lang="ru-RU" spc="65" dirty="0"/>
              <a:t> </a:t>
            </a:r>
            <a:r>
              <a:rPr lang="ru-RU" spc="-5" dirty="0"/>
              <a:t>ПРОЕКТ</a:t>
            </a:r>
            <a:r>
              <a:rPr lang="ru-RU" spc="10" dirty="0"/>
              <a:t> </a:t>
            </a:r>
            <a:r>
              <a:rPr lang="ru-RU" spc="-10" dirty="0"/>
              <a:t>«</a:t>
            </a:r>
            <a:r>
              <a:rPr lang="ru-RU" spc="-10" dirty="0">
                <a:uFill>
                  <a:solidFill>
                    <a:srgbClr val="FEFEFE"/>
                  </a:solidFill>
                </a:uFill>
              </a:rPr>
              <a:t>ДЕМОГРАФИЯ</a:t>
            </a:r>
            <a:r>
              <a:rPr lang="ru-RU" spc="-10" dirty="0" smtClean="0"/>
              <a:t>»</a:t>
            </a:r>
            <a:r>
              <a:rPr lang="ru-RU" spc="-5" dirty="0" smtClean="0">
                <a:uFill>
                  <a:solidFill>
                    <a:srgbClr val="FEFEFE"/>
                  </a:solidFill>
                </a:uFill>
              </a:rPr>
              <a:t> </a:t>
            </a:r>
            <a:r>
              <a:rPr lang="ru-RU" spc="-5" dirty="0">
                <a:uFill>
                  <a:solidFill>
                    <a:srgbClr val="FEFEFE"/>
                  </a:solidFill>
                </a:uFill>
              </a:rPr>
              <a:t/>
            </a:r>
            <a:br>
              <a:rPr lang="ru-RU" spc="-5" dirty="0">
                <a:uFill>
                  <a:solidFill>
                    <a:srgbClr val="FEFEFE"/>
                  </a:solidFill>
                </a:uFill>
              </a:rPr>
            </a:br>
            <a:r>
              <a:rPr lang="ru-RU" spc="-5" dirty="0" err="1" smtClean="0">
                <a:uFill>
                  <a:solidFill>
                    <a:srgbClr val="FEFEFE"/>
                  </a:solidFill>
                </a:uFill>
              </a:rPr>
              <a:t>м.р.Волжский</a:t>
            </a:r>
            <a:r>
              <a:rPr lang="ru-RU" spc="-5" dirty="0" smtClean="0">
                <a:uFill>
                  <a:solidFill>
                    <a:srgbClr val="FEFEFE"/>
                  </a:solidFill>
                </a:uFill>
              </a:rPr>
              <a:t> </a:t>
            </a:r>
            <a:r>
              <a:rPr lang="ru-RU" spc="-5" dirty="0">
                <a:uFill>
                  <a:solidFill>
                    <a:srgbClr val="FEFEFE"/>
                  </a:solidFill>
                </a:uFill>
              </a:rPr>
              <a:t>Самарской области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251520" y="836712"/>
            <a:ext cx="8660130" cy="216024"/>
          </a:xfrm>
        </p:spPr>
        <p:txBody>
          <a:bodyPr/>
          <a:lstStyle/>
          <a:p>
            <a:pPr marL="0" indent="0" algn="ctr">
              <a:buNone/>
            </a:pPr>
            <a:r>
              <a:rPr lang="ru-RU" sz="1200" b="1" dirty="0">
                <a:latin typeface="Arial"/>
                <a:cs typeface="Arial"/>
              </a:rPr>
              <a:t>1. </a:t>
            </a:r>
            <a:r>
              <a:rPr lang="ru-RU" sz="1200" b="1" spc="-10" dirty="0">
                <a:latin typeface="Arial"/>
                <a:cs typeface="Arial"/>
              </a:rPr>
              <a:t>ДОСТИЖЕНИЕ </a:t>
            </a:r>
            <a:r>
              <a:rPr lang="ru-RU" sz="1200" b="1" spc="-5" dirty="0">
                <a:latin typeface="Arial"/>
                <a:cs typeface="Arial"/>
              </a:rPr>
              <a:t>ЦЕЛЕВЫХ </a:t>
            </a:r>
            <a:r>
              <a:rPr lang="ru-RU" sz="1200" b="1" spc="-10" dirty="0">
                <a:latin typeface="Arial"/>
                <a:cs typeface="Arial"/>
              </a:rPr>
              <a:t>ПОКАЗАТЕЛЕЙ </a:t>
            </a:r>
            <a:r>
              <a:rPr lang="ru-RU" sz="1200" b="1" dirty="0">
                <a:latin typeface="Arial"/>
                <a:cs typeface="Arial"/>
              </a:rPr>
              <a:t>В </a:t>
            </a:r>
            <a:r>
              <a:rPr lang="ru-RU" sz="1200" b="1" spc="-5" dirty="0">
                <a:latin typeface="Arial"/>
                <a:cs typeface="Arial"/>
              </a:rPr>
              <a:t>2019-2020</a:t>
            </a:r>
            <a:r>
              <a:rPr lang="ru-RU" sz="1200" b="1" spc="114" dirty="0">
                <a:latin typeface="Arial"/>
                <a:cs typeface="Arial"/>
              </a:rPr>
              <a:t> </a:t>
            </a:r>
            <a:r>
              <a:rPr lang="ru-RU" sz="1200" b="1" spc="-10" dirty="0" smtClean="0">
                <a:latin typeface="Arial"/>
                <a:cs typeface="Arial"/>
              </a:rPr>
              <a:t>ГОДАХ</a:t>
            </a:r>
            <a:endParaRPr lang="ru-RU" dirty="0"/>
          </a:p>
        </p:txBody>
      </p:sp>
      <p:graphicFrame>
        <p:nvGraphicFramePr>
          <p:cNvPr id="4" name="object 68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92045946"/>
              </p:ext>
            </p:extLst>
          </p:nvPr>
        </p:nvGraphicFramePr>
        <p:xfrm>
          <a:off x="251520" y="1052736"/>
          <a:ext cx="8775838" cy="46690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80669"/>
                <a:gridCol w="3853621"/>
                <a:gridCol w="703146"/>
                <a:gridCol w="700010"/>
                <a:gridCol w="626621"/>
                <a:gridCol w="562641"/>
                <a:gridCol w="639794"/>
                <a:gridCol w="610940"/>
                <a:gridCol w="598396"/>
              </a:tblGrid>
              <a:tr h="204266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30175" marR="121285" indent="17780">
                        <a:lnSpc>
                          <a:spcPts val="1090"/>
                        </a:lnSpc>
                        <a:spcBef>
                          <a:spcPts val="720"/>
                        </a:spcBef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№ 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п/п</a:t>
                      </a: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90625" marR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sz="1100" spc="-10" dirty="0" err="1">
                          <a:latin typeface="Arial" pitchFamily="34" charset="0"/>
                          <a:cs typeface="Arial" pitchFamily="34" charset="0"/>
                        </a:rPr>
                        <a:t>Наименование</a:t>
                      </a:r>
                      <a:r>
                        <a:rPr sz="1100" spc="1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 err="1" smtClean="0">
                          <a:latin typeface="Arial" pitchFamily="34" charset="0"/>
                          <a:cs typeface="Arial" pitchFamily="34" charset="0"/>
                        </a:rPr>
                        <a:t>показателя</a:t>
                      </a:r>
                      <a:endParaRPr lang="ru-RU" sz="1100" b="1" dirty="0" smtClean="0">
                        <a:solidFill>
                          <a:srgbClr val="FF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90625"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2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5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2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04266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0129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1526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6700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1651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323026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marR="100330" indent="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01.04.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marR="140970" indent="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01.07.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marR="126364" indent="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01.10.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marR="118745" indent="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01.12.</a:t>
                      </a:r>
                    </a:p>
                  </a:txBody>
                  <a:tcPr marL="0" marR="0" marT="4064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49396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6578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spc="-10" dirty="0" smtClean="0">
                          <a:latin typeface="Arial" pitchFamily="34" charset="0"/>
                          <a:cs typeface="Arial" pitchFamily="34" charset="0"/>
                        </a:rPr>
                        <a:t>12.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/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Доля граждан пожилого возраста, вовлеченных в занятия физической культурой и спортом (систематические занятия спортом, спортивные праздники и чемпионаты, турниры по бильярду, шашкам, шахматам, домино, олимпиады «третьего возраста», конкурсные мероприятия и акции, направленные на различную физическую активность), от общего количества граждан пожилого возраста, проживающих на территории муниципального образования (%)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Не менее 10%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15,9%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Не</a:t>
                      </a:r>
                      <a:r>
                        <a:rPr lang="ru-RU" sz="1100" baseline="0" dirty="0" smtClean="0">
                          <a:latin typeface="Arial" pitchFamily="34" charset="0"/>
                          <a:cs typeface="Arial" pitchFamily="34" charset="0"/>
                        </a:rPr>
                        <a:t> менее 11%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15,3%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15,3%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15,9%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15,9%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</a:tr>
              <a:tr h="1152646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spc="-10" dirty="0" smtClean="0">
                          <a:latin typeface="Arial" pitchFamily="34" charset="0"/>
                          <a:cs typeface="Arial" pitchFamily="34" charset="0"/>
                        </a:rPr>
                        <a:t>13</a:t>
                      </a:r>
                      <a:r>
                        <a:rPr sz="1100" spc="-10" dirty="0" smtClean="0">
                          <a:latin typeface="Arial" pitchFamily="34" charset="0"/>
                          <a:cs typeface="Arial" pitchFamily="34" charset="0"/>
                        </a:rPr>
                        <a:t>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/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Доля граждан пожилого возраста, вовлеченных в социокультурные мероприятия (концерты и тематические праздники, духовно-просветительские мероприятия, вечера отдыха, встречи, концертные программы, выставки народного творчества) от общего количества граждан пожилого возраста, проживающих на территории муниципального образования (%)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Не менее 10%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40%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Не</a:t>
                      </a:r>
                      <a:r>
                        <a:rPr lang="ru-RU" sz="1100" baseline="0" dirty="0" smtClean="0">
                          <a:latin typeface="Arial" pitchFamily="34" charset="0"/>
                          <a:cs typeface="Arial" pitchFamily="34" charset="0"/>
                        </a:rPr>
                        <a:t> менее 11%</a:t>
                      </a:r>
                      <a:endParaRPr lang="ru-RU" sz="1100" dirty="0" smtClean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22,3%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22,4%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28,7%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28,7%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04020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14.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/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Количество проведенных мероприятий по организации социального туризма, позволяющего гражданам пожилого возраста ближе познакомиться с историей родного края, его природными ресурсами, традициями, культурным наследием (посещение музеев, театров, галерей, выставок, исторических и святых мест)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Не менее 2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Не менее</a:t>
                      </a:r>
                      <a:r>
                        <a:rPr lang="ru-RU" sz="1100" baseline="0" dirty="0" smtClean="0">
                          <a:latin typeface="Arial" pitchFamily="34" charset="0"/>
                          <a:cs typeface="Arial" pitchFamily="34" charset="0"/>
                        </a:rPr>
                        <a:t> 4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50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50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88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88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5" name="object 696"/>
          <p:cNvSpPr txBox="1">
            <a:spLocks noGrp="1"/>
          </p:cNvSpPr>
          <p:nvPr>
            <p:ph type="sldNum" sz="quarter" idx="7"/>
          </p:nvPr>
        </p:nvSpPr>
        <p:spPr>
          <a:xfrm>
            <a:off x="8799194" y="6657637"/>
            <a:ext cx="121284" cy="1670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t>41</a:t>
            </a:fld>
            <a:endParaRPr spc="-5" dirty="0"/>
          </a:p>
        </p:txBody>
      </p:sp>
      <p:sp>
        <p:nvSpPr>
          <p:cNvPr id="7" name="object 693"/>
          <p:cNvSpPr txBox="1"/>
          <p:nvPr/>
        </p:nvSpPr>
        <p:spPr>
          <a:xfrm>
            <a:off x="233986" y="5877272"/>
            <a:ext cx="8771066" cy="596958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95"/>
              </a:spcBef>
            </a:pPr>
            <a:r>
              <a:rPr sz="1100" b="1" u="sng" spc="-82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О</a:t>
            </a:r>
            <a:r>
              <a:rPr sz="1100" b="1" u="sng" spc="490" dirty="0">
                <a:latin typeface="Arial"/>
                <a:cs typeface="Arial"/>
              </a:rPr>
              <a:t> </a:t>
            </a:r>
            <a:r>
              <a:rPr sz="1100" b="1" u="sng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тветственный</a:t>
            </a:r>
            <a:r>
              <a:rPr sz="1100" b="1" u="sng" spc="3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100" b="1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исполнитель:</a:t>
            </a:r>
            <a:endParaRPr sz="1100" u="sng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lang="ru-RU" sz="1100" spc="-5" dirty="0" smtClean="0">
                <a:latin typeface="Arial"/>
                <a:cs typeface="Arial"/>
              </a:rPr>
              <a:t>Харитонов Александр Юрьевич - консультант отдела реализации полномочий в образовании Администрации </a:t>
            </a:r>
            <a:r>
              <a:rPr lang="ru-RU" sz="1100" spc="-5" dirty="0" err="1" smtClean="0">
                <a:latin typeface="Arial"/>
                <a:cs typeface="Arial"/>
              </a:rPr>
              <a:t>м.р</a:t>
            </a:r>
            <a:r>
              <a:rPr lang="ru-RU" sz="1100" spc="-5" dirty="0" smtClean="0">
                <a:latin typeface="Arial"/>
                <a:cs typeface="Arial"/>
              </a:rPr>
              <a:t>. Волжский</a:t>
            </a:r>
          </a:p>
          <a:p>
            <a:pPr marL="12700">
              <a:lnSpc>
                <a:spcPct val="100000"/>
              </a:lnSpc>
            </a:pPr>
            <a:r>
              <a:rPr lang="ru-RU" sz="1100" spc="-5" dirty="0" smtClean="0">
                <a:latin typeface="Arial"/>
                <a:cs typeface="Arial"/>
              </a:rPr>
              <a:t>Т</a:t>
            </a:r>
            <a:r>
              <a:rPr sz="1100" spc="-5" dirty="0" err="1" smtClean="0">
                <a:latin typeface="Arial"/>
                <a:cs typeface="Arial"/>
              </a:rPr>
              <a:t>ел</a:t>
            </a:r>
            <a:r>
              <a:rPr lang="ru-RU" sz="1100" spc="-5" dirty="0" smtClean="0">
                <a:latin typeface="Arial"/>
                <a:cs typeface="Arial"/>
              </a:rPr>
              <a:t>. 2037759 (доб.234)</a:t>
            </a:r>
            <a:r>
              <a:rPr sz="1100" spc="-5" dirty="0" smtClean="0">
                <a:latin typeface="Arial"/>
                <a:cs typeface="Arial"/>
              </a:rPr>
              <a:t>, </a:t>
            </a:r>
            <a:r>
              <a:rPr sz="1100" dirty="0" err="1" smtClean="0">
                <a:latin typeface="Arial"/>
                <a:cs typeface="Arial"/>
              </a:rPr>
              <a:t>эл</a:t>
            </a:r>
            <a:r>
              <a:rPr lang="ru-RU" sz="1100" dirty="0" smtClean="0">
                <a:latin typeface="Arial"/>
                <a:cs typeface="Arial"/>
              </a:rPr>
              <a:t>. почта </a:t>
            </a:r>
            <a:r>
              <a:rPr lang="en-US" sz="1100" dirty="0" smtClean="0">
                <a:latin typeface="Arial"/>
                <a:cs typeface="Arial"/>
              </a:rPr>
              <a:t>ovou@yandex.ru</a:t>
            </a:r>
            <a:endParaRPr sz="1100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405526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99592" y="95503"/>
            <a:ext cx="8006434" cy="492443"/>
          </a:xfrm>
        </p:spPr>
        <p:txBody>
          <a:bodyPr/>
          <a:lstStyle/>
          <a:p>
            <a:pPr algn="ctr"/>
            <a:r>
              <a:rPr lang="ru-RU" spc="-10" dirty="0"/>
              <a:t>НАЦИОНАЛЬНЫЙ</a:t>
            </a:r>
            <a:r>
              <a:rPr lang="ru-RU" spc="65" dirty="0"/>
              <a:t> </a:t>
            </a:r>
            <a:r>
              <a:rPr lang="ru-RU" spc="-5" dirty="0"/>
              <a:t>ПРОЕКТ</a:t>
            </a:r>
            <a:r>
              <a:rPr lang="ru-RU" spc="10" dirty="0"/>
              <a:t> </a:t>
            </a:r>
            <a:r>
              <a:rPr lang="ru-RU" spc="-10" dirty="0"/>
              <a:t>«</a:t>
            </a:r>
            <a:r>
              <a:rPr lang="ru-RU" spc="-10" dirty="0">
                <a:uFill>
                  <a:solidFill>
                    <a:srgbClr val="FEFEFE"/>
                  </a:solidFill>
                </a:uFill>
              </a:rPr>
              <a:t>ДЕМОГРАФИЯ</a:t>
            </a:r>
            <a:r>
              <a:rPr lang="ru-RU" spc="-10" dirty="0"/>
              <a:t>» </a:t>
            </a:r>
            <a:r>
              <a:rPr lang="ru-RU" spc="-5" dirty="0">
                <a:uFill>
                  <a:solidFill>
                    <a:srgbClr val="FEFEFE"/>
                  </a:solidFill>
                </a:uFill>
              </a:rPr>
              <a:t> </a:t>
            </a:r>
            <a:br>
              <a:rPr lang="ru-RU" spc="-5" dirty="0">
                <a:uFill>
                  <a:solidFill>
                    <a:srgbClr val="FEFEFE"/>
                  </a:solidFill>
                </a:uFill>
              </a:rPr>
            </a:br>
            <a:r>
              <a:rPr lang="ru-RU" spc="-5" dirty="0" err="1" smtClean="0">
                <a:uFill>
                  <a:solidFill>
                    <a:srgbClr val="FEFEFE"/>
                  </a:solidFill>
                </a:uFill>
              </a:rPr>
              <a:t>м.р.Волжский</a:t>
            </a:r>
            <a:r>
              <a:rPr lang="ru-RU" spc="-5" dirty="0" smtClean="0">
                <a:uFill>
                  <a:solidFill>
                    <a:srgbClr val="FEFEFE"/>
                  </a:solidFill>
                </a:uFill>
              </a:rPr>
              <a:t> </a:t>
            </a:r>
            <a:r>
              <a:rPr lang="ru-RU" spc="-5" dirty="0">
                <a:uFill>
                  <a:solidFill>
                    <a:srgbClr val="FEFEFE"/>
                  </a:solidFill>
                </a:uFill>
              </a:rPr>
              <a:t>Самарской области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251520" y="764704"/>
            <a:ext cx="8660130" cy="206152"/>
          </a:xfrm>
        </p:spPr>
        <p:txBody>
          <a:bodyPr/>
          <a:lstStyle/>
          <a:p>
            <a:pPr marL="0" indent="0" algn="ctr">
              <a:buNone/>
            </a:pPr>
            <a:r>
              <a:rPr lang="ru-RU" sz="1200" b="1" dirty="0">
                <a:latin typeface="Arial"/>
                <a:cs typeface="Arial"/>
              </a:rPr>
              <a:t>1. </a:t>
            </a:r>
            <a:r>
              <a:rPr lang="ru-RU" sz="1200" b="1" spc="-10" dirty="0">
                <a:latin typeface="Arial"/>
                <a:cs typeface="Arial"/>
              </a:rPr>
              <a:t>ДОСТИЖЕНИЕ </a:t>
            </a:r>
            <a:r>
              <a:rPr lang="ru-RU" sz="1200" b="1" spc="-5" dirty="0">
                <a:latin typeface="Arial"/>
                <a:cs typeface="Arial"/>
              </a:rPr>
              <a:t>ЦЕЛЕВЫХ </a:t>
            </a:r>
            <a:r>
              <a:rPr lang="ru-RU" sz="1200" b="1" spc="-10" dirty="0">
                <a:latin typeface="Arial"/>
                <a:cs typeface="Arial"/>
              </a:rPr>
              <a:t>ПОКАЗАТЕЛЕЙ </a:t>
            </a:r>
            <a:r>
              <a:rPr lang="ru-RU" sz="1200" b="1" dirty="0">
                <a:latin typeface="Arial"/>
                <a:cs typeface="Arial"/>
              </a:rPr>
              <a:t>В </a:t>
            </a:r>
            <a:r>
              <a:rPr lang="ru-RU" sz="1200" b="1" spc="-5" dirty="0">
                <a:latin typeface="Arial"/>
                <a:cs typeface="Arial"/>
              </a:rPr>
              <a:t>2019-2020</a:t>
            </a:r>
            <a:r>
              <a:rPr lang="ru-RU" sz="1200" b="1" spc="114" dirty="0">
                <a:latin typeface="Arial"/>
                <a:cs typeface="Arial"/>
              </a:rPr>
              <a:t> </a:t>
            </a:r>
            <a:r>
              <a:rPr lang="ru-RU" sz="1200" b="1" spc="-10" dirty="0" smtClean="0">
                <a:latin typeface="Arial"/>
                <a:cs typeface="Arial"/>
              </a:rPr>
              <a:t>ГОДАХ</a:t>
            </a:r>
            <a:endParaRPr lang="ru-RU" sz="1200" dirty="0">
              <a:latin typeface="Arial"/>
              <a:cs typeface="Arial"/>
            </a:endParaRPr>
          </a:p>
        </p:txBody>
      </p:sp>
      <p:graphicFrame>
        <p:nvGraphicFramePr>
          <p:cNvPr id="4" name="object 68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87932293"/>
              </p:ext>
            </p:extLst>
          </p:nvPr>
        </p:nvGraphicFramePr>
        <p:xfrm>
          <a:off x="177574" y="1052736"/>
          <a:ext cx="8856985" cy="44043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85114"/>
                <a:gridCol w="3889254"/>
                <a:gridCol w="709648"/>
                <a:gridCol w="706483"/>
                <a:gridCol w="632415"/>
                <a:gridCol w="567843"/>
                <a:gridCol w="645710"/>
                <a:gridCol w="616589"/>
                <a:gridCol w="603929"/>
              </a:tblGrid>
              <a:tr h="204266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30175" marR="121285" indent="17780">
                        <a:lnSpc>
                          <a:spcPts val="1090"/>
                        </a:lnSpc>
                        <a:spcBef>
                          <a:spcPts val="720"/>
                        </a:spcBef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№ 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п/п</a:t>
                      </a: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90625" marR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sz="1100" spc="-10" dirty="0" err="1">
                          <a:latin typeface="Arial" pitchFamily="34" charset="0"/>
                          <a:cs typeface="Arial" pitchFamily="34" charset="0"/>
                        </a:rPr>
                        <a:t>Наименование</a:t>
                      </a:r>
                      <a:r>
                        <a:rPr sz="1100" spc="1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 err="1" smtClean="0">
                          <a:latin typeface="Arial" pitchFamily="34" charset="0"/>
                          <a:cs typeface="Arial" pitchFamily="34" charset="0"/>
                        </a:rPr>
                        <a:t>показателя</a:t>
                      </a:r>
                      <a:endParaRPr lang="ru-RU" sz="1100" b="1" dirty="0" smtClean="0">
                        <a:solidFill>
                          <a:srgbClr val="FF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90625"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2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5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2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04266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0129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1526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6700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1651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323026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marR="100330" indent="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01.04.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marR="140970" indent="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01.07.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marR="126364" indent="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01.10.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marR="118745" indent="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01.12.</a:t>
                      </a:r>
                    </a:p>
                  </a:txBody>
                  <a:tcPr marL="0" marR="0" marT="4064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49396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6578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spc="-10" dirty="0" smtClean="0">
                          <a:latin typeface="Arial" pitchFamily="34" charset="0"/>
                          <a:cs typeface="Arial" pitchFamily="34" charset="0"/>
                        </a:rPr>
                        <a:t>15.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/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Количество проведенных мероприятий по привлечению пожилых людей с активной жизненной позицией к воспитанию подрастающего поколения (встречи со старшеклассниками, направленные на патриотическое воспитание молодежи, сохранение семейных, культурных и исторических ценностей, пропаганду здорового образа жизни)</a:t>
                      </a:r>
                      <a:endParaRPr lang="ru-RU" sz="11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Не менее 4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184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Не</a:t>
                      </a:r>
                      <a:r>
                        <a:rPr lang="ru-RU" sz="1100" baseline="0" dirty="0" smtClean="0">
                          <a:latin typeface="Arial" pitchFamily="34" charset="0"/>
                          <a:cs typeface="Arial" pitchFamily="34" charset="0"/>
                        </a:rPr>
                        <a:t> менее 4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49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49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49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49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</a:tr>
              <a:tr h="405886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spc="-10" dirty="0" smtClean="0">
                          <a:latin typeface="Arial" pitchFamily="34" charset="0"/>
                          <a:cs typeface="Arial" pitchFamily="34" charset="0"/>
                        </a:rPr>
                        <a:t>16</a:t>
                      </a:r>
                      <a:r>
                        <a:rPr sz="1100" spc="-10" dirty="0" smtClean="0">
                          <a:latin typeface="Arial" pitchFamily="34" charset="0"/>
                          <a:cs typeface="Arial" pitchFamily="34" charset="0"/>
                        </a:rPr>
                        <a:t>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/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Наличие библиотечного обслуживания лиц пожилого возраста на дому (есть – 1, нет – 0)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04020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17.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/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Доля граждан пожилого возраста, удовлетворенных качеством районных (городских) спортивных мероприятий в отчетном году, в общем количестве опрошенных граждан пожилого возраста, принявших участие в районных (городских) спортивных мероприятиях (%)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Не менее 40%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80%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Не менее 50%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100%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100%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100%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100%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04020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18.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/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Доля граждан пожилого возраста, удовлетворенных качеством районных (городских) социокультурных мероприятий в отчетном году, в общем количестве опрошенных граждан пожилого возраста, принявших участие в районных (городских) социокультурных мероприятиях (%)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Не менее 40%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85%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Не менее 50%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97,18%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97,18%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99,03%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99,03%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5" name="object 696"/>
          <p:cNvSpPr txBox="1">
            <a:spLocks noGrp="1"/>
          </p:cNvSpPr>
          <p:nvPr>
            <p:ph type="sldNum" sz="quarter" idx="7"/>
          </p:nvPr>
        </p:nvSpPr>
        <p:spPr>
          <a:xfrm>
            <a:off x="8799194" y="6657637"/>
            <a:ext cx="121284" cy="1670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t>42</a:t>
            </a:fld>
            <a:endParaRPr spc="-5" dirty="0"/>
          </a:p>
        </p:txBody>
      </p:sp>
      <p:sp>
        <p:nvSpPr>
          <p:cNvPr id="7" name="object 693"/>
          <p:cNvSpPr txBox="1"/>
          <p:nvPr/>
        </p:nvSpPr>
        <p:spPr>
          <a:xfrm>
            <a:off x="233986" y="5877272"/>
            <a:ext cx="8771066" cy="596958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95"/>
              </a:spcBef>
            </a:pPr>
            <a:r>
              <a:rPr sz="1100" b="1" u="sng" spc="-82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О</a:t>
            </a:r>
            <a:r>
              <a:rPr sz="1100" b="1" u="sng" spc="490" dirty="0">
                <a:latin typeface="Arial"/>
                <a:cs typeface="Arial"/>
              </a:rPr>
              <a:t> </a:t>
            </a:r>
            <a:r>
              <a:rPr sz="1100" b="1" u="sng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тветственный</a:t>
            </a:r>
            <a:r>
              <a:rPr sz="1100" b="1" u="sng" spc="3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100" b="1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исполнитель:</a:t>
            </a:r>
            <a:endParaRPr sz="1100" u="sng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lang="ru-RU" sz="1100" spc="-5" dirty="0" smtClean="0">
                <a:latin typeface="Arial"/>
                <a:cs typeface="Arial"/>
              </a:rPr>
              <a:t>Харитонов Александр Юрьевич - консультант отдела реализации полномочий в образовании Администрации </a:t>
            </a:r>
            <a:r>
              <a:rPr lang="ru-RU" sz="1100" spc="-5" dirty="0" err="1" smtClean="0">
                <a:latin typeface="Arial"/>
                <a:cs typeface="Arial"/>
              </a:rPr>
              <a:t>м.р</a:t>
            </a:r>
            <a:r>
              <a:rPr lang="ru-RU" sz="1100" spc="-5" dirty="0" smtClean="0">
                <a:latin typeface="Arial"/>
                <a:cs typeface="Arial"/>
              </a:rPr>
              <a:t>. Волжский</a:t>
            </a:r>
          </a:p>
          <a:p>
            <a:pPr marL="12700">
              <a:lnSpc>
                <a:spcPct val="100000"/>
              </a:lnSpc>
            </a:pPr>
            <a:r>
              <a:rPr lang="ru-RU" sz="1100" spc="-5" dirty="0" smtClean="0">
                <a:latin typeface="Arial"/>
                <a:cs typeface="Arial"/>
              </a:rPr>
              <a:t>Т</a:t>
            </a:r>
            <a:r>
              <a:rPr sz="1100" spc="-5" dirty="0" err="1" smtClean="0">
                <a:latin typeface="Arial"/>
                <a:cs typeface="Arial"/>
              </a:rPr>
              <a:t>ел</a:t>
            </a:r>
            <a:r>
              <a:rPr lang="ru-RU" sz="1100" spc="-5" dirty="0" smtClean="0">
                <a:latin typeface="Arial"/>
                <a:cs typeface="Arial"/>
              </a:rPr>
              <a:t>. 2037759 (доб.234)</a:t>
            </a:r>
            <a:r>
              <a:rPr sz="1100" spc="-5" dirty="0" smtClean="0">
                <a:latin typeface="Arial"/>
                <a:cs typeface="Arial"/>
              </a:rPr>
              <a:t>, </a:t>
            </a:r>
            <a:r>
              <a:rPr sz="1100" dirty="0" err="1" smtClean="0">
                <a:latin typeface="Arial"/>
                <a:cs typeface="Arial"/>
              </a:rPr>
              <a:t>эл</a:t>
            </a:r>
            <a:r>
              <a:rPr lang="ru-RU" sz="1100" dirty="0" smtClean="0">
                <a:latin typeface="Arial"/>
                <a:cs typeface="Arial"/>
              </a:rPr>
              <a:t>. почта </a:t>
            </a:r>
            <a:r>
              <a:rPr lang="en-US" sz="1100" dirty="0" smtClean="0">
                <a:latin typeface="Arial"/>
                <a:cs typeface="Arial"/>
              </a:rPr>
              <a:t>ovou@yandex.ru</a:t>
            </a:r>
            <a:endParaRPr sz="1100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931751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043608" y="95503"/>
            <a:ext cx="7862418" cy="492443"/>
          </a:xfrm>
        </p:spPr>
        <p:txBody>
          <a:bodyPr/>
          <a:lstStyle/>
          <a:p>
            <a:pPr algn="ctr"/>
            <a:r>
              <a:rPr lang="ru-RU" spc="-10" dirty="0"/>
              <a:t>НАЦИОНАЛЬНЫЙ</a:t>
            </a:r>
            <a:r>
              <a:rPr lang="ru-RU" spc="65" dirty="0"/>
              <a:t> </a:t>
            </a:r>
            <a:r>
              <a:rPr lang="ru-RU" spc="-5" dirty="0"/>
              <a:t>ПРОЕКТ</a:t>
            </a:r>
            <a:r>
              <a:rPr lang="ru-RU" spc="10" dirty="0"/>
              <a:t> </a:t>
            </a:r>
            <a:r>
              <a:rPr lang="ru-RU" spc="-10" dirty="0"/>
              <a:t>«</a:t>
            </a:r>
            <a:r>
              <a:rPr lang="ru-RU" spc="-10" dirty="0">
                <a:uFill>
                  <a:solidFill>
                    <a:srgbClr val="FEFEFE"/>
                  </a:solidFill>
                </a:uFill>
              </a:rPr>
              <a:t>ДЕМОГРАФИЯ</a:t>
            </a:r>
            <a:r>
              <a:rPr lang="ru-RU" spc="-10" dirty="0"/>
              <a:t>» </a:t>
            </a:r>
            <a:r>
              <a:rPr lang="ru-RU" spc="-5" dirty="0" smtClean="0">
                <a:uFill>
                  <a:solidFill>
                    <a:srgbClr val="FEFEFE"/>
                  </a:solidFill>
                </a:uFill>
              </a:rPr>
              <a:t> </a:t>
            </a:r>
            <a:r>
              <a:rPr lang="ru-RU" spc="-5" dirty="0">
                <a:uFill>
                  <a:solidFill>
                    <a:srgbClr val="FEFEFE"/>
                  </a:solidFill>
                </a:uFill>
              </a:rPr>
              <a:t/>
            </a:r>
            <a:br>
              <a:rPr lang="ru-RU" spc="-5" dirty="0">
                <a:uFill>
                  <a:solidFill>
                    <a:srgbClr val="FEFEFE"/>
                  </a:solidFill>
                </a:uFill>
              </a:rPr>
            </a:br>
            <a:r>
              <a:rPr lang="ru-RU" spc="-5" dirty="0" err="1" smtClean="0">
                <a:uFill>
                  <a:solidFill>
                    <a:srgbClr val="FEFEFE"/>
                  </a:solidFill>
                </a:uFill>
              </a:rPr>
              <a:t>м.р</a:t>
            </a:r>
            <a:r>
              <a:rPr lang="ru-RU" spc="-5" dirty="0" smtClean="0">
                <a:uFill>
                  <a:solidFill>
                    <a:srgbClr val="FEFEFE"/>
                  </a:solidFill>
                </a:uFill>
              </a:rPr>
              <a:t>. Волжский </a:t>
            </a:r>
            <a:r>
              <a:rPr lang="ru-RU" spc="-5" dirty="0">
                <a:uFill>
                  <a:solidFill>
                    <a:srgbClr val="FEFEFE"/>
                  </a:solidFill>
                </a:uFill>
              </a:rPr>
              <a:t>Самарской области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179512" y="764704"/>
            <a:ext cx="8660130" cy="206152"/>
          </a:xfrm>
        </p:spPr>
        <p:txBody>
          <a:bodyPr/>
          <a:lstStyle/>
          <a:p>
            <a:pPr marL="0" indent="0" algn="ctr">
              <a:buNone/>
            </a:pPr>
            <a:r>
              <a:rPr lang="ru-RU" sz="1200" b="1" dirty="0">
                <a:latin typeface="Arial"/>
                <a:cs typeface="Arial"/>
              </a:rPr>
              <a:t>1. </a:t>
            </a:r>
            <a:r>
              <a:rPr lang="ru-RU" sz="1200" b="1" spc="-10" dirty="0">
                <a:latin typeface="Arial"/>
                <a:cs typeface="Arial"/>
              </a:rPr>
              <a:t>ДОСТИЖЕНИЕ </a:t>
            </a:r>
            <a:r>
              <a:rPr lang="ru-RU" sz="1200" b="1" spc="-5" dirty="0">
                <a:latin typeface="Arial"/>
                <a:cs typeface="Arial"/>
              </a:rPr>
              <a:t>ЦЕЛЕВЫХ </a:t>
            </a:r>
            <a:r>
              <a:rPr lang="ru-RU" sz="1200" b="1" spc="-10" dirty="0">
                <a:latin typeface="Arial"/>
                <a:cs typeface="Arial"/>
              </a:rPr>
              <a:t>ПОКАЗАТЕЛЕЙ </a:t>
            </a:r>
            <a:r>
              <a:rPr lang="ru-RU" sz="1200" b="1" dirty="0">
                <a:latin typeface="Arial"/>
                <a:cs typeface="Arial"/>
              </a:rPr>
              <a:t>В </a:t>
            </a:r>
            <a:r>
              <a:rPr lang="ru-RU" sz="1200" b="1" spc="-5" dirty="0">
                <a:latin typeface="Arial"/>
                <a:cs typeface="Arial"/>
              </a:rPr>
              <a:t>2019-2020</a:t>
            </a:r>
            <a:r>
              <a:rPr lang="ru-RU" sz="1200" b="1" spc="114" dirty="0">
                <a:latin typeface="Arial"/>
                <a:cs typeface="Arial"/>
              </a:rPr>
              <a:t> </a:t>
            </a:r>
            <a:r>
              <a:rPr lang="ru-RU" sz="1200" b="1" spc="-10" dirty="0" smtClean="0">
                <a:latin typeface="Arial"/>
                <a:cs typeface="Arial"/>
              </a:rPr>
              <a:t>ГОДАХ</a:t>
            </a:r>
            <a:endParaRPr lang="ru-RU" sz="1200" dirty="0">
              <a:latin typeface="Arial"/>
              <a:cs typeface="Arial"/>
            </a:endParaRPr>
          </a:p>
        </p:txBody>
      </p:sp>
      <p:graphicFrame>
        <p:nvGraphicFramePr>
          <p:cNvPr id="4" name="object 68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57535670"/>
              </p:ext>
            </p:extLst>
          </p:nvPr>
        </p:nvGraphicFramePr>
        <p:xfrm>
          <a:off x="215762" y="1124744"/>
          <a:ext cx="8775838" cy="45110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80669"/>
                <a:gridCol w="3853621"/>
                <a:gridCol w="703146"/>
                <a:gridCol w="700010"/>
                <a:gridCol w="626621"/>
                <a:gridCol w="562641"/>
                <a:gridCol w="639794"/>
                <a:gridCol w="610940"/>
                <a:gridCol w="598396"/>
              </a:tblGrid>
              <a:tr h="204266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30175" marR="121285" indent="17780">
                        <a:lnSpc>
                          <a:spcPts val="1090"/>
                        </a:lnSpc>
                        <a:spcBef>
                          <a:spcPts val="720"/>
                        </a:spcBef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№ 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п/п</a:t>
                      </a: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90625" marR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sz="1100" spc="-10" dirty="0" err="1">
                          <a:latin typeface="Arial" pitchFamily="34" charset="0"/>
                          <a:cs typeface="Arial" pitchFamily="34" charset="0"/>
                        </a:rPr>
                        <a:t>Наименование</a:t>
                      </a:r>
                      <a:r>
                        <a:rPr sz="1100" spc="1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 err="1" smtClean="0">
                          <a:latin typeface="Arial" pitchFamily="34" charset="0"/>
                          <a:cs typeface="Arial" pitchFamily="34" charset="0"/>
                        </a:rPr>
                        <a:t>показателя</a:t>
                      </a:r>
                      <a:endParaRPr lang="ru-RU" sz="1100" b="1" dirty="0" smtClean="0">
                        <a:solidFill>
                          <a:srgbClr val="FF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90625"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2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5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2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04266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0129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1526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6700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1651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323026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marR="100330" indent="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01.04.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marR="140970" indent="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01.07.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marR="126364" indent="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01.10.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marR="118745" indent="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01.12.</a:t>
                      </a:r>
                    </a:p>
                  </a:txBody>
                  <a:tcPr marL="0" marR="0" marT="4064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59042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6578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spc="-10" dirty="0" smtClean="0">
                          <a:latin typeface="Arial" pitchFamily="34" charset="0"/>
                          <a:cs typeface="Arial" pitchFamily="34" charset="0"/>
                        </a:rPr>
                        <a:t>19.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/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Доля граждан пожилого возраста, удовлетворенных услугой «Социальный туризм» в отчетном году, в общем количестве опрошенных граждан пожилого возраста, получивших данную услугу (%)</a:t>
                      </a:r>
                      <a:endParaRPr lang="ru-RU" sz="11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Не менее 40%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70%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Не менее 50%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99,6%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99,6%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99,7%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99,7%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</a:tr>
              <a:tr h="405886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spc="-10" dirty="0" smtClean="0">
                          <a:latin typeface="Arial" pitchFamily="34" charset="0"/>
                          <a:cs typeface="Arial" pitchFamily="34" charset="0"/>
                        </a:rPr>
                        <a:t>20</a:t>
                      </a:r>
                      <a:r>
                        <a:rPr sz="1100" spc="-10" dirty="0" smtClean="0">
                          <a:latin typeface="Arial" pitchFamily="34" charset="0"/>
                          <a:cs typeface="Arial" pitchFamily="34" charset="0"/>
                        </a:rPr>
                        <a:t>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/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Наличие дополнительных мер социальной поддержки для нуждающихся граждан пожилого возраста (есть – 1, нет – 0)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04020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21.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/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Количество информационных материалов в целях системной поддержки и повышения качества жизни граждан старшего поколения, размещенных на официальном сайте администрации муниципального образования  и в районных, городских, областных печатных изданиях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Не менее 4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24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Не менее 8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34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62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69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04020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22.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/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Наличие специализированного раздела на информационном стенде и официальном сайте администраций муниципального образования «Приемная семья для пожилых людей» (размещение закона Самарской области от 28.10.2008 №121-ГД «Об организации деятельности приемных семей для граждан пожилого возраста и инвалидов на территории Самарской области») (есть – 1, нет – 0)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5" name="object 696"/>
          <p:cNvSpPr txBox="1">
            <a:spLocks noGrp="1"/>
          </p:cNvSpPr>
          <p:nvPr>
            <p:ph type="sldNum" sz="quarter" idx="7"/>
          </p:nvPr>
        </p:nvSpPr>
        <p:spPr>
          <a:xfrm>
            <a:off x="8799194" y="6657637"/>
            <a:ext cx="121284" cy="1670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t>43</a:t>
            </a:fld>
            <a:endParaRPr spc="-5" dirty="0"/>
          </a:p>
        </p:txBody>
      </p:sp>
      <p:sp>
        <p:nvSpPr>
          <p:cNvPr id="7" name="object 693"/>
          <p:cNvSpPr txBox="1"/>
          <p:nvPr/>
        </p:nvSpPr>
        <p:spPr>
          <a:xfrm>
            <a:off x="233986" y="5877272"/>
            <a:ext cx="8771066" cy="596958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95"/>
              </a:spcBef>
            </a:pPr>
            <a:r>
              <a:rPr sz="1100" b="1" u="sng" spc="-82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О</a:t>
            </a:r>
            <a:r>
              <a:rPr sz="1100" b="1" u="sng" spc="490" dirty="0">
                <a:latin typeface="Arial"/>
                <a:cs typeface="Arial"/>
              </a:rPr>
              <a:t> </a:t>
            </a:r>
            <a:r>
              <a:rPr sz="1100" b="1" u="sng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тветственный</a:t>
            </a:r>
            <a:r>
              <a:rPr sz="1100" b="1" u="sng" spc="3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100" b="1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исполнитель:</a:t>
            </a:r>
            <a:endParaRPr sz="1100" u="sng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lang="ru-RU" sz="1100" spc="-5" dirty="0" smtClean="0">
                <a:latin typeface="Arial"/>
                <a:cs typeface="Arial"/>
              </a:rPr>
              <a:t>Харитонов Александр Юрьевич - консультант отдела реализации полномочий в образовании Администрации </a:t>
            </a:r>
            <a:r>
              <a:rPr lang="ru-RU" sz="1100" spc="-5" dirty="0" err="1" smtClean="0">
                <a:latin typeface="Arial"/>
                <a:cs typeface="Arial"/>
              </a:rPr>
              <a:t>м.р</a:t>
            </a:r>
            <a:r>
              <a:rPr lang="ru-RU" sz="1100" spc="-5" dirty="0" smtClean="0">
                <a:latin typeface="Arial"/>
                <a:cs typeface="Arial"/>
              </a:rPr>
              <a:t>. Волжский</a:t>
            </a:r>
          </a:p>
          <a:p>
            <a:pPr marL="12700">
              <a:lnSpc>
                <a:spcPct val="100000"/>
              </a:lnSpc>
            </a:pPr>
            <a:r>
              <a:rPr lang="ru-RU" sz="1100" spc="-5" dirty="0" smtClean="0">
                <a:latin typeface="Arial"/>
                <a:cs typeface="Arial"/>
              </a:rPr>
              <a:t>Т</a:t>
            </a:r>
            <a:r>
              <a:rPr sz="1100" spc="-5" dirty="0" err="1" smtClean="0">
                <a:latin typeface="Arial"/>
                <a:cs typeface="Arial"/>
              </a:rPr>
              <a:t>ел</a:t>
            </a:r>
            <a:r>
              <a:rPr lang="ru-RU" sz="1100" spc="-5" dirty="0" smtClean="0">
                <a:latin typeface="Arial"/>
                <a:cs typeface="Arial"/>
              </a:rPr>
              <a:t>. 2037759 (доб.234)</a:t>
            </a:r>
            <a:r>
              <a:rPr sz="1100" spc="-5" dirty="0" smtClean="0">
                <a:latin typeface="Arial"/>
                <a:cs typeface="Arial"/>
              </a:rPr>
              <a:t>, </a:t>
            </a:r>
            <a:r>
              <a:rPr sz="1100" dirty="0" err="1" smtClean="0">
                <a:latin typeface="Arial"/>
                <a:cs typeface="Arial"/>
              </a:rPr>
              <a:t>эл</a:t>
            </a:r>
            <a:r>
              <a:rPr lang="ru-RU" sz="1100" dirty="0" smtClean="0">
                <a:latin typeface="Arial"/>
                <a:cs typeface="Arial"/>
              </a:rPr>
              <a:t>. почта </a:t>
            </a:r>
            <a:r>
              <a:rPr lang="en-US" sz="1100" dirty="0" smtClean="0">
                <a:latin typeface="Arial"/>
                <a:cs typeface="Arial"/>
              </a:rPr>
              <a:t>ovou@yandex.ru</a:t>
            </a:r>
            <a:endParaRPr sz="1100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271457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27584" y="95503"/>
            <a:ext cx="8078442" cy="492443"/>
          </a:xfrm>
        </p:spPr>
        <p:txBody>
          <a:bodyPr/>
          <a:lstStyle/>
          <a:p>
            <a:pPr algn="ctr"/>
            <a:r>
              <a:rPr lang="ru-RU" spc="-10" dirty="0"/>
              <a:t>НАЦИОНАЛЬНЫЙ</a:t>
            </a:r>
            <a:r>
              <a:rPr lang="ru-RU" spc="65" dirty="0"/>
              <a:t> </a:t>
            </a:r>
            <a:r>
              <a:rPr lang="ru-RU" spc="-5" dirty="0"/>
              <a:t>ПРОЕКТ</a:t>
            </a:r>
            <a:r>
              <a:rPr lang="ru-RU" spc="10" dirty="0"/>
              <a:t> </a:t>
            </a:r>
            <a:r>
              <a:rPr lang="ru-RU" spc="-10" dirty="0"/>
              <a:t>«</a:t>
            </a:r>
            <a:r>
              <a:rPr lang="ru-RU" spc="-10" dirty="0">
                <a:uFill>
                  <a:solidFill>
                    <a:srgbClr val="FEFEFE"/>
                  </a:solidFill>
                </a:uFill>
              </a:rPr>
              <a:t>ДЕМОГРАФИЯ</a:t>
            </a:r>
            <a:r>
              <a:rPr lang="ru-RU" spc="-10" dirty="0"/>
              <a:t>» </a:t>
            </a:r>
            <a:r>
              <a:rPr lang="ru-RU" spc="-5" dirty="0">
                <a:uFill>
                  <a:solidFill>
                    <a:srgbClr val="FEFEFE"/>
                  </a:solidFill>
                </a:uFill>
              </a:rPr>
              <a:t> </a:t>
            </a:r>
            <a:r>
              <a:rPr lang="ru-RU" spc="-5" dirty="0" smtClean="0">
                <a:uFill>
                  <a:solidFill>
                    <a:srgbClr val="FEFEFE"/>
                  </a:solidFill>
                </a:uFill>
              </a:rPr>
              <a:t> </a:t>
            </a:r>
            <a:r>
              <a:rPr lang="ru-RU" spc="-5" dirty="0">
                <a:uFill>
                  <a:solidFill>
                    <a:srgbClr val="FEFEFE"/>
                  </a:solidFill>
                </a:uFill>
              </a:rPr>
              <a:t/>
            </a:r>
            <a:br>
              <a:rPr lang="ru-RU" spc="-5" dirty="0">
                <a:uFill>
                  <a:solidFill>
                    <a:srgbClr val="FEFEFE"/>
                  </a:solidFill>
                </a:uFill>
              </a:rPr>
            </a:br>
            <a:r>
              <a:rPr lang="ru-RU" spc="-5" dirty="0" err="1" smtClean="0">
                <a:uFill>
                  <a:solidFill>
                    <a:srgbClr val="FEFEFE"/>
                  </a:solidFill>
                </a:uFill>
              </a:rPr>
              <a:t>м.р.Волжский</a:t>
            </a:r>
            <a:r>
              <a:rPr lang="ru-RU" spc="-5" dirty="0" smtClean="0">
                <a:uFill>
                  <a:solidFill>
                    <a:srgbClr val="FEFEFE"/>
                  </a:solidFill>
                </a:uFill>
              </a:rPr>
              <a:t> </a:t>
            </a:r>
            <a:r>
              <a:rPr lang="ru-RU" spc="-5" dirty="0">
                <a:uFill>
                  <a:solidFill>
                    <a:srgbClr val="FEFEFE"/>
                  </a:solidFill>
                </a:uFill>
              </a:rPr>
              <a:t>Самарской области</a:t>
            </a:r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231842" y="836712"/>
            <a:ext cx="8660130" cy="278160"/>
          </a:xfrm>
        </p:spPr>
        <p:txBody>
          <a:bodyPr/>
          <a:lstStyle/>
          <a:p>
            <a:pPr marL="0" indent="0" algn="ctr">
              <a:buNone/>
            </a:pPr>
            <a:r>
              <a:rPr lang="ru-RU" sz="1200" b="1" dirty="0">
                <a:latin typeface="Arial"/>
                <a:cs typeface="Arial"/>
              </a:rPr>
              <a:t>1. </a:t>
            </a:r>
            <a:r>
              <a:rPr lang="ru-RU" sz="1200" b="1" spc="-10" dirty="0">
                <a:latin typeface="Arial"/>
                <a:cs typeface="Arial"/>
              </a:rPr>
              <a:t>ДОСТИЖЕНИЕ </a:t>
            </a:r>
            <a:r>
              <a:rPr lang="ru-RU" sz="1200" b="1" spc="-5" dirty="0">
                <a:latin typeface="Arial"/>
                <a:cs typeface="Arial"/>
              </a:rPr>
              <a:t>ЦЕЛЕВЫХ </a:t>
            </a:r>
            <a:r>
              <a:rPr lang="ru-RU" sz="1200" b="1" spc="-10" dirty="0">
                <a:latin typeface="Arial"/>
                <a:cs typeface="Arial"/>
              </a:rPr>
              <a:t>ПОКАЗАТЕЛЕЙ </a:t>
            </a:r>
            <a:r>
              <a:rPr lang="ru-RU" sz="1200" b="1" dirty="0">
                <a:latin typeface="Arial"/>
                <a:cs typeface="Arial"/>
              </a:rPr>
              <a:t>В </a:t>
            </a:r>
            <a:r>
              <a:rPr lang="ru-RU" sz="1200" b="1" spc="-5" dirty="0">
                <a:latin typeface="Arial"/>
                <a:cs typeface="Arial"/>
              </a:rPr>
              <a:t>2019-2020</a:t>
            </a:r>
            <a:r>
              <a:rPr lang="ru-RU" sz="1200" b="1" spc="114" dirty="0">
                <a:latin typeface="Arial"/>
                <a:cs typeface="Arial"/>
              </a:rPr>
              <a:t> </a:t>
            </a:r>
            <a:r>
              <a:rPr lang="ru-RU" sz="1200" b="1" spc="-10" dirty="0" smtClean="0">
                <a:latin typeface="Arial"/>
                <a:cs typeface="Arial"/>
              </a:rPr>
              <a:t>ГОДАХ</a:t>
            </a:r>
            <a:endParaRPr lang="ru-RU" sz="1200" dirty="0">
              <a:latin typeface="Arial"/>
              <a:cs typeface="Arial"/>
            </a:endParaRPr>
          </a:p>
        </p:txBody>
      </p:sp>
      <p:graphicFrame>
        <p:nvGraphicFramePr>
          <p:cNvPr id="4" name="object 68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42460762"/>
              </p:ext>
            </p:extLst>
          </p:nvPr>
        </p:nvGraphicFramePr>
        <p:xfrm>
          <a:off x="197827" y="1124744"/>
          <a:ext cx="8775838" cy="28346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80669"/>
                <a:gridCol w="3853621"/>
                <a:gridCol w="703146"/>
                <a:gridCol w="700010"/>
                <a:gridCol w="626621"/>
                <a:gridCol w="562641"/>
                <a:gridCol w="639794"/>
                <a:gridCol w="610940"/>
                <a:gridCol w="598396"/>
              </a:tblGrid>
              <a:tr h="204266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30175" marR="121285" indent="17780">
                        <a:lnSpc>
                          <a:spcPts val="1090"/>
                        </a:lnSpc>
                        <a:spcBef>
                          <a:spcPts val="720"/>
                        </a:spcBef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№ 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п/п</a:t>
                      </a: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90625" marR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sz="1100" spc="-10" dirty="0" err="1">
                          <a:latin typeface="Arial" pitchFamily="34" charset="0"/>
                          <a:cs typeface="Arial" pitchFamily="34" charset="0"/>
                        </a:rPr>
                        <a:t>Наименование</a:t>
                      </a:r>
                      <a:r>
                        <a:rPr sz="1100" spc="1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 err="1" smtClean="0">
                          <a:latin typeface="Arial" pitchFamily="34" charset="0"/>
                          <a:cs typeface="Arial" pitchFamily="34" charset="0"/>
                        </a:rPr>
                        <a:t>показателя</a:t>
                      </a:r>
                      <a:endParaRPr lang="ru-RU" sz="1100" b="1" dirty="0" smtClean="0">
                        <a:solidFill>
                          <a:srgbClr val="FF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90625"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2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5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2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204266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0129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1526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6700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1651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323026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marR="100330" indent="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01.04.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marR="140970" indent="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01.07.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marR="126364" indent="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01.10.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064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marR="118745" indent="0" algn="ctr">
                        <a:lnSpc>
                          <a:spcPts val="1010"/>
                        </a:lnSpc>
                        <a:spcBef>
                          <a:spcPts val="320"/>
                        </a:spcBef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01.12.</a:t>
                      </a:r>
                    </a:p>
                  </a:txBody>
                  <a:tcPr marL="0" marR="0" marT="4064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59042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1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6578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spc="-10" dirty="0" smtClean="0">
                          <a:latin typeface="Arial" pitchFamily="34" charset="0"/>
                          <a:cs typeface="Arial" pitchFamily="34" charset="0"/>
                        </a:rPr>
                        <a:t>23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/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Количество встреч с населением муниципального образования с участием специалистов органов социальной защиты населения в целях разъяснения мер социальной поддержки лиц пенсионного возраста и граждан, достигших в период с 1 января 2019 года по 31 декабря 2027 года возраста женщины 55 лет и более, мужчины 60 лет и более; специалистов органов службы занятости населения в целях разъяснения изменений в законодательстве о занятости населения, а также по вопросам трудового законодательства, охраны труда работников </a:t>
                      </a:r>
                      <a:r>
                        <a:rPr lang="ru-RU" sz="1100" dirty="0" err="1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предпенсионного</a:t>
                      </a: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 возраста</a:t>
                      </a:r>
                      <a:endParaRPr lang="ru-RU" sz="11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Не менее 4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Не</a:t>
                      </a:r>
                      <a:r>
                        <a:rPr lang="ru-RU" sz="1100" baseline="0" dirty="0" smtClean="0">
                          <a:latin typeface="Arial" pitchFamily="34" charset="0"/>
                          <a:cs typeface="Arial" pitchFamily="34" charset="0"/>
                        </a:rPr>
                        <a:t> менее 8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 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 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7" name="object 696"/>
          <p:cNvSpPr txBox="1">
            <a:spLocks noGrp="1"/>
          </p:cNvSpPr>
          <p:nvPr>
            <p:ph type="sldNum" sz="quarter" idx="7"/>
          </p:nvPr>
        </p:nvSpPr>
        <p:spPr>
          <a:xfrm>
            <a:off x="8799194" y="6657637"/>
            <a:ext cx="121284" cy="1670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t>44</a:t>
            </a:fld>
            <a:endParaRPr spc="-5" dirty="0"/>
          </a:p>
        </p:txBody>
      </p:sp>
      <p:sp>
        <p:nvSpPr>
          <p:cNvPr id="8" name="object 693"/>
          <p:cNvSpPr txBox="1"/>
          <p:nvPr/>
        </p:nvSpPr>
        <p:spPr>
          <a:xfrm>
            <a:off x="233986" y="5877272"/>
            <a:ext cx="8771066" cy="596958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95"/>
              </a:spcBef>
            </a:pPr>
            <a:r>
              <a:rPr sz="1100" b="1" u="sng" spc="-82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О</a:t>
            </a:r>
            <a:r>
              <a:rPr sz="1100" b="1" u="sng" spc="490" dirty="0">
                <a:latin typeface="Arial"/>
                <a:cs typeface="Arial"/>
              </a:rPr>
              <a:t> </a:t>
            </a:r>
            <a:r>
              <a:rPr sz="1100" b="1" u="sng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тветственный</a:t>
            </a:r>
            <a:r>
              <a:rPr sz="1100" b="1" u="sng" spc="3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100" b="1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исполнитель:</a:t>
            </a:r>
            <a:endParaRPr sz="1100" u="sng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lang="ru-RU" sz="1100" spc="-5" dirty="0" smtClean="0">
                <a:latin typeface="Arial"/>
                <a:cs typeface="Arial"/>
              </a:rPr>
              <a:t>Харитонов Александр Юрьевич - консультант отдела реализации полномочий в образовании Администрации </a:t>
            </a:r>
            <a:r>
              <a:rPr lang="ru-RU" sz="1100" spc="-5" dirty="0" err="1" smtClean="0">
                <a:latin typeface="Arial"/>
                <a:cs typeface="Arial"/>
              </a:rPr>
              <a:t>м.р</a:t>
            </a:r>
            <a:r>
              <a:rPr lang="ru-RU" sz="1100" spc="-5" dirty="0" smtClean="0">
                <a:latin typeface="Arial"/>
                <a:cs typeface="Arial"/>
              </a:rPr>
              <a:t>. Волжский</a:t>
            </a:r>
          </a:p>
          <a:p>
            <a:pPr marL="12700">
              <a:lnSpc>
                <a:spcPct val="100000"/>
              </a:lnSpc>
            </a:pPr>
            <a:r>
              <a:rPr lang="ru-RU" sz="1100" spc="-5" dirty="0" smtClean="0">
                <a:latin typeface="Arial"/>
                <a:cs typeface="Arial"/>
              </a:rPr>
              <a:t>Т</a:t>
            </a:r>
            <a:r>
              <a:rPr sz="1100" spc="-5" dirty="0" err="1" smtClean="0">
                <a:latin typeface="Arial"/>
                <a:cs typeface="Arial"/>
              </a:rPr>
              <a:t>ел</a:t>
            </a:r>
            <a:r>
              <a:rPr lang="ru-RU" sz="1100" spc="-5" dirty="0" smtClean="0">
                <a:latin typeface="Arial"/>
                <a:cs typeface="Arial"/>
              </a:rPr>
              <a:t>. 2037759 (доб.234)</a:t>
            </a:r>
            <a:r>
              <a:rPr sz="1100" spc="-5" dirty="0" smtClean="0">
                <a:latin typeface="Arial"/>
                <a:cs typeface="Arial"/>
              </a:rPr>
              <a:t>, </a:t>
            </a:r>
            <a:r>
              <a:rPr sz="1100" dirty="0" err="1" smtClean="0">
                <a:latin typeface="Arial"/>
                <a:cs typeface="Arial"/>
              </a:rPr>
              <a:t>эл</a:t>
            </a:r>
            <a:r>
              <a:rPr lang="ru-RU" sz="1100" dirty="0" smtClean="0">
                <a:latin typeface="Arial"/>
                <a:cs typeface="Arial"/>
              </a:rPr>
              <a:t>. почта </a:t>
            </a:r>
            <a:r>
              <a:rPr lang="en-US" sz="1100" dirty="0" smtClean="0">
                <a:latin typeface="Arial"/>
                <a:cs typeface="Arial"/>
              </a:rPr>
              <a:t>ovou@yandex.ru</a:t>
            </a:r>
            <a:endParaRPr sz="1100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559052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765175"/>
          </a:xfrm>
          <a:custGeom>
            <a:avLst/>
            <a:gdLst/>
            <a:ahLst/>
            <a:cxnLst/>
            <a:rect l="l" t="t" r="r" b="b"/>
            <a:pathLst>
              <a:path w="9144000" h="765175">
                <a:moveTo>
                  <a:pt x="0" y="764705"/>
                </a:moveTo>
                <a:lnTo>
                  <a:pt x="9144000" y="764705"/>
                </a:lnTo>
                <a:lnTo>
                  <a:pt x="9144000" y="0"/>
                </a:lnTo>
                <a:lnTo>
                  <a:pt x="0" y="0"/>
                </a:lnTo>
                <a:lnTo>
                  <a:pt x="0" y="764705"/>
                </a:lnTo>
                <a:close/>
              </a:path>
            </a:pathLst>
          </a:custGeom>
          <a:solidFill>
            <a:srgbClr val="006F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3644" y="44942"/>
            <a:ext cx="224530" cy="17497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2537" y="218276"/>
            <a:ext cx="288290" cy="349885"/>
          </a:xfrm>
          <a:custGeom>
            <a:avLst/>
            <a:gdLst/>
            <a:ahLst/>
            <a:cxnLst/>
            <a:rect l="l" t="t" r="r" b="b"/>
            <a:pathLst>
              <a:path w="288290" h="349884">
                <a:moveTo>
                  <a:pt x="165054" y="328104"/>
                </a:moveTo>
                <a:lnTo>
                  <a:pt x="122505" y="328104"/>
                </a:lnTo>
                <a:lnTo>
                  <a:pt x="124518" y="328138"/>
                </a:lnTo>
                <a:lnTo>
                  <a:pt x="126208" y="328333"/>
                </a:lnTo>
                <a:lnTo>
                  <a:pt x="143895" y="349323"/>
                </a:lnTo>
                <a:lnTo>
                  <a:pt x="143941" y="348736"/>
                </a:lnTo>
                <a:lnTo>
                  <a:pt x="163283" y="328138"/>
                </a:lnTo>
                <a:lnTo>
                  <a:pt x="165054" y="328104"/>
                </a:lnTo>
                <a:close/>
              </a:path>
              <a:path w="288290" h="349884">
                <a:moveTo>
                  <a:pt x="287675" y="0"/>
                </a:moveTo>
                <a:lnTo>
                  <a:pt x="0" y="0"/>
                </a:lnTo>
                <a:lnTo>
                  <a:pt x="0" y="278262"/>
                </a:lnTo>
                <a:lnTo>
                  <a:pt x="396" y="282328"/>
                </a:lnTo>
                <a:lnTo>
                  <a:pt x="20561" y="315380"/>
                </a:lnTo>
                <a:lnTo>
                  <a:pt x="70458" y="328413"/>
                </a:lnTo>
                <a:lnTo>
                  <a:pt x="96597" y="328573"/>
                </a:lnTo>
                <a:lnTo>
                  <a:pt x="110166" y="328459"/>
                </a:lnTo>
                <a:lnTo>
                  <a:pt x="116376" y="328299"/>
                </a:lnTo>
                <a:lnTo>
                  <a:pt x="118699" y="328264"/>
                </a:lnTo>
                <a:lnTo>
                  <a:pt x="122505" y="328104"/>
                </a:lnTo>
                <a:lnTo>
                  <a:pt x="234052" y="328104"/>
                </a:lnTo>
                <a:lnTo>
                  <a:pt x="236248" y="327783"/>
                </a:lnTo>
                <a:lnTo>
                  <a:pt x="271909" y="311658"/>
                </a:lnTo>
                <a:lnTo>
                  <a:pt x="287836" y="278262"/>
                </a:lnTo>
                <a:lnTo>
                  <a:pt x="287709" y="271013"/>
                </a:lnTo>
                <a:lnTo>
                  <a:pt x="287675" y="0"/>
                </a:lnTo>
                <a:close/>
              </a:path>
              <a:path w="288290" h="349884">
                <a:moveTo>
                  <a:pt x="234052" y="328104"/>
                </a:moveTo>
                <a:lnTo>
                  <a:pt x="165054" y="328104"/>
                </a:lnTo>
                <a:lnTo>
                  <a:pt x="169102" y="328264"/>
                </a:lnTo>
                <a:lnTo>
                  <a:pt x="171413" y="328299"/>
                </a:lnTo>
                <a:lnTo>
                  <a:pt x="177669" y="328459"/>
                </a:lnTo>
                <a:lnTo>
                  <a:pt x="191193" y="328573"/>
                </a:lnTo>
                <a:lnTo>
                  <a:pt x="196851" y="328573"/>
                </a:lnTo>
                <a:lnTo>
                  <a:pt x="217343" y="328413"/>
                </a:lnTo>
                <a:lnTo>
                  <a:pt x="234052" y="328104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14544" y="275468"/>
            <a:ext cx="192405" cy="245110"/>
          </a:xfrm>
          <a:custGeom>
            <a:avLst/>
            <a:gdLst/>
            <a:ahLst/>
            <a:cxnLst/>
            <a:rect l="l" t="t" r="r" b="b"/>
            <a:pathLst>
              <a:path w="192404" h="245109">
                <a:moveTo>
                  <a:pt x="65030" y="137159"/>
                </a:moveTo>
                <a:lnTo>
                  <a:pt x="63018" y="137159"/>
                </a:lnTo>
                <a:lnTo>
                  <a:pt x="62983" y="138429"/>
                </a:lnTo>
                <a:lnTo>
                  <a:pt x="62742" y="139699"/>
                </a:lnTo>
                <a:lnTo>
                  <a:pt x="62316" y="140969"/>
                </a:lnTo>
                <a:lnTo>
                  <a:pt x="61649" y="142239"/>
                </a:lnTo>
                <a:lnTo>
                  <a:pt x="61212" y="143509"/>
                </a:lnTo>
                <a:lnTo>
                  <a:pt x="60695" y="144779"/>
                </a:lnTo>
                <a:lnTo>
                  <a:pt x="60108" y="146049"/>
                </a:lnTo>
                <a:lnTo>
                  <a:pt x="59441" y="147319"/>
                </a:lnTo>
                <a:lnTo>
                  <a:pt x="58694" y="148589"/>
                </a:lnTo>
                <a:lnTo>
                  <a:pt x="57831" y="148589"/>
                </a:lnTo>
                <a:lnTo>
                  <a:pt x="56888" y="149859"/>
                </a:lnTo>
                <a:lnTo>
                  <a:pt x="55830" y="151129"/>
                </a:lnTo>
                <a:lnTo>
                  <a:pt x="56302" y="152399"/>
                </a:lnTo>
                <a:lnTo>
                  <a:pt x="56888" y="156209"/>
                </a:lnTo>
                <a:lnTo>
                  <a:pt x="57049" y="157479"/>
                </a:lnTo>
                <a:lnTo>
                  <a:pt x="57164" y="158749"/>
                </a:lnTo>
                <a:lnTo>
                  <a:pt x="57245" y="162559"/>
                </a:lnTo>
                <a:lnTo>
                  <a:pt x="57124" y="163829"/>
                </a:lnTo>
                <a:lnTo>
                  <a:pt x="57049" y="165099"/>
                </a:lnTo>
                <a:lnTo>
                  <a:pt x="56612" y="167639"/>
                </a:lnTo>
                <a:lnTo>
                  <a:pt x="56141" y="170179"/>
                </a:lnTo>
                <a:lnTo>
                  <a:pt x="55865" y="171449"/>
                </a:lnTo>
                <a:lnTo>
                  <a:pt x="55554" y="172719"/>
                </a:lnTo>
                <a:lnTo>
                  <a:pt x="55117" y="172719"/>
                </a:lnTo>
                <a:lnTo>
                  <a:pt x="54761" y="173989"/>
                </a:lnTo>
                <a:lnTo>
                  <a:pt x="54450" y="176529"/>
                </a:lnTo>
                <a:lnTo>
                  <a:pt x="54255" y="179069"/>
                </a:lnTo>
                <a:lnTo>
                  <a:pt x="55554" y="186689"/>
                </a:lnTo>
                <a:lnTo>
                  <a:pt x="53474" y="191307"/>
                </a:lnTo>
                <a:lnTo>
                  <a:pt x="53703" y="191769"/>
                </a:lnTo>
                <a:lnTo>
                  <a:pt x="54255" y="193039"/>
                </a:lnTo>
                <a:lnTo>
                  <a:pt x="54726" y="194309"/>
                </a:lnTo>
                <a:lnTo>
                  <a:pt x="54922" y="194309"/>
                </a:lnTo>
                <a:lnTo>
                  <a:pt x="55083" y="195579"/>
                </a:lnTo>
                <a:lnTo>
                  <a:pt x="55359" y="198119"/>
                </a:lnTo>
                <a:lnTo>
                  <a:pt x="55508" y="199389"/>
                </a:lnTo>
                <a:lnTo>
                  <a:pt x="55704" y="201929"/>
                </a:lnTo>
                <a:lnTo>
                  <a:pt x="56647" y="209549"/>
                </a:lnTo>
                <a:lnTo>
                  <a:pt x="58222" y="228599"/>
                </a:lnTo>
                <a:lnTo>
                  <a:pt x="57751" y="229869"/>
                </a:lnTo>
                <a:lnTo>
                  <a:pt x="56808" y="231139"/>
                </a:lnTo>
                <a:lnTo>
                  <a:pt x="56371" y="232409"/>
                </a:lnTo>
                <a:lnTo>
                  <a:pt x="54922" y="236219"/>
                </a:lnTo>
                <a:lnTo>
                  <a:pt x="54094" y="237489"/>
                </a:lnTo>
                <a:lnTo>
                  <a:pt x="53542" y="238759"/>
                </a:lnTo>
                <a:lnTo>
                  <a:pt x="52288" y="241299"/>
                </a:lnTo>
                <a:lnTo>
                  <a:pt x="52012" y="242569"/>
                </a:lnTo>
                <a:lnTo>
                  <a:pt x="51541" y="243839"/>
                </a:lnTo>
                <a:lnTo>
                  <a:pt x="51345" y="245109"/>
                </a:lnTo>
                <a:lnTo>
                  <a:pt x="55508" y="245109"/>
                </a:lnTo>
                <a:lnTo>
                  <a:pt x="55750" y="243839"/>
                </a:lnTo>
                <a:lnTo>
                  <a:pt x="56095" y="243839"/>
                </a:lnTo>
                <a:lnTo>
                  <a:pt x="56256" y="242569"/>
                </a:lnTo>
                <a:lnTo>
                  <a:pt x="56727" y="241299"/>
                </a:lnTo>
                <a:lnTo>
                  <a:pt x="57118" y="240029"/>
                </a:lnTo>
                <a:lnTo>
                  <a:pt x="57360" y="238759"/>
                </a:lnTo>
                <a:lnTo>
                  <a:pt x="57670" y="238759"/>
                </a:lnTo>
                <a:lnTo>
                  <a:pt x="58061" y="237489"/>
                </a:lnTo>
                <a:lnTo>
                  <a:pt x="58464" y="237489"/>
                </a:lnTo>
                <a:lnTo>
                  <a:pt x="59361" y="234949"/>
                </a:lnTo>
                <a:lnTo>
                  <a:pt x="60350" y="233679"/>
                </a:lnTo>
                <a:lnTo>
                  <a:pt x="61212" y="232409"/>
                </a:lnTo>
                <a:lnTo>
                  <a:pt x="61488" y="232409"/>
                </a:lnTo>
                <a:lnTo>
                  <a:pt x="61718" y="231139"/>
                </a:lnTo>
                <a:lnTo>
                  <a:pt x="61914" y="231139"/>
                </a:lnTo>
                <a:lnTo>
                  <a:pt x="62075" y="229869"/>
                </a:lnTo>
                <a:lnTo>
                  <a:pt x="62190" y="228599"/>
                </a:lnTo>
                <a:lnTo>
                  <a:pt x="62190" y="222249"/>
                </a:lnTo>
                <a:lnTo>
                  <a:pt x="61845" y="218439"/>
                </a:lnTo>
                <a:lnTo>
                  <a:pt x="61178" y="213359"/>
                </a:lnTo>
                <a:lnTo>
                  <a:pt x="60775" y="209549"/>
                </a:lnTo>
                <a:lnTo>
                  <a:pt x="59602" y="203199"/>
                </a:lnTo>
                <a:lnTo>
                  <a:pt x="59246" y="200659"/>
                </a:lnTo>
                <a:lnTo>
                  <a:pt x="58970" y="199389"/>
                </a:lnTo>
                <a:lnTo>
                  <a:pt x="58774" y="196849"/>
                </a:lnTo>
                <a:lnTo>
                  <a:pt x="58809" y="191769"/>
                </a:lnTo>
                <a:lnTo>
                  <a:pt x="59004" y="191769"/>
                </a:lnTo>
                <a:lnTo>
                  <a:pt x="59602" y="189229"/>
                </a:lnTo>
                <a:lnTo>
                  <a:pt x="59361" y="186689"/>
                </a:lnTo>
                <a:lnTo>
                  <a:pt x="59211" y="184149"/>
                </a:lnTo>
                <a:lnTo>
                  <a:pt x="59050" y="184149"/>
                </a:lnTo>
                <a:lnTo>
                  <a:pt x="58889" y="182879"/>
                </a:lnTo>
                <a:lnTo>
                  <a:pt x="58809" y="181609"/>
                </a:lnTo>
                <a:lnTo>
                  <a:pt x="58694" y="175259"/>
                </a:lnTo>
                <a:lnTo>
                  <a:pt x="58855" y="173989"/>
                </a:lnTo>
                <a:lnTo>
                  <a:pt x="59050" y="171449"/>
                </a:lnTo>
                <a:lnTo>
                  <a:pt x="59280" y="170179"/>
                </a:lnTo>
                <a:lnTo>
                  <a:pt x="59556" y="167639"/>
                </a:lnTo>
                <a:lnTo>
                  <a:pt x="60189" y="163829"/>
                </a:lnTo>
                <a:lnTo>
                  <a:pt x="61764" y="156209"/>
                </a:lnTo>
                <a:lnTo>
                  <a:pt x="62983" y="149859"/>
                </a:lnTo>
                <a:lnTo>
                  <a:pt x="63409" y="147319"/>
                </a:lnTo>
                <a:lnTo>
                  <a:pt x="63880" y="144779"/>
                </a:lnTo>
                <a:lnTo>
                  <a:pt x="65030" y="137159"/>
                </a:lnTo>
                <a:close/>
              </a:path>
              <a:path w="192404" h="245109">
                <a:moveTo>
                  <a:pt x="190721" y="226060"/>
                </a:moveTo>
                <a:lnTo>
                  <a:pt x="184822" y="226060"/>
                </a:lnTo>
                <a:lnTo>
                  <a:pt x="184109" y="227330"/>
                </a:lnTo>
                <a:lnTo>
                  <a:pt x="183798" y="228600"/>
                </a:lnTo>
                <a:lnTo>
                  <a:pt x="183212" y="229870"/>
                </a:lnTo>
                <a:lnTo>
                  <a:pt x="182545" y="231140"/>
                </a:lnTo>
                <a:lnTo>
                  <a:pt x="182074" y="232410"/>
                </a:lnTo>
                <a:lnTo>
                  <a:pt x="181119" y="233680"/>
                </a:lnTo>
                <a:lnTo>
                  <a:pt x="180648" y="234950"/>
                </a:lnTo>
                <a:lnTo>
                  <a:pt x="179866" y="236220"/>
                </a:lnTo>
                <a:lnTo>
                  <a:pt x="179429" y="236220"/>
                </a:lnTo>
                <a:lnTo>
                  <a:pt x="179394" y="237490"/>
                </a:lnTo>
                <a:lnTo>
                  <a:pt x="179751" y="237490"/>
                </a:lnTo>
                <a:lnTo>
                  <a:pt x="179946" y="238760"/>
                </a:lnTo>
                <a:lnTo>
                  <a:pt x="182189" y="238760"/>
                </a:lnTo>
                <a:lnTo>
                  <a:pt x="184155" y="240030"/>
                </a:lnTo>
                <a:lnTo>
                  <a:pt x="184856" y="237490"/>
                </a:lnTo>
                <a:lnTo>
                  <a:pt x="185569" y="236220"/>
                </a:lnTo>
                <a:lnTo>
                  <a:pt x="186317" y="234950"/>
                </a:lnTo>
                <a:lnTo>
                  <a:pt x="187892" y="231140"/>
                </a:lnTo>
                <a:lnTo>
                  <a:pt x="189537" y="228600"/>
                </a:lnTo>
                <a:lnTo>
                  <a:pt x="190399" y="227330"/>
                </a:lnTo>
                <a:lnTo>
                  <a:pt x="190721" y="226060"/>
                </a:lnTo>
                <a:close/>
              </a:path>
              <a:path w="192404" h="245109">
                <a:moveTo>
                  <a:pt x="7152" y="229869"/>
                </a:moveTo>
                <a:lnTo>
                  <a:pt x="1494" y="229869"/>
                </a:lnTo>
                <a:lnTo>
                  <a:pt x="2552" y="231139"/>
                </a:lnTo>
                <a:lnTo>
                  <a:pt x="6405" y="231139"/>
                </a:lnTo>
                <a:lnTo>
                  <a:pt x="7152" y="229869"/>
                </a:lnTo>
                <a:close/>
              </a:path>
              <a:path w="192404" h="245109">
                <a:moveTo>
                  <a:pt x="17732" y="213359"/>
                </a:moveTo>
                <a:lnTo>
                  <a:pt x="13328" y="213359"/>
                </a:lnTo>
                <a:lnTo>
                  <a:pt x="13167" y="214629"/>
                </a:lnTo>
                <a:lnTo>
                  <a:pt x="12615" y="214629"/>
                </a:lnTo>
                <a:lnTo>
                  <a:pt x="12615" y="215899"/>
                </a:lnTo>
                <a:lnTo>
                  <a:pt x="12109" y="215899"/>
                </a:lnTo>
                <a:lnTo>
                  <a:pt x="12063" y="217169"/>
                </a:lnTo>
                <a:lnTo>
                  <a:pt x="11718" y="218439"/>
                </a:lnTo>
                <a:lnTo>
                  <a:pt x="11246" y="218439"/>
                </a:lnTo>
                <a:lnTo>
                  <a:pt x="10694" y="219709"/>
                </a:lnTo>
                <a:lnTo>
                  <a:pt x="8728" y="222249"/>
                </a:lnTo>
                <a:lnTo>
                  <a:pt x="4243" y="227329"/>
                </a:lnTo>
                <a:lnTo>
                  <a:pt x="2909" y="228599"/>
                </a:lnTo>
                <a:lnTo>
                  <a:pt x="2311" y="228599"/>
                </a:lnTo>
                <a:lnTo>
                  <a:pt x="1770" y="229869"/>
                </a:lnTo>
                <a:lnTo>
                  <a:pt x="7980" y="229869"/>
                </a:lnTo>
                <a:lnTo>
                  <a:pt x="9705" y="227329"/>
                </a:lnTo>
                <a:lnTo>
                  <a:pt x="10614" y="226059"/>
                </a:lnTo>
                <a:lnTo>
                  <a:pt x="13443" y="223519"/>
                </a:lnTo>
                <a:lnTo>
                  <a:pt x="13684" y="223519"/>
                </a:lnTo>
                <a:lnTo>
                  <a:pt x="13880" y="222249"/>
                </a:lnTo>
                <a:lnTo>
                  <a:pt x="14581" y="220979"/>
                </a:lnTo>
                <a:lnTo>
                  <a:pt x="16042" y="220979"/>
                </a:lnTo>
                <a:lnTo>
                  <a:pt x="16157" y="219709"/>
                </a:lnTo>
                <a:lnTo>
                  <a:pt x="16594" y="219709"/>
                </a:lnTo>
                <a:lnTo>
                  <a:pt x="16743" y="218439"/>
                </a:lnTo>
                <a:lnTo>
                  <a:pt x="17099" y="217169"/>
                </a:lnTo>
                <a:lnTo>
                  <a:pt x="17295" y="215899"/>
                </a:lnTo>
                <a:lnTo>
                  <a:pt x="17605" y="214629"/>
                </a:lnTo>
                <a:lnTo>
                  <a:pt x="17732" y="213359"/>
                </a:lnTo>
                <a:close/>
              </a:path>
              <a:path w="192404" h="245109">
                <a:moveTo>
                  <a:pt x="175622" y="167640"/>
                </a:moveTo>
                <a:lnTo>
                  <a:pt x="157809" y="167640"/>
                </a:lnTo>
                <a:lnTo>
                  <a:pt x="159109" y="168910"/>
                </a:lnTo>
                <a:lnTo>
                  <a:pt x="164146" y="171450"/>
                </a:lnTo>
                <a:lnTo>
                  <a:pt x="165319" y="172720"/>
                </a:lnTo>
                <a:lnTo>
                  <a:pt x="166538" y="173990"/>
                </a:lnTo>
                <a:lnTo>
                  <a:pt x="167446" y="173990"/>
                </a:lnTo>
                <a:lnTo>
                  <a:pt x="167722" y="175260"/>
                </a:lnTo>
                <a:lnTo>
                  <a:pt x="168343" y="175260"/>
                </a:lnTo>
                <a:lnTo>
                  <a:pt x="168665" y="176530"/>
                </a:lnTo>
                <a:lnTo>
                  <a:pt x="170033" y="176530"/>
                </a:lnTo>
                <a:lnTo>
                  <a:pt x="171057" y="177800"/>
                </a:lnTo>
                <a:lnTo>
                  <a:pt x="173104" y="179070"/>
                </a:lnTo>
                <a:lnTo>
                  <a:pt x="174518" y="180340"/>
                </a:lnTo>
                <a:lnTo>
                  <a:pt x="174955" y="180340"/>
                </a:lnTo>
                <a:lnTo>
                  <a:pt x="175818" y="181610"/>
                </a:lnTo>
                <a:lnTo>
                  <a:pt x="176209" y="181610"/>
                </a:lnTo>
                <a:lnTo>
                  <a:pt x="176761" y="182880"/>
                </a:lnTo>
                <a:lnTo>
                  <a:pt x="177152" y="182880"/>
                </a:lnTo>
                <a:lnTo>
                  <a:pt x="177704" y="184150"/>
                </a:lnTo>
                <a:lnTo>
                  <a:pt x="178417" y="186690"/>
                </a:lnTo>
                <a:lnTo>
                  <a:pt x="178727" y="187960"/>
                </a:lnTo>
                <a:lnTo>
                  <a:pt x="182269" y="199390"/>
                </a:lnTo>
                <a:lnTo>
                  <a:pt x="185247" y="209550"/>
                </a:lnTo>
                <a:lnTo>
                  <a:pt x="187409" y="217170"/>
                </a:lnTo>
                <a:lnTo>
                  <a:pt x="188042" y="218440"/>
                </a:lnTo>
                <a:lnTo>
                  <a:pt x="188513" y="220980"/>
                </a:lnTo>
                <a:lnTo>
                  <a:pt x="188237" y="220980"/>
                </a:lnTo>
                <a:lnTo>
                  <a:pt x="188237" y="222250"/>
                </a:lnTo>
                <a:lnTo>
                  <a:pt x="188007" y="223520"/>
                </a:lnTo>
                <a:lnTo>
                  <a:pt x="187260" y="223520"/>
                </a:lnTo>
                <a:lnTo>
                  <a:pt x="185926" y="224790"/>
                </a:lnTo>
                <a:lnTo>
                  <a:pt x="185523" y="226060"/>
                </a:lnTo>
                <a:lnTo>
                  <a:pt x="191538" y="226060"/>
                </a:lnTo>
                <a:lnTo>
                  <a:pt x="191779" y="224790"/>
                </a:lnTo>
                <a:lnTo>
                  <a:pt x="191894" y="220980"/>
                </a:lnTo>
                <a:lnTo>
                  <a:pt x="191664" y="219710"/>
                </a:lnTo>
                <a:lnTo>
                  <a:pt x="191388" y="217170"/>
                </a:lnTo>
                <a:lnTo>
                  <a:pt x="191066" y="215900"/>
                </a:lnTo>
                <a:lnTo>
                  <a:pt x="190675" y="214630"/>
                </a:lnTo>
                <a:lnTo>
                  <a:pt x="190250" y="213360"/>
                </a:lnTo>
                <a:lnTo>
                  <a:pt x="189778" y="210820"/>
                </a:lnTo>
                <a:lnTo>
                  <a:pt x="188283" y="207010"/>
                </a:lnTo>
                <a:lnTo>
                  <a:pt x="186593" y="201930"/>
                </a:lnTo>
                <a:lnTo>
                  <a:pt x="186351" y="198120"/>
                </a:lnTo>
                <a:lnTo>
                  <a:pt x="185799" y="196850"/>
                </a:lnTo>
                <a:lnTo>
                  <a:pt x="185328" y="195580"/>
                </a:lnTo>
                <a:lnTo>
                  <a:pt x="184465" y="191770"/>
                </a:lnTo>
                <a:lnTo>
                  <a:pt x="184074" y="190500"/>
                </a:lnTo>
                <a:lnTo>
                  <a:pt x="183017" y="186690"/>
                </a:lnTo>
                <a:lnTo>
                  <a:pt x="182384" y="182880"/>
                </a:lnTo>
                <a:lnTo>
                  <a:pt x="181200" y="177800"/>
                </a:lnTo>
                <a:lnTo>
                  <a:pt x="180648" y="173990"/>
                </a:lnTo>
                <a:lnTo>
                  <a:pt x="180337" y="171450"/>
                </a:lnTo>
                <a:lnTo>
                  <a:pt x="179981" y="170180"/>
                </a:lnTo>
                <a:lnTo>
                  <a:pt x="179555" y="170180"/>
                </a:lnTo>
                <a:lnTo>
                  <a:pt x="178842" y="168910"/>
                </a:lnTo>
                <a:lnTo>
                  <a:pt x="176450" y="168910"/>
                </a:lnTo>
                <a:lnTo>
                  <a:pt x="175622" y="167640"/>
                </a:lnTo>
                <a:close/>
              </a:path>
              <a:path w="192404" h="245109">
                <a:moveTo>
                  <a:pt x="29174" y="173989"/>
                </a:moveTo>
                <a:lnTo>
                  <a:pt x="24218" y="173989"/>
                </a:lnTo>
                <a:lnTo>
                  <a:pt x="23666" y="175259"/>
                </a:lnTo>
                <a:lnTo>
                  <a:pt x="23585" y="180339"/>
                </a:lnTo>
                <a:lnTo>
                  <a:pt x="19400" y="184098"/>
                </a:lnTo>
                <a:lnTo>
                  <a:pt x="19974" y="185419"/>
                </a:lnTo>
                <a:lnTo>
                  <a:pt x="19767" y="185419"/>
                </a:lnTo>
                <a:lnTo>
                  <a:pt x="19767" y="186689"/>
                </a:lnTo>
                <a:lnTo>
                  <a:pt x="14547" y="208279"/>
                </a:lnTo>
                <a:lnTo>
                  <a:pt x="14466" y="209549"/>
                </a:lnTo>
                <a:lnTo>
                  <a:pt x="14271" y="209549"/>
                </a:lnTo>
                <a:lnTo>
                  <a:pt x="14156" y="210819"/>
                </a:lnTo>
                <a:lnTo>
                  <a:pt x="13880" y="210819"/>
                </a:lnTo>
                <a:lnTo>
                  <a:pt x="13443" y="213359"/>
                </a:lnTo>
                <a:lnTo>
                  <a:pt x="18042" y="213359"/>
                </a:lnTo>
                <a:lnTo>
                  <a:pt x="18985" y="210819"/>
                </a:lnTo>
                <a:lnTo>
                  <a:pt x="19376" y="209549"/>
                </a:lnTo>
                <a:lnTo>
                  <a:pt x="19813" y="208279"/>
                </a:lnTo>
                <a:lnTo>
                  <a:pt x="20561" y="204469"/>
                </a:lnTo>
                <a:lnTo>
                  <a:pt x="21262" y="201929"/>
                </a:lnTo>
                <a:lnTo>
                  <a:pt x="21929" y="199389"/>
                </a:lnTo>
                <a:lnTo>
                  <a:pt x="23746" y="191769"/>
                </a:lnTo>
                <a:lnTo>
                  <a:pt x="23666" y="190499"/>
                </a:lnTo>
                <a:lnTo>
                  <a:pt x="23746" y="189229"/>
                </a:lnTo>
                <a:lnTo>
                  <a:pt x="24172" y="187959"/>
                </a:lnTo>
                <a:lnTo>
                  <a:pt x="24724" y="187959"/>
                </a:lnTo>
                <a:lnTo>
                  <a:pt x="27107" y="184098"/>
                </a:lnTo>
                <a:lnTo>
                  <a:pt x="27714" y="182879"/>
                </a:lnTo>
                <a:lnTo>
                  <a:pt x="28070" y="181609"/>
                </a:lnTo>
                <a:lnTo>
                  <a:pt x="28576" y="177799"/>
                </a:lnTo>
                <a:lnTo>
                  <a:pt x="28818" y="175259"/>
                </a:lnTo>
                <a:lnTo>
                  <a:pt x="29174" y="173989"/>
                </a:lnTo>
                <a:close/>
              </a:path>
              <a:path w="192404" h="245109">
                <a:moveTo>
                  <a:pt x="52449" y="189229"/>
                </a:moveTo>
                <a:lnTo>
                  <a:pt x="52840" y="190499"/>
                </a:lnTo>
                <a:lnTo>
                  <a:pt x="53266" y="191769"/>
                </a:lnTo>
                <a:lnTo>
                  <a:pt x="53474" y="191307"/>
                </a:lnTo>
                <a:lnTo>
                  <a:pt x="52449" y="189229"/>
                </a:lnTo>
                <a:close/>
              </a:path>
              <a:path w="192404" h="245109">
                <a:moveTo>
                  <a:pt x="51978" y="187959"/>
                </a:moveTo>
                <a:lnTo>
                  <a:pt x="52173" y="189229"/>
                </a:lnTo>
                <a:lnTo>
                  <a:pt x="51978" y="187959"/>
                </a:lnTo>
                <a:close/>
              </a:path>
              <a:path w="192404" h="245109">
                <a:moveTo>
                  <a:pt x="19296" y="183858"/>
                </a:moveTo>
                <a:lnTo>
                  <a:pt x="19296" y="184149"/>
                </a:lnTo>
                <a:lnTo>
                  <a:pt x="19296" y="183858"/>
                </a:lnTo>
                <a:close/>
              </a:path>
              <a:path w="192404" h="245109">
                <a:moveTo>
                  <a:pt x="19296" y="182879"/>
                </a:moveTo>
                <a:lnTo>
                  <a:pt x="18870" y="182879"/>
                </a:lnTo>
                <a:lnTo>
                  <a:pt x="19296" y="183858"/>
                </a:lnTo>
                <a:lnTo>
                  <a:pt x="19296" y="182879"/>
                </a:lnTo>
                <a:close/>
              </a:path>
              <a:path w="192404" h="245109">
                <a:moveTo>
                  <a:pt x="33222" y="146049"/>
                </a:moveTo>
                <a:lnTo>
                  <a:pt x="26690" y="168909"/>
                </a:lnTo>
                <a:lnTo>
                  <a:pt x="26414" y="168909"/>
                </a:lnTo>
                <a:lnTo>
                  <a:pt x="25632" y="171449"/>
                </a:lnTo>
                <a:lnTo>
                  <a:pt x="25080" y="172719"/>
                </a:lnTo>
                <a:lnTo>
                  <a:pt x="24609" y="173989"/>
                </a:lnTo>
                <a:lnTo>
                  <a:pt x="29404" y="173989"/>
                </a:lnTo>
                <a:lnTo>
                  <a:pt x="29715" y="172719"/>
                </a:lnTo>
                <a:lnTo>
                  <a:pt x="30071" y="172719"/>
                </a:lnTo>
                <a:lnTo>
                  <a:pt x="31141" y="170179"/>
                </a:lnTo>
                <a:lnTo>
                  <a:pt x="31647" y="170179"/>
                </a:lnTo>
                <a:lnTo>
                  <a:pt x="33452" y="165099"/>
                </a:lnTo>
                <a:lnTo>
                  <a:pt x="38132" y="149859"/>
                </a:lnTo>
                <a:lnTo>
                  <a:pt x="36994" y="148589"/>
                </a:lnTo>
                <a:lnTo>
                  <a:pt x="35775" y="147319"/>
                </a:lnTo>
                <a:lnTo>
                  <a:pt x="33222" y="146049"/>
                </a:lnTo>
                <a:close/>
              </a:path>
              <a:path w="192404" h="245109">
                <a:moveTo>
                  <a:pt x="161662" y="156210"/>
                </a:moveTo>
                <a:lnTo>
                  <a:pt x="152036" y="156210"/>
                </a:lnTo>
                <a:lnTo>
                  <a:pt x="153370" y="157480"/>
                </a:lnTo>
                <a:lnTo>
                  <a:pt x="143377" y="157480"/>
                </a:lnTo>
                <a:lnTo>
                  <a:pt x="144872" y="158750"/>
                </a:lnTo>
                <a:lnTo>
                  <a:pt x="145620" y="158750"/>
                </a:lnTo>
                <a:lnTo>
                  <a:pt x="146804" y="160020"/>
                </a:lnTo>
                <a:lnTo>
                  <a:pt x="149392" y="161290"/>
                </a:lnTo>
                <a:lnTo>
                  <a:pt x="150737" y="162560"/>
                </a:lnTo>
                <a:lnTo>
                  <a:pt x="153566" y="165100"/>
                </a:lnTo>
                <a:lnTo>
                  <a:pt x="156475" y="167640"/>
                </a:lnTo>
                <a:lnTo>
                  <a:pt x="173299" y="167640"/>
                </a:lnTo>
                <a:lnTo>
                  <a:pt x="172241" y="166370"/>
                </a:lnTo>
                <a:lnTo>
                  <a:pt x="171218" y="166370"/>
                </a:lnTo>
                <a:lnTo>
                  <a:pt x="169090" y="165100"/>
                </a:lnTo>
                <a:lnTo>
                  <a:pt x="166066" y="161290"/>
                </a:lnTo>
                <a:lnTo>
                  <a:pt x="164180" y="160020"/>
                </a:lnTo>
                <a:lnTo>
                  <a:pt x="163272" y="158750"/>
                </a:lnTo>
                <a:lnTo>
                  <a:pt x="161662" y="156210"/>
                </a:lnTo>
                <a:close/>
              </a:path>
              <a:path w="192404" h="245109">
                <a:moveTo>
                  <a:pt x="149599" y="156210"/>
                </a:moveTo>
                <a:lnTo>
                  <a:pt x="141848" y="156210"/>
                </a:lnTo>
                <a:lnTo>
                  <a:pt x="142595" y="157480"/>
                </a:lnTo>
                <a:lnTo>
                  <a:pt x="151082" y="157480"/>
                </a:lnTo>
                <a:lnTo>
                  <a:pt x="149599" y="156210"/>
                </a:lnTo>
                <a:close/>
              </a:path>
              <a:path w="192404" h="245109">
                <a:moveTo>
                  <a:pt x="146609" y="154940"/>
                </a:moveTo>
                <a:lnTo>
                  <a:pt x="139525" y="154940"/>
                </a:lnTo>
                <a:lnTo>
                  <a:pt x="140353" y="156210"/>
                </a:lnTo>
                <a:lnTo>
                  <a:pt x="147701" y="156210"/>
                </a:lnTo>
                <a:lnTo>
                  <a:pt x="146609" y="154940"/>
                </a:lnTo>
                <a:close/>
              </a:path>
              <a:path w="192404" h="245109">
                <a:moveTo>
                  <a:pt x="159419" y="152400"/>
                </a:moveTo>
                <a:lnTo>
                  <a:pt x="149668" y="152400"/>
                </a:lnTo>
                <a:lnTo>
                  <a:pt x="149127" y="153670"/>
                </a:lnTo>
                <a:lnTo>
                  <a:pt x="149392" y="153670"/>
                </a:lnTo>
                <a:lnTo>
                  <a:pt x="149748" y="154940"/>
                </a:lnTo>
                <a:lnTo>
                  <a:pt x="150610" y="154940"/>
                </a:lnTo>
                <a:lnTo>
                  <a:pt x="151013" y="156210"/>
                </a:lnTo>
                <a:lnTo>
                  <a:pt x="160960" y="156210"/>
                </a:lnTo>
                <a:lnTo>
                  <a:pt x="160282" y="154940"/>
                </a:lnTo>
                <a:lnTo>
                  <a:pt x="159971" y="153670"/>
                </a:lnTo>
                <a:lnTo>
                  <a:pt x="159419" y="152400"/>
                </a:lnTo>
                <a:close/>
              </a:path>
              <a:path w="192404" h="245109">
                <a:moveTo>
                  <a:pt x="142710" y="152400"/>
                </a:moveTo>
                <a:lnTo>
                  <a:pt x="137995" y="152400"/>
                </a:lnTo>
                <a:lnTo>
                  <a:pt x="138938" y="153670"/>
                </a:lnTo>
                <a:lnTo>
                  <a:pt x="139410" y="154940"/>
                </a:lnTo>
                <a:lnTo>
                  <a:pt x="145424" y="154940"/>
                </a:lnTo>
                <a:lnTo>
                  <a:pt x="142710" y="152400"/>
                </a:lnTo>
                <a:close/>
              </a:path>
              <a:path w="192404" h="245109">
                <a:moveTo>
                  <a:pt x="114996" y="125730"/>
                </a:moveTo>
                <a:lnTo>
                  <a:pt x="107843" y="125730"/>
                </a:lnTo>
                <a:lnTo>
                  <a:pt x="107648" y="127000"/>
                </a:lnTo>
                <a:lnTo>
                  <a:pt x="107487" y="127000"/>
                </a:lnTo>
                <a:lnTo>
                  <a:pt x="107406" y="128270"/>
                </a:lnTo>
                <a:lnTo>
                  <a:pt x="113582" y="128270"/>
                </a:lnTo>
                <a:lnTo>
                  <a:pt x="116411" y="132080"/>
                </a:lnTo>
                <a:lnTo>
                  <a:pt x="118296" y="133350"/>
                </a:lnTo>
                <a:lnTo>
                  <a:pt x="121125" y="137160"/>
                </a:lnTo>
                <a:lnTo>
                  <a:pt x="123092" y="139700"/>
                </a:lnTo>
                <a:lnTo>
                  <a:pt x="125104" y="140970"/>
                </a:lnTo>
                <a:lnTo>
                  <a:pt x="129348" y="146050"/>
                </a:lnTo>
                <a:lnTo>
                  <a:pt x="129773" y="146050"/>
                </a:lnTo>
                <a:lnTo>
                  <a:pt x="130291" y="147320"/>
                </a:lnTo>
                <a:lnTo>
                  <a:pt x="130958" y="147320"/>
                </a:lnTo>
                <a:lnTo>
                  <a:pt x="131786" y="148590"/>
                </a:lnTo>
                <a:lnTo>
                  <a:pt x="132648" y="149860"/>
                </a:lnTo>
                <a:lnTo>
                  <a:pt x="134419" y="149860"/>
                </a:lnTo>
                <a:lnTo>
                  <a:pt x="135316" y="151130"/>
                </a:lnTo>
                <a:lnTo>
                  <a:pt x="137133" y="152400"/>
                </a:lnTo>
                <a:lnTo>
                  <a:pt x="141215" y="152400"/>
                </a:lnTo>
                <a:lnTo>
                  <a:pt x="140548" y="151130"/>
                </a:lnTo>
                <a:lnTo>
                  <a:pt x="138708" y="149860"/>
                </a:lnTo>
                <a:lnTo>
                  <a:pt x="135914" y="148590"/>
                </a:lnTo>
                <a:lnTo>
                  <a:pt x="134223" y="147320"/>
                </a:lnTo>
                <a:lnTo>
                  <a:pt x="132372" y="146050"/>
                </a:lnTo>
                <a:lnTo>
                  <a:pt x="130406" y="143510"/>
                </a:lnTo>
                <a:lnTo>
                  <a:pt x="128324" y="142240"/>
                </a:lnTo>
                <a:lnTo>
                  <a:pt x="126197" y="139700"/>
                </a:lnTo>
                <a:lnTo>
                  <a:pt x="124035" y="137160"/>
                </a:lnTo>
                <a:lnTo>
                  <a:pt x="120734" y="133350"/>
                </a:lnTo>
                <a:lnTo>
                  <a:pt x="117514" y="129540"/>
                </a:lnTo>
                <a:lnTo>
                  <a:pt x="115468" y="127000"/>
                </a:lnTo>
                <a:lnTo>
                  <a:pt x="114996" y="125730"/>
                </a:lnTo>
                <a:close/>
              </a:path>
              <a:path w="192404" h="245109">
                <a:moveTo>
                  <a:pt x="159109" y="149860"/>
                </a:moveTo>
                <a:lnTo>
                  <a:pt x="151013" y="149860"/>
                </a:lnTo>
                <a:lnTo>
                  <a:pt x="150737" y="151130"/>
                </a:lnTo>
                <a:lnTo>
                  <a:pt x="150495" y="151130"/>
                </a:lnTo>
                <a:lnTo>
                  <a:pt x="150139" y="152400"/>
                </a:lnTo>
                <a:lnTo>
                  <a:pt x="159189" y="152400"/>
                </a:lnTo>
                <a:lnTo>
                  <a:pt x="159109" y="149860"/>
                </a:lnTo>
                <a:close/>
              </a:path>
              <a:path w="192404" h="245109">
                <a:moveTo>
                  <a:pt x="158246" y="148590"/>
                </a:moveTo>
                <a:lnTo>
                  <a:pt x="147862" y="148590"/>
                </a:lnTo>
                <a:lnTo>
                  <a:pt x="148104" y="149860"/>
                </a:lnTo>
                <a:lnTo>
                  <a:pt x="158798" y="149860"/>
                </a:lnTo>
                <a:lnTo>
                  <a:pt x="158246" y="148590"/>
                </a:lnTo>
                <a:close/>
              </a:path>
              <a:path w="192404" h="245109">
                <a:moveTo>
                  <a:pt x="157533" y="146050"/>
                </a:moveTo>
                <a:lnTo>
                  <a:pt x="149909" y="146050"/>
                </a:lnTo>
                <a:lnTo>
                  <a:pt x="149633" y="147320"/>
                </a:lnTo>
                <a:lnTo>
                  <a:pt x="149392" y="147320"/>
                </a:lnTo>
                <a:lnTo>
                  <a:pt x="148771" y="148590"/>
                </a:lnTo>
                <a:lnTo>
                  <a:pt x="158120" y="148590"/>
                </a:lnTo>
                <a:lnTo>
                  <a:pt x="157924" y="147320"/>
                </a:lnTo>
                <a:lnTo>
                  <a:pt x="157533" y="146050"/>
                </a:lnTo>
                <a:close/>
              </a:path>
              <a:path w="192404" h="245109">
                <a:moveTo>
                  <a:pt x="157418" y="144780"/>
                </a:moveTo>
                <a:lnTo>
                  <a:pt x="147391" y="144780"/>
                </a:lnTo>
                <a:lnTo>
                  <a:pt x="147747" y="146050"/>
                </a:lnTo>
                <a:lnTo>
                  <a:pt x="157499" y="146050"/>
                </a:lnTo>
                <a:lnTo>
                  <a:pt x="157418" y="144780"/>
                </a:lnTo>
                <a:close/>
              </a:path>
              <a:path w="192404" h="245109">
                <a:moveTo>
                  <a:pt x="74299" y="143509"/>
                </a:moveTo>
                <a:lnTo>
                  <a:pt x="71711" y="143509"/>
                </a:lnTo>
                <a:lnTo>
                  <a:pt x="73436" y="144779"/>
                </a:lnTo>
                <a:lnTo>
                  <a:pt x="74299" y="143509"/>
                </a:lnTo>
                <a:close/>
              </a:path>
              <a:path w="192404" h="245109">
                <a:moveTo>
                  <a:pt x="156866" y="143510"/>
                </a:moveTo>
                <a:lnTo>
                  <a:pt x="146137" y="143510"/>
                </a:lnTo>
                <a:lnTo>
                  <a:pt x="146218" y="144780"/>
                </a:lnTo>
                <a:lnTo>
                  <a:pt x="156947" y="144780"/>
                </a:lnTo>
                <a:lnTo>
                  <a:pt x="156866" y="143510"/>
                </a:lnTo>
                <a:close/>
              </a:path>
              <a:path w="192404" h="245109">
                <a:moveTo>
                  <a:pt x="28461" y="142239"/>
                </a:moveTo>
                <a:lnTo>
                  <a:pt x="29094" y="143509"/>
                </a:lnTo>
                <a:lnTo>
                  <a:pt x="28461" y="142239"/>
                </a:lnTo>
                <a:close/>
              </a:path>
              <a:path w="192404" h="245109">
                <a:moveTo>
                  <a:pt x="91215" y="142239"/>
                </a:moveTo>
                <a:lnTo>
                  <a:pt x="69193" y="142239"/>
                </a:lnTo>
                <a:lnTo>
                  <a:pt x="69388" y="143509"/>
                </a:lnTo>
                <a:lnTo>
                  <a:pt x="89444" y="143509"/>
                </a:lnTo>
                <a:lnTo>
                  <a:pt x="91215" y="142239"/>
                </a:lnTo>
                <a:close/>
              </a:path>
              <a:path w="192404" h="245109">
                <a:moveTo>
                  <a:pt x="157027" y="142240"/>
                </a:moveTo>
                <a:lnTo>
                  <a:pt x="146448" y="142240"/>
                </a:lnTo>
                <a:lnTo>
                  <a:pt x="146333" y="143510"/>
                </a:lnTo>
                <a:lnTo>
                  <a:pt x="157108" y="143510"/>
                </a:lnTo>
                <a:lnTo>
                  <a:pt x="157027" y="142240"/>
                </a:lnTo>
                <a:close/>
              </a:path>
              <a:path w="192404" h="245109">
                <a:moveTo>
                  <a:pt x="36442" y="114299"/>
                </a:moveTo>
                <a:lnTo>
                  <a:pt x="21860" y="114299"/>
                </a:lnTo>
                <a:lnTo>
                  <a:pt x="22136" y="116839"/>
                </a:lnTo>
                <a:lnTo>
                  <a:pt x="22366" y="118109"/>
                </a:lnTo>
                <a:lnTo>
                  <a:pt x="22527" y="120649"/>
                </a:lnTo>
                <a:lnTo>
                  <a:pt x="22723" y="121919"/>
                </a:lnTo>
                <a:lnTo>
                  <a:pt x="22884" y="124459"/>
                </a:lnTo>
                <a:lnTo>
                  <a:pt x="23229" y="126999"/>
                </a:lnTo>
                <a:lnTo>
                  <a:pt x="23551" y="128269"/>
                </a:lnTo>
                <a:lnTo>
                  <a:pt x="23942" y="129539"/>
                </a:lnTo>
                <a:lnTo>
                  <a:pt x="25276" y="134619"/>
                </a:lnTo>
                <a:lnTo>
                  <a:pt x="25793" y="135889"/>
                </a:lnTo>
                <a:lnTo>
                  <a:pt x="25943" y="137159"/>
                </a:lnTo>
                <a:lnTo>
                  <a:pt x="25943" y="138429"/>
                </a:lnTo>
                <a:lnTo>
                  <a:pt x="25793" y="139699"/>
                </a:lnTo>
                <a:lnTo>
                  <a:pt x="26690" y="140969"/>
                </a:lnTo>
                <a:lnTo>
                  <a:pt x="27518" y="142239"/>
                </a:lnTo>
                <a:lnTo>
                  <a:pt x="27909" y="142239"/>
                </a:lnTo>
                <a:lnTo>
                  <a:pt x="27438" y="140969"/>
                </a:lnTo>
                <a:lnTo>
                  <a:pt x="29565" y="140969"/>
                </a:lnTo>
                <a:lnTo>
                  <a:pt x="29922" y="139699"/>
                </a:lnTo>
                <a:lnTo>
                  <a:pt x="31808" y="139699"/>
                </a:lnTo>
                <a:lnTo>
                  <a:pt x="32233" y="138429"/>
                </a:lnTo>
                <a:lnTo>
                  <a:pt x="40570" y="138429"/>
                </a:lnTo>
                <a:lnTo>
                  <a:pt x="40375" y="137159"/>
                </a:lnTo>
                <a:lnTo>
                  <a:pt x="39984" y="137159"/>
                </a:lnTo>
                <a:lnTo>
                  <a:pt x="39351" y="135889"/>
                </a:lnTo>
                <a:lnTo>
                  <a:pt x="38604" y="134619"/>
                </a:lnTo>
                <a:lnTo>
                  <a:pt x="37776" y="132079"/>
                </a:lnTo>
                <a:lnTo>
                  <a:pt x="37028" y="130809"/>
                </a:lnTo>
                <a:lnTo>
                  <a:pt x="36361" y="128269"/>
                </a:lnTo>
                <a:lnTo>
                  <a:pt x="36085" y="128269"/>
                </a:lnTo>
                <a:lnTo>
                  <a:pt x="35890" y="126999"/>
                </a:lnTo>
                <a:lnTo>
                  <a:pt x="35970" y="124459"/>
                </a:lnTo>
                <a:lnTo>
                  <a:pt x="36361" y="121919"/>
                </a:lnTo>
                <a:lnTo>
                  <a:pt x="36879" y="120649"/>
                </a:lnTo>
                <a:lnTo>
                  <a:pt x="37189" y="119379"/>
                </a:lnTo>
                <a:lnTo>
                  <a:pt x="33923" y="119379"/>
                </a:lnTo>
                <a:lnTo>
                  <a:pt x="34429" y="118853"/>
                </a:lnTo>
                <a:lnTo>
                  <a:pt x="34866" y="118109"/>
                </a:lnTo>
                <a:lnTo>
                  <a:pt x="35418" y="116839"/>
                </a:lnTo>
                <a:lnTo>
                  <a:pt x="36442" y="114299"/>
                </a:lnTo>
                <a:close/>
              </a:path>
              <a:path w="192404" h="245109">
                <a:moveTo>
                  <a:pt x="109568" y="137160"/>
                </a:moveTo>
                <a:lnTo>
                  <a:pt x="65030" y="137159"/>
                </a:lnTo>
                <a:lnTo>
                  <a:pt x="65571" y="138429"/>
                </a:lnTo>
                <a:lnTo>
                  <a:pt x="66560" y="138429"/>
                </a:lnTo>
                <a:lnTo>
                  <a:pt x="67341" y="139699"/>
                </a:lnTo>
                <a:lnTo>
                  <a:pt x="67698" y="139699"/>
                </a:lnTo>
                <a:lnTo>
                  <a:pt x="68008" y="140969"/>
                </a:lnTo>
                <a:lnTo>
                  <a:pt x="68802" y="142239"/>
                </a:lnTo>
                <a:lnTo>
                  <a:pt x="96240" y="142239"/>
                </a:lnTo>
                <a:lnTo>
                  <a:pt x="99391" y="140969"/>
                </a:lnTo>
                <a:lnTo>
                  <a:pt x="104577" y="139700"/>
                </a:lnTo>
                <a:lnTo>
                  <a:pt x="107245" y="138430"/>
                </a:lnTo>
                <a:lnTo>
                  <a:pt x="109568" y="137160"/>
                </a:lnTo>
                <a:close/>
              </a:path>
              <a:path w="192404" h="245109">
                <a:moveTo>
                  <a:pt x="156751" y="140970"/>
                </a:moveTo>
                <a:lnTo>
                  <a:pt x="148920" y="140970"/>
                </a:lnTo>
                <a:lnTo>
                  <a:pt x="148690" y="142240"/>
                </a:lnTo>
                <a:lnTo>
                  <a:pt x="156751" y="142240"/>
                </a:lnTo>
                <a:lnTo>
                  <a:pt x="156751" y="140970"/>
                </a:lnTo>
                <a:close/>
              </a:path>
              <a:path w="192404" h="245109">
                <a:moveTo>
                  <a:pt x="37661" y="139699"/>
                </a:moveTo>
                <a:lnTo>
                  <a:pt x="34786" y="139699"/>
                </a:lnTo>
                <a:lnTo>
                  <a:pt x="35464" y="140969"/>
                </a:lnTo>
                <a:lnTo>
                  <a:pt x="37465" y="140969"/>
                </a:lnTo>
                <a:lnTo>
                  <a:pt x="37661" y="139699"/>
                </a:lnTo>
                <a:close/>
              </a:path>
              <a:path w="192404" h="245109">
                <a:moveTo>
                  <a:pt x="156705" y="139700"/>
                </a:moveTo>
                <a:lnTo>
                  <a:pt x="148380" y="139700"/>
                </a:lnTo>
                <a:lnTo>
                  <a:pt x="148725" y="140970"/>
                </a:lnTo>
                <a:lnTo>
                  <a:pt x="156590" y="140970"/>
                </a:lnTo>
                <a:lnTo>
                  <a:pt x="156705" y="139700"/>
                </a:lnTo>
                <a:close/>
              </a:path>
              <a:path w="192404" h="245109">
                <a:moveTo>
                  <a:pt x="39041" y="138429"/>
                </a:moveTo>
                <a:lnTo>
                  <a:pt x="32624" y="138429"/>
                </a:lnTo>
                <a:lnTo>
                  <a:pt x="32981" y="139699"/>
                </a:lnTo>
                <a:lnTo>
                  <a:pt x="38604" y="139699"/>
                </a:lnTo>
                <a:lnTo>
                  <a:pt x="39041" y="138429"/>
                </a:lnTo>
                <a:close/>
              </a:path>
              <a:path w="192404" h="245109">
                <a:moveTo>
                  <a:pt x="40409" y="138429"/>
                </a:moveTo>
                <a:lnTo>
                  <a:pt x="40294" y="139699"/>
                </a:lnTo>
                <a:lnTo>
                  <a:pt x="40409" y="138429"/>
                </a:lnTo>
                <a:close/>
              </a:path>
              <a:path w="192404" h="245109">
                <a:moveTo>
                  <a:pt x="156510" y="138430"/>
                </a:moveTo>
                <a:lnTo>
                  <a:pt x="145666" y="138430"/>
                </a:lnTo>
                <a:lnTo>
                  <a:pt x="145781" y="139700"/>
                </a:lnTo>
                <a:lnTo>
                  <a:pt x="156510" y="139700"/>
                </a:lnTo>
                <a:lnTo>
                  <a:pt x="156510" y="138430"/>
                </a:lnTo>
                <a:close/>
              </a:path>
              <a:path w="192404" h="245109">
                <a:moveTo>
                  <a:pt x="140272" y="99060"/>
                </a:moveTo>
                <a:lnTo>
                  <a:pt x="135799" y="99060"/>
                </a:lnTo>
                <a:lnTo>
                  <a:pt x="136029" y="100330"/>
                </a:lnTo>
                <a:lnTo>
                  <a:pt x="136029" y="101600"/>
                </a:lnTo>
                <a:lnTo>
                  <a:pt x="134775" y="101600"/>
                </a:lnTo>
                <a:lnTo>
                  <a:pt x="134649" y="102870"/>
                </a:lnTo>
                <a:lnTo>
                  <a:pt x="137685" y="102870"/>
                </a:lnTo>
                <a:lnTo>
                  <a:pt x="138743" y="104140"/>
                </a:lnTo>
                <a:lnTo>
                  <a:pt x="140318" y="104140"/>
                </a:lnTo>
                <a:lnTo>
                  <a:pt x="140790" y="105410"/>
                </a:lnTo>
                <a:lnTo>
                  <a:pt x="141215" y="105410"/>
                </a:lnTo>
                <a:lnTo>
                  <a:pt x="141848" y="106680"/>
                </a:lnTo>
                <a:lnTo>
                  <a:pt x="142285" y="106680"/>
                </a:lnTo>
                <a:lnTo>
                  <a:pt x="142561" y="107950"/>
                </a:lnTo>
                <a:lnTo>
                  <a:pt x="140433" y="107950"/>
                </a:lnTo>
                <a:lnTo>
                  <a:pt x="140238" y="109220"/>
                </a:lnTo>
                <a:lnTo>
                  <a:pt x="140744" y="109220"/>
                </a:lnTo>
                <a:lnTo>
                  <a:pt x="142319" y="110490"/>
                </a:lnTo>
                <a:lnTo>
                  <a:pt x="142319" y="111760"/>
                </a:lnTo>
                <a:lnTo>
                  <a:pt x="142043" y="111760"/>
                </a:lnTo>
                <a:lnTo>
                  <a:pt x="142285" y="113030"/>
                </a:lnTo>
                <a:lnTo>
                  <a:pt x="144205" y="113030"/>
                </a:lnTo>
                <a:lnTo>
                  <a:pt x="144527" y="114300"/>
                </a:lnTo>
                <a:lnTo>
                  <a:pt x="143895" y="114300"/>
                </a:lnTo>
                <a:lnTo>
                  <a:pt x="143458" y="115570"/>
                </a:lnTo>
                <a:lnTo>
                  <a:pt x="144044" y="116840"/>
                </a:lnTo>
                <a:lnTo>
                  <a:pt x="145344" y="116840"/>
                </a:lnTo>
                <a:lnTo>
                  <a:pt x="145620" y="118110"/>
                </a:lnTo>
                <a:lnTo>
                  <a:pt x="146011" y="118110"/>
                </a:lnTo>
                <a:lnTo>
                  <a:pt x="145976" y="119380"/>
                </a:lnTo>
                <a:lnTo>
                  <a:pt x="144757" y="119380"/>
                </a:lnTo>
                <a:lnTo>
                  <a:pt x="144286" y="120650"/>
                </a:lnTo>
                <a:lnTo>
                  <a:pt x="145148" y="121920"/>
                </a:lnTo>
                <a:lnTo>
                  <a:pt x="145470" y="121920"/>
                </a:lnTo>
                <a:lnTo>
                  <a:pt x="145735" y="123190"/>
                </a:lnTo>
                <a:lnTo>
                  <a:pt x="145148" y="124460"/>
                </a:lnTo>
                <a:lnTo>
                  <a:pt x="144251" y="124460"/>
                </a:lnTo>
                <a:lnTo>
                  <a:pt x="144205" y="125730"/>
                </a:lnTo>
                <a:lnTo>
                  <a:pt x="144642" y="125730"/>
                </a:lnTo>
                <a:lnTo>
                  <a:pt x="145148" y="127000"/>
                </a:lnTo>
                <a:lnTo>
                  <a:pt x="146609" y="127000"/>
                </a:lnTo>
                <a:lnTo>
                  <a:pt x="146724" y="128270"/>
                </a:lnTo>
                <a:lnTo>
                  <a:pt x="146919" y="128270"/>
                </a:lnTo>
                <a:lnTo>
                  <a:pt x="146885" y="129540"/>
                </a:lnTo>
                <a:lnTo>
                  <a:pt x="146172" y="129540"/>
                </a:lnTo>
                <a:lnTo>
                  <a:pt x="145700" y="130810"/>
                </a:lnTo>
                <a:lnTo>
                  <a:pt x="144757" y="130810"/>
                </a:lnTo>
                <a:lnTo>
                  <a:pt x="144757" y="132080"/>
                </a:lnTo>
                <a:lnTo>
                  <a:pt x="144918" y="132080"/>
                </a:lnTo>
                <a:lnTo>
                  <a:pt x="145148" y="133350"/>
                </a:lnTo>
                <a:lnTo>
                  <a:pt x="147310" y="133350"/>
                </a:lnTo>
                <a:lnTo>
                  <a:pt x="147437" y="134620"/>
                </a:lnTo>
                <a:lnTo>
                  <a:pt x="147747" y="134620"/>
                </a:lnTo>
                <a:lnTo>
                  <a:pt x="147747" y="135890"/>
                </a:lnTo>
                <a:lnTo>
                  <a:pt x="147586" y="135890"/>
                </a:lnTo>
                <a:lnTo>
                  <a:pt x="147437" y="137160"/>
                </a:lnTo>
                <a:lnTo>
                  <a:pt x="146011" y="137160"/>
                </a:lnTo>
                <a:lnTo>
                  <a:pt x="145861" y="138430"/>
                </a:lnTo>
                <a:lnTo>
                  <a:pt x="156475" y="138430"/>
                </a:lnTo>
                <a:lnTo>
                  <a:pt x="156199" y="135890"/>
                </a:lnTo>
                <a:lnTo>
                  <a:pt x="155958" y="134620"/>
                </a:lnTo>
                <a:lnTo>
                  <a:pt x="155728" y="132080"/>
                </a:lnTo>
                <a:lnTo>
                  <a:pt x="155532" y="130810"/>
                </a:lnTo>
                <a:lnTo>
                  <a:pt x="155210" y="127000"/>
                </a:lnTo>
                <a:lnTo>
                  <a:pt x="155141" y="121920"/>
                </a:lnTo>
                <a:lnTo>
                  <a:pt x="154670" y="120650"/>
                </a:lnTo>
                <a:lnTo>
                  <a:pt x="154233" y="119380"/>
                </a:lnTo>
                <a:lnTo>
                  <a:pt x="153761" y="118110"/>
                </a:lnTo>
                <a:lnTo>
                  <a:pt x="152738" y="115570"/>
                </a:lnTo>
                <a:lnTo>
                  <a:pt x="151634" y="114300"/>
                </a:lnTo>
                <a:lnTo>
                  <a:pt x="150461" y="111760"/>
                </a:lnTo>
                <a:lnTo>
                  <a:pt x="149196" y="109220"/>
                </a:lnTo>
                <a:lnTo>
                  <a:pt x="147862" y="107950"/>
                </a:lnTo>
                <a:lnTo>
                  <a:pt x="147195" y="106680"/>
                </a:lnTo>
                <a:lnTo>
                  <a:pt x="145781" y="105410"/>
                </a:lnTo>
                <a:lnTo>
                  <a:pt x="145033" y="104140"/>
                </a:lnTo>
                <a:lnTo>
                  <a:pt x="142756" y="101600"/>
                </a:lnTo>
                <a:lnTo>
                  <a:pt x="141100" y="100330"/>
                </a:lnTo>
                <a:lnTo>
                  <a:pt x="140272" y="99060"/>
                </a:lnTo>
                <a:close/>
              </a:path>
              <a:path w="192404" h="245109">
                <a:moveTo>
                  <a:pt x="101978" y="128270"/>
                </a:moveTo>
                <a:lnTo>
                  <a:pt x="101277" y="128270"/>
                </a:lnTo>
                <a:lnTo>
                  <a:pt x="101231" y="130809"/>
                </a:lnTo>
                <a:lnTo>
                  <a:pt x="101392" y="132079"/>
                </a:lnTo>
                <a:lnTo>
                  <a:pt x="101898" y="134619"/>
                </a:lnTo>
                <a:lnTo>
                  <a:pt x="66318" y="134619"/>
                </a:lnTo>
                <a:lnTo>
                  <a:pt x="64398" y="137159"/>
                </a:lnTo>
                <a:lnTo>
                  <a:pt x="111339" y="137160"/>
                </a:lnTo>
                <a:lnTo>
                  <a:pt x="111926" y="135890"/>
                </a:lnTo>
                <a:lnTo>
                  <a:pt x="112443" y="135890"/>
                </a:lnTo>
                <a:lnTo>
                  <a:pt x="112719" y="134620"/>
                </a:lnTo>
                <a:lnTo>
                  <a:pt x="112869" y="133350"/>
                </a:lnTo>
                <a:lnTo>
                  <a:pt x="112869" y="130810"/>
                </a:lnTo>
                <a:lnTo>
                  <a:pt x="103945" y="130810"/>
                </a:lnTo>
                <a:lnTo>
                  <a:pt x="103358" y="129540"/>
                </a:lnTo>
                <a:lnTo>
                  <a:pt x="102496" y="129540"/>
                </a:lnTo>
                <a:lnTo>
                  <a:pt x="101978" y="128270"/>
                </a:lnTo>
                <a:close/>
              </a:path>
              <a:path w="192404" h="245109">
                <a:moveTo>
                  <a:pt x="94159" y="125729"/>
                </a:moveTo>
                <a:lnTo>
                  <a:pt x="64237" y="125729"/>
                </a:lnTo>
                <a:lnTo>
                  <a:pt x="63604" y="126999"/>
                </a:lnTo>
                <a:lnTo>
                  <a:pt x="64317" y="126999"/>
                </a:lnTo>
                <a:lnTo>
                  <a:pt x="64593" y="128269"/>
                </a:lnTo>
                <a:lnTo>
                  <a:pt x="67261" y="128269"/>
                </a:lnTo>
                <a:lnTo>
                  <a:pt x="66835" y="129539"/>
                </a:lnTo>
                <a:lnTo>
                  <a:pt x="66284" y="129539"/>
                </a:lnTo>
                <a:lnTo>
                  <a:pt x="65502" y="130809"/>
                </a:lnTo>
                <a:lnTo>
                  <a:pt x="64398" y="132079"/>
                </a:lnTo>
                <a:lnTo>
                  <a:pt x="67974" y="132079"/>
                </a:lnTo>
                <a:lnTo>
                  <a:pt x="67778" y="133349"/>
                </a:lnTo>
                <a:lnTo>
                  <a:pt x="66996" y="134619"/>
                </a:lnTo>
                <a:lnTo>
                  <a:pt x="101898" y="134619"/>
                </a:lnTo>
                <a:lnTo>
                  <a:pt x="99702" y="132079"/>
                </a:lnTo>
                <a:lnTo>
                  <a:pt x="98793" y="130809"/>
                </a:lnTo>
                <a:lnTo>
                  <a:pt x="96677" y="128269"/>
                </a:lnTo>
                <a:lnTo>
                  <a:pt x="95458" y="126999"/>
                </a:lnTo>
                <a:lnTo>
                  <a:pt x="94159" y="125729"/>
                </a:lnTo>
                <a:close/>
              </a:path>
              <a:path w="192404" h="245109">
                <a:moveTo>
                  <a:pt x="67974" y="132079"/>
                </a:moveTo>
                <a:lnTo>
                  <a:pt x="65571" y="132079"/>
                </a:lnTo>
                <a:lnTo>
                  <a:pt x="66674" y="133349"/>
                </a:lnTo>
                <a:lnTo>
                  <a:pt x="67537" y="133349"/>
                </a:lnTo>
                <a:lnTo>
                  <a:pt x="67974" y="132079"/>
                </a:lnTo>
                <a:close/>
              </a:path>
              <a:path w="192404" h="245109">
                <a:moveTo>
                  <a:pt x="112788" y="128270"/>
                </a:moveTo>
                <a:lnTo>
                  <a:pt x="107372" y="128270"/>
                </a:lnTo>
                <a:lnTo>
                  <a:pt x="107050" y="129540"/>
                </a:lnTo>
                <a:lnTo>
                  <a:pt x="104221" y="129540"/>
                </a:lnTo>
                <a:lnTo>
                  <a:pt x="104140" y="130810"/>
                </a:lnTo>
                <a:lnTo>
                  <a:pt x="112869" y="130810"/>
                </a:lnTo>
                <a:lnTo>
                  <a:pt x="112788" y="128270"/>
                </a:lnTo>
                <a:close/>
              </a:path>
              <a:path w="192404" h="245109">
                <a:moveTo>
                  <a:pt x="105279" y="128270"/>
                </a:moveTo>
                <a:lnTo>
                  <a:pt x="104888" y="128270"/>
                </a:lnTo>
                <a:lnTo>
                  <a:pt x="104658" y="129540"/>
                </a:lnTo>
                <a:lnTo>
                  <a:pt x="105796" y="129540"/>
                </a:lnTo>
                <a:lnTo>
                  <a:pt x="105279" y="128270"/>
                </a:lnTo>
                <a:close/>
              </a:path>
              <a:path w="192404" h="245109">
                <a:moveTo>
                  <a:pt x="89202" y="121919"/>
                </a:moveTo>
                <a:lnTo>
                  <a:pt x="63926" y="121919"/>
                </a:lnTo>
                <a:lnTo>
                  <a:pt x="63409" y="123189"/>
                </a:lnTo>
                <a:lnTo>
                  <a:pt x="67192" y="123189"/>
                </a:lnTo>
                <a:lnTo>
                  <a:pt x="66674" y="124459"/>
                </a:lnTo>
                <a:lnTo>
                  <a:pt x="65732" y="124459"/>
                </a:lnTo>
                <a:lnTo>
                  <a:pt x="65306" y="125729"/>
                </a:lnTo>
                <a:lnTo>
                  <a:pt x="93492" y="125729"/>
                </a:lnTo>
                <a:lnTo>
                  <a:pt x="92825" y="124459"/>
                </a:lnTo>
                <a:lnTo>
                  <a:pt x="90697" y="123189"/>
                </a:lnTo>
                <a:lnTo>
                  <a:pt x="89202" y="121919"/>
                </a:lnTo>
                <a:close/>
              </a:path>
              <a:path w="192404" h="245109">
                <a:moveTo>
                  <a:pt x="110868" y="120650"/>
                </a:moveTo>
                <a:lnTo>
                  <a:pt x="109844" y="120650"/>
                </a:lnTo>
                <a:lnTo>
                  <a:pt x="110235" y="123190"/>
                </a:lnTo>
                <a:lnTo>
                  <a:pt x="110511" y="123190"/>
                </a:lnTo>
                <a:lnTo>
                  <a:pt x="110431" y="124460"/>
                </a:lnTo>
                <a:lnTo>
                  <a:pt x="108395" y="124460"/>
                </a:lnTo>
                <a:lnTo>
                  <a:pt x="108039" y="125730"/>
                </a:lnTo>
                <a:lnTo>
                  <a:pt x="114444" y="125730"/>
                </a:lnTo>
                <a:lnTo>
                  <a:pt x="112834" y="123190"/>
                </a:lnTo>
                <a:lnTo>
                  <a:pt x="111891" y="121920"/>
                </a:lnTo>
                <a:lnTo>
                  <a:pt x="110868" y="120650"/>
                </a:lnTo>
                <a:close/>
              </a:path>
              <a:path w="192404" h="245109">
                <a:moveTo>
                  <a:pt x="65145" y="123189"/>
                </a:moveTo>
                <a:lnTo>
                  <a:pt x="62822" y="123189"/>
                </a:lnTo>
                <a:lnTo>
                  <a:pt x="62190" y="124459"/>
                </a:lnTo>
                <a:lnTo>
                  <a:pt x="64283" y="124459"/>
                </a:lnTo>
                <a:lnTo>
                  <a:pt x="65145" y="123189"/>
                </a:lnTo>
                <a:close/>
              </a:path>
              <a:path w="192404" h="245109">
                <a:moveTo>
                  <a:pt x="65367" y="110609"/>
                </a:moveTo>
                <a:lnTo>
                  <a:pt x="65617" y="111759"/>
                </a:lnTo>
                <a:lnTo>
                  <a:pt x="65893" y="111759"/>
                </a:lnTo>
                <a:lnTo>
                  <a:pt x="66123" y="113029"/>
                </a:lnTo>
                <a:lnTo>
                  <a:pt x="66249" y="116839"/>
                </a:lnTo>
                <a:lnTo>
                  <a:pt x="66042" y="118109"/>
                </a:lnTo>
                <a:lnTo>
                  <a:pt x="65651" y="119379"/>
                </a:lnTo>
                <a:lnTo>
                  <a:pt x="65421" y="119379"/>
                </a:lnTo>
                <a:lnTo>
                  <a:pt x="64754" y="120649"/>
                </a:lnTo>
                <a:lnTo>
                  <a:pt x="64352" y="121919"/>
                </a:lnTo>
                <a:lnTo>
                  <a:pt x="80279" y="121919"/>
                </a:lnTo>
                <a:lnTo>
                  <a:pt x="79888" y="120649"/>
                </a:lnTo>
                <a:lnTo>
                  <a:pt x="79416" y="119379"/>
                </a:lnTo>
                <a:lnTo>
                  <a:pt x="78784" y="118109"/>
                </a:lnTo>
                <a:lnTo>
                  <a:pt x="71792" y="118109"/>
                </a:lnTo>
                <a:lnTo>
                  <a:pt x="71596" y="116839"/>
                </a:lnTo>
                <a:lnTo>
                  <a:pt x="70918" y="115569"/>
                </a:lnTo>
                <a:lnTo>
                  <a:pt x="70492" y="114299"/>
                </a:lnTo>
                <a:lnTo>
                  <a:pt x="67537" y="114299"/>
                </a:lnTo>
                <a:lnTo>
                  <a:pt x="66720" y="111759"/>
                </a:lnTo>
                <a:lnTo>
                  <a:pt x="65367" y="110609"/>
                </a:lnTo>
                <a:close/>
              </a:path>
              <a:path w="192404" h="245109">
                <a:moveTo>
                  <a:pt x="87753" y="120649"/>
                </a:moveTo>
                <a:lnTo>
                  <a:pt x="81187" y="120649"/>
                </a:lnTo>
                <a:lnTo>
                  <a:pt x="80716" y="121919"/>
                </a:lnTo>
                <a:lnTo>
                  <a:pt x="88501" y="121919"/>
                </a:lnTo>
                <a:lnTo>
                  <a:pt x="87753" y="120649"/>
                </a:lnTo>
                <a:close/>
              </a:path>
              <a:path w="192404" h="245109">
                <a:moveTo>
                  <a:pt x="82406" y="118109"/>
                </a:moveTo>
                <a:lnTo>
                  <a:pt x="82084" y="119379"/>
                </a:lnTo>
                <a:lnTo>
                  <a:pt x="81854" y="120649"/>
                </a:lnTo>
                <a:lnTo>
                  <a:pt x="83544" y="120649"/>
                </a:lnTo>
                <a:lnTo>
                  <a:pt x="82406" y="118109"/>
                </a:lnTo>
                <a:close/>
              </a:path>
              <a:path w="192404" h="245109">
                <a:moveTo>
                  <a:pt x="39271" y="114299"/>
                </a:moveTo>
                <a:lnTo>
                  <a:pt x="38914" y="114299"/>
                </a:lnTo>
                <a:lnTo>
                  <a:pt x="37937" y="115569"/>
                </a:lnTo>
                <a:lnTo>
                  <a:pt x="37155" y="116839"/>
                </a:lnTo>
                <a:lnTo>
                  <a:pt x="35142" y="118109"/>
                </a:lnTo>
                <a:lnTo>
                  <a:pt x="34429" y="118853"/>
                </a:lnTo>
                <a:lnTo>
                  <a:pt x="34119" y="119379"/>
                </a:lnTo>
                <a:lnTo>
                  <a:pt x="37189" y="119379"/>
                </a:lnTo>
                <a:lnTo>
                  <a:pt x="37580" y="118109"/>
                </a:lnTo>
                <a:lnTo>
                  <a:pt x="38650" y="115569"/>
                </a:lnTo>
                <a:lnTo>
                  <a:pt x="39271" y="114299"/>
                </a:lnTo>
                <a:close/>
              </a:path>
              <a:path w="192404" h="245109">
                <a:moveTo>
                  <a:pt x="76461" y="114299"/>
                </a:moveTo>
                <a:lnTo>
                  <a:pt x="73712" y="114299"/>
                </a:lnTo>
                <a:lnTo>
                  <a:pt x="73241" y="115569"/>
                </a:lnTo>
                <a:lnTo>
                  <a:pt x="72654" y="116839"/>
                </a:lnTo>
                <a:lnTo>
                  <a:pt x="71941" y="118109"/>
                </a:lnTo>
                <a:lnTo>
                  <a:pt x="78784" y="118109"/>
                </a:lnTo>
                <a:lnTo>
                  <a:pt x="77956" y="116839"/>
                </a:lnTo>
                <a:lnTo>
                  <a:pt x="77484" y="115569"/>
                </a:lnTo>
                <a:lnTo>
                  <a:pt x="76461" y="114299"/>
                </a:lnTo>
                <a:close/>
              </a:path>
              <a:path w="192404" h="245109">
                <a:moveTo>
                  <a:pt x="47056" y="41909"/>
                </a:moveTo>
                <a:lnTo>
                  <a:pt x="38408" y="41909"/>
                </a:lnTo>
                <a:lnTo>
                  <a:pt x="38132" y="43179"/>
                </a:lnTo>
                <a:lnTo>
                  <a:pt x="37189" y="46989"/>
                </a:lnTo>
                <a:lnTo>
                  <a:pt x="36833" y="48259"/>
                </a:lnTo>
                <a:lnTo>
                  <a:pt x="36442" y="48259"/>
                </a:lnTo>
                <a:lnTo>
                  <a:pt x="35970" y="49529"/>
                </a:lnTo>
                <a:lnTo>
                  <a:pt x="35464" y="50799"/>
                </a:lnTo>
                <a:lnTo>
                  <a:pt x="34475" y="50799"/>
                </a:lnTo>
                <a:lnTo>
                  <a:pt x="33728" y="52069"/>
                </a:lnTo>
                <a:lnTo>
                  <a:pt x="32394" y="52069"/>
                </a:lnTo>
                <a:lnTo>
                  <a:pt x="30738" y="53339"/>
                </a:lnTo>
                <a:lnTo>
                  <a:pt x="27277" y="53339"/>
                </a:lnTo>
                <a:lnTo>
                  <a:pt x="27357" y="55879"/>
                </a:lnTo>
                <a:lnTo>
                  <a:pt x="27484" y="58419"/>
                </a:lnTo>
                <a:lnTo>
                  <a:pt x="27576" y="60959"/>
                </a:lnTo>
                <a:lnTo>
                  <a:pt x="27696" y="67309"/>
                </a:lnTo>
                <a:lnTo>
                  <a:pt x="27581" y="69849"/>
                </a:lnTo>
                <a:lnTo>
                  <a:pt x="27242" y="73659"/>
                </a:lnTo>
                <a:lnTo>
                  <a:pt x="26771" y="76199"/>
                </a:lnTo>
                <a:lnTo>
                  <a:pt x="26380" y="77469"/>
                </a:lnTo>
                <a:lnTo>
                  <a:pt x="25908" y="80009"/>
                </a:lnTo>
                <a:lnTo>
                  <a:pt x="25356" y="81279"/>
                </a:lnTo>
                <a:lnTo>
                  <a:pt x="24022" y="85089"/>
                </a:lnTo>
                <a:lnTo>
                  <a:pt x="23666" y="86359"/>
                </a:lnTo>
                <a:lnTo>
                  <a:pt x="23229" y="87629"/>
                </a:lnTo>
                <a:lnTo>
                  <a:pt x="22205" y="88899"/>
                </a:lnTo>
                <a:lnTo>
                  <a:pt x="21734" y="90169"/>
                </a:lnTo>
                <a:lnTo>
                  <a:pt x="21113" y="91439"/>
                </a:lnTo>
                <a:lnTo>
                  <a:pt x="20952" y="91439"/>
                </a:lnTo>
                <a:lnTo>
                  <a:pt x="20837" y="92709"/>
                </a:lnTo>
                <a:lnTo>
                  <a:pt x="20917" y="93979"/>
                </a:lnTo>
                <a:lnTo>
                  <a:pt x="21584" y="97789"/>
                </a:lnTo>
                <a:lnTo>
                  <a:pt x="21308" y="100329"/>
                </a:lnTo>
                <a:lnTo>
                  <a:pt x="21665" y="101599"/>
                </a:lnTo>
                <a:lnTo>
                  <a:pt x="21975" y="102869"/>
                </a:lnTo>
                <a:lnTo>
                  <a:pt x="23390" y="111759"/>
                </a:lnTo>
                <a:lnTo>
                  <a:pt x="23746" y="113029"/>
                </a:lnTo>
                <a:lnTo>
                  <a:pt x="23390" y="113029"/>
                </a:lnTo>
                <a:lnTo>
                  <a:pt x="22723" y="114299"/>
                </a:lnTo>
                <a:lnTo>
                  <a:pt x="36879" y="114299"/>
                </a:lnTo>
                <a:lnTo>
                  <a:pt x="37822" y="111759"/>
                </a:lnTo>
                <a:lnTo>
                  <a:pt x="38328" y="111759"/>
                </a:lnTo>
                <a:lnTo>
                  <a:pt x="38880" y="110489"/>
                </a:lnTo>
                <a:lnTo>
                  <a:pt x="39466" y="110489"/>
                </a:lnTo>
                <a:lnTo>
                  <a:pt x="40731" y="109219"/>
                </a:lnTo>
                <a:lnTo>
                  <a:pt x="42146" y="107949"/>
                </a:lnTo>
                <a:lnTo>
                  <a:pt x="43721" y="106679"/>
                </a:lnTo>
                <a:lnTo>
                  <a:pt x="38845" y="106679"/>
                </a:lnTo>
                <a:lnTo>
                  <a:pt x="38880" y="105409"/>
                </a:lnTo>
                <a:lnTo>
                  <a:pt x="39075" y="104139"/>
                </a:lnTo>
                <a:lnTo>
                  <a:pt x="39236" y="104139"/>
                </a:lnTo>
                <a:lnTo>
                  <a:pt x="39742" y="101599"/>
                </a:lnTo>
                <a:lnTo>
                  <a:pt x="40651" y="99059"/>
                </a:lnTo>
                <a:lnTo>
                  <a:pt x="41283" y="97789"/>
                </a:lnTo>
                <a:lnTo>
                  <a:pt x="41628" y="97789"/>
                </a:lnTo>
                <a:lnTo>
                  <a:pt x="42456" y="96519"/>
                </a:lnTo>
                <a:lnTo>
                  <a:pt x="42928" y="96519"/>
                </a:lnTo>
                <a:lnTo>
                  <a:pt x="43399" y="95249"/>
                </a:lnTo>
                <a:lnTo>
                  <a:pt x="41007" y="95249"/>
                </a:lnTo>
                <a:lnTo>
                  <a:pt x="40731" y="93979"/>
                </a:lnTo>
                <a:lnTo>
                  <a:pt x="40375" y="93979"/>
                </a:lnTo>
                <a:lnTo>
                  <a:pt x="39938" y="92709"/>
                </a:lnTo>
                <a:lnTo>
                  <a:pt x="39351" y="88899"/>
                </a:lnTo>
                <a:lnTo>
                  <a:pt x="39190" y="88899"/>
                </a:lnTo>
                <a:lnTo>
                  <a:pt x="39075" y="87629"/>
                </a:lnTo>
                <a:lnTo>
                  <a:pt x="38995" y="82549"/>
                </a:lnTo>
                <a:lnTo>
                  <a:pt x="39627" y="80009"/>
                </a:lnTo>
                <a:lnTo>
                  <a:pt x="39984" y="78739"/>
                </a:lnTo>
                <a:lnTo>
                  <a:pt x="40455" y="74929"/>
                </a:lnTo>
                <a:lnTo>
                  <a:pt x="40530" y="73659"/>
                </a:lnTo>
                <a:lnTo>
                  <a:pt x="40490" y="67309"/>
                </a:lnTo>
                <a:lnTo>
                  <a:pt x="40294" y="66039"/>
                </a:lnTo>
                <a:lnTo>
                  <a:pt x="40409" y="59689"/>
                </a:lnTo>
                <a:lnTo>
                  <a:pt x="40570" y="59689"/>
                </a:lnTo>
                <a:lnTo>
                  <a:pt x="41076" y="57149"/>
                </a:lnTo>
                <a:lnTo>
                  <a:pt x="41398" y="55879"/>
                </a:lnTo>
                <a:lnTo>
                  <a:pt x="42146" y="54609"/>
                </a:lnTo>
                <a:lnTo>
                  <a:pt x="42974" y="53339"/>
                </a:lnTo>
                <a:lnTo>
                  <a:pt x="43917" y="50799"/>
                </a:lnTo>
                <a:lnTo>
                  <a:pt x="46861" y="43179"/>
                </a:lnTo>
                <a:lnTo>
                  <a:pt x="47056" y="41909"/>
                </a:lnTo>
                <a:close/>
              </a:path>
              <a:path w="192404" h="245109">
                <a:moveTo>
                  <a:pt x="69388" y="110489"/>
                </a:moveTo>
                <a:lnTo>
                  <a:pt x="68951" y="111759"/>
                </a:lnTo>
                <a:lnTo>
                  <a:pt x="68721" y="111759"/>
                </a:lnTo>
                <a:lnTo>
                  <a:pt x="68480" y="113029"/>
                </a:lnTo>
                <a:lnTo>
                  <a:pt x="67974" y="114299"/>
                </a:lnTo>
                <a:lnTo>
                  <a:pt x="70492" y="114299"/>
                </a:lnTo>
                <a:lnTo>
                  <a:pt x="69975" y="113029"/>
                </a:lnTo>
                <a:lnTo>
                  <a:pt x="69388" y="110489"/>
                </a:lnTo>
                <a:close/>
              </a:path>
              <a:path w="192404" h="245109">
                <a:moveTo>
                  <a:pt x="75242" y="113029"/>
                </a:moveTo>
                <a:lnTo>
                  <a:pt x="74506" y="113029"/>
                </a:lnTo>
                <a:lnTo>
                  <a:pt x="74069" y="114299"/>
                </a:lnTo>
                <a:lnTo>
                  <a:pt x="75874" y="114299"/>
                </a:lnTo>
                <a:lnTo>
                  <a:pt x="75242" y="113029"/>
                </a:lnTo>
                <a:close/>
              </a:path>
              <a:path w="192404" h="245109">
                <a:moveTo>
                  <a:pt x="64237" y="107949"/>
                </a:moveTo>
                <a:lnTo>
                  <a:pt x="65226" y="110489"/>
                </a:lnTo>
                <a:lnTo>
                  <a:pt x="65367" y="110609"/>
                </a:lnTo>
                <a:lnTo>
                  <a:pt x="65030" y="109219"/>
                </a:lnTo>
                <a:lnTo>
                  <a:pt x="64237" y="107949"/>
                </a:lnTo>
                <a:close/>
              </a:path>
              <a:path w="192404" h="245109">
                <a:moveTo>
                  <a:pt x="48988" y="100329"/>
                </a:moveTo>
                <a:lnTo>
                  <a:pt x="43399" y="100329"/>
                </a:lnTo>
                <a:lnTo>
                  <a:pt x="42732" y="101599"/>
                </a:lnTo>
                <a:lnTo>
                  <a:pt x="41237" y="102869"/>
                </a:lnTo>
                <a:lnTo>
                  <a:pt x="39662" y="105409"/>
                </a:lnTo>
                <a:lnTo>
                  <a:pt x="38845" y="106679"/>
                </a:lnTo>
                <a:lnTo>
                  <a:pt x="44538" y="106679"/>
                </a:lnTo>
                <a:lnTo>
                  <a:pt x="45412" y="105409"/>
                </a:lnTo>
                <a:lnTo>
                  <a:pt x="50322" y="105409"/>
                </a:lnTo>
                <a:lnTo>
                  <a:pt x="49966" y="104139"/>
                </a:lnTo>
                <a:lnTo>
                  <a:pt x="49655" y="102869"/>
                </a:lnTo>
                <a:lnTo>
                  <a:pt x="49460" y="101599"/>
                </a:lnTo>
                <a:lnTo>
                  <a:pt x="48988" y="100329"/>
                </a:lnTo>
                <a:close/>
              </a:path>
              <a:path w="192404" h="245109">
                <a:moveTo>
                  <a:pt x="47171" y="97789"/>
                </a:moveTo>
                <a:lnTo>
                  <a:pt x="47022" y="97789"/>
                </a:lnTo>
                <a:lnTo>
                  <a:pt x="46504" y="99059"/>
                </a:lnTo>
                <a:lnTo>
                  <a:pt x="44664" y="100329"/>
                </a:lnTo>
                <a:lnTo>
                  <a:pt x="48712" y="100329"/>
                </a:lnTo>
                <a:lnTo>
                  <a:pt x="47999" y="99059"/>
                </a:lnTo>
                <a:lnTo>
                  <a:pt x="47608" y="99059"/>
                </a:lnTo>
                <a:lnTo>
                  <a:pt x="47171" y="97789"/>
                </a:lnTo>
                <a:close/>
              </a:path>
              <a:path w="192404" h="245109">
                <a:moveTo>
                  <a:pt x="130176" y="91440"/>
                </a:moveTo>
                <a:lnTo>
                  <a:pt x="126519" y="91440"/>
                </a:lnTo>
                <a:lnTo>
                  <a:pt x="126438" y="92710"/>
                </a:lnTo>
                <a:lnTo>
                  <a:pt x="126795" y="92710"/>
                </a:lnTo>
                <a:lnTo>
                  <a:pt x="126944" y="93980"/>
                </a:lnTo>
                <a:lnTo>
                  <a:pt x="129026" y="93980"/>
                </a:lnTo>
                <a:lnTo>
                  <a:pt x="129233" y="95250"/>
                </a:lnTo>
                <a:lnTo>
                  <a:pt x="130486" y="95250"/>
                </a:lnTo>
                <a:lnTo>
                  <a:pt x="131981" y="96520"/>
                </a:lnTo>
                <a:lnTo>
                  <a:pt x="132062" y="99060"/>
                </a:lnTo>
                <a:lnTo>
                  <a:pt x="139444" y="99060"/>
                </a:lnTo>
                <a:lnTo>
                  <a:pt x="135914" y="96520"/>
                </a:lnTo>
                <a:lnTo>
                  <a:pt x="132142" y="92710"/>
                </a:lnTo>
                <a:lnTo>
                  <a:pt x="130176" y="91440"/>
                </a:lnTo>
                <a:close/>
              </a:path>
              <a:path w="192404" h="245109">
                <a:moveTo>
                  <a:pt x="46976" y="90169"/>
                </a:moveTo>
                <a:lnTo>
                  <a:pt x="45090" y="90169"/>
                </a:lnTo>
                <a:lnTo>
                  <a:pt x="43319" y="92709"/>
                </a:lnTo>
                <a:lnTo>
                  <a:pt x="41122" y="95249"/>
                </a:lnTo>
                <a:lnTo>
                  <a:pt x="44503" y="95249"/>
                </a:lnTo>
                <a:lnTo>
                  <a:pt x="45136" y="93979"/>
                </a:lnTo>
                <a:lnTo>
                  <a:pt x="48045" y="93979"/>
                </a:lnTo>
                <a:lnTo>
                  <a:pt x="47413" y="91439"/>
                </a:lnTo>
                <a:lnTo>
                  <a:pt x="47171" y="91439"/>
                </a:lnTo>
                <a:lnTo>
                  <a:pt x="46976" y="90169"/>
                </a:lnTo>
                <a:close/>
              </a:path>
              <a:path w="192404" h="245109">
                <a:moveTo>
                  <a:pt x="107245" y="92710"/>
                </a:moveTo>
                <a:lnTo>
                  <a:pt x="80359" y="92709"/>
                </a:lnTo>
                <a:lnTo>
                  <a:pt x="83027" y="93979"/>
                </a:lnTo>
                <a:lnTo>
                  <a:pt x="105486" y="93980"/>
                </a:lnTo>
                <a:lnTo>
                  <a:pt x="107245" y="92710"/>
                </a:lnTo>
                <a:close/>
              </a:path>
              <a:path w="192404" h="245109">
                <a:moveTo>
                  <a:pt x="82797" y="91439"/>
                </a:moveTo>
                <a:lnTo>
                  <a:pt x="74299" y="91439"/>
                </a:lnTo>
                <a:lnTo>
                  <a:pt x="76817" y="92709"/>
                </a:lnTo>
                <a:lnTo>
                  <a:pt x="85821" y="92709"/>
                </a:lnTo>
                <a:lnTo>
                  <a:pt x="82797" y="91439"/>
                </a:lnTo>
                <a:close/>
              </a:path>
              <a:path w="192404" h="245109">
                <a:moveTo>
                  <a:pt x="114364" y="91440"/>
                </a:moveTo>
                <a:lnTo>
                  <a:pt x="104336" y="91440"/>
                </a:lnTo>
                <a:lnTo>
                  <a:pt x="103002" y="92710"/>
                </a:lnTo>
                <a:lnTo>
                  <a:pt x="112593" y="92710"/>
                </a:lnTo>
                <a:lnTo>
                  <a:pt x="114364" y="91440"/>
                </a:lnTo>
                <a:close/>
              </a:path>
              <a:path w="192404" h="245109">
                <a:moveTo>
                  <a:pt x="76817" y="90169"/>
                </a:moveTo>
                <a:lnTo>
                  <a:pt x="62868" y="90169"/>
                </a:lnTo>
                <a:lnTo>
                  <a:pt x="64904" y="91439"/>
                </a:lnTo>
                <a:lnTo>
                  <a:pt x="80796" y="91439"/>
                </a:lnTo>
                <a:lnTo>
                  <a:pt x="76817" y="90169"/>
                </a:lnTo>
                <a:close/>
              </a:path>
              <a:path w="192404" h="245109">
                <a:moveTo>
                  <a:pt x="117940" y="90170"/>
                </a:moveTo>
                <a:lnTo>
                  <a:pt x="110868" y="90170"/>
                </a:lnTo>
                <a:lnTo>
                  <a:pt x="108234" y="91440"/>
                </a:lnTo>
                <a:lnTo>
                  <a:pt x="116181" y="91440"/>
                </a:lnTo>
                <a:lnTo>
                  <a:pt x="117940" y="90170"/>
                </a:lnTo>
                <a:close/>
              </a:path>
              <a:path w="192404" h="245109">
                <a:moveTo>
                  <a:pt x="124426" y="88900"/>
                </a:moveTo>
                <a:lnTo>
                  <a:pt x="120504" y="88900"/>
                </a:lnTo>
                <a:lnTo>
                  <a:pt x="121321" y="90170"/>
                </a:lnTo>
                <a:lnTo>
                  <a:pt x="123011" y="90170"/>
                </a:lnTo>
                <a:lnTo>
                  <a:pt x="122942" y="91440"/>
                </a:lnTo>
                <a:lnTo>
                  <a:pt x="128209" y="91440"/>
                </a:lnTo>
                <a:lnTo>
                  <a:pt x="126358" y="90170"/>
                </a:lnTo>
                <a:lnTo>
                  <a:pt x="124426" y="88900"/>
                </a:lnTo>
                <a:close/>
              </a:path>
              <a:path w="192404" h="245109">
                <a:moveTo>
                  <a:pt x="46780" y="88899"/>
                </a:moveTo>
                <a:lnTo>
                  <a:pt x="46309" y="88899"/>
                </a:lnTo>
                <a:lnTo>
                  <a:pt x="45803" y="90169"/>
                </a:lnTo>
                <a:lnTo>
                  <a:pt x="46826" y="90169"/>
                </a:lnTo>
                <a:lnTo>
                  <a:pt x="46780" y="88899"/>
                </a:lnTo>
                <a:close/>
              </a:path>
              <a:path w="192404" h="245109">
                <a:moveTo>
                  <a:pt x="68917" y="87629"/>
                </a:moveTo>
                <a:lnTo>
                  <a:pt x="52323" y="87629"/>
                </a:lnTo>
                <a:lnTo>
                  <a:pt x="51656" y="88899"/>
                </a:lnTo>
                <a:lnTo>
                  <a:pt x="51932" y="90169"/>
                </a:lnTo>
                <a:lnTo>
                  <a:pt x="74851" y="90169"/>
                </a:lnTo>
                <a:lnTo>
                  <a:pt x="72884" y="88899"/>
                </a:lnTo>
                <a:lnTo>
                  <a:pt x="68917" y="87629"/>
                </a:lnTo>
                <a:close/>
              </a:path>
              <a:path w="192404" h="245109">
                <a:moveTo>
                  <a:pt x="120504" y="88900"/>
                </a:moveTo>
                <a:lnTo>
                  <a:pt x="115744" y="88900"/>
                </a:lnTo>
                <a:lnTo>
                  <a:pt x="112121" y="90170"/>
                </a:lnTo>
                <a:lnTo>
                  <a:pt x="120102" y="90170"/>
                </a:lnTo>
                <a:lnTo>
                  <a:pt x="120504" y="88900"/>
                </a:lnTo>
                <a:close/>
              </a:path>
              <a:path w="192404" h="245109">
                <a:moveTo>
                  <a:pt x="56256" y="86359"/>
                </a:moveTo>
                <a:lnTo>
                  <a:pt x="53231" y="86359"/>
                </a:lnTo>
                <a:lnTo>
                  <a:pt x="52840" y="87629"/>
                </a:lnTo>
                <a:lnTo>
                  <a:pt x="56612" y="87629"/>
                </a:lnTo>
                <a:lnTo>
                  <a:pt x="56256" y="86359"/>
                </a:lnTo>
                <a:close/>
              </a:path>
              <a:path w="192404" h="245109">
                <a:moveTo>
                  <a:pt x="50759" y="49529"/>
                </a:moveTo>
                <a:lnTo>
                  <a:pt x="49414" y="49529"/>
                </a:lnTo>
                <a:lnTo>
                  <a:pt x="49494" y="53339"/>
                </a:lnTo>
                <a:lnTo>
                  <a:pt x="49299" y="53339"/>
                </a:lnTo>
                <a:lnTo>
                  <a:pt x="48586" y="55879"/>
                </a:lnTo>
                <a:lnTo>
                  <a:pt x="48471" y="57149"/>
                </a:lnTo>
                <a:lnTo>
                  <a:pt x="48747" y="58419"/>
                </a:lnTo>
                <a:lnTo>
                  <a:pt x="50011" y="58419"/>
                </a:lnTo>
                <a:lnTo>
                  <a:pt x="50011" y="60959"/>
                </a:lnTo>
                <a:lnTo>
                  <a:pt x="49655" y="63499"/>
                </a:lnTo>
                <a:lnTo>
                  <a:pt x="49264" y="64769"/>
                </a:lnTo>
                <a:lnTo>
                  <a:pt x="48908" y="66039"/>
                </a:lnTo>
                <a:lnTo>
                  <a:pt x="48793" y="67309"/>
                </a:lnTo>
                <a:lnTo>
                  <a:pt x="49138" y="67309"/>
                </a:lnTo>
                <a:lnTo>
                  <a:pt x="49540" y="68579"/>
                </a:lnTo>
                <a:lnTo>
                  <a:pt x="50678" y="68579"/>
                </a:lnTo>
                <a:lnTo>
                  <a:pt x="50632" y="71119"/>
                </a:lnTo>
                <a:lnTo>
                  <a:pt x="50437" y="71119"/>
                </a:lnTo>
                <a:lnTo>
                  <a:pt x="50276" y="72389"/>
                </a:lnTo>
                <a:lnTo>
                  <a:pt x="49770" y="72389"/>
                </a:lnTo>
                <a:lnTo>
                  <a:pt x="49414" y="73659"/>
                </a:lnTo>
                <a:lnTo>
                  <a:pt x="48390" y="73659"/>
                </a:lnTo>
                <a:lnTo>
                  <a:pt x="48390" y="74929"/>
                </a:lnTo>
                <a:lnTo>
                  <a:pt x="48712" y="74929"/>
                </a:lnTo>
                <a:lnTo>
                  <a:pt x="48908" y="76199"/>
                </a:lnTo>
                <a:lnTo>
                  <a:pt x="51897" y="76199"/>
                </a:lnTo>
                <a:lnTo>
                  <a:pt x="51736" y="77469"/>
                </a:lnTo>
                <a:lnTo>
                  <a:pt x="51150" y="77469"/>
                </a:lnTo>
                <a:lnTo>
                  <a:pt x="50598" y="78739"/>
                </a:lnTo>
                <a:lnTo>
                  <a:pt x="50276" y="78739"/>
                </a:lnTo>
                <a:lnTo>
                  <a:pt x="49460" y="80009"/>
                </a:lnTo>
                <a:lnTo>
                  <a:pt x="49736" y="80009"/>
                </a:lnTo>
                <a:lnTo>
                  <a:pt x="50356" y="81279"/>
                </a:lnTo>
                <a:lnTo>
                  <a:pt x="51265" y="81279"/>
                </a:lnTo>
                <a:lnTo>
                  <a:pt x="52449" y="82549"/>
                </a:lnTo>
                <a:lnTo>
                  <a:pt x="51495" y="82549"/>
                </a:lnTo>
                <a:lnTo>
                  <a:pt x="51023" y="83819"/>
                </a:lnTo>
                <a:lnTo>
                  <a:pt x="50517" y="83819"/>
                </a:lnTo>
                <a:lnTo>
                  <a:pt x="49931" y="85089"/>
                </a:lnTo>
                <a:lnTo>
                  <a:pt x="53933" y="85089"/>
                </a:lnTo>
                <a:lnTo>
                  <a:pt x="53542" y="86359"/>
                </a:lnTo>
                <a:lnTo>
                  <a:pt x="55945" y="86359"/>
                </a:lnTo>
                <a:lnTo>
                  <a:pt x="55669" y="85089"/>
                </a:lnTo>
                <a:lnTo>
                  <a:pt x="55198" y="83819"/>
                </a:lnTo>
                <a:lnTo>
                  <a:pt x="54726" y="81279"/>
                </a:lnTo>
                <a:lnTo>
                  <a:pt x="54450" y="80009"/>
                </a:lnTo>
                <a:lnTo>
                  <a:pt x="54209" y="78739"/>
                </a:lnTo>
                <a:lnTo>
                  <a:pt x="53312" y="74929"/>
                </a:lnTo>
                <a:lnTo>
                  <a:pt x="53036" y="73659"/>
                </a:lnTo>
                <a:lnTo>
                  <a:pt x="52794" y="72389"/>
                </a:lnTo>
                <a:lnTo>
                  <a:pt x="51932" y="64769"/>
                </a:lnTo>
                <a:lnTo>
                  <a:pt x="51265" y="55879"/>
                </a:lnTo>
                <a:lnTo>
                  <a:pt x="51023" y="53339"/>
                </a:lnTo>
                <a:lnTo>
                  <a:pt x="50759" y="49529"/>
                </a:lnTo>
                <a:close/>
              </a:path>
              <a:path w="192404" h="245109">
                <a:moveTo>
                  <a:pt x="31612" y="46989"/>
                </a:moveTo>
                <a:lnTo>
                  <a:pt x="17260" y="46989"/>
                </a:lnTo>
                <a:lnTo>
                  <a:pt x="16433" y="49529"/>
                </a:lnTo>
                <a:lnTo>
                  <a:pt x="14823" y="52069"/>
                </a:lnTo>
                <a:lnTo>
                  <a:pt x="13477" y="53339"/>
                </a:lnTo>
                <a:lnTo>
                  <a:pt x="13006" y="53339"/>
                </a:lnTo>
                <a:lnTo>
                  <a:pt x="11994" y="54609"/>
                </a:lnTo>
                <a:lnTo>
                  <a:pt x="10890" y="55879"/>
                </a:lnTo>
                <a:lnTo>
                  <a:pt x="10257" y="57149"/>
                </a:lnTo>
                <a:lnTo>
                  <a:pt x="12385" y="57149"/>
                </a:lnTo>
                <a:lnTo>
                  <a:pt x="12776" y="55879"/>
                </a:lnTo>
                <a:lnTo>
                  <a:pt x="14386" y="55879"/>
                </a:lnTo>
                <a:lnTo>
                  <a:pt x="16594" y="53339"/>
                </a:lnTo>
                <a:lnTo>
                  <a:pt x="17456" y="52069"/>
                </a:lnTo>
                <a:lnTo>
                  <a:pt x="18675" y="52069"/>
                </a:lnTo>
                <a:lnTo>
                  <a:pt x="19572" y="50799"/>
                </a:lnTo>
                <a:lnTo>
                  <a:pt x="21423" y="50799"/>
                </a:lnTo>
                <a:lnTo>
                  <a:pt x="23309" y="49529"/>
                </a:lnTo>
                <a:lnTo>
                  <a:pt x="26184" y="49529"/>
                </a:lnTo>
                <a:lnTo>
                  <a:pt x="28070" y="48259"/>
                </a:lnTo>
                <a:lnTo>
                  <a:pt x="30784" y="48259"/>
                </a:lnTo>
                <a:lnTo>
                  <a:pt x="31612" y="46989"/>
                </a:lnTo>
                <a:close/>
              </a:path>
              <a:path w="192404" h="245109">
                <a:moveTo>
                  <a:pt x="7934" y="50799"/>
                </a:moveTo>
                <a:lnTo>
                  <a:pt x="701" y="50799"/>
                </a:lnTo>
                <a:lnTo>
                  <a:pt x="1218" y="52069"/>
                </a:lnTo>
                <a:lnTo>
                  <a:pt x="7233" y="52069"/>
                </a:lnTo>
                <a:lnTo>
                  <a:pt x="7934" y="50799"/>
                </a:lnTo>
                <a:close/>
              </a:path>
              <a:path w="192404" h="245109">
                <a:moveTo>
                  <a:pt x="11913" y="48259"/>
                </a:moveTo>
                <a:lnTo>
                  <a:pt x="1172" y="48259"/>
                </a:lnTo>
                <a:lnTo>
                  <a:pt x="356" y="49529"/>
                </a:lnTo>
                <a:lnTo>
                  <a:pt x="34" y="49529"/>
                </a:lnTo>
                <a:lnTo>
                  <a:pt x="0" y="50799"/>
                </a:lnTo>
                <a:lnTo>
                  <a:pt x="8647" y="50799"/>
                </a:lnTo>
                <a:lnTo>
                  <a:pt x="9981" y="49529"/>
                </a:lnTo>
                <a:lnTo>
                  <a:pt x="11913" y="48259"/>
                </a:lnTo>
                <a:close/>
              </a:path>
              <a:path w="192404" h="245109">
                <a:moveTo>
                  <a:pt x="49494" y="41909"/>
                </a:moveTo>
                <a:lnTo>
                  <a:pt x="47378" y="41909"/>
                </a:lnTo>
                <a:lnTo>
                  <a:pt x="47608" y="43179"/>
                </a:lnTo>
                <a:lnTo>
                  <a:pt x="47804" y="43179"/>
                </a:lnTo>
                <a:lnTo>
                  <a:pt x="47965" y="44449"/>
                </a:lnTo>
                <a:lnTo>
                  <a:pt x="48080" y="45719"/>
                </a:lnTo>
                <a:lnTo>
                  <a:pt x="47884" y="46989"/>
                </a:lnTo>
                <a:lnTo>
                  <a:pt x="47689" y="46989"/>
                </a:lnTo>
                <a:lnTo>
                  <a:pt x="47447" y="48259"/>
                </a:lnTo>
                <a:lnTo>
                  <a:pt x="47137" y="48259"/>
                </a:lnTo>
                <a:lnTo>
                  <a:pt x="47137" y="50799"/>
                </a:lnTo>
                <a:lnTo>
                  <a:pt x="48793" y="50799"/>
                </a:lnTo>
                <a:lnTo>
                  <a:pt x="49264" y="49529"/>
                </a:lnTo>
                <a:lnTo>
                  <a:pt x="50759" y="49529"/>
                </a:lnTo>
                <a:lnTo>
                  <a:pt x="50437" y="46989"/>
                </a:lnTo>
                <a:lnTo>
                  <a:pt x="50241" y="45719"/>
                </a:lnTo>
                <a:lnTo>
                  <a:pt x="49770" y="43179"/>
                </a:lnTo>
                <a:lnTo>
                  <a:pt x="49494" y="41909"/>
                </a:lnTo>
                <a:close/>
              </a:path>
              <a:path w="192404" h="245109">
                <a:moveTo>
                  <a:pt x="35660" y="43179"/>
                </a:moveTo>
                <a:lnTo>
                  <a:pt x="6048" y="43179"/>
                </a:lnTo>
                <a:lnTo>
                  <a:pt x="5853" y="44449"/>
                </a:lnTo>
                <a:lnTo>
                  <a:pt x="5105" y="45719"/>
                </a:lnTo>
                <a:lnTo>
                  <a:pt x="2863" y="46989"/>
                </a:lnTo>
                <a:lnTo>
                  <a:pt x="1724" y="48259"/>
                </a:lnTo>
                <a:lnTo>
                  <a:pt x="14305" y="48259"/>
                </a:lnTo>
                <a:lnTo>
                  <a:pt x="15490" y="46989"/>
                </a:lnTo>
                <a:lnTo>
                  <a:pt x="32866" y="46989"/>
                </a:lnTo>
                <a:lnTo>
                  <a:pt x="33532" y="45719"/>
                </a:lnTo>
                <a:lnTo>
                  <a:pt x="33808" y="45719"/>
                </a:lnTo>
                <a:lnTo>
                  <a:pt x="34280" y="44449"/>
                </a:lnTo>
                <a:lnTo>
                  <a:pt x="35027" y="44449"/>
                </a:lnTo>
                <a:lnTo>
                  <a:pt x="35660" y="43179"/>
                </a:lnTo>
                <a:close/>
              </a:path>
              <a:path w="192404" h="245109">
                <a:moveTo>
                  <a:pt x="45251" y="21589"/>
                </a:moveTo>
                <a:lnTo>
                  <a:pt x="14110" y="21589"/>
                </a:lnTo>
                <a:lnTo>
                  <a:pt x="13753" y="22859"/>
                </a:lnTo>
                <a:lnTo>
                  <a:pt x="13052" y="24129"/>
                </a:lnTo>
                <a:lnTo>
                  <a:pt x="12534" y="26669"/>
                </a:lnTo>
                <a:lnTo>
                  <a:pt x="11718" y="27939"/>
                </a:lnTo>
                <a:lnTo>
                  <a:pt x="10338" y="30479"/>
                </a:lnTo>
                <a:lnTo>
                  <a:pt x="8923" y="33019"/>
                </a:lnTo>
                <a:lnTo>
                  <a:pt x="8337" y="34289"/>
                </a:lnTo>
                <a:lnTo>
                  <a:pt x="5623" y="36829"/>
                </a:lnTo>
                <a:lnTo>
                  <a:pt x="2748" y="39369"/>
                </a:lnTo>
                <a:lnTo>
                  <a:pt x="1368" y="41909"/>
                </a:lnTo>
                <a:lnTo>
                  <a:pt x="149" y="43179"/>
                </a:lnTo>
                <a:lnTo>
                  <a:pt x="36522" y="43179"/>
                </a:lnTo>
                <a:lnTo>
                  <a:pt x="37074" y="41909"/>
                </a:lnTo>
                <a:lnTo>
                  <a:pt x="49494" y="41909"/>
                </a:lnTo>
                <a:lnTo>
                  <a:pt x="49218" y="40639"/>
                </a:lnTo>
                <a:lnTo>
                  <a:pt x="48517" y="36829"/>
                </a:lnTo>
                <a:lnTo>
                  <a:pt x="47643" y="35559"/>
                </a:lnTo>
                <a:lnTo>
                  <a:pt x="47137" y="34289"/>
                </a:lnTo>
                <a:lnTo>
                  <a:pt x="45481" y="30479"/>
                </a:lnTo>
                <a:lnTo>
                  <a:pt x="43721" y="27939"/>
                </a:lnTo>
                <a:lnTo>
                  <a:pt x="43089" y="26669"/>
                </a:lnTo>
                <a:lnTo>
                  <a:pt x="42422" y="26669"/>
                </a:lnTo>
                <a:lnTo>
                  <a:pt x="41789" y="25399"/>
                </a:lnTo>
                <a:lnTo>
                  <a:pt x="41122" y="25399"/>
                </a:lnTo>
                <a:lnTo>
                  <a:pt x="42698" y="24129"/>
                </a:lnTo>
                <a:lnTo>
                  <a:pt x="44388" y="22859"/>
                </a:lnTo>
                <a:lnTo>
                  <a:pt x="45251" y="21589"/>
                </a:lnTo>
                <a:close/>
              </a:path>
              <a:path w="192404" h="245109">
                <a:moveTo>
                  <a:pt x="36476" y="17779"/>
                </a:moveTo>
                <a:lnTo>
                  <a:pt x="17812" y="17779"/>
                </a:lnTo>
                <a:lnTo>
                  <a:pt x="17214" y="19049"/>
                </a:lnTo>
                <a:lnTo>
                  <a:pt x="15800" y="20319"/>
                </a:lnTo>
                <a:lnTo>
                  <a:pt x="15099" y="20319"/>
                </a:lnTo>
                <a:lnTo>
                  <a:pt x="14305" y="21589"/>
                </a:lnTo>
                <a:lnTo>
                  <a:pt x="39788" y="21589"/>
                </a:lnTo>
                <a:lnTo>
                  <a:pt x="39156" y="20319"/>
                </a:lnTo>
                <a:lnTo>
                  <a:pt x="38799" y="19049"/>
                </a:lnTo>
                <a:lnTo>
                  <a:pt x="37500" y="19049"/>
                </a:lnTo>
                <a:lnTo>
                  <a:pt x="36476" y="17779"/>
                </a:lnTo>
                <a:close/>
              </a:path>
              <a:path w="192404" h="245109">
                <a:moveTo>
                  <a:pt x="64789" y="1270"/>
                </a:moveTo>
                <a:lnTo>
                  <a:pt x="61408" y="1269"/>
                </a:lnTo>
                <a:lnTo>
                  <a:pt x="59637" y="2539"/>
                </a:lnTo>
                <a:lnTo>
                  <a:pt x="57164" y="3809"/>
                </a:lnTo>
                <a:lnTo>
                  <a:pt x="55589" y="5079"/>
                </a:lnTo>
                <a:lnTo>
                  <a:pt x="54807" y="6349"/>
                </a:lnTo>
                <a:lnTo>
                  <a:pt x="52564" y="7619"/>
                </a:lnTo>
                <a:lnTo>
                  <a:pt x="51104" y="10159"/>
                </a:lnTo>
                <a:lnTo>
                  <a:pt x="44112" y="16509"/>
                </a:lnTo>
                <a:lnTo>
                  <a:pt x="42698" y="19049"/>
                </a:lnTo>
                <a:lnTo>
                  <a:pt x="41985" y="19049"/>
                </a:lnTo>
                <a:lnTo>
                  <a:pt x="39788" y="21589"/>
                </a:lnTo>
                <a:lnTo>
                  <a:pt x="46113" y="21589"/>
                </a:lnTo>
                <a:lnTo>
                  <a:pt x="47919" y="20319"/>
                </a:lnTo>
                <a:lnTo>
                  <a:pt x="55474" y="17779"/>
                </a:lnTo>
                <a:lnTo>
                  <a:pt x="56578" y="16509"/>
                </a:lnTo>
                <a:lnTo>
                  <a:pt x="58533" y="16509"/>
                </a:lnTo>
                <a:lnTo>
                  <a:pt x="59798" y="15239"/>
                </a:lnTo>
                <a:lnTo>
                  <a:pt x="60499" y="13969"/>
                </a:lnTo>
                <a:lnTo>
                  <a:pt x="61442" y="13969"/>
                </a:lnTo>
                <a:lnTo>
                  <a:pt x="61994" y="12699"/>
                </a:lnTo>
                <a:lnTo>
                  <a:pt x="62466" y="11429"/>
                </a:lnTo>
                <a:lnTo>
                  <a:pt x="62903" y="11429"/>
                </a:lnTo>
                <a:lnTo>
                  <a:pt x="63259" y="10159"/>
                </a:lnTo>
                <a:lnTo>
                  <a:pt x="63570" y="8889"/>
                </a:lnTo>
                <a:lnTo>
                  <a:pt x="63846" y="7619"/>
                </a:lnTo>
                <a:lnTo>
                  <a:pt x="64087" y="6349"/>
                </a:lnTo>
                <a:lnTo>
                  <a:pt x="64283" y="5079"/>
                </a:lnTo>
                <a:lnTo>
                  <a:pt x="64789" y="1270"/>
                </a:lnTo>
                <a:close/>
              </a:path>
              <a:path w="192404" h="245109">
                <a:moveTo>
                  <a:pt x="29795" y="16509"/>
                </a:moveTo>
                <a:lnTo>
                  <a:pt x="19457" y="16509"/>
                </a:lnTo>
                <a:lnTo>
                  <a:pt x="19146" y="17779"/>
                </a:lnTo>
                <a:lnTo>
                  <a:pt x="30738" y="17779"/>
                </a:lnTo>
                <a:lnTo>
                  <a:pt x="29795" y="16509"/>
                </a:lnTo>
                <a:close/>
              </a:path>
              <a:path w="192404" h="245109">
                <a:moveTo>
                  <a:pt x="29370" y="15239"/>
                </a:moveTo>
                <a:lnTo>
                  <a:pt x="21262" y="15239"/>
                </a:lnTo>
                <a:lnTo>
                  <a:pt x="20400" y="16509"/>
                </a:lnTo>
                <a:lnTo>
                  <a:pt x="29209" y="16509"/>
                </a:lnTo>
                <a:lnTo>
                  <a:pt x="29370" y="15239"/>
                </a:lnTo>
                <a:close/>
              </a:path>
              <a:path w="192404" h="245109">
                <a:moveTo>
                  <a:pt x="64513" y="0"/>
                </a:moveTo>
                <a:lnTo>
                  <a:pt x="63259" y="0"/>
                </a:lnTo>
                <a:lnTo>
                  <a:pt x="62316" y="1269"/>
                </a:lnTo>
                <a:lnTo>
                  <a:pt x="64674" y="1270"/>
                </a:lnTo>
                <a:lnTo>
                  <a:pt x="64513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4578" y="289729"/>
            <a:ext cx="36195" cy="37465"/>
          </a:xfrm>
          <a:custGeom>
            <a:avLst/>
            <a:gdLst/>
            <a:ahLst/>
            <a:cxnLst/>
            <a:rect l="l" t="t" r="r" b="b"/>
            <a:pathLst>
              <a:path w="36195" h="37464">
                <a:moveTo>
                  <a:pt x="23597" y="0"/>
                </a:moveTo>
                <a:lnTo>
                  <a:pt x="20055" y="1568"/>
                </a:lnTo>
                <a:lnTo>
                  <a:pt x="19376" y="2187"/>
                </a:lnTo>
                <a:lnTo>
                  <a:pt x="12500" y="11544"/>
                </a:lnTo>
                <a:lnTo>
                  <a:pt x="11683" y="13662"/>
                </a:lnTo>
                <a:lnTo>
                  <a:pt x="2653" y="25092"/>
                </a:lnTo>
                <a:lnTo>
                  <a:pt x="1333" y="26581"/>
                </a:lnTo>
                <a:lnTo>
                  <a:pt x="114" y="28070"/>
                </a:lnTo>
                <a:lnTo>
                  <a:pt x="6094" y="28070"/>
                </a:lnTo>
                <a:lnTo>
                  <a:pt x="5818" y="29719"/>
                </a:lnTo>
                <a:lnTo>
                  <a:pt x="4806" y="30498"/>
                </a:lnTo>
                <a:lnTo>
                  <a:pt x="2828" y="31952"/>
                </a:lnTo>
                <a:lnTo>
                  <a:pt x="1567" y="33040"/>
                </a:lnTo>
                <a:lnTo>
                  <a:pt x="1138" y="33441"/>
                </a:lnTo>
                <a:lnTo>
                  <a:pt x="321" y="34414"/>
                </a:lnTo>
                <a:lnTo>
                  <a:pt x="80" y="34884"/>
                </a:lnTo>
                <a:lnTo>
                  <a:pt x="0" y="35743"/>
                </a:lnTo>
                <a:lnTo>
                  <a:pt x="118" y="35983"/>
                </a:lnTo>
                <a:lnTo>
                  <a:pt x="4243" y="37152"/>
                </a:lnTo>
                <a:lnTo>
                  <a:pt x="5542" y="37003"/>
                </a:lnTo>
                <a:lnTo>
                  <a:pt x="11879" y="33945"/>
                </a:lnTo>
                <a:lnTo>
                  <a:pt x="12546" y="33590"/>
                </a:lnTo>
                <a:lnTo>
                  <a:pt x="13213" y="33281"/>
                </a:lnTo>
                <a:lnTo>
                  <a:pt x="14271" y="32891"/>
                </a:lnTo>
                <a:lnTo>
                  <a:pt x="15455" y="32651"/>
                </a:lnTo>
                <a:lnTo>
                  <a:pt x="15846" y="32651"/>
                </a:lnTo>
                <a:lnTo>
                  <a:pt x="16283" y="32616"/>
                </a:lnTo>
                <a:lnTo>
                  <a:pt x="19274" y="32616"/>
                </a:lnTo>
                <a:lnTo>
                  <a:pt x="18916" y="32342"/>
                </a:lnTo>
                <a:lnTo>
                  <a:pt x="18514" y="31906"/>
                </a:lnTo>
                <a:lnTo>
                  <a:pt x="18203" y="31517"/>
                </a:lnTo>
                <a:lnTo>
                  <a:pt x="17973" y="31162"/>
                </a:lnTo>
                <a:lnTo>
                  <a:pt x="17617" y="30383"/>
                </a:lnTo>
                <a:lnTo>
                  <a:pt x="21699" y="30383"/>
                </a:lnTo>
                <a:lnTo>
                  <a:pt x="22493" y="30188"/>
                </a:lnTo>
                <a:lnTo>
                  <a:pt x="22688" y="30108"/>
                </a:lnTo>
                <a:lnTo>
                  <a:pt x="22251" y="29089"/>
                </a:lnTo>
                <a:lnTo>
                  <a:pt x="22136" y="28654"/>
                </a:lnTo>
                <a:lnTo>
                  <a:pt x="22136" y="27566"/>
                </a:lnTo>
                <a:lnTo>
                  <a:pt x="23597" y="27211"/>
                </a:lnTo>
                <a:lnTo>
                  <a:pt x="24183" y="27016"/>
                </a:lnTo>
                <a:lnTo>
                  <a:pt x="25678" y="26432"/>
                </a:lnTo>
                <a:lnTo>
                  <a:pt x="25437" y="25962"/>
                </a:lnTo>
                <a:lnTo>
                  <a:pt x="25552" y="24978"/>
                </a:lnTo>
                <a:lnTo>
                  <a:pt x="25908" y="24703"/>
                </a:lnTo>
                <a:lnTo>
                  <a:pt x="26104" y="24588"/>
                </a:lnTo>
                <a:lnTo>
                  <a:pt x="26575" y="24542"/>
                </a:lnTo>
                <a:lnTo>
                  <a:pt x="26978" y="24474"/>
                </a:lnTo>
                <a:lnTo>
                  <a:pt x="27288" y="24393"/>
                </a:lnTo>
                <a:lnTo>
                  <a:pt x="27679" y="24199"/>
                </a:lnTo>
                <a:lnTo>
                  <a:pt x="27679" y="23489"/>
                </a:lnTo>
                <a:lnTo>
                  <a:pt x="27518" y="23328"/>
                </a:lnTo>
                <a:lnTo>
                  <a:pt x="28231" y="22905"/>
                </a:lnTo>
                <a:lnTo>
                  <a:pt x="34280" y="12334"/>
                </a:lnTo>
                <a:lnTo>
                  <a:pt x="34130" y="11819"/>
                </a:lnTo>
                <a:lnTo>
                  <a:pt x="30704" y="8028"/>
                </a:lnTo>
                <a:lnTo>
                  <a:pt x="29922" y="7593"/>
                </a:lnTo>
                <a:lnTo>
                  <a:pt x="29140" y="7283"/>
                </a:lnTo>
                <a:lnTo>
                  <a:pt x="28346" y="7008"/>
                </a:lnTo>
                <a:lnTo>
                  <a:pt x="27599" y="6814"/>
                </a:lnTo>
                <a:lnTo>
                  <a:pt x="26932" y="6699"/>
                </a:lnTo>
                <a:lnTo>
                  <a:pt x="26345" y="6573"/>
                </a:lnTo>
                <a:lnTo>
                  <a:pt x="25126" y="6424"/>
                </a:lnTo>
                <a:lnTo>
                  <a:pt x="26897" y="6150"/>
                </a:lnTo>
                <a:lnTo>
                  <a:pt x="29416" y="5680"/>
                </a:lnTo>
                <a:lnTo>
                  <a:pt x="30830" y="5359"/>
                </a:lnTo>
                <a:lnTo>
                  <a:pt x="31221" y="5245"/>
                </a:lnTo>
                <a:lnTo>
                  <a:pt x="31417" y="5210"/>
                </a:lnTo>
                <a:lnTo>
                  <a:pt x="30669" y="4936"/>
                </a:lnTo>
                <a:lnTo>
                  <a:pt x="29956" y="4661"/>
                </a:lnTo>
                <a:lnTo>
                  <a:pt x="29335" y="4386"/>
                </a:lnTo>
                <a:lnTo>
                  <a:pt x="28783" y="4111"/>
                </a:lnTo>
                <a:lnTo>
                  <a:pt x="28036" y="3676"/>
                </a:lnTo>
                <a:lnTo>
                  <a:pt x="27794" y="3481"/>
                </a:lnTo>
                <a:lnTo>
                  <a:pt x="35207" y="3481"/>
                </a:lnTo>
                <a:lnTo>
                  <a:pt x="33578" y="2931"/>
                </a:lnTo>
                <a:lnTo>
                  <a:pt x="31842" y="2427"/>
                </a:lnTo>
                <a:lnTo>
                  <a:pt x="31612" y="2382"/>
                </a:lnTo>
                <a:lnTo>
                  <a:pt x="29059" y="1683"/>
                </a:lnTo>
                <a:lnTo>
                  <a:pt x="29174" y="1099"/>
                </a:lnTo>
                <a:lnTo>
                  <a:pt x="29335" y="858"/>
                </a:lnTo>
                <a:lnTo>
                  <a:pt x="29533" y="469"/>
                </a:lnTo>
                <a:lnTo>
                  <a:pt x="29680" y="229"/>
                </a:lnTo>
                <a:lnTo>
                  <a:pt x="27714" y="80"/>
                </a:lnTo>
                <a:lnTo>
                  <a:pt x="23597" y="0"/>
                </a:lnTo>
                <a:close/>
              </a:path>
              <a:path w="36195" h="37464">
                <a:moveTo>
                  <a:pt x="19274" y="32616"/>
                </a:moveTo>
                <a:lnTo>
                  <a:pt x="16283" y="32616"/>
                </a:lnTo>
                <a:lnTo>
                  <a:pt x="17226" y="32697"/>
                </a:lnTo>
                <a:lnTo>
                  <a:pt x="17099" y="32845"/>
                </a:lnTo>
                <a:lnTo>
                  <a:pt x="16984" y="33040"/>
                </a:lnTo>
                <a:lnTo>
                  <a:pt x="19468" y="32765"/>
                </a:lnTo>
                <a:lnTo>
                  <a:pt x="19274" y="32616"/>
                </a:lnTo>
                <a:close/>
              </a:path>
              <a:path w="36195" h="37464">
                <a:moveTo>
                  <a:pt x="21699" y="30383"/>
                </a:moveTo>
                <a:lnTo>
                  <a:pt x="17617" y="30383"/>
                </a:lnTo>
                <a:lnTo>
                  <a:pt x="19031" y="30498"/>
                </a:lnTo>
                <a:lnTo>
                  <a:pt x="20135" y="30498"/>
                </a:lnTo>
                <a:lnTo>
                  <a:pt x="21032" y="30463"/>
                </a:lnTo>
                <a:lnTo>
                  <a:pt x="21699" y="30383"/>
                </a:lnTo>
                <a:close/>
              </a:path>
              <a:path w="36195" h="37464">
                <a:moveTo>
                  <a:pt x="6094" y="28070"/>
                </a:moveTo>
                <a:lnTo>
                  <a:pt x="2552" y="28070"/>
                </a:lnTo>
                <a:lnTo>
                  <a:pt x="3346" y="28116"/>
                </a:lnTo>
                <a:lnTo>
                  <a:pt x="5462" y="28116"/>
                </a:lnTo>
                <a:lnTo>
                  <a:pt x="6094" y="28070"/>
                </a:lnTo>
                <a:close/>
              </a:path>
              <a:path w="36195" h="37464">
                <a:moveTo>
                  <a:pt x="35579" y="3596"/>
                </a:moveTo>
                <a:close/>
              </a:path>
              <a:path w="36195" h="37464">
                <a:moveTo>
                  <a:pt x="35207" y="3481"/>
                </a:moveTo>
                <a:lnTo>
                  <a:pt x="29531" y="3481"/>
                </a:lnTo>
                <a:lnTo>
                  <a:pt x="31060" y="3527"/>
                </a:lnTo>
                <a:lnTo>
                  <a:pt x="32394" y="3527"/>
                </a:lnTo>
                <a:lnTo>
                  <a:pt x="33532" y="3561"/>
                </a:lnTo>
                <a:lnTo>
                  <a:pt x="34487" y="3561"/>
                </a:lnTo>
                <a:lnTo>
                  <a:pt x="35154" y="3596"/>
                </a:lnTo>
                <a:lnTo>
                  <a:pt x="35563" y="3596"/>
                </a:lnTo>
                <a:lnTo>
                  <a:pt x="35207" y="3481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38992" y="361891"/>
            <a:ext cx="8255" cy="20955"/>
          </a:xfrm>
          <a:custGeom>
            <a:avLst/>
            <a:gdLst/>
            <a:ahLst/>
            <a:cxnLst/>
            <a:rect l="l" t="t" r="r" b="b"/>
            <a:pathLst>
              <a:path w="8254" h="20954">
                <a:moveTo>
                  <a:pt x="471" y="0"/>
                </a:moveTo>
                <a:lnTo>
                  <a:pt x="275" y="194"/>
                </a:lnTo>
                <a:lnTo>
                  <a:pt x="80" y="939"/>
                </a:lnTo>
                <a:lnTo>
                  <a:pt x="0" y="3836"/>
                </a:lnTo>
                <a:lnTo>
                  <a:pt x="103" y="6344"/>
                </a:lnTo>
                <a:lnTo>
                  <a:pt x="4047" y="20671"/>
                </a:lnTo>
                <a:lnTo>
                  <a:pt x="4174" y="19572"/>
                </a:lnTo>
                <a:lnTo>
                  <a:pt x="4404" y="18747"/>
                </a:lnTo>
                <a:lnTo>
                  <a:pt x="7635" y="13273"/>
                </a:lnTo>
                <a:lnTo>
                  <a:pt x="7394" y="12952"/>
                </a:lnTo>
                <a:lnTo>
                  <a:pt x="1460" y="2851"/>
                </a:lnTo>
                <a:lnTo>
                  <a:pt x="1218" y="2267"/>
                </a:lnTo>
                <a:lnTo>
                  <a:pt x="1069" y="1637"/>
                </a:lnTo>
                <a:lnTo>
                  <a:pt x="873" y="1019"/>
                </a:lnTo>
                <a:lnTo>
                  <a:pt x="747" y="389"/>
                </a:lnTo>
                <a:lnTo>
                  <a:pt x="597" y="34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33886" y="414859"/>
            <a:ext cx="14604" cy="44450"/>
          </a:xfrm>
          <a:custGeom>
            <a:avLst/>
            <a:gdLst/>
            <a:ahLst/>
            <a:cxnLst/>
            <a:rect l="l" t="t" r="r" b="b"/>
            <a:pathLst>
              <a:path w="14604" h="44450">
                <a:moveTo>
                  <a:pt x="6209" y="0"/>
                </a:moveTo>
                <a:lnTo>
                  <a:pt x="3691" y="9826"/>
                </a:lnTo>
                <a:lnTo>
                  <a:pt x="3104" y="18014"/>
                </a:lnTo>
                <a:lnTo>
                  <a:pt x="2552" y="28425"/>
                </a:lnTo>
                <a:lnTo>
                  <a:pt x="1690" y="34884"/>
                </a:lnTo>
                <a:lnTo>
                  <a:pt x="1379" y="35354"/>
                </a:lnTo>
                <a:lnTo>
                  <a:pt x="1172" y="35628"/>
                </a:lnTo>
                <a:lnTo>
                  <a:pt x="1023" y="35983"/>
                </a:lnTo>
                <a:lnTo>
                  <a:pt x="0" y="43897"/>
                </a:lnTo>
                <a:lnTo>
                  <a:pt x="4243" y="40805"/>
                </a:lnTo>
                <a:lnTo>
                  <a:pt x="4323" y="34815"/>
                </a:lnTo>
                <a:lnTo>
                  <a:pt x="4875" y="34105"/>
                </a:lnTo>
                <a:lnTo>
                  <a:pt x="14156" y="5325"/>
                </a:lnTo>
                <a:lnTo>
                  <a:pt x="13604" y="5291"/>
                </a:lnTo>
                <a:lnTo>
                  <a:pt x="13328" y="5245"/>
                </a:lnTo>
                <a:lnTo>
                  <a:pt x="7152" y="984"/>
                </a:lnTo>
                <a:lnTo>
                  <a:pt x="6209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5245" y="495084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9050" y="0"/>
                </a:moveTo>
                <a:lnTo>
                  <a:pt x="0" y="10421"/>
                </a:lnTo>
                <a:lnTo>
                  <a:pt x="4519" y="11555"/>
                </a:lnTo>
                <a:lnTo>
                  <a:pt x="9050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4429" y="507774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70">
                <a:moveTo>
                  <a:pt x="5347" y="0"/>
                </a:moveTo>
                <a:lnTo>
                  <a:pt x="0" y="13227"/>
                </a:lnTo>
                <a:lnTo>
                  <a:pt x="5669" y="13502"/>
                </a:lnTo>
                <a:lnTo>
                  <a:pt x="5393" y="12093"/>
                </a:lnTo>
                <a:lnTo>
                  <a:pt x="5197" y="10570"/>
                </a:lnTo>
                <a:lnTo>
                  <a:pt x="4875" y="7593"/>
                </a:lnTo>
                <a:lnTo>
                  <a:pt x="4795" y="4225"/>
                </a:lnTo>
                <a:lnTo>
                  <a:pt x="4956" y="2038"/>
                </a:lnTo>
                <a:lnTo>
                  <a:pt x="5347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93904" y="498452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09">
                <a:moveTo>
                  <a:pt x="7348" y="0"/>
                </a:moveTo>
                <a:lnTo>
                  <a:pt x="0" y="14808"/>
                </a:lnTo>
                <a:lnTo>
                  <a:pt x="3691" y="16491"/>
                </a:lnTo>
                <a:lnTo>
                  <a:pt x="3725" y="14178"/>
                </a:lnTo>
                <a:lnTo>
                  <a:pt x="3967" y="11910"/>
                </a:lnTo>
                <a:lnTo>
                  <a:pt x="6761" y="1408"/>
                </a:lnTo>
                <a:lnTo>
                  <a:pt x="7348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7201" y="377272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3737" y="5325"/>
                </a:lnTo>
                <a:lnTo>
                  <a:pt x="4599" y="6699"/>
                </a:lnTo>
                <a:lnTo>
                  <a:pt x="6842" y="8303"/>
                </a:lnTo>
                <a:lnTo>
                  <a:pt x="7313" y="8142"/>
                </a:lnTo>
                <a:lnTo>
                  <a:pt x="7670" y="8142"/>
                </a:lnTo>
                <a:lnTo>
                  <a:pt x="8176" y="8108"/>
                </a:lnTo>
                <a:lnTo>
                  <a:pt x="7624" y="7054"/>
                </a:lnTo>
                <a:lnTo>
                  <a:pt x="6957" y="5646"/>
                </a:lnTo>
                <a:lnTo>
                  <a:pt x="74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48467" y="317509"/>
            <a:ext cx="120014" cy="149860"/>
          </a:xfrm>
          <a:custGeom>
            <a:avLst/>
            <a:gdLst/>
            <a:ahLst/>
            <a:cxnLst/>
            <a:rect l="l" t="t" r="r" b="b"/>
            <a:pathLst>
              <a:path w="120015" h="149859">
                <a:moveTo>
                  <a:pt x="28818" y="96519"/>
                </a:moveTo>
                <a:lnTo>
                  <a:pt x="6451" y="96519"/>
                </a:lnTo>
                <a:lnTo>
                  <a:pt x="6213" y="99059"/>
                </a:lnTo>
                <a:lnTo>
                  <a:pt x="6094" y="101599"/>
                </a:lnTo>
                <a:lnTo>
                  <a:pt x="6255" y="102869"/>
                </a:lnTo>
                <a:lnTo>
                  <a:pt x="6336" y="104139"/>
                </a:lnTo>
                <a:lnTo>
                  <a:pt x="7750" y="110489"/>
                </a:lnTo>
                <a:lnTo>
                  <a:pt x="10303" y="118109"/>
                </a:lnTo>
                <a:lnTo>
                  <a:pt x="13408" y="126999"/>
                </a:lnTo>
                <a:lnTo>
                  <a:pt x="16398" y="140969"/>
                </a:lnTo>
                <a:lnTo>
                  <a:pt x="17099" y="146049"/>
                </a:lnTo>
                <a:lnTo>
                  <a:pt x="18790" y="149859"/>
                </a:lnTo>
                <a:lnTo>
                  <a:pt x="21630" y="144779"/>
                </a:lnTo>
                <a:lnTo>
                  <a:pt x="20331" y="137159"/>
                </a:lnTo>
                <a:lnTo>
                  <a:pt x="20446" y="134619"/>
                </a:lnTo>
                <a:lnTo>
                  <a:pt x="20526" y="133349"/>
                </a:lnTo>
                <a:lnTo>
                  <a:pt x="20837" y="132079"/>
                </a:lnTo>
                <a:lnTo>
                  <a:pt x="21193" y="130809"/>
                </a:lnTo>
                <a:lnTo>
                  <a:pt x="21630" y="130809"/>
                </a:lnTo>
                <a:lnTo>
                  <a:pt x="21941" y="129539"/>
                </a:lnTo>
                <a:lnTo>
                  <a:pt x="22217" y="128269"/>
                </a:lnTo>
                <a:lnTo>
                  <a:pt x="22688" y="125729"/>
                </a:lnTo>
                <a:lnTo>
                  <a:pt x="22999" y="124459"/>
                </a:lnTo>
                <a:lnTo>
                  <a:pt x="23125" y="123189"/>
                </a:lnTo>
                <a:lnTo>
                  <a:pt x="23275" y="120649"/>
                </a:lnTo>
                <a:lnTo>
                  <a:pt x="21906" y="109219"/>
                </a:lnTo>
                <a:lnTo>
                  <a:pt x="22964" y="107949"/>
                </a:lnTo>
                <a:lnTo>
                  <a:pt x="23907" y="106679"/>
                </a:lnTo>
                <a:lnTo>
                  <a:pt x="24770" y="105409"/>
                </a:lnTo>
                <a:lnTo>
                  <a:pt x="25517" y="105409"/>
                </a:lnTo>
                <a:lnTo>
                  <a:pt x="26184" y="104139"/>
                </a:lnTo>
                <a:lnTo>
                  <a:pt x="26771" y="102869"/>
                </a:lnTo>
                <a:lnTo>
                  <a:pt x="27288" y="101599"/>
                </a:lnTo>
                <a:lnTo>
                  <a:pt x="27725" y="100329"/>
                </a:lnTo>
                <a:lnTo>
                  <a:pt x="28392" y="99059"/>
                </a:lnTo>
                <a:lnTo>
                  <a:pt x="28818" y="96519"/>
                </a:lnTo>
                <a:close/>
              </a:path>
              <a:path w="120015" h="149859">
                <a:moveTo>
                  <a:pt x="118112" y="114300"/>
                </a:moveTo>
                <a:lnTo>
                  <a:pt x="117158" y="114300"/>
                </a:lnTo>
                <a:lnTo>
                  <a:pt x="117790" y="115570"/>
                </a:lnTo>
                <a:lnTo>
                  <a:pt x="119446" y="115570"/>
                </a:lnTo>
                <a:lnTo>
                  <a:pt x="118112" y="114300"/>
                </a:lnTo>
                <a:close/>
              </a:path>
              <a:path w="120015" h="149859">
                <a:moveTo>
                  <a:pt x="116342" y="113030"/>
                </a:moveTo>
                <a:lnTo>
                  <a:pt x="113777" y="113030"/>
                </a:lnTo>
                <a:lnTo>
                  <a:pt x="115675" y="114300"/>
                </a:lnTo>
                <a:lnTo>
                  <a:pt x="117089" y="114300"/>
                </a:lnTo>
                <a:lnTo>
                  <a:pt x="116342" y="113030"/>
                </a:lnTo>
                <a:close/>
              </a:path>
              <a:path w="120015" h="149859">
                <a:moveTo>
                  <a:pt x="115203" y="110490"/>
                </a:moveTo>
                <a:lnTo>
                  <a:pt x="108786" y="110490"/>
                </a:lnTo>
                <a:lnTo>
                  <a:pt x="111500" y="113030"/>
                </a:lnTo>
                <a:lnTo>
                  <a:pt x="116066" y="113030"/>
                </a:lnTo>
                <a:lnTo>
                  <a:pt x="115824" y="111760"/>
                </a:lnTo>
                <a:lnTo>
                  <a:pt x="115203" y="111760"/>
                </a:lnTo>
                <a:lnTo>
                  <a:pt x="115203" y="110490"/>
                </a:lnTo>
                <a:close/>
              </a:path>
              <a:path w="120015" h="149859">
                <a:moveTo>
                  <a:pt x="110868" y="83820"/>
                </a:moveTo>
                <a:lnTo>
                  <a:pt x="81072" y="83820"/>
                </a:lnTo>
                <a:lnTo>
                  <a:pt x="81544" y="85090"/>
                </a:lnTo>
                <a:lnTo>
                  <a:pt x="83590" y="87630"/>
                </a:lnTo>
                <a:lnTo>
                  <a:pt x="86810" y="91440"/>
                </a:lnTo>
                <a:lnTo>
                  <a:pt x="90111" y="95250"/>
                </a:lnTo>
                <a:lnTo>
                  <a:pt x="94400" y="100330"/>
                </a:lnTo>
                <a:lnTo>
                  <a:pt x="96482" y="101600"/>
                </a:lnTo>
                <a:lnTo>
                  <a:pt x="98448" y="102870"/>
                </a:lnTo>
                <a:lnTo>
                  <a:pt x="100299" y="105410"/>
                </a:lnTo>
                <a:lnTo>
                  <a:pt x="101990" y="106680"/>
                </a:lnTo>
                <a:lnTo>
                  <a:pt x="104784" y="107950"/>
                </a:lnTo>
                <a:lnTo>
                  <a:pt x="106624" y="109220"/>
                </a:lnTo>
                <a:lnTo>
                  <a:pt x="107291" y="110490"/>
                </a:lnTo>
                <a:lnTo>
                  <a:pt x="116215" y="110490"/>
                </a:lnTo>
                <a:lnTo>
                  <a:pt x="116572" y="109220"/>
                </a:lnTo>
                <a:lnTo>
                  <a:pt x="116813" y="109220"/>
                </a:lnTo>
                <a:lnTo>
                  <a:pt x="117089" y="107950"/>
                </a:lnTo>
                <a:lnTo>
                  <a:pt x="114927" y="107950"/>
                </a:lnTo>
                <a:lnTo>
                  <a:pt x="114180" y="106680"/>
                </a:lnTo>
                <a:lnTo>
                  <a:pt x="114847" y="106680"/>
                </a:lnTo>
                <a:lnTo>
                  <a:pt x="115468" y="105410"/>
                </a:lnTo>
                <a:lnTo>
                  <a:pt x="115709" y="105410"/>
                </a:lnTo>
                <a:lnTo>
                  <a:pt x="115985" y="104140"/>
                </a:lnTo>
                <a:lnTo>
                  <a:pt x="114766" y="104140"/>
                </a:lnTo>
                <a:lnTo>
                  <a:pt x="113823" y="102870"/>
                </a:lnTo>
                <a:lnTo>
                  <a:pt x="112409" y="102870"/>
                </a:lnTo>
                <a:lnTo>
                  <a:pt x="112294" y="101600"/>
                </a:lnTo>
                <a:lnTo>
                  <a:pt x="112328" y="100330"/>
                </a:lnTo>
                <a:lnTo>
                  <a:pt x="114766" y="100330"/>
                </a:lnTo>
                <a:lnTo>
                  <a:pt x="114881" y="99060"/>
                </a:lnTo>
                <a:lnTo>
                  <a:pt x="114801" y="97790"/>
                </a:lnTo>
                <a:lnTo>
                  <a:pt x="111972" y="97790"/>
                </a:lnTo>
                <a:lnTo>
                  <a:pt x="111857" y="96520"/>
                </a:lnTo>
                <a:lnTo>
                  <a:pt x="111937" y="95250"/>
                </a:lnTo>
                <a:lnTo>
                  <a:pt x="113513" y="95250"/>
                </a:lnTo>
                <a:lnTo>
                  <a:pt x="113823" y="92710"/>
                </a:lnTo>
                <a:lnTo>
                  <a:pt x="113513" y="91440"/>
                </a:lnTo>
                <a:lnTo>
                  <a:pt x="111420" y="91440"/>
                </a:lnTo>
                <a:lnTo>
                  <a:pt x="111224" y="90170"/>
                </a:lnTo>
                <a:lnTo>
                  <a:pt x="110914" y="90170"/>
                </a:lnTo>
                <a:lnTo>
                  <a:pt x="110833" y="88900"/>
                </a:lnTo>
                <a:lnTo>
                  <a:pt x="111776" y="88900"/>
                </a:lnTo>
                <a:lnTo>
                  <a:pt x="112087" y="87630"/>
                </a:lnTo>
                <a:lnTo>
                  <a:pt x="112880" y="87630"/>
                </a:lnTo>
                <a:lnTo>
                  <a:pt x="112961" y="86360"/>
                </a:lnTo>
                <a:lnTo>
                  <a:pt x="112800" y="86360"/>
                </a:lnTo>
                <a:lnTo>
                  <a:pt x="112443" y="85090"/>
                </a:lnTo>
                <a:lnTo>
                  <a:pt x="111581" y="85090"/>
                </a:lnTo>
                <a:lnTo>
                  <a:pt x="110868" y="83820"/>
                </a:lnTo>
                <a:close/>
              </a:path>
              <a:path w="120015" h="149859">
                <a:moveTo>
                  <a:pt x="33337" y="86359"/>
                </a:moveTo>
                <a:lnTo>
                  <a:pt x="2437" y="86359"/>
                </a:lnTo>
                <a:lnTo>
                  <a:pt x="3104" y="88899"/>
                </a:lnTo>
                <a:lnTo>
                  <a:pt x="3852" y="90169"/>
                </a:lnTo>
                <a:lnTo>
                  <a:pt x="4680" y="92709"/>
                </a:lnTo>
                <a:lnTo>
                  <a:pt x="5427" y="93979"/>
                </a:lnTo>
                <a:lnTo>
                  <a:pt x="6060" y="95249"/>
                </a:lnTo>
                <a:lnTo>
                  <a:pt x="6451" y="95249"/>
                </a:lnTo>
                <a:lnTo>
                  <a:pt x="6646" y="96519"/>
                </a:lnTo>
                <a:lnTo>
                  <a:pt x="29059" y="96519"/>
                </a:lnTo>
                <a:lnTo>
                  <a:pt x="29094" y="95249"/>
                </a:lnTo>
                <a:lnTo>
                  <a:pt x="30474" y="93979"/>
                </a:lnTo>
                <a:lnTo>
                  <a:pt x="32394" y="92709"/>
                </a:lnTo>
                <a:lnTo>
                  <a:pt x="33073" y="91439"/>
                </a:lnTo>
                <a:lnTo>
                  <a:pt x="33854" y="91439"/>
                </a:lnTo>
                <a:lnTo>
                  <a:pt x="34050" y="90169"/>
                </a:lnTo>
                <a:lnTo>
                  <a:pt x="30474" y="90169"/>
                </a:lnTo>
                <a:lnTo>
                  <a:pt x="31578" y="88899"/>
                </a:lnTo>
                <a:lnTo>
                  <a:pt x="32360" y="87629"/>
                </a:lnTo>
                <a:lnTo>
                  <a:pt x="32912" y="87629"/>
                </a:lnTo>
                <a:lnTo>
                  <a:pt x="33337" y="86359"/>
                </a:lnTo>
                <a:close/>
              </a:path>
              <a:path w="120015" h="149859">
                <a:moveTo>
                  <a:pt x="74115" y="82550"/>
                </a:moveTo>
                <a:lnTo>
                  <a:pt x="59568" y="82550"/>
                </a:lnTo>
                <a:lnTo>
                  <a:pt x="60235" y="83820"/>
                </a:lnTo>
                <a:lnTo>
                  <a:pt x="61534" y="85090"/>
                </a:lnTo>
                <a:lnTo>
                  <a:pt x="62753" y="86360"/>
                </a:lnTo>
                <a:lnTo>
                  <a:pt x="64869" y="88900"/>
                </a:lnTo>
                <a:lnTo>
                  <a:pt x="65778" y="90170"/>
                </a:lnTo>
                <a:lnTo>
                  <a:pt x="67974" y="92710"/>
                </a:lnTo>
                <a:lnTo>
                  <a:pt x="67583" y="90170"/>
                </a:lnTo>
                <a:lnTo>
                  <a:pt x="67307" y="88900"/>
                </a:lnTo>
                <a:lnTo>
                  <a:pt x="67353" y="86360"/>
                </a:lnTo>
                <a:lnTo>
                  <a:pt x="73482" y="86360"/>
                </a:lnTo>
                <a:lnTo>
                  <a:pt x="73563" y="85090"/>
                </a:lnTo>
                <a:lnTo>
                  <a:pt x="73724" y="85090"/>
                </a:lnTo>
                <a:lnTo>
                  <a:pt x="74115" y="82550"/>
                </a:lnTo>
                <a:close/>
              </a:path>
              <a:path w="120015" h="149859">
                <a:moveTo>
                  <a:pt x="70297" y="87630"/>
                </a:moveTo>
                <a:lnTo>
                  <a:pt x="69434" y="87630"/>
                </a:lnTo>
                <a:lnTo>
                  <a:pt x="70021" y="88900"/>
                </a:lnTo>
                <a:lnTo>
                  <a:pt x="70216" y="88900"/>
                </a:lnTo>
                <a:lnTo>
                  <a:pt x="70297" y="87630"/>
                </a:lnTo>
                <a:close/>
              </a:path>
              <a:path w="120015" h="149859">
                <a:moveTo>
                  <a:pt x="70734" y="86360"/>
                </a:moveTo>
                <a:lnTo>
                  <a:pt x="68054" y="86360"/>
                </a:lnTo>
                <a:lnTo>
                  <a:pt x="68572" y="87630"/>
                </a:lnTo>
                <a:lnTo>
                  <a:pt x="70573" y="87630"/>
                </a:lnTo>
                <a:lnTo>
                  <a:pt x="70734" y="86360"/>
                </a:lnTo>
                <a:close/>
              </a:path>
              <a:path w="120015" h="149859">
                <a:moveTo>
                  <a:pt x="72850" y="86360"/>
                </a:moveTo>
                <a:lnTo>
                  <a:pt x="72102" y="86360"/>
                </a:lnTo>
                <a:lnTo>
                  <a:pt x="72344" y="87630"/>
                </a:lnTo>
                <a:lnTo>
                  <a:pt x="72700" y="87630"/>
                </a:lnTo>
                <a:lnTo>
                  <a:pt x="72850" y="86360"/>
                </a:lnTo>
                <a:close/>
              </a:path>
              <a:path w="120015" h="149859">
                <a:moveTo>
                  <a:pt x="32337" y="72389"/>
                </a:moveTo>
                <a:lnTo>
                  <a:pt x="5347" y="72389"/>
                </a:lnTo>
                <a:lnTo>
                  <a:pt x="4726" y="73659"/>
                </a:lnTo>
                <a:lnTo>
                  <a:pt x="3656" y="76199"/>
                </a:lnTo>
                <a:lnTo>
                  <a:pt x="3265" y="77469"/>
                </a:lnTo>
                <a:lnTo>
                  <a:pt x="2679" y="78739"/>
                </a:lnTo>
                <a:lnTo>
                  <a:pt x="2426" y="80084"/>
                </a:lnTo>
                <a:lnTo>
                  <a:pt x="2046" y="82549"/>
                </a:lnTo>
                <a:lnTo>
                  <a:pt x="1966" y="85089"/>
                </a:lnTo>
                <a:lnTo>
                  <a:pt x="2161" y="86359"/>
                </a:lnTo>
                <a:lnTo>
                  <a:pt x="31336" y="86359"/>
                </a:lnTo>
                <a:lnTo>
                  <a:pt x="30669" y="85089"/>
                </a:lnTo>
                <a:lnTo>
                  <a:pt x="29680" y="85089"/>
                </a:lnTo>
                <a:lnTo>
                  <a:pt x="30313" y="83819"/>
                </a:lnTo>
                <a:lnTo>
                  <a:pt x="31382" y="83819"/>
                </a:lnTo>
                <a:lnTo>
                  <a:pt x="31808" y="82549"/>
                </a:lnTo>
                <a:lnTo>
                  <a:pt x="28266" y="82549"/>
                </a:lnTo>
                <a:lnTo>
                  <a:pt x="28898" y="81279"/>
                </a:lnTo>
                <a:lnTo>
                  <a:pt x="29485" y="81279"/>
                </a:lnTo>
                <a:lnTo>
                  <a:pt x="30002" y="80009"/>
                </a:lnTo>
                <a:lnTo>
                  <a:pt x="30428" y="80009"/>
                </a:lnTo>
                <a:lnTo>
                  <a:pt x="30830" y="78739"/>
                </a:lnTo>
                <a:lnTo>
                  <a:pt x="31497" y="77469"/>
                </a:lnTo>
                <a:lnTo>
                  <a:pt x="31727" y="77469"/>
                </a:lnTo>
                <a:lnTo>
                  <a:pt x="32118" y="76199"/>
                </a:lnTo>
                <a:lnTo>
                  <a:pt x="32245" y="74929"/>
                </a:lnTo>
                <a:lnTo>
                  <a:pt x="32337" y="72389"/>
                </a:lnTo>
                <a:close/>
              </a:path>
              <a:path w="120015" h="149859">
                <a:moveTo>
                  <a:pt x="110327" y="78740"/>
                </a:moveTo>
                <a:lnTo>
                  <a:pt x="76944" y="78740"/>
                </a:lnTo>
                <a:lnTo>
                  <a:pt x="78023" y="80084"/>
                </a:lnTo>
                <a:lnTo>
                  <a:pt x="78910" y="81280"/>
                </a:lnTo>
                <a:lnTo>
                  <a:pt x="80520" y="83820"/>
                </a:lnTo>
                <a:lnTo>
                  <a:pt x="110281" y="83820"/>
                </a:lnTo>
                <a:lnTo>
                  <a:pt x="110327" y="82550"/>
                </a:lnTo>
                <a:lnTo>
                  <a:pt x="111224" y="82550"/>
                </a:lnTo>
                <a:lnTo>
                  <a:pt x="111811" y="81280"/>
                </a:lnTo>
                <a:lnTo>
                  <a:pt x="111546" y="80010"/>
                </a:lnTo>
                <a:lnTo>
                  <a:pt x="110327" y="78740"/>
                </a:lnTo>
                <a:close/>
              </a:path>
              <a:path w="120015" h="149859">
                <a:moveTo>
                  <a:pt x="33268" y="81279"/>
                </a:moveTo>
                <a:lnTo>
                  <a:pt x="31221" y="81279"/>
                </a:lnTo>
                <a:lnTo>
                  <a:pt x="30359" y="82549"/>
                </a:lnTo>
                <a:lnTo>
                  <a:pt x="32751" y="82549"/>
                </a:lnTo>
                <a:lnTo>
                  <a:pt x="33268" y="81279"/>
                </a:lnTo>
                <a:close/>
              </a:path>
              <a:path w="120015" h="149859">
                <a:moveTo>
                  <a:pt x="75920" y="78740"/>
                </a:moveTo>
                <a:lnTo>
                  <a:pt x="53829" y="78740"/>
                </a:lnTo>
                <a:lnTo>
                  <a:pt x="54577" y="80010"/>
                </a:lnTo>
                <a:lnTo>
                  <a:pt x="55278" y="80010"/>
                </a:lnTo>
                <a:lnTo>
                  <a:pt x="56773" y="81280"/>
                </a:lnTo>
                <a:lnTo>
                  <a:pt x="58188" y="82550"/>
                </a:lnTo>
                <a:lnTo>
                  <a:pt x="76231" y="82550"/>
                </a:lnTo>
                <a:lnTo>
                  <a:pt x="76507" y="81280"/>
                </a:lnTo>
                <a:lnTo>
                  <a:pt x="76311" y="81280"/>
                </a:lnTo>
                <a:lnTo>
                  <a:pt x="75920" y="78740"/>
                </a:lnTo>
                <a:close/>
              </a:path>
              <a:path w="120015" h="149859">
                <a:moveTo>
                  <a:pt x="33461" y="80084"/>
                </a:moveTo>
                <a:lnTo>
                  <a:pt x="32866" y="81279"/>
                </a:lnTo>
                <a:lnTo>
                  <a:pt x="33417" y="81279"/>
                </a:lnTo>
                <a:lnTo>
                  <a:pt x="33461" y="80084"/>
                </a:lnTo>
                <a:close/>
              </a:path>
              <a:path w="120015" h="149859">
                <a:moveTo>
                  <a:pt x="33498" y="80009"/>
                </a:moveTo>
                <a:close/>
              </a:path>
              <a:path w="120015" h="149859">
                <a:moveTo>
                  <a:pt x="48482" y="76200"/>
                </a:moveTo>
                <a:lnTo>
                  <a:pt x="44860" y="76200"/>
                </a:lnTo>
                <a:lnTo>
                  <a:pt x="45492" y="77470"/>
                </a:lnTo>
                <a:lnTo>
                  <a:pt x="45964" y="78740"/>
                </a:lnTo>
                <a:lnTo>
                  <a:pt x="46355" y="80010"/>
                </a:lnTo>
                <a:lnTo>
                  <a:pt x="46792" y="80010"/>
                </a:lnTo>
                <a:lnTo>
                  <a:pt x="47263" y="78740"/>
                </a:lnTo>
                <a:lnTo>
                  <a:pt x="47654" y="78740"/>
                </a:lnTo>
                <a:lnTo>
                  <a:pt x="47930" y="77470"/>
                </a:lnTo>
                <a:lnTo>
                  <a:pt x="48160" y="77470"/>
                </a:lnTo>
                <a:lnTo>
                  <a:pt x="48482" y="76200"/>
                </a:lnTo>
                <a:close/>
              </a:path>
              <a:path w="120015" h="149859">
                <a:moveTo>
                  <a:pt x="112052" y="76200"/>
                </a:moveTo>
                <a:lnTo>
                  <a:pt x="48482" y="76200"/>
                </a:lnTo>
                <a:lnTo>
                  <a:pt x="49621" y="78740"/>
                </a:lnTo>
                <a:lnTo>
                  <a:pt x="51069" y="78740"/>
                </a:lnTo>
                <a:lnTo>
                  <a:pt x="51587" y="77470"/>
                </a:lnTo>
                <a:lnTo>
                  <a:pt x="111972" y="77470"/>
                </a:lnTo>
                <a:lnTo>
                  <a:pt x="112052" y="76200"/>
                </a:lnTo>
                <a:close/>
              </a:path>
              <a:path w="120015" h="149859">
                <a:moveTo>
                  <a:pt x="110362" y="77470"/>
                </a:moveTo>
                <a:lnTo>
                  <a:pt x="51587" y="77470"/>
                </a:lnTo>
                <a:lnTo>
                  <a:pt x="52334" y="78740"/>
                </a:lnTo>
                <a:lnTo>
                  <a:pt x="110247" y="78740"/>
                </a:lnTo>
                <a:lnTo>
                  <a:pt x="110362" y="77470"/>
                </a:lnTo>
                <a:close/>
              </a:path>
              <a:path w="120015" h="149859">
                <a:moveTo>
                  <a:pt x="281" y="77176"/>
                </a:moveTo>
                <a:lnTo>
                  <a:pt x="0" y="77469"/>
                </a:lnTo>
                <a:lnTo>
                  <a:pt x="195" y="77469"/>
                </a:lnTo>
                <a:lnTo>
                  <a:pt x="281" y="77176"/>
                </a:lnTo>
                <a:close/>
              </a:path>
              <a:path w="120015" h="149859">
                <a:moveTo>
                  <a:pt x="31969" y="69849"/>
                </a:moveTo>
                <a:lnTo>
                  <a:pt x="3898" y="69849"/>
                </a:lnTo>
                <a:lnTo>
                  <a:pt x="2955" y="71119"/>
                </a:lnTo>
                <a:lnTo>
                  <a:pt x="2518" y="72389"/>
                </a:lnTo>
                <a:lnTo>
                  <a:pt x="1494" y="74929"/>
                </a:lnTo>
                <a:lnTo>
                  <a:pt x="942" y="74929"/>
                </a:lnTo>
                <a:lnTo>
                  <a:pt x="281" y="77176"/>
                </a:lnTo>
                <a:lnTo>
                  <a:pt x="1218" y="76199"/>
                </a:lnTo>
                <a:lnTo>
                  <a:pt x="3231" y="74929"/>
                </a:lnTo>
                <a:lnTo>
                  <a:pt x="4013" y="73659"/>
                </a:lnTo>
                <a:lnTo>
                  <a:pt x="4990" y="72389"/>
                </a:lnTo>
                <a:lnTo>
                  <a:pt x="32337" y="72389"/>
                </a:lnTo>
                <a:lnTo>
                  <a:pt x="32279" y="71119"/>
                </a:lnTo>
                <a:lnTo>
                  <a:pt x="31969" y="69849"/>
                </a:lnTo>
                <a:close/>
              </a:path>
              <a:path w="120015" h="149859">
                <a:moveTo>
                  <a:pt x="108395" y="68580"/>
                </a:moveTo>
                <a:lnTo>
                  <a:pt x="35464" y="68580"/>
                </a:lnTo>
                <a:lnTo>
                  <a:pt x="36051" y="71120"/>
                </a:lnTo>
                <a:lnTo>
                  <a:pt x="36568" y="72390"/>
                </a:lnTo>
                <a:lnTo>
                  <a:pt x="36994" y="73660"/>
                </a:lnTo>
                <a:lnTo>
                  <a:pt x="37672" y="74930"/>
                </a:lnTo>
                <a:lnTo>
                  <a:pt x="37868" y="76200"/>
                </a:lnTo>
                <a:lnTo>
                  <a:pt x="38017" y="76200"/>
                </a:lnTo>
                <a:lnTo>
                  <a:pt x="38730" y="74930"/>
                </a:lnTo>
                <a:lnTo>
                  <a:pt x="39317" y="73660"/>
                </a:lnTo>
                <a:lnTo>
                  <a:pt x="39788" y="72390"/>
                </a:lnTo>
                <a:lnTo>
                  <a:pt x="40145" y="72390"/>
                </a:lnTo>
                <a:lnTo>
                  <a:pt x="40582" y="71120"/>
                </a:lnTo>
                <a:lnTo>
                  <a:pt x="40697" y="69850"/>
                </a:lnTo>
                <a:lnTo>
                  <a:pt x="108234" y="69850"/>
                </a:lnTo>
                <a:lnTo>
                  <a:pt x="108395" y="68580"/>
                </a:lnTo>
                <a:close/>
              </a:path>
              <a:path w="120015" h="149859">
                <a:moveTo>
                  <a:pt x="110281" y="71120"/>
                </a:moveTo>
                <a:lnTo>
                  <a:pt x="41950" y="71120"/>
                </a:lnTo>
                <a:lnTo>
                  <a:pt x="42537" y="72390"/>
                </a:lnTo>
                <a:lnTo>
                  <a:pt x="43560" y="73660"/>
                </a:lnTo>
                <a:lnTo>
                  <a:pt x="44469" y="76200"/>
                </a:lnTo>
                <a:lnTo>
                  <a:pt x="111696" y="76200"/>
                </a:lnTo>
                <a:lnTo>
                  <a:pt x="111420" y="74930"/>
                </a:lnTo>
                <a:lnTo>
                  <a:pt x="110799" y="74930"/>
                </a:lnTo>
                <a:lnTo>
                  <a:pt x="110120" y="73660"/>
                </a:lnTo>
                <a:lnTo>
                  <a:pt x="109534" y="73660"/>
                </a:lnTo>
                <a:lnTo>
                  <a:pt x="109971" y="72390"/>
                </a:lnTo>
                <a:lnTo>
                  <a:pt x="110603" y="72390"/>
                </a:lnTo>
                <a:lnTo>
                  <a:pt x="110281" y="71120"/>
                </a:lnTo>
                <a:close/>
              </a:path>
              <a:path w="120015" h="149859">
                <a:moveTo>
                  <a:pt x="106314" y="66040"/>
                </a:moveTo>
                <a:lnTo>
                  <a:pt x="30313" y="66039"/>
                </a:lnTo>
                <a:lnTo>
                  <a:pt x="31302" y="67309"/>
                </a:lnTo>
                <a:lnTo>
                  <a:pt x="32797" y="69849"/>
                </a:lnTo>
                <a:lnTo>
                  <a:pt x="33613" y="71119"/>
                </a:lnTo>
                <a:lnTo>
                  <a:pt x="33889" y="72389"/>
                </a:lnTo>
                <a:lnTo>
                  <a:pt x="34050" y="72389"/>
                </a:lnTo>
                <a:lnTo>
                  <a:pt x="34556" y="71120"/>
                </a:lnTo>
                <a:lnTo>
                  <a:pt x="34797" y="69850"/>
                </a:lnTo>
                <a:lnTo>
                  <a:pt x="35027" y="69850"/>
                </a:lnTo>
                <a:lnTo>
                  <a:pt x="35349" y="68580"/>
                </a:lnTo>
                <a:lnTo>
                  <a:pt x="108395" y="68580"/>
                </a:lnTo>
                <a:lnTo>
                  <a:pt x="106670" y="67310"/>
                </a:lnTo>
                <a:lnTo>
                  <a:pt x="106268" y="67310"/>
                </a:lnTo>
                <a:lnTo>
                  <a:pt x="106314" y="66040"/>
                </a:lnTo>
                <a:close/>
              </a:path>
              <a:path w="120015" h="149859">
                <a:moveTo>
                  <a:pt x="108361" y="69850"/>
                </a:moveTo>
                <a:lnTo>
                  <a:pt x="40697" y="69850"/>
                </a:lnTo>
                <a:lnTo>
                  <a:pt x="41318" y="71120"/>
                </a:lnTo>
                <a:lnTo>
                  <a:pt x="108671" y="71120"/>
                </a:lnTo>
                <a:lnTo>
                  <a:pt x="108361" y="69850"/>
                </a:lnTo>
                <a:close/>
              </a:path>
              <a:path w="120015" h="149859">
                <a:moveTo>
                  <a:pt x="108637" y="64770"/>
                </a:moveTo>
                <a:lnTo>
                  <a:pt x="9797" y="64769"/>
                </a:lnTo>
                <a:lnTo>
                  <a:pt x="8222" y="66039"/>
                </a:lnTo>
                <a:lnTo>
                  <a:pt x="6807" y="67309"/>
                </a:lnTo>
                <a:lnTo>
                  <a:pt x="5542" y="68579"/>
                </a:lnTo>
                <a:lnTo>
                  <a:pt x="4956" y="68579"/>
                </a:lnTo>
                <a:lnTo>
                  <a:pt x="4404" y="69849"/>
                </a:lnTo>
                <a:lnTo>
                  <a:pt x="31693" y="69849"/>
                </a:lnTo>
                <a:lnTo>
                  <a:pt x="31417" y="68579"/>
                </a:lnTo>
                <a:lnTo>
                  <a:pt x="31106" y="67309"/>
                </a:lnTo>
                <a:lnTo>
                  <a:pt x="30313" y="66039"/>
                </a:lnTo>
                <a:lnTo>
                  <a:pt x="108671" y="66040"/>
                </a:lnTo>
                <a:lnTo>
                  <a:pt x="108637" y="64770"/>
                </a:lnTo>
                <a:close/>
              </a:path>
              <a:path w="120015" h="149859">
                <a:moveTo>
                  <a:pt x="12580" y="55879"/>
                </a:moveTo>
                <a:lnTo>
                  <a:pt x="7359" y="55879"/>
                </a:lnTo>
                <a:lnTo>
                  <a:pt x="6727" y="57149"/>
                </a:lnTo>
                <a:lnTo>
                  <a:pt x="5818" y="59689"/>
                </a:lnTo>
                <a:lnTo>
                  <a:pt x="5312" y="60959"/>
                </a:lnTo>
                <a:lnTo>
                  <a:pt x="5151" y="62229"/>
                </a:lnTo>
                <a:lnTo>
                  <a:pt x="4956" y="63499"/>
                </a:lnTo>
                <a:lnTo>
                  <a:pt x="4921" y="64769"/>
                </a:lnTo>
                <a:lnTo>
                  <a:pt x="6531" y="62229"/>
                </a:lnTo>
                <a:lnTo>
                  <a:pt x="7313" y="60959"/>
                </a:lnTo>
                <a:lnTo>
                  <a:pt x="8808" y="59689"/>
                </a:lnTo>
                <a:lnTo>
                  <a:pt x="9475" y="58419"/>
                </a:lnTo>
                <a:lnTo>
                  <a:pt x="10740" y="57149"/>
                </a:lnTo>
                <a:lnTo>
                  <a:pt x="12580" y="55879"/>
                </a:lnTo>
                <a:close/>
              </a:path>
              <a:path w="120015" h="149859">
                <a:moveTo>
                  <a:pt x="107924" y="63500"/>
                </a:moveTo>
                <a:lnTo>
                  <a:pt x="11488" y="63499"/>
                </a:lnTo>
                <a:lnTo>
                  <a:pt x="10614" y="64769"/>
                </a:lnTo>
                <a:lnTo>
                  <a:pt x="108361" y="64770"/>
                </a:lnTo>
                <a:lnTo>
                  <a:pt x="107924" y="63500"/>
                </a:lnTo>
                <a:close/>
              </a:path>
              <a:path w="120015" h="149859">
                <a:moveTo>
                  <a:pt x="103761" y="60960"/>
                </a:moveTo>
                <a:lnTo>
                  <a:pt x="16042" y="60959"/>
                </a:lnTo>
                <a:lnTo>
                  <a:pt x="16398" y="63499"/>
                </a:lnTo>
                <a:lnTo>
                  <a:pt x="106866" y="63500"/>
                </a:lnTo>
                <a:lnTo>
                  <a:pt x="106394" y="62230"/>
                </a:lnTo>
                <a:lnTo>
                  <a:pt x="104819" y="62230"/>
                </a:lnTo>
                <a:lnTo>
                  <a:pt x="103761" y="60960"/>
                </a:lnTo>
                <a:close/>
              </a:path>
              <a:path w="120015" h="149859">
                <a:moveTo>
                  <a:pt x="102139" y="58420"/>
                </a:moveTo>
                <a:lnTo>
                  <a:pt x="15064" y="58419"/>
                </a:lnTo>
                <a:lnTo>
                  <a:pt x="15536" y="59689"/>
                </a:lnTo>
                <a:lnTo>
                  <a:pt x="15731" y="60959"/>
                </a:lnTo>
                <a:lnTo>
                  <a:pt x="100725" y="60960"/>
                </a:lnTo>
                <a:lnTo>
                  <a:pt x="100851" y="59690"/>
                </a:lnTo>
                <a:lnTo>
                  <a:pt x="102105" y="59690"/>
                </a:lnTo>
                <a:lnTo>
                  <a:pt x="102139" y="58420"/>
                </a:lnTo>
                <a:close/>
              </a:path>
              <a:path w="120015" h="149859">
                <a:moveTo>
                  <a:pt x="101875" y="57150"/>
                </a:moveTo>
                <a:lnTo>
                  <a:pt x="14075" y="57149"/>
                </a:lnTo>
                <a:lnTo>
                  <a:pt x="14788" y="58419"/>
                </a:lnTo>
                <a:lnTo>
                  <a:pt x="102105" y="58420"/>
                </a:lnTo>
                <a:lnTo>
                  <a:pt x="101875" y="57150"/>
                </a:lnTo>
                <a:close/>
              </a:path>
              <a:path w="120015" h="149859">
                <a:moveTo>
                  <a:pt x="98138" y="55880"/>
                </a:moveTo>
                <a:lnTo>
                  <a:pt x="13247" y="55879"/>
                </a:lnTo>
                <a:lnTo>
                  <a:pt x="13684" y="57149"/>
                </a:lnTo>
                <a:lnTo>
                  <a:pt x="100299" y="57150"/>
                </a:lnTo>
                <a:lnTo>
                  <a:pt x="98138" y="55880"/>
                </a:lnTo>
                <a:close/>
              </a:path>
              <a:path w="120015" h="149859">
                <a:moveTo>
                  <a:pt x="96562" y="53340"/>
                </a:moveTo>
                <a:lnTo>
                  <a:pt x="9004" y="53339"/>
                </a:lnTo>
                <a:lnTo>
                  <a:pt x="8532" y="54609"/>
                </a:lnTo>
                <a:lnTo>
                  <a:pt x="7704" y="55879"/>
                </a:lnTo>
                <a:lnTo>
                  <a:pt x="98057" y="55880"/>
                </a:lnTo>
                <a:lnTo>
                  <a:pt x="98057" y="54610"/>
                </a:lnTo>
                <a:lnTo>
                  <a:pt x="96562" y="53340"/>
                </a:lnTo>
                <a:close/>
              </a:path>
              <a:path w="120015" h="149859">
                <a:moveTo>
                  <a:pt x="17732" y="45719"/>
                </a:moveTo>
                <a:lnTo>
                  <a:pt x="5266" y="45719"/>
                </a:lnTo>
                <a:lnTo>
                  <a:pt x="5427" y="46989"/>
                </a:lnTo>
                <a:lnTo>
                  <a:pt x="5818" y="49529"/>
                </a:lnTo>
                <a:lnTo>
                  <a:pt x="6014" y="49529"/>
                </a:lnTo>
                <a:lnTo>
                  <a:pt x="6646" y="52069"/>
                </a:lnTo>
                <a:lnTo>
                  <a:pt x="6807" y="52069"/>
                </a:lnTo>
                <a:lnTo>
                  <a:pt x="7083" y="53339"/>
                </a:lnTo>
                <a:lnTo>
                  <a:pt x="9395" y="50799"/>
                </a:lnTo>
                <a:lnTo>
                  <a:pt x="11166" y="48259"/>
                </a:lnTo>
                <a:lnTo>
                  <a:pt x="11879" y="48259"/>
                </a:lnTo>
                <a:lnTo>
                  <a:pt x="12385" y="46989"/>
                </a:lnTo>
                <a:lnTo>
                  <a:pt x="17732" y="46989"/>
                </a:lnTo>
                <a:lnTo>
                  <a:pt x="17732" y="45719"/>
                </a:lnTo>
                <a:close/>
              </a:path>
              <a:path w="120015" h="149859">
                <a:moveTo>
                  <a:pt x="95102" y="52070"/>
                </a:moveTo>
                <a:lnTo>
                  <a:pt x="10579" y="52069"/>
                </a:lnTo>
                <a:lnTo>
                  <a:pt x="10027" y="53339"/>
                </a:lnTo>
                <a:lnTo>
                  <a:pt x="95309" y="53340"/>
                </a:lnTo>
                <a:lnTo>
                  <a:pt x="95102" y="52070"/>
                </a:lnTo>
                <a:close/>
              </a:path>
              <a:path w="120015" h="149859">
                <a:moveTo>
                  <a:pt x="40375" y="49530"/>
                </a:moveTo>
                <a:lnTo>
                  <a:pt x="13489" y="49529"/>
                </a:lnTo>
                <a:lnTo>
                  <a:pt x="14121" y="52069"/>
                </a:lnTo>
                <a:lnTo>
                  <a:pt x="51035" y="52070"/>
                </a:lnTo>
                <a:lnTo>
                  <a:pt x="47574" y="50800"/>
                </a:lnTo>
                <a:lnTo>
                  <a:pt x="42893" y="50800"/>
                </a:lnTo>
                <a:lnTo>
                  <a:pt x="40375" y="49530"/>
                </a:lnTo>
                <a:close/>
              </a:path>
              <a:path w="120015" h="149859">
                <a:moveTo>
                  <a:pt x="93020" y="50800"/>
                </a:moveTo>
                <a:lnTo>
                  <a:pt x="73321" y="50800"/>
                </a:lnTo>
                <a:lnTo>
                  <a:pt x="71562" y="52070"/>
                </a:lnTo>
                <a:lnTo>
                  <a:pt x="93377" y="52070"/>
                </a:lnTo>
                <a:lnTo>
                  <a:pt x="93020" y="50800"/>
                </a:lnTo>
                <a:close/>
              </a:path>
              <a:path w="120015" h="149859">
                <a:moveTo>
                  <a:pt x="92595" y="49530"/>
                </a:moveTo>
                <a:lnTo>
                  <a:pt x="78669" y="49530"/>
                </a:lnTo>
                <a:lnTo>
                  <a:pt x="76863" y="50800"/>
                </a:lnTo>
                <a:lnTo>
                  <a:pt x="92514" y="50800"/>
                </a:lnTo>
                <a:lnTo>
                  <a:pt x="92595" y="49530"/>
                </a:lnTo>
                <a:close/>
              </a:path>
              <a:path w="120015" h="149859">
                <a:moveTo>
                  <a:pt x="17812" y="46989"/>
                </a:moveTo>
                <a:lnTo>
                  <a:pt x="12856" y="46989"/>
                </a:lnTo>
                <a:lnTo>
                  <a:pt x="13247" y="49529"/>
                </a:lnTo>
                <a:lnTo>
                  <a:pt x="33188" y="49530"/>
                </a:lnTo>
                <a:lnTo>
                  <a:pt x="30980" y="48260"/>
                </a:lnTo>
                <a:lnTo>
                  <a:pt x="18008" y="48259"/>
                </a:lnTo>
                <a:lnTo>
                  <a:pt x="17812" y="46989"/>
                </a:lnTo>
                <a:close/>
              </a:path>
              <a:path w="120015" h="149859">
                <a:moveTo>
                  <a:pt x="89018" y="48260"/>
                </a:moveTo>
                <a:lnTo>
                  <a:pt x="84016" y="48260"/>
                </a:lnTo>
                <a:lnTo>
                  <a:pt x="82257" y="49530"/>
                </a:lnTo>
                <a:lnTo>
                  <a:pt x="88892" y="49530"/>
                </a:lnTo>
                <a:lnTo>
                  <a:pt x="89018" y="48260"/>
                </a:lnTo>
                <a:close/>
              </a:path>
              <a:path w="120015" h="149859">
                <a:moveTo>
                  <a:pt x="87397" y="46990"/>
                </a:moveTo>
                <a:lnTo>
                  <a:pt x="86178" y="46990"/>
                </a:lnTo>
                <a:lnTo>
                  <a:pt x="85787" y="48260"/>
                </a:lnTo>
                <a:lnTo>
                  <a:pt x="87799" y="48260"/>
                </a:lnTo>
                <a:lnTo>
                  <a:pt x="87397" y="46990"/>
                </a:lnTo>
                <a:close/>
              </a:path>
              <a:path w="120015" h="149859">
                <a:moveTo>
                  <a:pt x="15616" y="25399"/>
                </a:moveTo>
                <a:lnTo>
                  <a:pt x="6646" y="25399"/>
                </a:lnTo>
                <a:lnTo>
                  <a:pt x="6606" y="31749"/>
                </a:lnTo>
                <a:lnTo>
                  <a:pt x="6531" y="33019"/>
                </a:lnTo>
                <a:lnTo>
                  <a:pt x="6060" y="36829"/>
                </a:lnTo>
                <a:lnTo>
                  <a:pt x="5703" y="38099"/>
                </a:lnTo>
                <a:lnTo>
                  <a:pt x="5071" y="40639"/>
                </a:lnTo>
                <a:lnTo>
                  <a:pt x="5151" y="45719"/>
                </a:lnTo>
                <a:lnTo>
                  <a:pt x="18916" y="45719"/>
                </a:lnTo>
                <a:lnTo>
                  <a:pt x="19307" y="44449"/>
                </a:lnTo>
                <a:lnTo>
                  <a:pt x="19618" y="44449"/>
                </a:lnTo>
                <a:lnTo>
                  <a:pt x="20009" y="43179"/>
                </a:lnTo>
                <a:lnTo>
                  <a:pt x="16007" y="43179"/>
                </a:lnTo>
                <a:lnTo>
                  <a:pt x="16594" y="41909"/>
                </a:lnTo>
                <a:lnTo>
                  <a:pt x="17099" y="41909"/>
                </a:lnTo>
                <a:lnTo>
                  <a:pt x="17571" y="40639"/>
                </a:lnTo>
                <a:lnTo>
                  <a:pt x="18525" y="39369"/>
                </a:lnTo>
                <a:lnTo>
                  <a:pt x="16433" y="39369"/>
                </a:lnTo>
                <a:lnTo>
                  <a:pt x="15812" y="38099"/>
                </a:lnTo>
                <a:lnTo>
                  <a:pt x="15018" y="38099"/>
                </a:lnTo>
                <a:lnTo>
                  <a:pt x="15536" y="36829"/>
                </a:lnTo>
                <a:lnTo>
                  <a:pt x="16674" y="36829"/>
                </a:lnTo>
                <a:lnTo>
                  <a:pt x="17226" y="35559"/>
                </a:lnTo>
                <a:lnTo>
                  <a:pt x="17421" y="35559"/>
                </a:lnTo>
                <a:lnTo>
                  <a:pt x="17812" y="34289"/>
                </a:lnTo>
                <a:lnTo>
                  <a:pt x="15260" y="34289"/>
                </a:lnTo>
                <a:lnTo>
                  <a:pt x="14984" y="33019"/>
                </a:lnTo>
                <a:lnTo>
                  <a:pt x="14466" y="33019"/>
                </a:lnTo>
                <a:lnTo>
                  <a:pt x="14466" y="31749"/>
                </a:lnTo>
                <a:lnTo>
                  <a:pt x="15064" y="31749"/>
                </a:lnTo>
                <a:lnTo>
                  <a:pt x="15490" y="30479"/>
                </a:lnTo>
                <a:lnTo>
                  <a:pt x="16352" y="30479"/>
                </a:lnTo>
                <a:lnTo>
                  <a:pt x="16513" y="29209"/>
                </a:lnTo>
                <a:lnTo>
                  <a:pt x="16708" y="29209"/>
                </a:lnTo>
                <a:lnTo>
                  <a:pt x="16754" y="26669"/>
                </a:lnTo>
                <a:lnTo>
                  <a:pt x="15812" y="26669"/>
                </a:lnTo>
                <a:lnTo>
                  <a:pt x="15616" y="25399"/>
                </a:lnTo>
                <a:close/>
              </a:path>
              <a:path w="120015" h="149859">
                <a:moveTo>
                  <a:pt x="16513" y="25399"/>
                </a:moveTo>
                <a:lnTo>
                  <a:pt x="16283" y="26669"/>
                </a:lnTo>
                <a:lnTo>
                  <a:pt x="16513" y="26669"/>
                </a:lnTo>
                <a:lnTo>
                  <a:pt x="16513" y="25399"/>
                </a:lnTo>
                <a:close/>
              </a:path>
              <a:path w="120015" h="149859">
                <a:moveTo>
                  <a:pt x="13213" y="6349"/>
                </a:moveTo>
                <a:lnTo>
                  <a:pt x="10970" y="6349"/>
                </a:lnTo>
                <a:lnTo>
                  <a:pt x="9993" y="8889"/>
                </a:lnTo>
                <a:lnTo>
                  <a:pt x="9050" y="11429"/>
                </a:lnTo>
                <a:lnTo>
                  <a:pt x="8222" y="12699"/>
                </a:lnTo>
                <a:lnTo>
                  <a:pt x="7474" y="13969"/>
                </a:lnTo>
                <a:lnTo>
                  <a:pt x="7152" y="15239"/>
                </a:lnTo>
                <a:lnTo>
                  <a:pt x="6646" y="16509"/>
                </a:lnTo>
                <a:lnTo>
                  <a:pt x="6485" y="17779"/>
                </a:lnTo>
                <a:lnTo>
                  <a:pt x="6382" y="22859"/>
                </a:lnTo>
                <a:lnTo>
                  <a:pt x="6566" y="25399"/>
                </a:lnTo>
                <a:lnTo>
                  <a:pt x="14869" y="25399"/>
                </a:lnTo>
                <a:lnTo>
                  <a:pt x="14984" y="24129"/>
                </a:lnTo>
                <a:lnTo>
                  <a:pt x="15340" y="22859"/>
                </a:lnTo>
                <a:lnTo>
                  <a:pt x="15616" y="21589"/>
                </a:lnTo>
                <a:lnTo>
                  <a:pt x="15961" y="20319"/>
                </a:lnTo>
                <a:lnTo>
                  <a:pt x="16088" y="19049"/>
                </a:lnTo>
                <a:lnTo>
                  <a:pt x="16088" y="16509"/>
                </a:lnTo>
                <a:lnTo>
                  <a:pt x="14823" y="16509"/>
                </a:lnTo>
                <a:lnTo>
                  <a:pt x="14593" y="15239"/>
                </a:lnTo>
                <a:lnTo>
                  <a:pt x="14593" y="13969"/>
                </a:lnTo>
                <a:lnTo>
                  <a:pt x="15375" y="11429"/>
                </a:lnTo>
                <a:lnTo>
                  <a:pt x="15530" y="8889"/>
                </a:lnTo>
                <a:lnTo>
                  <a:pt x="13213" y="8889"/>
                </a:lnTo>
                <a:lnTo>
                  <a:pt x="13213" y="6349"/>
                </a:lnTo>
                <a:close/>
              </a:path>
              <a:path w="120015" h="149859">
                <a:moveTo>
                  <a:pt x="15490" y="7620"/>
                </a:moveTo>
                <a:lnTo>
                  <a:pt x="15340" y="7619"/>
                </a:lnTo>
                <a:lnTo>
                  <a:pt x="14869" y="8889"/>
                </a:lnTo>
                <a:lnTo>
                  <a:pt x="15530" y="8889"/>
                </a:lnTo>
                <a:lnTo>
                  <a:pt x="15490" y="7620"/>
                </a:lnTo>
                <a:close/>
              </a:path>
              <a:path w="120015" h="149859">
                <a:moveTo>
                  <a:pt x="13454" y="0"/>
                </a:moveTo>
                <a:lnTo>
                  <a:pt x="13132" y="0"/>
                </a:lnTo>
                <a:lnTo>
                  <a:pt x="12937" y="1269"/>
                </a:lnTo>
                <a:lnTo>
                  <a:pt x="12661" y="2539"/>
                </a:lnTo>
                <a:lnTo>
                  <a:pt x="12304" y="3809"/>
                </a:lnTo>
                <a:lnTo>
                  <a:pt x="11442" y="6349"/>
                </a:lnTo>
                <a:lnTo>
                  <a:pt x="13523" y="6349"/>
                </a:lnTo>
                <a:lnTo>
                  <a:pt x="13765" y="5079"/>
                </a:lnTo>
                <a:lnTo>
                  <a:pt x="13960" y="5079"/>
                </a:lnTo>
                <a:lnTo>
                  <a:pt x="14075" y="3809"/>
                </a:lnTo>
                <a:lnTo>
                  <a:pt x="14121" y="2540"/>
                </a:lnTo>
                <a:lnTo>
                  <a:pt x="14041" y="1270"/>
                </a:lnTo>
                <a:lnTo>
                  <a:pt x="13684" y="1270"/>
                </a:lnTo>
                <a:lnTo>
                  <a:pt x="13454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8877" y="176188"/>
            <a:ext cx="132715" cy="20955"/>
          </a:xfrm>
          <a:custGeom>
            <a:avLst/>
            <a:gdLst/>
            <a:ahLst/>
            <a:cxnLst/>
            <a:rect l="l" t="t" r="r" b="b"/>
            <a:pathLst>
              <a:path w="132715" h="20955">
                <a:moveTo>
                  <a:pt x="126243" y="10879"/>
                </a:moveTo>
                <a:lnTo>
                  <a:pt x="124794" y="17499"/>
                </a:lnTo>
                <a:lnTo>
                  <a:pt x="124909" y="17728"/>
                </a:lnTo>
                <a:lnTo>
                  <a:pt x="126956" y="18828"/>
                </a:lnTo>
                <a:lnTo>
                  <a:pt x="129394" y="19767"/>
                </a:lnTo>
                <a:lnTo>
                  <a:pt x="130647" y="20271"/>
                </a:lnTo>
                <a:lnTo>
                  <a:pt x="131119" y="20397"/>
                </a:lnTo>
                <a:lnTo>
                  <a:pt x="131349" y="20351"/>
                </a:lnTo>
                <a:lnTo>
                  <a:pt x="132252" y="15460"/>
                </a:lnTo>
                <a:lnTo>
                  <a:pt x="132223" y="13743"/>
                </a:lnTo>
                <a:lnTo>
                  <a:pt x="127738" y="11383"/>
                </a:lnTo>
                <a:lnTo>
                  <a:pt x="126243" y="10879"/>
                </a:lnTo>
                <a:close/>
              </a:path>
              <a:path w="132715" h="20955">
                <a:moveTo>
                  <a:pt x="117353" y="8016"/>
                </a:moveTo>
                <a:lnTo>
                  <a:pt x="116069" y="10135"/>
                </a:lnTo>
                <a:lnTo>
                  <a:pt x="115594" y="13857"/>
                </a:lnTo>
                <a:lnTo>
                  <a:pt x="118066" y="15850"/>
                </a:lnTo>
                <a:lnTo>
                  <a:pt x="119400" y="16285"/>
                </a:lnTo>
                <a:lnTo>
                  <a:pt x="120802" y="16709"/>
                </a:lnTo>
                <a:lnTo>
                  <a:pt x="121999" y="17110"/>
                </a:lnTo>
                <a:lnTo>
                  <a:pt x="122505" y="17178"/>
                </a:lnTo>
                <a:lnTo>
                  <a:pt x="123920" y="11074"/>
                </a:lnTo>
                <a:lnTo>
                  <a:pt x="123805" y="10570"/>
                </a:lnTo>
                <a:lnTo>
                  <a:pt x="121562" y="9276"/>
                </a:lnTo>
                <a:lnTo>
                  <a:pt x="120263" y="8841"/>
                </a:lnTo>
                <a:lnTo>
                  <a:pt x="117629" y="8062"/>
                </a:lnTo>
                <a:lnTo>
                  <a:pt x="117353" y="8016"/>
                </a:lnTo>
                <a:close/>
              </a:path>
              <a:path w="132715" h="20955">
                <a:moveTo>
                  <a:pt x="108119" y="5588"/>
                </a:moveTo>
                <a:lnTo>
                  <a:pt x="106509" y="7787"/>
                </a:lnTo>
                <a:lnTo>
                  <a:pt x="106038" y="11429"/>
                </a:lnTo>
                <a:lnTo>
                  <a:pt x="111385" y="14006"/>
                </a:lnTo>
                <a:lnTo>
                  <a:pt x="112754" y="14361"/>
                </a:lnTo>
                <a:lnTo>
                  <a:pt x="113030" y="14407"/>
                </a:lnTo>
                <a:lnTo>
                  <a:pt x="113306" y="14407"/>
                </a:lnTo>
                <a:lnTo>
                  <a:pt x="113743" y="14246"/>
                </a:lnTo>
                <a:lnTo>
                  <a:pt x="114053" y="13937"/>
                </a:lnTo>
                <a:lnTo>
                  <a:pt x="114168" y="13697"/>
                </a:lnTo>
                <a:lnTo>
                  <a:pt x="114686" y="9780"/>
                </a:lnTo>
                <a:lnTo>
                  <a:pt x="114686" y="7787"/>
                </a:lnTo>
                <a:lnTo>
                  <a:pt x="114375" y="7352"/>
                </a:lnTo>
                <a:lnTo>
                  <a:pt x="113938" y="7043"/>
                </a:lnTo>
                <a:lnTo>
                  <a:pt x="112282" y="6608"/>
                </a:lnTo>
                <a:lnTo>
                  <a:pt x="110948" y="6298"/>
                </a:lnTo>
                <a:lnTo>
                  <a:pt x="108119" y="5588"/>
                </a:lnTo>
                <a:close/>
              </a:path>
              <a:path w="132715" h="20955">
                <a:moveTo>
                  <a:pt x="97862" y="3561"/>
                </a:moveTo>
                <a:lnTo>
                  <a:pt x="96430" y="6218"/>
                </a:lnTo>
                <a:lnTo>
                  <a:pt x="96321" y="7043"/>
                </a:lnTo>
                <a:lnTo>
                  <a:pt x="96206" y="8257"/>
                </a:lnTo>
                <a:lnTo>
                  <a:pt x="96091" y="10020"/>
                </a:lnTo>
                <a:lnTo>
                  <a:pt x="96321" y="10444"/>
                </a:lnTo>
                <a:lnTo>
                  <a:pt x="96712" y="10765"/>
                </a:lnTo>
                <a:lnTo>
                  <a:pt x="97310" y="10994"/>
                </a:lnTo>
                <a:lnTo>
                  <a:pt x="98759" y="11234"/>
                </a:lnTo>
                <a:lnTo>
                  <a:pt x="101633" y="11784"/>
                </a:lnTo>
                <a:lnTo>
                  <a:pt x="103082" y="12093"/>
                </a:lnTo>
                <a:lnTo>
                  <a:pt x="103358" y="12128"/>
                </a:lnTo>
                <a:lnTo>
                  <a:pt x="103876" y="12059"/>
                </a:lnTo>
                <a:lnTo>
                  <a:pt x="105070" y="7043"/>
                </a:lnTo>
                <a:lnTo>
                  <a:pt x="105049" y="5474"/>
                </a:lnTo>
                <a:lnTo>
                  <a:pt x="104738" y="5084"/>
                </a:lnTo>
                <a:lnTo>
                  <a:pt x="104267" y="4775"/>
                </a:lnTo>
                <a:lnTo>
                  <a:pt x="103956" y="4695"/>
                </a:lnTo>
                <a:lnTo>
                  <a:pt x="98172" y="3596"/>
                </a:lnTo>
                <a:lnTo>
                  <a:pt x="97862" y="3561"/>
                </a:lnTo>
                <a:close/>
              </a:path>
              <a:path w="132715" h="20955">
                <a:moveTo>
                  <a:pt x="87788" y="2027"/>
                </a:moveTo>
                <a:lnTo>
                  <a:pt x="85706" y="7982"/>
                </a:lnTo>
                <a:lnTo>
                  <a:pt x="85787" y="8486"/>
                </a:lnTo>
                <a:lnTo>
                  <a:pt x="87788" y="9505"/>
                </a:lnTo>
                <a:lnTo>
                  <a:pt x="89283" y="9746"/>
                </a:lnTo>
                <a:lnTo>
                  <a:pt x="89996" y="9826"/>
                </a:lnTo>
                <a:lnTo>
                  <a:pt x="90743" y="9940"/>
                </a:lnTo>
                <a:lnTo>
                  <a:pt x="91445" y="10020"/>
                </a:lnTo>
                <a:lnTo>
                  <a:pt x="92986" y="10250"/>
                </a:lnTo>
                <a:lnTo>
                  <a:pt x="93538" y="10250"/>
                </a:lnTo>
                <a:lnTo>
                  <a:pt x="93768" y="10169"/>
                </a:lnTo>
                <a:lnTo>
                  <a:pt x="95102" y="4340"/>
                </a:lnTo>
                <a:lnTo>
                  <a:pt x="95021" y="3836"/>
                </a:lnTo>
                <a:lnTo>
                  <a:pt x="90778" y="2462"/>
                </a:lnTo>
                <a:lnTo>
                  <a:pt x="88535" y="2153"/>
                </a:lnTo>
                <a:lnTo>
                  <a:pt x="87788" y="2027"/>
                </a:lnTo>
                <a:close/>
              </a:path>
              <a:path w="132715" h="20955">
                <a:moveTo>
                  <a:pt x="77093" y="939"/>
                </a:moveTo>
                <a:lnTo>
                  <a:pt x="75173" y="7432"/>
                </a:lnTo>
                <a:lnTo>
                  <a:pt x="75288" y="7673"/>
                </a:lnTo>
                <a:lnTo>
                  <a:pt x="78784" y="8486"/>
                </a:lnTo>
                <a:lnTo>
                  <a:pt x="82567" y="8887"/>
                </a:lnTo>
                <a:lnTo>
                  <a:pt x="84487" y="4145"/>
                </a:lnTo>
                <a:lnTo>
                  <a:pt x="84601" y="3286"/>
                </a:lnTo>
                <a:lnTo>
                  <a:pt x="77841" y="973"/>
                </a:lnTo>
                <a:lnTo>
                  <a:pt x="77093" y="939"/>
                </a:lnTo>
                <a:close/>
              </a:path>
              <a:path w="132715" h="20955">
                <a:moveTo>
                  <a:pt x="66169" y="229"/>
                </a:moveTo>
                <a:lnTo>
                  <a:pt x="64398" y="6848"/>
                </a:lnTo>
                <a:lnTo>
                  <a:pt x="64708" y="7238"/>
                </a:lnTo>
                <a:lnTo>
                  <a:pt x="71159" y="7902"/>
                </a:lnTo>
                <a:lnTo>
                  <a:pt x="71953" y="7982"/>
                </a:lnTo>
                <a:lnTo>
                  <a:pt x="73873" y="1912"/>
                </a:lnTo>
                <a:lnTo>
                  <a:pt x="73793" y="1443"/>
                </a:lnTo>
                <a:lnTo>
                  <a:pt x="70136" y="423"/>
                </a:lnTo>
                <a:lnTo>
                  <a:pt x="66169" y="229"/>
                </a:lnTo>
                <a:close/>
              </a:path>
              <a:path w="132715" h="20955">
                <a:moveTo>
                  <a:pt x="55911" y="0"/>
                </a:moveTo>
                <a:lnTo>
                  <a:pt x="53507" y="6688"/>
                </a:lnTo>
                <a:lnTo>
                  <a:pt x="53622" y="6882"/>
                </a:lnTo>
                <a:lnTo>
                  <a:pt x="57946" y="7432"/>
                </a:lnTo>
                <a:lnTo>
                  <a:pt x="58740" y="7478"/>
                </a:lnTo>
                <a:lnTo>
                  <a:pt x="60315" y="7478"/>
                </a:lnTo>
                <a:lnTo>
                  <a:pt x="61132" y="7512"/>
                </a:lnTo>
                <a:lnTo>
                  <a:pt x="61684" y="7432"/>
                </a:lnTo>
                <a:lnTo>
                  <a:pt x="62868" y="893"/>
                </a:lnTo>
                <a:lnTo>
                  <a:pt x="62707" y="664"/>
                </a:lnTo>
                <a:lnTo>
                  <a:pt x="62316" y="343"/>
                </a:lnTo>
                <a:lnTo>
                  <a:pt x="61764" y="114"/>
                </a:lnTo>
                <a:lnTo>
                  <a:pt x="61488" y="68"/>
                </a:lnTo>
                <a:lnTo>
                  <a:pt x="59844" y="68"/>
                </a:lnTo>
                <a:lnTo>
                  <a:pt x="59050" y="34"/>
                </a:lnTo>
                <a:lnTo>
                  <a:pt x="56693" y="34"/>
                </a:lnTo>
                <a:lnTo>
                  <a:pt x="55911" y="0"/>
                </a:lnTo>
                <a:close/>
              </a:path>
              <a:path w="132715" h="20955">
                <a:moveTo>
                  <a:pt x="50437" y="34"/>
                </a:moveTo>
                <a:lnTo>
                  <a:pt x="49621" y="68"/>
                </a:lnTo>
                <a:lnTo>
                  <a:pt x="48827" y="68"/>
                </a:lnTo>
                <a:lnTo>
                  <a:pt x="47999" y="114"/>
                </a:lnTo>
                <a:lnTo>
                  <a:pt x="47217" y="114"/>
                </a:lnTo>
                <a:lnTo>
                  <a:pt x="46389" y="148"/>
                </a:lnTo>
                <a:lnTo>
                  <a:pt x="45607" y="148"/>
                </a:lnTo>
                <a:lnTo>
                  <a:pt x="42617" y="6963"/>
                </a:lnTo>
                <a:lnTo>
                  <a:pt x="42732" y="7157"/>
                </a:lnTo>
                <a:lnTo>
                  <a:pt x="42928" y="7352"/>
                </a:lnTo>
                <a:lnTo>
                  <a:pt x="43214" y="7512"/>
                </a:lnTo>
                <a:lnTo>
                  <a:pt x="43399" y="7593"/>
                </a:lnTo>
                <a:lnTo>
                  <a:pt x="43997" y="7673"/>
                </a:lnTo>
                <a:lnTo>
                  <a:pt x="45527" y="7593"/>
                </a:lnTo>
                <a:lnTo>
                  <a:pt x="46309" y="7593"/>
                </a:lnTo>
                <a:lnTo>
                  <a:pt x="47884" y="7512"/>
                </a:lnTo>
                <a:lnTo>
                  <a:pt x="48678" y="7512"/>
                </a:lnTo>
                <a:lnTo>
                  <a:pt x="49460" y="7478"/>
                </a:lnTo>
                <a:lnTo>
                  <a:pt x="51817" y="4970"/>
                </a:lnTo>
                <a:lnTo>
                  <a:pt x="51702" y="584"/>
                </a:lnTo>
                <a:lnTo>
                  <a:pt x="51506" y="389"/>
                </a:lnTo>
                <a:lnTo>
                  <a:pt x="51228" y="229"/>
                </a:lnTo>
                <a:lnTo>
                  <a:pt x="50759" y="68"/>
                </a:lnTo>
                <a:lnTo>
                  <a:pt x="50437" y="34"/>
                </a:lnTo>
                <a:close/>
              </a:path>
              <a:path w="132715" h="20955">
                <a:moveTo>
                  <a:pt x="39673" y="469"/>
                </a:moveTo>
                <a:lnTo>
                  <a:pt x="37741" y="538"/>
                </a:lnTo>
                <a:lnTo>
                  <a:pt x="36959" y="584"/>
                </a:lnTo>
                <a:lnTo>
                  <a:pt x="36166" y="664"/>
                </a:lnTo>
                <a:lnTo>
                  <a:pt x="34636" y="744"/>
                </a:lnTo>
                <a:lnTo>
                  <a:pt x="31647" y="7203"/>
                </a:lnTo>
                <a:lnTo>
                  <a:pt x="31773" y="7627"/>
                </a:lnTo>
                <a:lnTo>
                  <a:pt x="31904" y="7867"/>
                </a:lnTo>
                <a:lnTo>
                  <a:pt x="32174" y="8096"/>
                </a:lnTo>
                <a:lnTo>
                  <a:pt x="32360" y="8211"/>
                </a:lnTo>
                <a:lnTo>
                  <a:pt x="32866" y="8337"/>
                </a:lnTo>
                <a:lnTo>
                  <a:pt x="33969" y="8291"/>
                </a:lnTo>
                <a:lnTo>
                  <a:pt x="34717" y="8211"/>
                </a:lnTo>
                <a:lnTo>
                  <a:pt x="35499" y="8177"/>
                </a:lnTo>
                <a:lnTo>
                  <a:pt x="36246" y="8096"/>
                </a:lnTo>
                <a:lnTo>
                  <a:pt x="37040" y="8062"/>
                </a:lnTo>
                <a:lnTo>
                  <a:pt x="37822" y="7982"/>
                </a:lnTo>
                <a:lnTo>
                  <a:pt x="40766" y="7043"/>
                </a:lnTo>
                <a:lnTo>
                  <a:pt x="40766" y="1133"/>
                </a:lnTo>
                <a:lnTo>
                  <a:pt x="40570" y="893"/>
                </a:lnTo>
                <a:lnTo>
                  <a:pt x="40421" y="744"/>
                </a:lnTo>
                <a:lnTo>
                  <a:pt x="39949" y="503"/>
                </a:lnTo>
                <a:lnTo>
                  <a:pt x="39673" y="469"/>
                </a:lnTo>
                <a:close/>
              </a:path>
              <a:path w="132715" h="20955">
                <a:moveTo>
                  <a:pt x="28703" y="1282"/>
                </a:moveTo>
                <a:lnTo>
                  <a:pt x="28381" y="1282"/>
                </a:lnTo>
                <a:lnTo>
                  <a:pt x="24459" y="1683"/>
                </a:lnTo>
                <a:lnTo>
                  <a:pt x="23712" y="1798"/>
                </a:lnTo>
                <a:lnTo>
                  <a:pt x="22918" y="1878"/>
                </a:lnTo>
                <a:lnTo>
                  <a:pt x="20837" y="5909"/>
                </a:lnTo>
                <a:lnTo>
                  <a:pt x="20892" y="7627"/>
                </a:lnTo>
                <a:lnTo>
                  <a:pt x="22447" y="9471"/>
                </a:lnTo>
                <a:lnTo>
                  <a:pt x="23240" y="9391"/>
                </a:lnTo>
                <a:lnTo>
                  <a:pt x="23988" y="9276"/>
                </a:lnTo>
                <a:lnTo>
                  <a:pt x="24735" y="9196"/>
                </a:lnTo>
                <a:lnTo>
                  <a:pt x="25517" y="9081"/>
                </a:lnTo>
                <a:lnTo>
                  <a:pt x="28898" y="8726"/>
                </a:lnTo>
                <a:lnTo>
                  <a:pt x="29209" y="8612"/>
                </a:lnTo>
                <a:lnTo>
                  <a:pt x="29646" y="8291"/>
                </a:lnTo>
                <a:lnTo>
                  <a:pt x="29841" y="8096"/>
                </a:lnTo>
                <a:lnTo>
                  <a:pt x="29956" y="7867"/>
                </a:lnTo>
                <a:lnTo>
                  <a:pt x="29830" y="1992"/>
                </a:lnTo>
                <a:lnTo>
                  <a:pt x="29013" y="1328"/>
                </a:lnTo>
                <a:lnTo>
                  <a:pt x="28703" y="1282"/>
                </a:lnTo>
                <a:close/>
              </a:path>
              <a:path w="132715" h="20955">
                <a:moveTo>
                  <a:pt x="17893" y="2542"/>
                </a:moveTo>
                <a:lnTo>
                  <a:pt x="10210" y="6138"/>
                </a:lnTo>
                <a:lnTo>
                  <a:pt x="10453" y="10020"/>
                </a:lnTo>
                <a:lnTo>
                  <a:pt x="11672" y="11074"/>
                </a:lnTo>
                <a:lnTo>
                  <a:pt x="17962" y="10101"/>
                </a:lnTo>
                <a:lnTo>
                  <a:pt x="19261" y="9116"/>
                </a:lnTo>
                <a:lnTo>
                  <a:pt x="19135" y="3596"/>
                </a:lnTo>
                <a:lnTo>
                  <a:pt x="17893" y="2542"/>
                </a:lnTo>
                <a:close/>
              </a:path>
              <a:path w="132715" h="20955">
                <a:moveTo>
                  <a:pt x="7394" y="4260"/>
                </a:moveTo>
                <a:lnTo>
                  <a:pt x="0" y="8371"/>
                </a:lnTo>
                <a:lnTo>
                  <a:pt x="202" y="11269"/>
                </a:lnTo>
                <a:lnTo>
                  <a:pt x="1460" y="13113"/>
                </a:lnTo>
                <a:lnTo>
                  <a:pt x="1724" y="13067"/>
                </a:lnTo>
                <a:lnTo>
                  <a:pt x="4634" y="12403"/>
                </a:lnTo>
                <a:lnTo>
                  <a:pt x="7589" y="11853"/>
                </a:lnTo>
                <a:lnTo>
                  <a:pt x="8843" y="10799"/>
                </a:lnTo>
                <a:lnTo>
                  <a:pt x="8723" y="7077"/>
                </a:lnTo>
                <a:lnTo>
                  <a:pt x="7670" y="4306"/>
                </a:lnTo>
                <a:lnTo>
                  <a:pt x="7394" y="426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23421" y="196585"/>
            <a:ext cx="144145" cy="20320"/>
          </a:xfrm>
          <a:custGeom>
            <a:avLst/>
            <a:gdLst/>
            <a:ahLst/>
            <a:cxnLst/>
            <a:rect l="l" t="t" r="r" b="b"/>
            <a:pathLst>
              <a:path w="144145" h="20320">
                <a:moveTo>
                  <a:pt x="139502" y="10994"/>
                </a:moveTo>
                <a:lnTo>
                  <a:pt x="138122" y="17384"/>
                </a:lnTo>
                <a:lnTo>
                  <a:pt x="138352" y="17854"/>
                </a:lnTo>
                <a:lnTo>
                  <a:pt x="138513" y="18083"/>
                </a:lnTo>
                <a:lnTo>
                  <a:pt x="138708" y="18278"/>
                </a:lnTo>
                <a:lnTo>
                  <a:pt x="138950" y="18438"/>
                </a:lnTo>
                <a:lnTo>
                  <a:pt x="141338" y="19343"/>
                </a:lnTo>
                <a:lnTo>
                  <a:pt x="142170" y="19686"/>
                </a:lnTo>
                <a:lnTo>
                  <a:pt x="142446" y="19767"/>
                </a:lnTo>
                <a:lnTo>
                  <a:pt x="142676" y="19732"/>
                </a:lnTo>
                <a:lnTo>
                  <a:pt x="142883" y="19652"/>
                </a:lnTo>
                <a:lnTo>
                  <a:pt x="143826" y="15105"/>
                </a:lnTo>
                <a:lnTo>
                  <a:pt x="143941" y="13891"/>
                </a:lnTo>
                <a:lnTo>
                  <a:pt x="144102" y="13147"/>
                </a:lnTo>
                <a:lnTo>
                  <a:pt x="142722" y="12529"/>
                </a:lnTo>
                <a:lnTo>
                  <a:pt x="142285" y="12288"/>
                </a:lnTo>
                <a:lnTo>
                  <a:pt x="141894" y="12013"/>
                </a:lnTo>
                <a:lnTo>
                  <a:pt x="141066" y="11544"/>
                </a:lnTo>
                <a:lnTo>
                  <a:pt x="140594" y="11349"/>
                </a:lnTo>
                <a:lnTo>
                  <a:pt x="140008" y="11074"/>
                </a:lnTo>
                <a:lnTo>
                  <a:pt x="139502" y="10994"/>
                </a:lnTo>
                <a:close/>
              </a:path>
              <a:path w="144145" h="20320">
                <a:moveTo>
                  <a:pt x="130567" y="8062"/>
                </a:moveTo>
                <a:lnTo>
                  <a:pt x="128922" y="14682"/>
                </a:lnTo>
                <a:lnTo>
                  <a:pt x="129083" y="14876"/>
                </a:lnTo>
                <a:lnTo>
                  <a:pt x="129233" y="15105"/>
                </a:lnTo>
                <a:lnTo>
                  <a:pt x="129428" y="15266"/>
                </a:lnTo>
                <a:lnTo>
                  <a:pt x="129704" y="15426"/>
                </a:lnTo>
                <a:lnTo>
                  <a:pt x="131360" y="15930"/>
                </a:lnTo>
                <a:lnTo>
                  <a:pt x="132694" y="16365"/>
                </a:lnTo>
                <a:lnTo>
                  <a:pt x="133993" y="16755"/>
                </a:lnTo>
                <a:lnTo>
                  <a:pt x="135327" y="17190"/>
                </a:lnTo>
                <a:lnTo>
                  <a:pt x="135603" y="17259"/>
                </a:lnTo>
                <a:lnTo>
                  <a:pt x="136863" y="15105"/>
                </a:lnTo>
                <a:lnTo>
                  <a:pt x="137018" y="13891"/>
                </a:lnTo>
                <a:lnTo>
                  <a:pt x="137133" y="12677"/>
                </a:lnTo>
                <a:lnTo>
                  <a:pt x="137294" y="11429"/>
                </a:lnTo>
                <a:lnTo>
                  <a:pt x="137259" y="10925"/>
                </a:lnTo>
                <a:lnTo>
                  <a:pt x="134856" y="9356"/>
                </a:lnTo>
                <a:lnTo>
                  <a:pt x="133556" y="8921"/>
                </a:lnTo>
                <a:lnTo>
                  <a:pt x="132223" y="8532"/>
                </a:lnTo>
                <a:lnTo>
                  <a:pt x="130843" y="8096"/>
                </a:lnTo>
                <a:lnTo>
                  <a:pt x="130567" y="8062"/>
                </a:lnTo>
                <a:close/>
              </a:path>
              <a:path w="144145" h="20320">
                <a:moveTo>
                  <a:pt x="121298" y="5554"/>
                </a:moveTo>
                <a:lnTo>
                  <a:pt x="119527" y="8967"/>
                </a:lnTo>
                <a:lnTo>
                  <a:pt x="119205" y="11395"/>
                </a:lnTo>
                <a:lnTo>
                  <a:pt x="126438" y="14407"/>
                </a:lnTo>
                <a:lnTo>
                  <a:pt x="126680" y="14361"/>
                </a:lnTo>
                <a:lnTo>
                  <a:pt x="127864" y="9826"/>
                </a:lnTo>
                <a:lnTo>
                  <a:pt x="127812" y="7753"/>
                </a:lnTo>
                <a:lnTo>
                  <a:pt x="127542" y="7398"/>
                </a:lnTo>
                <a:lnTo>
                  <a:pt x="127312" y="7203"/>
                </a:lnTo>
                <a:lnTo>
                  <a:pt x="126841" y="6963"/>
                </a:lnTo>
                <a:lnTo>
                  <a:pt x="121298" y="5554"/>
                </a:lnTo>
                <a:close/>
              </a:path>
              <a:path w="144145" h="20320">
                <a:moveTo>
                  <a:pt x="111155" y="3481"/>
                </a:moveTo>
                <a:lnTo>
                  <a:pt x="109499" y="10135"/>
                </a:lnTo>
                <a:lnTo>
                  <a:pt x="109660" y="10376"/>
                </a:lnTo>
                <a:lnTo>
                  <a:pt x="116813" y="12059"/>
                </a:lnTo>
                <a:lnTo>
                  <a:pt x="117043" y="12013"/>
                </a:lnTo>
                <a:lnTo>
                  <a:pt x="117284" y="11899"/>
                </a:lnTo>
                <a:lnTo>
                  <a:pt x="117445" y="11738"/>
                </a:lnTo>
                <a:lnTo>
                  <a:pt x="117721" y="11349"/>
                </a:lnTo>
                <a:lnTo>
                  <a:pt x="118227" y="7432"/>
                </a:lnTo>
                <a:lnTo>
                  <a:pt x="118227" y="5439"/>
                </a:lnTo>
                <a:lnTo>
                  <a:pt x="111155" y="3481"/>
                </a:lnTo>
                <a:close/>
              </a:path>
              <a:path w="144145" h="20320">
                <a:moveTo>
                  <a:pt x="101357" y="1958"/>
                </a:moveTo>
                <a:lnTo>
                  <a:pt x="99713" y="4260"/>
                </a:lnTo>
                <a:lnTo>
                  <a:pt x="99552" y="5439"/>
                </a:lnTo>
                <a:lnTo>
                  <a:pt x="102070" y="9505"/>
                </a:lnTo>
                <a:lnTo>
                  <a:pt x="103485" y="9746"/>
                </a:lnTo>
                <a:lnTo>
                  <a:pt x="104899" y="9940"/>
                </a:lnTo>
                <a:lnTo>
                  <a:pt x="106624" y="10215"/>
                </a:lnTo>
                <a:lnTo>
                  <a:pt x="106900" y="10181"/>
                </a:lnTo>
                <a:lnTo>
                  <a:pt x="108315" y="5520"/>
                </a:lnTo>
                <a:lnTo>
                  <a:pt x="108246" y="3515"/>
                </a:lnTo>
                <a:lnTo>
                  <a:pt x="104267" y="2347"/>
                </a:lnTo>
                <a:lnTo>
                  <a:pt x="101357" y="1958"/>
                </a:lnTo>
                <a:close/>
              </a:path>
              <a:path w="144145" h="20320">
                <a:moveTo>
                  <a:pt x="91065" y="824"/>
                </a:moveTo>
                <a:lnTo>
                  <a:pt x="89329" y="4420"/>
                </a:lnTo>
                <a:lnTo>
                  <a:pt x="89214" y="5634"/>
                </a:lnTo>
                <a:lnTo>
                  <a:pt x="91928" y="8337"/>
                </a:lnTo>
                <a:lnTo>
                  <a:pt x="96286" y="8807"/>
                </a:lnTo>
                <a:lnTo>
                  <a:pt x="98261" y="3206"/>
                </a:lnTo>
                <a:lnTo>
                  <a:pt x="98253" y="2347"/>
                </a:lnTo>
                <a:lnTo>
                  <a:pt x="93296" y="1053"/>
                </a:lnTo>
                <a:lnTo>
                  <a:pt x="91065" y="824"/>
                </a:lnTo>
                <a:close/>
              </a:path>
              <a:path w="144145" h="20320">
                <a:moveTo>
                  <a:pt x="80601" y="194"/>
                </a:moveTo>
                <a:lnTo>
                  <a:pt x="78910" y="6814"/>
                </a:lnTo>
                <a:lnTo>
                  <a:pt x="79025" y="7008"/>
                </a:lnTo>
                <a:lnTo>
                  <a:pt x="82452" y="7673"/>
                </a:lnTo>
                <a:lnTo>
                  <a:pt x="83901" y="7753"/>
                </a:lnTo>
                <a:lnTo>
                  <a:pt x="85361" y="7867"/>
                </a:lnTo>
                <a:lnTo>
                  <a:pt x="86109" y="7902"/>
                </a:lnTo>
                <a:lnTo>
                  <a:pt x="86661" y="7822"/>
                </a:lnTo>
                <a:lnTo>
                  <a:pt x="87880" y="3092"/>
                </a:lnTo>
                <a:lnTo>
                  <a:pt x="87799" y="1133"/>
                </a:lnTo>
                <a:lnTo>
                  <a:pt x="87583" y="893"/>
                </a:lnTo>
                <a:lnTo>
                  <a:pt x="87443" y="778"/>
                </a:lnTo>
                <a:lnTo>
                  <a:pt x="86937" y="549"/>
                </a:lnTo>
                <a:lnTo>
                  <a:pt x="86661" y="503"/>
                </a:lnTo>
                <a:lnTo>
                  <a:pt x="80601" y="194"/>
                </a:lnTo>
                <a:close/>
              </a:path>
              <a:path w="144145" h="20320">
                <a:moveTo>
                  <a:pt x="76392" y="7398"/>
                </a:moveTo>
                <a:lnTo>
                  <a:pt x="71320" y="7398"/>
                </a:lnTo>
                <a:lnTo>
                  <a:pt x="72068" y="7432"/>
                </a:lnTo>
                <a:lnTo>
                  <a:pt x="75058" y="7432"/>
                </a:lnTo>
                <a:lnTo>
                  <a:pt x="75805" y="7478"/>
                </a:lnTo>
                <a:lnTo>
                  <a:pt x="76392" y="7398"/>
                </a:lnTo>
                <a:close/>
              </a:path>
              <a:path w="144145" h="20320">
                <a:moveTo>
                  <a:pt x="73137" y="0"/>
                </a:moveTo>
                <a:lnTo>
                  <a:pt x="68572" y="6688"/>
                </a:lnTo>
                <a:lnTo>
                  <a:pt x="68848" y="7089"/>
                </a:lnTo>
                <a:lnTo>
                  <a:pt x="69273" y="7318"/>
                </a:lnTo>
                <a:lnTo>
                  <a:pt x="69549" y="7398"/>
                </a:lnTo>
                <a:lnTo>
                  <a:pt x="69871" y="7432"/>
                </a:lnTo>
                <a:lnTo>
                  <a:pt x="70573" y="7398"/>
                </a:lnTo>
                <a:lnTo>
                  <a:pt x="76392" y="7398"/>
                </a:lnTo>
                <a:lnTo>
                  <a:pt x="77335" y="5004"/>
                </a:lnTo>
                <a:lnTo>
                  <a:pt x="77496" y="2576"/>
                </a:lnTo>
                <a:lnTo>
                  <a:pt x="73873" y="34"/>
                </a:lnTo>
                <a:lnTo>
                  <a:pt x="73137" y="0"/>
                </a:lnTo>
                <a:close/>
              </a:path>
              <a:path w="144145" h="20320">
                <a:moveTo>
                  <a:pt x="65939" y="80"/>
                </a:moveTo>
                <a:lnTo>
                  <a:pt x="64881" y="80"/>
                </a:lnTo>
                <a:lnTo>
                  <a:pt x="64133" y="114"/>
                </a:lnTo>
                <a:lnTo>
                  <a:pt x="63386" y="114"/>
                </a:lnTo>
                <a:lnTo>
                  <a:pt x="61845" y="194"/>
                </a:lnTo>
                <a:lnTo>
                  <a:pt x="61097" y="194"/>
                </a:lnTo>
                <a:lnTo>
                  <a:pt x="59568" y="274"/>
                </a:lnTo>
                <a:lnTo>
                  <a:pt x="58168" y="6928"/>
                </a:lnTo>
                <a:lnTo>
                  <a:pt x="58251" y="7123"/>
                </a:lnTo>
                <a:lnTo>
                  <a:pt x="58357" y="7283"/>
                </a:lnTo>
                <a:lnTo>
                  <a:pt x="58659" y="7558"/>
                </a:lnTo>
                <a:lnTo>
                  <a:pt x="59211" y="7707"/>
                </a:lnTo>
                <a:lnTo>
                  <a:pt x="61730" y="7593"/>
                </a:lnTo>
                <a:lnTo>
                  <a:pt x="62477" y="7593"/>
                </a:lnTo>
                <a:lnTo>
                  <a:pt x="63972" y="7512"/>
                </a:lnTo>
                <a:lnTo>
                  <a:pt x="64720" y="7512"/>
                </a:lnTo>
                <a:lnTo>
                  <a:pt x="65467" y="7478"/>
                </a:lnTo>
                <a:lnTo>
                  <a:pt x="66916" y="6184"/>
                </a:lnTo>
                <a:lnTo>
                  <a:pt x="66812" y="549"/>
                </a:lnTo>
                <a:lnTo>
                  <a:pt x="66491" y="274"/>
                </a:lnTo>
                <a:lnTo>
                  <a:pt x="66215" y="148"/>
                </a:lnTo>
                <a:lnTo>
                  <a:pt x="65939" y="80"/>
                </a:lnTo>
                <a:close/>
              </a:path>
              <a:path w="144145" h="20320">
                <a:moveTo>
                  <a:pt x="55083" y="503"/>
                </a:moveTo>
                <a:lnTo>
                  <a:pt x="54301" y="584"/>
                </a:lnTo>
                <a:lnTo>
                  <a:pt x="53553" y="618"/>
                </a:lnTo>
                <a:lnTo>
                  <a:pt x="52806" y="698"/>
                </a:lnTo>
                <a:lnTo>
                  <a:pt x="52058" y="744"/>
                </a:lnTo>
                <a:lnTo>
                  <a:pt x="51311" y="824"/>
                </a:lnTo>
                <a:lnTo>
                  <a:pt x="50563" y="858"/>
                </a:lnTo>
                <a:lnTo>
                  <a:pt x="49816" y="939"/>
                </a:lnTo>
                <a:lnTo>
                  <a:pt x="49069" y="973"/>
                </a:lnTo>
                <a:lnTo>
                  <a:pt x="48758" y="1053"/>
                </a:lnTo>
                <a:lnTo>
                  <a:pt x="48241" y="1294"/>
                </a:lnTo>
                <a:lnTo>
                  <a:pt x="48045" y="1443"/>
                </a:lnTo>
                <a:lnTo>
                  <a:pt x="47850" y="1637"/>
                </a:lnTo>
                <a:lnTo>
                  <a:pt x="47735" y="6104"/>
                </a:lnTo>
                <a:lnTo>
                  <a:pt x="47850" y="7822"/>
                </a:lnTo>
                <a:lnTo>
                  <a:pt x="48011" y="8028"/>
                </a:lnTo>
                <a:lnTo>
                  <a:pt x="48367" y="8337"/>
                </a:lnTo>
                <a:lnTo>
                  <a:pt x="48643" y="8417"/>
                </a:lnTo>
                <a:lnTo>
                  <a:pt x="48873" y="8451"/>
                </a:lnTo>
                <a:lnTo>
                  <a:pt x="49931" y="8417"/>
                </a:lnTo>
                <a:lnTo>
                  <a:pt x="51391" y="8257"/>
                </a:lnTo>
                <a:lnTo>
                  <a:pt x="52139" y="8222"/>
                </a:lnTo>
                <a:lnTo>
                  <a:pt x="52840" y="8142"/>
                </a:lnTo>
                <a:lnTo>
                  <a:pt x="55129" y="7982"/>
                </a:lnTo>
                <a:lnTo>
                  <a:pt x="55681" y="7822"/>
                </a:lnTo>
                <a:lnTo>
                  <a:pt x="55911" y="7707"/>
                </a:lnTo>
                <a:lnTo>
                  <a:pt x="56106" y="7558"/>
                </a:lnTo>
                <a:lnTo>
                  <a:pt x="56302" y="7352"/>
                </a:lnTo>
                <a:lnTo>
                  <a:pt x="56428" y="7123"/>
                </a:lnTo>
                <a:lnTo>
                  <a:pt x="56321" y="1053"/>
                </a:lnTo>
                <a:lnTo>
                  <a:pt x="56106" y="824"/>
                </a:lnTo>
                <a:lnTo>
                  <a:pt x="55635" y="584"/>
                </a:lnTo>
                <a:lnTo>
                  <a:pt x="55083" y="503"/>
                </a:lnTo>
                <a:close/>
              </a:path>
              <a:path w="144145" h="20320">
                <a:moveTo>
                  <a:pt x="44940" y="1443"/>
                </a:moveTo>
                <a:lnTo>
                  <a:pt x="44630" y="1443"/>
                </a:lnTo>
                <a:lnTo>
                  <a:pt x="42387" y="1683"/>
                </a:lnTo>
                <a:lnTo>
                  <a:pt x="41640" y="1798"/>
                </a:lnTo>
                <a:lnTo>
                  <a:pt x="40110" y="1958"/>
                </a:lnTo>
                <a:lnTo>
                  <a:pt x="39363" y="2072"/>
                </a:lnTo>
                <a:lnTo>
                  <a:pt x="38650" y="2153"/>
                </a:lnTo>
                <a:lnTo>
                  <a:pt x="38257" y="2267"/>
                </a:lnTo>
                <a:lnTo>
                  <a:pt x="38063" y="2347"/>
                </a:lnTo>
                <a:lnTo>
                  <a:pt x="37626" y="2656"/>
                </a:lnTo>
                <a:lnTo>
                  <a:pt x="37350" y="3092"/>
                </a:lnTo>
                <a:lnTo>
                  <a:pt x="37396" y="6104"/>
                </a:lnTo>
                <a:lnTo>
                  <a:pt x="38926" y="9665"/>
                </a:lnTo>
                <a:lnTo>
                  <a:pt x="43365" y="9081"/>
                </a:lnTo>
                <a:lnTo>
                  <a:pt x="44825" y="8921"/>
                </a:lnTo>
                <a:lnTo>
                  <a:pt x="46125" y="7982"/>
                </a:lnTo>
                <a:lnTo>
                  <a:pt x="46029" y="2233"/>
                </a:lnTo>
                <a:lnTo>
                  <a:pt x="45905" y="1958"/>
                </a:lnTo>
                <a:lnTo>
                  <a:pt x="45800" y="1798"/>
                </a:lnTo>
                <a:lnTo>
                  <a:pt x="45458" y="1557"/>
                </a:lnTo>
                <a:lnTo>
                  <a:pt x="45216" y="1488"/>
                </a:lnTo>
                <a:lnTo>
                  <a:pt x="44940" y="1443"/>
                </a:lnTo>
                <a:close/>
              </a:path>
              <a:path w="144145" h="20320">
                <a:moveTo>
                  <a:pt x="34521" y="2771"/>
                </a:moveTo>
                <a:lnTo>
                  <a:pt x="27058" y="5325"/>
                </a:lnTo>
                <a:lnTo>
                  <a:pt x="27307" y="9310"/>
                </a:lnTo>
                <a:lnTo>
                  <a:pt x="28818" y="11315"/>
                </a:lnTo>
                <a:lnTo>
                  <a:pt x="30278" y="10994"/>
                </a:lnTo>
                <a:lnTo>
                  <a:pt x="34636" y="10295"/>
                </a:lnTo>
                <a:lnTo>
                  <a:pt x="35821" y="9310"/>
                </a:lnTo>
                <a:lnTo>
                  <a:pt x="35740" y="3836"/>
                </a:lnTo>
                <a:lnTo>
                  <a:pt x="35660" y="3596"/>
                </a:lnTo>
                <a:lnTo>
                  <a:pt x="35545" y="3367"/>
                </a:lnTo>
                <a:lnTo>
                  <a:pt x="35234" y="3012"/>
                </a:lnTo>
                <a:lnTo>
                  <a:pt x="34797" y="2817"/>
                </a:lnTo>
                <a:lnTo>
                  <a:pt x="34521" y="2771"/>
                </a:lnTo>
                <a:close/>
              </a:path>
              <a:path w="144145" h="20320">
                <a:moveTo>
                  <a:pt x="24379" y="4581"/>
                </a:moveTo>
                <a:lnTo>
                  <a:pt x="17145" y="8692"/>
                </a:lnTo>
                <a:lnTo>
                  <a:pt x="17387" y="12403"/>
                </a:lnTo>
                <a:lnTo>
                  <a:pt x="18560" y="13422"/>
                </a:lnTo>
                <a:lnTo>
                  <a:pt x="18836" y="13388"/>
                </a:lnTo>
                <a:lnTo>
                  <a:pt x="25793" y="11120"/>
                </a:lnTo>
                <a:lnTo>
                  <a:pt x="25678" y="7432"/>
                </a:lnTo>
                <a:lnTo>
                  <a:pt x="24379" y="4581"/>
                </a:lnTo>
                <a:close/>
              </a:path>
              <a:path w="144145" h="20320">
                <a:moveTo>
                  <a:pt x="14708" y="6814"/>
                </a:moveTo>
                <a:lnTo>
                  <a:pt x="7394" y="11234"/>
                </a:lnTo>
                <a:lnTo>
                  <a:pt x="7474" y="12483"/>
                </a:lnTo>
                <a:lnTo>
                  <a:pt x="8854" y="15930"/>
                </a:lnTo>
                <a:lnTo>
                  <a:pt x="9084" y="15896"/>
                </a:lnTo>
                <a:lnTo>
                  <a:pt x="11913" y="15105"/>
                </a:lnTo>
                <a:lnTo>
                  <a:pt x="14673" y="14407"/>
                </a:lnTo>
                <a:lnTo>
                  <a:pt x="14984" y="14292"/>
                </a:lnTo>
                <a:lnTo>
                  <a:pt x="15225" y="14166"/>
                </a:lnTo>
                <a:lnTo>
                  <a:pt x="15668" y="13743"/>
                </a:lnTo>
                <a:lnTo>
                  <a:pt x="15892" y="13307"/>
                </a:lnTo>
                <a:lnTo>
                  <a:pt x="15766" y="10295"/>
                </a:lnTo>
                <a:lnTo>
                  <a:pt x="15536" y="7512"/>
                </a:lnTo>
                <a:lnTo>
                  <a:pt x="15455" y="7318"/>
                </a:lnTo>
                <a:lnTo>
                  <a:pt x="15145" y="6963"/>
                </a:lnTo>
                <a:lnTo>
                  <a:pt x="14708" y="6814"/>
                </a:lnTo>
                <a:close/>
              </a:path>
              <a:path w="144145" h="20320">
                <a:moveTo>
                  <a:pt x="5002" y="9471"/>
                </a:moveTo>
                <a:lnTo>
                  <a:pt x="1494" y="10765"/>
                </a:lnTo>
                <a:lnTo>
                  <a:pt x="126" y="11269"/>
                </a:lnTo>
                <a:lnTo>
                  <a:pt x="3116" y="17339"/>
                </a:lnTo>
                <a:lnTo>
                  <a:pt x="4128" y="17144"/>
                </a:lnTo>
                <a:lnTo>
                  <a:pt x="4335" y="17110"/>
                </a:lnTo>
                <a:lnTo>
                  <a:pt x="5036" y="17110"/>
                </a:lnTo>
                <a:lnTo>
                  <a:pt x="5312" y="16984"/>
                </a:lnTo>
                <a:lnTo>
                  <a:pt x="5784" y="16674"/>
                </a:lnTo>
                <a:lnTo>
                  <a:pt x="6094" y="16205"/>
                </a:lnTo>
                <a:lnTo>
                  <a:pt x="6193" y="15896"/>
                </a:lnTo>
                <a:lnTo>
                  <a:pt x="6078" y="13113"/>
                </a:lnTo>
                <a:lnTo>
                  <a:pt x="5864" y="10410"/>
                </a:lnTo>
                <a:lnTo>
                  <a:pt x="5749" y="9940"/>
                </a:lnTo>
                <a:lnTo>
                  <a:pt x="5588" y="9746"/>
                </a:lnTo>
                <a:lnTo>
                  <a:pt x="5232" y="9505"/>
                </a:lnTo>
                <a:lnTo>
                  <a:pt x="5002" y="9471"/>
                </a:lnTo>
                <a:close/>
              </a:path>
              <a:path w="144145" h="20320">
                <a:moveTo>
                  <a:pt x="5036" y="17110"/>
                </a:moveTo>
                <a:lnTo>
                  <a:pt x="4335" y="17110"/>
                </a:lnTo>
                <a:lnTo>
                  <a:pt x="4254" y="17258"/>
                </a:lnTo>
                <a:lnTo>
                  <a:pt x="4530" y="17224"/>
                </a:lnTo>
                <a:lnTo>
                  <a:pt x="5036" y="1711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20638" y="184596"/>
            <a:ext cx="151130" cy="24130"/>
          </a:xfrm>
          <a:custGeom>
            <a:avLst/>
            <a:gdLst/>
            <a:ahLst/>
            <a:cxnLst/>
            <a:rect l="l" t="t" r="r" b="b"/>
            <a:pathLst>
              <a:path w="151129" h="24129">
                <a:moveTo>
                  <a:pt x="146413" y="19812"/>
                </a:moveTo>
                <a:lnTo>
                  <a:pt x="143182" y="19812"/>
                </a:lnTo>
                <a:lnTo>
                  <a:pt x="144205" y="21844"/>
                </a:lnTo>
                <a:lnTo>
                  <a:pt x="144677" y="22479"/>
                </a:lnTo>
                <a:lnTo>
                  <a:pt x="145263" y="22987"/>
                </a:lnTo>
                <a:lnTo>
                  <a:pt x="145620" y="23241"/>
                </a:lnTo>
                <a:lnTo>
                  <a:pt x="146057" y="23495"/>
                </a:lnTo>
                <a:lnTo>
                  <a:pt x="146528" y="23622"/>
                </a:lnTo>
                <a:lnTo>
                  <a:pt x="147667" y="24003"/>
                </a:lnTo>
                <a:lnTo>
                  <a:pt x="148334" y="24003"/>
                </a:lnTo>
                <a:lnTo>
                  <a:pt x="147862" y="23241"/>
                </a:lnTo>
                <a:lnTo>
                  <a:pt x="147498" y="22479"/>
                </a:lnTo>
                <a:lnTo>
                  <a:pt x="146413" y="19812"/>
                </a:lnTo>
                <a:close/>
              </a:path>
              <a:path w="151129" h="24129">
                <a:moveTo>
                  <a:pt x="11756" y="12699"/>
                </a:moveTo>
                <a:lnTo>
                  <a:pt x="2909" y="12699"/>
                </a:lnTo>
                <a:lnTo>
                  <a:pt x="3852" y="12826"/>
                </a:lnTo>
                <a:lnTo>
                  <a:pt x="5381" y="13207"/>
                </a:lnTo>
                <a:lnTo>
                  <a:pt x="6876" y="13969"/>
                </a:lnTo>
                <a:lnTo>
                  <a:pt x="7256" y="14350"/>
                </a:lnTo>
                <a:lnTo>
                  <a:pt x="7329" y="14604"/>
                </a:lnTo>
                <a:lnTo>
                  <a:pt x="6891" y="15620"/>
                </a:lnTo>
                <a:lnTo>
                  <a:pt x="5524" y="18033"/>
                </a:lnTo>
                <a:lnTo>
                  <a:pt x="4944" y="18922"/>
                </a:lnTo>
                <a:lnTo>
                  <a:pt x="2943" y="21208"/>
                </a:lnTo>
                <a:lnTo>
                  <a:pt x="2437" y="21589"/>
                </a:lnTo>
                <a:lnTo>
                  <a:pt x="3185" y="21462"/>
                </a:lnTo>
                <a:lnTo>
                  <a:pt x="7589" y="19684"/>
                </a:lnTo>
                <a:lnTo>
                  <a:pt x="7980" y="19430"/>
                </a:lnTo>
                <a:lnTo>
                  <a:pt x="9199" y="18033"/>
                </a:lnTo>
                <a:lnTo>
                  <a:pt x="9625" y="17271"/>
                </a:lnTo>
                <a:lnTo>
                  <a:pt x="16881" y="17271"/>
                </a:lnTo>
                <a:lnTo>
                  <a:pt x="16272" y="17144"/>
                </a:lnTo>
                <a:lnTo>
                  <a:pt x="15490" y="16763"/>
                </a:lnTo>
                <a:lnTo>
                  <a:pt x="14581" y="16255"/>
                </a:lnTo>
                <a:lnTo>
                  <a:pt x="14075" y="16001"/>
                </a:lnTo>
                <a:lnTo>
                  <a:pt x="13604" y="15620"/>
                </a:lnTo>
                <a:lnTo>
                  <a:pt x="13086" y="15239"/>
                </a:lnTo>
                <a:lnTo>
                  <a:pt x="12580" y="14731"/>
                </a:lnTo>
                <a:lnTo>
                  <a:pt x="11637" y="13461"/>
                </a:lnTo>
                <a:lnTo>
                  <a:pt x="11442" y="13334"/>
                </a:lnTo>
                <a:lnTo>
                  <a:pt x="11520" y="13080"/>
                </a:lnTo>
                <a:lnTo>
                  <a:pt x="11756" y="12699"/>
                </a:lnTo>
                <a:close/>
              </a:path>
              <a:path w="151129" h="24129">
                <a:moveTo>
                  <a:pt x="141204" y="10414"/>
                </a:moveTo>
                <a:lnTo>
                  <a:pt x="136063" y="10414"/>
                </a:lnTo>
                <a:lnTo>
                  <a:pt x="137248" y="10922"/>
                </a:lnTo>
                <a:lnTo>
                  <a:pt x="138743" y="11938"/>
                </a:lnTo>
                <a:lnTo>
                  <a:pt x="139916" y="13081"/>
                </a:lnTo>
                <a:lnTo>
                  <a:pt x="141020" y="14478"/>
                </a:lnTo>
                <a:lnTo>
                  <a:pt x="141652" y="15621"/>
                </a:lnTo>
                <a:lnTo>
                  <a:pt x="141100" y="16383"/>
                </a:lnTo>
                <a:lnTo>
                  <a:pt x="137052" y="19050"/>
                </a:lnTo>
                <a:lnTo>
                  <a:pt x="136466" y="19304"/>
                </a:lnTo>
                <a:lnTo>
                  <a:pt x="140859" y="20701"/>
                </a:lnTo>
                <a:lnTo>
                  <a:pt x="141652" y="20574"/>
                </a:lnTo>
                <a:lnTo>
                  <a:pt x="142009" y="20447"/>
                </a:lnTo>
                <a:lnTo>
                  <a:pt x="142630" y="20066"/>
                </a:lnTo>
                <a:lnTo>
                  <a:pt x="143182" y="19812"/>
                </a:lnTo>
                <a:lnTo>
                  <a:pt x="146413" y="19812"/>
                </a:lnTo>
                <a:lnTo>
                  <a:pt x="145585" y="17526"/>
                </a:lnTo>
                <a:lnTo>
                  <a:pt x="145505" y="17145"/>
                </a:lnTo>
                <a:lnTo>
                  <a:pt x="145390" y="17018"/>
                </a:lnTo>
                <a:lnTo>
                  <a:pt x="146758" y="15875"/>
                </a:lnTo>
                <a:lnTo>
                  <a:pt x="147391" y="15621"/>
                </a:lnTo>
                <a:lnTo>
                  <a:pt x="147667" y="15367"/>
                </a:lnTo>
                <a:lnTo>
                  <a:pt x="148219" y="15240"/>
                </a:lnTo>
                <a:lnTo>
                  <a:pt x="150104" y="15240"/>
                </a:lnTo>
                <a:lnTo>
                  <a:pt x="150541" y="15113"/>
                </a:lnTo>
                <a:lnTo>
                  <a:pt x="150438" y="14859"/>
                </a:lnTo>
                <a:lnTo>
                  <a:pt x="149443" y="13589"/>
                </a:lnTo>
                <a:lnTo>
                  <a:pt x="143814" y="13589"/>
                </a:lnTo>
                <a:lnTo>
                  <a:pt x="143228" y="12573"/>
                </a:lnTo>
                <a:lnTo>
                  <a:pt x="142871" y="12192"/>
                </a:lnTo>
                <a:lnTo>
                  <a:pt x="142158" y="11176"/>
                </a:lnTo>
                <a:lnTo>
                  <a:pt x="141204" y="10414"/>
                </a:lnTo>
                <a:close/>
              </a:path>
              <a:path w="151129" h="24129">
                <a:moveTo>
                  <a:pt x="128690" y="8001"/>
                </a:moveTo>
                <a:lnTo>
                  <a:pt x="127933" y="8001"/>
                </a:lnTo>
                <a:lnTo>
                  <a:pt x="127496" y="8255"/>
                </a:lnTo>
                <a:lnTo>
                  <a:pt x="127140" y="8382"/>
                </a:lnTo>
                <a:lnTo>
                  <a:pt x="126910" y="8763"/>
                </a:lnTo>
                <a:lnTo>
                  <a:pt x="126789" y="9271"/>
                </a:lnTo>
                <a:lnTo>
                  <a:pt x="126668" y="10033"/>
                </a:lnTo>
                <a:lnTo>
                  <a:pt x="126544" y="11303"/>
                </a:lnTo>
                <a:lnTo>
                  <a:pt x="126418" y="12065"/>
                </a:lnTo>
                <a:lnTo>
                  <a:pt x="126293" y="13208"/>
                </a:lnTo>
                <a:lnTo>
                  <a:pt x="126171" y="16002"/>
                </a:lnTo>
                <a:lnTo>
                  <a:pt x="126392" y="16510"/>
                </a:lnTo>
                <a:lnTo>
                  <a:pt x="126634" y="16764"/>
                </a:lnTo>
                <a:lnTo>
                  <a:pt x="126864" y="16891"/>
                </a:lnTo>
                <a:lnTo>
                  <a:pt x="127186" y="17145"/>
                </a:lnTo>
                <a:lnTo>
                  <a:pt x="127496" y="17272"/>
                </a:lnTo>
                <a:lnTo>
                  <a:pt x="129221" y="17653"/>
                </a:lnTo>
                <a:lnTo>
                  <a:pt x="134223" y="19050"/>
                </a:lnTo>
                <a:lnTo>
                  <a:pt x="134568" y="19177"/>
                </a:lnTo>
                <a:lnTo>
                  <a:pt x="134890" y="19177"/>
                </a:lnTo>
                <a:lnTo>
                  <a:pt x="135442" y="18923"/>
                </a:lnTo>
                <a:lnTo>
                  <a:pt x="135638" y="18796"/>
                </a:lnTo>
                <a:lnTo>
                  <a:pt x="135914" y="18288"/>
                </a:lnTo>
                <a:lnTo>
                  <a:pt x="136148" y="16764"/>
                </a:lnTo>
                <a:lnTo>
                  <a:pt x="136487" y="13589"/>
                </a:lnTo>
                <a:lnTo>
                  <a:pt x="136596" y="12827"/>
                </a:lnTo>
                <a:lnTo>
                  <a:pt x="136492" y="11049"/>
                </a:lnTo>
                <a:lnTo>
                  <a:pt x="136339" y="10668"/>
                </a:lnTo>
                <a:lnTo>
                  <a:pt x="136063" y="10414"/>
                </a:lnTo>
                <a:lnTo>
                  <a:pt x="141204" y="10414"/>
                </a:lnTo>
                <a:lnTo>
                  <a:pt x="140859" y="10160"/>
                </a:lnTo>
                <a:lnTo>
                  <a:pt x="135753" y="10160"/>
                </a:lnTo>
                <a:lnTo>
                  <a:pt x="135316" y="9906"/>
                </a:lnTo>
                <a:lnTo>
                  <a:pt x="133752" y="9525"/>
                </a:lnTo>
                <a:lnTo>
                  <a:pt x="132131" y="9017"/>
                </a:lnTo>
                <a:lnTo>
                  <a:pt x="129739" y="8382"/>
                </a:lnTo>
                <a:lnTo>
                  <a:pt x="128911" y="8128"/>
                </a:lnTo>
                <a:lnTo>
                  <a:pt x="128690" y="8001"/>
                </a:lnTo>
                <a:close/>
              </a:path>
              <a:path w="151129" h="24129">
                <a:moveTo>
                  <a:pt x="16881" y="17271"/>
                </a:moveTo>
                <a:lnTo>
                  <a:pt x="9625" y="17271"/>
                </a:lnTo>
                <a:lnTo>
                  <a:pt x="9901" y="17525"/>
                </a:lnTo>
                <a:lnTo>
                  <a:pt x="10499" y="17906"/>
                </a:lnTo>
                <a:lnTo>
                  <a:pt x="10844" y="18033"/>
                </a:lnTo>
                <a:lnTo>
                  <a:pt x="11200" y="18287"/>
                </a:lnTo>
                <a:lnTo>
                  <a:pt x="12028" y="18541"/>
                </a:lnTo>
                <a:lnTo>
                  <a:pt x="12500" y="18541"/>
                </a:lnTo>
                <a:lnTo>
                  <a:pt x="12971" y="18668"/>
                </a:lnTo>
                <a:lnTo>
                  <a:pt x="13523" y="18668"/>
                </a:lnTo>
                <a:lnTo>
                  <a:pt x="14662" y="18414"/>
                </a:lnTo>
                <a:lnTo>
                  <a:pt x="15996" y="18033"/>
                </a:lnTo>
                <a:lnTo>
                  <a:pt x="17490" y="17398"/>
                </a:lnTo>
                <a:lnTo>
                  <a:pt x="16881" y="17271"/>
                </a:lnTo>
                <a:close/>
              </a:path>
              <a:path w="151129" h="24129">
                <a:moveTo>
                  <a:pt x="26886" y="6222"/>
                </a:moveTo>
                <a:lnTo>
                  <a:pt x="17295" y="11175"/>
                </a:lnTo>
                <a:lnTo>
                  <a:pt x="17657" y="15874"/>
                </a:lnTo>
                <a:lnTo>
                  <a:pt x="19422" y="17017"/>
                </a:lnTo>
                <a:lnTo>
                  <a:pt x="25632" y="15620"/>
                </a:lnTo>
                <a:lnTo>
                  <a:pt x="26529" y="15493"/>
                </a:lnTo>
                <a:lnTo>
                  <a:pt x="27208" y="15239"/>
                </a:lnTo>
                <a:lnTo>
                  <a:pt x="27714" y="14731"/>
                </a:lnTo>
                <a:lnTo>
                  <a:pt x="27990" y="14350"/>
                </a:lnTo>
                <a:lnTo>
                  <a:pt x="28116" y="13969"/>
                </a:lnTo>
                <a:lnTo>
                  <a:pt x="27990" y="10540"/>
                </a:lnTo>
                <a:lnTo>
                  <a:pt x="27756" y="7238"/>
                </a:lnTo>
                <a:lnTo>
                  <a:pt x="27679" y="6984"/>
                </a:lnTo>
                <a:lnTo>
                  <a:pt x="27518" y="6730"/>
                </a:lnTo>
                <a:lnTo>
                  <a:pt x="27242" y="6476"/>
                </a:lnTo>
                <a:lnTo>
                  <a:pt x="26886" y="6222"/>
                </a:lnTo>
                <a:close/>
              </a:path>
              <a:path w="151129" h="24129">
                <a:moveTo>
                  <a:pt x="122913" y="13081"/>
                </a:moveTo>
                <a:lnTo>
                  <a:pt x="118929" y="13081"/>
                </a:lnTo>
                <a:lnTo>
                  <a:pt x="119906" y="14351"/>
                </a:lnTo>
                <a:lnTo>
                  <a:pt x="120573" y="14986"/>
                </a:lnTo>
                <a:lnTo>
                  <a:pt x="121401" y="15621"/>
                </a:lnTo>
                <a:lnTo>
                  <a:pt x="121873" y="15875"/>
                </a:lnTo>
                <a:lnTo>
                  <a:pt x="122931" y="16256"/>
                </a:lnTo>
                <a:lnTo>
                  <a:pt x="123529" y="16510"/>
                </a:lnTo>
                <a:lnTo>
                  <a:pt x="124150" y="16637"/>
                </a:lnTo>
                <a:lnTo>
                  <a:pt x="125610" y="16891"/>
                </a:lnTo>
                <a:lnTo>
                  <a:pt x="126392" y="16891"/>
                </a:lnTo>
                <a:lnTo>
                  <a:pt x="125300" y="16002"/>
                </a:lnTo>
                <a:lnTo>
                  <a:pt x="124230" y="14859"/>
                </a:lnTo>
                <a:lnTo>
                  <a:pt x="123839" y="14478"/>
                </a:lnTo>
                <a:lnTo>
                  <a:pt x="122913" y="13081"/>
                </a:lnTo>
                <a:close/>
              </a:path>
              <a:path w="151129" h="24129">
                <a:moveTo>
                  <a:pt x="31175" y="3555"/>
                </a:moveTo>
                <a:lnTo>
                  <a:pt x="27162" y="5714"/>
                </a:lnTo>
                <a:lnTo>
                  <a:pt x="26690" y="5841"/>
                </a:lnTo>
                <a:lnTo>
                  <a:pt x="26219" y="6222"/>
                </a:lnTo>
                <a:lnTo>
                  <a:pt x="27518" y="6222"/>
                </a:lnTo>
                <a:lnTo>
                  <a:pt x="28266" y="6349"/>
                </a:lnTo>
                <a:lnTo>
                  <a:pt x="32670" y="7746"/>
                </a:lnTo>
                <a:lnTo>
                  <a:pt x="33532" y="8381"/>
                </a:lnTo>
                <a:lnTo>
                  <a:pt x="33381" y="8762"/>
                </a:lnTo>
                <a:lnTo>
                  <a:pt x="31647" y="11556"/>
                </a:lnTo>
                <a:lnTo>
                  <a:pt x="29876" y="13461"/>
                </a:lnTo>
                <a:lnTo>
                  <a:pt x="29128" y="14096"/>
                </a:lnTo>
                <a:lnTo>
                  <a:pt x="28576" y="14604"/>
                </a:lnTo>
                <a:lnTo>
                  <a:pt x="28185" y="14858"/>
                </a:lnTo>
                <a:lnTo>
                  <a:pt x="28024" y="14858"/>
                </a:lnTo>
                <a:lnTo>
                  <a:pt x="28852" y="14985"/>
                </a:lnTo>
                <a:lnTo>
                  <a:pt x="35890" y="11556"/>
                </a:lnTo>
                <a:lnTo>
                  <a:pt x="41829" y="11556"/>
                </a:lnTo>
                <a:lnTo>
                  <a:pt x="41122" y="11175"/>
                </a:lnTo>
                <a:lnTo>
                  <a:pt x="40651" y="10794"/>
                </a:lnTo>
                <a:lnTo>
                  <a:pt x="40133" y="10286"/>
                </a:lnTo>
                <a:lnTo>
                  <a:pt x="39110" y="9397"/>
                </a:lnTo>
                <a:lnTo>
                  <a:pt x="38017" y="7873"/>
                </a:lnTo>
                <a:lnTo>
                  <a:pt x="38098" y="7492"/>
                </a:lnTo>
                <a:lnTo>
                  <a:pt x="38719" y="6730"/>
                </a:lnTo>
                <a:lnTo>
                  <a:pt x="39581" y="5841"/>
                </a:lnTo>
                <a:lnTo>
                  <a:pt x="40308" y="5333"/>
                </a:lnTo>
                <a:lnTo>
                  <a:pt x="35533" y="5333"/>
                </a:lnTo>
                <a:lnTo>
                  <a:pt x="35108" y="4952"/>
                </a:lnTo>
                <a:lnTo>
                  <a:pt x="34245" y="4444"/>
                </a:lnTo>
                <a:lnTo>
                  <a:pt x="33257" y="3936"/>
                </a:lnTo>
                <a:lnTo>
                  <a:pt x="32233" y="3682"/>
                </a:lnTo>
                <a:lnTo>
                  <a:pt x="31175" y="3555"/>
                </a:lnTo>
                <a:close/>
              </a:path>
              <a:path w="151129" h="24129">
                <a:moveTo>
                  <a:pt x="117750" y="4826"/>
                </a:moveTo>
                <a:lnTo>
                  <a:pt x="111420" y="4826"/>
                </a:lnTo>
                <a:lnTo>
                  <a:pt x="112754" y="5461"/>
                </a:lnTo>
                <a:lnTo>
                  <a:pt x="113501" y="5715"/>
                </a:lnTo>
                <a:lnTo>
                  <a:pt x="115077" y="6731"/>
                </a:lnTo>
                <a:lnTo>
                  <a:pt x="116215" y="7874"/>
                </a:lnTo>
                <a:lnTo>
                  <a:pt x="116916" y="8763"/>
                </a:lnTo>
                <a:lnTo>
                  <a:pt x="117238" y="9271"/>
                </a:lnTo>
                <a:lnTo>
                  <a:pt x="116606" y="10033"/>
                </a:lnTo>
                <a:lnTo>
                  <a:pt x="110948" y="13589"/>
                </a:lnTo>
                <a:lnTo>
                  <a:pt x="112443" y="14097"/>
                </a:lnTo>
                <a:lnTo>
                  <a:pt x="114364" y="14478"/>
                </a:lnTo>
                <a:lnTo>
                  <a:pt x="115468" y="14478"/>
                </a:lnTo>
                <a:lnTo>
                  <a:pt x="116916" y="14097"/>
                </a:lnTo>
                <a:lnTo>
                  <a:pt x="117710" y="13843"/>
                </a:lnTo>
                <a:lnTo>
                  <a:pt x="118377" y="13462"/>
                </a:lnTo>
                <a:lnTo>
                  <a:pt x="118653" y="13208"/>
                </a:lnTo>
                <a:lnTo>
                  <a:pt x="118929" y="13081"/>
                </a:lnTo>
                <a:lnTo>
                  <a:pt x="122913" y="13081"/>
                </a:lnTo>
                <a:lnTo>
                  <a:pt x="122264" y="11938"/>
                </a:lnTo>
                <a:lnTo>
                  <a:pt x="121597" y="10414"/>
                </a:lnTo>
                <a:lnTo>
                  <a:pt x="121482" y="10287"/>
                </a:lnTo>
                <a:lnTo>
                  <a:pt x="121447" y="10033"/>
                </a:lnTo>
                <a:lnTo>
                  <a:pt x="121838" y="9652"/>
                </a:lnTo>
                <a:lnTo>
                  <a:pt x="122264" y="9398"/>
                </a:lnTo>
                <a:lnTo>
                  <a:pt x="122701" y="9017"/>
                </a:lnTo>
                <a:lnTo>
                  <a:pt x="123609" y="8636"/>
                </a:lnTo>
                <a:lnTo>
                  <a:pt x="124035" y="8382"/>
                </a:lnTo>
                <a:lnTo>
                  <a:pt x="124506" y="8255"/>
                </a:lnTo>
                <a:lnTo>
                  <a:pt x="125771" y="8001"/>
                </a:lnTo>
                <a:lnTo>
                  <a:pt x="128690" y="8001"/>
                </a:lnTo>
                <a:lnTo>
                  <a:pt x="127807" y="7493"/>
                </a:lnTo>
                <a:lnTo>
                  <a:pt x="127266" y="6858"/>
                </a:lnTo>
                <a:lnTo>
                  <a:pt x="119676" y="6858"/>
                </a:lnTo>
                <a:lnTo>
                  <a:pt x="118963" y="5969"/>
                </a:lnTo>
                <a:lnTo>
                  <a:pt x="118181" y="5207"/>
                </a:lnTo>
                <a:lnTo>
                  <a:pt x="117750" y="4826"/>
                </a:lnTo>
                <a:close/>
              </a:path>
              <a:path w="151129" h="24129">
                <a:moveTo>
                  <a:pt x="103588" y="3556"/>
                </a:moveTo>
                <a:lnTo>
                  <a:pt x="102174" y="3556"/>
                </a:lnTo>
                <a:lnTo>
                  <a:pt x="101944" y="3683"/>
                </a:lnTo>
                <a:lnTo>
                  <a:pt x="101587" y="3937"/>
                </a:lnTo>
                <a:lnTo>
                  <a:pt x="101472" y="4191"/>
                </a:lnTo>
                <a:lnTo>
                  <a:pt x="101204" y="5080"/>
                </a:lnTo>
                <a:lnTo>
                  <a:pt x="100840" y="8509"/>
                </a:lnTo>
                <a:lnTo>
                  <a:pt x="100725" y="11430"/>
                </a:lnTo>
                <a:lnTo>
                  <a:pt x="100840" y="11684"/>
                </a:lnTo>
                <a:lnTo>
                  <a:pt x="110201" y="13589"/>
                </a:lnTo>
                <a:lnTo>
                  <a:pt x="110511" y="13462"/>
                </a:lnTo>
                <a:lnTo>
                  <a:pt x="111972" y="6985"/>
                </a:lnTo>
                <a:lnTo>
                  <a:pt x="111876" y="5461"/>
                </a:lnTo>
                <a:lnTo>
                  <a:pt x="111811" y="5334"/>
                </a:lnTo>
                <a:lnTo>
                  <a:pt x="111420" y="4826"/>
                </a:lnTo>
                <a:lnTo>
                  <a:pt x="117750" y="4826"/>
                </a:lnTo>
                <a:lnTo>
                  <a:pt x="117463" y="4572"/>
                </a:lnTo>
                <a:lnTo>
                  <a:pt x="110707" y="4572"/>
                </a:lnTo>
                <a:lnTo>
                  <a:pt x="110511" y="4445"/>
                </a:lnTo>
                <a:lnTo>
                  <a:pt x="103588" y="3556"/>
                </a:lnTo>
                <a:close/>
              </a:path>
              <a:path w="151129" h="24129">
                <a:moveTo>
                  <a:pt x="146919" y="12192"/>
                </a:moveTo>
                <a:lnTo>
                  <a:pt x="146137" y="12319"/>
                </a:lnTo>
                <a:lnTo>
                  <a:pt x="145344" y="12573"/>
                </a:lnTo>
                <a:lnTo>
                  <a:pt x="143814" y="13589"/>
                </a:lnTo>
                <a:lnTo>
                  <a:pt x="149443" y="13589"/>
                </a:lnTo>
                <a:lnTo>
                  <a:pt x="149116" y="13208"/>
                </a:lnTo>
                <a:lnTo>
                  <a:pt x="147782" y="12446"/>
                </a:lnTo>
                <a:lnTo>
                  <a:pt x="146919" y="12192"/>
                </a:lnTo>
                <a:close/>
              </a:path>
              <a:path w="151129" h="24129">
                <a:moveTo>
                  <a:pt x="41829" y="11556"/>
                </a:moveTo>
                <a:lnTo>
                  <a:pt x="35890" y="11556"/>
                </a:lnTo>
                <a:lnTo>
                  <a:pt x="36131" y="11810"/>
                </a:lnTo>
                <a:lnTo>
                  <a:pt x="36752" y="12191"/>
                </a:lnTo>
                <a:lnTo>
                  <a:pt x="37109" y="12445"/>
                </a:lnTo>
                <a:lnTo>
                  <a:pt x="37891" y="12826"/>
                </a:lnTo>
                <a:lnTo>
                  <a:pt x="38328" y="13080"/>
                </a:lnTo>
                <a:lnTo>
                  <a:pt x="38845" y="13080"/>
                </a:lnTo>
                <a:lnTo>
                  <a:pt x="39903" y="13334"/>
                </a:lnTo>
                <a:lnTo>
                  <a:pt x="40536" y="13334"/>
                </a:lnTo>
                <a:lnTo>
                  <a:pt x="41157" y="13207"/>
                </a:lnTo>
                <a:lnTo>
                  <a:pt x="41824" y="13207"/>
                </a:lnTo>
                <a:lnTo>
                  <a:pt x="43365" y="12826"/>
                </a:lnTo>
                <a:lnTo>
                  <a:pt x="44147" y="12572"/>
                </a:lnTo>
                <a:lnTo>
                  <a:pt x="43986" y="12572"/>
                </a:lnTo>
                <a:lnTo>
                  <a:pt x="42928" y="12191"/>
                </a:lnTo>
                <a:lnTo>
                  <a:pt x="41829" y="11556"/>
                </a:lnTo>
                <a:close/>
              </a:path>
              <a:path w="151129" h="24129">
                <a:moveTo>
                  <a:pt x="6094" y="9651"/>
                </a:moveTo>
                <a:lnTo>
                  <a:pt x="2552" y="11175"/>
                </a:lnTo>
                <a:lnTo>
                  <a:pt x="2035" y="11556"/>
                </a:lnTo>
                <a:lnTo>
                  <a:pt x="1494" y="12318"/>
                </a:lnTo>
                <a:lnTo>
                  <a:pt x="1023" y="12572"/>
                </a:lnTo>
                <a:lnTo>
                  <a:pt x="551" y="12699"/>
                </a:lnTo>
                <a:lnTo>
                  <a:pt x="0" y="12953"/>
                </a:lnTo>
                <a:lnTo>
                  <a:pt x="586" y="13080"/>
                </a:lnTo>
                <a:lnTo>
                  <a:pt x="2081" y="12826"/>
                </a:lnTo>
                <a:lnTo>
                  <a:pt x="2472" y="12826"/>
                </a:lnTo>
                <a:lnTo>
                  <a:pt x="2909" y="12699"/>
                </a:lnTo>
                <a:lnTo>
                  <a:pt x="11756" y="12699"/>
                </a:lnTo>
                <a:lnTo>
                  <a:pt x="12454" y="11683"/>
                </a:lnTo>
                <a:lnTo>
                  <a:pt x="13067" y="11048"/>
                </a:lnTo>
                <a:lnTo>
                  <a:pt x="9153" y="11048"/>
                </a:lnTo>
                <a:lnTo>
                  <a:pt x="8762" y="10667"/>
                </a:lnTo>
                <a:lnTo>
                  <a:pt x="7900" y="10286"/>
                </a:lnTo>
                <a:lnTo>
                  <a:pt x="7463" y="10032"/>
                </a:lnTo>
                <a:lnTo>
                  <a:pt x="6094" y="9651"/>
                </a:lnTo>
                <a:close/>
              </a:path>
              <a:path w="151129" h="24129">
                <a:moveTo>
                  <a:pt x="54525" y="3428"/>
                </a:moveTo>
                <a:lnTo>
                  <a:pt x="44584" y="3428"/>
                </a:lnTo>
                <a:lnTo>
                  <a:pt x="43951" y="3809"/>
                </a:lnTo>
                <a:lnTo>
                  <a:pt x="43652" y="4317"/>
                </a:lnTo>
                <a:lnTo>
                  <a:pt x="43553" y="8000"/>
                </a:lnTo>
                <a:lnTo>
                  <a:pt x="43678" y="11302"/>
                </a:lnTo>
                <a:lnTo>
                  <a:pt x="43790" y="11683"/>
                </a:lnTo>
                <a:lnTo>
                  <a:pt x="44181" y="12191"/>
                </a:lnTo>
                <a:lnTo>
                  <a:pt x="44779" y="12445"/>
                </a:lnTo>
                <a:lnTo>
                  <a:pt x="45481" y="12445"/>
                </a:lnTo>
                <a:lnTo>
                  <a:pt x="46424" y="12318"/>
                </a:lnTo>
                <a:lnTo>
                  <a:pt x="47367" y="12318"/>
                </a:lnTo>
                <a:lnTo>
                  <a:pt x="48275" y="12191"/>
                </a:lnTo>
                <a:lnTo>
                  <a:pt x="51069" y="11937"/>
                </a:lnTo>
                <a:lnTo>
                  <a:pt x="52012" y="11810"/>
                </a:lnTo>
                <a:lnTo>
                  <a:pt x="54640" y="10540"/>
                </a:lnTo>
                <a:lnTo>
                  <a:pt x="54525" y="3428"/>
                </a:lnTo>
                <a:close/>
              </a:path>
              <a:path w="151129" h="24129">
                <a:moveTo>
                  <a:pt x="97657" y="9398"/>
                </a:moveTo>
                <a:lnTo>
                  <a:pt x="93170" y="9398"/>
                </a:lnTo>
                <a:lnTo>
                  <a:pt x="94320" y="10668"/>
                </a:lnTo>
                <a:lnTo>
                  <a:pt x="94665" y="10922"/>
                </a:lnTo>
                <a:lnTo>
                  <a:pt x="99587" y="12446"/>
                </a:lnTo>
                <a:lnTo>
                  <a:pt x="101196" y="12319"/>
                </a:lnTo>
                <a:lnTo>
                  <a:pt x="100644" y="12065"/>
                </a:lnTo>
                <a:lnTo>
                  <a:pt x="100058" y="11557"/>
                </a:lnTo>
                <a:lnTo>
                  <a:pt x="99265" y="11049"/>
                </a:lnTo>
                <a:lnTo>
                  <a:pt x="97657" y="9398"/>
                </a:lnTo>
                <a:close/>
              </a:path>
              <a:path w="151129" h="24129">
                <a:moveTo>
                  <a:pt x="68641" y="0"/>
                </a:moveTo>
                <a:lnTo>
                  <a:pt x="68054" y="0"/>
                </a:lnTo>
                <a:lnTo>
                  <a:pt x="67456" y="126"/>
                </a:lnTo>
                <a:lnTo>
                  <a:pt x="66916" y="126"/>
                </a:lnTo>
                <a:lnTo>
                  <a:pt x="65295" y="888"/>
                </a:lnTo>
                <a:lnTo>
                  <a:pt x="64283" y="1523"/>
                </a:lnTo>
                <a:lnTo>
                  <a:pt x="63374" y="2285"/>
                </a:lnTo>
                <a:lnTo>
                  <a:pt x="62983" y="2666"/>
                </a:lnTo>
                <a:lnTo>
                  <a:pt x="54370" y="2666"/>
                </a:lnTo>
                <a:lnTo>
                  <a:pt x="56026" y="2920"/>
                </a:lnTo>
                <a:lnTo>
                  <a:pt x="56497" y="3047"/>
                </a:lnTo>
                <a:lnTo>
                  <a:pt x="57440" y="3428"/>
                </a:lnTo>
                <a:lnTo>
                  <a:pt x="57912" y="3555"/>
                </a:lnTo>
                <a:lnTo>
                  <a:pt x="58889" y="4063"/>
                </a:lnTo>
                <a:lnTo>
                  <a:pt x="60553" y="5460"/>
                </a:lnTo>
                <a:lnTo>
                  <a:pt x="60617" y="5714"/>
                </a:lnTo>
                <a:lnTo>
                  <a:pt x="59165" y="7873"/>
                </a:lnTo>
                <a:lnTo>
                  <a:pt x="57670" y="9397"/>
                </a:lnTo>
                <a:lnTo>
                  <a:pt x="57199" y="9778"/>
                </a:lnTo>
                <a:lnTo>
                  <a:pt x="55899" y="10667"/>
                </a:lnTo>
                <a:lnTo>
                  <a:pt x="54680" y="11302"/>
                </a:lnTo>
                <a:lnTo>
                  <a:pt x="56256" y="11556"/>
                </a:lnTo>
                <a:lnTo>
                  <a:pt x="56969" y="11556"/>
                </a:lnTo>
                <a:lnTo>
                  <a:pt x="57670" y="11429"/>
                </a:lnTo>
                <a:lnTo>
                  <a:pt x="58303" y="11429"/>
                </a:lnTo>
                <a:lnTo>
                  <a:pt x="62903" y="8889"/>
                </a:lnTo>
                <a:lnTo>
                  <a:pt x="68196" y="8889"/>
                </a:lnTo>
                <a:lnTo>
                  <a:pt x="67859" y="8635"/>
                </a:lnTo>
                <a:lnTo>
                  <a:pt x="66399" y="7111"/>
                </a:lnTo>
                <a:lnTo>
                  <a:pt x="65421" y="5714"/>
                </a:lnTo>
                <a:lnTo>
                  <a:pt x="65341" y="5460"/>
                </a:lnTo>
                <a:lnTo>
                  <a:pt x="65226" y="5333"/>
                </a:lnTo>
                <a:lnTo>
                  <a:pt x="66123" y="4444"/>
                </a:lnTo>
                <a:lnTo>
                  <a:pt x="67065" y="3682"/>
                </a:lnTo>
                <a:lnTo>
                  <a:pt x="67732" y="3174"/>
                </a:lnTo>
                <a:lnTo>
                  <a:pt x="69745" y="2413"/>
                </a:lnTo>
                <a:lnTo>
                  <a:pt x="70366" y="2159"/>
                </a:lnTo>
                <a:lnTo>
                  <a:pt x="71987" y="1778"/>
                </a:lnTo>
                <a:lnTo>
                  <a:pt x="73241" y="1778"/>
                </a:lnTo>
                <a:lnTo>
                  <a:pt x="71861" y="1270"/>
                </a:lnTo>
                <a:lnTo>
                  <a:pt x="71516" y="1016"/>
                </a:lnTo>
                <a:lnTo>
                  <a:pt x="70883" y="635"/>
                </a:lnTo>
                <a:lnTo>
                  <a:pt x="69894" y="254"/>
                </a:lnTo>
                <a:lnTo>
                  <a:pt x="68641" y="0"/>
                </a:lnTo>
                <a:close/>
              </a:path>
              <a:path w="151129" h="24129">
                <a:moveTo>
                  <a:pt x="88926" y="508"/>
                </a:moveTo>
                <a:lnTo>
                  <a:pt x="88340" y="508"/>
                </a:lnTo>
                <a:lnTo>
                  <a:pt x="87121" y="762"/>
                </a:lnTo>
                <a:lnTo>
                  <a:pt x="85821" y="1270"/>
                </a:lnTo>
                <a:lnTo>
                  <a:pt x="85154" y="1651"/>
                </a:lnTo>
                <a:lnTo>
                  <a:pt x="83740" y="2159"/>
                </a:lnTo>
                <a:lnTo>
                  <a:pt x="91159" y="5969"/>
                </a:lnTo>
                <a:lnTo>
                  <a:pt x="90111" y="7366"/>
                </a:lnTo>
                <a:lnTo>
                  <a:pt x="85039" y="10795"/>
                </a:lnTo>
                <a:lnTo>
                  <a:pt x="84878" y="10922"/>
                </a:lnTo>
                <a:lnTo>
                  <a:pt x="87201" y="11303"/>
                </a:lnTo>
                <a:lnTo>
                  <a:pt x="89087" y="11303"/>
                </a:lnTo>
                <a:lnTo>
                  <a:pt x="89674" y="11176"/>
                </a:lnTo>
                <a:lnTo>
                  <a:pt x="90191" y="11176"/>
                </a:lnTo>
                <a:lnTo>
                  <a:pt x="91134" y="10795"/>
                </a:lnTo>
                <a:lnTo>
                  <a:pt x="91951" y="10414"/>
                </a:lnTo>
                <a:lnTo>
                  <a:pt x="92629" y="9906"/>
                </a:lnTo>
                <a:lnTo>
                  <a:pt x="93170" y="9398"/>
                </a:lnTo>
                <a:lnTo>
                  <a:pt x="97657" y="9398"/>
                </a:lnTo>
                <a:lnTo>
                  <a:pt x="96275" y="7366"/>
                </a:lnTo>
                <a:lnTo>
                  <a:pt x="95802" y="6477"/>
                </a:lnTo>
                <a:lnTo>
                  <a:pt x="95688" y="6350"/>
                </a:lnTo>
                <a:lnTo>
                  <a:pt x="101702" y="3556"/>
                </a:lnTo>
                <a:lnTo>
                  <a:pt x="103588" y="3556"/>
                </a:lnTo>
                <a:lnTo>
                  <a:pt x="103197" y="3302"/>
                </a:lnTo>
                <a:lnTo>
                  <a:pt x="93687" y="3302"/>
                </a:lnTo>
                <a:lnTo>
                  <a:pt x="92894" y="2540"/>
                </a:lnTo>
                <a:lnTo>
                  <a:pt x="92031" y="1778"/>
                </a:lnTo>
                <a:lnTo>
                  <a:pt x="90582" y="1016"/>
                </a:lnTo>
                <a:lnTo>
                  <a:pt x="89513" y="635"/>
                </a:lnTo>
                <a:lnTo>
                  <a:pt x="88926" y="508"/>
                </a:lnTo>
                <a:close/>
              </a:path>
              <a:path w="151129" h="24129">
                <a:moveTo>
                  <a:pt x="68196" y="8889"/>
                </a:moveTo>
                <a:lnTo>
                  <a:pt x="62903" y="8889"/>
                </a:lnTo>
                <a:lnTo>
                  <a:pt x="63455" y="9397"/>
                </a:lnTo>
                <a:lnTo>
                  <a:pt x="64478" y="10159"/>
                </a:lnTo>
                <a:lnTo>
                  <a:pt x="64904" y="10413"/>
                </a:lnTo>
                <a:lnTo>
                  <a:pt x="65341" y="10540"/>
                </a:lnTo>
                <a:lnTo>
                  <a:pt x="66364" y="10921"/>
                </a:lnTo>
                <a:lnTo>
                  <a:pt x="67502" y="11175"/>
                </a:lnTo>
                <a:lnTo>
                  <a:pt x="68882" y="11175"/>
                </a:lnTo>
                <a:lnTo>
                  <a:pt x="71240" y="10795"/>
                </a:lnTo>
                <a:lnTo>
                  <a:pt x="70688" y="10540"/>
                </a:lnTo>
                <a:lnTo>
                  <a:pt x="70055" y="10159"/>
                </a:lnTo>
                <a:lnTo>
                  <a:pt x="69273" y="9778"/>
                </a:lnTo>
                <a:lnTo>
                  <a:pt x="68196" y="8889"/>
                </a:lnTo>
                <a:close/>
              </a:path>
              <a:path w="151129" h="24129">
                <a:moveTo>
                  <a:pt x="14857" y="6984"/>
                </a:moveTo>
                <a:lnTo>
                  <a:pt x="14581" y="6984"/>
                </a:lnTo>
                <a:lnTo>
                  <a:pt x="12937" y="7365"/>
                </a:lnTo>
                <a:lnTo>
                  <a:pt x="12419" y="7619"/>
                </a:lnTo>
                <a:lnTo>
                  <a:pt x="11913" y="8000"/>
                </a:lnTo>
                <a:lnTo>
                  <a:pt x="11442" y="8254"/>
                </a:lnTo>
                <a:lnTo>
                  <a:pt x="11005" y="8635"/>
                </a:lnTo>
                <a:lnTo>
                  <a:pt x="9820" y="10032"/>
                </a:lnTo>
                <a:lnTo>
                  <a:pt x="9153" y="11048"/>
                </a:lnTo>
                <a:lnTo>
                  <a:pt x="13067" y="11048"/>
                </a:lnTo>
                <a:lnTo>
                  <a:pt x="13558" y="10540"/>
                </a:lnTo>
                <a:lnTo>
                  <a:pt x="14144" y="10032"/>
                </a:lnTo>
                <a:lnTo>
                  <a:pt x="15294" y="9143"/>
                </a:lnTo>
                <a:lnTo>
                  <a:pt x="16858" y="8381"/>
                </a:lnTo>
                <a:lnTo>
                  <a:pt x="17295" y="8254"/>
                </a:lnTo>
                <a:lnTo>
                  <a:pt x="17651" y="8000"/>
                </a:lnTo>
                <a:lnTo>
                  <a:pt x="18203" y="7873"/>
                </a:lnTo>
                <a:lnTo>
                  <a:pt x="18042" y="7873"/>
                </a:lnTo>
                <a:lnTo>
                  <a:pt x="17410" y="7746"/>
                </a:lnTo>
                <a:lnTo>
                  <a:pt x="16076" y="7238"/>
                </a:lnTo>
                <a:lnTo>
                  <a:pt x="14857" y="6984"/>
                </a:lnTo>
                <a:close/>
              </a:path>
              <a:path w="151129" h="24129">
                <a:moveTo>
                  <a:pt x="79807" y="2286"/>
                </a:moveTo>
                <a:lnTo>
                  <a:pt x="69006" y="6730"/>
                </a:lnTo>
                <a:lnTo>
                  <a:pt x="69183" y="7238"/>
                </a:lnTo>
                <a:lnTo>
                  <a:pt x="69423" y="7746"/>
                </a:lnTo>
                <a:lnTo>
                  <a:pt x="70216" y="8635"/>
                </a:lnTo>
                <a:lnTo>
                  <a:pt x="70492" y="9016"/>
                </a:lnTo>
                <a:lnTo>
                  <a:pt x="70803" y="9144"/>
                </a:lnTo>
                <a:lnTo>
                  <a:pt x="71470" y="9652"/>
                </a:lnTo>
                <a:lnTo>
                  <a:pt x="72850" y="10160"/>
                </a:lnTo>
                <a:lnTo>
                  <a:pt x="73597" y="10414"/>
                </a:lnTo>
                <a:lnTo>
                  <a:pt x="75046" y="10668"/>
                </a:lnTo>
                <a:lnTo>
                  <a:pt x="78749" y="10668"/>
                </a:lnTo>
                <a:lnTo>
                  <a:pt x="79807" y="10795"/>
                </a:lnTo>
                <a:lnTo>
                  <a:pt x="87527" y="6985"/>
                </a:lnTo>
                <a:lnTo>
                  <a:pt x="87414" y="6477"/>
                </a:lnTo>
                <a:lnTo>
                  <a:pt x="87006" y="5715"/>
                </a:lnTo>
                <a:lnTo>
                  <a:pt x="86339" y="4953"/>
                </a:lnTo>
                <a:lnTo>
                  <a:pt x="85856" y="4572"/>
                </a:lnTo>
                <a:lnTo>
                  <a:pt x="85315" y="4064"/>
                </a:lnTo>
                <a:lnTo>
                  <a:pt x="84683" y="3683"/>
                </a:lnTo>
                <a:lnTo>
                  <a:pt x="84326" y="3429"/>
                </a:lnTo>
                <a:lnTo>
                  <a:pt x="83544" y="3175"/>
                </a:lnTo>
                <a:lnTo>
                  <a:pt x="82636" y="2794"/>
                </a:lnTo>
                <a:lnTo>
                  <a:pt x="81578" y="2540"/>
                </a:lnTo>
                <a:lnTo>
                  <a:pt x="79807" y="2286"/>
                </a:lnTo>
                <a:close/>
              </a:path>
              <a:path w="151129" h="24129">
                <a:moveTo>
                  <a:pt x="139525" y="9525"/>
                </a:moveTo>
                <a:lnTo>
                  <a:pt x="138743" y="9525"/>
                </a:lnTo>
                <a:lnTo>
                  <a:pt x="137915" y="9652"/>
                </a:lnTo>
                <a:lnTo>
                  <a:pt x="137328" y="9779"/>
                </a:lnTo>
                <a:lnTo>
                  <a:pt x="136696" y="10033"/>
                </a:lnTo>
                <a:lnTo>
                  <a:pt x="136224" y="10033"/>
                </a:lnTo>
                <a:lnTo>
                  <a:pt x="135753" y="10160"/>
                </a:lnTo>
                <a:lnTo>
                  <a:pt x="140859" y="10160"/>
                </a:lnTo>
                <a:lnTo>
                  <a:pt x="140514" y="9906"/>
                </a:lnTo>
                <a:lnTo>
                  <a:pt x="140042" y="9779"/>
                </a:lnTo>
                <a:lnTo>
                  <a:pt x="139525" y="9525"/>
                </a:lnTo>
                <a:close/>
              </a:path>
              <a:path w="151129" h="24129">
                <a:moveTo>
                  <a:pt x="124000" y="5207"/>
                </a:moveTo>
                <a:lnTo>
                  <a:pt x="123448" y="5207"/>
                </a:lnTo>
                <a:lnTo>
                  <a:pt x="121919" y="5588"/>
                </a:lnTo>
                <a:lnTo>
                  <a:pt x="121447" y="5842"/>
                </a:lnTo>
                <a:lnTo>
                  <a:pt x="120976" y="5969"/>
                </a:lnTo>
                <a:lnTo>
                  <a:pt x="119676" y="6858"/>
                </a:lnTo>
                <a:lnTo>
                  <a:pt x="127266" y="6858"/>
                </a:lnTo>
                <a:lnTo>
                  <a:pt x="126714" y="6350"/>
                </a:lnTo>
                <a:lnTo>
                  <a:pt x="126162" y="5969"/>
                </a:lnTo>
                <a:lnTo>
                  <a:pt x="125058" y="5461"/>
                </a:lnTo>
                <a:lnTo>
                  <a:pt x="124000" y="5207"/>
                </a:lnTo>
                <a:close/>
              </a:path>
              <a:path w="151129" h="24129">
                <a:moveTo>
                  <a:pt x="41513" y="2031"/>
                </a:moveTo>
                <a:lnTo>
                  <a:pt x="40294" y="2031"/>
                </a:lnTo>
                <a:lnTo>
                  <a:pt x="39742" y="2158"/>
                </a:lnTo>
                <a:lnTo>
                  <a:pt x="37626" y="3174"/>
                </a:lnTo>
                <a:lnTo>
                  <a:pt x="35533" y="5333"/>
                </a:lnTo>
                <a:lnTo>
                  <a:pt x="40308" y="5333"/>
                </a:lnTo>
                <a:lnTo>
                  <a:pt x="40961" y="4825"/>
                </a:lnTo>
                <a:lnTo>
                  <a:pt x="41433" y="4571"/>
                </a:lnTo>
                <a:lnTo>
                  <a:pt x="42341" y="4190"/>
                </a:lnTo>
                <a:lnTo>
                  <a:pt x="43169" y="3809"/>
                </a:lnTo>
                <a:lnTo>
                  <a:pt x="43951" y="3555"/>
                </a:lnTo>
                <a:lnTo>
                  <a:pt x="44584" y="3428"/>
                </a:lnTo>
                <a:lnTo>
                  <a:pt x="54525" y="3428"/>
                </a:lnTo>
                <a:lnTo>
                  <a:pt x="54485" y="3301"/>
                </a:lnTo>
                <a:lnTo>
                  <a:pt x="54370" y="3174"/>
                </a:lnTo>
                <a:lnTo>
                  <a:pt x="45400" y="3174"/>
                </a:lnTo>
                <a:lnTo>
                  <a:pt x="44147" y="2920"/>
                </a:lnTo>
                <a:lnTo>
                  <a:pt x="43480" y="2539"/>
                </a:lnTo>
                <a:lnTo>
                  <a:pt x="42813" y="2285"/>
                </a:lnTo>
                <a:lnTo>
                  <a:pt x="41513" y="2031"/>
                </a:lnTo>
                <a:close/>
              </a:path>
              <a:path w="151129" h="24129">
                <a:moveTo>
                  <a:pt x="114755" y="3556"/>
                </a:moveTo>
                <a:lnTo>
                  <a:pt x="114168" y="3556"/>
                </a:lnTo>
                <a:lnTo>
                  <a:pt x="112949" y="3810"/>
                </a:lnTo>
                <a:lnTo>
                  <a:pt x="111650" y="4318"/>
                </a:lnTo>
                <a:lnTo>
                  <a:pt x="110707" y="4572"/>
                </a:lnTo>
                <a:lnTo>
                  <a:pt x="117463" y="4572"/>
                </a:lnTo>
                <a:lnTo>
                  <a:pt x="117319" y="4445"/>
                </a:lnTo>
                <a:lnTo>
                  <a:pt x="116330" y="3937"/>
                </a:lnTo>
                <a:lnTo>
                  <a:pt x="114755" y="3556"/>
                </a:lnTo>
                <a:close/>
              </a:path>
              <a:path w="151129" h="24129">
                <a:moveTo>
                  <a:pt x="99391" y="1270"/>
                </a:moveTo>
                <a:lnTo>
                  <a:pt x="93687" y="3302"/>
                </a:lnTo>
                <a:lnTo>
                  <a:pt x="103197" y="3302"/>
                </a:lnTo>
                <a:lnTo>
                  <a:pt x="103002" y="3175"/>
                </a:lnTo>
                <a:lnTo>
                  <a:pt x="102415" y="2921"/>
                </a:lnTo>
                <a:lnTo>
                  <a:pt x="101507" y="2159"/>
                </a:lnTo>
                <a:lnTo>
                  <a:pt x="100920" y="1778"/>
                </a:lnTo>
                <a:lnTo>
                  <a:pt x="100012" y="1397"/>
                </a:lnTo>
                <a:lnTo>
                  <a:pt x="99391" y="1270"/>
                </a:lnTo>
                <a:close/>
              </a:path>
              <a:path w="151129" h="24129">
                <a:moveTo>
                  <a:pt x="58579" y="507"/>
                </a:moveTo>
                <a:lnTo>
                  <a:pt x="57992" y="507"/>
                </a:lnTo>
                <a:lnTo>
                  <a:pt x="56175" y="888"/>
                </a:lnTo>
                <a:lnTo>
                  <a:pt x="54922" y="1650"/>
                </a:lnTo>
                <a:lnTo>
                  <a:pt x="54289" y="2158"/>
                </a:lnTo>
                <a:lnTo>
                  <a:pt x="53231" y="2539"/>
                </a:lnTo>
                <a:lnTo>
                  <a:pt x="52794" y="2539"/>
                </a:lnTo>
                <a:lnTo>
                  <a:pt x="49103" y="2793"/>
                </a:lnTo>
                <a:lnTo>
                  <a:pt x="46355" y="3174"/>
                </a:lnTo>
                <a:lnTo>
                  <a:pt x="54370" y="3174"/>
                </a:lnTo>
                <a:lnTo>
                  <a:pt x="53898" y="2793"/>
                </a:lnTo>
                <a:lnTo>
                  <a:pt x="53703" y="2666"/>
                </a:lnTo>
                <a:lnTo>
                  <a:pt x="62983" y="2666"/>
                </a:lnTo>
                <a:lnTo>
                  <a:pt x="62109" y="2031"/>
                </a:lnTo>
                <a:lnTo>
                  <a:pt x="61684" y="1650"/>
                </a:lnTo>
                <a:lnTo>
                  <a:pt x="60741" y="1142"/>
                </a:lnTo>
                <a:lnTo>
                  <a:pt x="60223" y="888"/>
                </a:lnTo>
                <a:lnTo>
                  <a:pt x="58579" y="50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46052" y="9505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809" y="0"/>
                </a:moveTo>
                <a:lnTo>
                  <a:pt x="4547" y="3481"/>
                </a:lnTo>
                <a:lnTo>
                  <a:pt x="5175" y="4065"/>
                </a:lnTo>
                <a:lnTo>
                  <a:pt x="5486" y="4340"/>
                </a:lnTo>
                <a:lnTo>
                  <a:pt x="5762" y="4661"/>
                </a:lnTo>
                <a:lnTo>
                  <a:pt x="6314" y="4271"/>
                </a:lnTo>
                <a:lnTo>
                  <a:pt x="6977" y="3527"/>
                </a:lnTo>
                <a:lnTo>
                  <a:pt x="7567" y="2542"/>
                </a:lnTo>
                <a:lnTo>
                  <a:pt x="7693" y="2187"/>
                </a:lnTo>
                <a:lnTo>
                  <a:pt x="7815" y="1683"/>
                </a:lnTo>
                <a:lnTo>
                  <a:pt x="7809" y="0"/>
                </a:lnTo>
                <a:close/>
              </a:path>
              <a:path w="8254" h="5080">
                <a:moveTo>
                  <a:pt x="58" y="1248"/>
                </a:moveTo>
                <a:lnTo>
                  <a:pt x="0" y="2542"/>
                </a:lnTo>
                <a:lnTo>
                  <a:pt x="120" y="3206"/>
                </a:lnTo>
                <a:lnTo>
                  <a:pt x="449" y="3996"/>
                </a:lnTo>
                <a:lnTo>
                  <a:pt x="1242" y="3481"/>
                </a:lnTo>
                <a:lnTo>
                  <a:pt x="1553" y="3367"/>
                </a:lnTo>
                <a:lnTo>
                  <a:pt x="1116" y="2977"/>
                </a:lnTo>
                <a:lnTo>
                  <a:pt x="840" y="2702"/>
                </a:lnTo>
                <a:lnTo>
                  <a:pt x="575" y="2382"/>
                </a:lnTo>
                <a:lnTo>
                  <a:pt x="161" y="1637"/>
                </a:lnTo>
                <a:lnTo>
                  <a:pt x="58" y="1248"/>
                </a:lnTo>
                <a:close/>
              </a:path>
              <a:path w="8254" h="5080">
                <a:moveTo>
                  <a:pt x="2772" y="3172"/>
                </a:moveTo>
                <a:lnTo>
                  <a:pt x="2461" y="3172"/>
                </a:lnTo>
                <a:lnTo>
                  <a:pt x="2139" y="3206"/>
                </a:lnTo>
                <a:lnTo>
                  <a:pt x="1846" y="3286"/>
                </a:lnTo>
                <a:lnTo>
                  <a:pt x="2266" y="3561"/>
                </a:lnTo>
                <a:lnTo>
                  <a:pt x="2657" y="3641"/>
                </a:lnTo>
                <a:lnTo>
                  <a:pt x="3048" y="3676"/>
                </a:lnTo>
                <a:lnTo>
                  <a:pt x="3830" y="3676"/>
                </a:lnTo>
                <a:lnTo>
                  <a:pt x="4251" y="3561"/>
                </a:lnTo>
                <a:lnTo>
                  <a:pt x="4071" y="3401"/>
                </a:lnTo>
                <a:lnTo>
                  <a:pt x="3634" y="3286"/>
                </a:lnTo>
                <a:lnTo>
                  <a:pt x="3209" y="3206"/>
                </a:lnTo>
                <a:lnTo>
                  <a:pt x="2772" y="317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44977" y="103121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6656" y="3607"/>
                </a:moveTo>
                <a:lnTo>
                  <a:pt x="3214" y="3607"/>
                </a:lnTo>
                <a:lnTo>
                  <a:pt x="3880" y="3687"/>
                </a:lnTo>
                <a:lnTo>
                  <a:pt x="4202" y="3756"/>
                </a:lnTo>
                <a:lnTo>
                  <a:pt x="4789" y="3951"/>
                </a:lnTo>
                <a:lnTo>
                  <a:pt x="5341" y="4271"/>
                </a:lnTo>
                <a:lnTo>
                  <a:pt x="5571" y="4466"/>
                </a:lnTo>
                <a:lnTo>
                  <a:pt x="6042" y="4191"/>
                </a:lnTo>
                <a:lnTo>
                  <a:pt x="6445" y="3882"/>
                </a:lnTo>
                <a:lnTo>
                  <a:pt x="6656" y="3607"/>
                </a:lnTo>
                <a:close/>
              </a:path>
              <a:path w="7620" h="5080">
                <a:moveTo>
                  <a:pt x="109" y="0"/>
                </a:moveTo>
                <a:lnTo>
                  <a:pt x="1489" y="4077"/>
                </a:lnTo>
                <a:lnTo>
                  <a:pt x="1880" y="3882"/>
                </a:lnTo>
                <a:lnTo>
                  <a:pt x="2317" y="3722"/>
                </a:lnTo>
                <a:lnTo>
                  <a:pt x="2742" y="3641"/>
                </a:lnTo>
                <a:lnTo>
                  <a:pt x="3214" y="3607"/>
                </a:lnTo>
                <a:lnTo>
                  <a:pt x="6656" y="3607"/>
                </a:lnTo>
                <a:lnTo>
                  <a:pt x="6989" y="3172"/>
                </a:lnTo>
                <a:lnTo>
                  <a:pt x="220" y="435"/>
                </a:lnTo>
                <a:lnTo>
                  <a:pt x="109" y="0"/>
                </a:lnTo>
                <a:close/>
              </a:path>
              <a:path w="7620" h="5080">
                <a:moveTo>
                  <a:pt x="7583" y="0"/>
                </a:moveTo>
                <a:lnTo>
                  <a:pt x="3846" y="3172"/>
                </a:lnTo>
                <a:lnTo>
                  <a:pt x="6989" y="3172"/>
                </a:lnTo>
                <a:lnTo>
                  <a:pt x="7146" y="2943"/>
                </a:lnTo>
                <a:lnTo>
                  <a:pt x="7342" y="2542"/>
                </a:lnTo>
                <a:lnTo>
                  <a:pt x="7442" y="2267"/>
                </a:lnTo>
                <a:lnTo>
                  <a:pt x="7568" y="1798"/>
                </a:lnTo>
                <a:lnTo>
                  <a:pt x="75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4466" y="11165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081" y="4512"/>
                </a:lnTo>
                <a:lnTo>
                  <a:pt x="2357" y="4077"/>
                </a:lnTo>
                <a:lnTo>
                  <a:pt x="2667" y="3687"/>
                </a:lnTo>
                <a:lnTo>
                  <a:pt x="3024" y="3367"/>
                </a:lnTo>
                <a:lnTo>
                  <a:pt x="3330" y="3125"/>
                </a:lnTo>
                <a:lnTo>
                  <a:pt x="3058" y="3057"/>
                </a:lnTo>
                <a:lnTo>
                  <a:pt x="113" y="435"/>
                </a:lnTo>
                <a:lnTo>
                  <a:pt x="0" y="0"/>
                </a:lnTo>
                <a:close/>
              </a:path>
              <a:path w="7620" h="5080">
                <a:moveTo>
                  <a:pt x="5715" y="2553"/>
                </a:moveTo>
                <a:lnTo>
                  <a:pt x="4829" y="2553"/>
                </a:lnTo>
                <a:lnTo>
                  <a:pt x="4358" y="2668"/>
                </a:lnTo>
                <a:lnTo>
                  <a:pt x="3498" y="3023"/>
                </a:lnTo>
                <a:lnTo>
                  <a:pt x="4102" y="3125"/>
                </a:lnTo>
                <a:lnTo>
                  <a:pt x="4392" y="3057"/>
                </a:lnTo>
                <a:lnTo>
                  <a:pt x="4714" y="3023"/>
                </a:lnTo>
                <a:lnTo>
                  <a:pt x="5399" y="2748"/>
                </a:lnTo>
                <a:lnTo>
                  <a:pt x="5611" y="2634"/>
                </a:lnTo>
                <a:close/>
              </a:path>
              <a:path w="7620" h="5080">
                <a:moveTo>
                  <a:pt x="7463" y="0"/>
                </a:moveTo>
                <a:lnTo>
                  <a:pt x="5715" y="2553"/>
                </a:lnTo>
                <a:lnTo>
                  <a:pt x="6209" y="2634"/>
                </a:lnTo>
                <a:lnTo>
                  <a:pt x="6706" y="2782"/>
                </a:lnTo>
                <a:lnTo>
                  <a:pt x="7037" y="2943"/>
                </a:lnTo>
                <a:lnTo>
                  <a:pt x="7428" y="1958"/>
                </a:lnTo>
                <a:lnTo>
                  <a:pt x="746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46030" y="11909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45" y="0"/>
                </a:moveTo>
                <a:lnTo>
                  <a:pt x="1184" y="3802"/>
                </a:lnTo>
                <a:lnTo>
                  <a:pt x="1414" y="4031"/>
                </a:lnTo>
                <a:lnTo>
                  <a:pt x="1655" y="4225"/>
                </a:lnTo>
                <a:lnTo>
                  <a:pt x="2207" y="4546"/>
                </a:lnTo>
                <a:lnTo>
                  <a:pt x="2759" y="4775"/>
                </a:lnTo>
                <a:lnTo>
                  <a:pt x="3380" y="4031"/>
                </a:lnTo>
                <a:lnTo>
                  <a:pt x="3737" y="3722"/>
                </a:lnTo>
                <a:lnTo>
                  <a:pt x="4128" y="3481"/>
                </a:lnTo>
                <a:lnTo>
                  <a:pt x="4565" y="3252"/>
                </a:lnTo>
                <a:lnTo>
                  <a:pt x="4869" y="3138"/>
                </a:lnTo>
                <a:lnTo>
                  <a:pt x="3461" y="3138"/>
                </a:lnTo>
                <a:lnTo>
                  <a:pt x="241" y="664"/>
                </a:lnTo>
                <a:lnTo>
                  <a:pt x="45" y="0"/>
                </a:lnTo>
                <a:close/>
              </a:path>
              <a:path w="7620" h="5080">
                <a:moveTo>
                  <a:pt x="7509" y="0"/>
                </a:moveTo>
                <a:lnTo>
                  <a:pt x="4128" y="3138"/>
                </a:lnTo>
                <a:lnTo>
                  <a:pt x="4869" y="3138"/>
                </a:lnTo>
                <a:lnTo>
                  <a:pt x="5473" y="3012"/>
                </a:lnTo>
                <a:lnTo>
                  <a:pt x="5945" y="2977"/>
                </a:lnTo>
                <a:lnTo>
                  <a:pt x="7051" y="2977"/>
                </a:lnTo>
                <a:lnTo>
                  <a:pt x="7322" y="2427"/>
                </a:lnTo>
                <a:lnTo>
                  <a:pt x="7568" y="1569"/>
                </a:lnTo>
                <a:lnTo>
                  <a:pt x="7509" y="0"/>
                </a:lnTo>
                <a:close/>
              </a:path>
              <a:path w="7620" h="5080">
                <a:moveTo>
                  <a:pt x="7051" y="2977"/>
                </a:moveTo>
                <a:lnTo>
                  <a:pt x="5945" y="2977"/>
                </a:lnTo>
                <a:lnTo>
                  <a:pt x="6485" y="3012"/>
                </a:lnTo>
                <a:lnTo>
                  <a:pt x="6957" y="3138"/>
                </a:lnTo>
                <a:lnTo>
                  <a:pt x="7051" y="297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48237" y="126965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1" y="1798"/>
                </a:lnTo>
                <a:lnTo>
                  <a:pt x="142" y="2267"/>
                </a:lnTo>
                <a:lnTo>
                  <a:pt x="237" y="2542"/>
                </a:lnTo>
                <a:lnTo>
                  <a:pt x="356" y="2737"/>
                </a:lnTo>
                <a:lnTo>
                  <a:pt x="471" y="3012"/>
                </a:lnTo>
                <a:lnTo>
                  <a:pt x="666" y="3252"/>
                </a:lnTo>
                <a:lnTo>
                  <a:pt x="827" y="3527"/>
                </a:lnTo>
                <a:lnTo>
                  <a:pt x="1494" y="4157"/>
                </a:lnTo>
                <a:lnTo>
                  <a:pt x="1966" y="4466"/>
                </a:lnTo>
                <a:lnTo>
                  <a:pt x="2518" y="4695"/>
                </a:lnTo>
                <a:lnTo>
                  <a:pt x="2867" y="4157"/>
                </a:lnTo>
                <a:lnTo>
                  <a:pt x="3104" y="3836"/>
                </a:lnTo>
                <a:lnTo>
                  <a:pt x="3495" y="3481"/>
                </a:lnTo>
                <a:lnTo>
                  <a:pt x="3952" y="3172"/>
                </a:lnTo>
                <a:lnTo>
                  <a:pt x="3737" y="3172"/>
                </a:lnTo>
                <a:lnTo>
                  <a:pt x="3058" y="3092"/>
                </a:lnTo>
                <a:lnTo>
                  <a:pt x="2437" y="2943"/>
                </a:lnTo>
                <a:lnTo>
                  <a:pt x="2161" y="2782"/>
                </a:lnTo>
                <a:lnTo>
                  <a:pt x="1839" y="2668"/>
                </a:lnTo>
                <a:lnTo>
                  <a:pt x="80" y="355"/>
                </a:lnTo>
                <a:lnTo>
                  <a:pt x="0" y="0"/>
                </a:lnTo>
                <a:close/>
              </a:path>
              <a:path w="7620" h="5080">
                <a:moveTo>
                  <a:pt x="3998" y="3140"/>
                </a:moveTo>
                <a:lnTo>
                  <a:pt x="3737" y="3172"/>
                </a:lnTo>
                <a:lnTo>
                  <a:pt x="3952" y="3172"/>
                </a:lnTo>
                <a:close/>
              </a:path>
              <a:path w="7620" h="5080">
                <a:moveTo>
                  <a:pt x="5775" y="2555"/>
                </a:moveTo>
                <a:lnTo>
                  <a:pt x="5381" y="2588"/>
                </a:lnTo>
                <a:lnTo>
                  <a:pt x="4662" y="2782"/>
                </a:lnTo>
                <a:lnTo>
                  <a:pt x="4358" y="2897"/>
                </a:lnTo>
                <a:lnTo>
                  <a:pt x="3998" y="3140"/>
                </a:lnTo>
                <a:lnTo>
                  <a:pt x="4404" y="3092"/>
                </a:lnTo>
                <a:lnTo>
                  <a:pt x="5071" y="2943"/>
                </a:lnTo>
                <a:lnTo>
                  <a:pt x="5623" y="2668"/>
                </a:lnTo>
                <a:lnTo>
                  <a:pt x="5775" y="2555"/>
                </a:lnTo>
                <a:close/>
              </a:path>
              <a:path w="7620" h="5080">
                <a:moveTo>
                  <a:pt x="7235" y="2542"/>
                </a:moveTo>
                <a:lnTo>
                  <a:pt x="5933" y="2542"/>
                </a:lnTo>
                <a:lnTo>
                  <a:pt x="6842" y="2668"/>
                </a:lnTo>
                <a:lnTo>
                  <a:pt x="7152" y="2782"/>
                </a:lnTo>
                <a:lnTo>
                  <a:pt x="7235" y="2542"/>
                </a:lnTo>
                <a:close/>
              </a:path>
              <a:path w="7620" h="5080">
                <a:moveTo>
                  <a:pt x="7509" y="0"/>
                </a:moveTo>
                <a:lnTo>
                  <a:pt x="7382" y="355"/>
                </a:lnTo>
                <a:lnTo>
                  <a:pt x="7313" y="664"/>
                </a:lnTo>
                <a:lnTo>
                  <a:pt x="6842" y="1534"/>
                </a:lnTo>
                <a:lnTo>
                  <a:pt x="6405" y="2038"/>
                </a:lnTo>
                <a:lnTo>
                  <a:pt x="6163" y="2267"/>
                </a:lnTo>
                <a:lnTo>
                  <a:pt x="5775" y="2555"/>
                </a:lnTo>
                <a:lnTo>
                  <a:pt x="5933" y="2542"/>
                </a:lnTo>
                <a:lnTo>
                  <a:pt x="7235" y="2542"/>
                </a:lnTo>
                <a:lnTo>
                  <a:pt x="7408" y="2038"/>
                </a:lnTo>
                <a:lnTo>
                  <a:pt x="7522" y="1534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50399" y="13444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3806" y="4901"/>
                </a:lnTo>
                <a:lnTo>
                  <a:pt x="3852" y="4546"/>
                </a:lnTo>
                <a:lnTo>
                  <a:pt x="3985" y="4191"/>
                </a:lnTo>
                <a:lnTo>
                  <a:pt x="4128" y="3916"/>
                </a:lnTo>
                <a:lnTo>
                  <a:pt x="4243" y="3607"/>
                </a:lnTo>
                <a:lnTo>
                  <a:pt x="4577" y="3138"/>
                </a:lnTo>
                <a:lnTo>
                  <a:pt x="114" y="320"/>
                </a:lnTo>
                <a:lnTo>
                  <a:pt x="0" y="0"/>
                </a:lnTo>
                <a:close/>
              </a:path>
              <a:path w="7620" h="5080">
                <a:moveTo>
                  <a:pt x="4656" y="3036"/>
                </a:moveTo>
                <a:lnTo>
                  <a:pt x="4438" y="3092"/>
                </a:lnTo>
                <a:lnTo>
                  <a:pt x="4082" y="3138"/>
                </a:lnTo>
                <a:lnTo>
                  <a:pt x="4577" y="3138"/>
                </a:lnTo>
                <a:close/>
              </a:path>
              <a:path w="7620" h="5080">
                <a:moveTo>
                  <a:pt x="6628" y="1774"/>
                </a:moveTo>
                <a:lnTo>
                  <a:pt x="4656" y="3036"/>
                </a:lnTo>
                <a:lnTo>
                  <a:pt x="5347" y="2782"/>
                </a:lnTo>
                <a:lnTo>
                  <a:pt x="5701" y="2588"/>
                </a:lnTo>
                <a:lnTo>
                  <a:pt x="6405" y="2038"/>
                </a:lnTo>
                <a:lnTo>
                  <a:pt x="6628" y="1774"/>
                </a:lnTo>
                <a:close/>
              </a:path>
              <a:path w="7620" h="5080">
                <a:moveTo>
                  <a:pt x="7509" y="0"/>
                </a:moveTo>
                <a:lnTo>
                  <a:pt x="7428" y="320"/>
                </a:lnTo>
                <a:lnTo>
                  <a:pt x="7313" y="629"/>
                </a:lnTo>
                <a:lnTo>
                  <a:pt x="6842" y="1523"/>
                </a:lnTo>
                <a:lnTo>
                  <a:pt x="6628" y="1774"/>
                </a:lnTo>
                <a:lnTo>
                  <a:pt x="6842" y="1729"/>
                </a:lnTo>
                <a:lnTo>
                  <a:pt x="7509" y="1649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4187" y="14102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4032" y="4890"/>
                </a:lnTo>
                <a:lnTo>
                  <a:pt x="4308" y="4844"/>
                </a:lnTo>
                <a:lnTo>
                  <a:pt x="4504" y="4340"/>
                </a:lnTo>
                <a:lnTo>
                  <a:pt x="4780" y="3870"/>
                </a:lnTo>
                <a:lnTo>
                  <a:pt x="5090" y="3435"/>
                </a:lnTo>
                <a:lnTo>
                  <a:pt x="5410" y="3126"/>
                </a:lnTo>
                <a:lnTo>
                  <a:pt x="3400" y="3126"/>
                </a:lnTo>
                <a:lnTo>
                  <a:pt x="3089" y="3046"/>
                </a:lnTo>
                <a:lnTo>
                  <a:pt x="2779" y="3012"/>
                </a:lnTo>
                <a:lnTo>
                  <a:pt x="2082" y="2737"/>
                </a:lnTo>
                <a:lnTo>
                  <a:pt x="143" y="423"/>
                </a:lnTo>
                <a:lnTo>
                  <a:pt x="19" y="0"/>
                </a:lnTo>
                <a:close/>
              </a:path>
              <a:path w="7620" h="5080">
                <a:moveTo>
                  <a:pt x="7493" y="0"/>
                </a:moveTo>
                <a:lnTo>
                  <a:pt x="4423" y="3046"/>
                </a:lnTo>
                <a:lnTo>
                  <a:pt x="4113" y="3126"/>
                </a:lnTo>
                <a:lnTo>
                  <a:pt x="5410" y="3126"/>
                </a:lnTo>
                <a:lnTo>
                  <a:pt x="5883" y="2737"/>
                </a:lnTo>
                <a:lnTo>
                  <a:pt x="6355" y="2462"/>
                </a:lnTo>
                <a:lnTo>
                  <a:pt x="6631" y="2382"/>
                </a:lnTo>
                <a:lnTo>
                  <a:pt x="6861" y="2267"/>
                </a:lnTo>
                <a:lnTo>
                  <a:pt x="7137" y="2221"/>
                </a:lnTo>
                <a:lnTo>
                  <a:pt x="7378" y="2153"/>
                </a:lnTo>
                <a:lnTo>
                  <a:pt x="7503" y="1752"/>
                </a:lnTo>
                <a:lnTo>
                  <a:pt x="749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8360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3906" y="4890"/>
                </a:lnTo>
                <a:lnTo>
                  <a:pt x="4033" y="4145"/>
                </a:lnTo>
                <a:lnTo>
                  <a:pt x="4263" y="3481"/>
                </a:lnTo>
                <a:lnTo>
                  <a:pt x="4464" y="3126"/>
                </a:lnTo>
                <a:lnTo>
                  <a:pt x="3400" y="3126"/>
                </a:lnTo>
                <a:lnTo>
                  <a:pt x="2768" y="3012"/>
                </a:lnTo>
                <a:lnTo>
                  <a:pt x="142" y="423"/>
                </a:lnTo>
                <a:lnTo>
                  <a:pt x="19" y="0"/>
                </a:lnTo>
                <a:close/>
              </a:path>
              <a:path w="7620" h="5080">
                <a:moveTo>
                  <a:pt x="4506" y="3051"/>
                </a:moveTo>
                <a:lnTo>
                  <a:pt x="4067" y="3126"/>
                </a:lnTo>
                <a:lnTo>
                  <a:pt x="4464" y="3126"/>
                </a:lnTo>
                <a:close/>
              </a:path>
              <a:path w="7620" h="5080">
                <a:moveTo>
                  <a:pt x="6968" y="1305"/>
                </a:moveTo>
                <a:lnTo>
                  <a:pt x="4506" y="3051"/>
                </a:lnTo>
                <a:lnTo>
                  <a:pt x="4734" y="3012"/>
                </a:lnTo>
                <a:lnTo>
                  <a:pt x="5367" y="2782"/>
                </a:lnTo>
                <a:lnTo>
                  <a:pt x="5919" y="2427"/>
                </a:lnTo>
                <a:lnTo>
                  <a:pt x="6620" y="1763"/>
                </a:lnTo>
                <a:lnTo>
                  <a:pt x="6968" y="1305"/>
                </a:lnTo>
                <a:close/>
              </a:path>
              <a:path w="7620" h="5080">
                <a:moveTo>
                  <a:pt x="7483" y="0"/>
                </a:moveTo>
                <a:lnTo>
                  <a:pt x="7370" y="423"/>
                </a:lnTo>
                <a:lnTo>
                  <a:pt x="7172" y="939"/>
                </a:lnTo>
                <a:lnTo>
                  <a:pt x="6968" y="1305"/>
                </a:lnTo>
                <a:lnTo>
                  <a:pt x="7207" y="1248"/>
                </a:lnTo>
                <a:lnTo>
                  <a:pt x="7563" y="1213"/>
                </a:lnTo>
                <a:lnTo>
                  <a:pt x="74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3517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22325" y="54355"/>
                </a:moveTo>
                <a:lnTo>
                  <a:pt x="18600" y="54355"/>
                </a:lnTo>
                <a:lnTo>
                  <a:pt x="19382" y="54482"/>
                </a:lnTo>
                <a:lnTo>
                  <a:pt x="20095" y="54736"/>
                </a:lnTo>
                <a:lnTo>
                  <a:pt x="22407" y="60578"/>
                </a:lnTo>
                <a:lnTo>
                  <a:pt x="22924" y="60578"/>
                </a:lnTo>
                <a:lnTo>
                  <a:pt x="26339" y="63753"/>
                </a:lnTo>
                <a:lnTo>
                  <a:pt x="27524" y="64642"/>
                </a:lnTo>
                <a:lnTo>
                  <a:pt x="28467" y="65277"/>
                </a:lnTo>
                <a:lnTo>
                  <a:pt x="29249" y="65658"/>
                </a:lnTo>
                <a:lnTo>
                  <a:pt x="25908" y="60578"/>
                </a:lnTo>
                <a:lnTo>
                  <a:pt x="23911" y="57149"/>
                </a:lnTo>
                <a:lnTo>
                  <a:pt x="22325" y="54355"/>
                </a:lnTo>
                <a:close/>
              </a:path>
              <a:path w="29845" h="66039">
                <a:moveTo>
                  <a:pt x="14702" y="0"/>
                </a:moveTo>
                <a:lnTo>
                  <a:pt x="12931" y="253"/>
                </a:lnTo>
                <a:lnTo>
                  <a:pt x="11286" y="634"/>
                </a:lnTo>
                <a:lnTo>
                  <a:pt x="8101" y="1142"/>
                </a:lnTo>
                <a:lnTo>
                  <a:pt x="5111" y="1904"/>
                </a:lnTo>
                <a:lnTo>
                  <a:pt x="2397" y="2539"/>
                </a:lnTo>
                <a:lnTo>
                  <a:pt x="1669" y="5079"/>
                </a:lnTo>
                <a:lnTo>
                  <a:pt x="1178" y="7111"/>
                </a:lnTo>
                <a:lnTo>
                  <a:pt x="741" y="9397"/>
                </a:lnTo>
                <a:lnTo>
                  <a:pt x="120" y="13842"/>
                </a:lnTo>
                <a:lnTo>
                  <a:pt x="0" y="22986"/>
                </a:lnTo>
                <a:lnTo>
                  <a:pt x="110" y="24383"/>
                </a:lnTo>
                <a:lnTo>
                  <a:pt x="14000" y="59943"/>
                </a:lnTo>
                <a:lnTo>
                  <a:pt x="14863" y="61086"/>
                </a:lnTo>
                <a:lnTo>
                  <a:pt x="14943" y="57149"/>
                </a:lnTo>
                <a:lnTo>
                  <a:pt x="13644" y="57149"/>
                </a:lnTo>
                <a:lnTo>
                  <a:pt x="12931" y="56895"/>
                </a:lnTo>
                <a:lnTo>
                  <a:pt x="10644" y="53720"/>
                </a:lnTo>
                <a:lnTo>
                  <a:pt x="10688" y="50672"/>
                </a:lnTo>
                <a:lnTo>
                  <a:pt x="9872" y="50545"/>
                </a:lnTo>
                <a:lnTo>
                  <a:pt x="6842" y="46989"/>
                </a:lnTo>
                <a:lnTo>
                  <a:pt x="6945" y="43687"/>
                </a:lnTo>
                <a:lnTo>
                  <a:pt x="7032" y="43306"/>
                </a:lnTo>
                <a:lnTo>
                  <a:pt x="7239" y="42925"/>
                </a:lnTo>
                <a:lnTo>
                  <a:pt x="6687" y="42671"/>
                </a:lnTo>
                <a:lnTo>
                  <a:pt x="6215" y="42417"/>
                </a:lnTo>
                <a:lnTo>
                  <a:pt x="5548" y="41782"/>
                </a:lnTo>
                <a:lnTo>
                  <a:pt x="5387" y="41528"/>
                </a:lnTo>
                <a:lnTo>
                  <a:pt x="5192" y="41274"/>
                </a:lnTo>
                <a:lnTo>
                  <a:pt x="5077" y="41020"/>
                </a:lnTo>
                <a:lnTo>
                  <a:pt x="4916" y="40766"/>
                </a:lnTo>
                <a:lnTo>
                  <a:pt x="4765" y="40131"/>
                </a:lnTo>
                <a:lnTo>
                  <a:pt x="4801" y="36194"/>
                </a:lnTo>
                <a:lnTo>
                  <a:pt x="4916" y="35940"/>
                </a:lnTo>
                <a:lnTo>
                  <a:pt x="4996" y="35559"/>
                </a:lnTo>
                <a:lnTo>
                  <a:pt x="5146" y="35432"/>
                </a:lnTo>
                <a:lnTo>
                  <a:pt x="5272" y="35178"/>
                </a:lnTo>
                <a:lnTo>
                  <a:pt x="4674" y="34924"/>
                </a:lnTo>
                <a:lnTo>
                  <a:pt x="3892" y="34416"/>
                </a:lnTo>
                <a:lnTo>
                  <a:pt x="3260" y="33654"/>
                </a:lnTo>
                <a:lnTo>
                  <a:pt x="3110" y="33400"/>
                </a:lnTo>
                <a:lnTo>
                  <a:pt x="2903" y="33146"/>
                </a:lnTo>
                <a:lnTo>
                  <a:pt x="2673" y="32511"/>
                </a:lnTo>
                <a:lnTo>
                  <a:pt x="2512" y="31876"/>
                </a:lnTo>
                <a:lnTo>
                  <a:pt x="2593" y="28447"/>
                </a:lnTo>
                <a:lnTo>
                  <a:pt x="2849" y="27812"/>
                </a:lnTo>
                <a:lnTo>
                  <a:pt x="3030" y="27431"/>
                </a:lnTo>
                <a:lnTo>
                  <a:pt x="2558" y="27177"/>
                </a:lnTo>
                <a:lnTo>
                  <a:pt x="2121" y="26796"/>
                </a:lnTo>
                <a:lnTo>
                  <a:pt x="1765" y="26415"/>
                </a:lnTo>
                <a:lnTo>
                  <a:pt x="1454" y="25907"/>
                </a:lnTo>
                <a:lnTo>
                  <a:pt x="1178" y="25526"/>
                </a:lnTo>
                <a:lnTo>
                  <a:pt x="1061" y="25145"/>
                </a:lnTo>
                <a:lnTo>
                  <a:pt x="948" y="24637"/>
                </a:lnTo>
                <a:lnTo>
                  <a:pt x="1061" y="20700"/>
                </a:lnTo>
                <a:lnTo>
                  <a:pt x="1178" y="20319"/>
                </a:lnTo>
                <a:lnTo>
                  <a:pt x="1730" y="19430"/>
                </a:lnTo>
                <a:lnTo>
                  <a:pt x="2087" y="19049"/>
                </a:lnTo>
                <a:lnTo>
                  <a:pt x="2478" y="18795"/>
                </a:lnTo>
                <a:lnTo>
                  <a:pt x="2949" y="18414"/>
                </a:lnTo>
                <a:lnTo>
                  <a:pt x="1517" y="15874"/>
                </a:lnTo>
                <a:lnTo>
                  <a:pt x="1569" y="12572"/>
                </a:lnTo>
                <a:lnTo>
                  <a:pt x="1684" y="12064"/>
                </a:lnTo>
                <a:lnTo>
                  <a:pt x="2363" y="10921"/>
                </a:lnTo>
                <a:lnTo>
                  <a:pt x="2673" y="10540"/>
                </a:lnTo>
                <a:lnTo>
                  <a:pt x="2984" y="10286"/>
                </a:lnTo>
                <a:lnTo>
                  <a:pt x="2593" y="9397"/>
                </a:lnTo>
                <a:lnTo>
                  <a:pt x="2708" y="5333"/>
                </a:lnTo>
                <a:lnTo>
                  <a:pt x="2869" y="5079"/>
                </a:lnTo>
                <a:lnTo>
                  <a:pt x="3030" y="4698"/>
                </a:lnTo>
                <a:lnTo>
                  <a:pt x="6997" y="2158"/>
                </a:lnTo>
                <a:lnTo>
                  <a:pt x="13008" y="2158"/>
                </a:lnTo>
                <a:lnTo>
                  <a:pt x="13322" y="1650"/>
                </a:lnTo>
                <a:lnTo>
                  <a:pt x="13759" y="1142"/>
                </a:lnTo>
                <a:lnTo>
                  <a:pt x="14426" y="253"/>
                </a:lnTo>
                <a:lnTo>
                  <a:pt x="14702" y="0"/>
                </a:lnTo>
                <a:close/>
              </a:path>
              <a:path w="29845" h="66039">
                <a:moveTo>
                  <a:pt x="21214" y="52323"/>
                </a:moveTo>
                <a:lnTo>
                  <a:pt x="18163" y="52323"/>
                </a:lnTo>
                <a:lnTo>
                  <a:pt x="18163" y="54101"/>
                </a:lnTo>
                <a:lnTo>
                  <a:pt x="18048" y="54482"/>
                </a:lnTo>
                <a:lnTo>
                  <a:pt x="18324" y="54355"/>
                </a:lnTo>
                <a:lnTo>
                  <a:pt x="22325" y="54355"/>
                </a:lnTo>
                <a:lnTo>
                  <a:pt x="21214" y="52323"/>
                </a:lnTo>
                <a:close/>
              </a:path>
              <a:path w="29845" h="66039">
                <a:moveTo>
                  <a:pt x="17940" y="53042"/>
                </a:moveTo>
                <a:lnTo>
                  <a:pt x="17726" y="53466"/>
                </a:lnTo>
                <a:lnTo>
                  <a:pt x="17531" y="53720"/>
                </a:lnTo>
                <a:lnTo>
                  <a:pt x="17301" y="54101"/>
                </a:lnTo>
                <a:lnTo>
                  <a:pt x="17025" y="54355"/>
                </a:lnTo>
                <a:lnTo>
                  <a:pt x="17220" y="54228"/>
                </a:lnTo>
                <a:lnTo>
                  <a:pt x="17887" y="53212"/>
                </a:lnTo>
                <a:lnTo>
                  <a:pt x="17940" y="53042"/>
                </a:lnTo>
                <a:close/>
              </a:path>
              <a:path w="29845" h="66039">
                <a:moveTo>
                  <a:pt x="18136" y="52412"/>
                </a:moveTo>
                <a:lnTo>
                  <a:pt x="17940" y="53042"/>
                </a:lnTo>
                <a:lnTo>
                  <a:pt x="18083" y="52704"/>
                </a:lnTo>
                <a:lnTo>
                  <a:pt x="18136" y="52412"/>
                </a:lnTo>
                <a:close/>
              </a:path>
              <a:path w="29845" h="66039">
                <a:moveTo>
                  <a:pt x="13008" y="2158"/>
                </a:moveTo>
                <a:lnTo>
                  <a:pt x="7745" y="2158"/>
                </a:lnTo>
                <a:lnTo>
                  <a:pt x="8848" y="2539"/>
                </a:lnTo>
                <a:lnTo>
                  <a:pt x="9124" y="2793"/>
                </a:lnTo>
                <a:lnTo>
                  <a:pt x="10343" y="8000"/>
                </a:lnTo>
                <a:lnTo>
                  <a:pt x="10102" y="8889"/>
                </a:lnTo>
                <a:lnTo>
                  <a:pt x="9550" y="9778"/>
                </a:lnTo>
                <a:lnTo>
                  <a:pt x="8848" y="10540"/>
                </a:lnTo>
                <a:lnTo>
                  <a:pt x="8297" y="11048"/>
                </a:lnTo>
                <a:lnTo>
                  <a:pt x="8492" y="11302"/>
                </a:lnTo>
                <a:lnTo>
                  <a:pt x="8653" y="11556"/>
                </a:lnTo>
                <a:lnTo>
                  <a:pt x="8874" y="12064"/>
                </a:lnTo>
                <a:lnTo>
                  <a:pt x="8998" y="16382"/>
                </a:lnTo>
                <a:lnTo>
                  <a:pt x="8572" y="17398"/>
                </a:lnTo>
                <a:lnTo>
                  <a:pt x="8251" y="17779"/>
                </a:lnTo>
                <a:lnTo>
                  <a:pt x="7906" y="18287"/>
                </a:lnTo>
                <a:lnTo>
                  <a:pt x="7503" y="18541"/>
                </a:lnTo>
                <a:lnTo>
                  <a:pt x="7032" y="18795"/>
                </a:lnTo>
                <a:lnTo>
                  <a:pt x="7664" y="19430"/>
                </a:lnTo>
                <a:lnTo>
                  <a:pt x="8297" y="20700"/>
                </a:lnTo>
                <a:lnTo>
                  <a:pt x="8377" y="24891"/>
                </a:lnTo>
                <a:lnTo>
                  <a:pt x="7986" y="25907"/>
                </a:lnTo>
                <a:lnTo>
                  <a:pt x="8848" y="26415"/>
                </a:lnTo>
                <a:lnTo>
                  <a:pt x="9515" y="27304"/>
                </a:lnTo>
                <a:lnTo>
                  <a:pt x="9791" y="27812"/>
                </a:lnTo>
                <a:lnTo>
                  <a:pt x="9987" y="28320"/>
                </a:lnTo>
                <a:lnTo>
                  <a:pt x="10102" y="31876"/>
                </a:lnTo>
                <a:lnTo>
                  <a:pt x="9872" y="32765"/>
                </a:lnTo>
                <a:lnTo>
                  <a:pt x="9630" y="33273"/>
                </a:lnTo>
                <a:lnTo>
                  <a:pt x="9469" y="33527"/>
                </a:lnTo>
                <a:lnTo>
                  <a:pt x="9791" y="33527"/>
                </a:lnTo>
                <a:lnTo>
                  <a:pt x="10343" y="33908"/>
                </a:lnTo>
                <a:lnTo>
                  <a:pt x="10849" y="34162"/>
                </a:lnTo>
                <a:lnTo>
                  <a:pt x="11321" y="34670"/>
                </a:lnTo>
                <a:lnTo>
                  <a:pt x="12183" y="40131"/>
                </a:lnTo>
                <a:lnTo>
                  <a:pt x="12068" y="40639"/>
                </a:lnTo>
                <a:lnTo>
                  <a:pt x="11873" y="41020"/>
                </a:lnTo>
                <a:lnTo>
                  <a:pt x="12425" y="41274"/>
                </a:lnTo>
                <a:lnTo>
                  <a:pt x="12896" y="41528"/>
                </a:lnTo>
                <a:lnTo>
                  <a:pt x="13563" y="42163"/>
                </a:lnTo>
                <a:lnTo>
                  <a:pt x="13724" y="42417"/>
                </a:lnTo>
                <a:lnTo>
                  <a:pt x="13920" y="42671"/>
                </a:lnTo>
                <a:lnTo>
                  <a:pt x="14276" y="43560"/>
                </a:lnTo>
                <a:lnTo>
                  <a:pt x="14391" y="47370"/>
                </a:lnTo>
                <a:lnTo>
                  <a:pt x="15921" y="47624"/>
                </a:lnTo>
                <a:lnTo>
                  <a:pt x="16588" y="48005"/>
                </a:lnTo>
                <a:lnTo>
                  <a:pt x="17140" y="48513"/>
                </a:lnTo>
                <a:lnTo>
                  <a:pt x="17611" y="49148"/>
                </a:lnTo>
                <a:lnTo>
                  <a:pt x="17807" y="49529"/>
                </a:lnTo>
                <a:lnTo>
                  <a:pt x="17968" y="49783"/>
                </a:lnTo>
                <a:lnTo>
                  <a:pt x="18121" y="50291"/>
                </a:lnTo>
                <a:lnTo>
                  <a:pt x="18244" y="51815"/>
                </a:lnTo>
                <a:lnTo>
                  <a:pt x="18136" y="52412"/>
                </a:lnTo>
                <a:lnTo>
                  <a:pt x="21214" y="52323"/>
                </a:lnTo>
                <a:lnTo>
                  <a:pt x="19220" y="48513"/>
                </a:lnTo>
                <a:lnTo>
                  <a:pt x="15725" y="41020"/>
                </a:lnTo>
                <a:lnTo>
                  <a:pt x="9767" y="17779"/>
                </a:lnTo>
                <a:lnTo>
                  <a:pt x="9886" y="12572"/>
                </a:lnTo>
                <a:lnTo>
                  <a:pt x="12850" y="2412"/>
                </a:lnTo>
                <a:lnTo>
                  <a:pt x="13008" y="215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25377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578" y="0"/>
                </a:moveTo>
                <a:lnTo>
                  <a:pt x="7463" y="309"/>
                </a:lnTo>
                <a:lnTo>
                  <a:pt x="7382" y="629"/>
                </a:lnTo>
                <a:lnTo>
                  <a:pt x="6911" y="1523"/>
                </a:lnTo>
                <a:lnTo>
                  <a:pt x="4162" y="3126"/>
                </a:lnTo>
                <a:lnTo>
                  <a:pt x="3099" y="3126"/>
                </a:lnTo>
                <a:lnTo>
                  <a:pt x="3300" y="3481"/>
                </a:lnTo>
                <a:lnTo>
                  <a:pt x="3530" y="4145"/>
                </a:lnTo>
                <a:lnTo>
                  <a:pt x="3645" y="4890"/>
                </a:lnTo>
                <a:lnTo>
                  <a:pt x="4599" y="4810"/>
                </a:lnTo>
                <a:lnTo>
                  <a:pt x="6970" y="3126"/>
                </a:lnTo>
                <a:lnTo>
                  <a:pt x="3495" y="3126"/>
                </a:lnTo>
                <a:lnTo>
                  <a:pt x="3056" y="3051"/>
                </a:lnTo>
                <a:lnTo>
                  <a:pt x="7017" y="3051"/>
                </a:lnTo>
                <a:lnTo>
                  <a:pt x="7259" y="2622"/>
                </a:lnTo>
                <a:lnTo>
                  <a:pt x="7509" y="2072"/>
                </a:lnTo>
                <a:lnTo>
                  <a:pt x="7624" y="1213"/>
                </a:lnTo>
                <a:lnTo>
                  <a:pt x="7578" y="0"/>
                </a:lnTo>
                <a:close/>
              </a:path>
              <a:path w="7620" h="5080">
                <a:moveTo>
                  <a:pt x="634" y="1313"/>
                </a:moveTo>
                <a:lnTo>
                  <a:pt x="3056" y="3051"/>
                </a:lnTo>
                <a:lnTo>
                  <a:pt x="2748" y="2588"/>
                </a:lnTo>
                <a:lnTo>
                  <a:pt x="634" y="1313"/>
                </a:lnTo>
                <a:close/>
              </a:path>
              <a:path w="7620" h="5080">
                <a:moveTo>
                  <a:pt x="68" y="0"/>
                </a:moveTo>
                <a:lnTo>
                  <a:pt x="0" y="1213"/>
                </a:lnTo>
                <a:lnTo>
                  <a:pt x="344" y="1248"/>
                </a:lnTo>
                <a:lnTo>
                  <a:pt x="634" y="1313"/>
                </a:lnTo>
                <a:lnTo>
                  <a:pt x="264" y="629"/>
                </a:lnTo>
                <a:lnTo>
                  <a:pt x="149" y="309"/>
                </a:lnTo>
                <a:lnTo>
                  <a:pt x="6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8535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14581" y="0"/>
                </a:moveTo>
                <a:lnTo>
                  <a:pt x="19505" y="17017"/>
                </a:lnTo>
                <a:lnTo>
                  <a:pt x="19383" y="19430"/>
                </a:lnTo>
                <a:lnTo>
                  <a:pt x="3172" y="60832"/>
                </a:lnTo>
                <a:lnTo>
                  <a:pt x="0" y="65658"/>
                </a:lnTo>
                <a:lnTo>
                  <a:pt x="816" y="65277"/>
                </a:lnTo>
                <a:lnTo>
                  <a:pt x="2943" y="63753"/>
                </a:lnTo>
                <a:lnTo>
                  <a:pt x="3104" y="63118"/>
                </a:lnTo>
                <a:lnTo>
                  <a:pt x="3576" y="62229"/>
                </a:lnTo>
                <a:lnTo>
                  <a:pt x="4001" y="61721"/>
                </a:lnTo>
                <a:lnTo>
                  <a:pt x="4519" y="61213"/>
                </a:lnTo>
                <a:lnTo>
                  <a:pt x="5381" y="60832"/>
                </a:lnTo>
                <a:lnTo>
                  <a:pt x="6370" y="60578"/>
                </a:lnTo>
                <a:lnTo>
                  <a:pt x="6842" y="60578"/>
                </a:lnTo>
                <a:lnTo>
                  <a:pt x="6937" y="59308"/>
                </a:lnTo>
                <a:lnTo>
                  <a:pt x="10648" y="54355"/>
                </a:lnTo>
                <a:lnTo>
                  <a:pt x="11168" y="54355"/>
                </a:lnTo>
                <a:lnTo>
                  <a:pt x="11071" y="53974"/>
                </a:lnTo>
                <a:lnTo>
                  <a:pt x="14857" y="47370"/>
                </a:lnTo>
                <a:lnTo>
                  <a:pt x="14972" y="43560"/>
                </a:lnTo>
                <a:lnTo>
                  <a:pt x="17410" y="41020"/>
                </a:lnTo>
                <a:lnTo>
                  <a:pt x="17214" y="40639"/>
                </a:lnTo>
                <a:lnTo>
                  <a:pt x="17053" y="40131"/>
                </a:lnTo>
                <a:lnTo>
                  <a:pt x="17053" y="36321"/>
                </a:lnTo>
                <a:lnTo>
                  <a:pt x="17410" y="35432"/>
                </a:lnTo>
                <a:lnTo>
                  <a:pt x="18157" y="34416"/>
                </a:lnTo>
                <a:lnTo>
                  <a:pt x="18399" y="34162"/>
                </a:lnTo>
                <a:lnTo>
                  <a:pt x="18905" y="33908"/>
                </a:lnTo>
                <a:lnTo>
                  <a:pt x="19457" y="33527"/>
                </a:lnTo>
                <a:lnTo>
                  <a:pt x="19767" y="33527"/>
                </a:lnTo>
                <a:lnTo>
                  <a:pt x="19442" y="32892"/>
                </a:lnTo>
                <a:lnTo>
                  <a:pt x="19344" y="32638"/>
                </a:lnTo>
                <a:lnTo>
                  <a:pt x="19248" y="32257"/>
                </a:lnTo>
                <a:lnTo>
                  <a:pt x="19256" y="28447"/>
                </a:lnTo>
                <a:lnTo>
                  <a:pt x="19457" y="27812"/>
                </a:lnTo>
                <a:lnTo>
                  <a:pt x="19733" y="27304"/>
                </a:lnTo>
                <a:lnTo>
                  <a:pt x="20043" y="26923"/>
                </a:lnTo>
                <a:lnTo>
                  <a:pt x="20400" y="26415"/>
                </a:lnTo>
                <a:lnTo>
                  <a:pt x="21308" y="25907"/>
                </a:lnTo>
                <a:lnTo>
                  <a:pt x="21067" y="25399"/>
                </a:lnTo>
                <a:lnTo>
                  <a:pt x="20906" y="24891"/>
                </a:lnTo>
                <a:lnTo>
                  <a:pt x="21895" y="19177"/>
                </a:lnTo>
                <a:lnTo>
                  <a:pt x="22205" y="18796"/>
                </a:lnTo>
                <a:lnTo>
                  <a:pt x="20161" y="15748"/>
                </a:lnTo>
                <a:lnTo>
                  <a:pt x="20239" y="12446"/>
                </a:lnTo>
                <a:lnTo>
                  <a:pt x="20595" y="11557"/>
                </a:lnTo>
                <a:lnTo>
                  <a:pt x="20756" y="11303"/>
                </a:lnTo>
                <a:lnTo>
                  <a:pt x="20952" y="11049"/>
                </a:lnTo>
                <a:lnTo>
                  <a:pt x="20400" y="10541"/>
                </a:lnTo>
                <a:lnTo>
                  <a:pt x="19491" y="9525"/>
                </a:lnTo>
                <a:lnTo>
                  <a:pt x="19079" y="8636"/>
                </a:lnTo>
                <a:lnTo>
                  <a:pt x="18990" y="8382"/>
                </a:lnTo>
                <a:lnTo>
                  <a:pt x="18870" y="7874"/>
                </a:lnTo>
                <a:lnTo>
                  <a:pt x="18951" y="4445"/>
                </a:lnTo>
                <a:lnTo>
                  <a:pt x="19376" y="3556"/>
                </a:lnTo>
                <a:lnTo>
                  <a:pt x="19848" y="3048"/>
                </a:lnTo>
                <a:lnTo>
                  <a:pt x="20434" y="2540"/>
                </a:lnTo>
                <a:lnTo>
                  <a:pt x="21504" y="2159"/>
                </a:lnTo>
                <a:lnTo>
                  <a:pt x="25223" y="2159"/>
                </a:lnTo>
                <a:lnTo>
                  <a:pt x="24137" y="1905"/>
                </a:lnTo>
                <a:lnTo>
                  <a:pt x="21182" y="1143"/>
                </a:lnTo>
                <a:lnTo>
                  <a:pt x="18008" y="635"/>
                </a:lnTo>
                <a:lnTo>
                  <a:pt x="16306" y="254"/>
                </a:lnTo>
                <a:lnTo>
                  <a:pt x="14581" y="0"/>
                </a:lnTo>
                <a:close/>
              </a:path>
              <a:path w="29845" h="66039">
                <a:moveTo>
                  <a:pt x="25223" y="2159"/>
                </a:moveTo>
                <a:lnTo>
                  <a:pt x="22677" y="2159"/>
                </a:lnTo>
                <a:lnTo>
                  <a:pt x="23815" y="2540"/>
                </a:lnTo>
                <a:lnTo>
                  <a:pt x="24528" y="2921"/>
                </a:lnTo>
                <a:lnTo>
                  <a:pt x="26732" y="8890"/>
                </a:lnTo>
                <a:lnTo>
                  <a:pt x="26607" y="9525"/>
                </a:lnTo>
                <a:lnTo>
                  <a:pt x="26414" y="10033"/>
                </a:lnTo>
                <a:lnTo>
                  <a:pt x="26253" y="10287"/>
                </a:lnTo>
                <a:lnTo>
                  <a:pt x="26575" y="10541"/>
                </a:lnTo>
                <a:lnTo>
                  <a:pt x="27162" y="11303"/>
                </a:lnTo>
                <a:lnTo>
                  <a:pt x="27553" y="12065"/>
                </a:lnTo>
                <a:lnTo>
                  <a:pt x="27648" y="12446"/>
                </a:lnTo>
                <a:lnTo>
                  <a:pt x="27696" y="14351"/>
                </a:lnTo>
                <a:lnTo>
                  <a:pt x="27679" y="16129"/>
                </a:lnTo>
                <a:lnTo>
                  <a:pt x="26334" y="18415"/>
                </a:lnTo>
                <a:lnTo>
                  <a:pt x="27162" y="19050"/>
                </a:lnTo>
                <a:lnTo>
                  <a:pt x="27518" y="19431"/>
                </a:lnTo>
                <a:lnTo>
                  <a:pt x="28070" y="20320"/>
                </a:lnTo>
                <a:lnTo>
                  <a:pt x="28266" y="20955"/>
                </a:lnTo>
                <a:lnTo>
                  <a:pt x="28386" y="24384"/>
                </a:lnTo>
                <a:lnTo>
                  <a:pt x="28070" y="25527"/>
                </a:lnTo>
                <a:lnTo>
                  <a:pt x="27518" y="26416"/>
                </a:lnTo>
                <a:lnTo>
                  <a:pt x="26725" y="27178"/>
                </a:lnTo>
                <a:lnTo>
                  <a:pt x="26253" y="27432"/>
                </a:lnTo>
                <a:lnTo>
                  <a:pt x="26495" y="27940"/>
                </a:lnTo>
                <a:lnTo>
                  <a:pt x="26656" y="28448"/>
                </a:lnTo>
                <a:lnTo>
                  <a:pt x="26705" y="32131"/>
                </a:lnTo>
                <a:lnTo>
                  <a:pt x="26460" y="32893"/>
                </a:lnTo>
                <a:lnTo>
                  <a:pt x="26184" y="33401"/>
                </a:lnTo>
                <a:lnTo>
                  <a:pt x="25586" y="34163"/>
                </a:lnTo>
                <a:lnTo>
                  <a:pt x="25356" y="34417"/>
                </a:lnTo>
                <a:lnTo>
                  <a:pt x="25080" y="34544"/>
                </a:lnTo>
                <a:lnTo>
                  <a:pt x="24563" y="34924"/>
                </a:lnTo>
                <a:lnTo>
                  <a:pt x="23976" y="35178"/>
                </a:lnTo>
                <a:lnTo>
                  <a:pt x="24137" y="35432"/>
                </a:lnTo>
                <a:lnTo>
                  <a:pt x="24367" y="35940"/>
                </a:lnTo>
                <a:lnTo>
                  <a:pt x="24488" y="36321"/>
                </a:lnTo>
                <a:lnTo>
                  <a:pt x="24528" y="40131"/>
                </a:lnTo>
                <a:lnTo>
                  <a:pt x="24413" y="40385"/>
                </a:lnTo>
                <a:lnTo>
                  <a:pt x="24333" y="40766"/>
                </a:lnTo>
                <a:lnTo>
                  <a:pt x="24218" y="41020"/>
                </a:lnTo>
                <a:lnTo>
                  <a:pt x="23700" y="41782"/>
                </a:lnTo>
                <a:lnTo>
                  <a:pt x="23309" y="42163"/>
                </a:lnTo>
                <a:lnTo>
                  <a:pt x="23079" y="42417"/>
                </a:lnTo>
                <a:lnTo>
                  <a:pt x="22010" y="42925"/>
                </a:lnTo>
                <a:lnTo>
                  <a:pt x="22205" y="43306"/>
                </a:lnTo>
                <a:lnTo>
                  <a:pt x="22266" y="43560"/>
                </a:lnTo>
                <a:lnTo>
                  <a:pt x="22366" y="47370"/>
                </a:lnTo>
                <a:lnTo>
                  <a:pt x="22286" y="47751"/>
                </a:lnTo>
                <a:lnTo>
                  <a:pt x="22171" y="48132"/>
                </a:lnTo>
                <a:lnTo>
                  <a:pt x="18594" y="50672"/>
                </a:lnTo>
                <a:lnTo>
                  <a:pt x="18556" y="54101"/>
                </a:lnTo>
                <a:lnTo>
                  <a:pt x="15605" y="57149"/>
                </a:lnTo>
                <a:lnTo>
                  <a:pt x="14305" y="57149"/>
                </a:lnTo>
                <a:lnTo>
                  <a:pt x="14386" y="61086"/>
                </a:lnTo>
                <a:lnTo>
                  <a:pt x="29181" y="23749"/>
                </a:lnTo>
                <a:lnTo>
                  <a:pt x="29308" y="21971"/>
                </a:lnTo>
                <a:lnTo>
                  <a:pt x="29204" y="14859"/>
                </a:lnTo>
                <a:lnTo>
                  <a:pt x="26851" y="2540"/>
                </a:lnTo>
                <a:lnTo>
                  <a:pt x="25223" y="2159"/>
                </a:lnTo>
                <a:close/>
              </a:path>
              <a:path w="29845" h="66039">
                <a:moveTo>
                  <a:pt x="6937" y="59308"/>
                </a:moveTo>
                <a:lnTo>
                  <a:pt x="7037" y="59816"/>
                </a:lnTo>
                <a:lnTo>
                  <a:pt x="7233" y="60197"/>
                </a:lnTo>
                <a:lnTo>
                  <a:pt x="7072" y="59816"/>
                </a:lnTo>
                <a:lnTo>
                  <a:pt x="6957" y="59435"/>
                </a:lnTo>
                <a:close/>
              </a:path>
              <a:path w="29845" h="66039">
                <a:moveTo>
                  <a:pt x="11168" y="54355"/>
                </a:moveTo>
                <a:lnTo>
                  <a:pt x="10924" y="54355"/>
                </a:lnTo>
                <a:lnTo>
                  <a:pt x="11200" y="54482"/>
                </a:lnTo>
                <a:close/>
              </a:path>
              <a:path w="29845" h="66039">
                <a:moveTo>
                  <a:pt x="11543" y="53510"/>
                </a:moveTo>
                <a:lnTo>
                  <a:pt x="12028" y="54228"/>
                </a:lnTo>
                <a:lnTo>
                  <a:pt x="12258" y="54355"/>
                </a:lnTo>
                <a:lnTo>
                  <a:pt x="11982" y="54101"/>
                </a:lnTo>
                <a:lnTo>
                  <a:pt x="11543" y="53510"/>
                </a:lnTo>
                <a:close/>
              </a:path>
              <a:path w="29845" h="66039">
                <a:moveTo>
                  <a:pt x="11332" y="53118"/>
                </a:moveTo>
                <a:lnTo>
                  <a:pt x="11481" y="53408"/>
                </a:lnTo>
                <a:lnTo>
                  <a:pt x="11332" y="53118"/>
                </a:lnTo>
                <a:close/>
              </a:path>
              <a:path w="29845" h="66039">
                <a:moveTo>
                  <a:pt x="11129" y="52323"/>
                </a:moveTo>
                <a:lnTo>
                  <a:pt x="11291" y="52986"/>
                </a:lnTo>
                <a:lnTo>
                  <a:pt x="11129" y="52323"/>
                </a:lnTo>
                <a:close/>
              </a:path>
              <a:path w="29845" h="66039">
                <a:moveTo>
                  <a:pt x="27696" y="14351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0204" y="142277"/>
            <a:ext cx="43815" cy="33655"/>
          </a:xfrm>
          <a:custGeom>
            <a:avLst/>
            <a:gdLst/>
            <a:ahLst/>
            <a:cxnLst/>
            <a:rect l="l" t="t" r="r" b="b"/>
            <a:pathLst>
              <a:path w="43815" h="33655">
                <a:moveTo>
                  <a:pt x="31063" y="22859"/>
                </a:moveTo>
                <a:lnTo>
                  <a:pt x="26383" y="27371"/>
                </a:lnTo>
                <a:lnTo>
                  <a:pt x="26891" y="28035"/>
                </a:lnTo>
                <a:lnTo>
                  <a:pt x="35387" y="33636"/>
                </a:lnTo>
                <a:lnTo>
                  <a:pt x="36376" y="33006"/>
                </a:lnTo>
                <a:lnTo>
                  <a:pt x="39826" y="29868"/>
                </a:lnTo>
                <a:lnTo>
                  <a:pt x="40228" y="29444"/>
                </a:lnTo>
                <a:lnTo>
                  <a:pt x="41289" y="27955"/>
                </a:lnTo>
                <a:lnTo>
                  <a:pt x="41838" y="27050"/>
                </a:lnTo>
                <a:lnTo>
                  <a:pt x="39400" y="26627"/>
                </a:lnTo>
                <a:lnTo>
                  <a:pt x="38733" y="26466"/>
                </a:lnTo>
                <a:lnTo>
                  <a:pt x="31730" y="23374"/>
                </a:lnTo>
                <a:lnTo>
                  <a:pt x="31063" y="22859"/>
                </a:lnTo>
                <a:close/>
              </a:path>
              <a:path w="43815" h="33655">
                <a:moveTo>
                  <a:pt x="41171" y="10960"/>
                </a:moveTo>
                <a:lnTo>
                  <a:pt x="29844" y="14372"/>
                </a:lnTo>
                <a:lnTo>
                  <a:pt x="30281" y="14957"/>
                </a:lnTo>
                <a:lnTo>
                  <a:pt x="31650" y="20832"/>
                </a:lnTo>
                <a:lnTo>
                  <a:pt x="34088" y="21061"/>
                </a:lnTo>
                <a:lnTo>
                  <a:pt x="43678" y="20041"/>
                </a:lnTo>
                <a:lnTo>
                  <a:pt x="43563" y="17694"/>
                </a:lnTo>
                <a:lnTo>
                  <a:pt x="43253" y="15976"/>
                </a:lnTo>
                <a:lnTo>
                  <a:pt x="43092" y="15380"/>
                </a:lnTo>
                <a:lnTo>
                  <a:pt x="42775" y="14372"/>
                </a:lnTo>
                <a:lnTo>
                  <a:pt x="42310" y="13158"/>
                </a:lnTo>
                <a:lnTo>
                  <a:pt x="41171" y="10960"/>
                </a:lnTo>
                <a:close/>
              </a:path>
              <a:path w="43815" h="33655">
                <a:moveTo>
                  <a:pt x="24853" y="274"/>
                </a:moveTo>
                <a:lnTo>
                  <a:pt x="22806" y="11040"/>
                </a:lnTo>
                <a:lnTo>
                  <a:pt x="24186" y="11154"/>
                </a:lnTo>
                <a:lnTo>
                  <a:pt x="24612" y="11280"/>
                </a:lnTo>
                <a:lnTo>
                  <a:pt x="29131" y="13582"/>
                </a:lnTo>
                <a:lnTo>
                  <a:pt x="30621" y="10960"/>
                </a:lnTo>
                <a:lnTo>
                  <a:pt x="31374" y="9791"/>
                </a:lnTo>
                <a:lnTo>
                  <a:pt x="33030" y="7478"/>
                </a:lnTo>
                <a:lnTo>
                  <a:pt x="33812" y="6459"/>
                </a:lnTo>
                <a:lnTo>
                  <a:pt x="35306" y="4695"/>
                </a:lnTo>
                <a:lnTo>
                  <a:pt x="34525" y="4145"/>
                </a:lnTo>
                <a:lnTo>
                  <a:pt x="25716" y="435"/>
                </a:lnTo>
                <a:lnTo>
                  <a:pt x="24853" y="274"/>
                </a:lnTo>
                <a:close/>
              </a:path>
              <a:path w="43815" h="33655">
                <a:moveTo>
                  <a:pt x="118" y="14212"/>
                </a:moveTo>
                <a:lnTo>
                  <a:pt x="0" y="18988"/>
                </a:lnTo>
                <a:lnTo>
                  <a:pt x="83" y="19618"/>
                </a:lnTo>
                <a:lnTo>
                  <a:pt x="229" y="20316"/>
                </a:lnTo>
                <a:lnTo>
                  <a:pt x="6373" y="24004"/>
                </a:lnTo>
                <a:lnTo>
                  <a:pt x="7155" y="23958"/>
                </a:lnTo>
                <a:lnTo>
                  <a:pt x="13722" y="22355"/>
                </a:lnTo>
                <a:lnTo>
                  <a:pt x="13526" y="21691"/>
                </a:lnTo>
                <a:lnTo>
                  <a:pt x="13365" y="21026"/>
                </a:lnTo>
                <a:lnTo>
                  <a:pt x="13244" y="20202"/>
                </a:lnTo>
                <a:lnTo>
                  <a:pt x="13333" y="18404"/>
                </a:lnTo>
                <a:lnTo>
                  <a:pt x="13424" y="17808"/>
                </a:lnTo>
                <a:lnTo>
                  <a:pt x="13572" y="17270"/>
                </a:lnTo>
                <a:lnTo>
                  <a:pt x="13768" y="16720"/>
                </a:lnTo>
                <a:lnTo>
                  <a:pt x="13998" y="16205"/>
                </a:lnTo>
                <a:lnTo>
                  <a:pt x="8501" y="16205"/>
                </a:lnTo>
                <a:lnTo>
                  <a:pt x="7477" y="16125"/>
                </a:lnTo>
                <a:lnTo>
                  <a:pt x="6534" y="16010"/>
                </a:lnTo>
                <a:lnTo>
                  <a:pt x="4637" y="15701"/>
                </a:lnTo>
                <a:lnTo>
                  <a:pt x="2164" y="14991"/>
                </a:lnTo>
                <a:lnTo>
                  <a:pt x="118" y="14212"/>
                </a:lnTo>
                <a:close/>
              </a:path>
              <a:path w="43815" h="33655">
                <a:moveTo>
                  <a:pt x="14550" y="15186"/>
                </a:moveTo>
                <a:lnTo>
                  <a:pt x="9478" y="16205"/>
                </a:lnTo>
                <a:lnTo>
                  <a:pt x="13998" y="16205"/>
                </a:lnTo>
                <a:lnTo>
                  <a:pt x="14550" y="15186"/>
                </a:lnTo>
                <a:close/>
              </a:path>
              <a:path w="43815" h="33655">
                <a:moveTo>
                  <a:pt x="17264" y="0"/>
                </a:moveTo>
                <a:lnTo>
                  <a:pt x="6879" y="3836"/>
                </a:lnTo>
                <a:lnTo>
                  <a:pt x="7431" y="5016"/>
                </a:lnTo>
                <a:lnTo>
                  <a:pt x="14791" y="14842"/>
                </a:lnTo>
                <a:lnTo>
                  <a:pt x="15102" y="14407"/>
                </a:lnTo>
                <a:lnTo>
                  <a:pt x="15458" y="14017"/>
                </a:lnTo>
                <a:lnTo>
                  <a:pt x="21783" y="11040"/>
                </a:lnTo>
                <a:lnTo>
                  <a:pt x="22369" y="11040"/>
                </a:lnTo>
                <a:lnTo>
                  <a:pt x="21392" y="9791"/>
                </a:lnTo>
                <a:lnTo>
                  <a:pt x="20529" y="8451"/>
                </a:lnTo>
                <a:lnTo>
                  <a:pt x="19736" y="7008"/>
                </a:lnTo>
                <a:lnTo>
                  <a:pt x="19425" y="6264"/>
                </a:lnTo>
                <a:lnTo>
                  <a:pt x="19069" y="5520"/>
                </a:lnTo>
                <a:lnTo>
                  <a:pt x="18420" y="3836"/>
                </a:lnTo>
                <a:lnTo>
                  <a:pt x="17533" y="1053"/>
                </a:lnTo>
                <a:lnTo>
                  <a:pt x="1726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6602" y="270191"/>
            <a:ext cx="9525" cy="20955"/>
          </a:xfrm>
          <a:custGeom>
            <a:avLst/>
            <a:gdLst/>
            <a:ahLst/>
            <a:cxnLst/>
            <a:rect l="l" t="t" r="r" b="b"/>
            <a:pathLst>
              <a:path w="9525" h="20954">
                <a:moveTo>
                  <a:pt x="1694" y="0"/>
                </a:moveTo>
                <a:lnTo>
                  <a:pt x="1223" y="939"/>
                </a:lnTo>
                <a:lnTo>
                  <a:pt x="717" y="2072"/>
                </a:lnTo>
                <a:lnTo>
                  <a:pt x="521" y="2656"/>
                </a:lnTo>
                <a:lnTo>
                  <a:pt x="280" y="3286"/>
                </a:lnTo>
                <a:lnTo>
                  <a:pt x="130" y="3836"/>
                </a:lnTo>
                <a:lnTo>
                  <a:pt x="50" y="4386"/>
                </a:lnTo>
                <a:lnTo>
                  <a:pt x="0" y="7833"/>
                </a:lnTo>
                <a:lnTo>
                  <a:pt x="212" y="9196"/>
                </a:lnTo>
                <a:lnTo>
                  <a:pt x="5823" y="20397"/>
                </a:lnTo>
                <a:lnTo>
                  <a:pt x="6099" y="20316"/>
                </a:lnTo>
                <a:lnTo>
                  <a:pt x="6340" y="20122"/>
                </a:lnTo>
                <a:lnTo>
                  <a:pt x="6570" y="19893"/>
                </a:lnTo>
                <a:lnTo>
                  <a:pt x="7203" y="18908"/>
                </a:lnTo>
                <a:lnTo>
                  <a:pt x="7594" y="18518"/>
                </a:lnTo>
                <a:lnTo>
                  <a:pt x="8307" y="17969"/>
                </a:lnTo>
                <a:lnTo>
                  <a:pt x="8456" y="17740"/>
                </a:lnTo>
                <a:lnTo>
                  <a:pt x="8663" y="17499"/>
                </a:lnTo>
                <a:lnTo>
                  <a:pt x="8928" y="16755"/>
                </a:lnTo>
                <a:lnTo>
                  <a:pt x="9089" y="16205"/>
                </a:lnTo>
                <a:lnTo>
                  <a:pt x="9330" y="14796"/>
                </a:lnTo>
                <a:lnTo>
                  <a:pt x="9250" y="12689"/>
                </a:lnTo>
                <a:lnTo>
                  <a:pt x="8778" y="11349"/>
                </a:lnTo>
                <a:lnTo>
                  <a:pt x="8341" y="10261"/>
                </a:lnTo>
                <a:lnTo>
                  <a:pt x="7721" y="9127"/>
                </a:lnTo>
                <a:lnTo>
                  <a:pt x="6260" y="6069"/>
                </a:lnTo>
                <a:lnTo>
                  <a:pt x="5593" y="4936"/>
                </a:lnTo>
                <a:lnTo>
                  <a:pt x="5202" y="4386"/>
                </a:lnTo>
                <a:lnTo>
                  <a:pt x="2913" y="1763"/>
                </a:lnTo>
                <a:lnTo>
                  <a:pt x="2051" y="584"/>
                </a:lnTo>
                <a:lnTo>
                  <a:pt x="169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34692" y="146549"/>
            <a:ext cx="34925" cy="25400"/>
          </a:xfrm>
          <a:custGeom>
            <a:avLst/>
            <a:gdLst/>
            <a:ahLst/>
            <a:cxnLst/>
            <a:rect l="l" t="t" r="r" b="b"/>
            <a:pathLst>
              <a:path w="34925" h="25400">
                <a:moveTo>
                  <a:pt x="25586" y="20271"/>
                </a:moveTo>
                <a:lnTo>
                  <a:pt x="24528" y="21450"/>
                </a:lnTo>
                <a:lnTo>
                  <a:pt x="24137" y="21759"/>
                </a:lnTo>
                <a:lnTo>
                  <a:pt x="24574" y="22229"/>
                </a:lnTo>
                <a:lnTo>
                  <a:pt x="28818" y="25092"/>
                </a:lnTo>
                <a:lnTo>
                  <a:pt x="30117" y="23718"/>
                </a:lnTo>
                <a:lnTo>
                  <a:pt x="29680" y="23523"/>
                </a:lnTo>
                <a:lnTo>
                  <a:pt x="28576" y="22859"/>
                </a:lnTo>
                <a:lnTo>
                  <a:pt x="27829" y="22355"/>
                </a:lnTo>
                <a:lnTo>
                  <a:pt x="26690" y="21450"/>
                </a:lnTo>
                <a:lnTo>
                  <a:pt x="26334" y="21061"/>
                </a:lnTo>
                <a:lnTo>
                  <a:pt x="25943" y="20706"/>
                </a:lnTo>
                <a:lnTo>
                  <a:pt x="25586" y="20271"/>
                </a:lnTo>
                <a:close/>
              </a:path>
              <a:path w="34925" h="25400">
                <a:moveTo>
                  <a:pt x="34084" y="10250"/>
                </a:moveTo>
                <a:lnTo>
                  <a:pt x="26541" y="12013"/>
                </a:lnTo>
                <a:lnTo>
                  <a:pt x="26805" y="12643"/>
                </a:lnTo>
                <a:lnTo>
                  <a:pt x="27012" y="13307"/>
                </a:lnTo>
                <a:lnTo>
                  <a:pt x="27136" y="13857"/>
                </a:lnTo>
                <a:lnTo>
                  <a:pt x="27242" y="14682"/>
                </a:lnTo>
                <a:lnTo>
                  <a:pt x="27955" y="14716"/>
                </a:lnTo>
                <a:lnTo>
                  <a:pt x="30037" y="14716"/>
                </a:lnTo>
                <a:lnTo>
                  <a:pt x="31290" y="14636"/>
                </a:lnTo>
                <a:lnTo>
                  <a:pt x="33303" y="14407"/>
                </a:lnTo>
                <a:lnTo>
                  <a:pt x="34475" y="14212"/>
                </a:lnTo>
                <a:lnTo>
                  <a:pt x="34441" y="13857"/>
                </a:lnTo>
                <a:lnTo>
                  <a:pt x="34084" y="12838"/>
                </a:lnTo>
                <a:lnTo>
                  <a:pt x="34084" y="10250"/>
                </a:lnTo>
                <a:close/>
              </a:path>
              <a:path w="34925" h="25400">
                <a:moveTo>
                  <a:pt x="24137" y="0"/>
                </a:moveTo>
                <a:lnTo>
                  <a:pt x="20170" y="7008"/>
                </a:lnTo>
                <a:lnTo>
                  <a:pt x="21469" y="7352"/>
                </a:lnTo>
                <a:lnTo>
                  <a:pt x="22642" y="7902"/>
                </a:lnTo>
                <a:lnTo>
                  <a:pt x="23390" y="8337"/>
                </a:lnTo>
                <a:lnTo>
                  <a:pt x="23624" y="7352"/>
                </a:lnTo>
                <a:lnTo>
                  <a:pt x="23827" y="6688"/>
                </a:lnTo>
                <a:lnTo>
                  <a:pt x="26805" y="1282"/>
                </a:lnTo>
                <a:lnTo>
                  <a:pt x="26265" y="778"/>
                </a:lnTo>
                <a:lnTo>
                  <a:pt x="25552" y="343"/>
                </a:lnTo>
                <a:lnTo>
                  <a:pt x="25241" y="229"/>
                </a:lnTo>
                <a:lnTo>
                  <a:pt x="24137" y="0"/>
                </a:lnTo>
                <a:close/>
              </a:path>
              <a:path w="34925" h="25400">
                <a:moveTo>
                  <a:pt x="10257" y="309"/>
                </a:moveTo>
                <a:lnTo>
                  <a:pt x="7463" y="2027"/>
                </a:lnTo>
                <a:lnTo>
                  <a:pt x="7883" y="2966"/>
                </a:lnTo>
                <a:lnTo>
                  <a:pt x="11867" y="8921"/>
                </a:lnTo>
                <a:lnTo>
                  <a:pt x="12534" y="8417"/>
                </a:lnTo>
                <a:lnTo>
                  <a:pt x="13247" y="7982"/>
                </a:lnTo>
                <a:lnTo>
                  <a:pt x="13995" y="7593"/>
                </a:lnTo>
                <a:lnTo>
                  <a:pt x="14777" y="7272"/>
                </a:lnTo>
                <a:lnTo>
                  <a:pt x="13558" y="5989"/>
                </a:lnTo>
                <a:lnTo>
                  <a:pt x="13006" y="5325"/>
                </a:lnTo>
                <a:lnTo>
                  <a:pt x="12109" y="4111"/>
                </a:lnTo>
                <a:lnTo>
                  <a:pt x="11382" y="2851"/>
                </a:lnTo>
                <a:lnTo>
                  <a:pt x="10729" y="1603"/>
                </a:lnTo>
                <a:lnTo>
                  <a:pt x="10257" y="309"/>
                </a:lnTo>
                <a:close/>
              </a:path>
              <a:path w="34925" h="25400">
                <a:moveTo>
                  <a:pt x="195" y="14052"/>
                </a:moveTo>
                <a:lnTo>
                  <a:pt x="121" y="14281"/>
                </a:lnTo>
                <a:lnTo>
                  <a:pt x="0" y="16319"/>
                </a:lnTo>
                <a:lnTo>
                  <a:pt x="310" y="17110"/>
                </a:lnTo>
                <a:lnTo>
                  <a:pt x="1448" y="17144"/>
                </a:lnTo>
                <a:lnTo>
                  <a:pt x="2587" y="17144"/>
                </a:lnTo>
                <a:lnTo>
                  <a:pt x="4910" y="16984"/>
                </a:lnTo>
                <a:lnTo>
                  <a:pt x="7980" y="16640"/>
                </a:lnTo>
                <a:lnTo>
                  <a:pt x="8843" y="16480"/>
                </a:lnTo>
                <a:lnTo>
                  <a:pt x="8794" y="14361"/>
                </a:lnTo>
                <a:lnTo>
                  <a:pt x="2667" y="14361"/>
                </a:lnTo>
                <a:lnTo>
                  <a:pt x="1609" y="14281"/>
                </a:lnTo>
                <a:lnTo>
                  <a:pt x="195" y="14052"/>
                </a:lnTo>
                <a:close/>
              </a:path>
              <a:path w="34925" h="25400">
                <a:moveTo>
                  <a:pt x="8923" y="13697"/>
                </a:moveTo>
                <a:lnTo>
                  <a:pt x="7072" y="14086"/>
                </a:lnTo>
                <a:lnTo>
                  <a:pt x="6244" y="14212"/>
                </a:lnTo>
                <a:lnTo>
                  <a:pt x="5427" y="14281"/>
                </a:lnTo>
                <a:lnTo>
                  <a:pt x="3932" y="14361"/>
                </a:lnTo>
                <a:lnTo>
                  <a:pt x="8794" y="14361"/>
                </a:lnTo>
                <a:lnTo>
                  <a:pt x="8923" y="1369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06817" y="424296"/>
            <a:ext cx="45085" cy="78740"/>
          </a:xfrm>
          <a:custGeom>
            <a:avLst/>
            <a:gdLst/>
            <a:ahLst/>
            <a:cxnLst/>
            <a:rect l="l" t="t" r="r" b="b"/>
            <a:pathLst>
              <a:path w="45084" h="78740">
                <a:moveTo>
                  <a:pt x="33808" y="0"/>
                </a:moveTo>
                <a:lnTo>
                  <a:pt x="29013" y="1259"/>
                </a:lnTo>
                <a:lnTo>
                  <a:pt x="28105" y="1603"/>
                </a:lnTo>
                <a:lnTo>
                  <a:pt x="26690" y="2072"/>
                </a:lnTo>
                <a:lnTo>
                  <a:pt x="25276" y="2313"/>
                </a:lnTo>
                <a:lnTo>
                  <a:pt x="22286" y="2542"/>
                </a:lnTo>
                <a:lnTo>
                  <a:pt x="21343" y="2668"/>
                </a:lnTo>
                <a:lnTo>
                  <a:pt x="18912" y="5840"/>
                </a:lnTo>
                <a:lnTo>
                  <a:pt x="19146" y="7833"/>
                </a:lnTo>
                <a:lnTo>
                  <a:pt x="19126" y="11830"/>
                </a:lnTo>
                <a:lnTo>
                  <a:pt x="33027" y="39935"/>
                </a:lnTo>
                <a:lnTo>
                  <a:pt x="33923" y="40954"/>
                </a:lnTo>
                <a:lnTo>
                  <a:pt x="34360" y="41618"/>
                </a:lnTo>
                <a:lnTo>
                  <a:pt x="34280" y="42408"/>
                </a:lnTo>
                <a:lnTo>
                  <a:pt x="34084" y="42958"/>
                </a:lnTo>
                <a:lnTo>
                  <a:pt x="14501" y="70009"/>
                </a:lnTo>
                <a:lnTo>
                  <a:pt x="13604" y="70169"/>
                </a:lnTo>
                <a:lnTo>
                  <a:pt x="13167" y="70284"/>
                </a:lnTo>
                <a:lnTo>
                  <a:pt x="11396" y="71063"/>
                </a:lnTo>
                <a:lnTo>
                  <a:pt x="9625" y="72002"/>
                </a:lnTo>
                <a:lnTo>
                  <a:pt x="8762" y="72517"/>
                </a:lnTo>
                <a:lnTo>
                  <a:pt x="7865" y="72987"/>
                </a:lnTo>
                <a:lnTo>
                  <a:pt x="6034" y="73846"/>
                </a:lnTo>
                <a:lnTo>
                  <a:pt x="3139" y="74899"/>
                </a:lnTo>
                <a:lnTo>
                  <a:pt x="2437" y="75174"/>
                </a:lnTo>
                <a:lnTo>
                  <a:pt x="1728" y="75529"/>
                </a:lnTo>
                <a:lnTo>
                  <a:pt x="1218" y="75758"/>
                </a:lnTo>
                <a:lnTo>
                  <a:pt x="701" y="76079"/>
                </a:lnTo>
                <a:lnTo>
                  <a:pt x="269" y="76434"/>
                </a:lnTo>
                <a:lnTo>
                  <a:pt x="34" y="76697"/>
                </a:lnTo>
                <a:lnTo>
                  <a:pt x="0" y="77568"/>
                </a:lnTo>
                <a:lnTo>
                  <a:pt x="114" y="77717"/>
                </a:lnTo>
                <a:lnTo>
                  <a:pt x="551" y="78072"/>
                </a:lnTo>
                <a:lnTo>
                  <a:pt x="862" y="78232"/>
                </a:lnTo>
                <a:lnTo>
                  <a:pt x="1690" y="78587"/>
                </a:lnTo>
                <a:lnTo>
                  <a:pt x="2552" y="78701"/>
                </a:lnTo>
                <a:lnTo>
                  <a:pt x="3300" y="78587"/>
                </a:lnTo>
                <a:lnTo>
                  <a:pt x="3656" y="78461"/>
                </a:lnTo>
                <a:lnTo>
                  <a:pt x="4397" y="78072"/>
                </a:lnTo>
                <a:lnTo>
                  <a:pt x="5025" y="77682"/>
                </a:lnTo>
                <a:lnTo>
                  <a:pt x="6129" y="76903"/>
                </a:lnTo>
                <a:lnTo>
                  <a:pt x="7096" y="76388"/>
                </a:lnTo>
                <a:lnTo>
                  <a:pt x="7463" y="76228"/>
                </a:lnTo>
                <a:lnTo>
                  <a:pt x="8613" y="75838"/>
                </a:lnTo>
                <a:lnTo>
                  <a:pt x="9786" y="75529"/>
                </a:lnTo>
                <a:lnTo>
                  <a:pt x="12339" y="74979"/>
                </a:lnTo>
                <a:lnTo>
                  <a:pt x="13638" y="74670"/>
                </a:lnTo>
                <a:lnTo>
                  <a:pt x="18755" y="71452"/>
                </a:lnTo>
                <a:lnTo>
                  <a:pt x="19146" y="70834"/>
                </a:lnTo>
                <a:lnTo>
                  <a:pt x="19723" y="70169"/>
                </a:lnTo>
                <a:lnTo>
                  <a:pt x="20250" y="69654"/>
                </a:lnTo>
                <a:lnTo>
                  <a:pt x="22136" y="68016"/>
                </a:lnTo>
                <a:lnTo>
                  <a:pt x="22723" y="67467"/>
                </a:lnTo>
                <a:lnTo>
                  <a:pt x="25241" y="63355"/>
                </a:lnTo>
                <a:lnTo>
                  <a:pt x="25828" y="62221"/>
                </a:lnTo>
                <a:lnTo>
                  <a:pt x="34441" y="52509"/>
                </a:lnTo>
                <a:lnTo>
                  <a:pt x="35418" y="51376"/>
                </a:lnTo>
                <a:lnTo>
                  <a:pt x="36752" y="49761"/>
                </a:lnTo>
                <a:lnTo>
                  <a:pt x="37971" y="48123"/>
                </a:lnTo>
                <a:lnTo>
                  <a:pt x="39156" y="46474"/>
                </a:lnTo>
                <a:lnTo>
                  <a:pt x="40340" y="44871"/>
                </a:lnTo>
                <a:lnTo>
                  <a:pt x="41479" y="43267"/>
                </a:lnTo>
                <a:lnTo>
                  <a:pt x="43169" y="41114"/>
                </a:lnTo>
                <a:lnTo>
                  <a:pt x="44342" y="39786"/>
                </a:lnTo>
                <a:lnTo>
                  <a:pt x="44940" y="39190"/>
                </a:lnTo>
                <a:lnTo>
                  <a:pt x="44940" y="38721"/>
                </a:lnTo>
                <a:lnTo>
                  <a:pt x="44779" y="38331"/>
                </a:lnTo>
                <a:lnTo>
                  <a:pt x="44584" y="37942"/>
                </a:lnTo>
                <a:lnTo>
                  <a:pt x="43836" y="36762"/>
                </a:lnTo>
                <a:lnTo>
                  <a:pt x="42778" y="35354"/>
                </a:lnTo>
                <a:lnTo>
                  <a:pt x="41755" y="33796"/>
                </a:lnTo>
                <a:lnTo>
                  <a:pt x="37465" y="14762"/>
                </a:lnTo>
                <a:lnTo>
                  <a:pt x="37875" y="11475"/>
                </a:lnTo>
                <a:lnTo>
                  <a:pt x="38098" y="9986"/>
                </a:lnTo>
                <a:lnTo>
                  <a:pt x="38799" y="5840"/>
                </a:lnTo>
                <a:lnTo>
                  <a:pt x="38926" y="5291"/>
                </a:lnTo>
                <a:lnTo>
                  <a:pt x="38880" y="4111"/>
                </a:lnTo>
                <a:lnTo>
                  <a:pt x="38684" y="3756"/>
                </a:lnTo>
                <a:lnTo>
                  <a:pt x="37902" y="2977"/>
                </a:lnTo>
                <a:lnTo>
                  <a:pt x="37511" y="2668"/>
                </a:lnTo>
                <a:lnTo>
                  <a:pt x="36913" y="2072"/>
                </a:lnTo>
                <a:lnTo>
                  <a:pt x="34280" y="45"/>
                </a:lnTo>
                <a:lnTo>
                  <a:pt x="33808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20040" y="325277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6416" y="0"/>
                </a:moveTo>
                <a:lnTo>
                  <a:pt x="0" y="4031"/>
                </a:lnTo>
                <a:lnTo>
                  <a:pt x="160" y="4546"/>
                </a:lnTo>
                <a:lnTo>
                  <a:pt x="2759" y="6653"/>
                </a:lnTo>
                <a:lnTo>
                  <a:pt x="3150" y="6619"/>
                </a:lnTo>
                <a:lnTo>
                  <a:pt x="7555" y="1878"/>
                </a:lnTo>
                <a:lnTo>
                  <a:pt x="7555" y="629"/>
                </a:lnTo>
                <a:lnTo>
                  <a:pt x="7394" y="435"/>
                </a:lnTo>
                <a:lnTo>
                  <a:pt x="7037" y="160"/>
                </a:lnTo>
                <a:lnTo>
                  <a:pt x="6842" y="80"/>
                </a:lnTo>
                <a:lnTo>
                  <a:pt x="6416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6199" y="244663"/>
            <a:ext cx="40005" cy="46355"/>
          </a:xfrm>
          <a:custGeom>
            <a:avLst/>
            <a:gdLst/>
            <a:ahLst/>
            <a:cxnLst/>
            <a:rect l="l" t="t" r="r" b="b"/>
            <a:pathLst>
              <a:path w="40004" h="46354">
                <a:moveTo>
                  <a:pt x="12492" y="13113"/>
                </a:moveTo>
                <a:lnTo>
                  <a:pt x="11192" y="14212"/>
                </a:lnTo>
                <a:lnTo>
                  <a:pt x="10847" y="14212"/>
                </a:lnTo>
                <a:lnTo>
                  <a:pt x="8685" y="25962"/>
                </a:lnTo>
                <a:lnTo>
                  <a:pt x="8524" y="26902"/>
                </a:lnTo>
                <a:lnTo>
                  <a:pt x="5776" y="33979"/>
                </a:lnTo>
                <a:lnTo>
                  <a:pt x="5304" y="34804"/>
                </a:lnTo>
                <a:lnTo>
                  <a:pt x="4787" y="35628"/>
                </a:lnTo>
                <a:lnTo>
                  <a:pt x="4235" y="36453"/>
                </a:lnTo>
                <a:lnTo>
                  <a:pt x="3729" y="37312"/>
                </a:lnTo>
                <a:lnTo>
                  <a:pt x="3292" y="38171"/>
                </a:lnTo>
                <a:lnTo>
                  <a:pt x="2357" y="40129"/>
                </a:lnTo>
                <a:lnTo>
                  <a:pt x="2038" y="40839"/>
                </a:lnTo>
                <a:lnTo>
                  <a:pt x="302" y="43496"/>
                </a:lnTo>
                <a:lnTo>
                  <a:pt x="64" y="44046"/>
                </a:lnTo>
                <a:lnTo>
                  <a:pt x="0" y="45145"/>
                </a:lnTo>
                <a:lnTo>
                  <a:pt x="544" y="45649"/>
                </a:lnTo>
                <a:lnTo>
                  <a:pt x="854" y="45810"/>
                </a:lnTo>
                <a:lnTo>
                  <a:pt x="1130" y="45924"/>
                </a:lnTo>
                <a:lnTo>
                  <a:pt x="1762" y="46085"/>
                </a:lnTo>
                <a:lnTo>
                  <a:pt x="2429" y="46165"/>
                </a:lnTo>
                <a:lnTo>
                  <a:pt x="3809" y="46119"/>
                </a:lnTo>
                <a:lnTo>
                  <a:pt x="5143" y="46039"/>
                </a:lnTo>
                <a:lnTo>
                  <a:pt x="5339" y="45970"/>
                </a:lnTo>
                <a:lnTo>
                  <a:pt x="5891" y="45569"/>
                </a:lnTo>
                <a:lnTo>
                  <a:pt x="6040" y="45420"/>
                </a:lnTo>
                <a:lnTo>
                  <a:pt x="6397" y="45226"/>
                </a:lnTo>
                <a:lnTo>
                  <a:pt x="6558" y="45180"/>
                </a:lnTo>
                <a:lnTo>
                  <a:pt x="6834" y="45180"/>
                </a:lnTo>
                <a:lnTo>
                  <a:pt x="7144" y="45145"/>
                </a:lnTo>
                <a:lnTo>
                  <a:pt x="10100" y="40129"/>
                </a:lnTo>
                <a:lnTo>
                  <a:pt x="10376" y="39270"/>
                </a:lnTo>
                <a:lnTo>
                  <a:pt x="18195" y="31082"/>
                </a:lnTo>
                <a:lnTo>
                  <a:pt x="19253" y="30543"/>
                </a:lnTo>
                <a:lnTo>
                  <a:pt x="19771" y="30188"/>
                </a:lnTo>
                <a:lnTo>
                  <a:pt x="20242" y="29833"/>
                </a:lnTo>
                <a:lnTo>
                  <a:pt x="20875" y="29204"/>
                </a:lnTo>
                <a:lnTo>
                  <a:pt x="15206" y="29204"/>
                </a:lnTo>
                <a:lnTo>
                  <a:pt x="16389" y="26902"/>
                </a:lnTo>
                <a:lnTo>
                  <a:pt x="24647" y="19423"/>
                </a:lnTo>
                <a:lnTo>
                  <a:pt x="25187" y="19102"/>
                </a:lnTo>
                <a:lnTo>
                  <a:pt x="26096" y="18713"/>
                </a:lnTo>
                <a:lnTo>
                  <a:pt x="13906" y="18713"/>
                </a:lnTo>
                <a:lnTo>
                  <a:pt x="13711" y="18404"/>
                </a:lnTo>
                <a:lnTo>
                  <a:pt x="13588" y="18049"/>
                </a:lnTo>
                <a:lnTo>
                  <a:pt x="13468" y="17304"/>
                </a:lnTo>
                <a:lnTo>
                  <a:pt x="13361" y="14911"/>
                </a:lnTo>
                <a:lnTo>
                  <a:pt x="13285" y="14212"/>
                </a:lnTo>
                <a:lnTo>
                  <a:pt x="13205" y="13903"/>
                </a:lnTo>
                <a:lnTo>
                  <a:pt x="13078" y="13548"/>
                </a:lnTo>
                <a:lnTo>
                  <a:pt x="12883" y="13227"/>
                </a:lnTo>
                <a:lnTo>
                  <a:pt x="12733" y="13158"/>
                </a:lnTo>
                <a:lnTo>
                  <a:pt x="12492" y="13113"/>
                </a:lnTo>
                <a:close/>
              </a:path>
              <a:path w="40004" h="46354">
                <a:moveTo>
                  <a:pt x="21415" y="26970"/>
                </a:moveTo>
                <a:lnTo>
                  <a:pt x="21105" y="27050"/>
                </a:lnTo>
                <a:lnTo>
                  <a:pt x="19414" y="28035"/>
                </a:lnTo>
                <a:lnTo>
                  <a:pt x="18828" y="28345"/>
                </a:lnTo>
                <a:lnTo>
                  <a:pt x="18356" y="28539"/>
                </a:lnTo>
                <a:lnTo>
                  <a:pt x="17954" y="28654"/>
                </a:lnTo>
                <a:lnTo>
                  <a:pt x="17138" y="28814"/>
                </a:lnTo>
                <a:lnTo>
                  <a:pt x="16701" y="28860"/>
                </a:lnTo>
                <a:lnTo>
                  <a:pt x="15206" y="29204"/>
                </a:lnTo>
                <a:lnTo>
                  <a:pt x="20875" y="29204"/>
                </a:lnTo>
                <a:lnTo>
                  <a:pt x="21266" y="28619"/>
                </a:lnTo>
                <a:lnTo>
                  <a:pt x="21530" y="28035"/>
                </a:lnTo>
                <a:lnTo>
                  <a:pt x="21415" y="26970"/>
                </a:lnTo>
                <a:close/>
              </a:path>
              <a:path w="40004" h="46354">
                <a:moveTo>
                  <a:pt x="34939" y="0"/>
                </a:moveTo>
                <a:lnTo>
                  <a:pt x="32697" y="0"/>
                </a:lnTo>
                <a:lnTo>
                  <a:pt x="32306" y="160"/>
                </a:lnTo>
                <a:lnTo>
                  <a:pt x="31949" y="355"/>
                </a:lnTo>
                <a:lnTo>
                  <a:pt x="31282" y="858"/>
                </a:lnTo>
                <a:lnTo>
                  <a:pt x="30811" y="1133"/>
                </a:lnTo>
                <a:lnTo>
                  <a:pt x="26487" y="7203"/>
                </a:lnTo>
                <a:lnTo>
                  <a:pt x="26015" y="8028"/>
                </a:lnTo>
                <a:lnTo>
                  <a:pt x="25590" y="8887"/>
                </a:lnTo>
                <a:lnTo>
                  <a:pt x="24591" y="10650"/>
                </a:lnTo>
                <a:lnTo>
                  <a:pt x="24014" y="11475"/>
                </a:lnTo>
                <a:lnTo>
                  <a:pt x="23146" y="12494"/>
                </a:lnTo>
                <a:lnTo>
                  <a:pt x="21806" y="14212"/>
                </a:lnTo>
                <a:lnTo>
                  <a:pt x="15171" y="18713"/>
                </a:lnTo>
                <a:lnTo>
                  <a:pt x="26096" y="18713"/>
                </a:lnTo>
                <a:lnTo>
                  <a:pt x="27034" y="18324"/>
                </a:lnTo>
                <a:lnTo>
                  <a:pt x="28695" y="17808"/>
                </a:lnTo>
                <a:lnTo>
                  <a:pt x="31052" y="17304"/>
                </a:lnTo>
                <a:lnTo>
                  <a:pt x="32271" y="17190"/>
                </a:lnTo>
                <a:lnTo>
                  <a:pt x="32973" y="16640"/>
                </a:lnTo>
                <a:lnTo>
                  <a:pt x="33720" y="16171"/>
                </a:lnTo>
                <a:lnTo>
                  <a:pt x="34514" y="15735"/>
                </a:lnTo>
                <a:lnTo>
                  <a:pt x="36123" y="14911"/>
                </a:lnTo>
                <a:lnTo>
                  <a:pt x="37653" y="13972"/>
                </a:lnTo>
                <a:lnTo>
                  <a:pt x="38366" y="13388"/>
                </a:lnTo>
                <a:lnTo>
                  <a:pt x="38722" y="12998"/>
                </a:lnTo>
                <a:lnTo>
                  <a:pt x="39033" y="12494"/>
                </a:lnTo>
                <a:lnTo>
                  <a:pt x="39324" y="11704"/>
                </a:lnTo>
                <a:lnTo>
                  <a:pt x="30339" y="11704"/>
                </a:lnTo>
                <a:lnTo>
                  <a:pt x="29994" y="11624"/>
                </a:lnTo>
                <a:lnTo>
                  <a:pt x="29718" y="11429"/>
                </a:lnTo>
                <a:lnTo>
                  <a:pt x="29442" y="11005"/>
                </a:lnTo>
                <a:lnTo>
                  <a:pt x="29316" y="9906"/>
                </a:lnTo>
                <a:lnTo>
                  <a:pt x="29477" y="9127"/>
                </a:lnTo>
                <a:lnTo>
                  <a:pt x="32271" y="3802"/>
                </a:lnTo>
                <a:lnTo>
                  <a:pt x="34939" y="0"/>
                </a:lnTo>
                <a:close/>
              </a:path>
              <a:path w="40004" h="46354">
                <a:moveTo>
                  <a:pt x="37457" y="11120"/>
                </a:moveTo>
                <a:lnTo>
                  <a:pt x="31443" y="11670"/>
                </a:lnTo>
                <a:lnTo>
                  <a:pt x="30972" y="11704"/>
                </a:lnTo>
                <a:lnTo>
                  <a:pt x="39324" y="11704"/>
                </a:lnTo>
                <a:lnTo>
                  <a:pt x="39458" y="11280"/>
                </a:lnTo>
                <a:lnTo>
                  <a:pt x="37457" y="1112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2391" y="236474"/>
            <a:ext cx="25400" cy="52069"/>
          </a:xfrm>
          <a:custGeom>
            <a:avLst/>
            <a:gdLst/>
            <a:ahLst/>
            <a:cxnLst/>
            <a:rect l="l" t="t" r="r" b="b"/>
            <a:pathLst>
              <a:path w="25400" h="52070">
                <a:moveTo>
                  <a:pt x="551" y="15357"/>
                </a:moveTo>
                <a:lnTo>
                  <a:pt x="0" y="15357"/>
                </a:lnTo>
                <a:lnTo>
                  <a:pt x="40" y="16606"/>
                </a:lnTo>
                <a:lnTo>
                  <a:pt x="160" y="19034"/>
                </a:lnTo>
                <a:lnTo>
                  <a:pt x="2909" y="27486"/>
                </a:lnTo>
                <a:lnTo>
                  <a:pt x="3461" y="28780"/>
                </a:lnTo>
                <a:lnTo>
                  <a:pt x="5138" y="39946"/>
                </a:lnTo>
                <a:lnTo>
                  <a:pt x="5019" y="41584"/>
                </a:lnTo>
                <a:lnTo>
                  <a:pt x="4760" y="43932"/>
                </a:lnTo>
                <a:lnTo>
                  <a:pt x="4519" y="45340"/>
                </a:lnTo>
                <a:lnTo>
                  <a:pt x="3967" y="48158"/>
                </a:lnTo>
                <a:lnTo>
                  <a:pt x="3852" y="48639"/>
                </a:lnTo>
                <a:lnTo>
                  <a:pt x="3817" y="51845"/>
                </a:lnTo>
                <a:lnTo>
                  <a:pt x="4404" y="51960"/>
                </a:lnTo>
                <a:lnTo>
                  <a:pt x="4990" y="52006"/>
                </a:lnTo>
                <a:lnTo>
                  <a:pt x="5542" y="52006"/>
                </a:lnTo>
                <a:lnTo>
                  <a:pt x="7313" y="51845"/>
                </a:lnTo>
                <a:lnTo>
                  <a:pt x="8486" y="51685"/>
                </a:lnTo>
                <a:lnTo>
                  <a:pt x="8808" y="51685"/>
                </a:lnTo>
                <a:lnTo>
                  <a:pt x="11120" y="46325"/>
                </a:lnTo>
                <a:lnTo>
                  <a:pt x="11327" y="44916"/>
                </a:lnTo>
                <a:lnTo>
                  <a:pt x="11557" y="41584"/>
                </a:lnTo>
                <a:lnTo>
                  <a:pt x="11672" y="38297"/>
                </a:lnTo>
                <a:lnTo>
                  <a:pt x="12074" y="33361"/>
                </a:lnTo>
                <a:lnTo>
                  <a:pt x="12328" y="31448"/>
                </a:lnTo>
                <a:lnTo>
                  <a:pt x="12546" y="29329"/>
                </a:lnTo>
                <a:lnTo>
                  <a:pt x="12661" y="28551"/>
                </a:lnTo>
                <a:lnTo>
                  <a:pt x="15455" y="23260"/>
                </a:lnTo>
                <a:lnTo>
                  <a:pt x="5979" y="23260"/>
                </a:lnTo>
                <a:lnTo>
                  <a:pt x="2097" y="19034"/>
                </a:lnTo>
                <a:lnTo>
                  <a:pt x="1641" y="17820"/>
                </a:lnTo>
                <a:lnTo>
                  <a:pt x="1138" y="16606"/>
                </a:lnTo>
                <a:lnTo>
                  <a:pt x="551" y="15357"/>
                </a:lnTo>
                <a:close/>
              </a:path>
              <a:path w="25400" h="52070">
                <a:moveTo>
                  <a:pt x="13719" y="0"/>
                </a:moveTo>
                <a:lnTo>
                  <a:pt x="13719" y="1294"/>
                </a:lnTo>
                <a:lnTo>
                  <a:pt x="13443" y="1408"/>
                </a:lnTo>
                <a:lnTo>
                  <a:pt x="12971" y="1683"/>
                </a:lnTo>
                <a:lnTo>
                  <a:pt x="12419" y="2233"/>
                </a:lnTo>
                <a:lnTo>
                  <a:pt x="12143" y="2553"/>
                </a:lnTo>
                <a:lnTo>
                  <a:pt x="11718" y="3447"/>
                </a:lnTo>
                <a:lnTo>
                  <a:pt x="11281" y="4306"/>
                </a:lnTo>
                <a:lnTo>
                  <a:pt x="10192" y="16606"/>
                </a:lnTo>
                <a:lnTo>
                  <a:pt x="10027" y="18598"/>
                </a:lnTo>
                <a:lnTo>
                  <a:pt x="6957" y="23179"/>
                </a:lnTo>
                <a:lnTo>
                  <a:pt x="6646" y="23260"/>
                </a:lnTo>
                <a:lnTo>
                  <a:pt x="15455" y="23260"/>
                </a:lnTo>
                <a:lnTo>
                  <a:pt x="17020" y="21107"/>
                </a:lnTo>
                <a:lnTo>
                  <a:pt x="19581" y="17820"/>
                </a:lnTo>
                <a:lnTo>
                  <a:pt x="21308" y="15667"/>
                </a:lnTo>
                <a:lnTo>
                  <a:pt x="22493" y="14258"/>
                </a:lnTo>
                <a:lnTo>
                  <a:pt x="23599" y="13078"/>
                </a:lnTo>
                <a:lnTo>
                  <a:pt x="17410" y="13078"/>
                </a:lnTo>
                <a:lnTo>
                  <a:pt x="14153" y="5176"/>
                </a:lnTo>
                <a:lnTo>
                  <a:pt x="13805" y="1294"/>
                </a:lnTo>
                <a:lnTo>
                  <a:pt x="13719" y="0"/>
                </a:lnTo>
                <a:close/>
              </a:path>
              <a:path w="25400" h="52070">
                <a:moveTo>
                  <a:pt x="25161" y="8818"/>
                </a:moveTo>
                <a:lnTo>
                  <a:pt x="24609" y="8818"/>
                </a:lnTo>
                <a:lnTo>
                  <a:pt x="24218" y="8932"/>
                </a:lnTo>
                <a:lnTo>
                  <a:pt x="24022" y="9047"/>
                </a:lnTo>
                <a:lnTo>
                  <a:pt x="22731" y="10456"/>
                </a:lnTo>
                <a:lnTo>
                  <a:pt x="21895" y="11315"/>
                </a:lnTo>
                <a:lnTo>
                  <a:pt x="18203" y="13078"/>
                </a:lnTo>
                <a:lnTo>
                  <a:pt x="23599" y="13078"/>
                </a:lnTo>
                <a:lnTo>
                  <a:pt x="24689" y="11784"/>
                </a:lnTo>
                <a:lnTo>
                  <a:pt x="25112" y="11051"/>
                </a:lnTo>
                <a:lnTo>
                  <a:pt x="25241" y="10776"/>
                </a:lnTo>
                <a:lnTo>
                  <a:pt x="25356" y="10421"/>
                </a:lnTo>
                <a:lnTo>
                  <a:pt x="25276" y="885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06287" y="400638"/>
            <a:ext cx="207010" cy="132080"/>
          </a:xfrm>
          <a:custGeom>
            <a:avLst/>
            <a:gdLst/>
            <a:ahLst/>
            <a:cxnLst/>
            <a:rect l="l" t="t" r="r" b="b"/>
            <a:pathLst>
              <a:path w="207009" h="132079">
                <a:moveTo>
                  <a:pt x="61247" y="130809"/>
                </a:moveTo>
                <a:lnTo>
                  <a:pt x="53979" y="130809"/>
                </a:lnTo>
                <a:lnTo>
                  <a:pt x="53737" y="132079"/>
                </a:lnTo>
                <a:lnTo>
                  <a:pt x="60269" y="132079"/>
                </a:lnTo>
                <a:lnTo>
                  <a:pt x="61247" y="130809"/>
                </a:lnTo>
                <a:close/>
              </a:path>
              <a:path w="207009" h="132079">
                <a:moveTo>
                  <a:pt x="65375" y="129539"/>
                </a:moveTo>
                <a:lnTo>
                  <a:pt x="54094" y="129539"/>
                </a:lnTo>
                <a:lnTo>
                  <a:pt x="54094" y="130809"/>
                </a:lnTo>
                <a:lnTo>
                  <a:pt x="64674" y="130809"/>
                </a:lnTo>
                <a:lnTo>
                  <a:pt x="65375" y="129539"/>
                </a:lnTo>
                <a:close/>
              </a:path>
              <a:path w="207009" h="132079">
                <a:moveTo>
                  <a:pt x="60706" y="64770"/>
                </a:moveTo>
                <a:lnTo>
                  <a:pt x="58383" y="64770"/>
                </a:lnTo>
                <a:lnTo>
                  <a:pt x="59683" y="67310"/>
                </a:lnTo>
                <a:lnTo>
                  <a:pt x="59832" y="67310"/>
                </a:lnTo>
                <a:lnTo>
                  <a:pt x="60154" y="68580"/>
                </a:lnTo>
                <a:lnTo>
                  <a:pt x="60545" y="69850"/>
                </a:lnTo>
                <a:lnTo>
                  <a:pt x="61097" y="72390"/>
                </a:lnTo>
                <a:lnTo>
                  <a:pt x="61327" y="73660"/>
                </a:lnTo>
                <a:lnTo>
                  <a:pt x="61718" y="77470"/>
                </a:lnTo>
                <a:lnTo>
                  <a:pt x="62040" y="80010"/>
                </a:lnTo>
                <a:lnTo>
                  <a:pt x="62316" y="82550"/>
                </a:lnTo>
                <a:lnTo>
                  <a:pt x="62546" y="86360"/>
                </a:lnTo>
                <a:lnTo>
                  <a:pt x="62937" y="91440"/>
                </a:lnTo>
                <a:lnTo>
                  <a:pt x="63294" y="93980"/>
                </a:lnTo>
                <a:lnTo>
                  <a:pt x="63535" y="96520"/>
                </a:lnTo>
                <a:lnTo>
                  <a:pt x="63731" y="97790"/>
                </a:lnTo>
                <a:lnTo>
                  <a:pt x="63961" y="102870"/>
                </a:lnTo>
                <a:lnTo>
                  <a:pt x="63765" y="104140"/>
                </a:lnTo>
                <a:lnTo>
                  <a:pt x="63570" y="104140"/>
                </a:lnTo>
                <a:lnTo>
                  <a:pt x="62983" y="106680"/>
                </a:lnTo>
                <a:lnTo>
                  <a:pt x="62592" y="107950"/>
                </a:lnTo>
                <a:lnTo>
                  <a:pt x="61649" y="110490"/>
                </a:lnTo>
                <a:lnTo>
                  <a:pt x="59993" y="114299"/>
                </a:lnTo>
                <a:lnTo>
                  <a:pt x="58809" y="116839"/>
                </a:lnTo>
                <a:lnTo>
                  <a:pt x="57670" y="119379"/>
                </a:lnTo>
                <a:lnTo>
                  <a:pt x="56647" y="120649"/>
                </a:lnTo>
                <a:lnTo>
                  <a:pt x="56175" y="121919"/>
                </a:lnTo>
                <a:lnTo>
                  <a:pt x="55474" y="121919"/>
                </a:lnTo>
                <a:lnTo>
                  <a:pt x="54726" y="123189"/>
                </a:lnTo>
                <a:lnTo>
                  <a:pt x="53933" y="124459"/>
                </a:lnTo>
                <a:lnTo>
                  <a:pt x="52323" y="125729"/>
                </a:lnTo>
                <a:lnTo>
                  <a:pt x="51541" y="126999"/>
                </a:lnTo>
                <a:lnTo>
                  <a:pt x="50828" y="126999"/>
                </a:lnTo>
                <a:lnTo>
                  <a:pt x="50207" y="128269"/>
                </a:lnTo>
                <a:lnTo>
                  <a:pt x="51575" y="129539"/>
                </a:lnTo>
                <a:lnTo>
                  <a:pt x="66560" y="129539"/>
                </a:lnTo>
                <a:lnTo>
                  <a:pt x="67031" y="128270"/>
                </a:lnTo>
                <a:lnTo>
                  <a:pt x="67468" y="128270"/>
                </a:lnTo>
                <a:lnTo>
                  <a:pt x="67859" y="127000"/>
                </a:lnTo>
                <a:lnTo>
                  <a:pt x="68215" y="125730"/>
                </a:lnTo>
                <a:lnTo>
                  <a:pt x="68560" y="125730"/>
                </a:lnTo>
                <a:lnTo>
                  <a:pt x="69825" y="120650"/>
                </a:lnTo>
                <a:lnTo>
                  <a:pt x="59683" y="120649"/>
                </a:lnTo>
                <a:lnTo>
                  <a:pt x="59602" y="119379"/>
                </a:lnTo>
                <a:lnTo>
                  <a:pt x="59798" y="118109"/>
                </a:lnTo>
                <a:lnTo>
                  <a:pt x="60269" y="116839"/>
                </a:lnTo>
                <a:lnTo>
                  <a:pt x="60545" y="116839"/>
                </a:lnTo>
                <a:lnTo>
                  <a:pt x="61799" y="114299"/>
                </a:lnTo>
                <a:lnTo>
                  <a:pt x="62351" y="113030"/>
                </a:lnTo>
                <a:lnTo>
                  <a:pt x="63179" y="110490"/>
                </a:lnTo>
                <a:lnTo>
                  <a:pt x="64156" y="107950"/>
                </a:lnTo>
                <a:lnTo>
                  <a:pt x="64628" y="107950"/>
                </a:lnTo>
                <a:lnTo>
                  <a:pt x="65065" y="106680"/>
                </a:lnTo>
                <a:lnTo>
                  <a:pt x="66479" y="102870"/>
                </a:lnTo>
                <a:lnTo>
                  <a:pt x="64904" y="83820"/>
                </a:lnTo>
                <a:lnTo>
                  <a:pt x="63961" y="76200"/>
                </a:lnTo>
                <a:lnTo>
                  <a:pt x="63765" y="74930"/>
                </a:lnTo>
                <a:lnTo>
                  <a:pt x="63616" y="73660"/>
                </a:lnTo>
                <a:lnTo>
                  <a:pt x="63455" y="71120"/>
                </a:lnTo>
                <a:lnTo>
                  <a:pt x="63340" y="69850"/>
                </a:lnTo>
                <a:lnTo>
                  <a:pt x="62983" y="69850"/>
                </a:lnTo>
                <a:lnTo>
                  <a:pt x="62512" y="68580"/>
                </a:lnTo>
                <a:lnTo>
                  <a:pt x="61960" y="67310"/>
                </a:lnTo>
                <a:lnTo>
                  <a:pt x="60706" y="64770"/>
                </a:lnTo>
                <a:close/>
              </a:path>
              <a:path w="207009" h="132079">
                <a:moveTo>
                  <a:pt x="193711" y="123190"/>
                </a:moveTo>
                <a:lnTo>
                  <a:pt x="181913" y="123190"/>
                </a:lnTo>
                <a:lnTo>
                  <a:pt x="181280" y="125730"/>
                </a:lnTo>
                <a:lnTo>
                  <a:pt x="189146" y="125730"/>
                </a:lnTo>
                <a:lnTo>
                  <a:pt x="189974" y="124460"/>
                </a:lnTo>
                <a:lnTo>
                  <a:pt x="193033" y="124460"/>
                </a:lnTo>
                <a:lnTo>
                  <a:pt x="193711" y="123190"/>
                </a:lnTo>
                <a:close/>
              </a:path>
              <a:path w="207009" h="132079">
                <a:moveTo>
                  <a:pt x="195045" y="121920"/>
                </a:moveTo>
                <a:lnTo>
                  <a:pt x="181913" y="121920"/>
                </a:lnTo>
                <a:lnTo>
                  <a:pt x="181947" y="123190"/>
                </a:lnTo>
                <a:lnTo>
                  <a:pt x="194804" y="123190"/>
                </a:lnTo>
                <a:lnTo>
                  <a:pt x="195045" y="121920"/>
                </a:lnTo>
                <a:close/>
              </a:path>
              <a:path w="207009" h="132079">
                <a:moveTo>
                  <a:pt x="187651" y="111760"/>
                </a:moveTo>
                <a:lnTo>
                  <a:pt x="185523" y="111760"/>
                </a:lnTo>
                <a:lnTo>
                  <a:pt x="185098" y="113030"/>
                </a:lnTo>
                <a:lnTo>
                  <a:pt x="184155" y="114300"/>
                </a:lnTo>
                <a:lnTo>
                  <a:pt x="180774" y="118110"/>
                </a:lnTo>
                <a:lnTo>
                  <a:pt x="179590" y="119380"/>
                </a:lnTo>
                <a:lnTo>
                  <a:pt x="178486" y="119380"/>
                </a:lnTo>
                <a:lnTo>
                  <a:pt x="177508" y="120650"/>
                </a:lnTo>
                <a:lnTo>
                  <a:pt x="180579" y="121920"/>
                </a:lnTo>
                <a:lnTo>
                  <a:pt x="195275" y="121920"/>
                </a:lnTo>
                <a:lnTo>
                  <a:pt x="196264" y="120650"/>
                </a:lnTo>
                <a:lnTo>
                  <a:pt x="198150" y="115570"/>
                </a:lnTo>
                <a:lnTo>
                  <a:pt x="198662" y="114300"/>
                </a:lnTo>
                <a:lnTo>
                  <a:pt x="189456" y="114300"/>
                </a:lnTo>
                <a:lnTo>
                  <a:pt x="188709" y="113030"/>
                </a:lnTo>
                <a:lnTo>
                  <a:pt x="187731" y="113030"/>
                </a:lnTo>
                <a:lnTo>
                  <a:pt x="187651" y="111760"/>
                </a:lnTo>
                <a:close/>
              </a:path>
              <a:path w="207009" h="132079">
                <a:moveTo>
                  <a:pt x="72183" y="113030"/>
                </a:moveTo>
                <a:lnTo>
                  <a:pt x="65927" y="113030"/>
                </a:lnTo>
                <a:lnTo>
                  <a:pt x="65617" y="114300"/>
                </a:lnTo>
                <a:lnTo>
                  <a:pt x="65375" y="114300"/>
                </a:lnTo>
                <a:lnTo>
                  <a:pt x="64984" y="116840"/>
                </a:lnTo>
                <a:lnTo>
                  <a:pt x="64513" y="118110"/>
                </a:lnTo>
                <a:lnTo>
                  <a:pt x="64352" y="118110"/>
                </a:lnTo>
                <a:lnTo>
                  <a:pt x="64202" y="119380"/>
                </a:lnTo>
                <a:lnTo>
                  <a:pt x="63179" y="119379"/>
                </a:lnTo>
                <a:lnTo>
                  <a:pt x="62707" y="120649"/>
                </a:lnTo>
                <a:lnTo>
                  <a:pt x="69825" y="120650"/>
                </a:lnTo>
                <a:lnTo>
                  <a:pt x="70377" y="119380"/>
                </a:lnTo>
                <a:lnTo>
                  <a:pt x="71240" y="115570"/>
                </a:lnTo>
                <a:lnTo>
                  <a:pt x="71550" y="115570"/>
                </a:lnTo>
                <a:lnTo>
                  <a:pt x="72183" y="113030"/>
                </a:lnTo>
                <a:close/>
              </a:path>
              <a:path w="207009" h="132079">
                <a:moveTo>
                  <a:pt x="15915" y="114299"/>
                </a:moveTo>
                <a:lnTo>
                  <a:pt x="3058" y="114299"/>
                </a:lnTo>
                <a:lnTo>
                  <a:pt x="1333" y="116839"/>
                </a:lnTo>
                <a:lnTo>
                  <a:pt x="10096" y="116839"/>
                </a:lnTo>
                <a:lnTo>
                  <a:pt x="12063" y="115569"/>
                </a:lnTo>
                <a:lnTo>
                  <a:pt x="14777" y="115569"/>
                </a:lnTo>
                <a:lnTo>
                  <a:pt x="15915" y="114299"/>
                </a:lnTo>
                <a:close/>
              </a:path>
              <a:path w="207009" h="132079">
                <a:moveTo>
                  <a:pt x="74345" y="12700"/>
                </a:moveTo>
                <a:lnTo>
                  <a:pt x="73287" y="12700"/>
                </a:lnTo>
                <a:lnTo>
                  <a:pt x="72137" y="20320"/>
                </a:lnTo>
                <a:lnTo>
                  <a:pt x="71665" y="22860"/>
                </a:lnTo>
                <a:lnTo>
                  <a:pt x="71240" y="25400"/>
                </a:lnTo>
                <a:lnTo>
                  <a:pt x="70021" y="31750"/>
                </a:lnTo>
                <a:lnTo>
                  <a:pt x="68445" y="39370"/>
                </a:lnTo>
                <a:lnTo>
                  <a:pt x="67813" y="43180"/>
                </a:lnTo>
                <a:lnTo>
                  <a:pt x="67537" y="44450"/>
                </a:lnTo>
                <a:lnTo>
                  <a:pt x="67307" y="46990"/>
                </a:lnTo>
                <a:lnTo>
                  <a:pt x="67111" y="48260"/>
                </a:lnTo>
                <a:lnTo>
                  <a:pt x="66950" y="49530"/>
                </a:lnTo>
                <a:lnTo>
                  <a:pt x="66950" y="55880"/>
                </a:lnTo>
                <a:lnTo>
                  <a:pt x="67065" y="57150"/>
                </a:lnTo>
                <a:lnTo>
                  <a:pt x="67617" y="60960"/>
                </a:lnTo>
                <a:lnTo>
                  <a:pt x="67859" y="63500"/>
                </a:lnTo>
                <a:lnTo>
                  <a:pt x="67261" y="66040"/>
                </a:lnTo>
                <a:lnTo>
                  <a:pt x="67065" y="67310"/>
                </a:lnTo>
                <a:lnTo>
                  <a:pt x="66950" y="71120"/>
                </a:lnTo>
                <a:lnTo>
                  <a:pt x="67031" y="72390"/>
                </a:lnTo>
                <a:lnTo>
                  <a:pt x="67226" y="73660"/>
                </a:lnTo>
                <a:lnTo>
                  <a:pt x="67502" y="74930"/>
                </a:lnTo>
                <a:lnTo>
                  <a:pt x="67859" y="77470"/>
                </a:lnTo>
                <a:lnTo>
                  <a:pt x="69434" y="87630"/>
                </a:lnTo>
                <a:lnTo>
                  <a:pt x="70101" y="92710"/>
                </a:lnTo>
                <a:lnTo>
                  <a:pt x="70331" y="95250"/>
                </a:lnTo>
                <a:lnTo>
                  <a:pt x="70446" y="104140"/>
                </a:lnTo>
                <a:lnTo>
                  <a:pt x="70170" y="105410"/>
                </a:lnTo>
                <a:lnTo>
                  <a:pt x="69975" y="106680"/>
                </a:lnTo>
                <a:lnTo>
                  <a:pt x="69745" y="106680"/>
                </a:lnTo>
                <a:lnTo>
                  <a:pt x="69469" y="107950"/>
                </a:lnTo>
                <a:lnTo>
                  <a:pt x="68606" y="109220"/>
                </a:lnTo>
                <a:lnTo>
                  <a:pt x="67617" y="110490"/>
                </a:lnTo>
                <a:lnTo>
                  <a:pt x="66720" y="111760"/>
                </a:lnTo>
                <a:lnTo>
                  <a:pt x="66318" y="113030"/>
                </a:lnTo>
                <a:lnTo>
                  <a:pt x="72183" y="113030"/>
                </a:lnTo>
                <a:lnTo>
                  <a:pt x="73045" y="114300"/>
                </a:lnTo>
                <a:lnTo>
                  <a:pt x="74816" y="114300"/>
                </a:lnTo>
                <a:lnTo>
                  <a:pt x="75449" y="115570"/>
                </a:lnTo>
                <a:lnTo>
                  <a:pt x="75759" y="113030"/>
                </a:lnTo>
                <a:lnTo>
                  <a:pt x="72608" y="83820"/>
                </a:lnTo>
                <a:lnTo>
                  <a:pt x="72217" y="81280"/>
                </a:lnTo>
                <a:lnTo>
                  <a:pt x="71907" y="78740"/>
                </a:lnTo>
                <a:lnTo>
                  <a:pt x="71631" y="76200"/>
                </a:lnTo>
                <a:lnTo>
                  <a:pt x="71665" y="69850"/>
                </a:lnTo>
                <a:lnTo>
                  <a:pt x="71987" y="67310"/>
                </a:lnTo>
                <a:lnTo>
                  <a:pt x="72183" y="66040"/>
                </a:lnTo>
                <a:lnTo>
                  <a:pt x="72183" y="63500"/>
                </a:lnTo>
                <a:lnTo>
                  <a:pt x="72459" y="63500"/>
                </a:lnTo>
                <a:lnTo>
                  <a:pt x="72539" y="62230"/>
                </a:lnTo>
                <a:lnTo>
                  <a:pt x="72735" y="62230"/>
                </a:lnTo>
                <a:lnTo>
                  <a:pt x="71826" y="59690"/>
                </a:lnTo>
                <a:lnTo>
                  <a:pt x="71631" y="58420"/>
                </a:lnTo>
                <a:lnTo>
                  <a:pt x="71516" y="57150"/>
                </a:lnTo>
                <a:lnTo>
                  <a:pt x="71631" y="53340"/>
                </a:lnTo>
                <a:lnTo>
                  <a:pt x="71746" y="52070"/>
                </a:lnTo>
                <a:lnTo>
                  <a:pt x="71907" y="50800"/>
                </a:lnTo>
                <a:lnTo>
                  <a:pt x="72102" y="49530"/>
                </a:lnTo>
                <a:lnTo>
                  <a:pt x="72574" y="48260"/>
                </a:lnTo>
                <a:lnTo>
                  <a:pt x="73080" y="45720"/>
                </a:lnTo>
                <a:lnTo>
                  <a:pt x="73597" y="44450"/>
                </a:lnTo>
                <a:lnTo>
                  <a:pt x="74069" y="41910"/>
                </a:lnTo>
                <a:lnTo>
                  <a:pt x="74425" y="40640"/>
                </a:lnTo>
                <a:lnTo>
                  <a:pt x="74736" y="39370"/>
                </a:lnTo>
                <a:lnTo>
                  <a:pt x="75483" y="34290"/>
                </a:lnTo>
                <a:lnTo>
                  <a:pt x="75989" y="30480"/>
                </a:lnTo>
                <a:lnTo>
                  <a:pt x="76265" y="29210"/>
                </a:lnTo>
                <a:lnTo>
                  <a:pt x="88340" y="29210"/>
                </a:lnTo>
                <a:lnTo>
                  <a:pt x="93101" y="27940"/>
                </a:lnTo>
                <a:lnTo>
                  <a:pt x="98874" y="27940"/>
                </a:lnTo>
                <a:lnTo>
                  <a:pt x="100138" y="26670"/>
                </a:lnTo>
                <a:lnTo>
                  <a:pt x="127220" y="26670"/>
                </a:lnTo>
                <a:lnTo>
                  <a:pt x="128635" y="25400"/>
                </a:lnTo>
                <a:lnTo>
                  <a:pt x="131349" y="25400"/>
                </a:lnTo>
                <a:lnTo>
                  <a:pt x="132292" y="24130"/>
                </a:lnTo>
                <a:lnTo>
                  <a:pt x="140042" y="24130"/>
                </a:lnTo>
                <a:lnTo>
                  <a:pt x="139214" y="22860"/>
                </a:lnTo>
                <a:lnTo>
                  <a:pt x="138858" y="21590"/>
                </a:lnTo>
                <a:lnTo>
                  <a:pt x="138547" y="21590"/>
                </a:lnTo>
                <a:lnTo>
                  <a:pt x="138030" y="20320"/>
                </a:lnTo>
                <a:lnTo>
                  <a:pt x="137604" y="20320"/>
                </a:lnTo>
                <a:lnTo>
                  <a:pt x="136190" y="19050"/>
                </a:lnTo>
                <a:lnTo>
                  <a:pt x="78036" y="19050"/>
                </a:lnTo>
                <a:lnTo>
                  <a:pt x="77841" y="17780"/>
                </a:lnTo>
                <a:lnTo>
                  <a:pt x="77450" y="17780"/>
                </a:lnTo>
                <a:lnTo>
                  <a:pt x="77059" y="16510"/>
                </a:lnTo>
                <a:lnTo>
                  <a:pt x="76265" y="15240"/>
                </a:lnTo>
                <a:lnTo>
                  <a:pt x="75955" y="15240"/>
                </a:lnTo>
                <a:lnTo>
                  <a:pt x="75598" y="13970"/>
                </a:lnTo>
                <a:lnTo>
                  <a:pt x="74816" y="13970"/>
                </a:lnTo>
                <a:lnTo>
                  <a:pt x="74345" y="12700"/>
                </a:lnTo>
                <a:close/>
              </a:path>
              <a:path w="207009" h="132079">
                <a:moveTo>
                  <a:pt x="18008" y="111759"/>
                </a:moveTo>
                <a:lnTo>
                  <a:pt x="1414" y="111759"/>
                </a:lnTo>
                <a:lnTo>
                  <a:pt x="2472" y="113029"/>
                </a:lnTo>
                <a:lnTo>
                  <a:pt x="3495" y="113029"/>
                </a:lnTo>
                <a:lnTo>
                  <a:pt x="3300" y="114299"/>
                </a:lnTo>
                <a:lnTo>
                  <a:pt x="16663" y="114299"/>
                </a:lnTo>
                <a:lnTo>
                  <a:pt x="17065" y="113029"/>
                </a:lnTo>
                <a:lnTo>
                  <a:pt x="18008" y="111759"/>
                </a:lnTo>
                <a:close/>
              </a:path>
              <a:path w="207009" h="132079">
                <a:moveTo>
                  <a:pt x="192688" y="41910"/>
                </a:moveTo>
                <a:lnTo>
                  <a:pt x="182304" y="41910"/>
                </a:lnTo>
                <a:lnTo>
                  <a:pt x="183051" y="43180"/>
                </a:lnTo>
                <a:lnTo>
                  <a:pt x="184707" y="43180"/>
                </a:lnTo>
                <a:lnTo>
                  <a:pt x="186708" y="44450"/>
                </a:lnTo>
                <a:lnTo>
                  <a:pt x="188122" y="44450"/>
                </a:lnTo>
                <a:lnTo>
                  <a:pt x="188237" y="45720"/>
                </a:lnTo>
                <a:lnTo>
                  <a:pt x="188479" y="45720"/>
                </a:lnTo>
                <a:lnTo>
                  <a:pt x="188594" y="46990"/>
                </a:lnTo>
                <a:lnTo>
                  <a:pt x="188904" y="48260"/>
                </a:lnTo>
                <a:lnTo>
                  <a:pt x="189456" y="52070"/>
                </a:lnTo>
                <a:lnTo>
                  <a:pt x="190641" y="58420"/>
                </a:lnTo>
                <a:lnTo>
                  <a:pt x="191273" y="60960"/>
                </a:lnTo>
                <a:lnTo>
                  <a:pt x="192331" y="66040"/>
                </a:lnTo>
                <a:lnTo>
                  <a:pt x="192722" y="67310"/>
                </a:lnTo>
                <a:lnTo>
                  <a:pt x="193585" y="69850"/>
                </a:lnTo>
                <a:lnTo>
                  <a:pt x="194056" y="71120"/>
                </a:lnTo>
                <a:lnTo>
                  <a:pt x="194608" y="72390"/>
                </a:lnTo>
                <a:lnTo>
                  <a:pt x="194689" y="74930"/>
                </a:lnTo>
                <a:lnTo>
                  <a:pt x="194850" y="77470"/>
                </a:lnTo>
                <a:lnTo>
                  <a:pt x="196540" y="81280"/>
                </a:lnTo>
                <a:lnTo>
                  <a:pt x="198035" y="86360"/>
                </a:lnTo>
                <a:lnTo>
                  <a:pt x="198507" y="87630"/>
                </a:lnTo>
                <a:lnTo>
                  <a:pt x="198932" y="88900"/>
                </a:lnTo>
                <a:lnTo>
                  <a:pt x="199323" y="91440"/>
                </a:lnTo>
                <a:lnTo>
                  <a:pt x="199645" y="92710"/>
                </a:lnTo>
                <a:lnTo>
                  <a:pt x="199921" y="93980"/>
                </a:lnTo>
                <a:lnTo>
                  <a:pt x="200151" y="96520"/>
                </a:lnTo>
                <a:lnTo>
                  <a:pt x="200116" y="99060"/>
                </a:lnTo>
                <a:lnTo>
                  <a:pt x="200036" y="100330"/>
                </a:lnTo>
                <a:lnTo>
                  <a:pt x="199404" y="100330"/>
                </a:lnTo>
                <a:lnTo>
                  <a:pt x="198978" y="101600"/>
                </a:lnTo>
                <a:lnTo>
                  <a:pt x="198656" y="101600"/>
                </a:lnTo>
                <a:lnTo>
                  <a:pt x="197794" y="102870"/>
                </a:lnTo>
                <a:lnTo>
                  <a:pt x="196966" y="105410"/>
                </a:lnTo>
                <a:lnTo>
                  <a:pt x="196149" y="106680"/>
                </a:lnTo>
                <a:lnTo>
                  <a:pt x="194574" y="109220"/>
                </a:lnTo>
                <a:lnTo>
                  <a:pt x="193826" y="110490"/>
                </a:lnTo>
                <a:lnTo>
                  <a:pt x="193113" y="113030"/>
                </a:lnTo>
                <a:lnTo>
                  <a:pt x="192412" y="114300"/>
                </a:lnTo>
                <a:lnTo>
                  <a:pt x="198662" y="114300"/>
                </a:lnTo>
                <a:lnTo>
                  <a:pt x="199174" y="113030"/>
                </a:lnTo>
                <a:lnTo>
                  <a:pt x="200818" y="109220"/>
                </a:lnTo>
                <a:lnTo>
                  <a:pt x="201761" y="107950"/>
                </a:lnTo>
                <a:lnTo>
                  <a:pt x="202393" y="107950"/>
                </a:lnTo>
                <a:lnTo>
                  <a:pt x="202750" y="106680"/>
                </a:lnTo>
                <a:lnTo>
                  <a:pt x="206878" y="106680"/>
                </a:lnTo>
                <a:lnTo>
                  <a:pt x="206798" y="102870"/>
                </a:lnTo>
                <a:lnTo>
                  <a:pt x="206717" y="101600"/>
                </a:lnTo>
                <a:lnTo>
                  <a:pt x="206602" y="100330"/>
                </a:lnTo>
                <a:lnTo>
                  <a:pt x="206292" y="97790"/>
                </a:lnTo>
                <a:lnTo>
                  <a:pt x="205694" y="95250"/>
                </a:lnTo>
                <a:lnTo>
                  <a:pt x="205188" y="93980"/>
                </a:lnTo>
                <a:lnTo>
                  <a:pt x="204636" y="91440"/>
                </a:lnTo>
                <a:lnTo>
                  <a:pt x="204049" y="90170"/>
                </a:lnTo>
                <a:lnTo>
                  <a:pt x="200898" y="80010"/>
                </a:lnTo>
                <a:lnTo>
                  <a:pt x="200312" y="78740"/>
                </a:lnTo>
                <a:lnTo>
                  <a:pt x="199760" y="76200"/>
                </a:lnTo>
                <a:lnTo>
                  <a:pt x="199174" y="74930"/>
                </a:lnTo>
                <a:lnTo>
                  <a:pt x="198070" y="71120"/>
                </a:lnTo>
                <a:lnTo>
                  <a:pt x="197564" y="68580"/>
                </a:lnTo>
                <a:lnTo>
                  <a:pt x="197092" y="66040"/>
                </a:lnTo>
                <a:lnTo>
                  <a:pt x="196575" y="63500"/>
                </a:lnTo>
                <a:lnTo>
                  <a:pt x="196149" y="62230"/>
                </a:lnTo>
                <a:lnTo>
                  <a:pt x="195666" y="59690"/>
                </a:lnTo>
                <a:lnTo>
                  <a:pt x="195241" y="57150"/>
                </a:lnTo>
                <a:lnTo>
                  <a:pt x="194056" y="50800"/>
                </a:lnTo>
                <a:lnTo>
                  <a:pt x="192998" y="44450"/>
                </a:lnTo>
                <a:lnTo>
                  <a:pt x="192688" y="41910"/>
                </a:lnTo>
                <a:close/>
              </a:path>
              <a:path w="207009" h="132079">
                <a:moveTo>
                  <a:pt x="103278" y="110490"/>
                </a:moveTo>
                <a:lnTo>
                  <a:pt x="90778" y="110490"/>
                </a:lnTo>
                <a:lnTo>
                  <a:pt x="90306" y="111760"/>
                </a:lnTo>
                <a:lnTo>
                  <a:pt x="89559" y="113030"/>
                </a:lnTo>
                <a:lnTo>
                  <a:pt x="98517" y="113030"/>
                </a:lnTo>
                <a:lnTo>
                  <a:pt x="99311" y="111760"/>
                </a:lnTo>
                <a:lnTo>
                  <a:pt x="102059" y="111760"/>
                </a:lnTo>
                <a:lnTo>
                  <a:pt x="103278" y="110490"/>
                </a:lnTo>
                <a:close/>
              </a:path>
              <a:path w="207009" h="132079">
                <a:moveTo>
                  <a:pt x="36327" y="64769"/>
                </a:moveTo>
                <a:lnTo>
                  <a:pt x="31957" y="64769"/>
                </a:lnTo>
                <a:lnTo>
                  <a:pt x="31957" y="66039"/>
                </a:lnTo>
                <a:lnTo>
                  <a:pt x="31405" y="68579"/>
                </a:lnTo>
                <a:lnTo>
                  <a:pt x="27633" y="83819"/>
                </a:lnTo>
                <a:lnTo>
                  <a:pt x="27242" y="85089"/>
                </a:lnTo>
                <a:lnTo>
                  <a:pt x="26299" y="87629"/>
                </a:lnTo>
                <a:lnTo>
                  <a:pt x="26069" y="88899"/>
                </a:lnTo>
                <a:lnTo>
                  <a:pt x="25862" y="88899"/>
                </a:lnTo>
                <a:lnTo>
                  <a:pt x="25552" y="91439"/>
                </a:lnTo>
                <a:lnTo>
                  <a:pt x="25356" y="92709"/>
                </a:lnTo>
                <a:lnTo>
                  <a:pt x="25000" y="93979"/>
                </a:lnTo>
                <a:lnTo>
                  <a:pt x="24850" y="93979"/>
                </a:lnTo>
                <a:lnTo>
                  <a:pt x="24413" y="95249"/>
                </a:lnTo>
                <a:lnTo>
                  <a:pt x="23309" y="95249"/>
                </a:lnTo>
                <a:lnTo>
                  <a:pt x="22838" y="96519"/>
                </a:lnTo>
                <a:lnTo>
                  <a:pt x="22136" y="97789"/>
                </a:lnTo>
                <a:lnTo>
                  <a:pt x="21699" y="97789"/>
                </a:lnTo>
                <a:lnTo>
                  <a:pt x="18870" y="101599"/>
                </a:lnTo>
                <a:lnTo>
                  <a:pt x="17962" y="101599"/>
                </a:lnTo>
                <a:lnTo>
                  <a:pt x="16237" y="104139"/>
                </a:lnTo>
                <a:lnTo>
                  <a:pt x="15409" y="105409"/>
                </a:lnTo>
                <a:lnTo>
                  <a:pt x="14662" y="106679"/>
                </a:lnTo>
                <a:lnTo>
                  <a:pt x="4680" y="106679"/>
                </a:lnTo>
                <a:lnTo>
                  <a:pt x="1966" y="109219"/>
                </a:lnTo>
                <a:lnTo>
                  <a:pt x="0" y="111759"/>
                </a:lnTo>
                <a:lnTo>
                  <a:pt x="18514" y="111759"/>
                </a:lnTo>
                <a:lnTo>
                  <a:pt x="18790" y="110489"/>
                </a:lnTo>
                <a:lnTo>
                  <a:pt x="19652" y="109219"/>
                </a:lnTo>
                <a:lnTo>
                  <a:pt x="20515" y="106679"/>
                </a:lnTo>
                <a:lnTo>
                  <a:pt x="20986" y="105409"/>
                </a:lnTo>
                <a:lnTo>
                  <a:pt x="21538" y="105409"/>
                </a:lnTo>
                <a:lnTo>
                  <a:pt x="22171" y="104139"/>
                </a:lnTo>
                <a:lnTo>
                  <a:pt x="32831" y="78739"/>
                </a:lnTo>
                <a:lnTo>
                  <a:pt x="33061" y="77469"/>
                </a:lnTo>
                <a:lnTo>
                  <a:pt x="33923" y="73659"/>
                </a:lnTo>
                <a:lnTo>
                  <a:pt x="34751" y="69849"/>
                </a:lnTo>
                <a:lnTo>
                  <a:pt x="35223" y="68579"/>
                </a:lnTo>
                <a:lnTo>
                  <a:pt x="35740" y="67309"/>
                </a:lnTo>
                <a:lnTo>
                  <a:pt x="36005" y="66039"/>
                </a:lnTo>
                <a:lnTo>
                  <a:pt x="36327" y="64769"/>
                </a:lnTo>
                <a:close/>
              </a:path>
              <a:path w="207009" h="132079">
                <a:moveTo>
                  <a:pt x="196264" y="97790"/>
                </a:moveTo>
                <a:lnTo>
                  <a:pt x="193470" y="97790"/>
                </a:lnTo>
                <a:lnTo>
                  <a:pt x="192492" y="99060"/>
                </a:lnTo>
                <a:lnTo>
                  <a:pt x="191894" y="100330"/>
                </a:lnTo>
                <a:lnTo>
                  <a:pt x="190917" y="101600"/>
                </a:lnTo>
                <a:lnTo>
                  <a:pt x="187145" y="109220"/>
                </a:lnTo>
                <a:lnTo>
                  <a:pt x="185926" y="111760"/>
                </a:lnTo>
                <a:lnTo>
                  <a:pt x="187685" y="111760"/>
                </a:lnTo>
                <a:lnTo>
                  <a:pt x="187846" y="110490"/>
                </a:lnTo>
                <a:lnTo>
                  <a:pt x="188122" y="110490"/>
                </a:lnTo>
                <a:lnTo>
                  <a:pt x="188904" y="109220"/>
                </a:lnTo>
                <a:lnTo>
                  <a:pt x="189376" y="107950"/>
                </a:lnTo>
                <a:lnTo>
                  <a:pt x="190330" y="106680"/>
                </a:lnTo>
                <a:lnTo>
                  <a:pt x="190802" y="106680"/>
                </a:lnTo>
                <a:lnTo>
                  <a:pt x="191469" y="105410"/>
                </a:lnTo>
                <a:lnTo>
                  <a:pt x="192055" y="102870"/>
                </a:lnTo>
                <a:lnTo>
                  <a:pt x="192366" y="102870"/>
                </a:lnTo>
                <a:lnTo>
                  <a:pt x="193079" y="101600"/>
                </a:lnTo>
                <a:lnTo>
                  <a:pt x="193504" y="100330"/>
                </a:lnTo>
                <a:lnTo>
                  <a:pt x="194183" y="100330"/>
                </a:lnTo>
                <a:lnTo>
                  <a:pt x="195517" y="99060"/>
                </a:lnTo>
                <a:lnTo>
                  <a:pt x="196264" y="97790"/>
                </a:lnTo>
                <a:close/>
              </a:path>
              <a:path w="207009" h="132079">
                <a:moveTo>
                  <a:pt x="100840" y="100330"/>
                </a:moveTo>
                <a:lnTo>
                  <a:pt x="96401" y="100330"/>
                </a:lnTo>
                <a:lnTo>
                  <a:pt x="95493" y="101600"/>
                </a:lnTo>
                <a:lnTo>
                  <a:pt x="91169" y="105410"/>
                </a:lnTo>
                <a:lnTo>
                  <a:pt x="89444" y="106680"/>
                </a:lnTo>
                <a:lnTo>
                  <a:pt x="87673" y="107950"/>
                </a:lnTo>
                <a:lnTo>
                  <a:pt x="88972" y="109220"/>
                </a:lnTo>
                <a:lnTo>
                  <a:pt x="90973" y="109220"/>
                </a:lnTo>
                <a:lnTo>
                  <a:pt x="91054" y="110490"/>
                </a:lnTo>
                <a:lnTo>
                  <a:pt x="104462" y="110490"/>
                </a:lnTo>
                <a:lnTo>
                  <a:pt x="105601" y="109220"/>
                </a:lnTo>
                <a:lnTo>
                  <a:pt x="107843" y="107950"/>
                </a:lnTo>
                <a:lnTo>
                  <a:pt x="110201" y="106680"/>
                </a:lnTo>
                <a:lnTo>
                  <a:pt x="112915" y="104140"/>
                </a:lnTo>
                <a:lnTo>
                  <a:pt x="119515" y="104140"/>
                </a:lnTo>
                <a:lnTo>
                  <a:pt x="121367" y="102870"/>
                </a:lnTo>
                <a:lnTo>
                  <a:pt x="101081" y="102870"/>
                </a:lnTo>
                <a:lnTo>
                  <a:pt x="100644" y="101600"/>
                </a:lnTo>
                <a:lnTo>
                  <a:pt x="100840" y="100330"/>
                </a:lnTo>
                <a:close/>
              </a:path>
              <a:path w="207009" h="132079">
                <a:moveTo>
                  <a:pt x="206878" y="106680"/>
                </a:moveTo>
                <a:lnTo>
                  <a:pt x="203382" y="106680"/>
                </a:lnTo>
                <a:lnTo>
                  <a:pt x="203923" y="107950"/>
                </a:lnTo>
                <a:lnTo>
                  <a:pt x="206798" y="107950"/>
                </a:lnTo>
                <a:lnTo>
                  <a:pt x="206878" y="106680"/>
                </a:lnTo>
                <a:close/>
              </a:path>
              <a:path w="207009" h="132079">
                <a:moveTo>
                  <a:pt x="18951" y="93979"/>
                </a:moveTo>
                <a:lnTo>
                  <a:pt x="16387" y="93979"/>
                </a:lnTo>
                <a:lnTo>
                  <a:pt x="14627" y="95249"/>
                </a:lnTo>
                <a:lnTo>
                  <a:pt x="10372" y="100329"/>
                </a:lnTo>
                <a:lnTo>
                  <a:pt x="8808" y="102869"/>
                </a:lnTo>
                <a:lnTo>
                  <a:pt x="6370" y="105409"/>
                </a:lnTo>
                <a:lnTo>
                  <a:pt x="5496" y="106679"/>
                </a:lnTo>
                <a:lnTo>
                  <a:pt x="12500" y="106679"/>
                </a:lnTo>
                <a:lnTo>
                  <a:pt x="11913" y="105409"/>
                </a:lnTo>
                <a:lnTo>
                  <a:pt x="9751" y="105409"/>
                </a:lnTo>
                <a:lnTo>
                  <a:pt x="9786" y="104139"/>
                </a:lnTo>
                <a:lnTo>
                  <a:pt x="10568" y="104139"/>
                </a:lnTo>
                <a:lnTo>
                  <a:pt x="11166" y="102869"/>
                </a:lnTo>
                <a:lnTo>
                  <a:pt x="12500" y="101599"/>
                </a:lnTo>
                <a:lnTo>
                  <a:pt x="16984" y="96519"/>
                </a:lnTo>
                <a:lnTo>
                  <a:pt x="18951" y="93979"/>
                </a:lnTo>
                <a:close/>
              </a:path>
              <a:path w="207009" h="132079">
                <a:moveTo>
                  <a:pt x="119515" y="104140"/>
                </a:moveTo>
                <a:lnTo>
                  <a:pt x="115629" y="104140"/>
                </a:lnTo>
                <a:lnTo>
                  <a:pt x="116020" y="105410"/>
                </a:lnTo>
                <a:lnTo>
                  <a:pt x="118848" y="105410"/>
                </a:lnTo>
                <a:lnTo>
                  <a:pt x="119515" y="104140"/>
                </a:lnTo>
                <a:close/>
              </a:path>
              <a:path w="207009" h="132079">
                <a:moveTo>
                  <a:pt x="150380" y="63500"/>
                </a:moveTo>
                <a:lnTo>
                  <a:pt x="144872" y="63500"/>
                </a:lnTo>
                <a:lnTo>
                  <a:pt x="143699" y="66040"/>
                </a:lnTo>
                <a:lnTo>
                  <a:pt x="142009" y="67310"/>
                </a:lnTo>
                <a:lnTo>
                  <a:pt x="140870" y="68580"/>
                </a:lnTo>
                <a:lnTo>
                  <a:pt x="139686" y="71120"/>
                </a:lnTo>
                <a:lnTo>
                  <a:pt x="137282" y="73660"/>
                </a:lnTo>
                <a:lnTo>
                  <a:pt x="135948" y="76200"/>
                </a:lnTo>
                <a:lnTo>
                  <a:pt x="134971" y="76200"/>
                </a:lnTo>
                <a:lnTo>
                  <a:pt x="131349" y="80010"/>
                </a:lnTo>
                <a:lnTo>
                  <a:pt x="130095" y="81280"/>
                </a:lnTo>
                <a:lnTo>
                  <a:pt x="128290" y="83820"/>
                </a:lnTo>
                <a:lnTo>
                  <a:pt x="127738" y="85090"/>
                </a:lnTo>
                <a:lnTo>
                  <a:pt x="126749" y="86360"/>
                </a:lnTo>
                <a:lnTo>
                  <a:pt x="126358" y="86360"/>
                </a:lnTo>
                <a:lnTo>
                  <a:pt x="125771" y="87630"/>
                </a:lnTo>
                <a:lnTo>
                  <a:pt x="125530" y="87630"/>
                </a:lnTo>
                <a:lnTo>
                  <a:pt x="124978" y="88900"/>
                </a:lnTo>
                <a:lnTo>
                  <a:pt x="124667" y="90170"/>
                </a:lnTo>
                <a:lnTo>
                  <a:pt x="124311" y="90170"/>
                </a:lnTo>
                <a:lnTo>
                  <a:pt x="123805" y="91440"/>
                </a:lnTo>
                <a:lnTo>
                  <a:pt x="123253" y="91440"/>
                </a:lnTo>
                <a:lnTo>
                  <a:pt x="122666" y="92710"/>
                </a:lnTo>
                <a:lnTo>
                  <a:pt x="120780" y="93980"/>
                </a:lnTo>
                <a:lnTo>
                  <a:pt x="120182" y="93980"/>
                </a:lnTo>
                <a:lnTo>
                  <a:pt x="119676" y="95250"/>
                </a:lnTo>
                <a:lnTo>
                  <a:pt x="119285" y="95250"/>
                </a:lnTo>
                <a:lnTo>
                  <a:pt x="118814" y="96520"/>
                </a:lnTo>
                <a:lnTo>
                  <a:pt x="118618" y="96520"/>
                </a:lnTo>
                <a:lnTo>
                  <a:pt x="118492" y="97790"/>
                </a:lnTo>
                <a:lnTo>
                  <a:pt x="116801" y="97790"/>
                </a:lnTo>
                <a:lnTo>
                  <a:pt x="115502" y="99060"/>
                </a:lnTo>
                <a:lnTo>
                  <a:pt x="112869" y="99060"/>
                </a:lnTo>
                <a:lnTo>
                  <a:pt x="110316" y="100330"/>
                </a:lnTo>
                <a:lnTo>
                  <a:pt x="107521" y="100330"/>
                </a:lnTo>
                <a:lnTo>
                  <a:pt x="106659" y="101600"/>
                </a:lnTo>
                <a:lnTo>
                  <a:pt x="105555" y="101600"/>
                </a:lnTo>
                <a:lnTo>
                  <a:pt x="104853" y="102870"/>
                </a:lnTo>
                <a:lnTo>
                  <a:pt x="121367" y="102870"/>
                </a:lnTo>
                <a:lnTo>
                  <a:pt x="122505" y="100330"/>
                </a:lnTo>
                <a:lnTo>
                  <a:pt x="124633" y="97790"/>
                </a:lnTo>
                <a:lnTo>
                  <a:pt x="126599" y="95250"/>
                </a:lnTo>
                <a:lnTo>
                  <a:pt x="131314" y="87630"/>
                </a:lnTo>
                <a:lnTo>
                  <a:pt x="132292" y="85090"/>
                </a:lnTo>
                <a:lnTo>
                  <a:pt x="133281" y="83820"/>
                </a:lnTo>
                <a:lnTo>
                  <a:pt x="134338" y="82550"/>
                </a:lnTo>
                <a:lnTo>
                  <a:pt x="135442" y="81280"/>
                </a:lnTo>
                <a:lnTo>
                  <a:pt x="136270" y="80010"/>
                </a:lnTo>
                <a:lnTo>
                  <a:pt x="137167" y="78740"/>
                </a:lnTo>
                <a:lnTo>
                  <a:pt x="139053" y="77470"/>
                </a:lnTo>
                <a:lnTo>
                  <a:pt x="140985" y="74930"/>
                </a:lnTo>
                <a:lnTo>
                  <a:pt x="142986" y="72390"/>
                </a:lnTo>
                <a:lnTo>
                  <a:pt x="143975" y="72390"/>
                </a:lnTo>
                <a:lnTo>
                  <a:pt x="146804" y="68580"/>
                </a:lnTo>
                <a:lnTo>
                  <a:pt x="148529" y="66040"/>
                </a:lnTo>
                <a:lnTo>
                  <a:pt x="149323" y="66040"/>
                </a:lnTo>
                <a:lnTo>
                  <a:pt x="150070" y="64770"/>
                </a:lnTo>
                <a:lnTo>
                  <a:pt x="150380" y="63500"/>
                </a:lnTo>
                <a:close/>
              </a:path>
              <a:path w="207009" h="132079">
                <a:moveTo>
                  <a:pt x="102967" y="99060"/>
                </a:moveTo>
                <a:lnTo>
                  <a:pt x="98253" y="99060"/>
                </a:lnTo>
                <a:lnTo>
                  <a:pt x="97298" y="100330"/>
                </a:lnTo>
                <a:lnTo>
                  <a:pt x="102335" y="100330"/>
                </a:lnTo>
                <a:lnTo>
                  <a:pt x="102967" y="99060"/>
                </a:lnTo>
                <a:close/>
              </a:path>
              <a:path w="207009" h="132079">
                <a:moveTo>
                  <a:pt x="109292" y="96520"/>
                </a:moveTo>
                <a:lnTo>
                  <a:pt x="102300" y="96520"/>
                </a:lnTo>
                <a:lnTo>
                  <a:pt x="100207" y="97790"/>
                </a:lnTo>
                <a:lnTo>
                  <a:pt x="99196" y="99060"/>
                </a:lnTo>
                <a:lnTo>
                  <a:pt x="103669" y="99060"/>
                </a:lnTo>
                <a:lnTo>
                  <a:pt x="106659" y="97790"/>
                </a:lnTo>
                <a:lnTo>
                  <a:pt x="108395" y="97790"/>
                </a:lnTo>
                <a:lnTo>
                  <a:pt x="109292" y="96520"/>
                </a:lnTo>
                <a:close/>
              </a:path>
              <a:path w="207009" h="132079">
                <a:moveTo>
                  <a:pt x="196575" y="96520"/>
                </a:moveTo>
                <a:lnTo>
                  <a:pt x="193976" y="96520"/>
                </a:lnTo>
                <a:lnTo>
                  <a:pt x="193665" y="97790"/>
                </a:lnTo>
                <a:lnTo>
                  <a:pt x="196575" y="97790"/>
                </a:lnTo>
                <a:lnTo>
                  <a:pt x="196575" y="96520"/>
                </a:lnTo>
                <a:close/>
              </a:path>
              <a:path w="207009" h="132079">
                <a:moveTo>
                  <a:pt x="113697" y="93980"/>
                </a:moveTo>
                <a:lnTo>
                  <a:pt x="108786" y="93980"/>
                </a:lnTo>
                <a:lnTo>
                  <a:pt x="107096" y="95250"/>
                </a:lnTo>
                <a:lnTo>
                  <a:pt x="104612" y="96520"/>
                </a:lnTo>
                <a:lnTo>
                  <a:pt x="110155" y="96520"/>
                </a:lnTo>
                <a:lnTo>
                  <a:pt x="113697" y="93980"/>
                </a:lnTo>
                <a:close/>
              </a:path>
              <a:path w="207009" h="132079">
                <a:moveTo>
                  <a:pt x="153876" y="33020"/>
                </a:moveTo>
                <a:lnTo>
                  <a:pt x="145194" y="33020"/>
                </a:lnTo>
                <a:lnTo>
                  <a:pt x="148380" y="35560"/>
                </a:lnTo>
                <a:lnTo>
                  <a:pt x="151484" y="36830"/>
                </a:lnTo>
                <a:lnTo>
                  <a:pt x="154543" y="39370"/>
                </a:lnTo>
                <a:lnTo>
                  <a:pt x="157694" y="41910"/>
                </a:lnTo>
                <a:lnTo>
                  <a:pt x="159224" y="43180"/>
                </a:lnTo>
                <a:lnTo>
                  <a:pt x="160880" y="44450"/>
                </a:lnTo>
                <a:lnTo>
                  <a:pt x="168228" y="48260"/>
                </a:lnTo>
                <a:lnTo>
                  <a:pt x="172046" y="50800"/>
                </a:lnTo>
                <a:lnTo>
                  <a:pt x="173886" y="52070"/>
                </a:lnTo>
                <a:lnTo>
                  <a:pt x="176519" y="53340"/>
                </a:lnTo>
                <a:lnTo>
                  <a:pt x="177393" y="54610"/>
                </a:lnTo>
                <a:lnTo>
                  <a:pt x="178957" y="55880"/>
                </a:lnTo>
                <a:lnTo>
                  <a:pt x="179705" y="55880"/>
                </a:lnTo>
                <a:lnTo>
                  <a:pt x="180418" y="57150"/>
                </a:lnTo>
                <a:lnTo>
                  <a:pt x="181717" y="58420"/>
                </a:lnTo>
                <a:lnTo>
                  <a:pt x="182304" y="59690"/>
                </a:lnTo>
                <a:lnTo>
                  <a:pt x="182821" y="59690"/>
                </a:lnTo>
                <a:lnTo>
                  <a:pt x="183293" y="60960"/>
                </a:lnTo>
                <a:lnTo>
                  <a:pt x="183718" y="60960"/>
                </a:lnTo>
                <a:lnTo>
                  <a:pt x="184304" y="62230"/>
                </a:lnTo>
                <a:lnTo>
                  <a:pt x="189537" y="78740"/>
                </a:lnTo>
                <a:lnTo>
                  <a:pt x="190250" y="81280"/>
                </a:lnTo>
                <a:lnTo>
                  <a:pt x="190675" y="82550"/>
                </a:lnTo>
                <a:lnTo>
                  <a:pt x="192688" y="88900"/>
                </a:lnTo>
                <a:lnTo>
                  <a:pt x="193355" y="91440"/>
                </a:lnTo>
                <a:lnTo>
                  <a:pt x="193631" y="91440"/>
                </a:lnTo>
                <a:lnTo>
                  <a:pt x="193826" y="92710"/>
                </a:lnTo>
                <a:lnTo>
                  <a:pt x="194102" y="95250"/>
                </a:lnTo>
                <a:lnTo>
                  <a:pt x="194102" y="96520"/>
                </a:lnTo>
                <a:lnTo>
                  <a:pt x="196770" y="96520"/>
                </a:lnTo>
                <a:lnTo>
                  <a:pt x="196770" y="95250"/>
                </a:lnTo>
                <a:lnTo>
                  <a:pt x="196299" y="93980"/>
                </a:lnTo>
                <a:lnTo>
                  <a:pt x="195666" y="91440"/>
                </a:lnTo>
                <a:lnTo>
                  <a:pt x="193504" y="85090"/>
                </a:lnTo>
                <a:lnTo>
                  <a:pt x="190526" y="73660"/>
                </a:lnTo>
                <a:lnTo>
                  <a:pt x="188559" y="67310"/>
                </a:lnTo>
                <a:lnTo>
                  <a:pt x="186984" y="63500"/>
                </a:lnTo>
                <a:lnTo>
                  <a:pt x="186673" y="62230"/>
                </a:lnTo>
                <a:lnTo>
                  <a:pt x="185960" y="59690"/>
                </a:lnTo>
                <a:lnTo>
                  <a:pt x="185408" y="58420"/>
                </a:lnTo>
                <a:lnTo>
                  <a:pt x="185017" y="57150"/>
                </a:lnTo>
                <a:lnTo>
                  <a:pt x="184465" y="57150"/>
                </a:lnTo>
                <a:lnTo>
                  <a:pt x="184074" y="55880"/>
                </a:lnTo>
                <a:lnTo>
                  <a:pt x="183212" y="54610"/>
                </a:lnTo>
                <a:lnTo>
                  <a:pt x="182775" y="54610"/>
                </a:lnTo>
                <a:lnTo>
                  <a:pt x="181361" y="53340"/>
                </a:lnTo>
                <a:lnTo>
                  <a:pt x="179314" y="52070"/>
                </a:lnTo>
                <a:lnTo>
                  <a:pt x="178290" y="52070"/>
                </a:lnTo>
                <a:lnTo>
                  <a:pt x="177232" y="50800"/>
                </a:lnTo>
                <a:lnTo>
                  <a:pt x="176600" y="50800"/>
                </a:lnTo>
                <a:lnTo>
                  <a:pt x="175979" y="49530"/>
                </a:lnTo>
                <a:lnTo>
                  <a:pt x="175703" y="49530"/>
                </a:lnTo>
                <a:lnTo>
                  <a:pt x="175070" y="48260"/>
                </a:lnTo>
                <a:lnTo>
                  <a:pt x="174794" y="48260"/>
                </a:lnTo>
                <a:lnTo>
                  <a:pt x="173575" y="46990"/>
                </a:lnTo>
                <a:lnTo>
                  <a:pt x="172402" y="46990"/>
                </a:lnTo>
                <a:lnTo>
                  <a:pt x="167365" y="43180"/>
                </a:lnTo>
                <a:lnTo>
                  <a:pt x="166066" y="43180"/>
                </a:lnTo>
                <a:lnTo>
                  <a:pt x="164732" y="41910"/>
                </a:lnTo>
                <a:lnTo>
                  <a:pt x="163272" y="40640"/>
                </a:lnTo>
                <a:lnTo>
                  <a:pt x="161823" y="40640"/>
                </a:lnTo>
                <a:lnTo>
                  <a:pt x="158994" y="38100"/>
                </a:lnTo>
                <a:lnTo>
                  <a:pt x="157648" y="36830"/>
                </a:lnTo>
                <a:lnTo>
                  <a:pt x="155061" y="34290"/>
                </a:lnTo>
                <a:lnTo>
                  <a:pt x="153876" y="33020"/>
                </a:lnTo>
                <a:close/>
              </a:path>
              <a:path w="207009" h="132079">
                <a:moveTo>
                  <a:pt x="19974" y="92709"/>
                </a:moveTo>
                <a:lnTo>
                  <a:pt x="17456" y="92709"/>
                </a:lnTo>
                <a:lnTo>
                  <a:pt x="16938" y="93979"/>
                </a:lnTo>
                <a:lnTo>
                  <a:pt x="19503" y="93979"/>
                </a:lnTo>
                <a:lnTo>
                  <a:pt x="19974" y="92709"/>
                </a:lnTo>
                <a:close/>
              </a:path>
              <a:path w="207009" h="132079">
                <a:moveTo>
                  <a:pt x="134338" y="67310"/>
                </a:moveTo>
                <a:lnTo>
                  <a:pt x="131073" y="67310"/>
                </a:lnTo>
                <a:lnTo>
                  <a:pt x="130992" y="68580"/>
                </a:lnTo>
                <a:lnTo>
                  <a:pt x="130797" y="68580"/>
                </a:lnTo>
                <a:lnTo>
                  <a:pt x="119205" y="85090"/>
                </a:lnTo>
                <a:lnTo>
                  <a:pt x="117514" y="87630"/>
                </a:lnTo>
                <a:lnTo>
                  <a:pt x="116250" y="90170"/>
                </a:lnTo>
                <a:lnTo>
                  <a:pt x="115583" y="90170"/>
                </a:lnTo>
                <a:lnTo>
                  <a:pt x="115192" y="91440"/>
                </a:lnTo>
                <a:lnTo>
                  <a:pt x="114801" y="91440"/>
                </a:lnTo>
                <a:lnTo>
                  <a:pt x="114168" y="92710"/>
                </a:lnTo>
                <a:lnTo>
                  <a:pt x="112006" y="92710"/>
                </a:lnTo>
                <a:lnTo>
                  <a:pt x="111224" y="93980"/>
                </a:lnTo>
                <a:lnTo>
                  <a:pt x="117595" y="93980"/>
                </a:lnTo>
                <a:lnTo>
                  <a:pt x="119239" y="91440"/>
                </a:lnTo>
                <a:lnTo>
                  <a:pt x="121873" y="87630"/>
                </a:lnTo>
                <a:lnTo>
                  <a:pt x="128290" y="78740"/>
                </a:lnTo>
                <a:lnTo>
                  <a:pt x="131268" y="73660"/>
                </a:lnTo>
                <a:lnTo>
                  <a:pt x="132533" y="71120"/>
                </a:lnTo>
                <a:lnTo>
                  <a:pt x="133591" y="69850"/>
                </a:lnTo>
                <a:lnTo>
                  <a:pt x="134338" y="67310"/>
                </a:lnTo>
                <a:close/>
              </a:path>
              <a:path w="207009" h="132079">
                <a:moveTo>
                  <a:pt x="27955" y="52069"/>
                </a:moveTo>
                <a:lnTo>
                  <a:pt x="26414" y="52069"/>
                </a:lnTo>
                <a:lnTo>
                  <a:pt x="26023" y="53339"/>
                </a:lnTo>
                <a:lnTo>
                  <a:pt x="25586" y="54609"/>
                </a:lnTo>
                <a:lnTo>
                  <a:pt x="25517" y="59689"/>
                </a:lnTo>
                <a:lnTo>
                  <a:pt x="25747" y="60959"/>
                </a:lnTo>
                <a:lnTo>
                  <a:pt x="25793" y="66039"/>
                </a:lnTo>
                <a:lnTo>
                  <a:pt x="24919" y="69849"/>
                </a:lnTo>
                <a:lnTo>
                  <a:pt x="24528" y="71119"/>
                </a:lnTo>
                <a:lnTo>
                  <a:pt x="24172" y="73659"/>
                </a:lnTo>
                <a:lnTo>
                  <a:pt x="23390" y="76199"/>
                </a:lnTo>
                <a:lnTo>
                  <a:pt x="22562" y="80009"/>
                </a:lnTo>
                <a:lnTo>
                  <a:pt x="22136" y="81279"/>
                </a:lnTo>
                <a:lnTo>
                  <a:pt x="21665" y="83819"/>
                </a:lnTo>
                <a:lnTo>
                  <a:pt x="21147" y="85089"/>
                </a:lnTo>
                <a:lnTo>
                  <a:pt x="20595" y="86359"/>
                </a:lnTo>
                <a:lnTo>
                  <a:pt x="20009" y="87629"/>
                </a:lnTo>
                <a:lnTo>
                  <a:pt x="19376" y="90169"/>
                </a:lnTo>
                <a:lnTo>
                  <a:pt x="18675" y="91439"/>
                </a:lnTo>
                <a:lnTo>
                  <a:pt x="17881" y="92709"/>
                </a:lnTo>
                <a:lnTo>
                  <a:pt x="20400" y="92709"/>
                </a:lnTo>
                <a:lnTo>
                  <a:pt x="20400" y="91439"/>
                </a:lnTo>
                <a:lnTo>
                  <a:pt x="20871" y="91439"/>
                </a:lnTo>
                <a:lnTo>
                  <a:pt x="20871" y="90169"/>
                </a:lnTo>
                <a:lnTo>
                  <a:pt x="21423" y="88899"/>
                </a:lnTo>
                <a:lnTo>
                  <a:pt x="21584" y="88899"/>
                </a:lnTo>
                <a:lnTo>
                  <a:pt x="21699" y="87629"/>
                </a:lnTo>
                <a:lnTo>
                  <a:pt x="22136" y="86359"/>
                </a:lnTo>
                <a:lnTo>
                  <a:pt x="22251" y="85089"/>
                </a:lnTo>
                <a:lnTo>
                  <a:pt x="22527" y="85089"/>
                </a:lnTo>
                <a:lnTo>
                  <a:pt x="22642" y="83819"/>
                </a:lnTo>
                <a:lnTo>
                  <a:pt x="22999" y="83819"/>
                </a:lnTo>
                <a:lnTo>
                  <a:pt x="22999" y="82549"/>
                </a:lnTo>
                <a:lnTo>
                  <a:pt x="22803" y="82549"/>
                </a:lnTo>
                <a:lnTo>
                  <a:pt x="24413" y="78739"/>
                </a:lnTo>
                <a:lnTo>
                  <a:pt x="25161" y="76199"/>
                </a:lnTo>
                <a:lnTo>
                  <a:pt x="26219" y="72389"/>
                </a:lnTo>
                <a:lnTo>
                  <a:pt x="26541" y="71119"/>
                </a:lnTo>
                <a:lnTo>
                  <a:pt x="27081" y="67309"/>
                </a:lnTo>
                <a:lnTo>
                  <a:pt x="27553" y="64769"/>
                </a:lnTo>
                <a:lnTo>
                  <a:pt x="27955" y="62229"/>
                </a:lnTo>
                <a:lnTo>
                  <a:pt x="28105" y="62229"/>
                </a:lnTo>
                <a:lnTo>
                  <a:pt x="28024" y="60959"/>
                </a:lnTo>
                <a:lnTo>
                  <a:pt x="28231" y="60959"/>
                </a:lnTo>
                <a:lnTo>
                  <a:pt x="27127" y="58419"/>
                </a:lnTo>
                <a:lnTo>
                  <a:pt x="27242" y="57149"/>
                </a:lnTo>
                <a:lnTo>
                  <a:pt x="27518" y="57149"/>
                </a:lnTo>
                <a:lnTo>
                  <a:pt x="27553" y="55879"/>
                </a:lnTo>
                <a:lnTo>
                  <a:pt x="27714" y="53339"/>
                </a:lnTo>
                <a:lnTo>
                  <a:pt x="27955" y="52069"/>
                </a:lnTo>
                <a:close/>
              </a:path>
              <a:path w="207009" h="132079">
                <a:moveTo>
                  <a:pt x="119354" y="29210"/>
                </a:moveTo>
                <a:lnTo>
                  <a:pt x="113697" y="29210"/>
                </a:lnTo>
                <a:lnTo>
                  <a:pt x="113750" y="31750"/>
                </a:lnTo>
                <a:lnTo>
                  <a:pt x="113858" y="34290"/>
                </a:lnTo>
                <a:lnTo>
                  <a:pt x="117514" y="48260"/>
                </a:lnTo>
                <a:lnTo>
                  <a:pt x="119090" y="52070"/>
                </a:lnTo>
                <a:lnTo>
                  <a:pt x="120263" y="53340"/>
                </a:lnTo>
                <a:lnTo>
                  <a:pt x="122735" y="55880"/>
                </a:lnTo>
                <a:lnTo>
                  <a:pt x="124035" y="58420"/>
                </a:lnTo>
                <a:lnTo>
                  <a:pt x="126599" y="60960"/>
                </a:lnTo>
                <a:lnTo>
                  <a:pt x="127818" y="62230"/>
                </a:lnTo>
                <a:lnTo>
                  <a:pt x="128209" y="63500"/>
                </a:lnTo>
                <a:lnTo>
                  <a:pt x="128600" y="63500"/>
                </a:lnTo>
                <a:lnTo>
                  <a:pt x="129302" y="64770"/>
                </a:lnTo>
                <a:lnTo>
                  <a:pt x="129704" y="66040"/>
                </a:lnTo>
                <a:lnTo>
                  <a:pt x="130325" y="67310"/>
                </a:lnTo>
                <a:lnTo>
                  <a:pt x="134810" y="67310"/>
                </a:lnTo>
                <a:lnTo>
                  <a:pt x="134890" y="66040"/>
                </a:lnTo>
                <a:lnTo>
                  <a:pt x="134453" y="64770"/>
                </a:lnTo>
                <a:lnTo>
                  <a:pt x="133556" y="64770"/>
                </a:lnTo>
                <a:lnTo>
                  <a:pt x="132016" y="62230"/>
                </a:lnTo>
                <a:lnTo>
                  <a:pt x="130682" y="60960"/>
                </a:lnTo>
                <a:lnTo>
                  <a:pt x="130256" y="60960"/>
                </a:lnTo>
                <a:lnTo>
                  <a:pt x="129106" y="59690"/>
                </a:lnTo>
                <a:lnTo>
                  <a:pt x="126944" y="55880"/>
                </a:lnTo>
                <a:lnTo>
                  <a:pt x="125921" y="54610"/>
                </a:lnTo>
                <a:lnTo>
                  <a:pt x="124943" y="53340"/>
                </a:lnTo>
                <a:lnTo>
                  <a:pt x="124035" y="52070"/>
                </a:lnTo>
                <a:lnTo>
                  <a:pt x="123218" y="49530"/>
                </a:lnTo>
                <a:lnTo>
                  <a:pt x="122425" y="48260"/>
                </a:lnTo>
                <a:lnTo>
                  <a:pt x="122068" y="46990"/>
                </a:lnTo>
                <a:lnTo>
                  <a:pt x="121125" y="44450"/>
                </a:lnTo>
                <a:lnTo>
                  <a:pt x="120849" y="44450"/>
                </a:lnTo>
                <a:lnTo>
                  <a:pt x="120619" y="43180"/>
                </a:lnTo>
                <a:lnTo>
                  <a:pt x="120033" y="40640"/>
                </a:lnTo>
                <a:lnTo>
                  <a:pt x="119791" y="38100"/>
                </a:lnTo>
                <a:lnTo>
                  <a:pt x="119711" y="36830"/>
                </a:lnTo>
                <a:lnTo>
                  <a:pt x="119676" y="31750"/>
                </a:lnTo>
                <a:lnTo>
                  <a:pt x="119354" y="29210"/>
                </a:lnTo>
                <a:close/>
              </a:path>
              <a:path w="207009" h="132079">
                <a:moveTo>
                  <a:pt x="41088" y="57149"/>
                </a:moveTo>
                <a:lnTo>
                  <a:pt x="35970" y="57149"/>
                </a:lnTo>
                <a:lnTo>
                  <a:pt x="35338" y="58419"/>
                </a:lnTo>
                <a:lnTo>
                  <a:pt x="32981" y="62229"/>
                </a:lnTo>
                <a:lnTo>
                  <a:pt x="32429" y="63499"/>
                </a:lnTo>
                <a:lnTo>
                  <a:pt x="32003" y="64769"/>
                </a:lnTo>
                <a:lnTo>
                  <a:pt x="36603" y="64769"/>
                </a:lnTo>
                <a:lnTo>
                  <a:pt x="36913" y="63499"/>
                </a:lnTo>
                <a:lnTo>
                  <a:pt x="37304" y="63499"/>
                </a:lnTo>
                <a:lnTo>
                  <a:pt x="38914" y="60959"/>
                </a:lnTo>
                <a:lnTo>
                  <a:pt x="39512" y="60959"/>
                </a:lnTo>
                <a:lnTo>
                  <a:pt x="40018" y="59689"/>
                </a:lnTo>
                <a:lnTo>
                  <a:pt x="40570" y="59689"/>
                </a:lnTo>
                <a:lnTo>
                  <a:pt x="40846" y="58419"/>
                </a:lnTo>
                <a:lnTo>
                  <a:pt x="41088" y="57149"/>
                </a:lnTo>
                <a:close/>
              </a:path>
              <a:path w="207009" h="132079">
                <a:moveTo>
                  <a:pt x="54098" y="35560"/>
                </a:moveTo>
                <a:lnTo>
                  <a:pt x="51541" y="35560"/>
                </a:lnTo>
                <a:lnTo>
                  <a:pt x="52599" y="36830"/>
                </a:lnTo>
                <a:lnTo>
                  <a:pt x="55152" y="43180"/>
                </a:lnTo>
                <a:lnTo>
                  <a:pt x="55635" y="45720"/>
                </a:lnTo>
                <a:lnTo>
                  <a:pt x="56497" y="48260"/>
                </a:lnTo>
                <a:lnTo>
                  <a:pt x="56888" y="49530"/>
                </a:lnTo>
                <a:lnTo>
                  <a:pt x="57521" y="52070"/>
                </a:lnTo>
                <a:lnTo>
                  <a:pt x="57751" y="53340"/>
                </a:lnTo>
                <a:lnTo>
                  <a:pt x="57946" y="54610"/>
                </a:lnTo>
                <a:lnTo>
                  <a:pt x="58061" y="57150"/>
                </a:lnTo>
                <a:lnTo>
                  <a:pt x="57716" y="59690"/>
                </a:lnTo>
                <a:lnTo>
                  <a:pt x="57475" y="60960"/>
                </a:lnTo>
                <a:lnTo>
                  <a:pt x="57521" y="63500"/>
                </a:lnTo>
                <a:lnTo>
                  <a:pt x="57831" y="63500"/>
                </a:lnTo>
                <a:lnTo>
                  <a:pt x="57992" y="64770"/>
                </a:lnTo>
                <a:lnTo>
                  <a:pt x="60499" y="64770"/>
                </a:lnTo>
                <a:lnTo>
                  <a:pt x="60235" y="63500"/>
                </a:lnTo>
                <a:lnTo>
                  <a:pt x="59913" y="60960"/>
                </a:lnTo>
                <a:lnTo>
                  <a:pt x="59556" y="57150"/>
                </a:lnTo>
                <a:lnTo>
                  <a:pt x="59487" y="55880"/>
                </a:lnTo>
                <a:lnTo>
                  <a:pt x="59131" y="52070"/>
                </a:lnTo>
                <a:lnTo>
                  <a:pt x="58809" y="49530"/>
                </a:lnTo>
                <a:lnTo>
                  <a:pt x="58268" y="46990"/>
                </a:lnTo>
                <a:lnTo>
                  <a:pt x="57831" y="45720"/>
                </a:lnTo>
                <a:lnTo>
                  <a:pt x="57440" y="44450"/>
                </a:lnTo>
                <a:lnTo>
                  <a:pt x="57003" y="43180"/>
                </a:lnTo>
                <a:lnTo>
                  <a:pt x="56060" y="40640"/>
                </a:lnTo>
                <a:lnTo>
                  <a:pt x="54098" y="35560"/>
                </a:lnTo>
                <a:close/>
              </a:path>
              <a:path w="207009" h="132079">
                <a:moveTo>
                  <a:pt x="150461" y="62230"/>
                </a:moveTo>
                <a:lnTo>
                  <a:pt x="145309" y="62230"/>
                </a:lnTo>
                <a:lnTo>
                  <a:pt x="145470" y="63500"/>
                </a:lnTo>
                <a:lnTo>
                  <a:pt x="150541" y="63500"/>
                </a:lnTo>
                <a:lnTo>
                  <a:pt x="150461" y="62230"/>
                </a:lnTo>
                <a:close/>
              </a:path>
              <a:path w="207009" h="132079">
                <a:moveTo>
                  <a:pt x="143619" y="40640"/>
                </a:moveTo>
                <a:lnTo>
                  <a:pt x="137880" y="40640"/>
                </a:lnTo>
                <a:lnTo>
                  <a:pt x="137995" y="45720"/>
                </a:lnTo>
                <a:lnTo>
                  <a:pt x="138306" y="48260"/>
                </a:lnTo>
                <a:lnTo>
                  <a:pt x="138501" y="48260"/>
                </a:lnTo>
                <a:lnTo>
                  <a:pt x="138743" y="49530"/>
                </a:lnTo>
                <a:lnTo>
                  <a:pt x="139019" y="50800"/>
                </a:lnTo>
                <a:lnTo>
                  <a:pt x="139329" y="52070"/>
                </a:lnTo>
                <a:lnTo>
                  <a:pt x="140042" y="53340"/>
                </a:lnTo>
                <a:lnTo>
                  <a:pt x="140433" y="54610"/>
                </a:lnTo>
                <a:lnTo>
                  <a:pt x="140870" y="55880"/>
                </a:lnTo>
                <a:lnTo>
                  <a:pt x="142285" y="58420"/>
                </a:lnTo>
                <a:lnTo>
                  <a:pt x="143308" y="59690"/>
                </a:lnTo>
                <a:lnTo>
                  <a:pt x="144366" y="60960"/>
                </a:lnTo>
                <a:lnTo>
                  <a:pt x="145114" y="62230"/>
                </a:lnTo>
                <a:lnTo>
                  <a:pt x="150185" y="62230"/>
                </a:lnTo>
                <a:lnTo>
                  <a:pt x="149829" y="60960"/>
                </a:lnTo>
                <a:lnTo>
                  <a:pt x="148886" y="59690"/>
                </a:lnTo>
                <a:lnTo>
                  <a:pt x="147747" y="58420"/>
                </a:lnTo>
                <a:lnTo>
                  <a:pt x="145505" y="54610"/>
                </a:lnTo>
                <a:lnTo>
                  <a:pt x="145033" y="54610"/>
                </a:lnTo>
                <a:lnTo>
                  <a:pt x="144320" y="52070"/>
                </a:lnTo>
                <a:lnTo>
                  <a:pt x="143929" y="52070"/>
                </a:lnTo>
                <a:lnTo>
                  <a:pt x="143734" y="50800"/>
                </a:lnTo>
                <a:lnTo>
                  <a:pt x="143308" y="48260"/>
                </a:lnTo>
                <a:lnTo>
                  <a:pt x="143308" y="43180"/>
                </a:lnTo>
                <a:lnTo>
                  <a:pt x="143619" y="40640"/>
                </a:lnTo>
                <a:close/>
              </a:path>
              <a:path w="207009" h="132079">
                <a:moveTo>
                  <a:pt x="48551" y="12700"/>
                </a:moveTo>
                <a:lnTo>
                  <a:pt x="47919" y="12700"/>
                </a:lnTo>
                <a:lnTo>
                  <a:pt x="47493" y="13970"/>
                </a:lnTo>
                <a:lnTo>
                  <a:pt x="46861" y="13970"/>
                </a:lnTo>
                <a:lnTo>
                  <a:pt x="45918" y="15240"/>
                </a:lnTo>
                <a:lnTo>
                  <a:pt x="35464" y="15240"/>
                </a:lnTo>
                <a:lnTo>
                  <a:pt x="35694" y="16510"/>
                </a:lnTo>
                <a:lnTo>
                  <a:pt x="36166" y="16510"/>
                </a:lnTo>
                <a:lnTo>
                  <a:pt x="36718" y="17780"/>
                </a:lnTo>
                <a:lnTo>
                  <a:pt x="37350" y="17780"/>
                </a:lnTo>
                <a:lnTo>
                  <a:pt x="38328" y="19050"/>
                </a:lnTo>
                <a:lnTo>
                  <a:pt x="39236" y="19050"/>
                </a:lnTo>
                <a:lnTo>
                  <a:pt x="39984" y="20320"/>
                </a:lnTo>
                <a:lnTo>
                  <a:pt x="41755" y="20320"/>
                </a:lnTo>
                <a:lnTo>
                  <a:pt x="41479" y="21590"/>
                </a:lnTo>
                <a:lnTo>
                  <a:pt x="44032" y="22860"/>
                </a:lnTo>
                <a:lnTo>
                  <a:pt x="45251" y="22860"/>
                </a:lnTo>
                <a:lnTo>
                  <a:pt x="46389" y="24130"/>
                </a:lnTo>
                <a:lnTo>
                  <a:pt x="46194" y="25400"/>
                </a:lnTo>
                <a:lnTo>
                  <a:pt x="41709" y="39370"/>
                </a:lnTo>
                <a:lnTo>
                  <a:pt x="39903" y="44449"/>
                </a:lnTo>
                <a:lnTo>
                  <a:pt x="39397" y="45719"/>
                </a:lnTo>
                <a:lnTo>
                  <a:pt x="38328" y="46989"/>
                </a:lnTo>
                <a:lnTo>
                  <a:pt x="37971" y="48259"/>
                </a:lnTo>
                <a:lnTo>
                  <a:pt x="37431" y="48259"/>
                </a:lnTo>
                <a:lnTo>
                  <a:pt x="37074" y="50799"/>
                </a:lnTo>
                <a:lnTo>
                  <a:pt x="36833" y="52069"/>
                </a:lnTo>
                <a:lnTo>
                  <a:pt x="36488" y="55879"/>
                </a:lnTo>
                <a:lnTo>
                  <a:pt x="36327" y="55879"/>
                </a:lnTo>
                <a:lnTo>
                  <a:pt x="36085" y="57149"/>
                </a:lnTo>
                <a:lnTo>
                  <a:pt x="41122" y="57149"/>
                </a:lnTo>
                <a:lnTo>
                  <a:pt x="41237" y="55879"/>
                </a:lnTo>
                <a:lnTo>
                  <a:pt x="41352" y="53339"/>
                </a:lnTo>
                <a:lnTo>
                  <a:pt x="41513" y="52069"/>
                </a:lnTo>
                <a:lnTo>
                  <a:pt x="42146" y="50799"/>
                </a:lnTo>
                <a:lnTo>
                  <a:pt x="42571" y="49529"/>
                </a:lnTo>
                <a:lnTo>
                  <a:pt x="43595" y="46990"/>
                </a:lnTo>
                <a:lnTo>
                  <a:pt x="44193" y="45720"/>
                </a:lnTo>
                <a:lnTo>
                  <a:pt x="45446" y="44450"/>
                </a:lnTo>
                <a:lnTo>
                  <a:pt x="46113" y="43180"/>
                </a:lnTo>
                <a:lnTo>
                  <a:pt x="47493" y="40640"/>
                </a:lnTo>
                <a:lnTo>
                  <a:pt x="48908" y="39370"/>
                </a:lnTo>
                <a:lnTo>
                  <a:pt x="50287" y="36830"/>
                </a:lnTo>
                <a:lnTo>
                  <a:pt x="51541" y="35560"/>
                </a:lnTo>
                <a:lnTo>
                  <a:pt x="54098" y="35560"/>
                </a:lnTo>
                <a:lnTo>
                  <a:pt x="53116" y="33020"/>
                </a:lnTo>
                <a:lnTo>
                  <a:pt x="52173" y="30480"/>
                </a:lnTo>
                <a:lnTo>
                  <a:pt x="51299" y="26670"/>
                </a:lnTo>
                <a:lnTo>
                  <a:pt x="49851" y="22860"/>
                </a:lnTo>
                <a:lnTo>
                  <a:pt x="49264" y="20320"/>
                </a:lnTo>
                <a:lnTo>
                  <a:pt x="48942" y="19050"/>
                </a:lnTo>
                <a:lnTo>
                  <a:pt x="48712" y="17780"/>
                </a:lnTo>
                <a:lnTo>
                  <a:pt x="48591" y="15240"/>
                </a:lnTo>
                <a:lnTo>
                  <a:pt x="48551" y="12700"/>
                </a:lnTo>
                <a:close/>
              </a:path>
              <a:path w="207009" h="132079">
                <a:moveTo>
                  <a:pt x="31336" y="0"/>
                </a:moveTo>
                <a:lnTo>
                  <a:pt x="28461" y="0"/>
                </a:lnTo>
                <a:lnTo>
                  <a:pt x="28703" y="2539"/>
                </a:lnTo>
                <a:lnTo>
                  <a:pt x="29013" y="5079"/>
                </a:lnTo>
                <a:lnTo>
                  <a:pt x="29485" y="7619"/>
                </a:lnTo>
                <a:lnTo>
                  <a:pt x="30589" y="11429"/>
                </a:lnTo>
                <a:lnTo>
                  <a:pt x="30784" y="12699"/>
                </a:lnTo>
                <a:lnTo>
                  <a:pt x="30870" y="17779"/>
                </a:lnTo>
                <a:lnTo>
                  <a:pt x="30543" y="21589"/>
                </a:lnTo>
                <a:lnTo>
                  <a:pt x="30347" y="22859"/>
                </a:lnTo>
                <a:lnTo>
                  <a:pt x="30117" y="25399"/>
                </a:lnTo>
                <a:lnTo>
                  <a:pt x="30054" y="26669"/>
                </a:lnTo>
                <a:lnTo>
                  <a:pt x="29958" y="30479"/>
                </a:lnTo>
                <a:lnTo>
                  <a:pt x="29835" y="38099"/>
                </a:lnTo>
                <a:lnTo>
                  <a:pt x="29715" y="40639"/>
                </a:lnTo>
                <a:lnTo>
                  <a:pt x="29289" y="45719"/>
                </a:lnTo>
                <a:lnTo>
                  <a:pt x="29048" y="46989"/>
                </a:lnTo>
                <a:lnTo>
                  <a:pt x="28772" y="48259"/>
                </a:lnTo>
                <a:lnTo>
                  <a:pt x="28346" y="49529"/>
                </a:lnTo>
                <a:lnTo>
                  <a:pt x="27760" y="50799"/>
                </a:lnTo>
                <a:lnTo>
                  <a:pt x="26805" y="52069"/>
                </a:lnTo>
                <a:lnTo>
                  <a:pt x="28266" y="52069"/>
                </a:lnTo>
                <a:lnTo>
                  <a:pt x="28576" y="50799"/>
                </a:lnTo>
                <a:lnTo>
                  <a:pt x="28898" y="50799"/>
                </a:lnTo>
                <a:lnTo>
                  <a:pt x="29128" y="49529"/>
                </a:lnTo>
                <a:lnTo>
                  <a:pt x="29324" y="49529"/>
                </a:lnTo>
                <a:lnTo>
                  <a:pt x="30152" y="43179"/>
                </a:lnTo>
                <a:lnTo>
                  <a:pt x="30704" y="33019"/>
                </a:lnTo>
                <a:lnTo>
                  <a:pt x="31246" y="25399"/>
                </a:lnTo>
                <a:lnTo>
                  <a:pt x="31371" y="22859"/>
                </a:lnTo>
                <a:lnTo>
                  <a:pt x="31532" y="21589"/>
                </a:lnTo>
                <a:lnTo>
                  <a:pt x="31727" y="19049"/>
                </a:lnTo>
                <a:lnTo>
                  <a:pt x="32279" y="17779"/>
                </a:lnTo>
                <a:lnTo>
                  <a:pt x="33532" y="15240"/>
                </a:lnTo>
                <a:lnTo>
                  <a:pt x="34050" y="15240"/>
                </a:lnTo>
                <a:lnTo>
                  <a:pt x="34199" y="13970"/>
                </a:lnTo>
                <a:lnTo>
                  <a:pt x="34199" y="12700"/>
                </a:lnTo>
                <a:lnTo>
                  <a:pt x="34050" y="11430"/>
                </a:lnTo>
                <a:lnTo>
                  <a:pt x="33532" y="8890"/>
                </a:lnTo>
                <a:lnTo>
                  <a:pt x="32199" y="5080"/>
                </a:lnTo>
                <a:lnTo>
                  <a:pt x="32003" y="3810"/>
                </a:lnTo>
                <a:lnTo>
                  <a:pt x="31532" y="1270"/>
                </a:lnTo>
                <a:lnTo>
                  <a:pt x="31336" y="0"/>
                </a:lnTo>
                <a:close/>
              </a:path>
              <a:path w="207009" h="132079">
                <a:moveTo>
                  <a:pt x="184155" y="38100"/>
                </a:moveTo>
                <a:lnTo>
                  <a:pt x="176324" y="38100"/>
                </a:lnTo>
                <a:lnTo>
                  <a:pt x="177347" y="39370"/>
                </a:lnTo>
                <a:lnTo>
                  <a:pt x="179475" y="40640"/>
                </a:lnTo>
                <a:lnTo>
                  <a:pt x="180498" y="41910"/>
                </a:lnTo>
                <a:lnTo>
                  <a:pt x="189778" y="41910"/>
                </a:lnTo>
                <a:lnTo>
                  <a:pt x="186903" y="40640"/>
                </a:lnTo>
                <a:lnTo>
                  <a:pt x="184155" y="38100"/>
                </a:lnTo>
                <a:close/>
              </a:path>
              <a:path w="207009" h="132079">
                <a:moveTo>
                  <a:pt x="147667" y="29210"/>
                </a:moveTo>
                <a:lnTo>
                  <a:pt x="139456" y="29210"/>
                </a:lnTo>
                <a:lnTo>
                  <a:pt x="139329" y="30480"/>
                </a:lnTo>
                <a:lnTo>
                  <a:pt x="138628" y="34290"/>
                </a:lnTo>
                <a:lnTo>
                  <a:pt x="138352" y="35560"/>
                </a:lnTo>
                <a:lnTo>
                  <a:pt x="137995" y="39370"/>
                </a:lnTo>
                <a:lnTo>
                  <a:pt x="137915" y="40640"/>
                </a:lnTo>
                <a:lnTo>
                  <a:pt x="143814" y="40640"/>
                </a:lnTo>
                <a:lnTo>
                  <a:pt x="144757" y="35560"/>
                </a:lnTo>
                <a:lnTo>
                  <a:pt x="145194" y="33020"/>
                </a:lnTo>
                <a:lnTo>
                  <a:pt x="153129" y="33020"/>
                </a:lnTo>
                <a:lnTo>
                  <a:pt x="151634" y="31750"/>
                </a:lnTo>
                <a:lnTo>
                  <a:pt x="150104" y="31750"/>
                </a:lnTo>
                <a:lnTo>
                  <a:pt x="148610" y="30480"/>
                </a:lnTo>
                <a:lnTo>
                  <a:pt x="147782" y="30480"/>
                </a:lnTo>
                <a:lnTo>
                  <a:pt x="147667" y="29210"/>
                </a:lnTo>
                <a:close/>
              </a:path>
              <a:path w="207009" h="132079">
                <a:moveTo>
                  <a:pt x="172908" y="22860"/>
                </a:moveTo>
                <a:lnTo>
                  <a:pt x="166377" y="22860"/>
                </a:lnTo>
                <a:lnTo>
                  <a:pt x="166503" y="24130"/>
                </a:lnTo>
                <a:lnTo>
                  <a:pt x="167170" y="24130"/>
                </a:lnTo>
                <a:lnTo>
                  <a:pt x="167365" y="25400"/>
                </a:lnTo>
                <a:lnTo>
                  <a:pt x="167365" y="26670"/>
                </a:lnTo>
                <a:lnTo>
                  <a:pt x="167676" y="27940"/>
                </a:lnTo>
                <a:lnTo>
                  <a:pt x="168228" y="29210"/>
                </a:lnTo>
                <a:lnTo>
                  <a:pt x="168538" y="29210"/>
                </a:lnTo>
                <a:lnTo>
                  <a:pt x="169918" y="31750"/>
                </a:lnTo>
                <a:lnTo>
                  <a:pt x="171528" y="34290"/>
                </a:lnTo>
                <a:lnTo>
                  <a:pt x="172437" y="34290"/>
                </a:lnTo>
                <a:lnTo>
                  <a:pt x="174323" y="36830"/>
                </a:lnTo>
                <a:lnTo>
                  <a:pt x="175312" y="38100"/>
                </a:lnTo>
                <a:lnTo>
                  <a:pt x="182821" y="38100"/>
                </a:lnTo>
                <a:lnTo>
                  <a:pt x="180924" y="36830"/>
                </a:lnTo>
                <a:lnTo>
                  <a:pt x="179751" y="35560"/>
                </a:lnTo>
                <a:lnTo>
                  <a:pt x="178060" y="34290"/>
                </a:lnTo>
                <a:lnTo>
                  <a:pt x="177543" y="33020"/>
                </a:lnTo>
                <a:lnTo>
                  <a:pt x="176128" y="31750"/>
                </a:lnTo>
                <a:lnTo>
                  <a:pt x="175703" y="30480"/>
                </a:lnTo>
                <a:lnTo>
                  <a:pt x="174909" y="29210"/>
                </a:lnTo>
                <a:lnTo>
                  <a:pt x="174599" y="27940"/>
                </a:lnTo>
                <a:lnTo>
                  <a:pt x="174242" y="27940"/>
                </a:lnTo>
                <a:lnTo>
                  <a:pt x="173656" y="26670"/>
                </a:lnTo>
                <a:lnTo>
                  <a:pt x="173380" y="25400"/>
                </a:lnTo>
                <a:lnTo>
                  <a:pt x="172908" y="22860"/>
                </a:lnTo>
                <a:close/>
              </a:path>
              <a:path w="207009" h="132079">
                <a:moveTo>
                  <a:pt x="120619" y="26670"/>
                </a:moveTo>
                <a:lnTo>
                  <a:pt x="100138" y="26670"/>
                </a:lnTo>
                <a:lnTo>
                  <a:pt x="98368" y="31750"/>
                </a:lnTo>
                <a:lnTo>
                  <a:pt x="97896" y="33020"/>
                </a:lnTo>
                <a:lnTo>
                  <a:pt x="96597" y="35560"/>
                </a:lnTo>
                <a:lnTo>
                  <a:pt x="98759" y="34290"/>
                </a:lnTo>
                <a:lnTo>
                  <a:pt x="100840" y="34290"/>
                </a:lnTo>
                <a:lnTo>
                  <a:pt x="109258" y="30480"/>
                </a:lnTo>
                <a:lnTo>
                  <a:pt x="111454" y="30480"/>
                </a:lnTo>
                <a:lnTo>
                  <a:pt x="113697" y="29210"/>
                </a:lnTo>
                <a:lnTo>
                  <a:pt x="119354" y="29210"/>
                </a:lnTo>
                <a:lnTo>
                  <a:pt x="119435" y="27940"/>
                </a:lnTo>
                <a:lnTo>
                  <a:pt x="119952" y="27940"/>
                </a:lnTo>
                <a:lnTo>
                  <a:pt x="120619" y="26670"/>
                </a:lnTo>
                <a:close/>
              </a:path>
              <a:path w="207009" h="132079">
                <a:moveTo>
                  <a:pt x="147195" y="27940"/>
                </a:moveTo>
                <a:lnTo>
                  <a:pt x="139410" y="27940"/>
                </a:lnTo>
                <a:lnTo>
                  <a:pt x="139490" y="29210"/>
                </a:lnTo>
                <a:lnTo>
                  <a:pt x="147310" y="29210"/>
                </a:lnTo>
                <a:lnTo>
                  <a:pt x="147195" y="27940"/>
                </a:lnTo>
                <a:close/>
              </a:path>
              <a:path w="207009" h="132079">
                <a:moveTo>
                  <a:pt x="143573" y="25400"/>
                </a:moveTo>
                <a:lnTo>
                  <a:pt x="136891" y="25400"/>
                </a:lnTo>
                <a:lnTo>
                  <a:pt x="137443" y="26670"/>
                </a:lnTo>
                <a:lnTo>
                  <a:pt x="138432" y="26670"/>
                </a:lnTo>
                <a:lnTo>
                  <a:pt x="139214" y="27940"/>
                </a:lnTo>
                <a:lnTo>
                  <a:pt x="146252" y="27940"/>
                </a:lnTo>
                <a:lnTo>
                  <a:pt x="145390" y="26670"/>
                </a:lnTo>
                <a:lnTo>
                  <a:pt x="143573" y="25400"/>
                </a:lnTo>
                <a:close/>
              </a:path>
              <a:path w="207009" h="132079">
                <a:moveTo>
                  <a:pt x="140905" y="24130"/>
                </a:moveTo>
                <a:lnTo>
                  <a:pt x="135592" y="24130"/>
                </a:lnTo>
                <a:lnTo>
                  <a:pt x="135948" y="25400"/>
                </a:lnTo>
                <a:lnTo>
                  <a:pt x="142676" y="25400"/>
                </a:lnTo>
                <a:lnTo>
                  <a:pt x="140905" y="24130"/>
                </a:lnTo>
                <a:close/>
              </a:path>
              <a:path w="207009" h="132079">
                <a:moveTo>
                  <a:pt x="172402" y="20320"/>
                </a:moveTo>
                <a:lnTo>
                  <a:pt x="165756" y="20320"/>
                </a:lnTo>
                <a:lnTo>
                  <a:pt x="165790" y="21590"/>
                </a:lnTo>
                <a:lnTo>
                  <a:pt x="166181" y="22860"/>
                </a:lnTo>
                <a:lnTo>
                  <a:pt x="172713" y="22860"/>
                </a:lnTo>
                <a:lnTo>
                  <a:pt x="172402" y="20320"/>
                </a:lnTo>
                <a:close/>
              </a:path>
              <a:path w="207009" h="132079">
                <a:moveTo>
                  <a:pt x="172322" y="0"/>
                </a:moveTo>
                <a:lnTo>
                  <a:pt x="163398" y="0"/>
                </a:lnTo>
                <a:lnTo>
                  <a:pt x="163709" y="5080"/>
                </a:lnTo>
                <a:lnTo>
                  <a:pt x="163904" y="6350"/>
                </a:lnTo>
                <a:lnTo>
                  <a:pt x="164065" y="7620"/>
                </a:lnTo>
                <a:lnTo>
                  <a:pt x="164295" y="10160"/>
                </a:lnTo>
                <a:lnTo>
                  <a:pt x="164491" y="11430"/>
                </a:lnTo>
                <a:lnTo>
                  <a:pt x="164732" y="12700"/>
                </a:lnTo>
                <a:lnTo>
                  <a:pt x="164767" y="15240"/>
                </a:lnTo>
                <a:lnTo>
                  <a:pt x="165008" y="15240"/>
                </a:lnTo>
                <a:lnTo>
                  <a:pt x="165008" y="17780"/>
                </a:lnTo>
                <a:lnTo>
                  <a:pt x="165319" y="17780"/>
                </a:lnTo>
                <a:lnTo>
                  <a:pt x="165089" y="19050"/>
                </a:lnTo>
                <a:lnTo>
                  <a:pt x="165560" y="19050"/>
                </a:lnTo>
                <a:lnTo>
                  <a:pt x="165675" y="20320"/>
                </a:lnTo>
                <a:lnTo>
                  <a:pt x="172276" y="20320"/>
                </a:lnTo>
                <a:lnTo>
                  <a:pt x="172069" y="17780"/>
                </a:lnTo>
                <a:lnTo>
                  <a:pt x="171942" y="15240"/>
                </a:lnTo>
                <a:lnTo>
                  <a:pt x="172048" y="7620"/>
                </a:lnTo>
                <a:lnTo>
                  <a:pt x="172282" y="2540"/>
                </a:lnTo>
                <a:lnTo>
                  <a:pt x="172322" y="0"/>
                </a:lnTo>
                <a:close/>
              </a:path>
              <a:path w="207009" h="132079">
                <a:moveTo>
                  <a:pt x="121838" y="2540"/>
                </a:moveTo>
                <a:lnTo>
                  <a:pt x="121045" y="2540"/>
                </a:lnTo>
                <a:lnTo>
                  <a:pt x="121171" y="8890"/>
                </a:lnTo>
                <a:lnTo>
                  <a:pt x="120976" y="10160"/>
                </a:lnTo>
                <a:lnTo>
                  <a:pt x="120504" y="10160"/>
                </a:lnTo>
                <a:lnTo>
                  <a:pt x="120182" y="11430"/>
                </a:lnTo>
                <a:lnTo>
                  <a:pt x="118814" y="11430"/>
                </a:lnTo>
                <a:lnTo>
                  <a:pt x="117825" y="12700"/>
                </a:lnTo>
                <a:lnTo>
                  <a:pt x="115502" y="12700"/>
                </a:lnTo>
                <a:lnTo>
                  <a:pt x="112834" y="13970"/>
                </a:lnTo>
                <a:lnTo>
                  <a:pt x="107648" y="15240"/>
                </a:lnTo>
                <a:lnTo>
                  <a:pt x="104497" y="16510"/>
                </a:lnTo>
                <a:lnTo>
                  <a:pt x="103002" y="16510"/>
                </a:lnTo>
                <a:lnTo>
                  <a:pt x="101507" y="17780"/>
                </a:lnTo>
                <a:lnTo>
                  <a:pt x="91330" y="17780"/>
                </a:lnTo>
                <a:lnTo>
                  <a:pt x="87006" y="19050"/>
                </a:lnTo>
                <a:lnTo>
                  <a:pt x="136190" y="19050"/>
                </a:lnTo>
                <a:lnTo>
                  <a:pt x="133361" y="16510"/>
                </a:lnTo>
                <a:lnTo>
                  <a:pt x="131349" y="13970"/>
                </a:lnTo>
                <a:lnTo>
                  <a:pt x="129382" y="12700"/>
                </a:lnTo>
                <a:lnTo>
                  <a:pt x="121838" y="2540"/>
                </a:lnTo>
                <a:close/>
              </a:path>
              <a:path w="207009" h="132079">
                <a:moveTo>
                  <a:pt x="42180" y="13970"/>
                </a:moveTo>
                <a:lnTo>
                  <a:pt x="38650" y="13970"/>
                </a:lnTo>
                <a:lnTo>
                  <a:pt x="38178" y="15240"/>
                </a:lnTo>
                <a:lnTo>
                  <a:pt x="43043" y="15240"/>
                </a:lnTo>
                <a:lnTo>
                  <a:pt x="42180" y="1397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11910" y="267353"/>
            <a:ext cx="172720" cy="132080"/>
          </a:xfrm>
          <a:custGeom>
            <a:avLst/>
            <a:gdLst/>
            <a:ahLst/>
            <a:cxnLst/>
            <a:rect l="l" t="t" r="r" b="b"/>
            <a:pathLst>
              <a:path w="172720" h="132079">
                <a:moveTo>
                  <a:pt x="29910" y="62229"/>
                </a:moveTo>
                <a:lnTo>
                  <a:pt x="26932" y="62229"/>
                </a:lnTo>
                <a:lnTo>
                  <a:pt x="27277" y="64769"/>
                </a:lnTo>
                <a:lnTo>
                  <a:pt x="27875" y="71119"/>
                </a:lnTo>
                <a:lnTo>
                  <a:pt x="27949" y="72389"/>
                </a:lnTo>
                <a:lnTo>
                  <a:pt x="28070" y="77469"/>
                </a:lnTo>
                <a:lnTo>
                  <a:pt x="27748" y="82549"/>
                </a:lnTo>
                <a:lnTo>
                  <a:pt x="27553" y="83819"/>
                </a:lnTo>
                <a:lnTo>
                  <a:pt x="27277" y="85089"/>
                </a:lnTo>
                <a:lnTo>
                  <a:pt x="26932" y="87629"/>
                </a:lnTo>
                <a:lnTo>
                  <a:pt x="26690" y="87629"/>
                </a:lnTo>
                <a:lnTo>
                  <a:pt x="25989" y="90169"/>
                </a:lnTo>
                <a:lnTo>
                  <a:pt x="25552" y="90169"/>
                </a:lnTo>
                <a:lnTo>
                  <a:pt x="24609" y="92709"/>
                </a:lnTo>
                <a:lnTo>
                  <a:pt x="23585" y="93979"/>
                </a:lnTo>
                <a:lnTo>
                  <a:pt x="22642" y="96519"/>
                </a:lnTo>
                <a:lnTo>
                  <a:pt x="22205" y="97789"/>
                </a:lnTo>
                <a:lnTo>
                  <a:pt x="21814" y="97789"/>
                </a:lnTo>
                <a:lnTo>
                  <a:pt x="21504" y="99059"/>
                </a:lnTo>
                <a:lnTo>
                  <a:pt x="21228" y="100329"/>
                </a:lnTo>
                <a:lnTo>
                  <a:pt x="20986" y="101599"/>
                </a:lnTo>
                <a:lnTo>
                  <a:pt x="20983" y="105409"/>
                </a:lnTo>
                <a:lnTo>
                  <a:pt x="21113" y="107949"/>
                </a:lnTo>
                <a:lnTo>
                  <a:pt x="21262" y="109219"/>
                </a:lnTo>
                <a:lnTo>
                  <a:pt x="21458" y="110489"/>
                </a:lnTo>
                <a:lnTo>
                  <a:pt x="21699" y="111759"/>
                </a:lnTo>
                <a:lnTo>
                  <a:pt x="21895" y="114299"/>
                </a:lnTo>
                <a:lnTo>
                  <a:pt x="22056" y="115569"/>
                </a:lnTo>
                <a:lnTo>
                  <a:pt x="22382" y="121919"/>
                </a:lnTo>
                <a:lnTo>
                  <a:pt x="22481" y="124459"/>
                </a:lnTo>
                <a:lnTo>
                  <a:pt x="22577" y="128269"/>
                </a:lnTo>
                <a:lnTo>
                  <a:pt x="22677" y="130809"/>
                </a:lnTo>
                <a:lnTo>
                  <a:pt x="22838" y="132079"/>
                </a:lnTo>
                <a:lnTo>
                  <a:pt x="25586" y="132079"/>
                </a:lnTo>
                <a:lnTo>
                  <a:pt x="25310" y="130809"/>
                </a:lnTo>
                <a:lnTo>
                  <a:pt x="25241" y="129539"/>
                </a:lnTo>
                <a:lnTo>
                  <a:pt x="25000" y="126999"/>
                </a:lnTo>
                <a:lnTo>
                  <a:pt x="24689" y="124459"/>
                </a:lnTo>
                <a:lnTo>
                  <a:pt x="24494" y="121919"/>
                </a:lnTo>
                <a:lnTo>
                  <a:pt x="26023" y="121919"/>
                </a:lnTo>
                <a:lnTo>
                  <a:pt x="26380" y="120649"/>
                </a:lnTo>
                <a:lnTo>
                  <a:pt x="26023" y="119379"/>
                </a:lnTo>
                <a:lnTo>
                  <a:pt x="24609" y="111759"/>
                </a:lnTo>
                <a:lnTo>
                  <a:pt x="24298" y="109219"/>
                </a:lnTo>
                <a:lnTo>
                  <a:pt x="23942" y="107949"/>
                </a:lnTo>
                <a:lnTo>
                  <a:pt x="24218" y="105409"/>
                </a:lnTo>
                <a:lnTo>
                  <a:pt x="23551" y="102869"/>
                </a:lnTo>
                <a:lnTo>
                  <a:pt x="23390" y="101599"/>
                </a:lnTo>
                <a:lnTo>
                  <a:pt x="23390" y="100329"/>
                </a:lnTo>
                <a:lnTo>
                  <a:pt x="23585" y="100329"/>
                </a:lnTo>
                <a:lnTo>
                  <a:pt x="23746" y="99059"/>
                </a:lnTo>
                <a:lnTo>
                  <a:pt x="24367" y="97789"/>
                </a:lnTo>
                <a:lnTo>
                  <a:pt x="24839" y="96519"/>
                </a:lnTo>
                <a:lnTo>
                  <a:pt x="25862" y="95249"/>
                </a:lnTo>
                <a:lnTo>
                  <a:pt x="26299" y="93979"/>
                </a:lnTo>
                <a:lnTo>
                  <a:pt x="26656" y="93979"/>
                </a:lnTo>
                <a:lnTo>
                  <a:pt x="27990" y="90169"/>
                </a:lnTo>
                <a:lnTo>
                  <a:pt x="28542" y="87629"/>
                </a:lnTo>
                <a:lnTo>
                  <a:pt x="29013" y="86359"/>
                </a:lnTo>
                <a:lnTo>
                  <a:pt x="29404" y="83819"/>
                </a:lnTo>
                <a:lnTo>
                  <a:pt x="30117" y="80009"/>
                </a:lnTo>
                <a:lnTo>
                  <a:pt x="30247" y="77469"/>
                </a:lnTo>
                <a:lnTo>
                  <a:pt x="30163" y="67309"/>
                </a:lnTo>
                <a:lnTo>
                  <a:pt x="29910" y="62229"/>
                </a:lnTo>
                <a:close/>
              </a:path>
              <a:path w="172720" h="132079">
                <a:moveTo>
                  <a:pt x="159615" y="107950"/>
                </a:moveTo>
                <a:lnTo>
                  <a:pt x="143734" y="107950"/>
                </a:lnTo>
                <a:lnTo>
                  <a:pt x="145390" y="110490"/>
                </a:lnTo>
                <a:lnTo>
                  <a:pt x="147667" y="111760"/>
                </a:lnTo>
                <a:lnTo>
                  <a:pt x="148414" y="113030"/>
                </a:lnTo>
                <a:lnTo>
                  <a:pt x="149829" y="115570"/>
                </a:lnTo>
                <a:lnTo>
                  <a:pt x="150495" y="115570"/>
                </a:lnTo>
                <a:lnTo>
                  <a:pt x="151829" y="118110"/>
                </a:lnTo>
                <a:lnTo>
                  <a:pt x="157303" y="129540"/>
                </a:lnTo>
                <a:lnTo>
                  <a:pt x="157775" y="130810"/>
                </a:lnTo>
                <a:lnTo>
                  <a:pt x="157775" y="132080"/>
                </a:lnTo>
                <a:lnTo>
                  <a:pt x="166652" y="132080"/>
                </a:lnTo>
                <a:lnTo>
                  <a:pt x="166423" y="129540"/>
                </a:lnTo>
                <a:lnTo>
                  <a:pt x="166101" y="128270"/>
                </a:lnTo>
                <a:lnTo>
                  <a:pt x="165629" y="127000"/>
                </a:lnTo>
                <a:lnTo>
                  <a:pt x="168423" y="127000"/>
                </a:lnTo>
                <a:lnTo>
                  <a:pt x="170194" y="125730"/>
                </a:lnTo>
                <a:lnTo>
                  <a:pt x="172667" y="125730"/>
                </a:lnTo>
                <a:lnTo>
                  <a:pt x="171057" y="121920"/>
                </a:lnTo>
                <a:lnTo>
                  <a:pt x="169355" y="119380"/>
                </a:lnTo>
                <a:lnTo>
                  <a:pt x="161696" y="119380"/>
                </a:lnTo>
                <a:lnTo>
                  <a:pt x="161466" y="118110"/>
                </a:lnTo>
                <a:lnTo>
                  <a:pt x="160362" y="118110"/>
                </a:lnTo>
                <a:lnTo>
                  <a:pt x="159891" y="116840"/>
                </a:lnTo>
                <a:lnTo>
                  <a:pt x="159028" y="115570"/>
                </a:lnTo>
                <a:lnTo>
                  <a:pt x="158120" y="114300"/>
                </a:lnTo>
                <a:lnTo>
                  <a:pt x="156751" y="111760"/>
                </a:lnTo>
                <a:lnTo>
                  <a:pt x="156038" y="111760"/>
                </a:lnTo>
                <a:lnTo>
                  <a:pt x="155567" y="110490"/>
                </a:lnTo>
                <a:lnTo>
                  <a:pt x="163318" y="110490"/>
                </a:lnTo>
                <a:lnTo>
                  <a:pt x="162053" y="109220"/>
                </a:lnTo>
                <a:lnTo>
                  <a:pt x="160638" y="109220"/>
                </a:lnTo>
                <a:lnTo>
                  <a:pt x="159615" y="107950"/>
                </a:lnTo>
                <a:close/>
              </a:path>
              <a:path w="172720" h="132079">
                <a:moveTo>
                  <a:pt x="165089" y="111760"/>
                </a:moveTo>
                <a:lnTo>
                  <a:pt x="159063" y="111760"/>
                </a:lnTo>
                <a:lnTo>
                  <a:pt x="159534" y="113030"/>
                </a:lnTo>
                <a:lnTo>
                  <a:pt x="160408" y="113030"/>
                </a:lnTo>
                <a:lnTo>
                  <a:pt x="160799" y="114300"/>
                </a:lnTo>
                <a:lnTo>
                  <a:pt x="161190" y="114300"/>
                </a:lnTo>
                <a:lnTo>
                  <a:pt x="161547" y="115570"/>
                </a:lnTo>
                <a:lnTo>
                  <a:pt x="162248" y="115570"/>
                </a:lnTo>
                <a:lnTo>
                  <a:pt x="162915" y="118110"/>
                </a:lnTo>
                <a:lnTo>
                  <a:pt x="162605" y="118110"/>
                </a:lnTo>
                <a:lnTo>
                  <a:pt x="162133" y="119380"/>
                </a:lnTo>
                <a:lnTo>
                  <a:pt x="169355" y="119380"/>
                </a:lnTo>
                <a:lnTo>
                  <a:pt x="168504" y="118110"/>
                </a:lnTo>
                <a:lnTo>
                  <a:pt x="167561" y="115570"/>
                </a:lnTo>
                <a:lnTo>
                  <a:pt x="166618" y="114300"/>
                </a:lnTo>
                <a:lnTo>
                  <a:pt x="165629" y="113030"/>
                </a:lnTo>
                <a:lnTo>
                  <a:pt x="165089" y="111760"/>
                </a:lnTo>
                <a:close/>
              </a:path>
              <a:path w="172720" h="132079">
                <a:moveTo>
                  <a:pt x="163318" y="110490"/>
                </a:moveTo>
                <a:lnTo>
                  <a:pt x="156751" y="110490"/>
                </a:lnTo>
                <a:lnTo>
                  <a:pt x="157372" y="111760"/>
                </a:lnTo>
                <a:lnTo>
                  <a:pt x="164065" y="111760"/>
                </a:lnTo>
                <a:lnTo>
                  <a:pt x="163318" y="110490"/>
                </a:lnTo>
                <a:close/>
              </a:path>
              <a:path w="172720" h="132079">
                <a:moveTo>
                  <a:pt x="137719" y="97790"/>
                </a:moveTo>
                <a:lnTo>
                  <a:pt x="128991" y="97790"/>
                </a:lnTo>
                <a:lnTo>
                  <a:pt x="130843" y="99060"/>
                </a:lnTo>
                <a:lnTo>
                  <a:pt x="131705" y="100330"/>
                </a:lnTo>
                <a:lnTo>
                  <a:pt x="142906" y="107950"/>
                </a:lnTo>
                <a:lnTo>
                  <a:pt x="151760" y="107950"/>
                </a:lnTo>
                <a:lnTo>
                  <a:pt x="151358" y="106680"/>
                </a:lnTo>
                <a:lnTo>
                  <a:pt x="150610" y="106680"/>
                </a:lnTo>
                <a:lnTo>
                  <a:pt x="148368" y="104140"/>
                </a:lnTo>
                <a:lnTo>
                  <a:pt x="147632" y="104140"/>
                </a:lnTo>
                <a:lnTo>
                  <a:pt x="146885" y="102870"/>
                </a:lnTo>
                <a:lnTo>
                  <a:pt x="144757" y="101600"/>
                </a:lnTo>
                <a:lnTo>
                  <a:pt x="143619" y="101600"/>
                </a:lnTo>
                <a:lnTo>
                  <a:pt x="142480" y="100330"/>
                </a:lnTo>
                <a:lnTo>
                  <a:pt x="138938" y="99060"/>
                </a:lnTo>
                <a:lnTo>
                  <a:pt x="137719" y="97790"/>
                </a:lnTo>
                <a:close/>
              </a:path>
              <a:path w="172720" h="132079">
                <a:moveTo>
                  <a:pt x="100288" y="100330"/>
                </a:moveTo>
                <a:lnTo>
                  <a:pt x="90502" y="100330"/>
                </a:lnTo>
                <a:lnTo>
                  <a:pt x="93055" y="101600"/>
                </a:lnTo>
                <a:lnTo>
                  <a:pt x="98874" y="101600"/>
                </a:lnTo>
                <a:lnTo>
                  <a:pt x="100288" y="100330"/>
                </a:lnTo>
                <a:close/>
              </a:path>
              <a:path w="172720" h="132079">
                <a:moveTo>
                  <a:pt x="88179" y="97790"/>
                </a:moveTo>
                <a:lnTo>
                  <a:pt x="79451" y="97790"/>
                </a:lnTo>
                <a:lnTo>
                  <a:pt x="83429" y="99060"/>
                </a:lnTo>
                <a:lnTo>
                  <a:pt x="85430" y="100330"/>
                </a:lnTo>
                <a:lnTo>
                  <a:pt x="106969" y="100330"/>
                </a:lnTo>
                <a:lnTo>
                  <a:pt x="110868" y="99060"/>
                </a:lnTo>
                <a:lnTo>
                  <a:pt x="89720" y="99060"/>
                </a:lnTo>
                <a:lnTo>
                  <a:pt x="88179" y="97790"/>
                </a:lnTo>
                <a:close/>
              </a:path>
              <a:path w="172720" h="132079">
                <a:moveTo>
                  <a:pt x="114755" y="97790"/>
                </a:moveTo>
                <a:lnTo>
                  <a:pt x="107291" y="97790"/>
                </a:lnTo>
                <a:lnTo>
                  <a:pt x="103554" y="99060"/>
                </a:lnTo>
                <a:lnTo>
                  <a:pt x="113501" y="99060"/>
                </a:lnTo>
                <a:lnTo>
                  <a:pt x="114755" y="97790"/>
                </a:lnTo>
                <a:close/>
              </a:path>
              <a:path w="172720" h="132079">
                <a:moveTo>
                  <a:pt x="79221" y="95250"/>
                </a:moveTo>
                <a:lnTo>
                  <a:pt x="67537" y="95250"/>
                </a:lnTo>
                <a:lnTo>
                  <a:pt x="69584" y="96520"/>
                </a:lnTo>
                <a:lnTo>
                  <a:pt x="71550" y="96520"/>
                </a:lnTo>
                <a:lnTo>
                  <a:pt x="75518" y="97790"/>
                </a:lnTo>
                <a:lnTo>
                  <a:pt x="85120" y="97790"/>
                </a:lnTo>
                <a:lnTo>
                  <a:pt x="82130" y="96520"/>
                </a:lnTo>
                <a:lnTo>
                  <a:pt x="79221" y="95250"/>
                </a:lnTo>
                <a:close/>
              </a:path>
              <a:path w="172720" h="132079">
                <a:moveTo>
                  <a:pt x="118963" y="96520"/>
                </a:moveTo>
                <a:lnTo>
                  <a:pt x="110983" y="96520"/>
                </a:lnTo>
                <a:lnTo>
                  <a:pt x="109131" y="97790"/>
                </a:lnTo>
                <a:lnTo>
                  <a:pt x="118377" y="97790"/>
                </a:lnTo>
                <a:lnTo>
                  <a:pt x="118963" y="96520"/>
                </a:lnTo>
                <a:close/>
              </a:path>
              <a:path w="172720" h="132079">
                <a:moveTo>
                  <a:pt x="133867" y="96520"/>
                </a:moveTo>
                <a:lnTo>
                  <a:pt x="126047" y="96520"/>
                </a:lnTo>
                <a:lnTo>
                  <a:pt x="127059" y="97790"/>
                </a:lnTo>
                <a:lnTo>
                  <a:pt x="135166" y="97790"/>
                </a:lnTo>
                <a:lnTo>
                  <a:pt x="133867" y="96520"/>
                </a:lnTo>
                <a:close/>
              </a:path>
              <a:path w="172720" h="132079">
                <a:moveTo>
                  <a:pt x="128485" y="95250"/>
                </a:moveTo>
                <a:lnTo>
                  <a:pt x="116411" y="95250"/>
                </a:lnTo>
                <a:lnTo>
                  <a:pt x="114605" y="96520"/>
                </a:lnTo>
                <a:lnTo>
                  <a:pt x="131234" y="96520"/>
                </a:lnTo>
                <a:lnTo>
                  <a:pt x="128485" y="95250"/>
                </a:lnTo>
                <a:close/>
              </a:path>
              <a:path w="172720" h="132079">
                <a:moveTo>
                  <a:pt x="76392" y="93980"/>
                </a:moveTo>
                <a:lnTo>
                  <a:pt x="58579" y="93980"/>
                </a:lnTo>
                <a:lnTo>
                  <a:pt x="58889" y="95250"/>
                </a:lnTo>
                <a:lnTo>
                  <a:pt x="77806" y="95250"/>
                </a:lnTo>
                <a:lnTo>
                  <a:pt x="76392" y="93980"/>
                </a:lnTo>
                <a:close/>
              </a:path>
              <a:path w="172720" h="132079">
                <a:moveTo>
                  <a:pt x="50828" y="33020"/>
                </a:moveTo>
                <a:lnTo>
                  <a:pt x="44423" y="33020"/>
                </a:lnTo>
                <a:lnTo>
                  <a:pt x="45055" y="34290"/>
                </a:lnTo>
                <a:lnTo>
                  <a:pt x="45722" y="35560"/>
                </a:lnTo>
                <a:lnTo>
                  <a:pt x="46355" y="35560"/>
                </a:lnTo>
                <a:lnTo>
                  <a:pt x="48114" y="39370"/>
                </a:lnTo>
                <a:lnTo>
                  <a:pt x="53392" y="58420"/>
                </a:lnTo>
                <a:lnTo>
                  <a:pt x="53898" y="63500"/>
                </a:lnTo>
                <a:lnTo>
                  <a:pt x="54094" y="67310"/>
                </a:lnTo>
                <a:lnTo>
                  <a:pt x="54565" y="72390"/>
                </a:lnTo>
                <a:lnTo>
                  <a:pt x="54841" y="76200"/>
                </a:lnTo>
                <a:lnTo>
                  <a:pt x="55428" y="80010"/>
                </a:lnTo>
                <a:lnTo>
                  <a:pt x="55669" y="81280"/>
                </a:lnTo>
                <a:lnTo>
                  <a:pt x="55945" y="82550"/>
                </a:lnTo>
                <a:lnTo>
                  <a:pt x="56256" y="83820"/>
                </a:lnTo>
                <a:lnTo>
                  <a:pt x="56842" y="87630"/>
                </a:lnTo>
                <a:lnTo>
                  <a:pt x="57084" y="88900"/>
                </a:lnTo>
                <a:lnTo>
                  <a:pt x="57360" y="90170"/>
                </a:lnTo>
                <a:lnTo>
                  <a:pt x="57831" y="91440"/>
                </a:lnTo>
                <a:lnTo>
                  <a:pt x="58303" y="93980"/>
                </a:lnTo>
                <a:lnTo>
                  <a:pt x="72574" y="93980"/>
                </a:lnTo>
                <a:lnTo>
                  <a:pt x="70055" y="92710"/>
                </a:lnTo>
                <a:lnTo>
                  <a:pt x="65226" y="92710"/>
                </a:lnTo>
                <a:lnTo>
                  <a:pt x="64789" y="91440"/>
                </a:lnTo>
                <a:lnTo>
                  <a:pt x="64007" y="91440"/>
                </a:lnTo>
                <a:lnTo>
                  <a:pt x="63650" y="90170"/>
                </a:lnTo>
                <a:lnTo>
                  <a:pt x="62512" y="86360"/>
                </a:lnTo>
                <a:lnTo>
                  <a:pt x="61799" y="82550"/>
                </a:lnTo>
                <a:lnTo>
                  <a:pt x="61488" y="81280"/>
                </a:lnTo>
                <a:lnTo>
                  <a:pt x="60902" y="77470"/>
                </a:lnTo>
                <a:lnTo>
                  <a:pt x="60384" y="73660"/>
                </a:lnTo>
                <a:lnTo>
                  <a:pt x="59993" y="71120"/>
                </a:lnTo>
                <a:lnTo>
                  <a:pt x="58889" y="58420"/>
                </a:lnTo>
                <a:lnTo>
                  <a:pt x="58303" y="53340"/>
                </a:lnTo>
                <a:lnTo>
                  <a:pt x="57751" y="49530"/>
                </a:lnTo>
                <a:lnTo>
                  <a:pt x="57440" y="48260"/>
                </a:lnTo>
                <a:lnTo>
                  <a:pt x="57084" y="45720"/>
                </a:lnTo>
                <a:lnTo>
                  <a:pt x="51426" y="34290"/>
                </a:lnTo>
                <a:lnTo>
                  <a:pt x="50828" y="33020"/>
                </a:lnTo>
                <a:close/>
              </a:path>
              <a:path w="172720" h="132079">
                <a:moveTo>
                  <a:pt x="8728" y="63499"/>
                </a:moveTo>
                <a:lnTo>
                  <a:pt x="7348" y="63499"/>
                </a:lnTo>
                <a:lnTo>
                  <a:pt x="8015" y="66039"/>
                </a:lnTo>
                <a:lnTo>
                  <a:pt x="8923" y="66039"/>
                </a:lnTo>
                <a:lnTo>
                  <a:pt x="9544" y="67309"/>
                </a:lnTo>
                <a:lnTo>
                  <a:pt x="15685" y="67309"/>
                </a:lnTo>
                <a:lnTo>
                  <a:pt x="17099" y="66039"/>
                </a:lnTo>
                <a:lnTo>
                  <a:pt x="18951" y="64769"/>
                </a:lnTo>
                <a:lnTo>
                  <a:pt x="9038" y="64769"/>
                </a:lnTo>
                <a:lnTo>
                  <a:pt x="8728" y="63499"/>
                </a:lnTo>
                <a:close/>
              </a:path>
              <a:path w="172720" h="132079">
                <a:moveTo>
                  <a:pt x="19894" y="55879"/>
                </a:moveTo>
                <a:lnTo>
                  <a:pt x="15881" y="55879"/>
                </a:lnTo>
                <a:lnTo>
                  <a:pt x="15214" y="57149"/>
                </a:lnTo>
                <a:lnTo>
                  <a:pt x="14547" y="57149"/>
                </a:lnTo>
                <a:lnTo>
                  <a:pt x="12615" y="58419"/>
                </a:lnTo>
                <a:lnTo>
                  <a:pt x="15524" y="58419"/>
                </a:lnTo>
                <a:lnTo>
                  <a:pt x="15685" y="59689"/>
                </a:lnTo>
                <a:lnTo>
                  <a:pt x="15685" y="60959"/>
                </a:lnTo>
                <a:lnTo>
                  <a:pt x="15444" y="60959"/>
                </a:lnTo>
                <a:lnTo>
                  <a:pt x="15168" y="62229"/>
                </a:lnTo>
                <a:lnTo>
                  <a:pt x="14466" y="62229"/>
                </a:lnTo>
                <a:lnTo>
                  <a:pt x="13638" y="63499"/>
                </a:lnTo>
                <a:lnTo>
                  <a:pt x="13132" y="63499"/>
                </a:lnTo>
                <a:lnTo>
                  <a:pt x="12339" y="64769"/>
                </a:lnTo>
                <a:lnTo>
                  <a:pt x="13523" y="64769"/>
                </a:lnTo>
                <a:lnTo>
                  <a:pt x="14627" y="63499"/>
                </a:lnTo>
                <a:lnTo>
                  <a:pt x="15639" y="62229"/>
                </a:lnTo>
                <a:lnTo>
                  <a:pt x="16111" y="60959"/>
                </a:lnTo>
                <a:lnTo>
                  <a:pt x="17456" y="59689"/>
                </a:lnTo>
                <a:lnTo>
                  <a:pt x="19066" y="57149"/>
                </a:lnTo>
                <a:lnTo>
                  <a:pt x="19894" y="55879"/>
                </a:lnTo>
                <a:close/>
              </a:path>
              <a:path w="172720" h="132079">
                <a:moveTo>
                  <a:pt x="20365" y="63499"/>
                </a:moveTo>
                <a:lnTo>
                  <a:pt x="16433" y="63499"/>
                </a:lnTo>
                <a:lnTo>
                  <a:pt x="15409" y="64769"/>
                </a:lnTo>
                <a:lnTo>
                  <a:pt x="18951" y="64769"/>
                </a:lnTo>
                <a:lnTo>
                  <a:pt x="20365" y="63499"/>
                </a:lnTo>
                <a:close/>
              </a:path>
              <a:path w="172720" h="132079">
                <a:moveTo>
                  <a:pt x="8015" y="60959"/>
                </a:moveTo>
                <a:lnTo>
                  <a:pt x="3495" y="60959"/>
                </a:lnTo>
                <a:lnTo>
                  <a:pt x="4829" y="62229"/>
                </a:lnTo>
                <a:lnTo>
                  <a:pt x="6324" y="62229"/>
                </a:lnTo>
                <a:lnTo>
                  <a:pt x="6566" y="63499"/>
                </a:lnTo>
                <a:lnTo>
                  <a:pt x="8291" y="63499"/>
                </a:lnTo>
                <a:lnTo>
                  <a:pt x="8130" y="62229"/>
                </a:lnTo>
                <a:lnTo>
                  <a:pt x="8015" y="60959"/>
                </a:lnTo>
                <a:close/>
              </a:path>
              <a:path w="172720" h="132079">
                <a:moveTo>
                  <a:pt x="32785" y="60959"/>
                </a:moveTo>
                <a:lnTo>
                  <a:pt x="19227" y="60959"/>
                </a:lnTo>
                <a:lnTo>
                  <a:pt x="17019" y="63499"/>
                </a:lnTo>
                <a:lnTo>
                  <a:pt x="22447" y="63499"/>
                </a:lnTo>
                <a:lnTo>
                  <a:pt x="23033" y="62229"/>
                </a:lnTo>
                <a:lnTo>
                  <a:pt x="31405" y="62229"/>
                </a:lnTo>
                <a:lnTo>
                  <a:pt x="32785" y="60959"/>
                </a:lnTo>
                <a:close/>
              </a:path>
              <a:path w="172720" h="132079">
                <a:moveTo>
                  <a:pt x="10476" y="59689"/>
                </a:moveTo>
                <a:lnTo>
                  <a:pt x="471" y="59689"/>
                </a:lnTo>
                <a:lnTo>
                  <a:pt x="747" y="60959"/>
                </a:lnTo>
                <a:lnTo>
                  <a:pt x="8256" y="60959"/>
                </a:lnTo>
                <a:lnTo>
                  <a:pt x="10476" y="59689"/>
                </a:lnTo>
                <a:close/>
              </a:path>
              <a:path w="172720" h="132079">
                <a:moveTo>
                  <a:pt x="36361" y="59690"/>
                </a:moveTo>
                <a:lnTo>
                  <a:pt x="20400" y="59689"/>
                </a:lnTo>
                <a:lnTo>
                  <a:pt x="20089" y="60959"/>
                </a:lnTo>
                <a:lnTo>
                  <a:pt x="35027" y="60960"/>
                </a:lnTo>
                <a:lnTo>
                  <a:pt x="36361" y="59690"/>
                </a:lnTo>
                <a:close/>
              </a:path>
              <a:path w="172720" h="132079">
                <a:moveTo>
                  <a:pt x="3806" y="55879"/>
                </a:moveTo>
                <a:lnTo>
                  <a:pt x="114" y="55879"/>
                </a:lnTo>
                <a:lnTo>
                  <a:pt x="195" y="57149"/>
                </a:lnTo>
                <a:lnTo>
                  <a:pt x="344" y="57149"/>
                </a:lnTo>
                <a:lnTo>
                  <a:pt x="0" y="58419"/>
                </a:lnTo>
                <a:lnTo>
                  <a:pt x="0" y="59689"/>
                </a:lnTo>
                <a:lnTo>
                  <a:pt x="2909" y="59689"/>
                </a:lnTo>
                <a:lnTo>
                  <a:pt x="2748" y="58419"/>
                </a:lnTo>
                <a:lnTo>
                  <a:pt x="2989" y="57149"/>
                </a:lnTo>
                <a:lnTo>
                  <a:pt x="3806" y="55879"/>
                </a:lnTo>
                <a:close/>
              </a:path>
              <a:path w="172720" h="132079">
                <a:moveTo>
                  <a:pt x="10611" y="59612"/>
                </a:moveTo>
                <a:lnTo>
                  <a:pt x="10476" y="59689"/>
                </a:lnTo>
                <a:lnTo>
                  <a:pt x="10611" y="59612"/>
                </a:lnTo>
                <a:close/>
              </a:path>
              <a:path w="172720" h="132079">
                <a:moveTo>
                  <a:pt x="38604" y="57150"/>
                </a:moveTo>
                <a:lnTo>
                  <a:pt x="28818" y="57149"/>
                </a:lnTo>
                <a:lnTo>
                  <a:pt x="25943" y="58419"/>
                </a:lnTo>
                <a:lnTo>
                  <a:pt x="23114" y="58419"/>
                </a:lnTo>
                <a:lnTo>
                  <a:pt x="22205" y="59689"/>
                </a:lnTo>
                <a:lnTo>
                  <a:pt x="37109" y="59690"/>
                </a:lnTo>
                <a:lnTo>
                  <a:pt x="38098" y="58420"/>
                </a:lnTo>
                <a:lnTo>
                  <a:pt x="38604" y="57150"/>
                </a:lnTo>
                <a:close/>
              </a:path>
              <a:path w="172720" h="132079">
                <a:moveTo>
                  <a:pt x="12695" y="58419"/>
                </a:moveTo>
                <a:lnTo>
                  <a:pt x="11281" y="58419"/>
                </a:lnTo>
                <a:lnTo>
                  <a:pt x="10611" y="59612"/>
                </a:lnTo>
                <a:lnTo>
                  <a:pt x="12695" y="58419"/>
                </a:lnTo>
                <a:close/>
              </a:path>
              <a:path w="172720" h="132079">
                <a:moveTo>
                  <a:pt x="41042" y="49530"/>
                </a:moveTo>
                <a:lnTo>
                  <a:pt x="40329" y="50800"/>
                </a:lnTo>
                <a:lnTo>
                  <a:pt x="38293" y="50800"/>
                </a:lnTo>
                <a:lnTo>
                  <a:pt x="37661" y="52070"/>
                </a:lnTo>
                <a:lnTo>
                  <a:pt x="37385" y="52070"/>
                </a:lnTo>
                <a:lnTo>
                  <a:pt x="36913" y="53340"/>
                </a:lnTo>
                <a:lnTo>
                  <a:pt x="36166" y="53340"/>
                </a:lnTo>
                <a:lnTo>
                  <a:pt x="35499" y="54610"/>
                </a:lnTo>
                <a:lnTo>
                  <a:pt x="35062" y="54610"/>
                </a:lnTo>
                <a:lnTo>
                  <a:pt x="34245" y="55880"/>
                </a:lnTo>
                <a:lnTo>
                  <a:pt x="32509" y="55880"/>
                </a:lnTo>
                <a:lnTo>
                  <a:pt x="31601" y="57149"/>
                </a:lnTo>
                <a:lnTo>
                  <a:pt x="39075" y="57150"/>
                </a:lnTo>
                <a:lnTo>
                  <a:pt x="39466" y="55880"/>
                </a:lnTo>
                <a:lnTo>
                  <a:pt x="39823" y="54610"/>
                </a:lnTo>
                <a:lnTo>
                  <a:pt x="40766" y="50800"/>
                </a:lnTo>
                <a:lnTo>
                  <a:pt x="41042" y="49530"/>
                </a:lnTo>
                <a:close/>
              </a:path>
              <a:path w="172720" h="132079">
                <a:moveTo>
                  <a:pt x="8762" y="50799"/>
                </a:moveTo>
                <a:lnTo>
                  <a:pt x="747" y="50799"/>
                </a:lnTo>
                <a:lnTo>
                  <a:pt x="505" y="52069"/>
                </a:lnTo>
                <a:lnTo>
                  <a:pt x="344" y="52069"/>
                </a:lnTo>
                <a:lnTo>
                  <a:pt x="229" y="54609"/>
                </a:lnTo>
                <a:lnTo>
                  <a:pt x="310" y="55879"/>
                </a:lnTo>
                <a:lnTo>
                  <a:pt x="4358" y="55879"/>
                </a:lnTo>
                <a:lnTo>
                  <a:pt x="5496" y="54609"/>
                </a:lnTo>
                <a:lnTo>
                  <a:pt x="7739" y="53339"/>
                </a:lnTo>
                <a:lnTo>
                  <a:pt x="8486" y="53339"/>
                </a:lnTo>
                <a:lnTo>
                  <a:pt x="8682" y="52069"/>
                </a:lnTo>
                <a:lnTo>
                  <a:pt x="8762" y="50799"/>
                </a:lnTo>
                <a:close/>
              </a:path>
              <a:path w="172720" h="132079">
                <a:moveTo>
                  <a:pt x="17732" y="27939"/>
                </a:moveTo>
                <a:lnTo>
                  <a:pt x="16076" y="27939"/>
                </a:lnTo>
                <a:lnTo>
                  <a:pt x="15329" y="29209"/>
                </a:lnTo>
                <a:lnTo>
                  <a:pt x="14777" y="30479"/>
                </a:lnTo>
                <a:lnTo>
                  <a:pt x="13328" y="34289"/>
                </a:lnTo>
                <a:lnTo>
                  <a:pt x="13006" y="35559"/>
                </a:lnTo>
                <a:lnTo>
                  <a:pt x="9073" y="35559"/>
                </a:lnTo>
                <a:lnTo>
                  <a:pt x="9073" y="36829"/>
                </a:lnTo>
                <a:lnTo>
                  <a:pt x="11982" y="36829"/>
                </a:lnTo>
                <a:lnTo>
                  <a:pt x="11557" y="38099"/>
                </a:lnTo>
                <a:lnTo>
                  <a:pt x="11085" y="39369"/>
                </a:lnTo>
                <a:lnTo>
                  <a:pt x="10499" y="40639"/>
                </a:lnTo>
                <a:lnTo>
                  <a:pt x="9234" y="41909"/>
                </a:lnTo>
                <a:lnTo>
                  <a:pt x="8532" y="41909"/>
                </a:lnTo>
                <a:lnTo>
                  <a:pt x="7072" y="44449"/>
                </a:lnTo>
                <a:lnTo>
                  <a:pt x="4047" y="46989"/>
                </a:lnTo>
                <a:lnTo>
                  <a:pt x="3334" y="48259"/>
                </a:lnTo>
                <a:lnTo>
                  <a:pt x="2000" y="49529"/>
                </a:lnTo>
                <a:lnTo>
                  <a:pt x="1414" y="49529"/>
                </a:lnTo>
                <a:lnTo>
                  <a:pt x="1057" y="50799"/>
                </a:lnTo>
                <a:lnTo>
                  <a:pt x="2782" y="50799"/>
                </a:lnTo>
                <a:lnTo>
                  <a:pt x="4001" y="49529"/>
                </a:lnTo>
                <a:lnTo>
                  <a:pt x="5381" y="48259"/>
                </a:lnTo>
                <a:lnTo>
                  <a:pt x="8256" y="44449"/>
                </a:lnTo>
                <a:lnTo>
                  <a:pt x="10970" y="41909"/>
                </a:lnTo>
                <a:lnTo>
                  <a:pt x="11557" y="40639"/>
                </a:lnTo>
                <a:lnTo>
                  <a:pt x="12971" y="39369"/>
                </a:lnTo>
                <a:lnTo>
                  <a:pt x="14351" y="36829"/>
                </a:lnTo>
                <a:lnTo>
                  <a:pt x="15168" y="34289"/>
                </a:lnTo>
                <a:lnTo>
                  <a:pt x="15685" y="33019"/>
                </a:lnTo>
                <a:lnTo>
                  <a:pt x="16387" y="30479"/>
                </a:lnTo>
                <a:lnTo>
                  <a:pt x="16743" y="30479"/>
                </a:lnTo>
                <a:lnTo>
                  <a:pt x="16938" y="29209"/>
                </a:lnTo>
                <a:lnTo>
                  <a:pt x="17732" y="27939"/>
                </a:lnTo>
                <a:close/>
              </a:path>
              <a:path w="172720" h="132079">
                <a:moveTo>
                  <a:pt x="64754" y="24130"/>
                </a:moveTo>
                <a:lnTo>
                  <a:pt x="60223" y="24130"/>
                </a:lnTo>
                <a:lnTo>
                  <a:pt x="59211" y="25400"/>
                </a:lnTo>
                <a:lnTo>
                  <a:pt x="58107" y="25400"/>
                </a:lnTo>
                <a:lnTo>
                  <a:pt x="50552" y="29210"/>
                </a:lnTo>
                <a:lnTo>
                  <a:pt x="48747" y="29210"/>
                </a:lnTo>
                <a:lnTo>
                  <a:pt x="47884" y="30480"/>
                </a:lnTo>
                <a:lnTo>
                  <a:pt x="47022" y="30480"/>
                </a:lnTo>
                <a:lnTo>
                  <a:pt x="45331" y="31750"/>
                </a:lnTo>
                <a:lnTo>
                  <a:pt x="43756" y="33020"/>
                </a:lnTo>
                <a:lnTo>
                  <a:pt x="51656" y="33020"/>
                </a:lnTo>
                <a:lnTo>
                  <a:pt x="53542" y="31750"/>
                </a:lnTo>
                <a:lnTo>
                  <a:pt x="56612" y="29210"/>
                </a:lnTo>
                <a:lnTo>
                  <a:pt x="59752" y="27940"/>
                </a:lnTo>
                <a:lnTo>
                  <a:pt x="61718" y="26670"/>
                </a:lnTo>
                <a:lnTo>
                  <a:pt x="62661" y="26670"/>
                </a:lnTo>
                <a:lnTo>
                  <a:pt x="63535" y="25400"/>
                </a:lnTo>
                <a:lnTo>
                  <a:pt x="64754" y="24130"/>
                </a:lnTo>
                <a:close/>
              </a:path>
              <a:path w="172720" h="132079">
                <a:moveTo>
                  <a:pt x="44618" y="26670"/>
                </a:moveTo>
                <a:lnTo>
                  <a:pt x="40570" y="26670"/>
                </a:lnTo>
                <a:lnTo>
                  <a:pt x="41042" y="27940"/>
                </a:lnTo>
                <a:lnTo>
                  <a:pt x="41789" y="27940"/>
                </a:lnTo>
                <a:lnTo>
                  <a:pt x="42422" y="29210"/>
                </a:lnTo>
                <a:lnTo>
                  <a:pt x="44618" y="26670"/>
                </a:lnTo>
                <a:close/>
              </a:path>
              <a:path w="172720" h="132079">
                <a:moveTo>
                  <a:pt x="19848" y="26669"/>
                </a:moveTo>
                <a:lnTo>
                  <a:pt x="17134" y="26669"/>
                </a:lnTo>
                <a:lnTo>
                  <a:pt x="16858" y="27939"/>
                </a:lnTo>
                <a:lnTo>
                  <a:pt x="18433" y="27939"/>
                </a:lnTo>
                <a:lnTo>
                  <a:pt x="19848" y="26669"/>
                </a:lnTo>
                <a:close/>
              </a:path>
              <a:path w="172720" h="132079">
                <a:moveTo>
                  <a:pt x="15524" y="0"/>
                </a:moveTo>
                <a:lnTo>
                  <a:pt x="14857" y="1269"/>
                </a:lnTo>
                <a:lnTo>
                  <a:pt x="13799" y="5079"/>
                </a:lnTo>
                <a:lnTo>
                  <a:pt x="13247" y="6349"/>
                </a:lnTo>
                <a:lnTo>
                  <a:pt x="13092" y="7619"/>
                </a:lnTo>
                <a:lnTo>
                  <a:pt x="13006" y="12699"/>
                </a:lnTo>
                <a:lnTo>
                  <a:pt x="13282" y="15239"/>
                </a:lnTo>
                <a:lnTo>
                  <a:pt x="13914" y="16509"/>
                </a:lnTo>
                <a:lnTo>
                  <a:pt x="14305" y="17779"/>
                </a:lnTo>
                <a:lnTo>
                  <a:pt x="14742" y="19049"/>
                </a:lnTo>
                <a:lnTo>
                  <a:pt x="15214" y="20319"/>
                </a:lnTo>
                <a:lnTo>
                  <a:pt x="17260" y="24129"/>
                </a:lnTo>
                <a:lnTo>
                  <a:pt x="18238" y="26669"/>
                </a:lnTo>
                <a:lnTo>
                  <a:pt x="20446" y="26669"/>
                </a:lnTo>
                <a:lnTo>
                  <a:pt x="21780" y="25399"/>
                </a:lnTo>
                <a:lnTo>
                  <a:pt x="22090" y="25399"/>
                </a:lnTo>
                <a:lnTo>
                  <a:pt x="22723" y="24130"/>
                </a:lnTo>
                <a:lnTo>
                  <a:pt x="19652" y="24129"/>
                </a:lnTo>
                <a:lnTo>
                  <a:pt x="19020" y="22859"/>
                </a:lnTo>
                <a:lnTo>
                  <a:pt x="18399" y="22859"/>
                </a:lnTo>
                <a:lnTo>
                  <a:pt x="18077" y="21589"/>
                </a:lnTo>
                <a:lnTo>
                  <a:pt x="16858" y="19049"/>
                </a:lnTo>
                <a:lnTo>
                  <a:pt x="16042" y="17779"/>
                </a:lnTo>
                <a:lnTo>
                  <a:pt x="15570" y="15239"/>
                </a:lnTo>
                <a:lnTo>
                  <a:pt x="15168" y="13969"/>
                </a:lnTo>
                <a:lnTo>
                  <a:pt x="14892" y="12699"/>
                </a:lnTo>
                <a:lnTo>
                  <a:pt x="14662" y="11429"/>
                </a:lnTo>
                <a:lnTo>
                  <a:pt x="14581" y="8889"/>
                </a:lnTo>
                <a:lnTo>
                  <a:pt x="14742" y="7619"/>
                </a:lnTo>
                <a:lnTo>
                  <a:pt x="14972" y="6349"/>
                </a:lnTo>
                <a:lnTo>
                  <a:pt x="15214" y="6349"/>
                </a:lnTo>
                <a:lnTo>
                  <a:pt x="15409" y="5079"/>
                </a:lnTo>
                <a:lnTo>
                  <a:pt x="15915" y="3809"/>
                </a:lnTo>
                <a:lnTo>
                  <a:pt x="19537" y="3810"/>
                </a:lnTo>
                <a:lnTo>
                  <a:pt x="18514" y="2540"/>
                </a:lnTo>
                <a:lnTo>
                  <a:pt x="16513" y="1270"/>
                </a:lnTo>
                <a:lnTo>
                  <a:pt x="15524" y="0"/>
                </a:lnTo>
                <a:close/>
              </a:path>
              <a:path w="172720" h="132079">
                <a:moveTo>
                  <a:pt x="62270" y="10160"/>
                </a:moveTo>
                <a:lnTo>
                  <a:pt x="57555" y="10160"/>
                </a:lnTo>
                <a:lnTo>
                  <a:pt x="56566" y="11430"/>
                </a:lnTo>
                <a:lnTo>
                  <a:pt x="55669" y="11430"/>
                </a:lnTo>
                <a:lnTo>
                  <a:pt x="54807" y="12700"/>
                </a:lnTo>
                <a:lnTo>
                  <a:pt x="54013" y="12700"/>
                </a:lnTo>
                <a:lnTo>
                  <a:pt x="53266" y="13970"/>
                </a:lnTo>
                <a:lnTo>
                  <a:pt x="51702" y="16510"/>
                </a:lnTo>
                <a:lnTo>
                  <a:pt x="50126" y="17780"/>
                </a:lnTo>
                <a:lnTo>
                  <a:pt x="49333" y="19050"/>
                </a:lnTo>
                <a:lnTo>
                  <a:pt x="47643" y="20320"/>
                </a:lnTo>
                <a:lnTo>
                  <a:pt x="46746" y="21590"/>
                </a:lnTo>
                <a:lnTo>
                  <a:pt x="46079" y="21590"/>
                </a:lnTo>
                <a:lnTo>
                  <a:pt x="45173" y="22809"/>
                </a:lnTo>
                <a:lnTo>
                  <a:pt x="40329" y="22860"/>
                </a:lnTo>
                <a:lnTo>
                  <a:pt x="39823" y="24130"/>
                </a:lnTo>
                <a:lnTo>
                  <a:pt x="31727" y="24130"/>
                </a:lnTo>
                <a:lnTo>
                  <a:pt x="31877" y="25400"/>
                </a:lnTo>
                <a:lnTo>
                  <a:pt x="38017" y="25400"/>
                </a:lnTo>
                <a:lnTo>
                  <a:pt x="39110" y="26670"/>
                </a:lnTo>
                <a:lnTo>
                  <a:pt x="45331" y="26670"/>
                </a:lnTo>
                <a:lnTo>
                  <a:pt x="48160" y="24130"/>
                </a:lnTo>
                <a:lnTo>
                  <a:pt x="50954" y="20320"/>
                </a:lnTo>
                <a:lnTo>
                  <a:pt x="53737" y="17780"/>
                </a:lnTo>
                <a:lnTo>
                  <a:pt x="55198" y="16510"/>
                </a:lnTo>
                <a:lnTo>
                  <a:pt x="57440" y="13970"/>
                </a:lnTo>
                <a:lnTo>
                  <a:pt x="58222" y="13970"/>
                </a:lnTo>
                <a:lnTo>
                  <a:pt x="59798" y="12700"/>
                </a:lnTo>
                <a:lnTo>
                  <a:pt x="62270" y="10160"/>
                </a:lnTo>
                <a:close/>
              </a:path>
              <a:path w="172720" h="132079">
                <a:moveTo>
                  <a:pt x="23896" y="22860"/>
                </a:moveTo>
                <a:lnTo>
                  <a:pt x="21262" y="22859"/>
                </a:lnTo>
                <a:lnTo>
                  <a:pt x="21032" y="24129"/>
                </a:lnTo>
                <a:lnTo>
                  <a:pt x="23033" y="24130"/>
                </a:lnTo>
                <a:lnTo>
                  <a:pt x="23896" y="22860"/>
                </a:lnTo>
                <a:close/>
              </a:path>
              <a:path w="172720" h="132079">
                <a:moveTo>
                  <a:pt x="34314" y="22860"/>
                </a:moveTo>
                <a:lnTo>
                  <a:pt x="32348" y="22860"/>
                </a:lnTo>
                <a:lnTo>
                  <a:pt x="32153" y="24130"/>
                </a:lnTo>
                <a:lnTo>
                  <a:pt x="34832" y="24130"/>
                </a:lnTo>
                <a:lnTo>
                  <a:pt x="34314" y="22860"/>
                </a:lnTo>
                <a:close/>
              </a:path>
              <a:path w="172720" h="132079">
                <a:moveTo>
                  <a:pt x="66042" y="22860"/>
                </a:moveTo>
                <a:lnTo>
                  <a:pt x="62431" y="22860"/>
                </a:lnTo>
                <a:lnTo>
                  <a:pt x="61166" y="24130"/>
                </a:lnTo>
                <a:lnTo>
                  <a:pt x="65421" y="24130"/>
                </a:lnTo>
                <a:lnTo>
                  <a:pt x="66042" y="22860"/>
                </a:lnTo>
                <a:close/>
              </a:path>
              <a:path w="172720" h="132079">
                <a:moveTo>
                  <a:pt x="34590" y="21590"/>
                </a:moveTo>
                <a:lnTo>
                  <a:pt x="22286" y="21590"/>
                </a:lnTo>
                <a:lnTo>
                  <a:pt x="21895" y="22859"/>
                </a:lnTo>
                <a:lnTo>
                  <a:pt x="34199" y="22860"/>
                </a:lnTo>
                <a:lnTo>
                  <a:pt x="34590" y="21590"/>
                </a:lnTo>
                <a:close/>
              </a:path>
              <a:path w="172720" h="132079">
                <a:moveTo>
                  <a:pt x="45251" y="21590"/>
                </a:moveTo>
                <a:lnTo>
                  <a:pt x="43089" y="21590"/>
                </a:lnTo>
                <a:lnTo>
                  <a:pt x="42617" y="22860"/>
                </a:lnTo>
                <a:lnTo>
                  <a:pt x="45136" y="22860"/>
                </a:lnTo>
                <a:lnTo>
                  <a:pt x="45251" y="21590"/>
                </a:lnTo>
                <a:close/>
              </a:path>
              <a:path w="172720" h="132079">
                <a:moveTo>
                  <a:pt x="67341" y="20320"/>
                </a:moveTo>
                <a:lnTo>
                  <a:pt x="64628" y="20320"/>
                </a:lnTo>
                <a:lnTo>
                  <a:pt x="64076" y="21590"/>
                </a:lnTo>
                <a:lnTo>
                  <a:pt x="63765" y="21590"/>
                </a:lnTo>
                <a:lnTo>
                  <a:pt x="63133" y="22860"/>
                </a:lnTo>
                <a:lnTo>
                  <a:pt x="66594" y="22860"/>
                </a:lnTo>
                <a:lnTo>
                  <a:pt x="66870" y="21590"/>
                </a:lnTo>
                <a:lnTo>
                  <a:pt x="67341" y="20320"/>
                </a:lnTo>
                <a:close/>
              </a:path>
              <a:path w="172720" h="132079">
                <a:moveTo>
                  <a:pt x="24804" y="10160"/>
                </a:moveTo>
                <a:lnTo>
                  <a:pt x="21228" y="10160"/>
                </a:lnTo>
                <a:lnTo>
                  <a:pt x="21780" y="11430"/>
                </a:lnTo>
                <a:lnTo>
                  <a:pt x="22447" y="12700"/>
                </a:lnTo>
                <a:lnTo>
                  <a:pt x="23033" y="13970"/>
                </a:lnTo>
                <a:lnTo>
                  <a:pt x="23470" y="15240"/>
                </a:lnTo>
                <a:lnTo>
                  <a:pt x="23942" y="16510"/>
                </a:lnTo>
                <a:lnTo>
                  <a:pt x="24137" y="17780"/>
                </a:lnTo>
                <a:lnTo>
                  <a:pt x="23781" y="19050"/>
                </a:lnTo>
                <a:lnTo>
                  <a:pt x="23620" y="20320"/>
                </a:lnTo>
                <a:lnTo>
                  <a:pt x="23355" y="21590"/>
                </a:lnTo>
                <a:lnTo>
                  <a:pt x="24298" y="21590"/>
                </a:lnTo>
                <a:lnTo>
                  <a:pt x="24333" y="17780"/>
                </a:lnTo>
                <a:lnTo>
                  <a:pt x="24770" y="16510"/>
                </a:lnTo>
                <a:lnTo>
                  <a:pt x="25080" y="15240"/>
                </a:lnTo>
                <a:lnTo>
                  <a:pt x="25310" y="12700"/>
                </a:lnTo>
                <a:lnTo>
                  <a:pt x="25471" y="11430"/>
                </a:lnTo>
                <a:lnTo>
                  <a:pt x="24804" y="10160"/>
                </a:lnTo>
                <a:close/>
              </a:path>
              <a:path w="172720" h="132079">
                <a:moveTo>
                  <a:pt x="35257" y="19050"/>
                </a:moveTo>
                <a:lnTo>
                  <a:pt x="35188" y="20320"/>
                </a:lnTo>
                <a:lnTo>
                  <a:pt x="30865" y="20320"/>
                </a:lnTo>
                <a:lnTo>
                  <a:pt x="30508" y="21590"/>
                </a:lnTo>
                <a:lnTo>
                  <a:pt x="34866" y="21590"/>
                </a:lnTo>
                <a:lnTo>
                  <a:pt x="35694" y="20320"/>
                </a:lnTo>
                <a:lnTo>
                  <a:pt x="35257" y="19050"/>
                </a:lnTo>
                <a:close/>
              </a:path>
              <a:path w="172720" h="132079">
                <a:moveTo>
                  <a:pt x="31451" y="17780"/>
                </a:moveTo>
                <a:lnTo>
                  <a:pt x="31095" y="20320"/>
                </a:lnTo>
                <a:lnTo>
                  <a:pt x="33923" y="20320"/>
                </a:lnTo>
                <a:lnTo>
                  <a:pt x="33176" y="19050"/>
                </a:lnTo>
                <a:lnTo>
                  <a:pt x="31451" y="17780"/>
                </a:lnTo>
                <a:close/>
              </a:path>
              <a:path w="172720" h="132079">
                <a:moveTo>
                  <a:pt x="69877" y="8890"/>
                </a:moveTo>
                <a:lnTo>
                  <a:pt x="67387" y="8890"/>
                </a:lnTo>
                <a:lnTo>
                  <a:pt x="67422" y="10160"/>
                </a:lnTo>
                <a:lnTo>
                  <a:pt x="67261" y="10160"/>
                </a:lnTo>
                <a:lnTo>
                  <a:pt x="66916" y="13970"/>
                </a:lnTo>
                <a:lnTo>
                  <a:pt x="66720" y="15240"/>
                </a:lnTo>
                <a:lnTo>
                  <a:pt x="66479" y="16510"/>
                </a:lnTo>
                <a:lnTo>
                  <a:pt x="66203" y="16510"/>
                </a:lnTo>
                <a:lnTo>
                  <a:pt x="65893" y="17780"/>
                </a:lnTo>
                <a:lnTo>
                  <a:pt x="65536" y="19050"/>
                </a:lnTo>
                <a:lnTo>
                  <a:pt x="65295" y="19050"/>
                </a:lnTo>
                <a:lnTo>
                  <a:pt x="65099" y="20320"/>
                </a:lnTo>
                <a:lnTo>
                  <a:pt x="69779" y="10160"/>
                </a:lnTo>
                <a:lnTo>
                  <a:pt x="69877" y="8890"/>
                </a:lnTo>
                <a:close/>
              </a:path>
              <a:path w="172720" h="132079">
                <a:moveTo>
                  <a:pt x="19537" y="3810"/>
                </a:moveTo>
                <a:lnTo>
                  <a:pt x="16743" y="3810"/>
                </a:lnTo>
                <a:lnTo>
                  <a:pt x="17605" y="5080"/>
                </a:lnTo>
                <a:lnTo>
                  <a:pt x="19894" y="7620"/>
                </a:lnTo>
                <a:lnTo>
                  <a:pt x="20285" y="8890"/>
                </a:lnTo>
                <a:lnTo>
                  <a:pt x="20952" y="10160"/>
                </a:lnTo>
                <a:lnTo>
                  <a:pt x="24563" y="10160"/>
                </a:lnTo>
                <a:lnTo>
                  <a:pt x="22481" y="7620"/>
                </a:lnTo>
                <a:lnTo>
                  <a:pt x="19537" y="3810"/>
                </a:lnTo>
                <a:close/>
              </a:path>
              <a:path w="172720" h="132079">
                <a:moveTo>
                  <a:pt x="70101" y="5080"/>
                </a:moveTo>
                <a:lnTo>
                  <a:pt x="67663" y="6350"/>
                </a:lnTo>
                <a:lnTo>
                  <a:pt x="65260" y="6350"/>
                </a:lnTo>
                <a:lnTo>
                  <a:pt x="62903" y="7620"/>
                </a:lnTo>
                <a:lnTo>
                  <a:pt x="60660" y="8890"/>
                </a:lnTo>
                <a:lnTo>
                  <a:pt x="58533" y="10160"/>
                </a:lnTo>
                <a:lnTo>
                  <a:pt x="64041" y="10160"/>
                </a:lnTo>
                <a:lnTo>
                  <a:pt x="64950" y="8890"/>
                </a:lnTo>
                <a:lnTo>
                  <a:pt x="69877" y="8890"/>
                </a:lnTo>
                <a:lnTo>
                  <a:pt x="69975" y="7620"/>
                </a:lnTo>
                <a:lnTo>
                  <a:pt x="70101" y="508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34944" y="30311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494" y="0"/>
                </a:moveTo>
                <a:lnTo>
                  <a:pt x="1138" y="389"/>
                </a:lnTo>
                <a:lnTo>
                  <a:pt x="782" y="1133"/>
                </a:lnTo>
                <a:lnTo>
                  <a:pt x="0" y="3092"/>
                </a:lnTo>
                <a:lnTo>
                  <a:pt x="517" y="3172"/>
                </a:lnTo>
                <a:lnTo>
                  <a:pt x="988" y="3206"/>
                </a:lnTo>
                <a:lnTo>
                  <a:pt x="1460" y="3206"/>
                </a:lnTo>
                <a:lnTo>
                  <a:pt x="1885" y="3172"/>
                </a:lnTo>
                <a:lnTo>
                  <a:pt x="3150" y="2473"/>
                </a:lnTo>
                <a:lnTo>
                  <a:pt x="3104" y="1454"/>
                </a:lnTo>
                <a:lnTo>
                  <a:pt x="2874" y="1133"/>
                </a:lnTo>
                <a:lnTo>
                  <a:pt x="2518" y="744"/>
                </a:lnTo>
                <a:lnTo>
                  <a:pt x="2081" y="389"/>
                </a:lnTo>
                <a:lnTo>
                  <a:pt x="1494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72790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90" y="148"/>
                </a:lnTo>
                <a:lnTo>
                  <a:pt x="551" y="148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72790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16" y="309"/>
                </a:lnTo>
                <a:lnTo>
                  <a:pt x="1057" y="309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73181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60" y="0"/>
                </a:moveTo>
                <a:lnTo>
                  <a:pt x="0" y="0"/>
                </a:lnTo>
                <a:lnTo>
                  <a:pt x="425" y="194"/>
                </a:lnTo>
                <a:lnTo>
                  <a:pt x="862" y="320"/>
                </a:lnTo>
                <a:lnTo>
                  <a:pt x="1218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67753" y="21071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6094" y="0"/>
                </a:moveTo>
                <a:lnTo>
                  <a:pt x="5853" y="0"/>
                </a:lnTo>
                <a:lnTo>
                  <a:pt x="6290" y="194"/>
                </a:lnTo>
                <a:lnTo>
                  <a:pt x="6761" y="355"/>
                </a:lnTo>
                <a:lnTo>
                  <a:pt x="7152" y="355"/>
                </a:lnTo>
                <a:lnTo>
                  <a:pt x="6094" y="0"/>
                </a:lnTo>
                <a:close/>
              </a:path>
              <a:path w="7620" h="635">
                <a:moveTo>
                  <a:pt x="34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67673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6727" y="0"/>
                </a:moveTo>
                <a:lnTo>
                  <a:pt x="6370" y="0"/>
                </a:lnTo>
                <a:lnTo>
                  <a:pt x="6842" y="194"/>
                </a:lnTo>
                <a:lnTo>
                  <a:pt x="7313" y="343"/>
                </a:lnTo>
                <a:lnTo>
                  <a:pt x="7750" y="343"/>
                </a:lnTo>
                <a:lnTo>
                  <a:pt x="6727" y="0"/>
                </a:lnTo>
                <a:close/>
              </a:path>
              <a:path w="8254" h="635">
                <a:moveTo>
                  <a:pt x="114" y="114"/>
                </a:moveTo>
                <a:lnTo>
                  <a:pt x="0" y="343"/>
                </a:lnTo>
                <a:lnTo>
                  <a:pt x="436" y="343"/>
                </a:lnTo>
                <a:lnTo>
                  <a:pt x="11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67592" y="211073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275" y="0"/>
                </a:moveTo>
                <a:lnTo>
                  <a:pt x="0" y="309"/>
                </a:lnTo>
                <a:lnTo>
                  <a:pt x="793" y="309"/>
                </a:lnTo>
                <a:lnTo>
                  <a:pt x="275" y="0"/>
                </a:lnTo>
                <a:close/>
              </a:path>
              <a:path w="8890" h="635">
                <a:moveTo>
                  <a:pt x="7313" y="0"/>
                </a:moveTo>
                <a:lnTo>
                  <a:pt x="6922" y="0"/>
                </a:lnTo>
                <a:lnTo>
                  <a:pt x="7946" y="309"/>
                </a:lnTo>
                <a:lnTo>
                  <a:pt x="8383" y="309"/>
                </a:lnTo>
                <a:lnTo>
                  <a:pt x="731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67477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632" y="0"/>
                </a:moveTo>
                <a:lnTo>
                  <a:pt x="195" y="0"/>
                </a:lnTo>
                <a:lnTo>
                  <a:pt x="114" y="160"/>
                </a:lnTo>
                <a:lnTo>
                  <a:pt x="0" y="320"/>
                </a:lnTo>
                <a:lnTo>
                  <a:pt x="1184" y="320"/>
                </a:lnTo>
                <a:lnTo>
                  <a:pt x="632" y="0"/>
                </a:lnTo>
                <a:close/>
              </a:path>
              <a:path w="9525" h="635">
                <a:moveTo>
                  <a:pt x="7946" y="0"/>
                </a:moveTo>
                <a:lnTo>
                  <a:pt x="7509" y="0"/>
                </a:lnTo>
                <a:lnTo>
                  <a:pt x="8613" y="320"/>
                </a:lnTo>
                <a:lnTo>
                  <a:pt x="9004" y="320"/>
                </a:lnTo>
                <a:lnTo>
                  <a:pt x="7946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67397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59" h="635">
                <a:moveTo>
                  <a:pt x="988" y="0"/>
                </a:moveTo>
                <a:lnTo>
                  <a:pt x="195" y="0"/>
                </a:lnTo>
                <a:lnTo>
                  <a:pt x="0" y="309"/>
                </a:lnTo>
                <a:lnTo>
                  <a:pt x="1540" y="309"/>
                </a:lnTo>
                <a:lnTo>
                  <a:pt x="988" y="0"/>
                </a:lnTo>
                <a:close/>
              </a:path>
              <a:path w="10159" h="635">
                <a:moveTo>
                  <a:pt x="8578" y="0"/>
                </a:moveTo>
                <a:lnTo>
                  <a:pt x="8141" y="0"/>
                </a:lnTo>
                <a:lnTo>
                  <a:pt x="9326" y="309"/>
                </a:lnTo>
                <a:lnTo>
                  <a:pt x="9602" y="309"/>
                </a:lnTo>
                <a:lnTo>
                  <a:pt x="857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67316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345" y="0"/>
                </a:moveTo>
                <a:lnTo>
                  <a:pt x="160" y="0"/>
                </a:lnTo>
                <a:lnTo>
                  <a:pt x="0" y="309"/>
                </a:lnTo>
                <a:lnTo>
                  <a:pt x="1897" y="309"/>
                </a:lnTo>
                <a:lnTo>
                  <a:pt x="1345" y="0"/>
                </a:lnTo>
                <a:close/>
              </a:path>
              <a:path w="10795" h="635">
                <a:moveTo>
                  <a:pt x="9165" y="0"/>
                </a:moveTo>
                <a:lnTo>
                  <a:pt x="8774" y="0"/>
                </a:lnTo>
                <a:lnTo>
                  <a:pt x="10108" y="309"/>
                </a:lnTo>
                <a:lnTo>
                  <a:pt x="916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67247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690" y="0"/>
                </a:moveTo>
                <a:lnTo>
                  <a:pt x="149" y="0"/>
                </a:lnTo>
                <a:lnTo>
                  <a:pt x="0" y="320"/>
                </a:lnTo>
                <a:lnTo>
                  <a:pt x="2242" y="320"/>
                </a:lnTo>
                <a:lnTo>
                  <a:pt x="1690" y="0"/>
                </a:lnTo>
                <a:close/>
              </a:path>
              <a:path w="10795" h="635">
                <a:moveTo>
                  <a:pt x="9751" y="0"/>
                </a:moveTo>
                <a:lnTo>
                  <a:pt x="9475" y="0"/>
                </a:lnTo>
                <a:lnTo>
                  <a:pt x="10568" y="240"/>
                </a:lnTo>
                <a:lnTo>
                  <a:pt x="9751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67167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2046" y="0"/>
                </a:moveTo>
                <a:lnTo>
                  <a:pt x="149" y="0"/>
                </a:lnTo>
                <a:lnTo>
                  <a:pt x="0" y="309"/>
                </a:lnTo>
                <a:lnTo>
                  <a:pt x="2633" y="309"/>
                </a:lnTo>
                <a:lnTo>
                  <a:pt x="2322" y="160"/>
                </a:lnTo>
                <a:lnTo>
                  <a:pt x="2046" y="0"/>
                </a:lnTo>
                <a:close/>
              </a:path>
              <a:path w="10795" h="635">
                <a:moveTo>
                  <a:pt x="10372" y="0"/>
                </a:moveTo>
                <a:lnTo>
                  <a:pt x="10648" y="80"/>
                </a:lnTo>
                <a:lnTo>
                  <a:pt x="10372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67086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160" y="0"/>
                </a:moveTo>
                <a:lnTo>
                  <a:pt x="2403" y="0"/>
                </a:lnTo>
                <a:lnTo>
                  <a:pt x="302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67006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160" y="0"/>
                </a:moveTo>
                <a:lnTo>
                  <a:pt x="2794" y="0"/>
                </a:lnTo>
                <a:lnTo>
                  <a:pt x="3426" y="320"/>
                </a:lnTo>
                <a:lnTo>
                  <a:pt x="0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6692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185" y="0"/>
                </a:lnTo>
                <a:lnTo>
                  <a:pt x="3852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66845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587" y="0"/>
                </a:lnTo>
                <a:lnTo>
                  <a:pt x="425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66810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3967" y="0"/>
                </a:moveTo>
                <a:lnTo>
                  <a:pt x="114" y="0"/>
                </a:lnTo>
                <a:lnTo>
                  <a:pt x="0" y="320"/>
                </a:lnTo>
                <a:lnTo>
                  <a:pt x="4680" y="320"/>
                </a:lnTo>
                <a:lnTo>
                  <a:pt x="3967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66730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369" y="0"/>
                </a:moveTo>
                <a:lnTo>
                  <a:pt x="114" y="0"/>
                </a:lnTo>
                <a:lnTo>
                  <a:pt x="0" y="309"/>
                </a:lnTo>
                <a:lnTo>
                  <a:pt x="5117" y="309"/>
                </a:lnTo>
                <a:lnTo>
                  <a:pt x="4369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66649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841" y="0"/>
                </a:moveTo>
                <a:lnTo>
                  <a:pt x="160" y="0"/>
                </a:lnTo>
                <a:lnTo>
                  <a:pt x="0" y="355"/>
                </a:lnTo>
                <a:lnTo>
                  <a:pt x="5588" y="355"/>
                </a:lnTo>
                <a:lnTo>
                  <a:pt x="5197" y="194"/>
                </a:lnTo>
                <a:lnTo>
                  <a:pt x="4841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66615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232" y="0"/>
                </a:moveTo>
                <a:lnTo>
                  <a:pt x="114" y="0"/>
                </a:lnTo>
                <a:lnTo>
                  <a:pt x="0" y="355"/>
                </a:lnTo>
                <a:lnTo>
                  <a:pt x="6048" y="355"/>
                </a:lnTo>
                <a:lnTo>
                  <a:pt x="5657" y="206"/>
                </a:lnTo>
                <a:lnTo>
                  <a:pt x="5232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66534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4" h="635">
                <a:moveTo>
                  <a:pt x="5703" y="0"/>
                </a:moveTo>
                <a:lnTo>
                  <a:pt x="114" y="0"/>
                </a:lnTo>
                <a:lnTo>
                  <a:pt x="0" y="309"/>
                </a:lnTo>
                <a:lnTo>
                  <a:pt x="6566" y="309"/>
                </a:lnTo>
                <a:lnTo>
                  <a:pt x="5703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66500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163" y="0"/>
                </a:moveTo>
                <a:lnTo>
                  <a:pt x="114" y="0"/>
                </a:lnTo>
                <a:lnTo>
                  <a:pt x="0" y="320"/>
                </a:lnTo>
                <a:lnTo>
                  <a:pt x="7037" y="320"/>
                </a:lnTo>
                <a:lnTo>
                  <a:pt x="6163" y="0"/>
                </a:lnTo>
                <a:close/>
              </a:path>
              <a:path w="30479" h="635">
                <a:moveTo>
                  <a:pt x="30347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66419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681" y="0"/>
                </a:moveTo>
                <a:lnTo>
                  <a:pt x="114" y="0"/>
                </a:lnTo>
                <a:lnTo>
                  <a:pt x="0" y="309"/>
                </a:lnTo>
                <a:lnTo>
                  <a:pt x="7624" y="309"/>
                </a:lnTo>
                <a:lnTo>
                  <a:pt x="6681" y="0"/>
                </a:lnTo>
                <a:close/>
              </a:path>
              <a:path w="30479" h="635">
                <a:moveTo>
                  <a:pt x="30462" y="114"/>
                </a:moveTo>
                <a:lnTo>
                  <a:pt x="29715" y="309"/>
                </a:lnTo>
                <a:lnTo>
                  <a:pt x="30232" y="309"/>
                </a:lnTo>
                <a:lnTo>
                  <a:pt x="30462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66373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164" y="0"/>
                </a:moveTo>
                <a:lnTo>
                  <a:pt x="126" y="0"/>
                </a:lnTo>
                <a:lnTo>
                  <a:pt x="0" y="309"/>
                </a:lnTo>
                <a:lnTo>
                  <a:pt x="8187" y="309"/>
                </a:lnTo>
                <a:lnTo>
                  <a:pt x="7164" y="0"/>
                </a:lnTo>
                <a:close/>
              </a:path>
              <a:path w="30479" h="635">
                <a:moveTo>
                  <a:pt x="30474" y="0"/>
                </a:moveTo>
                <a:lnTo>
                  <a:pt x="29025" y="309"/>
                </a:lnTo>
                <a:lnTo>
                  <a:pt x="30083" y="309"/>
                </a:lnTo>
                <a:lnTo>
                  <a:pt x="30474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66304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739" y="0"/>
                </a:moveTo>
                <a:lnTo>
                  <a:pt x="114" y="0"/>
                </a:lnTo>
                <a:lnTo>
                  <a:pt x="0" y="320"/>
                </a:lnTo>
                <a:lnTo>
                  <a:pt x="8797" y="320"/>
                </a:lnTo>
                <a:lnTo>
                  <a:pt x="7739" y="0"/>
                </a:lnTo>
                <a:close/>
              </a:path>
              <a:path w="30479" h="635">
                <a:moveTo>
                  <a:pt x="30347" y="0"/>
                </a:moveTo>
                <a:lnTo>
                  <a:pt x="29830" y="0"/>
                </a:lnTo>
                <a:lnTo>
                  <a:pt x="28139" y="320"/>
                </a:lnTo>
                <a:lnTo>
                  <a:pt x="29956" y="320"/>
                </a:lnTo>
                <a:lnTo>
                  <a:pt x="30347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6625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302" y="0"/>
                </a:moveTo>
                <a:lnTo>
                  <a:pt x="114" y="0"/>
                </a:lnTo>
                <a:lnTo>
                  <a:pt x="0" y="309"/>
                </a:lnTo>
                <a:lnTo>
                  <a:pt x="9441" y="309"/>
                </a:lnTo>
                <a:lnTo>
                  <a:pt x="8843" y="160"/>
                </a:lnTo>
                <a:lnTo>
                  <a:pt x="8302" y="0"/>
                </a:lnTo>
                <a:close/>
              </a:path>
              <a:path w="30479" h="635">
                <a:moveTo>
                  <a:pt x="30198" y="0"/>
                </a:moveTo>
                <a:lnTo>
                  <a:pt x="29140" y="0"/>
                </a:lnTo>
                <a:lnTo>
                  <a:pt x="28174" y="160"/>
                </a:lnTo>
                <a:lnTo>
                  <a:pt x="27564" y="309"/>
                </a:lnTo>
                <a:lnTo>
                  <a:pt x="29761" y="309"/>
                </a:lnTo>
                <a:lnTo>
                  <a:pt x="30058" y="114"/>
                </a:lnTo>
                <a:lnTo>
                  <a:pt x="30198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66224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877" y="0"/>
                </a:moveTo>
                <a:lnTo>
                  <a:pt x="80" y="0"/>
                </a:lnTo>
                <a:lnTo>
                  <a:pt x="0" y="309"/>
                </a:lnTo>
                <a:lnTo>
                  <a:pt x="10096" y="309"/>
                </a:lnTo>
                <a:lnTo>
                  <a:pt x="8877" y="0"/>
                </a:lnTo>
                <a:close/>
              </a:path>
              <a:path w="30479" h="635">
                <a:moveTo>
                  <a:pt x="30037" y="0"/>
                </a:moveTo>
                <a:lnTo>
                  <a:pt x="28220" y="0"/>
                </a:lnTo>
                <a:lnTo>
                  <a:pt x="27990" y="34"/>
                </a:lnTo>
                <a:lnTo>
                  <a:pt x="26886" y="309"/>
                </a:lnTo>
                <a:lnTo>
                  <a:pt x="29600" y="309"/>
                </a:lnTo>
                <a:lnTo>
                  <a:pt x="29795" y="148"/>
                </a:lnTo>
                <a:lnTo>
                  <a:pt x="30037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66178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9521" y="0"/>
                </a:moveTo>
                <a:lnTo>
                  <a:pt x="80" y="0"/>
                </a:lnTo>
                <a:lnTo>
                  <a:pt x="0" y="320"/>
                </a:lnTo>
                <a:lnTo>
                  <a:pt x="10890" y="320"/>
                </a:lnTo>
                <a:lnTo>
                  <a:pt x="9521" y="0"/>
                </a:lnTo>
                <a:close/>
              </a:path>
              <a:path w="29845" h="635">
                <a:moveTo>
                  <a:pt x="29841" y="0"/>
                </a:moveTo>
                <a:lnTo>
                  <a:pt x="27645" y="0"/>
                </a:lnTo>
                <a:lnTo>
                  <a:pt x="27323" y="80"/>
                </a:lnTo>
                <a:lnTo>
                  <a:pt x="26104" y="320"/>
                </a:lnTo>
                <a:lnTo>
                  <a:pt x="29416" y="320"/>
                </a:lnTo>
                <a:lnTo>
                  <a:pt x="2984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66097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0223" y="0"/>
                </a:moveTo>
                <a:lnTo>
                  <a:pt x="126" y="0"/>
                </a:lnTo>
                <a:lnTo>
                  <a:pt x="0" y="309"/>
                </a:lnTo>
                <a:lnTo>
                  <a:pt x="11764" y="309"/>
                </a:lnTo>
                <a:lnTo>
                  <a:pt x="10223" y="0"/>
                </a:lnTo>
                <a:close/>
              </a:path>
              <a:path w="29845" h="635">
                <a:moveTo>
                  <a:pt x="29726" y="0"/>
                </a:moveTo>
                <a:lnTo>
                  <a:pt x="27012" y="0"/>
                </a:lnTo>
                <a:lnTo>
                  <a:pt x="25322" y="309"/>
                </a:lnTo>
                <a:lnTo>
                  <a:pt x="29301" y="309"/>
                </a:lnTo>
                <a:lnTo>
                  <a:pt x="29726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66063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005" y="0"/>
                </a:moveTo>
                <a:lnTo>
                  <a:pt x="114" y="0"/>
                </a:lnTo>
                <a:lnTo>
                  <a:pt x="0" y="309"/>
                </a:lnTo>
                <a:lnTo>
                  <a:pt x="12776" y="309"/>
                </a:lnTo>
                <a:lnTo>
                  <a:pt x="12304" y="229"/>
                </a:lnTo>
                <a:lnTo>
                  <a:pt x="11879" y="194"/>
                </a:lnTo>
                <a:lnTo>
                  <a:pt x="11442" y="68"/>
                </a:lnTo>
                <a:lnTo>
                  <a:pt x="11005" y="0"/>
                </a:lnTo>
                <a:close/>
              </a:path>
              <a:path w="29845" h="635">
                <a:moveTo>
                  <a:pt x="29531" y="0"/>
                </a:moveTo>
                <a:lnTo>
                  <a:pt x="26219" y="0"/>
                </a:lnTo>
                <a:lnTo>
                  <a:pt x="24298" y="309"/>
                </a:lnTo>
                <a:lnTo>
                  <a:pt x="29094" y="309"/>
                </a:lnTo>
                <a:lnTo>
                  <a:pt x="29531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66028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833" y="0"/>
                </a:moveTo>
                <a:lnTo>
                  <a:pt x="68" y="0"/>
                </a:lnTo>
                <a:lnTo>
                  <a:pt x="0" y="320"/>
                </a:lnTo>
                <a:lnTo>
                  <a:pt x="13949" y="320"/>
                </a:lnTo>
                <a:lnTo>
                  <a:pt x="13443" y="274"/>
                </a:lnTo>
                <a:lnTo>
                  <a:pt x="12385" y="125"/>
                </a:lnTo>
                <a:lnTo>
                  <a:pt x="11833" y="0"/>
                </a:lnTo>
                <a:close/>
              </a:path>
              <a:path w="29845" h="635">
                <a:moveTo>
                  <a:pt x="29370" y="0"/>
                </a:moveTo>
                <a:lnTo>
                  <a:pt x="25391" y="0"/>
                </a:lnTo>
                <a:lnTo>
                  <a:pt x="23079" y="320"/>
                </a:lnTo>
                <a:lnTo>
                  <a:pt x="28898" y="320"/>
                </a:lnTo>
                <a:lnTo>
                  <a:pt x="29370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65982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2856" y="0"/>
                </a:moveTo>
                <a:lnTo>
                  <a:pt x="80" y="0"/>
                </a:lnTo>
                <a:lnTo>
                  <a:pt x="0" y="309"/>
                </a:lnTo>
                <a:lnTo>
                  <a:pt x="15685" y="309"/>
                </a:lnTo>
                <a:lnTo>
                  <a:pt x="14984" y="274"/>
                </a:lnTo>
                <a:lnTo>
                  <a:pt x="13569" y="114"/>
                </a:lnTo>
                <a:lnTo>
                  <a:pt x="12856" y="0"/>
                </a:lnTo>
                <a:close/>
              </a:path>
              <a:path w="29209" h="635">
                <a:moveTo>
                  <a:pt x="29174" y="0"/>
                </a:moveTo>
                <a:lnTo>
                  <a:pt x="24379" y="0"/>
                </a:lnTo>
                <a:lnTo>
                  <a:pt x="23666" y="114"/>
                </a:lnTo>
                <a:lnTo>
                  <a:pt x="22136" y="274"/>
                </a:lnTo>
                <a:lnTo>
                  <a:pt x="21308" y="309"/>
                </a:lnTo>
                <a:lnTo>
                  <a:pt x="28703" y="309"/>
                </a:lnTo>
                <a:lnTo>
                  <a:pt x="2917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65982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3995" y="0"/>
                </a:moveTo>
                <a:lnTo>
                  <a:pt x="45" y="0"/>
                </a:lnTo>
                <a:lnTo>
                  <a:pt x="0" y="309"/>
                </a:lnTo>
                <a:lnTo>
                  <a:pt x="28461" y="309"/>
                </a:lnTo>
                <a:lnTo>
                  <a:pt x="17732" y="274"/>
                </a:lnTo>
                <a:lnTo>
                  <a:pt x="16513" y="229"/>
                </a:lnTo>
                <a:lnTo>
                  <a:pt x="15260" y="148"/>
                </a:lnTo>
                <a:lnTo>
                  <a:pt x="13995" y="0"/>
                </a:lnTo>
                <a:close/>
              </a:path>
              <a:path w="29209" h="635">
                <a:moveTo>
                  <a:pt x="28944" y="0"/>
                </a:moveTo>
                <a:lnTo>
                  <a:pt x="23125" y="0"/>
                </a:lnTo>
                <a:lnTo>
                  <a:pt x="22136" y="114"/>
                </a:lnTo>
                <a:lnTo>
                  <a:pt x="21113" y="194"/>
                </a:lnTo>
                <a:lnTo>
                  <a:pt x="18870" y="274"/>
                </a:lnTo>
                <a:lnTo>
                  <a:pt x="28515" y="274"/>
                </a:lnTo>
                <a:lnTo>
                  <a:pt x="28944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65948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5720" y="0"/>
                </a:moveTo>
                <a:lnTo>
                  <a:pt x="34" y="0"/>
                </a:lnTo>
                <a:lnTo>
                  <a:pt x="0" y="355"/>
                </a:lnTo>
                <a:lnTo>
                  <a:pt x="28266" y="355"/>
                </a:lnTo>
                <a:lnTo>
                  <a:pt x="28547" y="125"/>
                </a:lnTo>
                <a:lnTo>
                  <a:pt x="18675" y="125"/>
                </a:lnTo>
                <a:lnTo>
                  <a:pt x="17214" y="80"/>
                </a:lnTo>
                <a:lnTo>
                  <a:pt x="15720" y="0"/>
                </a:lnTo>
                <a:close/>
              </a:path>
              <a:path w="29209" h="635">
                <a:moveTo>
                  <a:pt x="28737" y="0"/>
                </a:moveTo>
                <a:lnTo>
                  <a:pt x="21343" y="0"/>
                </a:lnTo>
                <a:lnTo>
                  <a:pt x="20043" y="80"/>
                </a:lnTo>
                <a:lnTo>
                  <a:pt x="18675" y="125"/>
                </a:lnTo>
                <a:lnTo>
                  <a:pt x="28547" y="125"/>
                </a:lnTo>
                <a:lnTo>
                  <a:pt x="28737" y="0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65902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542" y="0"/>
                </a:moveTo>
                <a:lnTo>
                  <a:pt x="80" y="0"/>
                </a:lnTo>
                <a:lnTo>
                  <a:pt x="0" y="355"/>
                </a:lnTo>
                <a:lnTo>
                  <a:pt x="28036" y="355"/>
                </a:lnTo>
                <a:lnTo>
                  <a:pt x="28312" y="194"/>
                </a:lnTo>
                <a:lnTo>
                  <a:pt x="28542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65867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80" y="0"/>
                </a:moveTo>
                <a:lnTo>
                  <a:pt x="28346" y="0"/>
                </a:lnTo>
                <a:lnTo>
                  <a:pt x="27840" y="309"/>
                </a:lnTo>
                <a:lnTo>
                  <a:pt x="0" y="309"/>
                </a:lnTo>
                <a:lnTo>
                  <a:pt x="8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65867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70" y="0"/>
                </a:moveTo>
                <a:lnTo>
                  <a:pt x="34" y="0"/>
                </a:lnTo>
                <a:lnTo>
                  <a:pt x="0" y="309"/>
                </a:lnTo>
                <a:lnTo>
                  <a:pt x="27564" y="309"/>
                </a:lnTo>
                <a:lnTo>
                  <a:pt x="28070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65833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875" y="0"/>
                </a:moveTo>
                <a:lnTo>
                  <a:pt x="34" y="0"/>
                </a:lnTo>
                <a:lnTo>
                  <a:pt x="0" y="320"/>
                </a:lnTo>
                <a:lnTo>
                  <a:pt x="27323" y="320"/>
                </a:lnTo>
                <a:lnTo>
                  <a:pt x="27875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65833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599" y="0"/>
                </a:moveTo>
                <a:lnTo>
                  <a:pt x="34" y="0"/>
                </a:lnTo>
                <a:lnTo>
                  <a:pt x="0" y="309"/>
                </a:lnTo>
                <a:lnTo>
                  <a:pt x="27047" y="309"/>
                </a:lnTo>
                <a:lnTo>
                  <a:pt x="27599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65833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0" y="0"/>
                </a:moveTo>
                <a:lnTo>
                  <a:pt x="27323" y="0"/>
                </a:lnTo>
                <a:lnTo>
                  <a:pt x="26771" y="309"/>
                </a:ln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65833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0" y="274"/>
                </a:lnTo>
                <a:lnTo>
                  <a:pt x="26575" y="274"/>
                </a:lnTo>
                <a:lnTo>
                  <a:pt x="26805" y="125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65833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26575" y="114"/>
                </a:lnTo>
                <a:lnTo>
                  <a:pt x="26771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15375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90" h="28575">
                <a:moveTo>
                  <a:pt x="20238" y="0"/>
                </a:moveTo>
                <a:lnTo>
                  <a:pt x="19927" y="0"/>
                </a:lnTo>
                <a:lnTo>
                  <a:pt x="19525" y="34"/>
                </a:lnTo>
                <a:lnTo>
                  <a:pt x="18984" y="148"/>
                </a:lnTo>
                <a:lnTo>
                  <a:pt x="18789" y="148"/>
                </a:lnTo>
                <a:lnTo>
                  <a:pt x="18547" y="194"/>
                </a:lnTo>
                <a:lnTo>
                  <a:pt x="18317" y="229"/>
                </a:lnTo>
                <a:lnTo>
                  <a:pt x="18110" y="274"/>
                </a:lnTo>
                <a:lnTo>
                  <a:pt x="5966" y="6150"/>
                </a:lnTo>
                <a:lnTo>
                  <a:pt x="5414" y="6619"/>
                </a:lnTo>
                <a:lnTo>
                  <a:pt x="815" y="13548"/>
                </a:lnTo>
                <a:lnTo>
                  <a:pt x="114" y="15037"/>
                </a:lnTo>
                <a:lnTo>
                  <a:pt x="16972" y="28425"/>
                </a:lnTo>
                <a:lnTo>
                  <a:pt x="18237" y="27600"/>
                </a:lnTo>
                <a:lnTo>
                  <a:pt x="19490" y="26821"/>
                </a:lnTo>
                <a:lnTo>
                  <a:pt x="34198" y="19767"/>
                </a:lnTo>
                <a:lnTo>
                  <a:pt x="33600" y="19686"/>
                </a:lnTo>
                <a:lnTo>
                  <a:pt x="32312" y="19343"/>
                </a:lnTo>
                <a:lnTo>
                  <a:pt x="31714" y="19102"/>
                </a:lnTo>
                <a:lnTo>
                  <a:pt x="31369" y="18942"/>
                </a:lnTo>
                <a:lnTo>
                  <a:pt x="21227" y="274"/>
                </a:lnTo>
                <a:lnTo>
                  <a:pt x="20951" y="114"/>
                </a:lnTo>
                <a:lnTo>
                  <a:pt x="20238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6778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1494" y="43560"/>
                </a:moveTo>
                <a:lnTo>
                  <a:pt x="1345" y="43941"/>
                </a:lnTo>
                <a:lnTo>
                  <a:pt x="1184" y="44068"/>
                </a:lnTo>
                <a:lnTo>
                  <a:pt x="402" y="44068"/>
                </a:lnTo>
                <a:lnTo>
                  <a:pt x="954" y="44449"/>
                </a:lnTo>
                <a:lnTo>
                  <a:pt x="19307" y="50418"/>
                </a:lnTo>
                <a:lnTo>
                  <a:pt x="21044" y="50291"/>
                </a:lnTo>
                <a:lnTo>
                  <a:pt x="22573" y="50037"/>
                </a:lnTo>
                <a:lnTo>
                  <a:pt x="23907" y="49910"/>
                </a:lnTo>
                <a:lnTo>
                  <a:pt x="25920" y="49402"/>
                </a:lnTo>
                <a:lnTo>
                  <a:pt x="26782" y="49275"/>
                </a:lnTo>
                <a:lnTo>
                  <a:pt x="26587" y="49275"/>
                </a:lnTo>
                <a:lnTo>
                  <a:pt x="29094" y="48767"/>
                </a:lnTo>
                <a:lnTo>
                  <a:pt x="30313" y="48386"/>
                </a:lnTo>
                <a:lnTo>
                  <a:pt x="31969" y="47624"/>
                </a:lnTo>
                <a:lnTo>
                  <a:pt x="16836" y="47620"/>
                </a:lnTo>
                <a:lnTo>
                  <a:pt x="14512" y="47497"/>
                </a:lnTo>
                <a:lnTo>
                  <a:pt x="13569" y="47497"/>
                </a:lnTo>
                <a:lnTo>
                  <a:pt x="12316" y="47370"/>
                </a:lnTo>
                <a:lnTo>
                  <a:pt x="11435" y="47193"/>
                </a:lnTo>
                <a:lnTo>
                  <a:pt x="10660" y="47116"/>
                </a:lnTo>
                <a:lnTo>
                  <a:pt x="9793" y="46862"/>
                </a:lnTo>
                <a:lnTo>
                  <a:pt x="8532" y="46608"/>
                </a:lnTo>
                <a:lnTo>
                  <a:pt x="8249" y="46524"/>
                </a:lnTo>
                <a:lnTo>
                  <a:pt x="8026" y="46481"/>
                </a:lnTo>
                <a:lnTo>
                  <a:pt x="6692" y="46100"/>
                </a:lnTo>
                <a:lnTo>
                  <a:pt x="6221" y="45919"/>
                </a:lnTo>
                <a:lnTo>
                  <a:pt x="5979" y="45846"/>
                </a:lnTo>
                <a:lnTo>
                  <a:pt x="4059" y="45084"/>
                </a:lnTo>
                <a:lnTo>
                  <a:pt x="2840" y="44449"/>
                </a:lnTo>
                <a:lnTo>
                  <a:pt x="2553" y="44277"/>
                </a:lnTo>
                <a:lnTo>
                  <a:pt x="2127" y="44068"/>
                </a:lnTo>
                <a:lnTo>
                  <a:pt x="1494" y="43560"/>
                </a:lnTo>
                <a:close/>
              </a:path>
              <a:path w="90170" h="50800">
                <a:moveTo>
                  <a:pt x="16989" y="47620"/>
                </a:moveTo>
                <a:close/>
              </a:path>
              <a:path w="90170" h="50800">
                <a:moveTo>
                  <a:pt x="32521" y="47370"/>
                </a:moveTo>
                <a:lnTo>
                  <a:pt x="21159" y="47370"/>
                </a:lnTo>
                <a:lnTo>
                  <a:pt x="20250" y="47497"/>
                </a:lnTo>
                <a:lnTo>
                  <a:pt x="19227" y="47497"/>
                </a:lnTo>
                <a:lnTo>
                  <a:pt x="17065" y="47624"/>
                </a:lnTo>
                <a:lnTo>
                  <a:pt x="31978" y="47620"/>
                </a:lnTo>
                <a:lnTo>
                  <a:pt x="32521" y="47370"/>
                </a:lnTo>
                <a:close/>
              </a:path>
              <a:path w="90170" h="50800">
                <a:moveTo>
                  <a:pt x="19146" y="47497"/>
                </a:moveTo>
                <a:lnTo>
                  <a:pt x="14754" y="47497"/>
                </a:lnTo>
                <a:lnTo>
                  <a:pt x="16989" y="47620"/>
                </a:lnTo>
                <a:lnTo>
                  <a:pt x="19146" y="47497"/>
                </a:lnTo>
                <a:close/>
              </a:path>
              <a:path w="90170" h="50800">
                <a:moveTo>
                  <a:pt x="47769" y="0"/>
                </a:moveTo>
                <a:lnTo>
                  <a:pt x="46550" y="0"/>
                </a:lnTo>
                <a:lnTo>
                  <a:pt x="45964" y="253"/>
                </a:lnTo>
                <a:lnTo>
                  <a:pt x="44193" y="761"/>
                </a:lnTo>
                <a:lnTo>
                  <a:pt x="41007" y="1904"/>
                </a:lnTo>
                <a:lnTo>
                  <a:pt x="39558" y="2539"/>
                </a:lnTo>
                <a:lnTo>
                  <a:pt x="38178" y="3174"/>
                </a:lnTo>
                <a:lnTo>
                  <a:pt x="36925" y="3936"/>
                </a:lnTo>
                <a:lnTo>
                  <a:pt x="35740" y="4571"/>
                </a:lnTo>
                <a:lnTo>
                  <a:pt x="25798" y="18160"/>
                </a:lnTo>
                <a:lnTo>
                  <a:pt x="25675" y="18668"/>
                </a:lnTo>
                <a:lnTo>
                  <a:pt x="16364" y="36067"/>
                </a:lnTo>
                <a:lnTo>
                  <a:pt x="14708" y="37845"/>
                </a:lnTo>
                <a:lnTo>
                  <a:pt x="6094" y="43179"/>
                </a:lnTo>
                <a:lnTo>
                  <a:pt x="5473" y="43433"/>
                </a:lnTo>
                <a:lnTo>
                  <a:pt x="3150" y="43941"/>
                </a:lnTo>
                <a:lnTo>
                  <a:pt x="2207" y="44068"/>
                </a:lnTo>
                <a:lnTo>
                  <a:pt x="2553" y="44277"/>
                </a:lnTo>
                <a:lnTo>
                  <a:pt x="3426" y="44703"/>
                </a:lnTo>
                <a:lnTo>
                  <a:pt x="4059" y="45084"/>
                </a:lnTo>
                <a:lnTo>
                  <a:pt x="6221" y="45919"/>
                </a:lnTo>
                <a:lnTo>
                  <a:pt x="8249" y="46524"/>
                </a:lnTo>
                <a:lnTo>
                  <a:pt x="9360" y="46735"/>
                </a:lnTo>
                <a:lnTo>
                  <a:pt x="9793" y="46862"/>
                </a:lnTo>
                <a:lnTo>
                  <a:pt x="11435" y="47193"/>
                </a:lnTo>
                <a:lnTo>
                  <a:pt x="14512" y="47497"/>
                </a:lnTo>
                <a:lnTo>
                  <a:pt x="20216" y="47497"/>
                </a:lnTo>
                <a:lnTo>
                  <a:pt x="21159" y="47370"/>
                </a:lnTo>
                <a:lnTo>
                  <a:pt x="32521" y="47370"/>
                </a:lnTo>
                <a:lnTo>
                  <a:pt x="33544" y="46862"/>
                </a:lnTo>
                <a:lnTo>
                  <a:pt x="35510" y="45592"/>
                </a:lnTo>
                <a:lnTo>
                  <a:pt x="36407" y="44830"/>
                </a:lnTo>
                <a:lnTo>
                  <a:pt x="37235" y="44195"/>
                </a:lnTo>
                <a:lnTo>
                  <a:pt x="38188" y="43179"/>
                </a:lnTo>
                <a:lnTo>
                  <a:pt x="39558" y="41782"/>
                </a:lnTo>
                <a:lnTo>
                  <a:pt x="40858" y="40131"/>
                </a:lnTo>
                <a:lnTo>
                  <a:pt x="41444" y="39242"/>
                </a:lnTo>
                <a:lnTo>
                  <a:pt x="42031" y="38480"/>
                </a:lnTo>
                <a:lnTo>
                  <a:pt x="42548" y="37591"/>
                </a:lnTo>
                <a:lnTo>
                  <a:pt x="46306" y="28574"/>
                </a:lnTo>
                <a:lnTo>
                  <a:pt x="46596" y="27431"/>
                </a:lnTo>
                <a:lnTo>
                  <a:pt x="47344" y="25145"/>
                </a:lnTo>
                <a:lnTo>
                  <a:pt x="47697" y="25145"/>
                </a:lnTo>
                <a:lnTo>
                  <a:pt x="49224" y="21716"/>
                </a:lnTo>
                <a:lnTo>
                  <a:pt x="67709" y="10160"/>
                </a:lnTo>
                <a:lnTo>
                  <a:pt x="71716" y="10160"/>
                </a:lnTo>
                <a:lnTo>
                  <a:pt x="71642" y="9779"/>
                </a:lnTo>
                <a:lnTo>
                  <a:pt x="71516" y="9525"/>
                </a:lnTo>
                <a:lnTo>
                  <a:pt x="71366" y="9144"/>
                </a:lnTo>
                <a:lnTo>
                  <a:pt x="70895" y="8509"/>
                </a:lnTo>
                <a:lnTo>
                  <a:pt x="69986" y="7747"/>
                </a:lnTo>
                <a:lnTo>
                  <a:pt x="64478" y="7747"/>
                </a:lnTo>
                <a:lnTo>
                  <a:pt x="61454" y="6731"/>
                </a:lnTo>
                <a:lnTo>
                  <a:pt x="58625" y="5588"/>
                </a:lnTo>
                <a:lnTo>
                  <a:pt x="53829" y="3429"/>
                </a:lnTo>
                <a:lnTo>
                  <a:pt x="49425" y="889"/>
                </a:lnTo>
                <a:lnTo>
                  <a:pt x="48712" y="381"/>
                </a:lnTo>
                <a:lnTo>
                  <a:pt x="47769" y="0"/>
                </a:lnTo>
                <a:close/>
              </a:path>
              <a:path w="90170" h="50800">
                <a:moveTo>
                  <a:pt x="71716" y="10160"/>
                </a:moveTo>
                <a:lnTo>
                  <a:pt x="68066" y="10160"/>
                </a:lnTo>
                <a:lnTo>
                  <a:pt x="68537" y="10287"/>
                </a:lnTo>
                <a:lnTo>
                  <a:pt x="68813" y="10414"/>
                </a:lnTo>
                <a:lnTo>
                  <a:pt x="68911" y="10668"/>
                </a:lnTo>
                <a:lnTo>
                  <a:pt x="68946" y="15240"/>
                </a:lnTo>
                <a:lnTo>
                  <a:pt x="69033" y="15871"/>
                </a:lnTo>
                <a:lnTo>
                  <a:pt x="79382" y="29210"/>
                </a:lnTo>
                <a:lnTo>
                  <a:pt x="80175" y="29591"/>
                </a:lnTo>
                <a:lnTo>
                  <a:pt x="80923" y="29718"/>
                </a:lnTo>
                <a:lnTo>
                  <a:pt x="81314" y="29845"/>
                </a:lnTo>
                <a:lnTo>
                  <a:pt x="82061" y="29972"/>
                </a:lnTo>
                <a:lnTo>
                  <a:pt x="87698" y="27051"/>
                </a:lnTo>
                <a:lnTo>
                  <a:pt x="81866" y="27051"/>
                </a:lnTo>
                <a:lnTo>
                  <a:pt x="80923" y="26797"/>
                </a:lnTo>
                <a:lnTo>
                  <a:pt x="79934" y="26416"/>
                </a:lnTo>
                <a:lnTo>
                  <a:pt x="78876" y="25908"/>
                </a:lnTo>
                <a:lnTo>
                  <a:pt x="78163" y="25400"/>
                </a:lnTo>
                <a:lnTo>
                  <a:pt x="77024" y="24638"/>
                </a:lnTo>
                <a:lnTo>
                  <a:pt x="76633" y="24257"/>
                </a:lnTo>
                <a:lnTo>
                  <a:pt x="76196" y="23876"/>
                </a:lnTo>
                <a:lnTo>
                  <a:pt x="74977" y="22733"/>
                </a:lnTo>
                <a:lnTo>
                  <a:pt x="71642" y="12827"/>
                </a:lnTo>
                <a:lnTo>
                  <a:pt x="71792" y="11811"/>
                </a:lnTo>
                <a:lnTo>
                  <a:pt x="71716" y="10160"/>
                </a:lnTo>
                <a:close/>
              </a:path>
              <a:path w="90170" h="50800">
                <a:moveTo>
                  <a:pt x="47697" y="25145"/>
                </a:moveTo>
                <a:lnTo>
                  <a:pt x="47344" y="25145"/>
                </a:lnTo>
                <a:lnTo>
                  <a:pt x="46677" y="27177"/>
                </a:lnTo>
                <a:lnTo>
                  <a:pt x="47697" y="25145"/>
                </a:lnTo>
                <a:close/>
              </a:path>
              <a:path w="90170" h="50800">
                <a:moveTo>
                  <a:pt x="88885" y="15494"/>
                </a:moveTo>
                <a:lnTo>
                  <a:pt x="84499" y="15494"/>
                </a:lnTo>
                <a:lnTo>
                  <a:pt x="85005" y="15621"/>
                </a:lnTo>
                <a:lnTo>
                  <a:pt x="85833" y="16129"/>
                </a:lnTo>
                <a:lnTo>
                  <a:pt x="86908" y="21082"/>
                </a:lnTo>
                <a:lnTo>
                  <a:pt x="86656" y="22479"/>
                </a:lnTo>
                <a:lnTo>
                  <a:pt x="83119" y="27051"/>
                </a:lnTo>
                <a:lnTo>
                  <a:pt x="87698" y="27051"/>
                </a:lnTo>
                <a:lnTo>
                  <a:pt x="89784" y="20828"/>
                </a:lnTo>
                <a:lnTo>
                  <a:pt x="89720" y="17907"/>
                </a:lnTo>
                <a:lnTo>
                  <a:pt x="89605" y="17272"/>
                </a:lnTo>
                <a:lnTo>
                  <a:pt x="89375" y="16510"/>
                </a:lnTo>
                <a:lnTo>
                  <a:pt x="88885" y="15494"/>
                </a:lnTo>
                <a:close/>
              </a:path>
              <a:path w="90170" h="50800">
                <a:moveTo>
                  <a:pt x="83625" y="12573"/>
                </a:moveTo>
                <a:lnTo>
                  <a:pt x="82995" y="12587"/>
                </a:lnTo>
                <a:lnTo>
                  <a:pt x="82061" y="12700"/>
                </a:lnTo>
                <a:lnTo>
                  <a:pt x="81509" y="12827"/>
                </a:lnTo>
                <a:lnTo>
                  <a:pt x="81348" y="12827"/>
                </a:lnTo>
                <a:lnTo>
                  <a:pt x="80762" y="12954"/>
                </a:lnTo>
                <a:lnTo>
                  <a:pt x="79738" y="13462"/>
                </a:lnTo>
                <a:lnTo>
                  <a:pt x="79106" y="13716"/>
                </a:lnTo>
                <a:lnTo>
                  <a:pt x="78128" y="14478"/>
                </a:lnTo>
                <a:lnTo>
                  <a:pt x="77772" y="14605"/>
                </a:lnTo>
                <a:lnTo>
                  <a:pt x="77461" y="14859"/>
                </a:lnTo>
                <a:lnTo>
                  <a:pt x="77139" y="15240"/>
                </a:lnTo>
                <a:lnTo>
                  <a:pt x="75966" y="15367"/>
                </a:lnTo>
                <a:lnTo>
                  <a:pt x="74667" y="15621"/>
                </a:lnTo>
                <a:lnTo>
                  <a:pt x="71906" y="15871"/>
                </a:lnTo>
                <a:lnTo>
                  <a:pt x="72153" y="17145"/>
                </a:lnTo>
                <a:lnTo>
                  <a:pt x="72696" y="18796"/>
                </a:lnTo>
                <a:lnTo>
                  <a:pt x="73482" y="20447"/>
                </a:lnTo>
                <a:lnTo>
                  <a:pt x="73713" y="20857"/>
                </a:lnTo>
                <a:lnTo>
                  <a:pt x="74621" y="22225"/>
                </a:lnTo>
                <a:lnTo>
                  <a:pt x="75138" y="22860"/>
                </a:lnTo>
                <a:lnTo>
                  <a:pt x="78830" y="22479"/>
                </a:lnTo>
                <a:lnTo>
                  <a:pt x="78209" y="21717"/>
                </a:lnTo>
                <a:lnTo>
                  <a:pt x="79186" y="21082"/>
                </a:lnTo>
                <a:lnTo>
                  <a:pt x="78910" y="20701"/>
                </a:lnTo>
                <a:lnTo>
                  <a:pt x="78607" y="20066"/>
                </a:lnTo>
                <a:lnTo>
                  <a:pt x="78515" y="19812"/>
                </a:lnTo>
                <a:lnTo>
                  <a:pt x="78598" y="18034"/>
                </a:lnTo>
                <a:lnTo>
                  <a:pt x="78991" y="17399"/>
                </a:lnTo>
                <a:lnTo>
                  <a:pt x="79704" y="16764"/>
                </a:lnTo>
                <a:lnTo>
                  <a:pt x="80762" y="16002"/>
                </a:lnTo>
                <a:lnTo>
                  <a:pt x="82096" y="15494"/>
                </a:lnTo>
                <a:lnTo>
                  <a:pt x="88885" y="15494"/>
                </a:lnTo>
                <a:lnTo>
                  <a:pt x="88742" y="15240"/>
                </a:lnTo>
                <a:lnTo>
                  <a:pt x="88271" y="14605"/>
                </a:lnTo>
                <a:lnTo>
                  <a:pt x="87052" y="13462"/>
                </a:lnTo>
                <a:lnTo>
                  <a:pt x="86661" y="13335"/>
                </a:lnTo>
                <a:lnTo>
                  <a:pt x="85913" y="12954"/>
                </a:lnTo>
                <a:lnTo>
                  <a:pt x="85039" y="12827"/>
                </a:lnTo>
                <a:lnTo>
                  <a:pt x="84614" y="12700"/>
                </a:lnTo>
                <a:lnTo>
                  <a:pt x="83625" y="12573"/>
                </a:lnTo>
                <a:close/>
              </a:path>
              <a:path w="90170" h="50800">
                <a:moveTo>
                  <a:pt x="71642" y="12587"/>
                </a:moveTo>
                <a:lnTo>
                  <a:pt x="71596" y="12827"/>
                </a:lnTo>
                <a:lnTo>
                  <a:pt x="71642" y="12587"/>
                </a:lnTo>
                <a:close/>
              </a:path>
              <a:path w="90170" h="50800">
                <a:moveTo>
                  <a:pt x="71670" y="12446"/>
                </a:moveTo>
                <a:lnTo>
                  <a:pt x="71642" y="12587"/>
                </a:lnTo>
                <a:lnTo>
                  <a:pt x="71670" y="12446"/>
                </a:lnTo>
                <a:close/>
              </a:path>
              <a:path w="90170" h="50800">
                <a:moveTo>
                  <a:pt x="67859" y="7239"/>
                </a:moveTo>
                <a:lnTo>
                  <a:pt x="67514" y="7239"/>
                </a:lnTo>
                <a:lnTo>
                  <a:pt x="65939" y="7493"/>
                </a:lnTo>
                <a:lnTo>
                  <a:pt x="65548" y="7620"/>
                </a:lnTo>
                <a:lnTo>
                  <a:pt x="65076" y="7747"/>
                </a:lnTo>
                <a:lnTo>
                  <a:pt x="69986" y="7747"/>
                </a:lnTo>
                <a:lnTo>
                  <a:pt x="69434" y="7620"/>
                </a:lnTo>
                <a:lnTo>
                  <a:pt x="68848" y="7366"/>
                </a:lnTo>
                <a:lnTo>
                  <a:pt x="67859" y="7239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40604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0"/>
                </a:moveTo>
                <a:lnTo>
                  <a:pt x="632" y="778"/>
                </a:lnTo>
                <a:lnTo>
                  <a:pt x="1851" y="2107"/>
                </a:lnTo>
                <a:lnTo>
                  <a:pt x="2794" y="3012"/>
                </a:lnTo>
                <a:lnTo>
                  <a:pt x="3399" y="3447"/>
                </a:lnTo>
                <a:lnTo>
                  <a:pt x="3852" y="3836"/>
                </a:lnTo>
                <a:lnTo>
                  <a:pt x="8222" y="5359"/>
                </a:lnTo>
                <a:lnTo>
                  <a:pt x="7428" y="5165"/>
                </a:lnTo>
                <a:lnTo>
                  <a:pt x="6471" y="4810"/>
                </a:lnTo>
                <a:lnTo>
                  <a:pt x="551" y="618"/>
                </a:lnTo>
                <a:lnTo>
                  <a:pt x="0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42846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655" y="7089"/>
                </a:moveTo>
                <a:lnTo>
                  <a:pt x="0" y="7283"/>
                </a:lnTo>
                <a:lnTo>
                  <a:pt x="436" y="7787"/>
                </a:lnTo>
                <a:lnTo>
                  <a:pt x="995" y="8337"/>
                </a:lnTo>
                <a:lnTo>
                  <a:pt x="7670" y="11670"/>
                </a:lnTo>
                <a:lnTo>
                  <a:pt x="8061" y="11624"/>
                </a:lnTo>
                <a:lnTo>
                  <a:pt x="8417" y="11509"/>
                </a:lnTo>
                <a:lnTo>
                  <a:pt x="9084" y="11200"/>
                </a:lnTo>
                <a:lnTo>
                  <a:pt x="9434" y="10925"/>
                </a:lnTo>
                <a:lnTo>
                  <a:pt x="9693" y="10685"/>
                </a:lnTo>
                <a:lnTo>
                  <a:pt x="5864" y="10685"/>
                </a:lnTo>
                <a:lnTo>
                  <a:pt x="3125" y="7203"/>
                </a:lnTo>
                <a:lnTo>
                  <a:pt x="1736" y="7203"/>
                </a:lnTo>
                <a:close/>
              </a:path>
              <a:path w="12065" h="12064">
                <a:moveTo>
                  <a:pt x="8256" y="0"/>
                </a:moveTo>
                <a:lnTo>
                  <a:pt x="3380" y="4065"/>
                </a:lnTo>
                <a:lnTo>
                  <a:pt x="3510" y="4500"/>
                </a:lnTo>
                <a:lnTo>
                  <a:pt x="3656" y="4855"/>
                </a:lnTo>
                <a:lnTo>
                  <a:pt x="3852" y="5245"/>
                </a:lnTo>
                <a:lnTo>
                  <a:pt x="4128" y="5669"/>
                </a:lnTo>
                <a:lnTo>
                  <a:pt x="2679" y="6619"/>
                </a:lnTo>
                <a:lnTo>
                  <a:pt x="5864" y="10685"/>
                </a:lnTo>
                <a:lnTo>
                  <a:pt x="9693" y="10685"/>
                </a:lnTo>
                <a:lnTo>
                  <a:pt x="9866" y="10524"/>
                </a:lnTo>
                <a:lnTo>
                  <a:pt x="11879" y="5405"/>
                </a:lnTo>
                <a:lnTo>
                  <a:pt x="11752" y="2267"/>
                </a:lnTo>
                <a:lnTo>
                  <a:pt x="8889" y="34"/>
                </a:lnTo>
                <a:lnTo>
                  <a:pt x="8256" y="0"/>
                </a:lnTo>
                <a:close/>
              </a:path>
              <a:path w="12065" h="12064">
                <a:moveTo>
                  <a:pt x="2909" y="6928"/>
                </a:moveTo>
                <a:lnTo>
                  <a:pt x="1966" y="7043"/>
                </a:lnTo>
                <a:lnTo>
                  <a:pt x="1736" y="7203"/>
                </a:lnTo>
                <a:lnTo>
                  <a:pt x="3125" y="7203"/>
                </a:lnTo>
                <a:lnTo>
                  <a:pt x="2909" y="69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60665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14" y="0"/>
                </a:moveTo>
                <a:lnTo>
                  <a:pt x="0" y="1339"/>
                </a:lnTo>
                <a:lnTo>
                  <a:pt x="114" y="1534"/>
                </a:lnTo>
                <a:lnTo>
                  <a:pt x="114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06577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356" y="0"/>
                </a:moveTo>
                <a:lnTo>
                  <a:pt x="80" y="858"/>
                </a:lnTo>
                <a:lnTo>
                  <a:pt x="0" y="1569"/>
                </a:lnTo>
                <a:lnTo>
                  <a:pt x="160" y="1958"/>
                </a:lnTo>
                <a:lnTo>
                  <a:pt x="356" y="2267"/>
                </a:lnTo>
                <a:lnTo>
                  <a:pt x="356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06773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356" y="0"/>
                </a:moveTo>
                <a:lnTo>
                  <a:pt x="114" y="435"/>
                </a:lnTo>
                <a:lnTo>
                  <a:pt x="0" y="2313"/>
                </a:lnTo>
                <a:lnTo>
                  <a:pt x="160" y="2622"/>
                </a:lnTo>
                <a:lnTo>
                  <a:pt x="356" y="2897"/>
                </a:lnTo>
                <a:lnTo>
                  <a:pt x="356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06934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160" y="274"/>
                </a:lnTo>
                <a:lnTo>
                  <a:pt x="0" y="584"/>
                </a:lnTo>
                <a:lnTo>
                  <a:pt x="0" y="2851"/>
                </a:lnTo>
                <a:lnTo>
                  <a:pt x="160" y="3126"/>
                </a:lnTo>
                <a:lnTo>
                  <a:pt x="356" y="3367"/>
                </a:lnTo>
                <a:lnTo>
                  <a:pt x="356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07129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0" y="469"/>
                </a:lnTo>
                <a:lnTo>
                  <a:pt x="0" y="3367"/>
                </a:lnTo>
                <a:lnTo>
                  <a:pt x="160" y="3607"/>
                </a:lnTo>
                <a:lnTo>
                  <a:pt x="356" y="3802"/>
                </a:lnTo>
                <a:lnTo>
                  <a:pt x="356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07290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344" y="0"/>
                </a:moveTo>
                <a:lnTo>
                  <a:pt x="149" y="194"/>
                </a:lnTo>
                <a:lnTo>
                  <a:pt x="0" y="435"/>
                </a:lnTo>
                <a:lnTo>
                  <a:pt x="0" y="3802"/>
                </a:lnTo>
                <a:lnTo>
                  <a:pt x="149" y="3996"/>
                </a:lnTo>
                <a:lnTo>
                  <a:pt x="344" y="4145"/>
                </a:lnTo>
                <a:lnTo>
                  <a:pt x="344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0748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10" y="0"/>
                </a:moveTo>
                <a:lnTo>
                  <a:pt x="149" y="160"/>
                </a:lnTo>
                <a:lnTo>
                  <a:pt x="0" y="355"/>
                </a:lnTo>
                <a:lnTo>
                  <a:pt x="0" y="4157"/>
                </a:lnTo>
                <a:lnTo>
                  <a:pt x="310" y="4466"/>
                </a:lnTo>
                <a:lnTo>
                  <a:pt x="31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07635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60" y="148"/>
                </a:lnTo>
                <a:lnTo>
                  <a:pt x="0" y="309"/>
                </a:lnTo>
                <a:lnTo>
                  <a:pt x="0" y="4455"/>
                </a:lnTo>
                <a:lnTo>
                  <a:pt x="160" y="4615"/>
                </a:lnTo>
                <a:lnTo>
                  <a:pt x="356" y="4729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07796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95" y="160"/>
                </a:lnTo>
                <a:lnTo>
                  <a:pt x="0" y="274"/>
                </a:lnTo>
                <a:lnTo>
                  <a:pt x="0" y="4741"/>
                </a:lnTo>
                <a:lnTo>
                  <a:pt x="195" y="4855"/>
                </a:lnTo>
                <a:lnTo>
                  <a:pt x="356" y="4981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07992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68"/>
                </a:lnTo>
                <a:lnTo>
                  <a:pt x="0" y="194"/>
                </a:lnTo>
                <a:lnTo>
                  <a:pt x="0" y="4924"/>
                </a:lnTo>
                <a:lnTo>
                  <a:pt x="160" y="5050"/>
                </a:lnTo>
                <a:lnTo>
                  <a:pt x="356" y="5165"/>
                </a:lnTo>
                <a:lnTo>
                  <a:pt x="356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08153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95" y="125"/>
                </a:lnTo>
                <a:lnTo>
                  <a:pt x="0" y="194"/>
                </a:lnTo>
                <a:lnTo>
                  <a:pt x="0" y="5176"/>
                </a:lnTo>
                <a:lnTo>
                  <a:pt x="356" y="5371"/>
                </a:lnTo>
                <a:lnTo>
                  <a:pt x="356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08348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80"/>
                </a:lnTo>
                <a:lnTo>
                  <a:pt x="0" y="206"/>
                </a:lnTo>
                <a:lnTo>
                  <a:pt x="0" y="5371"/>
                </a:lnTo>
                <a:lnTo>
                  <a:pt x="356" y="5520"/>
                </a:lnTo>
                <a:lnTo>
                  <a:pt x="356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08509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20"/>
                </a:moveTo>
                <a:lnTo>
                  <a:pt x="0" y="148"/>
                </a:lnTo>
                <a:lnTo>
                  <a:pt x="344" y="0"/>
                </a:lnTo>
                <a:lnTo>
                  <a:pt x="344" y="5634"/>
                </a:lnTo>
                <a:lnTo>
                  <a:pt x="0" y="5520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08705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669"/>
                </a:moveTo>
                <a:lnTo>
                  <a:pt x="0" y="148"/>
                </a:lnTo>
                <a:lnTo>
                  <a:pt x="344" y="0"/>
                </a:lnTo>
                <a:lnTo>
                  <a:pt x="344" y="5794"/>
                </a:lnTo>
                <a:lnTo>
                  <a:pt x="0" y="5669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08854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45"/>
                </a:lnTo>
                <a:lnTo>
                  <a:pt x="0" y="125"/>
                </a:lnTo>
                <a:lnTo>
                  <a:pt x="0" y="5760"/>
                </a:lnTo>
                <a:lnTo>
                  <a:pt x="195" y="5840"/>
                </a:lnTo>
                <a:lnTo>
                  <a:pt x="356" y="5875"/>
                </a:lnTo>
                <a:lnTo>
                  <a:pt x="356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09050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875"/>
                </a:moveTo>
                <a:lnTo>
                  <a:pt x="0" y="80"/>
                </a:lnTo>
                <a:lnTo>
                  <a:pt x="321" y="0"/>
                </a:lnTo>
                <a:lnTo>
                  <a:pt x="321" y="5955"/>
                </a:lnTo>
                <a:lnTo>
                  <a:pt x="0" y="5875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09211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80"/>
                </a:lnTo>
                <a:lnTo>
                  <a:pt x="0" y="114"/>
                </a:lnTo>
                <a:lnTo>
                  <a:pt x="0" y="5989"/>
                </a:lnTo>
                <a:lnTo>
                  <a:pt x="356" y="6069"/>
                </a:lnTo>
                <a:lnTo>
                  <a:pt x="356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09372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035"/>
                </a:moveTo>
                <a:lnTo>
                  <a:pt x="0" y="80"/>
                </a:lnTo>
                <a:lnTo>
                  <a:pt x="356" y="0"/>
                </a:lnTo>
                <a:lnTo>
                  <a:pt x="356" y="6104"/>
                </a:lnTo>
                <a:lnTo>
                  <a:pt x="0" y="603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09567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34"/>
                </a:lnTo>
                <a:lnTo>
                  <a:pt x="0" y="34"/>
                </a:lnTo>
                <a:lnTo>
                  <a:pt x="0" y="6104"/>
                </a:lnTo>
                <a:lnTo>
                  <a:pt x="160" y="6138"/>
                </a:lnTo>
                <a:lnTo>
                  <a:pt x="356" y="6138"/>
                </a:lnTo>
                <a:lnTo>
                  <a:pt x="356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09728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10" y="0"/>
                </a:moveTo>
                <a:lnTo>
                  <a:pt x="0" y="80"/>
                </a:lnTo>
                <a:lnTo>
                  <a:pt x="0" y="6184"/>
                </a:lnTo>
                <a:lnTo>
                  <a:pt x="195" y="6184"/>
                </a:lnTo>
                <a:lnTo>
                  <a:pt x="344" y="6230"/>
                </a:lnTo>
                <a:lnTo>
                  <a:pt x="310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09924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114" y="0"/>
                </a:moveTo>
                <a:lnTo>
                  <a:pt x="0" y="6184"/>
                </a:lnTo>
                <a:lnTo>
                  <a:pt x="149" y="6230"/>
                </a:lnTo>
                <a:lnTo>
                  <a:pt x="344" y="6230"/>
                </a:lnTo>
                <a:lnTo>
                  <a:pt x="344" y="125"/>
                </a:lnTo>
                <a:lnTo>
                  <a:pt x="114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0073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184"/>
                </a:moveTo>
                <a:lnTo>
                  <a:pt x="0" y="0"/>
                </a:lnTo>
                <a:lnTo>
                  <a:pt x="356" y="148"/>
                </a:lnTo>
                <a:lnTo>
                  <a:pt x="356" y="6184"/>
                </a:lnTo>
                <a:lnTo>
                  <a:pt x="0" y="618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0269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0"/>
                </a:moveTo>
                <a:lnTo>
                  <a:pt x="0" y="6104"/>
                </a:lnTo>
                <a:lnTo>
                  <a:pt x="356" y="6104"/>
                </a:lnTo>
                <a:lnTo>
                  <a:pt x="356" y="309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0430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989"/>
                </a:moveTo>
                <a:lnTo>
                  <a:pt x="0" y="0"/>
                </a:lnTo>
                <a:lnTo>
                  <a:pt x="356" y="423"/>
                </a:lnTo>
                <a:lnTo>
                  <a:pt x="356" y="5989"/>
                </a:lnTo>
                <a:lnTo>
                  <a:pt x="0" y="5989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0625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794"/>
                </a:moveTo>
                <a:lnTo>
                  <a:pt x="0" y="0"/>
                </a:lnTo>
                <a:lnTo>
                  <a:pt x="356" y="423"/>
                </a:lnTo>
                <a:lnTo>
                  <a:pt x="356" y="5794"/>
                </a:lnTo>
                <a:lnTo>
                  <a:pt x="0" y="5794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0786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65"/>
                </a:moveTo>
                <a:lnTo>
                  <a:pt x="0" y="0"/>
                </a:lnTo>
                <a:lnTo>
                  <a:pt x="356" y="400"/>
                </a:lnTo>
                <a:lnTo>
                  <a:pt x="356" y="5565"/>
                </a:lnTo>
                <a:lnTo>
                  <a:pt x="0" y="5565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0982" y="19019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371"/>
                </a:lnTo>
                <a:lnTo>
                  <a:pt x="160" y="5371"/>
                </a:lnTo>
                <a:lnTo>
                  <a:pt x="310" y="5325"/>
                </a:lnTo>
                <a:lnTo>
                  <a:pt x="310" y="400"/>
                </a:lnTo>
                <a:lnTo>
                  <a:pt x="0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11143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165"/>
                </a:lnTo>
                <a:lnTo>
                  <a:pt x="149" y="5119"/>
                </a:lnTo>
                <a:lnTo>
                  <a:pt x="344" y="5119"/>
                </a:lnTo>
                <a:lnTo>
                  <a:pt x="344" y="389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112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924"/>
                </a:lnTo>
                <a:lnTo>
                  <a:pt x="195" y="4924"/>
                </a:lnTo>
                <a:lnTo>
                  <a:pt x="356" y="4890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11488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729"/>
                </a:lnTo>
                <a:lnTo>
                  <a:pt x="160" y="4695"/>
                </a:lnTo>
                <a:lnTo>
                  <a:pt x="356" y="4695"/>
                </a:lnTo>
                <a:lnTo>
                  <a:pt x="356" y="389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11649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500"/>
                </a:lnTo>
                <a:lnTo>
                  <a:pt x="195" y="4500"/>
                </a:lnTo>
                <a:lnTo>
                  <a:pt x="356" y="4466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11844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306"/>
                </a:lnTo>
                <a:lnTo>
                  <a:pt x="356" y="4225"/>
                </a:lnTo>
                <a:lnTo>
                  <a:pt x="356" y="355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1200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077"/>
                </a:lnTo>
                <a:lnTo>
                  <a:pt x="356" y="3996"/>
                </a:lnTo>
                <a:lnTo>
                  <a:pt x="356" y="355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612201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3870"/>
                </a:lnTo>
                <a:lnTo>
                  <a:pt x="356" y="3790"/>
                </a:lnTo>
                <a:lnTo>
                  <a:pt x="356" y="343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12362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641"/>
                </a:lnTo>
                <a:lnTo>
                  <a:pt x="344" y="3561"/>
                </a:lnTo>
                <a:lnTo>
                  <a:pt x="344" y="355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12557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447"/>
                </a:lnTo>
                <a:lnTo>
                  <a:pt x="356" y="3367"/>
                </a:lnTo>
                <a:lnTo>
                  <a:pt x="356" y="355"/>
                </a:lnTo>
                <a:lnTo>
                  <a:pt x="149" y="206"/>
                </a:lnTo>
                <a:lnTo>
                  <a:pt x="0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12707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206"/>
                </a:lnTo>
                <a:lnTo>
                  <a:pt x="356" y="3126"/>
                </a:lnTo>
                <a:lnTo>
                  <a:pt x="356" y="343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12914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12"/>
                </a:lnTo>
                <a:lnTo>
                  <a:pt x="310" y="2943"/>
                </a:lnTo>
                <a:lnTo>
                  <a:pt x="310" y="355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306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782"/>
                </a:lnTo>
                <a:lnTo>
                  <a:pt x="195" y="2748"/>
                </a:lnTo>
                <a:lnTo>
                  <a:pt x="356" y="2668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3224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588"/>
                </a:moveTo>
                <a:lnTo>
                  <a:pt x="0" y="0"/>
                </a:lnTo>
                <a:lnTo>
                  <a:pt x="356" y="309"/>
                </a:lnTo>
                <a:lnTo>
                  <a:pt x="356" y="2462"/>
                </a:lnTo>
                <a:lnTo>
                  <a:pt x="0" y="2588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3420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47"/>
                </a:moveTo>
                <a:lnTo>
                  <a:pt x="0" y="0"/>
                </a:lnTo>
                <a:lnTo>
                  <a:pt x="356" y="309"/>
                </a:lnTo>
                <a:lnTo>
                  <a:pt x="356" y="2233"/>
                </a:lnTo>
                <a:lnTo>
                  <a:pt x="0" y="2347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3581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2153"/>
                </a:lnTo>
                <a:lnTo>
                  <a:pt x="344" y="2038"/>
                </a:lnTo>
                <a:lnTo>
                  <a:pt x="344" y="320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13776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1924"/>
                </a:lnTo>
                <a:lnTo>
                  <a:pt x="344" y="1798"/>
                </a:lnTo>
                <a:lnTo>
                  <a:pt x="344" y="309"/>
                </a:lnTo>
                <a:lnTo>
                  <a:pt x="149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13926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717"/>
                </a:lnTo>
                <a:lnTo>
                  <a:pt x="356" y="1557"/>
                </a:lnTo>
                <a:lnTo>
                  <a:pt x="356" y="309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4121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488"/>
                </a:lnTo>
                <a:lnTo>
                  <a:pt x="160" y="1408"/>
                </a:lnTo>
                <a:lnTo>
                  <a:pt x="356" y="1374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14282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0"/>
                </a:moveTo>
                <a:lnTo>
                  <a:pt x="0" y="1248"/>
                </a:lnTo>
                <a:lnTo>
                  <a:pt x="195" y="1213"/>
                </a:lnTo>
                <a:lnTo>
                  <a:pt x="356" y="1133"/>
                </a:lnTo>
                <a:lnTo>
                  <a:pt x="35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14477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1053"/>
                </a:moveTo>
                <a:lnTo>
                  <a:pt x="0" y="0"/>
                </a:lnTo>
                <a:lnTo>
                  <a:pt x="356" y="274"/>
                </a:lnTo>
                <a:lnTo>
                  <a:pt x="356" y="893"/>
                </a:lnTo>
                <a:lnTo>
                  <a:pt x="0" y="105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614639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858"/>
                </a:moveTo>
                <a:lnTo>
                  <a:pt x="0" y="0"/>
                </a:lnTo>
                <a:lnTo>
                  <a:pt x="356" y="274"/>
                </a:lnTo>
                <a:lnTo>
                  <a:pt x="356" y="710"/>
                </a:lnTo>
                <a:lnTo>
                  <a:pt x="0" y="858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614834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618"/>
                </a:lnTo>
                <a:lnTo>
                  <a:pt x="195" y="549"/>
                </a:lnTo>
                <a:lnTo>
                  <a:pt x="310" y="27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14995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435"/>
                </a:moveTo>
                <a:lnTo>
                  <a:pt x="0" y="0"/>
                </a:lnTo>
                <a:lnTo>
                  <a:pt x="149" y="160"/>
                </a:lnTo>
                <a:lnTo>
                  <a:pt x="344" y="274"/>
                </a:lnTo>
                <a:lnTo>
                  <a:pt x="0" y="435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15145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9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12235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45" y="0"/>
                </a:moveTo>
                <a:lnTo>
                  <a:pt x="45" y="1294"/>
                </a:lnTo>
                <a:lnTo>
                  <a:pt x="45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12201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60" y="0"/>
                </a:moveTo>
                <a:lnTo>
                  <a:pt x="160" y="1717"/>
                </a:lnTo>
                <a:lnTo>
                  <a:pt x="34" y="1053"/>
                </a:lnTo>
                <a:lnTo>
                  <a:pt x="0" y="68"/>
                </a:lnTo>
                <a:lnTo>
                  <a:pt x="16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1231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14" y="0"/>
                </a:moveTo>
                <a:lnTo>
                  <a:pt x="0" y="1637"/>
                </a:lnTo>
                <a:lnTo>
                  <a:pt x="114" y="1946"/>
                </a:lnTo>
                <a:lnTo>
                  <a:pt x="114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12362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49" y="45"/>
                </a:moveTo>
                <a:lnTo>
                  <a:pt x="0" y="45"/>
                </a:lnTo>
                <a:lnTo>
                  <a:pt x="0" y="1763"/>
                </a:lnTo>
                <a:lnTo>
                  <a:pt x="149" y="2198"/>
                </a:lnTo>
                <a:lnTo>
                  <a:pt x="149" y="45"/>
                </a:lnTo>
                <a:close/>
              </a:path>
              <a:path w="634" h="2539">
                <a:moveTo>
                  <a:pt x="149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12431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60" y="0"/>
                </a:moveTo>
                <a:lnTo>
                  <a:pt x="0" y="1992"/>
                </a:lnTo>
                <a:lnTo>
                  <a:pt x="160" y="2347"/>
                </a:lnTo>
                <a:lnTo>
                  <a:pt x="16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1251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95" y="34"/>
                </a:moveTo>
                <a:lnTo>
                  <a:pt x="0" y="34"/>
                </a:lnTo>
                <a:lnTo>
                  <a:pt x="0" y="2233"/>
                </a:lnTo>
                <a:lnTo>
                  <a:pt x="195" y="2542"/>
                </a:lnTo>
                <a:lnTo>
                  <a:pt x="195" y="34"/>
                </a:lnTo>
                <a:close/>
              </a:path>
              <a:path w="634" h="2539">
                <a:moveTo>
                  <a:pt x="195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1267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14" y="0"/>
                </a:moveTo>
                <a:lnTo>
                  <a:pt x="0" y="2588"/>
                </a:lnTo>
                <a:lnTo>
                  <a:pt x="114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12707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588"/>
                </a:lnTo>
                <a:lnTo>
                  <a:pt x="160" y="2782"/>
                </a:lnTo>
                <a:lnTo>
                  <a:pt x="16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1278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34"/>
                </a:moveTo>
                <a:lnTo>
                  <a:pt x="0" y="34"/>
                </a:lnTo>
                <a:lnTo>
                  <a:pt x="0" y="2737"/>
                </a:lnTo>
                <a:lnTo>
                  <a:pt x="160" y="2897"/>
                </a:lnTo>
                <a:lnTo>
                  <a:pt x="160" y="34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12868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817"/>
                </a:lnTo>
                <a:lnTo>
                  <a:pt x="160" y="2977"/>
                </a:lnTo>
                <a:lnTo>
                  <a:pt x="16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12948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45"/>
                </a:moveTo>
                <a:lnTo>
                  <a:pt x="0" y="45"/>
                </a:lnTo>
                <a:lnTo>
                  <a:pt x="0" y="2943"/>
                </a:lnTo>
                <a:lnTo>
                  <a:pt x="160" y="3103"/>
                </a:lnTo>
                <a:lnTo>
                  <a:pt x="160" y="45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1302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0" y="3023"/>
                </a:lnTo>
                <a:lnTo>
                  <a:pt x="149" y="3172"/>
                </a:lnTo>
                <a:lnTo>
                  <a:pt x="149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13109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138"/>
                </a:moveTo>
                <a:lnTo>
                  <a:pt x="0" y="34"/>
                </a:lnTo>
                <a:lnTo>
                  <a:pt x="195" y="0"/>
                </a:lnTo>
                <a:lnTo>
                  <a:pt x="195" y="3252"/>
                </a:lnTo>
                <a:lnTo>
                  <a:pt x="0" y="313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13178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06"/>
                </a:moveTo>
                <a:lnTo>
                  <a:pt x="0" y="34"/>
                </a:lnTo>
                <a:lnTo>
                  <a:pt x="206" y="0"/>
                </a:lnTo>
                <a:lnTo>
                  <a:pt x="206" y="3286"/>
                </a:lnTo>
                <a:lnTo>
                  <a:pt x="0" y="3206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13305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52"/>
                </a:moveTo>
                <a:lnTo>
                  <a:pt x="0" y="0"/>
                </a:lnTo>
                <a:lnTo>
                  <a:pt x="149" y="0"/>
                </a:lnTo>
                <a:lnTo>
                  <a:pt x="149" y="3332"/>
                </a:lnTo>
                <a:lnTo>
                  <a:pt x="0" y="3252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1338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21"/>
                </a:moveTo>
                <a:lnTo>
                  <a:pt x="0" y="34"/>
                </a:lnTo>
                <a:lnTo>
                  <a:pt x="149" y="0"/>
                </a:lnTo>
                <a:lnTo>
                  <a:pt x="149" y="3401"/>
                </a:lnTo>
                <a:lnTo>
                  <a:pt x="0" y="3321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13454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67"/>
                </a:moveTo>
                <a:lnTo>
                  <a:pt x="0" y="34"/>
                </a:lnTo>
                <a:lnTo>
                  <a:pt x="160" y="0"/>
                </a:lnTo>
                <a:lnTo>
                  <a:pt x="160" y="3435"/>
                </a:lnTo>
                <a:lnTo>
                  <a:pt x="0" y="3367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1353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47"/>
                </a:moveTo>
                <a:lnTo>
                  <a:pt x="0" y="45"/>
                </a:lnTo>
                <a:lnTo>
                  <a:pt x="160" y="0"/>
                </a:lnTo>
                <a:lnTo>
                  <a:pt x="160" y="3527"/>
                </a:lnTo>
                <a:lnTo>
                  <a:pt x="0" y="3447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1361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45"/>
                </a:lnTo>
                <a:lnTo>
                  <a:pt x="195" y="0"/>
                </a:lnTo>
                <a:lnTo>
                  <a:pt x="195" y="3527"/>
                </a:lnTo>
                <a:lnTo>
                  <a:pt x="0" y="3481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1369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0"/>
                </a:lnTo>
                <a:lnTo>
                  <a:pt x="195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1381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60" y="0"/>
                </a:lnTo>
                <a:lnTo>
                  <a:pt x="160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1389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60" y="0"/>
                </a:lnTo>
                <a:lnTo>
                  <a:pt x="160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139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49" y="0"/>
                </a:lnTo>
                <a:lnTo>
                  <a:pt x="149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1405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0"/>
                </a:lnTo>
                <a:lnTo>
                  <a:pt x="149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1412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1420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1428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1439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1447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145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1463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471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480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491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1499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76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514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0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522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45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530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80"/>
                </a:lnTo>
                <a:lnTo>
                  <a:pt x="195" y="3481"/>
                </a:lnTo>
                <a:lnTo>
                  <a:pt x="0" y="3527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5386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0"/>
                </a:lnTo>
                <a:lnTo>
                  <a:pt x="195" y="34"/>
                </a:lnTo>
                <a:lnTo>
                  <a:pt x="195" y="3435"/>
                </a:lnTo>
                <a:lnTo>
                  <a:pt x="0" y="3481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550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34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558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80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662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32"/>
                </a:moveTo>
                <a:lnTo>
                  <a:pt x="0" y="0"/>
                </a:lnTo>
                <a:lnTo>
                  <a:pt x="160" y="125"/>
                </a:lnTo>
                <a:lnTo>
                  <a:pt x="160" y="3298"/>
                </a:lnTo>
                <a:lnTo>
                  <a:pt x="0" y="3332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5742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86"/>
                </a:moveTo>
                <a:lnTo>
                  <a:pt x="0" y="0"/>
                </a:lnTo>
                <a:lnTo>
                  <a:pt x="149" y="114"/>
                </a:lnTo>
                <a:lnTo>
                  <a:pt x="149" y="3252"/>
                </a:lnTo>
                <a:lnTo>
                  <a:pt x="0" y="3286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5823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172"/>
                </a:lnTo>
                <a:lnTo>
                  <a:pt x="195" y="2977"/>
                </a:lnTo>
                <a:lnTo>
                  <a:pt x="195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5892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92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16018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863"/>
                </a:moveTo>
                <a:lnTo>
                  <a:pt x="0" y="0"/>
                </a:lnTo>
                <a:lnTo>
                  <a:pt x="149" y="160"/>
                </a:lnTo>
                <a:lnTo>
                  <a:pt x="149" y="2462"/>
                </a:lnTo>
                <a:lnTo>
                  <a:pt x="0" y="286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16087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576"/>
                </a:lnTo>
                <a:lnTo>
                  <a:pt x="80" y="2382"/>
                </a:lnTo>
                <a:lnTo>
                  <a:pt x="160" y="229"/>
                </a:lnTo>
                <a:lnTo>
                  <a:pt x="0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16168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01"/>
                </a:moveTo>
                <a:lnTo>
                  <a:pt x="0" y="0"/>
                </a:lnTo>
                <a:lnTo>
                  <a:pt x="160" y="309"/>
                </a:lnTo>
                <a:lnTo>
                  <a:pt x="160" y="1752"/>
                </a:lnTo>
                <a:lnTo>
                  <a:pt x="0" y="2301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6248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878"/>
                </a:lnTo>
                <a:lnTo>
                  <a:pt x="114" y="1534"/>
                </a:lnTo>
                <a:lnTo>
                  <a:pt x="0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41397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5" h="128270">
                <a:moveTo>
                  <a:pt x="50908" y="123189"/>
                </a:moveTo>
                <a:lnTo>
                  <a:pt x="38719" y="123189"/>
                </a:lnTo>
                <a:lnTo>
                  <a:pt x="39432" y="124459"/>
                </a:lnTo>
                <a:lnTo>
                  <a:pt x="40053" y="125729"/>
                </a:lnTo>
                <a:lnTo>
                  <a:pt x="41237" y="126999"/>
                </a:lnTo>
                <a:lnTo>
                  <a:pt x="42422" y="126999"/>
                </a:lnTo>
                <a:lnTo>
                  <a:pt x="43560" y="128269"/>
                </a:lnTo>
                <a:lnTo>
                  <a:pt x="48942" y="128269"/>
                </a:lnTo>
                <a:lnTo>
                  <a:pt x="49333" y="126999"/>
                </a:lnTo>
                <a:lnTo>
                  <a:pt x="49575" y="125729"/>
                </a:lnTo>
                <a:lnTo>
                  <a:pt x="49851" y="125729"/>
                </a:lnTo>
                <a:lnTo>
                  <a:pt x="50437" y="124459"/>
                </a:lnTo>
                <a:lnTo>
                  <a:pt x="50908" y="123189"/>
                </a:lnTo>
                <a:close/>
              </a:path>
              <a:path w="107315" h="128270">
                <a:moveTo>
                  <a:pt x="64743" y="119379"/>
                </a:moveTo>
                <a:lnTo>
                  <a:pt x="36603" y="119379"/>
                </a:lnTo>
                <a:lnTo>
                  <a:pt x="37304" y="120649"/>
                </a:lnTo>
                <a:lnTo>
                  <a:pt x="38052" y="121919"/>
                </a:lnTo>
                <a:lnTo>
                  <a:pt x="38408" y="123189"/>
                </a:lnTo>
                <a:lnTo>
                  <a:pt x="51771" y="123189"/>
                </a:lnTo>
                <a:lnTo>
                  <a:pt x="52127" y="121919"/>
                </a:lnTo>
                <a:lnTo>
                  <a:pt x="54209" y="121919"/>
                </a:lnTo>
                <a:lnTo>
                  <a:pt x="55278" y="120649"/>
                </a:lnTo>
                <a:lnTo>
                  <a:pt x="63880" y="120649"/>
                </a:lnTo>
                <a:lnTo>
                  <a:pt x="64743" y="119379"/>
                </a:lnTo>
                <a:close/>
              </a:path>
              <a:path w="107315" h="128270">
                <a:moveTo>
                  <a:pt x="66433" y="118110"/>
                </a:moveTo>
                <a:lnTo>
                  <a:pt x="35223" y="118109"/>
                </a:lnTo>
                <a:lnTo>
                  <a:pt x="35890" y="119379"/>
                </a:lnTo>
                <a:lnTo>
                  <a:pt x="65617" y="119379"/>
                </a:lnTo>
                <a:lnTo>
                  <a:pt x="66433" y="118110"/>
                </a:lnTo>
                <a:close/>
              </a:path>
              <a:path w="107315" h="128270">
                <a:moveTo>
                  <a:pt x="68204" y="116840"/>
                </a:moveTo>
                <a:lnTo>
                  <a:pt x="33923" y="116839"/>
                </a:lnTo>
                <a:lnTo>
                  <a:pt x="34556" y="118109"/>
                </a:lnTo>
                <a:lnTo>
                  <a:pt x="67031" y="118110"/>
                </a:lnTo>
                <a:lnTo>
                  <a:pt x="68204" y="116840"/>
                </a:lnTo>
                <a:close/>
              </a:path>
              <a:path w="107315" h="128270">
                <a:moveTo>
                  <a:pt x="84798" y="115570"/>
                </a:moveTo>
                <a:lnTo>
                  <a:pt x="32394" y="115569"/>
                </a:lnTo>
                <a:lnTo>
                  <a:pt x="32820" y="116839"/>
                </a:lnTo>
                <a:lnTo>
                  <a:pt x="84246" y="116840"/>
                </a:lnTo>
                <a:lnTo>
                  <a:pt x="84798" y="115570"/>
                </a:lnTo>
                <a:close/>
              </a:path>
              <a:path w="107315" h="128270">
                <a:moveTo>
                  <a:pt x="86258" y="114300"/>
                </a:moveTo>
                <a:lnTo>
                  <a:pt x="27196" y="114299"/>
                </a:lnTo>
                <a:lnTo>
                  <a:pt x="29243" y="115569"/>
                </a:lnTo>
                <a:lnTo>
                  <a:pt x="85821" y="115570"/>
                </a:lnTo>
                <a:lnTo>
                  <a:pt x="86258" y="114300"/>
                </a:lnTo>
                <a:close/>
              </a:path>
              <a:path w="107315" h="128270">
                <a:moveTo>
                  <a:pt x="86960" y="113030"/>
                </a:moveTo>
                <a:lnTo>
                  <a:pt x="17847" y="113029"/>
                </a:lnTo>
                <a:lnTo>
                  <a:pt x="18594" y="114299"/>
                </a:lnTo>
                <a:lnTo>
                  <a:pt x="86649" y="114300"/>
                </a:lnTo>
                <a:lnTo>
                  <a:pt x="86960" y="113030"/>
                </a:lnTo>
                <a:close/>
              </a:path>
              <a:path w="107315" h="128270">
                <a:moveTo>
                  <a:pt x="45527" y="100329"/>
                </a:moveTo>
                <a:lnTo>
                  <a:pt x="10809" y="100329"/>
                </a:lnTo>
                <a:lnTo>
                  <a:pt x="11913" y="101599"/>
                </a:lnTo>
                <a:lnTo>
                  <a:pt x="15685" y="101599"/>
                </a:lnTo>
                <a:lnTo>
                  <a:pt x="15444" y="102869"/>
                </a:lnTo>
                <a:lnTo>
                  <a:pt x="14938" y="104139"/>
                </a:lnTo>
                <a:lnTo>
                  <a:pt x="14696" y="104139"/>
                </a:lnTo>
                <a:lnTo>
                  <a:pt x="14466" y="105409"/>
                </a:lnTo>
                <a:lnTo>
                  <a:pt x="14305" y="106679"/>
                </a:lnTo>
                <a:lnTo>
                  <a:pt x="14305" y="109219"/>
                </a:lnTo>
                <a:lnTo>
                  <a:pt x="14547" y="110489"/>
                </a:lnTo>
                <a:lnTo>
                  <a:pt x="14972" y="110489"/>
                </a:lnTo>
                <a:lnTo>
                  <a:pt x="15294" y="111759"/>
                </a:lnTo>
                <a:lnTo>
                  <a:pt x="15685" y="111759"/>
                </a:lnTo>
                <a:lnTo>
                  <a:pt x="16111" y="113029"/>
                </a:lnTo>
                <a:lnTo>
                  <a:pt x="87236" y="113030"/>
                </a:lnTo>
                <a:lnTo>
                  <a:pt x="87477" y="111760"/>
                </a:lnTo>
                <a:lnTo>
                  <a:pt x="87627" y="110490"/>
                </a:lnTo>
                <a:lnTo>
                  <a:pt x="87707" y="107950"/>
                </a:lnTo>
                <a:lnTo>
                  <a:pt x="44423" y="107949"/>
                </a:lnTo>
                <a:lnTo>
                  <a:pt x="44377" y="106679"/>
                </a:lnTo>
                <a:lnTo>
                  <a:pt x="44423" y="104139"/>
                </a:lnTo>
                <a:lnTo>
                  <a:pt x="44699" y="102869"/>
                </a:lnTo>
                <a:lnTo>
                  <a:pt x="45205" y="101599"/>
                </a:lnTo>
                <a:lnTo>
                  <a:pt x="45527" y="100329"/>
                </a:lnTo>
                <a:close/>
              </a:path>
              <a:path w="107315" h="128270">
                <a:moveTo>
                  <a:pt x="97655" y="106680"/>
                </a:moveTo>
                <a:lnTo>
                  <a:pt x="44894" y="106679"/>
                </a:lnTo>
                <a:lnTo>
                  <a:pt x="44423" y="107949"/>
                </a:lnTo>
                <a:lnTo>
                  <a:pt x="95964" y="107950"/>
                </a:lnTo>
                <a:lnTo>
                  <a:pt x="97655" y="106680"/>
                </a:lnTo>
                <a:close/>
              </a:path>
              <a:path w="107315" h="128270">
                <a:moveTo>
                  <a:pt x="102887" y="101600"/>
                </a:moveTo>
                <a:lnTo>
                  <a:pt x="47413" y="101599"/>
                </a:lnTo>
                <a:lnTo>
                  <a:pt x="46700" y="104139"/>
                </a:lnTo>
                <a:lnTo>
                  <a:pt x="46079" y="105409"/>
                </a:lnTo>
                <a:lnTo>
                  <a:pt x="45331" y="106679"/>
                </a:lnTo>
                <a:lnTo>
                  <a:pt x="99230" y="106680"/>
                </a:lnTo>
                <a:lnTo>
                  <a:pt x="99978" y="105410"/>
                </a:lnTo>
                <a:lnTo>
                  <a:pt x="101277" y="105410"/>
                </a:lnTo>
                <a:lnTo>
                  <a:pt x="101817" y="104140"/>
                </a:lnTo>
                <a:lnTo>
                  <a:pt x="102254" y="104140"/>
                </a:lnTo>
                <a:lnTo>
                  <a:pt x="102611" y="102870"/>
                </a:lnTo>
                <a:lnTo>
                  <a:pt x="102887" y="101600"/>
                </a:lnTo>
                <a:close/>
              </a:path>
              <a:path w="107315" h="128270">
                <a:moveTo>
                  <a:pt x="56141" y="82550"/>
                </a:moveTo>
                <a:lnTo>
                  <a:pt x="48505" y="82549"/>
                </a:lnTo>
                <a:lnTo>
                  <a:pt x="48471" y="83819"/>
                </a:lnTo>
                <a:lnTo>
                  <a:pt x="48080" y="83819"/>
                </a:lnTo>
                <a:lnTo>
                  <a:pt x="47769" y="85089"/>
                </a:lnTo>
                <a:lnTo>
                  <a:pt x="47643" y="90169"/>
                </a:lnTo>
                <a:lnTo>
                  <a:pt x="47919" y="92709"/>
                </a:lnTo>
                <a:lnTo>
                  <a:pt x="48160" y="93979"/>
                </a:lnTo>
                <a:lnTo>
                  <a:pt x="48241" y="99059"/>
                </a:lnTo>
                <a:lnTo>
                  <a:pt x="47769" y="101599"/>
                </a:lnTo>
                <a:lnTo>
                  <a:pt x="103036" y="101600"/>
                </a:lnTo>
                <a:lnTo>
                  <a:pt x="55945" y="95249"/>
                </a:lnTo>
                <a:lnTo>
                  <a:pt x="55278" y="93979"/>
                </a:lnTo>
                <a:lnTo>
                  <a:pt x="54876" y="92709"/>
                </a:lnTo>
                <a:lnTo>
                  <a:pt x="54565" y="91439"/>
                </a:lnTo>
                <a:lnTo>
                  <a:pt x="54324" y="88899"/>
                </a:lnTo>
                <a:lnTo>
                  <a:pt x="54404" y="86359"/>
                </a:lnTo>
                <a:lnTo>
                  <a:pt x="54600" y="85089"/>
                </a:lnTo>
                <a:lnTo>
                  <a:pt x="55071" y="85089"/>
                </a:lnTo>
                <a:lnTo>
                  <a:pt x="55393" y="83819"/>
                </a:lnTo>
                <a:lnTo>
                  <a:pt x="56141" y="82550"/>
                </a:lnTo>
                <a:close/>
              </a:path>
              <a:path w="107315" h="128270">
                <a:moveTo>
                  <a:pt x="37028" y="78739"/>
                </a:moveTo>
                <a:lnTo>
                  <a:pt x="540" y="78739"/>
                </a:lnTo>
                <a:lnTo>
                  <a:pt x="310" y="80009"/>
                </a:lnTo>
                <a:lnTo>
                  <a:pt x="0" y="82549"/>
                </a:lnTo>
                <a:lnTo>
                  <a:pt x="2311" y="82549"/>
                </a:lnTo>
                <a:lnTo>
                  <a:pt x="2311" y="95249"/>
                </a:lnTo>
                <a:lnTo>
                  <a:pt x="3185" y="96519"/>
                </a:lnTo>
                <a:lnTo>
                  <a:pt x="3691" y="96519"/>
                </a:lnTo>
                <a:lnTo>
                  <a:pt x="4277" y="97789"/>
                </a:lnTo>
                <a:lnTo>
                  <a:pt x="4875" y="97789"/>
                </a:lnTo>
                <a:lnTo>
                  <a:pt x="5542" y="99059"/>
                </a:lnTo>
                <a:lnTo>
                  <a:pt x="7037" y="99059"/>
                </a:lnTo>
                <a:lnTo>
                  <a:pt x="7900" y="100329"/>
                </a:lnTo>
                <a:lnTo>
                  <a:pt x="45952" y="100329"/>
                </a:lnTo>
                <a:lnTo>
                  <a:pt x="46194" y="99059"/>
                </a:lnTo>
                <a:lnTo>
                  <a:pt x="46746" y="97789"/>
                </a:lnTo>
                <a:lnTo>
                  <a:pt x="47091" y="96519"/>
                </a:lnTo>
                <a:lnTo>
                  <a:pt x="47252" y="95249"/>
                </a:lnTo>
                <a:lnTo>
                  <a:pt x="47171" y="92709"/>
                </a:lnTo>
                <a:lnTo>
                  <a:pt x="47022" y="91439"/>
                </a:lnTo>
                <a:lnTo>
                  <a:pt x="46815" y="90169"/>
                </a:lnTo>
                <a:lnTo>
                  <a:pt x="46585" y="90169"/>
                </a:lnTo>
                <a:lnTo>
                  <a:pt x="46228" y="88899"/>
                </a:lnTo>
                <a:lnTo>
                  <a:pt x="45837" y="88899"/>
                </a:lnTo>
                <a:lnTo>
                  <a:pt x="45366" y="87629"/>
                </a:lnTo>
                <a:lnTo>
                  <a:pt x="44814" y="87629"/>
                </a:lnTo>
                <a:lnTo>
                  <a:pt x="44181" y="86359"/>
                </a:lnTo>
                <a:lnTo>
                  <a:pt x="42571" y="86359"/>
                </a:lnTo>
                <a:lnTo>
                  <a:pt x="41628" y="85089"/>
                </a:lnTo>
                <a:lnTo>
                  <a:pt x="39432" y="85089"/>
                </a:lnTo>
                <a:lnTo>
                  <a:pt x="38132" y="83819"/>
                </a:lnTo>
                <a:lnTo>
                  <a:pt x="36833" y="83819"/>
                </a:lnTo>
                <a:lnTo>
                  <a:pt x="37028" y="82549"/>
                </a:lnTo>
                <a:lnTo>
                  <a:pt x="37028" y="78739"/>
                </a:lnTo>
                <a:close/>
              </a:path>
              <a:path w="107315" h="128270">
                <a:moveTo>
                  <a:pt x="94550" y="63500"/>
                </a:moveTo>
                <a:lnTo>
                  <a:pt x="80785" y="63500"/>
                </a:lnTo>
                <a:lnTo>
                  <a:pt x="80244" y="64770"/>
                </a:lnTo>
                <a:lnTo>
                  <a:pt x="79807" y="67310"/>
                </a:lnTo>
                <a:lnTo>
                  <a:pt x="79807" y="69850"/>
                </a:lnTo>
                <a:lnTo>
                  <a:pt x="71550" y="69850"/>
                </a:lnTo>
                <a:lnTo>
                  <a:pt x="71079" y="71120"/>
                </a:lnTo>
                <a:lnTo>
                  <a:pt x="70607" y="71120"/>
                </a:lnTo>
                <a:lnTo>
                  <a:pt x="70136" y="72390"/>
                </a:lnTo>
                <a:lnTo>
                  <a:pt x="69342" y="74930"/>
                </a:lnTo>
                <a:lnTo>
                  <a:pt x="68997" y="74930"/>
                </a:lnTo>
                <a:lnTo>
                  <a:pt x="68675" y="76200"/>
                </a:lnTo>
                <a:lnTo>
                  <a:pt x="68399" y="77470"/>
                </a:lnTo>
                <a:lnTo>
                  <a:pt x="68169" y="80010"/>
                </a:lnTo>
                <a:lnTo>
                  <a:pt x="68008" y="81280"/>
                </a:lnTo>
                <a:lnTo>
                  <a:pt x="67893" y="82550"/>
                </a:lnTo>
                <a:lnTo>
                  <a:pt x="59798" y="82550"/>
                </a:lnTo>
                <a:lnTo>
                  <a:pt x="58855" y="83820"/>
                </a:lnTo>
                <a:lnTo>
                  <a:pt x="58383" y="85090"/>
                </a:lnTo>
                <a:lnTo>
                  <a:pt x="57946" y="85090"/>
                </a:lnTo>
                <a:lnTo>
                  <a:pt x="57555" y="86360"/>
                </a:lnTo>
                <a:lnTo>
                  <a:pt x="56842" y="88899"/>
                </a:lnTo>
                <a:lnTo>
                  <a:pt x="56290" y="91439"/>
                </a:lnTo>
                <a:lnTo>
                  <a:pt x="56095" y="93979"/>
                </a:lnTo>
                <a:lnTo>
                  <a:pt x="55945" y="95249"/>
                </a:lnTo>
                <a:lnTo>
                  <a:pt x="101702" y="95250"/>
                </a:lnTo>
                <a:lnTo>
                  <a:pt x="100955" y="93980"/>
                </a:lnTo>
                <a:lnTo>
                  <a:pt x="101116" y="93980"/>
                </a:lnTo>
                <a:lnTo>
                  <a:pt x="102967" y="92710"/>
                </a:lnTo>
                <a:lnTo>
                  <a:pt x="104221" y="91440"/>
                </a:lnTo>
                <a:lnTo>
                  <a:pt x="105003" y="90170"/>
                </a:lnTo>
                <a:lnTo>
                  <a:pt x="105359" y="90170"/>
                </a:lnTo>
                <a:lnTo>
                  <a:pt x="105681" y="88900"/>
                </a:lnTo>
                <a:lnTo>
                  <a:pt x="106026" y="88900"/>
                </a:lnTo>
                <a:lnTo>
                  <a:pt x="106187" y="87630"/>
                </a:lnTo>
                <a:lnTo>
                  <a:pt x="106578" y="85090"/>
                </a:lnTo>
                <a:lnTo>
                  <a:pt x="106820" y="83820"/>
                </a:lnTo>
                <a:lnTo>
                  <a:pt x="106774" y="81280"/>
                </a:lnTo>
                <a:lnTo>
                  <a:pt x="106693" y="80010"/>
                </a:lnTo>
                <a:lnTo>
                  <a:pt x="106578" y="78740"/>
                </a:lnTo>
                <a:lnTo>
                  <a:pt x="106417" y="78740"/>
                </a:lnTo>
                <a:lnTo>
                  <a:pt x="106153" y="77470"/>
                </a:lnTo>
                <a:lnTo>
                  <a:pt x="105877" y="77470"/>
                </a:lnTo>
                <a:lnTo>
                  <a:pt x="105474" y="76200"/>
                </a:lnTo>
                <a:lnTo>
                  <a:pt x="93641" y="76200"/>
                </a:lnTo>
                <a:lnTo>
                  <a:pt x="93883" y="74930"/>
                </a:lnTo>
                <a:lnTo>
                  <a:pt x="94469" y="73660"/>
                </a:lnTo>
                <a:lnTo>
                  <a:pt x="94780" y="73660"/>
                </a:lnTo>
                <a:lnTo>
                  <a:pt x="95056" y="72390"/>
                </a:lnTo>
                <a:lnTo>
                  <a:pt x="95297" y="71120"/>
                </a:lnTo>
                <a:lnTo>
                  <a:pt x="95458" y="69850"/>
                </a:lnTo>
                <a:lnTo>
                  <a:pt x="95378" y="67310"/>
                </a:lnTo>
                <a:lnTo>
                  <a:pt x="95263" y="66040"/>
                </a:lnTo>
                <a:lnTo>
                  <a:pt x="95056" y="64770"/>
                </a:lnTo>
                <a:lnTo>
                  <a:pt x="94826" y="64770"/>
                </a:lnTo>
                <a:lnTo>
                  <a:pt x="94550" y="63500"/>
                </a:lnTo>
                <a:close/>
              </a:path>
              <a:path w="107315" h="128270">
                <a:moveTo>
                  <a:pt x="57590" y="78740"/>
                </a:moveTo>
                <a:lnTo>
                  <a:pt x="47056" y="78739"/>
                </a:lnTo>
                <a:lnTo>
                  <a:pt x="47413" y="80009"/>
                </a:lnTo>
                <a:lnTo>
                  <a:pt x="48310" y="80009"/>
                </a:lnTo>
                <a:lnTo>
                  <a:pt x="48551" y="81279"/>
                </a:lnTo>
                <a:lnTo>
                  <a:pt x="48586" y="82549"/>
                </a:lnTo>
                <a:lnTo>
                  <a:pt x="56532" y="82550"/>
                </a:lnTo>
                <a:lnTo>
                  <a:pt x="57590" y="78740"/>
                </a:lnTo>
                <a:close/>
              </a:path>
              <a:path w="107315" h="128270">
                <a:moveTo>
                  <a:pt x="64950" y="81280"/>
                </a:moveTo>
                <a:lnTo>
                  <a:pt x="61879" y="81280"/>
                </a:lnTo>
                <a:lnTo>
                  <a:pt x="61362" y="82550"/>
                </a:lnTo>
                <a:lnTo>
                  <a:pt x="65812" y="82550"/>
                </a:lnTo>
                <a:lnTo>
                  <a:pt x="64950" y="81280"/>
                </a:lnTo>
                <a:close/>
              </a:path>
              <a:path w="107315" h="128270">
                <a:moveTo>
                  <a:pt x="43560" y="80009"/>
                </a:moveTo>
                <a:lnTo>
                  <a:pt x="39466" y="80009"/>
                </a:lnTo>
                <a:lnTo>
                  <a:pt x="39823" y="81279"/>
                </a:lnTo>
                <a:lnTo>
                  <a:pt x="42928" y="81279"/>
                </a:lnTo>
                <a:lnTo>
                  <a:pt x="43560" y="80009"/>
                </a:lnTo>
                <a:close/>
              </a:path>
              <a:path w="107315" h="128270">
                <a:moveTo>
                  <a:pt x="68365" y="64770"/>
                </a:moveTo>
                <a:lnTo>
                  <a:pt x="43365" y="64769"/>
                </a:lnTo>
                <a:lnTo>
                  <a:pt x="43986" y="66039"/>
                </a:lnTo>
                <a:lnTo>
                  <a:pt x="44814" y="66039"/>
                </a:lnTo>
                <a:lnTo>
                  <a:pt x="45285" y="67309"/>
                </a:lnTo>
                <a:lnTo>
                  <a:pt x="45837" y="67309"/>
                </a:lnTo>
                <a:lnTo>
                  <a:pt x="46424" y="68579"/>
                </a:lnTo>
                <a:lnTo>
                  <a:pt x="47056" y="69849"/>
                </a:lnTo>
                <a:lnTo>
                  <a:pt x="47723" y="71119"/>
                </a:lnTo>
                <a:lnTo>
                  <a:pt x="48471" y="72389"/>
                </a:lnTo>
                <a:lnTo>
                  <a:pt x="48844" y="73659"/>
                </a:lnTo>
                <a:lnTo>
                  <a:pt x="49138" y="73659"/>
                </a:lnTo>
                <a:lnTo>
                  <a:pt x="49218" y="74929"/>
                </a:lnTo>
                <a:lnTo>
                  <a:pt x="35924" y="74929"/>
                </a:lnTo>
                <a:lnTo>
                  <a:pt x="36442" y="76199"/>
                </a:lnTo>
                <a:lnTo>
                  <a:pt x="36672" y="77469"/>
                </a:lnTo>
                <a:lnTo>
                  <a:pt x="37028" y="77469"/>
                </a:lnTo>
                <a:lnTo>
                  <a:pt x="38362" y="78739"/>
                </a:lnTo>
                <a:lnTo>
                  <a:pt x="39156" y="80009"/>
                </a:lnTo>
                <a:lnTo>
                  <a:pt x="44227" y="80009"/>
                </a:lnTo>
                <a:lnTo>
                  <a:pt x="44894" y="78739"/>
                </a:lnTo>
                <a:lnTo>
                  <a:pt x="57590" y="78740"/>
                </a:lnTo>
                <a:lnTo>
                  <a:pt x="57866" y="77470"/>
                </a:lnTo>
                <a:lnTo>
                  <a:pt x="58107" y="76200"/>
                </a:lnTo>
                <a:lnTo>
                  <a:pt x="58188" y="74930"/>
                </a:lnTo>
                <a:lnTo>
                  <a:pt x="58257" y="71120"/>
                </a:lnTo>
                <a:lnTo>
                  <a:pt x="61603" y="71120"/>
                </a:lnTo>
                <a:lnTo>
                  <a:pt x="62385" y="69850"/>
                </a:lnTo>
                <a:lnTo>
                  <a:pt x="63650" y="69850"/>
                </a:lnTo>
                <a:lnTo>
                  <a:pt x="64547" y="68580"/>
                </a:lnTo>
                <a:lnTo>
                  <a:pt x="65456" y="68580"/>
                </a:lnTo>
                <a:lnTo>
                  <a:pt x="66916" y="67310"/>
                </a:lnTo>
                <a:lnTo>
                  <a:pt x="68365" y="64770"/>
                </a:lnTo>
                <a:close/>
              </a:path>
              <a:path w="107315" h="128270">
                <a:moveTo>
                  <a:pt x="36833" y="77469"/>
                </a:moveTo>
                <a:lnTo>
                  <a:pt x="1092" y="77469"/>
                </a:lnTo>
                <a:lnTo>
                  <a:pt x="816" y="78739"/>
                </a:lnTo>
                <a:lnTo>
                  <a:pt x="36948" y="78739"/>
                </a:lnTo>
                <a:lnTo>
                  <a:pt x="36833" y="77469"/>
                </a:lnTo>
                <a:close/>
              </a:path>
              <a:path w="107315" h="128270">
                <a:moveTo>
                  <a:pt x="36051" y="76199"/>
                </a:moveTo>
                <a:lnTo>
                  <a:pt x="1839" y="76199"/>
                </a:lnTo>
                <a:lnTo>
                  <a:pt x="1448" y="77469"/>
                </a:lnTo>
                <a:lnTo>
                  <a:pt x="36476" y="77469"/>
                </a:lnTo>
                <a:lnTo>
                  <a:pt x="36051" y="76199"/>
                </a:lnTo>
                <a:close/>
              </a:path>
              <a:path w="107315" h="128270">
                <a:moveTo>
                  <a:pt x="35142" y="74929"/>
                </a:moveTo>
                <a:lnTo>
                  <a:pt x="2667" y="74929"/>
                </a:lnTo>
                <a:lnTo>
                  <a:pt x="2230" y="76199"/>
                </a:lnTo>
                <a:lnTo>
                  <a:pt x="35384" y="76199"/>
                </a:lnTo>
                <a:lnTo>
                  <a:pt x="35142" y="74929"/>
                </a:lnTo>
                <a:close/>
              </a:path>
              <a:path w="107315" h="128270">
                <a:moveTo>
                  <a:pt x="104531" y="74930"/>
                </a:moveTo>
                <a:lnTo>
                  <a:pt x="95297" y="74930"/>
                </a:lnTo>
                <a:lnTo>
                  <a:pt x="93641" y="76200"/>
                </a:lnTo>
                <a:lnTo>
                  <a:pt x="105049" y="76200"/>
                </a:lnTo>
                <a:lnTo>
                  <a:pt x="104531" y="74930"/>
                </a:lnTo>
                <a:close/>
              </a:path>
              <a:path w="107315" h="128270">
                <a:moveTo>
                  <a:pt x="7624" y="73659"/>
                </a:moveTo>
                <a:lnTo>
                  <a:pt x="5105" y="73659"/>
                </a:lnTo>
                <a:lnTo>
                  <a:pt x="4599" y="74929"/>
                </a:lnTo>
                <a:lnTo>
                  <a:pt x="9004" y="74929"/>
                </a:lnTo>
                <a:lnTo>
                  <a:pt x="7624" y="73659"/>
                </a:lnTo>
                <a:close/>
              </a:path>
              <a:path w="107315" h="128270">
                <a:moveTo>
                  <a:pt x="26299" y="67309"/>
                </a:moveTo>
                <a:lnTo>
                  <a:pt x="13052" y="67309"/>
                </a:lnTo>
                <a:lnTo>
                  <a:pt x="12730" y="68579"/>
                </a:lnTo>
                <a:lnTo>
                  <a:pt x="12454" y="68579"/>
                </a:lnTo>
                <a:lnTo>
                  <a:pt x="12178" y="69849"/>
                </a:lnTo>
                <a:lnTo>
                  <a:pt x="11948" y="71119"/>
                </a:lnTo>
                <a:lnTo>
                  <a:pt x="11637" y="72389"/>
                </a:lnTo>
                <a:lnTo>
                  <a:pt x="11511" y="73659"/>
                </a:lnTo>
                <a:lnTo>
                  <a:pt x="11430" y="74929"/>
                </a:lnTo>
                <a:lnTo>
                  <a:pt x="34866" y="74929"/>
                </a:lnTo>
                <a:lnTo>
                  <a:pt x="34832" y="73659"/>
                </a:lnTo>
                <a:lnTo>
                  <a:pt x="34199" y="73659"/>
                </a:lnTo>
                <a:lnTo>
                  <a:pt x="33613" y="72389"/>
                </a:lnTo>
                <a:lnTo>
                  <a:pt x="32981" y="72389"/>
                </a:lnTo>
                <a:lnTo>
                  <a:pt x="32233" y="71119"/>
                </a:lnTo>
                <a:lnTo>
                  <a:pt x="29600" y="71119"/>
                </a:lnTo>
                <a:lnTo>
                  <a:pt x="28542" y="69849"/>
                </a:lnTo>
                <a:lnTo>
                  <a:pt x="27242" y="69849"/>
                </a:lnTo>
                <a:lnTo>
                  <a:pt x="26690" y="68579"/>
                </a:lnTo>
                <a:lnTo>
                  <a:pt x="26299" y="67309"/>
                </a:lnTo>
                <a:close/>
              </a:path>
              <a:path w="107315" h="128270">
                <a:moveTo>
                  <a:pt x="48844" y="73659"/>
                </a:moveTo>
                <a:lnTo>
                  <a:pt x="35177" y="73659"/>
                </a:lnTo>
                <a:lnTo>
                  <a:pt x="35579" y="74929"/>
                </a:lnTo>
                <a:lnTo>
                  <a:pt x="49218" y="74929"/>
                </a:lnTo>
                <a:lnTo>
                  <a:pt x="48844" y="73659"/>
                </a:lnTo>
                <a:close/>
              </a:path>
              <a:path w="107315" h="128270">
                <a:moveTo>
                  <a:pt x="101507" y="73660"/>
                </a:moveTo>
                <a:lnTo>
                  <a:pt x="99380" y="73660"/>
                </a:lnTo>
                <a:lnTo>
                  <a:pt x="98126" y="74930"/>
                </a:lnTo>
                <a:lnTo>
                  <a:pt x="102415" y="74930"/>
                </a:lnTo>
                <a:lnTo>
                  <a:pt x="101507" y="73660"/>
                </a:lnTo>
                <a:close/>
              </a:path>
              <a:path w="107315" h="128270">
                <a:moveTo>
                  <a:pt x="44814" y="69849"/>
                </a:moveTo>
                <a:lnTo>
                  <a:pt x="37615" y="69849"/>
                </a:lnTo>
                <a:lnTo>
                  <a:pt x="37074" y="71119"/>
                </a:lnTo>
                <a:lnTo>
                  <a:pt x="36246" y="71119"/>
                </a:lnTo>
                <a:lnTo>
                  <a:pt x="35533" y="72389"/>
                </a:lnTo>
                <a:lnTo>
                  <a:pt x="35142" y="72389"/>
                </a:lnTo>
                <a:lnTo>
                  <a:pt x="34912" y="73659"/>
                </a:lnTo>
                <a:lnTo>
                  <a:pt x="45170" y="73659"/>
                </a:lnTo>
                <a:lnTo>
                  <a:pt x="45055" y="71119"/>
                </a:lnTo>
                <a:lnTo>
                  <a:pt x="44814" y="69849"/>
                </a:lnTo>
                <a:close/>
              </a:path>
              <a:path w="107315" h="128270">
                <a:moveTo>
                  <a:pt x="44308" y="68579"/>
                </a:moveTo>
                <a:lnTo>
                  <a:pt x="39386" y="68579"/>
                </a:lnTo>
                <a:lnTo>
                  <a:pt x="38834" y="69849"/>
                </a:lnTo>
                <a:lnTo>
                  <a:pt x="44584" y="69849"/>
                </a:lnTo>
                <a:lnTo>
                  <a:pt x="44308" y="68579"/>
                </a:lnTo>
                <a:close/>
              </a:path>
              <a:path w="107315" h="128270">
                <a:moveTo>
                  <a:pt x="78784" y="68580"/>
                </a:moveTo>
                <a:lnTo>
                  <a:pt x="73678" y="68580"/>
                </a:lnTo>
                <a:lnTo>
                  <a:pt x="73126" y="69850"/>
                </a:lnTo>
                <a:lnTo>
                  <a:pt x="79336" y="69850"/>
                </a:lnTo>
                <a:lnTo>
                  <a:pt x="78784" y="68580"/>
                </a:lnTo>
                <a:close/>
              </a:path>
              <a:path w="107315" h="128270">
                <a:moveTo>
                  <a:pt x="43043" y="67309"/>
                </a:moveTo>
                <a:lnTo>
                  <a:pt x="41318" y="67309"/>
                </a:lnTo>
                <a:lnTo>
                  <a:pt x="40881" y="68579"/>
                </a:lnTo>
                <a:lnTo>
                  <a:pt x="43560" y="68579"/>
                </a:lnTo>
                <a:lnTo>
                  <a:pt x="43043" y="67309"/>
                </a:lnTo>
                <a:close/>
              </a:path>
              <a:path w="107315" h="128270">
                <a:moveTo>
                  <a:pt x="25080" y="66039"/>
                </a:moveTo>
                <a:lnTo>
                  <a:pt x="13753" y="66039"/>
                </a:lnTo>
                <a:lnTo>
                  <a:pt x="13397" y="67309"/>
                </a:lnTo>
                <a:lnTo>
                  <a:pt x="25747" y="67309"/>
                </a:lnTo>
                <a:lnTo>
                  <a:pt x="25080" y="66039"/>
                </a:lnTo>
                <a:close/>
              </a:path>
              <a:path w="107315" h="128270">
                <a:moveTo>
                  <a:pt x="23896" y="64769"/>
                </a:moveTo>
                <a:lnTo>
                  <a:pt x="15444" y="64769"/>
                </a:lnTo>
                <a:lnTo>
                  <a:pt x="14581" y="66039"/>
                </a:lnTo>
                <a:lnTo>
                  <a:pt x="24333" y="66039"/>
                </a:lnTo>
                <a:lnTo>
                  <a:pt x="23896" y="64769"/>
                </a:lnTo>
                <a:close/>
              </a:path>
              <a:path w="107315" h="128270">
                <a:moveTo>
                  <a:pt x="20480" y="63499"/>
                </a:moveTo>
                <a:lnTo>
                  <a:pt x="17375" y="63499"/>
                </a:lnTo>
                <a:lnTo>
                  <a:pt x="16387" y="64769"/>
                </a:lnTo>
                <a:lnTo>
                  <a:pt x="21504" y="64769"/>
                </a:lnTo>
                <a:lnTo>
                  <a:pt x="20480" y="63499"/>
                </a:lnTo>
                <a:close/>
              </a:path>
              <a:path w="107315" h="128270">
                <a:moveTo>
                  <a:pt x="62627" y="52070"/>
                </a:moveTo>
                <a:lnTo>
                  <a:pt x="24367" y="52069"/>
                </a:lnTo>
                <a:lnTo>
                  <a:pt x="23896" y="54609"/>
                </a:lnTo>
                <a:lnTo>
                  <a:pt x="23861" y="57149"/>
                </a:lnTo>
                <a:lnTo>
                  <a:pt x="24172" y="58419"/>
                </a:lnTo>
                <a:lnTo>
                  <a:pt x="24448" y="58419"/>
                </a:lnTo>
                <a:lnTo>
                  <a:pt x="24839" y="59689"/>
                </a:lnTo>
                <a:lnTo>
                  <a:pt x="25276" y="59689"/>
                </a:lnTo>
                <a:lnTo>
                  <a:pt x="25828" y="60959"/>
                </a:lnTo>
                <a:lnTo>
                  <a:pt x="26460" y="60959"/>
                </a:lnTo>
                <a:lnTo>
                  <a:pt x="27242" y="62229"/>
                </a:lnTo>
                <a:lnTo>
                  <a:pt x="29094" y="62229"/>
                </a:lnTo>
                <a:lnTo>
                  <a:pt x="30232" y="63499"/>
                </a:lnTo>
                <a:lnTo>
                  <a:pt x="32866" y="63499"/>
                </a:lnTo>
                <a:lnTo>
                  <a:pt x="34395" y="64769"/>
                </a:lnTo>
                <a:lnTo>
                  <a:pt x="59671" y="64770"/>
                </a:lnTo>
                <a:lnTo>
                  <a:pt x="60304" y="63500"/>
                </a:lnTo>
                <a:lnTo>
                  <a:pt x="61132" y="62230"/>
                </a:lnTo>
                <a:lnTo>
                  <a:pt x="61569" y="60960"/>
                </a:lnTo>
                <a:lnTo>
                  <a:pt x="62155" y="59690"/>
                </a:lnTo>
                <a:lnTo>
                  <a:pt x="62466" y="58420"/>
                </a:lnTo>
                <a:lnTo>
                  <a:pt x="62707" y="57150"/>
                </a:lnTo>
                <a:lnTo>
                  <a:pt x="62822" y="55880"/>
                </a:lnTo>
                <a:lnTo>
                  <a:pt x="62742" y="53340"/>
                </a:lnTo>
                <a:lnTo>
                  <a:pt x="62627" y="52070"/>
                </a:lnTo>
                <a:close/>
              </a:path>
              <a:path w="107315" h="128270">
                <a:moveTo>
                  <a:pt x="73126" y="63500"/>
                </a:moveTo>
                <a:lnTo>
                  <a:pt x="63098" y="63500"/>
                </a:lnTo>
                <a:lnTo>
                  <a:pt x="62109" y="64770"/>
                </a:lnTo>
                <a:lnTo>
                  <a:pt x="71355" y="64770"/>
                </a:lnTo>
                <a:lnTo>
                  <a:pt x="73126" y="63500"/>
                </a:lnTo>
                <a:close/>
              </a:path>
              <a:path w="107315" h="128270">
                <a:moveTo>
                  <a:pt x="75713" y="62230"/>
                </a:moveTo>
                <a:lnTo>
                  <a:pt x="64202" y="62230"/>
                </a:lnTo>
                <a:lnTo>
                  <a:pt x="63524" y="63500"/>
                </a:lnTo>
                <a:lnTo>
                  <a:pt x="74931" y="63500"/>
                </a:lnTo>
                <a:lnTo>
                  <a:pt x="75713" y="62230"/>
                </a:lnTo>
                <a:close/>
              </a:path>
              <a:path w="107315" h="128270">
                <a:moveTo>
                  <a:pt x="93768" y="62230"/>
                </a:moveTo>
                <a:lnTo>
                  <a:pt x="81452" y="62230"/>
                </a:lnTo>
                <a:lnTo>
                  <a:pt x="81107" y="63500"/>
                </a:lnTo>
                <a:lnTo>
                  <a:pt x="94193" y="63500"/>
                </a:lnTo>
                <a:lnTo>
                  <a:pt x="93768" y="62230"/>
                </a:lnTo>
                <a:close/>
              </a:path>
              <a:path w="107315" h="128270">
                <a:moveTo>
                  <a:pt x="76978" y="60960"/>
                </a:moveTo>
                <a:lnTo>
                  <a:pt x="65180" y="60960"/>
                </a:lnTo>
                <a:lnTo>
                  <a:pt x="64869" y="62230"/>
                </a:lnTo>
                <a:lnTo>
                  <a:pt x="76426" y="62230"/>
                </a:lnTo>
                <a:lnTo>
                  <a:pt x="76978" y="60960"/>
                </a:lnTo>
                <a:close/>
              </a:path>
              <a:path w="107315" h="128270">
                <a:moveTo>
                  <a:pt x="92698" y="60960"/>
                </a:moveTo>
                <a:lnTo>
                  <a:pt x="82636" y="60960"/>
                </a:lnTo>
                <a:lnTo>
                  <a:pt x="82245" y="62230"/>
                </a:lnTo>
                <a:lnTo>
                  <a:pt x="93296" y="62230"/>
                </a:lnTo>
                <a:lnTo>
                  <a:pt x="92698" y="60960"/>
                </a:lnTo>
                <a:close/>
              </a:path>
              <a:path w="107315" h="128270">
                <a:moveTo>
                  <a:pt x="76311" y="53340"/>
                </a:moveTo>
                <a:lnTo>
                  <a:pt x="65617" y="53340"/>
                </a:lnTo>
                <a:lnTo>
                  <a:pt x="64984" y="54610"/>
                </a:lnTo>
                <a:lnTo>
                  <a:pt x="64432" y="54610"/>
                </a:lnTo>
                <a:lnTo>
                  <a:pt x="64041" y="55880"/>
                </a:lnTo>
                <a:lnTo>
                  <a:pt x="63800" y="55880"/>
                </a:lnTo>
                <a:lnTo>
                  <a:pt x="63800" y="58420"/>
                </a:lnTo>
                <a:lnTo>
                  <a:pt x="64156" y="59690"/>
                </a:lnTo>
                <a:lnTo>
                  <a:pt x="64743" y="60960"/>
                </a:lnTo>
                <a:lnTo>
                  <a:pt x="77335" y="60960"/>
                </a:lnTo>
                <a:lnTo>
                  <a:pt x="77450" y="59690"/>
                </a:lnTo>
                <a:lnTo>
                  <a:pt x="77335" y="58420"/>
                </a:lnTo>
                <a:lnTo>
                  <a:pt x="77174" y="57150"/>
                </a:lnTo>
                <a:lnTo>
                  <a:pt x="76932" y="57150"/>
                </a:lnTo>
                <a:lnTo>
                  <a:pt x="76311" y="53340"/>
                </a:lnTo>
                <a:close/>
              </a:path>
              <a:path w="107315" h="128270">
                <a:moveTo>
                  <a:pt x="91330" y="59690"/>
                </a:moveTo>
                <a:lnTo>
                  <a:pt x="84016" y="59690"/>
                </a:lnTo>
                <a:lnTo>
                  <a:pt x="83108" y="60960"/>
                </a:lnTo>
                <a:lnTo>
                  <a:pt x="92077" y="60960"/>
                </a:lnTo>
                <a:lnTo>
                  <a:pt x="91330" y="59690"/>
                </a:lnTo>
                <a:close/>
              </a:path>
              <a:path w="107315" h="128270">
                <a:moveTo>
                  <a:pt x="89593" y="58420"/>
                </a:moveTo>
                <a:lnTo>
                  <a:pt x="87236" y="58420"/>
                </a:lnTo>
                <a:lnTo>
                  <a:pt x="86373" y="59690"/>
                </a:lnTo>
                <a:lnTo>
                  <a:pt x="90536" y="59690"/>
                </a:lnTo>
                <a:lnTo>
                  <a:pt x="89593" y="58420"/>
                </a:lnTo>
                <a:close/>
              </a:path>
              <a:path w="107315" h="128270">
                <a:moveTo>
                  <a:pt x="75679" y="52070"/>
                </a:moveTo>
                <a:lnTo>
                  <a:pt x="67732" y="52070"/>
                </a:lnTo>
                <a:lnTo>
                  <a:pt x="67031" y="53340"/>
                </a:lnTo>
                <a:lnTo>
                  <a:pt x="76035" y="53340"/>
                </a:lnTo>
                <a:lnTo>
                  <a:pt x="75679" y="52070"/>
                </a:lnTo>
                <a:close/>
              </a:path>
              <a:path w="107315" h="128270">
                <a:moveTo>
                  <a:pt x="62040" y="49530"/>
                </a:moveTo>
                <a:lnTo>
                  <a:pt x="25782" y="49529"/>
                </a:lnTo>
                <a:lnTo>
                  <a:pt x="25000" y="50799"/>
                </a:lnTo>
                <a:lnTo>
                  <a:pt x="24563" y="52069"/>
                </a:lnTo>
                <a:lnTo>
                  <a:pt x="62466" y="52070"/>
                </a:lnTo>
                <a:lnTo>
                  <a:pt x="62270" y="50800"/>
                </a:lnTo>
                <a:lnTo>
                  <a:pt x="62040" y="49530"/>
                </a:lnTo>
                <a:close/>
              </a:path>
              <a:path w="107315" h="128270">
                <a:moveTo>
                  <a:pt x="75012" y="50800"/>
                </a:moveTo>
                <a:lnTo>
                  <a:pt x="70883" y="50800"/>
                </a:lnTo>
                <a:lnTo>
                  <a:pt x="70366" y="52070"/>
                </a:lnTo>
                <a:lnTo>
                  <a:pt x="75483" y="52070"/>
                </a:lnTo>
                <a:lnTo>
                  <a:pt x="75012" y="50800"/>
                </a:lnTo>
                <a:close/>
              </a:path>
              <a:path w="107315" h="128270">
                <a:moveTo>
                  <a:pt x="64984" y="40640"/>
                </a:moveTo>
                <a:lnTo>
                  <a:pt x="15996" y="40639"/>
                </a:lnTo>
                <a:lnTo>
                  <a:pt x="16467" y="41909"/>
                </a:lnTo>
                <a:lnTo>
                  <a:pt x="17099" y="43179"/>
                </a:lnTo>
                <a:lnTo>
                  <a:pt x="17847" y="43179"/>
                </a:lnTo>
                <a:lnTo>
                  <a:pt x="18790" y="44449"/>
                </a:lnTo>
                <a:lnTo>
                  <a:pt x="19848" y="45719"/>
                </a:lnTo>
                <a:lnTo>
                  <a:pt x="21147" y="45719"/>
                </a:lnTo>
                <a:lnTo>
                  <a:pt x="22596" y="46989"/>
                </a:lnTo>
                <a:lnTo>
                  <a:pt x="24252" y="48259"/>
                </a:lnTo>
                <a:lnTo>
                  <a:pt x="26138" y="49529"/>
                </a:lnTo>
                <a:lnTo>
                  <a:pt x="61718" y="49530"/>
                </a:lnTo>
                <a:lnTo>
                  <a:pt x="61327" y="48260"/>
                </a:lnTo>
                <a:lnTo>
                  <a:pt x="61833" y="46990"/>
                </a:lnTo>
                <a:lnTo>
                  <a:pt x="63328" y="44450"/>
                </a:lnTo>
                <a:lnTo>
                  <a:pt x="64041" y="43180"/>
                </a:lnTo>
                <a:lnTo>
                  <a:pt x="64984" y="40640"/>
                </a:lnTo>
                <a:close/>
              </a:path>
              <a:path w="107315" h="128270">
                <a:moveTo>
                  <a:pt x="65847" y="35560"/>
                </a:moveTo>
                <a:lnTo>
                  <a:pt x="15800" y="35559"/>
                </a:lnTo>
                <a:lnTo>
                  <a:pt x="15559" y="36829"/>
                </a:lnTo>
                <a:lnTo>
                  <a:pt x="15444" y="39369"/>
                </a:lnTo>
                <a:lnTo>
                  <a:pt x="15639" y="40639"/>
                </a:lnTo>
                <a:lnTo>
                  <a:pt x="65260" y="40640"/>
                </a:lnTo>
                <a:lnTo>
                  <a:pt x="65490" y="39370"/>
                </a:lnTo>
                <a:lnTo>
                  <a:pt x="65812" y="38100"/>
                </a:lnTo>
                <a:lnTo>
                  <a:pt x="65847" y="35560"/>
                </a:lnTo>
                <a:close/>
              </a:path>
              <a:path w="107315" h="128270">
                <a:moveTo>
                  <a:pt x="65065" y="31750"/>
                </a:moveTo>
                <a:lnTo>
                  <a:pt x="19100" y="31749"/>
                </a:lnTo>
                <a:lnTo>
                  <a:pt x="18203" y="33019"/>
                </a:lnTo>
                <a:lnTo>
                  <a:pt x="17732" y="33019"/>
                </a:lnTo>
                <a:lnTo>
                  <a:pt x="16858" y="34289"/>
                </a:lnTo>
                <a:lnTo>
                  <a:pt x="16467" y="34289"/>
                </a:lnTo>
                <a:lnTo>
                  <a:pt x="16111" y="35559"/>
                </a:lnTo>
                <a:lnTo>
                  <a:pt x="65812" y="35560"/>
                </a:lnTo>
                <a:lnTo>
                  <a:pt x="65651" y="34290"/>
                </a:lnTo>
                <a:lnTo>
                  <a:pt x="65421" y="33020"/>
                </a:lnTo>
                <a:lnTo>
                  <a:pt x="65065" y="31750"/>
                </a:lnTo>
                <a:close/>
              </a:path>
              <a:path w="107315" h="128270">
                <a:moveTo>
                  <a:pt x="57440" y="15240"/>
                </a:moveTo>
                <a:lnTo>
                  <a:pt x="17605" y="15239"/>
                </a:lnTo>
                <a:lnTo>
                  <a:pt x="17053" y="16509"/>
                </a:lnTo>
                <a:lnTo>
                  <a:pt x="16111" y="16509"/>
                </a:lnTo>
                <a:lnTo>
                  <a:pt x="15720" y="17779"/>
                </a:lnTo>
                <a:lnTo>
                  <a:pt x="15444" y="17779"/>
                </a:lnTo>
                <a:lnTo>
                  <a:pt x="15214" y="19049"/>
                </a:lnTo>
                <a:lnTo>
                  <a:pt x="15214" y="21589"/>
                </a:lnTo>
                <a:lnTo>
                  <a:pt x="15409" y="21589"/>
                </a:lnTo>
                <a:lnTo>
                  <a:pt x="15800" y="22859"/>
                </a:lnTo>
                <a:lnTo>
                  <a:pt x="21343" y="30479"/>
                </a:lnTo>
                <a:lnTo>
                  <a:pt x="21147" y="30479"/>
                </a:lnTo>
                <a:lnTo>
                  <a:pt x="19963" y="31749"/>
                </a:lnTo>
                <a:lnTo>
                  <a:pt x="64628" y="31750"/>
                </a:lnTo>
                <a:lnTo>
                  <a:pt x="64076" y="30480"/>
                </a:lnTo>
                <a:lnTo>
                  <a:pt x="63409" y="29210"/>
                </a:lnTo>
                <a:lnTo>
                  <a:pt x="62627" y="29210"/>
                </a:lnTo>
                <a:lnTo>
                  <a:pt x="61718" y="27940"/>
                </a:lnTo>
                <a:lnTo>
                  <a:pt x="60660" y="27940"/>
                </a:lnTo>
                <a:lnTo>
                  <a:pt x="59441" y="26670"/>
                </a:lnTo>
                <a:lnTo>
                  <a:pt x="58061" y="26670"/>
                </a:lnTo>
                <a:lnTo>
                  <a:pt x="58182" y="24130"/>
                </a:lnTo>
                <a:lnTo>
                  <a:pt x="58061" y="19050"/>
                </a:lnTo>
                <a:lnTo>
                  <a:pt x="57831" y="17780"/>
                </a:lnTo>
                <a:lnTo>
                  <a:pt x="57440" y="15240"/>
                </a:lnTo>
                <a:close/>
              </a:path>
              <a:path w="107315" h="128270">
                <a:moveTo>
                  <a:pt x="44377" y="5080"/>
                </a:moveTo>
                <a:lnTo>
                  <a:pt x="25356" y="5079"/>
                </a:lnTo>
                <a:lnTo>
                  <a:pt x="25080" y="6349"/>
                </a:lnTo>
                <a:lnTo>
                  <a:pt x="24839" y="7619"/>
                </a:lnTo>
                <a:lnTo>
                  <a:pt x="24528" y="8889"/>
                </a:lnTo>
                <a:lnTo>
                  <a:pt x="24494" y="12699"/>
                </a:lnTo>
                <a:lnTo>
                  <a:pt x="24609" y="13969"/>
                </a:lnTo>
                <a:lnTo>
                  <a:pt x="20043" y="13969"/>
                </a:lnTo>
                <a:lnTo>
                  <a:pt x="19422" y="15239"/>
                </a:lnTo>
                <a:lnTo>
                  <a:pt x="57199" y="15240"/>
                </a:lnTo>
                <a:lnTo>
                  <a:pt x="56888" y="13970"/>
                </a:lnTo>
                <a:lnTo>
                  <a:pt x="56175" y="12700"/>
                </a:lnTo>
                <a:lnTo>
                  <a:pt x="55704" y="11430"/>
                </a:lnTo>
                <a:lnTo>
                  <a:pt x="54680" y="11430"/>
                </a:lnTo>
                <a:lnTo>
                  <a:pt x="54059" y="10160"/>
                </a:lnTo>
                <a:lnTo>
                  <a:pt x="47562" y="10160"/>
                </a:lnTo>
                <a:lnTo>
                  <a:pt x="47171" y="8890"/>
                </a:lnTo>
                <a:lnTo>
                  <a:pt x="45009" y="6350"/>
                </a:lnTo>
                <a:lnTo>
                  <a:pt x="44377" y="5080"/>
                </a:lnTo>
                <a:close/>
              </a:path>
              <a:path w="107315" h="128270">
                <a:moveTo>
                  <a:pt x="42928" y="3810"/>
                </a:moveTo>
                <a:lnTo>
                  <a:pt x="26023" y="3809"/>
                </a:lnTo>
                <a:lnTo>
                  <a:pt x="25667" y="5079"/>
                </a:lnTo>
                <a:lnTo>
                  <a:pt x="43675" y="5080"/>
                </a:lnTo>
                <a:lnTo>
                  <a:pt x="42928" y="3810"/>
                </a:lnTo>
                <a:close/>
              </a:path>
              <a:path w="107315" h="128270">
                <a:moveTo>
                  <a:pt x="41203" y="2540"/>
                </a:moveTo>
                <a:lnTo>
                  <a:pt x="26851" y="2539"/>
                </a:lnTo>
                <a:lnTo>
                  <a:pt x="26414" y="3809"/>
                </a:lnTo>
                <a:lnTo>
                  <a:pt x="42100" y="3810"/>
                </a:lnTo>
                <a:lnTo>
                  <a:pt x="41203" y="2540"/>
                </a:lnTo>
                <a:close/>
              </a:path>
              <a:path w="107315" h="128270">
                <a:moveTo>
                  <a:pt x="39236" y="1270"/>
                </a:moveTo>
                <a:lnTo>
                  <a:pt x="28346" y="1269"/>
                </a:lnTo>
                <a:lnTo>
                  <a:pt x="27323" y="2539"/>
                </a:lnTo>
                <a:lnTo>
                  <a:pt x="40260" y="2540"/>
                </a:lnTo>
                <a:lnTo>
                  <a:pt x="39236" y="1270"/>
                </a:lnTo>
                <a:close/>
              </a:path>
              <a:path w="107315" h="128270">
                <a:moveTo>
                  <a:pt x="34636" y="0"/>
                </a:moveTo>
                <a:lnTo>
                  <a:pt x="31325" y="0"/>
                </a:lnTo>
                <a:lnTo>
                  <a:pt x="30704" y="1269"/>
                </a:lnTo>
                <a:lnTo>
                  <a:pt x="35970" y="1270"/>
                </a:lnTo>
                <a:lnTo>
                  <a:pt x="3463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67892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2276" y="0"/>
                </a:moveTo>
                <a:lnTo>
                  <a:pt x="1920" y="761"/>
                </a:lnTo>
                <a:lnTo>
                  <a:pt x="1414" y="2285"/>
                </a:lnTo>
                <a:lnTo>
                  <a:pt x="1103" y="3682"/>
                </a:lnTo>
                <a:lnTo>
                  <a:pt x="977" y="6349"/>
                </a:lnTo>
                <a:lnTo>
                  <a:pt x="1165" y="7619"/>
                </a:lnTo>
                <a:lnTo>
                  <a:pt x="4438" y="14223"/>
                </a:lnTo>
                <a:lnTo>
                  <a:pt x="3932" y="14604"/>
                </a:lnTo>
                <a:lnTo>
                  <a:pt x="3380" y="15112"/>
                </a:lnTo>
                <a:lnTo>
                  <a:pt x="2357" y="16128"/>
                </a:lnTo>
                <a:lnTo>
                  <a:pt x="1537" y="17144"/>
                </a:lnTo>
                <a:lnTo>
                  <a:pt x="1299" y="17398"/>
                </a:lnTo>
                <a:lnTo>
                  <a:pt x="436" y="19049"/>
                </a:lnTo>
                <a:lnTo>
                  <a:pt x="163" y="19811"/>
                </a:lnTo>
                <a:lnTo>
                  <a:pt x="34" y="20319"/>
                </a:lnTo>
                <a:lnTo>
                  <a:pt x="0" y="23113"/>
                </a:lnTo>
                <a:lnTo>
                  <a:pt x="195" y="23875"/>
                </a:lnTo>
                <a:lnTo>
                  <a:pt x="9280" y="32130"/>
                </a:lnTo>
                <a:lnTo>
                  <a:pt x="10027" y="32384"/>
                </a:lnTo>
                <a:lnTo>
                  <a:pt x="10303" y="32511"/>
                </a:lnTo>
                <a:lnTo>
                  <a:pt x="10499" y="32638"/>
                </a:lnTo>
                <a:lnTo>
                  <a:pt x="10694" y="32892"/>
                </a:lnTo>
                <a:lnTo>
                  <a:pt x="10775" y="34289"/>
                </a:lnTo>
                <a:lnTo>
                  <a:pt x="10223" y="35178"/>
                </a:lnTo>
                <a:lnTo>
                  <a:pt x="10062" y="35305"/>
                </a:lnTo>
                <a:lnTo>
                  <a:pt x="8682" y="36829"/>
                </a:lnTo>
                <a:lnTo>
                  <a:pt x="7037" y="42290"/>
                </a:lnTo>
                <a:lnTo>
                  <a:pt x="7152" y="43052"/>
                </a:lnTo>
                <a:lnTo>
                  <a:pt x="12028" y="49148"/>
                </a:lnTo>
                <a:lnTo>
                  <a:pt x="13213" y="50037"/>
                </a:lnTo>
                <a:lnTo>
                  <a:pt x="14581" y="50799"/>
                </a:lnTo>
                <a:lnTo>
                  <a:pt x="16122" y="51561"/>
                </a:lnTo>
                <a:lnTo>
                  <a:pt x="19733" y="53213"/>
                </a:lnTo>
                <a:lnTo>
                  <a:pt x="20089" y="53340"/>
                </a:lnTo>
                <a:lnTo>
                  <a:pt x="21032" y="53975"/>
                </a:lnTo>
                <a:lnTo>
                  <a:pt x="25437" y="66167"/>
                </a:lnTo>
                <a:lnTo>
                  <a:pt x="25276" y="67310"/>
                </a:lnTo>
                <a:lnTo>
                  <a:pt x="25080" y="68326"/>
                </a:lnTo>
                <a:lnTo>
                  <a:pt x="24494" y="70866"/>
                </a:lnTo>
                <a:lnTo>
                  <a:pt x="23505" y="74802"/>
                </a:lnTo>
                <a:lnTo>
                  <a:pt x="21757" y="97154"/>
                </a:lnTo>
                <a:lnTo>
                  <a:pt x="21876" y="99059"/>
                </a:lnTo>
                <a:lnTo>
                  <a:pt x="22136" y="101726"/>
                </a:lnTo>
                <a:lnTo>
                  <a:pt x="22332" y="103250"/>
                </a:lnTo>
                <a:lnTo>
                  <a:pt x="22723" y="103123"/>
                </a:lnTo>
                <a:lnTo>
                  <a:pt x="22884" y="102869"/>
                </a:lnTo>
                <a:lnTo>
                  <a:pt x="23079" y="102742"/>
                </a:lnTo>
                <a:lnTo>
                  <a:pt x="23666" y="101599"/>
                </a:lnTo>
                <a:lnTo>
                  <a:pt x="23827" y="101091"/>
                </a:lnTo>
                <a:lnTo>
                  <a:pt x="23942" y="100456"/>
                </a:lnTo>
                <a:lnTo>
                  <a:pt x="23898" y="96900"/>
                </a:lnTo>
                <a:lnTo>
                  <a:pt x="23746" y="96011"/>
                </a:lnTo>
                <a:lnTo>
                  <a:pt x="23627" y="93852"/>
                </a:lnTo>
                <a:lnTo>
                  <a:pt x="26299" y="77978"/>
                </a:lnTo>
                <a:lnTo>
                  <a:pt x="27242" y="76200"/>
                </a:lnTo>
                <a:lnTo>
                  <a:pt x="31862" y="58928"/>
                </a:lnTo>
                <a:lnTo>
                  <a:pt x="27357" y="58928"/>
                </a:lnTo>
                <a:lnTo>
                  <a:pt x="25908" y="53340"/>
                </a:lnTo>
                <a:lnTo>
                  <a:pt x="24404" y="48387"/>
                </a:lnTo>
                <a:lnTo>
                  <a:pt x="23700" y="46355"/>
                </a:lnTo>
                <a:lnTo>
                  <a:pt x="23033" y="44196"/>
                </a:lnTo>
                <a:lnTo>
                  <a:pt x="15375" y="28575"/>
                </a:lnTo>
                <a:lnTo>
                  <a:pt x="14938" y="27940"/>
                </a:lnTo>
                <a:lnTo>
                  <a:pt x="14501" y="27559"/>
                </a:lnTo>
                <a:lnTo>
                  <a:pt x="14156" y="27178"/>
                </a:lnTo>
                <a:lnTo>
                  <a:pt x="13489" y="26543"/>
                </a:lnTo>
                <a:lnTo>
                  <a:pt x="12546" y="25908"/>
                </a:lnTo>
                <a:lnTo>
                  <a:pt x="12224" y="25781"/>
                </a:lnTo>
                <a:lnTo>
                  <a:pt x="13489" y="25400"/>
                </a:lnTo>
                <a:lnTo>
                  <a:pt x="14627" y="25273"/>
                </a:lnTo>
                <a:lnTo>
                  <a:pt x="17531" y="25273"/>
                </a:lnTo>
                <a:lnTo>
                  <a:pt x="15214" y="19558"/>
                </a:lnTo>
                <a:lnTo>
                  <a:pt x="3737" y="1397"/>
                </a:lnTo>
                <a:lnTo>
                  <a:pt x="2276" y="0"/>
                </a:lnTo>
                <a:close/>
              </a:path>
              <a:path w="36195" h="103504">
                <a:moveTo>
                  <a:pt x="36091" y="33909"/>
                </a:moveTo>
                <a:lnTo>
                  <a:pt x="27357" y="58928"/>
                </a:lnTo>
                <a:lnTo>
                  <a:pt x="31862" y="58928"/>
                </a:lnTo>
                <a:lnTo>
                  <a:pt x="31687" y="44196"/>
                </a:lnTo>
                <a:lnTo>
                  <a:pt x="31659" y="43053"/>
                </a:lnTo>
                <a:lnTo>
                  <a:pt x="35953" y="34671"/>
                </a:lnTo>
                <a:lnTo>
                  <a:pt x="36091" y="33909"/>
                </a:lnTo>
                <a:close/>
              </a:path>
              <a:path w="36195" h="103504">
                <a:moveTo>
                  <a:pt x="30140" y="12827"/>
                </a:moveTo>
                <a:lnTo>
                  <a:pt x="24494" y="12827"/>
                </a:lnTo>
                <a:lnTo>
                  <a:pt x="24919" y="13716"/>
                </a:lnTo>
                <a:lnTo>
                  <a:pt x="25908" y="16383"/>
                </a:lnTo>
                <a:lnTo>
                  <a:pt x="26460" y="18923"/>
                </a:lnTo>
                <a:lnTo>
                  <a:pt x="26561" y="23876"/>
                </a:lnTo>
                <a:lnTo>
                  <a:pt x="26315" y="25654"/>
                </a:lnTo>
                <a:lnTo>
                  <a:pt x="25828" y="27559"/>
                </a:lnTo>
                <a:lnTo>
                  <a:pt x="25471" y="28575"/>
                </a:lnTo>
                <a:lnTo>
                  <a:pt x="24689" y="30353"/>
                </a:lnTo>
                <a:lnTo>
                  <a:pt x="24494" y="30734"/>
                </a:lnTo>
                <a:lnTo>
                  <a:pt x="23820" y="32766"/>
                </a:lnTo>
                <a:lnTo>
                  <a:pt x="23390" y="34671"/>
                </a:lnTo>
                <a:lnTo>
                  <a:pt x="23275" y="37084"/>
                </a:lnTo>
                <a:lnTo>
                  <a:pt x="23390" y="38227"/>
                </a:lnTo>
                <a:lnTo>
                  <a:pt x="23746" y="39243"/>
                </a:lnTo>
                <a:lnTo>
                  <a:pt x="23976" y="39751"/>
                </a:lnTo>
                <a:lnTo>
                  <a:pt x="24413" y="40259"/>
                </a:lnTo>
                <a:lnTo>
                  <a:pt x="24919" y="40640"/>
                </a:lnTo>
                <a:lnTo>
                  <a:pt x="25400" y="39751"/>
                </a:lnTo>
                <a:lnTo>
                  <a:pt x="26453" y="38100"/>
                </a:lnTo>
                <a:lnTo>
                  <a:pt x="27208" y="37084"/>
                </a:lnTo>
                <a:lnTo>
                  <a:pt x="28151" y="36068"/>
                </a:lnTo>
                <a:lnTo>
                  <a:pt x="30669" y="33909"/>
                </a:lnTo>
                <a:lnTo>
                  <a:pt x="36091" y="33909"/>
                </a:lnTo>
                <a:lnTo>
                  <a:pt x="35979" y="30607"/>
                </a:lnTo>
                <a:lnTo>
                  <a:pt x="29795" y="24130"/>
                </a:lnTo>
                <a:lnTo>
                  <a:pt x="29922" y="23876"/>
                </a:lnTo>
                <a:lnTo>
                  <a:pt x="30089" y="23114"/>
                </a:lnTo>
                <a:lnTo>
                  <a:pt x="30464" y="20955"/>
                </a:lnTo>
                <a:lnTo>
                  <a:pt x="30669" y="19304"/>
                </a:lnTo>
                <a:lnTo>
                  <a:pt x="30543" y="14732"/>
                </a:lnTo>
                <a:lnTo>
                  <a:pt x="30347" y="13589"/>
                </a:lnTo>
                <a:lnTo>
                  <a:pt x="30140" y="12827"/>
                </a:lnTo>
                <a:close/>
              </a:path>
              <a:path w="36195" h="103504">
                <a:moveTo>
                  <a:pt x="17531" y="25273"/>
                </a:moveTo>
                <a:lnTo>
                  <a:pt x="15133" y="25273"/>
                </a:lnTo>
                <a:lnTo>
                  <a:pt x="15996" y="25400"/>
                </a:lnTo>
                <a:lnTo>
                  <a:pt x="16398" y="25527"/>
                </a:lnTo>
                <a:lnTo>
                  <a:pt x="17019" y="25654"/>
                </a:lnTo>
                <a:lnTo>
                  <a:pt x="17766" y="26162"/>
                </a:lnTo>
                <a:lnTo>
                  <a:pt x="17531" y="25273"/>
                </a:lnTo>
                <a:close/>
              </a:path>
              <a:path w="36195" h="103504">
                <a:moveTo>
                  <a:pt x="24609" y="8128"/>
                </a:moveTo>
                <a:lnTo>
                  <a:pt x="18476" y="15367"/>
                </a:lnTo>
                <a:lnTo>
                  <a:pt x="18586" y="17018"/>
                </a:lnTo>
                <a:lnTo>
                  <a:pt x="18951" y="19812"/>
                </a:lnTo>
                <a:lnTo>
                  <a:pt x="19181" y="21209"/>
                </a:lnTo>
                <a:lnTo>
                  <a:pt x="19848" y="24257"/>
                </a:lnTo>
                <a:lnTo>
                  <a:pt x="20285" y="23876"/>
                </a:lnTo>
                <a:lnTo>
                  <a:pt x="24494" y="12827"/>
                </a:lnTo>
                <a:lnTo>
                  <a:pt x="30140" y="12827"/>
                </a:lnTo>
                <a:lnTo>
                  <a:pt x="27760" y="9271"/>
                </a:lnTo>
                <a:lnTo>
                  <a:pt x="27484" y="9017"/>
                </a:lnTo>
                <a:lnTo>
                  <a:pt x="27162" y="8890"/>
                </a:lnTo>
                <a:lnTo>
                  <a:pt x="26817" y="8636"/>
                </a:lnTo>
                <a:lnTo>
                  <a:pt x="25598" y="8255"/>
                </a:lnTo>
                <a:lnTo>
                  <a:pt x="25126" y="8255"/>
                </a:lnTo>
                <a:lnTo>
                  <a:pt x="24609" y="812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52301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9738" y="4825"/>
                </a:moveTo>
                <a:lnTo>
                  <a:pt x="6472" y="6730"/>
                </a:lnTo>
                <a:lnTo>
                  <a:pt x="6115" y="6984"/>
                </a:lnTo>
                <a:lnTo>
                  <a:pt x="3505" y="14223"/>
                </a:lnTo>
                <a:lnTo>
                  <a:pt x="3627" y="15239"/>
                </a:lnTo>
                <a:lnTo>
                  <a:pt x="3741" y="15874"/>
                </a:lnTo>
                <a:lnTo>
                  <a:pt x="4183" y="17779"/>
                </a:lnTo>
                <a:lnTo>
                  <a:pt x="5011" y="19811"/>
                </a:lnTo>
                <a:lnTo>
                  <a:pt x="3010" y="20319"/>
                </a:lnTo>
                <a:lnTo>
                  <a:pt x="0" y="24891"/>
                </a:lnTo>
                <a:lnTo>
                  <a:pt x="237" y="25907"/>
                </a:lnTo>
                <a:lnTo>
                  <a:pt x="7886" y="34670"/>
                </a:lnTo>
                <a:lnTo>
                  <a:pt x="9611" y="35940"/>
                </a:lnTo>
                <a:lnTo>
                  <a:pt x="12647" y="37718"/>
                </a:lnTo>
                <a:lnTo>
                  <a:pt x="15005" y="38861"/>
                </a:lnTo>
                <a:lnTo>
                  <a:pt x="16258" y="39496"/>
                </a:lnTo>
                <a:lnTo>
                  <a:pt x="15235" y="40639"/>
                </a:lnTo>
                <a:lnTo>
                  <a:pt x="14822" y="41528"/>
                </a:lnTo>
                <a:lnTo>
                  <a:pt x="14711" y="43433"/>
                </a:lnTo>
                <a:lnTo>
                  <a:pt x="14878" y="44195"/>
                </a:lnTo>
                <a:lnTo>
                  <a:pt x="15591" y="45465"/>
                </a:lnTo>
                <a:lnTo>
                  <a:pt x="15948" y="45846"/>
                </a:lnTo>
                <a:lnTo>
                  <a:pt x="16810" y="46862"/>
                </a:lnTo>
                <a:lnTo>
                  <a:pt x="20697" y="49529"/>
                </a:lnTo>
                <a:lnTo>
                  <a:pt x="21720" y="50164"/>
                </a:lnTo>
                <a:lnTo>
                  <a:pt x="30690" y="65023"/>
                </a:lnTo>
                <a:lnTo>
                  <a:pt x="31668" y="65531"/>
                </a:lnTo>
                <a:lnTo>
                  <a:pt x="32300" y="65785"/>
                </a:lnTo>
                <a:lnTo>
                  <a:pt x="33048" y="65912"/>
                </a:lnTo>
                <a:lnTo>
                  <a:pt x="33473" y="66039"/>
                </a:lnTo>
                <a:lnTo>
                  <a:pt x="34543" y="66166"/>
                </a:lnTo>
                <a:lnTo>
                  <a:pt x="35129" y="66166"/>
                </a:lnTo>
                <a:lnTo>
                  <a:pt x="35911" y="63753"/>
                </a:lnTo>
                <a:lnTo>
                  <a:pt x="36313" y="62864"/>
                </a:lnTo>
                <a:lnTo>
                  <a:pt x="37337" y="60959"/>
                </a:lnTo>
                <a:lnTo>
                  <a:pt x="37647" y="60451"/>
                </a:lnTo>
                <a:lnTo>
                  <a:pt x="38261" y="59562"/>
                </a:lnTo>
                <a:lnTo>
                  <a:pt x="34462" y="59562"/>
                </a:lnTo>
                <a:lnTo>
                  <a:pt x="34623" y="58419"/>
                </a:lnTo>
                <a:lnTo>
                  <a:pt x="34599" y="52958"/>
                </a:lnTo>
                <a:lnTo>
                  <a:pt x="30414" y="52958"/>
                </a:lnTo>
                <a:lnTo>
                  <a:pt x="26194" y="43941"/>
                </a:lnTo>
                <a:lnTo>
                  <a:pt x="24967" y="41528"/>
                </a:lnTo>
                <a:lnTo>
                  <a:pt x="20404" y="33654"/>
                </a:lnTo>
                <a:lnTo>
                  <a:pt x="18305" y="30479"/>
                </a:lnTo>
                <a:lnTo>
                  <a:pt x="17104" y="29209"/>
                </a:lnTo>
                <a:lnTo>
                  <a:pt x="16534" y="28574"/>
                </a:lnTo>
                <a:lnTo>
                  <a:pt x="9335" y="11683"/>
                </a:lnTo>
                <a:lnTo>
                  <a:pt x="9432" y="6730"/>
                </a:lnTo>
                <a:lnTo>
                  <a:pt x="9738" y="4825"/>
                </a:lnTo>
                <a:close/>
              </a:path>
              <a:path w="82550" h="66675">
                <a:moveTo>
                  <a:pt x="53022" y="22224"/>
                </a:moveTo>
                <a:lnTo>
                  <a:pt x="47095" y="34543"/>
                </a:lnTo>
                <a:lnTo>
                  <a:pt x="46973" y="35686"/>
                </a:lnTo>
                <a:lnTo>
                  <a:pt x="42914" y="46735"/>
                </a:lnTo>
                <a:lnTo>
                  <a:pt x="42132" y="47497"/>
                </a:lnTo>
                <a:lnTo>
                  <a:pt x="34462" y="59562"/>
                </a:lnTo>
                <a:lnTo>
                  <a:pt x="38261" y="59562"/>
                </a:lnTo>
                <a:lnTo>
                  <a:pt x="39249" y="58292"/>
                </a:lnTo>
                <a:lnTo>
                  <a:pt x="39568" y="57911"/>
                </a:lnTo>
                <a:lnTo>
                  <a:pt x="44881" y="54736"/>
                </a:lnTo>
                <a:lnTo>
                  <a:pt x="45594" y="54482"/>
                </a:lnTo>
                <a:lnTo>
                  <a:pt x="48457" y="54482"/>
                </a:lnTo>
                <a:lnTo>
                  <a:pt x="49009" y="54228"/>
                </a:lnTo>
                <a:lnTo>
                  <a:pt x="49481" y="53974"/>
                </a:lnTo>
                <a:lnTo>
                  <a:pt x="49952" y="53593"/>
                </a:lnTo>
                <a:lnTo>
                  <a:pt x="50194" y="53466"/>
                </a:lnTo>
                <a:lnTo>
                  <a:pt x="50585" y="53085"/>
                </a:lnTo>
                <a:lnTo>
                  <a:pt x="50895" y="52577"/>
                </a:lnTo>
                <a:lnTo>
                  <a:pt x="51332" y="50926"/>
                </a:lnTo>
                <a:lnTo>
                  <a:pt x="51482" y="50545"/>
                </a:lnTo>
                <a:lnTo>
                  <a:pt x="51677" y="50291"/>
                </a:lnTo>
                <a:lnTo>
                  <a:pt x="51953" y="49783"/>
                </a:lnTo>
                <a:lnTo>
                  <a:pt x="52861" y="48894"/>
                </a:lnTo>
                <a:lnTo>
                  <a:pt x="53494" y="48386"/>
                </a:lnTo>
                <a:lnTo>
                  <a:pt x="54276" y="47878"/>
                </a:lnTo>
                <a:lnTo>
                  <a:pt x="46261" y="47878"/>
                </a:lnTo>
                <a:lnTo>
                  <a:pt x="53494" y="25272"/>
                </a:lnTo>
                <a:lnTo>
                  <a:pt x="58089" y="25272"/>
                </a:lnTo>
                <a:lnTo>
                  <a:pt x="54356" y="22478"/>
                </a:lnTo>
                <a:lnTo>
                  <a:pt x="53022" y="22224"/>
                </a:lnTo>
                <a:close/>
              </a:path>
              <a:path w="82550" h="66675">
                <a:moveTo>
                  <a:pt x="48457" y="54482"/>
                </a:moveTo>
                <a:lnTo>
                  <a:pt x="45594" y="54482"/>
                </a:lnTo>
                <a:lnTo>
                  <a:pt x="45237" y="54736"/>
                </a:lnTo>
                <a:lnTo>
                  <a:pt x="47434" y="54736"/>
                </a:lnTo>
                <a:lnTo>
                  <a:pt x="48457" y="54482"/>
                </a:lnTo>
                <a:close/>
              </a:path>
              <a:path w="82550" h="66675">
                <a:moveTo>
                  <a:pt x="33519" y="31241"/>
                </a:moveTo>
                <a:lnTo>
                  <a:pt x="28287" y="31241"/>
                </a:lnTo>
                <a:lnTo>
                  <a:pt x="28212" y="31876"/>
                </a:lnTo>
                <a:lnTo>
                  <a:pt x="28091" y="32638"/>
                </a:lnTo>
                <a:lnTo>
                  <a:pt x="34599" y="52958"/>
                </a:lnTo>
                <a:lnTo>
                  <a:pt x="34428" y="51688"/>
                </a:lnTo>
                <a:lnTo>
                  <a:pt x="33910" y="49783"/>
                </a:lnTo>
                <a:lnTo>
                  <a:pt x="33715" y="49402"/>
                </a:lnTo>
                <a:lnTo>
                  <a:pt x="33554" y="48894"/>
                </a:lnTo>
                <a:lnTo>
                  <a:pt x="31900" y="43433"/>
                </a:lnTo>
                <a:lnTo>
                  <a:pt x="31997" y="39369"/>
                </a:lnTo>
                <a:lnTo>
                  <a:pt x="32059" y="38607"/>
                </a:lnTo>
                <a:lnTo>
                  <a:pt x="32461" y="37464"/>
                </a:lnTo>
                <a:lnTo>
                  <a:pt x="32813" y="36321"/>
                </a:lnTo>
                <a:lnTo>
                  <a:pt x="33209" y="34543"/>
                </a:lnTo>
                <a:lnTo>
                  <a:pt x="33315" y="33908"/>
                </a:lnTo>
                <a:lnTo>
                  <a:pt x="33416" y="33019"/>
                </a:lnTo>
                <a:lnTo>
                  <a:pt x="33519" y="31241"/>
                </a:lnTo>
                <a:close/>
              </a:path>
              <a:path w="82550" h="66675">
                <a:moveTo>
                  <a:pt x="82344" y="20827"/>
                </a:moveTo>
                <a:lnTo>
                  <a:pt x="75700" y="20827"/>
                </a:lnTo>
                <a:lnTo>
                  <a:pt x="77114" y="20954"/>
                </a:lnTo>
                <a:lnTo>
                  <a:pt x="78299" y="21208"/>
                </a:lnTo>
                <a:lnTo>
                  <a:pt x="79679" y="21716"/>
                </a:lnTo>
                <a:lnTo>
                  <a:pt x="80461" y="22097"/>
                </a:lnTo>
                <a:lnTo>
                  <a:pt x="80622" y="22224"/>
                </a:lnTo>
                <a:lnTo>
                  <a:pt x="79046" y="22859"/>
                </a:lnTo>
                <a:lnTo>
                  <a:pt x="75976" y="24510"/>
                </a:lnTo>
                <a:lnTo>
                  <a:pt x="72871" y="26288"/>
                </a:lnTo>
                <a:lnTo>
                  <a:pt x="69812" y="28193"/>
                </a:lnTo>
                <a:lnTo>
                  <a:pt x="68317" y="29209"/>
                </a:lnTo>
                <a:lnTo>
                  <a:pt x="66822" y="30352"/>
                </a:lnTo>
                <a:lnTo>
                  <a:pt x="63913" y="32384"/>
                </a:lnTo>
                <a:lnTo>
                  <a:pt x="59819" y="35686"/>
                </a:lnTo>
                <a:lnTo>
                  <a:pt x="57266" y="37718"/>
                </a:lnTo>
                <a:lnTo>
                  <a:pt x="52781" y="41655"/>
                </a:lnTo>
                <a:lnTo>
                  <a:pt x="49320" y="44830"/>
                </a:lnTo>
                <a:lnTo>
                  <a:pt x="46491" y="47624"/>
                </a:lnTo>
                <a:lnTo>
                  <a:pt x="46261" y="47878"/>
                </a:lnTo>
                <a:lnTo>
                  <a:pt x="54276" y="47878"/>
                </a:lnTo>
                <a:lnTo>
                  <a:pt x="55184" y="47370"/>
                </a:lnTo>
                <a:lnTo>
                  <a:pt x="56909" y="46608"/>
                </a:lnTo>
                <a:lnTo>
                  <a:pt x="58243" y="46100"/>
                </a:lnTo>
                <a:lnTo>
                  <a:pt x="60681" y="45338"/>
                </a:lnTo>
                <a:lnTo>
                  <a:pt x="61153" y="45338"/>
                </a:lnTo>
                <a:lnTo>
                  <a:pt x="62303" y="45084"/>
                </a:lnTo>
                <a:lnTo>
                  <a:pt x="63039" y="44957"/>
                </a:lnTo>
                <a:lnTo>
                  <a:pt x="64304" y="44449"/>
                </a:lnTo>
                <a:lnTo>
                  <a:pt x="65132" y="44195"/>
                </a:lnTo>
                <a:lnTo>
                  <a:pt x="65523" y="43941"/>
                </a:lnTo>
                <a:lnTo>
                  <a:pt x="66305" y="43306"/>
                </a:lnTo>
                <a:lnTo>
                  <a:pt x="67018" y="42798"/>
                </a:lnTo>
                <a:lnTo>
                  <a:pt x="67604" y="41909"/>
                </a:lnTo>
                <a:lnTo>
                  <a:pt x="67995" y="41020"/>
                </a:lnTo>
                <a:lnTo>
                  <a:pt x="68116" y="40639"/>
                </a:lnTo>
                <a:lnTo>
                  <a:pt x="68002" y="37718"/>
                </a:lnTo>
                <a:lnTo>
                  <a:pt x="67634" y="36575"/>
                </a:lnTo>
                <a:lnTo>
                  <a:pt x="67328" y="35813"/>
                </a:lnTo>
                <a:lnTo>
                  <a:pt x="67248" y="35051"/>
                </a:lnTo>
                <a:lnTo>
                  <a:pt x="74642" y="30225"/>
                </a:lnTo>
                <a:lnTo>
                  <a:pt x="76137" y="29463"/>
                </a:lnTo>
                <a:lnTo>
                  <a:pt x="78609" y="27812"/>
                </a:lnTo>
                <a:lnTo>
                  <a:pt x="79081" y="27431"/>
                </a:lnTo>
                <a:lnTo>
                  <a:pt x="79598" y="26923"/>
                </a:lnTo>
                <a:lnTo>
                  <a:pt x="80070" y="26542"/>
                </a:lnTo>
                <a:lnTo>
                  <a:pt x="80932" y="25526"/>
                </a:lnTo>
                <a:lnTo>
                  <a:pt x="81645" y="24383"/>
                </a:lnTo>
                <a:lnTo>
                  <a:pt x="82105" y="23240"/>
                </a:lnTo>
                <a:lnTo>
                  <a:pt x="82332" y="22351"/>
                </a:lnTo>
                <a:lnTo>
                  <a:pt x="82344" y="20827"/>
                </a:lnTo>
                <a:close/>
              </a:path>
              <a:path w="82550" h="66675">
                <a:moveTo>
                  <a:pt x="23931" y="14350"/>
                </a:moveTo>
                <a:lnTo>
                  <a:pt x="19569" y="22224"/>
                </a:lnTo>
                <a:lnTo>
                  <a:pt x="19689" y="23240"/>
                </a:lnTo>
                <a:lnTo>
                  <a:pt x="24630" y="36321"/>
                </a:lnTo>
                <a:lnTo>
                  <a:pt x="24756" y="35813"/>
                </a:lnTo>
                <a:lnTo>
                  <a:pt x="24952" y="35305"/>
                </a:lnTo>
                <a:lnTo>
                  <a:pt x="26044" y="33400"/>
                </a:lnTo>
                <a:lnTo>
                  <a:pt x="27229" y="32130"/>
                </a:lnTo>
                <a:lnTo>
                  <a:pt x="27735" y="31749"/>
                </a:lnTo>
                <a:lnTo>
                  <a:pt x="28287" y="31241"/>
                </a:lnTo>
                <a:lnTo>
                  <a:pt x="33519" y="31241"/>
                </a:lnTo>
                <a:lnTo>
                  <a:pt x="33398" y="29590"/>
                </a:lnTo>
                <a:lnTo>
                  <a:pt x="33326" y="29209"/>
                </a:lnTo>
                <a:lnTo>
                  <a:pt x="33002" y="27939"/>
                </a:lnTo>
                <a:lnTo>
                  <a:pt x="32530" y="26796"/>
                </a:lnTo>
                <a:lnTo>
                  <a:pt x="32395" y="26542"/>
                </a:lnTo>
                <a:lnTo>
                  <a:pt x="23066" y="26542"/>
                </a:lnTo>
                <a:lnTo>
                  <a:pt x="22663" y="26288"/>
                </a:lnTo>
                <a:lnTo>
                  <a:pt x="22474" y="26034"/>
                </a:lnTo>
                <a:lnTo>
                  <a:pt x="22548" y="25018"/>
                </a:lnTo>
                <a:lnTo>
                  <a:pt x="23882" y="21716"/>
                </a:lnTo>
                <a:lnTo>
                  <a:pt x="24317" y="19811"/>
                </a:lnTo>
                <a:lnTo>
                  <a:pt x="24427" y="19176"/>
                </a:lnTo>
                <a:lnTo>
                  <a:pt x="24314" y="15620"/>
                </a:lnTo>
                <a:lnTo>
                  <a:pt x="24239" y="15239"/>
                </a:lnTo>
                <a:lnTo>
                  <a:pt x="23931" y="14350"/>
                </a:lnTo>
                <a:close/>
              </a:path>
              <a:path w="82550" h="66675">
                <a:moveTo>
                  <a:pt x="58089" y="25272"/>
                </a:moveTo>
                <a:lnTo>
                  <a:pt x="53494" y="25272"/>
                </a:lnTo>
                <a:lnTo>
                  <a:pt x="54241" y="26034"/>
                </a:lnTo>
                <a:lnTo>
                  <a:pt x="54552" y="26288"/>
                </a:lnTo>
                <a:lnTo>
                  <a:pt x="55932" y="28066"/>
                </a:lnTo>
                <a:lnTo>
                  <a:pt x="56748" y="29590"/>
                </a:lnTo>
                <a:lnTo>
                  <a:pt x="57300" y="30987"/>
                </a:lnTo>
                <a:lnTo>
                  <a:pt x="57898" y="33146"/>
                </a:lnTo>
                <a:lnTo>
                  <a:pt x="58013" y="34035"/>
                </a:lnTo>
                <a:lnTo>
                  <a:pt x="60403" y="31495"/>
                </a:lnTo>
                <a:lnTo>
                  <a:pt x="62330" y="29209"/>
                </a:lnTo>
                <a:lnTo>
                  <a:pt x="64695" y="26034"/>
                </a:lnTo>
                <a:lnTo>
                  <a:pt x="59117" y="26034"/>
                </a:lnTo>
                <a:lnTo>
                  <a:pt x="58922" y="25907"/>
                </a:lnTo>
                <a:lnTo>
                  <a:pt x="58715" y="25907"/>
                </a:lnTo>
                <a:lnTo>
                  <a:pt x="58089" y="25272"/>
                </a:lnTo>
                <a:close/>
              </a:path>
              <a:path w="82550" h="66675">
                <a:moveTo>
                  <a:pt x="29356" y="24256"/>
                </a:moveTo>
                <a:lnTo>
                  <a:pt x="29000" y="24256"/>
                </a:lnTo>
                <a:lnTo>
                  <a:pt x="28609" y="24383"/>
                </a:lnTo>
                <a:lnTo>
                  <a:pt x="28206" y="24383"/>
                </a:lnTo>
                <a:lnTo>
                  <a:pt x="27309" y="24637"/>
                </a:lnTo>
                <a:lnTo>
                  <a:pt x="26320" y="25145"/>
                </a:lnTo>
                <a:lnTo>
                  <a:pt x="25768" y="25399"/>
                </a:lnTo>
                <a:lnTo>
                  <a:pt x="24480" y="26288"/>
                </a:lnTo>
                <a:lnTo>
                  <a:pt x="23606" y="26542"/>
                </a:lnTo>
                <a:lnTo>
                  <a:pt x="32395" y="26542"/>
                </a:lnTo>
                <a:lnTo>
                  <a:pt x="32059" y="25907"/>
                </a:lnTo>
                <a:lnTo>
                  <a:pt x="31472" y="25145"/>
                </a:lnTo>
                <a:lnTo>
                  <a:pt x="30805" y="24764"/>
                </a:lnTo>
                <a:lnTo>
                  <a:pt x="30575" y="24510"/>
                </a:lnTo>
                <a:lnTo>
                  <a:pt x="29667" y="24383"/>
                </a:lnTo>
                <a:lnTo>
                  <a:pt x="29356" y="24256"/>
                </a:lnTo>
                <a:close/>
              </a:path>
              <a:path w="82550" h="66675">
                <a:moveTo>
                  <a:pt x="69766" y="9016"/>
                </a:moveTo>
                <a:lnTo>
                  <a:pt x="59713" y="24891"/>
                </a:lnTo>
                <a:lnTo>
                  <a:pt x="59589" y="25526"/>
                </a:lnTo>
                <a:lnTo>
                  <a:pt x="59462" y="25780"/>
                </a:lnTo>
                <a:lnTo>
                  <a:pt x="59313" y="25907"/>
                </a:lnTo>
                <a:lnTo>
                  <a:pt x="59117" y="26034"/>
                </a:lnTo>
                <a:lnTo>
                  <a:pt x="64695" y="26034"/>
                </a:lnTo>
                <a:lnTo>
                  <a:pt x="71571" y="10032"/>
                </a:lnTo>
                <a:lnTo>
                  <a:pt x="71146" y="9778"/>
                </a:lnTo>
                <a:lnTo>
                  <a:pt x="70674" y="9397"/>
                </a:lnTo>
                <a:lnTo>
                  <a:pt x="70237" y="9270"/>
                </a:lnTo>
                <a:lnTo>
                  <a:pt x="69766" y="9016"/>
                </a:lnTo>
                <a:close/>
              </a:path>
              <a:path w="82550" h="66675">
                <a:moveTo>
                  <a:pt x="21766" y="11556"/>
                </a:moveTo>
                <a:lnTo>
                  <a:pt x="21364" y="11683"/>
                </a:lnTo>
                <a:lnTo>
                  <a:pt x="20352" y="11810"/>
                </a:lnTo>
                <a:lnTo>
                  <a:pt x="18616" y="12445"/>
                </a:lnTo>
                <a:lnTo>
                  <a:pt x="14844" y="19938"/>
                </a:lnTo>
                <a:lnTo>
                  <a:pt x="14967" y="21081"/>
                </a:lnTo>
                <a:lnTo>
                  <a:pt x="15074" y="21716"/>
                </a:lnTo>
                <a:lnTo>
                  <a:pt x="15315" y="22732"/>
                </a:lnTo>
                <a:lnTo>
                  <a:pt x="15430" y="20954"/>
                </a:lnTo>
                <a:lnTo>
                  <a:pt x="15752" y="19811"/>
                </a:lnTo>
                <a:lnTo>
                  <a:pt x="18938" y="15366"/>
                </a:lnTo>
                <a:lnTo>
                  <a:pt x="19800" y="14604"/>
                </a:lnTo>
                <a:lnTo>
                  <a:pt x="20306" y="14350"/>
                </a:lnTo>
                <a:lnTo>
                  <a:pt x="23931" y="14350"/>
                </a:lnTo>
                <a:lnTo>
                  <a:pt x="23652" y="13715"/>
                </a:lnTo>
                <a:lnTo>
                  <a:pt x="23275" y="13207"/>
                </a:lnTo>
                <a:lnTo>
                  <a:pt x="22663" y="12445"/>
                </a:lnTo>
                <a:lnTo>
                  <a:pt x="22238" y="12064"/>
                </a:lnTo>
                <a:lnTo>
                  <a:pt x="21766" y="11556"/>
                </a:lnTo>
                <a:close/>
              </a:path>
              <a:path w="82550" h="66675">
                <a:moveTo>
                  <a:pt x="78494" y="0"/>
                </a:moveTo>
                <a:lnTo>
                  <a:pt x="72319" y="21208"/>
                </a:lnTo>
                <a:lnTo>
                  <a:pt x="74090" y="20827"/>
                </a:lnTo>
                <a:lnTo>
                  <a:pt x="82344" y="20827"/>
                </a:lnTo>
                <a:lnTo>
                  <a:pt x="82151" y="19811"/>
                </a:lnTo>
                <a:lnTo>
                  <a:pt x="81921" y="19176"/>
                </a:lnTo>
                <a:lnTo>
                  <a:pt x="81406" y="18160"/>
                </a:lnTo>
                <a:lnTo>
                  <a:pt x="81013" y="17525"/>
                </a:lnTo>
                <a:lnTo>
                  <a:pt x="80006" y="16382"/>
                </a:lnTo>
                <a:lnTo>
                  <a:pt x="79633" y="16001"/>
                </a:lnTo>
                <a:lnTo>
                  <a:pt x="80070" y="14477"/>
                </a:lnTo>
                <a:lnTo>
                  <a:pt x="80514" y="12445"/>
                </a:lnTo>
                <a:lnTo>
                  <a:pt x="80741" y="10921"/>
                </a:lnTo>
                <a:lnTo>
                  <a:pt x="80865" y="9651"/>
                </a:lnTo>
                <a:lnTo>
                  <a:pt x="80785" y="6223"/>
                </a:lnTo>
                <a:lnTo>
                  <a:pt x="79276" y="1270"/>
                </a:lnTo>
                <a:lnTo>
                  <a:pt x="7849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10154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29" h="69850">
                <a:moveTo>
                  <a:pt x="10142" y="23729"/>
                </a:moveTo>
                <a:lnTo>
                  <a:pt x="0" y="31643"/>
                </a:lnTo>
                <a:lnTo>
                  <a:pt x="356" y="33441"/>
                </a:lnTo>
                <a:lnTo>
                  <a:pt x="586" y="34815"/>
                </a:lnTo>
                <a:lnTo>
                  <a:pt x="724" y="36338"/>
                </a:lnTo>
                <a:lnTo>
                  <a:pt x="768" y="42294"/>
                </a:lnTo>
                <a:lnTo>
                  <a:pt x="1023" y="42878"/>
                </a:lnTo>
                <a:lnTo>
                  <a:pt x="1269" y="43542"/>
                </a:lnTo>
                <a:lnTo>
                  <a:pt x="1460" y="43977"/>
                </a:lnTo>
                <a:lnTo>
                  <a:pt x="1960" y="46795"/>
                </a:lnTo>
                <a:lnTo>
                  <a:pt x="3346" y="69230"/>
                </a:lnTo>
                <a:lnTo>
                  <a:pt x="3852" y="68520"/>
                </a:lnTo>
                <a:lnTo>
                  <a:pt x="6451" y="63046"/>
                </a:lnTo>
                <a:lnTo>
                  <a:pt x="7003" y="62336"/>
                </a:lnTo>
                <a:lnTo>
                  <a:pt x="16869" y="57755"/>
                </a:lnTo>
                <a:lnTo>
                  <a:pt x="30221" y="57755"/>
                </a:lnTo>
                <a:lnTo>
                  <a:pt x="31451" y="57125"/>
                </a:lnTo>
                <a:lnTo>
                  <a:pt x="35269" y="52899"/>
                </a:lnTo>
                <a:lnTo>
                  <a:pt x="37350" y="52784"/>
                </a:lnTo>
                <a:lnTo>
                  <a:pt x="51823" y="44092"/>
                </a:lnTo>
                <a:lnTo>
                  <a:pt x="51764" y="42168"/>
                </a:lnTo>
                <a:lnTo>
                  <a:pt x="51621" y="41194"/>
                </a:lnTo>
                <a:lnTo>
                  <a:pt x="51196" y="39786"/>
                </a:lnTo>
                <a:lnTo>
                  <a:pt x="50954" y="39121"/>
                </a:lnTo>
                <a:lnTo>
                  <a:pt x="50678" y="38537"/>
                </a:lnTo>
                <a:lnTo>
                  <a:pt x="52449" y="37438"/>
                </a:lnTo>
                <a:lnTo>
                  <a:pt x="62121" y="23775"/>
                </a:lnTo>
                <a:lnTo>
                  <a:pt x="11442" y="23775"/>
                </a:lnTo>
                <a:lnTo>
                  <a:pt x="10142" y="23729"/>
                </a:lnTo>
                <a:close/>
              </a:path>
              <a:path w="62229" h="69850">
                <a:moveTo>
                  <a:pt x="30221" y="57755"/>
                </a:moveTo>
                <a:lnTo>
                  <a:pt x="16869" y="57755"/>
                </a:lnTo>
                <a:lnTo>
                  <a:pt x="18675" y="57915"/>
                </a:lnTo>
                <a:lnTo>
                  <a:pt x="19422" y="58030"/>
                </a:lnTo>
                <a:lnTo>
                  <a:pt x="25598" y="58854"/>
                </a:lnTo>
                <a:lnTo>
                  <a:pt x="26380" y="58774"/>
                </a:lnTo>
                <a:lnTo>
                  <a:pt x="27921" y="58534"/>
                </a:lnTo>
                <a:lnTo>
                  <a:pt x="28588" y="58385"/>
                </a:lnTo>
                <a:lnTo>
                  <a:pt x="29908" y="57915"/>
                </a:lnTo>
                <a:lnTo>
                  <a:pt x="30221" y="57755"/>
                </a:lnTo>
                <a:close/>
              </a:path>
              <a:path w="62229" h="69850">
                <a:moveTo>
                  <a:pt x="16950" y="7993"/>
                </a:moveTo>
                <a:lnTo>
                  <a:pt x="16042" y="8074"/>
                </a:lnTo>
                <a:lnTo>
                  <a:pt x="15260" y="8303"/>
                </a:lnTo>
                <a:lnTo>
                  <a:pt x="14903" y="8497"/>
                </a:lnTo>
                <a:lnTo>
                  <a:pt x="14547" y="8658"/>
                </a:lnTo>
                <a:lnTo>
                  <a:pt x="10616" y="19938"/>
                </a:lnTo>
                <a:lnTo>
                  <a:pt x="10740" y="21152"/>
                </a:lnTo>
                <a:lnTo>
                  <a:pt x="10970" y="22401"/>
                </a:lnTo>
                <a:lnTo>
                  <a:pt x="11327" y="23535"/>
                </a:lnTo>
                <a:lnTo>
                  <a:pt x="11442" y="23775"/>
                </a:lnTo>
                <a:lnTo>
                  <a:pt x="62121" y="23775"/>
                </a:lnTo>
                <a:lnTo>
                  <a:pt x="62040" y="22366"/>
                </a:lnTo>
                <a:lnTo>
                  <a:pt x="61925" y="21542"/>
                </a:lnTo>
                <a:lnTo>
                  <a:pt x="61509" y="19938"/>
                </a:lnTo>
                <a:lnTo>
                  <a:pt x="44906" y="19938"/>
                </a:lnTo>
                <a:lnTo>
                  <a:pt x="44584" y="18839"/>
                </a:lnTo>
                <a:lnTo>
                  <a:pt x="37983" y="15357"/>
                </a:lnTo>
                <a:lnTo>
                  <a:pt x="38260" y="13158"/>
                </a:lnTo>
                <a:lnTo>
                  <a:pt x="38373" y="11910"/>
                </a:lnTo>
                <a:lnTo>
                  <a:pt x="38408" y="10181"/>
                </a:lnTo>
                <a:lnTo>
                  <a:pt x="22412" y="10181"/>
                </a:lnTo>
                <a:lnTo>
                  <a:pt x="20998" y="9242"/>
                </a:lnTo>
                <a:lnTo>
                  <a:pt x="19698" y="8577"/>
                </a:lnTo>
                <a:lnTo>
                  <a:pt x="19066" y="8348"/>
                </a:lnTo>
                <a:lnTo>
                  <a:pt x="18514" y="8188"/>
                </a:lnTo>
                <a:lnTo>
                  <a:pt x="17973" y="8074"/>
                </a:lnTo>
                <a:lnTo>
                  <a:pt x="16950" y="7993"/>
                </a:lnTo>
                <a:close/>
              </a:path>
              <a:path w="62229" h="69850">
                <a:moveTo>
                  <a:pt x="54968" y="13869"/>
                </a:moveTo>
                <a:lnTo>
                  <a:pt x="44906" y="19938"/>
                </a:lnTo>
                <a:lnTo>
                  <a:pt x="61509" y="19938"/>
                </a:lnTo>
                <a:lnTo>
                  <a:pt x="54968" y="13869"/>
                </a:lnTo>
                <a:close/>
              </a:path>
              <a:path w="62229" h="69850">
                <a:moveTo>
                  <a:pt x="39754" y="15117"/>
                </a:moveTo>
                <a:lnTo>
                  <a:pt x="39282" y="15117"/>
                </a:lnTo>
                <a:lnTo>
                  <a:pt x="38845" y="15163"/>
                </a:lnTo>
                <a:lnTo>
                  <a:pt x="38213" y="15277"/>
                </a:lnTo>
                <a:lnTo>
                  <a:pt x="37983" y="15357"/>
                </a:lnTo>
                <a:lnTo>
                  <a:pt x="41147" y="15357"/>
                </a:lnTo>
                <a:lnTo>
                  <a:pt x="40306" y="15163"/>
                </a:lnTo>
                <a:lnTo>
                  <a:pt x="39754" y="15117"/>
                </a:lnTo>
                <a:close/>
              </a:path>
              <a:path w="62229" h="69850">
                <a:moveTo>
                  <a:pt x="30899" y="0"/>
                </a:moveTo>
                <a:lnTo>
                  <a:pt x="22412" y="10181"/>
                </a:lnTo>
                <a:lnTo>
                  <a:pt x="38408" y="10181"/>
                </a:lnTo>
                <a:lnTo>
                  <a:pt x="308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13385" y="333340"/>
            <a:ext cx="55244" cy="44450"/>
          </a:xfrm>
          <a:custGeom>
            <a:avLst/>
            <a:gdLst/>
            <a:ahLst/>
            <a:cxnLst/>
            <a:rect l="l" t="t" r="r" b="b"/>
            <a:pathLst>
              <a:path w="55245" h="44450">
                <a:moveTo>
                  <a:pt x="19181" y="8818"/>
                </a:moveTo>
                <a:lnTo>
                  <a:pt x="10338" y="20992"/>
                </a:lnTo>
                <a:lnTo>
                  <a:pt x="9199" y="21771"/>
                </a:lnTo>
                <a:lnTo>
                  <a:pt x="0" y="43977"/>
                </a:lnTo>
                <a:lnTo>
                  <a:pt x="310" y="43382"/>
                </a:lnTo>
                <a:lnTo>
                  <a:pt x="701" y="42718"/>
                </a:lnTo>
                <a:lnTo>
                  <a:pt x="7509" y="37907"/>
                </a:lnTo>
                <a:lnTo>
                  <a:pt x="8095" y="37747"/>
                </a:lnTo>
                <a:lnTo>
                  <a:pt x="8728" y="37633"/>
                </a:lnTo>
                <a:lnTo>
                  <a:pt x="9349" y="37552"/>
                </a:lnTo>
                <a:lnTo>
                  <a:pt x="10683" y="37472"/>
                </a:lnTo>
                <a:lnTo>
                  <a:pt x="27438" y="37472"/>
                </a:lnTo>
                <a:lnTo>
                  <a:pt x="28381" y="36842"/>
                </a:lnTo>
                <a:lnTo>
                  <a:pt x="28933" y="36338"/>
                </a:lnTo>
                <a:lnTo>
                  <a:pt x="29519" y="35709"/>
                </a:lnTo>
                <a:lnTo>
                  <a:pt x="29956" y="35124"/>
                </a:lnTo>
                <a:lnTo>
                  <a:pt x="30423" y="34300"/>
                </a:lnTo>
                <a:lnTo>
                  <a:pt x="5071" y="34300"/>
                </a:lnTo>
                <a:lnTo>
                  <a:pt x="5391" y="33246"/>
                </a:lnTo>
                <a:lnTo>
                  <a:pt x="9866" y="27142"/>
                </a:lnTo>
                <a:lnTo>
                  <a:pt x="11022" y="26398"/>
                </a:lnTo>
                <a:lnTo>
                  <a:pt x="17651" y="18518"/>
                </a:lnTo>
                <a:lnTo>
                  <a:pt x="25264" y="18518"/>
                </a:lnTo>
                <a:lnTo>
                  <a:pt x="31102" y="11784"/>
                </a:lnTo>
                <a:lnTo>
                  <a:pt x="24689" y="11784"/>
                </a:lnTo>
                <a:lnTo>
                  <a:pt x="23621" y="10696"/>
                </a:lnTo>
                <a:lnTo>
                  <a:pt x="22419" y="9837"/>
                </a:lnTo>
                <a:lnTo>
                  <a:pt x="21780" y="9482"/>
                </a:lnTo>
                <a:lnTo>
                  <a:pt x="20986" y="9127"/>
                </a:lnTo>
                <a:lnTo>
                  <a:pt x="20124" y="8887"/>
                </a:lnTo>
                <a:lnTo>
                  <a:pt x="19181" y="8818"/>
                </a:lnTo>
                <a:close/>
              </a:path>
              <a:path w="55245" h="44450">
                <a:moveTo>
                  <a:pt x="27438" y="37472"/>
                </a:moveTo>
                <a:lnTo>
                  <a:pt x="10683" y="37472"/>
                </a:lnTo>
                <a:lnTo>
                  <a:pt x="12925" y="37587"/>
                </a:lnTo>
                <a:lnTo>
                  <a:pt x="14581" y="37862"/>
                </a:lnTo>
                <a:lnTo>
                  <a:pt x="17996" y="38652"/>
                </a:lnTo>
                <a:lnTo>
                  <a:pt x="19296" y="38801"/>
                </a:lnTo>
                <a:lnTo>
                  <a:pt x="20676" y="38881"/>
                </a:lnTo>
                <a:lnTo>
                  <a:pt x="22125" y="38881"/>
                </a:lnTo>
                <a:lnTo>
                  <a:pt x="22838" y="38847"/>
                </a:lnTo>
                <a:lnTo>
                  <a:pt x="23585" y="38766"/>
                </a:lnTo>
                <a:lnTo>
                  <a:pt x="25034" y="38457"/>
                </a:lnTo>
                <a:lnTo>
                  <a:pt x="25747" y="38262"/>
                </a:lnTo>
                <a:lnTo>
                  <a:pt x="26715" y="37862"/>
                </a:lnTo>
                <a:lnTo>
                  <a:pt x="27438" y="37472"/>
                </a:lnTo>
                <a:close/>
              </a:path>
              <a:path w="55245" h="44450">
                <a:moveTo>
                  <a:pt x="54013" y="206"/>
                </a:moveTo>
                <a:lnTo>
                  <a:pt x="39386" y="16445"/>
                </a:lnTo>
                <a:lnTo>
                  <a:pt x="38408" y="17190"/>
                </a:lnTo>
                <a:lnTo>
                  <a:pt x="22918" y="25264"/>
                </a:lnTo>
                <a:lnTo>
                  <a:pt x="20239" y="26398"/>
                </a:lnTo>
                <a:lnTo>
                  <a:pt x="5071" y="34300"/>
                </a:lnTo>
                <a:lnTo>
                  <a:pt x="30423" y="34300"/>
                </a:lnTo>
                <a:lnTo>
                  <a:pt x="30784" y="33601"/>
                </a:lnTo>
                <a:lnTo>
                  <a:pt x="31325" y="31723"/>
                </a:lnTo>
                <a:lnTo>
                  <a:pt x="39529" y="31723"/>
                </a:lnTo>
                <a:lnTo>
                  <a:pt x="45858" y="26741"/>
                </a:lnTo>
                <a:lnTo>
                  <a:pt x="45738" y="23924"/>
                </a:lnTo>
                <a:lnTo>
                  <a:pt x="45481" y="22836"/>
                </a:lnTo>
                <a:lnTo>
                  <a:pt x="44423" y="20167"/>
                </a:lnTo>
                <a:lnTo>
                  <a:pt x="43629" y="18679"/>
                </a:lnTo>
                <a:lnTo>
                  <a:pt x="44308" y="18289"/>
                </a:lnTo>
                <a:lnTo>
                  <a:pt x="47252" y="16365"/>
                </a:lnTo>
                <a:lnTo>
                  <a:pt x="48471" y="15392"/>
                </a:lnTo>
                <a:lnTo>
                  <a:pt x="49138" y="14888"/>
                </a:lnTo>
                <a:lnTo>
                  <a:pt x="49770" y="14292"/>
                </a:lnTo>
                <a:lnTo>
                  <a:pt x="50437" y="13708"/>
                </a:lnTo>
                <a:lnTo>
                  <a:pt x="51069" y="13078"/>
                </a:lnTo>
                <a:lnTo>
                  <a:pt x="55229" y="5726"/>
                </a:lnTo>
                <a:lnTo>
                  <a:pt x="55117" y="2897"/>
                </a:lnTo>
                <a:lnTo>
                  <a:pt x="54876" y="2004"/>
                </a:lnTo>
                <a:lnTo>
                  <a:pt x="54485" y="1099"/>
                </a:lnTo>
                <a:lnTo>
                  <a:pt x="54013" y="206"/>
                </a:lnTo>
                <a:close/>
              </a:path>
              <a:path w="55245" h="44450">
                <a:moveTo>
                  <a:pt x="39529" y="31723"/>
                </a:moveTo>
                <a:lnTo>
                  <a:pt x="31325" y="31723"/>
                </a:lnTo>
                <a:lnTo>
                  <a:pt x="32233" y="31838"/>
                </a:lnTo>
                <a:lnTo>
                  <a:pt x="35257" y="32032"/>
                </a:lnTo>
                <a:lnTo>
                  <a:pt x="36051" y="32032"/>
                </a:lnTo>
                <a:lnTo>
                  <a:pt x="37661" y="31952"/>
                </a:lnTo>
                <a:lnTo>
                  <a:pt x="38489" y="31872"/>
                </a:lnTo>
                <a:lnTo>
                  <a:pt x="39529" y="31723"/>
                </a:lnTo>
                <a:close/>
              </a:path>
              <a:path w="55245" h="44450">
                <a:moveTo>
                  <a:pt x="25264" y="18518"/>
                </a:moveTo>
                <a:lnTo>
                  <a:pt x="17651" y="18518"/>
                </a:lnTo>
                <a:lnTo>
                  <a:pt x="17847" y="19194"/>
                </a:lnTo>
                <a:lnTo>
                  <a:pt x="17883" y="19389"/>
                </a:lnTo>
                <a:lnTo>
                  <a:pt x="17990" y="22481"/>
                </a:lnTo>
                <a:lnTo>
                  <a:pt x="17881" y="23145"/>
                </a:lnTo>
                <a:lnTo>
                  <a:pt x="17660" y="24004"/>
                </a:lnTo>
                <a:lnTo>
                  <a:pt x="17295" y="25023"/>
                </a:lnTo>
                <a:lnTo>
                  <a:pt x="19882" y="23145"/>
                </a:lnTo>
                <a:lnTo>
                  <a:pt x="21122" y="22160"/>
                </a:lnTo>
                <a:lnTo>
                  <a:pt x="23275" y="20362"/>
                </a:lnTo>
                <a:lnTo>
                  <a:pt x="25264" y="18518"/>
                </a:lnTo>
                <a:close/>
              </a:path>
              <a:path w="55245" h="44450">
                <a:moveTo>
                  <a:pt x="42360" y="5875"/>
                </a:moveTo>
                <a:lnTo>
                  <a:pt x="34199" y="5875"/>
                </a:lnTo>
                <a:lnTo>
                  <a:pt x="34244" y="6264"/>
                </a:lnTo>
                <a:lnTo>
                  <a:pt x="34371" y="10307"/>
                </a:lnTo>
                <a:lnTo>
                  <a:pt x="32475" y="18679"/>
                </a:lnTo>
                <a:lnTo>
                  <a:pt x="33417" y="17980"/>
                </a:lnTo>
                <a:lnTo>
                  <a:pt x="42295" y="6470"/>
                </a:lnTo>
                <a:lnTo>
                  <a:pt x="42360" y="5875"/>
                </a:lnTo>
                <a:close/>
              </a:path>
              <a:path w="55245" h="44450">
                <a:moveTo>
                  <a:pt x="37615" y="0"/>
                </a:moveTo>
                <a:lnTo>
                  <a:pt x="24689" y="11784"/>
                </a:lnTo>
                <a:lnTo>
                  <a:pt x="31102" y="11784"/>
                </a:lnTo>
                <a:lnTo>
                  <a:pt x="32678" y="9288"/>
                </a:lnTo>
                <a:lnTo>
                  <a:pt x="33613" y="7444"/>
                </a:lnTo>
                <a:lnTo>
                  <a:pt x="34084" y="6264"/>
                </a:lnTo>
                <a:lnTo>
                  <a:pt x="34199" y="5875"/>
                </a:lnTo>
                <a:lnTo>
                  <a:pt x="42360" y="5875"/>
                </a:lnTo>
                <a:lnTo>
                  <a:pt x="38489" y="125"/>
                </a:lnTo>
                <a:lnTo>
                  <a:pt x="3761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36985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5" h="17145">
                <a:moveTo>
                  <a:pt x="3561" y="0"/>
                </a:moveTo>
                <a:lnTo>
                  <a:pt x="0" y="15506"/>
                </a:lnTo>
                <a:lnTo>
                  <a:pt x="100" y="16881"/>
                </a:lnTo>
                <a:lnTo>
                  <a:pt x="5608" y="7913"/>
                </a:lnTo>
                <a:lnTo>
                  <a:pt x="5482" y="4111"/>
                </a:lnTo>
                <a:lnTo>
                  <a:pt x="35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3206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4760" y="0"/>
                </a:moveTo>
                <a:lnTo>
                  <a:pt x="0" y="9162"/>
                </a:lnTo>
                <a:lnTo>
                  <a:pt x="241" y="11360"/>
                </a:lnTo>
                <a:lnTo>
                  <a:pt x="436" y="11441"/>
                </a:lnTo>
                <a:lnTo>
                  <a:pt x="942" y="11555"/>
                </a:lnTo>
                <a:lnTo>
                  <a:pt x="1299" y="11555"/>
                </a:lnTo>
                <a:lnTo>
                  <a:pt x="1690" y="11509"/>
                </a:lnTo>
                <a:lnTo>
                  <a:pt x="4849" y="790"/>
                </a:lnTo>
                <a:lnTo>
                  <a:pt x="5036" y="45"/>
                </a:lnTo>
                <a:lnTo>
                  <a:pt x="476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77207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333" y="5794"/>
                </a:moveTo>
                <a:lnTo>
                  <a:pt x="1023" y="6230"/>
                </a:lnTo>
                <a:lnTo>
                  <a:pt x="666" y="6665"/>
                </a:lnTo>
                <a:lnTo>
                  <a:pt x="0" y="7638"/>
                </a:lnTo>
                <a:lnTo>
                  <a:pt x="4323" y="12884"/>
                </a:lnTo>
                <a:lnTo>
                  <a:pt x="4174" y="13124"/>
                </a:lnTo>
                <a:lnTo>
                  <a:pt x="3852" y="13903"/>
                </a:lnTo>
                <a:lnTo>
                  <a:pt x="3702" y="14453"/>
                </a:lnTo>
                <a:lnTo>
                  <a:pt x="3702" y="17190"/>
                </a:lnTo>
                <a:lnTo>
                  <a:pt x="3932" y="18175"/>
                </a:lnTo>
                <a:lnTo>
                  <a:pt x="10660" y="26432"/>
                </a:lnTo>
                <a:lnTo>
                  <a:pt x="11603" y="27062"/>
                </a:lnTo>
                <a:lnTo>
                  <a:pt x="12385" y="27680"/>
                </a:lnTo>
                <a:lnTo>
                  <a:pt x="14386" y="27680"/>
                </a:lnTo>
                <a:lnTo>
                  <a:pt x="16088" y="29639"/>
                </a:lnTo>
                <a:lnTo>
                  <a:pt x="16674" y="30383"/>
                </a:lnTo>
                <a:lnTo>
                  <a:pt x="16559" y="28826"/>
                </a:lnTo>
                <a:lnTo>
                  <a:pt x="16237" y="26203"/>
                </a:lnTo>
                <a:lnTo>
                  <a:pt x="11798" y="10971"/>
                </a:lnTo>
                <a:lnTo>
                  <a:pt x="11476" y="9952"/>
                </a:lnTo>
                <a:lnTo>
                  <a:pt x="10464" y="7329"/>
                </a:lnTo>
                <a:lnTo>
                  <a:pt x="10142" y="6585"/>
                </a:lnTo>
                <a:lnTo>
                  <a:pt x="2046" y="6585"/>
                </a:lnTo>
                <a:lnTo>
                  <a:pt x="1333" y="5794"/>
                </a:lnTo>
                <a:close/>
              </a:path>
              <a:path w="17145" h="30479">
                <a:moveTo>
                  <a:pt x="5864" y="0"/>
                </a:moveTo>
                <a:lnTo>
                  <a:pt x="5669" y="400"/>
                </a:lnTo>
                <a:lnTo>
                  <a:pt x="5186" y="1099"/>
                </a:lnTo>
                <a:lnTo>
                  <a:pt x="4956" y="1488"/>
                </a:lnTo>
                <a:lnTo>
                  <a:pt x="6175" y="2782"/>
                </a:lnTo>
                <a:lnTo>
                  <a:pt x="2046" y="6585"/>
                </a:lnTo>
                <a:lnTo>
                  <a:pt x="10142" y="6585"/>
                </a:lnTo>
                <a:lnTo>
                  <a:pt x="6646" y="939"/>
                </a:lnTo>
                <a:lnTo>
                  <a:pt x="58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70445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299" y="2267"/>
                </a:moveTo>
                <a:lnTo>
                  <a:pt x="15329" y="14246"/>
                </a:lnTo>
                <a:lnTo>
                  <a:pt x="14466" y="13433"/>
                </a:lnTo>
                <a:lnTo>
                  <a:pt x="12776" y="11704"/>
                </a:lnTo>
                <a:lnTo>
                  <a:pt x="12155" y="11005"/>
                </a:lnTo>
                <a:lnTo>
                  <a:pt x="10775" y="9242"/>
                </a:lnTo>
                <a:lnTo>
                  <a:pt x="9521" y="7444"/>
                </a:lnTo>
                <a:lnTo>
                  <a:pt x="8709" y="6069"/>
                </a:lnTo>
                <a:lnTo>
                  <a:pt x="4875" y="6069"/>
                </a:lnTo>
                <a:lnTo>
                  <a:pt x="3817" y="5210"/>
                </a:lnTo>
                <a:lnTo>
                  <a:pt x="3300" y="4695"/>
                </a:lnTo>
                <a:lnTo>
                  <a:pt x="2679" y="4031"/>
                </a:lnTo>
                <a:lnTo>
                  <a:pt x="2012" y="3252"/>
                </a:lnTo>
                <a:lnTo>
                  <a:pt x="1299" y="2267"/>
                </a:lnTo>
                <a:close/>
              </a:path>
              <a:path w="15875" h="14604">
                <a:moveTo>
                  <a:pt x="5899" y="0"/>
                </a:moveTo>
                <a:lnTo>
                  <a:pt x="4875" y="6069"/>
                </a:lnTo>
                <a:lnTo>
                  <a:pt x="8709" y="6069"/>
                </a:lnTo>
                <a:lnTo>
                  <a:pt x="8102" y="5016"/>
                </a:lnTo>
                <a:lnTo>
                  <a:pt x="7500" y="3836"/>
                </a:lnTo>
                <a:lnTo>
                  <a:pt x="6405" y="1454"/>
                </a:lnTo>
                <a:lnTo>
                  <a:pt x="5899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64742" y="43268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40">
                <a:moveTo>
                  <a:pt x="3346" y="0"/>
                </a:moveTo>
                <a:lnTo>
                  <a:pt x="1966" y="469"/>
                </a:lnTo>
                <a:lnTo>
                  <a:pt x="908" y="664"/>
                </a:lnTo>
                <a:lnTo>
                  <a:pt x="0" y="2301"/>
                </a:lnTo>
                <a:lnTo>
                  <a:pt x="3656" y="2301"/>
                </a:lnTo>
                <a:lnTo>
                  <a:pt x="3346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55364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2696" y="1328"/>
                </a:moveTo>
                <a:lnTo>
                  <a:pt x="3555" y="2233"/>
                </a:lnTo>
                <a:lnTo>
                  <a:pt x="3666" y="2542"/>
                </a:lnTo>
                <a:lnTo>
                  <a:pt x="0" y="18472"/>
                </a:lnTo>
                <a:lnTo>
                  <a:pt x="118" y="19538"/>
                </a:lnTo>
                <a:lnTo>
                  <a:pt x="12609" y="42168"/>
                </a:lnTo>
                <a:lnTo>
                  <a:pt x="12839" y="40599"/>
                </a:lnTo>
                <a:lnTo>
                  <a:pt x="13000" y="39820"/>
                </a:lnTo>
                <a:lnTo>
                  <a:pt x="34147" y="12643"/>
                </a:lnTo>
                <a:lnTo>
                  <a:pt x="35251" y="11864"/>
                </a:lnTo>
                <a:lnTo>
                  <a:pt x="37218" y="10250"/>
                </a:lnTo>
                <a:lnTo>
                  <a:pt x="39104" y="8417"/>
                </a:lnTo>
                <a:lnTo>
                  <a:pt x="41018" y="6264"/>
                </a:lnTo>
                <a:lnTo>
                  <a:pt x="17875" y="6264"/>
                </a:lnTo>
                <a:lnTo>
                  <a:pt x="16611" y="6104"/>
                </a:lnTo>
                <a:lnTo>
                  <a:pt x="11685" y="1557"/>
                </a:lnTo>
                <a:lnTo>
                  <a:pt x="4858" y="1557"/>
                </a:lnTo>
                <a:lnTo>
                  <a:pt x="3409" y="1488"/>
                </a:lnTo>
                <a:lnTo>
                  <a:pt x="2696" y="1328"/>
                </a:lnTo>
                <a:close/>
              </a:path>
              <a:path w="41275" h="42545">
                <a:moveTo>
                  <a:pt x="33366" y="1523"/>
                </a:moveTo>
                <a:lnTo>
                  <a:pt x="25419" y="4111"/>
                </a:lnTo>
                <a:lnTo>
                  <a:pt x="24085" y="4810"/>
                </a:lnTo>
                <a:lnTo>
                  <a:pt x="18508" y="6264"/>
                </a:lnTo>
                <a:lnTo>
                  <a:pt x="41018" y="6264"/>
                </a:lnTo>
                <a:lnTo>
                  <a:pt x="41160" y="6104"/>
                </a:lnTo>
                <a:lnTo>
                  <a:pt x="41091" y="5875"/>
                </a:lnTo>
                <a:lnTo>
                  <a:pt x="40622" y="5394"/>
                </a:lnTo>
                <a:lnTo>
                  <a:pt x="33998" y="1557"/>
                </a:lnTo>
                <a:lnTo>
                  <a:pt x="33366" y="1523"/>
                </a:lnTo>
                <a:close/>
              </a:path>
              <a:path w="41275" h="42545">
                <a:moveTo>
                  <a:pt x="11114" y="0"/>
                </a:moveTo>
                <a:lnTo>
                  <a:pt x="4858" y="1557"/>
                </a:lnTo>
                <a:lnTo>
                  <a:pt x="11685" y="1557"/>
                </a:lnTo>
                <a:lnTo>
                  <a:pt x="1111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83470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21420" y="21565"/>
                </a:moveTo>
                <a:lnTo>
                  <a:pt x="14850" y="21565"/>
                </a:lnTo>
                <a:lnTo>
                  <a:pt x="15045" y="21725"/>
                </a:lnTo>
                <a:lnTo>
                  <a:pt x="15168" y="22000"/>
                </a:lnTo>
                <a:lnTo>
                  <a:pt x="15954" y="24348"/>
                </a:lnTo>
                <a:lnTo>
                  <a:pt x="15367" y="25172"/>
                </a:lnTo>
                <a:lnTo>
                  <a:pt x="14378" y="26776"/>
                </a:lnTo>
                <a:lnTo>
                  <a:pt x="12181" y="36957"/>
                </a:lnTo>
                <a:lnTo>
                  <a:pt x="12289" y="37930"/>
                </a:lnTo>
                <a:lnTo>
                  <a:pt x="12547" y="39545"/>
                </a:lnTo>
                <a:lnTo>
                  <a:pt x="13044" y="41343"/>
                </a:lnTo>
                <a:lnTo>
                  <a:pt x="13254" y="41813"/>
                </a:lnTo>
                <a:lnTo>
                  <a:pt x="13702" y="42557"/>
                </a:lnTo>
                <a:lnTo>
                  <a:pt x="14157" y="43416"/>
                </a:lnTo>
                <a:lnTo>
                  <a:pt x="16478" y="53437"/>
                </a:lnTo>
                <a:lnTo>
                  <a:pt x="16394" y="54262"/>
                </a:lnTo>
                <a:lnTo>
                  <a:pt x="16240" y="55201"/>
                </a:lnTo>
                <a:lnTo>
                  <a:pt x="15954" y="56140"/>
                </a:lnTo>
                <a:lnTo>
                  <a:pt x="15958" y="58808"/>
                </a:lnTo>
                <a:lnTo>
                  <a:pt x="17955" y="63779"/>
                </a:lnTo>
                <a:lnTo>
                  <a:pt x="18507" y="62989"/>
                </a:lnTo>
                <a:lnTo>
                  <a:pt x="21612" y="55201"/>
                </a:lnTo>
                <a:lnTo>
                  <a:pt x="21531" y="53437"/>
                </a:lnTo>
                <a:lnTo>
                  <a:pt x="20979" y="51673"/>
                </a:lnTo>
                <a:lnTo>
                  <a:pt x="20554" y="50230"/>
                </a:lnTo>
                <a:lnTo>
                  <a:pt x="20243" y="48856"/>
                </a:lnTo>
                <a:lnTo>
                  <a:pt x="20002" y="47562"/>
                </a:lnTo>
                <a:lnTo>
                  <a:pt x="19841" y="46394"/>
                </a:lnTo>
                <a:lnTo>
                  <a:pt x="19976" y="42511"/>
                </a:lnTo>
                <a:lnTo>
                  <a:pt x="26097" y="37312"/>
                </a:lnTo>
                <a:lnTo>
                  <a:pt x="27120" y="37312"/>
                </a:lnTo>
                <a:lnTo>
                  <a:pt x="26649" y="37266"/>
                </a:lnTo>
                <a:lnTo>
                  <a:pt x="26925" y="32880"/>
                </a:lnTo>
                <a:lnTo>
                  <a:pt x="25982" y="30532"/>
                </a:lnTo>
                <a:lnTo>
                  <a:pt x="24399" y="27050"/>
                </a:lnTo>
                <a:lnTo>
                  <a:pt x="22670" y="23718"/>
                </a:lnTo>
                <a:lnTo>
                  <a:pt x="21420" y="21565"/>
                </a:lnTo>
                <a:close/>
              </a:path>
              <a:path w="27304" h="64134">
                <a:moveTo>
                  <a:pt x="27120" y="37312"/>
                </a:moveTo>
                <a:close/>
              </a:path>
              <a:path w="27304" h="64134">
                <a:moveTo>
                  <a:pt x="6754" y="13273"/>
                </a:moveTo>
                <a:lnTo>
                  <a:pt x="1683" y="13273"/>
                </a:lnTo>
                <a:lnTo>
                  <a:pt x="2074" y="14957"/>
                </a:lnTo>
                <a:lnTo>
                  <a:pt x="2189" y="15735"/>
                </a:lnTo>
                <a:lnTo>
                  <a:pt x="2259" y="19492"/>
                </a:lnTo>
                <a:lnTo>
                  <a:pt x="2108" y="20820"/>
                </a:lnTo>
                <a:lnTo>
                  <a:pt x="1959" y="21450"/>
                </a:lnTo>
                <a:lnTo>
                  <a:pt x="1882" y="25172"/>
                </a:lnTo>
                <a:lnTo>
                  <a:pt x="1993" y="25997"/>
                </a:lnTo>
                <a:lnTo>
                  <a:pt x="2189" y="26581"/>
                </a:lnTo>
                <a:lnTo>
                  <a:pt x="2465" y="27050"/>
                </a:lnTo>
                <a:lnTo>
                  <a:pt x="2626" y="27165"/>
                </a:lnTo>
                <a:lnTo>
                  <a:pt x="3097" y="27955"/>
                </a:lnTo>
                <a:lnTo>
                  <a:pt x="3293" y="28150"/>
                </a:lnTo>
                <a:lnTo>
                  <a:pt x="3569" y="28184"/>
                </a:lnTo>
                <a:lnTo>
                  <a:pt x="3764" y="27955"/>
                </a:lnTo>
                <a:lnTo>
                  <a:pt x="3873" y="27440"/>
                </a:lnTo>
                <a:lnTo>
                  <a:pt x="4121" y="23718"/>
                </a:lnTo>
                <a:lnTo>
                  <a:pt x="4466" y="21450"/>
                </a:lnTo>
                <a:lnTo>
                  <a:pt x="6432" y="16285"/>
                </a:lnTo>
                <a:lnTo>
                  <a:pt x="6643" y="14876"/>
                </a:lnTo>
                <a:lnTo>
                  <a:pt x="6754" y="13273"/>
                </a:lnTo>
                <a:close/>
              </a:path>
              <a:path w="27304" h="64134">
                <a:moveTo>
                  <a:pt x="10628" y="7089"/>
                </a:moveTo>
                <a:lnTo>
                  <a:pt x="5846" y="7089"/>
                </a:lnTo>
                <a:lnTo>
                  <a:pt x="6674" y="7902"/>
                </a:lnTo>
                <a:lnTo>
                  <a:pt x="8123" y="9436"/>
                </a:lnTo>
                <a:lnTo>
                  <a:pt x="12416" y="19492"/>
                </a:lnTo>
                <a:lnTo>
                  <a:pt x="12293" y="20820"/>
                </a:lnTo>
                <a:lnTo>
                  <a:pt x="12174" y="21771"/>
                </a:lnTo>
                <a:lnTo>
                  <a:pt x="11906" y="23374"/>
                </a:lnTo>
                <a:lnTo>
                  <a:pt x="11779" y="23921"/>
                </a:lnTo>
                <a:lnTo>
                  <a:pt x="12331" y="23328"/>
                </a:lnTo>
                <a:lnTo>
                  <a:pt x="13159" y="22504"/>
                </a:lnTo>
                <a:lnTo>
                  <a:pt x="13516" y="22240"/>
                </a:lnTo>
                <a:lnTo>
                  <a:pt x="13792" y="22000"/>
                </a:lnTo>
                <a:lnTo>
                  <a:pt x="14459" y="21610"/>
                </a:lnTo>
                <a:lnTo>
                  <a:pt x="14620" y="21565"/>
                </a:lnTo>
                <a:lnTo>
                  <a:pt x="21420" y="21565"/>
                </a:lnTo>
                <a:lnTo>
                  <a:pt x="19140" y="17888"/>
                </a:lnTo>
                <a:lnTo>
                  <a:pt x="11032" y="7512"/>
                </a:lnTo>
                <a:lnTo>
                  <a:pt x="10628" y="7089"/>
                </a:lnTo>
                <a:close/>
              </a:path>
              <a:path w="27304" h="64134">
                <a:moveTo>
                  <a:pt x="3293" y="0"/>
                </a:moveTo>
                <a:lnTo>
                  <a:pt x="3017" y="148"/>
                </a:lnTo>
                <a:lnTo>
                  <a:pt x="2626" y="1362"/>
                </a:lnTo>
                <a:lnTo>
                  <a:pt x="2189" y="2542"/>
                </a:lnTo>
                <a:lnTo>
                  <a:pt x="1292" y="4581"/>
                </a:lnTo>
                <a:lnTo>
                  <a:pt x="544" y="5989"/>
                </a:lnTo>
                <a:lnTo>
                  <a:pt x="222" y="6539"/>
                </a:lnTo>
                <a:lnTo>
                  <a:pt x="118" y="7512"/>
                </a:lnTo>
                <a:lnTo>
                  <a:pt x="1292" y="13353"/>
                </a:lnTo>
                <a:lnTo>
                  <a:pt x="1683" y="13273"/>
                </a:lnTo>
                <a:lnTo>
                  <a:pt x="6754" y="13273"/>
                </a:lnTo>
                <a:lnTo>
                  <a:pt x="6663" y="10960"/>
                </a:lnTo>
                <a:lnTo>
                  <a:pt x="6472" y="9436"/>
                </a:lnTo>
                <a:lnTo>
                  <a:pt x="6317" y="8566"/>
                </a:lnTo>
                <a:lnTo>
                  <a:pt x="5846" y="7089"/>
                </a:lnTo>
                <a:lnTo>
                  <a:pt x="10628" y="7089"/>
                </a:lnTo>
                <a:lnTo>
                  <a:pt x="8640" y="5004"/>
                </a:lnTo>
                <a:lnTo>
                  <a:pt x="7387" y="3756"/>
                </a:lnTo>
                <a:lnTo>
                  <a:pt x="6087" y="2508"/>
                </a:lnTo>
                <a:lnTo>
                  <a:pt x="4707" y="1248"/>
                </a:lnTo>
                <a:lnTo>
                  <a:pt x="329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68088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6922" y="0"/>
                </a:moveTo>
                <a:lnTo>
                  <a:pt x="6405" y="160"/>
                </a:lnTo>
                <a:lnTo>
                  <a:pt x="6957" y="1374"/>
                </a:lnTo>
                <a:lnTo>
                  <a:pt x="5818" y="1924"/>
                </a:lnTo>
                <a:lnTo>
                  <a:pt x="0" y="14602"/>
                </a:lnTo>
                <a:lnTo>
                  <a:pt x="160" y="16915"/>
                </a:lnTo>
                <a:lnTo>
                  <a:pt x="4484" y="31322"/>
                </a:lnTo>
                <a:lnTo>
                  <a:pt x="5657" y="33991"/>
                </a:lnTo>
                <a:lnTo>
                  <a:pt x="6060" y="30028"/>
                </a:lnTo>
                <a:lnTo>
                  <a:pt x="6255" y="27291"/>
                </a:lnTo>
                <a:lnTo>
                  <a:pt x="6370" y="24084"/>
                </a:lnTo>
                <a:lnTo>
                  <a:pt x="6255" y="14327"/>
                </a:lnTo>
                <a:lnTo>
                  <a:pt x="5903" y="9517"/>
                </a:lnTo>
                <a:lnTo>
                  <a:pt x="5703" y="7478"/>
                </a:lnTo>
                <a:lnTo>
                  <a:pt x="8486" y="6653"/>
                </a:lnTo>
                <a:lnTo>
                  <a:pt x="12106" y="6653"/>
                </a:lnTo>
                <a:lnTo>
                  <a:pt x="11722" y="5909"/>
                </a:lnTo>
                <a:lnTo>
                  <a:pt x="10924" y="4581"/>
                </a:lnTo>
                <a:lnTo>
                  <a:pt x="9671" y="2782"/>
                </a:lnTo>
                <a:lnTo>
                  <a:pt x="9234" y="2267"/>
                </a:lnTo>
                <a:lnTo>
                  <a:pt x="8417" y="1374"/>
                </a:lnTo>
                <a:lnTo>
                  <a:pt x="6922" y="0"/>
                </a:lnTo>
                <a:close/>
              </a:path>
              <a:path w="36195" h="34289">
                <a:moveTo>
                  <a:pt x="12106" y="6653"/>
                </a:moveTo>
                <a:lnTo>
                  <a:pt x="8486" y="6653"/>
                </a:lnTo>
                <a:lnTo>
                  <a:pt x="10970" y="8257"/>
                </a:lnTo>
                <a:lnTo>
                  <a:pt x="12258" y="8967"/>
                </a:lnTo>
                <a:lnTo>
                  <a:pt x="13362" y="9517"/>
                </a:lnTo>
                <a:lnTo>
                  <a:pt x="13017" y="8577"/>
                </a:lnTo>
                <a:lnTo>
                  <a:pt x="12518" y="7478"/>
                </a:lnTo>
                <a:lnTo>
                  <a:pt x="12106" y="6653"/>
                </a:lnTo>
                <a:close/>
              </a:path>
              <a:path w="36195" h="34289">
                <a:moveTo>
                  <a:pt x="29761" y="4157"/>
                </a:moveTo>
                <a:lnTo>
                  <a:pt x="25437" y="5600"/>
                </a:lnTo>
                <a:lnTo>
                  <a:pt x="25080" y="5840"/>
                </a:lnTo>
                <a:lnTo>
                  <a:pt x="24218" y="6734"/>
                </a:lnTo>
                <a:lnTo>
                  <a:pt x="23925" y="7169"/>
                </a:lnTo>
                <a:lnTo>
                  <a:pt x="23746" y="7398"/>
                </a:lnTo>
                <a:lnTo>
                  <a:pt x="23160" y="8383"/>
                </a:lnTo>
                <a:lnTo>
                  <a:pt x="22642" y="9711"/>
                </a:lnTo>
                <a:lnTo>
                  <a:pt x="22262" y="11315"/>
                </a:lnTo>
                <a:lnTo>
                  <a:pt x="22171" y="12105"/>
                </a:lnTo>
                <a:lnTo>
                  <a:pt x="23160" y="12219"/>
                </a:lnTo>
                <a:lnTo>
                  <a:pt x="24103" y="12300"/>
                </a:lnTo>
                <a:lnTo>
                  <a:pt x="25000" y="12334"/>
                </a:lnTo>
                <a:lnTo>
                  <a:pt x="27403" y="12300"/>
                </a:lnTo>
                <a:lnTo>
                  <a:pt x="29841" y="12059"/>
                </a:lnTo>
                <a:lnTo>
                  <a:pt x="31336" y="11750"/>
                </a:lnTo>
                <a:lnTo>
                  <a:pt x="32590" y="11429"/>
                </a:lnTo>
                <a:lnTo>
                  <a:pt x="33142" y="11315"/>
                </a:lnTo>
                <a:lnTo>
                  <a:pt x="35694" y="9711"/>
                </a:lnTo>
                <a:lnTo>
                  <a:pt x="35660" y="8692"/>
                </a:lnTo>
                <a:lnTo>
                  <a:pt x="33417" y="5840"/>
                </a:lnTo>
                <a:lnTo>
                  <a:pt x="33222" y="4890"/>
                </a:lnTo>
                <a:lnTo>
                  <a:pt x="34368" y="4351"/>
                </a:lnTo>
                <a:lnTo>
                  <a:pt x="31888" y="4351"/>
                </a:lnTo>
                <a:lnTo>
                  <a:pt x="31175" y="4306"/>
                </a:lnTo>
                <a:lnTo>
                  <a:pt x="29761" y="4157"/>
                </a:lnTo>
                <a:close/>
              </a:path>
              <a:path w="36195" h="34289">
                <a:moveTo>
                  <a:pt x="34556" y="4157"/>
                </a:moveTo>
                <a:lnTo>
                  <a:pt x="33613" y="4271"/>
                </a:lnTo>
                <a:lnTo>
                  <a:pt x="32716" y="4351"/>
                </a:lnTo>
                <a:lnTo>
                  <a:pt x="34368" y="4351"/>
                </a:lnTo>
                <a:lnTo>
                  <a:pt x="34539" y="4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77644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5" y="148"/>
                </a:moveTo>
                <a:lnTo>
                  <a:pt x="149" y="0"/>
                </a:lnTo>
                <a:lnTo>
                  <a:pt x="0" y="34"/>
                </a:lnTo>
                <a:lnTo>
                  <a:pt x="0" y="263"/>
                </a:lnTo>
                <a:lnTo>
                  <a:pt x="195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8629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3746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15011" y="37438"/>
                </a:moveTo>
                <a:lnTo>
                  <a:pt x="9360" y="37438"/>
                </a:lnTo>
                <a:lnTo>
                  <a:pt x="9280" y="37907"/>
                </a:lnTo>
                <a:lnTo>
                  <a:pt x="10223" y="38022"/>
                </a:lnTo>
                <a:lnTo>
                  <a:pt x="11051" y="38056"/>
                </a:lnTo>
                <a:lnTo>
                  <a:pt x="11764" y="38056"/>
                </a:lnTo>
                <a:lnTo>
                  <a:pt x="12385" y="38022"/>
                </a:lnTo>
                <a:lnTo>
                  <a:pt x="13293" y="37907"/>
                </a:lnTo>
                <a:lnTo>
                  <a:pt x="14351" y="37667"/>
                </a:lnTo>
                <a:lnTo>
                  <a:pt x="15011" y="37438"/>
                </a:lnTo>
                <a:close/>
              </a:path>
              <a:path w="33654" h="38100">
                <a:moveTo>
                  <a:pt x="2828" y="3092"/>
                </a:moveTo>
                <a:lnTo>
                  <a:pt x="161" y="3882"/>
                </a:lnTo>
                <a:lnTo>
                  <a:pt x="164" y="5130"/>
                </a:lnTo>
                <a:lnTo>
                  <a:pt x="264" y="6150"/>
                </a:lnTo>
                <a:lnTo>
                  <a:pt x="508" y="9517"/>
                </a:lnTo>
                <a:lnTo>
                  <a:pt x="630" y="22824"/>
                </a:lnTo>
                <a:lnTo>
                  <a:pt x="513" y="24909"/>
                </a:lnTo>
                <a:lnTo>
                  <a:pt x="387" y="26627"/>
                </a:lnTo>
                <a:lnTo>
                  <a:pt x="0" y="30429"/>
                </a:lnTo>
                <a:lnTo>
                  <a:pt x="712" y="32181"/>
                </a:lnTo>
                <a:lnTo>
                  <a:pt x="9130" y="37472"/>
                </a:lnTo>
                <a:lnTo>
                  <a:pt x="9360" y="37438"/>
                </a:lnTo>
                <a:lnTo>
                  <a:pt x="15011" y="37438"/>
                </a:lnTo>
                <a:lnTo>
                  <a:pt x="16479" y="36293"/>
                </a:lnTo>
                <a:lnTo>
                  <a:pt x="16381" y="35239"/>
                </a:lnTo>
                <a:lnTo>
                  <a:pt x="16283" y="35044"/>
                </a:lnTo>
                <a:lnTo>
                  <a:pt x="16254" y="34815"/>
                </a:lnTo>
                <a:lnTo>
                  <a:pt x="17260" y="31918"/>
                </a:lnTo>
                <a:lnTo>
                  <a:pt x="17651" y="30933"/>
                </a:lnTo>
                <a:lnTo>
                  <a:pt x="17536" y="29994"/>
                </a:lnTo>
                <a:lnTo>
                  <a:pt x="17421" y="29249"/>
                </a:lnTo>
                <a:lnTo>
                  <a:pt x="17260" y="28619"/>
                </a:lnTo>
                <a:lnTo>
                  <a:pt x="17694" y="26466"/>
                </a:lnTo>
                <a:lnTo>
                  <a:pt x="23045" y="19652"/>
                </a:lnTo>
                <a:lnTo>
                  <a:pt x="23827" y="18324"/>
                </a:lnTo>
                <a:lnTo>
                  <a:pt x="26851" y="13662"/>
                </a:lnTo>
                <a:lnTo>
                  <a:pt x="28231" y="11784"/>
                </a:lnTo>
                <a:lnTo>
                  <a:pt x="28864" y="10960"/>
                </a:lnTo>
                <a:lnTo>
                  <a:pt x="29437" y="10765"/>
                </a:lnTo>
                <a:lnTo>
                  <a:pt x="30635" y="10227"/>
                </a:lnTo>
                <a:lnTo>
                  <a:pt x="31382" y="9757"/>
                </a:lnTo>
                <a:lnTo>
                  <a:pt x="31693" y="9517"/>
                </a:lnTo>
                <a:lnTo>
                  <a:pt x="32279" y="9013"/>
                </a:lnTo>
                <a:lnTo>
                  <a:pt x="32485" y="8772"/>
                </a:lnTo>
                <a:lnTo>
                  <a:pt x="19273" y="8772"/>
                </a:lnTo>
                <a:lnTo>
                  <a:pt x="18364" y="8738"/>
                </a:lnTo>
                <a:lnTo>
                  <a:pt x="17375" y="8658"/>
                </a:lnTo>
                <a:lnTo>
                  <a:pt x="16398" y="8543"/>
                </a:lnTo>
                <a:lnTo>
                  <a:pt x="16157" y="8497"/>
                </a:lnTo>
                <a:lnTo>
                  <a:pt x="15927" y="8463"/>
                </a:lnTo>
                <a:lnTo>
                  <a:pt x="15570" y="8417"/>
                </a:lnTo>
                <a:lnTo>
                  <a:pt x="15375" y="8383"/>
                </a:lnTo>
                <a:lnTo>
                  <a:pt x="15179" y="8337"/>
                </a:lnTo>
                <a:lnTo>
                  <a:pt x="15018" y="8303"/>
                </a:lnTo>
                <a:lnTo>
                  <a:pt x="14708" y="8222"/>
                </a:lnTo>
                <a:lnTo>
                  <a:pt x="14547" y="8222"/>
                </a:lnTo>
                <a:lnTo>
                  <a:pt x="14317" y="8188"/>
                </a:lnTo>
                <a:lnTo>
                  <a:pt x="14075" y="8108"/>
                </a:lnTo>
                <a:lnTo>
                  <a:pt x="13730" y="8028"/>
                </a:lnTo>
                <a:lnTo>
                  <a:pt x="13489" y="7993"/>
                </a:lnTo>
                <a:lnTo>
                  <a:pt x="13247" y="7913"/>
                </a:lnTo>
                <a:lnTo>
                  <a:pt x="12741" y="7799"/>
                </a:lnTo>
                <a:lnTo>
                  <a:pt x="12511" y="7719"/>
                </a:lnTo>
                <a:lnTo>
                  <a:pt x="10694" y="7169"/>
                </a:lnTo>
                <a:lnTo>
                  <a:pt x="10545" y="7089"/>
                </a:lnTo>
                <a:lnTo>
                  <a:pt x="10384" y="7054"/>
                </a:lnTo>
                <a:lnTo>
                  <a:pt x="10188" y="7008"/>
                </a:lnTo>
                <a:lnTo>
                  <a:pt x="9671" y="6779"/>
                </a:lnTo>
                <a:lnTo>
                  <a:pt x="8969" y="6505"/>
                </a:lnTo>
                <a:lnTo>
                  <a:pt x="8808" y="6424"/>
                </a:lnTo>
                <a:lnTo>
                  <a:pt x="8107" y="6150"/>
                </a:lnTo>
                <a:lnTo>
                  <a:pt x="7511" y="5840"/>
                </a:lnTo>
                <a:lnTo>
                  <a:pt x="6531" y="5371"/>
                </a:lnTo>
                <a:lnTo>
                  <a:pt x="5206" y="4626"/>
                </a:lnTo>
                <a:lnTo>
                  <a:pt x="2828" y="3092"/>
                </a:lnTo>
                <a:close/>
              </a:path>
              <a:path w="33654" h="38100">
                <a:moveTo>
                  <a:pt x="30474" y="45"/>
                </a:moveTo>
                <a:lnTo>
                  <a:pt x="30340" y="45"/>
                </a:lnTo>
                <a:lnTo>
                  <a:pt x="27564" y="1328"/>
                </a:lnTo>
                <a:lnTo>
                  <a:pt x="27760" y="2279"/>
                </a:lnTo>
                <a:lnTo>
                  <a:pt x="28197" y="2668"/>
                </a:lnTo>
                <a:lnTo>
                  <a:pt x="28622" y="3092"/>
                </a:lnTo>
                <a:lnTo>
                  <a:pt x="29450" y="4111"/>
                </a:lnTo>
                <a:lnTo>
                  <a:pt x="29794" y="4695"/>
                </a:lnTo>
                <a:lnTo>
                  <a:pt x="30002" y="5130"/>
                </a:lnTo>
                <a:lnTo>
                  <a:pt x="30083" y="6035"/>
                </a:lnTo>
                <a:lnTo>
                  <a:pt x="29962" y="6264"/>
                </a:lnTo>
                <a:lnTo>
                  <a:pt x="26932" y="7867"/>
                </a:lnTo>
                <a:lnTo>
                  <a:pt x="25678" y="8188"/>
                </a:lnTo>
                <a:lnTo>
                  <a:pt x="24149" y="8497"/>
                </a:lnTo>
                <a:lnTo>
                  <a:pt x="22412" y="8692"/>
                </a:lnTo>
                <a:lnTo>
                  <a:pt x="20963" y="8772"/>
                </a:lnTo>
                <a:lnTo>
                  <a:pt x="32485" y="8772"/>
                </a:lnTo>
                <a:lnTo>
                  <a:pt x="32800" y="8383"/>
                </a:lnTo>
                <a:lnTo>
                  <a:pt x="33303" y="7524"/>
                </a:lnTo>
                <a:lnTo>
                  <a:pt x="33426" y="7169"/>
                </a:lnTo>
                <a:lnTo>
                  <a:pt x="33551" y="6653"/>
                </a:lnTo>
                <a:lnTo>
                  <a:pt x="33445" y="4111"/>
                </a:lnTo>
                <a:lnTo>
                  <a:pt x="30508" y="114"/>
                </a:lnTo>
                <a:close/>
              </a:path>
              <a:path w="33654" h="38100">
                <a:moveTo>
                  <a:pt x="30439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51931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58544" y="154939"/>
                </a:moveTo>
                <a:lnTo>
                  <a:pt x="58303" y="157479"/>
                </a:lnTo>
                <a:lnTo>
                  <a:pt x="58222" y="158749"/>
                </a:lnTo>
                <a:lnTo>
                  <a:pt x="58659" y="158749"/>
                </a:lnTo>
                <a:lnTo>
                  <a:pt x="58544" y="154939"/>
                </a:lnTo>
                <a:close/>
              </a:path>
              <a:path w="61595" h="158750">
                <a:moveTo>
                  <a:pt x="58425" y="154827"/>
                </a:moveTo>
                <a:close/>
              </a:path>
              <a:path w="61595" h="158750">
                <a:moveTo>
                  <a:pt x="58889" y="152399"/>
                </a:moveTo>
                <a:lnTo>
                  <a:pt x="58579" y="152399"/>
                </a:lnTo>
                <a:lnTo>
                  <a:pt x="58464" y="154939"/>
                </a:lnTo>
                <a:lnTo>
                  <a:pt x="58613" y="154939"/>
                </a:lnTo>
                <a:lnTo>
                  <a:pt x="58889" y="152399"/>
                </a:lnTo>
                <a:close/>
              </a:path>
              <a:path w="61595" h="158750">
                <a:moveTo>
                  <a:pt x="54209" y="97790"/>
                </a:moveTo>
                <a:lnTo>
                  <a:pt x="26771" y="97789"/>
                </a:lnTo>
                <a:lnTo>
                  <a:pt x="27288" y="99059"/>
                </a:lnTo>
                <a:lnTo>
                  <a:pt x="27714" y="99059"/>
                </a:lnTo>
                <a:lnTo>
                  <a:pt x="28070" y="100329"/>
                </a:lnTo>
                <a:lnTo>
                  <a:pt x="28346" y="100329"/>
                </a:lnTo>
                <a:lnTo>
                  <a:pt x="28737" y="102869"/>
                </a:lnTo>
                <a:lnTo>
                  <a:pt x="28898" y="104139"/>
                </a:lnTo>
                <a:lnTo>
                  <a:pt x="28898" y="106679"/>
                </a:lnTo>
                <a:lnTo>
                  <a:pt x="28461" y="110489"/>
                </a:lnTo>
                <a:lnTo>
                  <a:pt x="27955" y="113029"/>
                </a:lnTo>
                <a:lnTo>
                  <a:pt x="27794" y="114299"/>
                </a:lnTo>
                <a:lnTo>
                  <a:pt x="33107" y="114299"/>
                </a:lnTo>
                <a:lnTo>
                  <a:pt x="33417" y="115569"/>
                </a:lnTo>
                <a:lnTo>
                  <a:pt x="34441" y="115569"/>
                </a:lnTo>
                <a:lnTo>
                  <a:pt x="34751" y="116839"/>
                </a:lnTo>
                <a:lnTo>
                  <a:pt x="34993" y="116839"/>
                </a:lnTo>
                <a:lnTo>
                  <a:pt x="35027" y="118109"/>
                </a:lnTo>
                <a:lnTo>
                  <a:pt x="35142" y="119379"/>
                </a:lnTo>
                <a:lnTo>
                  <a:pt x="34751" y="121919"/>
                </a:lnTo>
                <a:lnTo>
                  <a:pt x="37626" y="124459"/>
                </a:lnTo>
                <a:lnTo>
                  <a:pt x="50989" y="140969"/>
                </a:lnTo>
                <a:lnTo>
                  <a:pt x="51702" y="140969"/>
                </a:lnTo>
                <a:lnTo>
                  <a:pt x="53036" y="143509"/>
                </a:lnTo>
                <a:lnTo>
                  <a:pt x="54209" y="146049"/>
                </a:lnTo>
                <a:lnTo>
                  <a:pt x="56141" y="149859"/>
                </a:lnTo>
                <a:lnTo>
                  <a:pt x="57521" y="152399"/>
                </a:lnTo>
                <a:lnTo>
                  <a:pt x="58027" y="153669"/>
                </a:lnTo>
                <a:lnTo>
                  <a:pt x="58425" y="154827"/>
                </a:lnTo>
                <a:lnTo>
                  <a:pt x="58464" y="153669"/>
                </a:lnTo>
                <a:lnTo>
                  <a:pt x="58579" y="152399"/>
                </a:lnTo>
                <a:lnTo>
                  <a:pt x="58889" y="152399"/>
                </a:lnTo>
                <a:lnTo>
                  <a:pt x="59085" y="151129"/>
                </a:lnTo>
                <a:lnTo>
                  <a:pt x="59556" y="149859"/>
                </a:lnTo>
                <a:lnTo>
                  <a:pt x="59993" y="148589"/>
                </a:lnTo>
                <a:lnTo>
                  <a:pt x="60465" y="148589"/>
                </a:lnTo>
                <a:lnTo>
                  <a:pt x="61408" y="147319"/>
                </a:lnTo>
                <a:lnTo>
                  <a:pt x="61508" y="143509"/>
                </a:lnTo>
                <a:lnTo>
                  <a:pt x="61413" y="127000"/>
                </a:lnTo>
                <a:lnTo>
                  <a:pt x="60384" y="114300"/>
                </a:lnTo>
                <a:lnTo>
                  <a:pt x="60074" y="111760"/>
                </a:lnTo>
                <a:lnTo>
                  <a:pt x="59717" y="109220"/>
                </a:lnTo>
                <a:lnTo>
                  <a:pt x="57866" y="105410"/>
                </a:lnTo>
                <a:lnTo>
                  <a:pt x="56302" y="101600"/>
                </a:lnTo>
                <a:lnTo>
                  <a:pt x="54209" y="97790"/>
                </a:lnTo>
                <a:close/>
              </a:path>
              <a:path w="61595" h="158750">
                <a:moveTo>
                  <a:pt x="49494" y="90170"/>
                </a:moveTo>
                <a:lnTo>
                  <a:pt x="14156" y="90169"/>
                </a:lnTo>
                <a:lnTo>
                  <a:pt x="15179" y="91439"/>
                </a:lnTo>
                <a:lnTo>
                  <a:pt x="15685" y="92709"/>
                </a:lnTo>
                <a:lnTo>
                  <a:pt x="16122" y="92709"/>
                </a:lnTo>
                <a:lnTo>
                  <a:pt x="16467" y="93979"/>
                </a:lnTo>
                <a:lnTo>
                  <a:pt x="16823" y="93979"/>
                </a:lnTo>
                <a:lnTo>
                  <a:pt x="17295" y="95249"/>
                </a:lnTo>
                <a:lnTo>
                  <a:pt x="17490" y="96519"/>
                </a:lnTo>
                <a:lnTo>
                  <a:pt x="17812" y="97789"/>
                </a:lnTo>
                <a:lnTo>
                  <a:pt x="17927" y="100329"/>
                </a:lnTo>
                <a:lnTo>
                  <a:pt x="19342" y="99059"/>
                </a:lnTo>
                <a:lnTo>
                  <a:pt x="20676" y="97789"/>
                </a:lnTo>
                <a:lnTo>
                  <a:pt x="54209" y="97790"/>
                </a:lnTo>
                <a:lnTo>
                  <a:pt x="53036" y="96520"/>
                </a:lnTo>
                <a:lnTo>
                  <a:pt x="51702" y="93980"/>
                </a:lnTo>
                <a:lnTo>
                  <a:pt x="50287" y="91440"/>
                </a:lnTo>
                <a:lnTo>
                  <a:pt x="49494" y="90170"/>
                </a:lnTo>
                <a:close/>
              </a:path>
              <a:path w="61595" h="158750">
                <a:moveTo>
                  <a:pt x="5979" y="91439"/>
                </a:moveTo>
                <a:lnTo>
                  <a:pt x="4484" y="91439"/>
                </a:lnTo>
                <a:lnTo>
                  <a:pt x="4956" y="92709"/>
                </a:lnTo>
                <a:lnTo>
                  <a:pt x="5427" y="92709"/>
                </a:lnTo>
                <a:lnTo>
                  <a:pt x="5979" y="91439"/>
                </a:lnTo>
                <a:close/>
              </a:path>
              <a:path w="61595" h="158750">
                <a:moveTo>
                  <a:pt x="7509" y="90169"/>
                </a:moveTo>
                <a:lnTo>
                  <a:pt x="3415" y="90169"/>
                </a:lnTo>
                <a:lnTo>
                  <a:pt x="4162" y="91439"/>
                </a:lnTo>
                <a:lnTo>
                  <a:pt x="6876" y="91439"/>
                </a:lnTo>
                <a:lnTo>
                  <a:pt x="7509" y="90169"/>
                </a:lnTo>
                <a:close/>
              </a:path>
              <a:path w="61595" h="158750">
                <a:moveTo>
                  <a:pt x="13558" y="12699"/>
                </a:moveTo>
                <a:lnTo>
                  <a:pt x="12661" y="13969"/>
                </a:lnTo>
                <a:lnTo>
                  <a:pt x="11085" y="16509"/>
                </a:lnTo>
                <a:lnTo>
                  <a:pt x="9786" y="19049"/>
                </a:lnTo>
                <a:lnTo>
                  <a:pt x="8337" y="21589"/>
                </a:lnTo>
                <a:lnTo>
                  <a:pt x="7198" y="21589"/>
                </a:lnTo>
                <a:lnTo>
                  <a:pt x="6876" y="22859"/>
                </a:lnTo>
                <a:lnTo>
                  <a:pt x="6014" y="22859"/>
                </a:lnTo>
                <a:lnTo>
                  <a:pt x="2196" y="31749"/>
                </a:lnTo>
                <a:lnTo>
                  <a:pt x="1920" y="31749"/>
                </a:lnTo>
                <a:lnTo>
                  <a:pt x="1690" y="33019"/>
                </a:lnTo>
                <a:lnTo>
                  <a:pt x="1529" y="34289"/>
                </a:lnTo>
                <a:lnTo>
                  <a:pt x="1414" y="35559"/>
                </a:lnTo>
                <a:lnTo>
                  <a:pt x="1379" y="41909"/>
                </a:lnTo>
                <a:lnTo>
                  <a:pt x="1575" y="43179"/>
                </a:lnTo>
                <a:lnTo>
                  <a:pt x="2115" y="45719"/>
                </a:lnTo>
                <a:lnTo>
                  <a:pt x="2598" y="46989"/>
                </a:lnTo>
                <a:lnTo>
                  <a:pt x="2828" y="48259"/>
                </a:lnTo>
                <a:lnTo>
                  <a:pt x="0" y="73659"/>
                </a:lnTo>
                <a:lnTo>
                  <a:pt x="195" y="77469"/>
                </a:lnTo>
                <a:lnTo>
                  <a:pt x="666" y="82549"/>
                </a:lnTo>
                <a:lnTo>
                  <a:pt x="977" y="83819"/>
                </a:lnTo>
                <a:lnTo>
                  <a:pt x="1172" y="85089"/>
                </a:lnTo>
                <a:lnTo>
                  <a:pt x="1724" y="86359"/>
                </a:lnTo>
                <a:lnTo>
                  <a:pt x="2161" y="87629"/>
                </a:lnTo>
                <a:lnTo>
                  <a:pt x="2989" y="90169"/>
                </a:lnTo>
                <a:lnTo>
                  <a:pt x="9429" y="90169"/>
                </a:lnTo>
                <a:lnTo>
                  <a:pt x="10418" y="88899"/>
                </a:lnTo>
                <a:lnTo>
                  <a:pt x="47924" y="88899"/>
                </a:lnTo>
                <a:lnTo>
                  <a:pt x="47102" y="87629"/>
                </a:lnTo>
                <a:lnTo>
                  <a:pt x="46194" y="86359"/>
                </a:lnTo>
                <a:lnTo>
                  <a:pt x="45331" y="85089"/>
                </a:lnTo>
                <a:lnTo>
                  <a:pt x="44388" y="85089"/>
                </a:lnTo>
                <a:lnTo>
                  <a:pt x="43365" y="83819"/>
                </a:lnTo>
                <a:lnTo>
                  <a:pt x="43054" y="83819"/>
                </a:lnTo>
                <a:lnTo>
                  <a:pt x="41433" y="82549"/>
                </a:lnTo>
                <a:lnTo>
                  <a:pt x="40214" y="81279"/>
                </a:lnTo>
                <a:lnTo>
                  <a:pt x="38765" y="80009"/>
                </a:lnTo>
                <a:lnTo>
                  <a:pt x="36281" y="77469"/>
                </a:lnTo>
                <a:lnTo>
                  <a:pt x="34556" y="76199"/>
                </a:lnTo>
                <a:lnTo>
                  <a:pt x="31957" y="72389"/>
                </a:lnTo>
                <a:lnTo>
                  <a:pt x="30313" y="71119"/>
                </a:lnTo>
                <a:lnTo>
                  <a:pt x="25356" y="58419"/>
                </a:lnTo>
                <a:lnTo>
                  <a:pt x="25391" y="54609"/>
                </a:lnTo>
                <a:lnTo>
                  <a:pt x="25598" y="53339"/>
                </a:lnTo>
                <a:lnTo>
                  <a:pt x="25713" y="52069"/>
                </a:lnTo>
                <a:lnTo>
                  <a:pt x="25552" y="48259"/>
                </a:lnTo>
                <a:lnTo>
                  <a:pt x="25356" y="46989"/>
                </a:lnTo>
                <a:lnTo>
                  <a:pt x="25000" y="45719"/>
                </a:lnTo>
                <a:lnTo>
                  <a:pt x="24528" y="43179"/>
                </a:lnTo>
                <a:lnTo>
                  <a:pt x="19227" y="30479"/>
                </a:lnTo>
                <a:lnTo>
                  <a:pt x="18008" y="26669"/>
                </a:lnTo>
                <a:lnTo>
                  <a:pt x="17490" y="24129"/>
                </a:lnTo>
                <a:lnTo>
                  <a:pt x="17019" y="22859"/>
                </a:lnTo>
                <a:lnTo>
                  <a:pt x="16628" y="20319"/>
                </a:lnTo>
                <a:lnTo>
                  <a:pt x="16157" y="16509"/>
                </a:lnTo>
                <a:lnTo>
                  <a:pt x="16157" y="15239"/>
                </a:lnTo>
                <a:lnTo>
                  <a:pt x="13443" y="15239"/>
                </a:lnTo>
                <a:lnTo>
                  <a:pt x="13558" y="12699"/>
                </a:lnTo>
                <a:close/>
              </a:path>
              <a:path w="61595" h="158750">
                <a:moveTo>
                  <a:pt x="47924" y="88899"/>
                </a:moveTo>
                <a:lnTo>
                  <a:pt x="10418" y="88899"/>
                </a:lnTo>
                <a:lnTo>
                  <a:pt x="11085" y="90169"/>
                </a:lnTo>
                <a:lnTo>
                  <a:pt x="48747" y="90170"/>
                </a:lnTo>
                <a:lnTo>
                  <a:pt x="47924" y="88899"/>
                </a:lnTo>
                <a:close/>
              </a:path>
              <a:path w="61595" h="158750">
                <a:moveTo>
                  <a:pt x="25391" y="54609"/>
                </a:moveTo>
                <a:lnTo>
                  <a:pt x="25241" y="55879"/>
                </a:lnTo>
                <a:lnTo>
                  <a:pt x="25391" y="54609"/>
                </a:lnTo>
                <a:close/>
              </a:path>
              <a:path w="61595" h="158750">
                <a:moveTo>
                  <a:pt x="17065" y="8889"/>
                </a:moveTo>
                <a:lnTo>
                  <a:pt x="13443" y="15239"/>
                </a:lnTo>
                <a:lnTo>
                  <a:pt x="16157" y="15239"/>
                </a:lnTo>
                <a:lnTo>
                  <a:pt x="16219" y="13715"/>
                </a:lnTo>
                <a:lnTo>
                  <a:pt x="16467" y="11429"/>
                </a:lnTo>
                <a:lnTo>
                  <a:pt x="16743" y="10159"/>
                </a:lnTo>
                <a:lnTo>
                  <a:pt x="17065" y="8889"/>
                </a:lnTo>
                <a:close/>
              </a:path>
              <a:path w="61595" h="158750">
                <a:moveTo>
                  <a:pt x="20952" y="3809"/>
                </a:moveTo>
                <a:lnTo>
                  <a:pt x="16743" y="3809"/>
                </a:lnTo>
                <a:lnTo>
                  <a:pt x="15800" y="5079"/>
                </a:lnTo>
                <a:lnTo>
                  <a:pt x="15570" y="6349"/>
                </a:lnTo>
                <a:lnTo>
                  <a:pt x="15294" y="6349"/>
                </a:lnTo>
                <a:lnTo>
                  <a:pt x="14857" y="7619"/>
                </a:lnTo>
                <a:lnTo>
                  <a:pt x="14466" y="8889"/>
                </a:lnTo>
                <a:lnTo>
                  <a:pt x="17456" y="8889"/>
                </a:lnTo>
                <a:lnTo>
                  <a:pt x="17962" y="7619"/>
                </a:lnTo>
                <a:lnTo>
                  <a:pt x="18560" y="6349"/>
                </a:lnTo>
                <a:lnTo>
                  <a:pt x="19227" y="5079"/>
                </a:lnTo>
                <a:lnTo>
                  <a:pt x="20043" y="5079"/>
                </a:lnTo>
                <a:lnTo>
                  <a:pt x="20952" y="3809"/>
                </a:lnTo>
                <a:close/>
              </a:path>
              <a:path w="61595" h="158750">
                <a:moveTo>
                  <a:pt x="22010" y="0"/>
                </a:moveTo>
                <a:lnTo>
                  <a:pt x="21780" y="0"/>
                </a:lnTo>
                <a:lnTo>
                  <a:pt x="20641" y="1269"/>
                </a:lnTo>
                <a:lnTo>
                  <a:pt x="19146" y="2539"/>
                </a:lnTo>
                <a:lnTo>
                  <a:pt x="17847" y="2539"/>
                </a:lnTo>
                <a:lnTo>
                  <a:pt x="17456" y="3809"/>
                </a:lnTo>
                <a:lnTo>
                  <a:pt x="21975" y="3809"/>
                </a:lnTo>
                <a:lnTo>
                  <a:pt x="23114" y="2540"/>
                </a:lnTo>
                <a:lnTo>
                  <a:pt x="22251" y="1270"/>
                </a:lnTo>
                <a:lnTo>
                  <a:pt x="2201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50827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4" h="147320">
                <a:moveTo>
                  <a:pt x="59205" y="123765"/>
                </a:moveTo>
                <a:lnTo>
                  <a:pt x="50839" y="123765"/>
                </a:lnTo>
                <a:lnTo>
                  <a:pt x="49770" y="124744"/>
                </a:lnTo>
                <a:lnTo>
                  <a:pt x="46861" y="127210"/>
                </a:lnTo>
                <a:lnTo>
                  <a:pt x="35901" y="135354"/>
                </a:lnTo>
                <a:lnTo>
                  <a:pt x="36649" y="135550"/>
                </a:lnTo>
                <a:lnTo>
                  <a:pt x="39558" y="138878"/>
                </a:lnTo>
                <a:lnTo>
                  <a:pt x="39673" y="139465"/>
                </a:lnTo>
                <a:lnTo>
                  <a:pt x="39788" y="139896"/>
                </a:lnTo>
                <a:lnTo>
                  <a:pt x="39869" y="140327"/>
                </a:lnTo>
                <a:lnTo>
                  <a:pt x="39949" y="141932"/>
                </a:lnTo>
                <a:lnTo>
                  <a:pt x="39788" y="142950"/>
                </a:lnTo>
                <a:lnTo>
                  <a:pt x="37465" y="146748"/>
                </a:lnTo>
                <a:lnTo>
                  <a:pt x="39156" y="146670"/>
                </a:lnTo>
                <a:lnTo>
                  <a:pt x="42192" y="146591"/>
                </a:lnTo>
                <a:lnTo>
                  <a:pt x="48440" y="146591"/>
                </a:lnTo>
                <a:lnTo>
                  <a:pt x="50172" y="143381"/>
                </a:lnTo>
                <a:lnTo>
                  <a:pt x="58383" y="125997"/>
                </a:lnTo>
                <a:lnTo>
                  <a:pt x="59205" y="123765"/>
                </a:lnTo>
                <a:close/>
              </a:path>
              <a:path w="64134" h="147320">
                <a:moveTo>
                  <a:pt x="48440" y="146591"/>
                </a:moveTo>
                <a:lnTo>
                  <a:pt x="43606" y="146591"/>
                </a:lnTo>
                <a:lnTo>
                  <a:pt x="44894" y="146630"/>
                </a:lnTo>
                <a:lnTo>
                  <a:pt x="46159" y="146630"/>
                </a:lnTo>
                <a:lnTo>
                  <a:pt x="47298" y="146709"/>
                </a:lnTo>
                <a:lnTo>
                  <a:pt x="48356" y="146748"/>
                </a:lnTo>
                <a:lnTo>
                  <a:pt x="48440" y="146591"/>
                </a:lnTo>
                <a:close/>
              </a:path>
              <a:path w="64134" h="147320">
                <a:moveTo>
                  <a:pt x="2483" y="23809"/>
                </a:moveTo>
                <a:lnTo>
                  <a:pt x="2518" y="24004"/>
                </a:lnTo>
                <a:lnTo>
                  <a:pt x="2679" y="24588"/>
                </a:lnTo>
                <a:lnTo>
                  <a:pt x="2978" y="26191"/>
                </a:lnTo>
                <a:lnTo>
                  <a:pt x="3414" y="28860"/>
                </a:lnTo>
                <a:lnTo>
                  <a:pt x="3622" y="30543"/>
                </a:lnTo>
                <a:lnTo>
                  <a:pt x="3852" y="32845"/>
                </a:lnTo>
                <a:lnTo>
                  <a:pt x="4074" y="36487"/>
                </a:lnTo>
                <a:lnTo>
                  <a:pt x="4015" y="44642"/>
                </a:lnTo>
                <a:lnTo>
                  <a:pt x="793" y="64214"/>
                </a:lnTo>
                <a:lnTo>
                  <a:pt x="436" y="64878"/>
                </a:lnTo>
                <a:lnTo>
                  <a:pt x="241" y="65382"/>
                </a:lnTo>
                <a:lnTo>
                  <a:pt x="80" y="66058"/>
                </a:lnTo>
                <a:lnTo>
                  <a:pt x="0" y="68280"/>
                </a:lnTo>
                <a:lnTo>
                  <a:pt x="160" y="69425"/>
                </a:lnTo>
                <a:lnTo>
                  <a:pt x="6060" y="81324"/>
                </a:lnTo>
                <a:lnTo>
                  <a:pt x="7348" y="82653"/>
                </a:lnTo>
                <a:lnTo>
                  <a:pt x="25552" y="104619"/>
                </a:lnTo>
                <a:lnTo>
                  <a:pt x="26265" y="105168"/>
                </a:lnTo>
                <a:lnTo>
                  <a:pt x="35625" y="126819"/>
                </a:lnTo>
                <a:lnTo>
                  <a:pt x="35330" y="128659"/>
                </a:lnTo>
                <a:lnTo>
                  <a:pt x="35073" y="129952"/>
                </a:lnTo>
                <a:lnTo>
                  <a:pt x="34602" y="131595"/>
                </a:lnTo>
                <a:lnTo>
                  <a:pt x="33969" y="133240"/>
                </a:lnTo>
                <a:lnTo>
                  <a:pt x="33257" y="134963"/>
                </a:lnTo>
                <a:lnTo>
                  <a:pt x="34682" y="135119"/>
                </a:lnTo>
                <a:lnTo>
                  <a:pt x="50839" y="123765"/>
                </a:lnTo>
                <a:lnTo>
                  <a:pt x="59205" y="123765"/>
                </a:lnTo>
                <a:lnTo>
                  <a:pt x="59522" y="122904"/>
                </a:lnTo>
                <a:lnTo>
                  <a:pt x="60108" y="121063"/>
                </a:lnTo>
                <a:lnTo>
                  <a:pt x="60496" y="119771"/>
                </a:lnTo>
                <a:lnTo>
                  <a:pt x="60706" y="119145"/>
                </a:lnTo>
                <a:lnTo>
                  <a:pt x="61204" y="117266"/>
                </a:lnTo>
                <a:lnTo>
                  <a:pt x="61925" y="114054"/>
                </a:lnTo>
                <a:lnTo>
                  <a:pt x="62327" y="112880"/>
                </a:lnTo>
                <a:lnTo>
                  <a:pt x="63930" y="104619"/>
                </a:lnTo>
                <a:lnTo>
                  <a:pt x="63832" y="97060"/>
                </a:lnTo>
                <a:lnTo>
                  <a:pt x="62397" y="89112"/>
                </a:lnTo>
                <a:lnTo>
                  <a:pt x="62155" y="87818"/>
                </a:lnTo>
                <a:lnTo>
                  <a:pt x="34682" y="58373"/>
                </a:lnTo>
                <a:lnTo>
                  <a:pt x="32866" y="57365"/>
                </a:lnTo>
                <a:lnTo>
                  <a:pt x="31141" y="56220"/>
                </a:lnTo>
                <a:lnTo>
                  <a:pt x="7152" y="25218"/>
                </a:lnTo>
                <a:lnTo>
                  <a:pt x="3219" y="25218"/>
                </a:lnTo>
                <a:lnTo>
                  <a:pt x="3024" y="24863"/>
                </a:lnTo>
                <a:lnTo>
                  <a:pt x="2874" y="24508"/>
                </a:lnTo>
                <a:lnTo>
                  <a:pt x="2483" y="23809"/>
                </a:lnTo>
                <a:close/>
              </a:path>
              <a:path w="64134" h="147320">
                <a:moveTo>
                  <a:pt x="62373" y="88987"/>
                </a:moveTo>
                <a:close/>
              </a:path>
              <a:path w="64134" h="147320">
                <a:moveTo>
                  <a:pt x="62339" y="88803"/>
                </a:moveTo>
                <a:lnTo>
                  <a:pt x="62373" y="88987"/>
                </a:lnTo>
                <a:lnTo>
                  <a:pt x="62339" y="88803"/>
                </a:lnTo>
                <a:close/>
              </a:path>
              <a:path w="64134" h="147320">
                <a:moveTo>
                  <a:pt x="5738" y="0"/>
                </a:moveTo>
                <a:lnTo>
                  <a:pt x="1057" y="19812"/>
                </a:lnTo>
                <a:lnTo>
                  <a:pt x="1333" y="20752"/>
                </a:lnTo>
                <a:lnTo>
                  <a:pt x="3219" y="25218"/>
                </a:lnTo>
                <a:lnTo>
                  <a:pt x="7152" y="25218"/>
                </a:lnTo>
                <a:lnTo>
                  <a:pt x="6470" y="23809"/>
                </a:lnTo>
                <a:lnTo>
                  <a:pt x="4632" y="19503"/>
                </a:lnTo>
                <a:lnTo>
                  <a:pt x="8302" y="2393"/>
                </a:lnTo>
                <a:lnTo>
                  <a:pt x="5738" y="0"/>
                </a:lnTo>
                <a:close/>
              </a:path>
              <a:path w="64134" h="147320">
                <a:moveTo>
                  <a:pt x="4565" y="19317"/>
                </a:moveTo>
                <a:lnTo>
                  <a:pt x="4565" y="19503"/>
                </a:lnTo>
                <a:lnTo>
                  <a:pt x="4565" y="19317"/>
                </a:lnTo>
                <a:close/>
              </a:path>
              <a:path w="64134" h="147320">
                <a:moveTo>
                  <a:pt x="4565" y="19068"/>
                </a:moveTo>
                <a:lnTo>
                  <a:pt x="4565" y="19317"/>
                </a:lnTo>
                <a:lnTo>
                  <a:pt x="4565" y="1906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5367" y="260284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09" h="59054">
                <a:moveTo>
                  <a:pt x="52390" y="53048"/>
                </a:moveTo>
                <a:lnTo>
                  <a:pt x="14777" y="53048"/>
                </a:lnTo>
                <a:lnTo>
                  <a:pt x="15524" y="53128"/>
                </a:lnTo>
                <a:lnTo>
                  <a:pt x="16973" y="53368"/>
                </a:lnTo>
                <a:lnTo>
                  <a:pt x="23033" y="56495"/>
                </a:lnTo>
                <a:lnTo>
                  <a:pt x="23861" y="56965"/>
                </a:lnTo>
                <a:lnTo>
                  <a:pt x="30106" y="58843"/>
                </a:lnTo>
                <a:lnTo>
                  <a:pt x="30623" y="58808"/>
                </a:lnTo>
                <a:lnTo>
                  <a:pt x="34280" y="55602"/>
                </a:lnTo>
                <a:lnTo>
                  <a:pt x="50825" y="55602"/>
                </a:lnTo>
                <a:lnTo>
                  <a:pt x="51338" y="54937"/>
                </a:lnTo>
                <a:lnTo>
                  <a:pt x="51736" y="54342"/>
                </a:lnTo>
                <a:lnTo>
                  <a:pt x="52242" y="53403"/>
                </a:lnTo>
                <a:lnTo>
                  <a:pt x="52390" y="53048"/>
                </a:lnTo>
                <a:close/>
              </a:path>
              <a:path w="67309" h="59054">
                <a:moveTo>
                  <a:pt x="50825" y="55602"/>
                </a:moveTo>
                <a:lnTo>
                  <a:pt x="34280" y="55602"/>
                </a:lnTo>
                <a:lnTo>
                  <a:pt x="34981" y="55945"/>
                </a:lnTo>
                <a:lnTo>
                  <a:pt x="36867" y="56770"/>
                </a:lnTo>
                <a:lnTo>
                  <a:pt x="44457" y="58304"/>
                </a:lnTo>
                <a:lnTo>
                  <a:pt x="45285" y="58259"/>
                </a:lnTo>
                <a:lnTo>
                  <a:pt x="50825" y="55602"/>
                </a:lnTo>
                <a:close/>
              </a:path>
              <a:path w="67309" h="59054">
                <a:moveTo>
                  <a:pt x="66251" y="41149"/>
                </a:moveTo>
                <a:lnTo>
                  <a:pt x="2748" y="41149"/>
                </a:lnTo>
                <a:lnTo>
                  <a:pt x="2276" y="41458"/>
                </a:lnTo>
                <a:lnTo>
                  <a:pt x="2205" y="42752"/>
                </a:lnTo>
                <a:lnTo>
                  <a:pt x="2107" y="43496"/>
                </a:lnTo>
                <a:lnTo>
                  <a:pt x="1885" y="44630"/>
                </a:lnTo>
                <a:lnTo>
                  <a:pt x="1853" y="47413"/>
                </a:lnTo>
                <a:lnTo>
                  <a:pt x="1949" y="48432"/>
                </a:lnTo>
                <a:lnTo>
                  <a:pt x="4473" y="55796"/>
                </a:lnTo>
                <a:lnTo>
                  <a:pt x="6048" y="54937"/>
                </a:lnTo>
                <a:lnTo>
                  <a:pt x="7819" y="54193"/>
                </a:lnTo>
                <a:lnTo>
                  <a:pt x="13362" y="53048"/>
                </a:lnTo>
                <a:lnTo>
                  <a:pt x="52390" y="53048"/>
                </a:lnTo>
                <a:lnTo>
                  <a:pt x="52679" y="52349"/>
                </a:lnTo>
                <a:lnTo>
                  <a:pt x="53081" y="50975"/>
                </a:lnTo>
                <a:lnTo>
                  <a:pt x="53346" y="49841"/>
                </a:lnTo>
                <a:lnTo>
                  <a:pt x="54048" y="49727"/>
                </a:lnTo>
                <a:lnTo>
                  <a:pt x="56486" y="49142"/>
                </a:lnTo>
                <a:lnTo>
                  <a:pt x="57118" y="48902"/>
                </a:lnTo>
                <a:lnTo>
                  <a:pt x="57751" y="48707"/>
                </a:lnTo>
                <a:lnTo>
                  <a:pt x="65927" y="41939"/>
                </a:lnTo>
                <a:lnTo>
                  <a:pt x="66251" y="41149"/>
                </a:lnTo>
                <a:close/>
              </a:path>
              <a:path w="67309" h="59054">
                <a:moveTo>
                  <a:pt x="0" y="29249"/>
                </a:moveTo>
                <a:lnTo>
                  <a:pt x="1138" y="33040"/>
                </a:lnTo>
                <a:lnTo>
                  <a:pt x="1792" y="36098"/>
                </a:lnTo>
                <a:lnTo>
                  <a:pt x="2160" y="38766"/>
                </a:lnTo>
                <a:lnTo>
                  <a:pt x="2276" y="41229"/>
                </a:lnTo>
                <a:lnTo>
                  <a:pt x="2748" y="41149"/>
                </a:lnTo>
                <a:lnTo>
                  <a:pt x="66251" y="41149"/>
                </a:lnTo>
                <a:lnTo>
                  <a:pt x="66560" y="40129"/>
                </a:lnTo>
                <a:lnTo>
                  <a:pt x="66689" y="39580"/>
                </a:lnTo>
                <a:lnTo>
                  <a:pt x="5140" y="39580"/>
                </a:lnTo>
                <a:lnTo>
                  <a:pt x="5462" y="39041"/>
                </a:lnTo>
                <a:lnTo>
                  <a:pt x="7733" y="32067"/>
                </a:lnTo>
                <a:lnTo>
                  <a:pt x="6600" y="32067"/>
                </a:lnTo>
                <a:lnTo>
                  <a:pt x="5692" y="31906"/>
                </a:lnTo>
                <a:lnTo>
                  <a:pt x="4599" y="31631"/>
                </a:lnTo>
                <a:lnTo>
                  <a:pt x="3254" y="31128"/>
                </a:lnTo>
                <a:lnTo>
                  <a:pt x="2211" y="30612"/>
                </a:lnTo>
                <a:lnTo>
                  <a:pt x="1724" y="30349"/>
                </a:lnTo>
                <a:lnTo>
                  <a:pt x="0" y="29249"/>
                </a:lnTo>
                <a:close/>
              </a:path>
              <a:path w="67309" h="59054">
                <a:moveTo>
                  <a:pt x="24091" y="13937"/>
                </a:moveTo>
                <a:lnTo>
                  <a:pt x="15754" y="23649"/>
                </a:lnTo>
                <a:lnTo>
                  <a:pt x="15961" y="24863"/>
                </a:lnTo>
                <a:lnTo>
                  <a:pt x="16040" y="27955"/>
                </a:lnTo>
                <a:lnTo>
                  <a:pt x="9314" y="37426"/>
                </a:lnTo>
                <a:lnTo>
                  <a:pt x="8923" y="37552"/>
                </a:lnTo>
                <a:lnTo>
                  <a:pt x="8325" y="37781"/>
                </a:lnTo>
                <a:lnTo>
                  <a:pt x="7543" y="38171"/>
                </a:lnTo>
                <a:lnTo>
                  <a:pt x="6485" y="38766"/>
                </a:lnTo>
                <a:lnTo>
                  <a:pt x="5140" y="39580"/>
                </a:lnTo>
                <a:lnTo>
                  <a:pt x="66689" y="39580"/>
                </a:lnTo>
                <a:lnTo>
                  <a:pt x="66802" y="39041"/>
                </a:lnTo>
                <a:lnTo>
                  <a:pt x="66926" y="37552"/>
                </a:lnTo>
                <a:lnTo>
                  <a:pt x="66845" y="35594"/>
                </a:lnTo>
                <a:lnTo>
                  <a:pt x="66709" y="34529"/>
                </a:lnTo>
                <a:lnTo>
                  <a:pt x="66399" y="33200"/>
                </a:lnTo>
                <a:lnTo>
                  <a:pt x="66062" y="32616"/>
                </a:lnTo>
                <a:lnTo>
                  <a:pt x="52162" y="32616"/>
                </a:lnTo>
                <a:lnTo>
                  <a:pt x="52323" y="32456"/>
                </a:lnTo>
                <a:lnTo>
                  <a:pt x="54128" y="27955"/>
                </a:lnTo>
                <a:lnTo>
                  <a:pt x="54013" y="23924"/>
                </a:lnTo>
                <a:lnTo>
                  <a:pt x="53898" y="23214"/>
                </a:lnTo>
                <a:lnTo>
                  <a:pt x="53737" y="22469"/>
                </a:lnTo>
                <a:lnTo>
                  <a:pt x="53346" y="20946"/>
                </a:lnTo>
                <a:lnTo>
                  <a:pt x="54761" y="19973"/>
                </a:lnTo>
                <a:lnTo>
                  <a:pt x="58654" y="15186"/>
                </a:lnTo>
                <a:lnTo>
                  <a:pt x="28737" y="15186"/>
                </a:lnTo>
                <a:lnTo>
                  <a:pt x="28220" y="14957"/>
                </a:lnTo>
                <a:lnTo>
                  <a:pt x="26966" y="14487"/>
                </a:lnTo>
                <a:lnTo>
                  <a:pt x="26104" y="14246"/>
                </a:lnTo>
                <a:lnTo>
                  <a:pt x="25161" y="14052"/>
                </a:lnTo>
                <a:lnTo>
                  <a:pt x="24091" y="13937"/>
                </a:lnTo>
                <a:close/>
              </a:path>
              <a:path w="67309" h="59054">
                <a:moveTo>
                  <a:pt x="60338" y="29604"/>
                </a:moveTo>
                <a:lnTo>
                  <a:pt x="52162" y="32616"/>
                </a:lnTo>
                <a:lnTo>
                  <a:pt x="66062" y="32616"/>
                </a:lnTo>
                <a:lnTo>
                  <a:pt x="60338" y="29604"/>
                </a:lnTo>
                <a:close/>
              </a:path>
              <a:path w="67309" h="59054">
                <a:moveTo>
                  <a:pt x="7739" y="32032"/>
                </a:moveTo>
                <a:close/>
              </a:path>
              <a:path w="67309" h="59054">
                <a:moveTo>
                  <a:pt x="40294" y="6035"/>
                </a:moveTo>
                <a:lnTo>
                  <a:pt x="28737" y="15186"/>
                </a:lnTo>
                <a:lnTo>
                  <a:pt x="58654" y="15186"/>
                </a:lnTo>
                <a:lnTo>
                  <a:pt x="59963" y="7913"/>
                </a:lnTo>
                <a:lnTo>
                  <a:pt x="44699" y="7913"/>
                </a:lnTo>
                <a:lnTo>
                  <a:pt x="44342" y="7593"/>
                </a:lnTo>
                <a:lnTo>
                  <a:pt x="43319" y="6974"/>
                </a:lnTo>
                <a:lnTo>
                  <a:pt x="42962" y="6814"/>
                </a:lnTo>
                <a:lnTo>
                  <a:pt x="42617" y="6619"/>
                </a:lnTo>
                <a:lnTo>
                  <a:pt x="41743" y="6298"/>
                </a:lnTo>
                <a:lnTo>
                  <a:pt x="41272" y="6184"/>
                </a:lnTo>
                <a:lnTo>
                  <a:pt x="40294" y="6035"/>
                </a:lnTo>
                <a:close/>
              </a:path>
              <a:path w="67309" h="59054">
                <a:moveTo>
                  <a:pt x="55589" y="0"/>
                </a:moveTo>
                <a:lnTo>
                  <a:pt x="44699" y="7913"/>
                </a:lnTo>
                <a:lnTo>
                  <a:pt x="59963" y="7913"/>
                </a:lnTo>
                <a:lnTo>
                  <a:pt x="5558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82945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2518" y="2118"/>
                </a:moveTo>
                <a:lnTo>
                  <a:pt x="2092" y="2118"/>
                </a:lnTo>
                <a:lnTo>
                  <a:pt x="1103" y="2267"/>
                </a:lnTo>
                <a:lnTo>
                  <a:pt x="597" y="2427"/>
                </a:lnTo>
                <a:lnTo>
                  <a:pt x="0" y="2668"/>
                </a:lnTo>
                <a:lnTo>
                  <a:pt x="908" y="3836"/>
                </a:lnTo>
                <a:lnTo>
                  <a:pt x="12074" y="14602"/>
                </a:lnTo>
                <a:lnTo>
                  <a:pt x="12661" y="14292"/>
                </a:lnTo>
                <a:lnTo>
                  <a:pt x="13529" y="14292"/>
                </a:lnTo>
                <a:lnTo>
                  <a:pt x="18721" y="10456"/>
                </a:lnTo>
                <a:lnTo>
                  <a:pt x="18640" y="8383"/>
                </a:lnTo>
                <a:lnTo>
                  <a:pt x="18479" y="7753"/>
                </a:lnTo>
                <a:lnTo>
                  <a:pt x="17893" y="6424"/>
                </a:lnTo>
                <a:lnTo>
                  <a:pt x="17502" y="5680"/>
                </a:lnTo>
                <a:lnTo>
                  <a:pt x="16904" y="4145"/>
                </a:lnTo>
                <a:lnTo>
                  <a:pt x="16559" y="3447"/>
                </a:lnTo>
                <a:lnTo>
                  <a:pt x="16304" y="3012"/>
                </a:lnTo>
                <a:lnTo>
                  <a:pt x="5002" y="3012"/>
                </a:lnTo>
                <a:lnTo>
                  <a:pt x="4645" y="2737"/>
                </a:lnTo>
                <a:lnTo>
                  <a:pt x="3656" y="2313"/>
                </a:lnTo>
                <a:lnTo>
                  <a:pt x="2955" y="2153"/>
                </a:lnTo>
                <a:lnTo>
                  <a:pt x="2518" y="2118"/>
                </a:lnTo>
                <a:close/>
              </a:path>
              <a:path w="19050" h="14604">
                <a:moveTo>
                  <a:pt x="13529" y="14292"/>
                </a:moveTo>
                <a:lnTo>
                  <a:pt x="12707" y="14292"/>
                </a:lnTo>
                <a:lnTo>
                  <a:pt x="12304" y="14487"/>
                </a:lnTo>
                <a:lnTo>
                  <a:pt x="12736" y="14447"/>
                </a:lnTo>
                <a:lnTo>
                  <a:pt x="13529" y="14292"/>
                </a:lnTo>
                <a:close/>
              </a:path>
              <a:path w="19050" h="14604">
                <a:moveTo>
                  <a:pt x="11683" y="0"/>
                </a:moveTo>
                <a:lnTo>
                  <a:pt x="5002" y="3012"/>
                </a:lnTo>
                <a:lnTo>
                  <a:pt x="16304" y="3012"/>
                </a:lnTo>
                <a:lnTo>
                  <a:pt x="116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43709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5" h="187959">
                <a:moveTo>
                  <a:pt x="95585" y="186690"/>
                </a:moveTo>
                <a:lnTo>
                  <a:pt x="86971" y="186690"/>
                </a:lnTo>
                <a:lnTo>
                  <a:pt x="87834" y="187960"/>
                </a:lnTo>
                <a:lnTo>
                  <a:pt x="95067" y="187960"/>
                </a:lnTo>
                <a:lnTo>
                  <a:pt x="95585" y="186690"/>
                </a:lnTo>
                <a:close/>
              </a:path>
              <a:path w="120015" h="187959">
                <a:moveTo>
                  <a:pt x="96804" y="185420"/>
                </a:moveTo>
                <a:lnTo>
                  <a:pt x="85200" y="185420"/>
                </a:lnTo>
                <a:lnTo>
                  <a:pt x="86063" y="186690"/>
                </a:lnTo>
                <a:lnTo>
                  <a:pt x="96447" y="186690"/>
                </a:lnTo>
                <a:lnTo>
                  <a:pt x="96804" y="185420"/>
                </a:lnTo>
                <a:close/>
              </a:path>
              <a:path w="120015" h="187959">
                <a:moveTo>
                  <a:pt x="115238" y="180340"/>
                </a:moveTo>
                <a:lnTo>
                  <a:pt x="80095" y="180340"/>
                </a:lnTo>
                <a:lnTo>
                  <a:pt x="80877" y="181610"/>
                </a:lnTo>
                <a:lnTo>
                  <a:pt x="81705" y="182880"/>
                </a:lnTo>
                <a:lnTo>
                  <a:pt x="82567" y="184150"/>
                </a:lnTo>
                <a:lnTo>
                  <a:pt x="83429" y="184150"/>
                </a:lnTo>
                <a:lnTo>
                  <a:pt x="84292" y="185420"/>
                </a:lnTo>
                <a:lnTo>
                  <a:pt x="97425" y="185420"/>
                </a:lnTo>
                <a:lnTo>
                  <a:pt x="97862" y="184150"/>
                </a:lnTo>
                <a:lnTo>
                  <a:pt x="98218" y="182880"/>
                </a:lnTo>
                <a:lnTo>
                  <a:pt x="112052" y="182880"/>
                </a:lnTo>
                <a:lnTo>
                  <a:pt x="112995" y="181610"/>
                </a:lnTo>
                <a:lnTo>
                  <a:pt x="114571" y="181610"/>
                </a:lnTo>
                <a:lnTo>
                  <a:pt x="115238" y="180340"/>
                </a:lnTo>
                <a:close/>
              </a:path>
              <a:path w="120015" h="187959">
                <a:moveTo>
                  <a:pt x="108556" y="182880"/>
                </a:moveTo>
                <a:lnTo>
                  <a:pt x="98218" y="182880"/>
                </a:lnTo>
                <a:lnTo>
                  <a:pt x="102266" y="184150"/>
                </a:lnTo>
                <a:lnTo>
                  <a:pt x="107176" y="184150"/>
                </a:lnTo>
                <a:lnTo>
                  <a:pt x="108556" y="182880"/>
                </a:lnTo>
                <a:close/>
              </a:path>
              <a:path w="120015" h="187959">
                <a:moveTo>
                  <a:pt x="78197" y="181610"/>
                </a:moveTo>
                <a:lnTo>
                  <a:pt x="72654" y="181610"/>
                </a:lnTo>
                <a:lnTo>
                  <a:pt x="73678" y="182880"/>
                </a:lnTo>
                <a:lnTo>
                  <a:pt x="77024" y="182880"/>
                </a:lnTo>
                <a:lnTo>
                  <a:pt x="78197" y="181610"/>
                </a:lnTo>
                <a:close/>
              </a:path>
              <a:path w="120015" h="187959">
                <a:moveTo>
                  <a:pt x="80095" y="180340"/>
                </a:moveTo>
                <a:lnTo>
                  <a:pt x="70492" y="180340"/>
                </a:lnTo>
                <a:lnTo>
                  <a:pt x="71562" y="181610"/>
                </a:lnTo>
                <a:lnTo>
                  <a:pt x="79773" y="181610"/>
                </a:lnTo>
                <a:lnTo>
                  <a:pt x="80095" y="180340"/>
                </a:lnTo>
                <a:close/>
              </a:path>
              <a:path w="120015" h="187959">
                <a:moveTo>
                  <a:pt x="116342" y="179070"/>
                </a:moveTo>
                <a:lnTo>
                  <a:pt x="69434" y="179070"/>
                </a:lnTo>
                <a:lnTo>
                  <a:pt x="69940" y="180340"/>
                </a:lnTo>
                <a:lnTo>
                  <a:pt x="115824" y="180340"/>
                </a:lnTo>
                <a:lnTo>
                  <a:pt x="116342" y="179070"/>
                </a:lnTo>
                <a:close/>
              </a:path>
              <a:path w="120015" h="187959">
                <a:moveTo>
                  <a:pt x="118308" y="172720"/>
                </a:moveTo>
                <a:lnTo>
                  <a:pt x="67111" y="172720"/>
                </a:lnTo>
                <a:lnTo>
                  <a:pt x="67238" y="173990"/>
                </a:lnTo>
                <a:lnTo>
                  <a:pt x="67387" y="173990"/>
                </a:lnTo>
                <a:lnTo>
                  <a:pt x="67387" y="175260"/>
                </a:lnTo>
                <a:lnTo>
                  <a:pt x="68928" y="179070"/>
                </a:lnTo>
                <a:lnTo>
                  <a:pt x="116767" y="179070"/>
                </a:lnTo>
                <a:lnTo>
                  <a:pt x="117123" y="177800"/>
                </a:lnTo>
                <a:lnTo>
                  <a:pt x="117434" y="177800"/>
                </a:lnTo>
                <a:lnTo>
                  <a:pt x="117675" y="176530"/>
                </a:lnTo>
                <a:lnTo>
                  <a:pt x="117871" y="176530"/>
                </a:lnTo>
                <a:lnTo>
                  <a:pt x="118032" y="175260"/>
                </a:lnTo>
                <a:lnTo>
                  <a:pt x="118308" y="172720"/>
                </a:lnTo>
                <a:close/>
              </a:path>
              <a:path w="120015" h="187959">
                <a:moveTo>
                  <a:pt x="118181" y="171450"/>
                </a:moveTo>
                <a:lnTo>
                  <a:pt x="66560" y="171450"/>
                </a:lnTo>
                <a:lnTo>
                  <a:pt x="66686" y="172720"/>
                </a:lnTo>
                <a:lnTo>
                  <a:pt x="118262" y="172720"/>
                </a:lnTo>
                <a:lnTo>
                  <a:pt x="118181" y="171450"/>
                </a:lnTo>
                <a:close/>
              </a:path>
              <a:path w="120015" h="187959">
                <a:moveTo>
                  <a:pt x="63731" y="170179"/>
                </a:moveTo>
                <a:lnTo>
                  <a:pt x="60430" y="170179"/>
                </a:lnTo>
                <a:lnTo>
                  <a:pt x="60982" y="171449"/>
                </a:lnTo>
                <a:lnTo>
                  <a:pt x="63581" y="171449"/>
                </a:lnTo>
                <a:lnTo>
                  <a:pt x="63731" y="170179"/>
                </a:lnTo>
                <a:close/>
              </a:path>
              <a:path w="120015" h="187959">
                <a:moveTo>
                  <a:pt x="117399" y="168910"/>
                </a:moveTo>
                <a:lnTo>
                  <a:pt x="58544" y="168909"/>
                </a:lnTo>
                <a:lnTo>
                  <a:pt x="59211" y="170179"/>
                </a:lnTo>
                <a:lnTo>
                  <a:pt x="64444" y="170179"/>
                </a:lnTo>
                <a:lnTo>
                  <a:pt x="64754" y="171449"/>
                </a:lnTo>
                <a:lnTo>
                  <a:pt x="117951" y="171450"/>
                </a:lnTo>
                <a:lnTo>
                  <a:pt x="117399" y="168910"/>
                </a:lnTo>
                <a:close/>
              </a:path>
              <a:path w="120015" h="187959">
                <a:moveTo>
                  <a:pt x="55048" y="165099"/>
                </a:moveTo>
                <a:lnTo>
                  <a:pt x="43917" y="165099"/>
                </a:lnTo>
                <a:lnTo>
                  <a:pt x="44860" y="166369"/>
                </a:lnTo>
                <a:lnTo>
                  <a:pt x="47217" y="167639"/>
                </a:lnTo>
                <a:lnTo>
                  <a:pt x="48517" y="168909"/>
                </a:lnTo>
                <a:lnTo>
                  <a:pt x="49621" y="167639"/>
                </a:lnTo>
                <a:lnTo>
                  <a:pt x="50529" y="167639"/>
                </a:lnTo>
                <a:lnTo>
                  <a:pt x="51817" y="166369"/>
                </a:lnTo>
                <a:lnTo>
                  <a:pt x="54577" y="166369"/>
                </a:lnTo>
                <a:lnTo>
                  <a:pt x="55048" y="165099"/>
                </a:lnTo>
                <a:close/>
              </a:path>
              <a:path w="120015" h="187959">
                <a:moveTo>
                  <a:pt x="116296" y="167640"/>
                </a:moveTo>
                <a:lnTo>
                  <a:pt x="57210" y="167639"/>
                </a:lnTo>
                <a:lnTo>
                  <a:pt x="57877" y="168909"/>
                </a:lnTo>
                <a:lnTo>
                  <a:pt x="116686" y="168910"/>
                </a:lnTo>
                <a:lnTo>
                  <a:pt x="116296" y="167640"/>
                </a:lnTo>
                <a:close/>
              </a:path>
              <a:path w="120015" h="187959">
                <a:moveTo>
                  <a:pt x="107015" y="166370"/>
                </a:moveTo>
                <a:lnTo>
                  <a:pt x="56497" y="166369"/>
                </a:lnTo>
                <a:lnTo>
                  <a:pt x="56497" y="167639"/>
                </a:lnTo>
                <a:lnTo>
                  <a:pt x="106785" y="167640"/>
                </a:lnTo>
                <a:lnTo>
                  <a:pt x="107015" y="166370"/>
                </a:lnTo>
                <a:close/>
              </a:path>
              <a:path w="120015" h="187959">
                <a:moveTo>
                  <a:pt x="114571" y="166370"/>
                </a:moveTo>
                <a:lnTo>
                  <a:pt x="110247" y="166370"/>
                </a:lnTo>
                <a:lnTo>
                  <a:pt x="108234" y="167640"/>
                </a:lnTo>
                <a:lnTo>
                  <a:pt x="115042" y="167640"/>
                </a:lnTo>
                <a:lnTo>
                  <a:pt x="114571" y="166370"/>
                </a:lnTo>
                <a:close/>
              </a:path>
              <a:path w="120015" h="187959">
                <a:moveTo>
                  <a:pt x="107096" y="163830"/>
                </a:moveTo>
                <a:lnTo>
                  <a:pt x="41801" y="163829"/>
                </a:lnTo>
                <a:lnTo>
                  <a:pt x="43089" y="165099"/>
                </a:lnTo>
                <a:lnTo>
                  <a:pt x="55048" y="165099"/>
                </a:lnTo>
                <a:lnTo>
                  <a:pt x="55439" y="166369"/>
                </a:lnTo>
                <a:lnTo>
                  <a:pt x="107176" y="166370"/>
                </a:lnTo>
                <a:lnTo>
                  <a:pt x="107096" y="163830"/>
                </a:lnTo>
                <a:close/>
              </a:path>
              <a:path w="120015" h="187959">
                <a:moveTo>
                  <a:pt x="106590" y="162560"/>
                </a:moveTo>
                <a:lnTo>
                  <a:pt x="39673" y="162559"/>
                </a:lnTo>
                <a:lnTo>
                  <a:pt x="41249" y="163829"/>
                </a:lnTo>
                <a:lnTo>
                  <a:pt x="106866" y="163830"/>
                </a:lnTo>
                <a:lnTo>
                  <a:pt x="106590" y="162560"/>
                </a:lnTo>
                <a:close/>
              </a:path>
              <a:path w="120015" h="187959">
                <a:moveTo>
                  <a:pt x="104577" y="160020"/>
                </a:moveTo>
                <a:lnTo>
                  <a:pt x="41329" y="160019"/>
                </a:lnTo>
                <a:lnTo>
                  <a:pt x="40973" y="161289"/>
                </a:lnTo>
                <a:lnTo>
                  <a:pt x="40260" y="162559"/>
                </a:lnTo>
                <a:lnTo>
                  <a:pt x="106199" y="162560"/>
                </a:lnTo>
                <a:lnTo>
                  <a:pt x="105727" y="161290"/>
                </a:lnTo>
                <a:lnTo>
                  <a:pt x="105210" y="161290"/>
                </a:lnTo>
                <a:lnTo>
                  <a:pt x="104577" y="160020"/>
                </a:lnTo>
                <a:close/>
              </a:path>
              <a:path w="120015" h="187959">
                <a:moveTo>
                  <a:pt x="100886" y="158750"/>
                </a:moveTo>
                <a:lnTo>
                  <a:pt x="42031" y="158749"/>
                </a:lnTo>
                <a:lnTo>
                  <a:pt x="41720" y="160019"/>
                </a:lnTo>
                <a:lnTo>
                  <a:pt x="101714" y="160020"/>
                </a:lnTo>
                <a:lnTo>
                  <a:pt x="100886" y="158750"/>
                </a:lnTo>
                <a:close/>
              </a:path>
              <a:path w="120015" h="187959">
                <a:moveTo>
                  <a:pt x="63926" y="157480"/>
                </a:moveTo>
                <a:lnTo>
                  <a:pt x="42387" y="157479"/>
                </a:lnTo>
                <a:lnTo>
                  <a:pt x="42387" y="158749"/>
                </a:lnTo>
                <a:lnTo>
                  <a:pt x="64915" y="158750"/>
                </a:lnTo>
                <a:lnTo>
                  <a:pt x="63926" y="157480"/>
                </a:lnTo>
                <a:close/>
              </a:path>
              <a:path w="120015" h="187959">
                <a:moveTo>
                  <a:pt x="90548" y="157480"/>
                </a:moveTo>
                <a:lnTo>
                  <a:pt x="67824" y="157480"/>
                </a:lnTo>
                <a:lnTo>
                  <a:pt x="66962" y="158750"/>
                </a:lnTo>
                <a:lnTo>
                  <a:pt x="90778" y="158750"/>
                </a:lnTo>
                <a:lnTo>
                  <a:pt x="90548" y="157480"/>
                </a:lnTo>
                <a:close/>
              </a:path>
              <a:path w="120015" h="187959">
                <a:moveTo>
                  <a:pt x="58544" y="149859"/>
                </a:moveTo>
                <a:lnTo>
                  <a:pt x="45412" y="149859"/>
                </a:lnTo>
                <a:lnTo>
                  <a:pt x="44469" y="151129"/>
                </a:lnTo>
                <a:lnTo>
                  <a:pt x="43767" y="153669"/>
                </a:lnTo>
                <a:lnTo>
                  <a:pt x="43250" y="154939"/>
                </a:lnTo>
                <a:lnTo>
                  <a:pt x="42468" y="157479"/>
                </a:lnTo>
                <a:lnTo>
                  <a:pt x="62638" y="157480"/>
                </a:lnTo>
                <a:lnTo>
                  <a:pt x="61615" y="156209"/>
                </a:lnTo>
                <a:lnTo>
                  <a:pt x="54726" y="156209"/>
                </a:lnTo>
                <a:lnTo>
                  <a:pt x="54853" y="154939"/>
                </a:lnTo>
                <a:lnTo>
                  <a:pt x="55278" y="153669"/>
                </a:lnTo>
                <a:lnTo>
                  <a:pt x="55750" y="153669"/>
                </a:lnTo>
                <a:lnTo>
                  <a:pt x="55991" y="152399"/>
                </a:lnTo>
                <a:lnTo>
                  <a:pt x="56578" y="152399"/>
                </a:lnTo>
                <a:lnTo>
                  <a:pt x="57210" y="151129"/>
                </a:lnTo>
                <a:lnTo>
                  <a:pt x="57877" y="151129"/>
                </a:lnTo>
                <a:lnTo>
                  <a:pt x="58544" y="149859"/>
                </a:lnTo>
                <a:close/>
              </a:path>
              <a:path w="120015" h="187959">
                <a:moveTo>
                  <a:pt x="89087" y="154940"/>
                </a:moveTo>
                <a:lnTo>
                  <a:pt x="74310" y="154940"/>
                </a:lnTo>
                <a:lnTo>
                  <a:pt x="71711" y="156210"/>
                </a:lnTo>
                <a:lnTo>
                  <a:pt x="70814" y="157480"/>
                </a:lnTo>
                <a:lnTo>
                  <a:pt x="90306" y="157480"/>
                </a:lnTo>
                <a:lnTo>
                  <a:pt x="89961" y="156210"/>
                </a:lnTo>
                <a:lnTo>
                  <a:pt x="89559" y="156210"/>
                </a:lnTo>
                <a:lnTo>
                  <a:pt x="89087" y="154940"/>
                </a:lnTo>
                <a:close/>
              </a:path>
              <a:path w="120015" h="187959">
                <a:moveTo>
                  <a:pt x="88075" y="153670"/>
                </a:moveTo>
                <a:lnTo>
                  <a:pt x="77772" y="153670"/>
                </a:lnTo>
                <a:lnTo>
                  <a:pt x="76633" y="154940"/>
                </a:lnTo>
                <a:lnTo>
                  <a:pt x="88616" y="154940"/>
                </a:lnTo>
                <a:lnTo>
                  <a:pt x="88075" y="153670"/>
                </a:lnTo>
                <a:close/>
              </a:path>
              <a:path w="120015" h="187959">
                <a:moveTo>
                  <a:pt x="85511" y="152400"/>
                </a:moveTo>
                <a:lnTo>
                  <a:pt x="82602" y="152400"/>
                </a:lnTo>
                <a:lnTo>
                  <a:pt x="80440" y="153670"/>
                </a:lnTo>
                <a:lnTo>
                  <a:pt x="86178" y="153670"/>
                </a:lnTo>
                <a:lnTo>
                  <a:pt x="85511" y="152400"/>
                </a:lnTo>
                <a:close/>
              </a:path>
              <a:path w="120015" h="187959">
                <a:moveTo>
                  <a:pt x="84016" y="151130"/>
                </a:moveTo>
                <a:lnTo>
                  <a:pt x="80486" y="151130"/>
                </a:lnTo>
                <a:lnTo>
                  <a:pt x="81463" y="152400"/>
                </a:lnTo>
                <a:lnTo>
                  <a:pt x="83234" y="152400"/>
                </a:lnTo>
                <a:lnTo>
                  <a:pt x="84016" y="151130"/>
                </a:lnTo>
                <a:close/>
              </a:path>
              <a:path w="120015" h="187959">
                <a:moveTo>
                  <a:pt x="88581" y="148590"/>
                </a:moveTo>
                <a:lnTo>
                  <a:pt x="71872" y="148590"/>
                </a:lnTo>
                <a:lnTo>
                  <a:pt x="73287" y="149860"/>
                </a:lnTo>
                <a:lnTo>
                  <a:pt x="74667" y="149860"/>
                </a:lnTo>
                <a:lnTo>
                  <a:pt x="75966" y="151130"/>
                </a:lnTo>
                <a:lnTo>
                  <a:pt x="86649" y="151130"/>
                </a:lnTo>
                <a:lnTo>
                  <a:pt x="87719" y="149860"/>
                </a:lnTo>
                <a:lnTo>
                  <a:pt x="88581" y="148590"/>
                </a:lnTo>
                <a:close/>
              </a:path>
              <a:path w="120015" h="187959">
                <a:moveTo>
                  <a:pt x="90582" y="146050"/>
                </a:moveTo>
                <a:lnTo>
                  <a:pt x="42617" y="146049"/>
                </a:lnTo>
                <a:lnTo>
                  <a:pt x="43365" y="147319"/>
                </a:lnTo>
                <a:lnTo>
                  <a:pt x="44032" y="148589"/>
                </a:lnTo>
                <a:lnTo>
                  <a:pt x="45021" y="149859"/>
                </a:lnTo>
                <a:lnTo>
                  <a:pt x="59257" y="149859"/>
                </a:lnTo>
                <a:lnTo>
                  <a:pt x="60511" y="148590"/>
                </a:lnTo>
                <a:lnTo>
                  <a:pt x="61891" y="148590"/>
                </a:lnTo>
                <a:lnTo>
                  <a:pt x="62753" y="147320"/>
                </a:lnTo>
                <a:lnTo>
                  <a:pt x="90042" y="147320"/>
                </a:lnTo>
                <a:lnTo>
                  <a:pt x="90582" y="146050"/>
                </a:lnTo>
                <a:close/>
              </a:path>
              <a:path w="120015" h="187959">
                <a:moveTo>
                  <a:pt x="90042" y="147320"/>
                </a:moveTo>
                <a:lnTo>
                  <a:pt x="70849" y="147320"/>
                </a:lnTo>
                <a:lnTo>
                  <a:pt x="71711" y="148590"/>
                </a:lnTo>
                <a:lnTo>
                  <a:pt x="89559" y="148590"/>
                </a:lnTo>
                <a:lnTo>
                  <a:pt x="90042" y="147320"/>
                </a:lnTo>
                <a:close/>
              </a:path>
              <a:path w="120015" h="187959">
                <a:moveTo>
                  <a:pt x="46677" y="143509"/>
                </a:moveTo>
                <a:lnTo>
                  <a:pt x="41088" y="143509"/>
                </a:lnTo>
                <a:lnTo>
                  <a:pt x="41479" y="144779"/>
                </a:lnTo>
                <a:lnTo>
                  <a:pt x="42226" y="146049"/>
                </a:lnTo>
                <a:lnTo>
                  <a:pt x="105325" y="146050"/>
                </a:lnTo>
                <a:lnTo>
                  <a:pt x="106072" y="144780"/>
                </a:lnTo>
                <a:lnTo>
                  <a:pt x="47378" y="144779"/>
                </a:lnTo>
                <a:lnTo>
                  <a:pt x="46677" y="143509"/>
                </a:lnTo>
                <a:close/>
              </a:path>
              <a:path w="120015" h="187959">
                <a:moveTo>
                  <a:pt x="108361" y="142240"/>
                </a:moveTo>
                <a:lnTo>
                  <a:pt x="53116" y="142239"/>
                </a:lnTo>
                <a:lnTo>
                  <a:pt x="51391" y="143509"/>
                </a:lnTo>
                <a:lnTo>
                  <a:pt x="50483" y="143509"/>
                </a:lnTo>
                <a:lnTo>
                  <a:pt x="49782" y="144779"/>
                </a:lnTo>
                <a:lnTo>
                  <a:pt x="107257" y="144780"/>
                </a:lnTo>
                <a:lnTo>
                  <a:pt x="107694" y="143510"/>
                </a:lnTo>
                <a:lnTo>
                  <a:pt x="108361" y="142240"/>
                </a:lnTo>
                <a:close/>
              </a:path>
              <a:path w="120015" h="187959">
                <a:moveTo>
                  <a:pt x="45883" y="142239"/>
                </a:moveTo>
                <a:lnTo>
                  <a:pt x="36879" y="142239"/>
                </a:lnTo>
                <a:lnTo>
                  <a:pt x="37741" y="143509"/>
                </a:lnTo>
                <a:lnTo>
                  <a:pt x="46079" y="143509"/>
                </a:lnTo>
                <a:lnTo>
                  <a:pt x="45883" y="142239"/>
                </a:lnTo>
                <a:close/>
              </a:path>
              <a:path w="120015" h="187959">
                <a:moveTo>
                  <a:pt x="46550" y="140969"/>
                </a:moveTo>
                <a:lnTo>
                  <a:pt x="34245" y="140969"/>
                </a:lnTo>
                <a:lnTo>
                  <a:pt x="34878" y="142239"/>
                </a:lnTo>
                <a:lnTo>
                  <a:pt x="45849" y="142239"/>
                </a:lnTo>
                <a:lnTo>
                  <a:pt x="46550" y="140969"/>
                </a:lnTo>
                <a:close/>
              </a:path>
              <a:path w="120015" h="187959">
                <a:moveTo>
                  <a:pt x="111420" y="134620"/>
                </a:moveTo>
                <a:lnTo>
                  <a:pt x="57095" y="134620"/>
                </a:lnTo>
                <a:lnTo>
                  <a:pt x="56773" y="135890"/>
                </a:lnTo>
                <a:lnTo>
                  <a:pt x="56267" y="137160"/>
                </a:lnTo>
                <a:lnTo>
                  <a:pt x="55876" y="138429"/>
                </a:lnTo>
                <a:lnTo>
                  <a:pt x="55600" y="139699"/>
                </a:lnTo>
                <a:lnTo>
                  <a:pt x="55439" y="140969"/>
                </a:lnTo>
                <a:lnTo>
                  <a:pt x="54611" y="140969"/>
                </a:lnTo>
                <a:lnTo>
                  <a:pt x="53829" y="142239"/>
                </a:lnTo>
                <a:lnTo>
                  <a:pt x="108556" y="142240"/>
                </a:lnTo>
                <a:lnTo>
                  <a:pt x="108832" y="140970"/>
                </a:lnTo>
                <a:lnTo>
                  <a:pt x="108867" y="139700"/>
                </a:lnTo>
                <a:lnTo>
                  <a:pt x="108706" y="138430"/>
                </a:lnTo>
                <a:lnTo>
                  <a:pt x="108315" y="135890"/>
                </a:lnTo>
                <a:lnTo>
                  <a:pt x="110396" y="135890"/>
                </a:lnTo>
                <a:lnTo>
                  <a:pt x="111420" y="134620"/>
                </a:lnTo>
                <a:close/>
              </a:path>
              <a:path w="120015" h="187959">
                <a:moveTo>
                  <a:pt x="47654" y="139699"/>
                </a:moveTo>
                <a:lnTo>
                  <a:pt x="33613" y="139699"/>
                </a:lnTo>
                <a:lnTo>
                  <a:pt x="33774" y="140969"/>
                </a:lnTo>
                <a:lnTo>
                  <a:pt x="47148" y="140969"/>
                </a:lnTo>
                <a:lnTo>
                  <a:pt x="47654" y="139699"/>
                </a:lnTo>
                <a:close/>
              </a:path>
              <a:path w="120015" h="187959">
                <a:moveTo>
                  <a:pt x="42813" y="130809"/>
                </a:moveTo>
                <a:lnTo>
                  <a:pt x="35706" y="130809"/>
                </a:lnTo>
                <a:lnTo>
                  <a:pt x="35234" y="132079"/>
                </a:lnTo>
                <a:lnTo>
                  <a:pt x="35039" y="133349"/>
                </a:lnTo>
                <a:lnTo>
                  <a:pt x="34717" y="135889"/>
                </a:lnTo>
                <a:lnTo>
                  <a:pt x="34291" y="137159"/>
                </a:lnTo>
                <a:lnTo>
                  <a:pt x="33969" y="137159"/>
                </a:lnTo>
                <a:lnTo>
                  <a:pt x="33739" y="138429"/>
                </a:lnTo>
                <a:lnTo>
                  <a:pt x="33463" y="138429"/>
                </a:lnTo>
                <a:lnTo>
                  <a:pt x="33463" y="139699"/>
                </a:lnTo>
                <a:lnTo>
                  <a:pt x="48091" y="139699"/>
                </a:lnTo>
                <a:lnTo>
                  <a:pt x="48402" y="138429"/>
                </a:lnTo>
                <a:lnTo>
                  <a:pt x="48839" y="137159"/>
                </a:lnTo>
                <a:lnTo>
                  <a:pt x="48839" y="135889"/>
                </a:lnTo>
                <a:lnTo>
                  <a:pt x="48712" y="134619"/>
                </a:lnTo>
                <a:lnTo>
                  <a:pt x="48045" y="134619"/>
                </a:lnTo>
                <a:lnTo>
                  <a:pt x="47459" y="133349"/>
                </a:lnTo>
                <a:lnTo>
                  <a:pt x="46792" y="133349"/>
                </a:lnTo>
                <a:lnTo>
                  <a:pt x="45768" y="132079"/>
                </a:lnTo>
                <a:lnTo>
                  <a:pt x="43606" y="132079"/>
                </a:lnTo>
                <a:lnTo>
                  <a:pt x="42813" y="130809"/>
                </a:lnTo>
                <a:close/>
              </a:path>
              <a:path w="120015" h="187959">
                <a:moveTo>
                  <a:pt x="117123" y="132080"/>
                </a:moveTo>
                <a:lnTo>
                  <a:pt x="58268" y="132080"/>
                </a:lnTo>
                <a:lnTo>
                  <a:pt x="57831" y="133350"/>
                </a:lnTo>
                <a:lnTo>
                  <a:pt x="57440" y="134620"/>
                </a:lnTo>
                <a:lnTo>
                  <a:pt x="113271" y="134620"/>
                </a:lnTo>
                <a:lnTo>
                  <a:pt x="114801" y="133350"/>
                </a:lnTo>
                <a:lnTo>
                  <a:pt x="116100" y="133350"/>
                </a:lnTo>
                <a:lnTo>
                  <a:pt x="117123" y="132080"/>
                </a:lnTo>
                <a:close/>
              </a:path>
              <a:path w="120015" h="187959">
                <a:moveTo>
                  <a:pt x="57686" y="106680"/>
                </a:moveTo>
                <a:lnTo>
                  <a:pt x="45653" y="106679"/>
                </a:lnTo>
                <a:lnTo>
                  <a:pt x="46677" y="107949"/>
                </a:lnTo>
                <a:lnTo>
                  <a:pt x="49034" y="107950"/>
                </a:lnTo>
                <a:lnTo>
                  <a:pt x="51276" y="110490"/>
                </a:lnTo>
                <a:lnTo>
                  <a:pt x="52254" y="110490"/>
                </a:lnTo>
                <a:lnTo>
                  <a:pt x="53162" y="111760"/>
                </a:lnTo>
                <a:lnTo>
                  <a:pt x="53979" y="113030"/>
                </a:lnTo>
                <a:lnTo>
                  <a:pt x="54726" y="114300"/>
                </a:lnTo>
                <a:lnTo>
                  <a:pt x="55393" y="114300"/>
                </a:lnTo>
                <a:lnTo>
                  <a:pt x="56026" y="115570"/>
                </a:lnTo>
                <a:lnTo>
                  <a:pt x="56578" y="116840"/>
                </a:lnTo>
                <a:lnTo>
                  <a:pt x="57486" y="118110"/>
                </a:lnTo>
                <a:lnTo>
                  <a:pt x="57877" y="119380"/>
                </a:lnTo>
                <a:lnTo>
                  <a:pt x="58188" y="120650"/>
                </a:lnTo>
                <a:lnTo>
                  <a:pt x="58705" y="121920"/>
                </a:lnTo>
                <a:lnTo>
                  <a:pt x="58901" y="123190"/>
                </a:lnTo>
                <a:lnTo>
                  <a:pt x="59177" y="124460"/>
                </a:lnTo>
                <a:lnTo>
                  <a:pt x="59274" y="125730"/>
                </a:lnTo>
                <a:lnTo>
                  <a:pt x="59332" y="129540"/>
                </a:lnTo>
                <a:lnTo>
                  <a:pt x="59257" y="130810"/>
                </a:lnTo>
                <a:lnTo>
                  <a:pt x="58740" y="132080"/>
                </a:lnTo>
                <a:lnTo>
                  <a:pt x="117560" y="132080"/>
                </a:lnTo>
                <a:lnTo>
                  <a:pt x="117951" y="130810"/>
                </a:lnTo>
                <a:lnTo>
                  <a:pt x="118584" y="129540"/>
                </a:lnTo>
                <a:lnTo>
                  <a:pt x="119055" y="129540"/>
                </a:lnTo>
                <a:lnTo>
                  <a:pt x="119366" y="128270"/>
                </a:lnTo>
                <a:lnTo>
                  <a:pt x="119596" y="127000"/>
                </a:lnTo>
                <a:lnTo>
                  <a:pt x="61615" y="127000"/>
                </a:lnTo>
                <a:lnTo>
                  <a:pt x="60821" y="123190"/>
                </a:lnTo>
                <a:lnTo>
                  <a:pt x="59487" y="118110"/>
                </a:lnTo>
                <a:lnTo>
                  <a:pt x="58935" y="115570"/>
                </a:lnTo>
                <a:lnTo>
                  <a:pt x="58107" y="110490"/>
                </a:lnTo>
                <a:lnTo>
                  <a:pt x="57686" y="106680"/>
                </a:lnTo>
                <a:close/>
              </a:path>
              <a:path w="120015" h="187959">
                <a:moveTo>
                  <a:pt x="41364" y="129539"/>
                </a:moveTo>
                <a:lnTo>
                  <a:pt x="36683" y="129539"/>
                </a:lnTo>
                <a:lnTo>
                  <a:pt x="36131" y="130809"/>
                </a:lnTo>
                <a:lnTo>
                  <a:pt x="42065" y="130809"/>
                </a:lnTo>
                <a:lnTo>
                  <a:pt x="41364" y="129539"/>
                </a:lnTo>
                <a:close/>
              </a:path>
              <a:path w="120015" h="187959">
                <a:moveTo>
                  <a:pt x="78197" y="100330"/>
                </a:moveTo>
                <a:lnTo>
                  <a:pt x="64122" y="110490"/>
                </a:lnTo>
                <a:lnTo>
                  <a:pt x="63616" y="111760"/>
                </a:lnTo>
                <a:lnTo>
                  <a:pt x="63420" y="113030"/>
                </a:lnTo>
                <a:lnTo>
                  <a:pt x="63259" y="114300"/>
                </a:lnTo>
                <a:lnTo>
                  <a:pt x="63144" y="115570"/>
                </a:lnTo>
                <a:lnTo>
                  <a:pt x="63110" y="120650"/>
                </a:lnTo>
                <a:lnTo>
                  <a:pt x="63225" y="123190"/>
                </a:lnTo>
                <a:lnTo>
                  <a:pt x="63501" y="124460"/>
                </a:lnTo>
                <a:lnTo>
                  <a:pt x="61615" y="127000"/>
                </a:lnTo>
                <a:lnTo>
                  <a:pt x="119596" y="127000"/>
                </a:lnTo>
                <a:lnTo>
                  <a:pt x="119596" y="124460"/>
                </a:lnTo>
                <a:lnTo>
                  <a:pt x="119481" y="123190"/>
                </a:lnTo>
                <a:lnTo>
                  <a:pt x="119331" y="121920"/>
                </a:lnTo>
                <a:lnTo>
                  <a:pt x="119090" y="121920"/>
                </a:lnTo>
                <a:lnTo>
                  <a:pt x="118814" y="120650"/>
                </a:lnTo>
                <a:lnTo>
                  <a:pt x="118503" y="119380"/>
                </a:lnTo>
                <a:lnTo>
                  <a:pt x="117675" y="119380"/>
                </a:lnTo>
                <a:lnTo>
                  <a:pt x="117238" y="118110"/>
                </a:lnTo>
                <a:lnTo>
                  <a:pt x="106785" y="118110"/>
                </a:lnTo>
                <a:lnTo>
                  <a:pt x="107061" y="116840"/>
                </a:lnTo>
                <a:lnTo>
                  <a:pt x="67548" y="116840"/>
                </a:lnTo>
                <a:lnTo>
                  <a:pt x="67031" y="115570"/>
                </a:lnTo>
                <a:lnTo>
                  <a:pt x="66835" y="114300"/>
                </a:lnTo>
                <a:lnTo>
                  <a:pt x="66525" y="113030"/>
                </a:lnTo>
                <a:lnTo>
                  <a:pt x="66525" y="110490"/>
                </a:lnTo>
                <a:lnTo>
                  <a:pt x="67353" y="109220"/>
                </a:lnTo>
                <a:lnTo>
                  <a:pt x="68997" y="107950"/>
                </a:lnTo>
                <a:lnTo>
                  <a:pt x="70734" y="105410"/>
                </a:lnTo>
                <a:lnTo>
                  <a:pt x="71596" y="105410"/>
                </a:lnTo>
                <a:lnTo>
                  <a:pt x="72424" y="104140"/>
                </a:lnTo>
                <a:lnTo>
                  <a:pt x="73287" y="102870"/>
                </a:lnTo>
                <a:lnTo>
                  <a:pt x="74149" y="102870"/>
                </a:lnTo>
                <a:lnTo>
                  <a:pt x="75805" y="101600"/>
                </a:lnTo>
                <a:lnTo>
                  <a:pt x="76633" y="101600"/>
                </a:lnTo>
                <a:lnTo>
                  <a:pt x="78197" y="100330"/>
                </a:lnTo>
                <a:close/>
              </a:path>
              <a:path w="120015" h="187959">
                <a:moveTo>
                  <a:pt x="116261" y="116840"/>
                </a:moveTo>
                <a:lnTo>
                  <a:pt x="107291" y="116840"/>
                </a:lnTo>
                <a:lnTo>
                  <a:pt x="106785" y="118110"/>
                </a:lnTo>
                <a:lnTo>
                  <a:pt x="116767" y="118110"/>
                </a:lnTo>
                <a:lnTo>
                  <a:pt x="116261" y="116840"/>
                </a:lnTo>
                <a:close/>
              </a:path>
              <a:path w="120015" h="187959">
                <a:moveTo>
                  <a:pt x="108039" y="105410"/>
                </a:moveTo>
                <a:lnTo>
                  <a:pt x="95619" y="105410"/>
                </a:lnTo>
                <a:lnTo>
                  <a:pt x="94515" y="106680"/>
                </a:lnTo>
                <a:lnTo>
                  <a:pt x="93733" y="107950"/>
                </a:lnTo>
                <a:lnTo>
                  <a:pt x="80486" y="107950"/>
                </a:lnTo>
                <a:lnTo>
                  <a:pt x="79819" y="109220"/>
                </a:lnTo>
                <a:lnTo>
                  <a:pt x="79221" y="110490"/>
                </a:lnTo>
                <a:lnTo>
                  <a:pt x="78473" y="110490"/>
                </a:lnTo>
                <a:lnTo>
                  <a:pt x="78197" y="111760"/>
                </a:lnTo>
                <a:lnTo>
                  <a:pt x="72815" y="111760"/>
                </a:lnTo>
                <a:lnTo>
                  <a:pt x="71907" y="113030"/>
                </a:lnTo>
                <a:lnTo>
                  <a:pt x="71125" y="113030"/>
                </a:lnTo>
                <a:lnTo>
                  <a:pt x="70377" y="114300"/>
                </a:lnTo>
                <a:lnTo>
                  <a:pt x="69158" y="114300"/>
                </a:lnTo>
                <a:lnTo>
                  <a:pt x="68687" y="115570"/>
                </a:lnTo>
                <a:lnTo>
                  <a:pt x="68296" y="115570"/>
                </a:lnTo>
                <a:lnTo>
                  <a:pt x="67548" y="116840"/>
                </a:lnTo>
                <a:lnTo>
                  <a:pt x="107061" y="116840"/>
                </a:lnTo>
                <a:lnTo>
                  <a:pt x="107613" y="114300"/>
                </a:lnTo>
                <a:lnTo>
                  <a:pt x="107924" y="113030"/>
                </a:lnTo>
                <a:lnTo>
                  <a:pt x="108280" y="110490"/>
                </a:lnTo>
                <a:lnTo>
                  <a:pt x="108395" y="109220"/>
                </a:lnTo>
                <a:lnTo>
                  <a:pt x="108315" y="106680"/>
                </a:lnTo>
                <a:lnTo>
                  <a:pt x="108039" y="105410"/>
                </a:lnTo>
                <a:close/>
              </a:path>
              <a:path w="120015" h="187959">
                <a:moveTo>
                  <a:pt x="37074" y="109219"/>
                </a:moveTo>
                <a:lnTo>
                  <a:pt x="24850" y="109219"/>
                </a:lnTo>
                <a:lnTo>
                  <a:pt x="25356" y="110489"/>
                </a:lnTo>
                <a:lnTo>
                  <a:pt x="26460" y="110489"/>
                </a:lnTo>
                <a:lnTo>
                  <a:pt x="27047" y="111759"/>
                </a:lnTo>
                <a:lnTo>
                  <a:pt x="33774" y="111759"/>
                </a:lnTo>
                <a:lnTo>
                  <a:pt x="35740" y="110489"/>
                </a:lnTo>
                <a:lnTo>
                  <a:pt x="37074" y="109219"/>
                </a:lnTo>
                <a:close/>
              </a:path>
              <a:path w="120015" h="187959">
                <a:moveTo>
                  <a:pt x="39834" y="107949"/>
                </a:moveTo>
                <a:lnTo>
                  <a:pt x="23907" y="107949"/>
                </a:lnTo>
                <a:lnTo>
                  <a:pt x="24344" y="109219"/>
                </a:lnTo>
                <a:lnTo>
                  <a:pt x="38730" y="109219"/>
                </a:lnTo>
                <a:lnTo>
                  <a:pt x="39834" y="107949"/>
                </a:lnTo>
                <a:close/>
              </a:path>
              <a:path w="120015" h="187959">
                <a:moveTo>
                  <a:pt x="53036" y="60960"/>
                </a:moveTo>
                <a:lnTo>
                  <a:pt x="29174" y="60959"/>
                </a:lnTo>
                <a:lnTo>
                  <a:pt x="29726" y="62229"/>
                </a:lnTo>
                <a:lnTo>
                  <a:pt x="33027" y="62229"/>
                </a:lnTo>
                <a:lnTo>
                  <a:pt x="33935" y="63499"/>
                </a:lnTo>
                <a:lnTo>
                  <a:pt x="35625" y="63500"/>
                </a:lnTo>
                <a:lnTo>
                  <a:pt x="36453" y="64770"/>
                </a:lnTo>
                <a:lnTo>
                  <a:pt x="37201" y="64770"/>
                </a:lnTo>
                <a:lnTo>
                  <a:pt x="37902" y="66040"/>
                </a:lnTo>
                <a:lnTo>
                  <a:pt x="39202" y="67310"/>
                </a:lnTo>
                <a:lnTo>
                  <a:pt x="40375" y="68580"/>
                </a:lnTo>
                <a:lnTo>
                  <a:pt x="45297" y="78740"/>
                </a:lnTo>
                <a:lnTo>
                  <a:pt x="45849" y="80010"/>
                </a:lnTo>
                <a:lnTo>
                  <a:pt x="46792" y="82550"/>
                </a:lnTo>
                <a:lnTo>
                  <a:pt x="47620" y="85090"/>
                </a:lnTo>
                <a:lnTo>
                  <a:pt x="48597" y="87630"/>
                </a:lnTo>
                <a:lnTo>
                  <a:pt x="49069" y="90170"/>
                </a:lnTo>
                <a:lnTo>
                  <a:pt x="49460" y="91440"/>
                </a:lnTo>
                <a:lnTo>
                  <a:pt x="49736" y="93980"/>
                </a:lnTo>
                <a:lnTo>
                  <a:pt x="49931" y="95250"/>
                </a:lnTo>
                <a:lnTo>
                  <a:pt x="50172" y="97790"/>
                </a:lnTo>
                <a:lnTo>
                  <a:pt x="9797" y="97789"/>
                </a:lnTo>
                <a:lnTo>
                  <a:pt x="9832" y="100329"/>
                </a:lnTo>
                <a:lnTo>
                  <a:pt x="10188" y="102869"/>
                </a:lnTo>
                <a:lnTo>
                  <a:pt x="10545" y="104139"/>
                </a:lnTo>
                <a:lnTo>
                  <a:pt x="10775" y="104139"/>
                </a:lnTo>
                <a:lnTo>
                  <a:pt x="11246" y="105409"/>
                </a:lnTo>
                <a:lnTo>
                  <a:pt x="22769" y="105409"/>
                </a:lnTo>
                <a:lnTo>
                  <a:pt x="23470" y="107949"/>
                </a:lnTo>
                <a:lnTo>
                  <a:pt x="42698" y="107949"/>
                </a:lnTo>
                <a:lnTo>
                  <a:pt x="43560" y="106679"/>
                </a:lnTo>
                <a:lnTo>
                  <a:pt x="57686" y="106680"/>
                </a:lnTo>
                <a:lnTo>
                  <a:pt x="57406" y="104140"/>
                </a:lnTo>
                <a:lnTo>
                  <a:pt x="57325" y="102870"/>
                </a:lnTo>
                <a:lnTo>
                  <a:pt x="57360" y="97790"/>
                </a:lnTo>
                <a:lnTo>
                  <a:pt x="57682" y="95250"/>
                </a:lnTo>
                <a:lnTo>
                  <a:pt x="56739" y="95250"/>
                </a:lnTo>
                <a:lnTo>
                  <a:pt x="56463" y="93980"/>
                </a:lnTo>
                <a:lnTo>
                  <a:pt x="56221" y="93980"/>
                </a:lnTo>
                <a:lnTo>
                  <a:pt x="55750" y="91440"/>
                </a:lnTo>
                <a:lnTo>
                  <a:pt x="55715" y="87630"/>
                </a:lnTo>
                <a:lnTo>
                  <a:pt x="56026" y="87630"/>
                </a:lnTo>
                <a:lnTo>
                  <a:pt x="56221" y="86360"/>
                </a:lnTo>
                <a:lnTo>
                  <a:pt x="56221" y="83820"/>
                </a:lnTo>
                <a:lnTo>
                  <a:pt x="56026" y="81280"/>
                </a:lnTo>
                <a:lnTo>
                  <a:pt x="55600" y="80010"/>
                </a:lnTo>
                <a:lnTo>
                  <a:pt x="55163" y="78740"/>
                </a:lnTo>
                <a:lnTo>
                  <a:pt x="54577" y="77470"/>
                </a:lnTo>
                <a:lnTo>
                  <a:pt x="53864" y="74930"/>
                </a:lnTo>
                <a:lnTo>
                  <a:pt x="53438" y="74930"/>
                </a:lnTo>
                <a:lnTo>
                  <a:pt x="52967" y="73660"/>
                </a:lnTo>
                <a:lnTo>
                  <a:pt x="52806" y="73660"/>
                </a:lnTo>
                <a:lnTo>
                  <a:pt x="52484" y="72390"/>
                </a:lnTo>
                <a:lnTo>
                  <a:pt x="52288" y="71120"/>
                </a:lnTo>
                <a:lnTo>
                  <a:pt x="51978" y="69850"/>
                </a:lnTo>
                <a:lnTo>
                  <a:pt x="51978" y="66040"/>
                </a:lnTo>
                <a:lnTo>
                  <a:pt x="52219" y="64770"/>
                </a:lnTo>
                <a:lnTo>
                  <a:pt x="52530" y="63500"/>
                </a:lnTo>
                <a:lnTo>
                  <a:pt x="52760" y="62230"/>
                </a:lnTo>
                <a:lnTo>
                  <a:pt x="53036" y="60960"/>
                </a:lnTo>
                <a:close/>
              </a:path>
              <a:path w="120015" h="187959">
                <a:moveTo>
                  <a:pt x="92204" y="106680"/>
                </a:moveTo>
                <a:lnTo>
                  <a:pt x="81705" y="106680"/>
                </a:lnTo>
                <a:lnTo>
                  <a:pt x="81268" y="107950"/>
                </a:lnTo>
                <a:lnTo>
                  <a:pt x="93066" y="107950"/>
                </a:lnTo>
                <a:lnTo>
                  <a:pt x="92204" y="106680"/>
                </a:lnTo>
                <a:close/>
              </a:path>
              <a:path w="120015" h="187959">
                <a:moveTo>
                  <a:pt x="12661" y="105409"/>
                </a:moveTo>
                <a:lnTo>
                  <a:pt x="11833" y="105409"/>
                </a:lnTo>
                <a:lnTo>
                  <a:pt x="12465" y="106679"/>
                </a:lnTo>
                <a:lnTo>
                  <a:pt x="12661" y="105409"/>
                </a:lnTo>
                <a:close/>
              </a:path>
              <a:path w="120015" h="187959">
                <a:moveTo>
                  <a:pt x="21975" y="105409"/>
                </a:moveTo>
                <a:lnTo>
                  <a:pt x="12856" y="105409"/>
                </a:lnTo>
                <a:lnTo>
                  <a:pt x="14156" y="106679"/>
                </a:lnTo>
                <a:lnTo>
                  <a:pt x="21032" y="106679"/>
                </a:lnTo>
                <a:lnTo>
                  <a:pt x="21975" y="105409"/>
                </a:lnTo>
                <a:close/>
              </a:path>
              <a:path w="120015" h="187959">
                <a:moveTo>
                  <a:pt x="89800" y="105410"/>
                </a:moveTo>
                <a:lnTo>
                  <a:pt x="83740" y="105410"/>
                </a:lnTo>
                <a:lnTo>
                  <a:pt x="83200" y="106680"/>
                </a:lnTo>
                <a:lnTo>
                  <a:pt x="90582" y="106680"/>
                </a:lnTo>
                <a:lnTo>
                  <a:pt x="89800" y="105410"/>
                </a:lnTo>
                <a:close/>
              </a:path>
              <a:path w="120015" h="187959">
                <a:moveTo>
                  <a:pt x="107061" y="104140"/>
                </a:moveTo>
                <a:lnTo>
                  <a:pt x="97816" y="104140"/>
                </a:lnTo>
                <a:lnTo>
                  <a:pt x="96286" y="105410"/>
                </a:lnTo>
                <a:lnTo>
                  <a:pt x="107613" y="105410"/>
                </a:lnTo>
                <a:lnTo>
                  <a:pt x="107061" y="104140"/>
                </a:lnTo>
                <a:close/>
              </a:path>
              <a:path w="120015" h="187959">
                <a:moveTo>
                  <a:pt x="106118" y="102870"/>
                </a:moveTo>
                <a:lnTo>
                  <a:pt x="101633" y="102870"/>
                </a:lnTo>
                <a:lnTo>
                  <a:pt x="100575" y="104140"/>
                </a:lnTo>
                <a:lnTo>
                  <a:pt x="106429" y="104140"/>
                </a:lnTo>
                <a:lnTo>
                  <a:pt x="106118" y="102870"/>
                </a:lnTo>
                <a:close/>
              </a:path>
              <a:path w="120015" h="187959">
                <a:moveTo>
                  <a:pt x="64618" y="100056"/>
                </a:moveTo>
                <a:lnTo>
                  <a:pt x="64478" y="100330"/>
                </a:lnTo>
                <a:lnTo>
                  <a:pt x="64618" y="100056"/>
                </a:lnTo>
                <a:close/>
              </a:path>
              <a:path w="120015" h="187959">
                <a:moveTo>
                  <a:pt x="98057" y="96520"/>
                </a:moveTo>
                <a:lnTo>
                  <a:pt x="73252" y="96520"/>
                </a:lnTo>
                <a:lnTo>
                  <a:pt x="71987" y="97790"/>
                </a:lnTo>
                <a:lnTo>
                  <a:pt x="70849" y="99060"/>
                </a:lnTo>
                <a:lnTo>
                  <a:pt x="69825" y="100330"/>
                </a:lnTo>
                <a:lnTo>
                  <a:pt x="81785" y="100330"/>
                </a:lnTo>
                <a:lnTo>
                  <a:pt x="83544" y="99060"/>
                </a:lnTo>
                <a:lnTo>
                  <a:pt x="92790" y="99060"/>
                </a:lnTo>
                <a:lnTo>
                  <a:pt x="94676" y="97790"/>
                </a:lnTo>
                <a:lnTo>
                  <a:pt x="96252" y="97790"/>
                </a:lnTo>
                <a:lnTo>
                  <a:pt x="98057" y="96520"/>
                </a:lnTo>
                <a:close/>
              </a:path>
              <a:path w="120015" h="187959">
                <a:moveTo>
                  <a:pt x="94320" y="41910"/>
                </a:moveTo>
                <a:lnTo>
                  <a:pt x="89881" y="41910"/>
                </a:lnTo>
                <a:lnTo>
                  <a:pt x="89961" y="45720"/>
                </a:lnTo>
                <a:lnTo>
                  <a:pt x="89800" y="48260"/>
                </a:lnTo>
                <a:lnTo>
                  <a:pt x="89294" y="50800"/>
                </a:lnTo>
                <a:lnTo>
                  <a:pt x="88938" y="53340"/>
                </a:lnTo>
                <a:lnTo>
                  <a:pt x="88547" y="54610"/>
                </a:lnTo>
                <a:lnTo>
                  <a:pt x="83475" y="66040"/>
                </a:lnTo>
                <a:lnTo>
                  <a:pt x="82211" y="68580"/>
                </a:lnTo>
                <a:lnTo>
                  <a:pt x="80957" y="69850"/>
                </a:lnTo>
                <a:lnTo>
                  <a:pt x="79819" y="71120"/>
                </a:lnTo>
                <a:lnTo>
                  <a:pt x="77887" y="73660"/>
                </a:lnTo>
                <a:lnTo>
                  <a:pt x="76633" y="76200"/>
                </a:lnTo>
                <a:lnTo>
                  <a:pt x="75610" y="77470"/>
                </a:lnTo>
                <a:lnTo>
                  <a:pt x="73804" y="80010"/>
                </a:lnTo>
                <a:lnTo>
                  <a:pt x="72976" y="81280"/>
                </a:lnTo>
                <a:lnTo>
                  <a:pt x="71481" y="83820"/>
                </a:lnTo>
                <a:lnTo>
                  <a:pt x="70147" y="85090"/>
                </a:lnTo>
                <a:lnTo>
                  <a:pt x="68997" y="87630"/>
                </a:lnTo>
                <a:lnTo>
                  <a:pt x="68020" y="90170"/>
                </a:lnTo>
                <a:lnTo>
                  <a:pt x="67192" y="91440"/>
                </a:lnTo>
                <a:lnTo>
                  <a:pt x="66491" y="92710"/>
                </a:lnTo>
                <a:lnTo>
                  <a:pt x="65111" y="97790"/>
                </a:lnTo>
                <a:lnTo>
                  <a:pt x="64618" y="100056"/>
                </a:lnTo>
                <a:lnTo>
                  <a:pt x="65778" y="97790"/>
                </a:lnTo>
                <a:lnTo>
                  <a:pt x="67031" y="96520"/>
                </a:lnTo>
                <a:lnTo>
                  <a:pt x="67629" y="95250"/>
                </a:lnTo>
                <a:lnTo>
                  <a:pt x="68250" y="95250"/>
                </a:lnTo>
                <a:lnTo>
                  <a:pt x="68802" y="93980"/>
                </a:lnTo>
                <a:lnTo>
                  <a:pt x="70492" y="92710"/>
                </a:lnTo>
                <a:lnTo>
                  <a:pt x="72539" y="90170"/>
                </a:lnTo>
                <a:lnTo>
                  <a:pt x="73448" y="88900"/>
                </a:lnTo>
                <a:lnTo>
                  <a:pt x="74276" y="88900"/>
                </a:lnTo>
                <a:lnTo>
                  <a:pt x="75644" y="87630"/>
                </a:lnTo>
                <a:lnTo>
                  <a:pt x="77185" y="87630"/>
                </a:lnTo>
                <a:lnTo>
                  <a:pt x="76587" y="86360"/>
                </a:lnTo>
                <a:lnTo>
                  <a:pt x="71987" y="86360"/>
                </a:lnTo>
                <a:lnTo>
                  <a:pt x="72735" y="85090"/>
                </a:lnTo>
                <a:lnTo>
                  <a:pt x="73528" y="85090"/>
                </a:lnTo>
                <a:lnTo>
                  <a:pt x="75173" y="82550"/>
                </a:lnTo>
                <a:lnTo>
                  <a:pt x="76035" y="81280"/>
                </a:lnTo>
                <a:lnTo>
                  <a:pt x="76909" y="81280"/>
                </a:lnTo>
                <a:lnTo>
                  <a:pt x="78634" y="78740"/>
                </a:lnTo>
                <a:lnTo>
                  <a:pt x="79497" y="78740"/>
                </a:lnTo>
                <a:lnTo>
                  <a:pt x="80405" y="77470"/>
                </a:lnTo>
                <a:lnTo>
                  <a:pt x="81268" y="77470"/>
                </a:lnTo>
                <a:lnTo>
                  <a:pt x="82130" y="76200"/>
                </a:lnTo>
                <a:lnTo>
                  <a:pt x="83866" y="74930"/>
                </a:lnTo>
                <a:lnTo>
                  <a:pt x="85511" y="73660"/>
                </a:lnTo>
                <a:lnTo>
                  <a:pt x="87052" y="73660"/>
                </a:lnTo>
                <a:lnTo>
                  <a:pt x="89766" y="72390"/>
                </a:lnTo>
                <a:lnTo>
                  <a:pt x="90904" y="71120"/>
                </a:lnTo>
                <a:lnTo>
                  <a:pt x="93066" y="71120"/>
                </a:lnTo>
                <a:lnTo>
                  <a:pt x="91249" y="69850"/>
                </a:lnTo>
                <a:lnTo>
                  <a:pt x="84844" y="69850"/>
                </a:lnTo>
                <a:lnTo>
                  <a:pt x="85511" y="68580"/>
                </a:lnTo>
                <a:lnTo>
                  <a:pt x="86143" y="67310"/>
                </a:lnTo>
                <a:lnTo>
                  <a:pt x="87362" y="66040"/>
                </a:lnTo>
                <a:lnTo>
                  <a:pt x="88466" y="64770"/>
                </a:lnTo>
                <a:lnTo>
                  <a:pt x="88972" y="63500"/>
                </a:lnTo>
                <a:lnTo>
                  <a:pt x="90548" y="63500"/>
                </a:lnTo>
                <a:lnTo>
                  <a:pt x="90824" y="62230"/>
                </a:lnTo>
                <a:lnTo>
                  <a:pt x="115123" y="62230"/>
                </a:lnTo>
                <a:lnTo>
                  <a:pt x="115548" y="60960"/>
                </a:lnTo>
                <a:lnTo>
                  <a:pt x="115905" y="60960"/>
                </a:lnTo>
                <a:lnTo>
                  <a:pt x="116181" y="59690"/>
                </a:lnTo>
                <a:lnTo>
                  <a:pt x="116376" y="58420"/>
                </a:lnTo>
                <a:lnTo>
                  <a:pt x="101438" y="58420"/>
                </a:lnTo>
                <a:lnTo>
                  <a:pt x="100690" y="57150"/>
                </a:lnTo>
                <a:lnTo>
                  <a:pt x="97310" y="57150"/>
                </a:lnTo>
                <a:lnTo>
                  <a:pt x="97551" y="54610"/>
                </a:lnTo>
                <a:lnTo>
                  <a:pt x="97701" y="53340"/>
                </a:lnTo>
                <a:lnTo>
                  <a:pt x="97666" y="49530"/>
                </a:lnTo>
                <a:lnTo>
                  <a:pt x="97505" y="48260"/>
                </a:lnTo>
                <a:lnTo>
                  <a:pt x="97310" y="46990"/>
                </a:lnTo>
                <a:lnTo>
                  <a:pt x="97034" y="45720"/>
                </a:lnTo>
                <a:lnTo>
                  <a:pt x="96758" y="45720"/>
                </a:lnTo>
                <a:lnTo>
                  <a:pt x="96401" y="44450"/>
                </a:lnTo>
                <a:lnTo>
                  <a:pt x="96056" y="44450"/>
                </a:lnTo>
                <a:lnTo>
                  <a:pt x="95654" y="43180"/>
                </a:lnTo>
                <a:lnTo>
                  <a:pt x="94791" y="43180"/>
                </a:lnTo>
                <a:lnTo>
                  <a:pt x="94320" y="41910"/>
                </a:lnTo>
                <a:close/>
              </a:path>
              <a:path w="120015" h="187959">
                <a:moveTo>
                  <a:pt x="9004" y="97789"/>
                </a:moveTo>
                <a:lnTo>
                  <a:pt x="6140" y="97789"/>
                </a:lnTo>
                <a:lnTo>
                  <a:pt x="7313" y="99059"/>
                </a:lnTo>
                <a:lnTo>
                  <a:pt x="8256" y="99059"/>
                </a:lnTo>
                <a:lnTo>
                  <a:pt x="9004" y="97789"/>
                </a:lnTo>
                <a:close/>
              </a:path>
              <a:path w="120015" h="187959">
                <a:moveTo>
                  <a:pt x="11051" y="59689"/>
                </a:moveTo>
                <a:lnTo>
                  <a:pt x="3346" y="59689"/>
                </a:lnTo>
                <a:lnTo>
                  <a:pt x="2161" y="60959"/>
                </a:lnTo>
                <a:lnTo>
                  <a:pt x="1460" y="62229"/>
                </a:lnTo>
                <a:lnTo>
                  <a:pt x="1218" y="62229"/>
                </a:lnTo>
                <a:lnTo>
                  <a:pt x="0" y="68579"/>
                </a:lnTo>
                <a:lnTo>
                  <a:pt x="0" y="92709"/>
                </a:lnTo>
                <a:lnTo>
                  <a:pt x="1218" y="93979"/>
                </a:lnTo>
                <a:lnTo>
                  <a:pt x="2242" y="95249"/>
                </a:lnTo>
                <a:lnTo>
                  <a:pt x="3150" y="96519"/>
                </a:lnTo>
                <a:lnTo>
                  <a:pt x="3576" y="96519"/>
                </a:lnTo>
                <a:lnTo>
                  <a:pt x="4726" y="97789"/>
                </a:lnTo>
                <a:lnTo>
                  <a:pt x="50172" y="97790"/>
                </a:lnTo>
                <a:lnTo>
                  <a:pt x="49586" y="96520"/>
                </a:lnTo>
                <a:lnTo>
                  <a:pt x="47884" y="95250"/>
                </a:lnTo>
                <a:lnTo>
                  <a:pt x="46596" y="93980"/>
                </a:lnTo>
                <a:lnTo>
                  <a:pt x="44630" y="91440"/>
                </a:lnTo>
                <a:lnTo>
                  <a:pt x="43882" y="91440"/>
                </a:lnTo>
                <a:lnTo>
                  <a:pt x="42974" y="90170"/>
                </a:lnTo>
                <a:lnTo>
                  <a:pt x="42698" y="90170"/>
                </a:lnTo>
                <a:lnTo>
                  <a:pt x="42307" y="88900"/>
                </a:lnTo>
                <a:lnTo>
                  <a:pt x="41916" y="86360"/>
                </a:lnTo>
                <a:lnTo>
                  <a:pt x="41525" y="85090"/>
                </a:lnTo>
                <a:lnTo>
                  <a:pt x="41088" y="83820"/>
                </a:lnTo>
                <a:lnTo>
                  <a:pt x="39639" y="80010"/>
                </a:lnTo>
                <a:lnTo>
                  <a:pt x="39087" y="78740"/>
                </a:lnTo>
                <a:lnTo>
                  <a:pt x="38569" y="78739"/>
                </a:lnTo>
                <a:lnTo>
                  <a:pt x="37465" y="76199"/>
                </a:lnTo>
                <a:lnTo>
                  <a:pt x="36373" y="74929"/>
                </a:lnTo>
                <a:lnTo>
                  <a:pt x="35303" y="74929"/>
                </a:lnTo>
                <a:lnTo>
                  <a:pt x="34763" y="73659"/>
                </a:lnTo>
                <a:lnTo>
                  <a:pt x="29611" y="73659"/>
                </a:lnTo>
                <a:lnTo>
                  <a:pt x="29335" y="72389"/>
                </a:lnTo>
                <a:lnTo>
                  <a:pt x="28622" y="69849"/>
                </a:lnTo>
                <a:lnTo>
                  <a:pt x="28231" y="68579"/>
                </a:lnTo>
                <a:lnTo>
                  <a:pt x="27794" y="67309"/>
                </a:lnTo>
                <a:lnTo>
                  <a:pt x="27323" y="67309"/>
                </a:lnTo>
                <a:lnTo>
                  <a:pt x="26817" y="66039"/>
                </a:lnTo>
                <a:lnTo>
                  <a:pt x="26311" y="66039"/>
                </a:lnTo>
                <a:lnTo>
                  <a:pt x="25759" y="64769"/>
                </a:lnTo>
                <a:lnTo>
                  <a:pt x="16042" y="64769"/>
                </a:lnTo>
                <a:lnTo>
                  <a:pt x="15145" y="63499"/>
                </a:lnTo>
                <a:lnTo>
                  <a:pt x="13454" y="62229"/>
                </a:lnTo>
                <a:lnTo>
                  <a:pt x="12626" y="60959"/>
                </a:lnTo>
                <a:lnTo>
                  <a:pt x="11833" y="60959"/>
                </a:lnTo>
                <a:lnTo>
                  <a:pt x="11051" y="59689"/>
                </a:lnTo>
                <a:close/>
              </a:path>
              <a:path w="120015" h="187959">
                <a:moveTo>
                  <a:pt x="99587" y="95250"/>
                </a:moveTo>
                <a:lnTo>
                  <a:pt x="76783" y="95250"/>
                </a:lnTo>
                <a:lnTo>
                  <a:pt x="75219" y="96520"/>
                </a:lnTo>
                <a:lnTo>
                  <a:pt x="98529" y="96520"/>
                </a:lnTo>
                <a:lnTo>
                  <a:pt x="99587" y="95250"/>
                </a:lnTo>
                <a:close/>
              </a:path>
              <a:path w="120015" h="187959">
                <a:moveTo>
                  <a:pt x="100219" y="93980"/>
                </a:moveTo>
                <a:lnTo>
                  <a:pt x="78991" y="93980"/>
                </a:lnTo>
                <a:lnTo>
                  <a:pt x="77852" y="95250"/>
                </a:lnTo>
                <a:lnTo>
                  <a:pt x="99943" y="95250"/>
                </a:lnTo>
                <a:lnTo>
                  <a:pt x="100219" y="93980"/>
                </a:lnTo>
                <a:close/>
              </a:path>
              <a:path w="120015" h="187959">
                <a:moveTo>
                  <a:pt x="100771" y="87630"/>
                </a:moveTo>
                <a:lnTo>
                  <a:pt x="85315" y="87630"/>
                </a:lnTo>
                <a:lnTo>
                  <a:pt x="84959" y="88900"/>
                </a:lnTo>
                <a:lnTo>
                  <a:pt x="84533" y="90170"/>
                </a:lnTo>
                <a:lnTo>
                  <a:pt x="83625" y="90170"/>
                </a:lnTo>
                <a:lnTo>
                  <a:pt x="82533" y="91440"/>
                </a:lnTo>
                <a:lnTo>
                  <a:pt x="81981" y="92710"/>
                </a:lnTo>
                <a:lnTo>
                  <a:pt x="81383" y="92710"/>
                </a:lnTo>
                <a:lnTo>
                  <a:pt x="80164" y="93980"/>
                </a:lnTo>
                <a:lnTo>
                  <a:pt x="100575" y="93980"/>
                </a:lnTo>
                <a:lnTo>
                  <a:pt x="101047" y="91440"/>
                </a:lnTo>
                <a:lnTo>
                  <a:pt x="101081" y="88900"/>
                </a:lnTo>
                <a:lnTo>
                  <a:pt x="100932" y="88900"/>
                </a:lnTo>
                <a:lnTo>
                  <a:pt x="100771" y="87630"/>
                </a:lnTo>
                <a:close/>
              </a:path>
              <a:path w="120015" h="187959">
                <a:moveTo>
                  <a:pt x="62121" y="74930"/>
                </a:moveTo>
                <a:lnTo>
                  <a:pt x="59602" y="74930"/>
                </a:lnTo>
                <a:lnTo>
                  <a:pt x="59602" y="78740"/>
                </a:lnTo>
                <a:lnTo>
                  <a:pt x="59763" y="80010"/>
                </a:lnTo>
                <a:lnTo>
                  <a:pt x="60005" y="81280"/>
                </a:lnTo>
                <a:lnTo>
                  <a:pt x="60315" y="82550"/>
                </a:lnTo>
                <a:lnTo>
                  <a:pt x="60741" y="83820"/>
                </a:lnTo>
                <a:lnTo>
                  <a:pt x="61293" y="85090"/>
                </a:lnTo>
                <a:lnTo>
                  <a:pt x="61373" y="86360"/>
                </a:lnTo>
                <a:lnTo>
                  <a:pt x="61339" y="87630"/>
                </a:lnTo>
                <a:lnTo>
                  <a:pt x="61178" y="88900"/>
                </a:lnTo>
                <a:lnTo>
                  <a:pt x="61017" y="88900"/>
                </a:lnTo>
                <a:lnTo>
                  <a:pt x="60545" y="90170"/>
                </a:lnTo>
                <a:lnTo>
                  <a:pt x="60235" y="91440"/>
                </a:lnTo>
                <a:lnTo>
                  <a:pt x="59844" y="92710"/>
                </a:lnTo>
                <a:lnTo>
                  <a:pt x="61615" y="92710"/>
                </a:lnTo>
                <a:lnTo>
                  <a:pt x="62282" y="91440"/>
                </a:lnTo>
                <a:lnTo>
                  <a:pt x="62558" y="90170"/>
                </a:lnTo>
                <a:lnTo>
                  <a:pt x="62788" y="90170"/>
                </a:lnTo>
                <a:lnTo>
                  <a:pt x="63501" y="87630"/>
                </a:lnTo>
                <a:lnTo>
                  <a:pt x="63777" y="85090"/>
                </a:lnTo>
                <a:lnTo>
                  <a:pt x="63731" y="82550"/>
                </a:lnTo>
                <a:lnTo>
                  <a:pt x="63501" y="82550"/>
                </a:lnTo>
                <a:lnTo>
                  <a:pt x="63386" y="81280"/>
                </a:lnTo>
                <a:lnTo>
                  <a:pt x="62753" y="80010"/>
                </a:lnTo>
                <a:lnTo>
                  <a:pt x="62477" y="78740"/>
                </a:lnTo>
                <a:lnTo>
                  <a:pt x="62282" y="78740"/>
                </a:lnTo>
                <a:lnTo>
                  <a:pt x="62040" y="77470"/>
                </a:lnTo>
                <a:lnTo>
                  <a:pt x="61960" y="76200"/>
                </a:lnTo>
                <a:lnTo>
                  <a:pt x="62121" y="74930"/>
                </a:lnTo>
                <a:close/>
              </a:path>
              <a:path w="120015" h="187959">
                <a:moveTo>
                  <a:pt x="104347" y="86360"/>
                </a:moveTo>
                <a:lnTo>
                  <a:pt x="85833" y="86360"/>
                </a:lnTo>
                <a:lnTo>
                  <a:pt x="85591" y="87630"/>
                </a:lnTo>
                <a:lnTo>
                  <a:pt x="101909" y="87630"/>
                </a:lnTo>
                <a:lnTo>
                  <a:pt x="104347" y="86360"/>
                </a:lnTo>
                <a:close/>
              </a:path>
              <a:path w="120015" h="187959">
                <a:moveTo>
                  <a:pt x="108982" y="83820"/>
                </a:moveTo>
                <a:lnTo>
                  <a:pt x="86063" y="83820"/>
                </a:lnTo>
                <a:lnTo>
                  <a:pt x="85982" y="86360"/>
                </a:lnTo>
                <a:lnTo>
                  <a:pt x="105405" y="86360"/>
                </a:lnTo>
                <a:lnTo>
                  <a:pt x="106429" y="85090"/>
                </a:lnTo>
                <a:lnTo>
                  <a:pt x="107337" y="85090"/>
                </a:lnTo>
                <a:lnTo>
                  <a:pt x="108982" y="83820"/>
                </a:lnTo>
                <a:close/>
              </a:path>
              <a:path w="120015" h="187959">
                <a:moveTo>
                  <a:pt x="113708" y="78740"/>
                </a:moveTo>
                <a:lnTo>
                  <a:pt x="89363" y="78740"/>
                </a:lnTo>
                <a:lnTo>
                  <a:pt x="85557" y="81280"/>
                </a:lnTo>
                <a:lnTo>
                  <a:pt x="85833" y="82550"/>
                </a:lnTo>
                <a:lnTo>
                  <a:pt x="85982" y="83820"/>
                </a:lnTo>
                <a:lnTo>
                  <a:pt x="109695" y="83820"/>
                </a:lnTo>
                <a:lnTo>
                  <a:pt x="110914" y="82550"/>
                </a:lnTo>
                <a:lnTo>
                  <a:pt x="112328" y="81280"/>
                </a:lnTo>
                <a:lnTo>
                  <a:pt x="112995" y="80010"/>
                </a:lnTo>
                <a:lnTo>
                  <a:pt x="113513" y="80010"/>
                </a:lnTo>
                <a:lnTo>
                  <a:pt x="113708" y="78740"/>
                </a:lnTo>
                <a:close/>
              </a:path>
              <a:path w="120015" h="187959">
                <a:moveTo>
                  <a:pt x="113467" y="71120"/>
                </a:moveTo>
                <a:lnTo>
                  <a:pt x="96723" y="71120"/>
                </a:lnTo>
                <a:lnTo>
                  <a:pt x="96401" y="72390"/>
                </a:lnTo>
                <a:lnTo>
                  <a:pt x="96010" y="72390"/>
                </a:lnTo>
                <a:lnTo>
                  <a:pt x="95504" y="73660"/>
                </a:lnTo>
                <a:lnTo>
                  <a:pt x="94952" y="74930"/>
                </a:lnTo>
                <a:lnTo>
                  <a:pt x="93687" y="76200"/>
                </a:lnTo>
                <a:lnTo>
                  <a:pt x="92986" y="76200"/>
                </a:lnTo>
                <a:lnTo>
                  <a:pt x="90778" y="78740"/>
                </a:lnTo>
                <a:lnTo>
                  <a:pt x="114099" y="78740"/>
                </a:lnTo>
                <a:lnTo>
                  <a:pt x="114214" y="77470"/>
                </a:lnTo>
                <a:lnTo>
                  <a:pt x="114260" y="74930"/>
                </a:lnTo>
                <a:lnTo>
                  <a:pt x="113789" y="72390"/>
                </a:lnTo>
                <a:lnTo>
                  <a:pt x="113467" y="71120"/>
                </a:lnTo>
                <a:close/>
              </a:path>
              <a:path w="120015" h="187959">
                <a:moveTo>
                  <a:pt x="64996" y="71120"/>
                </a:moveTo>
                <a:lnTo>
                  <a:pt x="61017" y="71120"/>
                </a:lnTo>
                <a:lnTo>
                  <a:pt x="60396" y="72390"/>
                </a:lnTo>
                <a:lnTo>
                  <a:pt x="60120" y="73660"/>
                </a:lnTo>
                <a:lnTo>
                  <a:pt x="59878" y="73660"/>
                </a:lnTo>
                <a:lnTo>
                  <a:pt x="59729" y="74930"/>
                </a:lnTo>
                <a:lnTo>
                  <a:pt x="62236" y="74930"/>
                </a:lnTo>
                <a:lnTo>
                  <a:pt x="62707" y="73660"/>
                </a:lnTo>
                <a:lnTo>
                  <a:pt x="63144" y="72390"/>
                </a:lnTo>
                <a:lnTo>
                  <a:pt x="64087" y="72390"/>
                </a:lnTo>
                <a:lnTo>
                  <a:pt x="64996" y="71120"/>
                </a:lnTo>
                <a:close/>
              </a:path>
              <a:path w="120015" h="187959">
                <a:moveTo>
                  <a:pt x="69791" y="71120"/>
                </a:moveTo>
                <a:lnTo>
                  <a:pt x="68215" y="71120"/>
                </a:lnTo>
                <a:lnTo>
                  <a:pt x="68411" y="72390"/>
                </a:lnTo>
                <a:lnTo>
                  <a:pt x="69549" y="72390"/>
                </a:lnTo>
                <a:lnTo>
                  <a:pt x="69791" y="71120"/>
                </a:lnTo>
                <a:close/>
              </a:path>
              <a:path w="120015" h="187959">
                <a:moveTo>
                  <a:pt x="70768" y="59690"/>
                </a:moveTo>
                <a:lnTo>
                  <a:pt x="67905" y="59690"/>
                </a:lnTo>
                <a:lnTo>
                  <a:pt x="67663" y="60960"/>
                </a:lnTo>
                <a:lnTo>
                  <a:pt x="67468" y="60960"/>
                </a:lnTo>
                <a:lnTo>
                  <a:pt x="67157" y="62230"/>
                </a:lnTo>
                <a:lnTo>
                  <a:pt x="67031" y="63500"/>
                </a:lnTo>
                <a:lnTo>
                  <a:pt x="66881" y="63500"/>
                </a:lnTo>
                <a:lnTo>
                  <a:pt x="66881" y="69850"/>
                </a:lnTo>
                <a:lnTo>
                  <a:pt x="63064" y="69850"/>
                </a:lnTo>
                <a:lnTo>
                  <a:pt x="62201" y="71120"/>
                </a:lnTo>
                <a:lnTo>
                  <a:pt x="69825" y="71120"/>
                </a:lnTo>
                <a:lnTo>
                  <a:pt x="69946" y="66040"/>
                </a:lnTo>
                <a:lnTo>
                  <a:pt x="70021" y="64770"/>
                </a:lnTo>
                <a:lnTo>
                  <a:pt x="70343" y="62230"/>
                </a:lnTo>
                <a:lnTo>
                  <a:pt x="70768" y="59690"/>
                </a:lnTo>
                <a:close/>
              </a:path>
              <a:path w="120015" h="187959">
                <a:moveTo>
                  <a:pt x="115123" y="62230"/>
                </a:moveTo>
                <a:lnTo>
                  <a:pt x="91330" y="62230"/>
                </a:lnTo>
                <a:lnTo>
                  <a:pt x="92710" y="63500"/>
                </a:lnTo>
                <a:lnTo>
                  <a:pt x="93848" y="64770"/>
                </a:lnTo>
                <a:lnTo>
                  <a:pt x="94837" y="64770"/>
                </a:lnTo>
                <a:lnTo>
                  <a:pt x="95585" y="66040"/>
                </a:lnTo>
                <a:lnTo>
                  <a:pt x="96206" y="67310"/>
                </a:lnTo>
                <a:lnTo>
                  <a:pt x="96643" y="67310"/>
                </a:lnTo>
                <a:lnTo>
                  <a:pt x="96919" y="68580"/>
                </a:lnTo>
                <a:lnTo>
                  <a:pt x="96953" y="71120"/>
                </a:lnTo>
                <a:lnTo>
                  <a:pt x="112765" y="71120"/>
                </a:lnTo>
                <a:lnTo>
                  <a:pt x="112363" y="69850"/>
                </a:lnTo>
                <a:lnTo>
                  <a:pt x="110247" y="69850"/>
                </a:lnTo>
                <a:lnTo>
                  <a:pt x="111351" y="68580"/>
                </a:lnTo>
                <a:lnTo>
                  <a:pt x="112328" y="67310"/>
                </a:lnTo>
                <a:lnTo>
                  <a:pt x="113191" y="66040"/>
                </a:lnTo>
                <a:lnTo>
                  <a:pt x="113938" y="64770"/>
                </a:lnTo>
                <a:lnTo>
                  <a:pt x="114571" y="63500"/>
                </a:lnTo>
                <a:lnTo>
                  <a:pt x="115123" y="62230"/>
                </a:lnTo>
                <a:close/>
              </a:path>
              <a:path w="120015" h="187959">
                <a:moveTo>
                  <a:pt x="24103" y="63499"/>
                </a:moveTo>
                <a:lnTo>
                  <a:pt x="17778" y="63499"/>
                </a:lnTo>
                <a:lnTo>
                  <a:pt x="16513" y="64769"/>
                </a:lnTo>
                <a:lnTo>
                  <a:pt x="25207" y="64769"/>
                </a:lnTo>
                <a:lnTo>
                  <a:pt x="24103" y="63499"/>
                </a:lnTo>
                <a:close/>
              </a:path>
              <a:path w="120015" h="187959">
                <a:moveTo>
                  <a:pt x="43054" y="59690"/>
                </a:moveTo>
                <a:lnTo>
                  <a:pt x="26265" y="59689"/>
                </a:lnTo>
                <a:lnTo>
                  <a:pt x="27093" y="60959"/>
                </a:lnTo>
                <a:lnTo>
                  <a:pt x="43169" y="60960"/>
                </a:lnTo>
                <a:lnTo>
                  <a:pt x="43054" y="59690"/>
                </a:lnTo>
                <a:close/>
              </a:path>
              <a:path w="120015" h="187959">
                <a:moveTo>
                  <a:pt x="52254" y="46990"/>
                </a:moveTo>
                <a:lnTo>
                  <a:pt x="46355" y="46990"/>
                </a:lnTo>
                <a:lnTo>
                  <a:pt x="46194" y="48260"/>
                </a:lnTo>
                <a:lnTo>
                  <a:pt x="45653" y="49530"/>
                </a:lnTo>
                <a:lnTo>
                  <a:pt x="45251" y="49530"/>
                </a:lnTo>
                <a:lnTo>
                  <a:pt x="44779" y="50800"/>
                </a:lnTo>
                <a:lnTo>
                  <a:pt x="44388" y="53340"/>
                </a:lnTo>
                <a:lnTo>
                  <a:pt x="44193" y="53340"/>
                </a:lnTo>
                <a:lnTo>
                  <a:pt x="43882" y="55880"/>
                </a:lnTo>
                <a:lnTo>
                  <a:pt x="43802" y="57150"/>
                </a:lnTo>
                <a:lnTo>
                  <a:pt x="43687" y="59690"/>
                </a:lnTo>
                <a:lnTo>
                  <a:pt x="43330" y="59690"/>
                </a:lnTo>
                <a:lnTo>
                  <a:pt x="43169" y="60960"/>
                </a:lnTo>
                <a:lnTo>
                  <a:pt x="53358" y="60960"/>
                </a:lnTo>
                <a:lnTo>
                  <a:pt x="54140" y="58420"/>
                </a:lnTo>
                <a:lnTo>
                  <a:pt x="55129" y="57150"/>
                </a:lnTo>
                <a:lnTo>
                  <a:pt x="50920" y="57150"/>
                </a:lnTo>
                <a:lnTo>
                  <a:pt x="51541" y="55880"/>
                </a:lnTo>
                <a:lnTo>
                  <a:pt x="52219" y="50800"/>
                </a:lnTo>
                <a:lnTo>
                  <a:pt x="52254" y="46990"/>
                </a:lnTo>
                <a:close/>
              </a:path>
              <a:path w="120015" h="187959">
                <a:moveTo>
                  <a:pt x="8302" y="58419"/>
                </a:moveTo>
                <a:lnTo>
                  <a:pt x="5979" y="58419"/>
                </a:lnTo>
                <a:lnTo>
                  <a:pt x="5473" y="59689"/>
                </a:lnTo>
                <a:lnTo>
                  <a:pt x="8969" y="59689"/>
                </a:lnTo>
                <a:lnTo>
                  <a:pt x="8302" y="58419"/>
                </a:lnTo>
                <a:close/>
              </a:path>
              <a:path w="120015" h="187959">
                <a:moveTo>
                  <a:pt x="41950" y="58420"/>
                </a:moveTo>
                <a:lnTo>
                  <a:pt x="24459" y="58419"/>
                </a:lnTo>
                <a:lnTo>
                  <a:pt x="25402" y="59689"/>
                </a:lnTo>
                <a:lnTo>
                  <a:pt x="42226" y="59690"/>
                </a:lnTo>
                <a:lnTo>
                  <a:pt x="41950" y="58420"/>
                </a:lnTo>
                <a:close/>
              </a:path>
              <a:path w="120015" h="187959">
                <a:moveTo>
                  <a:pt x="72148" y="55880"/>
                </a:moveTo>
                <a:lnTo>
                  <a:pt x="70573" y="55880"/>
                </a:lnTo>
                <a:lnTo>
                  <a:pt x="69595" y="57150"/>
                </a:lnTo>
                <a:lnTo>
                  <a:pt x="68802" y="58420"/>
                </a:lnTo>
                <a:lnTo>
                  <a:pt x="68491" y="58420"/>
                </a:lnTo>
                <a:lnTo>
                  <a:pt x="68181" y="59690"/>
                </a:lnTo>
                <a:lnTo>
                  <a:pt x="71010" y="59690"/>
                </a:lnTo>
                <a:lnTo>
                  <a:pt x="71562" y="57150"/>
                </a:lnTo>
                <a:lnTo>
                  <a:pt x="72148" y="55880"/>
                </a:lnTo>
                <a:close/>
              </a:path>
              <a:path w="120015" h="187959">
                <a:moveTo>
                  <a:pt x="41720" y="53340"/>
                </a:moveTo>
                <a:lnTo>
                  <a:pt x="20365" y="53339"/>
                </a:lnTo>
                <a:lnTo>
                  <a:pt x="20917" y="54609"/>
                </a:lnTo>
                <a:lnTo>
                  <a:pt x="21435" y="54609"/>
                </a:lnTo>
                <a:lnTo>
                  <a:pt x="22493" y="55879"/>
                </a:lnTo>
                <a:lnTo>
                  <a:pt x="22999" y="57149"/>
                </a:lnTo>
                <a:lnTo>
                  <a:pt x="23988" y="58419"/>
                </a:lnTo>
                <a:lnTo>
                  <a:pt x="41755" y="58420"/>
                </a:lnTo>
                <a:lnTo>
                  <a:pt x="41674" y="57150"/>
                </a:lnTo>
                <a:lnTo>
                  <a:pt x="41720" y="53340"/>
                </a:lnTo>
                <a:close/>
              </a:path>
              <a:path w="120015" h="187959">
                <a:moveTo>
                  <a:pt x="115985" y="53340"/>
                </a:moveTo>
                <a:lnTo>
                  <a:pt x="103876" y="53340"/>
                </a:lnTo>
                <a:lnTo>
                  <a:pt x="103243" y="54610"/>
                </a:lnTo>
                <a:lnTo>
                  <a:pt x="102691" y="55880"/>
                </a:lnTo>
                <a:lnTo>
                  <a:pt x="101633" y="57150"/>
                </a:lnTo>
                <a:lnTo>
                  <a:pt x="101438" y="58420"/>
                </a:lnTo>
                <a:lnTo>
                  <a:pt x="116491" y="58420"/>
                </a:lnTo>
                <a:lnTo>
                  <a:pt x="116457" y="55880"/>
                </a:lnTo>
                <a:lnTo>
                  <a:pt x="116342" y="54610"/>
                </a:lnTo>
                <a:lnTo>
                  <a:pt x="116181" y="54610"/>
                </a:lnTo>
                <a:lnTo>
                  <a:pt x="115985" y="53340"/>
                </a:lnTo>
                <a:close/>
              </a:path>
              <a:path w="120015" h="187959">
                <a:moveTo>
                  <a:pt x="54853" y="53340"/>
                </a:moveTo>
                <a:lnTo>
                  <a:pt x="53829" y="53340"/>
                </a:lnTo>
                <a:lnTo>
                  <a:pt x="53553" y="54610"/>
                </a:lnTo>
                <a:lnTo>
                  <a:pt x="52921" y="54610"/>
                </a:lnTo>
                <a:lnTo>
                  <a:pt x="52093" y="55880"/>
                </a:lnTo>
                <a:lnTo>
                  <a:pt x="50920" y="57150"/>
                </a:lnTo>
                <a:lnTo>
                  <a:pt x="55129" y="57150"/>
                </a:lnTo>
                <a:lnTo>
                  <a:pt x="55715" y="55880"/>
                </a:lnTo>
                <a:lnTo>
                  <a:pt x="54853" y="53340"/>
                </a:lnTo>
                <a:close/>
              </a:path>
              <a:path w="120015" h="187959">
                <a:moveTo>
                  <a:pt x="81785" y="55880"/>
                </a:moveTo>
                <a:lnTo>
                  <a:pt x="81348" y="55880"/>
                </a:lnTo>
                <a:lnTo>
                  <a:pt x="81509" y="57150"/>
                </a:lnTo>
                <a:lnTo>
                  <a:pt x="81659" y="57150"/>
                </a:lnTo>
                <a:lnTo>
                  <a:pt x="81785" y="55880"/>
                </a:lnTo>
                <a:close/>
              </a:path>
              <a:path w="120015" h="187959">
                <a:moveTo>
                  <a:pt x="98609" y="55880"/>
                </a:moveTo>
                <a:lnTo>
                  <a:pt x="98092" y="55880"/>
                </a:lnTo>
                <a:lnTo>
                  <a:pt x="97666" y="57150"/>
                </a:lnTo>
                <a:lnTo>
                  <a:pt x="98920" y="57150"/>
                </a:lnTo>
                <a:lnTo>
                  <a:pt x="98609" y="55880"/>
                </a:lnTo>
                <a:close/>
              </a:path>
              <a:path w="120015" h="187959">
                <a:moveTo>
                  <a:pt x="73091" y="54610"/>
                </a:moveTo>
                <a:lnTo>
                  <a:pt x="72378" y="54610"/>
                </a:lnTo>
                <a:lnTo>
                  <a:pt x="71711" y="55880"/>
                </a:lnTo>
                <a:lnTo>
                  <a:pt x="72781" y="55880"/>
                </a:lnTo>
                <a:lnTo>
                  <a:pt x="73091" y="54610"/>
                </a:lnTo>
                <a:close/>
              </a:path>
              <a:path w="120015" h="187959">
                <a:moveTo>
                  <a:pt x="82326" y="54610"/>
                </a:moveTo>
                <a:lnTo>
                  <a:pt x="80290" y="54610"/>
                </a:lnTo>
                <a:lnTo>
                  <a:pt x="80681" y="55880"/>
                </a:lnTo>
                <a:lnTo>
                  <a:pt x="82096" y="55880"/>
                </a:lnTo>
                <a:lnTo>
                  <a:pt x="82326" y="54610"/>
                </a:lnTo>
                <a:close/>
              </a:path>
              <a:path w="120015" h="187959">
                <a:moveTo>
                  <a:pt x="82326" y="46990"/>
                </a:moveTo>
                <a:lnTo>
                  <a:pt x="80405" y="46990"/>
                </a:lnTo>
                <a:lnTo>
                  <a:pt x="79968" y="49530"/>
                </a:lnTo>
                <a:lnTo>
                  <a:pt x="79773" y="50800"/>
                </a:lnTo>
                <a:lnTo>
                  <a:pt x="79692" y="54610"/>
                </a:lnTo>
                <a:lnTo>
                  <a:pt x="82372" y="54610"/>
                </a:lnTo>
                <a:lnTo>
                  <a:pt x="82211" y="53340"/>
                </a:lnTo>
                <a:lnTo>
                  <a:pt x="82326" y="46990"/>
                </a:lnTo>
                <a:close/>
              </a:path>
              <a:path w="120015" h="187959">
                <a:moveTo>
                  <a:pt x="42031" y="48260"/>
                </a:moveTo>
                <a:lnTo>
                  <a:pt x="11879" y="48259"/>
                </a:lnTo>
                <a:lnTo>
                  <a:pt x="12304" y="49529"/>
                </a:lnTo>
                <a:lnTo>
                  <a:pt x="12776" y="49529"/>
                </a:lnTo>
                <a:lnTo>
                  <a:pt x="13213" y="50799"/>
                </a:lnTo>
                <a:lnTo>
                  <a:pt x="13730" y="50799"/>
                </a:lnTo>
                <a:lnTo>
                  <a:pt x="14673" y="52069"/>
                </a:lnTo>
                <a:lnTo>
                  <a:pt x="15179" y="52069"/>
                </a:lnTo>
                <a:lnTo>
                  <a:pt x="16628" y="53339"/>
                </a:lnTo>
                <a:lnTo>
                  <a:pt x="41870" y="53340"/>
                </a:lnTo>
                <a:lnTo>
                  <a:pt x="42065" y="50800"/>
                </a:lnTo>
                <a:lnTo>
                  <a:pt x="42031" y="48260"/>
                </a:lnTo>
                <a:close/>
              </a:path>
              <a:path w="120015" h="187959">
                <a:moveTo>
                  <a:pt x="113547" y="50800"/>
                </a:moveTo>
                <a:lnTo>
                  <a:pt x="106199" y="50800"/>
                </a:lnTo>
                <a:lnTo>
                  <a:pt x="105762" y="52070"/>
                </a:lnTo>
                <a:lnTo>
                  <a:pt x="104577" y="53340"/>
                </a:lnTo>
                <a:lnTo>
                  <a:pt x="115514" y="53340"/>
                </a:lnTo>
                <a:lnTo>
                  <a:pt x="115238" y="52070"/>
                </a:lnTo>
                <a:lnTo>
                  <a:pt x="114375" y="52070"/>
                </a:lnTo>
                <a:lnTo>
                  <a:pt x="113547" y="50800"/>
                </a:lnTo>
                <a:close/>
              </a:path>
              <a:path w="120015" h="187959">
                <a:moveTo>
                  <a:pt x="112087" y="49530"/>
                </a:moveTo>
                <a:lnTo>
                  <a:pt x="108671" y="49530"/>
                </a:lnTo>
                <a:lnTo>
                  <a:pt x="108119" y="50800"/>
                </a:lnTo>
                <a:lnTo>
                  <a:pt x="112800" y="50800"/>
                </a:lnTo>
                <a:lnTo>
                  <a:pt x="112087" y="49530"/>
                </a:lnTo>
                <a:close/>
              </a:path>
              <a:path w="120015" h="187959">
                <a:moveTo>
                  <a:pt x="36568" y="10160"/>
                </a:moveTo>
                <a:lnTo>
                  <a:pt x="3622" y="10159"/>
                </a:lnTo>
                <a:lnTo>
                  <a:pt x="2483" y="11429"/>
                </a:lnTo>
                <a:lnTo>
                  <a:pt x="0" y="11429"/>
                </a:lnTo>
                <a:lnTo>
                  <a:pt x="0" y="34289"/>
                </a:lnTo>
                <a:lnTo>
                  <a:pt x="402" y="35559"/>
                </a:lnTo>
                <a:lnTo>
                  <a:pt x="747" y="35559"/>
                </a:lnTo>
                <a:lnTo>
                  <a:pt x="1540" y="36829"/>
                </a:lnTo>
                <a:lnTo>
                  <a:pt x="2357" y="36829"/>
                </a:lnTo>
                <a:lnTo>
                  <a:pt x="3150" y="38099"/>
                </a:lnTo>
                <a:lnTo>
                  <a:pt x="4760" y="38099"/>
                </a:lnTo>
                <a:lnTo>
                  <a:pt x="5508" y="39369"/>
                </a:lnTo>
                <a:lnTo>
                  <a:pt x="9556" y="39369"/>
                </a:lnTo>
                <a:lnTo>
                  <a:pt x="9636" y="40639"/>
                </a:lnTo>
                <a:lnTo>
                  <a:pt x="11131" y="46989"/>
                </a:lnTo>
                <a:lnTo>
                  <a:pt x="11488" y="48259"/>
                </a:lnTo>
                <a:lnTo>
                  <a:pt x="41950" y="48260"/>
                </a:lnTo>
                <a:lnTo>
                  <a:pt x="41835" y="46990"/>
                </a:lnTo>
                <a:lnTo>
                  <a:pt x="41444" y="45720"/>
                </a:lnTo>
                <a:lnTo>
                  <a:pt x="40455" y="45720"/>
                </a:lnTo>
                <a:lnTo>
                  <a:pt x="40260" y="44450"/>
                </a:lnTo>
                <a:lnTo>
                  <a:pt x="39949" y="44450"/>
                </a:lnTo>
                <a:lnTo>
                  <a:pt x="39708" y="43180"/>
                </a:lnTo>
                <a:lnTo>
                  <a:pt x="39790" y="39882"/>
                </a:lnTo>
                <a:lnTo>
                  <a:pt x="39984" y="38100"/>
                </a:lnTo>
                <a:lnTo>
                  <a:pt x="41329" y="35560"/>
                </a:lnTo>
                <a:lnTo>
                  <a:pt x="42341" y="33020"/>
                </a:lnTo>
                <a:lnTo>
                  <a:pt x="42813" y="31750"/>
                </a:lnTo>
                <a:lnTo>
                  <a:pt x="43020" y="31750"/>
                </a:lnTo>
                <a:lnTo>
                  <a:pt x="43169" y="30480"/>
                </a:lnTo>
                <a:lnTo>
                  <a:pt x="43215" y="27940"/>
                </a:lnTo>
                <a:lnTo>
                  <a:pt x="43020" y="26670"/>
                </a:lnTo>
                <a:lnTo>
                  <a:pt x="42778" y="26670"/>
                </a:lnTo>
                <a:lnTo>
                  <a:pt x="42422" y="25400"/>
                </a:lnTo>
                <a:lnTo>
                  <a:pt x="41479" y="25400"/>
                </a:lnTo>
                <a:lnTo>
                  <a:pt x="40858" y="24130"/>
                </a:lnTo>
                <a:lnTo>
                  <a:pt x="36016" y="24130"/>
                </a:lnTo>
                <a:lnTo>
                  <a:pt x="36407" y="21590"/>
                </a:lnTo>
                <a:lnTo>
                  <a:pt x="36683" y="20320"/>
                </a:lnTo>
                <a:lnTo>
                  <a:pt x="37074" y="16510"/>
                </a:lnTo>
                <a:lnTo>
                  <a:pt x="37120" y="13970"/>
                </a:lnTo>
                <a:lnTo>
                  <a:pt x="36959" y="12700"/>
                </a:lnTo>
                <a:lnTo>
                  <a:pt x="36568" y="10160"/>
                </a:lnTo>
                <a:close/>
              </a:path>
              <a:path w="120015" h="187959">
                <a:moveTo>
                  <a:pt x="45942" y="39882"/>
                </a:moveTo>
                <a:lnTo>
                  <a:pt x="46079" y="40640"/>
                </a:lnTo>
                <a:lnTo>
                  <a:pt x="46274" y="41910"/>
                </a:lnTo>
                <a:lnTo>
                  <a:pt x="46395" y="43180"/>
                </a:lnTo>
                <a:lnTo>
                  <a:pt x="46470" y="46990"/>
                </a:lnTo>
                <a:lnTo>
                  <a:pt x="51863" y="46990"/>
                </a:lnTo>
                <a:lnTo>
                  <a:pt x="51311" y="45720"/>
                </a:lnTo>
                <a:lnTo>
                  <a:pt x="50598" y="44450"/>
                </a:lnTo>
                <a:lnTo>
                  <a:pt x="49701" y="43180"/>
                </a:lnTo>
                <a:lnTo>
                  <a:pt x="47884" y="41910"/>
                </a:lnTo>
                <a:lnTo>
                  <a:pt x="46435" y="40640"/>
                </a:lnTo>
                <a:lnTo>
                  <a:pt x="45942" y="39882"/>
                </a:lnTo>
                <a:close/>
              </a:path>
              <a:path w="120015" h="187959">
                <a:moveTo>
                  <a:pt x="82682" y="45720"/>
                </a:moveTo>
                <a:lnTo>
                  <a:pt x="80831" y="45720"/>
                </a:lnTo>
                <a:lnTo>
                  <a:pt x="80601" y="46990"/>
                </a:lnTo>
                <a:lnTo>
                  <a:pt x="82487" y="46990"/>
                </a:lnTo>
                <a:lnTo>
                  <a:pt x="82682" y="45720"/>
                </a:lnTo>
                <a:close/>
              </a:path>
              <a:path w="120015" h="187959">
                <a:moveTo>
                  <a:pt x="83866" y="43180"/>
                </a:moveTo>
                <a:lnTo>
                  <a:pt x="82487" y="43180"/>
                </a:lnTo>
                <a:lnTo>
                  <a:pt x="82096" y="44450"/>
                </a:lnTo>
                <a:lnTo>
                  <a:pt x="81383" y="45720"/>
                </a:lnTo>
                <a:lnTo>
                  <a:pt x="82958" y="45720"/>
                </a:lnTo>
                <a:lnTo>
                  <a:pt x="83234" y="44450"/>
                </a:lnTo>
                <a:lnTo>
                  <a:pt x="83544" y="44450"/>
                </a:lnTo>
                <a:lnTo>
                  <a:pt x="83866" y="43180"/>
                </a:lnTo>
                <a:close/>
              </a:path>
              <a:path w="120015" h="187959">
                <a:moveTo>
                  <a:pt x="84959" y="41910"/>
                </a:moveTo>
                <a:lnTo>
                  <a:pt x="83947" y="41910"/>
                </a:lnTo>
                <a:lnTo>
                  <a:pt x="83429" y="43180"/>
                </a:lnTo>
                <a:lnTo>
                  <a:pt x="84223" y="43180"/>
                </a:lnTo>
                <a:lnTo>
                  <a:pt x="84959" y="41910"/>
                </a:lnTo>
                <a:close/>
              </a:path>
              <a:path w="120015" h="187959">
                <a:moveTo>
                  <a:pt x="92468" y="40640"/>
                </a:moveTo>
                <a:lnTo>
                  <a:pt x="85833" y="40640"/>
                </a:lnTo>
                <a:lnTo>
                  <a:pt x="85166" y="41910"/>
                </a:lnTo>
                <a:lnTo>
                  <a:pt x="92905" y="41910"/>
                </a:lnTo>
                <a:lnTo>
                  <a:pt x="92468" y="40640"/>
                </a:lnTo>
                <a:close/>
              </a:path>
              <a:path w="120015" h="187959">
                <a:moveTo>
                  <a:pt x="45849" y="39370"/>
                </a:moveTo>
                <a:lnTo>
                  <a:pt x="45607" y="39370"/>
                </a:lnTo>
                <a:lnTo>
                  <a:pt x="45942" y="39882"/>
                </a:lnTo>
                <a:lnTo>
                  <a:pt x="45849" y="39370"/>
                </a:lnTo>
                <a:close/>
              </a:path>
              <a:path w="120015" h="187959">
                <a:moveTo>
                  <a:pt x="25046" y="3810"/>
                </a:moveTo>
                <a:lnTo>
                  <a:pt x="12661" y="3809"/>
                </a:lnTo>
                <a:lnTo>
                  <a:pt x="12350" y="5079"/>
                </a:lnTo>
                <a:lnTo>
                  <a:pt x="11798" y="6349"/>
                </a:lnTo>
                <a:lnTo>
                  <a:pt x="11327" y="8889"/>
                </a:lnTo>
                <a:lnTo>
                  <a:pt x="11131" y="10159"/>
                </a:lnTo>
                <a:lnTo>
                  <a:pt x="26150" y="10160"/>
                </a:lnTo>
                <a:lnTo>
                  <a:pt x="26035" y="7620"/>
                </a:lnTo>
                <a:lnTo>
                  <a:pt x="25713" y="6350"/>
                </a:lnTo>
                <a:lnTo>
                  <a:pt x="25517" y="5080"/>
                </a:lnTo>
                <a:lnTo>
                  <a:pt x="25046" y="3810"/>
                </a:lnTo>
                <a:close/>
              </a:path>
              <a:path w="120015" h="187959">
                <a:moveTo>
                  <a:pt x="35936" y="8890"/>
                </a:moveTo>
                <a:lnTo>
                  <a:pt x="27564" y="8890"/>
                </a:lnTo>
                <a:lnTo>
                  <a:pt x="26150" y="10160"/>
                </a:lnTo>
                <a:lnTo>
                  <a:pt x="36292" y="10160"/>
                </a:lnTo>
                <a:lnTo>
                  <a:pt x="35936" y="8890"/>
                </a:lnTo>
                <a:close/>
              </a:path>
              <a:path w="120015" h="187959">
                <a:moveTo>
                  <a:pt x="34441" y="7620"/>
                </a:moveTo>
                <a:lnTo>
                  <a:pt x="30083" y="7620"/>
                </a:lnTo>
                <a:lnTo>
                  <a:pt x="28898" y="8890"/>
                </a:lnTo>
                <a:lnTo>
                  <a:pt x="34993" y="8890"/>
                </a:lnTo>
                <a:lnTo>
                  <a:pt x="34441" y="7620"/>
                </a:lnTo>
                <a:close/>
              </a:path>
              <a:path w="120015" h="187959">
                <a:moveTo>
                  <a:pt x="23401" y="1270"/>
                </a:moveTo>
                <a:lnTo>
                  <a:pt x="14512" y="1269"/>
                </a:lnTo>
                <a:lnTo>
                  <a:pt x="13730" y="2539"/>
                </a:lnTo>
                <a:lnTo>
                  <a:pt x="13017" y="3809"/>
                </a:lnTo>
                <a:lnTo>
                  <a:pt x="24689" y="3810"/>
                </a:lnTo>
                <a:lnTo>
                  <a:pt x="24344" y="2540"/>
                </a:lnTo>
                <a:lnTo>
                  <a:pt x="23666" y="2540"/>
                </a:lnTo>
                <a:lnTo>
                  <a:pt x="23401" y="1270"/>
                </a:lnTo>
                <a:close/>
              </a:path>
              <a:path w="120015" h="187959">
                <a:moveTo>
                  <a:pt x="21941" y="0"/>
                </a:moveTo>
                <a:lnTo>
                  <a:pt x="15766" y="0"/>
                </a:lnTo>
                <a:lnTo>
                  <a:pt x="15340" y="1269"/>
                </a:lnTo>
                <a:lnTo>
                  <a:pt x="22688" y="1270"/>
                </a:lnTo>
                <a:lnTo>
                  <a:pt x="2194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80669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40" h="42545">
                <a:moveTo>
                  <a:pt x="21699" y="12219"/>
                </a:moveTo>
                <a:lnTo>
                  <a:pt x="12695" y="27016"/>
                </a:lnTo>
                <a:lnTo>
                  <a:pt x="12304" y="27176"/>
                </a:lnTo>
                <a:lnTo>
                  <a:pt x="0" y="41939"/>
                </a:lnTo>
                <a:lnTo>
                  <a:pt x="471" y="41698"/>
                </a:lnTo>
                <a:lnTo>
                  <a:pt x="1931" y="41034"/>
                </a:lnTo>
                <a:lnTo>
                  <a:pt x="19583" y="37518"/>
                </a:lnTo>
                <a:lnTo>
                  <a:pt x="30365" y="37518"/>
                </a:lnTo>
                <a:lnTo>
                  <a:pt x="31060" y="37243"/>
                </a:lnTo>
                <a:lnTo>
                  <a:pt x="33921" y="33326"/>
                </a:lnTo>
                <a:lnTo>
                  <a:pt x="12385" y="33326"/>
                </a:lnTo>
                <a:lnTo>
                  <a:pt x="12971" y="32857"/>
                </a:lnTo>
                <a:lnTo>
                  <a:pt x="21343" y="24634"/>
                </a:lnTo>
                <a:lnTo>
                  <a:pt x="22136" y="23729"/>
                </a:lnTo>
                <a:lnTo>
                  <a:pt x="29013" y="13468"/>
                </a:lnTo>
                <a:lnTo>
                  <a:pt x="25402" y="13468"/>
                </a:lnTo>
                <a:lnTo>
                  <a:pt x="25126" y="13433"/>
                </a:lnTo>
                <a:lnTo>
                  <a:pt x="24770" y="13273"/>
                </a:lnTo>
                <a:lnTo>
                  <a:pt x="23942" y="12655"/>
                </a:lnTo>
                <a:lnTo>
                  <a:pt x="23436" y="12494"/>
                </a:lnTo>
                <a:lnTo>
                  <a:pt x="22136" y="12254"/>
                </a:lnTo>
                <a:lnTo>
                  <a:pt x="21699" y="12219"/>
                </a:lnTo>
                <a:close/>
              </a:path>
              <a:path w="53340" h="42545">
                <a:moveTo>
                  <a:pt x="30365" y="37518"/>
                </a:moveTo>
                <a:lnTo>
                  <a:pt x="20917" y="37518"/>
                </a:lnTo>
                <a:lnTo>
                  <a:pt x="22251" y="37552"/>
                </a:lnTo>
                <a:lnTo>
                  <a:pt x="23666" y="37633"/>
                </a:lnTo>
                <a:lnTo>
                  <a:pt x="25080" y="37747"/>
                </a:lnTo>
                <a:lnTo>
                  <a:pt x="26541" y="37942"/>
                </a:lnTo>
                <a:lnTo>
                  <a:pt x="28036" y="37942"/>
                </a:lnTo>
                <a:lnTo>
                  <a:pt x="28703" y="37907"/>
                </a:lnTo>
                <a:lnTo>
                  <a:pt x="29996" y="37633"/>
                </a:lnTo>
                <a:lnTo>
                  <a:pt x="30365" y="37518"/>
                </a:lnTo>
                <a:close/>
              </a:path>
              <a:path w="53340" h="42545">
                <a:moveTo>
                  <a:pt x="50759" y="0"/>
                </a:moveTo>
                <a:lnTo>
                  <a:pt x="49600" y="1809"/>
                </a:lnTo>
                <a:lnTo>
                  <a:pt x="47504" y="4661"/>
                </a:lnTo>
                <a:lnTo>
                  <a:pt x="46168" y="6310"/>
                </a:lnTo>
                <a:lnTo>
                  <a:pt x="45260" y="7329"/>
                </a:lnTo>
                <a:lnTo>
                  <a:pt x="44469" y="8268"/>
                </a:lnTo>
                <a:lnTo>
                  <a:pt x="12385" y="33326"/>
                </a:lnTo>
                <a:lnTo>
                  <a:pt x="33921" y="33326"/>
                </a:lnTo>
                <a:lnTo>
                  <a:pt x="33804" y="30509"/>
                </a:lnTo>
                <a:lnTo>
                  <a:pt x="33693" y="29914"/>
                </a:lnTo>
                <a:lnTo>
                  <a:pt x="33452" y="29020"/>
                </a:lnTo>
                <a:lnTo>
                  <a:pt x="39359" y="29020"/>
                </a:lnTo>
                <a:lnTo>
                  <a:pt x="47804" y="23065"/>
                </a:lnTo>
                <a:lnTo>
                  <a:pt x="47930" y="22595"/>
                </a:lnTo>
                <a:lnTo>
                  <a:pt x="46221" y="15037"/>
                </a:lnTo>
                <a:lnTo>
                  <a:pt x="46276" y="14808"/>
                </a:lnTo>
                <a:lnTo>
                  <a:pt x="53029" y="5016"/>
                </a:lnTo>
                <a:lnTo>
                  <a:pt x="52921" y="2347"/>
                </a:lnTo>
                <a:lnTo>
                  <a:pt x="52679" y="1809"/>
                </a:lnTo>
                <a:lnTo>
                  <a:pt x="52369" y="1339"/>
                </a:lnTo>
                <a:lnTo>
                  <a:pt x="51932" y="824"/>
                </a:lnTo>
                <a:lnTo>
                  <a:pt x="51391" y="400"/>
                </a:lnTo>
                <a:lnTo>
                  <a:pt x="50759" y="0"/>
                </a:lnTo>
                <a:close/>
              </a:path>
              <a:path w="53340" h="42545">
                <a:moveTo>
                  <a:pt x="39359" y="29020"/>
                </a:moveTo>
                <a:lnTo>
                  <a:pt x="33452" y="29020"/>
                </a:lnTo>
                <a:lnTo>
                  <a:pt x="34912" y="29215"/>
                </a:lnTo>
                <a:lnTo>
                  <a:pt x="35545" y="29215"/>
                </a:lnTo>
                <a:lnTo>
                  <a:pt x="36246" y="29249"/>
                </a:lnTo>
                <a:lnTo>
                  <a:pt x="37040" y="29249"/>
                </a:lnTo>
                <a:lnTo>
                  <a:pt x="39359" y="29020"/>
                </a:lnTo>
                <a:close/>
              </a:path>
              <a:path w="53340" h="42545">
                <a:moveTo>
                  <a:pt x="37071" y="8612"/>
                </a:moveTo>
                <a:lnTo>
                  <a:pt x="31141" y="8612"/>
                </a:lnTo>
                <a:lnTo>
                  <a:pt x="31417" y="9162"/>
                </a:lnTo>
                <a:lnTo>
                  <a:pt x="31693" y="9872"/>
                </a:lnTo>
                <a:lnTo>
                  <a:pt x="32108" y="11280"/>
                </a:lnTo>
                <a:lnTo>
                  <a:pt x="32350" y="12334"/>
                </a:lnTo>
                <a:lnTo>
                  <a:pt x="32470" y="13193"/>
                </a:lnTo>
                <a:lnTo>
                  <a:pt x="32590" y="16365"/>
                </a:lnTo>
                <a:lnTo>
                  <a:pt x="37071" y="8612"/>
                </a:lnTo>
                <a:close/>
              </a:path>
              <a:path w="53340" h="42545">
                <a:moveTo>
                  <a:pt x="34360" y="2393"/>
                </a:moveTo>
                <a:lnTo>
                  <a:pt x="26194" y="12609"/>
                </a:lnTo>
                <a:lnTo>
                  <a:pt x="26069" y="13078"/>
                </a:lnTo>
                <a:lnTo>
                  <a:pt x="25793" y="13399"/>
                </a:lnTo>
                <a:lnTo>
                  <a:pt x="25632" y="13468"/>
                </a:lnTo>
                <a:lnTo>
                  <a:pt x="29013" y="13468"/>
                </a:lnTo>
                <a:lnTo>
                  <a:pt x="30071" y="11280"/>
                </a:lnTo>
                <a:lnTo>
                  <a:pt x="31141" y="8612"/>
                </a:lnTo>
                <a:lnTo>
                  <a:pt x="37071" y="8612"/>
                </a:lnTo>
                <a:lnTo>
                  <a:pt x="38063" y="6894"/>
                </a:lnTo>
                <a:lnTo>
                  <a:pt x="38454" y="6310"/>
                </a:lnTo>
                <a:lnTo>
                  <a:pt x="38567" y="5920"/>
                </a:lnTo>
                <a:lnTo>
                  <a:pt x="35154" y="2508"/>
                </a:lnTo>
                <a:lnTo>
                  <a:pt x="34360" y="239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0163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9832" y="0"/>
                </a:moveTo>
                <a:lnTo>
                  <a:pt x="0" y="10376"/>
                </a:lnTo>
                <a:lnTo>
                  <a:pt x="517" y="10501"/>
                </a:lnTo>
                <a:lnTo>
                  <a:pt x="1770" y="10731"/>
                </a:lnTo>
                <a:lnTo>
                  <a:pt x="2598" y="10811"/>
                </a:lnTo>
                <a:lnTo>
                  <a:pt x="4013" y="10811"/>
                </a:lnTo>
                <a:lnTo>
                  <a:pt x="5002" y="10650"/>
                </a:lnTo>
                <a:lnTo>
                  <a:pt x="9832" y="4546"/>
                </a:lnTo>
                <a:lnTo>
                  <a:pt x="983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12281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3477" y="0"/>
                </a:moveTo>
                <a:lnTo>
                  <a:pt x="6520" y="3012"/>
                </a:lnTo>
                <a:lnTo>
                  <a:pt x="2633" y="4615"/>
                </a:lnTo>
                <a:lnTo>
                  <a:pt x="0" y="5749"/>
                </a:lnTo>
                <a:lnTo>
                  <a:pt x="4749" y="8807"/>
                </a:lnTo>
                <a:lnTo>
                  <a:pt x="5347" y="8772"/>
                </a:lnTo>
                <a:lnTo>
                  <a:pt x="10648" y="5634"/>
                </a:lnTo>
                <a:lnTo>
                  <a:pt x="11085" y="5210"/>
                </a:lnTo>
                <a:lnTo>
                  <a:pt x="11867" y="4260"/>
                </a:lnTo>
                <a:lnTo>
                  <a:pt x="12580" y="3447"/>
                </a:lnTo>
                <a:lnTo>
                  <a:pt x="13880" y="1523"/>
                </a:lnTo>
                <a:lnTo>
                  <a:pt x="1347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91559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713" y="0"/>
                </a:moveTo>
                <a:lnTo>
                  <a:pt x="0" y="5634"/>
                </a:lnTo>
                <a:lnTo>
                  <a:pt x="114" y="6298"/>
                </a:lnTo>
                <a:lnTo>
                  <a:pt x="275" y="6963"/>
                </a:lnTo>
                <a:lnTo>
                  <a:pt x="712" y="8337"/>
                </a:lnTo>
                <a:lnTo>
                  <a:pt x="862" y="8612"/>
                </a:lnTo>
                <a:lnTo>
                  <a:pt x="1655" y="7707"/>
                </a:lnTo>
                <a:lnTo>
                  <a:pt x="2518" y="6848"/>
                </a:lnTo>
                <a:lnTo>
                  <a:pt x="3380" y="6069"/>
                </a:lnTo>
                <a:lnTo>
                  <a:pt x="5462" y="4386"/>
                </a:lnTo>
                <a:lnTo>
                  <a:pt x="5979" y="4031"/>
                </a:lnTo>
                <a:lnTo>
                  <a:pt x="5991" y="2702"/>
                </a:lnTo>
                <a:lnTo>
                  <a:pt x="3219" y="80"/>
                </a:lnTo>
                <a:lnTo>
                  <a:pt x="271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97002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3319" y="34"/>
                </a:moveTo>
                <a:lnTo>
                  <a:pt x="0" y="3012"/>
                </a:lnTo>
                <a:lnTo>
                  <a:pt x="99" y="3515"/>
                </a:lnTo>
                <a:lnTo>
                  <a:pt x="812" y="3870"/>
                </a:lnTo>
                <a:lnTo>
                  <a:pt x="1514" y="4100"/>
                </a:lnTo>
                <a:lnTo>
                  <a:pt x="1905" y="4180"/>
                </a:lnTo>
                <a:lnTo>
                  <a:pt x="2307" y="4180"/>
                </a:lnTo>
                <a:lnTo>
                  <a:pt x="2652" y="4100"/>
                </a:lnTo>
                <a:lnTo>
                  <a:pt x="3561" y="3012"/>
                </a:lnTo>
                <a:lnTo>
                  <a:pt x="3480" y="584"/>
                </a:lnTo>
                <a:lnTo>
                  <a:pt x="3319" y="34"/>
                </a:lnTo>
                <a:close/>
              </a:path>
              <a:path w="3809" h="4445">
                <a:moveTo>
                  <a:pt x="2457" y="0"/>
                </a:moveTo>
                <a:lnTo>
                  <a:pt x="2100" y="34"/>
                </a:lnTo>
                <a:lnTo>
                  <a:pt x="2618" y="34"/>
                </a:lnTo>
                <a:lnTo>
                  <a:pt x="24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2238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7670" y="0"/>
                </a:moveTo>
                <a:lnTo>
                  <a:pt x="0" y="8887"/>
                </a:lnTo>
                <a:lnTo>
                  <a:pt x="781" y="8257"/>
                </a:lnTo>
                <a:lnTo>
                  <a:pt x="2046" y="7512"/>
                </a:lnTo>
                <a:lnTo>
                  <a:pt x="3346" y="6928"/>
                </a:lnTo>
                <a:lnTo>
                  <a:pt x="5071" y="6264"/>
                </a:lnTo>
                <a:lnTo>
                  <a:pt x="6094" y="5909"/>
                </a:lnTo>
                <a:lnTo>
                  <a:pt x="8532" y="5165"/>
                </a:lnTo>
                <a:lnTo>
                  <a:pt x="8417" y="1878"/>
                </a:lnTo>
                <a:lnTo>
                  <a:pt x="8208" y="1019"/>
                </a:lnTo>
                <a:lnTo>
                  <a:pt x="8061" y="664"/>
                </a:lnTo>
                <a:lnTo>
                  <a:pt x="767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2434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8256" y="0"/>
                </a:moveTo>
                <a:lnTo>
                  <a:pt x="0" y="13617"/>
                </a:lnTo>
                <a:lnTo>
                  <a:pt x="1770" y="11933"/>
                </a:lnTo>
                <a:lnTo>
                  <a:pt x="5151" y="8887"/>
                </a:lnTo>
                <a:lnTo>
                  <a:pt x="6646" y="7593"/>
                </a:lnTo>
                <a:lnTo>
                  <a:pt x="7946" y="6539"/>
                </a:lnTo>
                <a:lnTo>
                  <a:pt x="8923" y="5714"/>
                </a:lnTo>
                <a:lnTo>
                  <a:pt x="9832" y="5004"/>
                </a:lnTo>
                <a:lnTo>
                  <a:pt x="9832" y="4306"/>
                </a:lnTo>
                <a:lnTo>
                  <a:pt x="9508" y="2622"/>
                </a:lnTo>
                <a:lnTo>
                  <a:pt x="8383" y="3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93640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18790" y="12953"/>
                </a:moveTo>
                <a:lnTo>
                  <a:pt x="15536" y="14096"/>
                </a:lnTo>
                <a:lnTo>
                  <a:pt x="14984" y="14477"/>
                </a:lnTo>
                <a:lnTo>
                  <a:pt x="14271" y="15239"/>
                </a:lnTo>
                <a:lnTo>
                  <a:pt x="13765" y="15747"/>
                </a:lnTo>
                <a:lnTo>
                  <a:pt x="13132" y="16509"/>
                </a:lnTo>
                <a:lnTo>
                  <a:pt x="0" y="35686"/>
                </a:lnTo>
                <a:lnTo>
                  <a:pt x="1138" y="34543"/>
                </a:lnTo>
                <a:lnTo>
                  <a:pt x="2693" y="32511"/>
                </a:lnTo>
                <a:lnTo>
                  <a:pt x="4956" y="29463"/>
                </a:lnTo>
                <a:lnTo>
                  <a:pt x="9521" y="25780"/>
                </a:lnTo>
                <a:lnTo>
                  <a:pt x="11488" y="24129"/>
                </a:lnTo>
                <a:lnTo>
                  <a:pt x="13765" y="22478"/>
                </a:lnTo>
                <a:lnTo>
                  <a:pt x="16283" y="20573"/>
                </a:lnTo>
                <a:lnTo>
                  <a:pt x="22056" y="16636"/>
                </a:lnTo>
                <a:lnTo>
                  <a:pt x="25287" y="14477"/>
                </a:lnTo>
                <a:lnTo>
                  <a:pt x="26932" y="13461"/>
                </a:lnTo>
                <a:lnTo>
                  <a:pt x="27587" y="13080"/>
                </a:lnTo>
                <a:lnTo>
                  <a:pt x="18870" y="13080"/>
                </a:lnTo>
                <a:lnTo>
                  <a:pt x="18790" y="12953"/>
                </a:lnTo>
                <a:close/>
              </a:path>
              <a:path w="67945" h="36195">
                <a:moveTo>
                  <a:pt x="38259" y="27431"/>
                </a:moveTo>
                <a:lnTo>
                  <a:pt x="14742" y="27431"/>
                </a:lnTo>
                <a:lnTo>
                  <a:pt x="17375" y="27558"/>
                </a:lnTo>
                <a:lnTo>
                  <a:pt x="18364" y="27558"/>
                </a:lnTo>
                <a:lnTo>
                  <a:pt x="20411" y="27812"/>
                </a:lnTo>
                <a:lnTo>
                  <a:pt x="23827" y="28447"/>
                </a:lnTo>
                <a:lnTo>
                  <a:pt x="25046" y="28574"/>
                </a:lnTo>
                <a:lnTo>
                  <a:pt x="27564" y="29209"/>
                </a:lnTo>
                <a:lnTo>
                  <a:pt x="30750" y="30098"/>
                </a:lnTo>
                <a:lnTo>
                  <a:pt x="31888" y="30479"/>
                </a:lnTo>
                <a:lnTo>
                  <a:pt x="32670" y="30606"/>
                </a:lnTo>
                <a:lnTo>
                  <a:pt x="33935" y="30733"/>
                </a:lnTo>
                <a:lnTo>
                  <a:pt x="34797" y="30733"/>
                </a:lnTo>
                <a:lnTo>
                  <a:pt x="35625" y="30606"/>
                </a:lnTo>
                <a:lnTo>
                  <a:pt x="38121" y="28193"/>
                </a:lnTo>
                <a:lnTo>
                  <a:pt x="38259" y="27431"/>
                </a:lnTo>
                <a:close/>
              </a:path>
              <a:path w="67945" h="36195">
                <a:moveTo>
                  <a:pt x="23390" y="23875"/>
                </a:moveTo>
                <a:lnTo>
                  <a:pt x="19503" y="23875"/>
                </a:lnTo>
                <a:lnTo>
                  <a:pt x="17456" y="24129"/>
                </a:lnTo>
                <a:lnTo>
                  <a:pt x="15375" y="24510"/>
                </a:lnTo>
                <a:lnTo>
                  <a:pt x="13293" y="25145"/>
                </a:lnTo>
                <a:lnTo>
                  <a:pt x="12235" y="25399"/>
                </a:lnTo>
                <a:lnTo>
                  <a:pt x="9165" y="26923"/>
                </a:lnTo>
                <a:lnTo>
                  <a:pt x="8176" y="27558"/>
                </a:lnTo>
                <a:lnTo>
                  <a:pt x="7198" y="28320"/>
                </a:lnTo>
                <a:lnTo>
                  <a:pt x="7589" y="28193"/>
                </a:lnTo>
                <a:lnTo>
                  <a:pt x="8728" y="27939"/>
                </a:lnTo>
                <a:lnTo>
                  <a:pt x="9556" y="27812"/>
                </a:lnTo>
                <a:lnTo>
                  <a:pt x="11798" y="27558"/>
                </a:lnTo>
                <a:lnTo>
                  <a:pt x="13178" y="27431"/>
                </a:lnTo>
                <a:lnTo>
                  <a:pt x="38259" y="27431"/>
                </a:lnTo>
                <a:lnTo>
                  <a:pt x="38293" y="26796"/>
                </a:lnTo>
                <a:lnTo>
                  <a:pt x="38130" y="25526"/>
                </a:lnTo>
                <a:lnTo>
                  <a:pt x="31888" y="25526"/>
                </a:lnTo>
                <a:lnTo>
                  <a:pt x="29450" y="24891"/>
                </a:lnTo>
                <a:lnTo>
                  <a:pt x="28231" y="24637"/>
                </a:lnTo>
                <a:lnTo>
                  <a:pt x="26782" y="24383"/>
                </a:lnTo>
                <a:lnTo>
                  <a:pt x="23390" y="23875"/>
                </a:lnTo>
                <a:close/>
              </a:path>
              <a:path w="67945" h="36195">
                <a:moveTo>
                  <a:pt x="67246" y="7112"/>
                </a:moveTo>
                <a:lnTo>
                  <a:pt x="57797" y="7112"/>
                </a:lnTo>
                <a:lnTo>
                  <a:pt x="60120" y="7239"/>
                </a:lnTo>
                <a:lnTo>
                  <a:pt x="61258" y="7493"/>
                </a:lnTo>
                <a:lnTo>
                  <a:pt x="62431" y="7620"/>
                </a:lnTo>
                <a:lnTo>
                  <a:pt x="63616" y="8001"/>
                </a:lnTo>
                <a:lnTo>
                  <a:pt x="64754" y="8255"/>
                </a:lnTo>
                <a:lnTo>
                  <a:pt x="64593" y="8255"/>
                </a:lnTo>
                <a:lnTo>
                  <a:pt x="64087" y="8382"/>
                </a:lnTo>
                <a:lnTo>
                  <a:pt x="60626" y="8890"/>
                </a:lnTo>
                <a:lnTo>
                  <a:pt x="22378" y="19557"/>
                </a:lnTo>
                <a:lnTo>
                  <a:pt x="24218" y="19557"/>
                </a:lnTo>
                <a:lnTo>
                  <a:pt x="25483" y="19938"/>
                </a:lnTo>
                <a:lnTo>
                  <a:pt x="31888" y="25526"/>
                </a:lnTo>
                <a:lnTo>
                  <a:pt x="38130" y="25526"/>
                </a:lnTo>
                <a:lnTo>
                  <a:pt x="37902" y="24383"/>
                </a:lnTo>
                <a:lnTo>
                  <a:pt x="37626" y="23367"/>
                </a:lnTo>
                <a:lnTo>
                  <a:pt x="37329" y="22732"/>
                </a:lnTo>
                <a:lnTo>
                  <a:pt x="37040" y="21843"/>
                </a:lnTo>
                <a:lnTo>
                  <a:pt x="37074" y="20573"/>
                </a:lnTo>
                <a:lnTo>
                  <a:pt x="37316" y="20446"/>
                </a:lnTo>
                <a:lnTo>
                  <a:pt x="37672" y="20319"/>
                </a:lnTo>
                <a:lnTo>
                  <a:pt x="55438" y="20320"/>
                </a:lnTo>
                <a:lnTo>
                  <a:pt x="55746" y="19304"/>
                </a:lnTo>
                <a:lnTo>
                  <a:pt x="56026" y="18161"/>
                </a:lnTo>
                <a:lnTo>
                  <a:pt x="56204" y="16891"/>
                </a:lnTo>
                <a:lnTo>
                  <a:pt x="56382" y="15240"/>
                </a:lnTo>
                <a:lnTo>
                  <a:pt x="57130" y="15113"/>
                </a:lnTo>
                <a:lnTo>
                  <a:pt x="67395" y="9144"/>
                </a:lnTo>
                <a:lnTo>
                  <a:pt x="67272" y="7239"/>
                </a:lnTo>
                <a:close/>
              </a:path>
              <a:path w="67945" h="36195">
                <a:moveTo>
                  <a:pt x="55438" y="20320"/>
                </a:moveTo>
                <a:lnTo>
                  <a:pt x="37902" y="20319"/>
                </a:lnTo>
                <a:lnTo>
                  <a:pt x="38454" y="20446"/>
                </a:lnTo>
                <a:lnTo>
                  <a:pt x="38811" y="20573"/>
                </a:lnTo>
                <a:lnTo>
                  <a:pt x="39627" y="20954"/>
                </a:lnTo>
                <a:lnTo>
                  <a:pt x="41249" y="21843"/>
                </a:lnTo>
                <a:lnTo>
                  <a:pt x="42537" y="22732"/>
                </a:lnTo>
                <a:lnTo>
                  <a:pt x="43963" y="23494"/>
                </a:lnTo>
                <a:lnTo>
                  <a:pt x="50368" y="25146"/>
                </a:lnTo>
                <a:lnTo>
                  <a:pt x="51035" y="25019"/>
                </a:lnTo>
                <a:lnTo>
                  <a:pt x="55303" y="20701"/>
                </a:lnTo>
                <a:lnTo>
                  <a:pt x="55438" y="20320"/>
                </a:lnTo>
                <a:close/>
              </a:path>
              <a:path w="67945" h="36195">
                <a:moveTo>
                  <a:pt x="27288" y="3428"/>
                </a:moveTo>
                <a:lnTo>
                  <a:pt x="25954" y="3428"/>
                </a:lnTo>
                <a:lnTo>
                  <a:pt x="25092" y="3809"/>
                </a:lnTo>
                <a:lnTo>
                  <a:pt x="24735" y="3936"/>
                </a:lnTo>
                <a:lnTo>
                  <a:pt x="18870" y="13080"/>
                </a:lnTo>
                <a:lnTo>
                  <a:pt x="27587" y="13080"/>
                </a:lnTo>
                <a:lnTo>
                  <a:pt x="30428" y="11429"/>
                </a:lnTo>
                <a:lnTo>
                  <a:pt x="32245" y="10540"/>
                </a:lnTo>
                <a:lnTo>
                  <a:pt x="34084" y="9524"/>
                </a:lnTo>
                <a:lnTo>
                  <a:pt x="37822" y="7619"/>
                </a:lnTo>
                <a:lnTo>
                  <a:pt x="38379" y="7365"/>
                </a:lnTo>
                <a:lnTo>
                  <a:pt x="32279" y="7365"/>
                </a:lnTo>
                <a:lnTo>
                  <a:pt x="32084" y="7238"/>
                </a:lnTo>
                <a:lnTo>
                  <a:pt x="31141" y="5968"/>
                </a:lnTo>
                <a:lnTo>
                  <a:pt x="30589" y="5587"/>
                </a:lnTo>
                <a:lnTo>
                  <a:pt x="29887" y="4952"/>
                </a:lnTo>
                <a:lnTo>
                  <a:pt x="29013" y="4444"/>
                </a:lnTo>
                <a:lnTo>
                  <a:pt x="27794" y="3682"/>
                </a:lnTo>
                <a:lnTo>
                  <a:pt x="27288" y="3428"/>
                </a:lnTo>
                <a:close/>
              </a:path>
              <a:path w="67945" h="36195">
                <a:moveTo>
                  <a:pt x="46536" y="4953"/>
                </a:moveTo>
                <a:lnTo>
                  <a:pt x="43721" y="4953"/>
                </a:lnTo>
                <a:lnTo>
                  <a:pt x="43491" y="5080"/>
                </a:lnTo>
                <a:lnTo>
                  <a:pt x="42065" y="5714"/>
                </a:lnTo>
                <a:lnTo>
                  <a:pt x="39236" y="11937"/>
                </a:lnTo>
                <a:lnTo>
                  <a:pt x="39834" y="11556"/>
                </a:lnTo>
                <a:lnTo>
                  <a:pt x="41479" y="10794"/>
                </a:lnTo>
                <a:lnTo>
                  <a:pt x="42663" y="10286"/>
                </a:lnTo>
                <a:lnTo>
                  <a:pt x="44032" y="9651"/>
                </a:lnTo>
                <a:lnTo>
                  <a:pt x="45607" y="9144"/>
                </a:lnTo>
                <a:lnTo>
                  <a:pt x="47344" y="8636"/>
                </a:lnTo>
                <a:lnTo>
                  <a:pt x="50207" y="7874"/>
                </a:lnTo>
                <a:lnTo>
                  <a:pt x="52288" y="7493"/>
                </a:lnTo>
                <a:lnTo>
                  <a:pt x="55554" y="7112"/>
                </a:lnTo>
                <a:lnTo>
                  <a:pt x="67246" y="7112"/>
                </a:lnTo>
                <a:lnTo>
                  <a:pt x="66998" y="6223"/>
                </a:lnTo>
                <a:lnTo>
                  <a:pt x="47298" y="6223"/>
                </a:lnTo>
                <a:lnTo>
                  <a:pt x="47022" y="6096"/>
                </a:lnTo>
                <a:lnTo>
                  <a:pt x="46826" y="5969"/>
                </a:lnTo>
                <a:lnTo>
                  <a:pt x="46596" y="5334"/>
                </a:lnTo>
                <a:lnTo>
                  <a:pt x="46536" y="4953"/>
                </a:lnTo>
                <a:close/>
              </a:path>
              <a:path w="67945" h="36195">
                <a:moveTo>
                  <a:pt x="43054" y="0"/>
                </a:moveTo>
                <a:lnTo>
                  <a:pt x="38454" y="1523"/>
                </a:lnTo>
                <a:lnTo>
                  <a:pt x="37707" y="2031"/>
                </a:lnTo>
                <a:lnTo>
                  <a:pt x="36925" y="2793"/>
                </a:lnTo>
                <a:lnTo>
                  <a:pt x="36097" y="3555"/>
                </a:lnTo>
                <a:lnTo>
                  <a:pt x="35188" y="4571"/>
                </a:lnTo>
                <a:lnTo>
                  <a:pt x="34832" y="5079"/>
                </a:lnTo>
                <a:lnTo>
                  <a:pt x="33935" y="6222"/>
                </a:lnTo>
                <a:lnTo>
                  <a:pt x="33142" y="6984"/>
                </a:lnTo>
                <a:lnTo>
                  <a:pt x="32394" y="7365"/>
                </a:lnTo>
                <a:lnTo>
                  <a:pt x="38379" y="7365"/>
                </a:lnTo>
                <a:lnTo>
                  <a:pt x="41720" y="5841"/>
                </a:lnTo>
                <a:lnTo>
                  <a:pt x="43721" y="4953"/>
                </a:lnTo>
                <a:lnTo>
                  <a:pt x="46536" y="4953"/>
                </a:lnTo>
                <a:lnTo>
                  <a:pt x="46021" y="3302"/>
                </a:lnTo>
                <a:lnTo>
                  <a:pt x="45883" y="2921"/>
                </a:lnTo>
                <a:lnTo>
                  <a:pt x="45527" y="2286"/>
                </a:lnTo>
                <a:lnTo>
                  <a:pt x="45297" y="1778"/>
                </a:lnTo>
                <a:lnTo>
                  <a:pt x="45055" y="1524"/>
                </a:lnTo>
                <a:lnTo>
                  <a:pt x="44825" y="1143"/>
                </a:lnTo>
                <a:lnTo>
                  <a:pt x="44193" y="635"/>
                </a:lnTo>
                <a:lnTo>
                  <a:pt x="43836" y="381"/>
                </a:lnTo>
                <a:lnTo>
                  <a:pt x="43445" y="254"/>
                </a:lnTo>
                <a:lnTo>
                  <a:pt x="43054" y="0"/>
                </a:lnTo>
                <a:close/>
              </a:path>
              <a:path w="67945" h="36195">
                <a:moveTo>
                  <a:pt x="60396" y="762"/>
                </a:moveTo>
                <a:lnTo>
                  <a:pt x="58579" y="762"/>
                </a:lnTo>
                <a:lnTo>
                  <a:pt x="57164" y="1143"/>
                </a:lnTo>
                <a:lnTo>
                  <a:pt x="56417" y="1270"/>
                </a:lnTo>
                <a:lnTo>
                  <a:pt x="55635" y="1524"/>
                </a:lnTo>
                <a:lnTo>
                  <a:pt x="53979" y="2286"/>
                </a:lnTo>
                <a:lnTo>
                  <a:pt x="53082" y="2667"/>
                </a:lnTo>
                <a:lnTo>
                  <a:pt x="52173" y="3302"/>
                </a:lnTo>
                <a:lnTo>
                  <a:pt x="51230" y="3810"/>
                </a:lnTo>
                <a:lnTo>
                  <a:pt x="50253" y="4445"/>
                </a:lnTo>
                <a:lnTo>
                  <a:pt x="49230" y="5334"/>
                </a:lnTo>
                <a:lnTo>
                  <a:pt x="48160" y="6096"/>
                </a:lnTo>
                <a:lnTo>
                  <a:pt x="47930" y="6223"/>
                </a:lnTo>
                <a:lnTo>
                  <a:pt x="66998" y="6223"/>
                </a:lnTo>
                <a:lnTo>
                  <a:pt x="61960" y="1016"/>
                </a:lnTo>
                <a:lnTo>
                  <a:pt x="60396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81450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6336" y="0"/>
                </a:moveTo>
                <a:lnTo>
                  <a:pt x="3541" y="1328"/>
                </a:lnTo>
                <a:lnTo>
                  <a:pt x="2437" y="1992"/>
                </a:lnTo>
                <a:lnTo>
                  <a:pt x="2012" y="2347"/>
                </a:lnTo>
                <a:lnTo>
                  <a:pt x="1494" y="2737"/>
                </a:lnTo>
                <a:lnTo>
                  <a:pt x="1023" y="3172"/>
                </a:lnTo>
                <a:lnTo>
                  <a:pt x="597" y="3641"/>
                </a:lnTo>
                <a:lnTo>
                  <a:pt x="232" y="4191"/>
                </a:lnTo>
                <a:lnTo>
                  <a:pt x="0" y="4615"/>
                </a:lnTo>
                <a:lnTo>
                  <a:pt x="0" y="5634"/>
                </a:lnTo>
                <a:lnTo>
                  <a:pt x="2679" y="7512"/>
                </a:lnTo>
                <a:lnTo>
                  <a:pt x="2989" y="7478"/>
                </a:lnTo>
                <a:lnTo>
                  <a:pt x="8022" y="3641"/>
                </a:lnTo>
                <a:lnTo>
                  <a:pt x="7956" y="1992"/>
                </a:lnTo>
                <a:lnTo>
                  <a:pt x="7625" y="939"/>
                </a:lnTo>
                <a:lnTo>
                  <a:pt x="7440" y="469"/>
                </a:lnTo>
                <a:lnTo>
                  <a:pt x="7164" y="274"/>
                </a:lnTo>
                <a:lnTo>
                  <a:pt x="7003" y="194"/>
                </a:lnTo>
                <a:lnTo>
                  <a:pt x="6566" y="34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80784" y="47069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242" y="0"/>
                </a:moveTo>
                <a:lnTo>
                  <a:pt x="195" y="1339"/>
                </a:lnTo>
                <a:lnTo>
                  <a:pt x="80" y="1649"/>
                </a:lnTo>
                <a:lnTo>
                  <a:pt x="0" y="3493"/>
                </a:lnTo>
                <a:lnTo>
                  <a:pt x="321" y="3218"/>
                </a:lnTo>
                <a:lnTo>
                  <a:pt x="1218" y="2553"/>
                </a:lnTo>
                <a:lnTo>
                  <a:pt x="1885" y="2153"/>
                </a:lnTo>
                <a:lnTo>
                  <a:pt x="2679" y="1729"/>
                </a:lnTo>
                <a:lnTo>
                  <a:pt x="3779" y="1339"/>
                </a:lnTo>
                <a:lnTo>
                  <a:pt x="4760" y="1065"/>
                </a:lnTo>
                <a:lnTo>
                  <a:pt x="4565" y="904"/>
                </a:lnTo>
                <a:lnTo>
                  <a:pt x="3576" y="400"/>
                </a:lnTo>
                <a:lnTo>
                  <a:pt x="3150" y="240"/>
                </a:lnTo>
                <a:lnTo>
                  <a:pt x="224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91053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5" h="28575">
                <a:moveTo>
                  <a:pt x="67119" y="20752"/>
                </a:moveTo>
                <a:lnTo>
                  <a:pt x="32314" y="20752"/>
                </a:lnTo>
                <a:lnTo>
                  <a:pt x="33167" y="22275"/>
                </a:lnTo>
                <a:lnTo>
                  <a:pt x="33671" y="23053"/>
                </a:lnTo>
                <a:lnTo>
                  <a:pt x="42962" y="28184"/>
                </a:lnTo>
                <a:lnTo>
                  <a:pt x="44066" y="28104"/>
                </a:lnTo>
                <a:lnTo>
                  <a:pt x="50126" y="26421"/>
                </a:lnTo>
                <a:lnTo>
                  <a:pt x="50517" y="26226"/>
                </a:lnTo>
                <a:lnTo>
                  <a:pt x="51184" y="25756"/>
                </a:lnTo>
                <a:lnTo>
                  <a:pt x="56469" y="25756"/>
                </a:lnTo>
                <a:lnTo>
                  <a:pt x="57590" y="25562"/>
                </a:lnTo>
                <a:lnTo>
                  <a:pt x="66146" y="21530"/>
                </a:lnTo>
                <a:lnTo>
                  <a:pt x="67119" y="20752"/>
                </a:lnTo>
                <a:close/>
              </a:path>
              <a:path w="69215" h="28575">
                <a:moveTo>
                  <a:pt x="56469" y="25756"/>
                </a:moveTo>
                <a:lnTo>
                  <a:pt x="51184" y="25756"/>
                </a:lnTo>
                <a:lnTo>
                  <a:pt x="52162" y="25882"/>
                </a:lnTo>
                <a:lnTo>
                  <a:pt x="53116" y="25951"/>
                </a:lnTo>
                <a:lnTo>
                  <a:pt x="54059" y="25951"/>
                </a:lnTo>
                <a:lnTo>
                  <a:pt x="55002" y="25917"/>
                </a:lnTo>
                <a:lnTo>
                  <a:pt x="55865" y="25836"/>
                </a:lnTo>
                <a:lnTo>
                  <a:pt x="56469" y="25756"/>
                </a:lnTo>
                <a:close/>
              </a:path>
              <a:path w="69215" h="28575">
                <a:moveTo>
                  <a:pt x="19291" y="8337"/>
                </a:moveTo>
                <a:lnTo>
                  <a:pt x="4990" y="8337"/>
                </a:lnTo>
                <a:lnTo>
                  <a:pt x="5657" y="8371"/>
                </a:lnTo>
                <a:lnTo>
                  <a:pt x="7463" y="8612"/>
                </a:lnTo>
                <a:lnTo>
                  <a:pt x="12534" y="12093"/>
                </a:lnTo>
                <a:lnTo>
                  <a:pt x="12974" y="12609"/>
                </a:lnTo>
                <a:lnTo>
                  <a:pt x="19296" y="14567"/>
                </a:lnTo>
                <a:lnTo>
                  <a:pt x="20871" y="17064"/>
                </a:lnTo>
                <a:lnTo>
                  <a:pt x="28737" y="24897"/>
                </a:lnTo>
                <a:lnTo>
                  <a:pt x="29013" y="24863"/>
                </a:lnTo>
                <a:lnTo>
                  <a:pt x="32199" y="20981"/>
                </a:lnTo>
                <a:lnTo>
                  <a:pt x="32314" y="20752"/>
                </a:lnTo>
                <a:lnTo>
                  <a:pt x="67119" y="20752"/>
                </a:lnTo>
                <a:lnTo>
                  <a:pt x="67737" y="20202"/>
                </a:lnTo>
                <a:lnTo>
                  <a:pt x="58889" y="20202"/>
                </a:lnTo>
                <a:lnTo>
                  <a:pt x="57199" y="20156"/>
                </a:lnTo>
                <a:lnTo>
                  <a:pt x="31290" y="12254"/>
                </a:lnTo>
                <a:lnTo>
                  <a:pt x="29876" y="11624"/>
                </a:lnTo>
                <a:lnTo>
                  <a:pt x="26897" y="10490"/>
                </a:lnTo>
                <a:lnTo>
                  <a:pt x="23938" y="9551"/>
                </a:lnTo>
                <a:lnTo>
                  <a:pt x="21619" y="8887"/>
                </a:lnTo>
                <a:lnTo>
                  <a:pt x="19291" y="8337"/>
                </a:lnTo>
                <a:close/>
              </a:path>
              <a:path w="69215" h="28575">
                <a:moveTo>
                  <a:pt x="68951" y="19022"/>
                </a:moveTo>
                <a:lnTo>
                  <a:pt x="60545" y="20202"/>
                </a:lnTo>
                <a:lnTo>
                  <a:pt x="67737" y="20202"/>
                </a:lnTo>
                <a:lnTo>
                  <a:pt x="68640" y="19343"/>
                </a:lnTo>
                <a:lnTo>
                  <a:pt x="68951" y="19022"/>
                </a:lnTo>
                <a:close/>
              </a:path>
              <a:path w="69215" h="28575">
                <a:moveTo>
                  <a:pt x="57656" y="8222"/>
                </a:moveTo>
                <a:lnTo>
                  <a:pt x="53507" y="8222"/>
                </a:lnTo>
                <a:lnTo>
                  <a:pt x="52413" y="10055"/>
                </a:lnTo>
                <a:lnTo>
                  <a:pt x="51665" y="11074"/>
                </a:lnTo>
                <a:lnTo>
                  <a:pt x="45561" y="16285"/>
                </a:lnTo>
                <a:lnTo>
                  <a:pt x="46861" y="16445"/>
                </a:lnTo>
                <a:lnTo>
                  <a:pt x="48034" y="16560"/>
                </a:lnTo>
                <a:lnTo>
                  <a:pt x="49138" y="16594"/>
                </a:lnTo>
                <a:lnTo>
                  <a:pt x="50161" y="16594"/>
                </a:lnTo>
                <a:lnTo>
                  <a:pt x="51104" y="16560"/>
                </a:lnTo>
                <a:lnTo>
                  <a:pt x="57795" y="12093"/>
                </a:lnTo>
                <a:lnTo>
                  <a:pt x="57686" y="8337"/>
                </a:lnTo>
                <a:close/>
              </a:path>
              <a:path w="69215" h="28575">
                <a:moveTo>
                  <a:pt x="50943" y="4936"/>
                </a:moveTo>
                <a:lnTo>
                  <a:pt x="43560" y="5794"/>
                </a:lnTo>
                <a:lnTo>
                  <a:pt x="35027" y="5794"/>
                </a:lnTo>
                <a:lnTo>
                  <a:pt x="30428" y="9826"/>
                </a:lnTo>
                <a:lnTo>
                  <a:pt x="31532" y="10101"/>
                </a:lnTo>
                <a:lnTo>
                  <a:pt x="33762" y="10524"/>
                </a:lnTo>
                <a:lnTo>
                  <a:pt x="35924" y="10765"/>
                </a:lnTo>
                <a:lnTo>
                  <a:pt x="36994" y="10845"/>
                </a:lnTo>
                <a:lnTo>
                  <a:pt x="39075" y="10925"/>
                </a:lnTo>
                <a:lnTo>
                  <a:pt x="42065" y="10799"/>
                </a:lnTo>
                <a:lnTo>
                  <a:pt x="53507" y="8222"/>
                </a:lnTo>
                <a:lnTo>
                  <a:pt x="57656" y="8222"/>
                </a:lnTo>
                <a:lnTo>
                  <a:pt x="52323" y="5004"/>
                </a:lnTo>
                <a:lnTo>
                  <a:pt x="50943" y="4936"/>
                </a:lnTo>
                <a:close/>
              </a:path>
              <a:path w="69215" h="28575">
                <a:moveTo>
                  <a:pt x="12810" y="3756"/>
                </a:moveTo>
                <a:lnTo>
                  <a:pt x="0" y="8807"/>
                </a:lnTo>
                <a:lnTo>
                  <a:pt x="942" y="8646"/>
                </a:lnTo>
                <a:lnTo>
                  <a:pt x="2713" y="8417"/>
                </a:lnTo>
                <a:lnTo>
                  <a:pt x="4277" y="8337"/>
                </a:lnTo>
                <a:lnTo>
                  <a:pt x="19291" y="8337"/>
                </a:lnTo>
                <a:lnTo>
                  <a:pt x="18272" y="8096"/>
                </a:lnTo>
                <a:lnTo>
                  <a:pt x="15133" y="7512"/>
                </a:lnTo>
                <a:lnTo>
                  <a:pt x="23741" y="7512"/>
                </a:lnTo>
                <a:lnTo>
                  <a:pt x="24839" y="7432"/>
                </a:lnTo>
                <a:lnTo>
                  <a:pt x="35027" y="5794"/>
                </a:lnTo>
                <a:lnTo>
                  <a:pt x="43560" y="5794"/>
                </a:lnTo>
                <a:lnTo>
                  <a:pt x="42426" y="4225"/>
                </a:lnTo>
                <a:lnTo>
                  <a:pt x="17571" y="4225"/>
                </a:lnTo>
                <a:lnTo>
                  <a:pt x="16777" y="4191"/>
                </a:lnTo>
                <a:lnTo>
                  <a:pt x="15168" y="3996"/>
                </a:lnTo>
                <a:lnTo>
                  <a:pt x="14857" y="3916"/>
                </a:lnTo>
                <a:lnTo>
                  <a:pt x="12810" y="3756"/>
                </a:lnTo>
                <a:close/>
              </a:path>
              <a:path w="69215" h="28575">
                <a:moveTo>
                  <a:pt x="23741" y="7512"/>
                </a:moveTo>
                <a:lnTo>
                  <a:pt x="15133" y="7512"/>
                </a:lnTo>
                <a:lnTo>
                  <a:pt x="17260" y="7627"/>
                </a:lnTo>
                <a:lnTo>
                  <a:pt x="19296" y="7673"/>
                </a:lnTo>
                <a:lnTo>
                  <a:pt x="21262" y="7627"/>
                </a:lnTo>
                <a:lnTo>
                  <a:pt x="23114" y="7558"/>
                </a:lnTo>
                <a:lnTo>
                  <a:pt x="23741" y="7512"/>
                </a:lnTo>
                <a:close/>
              </a:path>
              <a:path w="69215" h="28575">
                <a:moveTo>
                  <a:pt x="35257" y="0"/>
                </a:moveTo>
                <a:lnTo>
                  <a:pt x="30428" y="1328"/>
                </a:lnTo>
                <a:lnTo>
                  <a:pt x="29565" y="1717"/>
                </a:lnTo>
                <a:lnTo>
                  <a:pt x="18514" y="4225"/>
                </a:lnTo>
                <a:lnTo>
                  <a:pt x="42426" y="4225"/>
                </a:lnTo>
                <a:lnTo>
                  <a:pt x="35694" y="34"/>
                </a:lnTo>
                <a:lnTo>
                  <a:pt x="352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46308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9327" y="29476"/>
                </a:moveTo>
                <a:lnTo>
                  <a:pt x="15570" y="36575"/>
                </a:lnTo>
                <a:lnTo>
                  <a:pt x="15800" y="36703"/>
                </a:lnTo>
                <a:lnTo>
                  <a:pt x="18560" y="38862"/>
                </a:lnTo>
                <a:lnTo>
                  <a:pt x="21619" y="41148"/>
                </a:lnTo>
                <a:lnTo>
                  <a:pt x="30347" y="47244"/>
                </a:lnTo>
                <a:lnTo>
                  <a:pt x="34441" y="50038"/>
                </a:lnTo>
                <a:lnTo>
                  <a:pt x="35464" y="51054"/>
                </a:lnTo>
                <a:lnTo>
                  <a:pt x="39432" y="58928"/>
                </a:lnTo>
                <a:lnTo>
                  <a:pt x="39844" y="59944"/>
                </a:lnTo>
                <a:lnTo>
                  <a:pt x="42778" y="63754"/>
                </a:lnTo>
                <a:lnTo>
                  <a:pt x="43560" y="64389"/>
                </a:lnTo>
                <a:lnTo>
                  <a:pt x="44227" y="64643"/>
                </a:lnTo>
                <a:lnTo>
                  <a:pt x="44664" y="64897"/>
                </a:lnTo>
                <a:lnTo>
                  <a:pt x="44814" y="64897"/>
                </a:lnTo>
                <a:lnTo>
                  <a:pt x="51541" y="83820"/>
                </a:lnTo>
                <a:lnTo>
                  <a:pt x="51460" y="81534"/>
                </a:lnTo>
                <a:lnTo>
                  <a:pt x="43480" y="56515"/>
                </a:lnTo>
                <a:lnTo>
                  <a:pt x="42111" y="54991"/>
                </a:lnTo>
                <a:lnTo>
                  <a:pt x="37511" y="46863"/>
                </a:lnTo>
                <a:lnTo>
                  <a:pt x="37626" y="44831"/>
                </a:lnTo>
                <a:lnTo>
                  <a:pt x="37580" y="42672"/>
                </a:lnTo>
                <a:lnTo>
                  <a:pt x="31566" y="42672"/>
                </a:lnTo>
                <a:lnTo>
                  <a:pt x="30152" y="41148"/>
                </a:lnTo>
                <a:lnTo>
                  <a:pt x="29450" y="40513"/>
                </a:lnTo>
                <a:lnTo>
                  <a:pt x="28105" y="39370"/>
                </a:lnTo>
                <a:lnTo>
                  <a:pt x="26817" y="38354"/>
                </a:lnTo>
                <a:lnTo>
                  <a:pt x="25552" y="37465"/>
                </a:lnTo>
                <a:lnTo>
                  <a:pt x="23861" y="36576"/>
                </a:lnTo>
                <a:lnTo>
                  <a:pt x="22803" y="35941"/>
                </a:lnTo>
                <a:lnTo>
                  <a:pt x="21860" y="35560"/>
                </a:lnTo>
                <a:lnTo>
                  <a:pt x="20952" y="35306"/>
                </a:lnTo>
                <a:lnTo>
                  <a:pt x="20204" y="35052"/>
                </a:lnTo>
                <a:lnTo>
                  <a:pt x="18951" y="34925"/>
                </a:lnTo>
                <a:lnTo>
                  <a:pt x="18157" y="34798"/>
                </a:lnTo>
                <a:lnTo>
                  <a:pt x="17893" y="34798"/>
                </a:lnTo>
                <a:lnTo>
                  <a:pt x="16628" y="34290"/>
                </a:lnTo>
                <a:lnTo>
                  <a:pt x="14466" y="33273"/>
                </a:lnTo>
                <a:lnTo>
                  <a:pt x="12741" y="32257"/>
                </a:lnTo>
                <a:lnTo>
                  <a:pt x="12028" y="31876"/>
                </a:lnTo>
                <a:lnTo>
                  <a:pt x="10890" y="30987"/>
                </a:lnTo>
                <a:lnTo>
                  <a:pt x="9327" y="29476"/>
                </a:lnTo>
                <a:close/>
              </a:path>
              <a:path w="52070" h="83820">
                <a:moveTo>
                  <a:pt x="47137" y="34798"/>
                </a:moveTo>
                <a:lnTo>
                  <a:pt x="43054" y="53594"/>
                </a:lnTo>
                <a:lnTo>
                  <a:pt x="43365" y="56007"/>
                </a:lnTo>
                <a:lnTo>
                  <a:pt x="43480" y="56515"/>
                </a:lnTo>
                <a:lnTo>
                  <a:pt x="48483" y="56515"/>
                </a:lnTo>
                <a:lnTo>
                  <a:pt x="48366" y="56007"/>
                </a:lnTo>
                <a:lnTo>
                  <a:pt x="47378" y="52578"/>
                </a:lnTo>
                <a:lnTo>
                  <a:pt x="46746" y="51181"/>
                </a:lnTo>
                <a:lnTo>
                  <a:pt x="46355" y="49022"/>
                </a:lnTo>
                <a:lnTo>
                  <a:pt x="46245" y="48006"/>
                </a:lnTo>
                <a:lnTo>
                  <a:pt x="46123" y="46228"/>
                </a:lnTo>
                <a:lnTo>
                  <a:pt x="46233" y="41148"/>
                </a:lnTo>
                <a:lnTo>
                  <a:pt x="46524" y="38354"/>
                </a:lnTo>
                <a:lnTo>
                  <a:pt x="46852" y="36195"/>
                </a:lnTo>
                <a:lnTo>
                  <a:pt x="47137" y="34798"/>
                </a:lnTo>
                <a:close/>
              </a:path>
              <a:path w="52070" h="83820">
                <a:moveTo>
                  <a:pt x="34326" y="25654"/>
                </a:moveTo>
                <a:lnTo>
                  <a:pt x="27714" y="25654"/>
                </a:lnTo>
                <a:lnTo>
                  <a:pt x="27673" y="30099"/>
                </a:lnTo>
                <a:lnTo>
                  <a:pt x="27794" y="31242"/>
                </a:lnTo>
                <a:lnTo>
                  <a:pt x="37580" y="42672"/>
                </a:lnTo>
                <a:lnTo>
                  <a:pt x="37511" y="41910"/>
                </a:lnTo>
                <a:lnTo>
                  <a:pt x="34245" y="35052"/>
                </a:lnTo>
                <a:lnTo>
                  <a:pt x="33827" y="34290"/>
                </a:lnTo>
                <a:lnTo>
                  <a:pt x="33107" y="32639"/>
                </a:lnTo>
                <a:lnTo>
                  <a:pt x="32986" y="32258"/>
                </a:lnTo>
                <a:lnTo>
                  <a:pt x="32758" y="31242"/>
                </a:lnTo>
                <a:lnTo>
                  <a:pt x="32843" y="28321"/>
                </a:lnTo>
                <a:lnTo>
                  <a:pt x="33107" y="27432"/>
                </a:lnTo>
                <a:lnTo>
                  <a:pt x="33693" y="26416"/>
                </a:lnTo>
                <a:lnTo>
                  <a:pt x="34326" y="25654"/>
                </a:lnTo>
                <a:close/>
              </a:path>
              <a:path w="52070" h="83820">
                <a:moveTo>
                  <a:pt x="25534" y="9779"/>
                </a:moveTo>
                <a:lnTo>
                  <a:pt x="20009" y="9779"/>
                </a:lnTo>
                <a:lnTo>
                  <a:pt x="21020" y="14732"/>
                </a:lnTo>
                <a:lnTo>
                  <a:pt x="21150" y="15494"/>
                </a:lnTo>
                <a:lnTo>
                  <a:pt x="21274" y="16637"/>
                </a:lnTo>
                <a:lnTo>
                  <a:pt x="21389" y="20955"/>
                </a:lnTo>
                <a:lnTo>
                  <a:pt x="20952" y="22352"/>
                </a:lnTo>
                <a:lnTo>
                  <a:pt x="20595" y="23749"/>
                </a:lnTo>
                <a:lnTo>
                  <a:pt x="23275" y="32004"/>
                </a:lnTo>
                <a:lnTo>
                  <a:pt x="23976" y="29845"/>
                </a:lnTo>
                <a:lnTo>
                  <a:pt x="24689" y="28321"/>
                </a:lnTo>
                <a:lnTo>
                  <a:pt x="27047" y="25781"/>
                </a:lnTo>
                <a:lnTo>
                  <a:pt x="27242" y="25781"/>
                </a:lnTo>
                <a:lnTo>
                  <a:pt x="27599" y="25654"/>
                </a:lnTo>
                <a:lnTo>
                  <a:pt x="36223" y="21590"/>
                </a:lnTo>
                <a:lnTo>
                  <a:pt x="36127" y="19431"/>
                </a:lnTo>
                <a:lnTo>
                  <a:pt x="33222" y="16637"/>
                </a:lnTo>
                <a:lnTo>
                  <a:pt x="32670" y="16383"/>
                </a:lnTo>
                <a:lnTo>
                  <a:pt x="31566" y="16129"/>
                </a:lnTo>
                <a:lnTo>
                  <a:pt x="26184" y="16129"/>
                </a:lnTo>
                <a:lnTo>
                  <a:pt x="26129" y="14097"/>
                </a:lnTo>
                <a:lnTo>
                  <a:pt x="25874" y="11430"/>
                </a:lnTo>
                <a:lnTo>
                  <a:pt x="25667" y="10287"/>
                </a:lnTo>
                <a:lnTo>
                  <a:pt x="25534" y="9779"/>
                </a:lnTo>
                <a:close/>
              </a:path>
              <a:path w="52070" h="83820">
                <a:moveTo>
                  <a:pt x="4910" y="0"/>
                </a:moveTo>
                <a:lnTo>
                  <a:pt x="3024" y="253"/>
                </a:lnTo>
                <a:lnTo>
                  <a:pt x="2242" y="634"/>
                </a:lnTo>
                <a:lnTo>
                  <a:pt x="1575" y="1015"/>
                </a:lnTo>
                <a:lnTo>
                  <a:pt x="1023" y="1269"/>
                </a:lnTo>
                <a:lnTo>
                  <a:pt x="275" y="2031"/>
                </a:lnTo>
                <a:lnTo>
                  <a:pt x="0" y="2285"/>
                </a:lnTo>
                <a:lnTo>
                  <a:pt x="1138" y="3174"/>
                </a:lnTo>
                <a:lnTo>
                  <a:pt x="3185" y="4952"/>
                </a:lnTo>
                <a:lnTo>
                  <a:pt x="5933" y="7492"/>
                </a:lnTo>
                <a:lnTo>
                  <a:pt x="6761" y="8381"/>
                </a:lnTo>
                <a:lnTo>
                  <a:pt x="7543" y="9270"/>
                </a:lnTo>
                <a:lnTo>
                  <a:pt x="8256" y="10033"/>
                </a:lnTo>
                <a:lnTo>
                  <a:pt x="15409" y="21590"/>
                </a:lnTo>
                <a:lnTo>
                  <a:pt x="16042" y="20701"/>
                </a:lnTo>
                <a:lnTo>
                  <a:pt x="20009" y="9779"/>
                </a:lnTo>
                <a:lnTo>
                  <a:pt x="25534" y="9779"/>
                </a:lnTo>
                <a:lnTo>
                  <a:pt x="14432" y="6858"/>
                </a:lnTo>
                <a:lnTo>
                  <a:pt x="13604" y="5842"/>
                </a:lnTo>
                <a:lnTo>
                  <a:pt x="12822" y="4826"/>
                </a:lnTo>
                <a:lnTo>
                  <a:pt x="12028" y="4064"/>
                </a:lnTo>
                <a:lnTo>
                  <a:pt x="11281" y="3302"/>
                </a:lnTo>
                <a:lnTo>
                  <a:pt x="10533" y="2667"/>
                </a:lnTo>
                <a:lnTo>
                  <a:pt x="9832" y="2032"/>
                </a:lnTo>
                <a:lnTo>
                  <a:pt x="9119" y="1524"/>
                </a:lnTo>
                <a:lnTo>
                  <a:pt x="7785" y="762"/>
                </a:lnTo>
                <a:lnTo>
                  <a:pt x="7152" y="508"/>
                </a:lnTo>
                <a:lnTo>
                  <a:pt x="4910" y="0"/>
                </a:lnTo>
                <a:close/>
              </a:path>
              <a:path w="52070" h="83820">
                <a:moveTo>
                  <a:pt x="29324" y="15875"/>
                </a:moveTo>
                <a:lnTo>
                  <a:pt x="28346" y="15875"/>
                </a:lnTo>
                <a:lnTo>
                  <a:pt x="26771" y="16002"/>
                </a:lnTo>
                <a:lnTo>
                  <a:pt x="26184" y="16129"/>
                </a:lnTo>
                <a:lnTo>
                  <a:pt x="31566" y="16129"/>
                </a:lnTo>
                <a:lnTo>
                  <a:pt x="29324" y="15875"/>
                </a:lnTo>
                <a:close/>
              </a:path>
              <a:path w="52070" h="83820">
                <a:moveTo>
                  <a:pt x="20837" y="4445"/>
                </a:moveTo>
                <a:lnTo>
                  <a:pt x="14432" y="6858"/>
                </a:lnTo>
                <a:lnTo>
                  <a:pt x="24411" y="6858"/>
                </a:lnTo>
                <a:lnTo>
                  <a:pt x="20837" y="444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43709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0" y="0"/>
                </a:moveTo>
                <a:lnTo>
                  <a:pt x="16984" y="9986"/>
                </a:lnTo>
                <a:lnTo>
                  <a:pt x="18560" y="9906"/>
                </a:lnTo>
                <a:lnTo>
                  <a:pt x="15294" y="8612"/>
                </a:lnTo>
                <a:lnTo>
                  <a:pt x="13178" y="7673"/>
                </a:lnTo>
                <a:lnTo>
                  <a:pt x="10775" y="6539"/>
                </a:lnTo>
                <a:lnTo>
                  <a:pt x="8256" y="5210"/>
                </a:lnTo>
                <a:lnTo>
                  <a:pt x="5818" y="3790"/>
                </a:lnTo>
                <a:lnTo>
                  <a:pt x="3503" y="2187"/>
                </a:lnTo>
                <a:lnTo>
                  <a:pt x="0" y="0"/>
                </a:lnTo>
                <a:close/>
              </a:path>
              <a:path w="19050" h="10160">
                <a:moveTo>
                  <a:pt x="1138" y="389"/>
                </a:moveTo>
                <a:lnTo>
                  <a:pt x="2075" y="1133"/>
                </a:lnTo>
                <a:lnTo>
                  <a:pt x="3576" y="2233"/>
                </a:lnTo>
                <a:lnTo>
                  <a:pt x="1990" y="1053"/>
                </a:lnTo>
                <a:lnTo>
                  <a:pt x="1138" y="38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46538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40" h="49529">
                <a:moveTo>
                  <a:pt x="47468" y="38735"/>
                </a:moveTo>
                <a:lnTo>
                  <a:pt x="35936" y="38735"/>
                </a:lnTo>
                <a:lnTo>
                  <a:pt x="38063" y="38989"/>
                </a:lnTo>
                <a:lnTo>
                  <a:pt x="40110" y="39497"/>
                </a:lnTo>
                <a:lnTo>
                  <a:pt x="50448" y="46355"/>
                </a:lnTo>
                <a:lnTo>
                  <a:pt x="51311" y="47244"/>
                </a:lnTo>
                <a:lnTo>
                  <a:pt x="52886" y="49149"/>
                </a:lnTo>
                <a:lnTo>
                  <a:pt x="50805" y="44450"/>
                </a:lnTo>
                <a:lnTo>
                  <a:pt x="50287" y="43434"/>
                </a:lnTo>
                <a:lnTo>
                  <a:pt x="49230" y="41529"/>
                </a:lnTo>
                <a:lnTo>
                  <a:pt x="47468" y="38735"/>
                </a:lnTo>
                <a:close/>
              </a:path>
              <a:path w="53340" h="49529">
                <a:moveTo>
                  <a:pt x="34899" y="31369"/>
                </a:moveTo>
                <a:lnTo>
                  <a:pt x="21550" y="31369"/>
                </a:lnTo>
                <a:lnTo>
                  <a:pt x="21860" y="33655"/>
                </a:lnTo>
                <a:lnTo>
                  <a:pt x="22056" y="34671"/>
                </a:lnTo>
                <a:lnTo>
                  <a:pt x="26897" y="40132"/>
                </a:lnTo>
                <a:lnTo>
                  <a:pt x="27334" y="40259"/>
                </a:lnTo>
                <a:lnTo>
                  <a:pt x="28151" y="40259"/>
                </a:lnTo>
                <a:lnTo>
                  <a:pt x="29335" y="40005"/>
                </a:lnTo>
                <a:lnTo>
                  <a:pt x="30991" y="39370"/>
                </a:lnTo>
                <a:lnTo>
                  <a:pt x="31382" y="39116"/>
                </a:lnTo>
                <a:lnTo>
                  <a:pt x="32555" y="38862"/>
                </a:lnTo>
                <a:lnTo>
                  <a:pt x="33693" y="38862"/>
                </a:lnTo>
                <a:lnTo>
                  <a:pt x="34843" y="38735"/>
                </a:lnTo>
                <a:lnTo>
                  <a:pt x="47468" y="38735"/>
                </a:lnTo>
                <a:lnTo>
                  <a:pt x="40306" y="34544"/>
                </a:lnTo>
                <a:lnTo>
                  <a:pt x="35510" y="31750"/>
                </a:lnTo>
                <a:lnTo>
                  <a:pt x="34899" y="31369"/>
                </a:lnTo>
                <a:close/>
              </a:path>
              <a:path w="53340" h="49529">
                <a:moveTo>
                  <a:pt x="34736" y="19431"/>
                </a:moveTo>
                <a:lnTo>
                  <a:pt x="29807" y="19431"/>
                </a:lnTo>
                <a:lnTo>
                  <a:pt x="30117" y="20447"/>
                </a:lnTo>
                <a:lnTo>
                  <a:pt x="31256" y="23114"/>
                </a:lnTo>
                <a:lnTo>
                  <a:pt x="43959" y="34544"/>
                </a:lnTo>
                <a:lnTo>
                  <a:pt x="43445" y="34036"/>
                </a:lnTo>
                <a:lnTo>
                  <a:pt x="42226" y="33020"/>
                </a:lnTo>
                <a:lnTo>
                  <a:pt x="41444" y="32512"/>
                </a:lnTo>
                <a:lnTo>
                  <a:pt x="41168" y="32385"/>
                </a:lnTo>
                <a:lnTo>
                  <a:pt x="40260" y="31623"/>
                </a:lnTo>
                <a:lnTo>
                  <a:pt x="39443" y="30988"/>
                </a:lnTo>
                <a:lnTo>
                  <a:pt x="38696" y="30226"/>
                </a:lnTo>
                <a:lnTo>
                  <a:pt x="37396" y="28956"/>
                </a:lnTo>
                <a:lnTo>
                  <a:pt x="34336" y="22987"/>
                </a:lnTo>
                <a:lnTo>
                  <a:pt x="34372" y="20447"/>
                </a:lnTo>
                <a:lnTo>
                  <a:pt x="34521" y="19939"/>
                </a:lnTo>
                <a:lnTo>
                  <a:pt x="34736" y="19431"/>
                </a:lnTo>
                <a:close/>
              </a:path>
              <a:path w="53340" h="49529">
                <a:moveTo>
                  <a:pt x="4875" y="0"/>
                </a:moveTo>
                <a:lnTo>
                  <a:pt x="0" y="8254"/>
                </a:lnTo>
                <a:lnTo>
                  <a:pt x="356" y="10032"/>
                </a:lnTo>
                <a:lnTo>
                  <a:pt x="4645" y="17271"/>
                </a:lnTo>
                <a:lnTo>
                  <a:pt x="5036" y="17652"/>
                </a:lnTo>
                <a:lnTo>
                  <a:pt x="6531" y="18795"/>
                </a:lnTo>
                <a:lnTo>
                  <a:pt x="7589" y="19430"/>
                </a:lnTo>
                <a:lnTo>
                  <a:pt x="8026" y="19557"/>
                </a:lnTo>
                <a:lnTo>
                  <a:pt x="6807" y="21208"/>
                </a:lnTo>
                <a:lnTo>
                  <a:pt x="5215" y="27050"/>
                </a:lnTo>
                <a:lnTo>
                  <a:pt x="5588" y="28193"/>
                </a:lnTo>
                <a:lnTo>
                  <a:pt x="16950" y="32258"/>
                </a:lnTo>
                <a:lnTo>
                  <a:pt x="19307" y="32131"/>
                </a:lnTo>
                <a:lnTo>
                  <a:pt x="19894" y="32004"/>
                </a:lnTo>
                <a:lnTo>
                  <a:pt x="20837" y="31623"/>
                </a:lnTo>
                <a:lnTo>
                  <a:pt x="21389" y="31496"/>
                </a:lnTo>
                <a:lnTo>
                  <a:pt x="21550" y="31369"/>
                </a:lnTo>
                <a:lnTo>
                  <a:pt x="34899" y="31369"/>
                </a:lnTo>
                <a:lnTo>
                  <a:pt x="33268" y="30353"/>
                </a:lnTo>
                <a:lnTo>
                  <a:pt x="31106" y="28956"/>
                </a:lnTo>
                <a:lnTo>
                  <a:pt x="29025" y="27432"/>
                </a:lnTo>
                <a:lnTo>
                  <a:pt x="27058" y="26162"/>
                </a:lnTo>
                <a:lnTo>
                  <a:pt x="12155" y="13716"/>
                </a:lnTo>
                <a:lnTo>
                  <a:pt x="10726" y="12319"/>
                </a:lnTo>
                <a:lnTo>
                  <a:pt x="9245" y="10795"/>
                </a:lnTo>
                <a:lnTo>
                  <a:pt x="7003" y="8382"/>
                </a:lnTo>
                <a:lnTo>
                  <a:pt x="5036" y="5841"/>
                </a:lnTo>
                <a:lnTo>
                  <a:pt x="4093" y="4571"/>
                </a:lnTo>
                <a:lnTo>
                  <a:pt x="3978" y="4444"/>
                </a:lnTo>
                <a:lnTo>
                  <a:pt x="3702" y="3682"/>
                </a:lnTo>
                <a:lnTo>
                  <a:pt x="3541" y="3047"/>
                </a:lnTo>
                <a:lnTo>
                  <a:pt x="3461" y="2031"/>
                </a:lnTo>
                <a:lnTo>
                  <a:pt x="3622" y="1269"/>
                </a:lnTo>
                <a:lnTo>
                  <a:pt x="3932" y="762"/>
                </a:lnTo>
                <a:lnTo>
                  <a:pt x="4128" y="508"/>
                </a:lnTo>
                <a:lnTo>
                  <a:pt x="4530" y="254"/>
                </a:lnTo>
                <a:lnTo>
                  <a:pt x="4726" y="254"/>
                </a:lnTo>
                <a:lnTo>
                  <a:pt x="5117" y="127"/>
                </a:lnTo>
                <a:lnTo>
                  <a:pt x="4875" y="0"/>
                </a:lnTo>
                <a:close/>
              </a:path>
              <a:path w="53340" h="49529">
                <a:moveTo>
                  <a:pt x="24085" y="9652"/>
                </a:moveTo>
                <a:lnTo>
                  <a:pt x="19825" y="9652"/>
                </a:lnTo>
                <a:lnTo>
                  <a:pt x="20446" y="11811"/>
                </a:lnTo>
                <a:lnTo>
                  <a:pt x="21113" y="13843"/>
                </a:lnTo>
                <a:lnTo>
                  <a:pt x="28783" y="25527"/>
                </a:lnTo>
                <a:lnTo>
                  <a:pt x="28904" y="20828"/>
                </a:lnTo>
                <a:lnTo>
                  <a:pt x="29002" y="20447"/>
                </a:lnTo>
                <a:lnTo>
                  <a:pt x="29174" y="20066"/>
                </a:lnTo>
                <a:lnTo>
                  <a:pt x="29531" y="19558"/>
                </a:lnTo>
                <a:lnTo>
                  <a:pt x="29807" y="19431"/>
                </a:lnTo>
                <a:lnTo>
                  <a:pt x="34736" y="19431"/>
                </a:lnTo>
                <a:lnTo>
                  <a:pt x="34843" y="19177"/>
                </a:lnTo>
                <a:lnTo>
                  <a:pt x="32636" y="14859"/>
                </a:lnTo>
                <a:lnTo>
                  <a:pt x="32245" y="14478"/>
                </a:lnTo>
                <a:lnTo>
                  <a:pt x="31463" y="13970"/>
                </a:lnTo>
                <a:lnTo>
                  <a:pt x="30635" y="13716"/>
                </a:lnTo>
                <a:lnTo>
                  <a:pt x="30416" y="13589"/>
                </a:lnTo>
                <a:lnTo>
                  <a:pt x="25322" y="13589"/>
                </a:lnTo>
                <a:lnTo>
                  <a:pt x="24691" y="11176"/>
                </a:lnTo>
                <a:lnTo>
                  <a:pt x="24425" y="10414"/>
                </a:lnTo>
                <a:lnTo>
                  <a:pt x="24085" y="9652"/>
                </a:lnTo>
                <a:close/>
              </a:path>
              <a:path w="53340" h="49529">
                <a:moveTo>
                  <a:pt x="17111" y="4445"/>
                </a:moveTo>
                <a:lnTo>
                  <a:pt x="16640" y="4445"/>
                </a:lnTo>
                <a:lnTo>
                  <a:pt x="14478" y="4826"/>
                </a:lnTo>
                <a:lnTo>
                  <a:pt x="13328" y="5207"/>
                </a:lnTo>
                <a:lnTo>
                  <a:pt x="12902" y="5461"/>
                </a:lnTo>
                <a:lnTo>
                  <a:pt x="13035" y="7366"/>
                </a:lnTo>
                <a:lnTo>
                  <a:pt x="17663" y="17907"/>
                </a:lnTo>
                <a:lnTo>
                  <a:pt x="17536" y="16510"/>
                </a:lnTo>
                <a:lnTo>
                  <a:pt x="17647" y="12827"/>
                </a:lnTo>
                <a:lnTo>
                  <a:pt x="19698" y="9652"/>
                </a:lnTo>
                <a:lnTo>
                  <a:pt x="24085" y="9652"/>
                </a:lnTo>
                <a:lnTo>
                  <a:pt x="23631" y="8636"/>
                </a:lnTo>
                <a:lnTo>
                  <a:pt x="18134" y="4572"/>
                </a:lnTo>
                <a:lnTo>
                  <a:pt x="17111" y="4445"/>
                </a:lnTo>
                <a:close/>
              </a:path>
              <a:path w="53340" h="49529">
                <a:moveTo>
                  <a:pt x="28588" y="13208"/>
                </a:moveTo>
                <a:lnTo>
                  <a:pt x="27840" y="13208"/>
                </a:lnTo>
                <a:lnTo>
                  <a:pt x="26541" y="13335"/>
                </a:lnTo>
                <a:lnTo>
                  <a:pt x="25322" y="13589"/>
                </a:lnTo>
                <a:lnTo>
                  <a:pt x="30416" y="13589"/>
                </a:lnTo>
                <a:lnTo>
                  <a:pt x="30198" y="13462"/>
                </a:lnTo>
                <a:lnTo>
                  <a:pt x="28588" y="1320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685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4093" y="0"/>
                </a:moveTo>
                <a:lnTo>
                  <a:pt x="0" y="3790"/>
                </a:lnTo>
                <a:lnTo>
                  <a:pt x="2403" y="6379"/>
                </a:lnTo>
                <a:lnTo>
                  <a:pt x="6531" y="2576"/>
                </a:lnTo>
                <a:lnTo>
                  <a:pt x="4093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01028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4" h="85090">
                <a:moveTo>
                  <a:pt x="3467" y="50418"/>
                </a:moveTo>
                <a:lnTo>
                  <a:pt x="0" y="61213"/>
                </a:lnTo>
                <a:lnTo>
                  <a:pt x="362" y="65150"/>
                </a:lnTo>
                <a:lnTo>
                  <a:pt x="4295" y="85089"/>
                </a:lnTo>
                <a:lnTo>
                  <a:pt x="6181" y="82803"/>
                </a:lnTo>
                <a:lnTo>
                  <a:pt x="6020" y="81914"/>
                </a:lnTo>
                <a:lnTo>
                  <a:pt x="5905" y="80898"/>
                </a:lnTo>
                <a:lnTo>
                  <a:pt x="5790" y="79501"/>
                </a:lnTo>
                <a:lnTo>
                  <a:pt x="5825" y="73913"/>
                </a:lnTo>
                <a:lnTo>
                  <a:pt x="6101" y="71754"/>
                </a:lnTo>
                <a:lnTo>
                  <a:pt x="12139" y="58546"/>
                </a:lnTo>
                <a:lnTo>
                  <a:pt x="7158" y="58546"/>
                </a:lnTo>
                <a:lnTo>
                  <a:pt x="7791" y="55752"/>
                </a:lnTo>
                <a:lnTo>
                  <a:pt x="9171" y="51688"/>
                </a:lnTo>
                <a:lnTo>
                  <a:pt x="9572" y="50672"/>
                </a:lnTo>
                <a:lnTo>
                  <a:pt x="4295" y="50672"/>
                </a:lnTo>
                <a:lnTo>
                  <a:pt x="3467" y="50418"/>
                </a:lnTo>
                <a:close/>
              </a:path>
              <a:path w="40004" h="85090">
                <a:moveTo>
                  <a:pt x="28588" y="44703"/>
                </a:moveTo>
                <a:lnTo>
                  <a:pt x="16830" y="44703"/>
                </a:lnTo>
                <a:lnTo>
                  <a:pt x="17738" y="44830"/>
                </a:lnTo>
                <a:lnTo>
                  <a:pt x="18210" y="44957"/>
                </a:lnTo>
                <a:lnTo>
                  <a:pt x="19268" y="45084"/>
                </a:lnTo>
                <a:lnTo>
                  <a:pt x="19866" y="45338"/>
                </a:lnTo>
                <a:lnTo>
                  <a:pt x="18877" y="45846"/>
                </a:lnTo>
                <a:lnTo>
                  <a:pt x="18325" y="46100"/>
                </a:lnTo>
                <a:lnTo>
                  <a:pt x="16956" y="47116"/>
                </a:lnTo>
                <a:lnTo>
                  <a:pt x="16128" y="47624"/>
                </a:lnTo>
                <a:lnTo>
                  <a:pt x="15220" y="48513"/>
                </a:lnTo>
                <a:lnTo>
                  <a:pt x="13173" y="50418"/>
                </a:lnTo>
                <a:lnTo>
                  <a:pt x="10309" y="53847"/>
                </a:lnTo>
                <a:lnTo>
                  <a:pt x="9622" y="54863"/>
                </a:lnTo>
                <a:lnTo>
                  <a:pt x="8458" y="56514"/>
                </a:lnTo>
                <a:lnTo>
                  <a:pt x="7158" y="58546"/>
                </a:lnTo>
                <a:lnTo>
                  <a:pt x="12139" y="58546"/>
                </a:lnTo>
                <a:lnTo>
                  <a:pt x="13529" y="57149"/>
                </a:lnTo>
                <a:lnTo>
                  <a:pt x="14668" y="56260"/>
                </a:lnTo>
                <a:lnTo>
                  <a:pt x="15933" y="55371"/>
                </a:lnTo>
                <a:lnTo>
                  <a:pt x="17267" y="54482"/>
                </a:lnTo>
                <a:lnTo>
                  <a:pt x="17899" y="54355"/>
                </a:lnTo>
                <a:lnTo>
                  <a:pt x="19463" y="53720"/>
                </a:lnTo>
                <a:lnTo>
                  <a:pt x="20533" y="53212"/>
                </a:lnTo>
                <a:lnTo>
                  <a:pt x="21671" y="52704"/>
                </a:lnTo>
                <a:lnTo>
                  <a:pt x="24063" y="51180"/>
                </a:lnTo>
                <a:lnTo>
                  <a:pt x="28433" y="45338"/>
                </a:lnTo>
                <a:lnTo>
                  <a:pt x="28588" y="44703"/>
                </a:lnTo>
                <a:close/>
              </a:path>
              <a:path w="40004" h="85090">
                <a:moveTo>
                  <a:pt x="9562" y="29082"/>
                </a:moveTo>
                <a:lnTo>
                  <a:pt x="4656" y="35178"/>
                </a:lnTo>
                <a:lnTo>
                  <a:pt x="4769" y="35940"/>
                </a:lnTo>
                <a:lnTo>
                  <a:pt x="4962" y="36956"/>
                </a:lnTo>
                <a:lnTo>
                  <a:pt x="5125" y="37591"/>
                </a:lnTo>
                <a:lnTo>
                  <a:pt x="5211" y="37845"/>
                </a:lnTo>
                <a:lnTo>
                  <a:pt x="6066" y="39877"/>
                </a:lnTo>
                <a:lnTo>
                  <a:pt x="6296" y="40893"/>
                </a:lnTo>
                <a:lnTo>
                  <a:pt x="4295" y="50672"/>
                </a:lnTo>
                <a:lnTo>
                  <a:pt x="9572" y="50672"/>
                </a:lnTo>
                <a:lnTo>
                  <a:pt x="21482" y="31241"/>
                </a:lnTo>
                <a:lnTo>
                  <a:pt x="11724" y="31241"/>
                </a:lnTo>
                <a:lnTo>
                  <a:pt x="11643" y="31114"/>
                </a:lnTo>
                <a:lnTo>
                  <a:pt x="11402" y="30860"/>
                </a:lnTo>
                <a:lnTo>
                  <a:pt x="11091" y="30225"/>
                </a:lnTo>
                <a:lnTo>
                  <a:pt x="10896" y="29971"/>
                </a:lnTo>
                <a:lnTo>
                  <a:pt x="10620" y="29717"/>
                </a:lnTo>
                <a:lnTo>
                  <a:pt x="10263" y="29336"/>
                </a:lnTo>
                <a:lnTo>
                  <a:pt x="10068" y="29209"/>
                </a:lnTo>
                <a:lnTo>
                  <a:pt x="9562" y="29082"/>
                </a:lnTo>
                <a:close/>
              </a:path>
              <a:path w="40004" h="85090">
                <a:moveTo>
                  <a:pt x="39748" y="27813"/>
                </a:moveTo>
                <a:lnTo>
                  <a:pt x="31572" y="27812"/>
                </a:lnTo>
                <a:lnTo>
                  <a:pt x="33113" y="28066"/>
                </a:lnTo>
                <a:lnTo>
                  <a:pt x="33930" y="28320"/>
                </a:lnTo>
                <a:lnTo>
                  <a:pt x="35747" y="28955"/>
                </a:lnTo>
                <a:lnTo>
                  <a:pt x="35149" y="29209"/>
                </a:lnTo>
                <a:lnTo>
                  <a:pt x="33585" y="29717"/>
                </a:lnTo>
                <a:lnTo>
                  <a:pt x="32446" y="30225"/>
                </a:lnTo>
                <a:lnTo>
                  <a:pt x="23085" y="35940"/>
                </a:lnTo>
                <a:lnTo>
                  <a:pt x="22177" y="36702"/>
                </a:lnTo>
                <a:lnTo>
                  <a:pt x="14668" y="45084"/>
                </a:lnTo>
                <a:lnTo>
                  <a:pt x="15024" y="44957"/>
                </a:lnTo>
                <a:lnTo>
                  <a:pt x="15496" y="44830"/>
                </a:lnTo>
                <a:lnTo>
                  <a:pt x="16439" y="44703"/>
                </a:lnTo>
                <a:lnTo>
                  <a:pt x="28588" y="44703"/>
                </a:lnTo>
                <a:lnTo>
                  <a:pt x="28709" y="43814"/>
                </a:lnTo>
                <a:lnTo>
                  <a:pt x="28620" y="41401"/>
                </a:lnTo>
                <a:lnTo>
                  <a:pt x="28513" y="40766"/>
                </a:lnTo>
                <a:lnTo>
                  <a:pt x="28237" y="39750"/>
                </a:lnTo>
                <a:lnTo>
                  <a:pt x="30123" y="38734"/>
                </a:lnTo>
                <a:lnTo>
                  <a:pt x="38185" y="32003"/>
                </a:lnTo>
                <a:lnTo>
                  <a:pt x="38691" y="31368"/>
                </a:lnTo>
                <a:lnTo>
                  <a:pt x="39135" y="30480"/>
                </a:lnTo>
                <a:lnTo>
                  <a:pt x="39350" y="29972"/>
                </a:lnTo>
                <a:lnTo>
                  <a:pt x="39634" y="28956"/>
                </a:lnTo>
                <a:lnTo>
                  <a:pt x="39748" y="27813"/>
                </a:lnTo>
                <a:close/>
              </a:path>
              <a:path w="40004" h="85090">
                <a:moveTo>
                  <a:pt x="18716" y="11302"/>
                </a:moveTo>
                <a:lnTo>
                  <a:pt x="12411" y="29717"/>
                </a:lnTo>
                <a:lnTo>
                  <a:pt x="12080" y="30987"/>
                </a:lnTo>
                <a:lnTo>
                  <a:pt x="11839" y="31241"/>
                </a:lnTo>
                <a:lnTo>
                  <a:pt x="21482" y="31241"/>
                </a:lnTo>
                <a:lnTo>
                  <a:pt x="24055" y="27812"/>
                </a:lnTo>
                <a:lnTo>
                  <a:pt x="30535" y="14858"/>
                </a:lnTo>
                <a:lnTo>
                  <a:pt x="24028" y="14858"/>
                </a:lnTo>
                <a:lnTo>
                  <a:pt x="23557" y="14223"/>
                </a:lnTo>
                <a:lnTo>
                  <a:pt x="20096" y="11810"/>
                </a:lnTo>
                <a:lnTo>
                  <a:pt x="18716" y="11302"/>
                </a:lnTo>
                <a:close/>
              </a:path>
              <a:path w="40004" h="85090">
                <a:moveTo>
                  <a:pt x="34010" y="21081"/>
                </a:moveTo>
                <a:lnTo>
                  <a:pt x="27524" y="28320"/>
                </a:lnTo>
                <a:lnTo>
                  <a:pt x="28387" y="27939"/>
                </a:lnTo>
                <a:lnTo>
                  <a:pt x="29215" y="27812"/>
                </a:lnTo>
                <a:lnTo>
                  <a:pt x="39748" y="27813"/>
                </a:lnTo>
                <a:lnTo>
                  <a:pt x="39649" y="26924"/>
                </a:lnTo>
                <a:lnTo>
                  <a:pt x="35390" y="21843"/>
                </a:lnTo>
                <a:lnTo>
                  <a:pt x="34010" y="21081"/>
                </a:lnTo>
                <a:close/>
              </a:path>
              <a:path w="40004" h="85090">
                <a:moveTo>
                  <a:pt x="31101" y="0"/>
                </a:moveTo>
                <a:lnTo>
                  <a:pt x="29652" y="0"/>
                </a:lnTo>
                <a:lnTo>
                  <a:pt x="28467" y="380"/>
                </a:lnTo>
                <a:lnTo>
                  <a:pt x="28042" y="634"/>
                </a:lnTo>
                <a:lnTo>
                  <a:pt x="27639" y="761"/>
                </a:lnTo>
                <a:lnTo>
                  <a:pt x="26903" y="1396"/>
                </a:lnTo>
                <a:lnTo>
                  <a:pt x="26547" y="1904"/>
                </a:lnTo>
                <a:lnTo>
                  <a:pt x="26225" y="2285"/>
                </a:lnTo>
                <a:lnTo>
                  <a:pt x="25914" y="2920"/>
                </a:lnTo>
                <a:lnTo>
                  <a:pt x="25638" y="3428"/>
                </a:lnTo>
                <a:lnTo>
                  <a:pt x="25362" y="4190"/>
                </a:lnTo>
                <a:lnTo>
                  <a:pt x="25167" y="4952"/>
                </a:lnTo>
                <a:lnTo>
                  <a:pt x="25006" y="5841"/>
                </a:lnTo>
                <a:lnTo>
                  <a:pt x="24891" y="6730"/>
                </a:lnTo>
                <a:lnTo>
                  <a:pt x="24810" y="10032"/>
                </a:lnTo>
                <a:lnTo>
                  <a:pt x="25029" y="13080"/>
                </a:lnTo>
                <a:lnTo>
                  <a:pt x="24902" y="13715"/>
                </a:lnTo>
                <a:lnTo>
                  <a:pt x="24695" y="14477"/>
                </a:lnTo>
                <a:lnTo>
                  <a:pt x="24465" y="14858"/>
                </a:lnTo>
                <a:lnTo>
                  <a:pt x="30535" y="14858"/>
                </a:lnTo>
                <a:lnTo>
                  <a:pt x="32642" y="4572"/>
                </a:lnTo>
                <a:lnTo>
                  <a:pt x="32561" y="254"/>
                </a:lnTo>
                <a:lnTo>
                  <a:pt x="32170" y="127"/>
                </a:lnTo>
                <a:lnTo>
                  <a:pt x="3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6633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90" h="16509">
                <a:moveTo>
                  <a:pt x="7081" y="0"/>
                </a:moveTo>
                <a:lnTo>
                  <a:pt x="1504" y="2198"/>
                </a:lnTo>
                <a:lnTo>
                  <a:pt x="1228" y="2473"/>
                </a:lnTo>
                <a:lnTo>
                  <a:pt x="0" y="6310"/>
                </a:lnTo>
                <a:lnTo>
                  <a:pt x="285" y="7089"/>
                </a:lnTo>
                <a:lnTo>
                  <a:pt x="561" y="8028"/>
                </a:lnTo>
                <a:lnTo>
                  <a:pt x="986" y="9906"/>
                </a:lnTo>
                <a:lnTo>
                  <a:pt x="1113" y="10811"/>
                </a:lnTo>
                <a:lnTo>
                  <a:pt x="1202" y="15426"/>
                </a:lnTo>
                <a:lnTo>
                  <a:pt x="1113" y="16445"/>
                </a:lnTo>
                <a:lnTo>
                  <a:pt x="1895" y="15426"/>
                </a:lnTo>
                <a:lnTo>
                  <a:pt x="8576" y="80"/>
                </a:lnTo>
                <a:lnTo>
                  <a:pt x="708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741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120265" y="113665"/>
                </a:moveTo>
                <a:lnTo>
                  <a:pt x="99748" y="113665"/>
                </a:lnTo>
                <a:lnTo>
                  <a:pt x="99748" y="113919"/>
                </a:lnTo>
                <a:lnTo>
                  <a:pt x="99989" y="114808"/>
                </a:lnTo>
                <a:lnTo>
                  <a:pt x="100184" y="115316"/>
                </a:lnTo>
                <a:lnTo>
                  <a:pt x="100690" y="116332"/>
                </a:lnTo>
                <a:lnTo>
                  <a:pt x="100932" y="116586"/>
                </a:lnTo>
                <a:lnTo>
                  <a:pt x="101162" y="116967"/>
                </a:lnTo>
                <a:lnTo>
                  <a:pt x="101472" y="117348"/>
                </a:lnTo>
                <a:lnTo>
                  <a:pt x="101794" y="117856"/>
                </a:lnTo>
                <a:lnTo>
                  <a:pt x="102151" y="118237"/>
                </a:lnTo>
                <a:lnTo>
                  <a:pt x="103013" y="118999"/>
                </a:lnTo>
                <a:lnTo>
                  <a:pt x="103519" y="119507"/>
                </a:lnTo>
                <a:lnTo>
                  <a:pt x="104658" y="120269"/>
                </a:lnTo>
                <a:lnTo>
                  <a:pt x="107613" y="121920"/>
                </a:lnTo>
                <a:lnTo>
                  <a:pt x="109453" y="122682"/>
                </a:lnTo>
                <a:lnTo>
                  <a:pt x="111546" y="123317"/>
                </a:lnTo>
                <a:lnTo>
                  <a:pt x="112719" y="123698"/>
                </a:lnTo>
                <a:lnTo>
                  <a:pt x="114329" y="123698"/>
                </a:lnTo>
                <a:lnTo>
                  <a:pt x="115077" y="123571"/>
                </a:lnTo>
                <a:lnTo>
                  <a:pt x="115870" y="123190"/>
                </a:lnTo>
                <a:lnTo>
                  <a:pt x="116296" y="123063"/>
                </a:lnTo>
                <a:lnTo>
                  <a:pt x="116732" y="122682"/>
                </a:lnTo>
                <a:lnTo>
                  <a:pt x="117560" y="122174"/>
                </a:lnTo>
                <a:lnTo>
                  <a:pt x="118342" y="121158"/>
                </a:lnTo>
                <a:lnTo>
                  <a:pt x="120148" y="115824"/>
                </a:lnTo>
                <a:lnTo>
                  <a:pt x="120265" y="113665"/>
                </a:lnTo>
                <a:close/>
              </a:path>
              <a:path w="148590" h="123825">
                <a:moveTo>
                  <a:pt x="146951" y="95250"/>
                </a:moveTo>
                <a:lnTo>
                  <a:pt x="89915" y="95249"/>
                </a:lnTo>
                <a:lnTo>
                  <a:pt x="88930" y="100964"/>
                </a:lnTo>
                <a:lnTo>
                  <a:pt x="88817" y="104012"/>
                </a:lnTo>
                <a:lnTo>
                  <a:pt x="88909" y="104901"/>
                </a:lnTo>
                <a:lnTo>
                  <a:pt x="97666" y="113918"/>
                </a:lnTo>
                <a:lnTo>
                  <a:pt x="99748" y="113665"/>
                </a:lnTo>
                <a:lnTo>
                  <a:pt x="120265" y="113665"/>
                </a:lnTo>
                <a:lnTo>
                  <a:pt x="120152" y="111125"/>
                </a:lnTo>
                <a:lnTo>
                  <a:pt x="119952" y="109093"/>
                </a:lnTo>
                <a:lnTo>
                  <a:pt x="119366" y="105664"/>
                </a:lnTo>
                <a:lnTo>
                  <a:pt x="120665" y="105410"/>
                </a:lnTo>
                <a:lnTo>
                  <a:pt x="121171" y="105283"/>
                </a:lnTo>
                <a:lnTo>
                  <a:pt x="122310" y="104902"/>
                </a:lnTo>
                <a:lnTo>
                  <a:pt x="123529" y="104267"/>
                </a:lnTo>
                <a:lnTo>
                  <a:pt x="123805" y="104013"/>
                </a:lnTo>
                <a:lnTo>
                  <a:pt x="124713" y="103251"/>
                </a:lnTo>
                <a:lnTo>
                  <a:pt x="125265" y="102489"/>
                </a:lnTo>
                <a:lnTo>
                  <a:pt x="126141" y="100965"/>
                </a:lnTo>
                <a:lnTo>
                  <a:pt x="126404" y="100330"/>
                </a:lnTo>
                <a:lnTo>
                  <a:pt x="126565" y="99822"/>
                </a:lnTo>
                <a:lnTo>
                  <a:pt x="142446" y="99822"/>
                </a:lnTo>
                <a:lnTo>
                  <a:pt x="143895" y="98679"/>
                </a:lnTo>
                <a:lnTo>
                  <a:pt x="144803" y="97790"/>
                </a:lnTo>
                <a:lnTo>
                  <a:pt x="145275" y="97282"/>
                </a:lnTo>
                <a:lnTo>
                  <a:pt x="146218" y="96139"/>
                </a:lnTo>
                <a:lnTo>
                  <a:pt x="146689" y="95631"/>
                </a:lnTo>
                <a:lnTo>
                  <a:pt x="146951" y="95250"/>
                </a:lnTo>
                <a:close/>
              </a:path>
              <a:path w="148590" h="123825">
                <a:moveTo>
                  <a:pt x="142446" y="99822"/>
                </a:moveTo>
                <a:lnTo>
                  <a:pt x="126565" y="99822"/>
                </a:lnTo>
                <a:lnTo>
                  <a:pt x="127623" y="100457"/>
                </a:lnTo>
                <a:lnTo>
                  <a:pt x="128209" y="100711"/>
                </a:lnTo>
                <a:lnTo>
                  <a:pt x="128922" y="100965"/>
                </a:lnTo>
                <a:lnTo>
                  <a:pt x="129750" y="101219"/>
                </a:lnTo>
                <a:lnTo>
                  <a:pt x="130693" y="101346"/>
                </a:lnTo>
                <a:lnTo>
                  <a:pt x="131786" y="101600"/>
                </a:lnTo>
                <a:lnTo>
                  <a:pt x="140594" y="100584"/>
                </a:lnTo>
                <a:lnTo>
                  <a:pt x="142446" y="99822"/>
                </a:lnTo>
                <a:close/>
              </a:path>
              <a:path w="148590" h="123825">
                <a:moveTo>
                  <a:pt x="116296" y="69088"/>
                </a:moveTo>
                <a:lnTo>
                  <a:pt x="71987" y="69087"/>
                </a:lnTo>
                <a:lnTo>
                  <a:pt x="73448" y="69341"/>
                </a:lnTo>
                <a:lnTo>
                  <a:pt x="74391" y="69468"/>
                </a:lnTo>
                <a:lnTo>
                  <a:pt x="75414" y="69722"/>
                </a:lnTo>
                <a:lnTo>
                  <a:pt x="77024" y="70484"/>
                </a:lnTo>
                <a:lnTo>
                  <a:pt x="78082" y="71119"/>
                </a:lnTo>
                <a:lnTo>
                  <a:pt x="79106" y="71881"/>
                </a:lnTo>
                <a:lnTo>
                  <a:pt x="79543" y="72389"/>
                </a:lnTo>
                <a:lnTo>
                  <a:pt x="80014" y="72897"/>
                </a:lnTo>
                <a:lnTo>
                  <a:pt x="81642" y="80644"/>
                </a:lnTo>
                <a:lnTo>
                  <a:pt x="81526" y="81533"/>
                </a:lnTo>
                <a:lnTo>
                  <a:pt x="81316" y="82676"/>
                </a:lnTo>
                <a:lnTo>
                  <a:pt x="81105" y="83565"/>
                </a:lnTo>
                <a:lnTo>
                  <a:pt x="80760" y="85470"/>
                </a:lnTo>
                <a:lnTo>
                  <a:pt x="80550" y="87248"/>
                </a:lnTo>
                <a:lnTo>
                  <a:pt x="80434" y="90423"/>
                </a:lnTo>
                <a:lnTo>
                  <a:pt x="80557" y="91566"/>
                </a:lnTo>
                <a:lnTo>
                  <a:pt x="85672" y="96392"/>
                </a:lnTo>
                <a:lnTo>
                  <a:pt x="87604" y="96138"/>
                </a:lnTo>
                <a:lnTo>
                  <a:pt x="88696" y="95757"/>
                </a:lnTo>
                <a:lnTo>
                  <a:pt x="89915" y="95249"/>
                </a:lnTo>
                <a:lnTo>
                  <a:pt x="146951" y="95250"/>
                </a:lnTo>
                <a:lnTo>
                  <a:pt x="147126" y="94996"/>
                </a:lnTo>
                <a:lnTo>
                  <a:pt x="147483" y="94361"/>
                </a:lnTo>
                <a:lnTo>
                  <a:pt x="148069" y="92964"/>
                </a:lnTo>
                <a:lnTo>
                  <a:pt x="148219" y="92202"/>
                </a:lnTo>
                <a:lnTo>
                  <a:pt x="148092" y="89916"/>
                </a:lnTo>
                <a:lnTo>
                  <a:pt x="143193" y="85598"/>
                </a:lnTo>
                <a:lnTo>
                  <a:pt x="141779" y="84963"/>
                </a:lnTo>
                <a:lnTo>
                  <a:pt x="140123" y="84455"/>
                </a:lnTo>
                <a:lnTo>
                  <a:pt x="138237" y="84074"/>
                </a:lnTo>
                <a:lnTo>
                  <a:pt x="136109" y="83566"/>
                </a:lnTo>
                <a:lnTo>
                  <a:pt x="133752" y="83185"/>
                </a:lnTo>
                <a:lnTo>
                  <a:pt x="134189" y="82804"/>
                </a:lnTo>
                <a:lnTo>
                  <a:pt x="134350" y="82677"/>
                </a:lnTo>
                <a:lnTo>
                  <a:pt x="134545" y="82296"/>
                </a:lnTo>
                <a:lnTo>
                  <a:pt x="134796" y="81534"/>
                </a:lnTo>
                <a:lnTo>
                  <a:pt x="134916" y="80772"/>
                </a:lnTo>
                <a:lnTo>
                  <a:pt x="134821" y="77597"/>
                </a:lnTo>
                <a:lnTo>
                  <a:pt x="134699" y="76962"/>
                </a:lnTo>
                <a:lnTo>
                  <a:pt x="134545" y="75311"/>
                </a:lnTo>
                <a:lnTo>
                  <a:pt x="134419" y="75184"/>
                </a:lnTo>
                <a:lnTo>
                  <a:pt x="134028" y="74676"/>
                </a:lnTo>
                <a:lnTo>
                  <a:pt x="133441" y="74168"/>
                </a:lnTo>
                <a:lnTo>
                  <a:pt x="133051" y="74041"/>
                </a:lnTo>
                <a:lnTo>
                  <a:pt x="132062" y="73533"/>
                </a:lnTo>
                <a:lnTo>
                  <a:pt x="130762" y="73152"/>
                </a:lnTo>
                <a:lnTo>
                  <a:pt x="114134" y="72263"/>
                </a:lnTo>
                <a:lnTo>
                  <a:pt x="114732" y="71755"/>
                </a:lnTo>
                <a:lnTo>
                  <a:pt x="115548" y="70739"/>
                </a:lnTo>
                <a:lnTo>
                  <a:pt x="116066" y="69723"/>
                </a:lnTo>
                <a:lnTo>
                  <a:pt x="116296" y="69088"/>
                </a:lnTo>
                <a:close/>
              </a:path>
              <a:path w="148590" h="123825">
                <a:moveTo>
                  <a:pt x="72852" y="71373"/>
                </a:moveTo>
                <a:lnTo>
                  <a:pt x="66560" y="71373"/>
                </a:lnTo>
                <a:lnTo>
                  <a:pt x="67175" y="72389"/>
                </a:lnTo>
                <a:lnTo>
                  <a:pt x="67744" y="73532"/>
                </a:lnTo>
                <a:lnTo>
                  <a:pt x="67945" y="74167"/>
                </a:lnTo>
                <a:lnTo>
                  <a:pt x="68054" y="74675"/>
                </a:lnTo>
                <a:lnTo>
                  <a:pt x="68149" y="76199"/>
                </a:lnTo>
                <a:lnTo>
                  <a:pt x="68031" y="76961"/>
                </a:lnTo>
                <a:lnTo>
                  <a:pt x="65306" y="79755"/>
                </a:lnTo>
                <a:lnTo>
                  <a:pt x="64639" y="80009"/>
                </a:lnTo>
                <a:lnTo>
                  <a:pt x="63501" y="80517"/>
                </a:lnTo>
                <a:lnTo>
                  <a:pt x="63029" y="80771"/>
                </a:lnTo>
                <a:lnTo>
                  <a:pt x="62236" y="81533"/>
                </a:lnTo>
                <a:lnTo>
                  <a:pt x="61925" y="81787"/>
                </a:lnTo>
                <a:lnTo>
                  <a:pt x="61258" y="82930"/>
                </a:lnTo>
                <a:lnTo>
                  <a:pt x="61017" y="83692"/>
                </a:lnTo>
                <a:lnTo>
                  <a:pt x="60921" y="85724"/>
                </a:lnTo>
                <a:lnTo>
                  <a:pt x="61040" y="86486"/>
                </a:lnTo>
                <a:lnTo>
                  <a:pt x="68181" y="91185"/>
                </a:lnTo>
                <a:lnTo>
                  <a:pt x="69434" y="91058"/>
                </a:lnTo>
                <a:lnTo>
                  <a:pt x="77415" y="86867"/>
                </a:lnTo>
                <a:lnTo>
                  <a:pt x="77296" y="84581"/>
                </a:lnTo>
                <a:lnTo>
                  <a:pt x="73172" y="79120"/>
                </a:lnTo>
                <a:lnTo>
                  <a:pt x="73356" y="78485"/>
                </a:lnTo>
                <a:lnTo>
                  <a:pt x="73471" y="77850"/>
                </a:lnTo>
                <a:lnTo>
                  <a:pt x="73592" y="76961"/>
                </a:lnTo>
                <a:lnTo>
                  <a:pt x="73482" y="73532"/>
                </a:lnTo>
                <a:lnTo>
                  <a:pt x="73168" y="72262"/>
                </a:lnTo>
                <a:lnTo>
                  <a:pt x="72976" y="71627"/>
                </a:lnTo>
                <a:lnTo>
                  <a:pt x="72852" y="71373"/>
                </a:lnTo>
                <a:close/>
              </a:path>
              <a:path w="148590" h="123825">
                <a:moveTo>
                  <a:pt x="0" y="76961"/>
                </a:moveTo>
                <a:lnTo>
                  <a:pt x="2895" y="84454"/>
                </a:lnTo>
                <a:lnTo>
                  <a:pt x="2322" y="86486"/>
                </a:lnTo>
                <a:lnTo>
                  <a:pt x="5669" y="86232"/>
                </a:lnTo>
                <a:lnTo>
                  <a:pt x="9050" y="86105"/>
                </a:lnTo>
                <a:lnTo>
                  <a:pt x="12431" y="85724"/>
                </a:lnTo>
                <a:lnTo>
                  <a:pt x="15812" y="85470"/>
                </a:lnTo>
                <a:lnTo>
                  <a:pt x="19066" y="85089"/>
                </a:lnTo>
                <a:lnTo>
                  <a:pt x="25287" y="84200"/>
                </a:lnTo>
                <a:lnTo>
                  <a:pt x="28151" y="83692"/>
                </a:lnTo>
                <a:lnTo>
                  <a:pt x="30784" y="83311"/>
                </a:lnTo>
                <a:lnTo>
                  <a:pt x="35349" y="82549"/>
                </a:lnTo>
                <a:lnTo>
                  <a:pt x="37201" y="82168"/>
                </a:lnTo>
                <a:lnTo>
                  <a:pt x="40697" y="81533"/>
                </a:lnTo>
                <a:lnTo>
                  <a:pt x="46677" y="78993"/>
                </a:lnTo>
                <a:lnTo>
                  <a:pt x="50867" y="77342"/>
                </a:lnTo>
                <a:lnTo>
                  <a:pt x="5818" y="77342"/>
                </a:lnTo>
                <a:lnTo>
                  <a:pt x="0" y="76961"/>
                </a:lnTo>
                <a:close/>
              </a:path>
              <a:path w="148590" h="123825">
                <a:moveTo>
                  <a:pt x="64202" y="0"/>
                </a:moveTo>
                <a:lnTo>
                  <a:pt x="61373" y="3428"/>
                </a:lnTo>
                <a:lnTo>
                  <a:pt x="60350" y="4825"/>
                </a:lnTo>
                <a:lnTo>
                  <a:pt x="58234" y="7619"/>
                </a:lnTo>
                <a:lnTo>
                  <a:pt x="55945" y="10159"/>
                </a:lnTo>
                <a:lnTo>
                  <a:pt x="54772" y="11429"/>
                </a:lnTo>
                <a:lnTo>
                  <a:pt x="52334" y="13715"/>
                </a:lnTo>
                <a:lnTo>
                  <a:pt x="47815" y="18541"/>
                </a:lnTo>
                <a:lnTo>
                  <a:pt x="39984" y="21970"/>
                </a:lnTo>
                <a:lnTo>
                  <a:pt x="38845" y="22605"/>
                </a:lnTo>
                <a:lnTo>
                  <a:pt x="33188" y="25145"/>
                </a:lnTo>
                <a:lnTo>
                  <a:pt x="30980" y="25907"/>
                </a:lnTo>
                <a:lnTo>
                  <a:pt x="22803" y="35051"/>
                </a:lnTo>
                <a:lnTo>
                  <a:pt x="28001" y="41782"/>
                </a:lnTo>
                <a:lnTo>
                  <a:pt x="28898" y="42163"/>
                </a:lnTo>
                <a:lnTo>
                  <a:pt x="30678" y="45719"/>
                </a:lnTo>
                <a:lnTo>
                  <a:pt x="30590" y="46354"/>
                </a:lnTo>
                <a:lnTo>
                  <a:pt x="30514" y="46735"/>
                </a:lnTo>
                <a:lnTo>
                  <a:pt x="30037" y="48132"/>
                </a:lnTo>
                <a:lnTo>
                  <a:pt x="29692" y="49529"/>
                </a:lnTo>
                <a:lnTo>
                  <a:pt x="29359" y="51942"/>
                </a:lnTo>
                <a:lnTo>
                  <a:pt x="29284" y="56387"/>
                </a:lnTo>
                <a:lnTo>
                  <a:pt x="29485" y="58419"/>
                </a:lnTo>
                <a:lnTo>
                  <a:pt x="34521" y="72262"/>
                </a:lnTo>
                <a:lnTo>
                  <a:pt x="33935" y="72643"/>
                </a:lnTo>
                <a:lnTo>
                  <a:pt x="11212" y="77342"/>
                </a:lnTo>
                <a:lnTo>
                  <a:pt x="50867" y="77342"/>
                </a:lnTo>
                <a:lnTo>
                  <a:pt x="62868" y="72643"/>
                </a:lnTo>
                <a:lnTo>
                  <a:pt x="66560" y="71373"/>
                </a:lnTo>
                <a:lnTo>
                  <a:pt x="72852" y="71373"/>
                </a:lnTo>
                <a:lnTo>
                  <a:pt x="72291" y="70230"/>
                </a:lnTo>
                <a:lnTo>
                  <a:pt x="42893" y="70230"/>
                </a:lnTo>
                <a:lnTo>
                  <a:pt x="43799" y="68452"/>
                </a:lnTo>
                <a:lnTo>
                  <a:pt x="45136" y="66420"/>
                </a:lnTo>
                <a:lnTo>
                  <a:pt x="53714" y="58800"/>
                </a:lnTo>
                <a:lnTo>
                  <a:pt x="55474" y="58038"/>
                </a:lnTo>
                <a:lnTo>
                  <a:pt x="64288" y="49148"/>
                </a:lnTo>
                <a:lnTo>
                  <a:pt x="64168" y="47370"/>
                </a:lnTo>
                <a:lnTo>
                  <a:pt x="63926" y="46608"/>
                </a:lnTo>
                <a:lnTo>
                  <a:pt x="63581" y="45719"/>
                </a:lnTo>
                <a:lnTo>
                  <a:pt x="62512" y="44068"/>
                </a:lnTo>
                <a:lnTo>
                  <a:pt x="63305" y="43433"/>
                </a:lnTo>
                <a:lnTo>
                  <a:pt x="72321" y="29971"/>
                </a:lnTo>
                <a:lnTo>
                  <a:pt x="72281" y="27558"/>
                </a:lnTo>
                <a:lnTo>
                  <a:pt x="69204" y="23113"/>
                </a:lnTo>
                <a:lnTo>
                  <a:pt x="68135" y="22351"/>
                </a:lnTo>
                <a:lnTo>
                  <a:pt x="66835" y="21716"/>
                </a:lnTo>
                <a:lnTo>
                  <a:pt x="67130" y="21081"/>
                </a:lnTo>
                <a:lnTo>
                  <a:pt x="67663" y="19811"/>
                </a:lnTo>
                <a:lnTo>
                  <a:pt x="67985" y="18922"/>
                </a:lnTo>
                <a:lnTo>
                  <a:pt x="68330" y="17779"/>
                </a:lnTo>
                <a:lnTo>
                  <a:pt x="68733" y="15874"/>
                </a:lnTo>
                <a:lnTo>
                  <a:pt x="68963" y="13716"/>
                </a:lnTo>
                <a:lnTo>
                  <a:pt x="68863" y="11430"/>
                </a:lnTo>
                <a:lnTo>
                  <a:pt x="64524" y="3936"/>
                </a:lnTo>
                <a:lnTo>
                  <a:pt x="64202" y="0"/>
                </a:lnTo>
                <a:close/>
              </a:path>
              <a:path w="148590" h="123825">
                <a:moveTo>
                  <a:pt x="123218" y="72136"/>
                </a:moveTo>
                <a:lnTo>
                  <a:pt x="116261" y="72136"/>
                </a:lnTo>
                <a:lnTo>
                  <a:pt x="114134" y="72263"/>
                </a:lnTo>
                <a:lnTo>
                  <a:pt x="124558" y="72263"/>
                </a:lnTo>
                <a:lnTo>
                  <a:pt x="123218" y="72136"/>
                </a:lnTo>
                <a:close/>
              </a:path>
              <a:path w="148590" h="123825">
                <a:moveTo>
                  <a:pt x="75759" y="32639"/>
                </a:moveTo>
                <a:lnTo>
                  <a:pt x="75690" y="32893"/>
                </a:lnTo>
                <a:lnTo>
                  <a:pt x="75368" y="33401"/>
                </a:lnTo>
                <a:lnTo>
                  <a:pt x="74196" y="36575"/>
                </a:lnTo>
                <a:lnTo>
                  <a:pt x="72629" y="45719"/>
                </a:lnTo>
                <a:lnTo>
                  <a:pt x="72525" y="45973"/>
                </a:lnTo>
                <a:lnTo>
                  <a:pt x="66525" y="62229"/>
                </a:lnTo>
                <a:lnTo>
                  <a:pt x="64168" y="62737"/>
                </a:lnTo>
                <a:lnTo>
                  <a:pt x="61649" y="63499"/>
                </a:lnTo>
                <a:lnTo>
                  <a:pt x="58981" y="64261"/>
                </a:lnTo>
                <a:lnTo>
                  <a:pt x="56106" y="65150"/>
                </a:lnTo>
                <a:lnTo>
                  <a:pt x="53082" y="66166"/>
                </a:lnTo>
                <a:lnTo>
                  <a:pt x="49851" y="67436"/>
                </a:lnTo>
                <a:lnTo>
                  <a:pt x="46470" y="68706"/>
                </a:lnTo>
                <a:lnTo>
                  <a:pt x="42893" y="70230"/>
                </a:lnTo>
                <a:lnTo>
                  <a:pt x="72291" y="70230"/>
                </a:lnTo>
                <a:lnTo>
                  <a:pt x="71987" y="69722"/>
                </a:lnTo>
                <a:lnTo>
                  <a:pt x="71596" y="69341"/>
                </a:lnTo>
                <a:lnTo>
                  <a:pt x="71435" y="69087"/>
                </a:lnTo>
                <a:lnTo>
                  <a:pt x="116296" y="69088"/>
                </a:lnTo>
                <a:lnTo>
                  <a:pt x="116457" y="68453"/>
                </a:lnTo>
                <a:lnTo>
                  <a:pt x="116537" y="67945"/>
                </a:lnTo>
                <a:lnTo>
                  <a:pt x="116457" y="65405"/>
                </a:lnTo>
                <a:lnTo>
                  <a:pt x="116220" y="64643"/>
                </a:lnTo>
                <a:lnTo>
                  <a:pt x="116181" y="62992"/>
                </a:lnTo>
                <a:lnTo>
                  <a:pt x="99437" y="60833"/>
                </a:lnTo>
                <a:lnTo>
                  <a:pt x="99161" y="60579"/>
                </a:lnTo>
                <a:lnTo>
                  <a:pt x="76587" y="60578"/>
                </a:lnTo>
                <a:lnTo>
                  <a:pt x="78176" y="57911"/>
                </a:lnTo>
                <a:lnTo>
                  <a:pt x="79152" y="56387"/>
                </a:lnTo>
                <a:lnTo>
                  <a:pt x="102967" y="44577"/>
                </a:lnTo>
                <a:lnTo>
                  <a:pt x="111783" y="44577"/>
                </a:lnTo>
                <a:lnTo>
                  <a:pt x="111500" y="43434"/>
                </a:lnTo>
                <a:lnTo>
                  <a:pt x="110769" y="41402"/>
                </a:lnTo>
                <a:lnTo>
                  <a:pt x="110166" y="40005"/>
                </a:lnTo>
                <a:lnTo>
                  <a:pt x="109775" y="39243"/>
                </a:lnTo>
                <a:lnTo>
                  <a:pt x="105566" y="39243"/>
                </a:lnTo>
                <a:lnTo>
                  <a:pt x="103370" y="38989"/>
                </a:lnTo>
                <a:lnTo>
                  <a:pt x="101001" y="38608"/>
                </a:lnTo>
                <a:lnTo>
                  <a:pt x="99805" y="38354"/>
                </a:lnTo>
                <a:lnTo>
                  <a:pt x="78945" y="38354"/>
                </a:lnTo>
                <a:lnTo>
                  <a:pt x="78768" y="37719"/>
                </a:lnTo>
                <a:lnTo>
                  <a:pt x="78547" y="36703"/>
                </a:lnTo>
                <a:lnTo>
                  <a:pt x="78519" y="34417"/>
                </a:lnTo>
                <a:lnTo>
                  <a:pt x="78749" y="33655"/>
                </a:lnTo>
                <a:lnTo>
                  <a:pt x="78945" y="33147"/>
                </a:lnTo>
                <a:lnTo>
                  <a:pt x="75759" y="32639"/>
                </a:lnTo>
                <a:close/>
              </a:path>
              <a:path w="148590" h="123825">
                <a:moveTo>
                  <a:pt x="107096" y="60325"/>
                </a:moveTo>
                <a:lnTo>
                  <a:pt x="105808" y="60325"/>
                </a:lnTo>
                <a:lnTo>
                  <a:pt x="104382" y="60452"/>
                </a:lnTo>
                <a:lnTo>
                  <a:pt x="102852" y="60452"/>
                </a:lnTo>
                <a:lnTo>
                  <a:pt x="99437" y="60833"/>
                </a:lnTo>
                <a:lnTo>
                  <a:pt x="112462" y="60833"/>
                </a:lnTo>
                <a:lnTo>
                  <a:pt x="112018" y="60706"/>
                </a:lnTo>
                <a:lnTo>
                  <a:pt x="110327" y="60579"/>
                </a:lnTo>
                <a:lnTo>
                  <a:pt x="109338" y="60452"/>
                </a:lnTo>
                <a:lnTo>
                  <a:pt x="107096" y="60325"/>
                </a:lnTo>
                <a:close/>
              </a:path>
              <a:path w="148590" h="123825">
                <a:moveTo>
                  <a:pt x="92204" y="57912"/>
                </a:moveTo>
                <a:lnTo>
                  <a:pt x="89766" y="57912"/>
                </a:lnTo>
                <a:lnTo>
                  <a:pt x="86925" y="58293"/>
                </a:lnTo>
                <a:lnTo>
                  <a:pt x="84844" y="58801"/>
                </a:lnTo>
                <a:lnTo>
                  <a:pt x="82567" y="59563"/>
                </a:lnTo>
                <a:lnTo>
                  <a:pt x="81348" y="59943"/>
                </a:lnTo>
                <a:lnTo>
                  <a:pt x="80129" y="60451"/>
                </a:lnTo>
                <a:lnTo>
                  <a:pt x="79221" y="60451"/>
                </a:lnTo>
                <a:lnTo>
                  <a:pt x="76587" y="60578"/>
                </a:lnTo>
                <a:lnTo>
                  <a:pt x="99161" y="60579"/>
                </a:lnTo>
                <a:lnTo>
                  <a:pt x="98333" y="59944"/>
                </a:lnTo>
                <a:lnTo>
                  <a:pt x="97701" y="59563"/>
                </a:lnTo>
                <a:lnTo>
                  <a:pt x="96919" y="59182"/>
                </a:lnTo>
                <a:lnTo>
                  <a:pt x="95976" y="58674"/>
                </a:lnTo>
                <a:lnTo>
                  <a:pt x="94239" y="58293"/>
                </a:lnTo>
                <a:lnTo>
                  <a:pt x="93618" y="58039"/>
                </a:lnTo>
                <a:lnTo>
                  <a:pt x="92204" y="57912"/>
                </a:lnTo>
                <a:close/>
              </a:path>
              <a:path w="148590" h="123825">
                <a:moveTo>
                  <a:pt x="111783" y="44577"/>
                </a:moveTo>
                <a:lnTo>
                  <a:pt x="105727" y="44577"/>
                </a:lnTo>
                <a:lnTo>
                  <a:pt x="107452" y="44704"/>
                </a:lnTo>
                <a:lnTo>
                  <a:pt x="109143" y="45085"/>
                </a:lnTo>
                <a:lnTo>
                  <a:pt x="109971" y="45339"/>
                </a:lnTo>
                <a:lnTo>
                  <a:pt x="111466" y="45974"/>
                </a:lnTo>
                <a:lnTo>
                  <a:pt x="112133" y="46355"/>
                </a:lnTo>
                <a:lnTo>
                  <a:pt x="111909" y="45085"/>
                </a:lnTo>
                <a:lnTo>
                  <a:pt x="111783" y="44577"/>
                </a:lnTo>
                <a:close/>
              </a:path>
              <a:path w="148590" h="123825">
                <a:moveTo>
                  <a:pt x="89329" y="15367"/>
                </a:moveTo>
                <a:lnTo>
                  <a:pt x="86178" y="34417"/>
                </a:lnTo>
                <a:lnTo>
                  <a:pt x="85005" y="34417"/>
                </a:lnTo>
                <a:lnTo>
                  <a:pt x="83544" y="34798"/>
                </a:lnTo>
                <a:lnTo>
                  <a:pt x="82958" y="34925"/>
                </a:lnTo>
                <a:lnTo>
                  <a:pt x="82372" y="35179"/>
                </a:lnTo>
                <a:lnTo>
                  <a:pt x="81187" y="35941"/>
                </a:lnTo>
                <a:lnTo>
                  <a:pt x="80014" y="36957"/>
                </a:lnTo>
                <a:lnTo>
                  <a:pt x="79738" y="37338"/>
                </a:lnTo>
                <a:lnTo>
                  <a:pt x="79462" y="37592"/>
                </a:lnTo>
                <a:lnTo>
                  <a:pt x="78945" y="38354"/>
                </a:lnTo>
                <a:lnTo>
                  <a:pt x="99805" y="38354"/>
                </a:lnTo>
                <a:lnTo>
                  <a:pt x="98609" y="38100"/>
                </a:lnTo>
                <a:lnTo>
                  <a:pt x="97425" y="37719"/>
                </a:lnTo>
                <a:lnTo>
                  <a:pt x="94711" y="36449"/>
                </a:lnTo>
                <a:lnTo>
                  <a:pt x="94239" y="36068"/>
                </a:lnTo>
                <a:lnTo>
                  <a:pt x="94117" y="34925"/>
                </a:lnTo>
                <a:lnTo>
                  <a:pt x="94159" y="29718"/>
                </a:lnTo>
                <a:lnTo>
                  <a:pt x="94459" y="27559"/>
                </a:lnTo>
                <a:lnTo>
                  <a:pt x="94987" y="25019"/>
                </a:lnTo>
                <a:lnTo>
                  <a:pt x="95343" y="23622"/>
                </a:lnTo>
                <a:lnTo>
                  <a:pt x="95815" y="22225"/>
                </a:lnTo>
                <a:lnTo>
                  <a:pt x="94906" y="21082"/>
                </a:lnTo>
                <a:lnTo>
                  <a:pt x="94642" y="20701"/>
                </a:lnTo>
                <a:lnTo>
                  <a:pt x="93618" y="19939"/>
                </a:lnTo>
                <a:lnTo>
                  <a:pt x="92353" y="18669"/>
                </a:lnTo>
                <a:lnTo>
                  <a:pt x="91652" y="18034"/>
                </a:lnTo>
                <a:lnTo>
                  <a:pt x="90157" y="16383"/>
                </a:lnTo>
                <a:lnTo>
                  <a:pt x="89329" y="1536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139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33809" y="19615"/>
                </a:moveTo>
                <a:lnTo>
                  <a:pt x="17019" y="19615"/>
                </a:lnTo>
                <a:lnTo>
                  <a:pt x="18709" y="19772"/>
                </a:lnTo>
                <a:lnTo>
                  <a:pt x="20365" y="19890"/>
                </a:lnTo>
                <a:lnTo>
                  <a:pt x="23551" y="20046"/>
                </a:lnTo>
                <a:lnTo>
                  <a:pt x="26575" y="20046"/>
                </a:lnTo>
                <a:lnTo>
                  <a:pt x="29485" y="19968"/>
                </a:lnTo>
                <a:lnTo>
                  <a:pt x="30865" y="19890"/>
                </a:lnTo>
                <a:lnTo>
                  <a:pt x="33809" y="19615"/>
                </a:lnTo>
                <a:close/>
              </a:path>
              <a:path w="40004" h="20320">
                <a:moveTo>
                  <a:pt x="25878" y="11942"/>
                </a:moveTo>
                <a:lnTo>
                  <a:pt x="6485" y="11942"/>
                </a:lnTo>
                <a:lnTo>
                  <a:pt x="7624" y="12529"/>
                </a:lnTo>
                <a:lnTo>
                  <a:pt x="10418" y="14212"/>
                </a:lnTo>
                <a:lnTo>
                  <a:pt x="17295" y="19929"/>
                </a:lnTo>
                <a:lnTo>
                  <a:pt x="17019" y="19615"/>
                </a:lnTo>
                <a:lnTo>
                  <a:pt x="33809" y="19615"/>
                </a:lnTo>
                <a:lnTo>
                  <a:pt x="37155" y="19185"/>
                </a:lnTo>
                <a:lnTo>
                  <a:pt x="39397" y="18793"/>
                </a:lnTo>
                <a:lnTo>
                  <a:pt x="39041" y="18285"/>
                </a:lnTo>
                <a:lnTo>
                  <a:pt x="29646" y="16209"/>
                </a:lnTo>
                <a:lnTo>
                  <a:pt x="29174" y="16171"/>
                </a:lnTo>
                <a:lnTo>
                  <a:pt x="25896" y="12493"/>
                </a:lnTo>
                <a:lnTo>
                  <a:pt x="25878" y="11942"/>
                </a:lnTo>
                <a:close/>
              </a:path>
              <a:path w="40004" h="20320">
                <a:moveTo>
                  <a:pt x="34165" y="15191"/>
                </a:moveTo>
                <a:lnTo>
                  <a:pt x="30152" y="16209"/>
                </a:lnTo>
                <a:lnTo>
                  <a:pt x="36545" y="16209"/>
                </a:lnTo>
                <a:lnTo>
                  <a:pt x="36043" y="15936"/>
                </a:lnTo>
                <a:lnTo>
                  <a:pt x="34717" y="15348"/>
                </a:lnTo>
                <a:lnTo>
                  <a:pt x="34165" y="15191"/>
                </a:lnTo>
                <a:close/>
              </a:path>
              <a:path w="40004" h="20320">
                <a:moveTo>
                  <a:pt x="6852" y="12493"/>
                </a:moveTo>
                <a:lnTo>
                  <a:pt x="7152" y="12685"/>
                </a:lnTo>
                <a:lnTo>
                  <a:pt x="6852" y="12493"/>
                </a:lnTo>
                <a:close/>
              </a:path>
              <a:path w="40004" h="20320">
                <a:moveTo>
                  <a:pt x="12935" y="2271"/>
                </a:moveTo>
                <a:lnTo>
                  <a:pt x="471" y="4660"/>
                </a:lnTo>
                <a:lnTo>
                  <a:pt x="834" y="5833"/>
                </a:lnTo>
                <a:lnTo>
                  <a:pt x="6852" y="12493"/>
                </a:lnTo>
                <a:lnTo>
                  <a:pt x="6485" y="11942"/>
                </a:lnTo>
                <a:lnTo>
                  <a:pt x="25878" y="11942"/>
                </a:lnTo>
                <a:lnTo>
                  <a:pt x="25195" y="10806"/>
                </a:lnTo>
                <a:lnTo>
                  <a:pt x="24689" y="9906"/>
                </a:lnTo>
                <a:lnTo>
                  <a:pt x="23631" y="5833"/>
                </a:lnTo>
                <a:lnTo>
                  <a:pt x="22056" y="5521"/>
                </a:lnTo>
                <a:lnTo>
                  <a:pt x="19537" y="4855"/>
                </a:lnTo>
                <a:lnTo>
                  <a:pt x="17671" y="4268"/>
                </a:lnTo>
                <a:lnTo>
                  <a:pt x="16904" y="3954"/>
                </a:lnTo>
                <a:lnTo>
                  <a:pt x="15053" y="3250"/>
                </a:lnTo>
                <a:lnTo>
                  <a:pt x="12935" y="2271"/>
                </a:lnTo>
                <a:close/>
              </a:path>
              <a:path w="40004" h="20320">
                <a:moveTo>
                  <a:pt x="7704" y="0"/>
                </a:moveTo>
                <a:lnTo>
                  <a:pt x="0" y="2193"/>
                </a:lnTo>
                <a:lnTo>
                  <a:pt x="471" y="4660"/>
                </a:lnTo>
                <a:lnTo>
                  <a:pt x="977" y="4268"/>
                </a:lnTo>
                <a:lnTo>
                  <a:pt x="1494" y="3954"/>
                </a:lnTo>
                <a:lnTo>
                  <a:pt x="6681" y="2271"/>
                </a:lnTo>
                <a:lnTo>
                  <a:pt x="12935" y="2271"/>
                </a:lnTo>
                <a:lnTo>
                  <a:pt x="11246" y="1409"/>
                </a:lnTo>
                <a:lnTo>
                  <a:pt x="10257" y="862"/>
                </a:lnTo>
                <a:lnTo>
                  <a:pt x="9280" y="274"/>
                </a:lnTo>
                <a:lnTo>
                  <a:pt x="9119" y="156"/>
                </a:lnTo>
                <a:lnTo>
                  <a:pt x="8693" y="79"/>
                </a:lnTo>
                <a:lnTo>
                  <a:pt x="770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74435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89070" y="23296"/>
                </a:moveTo>
                <a:lnTo>
                  <a:pt x="29956" y="23296"/>
                </a:lnTo>
                <a:lnTo>
                  <a:pt x="31693" y="23374"/>
                </a:lnTo>
                <a:lnTo>
                  <a:pt x="32601" y="23453"/>
                </a:lnTo>
                <a:lnTo>
                  <a:pt x="43249" y="31793"/>
                </a:lnTo>
                <a:lnTo>
                  <a:pt x="43131" y="32654"/>
                </a:lnTo>
                <a:lnTo>
                  <a:pt x="42893" y="33632"/>
                </a:lnTo>
                <a:lnTo>
                  <a:pt x="44549" y="33750"/>
                </a:lnTo>
                <a:lnTo>
                  <a:pt x="47965" y="33828"/>
                </a:lnTo>
                <a:lnTo>
                  <a:pt x="49736" y="33789"/>
                </a:lnTo>
                <a:lnTo>
                  <a:pt x="51506" y="33711"/>
                </a:lnTo>
                <a:lnTo>
                  <a:pt x="84694" y="27994"/>
                </a:lnTo>
                <a:lnTo>
                  <a:pt x="85557" y="27798"/>
                </a:lnTo>
                <a:lnTo>
                  <a:pt x="88501" y="26585"/>
                </a:lnTo>
                <a:lnTo>
                  <a:pt x="89070" y="23296"/>
                </a:lnTo>
                <a:close/>
              </a:path>
              <a:path w="90170" h="34290">
                <a:moveTo>
                  <a:pt x="63090" y="14643"/>
                </a:moveTo>
                <a:lnTo>
                  <a:pt x="16237" y="14643"/>
                </a:lnTo>
                <a:lnTo>
                  <a:pt x="16950" y="14722"/>
                </a:lnTo>
                <a:lnTo>
                  <a:pt x="17306" y="14722"/>
                </a:lnTo>
                <a:lnTo>
                  <a:pt x="18249" y="14839"/>
                </a:lnTo>
                <a:lnTo>
                  <a:pt x="25161" y="23453"/>
                </a:lnTo>
                <a:lnTo>
                  <a:pt x="28427" y="23296"/>
                </a:lnTo>
                <a:lnTo>
                  <a:pt x="89070" y="23296"/>
                </a:lnTo>
                <a:lnTo>
                  <a:pt x="89443" y="21143"/>
                </a:lnTo>
                <a:lnTo>
                  <a:pt x="84568" y="21143"/>
                </a:lnTo>
                <a:lnTo>
                  <a:pt x="83820" y="21025"/>
                </a:lnTo>
                <a:lnTo>
                  <a:pt x="80238" y="15936"/>
                </a:lnTo>
                <a:lnTo>
                  <a:pt x="67272" y="15936"/>
                </a:lnTo>
                <a:lnTo>
                  <a:pt x="66640" y="15896"/>
                </a:lnTo>
                <a:lnTo>
                  <a:pt x="65421" y="15661"/>
                </a:lnTo>
                <a:lnTo>
                  <a:pt x="64001" y="15152"/>
                </a:lnTo>
                <a:lnTo>
                  <a:pt x="63581" y="14957"/>
                </a:lnTo>
                <a:lnTo>
                  <a:pt x="63090" y="14643"/>
                </a:lnTo>
                <a:close/>
              </a:path>
              <a:path w="90170" h="34290">
                <a:moveTo>
                  <a:pt x="89639" y="20007"/>
                </a:moveTo>
                <a:lnTo>
                  <a:pt x="88296" y="20517"/>
                </a:lnTo>
                <a:lnTo>
                  <a:pt x="87328" y="20829"/>
                </a:lnTo>
                <a:lnTo>
                  <a:pt x="86304" y="21064"/>
                </a:lnTo>
                <a:lnTo>
                  <a:pt x="85396" y="21143"/>
                </a:lnTo>
                <a:lnTo>
                  <a:pt x="89443" y="21143"/>
                </a:lnTo>
                <a:lnTo>
                  <a:pt x="89639" y="20007"/>
                </a:lnTo>
                <a:close/>
              </a:path>
              <a:path w="90170" h="34290">
                <a:moveTo>
                  <a:pt x="43687" y="4855"/>
                </a:moveTo>
                <a:lnTo>
                  <a:pt x="41974" y="5560"/>
                </a:lnTo>
                <a:lnTo>
                  <a:pt x="40421" y="6225"/>
                </a:lnTo>
                <a:lnTo>
                  <a:pt x="38374" y="6656"/>
                </a:lnTo>
                <a:lnTo>
                  <a:pt x="36925" y="6929"/>
                </a:lnTo>
                <a:lnTo>
                  <a:pt x="35073" y="7243"/>
                </a:lnTo>
                <a:lnTo>
                  <a:pt x="30508" y="8066"/>
                </a:lnTo>
                <a:lnTo>
                  <a:pt x="2046" y="11237"/>
                </a:lnTo>
                <a:lnTo>
                  <a:pt x="1023" y="13781"/>
                </a:lnTo>
                <a:lnTo>
                  <a:pt x="5588" y="17501"/>
                </a:lnTo>
                <a:lnTo>
                  <a:pt x="6209" y="17462"/>
                </a:lnTo>
                <a:lnTo>
                  <a:pt x="9280" y="16287"/>
                </a:lnTo>
                <a:lnTo>
                  <a:pt x="10245" y="15857"/>
                </a:lnTo>
                <a:lnTo>
                  <a:pt x="15536" y="14643"/>
                </a:lnTo>
                <a:lnTo>
                  <a:pt x="63090" y="14643"/>
                </a:lnTo>
                <a:lnTo>
                  <a:pt x="62431" y="14173"/>
                </a:lnTo>
                <a:lnTo>
                  <a:pt x="60614" y="10180"/>
                </a:lnTo>
                <a:lnTo>
                  <a:pt x="60733" y="8496"/>
                </a:lnTo>
                <a:lnTo>
                  <a:pt x="62956" y="5442"/>
                </a:lnTo>
                <a:lnTo>
                  <a:pt x="49034" y="5442"/>
                </a:lnTo>
                <a:lnTo>
                  <a:pt x="47769" y="5403"/>
                </a:lnTo>
                <a:lnTo>
                  <a:pt x="46435" y="5286"/>
                </a:lnTo>
                <a:lnTo>
                  <a:pt x="45101" y="5090"/>
                </a:lnTo>
                <a:lnTo>
                  <a:pt x="43687" y="4855"/>
                </a:lnTo>
                <a:close/>
              </a:path>
              <a:path w="90170" h="34290">
                <a:moveTo>
                  <a:pt x="80957" y="0"/>
                </a:moveTo>
                <a:lnTo>
                  <a:pt x="79071" y="79"/>
                </a:lnTo>
                <a:lnTo>
                  <a:pt x="78082" y="156"/>
                </a:lnTo>
                <a:lnTo>
                  <a:pt x="76196" y="234"/>
                </a:lnTo>
                <a:lnTo>
                  <a:pt x="74310" y="391"/>
                </a:lnTo>
                <a:lnTo>
                  <a:pt x="73402" y="430"/>
                </a:lnTo>
                <a:lnTo>
                  <a:pt x="73244" y="2193"/>
                </a:lnTo>
                <a:lnTo>
                  <a:pt x="72999" y="3993"/>
                </a:lnTo>
                <a:lnTo>
                  <a:pt x="73291" y="4229"/>
                </a:lnTo>
                <a:lnTo>
                  <a:pt x="74862" y="5794"/>
                </a:lnTo>
                <a:lnTo>
                  <a:pt x="77139" y="11589"/>
                </a:lnTo>
                <a:lnTo>
                  <a:pt x="77024" y="11981"/>
                </a:lnTo>
                <a:lnTo>
                  <a:pt x="67905" y="15936"/>
                </a:lnTo>
                <a:lnTo>
                  <a:pt x="80238" y="15936"/>
                </a:lnTo>
                <a:lnTo>
                  <a:pt x="80349" y="11198"/>
                </a:lnTo>
                <a:lnTo>
                  <a:pt x="80447" y="10376"/>
                </a:lnTo>
                <a:lnTo>
                  <a:pt x="80782" y="8496"/>
                </a:lnTo>
                <a:lnTo>
                  <a:pt x="80992" y="7674"/>
                </a:lnTo>
                <a:lnTo>
                  <a:pt x="81261" y="6225"/>
                </a:lnTo>
                <a:lnTo>
                  <a:pt x="81388" y="5403"/>
                </a:lnTo>
                <a:lnTo>
                  <a:pt x="81268" y="1097"/>
                </a:lnTo>
                <a:lnTo>
                  <a:pt x="80957" y="0"/>
                </a:lnTo>
                <a:close/>
              </a:path>
              <a:path w="90170" h="34290">
                <a:moveTo>
                  <a:pt x="48045" y="3054"/>
                </a:moveTo>
                <a:lnTo>
                  <a:pt x="43687" y="4855"/>
                </a:lnTo>
                <a:lnTo>
                  <a:pt x="45101" y="5090"/>
                </a:lnTo>
                <a:lnTo>
                  <a:pt x="46435" y="5286"/>
                </a:lnTo>
                <a:lnTo>
                  <a:pt x="47769" y="5403"/>
                </a:lnTo>
                <a:lnTo>
                  <a:pt x="49034" y="5442"/>
                </a:lnTo>
                <a:lnTo>
                  <a:pt x="50253" y="5442"/>
                </a:lnTo>
                <a:lnTo>
                  <a:pt x="51391" y="5403"/>
                </a:lnTo>
                <a:lnTo>
                  <a:pt x="53473" y="5246"/>
                </a:lnTo>
                <a:lnTo>
                  <a:pt x="63305" y="5246"/>
                </a:lnTo>
                <a:lnTo>
                  <a:pt x="63777" y="5011"/>
                </a:lnTo>
                <a:lnTo>
                  <a:pt x="64363" y="4776"/>
                </a:lnTo>
                <a:lnTo>
                  <a:pt x="65030" y="4542"/>
                </a:lnTo>
                <a:lnTo>
                  <a:pt x="66560" y="4229"/>
                </a:lnTo>
                <a:lnTo>
                  <a:pt x="66816" y="3915"/>
                </a:lnTo>
                <a:lnTo>
                  <a:pt x="67192" y="3328"/>
                </a:lnTo>
                <a:lnTo>
                  <a:pt x="67273" y="3132"/>
                </a:lnTo>
                <a:lnTo>
                  <a:pt x="49977" y="3132"/>
                </a:lnTo>
                <a:lnTo>
                  <a:pt x="48045" y="3054"/>
                </a:lnTo>
                <a:close/>
              </a:path>
              <a:path w="90170" h="34290">
                <a:moveTo>
                  <a:pt x="63305" y="5246"/>
                </a:moveTo>
                <a:lnTo>
                  <a:pt x="53473" y="5246"/>
                </a:lnTo>
                <a:lnTo>
                  <a:pt x="51391" y="5403"/>
                </a:lnTo>
                <a:lnTo>
                  <a:pt x="50253" y="5442"/>
                </a:lnTo>
                <a:lnTo>
                  <a:pt x="62956" y="5442"/>
                </a:lnTo>
                <a:lnTo>
                  <a:pt x="63305" y="5246"/>
                </a:lnTo>
                <a:close/>
              </a:path>
              <a:path w="90170" h="34290">
                <a:moveTo>
                  <a:pt x="67859" y="940"/>
                </a:moveTo>
                <a:lnTo>
                  <a:pt x="66134" y="1097"/>
                </a:lnTo>
                <a:lnTo>
                  <a:pt x="64524" y="1291"/>
                </a:lnTo>
                <a:lnTo>
                  <a:pt x="62983" y="1448"/>
                </a:lnTo>
                <a:lnTo>
                  <a:pt x="57440" y="2193"/>
                </a:lnTo>
                <a:lnTo>
                  <a:pt x="57245" y="2232"/>
                </a:lnTo>
                <a:lnTo>
                  <a:pt x="49977" y="3132"/>
                </a:lnTo>
                <a:lnTo>
                  <a:pt x="67273" y="3132"/>
                </a:lnTo>
                <a:lnTo>
                  <a:pt x="67648" y="2193"/>
                </a:lnTo>
                <a:lnTo>
                  <a:pt x="67778" y="1644"/>
                </a:lnTo>
                <a:lnTo>
                  <a:pt x="67859" y="94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95123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620" y="0"/>
                </a:moveTo>
                <a:lnTo>
                  <a:pt x="540" y="1252"/>
                </a:lnTo>
                <a:lnTo>
                  <a:pt x="423" y="2114"/>
                </a:lnTo>
                <a:lnTo>
                  <a:pt x="0" y="4346"/>
                </a:lnTo>
                <a:lnTo>
                  <a:pt x="701" y="4619"/>
                </a:lnTo>
                <a:lnTo>
                  <a:pt x="5624" y="9474"/>
                </a:lnTo>
                <a:lnTo>
                  <a:pt x="5933" y="10062"/>
                </a:lnTo>
                <a:lnTo>
                  <a:pt x="6163" y="10649"/>
                </a:lnTo>
                <a:lnTo>
                  <a:pt x="7233" y="10376"/>
                </a:lnTo>
                <a:lnTo>
                  <a:pt x="9981" y="9474"/>
                </a:lnTo>
                <a:lnTo>
                  <a:pt x="11913" y="8731"/>
                </a:lnTo>
                <a:lnTo>
                  <a:pt x="12385" y="8496"/>
                </a:lnTo>
                <a:lnTo>
                  <a:pt x="11839" y="8066"/>
                </a:lnTo>
                <a:lnTo>
                  <a:pt x="11701" y="7980"/>
                </a:lnTo>
                <a:lnTo>
                  <a:pt x="1839" y="430"/>
                </a:lnTo>
                <a:lnTo>
                  <a:pt x="620" y="0"/>
                </a:lnTo>
                <a:close/>
              </a:path>
              <a:path w="12700" h="10795">
                <a:moveTo>
                  <a:pt x="11731" y="7980"/>
                </a:moveTo>
                <a:close/>
              </a:path>
              <a:path w="12700" h="10795">
                <a:moveTo>
                  <a:pt x="11659" y="7870"/>
                </a:move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95514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34" y="0"/>
                </a:moveTo>
                <a:close/>
              </a:path>
            </a:pathLst>
          </a:custGeom>
          <a:solidFill>
            <a:srgbClr val="005C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00837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59" h="36829">
                <a:moveTo>
                  <a:pt x="36292" y="0"/>
                </a:moveTo>
                <a:lnTo>
                  <a:pt x="36131" y="196"/>
                </a:lnTo>
                <a:lnTo>
                  <a:pt x="36373" y="117"/>
                </a:lnTo>
                <a:close/>
              </a:path>
              <a:path w="86359" h="36829">
                <a:moveTo>
                  <a:pt x="0" y="2311"/>
                </a:moveTo>
                <a:lnTo>
                  <a:pt x="20285" y="11667"/>
                </a:lnTo>
                <a:lnTo>
                  <a:pt x="21443" y="12098"/>
                </a:lnTo>
                <a:lnTo>
                  <a:pt x="36327" y="26468"/>
                </a:lnTo>
                <a:lnTo>
                  <a:pt x="36959" y="27525"/>
                </a:lnTo>
                <a:lnTo>
                  <a:pt x="47183" y="36217"/>
                </a:lnTo>
                <a:lnTo>
                  <a:pt x="47769" y="36178"/>
                </a:lnTo>
                <a:lnTo>
                  <a:pt x="50920" y="35160"/>
                </a:lnTo>
                <a:lnTo>
                  <a:pt x="53749" y="34377"/>
                </a:lnTo>
                <a:lnTo>
                  <a:pt x="75414" y="31088"/>
                </a:lnTo>
                <a:lnTo>
                  <a:pt x="76702" y="31088"/>
                </a:lnTo>
                <a:lnTo>
                  <a:pt x="78439" y="31049"/>
                </a:lnTo>
                <a:lnTo>
                  <a:pt x="86224" y="28504"/>
                </a:lnTo>
                <a:lnTo>
                  <a:pt x="84763" y="27956"/>
                </a:lnTo>
                <a:lnTo>
                  <a:pt x="80635" y="26272"/>
                </a:lnTo>
                <a:lnTo>
                  <a:pt x="63305" y="15857"/>
                </a:lnTo>
                <a:lnTo>
                  <a:pt x="61845" y="14840"/>
                </a:lnTo>
                <a:lnTo>
                  <a:pt x="49851" y="10689"/>
                </a:lnTo>
                <a:lnTo>
                  <a:pt x="48988" y="10298"/>
                </a:lnTo>
                <a:lnTo>
                  <a:pt x="48126" y="9945"/>
                </a:lnTo>
                <a:lnTo>
                  <a:pt x="46516" y="9123"/>
                </a:lnTo>
                <a:lnTo>
                  <a:pt x="44197" y="7753"/>
                </a:lnTo>
                <a:lnTo>
                  <a:pt x="36683" y="7753"/>
                </a:lnTo>
                <a:lnTo>
                  <a:pt x="19813" y="5325"/>
                </a:lnTo>
                <a:lnTo>
                  <a:pt x="18514" y="5012"/>
                </a:lnTo>
                <a:lnTo>
                  <a:pt x="16122" y="4268"/>
                </a:lnTo>
                <a:lnTo>
                  <a:pt x="13960" y="3564"/>
                </a:lnTo>
                <a:lnTo>
                  <a:pt x="12074" y="2897"/>
                </a:lnTo>
                <a:lnTo>
                  <a:pt x="11386" y="2623"/>
                </a:lnTo>
                <a:lnTo>
                  <a:pt x="2127" y="2623"/>
                </a:lnTo>
                <a:lnTo>
                  <a:pt x="1414" y="2584"/>
                </a:lnTo>
                <a:lnTo>
                  <a:pt x="712" y="2506"/>
                </a:lnTo>
                <a:lnTo>
                  <a:pt x="0" y="2311"/>
                </a:lnTo>
                <a:close/>
              </a:path>
              <a:path w="86359" h="36829">
                <a:moveTo>
                  <a:pt x="50126" y="10650"/>
                </a:moveTo>
                <a:lnTo>
                  <a:pt x="49851" y="10689"/>
                </a:lnTo>
                <a:lnTo>
                  <a:pt x="50759" y="10689"/>
                </a:lnTo>
                <a:lnTo>
                  <a:pt x="50126" y="10650"/>
                </a:lnTo>
                <a:close/>
              </a:path>
              <a:path w="86359" h="36829">
                <a:moveTo>
                  <a:pt x="43641" y="7361"/>
                </a:moveTo>
                <a:lnTo>
                  <a:pt x="41870" y="7557"/>
                </a:lnTo>
                <a:lnTo>
                  <a:pt x="40145" y="7674"/>
                </a:lnTo>
                <a:lnTo>
                  <a:pt x="36683" y="7753"/>
                </a:lnTo>
                <a:lnTo>
                  <a:pt x="44197" y="7753"/>
                </a:lnTo>
                <a:lnTo>
                  <a:pt x="43641" y="7361"/>
                </a:lnTo>
                <a:close/>
              </a:path>
              <a:path w="86359" h="36829">
                <a:moveTo>
                  <a:pt x="7474" y="940"/>
                </a:moveTo>
                <a:lnTo>
                  <a:pt x="2794" y="2623"/>
                </a:lnTo>
                <a:lnTo>
                  <a:pt x="11386" y="2623"/>
                </a:lnTo>
                <a:lnTo>
                  <a:pt x="8256" y="1331"/>
                </a:lnTo>
                <a:lnTo>
                  <a:pt x="7670" y="1058"/>
                </a:lnTo>
                <a:lnTo>
                  <a:pt x="7474" y="94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8873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37860" y="42598"/>
                </a:moveTo>
                <a:lnTo>
                  <a:pt x="16504" y="42598"/>
                </a:lnTo>
                <a:lnTo>
                  <a:pt x="17884" y="44165"/>
                </a:lnTo>
                <a:lnTo>
                  <a:pt x="19264" y="45575"/>
                </a:lnTo>
                <a:lnTo>
                  <a:pt x="30821" y="51800"/>
                </a:lnTo>
                <a:lnTo>
                  <a:pt x="31603" y="51722"/>
                </a:lnTo>
                <a:lnTo>
                  <a:pt x="38169" y="46045"/>
                </a:lnTo>
                <a:lnTo>
                  <a:pt x="38135" y="43500"/>
                </a:lnTo>
                <a:lnTo>
                  <a:pt x="37860" y="42598"/>
                </a:lnTo>
                <a:close/>
              </a:path>
              <a:path w="68579" h="52070">
                <a:moveTo>
                  <a:pt x="68525" y="26506"/>
                </a:moveTo>
                <a:lnTo>
                  <a:pt x="6557" y="26506"/>
                </a:lnTo>
                <a:lnTo>
                  <a:pt x="6327" y="28230"/>
                </a:lnTo>
                <a:lnTo>
                  <a:pt x="6214" y="33593"/>
                </a:lnTo>
                <a:lnTo>
                  <a:pt x="6407" y="35081"/>
                </a:lnTo>
                <a:lnTo>
                  <a:pt x="15331" y="42755"/>
                </a:lnTo>
                <a:lnTo>
                  <a:pt x="15952" y="42677"/>
                </a:lnTo>
                <a:lnTo>
                  <a:pt x="16355" y="42598"/>
                </a:lnTo>
                <a:lnTo>
                  <a:pt x="37860" y="42598"/>
                </a:lnTo>
                <a:lnTo>
                  <a:pt x="37422" y="41581"/>
                </a:lnTo>
                <a:lnTo>
                  <a:pt x="36997" y="40915"/>
                </a:lnTo>
                <a:lnTo>
                  <a:pt x="36399" y="40133"/>
                </a:lnTo>
                <a:lnTo>
                  <a:pt x="37894" y="40133"/>
                </a:lnTo>
                <a:lnTo>
                  <a:pt x="38606" y="40054"/>
                </a:lnTo>
                <a:lnTo>
                  <a:pt x="39227" y="40015"/>
                </a:lnTo>
                <a:lnTo>
                  <a:pt x="39860" y="39897"/>
                </a:lnTo>
                <a:lnTo>
                  <a:pt x="40446" y="39819"/>
                </a:lnTo>
                <a:lnTo>
                  <a:pt x="40998" y="39662"/>
                </a:lnTo>
                <a:lnTo>
                  <a:pt x="41516" y="39545"/>
                </a:lnTo>
                <a:lnTo>
                  <a:pt x="46668" y="35825"/>
                </a:lnTo>
                <a:lnTo>
                  <a:pt x="61773" y="35825"/>
                </a:lnTo>
                <a:lnTo>
                  <a:pt x="68563" y="28269"/>
                </a:lnTo>
                <a:lnTo>
                  <a:pt x="68525" y="26506"/>
                </a:lnTo>
                <a:close/>
              </a:path>
              <a:path w="68579" h="52070">
                <a:moveTo>
                  <a:pt x="61773" y="35825"/>
                </a:moveTo>
                <a:lnTo>
                  <a:pt x="46668" y="35825"/>
                </a:lnTo>
                <a:lnTo>
                  <a:pt x="48784" y="36178"/>
                </a:lnTo>
                <a:lnTo>
                  <a:pt x="50750" y="36452"/>
                </a:lnTo>
                <a:lnTo>
                  <a:pt x="52602" y="36609"/>
                </a:lnTo>
                <a:lnTo>
                  <a:pt x="54327" y="36687"/>
                </a:lnTo>
                <a:lnTo>
                  <a:pt x="55936" y="36687"/>
                </a:lnTo>
                <a:lnTo>
                  <a:pt x="57397" y="36609"/>
                </a:lnTo>
                <a:lnTo>
                  <a:pt x="58731" y="36491"/>
                </a:lnTo>
                <a:lnTo>
                  <a:pt x="59996" y="36295"/>
                </a:lnTo>
                <a:lnTo>
                  <a:pt x="61134" y="36021"/>
                </a:lnTo>
                <a:lnTo>
                  <a:pt x="61773" y="35825"/>
                </a:lnTo>
                <a:close/>
              </a:path>
              <a:path w="68579" h="52070">
                <a:moveTo>
                  <a:pt x="15561" y="1018"/>
                </a:moveTo>
                <a:lnTo>
                  <a:pt x="11870" y="5482"/>
                </a:lnTo>
                <a:lnTo>
                  <a:pt x="11433" y="5874"/>
                </a:lnTo>
                <a:lnTo>
                  <a:pt x="10490" y="6578"/>
                </a:lnTo>
                <a:lnTo>
                  <a:pt x="9075" y="7439"/>
                </a:lnTo>
                <a:lnTo>
                  <a:pt x="8132" y="8143"/>
                </a:lnTo>
                <a:lnTo>
                  <a:pt x="0" y="24119"/>
                </a:lnTo>
                <a:lnTo>
                  <a:pt x="512" y="24627"/>
                </a:lnTo>
                <a:lnTo>
                  <a:pt x="5890" y="26547"/>
                </a:lnTo>
                <a:lnTo>
                  <a:pt x="6361" y="26506"/>
                </a:lnTo>
                <a:lnTo>
                  <a:pt x="68525" y="26506"/>
                </a:lnTo>
                <a:lnTo>
                  <a:pt x="58179" y="19890"/>
                </a:lnTo>
                <a:lnTo>
                  <a:pt x="58535" y="18676"/>
                </a:lnTo>
                <a:lnTo>
                  <a:pt x="58777" y="17540"/>
                </a:lnTo>
                <a:lnTo>
                  <a:pt x="58811" y="15544"/>
                </a:lnTo>
                <a:lnTo>
                  <a:pt x="58616" y="14644"/>
                </a:lnTo>
                <a:lnTo>
                  <a:pt x="40722" y="8810"/>
                </a:lnTo>
                <a:lnTo>
                  <a:pt x="40662" y="7439"/>
                </a:lnTo>
                <a:lnTo>
                  <a:pt x="21150" y="2858"/>
                </a:lnTo>
                <a:lnTo>
                  <a:pt x="20483" y="2819"/>
                </a:lnTo>
                <a:lnTo>
                  <a:pt x="19218" y="2584"/>
                </a:lnTo>
                <a:lnTo>
                  <a:pt x="17493" y="1997"/>
                </a:lnTo>
                <a:lnTo>
                  <a:pt x="15561" y="1018"/>
                </a:lnTo>
                <a:close/>
              </a:path>
              <a:path w="68579" h="52070">
                <a:moveTo>
                  <a:pt x="44103" y="8653"/>
                </a:moveTo>
                <a:lnTo>
                  <a:pt x="41665" y="8731"/>
                </a:lnTo>
                <a:lnTo>
                  <a:pt x="40722" y="8810"/>
                </a:lnTo>
                <a:lnTo>
                  <a:pt x="47963" y="8810"/>
                </a:lnTo>
                <a:lnTo>
                  <a:pt x="47484" y="8770"/>
                </a:lnTo>
                <a:lnTo>
                  <a:pt x="45725" y="8692"/>
                </a:lnTo>
                <a:lnTo>
                  <a:pt x="44103" y="8653"/>
                </a:lnTo>
                <a:close/>
              </a:path>
              <a:path w="68579" h="52070">
                <a:moveTo>
                  <a:pt x="31799" y="0"/>
                </a:moveTo>
                <a:lnTo>
                  <a:pt x="24565" y="1879"/>
                </a:lnTo>
                <a:lnTo>
                  <a:pt x="23979" y="2232"/>
                </a:lnTo>
                <a:lnTo>
                  <a:pt x="21150" y="2858"/>
                </a:lnTo>
                <a:lnTo>
                  <a:pt x="38847" y="2858"/>
                </a:lnTo>
                <a:lnTo>
                  <a:pt x="32512" y="79"/>
                </a:lnTo>
                <a:lnTo>
                  <a:pt x="317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80771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19234" y="13702"/>
                </a:moveTo>
                <a:lnTo>
                  <a:pt x="10533" y="13702"/>
                </a:lnTo>
                <a:lnTo>
                  <a:pt x="11120" y="13859"/>
                </a:lnTo>
                <a:lnTo>
                  <a:pt x="12601" y="14525"/>
                </a:lnTo>
                <a:lnTo>
                  <a:pt x="12937" y="14721"/>
                </a:lnTo>
                <a:lnTo>
                  <a:pt x="14271" y="15621"/>
                </a:lnTo>
                <a:lnTo>
                  <a:pt x="14662" y="16012"/>
                </a:lnTo>
                <a:lnTo>
                  <a:pt x="15099" y="16404"/>
                </a:lnTo>
                <a:lnTo>
                  <a:pt x="15800" y="17344"/>
                </a:lnTo>
                <a:lnTo>
                  <a:pt x="17065" y="17031"/>
                </a:lnTo>
                <a:lnTo>
                  <a:pt x="18594" y="16796"/>
                </a:lnTo>
                <a:lnTo>
                  <a:pt x="19572" y="16718"/>
                </a:lnTo>
                <a:lnTo>
                  <a:pt x="20676" y="16718"/>
                </a:lnTo>
                <a:lnTo>
                  <a:pt x="20400" y="15856"/>
                </a:lnTo>
                <a:lnTo>
                  <a:pt x="19733" y="14447"/>
                </a:lnTo>
                <a:lnTo>
                  <a:pt x="19234" y="13702"/>
                </a:lnTo>
                <a:close/>
              </a:path>
              <a:path w="20954" h="17779">
                <a:moveTo>
                  <a:pt x="7589" y="782"/>
                </a:moveTo>
                <a:lnTo>
                  <a:pt x="0" y="5442"/>
                </a:lnTo>
                <a:lnTo>
                  <a:pt x="344" y="6811"/>
                </a:lnTo>
                <a:lnTo>
                  <a:pt x="666" y="7595"/>
                </a:lnTo>
                <a:lnTo>
                  <a:pt x="1057" y="8417"/>
                </a:lnTo>
                <a:lnTo>
                  <a:pt x="1563" y="9356"/>
                </a:lnTo>
                <a:lnTo>
                  <a:pt x="2160" y="10217"/>
                </a:lnTo>
                <a:lnTo>
                  <a:pt x="2266" y="11119"/>
                </a:lnTo>
                <a:lnTo>
                  <a:pt x="6520" y="14721"/>
                </a:lnTo>
                <a:lnTo>
                  <a:pt x="7072" y="14682"/>
                </a:lnTo>
                <a:lnTo>
                  <a:pt x="8291" y="14447"/>
                </a:lnTo>
                <a:lnTo>
                  <a:pt x="9751" y="14016"/>
                </a:lnTo>
                <a:lnTo>
                  <a:pt x="10533" y="13702"/>
                </a:lnTo>
                <a:lnTo>
                  <a:pt x="19234" y="13702"/>
                </a:lnTo>
                <a:lnTo>
                  <a:pt x="14777" y="10062"/>
                </a:lnTo>
                <a:lnTo>
                  <a:pt x="14351" y="9866"/>
                </a:lnTo>
                <a:lnTo>
                  <a:pt x="14742" y="7869"/>
                </a:lnTo>
                <a:lnTo>
                  <a:pt x="14866" y="6811"/>
                </a:lnTo>
                <a:lnTo>
                  <a:pt x="14823" y="3249"/>
                </a:lnTo>
                <a:lnTo>
                  <a:pt x="14563" y="2230"/>
                </a:lnTo>
                <a:lnTo>
                  <a:pt x="14190" y="1408"/>
                </a:lnTo>
                <a:lnTo>
                  <a:pt x="13681" y="821"/>
                </a:lnTo>
                <a:lnTo>
                  <a:pt x="8130" y="821"/>
                </a:lnTo>
                <a:lnTo>
                  <a:pt x="7589" y="782"/>
                </a:lnTo>
                <a:close/>
              </a:path>
              <a:path w="20954" h="17779">
                <a:moveTo>
                  <a:pt x="11833" y="0"/>
                </a:moveTo>
                <a:lnTo>
                  <a:pt x="8130" y="821"/>
                </a:lnTo>
                <a:lnTo>
                  <a:pt x="13681" y="821"/>
                </a:lnTo>
                <a:lnTo>
                  <a:pt x="13247" y="469"/>
                </a:lnTo>
                <a:lnTo>
                  <a:pt x="12810" y="234"/>
                </a:lnTo>
                <a:lnTo>
                  <a:pt x="12339" y="77"/>
                </a:lnTo>
                <a:lnTo>
                  <a:pt x="1183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75815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90" h="24765">
                <a:moveTo>
                  <a:pt x="0" y="20321"/>
                </a:moveTo>
                <a:lnTo>
                  <a:pt x="1333" y="24745"/>
                </a:lnTo>
                <a:lnTo>
                  <a:pt x="4128" y="24588"/>
                </a:lnTo>
                <a:lnTo>
                  <a:pt x="33434" y="20399"/>
                </a:lnTo>
                <a:lnTo>
                  <a:pt x="2598" y="20399"/>
                </a:lnTo>
                <a:lnTo>
                  <a:pt x="0" y="20321"/>
                </a:lnTo>
                <a:close/>
              </a:path>
              <a:path w="72390" h="24765">
                <a:moveTo>
                  <a:pt x="72102" y="0"/>
                </a:moveTo>
                <a:lnTo>
                  <a:pt x="51897" y="10493"/>
                </a:lnTo>
                <a:lnTo>
                  <a:pt x="49931" y="11316"/>
                </a:lnTo>
                <a:lnTo>
                  <a:pt x="8371" y="20360"/>
                </a:lnTo>
                <a:lnTo>
                  <a:pt x="5381" y="20399"/>
                </a:lnTo>
                <a:lnTo>
                  <a:pt x="33434" y="20399"/>
                </a:lnTo>
                <a:lnTo>
                  <a:pt x="54968" y="14683"/>
                </a:lnTo>
                <a:lnTo>
                  <a:pt x="56106" y="14330"/>
                </a:lnTo>
                <a:lnTo>
                  <a:pt x="72068" y="234"/>
                </a:lnTo>
                <a:lnTo>
                  <a:pt x="721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8493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36" y="0"/>
                </a:moveTo>
                <a:lnTo>
                  <a:pt x="5703" y="0"/>
                </a:lnTo>
                <a:lnTo>
                  <a:pt x="4990" y="117"/>
                </a:lnTo>
                <a:lnTo>
                  <a:pt x="4841" y="195"/>
                </a:lnTo>
                <a:lnTo>
                  <a:pt x="4651" y="1331"/>
                </a:lnTo>
                <a:lnTo>
                  <a:pt x="4438" y="2193"/>
                </a:lnTo>
                <a:lnTo>
                  <a:pt x="390" y="8457"/>
                </a:lnTo>
                <a:lnTo>
                  <a:pt x="80" y="9162"/>
                </a:lnTo>
                <a:lnTo>
                  <a:pt x="1655" y="11315"/>
                </a:lnTo>
                <a:lnTo>
                  <a:pt x="2483" y="11237"/>
                </a:lnTo>
                <a:lnTo>
                  <a:pt x="8404" y="3876"/>
                </a:lnTo>
                <a:lnTo>
                  <a:pt x="8292" y="2193"/>
                </a:lnTo>
                <a:lnTo>
                  <a:pt x="8222" y="1879"/>
                </a:lnTo>
                <a:lnTo>
                  <a:pt x="8061" y="1331"/>
                </a:lnTo>
                <a:lnTo>
                  <a:pt x="7946" y="1097"/>
                </a:lnTo>
                <a:lnTo>
                  <a:pt x="7785" y="901"/>
                </a:lnTo>
                <a:lnTo>
                  <a:pt x="7670" y="705"/>
                </a:lnTo>
                <a:lnTo>
                  <a:pt x="7348" y="391"/>
                </a:lnTo>
                <a:lnTo>
                  <a:pt x="7037" y="195"/>
                </a:lnTo>
                <a:lnTo>
                  <a:pt x="6681" y="79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69754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0"/>
                </a:moveTo>
                <a:lnTo>
                  <a:pt x="5542" y="15974"/>
                </a:lnTo>
                <a:lnTo>
                  <a:pt x="5899" y="15896"/>
                </a:lnTo>
                <a:lnTo>
                  <a:pt x="6140" y="15739"/>
                </a:lnTo>
                <a:lnTo>
                  <a:pt x="6336" y="15465"/>
                </a:lnTo>
                <a:lnTo>
                  <a:pt x="6566" y="14760"/>
                </a:lnTo>
                <a:lnTo>
                  <a:pt x="6504" y="1241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81001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0" y="0"/>
                </a:moveTo>
                <a:lnTo>
                  <a:pt x="11246" y="11197"/>
                </a:lnTo>
                <a:lnTo>
                  <a:pt x="12062" y="10845"/>
                </a:lnTo>
                <a:lnTo>
                  <a:pt x="12546" y="10570"/>
                </a:lnTo>
                <a:lnTo>
                  <a:pt x="12767" y="10335"/>
                </a:lnTo>
                <a:lnTo>
                  <a:pt x="12971" y="10023"/>
                </a:lnTo>
                <a:lnTo>
                  <a:pt x="12939" y="8848"/>
                </a:lnTo>
                <a:lnTo>
                  <a:pt x="10384" y="6303"/>
                </a:lnTo>
                <a:lnTo>
                  <a:pt x="9280" y="5363"/>
                </a:lnTo>
                <a:lnTo>
                  <a:pt x="195" y="38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66730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4" h="33020">
                <a:moveTo>
                  <a:pt x="6175" y="1142"/>
                </a:moveTo>
                <a:lnTo>
                  <a:pt x="5232" y="2285"/>
                </a:lnTo>
                <a:lnTo>
                  <a:pt x="4174" y="3301"/>
                </a:lnTo>
                <a:lnTo>
                  <a:pt x="2955" y="4317"/>
                </a:lnTo>
                <a:lnTo>
                  <a:pt x="1414" y="5206"/>
                </a:lnTo>
                <a:lnTo>
                  <a:pt x="862" y="5587"/>
                </a:lnTo>
                <a:lnTo>
                  <a:pt x="793" y="7619"/>
                </a:lnTo>
                <a:lnTo>
                  <a:pt x="275" y="9016"/>
                </a:lnTo>
                <a:lnTo>
                  <a:pt x="114" y="9270"/>
                </a:lnTo>
                <a:lnTo>
                  <a:pt x="0" y="11302"/>
                </a:lnTo>
                <a:lnTo>
                  <a:pt x="114" y="11556"/>
                </a:lnTo>
                <a:lnTo>
                  <a:pt x="436" y="12064"/>
                </a:lnTo>
                <a:lnTo>
                  <a:pt x="632" y="12191"/>
                </a:lnTo>
                <a:lnTo>
                  <a:pt x="1057" y="12572"/>
                </a:lnTo>
                <a:lnTo>
                  <a:pt x="2127" y="13080"/>
                </a:lnTo>
                <a:lnTo>
                  <a:pt x="3265" y="13334"/>
                </a:lnTo>
                <a:lnTo>
                  <a:pt x="4289" y="13461"/>
                </a:lnTo>
                <a:lnTo>
                  <a:pt x="5312" y="13461"/>
                </a:lnTo>
                <a:lnTo>
                  <a:pt x="5404" y="15112"/>
                </a:lnTo>
                <a:lnTo>
                  <a:pt x="18445" y="25145"/>
                </a:lnTo>
                <a:lnTo>
                  <a:pt x="20204" y="25399"/>
                </a:lnTo>
                <a:lnTo>
                  <a:pt x="20917" y="25399"/>
                </a:lnTo>
                <a:lnTo>
                  <a:pt x="21413" y="26669"/>
                </a:lnTo>
                <a:lnTo>
                  <a:pt x="21826" y="27558"/>
                </a:lnTo>
                <a:lnTo>
                  <a:pt x="31578" y="32893"/>
                </a:lnTo>
                <a:lnTo>
                  <a:pt x="33027" y="32766"/>
                </a:lnTo>
                <a:lnTo>
                  <a:pt x="34406" y="32385"/>
                </a:lnTo>
                <a:lnTo>
                  <a:pt x="35660" y="32131"/>
                </a:lnTo>
                <a:lnTo>
                  <a:pt x="36718" y="31750"/>
                </a:lnTo>
                <a:lnTo>
                  <a:pt x="38339" y="30988"/>
                </a:lnTo>
                <a:lnTo>
                  <a:pt x="38926" y="30734"/>
                </a:lnTo>
                <a:lnTo>
                  <a:pt x="53902" y="30734"/>
                </a:lnTo>
                <a:lnTo>
                  <a:pt x="54772" y="30226"/>
                </a:lnTo>
                <a:lnTo>
                  <a:pt x="55324" y="29845"/>
                </a:lnTo>
                <a:lnTo>
                  <a:pt x="55796" y="29337"/>
                </a:lnTo>
                <a:lnTo>
                  <a:pt x="56187" y="28956"/>
                </a:lnTo>
                <a:lnTo>
                  <a:pt x="56543" y="28448"/>
                </a:lnTo>
                <a:lnTo>
                  <a:pt x="57245" y="27051"/>
                </a:lnTo>
                <a:lnTo>
                  <a:pt x="47068" y="27051"/>
                </a:lnTo>
                <a:lnTo>
                  <a:pt x="46355" y="26924"/>
                </a:lnTo>
                <a:lnTo>
                  <a:pt x="29726" y="21844"/>
                </a:lnTo>
                <a:lnTo>
                  <a:pt x="27679" y="20955"/>
                </a:lnTo>
                <a:lnTo>
                  <a:pt x="25793" y="19938"/>
                </a:lnTo>
                <a:lnTo>
                  <a:pt x="24068" y="18922"/>
                </a:lnTo>
                <a:lnTo>
                  <a:pt x="22493" y="17906"/>
                </a:lnTo>
                <a:lnTo>
                  <a:pt x="19859" y="16255"/>
                </a:lnTo>
                <a:lnTo>
                  <a:pt x="17812" y="14731"/>
                </a:lnTo>
                <a:lnTo>
                  <a:pt x="16042" y="13334"/>
                </a:lnTo>
                <a:lnTo>
                  <a:pt x="12822" y="11048"/>
                </a:lnTo>
                <a:lnTo>
                  <a:pt x="6566" y="6476"/>
                </a:lnTo>
                <a:lnTo>
                  <a:pt x="5266" y="5460"/>
                </a:lnTo>
                <a:lnTo>
                  <a:pt x="3576" y="4190"/>
                </a:lnTo>
                <a:lnTo>
                  <a:pt x="8371" y="3936"/>
                </a:lnTo>
                <a:lnTo>
                  <a:pt x="30255" y="3937"/>
                </a:lnTo>
                <a:lnTo>
                  <a:pt x="29841" y="3175"/>
                </a:lnTo>
                <a:lnTo>
                  <a:pt x="29404" y="2540"/>
                </a:lnTo>
                <a:lnTo>
                  <a:pt x="29286" y="2413"/>
                </a:lnTo>
                <a:lnTo>
                  <a:pt x="9717" y="2412"/>
                </a:lnTo>
                <a:lnTo>
                  <a:pt x="7785" y="1904"/>
                </a:lnTo>
                <a:lnTo>
                  <a:pt x="6922" y="1523"/>
                </a:lnTo>
                <a:lnTo>
                  <a:pt x="6175" y="1142"/>
                </a:lnTo>
                <a:close/>
              </a:path>
              <a:path w="57784" h="33020">
                <a:moveTo>
                  <a:pt x="53902" y="30734"/>
                </a:moveTo>
                <a:lnTo>
                  <a:pt x="38926" y="30734"/>
                </a:lnTo>
                <a:lnTo>
                  <a:pt x="40846" y="31115"/>
                </a:lnTo>
                <a:lnTo>
                  <a:pt x="42617" y="31496"/>
                </a:lnTo>
                <a:lnTo>
                  <a:pt x="44273" y="31750"/>
                </a:lnTo>
                <a:lnTo>
                  <a:pt x="47217" y="32004"/>
                </a:lnTo>
                <a:lnTo>
                  <a:pt x="48517" y="32004"/>
                </a:lnTo>
                <a:lnTo>
                  <a:pt x="50793" y="31750"/>
                </a:lnTo>
                <a:lnTo>
                  <a:pt x="52645" y="31242"/>
                </a:lnTo>
                <a:lnTo>
                  <a:pt x="53427" y="30988"/>
                </a:lnTo>
                <a:lnTo>
                  <a:pt x="53902" y="30734"/>
                </a:lnTo>
                <a:close/>
              </a:path>
              <a:path w="57784" h="33020">
                <a:moveTo>
                  <a:pt x="52921" y="19558"/>
                </a:moveTo>
                <a:lnTo>
                  <a:pt x="51736" y="19558"/>
                </a:lnTo>
                <a:lnTo>
                  <a:pt x="50793" y="19685"/>
                </a:lnTo>
                <a:lnTo>
                  <a:pt x="50126" y="19939"/>
                </a:lnTo>
                <a:lnTo>
                  <a:pt x="49897" y="19939"/>
                </a:lnTo>
                <a:lnTo>
                  <a:pt x="50793" y="20447"/>
                </a:lnTo>
                <a:lnTo>
                  <a:pt x="51587" y="20828"/>
                </a:lnTo>
                <a:lnTo>
                  <a:pt x="52760" y="21717"/>
                </a:lnTo>
                <a:lnTo>
                  <a:pt x="53507" y="22606"/>
                </a:lnTo>
                <a:lnTo>
                  <a:pt x="53749" y="23114"/>
                </a:lnTo>
                <a:lnTo>
                  <a:pt x="53841" y="23368"/>
                </a:lnTo>
                <a:lnTo>
                  <a:pt x="53944" y="25273"/>
                </a:lnTo>
                <a:lnTo>
                  <a:pt x="53427" y="25654"/>
                </a:lnTo>
                <a:lnTo>
                  <a:pt x="52369" y="26162"/>
                </a:lnTo>
                <a:lnTo>
                  <a:pt x="51150" y="26670"/>
                </a:lnTo>
                <a:lnTo>
                  <a:pt x="49851" y="26924"/>
                </a:lnTo>
                <a:lnTo>
                  <a:pt x="49184" y="26924"/>
                </a:lnTo>
                <a:lnTo>
                  <a:pt x="48482" y="27051"/>
                </a:lnTo>
                <a:lnTo>
                  <a:pt x="57245" y="27051"/>
                </a:lnTo>
                <a:lnTo>
                  <a:pt x="57366" y="26670"/>
                </a:lnTo>
                <a:lnTo>
                  <a:pt x="57470" y="26162"/>
                </a:lnTo>
                <a:lnTo>
                  <a:pt x="57590" y="25273"/>
                </a:lnTo>
                <a:lnTo>
                  <a:pt x="57472" y="23114"/>
                </a:lnTo>
                <a:lnTo>
                  <a:pt x="54174" y="19812"/>
                </a:lnTo>
                <a:lnTo>
                  <a:pt x="52921" y="19558"/>
                </a:lnTo>
                <a:close/>
              </a:path>
              <a:path w="57784" h="33020">
                <a:moveTo>
                  <a:pt x="49655" y="12319"/>
                </a:moveTo>
                <a:lnTo>
                  <a:pt x="37350" y="12319"/>
                </a:lnTo>
                <a:lnTo>
                  <a:pt x="39593" y="12700"/>
                </a:lnTo>
                <a:lnTo>
                  <a:pt x="41283" y="13081"/>
                </a:lnTo>
                <a:lnTo>
                  <a:pt x="42307" y="13335"/>
                </a:lnTo>
                <a:lnTo>
                  <a:pt x="42698" y="13462"/>
                </a:lnTo>
                <a:lnTo>
                  <a:pt x="42192" y="14097"/>
                </a:lnTo>
                <a:lnTo>
                  <a:pt x="41168" y="14986"/>
                </a:lnTo>
                <a:lnTo>
                  <a:pt x="40616" y="15494"/>
                </a:lnTo>
                <a:lnTo>
                  <a:pt x="30865" y="19431"/>
                </a:lnTo>
                <a:lnTo>
                  <a:pt x="30554" y="19431"/>
                </a:lnTo>
                <a:lnTo>
                  <a:pt x="33774" y="19812"/>
                </a:lnTo>
                <a:lnTo>
                  <a:pt x="35740" y="19939"/>
                </a:lnTo>
                <a:lnTo>
                  <a:pt x="36683" y="19939"/>
                </a:lnTo>
                <a:lnTo>
                  <a:pt x="37592" y="20066"/>
                </a:lnTo>
                <a:lnTo>
                  <a:pt x="40064" y="19939"/>
                </a:lnTo>
                <a:lnTo>
                  <a:pt x="40812" y="19812"/>
                </a:lnTo>
                <a:lnTo>
                  <a:pt x="42859" y="19558"/>
                </a:lnTo>
                <a:lnTo>
                  <a:pt x="44078" y="19304"/>
                </a:lnTo>
                <a:lnTo>
                  <a:pt x="45136" y="18923"/>
                </a:lnTo>
                <a:lnTo>
                  <a:pt x="46826" y="18415"/>
                </a:lnTo>
                <a:lnTo>
                  <a:pt x="47459" y="18161"/>
                </a:lnTo>
                <a:lnTo>
                  <a:pt x="48321" y="17653"/>
                </a:lnTo>
                <a:lnTo>
                  <a:pt x="48597" y="17526"/>
                </a:lnTo>
                <a:lnTo>
                  <a:pt x="50563" y="15113"/>
                </a:lnTo>
                <a:lnTo>
                  <a:pt x="50483" y="13716"/>
                </a:lnTo>
                <a:lnTo>
                  <a:pt x="50126" y="12954"/>
                </a:lnTo>
                <a:lnTo>
                  <a:pt x="49655" y="12319"/>
                </a:lnTo>
                <a:close/>
              </a:path>
              <a:path w="57784" h="33020">
                <a:moveTo>
                  <a:pt x="30255" y="3937"/>
                </a:moveTo>
                <a:lnTo>
                  <a:pt x="10614" y="3936"/>
                </a:lnTo>
                <a:lnTo>
                  <a:pt x="14662" y="4190"/>
                </a:lnTo>
                <a:lnTo>
                  <a:pt x="19733" y="4571"/>
                </a:lnTo>
                <a:lnTo>
                  <a:pt x="21113" y="4825"/>
                </a:lnTo>
                <a:lnTo>
                  <a:pt x="24218" y="5334"/>
                </a:lnTo>
                <a:lnTo>
                  <a:pt x="25402" y="5588"/>
                </a:lnTo>
                <a:lnTo>
                  <a:pt x="25793" y="5715"/>
                </a:lnTo>
                <a:lnTo>
                  <a:pt x="24609" y="6096"/>
                </a:lnTo>
                <a:lnTo>
                  <a:pt x="23516" y="6350"/>
                </a:lnTo>
                <a:lnTo>
                  <a:pt x="22527" y="6730"/>
                </a:lnTo>
                <a:lnTo>
                  <a:pt x="18042" y="10032"/>
                </a:lnTo>
                <a:lnTo>
                  <a:pt x="17812" y="10286"/>
                </a:lnTo>
                <a:lnTo>
                  <a:pt x="23355" y="14477"/>
                </a:lnTo>
                <a:lnTo>
                  <a:pt x="25483" y="13716"/>
                </a:lnTo>
                <a:lnTo>
                  <a:pt x="28461" y="12954"/>
                </a:lnTo>
                <a:lnTo>
                  <a:pt x="29404" y="12827"/>
                </a:lnTo>
                <a:lnTo>
                  <a:pt x="30359" y="12573"/>
                </a:lnTo>
                <a:lnTo>
                  <a:pt x="31256" y="12573"/>
                </a:lnTo>
                <a:lnTo>
                  <a:pt x="32946" y="12319"/>
                </a:lnTo>
                <a:lnTo>
                  <a:pt x="49655" y="12319"/>
                </a:lnTo>
                <a:lnTo>
                  <a:pt x="49345" y="12065"/>
                </a:lnTo>
                <a:lnTo>
                  <a:pt x="49034" y="11684"/>
                </a:lnTo>
                <a:lnTo>
                  <a:pt x="48356" y="11176"/>
                </a:lnTo>
                <a:lnTo>
                  <a:pt x="46320" y="10033"/>
                </a:lnTo>
                <a:lnTo>
                  <a:pt x="45251" y="9525"/>
                </a:lnTo>
                <a:lnTo>
                  <a:pt x="44860" y="9271"/>
                </a:lnTo>
                <a:lnTo>
                  <a:pt x="44368" y="9144"/>
                </a:lnTo>
                <a:lnTo>
                  <a:pt x="30278" y="9144"/>
                </a:lnTo>
                <a:lnTo>
                  <a:pt x="30425" y="8763"/>
                </a:lnTo>
                <a:lnTo>
                  <a:pt x="30750" y="7620"/>
                </a:lnTo>
                <a:lnTo>
                  <a:pt x="30710" y="5207"/>
                </a:lnTo>
                <a:lnTo>
                  <a:pt x="30393" y="4191"/>
                </a:lnTo>
                <a:lnTo>
                  <a:pt x="30255" y="3937"/>
                </a:lnTo>
                <a:close/>
              </a:path>
              <a:path w="57784" h="33020">
                <a:moveTo>
                  <a:pt x="36683" y="7874"/>
                </a:moveTo>
                <a:lnTo>
                  <a:pt x="35464" y="7874"/>
                </a:lnTo>
                <a:lnTo>
                  <a:pt x="33498" y="8001"/>
                </a:lnTo>
                <a:lnTo>
                  <a:pt x="32716" y="8255"/>
                </a:lnTo>
                <a:lnTo>
                  <a:pt x="31497" y="8509"/>
                </a:lnTo>
                <a:lnTo>
                  <a:pt x="30278" y="9144"/>
                </a:lnTo>
                <a:lnTo>
                  <a:pt x="44368" y="9144"/>
                </a:lnTo>
                <a:lnTo>
                  <a:pt x="42893" y="8763"/>
                </a:lnTo>
                <a:lnTo>
                  <a:pt x="41122" y="8382"/>
                </a:lnTo>
                <a:lnTo>
                  <a:pt x="39478" y="8128"/>
                </a:lnTo>
                <a:lnTo>
                  <a:pt x="36683" y="7874"/>
                </a:lnTo>
                <a:close/>
              </a:path>
              <a:path w="57784" h="33020">
                <a:moveTo>
                  <a:pt x="25161" y="0"/>
                </a:moveTo>
                <a:lnTo>
                  <a:pt x="21308" y="0"/>
                </a:lnTo>
                <a:lnTo>
                  <a:pt x="20204" y="126"/>
                </a:lnTo>
                <a:lnTo>
                  <a:pt x="18318" y="507"/>
                </a:lnTo>
                <a:lnTo>
                  <a:pt x="17536" y="634"/>
                </a:lnTo>
                <a:lnTo>
                  <a:pt x="16203" y="1142"/>
                </a:lnTo>
                <a:lnTo>
                  <a:pt x="15685" y="1269"/>
                </a:lnTo>
                <a:lnTo>
                  <a:pt x="14742" y="1777"/>
                </a:lnTo>
                <a:lnTo>
                  <a:pt x="14547" y="1904"/>
                </a:lnTo>
                <a:lnTo>
                  <a:pt x="11994" y="2412"/>
                </a:lnTo>
                <a:lnTo>
                  <a:pt x="29286" y="2413"/>
                </a:lnTo>
                <a:lnTo>
                  <a:pt x="28461" y="1524"/>
                </a:lnTo>
                <a:lnTo>
                  <a:pt x="27564" y="762"/>
                </a:lnTo>
                <a:lnTo>
                  <a:pt x="26932" y="254"/>
                </a:lnTo>
                <a:lnTo>
                  <a:pt x="26656" y="127"/>
                </a:lnTo>
                <a:lnTo>
                  <a:pt x="251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05483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90" h="31750">
                <a:moveTo>
                  <a:pt x="2276" y="0"/>
                </a:moveTo>
                <a:lnTo>
                  <a:pt x="1287" y="508"/>
                </a:lnTo>
                <a:lnTo>
                  <a:pt x="0" y="978"/>
                </a:lnTo>
                <a:lnTo>
                  <a:pt x="2000" y="1879"/>
                </a:lnTo>
                <a:lnTo>
                  <a:pt x="19848" y="6929"/>
                </a:lnTo>
                <a:lnTo>
                  <a:pt x="20837" y="7360"/>
                </a:lnTo>
                <a:lnTo>
                  <a:pt x="35343" y="22082"/>
                </a:lnTo>
                <a:lnTo>
                  <a:pt x="36833" y="25057"/>
                </a:lnTo>
                <a:lnTo>
                  <a:pt x="41479" y="31635"/>
                </a:lnTo>
                <a:lnTo>
                  <a:pt x="41237" y="30735"/>
                </a:lnTo>
                <a:lnTo>
                  <a:pt x="40927" y="29129"/>
                </a:lnTo>
                <a:lnTo>
                  <a:pt x="44699" y="21885"/>
                </a:lnTo>
                <a:lnTo>
                  <a:pt x="66149" y="21885"/>
                </a:lnTo>
                <a:lnTo>
                  <a:pt x="64743" y="21064"/>
                </a:lnTo>
                <a:lnTo>
                  <a:pt x="45676" y="14251"/>
                </a:lnTo>
                <a:lnTo>
                  <a:pt x="43123" y="12645"/>
                </a:lnTo>
                <a:lnTo>
                  <a:pt x="27403" y="6225"/>
                </a:lnTo>
                <a:lnTo>
                  <a:pt x="24643" y="5911"/>
                </a:lnTo>
                <a:lnTo>
                  <a:pt x="10614" y="2701"/>
                </a:lnTo>
                <a:lnTo>
                  <a:pt x="8256" y="2075"/>
                </a:lnTo>
                <a:lnTo>
                  <a:pt x="6048" y="1369"/>
                </a:lnTo>
                <a:lnTo>
                  <a:pt x="3104" y="351"/>
                </a:lnTo>
                <a:lnTo>
                  <a:pt x="2276" y="0"/>
                </a:lnTo>
                <a:close/>
              </a:path>
              <a:path w="72390" h="31750">
                <a:moveTo>
                  <a:pt x="66149" y="21885"/>
                </a:moveTo>
                <a:lnTo>
                  <a:pt x="44929" y="21885"/>
                </a:lnTo>
                <a:lnTo>
                  <a:pt x="47919" y="22082"/>
                </a:lnTo>
                <a:lnTo>
                  <a:pt x="53461" y="22630"/>
                </a:lnTo>
                <a:lnTo>
                  <a:pt x="72332" y="26036"/>
                </a:lnTo>
                <a:lnTo>
                  <a:pt x="69779" y="24196"/>
                </a:lnTo>
                <a:lnTo>
                  <a:pt x="68417" y="23295"/>
                </a:lnTo>
                <a:lnTo>
                  <a:pt x="66149" y="2188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114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241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24503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126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2463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56"/>
                </a:moveTo>
                <a:lnTo>
                  <a:pt x="0" y="0"/>
                </a:lnTo>
                <a:lnTo>
                  <a:pt x="229" y="0"/>
                </a:lnTo>
                <a:lnTo>
                  <a:pt x="229" y="273"/>
                </a:lnTo>
                <a:lnTo>
                  <a:pt x="0" y="156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2474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95"/>
                </a:moveTo>
                <a:lnTo>
                  <a:pt x="0" y="0"/>
                </a:lnTo>
                <a:lnTo>
                  <a:pt x="229" y="0"/>
                </a:lnTo>
                <a:lnTo>
                  <a:pt x="229" y="352"/>
                </a:lnTo>
                <a:lnTo>
                  <a:pt x="0" y="195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2486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273"/>
                </a:moveTo>
                <a:lnTo>
                  <a:pt x="0" y="0"/>
                </a:lnTo>
                <a:lnTo>
                  <a:pt x="241" y="0"/>
                </a:lnTo>
                <a:lnTo>
                  <a:pt x="241" y="430"/>
                </a:lnTo>
                <a:lnTo>
                  <a:pt x="0" y="273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2497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352"/>
                </a:moveTo>
                <a:lnTo>
                  <a:pt x="0" y="0"/>
                </a:lnTo>
                <a:lnTo>
                  <a:pt x="241" y="0"/>
                </a:lnTo>
                <a:lnTo>
                  <a:pt x="241" y="508"/>
                </a:lnTo>
                <a:lnTo>
                  <a:pt x="0" y="352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25101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275" y="0"/>
                </a:lnTo>
                <a:lnTo>
                  <a:pt x="275" y="548"/>
                </a:lnTo>
                <a:lnTo>
                  <a:pt x="114" y="469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25216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08"/>
                </a:moveTo>
                <a:lnTo>
                  <a:pt x="0" y="0"/>
                </a:lnTo>
                <a:lnTo>
                  <a:pt x="160" y="0"/>
                </a:lnTo>
                <a:lnTo>
                  <a:pt x="275" y="587"/>
                </a:lnTo>
                <a:lnTo>
                  <a:pt x="80" y="548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25377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48"/>
                </a:moveTo>
                <a:lnTo>
                  <a:pt x="0" y="0"/>
                </a:lnTo>
                <a:lnTo>
                  <a:pt x="229" y="0"/>
                </a:lnTo>
                <a:lnTo>
                  <a:pt x="229" y="626"/>
                </a:lnTo>
                <a:lnTo>
                  <a:pt x="0" y="548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25492" y="61732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587"/>
                </a:moveTo>
                <a:lnTo>
                  <a:pt x="0" y="0"/>
                </a:lnTo>
                <a:lnTo>
                  <a:pt x="229" y="0"/>
                </a:lnTo>
                <a:lnTo>
                  <a:pt x="229" y="665"/>
                </a:lnTo>
                <a:lnTo>
                  <a:pt x="0" y="587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25607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665"/>
                </a:moveTo>
                <a:lnTo>
                  <a:pt x="0" y="38"/>
                </a:lnTo>
                <a:lnTo>
                  <a:pt x="241" y="0"/>
                </a:lnTo>
                <a:lnTo>
                  <a:pt x="241" y="743"/>
                </a:lnTo>
                <a:lnTo>
                  <a:pt x="0" y="665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25722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04"/>
                </a:moveTo>
                <a:lnTo>
                  <a:pt x="0" y="38"/>
                </a:lnTo>
                <a:lnTo>
                  <a:pt x="241" y="0"/>
                </a:lnTo>
                <a:lnTo>
                  <a:pt x="241" y="783"/>
                </a:lnTo>
                <a:lnTo>
                  <a:pt x="0" y="704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2584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43"/>
                </a:moveTo>
                <a:lnTo>
                  <a:pt x="0" y="0"/>
                </a:lnTo>
                <a:lnTo>
                  <a:pt x="229" y="0"/>
                </a:lnTo>
                <a:lnTo>
                  <a:pt x="229" y="822"/>
                </a:lnTo>
                <a:lnTo>
                  <a:pt x="0" y="743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2596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83"/>
                </a:moveTo>
                <a:lnTo>
                  <a:pt x="0" y="0"/>
                </a:lnTo>
                <a:lnTo>
                  <a:pt x="229" y="0"/>
                </a:lnTo>
                <a:lnTo>
                  <a:pt x="229" y="861"/>
                </a:lnTo>
                <a:lnTo>
                  <a:pt x="0" y="783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2607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22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22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2619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61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61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632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275" y="0"/>
                </a:lnTo>
                <a:lnTo>
                  <a:pt x="275" y="939"/>
                </a:lnTo>
                <a:lnTo>
                  <a:pt x="114" y="90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2643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160" y="0"/>
                </a:lnTo>
                <a:lnTo>
                  <a:pt x="275" y="979"/>
                </a:lnTo>
                <a:lnTo>
                  <a:pt x="0" y="90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2659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78"/>
                </a:moveTo>
                <a:lnTo>
                  <a:pt x="0" y="38"/>
                </a:lnTo>
                <a:lnTo>
                  <a:pt x="229" y="0"/>
                </a:lnTo>
                <a:lnTo>
                  <a:pt x="229" y="1057"/>
                </a:lnTo>
                <a:lnTo>
                  <a:pt x="0" y="97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2671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18"/>
                </a:moveTo>
                <a:lnTo>
                  <a:pt x="0" y="38"/>
                </a:lnTo>
                <a:lnTo>
                  <a:pt x="229" y="0"/>
                </a:lnTo>
                <a:lnTo>
                  <a:pt x="229" y="1096"/>
                </a:lnTo>
                <a:lnTo>
                  <a:pt x="0" y="101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2682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57"/>
                </a:moveTo>
                <a:lnTo>
                  <a:pt x="0" y="0"/>
                </a:lnTo>
                <a:lnTo>
                  <a:pt x="241" y="0"/>
                </a:lnTo>
                <a:lnTo>
                  <a:pt x="241" y="1134"/>
                </a:lnTo>
                <a:lnTo>
                  <a:pt x="0" y="1057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2694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96"/>
                </a:moveTo>
                <a:lnTo>
                  <a:pt x="0" y="0"/>
                </a:lnTo>
                <a:lnTo>
                  <a:pt x="241" y="0"/>
                </a:lnTo>
                <a:lnTo>
                  <a:pt x="241" y="1173"/>
                </a:lnTo>
                <a:lnTo>
                  <a:pt x="0" y="1096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2706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34"/>
                </a:moveTo>
                <a:lnTo>
                  <a:pt x="0" y="0"/>
                </a:lnTo>
                <a:lnTo>
                  <a:pt x="229" y="0"/>
                </a:lnTo>
                <a:lnTo>
                  <a:pt x="229" y="1212"/>
                </a:lnTo>
                <a:lnTo>
                  <a:pt x="0" y="1134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2718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29" y="0"/>
                </a:lnTo>
                <a:lnTo>
                  <a:pt x="229" y="1252"/>
                </a:lnTo>
                <a:lnTo>
                  <a:pt x="0" y="1173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27298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52"/>
                </a:moveTo>
                <a:lnTo>
                  <a:pt x="0" y="40"/>
                </a:lnTo>
                <a:lnTo>
                  <a:pt x="241" y="0"/>
                </a:lnTo>
                <a:lnTo>
                  <a:pt x="241" y="1331"/>
                </a:lnTo>
                <a:lnTo>
                  <a:pt x="0" y="1252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27413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92"/>
                </a:moveTo>
                <a:lnTo>
                  <a:pt x="0" y="40"/>
                </a:lnTo>
                <a:lnTo>
                  <a:pt x="275" y="0"/>
                </a:lnTo>
                <a:lnTo>
                  <a:pt x="275" y="1370"/>
                </a:lnTo>
                <a:lnTo>
                  <a:pt x="126" y="1331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2753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31"/>
                </a:moveTo>
                <a:lnTo>
                  <a:pt x="0" y="0"/>
                </a:lnTo>
                <a:lnTo>
                  <a:pt x="149" y="0"/>
                </a:lnTo>
                <a:lnTo>
                  <a:pt x="275" y="1409"/>
                </a:lnTo>
                <a:lnTo>
                  <a:pt x="0" y="1331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2768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70"/>
                </a:moveTo>
                <a:lnTo>
                  <a:pt x="0" y="0"/>
                </a:lnTo>
                <a:lnTo>
                  <a:pt x="241" y="0"/>
                </a:lnTo>
                <a:lnTo>
                  <a:pt x="241" y="1448"/>
                </a:lnTo>
                <a:lnTo>
                  <a:pt x="0" y="137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2781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09"/>
                </a:moveTo>
                <a:lnTo>
                  <a:pt x="0" y="0"/>
                </a:lnTo>
                <a:lnTo>
                  <a:pt x="229" y="0"/>
                </a:lnTo>
                <a:lnTo>
                  <a:pt x="229" y="1488"/>
                </a:lnTo>
                <a:lnTo>
                  <a:pt x="0" y="1409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27930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48"/>
                </a:moveTo>
                <a:lnTo>
                  <a:pt x="0" y="0"/>
                </a:lnTo>
                <a:lnTo>
                  <a:pt x="229" y="0"/>
                </a:lnTo>
                <a:lnTo>
                  <a:pt x="229" y="1527"/>
                </a:lnTo>
                <a:lnTo>
                  <a:pt x="0" y="1448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28045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27"/>
                </a:moveTo>
                <a:lnTo>
                  <a:pt x="0" y="38"/>
                </a:lnTo>
                <a:lnTo>
                  <a:pt x="241" y="0"/>
                </a:lnTo>
                <a:lnTo>
                  <a:pt x="241" y="1644"/>
                </a:lnTo>
                <a:lnTo>
                  <a:pt x="0" y="1527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28160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66"/>
                </a:moveTo>
                <a:lnTo>
                  <a:pt x="0" y="38"/>
                </a:lnTo>
                <a:lnTo>
                  <a:pt x="241" y="0"/>
                </a:lnTo>
                <a:lnTo>
                  <a:pt x="241" y="1683"/>
                </a:lnTo>
                <a:lnTo>
                  <a:pt x="0" y="1566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28287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44"/>
                </a:moveTo>
                <a:lnTo>
                  <a:pt x="0" y="0"/>
                </a:lnTo>
                <a:lnTo>
                  <a:pt x="229" y="0"/>
                </a:lnTo>
                <a:lnTo>
                  <a:pt x="229" y="1723"/>
                </a:lnTo>
                <a:lnTo>
                  <a:pt x="0" y="1644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28402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83"/>
                </a:moveTo>
                <a:lnTo>
                  <a:pt x="0" y="0"/>
                </a:lnTo>
                <a:lnTo>
                  <a:pt x="229" y="0"/>
                </a:lnTo>
                <a:lnTo>
                  <a:pt x="229" y="1762"/>
                </a:lnTo>
                <a:lnTo>
                  <a:pt x="0" y="1683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2851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762"/>
                </a:moveTo>
                <a:lnTo>
                  <a:pt x="0" y="38"/>
                </a:lnTo>
                <a:lnTo>
                  <a:pt x="241" y="0"/>
                </a:lnTo>
                <a:lnTo>
                  <a:pt x="241" y="1840"/>
                </a:lnTo>
                <a:lnTo>
                  <a:pt x="0" y="1762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28632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801"/>
                </a:moveTo>
                <a:lnTo>
                  <a:pt x="0" y="38"/>
                </a:lnTo>
                <a:lnTo>
                  <a:pt x="275" y="0"/>
                </a:lnTo>
                <a:lnTo>
                  <a:pt x="275" y="1879"/>
                </a:lnTo>
                <a:lnTo>
                  <a:pt x="126" y="184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2875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40"/>
                </a:moveTo>
                <a:lnTo>
                  <a:pt x="0" y="0"/>
                </a:lnTo>
                <a:lnTo>
                  <a:pt x="149" y="0"/>
                </a:lnTo>
                <a:lnTo>
                  <a:pt x="264" y="1918"/>
                </a:lnTo>
                <a:lnTo>
                  <a:pt x="0" y="184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2890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79"/>
                </a:moveTo>
                <a:lnTo>
                  <a:pt x="0" y="0"/>
                </a:lnTo>
                <a:lnTo>
                  <a:pt x="241" y="0"/>
                </a:lnTo>
                <a:lnTo>
                  <a:pt x="241" y="1957"/>
                </a:lnTo>
                <a:lnTo>
                  <a:pt x="0" y="1879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29023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57"/>
                </a:moveTo>
                <a:lnTo>
                  <a:pt x="0" y="38"/>
                </a:lnTo>
                <a:lnTo>
                  <a:pt x="241" y="0"/>
                </a:lnTo>
                <a:lnTo>
                  <a:pt x="241" y="2036"/>
                </a:lnTo>
                <a:lnTo>
                  <a:pt x="0" y="1957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2914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96"/>
                </a:moveTo>
                <a:lnTo>
                  <a:pt x="0" y="38"/>
                </a:lnTo>
                <a:lnTo>
                  <a:pt x="229" y="0"/>
                </a:lnTo>
                <a:lnTo>
                  <a:pt x="229" y="2075"/>
                </a:lnTo>
                <a:lnTo>
                  <a:pt x="0" y="1996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2926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36"/>
                </a:moveTo>
                <a:lnTo>
                  <a:pt x="0" y="0"/>
                </a:lnTo>
                <a:lnTo>
                  <a:pt x="241" y="0"/>
                </a:lnTo>
                <a:lnTo>
                  <a:pt x="241" y="2114"/>
                </a:lnTo>
                <a:lnTo>
                  <a:pt x="0" y="2036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2937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75"/>
                </a:moveTo>
                <a:lnTo>
                  <a:pt x="0" y="0"/>
                </a:lnTo>
                <a:lnTo>
                  <a:pt x="241" y="0"/>
                </a:lnTo>
                <a:lnTo>
                  <a:pt x="241" y="2192"/>
                </a:lnTo>
                <a:lnTo>
                  <a:pt x="0" y="2075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2950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53"/>
                </a:moveTo>
                <a:lnTo>
                  <a:pt x="0" y="38"/>
                </a:lnTo>
                <a:lnTo>
                  <a:pt x="229" y="0"/>
                </a:lnTo>
                <a:lnTo>
                  <a:pt x="229" y="2271"/>
                </a:lnTo>
                <a:lnTo>
                  <a:pt x="0" y="2153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14" y="0"/>
                </a:moveTo>
                <a:lnTo>
                  <a:pt x="0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275" y="0"/>
                </a:moveTo>
                <a:lnTo>
                  <a:pt x="0" y="0"/>
                </a:lnTo>
                <a:lnTo>
                  <a:pt x="0" y="2271"/>
                </a:lnTo>
                <a:lnTo>
                  <a:pt x="160" y="1996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29851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14"/>
                </a:moveTo>
                <a:lnTo>
                  <a:pt x="0" y="0"/>
                </a:lnTo>
                <a:lnTo>
                  <a:pt x="275" y="0"/>
                </a:lnTo>
                <a:lnTo>
                  <a:pt x="275" y="1291"/>
                </a:lnTo>
                <a:lnTo>
                  <a:pt x="0" y="2114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30012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29" y="38"/>
                </a:moveTo>
                <a:lnTo>
                  <a:pt x="0" y="38"/>
                </a:lnTo>
                <a:lnTo>
                  <a:pt x="0" y="1761"/>
                </a:lnTo>
                <a:lnTo>
                  <a:pt x="229" y="900"/>
                </a:lnTo>
                <a:lnTo>
                  <a:pt x="229" y="38"/>
                </a:lnTo>
                <a:close/>
              </a:path>
              <a:path w="634" h="1904">
                <a:moveTo>
                  <a:pt x="229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30127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41" y="0"/>
                </a:moveTo>
                <a:lnTo>
                  <a:pt x="0" y="1330"/>
                </a:lnTo>
                <a:lnTo>
                  <a:pt x="241" y="430"/>
                </a:lnTo>
                <a:lnTo>
                  <a:pt x="241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30242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41" y="0"/>
                </a:moveTo>
                <a:lnTo>
                  <a:pt x="0" y="0"/>
                </a:lnTo>
                <a:lnTo>
                  <a:pt x="0" y="900"/>
                </a:lnTo>
                <a:lnTo>
                  <a:pt x="241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30368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34" y="234"/>
                </a:lnTo>
                <a:lnTo>
                  <a:pt x="0" y="43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16994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4" h="46354">
                <a:moveTo>
                  <a:pt x="15812" y="27054"/>
                </a:moveTo>
                <a:lnTo>
                  <a:pt x="15616" y="27719"/>
                </a:lnTo>
                <a:lnTo>
                  <a:pt x="15490" y="27954"/>
                </a:lnTo>
                <a:lnTo>
                  <a:pt x="15294" y="28542"/>
                </a:lnTo>
                <a:lnTo>
                  <a:pt x="15179" y="28776"/>
                </a:lnTo>
                <a:lnTo>
                  <a:pt x="15064" y="29129"/>
                </a:lnTo>
                <a:lnTo>
                  <a:pt x="14938" y="29364"/>
                </a:lnTo>
                <a:lnTo>
                  <a:pt x="14869" y="29560"/>
                </a:lnTo>
                <a:lnTo>
                  <a:pt x="14512" y="30225"/>
                </a:lnTo>
                <a:lnTo>
                  <a:pt x="14153" y="31008"/>
                </a:lnTo>
                <a:lnTo>
                  <a:pt x="13684" y="31753"/>
                </a:lnTo>
                <a:lnTo>
                  <a:pt x="13569" y="32027"/>
                </a:lnTo>
                <a:lnTo>
                  <a:pt x="13440" y="32183"/>
                </a:lnTo>
                <a:lnTo>
                  <a:pt x="12822" y="33162"/>
                </a:lnTo>
                <a:lnTo>
                  <a:pt x="12661" y="33357"/>
                </a:lnTo>
                <a:lnTo>
                  <a:pt x="6761" y="38213"/>
                </a:lnTo>
                <a:lnTo>
                  <a:pt x="6612" y="38487"/>
                </a:lnTo>
                <a:lnTo>
                  <a:pt x="5738" y="38800"/>
                </a:lnTo>
                <a:lnTo>
                  <a:pt x="3035" y="40287"/>
                </a:lnTo>
                <a:lnTo>
                  <a:pt x="1540" y="40993"/>
                </a:lnTo>
                <a:lnTo>
                  <a:pt x="95" y="41580"/>
                </a:lnTo>
                <a:lnTo>
                  <a:pt x="0" y="44672"/>
                </a:lnTo>
                <a:lnTo>
                  <a:pt x="1264" y="44908"/>
                </a:lnTo>
                <a:lnTo>
                  <a:pt x="3576" y="45378"/>
                </a:lnTo>
                <a:lnTo>
                  <a:pt x="6336" y="46043"/>
                </a:lnTo>
                <a:lnTo>
                  <a:pt x="8222" y="46043"/>
                </a:lnTo>
                <a:lnTo>
                  <a:pt x="10108" y="45965"/>
                </a:lnTo>
                <a:lnTo>
                  <a:pt x="24689" y="43890"/>
                </a:lnTo>
                <a:lnTo>
                  <a:pt x="26380" y="43538"/>
                </a:lnTo>
                <a:lnTo>
                  <a:pt x="28001" y="43146"/>
                </a:lnTo>
                <a:lnTo>
                  <a:pt x="30980" y="42363"/>
                </a:lnTo>
                <a:lnTo>
                  <a:pt x="33693" y="41580"/>
                </a:lnTo>
                <a:lnTo>
                  <a:pt x="1023" y="41540"/>
                </a:lnTo>
                <a:lnTo>
                  <a:pt x="1736" y="41384"/>
                </a:lnTo>
                <a:lnTo>
                  <a:pt x="14547" y="31165"/>
                </a:lnTo>
                <a:lnTo>
                  <a:pt x="17260" y="31008"/>
                </a:lnTo>
                <a:lnTo>
                  <a:pt x="22378" y="30774"/>
                </a:lnTo>
                <a:lnTo>
                  <a:pt x="29174" y="30578"/>
                </a:lnTo>
                <a:lnTo>
                  <a:pt x="29761" y="30578"/>
                </a:lnTo>
                <a:lnTo>
                  <a:pt x="28312" y="27680"/>
                </a:lnTo>
                <a:lnTo>
                  <a:pt x="28172" y="27289"/>
                </a:lnTo>
                <a:lnTo>
                  <a:pt x="19273" y="27289"/>
                </a:lnTo>
                <a:lnTo>
                  <a:pt x="17893" y="27250"/>
                </a:lnTo>
                <a:lnTo>
                  <a:pt x="16708" y="27172"/>
                </a:lnTo>
                <a:lnTo>
                  <a:pt x="15812" y="27054"/>
                </a:lnTo>
                <a:close/>
              </a:path>
              <a:path w="38734" h="46354">
                <a:moveTo>
                  <a:pt x="30037" y="31008"/>
                </a:moveTo>
                <a:lnTo>
                  <a:pt x="34291" y="35824"/>
                </a:lnTo>
                <a:lnTo>
                  <a:pt x="33027" y="36216"/>
                </a:lnTo>
                <a:lnTo>
                  <a:pt x="31727" y="36569"/>
                </a:lnTo>
                <a:lnTo>
                  <a:pt x="30393" y="36881"/>
                </a:lnTo>
                <a:lnTo>
                  <a:pt x="29059" y="37234"/>
                </a:lnTo>
                <a:lnTo>
                  <a:pt x="1931" y="41462"/>
                </a:lnTo>
                <a:lnTo>
                  <a:pt x="1264" y="41540"/>
                </a:lnTo>
                <a:lnTo>
                  <a:pt x="33724" y="41540"/>
                </a:lnTo>
                <a:lnTo>
                  <a:pt x="34165" y="40954"/>
                </a:lnTo>
                <a:lnTo>
                  <a:pt x="34682" y="40444"/>
                </a:lnTo>
                <a:lnTo>
                  <a:pt x="34796" y="40287"/>
                </a:lnTo>
                <a:lnTo>
                  <a:pt x="35073" y="40053"/>
                </a:lnTo>
                <a:lnTo>
                  <a:pt x="35234" y="39857"/>
                </a:lnTo>
                <a:lnTo>
                  <a:pt x="35464" y="39622"/>
                </a:lnTo>
                <a:lnTo>
                  <a:pt x="35625" y="39505"/>
                </a:lnTo>
                <a:lnTo>
                  <a:pt x="35821" y="39309"/>
                </a:lnTo>
                <a:lnTo>
                  <a:pt x="36097" y="39113"/>
                </a:lnTo>
                <a:lnTo>
                  <a:pt x="36327" y="38957"/>
                </a:lnTo>
                <a:lnTo>
                  <a:pt x="36522" y="38761"/>
                </a:lnTo>
                <a:lnTo>
                  <a:pt x="37120" y="38369"/>
                </a:lnTo>
                <a:lnTo>
                  <a:pt x="37592" y="38095"/>
                </a:lnTo>
                <a:lnTo>
                  <a:pt x="37868" y="37938"/>
                </a:lnTo>
                <a:lnTo>
                  <a:pt x="38098" y="37781"/>
                </a:lnTo>
                <a:lnTo>
                  <a:pt x="31512" y="32927"/>
                </a:lnTo>
                <a:lnTo>
                  <a:pt x="30037" y="31008"/>
                </a:lnTo>
                <a:close/>
              </a:path>
              <a:path w="38734" h="46354">
                <a:moveTo>
                  <a:pt x="15651" y="27484"/>
                </a:moveTo>
                <a:close/>
              </a:path>
              <a:path w="38734" h="46354">
                <a:moveTo>
                  <a:pt x="18330" y="0"/>
                </a:moveTo>
                <a:lnTo>
                  <a:pt x="12661" y="7321"/>
                </a:lnTo>
                <a:lnTo>
                  <a:pt x="12776" y="8338"/>
                </a:lnTo>
                <a:lnTo>
                  <a:pt x="15260" y="15661"/>
                </a:lnTo>
                <a:lnTo>
                  <a:pt x="15846" y="17108"/>
                </a:lnTo>
                <a:lnTo>
                  <a:pt x="16080" y="17971"/>
                </a:lnTo>
                <a:lnTo>
                  <a:pt x="16318" y="18988"/>
                </a:lnTo>
                <a:lnTo>
                  <a:pt x="16433" y="19810"/>
                </a:lnTo>
                <a:lnTo>
                  <a:pt x="16527" y="23256"/>
                </a:lnTo>
                <a:lnTo>
                  <a:pt x="16364" y="24705"/>
                </a:lnTo>
                <a:lnTo>
                  <a:pt x="16122" y="25879"/>
                </a:lnTo>
                <a:lnTo>
                  <a:pt x="15812" y="27054"/>
                </a:lnTo>
                <a:lnTo>
                  <a:pt x="16708" y="27172"/>
                </a:lnTo>
                <a:lnTo>
                  <a:pt x="17893" y="27250"/>
                </a:lnTo>
                <a:lnTo>
                  <a:pt x="19273" y="27289"/>
                </a:lnTo>
                <a:lnTo>
                  <a:pt x="20802" y="27289"/>
                </a:lnTo>
                <a:lnTo>
                  <a:pt x="22447" y="27250"/>
                </a:lnTo>
                <a:lnTo>
                  <a:pt x="25126" y="27054"/>
                </a:lnTo>
                <a:lnTo>
                  <a:pt x="26069" y="26937"/>
                </a:lnTo>
                <a:lnTo>
                  <a:pt x="26978" y="26780"/>
                </a:lnTo>
                <a:lnTo>
                  <a:pt x="27921" y="26584"/>
                </a:lnTo>
                <a:lnTo>
                  <a:pt x="27599" y="25527"/>
                </a:lnTo>
                <a:lnTo>
                  <a:pt x="27323" y="24431"/>
                </a:lnTo>
                <a:lnTo>
                  <a:pt x="27093" y="23256"/>
                </a:lnTo>
                <a:lnTo>
                  <a:pt x="26782" y="20750"/>
                </a:lnTo>
                <a:lnTo>
                  <a:pt x="26879" y="15661"/>
                </a:lnTo>
                <a:lnTo>
                  <a:pt x="30183" y="2114"/>
                </a:lnTo>
                <a:lnTo>
                  <a:pt x="28427" y="2114"/>
                </a:lnTo>
                <a:lnTo>
                  <a:pt x="21469" y="586"/>
                </a:lnTo>
                <a:lnTo>
                  <a:pt x="20411" y="273"/>
                </a:lnTo>
                <a:lnTo>
                  <a:pt x="19066" y="38"/>
                </a:lnTo>
                <a:lnTo>
                  <a:pt x="18330" y="0"/>
                </a:lnTo>
                <a:close/>
              </a:path>
              <a:path w="38734" h="46354">
                <a:moveTo>
                  <a:pt x="27921" y="26584"/>
                </a:moveTo>
                <a:lnTo>
                  <a:pt x="20802" y="27289"/>
                </a:lnTo>
                <a:lnTo>
                  <a:pt x="28172" y="27289"/>
                </a:lnTo>
                <a:lnTo>
                  <a:pt x="27921" y="26584"/>
                </a:lnTo>
                <a:close/>
              </a:path>
              <a:path w="38734" h="46354">
                <a:moveTo>
                  <a:pt x="30198" y="2074"/>
                </a:moveTo>
                <a:lnTo>
                  <a:pt x="29370" y="2114"/>
                </a:lnTo>
                <a:lnTo>
                  <a:pt x="30183" y="211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10784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59" h="71754">
                <a:moveTo>
                  <a:pt x="6060" y="51561"/>
                </a:moveTo>
                <a:lnTo>
                  <a:pt x="2081" y="63753"/>
                </a:lnTo>
                <a:lnTo>
                  <a:pt x="1805" y="64261"/>
                </a:lnTo>
                <a:lnTo>
                  <a:pt x="1057" y="65150"/>
                </a:lnTo>
                <a:lnTo>
                  <a:pt x="793" y="65531"/>
                </a:lnTo>
                <a:lnTo>
                  <a:pt x="275" y="66166"/>
                </a:lnTo>
                <a:lnTo>
                  <a:pt x="862" y="66928"/>
                </a:lnTo>
                <a:lnTo>
                  <a:pt x="1057" y="67055"/>
                </a:lnTo>
                <a:lnTo>
                  <a:pt x="4875" y="68325"/>
                </a:lnTo>
                <a:lnTo>
                  <a:pt x="6531" y="69087"/>
                </a:lnTo>
                <a:lnTo>
                  <a:pt x="7946" y="69595"/>
                </a:lnTo>
                <a:lnTo>
                  <a:pt x="8808" y="69849"/>
                </a:lnTo>
                <a:lnTo>
                  <a:pt x="9004" y="69976"/>
                </a:lnTo>
                <a:lnTo>
                  <a:pt x="9165" y="69976"/>
                </a:lnTo>
                <a:lnTo>
                  <a:pt x="11131" y="70484"/>
                </a:lnTo>
                <a:lnTo>
                  <a:pt x="13489" y="70865"/>
                </a:lnTo>
                <a:lnTo>
                  <a:pt x="17571" y="71246"/>
                </a:lnTo>
                <a:lnTo>
                  <a:pt x="18786" y="71143"/>
                </a:lnTo>
                <a:lnTo>
                  <a:pt x="18479" y="71119"/>
                </a:lnTo>
                <a:lnTo>
                  <a:pt x="18318" y="70992"/>
                </a:lnTo>
                <a:lnTo>
                  <a:pt x="22803" y="70992"/>
                </a:lnTo>
                <a:lnTo>
                  <a:pt x="23792" y="70611"/>
                </a:lnTo>
                <a:lnTo>
                  <a:pt x="24333" y="70484"/>
                </a:lnTo>
                <a:lnTo>
                  <a:pt x="25483" y="69976"/>
                </a:lnTo>
                <a:lnTo>
                  <a:pt x="26069" y="69595"/>
                </a:lnTo>
                <a:lnTo>
                  <a:pt x="27369" y="68833"/>
                </a:lnTo>
                <a:lnTo>
                  <a:pt x="28920" y="67817"/>
                </a:lnTo>
                <a:lnTo>
                  <a:pt x="19859" y="67817"/>
                </a:lnTo>
                <a:lnTo>
                  <a:pt x="19618" y="67690"/>
                </a:lnTo>
                <a:lnTo>
                  <a:pt x="30002" y="62356"/>
                </a:lnTo>
                <a:lnTo>
                  <a:pt x="29531" y="61721"/>
                </a:lnTo>
                <a:lnTo>
                  <a:pt x="29013" y="61213"/>
                </a:lnTo>
                <a:lnTo>
                  <a:pt x="28461" y="60578"/>
                </a:lnTo>
                <a:lnTo>
                  <a:pt x="8371" y="51942"/>
                </a:lnTo>
                <a:lnTo>
                  <a:pt x="6060" y="51561"/>
                </a:lnTo>
                <a:close/>
              </a:path>
              <a:path w="60959" h="71754">
                <a:moveTo>
                  <a:pt x="22803" y="70992"/>
                </a:moveTo>
                <a:lnTo>
                  <a:pt x="18318" y="70992"/>
                </a:lnTo>
                <a:lnTo>
                  <a:pt x="19066" y="71119"/>
                </a:lnTo>
                <a:lnTo>
                  <a:pt x="18786" y="71143"/>
                </a:lnTo>
                <a:lnTo>
                  <a:pt x="19066" y="71246"/>
                </a:lnTo>
                <a:lnTo>
                  <a:pt x="21469" y="71246"/>
                </a:lnTo>
                <a:lnTo>
                  <a:pt x="22332" y="71119"/>
                </a:lnTo>
                <a:lnTo>
                  <a:pt x="22803" y="70992"/>
                </a:lnTo>
                <a:close/>
              </a:path>
              <a:path w="60959" h="71754">
                <a:moveTo>
                  <a:pt x="21228" y="67690"/>
                </a:moveTo>
                <a:lnTo>
                  <a:pt x="19618" y="67690"/>
                </a:lnTo>
                <a:lnTo>
                  <a:pt x="19859" y="67817"/>
                </a:lnTo>
                <a:lnTo>
                  <a:pt x="20411" y="67817"/>
                </a:lnTo>
                <a:lnTo>
                  <a:pt x="21228" y="67690"/>
                </a:lnTo>
                <a:close/>
              </a:path>
              <a:path w="60959" h="71754">
                <a:moveTo>
                  <a:pt x="53749" y="41656"/>
                </a:moveTo>
                <a:lnTo>
                  <a:pt x="44388" y="41656"/>
                </a:lnTo>
                <a:lnTo>
                  <a:pt x="44181" y="41783"/>
                </a:lnTo>
                <a:lnTo>
                  <a:pt x="43560" y="42164"/>
                </a:lnTo>
                <a:lnTo>
                  <a:pt x="42813" y="42672"/>
                </a:lnTo>
                <a:lnTo>
                  <a:pt x="42111" y="43180"/>
                </a:lnTo>
                <a:lnTo>
                  <a:pt x="41479" y="43815"/>
                </a:lnTo>
                <a:lnTo>
                  <a:pt x="40892" y="44323"/>
                </a:lnTo>
                <a:lnTo>
                  <a:pt x="39478" y="46101"/>
                </a:lnTo>
                <a:lnTo>
                  <a:pt x="38778" y="47244"/>
                </a:lnTo>
                <a:lnTo>
                  <a:pt x="37937" y="48895"/>
                </a:lnTo>
                <a:lnTo>
                  <a:pt x="36798" y="52450"/>
                </a:lnTo>
                <a:lnTo>
                  <a:pt x="36120" y="54101"/>
                </a:lnTo>
                <a:lnTo>
                  <a:pt x="30508" y="61975"/>
                </a:lnTo>
                <a:lnTo>
                  <a:pt x="28783" y="63499"/>
                </a:lnTo>
                <a:lnTo>
                  <a:pt x="27645" y="64388"/>
                </a:lnTo>
                <a:lnTo>
                  <a:pt x="27346" y="64595"/>
                </a:lnTo>
                <a:lnTo>
                  <a:pt x="26656" y="65150"/>
                </a:lnTo>
                <a:lnTo>
                  <a:pt x="26046" y="65531"/>
                </a:lnTo>
                <a:lnTo>
                  <a:pt x="25552" y="65912"/>
                </a:lnTo>
                <a:lnTo>
                  <a:pt x="24655" y="66420"/>
                </a:lnTo>
                <a:lnTo>
                  <a:pt x="24110" y="66659"/>
                </a:lnTo>
                <a:lnTo>
                  <a:pt x="23861" y="66801"/>
                </a:lnTo>
                <a:lnTo>
                  <a:pt x="23079" y="67182"/>
                </a:lnTo>
                <a:lnTo>
                  <a:pt x="22573" y="67331"/>
                </a:lnTo>
                <a:lnTo>
                  <a:pt x="22332" y="67436"/>
                </a:lnTo>
                <a:lnTo>
                  <a:pt x="20756" y="67817"/>
                </a:lnTo>
                <a:lnTo>
                  <a:pt x="28920" y="67817"/>
                </a:lnTo>
                <a:lnTo>
                  <a:pt x="30198" y="66928"/>
                </a:lnTo>
                <a:lnTo>
                  <a:pt x="31788" y="65517"/>
                </a:lnTo>
                <a:lnTo>
                  <a:pt x="32294" y="65023"/>
                </a:lnTo>
                <a:lnTo>
                  <a:pt x="32555" y="64769"/>
                </a:lnTo>
                <a:lnTo>
                  <a:pt x="32785" y="64769"/>
                </a:lnTo>
                <a:lnTo>
                  <a:pt x="33383" y="64261"/>
                </a:lnTo>
                <a:lnTo>
                  <a:pt x="33889" y="63880"/>
                </a:lnTo>
                <a:lnTo>
                  <a:pt x="34567" y="63118"/>
                </a:lnTo>
                <a:lnTo>
                  <a:pt x="35073" y="62610"/>
                </a:lnTo>
                <a:lnTo>
                  <a:pt x="36407" y="60959"/>
                </a:lnTo>
                <a:lnTo>
                  <a:pt x="41398" y="49657"/>
                </a:lnTo>
                <a:lnTo>
                  <a:pt x="42261" y="48260"/>
                </a:lnTo>
                <a:lnTo>
                  <a:pt x="49149" y="43815"/>
                </a:lnTo>
                <a:lnTo>
                  <a:pt x="50046" y="43434"/>
                </a:lnTo>
                <a:lnTo>
                  <a:pt x="51345" y="42926"/>
                </a:lnTo>
                <a:lnTo>
                  <a:pt x="52093" y="42672"/>
                </a:lnTo>
                <a:lnTo>
                  <a:pt x="52886" y="42164"/>
                </a:lnTo>
                <a:lnTo>
                  <a:pt x="53533" y="41783"/>
                </a:lnTo>
                <a:lnTo>
                  <a:pt x="44354" y="41783"/>
                </a:lnTo>
                <a:lnTo>
                  <a:pt x="53615" y="41734"/>
                </a:lnTo>
                <a:lnTo>
                  <a:pt x="53749" y="41656"/>
                </a:lnTo>
                <a:close/>
              </a:path>
              <a:path w="60959" h="71754">
                <a:moveTo>
                  <a:pt x="32335" y="64984"/>
                </a:moveTo>
                <a:lnTo>
                  <a:pt x="32199" y="65023"/>
                </a:lnTo>
                <a:lnTo>
                  <a:pt x="32335" y="64984"/>
                </a:lnTo>
                <a:close/>
              </a:path>
              <a:path w="60959" h="71754">
                <a:moveTo>
                  <a:pt x="32785" y="64769"/>
                </a:moveTo>
                <a:lnTo>
                  <a:pt x="32555" y="64769"/>
                </a:lnTo>
                <a:lnTo>
                  <a:pt x="32335" y="64984"/>
                </a:lnTo>
                <a:lnTo>
                  <a:pt x="32636" y="64896"/>
                </a:lnTo>
                <a:lnTo>
                  <a:pt x="32785" y="64769"/>
                </a:lnTo>
                <a:close/>
              </a:path>
              <a:path w="60959" h="71754">
                <a:moveTo>
                  <a:pt x="21891" y="20700"/>
                </a:moveTo>
                <a:lnTo>
                  <a:pt x="793" y="20700"/>
                </a:lnTo>
                <a:lnTo>
                  <a:pt x="1037" y="21462"/>
                </a:lnTo>
                <a:lnTo>
                  <a:pt x="2161" y="24637"/>
                </a:lnTo>
                <a:lnTo>
                  <a:pt x="3024" y="27304"/>
                </a:lnTo>
                <a:lnTo>
                  <a:pt x="6209" y="45592"/>
                </a:lnTo>
                <a:lnTo>
                  <a:pt x="7394" y="45084"/>
                </a:lnTo>
                <a:lnTo>
                  <a:pt x="10660" y="43560"/>
                </a:lnTo>
                <a:lnTo>
                  <a:pt x="11637" y="42925"/>
                </a:lnTo>
                <a:lnTo>
                  <a:pt x="13708" y="41655"/>
                </a:lnTo>
                <a:lnTo>
                  <a:pt x="15927" y="40131"/>
                </a:lnTo>
                <a:lnTo>
                  <a:pt x="17180" y="39115"/>
                </a:lnTo>
                <a:lnTo>
                  <a:pt x="17697" y="38734"/>
                </a:lnTo>
                <a:lnTo>
                  <a:pt x="18479" y="37972"/>
                </a:lnTo>
                <a:lnTo>
                  <a:pt x="19342" y="36702"/>
                </a:lnTo>
                <a:lnTo>
                  <a:pt x="19959" y="35686"/>
                </a:lnTo>
                <a:lnTo>
                  <a:pt x="20482" y="34670"/>
                </a:lnTo>
                <a:lnTo>
                  <a:pt x="20837" y="34035"/>
                </a:lnTo>
                <a:lnTo>
                  <a:pt x="22729" y="27304"/>
                </a:lnTo>
                <a:lnTo>
                  <a:pt x="22610" y="23494"/>
                </a:lnTo>
                <a:lnTo>
                  <a:pt x="22297" y="21970"/>
                </a:lnTo>
                <a:lnTo>
                  <a:pt x="22102" y="21208"/>
                </a:lnTo>
                <a:lnTo>
                  <a:pt x="21891" y="20700"/>
                </a:lnTo>
                <a:close/>
              </a:path>
              <a:path w="60959" h="71754">
                <a:moveTo>
                  <a:pt x="43192" y="3937"/>
                </a:moveTo>
                <a:lnTo>
                  <a:pt x="24540" y="3936"/>
                </a:lnTo>
                <a:lnTo>
                  <a:pt x="25276" y="4064"/>
                </a:lnTo>
                <a:lnTo>
                  <a:pt x="26621" y="4191"/>
                </a:lnTo>
                <a:lnTo>
                  <a:pt x="27679" y="4572"/>
                </a:lnTo>
                <a:lnTo>
                  <a:pt x="36407" y="6096"/>
                </a:lnTo>
                <a:lnTo>
                  <a:pt x="35540" y="8509"/>
                </a:lnTo>
                <a:lnTo>
                  <a:pt x="32994" y="24384"/>
                </a:lnTo>
                <a:lnTo>
                  <a:pt x="33105" y="25654"/>
                </a:lnTo>
                <a:lnTo>
                  <a:pt x="37822" y="36957"/>
                </a:lnTo>
                <a:lnTo>
                  <a:pt x="38454" y="37719"/>
                </a:lnTo>
                <a:lnTo>
                  <a:pt x="44260" y="41734"/>
                </a:lnTo>
                <a:lnTo>
                  <a:pt x="53749" y="41656"/>
                </a:lnTo>
                <a:lnTo>
                  <a:pt x="60465" y="33274"/>
                </a:lnTo>
                <a:lnTo>
                  <a:pt x="60421" y="29845"/>
                </a:lnTo>
                <a:lnTo>
                  <a:pt x="55313" y="23495"/>
                </a:lnTo>
                <a:lnTo>
                  <a:pt x="55163" y="23368"/>
                </a:lnTo>
                <a:lnTo>
                  <a:pt x="46142" y="10287"/>
                </a:lnTo>
                <a:lnTo>
                  <a:pt x="46044" y="9652"/>
                </a:lnTo>
                <a:lnTo>
                  <a:pt x="43330" y="4064"/>
                </a:lnTo>
                <a:lnTo>
                  <a:pt x="43192" y="3937"/>
                </a:lnTo>
                <a:close/>
              </a:path>
              <a:path w="60959" h="71754">
                <a:moveTo>
                  <a:pt x="23436" y="0"/>
                </a:moveTo>
                <a:lnTo>
                  <a:pt x="0" y="20827"/>
                </a:lnTo>
                <a:lnTo>
                  <a:pt x="793" y="20700"/>
                </a:lnTo>
                <a:lnTo>
                  <a:pt x="21891" y="20700"/>
                </a:lnTo>
                <a:lnTo>
                  <a:pt x="21469" y="19684"/>
                </a:lnTo>
                <a:lnTo>
                  <a:pt x="20756" y="18287"/>
                </a:lnTo>
                <a:lnTo>
                  <a:pt x="20204" y="17017"/>
                </a:lnTo>
                <a:lnTo>
                  <a:pt x="19856" y="16001"/>
                </a:lnTo>
                <a:lnTo>
                  <a:pt x="19422" y="14604"/>
                </a:lnTo>
                <a:lnTo>
                  <a:pt x="19146" y="13461"/>
                </a:lnTo>
                <a:lnTo>
                  <a:pt x="18957" y="12064"/>
                </a:lnTo>
                <a:lnTo>
                  <a:pt x="19023" y="7238"/>
                </a:lnTo>
                <a:lnTo>
                  <a:pt x="24540" y="3936"/>
                </a:lnTo>
                <a:lnTo>
                  <a:pt x="43192" y="3937"/>
                </a:lnTo>
                <a:lnTo>
                  <a:pt x="42778" y="3556"/>
                </a:lnTo>
                <a:lnTo>
                  <a:pt x="42468" y="3429"/>
                </a:lnTo>
                <a:lnTo>
                  <a:pt x="41479" y="2794"/>
                </a:lnTo>
                <a:lnTo>
                  <a:pt x="40731" y="2540"/>
                </a:lnTo>
                <a:lnTo>
                  <a:pt x="29680" y="1524"/>
                </a:lnTo>
                <a:lnTo>
                  <a:pt x="28933" y="1270"/>
                </a:lnTo>
                <a:lnTo>
                  <a:pt x="28070" y="1016"/>
                </a:lnTo>
                <a:lnTo>
                  <a:pt x="26150" y="508"/>
                </a:lnTo>
                <a:lnTo>
                  <a:pt x="22918" y="507"/>
                </a:lnTo>
                <a:lnTo>
                  <a:pt x="23436" y="0"/>
                </a:lnTo>
                <a:close/>
              </a:path>
              <a:path w="60959" h="71754">
                <a:moveTo>
                  <a:pt x="39984" y="2286"/>
                </a:moveTo>
                <a:lnTo>
                  <a:pt x="38684" y="2286"/>
                </a:lnTo>
                <a:lnTo>
                  <a:pt x="37546" y="2413"/>
                </a:lnTo>
                <a:lnTo>
                  <a:pt x="35660" y="2540"/>
                </a:lnTo>
                <a:lnTo>
                  <a:pt x="40731" y="2540"/>
                </a:lnTo>
                <a:lnTo>
                  <a:pt x="39984" y="2286"/>
                </a:lnTo>
                <a:close/>
              </a:path>
              <a:path w="60959" h="71754">
                <a:moveTo>
                  <a:pt x="24540" y="381"/>
                </a:moveTo>
                <a:lnTo>
                  <a:pt x="23988" y="381"/>
                </a:lnTo>
                <a:lnTo>
                  <a:pt x="23436" y="507"/>
                </a:lnTo>
                <a:lnTo>
                  <a:pt x="26150" y="508"/>
                </a:lnTo>
                <a:lnTo>
                  <a:pt x="24540" y="381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08312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5" h="53975">
                <a:moveTo>
                  <a:pt x="2748" y="44243"/>
                </a:moveTo>
                <a:lnTo>
                  <a:pt x="1958" y="45104"/>
                </a:lnTo>
                <a:lnTo>
                  <a:pt x="1448" y="45613"/>
                </a:lnTo>
                <a:lnTo>
                  <a:pt x="0" y="46866"/>
                </a:lnTo>
                <a:lnTo>
                  <a:pt x="2046" y="47806"/>
                </a:lnTo>
                <a:lnTo>
                  <a:pt x="29761" y="53679"/>
                </a:lnTo>
                <a:lnTo>
                  <a:pt x="31612" y="53639"/>
                </a:lnTo>
                <a:lnTo>
                  <a:pt x="41203" y="52426"/>
                </a:lnTo>
                <a:lnTo>
                  <a:pt x="41628" y="52386"/>
                </a:lnTo>
                <a:lnTo>
                  <a:pt x="42767" y="52191"/>
                </a:lnTo>
                <a:lnTo>
                  <a:pt x="43514" y="51995"/>
                </a:lnTo>
                <a:lnTo>
                  <a:pt x="44779" y="51565"/>
                </a:lnTo>
                <a:lnTo>
                  <a:pt x="45251" y="51329"/>
                </a:lnTo>
                <a:lnTo>
                  <a:pt x="45722" y="51133"/>
                </a:lnTo>
                <a:lnTo>
                  <a:pt x="46631" y="50585"/>
                </a:lnTo>
                <a:lnTo>
                  <a:pt x="47537" y="49880"/>
                </a:lnTo>
                <a:lnTo>
                  <a:pt x="48097" y="49371"/>
                </a:lnTo>
                <a:lnTo>
                  <a:pt x="22562" y="49371"/>
                </a:lnTo>
                <a:lnTo>
                  <a:pt x="21538" y="49294"/>
                </a:lnTo>
                <a:lnTo>
                  <a:pt x="21363" y="49254"/>
                </a:lnTo>
                <a:lnTo>
                  <a:pt x="19974" y="49254"/>
                </a:lnTo>
                <a:lnTo>
                  <a:pt x="18479" y="49176"/>
                </a:lnTo>
                <a:lnTo>
                  <a:pt x="7348" y="46357"/>
                </a:lnTo>
                <a:lnTo>
                  <a:pt x="3530" y="45104"/>
                </a:lnTo>
                <a:lnTo>
                  <a:pt x="3334" y="44947"/>
                </a:lnTo>
                <a:lnTo>
                  <a:pt x="3139" y="44752"/>
                </a:lnTo>
                <a:lnTo>
                  <a:pt x="2748" y="44243"/>
                </a:lnTo>
                <a:close/>
              </a:path>
              <a:path w="69215" h="53975">
                <a:moveTo>
                  <a:pt x="55313" y="0"/>
                </a:moveTo>
                <a:lnTo>
                  <a:pt x="55704" y="586"/>
                </a:lnTo>
                <a:lnTo>
                  <a:pt x="56532" y="1016"/>
                </a:lnTo>
                <a:lnTo>
                  <a:pt x="57199" y="1291"/>
                </a:lnTo>
                <a:lnTo>
                  <a:pt x="57636" y="1448"/>
                </a:lnTo>
                <a:lnTo>
                  <a:pt x="57785" y="1526"/>
                </a:lnTo>
                <a:lnTo>
                  <a:pt x="63018" y="10570"/>
                </a:lnTo>
                <a:lnTo>
                  <a:pt x="62912" y="11431"/>
                </a:lnTo>
                <a:lnTo>
                  <a:pt x="50241" y="22160"/>
                </a:lnTo>
                <a:lnTo>
                  <a:pt x="49333" y="22473"/>
                </a:lnTo>
                <a:lnTo>
                  <a:pt x="43790" y="28033"/>
                </a:lnTo>
                <a:lnTo>
                  <a:pt x="43675" y="28307"/>
                </a:lnTo>
                <a:lnTo>
                  <a:pt x="34858" y="43034"/>
                </a:lnTo>
                <a:lnTo>
                  <a:pt x="34245" y="43617"/>
                </a:lnTo>
                <a:lnTo>
                  <a:pt x="23194" y="49371"/>
                </a:lnTo>
                <a:lnTo>
                  <a:pt x="48097" y="49371"/>
                </a:lnTo>
                <a:lnTo>
                  <a:pt x="50669" y="41384"/>
                </a:lnTo>
                <a:lnTo>
                  <a:pt x="50884" y="40014"/>
                </a:lnTo>
                <a:lnTo>
                  <a:pt x="60660" y="27446"/>
                </a:lnTo>
                <a:lnTo>
                  <a:pt x="61799" y="26662"/>
                </a:lnTo>
                <a:lnTo>
                  <a:pt x="62351" y="26232"/>
                </a:lnTo>
                <a:lnTo>
                  <a:pt x="62822" y="25762"/>
                </a:lnTo>
                <a:lnTo>
                  <a:pt x="63340" y="25292"/>
                </a:lnTo>
                <a:lnTo>
                  <a:pt x="68756" y="15073"/>
                </a:lnTo>
                <a:lnTo>
                  <a:pt x="68704" y="12684"/>
                </a:lnTo>
                <a:lnTo>
                  <a:pt x="55980" y="351"/>
                </a:lnTo>
                <a:lnTo>
                  <a:pt x="55313" y="0"/>
                </a:lnTo>
                <a:close/>
              </a:path>
              <a:path w="69215" h="53975">
                <a:moveTo>
                  <a:pt x="21227" y="49222"/>
                </a:moveTo>
                <a:lnTo>
                  <a:pt x="19974" y="49254"/>
                </a:lnTo>
                <a:lnTo>
                  <a:pt x="21363" y="49254"/>
                </a:lnTo>
                <a:lnTo>
                  <a:pt x="21227" y="49222"/>
                </a:lnTo>
                <a:close/>
              </a:path>
              <a:path w="69215" h="53975">
                <a:moveTo>
                  <a:pt x="20791" y="49059"/>
                </a:moveTo>
                <a:lnTo>
                  <a:pt x="21227" y="49222"/>
                </a:lnTo>
                <a:lnTo>
                  <a:pt x="21538" y="49215"/>
                </a:lnTo>
                <a:lnTo>
                  <a:pt x="20791" y="49059"/>
                </a:lnTo>
                <a:close/>
              </a:path>
              <a:path w="69215" h="53975">
                <a:moveTo>
                  <a:pt x="35027" y="42872"/>
                </a:moveTo>
                <a:lnTo>
                  <a:pt x="34671" y="43146"/>
                </a:lnTo>
                <a:lnTo>
                  <a:pt x="34858" y="43034"/>
                </a:lnTo>
                <a:lnTo>
                  <a:pt x="35027" y="42872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1684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505" y="79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16844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1057" y="3054"/>
                </a:lnTo>
                <a:lnTo>
                  <a:pt x="1057" y="156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1735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551" y="2975"/>
                </a:lnTo>
                <a:lnTo>
                  <a:pt x="1103" y="3053"/>
                </a:lnTo>
                <a:lnTo>
                  <a:pt x="1103" y="195"/>
                </a:lnTo>
                <a:lnTo>
                  <a:pt x="551" y="77"/>
                </a:lnTo>
                <a:lnTo>
                  <a:pt x="0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17902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05" y="2975"/>
                </a:lnTo>
                <a:lnTo>
                  <a:pt x="1057" y="3093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18454" y="61622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7"/>
                </a:lnTo>
                <a:lnTo>
                  <a:pt x="1057" y="3093"/>
                </a:lnTo>
                <a:lnTo>
                  <a:pt x="1057" y="195"/>
                </a:lnTo>
                <a:lnTo>
                  <a:pt x="505" y="116"/>
                </a:lnTo>
                <a:lnTo>
                  <a:pt x="0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1896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1103" y="3093"/>
                </a:lnTo>
                <a:lnTo>
                  <a:pt x="1103" y="195"/>
                </a:lnTo>
                <a:lnTo>
                  <a:pt x="551" y="79"/>
                </a:lnTo>
                <a:lnTo>
                  <a:pt x="0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1951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20064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2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14"/>
                </a:lnTo>
                <a:lnTo>
                  <a:pt x="1103" y="3171"/>
                </a:lnTo>
                <a:lnTo>
                  <a:pt x="1103" y="273"/>
                </a:lnTo>
                <a:lnTo>
                  <a:pt x="551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2112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54"/>
                </a:lnTo>
                <a:lnTo>
                  <a:pt x="1069" y="3172"/>
                </a:lnTo>
                <a:lnTo>
                  <a:pt x="1069" y="274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21674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17" y="3015"/>
                </a:lnTo>
                <a:lnTo>
                  <a:pt x="1057" y="3171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22192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40" y="3053"/>
                </a:lnTo>
                <a:lnTo>
                  <a:pt x="1092" y="3171"/>
                </a:lnTo>
                <a:lnTo>
                  <a:pt x="1092" y="273"/>
                </a:lnTo>
                <a:lnTo>
                  <a:pt x="540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2273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54"/>
                </a:lnTo>
                <a:lnTo>
                  <a:pt x="1069" y="3211"/>
                </a:lnTo>
                <a:lnTo>
                  <a:pt x="1069" y="274"/>
                </a:lnTo>
                <a:lnTo>
                  <a:pt x="517" y="156"/>
                </a:lnTo>
                <a:lnTo>
                  <a:pt x="0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23284" y="6173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897"/>
                </a:lnTo>
                <a:lnTo>
                  <a:pt x="1069" y="3210"/>
                </a:lnTo>
                <a:lnTo>
                  <a:pt x="1069" y="273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23802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24354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24906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425412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25964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92"/>
                </a:lnTo>
                <a:lnTo>
                  <a:pt x="1057" y="3288"/>
                </a:lnTo>
                <a:lnTo>
                  <a:pt x="1057" y="312"/>
                </a:lnTo>
                <a:lnTo>
                  <a:pt x="0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26516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05" y="3132"/>
                </a:lnTo>
                <a:lnTo>
                  <a:pt x="1057" y="3289"/>
                </a:lnTo>
                <a:lnTo>
                  <a:pt x="1057" y="313"/>
                </a:lnTo>
                <a:lnTo>
                  <a:pt x="0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27022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551" y="3132"/>
                </a:lnTo>
                <a:lnTo>
                  <a:pt x="1103" y="3328"/>
                </a:lnTo>
                <a:lnTo>
                  <a:pt x="1103" y="352"/>
                </a:lnTo>
                <a:lnTo>
                  <a:pt x="551" y="156"/>
                </a:lnTo>
                <a:lnTo>
                  <a:pt x="0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27574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75"/>
                </a:moveTo>
                <a:lnTo>
                  <a:pt x="0" y="0"/>
                </a:lnTo>
                <a:lnTo>
                  <a:pt x="1057" y="391"/>
                </a:lnTo>
                <a:lnTo>
                  <a:pt x="1057" y="3367"/>
                </a:lnTo>
                <a:lnTo>
                  <a:pt x="0" y="2975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28126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57" y="3367"/>
                </a:lnTo>
                <a:lnTo>
                  <a:pt x="1057" y="351"/>
                </a:lnTo>
                <a:lnTo>
                  <a:pt x="505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28632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69" y="3367"/>
                </a:lnTo>
                <a:lnTo>
                  <a:pt x="1069" y="351"/>
                </a:lnTo>
                <a:lnTo>
                  <a:pt x="551" y="155"/>
                </a:lnTo>
                <a:lnTo>
                  <a:pt x="0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29184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17" y="3211"/>
                </a:lnTo>
                <a:lnTo>
                  <a:pt x="1057" y="3446"/>
                </a:lnTo>
                <a:lnTo>
                  <a:pt x="1057" y="431"/>
                </a:lnTo>
                <a:lnTo>
                  <a:pt x="517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29701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40" y="3250"/>
                </a:lnTo>
                <a:lnTo>
                  <a:pt x="1092" y="3446"/>
                </a:lnTo>
                <a:lnTo>
                  <a:pt x="1092" y="430"/>
                </a:lnTo>
                <a:lnTo>
                  <a:pt x="540" y="235"/>
                </a:lnTo>
                <a:lnTo>
                  <a:pt x="0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30242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4"/>
                </a:lnTo>
                <a:lnTo>
                  <a:pt x="551" y="3210"/>
                </a:lnTo>
                <a:lnTo>
                  <a:pt x="1069" y="3444"/>
                </a:lnTo>
                <a:lnTo>
                  <a:pt x="1069" y="390"/>
                </a:lnTo>
                <a:lnTo>
                  <a:pt x="0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30794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15"/>
                </a:moveTo>
                <a:lnTo>
                  <a:pt x="0" y="0"/>
                </a:lnTo>
                <a:lnTo>
                  <a:pt x="1069" y="431"/>
                </a:lnTo>
                <a:lnTo>
                  <a:pt x="1069" y="3485"/>
                </a:lnTo>
                <a:lnTo>
                  <a:pt x="0" y="3015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31311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54"/>
                </a:moveTo>
                <a:lnTo>
                  <a:pt x="0" y="0"/>
                </a:lnTo>
                <a:lnTo>
                  <a:pt x="1103" y="470"/>
                </a:lnTo>
                <a:lnTo>
                  <a:pt x="1103" y="3523"/>
                </a:lnTo>
                <a:lnTo>
                  <a:pt x="0" y="3054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3186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51" y="328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32415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05" y="332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32921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28"/>
                </a:lnTo>
                <a:lnTo>
                  <a:pt x="1103" y="3601"/>
                </a:lnTo>
                <a:lnTo>
                  <a:pt x="1103" y="469"/>
                </a:lnTo>
                <a:lnTo>
                  <a:pt x="0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3347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67"/>
                </a:lnTo>
                <a:lnTo>
                  <a:pt x="1057" y="3680"/>
                </a:lnTo>
                <a:lnTo>
                  <a:pt x="1057" y="508"/>
                </a:lnTo>
                <a:lnTo>
                  <a:pt x="551" y="234"/>
                </a:lnTo>
                <a:lnTo>
                  <a:pt x="0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34025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132"/>
                </a:lnTo>
                <a:lnTo>
                  <a:pt x="505" y="3446"/>
                </a:lnTo>
                <a:lnTo>
                  <a:pt x="1057" y="3719"/>
                </a:lnTo>
                <a:lnTo>
                  <a:pt x="1057" y="548"/>
                </a:lnTo>
                <a:lnTo>
                  <a:pt x="0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34531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172"/>
                </a:moveTo>
                <a:lnTo>
                  <a:pt x="0" y="0"/>
                </a:lnTo>
                <a:lnTo>
                  <a:pt x="1103" y="548"/>
                </a:lnTo>
                <a:lnTo>
                  <a:pt x="1103" y="3798"/>
                </a:lnTo>
                <a:lnTo>
                  <a:pt x="0" y="3172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3508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171"/>
                </a:lnTo>
                <a:lnTo>
                  <a:pt x="1057" y="3836"/>
                </a:lnTo>
                <a:lnTo>
                  <a:pt x="1057" y="586"/>
                </a:lnTo>
                <a:lnTo>
                  <a:pt x="551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35635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250"/>
                </a:moveTo>
                <a:lnTo>
                  <a:pt x="0" y="0"/>
                </a:lnTo>
                <a:lnTo>
                  <a:pt x="1057" y="626"/>
                </a:lnTo>
                <a:lnTo>
                  <a:pt x="1057" y="3915"/>
                </a:lnTo>
                <a:lnTo>
                  <a:pt x="0" y="325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36141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50"/>
                </a:lnTo>
                <a:lnTo>
                  <a:pt x="551" y="3602"/>
                </a:lnTo>
                <a:lnTo>
                  <a:pt x="1103" y="3994"/>
                </a:lnTo>
                <a:lnTo>
                  <a:pt x="1103" y="626"/>
                </a:lnTo>
                <a:lnTo>
                  <a:pt x="0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36693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89"/>
                </a:lnTo>
                <a:lnTo>
                  <a:pt x="551" y="3680"/>
                </a:lnTo>
                <a:lnTo>
                  <a:pt x="1057" y="4071"/>
                </a:lnTo>
                <a:lnTo>
                  <a:pt x="1057" y="665"/>
                </a:lnTo>
                <a:lnTo>
                  <a:pt x="551" y="312"/>
                </a:lnTo>
                <a:lnTo>
                  <a:pt x="0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37245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368"/>
                </a:lnTo>
                <a:lnTo>
                  <a:pt x="551" y="3758"/>
                </a:lnTo>
                <a:lnTo>
                  <a:pt x="1057" y="4190"/>
                </a:lnTo>
                <a:lnTo>
                  <a:pt x="1057" y="705"/>
                </a:lnTo>
                <a:lnTo>
                  <a:pt x="505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37751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405"/>
                </a:lnTo>
                <a:lnTo>
                  <a:pt x="551" y="3837"/>
                </a:lnTo>
                <a:lnTo>
                  <a:pt x="1103" y="4307"/>
                </a:lnTo>
                <a:lnTo>
                  <a:pt x="1103" y="705"/>
                </a:lnTo>
                <a:lnTo>
                  <a:pt x="0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38303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485"/>
                </a:lnTo>
                <a:lnTo>
                  <a:pt x="551" y="3954"/>
                </a:lnTo>
                <a:lnTo>
                  <a:pt x="1069" y="4463"/>
                </a:lnTo>
                <a:lnTo>
                  <a:pt x="1069" y="743"/>
                </a:lnTo>
                <a:lnTo>
                  <a:pt x="551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38855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601"/>
                </a:lnTo>
                <a:lnTo>
                  <a:pt x="551" y="4149"/>
                </a:lnTo>
                <a:lnTo>
                  <a:pt x="1069" y="4697"/>
                </a:lnTo>
                <a:lnTo>
                  <a:pt x="1069" y="821"/>
                </a:lnTo>
                <a:lnTo>
                  <a:pt x="517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39372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719"/>
                </a:lnTo>
                <a:lnTo>
                  <a:pt x="586" y="4307"/>
                </a:lnTo>
                <a:lnTo>
                  <a:pt x="816" y="4621"/>
                </a:lnTo>
                <a:lnTo>
                  <a:pt x="1092" y="4933"/>
                </a:lnTo>
                <a:lnTo>
                  <a:pt x="1092" y="901"/>
                </a:lnTo>
                <a:lnTo>
                  <a:pt x="551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39924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3876"/>
                </a:lnTo>
                <a:lnTo>
                  <a:pt x="816" y="4894"/>
                </a:lnTo>
                <a:lnTo>
                  <a:pt x="1057" y="5286"/>
                </a:lnTo>
                <a:lnTo>
                  <a:pt x="1057" y="940"/>
                </a:lnTo>
                <a:lnTo>
                  <a:pt x="0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40465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4032"/>
                </a:lnTo>
                <a:lnTo>
                  <a:pt x="747" y="5167"/>
                </a:lnTo>
                <a:lnTo>
                  <a:pt x="1069" y="5011"/>
                </a:lnTo>
                <a:lnTo>
                  <a:pt x="1069" y="1018"/>
                </a:lnTo>
                <a:lnTo>
                  <a:pt x="551" y="469"/>
                </a:lnTo>
                <a:lnTo>
                  <a:pt x="0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40982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4346"/>
                </a:lnTo>
                <a:lnTo>
                  <a:pt x="229" y="4697"/>
                </a:lnTo>
                <a:lnTo>
                  <a:pt x="1057" y="4228"/>
                </a:lnTo>
                <a:lnTo>
                  <a:pt x="1057" y="1096"/>
                </a:lnTo>
                <a:lnTo>
                  <a:pt x="551" y="548"/>
                </a:lnTo>
                <a:lnTo>
                  <a:pt x="0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41534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993"/>
                </a:lnTo>
                <a:lnTo>
                  <a:pt x="1057" y="3367"/>
                </a:lnTo>
                <a:lnTo>
                  <a:pt x="1057" y="1212"/>
                </a:lnTo>
                <a:lnTo>
                  <a:pt x="816" y="900"/>
                </a:lnTo>
                <a:lnTo>
                  <a:pt x="275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4204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3132"/>
                </a:lnTo>
                <a:lnTo>
                  <a:pt x="1103" y="2544"/>
                </a:lnTo>
                <a:lnTo>
                  <a:pt x="1103" y="1370"/>
                </a:lnTo>
                <a:lnTo>
                  <a:pt x="827" y="1018"/>
                </a:lnTo>
                <a:lnTo>
                  <a:pt x="586" y="665"/>
                </a:lnTo>
                <a:lnTo>
                  <a:pt x="0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42592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0" y="2154"/>
                </a:lnTo>
                <a:lnTo>
                  <a:pt x="1057" y="1566"/>
                </a:lnTo>
                <a:lnTo>
                  <a:pt x="827" y="1136"/>
                </a:lnTo>
                <a:lnTo>
                  <a:pt x="586" y="744"/>
                </a:lnTo>
                <a:lnTo>
                  <a:pt x="310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4314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75" y="430"/>
                </a:lnTo>
                <a:lnTo>
                  <a:pt x="505" y="861"/>
                </a:lnTo>
                <a:lnTo>
                  <a:pt x="0" y="1173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18017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28864" y="0"/>
                </a:moveTo>
                <a:lnTo>
                  <a:pt x="27564" y="0"/>
                </a:lnTo>
                <a:lnTo>
                  <a:pt x="26069" y="77"/>
                </a:lnTo>
                <a:lnTo>
                  <a:pt x="24103" y="117"/>
                </a:lnTo>
                <a:lnTo>
                  <a:pt x="16433" y="430"/>
                </a:lnTo>
                <a:lnTo>
                  <a:pt x="13523" y="587"/>
                </a:lnTo>
                <a:lnTo>
                  <a:pt x="12465" y="1957"/>
                </a:lnTo>
                <a:lnTo>
                  <a:pt x="11212" y="3405"/>
                </a:lnTo>
                <a:lnTo>
                  <a:pt x="0" y="10962"/>
                </a:lnTo>
                <a:lnTo>
                  <a:pt x="241" y="10962"/>
                </a:lnTo>
                <a:lnTo>
                  <a:pt x="908" y="10884"/>
                </a:lnTo>
                <a:lnTo>
                  <a:pt x="1931" y="10806"/>
                </a:lnTo>
                <a:lnTo>
                  <a:pt x="9245" y="9945"/>
                </a:lnTo>
                <a:lnTo>
                  <a:pt x="29370" y="6303"/>
                </a:lnTo>
                <a:lnTo>
                  <a:pt x="30704" y="5990"/>
                </a:lnTo>
                <a:lnTo>
                  <a:pt x="32003" y="5638"/>
                </a:lnTo>
                <a:lnTo>
                  <a:pt x="33268" y="5246"/>
                </a:lnTo>
                <a:lnTo>
                  <a:pt x="32797" y="4972"/>
                </a:lnTo>
                <a:lnTo>
                  <a:pt x="32245" y="4542"/>
                </a:lnTo>
                <a:lnTo>
                  <a:pt x="29140" y="665"/>
                </a:lnTo>
                <a:lnTo>
                  <a:pt x="28864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23480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4" h="7620">
                <a:moveTo>
                  <a:pt x="23827" y="0"/>
                </a:moveTo>
                <a:lnTo>
                  <a:pt x="6451" y="1605"/>
                </a:lnTo>
                <a:lnTo>
                  <a:pt x="0" y="7321"/>
                </a:lnTo>
                <a:lnTo>
                  <a:pt x="2840" y="6891"/>
                </a:lnTo>
                <a:lnTo>
                  <a:pt x="5899" y="6381"/>
                </a:lnTo>
                <a:lnTo>
                  <a:pt x="18249" y="4189"/>
                </a:lnTo>
                <a:lnTo>
                  <a:pt x="22378" y="3328"/>
                </a:lnTo>
                <a:lnTo>
                  <a:pt x="26035" y="2505"/>
                </a:lnTo>
                <a:lnTo>
                  <a:pt x="2382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08737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18228" y="9143"/>
                </a:moveTo>
                <a:lnTo>
                  <a:pt x="6751" y="18668"/>
                </a:lnTo>
                <a:lnTo>
                  <a:pt x="5877" y="19176"/>
                </a:lnTo>
                <a:lnTo>
                  <a:pt x="4118" y="20065"/>
                </a:lnTo>
                <a:lnTo>
                  <a:pt x="2221" y="20827"/>
                </a:lnTo>
                <a:lnTo>
                  <a:pt x="1209" y="21208"/>
                </a:lnTo>
                <a:lnTo>
                  <a:pt x="967" y="22097"/>
                </a:lnTo>
                <a:lnTo>
                  <a:pt x="6119" y="34670"/>
                </a:lnTo>
                <a:lnTo>
                  <a:pt x="4659" y="35051"/>
                </a:lnTo>
                <a:lnTo>
                  <a:pt x="4348" y="35051"/>
                </a:lnTo>
                <a:lnTo>
                  <a:pt x="3635" y="35432"/>
                </a:lnTo>
                <a:lnTo>
                  <a:pt x="3290" y="35559"/>
                </a:lnTo>
                <a:lnTo>
                  <a:pt x="0" y="42163"/>
                </a:lnTo>
                <a:lnTo>
                  <a:pt x="125" y="44068"/>
                </a:lnTo>
                <a:lnTo>
                  <a:pt x="415" y="45719"/>
                </a:lnTo>
                <a:lnTo>
                  <a:pt x="1048" y="48132"/>
                </a:lnTo>
                <a:lnTo>
                  <a:pt x="1519" y="49402"/>
                </a:lnTo>
                <a:lnTo>
                  <a:pt x="1876" y="49402"/>
                </a:lnTo>
                <a:lnTo>
                  <a:pt x="2382" y="49783"/>
                </a:lnTo>
                <a:lnTo>
                  <a:pt x="2497" y="49910"/>
                </a:lnTo>
                <a:lnTo>
                  <a:pt x="2658" y="50164"/>
                </a:lnTo>
                <a:lnTo>
                  <a:pt x="2773" y="50291"/>
                </a:lnTo>
                <a:lnTo>
                  <a:pt x="3084" y="51180"/>
                </a:lnTo>
                <a:lnTo>
                  <a:pt x="3189" y="51688"/>
                </a:lnTo>
                <a:lnTo>
                  <a:pt x="3290" y="52323"/>
                </a:lnTo>
                <a:lnTo>
                  <a:pt x="3330" y="56514"/>
                </a:lnTo>
                <a:lnTo>
                  <a:pt x="3244" y="57530"/>
                </a:lnTo>
                <a:lnTo>
                  <a:pt x="3129" y="58546"/>
                </a:lnTo>
                <a:lnTo>
                  <a:pt x="2221" y="63753"/>
                </a:lnTo>
                <a:lnTo>
                  <a:pt x="1519" y="66801"/>
                </a:lnTo>
                <a:lnTo>
                  <a:pt x="2382" y="65023"/>
                </a:lnTo>
                <a:lnTo>
                  <a:pt x="8557" y="56006"/>
                </a:lnTo>
                <a:lnTo>
                  <a:pt x="9109" y="55371"/>
                </a:lnTo>
                <a:lnTo>
                  <a:pt x="10247" y="54355"/>
                </a:lnTo>
                <a:lnTo>
                  <a:pt x="10849" y="53974"/>
                </a:lnTo>
                <a:lnTo>
                  <a:pt x="7844" y="53974"/>
                </a:lnTo>
                <a:lnTo>
                  <a:pt x="10443" y="38734"/>
                </a:lnTo>
                <a:lnTo>
                  <a:pt x="9810" y="38099"/>
                </a:lnTo>
                <a:lnTo>
                  <a:pt x="6981" y="30733"/>
                </a:lnTo>
                <a:lnTo>
                  <a:pt x="12290" y="30733"/>
                </a:lnTo>
                <a:lnTo>
                  <a:pt x="10471" y="23113"/>
                </a:lnTo>
                <a:lnTo>
                  <a:pt x="9891" y="20319"/>
                </a:lnTo>
                <a:lnTo>
                  <a:pt x="19758" y="20319"/>
                </a:lnTo>
                <a:lnTo>
                  <a:pt x="19634" y="16509"/>
                </a:lnTo>
                <a:lnTo>
                  <a:pt x="19429" y="14731"/>
                </a:lnTo>
                <a:lnTo>
                  <a:pt x="19261" y="13588"/>
                </a:lnTo>
                <a:lnTo>
                  <a:pt x="18861" y="11556"/>
                </a:lnTo>
                <a:lnTo>
                  <a:pt x="18585" y="10413"/>
                </a:lnTo>
                <a:lnTo>
                  <a:pt x="18228" y="9143"/>
                </a:lnTo>
                <a:close/>
              </a:path>
              <a:path w="33654" h="67309">
                <a:moveTo>
                  <a:pt x="25964" y="41909"/>
                </a:moveTo>
                <a:lnTo>
                  <a:pt x="19643" y="41909"/>
                </a:lnTo>
                <a:lnTo>
                  <a:pt x="21414" y="42163"/>
                </a:lnTo>
                <a:lnTo>
                  <a:pt x="21057" y="42417"/>
                </a:lnTo>
                <a:lnTo>
                  <a:pt x="12294" y="48640"/>
                </a:lnTo>
                <a:lnTo>
                  <a:pt x="11696" y="49148"/>
                </a:lnTo>
                <a:lnTo>
                  <a:pt x="9812" y="51307"/>
                </a:lnTo>
                <a:lnTo>
                  <a:pt x="8361" y="53212"/>
                </a:lnTo>
                <a:lnTo>
                  <a:pt x="7844" y="53974"/>
                </a:lnTo>
                <a:lnTo>
                  <a:pt x="10849" y="53974"/>
                </a:lnTo>
                <a:lnTo>
                  <a:pt x="12053" y="53212"/>
                </a:lnTo>
                <a:lnTo>
                  <a:pt x="13352" y="52450"/>
                </a:lnTo>
                <a:lnTo>
                  <a:pt x="24599" y="45465"/>
                </a:lnTo>
                <a:lnTo>
                  <a:pt x="25024" y="44830"/>
                </a:lnTo>
                <a:lnTo>
                  <a:pt x="25381" y="44068"/>
                </a:lnTo>
                <a:lnTo>
                  <a:pt x="25898" y="42417"/>
                </a:lnTo>
                <a:lnTo>
                  <a:pt x="25964" y="41909"/>
                </a:lnTo>
                <a:close/>
              </a:path>
              <a:path w="33654" h="67309">
                <a:moveTo>
                  <a:pt x="33112" y="23495"/>
                </a:moveTo>
                <a:lnTo>
                  <a:pt x="30924" y="23494"/>
                </a:lnTo>
                <a:lnTo>
                  <a:pt x="29946" y="24891"/>
                </a:lnTo>
                <a:lnTo>
                  <a:pt x="26324" y="29336"/>
                </a:lnTo>
                <a:lnTo>
                  <a:pt x="22713" y="33527"/>
                </a:lnTo>
                <a:lnTo>
                  <a:pt x="20844" y="35559"/>
                </a:lnTo>
                <a:lnTo>
                  <a:pt x="15353" y="41147"/>
                </a:lnTo>
                <a:lnTo>
                  <a:pt x="13042" y="43306"/>
                </a:lnTo>
                <a:lnTo>
                  <a:pt x="13191" y="43179"/>
                </a:lnTo>
                <a:lnTo>
                  <a:pt x="13663" y="43052"/>
                </a:lnTo>
                <a:lnTo>
                  <a:pt x="14410" y="42798"/>
                </a:lnTo>
                <a:lnTo>
                  <a:pt x="15399" y="42417"/>
                </a:lnTo>
                <a:lnTo>
                  <a:pt x="17285" y="42036"/>
                </a:lnTo>
                <a:lnTo>
                  <a:pt x="18815" y="41909"/>
                </a:lnTo>
                <a:lnTo>
                  <a:pt x="25964" y="41909"/>
                </a:lnTo>
                <a:lnTo>
                  <a:pt x="26013" y="39623"/>
                </a:lnTo>
                <a:lnTo>
                  <a:pt x="25818" y="38480"/>
                </a:lnTo>
                <a:lnTo>
                  <a:pt x="25529" y="37464"/>
                </a:lnTo>
                <a:lnTo>
                  <a:pt x="25151" y="36448"/>
                </a:lnTo>
                <a:lnTo>
                  <a:pt x="25346" y="36321"/>
                </a:lnTo>
                <a:lnTo>
                  <a:pt x="33092" y="23876"/>
                </a:lnTo>
                <a:lnTo>
                  <a:pt x="33112" y="23495"/>
                </a:lnTo>
                <a:close/>
              </a:path>
              <a:path w="33654" h="67309">
                <a:moveTo>
                  <a:pt x="12290" y="30733"/>
                </a:moveTo>
                <a:lnTo>
                  <a:pt x="7096" y="30733"/>
                </a:lnTo>
                <a:lnTo>
                  <a:pt x="7890" y="30987"/>
                </a:lnTo>
                <a:lnTo>
                  <a:pt x="8591" y="31368"/>
                </a:lnTo>
                <a:lnTo>
                  <a:pt x="9500" y="32003"/>
                </a:lnTo>
                <a:lnTo>
                  <a:pt x="10052" y="32511"/>
                </a:lnTo>
                <a:lnTo>
                  <a:pt x="11305" y="33527"/>
                </a:lnTo>
                <a:lnTo>
                  <a:pt x="12018" y="34162"/>
                </a:lnTo>
                <a:lnTo>
                  <a:pt x="13628" y="35813"/>
                </a:lnTo>
                <a:lnTo>
                  <a:pt x="12850" y="33019"/>
                </a:lnTo>
                <a:lnTo>
                  <a:pt x="12290" y="30733"/>
                </a:lnTo>
                <a:close/>
              </a:path>
              <a:path w="33654" h="67309">
                <a:moveTo>
                  <a:pt x="25461" y="0"/>
                </a:moveTo>
                <a:lnTo>
                  <a:pt x="25224" y="3301"/>
                </a:lnTo>
                <a:lnTo>
                  <a:pt x="25105" y="7365"/>
                </a:lnTo>
                <a:lnTo>
                  <a:pt x="24990" y="8762"/>
                </a:lnTo>
                <a:lnTo>
                  <a:pt x="19091" y="30098"/>
                </a:lnTo>
                <a:lnTo>
                  <a:pt x="19332" y="29971"/>
                </a:lnTo>
                <a:lnTo>
                  <a:pt x="30924" y="23494"/>
                </a:lnTo>
                <a:lnTo>
                  <a:pt x="33112" y="23495"/>
                </a:lnTo>
                <a:lnTo>
                  <a:pt x="28336" y="16890"/>
                </a:lnTo>
                <a:lnTo>
                  <a:pt x="28647" y="16509"/>
                </a:lnTo>
                <a:lnTo>
                  <a:pt x="31112" y="10414"/>
                </a:lnTo>
                <a:lnTo>
                  <a:pt x="31084" y="8763"/>
                </a:lnTo>
                <a:lnTo>
                  <a:pt x="27658" y="1778"/>
                </a:lnTo>
                <a:lnTo>
                  <a:pt x="25461" y="0"/>
                </a:lnTo>
                <a:close/>
              </a:path>
              <a:path w="33654" h="67309">
                <a:moveTo>
                  <a:pt x="19758" y="20319"/>
                </a:moveTo>
                <a:lnTo>
                  <a:pt x="9891" y="20319"/>
                </a:lnTo>
                <a:lnTo>
                  <a:pt x="10914" y="20700"/>
                </a:lnTo>
                <a:lnTo>
                  <a:pt x="11823" y="21208"/>
                </a:lnTo>
                <a:lnTo>
                  <a:pt x="12363" y="21716"/>
                </a:lnTo>
                <a:lnTo>
                  <a:pt x="12915" y="22097"/>
                </a:lnTo>
                <a:lnTo>
                  <a:pt x="13548" y="22732"/>
                </a:lnTo>
                <a:lnTo>
                  <a:pt x="15549" y="25272"/>
                </a:lnTo>
                <a:lnTo>
                  <a:pt x="16262" y="26415"/>
                </a:lnTo>
                <a:lnTo>
                  <a:pt x="16963" y="27685"/>
                </a:lnTo>
                <a:lnTo>
                  <a:pt x="17676" y="29209"/>
                </a:lnTo>
                <a:lnTo>
                  <a:pt x="17837" y="28955"/>
                </a:lnTo>
                <a:lnTo>
                  <a:pt x="19638" y="22097"/>
                </a:lnTo>
                <a:lnTo>
                  <a:pt x="19758" y="203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76575" y="624020"/>
            <a:ext cx="13335" cy="17145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0" y="0"/>
                </a:moveTo>
                <a:lnTo>
                  <a:pt x="8107" y="16797"/>
                </a:lnTo>
                <a:lnTo>
                  <a:pt x="8808" y="16640"/>
                </a:lnTo>
                <a:lnTo>
                  <a:pt x="12707" y="13508"/>
                </a:lnTo>
                <a:lnTo>
                  <a:pt x="12074" y="13273"/>
                </a:lnTo>
                <a:lnTo>
                  <a:pt x="11442" y="12998"/>
                </a:lnTo>
                <a:lnTo>
                  <a:pt x="1023" y="180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13972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8061" y="1099"/>
                </a:moveTo>
                <a:lnTo>
                  <a:pt x="3922" y="6928"/>
                </a:lnTo>
                <a:lnTo>
                  <a:pt x="4047" y="7867"/>
                </a:lnTo>
                <a:lnTo>
                  <a:pt x="4106" y="8852"/>
                </a:lnTo>
                <a:lnTo>
                  <a:pt x="781" y="12529"/>
                </a:lnTo>
                <a:lnTo>
                  <a:pt x="628" y="14178"/>
                </a:lnTo>
                <a:lnTo>
                  <a:pt x="505" y="15197"/>
                </a:lnTo>
                <a:lnTo>
                  <a:pt x="0" y="17934"/>
                </a:lnTo>
                <a:lnTo>
                  <a:pt x="666" y="17820"/>
                </a:lnTo>
                <a:lnTo>
                  <a:pt x="7233" y="13158"/>
                </a:lnTo>
                <a:lnTo>
                  <a:pt x="17216" y="13158"/>
                </a:lnTo>
                <a:lnTo>
                  <a:pt x="17456" y="12574"/>
                </a:lnTo>
                <a:lnTo>
                  <a:pt x="17571" y="11979"/>
                </a:lnTo>
                <a:lnTo>
                  <a:pt x="17528" y="10066"/>
                </a:lnTo>
                <a:lnTo>
                  <a:pt x="17341" y="8852"/>
                </a:lnTo>
                <a:lnTo>
                  <a:pt x="17699" y="7089"/>
                </a:lnTo>
                <a:lnTo>
                  <a:pt x="17803" y="6379"/>
                </a:lnTo>
                <a:lnTo>
                  <a:pt x="17766" y="3092"/>
                </a:lnTo>
                <a:lnTo>
                  <a:pt x="17651" y="2622"/>
                </a:lnTo>
                <a:lnTo>
                  <a:pt x="17433" y="2038"/>
                </a:lnTo>
                <a:lnTo>
                  <a:pt x="17295" y="1763"/>
                </a:lnTo>
                <a:lnTo>
                  <a:pt x="16887" y="1213"/>
                </a:lnTo>
                <a:lnTo>
                  <a:pt x="9119" y="1213"/>
                </a:lnTo>
                <a:lnTo>
                  <a:pt x="8061" y="1099"/>
                </a:lnTo>
                <a:close/>
              </a:path>
              <a:path w="18415" h="18415">
                <a:moveTo>
                  <a:pt x="17216" y="13158"/>
                </a:moveTo>
                <a:lnTo>
                  <a:pt x="7233" y="13158"/>
                </a:lnTo>
                <a:lnTo>
                  <a:pt x="7739" y="13388"/>
                </a:lnTo>
                <a:lnTo>
                  <a:pt x="9119" y="13937"/>
                </a:lnTo>
                <a:lnTo>
                  <a:pt x="10027" y="14212"/>
                </a:lnTo>
                <a:lnTo>
                  <a:pt x="11051" y="14487"/>
                </a:lnTo>
                <a:lnTo>
                  <a:pt x="11557" y="14647"/>
                </a:lnTo>
                <a:lnTo>
                  <a:pt x="13132" y="14876"/>
                </a:lnTo>
                <a:lnTo>
                  <a:pt x="14190" y="14876"/>
                </a:lnTo>
                <a:lnTo>
                  <a:pt x="14662" y="14842"/>
                </a:lnTo>
                <a:lnTo>
                  <a:pt x="15605" y="14602"/>
                </a:lnTo>
                <a:lnTo>
                  <a:pt x="16387" y="14178"/>
                </a:lnTo>
                <a:lnTo>
                  <a:pt x="17019" y="13514"/>
                </a:lnTo>
                <a:lnTo>
                  <a:pt x="17216" y="13158"/>
                </a:lnTo>
                <a:close/>
              </a:path>
              <a:path w="18415" h="18415">
                <a:moveTo>
                  <a:pt x="14351" y="0"/>
                </a:moveTo>
                <a:lnTo>
                  <a:pt x="13684" y="0"/>
                </a:lnTo>
                <a:lnTo>
                  <a:pt x="12109" y="194"/>
                </a:lnTo>
                <a:lnTo>
                  <a:pt x="10177" y="778"/>
                </a:lnTo>
                <a:lnTo>
                  <a:pt x="9119" y="1213"/>
                </a:lnTo>
                <a:lnTo>
                  <a:pt x="16887" y="1213"/>
                </a:lnTo>
                <a:lnTo>
                  <a:pt x="1435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20653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598" y="0"/>
                </a:moveTo>
                <a:lnTo>
                  <a:pt x="0" y="5359"/>
                </a:lnTo>
                <a:lnTo>
                  <a:pt x="241" y="6264"/>
                </a:lnTo>
                <a:lnTo>
                  <a:pt x="4634" y="10410"/>
                </a:lnTo>
                <a:lnTo>
                  <a:pt x="5542" y="10295"/>
                </a:lnTo>
                <a:lnTo>
                  <a:pt x="9119" y="8177"/>
                </a:lnTo>
                <a:lnTo>
                  <a:pt x="9038" y="7157"/>
                </a:lnTo>
                <a:lnTo>
                  <a:pt x="8923" y="6814"/>
                </a:lnTo>
                <a:lnTo>
                  <a:pt x="8728" y="6459"/>
                </a:lnTo>
                <a:lnTo>
                  <a:pt x="8438" y="6264"/>
                </a:lnTo>
                <a:lnTo>
                  <a:pt x="7819" y="5909"/>
                </a:lnTo>
                <a:lnTo>
                  <a:pt x="6876" y="5245"/>
                </a:lnTo>
                <a:lnTo>
                  <a:pt x="2828" y="893"/>
                </a:lnTo>
                <a:lnTo>
                  <a:pt x="259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25445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1773" y="0"/>
                </a:moveTo>
                <a:lnTo>
                  <a:pt x="0" y="1408"/>
                </a:lnTo>
                <a:lnTo>
                  <a:pt x="164" y="2153"/>
                </a:lnTo>
                <a:lnTo>
                  <a:pt x="5039" y="5680"/>
                </a:lnTo>
                <a:lnTo>
                  <a:pt x="5157" y="4661"/>
                </a:lnTo>
                <a:lnTo>
                  <a:pt x="177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7170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4" h="20320">
                <a:moveTo>
                  <a:pt x="34521" y="0"/>
                </a:moveTo>
                <a:lnTo>
                  <a:pt x="862" y="17971"/>
                </a:lnTo>
                <a:lnTo>
                  <a:pt x="0" y="19811"/>
                </a:lnTo>
                <a:lnTo>
                  <a:pt x="195" y="19576"/>
                </a:lnTo>
                <a:lnTo>
                  <a:pt x="1851" y="17854"/>
                </a:lnTo>
                <a:lnTo>
                  <a:pt x="3231" y="16562"/>
                </a:lnTo>
                <a:lnTo>
                  <a:pt x="4013" y="15779"/>
                </a:lnTo>
                <a:lnTo>
                  <a:pt x="5864" y="14173"/>
                </a:lnTo>
                <a:lnTo>
                  <a:pt x="31175" y="3015"/>
                </a:lnTo>
                <a:lnTo>
                  <a:pt x="38317" y="3015"/>
                </a:lnTo>
                <a:lnTo>
                  <a:pt x="37887" y="1801"/>
                </a:lnTo>
                <a:lnTo>
                  <a:pt x="37155" y="79"/>
                </a:lnTo>
                <a:lnTo>
                  <a:pt x="34521" y="0"/>
                </a:lnTo>
                <a:close/>
              </a:path>
              <a:path w="38734" h="20320">
                <a:moveTo>
                  <a:pt x="38317" y="3015"/>
                </a:moveTo>
                <a:lnTo>
                  <a:pt x="31175" y="3015"/>
                </a:lnTo>
                <a:lnTo>
                  <a:pt x="33027" y="3054"/>
                </a:lnTo>
                <a:lnTo>
                  <a:pt x="34878" y="3211"/>
                </a:lnTo>
                <a:lnTo>
                  <a:pt x="36718" y="3485"/>
                </a:lnTo>
                <a:lnTo>
                  <a:pt x="38604" y="3954"/>
                </a:lnTo>
                <a:lnTo>
                  <a:pt x="38317" y="301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36916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11924" y="4228"/>
                </a:moveTo>
                <a:lnTo>
                  <a:pt x="2549" y="4228"/>
                </a:lnTo>
                <a:lnTo>
                  <a:pt x="3458" y="4267"/>
                </a:lnTo>
                <a:lnTo>
                  <a:pt x="4355" y="4385"/>
                </a:lnTo>
                <a:lnTo>
                  <a:pt x="9587" y="6656"/>
                </a:lnTo>
                <a:lnTo>
                  <a:pt x="10024" y="6773"/>
                </a:lnTo>
                <a:lnTo>
                  <a:pt x="10369" y="6811"/>
                </a:lnTo>
                <a:lnTo>
                  <a:pt x="11001" y="6811"/>
                </a:lnTo>
                <a:lnTo>
                  <a:pt x="11438" y="6734"/>
                </a:lnTo>
                <a:lnTo>
                  <a:pt x="11634" y="6656"/>
                </a:lnTo>
                <a:lnTo>
                  <a:pt x="11795" y="6538"/>
                </a:lnTo>
                <a:lnTo>
                  <a:pt x="12025" y="6303"/>
                </a:lnTo>
                <a:lnTo>
                  <a:pt x="12105" y="6146"/>
                </a:lnTo>
                <a:lnTo>
                  <a:pt x="12093" y="4776"/>
                </a:lnTo>
                <a:lnTo>
                  <a:pt x="11924" y="4228"/>
                </a:lnTo>
                <a:close/>
              </a:path>
              <a:path w="12700" h="6984">
                <a:moveTo>
                  <a:pt x="3262" y="0"/>
                </a:moveTo>
                <a:lnTo>
                  <a:pt x="0" y="2936"/>
                </a:lnTo>
                <a:lnTo>
                  <a:pt x="111" y="3523"/>
                </a:lnTo>
                <a:lnTo>
                  <a:pt x="502" y="4306"/>
                </a:lnTo>
                <a:lnTo>
                  <a:pt x="1572" y="4228"/>
                </a:lnTo>
                <a:lnTo>
                  <a:pt x="11924" y="4228"/>
                </a:lnTo>
                <a:lnTo>
                  <a:pt x="4286" y="38"/>
                </a:lnTo>
                <a:lnTo>
                  <a:pt x="326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38442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1333" y="0"/>
                </a:moveTo>
                <a:lnTo>
                  <a:pt x="632" y="0"/>
                </a:lnTo>
                <a:lnTo>
                  <a:pt x="0" y="38"/>
                </a:lnTo>
                <a:lnTo>
                  <a:pt x="471" y="861"/>
                </a:lnTo>
                <a:lnTo>
                  <a:pt x="3656" y="2740"/>
                </a:lnTo>
                <a:lnTo>
                  <a:pt x="4174" y="2701"/>
                </a:lnTo>
                <a:lnTo>
                  <a:pt x="4680" y="2622"/>
                </a:lnTo>
                <a:lnTo>
                  <a:pt x="5542" y="2348"/>
                </a:lnTo>
                <a:lnTo>
                  <a:pt x="6646" y="1761"/>
                </a:lnTo>
                <a:lnTo>
                  <a:pt x="6094" y="1369"/>
                </a:lnTo>
                <a:lnTo>
                  <a:pt x="4956" y="782"/>
                </a:lnTo>
                <a:lnTo>
                  <a:pt x="4369" y="547"/>
                </a:lnTo>
                <a:lnTo>
                  <a:pt x="2759" y="116"/>
                </a:lnTo>
                <a:lnTo>
                  <a:pt x="133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6659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3380" y="0"/>
                </a:moveTo>
                <a:lnTo>
                  <a:pt x="0" y="10962"/>
                </a:lnTo>
                <a:lnTo>
                  <a:pt x="141" y="11549"/>
                </a:lnTo>
                <a:lnTo>
                  <a:pt x="2794" y="15778"/>
                </a:lnTo>
                <a:lnTo>
                  <a:pt x="3091" y="14839"/>
                </a:lnTo>
                <a:lnTo>
                  <a:pt x="3426" y="13664"/>
                </a:lnTo>
                <a:lnTo>
                  <a:pt x="3589" y="12880"/>
                </a:lnTo>
                <a:lnTo>
                  <a:pt x="3817" y="11549"/>
                </a:lnTo>
                <a:lnTo>
                  <a:pt x="4058" y="9160"/>
                </a:lnTo>
                <a:lnTo>
                  <a:pt x="3946" y="3797"/>
                </a:lnTo>
                <a:lnTo>
                  <a:pt x="3741" y="1957"/>
                </a:lnTo>
                <a:lnTo>
                  <a:pt x="338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7757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4" h="41909">
                <a:moveTo>
                  <a:pt x="44239" y="27940"/>
                </a:moveTo>
                <a:lnTo>
                  <a:pt x="34602" y="27940"/>
                </a:lnTo>
                <a:lnTo>
                  <a:pt x="36318" y="32385"/>
                </a:lnTo>
                <a:lnTo>
                  <a:pt x="37040" y="33909"/>
                </a:lnTo>
                <a:lnTo>
                  <a:pt x="37477" y="34671"/>
                </a:lnTo>
                <a:lnTo>
                  <a:pt x="38420" y="36449"/>
                </a:lnTo>
                <a:lnTo>
                  <a:pt x="39512" y="38100"/>
                </a:lnTo>
                <a:lnTo>
                  <a:pt x="40110" y="38735"/>
                </a:lnTo>
                <a:lnTo>
                  <a:pt x="40697" y="39497"/>
                </a:lnTo>
                <a:lnTo>
                  <a:pt x="45607" y="41656"/>
                </a:lnTo>
                <a:lnTo>
                  <a:pt x="46355" y="41529"/>
                </a:lnTo>
                <a:lnTo>
                  <a:pt x="51345" y="36449"/>
                </a:lnTo>
                <a:lnTo>
                  <a:pt x="66144" y="36449"/>
                </a:lnTo>
                <a:lnTo>
                  <a:pt x="66525" y="36195"/>
                </a:lnTo>
                <a:lnTo>
                  <a:pt x="68181" y="34925"/>
                </a:lnTo>
                <a:lnTo>
                  <a:pt x="68963" y="34163"/>
                </a:lnTo>
                <a:lnTo>
                  <a:pt x="69529" y="33401"/>
                </a:lnTo>
                <a:lnTo>
                  <a:pt x="58510" y="33401"/>
                </a:lnTo>
                <a:lnTo>
                  <a:pt x="56302" y="33274"/>
                </a:lnTo>
                <a:lnTo>
                  <a:pt x="45734" y="29083"/>
                </a:lnTo>
                <a:lnTo>
                  <a:pt x="44239" y="27940"/>
                </a:lnTo>
                <a:close/>
              </a:path>
              <a:path w="70484" h="41909">
                <a:moveTo>
                  <a:pt x="66144" y="36449"/>
                </a:moveTo>
                <a:lnTo>
                  <a:pt x="51345" y="36449"/>
                </a:lnTo>
                <a:lnTo>
                  <a:pt x="51426" y="36703"/>
                </a:lnTo>
                <a:lnTo>
                  <a:pt x="51748" y="37084"/>
                </a:lnTo>
                <a:lnTo>
                  <a:pt x="52024" y="37338"/>
                </a:lnTo>
                <a:lnTo>
                  <a:pt x="52921" y="37846"/>
                </a:lnTo>
                <a:lnTo>
                  <a:pt x="53553" y="38100"/>
                </a:lnTo>
                <a:lnTo>
                  <a:pt x="53910" y="38100"/>
                </a:lnTo>
                <a:lnTo>
                  <a:pt x="54738" y="38354"/>
                </a:lnTo>
                <a:lnTo>
                  <a:pt x="55209" y="38354"/>
                </a:lnTo>
                <a:lnTo>
                  <a:pt x="55715" y="38481"/>
                </a:lnTo>
                <a:lnTo>
                  <a:pt x="58234" y="38481"/>
                </a:lnTo>
                <a:lnTo>
                  <a:pt x="59809" y="38227"/>
                </a:lnTo>
                <a:lnTo>
                  <a:pt x="61534" y="38100"/>
                </a:lnTo>
                <a:lnTo>
                  <a:pt x="64605" y="37338"/>
                </a:lnTo>
                <a:lnTo>
                  <a:pt x="65191" y="37084"/>
                </a:lnTo>
                <a:lnTo>
                  <a:pt x="66144" y="36449"/>
                </a:lnTo>
                <a:close/>
              </a:path>
              <a:path w="70484" h="41909">
                <a:moveTo>
                  <a:pt x="63190" y="26162"/>
                </a:moveTo>
                <a:lnTo>
                  <a:pt x="63777" y="27178"/>
                </a:lnTo>
                <a:lnTo>
                  <a:pt x="64112" y="27940"/>
                </a:lnTo>
                <a:lnTo>
                  <a:pt x="64200" y="28194"/>
                </a:lnTo>
                <a:lnTo>
                  <a:pt x="64299" y="30226"/>
                </a:lnTo>
                <a:lnTo>
                  <a:pt x="64202" y="30607"/>
                </a:lnTo>
                <a:lnTo>
                  <a:pt x="60867" y="33401"/>
                </a:lnTo>
                <a:lnTo>
                  <a:pt x="69529" y="33401"/>
                </a:lnTo>
                <a:lnTo>
                  <a:pt x="69906" y="32893"/>
                </a:lnTo>
                <a:lnTo>
                  <a:pt x="70262" y="31877"/>
                </a:lnTo>
                <a:lnTo>
                  <a:pt x="70142" y="30226"/>
                </a:lnTo>
                <a:lnTo>
                  <a:pt x="66720" y="27432"/>
                </a:lnTo>
                <a:lnTo>
                  <a:pt x="65697" y="26924"/>
                </a:lnTo>
                <a:lnTo>
                  <a:pt x="64524" y="26543"/>
                </a:lnTo>
                <a:lnTo>
                  <a:pt x="63190" y="26162"/>
                </a:lnTo>
                <a:close/>
              </a:path>
              <a:path w="70484" h="41909">
                <a:moveTo>
                  <a:pt x="28223" y="13462"/>
                </a:moveTo>
                <a:lnTo>
                  <a:pt x="15766" y="13461"/>
                </a:lnTo>
                <a:lnTo>
                  <a:pt x="16237" y="13588"/>
                </a:lnTo>
                <a:lnTo>
                  <a:pt x="16984" y="13843"/>
                </a:lnTo>
                <a:lnTo>
                  <a:pt x="17260" y="14097"/>
                </a:lnTo>
                <a:lnTo>
                  <a:pt x="17536" y="14224"/>
                </a:lnTo>
                <a:lnTo>
                  <a:pt x="17812" y="14478"/>
                </a:lnTo>
                <a:lnTo>
                  <a:pt x="21860" y="21209"/>
                </a:lnTo>
                <a:lnTo>
                  <a:pt x="22189" y="22225"/>
                </a:lnTo>
                <a:lnTo>
                  <a:pt x="29887" y="31369"/>
                </a:lnTo>
                <a:lnTo>
                  <a:pt x="31141" y="31115"/>
                </a:lnTo>
                <a:lnTo>
                  <a:pt x="34602" y="27940"/>
                </a:lnTo>
                <a:lnTo>
                  <a:pt x="44239" y="27940"/>
                </a:lnTo>
                <a:lnTo>
                  <a:pt x="43411" y="27178"/>
                </a:lnTo>
                <a:lnTo>
                  <a:pt x="41835" y="25400"/>
                </a:lnTo>
                <a:lnTo>
                  <a:pt x="41525" y="25019"/>
                </a:lnTo>
                <a:lnTo>
                  <a:pt x="38098" y="21590"/>
                </a:lnTo>
                <a:lnTo>
                  <a:pt x="35786" y="19431"/>
                </a:lnTo>
                <a:lnTo>
                  <a:pt x="34602" y="18415"/>
                </a:lnTo>
                <a:lnTo>
                  <a:pt x="33463" y="17526"/>
                </a:lnTo>
                <a:lnTo>
                  <a:pt x="32325" y="16510"/>
                </a:lnTo>
                <a:lnTo>
                  <a:pt x="30083" y="14859"/>
                </a:lnTo>
                <a:lnTo>
                  <a:pt x="28979" y="14097"/>
                </a:lnTo>
                <a:lnTo>
                  <a:pt x="28223" y="13462"/>
                </a:lnTo>
                <a:close/>
              </a:path>
              <a:path w="70484" h="41909">
                <a:moveTo>
                  <a:pt x="59035" y="18923"/>
                </a:moveTo>
                <a:lnTo>
                  <a:pt x="50678" y="18923"/>
                </a:lnTo>
                <a:lnTo>
                  <a:pt x="51748" y="19177"/>
                </a:lnTo>
                <a:lnTo>
                  <a:pt x="53047" y="19431"/>
                </a:lnTo>
                <a:lnTo>
                  <a:pt x="54025" y="19939"/>
                </a:lnTo>
                <a:lnTo>
                  <a:pt x="55244" y="20828"/>
                </a:lnTo>
                <a:lnTo>
                  <a:pt x="55554" y="21336"/>
                </a:lnTo>
                <a:lnTo>
                  <a:pt x="55681" y="21590"/>
                </a:lnTo>
                <a:lnTo>
                  <a:pt x="52806" y="21590"/>
                </a:lnTo>
                <a:lnTo>
                  <a:pt x="51552" y="21844"/>
                </a:lnTo>
                <a:lnTo>
                  <a:pt x="44710" y="25019"/>
                </a:lnTo>
                <a:lnTo>
                  <a:pt x="45653" y="25527"/>
                </a:lnTo>
                <a:lnTo>
                  <a:pt x="53243" y="27305"/>
                </a:lnTo>
                <a:lnTo>
                  <a:pt x="54611" y="27178"/>
                </a:lnTo>
                <a:lnTo>
                  <a:pt x="57759" y="25400"/>
                </a:lnTo>
                <a:lnTo>
                  <a:pt x="57992" y="25019"/>
                </a:lnTo>
                <a:lnTo>
                  <a:pt x="58590" y="23368"/>
                </a:lnTo>
                <a:lnTo>
                  <a:pt x="58740" y="22733"/>
                </a:lnTo>
                <a:lnTo>
                  <a:pt x="58981" y="21463"/>
                </a:lnTo>
                <a:lnTo>
                  <a:pt x="59035" y="18923"/>
                </a:lnTo>
                <a:close/>
              </a:path>
              <a:path w="70484" h="41909">
                <a:moveTo>
                  <a:pt x="40158" y="5334"/>
                </a:moveTo>
                <a:lnTo>
                  <a:pt x="28507" y="5334"/>
                </a:lnTo>
                <a:lnTo>
                  <a:pt x="32279" y="5588"/>
                </a:lnTo>
                <a:lnTo>
                  <a:pt x="33188" y="5715"/>
                </a:lnTo>
                <a:lnTo>
                  <a:pt x="34521" y="5842"/>
                </a:lnTo>
                <a:lnTo>
                  <a:pt x="35464" y="6096"/>
                </a:lnTo>
                <a:lnTo>
                  <a:pt x="34050" y="6477"/>
                </a:lnTo>
                <a:lnTo>
                  <a:pt x="33417" y="6604"/>
                </a:lnTo>
                <a:lnTo>
                  <a:pt x="32360" y="6985"/>
                </a:lnTo>
                <a:lnTo>
                  <a:pt x="29868" y="9525"/>
                </a:lnTo>
                <a:lnTo>
                  <a:pt x="29982" y="9906"/>
                </a:lnTo>
                <a:lnTo>
                  <a:pt x="30163" y="10287"/>
                </a:lnTo>
                <a:lnTo>
                  <a:pt x="30554" y="10668"/>
                </a:lnTo>
                <a:lnTo>
                  <a:pt x="31808" y="12573"/>
                </a:lnTo>
                <a:lnTo>
                  <a:pt x="42698" y="19812"/>
                </a:lnTo>
                <a:lnTo>
                  <a:pt x="43721" y="19558"/>
                </a:lnTo>
                <a:lnTo>
                  <a:pt x="46481" y="19050"/>
                </a:lnTo>
                <a:lnTo>
                  <a:pt x="48045" y="18923"/>
                </a:lnTo>
                <a:lnTo>
                  <a:pt x="59035" y="18923"/>
                </a:lnTo>
                <a:lnTo>
                  <a:pt x="58855" y="17526"/>
                </a:lnTo>
                <a:lnTo>
                  <a:pt x="58747" y="16002"/>
                </a:lnTo>
                <a:lnTo>
                  <a:pt x="58708" y="15875"/>
                </a:lnTo>
                <a:lnTo>
                  <a:pt x="40662" y="15875"/>
                </a:lnTo>
                <a:lnTo>
                  <a:pt x="40340" y="15748"/>
                </a:lnTo>
                <a:lnTo>
                  <a:pt x="37787" y="11557"/>
                </a:lnTo>
                <a:lnTo>
                  <a:pt x="38063" y="11303"/>
                </a:lnTo>
                <a:lnTo>
                  <a:pt x="38730" y="10795"/>
                </a:lnTo>
                <a:lnTo>
                  <a:pt x="39231" y="10287"/>
                </a:lnTo>
                <a:lnTo>
                  <a:pt x="39558" y="9906"/>
                </a:lnTo>
                <a:lnTo>
                  <a:pt x="39754" y="9525"/>
                </a:lnTo>
                <a:lnTo>
                  <a:pt x="40110" y="9017"/>
                </a:lnTo>
                <a:lnTo>
                  <a:pt x="40455" y="7874"/>
                </a:lnTo>
                <a:lnTo>
                  <a:pt x="40333" y="5715"/>
                </a:lnTo>
                <a:lnTo>
                  <a:pt x="40158" y="5334"/>
                </a:lnTo>
                <a:close/>
              </a:path>
              <a:path w="70484" h="41909">
                <a:moveTo>
                  <a:pt x="54220" y="12827"/>
                </a:moveTo>
                <a:lnTo>
                  <a:pt x="46125" y="14224"/>
                </a:lnTo>
                <a:lnTo>
                  <a:pt x="44710" y="14605"/>
                </a:lnTo>
                <a:lnTo>
                  <a:pt x="44434" y="14859"/>
                </a:lnTo>
                <a:lnTo>
                  <a:pt x="43296" y="15494"/>
                </a:lnTo>
                <a:lnTo>
                  <a:pt x="41559" y="15875"/>
                </a:lnTo>
                <a:lnTo>
                  <a:pt x="58708" y="15875"/>
                </a:lnTo>
                <a:lnTo>
                  <a:pt x="54887" y="12954"/>
                </a:lnTo>
                <a:lnTo>
                  <a:pt x="54220" y="12827"/>
                </a:lnTo>
                <a:close/>
              </a:path>
              <a:path w="70484" h="41909">
                <a:moveTo>
                  <a:pt x="15731" y="0"/>
                </a:moveTo>
                <a:lnTo>
                  <a:pt x="12385" y="0"/>
                </a:lnTo>
                <a:lnTo>
                  <a:pt x="11407" y="126"/>
                </a:lnTo>
                <a:lnTo>
                  <a:pt x="9360" y="507"/>
                </a:lnTo>
                <a:lnTo>
                  <a:pt x="8256" y="888"/>
                </a:lnTo>
                <a:lnTo>
                  <a:pt x="5899" y="1523"/>
                </a:lnTo>
                <a:lnTo>
                  <a:pt x="3346" y="2539"/>
                </a:lnTo>
                <a:lnTo>
                  <a:pt x="908" y="3682"/>
                </a:lnTo>
                <a:lnTo>
                  <a:pt x="551" y="3809"/>
                </a:lnTo>
                <a:lnTo>
                  <a:pt x="0" y="3809"/>
                </a:lnTo>
                <a:lnTo>
                  <a:pt x="1851" y="4063"/>
                </a:lnTo>
                <a:lnTo>
                  <a:pt x="2564" y="4190"/>
                </a:lnTo>
                <a:lnTo>
                  <a:pt x="10936" y="8889"/>
                </a:lnTo>
                <a:lnTo>
                  <a:pt x="10690" y="9397"/>
                </a:lnTo>
                <a:lnTo>
                  <a:pt x="12626" y="12826"/>
                </a:lnTo>
                <a:lnTo>
                  <a:pt x="12983" y="13080"/>
                </a:lnTo>
                <a:lnTo>
                  <a:pt x="13880" y="13334"/>
                </a:lnTo>
                <a:lnTo>
                  <a:pt x="14432" y="13588"/>
                </a:lnTo>
                <a:lnTo>
                  <a:pt x="15064" y="13461"/>
                </a:lnTo>
                <a:lnTo>
                  <a:pt x="28223" y="13462"/>
                </a:lnTo>
                <a:lnTo>
                  <a:pt x="27921" y="13208"/>
                </a:lnTo>
                <a:lnTo>
                  <a:pt x="25839" y="11811"/>
                </a:lnTo>
                <a:lnTo>
                  <a:pt x="22056" y="9398"/>
                </a:lnTo>
                <a:lnTo>
                  <a:pt x="20411" y="8382"/>
                </a:lnTo>
                <a:lnTo>
                  <a:pt x="17697" y="6985"/>
                </a:lnTo>
                <a:lnTo>
                  <a:pt x="15294" y="5715"/>
                </a:lnTo>
                <a:lnTo>
                  <a:pt x="22930" y="5334"/>
                </a:lnTo>
                <a:lnTo>
                  <a:pt x="40158" y="5334"/>
                </a:lnTo>
                <a:lnTo>
                  <a:pt x="39754" y="4572"/>
                </a:lnTo>
                <a:lnTo>
                  <a:pt x="39006" y="3556"/>
                </a:lnTo>
                <a:lnTo>
                  <a:pt x="38535" y="3048"/>
                </a:lnTo>
                <a:lnTo>
                  <a:pt x="38121" y="2667"/>
                </a:lnTo>
                <a:lnTo>
                  <a:pt x="22493" y="2667"/>
                </a:lnTo>
                <a:lnTo>
                  <a:pt x="22217" y="2413"/>
                </a:lnTo>
                <a:lnTo>
                  <a:pt x="17145" y="127"/>
                </a:lnTo>
                <a:lnTo>
                  <a:pt x="15731" y="0"/>
                </a:lnTo>
                <a:close/>
              </a:path>
              <a:path w="70484" h="41909">
                <a:moveTo>
                  <a:pt x="34993" y="762"/>
                </a:moveTo>
                <a:lnTo>
                  <a:pt x="31382" y="762"/>
                </a:lnTo>
                <a:lnTo>
                  <a:pt x="30037" y="1016"/>
                </a:lnTo>
                <a:lnTo>
                  <a:pt x="28507" y="1270"/>
                </a:lnTo>
                <a:lnTo>
                  <a:pt x="26736" y="1524"/>
                </a:lnTo>
                <a:lnTo>
                  <a:pt x="24735" y="2032"/>
                </a:lnTo>
                <a:lnTo>
                  <a:pt x="22493" y="2667"/>
                </a:lnTo>
                <a:lnTo>
                  <a:pt x="38121" y="2667"/>
                </a:lnTo>
                <a:lnTo>
                  <a:pt x="37983" y="2540"/>
                </a:lnTo>
                <a:lnTo>
                  <a:pt x="36212" y="1143"/>
                </a:lnTo>
                <a:lnTo>
                  <a:pt x="35901" y="1016"/>
                </a:lnTo>
                <a:lnTo>
                  <a:pt x="35510" y="889"/>
                </a:lnTo>
                <a:lnTo>
                  <a:pt x="34993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11764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4" h="36195">
                <a:moveTo>
                  <a:pt x="6761" y="14604"/>
                </a:moveTo>
                <a:lnTo>
                  <a:pt x="4013" y="14604"/>
                </a:lnTo>
                <a:lnTo>
                  <a:pt x="1966" y="14731"/>
                </a:lnTo>
                <a:lnTo>
                  <a:pt x="1184" y="14731"/>
                </a:lnTo>
                <a:lnTo>
                  <a:pt x="0" y="18414"/>
                </a:lnTo>
                <a:lnTo>
                  <a:pt x="160" y="18541"/>
                </a:lnTo>
                <a:lnTo>
                  <a:pt x="4599" y="21589"/>
                </a:lnTo>
                <a:lnTo>
                  <a:pt x="7946" y="23748"/>
                </a:lnTo>
                <a:lnTo>
                  <a:pt x="12074" y="26288"/>
                </a:lnTo>
                <a:lnTo>
                  <a:pt x="16904" y="28955"/>
                </a:lnTo>
                <a:lnTo>
                  <a:pt x="19549" y="30225"/>
                </a:lnTo>
                <a:lnTo>
                  <a:pt x="22332" y="31622"/>
                </a:lnTo>
                <a:lnTo>
                  <a:pt x="23746" y="32384"/>
                </a:lnTo>
                <a:lnTo>
                  <a:pt x="28277" y="34289"/>
                </a:lnTo>
                <a:lnTo>
                  <a:pt x="30002" y="35178"/>
                </a:lnTo>
                <a:lnTo>
                  <a:pt x="31808" y="35686"/>
                </a:lnTo>
                <a:lnTo>
                  <a:pt x="32831" y="35940"/>
                </a:lnTo>
                <a:lnTo>
                  <a:pt x="34441" y="35940"/>
                </a:lnTo>
                <a:lnTo>
                  <a:pt x="35510" y="35813"/>
                </a:lnTo>
                <a:lnTo>
                  <a:pt x="36016" y="35559"/>
                </a:lnTo>
                <a:lnTo>
                  <a:pt x="36522" y="35432"/>
                </a:lnTo>
                <a:lnTo>
                  <a:pt x="37005" y="35051"/>
                </a:lnTo>
                <a:lnTo>
                  <a:pt x="37511" y="34797"/>
                </a:lnTo>
                <a:lnTo>
                  <a:pt x="38374" y="33781"/>
                </a:lnTo>
                <a:lnTo>
                  <a:pt x="38765" y="33273"/>
                </a:lnTo>
                <a:lnTo>
                  <a:pt x="39432" y="31749"/>
                </a:lnTo>
                <a:lnTo>
                  <a:pt x="39668" y="30987"/>
                </a:lnTo>
                <a:lnTo>
                  <a:pt x="40035" y="29209"/>
                </a:lnTo>
                <a:lnTo>
                  <a:pt x="34441" y="29209"/>
                </a:lnTo>
                <a:lnTo>
                  <a:pt x="31727" y="28320"/>
                </a:lnTo>
                <a:lnTo>
                  <a:pt x="29289" y="27431"/>
                </a:lnTo>
                <a:lnTo>
                  <a:pt x="27840" y="26669"/>
                </a:lnTo>
                <a:lnTo>
                  <a:pt x="26460" y="26034"/>
                </a:lnTo>
                <a:lnTo>
                  <a:pt x="19342" y="20827"/>
                </a:lnTo>
                <a:lnTo>
                  <a:pt x="15018" y="20446"/>
                </a:lnTo>
                <a:lnTo>
                  <a:pt x="12661" y="20065"/>
                </a:lnTo>
                <a:lnTo>
                  <a:pt x="10740" y="19684"/>
                </a:lnTo>
                <a:lnTo>
                  <a:pt x="9947" y="19430"/>
                </a:lnTo>
                <a:lnTo>
                  <a:pt x="7670" y="18795"/>
                </a:lnTo>
                <a:lnTo>
                  <a:pt x="6922" y="18414"/>
                </a:lnTo>
                <a:lnTo>
                  <a:pt x="13765" y="18033"/>
                </a:lnTo>
                <a:lnTo>
                  <a:pt x="17732" y="17398"/>
                </a:lnTo>
                <a:lnTo>
                  <a:pt x="19549" y="17144"/>
                </a:lnTo>
                <a:lnTo>
                  <a:pt x="26380" y="15493"/>
                </a:lnTo>
                <a:lnTo>
                  <a:pt x="26671" y="15366"/>
                </a:lnTo>
                <a:lnTo>
                  <a:pt x="12235" y="15366"/>
                </a:lnTo>
                <a:lnTo>
                  <a:pt x="11166" y="15239"/>
                </a:lnTo>
                <a:lnTo>
                  <a:pt x="8923" y="14858"/>
                </a:lnTo>
                <a:lnTo>
                  <a:pt x="7474" y="14731"/>
                </a:lnTo>
                <a:lnTo>
                  <a:pt x="6761" y="14604"/>
                </a:lnTo>
                <a:close/>
              </a:path>
              <a:path w="70484" h="36195">
                <a:moveTo>
                  <a:pt x="59527" y="26543"/>
                </a:moveTo>
                <a:lnTo>
                  <a:pt x="41835" y="26542"/>
                </a:lnTo>
                <a:lnTo>
                  <a:pt x="42146" y="26669"/>
                </a:lnTo>
                <a:lnTo>
                  <a:pt x="42502" y="26669"/>
                </a:lnTo>
                <a:lnTo>
                  <a:pt x="42859" y="26796"/>
                </a:lnTo>
                <a:lnTo>
                  <a:pt x="43296" y="27050"/>
                </a:lnTo>
                <a:lnTo>
                  <a:pt x="43963" y="28066"/>
                </a:lnTo>
                <a:lnTo>
                  <a:pt x="44860" y="28955"/>
                </a:lnTo>
                <a:lnTo>
                  <a:pt x="45458" y="29463"/>
                </a:lnTo>
                <a:lnTo>
                  <a:pt x="46159" y="30098"/>
                </a:lnTo>
                <a:lnTo>
                  <a:pt x="46987" y="30606"/>
                </a:lnTo>
                <a:lnTo>
                  <a:pt x="51391" y="31876"/>
                </a:lnTo>
                <a:lnTo>
                  <a:pt x="52058" y="32003"/>
                </a:lnTo>
                <a:lnTo>
                  <a:pt x="53553" y="32003"/>
                </a:lnTo>
                <a:lnTo>
                  <a:pt x="55129" y="31749"/>
                </a:lnTo>
                <a:lnTo>
                  <a:pt x="56221" y="31622"/>
                </a:lnTo>
                <a:lnTo>
                  <a:pt x="59367" y="27686"/>
                </a:lnTo>
                <a:lnTo>
                  <a:pt x="59527" y="26543"/>
                </a:lnTo>
                <a:close/>
              </a:path>
              <a:path w="70484" h="36195">
                <a:moveTo>
                  <a:pt x="70021" y="3302"/>
                </a:moveTo>
                <a:lnTo>
                  <a:pt x="37074" y="20700"/>
                </a:lnTo>
                <a:lnTo>
                  <a:pt x="34567" y="21335"/>
                </a:lnTo>
                <a:lnTo>
                  <a:pt x="30635" y="21970"/>
                </a:lnTo>
                <a:lnTo>
                  <a:pt x="28473" y="22097"/>
                </a:lnTo>
                <a:lnTo>
                  <a:pt x="28197" y="22097"/>
                </a:lnTo>
                <a:lnTo>
                  <a:pt x="29761" y="24129"/>
                </a:lnTo>
                <a:lnTo>
                  <a:pt x="31106" y="25780"/>
                </a:lnTo>
                <a:lnTo>
                  <a:pt x="33027" y="27812"/>
                </a:lnTo>
                <a:lnTo>
                  <a:pt x="34441" y="29209"/>
                </a:lnTo>
                <a:lnTo>
                  <a:pt x="40035" y="29209"/>
                </a:lnTo>
                <a:lnTo>
                  <a:pt x="40260" y="27558"/>
                </a:lnTo>
                <a:lnTo>
                  <a:pt x="40386" y="27304"/>
                </a:lnTo>
                <a:lnTo>
                  <a:pt x="40582" y="27050"/>
                </a:lnTo>
                <a:lnTo>
                  <a:pt x="40892" y="26796"/>
                </a:lnTo>
                <a:lnTo>
                  <a:pt x="41088" y="26669"/>
                </a:lnTo>
                <a:lnTo>
                  <a:pt x="41283" y="26669"/>
                </a:lnTo>
                <a:lnTo>
                  <a:pt x="41559" y="26542"/>
                </a:lnTo>
                <a:lnTo>
                  <a:pt x="59527" y="26543"/>
                </a:lnTo>
                <a:lnTo>
                  <a:pt x="59403" y="21336"/>
                </a:lnTo>
                <a:lnTo>
                  <a:pt x="59198" y="20066"/>
                </a:lnTo>
                <a:lnTo>
                  <a:pt x="58659" y="17399"/>
                </a:lnTo>
                <a:lnTo>
                  <a:pt x="59292" y="17399"/>
                </a:lnTo>
                <a:lnTo>
                  <a:pt x="60867" y="17272"/>
                </a:lnTo>
                <a:lnTo>
                  <a:pt x="61891" y="17018"/>
                </a:lnTo>
                <a:lnTo>
                  <a:pt x="63029" y="16764"/>
                </a:lnTo>
                <a:lnTo>
                  <a:pt x="70389" y="7747"/>
                </a:lnTo>
                <a:lnTo>
                  <a:pt x="70262" y="4572"/>
                </a:lnTo>
                <a:lnTo>
                  <a:pt x="70021" y="3302"/>
                </a:lnTo>
                <a:close/>
              </a:path>
              <a:path w="70484" h="36195">
                <a:moveTo>
                  <a:pt x="38484" y="14604"/>
                </a:moveTo>
                <a:lnTo>
                  <a:pt x="28864" y="14604"/>
                </a:lnTo>
                <a:lnTo>
                  <a:pt x="28231" y="16001"/>
                </a:lnTo>
                <a:lnTo>
                  <a:pt x="27369" y="17271"/>
                </a:lnTo>
                <a:lnTo>
                  <a:pt x="26782" y="17906"/>
                </a:lnTo>
                <a:lnTo>
                  <a:pt x="25759" y="18922"/>
                </a:lnTo>
                <a:lnTo>
                  <a:pt x="25322" y="19303"/>
                </a:lnTo>
                <a:lnTo>
                  <a:pt x="28473" y="18541"/>
                </a:lnTo>
                <a:lnTo>
                  <a:pt x="31336" y="17779"/>
                </a:lnTo>
                <a:lnTo>
                  <a:pt x="32636" y="17271"/>
                </a:lnTo>
                <a:lnTo>
                  <a:pt x="35039" y="16382"/>
                </a:lnTo>
                <a:lnTo>
                  <a:pt x="36131" y="15874"/>
                </a:lnTo>
                <a:lnTo>
                  <a:pt x="37155" y="15366"/>
                </a:lnTo>
                <a:lnTo>
                  <a:pt x="38098" y="14858"/>
                </a:lnTo>
                <a:lnTo>
                  <a:pt x="38484" y="14604"/>
                </a:lnTo>
                <a:close/>
              </a:path>
              <a:path w="70484" h="36195">
                <a:moveTo>
                  <a:pt x="54966" y="6604"/>
                </a:moveTo>
                <a:lnTo>
                  <a:pt x="46470" y="6603"/>
                </a:lnTo>
                <a:lnTo>
                  <a:pt x="46495" y="8254"/>
                </a:lnTo>
                <a:lnTo>
                  <a:pt x="46369" y="9778"/>
                </a:lnTo>
                <a:lnTo>
                  <a:pt x="43963" y="16890"/>
                </a:lnTo>
                <a:lnTo>
                  <a:pt x="45849" y="16128"/>
                </a:lnTo>
                <a:lnTo>
                  <a:pt x="53588" y="11556"/>
                </a:lnTo>
                <a:lnTo>
                  <a:pt x="53749" y="11429"/>
                </a:lnTo>
                <a:lnTo>
                  <a:pt x="53864" y="10794"/>
                </a:lnTo>
                <a:lnTo>
                  <a:pt x="54496" y="8636"/>
                </a:lnTo>
                <a:lnTo>
                  <a:pt x="54871" y="7112"/>
                </a:lnTo>
                <a:lnTo>
                  <a:pt x="54966" y="6604"/>
                </a:lnTo>
                <a:close/>
              </a:path>
              <a:path w="70484" h="36195">
                <a:moveTo>
                  <a:pt x="31658" y="4063"/>
                </a:moveTo>
                <a:lnTo>
                  <a:pt x="30002" y="4063"/>
                </a:lnTo>
                <a:lnTo>
                  <a:pt x="28898" y="4444"/>
                </a:lnTo>
                <a:lnTo>
                  <a:pt x="28668" y="4571"/>
                </a:lnTo>
                <a:lnTo>
                  <a:pt x="27093" y="5079"/>
                </a:lnTo>
                <a:lnTo>
                  <a:pt x="21389" y="8762"/>
                </a:lnTo>
                <a:lnTo>
                  <a:pt x="20607" y="9524"/>
                </a:lnTo>
                <a:lnTo>
                  <a:pt x="19388" y="11048"/>
                </a:lnTo>
                <a:lnTo>
                  <a:pt x="18560" y="12445"/>
                </a:lnTo>
                <a:lnTo>
                  <a:pt x="17927" y="13842"/>
                </a:lnTo>
                <a:lnTo>
                  <a:pt x="17812" y="14223"/>
                </a:lnTo>
                <a:lnTo>
                  <a:pt x="17065" y="14604"/>
                </a:lnTo>
                <a:lnTo>
                  <a:pt x="15570" y="15112"/>
                </a:lnTo>
                <a:lnTo>
                  <a:pt x="14869" y="15239"/>
                </a:lnTo>
                <a:lnTo>
                  <a:pt x="13489" y="15366"/>
                </a:lnTo>
                <a:lnTo>
                  <a:pt x="26671" y="15366"/>
                </a:lnTo>
                <a:lnTo>
                  <a:pt x="27254" y="15112"/>
                </a:lnTo>
                <a:lnTo>
                  <a:pt x="28864" y="14604"/>
                </a:lnTo>
                <a:lnTo>
                  <a:pt x="38484" y="14604"/>
                </a:lnTo>
                <a:lnTo>
                  <a:pt x="39834" y="13715"/>
                </a:lnTo>
                <a:lnTo>
                  <a:pt x="44564" y="9651"/>
                </a:lnTo>
                <a:lnTo>
                  <a:pt x="36177" y="9651"/>
                </a:lnTo>
                <a:lnTo>
                  <a:pt x="35269" y="7111"/>
                </a:lnTo>
                <a:lnTo>
                  <a:pt x="32912" y="4571"/>
                </a:lnTo>
                <a:lnTo>
                  <a:pt x="32601" y="4317"/>
                </a:lnTo>
                <a:lnTo>
                  <a:pt x="32279" y="4190"/>
                </a:lnTo>
                <a:lnTo>
                  <a:pt x="31658" y="4063"/>
                </a:lnTo>
                <a:close/>
              </a:path>
              <a:path w="70484" h="36195">
                <a:moveTo>
                  <a:pt x="51702" y="0"/>
                </a:moveTo>
                <a:lnTo>
                  <a:pt x="50920" y="0"/>
                </a:lnTo>
                <a:lnTo>
                  <a:pt x="50598" y="126"/>
                </a:lnTo>
                <a:lnTo>
                  <a:pt x="49506" y="253"/>
                </a:lnTo>
                <a:lnTo>
                  <a:pt x="48482" y="507"/>
                </a:lnTo>
                <a:lnTo>
                  <a:pt x="47574" y="761"/>
                </a:lnTo>
                <a:lnTo>
                  <a:pt x="46792" y="1142"/>
                </a:lnTo>
                <a:lnTo>
                  <a:pt x="46079" y="1396"/>
                </a:lnTo>
                <a:lnTo>
                  <a:pt x="44940" y="2031"/>
                </a:lnTo>
                <a:lnTo>
                  <a:pt x="44112" y="2666"/>
                </a:lnTo>
                <a:lnTo>
                  <a:pt x="43560" y="3174"/>
                </a:lnTo>
                <a:lnTo>
                  <a:pt x="42422" y="4952"/>
                </a:lnTo>
                <a:lnTo>
                  <a:pt x="41122" y="6603"/>
                </a:lnTo>
                <a:lnTo>
                  <a:pt x="39363" y="8254"/>
                </a:lnTo>
                <a:lnTo>
                  <a:pt x="38811" y="8635"/>
                </a:lnTo>
                <a:lnTo>
                  <a:pt x="38293" y="8889"/>
                </a:lnTo>
                <a:lnTo>
                  <a:pt x="37431" y="9397"/>
                </a:lnTo>
                <a:lnTo>
                  <a:pt x="37074" y="9524"/>
                </a:lnTo>
                <a:lnTo>
                  <a:pt x="36327" y="9651"/>
                </a:lnTo>
                <a:lnTo>
                  <a:pt x="44564" y="9651"/>
                </a:lnTo>
                <a:lnTo>
                  <a:pt x="45653" y="8127"/>
                </a:lnTo>
                <a:lnTo>
                  <a:pt x="46470" y="6603"/>
                </a:lnTo>
                <a:lnTo>
                  <a:pt x="54966" y="6604"/>
                </a:lnTo>
                <a:lnTo>
                  <a:pt x="55092" y="5207"/>
                </a:lnTo>
                <a:lnTo>
                  <a:pt x="55018" y="3175"/>
                </a:lnTo>
                <a:lnTo>
                  <a:pt x="54807" y="2286"/>
                </a:lnTo>
                <a:lnTo>
                  <a:pt x="52173" y="127"/>
                </a:lnTo>
                <a:lnTo>
                  <a:pt x="51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08141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60323" y="44068"/>
                </a:moveTo>
                <a:lnTo>
                  <a:pt x="34567" y="44068"/>
                </a:lnTo>
                <a:lnTo>
                  <a:pt x="34728" y="44322"/>
                </a:lnTo>
                <a:lnTo>
                  <a:pt x="35867" y="45465"/>
                </a:lnTo>
                <a:lnTo>
                  <a:pt x="37362" y="46735"/>
                </a:lnTo>
                <a:lnTo>
                  <a:pt x="39282" y="48132"/>
                </a:lnTo>
                <a:lnTo>
                  <a:pt x="40030" y="48640"/>
                </a:lnTo>
                <a:lnTo>
                  <a:pt x="40777" y="49021"/>
                </a:lnTo>
                <a:lnTo>
                  <a:pt x="41571" y="49529"/>
                </a:lnTo>
                <a:lnTo>
                  <a:pt x="48528" y="50926"/>
                </a:lnTo>
                <a:lnTo>
                  <a:pt x="50299" y="50418"/>
                </a:lnTo>
                <a:lnTo>
                  <a:pt x="51161" y="50037"/>
                </a:lnTo>
                <a:lnTo>
                  <a:pt x="52886" y="48767"/>
                </a:lnTo>
                <a:lnTo>
                  <a:pt x="54542" y="46989"/>
                </a:lnTo>
                <a:lnTo>
                  <a:pt x="56037" y="44576"/>
                </a:lnTo>
                <a:lnTo>
                  <a:pt x="56739" y="44449"/>
                </a:lnTo>
                <a:lnTo>
                  <a:pt x="58590" y="44322"/>
                </a:lnTo>
                <a:lnTo>
                  <a:pt x="60323" y="44068"/>
                </a:lnTo>
                <a:close/>
              </a:path>
              <a:path w="76200" h="51434">
                <a:moveTo>
                  <a:pt x="10269" y="15620"/>
                </a:moveTo>
                <a:lnTo>
                  <a:pt x="8107" y="15620"/>
                </a:lnTo>
                <a:lnTo>
                  <a:pt x="5634" y="15874"/>
                </a:lnTo>
                <a:lnTo>
                  <a:pt x="4254" y="16128"/>
                </a:lnTo>
                <a:lnTo>
                  <a:pt x="4084" y="17271"/>
                </a:lnTo>
                <a:lnTo>
                  <a:pt x="3392" y="20446"/>
                </a:lnTo>
                <a:lnTo>
                  <a:pt x="1603" y="25526"/>
                </a:lnTo>
                <a:lnTo>
                  <a:pt x="1116" y="26669"/>
                </a:lnTo>
                <a:lnTo>
                  <a:pt x="643" y="27558"/>
                </a:lnTo>
                <a:lnTo>
                  <a:pt x="793" y="27558"/>
                </a:lnTo>
                <a:lnTo>
                  <a:pt x="1115" y="27812"/>
                </a:lnTo>
                <a:lnTo>
                  <a:pt x="1379" y="27812"/>
                </a:lnTo>
                <a:lnTo>
                  <a:pt x="1977" y="28193"/>
                </a:lnTo>
                <a:lnTo>
                  <a:pt x="2288" y="28447"/>
                </a:lnTo>
                <a:lnTo>
                  <a:pt x="2644" y="28701"/>
                </a:lnTo>
                <a:lnTo>
                  <a:pt x="3748" y="29971"/>
                </a:lnTo>
                <a:lnTo>
                  <a:pt x="4496" y="31241"/>
                </a:lnTo>
                <a:lnTo>
                  <a:pt x="5117" y="32765"/>
                </a:lnTo>
                <a:lnTo>
                  <a:pt x="3748" y="33654"/>
                </a:lnTo>
                <a:lnTo>
                  <a:pt x="2449" y="34670"/>
                </a:lnTo>
                <a:lnTo>
                  <a:pt x="1662" y="35432"/>
                </a:lnTo>
                <a:lnTo>
                  <a:pt x="1184" y="35940"/>
                </a:lnTo>
                <a:lnTo>
                  <a:pt x="643" y="36702"/>
                </a:lnTo>
                <a:lnTo>
                  <a:pt x="436" y="36956"/>
                </a:lnTo>
                <a:lnTo>
                  <a:pt x="91" y="37845"/>
                </a:lnTo>
                <a:lnTo>
                  <a:pt x="0" y="39369"/>
                </a:lnTo>
                <a:lnTo>
                  <a:pt x="126" y="39877"/>
                </a:lnTo>
                <a:lnTo>
                  <a:pt x="321" y="40385"/>
                </a:lnTo>
                <a:lnTo>
                  <a:pt x="954" y="41274"/>
                </a:lnTo>
                <a:lnTo>
                  <a:pt x="1379" y="41655"/>
                </a:lnTo>
                <a:lnTo>
                  <a:pt x="1897" y="42163"/>
                </a:lnTo>
                <a:lnTo>
                  <a:pt x="2529" y="42544"/>
                </a:lnTo>
                <a:lnTo>
                  <a:pt x="3486" y="44068"/>
                </a:lnTo>
                <a:lnTo>
                  <a:pt x="4691" y="45592"/>
                </a:lnTo>
                <a:lnTo>
                  <a:pt x="5358" y="46227"/>
                </a:lnTo>
                <a:lnTo>
                  <a:pt x="6106" y="46735"/>
                </a:lnTo>
                <a:lnTo>
                  <a:pt x="7750" y="47243"/>
                </a:lnTo>
                <a:lnTo>
                  <a:pt x="8693" y="47243"/>
                </a:lnTo>
                <a:lnTo>
                  <a:pt x="9165" y="47116"/>
                </a:lnTo>
                <a:lnTo>
                  <a:pt x="10660" y="46354"/>
                </a:lnTo>
                <a:lnTo>
                  <a:pt x="11729" y="45338"/>
                </a:lnTo>
                <a:lnTo>
                  <a:pt x="13339" y="43179"/>
                </a:lnTo>
                <a:lnTo>
                  <a:pt x="15501" y="43179"/>
                </a:lnTo>
                <a:lnTo>
                  <a:pt x="15777" y="42798"/>
                </a:lnTo>
                <a:lnTo>
                  <a:pt x="16108" y="42036"/>
                </a:lnTo>
                <a:lnTo>
                  <a:pt x="16228" y="41274"/>
                </a:lnTo>
                <a:lnTo>
                  <a:pt x="16144" y="39115"/>
                </a:lnTo>
                <a:lnTo>
                  <a:pt x="15927" y="37972"/>
                </a:lnTo>
                <a:lnTo>
                  <a:pt x="31900" y="37972"/>
                </a:lnTo>
                <a:lnTo>
                  <a:pt x="25954" y="35305"/>
                </a:lnTo>
                <a:lnTo>
                  <a:pt x="23171" y="33908"/>
                </a:lnTo>
                <a:lnTo>
                  <a:pt x="20526" y="32638"/>
                </a:lnTo>
                <a:lnTo>
                  <a:pt x="15697" y="29971"/>
                </a:lnTo>
                <a:lnTo>
                  <a:pt x="11568" y="27431"/>
                </a:lnTo>
                <a:lnTo>
                  <a:pt x="8222" y="25272"/>
                </a:lnTo>
                <a:lnTo>
                  <a:pt x="3783" y="22224"/>
                </a:lnTo>
                <a:lnTo>
                  <a:pt x="3908" y="21208"/>
                </a:lnTo>
                <a:lnTo>
                  <a:pt x="4806" y="18414"/>
                </a:lnTo>
                <a:lnTo>
                  <a:pt x="5588" y="18414"/>
                </a:lnTo>
                <a:lnTo>
                  <a:pt x="7635" y="18287"/>
                </a:lnTo>
                <a:lnTo>
                  <a:pt x="20438" y="18287"/>
                </a:lnTo>
                <a:lnTo>
                  <a:pt x="20687" y="18160"/>
                </a:lnTo>
                <a:lnTo>
                  <a:pt x="21435" y="17906"/>
                </a:lnTo>
                <a:lnTo>
                  <a:pt x="21550" y="17525"/>
                </a:lnTo>
                <a:lnTo>
                  <a:pt x="21780" y="17017"/>
                </a:lnTo>
                <a:lnTo>
                  <a:pt x="15812" y="17017"/>
                </a:lnTo>
                <a:lnTo>
                  <a:pt x="15616" y="16890"/>
                </a:lnTo>
                <a:lnTo>
                  <a:pt x="14639" y="16509"/>
                </a:lnTo>
                <a:lnTo>
                  <a:pt x="13535" y="16128"/>
                </a:lnTo>
                <a:lnTo>
                  <a:pt x="11212" y="15747"/>
                </a:lnTo>
                <a:lnTo>
                  <a:pt x="10269" y="15620"/>
                </a:lnTo>
                <a:close/>
              </a:path>
              <a:path w="76200" h="51434">
                <a:moveTo>
                  <a:pt x="31900" y="37972"/>
                </a:moveTo>
                <a:lnTo>
                  <a:pt x="15927" y="37972"/>
                </a:lnTo>
                <a:lnTo>
                  <a:pt x="18134" y="41020"/>
                </a:lnTo>
                <a:lnTo>
                  <a:pt x="19169" y="42163"/>
                </a:lnTo>
                <a:lnTo>
                  <a:pt x="27219" y="46481"/>
                </a:lnTo>
                <a:lnTo>
                  <a:pt x="28036" y="46608"/>
                </a:lnTo>
                <a:lnTo>
                  <a:pt x="30715" y="46227"/>
                </a:lnTo>
                <a:lnTo>
                  <a:pt x="31658" y="45846"/>
                </a:lnTo>
                <a:lnTo>
                  <a:pt x="33590" y="44830"/>
                </a:lnTo>
                <a:lnTo>
                  <a:pt x="34567" y="44068"/>
                </a:lnTo>
                <a:lnTo>
                  <a:pt x="60323" y="44068"/>
                </a:lnTo>
                <a:lnTo>
                  <a:pt x="67985" y="42036"/>
                </a:lnTo>
                <a:lnTo>
                  <a:pt x="69365" y="41401"/>
                </a:lnTo>
                <a:lnTo>
                  <a:pt x="69986" y="41020"/>
                </a:lnTo>
                <a:lnTo>
                  <a:pt x="70584" y="40512"/>
                </a:lnTo>
                <a:lnTo>
                  <a:pt x="71090" y="40131"/>
                </a:lnTo>
                <a:lnTo>
                  <a:pt x="71562" y="39623"/>
                </a:lnTo>
                <a:lnTo>
                  <a:pt x="36453" y="39623"/>
                </a:lnTo>
                <a:lnTo>
                  <a:pt x="35430" y="39369"/>
                </a:lnTo>
                <a:lnTo>
                  <a:pt x="33624" y="38861"/>
                </a:lnTo>
                <a:lnTo>
                  <a:pt x="31900" y="37972"/>
                </a:lnTo>
                <a:close/>
              </a:path>
              <a:path w="76200" h="51434">
                <a:moveTo>
                  <a:pt x="15501" y="43179"/>
                </a:moveTo>
                <a:lnTo>
                  <a:pt x="13339" y="43179"/>
                </a:lnTo>
                <a:lnTo>
                  <a:pt x="14558" y="43433"/>
                </a:lnTo>
                <a:lnTo>
                  <a:pt x="14869" y="43433"/>
                </a:lnTo>
                <a:lnTo>
                  <a:pt x="15501" y="43179"/>
                </a:lnTo>
                <a:close/>
              </a:path>
              <a:path w="76200" h="51434">
                <a:moveTo>
                  <a:pt x="45768" y="30225"/>
                </a:moveTo>
                <a:lnTo>
                  <a:pt x="43882" y="31241"/>
                </a:lnTo>
                <a:lnTo>
                  <a:pt x="38063" y="39623"/>
                </a:lnTo>
                <a:lnTo>
                  <a:pt x="71562" y="39623"/>
                </a:lnTo>
                <a:lnTo>
                  <a:pt x="71999" y="39115"/>
                </a:lnTo>
                <a:lnTo>
                  <a:pt x="72620" y="37972"/>
                </a:lnTo>
                <a:lnTo>
                  <a:pt x="72785" y="37464"/>
                </a:lnTo>
                <a:lnTo>
                  <a:pt x="72942" y="36702"/>
                </a:lnTo>
                <a:lnTo>
                  <a:pt x="73202" y="35686"/>
                </a:lnTo>
                <a:lnTo>
                  <a:pt x="55681" y="35686"/>
                </a:lnTo>
                <a:lnTo>
                  <a:pt x="54347" y="35432"/>
                </a:lnTo>
                <a:lnTo>
                  <a:pt x="53714" y="35432"/>
                </a:lnTo>
                <a:lnTo>
                  <a:pt x="49080" y="33146"/>
                </a:lnTo>
                <a:lnTo>
                  <a:pt x="48482" y="32638"/>
                </a:lnTo>
                <a:lnTo>
                  <a:pt x="47585" y="31749"/>
                </a:lnTo>
                <a:lnTo>
                  <a:pt x="47068" y="30987"/>
                </a:lnTo>
                <a:lnTo>
                  <a:pt x="46918" y="30733"/>
                </a:lnTo>
                <a:lnTo>
                  <a:pt x="46481" y="30479"/>
                </a:lnTo>
                <a:lnTo>
                  <a:pt x="45768" y="30225"/>
                </a:lnTo>
                <a:close/>
              </a:path>
              <a:path w="76200" h="51434">
                <a:moveTo>
                  <a:pt x="75986" y="6985"/>
                </a:moveTo>
                <a:lnTo>
                  <a:pt x="73643" y="6985"/>
                </a:lnTo>
                <a:lnTo>
                  <a:pt x="73812" y="7874"/>
                </a:lnTo>
                <a:lnTo>
                  <a:pt x="73919" y="8636"/>
                </a:lnTo>
                <a:lnTo>
                  <a:pt x="68457" y="19684"/>
                </a:lnTo>
                <a:lnTo>
                  <a:pt x="67824" y="20065"/>
                </a:lnTo>
                <a:lnTo>
                  <a:pt x="66652" y="20446"/>
                </a:lnTo>
                <a:lnTo>
                  <a:pt x="65513" y="20700"/>
                </a:lnTo>
                <a:lnTo>
                  <a:pt x="64490" y="20954"/>
                </a:lnTo>
                <a:lnTo>
                  <a:pt x="62914" y="21081"/>
                </a:lnTo>
                <a:lnTo>
                  <a:pt x="62282" y="21081"/>
                </a:lnTo>
                <a:lnTo>
                  <a:pt x="62821" y="23748"/>
                </a:lnTo>
                <a:lnTo>
                  <a:pt x="63056" y="25272"/>
                </a:lnTo>
                <a:lnTo>
                  <a:pt x="63180" y="29971"/>
                </a:lnTo>
                <a:lnTo>
                  <a:pt x="63059" y="30987"/>
                </a:lnTo>
                <a:lnTo>
                  <a:pt x="58751" y="35432"/>
                </a:lnTo>
                <a:lnTo>
                  <a:pt x="57176" y="35686"/>
                </a:lnTo>
                <a:lnTo>
                  <a:pt x="73202" y="35686"/>
                </a:lnTo>
                <a:lnTo>
                  <a:pt x="73300" y="35305"/>
                </a:lnTo>
                <a:lnTo>
                  <a:pt x="73409" y="34670"/>
                </a:lnTo>
                <a:lnTo>
                  <a:pt x="73293" y="31114"/>
                </a:lnTo>
                <a:lnTo>
                  <a:pt x="66134" y="25018"/>
                </a:lnTo>
                <a:lnTo>
                  <a:pt x="66010" y="23748"/>
                </a:lnTo>
                <a:lnTo>
                  <a:pt x="65789" y="23240"/>
                </a:lnTo>
                <a:lnTo>
                  <a:pt x="65272" y="22605"/>
                </a:lnTo>
                <a:lnTo>
                  <a:pt x="65985" y="22224"/>
                </a:lnTo>
                <a:lnTo>
                  <a:pt x="67709" y="21208"/>
                </a:lnTo>
                <a:lnTo>
                  <a:pt x="68848" y="20573"/>
                </a:lnTo>
                <a:lnTo>
                  <a:pt x="70067" y="19684"/>
                </a:lnTo>
                <a:lnTo>
                  <a:pt x="76091" y="10668"/>
                </a:lnTo>
                <a:lnTo>
                  <a:pt x="75986" y="6985"/>
                </a:lnTo>
                <a:close/>
              </a:path>
              <a:path w="76200" h="51434">
                <a:moveTo>
                  <a:pt x="32486" y="18287"/>
                </a:moveTo>
                <a:lnTo>
                  <a:pt x="30876" y="18795"/>
                </a:lnTo>
                <a:lnTo>
                  <a:pt x="30002" y="19176"/>
                </a:lnTo>
                <a:lnTo>
                  <a:pt x="23171" y="20827"/>
                </a:lnTo>
                <a:lnTo>
                  <a:pt x="21354" y="21081"/>
                </a:lnTo>
                <a:lnTo>
                  <a:pt x="17387" y="21716"/>
                </a:lnTo>
                <a:lnTo>
                  <a:pt x="10545" y="22097"/>
                </a:lnTo>
                <a:lnTo>
                  <a:pt x="11292" y="22351"/>
                </a:lnTo>
                <a:lnTo>
                  <a:pt x="12235" y="22732"/>
                </a:lnTo>
                <a:lnTo>
                  <a:pt x="13569" y="23113"/>
                </a:lnTo>
                <a:lnTo>
                  <a:pt x="14363" y="23367"/>
                </a:lnTo>
                <a:lnTo>
                  <a:pt x="16283" y="23748"/>
                </a:lnTo>
                <a:lnTo>
                  <a:pt x="18640" y="24129"/>
                </a:lnTo>
                <a:lnTo>
                  <a:pt x="22964" y="24510"/>
                </a:lnTo>
                <a:lnTo>
                  <a:pt x="24425" y="25907"/>
                </a:lnTo>
                <a:lnTo>
                  <a:pt x="31463" y="30352"/>
                </a:lnTo>
                <a:lnTo>
                  <a:pt x="32912" y="31114"/>
                </a:lnTo>
                <a:lnTo>
                  <a:pt x="35349" y="32003"/>
                </a:lnTo>
                <a:lnTo>
                  <a:pt x="38063" y="32765"/>
                </a:lnTo>
                <a:lnTo>
                  <a:pt x="36649" y="31495"/>
                </a:lnTo>
                <a:lnTo>
                  <a:pt x="34418" y="29082"/>
                </a:lnTo>
                <a:lnTo>
                  <a:pt x="33090" y="27431"/>
                </a:lnTo>
                <a:lnTo>
                  <a:pt x="31819" y="25780"/>
                </a:lnTo>
                <a:lnTo>
                  <a:pt x="32095" y="25780"/>
                </a:lnTo>
                <a:lnTo>
                  <a:pt x="34257" y="25526"/>
                </a:lnTo>
                <a:lnTo>
                  <a:pt x="46176" y="22986"/>
                </a:lnTo>
                <a:lnTo>
                  <a:pt x="28944" y="22986"/>
                </a:lnTo>
                <a:lnTo>
                  <a:pt x="29381" y="22605"/>
                </a:lnTo>
                <a:lnTo>
                  <a:pt x="30405" y="21589"/>
                </a:lnTo>
                <a:lnTo>
                  <a:pt x="31854" y="19684"/>
                </a:lnTo>
                <a:lnTo>
                  <a:pt x="32486" y="18287"/>
                </a:lnTo>
                <a:close/>
              </a:path>
              <a:path w="76200" h="51434">
                <a:moveTo>
                  <a:pt x="50092" y="10286"/>
                </a:moveTo>
                <a:lnTo>
                  <a:pt x="36258" y="20954"/>
                </a:lnTo>
                <a:lnTo>
                  <a:pt x="34958" y="21462"/>
                </a:lnTo>
                <a:lnTo>
                  <a:pt x="32095" y="22224"/>
                </a:lnTo>
                <a:lnTo>
                  <a:pt x="28944" y="22986"/>
                </a:lnTo>
                <a:lnTo>
                  <a:pt x="46176" y="22986"/>
                </a:lnTo>
                <a:lnTo>
                  <a:pt x="49747" y="21843"/>
                </a:lnTo>
                <a:lnTo>
                  <a:pt x="51437" y="21208"/>
                </a:lnTo>
                <a:lnTo>
                  <a:pt x="52990" y="20573"/>
                </a:lnTo>
                <a:lnTo>
                  <a:pt x="47585" y="20573"/>
                </a:lnTo>
                <a:lnTo>
                  <a:pt x="48252" y="19430"/>
                </a:lnTo>
                <a:lnTo>
                  <a:pt x="49000" y="17779"/>
                </a:lnTo>
                <a:lnTo>
                  <a:pt x="49428" y="16509"/>
                </a:lnTo>
                <a:lnTo>
                  <a:pt x="49834" y="14731"/>
                </a:lnTo>
                <a:lnTo>
                  <a:pt x="50049" y="12953"/>
                </a:lnTo>
                <a:lnTo>
                  <a:pt x="50092" y="10286"/>
                </a:lnTo>
                <a:close/>
              </a:path>
              <a:path w="76200" h="51434">
                <a:moveTo>
                  <a:pt x="59346" y="3682"/>
                </a:moveTo>
                <a:lnTo>
                  <a:pt x="55324" y="3682"/>
                </a:lnTo>
                <a:lnTo>
                  <a:pt x="55796" y="3809"/>
                </a:lnTo>
                <a:lnTo>
                  <a:pt x="56624" y="3936"/>
                </a:lnTo>
                <a:lnTo>
                  <a:pt x="56900" y="4063"/>
                </a:lnTo>
                <a:lnTo>
                  <a:pt x="58685" y="9397"/>
                </a:lnTo>
                <a:lnTo>
                  <a:pt x="58575" y="10286"/>
                </a:lnTo>
                <a:lnTo>
                  <a:pt x="58050" y="12572"/>
                </a:lnTo>
                <a:lnTo>
                  <a:pt x="57526" y="14350"/>
                </a:lnTo>
                <a:lnTo>
                  <a:pt x="57452" y="14858"/>
                </a:lnTo>
                <a:lnTo>
                  <a:pt x="47585" y="20573"/>
                </a:lnTo>
                <a:lnTo>
                  <a:pt x="52990" y="20573"/>
                </a:lnTo>
                <a:lnTo>
                  <a:pt x="54853" y="19811"/>
                </a:lnTo>
                <a:lnTo>
                  <a:pt x="56624" y="19049"/>
                </a:lnTo>
                <a:lnTo>
                  <a:pt x="58349" y="18160"/>
                </a:lnTo>
                <a:lnTo>
                  <a:pt x="60120" y="17144"/>
                </a:lnTo>
                <a:lnTo>
                  <a:pt x="61891" y="16255"/>
                </a:lnTo>
                <a:lnTo>
                  <a:pt x="73643" y="6985"/>
                </a:lnTo>
                <a:lnTo>
                  <a:pt x="75986" y="6985"/>
                </a:lnTo>
                <a:lnTo>
                  <a:pt x="75835" y="6350"/>
                </a:lnTo>
                <a:lnTo>
                  <a:pt x="60361" y="6349"/>
                </a:lnTo>
                <a:lnTo>
                  <a:pt x="60246" y="5841"/>
                </a:lnTo>
                <a:lnTo>
                  <a:pt x="59890" y="4698"/>
                </a:lnTo>
                <a:lnTo>
                  <a:pt x="59346" y="3682"/>
                </a:lnTo>
                <a:close/>
              </a:path>
              <a:path w="76200" h="51434">
                <a:moveTo>
                  <a:pt x="20438" y="18287"/>
                </a:moveTo>
                <a:lnTo>
                  <a:pt x="10384" y="18287"/>
                </a:lnTo>
                <a:lnTo>
                  <a:pt x="11097" y="18414"/>
                </a:lnTo>
                <a:lnTo>
                  <a:pt x="12546" y="18541"/>
                </a:lnTo>
                <a:lnTo>
                  <a:pt x="14788" y="18922"/>
                </a:lnTo>
                <a:lnTo>
                  <a:pt x="15858" y="19049"/>
                </a:lnTo>
                <a:lnTo>
                  <a:pt x="17111" y="19049"/>
                </a:lnTo>
                <a:lnTo>
                  <a:pt x="18491" y="18922"/>
                </a:lnTo>
                <a:lnTo>
                  <a:pt x="19192" y="18668"/>
                </a:lnTo>
                <a:lnTo>
                  <a:pt x="19940" y="18541"/>
                </a:lnTo>
                <a:lnTo>
                  <a:pt x="20438" y="18287"/>
                </a:lnTo>
                <a:close/>
              </a:path>
              <a:path w="76200" h="51434">
                <a:moveTo>
                  <a:pt x="33854" y="4952"/>
                </a:moveTo>
                <a:lnTo>
                  <a:pt x="33073" y="4952"/>
                </a:lnTo>
                <a:lnTo>
                  <a:pt x="32521" y="5079"/>
                </a:lnTo>
                <a:lnTo>
                  <a:pt x="31900" y="5079"/>
                </a:lnTo>
                <a:lnTo>
                  <a:pt x="31187" y="5206"/>
                </a:lnTo>
                <a:lnTo>
                  <a:pt x="30405" y="5460"/>
                </a:lnTo>
                <a:lnTo>
                  <a:pt x="29968" y="5714"/>
                </a:lnTo>
                <a:lnTo>
                  <a:pt x="29059" y="6095"/>
                </a:lnTo>
                <a:lnTo>
                  <a:pt x="28588" y="6222"/>
                </a:lnTo>
                <a:lnTo>
                  <a:pt x="28116" y="6603"/>
                </a:lnTo>
                <a:lnTo>
                  <a:pt x="26621" y="7619"/>
                </a:lnTo>
                <a:lnTo>
                  <a:pt x="26115" y="8000"/>
                </a:lnTo>
                <a:lnTo>
                  <a:pt x="25609" y="8508"/>
                </a:lnTo>
                <a:lnTo>
                  <a:pt x="24540" y="9524"/>
                </a:lnTo>
                <a:lnTo>
                  <a:pt x="23482" y="10794"/>
                </a:lnTo>
                <a:lnTo>
                  <a:pt x="22424" y="12191"/>
                </a:lnTo>
                <a:lnTo>
                  <a:pt x="22148" y="12699"/>
                </a:lnTo>
                <a:lnTo>
                  <a:pt x="19825" y="15874"/>
                </a:lnTo>
                <a:lnTo>
                  <a:pt x="19158" y="16255"/>
                </a:lnTo>
                <a:lnTo>
                  <a:pt x="18410" y="16763"/>
                </a:lnTo>
                <a:lnTo>
                  <a:pt x="18215" y="16763"/>
                </a:lnTo>
                <a:lnTo>
                  <a:pt x="17663" y="17017"/>
                </a:lnTo>
                <a:lnTo>
                  <a:pt x="21780" y="17017"/>
                </a:lnTo>
                <a:lnTo>
                  <a:pt x="22182" y="16128"/>
                </a:lnTo>
                <a:lnTo>
                  <a:pt x="23010" y="14731"/>
                </a:lnTo>
                <a:lnTo>
                  <a:pt x="32291" y="8254"/>
                </a:lnTo>
                <a:lnTo>
                  <a:pt x="32521" y="8127"/>
                </a:lnTo>
                <a:lnTo>
                  <a:pt x="33624" y="7746"/>
                </a:lnTo>
                <a:lnTo>
                  <a:pt x="34682" y="7619"/>
                </a:lnTo>
                <a:lnTo>
                  <a:pt x="38233" y="7619"/>
                </a:lnTo>
                <a:lnTo>
                  <a:pt x="37983" y="7111"/>
                </a:lnTo>
                <a:lnTo>
                  <a:pt x="34924" y="5206"/>
                </a:lnTo>
                <a:lnTo>
                  <a:pt x="33854" y="4952"/>
                </a:lnTo>
                <a:close/>
              </a:path>
              <a:path w="76200" h="51434">
                <a:moveTo>
                  <a:pt x="38233" y="7619"/>
                </a:moveTo>
                <a:lnTo>
                  <a:pt x="34682" y="7619"/>
                </a:lnTo>
                <a:lnTo>
                  <a:pt x="35901" y="7873"/>
                </a:lnTo>
                <a:lnTo>
                  <a:pt x="36223" y="8000"/>
                </a:lnTo>
                <a:lnTo>
                  <a:pt x="36534" y="8254"/>
                </a:lnTo>
                <a:lnTo>
                  <a:pt x="37166" y="8635"/>
                </a:lnTo>
                <a:lnTo>
                  <a:pt x="37477" y="8889"/>
                </a:lnTo>
                <a:lnTo>
                  <a:pt x="38063" y="9524"/>
                </a:lnTo>
                <a:lnTo>
                  <a:pt x="38891" y="10794"/>
                </a:lnTo>
                <a:lnTo>
                  <a:pt x="39557" y="12572"/>
                </a:lnTo>
                <a:lnTo>
                  <a:pt x="39800" y="13334"/>
                </a:lnTo>
                <a:lnTo>
                  <a:pt x="39949" y="13334"/>
                </a:lnTo>
                <a:lnTo>
                  <a:pt x="40697" y="13207"/>
                </a:lnTo>
                <a:lnTo>
                  <a:pt x="41053" y="12953"/>
                </a:lnTo>
                <a:lnTo>
                  <a:pt x="41916" y="12572"/>
                </a:lnTo>
                <a:lnTo>
                  <a:pt x="42433" y="12318"/>
                </a:lnTo>
                <a:lnTo>
                  <a:pt x="42985" y="11937"/>
                </a:lnTo>
                <a:lnTo>
                  <a:pt x="44745" y="10286"/>
                </a:lnTo>
                <a:lnTo>
                  <a:pt x="45229" y="9651"/>
                </a:lnTo>
                <a:lnTo>
                  <a:pt x="38891" y="9651"/>
                </a:lnTo>
                <a:lnTo>
                  <a:pt x="38776" y="9016"/>
                </a:lnTo>
                <a:lnTo>
                  <a:pt x="38581" y="8254"/>
                </a:lnTo>
                <a:lnTo>
                  <a:pt x="38420" y="8000"/>
                </a:lnTo>
                <a:lnTo>
                  <a:pt x="38233" y="7619"/>
                </a:lnTo>
                <a:close/>
              </a:path>
              <a:path w="76200" h="51434">
                <a:moveTo>
                  <a:pt x="54692" y="380"/>
                </a:moveTo>
                <a:lnTo>
                  <a:pt x="48643" y="2285"/>
                </a:lnTo>
                <a:lnTo>
                  <a:pt x="47654" y="2920"/>
                </a:lnTo>
                <a:lnTo>
                  <a:pt x="47585" y="3301"/>
                </a:lnTo>
                <a:lnTo>
                  <a:pt x="47424" y="3428"/>
                </a:lnTo>
                <a:lnTo>
                  <a:pt x="46642" y="4444"/>
                </a:lnTo>
                <a:lnTo>
                  <a:pt x="46171" y="4825"/>
                </a:lnTo>
                <a:lnTo>
                  <a:pt x="44871" y="5968"/>
                </a:lnTo>
                <a:lnTo>
                  <a:pt x="44043" y="6476"/>
                </a:lnTo>
                <a:lnTo>
                  <a:pt x="43020" y="7238"/>
                </a:lnTo>
                <a:lnTo>
                  <a:pt x="41835" y="8000"/>
                </a:lnTo>
                <a:lnTo>
                  <a:pt x="38891" y="9651"/>
                </a:lnTo>
                <a:lnTo>
                  <a:pt x="45229" y="9651"/>
                </a:lnTo>
                <a:lnTo>
                  <a:pt x="46044" y="8635"/>
                </a:lnTo>
                <a:lnTo>
                  <a:pt x="47183" y="6857"/>
                </a:lnTo>
                <a:lnTo>
                  <a:pt x="47735" y="6349"/>
                </a:lnTo>
                <a:lnTo>
                  <a:pt x="54220" y="3809"/>
                </a:lnTo>
                <a:lnTo>
                  <a:pt x="54542" y="3682"/>
                </a:lnTo>
                <a:lnTo>
                  <a:pt x="59346" y="3682"/>
                </a:lnTo>
                <a:lnTo>
                  <a:pt x="59142" y="3301"/>
                </a:lnTo>
                <a:lnTo>
                  <a:pt x="58625" y="2539"/>
                </a:lnTo>
                <a:lnTo>
                  <a:pt x="57958" y="1904"/>
                </a:lnTo>
                <a:lnTo>
                  <a:pt x="57210" y="1269"/>
                </a:lnTo>
                <a:lnTo>
                  <a:pt x="55842" y="507"/>
                </a:lnTo>
                <a:lnTo>
                  <a:pt x="55290" y="507"/>
                </a:lnTo>
                <a:lnTo>
                  <a:pt x="54692" y="380"/>
                </a:lnTo>
                <a:close/>
              </a:path>
              <a:path w="76200" h="51434">
                <a:moveTo>
                  <a:pt x="69871" y="127"/>
                </a:moveTo>
                <a:lnTo>
                  <a:pt x="67157" y="126"/>
                </a:lnTo>
                <a:lnTo>
                  <a:pt x="66571" y="380"/>
                </a:lnTo>
                <a:lnTo>
                  <a:pt x="65985" y="507"/>
                </a:lnTo>
                <a:lnTo>
                  <a:pt x="60361" y="6349"/>
                </a:lnTo>
                <a:lnTo>
                  <a:pt x="75835" y="6350"/>
                </a:lnTo>
                <a:lnTo>
                  <a:pt x="71251" y="635"/>
                </a:lnTo>
                <a:lnTo>
                  <a:pt x="70343" y="254"/>
                </a:lnTo>
                <a:lnTo>
                  <a:pt x="69871" y="127"/>
                </a:lnTo>
                <a:close/>
              </a:path>
              <a:path w="76200" h="51434">
                <a:moveTo>
                  <a:pt x="68813" y="0"/>
                </a:moveTo>
                <a:lnTo>
                  <a:pt x="68261" y="0"/>
                </a:lnTo>
                <a:lnTo>
                  <a:pt x="67709" y="126"/>
                </a:lnTo>
                <a:lnTo>
                  <a:pt x="69365" y="127"/>
                </a:lnTo>
                <a:lnTo>
                  <a:pt x="6881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96122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12189" y="48041"/>
                </a:moveTo>
                <a:lnTo>
                  <a:pt x="2196" y="48041"/>
                </a:lnTo>
                <a:lnTo>
                  <a:pt x="2698" y="48432"/>
                </a:lnTo>
                <a:lnTo>
                  <a:pt x="3541" y="48941"/>
                </a:lnTo>
                <a:lnTo>
                  <a:pt x="4438" y="49333"/>
                </a:lnTo>
                <a:lnTo>
                  <a:pt x="5301" y="49567"/>
                </a:lnTo>
                <a:lnTo>
                  <a:pt x="6175" y="49724"/>
                </a:lnTo>
                <a:lnTo>
                  <a:pt x="7428" y="49724"/>
                </a:lnTo>
                <a:lnTo>
                  <a:pt x="8210" y="49646"/>
                </a:lnTo>
                <a:lnTo>
                  <a:pt x="12189" y="48041"/>
                </a:lnTo>
                <a:close/>
              </a:path>
              <a:path w="20954" h="50165">
                <a:moveTo>
                  <a:pt x="7624" y="1096"/>
                </a:moveTo>
                <a:lnTo>
                  <a:pt x="0" y="48510"/>
                </a:lnTo>
                <a:lnTo>
                  <a:pt x="908" y="48510"/>
                </a:lnTo>
                <a:lnTo>
                  <a:pt x="1366" y="48393"/>
                </a:lnTo>
                <a:lnTo>
                  <a:pt x="2046" y="48159"/>
                </a:lnTo>
                <a:lnTo>
                  <a:pt x="2196" y="48041"/>
                </a:lnTo>
                <a:lnTo>
                  <a:pt x="12189" y="48041"/>
                </a:lnTo>
                <a:lnTo>
                  <a:pt x="20871" y="28739"/>
                </a:lnTo>
                <a:lnTo>
                  <a:pt x="20791" y="22709"/>
                </a:lnTo>
                <a:lnTo>
                  <a:pt x="11327" y="2036"/>
                </a:lnTo>
                <a:lnTo>
                  <a:pt x="10970" y="1840"/>
                </a:lnTo>
                <a:lnTo>
                  <a:pt x="10303" y="1526"/>
                </a:lnTo>
                <a:lnTo>
                  <a:pt x="9901" y="1409"/>
                </a:lnTo>
                <a:lnTo>
                  <a:pt x="8808" y="1175"/>
                </a:lnTo>
                <a:lnTo>
                  <a:pt x="8417" y="1134"/>
                </a:lnTo>
                <a:lnTo>
                  <a:pt x="7624" y="1096"/>
                </a:lnTo>
                <a:close/>
              </a:path>
              <a:path w="20954" h="50165">
                <a:moveTo>
                  <a:pt x="15455" y="0"/>
                </a:moveTo>
                <a:lnTo>
                  <a:pt x="11327" y="2036"/>
                </a:lnTo>
                <a:lnTo>
                  <a:pt x="16190" y="2036"/>
                </a:lnTo>
                <a:lnTo>
                  <a:pt x="1545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18902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1" y="0"/>
                </a:moveTo>
                <a:lnTo>
                  <a:pt x="0" y="148"/>
                </a:lnTo>
                <a:lnTo>
                  <a:pt x="160" y="148"/>
                </a:lnTo>
                <a:lnTo>
                  <a:pt x="551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18396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57" y="0"/>
                </a:moveTo>
                <a:lnTo>
                  <a:pt x="0" y="309"/>
                </a:lnTo>
                <a:lnTo>
                  <a:pt x="229" y="309"/>
                </a:lnTo>
                <a:lnTo>
                  <a:pt x="1057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17844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8" y="0"/>
                </a:moveTo>
                <a:lnTo>
                  <a:pt x="1057" y="0"/>
                </a:lnTo>
                <a:lnTo>
                  <a:pt x="0" y="320"/>
                </a:lnTo>
                <a:lnTo>
                  <a:pt x="356" y="320"/>
                </a:lnTo>
                <a:lnTo>
                  <a:pt x="781" y="194"/>
                </a:lnTo>
                <a:lnTo>
                  <a:pt x="121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17338" y="210717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1287" y="0"/>
                </a:moveTo>
                <a:lnTo>
                  <a:pt x="1057" y="0"/>
                </a:lnTo>
                <a:lnTo>
                  <a:pt x="0" y="355"/>
                </a:lnTo>
                <a:lnTo>
                  <a:pt x="390" y="355"/>
                </a:lnTo>
                <a:lnTo>
                  <a:pt x="862" y="194"/>
                </a:lnTo>
                <a:lnTo>
                  <a:pt x="1287" y="0"/>
                </a:lnTo>
                <a:close/>
              </a:path>
              <a:path w="7620" h="635">
                <a:moveTo>
                  <a:pt x="7106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16820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1379" y="0"/>
                </a:moveTo>
                <a:lnTo>
                  <a:pt x="1023" y="0"/>
                </a:lnTo>
                <a:lnTo>
                  <a:pt x="0" y="343"/>
                </a:lnTo>
                <a:lnTo>
                  <a:pt x="436" y="343"/>
                </a:lnTo>
                <a:lnTo>
                  <a:pt x="908" y="194"/>
                </a:lnTo>
                <a:lnTo>
                  <a:pt x="1379" y="0"/>
                </a:lnTo>
                <a:close/>
              </a:path>
              <a:path w="8254" h="635">
                <a:moveTo>
                  <a:pt x="7624" y="114"/>
                </a:moveTo>
                <a:lnTo>
                  <a:pt x="7313" y="343"/>
                </a:lnTo>
                <a:lnTo>
                  <a:pt x="7750" y="343"/>
                </a:lnTo>
                <a:lnTo>
                  <a:pt x="762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16268" y="211072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436" y="309"/>
                </a:lnTo>
                <a:lnTo>
                  <a:pt x="1460" y="0"/>
                </a:lnTo>
                <a:close/>
              </a:path>
              <a:path w="8889" h="635">
                <a:moveTo>
                  <a:pt x="8222" y="0"/>
                </a:moveTo>
                <a:lnTo>
                  <a:pt x="7589" y="309"/>
                </a:lnTo>
                <a:lnTo>
                  <a:pt x="8371" y="309"/>
                </a:lnTo>
                <a:lnTo>
                  <a:pt x="8222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15762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1494" y="0"/>
                </a:moveTo>
                <a:lnTo>
                  <a:pt x="1057" y="0"/>
                </a:lnTo>
                <a:lnTo>
                  <a:pt x="0" y="320"/>
                </a:lnTo>
                <a:lnTo>
                  <a:pt x="390" y="320"/>
                </a:lnTo>
                <a:lnTo>
                  <a:pt x="1494" y="0"/>
                </a:lnTo>
                <a:close/>
              </a:path>
              <a:path w="9525" h="635">
                <a:moveTo>
                  <a:pt x="8808" y="0"/>
                </a:moveTo>
                <a:lnTo>
                  <a:pt x="8371" y="0"/>
                </a:lnTo>
                <a:lnTo>
                  <a:pt x="7819" y="320"/>
                </a:lnTo>
                <a:lnTo>
                  <a:pt x="9004" y="320"/>
                </a:lnTo>
                <a:lnTo>
                  <a:pt x="8877" y="160"/>
                </a:lnTo>
                <a:lnTo>
                  <a:pt x="880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15245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1460" y="0"/>
                </a:moveTo>
                <a:lnTo>
                  <a:pt x="1023" y="0"/>
                </a:lnTo>
                <a:lnTo>
                  <a:pt x="0" y="309"/>
                </a:lnTo>
                <a:lnTo>
                  <a:pt x="275" y="309"/>
                </a:lnTo>
                <a:lnTo>
                  <a:pt x="597" y="240"/>
                </a:lnTo>
                <a:lnTo>
                  <a:pt x="1460" y="0"/>
                </a:lnTo>
                <a:close/>
              </a:path>
              <a:path w="10160" h="635">
                <a:moveTo>
                  <a:pt x="9395" y="0"/>
                </a:moveTo>
                <a:lnTo>
                  <a:pt x="8613" y="0"/>
                </a:lnTo>
                <a:lnTo>
                  <a:pt x="8061" y="309"/>
                </a:lnTo>
                <a:lnTo>
                  <a:pt x="9602" y="309"/>
                </a:lnTo>
                <a:lnTo>
                  <a:pt x="9521" y="160"/>
                </a:lnTo>
                <a:lnTo>
                  <a:pt x="939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14693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1460" y="0"/>
                </a:lnTo>
                <a:close/>
              </a:path>
              <a:path w="10795" h="635">
                <a:moveTo>
                  <a:pt x="10073" y="0"/>
                </a:moveTo>
                <a:lnTo>
                  <a:pt x="8889" y="0"/>
                </a:lnTo>
                <a:lnTo>
                  <a:pt x="8337" y="309"/>
                </a:lnTo>
                <a:lnTo>
                  <a:pt x="10223" y="309"/>
                </a:lnTo>
                <a:lnTo>
                  <a:pt x="1007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14429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092" y="0"/>
                </a:moveTo>
                <a:lnTo>
                  <a:pt x="816" y="0"/>
                </a:lnTo>
                <a:lnTo>
                  <a:pt x="0" y="240"/>
                </a:lnTo>
                <a:lnTo>
                  <a:pt x="1092" y="0"/>
                </a:lnTo>
                <a:close/>
              </a:path>
              <a:path w="10795" h="635">
                <a:moveTo>
                  <a:pt x="10418" y="0"/>
                </a:moveTo>
                <a:lnTo>
                  <a:pt x="8877" y="0"/>
                </a:lnTo>
                <a:lnTo>
                  <a:pt x="8325" y="320"/>
                </a:lnTo>
                <a:lnTo>
                  <a:pt x="10568" y="320"/>
                </a:lnTo>
                <a:lnTo>
                  <a:pt x="10418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14429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390" y="0"/>
                </a:moveTo>
                <a:lnTo>
                  <a:pt x="0" y="80"/>
                </a:lnTo>
                <a:lnTo>
                  <a:pt x="390" y="0"/>
                </a:lnTo>
                <a:close/>
              </a:path>
              <a:path w="10795" h="635">
                <a:moveTo>
                  <a:pt x="10487" y="0"/>
                </a:moveTo>
                <a:lnTo>
                  <a:pt x="8601" y="0"/>
                </a:lnTo>
                <a:lnTo>
                  <a:pt x="8325" y="160"/>
                </a:lnTo>
                <a:lnTo>
                  <a:pt x="8015" y="309"/>
                </a:lnTo>
                <a:lnTo>
                  <a:pt x="10648" y="309"/>
                </a:lnTo>
                <a:lnTo>
                  <a:pt x="10487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22133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620" y="0"/>
                </a:moveTo>
                <a:lnTo>
                  <a:pt x="2863" y="0"/>
                </a:lnTo>
                <a:lnTo>
                  <a:pt x="3024" y="309"/>
                </a:lnTo>
                <a:lnTo>
                  <a:pt x="0" y="309"/>
                </a:lnTo>
                <a:lnTo>
                  <a:pt x="62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21811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632" y="0"/>
                </a:moveTo>
                <a:lnTo>
                  <a:pt x="3265" y="0"/>
                </a:lnTo>
                <a:lnTo>
                  <a:pt x="3426" y="320"/>
                </a:lnTo>
                <a:lnTo>
                  <a:pt x="0" y="320"/>
                </a:lnTo>
                <a:lnTo>
                  <a:pt x="632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32145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678" y="0"/>
                </a:moveTo>
                <a:lnTo>
                  <a:pt x="3702" y="0"/>
                </a:lnTo>
                <a:lnTo>
                  <a:pt x="3863" y="309"/>
                </a:lnTo>
                <a:lnTo>
                  <a:pt x="0" y="309"/>
                </a:lnTo>
                <a:lnTo>
                  <a:pt x="678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321144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093" y="0"/>
                </a:moveTo>
                <a:lnTo>
                  <a:pt x="666" y="0"/>
                </a:lnTo>
                <a:lnTo>
                  <a:pt x="310" y="148"/>
                </a:lnTo>
                <a:lnTo>
                  <a:pt x="0" y="309"/>
                </a:lnTo>
                <a:lnTo>
                  <a:pt x="4243" y="309"/>
                </a:lnTo>
                <a:lnTo>
                  <a:pt x="4093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20753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701" y="0"/>
                </a:moveTo>
                <a:lnTo>
                  <a:pt x="4565" y="0"/>
                </a:lnTo>
                <a:lnTo>
                  <a:pt x="4680" y="320"/>
                </a:lnTo>
                <a:lnTo>
                  <a:pt x="0" y="320"/>
                </a:lnTo>
                <a:lnTo>
                  <a:pt x="701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20397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4990" y="0"/>
                </a:moveTo>
                <a:lnTo>
                  <a:pt x="747" y="0"/>
                </a:lnTo>
                <a:lnTo>
                  <a:pt x="0" y="309"/>
                </a:lnTo>
                <a:lnTo>
                  <a:pt x="5117" y="309"/>
                </a:lnTo>
                <a:lnTo>
                  <a:pt x="4990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20006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427" y="0"/>
                </a:moveTo>
                <a:lnTo>
                  <a:pt x="747" y="0"/>
                </a:lnTo>
                <a:lnTo>
                  <a:pt x="0" y="355"/>
                </a:lnTo>
                <a:lnTo>
                  <a:pt x="5577" y="355"/>
                </a:lnTo>
                <a:lnTo>
                  <a:pt x="5508" y="148"/>
                </a:lnTo>
                <a:lnTo>
                  <a:pt x="5427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19569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945" y="0"/>
                </a:moveTo>
                <a:lnTo>
                  <a:pt x="827" y="0"/>
                </a:lnTo>
                <a:lnTo>
                  <a:pt x="402" y="206"/>
                </a:lnTo>
                <a:lnTo>
                  <a:pt x="0" y="355"/>
                </a:lnTo>
                <a:lnTo>
                  <a:pt x="6060" y="355"/>
                </a:lnTo>
                <a:lnTo>
                  <a:pt x="5945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19143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5" h="635">
                <a:moveTo>
                  <a:pt x="6439" y="0"/>
                </a:moveTo>
                <a:lnTo>
                  <a:pt x="862" y="0"/>
                </a:lnTo>
                <a:lnTo>
                  <a:pt x="0" y="309"/>
                </a:lnTo>
                <a:lnTo>
                  <a:pt x="6566" y="309"/>
                </a:lnTo>
                <a:lnTo>
                  <a:pt x="6439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95397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232" y="0"/>
                </a:moveTo>
                <a:lnTo>
                  <a:pt x="24172" y="0"/>
                </a:lnTo>
                <a:lnTo>
                  <a:pt x="23309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  <a:path w="30479" h="635">
                <a:moveTo>
                  <a:pt x="0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95351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359" y="0"/>
                </a:moveTo>
                <a:lnTo>
                  <a:pt x="23792" y="0"/>
                </a:lnTo>
                <a:lnTo>
                  <a:pt x="22849" y="309"/>
                </a:lnTo>
                <a:lnTo>
                  <a:pt x="30474" y="309"/>
                </a:lnTo>
                <a:lnTo>
                  <a:pt x="30359" y="0"/>
                </a:lnTo>
                <a:close/>
              </a:path>
              <a:path w="30479" h="635">
                <a:moveTo>
                  <a:pt x="0" y="114"/>
                </a:moveTo>
                <a:lnTo>
                  <a:pt x="241" y="309"/>
                </a:lnTo>
                <a:lnTo>
                  <a:pt x="747" y="309"/>
                </a:lnTo>
                <a:lnTo>
                  <a:pt x="0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95397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0" y="0"/>
                </a:moveTo>
                <a:lnTo>
                  <a:pt x="390" y="309"/>
                </a:lnTo>
                <a:lnTo>
                  <a:pt x="1448" y="309"/>
                </a:lnTo>
                <a:lnTo>
                  <a:pt x="80" y="0"/>
                </a:lnTo>
                <a:close/>
              </a:path>
              <a:path w="30479" h="635">
                <a:moveTo>
                  <a:pt x="30347" y="0"/>
                </a:moveTo>
                <a:lnTo>
                  <a:pt x="23309" y="0"/>
                </a:lnTo>
                <a:lnTo>
                  <a:pt x="22286" y="309"/>
                </a:lnTo>
                <a:lnTo>
                  <a:pt x="30462" y="309"/>
                </a:lnTo>
                <a:lnTo>
                  <a:pt x="30347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95592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505" y="0"/>
                </a:moveTo>
                <a:lnTo>
                  <a:pt x="0" y="0"/>
                </a:lnTo>
                <a:lnTo>
                  <a:pt x="390" y="320"/>
                </a:lnTo>
                <a:lnTo>
                  <a:pt x="2196" y="320"/>
                </a:lnTo>
                <a:lnTo>
                  <a:pt x="505" y="0"/>
                </a:lnTo>
                <a:close/>
              </a:path>
              <a:path w="30479" h="635">
                <a:moveTo>
                  <a:pt x="2127" y="274"/>
                </a:moveTo>
                <a:close/>
              </a:path>
              <a:path w="30479" h="635">
                <a:moveTo>
                  <a:pt x="30232" y="0"/>
                </a:moveTo>
                <a:lnTo>
                  <a:pt x="22608" y="0"/>
                </a:lnTo>
                <a:lnTo>
                  <a:pt x="21538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9578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057" y="0"/>
                </a:moveTo>
                <a:lnTo>
                  <a:pt x="0" y="0"/>
                </a:lnTo>
                <a:lnTo>
                  <a:pt x="251" y="194"/>
                </a:lnTo>
                <a:lnTo>
                  <a:pt x="436" y="309"/>
                </a:lnTo>
                <a:lnTo>
                  <a:pt x="2633" y="309"/>
                </a:lnTo>
                <a:lnTo>
                  <a:pt x="1972" y="143"/>
                </a:lnTo>
                <a:lnTo>
                  <a:pt x="1057" y="0"/>
                </a:lnTo>
                <a:close/>
              </a:path>
              <a:path w="30479" h="635">
                <a:moveTo>
                  <a:pt x="30071" y="0"/>
                </a:moveTo>
                <a:lnTo>
                  <a:pt x="21895" y="0"/>
                </a:lnTo>
                <a:lnTo>
                  <a:pt x="20756" y="309"/>
                </a:lnTo>
                <a:lnTo>
                  <a:pt x="30198" y="309"/>
                </a:lnTo>
                <a:lnTo>
                  <a:pt x="30071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95983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805" y="0"/>
                </a:moveTo>
                <a:lnTo>
                  <a:pt x="0" y="0"/>
                </a:lnTo>
                <a:lnTo>
                  <a:pt x="297" y="194"/>
                </a:lnTo>
                <a:lnTo>
                  <a:pt x="436" y="309"/>
                </a:lnTo>
                <a:lnTo>
                  <a:pt x="3150" y="309"/>
                </a:lnTo>
                <a:lnTo>
                  <a:pt x="2713" y="194"/>
                </a:lnTo>
                <a:lnTo>
                  <a:pt x="1805" y="0"/>
                </a:lnTo>
                <a:close/>
              </a:path>
              <a:path w="30479" h="635">
                <a:moveTo>
                  <a:pt x="29956" y="0"/>
                </a:moveTo>
                <a:lnTo>
                  <a:pt x="21147" y="0"/>
                </a:lnTo>
                <a:lnTo>
                  <a:pt x="19928" y="309"/>
                </a:lnTo>
                <a:lnTo>
                  <a:pt x="30037" y="309"/>
                </a:lnTo>
                <a:lnTo>
                  <a:pt x="29956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96225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196" y="0"/>
                </a:moveTo>
                <a:lnTo>
                  <a:pt x="0" y="0"/>
                </a:lnTo>
                <a:lnTo>
                  <a:pt x="425" y="320"/>
                </a:lnTo>
                <a:lnTo>
                  <a:pt x="3725" y="320"/>
                </a:lnTo>
                <a:lnTo>
                  <a:pt x="3254" y="240"/>
                </a:lnTo>
                <a:lnTo>
                  <a:pt x="2196" y="0"/>
                </a:lnTo>
                <a:close/>
              </a:path>
              <a:path w="29845" h="635">
                <a:moveTo>
                  <a:pt x="29761" y="0"/>
                </a:moveTo>
                <a:lnTo>
                  <a:pt x="20319" y="0"/>
                </a:lnTo>
                <a:lnTo>
                  <a:pt x="18939" y="320"/>
                </a:lnTo>
                <a:lnTo>
                  <a:pt x="29830" y="320"/>
                </a:lnTo>
                <a:lnTo>
                  <a:pt x="2976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96420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713" y="0"/>
                </a:moveTo>
                <a:lnTo>
                  <a:pt x="0" y="0"/>
                </a:lnTo>
                <a:lnTo>
                  <a:pt x="425" y="309"/>
                </a:lnTo>
                <a:lnTo>
                  <a:pt x="4404" y="309"/>
                </a:lnTo>
                <a:lnTo>
                  <a:pt x="3495" y="160"/>
                </a:lnTo>
                <a:lnTo>
                  <a:pt x="2713" y="0"/>
                </a:lnTo>
                <a:close/>
              </a:path>
              <a:path w="29845" h="635">
                <a:moveTo>
                  <a:pt x="29600" y="0"/>
                </a:moveTo>
                <a:lnTo>
                  <a:pt x="19491" y="0"/>
                </a:lnTo>
                <a:lnTo>
                  <a:pt x="17962" y="309"/>
                </a:lnTo>
                <a:lnTo>
                  <a:pt x="29715" y="309"/>
                </a:lnTo>
                <a:lnTo>
                  <a:pt x="29600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96650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300" y="0"/>
                </a:moveTo>
                <a:lnTo>
                  <a:pt x="0" y="0"/>
                </a:lnTo>
                <a:lnTo>
                  <a:pt x="436" y="309"/>
                </a:lnTo>
                <a:lnTo>
                  <a:pt x="5232" y="309"/>
                </a:lnTo>
                <a:lnTo>
                  <a:pt x="3300" y="0"/>
                </a:lnTo>
                <a:close/>
              </a:path>
              <a:path w="29845" h="635">
                <a:moveTo>
                  <a:pt x="29404" y="0"/>
                </a:moveTo>
                <a:lnTo>
                  <a:pt x="18514" y="0"/>
                </a:lnTo>
                <a:lnTo>
                  <a:pt x="18088" y="68"/>
                </a:lnTo>
                <a:lnTo>
                  <a:pt x="17651" y="194"/>
                </a:lnTo>
                <a:lnTo>
                  <a:pt x="17226" y="229"/>
                </a:lnTo>
                <a:lnTo>
                  <a:pt x="16754" y="309"/>
                </a:lnTo>
                <a:lnTo>
                  <a:pt x="29531" y="309"/>
                </a:lnTo>
                <a:lnTo>
                  <a:pt x="29404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96846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978" y="0"/>
                </a:moveTo>
                <a:lnTo>
                  <a:pt x="0" y="0"/>
                </a:lnTo>
                <a:lnTo>
                  <a:pt x="471" y="320"/>
                </a:lnTo>
                <a:lnTo>
                  <a:pt x="6290" y="320"/>
                </a:lnTo>
                <a:lnTo>
                  <a:pt x="3978" y="0"/>
                </a:lnTo>
                <a:close/>
              </a:path>
              <a:path w="29845" h="635">
                <a:moveTo>
                  <a:pt x="29289" y="0"/>
                </a:moveTo>
                <a:lnTo>
                  <a:pt x="17536" y="0"/>
                </a:lnTo>
                <a:lnTo>
                  <a:pt x="16984" y="125"/>
                </a:lnTo>
                <a:lnTo>
                  <a:pt x="15927" y="274"/>
                </a:lnTo>
                <a:lnTo>
                  <a:pt x="15409" y="320"/>
                </a:lnTo>
                <a:lnTo>
                  <a:pt x="29370" y="320"/>
                </a:lnTo>
                <a:lnTo>
                  <a:pt x="29289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97087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4795" y="0"/>
                </a:moveTo>
                <a:lnTo>
                  <a:pt x="0" y="0"/>
                </a:lnTo>
                <a:lnTo>
                  <a:pt x="471" y="309"/>
                </a:lnTo>
                <a:lnTo>
                  <a:pt x="7865" y="309"/>
                </a:lnTo>
                <a:lnTo>
                  <a:pt x="7037" y="274"/>
                </a:lnTo>
                <a:lnTo>
                  <a:pt x="5496" y="114"/>
                </a:lnTo>
                <a:lnTo>
                  <a:pt x="4795" y="0"/>
                </a:lnTo>
                <a:close/>
              </a:path>
              <a:path w="29210" h="635">
                <a:moveTo>
                  <a:pt x="29094" y="0"/>
                </a:moveTo>
                <a:lnTo>
                  <a:pt x="16318" y="0"/>
                </a:lnTo>
                <a:lnTo>
                  <a:pt x="15605" y="114"/>
                </a:lnTo>
                <a:lnTo>
                  <a:pt x="14190" y="274"/>
                </a:lnTo>
                <a:lnTo>
                  <a:pt x="13477" y="309"/>
                </a:lnTo>
                <a:lnTo>
                  <a:pt x="29174" y="309"/>
                </a:lnTo>
                <a:lnTo>
                  <a:pt x="2909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97317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5818" y="0"/>
                </a:moveTo>
                <a:lnTo>
                  <a:pt x="0" y="0"/>
                </a:lnTo>
                <a:lnTo>
                  <a:pt x="471" y="309"/>
                </a:lnTo>
                <a:lnTo>
                  <a:pt x="28944" y="309"/>
                </a:lnTo>
                <a:lnTo>
                  <a:pt x="10073" y="274"/>
                </a:lnTo>
                <a:lnTo>
                  <a:pt x="7831" y="194"/>
                </a:lnTo>
                <a:lnTo>
                  <a:pt x="6807" y="114"/>
                </a:lnTo>
                <a:lnTo>
                  <a:pt x="5818" y="0"/>
                </a:lnTo>
                <a:close/>
              </a:path>
              <a:path w="29210" h="635">
                <a:moveTo>
                  <a:pt x="28898" y="0"/>
                </a:moveTo>
                <a:lnTo>
                  <a:pt x="14938" y="0"/>
                </a:lnTo>
                <a:lnTo>
                  <a:pt x="13684" y="148"/>
                </a:lnTo>
                <a:lnTo>
                  <a:pt x="12431" y="229"/>
                </a:lnTo>
                <a:lnTo>
                  <a:pt x="11212" y="274"/>
                </a:lnTo>
                <a:lnTo>
                  <a:pt x="28944" y="274"/>
                </a:lnTo>
                <a:lnTo>
                  <a:pt x="28898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97559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7394" y="0"/>
                </a:moveTo>
                <a:lnTo>
                  <a:pt x="0" y="0"/>
                </a:lnTo>
                <a:lnTo>
                  <a:pt x="471" y="355"/>
                </a:lnTo>
                <a:lnTo>
                  <a:pt x="28737" y="355"/>
                </a:lnTo>
                <a:lnTo>
                  <a:pt x="28703" y="125"/>
                </a:lnTo>
                <a:lnTo>
                  <a:pt x="10062" y="125"/>
                </a:lnTo>
                <a:lnTo>
                  <a:pt x="8682" y="80"/>
                </a:lnTo>
                <a:lnTo>
                  <a:pt x="7394" y="0"/>
                </a:lnTo>
                <a:close/>
              </a:path>
              <a:path w="29210" h="635">
                <a:moveTo>
                  <a:pt x="28703" y="0"/>
                </a:moveTo>
                <a:lnTo>
                  <a:pt x="13006" y="0"/>
                </a:lnTo>
                <a:lnTo>
                  <a:pt x="11522" y="80"/>
                </a:lnTo>
                <a:lnTo>
                  <a:pt x="10062" y="125"/>
                </a:lnTo>
                <a:lnTo>
                  <a:pt x="28703" y="125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97789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473" y="0"/>
                </a:moveTo>
                <a:lnTo>
                  <a:pt x="0" y="0"/>
                </a:lnTo>
                <a:lnTo>
                  <a:pt x="241" y="194"/>
                </a:lnTo>
                <a:lnTo>
                  <a:pt x="517" y="355"/>
                </a:lnTo>
                <a:lnTo>
                  <a:pt x="28542" y="355"/>
                </a:lnTo>
                <a:lnTo>
                  <a:pt x="28473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98030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0" y="0"/>
                </a:moveTo>
                <a:lnTo>
                  <a:pt x="28266" y="0"/>
                </a:lnTo>
                <a:lnTo>
                  <a:pt x="28346" y="309"/>
                </a:lnTo>
                <a:lnTo>
                  <a:pt x="505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98306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24" y="0"/>
                </a:moveTo>
                <a:lnTo>
                  <a:pt x="0" y="0"/>
                </a:lnTo>
                <a:lnTo>
                  <a:pt x="505" y="309"/>
                </a:lnTo>
                <a:lnTo>
                  <a:pt x="28070" y="309"/>
                </a:lnTo>
                <a:lnTo>
                  <a:pt x="28024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98536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840" y="0"/>
                </a:moveTo>
                <a:lnTo>
                  <a:pt x="0" y="0"/>
                </a:lnTo>
                <a:lnTo>
                  <a:pt x="551" y="320"/>
                </a:lnTo>
                <a:lnTo>
                  <a:pt x="27875" y="320"/>
                </a:lnTo>
                <a:lnTo>
                  <a:pt x="27840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98812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564" y="0"/>
                </a:moveTo>
                <a:lnTo>
                  <a:pt x="0" y="0"/>
                </a:lnTo>
                <a:lnTo>
                  <a:pt x="551" y="309"/>
                </a:lnTo>
                <a:lnTo>
                  <a:pt x="27599" y="309"/>
                </a:lnTo>
                <a:lnTo>
                  <a:pt x="27564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99088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0" y="0"/>
                </a:moveTo>
                <a:lnTo>
                  <a:pt x="27323" y="0"/>
                </a:lnTo>
                <a:lnTo>
                  <a:pt x="27323" y="309"/>
                </a:lnTo>
                <a:lnTo>
                  <a:pt x="551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99364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241" y="125"/>
                </a:lnTo>
                <a:lnTo>
                  <a:pt x="471" y="274"/>
                </a:lnTo>
                <a:lnTo>
                  <a:pt x="27047" y="274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99640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195" y="114"/>
                </a:lnTo>
                <a:lnTo>
                  <a:pt x="26771" y="114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42671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89" h="28575">
                <a:moveTo>
                  <a:pt x="14271" y="0"/>
                </a:moveTo>
                <a:lnTo>
                  <a:pt x="13960" y="0"/>
                </a:lnTo>
                <a:lnTo>
                  <a:pt x="13247" y="114"/>
                </a:lnTo>
                <a:lnTo>
                  <a:pt x="12971" y="274"/>
                </a:lnTo>
                <a:lnTo>
                  <a:pt x="12891" y="4466"/>
                </a:lnTo>
                <a:lnTo>
                  <a:pt x="12776" y="5474"/>
                </a:lnTo>
                <a:lnTo>
                  <a:pt x="0" y="19767"/>
                </a:lnTo>
                <a:lnTo>
                  <a:pt x="1253" y="20282"/>
                </a:lnTo>
                <a:lnTo>
                  <a:pt x="17226" y="28425"/>
                </a:lnTo>
                <a:lnTo>
                  <a:pt x="18836" y="28104"/>
                </a:lnTo>
                <a:lnTo>
                  <a:pt x="34245" y="15380"/>
                </a:lnTo>
                <a:lnTo>
                  <a:pt x="33317" y="13388"/>
                </a:lnTo>
                <a:lnTo>
                  <a:pt x="32199" y="10685"/>
                </a:lnTo>
                <a:lnTo>
                  <a:pt x="15881" y="274"/>
                </a:lnTo>
                <a:lnTo>
                  <a:pt x="15685" y="229"/>
                </a:lnTo>
                <a:lnTo>
                  <a:pt x="15409" y="194"/>
                </a:lnTo>
                <a:lnTo>
                  <a:pt x="15214" y="148"/>
                </a:lnTo>
                <a:lnTo>
                  <a:pt x="14662" y="34"/>
                </a:lnTo>
                <a:lnTo>
                  <a:pt x="14271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3462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66623" y="25146"/>
                </a:moveTo>
                <a:lnTo>
                  <a:pt x="42484" y="25145"/>
                </a:lnTo>
                <a:lnTo>
                  <a:pt x="43231" y="27431"/>
                </a:lnTo>
                <a:lnTo>
                  <a:pt x="43542" y="28701"/>
                </a:lnTo>
                <a:lnTo>
                  <a:pt x="48467" y="39369"/>
                </a:lnTo>
                <a:lnTo>
                  <a:pt x="48970" y="40131"/>
                </a:lnTo>
                <a:lnTo>
                  <a:pt x="50269" y="41782"/>
                </a:lnTo>
                <a:lnTo>
                  <a:pt x="52592" y="44195"/>
                </a:lnTo>
                <a:lnTo>
                  <a:pt x="53408" y="44830"/>
                </a:lnTo>
                <a:lnTo>
                  <a:pt x="54317" y="45592"/>
                </a:lnTo>
                <a:lnTo>
                  <a:pt x="56249" y="46863"/>
                </a:lnTo>
                <a:lnTo>
                  <a:pt x="59503" y="48387"/>
                </a:lnTo>
                <a:lnTo>
                  <a:pt x="60722" y="48768"/>
                </a:lnTo>
                <a:lnTo>
                  <a:pt x="63241" y="49276"/>
                </a:lnTo>
                <a:lnTo>
                  <a:pt x="63045" y="49276"/>
                </a:lnTo>
                <a:lnTo>
                  <a:pt x="63908" y="49403"/>
                </a:lnTo>
                <a:lnTo>
                  <a:pt x="65920" y="49911"/>
                </a:lnTo>
                <a:lnTo>
                  <a:pt x="67254" y="50038"/>
                </a:lnTo>
                <a:lnTo>
                  <a:pt x="68784" y="50292"/>
                </a:lnTo>
                <a:lnTo>
                  <a:pt x="70520" y="50419"/>
                </a:lnTo>
                <a:lnTo>
                  <a:pt x="75430" y="50419"/>
                </a:lnTo>
                <a:lnTo>
                  <a:pt x="79800" y="49911"/>
                </a:lnTo>
                <a:lnTo>
                  <a:pt x="82031" y="49403"/>
                </a:lnTo>
                <a:lnTo>
                  <a:pt x="84274" y="48768"/>
                </a:lnTo>
                <a:lnTo>
                  <a:pt x="86796" y="47625"/>
                </a:lnTo>
                <a:lnTo>
                  <a:pt x="72691" y="47620"/>
                </a:lnTo>
                <a:lnTo>
                  <a:pt x="70600" y="47498"/>
                </a:lnTo>
                <a:lnTo>
                  <a:pt x="69577" y="47498"/>
                </a:lnTo>
                <a:lnTo>
                  <a:pt x="68669" y="47371"/>
                </a:lnTo>
                <a:lnTo>
                  <a:pt x="76599" y="47371"/>
                </a:lnTo>
                <a:lnTo>
                  <a:pt x="78387" y="47194"/>
                </a:lnTo>
                <a:lnTo>
                  <a:pt x="80051" y="46858"/>
                </a:lnTo>
                <a:lnTo>
                  <a:pt x="80467" y="46736"/>
                </a:lnTo>
                <a:lnTo>
                  <a:pt x="81550" y="46529"/>
                </a:lnTo>
                <a:lnTo>
                  <a:pt x="83610" y="45917"/>
                </a:lnTo>
                <a:lnTo>
                  <a:pt x="85769" y="45085"/>
                </a:lnTo>
                <a:lnTo>
                  <a:pt x="86401" y="44704"/>
                </a:lnTo>
                <a:lnTo>
                  <a:pt x="87274" y="44277"/>
                </a:lnTo>
                <a:lnTo>
                  <a:pt x="87620" y="44069"/>
                </a:lnTo>
                <a:lnTo>
                  <a:pt x="86677" y="43942"/>
                </a:lnTo>
                <a:lnTo>
                  <a:pt x="84354" y="43434"/>
                </a:lnTo>
                <a:lnTo>
                  <a:pt x="83722" y="43180"/>
                </a:lnTo>
                <a:lnTo>
                  <a:pt x="81560" y="42418"/>
                </a:lnTo>
                <a:lnTo>
                  <a:pt x="80030" y="41529"/>
                </a:lnTo>
                <a:lnTo>
                  <a:pt x="78455" y="40513"/>
                </a:lnTo>
                <a:lnTo>
                  <a:pt x="76810" y="39370"/>
                </a:lnTo>
                <a:lnTo>
                  <a:pt x="75120" y="37846"/>
                </a:lnTo>
                <a:lnTo>
                  <a:pt x="73464" y="36068"/>
                </a:lnTo>
                <a:lnTo>
                  <a:pt x="72601" y="35179"/>
                </a:lnTo>
                <a:lnTo>
                  <a:pt x="70945" y="32893"/>
                </a:lnTo>
                <a:lnTo>
                  <a:pt x="68473" y="28956"/>
                </a:lnTo>
                <a:lnTo>
                  <a:pt x="66944" y="25908"/>
                </a:lnTo>
                <a:lnTo>
                  <a:pt x="66623" y="25146"/>
                </a:lnTo>
                <a:close/>
              </a:path>
              <a:path w="90170" h="50800">
                <a:moveTo>
                  <a:pt x="72838" y="47620"/>
                </a:moveTo>
                <a:close/>
              </a:path>
              <a:path w="90170" h="50800">
                <a:moveTo>
                  <a:pt x="88321" y="43561"/>
                </a:moveTo>
                <a:lnTo>
                  <a:pt x="87700" y="44069"/>
                </a:lnTo>
                <a:lnTo>
                  <a:pt x="87274" y="44277"/>
                </a:lnTo>
                <a:lnTo>
                  <a:pt x="86987" y="44450"/>
                </a:lnTo>
                <a:lnTo>
                  <a:pt x="85769" y="45085"/>
                </a:lnTo>
                <a:lnTo>
                  <a:pt x="83848" y="45847"/>
                </a:lnTo>
                <a:lnTo>
                  <a:pt x="83610" y="45917"/>
                </a:lnTo>
                <a:lnTo>
                  <a:pt x="83135" y="46101"/>
                </a:lnTo>
                <a:lnTo>
                  <a:pt x="81801" y="46482"/>
                </a:lnTo>
                <a:lnTo>
                  <a:pt x="81550" y="46529"/>
                </a:lnTo>
                <a:lnTo>
                  <a:pt x="81284" y="46609"/>
                </a:lnTo>
                <a:lnTo>
                  <a:pt x="80034" y="46863"/>
                </a:lnTo>
                <a:lnTo>
                  <a:pt x="79168" y="47117"/>
                </a:lnTo>
                <a:lnTo>
                  <a:pt x="78387" y="47194"/>
                </a:lnTo>
                <a:lnTo>
                  <a:pt x="77512" y="47371"/>
                </a:lnTo>
                <a:lnTo>
                  <a:pt x="76258" y="47498"/>
                </a:lnTo>
                <a:lnTo>
                  <a:pt x="75315" y="47498"/>
                </a:lnTo>
                <a:lnTo>
                  <a:pt x="72912" y="47625"/>
                </a:lnTo>
                <a:lnTo>
                  <a:pt x="86806" y="47620"/>
                </a:lnTo>
                <a:lnTo>
                  <a:pt x="88758" y="46736"/>
                </a:lnTo>
                <a:lnTo>
                  <a:pt x="89816" y="45974"/>
                </a:lnTo>
                <a:lnTo>
                  <a:pt x="88873" y="44450"/>
                </a:lnTo>
                <a:lnTo>
                  <a:pt x="89425" y="44069"/>
                </a:lnTo>
                <a:lnTo>
                  <a:pt x="88643" y="44069"/>
                </a:lnTo>
                <a:lnTo>
                  <a:pt x="88321" y="43688"/>
                </a:lnTo>
                <a:close/>
              </a:path>
              <a:path w="90170" h="50800">
                <a:moveTo>
                  <a:pt x="75039" y="47498"/>
                </a:moveTo>
                <a:lnTo>
                  <a:pt x="70669" y="47498"/>
                </a:lnTo>
                <a:lnTo>
                  <a:pt x="72838" y="47620"/>
                </a:lnTo>
                <a:lnTo>
                  <a:pt x="75039" y="47498"/>
                </a:lnTo>
                <a:close/>
              </a:path>
              <a:path w="90170" h="50800">
                <a:moveTo>
                  <a:pt x="76599" y="47371"/>
                </a:moveTo>
                <a:lnTo>
                  <a:pt x="68669" y="47371"/>
                </a:lnTo>
                <a:lnTo>
                  <a:pt x="69612" y="47498"/>
                </a:lnTo>
                <a:lnTo>
                  <a:pt x="75315" y="47498"/>
                </a:lnTo>
                <a:lnTo>
                  <a:pt x="76599" y="47371"/>
                </a:lnTo>
                <a:close/>
              </a:path>
              <a:path w="90170" h="50800">
                <a:moveTo>
                  <a:pt x="6708" y="12572"/>
                </a:moveTo>
                <a:lnTo>
                  <a:pt x="6191" y="12572"/>
                </a:lnTo>
                <a:lnTo>
                  <a:pt x="5213" y="12699"/>
                </a:lnTo>
                <a:lnTo>
                  <a:pt x="4776" y="12826"/>
                </a:lnTo>
                <a:lnTo>
                  <a:pt x="3914" y="12953"/>
                </a:lnTo>
                <a:lnTo>
                  <a:pt x="3132" y="13334"/>
                </a:lnTo>
                <a:lnTo>
                  <a:pt x="2776" y="13461"/>
                </a:lnTo>
                <a:lnTo>
                  <a:pt x="1557" y="14604"/>
                </a:lnTo>
                <a:lnTo>
                  <a:pt x="0" y="20319"/>
                </a:lnTo>
                <a:lnTo>
                  <a:pt x="241" y="22351"/>
                </a:lnTo>
                <a:lnTo>
                  <a:pt x="7766" y="29971"/>
                </a:lnTo>
                <a:lnTo>
                  <a:pt x="8514" y="29844"/>
                </a:lnTo>
                <a:lnTo>
                  <a:pt x="8905" y="29717"/>
                </a:lnTo>
                <a:lnTo>
                  <a:pt x="9652" y="29590"/>
                </a:lnTo>
                <a:lnTo>
                  <a:pt x="10446" y="29209"/>
                </a:lnTo>
                <a:lnTo>
                  <a:pt x="10917" y="29082"/>
                </a:lnTo>
                <a:lnTo>
                  <a:pt x="12136" y="28447"/>
                </a:lnTo>
                <a:lnTo>
                  <a:pt x="12953" y="27939"/>
                </a:lnTo>
                <a:lnTo>
                  <a:pt x="13861" y="27304"/>
                </a:lnTo>
                <a:lnTo>
                  <a:pt x="14191" y="27050"/>
                </a:lnTo>
                <a:lnTo>
                  <a:pt x="6708" y="27050"/>
                </a:lnTo>
                <a:lnTo>
                  <a:pt x="5685" y="26669"/>
                </a:lnTo>
                <a:lnTo>
                  <a:pt x="2877" y="20827"/>
                </a:lnTo>
                <a:lnTo>
                  <a:pt x="2971" y="17906"/>
                </a:lnTo>
                <a:lnTo>
                  <a:pt x="5328" y="15493"/>
                </a:lnTo>
                <a:lnTo>
                  <a:pt x="14511" y="15493"/>
                </a:lnTo>
                <a:lnTo>
                  <a:pt x="13861" y="15366"/>
                </a:lnTo>
                <a:lnTo>
                  <a:pt x="12688" y="15239"/>
                </a:lnTo>
                <a:lnTo>
                  <a:pt x="12366" y="14858"/>
                </a:lnTo>
                <a:lnTo>
                  <a:pt x="12056" y="14604"/>
                </a:lnTo>
                <a:lnTo>
                  <a:pt x="11699" y="14477"/>
                </a:lnTo>
                <a:lnTo>
                  <a:pt x="10722" y="13715"/>
                </a:lnTo>
                <a:lnTo>
                  <a:pt x="10089" y="13461"/>
                </a:lnTo>
                <a:lnTo>
                  <a:pt x="9066" y="12953"/>
                </a:lnTo>
                <a:lnTo>
                  <a:pt x="8479" y="12826"/>
                </a:lnTo>
                <a:lnTo>
                  <a:pt x="8318" y="12826"/>
                </a:lnTo>
                <a:lnTo>
                  <a:pt x="7766" y="12699"/>
                </a:lnTo>
                <a:lnTo>
                  <a:pt x="6708" y="12572"/>
                </a:lnTo>
                <a:close/>
              </a:path>
              <a:path w="90170" h="50800">
                <a:moveTo>
                  <a:pt x="60281" y="10160"/>
                </a:moveTo>
                <a:lnTo>
                  <a:pt x="22118" y="10159"/>
                </a:lnTo>
                <a:lnTo>
                  <a:pt x="23417" y="10286"/>
                </a:lnTo>
                <a:lnTo>
                  <a:pt x="25499" y="10667"/>
                </a:lnTo>
                <a:lnTo>
                  <a:pt x="28650" y="11683"/>
                </a:lnTo>
                <a:lnTo>
                  <a:pt x="30490" y="12445"/>
                </a:lnTo>
                <a:lnTo>
                  <a:pt x="33204" y="13969"/>
                </a:lnTo>
                <a:lnTo>
                  <a:pt x="33871" y="14477"/>
                </a:lnTo>
                <a:lnTo>
                  <a:pt x="35251" y="15366"/>
                </a:lnTo>
                <a:lnTo>
                  <a:pt x="42507" y="25952"/>
                </a:lnTo>
                <a:lnTo>
                  <a:pt x="43151" y="27177"/>
                </a:lnTo>
                <a:lnTo>
                  <a:pt x="42484" y="25145"/>
                </a:lnTo>
                <a:lnTo>
                  <a:pt x="66623" y="25146"/>
                </a:lnTo>
                <a:lnTo>
                  <a:pt x="64736" y="20447"/>
                </a:lnTo>
                <a:lnTo>
                  <a:pt x="64152" y="18669"/>
                </a:lnTo>
                <a:lnTo>
                  <a:pt x="63632" y="16383"/>
                </a:lnTo>
                <a:lnTo>
                  <a:pt x="63287" y="15240"/>
                </a:lnTo>
                <a:lnTo>
                  <a:pt x="62387" y="13335"/>
                </a:lnTo>
                <a:lnTo>
                  <a:pt x="61194" y="11303"/>
                </a:lnTo>
                <a:lnTo>
                  <a:pt x="60281" y="10160"/>
                </a:lnTo>
                <a:close/>
              </a:path>
              <a:path w="90170" h="50800">
                <a:moveTo>
                  <a:pt x="20979" y="12445"/>
                </a:moveTo>
                <a:lnTo>
                  <a:pt x="18185" y="12445"/>
                </a:lnTo>
                <a:lnTo>
                  <a:pt x="18231" y="12826"/>
                </a:lnTo>
                <a:lnTo>
                  <a:pt x="18024" y="15239"/>
                </a:lnTo>
                <a:lnTo>
                  <a:pt x="7962" y="27050"/>
                </a:lnTo>
                <a:lnTo>
                  <a:pt x="14191" y="27050"/>
                </a:lnTo>
                <a:lnTo>
                  <a:pt x="20919" y="14858"/>
                </a:lnTo>
                <a:lnTo>
                  <a:pt x="20979" y="12445"/>
                </a:lnTo>
                <a:close/>
              </a:path>
              <a:path w="90170" h="50800">
                <a:moveTo>
                  <a:pt x="14511" y="15493"/>
                </a:moveTo>
                <a:lnTo>
                  <a:pt x="7732" y="15493"/>
                </a:lnTo>
                <a:lnTo>
                  <a:pt x="9066" y="16001"/>
                </a:lnTo>
                <a:lnTo>
                  <a:pt x="10124" y="16763"/>
                </a:lnTo>
                <a:lnTo>
                  <a:pt x="10837" y="17398"/>
                </a:lnTo>
                <a:lnTo>
                  <a:pt x="11230" y="18033"/>
                </a:lnTo>
                <a:lnTo>
                  <a:pt x="11297" y="19811"/>
                </a:lnTo>
                <a:lnTo>
                  <a:pt x="11113" y="20319"/>
                </a:lnTo>
                <a:lnTo>
                  <a:pt x="10917" y="20700"/>
                </a:lnTo>
                <a:lnTo>
                  <a:pt x="10641" y="21081"/>
                </a:lnTo>
                <a:lnTo>
                  <a:pt x="11619" y="21716"/>
                </a:lnTo>
                <a:lnTo>
                  <a:pt x="10998" y="22478"/>
                </a:lnTo>
                <a:lnTo>
                  <a:pt x="14689" y="22859"/>
                </a:lnTo>
                <a:lnTo>
                  <a:pt x="15713" y="21462"/>
                </a:lnTo>
                <a:lnTo>
                  <a:pt x="17914" y="15871"/>
                </a:lnTo>
                <a:lnTo>
                  <a:pt x="15161" y="15620"/>
                </a:lnTo>
                <a:lnTo>
                  <a:pt x="14511" y="15493"/>
                </a:lnTo>
                <a:close/>
              </a:path>
              <a:path w="90170" h="50800">
                <a:moveTo>
                  <a:pt x="18185" y="12601"/>
                </a:moveTo>
                <a:lnTo>
                  <a:pt x="18185" y="12826"/>
                </a:lnTo>
                <a:lnTo>
                  <a:pt x="18185" y="12601"/>
                </a:lnTo>
                <a:close/>
              </a:path>
              <a:path w="90170" h="50800">
                <a:moveTo>
                  <a:pt x="22313" y="7238"/>
                </a:moveTo>
                <a:lnTo>
                  <a:pt x="21957" y="7238"/>
                </a:lnTo>
                <a:lnTo>
                  <a:pt x="20979" y="7365"/>
                </a:lnTo>
                <a:lnTo>
                  <a:pt x="20393" y="7619"/>
                </a:lnTo>
                <a:lnTo>
                  <a:pt x="19841" y="7746"/>
                </a:lnTo>
                <a:lnTo>
                  <a:pt x="18933" y="8508"/>
                </a:lnTo>
                <a:lnTo>
                  <a:pt x="18461" y="9143"/>
                </a:lnTo>
                <a:lnTo>
                  <a:pt x="18185" y="9778"/>
                </a:lnTo>
                <a:lnTo>
                  <a:pt x="18102" y="12191"/>
                </a:lnTo>
                <a:lnTo>
                  <a:pt x="18185" y="12601"/>
                </a:lnTo>
                <a:lnTo>
                  <a:pt x="18185" y="12445"/>
                </a:lnTo>
                <a:lnTo>
                  <a:pt x="20979" y="12445"/>
                </a:lnTo>
                <a:lnTo>
                  <a:pt x="20864" y="11683"/>
                </a:lnTo>
                <a:lnTo>
                  <a:pt x="20933" y="10540"/>
                </a:lnTo>
                <a:lnTo>
                  <a:pt x="21290" y="10286"/>
                </a:lnTo>
                <a:lnTo>
                  <a:pt x="21761" y="10159"/>
                </a:lnTo>
                <a:lnTo>
                  <a:pt x="60281" y="10160"/>
                </a:lnTo>
                <a:lnTo>
                  <a:pt x="59469" y="9144"/>
                </a:lnTo>
                <a:lnTo>
                  <a:pt x="58756" y="8382"/>
                </a:lnTo>
                <a:lnTo>
                  <a:pt x="58104" y="7747"/>
                </a:lnTo>
                <a:lnTo>
                  <a:pt x="25338" y="7746"/>
                </a:lnTo>
                <a:lnTo>
                  <a:pt x="24004" y="7492"/>
                </a:lnTo>
                <a:lnTo>
                  <a:pt x="22313" y="7238"/>
                </a:lnTo>
                <a:close/>
              </a:path>
              <a:path w="90170" h="50800">
                <a:moveTo>
                  <a:pt x="43266" y="0"/>
                </a:moveTo>
                <a:lnTo>
                  <a:pt x="42047" y="0"/>
                </a:lnTo>
                <a:lnTo>
                  <a:pt x="41104" y="380"/>
                </a:lnTo>
                <a:lnTo>
                  <a:pt x="40080" y="1142"/>
                </a:lnTo>
                <a:lnTo>
                  <a:pt x="39218" y="1650"/>
                </a:lnTo>
                <a:lnTo>
                  <a:pt x="35998" y="3428"/>
                </a:lnTo>
                <a:lnTo>
                  <a:pt x="31203" y="5587"/>
                </a:lnTo>
                <a:lnTo>
                  <a:pt x="28374" y="6730"/>
                </a:lnTo>
                <a:lnTo>
                  <a:pt x="25338" y="7746"/>
                </a:lnTo>
                <a:lnTo>
                  <a:pt x="58104" y="7747"/>
                </a:lnTo>
                <a:lnTo>
                  <a:pt x="52903" y="3937"/>
                </a:lnTo>
                <a:lnTo>
                  <a:pt x="51649" y="3175"/>
                </a:lnTo>
                <a:lnTo>
                  <a:pt x="43864" y="254"/>
                </a:lnTo>
                <a:lnTo>
                  <a:pt x="4326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43418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8222" y="0"/>
                </a:moveTo>
                <a:lnTo>
                  <a:pt x="0" y="5359"/>
                </a:lnTo>
                <a:lnTo>
                  <a:pt x="666" y="5325"/>
                </a:lnTo>
                <a:lnTo>
                  <a:pt x="4875" y="3401"/>
                </a:lnTo>
                <a:lnTo>
                  <a:pt x="5427" y="3012"/>
                </a:lnTo>
                <a:lnTo>
                  <a:pt x="6370" y="2107"/>
                </a:lnTo>
                <a:lnTo>
                  <a:pt x="7589" y="778"/>
                </a:lnTo>
                <a:lnTo>
                  <a:pt x="8222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37519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3622" y="0"/>
                </a:moveTo>
                <a:lnTo>
                  <a:pt x="0" y="5405"/>
                </a:lnTo>
                <a:lnTo>
                  <a:pt x="114" y="6218"/>
                </a:lnTo>
                <a:lnTo>
                  <a:pt x="4645" y="11670"/>
                </a:lnTo>
                <a:lnTo>
                  <a:pt x="5071" y="11624"/>
                </a:lnTo>
                <a:lnTo>
                  <a:pt x="6014" y="11395"/>
                </a:lnTo>
                <a:lnTo>
                  <a:pt x="6681" y="11120"/>
                </a:lnTo>
                <a:lnTo>
                  <a:pt x="7597" y="10685"/>
                </a:lnTo>
                <a:lnTo>
                  <a:pt x="6014" y="10685"/>
                </a:lnTo>
                <a:lnTo>
                  <a:pt x="9199" y="6619"/>
                </a:lnTo>
                <a:lnTo>
                  <a:pt x="7750" y="5669"/>
                </a:lnTo>
                <a:lnTo>
                  <a:pt x="8026" y="5245"/>
                </a:lnTo>
                <a:lnTo>
                  <a:pt x="8222" y="4855"/>
                </a:lnTo>
                <a:lnTo>
                  <a:pt x="8371" y="4466"/>
                </a:lnTo>
                <a:lnTo>
                  <a:pt x="8498" y="4065"/>
                </a:lnTo>
                <a:lnTo>
                  <a:pt x="8417" y="2737"/>
                </a:lnTo>
                <a:lnTo>
                  <a:pt x="4289" y="34"/>
                </a:lnTo>
                <a:lnTo>
                  <a:pt x="3622" y="0"/>
                </a:lnTo>
                <a:close/>
              </a:path>
              <a:path w="12064" h="12064">
                <a:moveTo>
                  <a:pt x="8969" y="6928"/>
                </a:moveTo>
                <a:lnTo>
                  <a:pt x="6014" y="10685"/>
                </a:lnTo>
                <a:lnTo>
                  <a:pt x="7597" y="10685"/>
                </a:lnTo>
                <a:lnTo>
                  <a:pt x="9199" y="9746"/>
                </a:lnTo>
                <a:lnTo>
                  <a:pt x="10062" y="9081"/>
                </a:lnTo>
                <a:lnTo>
                  <a:pt x="10970" y="8257"/>
                </a:lnTo>
                <a:lnTo>
                  <a:pt x="11442" y="7787"/>
                </a:lnTo>
                <a:lnTo>
                  <a:pt x="11879" y="7283"/>
                </a:lnTo>
                <a:lnTo>
                  <a:pt x="11197" y="7203"/>
                </a:lnTo>
                <a:lnTo>
                  <a:pt x="10142" y="7203"/>
                </a:lnTo>
                <a:lnTo>
                  <a:pt x="9912" y="7043"/>
                </a:lnTo>
                <a:lnTo>
                  <a:pt x="8969" y="6928"/>
                </a:lnTo>
                <a:close/>
              </a:path>
              <a:path w="12064" h="12064">
                <a:moveTo>
                  <a:pt x="10223" y="7089"/>
                </a:moveTo>
                <a:lnTo>
                  <a:pt x="11197" y="7203"/>
                </a:lnTo>
                <a:lnTo>
                  <a:pt x="10223" y="7089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8546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534"/>
                </a:lnTo>
                <a:lnTo>
                  <a:pt x="117" y="1339"/>
                </a:lnTo>
                <a:lnTo>
                  <a:pt x="156" y="629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85310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0" y="2267"/>
                </a:lnTo>
                <a:lnTo>
                  <a:pt x="196" y="1958"/>
                </a:lnTo>
                <a:lnTo>
                  <a:pt x="353" y="1569"/>
                </a:lnTo>
                <a:lnTo>
                  <a:pt x="274" y="85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85114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897"/>
                </a:lnTo>
                <a:lnTo>
                  <a:pt x="196" y="2622"/>
                </a:lnTo>
                <a:lnTo>
                  <a:pt x="354" y="2313"/>
                </a:lnTo>
                <a:lnTo>
                  <a:pt x="235" y="435"/>
                </a:lnTo>
                <a:lnTo>
                  <a:pt x="0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84956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367"/>
                </a:lnTo>
                <a:lnTo>
                  <a:pt x="196" y="3126"/>
                </a:lnTo>
                <a:lnTo>
                  <a:pt x="354" y="2851"/>
                </a:lnTo>
                <a:lnTo>
                  <a:pt x="354" y="584"/>
                </a:lnTo>
                <a:lnTo>
                  <a:pt x="19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84760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802"/>
                </a:lnTo>
                <a:lnTo>
                  <a:pt x="196" y="3607"/>
                </a:lnTo>
                <a:lnTo>
                  <a:pt x="354" y="3367"/>
                </a:lnTo>
                <a:lnTo>
                  <a:pt x="354" y="469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84602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0"/>
                </a:moveTo>
                <a:lnTo>
                  <a:pt x="0" y="4145"/>
                </a:lnTo>
                <a:lnTo>
                  <a:pt x="196" y="3996"/>
                </a:lnTo>
                <a:lnTo>
                  <a:pt x="354" y="3802"/>
                </a:lnTo>
                <a:lnTo>
                  <a:pt x="354" y="435"/>
                </a:lnTo>
                <a:lnTo>
                  <a:pt x="196" y="194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8444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13" y="355"/>
                </a:moveTo>
                <a:lnTo>
                  <a:pt x="313" y="4157"/>
                </a:lnTo>
                <a:lnTo>
                  <a:pt x="0" y="4466"/>
                </a:lnTo>
                <a:lnTo>
                  <a:pt x="0" y="0"/>
                </a:lnTo>
                <a:lnTo>
                  <a:pt x="313" y="355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84249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729"/>
                </a:lnTo>
                <a:lnTo>
                  <a:pt x="196" y="4615"/>
                </a:lnTo>
                <a:lnTo>
                  <a:pt x="353" y="4455"/>
                </a:lnTo>
                <a:lnTo>
                  <a:pt x="353" y="309"/>
                </a:lnTo>
                <a:lnTo>
                  <a:pt x="19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84091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981"/>
                </a:lnTo>
                <a:lnTo>
                  <a:pt x="157" y="4855"/>
                </a:lnTo>
                <a:lnTo>
                  <a:pt x="354" y="4741"/>
                </a:lnTo>
                <a:lnTo>
                  <a:pt x="354" y="274"/>
                </a:lnTo>
                <a:lnTo>
                  <a:pt x="15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83895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165"/>
                </a:lnTo>
                <a:lnTo>
                  <a:pt x="196" y="5050"/>
                </a:lnTo>
                <a:lnTo>
                  <a:pt x="354" y="4924"/>
                </a:lnTo>
                <a:lnTo>
                  <a:pt x="354" y="194"/>
                </a:lnTo>
                <a:lnTo>
                  <a:pt x="19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83737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371"/>
                </a:lnTo>
                <a:lnTo>
                  <a:pt x="354" y="5176"/>
                </a:lnTo>
                <a:lnTo>
                  <a:pt x="354" y="194"/>
                </a:lnTo>
                <a:lnTo>
                  <a:pt x="157" y="125"/>
                </a:lnTo>
                <a:lnTo>
                  <a:pt x="0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83541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520"/>
                </a:lnTo>
                <a:lnTo>
                  <a:pt x="196" y="5451"/>
                </a:lnTo>
                <a:lnTo>
                  <a:pt x="354" y="5371"/>
                </a:lnTo>
                <a:lnTo>
                  <a:pt x="354" y="206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83384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148"/>
                </a:moveTo>
                <a:lnTo>
                  <a:pt x="353" y="5520"/>
                </a:lnTo>
                <a:lnTo>
                  <a:pt x="0" y="563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83188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3" y="148"/>
                </a:moveTo>
                <a:lnTo>
                  <a:pt x="353" y="5669"/>
                </a:lnTo>
                <a:lnTo>
                  <a:pt x="0" y="579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83030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5875"/>
                </a:lnTo>
                <a:lnTo>
                  <a:pt x="157" y="5840"/>
                </a:lnTo>
                <a:lnTo>
                  <a:pt x="354" y="5760"/>
                </a:lnTo>
                <a:lnTo>
                  <a:pt x="354" y="125"/>
                </a:lnTo>
                <a:lnTo>
                  <a:pt x="196" y="45"/>
                </a:lnTo>
                <a:lnTo>
                  <a:pt x="0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82872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5" y="80"/>
                </a:moveTo>
                <a:lnTo>
                  <a:pt x="315" y="5875"/>
                </a:lnTo>
                <a:lnTo>
                  <a:pt x="0" y="5955"/>
                </a:lnTo>
                <a:lnTo>
                  <a:pt x="0" y="0"/>
                </a:lnTo>
                <a:lnTo>
                  <a:pt x="315" y="8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82676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069"/>
                </a:lnTo>
                <a:lnTo>
                  <a:pt x="354" y="5989"/>
                </a:lnTo>
                <a:lnTo>
                  <a:pt x="354" y="114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82518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80"/>
                </a:moveTo>
                <a:lnTo>
                  <a:pt x="354" y="6035"/>
                </a:lnTo>
                <a:lnTo>
                  <a:pt x="0" y="6104"/>
                </a:lnTo>
                <a:lnTo>
                  <a:pt x="0" y="0"/>
                </a:lnTo>
                <a:lnTo>
                  <a:pt x="354" y="80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82322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138"/>
                </a:lnTo>
                <a:lnTo>
                  <a:pt x="196" y="6138"/>
                </a:lnTo>
                <a:lnTo>
                  <a:pt x="354" y="6104"/>
                </a:lnTo>
                <a:lnTo>
                  <a:pt x="354" y="34"/>
                </a:lnTo>
                <a:lnTo>
                  <a:pt x="196" y="34"/>
                </a:lnTo>
                <a:lnTo>
                  <a:pt x="0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82165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9" y="0"/>
                </a:moveTo>
                <a:lnTo>
                  <a:pt x="0" y="6230"/>
                </a:lnTo>
                <a:lnTo>
                  <a:pt x="156" y="6184"/>
                </a:lnTo>
                <a:lnTo>
                  <a:pt x="353" y="6184"/>
                </a:lnTo>
                <a:lnTo>
                  <a:pt x="353" y="80"/>
                </a:lnTo>
                <a:lnTo>
                  <a:pt x="39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81969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3" y="0"/>
                </a:moveTo>
                <a:lnTo>
                  <a:pt x="0" y="125"/>
                </a:lnTo>
                <a:lnTo>
                  <a:pt x="0" y="6230"/>
                </a:lnTo>
                <a:lnTo>
                  <a:pt x="196" y="6230"/>
                </a:lnTo>
                <a:lnTo>
                  <a:pt x="353" y="6184"/>
                </a:lnTo>
                <a:lnTo>
                  <a:pt x="313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81811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6184"/>
                </a:lnTo>
                <a:lnTo>
                  <a:pt x="0" y="6184"/>
                </a:lnTo>
                <a:lnTo>
                  <a:pt x="0" y="148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81614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196" y="68"/>
                </a:lnTo>
                <a:lnTo>
                  <a:pt x="0" y="309"/>
                </a:lnTo>
                <a:lnTo>
                  <a:pt x="0" y="6104"/>
                </a:lnTo>
                <a:lnTo>
                  <a:pt x="354" y="6104"/>
                </a:lnTo>
                <a:lnTo>
                  <a:pt x="354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81457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989"/>
                </a:lnTo>
                <a:lnTo>
                  <a:pt x="0" y="5989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81260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794"/>
                </a:lnTo>
                <a:lnTo>
                  <a:pt x="0" y="5794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81104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0"/>
                </a:moveTo>
                <a:lnTo>
                  <a:pt x="353" y="5565"/>
                </a:lnTo>
                <a:lnTo>
                  <a:pt x="0" y="5565"/>
                </a:lnTo>
                <a:lnTo>
                  <a:pt x="0" y="400"/>
                </a:lnTo>
                <a:lnTo>
                  <a:pt x="353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80946" y="190194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13" y="0"/>
                </a:moveTo>
                <a:lnTo>
                  <a:pt x="0" y="400"/>
                </a:lnTo>
                <a:lnTo>
                  <a:pt x="0" y="5325"/>
                </a:lnTo>
                <a:lnTo>
                  <a:pt x="157" y="5371"/>
                </a:lnTo>
                <a:lnTo>
                  <a:pt x="313" y="5371"/>
                </a:lnTo>
                <a:lnTo>
                  <a:pt x="313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80750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5119"/>
                </a:lnTo>
                <a:lnTo>
                  <a:pt x="196" y="5119"/>
                </a:lnTo>
                <a:lnTo>
                  <a:pt x="354" y="5165"/>
                </a:lnTo>
                <a:lnTo>
                  <a:pt x="354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805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890"/>
                </a:lnTo>
                <a:lnTo>
                  <a:pt x="157" y="4924"/>
                </a:lnTo>
                <a:lnTo>
                  <a:pt x="354" y="4924"/>
                </a:lnTo>
                <a:lnTo>
                  <a:pt x="354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80395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4695"/>
                </a:lnTo>
                <a:lnTo>
                  <a:pt x="196" y="4695"/>
                </a:lnTo>
                <a:lnTo>
                  <a:pt x="354" y="4729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80238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466"/>
                </a:lnTo>
                <a:lnTo>
                  <a:pt x="157" y="4500"/>
                </a:lnTo>
                <a:lnTo>
                  <a:pt x="354" y="4500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80041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4" y="0"/>
                </a:moveTo>
                <a:lnTo>
                  <a:pt x="196" y="194"/>
                </a:lnTo>
                <a:lnTo>
                  <a:pt x="0" y="355"/>
                </a:lnTo>
                <a:lnTo>
                  <a:pt x="0" y="4225"/>
                </a:lnTo>
                <a:lnTo>
                  <a:pt x="354" y="4306"/>
                </a:lnTo>
                <a:lnTo>
                  <a:pt x="354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7988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56" y="160"/>
                </a:lnTo>
                <a:lnTo>
                  <a:pt x="0" y="355"/>
                </a:lnTo>
                <a:lnTo>
                  <a:pt x="0" y="3996"/>
                </a:lnTo>
                <a:lnTo>
                  <a:pt x="353" y="4077"/>
                </a:lnTo>
                <a:lnTo>
                  <a:pt x="353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79688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96" y="194"/>
                </a:lnTo>
                <a:lnTo>
                  <a:pt x="0" y="343"/>
                </a:lnTo>
                <a:lnTo>
                  <a:pt x="0" y="3790"/>
                </a:lnTo>
                <a:lnTo>
                  <a:pt x="353" y="3870"/>
                </a:lnTo>
                <a:lnTo>
                  <a:pt x="353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79531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55"/>
                </a:lnTo>
                <a:lnTo>
                  <a:pt x="0" y="3561"/>
                </a:lnTo>
                <a:lnTo>
                  <a:pt x="354" y="3641"/>
                </a:lnTo>
                <a:lnTo>
                  <a:pt x="354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79334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96" y="206"/>
                </a:lnTo>
                <a:lnTo>
                  <a:pt x="0" y="355"/>
                </a:lnTo>
                <a:lnTo>
                  <a:pt x="0" y="3367"/>
                </a:lnTo>
                <a:lnTo>
                  <a:pt x="354" y="3447"/>
                </a:lnTo>
                <a:lnTo>
                  <a:pt x="354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79176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43"/>
                </a:lnTo>
                <a:lnTo>
                  <a:pt x="0" y="3126"/>
                </a:lnTo>
                <a:lnTo>
                  <a:pt x="354" y="3206"/>
                </a:lnTo>
                <a:lnTo>
                  <a:pt x="354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79020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13" y="0"/>
                </a:moveTo>
                <a:lnTo>
                  <a:pt x="313" y="3012"/>
                </a:lnTo>
                <a:lnTo>
                  <a:pt x="0" y="2943"/>
                </a:lnTo>
                <a:lnTo>
                  <a:pt x="0" y="355"/>
                </a:lnTo>
                <a:lnTo>
                  <a:pt x="313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7882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3" y="0"/>
                </a:moveTo>
                <a:lnTo>
                  <a:pt x="196" y="160"/>
                </a:lnTo>
                <a:lnTo>
                  <a:pt x="0" y="320"/>
                </a:lnTo>
                <a:lnTo>
                  <a:pt x="0" y="2668"/>
                </a:lnTo>
                <a:lnTo>
                  <a:pt x="156" y="2748"/>
                </a:lnTo>
                <a:lnTo>
                  <a:pt x="353" y="2782"/>
                </a:lnTo>
                <a:lnTo>
                  <a:pt x="353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78666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4" y="0"/>
                </a:moveTo>
                <a:lnTo>
                  <a:pt x="354" y="2588"/>
                </a:lnTo>
                <a:lnTo>
                  <a:pt x="0" y="2462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78469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354" y="2347"/>
                </a:lnTo>
                <a:lnTo>
                  <a:pt x="0" y="2233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78312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57" y="160"/>
                </a:lnTo>
                <a:lnTo>
                  <a:pt x="0" y="320"/>
                </a:lnTo>
                <a:lnTo>
                  <a:pt x="0" y="2038"/>
                </a:lnTo>
                <a:lnTo>
                  <a:pt x="354" y="2153"/>
                </a:lnTo>
                <a:lnTo>
                  <a:pt x="354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78115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96" y="160"/>
                </a:lnTo>
                <a:lnTo>
                  <a:pt x="0" y="309"/>
                </a:lnTo>
                <a:lnTo>
                  <a:pt x="0" y="1798"/>
                </a:lnTo>
                <a:lnTo>
                  <a:pt x="354" y="1924"/>
                </a:lnTo>
                <a:lnTo>
                  <a:pt x="354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77958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4" y="0"/>
                </a:moveTo>
                <a:lnTo>
                  <a:pt x="157" y="148"/>
                </a:lnTo>
                <a:lnTo>
                  <a:pt x="0" y="309"/>
                </a:lnTo>
                <a:lnTo>
                  <a:pt x="0" y="1557"/>
                </a:lnTo>
                <a:lnTo>
                  <a:pt x="354" y="1717"/>
                </a:lnTo>
                <a:lnTo>
                  <a:pt x="354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77762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3" y="0"/>
                </a:moveTo>
                <a:lnTo>
                  <a:pt x="195" y="160"/>
                </a:lnTo>
                <a:lnTo>
                  <a:pt x="0" y="320"/>
                </a:lnTo>
                <a:lnTo>
                  <a:pt x="0" y="1374"/>
                </a:lnTo>
                <a:lnTo>
                  <a:pt x="195" y="1408"/>
                </a:lnTo>
                <a:lnTo>
                  <a:pt x="353" y="1488"/>
                </a:lnTo>
                <a:lnTo>
                  <a:pt x="353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77604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3" y="0"/>
                </a:moveTo>
                <a:lnTo>
                  <a:pt x="0" y="274"/>
                </a:lnTo>
                <a:lnTo>
                  <a:pt x="0" y="1133"/>
                </a:lnTo>
                <a:lnTo>
                  <a:pt x="157" y="1213"/>
                </a:lnTo>
                <a:lnTo>
                  <a:pt x="353" y="1248"/>
                </a:lnTo>
                <a:lnTo>
                  <a:pt x="353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77408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1053"/>
                </a:lnTo>
                <a:lnTo>
                  <a:pt x="0" y="893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77250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858"/>
                </a:lnTo>
                <a:lnTo>
                  <a:pt x="0" y="710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77211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39" y="114"/>
                </a:lnTo>
                <a:lnTo>
                  <a:pt x="0" y="549"/>
                </a:lnTo>
                <a:lnTo>
                  <a:pt x="196" y="618"/>
                </a:lnTo>
                <a:lnTo>
                  <a:pt x="19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76896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4" y="0"/>
                </a:moveTo>
                <a:lnTo>
                  <a:pt x="354" y="435"/>
                </a:lnTo>
                <a:lnTo>
                  <a:pt x="0" y="274"/>
                </a:lnTo>
                <a:lnTo>
                  <a:pt x="196" y="160"/>
                </a:lnTo>
                <a:lnTo>
                  <a:pt x="354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76896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0" y="114"/>
                </a:lnTo>
                <a:lnTo>
                  <a:pt x="196" y="194"/>
                </a:lnTo>
                <a:lnTo>
                  <a:pt x="196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79963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294"/>
                </a:moveTo>
                <a:lnTo>
                  <a:pt x="0" y="0"/>
                </a:lnTo>
                <a:lnTo>
                  <a:pt x="0" y="1294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79885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717"/>
                </a:lnTo>
                <a:lnTo>
                  <a:pt x="117" y="778"/>
                </a:lnTo>
                <a:lnTo>
                  <a:pt x="15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7980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9" y="0"/>
                </a:moveTo>
                <a:lnTo>
                  <a:pt x="0" y="1946"/>
                </a:lnTo>
                <a:lnTo>
                  <a:pt x="118" y="1637"/>
                </a:lnTo>
                <a:lnTo>
                  <a:pt x="79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79727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7" y="45"/>
                </a:moveTo>
                <a:lnTo>
                  <a:pt x="0" y="45"/>
                </a:lnTo>
                <a:lnTo>
                  <a:pt x="0" y="2198"/>
                </a:lnTo>
                <a:lnTo>
                  <a:pt x="157" y="1763"/>
                </a:lnTo>
                <a:lnTo>
                  <a:pt x="157" y="45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79649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8" y="0"/>
                </a:moveTo>
                <a:lnTo>
                  <a:pt x="0" y="2347"/>
                </a:lnTo>
                <a:lnTo>
                  <a:pt x="156" y="1992"/>
                </a:lnTo>
                <a:lnTo>
                  <a:pt x="78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7953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96" y="34"/>
                </a:moveTo>
                <a:lnTo>
                  <a:pt x="0" y="34"/>
                </a:lnTo>
                <a:lnTo>
                  <a:pt x="0" y="2542"/>
                </a:lnTo>
                <a:lnTo>
                  <a:pt x="118" y="2382"/>
                </a:lnTo>
                <a:lnTo>
                  <a:pt x="196" y="34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7945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702"/>
                </a:lnTo>
                <a:lnTo>
                  <a:pt x="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79373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782"/>
                </a:lnTo>
                <a:lnTo>
                  <a:pt x="157" y="2588"/>
                </a:lnTo>
                <a:lnTo>
                  <a:pt x="79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79295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34"/>
                </a:moveTo>
                <a:lnTo>
                  <a:pt x="0" y="34"/>
                </a:lnTo>
                <a:lnTo>
                  <a:pt x="0" y="2897"/>
                </a:lnTo>
                <a:lnTo>
                  <a:pt x="157" y="2737"/>
                </a:lnTo>
                <a:lnTo>
                  <a:pt x="157" y="34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7921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977"/>
                </a:lnTo>
                <a:lnTo>
                  <a:pt x="156" y="2817"/>
                </a:lnTo>
                <a:lnTo>
                  <a:pt x="78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79137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45"/>
                </a:moveTo>
                <a:lnTo>
                  <a:pt x="0" y="45"/>
                </a:lnTo>
                <a:lnTo>
                  <a:pt x="0" y="3103"/>
                </a:lnTo>
                <a:lnTo>
                  <a:pt x="157" y="2943"/>
                </a:lnTo>
                <a:lnTo>
                  <a:pt x="157" y="45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7905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3172"/>
                </a:lnTo>
                <a:lnTo>
                  <a:pt x="157" y="3023"/>
                </a:lnTo>
                <a:lnTo>
                  <a:pt x="78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7894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138"/>
                </a:lnTo>
                <a:lnTo>
                  <a:pt x="0" y="3252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7886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206"/>
                </a:lnTo>
                <a:lnTo>
                  <a:pt x="0" y="3286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7878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252"/>
                </a:lnTo>
                <a:lnTo>
                  <a:pt x="0" y="3332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7870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321"/>
                </a:lnTo>
                <a:lnTo>
                  <a:pt x="0" y="340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78627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367"/>
                </a:lnTo>
                <a:lnTo>
                  <a:pt x="0" y="3435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7854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45"/>
                </a:moveTo>
                <a:lnTo>
                  <a:pt x="157" y="3447"/>
                </a:lnTo>
                <a:lnTo>
                  <a:pt x="0" y="3527"/>
                </a:lnTo>
                <a:lnTo>
                  <a:pt x="0" y="0"/>
                </a:lnTo>
                <a:lnTo>
                  <a:pt x="157" y="4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7843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45"/>
                </a:moveTo>
                <a:lnTo>
                  <a:pt x="196" y="3481"/>
                </a:lnTo>
                <a:lnTo>
                  <a:pt x="0" y="3527"/>
                </a:lnTo>
                <a:lnTo>
                  <a:pt x="0" y="0"/>
                </a:lnTo>
                <a:lnTo>
                  <a:pt x="196" y="45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7835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56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78273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27"/>
                </a:lnTo>
                <a:lnTo>
                  <a:pt x="0" y="356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7819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596"/>
                </a:lnTo>
                <a:lnTo>
                  <a:pt x="0" y="3641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781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596"/>
                </a:lnTo>
                <a:lnTo>
                  <a:pt x="0" y="364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7803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779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7784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76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7776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5" y="0"/>
                </a:moveTo>
                <a:lnTo>
                  <a:pt x="195" y="3676"/>
                </a:lnTo>
                <a:lnTo>
                  <a:pt x="0" y="3676"/>
                </a:lnTo>
                <a:lnTo>
                  <a:pt x="0" y="0"/>
                </a:lnTo>
                <a:lnTo>
                  <a:pt x="195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7768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7760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7752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7744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7732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7725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771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641"/>
                </a:lnTo>
                <a:lnTo>
                  <a:pt x="0" y="3641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7709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770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7693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561"/>
                </a:lnTo>
                <a:lnTo>
                  <a:pt x="0" y="3527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7685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61"/>
                </a:lnTo>
                <a:lnTo>
                  <a:pt x="0" y="3527"/>
                </a:lnTo>
                <a:lnTo>
                  <a:pt x="0" y="45"/>
                </a:lnTo>
                <a:lnTo>
                  <a:pt x="157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7674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481"/>
                </a:lnTo>
                <a:lnTo>
                  <a:pt x="0" y="80"/>
                </a:lnTo>
                <a:lnTo>
                  <a:pt x="196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76660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481"/>
                </a:lnTo>
                <a:lnTo>
                  <a:pt x="0" y="3435"/>
                </a:lnTo>
                <a:lnTo>
                  <a:pt x="0" y="34"/>
                </a:lnTo>
                <a:lnTo>
                  <a:pt x="196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76582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7650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80"/>
                </a:lnTo>
                <a:lnTo>
                  <a:pt x="157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76425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332"/>
                </a:lnTo>
                <a:lnTo>
                  <a:pt x="0" y="3298"/>
                </a:lnTo>
                <a:lnTo>
                  <a:pt x="0" y="125"/>
                </a:lnTo>
                <a:lnTo>
                  <a:pt x="157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76346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286"/>
                </a:lnTo>
                <a:lnTo>
                  <a:pt x="0" y="3252"/>
                </a:lnTo>
                <a:lnTo>
                  <a:pt x="0" y="114"/>
                </a:lnTo>
                <a:lnTo>
                  <a:pt x="156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76228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96" y="0"/>
                </a:moveTo>
                <a:lnTo>
                  <a:pt x="0" y="114"/>
                </a:lnTo>
                <a:lnTo>
                  <a:pt x="0" y="2977"/>
                </a:lnTo>
                <a:lnTo>
                  <a:pt x="157" y="3172"/>
                </a:lnTo>
                <a:lnTo>
                  <a:pt x="196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76267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3012"/>
                </a:lnTo>
                <a:lnTo>
                  <a:pt x="79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76150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702"/>
                </a:lnTo>
                <a:lnTo>
                  <a:pt x="78" y="2863"/>
                </a:lnTo>
                <a:lnTo>
                  <a:pt x="78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76070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382"/>
                </a:lnTo>
                <a:lnTo>
                  <a:pt x="79" y="2576"/>
                </a:lnTo>
                <a:lnTo>
                  <a:pt x="79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75914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6" y="0"/>
                </a:moveTo>
                <a:lnTo>
                  <a:pt x="156" y="2301"/>
                </a:lnTo>
                <a:lnTo>
                  <a:pt x="0" y="1752"/>
                </a:lnTo>
                <a:lnTo>
                  <a:pt x="0" y="309"/>
                </a:lnTo>
                <a:lnTo>
                  <a:pt x="15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75874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18" y="0"/>
                </a:moveTo>
                <a:lnTo>
                  <a:pt x="0" y="1534"/>
                </a:lnTo>
                <a:lnTo>
                  <a:pt x="118" y="1878"/>
                </a:lnTo>
                <a:lnTo>
                  <a:pt x="118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44029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4" h="128270">
                <a:moveTo>
                  <a:pt x="64399" y="126999"/>
                </a:moveTo>
                <a:lnTo>
                  <a:pt x="57636" y="126999"/>
                </a:lnTo>
                <a:lnTo>
                  <a:pt x="57872" y="128269"/>
                </a:lnTo>
                <a:lnTo>
                  <a:pt x="63258" y="128269"/>
                </a:lnTo>
                <a:lnTo>
                  <a:pt x="64399" y="126999"/>
                </a:lnTo>
                <a:close/>
              </a:path>
              <a:path w="107314" h="128270">
                <a:moveTo>
                  <a:pt x="70218" y="119379"/>
                </a:moveTo>
                <a:lnTo>
                  <a:pt x="42068" y="119379"/>
                </a:lnTo>
                <a:lnTo>
                  <a:pt x="42932" y="120649"/>
                </a:lnTo>
                <a:lnTo>
                  <a:pt x="51542" y="120649"/>
                </a:lnTo>
                <a:lnTo>
                  <a:pt x="52604" y="121919"/>
                </a:lnTo>
                <a:lnTo>
                  <a:pt x="54687" y="121919"/>
                </a:lnTo>
                <a:lnTo>
                  <a:pt x="55041" y="123189"/>
                </a:lnTo>
                <a:lnTo>
                  <a:pt x="55906" y="123189"/>
                </a:lnTo>
                <a:lnTo>
                  <a:pt x="56378" y="124459"/>
                </a:lnTo>
                <a:lnTo>
                  <a:pt x="56968" y="125729"/>
                </a:lnTo>
                <a:lnTo>
                  <a:pt x="57242" y="125729"/>
                </a:lnTo>
                <a:lnTo>
                  <a:pt x="57478" y="126999"/>
                </a:lnTo>
                <a:lnTo>
                  <a:pt x="65577" y="126999"/>
                </a:lnTo>
                <a:lnTo>
                  <a:pt x="66757" y="125729"/>
                </a:lnTo>
                <a:lnTo>
                  <a:pt x="67386" y="124459"/>
                </a:lnTo>
                <a:lnTo>
                  <a:pt x="67741" y="124459"/>
                </a:lnTo>
                <a:lnTo>
                  <a:pt x="68054" y="123189"/>
                </a:lnTo>
                <a:lnTo>
                  <a:pt x="68763" y="121919"/>
                </a:lnTo>
                <a:lnTo>
                  <a:pt x="69509" y="120649"/>
                </a:lnTo>
                <a:lnTo>
                  <a:pt x="70218" y="119379"/>
                </a:lnTo>
                <a:close/>
              </a:path>
              <a:path w="107314" h="128270">
                <a:moveTo>
                  <a:pt x="71593" y="118109"/>
                </a:moveTo>
                <a:lnTo>
                  <a:pt x="40376" y="118109"/>
                </a:lnTo>
                <a:lnTo>
                  <a:pt x="41202" y="119379"/>
                </a:lnTo>
                <a:lnTo>
                  <a:pt x="70925" y="119379"/>
                </a:lnTo>
                <a:lnTo>
                  <a:pt x="71593" y="118109"/>
                </a:lnTo>
                <a:close/>
              </a:path>
              <a:path w="107314" h="128270">
                <a:moveTo>
                  <a:pt x="72890" y="116839"/>
                </a:moveTo>
                <a:lnTo>
                  <a:pt x="38607" y="116839"/>
                </a:lnTo>
                <a:lnTo>
                  <a:pt x="39433" y="118109"/>
                </a:lnTo>
                <a:lnTo>
                  <a:pt x="72261" y="118109"/>
                </a:lnTo>
                <a:lnTo>
                  <a:pt x="72890" y="116839"/>
                </a:lnTo>
                <a:close/>
              </a:path>
              <a:path w="107314" h="128270">
                <a:moveTo>
                  <a:pt x="74424" y="115569"/>
                </a:moveTo>
                <a:lnTo>
                  <a:pt x="22016" y="115569"/>
                </a:lnTo>
                <a:lnTo>
                  <a:pt x="22566" y="116839"/>
                </a:lnTo>
                <a:lnTo>
                  <a:pt x="73992" y="116839"/>
                </a:lnTo>
                <a:lnTo>
                  <a:pt x="74424" y="115569"/>
                </a:lnTo>
                <a:close/>
              </a:path>
              <a:path w="107314" h="128270">
                <a:moveTo>
                  <a:pt x="79609" y="114299"/>
                </a:moveTo>
                <a:lnTo>
                  <a:pt x="20561" y="114299"/>
                </a:lnTo>
                <a:lnTo>
                  <a:pt x="20993" y="115569"/>
                </a:lnTo>
                <a:lnTo>
                  <a:pt x="77569" y="115569"/>
                </a:lnTo>
                <a:lnTo>
                  <a:pt x="79609" y="114299"/>
                </a:lnTo>
                <a:close/>
              </a:path>
              <a:path w="107314" h="128270">
                <a:moveTo>
                  <a:pt x="88970" y="113029"/>
                </a:moveTo>
                <a:lnTo>
                  <a:pt x="19854" y="113029"/>
                </a:lnTo>
                <a:lnTo>
                  <a:pt x="20168" y="114299"/>
                </a:lnTo>
                <a:lnTo>
                  <a:pt x="88223" y="114299"/>
                </a:lnTo>
                <a:lnTo>
                  <a:pt x="88970" y="113029"/>
                </a:lnTo>
                <a:close/>
              </a:path>
              <a:path w="107314" h="128270">
                <a:moveTo>
                  <a:pt x="96008" y="100329"/>
                </a:moveTo>
                <a:lnTo>
                  <a:pt x="61293" y="100329"/>
                </a:lnTo>
                <a:lnTo>
                  <a:pt x="61607" y="101599"/>
                </a:lnTo>
                <a:lnTo>
                  <a:pt x="62118" y="102869"/>
                </a:lnTo>
                <a:lnTo>
                  <a:pt x="62393" y="104139"/>
                </a:lnTo>
                <a:lnTo>
                  <a:pt x="62551" y="106679"/>
                </a:lnTo>
                <a:lnTo>
                  <a:pt x="62393" y="107949"/>
                </a:lnTo>
                <a:lnTo>
                  <a:pt x="19106" y="107949"/>
                </a:lnTo>
                <a:lnTo>
                  <a:pt x="19186" y="110489"/>
                </a:lnTo>
                <a:lnTo>
                  <a:pt x="19342" y="111759"/>
                </a:lnTo>
                <a:lnTo>
                  <a:pt x="19579" y="113029"/>
                </a:lnTo>
                <a:lnTo>
                  <a:pt x="90695" y="113029"/>
                </a:lnTo>
                <a:lnTo>
                  <a:pt x="91132" y="111759"/>
                </a:lnTo>
                <a:lnTo>
                  <a:pt x="91523" y="111759"/>
                </a:lnTo>
                <a:lnTo>
                  <a:pt x="91845" y="110489"/>
                </a:lnTo>
                <a:lnTo>
                  <a:pt x="92270" y="110489"/>
                </a:lnTo>
                <a:lnTo>
                  <a:pt x="92512" y="109219"/>
                </a:lnTo>
                <a:lnTo>
                  <a:pt x="92512" y="106679"/>
                </a:lnTo>
                <a:lnTo>
                  <a:pt x="92351" y="105409"/>
                </a:lnTo>
                <a:lnTo>
                  <a:pt x="92121" y="104139"/>
                </a:lnTo>
                <a:lnTo>
                  <a:pt x="91879" y="104139"/>
                </a:lnTo>
                <a:lnTo>
                  <a:pt x="91373" y="102869"/>
                </a:lnTo>
                <a:lnTo>
                  <a:pt x="91132" y="101599"/>
                </a:lnTo>
                <a:lnTo>
                  <a:pt x="94904" y="101599"/>
                </a:lnTo>
                <a:lnTo>
                  <a:pt x="96008" y="100329"/>
                </a:lnTo>
                <a:close/>
              </a:path>
              <a:path w="107314" h="128270">
                <a:moveTo>
                  <a:pt x="61922" y="106679"/>
                </a:moveTo>
                <a:lnTo>
                  <a:pt x="9160" y="106679"/>
                </a:lnTo>
                <a:lnTo>
                  <a:pt x="10851" y="107949"/>
                </a:lnTo>
                <a:lnTo>
                  <a:pt x="62393" y="107949"/>
                </a:lnTo>
                <a:lnTo>
                  <a:pt x="61922" y="106679"/>
                </a:lnTo>
                <a:close/>
              </a:path>
              <a:path w="107314" h="128270">
                <a:moveTo>
                  <a:pt x="60428" y="104139"/>
                </a:moveTo>
                <a:lnTo>
                  <a:pt x="4993" y="104139"/>
                </a:lnTo>
                <a:lnTo>
                  <a:pt x="5542" y="105409"/>
                </a:lnTo>
                <a:lnTo>
                  <a:pt x="6841" y="105409"/>
                </a:lnTo>
                <a:lnTo>
                  <a:pt x="7587" y="106679"/>
                </a:lnTo>
                <a:lnTo>
                  <a:pt x="61489" y="106679"/>
                </a:lnTo>
                <a:lnTo>
                  <a:pt x="61096" y="105409"/>
                </a:lnTo>
                <a:lnTo>
                  <a:pt x="60428" y="104139"/>
                </a:lnTo>
                <a:close/>
              </a:path>
              <a:path w="107314" h="128270">
                <a:moveTo>
                  <a:pt x="59209" y="101599"/>
                </a:moveTo>
                <a:lnTo>
                  <a:pt x="3931" y="101599"/>
                </a:lnTo>
                <a:lnTo>
                  <a:pt x="4206" y="102869"/>
                </a:lnTo>
                <a:lnTo>
                  <a:pt x="4560" y="104139"/>
                </a:lnTo>
                <a:lnTo>
                  <a:pt x="60113" y="104139"/>
                </a:lnTo>
                <a:lnTo>
                  <a:pt x="59877" y="102869"/>
                </a:lnTo>
                <a:lnTo>
                  <a:pt x="59602" y="102869"/>
                </a:lnTo>
                <a:lnTo>
                  <a:pt x="59209" y="101599"/>
                </a:lnTo>
                <a:close/>
              </a:path>
              <a:path w="107314" h="128270">
                <a:moveTo>
                  <a:pt x="27009" y="67309"/>
                </a:moveTo>
                <a:lnTo>
                  <a:pt x="11361" y="67309"/>
                </a:lnTo>
                <a:lnTo>
                  <a:pt x="11361" y="69849"/>
                </a:lnTo>
                <a:lnTo>
                  <a:pt x="11519" y="71119"/>
                </a:lnTo>
                <a:lnTo>
                  <a:pt x="11754" y="72389"/>
                </a:lnTo>
                <a:lnTo>
                  <a:pt x="12029" y="73659"/>
                </a:lnTo>
                <a:lnTo>
                  <a:pt x="12344" y="73659"/>
                </a:lnTo>
                <a:lnTo>
                  <a:pt x="12934" y="74929"/>
                </a:lnTo>
                <a:lnTo>
                  <a:pt x="13170" y="76199"/>
                </a:lnTo>
                <a:lnTo>
                  <a:pt x="1336" y="76199"/>
                </a:lnTo>
                <a:lnTo>
                  <a:pt x="942" y="77469"/>
                </a:lnTo>
                <a:lnTo>
                  <a:pt x="629" y="77469"/>
                </a:lnTo>
                <a:lnTo>
                  <a:pt x="393" y="78739"/>
                </a:lnTo>
                <a:lnTo>
                  <a:pt x="235" y="78739"/>
                </a:lnTo>
                <a:lnTo>
                  <a:pt x="117" y="80009"/>
                </a:lnTo>
                <a:lnTo>
                  <a:pt x="39" y="81279"/>
                </a:lnTo>
                <a:lnTo>
                  <a:pt x="0" y="83819"/>
                </a:lnTo>
                <a:lnTo>
                  <a:pt x="235" y="85089"/>
                </a:lnTo>
                <a:lnTo>
                  <a:pt x="629" y="87629"/>
                </a:lnTo>
                <a:lnTo>
                  <a:pt x="785" y="88899"/>
                </a:lnTo>
                <a:lnTo>
                  <a:pt x="1139" y="88899"/>
                </a:lnTo>
                <a:lnTo>
                  <a:pt x="1454" y="90169"/>
                </a:lnTo>
                <a:lnTo>
                  <a:pt x="1807" y="90169"/>
                </a:lnTo>
                <a:lnTo>
                  <a:pt x="2594" y="91439"/>
                </a:lnTo>
                <a:lnTo>
                  <a:pt x="3852" y="92709"/>
                </a:lnTo>
                <a:lnTo>
                  <a:pt x="5700" y="93979"/>
                </a:lnTo>
                <a:lnTo>
                  <a:pt x="5857" y="93979"/>
                </a:lnTo>
                <a:lnTo>
                  <a:pt x="5110" y="95249"/>
                </a:lnTo>
                <a:lnTo>
                  <a:pt x="4560" y="96519"/>
                </a:lnTo>
                <a:lnTo>
                  <a:pt x="4128" y="97789"/>
                </a:lnTo>
                <a:lnTo>
                  <a:pt x="3891" y="99059"/>
                </a:lnTo>
                <a:lnTo>
                  <a:pt x="3774" y="101599"/>
                </a:lnTo>
                <a:lnTo>
                  <a:pt x="59051" y="101599"/>
                </a:lnTo>
                <a:lnTo>
                  <a:pt x="58697" y="99059"/>
                </a:lnTo>
                <a:lnTo>
                  <a:pt x="58580" y="95249"/>
                </a:lnTo>
                <a:lnTo>
                  <a:pt x="50874" y="95249"/>
                </a:lnTo>
                <a:lnTo>
                  <a:pt x="50716" y="93979"/>
                </a:lnTo>
                <a:lnTo>
                  <a:pt x="50520" y="91439"/>
                </a:lnTo>
                <a:lnTo>
                  <a:pt x="49969" y="88899"/>
                </a:lnTo>
                <a:lnTo>
                  <a:pt x="49262" y="86359"/>
                </a:lnTo>
                <a:lnTo>
                  <a:pt x="48868" y="85089"/>
                </a:lnTo>
                <a:lnTo>
                  <a:pt x="48436" y="85089"/>
                </a:lnTo>
                <a:lnTo>
                  <a:pt x="47965" y="83819"/>
                </a:lnTo>
                <a:lnTo>
                  <a:pt x="47020" y="82549"/>
                </a:lnTo>
                <a:lnTo>
                  <a:pt x="38921" y="82549"/>
                </a:lnTo>
                <a:lnTo>
                  <a:pt x="38804" y="81279"/>
                </a:lnTo>
                <a:lnTo>
                  <a:pt x="38646" y="80009"/>
                </a:lnTo>
                <a:lnTo>
                  <a:pt x="38411" y="77469"/>
                </a:lnTo>
                <a:lnTo>
                  <a:pt x="38136" y="76199"/>
                </a:lnTo>
                <a:lnTo>
                  <a:pt x="37821" y="74929"/>
                </a:lnTo>
                <a:lnTo>
                  <a:pt x="37467" y="74929"/>
                </a:lnTo>
                <a:lnTo>
                  <a:pt x="36681" y="72389"/>
                </a:lnTo>
                <a:lnTo>
                  <a:pt x="36208" y="71119"/>
                </a:lnTo>
                <a:lnTo>
                  <a:pt x="35737" y="71119"/>
                </a:lnTo>
                <a:lnTo>
                  <a:pt x="35265" y="69849"/>
                </a:lnTo>
                <a:lnTo>
                  <a:pt x="27009" y="69849"/>
                </a:lnTo>
                <a:lnTo>
                  <a:pt x="27009" y="67309"/>
                </a:lnTo>
                <a:close/>
              </a:path>
              <a:path w="107314" h="128270">
                <a:moveTo>
                  <a:pt x="106266" y="78740"/>
                </a:moveTo>
                <a:lnTo>
                  <a:pt x="69784" y="78739"/>
                </a:lnTo>
                <a:lnTo>
                  <a:pt x="69745" y="82549"/>
                </a:lnTo>
                <a:lnTo>
                  <a:pt x="69981" y="83819"/>
                </a:lnTo>
                <a:lnTo>
                  <a:pt x="68683" y="83819"/>
                </a:lnTo>
                <a:lnTo>
                  <a:pt x="67386" y="85089"/>
                </a:lnTo>
                <a:lnTo>
                  <a:pt x="65184" y="85089"/>
                </a:lnTo>
                <a:lnTo>
                  <a:pt x="64241" y="86359"/>
                </a:lnTo>
                <a:lnTo>
                  <a:pt x="62629" y="86359"/>
                </a:lnTo>
                <a:lnTo>
                  <a:pt x="62000" y="87629"/>
                </a:lnTo>
                <a:lnTo>
                  <a:pt x="61450" y="87629"/>
                </a:lnTo>
                <a:lnTo>
                  <a:pt x="60978" y="88899"/>
                </a:lnTo>
                <a:lnTo>
                  <a:pt x="60545" y="88899"/>
                </a:lnTo>
                <a:lnTo>
                  <a:pt x="60231" y="90169"/>
                </a:lnTo>
                <a:lnTo>
                  <a:pt x="59995" y="90169"/>
                </a:lnTo>
                <a:lnTo>
                  <a:pt x="59799" y="91439"/>
                </a:lnTo>
                <a:lnTo>
                  <a:pt x="59641" y="92709"/>
                </a:lnTo>
                <a:lnTo>
                  <a:pt x="59562" y="95249"/>
                </a:lnTo>
                <a:lnTo>
                  <a:pt x="59720" y="96519"/>
                </a:lnTo>
                <a:lnTo>
                  <a:pt x="60074" y="97789"/>
                </a:lnTo>
                <a:lnTo>
                  <a:pt x="60625" y="99059"/>
                </a:lnTo>
                <a:lnTo>
                  <a:pt x="60860" y="100329"/>
                </a:lnTo>
                <a:lnTo>
                  <a:pt x="98917" y="100329"/>
                </a:lnTo>
                <a:lnTo>
                  <a:pt x="99780" y="99059"/>
                </a:lnTo>
                <a:lnTo>
                  <a:pt x="101275" y="99059"/>
                </a:lnTo>
                <a:lnTo>
                  <a:pt x="101942" y="97790"/>
                </a:lnTo>
                <a:lnTo>
                  <a:pt x="102540" y="97790"/>
                </a:lnTo>
                <a:lnTo>
                  <a:pt x="103126" y="96520"/>
                </a:lnTo>
                <a:lnTo>
                  <a:pt x="103632" y="96520"/>
                </a:lnTo>
                <a:lnTo>
                  <a:pt x="104506" y="95250"/>
                </a:lnTo>
                <a:lnTo>
                  <a:pt x="104506" y="82550"/>
                </a:lnTo>
                <a:lnTo>
                  <a:pt x="106817" y="82550"/>
                </a:lnTo>
                <a:lnTo>
                  <a:pt x="106507" y="80010"/>
                </a:lnTo>
                <a:lnTo>
                  <a:pt x="106266" y="78740"/>
                </a:lnTo>
                <a:close/>
              </a:path>
              <a:path w="107314" h="128270">
                <a:moveTo>
                  <a:pt x="58304" y="82549"/>
                </a:moveTo>
                <a:lnTo>
                  <a:pt x="50677" y="82549"/>
                </a:lnTo>
                <a:lnTo>
                  <a:pt x="51424" y="83819"/>
                </a:lnTo>
                <a:lnTo>
                  <a:pt x="51739" y="85089"/>
                </a:lnTo>
                <a:lnTo>
                  <a:pt x="52210" y="85089"/>
                </a:lnTo>
                <a:lnTo>
                  <a:pt x="52407" y="86359"/>
                </a:lnTo>
                <a:lnTo>
                  <a:pt x="52485" y="88899"/>
                </a:lnTo>
                <a:lnTo>
                  <a:pt x="52249" y="91439"/>
                </a:lnTo>
                <a:lnTo>
                  <a:pt x="51935" y="92709"/>
                </a:lnTo>
                <a:lnTo>
                  <a:pt x="51542" y="93979"/>
                </a:lnTo>
                <a:lnTo>
                  <a:pt x="50874" y="95249"/>
                </a:lnTo>
                <a:lnTo>
                  <a:pt x="58580" y="95249"/>
                </a:lnTo>
                <a:lnTo>
                  <a:pt x="58658" y="93979"/>
                </a:lnTo>
                <a:lnTo>
                  <a:pt x="58894" y="92709"/>
                </a:lnTo>
                <a:lnTo>
                  <a:pt x="59051" y="91439"/>
                </a:lnTo>
                <a:lnTo>
                  <a:pt x="59170" y="90169"/>
                </a:lnTo>
                <a:lnTo>
                  <a:pt x="59209" y="86359"/>
                </a:lnTo>
                <a:lnTo>
                  <a:pt x="59051" y="85089"/>
                </a:lnTo>
                <a:lnTo>
                  <a:pt x="58816" y="83819"/>
                </a:lnTo>
                <a:lnTo>
                  <a:pt x="58344" y="83819"/>
                </a:lnTo>
                <a:lnTo>
                  <a:pt x="58304" y="82549"/>
                </a:lnTo>
                <a:close/>
              </a:path>
              <a:path w="107314" h="128270">
                <a:moveTo>
                  <a:pt x="44937" y="81279"/>
                </a:moveTo>
                <a:lnTo>
                  <a:pt x="41871" y="81279"/>
                </a:lnTo>
                <a:lnTo>
                  <a:pt x="41005" y="82549"/>
                </a:lnTo>
                <a:lnTo>
                  <a:pt x="45448" y="82549"/>
                </a:lnTo>
                <a:lnTo>
                  <a:pt x="44937" y="81279"/>
                </a:lnTo>
                <a:close/>
              </a:path>
              <a:path w="107314" h="128270">
                <a:moveTo>
                  <a:pt x="70886" y="74929"/>
                </a:moveTo>
                <a:lnTo>
                  <a:pt x="48633" y="74929"/>
                </a:lnTo>
                <a:lnTo>
                  <a:pt x="48711" y="76199"/>
                </a:lnTo>
                <a:lnTo>
                  <a:pt x="48948" y="77469"/>
                </a:lnTo>
                <a:lnTo>
                  <a:pt x="49223" y="78739"/>
                </a:lnTo>
                <a:lnTo>
                  <a:pt x="49537" y="80009"/>
                </a:lnTo>
                <a:lnTo>
                  <a:pt x="50284" y="82549"/>
                </a:lnTo>
                <a:lnTo>
                  <a:pt x="58226" y="82549"/>
                </a:lnTo>
                <a:lnTo>
                  <a:pt x="58265" y="81279"/>
                </a:lnTo>
                <a:lnTo>
                  <a:pt x="58501" y="80009"/>
                </a:lnTo>
                <a:lnTo>
                  <a:pt x="59406" y="80009"/>
                </a:lnTo>
                <a:lnTo>
                  <a:pt x="59759" y="78739"/>
                </a:lnTo>
                <a:lnTo>
                  <a:pt x="68448" y="78739"/>
                </a:lnTo>
                <a:lnTo>
                  <a:pt x="69784" y="77469"/>
                </a:lnTo>
                <a:lnTo>
                  <a:pt x="70138" y="77469"/>
                </a:lnTo>
                <a:lnTo>
                  <a:pt x="70335" y="76199"/>
                </a:lnTo>
                <a:lnTo>
                  <a:pt x="70886" y="74929"/>
                </a:lnTo>
                <a:close/>
              </a:path>
              <a:path w="107314" h="128270">
                <a:moveTo>
                  <a:pt x="67347" y="80009"/>
                </a:moveTo>
                <a:lnTo>
                  <a:pt x="63258" y="80009"/>
                </a:lnTo>
                <a:lnTo>
                  <a:pt x="63573" y="81279"/>
                </a:lnTo>
                <a:lnTo>
                  <a:pt x="66993" y="81279"/>
                </a:lnTo>
                <a:lnTo>
                  <a:pt x="67347" y="80009"/>
                </a:lnTo>
                <a:close/>
              </a:path>
              <a:path w="107314" h="128270">
                <a:moveTo>
                  <a:pt x="68330" y="78739"/>
                </a:moveTo>
                <a:lnTo>
                  <a:pt x="61922" y="78739"/>
                </a:lnTo>
                <a:lnTo>
                  <a:pt x="62590" y="80009"/>
                </a:lnTo>
                <a:lnTo>
                  <a:pt x="67661" y="80009"/>
                </a:lnTo>
                <a:lnTo>
                  <a:pt x="68330" y="78739"/>
                </a:lnTo>
                <a:close/>
              </a:path>
              <a:path w="107314" h="128270">
                <a:moveTo>
                  <a:pt x="105714" y="77470"/>
                </a:moveTo>
                <a:lnTo>
                  <a:pt x="69981" y="77469"/>
                </a:lnTo>
                <a:lnTo>
                  <a:pt x="69863" y="78739"/>
                </a:lnTo>
                <a:lnTo>
                  <a:pt x="105990" y="78740"/>
                </a:lnTo>
                <a:lnTo>
                  <a:pt x="105714" y="77470"/>
                </a:lnTo>
                <a:close/>
              </a:path>
              <a:path w="107314" h="128270">
                <a:moveTo>
                  <a:pt x="104978" y="76200"/>
                </a:moveTo>
                <a:lnTo>
                  <a:pt x="70767" y="76199"/>
                </a:lnTo>
                <a:lnTo>
                  <a:pt x="70335" y="77469"/>
                </a:lnTo>
                <a:lnTo>
                  <a:pt x="105369" y="77470"/>
                </a:lnTo>
                <a:lnTo>
                  <a:pt x="104978" y="76200"/>
                </a:lnTo>
                <a:close/>
              </a:path>
              <a:path w="107314" h="128270">
                <a:moveTo>
                  <a:pt x="11519" y="74929"/>
                </a:moveTo>
                <a:lnTo>
                  <a:pt x="2280" y="74929"/>
                </a:lnTo>
                <a:lnTo>
                  <a:pt x="1768" y="76199"/>
                </a:lnTo>
                <a:lnTo>
                  <a:pt x="13170" y="76199"/>
                </a:lnTo>
                <a:lnTo>
                  <a:pt x="11519" y="74929"/>
                </a:lnTo>
                <a:close/>
              </a:path>
              <a:path w="107314" h="128270">
                <a:moveTo>
                  <a:pt x="104150" y="74930"/>
                </a:moveTo>
                <a:lnTo>
                  <a:pt x="71672" y="74929"/>
                </a:lnTo>
                <a:lnTo>
                  <a:pt x="71435" y="76199"/>
                </a:lnTo>
                <a:lnTo>
                  <a:pt x="104575" y="76200"/>
                </a:lnTo>
                <a:lnTo>
                  <a:pt x="104150" y="74930"/>
                </a:lnTo>
                <a:close/>
              </a:path>
              <a:path w="107314" h="128270">
                <a:moveTo>
                  <a:pt x="7429" y="73659"/>
                </a:moveTo>
                <a:lnTo>
                  <a:pt x="5307" y="73659"/>
                </a:lnTo>
                <a:lnTo>
                  <a:pt x="4403" y="74929"/>
                </a:lnTo>
                <a:lnTo>
                  <a:pt x="8687" y="74929"/>
                </a:lnTo>
                <a:lnTo>
                  <a:pt x="7429" y="73659"/>
                </a:lnTo>
                <a:close/>
              </a:path>
              <a:path w="107314" h="128270">
                <a:moveTo>
                  <a:pt x="60978" y="67309"/>
                </a:moveTo>
                <a:lnTo>
                  <a:pt x="40888" y="67309"/>
                </a:lnTo>
                <a:lnTo>
                  <a:pt x="41359" y="68579"/>
                </a:lnTo>
                <a:lnTo>
                  <a:pt x="42263" y="68579"/>
                </a:lnTo>
                <a:lnTo>
                  <a:pt x="43168" y="69849"/>
                </a:lnTo>
                <a:lnTo>
                  <a:pt x="44426" y="69849"/>
                </a:lnTo>
                <a:lnTo>
                  <a:pt x="45213" y="71119"/>
                </a:lnTo>
                <a:lnTo>
                  <a:pt x="48554" y="71119"/>
                </a:lnTo>
                <a:lnTo>
                  <a:pt x="48594" y="74929"/>
                </a:lnTo>
                <a:lnTo>
                  <a:pt x="57597" y="74929"/>
                </a:lnTo>
                <a:lnTo>
                  <a:pt x="57675" y="73659"/>
                </a:lnTo>
                <a:lnTo>
                  <a:pt x="57970" y="73659"/>
                </a:lnTo>
                <a:lnTo>
                  <a:pt x="58344" y="72389"/>
                </a:lnTo>
                <a:lnTo>
                  <a:pt x="59090" y="71119"/>
                </a:lnTo>
                <a:lnTo>
                  <a:pt x="59759" y="69849"/>
                </a:lnTo>
                <a:lnTo>
                  <a:pt x="60388" y="68579"/>
                </a:lnTo>
                <a:lnTo>
                  <a:pt x="60978" y="67309"/>
                </a:lnTo>
                <a:close/>
              </a:path>
              <a:path w="107314" h="128270">
                <a:moveTo>
                  <a:pt x="71632" y="73659"/>
                </a:moveTo>
                <a:lnTo>
                  <a:pt x="57970" y="73659"/>
                </a:lnTo>
                <a:lnTo>
                  <a:pt x="57597" y="74929"/>
                </a:lnTo>
                <a:lnTo>
                  <a:pt x="71239" y="74929"/>
                </a:lnTo>
                <a:lnTo>
                  <a:pt x="71632" y="73659"/>
                </a:lnTo>
                <a:close/>
              </a:path>
              <a:path w="107314" h="128270">
                <a:moveTo>
                  <a:pt x="93064" y="66040"/>
                </a:moveTo>
                <a:lnTo>
                  <a:pt x="81737" y="66039"/>
                </a:lnTo>
                <a:lnTo>
                  <a:pt x="81070" y="67309"/>
                </a:lnTo>
                <a:lnTo>
                  <a:pt x="80518" y="67309"/>
                </a:lnTo>
                <a:lnTo>
                  <a:pt x="80127" y="68579"/>
                </a:lnTo>
                <a:lnTo>
                  <a:pt x="79575" y="69849"/>
                </a:lnTo>
                <a:lnTo>
                  <a:pt x="78277" y="69849"/>
                </a:lnTo>
                <a:lnTo>
                  <a:pt x="77215" y="71119"/>
                </a:lnTo>
                <a:lnTo>
                  <a:pt x="74582" y="71119"/>
                </a:lnTo>
                <a:lnTo>
                  <a:pt x="73834" y="72389"/>
                </a:lnTo>
                <a:lnTo>
                  <a:pt x="73205" y="72389"/>
                </a:lnTo>
                <a:lnTo>
                  <a:pt x="72615" y="73659"/>
                </a:lnTo>
                <a:lnTo>
                  <a:pt x="71947" y="73659"/>
                </a:lnTo>
                <a:lnTo>
                  <a:pt x="71908" y="74929"/>
                </a:lnTo>
                <a:lnTo>
                  <a:pt x="95375" y="74930"/>
                </a:lnTo>
                <a:lnTo>
                  <a:pt x="95295" y="73660"/>
                </a:lnTo>
                <a:lnTo>
                  <a:pt x="95180" y="72390"/>
                </a:lnTo>
                <a:lnTo>
                  <a:pt x="94869" y="71120"/>
                </a:lnTo>
                <a:lnTo>
                  <a:pt x="94628" y="69850"/>
                </a:lnTo>
                <a:lnTo>
                  <a:pt x="94087" y="68580"/>
                </a:lnTo>
                <a:lnTo>
                  <a:pt x="93765" y="67310"/>
                </a:lnTo>
                <a:lnTo>
                  <a:pt x="93064" y="66040"/>
                </a:lnTo>
                <a:close/>
              </a:path>
              <a:path w="107314" h="128270">
                <a:moveTo>
                  <a:pt x="101712" y="73660"/>
                </a:moveTo>
                <a:lnTo>
                  <a:pt x="99193" y="73660"/>
                </a:lnTo>
                <a:lnTo>
                  <a:pt x="97813" y="74930"/>
                </a:lnTo>
                <a:lnTo>
                  <a:pt x="102218" y="74930"/>
                </a:lnTo>
                <a:lnTo>
                  <a:pt x="101712" y="73660"/>
                </a:lnTo>
                <a:close/>
              </a:path>
              <a:path w="107314" h="128270">
                <a:moveTo>
                  <a:pt x="69195" y="69849"/>
                </a:moveTo>
                <a:lnTo>
                  <a:pt x="62000" y="69849"/>
                </a:lnTo>
                <a:lnTo>
                  <a:pt x="61842" y="71119"/>
                </a:lnTo>
                <a:lnTo>
                  <a:pt x="61646" y="72389"/>
                </a:lnTo>
                <a:lnTo>
                  <a:pt x="61646" y="73659"/>
                </a:lnTo>
                <a:lnTo>
                  <a:pt x="71908" y="73659"/>
                </a:lnTo>
                <a:lnTo>
                  <a:pt x="71672" y="72389"/>
                </a:lnTo>
                <a:lnTo>
                  <a:pt x="71279" y="72389"/>
                </a:lnTo>
                <a:lnTo>
                  <a:pt x="71043" y="71119"/>
                </a:lnTo>
                <a:lnTo>
                  <a:pt x="69745" y="71119"/>
                </a:lnTo>
                <a:lnTo>
                  <a:pt x="69195" y="69849"/>
                </a:lnTo>
                <a:close/>
              </a:path>
              <a:path w="107314" h="128270">
                <a:moveTo>
                  <a:pt x="33143" y="68579"/>
                </a:moveTo>
                <a:lnTo>
                  <a:pt x="28031" y="68579"/>
                </a:lnTo>
                <a:lnTo>
                  <a:pt x="27481" y="69849"/>
                </a:lnTo>
                <a:lnTo>
                  <a:pt x="33692" y="69849"/>
                </a:lnTo>
                <a:lnTo>
                  <a:pt x="33143" y="68579"/>
                </a:lnTo>
                <a:close/>
              </a:path>
              <a:path w="107314" h="128270">
                <a:moveTo>
                  <a:pt x="67425" y="68579"/>
                </a:moveTo>
                <a:lnTo>
                  <a:pt x="62512" y="68579"/>
                </a:lnTo>
                <a:lnTo>
                  <a:pt x="62236" y="69849"/>
                </a:lnTo>
                <a:lnTo>
                  <a:pt x="67976" y="69849"/>
                </a:lnTo>
                <a:lnTo>
                  <a:pt x="67425" y="68579"/>
                </a:lnTo>
                <a:close/>
              </a:path>
              <a:path w="107314" h="128270">
                <a:moveTo>
                  <a:pt x="65499" y="67309"/>
                </a:moveTo>
                <a:lnTo>
                  <a:pt x="63770" y="67309"/>
                </a:lnTo>
                <a:lnTo>
                  <a:pt x="63258" y="68579"/>
                </a:lnTo>
                <a:lnTo>
                  <a:pt x="65932" y="68579"/>
                </a:lnTo>
                <a:lnTo>
                  <a:pt x="65499" y="67309"/>
                </a:lnTo>
                <a:close/>
              </a:path>
              <a:path w="107314" h="128270">
                <a:moveTo>
                  <a:pt x="26027" y="63499"/>
                </a:moveTo>
                <a:lnTo>
                  <a:pt x="12266" y="63499"/>
                </a:lnTo>
                <a:lnTo>
                  <a:pt x="11990" y="64769"/>
                </a:lnTo>
                <a:lnTo>
                  <a:pt x="11754" y="64769"/>
                </a:lnTo>
                <a:lnTo>
                  <a:pt x="11558" y="66039"/>
                </a:lnTo>
                <a:lnTo>
                  <a:pt x="11441" y="67309"/>
                </a:lnTo>
                <a:lnTo>
                  <a:pt x="26891" y="67309"/>
                </a:lnTo>
                <a:lnTo>
                  <a:pt x="26576" y="64769"/>
                </a:lnTo>
                <a:lnTo>
                  <a:pt x="26027" y="63499"/>
                </a:lnTo>
                <a:close/>
              </a:path>
              <a:path w="107314" h="128270">
                <a:moveTo>
                  <a:pt x="63455" y="64769"/>
                </a:moveTo>
                <a:lnTo>
                  <a:pt x="38450" y="64769"/>
                </a:lnTo>
                <a:lnTo>
                  <a:pt x="39904" y="67309"/>
                </a:lnTo>
                <a:lnTo>
                  <a:pt x="61528" y="67309"/>
                </a:lnTo>
                <a:lnTo>
                  <a:pt x="62000" y="66039"/>
                </a:lnTo>
                <a:lnTo>
                  <a:pt x="62826" y="66039"/>
                </a:lnTo>
                <a:lnTo>
                  <a:pt x="63455" y="64769"/>
                </a:lnTo>
                <a:close/>
              </a:path>
              <a:path w="107314" h="128270">
                <a:moveTo>
                  <a:pt x="91373" y="64770"/>
                </a:moveTo>
                <a:lnTo>
                  <a:pt x="82921" y="64769"/>
                </a:lnTo>
                <a:lnTo>
                  <a:pt x="82484" y="66039"/>
                </a:lnTo>
                <a:lnTo>
                  <a:pt x="92236" y="66040"/>
                </a:lnTo>
                <a:lnTo>
                  <a:pt x="91373" y="64770"/>
                </a:lnTo>
                <a:close/>
              </a:path>
              <a:path w="107314" h="128270">
                <a:moveTo>
                  <a:pt x="43718" y="63499"/>
                </a:moveTo>
                <a:lnTo>
                  <a:pt x="34597" y="63499"/>
                </a:lnTo>
                <a:lnTo>
                  <a:pt x="35462" y="64769"/>
                </a:lnTo>
                <a:lnTo>
                  <a:pt x="44701" y="64769"/>
                </a:lnTo>
                <a:lnTo>
                  <a:pt x="43718" y="63499"/>
                </a:lnTo>
                <a:close/>
              </a:path>
              <a:path w="107314" h="128270">
                <a:moveTo>
                  <a:pt x="73951" y="63499"/>
                </a:moveTo>
                <a:lnTo>
                  <a:pt x="46510" y="63499"/>
                </a:lnTo>
                <a:lnTo>
                  <a:pt x="47139" y="64769"/>
                </a:lnTo>
                <a:lnTo>
                  <a:pt x="72419" y="64769"/>
                </a:lnTo>
                <a:lnTo>
                  <a:pt x="73951" y="63499"/>
                </a:lnTo>
                <a:close/>
              </a:path>
              <a:path w="107314" h="128270">
                <a:moveTo>
                  <a:pt x="89442" y="63499"/>
                </a:moveTo>
                <a:lnTo>
                  <a:pt x="86337" y="63499"/>
                </a:lnTo>
                <a:lnTo>
                  <a:pt x="85313" y="64769"/>
                </a:lnTo>
                <a:lnTo>
                  <a:pt x="90430" y="64769"/>
                </a:lnTo>
                <a:lnTo>
                  <a:pt x="89442" y="63499"/>
                </a:lnTo>
                <a:close/>
              </a:path>
              <a:path w="107314" h="128270">
                <a:moveTo>
                  <a:pt x="25357" y="62229"/>
                </a:moveTo>
                <a:lnTo>
                  <a:pt x="13052" y="62229"/>
                </a:lnTo>
                <a:lnTo>
                  <a:pt x="12619" y="63499"/>
                </a:lnTo>
                <a:lnTo>
                  <a:pt x="25712" y="63499"/>
                </a:lnTo>
                <a:lnTo>
                  <a:pt x="25357" y="62229"/>
                </a:lnTo>
                <a:close/>
              </a:path>
              <a:path w="107314" h="128270">
                <a:moveTo>
                  <a:pt x="42617" y="62229"/>
                </a:moveTo>
                <a:lnTo>
                  <a:pt x="31098" y="62229"/>
                </a:lnTo>
                <a:lnTo>
                  <a:pt x="31885" y="63499"/>
                </a:lnTo>
                <a:lnTo>
                  <a:pt x="42932" y="63499"/>
                </a:lnTo>
                <a:lnTo>
                  <a:pt x="42617" y="62229"/>
                </a:lnTo>
                <a:close/>
              </a:path>
              <a:path w="107314" h="128270">
                <a:moveTo>
                  <a:pt x="82450" y="52069"/>
                </a:moveTo>
                <a:lnTo>
                  <a:pt x="44190" y="52069"/>
                </a:lnTo>
                <a:lnTo>
                  <a:pt x="44072" y="53339"/>
                </a:lnTo>
                <a:lnTo>
                  <a:pt x="43994" y="55879"/>
                </a:lnTo>
                <a:lnTo>
                  <a:pt x="44111" y="57149"/>
                </a:lnTo>
                <a:lnTo>
                  <a:pt x="44347" y="58419"/>
                </a:lnTo>
                <a:lnTo>
                  <a:pt x="44662" y="59689"/>
                </a:lnTo>
                <a:lnTo>
                  <a:pt x="45252" y="60959"/>
                </a:lnTo>
                <a:lnTo>
                  <a:pt x="46117" y="63499"/>
                </a:lnTo>
                <a:lnTo>
                  <a:pt x="76586" y="63499"/>
                </a:lnTo>
                <a:lnTo>
                  <a:pt x="77727" y="62229"/>
                </a:lnTo>
                <a:lnTo>
                  <a:pt x="79575" y="62229"/>
                </a:lnTo>
                <a:lnTo>
                  <a:pt x="80357" y="60959"/>
                </a:lnTo>
                <a:lnTo>
                  <a:pt x="80989" y="60959"/>
                </a:lnTo>
                <a:lnTo>
                  <a:pt x="81541" y="59689"/>
                </a:lnTo>
                <a:lnTo>
                  <a:pt x="81967" y="59689"/>
                </a:lnTo>
                <a:lnTo>
                  <a:pt x="82369" y="58419"/>
                </a:lnTo>
                <a:lnTo>
                  <a:pt x="82645" y="58419"/>
                </a:lnTo>
                <a:lnTo>
                  <a:pt x="82841" y="57149"/>
                </a:lnTo>
                <a:lnTo>
                  <a:pt x="82921" y="54609"/>
                </a:lnTo>
                <a:lnTo>
                  <a:pt x="82450" y="52069"/>
                </a:lnTo>
                <a:close/>
              </a:path>
              <a:path w="107314" h="128270">
                <a:moveTo>
                  <a:pt x="24179" y="60959"/>
                </a:moveTo>
                <a:lnTo>
                  <a:pt x="14113" y="60959"/>
                </a:lnTo>
                <a:lnTo>
                  <a:pt x="13524" y="62229"/>
                </a:lnTo>
                <a:lnTo>
                  <a:pt x="24572" y="62229"/>
                </a:lnTo>
                <a:lnTo>
                  <a:pt x="24179" y="60959"/>
                </a:lnTo>
                <a:close/>
              </a:path>
              <a:path w="107314" h="128270">
                <a:moveTo>
                  <a:pt x="41634" y="60959"/>
                </a:moveTo>
                <a:lnTo>
                  <a:pt x="29840" y="60959"/>
                </a:lnTo>
                <a:lnTo>
                  <a:pt x="30390" y="62229"/>
                </a:lnTo>
                <a:lnTo>
                  <a:pt x="42107" y="62229"/>
                </a:lnTo>
                <a:lnTo>
                  <a:pt x="41634" y="60959"/>
                </a:lnTo>
                <a:close/>
              </a:path>
              <a:path w="107314" h="128270">
                <a:moveTo>
                  <a:pt x="22802" y="59689"/>
                </a:moveTo>
                <a:lnTo>
                  <a:pt x="15490" y="59689"/>
                </a:lnTo>
                <a:lnTo>
                  <a:pt x="14742" y="60959"/>
                </a:lnTo>
                <a:lnTo>
                  <a:pt x="23706" y="60959"/>
                </a:lnTo>
                <a:lnTo>
                  <a:pt x="22802" y="59689"/>
                </a:lnTo>
                <a:close/>
              </a:path>
              <a:path w="107314" h="128270">
                <a:moveTo>
                  <a:pt x="41202" y="53339"/>
                </a:moveTo>
                <a:lnTo>
                  <a:pt x="30508" y="53339"/>
                </a:lnTo>
                <a:lnTo>
                  <a:pt x="30311" y="54609"/>
                </a:lnTo>
                <a:lnTo>
                  <a:pt x="30154" y="55879"/>
                </a:lnTo>
                <a:lnTo>
                  <a:pt x="29879" y="57149"/>
                </a:lnTo>
                <a:lnTo>
                  <a:pt x="29643" y="57149"/>
                </a:lnTo>
                <a:lnTo>
                  <a:pt x="29368" y="58419"/>
                </a:lnTo>
                <a:lnTo>
                  <a:pt x="29368" y="59689"/>
                </a:lnTo>
                <a:lnTo>
                  <a:pt x="29486" y="60959"/>
                </a:lnTo>
                <a:lnTo>
                  <a:pt x="42068" y="60959"/>
                </a:lnTo>
                <a:lnTo>
                  <a:pt x="42656" y="59689"/>
                </a:lnTo>
                <a:lnTo>
                  <a:pt x="43011" y="58419"/>
                </a:lnTo>
                <a:lnTo>
                  <a:pt x="43011" y="55879"/>
                </a:lnTo>
                <a:lnTo>
                  <a:pt x="42775" y="55879"/>
                </a:lnTo>
                <a:lnTo>
                  <a:pt x="42381" y="54609"/>
                </a:lnTo>
                <a:lnTo>
                  <a:pt x="41831" y="54609"/>
                </a:lnTo>
                <a:lnTo>
                  <a:pt x="41202" y="53339"/>
                </a:lnTo>
                <a:close/>
              </a:path>
              <a:path w="107314" h="128270">
                <a:moveTo>
                  <a:pt x="19579" y="58419"/>
                </a:moveTo>
                <a:lnTo>
                  <a:pt x="17219" y="58419"/>
                </a:lnTo>
                <a:lnTo>
                  <a:pt x="16276" y="59689"/>
                </a:lnTo>
                <a:lnTo>
                  <a:pt x="20444" y="59689"/>
                </a:lnTo>
                <a:lnTo>
                  <a:pt x="19579" y="58419"/>
                </a:lnTo>
                <a:close/>
              </a:path>
              <a:path w="107314" h="128270">
                <a:moveTo>
                  <a:pt x="39079" y="52069"/>
                </a:moveTo>
                <a:lnTo>
                  <a:pt x="31137" y="52069"/>
                </a:lnTo>
                <a:lnTo>
                  <a:pt x="30783" y="53339"/>
                </a:lnTo>
                <a:lnTo>
                  <a:pt x="39787" y="53339"/>
                </a:lnTo>
                <a:lnTo>
                  <a:pt x="39079" y="52069"/>
                </a:lnTo>
                <a:close/>
              </a:path>
              <a:path w="107314" h="128270">
                <a:moveTo>
                  <a:pt x="35934" y="50799"/>
                </a:moveTo>
                <a:lnTo>
                  <a:pt x="32041" y="50799"/>
                </a:lnTo>
                <a:lnTo>
                  <a:pt x="31334" y="52069"/>
                </a:lnTo>
                <a:lnTo>
                  <a:pt x="36445" y="52069"/>
                </a:lnTo>
                <a:lnTo>
                  <a:pt x="35934" y="50799"/>
                </a:lnTo>
                <a:close/>
              </a:path>
              <a:path w="107314" h="128270">
                <a:moveTo>
                  <a:pt x="81024" y="49529"/>
                </a:moveTo>
                <a:lnTo>
                  <a:pt x="44780" y="49529"/>
                </a:lnTo>
                <a:lnTo>
                  <a:pt x="44543" y="50799"/>
                </a:lnTo>
                <a:lnTo>
                  <a:pt x="44347" y="52069"/>
                </a:lnTo>
                <a:lnTo>
                  <a:pt x="82243" y="52069"/>
                </a:lnTo>
                <a:lnTo>
                  <a:pt x="81817" y="50799"/>
                </a:lnTo>
                <a:lnTo>
                  <a:pt x="81024" y="49529"/>
                </a:lnTo>
                <a:close/>
              </a:path>
              <a:path w="107314" h="128270">
                <a:moveTo>
                  <a:pt x="90821" y="40640"/>
                </a:moveTo>
                <a:lnTo>
                  <a:pt x="41831" y="40639"/>
                </a:lnTo>
                <a:lnTo>
                  <a:pt x="42775" y="43179"/>
                </a:lnTo>
                <a:lnTo>
                  <a:pt x="43482" y="44449"/>
                </a:lnTo>
                <a:lnTo>
                  <a:pt x="44976" y="46989"/>
                </a:lnTo>
                <a:lnTo>
                  <a:pt x="45488" y="48259"/>
                </a:lnTo>
                <a:lnTo>
                  <a:pt x="45094" y="49529"/>
                </a:lnTo>
                <a:lnTo>
                  <a:pt x="80679" y="49529"/>
                </a:lnTo>
                <a:lnTo>
                  <a:pt x="82565" y="48259"/>
                </a:lnTo>
                <a:lnTo>
                  <a:pt x="84209" y="46989"/>
                </a:lnTo>
                <a:lnTo>
                  <a:pt x="85670" y="45720"/>
                </a:lnTo>
                <a:lnTo>
                  <a:pt x="86969" y="45720"/>
                </a:lnTo>
                <a:lnTo>
                  <a:pt x="88027" y="44450"/>
                </a:lnTo>
                <a:lnTo>
                  <a:pt x="88970" y="43180"/>
                </a:lnTo>
                <a:lnTo>
                  <a:pt x="89718" y="43180"/>
                </a:lnTo>
                <a:lnTo>
                  <a:pt x="90350" y="41910"/>
                </a:lnTo>
                <a:lnTo>
                  <a:pt x="90821" y="40640"/>
                </a:lnTo>
                <a:close/>
              </a:path>
              <a:path w="107314" h="128270">
                <a:moveTo>
                  <a:pt x="91017" y="35560"/>
                </a:moveTo>
                <a:lnTo>
                  <a:pt x="40966" y="35559"/>
                </a:lnTo>
                <a:lnTo>
                  <a:pt x="41005" y="38099"/>
                </a:lnTo>
                <a:lnTo>
                  <a:pt x="41320" y="39369"/>
                </a:lnTo>
                <a:lnTo>
                  <a:pt x="41556" y="40639"/>
                </a:lnTo>
                <a:lnTo>
                  <a:pt x="91178" y="40640"/>
                </a:lnTo>
                <a:lnTo>
                  <a:pt x="91373" y="39370"/>
                </a:lnTo>
                <a:lnTo>
                  <a:pt x="91408" y="36830"/>
                </a:lnTo>
                <a:lnTo>
                  <a:pt x="91247" y="36830"/>
                </a:lnTo>
                <a:lnTo>
                  <a:pt x="91017" y="35560"/>
                </a:lnTo>
                <a:close/>
              </a:path>
              <a:path w="107314" h="128270">
                <a:moveTo>
                  <a:pt x="87717" y="31750"/>
                </a:moveTo>
                <a:lnTo>
                  <a:pt x="41752" y="31749"/>
                </a:lnTo>
                <a:lnTo>
                  <a:pt x="41398" y="33019"/>
                </a:lnTo>
                <a:lnTo>
                  <a:pt x="41163" y="34289"/>
                </a:lnTo>
                <a:lnTo>
                  <a:pt x="41005" y="35559"/>
                </a:lnTo>
                <a:lnTo>
                  <a:pt x="90695" y="35560"/>
                </a:lnTo>
                <a:lnTo>
                  <a:pt x="90350" y="34290"/>
                </a:lnTo>
                <a:lnTo>
                  <a:pt x="89959" y="34290"/>
                </a:lnTo>
                <a:lnTo>
                  <a:pt x="89085" y="33020"/>
                </a:lnTo>
                <a:lnTo>
                  <a:pt x="88614" y="33020"/>
                </a:lnTo>
                <a:lnTo>
                  <a:pt x="87717" y="31750"/>
                </a:lnTo>
                <a:close/>
              </a:path>
              <a:path w="107314" h="128270">
                <a:moveTo>
                  <a:pt x="89212" y="15240"/>
                </a:moveTo>
                <a:lnTo>
                  <a:pt x="49380" y="15239"/>
                </a:lnTo>
                <a:lnTo>
                  <a:pt x="48987" y="17779"/>
                </a:lnTo>
                <a:lnTo>
                  <a:pt x="48751" y="19049"/>
                </a:lnTo>
                <a:lnTo>
                  <a:pt x="48633" y="24129"/>
                </a:lnTo>
                <a:lnTo>
                  <a:pt x="48751" y="26669"/>
                </a:lnTo>
                <a:lnTo>
                  <a:pt x="47375" y="26669"/>
                </a:lnTo>
                <a:lnTo>
                  <a:pt x="46156" y="27939"/>
                </a:lnTo>
                <a:lnTo>
                  <a:pt x="45094" y="27939"/>
                </a:lnTo>
                <a:lnTo>
                  <a:pt x="44190" y="29209"/>
                </a:lnTo>
                <a:lnTo>
                  <a:pt x="43404" y="29209"/>
                </a:lnTo>
                <a:lnTo>
                  <a:pt x="42736" y="30479"/>
                </a:lnTo>
                <a:lnTo>
                  <a:pt x="42185" y="31749"/>
                </a:lnTo>
                <a:lnTo>
                  <a:pt x="86843" y="31750"/>
                </a:lnTo>
                <a:lnTo>
                  <a:pt x="85670" y="30480"/>
                </a:lnTo>
                <a:lnTo>
                  <a:pt x="85474" y="30480"/>
                </a:lnTo>
                <a:lnTo>
                  <a:pt x="86843" y="29210"/>
                </a:lnTo>
                <a:lnTo>
                  <a:pt x="91408" y="21590"/>
                </a:lnTo>
                <a:lnTo>
                  <a:pt x="91603" y="21590"/>
                </a:lnTo>
                <a:lnTo>
                  <a:pt x="91603" y="19050"/>
                </a:lnTo>
                <a:lnTo>
                  <a:pt x="91373" y="17780"/>
                </a:lnTo>
                <a:lnTo>
                  <a:pt x="91051" y="17780"/>
                </a:lnTo>
                <a:lnTo>
                  <a:pt x="90695" y="16510"/>
                </a:lnTo>
                <a:lnTo>
                  <a:pt x="89752" y="16510"/>
                </a:lnTo>
                <a:lnTo>
                  <a:pt x="89212" y="15240"/>
                </a:lnTo>
                <a:close/>
              </a:path>
              <a:path w="107314" h="128270">
                <a:moveTo>
                  <a:pt x="81461" y="5080"/>
                </a:moveTo>
                <a:lnTo>
                  <a:pt x="62432" y="5079"/>
                </a:lnTo>
                <a:lnTo>
                  <a:pt x="61803" y="6349"/>
                </a:lnTo>
                <a:lnTo>
                  <a:pt x="60742" y="7619"/>
                </a:lnTo>
                <a:lnTo>
                  <a:pt x="59641" y="8889"/>
                </a:lnTo>
                <a:lnTo>
                  <a:pt x="59248" y="10159"/>
                </a:lnTo>
                <a:lnTo>
                  <a:pt x="52761" y="10159"/>
                </a:lnTo>
                <a:lnTo>
                  <a:pt x="52132" y="11429"/>
                </a:lnTo>
                <a:lnTo>
                  <a:pt x="51110" y="11429"/>
                </a:lnTo>
                <a:lnTo>
                  <a:pt x="50638" y="12699"/>
                </a:lnTo>
                <a:lnTo>
                  <a:pt x="50245" y="12699"/>
                </a:lnTo>
                <a:lnTo>
                  <a:pt x="49616" y="15239"/>
                </a:lnTo>
                <a:lnTo>
                  <a:pt x="87395" y="15240"/>
                </a:lnTo>
                <a:lnTo>
                  <a:pt x="86774" y="13970"/>
                </a:lnTo>
                <a:lnTo>
                  <a:pt x="82208" y="13970"/>
                </a:lnTo>
                <a:lnTo>
                  <a:pt x="82323" y="12700"/>
                </a:lnTo>
                <a:lnTo>
                  <a:pt x="82243" y="8890"/>
                </a:lnTo>
                <a:lnTo>
                  <a:pt x="82128" y="7620"/>
                </a:lnTo>
                <a:lnTo>
                  <a:pt x="81967" y="7620"/>
                </a:lnTo>
                <a:lnTo>
                  <a:pt x="81737" y="6350"/>
                </a:lnTo>
                <a:lnTo>
                  <a:pt x="81461" y="5080"/>
                </a:lnTo>
                <a:close/>
              </a:path>
              <a:path w="107314" h="128270">
                <a:moveTo>
                  <a:pt x="80794" y="3810"/>
                </a:moveTo>
                <a:lnTo>
                  <a:pt x="63887" y="3809"/>
                </a:lnTo>
                <a:lnTo>
                  <a:pt x="63141" y="5079"/>
                </a:lnTo>
                <a:lnTo>
                  <a:pt x="81150" y="5080"/>
                </a:lnTo>
                <a:lnTo>
                  <a:pt x="80794" y="3810"/>
                </a:lnTo>
                <a:close/>
              </a:path>
              <a:path w="107314" h="128270">
                <a:moveTo>
                  <a:pt x="79966" y="2540"/>
                </a:moveTo>
                <a:lnTo>
                  <a:pt x="65617" y="2539"/>
                </a:lnTo>
                <a:lnTo>
                  <a:pt x="64713" y="3809"/>
                </a:lnTo>
                <a:lnTo>
                  <a:pt x="80403" y="3810"/>
                </a:lnTo>
                <a:lnTo>
                  <a:pt x="79966" y="2540"/>
                </a:lnTo>
                <a:close/>
              </a:path>
              <a:path w="107314" h="128270">
                <a:moveTo>
                  <a:pt x="78471" y="1270"/>
                </a:moveTo>
                <a:lnTo>
                  <a:pt x="67583" y="1269"/>
                </a:lnTo>
                <a:lnTo>
                  <a:pt x="66561" y="2539"/>
                </a:lnTo>
                <a:lnTo>
                  <a:pt x="79494" y="2540"/>
                </a:lnTo>
                <a:lnTo>
                  <a:pt x="78471" y="1270"/>
                </a:lnTo>
                <a:close/>
              </a:path>
              <a:path w="107314" h="128270">
                <a:moveTo>
                  <a:pt x="75486" y="0"/>
                </a:moveTo>
                <a:lnTo>
                  <a:pt x="72183" y="0"/>
                </a:lnTo>
                <a:lnTo>
                  <a:pt x="70847" y="1269"/>
                </a:lnTo>
                <a:lnTo>
                  <a:pt x="76115" y="1270"/>
                </a:lnTo>
                <a:lnTo>
                  <a:pt x="7548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88154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12685" y="8127"/>
                </a:moveTo>
                <a:lnTo>
                  <a:pt x="11585" y="8127"/>
                </a:lnTo>
                <a:lnTo>
                  <a:pt x="11074" y="8254"/>
                </a:lnTo>
                <a:lnTo>
                  <a:pt x="10602" y="8254"/>
                </a:lnTo>
                <a:lnTo>
                  <a:pt x="9383" y="8635"/>
                </a:lnTo>
                <a:lnTo>
                  <a:pt x="8715" y="9016"/>
                </a:lnTo>
                <a:lnTo>
                  <a:pt x="8440" y="9270"/>
                </a:lnTo>
                <a:lnTo>
                  <a:pt x="8165" y="9397"/>
                </a:lnTo>
                <a:lnTo>
                  <a:pt x="5962" y="13207"/>
                </a:lnTo>
                <a:lnTo>
                  <a:pt x="5844" y="13588"/>
                </a:lnTo>
                <a:lnTo>
                  <a:pt x="5648" y="14731"/>
                </a:lnTo>
                <a:lnTo>
                  <a:pt x="5525" y="19303"/>
                </a:lnTo>
                <a:lnTo>
                  <a:pt x="5733" y="20954"/>
                </a:lnTo>
                <a:lnTo>
                  <a:pt x="6278" y="23875"/>
                </a:lnTo>
                <a:lnTo>
                  <a:pt x="6395" y="24129"/>
                </a:lnTo>
                <a:lnTo>
                  <a:pt x="5215" y="24764"/>
                </a:lnTo>
                <a:lnTo>
                  <a:pt x="0" y="32892"/>
                </a:lnTo>
                <a:lnTo>
                  <a:pt x="118" y="34035"/>
                </a:lnTo>
                <a:lnTo>
                  <a:pt x="4534" y="43052"/>
                </a:lnTo>
                <a:lnTo>
                  <a:pt x="4508" y="44195"/>
                </a:lnTo>
                <a:lnTo>
                  <a:pt x="4194" y="47243"/>
                </a:lnTo>
                <a:lnTo>
                  <a:pt x="4070" y="55498"/>
                </a:lnTo>
                <a:lnTo>
                  <a:pt x="4179" y="57403"/>
                </a:lnTo>
                <a:lnTo>
                  <a:pt x="4390" y="59816"/>
                </a:lnTo>
                <a:lnTo>
                  <a:pt x="4626" y="61340"/>
                </a:lnTo>
                <a:lnTo>
                  <a:pt x="4823" y="62864"/>
                </a:lnTo>
                <a:lnTo>
                  <a:pt x="10288" y="78612"/>
                </a:lnTo>
                <a:lnTo>
                  <a:pt x="10563" y="79374"/>
                </a:lnTo>
                <a:lnTo>
                  <a:pt x="10798" y="80263"/>
                </a:lnTo>
                <a:lnTo>
                  <a:pt x="11074" y="81025"/>
                </a:lnTo>
                <a:lnTo>
                  <a:pt x="11663" y="83438"/>
                </a:lnTo>
                <a:lnTo>
                  <a:pt x="11998" y="85343"/>
                </a:lnTo>
                <a:lnTo>
                  <a:pt x="12189" y="86613"/>
                </a:lnTo>
                <a:lnTo>
                  <a:pt x="12332" y="87883"/>
                </a:lnTo>
                <a:lnTo>
                  <a:pt x="12450" y="96011"/>
                </a:lnTo>
                <a:lnTo>
                  <a:pt x="12297" y="96900"/>
                </a:lnTo>
                <a:lnTo>
                  <a:pt x="12253" y="100456"/>
                </a:lnTo>
                <a:lnTo>
                  <a:pt x="12371" y="101091"/>
                </a:lnTo>
                <a:lnTo>
                  <a:pt x="12528" y="101599"/>
                </a:lnTo>
                <a:lnTo>
                  <a:pt x="13118" y="102742"/>
                </a:lnTo>
                <a:lnTo>
                  <a:pt x="13314" y="102869"/>
                </a:lnTo>
                <a:lnTo>
                  <a:pt x="13472" y="103123"/>
                </a:lnTo>
                <a:lnTo>
                  <a:pt x="13865" y="103250"/>
                </a:lnTo>
                <a:lnTo>
                  <a:pt x="14062" y="101726"/>
                </a:lnTo>
                <a:lnTo>
                  <a:pt x="14361" y="98170"/>
                </a:lnTo>
                <a:lnTo>
                  <a:pt x="14488" y="95630"/>
                </a:lnTo>
                <a:lnTo>
                  <a:pt x="14405" y="87883"/>
                </a:lnTo>
                <a:lnTo>
                  <a:pt x="11742" y="70992"/>
                </a:lnTo>
                <a:lnTo>
                  <a:pt x="11332" y="69341"/>
                </a:lnTo>
                <a:lnTo>
                  <a:pt x="10878" y="67309"/>
                </a:lnTo>
                <a:lnTo>
                  <a:pt x="10759" y="66166"/>
                </a:lnTo>
                <a:lnTo>
                  <a:pt x="10759" y="62229"/>
                </a:lnTo>
                <a:lnTo>
                  <a:pt x="11034" y="60578"/>
                </a:lnTo>
                <a:lnTo>
                  <a:pt x="11427" y="59181"/>
                </a:lnTo>
                <a:lnTo>
                  <a:pt x="11538" y="58927"/>
                </a:lnTo>
                <a:lnTo>
                  <a:pt x="8833" y="58927"/>
                </a:lnTo>
                <a:lnTo>
                  <a:pt x="5530" y="33908"/>
                </a:lnTo>
                <a:lnTo>
                  <a:pt x="12647" y="33908"/>
                </a:lnTo>
                <a:lnTo>
                  <a:pt x="12369" y="32765"/>
                </a:lnTo>
                <a:lnTo>
                  <a:pt x="11703" y="30733"/>
                </a:lnTo>
                <a:lnTo>
                  <a:pt x="11507" y="30352"/>
                </a:lnTo>
                <a:lnTo>
                  <a:pt x="10720" y="28574"/>
                </a:lnTo>
                <a:lnTo>
                  <a:pt x="10371" y="27558"/>
                </a:lnTo>
                <a:lnTo>
                  <a:pt x="9886" y="25653"/>
                </a:lnTo>
                <a:lnTo>
                  <a:pt x="9651" y="24129"/>
                </a:lnTo>
                <a:lnTo>
                  <a:pt x="9737" y="18922"/>
                </a:lnTo>
                <a:lnTo>
                  <a:pt x="10288" y="16382"/>
                </a:lnTo>
                <a:lnTo>
                  <a:pt x="11270" y="13715"/>
                </a:lnTo>
                <a:lnTo>
                  <a:pt x="11703" y="12826"/>
                </a:lnTo>
                <a:lnTo>
                  <a:pt x="17797" y="12826"/>
                </a:lnTo>
                <a:lnTo>
                  <a:pt x="17679" y="9905"/>
                </a:lnTo>
                <a:lnTo>
                  <a:pt x="17639" y="9651"/>
                </a:lnTo>
                <a:lnTo>
                  <a:pt x="16814" y="9270"/>
                </a:lnTo>
                <a:lnTo>
                  <a:pt x="15281" y="8762"/>
                </a:lnTo>
                <a:lnTo>
                  <a:pt x="13904" y="8381"/>
                </a:lnTo>
                <a:lnTo>
                  <a:pt x="12685" y="8127"/>
                </a:lnTo>
                <a:close/>
              </a:path>
              <a:path w="36195" h="103504">
                <a:moveTo>
                  <a:pt x="35354" y="25272"/>
                </a:moveTo>
                <a:lnTo>
                  <a:pt x="21571" y="25272"/>
                </a:lnTo>
                <a:lnTo>
                  <a:pt x="22711" y="25399"/>
                </a:lnTo>
                <a:lnTo>
                  <a:pt x="23969" y="25780"/>
                </a:lnTo>
                <a:lnTo>
                  <a:pt x="23262" y="26161"/>
                </a:lnTo>
                <a:lnTo>
                  <a:pt x="22711" y="26542"/>
                </a:lnTo>
                <a:lnTo>
                  <a:pt x="22043" y="27177"/>
                </a:lnTo>
                <a:lnTo>
                  <a:pt x="21689" y="27558"/>
                </a:lnTo>
                <a:lnTo>
                  <a:pt x="21256" y="27939"/>
                </a:lnTo>
                <a:lnTo>
                  <a:pt x="20635" y="28828"/>
                </a:lnTo>
                <a:lnTo>
                  <a:pt x="19881" y="29844"/>
                </a:lnTo>
                <a:lnTo>
                  <a:pt x="19290" y="30733"/>
                </a:lnTo>
                <a:lnTo>
                  <a:pt x="8833" y="58927"/>
                </a:lnTo>
                <a:lnTo>
                  <a:pt x="11538" y="58927"/>
                </a:lnTo>
                <a:lnTo>
                  <a:pt x="11978" y="57911"/>
                </a:lnTo>
                <a:lnTo>
                  <a:pt x="12253" y="57403"/>
                </a:lnTo>
                <a:lnTo>
                  <a:pt x="16460" y="53212"/>
                </a:lnTo>
                <a:lnTo>
                  <a:pt x="20077" y="51561"/>
                </a:lnTo>
                <a:lnTo>
                  <a:pt x="21610" y="50799"/>
                </a:lnTo>
                <a:lnTo>
                  <a:pt x="22987" y="50037"/>
                </a:lnTo>
                <a:lnTo>
                  <a:pt x="24166" y="49148"/>
                </a:lnTo>
                <a:lnTo>
                  <a:pt x="25227" y="48386"/>
                </a:lnTo>
                <a:lnTo>
                  <a:pt x="29133" y="42417"/>
                </a:lnTo>
                <a:lnTo>
                  <a:pt x="29085" y="40258"/>
                </a:lnTo>
                <a:lnTo>
                  <a:pt x="25974" y="35178"/>
                </a:lnTo>
                <a:lnTo>
                  <a:pt x="25424" y="34289"/>
                </a:lnTo>
                <a:lnTo>
                  <a:pt x="27429" y="32003"/>
                </a:lnTo>
                <a:lnTo>
                  <a:pt x="28962" y="31241"/>
                </a:lnTo>
                <a:lnTo>
                  <a:pt x="30299" y="30352"/>
                </a:lnTo>
                <a:lnTo>
                  <a:pt x="32500" y="28701"/>
                </a:lnTo>
                <a:lnTo>
                  <a:pt x="34152" y="27050"/>
                </a:lnTo>
                <a:lnTo>
                  <a:pt x="35289" y="25399"/>
                </a:lnTo>
                <a:close/>
              </a:path>
              <a:path w="36195" h="103504">
                <a:moveTo>
                  <a:pt x="12647" y="33908"/>
                </a:moveTo>
                <a:lnTo>
                  <a:pt x="5530" y="33908"/>
                </a:lnTo>
                <a:lnTo>
                  <a:pt x="8046" y="36067"/>
                </a:lnTo>
                <a:lnTo>
                  <a:pt x="8991" y="37083"/>
                </a:lnTo>
                <a:lnTo>
                  <a:pt x="9934" y="38353"/>
                </a:lnTo>
                <a:lnTo>
                  <a:pt x="10878" y="39877"/>
                </a:lnTo>
                <a:lnTo>
                  <a:pt x="11270" y="40639"/>
                </a:lnTo>
                <a:lnTo>
                  <a:pt x="11782" y="40258"/>
                </a:lnTo>
                <a:lnTo>
                  <a:pt x="12921" y="37083"/>
                </a:lnTo>
                <a:lnTo>
                  <a:pt x="12804" y="34670"/>
                </a:lnTo>
                <a:lnTo>
                  <a:pt x="12647" y="33908"/>
                </a:lnTo>
                <a:close/>
              </a:path>
              <a:path w="36195" h="103504">
                <a:moveTo>
                  <a:pt x="33916" y="0"/>
                </a:moveTo>
                <a:lnTo>
                  <a:pt x="18347" y="26161"/>
                </a:lnTo>
                <a:lnTo>
                  <a:pt x="18701" y="25907"/>
                </a:lnTo>
                <a:lnTo>
                  <a:pt x="19172" y="25653"/>
                </a:lnTo>
                <a:lnTo>
                  <a:pt x="19801" y="25526"/>
                </a:lnTo>
                <a:lnTo>
                  <a:pt x="20195" y="25399"/>
                </a:lnTo>
                <a:lnTo>
                  <a:pt x="21059" y="25272"/>
                </a:lnTo>
                <a:lnTo>
                  <a:pt x="35354" y="25272"/>
                </a:lnTo>
                <a:lnTo>
                  <a:pt x="35680" y="24637"/>
                </a:lnTo>
                <a:lnTo>
                  <a:pt x="36002" y="23875"/>
                </a:lnTo>
                <a:lnTo>
                  <a:pt x="36198" y="23113"/>
                </a:lnTo>
                <a:lnTo>
                  <a:pt x="36140" y="20319"/>
                </a:lnTo>
                <a:lnTo>
                  <a:pt x="36030" y="19811"/>
                </a:lnTo>
                <a:lnTo>
                  <a:pt x="35761" y="19049"/>
                </a:lnTo>
                <a:lnTo>
                  <a:pt x="34898" y="17398"/>
                </a:lnTo>
                <a:lnTo>
                  <a:pt x="34542" y="17017"/>
                </a:lnTo>
                <a:lnTo>
                  <a:pt x="33838" y="16128"/>
                </a:lnTo>
                <a:lnTo>
                  <a:pt x="32816" y="15112"/>
                </a:lnTo>
                <a:lnTo>
                  <a:pt x="32265" y="14604"/>
                </a:lnTo>
                <a:lnTo>
                  <a:pt x="31754" y="14223"/>
                </a:lnTo>
                <a:lnTo>
                  <a:pt x="32029" y="13969"/>
                </a:lnTo>
                <a:lnTo>
                  <a:pt x="32658" y="13207"/>
                </a:lnTo>
                <a:lnTo>
                  <a:pt x="33051" y="12572"/>
                </a:lnTo>
                <a:lnTo>
                  <a:pt x="33484" y="11937"/>
                </a:lnTo>
                <a:lnTo>
                  <a:pt x="35209" y="6349"/>
                </a:lnTo>
                <a:lnTo>
                  <a:pt x="35094" y="3683"/>
                </a:lnTo>
                <a:lnTo>
                  <a:pt x="34783" y="2286"/>
                </a:lnTo>
                <a:lnTo>
                  <a:pt x="34270" y="762"/>
                </a:lnTo>
                <a:lnTo>
                  <a:pt x="33916" y="0"/>
                </a:lnTo>
                <a:close/>
              </a:path>
              <a:path w="36195" h="103504">
                <a:moveTo>
                  <a:pt x="17797" y="12826"/>
                </a:moveTo>
                <a:lnTo>
                  <a:pt x="11703" y="12826"/>
                </a:lnTo>
                <a:lnTo>
                  <a:pt x="11762" y="13588"/>
                </a:lnTo>
                <a:lnTo>
                  <a:pt x="11880" y="14604"/>
                </a:lnTo>
                <a:lnTo>
                  <a:pt x="16342" y="24256"/>
                </a:lnTo>
                <a:lnTo>
                  <a:pt x="17010" y="21208"/>
                </a:lnTo>
                <a:lnTo>
                  <a:pt x="17443" y="18414"/>
                </a:lnTo>
                <a:lnTo>
                  <a:pt x="17569" y="17398"/>
                </a:lnTo>
                <a:lnTo>
                  <a:pt x="17692" y="15747"/>
                </a:lnTo>
                <a:lnTo>
                  <a:pt x="17797" y="1282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57612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45314" y="54483"/>
                </a:moveTo>
                <a:lnTo>
                  <a:pt x="36740" y="54483"/>
                </a:lnTo>
                <a:lnTo>
                  <a:pt x="37448" y="54737"/>
                </a:lnTo>
                <a:lnTo>
                  <a:pt x="38863" y="55118"/>
                </a:lnTo>
                <a:lnTo>
                  <a:pt x="40121" y="55753"/>
                </a:lnTo>
                <a:lnTo>
                  <a:pt x="47198" y="66167"/>
                </a:lnTo>
                <a:lnTo>
                  <a:pt x="47787" y="66167"/>
                </a:lnTo>
                <a:lnTo>
                  <a:pt x="50029" y="65786"/>
                </a:lnTo>
                <a:lnTo>
                  <a:pt x="50658" y="65532"/>
                </a:lnTo>
                <a:lnTo>
                  <a:pt x="51641" y="65024"/>
                </a:lnTo>
                <a:lnTo>
                  <a:pt x="51822" y="63754"/>
                </a:lnTo>
                <a:lnTo>
                  <a:pt x="51994" y="62865"/>
                </a:lnTo>
                <a:lnTo>
                  <a:pt x="52230" y="61849"/>
                </a:lnTo>
                <a:lnTo>
                  <a:pt x="52820" y="59944"/>
                </a:lnTo>
                <a:lnTo>
                  <a:pt x="52983" y="59563"/>
                </a:lnTo>
                <a:lnTo>
                  <a:pt x="47867" y="59563"/>
                </a:lnTo>
                <a:lnTo>
                  <a:pt x="45800" y="55372"/>
                </a:lnTo>
                <a:lnTo>
                  <a:pt x="45314" y="54483"/>
                </a:lnTo>
                <a:close/>
              </a:path>
              <a:path w="82550" h="66675">
                <a:moveTo>
                  <a:pt x="53331" y="24257"/>
                </a:moveTo>
                <a:lnTo>
                  <a:pt x="52977" y="24257"/>
                </a:lnTo>
                <a:lnTo>
                  <a:pt x="52663" y="24384"/>
                </a:lnTo>
                <a:lnTo>
                  <a:pt x="51758" y="24511"/>
                </a:lnTo>
                <a:lnTo>
                  <a:pt x="51523" y="24765"/>
                </a:lnTo>
                <a:lnTo>
                  <a:pt x="50854" y="25146"/>
                </a:lnTo>
                <a:lnTo>
                  <a:pt x="50029" y="26289"/>
                </a:lnTo>
                <a:lnTo>
                  <a:pt x="49320" y="27940"/>
                </a:lnTo>
                <a:lnTo>
                  <a:pt x="48947" y="29464"/>
                </a:lnTo>
                <a:lnTo>
                  <a:pt x="48832" y="32131"/>
                </a:lnTo>
                <a:lnTo>
                  <a:pt x="48956" y="33528"/>
                </a:lnTo>
                <a:lnTo>
                  <a:pt x="49179" y="34798"/>
                </a:lnTo>
                <a:lnTo>
                  <a:pt x="49519" y="36322"/>
                </a:lnTo>
                <a:lnTo>
                  <a:pt x="50264" y="38608"/>
                </a:lnTo>
                <a:lnTo>
                  <a:pt x="50336" y="39370"/>
                </a:lnTo>
                <a:lnTo>
                  <a:pt x="48771" y="48895"/>
                </a:lnTo>
                <a:lnTo>
                  <a:pt x="48416" y="49784"/>
                </a:lnTo>
                <a:lnTo>
                  <a:pt x="47906" y="51689"/>
                </a:lnTo>
                <a:lnTo>
                  <a:pt x="47827" y="52197"/>
                </a:lnTo>
                <a:lnTo>
                  <a:pt x="47709" y="58420"/>
                </a:lnTo>
                <a:lnTo>
                  <a:pt x="47867" y="59563"/>
                </a:lnTo>
                <a:lnTo>
                  <a:pt x="52983" y="59563"/>
                </a:lnTo>
                <a:lnTo>
                  <a:pt x="53528" y="58293"/>
                </a:lnTo>
                <a:lnTo>
                  <a:pt x="54314" y="56769"/>
                </a:lnTo>
                <a:lnTo>
                  <a:pt x="55139" y="55372"/>
                </a:lnTo>
                <a:lnTo>
                  <a:pt x="56718" y="53467"/>
                </a:lnTo>
                <a:lnTo>
                  <a:pt x="57200" y="52959"/>
                </a:lnTo>
                <a:lnTo>
                  <a:pt x="51916" y="52959"/>
                </a:lnTo>
                <a:lnTo>
                  <a:pt x="54364" y="37719"/>
                </a:lnTo>
                <a:lnTo>
                  <a:pt x="54274" y="33020"/>
                </a:lnTo>
                <a:lnTo>
                  <a:pt x="54039" y="31242"/>
                </a:lnTo>
                <a:lnTo>
                  <a:pt x="60369" y="31242"/>
                </a:lnTo>
                <a:lnTo>
                  <a:pt x="61470" y="28321"/>
                </a:lnTo>
                <a:lnTo>
                  <a:pt x="61986" y="26543"/>
                </a:lnTo>
                <a:lnTo>
                  <a:pt x="58718" y="26543"/>
                </a:lnTo>
                <a:lnTo>
                  <a:pt x="57852" y="26289"/>
                </a:lnTo>
                <a:lnTo>
                  <a:pt x="57696" y="26162"/>
                </a:lnTo>
                <a:lnTo>
                  <a:pt x="56555" y="25400"/>
                </a:lnTo>
                <a:lnTo>
                  <a:pt x="56005" y="25146"/>
                </a:lnTo>
                <a:lnTo>
                  <a:pt x="55022" y="24638"/>
                </a:lnTo>
                <a:lnTo>
                  <a:pt x="54550" y="24511"/>
                </a:lnTo>
                <a:lnTo>
                  <a:pt x="53725" y="24384"/>
                </a:lnTo>
                <a:lnTo>
                  <a:pt x="53331" y="24257"/>
                </a:lnTo>
                <a:close/>
              </a:path>
              <a:path w="82550" h="66675">
                <a:moveTo>
                  <a:pt x="3832" y="0"/>
                </a:moveTo>
                <a:lnTo>
                  <a:pt x="1466" y="9651"/>
                </a:lnTo>
                <a:lnTo>
                  <a:pt x="1587" y="10921"/>
                </a:lnTo>
                <a:lnTo>
                  <a:pt x="1809" y="12445"/>
                </a:lnTo>
                <a:lnTo>
                  <a:pt x="2258" y="14477"/>
                </a:lnTo>
                <a:lnTo>
                  <a:pt x="2693" y="16001"/>
                </a:lnTo>
                <a:lnTo>
                  <a:pt x="1945" y="16763"/>
                </a:lnTo>
                <a:lnTo>
                  <a:pt x="0" y="22351"/>
                </a:lnTo>
                <a:lnTo>
                  <a:pt x="114" y="22859"/>
                </a:lnTo>
                <a:lnTo>
                  <a:pt x="2732" y="26923"/>
                </a:lnTo>
                <a:lnTo>
                  <a:pt x="3242" y="27431"/>
                </a:lnTo>
                <a:lnTo>
                  <a:pt x="3715" y="27812"/>
                </a:lnTo>
                <a:lnTo>
                  <a:pt x="6192" y="29463"/>
                </a:lnTo>
                <a:lnTo>
                  <a:pt x="7686" y="30225"/>
                </a:lnTo>
                <a:lnTo>
                  <a:pt x="8276" y="30479"/>
                </a:lnTo>
                <a:lnTo>
                  <a:pt x="11067" y="32003"/>
                </a:lnTo>
                <a:lnTo>
                  <a:pt x="15077" y="35814"/>
                </a:lnTo>
                <a:lnTo>
                  <a:pt x="14644" y="36703"/>
                </a:lnTo>
                <a:lnTo>
                  <a:pt x="14330" y="37718"/>
                </a:lnTo>
                <a:lnTo>
                  <a:pt x="14212" y="40639"/>
                </a:lnTo>
                <a:lnTo>
                  <a:pt x="14330" y="41020"/>
                </a:lnTo>
                <a:lnTo>
                  <a:pt x="14723" y="41909"/>
                </a:lnTo>
                <a:lnTo>
                  <a:pt x="15312" y="42798"/>
                </a:lnTo>
                <a:lnTo>
                  <a:pt x="16021" y="43306"/>
                </a:lnTo>
                <a:lnTo>
                  <a:pt x="16806" y="43942"/>
                </a:lnTo>
                <a:lnTo>
                  <a:pt x="17200" y="44196"/>
                </a:lnTo>
                <a:lnTo>
                  <a:pt x="17632" y="44323"/>
                </a:lnTo>
                <a:lnTo>
                  <a:pt x="18458" y="44704"/>
                </a:lnTo>
                <a:lnTo>
                  <a:pt x="19283" y="44958"/>
                </a:lnTo>
                <a:lnTo>
                  <a:pt x="20031" y="45085"/>
                </a:lnTo>
                <a:lnTo>
                  <a:pt x="21170" y="45339"/>
                </a:lnTo>
                <a:lnTo>
                  <a:pt x="29939" y="49403"/>
                </a:lnTo>
                <a:lnTo>
                  <a:pt x="30331" y="49784"/>
                </a:lnTo>
                <a:lnTo>
                  <a:pt x="30646" y="50292"/>
                </a:lnTo>
                <a:lnTo>
                  <a:pt x="30843" y="50546"/>
                </a:lnTo>
                <a:lnTo>
                  <a:pt x="30948" y="50800"/>
                </a:lnTo>
                <a:lnTo>
                  <a:pt x="32376" y="53594"/>
                </a:lnTo>
                <a:lnTo>
                  <a:pt x="32847" y="53975"/>
                </a:lnTo>
                <a:lnTo>
                  <a:pt x="33320" y="54229"/>
                </a:lnTo>
                <a:lnTo>
                  <a:pt x="33869" y="54483"/>
                </a:lnTo>
                <a:lnTo>
                  <a:pt x="34892" y="54737"/>
                </a:lnTo>
                <a:lnTo>
                  <a:pt x="37094" y="54737"/>
                </a:lnTo>
                <a:lnTo>
                  <a:pt x="36740" y="54483"/>
                </a:lnTo>
                <a:lnTo>
                  <a:pt x="45314" y="54483"/>
                </a:lnTo>
                <a:lnTo>
                  <a:pt x="36072" y="47879"/>
                </a:lnTo>
                <a:lnTo>
                  <a:pt x="35836" y="47625"/>
                </a:lnTo>
                <a:lnTo>
                  <a:pt x="33005" y="44831"/>
                </a:lnTo>
                <a:lnTo>
                  <a:pt x="27382" y="39751"/>
                </a:lnTo>
                <a:lnTo>
                  <a:pt x="25063" y="37719"/>
                </a:lnTo>
                <a:lnTo>
                  <a:pt x="19795" y="33528"/>
                </a:lnTo>
                <a:lnTo>
                  <a:pt x="18418" y="32385"/>
                </a:lnTo>
                <a:lnTo>
                  <a:pt x="15509" y="30353"/>
                </a:lnTo>
                <a:lnTo>
                  <a:pt x="14015" y="29210"/>
                </a:lnTo>
                <a:lnTo>
                  <a:pt x="12521" y="28194"/>
                </a:lnTo>
                <a:lnTo>
                  <a:pt x="9455" y="26288"/>
                </a:lnTo>
                <a:lnTo>
                  <a:pt x="6348" y="24510"/>
                </a:lnTo>
                <a:lnTo>
                  <a:pt x="3283" y="22859"/>
                </a:lnTo>
                <a:lnTo>
                  <a:pt x="1709" y="22224"/>
                </a:lnTo>
                <a:lnTo>
                  <a:pt x="1867" y="22097"/>
                </a:lnTo>
                <a:lnTo>
                  <a:pt x="2654" y="21716"/>
                </a:lnTo>
                <a:lnTo>
                  <a:pt x="4029" y="21208"/>
                </a:lnTo>
                <a:lnTo>
                  <a:pt x="5209" y="20954"/>
                </a:lnTo>
                <a:lnTo>
                  <a:pt x="6624" y="20827"/>
                </a:lnTo>
                <a:lnTo>
                  <a:pt x="9796" y="20827"/>
                </a:lnTo>
                <a:lnTo>
                  <a:pt x="9254" y="19811"/>
                </a:lnTo>
                <a:lnTo>
                  <a:pt x="3864" y="1904"/>
                </a:lnTo>
                <a:lnTo>
                  <a:pt x="3832" y="0"/>
                </a:lnTo>
                <a:close/>
              </a:path>
              <a:path w="82550" h="66675">
                <a:moveTo>
                  <a:pt x="72592" y="4826"/>
                </a:moveTo>
                <a:lnTo>
                  <a:pt x="72834" y="6223"/>
                </a:lnTo>
                <a:lnTo>
                  <a:pt x="72898" y="6731"/>
                </a:lnTo>
                <a:lnTo>
                  <a:pt x="72995" y="11684"/>
                </a:lnTo>
                <a:lnTo>
                  <a:pt x="72878" y="12827"/>
                </a:lnTo>
                <a:lnTo>
                  <a:pt x="64025" y="30480"/>
                </a:lnTo>
                <a:lnTo>
                  <a:pt x="61215" y="34798"/>
                </a:lnTo>
                <a:lnTo>
                  <a:pt x="57082" y="42037"/>
                </a:lnTo>
                <a:lnTo>
                  <a:pt x="52767" y="50927"/>
                </a:lnTo>
                <a:lnTo>
                  <a:pt x="51916" y="52959"/>
                </a:lnTo>
                <a:lnTo>
                  <a:pt x="57200" y="52959"/>
                </a:lnTo>
                <a:lnTo>
                  <a:pt x="58284" y="51816"/>
                </a:lnTo>
                <a:lnTo>
                  <a:pt x="59150" y="51181"/>
                </a:lnTo>
                <a:lnTo>
                  <a:pt x="60605" y="50165"/>
                </a:lnTo>
                <a:lnTo>
                  <a:pt x="61627" y="49530"/>
                </a:lnTo>
                <a:lnTo>
                  <a:pt x="62019" y="49403"/>
                </a:lnTo>
                <a:lnTo>
                  <a:pt x="62885" y="48895"/>
                </a:lnTo>
                <a:lnTo>
                  <a:pt x="67618" y="43434"/>
                </a:lnTo>
                <a:lnTo>
                  <a:pt x="67508" y="41529"/>
                </a:lnTo>
                <a:lnTo>
                  <a:pt x="67095" y="40640"/>
                </a:lnTo>
                <a:lnTo>
                  <a:pt x="66072" y="39497"/>
                </a:lnTo>
                <a:lnTo>
                  <a:pt x="67325" y="38862"/>
                </a:lnTo>
                <a:lnTo>
                  <a:pt x="82331" y="24892"/>
                </a:lnTo>
                <a:lnTo>
                  <a:pt x="82263" y="22987"/>
                </a:lnTo>
                <a:lnTo>
                  <a:pt x="77319" y="19812"/>
                </a:lnTo>
                <a:lnTo>
                  <a:pt x="78135" y="17780"/>
                </a:lnTo>
                <a:lnTo>
                  <a:pt x="78577" y="15875"/>
                </a:lnTo>
                <a:lnTo>
                  <a:pt x="78699" y="15240"/>
                </a:lnTo>
                <a:lnTo>
                  <a:pt x="78825" y="14224"/>
                </a:lnTo>
                <a:lnTo>
                  <a:pt x="78739" y="12065"/>
                </a:lnTo>
                <a:lnTo>
                  <a:pt x="76916" y="7874"/>
                </a:lnTo>
                <a:lnTo>
                  <a:pt x="76215" y="6985"/>
                </a:lnTo>
                <a:lnTo>
                  <a:pt x="75858" y="6731"/>
                </a:lnTo>
                <a:lnTo>
                  <a:pt x="75467" y="6350"/>
                </a:lnTo>
                <a:lnTo>
                  <a:pt x="74754" y="5842"/>
                </a:lnTo>
                <a:lnTo>
                  <a:pt x="74087" y="5461"/>
                </a:lnTo>
                <a:lnTo>
                  <a:pt x="73029" y="4953"/>
                </a:lnTo>
                <a:lnTo>
                  <a:pt x="72592" y="4826"/>
                </a:lnTo>
                <a:close/>
              </a:path>
              <a:path w="82550" h="66675">
                <a:moveTo>
                  <a:pt x="33806" y="25273"/>
                </a:moveTo>
                <a:lnTo>
                  <a:pt x="28837" y="25273"/>
                </a:lnTo>
                <a:lnTo>
                  <a:pt x="28877" y="26289"/>
                </a:lnTo>
                <a:lnTo>
                  <a:pt x="28995" y="27813"/>
                </a:lnTo>
                <a:lnTo>
                  <a:pt x="40613" y="47879"/>
                </a:lnTo>
                <a:lnTo>
                  <a:pt x="39413" y="46736"/>
                </a:lnTo>
                <a:lnTo>
                  <a:pt x="38902" y="46482"/>
                </a:lnTo>
                <a:lnTo>
                  <a:pt x="38745" y="46355"/>
                </a:lnTo>
                <a:lnTo>
                  <a:pt x="35140" y="29591"/>
                </a:lnTo>
                <a:lnTo>
                  <a:pt x="34841" y="28194"/>
                </a:lnTo>
                <a:lnTo>
                  <a:pt x="34229" y="26289"/>
                </a:lnTo>
                <a:lnTo>
                  <a:pt x="33806" y="25273"/>
                </a:lnTo>
                <a:close/>
              </a:path>
              <a:path w="82550" h="66675">
                <a:moveTo>
                  <a:pt x="60369" y="31242"/>
                </a:moveTo>
                <a:lnTo>
                  <a:pt x="54039" y="31242"/>
                </a:lnTo>
                <a:lnTo>
                  <a:pt x="54590" y="31750"/>
                </a:lnTo>
                <a:lnTo>
                  <a:pt x="55100" y="32131"/>
                </a:lnTo>
                <a:lnTo>
                  <a:pt x="56280" y="33401"/>
                </a:lnTo>
                <a:lnTo>
                  <a:pt x="57129" y="34798"/>
                </a:lnTo>
                <a:lnTo>
                  <a:pt x="57430" y="35433"/>
                </a:lnTo>
                <a:lnTo>
                  <a:pt x="57577" y="35814"/>
                </a:lnTo>
                <a:lnTo>
                  <a:pt x="57696" y="36322"/>
                </a:lnTo>
                <a:lnTo>
                  <a:pt x="59071" y="33909"/>
                </a:lnTo>
                <a:lnTo>
                  <a:pt x="60264" y="31496"/>
                </a:lnTo>
                <a:lnTo>
                  <a:pt x="60369" y="31242"/>
                </a:lnTo>
                <a:close/>
              </a:path>
              <a:path w="82550" h="66675">
                <a:moveTo>
                  <a:pt x="13898" y="9017"/>
                </a:moveTo>
                <a:lnTo>
                  <a:pt x="12561" y="9017"/>
                </a:lnTo>
                <a:lnTo>
                  <a:pt x="12089" y="9271"/>
                </a:lnTo>
                <a:lnTo>
                  <a:pt x="11657" y="9398"/>
                </a:lnTo>
                <a:lnTo>
                  <a:pt x="11185" y="9779"/>
                </a:lnTo>
                <a:lnTo>
                  <a:pt x="10752" y="10033"/>
                </a:lnTo>
                <a:lnTo>
                  <a:pt x="10799" y="10414"/>
                </a:lnTo>
                <a:lnTo>
                  <a:pt x="24317" y="34036"/>
                </a:lnTo>
                <a:lnTo>
                  <a:pt x="24434" y="33147"/>
                </a:lnTo>
                <a:lnTo>
                  <a:pt x="24827" y="31623"/>
                </a:lnTo>
                <a:lnTo>
                  <a:pt x="28091" y="26035"/>
                </a:lnTo>
                <a:lnTo>
                  <a:pt x="23137" y="26035"/>
                </a:lnTo>
                <a:lnTo>
                  <a:pt x="23018" y="25908"/>
                </a:lnTo>
                <a:lnTo>
                  <a:pt x="22862" y="25781"/>
                </a:lnTo>
                <a:lnTo>
                  <a:pt x="22744" y="25527"/>
                </a:lnTo>
                <a:lnTo>
                  <a:pt x="22638" y="25019"/>
                </a:lnTo>
                <a:lnTo>
                  <a:pt x="22522" y="22225"/>
                </a:lnTo>
                <a:lnTo>
                  <a:pt x="22275" y="19812"/>
                </a:lnTo>
                <a:lnTo>
                  <a:pt x="16611" y="10287"/>
                </a:lnTo>
                <a:lnTo>
                  <a:pt x="16177" y="9906"/>
                </a:lnTo>
                <a:lnTo>
                  <a:pt x="15745" y="9652"/>
                </a:lnTo>
                <a:lnTo>
                  <a:pt x="14841" y="9271"/>
                </a:lnTo>
                <a:lnTo>
                  <a:pt x="13898" y="9017"/>
                </a:lnTo>
                <a:close/>
              </a:path>
              <a:path w="82550" h="66675">
                <a:moveTo>
                  <a:pt x="60565" y="11557"/>
                </a:moveTo>
                <a:lnTo>
                  <a:pt x="60093" y="12065"/>
                </a:lnTo>
                <a:lnTo>
                  <a:pt x="59661" y="12446"/>
                </a:lnTo>
                <a:lnTo>
                  <a:pt x="58954" y="13335"/>
                </a:lnTo>
                <a:lnTo>
                  <a:pt x="57899" y="19177"/>
                </a:lnTo>
                <a:lnTo>
                  <a:pt x="58109" y="20320"/>
                </a:lnTo>
                <a:lnTo>
                  <a:pt x="58442" y="21717"/>
                </a:lnTo>
                <a:lnTo>
                  <a:pt x="59727" y="24892"/>
                </a:lnTo>
                <a:lnTo>
                  <a:pt x="59818" y="26162"/>
                </a:lnTo>
                <a:lnTo>
                  <a:pt x="59268" y="26543"/>
                </a:lnTo>
                <a:lnTo>
                  <a:pt x="61986" y="26543"/>
                </a:lnTo>
                <a:lnTo>
                  <a:pt x="62426" y="24511"/>
                </a:lnTo>
                <a:lnTo>
                  <a:pt x="62640" y="23241"/>
                </a:lnTo>
                <a:lnTo>
                  <a:pt x="62761" y="22225"/>
                </a:lnTo>
                <a:lnTo>
                  <a:pt x="62648" y="16764"/>
                </a:lnTo>
                <a:lnTo>
                  <a:pt x="62457" y="15748"/>
                </a:lnTo>
                <a:lnTo>
                  <a:pt x="62212" y="14859"/>
                </a:lnTo>
                <a:lnTo>
                  <a:pt x="62019" y="14351"/>
                </a:lnTo>
                <a:lnTo>
                  <a:pt x="66078" y="14351"/>
                </a:lnTo>
                <a:lnTo>
                  <a:pt x="60958" y="11684"/>
                </a:lnTo>
                <a:lnTo>
                  <a:pt x="60565" y="11557"/>
                </a:lnTo>
                <a:close/>
              </a:path>
              <a:path w="82550" h="66675">
                <a:moveTo>
                  <a:pt x="30449" y="22225"/>
                </a:moveTo>
                <a:lnTo>
                  <a:pt x="24002" y="25527"/>
                </a:lnTo>
                <a:lnTo>
                  <a:pt x="23608" y="25908"/>
                </a:lnTo>
                <a:lnTo>
                  <a:pt x="23412" y="25908"/>
                </a:lnTo>
                <a:lnTo>
                  <a:pt x="23215" y="26035"/>
                </a:lnTo>
                <a:lnTo>
                  <a:pt x="28091" y="26035"/>
                </a:lnTo>
                <a:lnTo>
                  <a:pt x="28444" y="25654"/>
                </a:lnTo>
                <a:lnTo>
                  <a:pt x="28837" y="25273"/>
                </a:lnTo>
                <a:lnTo>
                  <a:pt x="33806" y="25273"/>
                </a:lnTo>
                <a:lnTo>
                  <a:pt x="33201" y="24257"/>
                </a:lnTo>
                <a:lnTo>
                  <a:pt x="32926" y="23749"/>
                </a:lnTo>
                <a:lnTo>
                  <a:pt x="32572" y="23241"/>
                </a:lnTo>
                <a:lnTo>
                  <a:pt x="32455" y="23114"/>
                </a:lnTo>
                <a:lnTo>
                  <a:pt x="31747" y="22606"/>
                </a:lnTo>
                <a:lnTo>
                  <a:pt x="30449" y="22225"/>
                </a:lnTo>
                <a:close/>
              </a:path>
              <a:path w="82550" h="66675">
                <a:moveTo>
                  <a:pt x="66078" y="14351"/>
                </a:moveTo>
                <a:lnTo>
                  <a:pt x="62019" y="14351"/>
                </a:lnTo>
                <a:lnTo>
                  <a:pt x="62531" y="14605"/>
                </a:lnTo>
                <a:lnTo>
                  <a:pt x="63396" y="15367"/>
                </a:lnTo>
                <a:lnTo>
                  <a:pt x="67015" y="22733"/>
                </a:lnTo>
                <a:lnTo>
                  <a:pt x="67245" y="21717"/>
                </a:lnTo>
                <a:lnTo>
                  <a:pt x="67360" y="21082"/>
                </a:lnTo>
                <a:lnTo>
                  <a:pt x="67486" y="19939"/>
                </a:lnTo>
                <a:lnTo>
                  <a:pt x="67371" y="17272"/>
                </a:lnTo>
                <a:lnTo>
                  <a:pt x="67176" y="16383"/>
                </a:lnTo>
                <a:lnTo>
                  <a:pt x="66497" y="14859"/>
                </a:lnTo>
                <a:lnTo>
                  <a:pt x="66078" y="14351"/>
                </a:lnTo>
                <a:close/>
              </a:path>
              <a:path w="82550" h="66675">
                <a:moveTo>
                  <a:pt x="9796" y="20827"/>
                </a:moveTo>
                <a:lnTo>
                  <a:pt x="8236" y="20827"/>
                </a:lnTo>
                <a:lnTo>
                  <a:pt x="9101" y="20954"/>
                </a:lnTo>
                <a:lnTo>
                  <a:pt x="10005" y="21208"/>
                </a:lnTo>
                <a:lnTo>
                  <a:pt x="9796" y="2082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20008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30" h="69850">
                <a:moveTo>
                  <a:pt x="59056" y="57755"/>
                </a:moveTo>
                <a:lnTo>
                  <a:pt x="45211" y="57755"/>
                </a:lnTo>
                <a:lnTo>
                  <a:pt x="46823" y="57835"/>
                </a:lnTo>
                <a:lnTo>
                  <a:pt x="47964" y="57995"/>
                </a:lnTo>
                <a:lnTo>
                  <a:pt x="53939" y="61122"/>
                </a:lnTo>
                <a:lnTo>
                  <a:pt x="54529" y="61672"/>
                </a:lnTo>
                <a:lnTo>
                  <a:pt x="55080" y="62336"/>
                </a:lnTo>
                <a:lnTo>
                  <a:pt x="55629" y="63046"/>
                </a:lnTo>
                <a:lnTo>
                  <a:pt x="55709" y="63470"/>
                </a:lnTo>
                <a:lnTo>
                  <a:pt x="56102" y="64684"/>
                </a:lnTo>
                <a:lnTo>
                  <a:pt x="58735" y="69230"/>
                </a:lnTo>
                <a:lnTo>
                  <a:pt x="58861" y="62336"/>
                </a:lnTo>
                <a:lnTo>
                  <a:pt x="58971" y="59163"/>
                </a:lnTo>
                <a:lnTo>
                  <a:pt x="59056" y="57755"/>
                </a:lnTo>
                <a:close/>
              </a:path>
              <a:path w="62230" h="69850">
                <a:moveTo>
                  <a:pt x="8451" y="13869"/>
                </a:moveTo>
                <a:lnTo>
                  <a:pt x="0" y="24554"/>
                </a:lnTo>
                <a:lnTo>
                  <a:pt x="108" y="25413"/>
                </a:lnTo>
                <a:lnTo>
                  <a:pt x="11399" y="38537"/>
                </a:lnTo>
                <a:lnTo>
                  <a:pt x="11124" y="39121"/>
                </a:lnTo>
                <a:lnTo>
                  <a:pt x="10850" y="39786"/>
                </a:lnTo>
                <a:lnTo>
                  <a:pt x="10613" y="40690"/>
                </a:lnTo>
                <a:lnTo>
                  <a:pt x="10456" y="41194"/>
                </a:lnTo>
                <a:lnTo>
                  <a:pt x="10317" y="42168"/>
                </a:lnTo>
                <a:lnTo>
                  <a:pt x="10255" y="44092"/>
                </a:lnTo>
                <a:lnTo>
                  <a:pt x="10377" y="44836"/>
                </a:lnTo>
                <a:lnTo>
                  <a:pt x="26811" y="52899"/>
                </a:lnTo>
                <a:lnTo>
                  <a:pt x="27440" y="54078"/>
                </a:lnTo>
                <a:lnTo>
                  <a:pt x="32866" y="58144"/>
                </a:lnTo>
                <a:lnTo>
                  <a:pt x="33495" y="58385"/>
                </a:lnTo>
                <a:lnTo>
                  <a:pt x="34163" y="58534"/>
                </a:lnTo>
                <a:lnTo>
                  <a:pt x="35658" y="58774"/>
                </a:lnTo>
                <a:lnTo>
                  <a:pt x="36482" y="58854"/>
                </a:lnTo>
                <a:lnTo>
                  <a:pt x="37348" y="58854"/>
                </a:lnTo>
                <a:lnTo>
                  <a:pt x="39195" y="58740"/>
                </a:lnTo>
                <a:lnTo>
                  <a:pt x="40178" y="58614"/>
                </a:lnTo>
                <a:lnTo>
                  <a:pt x="41240" y="58419"/>
                </a:lnTo>
                <a:lnTo>
                  <a:pt x="41594" y="58304"/>
                </a:lnTo>
                <a:lnTo>
                  <a:pt x="42655" y="58030"/>
                </a:lnTo>
                <a:lnTo>
                  <a:pt x="43403" y="57915"/>
                </a:lnTo>
                <a:lnTo>
                  <a:pt x="45211" y="57755"/>
                </a:lnTo>
                <a:lnTo>
                  <a:pt x="59056" y="57755"/>
                </a:lnTo>
                <a:lnTo>
                  <a:pt x="59412" y="52624"/>
                </a:lnTo>
                <a:lnTo>
                  <a:pt x="59772" y="49303"/>
                </a:lnTo>
                <a:lnTo>
                  <a:pt x="60118" y="46795"/>
                </a:lnTo>
                <a:lnTo>
                  <a:pt x="60622" y="43977"/>
                </a:lnTo>
                <a:lnTo>
                  <a:pt x="60858" y="43428"/>
                </a:lnTo>
                <a:lnTo>
                  <a:pt x="61055" y="42878"/>
                </a:lnTo>
                <a:lnTo>
                  <a:pt x="61314" y="42294"/>
                </a:lnTo>
                <a:lnTo>
                  <a:pt x="61352" y="36338"/>
                </a:lnTo>
                <a:lnTo>
                  <a:pt x="61487" y="34815"/>
                </a:lnTo>
                <a:lnTo>
                  <a:pt x="62077" y="31643"/>
                </a:lnTo>
                <a:lnTo>
                  <a:pt x="62038" y="28860"/>
                </a:lnTo>
                <a:lnTo>
                  <a:pt x="61921" y="28471"/>
                </a:lnTo>
                <a:lnTo>
                  <a:pt x="50636" y="23775"/>
                </a:lnTo>
                <a:lnTo>
                  <a:pt x="50755" y="23535"/>
                </a:lnTo>
                <a:lnTo>
                  <a:pt x="51115" y="22366"/>
                </a:lnTo>
                <a:lnTo>
                  <a:pt x="51345" y="21152"/>
                </a:lnTo>
                <a:lnTo>
                  <a:pt x="51466" y="19938"/>
                </a:lnTo>
                <a:lnTo>
                  <a:pt x="17179" y="19938"/>
                </a:lnTo>
                <a:lnTo>
                  <a:pt x="16943" y="19538"/>
                </a:lnTo>
                <a:lnTo>
                  <a:pt x="9080" y="13949"/>
                </a:lnTo>
                <a:lnTo>
                  <a:pt x="8451" y="13869"/>
                </a:lnTo>
                <a:close/>
              </a:path>
              <a:path w="62230" h="69850">
                <a:moveTo>
                  <a:pt x="51894" y="23729"/>
                </a:moveTo>
                <a:lnTo>
                  <a:pt x="50636" y="23775"/>
                </a:lnTo>
                <a:lnTo>
                  <a:pt x="53074" y="23775"/>
                </a:lnTo>
                <a:lnTo>
                  <a:pt x="51894" y="23729"/>
                </a:lnTo>
                <a:close/>
              </a:path>
              <a:path w="62230" h="69850">
                <a:moveTo>
                  <a:pt x="22801" y="15117"/>
                </a:moveTo>
                <a:lnTo>
                  <a:pt x="17179" y="19938"/>
                </a:lnTo>
                <a:lnTo>
                  <a:pt x="51466" y="19938"/>
                </a:lnTo>
                <a:lnTo>
                  <a:pt x="51371" y="16571"/>
                </a:lnTo>
                <a:lnTo>
                  <a:pt x="51142" y="15357"/>
                </a:lnTo>
                <a:lnTo>
                  <a:pt x="24098" y="15357"/>
                </a:lnTo>
                <a:lnTo>
                  <a:pt x="23863" y="15277"/>
                </a:lnTo>
                <a:lnTo>
                  <a:pt x="23234" y="15163"/>
                </a:lnTo>
                <a:lnTo>
                  <a:pt x="22801" y="15117"/>
                </a:lnTo>
                <a:close/>
              </a:path>
              <a:path w="62230" h="69850">
                <a:moveTo>
                  <a:pt x="31608" y="0"/>
                </a:moveTo>
                <a:lnTo>
                  <a:pt x="23707" y="11910"/>
                </a:lnTo>
                <a:lnTo>
                  <a:pt x="23823" y="13158"/>
                </a:lnTo>
                <a:lnTo>
                  <a:pt x="24098" y="15357"/>
                </a:lnTo>
                <a:lnTo>
                  <a:pt x="51142" y="15357"/>
                </a:lnTo>
                <a:lnTo>
                  <a:pt x="50765" y="13869"/>
                </a:lnTo>
                <a:lnTo>
                  <a:pt x="39668" y="10181"/>
                </a:lnTo>
                <a:lnTo>
                  <a:pt x="39629" y="7913"/>
                </a:lnTo>
                <a:lnTo>
                  <a:pt x="32389" y="320"/>
                </a:lnTo>
                <a:lnTo>
                  <a:pt x="31608" y="0"/>
                </a:lnTo>
                <a:close/>
              </a:path>
              <a:path w="62230" h="69850">
                <a:moveTo>
                  <a:pt x="45132" y="7993"/>
                </a:moveTo>
                <a:lnTo>
                  <a:pt x="39668" y="10181"/>
                </a:lnTo>
                <a:lnTo>
                  <a:pt x="49136" y="10181"/>
                </a:lnTo>
                <a:lnTo>
                  <a:pt x="47177" y="8497"/>
                </a:lnTo>
                <a:lnTo>
                  <a:pt x="46823" y="8303"/>
                </a:lnTo>
                <a:lnTo>
                  <a:pt x="46036" y="8074"/>
                </a:lnTo>
                <a:lnTo>
                  <a:pt x="45132" y="7993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23652" y="333340"/>
            <a:ext cx="55880" cy="44450"/>
          </a:xfrm>
          <a:custGeom>
            <a:avLst/>
            <a:gdLst/>
            <a:ahLst/>
            <a:cxnLst/>
            <a:rect l="l" t="t" r="r" b="b"/>
            <a:pathLst>
              <a:path w="55880" h="44450">
                <a:moveTo>
                  <a:pt x="54369" y="37472"/>
                </a:moveTo>
                <a:lnTo>
                  <a:pt x="44516" y="37472"/>
                </a:lnTo>
                <a:lnTo>
                  <a:pt x="45853" y="37552"/>
                </a:lnTo>
                <a:lnTo>
                  <a:pt x="46482" y="37633"/>
                </a:lnTo>
                <a:lnTo>
                  <a:pt x="47111" y="37747"/>
                </a:lnTo>
                <a:lnTo>
                  <a:pt x="47701" y="37907"/>
                </a:lnTo>
                <a:lnTo>
                  <a:pt x="48250" y="38022"/>
                </a:lnTo>
                <a:lnTo>
                  <a:pt x="55210" y="43977"/>
                </a:lnTo>
                <a:lnTo>
                  <a:pt x="55319" y="41469"/>
                </a:lnTo>
                <a:lnTo>
                  <a:pt x="54369" y="37472"/>
                </a:lnTo>
                <a:close/>
              </a:path>
              <a:path w="55880" h="44450">
                <a:moveTo>
                  <a:pt x="45895" y="31723"/>
                </a:moveTo>
                <a:lnTo>
                  <a:pt x="23874" y="31723"/>
                </a:lnTo>
                <a:lnTo>
                  <a:pt x="24425" y="33601"/>
                </a:lnTo>
                <a:lnTo>
                  <a:pt x="24865" y="34460"/>
                </a:lnTo>
                <a:lnTo>
                  <a:pt x="34530" y="38881"/>
                </a:lnTo>
                <a:lnTo>
                  <a:pt x="35905" y="38801"/>
                </a:lnTo>
                <a:lnTo>
                  <a:pt x="37203" y="38652"/>
                </a:lnTo>
                <a:lnTo>
                  <a:pt x="38304" y="38411"/>
                </a:lnTo>
                <a:lnTo>
                  <a:pt x="40624" y="37862"/>
                </a:lnTo>
                <a:lnTo>
                  <a:pt x="42275" y="37587"/>
                </a:lnTo>
                <a:lnTo>
                  <a:pt x="44516" y="37472"/>
                </a:lnTo>
                <a:lnTo>
                  <a:pt x="54369" y="37472"/>
                </a:lnTo>
                <a:lnTo>
                  <a:pt x="53872" y="35709"/>
                </a:lnTo>
                <a:lnTo>
                  <a:pt x="53388" y="34300"/>
                </a:lnTo>
                <a:lnTo>
                  <a:pt x="50137" y="34300"/>
                </a:lnTo>
                <a:lnTo>
                  <a:pt x="48920" y="33475"/>
                </a:lnTo>
                <a:lnTo>
                  <a:pt x="47268" y="32468"/>
                </a:lnTo>
                <a:lnTo>
                  <a:pt x="45895" y="31723"/>
                </a:lnTo>
                <a:close/>
              </a:path>
              <a:path w="55880" h="44450">
                <a:moveTo>
                  <a:pt x="44183" y="18518"/>
                </a:moveTo>
                <a:lnTo>
                  <a:pt x="37557" y="18518"/>
                </a:lnTo>
                <a:lnTo>
                  <a:pt x="37950" y="19389"/>
                </a:lnTo>
                <a:lnTo>
                  <a:pt x="38679" y="20637"/>
                </a:lnTo>
                <a:lnTo>
                  <a:pt x="45498" y="27211"/>
                </a:lnTo>
                <a:lnTo>
                  <a:pt x="45892" y="27486"/>
                </a:lnTo>
                <a:lnTo>
                  <a:pt x="50137" y="34300"/>
                </a:lnTo>
                <a:lnTo>
                  <a:pt x="53388" y="34300"/>
                </a:lnTo>
                <a:lnTo>
                  <a:pt x="44869" y="20992"/>
                </a:lnTo>
                <a:lnTo>
                  <a:pt x="44555" y="19732"/>
                </a:lnTo>
                <a:lnTo>
                  <a:pt x="44183" y="18518"/>
                </a:lnTo>
                <a:close/>
              </a:path>
              <a:path w="55880" h="44450">
                <a:moveTo>
                  <a:pt x="1190" y="206"/>
                </a:moveTo>
                <a:lnTo>
                  <a:pt x="648" y="1259"/>
                </a:lnTo>
                <a:lnTo>
                  <a:pt x="325" y="2004"/>
                </a:lnTo>
                <a:lnTo>
                  <a:pt x="119" y="2782"/>
                </a:lnTo>
                <a:lnTo>
                  <a:pt x="0" y="5875"/>
                </a:lnTo>
                <a:lnTo>
                  <a:pt x="285" y="7169"/>
                </a:lnTo>
                <a:lnTo>
                  <a:pt x="11431" y="18598"/>
                </a:lnTo>
                <a:lnTo>
                  <a:pt x="9347" y="26741"/>
                </a:lnTo>
                <a:lnTo>
                  <a:pt x="9564" y="27680"/>
                </a:lnTo>
                <a:lnTo>
                  <a:pt x="19944" y="32032"/>
                </a:lnTo>
                <a:lnTo>
                  <a:pt x="22971" y="31838"/>
                </a:lnTo>
                <a:lnTo>
                  <a:pt x="23874" y="31723"/>
                </a:lnTo>
                <a:lnTo>
                  <a:pt x="45895" y="31723"/>
                </a:lnTo>
                <a:lnTo>
                  <a:pt x="26116" y="22836"/>
                </a:lnTo>
                <a:lnTo>
                  <a:pt x="25369" y="22481"/>
                </a:lnTo>
                <a:lnTo>
                  <a:pt x="2842" y="2977"/>
                </a:lnTo>
                <a:lnTo>
                  <a:pt x="1190" y="206"/>
                </a:lnTo>
                <a:close/>
              </a:path>
              <a:path w="55880" h="44450">
                <a:moveTo>
                  <a:pt x="26912" y="5875"/>
                </a:moveTo>
                <a:lnTo>
                  <a:pt x="21005" y="5875"/>
                </a:lnTo>
                <a:lnTo>
                  <a:pt x="21123" y="6264"/>
                </a:lnTo>
                <a:lnTo>
                  <a:pt x="21688" y="7638"/>
                </a:lnTo>
                <a:lnTo>
                  <a:pt x="37911" y="25023"/>
                </a:lnTo>
                <a:lnTo>
                  <a:pt x="37544" y="24004"/>
                </a:lnTo>
                <a:lnTo>
                  <a:pt x="37203" y="22676"/>
                </a:lnTo>
                <a:lnTo>
                  <a:pt x="37323" y="19389"/>
                </a:lnTo>
                <a:lnTo>
                  <a:pt x="37360" y="19194"/>
                </a:lnTo>
                <a:lnTo>
                  <a:pt x="37557" y="18518"/>
                </a:lnTo>
                <a:lnTo>
                  <a:pt x="44183" y="18518"/>
                </a:lnTo>
                <a:lnTo>
                  <a:pt x="42874" y="14888"/>
                </a:lnTo>
                <a:lnTo>
                  <a:pt x="42252" y="13399"/>
                </a:lnTo>
                <a:lnTo>
                  <a:pt x="41173" y="11864"/>
                </a:lnTo>
                <a:lnTo>
                  <a:pt x="30519" y="11784"/>
                </a:lnTo>
                <a:lnTo>
                  <a:pt x="27861" y="7169"/>
                </a:lnTo>
                <a:lnTo>
                  <a:pt x="27217" y="6264"/>
                </a:lnTo>
                <a:lnTo>
                  <a:pt x="26912" y="5875"/>
                </a:lnTo>
                <a:close/>
              </a:path>
              <a:path w="55880" h="44450">
                <a:moveTo>
                  <a:pt x="17584" y="0"/>
                </a:moveTo>
                <a:lnTo>
                  <a:pt x="12906" y="6470"/>
                </a:lnTo>
                <a:lnTo>
                  <a:pt x="13023" y="7008"/>
                </a:lnTo>
                <a:lnTo>
                  <a:pt x="22735" y="18679"/>
                </a:lnTo>
                <a:lnTo>
                  <a:pt x="22616" y="18484"/>
                </a:lnTo>
                <a:lnTo>
                  <a:pt x="21713" y="16022"/>
                </a:lnTo>
                <a:lnTo>
                  <a:pt x="21189" y="13708"/>
                </a:lnTo>
                <a:lnTo>
                  <a:pt x="21075" y="13078"/>
                </a:lnTo>
                <a:lnTo>
                  <a:pt x="20956" y="12185"/>
                </a:lnTo>
                <a:lnTo>
                  <a:pt x="20832" y="10307"/>
                </a:lnTo>
                <a:lnTo>
                  <a:pt x="20953" y="6344"/>
                </a:lnTo>
                <a:lnTo>
                  <a:pt x="21005" y="5875"/>
                </a:lnTo>
                <a:lnTo>
                  <a:pt x="26912" y="5875"/>
                </a:lnTo>
                <a:lnTo>
                  <a:pt x="25958" y="4661"/>
                </a:lnTo>
                <a:lnTo>
                  <a:pt x="18253" y="45"/>
                </a:lnTo>
                <a:lnTo>
                  <a:pt x="17584" y="0"/>
                </a:lnTo>
                <a:close/>
              </a:path>
              <a:path w="55880" h="44450">
                <a:moveTo>
                  <a:pt x="36024" y="8818"/>
                </a:moveTo>
                <a:lnTo>
                  <a:pt x="30519" y="11784"/>
                </a:lnTo>
                <a:lnTo>
                  <a:pt x="41101" y="11784"/>
                </a:lnTo>
                <a:lnTo>
                  <a:pt x="36024" y="881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49651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5">
                <a:moveTo>
                  <a:pt x="2043" y="0"/>
                </a:moveTo>
                <a:lnTo>
                  <a:pt x="0" y="7913"/>
                </a:lnTo>
                <a:lnTo>
                  <a:pt x="313" y="9288"/>
                </a:lnTo>
                <a:lnTo>
                  <a:pt x="5503" y="16881"/>
                </a:lnTo>
                <a:lnTo>
                  <a:pt x="5601" y="15506"/>
                </a:lnTo>
                <a:lnTo>
                  <a:pt x="204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64002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80" h="12064">
                <a:moveTo>
                  <a:pt x="274" y="0"/>
                </a:moveTo>
                <a:lnTo>
                  <a:pt x="0" y="45"/>
                </a:lnTo>
                <a:lnTo>
                  <a:pt x="186" y="790"/>
                </a:lnTo>
                <a:lnTo>
                  <a:pt x="260" y="3722"/>
                </a:lnTo>
                <a:lnTo>
                  <a:pt x="4088" y="11555"/>
                </a:lnTo>
                <a:lnTo>
                  <a:pt x="4599" y="11441"/>
                </a:lnTo>
                <a:lnTo>
                  <a:pt x="4796" y="11360"/>
                </a:lnTo>
                <a:lnTo>
                  <a:pt x="5033" y="9127"/>
                </a:lnTo>
                <a:lnTo>
                  <a:pt x="4913" y="4981"/>
                </a:lnTo>
                <a:lnTo>
                  <a:pt x="982" y="45"/>
                </a:lnTo>
                <a:lnTo>
                  <a:pt x="27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98363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0811" y="0"/>
                </a:moveTo>
                <a:lnTo>
                  <a:pt x="4875" y="10971"/>
                </a:lnTo>
                <a:lnTo>
                  <a:pt x="4325" y="12219"/>
                </a:lnTo>
                <a:lnTo>
                  <a:pt x="0" y="30383"/>
                </a:lnTo>
                <a:lnTo>
                  <a:pt x="589" y="29639"/>
                </a:lnTo>
                <a:lnTo>
                  <a:pt x="2280" y="27680"/>
                </a:lnTo>
                <a:lnTo>
                  <a:pt x="4285" y="27680"/>
                </a:lnTo>
                <a:lnTo>
                  <a:pt x="5072" y="27062"/>
                </a:lnTo>
                <a:lnTo>
                  <a:pt x="6015" y="26432"/>
                </a:lnTo>
                <a:lnTo>
                  <a:pt x="12975" y="17190"/>
                </a:lnTo>
                <a:lnTo>
                  <a:pt x="12975" y="14453"/>
                </a:lnTo>
                <a:lnTo>
                  <a:pt x="12817" y="13903"/>
                </a:lnTo>
                <a:lnTo>
                  <a:pt x="12502" y="13124"/>
                </a:lnTo>
                <a:lnTo>
                  <a:pt x="12346" y="12884"/>
                </a:lnTo>
                <a:lnTo>
                  <a:pt x="12699" y="11784"/>
                </a:lnTo>
                <a:lnTo>
                  <a:pt x="16669" y="7638"/>
                </a:lnTo>
                <a:lnTo>
                  <a:pt x="15906" y="6585"/>
                </a:lnTo>
                <a:lnTo>
                  <a:pt x="14626" y="6585"/>
                </a:lnTo>
                <a:lnTo>
                  <a:pt x="10498" y="2782"/>
                </a:lnTo>
                <a:lnTo>
                  <a:pt x="11716" y="1488"/>
                </a:lnTo>
                <a:lnTo>
                  <a:pt x="11008" y="400"/>
                </a:lnTo>
                <a:lnTo>
                  <a:pt x="10811" y="0"/>
                </a:lnTo>
                <a:close/>
              </a:path>
              <a:path w="17145" h="30479">
                <a:moveTo>
                  <a:pt x="15333" y="5794"/>
                </a:moveTo>
                <a:lnTo>
                  <a:pt x="14626" y="6585"/>
                </a:lnTo>
                <a:lnTo>
                  <a:pt x="15906" y="6585"/>
                </a:lnTo>
                <a:lnTo>
                  <a:pt x="15333" y="579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06462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9435" y="0"/>
                </a:moveTo>
                <a:lnTo>
                  <a:pt x="0" y="14246"/>
                </a:lnTo>
                <a:lnTo>
                  <a:pt x="432" y="14246"/>
                </a:lnTo>
                <a:lnTo>
                  <a:pt x="4599" y="11704"/>
                </a:lnTo>
                <a:lnTo>
                  <a:pt x="8453" y="9242"/>
                </a:lnTo>
                <a:lnTo>
                  <a:pt x="12030" y="6779"/>
                </a:lnTo>
                <a:lnTo>
                  <a:pt x="13010" y="6069"/>
                </a:lnTo>
                <a:lnTo>
                  <a:pt x="10457" y="6069"/>
                </a:lnTo>
                <a:lnTo>
                  <a:pt x="10359" y="1454"/>
                </a:lnTo>
                <a:lnTo>
                  <a:pt x="10301" y="1133"/>
                </a:lnTo>
                <a:lnTo>
                  <a:pt x="10182" y="824"/>
                </a:lnTo>
                <a:lnTo>
                  <a:pt x="10065" y="584"/>
                </a:lnTo>
                <a:lnTo>
                  <a:pt x="9789" y="240"/>
                </a:lnTo>
                <a:lnTo>
                  <a:pt x="9435" y="0"/>
                </a:lnTo>
                <a:close/>
              </a:path>
              <a:path w="15875" h="14604">
                <a:moveTo>
                  <a:pt x="14036" y="2267"/>
                </a:moveTo>
                <a:lnTo>
                  <a:pt x="13298" y="3286"/>
                </a:lnTo>
                <a:lnTo>
                  <a:pt x="12582" y="4111"/>
                </a:lnTo>
                <a:lnTo>
                  <a:pt x="11475" y="5245"/>
                </a:lnTo>
                <a:lnTo>
                  <a:pt x="10733" y="5829"/>
                </a:lnTo>
                <a:lnTo>
                  <a:pt x="10457" y="6069"/>
                </a:lnTo>
                <a:lnTo>
                  <a:pt x="13010" y="6069"/>
                </a:lnTo>
                <a:lnTo>
                  <a:pt x="15333" y="4386"/>
                </a:lnTo>
                <a:lnTo>
                  <a:pt x="14036" y="226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23834" y="432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21" y="0"/>
                </a:moveTo>
                <a:lnTo>
                  <a:pt x="0" y="2301"/>
                </a:lnTo>
                <a:lnTo>
                  <a:pt x="3656" y="2301"/>
                </a:lnTo>
                <a:lnTo>
                  <a:pt x="3426" y="1878"/>
                </a:lnTo>
                <a:lnTo>
                  <a:pt x="3185" y="1488"/>
                </a:lnTo>
                <a:lnTo>
                  <a:pt x="2759" y="664"/>
                </a:lnTo>
                <a:lnTo>
                  <a:pt x="1690" y="469"/>
                </a:lnTo>
                <a:lnTo>
                  <a:pt x="436" y="8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95721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8499" y="1523"/>
                </a:moveTo>
                <a:lnTo>
                  <a:pt x="0" y="6104"/>
                </a:lnTo>
                <a:lnTo>
                  <a:pt x="2052" y="8417"/>
                </a:lnTo>
                <a:lnTo>
                  <a:pt x="3939" y="10250"/>
                </a:lnTo>
                <a:lnTo>
                  <a:pt x="5905" y="11864"/>
                </a:lnTo>
                <a:lnTo>
                  <a:pt x="7005" y="12643"/>
                </a:lnTo>
                <a:lnTo>
                  <a:pt x="7282" y="12803"/>
                </a:lnTo>
                <a:lnTo>
                  <a:pt x="9954" y="14602"/>
                </a:lnTo>
                <a:lnTo>
                  <a:pt x="28550" y="42168"/>
                </a:lnTo>
                <a:lnTo>
                  <a:pt x="30045" y="40049"/>
                </a:lnTo>
                <a:lnTo>
                  <a:pt x="41159" y="18472"/>
                </a:lnTo>
                <a:lnTo>
                  <a:pt x="41130" y="14132"/>
                </a:lnTo>
                <a:lnTo>
                  <a:pt x="22653" y="6264"/>
                </a:lnTo>
                <a:lnTo>
                  <a:pt x="21395" y="6184"/>
                </a:lnTo>
                <a:lnTo>
                  <a:pt x="15223" y="3790"/>
                </a:lnTo>
                <a:lnTo>
                  <a:pt x="14082" y="3172"/>
                </a:lnTo>
                <a:lnTo>
                  <a:pt x="12982" y="2622"/>
                </a:lnTo>
                <a:lnTo>
                  <a:pt x="11959" y="2233"/>
                </a:lnTo>
                <a:lnTo>
                  <a:pt x="11016" y="1912"/>
                </a:lnTo>
                <a:lnTo>
                  <a:pt x="9247" y="1557"/>
                </a:lnTo>
                <a:lnTo>
                  <a:pt x="8499" y="1523"/>
                </a:lnTo>
                <a:close/>
              </a:path>
              <a:path w="41275" h="42545">
                <a:moveTo>
                  <a:pt x="30045" y="0"/>
                </a:moveTo>
                <a:lnTo>
                  <a:pt x="23282" y="6264"/>
                </a:lnTo>
                <a:lnTo>
                  <a:pt x="39624" y="6264"/>
                </a:lnTo>
                <a:lnTo>
                  <a:pt x="37393" y="2427"/>
                </a:lnTo>
                <a:lnTo>
                  <a:pt x="38336" y="1557"/>
                </a:lnTo>
                <a:lnTo>
                  <a:pt x="31701" y="664"/>
                </a:lnTo>
                <a:lnTo>
                  <a:pt x="30045" y="0"/>
                </a:lnTo>
                <a:close/>
              </a:path>
              <a:path w="41275" h="42545">
                <a:moveTo>
                  <a:pt x="38463" y="1328"/>
                </a:moveTo>
                <a:lnTo>
                  <a:pt x="37750" y="1488"/>
                </a:lnTo>
                <a:lnTo>
                  <a:pt x="36301" y="1557"/>
                </a:lnTo>
                <a:lnTo>
                  <a:pt x="38336" y="1557"/>
                </a:lnTo>
                <a:lnTo>
                  <a:pt x="38463" y="13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81654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14911" y="37312"/>
                </a:moveTo>
                <a:lnTo>
                  <a:pt x="1022" y="37312"/>
                </a:lnTo>
                <a:lnTo>
                  <a:pt x="1730" y="37346"/>
                </a:lnTo>
                <a:lnTo>
                  <a:pt x="2516" y="37507"/>
                </a:lnTo>
                <a:lnTo>
                  <a:pt x="7284" y="46233"/>
                </a:lnTo>
                <a:lnTo>
                  <a:pt x="7115" y="47562"/>
                </a:lnTo>
                <a:lnTo>
                  <a:pt x="6880" y="48856"/>
                </a:lnTo>
                <a:lnTo>
                  <a:pt x="6566" y="50230"/>
                </a:lnTo>
                <a:lnTo>
                  <a:pt x="5583" y="53437"/>
                </a:lnTo>
                <a:lnTo>
                  <a:pt x="5504" y="55201"/>
                </a:lnTo>
                <a:lnTo>
                  <a:pt x="9160" y="63779"/>
                </a:lnTo>
                <a:lnTo>
                  <a:pt x="9357" y="63584"/>
                </a:lnTo>
                <a:lnTo>
                  <a:pt x="11166" y="56140"/>
                </a:lnTo>
                <a:lnTo>
                  <a:pt x="10875" y="55201"/>
                </a:lnTo>
                <a:lnTo>
                  <a:pt x="10720" y="54262"/>
                </a:lnTo>
                <a:lnTo>
                  <a:pt x="13918" y="41733"/>
                </a:lnTo>
                <a:lnTo>
                  <a:pt x="14075" y="41343"/>
                </a:lnTo>
                <a:lnTo>
                  <a:pt x="14389" y="40244"/>
                </a:lnTo>
                <a:lnTo>
                  <a:pt x="14565" y="39545"/>
                </a:lnTo>
                <a:lnTo>
                  <a:pt x="14911" y="37312"/>
                </a:lnTo>
                <a:close/>
              </a:path>
              <a:path w="27304" h="64134">
                <a:moveTo>
                  <a:pt x="23826" y="0"/>
                </a:moveTo>
                <a:lnTo>
                  <a:pt x="1044" y="30773"/>
                </a:lnTo>
                <a:lnTo>
                  <a:pt x="196" y="32880"/>
                </a:lnTo>
                <a:lnTo>
                  <a:pt x="471" y="37266"/>
                </a:lnTo>
                <a:lnTo>
                  <a:pt x="0" y="37312"/>
                </a:lnTo>
                <a:lnTo>
                  <a:pt x="14911" y="37312"/>
                </a:lnTo>
                <a:lnTo>
                  <a:pt x="11166" y="24348"/>
                </a:lnTo>
                <a:lnTo>
                  <a:pt x="12064" y="21691"/>
                </a:lnTo>
                <a:lnTo>
                  <a:pt x="12266" y="21565"/>
                </a:lnTo>
                <a:lnTo>
                  <a:pt x="14919" y="21565"/>
                </a:lnTo>
                <a:lnTo>
                  <a:pt x="14782" y="20511"/>
                </a:lnTo>
                <a:lnTo>
                  <a:pt x="14665" y="18988"/>
                </a:lnTo>
                <a:lnTo>
                  <a:pt x="14762" y="14957"/>
                </a:lnTo>
                <a:lnTo>
                  <a:pt x="15018" y="14487"/>
                </a:lnTo>
                <a:lnTo>
                  <a:pt x="21269" y="7089"/>
                </a:lnTo>
                <a:lnTo>
                  <a:pt x="26950" y="7089"/>
                </a:lnTo>
                <a:lnTo>
                  <a:pt x="26891" y="6539"/>
                </a:lnTo>
                <a:lnTo>
                  <a:pt x="24100" y="148"/>
                </a:lnTo>
                <a:lnTo>
                  <a:pt x="23826" y="0"/>
                </a:lnTo>
                <a:close/>
              </a:path>
              <a:path w="27304" h="64134">
                <a:moveTo>
                  <a:pt x="26950" y="7089"/>
                </a:moveTo>
                <a:lnTo>
                  <a:pt x="21269" y="7089"/>
                </a:lnTo>
                <a:lnTo>
                  <a:pt x="20798" y="8566"/>
                </a:lnTo>
                <a:lnTo>
                  <a:pt x="20504" y="10181"/>
                </a:lnTo>
                <a:lnTo>
                  <a:pt x="20471" y="14876"/>
                </a:lnTo>
                <a:lnTo>
                  <a:pt x="20679" y="16285"/>
                </a:lnTo>
                <a:lnTo>
                  <a:pt x="21271" y="17224"/>
                </a:lnTo>
                <a:lnTo>
                  <a:pt x="21427" y="17533"/>
                </a:lnTo>
                <a:lnTo>
                  <a:pt x="23245" y="27440"/>
                </a:lnTo>
                <a:lnTo>
                  <a:pt x="23353" y="27955"/>
                </a:lnTo>
                <a:lnTo>
                  <a:pt x="23520" y="28150"/>
                </a:lnTo>
                <a:lnTo>
                  <a:pt x="23668" y="28230"/>
                </a:lnTo>
                <a:lnTo>
                  <a:pt x="23826" y="28150"/>
                </a:lnTo>
                <a:lnTo>
                  <a:pt x="24021" y="27955"/>
                </a:lnTo>
                <a:lnTo>
                  <a:pt x="24494" y="27165"/>
                </a:lnTo>
                <a:lnTo>
                  <a:pt x="24730" y="26936"/>
                </a:lnTo>
                <a:lnTo>
                  <a:pt x="24926" y="26581"/>
                </a:lnTo>
                <a:lnTo>
                  <a:pt x="25123" y="25997"/>
                </a:lnTo>
                <a:lnTo>
                  <a:pt x="25232" y="25172"/>
                </a:lnTo>
                <a:lnTo>
                  <a:pt x="25162" y="21450"/>
                </a:lnTo>
                <a:lnTo>
                  <a:pt x="25004" y="20820"/>
                </a:lnTo>
                <a:lnTo>
                  <a:pt x="24817" y="19183"/>
                </a:lnTo>
                <a:lnTo>
                  <a:pt x="24926" y="15735"/>
                </a:lnTo>
                <a:lnTo>
                  <a:pt x="25043" y="14957"/>
                </a:lnTo>
                <a:lnTo>
                  <a:pt x="25437" y="13273"/>
                </a:lnTo>
                <a:lnTo>
                  <a:pt x="26223" y="13273"/>
                </a:lnTo>
                <a:lnTo>
                  <a:pt x="26420" y="13113"/>
                </a:lnTo>
                <a:lnTo>
                  <a:pt x="26617" y="12918"/>
                </a:lnTo>
                <a:lnTo>
                  <a:pt x="26774" y="12609"/>
                </a:lnTo>
                <a:lnTo>
                  <a:pt x="26931" y="12208"/>
                </a:lnTo>
                <a:lnTo>
                  <a:pt x="27049" y="11670"/>
                </a:lnTo>
                <a:lnTo>
                  <a:pt x="26950" y="7089"/>
                </a:lnTo>
                <a:close/>
              </a:path>
              <a:path w="27304" h="64134">
                <a:moveTo>
                  <a:pt x="14919" y="21565"/>
                </a:moveTo>
                <a:lnTo>
                  <a:pt x="12502" y="21565"/>
                </a:lnTo>
                <a:lnTo>
                  <a:pt x="13053" y="21805"/>
                </a:lnTo>
                <a:lnTo>
                  <a:pt x="13328" y="22000"/>
                </a:lnTo>
                <a:lnTo>
                  <a:pt x="13602" y="22240"/>
                </a:lnTo>
                <a:lnTo>
                  <a:pt x="13957" y="22504"/>
                </a:lnTo>
                <a:lnTo>
                  <a:pt x="14782" y="23328"/>
                </a:lnTo>
                <a:lnTo>
                  <a:pt x="15331" y="23915"/>
                </a:lnTo>
                <a:lnTo>
                  <a:pt x="15097" y="22710"/>
                </a:lnTo>
                <a:lnTo>
                  <a:pt x="14919" y="21565"/>
                </a:lnTo>
                <a:close/>
              </a:path>
              <a:path w="27304" h="64134">
                <a:moveTo>
                  <a:pt x="26223" y="13273"/>
                </a:moveTo>
                <a:lnTo>
                  <a:pt x="25437" y="13273"/>
                </a:lnTo>
                <a:lnTo>
                  <a:pt x="25830" y="13353"/>
                </a:lnTo>
                <a:lnTo>
                  <a:pt x="26027" y="13353"/>
                </a:lnTo>
                <a:lnTo>
                  <a:pt x="26223" y="13273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88456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34276" y="6653"/>
                </a:moveTo>
                <a:lnTo>
                  <a:pt x="27205" y="6653"/>
                </a:lnTo>
                <a:lnTo>
                  <a:pt x="29997" y="7478"/>
                </a:lnTo>
                <a:lnTo>
                  <a:pt x="29793" y="9517"/>
                </a:lnTo>
                <a:lnTo>
                  <a:pt x="29447" y="14327"/>
                </a:lnTo>
                <a:lnTo>
                  <a:pt x="29329" y="24084"/>
                </a:lnTo>
                <a:lnTo>
                  <a:pt x="29447" y="27291"/>
                </a:lnTo>
                <a:lnTo>
                  <a:pt x="29643" y="30028"/>
                </a:lnTo>
                <a:lnTo>
                  <a:pt x="29840" y="32261"/>
                </a:lnTo>
                <a:lnTo>
                  <a:pt x="30037" y="33991"/>
                </a:lnTo>
                <a:lnTo>
                  <a:pt x="31216" y="31322"/>
                </a:lnTo>
                <a:lnTo>
                  <a:pt x="32631" y="28471"/>
                </a:lnTo>
                <a:lnTo>
                  <a:pt x="35700" y="14602"/>
                </a:lnTo>
                <a:lnTo>
                  <a:pt x="35654" y="12334"/>
                </a:lnTo>
                <a:lnTo>
                  <a:pt x="35539" y="11154"/>
                </a:lnTo>
                <a:lnTo>
                  <a:pt x="35103" y="8932"/>
                </a:lnTo>
                <a:lnTo>
                  <a:pt x="34792" y="7913"/>
                </a:lnTo>
                <a:lnTo>
                  <a:pt x="34401" y="6894"/>
                </a:lnTo>
                <a:lnTo>
                  <a:pt x="34276" y="6653"/>
                </a:lnTo>
                <a:close/>
              </a:path>
              <a:path w="36195" h="34289">
                <a:moveTo>
                  <a:pt x="28779" y="0"/>
                </a:moveTo>
                <a:lnTo>
                  <a:pt x="22331" y="9517"/>
                </a:lnTo>
                <a:lnTo>
                  <a:pt x="23511" y="8932"/>
                </a:lnTo>
                <a:lnTo>
                  <a:pt x="24728" y="8257"/>
                </a:lnTo>
                <a:lnTo>
                  <a:pt x="27205" y="6653"/>
                </a:lnTo>
                <a:lnTo>
                  <a:pt x="34276" y="6653"/>
                </a:lnTo>
                <a:lnTo>
                  <a:pt x="28739" y="1374"/>
                </a:lnTo>
                <a:lnTo>
                  <a:pt x="29289" y="160"/>
                </a:lnTo>
                <a:lnTo>
                  <a:pt x="28779" y="0"/>
                </a:lnTo>
                <a:close/>
              </a:path>
              <a:path w="36195" h="34289">
                <a:moveTo>
                  <a:pt x="1139" y="4157"/>
                </a:moveTo>
                <a:lnTo>
                  <a:pt x="2477" y="4890"/>
                </a:lnTo>
                <a:lnTo>
                  <a:pt x="2280" y="5840"/>
                </a:lnTo>
                <a:lnTo>
                  <a:pt x="0" y="9711"/>
                </a:lnTo>
                <a:lnTo>
                  <a:pt x="157" y="9940"/>
                </a:lnTo>
                <a:lnTo>
                  <a:pt x="3106" y="11429"/>
                </a:lnTo>
                <a:lnTo>
                  <a:pt x="4364" y="11750"/>
                </a:lnTo>
                <a:lnTo>
                  <a:pt x="5857" y="12059"/>
                </a:lnTo>
                <a:lnTo>
                  <a:pt x="8295" y="12300"/>
                </a:lnTo>
                <a:lnTo>
                  <a:pt x="9828" y="12334"/>
                </a:lnTo>
                <a:lnTo>
                  <a:pt x="10693" y="12334"/>
                </a:lnTo>
                <a:lnTo>
                  <a:pt x="11597" y="12300"/>
                </a:lnTo>
                <a:lnTo>
                  <a:pt x="12541" y="12219"/>
                </a:lnTo>
                <a:lnTo>
                  <a:pt x="13524" y="12105"/>
                </a:lnTo>
                <a:lnTo>
                  <a:pt x="13435" y="11315"/>
                </a:lnTo>
                <a:lnTo>
                  <a:pt x="13052" y="9711"/>
                </a:lnTo>
                <a:lnTo>
                  <a:pt x="12541" y="8383"/>
                </a:lnTo>
                <a:lnTo>
                  <a:pt x="11951" y="7398"/>
                </a:lnTo>
                <a:lnTo>
                  <a:pt x="11715" y="7089"/>
                </a:lnTo>
                <a:lnTo>
                  <a:pt x="11480" y="6734"/>
                </a:lnTo>
                <a:lnTo>
                  <a:pt x="10615" y="5840"/>
                </a:lnTo>
                <a:lnTo>
                  <a:pt x="10261" y="5600"/>
                </a:lnTo>
                <a:lnTo>
                  <a:pt x="9906" y="5325"/>
                </a:lnTo>
                <a:lnTo>
                  <a:pt x="2987" y="4351"/>
                </a:lnTo>
                <a:lnTo>
                  <a:pt x="2083" y="4271"/>
                </a:lnTo>
                <a:lnTo>
                  <a:pt x="1139" y="4157"/>
                </a:lnTo>
                <a:close/>
              </a:path>
              <a:path w="36195" h="34289">
                <a:moveTo>
                  <a:pt x="5936" y="4157"/>
                </a:moveTo>
                <a:lnTo>
                  <a:pt x="4521" y="4306"/>
                </a:lnTo>
                <a:lnTo>
                  <a:pt x="3813" y="4351"/>
                </a:lnTo>
                <a:lnTo>
                  <a:pt x="7487" y="4351"/>
                </a:lnTo>
                <a:lnTo>
                  <a:pt x="7115" y="4271"/>
                </a:lnTo>
                <a:lnTo>
                  <a:pt x="6565" y="4191"/>
                </a:lnTo>
                <a:lnTo>
                  <a:pt x="5936" y="415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14403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48"/>
                </a:moveTo>
                <a:lnTo>
                  <a:pt x="40" y="0"/>
                </a:lnTo>
                <a:lnTo>
                  <a:pt x="196" y="34"/>
                </a:lnTo>
                <a:lnTo>
                  <a:pt x="196" y="263"/>
                </a:lnTo>
                <a:lnTo>
                  <a:pt x="0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0591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05833" y="3724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84944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3216" y="45"/>
                </a:moveTo>
                <a:lnTo>
                  <a:pt x="3078" y="45"/>
                </a:lnTo>
                <a:lnTo>
                  <a:pt x="0" y="6653"/>
                </a:lnTo>
                <a:lnTo>
                  <a:pt x="122" y="7169"/>
                </a:lnTo>
                <a:lnTo>
                  <a:pt x="4689" y="10960"/>
                </a:lnTo>
                <a:lnTo>
                  <a:pt x="5320" y="11784"/>
                </a:lnTo>
                <a:lnTo>
                  <a:pt x="6695" y="13662"/>
                </a:lnTo>
                <a:lnTo>
                  <a:pt x="7403" y="14727"/>
                </a:lnTo>
                <a:lnTo>
                  <a:pt x="9723" y="18324"/>
                </a:lnTo>
                <a:lnTo>
                  <a:pt x="10508" y="19652"/>
                </a:lnTo>
                <a:lnTo>
                  <a:pt x="11885" y="20282"/>
                </a:lnTo>
                <a:lnTo>
                  <a:pt x="16288" y="28619"/>
                </a:lnTo>
                <a:lnTo>
                  <a:pt x="16131" y="29249"/>
                </a:lnTo>
                <a:lnTo>
                  <a:pt x="16013" y="29994"/>
                </a:lnTo>
                <a:lnTo>
                  <a:pt x="15895" y="30933"/>
                </a:lnTo>
                <a:lnTo>
                  <a:pt x="16288" y="31918"/>
                </a:lnTo>
                <a:lnTo>
                  <a:pt x="17298" y="34815"/>
                </a:lnTo>
                <a:lnTo>
                  <a:pt x="17271" y="35044"/>
                </a:lnTo>
                <a:lnTo>
                  <a:pt x="17173" y="35239"/>
                </a:lnTo>
                <a:lnTo>
                  <a:pt x="17075" y="36293"/>
                </a:lnTo>
                <a:lnTo>
                  <a:pt x="22500" y="38056"/>
                </a:lnTo>
                <a:lnTo>
                  <a:pt x="23326" y="38022"/>
                </a:lnTo>
                <a:lnTo>
                  <a:pt x="24269" y="37907"/>
                </a:lnTo>
                <a:lnTo>
                  <a:pt x="24191" y="37438"/>
                </a:lnTo>
                <a:lnTo>
                  <a:pt x="25684" y="37438"/>
                </a:lnTo>
                <a:lnTo>
                  <a:pt x="31661" y="34334"/>
                </a:lnTo>
                <a:lnTo>
                  <a:pt x="32212" y="33865"/>
                </a:lnTo>
                <a:lnTo>
                  <a:pt x="32526" y="33006"/>
                </a:lnTo>
                <a:lnTo>
                  <a:pt x="33548" y="30429"/>
                </a:lnTo>
                <a:lnTo>
                  <a:pt x="33344" y="28619"/>
                </a:lnTo>
                <a:lnTo>
                  <a:pt x="33169" y="26627"/>
                </a:lnTo>
                <a:lnTo>
                  <a:pt x="33043" y="24909"/>
                </a:lnTo>
                <a:lnTo>
                  <a:pt x="32925" y="22824"/>
                </a:lnTo>
                <a:lnTo>
                  <a:pt x="33045" y="9517"/>
                </a:lnTo>
                <a:lnTo>
                  <a:pt x="33097" y="8772"/>
                </a:lnTo>
                <a:lnTo>
                  <a:pt x="12592" y="8772"/>
                </a:lnTo>
                <a:lnTo>
                  <a:pt x="11137" y="8692"/>
                </a:lnTo>
                <a:lnTo>
                  <a:pt x="9408" y="8497"/>
                </a:lnTo>
                <a:lnTo>
                  <a:pt x="7875" y="8188"/>
                </a:lnTo>
                <a:lnTo>
                  <a:pt x="6617" y="7867"/>
                </a:lnTo>
                <a:lnTo>
                  <a:pt x="6066" y="7753"/>
                </a:lnTo>
                <a:lnTo>
                  <a:pt x="4533" y="7089"/>
                </a:lnTo>
                <a:lnTo>
                  <a:pt x="3904" y="6653"/>
                </a:lnTo>
                <a:lnTo>
                  <a:pt x="3511" y="6150"/>
                </a:lnTo>
                <a:lnTo>
                  <a:pt x="3550" y="5130"/>
                </a:lnTo>
                <a:lnTo>
                  <a:pt x="3786" y="4626"/>
                </a:lnTo>
                <a:lnTo>
                  <a:pt x="4101" y="4111"/>
                </a:lnTo>
                <a:lnTo>
                  <a:pt x="4926" y="3092"/>
                </a:lnTo>
                <a:lnTo>
                  <a:pt x="5791" y="2279"/>
                </a:lnTo>
                <a:lnTo>
                  <a:pt x="5988" y="1328"/>
                </a:lnTo>
                <a:lnTo>
                  <a:pt x="3216" y="45"/>
                </a:lnTo>
                <a:close/>
              </a:path>
              <a:path w="33654" h="38100">
                <a:moveTo>
                  <a:pt x="25684" y="37438"/>
                </a:moveTo>
                <a:lnTo>
                  <a:pt x="24191" y="37438"/>
                </a:lnTo>
                <a:lnTo>
                  <a:pt x="24426" y="37472"/>
                </a:lnTo>
                <a:lnTo>
                  <a:pt x="25135" y="37472"/>
                </a:lnTo>
                <a:lnTo>
                  <a:pt x="25684" y="37438"/>
                </a:lnTo>
                <a:close/>
              </a:path>
              <a:path w="33654" h="38100">
                <a:moveTo>
                  <a:pt x="30717" y="3092"/>
                </a:moveTo>
                <a:lnTo>
                  <a:pt x="28240" y="4695"/>
                </a:lnTo>
                <a:lnTo>
                  <a:pt x="27022" y="5371"/>
                </a:lnTo>
                <a:lnTo>
                  <a:pt x="25803" y="5955"/>
                </a:lnTo>
                <a:lnTo>
                  <a:pt x="25449" y="6150"/>
                </a:lnTo>
                <a:lnTo>
                  <a:pt x="24820" y="6424"/>
                </a:lnTo>
                <a:lnTo>
                  <a:pt x="23365" y="7008"/>
                </a:lnTo>
                <a:lnTo>
                  <a:pt x="23168" y="7054"/>
                </a:lnTo>
                <a:lnTo>
                  <a:pt x="23011" y="7089"/>
                </a:lnTo>
                <a:lnTo>
                  <a:pt x="22749" y="7203"/>
                </a:lnTo>
                <a:lnTo>
                  <a:pt x="21164" y="7719"/>
                </a:lnTo>
                <a:lnTo>
                  <a:pt x="20888" y="7753"/>
                </a:lnTo>
                <a:lnTo>
                  <a:pt x="20416" y="7913"/>
                </a:lnTo>
                <a:lnTo>
                  <a:pt x="20062" y="7993"/>
                </a:lnTo>
                <a:lnTo>
                  <a:pt x="19826" y="8028"/>
                </a:lnTo>
                <a:lnTo>
                  <a:pt x="19591" y="8108"/>
                </a:lnTo>
                <a:lnTo>
                  <a:pt x="19237" y="8188"/>
                </a:lnTo>
                <a:lnTo>
                  <a:pt x="19001" y="8222"/>
                </a:lnTo>
                <a:lnTo>
                  <a:pt x="18843" y="8222"/>
                </a:lnTo>
                <a:lnTo>
                  <a:pt x="18647" y="8303"/>
                </a:lnTo>
                <a:lnTo>
                  <a:pt x="18372" y="8337"/>
                </a:lnTo>
                <a:lnTo>
                  <a:pt x="18214" y="8337"/>
                </a:lnTo>
                <a:lnTo>
                  <a:pt x="17978" y="8417"/>
                </a:lnTo>
                <a:lnTo>
                  <a:pt x="17743" y="8417"/>
                </a:lnTo>
                <a:lnTo>
                  <a:pt x="17507" y="8463"/>
                </a:lnTo>
                <a:lnTo>
                  <a:pt x="17271" y="8497"/>
                </a:lnTo>
                <a:lnTo>
                  <a:pt x="16171" y="8658"/>
                </a:lnTo>
                <a:lnTo>
                  <a:pt x="15188" y="8738"/>
                </a:lnTo>
                <a:lnTo>
                  <a:pt x="14284" y="8772"/>
                </a:lnTo>
                <a:lnTo>
                  <a:pt x="33097" y="8772"/>
                </a:lnTo>
                <a:lnTo>
                  <a:pt x="33340" y="5600"/>
                </a:lnTo>
                <a:lnTo>
                  <a:pt x="33437" y="4626"/>
                </a:lnTo>
                <a:lnTo>
                  <a:pt x="33392" y="3882"/>
                </a:lnTo>
                <a:lnTo>
                  <a:pt x="30717" y="3092"/>
                </a:lnTo>
                <a:close/>
              </a:path>
              <a:path w="33654" h="38100">
                <a:moveTo>
                  <a:pt x="3117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78804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3085" y="154939"/>
                </a:moveTo>
                <a:lnTo>
                  <a:pt x="2849" y="158749"/>
                </a:lnTo>
                <a:lnTo>
                  <a:pt x="3282" y="158749"/>
                </a:lnTo>
                <a:lnTo>
                  <a:pt x="3085" y="154939"/>
                </a:lnTo>
                <a:close/>
              </a:path>
              <a:path w="61595" h="158750">
                <a:moveTo>
                  <a:pt x="47353" y="90169"/>
                </a:moveTo>
                <a:lnTo>
                  <a:pt x="11971" y="90169"/>
                </a:lnTo>
                <a:lnTo>
                  <a:pt x="11223" y="91439"/>
                </a:lnTo>
                <a:lnTo>
                  <a:pt x="9809" y="93979"/>
                </a:lnTo>
                <a:lnTo>
                  <a:pt x="8472" y="96519"/>
                </a:lnTo>
                <a:lnTo>
                  <a:pt x="7293" y="97789"/>
                </a:lnTo>
                <a:lnTo>
                  <a:pt x="5209" y="101599"/>
                </a:lnTo>
                <a:lnTo>
                  <a:pt x="3636" y="105409"/>
                </a:lnTo>
                <a:lnTo>
                  <a:pt x="1827" y="109219"/>
                </a:lnTo>
                <a:lnTo>
                  <a:pt x="1434" y="111759"/>
                </a:lnTo>
                <a:lnTo>
                  <a:pt x="1120" y="114299"/>
                </a:lnTo>
                <a:lnTo>
                  <a:pt x="845" y="115569"/>
                </a:lnTo>
                <a:lnTo>
                  <a:pt x="608" y="118109"/>
                </a:lnTo>
                <a:lnTo>
                  <a:pt x="255" y="123189"/>
                </a:lnTo>
                <a:lnTo>
                  <a:pt x="97" y="126999"/>
                </a:lnTo>
                <a:lnTo>
                  <a:pt x="0" y="143509"/>
                </a:lnTo>
                <a:lnTo>
                  <a:pt x="98" y="147319"/>
                </a:lnTo>
                <a:lnTo>
                  <a:pt x="1042" y="148589"/>
                </a:lnTo>
                <a:lnTo>
                  <a:pt x="1749" y="149859"/>
                </a:lnTo>
                <a:lnTo>
                  <a:pt x="2889" y="154939"/>
                </a:lnTo>
                <a:lnTo>
                  <a:pt x="3046" y="154939"/>
                </a:lnTo>
                <a:lnTo>
                  <a:pt x="2929" y="152399"/>
                </a:lnTo>
                <a:lnTo>
                  <a:pt x="3990" y="152399"/>
                </a:lnTo>
                <a:lnTo>
                  <a:pt x="5366" y="149859"/>
                </a:lnTo>
                <a:lnTo>
                  <a:pt x="7293" y="146049"/>
                </a:lnTo>
                <a:lnTo>
                  <a:pt x="8472" y="143509"/>
                </a:lnTo>
                <a:lnTo>
                  <a:pt x="10516" y="140969"/>
                </a:lnTo>
                <a:lnTo>
                  <a:pt x="26676" y="121919"/>
                </a:lnTo>
                <a:lnTo>
                  <a:pt x="26439" y="119379"/>
                </a:lnTo>
                <a:lnTo>
                  <a:pt x="26479" y="118109"/>
                </a:lnTo>
                <a:lnTo>
                  <a:pt x="26518" y="116839"/>
                </a:lnTo>
                <a:lnTo>
                  <a:pt x="26754" y="116839"/>
                </a:lnTo>
                <a:lnTo>
                  <a:pt x="27068" y="115569"/>
                </a:lnTo>
                <a:lnTo>
                  <a:pt x="28090" y="115569"/>
                </a:lnTo>
                <a:lnTo>
                  <a:pt x="28405" y="114299"/>
                </a:lnTo>
                <a:lnTo>
                  <a:pt x="33712" y="114299"/>
                </a:lnTo>
                <a:lnTo>
                  <a:pt x="32808" y="109219"/>
                </a:lnTo>
                <a:lnTo>
                  <a:pt x="32651" y="106679"/>
                </a:lnTo>
                <a:lnTo>
                  <a:pt x="32612" y="104139"/>
                </a:lnTo>
                <a:lnTo>
                  <a:pt x="32769" y="102869"/>
                </a:lnTo>
                <a:lnTo>
                  <a:pt x="33162" y="100329"/>
                </a:lnTo>
                <a:lnTo>
                  <a:pt x="33437" y="100329"/>
                </a:lnTo>
                <a:lnTo>
                  <a:pt x="33792" y="99059"/>
                </a:lnTo>
                <a:lnTo>
                  <a:pt x="34224" y="99059"/>
                </a:lnTo>
                <a:lnTo>
                  <a:pt x="34734" y="97789"/>
                </a:lnTo>
                <a:lnTo>
                  <a:pt x="43696" y="97789"/>
                </a:lnTo>
                <a:lnTo>
                  <a:pt x="44018" y="96519"/>
                </a:lnTo>
                <a:lnTo>
                  <a:pt x="44214" y="95249"/>
                </a:lnTo>
                <a:lnTo>
                  <a:pt x="44685" y="93979"/>
                </a:lnTo>
                <a:lnTo>
                  <a:pt x="44996" y="93979"/>
                </a:lnTo>
                <a:lnTo>
                  <a:pt x="45582" y="92709"/>
                </a:lnTo>
                <a:lnTo>
                  <a:pt x="46054" y="91439"/>
                </a:lnTo>
                <a:lnTo>
                  <a:pt x="46330" y="91439"/>
                </a:lnTo>
                <a:lnTo>
                  <a:pt x="47353" y="90169"/>
                </a:lnTo>
                <a:close/>
              </a:path>
              <a:path w="61595" h="158750">
                <a:moveTo>
                  <a:pt x="3080" y="154849"/>
                </a:moveTo>
                <a:close/>
              </a:path>
              <a:path w="61595" h="158750">
                <a:moveTo>
                  <a:pt x="3990" y="152399"/>
                </a:moveTo>
                <a:lnTo>
                  <a:pt x="2929" y="152399"/>
                </a:lnTo>
                <a:lnTo>
                  <a:pt x="3046" y="153669"/>
                </a:lnTo>
                <a:lnTo>
                  <a:pt x="3080" y="154849"/>
                </a:lnTo>
                <a:lnTo>
                  <a:pt x="3990" y="152399"/>
                </a:lnTo>
                <a:close/>
              </a:path>
              <a:path w="61595" h="158750">
                <a:moveTo>
                  <a:pt x="43696" y="97789"/>
                </a:moveTo>
                <a:lnTo>
                  <a:pt x="40828" y="97789"/>
                </a:lnTo>
                <a:lnTo>
                  <a:pt x="42166" y="99059"/>
                </a:lnTo>
                <a:lnTo>
                  <a:pt x="43581" y="100329"/>
                </a:lnTo>
                <a:lnTo>
                  <a:pt x="43696" y="97789"/>
                </a:lnTo>
                <a:close/>
              </a:path>
              <a:path w="61595" h="158750">
                <a:moveTo>
                  <a:pt x="57024" y="91439"/>
                </a:moveTo>
                <a:lnTo>
                  <a:pt x="55529" y="91439"/>
                </a:lnTo>
                <a:lnTo>
                  <a:pt x="56081" y="92709"/>
                </a:lnTo>
                <a:lnTo>
                  <a:pt x="56553" y="92709"/>
                </a:lnTo>
                <a:lnTo>
                  <a:pt x="57024" y="91439"/>
                </a:lnTo>
                <a:close/>
              </a:path>
              <a:path w="61595" h="158750">
                <a:moveTo>
                  <a:pt x="58094" y="90169"/>
                </a:moveTo>
                <a:lnTo>
                  <a:pt x="54000" y="90169"/>
                </a:lnTo>
                <a:lnTo>
                  <a:pt x="54632" y="91439"/>
                </a:lnTo>
                <a:lnTo>
                  <a:pt x="57346" y="91439"/>
                </a:lnTo>
                <a:lnTo>
                  <a:pt x="58094" y="90169"/>
                </a:lnTo>
                <a:close/>
              </a:path>
              <a:path w="61595" h="158750">
                <a:moveTo>
                  <a:pt x="60210" y="54610"/>
                </a:moveTo>
                <a:lnTo>
                  <a:pt x="36189" y="54609"/>
                </a:lnTo>
                <a:lnTo>
                  <a:pt x="36150" y="58419"/>
                </a:lnTo>
                <a:lnTo>
                  <a:pt x="36072" y="59689"/>
                </a:lnTo>
                <a:lnTo>
                  <a:pt x="29545" y="72389"/>
                </a:lnTo>
                <a:lnTo>
                  <a:pt x="26950" y="76199"/>
                </a:lnTo>
                <a:lnTo>
                  <a:pt x="25221" y="77469"/>
                </a:lnTo>
                <a:lnTo>
                  <a:pt x="22744" y="80009"/>
                </a:lnTo>
                <a:lnTo>
                  <a:pt x="21289" y="81279"/>
                </a:lnTo>
                <a:lnTo>
                  <a:pt x="20070" y="82549"/>
                </a:lnTo>
                <a:lnTo>
                  <a:pt x="18222" y="83819"/>
                </a:lnTo>
                <a:lnTo>
                  <a:pt x="17122" y="85089"/>
                </a:lnTo>
                <a:lnTo>
                  <a:pt x="16178" y="85089"/>
                </a:lnTo>
                <a:lnTo>
                  <a:pt x="14409" y="87629"/>
                </a:lnTo>
                <a:lnTo>
                  <a:pt x="12758" y="90169"/>
                </a:lnTo>
                <a:lnTo>
                  <a:pt x="50423" y="90169"/>
                </a:lnTo>
                <a:lnTo>
                  <a:pt x="51090" y="88899"/>
                </a:lnTo>
                <a:lnTo>
                  <a:pt x="58933" y="88899"/>
                </a:lnTo>
                <a:lnTo>
                  <a:pt x="61509" y="73660"/>
                </a:lnTo>
                <a:lnTo>
                  <a:pt x="61429" y="66040"/>
                </a:lnTo>
                <a:lnTo>
                  <a:pt x="61072" y="60960"/>
                </a:lnTo>
                <a:lnTo>
                  <a:pt x="60796" y="58420"/>
                </a:lnTo>
                <a:lnTo>
                  <a:pt x="60210" y="54610"/>
                </a:lnTo>
                <a:close/>
              </a:path>
              <a:path w="61595" h="158750">
                <a:moveTo>
                  <a:pt x="58933" y="88899"/>
                </a:moveTo>
                <a:lnTo>
                  <a:pt x="51090" y="88899"/>
                </a:lnTo>
                <a:lnTo>
                  <a:pt x="52068" y="90169"/>
                </a:lnTo>
                <a:lnTo>
                  <a:pt x="58519" y="90169"/>
                </a:lnTo>
                <a:lnTo>
                  <a:pt x="58933" y="88899"/>
                </a:lnTo>
                <a:close/>
              </a:path>
              <a:path w="61595" h="158750">
                <a:moveTo>
                  <a:pt x="44766" y="3810"/>
                </a:moveTo>
                <a:lnTo>
                  <a:pt x="40553" y="3809"/>
                </a:lnTo>
                <a:lnTo>
                  <a:pt x="41457" y="5080"/>
                </a:lnTo>
                <a:lnTo>
                  <a:pt x="42283" y="5080"/>
                </a:lnTo>
                <a:lnTo>
                  <a:pt x="42952" y="6350"/>
                </a:lnTo>
                <a:lnTo>
                  <a:pt x="43541" y="7620"/>
                </a:lnTo>
                <a:lnTo>
                  <a:pt x="44053" y="8890"/>
                </a:lnTo>
                <a:lnTo>
                  <a:pt x="44444" y="8890"/>
                </a:lnTo>
                <a:lnTo>
                  <a:pt x="45352" y="16510"/>
                </a:lnTo>
                <a:lnTo>
                  <a:pt x="44881" y="20319"/>
                </a:lnTo>
                <a:lnTo>
                  <a:pt x="44490" y="22859"/>
                </a:lnTo>
                <a:lnTo>
                  <a:pt x="44018" y="24129"/>
                </a:lnTo>
                <a:lnTo>
                  <a:pt x="43502" y="26669"/>
                </a:lnTo>
                <a:lnTo>
                  <a:pt x="42283" y="30479"/>
                </a:lnTo>
                <a:lnTo>
                  <a:pt x="41497" y="31749"/>
                </a:lnTo>
                <a:lnTo>
                  <a:pt x="39492" y="35559"/>
                </a:lnTo>
                <a:lnTo>
                  <a:pt x="36701" y="44449"/>
                </a:lnTo>
                <a:lnTo>
                  <a:pt x="36308" y="45719"/>
                </a:lnTo>
                <a:lnTo>
                  <a:pt x="36150" y="46989"/>
                </a:lnTo>
                <a:lnTo>
                  <a:pt x="36032" y="48259"/>
                </a:lnTo>
                <a:lnTo>
                  <a:pt x="35835" y="50799"/>
                </a:lnTo>
                <a:lnTo>
                  <a:pt x="35796" y="52069"/>
                </a:lnTo>
                <a:lnTo>
                  <a:pt x="35914" y="53339"/>
                </a:lnTo>
                <a:lnTo>
                  <a:pt x="36111" y="54609"/>
                </a:lnTo>
                <a:lnTo>
                  <a:pt x="36269" y="55879"/>
                </a:lnTo>
                <a:lnTo>
                  <a:pt x="36189" y="54609"/>
                </a:lnTo>
                <a:lnTo>
                  <a:pt x="60210" y="54610"/>
                </a:lnTo>
                <a:lnTo>
                  <a:pt x="59934" y="53340"/>
                </a:lnTo>
                <a:lnTo>
                  <a:pt x="59704" y="52070"/>
                </a:lnTo>
                <a:lnTo>
                  <a:pt x="59382" y="50800"/>
                </a:lnTo>
                <a:lnTo>
                  <a:pt x="58680" y="48260"/>
                </a:lnTo>
                <a:lnTo>
                  <a:pt x="58910" y="46990"/>
                </a:lnTo>
                <a:lnTo>
                  <a:pt x="59382" y="45720"/>
                </a:lnTo>
                <a:lnTo>
                  <a:pt x="59934" y="43180"/>
                </a:lnTo>
                <a:lnTo>
                  <a:pt x="60014" y="41910"/>
                </a:lnTo>
                <a:lnTo>
                  <a:pt x="60095" y="35560"/>
                </a:lnTo>
                <a:lnTo>
                  <a:pt x="59980" y="34290"/>
                </a:lnTo>
                <a:lnTo>
                  <a:pt x="59819" y="33020"/>
                </a:lnTo>
                <a:lnTo>
                  <a:pt x="59313" y="31750"/>
                </a:lnTo>
                <a:lnTo>
                  <a:pt x="58565" y="29210"/>
                </a:lnTo>
                <a:lnTo>
                  <a:pt x="54632" y="22860"/>
                </a:lnTo>
                <a:lnTo>
                  <a:pt x="54310" y="21590"/>
                </a:lnTo>
                <a:lnTo>
                  <a:pt x="53172" y="21590"/>
                </a:lnTo>
                <a:lnTo>
                  <a:pt x="51723" y="19050"/>
                </a:lnTo>
                <a:lnTo>
                  <a:pt x="50423" y="16510"/>
                </a:lnTo>
                <a:lnTo>
                  <a:pt x="49676" y="16510"/>
                </a:lnTo>
                <a:lnTo>
                  <a:pt x="49097" y="15240"/>
                </a:lnTo>
                <a:lnTo>
                  <a:pt x="48066" y="15240"/>
                </a:lnTo>
                <a:lnTo>
                  <a:pt x="48020" y="13970"/>
                </a:lnTo>
                <a:lnTo>
                  <a:pt x="47790" y="11430"/>
                </a:lnTo>
                <a:lnTo>
                  <a:pt x="47595" y="10160"/>
                </a:lnTo>
                <a:lnTo>
                  <a:pt x="47043" y="8890"/>
                </a:lnTo>
                <a:lnTo>
                  <a:pt x="46652" y="7620"/>
                </a:lnTo>
                <a:lnTo>
                  <a:pt x="46215" y="6350"/>
                </a:lnTo>
                <a:lnTo>
                  <a:pt x="45939" y="6350"/>
                </a:lnTo>
                <a:lnTo>
                  <a:pt x="45709" y="5080"/>
                </a:lnTo>
                <a:lnTo>
                  <a:pt x="44766" y="3810"/>
                </a:lnTo>
                <a:close/>
              </a:path>
              <a:path w="61595" h="158750">
                <a:moveTo>
                  <a:pt x="47940" y="12700"/>
                </a:moveTo>
                <a:lnTo>
                  <a:pt x="48066" y="15240"/>
                </a:lnTo>
                <a:lnTo>
                  <a:pt x="49097" y="15240"/>
                </a:lnTo>
                <a:lnTo>
                  <a:pt x="47940" y="12700"/>
                </a:lnTo>
                <a:close/>
              </a:path>
              <a:path w="61595" h="158750">
                <a:moveTo>
                  <a:pt x="39728" y="0"/>
                </a:moveTo>
                <a:lnTo>
                  <a:pt x="39492" y="0"/>
                </a:lnTo>
                <a:lnTo>
                  <a:pt x="39256" y="1269"/>
                </a:lnTo>
                <a:lnTo>
                  <a:pt x="38391" y="2539"/>
                </a:lnTo>
                <a:lnTo>
                  <a:pt x="39531" y="3809"/>
                </a:lnTo>
                <a:lnTo>
                  <a:pt x="44053" y="3810"/>
                </a:lnTo>
                <a:lnTo>
                  <a:pt x="43659" y="2540"/>
                </a:lnTo>
                <a:lnTo>
                  <a:pt x="42362" y="2540"/>
                </a:lnTo>
                <a:lnTo>
                  <a:pt x="40868" y="1270"/>
                </a:lnTo>
                <a:lnTo>
                  <a:pt x="39728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77488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5" h="147320">
                <a:moveTo>
                  <a:pt x="51263" y="88803"/>
                </a:moveTo>
                <a:lnTo>
                  <a:pt x="1610" y="88803"/>
                </a:lnTo>
                <a:lnTo>
                  <a:pt x="1532" y="89112"/>
                </a:lnTo>
                <a:lnTo>
                  <a:pt x="0" y="104619"/>
                </a:lnTo>
                <a:lnTo>
                  <a:pt x="113" y="105833"/>
                </a:lnTo>
                <a:lnTo>
                  <a:pt x="2003" y="114054"/>
                </a:lnTo>
                <a:lnTo>
                  <a:pt x="2790" y="117578"/>
                </a:lnTo>
                <a:lnTo>
                  <a:pt x="3379" y="119654"/>
                </a:lnTo>
                <a:lnTo>
                  <a:pt x="3497" y="119967"/>
                </a:lnTo>
                <a:lnTo>
                  <a:pt x="3930" y="121455"/>
                </a:lnTo>
                <a:lnTo>
                  <a:pt x="15567" y="146748"/>
                </a:lnTo>
                <a:lnTo>
                  <a:pt x="16629" y="146709"/>
                </a:lnTo>
                <a:lnTo>
                  <a:pt x="17768" y="146630"/>
                </a:lnTo>
                <a:lnTo>
                  <a:pt x="19026" y="146630"/>
                </a:lnTo>
                <a:lnTo>
                  <a:pt x="20325" y="146591"/>
                </a:lnTo>
                <a:lnTo>
                  <a:pt x="26257" y="146591"/>
                </a:lnTo>
                <a:lnTo>
                  <a:pt x="25867" y="146239"/>
                </a:lnTo>
                <a:lnTo>
                  <a:pt x="24019" y="142285"/>
                </a:lnTo>
                <a:lnTo>
                  <a:pt x="24138" y="139896"/>
                </a:lnTo>
                <a:lnTo>
                  <a:pt x="24413" y="138996"/>
                </a:lnTo>
                <a:lnTo>
                  <a:pt x="28031" y="135354"/>
                </a:lnTo>
                <a:lnTo>
                  <a:pt x="25474" y="133592"/>
                </a:lnTo>
                <a:lnTo>
                  <a:pt x="13090" y="123765"/>
                </a:lnTo>
                <a:lnTo>
                  <a:pt x="28152" y="123765"/>
                </a:lnTo>
                <a:lnTo>
                  <a:pt x="28227" y="122434"/>
                </a:lnTo>
                <a:lnTo>
                  <a:pt x="38370" y="104619"/>
                </a:lnTo>
                <a:lnTo>
                  <a:pt x="44465" y="97060"/>
                </a:lnTo>
                <a:lnTo>
                  <a:pt x="49140" y="91345"/>
                </a:lnTo>
                <a:lnTo>
                  <a:pt x="51263" y="88803"/>
                </a:lnTo>
                <a:close/>
              </a:path>
              <a:path w="64135" h="147320">
                <a:moveTo>
                  <a:pt x="26257" y="146591"/>
                </a:moveTo>
                <a:lnTo>
                  <a:pt x="21740" y="146591"/>
                </a:lnTo>
                <a:lnTo>
                  <a:pt x="24767" y="146670"/>
                </a:lnTo>
                <a:lnTo>
                  <a:pt x="26457" y="146748"/>
                </a:lnTo>
                <a:lnTo>
                  <a:pt x="26257" y="146591"/>
                </a:lnTo>
                <a:close/>
              </a:path>
              <a:path w="64135" h="147320">
                <a:moveTo>
                  <a:pt x="28152" y="123765"/>
                </a:moveTo>
                <a:lnTo>
                  <a:pt x="13090" y="123765"/>
                </a:lnTo>
                <a:lnTo>
                  <a:pt x="14152" y="124744"/>
                </a:lnTo>
                <a:lnTo>
                  <a:pt x="17061" y="127210"/>
                </a:lnTo>
                <a:lnTo>
                  <a:pt x="28031" y="135354"/>
                </a:lnTo>
                <a:lnTo>
                  <a:pt x="29249" y="135119"/>
                </a:lnTo>
                <a:lnTo>
                  <a:pt x="30664" y="134963"/>
                </a:lnTo>
                <a:lnTo>
                  <a:pt x="28187" y="125331"/>
                </a:lnTo>
                <a:lnTo>
                  <a:pt x="28152" y="123765"/>
                </a:lnTo>
                <a:close/>
              </a:path>
              <a:path w="64135" h="147320">
                <a:moveTo>
                  <a:pt x="1555" y="88984"/>
                </a:moveTo>
                <a:lnTo>
                  <a:pt x="1516" y="89112"/>
                </a:lnTo>
                <a:lnTo>
                  <a:pt x="1555" y="88984"/>
                </a:lnTo>
                <a:close/>
              </a:path>
              <a:path w="64135" h="147320">
                <a:moveTo>
                  <a:pt x="62898" y="19068"/>
                </a:moveTo>
                <a:lnTo>
                  <a:pt x="59444" y="19068"/>
                </a:lnTo>
                <a:lnTo>
                  <a:pt x="59364" y="19503"/>
                </a:lnTo>
                <a:lnTo>
                  <a:pt x="37702" y="52315"/>
                </a:lnTo>
                <a:lnTo>
                  <a:pt x="29249" y="58373"/>
                </a:lnTo>
                <a:lnTo>
                  <a:pt x="24689" y="61591"/>
                </a:lnTo>
                <a:lnTo>
                  <a:pt x="1555" y="88984"/>
                </a:lnTo>
                <a:lnTo>
                  <a:pt x="1610" y="88803"/>
                </a:lnTo>
                <a:lnTo>
                  <a:pt x="51263" y="88803"/>
                </a:lnTo>
                <a:lnTo>
                  <a:pt x="57984" y="81244"/>
                </a:lnTo>
                <a:lnTo>
                  <a:pt x="58887" y="79950"/>
                </a:lnTo>
                <a:lnTo>
                  <a:pt x="63929" y="68280"/>
                </a:lnTo>
                <a:lnTo>
                  <a:pt x="63848" y="66058"/>
                </a:lnTo>
                <a:lnTo>
                  <a:pt x="63687" y="65382"/>
                </a:lnTo>
                <a:lnTo>
                  <a:pt x="63492" y="64878"/>
                </a:lnTo>
                <a:lnTo>
                  <a:pt x="63136" y="64214"/>
                </a:lnTo>
                <a:lnTo>
                  <a:pt x="62986" y="64019"/>
                </a:lnTo>
                <a:lnTo>
                  <a:pt x="62364" y="61591"/>
                </a:lnTo>
                <a:lnTo>
                  <a:pt x="59855" y="36487"/>
                </a:lnTo>
                <a:lnTo>
                  <a:pt x="60077" y="32845"/>
                </a:lnTo>
                <a:lnTo>
                  <a:pt x="60340" y="30269"/>
                </a:lnTo>
                <a:lnTo>
                  <a:pt x="60548" y="28585"/>
                </a:lnTo>
                <a:lnTo>
                  <a:pt x="61125" y="25218"/>
                </a:lnTo>
                <a:lnTo>
                  <a:pt x="60698" y="25218"/>
                </a:lnTo>
                <a:lnTo>
                  <a:pt x="61526" y="23294"/>
                </a:lnTo>
                <a:lnTo>
                  <a:pt x="62584" y="20752"/>
                </a:lnTo>
                <a:lnTo>
                  <a:pt x="62860" y="19812"/>
                </a:lnTo>
                <a:lnTo>
                  <a:pt x="62898" y="19068"/>
                </a:lnTo>
                <a:close/>
              </a:path>
              <a:path w="64135" h="147320">
                <a:moveTo>
                  <a:pt x="61445" y="23809"/>
                </a:moveTo>
                <a:lnTo>
                  <a:pt x="61018" y="24588"/>
                </a:lnTo>
                <a:lnTo>
                  <a:pt x="60893" y="24863"/>
                </a:lnTo>
                <a:lnTo>
                  <a:pt x="60698" y="25218"/>
                </a:lnTo>
                <a:lnTo>
                  <a:pt x="61125" y="25218"/>
                </a:lnTo>
                <a:lnTo>
                  <a:pt x="61272" y="24508"/>
                </a:lnTo>
                <a:lnTo>
                  <a:pt x="61411" y="24004"/>
                </a:lnTo>
                <a:lnTo>
                  <a:pt x="61445" y="23809"/>
                </a:lnTo>
                <a:close/>
              </a:path>
              <a:path w="64135" h="147320">
                <a:moveTo>
                  <a:pt x="59364" y="19246"/>
                </a:moveTo>
                <a:lnTo>
                  <a:pt x="59254" y="19503"/>
                </a:lnTo>
                <a:lnTo>
                  <a:pt x="59364" y="19246"/>
                </a:lnTo>
                <a:close/>
              </a:path>
              <a:path w="64135" h="147320">
                <a:moveTo>
                  <a:pt x="58191" y="0"/>
                </a:moveTo>
                <a:lnTo>
                  <a:pt x="55626" y="2393"/>
                </a:lnTo>
                <a:lnTo>
                  <a:pt x="56063" y="2897"/>
                </a:lnTo>
                <a:lnTo>
                  <a:pt x="56454" y="3412"/>
                </a:lnTo>
                <a:lnTo>
                  <a:pt x="59364" y="19246"/>
                </a:lnTo>
                <a:lnTo>
                  <a:pt x="59444" y="19068"/>
                </a:lnTo>
                <a:lnTo>
                  <a:pt x="62898" y="19068"/>
                </a:lnTo>
                <a:lnTo>
                  <a:pt x="62787" y="12769"/>
                </a:lnTo>
                <a:lnTo>
                  <a:pt x="62515" y="10421"/>
                </a:lnTo>
                <a:lnTo>
                  <a:pt x="58731" y="584"/>
                </a:lnTo>
                <a:lnTo>
                  <a:pt x="58191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49965" y="260326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10" h="59054">
                <a:moveTo>
                  <a:pt x="45199" y="55626"/>
                </a:moveTo>
                <a:lnTo>
                  <a:pt x="32632" y="55626"/>
                </a:lnTo>
                <a:lnTo>
                  <a:pt x="32868" y="56261"/>
                </a:lnTo>
                <a:lnTo>
                  <a:pt x="33182" y="56896"/>
                </a:lnTo>
                <a:lnTo>
                  <a:pt x="33536" y="57404"/>
                </a:lnTo>
                <a:lnTo>
                  <a:pt x="33929" y="57785"/>
                </a:lnTo>
                <a:lnTo>
                  <a:pt x="34362" y="58039"/>
                </a:lnTo>
                <a:lnTo>
                  <a:pt x="34794" y="58420"/>
                </a:lnTo>
                <a:lnTo>
                  <a:pt x="35265" y="58547"/>
                </a:lnTo>
                <a:lnTo>
                  <a:pt x="35777" y="58801"/>
                </a:lnTo>
                <a:lnTo>
                  <a:pt x="38411" y="58801"/>
                </a:lnTo>
                <a:lnTo>
                  <a:pt x="39512" y="58547"/>
                </a:lnTo>
                <a:lnTo>
                  <a:pt x="41123" y="57912"/>
                </a:lnTo>
                <a:lnTo>
                  <a:pt x="42146" y="57404"/>
                </a:lnTo>
                <a:lnTo>
                  <a:pt x="43051" y="57023"/>
                </a:lnTo>
                <a:lnTo>
                  <a:pt x="43876" y="56515"/>
                </a:lnTo>
                <a:lnTo>
                  <a:pt x="45055" y="55753"/>
                </a:lnTo>
                <a:lnTo>
                  <a:pt x="45199" y="55626"/>
                </a:lnTo>
                <a:close/>
              </a:path>
              <a:path w="67310" h="59054">
                <a:moveTo>
                  <a:pt x="6566" y="29590"/>
                </a:moveTo>
                <a:lnTo>
                  <a:pt x="5386" y="29717"/>
                </a:lnTo>
                <a:lnTo>
                  <a:pt x="3499" y="30225"/>
                </a:lnTo>
                <a:lnTo>
                  <a:pt x="2751" y="30733"/>
                </a:lnTo>
                <a:lnTo>
                  <a:pt x="2398" y="30860"/>
                </a:lnTo>
                <a:lnTo>
                  <a:pt x="0" y="38099"/>
                </a:lnTo>
                <a:lnTo>
                  <a:pt x="118" y="39115"/>
                </a:lnTo>
                <a:lnTo>
                  <a:pt x="9789" y="48894"/>
                </a:lnTo>
                <a:lnTo>
                  <a:pt x="10418" y="49148"/>
                </a:lnTo>
                <a:lnTo>
                  <a:pt x="12856" y="49783"/>
                </a:lnTo>
                <a:lnTo>
                  <a:pt x="13563" y="49910"/>
                </a:lnTo>
                <a:lnTo>
                  <a:pt x="13878" y="51180"/>
                </a:lnTo>
                <a:lnTo>
                  <a:pt x="24100" y="58292"/>
                </a:lnTo>
                <a:lnTo>
                  <a:pt x="26537" y="57911"/>
                </a:lnTo>
                <a:lnTo>
                  <a:pt x="28032" y="57531"/>
                </a:lnTo>
                <a:lnTo>
                  <a:pt x="29408" y="57023"/>
                </a:lnTo>
                <a:lnTo>
                  <a:pt x="31924" y="56007"/>
                </a:lnTo>
                <a:lnTo>
                  <a:pt x="32632" y="55626"/>
                </a:lnTo>
                <a:lnTo>
                  <a:pt x="45199" y="55626"/>
                </a:lnTo>
                <a:lnTo>
                  <a:pt x="45488" y="55372"/>
                </a:lnTo>
                <a:lnTo>
                  <a:pt x="46942" y="54483"/>
                </a:lnTo>
                <a:lnTo>
                  <a:pt x="47690" y="54229"/>
                </a:lnTo>
                <a:lnTo>
                  <a:pt x="48437" y="53848"/>
                </a:lnTo>
                <a:lnTo>
                  <a:pt x="49931" y="53340"/>
                </a:lnTo>
                <a:lnTo>
                  <a:pt x="51386" y="53213"/>
                </a:lnTo>
                <a:lnTo>
                  <a:pt x="52132" y="53086"/>
                </a:lnTo>
                <a:lnTo>
                  <a:pt x="65058" y="47498"/>
                </a:lnTo>
                <a:lnTo>
                  <a:pt x="65048" y="44704"/>
                </a:lnTo>
                <a:lnTo>
                  <a:pt x="64870" y="43942"/>
                </a:lnTo>
                <a:lnTo>
                  <a:pt x="64714" y="42926"/>
                </a:lnTo>
                <a:lnTo>
                  <a:pt x="64634" y="41529"/>
                </a:lnTo>
                <a:lnTo>
                  <a:pt x="64163" y="41148"/>
                </a:lnTo>
                <a:lnTo>
                  <a:pt x="64639" y="41148"/>
                </a:lnTo>
                <a:lnTo>
                  <a:pt x="64695" y="39624"/>
                </a:lnTo>
                <a:lnTo>
                  <a:pt x="61764" y="39624"/>
                </a:lnTo>
                <a:lnTo>
                  <a:pt x="60428" y="38735"/>
                </a:lnTo>
                <a:lnTo>
                  <a:pt x="57990" y="37592"/>
                </a:lnTo>
                <a:lnTo>
                  <a:pt x="57598" y="37465"/>
                </a:lnTo>
                <a:lnTo>
                  <a:pt x="57244" y="37465"/>
                </a:lnTo>
                <a:lnTo>
                  <a:pt x="56418" y="37084"/>
                </a:lnTo>
                <a:lnTo>
                  <a:pt x="52089" y="32639"/>
                </a:lnTo>
                <a:lnTo>
                  <a:pt x="14743" y="32638"/>
                </a:lnTo>
                <a:lnTo>
                  <a:pt x="7195" y="29717"/>
                </a:lnTo>
                <a:lnTo>
                  <a:pt x="6566" y="29590"/>
                </a:lnTo>
                <a:close/>
              </a:path>
              <a:path w="67310" h="59054">
                <a:moveTo>
                  <a:pt x="63848" y="53086"/>
                </a:moveTo>
                <a:lnTo>
                  <a:pt x="54216" y="53086"/>
                </a:lnTo>
                <a:lnTo>
                  <a:pt x="55592" y="53213"/>
                </a:lnTo>
                <a:lnTo>
                  <a:pt x="56221" y="53340"/>
                </a:lnTo>
                <a:lnTo>
                  <a:pt x="56850" y="53594"/>
                </a:lnTo>
                <a:lnTo>
                  <a:pt x="58030" y="53848"/>
                </a:lnTo>
                <a:lnTo>
                  <a:pt x="59092" y="54229"/>
                </a:lnTo>
                <a:lnTo>
                  <a:pt x="60860" y="54991"/>
                </a:lnTo>
                <a:lnTo>
                  <a:pt x="62433" y="55880"/>
                </a:lnTo>
                <a:lnTo>
                  <a:pt x="63848" y="53086"/>
                </a:lnTo>
                <a:close/>
              </a:path>
              <a:path w="67310" h="59054">
                <a:moveTo>
                  <a:pt x="65048" y="44704"/>
                </a:moveTo>
                <a:lnTo>
                  <a:pt x="65107" y="44958"/>
                </a:lnTo>
                <a:lnTo>
                  <a:pt x="65048" y="44704"/>
                </a:lnTo>
                <a:close/>
              </a:path>
              <a:path w="67310" h="59054">
                <a:moveTo>
                  <a:pt x="64639" y="41148"/>
                </a:moveTo>
                <a:lnTo>
                  <a:pt x="64163" y="41148"/>
                </a:lnTo>
                <a:lnTo>
                  <a:pt x="64634" y="41275"/>
                </a:lnTo>
                <a:close/>
              </a:path>
              <a:path w="67310" h="59054">
                <a:moveTo>
                  <a:pt x="66915" y="29210"/>
                </a:moveTo>
                <a:lnTo>
                  <a:pt x="65185" y="30353"/>
                </a:lnTo>
                <a:lnTo>
                  <a:pt x="63652" y="31115"/>
                </a:lnTo>
                <a:lnTo>
                  <a:pt x="62315" y="31623"/>
                </a:lnTo>
                <a:lnTo>
                  <a:pt x="61214" y="31877"/>
                </a:lnTo>
                <a:lnTo>
                  <a:pt x="60311" y="32131"/>
                </a:lnTo>
                <a:lnTo>
                  <a:pt x="59191" y="32131"/>
                </a:lnTo>
                <a:lnTo>
                  <a:pt x="59406" y="33401"/>
                </a:lnTo>
                <a:lnTo>
                  <a:pt x="59680" y="34671"/>
                </a:lnTo>
                <a:lnTo>
                  <a:pt x="64695" y="39624"/>
                </a:lnTo>
                <a:lnTo>
                  <a:pt x="64794" y="38481"/>
                </a:lnTo>
                <a:lnTo>
                  <a:pt x="65067" y="36322"/>
                </a:lnTo>
                <a:lnTo>
                  <a:pt x="65812" y="32893"/>
                </a:lnTo>
                <a:lnTo>
                  <a:pt x="66915" y="29210"/>
                </a:lnTo>
                <a:close/>
              </a:path>
              <a:path w="67310" h="59054">
                <a:moveTo>
                  <a:pt x="12344" y="0"/>
                </a:moveTo>
                <a:lnTo>
                  <a:pt x="8531" y="1777"/>
                </a:lnTo>
                <a:lnTo>
                  <a:pt x="8334" y="2031"/>
                </a:lnTo>
                <a:lnTo>
                  <a:pt x="7785" y="3301"/>
                </a:lnTo>
                <a:lnTo>
                  <a:pt x="7470" y="4444"/>
                </a:lnTo>
                <a:lnTo>
                  <a:pt x="7061" y="6603"/>
                </a:lnTo>
                <a:lnTo>
                  <a:pt x="6959" y="10540"/>
                </a:lnTo>
                <a:lnTo>
                  <a:pt x="7104" y="11556"/>
                </a:lnTo>
                <a:lnTo>
                  <a:pt x="13563" y="20954"/>
                </a:lnTo>
                <a:lnTo>
                  <a:pt x="13170" y="22478"/>
                </a:lnTo>
                <a:lnTo>
                  <a:pt x="13014" y="23240"/>
                </a:lnTo>
                <a:lnTo>
                  <a:pt x="12895" y="24002"/>
                </a:lnTo>
                <a:lnTo>
                  <a:pt x="12777" y="27939"/>
                </a:lnTo>
                <a:lnTo>
                  <a:pt x="13014" y="29209"/>
                </a:lnTo>
                <a:lnTo>
                  <a:pt x="52089" y="32639"/>
                </a:lnTo>
                <a:lnTo>
                  <a:pt x="51722" y="31877"/>
                </a:lnTo>
                <a:lnTo>
                  <a:pt x="51267" y="30480"/>
                </a:lnTo>
                <a:lnTo>
                  <a:pt x="50913" y="28702"/>
                </a:lnTo>
                <a:lnTo>
                  <a:pt x="50953" y="24892"/>
                </a:lnTo>
                <a:lnTo>
                  <a:pt x="51150" y="23622"/>
                </a:lnTo>
                <a:lnTo>
                  <a:pt x="51267" y="23241"/>
                </a:lnTo>
                <a:lnTo>
                  <a:pt x="51032" y="21971"/>
                </a:lnTo>
                <a:lnTo>
                  <a:pt x="38175" y="15240"/>
                </a:lnTo>
                <a:lnTo>
                  <a:pt x="37429" y="13843"/>
                </a:lnTo>
                <a:lnTo>
                  <a:pt x="22213" y="7874"/>
                </a:lnTo>
                <a:lnTo>
                  <a:pt x="20640" y="6096"/>
                </a:lnTo>
                <a:lnTo>
                  <a:pt x="19068" y="4445"/>
                </a:lnTo>
                <a:lnTo>
                  <a:pt x="18124" y="3556"/>
                </a:lnTo>
                <a:lnTo>
                  <a:pt x="17220" y="2794"/>
                </a:lnTo>
                <a:lnTo>
                  <a:pt x="16395" y="2032"/>
                </a:lnTo>
                <a:lnTo>
                  <a:pt x="14861" y="1016"/>
                </a:lnTo>
                <a:lnTo>
                  <a:pt x="14153" y="635"/>
                </a:lnTo>
                <a:lnTo>
                  <a:pt x="13524" y="381"/>
                </a:lnTo>
                <a:lnTo>
                  <a:pt x="12344" y="0"/>
                </a:lnTo>
                <a:close/>
              </a:path>
              <a:path w="67310" h="59054">
                <a:moveTo>
                  <a:pt x="59170" y="32004"/>
                </a:moveTo>
                <a:lnTo>
                  <a:pt x="59288" y="32131"/>
                </a:lnTo>
                <a:lnTo>
                  <a:pt x="59170" y="32004"/>
                </a:lnTo>
                <a:close/>
              </a:path>
              <a:path w="67310" h="59054">
                <a:moveTo>
                  <a:pt x="43365" y="13970"/>
                </a:moveTo>
                <a:lnTo>
                  <a:pt x="38175" y="15240"/>
                </a:lnTo>
                <a:lnTo>
                  <a:pt x="47424" y="15240"/>
                </a:lnTo>
                <a:lnTo>
                  <a:pt x="47296" y="15113"/>
                </a:lnTo>
                <a:lnTo>
                  <a:pt x="45055" y="14097"/>
                </a:lnTo>
                <a:lnTo>
                  <a:pt x="44505" y="14097"/>
                </a:lnTo>
                <a:lnTo>
                  <a:pt x="43365" y="13970"/>
                </a:lnTo>
                <a:close/>
              </a:path>
              <a:path w="67310" h="59054">
                <a:moveTo>
                  <a:pt x="28346" y="6096"/>
                </a:moveTo>
                <a:lnTo>
                  <a:pt x="26617" y="6096"/>
                </a:lnTo>
                <a:lnTo>
                  <a:pt x="25633" y="6223"/>
                </a:lnTo>
                <a:lnTo>
                  <a:pt x="24297" y="6604"/>
                </a:lnTo>
                <a:lnTo>
                  <a:pt x="23943" y="6858"/>
                </a:lnTo>
                <a:lnTo>
                  <a:pt x="23589" y="6985"/>
                </a:lnTo>
                <a:lnTo>
                  <a:pt x="22566" y="7620"/>
                </a:lnTo>
                <a:lnTo>
                  <a:pt x="22331" y="7874"/>
                </a:lnTo>
                <a:lnTo>
                  <a:pt x="32297" y="7874"/>
                </a:lnTo>
                <a:lnTo>
                  <a:pt x="31610" y="7366"/>
                </a:lnTo>
                <a:lnTo>
                  <a:pt x="30901" y="6985"/>
                </a:lnTo>
                <a:lnTo>
                  <a:pt x="29604" y="6350"/>
                </a:lnTo>
                <a:lnTo>
                  <a:pt x="28346" y="6096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90578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7047" y="14292"/>
                </a:moveTo>
                <a:lnTo>
                  <a:pt x="6054" y="14292"/>
                </a:lnTo>
                <a:lnTo>
                  <a:pt x="6644" y="14602"/>
                </a:lnTo>
                <a:lnTo>
                  <a:pt x="7047" y="14292"/>
                </a:lnTo>
                <a:close/>
              </a:path>
              <a:path w="19050" h="14604">
                <a:moveTo>
                  <a:pt x="7037" y="0"/>
                </a:moveTo>
                <a:lnTo>
                  <a:pt x="1218" y="5680"/>
                </a:lnTo>
                <a:lnTo>
                  <a:pt x="825" y="6424"/>
                </a:lnTo>
                <a:lnTo>
                  <a:pt x="235" y="7753"/>
                </a:lnTo>
                <a:lnTo>
                  <a:pt x="78" y="8383"/>
                </a:lnTo>
                <a:lnTo>
                  <a:pt x="0" y="10456"/>
                </a:lnTo>
                <a:lnTo>
                  <a:pt x="118" y="10879"/>
                </a:lnTo>
                <a:lnTo>
                  <a:pt x="3145" y="13662"/>
                </a:lnTo>
                <a:lnTo>
                  <a:pt x="3499" y="13823"/>
                </a:lnTo>
                <a:lnTo>
                  <a:pt x="4954" y="14246"/>
                </a:lnTo>
                <a:lnTo>
                  <a:pt x="6015" y="14453"/>
                </a:lnTo>
                <a:lnTo>
                  <a:pt x="6408" y="14487"/>
                </a:lnTo>
                <a:lnTo>
                  <a:pt x="6206" y="14372"/>
                </a:lnTo>
                <a:lnTo>
                  <a:pt x="6015" y="14292"/>
                </a:lnTo>
                <a:lnTo>
                  <a:pt x="7047" y="14292"/>
                </a:lnTo>
                <a:lnTo>
                  <a:pt x="18448" y="3012"/>
                </a:lnTo>
                <a:lnTo>
                  <a:pt x="13721" y="3012"/>
                </a:lnTo>
                <a:lnTo>
                  <a:pt x="11879" y="1649"/>
                </a:lnTo>
                <a:lnTo>
                  <a:pt x="7627" y="34"/>
                </a:lnTo>
                <a:lnTo>
                  <a:pt x="7037" y="0"/>
                </a:lnTo>
                <a:close/>
              </a:path>
              <a:path w="19050" h="14604">
                <a:moveTo>
                  <a:pt x="16630" y="2118"/>
                </a:moveTo>
                <a:lnTo>
                  <a:pt x="13721" y="3012"/>
                </a:lnTo>
                <a:lnTo>
                  <a:pt x="18448" y="3012"/>
                </a:lnTo>
                <a:lnTo>
                  <a:pt x="18714" y="2668"/>
                </a:lnTo>
                <a:lnTo>
                  <a:pt x="18124" y="2427"/>
                </a:lnTo>
                <a:lnTo>
                  <a:pt x="17614" y="2267"/>
                </a:lnTo>
                <a:lnTo>
                  <a:pt x="16630" y="21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28931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4" h="187959">
                <a:moveTo>
                  <a:pt x="32632" y="186689"/>
                </a:moveTo>
                <a:lnTo>
                  <a:pt x="24022" y="186689"/>
                </a:lnTo>
                <a:lnTo>
                  <a:pt x="24533" y="187959"/>
                </a:lnTo>
                <a:lnTo>
                  <a:pt x="31767" y="187959"/>
                </a:lnTo>
                <a:lnTo>
                  <a:pt x="32632" y="186689"/>
                </a:lnTo>
                <a:close/>
              </a:path>
              <a:path w="120014" h="187959">
                <a:moveTo>
                  <a:pt x="34401" y="185419"/>
                </a:moveTo>
                <a:lnTo>
                  <a:pt x="22763" y="185419"/>
                </a:lnTo>
                <a:lnTo>
                  <a:pt x="23550" y="186689"/>
                </a:lnTo>
                <a:lnTo>
                  <a:pt x="33536" y="186689"/>
                </a:lnTo>
                <a:lnTo>
                  <a:pt x="34401" y="185419"/>
                </a:lnTo>
                <a:close/>
              </a:path>
              <a:path w="120014" h="187959">
                <a:moveTo>
                  <a:pt x="39512" y="180339"/>
                </a:moveTo>
                <a:lnTo>
                  <a:pt x="4364" y="180339"/>
                </a:lnTo>
                <a:lnTo>
                  <a:pt x="5032" y="181609"/>
                </a:lnTo>
                <a:lnTo>
                  <a:pt x="6605" y="181609"/>
                </a:lnTo>
                <a:lnTo>
                  <a:pt x="7548" y="182879"/>
                </a:lnTo>
                <a:lnTo>
                  <a:pt x="21388" y="182879"/>
                </a:lnTo>
                <a:lnTo>
                  <a:pt x="21742" y="184149"/>
                </a:lnTo>
                <a:lnTo>
                  <a:pt x="22174" y="185419"/>
                </a:lnTo>
                <a:lnTo>
                  <a:pt x="35306" y="185419"/>
                </a:lnTo>
                <a:lnTo>
                  <a:pt x="36171" y="184149"/>
                </a:lnTo>
                <a:lnTo>
                  <a:pt x="37035" y="184149"/>
                </a:lnTo>
                <a:lnTo>
                  <a:pt x="37900" y="182879"/>
                </a:lnTo>
                <a:lnTo>
                  <a:pt x="38726" y="181609"/>
                </a:lnTo>
                <a:lnTo>
                  <a:pt x="39512" y="180339"/>
                </a:lnTo>
                <a:close/>
              </a:path>
              <a:path w="120014" h="187959">
                <a:moveTo>
                  <a:pt x="21388" y="182879"/>
                </a:moveTo>
                <a:lnTo>
                  <a:pt x="11047" y="182879"/>
                </a:lnTo>
                <a:lnTo>
                  <a:pt x="12424" y="184149"/>
                </a:lnTo>
                <a:lnTo>
                  <a:pt x="17338" y="184149"/>
                </a:lnTo>
                <a:lnTo>
                  <a:pt x="21388" y="182879"/>
                </a:lnTo>
                <a:close/>
              </a:path>
              <a:path w="120014" h="187959">
                <a:moveTo>
                  <a:pt x="47493" y="181609"/>
                </a:moveTo>
                <a:lnTo>
                  <a:pt x="41399" y="181609"/>
                </a:lnTo>
                <a:lnTo>
                  <a:pt x="42579" y="182879"/>
                </a:lnTo>
                <a:lnTo>
                  <a:pt x="46432" y="182879"/>
                </a:lnTo>
                <a:lnTo>
                  <a:pt x="47493" y="181609"/>
                </a:lnTo>
                <a:close/>
              </a:path>
              <a:path w="120014" h="187959">
                <a:moveTo>
                  <a:pt x="49105" y="180339"/>
                </a:moveTo>
                <a:lnTo>
                  <a:pt x="39512" y="180339"/>
                </a:lnTo>
                <a:lnTo>
                  <a:pt x="39826" y="181609"/>
                </a:lnTo>
                <a:lnTo>
                  <a:pt x="48044" y="181609"/>
                </a:lnTo>
                <a:lnTo>
                  <a:pt x="49105" y="180339"/>
                </a:lnTo>
                <a:close/>
              </a:path>
              <a:path w="120014" h="187959">
                <a:moveTo>
                  <a:pt x="50167" y="179069"/>
                </a:moveTo>
                <a:lnTo>
                  <a:pt x="3263" y="179069"/>
                </a:lnTo>
                <a:lnTo>
                  <a:pt x="3774" y="180339"/>
                </a:lnTo>
                <a:lnTo>
                  <a:pt x="49655" y="180339"/>
                </a:lnTo>
                <a:lnTo>
                  <a:pt x="50167" y="179069"/>
                </a:lnTo>
                <a:close/>
              </a:path>
              <a:path w="120014" h="187959">
                <a:moveTo>
                  <a:pt x="52486" y="172719"/>
                </a:moveTo>
                <a:lnTo>
                  <a:pt x="1297" y="172719"/>
                </a:lnTo>
                <a:lnTo>
                  <a:pt x="1454" y="175259"/>
                </a:lnTo>
                <a:lnTo>
                  <a:pt x="1730" y="176529"/>
                </a:lnTo>
                <a:lnTo>
                  <a:pt x="1927" y="176529"/>
                </a:lnTo>
                <a:lnTo>
                  <a:pt x="2163" y="177799"/>
                </a:lnTo>
                <a:lnTo>
                  <a:pt x="2477" y="177799"/>
                </a:lnTo>
                <a:lnTo>
                  <a:pt x="2831" y="179069"/>
                </a:lnTo>
                <a:lnTo>
                  <a:pt x="50677" y="179069"/>
                </a:lnTo>
                <a:lnTo>
                  <a:pt x="52211" y="175259"/>
                </a:lnTo>
                <a:lnTo>
                  <a:pt x="52211" y="173989"/>
                </a:lnTo>
                <a:lnTo>
                  <a:pt x="52369" y="173989"/>
                </a:lnTo>
                <a:lnTo>
                  <a:pt x="52486" y="172719"/>
                </a:lnTo>
                <a:close/>
              </a:path>
              <a:path w="120014" h="187959">
                <a:moveTo>
                  <a:pt x="53037" y="171449"/>
                </a:moveTo>
                <a:lnTo>
                  <a:pt x="1415" y="171449"/>
                </a:lnTo>
                <a:lnTo>
                  <a:pt x="1337" y="172719"/>
                </a:lnTo>
                <a:lnTo>
                  <a:pt x="52683" y="172719"/>
                </a:lnTo>
                <a:lnTo>
                  <a:pt x="53037" y="171449"/>
                </a:lnTo>
                <a:close/>
              </a:path>
              <a:path w="120014" h="187959">
                <a:moveTo>
                  <a:pt x="61018" y="168909"/>
                </a:moveTo>
                <a:lnTo>
                  <a:pt x="2202" y="168909"/>
                </a:lnTo>
                <a:lnTo>
                  <a:pt x="1651" y="171449"/>
                </a:lnTo>
                <a:lnTo>
                  <a:pt x="54845" y="171449"/>
                </a:lnTo>
                <a:lnTo>
                  <a:pt x="55160" y="170179"/>
                </a:lnTo>
                <a:lnTo>
                  <a:pt x="60389" y="170179"/>
                </a:lnTo>
                <a:lnTo>
                  <a:pt x="61018" y="168909"/>
                </a:lnTo>
                <a:close/>
              </a:path>
              <a:path w="120014" h="187959">
                <a:moveTo>
                  <a:pt x="59170" y="170179"/>
                </a:moveTo>
                <a:lnTo>
                  <a:pt x="55867" y="170179"/>
                </a:lnTo>
                <a:lnTo>
                  <a:pt x="56025" y="171449"/>
                </a:lnTo>
                <a:lnTo>
                  <a:pt x="58620" y="171449"/>
                </a:lnTo>
                <a:lnTo>
                  <a:pt x="59170" y="170179"/>
                </a:lnTo>
                <a:close/>
              </a:path>
              <a:path w="120014" h="187959">
                <a:moveTo>
                  <a:pt x="62394" y="167639"/>
                </a:moveTo>
                <a:lnTo>
                  <a:pt x="3302" y="167639"/>
                </a:lnTo>
                <a:lnTo>
                  <a:pt x="2909" y="168909"/>
                </a:lnTo>
                <a:lnTo>
                  <a:pt x="61725" y="168909"/>
                </a:lnTo>
                <a:lnTo>
                  <a:pt x="62394" y="167639"/>
                </a:lnTo>
                <a:close/>
              </a:path>
              <a:path w="120014" h="187959">
                <a:moveTo>
                  <a:pt x="75682" y="165099"/>
                </a:moveTo>
                <a:lnTo>
                  <a:pt x="64556" y="165099"/>
                </a:lnTo>
                <a:lnTo>
                  <a:pt x="65028" y="166369"/>
                </a:lnTo>
                <a:lnTo>
                  <a:pt x="67780" y="166369"/>
                </a:lnTo>
                <a:lnTo>
                  <a:pt x="69078" y="167639"/>
                </a:lnTo>
                <a:lnTo>
                  <a:pt x="69982" y="167639"/>
                </a:lnTo>
                <a:lnTo>
                  <a:pt x="71082" y="168909"/>
                </a:lnTo>
                <a:lnTo>
                  <a:pt x="72381" y="167639"/>
                </a:lnTo>
                <a:lnTo>
                  <a:pt x="74739" y="166369"/>
                </a:lnTo>
                <a:lnTo>
                  <a:pt x="75682" y="165099"/>
                </a:lnTo>
                <a:close/>
              </a:path>
              <a:path w="120014" h="187959">
                <a:moveTo>
                  <a:pt x="9357" y="166369"/>
                </a:moveTo>
                <a:lnTo>
                  <a:pt x="5032" y="166369"/>
                </a:lnTo>
                <a:lnTo>
                  <a:pt x="4560" y="167639"/>
                </a:lnTo>
                <a:lnTo>
                  <a:pt x="11362" y="167639"/>
                </a:lnTo>
                <a:lnTo>
                  <a:pt x="9357" y="166369"/>
                </a:lnTo>
                <a:close/>
              </a:path>
              <a:path w="120014" h="187959">
                <a:moveTo>
                  <a:pt x="63102" y="166369"/>
                </a:moveTo>
                <a:lnTo>
                  <a:pt x="12581" y="166369"/>
                </a:lnTo>
                <a:lnTo>
                  <a:pt x="12817" y="167639"/>
                </a:lnTo>
                <a:lnTo>
                  <a:pt x="63102" y="167639"/>
                </a:lnTo>
                <a:lnTo>
                  <a:pt x="63102" y="166369"/>
                </a:lnTo>
                <a:close/>
              </a:path>
              <a:path w="120014" h="187959">
                <a:moveTo>
                  <a:pt x="77806" y="163829"/>
                </a:moveTo>
                <a:lnTo>
                  <a:pt x="12502" y="163829"/>
                </a:lnTo>
                <a:lnTo>
                  <a:pt x="12424" y="166369"/>
                </a:lnTo>
                <a:lnTo>
                  <a:pt x="64163" y="166369"/>
                </a:lnTo>
                <a:lnTo>
                  <a:pt x="64556" y="165099"/>
                </a:lnTo>
                <a:lnTo>
                  <a:pt x="76508" y="165099"/>
                </a:lnTo>
                <a:lnTo>
                  <a:pt x="77806" y="163829"/>
                </a:lnTo>
                <a:close/>
              </a:path>
              <a:path w="120014" h="187959">
                <a:moveTo>
                  <a:pt x="79929" y="162559"/>
                </a:moveTo>
                <a:lnTo>
                  <a:pt x="13014" y="162559"/>
                </a:lnTo>
                <a:lnTo>
                  <a:pt x="12738" y="163829"/>
                </a:lnTo>
                <a:lnTo>
                  <a:pt x="78868" y="163829"/>
                </a:lnTo>
                <a:lnTo>
                  <a:pt x="79929" y="162559"/>
                </a:lnTo>
                <a:close/>
              </a:path>
              <a:path w="120014" h="187959">
                <a:moveTo>
                  <a:pt x="78278" y="160019"/>
                </a:moveTo>
                <a:lnTo>
                  <a:pt x="15018" y="160019"/>
                </a:lnTo>
                <a:lnTo>
                  <a:pt x="14389" y="161289"/>
                </a:lnTo>
                <a:lnTo>
                  <a:pt x="13878" y="161289"/>
                </a:lnTo>
                <a:lnTo>
                  <a:pt x="13407" y="162559"/>
                </a:lnTo>
                <a:lnTo>
                  <a:pt x="79339" y="162559"/>
                </a:lnTo>
                <a:lnTo>
                  <a:pt x="78632" y="161289"/>
                </a:lnTo>
                <a:lnTo>
                  <a:pt x="78278" y="160019"/>
                </a:lnTo>
                <a:close/>
              </a:path>
              <a:path w="120014" h="187959">
                <a:moveTo>
                  <a:pt x="77216" y="157479"/>
                </a:moveTo>
                <a:lnTo>
                  <a:pt x="55670" y="157479"/>
                </a:lnTo>
                <a:lnTo>
                  <a:pt x="54688" y="158749"/>
                </a:lnTo>
                <a:lnTo>
                  <a:pt x="18714" y="158749"/>
                </a:lnTo>
                <a:lnTo>
                  <a:pt x="17888" y="160019"/>
                </a:lnTo>
                <a:lnTo>
                  <a:pt x="77884" y="160019"/>
                </a:lnTo>
                <a:lnTo>
                  <a:pt x="77216" y="158749"/>
                </a:lnTo>
                <a:lnTo>
                  <a:pt x="77216" y="157479"/>
                </a:lnTo>
                <a:close/>
              </a:path>
              <a:path w="120014" h="187959">
                <a:moveTo>
                  <a:pt x="51779" y="157479"/>
                </a:moveTo>
                <a:lnTo>
                  <a:pt x="29055" y="157479"/>
                </a:lnTo>
                <a:lnTo>
                  <a:pt x="28819" y="158749"/>
                </a:lnTo>
                <a:lnTo>
                  <a:pt x="52644" y="158749"/>
                </a:lnTo>
                <a:lnTo>
                  <a:pt x="51779" y="157479"/>
                </a:lnTo>
                <a:close/>
              </a:path>
              <a:path w="120014" h="187959">
                <a:moveTo>
                  <a:pt x="45292" y="154939"/>
                </a:moveTo>
                <a:lnTo>
                  <a:pt x="30509" y="154939"/>
                </a:lnTo>
                <a:lnTo>
                  <a:pt x="30037" y="156209"/>
                </a:lnTo>
                <a:lnTo>
                  <a:pt x="29643" y="156209"/>
                </a:lnTo>
                <a:lnTo>
                  <a:pt x="29290" y="157479"/>
                </a:lnTo>
                <a:lnTo>
                  <a:pt x="48790" y="157479"/>
                </a:lnTo>
                <a:lnTo>
                  <a:pt x="47886" y="156209"/>
                </a:lnTo>
                <a:lnTo>
                  <a:pt x="45292" y="154939"/>
                </a:lnTo>
                <a:close/>
              </a:path>
              <a:path w="120014" h="187959">
                <a:moveTo>
                  <a:pt x="75132" y="151129"/>
                </a:moveTo>
                <a:lnTo>
                  <a:pt x="62394" y="151129"/>
                </a:lnTo>
                <a:lnTo>
                  <a:pt x="63023" y="152399"/>
                </a:lnTo>
                <a:lnTo>
                  <a:pt x="63612" y="152399"/>
                </a:lnTo>
                <a:lnTo>
                  <a:pt x="63849" y="153669"/>
                </a:lnTo>
                <a:lnTo>
                  <a:pt x="64321" y="153669"/>
                </a:lnTo>
                <a:lnTo>
                  <a:pt x="64634" y="154939"/>
                </a:lnTo>
                <a:lnTo>
                  <a:pt x="64870" y="156209"/>
                </a:lnTo>
                <a:lnTo>
                  <a:pt x="57990" y="156209"/>
                </a:lnTo>
                <a:lnTo>
                  <a:pt x="56969" y="157479"/>
                </a:lnTo>
                <a:lnTo>
                  <a:pt x="77137" y="157479"/>
                </a:lnTo>
                <a:lnTo>
                  <a:pt x="76351" y="154939"/>
                </a:lnTo>
                <a:lnTo>
                  <a:pt x="75840" y="153669"/>
                </a:lnTo>
                <a:lnTo>
                  <a:pt x="75132" y="151129"/>
                </a:lnTo>
                <a:close/>
              </a:path>
              <a:path w="120014" h="187959">
                <a:moveTo>
                  <a:pt x="41832" y="153669"/>
                </a:moveTo>
                <a:lnTo>
                  <a:pt x="31532" y="153669"/>
                </a:lnTo>
                <a:lnTo>
                  <a:pt x="30981" y="154939"/>
                </a:lnTo>
                <a:lnTo>
                  <a:pt x="42971" y="154939"/>
                </a:lnTo>
                <a:lnTo>
                  <a:pt x="41832" y="153669"/>
                </a:lnTo>
                <a:close/>
              </a:path>
              <a:path w="120014" h="187959">
                <a:moveTo>
                  <a:pt x="36957" y="152399"/>
                </a:moveTo>
                <a:lnTo>
                  <a:pt x="34087" y="152399"/>
                </a:lnTo>
                <a:lnTo>
                  <a:pt x="33419" y="153669"/>
                </a:lnTo>
                <a:lnTo>
                  <a:pt x="39158" y="153669"/>
                </a:lnTo>
                <a:lnTo>
                  <a:pt x="36957" y="152399"/>
                </a:lnTo>
                <a:close/>
              </a:path>
              <a:path w="120014" h="187959">
                <a:moveTo>
                  <a:pt x="39119" y="151129"/>
                </a:moveTo>
                <a:lnTo>
                  <a:pt x="35581" y="151129"/>
                </a:lnTo>
                <a:lnTo>
                  <a:pt x="36367" y="152399"/>
                </a:lnTo>
                <a:lnTo>
                  <a:pt x="38136" y="152399"/>
                </a:lnTo>
                <a:lnTo>
                  <a:pt x="39119" y="151129"/>
                </a:lnTo>
                <a:close/>
              </a:path>
              <a:path w="120014" h="187959">
                <a:moveTo>
                  <a:pt x="47729" y="148589"/>
                </a:moveTo>
                <a:lnTo>
                  <a:pt x="31020" y="148589"/>
                </a:lnTo>
                <a:lnTo>
                  <a:pt x="31885" y="149859"/>
                </a:lnTo>
                <a:lnTo>
                  <a:pt x="32946" y="151129"/>
                </a:lnTo>
                <a:lnTo>
                  <a:pt x="43641" y="151129"/>
                </a:lnTo>
                <a:lnTo>
                  <a:pt x="44938" y="149859"/>
                </a:lnTo>
                <a:lnTo>
                  <a:pt x="46313" y="149859"/>
                </a:lnTo>
                <a:lnTo>
                  <a:pt x="47729" y="148589"/>
                </a:lnTo>
                <a:close/>
              </a:path>
              <a:path w="120014" h="187959">
                <a:moveTo>
                  <a:pt x="74188" y="149859"/>
                </a:moveTo>
                <a:lnTo>
                  <a:pt x="61057" y="149859"/>
                </a:lnTo>
                <a:lnTo>
                  <a:pt x="61725" y="151129"/>
                </a:lnTo>
                <a:lnTo>
                  <a:pt x="74700" y="151129"/>
                </a:lnTo>
                <a:lnTo>
                  <a:pt x="74188" y="149859"/>
                </a:lnTo>
                <a:close/>
              </a:path>
              <a:path w="120014" h="187959">
                <a:moveTo>
                  <a:pt x="76233" y="147319"/>
                </a:moveTo>
                <a:lnTo>
                  <a:pt x="56850" y="147319"/>
                </a:lnTo>
                <a:lnTo>
                  <a:pt x="57715" y="148589"/>
                </a:lnTo>
                <a:lnTo>
                  <a:pt x="59092" y="148589"/>
                </a:lnTo>
                <a:lnTo>
                  <a:pt x="60350" y="149859"/>
                </a:lnTo>
                <a:lnTo>
                  <a:pt x="74582" y="149859"/>
                </a:lnTo>
                <a:lnTo>
                  <a:pt x="75565" y="148589"/>
                </a:lnTo>
                <a:lnTo>
                  <a:pt x="76233" y="147319"/>
                </a:lnTo>
                <a:close/>
              </a:path>
              <a:path w="120014" h="187959">
                <a:moveTo>
                  <a:pt x="78513" y="143509"/>
                </a:moveTo>
                <a:lnTo>
                  <a:pt x="72930" y="143509"/>
                </a:lnTo>
                <a:lnTo>
                  <a:pt x="72223" y="144779"/>
                </a:lnTo>
                <a:lnTo>
                  <a:pt x="13524" y="144779"/>
                </a:lnTo>
                <a:lnTo>
                  <a:pt x="14272" y="146049"/>
                </a:lnTo>
                <a:lnTo>
                  <a:pt x="28819" y="146049"/>
                </a:lnTo>
                <a:lnTo>
                  <a:pt x="29565" y="147319"/>
                </a:lnTo>
                <a:lnTo>
                  <a:pt x="30037" y="148589"/>
                </a:lnTo>
                <a:lnTo>
                  <a:pt x="47886" y="148589"/>
                </a:lnTo>
                <a:lnTo>
                  <a:pt x="48751" y="147319"/>
                </a:lnTo>
                <a:lnTo>
                  <a:pt x="76233" y="147319"/>
                </a:lnTo>
                <a:lnTo>
                  <a:pt x="76980" y="146049"/>
                </a:lnTo>
                <a:lnTo>
                  <a:pt x="78120" y="144779"/>
                </a:lnTo>
                <a:lnTo>
                  <a:pt x="78513" y="143509"/>
                </a:lnTo>
                <a:close/>
              </a:path>
              <a:path w="120014" h="187959">
                <a:moveTo>
                  <a:pt x="69117" y="143509"/>
                </a:moveTo>
                <a:lnTo>
                  <a:pt x="11912" y="143509"/>
                </a:lnTo>
                <a:lnTo>
                  <a:pt x="12344" y="144779"/>
                </a:lnTo>
                <a:lnTo>
                  <a:pt x="69824" y="144779"/>
                </a:lnTo>
                <a:lnTo>
                  <a:pt x="69117" y="143509"/>
                </a:lnTo>
                <a:close/>
              </a:path>
              <a:path w="120014" h="187959">
                <a:moveTo>
                  <a:pt x="67111" y="142239"/>
                </a:moveTo>
                <a:lnTo>
                  <a:pt x="11244" y="142239"/>
                </a:lnTo>
                <a:lnTo>
                  <a:pt x="11559" y="143509"/>
                </a:lnTo>
                <a:lnTo>
                  <a:pt x="68213" y="143509"/>
                </a:lnTo>
                <a:lnTo>
                  <a:pt x="67111" y="142239"/>
                </a:lnTo>
                <a:close/>
              </a:path>
              <a:path w="120014" h="187959">
                <a:moveTo>
                  <a:pt x="82720" y="142239"/>
                </a:moveTo>
                <a:lnTo>
                  <a:pt x="73717" y="142239"/>
                </a:lnTo>
                <a:lnTo>
                  <a:pt x="73520" y="143509"/>
                </a:lnTo>
                <a:lnTo>
                  <a:pt x="81855" y="143509"/>
                </a:lnTo>
                <a:lnTo>
                  <a:pt x="82720" y="142239"/>
                </a:lnTo>
                <a:close/>
              </a:path>
              <a:path w="120014" h="187959">
                <a:moveTo>
                  <a:pt x="64989" y="140969"/>
                </a:moveTo>
                <a:lnTo>
                  <a:pt x="10891" y="140969"/>
                </a:lnTo>
                <a:lnTo>
                  <a:pt x="11047" y="142239"/>
                </a:lnTo>
                <a:lnTo>
                  <a:pt x="66443" y="142239"/>
                </a:lnTo>
                <a:lnTo>
                  <a:pt x="64989" y="140969"/>
                </a:lnTo>
                <a:close/>
              </a:path>
              <a:path w="120014" h="187959">
                <a:moveTo>
                  <a:pt x="85355" y="140969"/>
                </a:moveTo>
                <a:lnTo>
                  <a:pt x="73049" y="140969"/>
                </a:lnTo>
                <a:lnTo>
                  <a:pt x="73756" y="142239"/>
                </a:lnTo>
                <a:lnTo>
                  <a:pt x="84726" y="142239"/>
                </a:lnTo>
                <a:lnTo>
                  <a:pt x="85355" y="140969"/>
                </a:lnTo>
                <a:close/>
              </a:path>
              <a:path w="120014" h="187959">
                <a:moveTo>
                  <a:pt x="61333" y="132079"/>
                </a:moveTo>
                <a:lnTo>
                  <a:pt x="2477" y="132079"/>
                </a:lnTo>
                <a:lnTo>
                  <a:pt x="3499" y="133349"/>
                </a:lnTo>
                <a:lnTo>
                  <a:pt x="4796" y="133349"/>
                </a:lnTo>
                <a:lnTo>
                  <a:pt x="6330" y="134619"/>
                </a:lnTo>
                <a:lnTo>
                  <a:pt x="8177" y="134619"/>
                </a:lnTo>
                <a:lnTo>
                  <a:pt x="9199" y="135889"/>
                </a:lnTo>
                <a:lnTo>
                  <a:pt x="11283" y="135889"/>
                </a:lnTo>
                <a:lnTo>
                  <a:pt x="10891" y="138429"/>
                </a:lnTo>
                <a:lnTo>
                  <a:pt x="10772" y="140969"/>
                </a:lnTo>
                <a:lnTo>
                  <a:pt x="64124" y="140969"/>
                </a:lnTo>
                <a:lnTo>
                  <a:pt x="63731" y="138429"/>
                </a:lnTo>
                <a:lnTo>
                  <a:pt x="63337" y="137159"/>
                </a:lnTo>
                <a:lnTo>
                  <a:pt x="62827" y="135889"/>
                </a:lnTo>
                <a:lnTo>
                  <a:pt x="62512" y="134619"/>
                </a:lnTo>
                <a:lnTo>
                  <a:pt x="61765" y="133349"/>
                </a:lnTo>
                <a:lnTo>
                  <a:pt x="61333" y="132079"/>
                </a:lnTo>
                <a:close/>
              </a:path>
              <a:path w="120014" h="187959">
                <a:moveTo>
                  <a:pt x="85984" y="139699"/>
                </a:moveTo>
                <a:lnTo>
                  <a:pt x="71947" y="139699"/>
                </a:lnTo>
                <a:lnTo>
                  <a:pt x="72459" y="140969"/>
                </a:lnTo>
                <a:lnTo>
                  <a:pt x="85826" y="140969"/>
                </a:lnTo>
                <a:lnTo>
                  <a:pt x="85984" y="139699"/>
                </a:lnTo>
                <a:close/>
              </a:path>
              <a:path w="120014" h="187959">
                <a:moveTo>
                  <a:pt x="85629" y="137159"/>
                </a:moveTo>
                <a:lnTo>
                  <a:pt x="70768" y="137159"/>
                </a:lnTo>
                <a:lnTo>
                  <a:pt x="71201" y="138429"/>
                </a:lnTo>
                <a:lnTo>
                  <a:pt x="71515" y="139699"/>
                </a:lnTo>
                <a:lnTo>
                  <a:pt x="86141" y="139699"/>
                </a:lnTo>
                <a:lnTo>
                  <a:pt x="86101" y="138429"/>
                </a:lnTo>
                <a:lnTo>
                  <a:pt x="85865" y="138429"/>
                </a:lnTo>
                <a:lnTo>
                  <a:pt x="85629" y="137159"/>
                </a:lnTo>
                <a:close/>
              </a:path>
              <a:path w="120014" h="187959">
                <a:moveTo>
                  <a:pt x="83900" y="130809"/>
                </a:moveTo>
                <a:lnTo>
                  <a:pt x="76784" y="130809"/>
                </a:lnTo>
                <a:lnTo>
                  <a:pt x="75997" y="132079"/>
                </a:lnTo>
                <a:lnTo>
                  <a:pt x="73834" y="132079"/>
                </a:lnTo>
                <a:lnTo>
                  <a:pt x="72813" y="133349"/>
                </a:lnTo>
                <a:lnTo>
                  <a:pt x="71830" y="133349"/>
                </a:lnTo>
                <a:lnTo>
                  <a:pt x="71555" y="134619"/>
                </a:lnTo>
                <a:lnTo>
                  <a:pt x="70886" y="134619"/>
                </a:lnTo>
                <a:lnTo>
                  <a:pt x="70768" y="135889"/>
                </a:lnTo>
                <a:lnTo>
                  <a:pt x="70689" y="137159"/>
                </a:lnTo>
                <a:lnTo>
                  <a:pt x="85315" y="137159"/>
                </a:lnTo>
                <a:lnTo>
                  <a:pt x="84882" y="135889"/>
                </a:lnTo>
                <a:lnTo>
                  <a:pt x="84568" y="133349"/>
                </a:lnTo>
                <a:lnTo>
                  <a:pt x="84371" y="132079"/>
                </a:lnTo>
                <a:lnTo>
                  <a:pt x="83900" y="130809"/>
                </a:lnTo>
                <a:close/>
              </a:path>
              <a:path w="120014" h="187959">
                <a:moveTo>
                  <a:pt x="23982" y="105409"/>
                </a:moveTo>
                <a:lnTo>
                  <a:pt x="11559" y="105409"/>
                </a:lnTo>
                <a:lnTo>
                  <a:pt x="11401" y="106679"/>
                </a:lnTo>
                <a:lnTo>
                  <a:pt x="11166" y="109219"/>
                </a:lnTo>
                <a:lnTo>
                  <a:pt x="11323" y="110489"/>
                </a:lnTo>
                <a:lnTo>
                  <a:pt x="11676" y="113029"/>
                </a:lnTo>
                <a:lnTo>
                  <a:pt x="11991" y="114299"/>
                </a:lnTo>
                <a:lnTo>
                  <a:pt x="12817" y="118109"/>
                </a:lnTo>
                <a:lnTo>
                  <a:pt x="2359" y="118109"/>
                </a:lnTo>
                <a:lnTo>
                  <a:pt x="1927" y="119379"/>
                </a:lnTo>
                <a:lnTo>
                  <a:pt x="1101" y="119379"/>
                </a:lnTo>
                <a:lnTo>
                  <a:pt x="786" y="120649"/>
                </a:lnTo>
                <a:lnTo>
                  <a:pt x="511" y="121919"/>
                </a:lnTo>
                <a:lnTo>
                  <a:pt x="275" y="121919"/>
                </a:lnTo>
                <a:lnTo>
                  <a:pt x="118" y="123189"/>
                </a:lnTo>
                <a:lnTo>
                  <a:pt x="0" y="124459"/>
                </a:lnTo>
                <a:lnTo>
                  <a:pt x="0" y="126999"/>
                </a:lnTo>
                <a:lnTo>
                  <a:pt x="235" y="128269"/>
                </a:lnTo>
                <a:lnTo>
                  <a:pt x="550" y="129539"/>
                </a:lnTo>
                <a:lnTo>
                  <a:pt x="1022" y="129539"/>
                </a:lnTo>
                <a:lnTo>
                  <a:pt x="1651" y="130809"/>
                </a:lnTo>
                <a:lnTo>
                  <a:pt x="2044" y="132079"/>
                </a:lnTo>
                <a:lnTo>
                  <a:pt x="60860" y="132079"/>
                </a:lnTo>
                <a:lnTo>
                  <a:pt x="60350" y="130809"/>
                </a:lnTo>
                <a:lnTo>
                  <a:pt x="60271" y="129539"/>
                </a:lnTo>
                <a:lnTo>
                  <a:pt x="60231" y="126999"/>
                </a:lnTo>
                <a:lnTo>
                  <a:pt x="57990" y="126999"/>
                </a:lnTo>
                <a:lnTo>
                  <a:pt x="56103" y="124459"/>
                </a:lnTo>
                <a:lnTo>
                  <a:pt x="56260" y="123189"/>
                </a:lnTo>
                <a:lnTo>
                  <a:pt x="56496" y="120649"/>
                </a:lnTo>
                <a:lnTo>
                  <a:pt x="56496" y="116839"/>
                </a:lnTo>
                <a:lnTo>
                  <a:pt x="52054" y="116839"/>
                </a:lnTo>
                <a:lnTo>
                  <a:pt x="51306" y="115569"/>
                </a:lnTo>
                <a:lnTo>
                  <a:pt x="50914" y="115569"/>
                </a:lnTo>
                <a:lnTo>
                  <a:pt x="50442" y="114299"/>
                </a:lnTo>
                <a:lnTo>
                  <a:pt x="49223" y="114299"/>
                </a:lnTo>
                <a:lnTo>
                  <a:pt x="48476" y="113029"/>
                </a:lnTo>
                <a:lnTo>
                  <a:pt x="47690" y="113029"/>
                </a:lnTo>
                <a:lnTo>
                  <a:pt x="46353" y="111759"/>
                </a:lnTo>
                <a:lnTo>
                  <a:pt x="41399" y="111759"/>
                </a:lnTo>
                <a:lnTo>
                  <a:pt x="41125" y="110489"/>
                </a:lnTo>
                <a:lnTo>
                  <a:pt x="40377" y="110489"/>
                </a:lnTo>
                <a:lnTo>
                  <a:pt x="39787" y="109219"/>
                </a:lnTo>
                <a:lnTo>
                  <a:pt x="39119" y="107949"/>
                </a:lnTo>
                <a:lnTo>
                  <a:pt x="26381" y="107949"/>
                </a:lnTo>
                <a:lnTo>
                  <a:pt x="25084" y="106679"/>
                </a:lnTo>
                <a:lnTo>
                  <a:pt x="23982" y="105409"/>
                </a:lnTo>
                <a:close/>
              </a:path>
              <a:path w="120014" h="187959">
                <a:moveTo>
                  <a:pt x="82917" y="129539"/>
                </a:moveTo>
                <a:lnTo>
                  <a:pt x="78239" y="129539"/>
                </a:lnTo>
                <a:lnTo>
                  <a:pt x="77530" y="130809"/>
                </a:lnTo>
                <a:lnTo>
                  <a:pt x="83467" y="130809"/>
                </a:lnTo>
                <a:lnTo>
                  <a:pt x="82917" y="129539"/>
                </a:lnTo>
                <a:close/>
              </a:path>
              <a:path w="120014" h="187959">
                <a:moveTo>
                  <a:pt x="90426" y="60959"/>
                </a:moveTo>
                <a:lnTo>
                  <a:pt x="66562" y="60959"/>
                </a:lnTo>
                <a:lnTo>
                  <a:pt x="66837" y="62229"/>
                </a:lnTo>
                <a:lnTo>
                  <a:pt x="67072" y="63499"/>
                </a:lnTo>
                <a:lnTo>
                  <a:pt x="67387" y="64769"/>
                </a:lnTo>
                <a:lnTo>
                  <a:pt x="67623" y="66039"/>
                </a:lnTo>
                <a:lnTo>
                  <a:pt x="67623" y="69849"/>
                </a:lnTo>
                <a:lnTo>
                  <a:pt x="67308" y="71119"/>
                </a:lnTo>
                <a:lnTo>
                  <a:pt x="67111" y="72389"/>
                </a:lnTo>
                <a:lnTo>
                  <a:pt x="66798" y="73659"/>
                </a:lnTo>
                <a:lnTo>
                  <a:pt x="66640" y="73659"/>
                </a:lnTo>
                <a:lnTo>
                  <a:pt x="66169" y="74929"/>
                </a:lnTo>
                <a:lnTo>
                  <a:pt x="65343" y="76199"/>
                </a:lnTo>
                <a:lnTo>
                  <a:pt x="64438" y="78739"/>
                </a:lnTo>
                <a:lnTo>
                  <a:pt x="64202" y="78739"/>
                </a:lnTo>
                <a:lnTo>
                  <a:pt x="64005" y="80009"/>
                </a:lnTo>
                <a:lnTo>
                  <a:pt x="63691" y="81279"/>
                </a:lnTo>
                <a:lnTo>
                  <a:pt x="63376" y="83819"/>
                </a:lnTo>
                <a:lnTo>
                  <a:pt x="63376" y="86359"/>
                </a:lnTo>
                <a:lnTo>
                  <a:pt x="63573" y="87629"/>
                </a:lnTo>
                <a:lnTo>
                  <a:pt x="63888" y="87629"/>
                </a:lnTo>
                <a:lnTo>
                  <a:pt x="63849" y="91439"/>
                </a:lnTo>
                <a:lnTo>
                  <a:pt x="63376" y="93979"/>
                </a:lnTo>
                <a:lnTo>
                  <a:pt x="62866" y="95249"/>
                </a:lnTo>
                <a:lnTo>
                  <a:pt x="61922" y="95249"/>
                </a:lnTo>
                <a:lnTo>
                  <a:pt x="62237" y="97789"/>
                </a:lnTo>
                <a:lnTo>
                  <a:pt x="62276" y="102869"/>
                </a:lnTo>
                <a:lnTo>
                  <a:pt x="62157" y="104139"/>
                </a:lnTo>
                <a:lnTo>
                  <a:pt x="62001" y="106679"/>
                </a:lnTo>
                <a:lnTo>
                  <a:pt x="58777" y="123189"/>
                </a:lnTo>
                <a:lnTo>
                  <a:pt x="57990" y="126999"/>
                </a:lnTo>
                <a:lnTo>
                  <a:pt x="60231" y="126999"/>
                </a:lnTo>
                <a:lnTo>
                  <a:pt x="60428" y="124459"/>
                </a:lnTo>
                <a:lnTo>
                  <a:pt x="60703" y="123189"/>
                </a:lnTo>
                <a:lnTo>
                  <a:pt x="60899" y="121919"/>
                </a:lnTo>
                <a:lnTo>
                  <a:pt x="61136" y="121919"/>
                </a:lnTo>
                <a:lnTo>
                  <a:pt x="61411" y="120649"/>
                </a:lnTo>
                <a:lnTo>
                  <a:pt x="61725" y="119379"/>
                </a:lnTo>
                <a:lnTo>
                  <a:pt x="62118" y="118109"/>
                </a:lnTo>
                <a:lnTo>
                  <a:pt x="63023" y="116839"/>
                </a:lnTo>
                <a:lnTo>
                  <a:pt x="63573" y="115569"/>
                </a:lnTo>
                <a:lnTo>
                  <a:pt x="64202" y="114299"/>
                </a:lnTo>
                <a:lnTo>
                  <a:pt x="64870" y="114299"/>
                </a:lnTo>
                <a:lnTo>
                  <a:pt x="65618" y="113029"/>
                </a:lnTo>
                <a:lnTo>
                  <a:pt x="66443" y="111759"/>
                </a:lnTo>
                <a:lnTo>
                  <a:pt x="67347" y="110489"/>
                </a:lnTo>
                <a:lnTo>
                  <a:pt x="68330" y="110489"/>
                </a:lnTo>
                <a:lnTo>
                  <a:pt x="70572" y="107949"/>
                </a:lnTo>
                <a:lnTo>
                  <a:pt x="72930" y="107949"/>
                </a:lnTo>
                <a:lnTo>
                  <a:pt x="73953" y="106679"/>
                </a:lnTo>
                <a:lnTo>
                  <a:pt x="96478" y="106679"/>
                </a:lnTo>
                <a:lnTo>
                  <a:pt x="96835" y="105409"/>
                </a:lnTo>
                <a:lnTo>
                  <a:pt x="108357" y="105409"/>
                </a:lnTo>
                <a:lnTo>
                  <a:pt x="108829" y="104139"/>
                </a:lnTo>
                <a:lnTo>
                  <a:pt x="109059" y="104139"/>
                </a:lnTo>
                <a:lnTo>
                  <a:pt x="109415" y="102869"/>
                </a:lnTo>
                <a:lnTo>
                  <a:pt x="109772" y="100329"/>
                </a:lnTo>
                <a:lnTo>
                  <a:pt x="109806" y="97789"/>
                </a:lnTo>
                <a:lnTo>
                  <a:pt x="69431" y="97789"/>
                </a:lnTo>
                <a:lnTo>
                  <a:pt x="69667" y="95249"/>
                </a:lnTo>
                <a:lnTo>
                  <a:pt x="69863" y="93979"/>
                </a:lnTo>
                <a:lnTo>
                  <a:pt x="70139" y="91439"/>
                </a:lnTo>
                <a:lnTo>
                  <a:pt x="70533" y="90169"/>
                </a:lnTo>
                <a:lnTo>
                  <a:pt x="71004" y="87629"/>
                </a:lnTo>
                <a:lnTo>
                  <a:pt x="71987" y="85089"/>
                </a:lnTo>
                <a:lnTo>
                  <a:pt x="72381" y="83819"/>
                </a:lnTo>
                <a:lnTo>
                  <a:pt x="72813" y="82549"/>
                </a:lnTo>
                <a:lnTo>
                  <a:pt x="73756" y="80009"/>
                </a:lnTo>
                <a:lnTo>
                  <a:pt x="74307" y="78739"/>
                </a:lnTo>
                <a:lnTo>
                  <a:pt x="75014" y="76199"/>
                </a:lnTo>
                <a:lnTo>
                  <a:pt x="80400" y="67309"/>
                </a:lnTo>
                <a:lnTo>
                  <a:pt x="81030" y="66039"/>
                </a:lnTo>
                <a:lnTo>
                  <a:pt x="81698" y="66039"/>
                </a:lnTo>
                <a:lnTo>
                  <a:pt x="82406" y="64769"/>
                </a:lnTo>
                <a:lnTo>
                  <a:pt x="83152" y="64769"/>
                </a:lnTo>
                <a:lnTo>
                  <a:pt x="83978" y="63499"/>
                </a:lnTo>
                <a:lnTo>
                  <a:pt x="85668" y="63499"/>
                </a:lnTo>
                <a:lnTo>
                  <a:pt x="86574" y="62229"/>
                </a:lnTo>
                <a:lnTo>
                  <a:pt x="89875" y="62229"/>
                </a:lnTo>
                <a:lnTo>
                  <a:pt x="90426" y="60959"/>
                </a:lnTo>
                <a:close/>
              </a:path>
              <a:path w="120014" h="187959">
                <a:moveTo>
                  <a:pt x="12305" y="116839"/>
                </a:moveTo>
                <a:lnTo>
                  <a:pt x="3341" y="116839"/>
                </a:lnTo>
                <a:lnTo>
                  <a:pt x="2831" y="118109"/>
                </a:lnTo>
                <a:lnTo>
                  <a:pt x="12817" y="118109"/>
                </a:lnTo>
                <a:lnTo>
                  <a:pt x="12305" y="116839"/>
                </a:lnTo>
                <a:close/>
              </a:path>
              <a:path w="120014" h="187959">
                <a:moveTo>
                  <a:pt x="50757" y="100329"/>
                </a:moveTo>
                <a:lnTo>
                  <a:pt x="41360" y="100329"/>
                </a:lnTo>
                <a:lnTo>
                  <a:pt x="42971" y="101599"/>
                </a:lnTo>
                <a:lnTo>
                  <a:pt x="43797" y="101599"/>
                </a:lnTo>
                <a:lnTo>
                  <a:pt x="45448" y="102869"/>
                </a:lnTo>
                <a:lnTo>
                  <a:pt x="46313" y="102869"/>
                </a:lnTo>
                <a:lnTo>
                  <a:pt x="47179" y="104139"/>
                </a:lnTo>
                <a:lnTo>
                  <a:pt x="48005" y="105409"/>
                </a:lnTo>
                <a:lnTo>
                  <a:pt x="48870" y="105409"/>
                </a:lnTo>
                <a:lnTo>
                  <a:pt x="49734" y="106679"/>
                </a:lnTo>
                <a:lnTo>
                  <a:pt x="50560" y="107949"/>
                </a:lnTo>
                <a:lnTo>
                  <a:pt x="51425" y="109219"/>
                </a:lnTo>
                <a:lnTo>
                  <a:pt x="52250" y="109219"/>
                </a:lnTo>
                <a:lnTo>
                  <a:pt x="53076" y="110489"/>
                </a:lnTo>
                <a:lnTo>
                  <a:pt x="53154" y="113029"/>
                </a:lnTo>
                <a:lnTo>
                  <a:pt x="52761" y="114299"/>
                </a:lnTo>
                <a:lnTo>
                  <a:pt x="52564" y="115569"/>
                </a:lnTo>
                <a:lnTo>
                  <a:pt x="52054" y="116839"/>
                </a:lnTo>
                <a:lnTo>
                  <a:pt x="56496" y="116839"/>
                </a:lnTo>
                <a:lnTo>
                  <a:pt x="55750" y="111759"/>
                </a:lnTo>
                <a:lnTo>
                  <a:pt x="55474" y="110489"/>
                </a:lnTo>
                <a:lnTo>
                  <a:pt x="51621" y="101599"/>
                </a:lnTo>
                <a:lnTo>
                  <a:pt x="50757" y="100329"/>
                </a:lnTo>
                <a:close/>
              </a:path>
              <a:path w="120014" h="187959">
                <a:moveTo>
                  <a:pt x="94753" y="109219"/>
                </a:moveTo>
                <a:lnTo>
                  <a:pt x="82523" y="109219"/>
                </a:lnTo>
                <a:lnTo>
                  <a:pt x="83861" y="110489"/>
                </a:lnTo>
                <a:lnTo>
                  <a:pt x="85826" y="111759"/>
                </a:lnTo>
                <a:lnTo>
                  <a:pt x="92549" y="111759"/>
                </a:lnTo>
                <a:lnTo>
                  <a:pt x="93139" y="110489"/>
                </a:lnTo>
                <a:lnTo>
                  <a:pt x="94236" y="110489"/>
                </a:lnTo>
                <a:lnTo>
                  <a:pt x="94753" y="109219"/>
                </a:lnTo>
                <a:close/>
              </a:path>
              <a:path w="120014" h="187959">
                <a:moveTo>
                  <a:pt x="95696" y="107949"/>
                </a:moveTo>
                <a:lnTo>
                  <a:pt x="79771" y="107949"/>
                </a:lnTo>
                <a:lnTo>
                  <a:pt x="80872" y="109219"/>
                </a:lnTo>
                <a:lnTo>
                  <a:pt x="95259" y="109219"/>
                </a:lnTo>
                <a:lnTo>
                  <a:pt x="95696" y="107949"/>
                </a:lnTo>
                <a:close/>
              </a:path>
              <a:path w="120014" h="187959">
                <a:moveTo>
                  <a:pt x="37900" y="106679"/>
                </a:moveTo>
                <a:lnTo>
                  <a:pt x="27403" y="106679"/>
                </a:lnTo>
                <a:lnTo>
                  <a:pt x="26538" y="107949"/>
                </a:lnTo>
                <a:lnTo>
                  <a:pt x="38332" y="107949"/>
                </a:lnTo>
                <a:lnTo>
                  <a:pt x="37900" y="106679"/>
                </a:lnTo>
                <a:close/>
              </a:path>
              <a:path w="120014" h="187959">
                <a:moveTo>
                  <a:pt x="96478" y="106679"/>
                </a:moveTo>
                <a:lnTo>
                  <a:pt x="76036" y="106679"/>
                </a:lnTo>
                <a:lnTo>
                  <a:pt x="77806" y="107949"/>
                </a:lnTo>
                <a:lnTo>
                  <a:pt x="96122" y="107949"/>
                </a:lnTo>
                <a:lnTo>
                  <a:pt x="96478" y="106679"/>
                </a:lnTo>
                <a:close/>
              </a:path>
              <a:path w="120014" h="187959">
                <a:moveTo>
                  <a:pt x="35855" y="105409"/>
                </a:moveTo>
                <a:lnTo>
                  <a:pt x="29801" y="105409"/>
                </a:lnTo>
                <a:lnTo>
                  <a:pt x="29014" y="106679"/>
                </a:lnTo>
                <a:lnTo>
                  <a:pt x="36406" y="106679"/>
                </a:lnTo>
                <a:lnTo>
                  <a:pt x="35855" y="105409"/>
                </a:lnTo>
                <a:close/>
              </a:path>
              <a:path w="120014" h="187959">
                <a:moveTo>
                  <a:pt x="106747" y="105409"/>
                </a:moveTo>
                <a:lnTo>
                  <a:pt x="97617" y="105409"/>
                </a:lnTo>
                <a:lnTo>
                  <a:pt x="98560" y="106679"/>
                </a:lnTo>
                <a:lnTo>
                  <a:pt x="105448" y="106679"/>
                </a:lnTo>
                <a:lnTo>
                  <a:pt x="106747" y="105409"/>
                </a:lnTo>
                <a:close/>
              </a:path>
              <a:path w="120014" h="187959">
                <a:moveTo>
                  <a:pt x="107449" y="105409"/>
                </a:moveTo>
                <a:lnTo>
                  <a:pt x="106943" y="105409"/>
                </a:lnTo>
                <a:lnTo>
                  <a:pt x="107138" y="106679"/>
                </a:lnTo>
                <a:lnTo>
                  <a:pt x="107449" y="105409"/>
                </a:lnTo>
                <a:close/>
              </a:path>
              <a:path w="120014" h="187959">
                <a:moveTo>
                  <a:pt x="21781" y="104139"/>
                </a:moveTo>
                <a:lnTo>
                  <a:pt x="12541" y="104139"/>
                </a:lnTo>
                <a:lnTo>
                  <a:pt x="11991" y="105409"/>
                </a:lnTo>
                <a:lnTo>
                  <a:pt x="23314" y="105409"/>
                </a:lnTo>
                <a:lnTo>
                  <a:pt x="21781" y="104139"/>
                </a:lnTo>
                <a:close/>
              </a:path>
              <a:path w="120014" h="187959">
                <a:moveTo>
                  <a:pt x="17967" y="102869"/>
                </a:moveTo>
                <a:lnTo>
                  <a:pt x="13485" y="102869"/>
                </a:lnTo>
                <a:lnTo>
                  <a:pt x="13170" y="104139"/>
                </a:lnTo>
                <a:lnTo>
                  <a:pt x="19029" y="104139"/>
                </a:lnTo>
                <a:lnTo>
                  <a:pt x="17967" y="102869"/>
                </a:lnTo>
                <a:close/>
              </a:path>
              <a:path w="120014" h="187959">
                <a:moveTo>
                  <a:pt x="46353" y="96519"/>
                </a:moveTo>
                <a:lnTo>
                  <a:pt x="21545" y="96519"/>
                </a:lnTo>
                <a:lnTo>
                  <a:pt x="23353" y="97789"/>
                </a:lnTo>
                <a:lnTo>
                  <a:pt x="24926" y="97789"/>
                </a:lnTo>
                <a:lnTo>
                  <a:pt x="26813" y="99059"/>
                </a:lnTo>
                <a:lnTo>
                  <a:pt x="36052" y="99059"/>
                </a:lnTo>
                <a:lnTo>
                  <a:pt x="37822" y="100329"/>
                </a:lnTo>
                <a:lnTo>
                  <a:pt x="49773" y="100329"/>
                </a:lnTo>
                <a:lnTo>
                  <a:pt x="48751" y="99059"/>
                </a:lnTo>
                <a:lnTo>
                  <a:pt x="47612" y="97789"/>
                </a:lnTo>
                <a:lnTo>
                  <a:pt x="46353" y="96519"/>
                </a:lnTo>
                <a:close/>
              </a:path>
              <a:path w="120014" h="187959">
                <a:moveTo>
                  <a:pt x="54983" y="100060"/>
                </a:moveTo>
                <a:lnTo>
                  <a:pt x="55041" y="100329"/>
                </a:lnTo>
                <a:lnTo>
                  <a:pt x="54983" y="100060"/>
                </a:lnTo>
                <a:close/>
              </a:path>
              <a:path w="120014" h="187959">
                <a:moveTo>
                  <a:pt x="41713" y="73659"/>
                </a:moveTo>
                <a:lnTo>
                  <a:pt x="34087" y="73659"/>
                </a:lnTo>
                <a:lnTo>
                  <a:pt x="35738" y="74929"/>
                </a:lnTo>
                <a:lnTo>
                  <a:pt x="37468" y="76199"/>
                </a:lnTo>
                <a:lnTo>
                  <a:pt x="38332" y="77469"/>
                </a:lnTo>
                <a:lnTo>
                  <a:pt x="39197" y="77469"/>
                </a:lnTo>
                <a:lnTo>
                  <a:pt x="40102" y="78739"/>
                </a:lnTo>
                <a:lnTo>
                  <a:pt x="40967" y="78739"/>
                </a:lnTo>
                <a:lnTo>
                  <a:pt x="42697" y="81279"/>
                </a:lnTo>
                <a:lnTo>
                  <a:pt x="43561" y="81279"/>
                </a:lnTo>
                <a:lnTo>
                  <a:pt x="44426" y="82549"/>
                </a:lnTo>
                <a:lnTo>
                  <a:pt x="46077" y="85089"/>
                </a:lnTo>
                <a:lnTo>
                  <a:pt x="46864" y="85089"/>
                </a:lnTo>
                <a:lnTo>
                  <a:pt x="47612" y="86359"/>
                </a:lnTo>
                <a:lnTo>
                  <a:pt x="43012" y="86359"/>
                </a:lnTo>
                <a:lnTo>
                  <a:pt x="42422" y="87629"/>
                </a:lnTo>
                <a:lnTo>
                  <a:pt x="43955" y="87629"/>
                </a:lnTo>
                <a:lnTo>
                  <a:pt x="45331" y="88899"/>
                </a:lnTo>
                <a:lnTo>
                  <a:pt x="46157" y="88899"/>
                </a:lnTo>
                <a:lnTo>
                  <a:pt x="47061" y="90169"/>
                </a:lnTo>
                <a:lnTo>
                  <a:pt x="48044" y="91439"/>
                </a:lnTo>
                <a:lnTo>
                  <a:pt x="53822" y="97789"/>
                </a:lnTo>
                <a:lnTo>
                  <a:pt x="54983" y="100060"/>
                </a:lnTo>
                <a:lnTo>
                  <a:pt x="54492" y="97789"/>
                </a:lnTo>
                <a:lnTo>
                  <a:pt x="53115" y="92709"/>
                </a:lnTo>
                <a:lnTo>
                  <a:pt x="52408" y="91439"/>
                </a:lnTo>
                <a:lnTo>
                  <a:pt x="51582" y="90169"/>
                </a:lnTo>
                <a:lnTo>
                  <a:pt x="50599" y="87629"/>
                </a:lnTo>
                <a:lnTo>
                  <a:pt x="49460" y="85089"/>
                </a:lnTo>
                <a:lnTo>
                  <a:pt x="48122" y="83819"/>
                </a:lnTo>
                <a:lnTo>
                  <a:pt x="46628" y="81279"/>
                </a:lnTo>
                <a:lnTo>
                  <a:pt x="45803" y="80009"/>
                </a:lnTo>
                <a:lnTo>
                  <a:pt x="43994" y="77469"/>
                </a:lnTo>
                <a:lnTo>
                  <a:pt x="42971" y="76199"/>
                </a:lnTo>
                <a:lnTo>
                  <a:pt x="42815" y="74929"/>
                </a:lnTo>
                <a:lnTo>
                  <a:pt x="41713" y="73659"/>
                </a:lnTo>
                <a:close/>
              </a:path>
              <a:path w="120014" h="187959">
                <a:moveTo>
                  <a:pt x="113463" y="97789"/>
                </a:moveTo>
                <a:lnTo>
                  <a:pt x="110945" y="97789"/>
                </a:lnTo>
                <a:lnTo>
                  <a:pt x="111347" y="99059"/>
                </a:lnTo>
                <a:lnTo>
                  <a:pt x="112290" y="99059"/>
                </a:lnTo>
                <a:lnTo>
                  <a:pt x="113463" y="97789"/>
                </a:lnTo>
                <a:close/>
              </a:path>
              <a:path w="120014" h="187959">
                <a:moveTo>
                  <a:pt x="118385" y="62230"/>
                </a:moveTo>
                <a:lnTo>
                  <a:pt x="105321" y="62229"/>
                </a:lnTo>
                <a:lnTo>
                  <a:pt x="104459" y="63499"/>
                </a:lnTo>
                <a:lnTo>
                  <a:pt x="103562" y="64769"/>
                </a:lnTo>
                <a:lnTo>
                  <a:pt x="93845" y="64769"/>
                </a:lnTo>
                <a:lnTo>
                  <a:pt x="93296" y="66039"/>
                </a:lnTo>
                <a:lnTo>
                  <a:pt x="92784" y="66039"/>
                </a:lnTo>
                <a:lnTo>
                  <a:pt x="92274" y="67309"/>
                </a:lnTo>
                <a:lnTo>
                  <a:pt x="91802" y="67309"/>
                </a:lnTo>
                <a:lnTo>
                  <a:pt x="91370" y="68579"/>
                </a:lnTo>
                <a:lnTo>
                  <a:pt x="90977" y="69849"/>
                </a:lnTo>
                <a:lnTo>
                  <a:pt x="90268" y="72389"/>
                </a:lnTo>
                <a:lnTo>
                  <a:pt x="89993" y="73659"/>
                </a:lnTo>
                <a:lnTo>
                  <a:pt x="84843" y="73659"/>
                </a:lnTo>
                <a:lnTo>
                  <a:pt x="84293" y="74929"/>
                </a:lnTo>
                <a:lnTo>
                  <a:pt x="83191" y="74929"/>
                </a:lnTo>
                <a:lnTo>
                  <a:pt x="82130" y="76199"/>
                </a:lnTo>
                <a:lnTo>
                  <a:pt x="81030" y="78739"/>
                </a:lnTo>
                <a:lnTo>
                  <a:pt x="79968" y="80009"/>
                </a:lnTo>
                <a:lnTo>
                  <a:pt x="78513" y="83819"/>
                </a:lnTo>
                <a:lnTo>
                  <a:pt x="78081" y="85089"/>
                </a:lnTo>
                <a:lnTo>
                  <a:pt x="77688" y="86359"/>
                </a:lnTo>
                <a:lnTo>
                  <a:pt x="77294" y="88899"/>
                </a:lnTo>
                <a:lnTo>
                  <a:pt x="76901" y="90169"/>
                </a:lnTo>
                <a:lnTo>
                  <a:pt x="76626" y="90169"/>
                </a:lnTo>
                <a:lnTo>
                  <a:pt x="75722" y="91439"/>
                </a:lnTo>
                <a:lnTo>
                  <a:pt x="74975" y="91439"/>
                </a:lnTo>
                <a:lnTo>
                  <a:pt x="73010" y="93979"/>
                </a:lnTo>
                <a:lnTo>
                  <a:pt x="71711" y="95249"/>
                </a:lnTo>
                <a:lnTo>
                  <a:pt x="70021" y="96519"/>
                </a:lnTo>
                <a:lnTo>
                  <a:pt x="69431" y="97789"/>
                </a:lnTo>
                <a:lnTo>
                  <a:pt x="114878" y="97789"/>
                </a:lnTo>
                <a:lnTo>
                  <a:pt x="115625" y="96519"/>
                </a:lnTo>
                <a:lnTo>
                  <a:pt x="116453" y="96519"/>
                </a:lnTo>
                <a:lnTo>
                  <a:pt x="117316" y="95249"/>
                </a:lnTo>
                <a:lnTo>
                  <a:pt x="118385" y="93979"/>
                </a:lnTo>
                <a:lnTo>
                  <a:pt x="119604" y="92709"/>
                </a:lnTo>
                <a:lnTo>
                  <a:pt x="119604" y="68580"/>
                </a:lnTo>
                <a:lnTo>
                  <a:pt x="118385" y="62230"/>
                </a:lnTo>
                <a:close/>
              </a:path>
              <a:path w="120014" h="187959">
                <a:moveTo>
                  <a:pt x="42815" y="95249"/>
                </a:moveTo>
                <a:lnTo>
                  <a:pt x="20011" y="95249"/>
                </a:lnTo>
                <a:lnTo>
                  <a:pt x="21073" y="96519"/>
                </a:lnTo>
                <a:lnTo>
                  <a:pt x="44387" y="96519"/>
                </a:lnTo>
                <a:lnTo>
                  <a:pt x="42815" y="95249"/>
                </a:lnTo>
                <a:close/>
              </a:path>
              <a:path w="120014" h="187959">
                <a:moveTo>
                  <a:pt x="40613" y="93979"/>
                </a:moveTo>
                <a:lnTo>
                  <a:pt x="19382" y="93979"/>
                </a:lnTo>
                <a:lnTo>
                  <a:pt x="19658" y="95249"/>
                </a:lnTo>
                <a:lnTo>
                  <a:pt x="41754" y="95249"/>
                </a:lnTo>
                <a:lnTo>
                  <a:pt x="40613" y="93979"/>
                </a:lnTo>
                <a:close/>
              </a:path>
              <a:path w="120014" h="187959">
                <a:moveTo>
                  <a:pt x="34283" y="87629"/>
                </a:moveTo>
                <a:lnTo>
                  <a:pt x="18832" y="87629"/>
                </a:lnTo>
                <a:lnTo>
                  <a:pt x="18675" y="88899"/>
                </a:lnTo>
                <a:lnTo>
                  <a:pt x="18517" y="88899"/>
                </a:lnTo>
                <a:lnTo>
                  <a:pt x="18478" y="91439"/>
                </a:lnTo>
                <a:lnTo>
                  <a:pt x="19029" y="93979"/>
                </a:lnTo>
                <a:lnTo>
                  <a:pt x="39433" y="93979"/>
                </a:lnTo>
                <a:lnTo>
                  <a:pt x="38215" y="92709"/>
                </a:lnTo>
                <a:lnTo>
                  <a:pt x="37074" y="91439"/>
                </a:lnTo>
                <a:lnTo>
                  <a:pt x="35974" y="90169"/>
                </a:lnTo>
                <a:lnTo>
                  <a:pt x="35502" y="90169"/>
                </a:lnTo>
                <a:lnTo>
                  <a:pt x="34636" y="88899"/>
                </a:lnTo>
                <a:lnTo>
                  <a:pt x="34283" y="87629"/>
                </a:lnTo>
                <a:close/>
              </a:path>
              <a:path w="120014" h="187959">
                <a:moveTo>
                  <a:pt x="59995" y="74929"/>
                </a:moveTo>
                <a:lnTo>
                  <a:pt x="57479" y="74929"/>
                </a:lnTo>
                <a:lnTo>
                  <a:pt x="57558" y="77469"/>
                </a:lnTo>
                <a:lnTo>
                  <a:pt x="57322" y="78739"/>
                </a:lnTo>
                <a:lnTo>
                  <a:pt x="57125" y="78739"/>
                </a:lnTo>
                <a:lnTo>
                  <a:pt x="56850" y="80009"/>
                </a:lnTo>
                <a:lnTo>
                  <a:pt x="56221" y="81279"/>
                </a:lnTo>
                <a:lnTo>
                  <a:pt x="56103" y="82549"/>
                </a:lnTo>
                <a:lnTo>
                  <a:pt x="55867" y="82549"/>
                </a:lnTo>
                <a:lnTo>
                  <a:pt x="55789" y="85089"/>
                </a:lnTo>
                <a:lnTo>
                  <a:pt x="56103" y="87629"/>
                </a:lnTo>
                <a:lnTo>
                  <a:pt x="56418" y="88899"/>
                </a:lnTo>
                <a:lnTo>
                  <a:pt x="56811" y="90169"/>
                </a:lnTo>
                <a:lnTo>
                  <a:pt x="57047" y="90169"/>
                </a:lnTo>
                <a:lnTo>
                  <a:pt x="57322" y="91439"/>
                </a:lnTo>
                <a:lnTo>
                  <a:pt x="57990" y="92709"/>
                </a:lnTo>
                <a:lnTo>
                  <a:pt x="59760" y="92709"/>
                </a:lnTo>
                <a:lnTo>
                  <a:pt x="59366" y="91439"/>
                </a:lnTo>
                <a:lnTo>
                  <a:pt x="59053" y="90169"/>
                </a:lnTo>
                <a:lnTo>
                  <a:pt x="58580" y="88899"/>
                </a:lnTo>
                <a:lnTo>
                  <a:pt x="58423" y="88899"/>
                </a:lnTo>
                <a:lnTo>
                  <a:pt x="58266" y="87629"/>
                </a:lnTo>
                <a:lnTo>
                  <a:pt x="58227" y="86359"/>
                </a:lnTo>
                <a:lnTo>
                  <a:pt x="58305" y="85089"/>
                </a:lnTo>
                <a:lnTo>
                  <a:pt x="59288" y="82549"/>
                </a:lnTo>
                <a:lnTo>
                  <a:pt x="59602" y="81279"/>
                </a:lnTo>
                <a:lnTo>
                  <a:pt x="59838" y="80009"/>
                </a:lnTo>
                <a:lnTo>
                  <a:pt x="59995" y="78739"/>
                </a:lnTo>
                <a:lnTo>
                  <a:pt x="59995" y="74929"/>
                </a:lnTo>
                <a:close/>
              </a:path>
              <a:path w="120014" h="187959">
                <a:moveTo>
                  <a:pt x="33772" y="86359"/>
                </a:moveTo>
                <a:lnTo>
                  <a:pt x="15254" y="86359"/>
                </a:lnTo>
                <a:lnTo>
                  <a:pt x="17692" y="87629"/>
                </a:lnTo>
                <a:lnTo>
                  <a:pt x="34007" y="87629"/>
                </a:lnTo>
                <a:lnTo>
                  <a:pt x="33772" y="86359"/>
                </a:lnTo>
                <a:close/>
              </a:path>
              <a:path w="120014" h="187959">
                <a:moveTo>
                  <a:pt x="33497" y="83819"/>
                </a:moveTo>
                <a:lnTo>
                  <a:pt x="10615" y="83819"/>
                </a:lnTo>
                <a:lnTo>
                  <a:pt x="12227" y="85089"/>
                </a:lnTo>
                <a:lnTo>
                  <a:pt x="13170" y="85089"/>
                </a:lnTo>
                <a:lnTo>
                  <a:pt x="14192" y="86359"/>
                </a:lnTo>
                <a:lnTo>
                  <a:pt x="33615" y="86359"/>
                </a:lnTo>
                <a:lnTo>
                  <a:pt x="33497" y="83819"/>
                </a:lnTo>
                <a:close/>
              </a:path>
              <a:path w="120014" h="187959">
                <a:moveTo>
                  <a:pt x="30233" y="78739"/>
                </a:moveTo>
                <a:lnTo>
                  <a:pt x="5898" y="78739"/>
                </a:lnTo>
                <a:lnTo>
                  <a:pt x="6094" y="80009"/>
                </a:lnTo>
                <a:lnTo>
                  <a:pt x="6605" y="80009"/>
                </a:lnTo>
                <a:lnTo>
                  <a:pt x="7273" y="81279"/>
                </a:lnTo>
                <a:lnTo>
                  <a:pt x="8177" y="82549"/>
                </a:lnTo>
                <a:lnTo>
                  <a:pt x="8689" y="82549"/>
                </a:lnTo>
                <a:lnTo>
                  <a:pt x="9908" y="83819"/>
                </a:lnTo>
                <a:lnTo>
                  <a:pt x="33615" y="83819"/>
                </a:lnTo>
                <a:lnTo>
                  <a:pt x="33772" y="82549"/>
                </a:lnTo>
                <a:lnTo>
                  <a:pt x="34048" y="81279"/>
                </a:lnTo>
                <a:lnTo>
                  <a:pt x="30233" y="78739"/>
                </a:lnTo>
                <a:close/>
              </a:path>
              <a:path w="120014" h="187959">
                <a:moveTo>
                  <a:pt x="22882" y="71119"/>
                </a:moveTo>
                <a:lnTo>
                  <a:pt x="6133" y="71119"/>
                </a:lnTo>
                <a:lnTo>
                  <a:pt x="5818" y="72389"/>
                </a:lnTo>
                <a:lnTo>
                  <a:pt x="5347" y="74929"/>
                </a:lnTo>
                <a:lnTo>
                  <a:pt x="5386" y="77469"/>
                </a:lnTo>
                <a:lnTo>
                  <a:pt x="5504" y="78739"/>
                </a:lnTo>
                <a:lnTo>
                  <a:pt x="28819" y="78739"/>
                </a:lnTo>
                <a:lnTo>
                  <a:pt x="26617" y="76199"/>
                </a:lnTo>
                <a:lnTo>
                  <a:pt x="25909" y="76199"/>
                </a:lnTo>
                <a:lnTo>
                  <a:pt x="24651" y="74929"/>
                </a:lnTo>
                <a:lnTo>
                  <a:pt x="24100" y="73659"/>
                </a:lnTo>
                <a:lnTo>
                  <a:pt x="23589" y="72389"/>
                </a:lnTo>
                <a:lnTo>
                  <a:pt x="23197" y="72389"/>
                </a:lnTo>
                <a:lnTo>
                  <a:pt x="22882" y="71119"/>
                </a:lnTo>
                <a:close/>
              </a:path>
              <a:path w="120014" h="187959">
                <a:moveTo>
                  <a:pt x="58580" y="71119"/>
                </a:moveTo>
                <a:lnTo>
                  <a:pt x="54609" y="71119"/>
                </a:lnTo>
                <a:lnTo>
                  <a:pt x="55514" y="72389"/>
                </a:lnTo>
                <a:lnTo>
                  <a:pt x="56457" y="72389"/>
                </a:lnTo>
                <a:lnTo>
                  <a:pt x="56889" y="73659"/>
                </a:lnTo>
                <a:lnTo>
                  <a:pt x="57361" y="74929"/>
                </a:lnTo>
                <a:lnTo>
                  <a:pt x="59878" y="74929"/>
                </a:lnTo>
                <a:lnTo>
                  <a:pt x="59721" y="73659"/>
                </a:lnTo>
                <a:lnTo>
                  <a:pt x="59485" y="73659"/>
                </a:lnTo>
                <a:lnTo>
                  <a:pt x="59209" y="72389"/>
                </a:lnTo>
                <a:lnTo>
                  <a:pt x="58580" y="71119"/>
                </a:lnTo>
                <a:close/>
              </a:path>
              <a:path w="120014" h="187959">
                <a:moveTo>
                  <a:pt x="34244" y="62229"/>
                </a:moveTo>
                <a:lnTo>
                  <a:pt x="28779" y="62229"/>
                </a:lnTo>
                <a:lnTo>
                  <a:pt x="29055" y="63499"/>
                </a:lnTo>
                <a:lnTo>
                  <a:pt x="30627" y="63499"/>
                </a:lnTo>
                <a:lnTo>
                  <a:pt x="31138" y="64769"/>
                </a:lnTo>
                <a:lnTo>
                  <a:pt x="32239" y="66039"/>
                </a:lnTo>
                <a:lnTo>
                  <a:pt x="32829" y="66039"/>
                </a:lnTo>
                <a:lnTo>
                  <a:pt x="34087" y="68579"/>
                </a:lnTo>
                <a:lnTo>
                  <a:pt x="34755" y="69849"/>
                </a:lnTo>
                <a:lnTo>
                  <a:pt x="28346" y="69849"/>
                </a:lnTo>
                <a:lnTo>
                  <a:pt x="26538" y="71119"/>
                </a:lnTo>
                <a:lnTo>
                  <a:pt x="28700" y="71119"/>
                </a:lnTo>
                <a:lnTo>
                  <a:pt x="29840" y="72389"/>
                </a:lnTo>
                <a:lnTo>
                  <a:pt x="32553" y="73659"/>
                </a:lnTo>
                <a:lnTo>
                  <a:pt x="40849" y="73659"/>
                </a:lnTo>
                <a:lnTo>
                  <a:pt x="39787" y="71119"/>
                </a:lnTo>
                <a:lnTo>
                  <a:pt x="38019" y="69849"/>
                </a:lnTo>
                <a:lnTo>
                  <a:pt x="36131" y="66039"/>
                </a:lnTo>
                <a:lnTo>
                  <a:pt x="35462" y="64769"/>
                </a:lnTo>
                <a:lnTo>
                  <a:pt x="34833" y="63499"/>
                </a:lnTo>
                <a:lnTo>
                  <a:pt x="34244" y="62229"/>
                </a:lnTo>
                <a:close/>
              </a:path>
              <a:path w="120014" h="187959">
                <a:moveTo>
                  <a:pt x="51386" y="71119"/>
                </a:moveTo>
                <a:lnTo>
                  <a:pt x="49813" y="71119"/>
                </a:lnTo>
                <a:lnTo>
                  <a:pt x="50048" y="72389"/>
                </a:lnTo>
                <a:lnTo>
                  <a:pt x="51189" y="72389"/>
                </a:lnTo>
                <a:lnTo>
                  <a:pt x="51386" y="71119"/>
                </a:lnTo>
                <a:close/>
              </a:path>
              <a:path w="120014" h="187959">
                <a:moveTo>
                  <a:pt x="29723" y="41909"/>
                </a:moveTo>
                <a:lnTo>
                  <a:pt x="25280" y="41909"/>
                </a:lnTo>
                <a:lnTo>
                  <a:pt x="24808" y="43179"/>
                </a:lnTo>
                <a:lnTo>
                  <a:pt x="23943" y="43179"/>
                </a:lnTo>
                <a:lnTo>
                  <a:pt x="23550" y="44449"/>
                </a:lnTo>
                <a:lnTo>
                  <a:pt x="23197" y="44449"/>
                </a:lnTo>
                <a:lnTo>
                  <a:pt x="22842" y="45719"/>
                </a:lnTo>
                <a:lnTo>
                  <a:pt x="22568" y="45719"/>
                </a:lnTo>
                <a:lnTo>
                  <a:pt x="22292" y="46989"/>
                </a:lnTo>
                <a:lnTo>
                  <a:pt x="21898" y="49529"/>
                </a:lnTo>
                <a:lnTo>
                  <a:pt x="21898" y="53339"/>
                </a:lnTo>
                <a:lnTo>
                  <a:pt x="22056" y="54609"/>
                </a:lnTo>
                <a:lnTo>
                  <a:pt x="22292" y="57149"/>
                </a:lnTo>
                <a:lnTo>
                  <a:pt x="18911" y="57149"/>
                </a:lnTo>
                <a:lnTo>
                  <a:pt x="18163" y="58419"/>
                </a:lnTo>
                <a:lnTo>
                  <a:pt x="3224" y="58419"/>
                </a:lnTo>
                <a:lnTo>
                  <a:pt x="3421" y="59689"/>
                </a:lnTo>
                <a:lnTo>
                  <a:pt x="3695" y="60959"/>
                </a:lnTo>
                <a:lnTo>
                  <a:pt x="4050" y="60959"/>
                </a:lnTo>
                <a:lnTo>
                  <a:pt x="4482" y="62229"/>
                </a:lnTo>
                <a:lnTo>
                  <a:pt x="9357" y="69849"/>
                </a:lnTo>
                <a:lnTo>
                  <a:pt x="7234" y="69849"/>
                </a:lnTo>
                <a:lnTo>
                  <a:pt x="6841" y="71119"/>
                </a:lnTo>
                <a:lnTo>
                  <a:pt x="22646" y="71119"/>
                </a:lnTo>
                <a:lnTo>
                  <a:pt x="22527" y="68579"/>
                </a:lnTo>
                <a:lnTo>
                  <a:pt x="22685" y="68579"/>
                </a:lnTo>
                <a:lnTo>
                  <a:pt x="22960" y="67309"/>
                </a:lnTo>
                <a:lnTo>
                  <a:pt x="23392" y="67309"/>
                </a:lnTo>
                <a:lnTo>
                  <a:pt x="24022" y="66039"/>
                </a:lnTo>
                <a:lnTo>
                  <a:pt x="24769" y="64769"/>
                </a:lnTo>
                <a:lnTo>
                  <a:pt x="25752" y="64769"/>
                </a:lnTo>
                <a:lnTo>
                  <a:pt x="26891" y="63499"/>
                </a:lnTo>
                <a:lnTo>
                  <a:pt x="28268" y="62229"/>
                </a:lnTo>
                <a:lnTo>
                  <a:pt x="34244" y="62229"/>
                </a:lnTo>
                <a:lnTo>
                  <a:pt x="33615" y="60959"/>
                </a:lnTo>
                <a:lnTo>
                  <a:pt x="30313" y="50799"/>
                </a:lnTo>
                <a:lnTo>
                  <a:pt x="30037" y="49529"/>
                </a:lnTo>
                <a:lnTo>
                  <a:pt x="29801" y="48259"/>
                </a:lnTo>
                <a:lnTo>
                  <a:pt x="29644" y="45719"/>
                </a:lnTo>
                <a:lnTo>
                  <a:pt x="29565" y="43179"/>
                </a:lnTo>
                <a:lnTo>
                  <a:pt x="29723" y="41909"/>
                </a:lnTo>
                <a:close/>
              </a:path>
              <a:path w="120014" h="187959">
                <a:moveTo>
                  <a:pt x="51700" y="59689"/>
                </a:moveTo>
                <a:lnTo>
                  <a:pt x="48830" y="59689"/>
                </a:lnTo>
                <a:lnTo>
                  <a:pt x="49263" y="62229"/>
                </a:lnTo>
                <a:lnTo>
                  <a:pt x="49577" y="64769"/>
                </a:lnTo>
                <a:lnTo>
                  <a:pt x="49656" y="66039"/>
                </a:lnTo>
                <a:lnTo>
                  <a:pt x="49773" y="71119"/>
                </a:lnTo>
                <a:lnTo>
                  <a:pt x="57794" y="71119"/>
                </a:lnTo>
                <a:lnTo>
                  <a:pt x="56969" y="69849"/>
                </a:lnTo>
                <a:lnTo>
                  <a:pt x="52722" y="69849"/>
                </a:lnTo>
                <a:lnTo>
                  <a:pt x="52722" y="63499"/>
                </a:lnTo>
                <a:lnTo>
                  <a:pt x="52564" y="63499"/>
                </a:lnTo>
                <a:lnTo>
                  <a:pt x="52447" y="62229"/>
                </a:lnTo>
                <a:lnTo>
                  <a:pt x="52132" y="60959"/>
                </a:lnTo>
                <a:lnTo>
                  <a:pt x="51935" y="60959"/>
                </a:lnTo>
                <a:lnTo>
                  <a:pt x="51700" y="59689"/>
                </a:lnTo>
                <a:close/>
              </a:path>
              <a:path w="120014" h="187959">
                <a:moveTo>
                  <a:pt x="101825" y="63499"/>
                </a:moveTo>
                <a:lnTo>
                  <a:pt x="95501" y="63499"/>
                </a:lnTo>
                <a:lnTo>
                  <a:pt x="94397" y="64769"/>
                </a:lnTo>
                <a:lnTo>
                  <a:pt x="103090" y="64769"/>
                </a:lnTo>
                <a:lnTo>
                  <a:pt x="101825" y="63499"/>
                </a:lnTo>
                <a:close/>
              </a:path>
              <a:path w="120014" h="187959">
                <a:moveTo>
                  <a:pt x="116258" y="59690"/>
                </a:moveTo>
                <a:lnTo>
                  <a:pt x="108507" y="59689"/>
                </a:lnTo>
                <a:lnTo>
                  <a:pt x="107759" y="60959"/>
                </a:lnTo>
                <a:lnTo>
                  <a:pt x="106149" y="62229"/>
                </a:lnTo>
                <a:lnTo>
                  <a:pt x="118144" y="62230"/>
                </a:lnTo>
                <a:lnTo>
                  <a:pt x="117431" y="60960"/>
                </a:lnTo>
                <a:lnTo>
                  <a:pt x="117166" y="60960"/>
                </a:lnTo>
                <a:lnTo>
                  <a:pt x="116258" y="59690"/>
                </a:lnTo>
                <a:close/>
              </a:path>
              <a:path w="120014" h="187959">
                <a:moveTo>
                  <a:pt x="65775" y="53339"/>
                </a:moveTo>
                <a:lnTo>
                  <a:pt x="64753" y="53339"/>
                </a:lnTo>
                <a:lnTo>
                  <a:pt x="63888" y="55879"/>
                </a:lnTo>
                <a:lnTo>
                  <a:pt x="64478" y="57149"/>
                </a:lnTo>
                <a:lnTo>
                  <a:pt x="65460" y="58419"/>
                </a:lnTo>
                <a:lnTo>
                  <a:pt x="66247" y="60959"/>
                </a:lnTo>
                <a:lnTo>
                  <a:pt x="76351" y="60959"/>
                </a:lnTo>
                <a:lnTo>
                  <a:pt x="76272" y="59689"/>
                </a:lnTo>
                <a:lnTo>
                  <a:pt x="75918" y="59689"/>
                </a:lnTo>
                <a:lnTo>
                  <a:pt x="75801" y="57149"/>
                </a:lnTo>
                <a:lnTo>
                  <a:pt x="68685" y="57149"/>
                </a:lnTo>
                <a:lnTo>
                  <a:pt x="67505" y="55879"/>
                </a:lnTo>
                <a:lnTo>
                  <a:pt x="66679" y="54609"/>
                </a:lnTo>
                <a:lnTo>
                  <a:pt x="66050" y="54609"/>
                </a:lnTo>
                <a:lnTo>
                  <a:pt x="65775" y="53339"/>
                </a:lnTo>
                <a:close/>
              </a:path>
              <a:path w="120014" h="187959">
                <a:moveTo>
                  <a:pt x="93335" y="59689"/>
                </a:moveTo>
                <a:lnTo>
                  <a:pt x="76548" y="59689"/>
                </a:lnTo>
                <a:lnTo>
                  <a:pt x="76391" y="60959"/>
                </a:lnTo>
                <a:lnTo>
                  <a:pt x="92510" y="60959"/>
                </a:lnTo>
                <a:lnTo>
                  <a:pt x="93335" y="59689"/>
                </a:lnTo>
                <a:close/>
              </a:path>
              <a:path w="120014" h="187959">
                <a:moveTo>
                  <a:pt x="49026" y="55879"/>
                </a:moveTo>
                <a:lnTo>
                  <a:pt x="47454" y="55879"/>
                </a:lnTo>
                <a:lnTo>
                  <a:pt x="48044" y="57149"/>
                </a:lnTo>
                <a:lnTo>
                  <a:pt x="48594" y="59689"/>
                </a:lnTo>
                <a:lnTo>
                  <a:pt x="51425" y="59689"/>
                </a:lnTo>
                <a:lnTo>
                  <a:pt x="51110" y="58419"/>
                </a:lnTo>
                <a:lnTo>
                  <a:pt x="50796" y="58419"/>
                </a:lnTo>
                <a:lnTo>
                  <a:pt x="50009" y="57149"/>
                </a:lnTo>
                <a:lnTo>
                  <a:pt x="49538" y="57149"/>
                </a:lnTo>
                <a:lnTo>
                  <a:pt x="49026" y="55879"/>
                </a:lnTo>
                <a:close/>
              </a:path>
              <a:path w="120014" h="187959">
                <a:moveTo>
                  <a:pt x="95144" y="58419"/>
                </a:moveTo>
                <a:lnTo>
                  <a:pt x="77452" y="58419"/>
                </a:lnTo>
                <a:lnTo>
                  <a:pt x="77216" y="59689"/>
                </a:lnTo>
                <a:lnTo>
                  <a:pt x="94201" y="59689"/>
                </a:lnTo>
                <a:lnTo>
                  <a:pt x="95144" y="58419"/>
                </a:lnTo>
                <a:close/>
              </a:path>
              <a:path w="120014" h="187959">
                <a:moveTo>
                  <a:pt x="113624" y="58419"/>
                </a:moveTo>
                <a:lnTo>
                  <a:pt x="111301" y="58419"/>
                </a:lnTo>
                <a:lnTo>
                  <a:pt x="110634" y="59689"/>
                </a:lnTo>
                <a:lnTo>
                  <a:pt x="114130" y="59689"/>
                </a:lnTo>
                <a:lnTo>
                  <a:pt x="113624" y="58419"/>
                </a:lnTo>
                <a:close/>
              </a:path>
              <a:path w="120014" h="187959">
                <a:moveTo>
                  <a:pt x="15726" y="53339"/>
                </a:moveTo>
                <a:lnTo>
                  <a:pt x="3617" y="53339"/>
                </a:lnTo>
                <a:lnTo>
                  <a:pt x="3421" y="54609"/>
                </a:lnTo>
                <a:lnTo>
                  <a:pt x="3263" y="54609"/>
                </a:lnTo>
                <a:lnTo>
                  <a:pt x="3145" y="55879"/>
                </a:lnTo>
                <a:lnTo>
                  <a:pt x="3106" y="58419"/>
                </a:lnTo>
                <a:lnTo>
                  <a:pt x="18163" y="58419"/>
                </a:lnTo>
                <a:lnTo>
                  <a:pt x="17967" y="57149"/>
                </a:lnTo>
                <a:lnTo>
                  <a:pt x="16905" y="55879"/>
                </a:lnTo>
                <a:lnTo>
                  <a:pt x="16355" y="54609"/>
                </a:lnTo>
                <a:lnTo>
                  <a:pt x="15726" y="53339"/>
                </a:lnTo>
                <a:close/>
              </a:path>
              <a:path w="120014" h="187959">
                <a:moveTo>
                  <a:pt x="99238" y="53339"/>
                </a:moveTo>
                <a:lnTo>
                  <a:pt x="77884" y="53339"/>
                </a:lnTo>
                <a:lnTo>
                  <a:pt x="77923" y="57149"/>
                </a:lnTo>
                <a:lnTo>
                  <a:pt x="77845" y="58419"/>
                </a:lnTo>
                <a:lnTo>
                  <a:pt x="95616" y="58419"/>
                </a:lnTo>
                <a:lnTo>
                  <a:pt x="97111" y="55879"/>
                </a:lnTo>
                <a:lnTo>
                  <a:pt x="98169" y="54609"/>
                </a:lnTo>
                <a:lnTo>
                  <a:pt x="98686" y="54609"/>
                </a:lnTo>
                <a:lnTo>
                  <a:pt x="99238" y="53339"/>
                </a:lnTo>
                <a:close/>
              </a:path>
              <a:path w="120014" h="187959">
                <a:moveTo>
                  <a:pt x="21505" y="55879"/>
                </a:moveTo>
                <a:lnTo>
                  <a:pt x="20994" y="55879"/>
                </a:lnTo>
                <a:lnTo>
                  <a:pt x="20679" y="57149"/>
                </a:lnTo>
                <a:lnTo>
                  <a:pt x="21939" y="57149"/>
                </a:lnTo>
                <a:lnTo>
                  <a:pt x="21505" y="55879"/>
                </a:lnTo>
                <a:close/>
              </a:path>
              <a:path w="120014" h="187959">
                <a:moveTo>
                  <a:pt x="38254" y="55879"/>
                </a:moveTo>
                <a:lnTo>
                  <a:pt x="37822" y="55879"/>
                </a:lnTo>
                <a:lnTo>
                  <a:pt x="37939" y="57149"/>
                </a:lnTo>
                <a:lnTo>
                  <a:pt x="38097" y="57149"/>
                </a:lnTo>
                <a:lnTo>
                  <a:pt x="38254" y="55879"/>
                </a:lnTo>
                <a:close/>
              </a:path>
              <a:path w="120014" h="187959">
                <a:moveTo>
                  <a:pt x="73245" y="46989"/>
                </a:moveTo>
                <a:lnTo>
                  <a:pt x="67347" y="46989"/>
                </a:lnTo>
                <a:lnTo>
                  <a:pt x="67387" y="50799"/>
                </a:lnTo>
                <a:lnTo>
                  <a:pt x="67505" y="52069"/>
                </a:lnTo>
                <a:lnTo>
                  <a:pt x="67820" y="54609"/>
                </a:lnTo>
                <a:lnTo>
                  <a:pt x="68056" y="55879"/>
                </a:lnTo>
                <a:lnTo>
                  <a:pt x="68685" y="57149"/>
                </a:lnTo>
                <a:lnTo>
                  <a:pt x="75801" y="57149"/>
                </a:lnTo>
                <a:lnTo>
                  <a:pt x="75722" y="55879"/>
                </a:lnTo>
                <a:lnTo>
                  <a:pt x="75407" y="53339"/>
                </a:lnTo>
                <a:lnTo>
                  <a:pt x="75211" y="53339"/>
                </a:lnTo>
                <a:lnTo>
                  <a:pt x="74817" y="50799"/>
                </a:lnTo>
                <a:lnTo>
                  <a:pt x="74582" y="50799"/>
                </a:lnTo>
                <a:lnTo>
                  <a:pt x="74149" y="49529"/>
                </a:lnTo>
                <a:lnTo>
                  <a:pt x="73953" y="49529"/>
                </a:lnTo>
                <a:lnTo>
                  <a:pt x="73520" y="48259"/>
                </a:lnTo>
                <a:lnTo>
                  <a:pt x="73245" y="46989"/>
                </a:lnTo>
                <a:close/>
              </a:path>
              <a:path w="120014" h="187959">
                <a:moveTo>
                  <a:pt x="39316" y="54609"/>
                </a:moveTo>
                <a:lnTo>
                  <a:pt x="37271" y="54609"/>
                </a:lnTo>
                <a:lnTo>
                  <a:pt x="37507" y="55879"/>
                </a:lnTo>
                <a:lnTo>
                  <a:pt x="38922" y="55879"/>
                </a:lnTo>
                <a:lnTo>
                  <a:pt x="39316" y="54609"/>
                </a:lnTo>
                <a:close/>
              </a:path>
              <a:path w="120014" h="187959">
                <a:moveTo>
                  <a:pt x="47218" y="54609"/>
                </a:moveTo>
                <a:lnTo>
                  <a:pt x="46510" y="54609"/>
                </a:lnTo>
                <a:lnTo>
                  <a:pt x="46825" y="55879"/>
                </a:lnTo>
                <a:lnTo>
                  <a:pt x="47886" y="55879"/>
                </a:lnTo>
                <a:lnTo>
                  <a:pt x="47218" y="54609"/>
                </a:lnTo>
                <a:close/>
              </a:path>
              <a:path w="120014" h="187959">
                <a:moveTo>
                  <a:pt x="39197" y="46989"/>
                </a:moveTo>
                <a:lnTo>
                  <a:pt x="37271" y="46989"/>
                </a:lnTo>
                <a:lnTo>
                  <a:pt x="37389" y="53339"/>
                </a:lnTo>
                <a:lnTo>
                  <a:pt x="37232" y="54609"/>
                </a:lnTo>
                <a:lnTo>
                  <a:pt x="39906" y="54609"/>
                </a:lnTo>
                <a:lnTo>
                  <a:pt x="39826" y="50799"/>
                </a:lnTo>
                <a:lnTo>
                  <a:pt x="39630" y="49529"/>
                </a:lnTo>
                <a:lnTo>
                  <a:pt x="39512" y="48259"/>
                </a:lnTo>
                <a:lnTo>
                  <a:pt x="39197" y="46989"/>
                </a:lnTo>
                <a:close/>
              </a:path>
              <a:path w="120014" h="187959">
                <a:moveTo>
                  <a:pt x="14625" y="52069"/>
                </a:moveTo>
                <a:lnTo>
                  <a:pt x="4364" y="52069"/>
                </a:lnTo>
                <a:lnTo>
                  <a:pt x="4089" y="53339"/>
                </a:lnTo>
                <a:lnTo>
                  <a:pt x="15018" y="53339"/>
                </a:lnTo>
                <a:lnTo>
                  <a:pt x="14625" y="52069"/>
                </a:lnTo>
                <a:close/>
              </a:path>
              <a:path w="120014" h="187959">
                <a:moveTo>
                  <a:pt x="107725" y="48259"/>
                </a:moveTo>
                <a:lnTo>
                  <a:pt x="77569" y="48259"/>
                </a:lnTo>
                <a:lnTo>
                  <a:pt x="77530" y="50799"/>
                </a:lnTo>
                <a:lnTo>
                  <a:pt x="77727" y="53339"/>
                </a:lnTo>
                <a:lnTo>
                  <a:pt x="102964" y="53339"/>
                </a:lnTo>
                <a:lnTo>
                  <a:pt x="104424" y="52069"/>
                </a:lnTo>
                <a:lnTo>
                  <a:pt x="104930" y="52069"/>
                </a:lnTo>
                <a:lnTo>
                  <a:pt x="105873" y="50799"/>
                </a:lnTo>
                <a:lnTo>
                  <a:pt x="106391" y="50799"/>
                </a:lnTo>
                <a:lnTo>
                  <a:pt x="106816" y="49529"/>
                </a:lnTo>
                <a:lnTo>
                  <a:pt x="107288" y="49529"/>
                </a:lnTo>
                <a:lnTo>
                  <a:pt x="107725" y="48259"/>
                </a:lnTo>
                <a:close/>
              </a:path>
              <a:path w="120014" h="187959">
                <a:moveTo>
                  <a:pt x="13367" y="50799"/>
                </a:moveTo>
                <a:lnTo>
                  <a:pt x="6054" y="50799"/>
                </a:lnTo>
                <a:lnTo>
                  <a:pt x="5228" y="52069"/>
                </a:lnTo>
                <a:lnTo>
                  <a:pt x="13839" y="52069"/>
                </a:lnTo>
                <a:lnTo>
                  <a:pt x="13367" y="50799"/>
                </a:lnTo>
                <a:close/>
              </a:path>
              <a:path w="120014" h="187959">
                <a:moveTo>
                  <a:pt x="10930" y="49529"/>
                </a:moveTo>
                <a:lnTo>
                  <a:pt x="7509" y="49529"/>
                </a:lnTo>
                <a:lnTo>
                  <a:pt x="6802" y="50799"/>
                </a:lnTo>
                <a:lnTo>
                  <a:pt x="11480" y="50799"/>
                </a:lnTo>
                <a:lnTo>
                  <a:pt x="10930" y="49529"/>
                </a:lnTo>
                <a:close/>
              </a:path>
              <a:path w="120014" h="187959">
                <a:moveTo>
                  <a:pt x="114843" y="38100"/>
                </a:moveTo>
                <a:lnTo>
                  <a:pt x="79614" y="38099"/>
                </a:lnTo>
                <a:lnTo>
                  <a:pt x="79890" y="40639"/>
                </a:lnTo>
                <a:lnTo>
                  <a:pt x="79890" y="43179"/>
                </a:lnTo>
                <a:lnTo>
                  <a:pt x="79653" y="44449"/>
                </a:lnTo>
                <a:lnTo>
                  <a:pt x="79339" y="44449"/>
                </a:lnTo>
                <a:lnTo>
                  <a:pt x="79142" y="45719"/>
                </a:lnTo>
                <a:lnTo>
                  <a:pt x="78159" y="45719"/>
                </a:lnTo>
                <a:lnTo>
                  <a:pt x="77766" y="46989"/>
                </a:lnTo>
                <a:lnTo>
                  <a:pt x="77649" y="48259"/>
                </a:lnTo>
                <a:lnTo>
                  <a:pt x="108116" y="48259"/>
                </a:lnTo>
                <a:lnTo>
                  <a:pt x="108472" y="46989"/>
                </a:lnTo>
                <a:lnTo>
                  <a:pt x="108829" y="46989"/>
                </a:lnTo>
                <a:lnTo>
                  <a:pt x="110048" y="39370"/>
                </a:lnTo>
                <a:lnTo>
                  <a:pt x="113348" y="39370"/>
                </a:lnTo>
                <a:lnTo>
                  <a:pt x="114843" y="38100"/>
                </a:lnTo>
                <a:close/>
              </a:path>
              <a:path w="120014" h="187959">
                <a:moveTo>
                  <a:pt x="38765" y="45719"/>
                </a:moveTo>
                <a:lnTo>
                  <a:pt x="36917" y="45719"/>
                </a:lnTo>
                <a:lnTo>
                  <a:pt x="37113" y="46989"/>
                </a:lnTo>
                <a:lnTo>
                  <a:pt x="39001" y="46989"/>
                </a:lnTo>
                <a:lnTo>
                  <a:pt x="38765" y="45719"/>
                </a:lnTo>
                <a:close/>
              </a:path>
              <a:path w="120014" h="187959">
                <a:moveTo>
                  <a:pt x="73992" y="39369"/>
                </a:moveTo>
                <a:lnTo>
                  <a:pt x="73166" y="40639"/>
                </a:lnTo>
                <a:lnTo>
                  <a:pt x="71711" y="41909"/>
                </a:lnTo>
                <a:lnTo>
                  <a:pt x="71043" y="41909"/>
                </a:lnTo>
                <a:lnTo>
                  <a:pt x="69904" y="43179"/>
                </a:lnTo>
                <a:lnTo>
                  <a:pt x="68999" y="44449"/>
                </a:lnTo>
                <a:lnTo>
                  <a:pt x="68252" y="45719"/>
                </a:lnTo>
                <a:lnTo>
                  <a:pt x="67741" y="46989"/>
                </a:lnTo>
                <a:lnTo>
                  <a:pt x="73127" y="46989"/>
                </a:lnTo>
                <a:lnTo>
                  <a:pt x="73205" y="41909"/>
                </a:lnTo>
                <a:lnTo>
                  <a:pt x="73520" y="40639"/>
                </a:lnTo>
                <a:lnTo>
                  <a:pt x="73992" y="39369"/>
                </a:lnTo>
                <a:close/>
              </a:path>
              <a:path w="120014" h="187959">
                <a:moveTo>
                  <a:pt x="37113" y="43179"/>
                </a:moveTo>
                <a:lnTo>
                  <a:pt x="35738" y="43179"/>
                </a:lnTo>
                <a:lnTo>
                  <a:pt x="36052" y="44449"/>
                </a:lnTo>
                <a:lnTo>
                  <a:pt x="36367" y="44449"/>
                </a:lnTo>
                <a:lnTo>
                  <a:pt x="36642" y="45719"/>
                </a:lnTo>
                <a:lnTo>
                  <a:pt x="38215" y="45719"/>
                </a:lnTo>
                <a:lnTo>
                  <a:pt x="37507" y="44449"/>
                </a:lnTo>
                <a:lnTo>
                  <a:pt x="37113" y="43179"/>
                </a:lnTo>
                <a:close/>
              </a:path>
              <a:path w="120014" h="187959">
                <a:moveTo>
                  <a:pt x="35659" y="41909"/>
                </a:moveTo>
                <a:lnTo>
                  <a:pt x="34636" y="41909"/>
                </a:lnTo>
                <a:lnTo>
                  <a:pt x="35384" y="43179"/>
                </a:lnTo>
                <a:lnTo>
                  <a:pt x="36171" y="43179"/>
                </a:lnTo>
                <a:lnTo>
                  <a:pt x="35659" y="41909"/>
                </a:lnTo>
                <a:close/>
              </a:path>
              <a:path w="120014" h="187959">
                <a:moveTo>
                  <a:pt x="33772" y="40639"/>
                </a:moveTo>
                <a:lnTo>
                  <a:pt x="27127" y="40639"/>
                </a:lnTo>
                <a:lnTo>
                  <a:pt x="26695" y="41909"/>
                </a:lnTo>
                <a:lnTo>
                  <a:pt x="34440" y="41909"/>
                </a:lnTo>
                <a:lnTo>
                  <a:pt x="33772" y="40639"/>
                </a:lnTo>
                <a:close/>
              </a:path>
              <a:path w="120014" h="187959">
                <a:moveTo>
                  <a:pt x="115982" y="10160"/>
                </a:moveTo>
                <a:lnTo>
                  <a:pt x="83035" y="10159"/>
                </a:lnTo>
                <a:lnTo>
                  <a:pt x="82642" y="12699"/>
                </a:lnTo>
                <a:lnTo>
                  <a:pt x="82484" y="13969"/>
                </a:lnTo>
                <a:lnTo>
                  <a:pt x="82484" y="16509"/>
                </a:lnTo>
                <a:lnTo>
                  <a:pt x="82681" y="19049"/>
                </a:lnTo>
                <a:lnTo>
                  <a:pt x="82917" y="20319"/>
                </a:lnTo>
                <a:lnTo>
                  <a:pt x="83191" y="21589"/>
                </a:lnTo>
                <a:lnTo>
                  <a:pt x="83585" y="24129"/>
                </a:lnTo>
                <a:lnTo>
                  <a:pt x="78749" y="24129"/>
                </a:lnTo>
                <a:lnTo>
                  <a:pt x="78120" y="25399"/>
                </a:lnTo>
                <a:lnTo>
                  <a:pt x="77177" y="25399"/>
                </a:lnTo>
                <a:lnTo>
                  <a:pt x="76823" y="26669"/>
                </a:lnTo>
                <a:lnTo>
                  <a:pt x="76587" y="26669"/>
                </a:lnTo>
                <a:lnTo>
                  <a:pt x="76391" y="27939"/>
                </a:lnTo>
                <a:lnTo>
                  <a:pt x="76311" y="30479"/>
                </a:lnTo>
                <a:lnTo>
                  <a:pt x="76587" y="31749"/>
                </a:lnTo>
                <a:lnTo>
                  <a:pt x="76980" y="33019"/>
                </a:lnTo>
                <a:lnTo>
                  <a:pt x="77766" y="34289"/>
                </a:lnTo>
                <a:lnTo>
                  <a:pt x="78278" y="35559"/>
                </a:lnTo>
                <a:lnTo>
                  <a:pt x="79221" y="38099"/>
                </a:lnTo>
                <a:lnTo>
                  <a:pt x="116453" y="38100"/>
                </a:lnTo>
                <a:lnTo>
                  <a:pt x="117235" y="36830"/>
                </a:lnTo>
                <a:lnTo>
                  <a:pt x="118063" y="36830"/>
                </a:lnTo>
                <a:lnTo>
                  <a:pt x="118856" y="35560"/>
                </a:lnTo>
                <a:lnTo>
                  <a:pt x="119201" y="35560"/>
                </a:lnTo>
                <a:lnTo>
                  <a:pt x="119604" y="34290"/>
                </a:lnTo>
                <a:lnTo>
                  <a:pt x="119604" y="11430"/>
                </a:lnTo>
                <a:lnTo>
                  <a:pt x="117120" y="11430"/>
                </a:lnTo>
                <a:lnTo>
                  <a:pt x="115982" y="10160"/>
                </a:lnTo>
                <a:close/>
              </a:path>
              <a:path w="120014" h="187959">
                <a:moveTo>
                  <a:pt x="92038" y="8889"/>
                </a:moveTo>
                <a:lnTo>
                  <a:pt x="83664" y="8889"/>
                </a:lnTo>
                <a:lnTo>
                  <a:pt x="83310" y="10159"/>
                </a:lnTo>
                <a:lnTo>
                  <a:pt x="93454" y="10159"/>
                </a:lnTo>
                <a:lnTo>
                  <a:pt x="92038" y="8889"/>
                </a:lnTo>
                <a:close/>
              </a:path>
              <a:path w="120014" h="187959">
                <a:moveTo>
                  <a:pt x="106943" y="3810"/>
                </a:moveTo>
                <a:lnTo>
                  <a:pt x="94558" y="3809"/>
                </a:lnTo>
                <a:lnTo>
                  <a:pt x="94086" y="5079"/>
                </a:lnTo>
                <a:lnTo>
                  <a:pt x="93891" y="6349"/>
                </a:lnTo>
                <a:lnTo>
                  <a:pt x="93569" y="7619"/>
                </a:lnTo>
                <a:lnTo>
                  <a:pt x="93454" y="10159"/>
                </a:lnTo>
                <a:lnTo>
                  <a:pt x="108472" y="10160"/>
                </a:lnTo>
                <a:lnTo>
                  <a:pt x="108277" y="8890"/>
                </a:lnTo>
                <a:lnTo>
                  <a:pt x="107805" y="6350"/>
                </a:lnTo>
                <a:lnTo>
                  <a:pt x="107253" y="5080"/>
                </a:lnTo>
                <a:lnTo>
                  <a:pt x="106943" y="3810"/>
                </a:lnTo>
                <a:close/>
              </a:path>
              <a:path w="120014" h="187959">
                <a:moveTo>
                  <a:pt x="89522" y="7619"/>
                </a:moveTo>
                <a:lnTo>
                  <a:pt x="85158" y="7619"/>
                </a:lnTo>
                <a:lnTo>
                  <a:pt x="84607" y="8889"/>
                </a:lnTo>
                <a:lnTo>
                  <a:pt x="90701" y="8889"/>
                </a:lnTo>
                <a:lnTo>
                  <a:pt x="89522" y="7619"/>
                </a:lnTo>
                <a:close/>
              </a:path>
              <a:path w="120014" h="187959">
                <a:moveTo>
                  <a:pt x="103838" y="0"/>
                </a:moveTo>
                <a:lnTo>
                  <a:pt x="97663" y="0"/>
                </a:lnTo>
                <a:lnTo>
                  <a:pt x="96915" y="1269"/>
                </a:lnTo>
                <a:lnTo>
                  <a:pt x="95926" y="2539"/>
                </a:lnTo>
                <a:lnTo>
                  <a:pt x="95455" y="2539"/>
                </a:lnTo>
                <a:lnTo>
                  <a:pt x="94868" y="3809"/>
                </a:lnTo>
                <a:lnTo>
                  <a:pt x="106586" y="3810"/>
                </a:lnTo>
                <a:lnTo>
                  <a:pt x="105873" y="2540"/>
                </a:lnTo>
                <a:lnTo>
                  <a:pt x="105091" y="1270"/>
                </a:lnTo>
                <a:lnTo>
                  <a:pt x="104263" y="1270"/>
                </a:lnTo>
                <a:lnTo>
                  <a:pt x="10383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58421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39" h="42545">
                <a:moveTo>
                  <a:pt x="51151" y="37518"/>
                </a:moveTo>
                <a:lnTo>
                  <a:pt x="33573" y="37518"/>
                </a:lnTo>
                <a:lnTo>
                  <a:pt x="34870" y="37552"/>
                </a:lnTo>
                <a:lnTo>
                  <a:pt x="37347" y="37713"/>
                </a:lnTo>
                <a:lnTo>
                  <a:pt x="53152" y="41939"/>
                </a:lnTo>
                <a:lnTo>
                  <a:pt x="52326" y="39820"/>
                </a:lnTo>
                <a:lnTo>
                  <a:pt x="51399" y="37942"/>
                </a:lnTo>
                <a:lnTo>
                  <a:pt x="51151" y="37518"/>
                </a:lnTo>
                <a:close/>
              </a:path>
              <a:path w="53339" h="42545">
                <a:moveTo>
                  <a:pt x="33638" y="29020"/>
                </a:moveTo>
                <a:lnTo>
                  <a:pt x="19694" y="29020"/>
                </a:lnTo>
                <a:lnTo>
                  <a:pt x="19458" y="29914"/>
                </a:lnTo>
                <a:lnTo>
                  <a:pt x="19350" y="30509"/>
                </a:lnTo>
                <a:lnTo>
                  <a:pt x="19261" y="33555"/>
                </a:lnTo>
                <a:lnTo>
                  <a:pt x="19380" y="34151"/>
                </a:lnTo>
                <a:lnTo>
                  <a:pt x="26613" y="37942"/>
                </a:lnTo>
                <a:lnTo>
                  <a:pt x="28068" y="37747"/>
                </a:lnTo>
                <a:lnTo>
                  <a:pt x="29483" y="37633"/>
                </a:lnTo>
                <a:lnTo>
                  <a:pt x="30899" y="37552"/>
                </a:lnTo>
                <a:lnTo>
                  <a:pt x="32235" y="37518"/>
                </a:lnTo>
                <a:lnTo>
                  <a:pt x="51151" y="37518"/>
                </a:lnTo>
                <a:lnTo>
                  <a:pt x="50872" y="37049"/>
                </a:lnTo>
                <a:lnTo>
                  <a:pt x="50400" y="36178"/>
                </a:lnTo>
                <a:lnTo>
                  <a:pt x="49888" y="35399"/>
                </a:lnTo>
                <a:lnTo>
                  <a:pt x="48375" y="33326"/>
                </a:lnTo>
                <a:lnTo>
                  <a:pt x="40767" y="33326"/>
                </a:lnTo>
                <a:lnTo>
                  <a:pt x="38093" y="31792"/>
                </a:lnTo>
                <a:lnTo>
                  <a:pt x="35577" y="30269"/>
                </a:lnTo>
                <a:lnTo>
                  <a:pt x="33638" y="29020"/>
                </a:lnTo>
                <a:close/>
              </a:path>
              <a:path w="53339" h="42545">
                <a:moveTo>
                  <a:pt x="26049" y="8612"/>
                </a:moveTo>
                <a:lnTo>
                  <a:pt x="22013" y="8612"/>
                </a:lnTo>
                <a:lnTo>
                  <a:pt x="23091" y="11315"/>
                </a:lnTo>
                <a:lnTo>
                  <a:pt x="24373" y="13937"/>
                </a:lnTo>
                <a:lnTo>
                  <a:pt x="48375" y="33326"/>
                </a:lnTo>
                <a:lnTo>
                  <a:pt x="47254" y="32032"/>
                </a:lnTo>
                <a:lnTo>
                  <a:pt x="40453" y="27016"/>
                </a:lnTo>
                <a:lnTo>
                  <a:pt x="40351" y="23500"/>
                </a:lnTo>
                <a:lnTo>
                  <a:pt x="27518" y="13468"/>
                </a:lnTo>
                <a:lnTo>
                  <a:pt x="27361" y="13399"/>
                </a:lnTo>
                <a:lnTo>
                  <a:pt x="27170" y="13193"/>
                </a:lnTo>
                <a:lnTo>
                  <a:pt x="27053" y="12998"/>
                </a:lnTo>
                <a:lnTo>
                  <a:pt x="26928" y="12219"/>
                </a:lnTo>
                <a:lnTo>
                  <a:pt x="26815" y="11280"/>
                </a:lnTo>
                <a:lnTo>
                  <a:pt x="26634" y="10536"/>
                </a:lnTo>
                <a:lnTo>
                  <a:pt x="26049" y="8612"/>
                </a:lnTo>
                <a:close/>
              </a:path>
              <a:path w="53339" h="42545">
                <a:moveTo>
                  <a:pt x="2395" y="0"/>
                </a:moveTo>
                <a:lnTo>
                  <a:pt x="0" y="4111"/>
                </a:lnTo>
                <a:lnTo>
                  <a:pt x="125" y="5016"/>
                </a:lnTo>
                <a:lnTo>
                  <a:pt x="6878" y="14808"/>
                </a:lnTo>
                <a:lnTo>
                  <a:pt x="6933" y="15037"/>
                </a:lnTo>
                <a:lnTo>
                  <a:pt x="6220" y="16365"/>
                </a:lnTo>
                <a:lnTo>
                  <a:pt x="5698" y="17625"/>
                </a:lnTo>
                <a:lnTo>
                  <a:pt x="5343" y="18839"/>
                </a:lnTo>
                <a:lnTo>
                  <a:pt x="5226" y="22595"/>
                </a:lnTo>
                <a:lnTo>
                  <a:pt x="5343" y="23065"/>
                </a:lnTo>
                <a:lnTo>
                  <a:pt x="5423" y="23500"/>
                </a:lnTo>
                <a:lnTo>
                  <a:pt x="16903" y="29249"/>
                </a:lnTo>
                <a:lnTo>
                  <a:pt x="17610" y="29215"/>
                </a:lnTo>
                <a:lnTo>
                  <a:pt x="18239" y="29215"/>
                </a:lnTo>
                <a:lnTo>
                  <a:pt x="19694" y="29020"/>
                </a:lnTo>
                <a:lnTo>
                  <a:pt x="33638" y="29020"/>
                </a:lnTo>
                <a:lnTo>
                  <a:pt x="30821" y="27176"/>
                </a:lnTo>
                <a:lnTo>
                  <a:pt x="3456" y="1683"/>
                </a:lnTo>
                <a:lnTo>
                  <a:pt x="2395" y="0"/>
                </a:lnTo>
                <a:close/>
              </a:path>
              <a:path w="53339" h="42545">
                <a:moveTo>
                  <a:pt x="19341" y="2393"/>
                </a:moveTo>
                <a:lnTo>
                  <a:pt x="14582" y="5920"/>
                </a:lnTo>
                <a:lnTo>
                  <a:pt x="14701" y="6310"/>
                </a:lnTo>
                <a:lnTo>
                  <a:pt x="15094" y="6894"/>
                </a:lnTo>
                <a:lnTo>
                  <a:pt x="20559" y="16365"/>
                </a:lnTo>
                <a:lnTo>
                  <a:pt x="22013" y="8612"/>
                </a:lnTo>
                <a:lnTo>
                  <a:pt x="26049" y="8612"/>
                </a:lnTo>
                <a:lnTo>
                  <a:pt x="25867" y="8074"/>
                </a:lnTo>
                <a:lnTo>
                  <a:pt x="20323" y="2508"/>
                </a:lnTo>
                <a:lnTo>
                  <a:pt x="19341" y="2393"/>
                </a:lnTo>
                <a:close/>
              </a:path>
              <a:path w="53339" h="42545">
                <a:moveTo>
                  <a:pt x="32354" y="12219"/>
                </a:moveTo>
                <a:lnTo>
                  <a:pt x="28383" y="13273"/>
                </a:lnTo>
                <a:lnTo>
                  <a:pt x="28029" y="13433"/>
                </a:lnTo>
                <a:lnTo>
                  <a:pt x="27754" y="13468"/>
                </a:lnTo>
                <a:lnTo>
                  <a:pt x="36101" y="13468"/>
                </a:lnTo>
                <a:lnTo>
                  <a:pt x="35499" y="13078"/>
                </a:lnTo>
                <a:lnTo>
                  <a:pt x="34948" y="12803"/>
                </a:lnTo>
                <a:lnTo>
                  <a:pt x="34438" y="12609"/>
                </a:lnTo>
                <a:lnTo>
                  <a:pt x="33376" y="12334"/>
                </a:lnTo>
                <a:lnTo>
                  <a:pt x="32864" y="12254"/>
                </a:lnTo>
                <a:lnTo>
                  <a:pt x="32354" y="122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52245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0"/>
                </a:moveTo>
                <a:lnTo>
                  <a:pt x="7234" y="10811"/>
                </a:lnTo>
                <a:lnTo>
                  <a:pt x="8060" y="10731"/>
                </a:lnTo>
                <a:lnTo>
                  <a:pt x="9318" y="10501"/>
                </a:lnTo>
                <a:lnTo>
                  <a:pt x="9828" y="10376"/>
                </a:lnTo>
                <a:lnTo>
                  <a:pt x="8767" y="9757"/>
                </a:lnTo>
                <a:lnTo>
                  <a:pt x="7745" y="9093"/>
                </a:lnTo>
                <a:lnTo>
                  <a:pt x="747" y="1213"/>
                </a:lnTo>
                <a:lnTo>
                  <a:pt x="196" y="355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66085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392" y="0"/>
                </a:moveTo>
                <a:lnTo>
                  <a:pt x="0" y="1523"/>
                </a:lnTo>
                <a:lnTo>
                  <a:pt x="353" y="2072"/>
                </a:lnTo>
                <a:lnTo>
                  <a:pt x="1297" y="3447"/>
                </a:lnTo>
                <a:lnTo>
                  <a:pt x="2004" y="4260"/>
                </a:lnTo>
                <a:lnTo>
                  <a:pt x="2790" y="5210"/>
                </a:lnTo>
                <a:lnTo>
                  <a:pt x="9120" y="8807"/>
                </a:lnTo>
                <a:lnTo>
                  <a:pt x="9710" y="8772"/>
                </a:lnTo>
                <a:lnTo>
                  <a:pt x="13877" y="5749"/>
                </a:lnTo>
                <a:lnTo>
                  <a:pt x="11243" y="4615"/>
                </a:lnTo>
                <a:lnTo>
                  <a:pt x="7351" y="3012"/>
                </a:lnTo>
                <a:lnTo>
                  <a:pt x="39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94510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459" y="0"/>
                </a:moveTo>
                <a:lnTo>
                  <a:pt x="0" y="3676"/>
                </a:lnTo>
                <a:lnTo>
                  <a:pt x="196" y="4031"/>
                </a:lnTo>
                <a:lnTo>
                  <a:pt x="707" y="4386"/>
                </a:lnTo>
                <a:lnTo>
                  <a:pt x="2790" y="6069"/>
                </a:lnTo>
                <a:lnTo>
                  <a:pt x="3765" y="6963"/>
                </a:lnTo>
                <a:lnTo>
                  <a:pt x="4481" y="7707"/>
                </a:lnTo>
                <a:lnTo>
                  <a:pt x="5307" y="8612"/>
                </a:lnTo>
                <a:lnTo>
                  <a:pt x="5464" y="8337"/>
                </a:lnTo>
                <a:lnTo>
                  <a:pt x="5739" y="7512"/>
                </a:lnTo>
                <a:lnTo>
                  <a:pt x="6054" y="6298"/>
                </a:lnTo>
                <a:lnTo>
                  <a:pt x="6171" y="5634"/>
                </a:lnTo>
                <a:lnTo>
                  <a:pt x="6093" y="2702"/>
                </a:lnTo>
                <a:lnTo>
                  <a:pt x="3892" y="160"/>
                </a:lnTo>
                <a:lnTo>
                  <a:pt x="345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91679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1730" y="34"/>
                </a:moveTo>
                <a:lnTo>
                  <a:pt x="235" y="34"/>
                </a:lnTo>
                <a:lnTo>
                  <a:pt x="79" y="584"/>
                </a:lnTo>
                <a:lnTo>
                  <a:pt x="0" y="3012"/>
                </a:lnTo>
                <a:lnTo>
                  <a:pt x="79" y="3241"/>
                </a:lnTo>
                <a:lnTo>
                  <a:pt x="1651" y="4180"/>
                </a:lnTo>
                <a:lnTo>
                  <a:pt x="2044" y="4100"/>
                </a:lnTo>
                <a:lnTo>
                  <a:pt x="2825" y="3836"/>
                </a:lnTo>
                <a:lnTo>
                  <a:pt x="3263" y="3630"/>
                </a:lnTo>
                <a:lnTo>
                  <a:pt x="3460" y="3515"/>
                </a:lnTo>
                <a:lnTo>
                  <a:pt x="3557" y="3012"/>
                </a:lnTo>
                <a:lnTo>
                  <a:pt x="3538" y="1557"/>
                </a:lnTo>
                <a:lnTo>
                  <a:pt x="1730" y="34"/>
                </a:lnTo>
                <a:close/>
              </a:path>
              <a:path w="3810" h="4445">
                <a:moveTo>
                  <a:pt x="1101" y="0"/>
                </a:moveTo>
                <a:lnTo>
                  <a:pt x="944" y="34"/>
                </a:lnTo>
                <a:lnTo>
                  <a:pt x="1454" y="34"/>
                </a:lnTo>
                <a:lnTo>
                  <a:pt x="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41473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65" y="0"/>
                </a:moveTo>
                <a:lnTo>
                  <a:pt x="0" y="5165"/>
                </a:lnTo>
                <a:lnTo>
                  <a:pt x="2437" y="5909"/>
                </a:lnTo>
                <a:lnTo>
                  <a:pt x="3460" y="6264"/>
                </a:lnTo>
                <a:lnTo>
                  <a:pt x="8531" y="8887"/>
                </a:lnTo>
                <a:lnTo>
                  <a:pt x="7721" y="7512"/>
                </a:lnTo>
                <a:lnTo>
                  <a:pt x="1534" y="423"/>
                </a:lnTo>
                <a:lnTo>
                  <a:pt x="86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5806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1612" y="0"/>
                </a:moveTo>
                <a:lnTo>
                  <a:pt x="0" y="4306"/>
                </a:lnTo>
                <a:lnTo>
                  <a:pt x="0" y="5004"/>
                </a:lnTo>
                <a:lnTo>
                  <a:pt x="903" y="5714"/>
                </a:lnTo>
                <a:lnTo>
                  <a:pt x="3184" y="7593"/>
                </a:lnTo>
                <a:lnTo>
                  <a:pt x="4678" y="8887"/>
                </a:lnTo>
                <a:lnTo>
                  <a:pt x="8060" y="11933"/>
                </a:lnTo>
                <a:lnTo>
                  <a:pt x="9828" y="13617"/>
                </a:lnTo>
                <a:lnTo>
                  <a:pt x="9716" y="11933"/>
                </a:lnTo>
                <a:lnTo>
                  <a:pt x="2273" y="423"/>
                </a:lnTo>
                <a:lnTo>
                  <a:pt x="161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31235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32441" y="4953"/>
                </a:moveTo>
                <a:lnTo>
                  <a:pt x="23644" y="4952"/>
                </a:lnTo>
                <a:lnTo>
                  <a:pt x="25649" y="5841"/>
                </a:lnTo>
                <a:lnTo>
                  <a:pt x="29541" y="7620"/>
                </a:lnTo>
                <a:lnTo>
                  <a:pt x="53602" y="22479"/>
                </a:lnTo>
                <a:lnTo>
                  <a:pt x="55882" y="24130"/>
                </a:lnTo>
                <a:lnTo>
                  <a:pt x="57849" y="25781"/>
                </a:lnTo>
                <a:lnTo>
                  <a:pt x="62410" y="29464"/>
                </a:lnTo>
                <a:lnTo>
                  <a:pt x="65555" y="33655"/>
                </a:lnTo>
                <a:lnTo>
                  <a:pt x="66733" y="35052"/>
                </a:lnTo>
                <a:lnTo>
                  <a:pt x="67362" y="35687"/>
                </a:lnTo>
                <a:lnTo>
                  <a:pt x="65712" y="32512"/>
                </a:lnTo>
                <a:lnTo>
                  <a:pt x="54232" y="16510"/>
                </a:lnTo>
                <a:lnTo>
                  <a:pt x="53602" y="15748"/>
                </a:lnTo>
                <a:lnTo>
                  <a:pt x="48491" y="13081"/>
                </a:lnTo>
                <a:lnTo>
                  <a:pt x="47508" y="10795"/>
                </a:lnTo>
                <a:lnTo>
                  <a:pt x="46530" y="8890"/>
                </a:lnTo>
                <a:lnTo>
                  <a:pt x="45638" y="7366"/>
                </a:lnTo>
                <a:lnTo>
                  <a:pt x="34967" y="7366"/>
                </a:lnTo>
                <a:lnTo>
                  <a:pt x="34219" y="6985"/>
                </a:lnTo>
                <a:lnTo>
                  <a:pt x="33944" y="6731"/>
                </a:lnTo>
                <a:lnTo>
                  <a:pt x="33709" y="6477"/>
                </a:lnTo>
                <a:lnTo>
                  <a:pt x="33434" y="6223"/>
                </a:lnTo>
                <a:lnTo>
                  <a:pt x="32441" y="4953"/>
                </a:lnTo>
                <a:close/>
              </a:path>
              <a:path w="67945" h="36195">
                <a:moveTo>
                  <a:pt x="41179" y="20320"/>
                </a:moveTo>
                <a:lnTo>
                  <a:pt x="29699" y="20319"/>
                </a:lnTo>
                <a:lnTo>
                  <a:pt x="30052" y="20446"/>
                </a:lnTo>
                <a:lnTo>
                  <a:pt x="30170" y="20573"/>
                </a:lnTo>
                <a:lnTo>
                  <a:pt x="30249" y="20700"/>
                </a:lnTo>
                <a:lnTo>
                  <a:pt x="30328" y="21843"/>
                </a:lnTo>
                <a:lnTo>
                  <a:pt x="30131" y="22478"/>
                </a:lnTo>
                <a:lnTo>
                  <a:pt x="29703" y="23494"/>
                </a:lnTo>
                <a:lnTo>
                  <a:pt x="29463" y="24383"/>
                </a:lnTo>
                <a:lnTo>
                  <a:pt x="29250" y="25399"/>
                </a:lnTo>
                <a:lnTo>
                  <a:pt x="29128" y="27558"/>
                </a:lnTo>
                <a:lnTo>
                  <a:pt x="29246" y="28193"/>
                </a:lnTo>
                <a:lnTo>
                  <a:pt x="33434" y="30734"/>
                </a:lnTo>
                <a:lnTo>
                  <a:pt x="34692" y="30607"/>
                </a:lnTo>
                <a:lnTo>
                  <a:pt x="35478" y="30480"/>
                </a:lnTo>
                <a:lnTo>
                  <a:pt x="36618" y="30099"/>
                </a:lnTo>
                <a:lnTo>
                  <a:pt x="39802" y="29210"/>
                </a:lnTo>
                <a:lnTo>
                  <a:pt x="42318" y="28575"/>
                </a:lnTo>
                <a:lnTo>
                  <a:pt x="43537" y="28448"/>
                </a:lnTo>
                <a:lnTo>
                  <a:pt x="45857" y="27940"/>
                </a:lnTo>
                <a:lnTo>
                  <a:pt x="49002" y="27559"/>
                </a:lnTo>
                <a:lnTo>
                  <a:pt x="49985" y="27559"/>
                </a:lnTo>
                <a:lnTo>
                  <a:pt x="52620" y="27432"/>
                </a:lnTo>
                <a:lnTo>
                  <a:pt x="58989" y="27432"/>
                </a:lnTo>
                <a:lnTo>
                  <a:pt x="58203" y="26924"/>
                </a:lnTo>
                <a:lnTo>
                  <a:pt x="55392" y="25527"/>
                </a:lnTo>
                <a:lnTo>
                  <a:pt x="35478" y="25527"/>
                </a:lnTo>
                <a:lnTo>
                  <a:pt x="36303" y="24384"/>
                </a:lnTo>
                <a:lnTo>
                  <a:pt x="37129" y="23368"/>
                </a:lnTo>
                <a:lnTo>
                  <a:pt x="38387" y="22098"/>
                </a:lnTo>
                <a:lnTo>
                  <a:pt x="39212" y="21463"/>
                </a:lnTo>
                <a:lnTo>
                  <a:pt x="40392" y="20701"/>
                </a:lnTo>
                <a:lnTo>
                  <a:pt x="41179" y="20320"/>
                </a:lnTo>
                <a:close/>
              </a:path>
              <a:path w="67945" h="36195">
                <a:moveTo>
                  <a:pt x="58989" y="27432"/>
                </a:moveTo>
                <a:lnTo>
                  <a:pt x="54192" y="27432"/>
                </a:lnTo>
                <a:lnTo>
                  <a:pt x="55568" y="27559"/>
                </a:lnTo>
                <a:lnTo>
                  <a:pt x="57810" y="27813"/>
                </a:lnTo>
                <a:lnTo>
                  <a:pt x="58635" y="27940"/>
                </a:lnTo>
                <a:lnTo>
                  <a:pt x="59775" y="28194"/>
                </a:lnTo>
                <a:lnTo>
                  <a:pt x="60168" y="28321"/>
                </a:lnTo>
                <a:lnTo>
                  <a:pt x="59185" y="27559"/>
                </a:lnTo>
                <a:lnTo>
                  <a:pt x="58989" y="27432"/>
                </a:lnTo>
                <a:close/>
              </a:path>
              <a:path w="67945" h="36195">
                <a:moveTo>
                  <a:pt x="47862" y="23876"/>
                </a:moveTo>
                <a:lnTo>
                  <a:pt x="35478" y="25527"/>
                </a:lnTo>
                <a:lnTo>
                  <a:pt x="55392" y="25527"/>
                </a:lnTo>
                <a:lnTo>
                  <a:pt x="55136" y="25400"/>
                </a:lnTo>
                <a:lnTo>
                  <a:pt x="54075" y="25146"/>
                </a:lnTo>
                <a:lnTo>
                  <a:pt x="51991" y="24511"/>
                </a:lnTo>
                <a:lnTo>
                  <a:pt x="49907" y="24130"/>
                </a:lnTo>
                <a:lnTo>
                  <a:pt x="47862" y="23876"/>
                </a:lnTo>
                <a:close/>
              </a:path>
              <a:path w="67945" h="36195">
                <a:moveTo>
                  <a:pt x="8782" y="761"/>
                </a:moveTo>
                <a:lnTo>
                  <a:pt x="0" y="9524"/>
                </a:lnTo>
                <a:lnTo>
                  <a:pt x="291" y="10540"/>
                </a:lnTo>
                <a:lnTo>
                  <a:pt x="10237" y="15112"/>
                </a:lnTo>
                <a:lnTo>
                  <a:pt x="10984" y="15239"/>
                </a:lnTo>
                <a:lnTo>
                  <a:pt x="17668" y="25145"/>
                </a:lnTo>
                <a:lnTo>
                  <a:pt x="19044" y="25018"/>
                </a:lnTo>
                <a:lnTo>
                  <a:pt x="20381" y="24764"/>
                </a:lnTo>
                <a:lnTo>
                  <a:pt x="21678" y="24383"/>
                </a:lnTo>
                <a:lnTo>
                  <a:pt x="22268" y="24129"/>
                </a:lnTo>
                <a:lnTo>
                  <a:pt x="23408" y="23494"/>
                </a:lnTo>
                <a:lnTo>
                  <a:pt x="23919" y="23240"/>
                </a:lnTo>
                <a:lnTo>
                  <a:pt x="24823" y="22732"/>
                </a:lnTo>
                <a:lnTo>
                  <a:pt x="26710" y="21462"/>
                </a:lnTo>
                <a:lnTo>
                  <a:pt x="27732" y="20954"/>
                </a:lnTo>
                <a:lnTo>
                  <a:pt x="28558" y="20573"/>
                </a:lnTo>
                <a:lnTo>
                  <a:pt x="28912" y="20446"/>
                </a:lnTo>
                <a:lnTo>
                  <a:pt x="29463" y="20319"/>
                </a:lnTo>
                <a:lnTo>
                  <a:pt x="41179" y="20320"/>
                </a:lnTo>
                <a:lnTo>
                  <a:pt x="41886" y="19939"/>
                </a:lnTo>
                <a:lnTo>
                  <a:pt x="43144" y="19558"/>
                </a:lnTo>
                <a:lnTo>
                  <a:pt x="44992" y="19558"/>
                </a:lnTo>
                <a:lnTo>
                  <a:pt x="42398" y="18542"/>
                </a:lnTo>
                <a:lnTo>
                  <a:pt x="3278" y="8381"/>
                </a:lnTo>
                <a:lnTo>
                  <a:pt x="2768" y="8254"/>
                </a:lnTo>
                <a:lnTo>
                  <a:pt x="2610" y="8254"/>
                </a:lnTo>
                <a:lnTo>
                  <a:pt x="3750" y="8000"/>
                </a:lnTo>
                <a:lnTo>
                  <a:pt x="4930" y="7619"/>
                </a:lnTo>
                <a:lnTo>
                  <a:pt x="6109" y="7492"/>
                </a:lnTo>
                <a:lnTo>
                  <a:pt x="7249" y="7238"/>
                </a:lnTo>
                <a:lnTo>
                  <a:pt x="9569" y="7111"/>
                </a:lnTo>
                <a:lnTo>
                  <a:pt x="26887" y="7112"/>
                </a:lnTo>
                <a:lnTo>
                  <a:pt x="26238" y="6350"/>
                </a:lnTo>
                <a:lnTo>
                  <a:pt x="26081" y="6222"/>
                </a:lnTo>
                <a:lnTo>
                  <a:pt x="19438" y="6222"/>
                </a:lnTo>
                <a:lnTo>
                  <a:pt x="19201" y="6095"/>
                </a:lnTo>
                <a:lnTo>
                  <a:pt x="18139" y="5333"/>
                </a:lnTo>
                <a:lnTo>
                  <a:pt x="17117" y="4444"/>
                </a:lnTo>
                <a:lnTo>
                  <a:pt x="16135" y="3809"/>
                </a:lnTo>
                <a:lnTo>
                  <a:pt x="15191" y="3301"/>
                </a:lnTo>
                <a:lnTo>
                  <a:pt x="14287" y="2666"/>
                </a:lnTo>
                <a:lnTo>
                  <a:pt x="13383" y="2285"/>
                </a:lnTo>
                <a:lnTo>
                  <a:pt x="11732" y="1523"/>
                </a:lnTo>
                <a:lnTo>
                  <a:pt x="10945" y="1269"/>
                </a:lnTo>
                <a:lnTo>
                  <a:pt x="10198" y="1142"/>
                </a:lnTo>
                <a:lnTo>
                  <a:pt x="8782" y="761"/>
                </a:lnTo>
                <a:close/>
              </a:path>
              <a:path w="67945" h="36195">
                <a:moveTo>
                  <a:pt x="49671" y="12954"/>
                </a:moveTo>
                <a:lnTo>
                  <a:pt x="48570" y="12954"/>
                </a:lnTo>
                <a:lnTo>
                  <a:pt x="50045" y="13081"/>
                </a:lnTo>
                <a:lnTo>
                  <a:pt x="49671" y="12954"/>
                </a:lnTo>
                <a:close/>
              </a:path>
              <a:path w="67945" h="36195">
                <a:moveTo>
                  <a:pt x="26887" y="7112"/>
                </a:moveTo>
                <a:lnTo>
                  <a:pt x="11810" y="7111"/>
                </a:lnTo>
                <a:lnTo>
                  <a:pt x="15073" y="7492"/>
                </a:lnTo>
                <a:lnTo>
                  <a:pt x="17157" y="7873"/>
                </a:lnTo>
                <a:lnTo>
                  <a:pt x="20026" y="8635"/>
                </a:lnTo>
                <a:lnTo>
                  <a:pt x="21757" y="9143"/>
                </a:lnTo>
                <a:lnTo>
                  <a:pt x="23329" y="9651"/>
                </a:lnTo>
                <a:lnTo>
                  <a:pt x="24706" y="10286"/>
                </a:lnTo>
                <a:lnTo>
                  <a:pt x="25885" y="10794"/>
                </a:lnTo>
                <a:lnTo>
                  <a:pt x="27536" y="11556"/>
                </a:lnTo>
                <a:lnTo>
                  <a:pt x="28126" y="11938"/>
                </a:lnTo>
                <a:lnTo>
                  <a:pt x="28008" y="9144"/>
                </a:lnTo>
                <a:lnTo>
                  <a:pt x="27812" y="8509"/>
                </a:lnTo>
                <a:lnTo>
                  <a:pt x="27497" y="7874"/>
                </a:lnTo>
                <a:lnTo>
                  <a:pt x="26887" y="7112"/>
                </a:lnTo>
                <a:close/>
              </a:path>
              <a:path w="67945" h="36195">
                <a:moveTo>
                  <a:pt x="41415" y="3429"/>
                </a:moveTo>
                <a:lnTo>
                  <a:pt x="40078" y="3429"/>
                </a:lnTo>
                <a:lnTo>
                  <a:pt x="39567" y="3683"/>
                </a:lnTo>
                <a:lnTo>
                  <a:pt x="38348" y="4445"/>
                </a:lnTo>
                <a:lnTo>
                  <a:pt x="37483" y="4953"/>
                </a:lnTo>
                <a:lnTo>
                  <a:pt x="36776" y="5588"/>
                </a:lnTo>
                <a:lnTo>
                  <a:pt x="36225" y="5969"/>
                </a:lnTo>
                <a:lnTo>
                  <a:pt x="35360" y="7112"/>
                </a:lnTo>
                <a:lnTo>
                  <a:pt x="35085" y="7366"/>
                </a:lnTo>
                <a:lnTo>
                  <a:pt x="45638" y="7366"/>
                </a:lnTo>
                <a:lnTo>
                  <a:pt x="45267" y="6731"/>
                </a:lnTo>
                <a:lnTo>
                  <a:pt x="43695" y="4826"/>
                </a:lnTo>
                <a:lnTo>
                  <a:pt x="43302" y="4445"/>
                </a:lnTo>
                <a:lnTo>
                  <a:pt x="42634" y="3937"/>
                </a:lnTo>
                <a:lnTo>
                  <a:pt x="42279" y="3810"/>
                </a:lnTo>
                <a:lnTo>
                  <a:pt x="41415" y="3429"/>
                </a:lnTo>
                <a:close/>
              </a:path>
              <a:path w="67945" h="36195">
                <a:moveTo>
                  <a:pt x="25767" y="0"/>
                </a:moveTo>
                <a:lnTo>
                  <a:pt x="24312" y="0"/>
                </a:lnTo>
                <a:lnTo>
                  <a:pt x="23919" y="253"/>
                </a:lnTo>
                <a:lnTo>
                  <a:pt x="23526" y="380"/>
                </a:lnTo>
                <a:lnTo>
                  <a:pt x="23172" y="634"/>
                </a:lnTo>
                <a:lnTo>
                  <a:pt x="22543" y="1142"/>
                </a:lnTo>
                <a:lnTo>
                  <a:pt x="22307" y="1523"/>
                </a:lnTo>
                <a:lnTo>
                  <a:pt x="22032" y="1777"/>
                </a:lnTo>
                <a:lnTo>
                  <a:pt x="21481" y="2920"/>
                </a:lnTo>
                <a:lnTo>
                  <a:pt x="20852" y="4825"/>
                </a:lnTo>
                <a:lnTo>
                  <a:pt x="20774" y="5333"/>
                </a:lnTo>
                <a:lnTo>
                  <a:pt x="20538" y="5968"/>
                </a:lnTo>
                <a:lnTo>
                  <a:pt x="20341" y="6095"/>
                </a:lnTo>
                <a:lnTo>
                  <a:pt x="20067" y="6222"/>
                </a:lnTo>
                <a:lnTo>
                  <a:pt x="26081" y="6222"/>
                </a:lnTo>
                <a:lnTo>
                  <a:pt x="25767" y="5968"/>
                </a:lnTo>
                <a:lnTo>
                  <a:pt x="25296" y="5714"/>
                </a:lnTo>
                <a:lnTo>
                  <a:pt x="23880" y="5079"/>
                </a:lnTo>
                <a:lnTo>
                  <a:pt x="23644" y="4952"/>
                </a:lnTo>
                <a:lnTo>
                  <a:pt x="32441" y="4953"/>
                </a:lnTo>
                <a:lnTo>
                  <a:pt x="32176" y="4572"/>
                </a:lnTo>
                <a:lnTo>
                  <a:pt x="31271" y="3556"/>
                </a:lnTo>
                <a:lnTo>
                  <a:pt x="30445" y="2794"/>
                </a:lnTo>
                <a:lnTo>
                  <a:pt x="29660" y="2032"/>
                </a:lnTo>
                <a:lnTo>
                  <a:pt x="28205" y="1016"/>
                </a:lnTo>
                <a:lnTo>
                  <a:pt x="27536" y="635"/>
                </a:lnTo>
                <a:lnTo>
                  <a:pt x="26318" y="127"/>
                </a:lnTo>
                <a:lnTo>
                  <a:pt x="257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02768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2239" y="0"/>
                </a:moveTo>
                <a:lnTo>
                  <a:pt x="667" y="435"/>
                </a:lnTo>
                <a:lnTo>
                  <a:pt x="352" y="1053"/>
                </a:lnTo>
                <a:lnTo>
                  <a:pt x="62" y="1992"/>
                </a:lnTo>
                <a:lnTo>
                  <a:pt x="0" y="3641"/>
                </a:lnTo>
                <a:lnTo>
                  <a:pt x="116" y="4191"/>
                </a:lnTo>
                <a:lnTo>
                  <a:pt x="5345" y="7512"/>
                </a:lnTo>
                <a:lnTo>
                  <a:pt x="6011" y="7283"/>
                </a:lnTo>
                <a:lnTo>
                  <a:pt x="8018" y="4615"/>
                </a:lnTo>
                <a:lnTo>
                  <a:pt x="7744" y="4111"/>
                </a:lnTo>
                <a:lnTo>
                  <a:pt x="4480" y="1328"/>
                </a:lnTo>
                <a:lnTo>
                  <a:pt x="4087" y="939"/>
                </a:lnTo>
                <a:lnTo>
                  <a:pt x="3261" y="355"/>
                </a:lnTo>
                <a:lnTo>
                  <a:pt x="2907" y="194"/>
                </a:lnTo>
                <a:lnTo>
                  <a:pt x="223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06697" y="4706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988" y="0"/>
                </a:moveTo>
                <a:lnTo>
                  <a:pt x="0" y="1065"/>
                </a:lnTo>
                <a:lnTo>
                  <a:pt x="1101" y="1374"/>
                </a:lnTo>
                <a:lnTo>
                  <a:pt x="2083" y="1729"/>
                </a:lnTo>
                <a:lnTo>
                  <a:pt x="2870" y="2153"/>
                </a:lnTo>
                <a:lnTo>
                  <a:pt x="3538" y="2553"/>
                </a:lnTo>
                <a:lnTo>
                  <a:pt x="4443" y="3218"/>
                </a:lnTo>
                <a:lnTo>
                  <a:pt x="4757" y="3493"/>
                </a:lnTo>
                <a:lnTo>
                  <a:pt x="4679" y="1649"/>
                </a:lnTo>
                <a:lnTo>
                  <a:pt x="4560" y="1339"/>
                </a:lnTo>
                <a:lnTo>
                  <a:pt x="4482" y="1019"/>
                </a:lnTo>
                <a:lnTo>
                  <a:pt x="4011" y="400"/>
                </a:lnTo>
                <a:lnTo>
                  <a:pt x="3656" y="160"/>
                </a:lnTo>
                <a:lnTo>
                  <a:pt x="3421" y="80"/>
                </a:lnTo>
                <a:lnTo>
                  <a:pt x="298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32234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4" h="28575">
                <a:moveTo>
                  <a:pt x="33068" y="25756"/>
                </a:moveTo>
                <a:lnTo>
                  <a:pt x="17770" y="25756"/>
                </a:lnTo>
                <a:lnTo>
                  <a:pt x="18439" y="26226"/>
                </a:lnTo>
                <a:lnTo>
                  <a:pt x="18831" y="26421"/>
                </a:lnTo>
                <a:lnTo>
                  <a:pt x="19304" y="26695"/>
                </a:lnTo>
                <a:lnTo>
                  <a:pt x="25988" y="28184"/>
                </a:lnTo>
                <a:lnTo>
                  <a:pt x="27166" y="28150"/>
                </a:lnTo>
                <a:lnTo>
                  <a:pt x="32159" y="26581"/>
                </a:lnTo>
                <a:lnTo>
                  <a:pt x="33068" y="25756"/>
                </a:lnTo>
                <a:close/>
              </a:path>
              <a:path w="69214" h="28575">
                <a:moveTo>
                  <a:pt x="0" y="19022"/>
                </a:moveTo>
                <a:lnTo>
                  <a:pt x="15844" y="25951"/>
                </a:lnTo>
                <a:lnTo>
                  <a:pt x="16788" y="25882"/>
                </a:lnTo>
                <a:lnTo>
                  <a:pt x="17770" y="25756"/>
                </a:lnTo>
                <a:lnTo>
                  <a:pt x="33068" y="25756"/>
                </a:lnTo>
                <a:lnTo>
                  <a:pt x="33897" y="24897"/>
                </a:lnTo>
                <a:lnTo>
                  <a:pt x="35069" y="23374"/>
                </a:lnTo>
                <a:lnTo>
                  <a:pt x="35855" y="22160"/>
                </a:lnTo>
                <a:lnTo>
                  <a:pt x="36642" y="20752"/>
                </a:lnTo>
                <a:lnTo>
                  <a:pt x="45395" y="20752"/>
                </a:lnTo>
                <a:lnTo>
                  <a:pt x="45833" y="20202"/>
                </a:lnTo>
                <a:lnTo>
                  <a:pt x="8413" y="20202"/>
                </a:lnTo>
                <a:lnTo>
                  <a:pt x="6722" y="20122"/>
                </a:lnTo>
                <a:lnTo>
                  <a:pt x="5032" y="19961"/>
                </a:lnTo>
                <a:lnTo>
                  <a:pt x="3380" y="19732"/>
                </a:lnTo>
                <a:lnTo>
                  <a:pt x="1690" y="19412"/>
                </a:lnTo>
                <a:lnTo>
                  <a:pt x="0" y="19022"/>
                </a:lnTo>
                <a:close/>
              </a:path>
              <a:path w="69214" h="28575">
                <a:moveTo>
                  <a:pt x="45395" y="20752"/>
                </a:moveTo>
                <a:lnTo>
                  <a:pt x="36642" y="20752"/>
                </a:lnTo>
                <a:lnTo>
                  <a:pt x="36759" y="20981"/>
                </a:lnTo>
                <a:lnTo>
                  <a:pt x="36996" y="21645"/>
                </a:lnTo>
                <a:lnTo>
                  <a:pt x="40220" y="24897"/>
                </a:lnTo>
                <a:lnTo>
                  <a:pt x="40770" y="24817"/>
                </a:lnTo>
                <a:lnTo>
                  <a:pt x="44741" y="21530"/>
                </a:lnTo>
                <a:lnTo>
                  <a:pt x="45395" y="20752"/>
                </a:lnTo>
                <a:close/>
              </a:path>
              <a:path w="69214" h="28575">
                <a:moveTo>
                  <a:pt x="67899" y="7512"/>
                </a:moveTo>
                <a:lnTo>
                  <a:pt x="37429" y="12414"/>
                </a:lnTo>
                <a:lnTo>
                  <a:pt x="34283" y="14017"/>
                </a:lnTo>
                <a:lnTo>
                  <a:pt x="10064" y="20202"/>
                </a:lnTo>
                <a:lnTo>
                  <a:pt x="45833" y="20202"/>
                </a:lnTo>
                <a:lnTo>
                  <a:pt x="47336" y="18163"/>
                </a:lnTo>
                <a:lnTo>
                  <a:pt x="48105" y="17029"/>
                </a:lnTo>
                <a:lnTo>
                  <a:pt x="49655" y="14567"/>
                </a:lnTo>
                <a:lnTo>
                  <a:pt x="49852" y="14567"/>
                </a:lnTo>
                <a:lnTo>
                  <a:pt x="56654" y="11624"/>
                </a:lnTo>
                <a:lnTo>
                  <a:pt x="57047" y="11074"/>
                </a:lnTo>
                <a:lnTo>
                  <a:pt x="63966" y="8337"/>
                </a:lnTo>
                <a:lnTo>
                  <a:pt x="68641" y="8337"/>
                </a:lnTo>
                <a:lnTo>
                  <a:pt x="68252" y="7867"/>
                </a:lnTo>
                <a:lnTo>
                  <a:pt x="67899" y="7512"/>
                </a:lnTo>
                <a:close/>
              </a:path>
              <a:path w="69214" h="28575">
                <a:moveTo>
                  <a:pt x="18006" y="4936"/>
                </a:moveTo>
                <a:lnTo>
                  <a:pt x="11125" y="11945"/>
                </a:lnTo>
                <a:lnTo>
                  <a:pt x="11237" y="12414"/>
                </a:lnTo>
                <a:lnTo>
                  <a:pt x="19815" y="16594"/>
                </a:lnTo>
                <a:lnTo>
                  <a:pt x="20915" y="16560"/>
                </a:lnTo>
                <a:lnTo>
                  <a:pt x="22095" y="16445"/>
                </a:lnTo>
                <a:lnTo>
                  <a:pt x="23392" y="16285"/>
                </a:lnTo>
                <a:lnTo>
                  <a:pt x="23156" y="16125"/>
                </a:lnTo>
                <a:lnTo>
                  <a:pt x="22437" y="15701"/>
                </a:lnTo>
                <a:lnTo>
                  <a:pt x="21505" y="15071"/>
                </a:lnTo>
                <a:lnTo>
                  <a:pt x="15450" y="8222"/>
                </a:lnTo>
                <a:lnTo>
                  <a:pt x="36013" y="8222"/>
                </a:lnTo>
                <a:lnTo>
                  <a:pt x="35154" y="7432"/>
                </a:lnTo>
                <a:lnTo>
                  <a:pt x="34519" y="6734"/>
                </a:lnTo>
                <a:lnTo>
                  <a:pt x="33929" y="5794"/>
                </a:lnTo>
                <a:lnTo>
                  <a:pt x="25398" y="5794"/>
                </a:lnTo>
                <a:lnTo>
                  <a:pt x="19382" y="4970"/>
                </a:lnTo>
                <a:lnTo>
                  <a:pt x="18006" y="4936"/>
                </a:lnTo>
                <a:close/>
              </a:path>
              <a:path w="69214" h="28575">
                <a:moveTo>
                  <a:pt x="36013" y="8222"/>
                </a:moveTo>
                <a:lnTo>
                  <a:pt x="15450" y="8222"/>
                </a:lnTo>
                <a:lnTo>
                  <a:pt x="15962" y="8451"/>
                </a:lnTo>
                <a:lnTo>
                  <a:pt x="17377" y="8921"/>
                </a:lnTo>
                <a:lnTo>
                  <a:pt x="29879" y="10925"/>
                </a:lnTo>
                <a:lnTo>
                  <a:pt x="31963" y="10845"/>
                </a:lnTo>
                <a:lnTo>
                  <a:pt x="38529" y="9826"/>
                </a:lnTo>
                <a:lnTo>
                  <a:pt x="38019" y="9551"/>
                </a:lnTo>
                <a:lnTo>
                  <a:pt x="36013" y="8222"/>
                </a:lnTo>
                <a:close/>
              </a:path>
              <a:path w="69214" h="28575">
                <a:moveTo>
                  <a:pt x="68641" y="8337"/>
                </a:moveTo>
                <a:lnTo>
                  <a:pt x="64674" y="8337"/>
                </a:lnTo>
                <a:lnTo>
                  <a:pt x="66247" y="8417"/>
                </a:lnTo>
                <a:lnTo>
                  <a:pt x="68015" y="8646"/>
                </a:lnTo>
                <a:lnTo>
                  <a:pt x="68959" y="8807"/>
                </a:lnTo>
                <a:lnTo>
                  <a:pt x="68736" y="8451"/>
                </a:lnTo>
                <a:close/>
              </a:path>
              <a:path w="69214" h="28575">
                <a:moveTo>
                  <a:pt x="34126" y="0"/>
                </a:moveTo>
                <a:lnTo>
                  <a:pt x="25398" y="5794"/>
                </a:lnTo>
                <a:lnTo>
                  <a:pt x="33929" y="5794"/>
                </a:lnTo>
                <a:lnTo>
                  <a:pt x="34283" y="5909"/>
                </a:lnTo>
                <a:lnTo>
                  <a:pt x="49655" y="7673"/>
                </a:lnTo>
                <a:lnTo>
                  <a:pt x="51700" y="7627"/>
                </a:lnTo>
                <a:lnTo>
                  <a:pt x="53822" y="7512"/>
                </a:lnTo>
                <a:lnTo>
                  <a:pt x="67899" y="7512"/>
                </a:lnTo>
                <a:lnTo>
                  <a:pt x="50442" y="4225"/>
                </a:lnTo>
                <a:lnTo>
                  <a:pt x="49419" y="4191"/>
                </a:lnTo>
                <a:lnTo>
                  <a:pt x="37271" y="698"/>
                </a:lnTo>
                <a:lnTo>
                  <a:pt x="36564" y="423"/>
                </a:lnTo>
                <a:lnTo>
                  <a:pt x="35305" y="114"/>
                </a:lnTo>
                <a:lnTo>
                  <a:pt x="34126" y="0"/>
                </a:lnTo>
                <a:close/>
              </a:path>
              <a:path w="69214" h="28575">
                <a:moveTo>
                  <a:pt x="58030" y="3756"/>
                </a:moveTo>
                <a:lnTo>
                  <a:pt x="56142" y="3756"/>
                </a:lnTo>
                <a:lnTo>
                  <a:pt x="54098" y="3916"/>
                </a:lnTo>
                <a:lnTo>
                  <a:pt x="53783" y="3996"/>
                </a:lnTo>
                <a:lnTo>
                  <a:pt x="52171" y="4191"/>
                </a:lnTo>
                <a:lnTo>
                  <a:pt x="51386" y="4225"/>
                </a:lnTo>
                <a:lnTo>
                  <a:pt x="61607" y="4225"/>
                </a:lnTo>
                <a:lnTo>
                  <a:pt x="61254" y="4145"/>
                </a:lnTo>
                <a:lnTo>
                  <a:pt x="59721" y="3916"/>
                </a:lnTo>
                <a:lnTo>
                  <a:pt x="58030" y="375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94392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4403" y="34797"/>
                </a:moveTo>
                <a:lnTo>
                  <a:pt x="4692" y="36194"/>
                </a:lnTo>
                <a:lnTo>
                  <a:pt x="5019" y="38353"/>
                </a:lnTo>
                <a:lnTo>
                  <a:pt x="5307" y="41147"/>
                </a:lnTo>
                <a:lnTo>
                  <a:pt x="5422" y="46227"/>
                </a:lnTo>
                <a:lnTo>
                  <a:pt x="5298" y="48005"/>
                </a:lnTo>
                <a:lnTo>
                  <a:pt x="5189" y="49021"/>
                </a:lnTo>
                <a:lnTo>
                  <a:pt x="4954" y="50418"/>
                </a:lnTo>
                <a:lnTo>
                  <a:pt x="4796" y="51180"/>
                </a:lnTo>
                <a:lnTo>
                  <a:pt x="4167" y="52577"/>
                </a:lnTo>
                <a:lnTo>
                  <a:pt x="3145" y="56133"/>
                </a:lnTo>
                <a:lnTo>
                  <a:pt x="0" y="83819"/>
                </a:lnTo>
                <a:lnTo>
                  <a:pt x="825" y="80644"/>
                </a:lnTo>
                <a:lnTo>
                  <a:pt x="1966" y="76961"/>
                </a:lnTo>
                <a:lnTo>
                  <a:pt x="3617" y="72262"/>
                </a:lnTo>
                <a:lnTo>
                  <a:pt x="5032" y="68706"/>
                </a:lnTo>
                <a:lnTo>
                  <a:pt x="6723" y="64896"/>
                </a:lnTo>
                <a:lnTo>
                  <a:pt x="6880" y="64896"/>
                </a:lnTo>
                <a:lnTo>
                  <a:pt x="7312" y="64642"/>
                </a:lnTo>
                <a:lnTo>
                  <a:pt x="7627" y="64515"/>
                </a:lnTo>
                <a:lnTo>
                  <a:pt x="8334" y="64134"/>
                </a:lnTo>
                <a:lnTo>
                  <a:pt x="8767" y="63753"/>
                </a:lnTo>
                <a:lnTo>
                  <a:pt x="9633" y="63118"/>
                </a:lnTo>
                <a:lnTo>
                  <a:pt x="12149" y="57657"/>
                </a:lnTo>
                <a:lnTo>
                  <a:pt x="12471" y="56514"/>
                </a:lnTo>
                <a:lnTo>
                  <a:pt x="8060" y="56514"/>
                </a:lnTo>
                <a:lnTo>
                  <a:pt x="8178" y="56006"/>
                </a:lnTo>
                <a:lnTo>
                  <a:pt x="8374" y="54609"/>
                </a:lnTo>
                <a:lnTo>
                  <a:pt x="8492" y="53593"/>
                </a:lnTo>
                <a:lnTo>
                  <a:pt x="8419" y="46862"/>
                </a:lnTo>
                <a:lnTo>
                  <a:pt x="8217" y="45338"/>
                </a:lnTo>
                <a:lnTo>
                  <a:pt x="7693" y="42671"/>
                </a:lnTo>
                <a:lnTo>
                  <a:pt x="7066" y="40512"/>
                </a:lnTo>
                <a:lnTo>
                  <a:pt x="5976" y="37718"/>
                </a:lnTo>
                <a:lnTo>
                  <a:pt x="4845" y="35559"/>
                </a:lnTo>
                <a:lnTo>
                  <a:pt x="4403" y="34797"/>
                </a:lnTo>
                <a:close/>
              </a:path>
              <a:path w="52070" h="83820">
                <a:moveTo>
                  <a:pt x="23197" y="15874"/>
                </a:moveTo>
                <a:lnTo>
                  <a:pt x="22213" y="15874"/>
                </a:lnTo>
                <a:lnTo>
                  <a:pt x="19972" y="16128"/>
                </a:lnTo>
                <a:lnTo>
                  <a:pt x="18872" y="16382"/>
                </a:lnTo>
                <a:lnTo>
                  <a:pt x="18321" y="16636"/>
                </a:lnTo>
                <a:lnTo>
                  <a:pt x="17810" y="16763"/>
                </a:lnTo>
                <a:lnTo>
                  <a:pt x="15316" y="21589"/>
                </a:lnTo>
                <a:lnTo>
                  <a:pt x="15450" y="22351"/>
                </a:lnTo>
                <a:lnTo>
                  <a:pt x="15687" y="23113"/>
                </a:lnTo>
                <a:lnTo>
                  <a:pt x="16040" y="24129"/>
                </a:lnTo>
                <a:lnTo>
                  <a:pt x="16513" y="25145"/>
                </a:lnTo>
                <a:lnTo>
                  <a:pt x="17220" y="25653"/>
                </a:lnTo>
                <a:lnTo>
                  <a:pt x="17849" y="26415"/>
                </a:lnTo>
                <a:lnTo>
                  <a:pt x="18439" y="27431"/>
                </a:lnTo>
                <a:lnTo>
                  <a:pt x="18706" y="28320"/>
                </a:lnTo>
                <a:lnTo>
                  <a:pt x="18832" y="28828"/>
                </a:lnTo>
                <a:lnTo>
                  <a:pt x="18900" y="30225"/>
                </a:lnTo>
                <a:lnTo>
                  <a:pt x="18780" y="31241"/>
                </a:lnTo>
                <a:lnTo>
                  <a:pt x="18548" y="32257"/>
                </a:lnTo>
                <a:lnTo>
                  <a:pt x="17968" y="33781"/>
                </a:lnTo>
                <a:lnTo>
                  <a:pt x="17653" y="34416"/>
                </a:lnTo>
                <a:lnTo>
                  <a:pt x="17298" y="35051"/>
                </a:lnTo>
                <a:lnTo>
                  <a:pt x="17142" y="35051"/>
                </a:lnTo>
                <a:lnTo>
                  <a:pt x="16237" y="35940"/>
                </a:lnTo>
                <a:lnTo>
                  <a:pt x="13839" y="44576"/>
                </a:lnTo>
                <a:lnTo>
                  <a:pt x="14036" y="45338"/>
                </a:lnTo>
                <a:lnTo>
                  <a:pt x="14036" y="46862"/>
                </a:lnTo>
                <a:lnTo>
                  <a:pt x="8060" y="56514"/>
                </a:lnTo>
                <a:lnTo>
                  <a:pt x="12471" y="56514"/>
                </a:lnTo>
                <a:lnTo>
                  <a:pt x="21191" y="47243"/>
                </a:lnTo>
                <a:lnTo>
                  <a:pt x="27733" y="42671"/>
                </a:lnTo>
                <a:lnTo>
                  <a:pt x="19972" y="42671"/>
                </a:lnTo>
                <a:lnTo>
                  <a:pt x="20208" y="42290"/>
                </a:lnTo>
                <a:lnTo>
                  <a:pt x="21064" y="40512"/>
                </a:lnTo>
                <a:lnTo>
                  <a:pt x="23891" y="29844"/>
                </a:lnTo>
                <a:lnTo>
                  <a:pt x="23826" y="25653"/>
                </a:lnTo>
                <a:lnTo>
                  <a:pt x="31179" y="25653"/>
                </a:lnTo>
                <a:lnTo>
                  <a:pt x="31064" y="24510"/>
                </a:lnTo>
                <a:lnTo>
                  <a:pt x="30788" y="23113"/>
                </a:lnTo>
                <a:lnTo>
                  <a:pt x="30592" y="22351"/>
                </a:lnTo>
                <a:lnTo>
                  <a:pt x="30155" y="20954"/>
                </a:lnTo>
                <a:lnTo>
                  <a:pt x="30270" y="16636"/>
                </a:lnTo>
                <a:lnTo>
                  <a:pt x="30316" y="16128"/>
                </a:lnTo>
                <a:lnTo>
                  <a:pt x="25359" y="16128"/>
                </a:lnTo>
                <a:lnTo>
                  <a:pt x="24769" y="16001"/>
                </a:lnTo>
                <a:lnTo>
                  <a:pt x="23197" y="15874"/>
                </a:lnTo>
                <a:close/>
              </a:path>
              <a:path w="52070" h="83820">
                <a:moveTo>
                  <a:pt x="42204" y="29488"/>
                </a:moveTo>
                <a:lnTo>
                  <a:pt x="40654" y="30987"/>
                </a:lnTo>
                <a:lnTo>
                  <a:pt x="39516" y="31876"/>
                </a:lnTo>
                <a:lnTo>
                  <a:pt x="38803" y="32257"/>
                </a:lnTo>
                <a:lnTo>
                  <a:pt x="37078" y="33273"/>
                </a:lnTo>
                <a:lnTo>
                  <a:pt x="34916" y="34289"/>
                </a:lnTo>
                <a:lnTo>
                  <a:pt x="33651" y="34797"/>
                </a:lnTo>
                <a:lnTo>
                  <a:pt x="33375" y="34797"/>
                </a:lnTo>
                <a:lnTo>
                  <a:pt x="32593" y="34924"/>
                </a:lnTo>
                <a:lnTo>
                  <a:pt x="31340" y="35051"/>
                </a:lnTo>
                <a:lnTo>
                  <a:pt x="30592" y="35305"/>
                </a:lnTo>
                <a:lnTo>
                  <a:pt x="29684" y="35559"/>
                </a:lnTo>
                <a:lnTo>
                  <a:pt x="28741" y="35940"/>
                </a:lnTo>
                <a:lnTo>
                  <a:pt x="27678" y="36575"/>
                </a:lnTo>
                <a:lnTo>
                  <a:pt x="25988" y="37464"/>
                </a:lnTo>
                <a:lnTo>
                  <a:pt x="19972" y="42671"/>
                </a:lnTo>
                <a:lnTo>
                  <a:pt x="27733" y="42671"/>
                </a:lnTo>
                <a:lnTo>
                  <a:pt x="29914" y="41147"/>
                </a:lnTo>
                <a:lnTo>
                  <a:pt x="32984" y="38861"/>
                </a:lnTo>
                <a:lnTo>
                  <a:pt x="35732" y="36702"/>
                </a:lnTo>
                <a:lnTo>
                  <a:pt x="36526" y="36321"/>
                </a:lnTo>
                <a:lnTo>
                  <a:pt x="41954" y="30225"/>
                </a:lnTo>
                <a:lnTo>
                  <a:pt x="42204" y="29488"/>
                </a:lnTo>
                <a:close/>
              </a:path>
              <a:path w="52070" h="83820">
                <a:moveTo>
                  <a:pt x="31179" y="25653"/>
                </a:moveTo>
                <a:lnTo>
                  <a:pt x="23943" y="25653"/>
                </a:lnTo>
                <a:lnTo>
                  <a:pt x="24297" y="25780"/>
                </a:lnTo>
                <a:lnTo>
                  <a:pt x="24494" y="25780"/>
                </a:lnTo>
                <a:lnTo>
                  <a:pt x="25084" y="26161"/>
                </a:lnTo>
                <a:lnTo>
                  <a:pt x="28269" y="32003"/>
                </a:lnTo>
                <a:lnTo>
                  <a:pt x="28465" y="31876"/>
                </a:lnTo>
                <a:lnTo>
                  <a:pt x="31092" y="27431"/>
                </a:lnTo>
                <a:lnTo>
                  <a:pt x="31179" y="25653"/>
                </a:lnTo>
                <a:close/>
              </a:path>
              <a:path w="52070" h="83820">
                <a:moveTo>
                  <a:pt x="43554" y="9778"/>
                </a:moveTo>
                <a:lnTo>
                  <a:pt x="31535" y="9778"/>
                </a:lnTo>
                <a:lnTo>
                  <a:pt x="31765" y="10921"/>
                </a:lnTo>
                <a:lnTo>
                  <a:pt x="32512" y="13842"/>
                </a:lnTo>
                <a:lnTo>
                  <a:pt x="36135" y="21589"/>
                </a:lnTo>
                <a:lnTo>
                  <a:pt x="36836" y="19938"/>
                </a:lnTo>
                <a:lnTo>
                  <a:pt x="37341" y="18922"/>
                </a:lnTo>
                <a:lnTo>
                  <a:pt x="42575" y="10921"/>
                </a:lnTo>
                <a:lnTo>
                  <a:pt x="43554" y="9778"/>
                </a:lnTo>
                <a:close/>
              </a:path>
              <a:path w="52070" h="83820">
                <a:moveTo>
                  <a:pt x="31765" y="4444"/>
                </a:moveTo>
                <a:lnTo>
                  <a:pt x="25359" y="16128"/>
                </a:lnTo>
                <a:lnTo>
                  <a:pt x="30316" y="16128"/>
                </a:lnTo>
                <a:lnTo>
                  <a:pt x="30394" y="15493"/>
                </a:lnTo>
                <a:lnTo>
                  <a:pt x="31161" y="11429"/>
                </a:lnTo>
                <a:lnTo>
                  <a:pt x="31535" y="9778"/>
                </a:lnTo>
                <a:lnTo>
                  <a:pt x="43554" y="9778"/>
                </a:lnTo>
                <a:lnTo>
                  <a:pt x="43989" y="9270"/>
                </a:lnTo>
                <a:lnTo>
                  <a:pt x="45611" y="7492"/>
                </a:lnTo>
                <a:lnTo>
                  <a:pt x="46287" y="6857"/>
                </a:lnTo>
                <a:lnTo>
                  <a:pt x="37112" y="6857"/>
                </a:lnTo>
                <a:lnTo>
                  <a:pt x="36606" y="6476"/>
                </a:lnTo>
                <a:lnTo>
                  <a:pt x="34364" y="5206"/>
                </a:lnTo>
                <a:lnTo>
                  <a:pt x="33375" y="4825"/>
                </a:lnTo>
                <a:lnTo>
                  <a:pt x="31765" y="4444"/>
                </a:lnTo>
                <a:close/>
              </a:path>
              <a:path w="52070" h="83820">
                <a:moveTo>
                  <a:pt x="46634" y="0"/>
                </a:moveTo>
                <a:lnTo>
                  <a:pt x="41011" y="2666"/>
                </a:lnTo>
                <a:lnTo>
                  <a:pt x="40263" y="3301"/>
                </a:lnTo>
                <a:lnTo>
                  <a:pt x="39516" y="4063"/>
                </a:lnTo>
                <a:lnTo>
                  <a:pt x="38722" y="4825"/>
                </a:lnTo>
                <a:lnTo>
                  <a:pt x="37940" y="5841"/>
                </a:lnTo>
                <a:lnTo>
                  <a:pt x="37112" y="6857"/>
                </a:lnTo>
                <a:lnTo>
                  <a:pt x="46287" y="6857"/>
                </a:lnTo>
                <a:lnTo>
                  <a:pt x="47370" y="5841"/>
                </a:lnTo>
                <a:lnTo>
                  <a:pt x="48359" y="4953"/>
                </a:lnTo>
                <a:lnTo>
                  <a:pt x="50406" y="3175"/>
                </a:lnTo>
                <a:lnTo>
                  <a:pt x="51544" y="2286"/>
                </a:lnTo>
                <a:lnTo>
                  <a:pt x="51268" y="2032"/>
                </a:lnTo>
                <a:lnTo>
                  <a:pt x="50521" y="1270"/>
                </a:lnTo>
                <a:lnTo>
                  <a:pt x="49969" y="1016"/>
                </a:lnTo>
                <a:lnTo>
                  <a:pt x="49302" y="635"/>
                </a:lnTo>
                <a:lnTo>
                  <a:pt x="48520" y="254"/>
                </a:lnTo>
                <a:lnTo>
                  <a:pt x="4663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29975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8560" y="0"/>
                </a:moveTo>
                <a:lnTo>
                  <a:pt x="14972" y="2233"/>
                </a:lnTo>
                <a:lnTo>
                  <a:pt x="13880" y="3012"/>
                </a:lnTo>
                <a:lnTo>
                  <a:pt x="12741" y="3790"/>
                </a:lnTo>
                <a:lnTo>
                  <a:pt x="0" y="9906"/>
                </a:lnTo>
                <a:lnTo>
                  <a:pt x="1575" y="9986"/>
                </a:lnTo>
                <a:lnTo>
                  <a:pt x="18470" y="2233"/>
                </a:lnTo>
                <a:lnTo>
                  <a:pt x="18560" y="0"/>
                </a:lnTo>
                <a:close/>
              </a:path>
              <a:path w="19050" h="10160">
                <a:moveTo>
                  <a:pt x="17410" y="389"/>
                </a:moveTo>
                <a:lnTo>
                  <a:pt x="16467" y="1133"/>
                </a:lnTo>
                <a:lnTo>
                  <a:pt x="15466" y="1874"/>
                </a:lnTo>
                <a:lnTo>
                  <a:pt x="16594" y="1053"/>
                </a:lnTo>
                <a:lnTo>
                  <a:pt x="17341" y="46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92820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39" h="49529">
                <a:moveTo>
                  <a:pt x="25043" y="13207"/>
                </a:moveTo>
                <a:lnTo>
                  <a:pt x="24296" y="13207"/>
                </a:lnTo>
                <a:lnTo>
                  <a:pt x="22685" y="13461"/>
                </a:lnTo>
                <a:lnTo>
                  <a:pt x="22252" y="13715"/>
                </a:lnTo>
                <a:lnTo>
                  <a:pt x="21427" y="13969"/>
                </a:lnTo>
                <a:lnTo>
                  <a:pt x="20640" y="14477"/>
                </a:lnTo>
                <a:lnTo>
                  <a:pt x="20247" y="14858"/>
                </a:lnTo>
                <a:lnTo>
                  <a:pt x="19540" y="15493"/>
                </a:lnTo>
                <a:lnTo>
                  <a:pt x="18596" y="17017"/>
                </a:lnTo>
                <a:lnTo>
                  <a:pt x="18317" y="17652"/>
                </a:lnTo>
                <a:lnTo>
                  <a:pt x="17888" y="18922"/>
                </a:lnTo>
                <a:lnTo>
                  <a:pt x="18045" y="19176"/>
                </a:lnTo>
                <a:lnTo>
                  <a:pt x="18399" y="20065"/>
                </a:lnTo>
                <a:lnTo>
                  <a:pt x="18517" y="20446"/>
                </a:lnTo>
                <a:lnTo>
                  <a:pt x="18584" y="22732"/>
                </a:lnTo>
                <a:lnTo>
                  <a:pt x="18488" y="23367"/>
                </a:lnTo>
                <a:lnTo>
                  <a:pt x="11441" y="32511"/>
                </a:lnTo>
                <a:lnTo>
                  <a:pt x="10654" y="33019"/>
                </a:lnTo>
                <a:lnTo>
                  <a:pt x="0" y="49148"/>
                </a:lnTo>
                <a:lnTo>
                  <a:pt x="1572" y="47243"/>
                </a:lnTo>
                <a:lnTo>
                  <a:pt x="2436" y="46354"/>
                </a:lnTo>
                <a:lnTo>
                  <a:pt x="3459" y="45211"/>
                </a:lnTo>
                <a:lnTo>
                  <a:pt x="4638" y="44195"/>
                </a:lnTo>
                <a:lnTo>
                  <a:pt x="5307" y="43687"/>
                </a:lnTo>
                <a:lnTo>
                  <a:pt x="6722" y="42544"/>
                </a:lnTo>
                <a:lnTo>
                  <a:pt x="16944" y="38734"/>
                </a:lnTo>
                <a:lnTo>
                  <a:pt x="28805" y="38734"/>
                </a:lnTo>
                <a:lnTo>
                  <a:pt x="28936" y="38607"/>
                </a:lnTo>
                <a:lnTo>
                  <a:pt x="30843" y="34543"/>
                </a:lnTo>
                <a:lnTo>
                  <a:pt x="12580" y="34543"/>
                </a:lnTo>
                <a:lnTo>
                  <a:pt x="13721" y="33654"/>
                </a:lnTo>
                <a:lnTo>
                  <a:pt x="23077" y="19430"/>
                </a:lnTo>
                <a:lnTo>
                  <a:pt x="29157" y="19430"/>
                </a:lnTo>
                <a:lnTo>
                  <a:pt x="30313" y="17271"/>
                </a:lnTo>
                <a:lnTo>
                  <a:pt x="31361" y="14858"/>
                </a:lnTo>
                <a:lnTo>
                  <a:pt x="31846" y="13588"/>
                </a:lnTo>
                <a:lnTo>
                  <a:pt x="27560" y="13588"/>
                </a:lnTo>
                <a:lnTo>
                  <a:pt x="26341" y="13334"/>
                </a:lnTo>
                <a:lnTo>
                  <a:pt x="25043" y="13207"/>
                </a:lnTo>
                <a:close/>
              </a:path>
              <a:path w="53339" h="49529">
                <a:moveTo>
                  <a:pt x="28805" y="38734"/>
                </a:moveTo>
                <a:lnTo>
                  <a:pt x="18045" y="38734"/>
                </a:lnTo>
                <a:lnTo>
                  <a:pt x="19186" y="38861"/>
                </a:lnTo>
                <a:lnTo>
                  <a:pt x="20325" y="38861"/>
                </a:lnTo>
                <a:lnTo>
                  <a:pt x="21505" y="39115"/>
                </a:lnTo>
                <a:lnTo>
                  <a:pt x="21898" y="39369"/>
                </a:lnTo>
                <a:lnTo>
                  <a:pt x="23550" y="40004"/>
                </a:lnTo>
                <a:lnTo>
                  <a:pt x="24728" y="40258"/>
                </a:lnTo>
                <a:lnTo>
                  <a:pt x="25554" y="40258"/>
                </a:lnTo>
                <a:lnTo>
                  <a:pt x="25986" y="40131"/>
                </a:lnTo>
                <a:lnTo>
                  <a:pt x="26420" y="40131"/>
                </a:lnTo>
                <a:lnTo>
                  <a:pt x="27285" y="39877"/>
                </a:lnTo>
                <a:lnTo>
                  <a:pt x="27717" y="39623"/>
                </a:lnTo>
                <a:lnTo>
                  <a:pt x="28543" y="38988"/>
                </a:lnTo>
                <a:lnTo>
                  <a:pt x="28805" y="38734"/>
                </a:lnTo>
                <a:close/>
              </a:path>
              <a:path w="53339" h="49529">
                <a:moveTo>
                  <a:pt x="49264" y="0"/>
                </a:moveTo>
                <a:lnTo>
                  <a:pt x="47999" y="0"/>
                </a:lnTo>
                <a:lnTo>
                  <a:pt x="47769" y="126"/>
                </a:lnTo>
                <a:lnTo>
                  <a:pt x="48160" y="254"/>
                </a:lnTo>
                <a:lnTo>
                  <a:pt x="48356" y="254"/>
                </a:lnTo>
                <a:lnTo>
                  <a:pt x="48747" y="508"/>
                </a:lnTo>
                <a:lnTo>
                  <a:pt x="49023" y="889"/>
                </a:lnTo>
                <a:lnTo>
                  <a:pt x="49264" y="1270"/>
                </a:lnTo>
                <a:lnTo>
                  <a:pt x="49345" y="3048"/>
                </a:lnTo>
                <a:lnTo>
                  <a:pt x="49184" y="3683"/>
                </a:lnTo>
                <a:lnTo>
                  <a:pt x="40352" y="14096"/>
                </a:lnTo>
                <a:lnTo>
                  <a:pt x="38454" y="16001"/>
                </a:lnTo>
                <a:lnTo>
                  <a:pt x="32831" y="20827"/>
                </a:lnTo>
                <a:lnTo>
                  <a:pt x="31221" y="22097"/>
                </a:lnTo>
                <a:lnTo>
                  <a:pt x="29486" y="23367"/>
                </a:lnTo>
                <a:lnTo>
                  <a:pt x="27717" y="24764"/>
                </a:lnTo>
                <a:lnTo>
                  <a:pt x="25830" y="26161"/>
                </a:lnTo>
                <a:lnTo>
                  <a:pt x="23864" y="27431"/>
                </a:lnTo>
                <a:lnTo>
                  <a:pt x="21780" y="28955"/>
                </a:lnTo>
                <a:lnTo>
                  <a:pt x="19618" y="30352"/>
                </a:lnTo>
                <a:lnTo>
                  <a:pt x="17377" y="31749"/>
                </a:lnTo>
                <a:lnTo>
                  <a:pt x="12580" y="34543"/>
                </a:lnTo>
                <a:lnTo>
                  <a:pt x="30843" y="34543"/>
                </a:lnTo>
                <a:lnTo>
                  <a:pt x="31014" y="33654"/>
                </a:lnTo>
                <a:lnTo>
                  <a:pt x="31336" y="31368"/>
                </a:lnTo>
                <a:lnTo>
                  <a:pt x="43284" y="31368"/>
                </a:lnTo>
                <a:lnTo>
                  <a:pt x="47666" y="27050"/>
                </a:lnTo>
                <a:lnTo>
                  <a:pt x="47547" y="24510"/>
                </a:lnTo>
                <a:lnTo>
                  <a:pt x="47217" y="23367"/>
                </a:lnTo>
                <a:lnTo>
                  <a:pt x="46550" y="21970"/>
                </a:lnTo>
                <a:lnTo>
                  <a:pt x="45985" y="21081"/>
                </a:lnTo>
                <a:lnTo>
                  <a:pt x="44860" y="19557"/>
                </a:lnTo>
                <a:lnTo>
                  <a:pt x="45297" y="19430"/>
                </a:lnTo>
                <a:lnTo>
                  <a:pt x="46355" y="18795"/>
                </a:lnTo>
                <a:lnTo>
                  <a:pt x="47850" y="17652"/>
                </a:lnTo>
                <a:lnTo>
                  <a:pt x="48241" y="17271"/>
                </a:lnTo>
                <a:lnTo>
                  <a:pt x="48678" y="16890"/>
                </a:lnTo>
                <a:lnTo>
                  <a:pt x="52875" y="8255"/>
                </a:lnTo>
                <a:lnTo>
                  <a:pt x="52806" y="2921"/>
                </a:lnTo>
                <a:lnTo>
                  <a:pt x="49690" y="127"/>
                </a:lnTo>
                <a:lnTo>
                  <a:pt x="49264" y="0"/>
                </a:lnTo>
                <a:close/>
              </a:path>
              <a:path w="53339" h="49529">
                <a:moveTo>
                  <a:pt x="43284" y="31368"/>
                </a:moveTo>
                <a:lnTo>
                  <a:pt x="31336" y="31368"/>
                </a:lnTo>
                <a:lnTo>
                  <a:pt x="31486" y="31495"/>
                </a:lnTo>
                <a:lnTo>
                  <a:pt x="32038" y="31622"/>
                </a:lnTo>
                <a:lnTo>
                  <a:pt x="32981" y="32003"/>
                </a:lnTo>
                <a:lnTo>
                  <a:pt x="33578" y="32130"/>
                </a:lnTo>
                <a:lnTo>
                  <a:pt x="35936" y="32257"/>
                </a:lnTo>
                <a:lnTo>
                  <a:pt x="38017" y="32257"/>
                </a:lnTo>
                <a:lnTo>
                  <a:pt x="40455" y="32003"/>
                </a:lnTo>
                <a:lnTo>
                  <a:pt x="43284" y="31368"/>
                </a:lnTo>
                <a:close/>
              </a:path>
              <a:path w="53339" h="49529">
                <a:moveTo>
                  <a:pt x="29157" y="19430"/>
                </a:moveTo>
                <a:lnTo>
                  <a:pt x="23077" y="19430"/>
                </a:lnTo>
                <a:lnTo>
                  <a:pt x="23353" y="19557"/>
                </a:lnTo>
                <a:lnTo>
                  <a:pt x="23707" y="20065"/>
                </a:lnTo>
                <a:lnTo>
                  <a:pt x="23884" y="20446"/>
                </a:lnTo>
                <a:lnTo>
                  <a:pt x="23982" y="20827"/>
                </a:lnTo>
                <a:lnTo>
                  <a:pt x="24099" y="25526"/>
                </a:lnTo>
                <a:lnTo>
                  <a:pt x="25554" y="24256"/>
                </a:lnTo>
                <a:lnTo>
                  <a:pt x="26734" y="22986"/>
                </a:lnTo>
                <a:lnTo>
                  <a:pt x="27491" y="21970"/>
                </a:lnTo>
                <a:lnTo>
                  <a:pt x="28818" y="20065"/>
                </a:lnTo>
                <a:lnTo>
                  <a:pt x="29157" y="19430"/>
                </a:lnTo>
                <a:close/>
              </a:path>
              <a:path w="53339" h="49529">
                <a:moveTo>
                  <a:pt x="39530" y="9651"/>
                </a:moveTo>
                <a:lnTo>
                  <a:pt x="33176" y="9651"/>
                </a:lnTo>
                <a:lnTo>
                  <a:pt x="33532" y="9778"/>
                </a:lnTo>
                <a:lnTo>
                  <a:pt x="33774" y="9905"/>
                </a:lnTo>
                <a:lnTo>
                  <a:pt x="35349" y="16509"/>
                </a:lnTo>
                <a:lnTo>
                  <a:pt x="35223" y="17906"/>
                </a:lnTo>
                <a:lnTo>
                  <a:pt x="36246" y="17144"/>
                </a:lnTo>
                <a:lnTo>
                  <a:pt x="39484" y="9905"/>
                </a:lnTo>
                <a:lnTo>
                  <a:pt x="39530" y="9651"/>
                </a:lnTo>
                <a:close/>
              </a:path>
              <a:path w="53339" h="49529">
                <a:moveTo>
                  <a:pt x="36246" y="4444"/>
                </a:moveTo>
                <a:lnTo>
                  <a:pt x="35775" y="4444"/>
                </a:lnTo>
                <a:lnTo>
                  <a:pt x="34751" y="4571"/>
                </a:lnTo>
                <a:lnTo>
                  <a:pt x="33693" y="4825"/>
                </a:lnTo>
                <a:lnTo>
                  <a:pt x="33142" y="5079"/>
                </a:lnTo>
                <a:lnTo>
                  <a:pt x="32636" y="5206"/>
                </a:lnTo>
                <a:lnTo>
                  <a:pt x="27560" y="13588"/>
                </a:lnTo>
                <a:lnTo>
                  <a:pt x="31846" y="13588"/>
                </a:lnTo>
                <a:lnTo>
                  <a:pt x="32477" y="11683"/>
                </a:lnTo>
                <a:lnTo>
                  <a:pt x="33061" y="9651"/>
                </a:lnTo>
                <a:lnTo>
                  <a:pt x="39530" y="9651"/>
                </a:lnTo>
                <a:lnTo>
                  <a:pt x="39851" y="7365"/>
                </a:lnTo>
                <a:lnTo>
                  <a:pt x="39903" y="6349"/>
                </a:lnTo>
                <a:lnTo>
                  <a:pt x="39984" y="5460"/>
                </a:lnTo>
                <a:lnTo>
                  <a:pt x="39547" y="5206"/>
                </a:lnTo>
                <a:lnTo>
                  <a:pt x="38408" y="4825"/>
                </a:lnTo>
                <a:lnTo>
                  <a:pt x="36246" y="44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0886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4">
                <a:moveTo>
                  <a:pt x="2436" y="0"/>
                </a:moveTo>
                <a:lnTo>
                  <a:pt x="0" y="2576"/>
                </a:lnTo>
                <a:lnTo>
                  <a:pt x="4128" y="6379"/>
                </a:lnTo>
                <a:lnTo>
                  <a:pt x="6526" y="3790"/>
                </a:lnTo>
                <a:lnTo>
                  <a:pt x="2436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51577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5" h="85090">
                <a:moveTo>
                  <a:pt x="6132" y="21081"/>
                </a:moveTo>
                <a:lnTo>
                  <a:pt x="0" y="28955"/>
                </a:lnTo>
                <a:lnTo>
                  <a:pt x="202" y="29717"/>
                </a:lnTo>
                <a:lnTo>
                  <a:pt x="550" y="30606"/>
                </a:lnTo>
                <a:lnTo>
                  <a:pt x="942" y="31368"/>
                </a:lnTo>
                <a:lnTo>
                  <a:pt x="1454" y="32003"/>
                </a:lnTo>
                <a:lnTo>
                  <a:pt x="2005" y="32765"/>
                </a:lnTo>
                <a:lnTo>
                  <a:pt x="11401" y="39750"/>
                </a:lnTo>
                <a:lnTo>
                  <a:pt x="11125" y="40766"/>
                </a:lnTo>
                <a:lnTo>
                  <a:pt x="11014" y="41401"/>
                </a:lnTo>
                <a:lnTo>
                  <a:pt x="10924" y="43814"/>
                </a:lnTo>
                <a:lnTo>
                  <a:pt x="11047" y="44703"/>
                </a:lnTo>
                <a:lnTo>
                  <a:pt x="19107" y="53212"/>
                </a:lnTo>
                <a:lnTo>
                  <a:pt x="20169" y="53720"/>
                </a:lnTo>
                <a:lnTo>
                  <a:pt x="21741" y="54355"/>
                </a:lnTo>
                <a:lnTo>
                  <a:pt x="22370" y="54482"/>
                </a:lnTo>
                <a:lnTo>
                  <a:pt x="23707" y="55371"/>
                </a:lnTo>
                <a:lnTo>
                  <a:pt x="33850" y="79502"/>
                </a:lnTo>
                <a:lnTo>
                  <a:pt x="33733" y="80899"/>
                </a:lnTo>
                <a:lnTo>
                  <a:pt x="33614" y="81915"/>
                </a:lnTo>
                <a:lnTo>
                  <a:pt x="33457" y="82804"/>
                </a:lnTo>
                <a:lnTo>
                  <a:pt x="35344" y="85090"/>
                </a:lnTo>
                <a:lnTo>
                  <a:pt x="39708" y="58547"/>
                </a:lnTo>
                <a:lnTo>
                  <a:pt x="32475" y="58547"/>
                </a:lnTo>
                <a:lnTo>
                  <a:pt x="31176" y="56515"/>
                </a:lnTo>
                <a:lnTo>
                  <a:pt x="24414" y="48514"/>
                </a:lnTo>
                <a:lnTo>
                  <a:pt x="23511" y="47625"/>
                </a:lnTo>
                <a:lnTo>
                  <a:pt x="22685" y="47117"/>
                </a:lnTo>
                <a:lnTo>
                  <a:pt x="21308" y="46100"/>
                </a:lnTo>
                <a:lnTo>
                  <a:pt x="20758" y="45846"/>
                </a:lnTo>
                <a:lnTo>
                  <a:pt x="19775" y="45338"/>
                </a:lnTo>
                <a:lnTo>
                  <a:pt x="20365" y="45084"/>
                </a:lnTo>
                <a:lnTo>
                  <a:pt x="21427" y="44957"/>
                </a:lnTo>
                <a:lnTo>
                  <a:pt x="21898" y="44831"/>
                </a:lnTo>
                <a:lnTo>
                  <a:pt x="22802" y="44704"/>
                </a:lnTo>
                <a:lnTo>
                  <a:pt x="24716" y="44704"/>
                </a:lnTo>
                <a:lnTo>
                  <a:pt x="24021" y="43688"/>
                </a:lnTo>
                <a:lnTo>
                  <a:pt x="17456" y="36702"/>
                </a:lnTo>
                <a:lnTo>
                  <a:pt x="16551" y="35940"/>
                </a:lnTo>
                <a:lnTo>
                  <a:pt x="4481" y="29209"/>
                </a:lnTo>
                <a:lnTo>
                  <a:pt x="3892" y="28955"/>
                </a:lnTo>
                <a:lnTo>
                  <a:pt x="5700" y="28320"/>
                </a:lnTo>
                <a:lnTo>
                  <a:pt x="7312" y="27939"/>
                </a:lnTo>
                <a:lnTo>
                  <a:pt x="8060" y="27812"/>
                </a:lnTo>
                <a:lnTo>
                  <a:pt x="11866" y="27812"/>
                </a:lnTo>
                <a:lnTo>
                  <a:pt x="11441" y="26923"/>
                </a:lnTo>
                <a:lnTo>
                  <a:pt x="6408" y="21208"/>
                </a:lnTo>
                <a:lnTo>
                  <a:pt x="6132" y="21081"/>
                </a:lnTo>
                <a:close/>
              </a:path>
              <a:path w="40005" h="85090">
                <a:moveTo>
                  <a:pt x="9986" y="0"/>
                </a:moveTo>
                <a:lnTo>
                  <a:pt x="8531" y="0"/>
                </a:lnTo>
                <a:lnTo>
                  <a:pt x="7470" y="126"/>
                </a:lnTo>
                <a:lnTo>
                  <a:pt x="7076" y="253"/>
                </a:lnTo>
                <a:lnTo>
                  <a:pt x="6997" y="4571"/>
                </a:lnTo>
                <a:lnTo>
                  <a:pt x="7118" y="5841"/>
                </a:lnTo>
                <a:lnTo>
                  <a:pt x="20169" y="33655"/>
                </a:lnTo>
                <a:lnTo>
                  <a:pt x="20325" y="33909"/>
                </a:lnTo>
                <a:lnTo>
                  <a:pt x="32475" y="58547"/>
                </a:lnTo>
                <a:lnTo>
                  <a:pt x="39708" y="58547"/>
                </a:lnTo>
                <a:lnTo>
                  <a:pt x="35344" y="50673"/>
                </a:lnTo>
                <a:lnTo>
                  <a:pt x="34621" y="49149"/>
                </a:lnTo>
                <a:lnTo>
                  <a:pt x="34356" y="48514"/>
                </a:lnTo>
                <a:lnTo>
                  <a:pt x="33772" y="46863"/>
                </a:lnTo>
                <a:lnTo>
                  <a:pt x="33457" y="45720"/>
                </a:lnTo>
                <a:lnTo>
                  <a:pt x="33216" y="43942"/>
                </a:lnTo>
                <a:lnTo>
                  <a:pt x="33339" y="40894"/>
                </a:lnTo>
                <a:lnTo>
                  <a:pt x="33575" y="39878"/>
                </a:lnTo>
                <a:lnTo>
                  <a:pt x="34426" y="37846"/>
                </a:lnTo>
                <a:lnTo>
                  <a:pt x="34676" y="36957"/>
                </a:lnTo>
                <a:lnTo>
                  <a:pt x="34864" y="35941"/>
                </a:lnTo>
                <a:lnTo>
                  <a:pt x="34754" y="32766"/>
                </a:lnTo>
                <a:lnTo>
                  <a:pt x="34243" y="31496"/>
                </a:lnTo>
                <a:lnTo>
                  <a:pt x="34027" y="31242"/>
                </a:lnTo>
                <a:lnTo>
                  <a:pt x="27795" y="31242"/>
                </a:lnTo>
                <a:lnTo>
                  <a:pt x="27560" y="30988"/>
                </a:lnTo>
                <a:lnTo>
                  <a:pt x="27343" y="30226"/>
                </a:lnTo>
                <a:lnTo>
                  <a:pt x="27225" y="29718"/>
                </a:lnTo>
                <a:lnTo>
                  <a:pt x="27012" y="24003"/>
                </a:lnTo>
                <a:lnTo>
                  <a:pt x="26761" y="21590"/>
                </a:lnTo>
                <a:lnTo>
                  <a:pt x="15176" y="14859"/>
                </a:lnTo>
                <a:lnTo>
                  <a:pt x="15018" y="14605"/>
                </a:lnTo>
                <a:lnTo>
                  <a:pt x="14905" y="14351"/>
                </a:lnTo>
                <a:lnTo>
                  <a:pt x="14625" y="13335"/>
                </a:lnTo>
                <a:lnTo>
                  <a:pt x="14750" y="11303"/>
                </a:lnTo>
                <a:lnTo>
                  <a:pt x="14625" y="5842"/>
                </a:lnTo>
                <a:lnTo>
                  <a:pt x="13092" y="1905"/>
                </a:lnTo>
                <a:lnTo>
                  <a:pt x="12738" y="1397"/>
                </a:lnTo>
                <a:lnTo>
                  <a:pt x="11990" y="762"/>
                </a:lnTo>
                <a:lnTo>
                  <a:pt x="11598" y="635"/>
                </a:lnTo>
                <a:lnTo>
                  <a:pt x="11165" y="381"/>
                </a:lnTo>
                <a:lnTo>
                  <a:pt x="9986" y="0"/>
                </a:lnTo>
                <a:close/>
              </a:path>
              <a:path w="40005" h="85090">
                <a:moveTo>
                  <a:pt x="36445" y="50419"/>
                </a:moveTo>
                <a:lnTo>
                  <a:pt x="36169" y="50419"/>
                </a:lnTo>
                <a:lnTo>
                  <a:pt x="35344" y="50673"/>
                </a:lnTo>
                <a:lnTo>
                  <a:pt x="37035" y="50673"/>
                </a:lnTo>
                <a:lnTo>
                  <a:pt x="36445" y="50419"/>
                </a:lnTo>
                <a:close/>
              </a:path>
              <a:path w="40005" h="85090">
                <a:moveTo>
                  <a:pt x="24716" y="44704"/>
                </a:moveTo>
                <a:lnTo>
                  <a:pt x="23195" y="44704"/>
                </a:lnTo>
                <a:lnTo>
                  <a:pt x="24140" y="44831"/>
                </a:lnTo>
                <a:lnTo>
                  <a:pt x="24611" y="44958"/>
                </a:lnTo>
                <a:lnTo>
                  <a:pt x="24965" y="45085"/>
                </a:lnTo>
                <a:lnTo>
                  <a:pt x="24716" y="44704"/>
                </a:lnTo>
                <a:close/>
              </a:path>
              <a:path w="40005" h="85090">
                <a:moveTo>
                  <a:pt x="30666" y="29083"/>
                </a:moveTo>
                <a:lnTo>
                  <a:pt x="28228" y="30861"/>
                </a:lnTo>
                <a:lnTo>
                  <a:pt x="27992" y="31115"/>
                </a:lnTo>
                <a:lnTo>
                  <a:pt x="34027" y="31242"/>
                </a:lnTo>
                <a:lnTo>
                  <a:pt x="33339" y="30480"/>
                </a:lnTo>
                <a:lnTo>
                  <a:pt x="32868" y="30099"/>
                </a:lnTo>
                <a:lnTo>
                  <a:pt x="31963" y="29464"/>
                </a:lnTo>
                <a:lnTo>
                  <a:pt x="31295" y="29210"/>
                </a:lnTo>
                <a:lnTo>
                  <a:pt x="30666" y="29083"/>
                </a:lnTo>
                <a:close/>
              </a:path>
              <a:path w="40005" h="85090">
                <a:moveTo>
                  <a:pt x="11866" y="27812"/>
                </a:moveTo>
                <a:lnTo>
                  <a:pt x="10418" y="27812"/>
                </a:lnTo>
                <a:lnTo>
                  <a:pt x="11244" y="27939"/>
                </a:lnTo>
                <a:lnTo>
                  <a:pt x="11990" y="28193"/>
                </a:lnTo>
                <a:lnTo>
                  <a:pt x="12109" y="28320"/>
                </a:lnTo>
                <a:lnTo>
                  <a:pt x="11866" y="27812"/>
                </a:lnTo>
                <a:close/>
              </a:path>
              <a:path w="40005" h="85090">
                <a:moveTo>
                  <a:pt x="21191" y="11303"/>
                </a:moveTo>
                <a:lnTo>
                  <a:pt x="16001" y="14351"/>
                </a:lnTo>
                <a:lnTo>
                  <a:pt x="15608" y="14859"/>
                </a:lnTo>
                <a:lnTo>
                  <a:pt x="24867" y="14859"/>
                </a:lnTo>
                <a:lnTo>
                  <a:pt x="24140" y="13716"/>
                </a:lnTo>
                <a:lnTo>
                  <a:pt x="23550" y="12954"/>
                </a:lnTo>
                <a:lnTo>
                  <a:pt x="22960" y="12319"/>
                </a:lnTo>
                <a:lnTo>
                  <a:pt x="21937" y="11684"/>
                </a:lnTo>
                <a:lnTo>
                  <a:pt x="21191" y="1130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37030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09">
                <a:moveTo>
                  <a:pt x="1493" y="0"/>
                </a:moveTo>
                <a:lnTo>
                  <a:pt x="0" y="80"/>
                </a:lnTo>
                <a:lnTo>
                  <a:pt x="11" y="1878"/>
                </a:lnTo>
                <a:lnTo>
                  <a:pt x="235" y="3092"/>
                </a:lnTo>
                <a:lnTo>
                  <a:pt x="7470" y="16445"/>
                </a:lnTo>
                <a:lnTo>
                  <a:pt x="7374" y="15426"/>
                </a:lnTo>
                <a:lnTo>
                  <a:pt x="7470" y="10811"/>
                </a:lnTo>
                <a:lnTo>
                  <a:pt x="7588" y="9906"/>
                </a:lnTo>
                <a:lnTo>
                  <a:pt x="8021" y="8028"/>
                </a:lnTo>
                <a:lnTo>
                  <a:pt x="8295" y="7089"/>
                </a:lnTo>
                <a:lnTo>
                  <a:pt x="8650" y="6115"/>
                </a:lnTo>
                <a:lnTo>
                  <a:pt x="8499" y="5096"/>
                </a:lnTo>
                <a:lnTo>
                  <a:pt x="7076" y="2198"/>
                </a:lnTo>
                <a:lnTo>
                  <a:pt x="6841" y="1878"/>
                </a:lnTo>
                <a:lnTo>
                  <a:pt x="2831" y="80"/>
                </a:lnTo>
                <a:lnTo>
                  <a:pt x="149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698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59098" y="99821"/>
                </a:moveTo>
                <a:lnTo>
                  <a:pt x="21663" y="99821"/>
                </a:lnTo>
                <a:lnTo>
                  <a:pt x="21819" y="100329"/>
                </a:lnTo>
                <a:lnTo>
                  <a:pt x="21966" y="100710"/>
                </a:lnTo>
                <a:lnTo>
                  <a:pt x="22960" y="102488"/>
                </a:lnTo>
                <a:lnTo>
                  <a:pt x="23509" y="103250"/>
                </a:lnTo>
                <a:lnTo>
                  <a:pt x="23824" y="103504"/>
                </a:lnTo>
                <a:lnTo>
                  <a:pt x="24689" y="104266"/>
                </a:lnTo>
                <a:lnTo>
                  <a:pt x="25908" y="104901"/>
                </a:lnTo>
                <a:lnTo>
                  <a:pt x="27048" y="105282"/>
                </a:lnTo>
                <a:lnTo>
                  <a:pt x="27560" y="105409"/>
                </a:lnTo>
                <a:lnTo>
                  <a:pt x="28857" y="105663"/>
                </a:lnTo>
                <a:lnTo>
                  <a:pt x="28267" y="109092"/>
                </a:lnTo>
                <a:lnTo>
                  <a:pt x="28175" y="109981"/>
                </a:lnTo>
                <a:lnTo>
                  <a:pt x="28070" y="115823"/>
                </a:lnTo>
                <a:lnTo>
                  <a:pt x="28189" y="116839"/>
                </a:lnTo>
                <a:lnTo>
                  <a:pt x="31098" y="122427"/>
                </a:lnTo>
                <a:lnTo>
                  <a:pt x="31924" y="123062"/>
                </a:lnTo>
                <a:lnTo>
                  <a:pt x="32356" y="123189"/>
                </a:lnTo>
                <a:lnTo>
                  <a:pt x="33143" y="123570"/>
                </a:lnTo>
                <a:lnTo>
                  <a:pt x="33889" y="123697"/>
                </a:lnTo>
                <a:lnTo>
                  <a:pt x="35501" y="123697"/>
                </a:lnTo>
                <a:lnTo>
                  <a:pt x="36681" y="123316"/>
                </a:lnTo>
                <a:lnTo>
                  <a:pt x="38765" y="122681"/>
                </a:lnTo>
                <a:lnTo>
                  <a:pt x="40612" y="121919"/>
                </a:lnTo>
                <a:lnTo>
                  <a:pt x="43561" y="120268"/>
                </a:lnTo>
                <a:lnTo>
                  <a:pt x="44701" y="119506"/>
                </a:lnTo>
                <a:lnTo>
                  <a:pt x="45213" y="118998"/>
                </a:lnTo>
                <a:lnTo>
                  <a:pt x="46077" y="118236"/>
                </a:lnTo>
                <a:lnTo>
                  <a:pt x="46431" y="117855"/>
                </a:lnTo>
                <a:lnTo>
                  <a:pt x="46746" y="117347"/>
                </a:lnTo>
                <a:lnTo>
                  <a:pt x="47532" y="116331"/>
                </a:lnTo>
                <a:lnTo>
                  <a:pt x="48043" y="115315"/>
                </a:lnTo>
                <a:lnTo>
                  <a:pt x="48273" y="114680"/>
                </a:lnTo>
                <a:lnTo>
                  <a:pt x="48475" y="113918"/>
                </a:lnTo>
                <a:lnTo>
                  <a:pt x="48475" y="113664"/>
                </a:lnTo>
                <a:lnTo>
                  <a:pt x="53532" y="113664"/>
                </a:lnTo>
                <a:lnTo>
                  <a:pt x="59433" y="103504"/>
                </a:lnTo>
                <a:lnTo>
                  <a:pt x="59339" y="101218"/>
                </a:lnTo>
                <a:lnTo>
                  <a:pt x="59098" y="99821"/>
                </a:lnTo>
                <a:close/>
              </a:path>
              <a:path w="148590" h="123825">
                <a:moveTo>
                  <a:pt x="53532" y="113664"/>
                </a:moveTo>
                <a:lnTo>
                  <a:pt x="48475" y="113664"/>
                </a:lnTo>
                <a:lnTo>
                  <a:pt x="50559" y="113918"/>
                </a:lnTo>
                <a:lnTo>
                  <a:pt x="52368" y="113918"/>
                </a:lnTo>
                <a:lnTo>
                  <a:pt x="53158" y="113791"/>
                </a:lnTo>
                <a:lnTo>
                  <a:pt x="53532" y="113664"/>
                </a:lnTo>
                <a:close/>
              </a:path>
              <a:path w="148590" h="123825">
                <a:moveTo>
                  <a:pt x="31963" y="72135"/>
                </a:moveTo>
                <a:lnTo>
                  <a:pt x="25004" y="72135"/>
                </a:lnTo>
                <a:lnTo>
                  <a:pt x="21112" y="72516"/>
                </a:lnTo>
                <a:lnTo>
                  <a:pt x="18202" y="72897"/>
                </a:lnTo>
                <a:lnTo>
                  <a:pt x="17455" y="73151"/>
                </a:lnTo>
                <a:lnTo>
                  <a:pt x="16158" y="73532"/>
                </a:lnTo>
                <a:lnTo>
                  <a:pt x="15174" y="74040"/>
                </a:lnTo>
                <a:lnTo>
                  <a:pt x="14782" y="74167"/>
                </a:lnTo>
                <a:lnTo>
                  <a:pt x="14192" y="74675"/>
                </a:lnTo>
                <a:lnTo>
                  <a:pt x="13681" y="75310"/>
                </a:lnTo>
                <a:lnTo>
                  <a:pt x="13529" y="76961"/>
                </a:lnTo>
                <a:lnTo>
                  <a:pt x="13406" y="77596"/>
                </a:lnTo>
                <a:lnTo>
                  <a:pt x="14035" y="82803"/>
                </a:lnTo>
                <a:lnTo>
                  <a:pt x="14349" y="83184"/>
                </a:lnTo>
                <a:lnTo>
                  <a:pt x="12109" y="83565"/>
                </a:lnTo>
                <a:lnTo>
                  <a:pt x="9986" y="84073"/>
                </a:lnTo>
                <a:lnTo>
                  <a:pt x="8098" y="84454"/>
                </a:lnTo>
                <a:lnTo>
                  <a:pt x="6447" y="84962"/>
                </a:lnTo>
                <a:lnTo>
                  <a:pt x="5032" y="85597"/>
                </a:lnTo>
                <a:lnTo>
                  <a:pt x="3813" y="86105"/>
                </a:lnTo>
                <a:lnTo>
                  <a:pt x="0" y="92201"/>
                </a:lnTo>
                <a:lnTo>
                  <a:pt x="156" y="92963"/>
                </a:lnTo>
                <a:lnTo>
                  <a:pt x="9357" y="100964"/>
                </a:lnTo>
                <a:lnTo>
                  <a:pt x="11007" y="101345"/>
                </a:lnTo>
                <a:lnTo>
                  <a:pt x="11794" y="101472"/>
                </a:lnTo>
                <a:lnTo>
                  <a:pt x="13248" y="101599"/>
                </a:lnTo>
                <a:lnTo>
                  <a:pt x="16433" y="101599"/>
                </a:lnTo>
                <a:lnTo>
                  <a:pt x="17534" y="101345"/>
                </a:lnTo>
                <a:lnTo>
                  <a:pt x="18477" y="101218"/>
                </a:lnTo>
                <a:lnTo>
                  <a:pt x="19303" y="100964"/>
                </a:lnTo>
                <a:lnTo>
                  <a:pt x="20011" y="100710"/>
                </a:lnTo>
                <a:lnTo>
                  <a:pt x="21387" y="100075"/>
                </a:lnTo>
                <a:lnTo>
                  <a:pt x="21663" y="99821"/>
                </a:lnTo>
                <a:lnTo>
                  <a:pt x="59098" y="99821"/>
                </a:lnTo>
                <a:lnTo>
                  <a:pt x="58310" y="95249"/>
                </a:lnTo>
                <a:lnTo>
                  <a:pt x="66034" y="95249"/>
                </a:lnTo>
                <a:lnTo>
                  <a:pt x="66325" y="94995"/>
                </a:lnTo>
                <a:lnTo>
                  <a:pt x="66681" y="94487"/>
                </a:lnTo>
                <a:lnTo>
                  <a:pt x="66992" y="93852"/>
                </a:lnTo>
                <a:lnTo>
                  <a:pt x="67268" y="93344"/>
                </a:lnTo>
                <a:lnTo>
                  <a:pt x="67560" y="92201"/>
                </a:lnTo>
                <a:lnTo>
                  <a:pt x="67673" y="91566"/>
                </a:lnTo>
                <a:lnTo>
                  <a:pt x="67791" y="90169"/>
                </a:lnTo>
                <a:lnTo>
                  <a:pt x="67679" y="87248"/>
                </a:lnTo>
                <a:lnTo>
                  <a:pt x="67554" y="86105"/>
                </a:lnTo>
                <a:lnTo>
                  <a:pt x="67242" y="84200"/>
                </a:lnTo>
                <a:lnTo>
                  <a:pt x="67120" y="83565"/>
                </a:lnTo>
                <a:lnTo>
                  <a:pt x="66909" y="82676"/>
                </a:lnTo>
                <a:lnTo>
                  <a:pt x="66698" y="81533"/>
                </a:lnTo>
                <a:lnTo>
                  <a:pt x="66573" y="80644"/>
                </a:lnTo>
                <a:lnTo>
                  <a:pt x="66681" y="76453"/>
                </a:lnTo>
                <a:lnTo>
                  <a:pt x="66877" y="75564"/>
                </a:lnTo>
                <a:lnTo>
                  <a:pt x="67215" y="74675"/>
                </a:lnTo>
                <a:lnTo>
                  <a:pt x="67820" y="73532"/>
                </a:lnTo>
                <a:lnTo>
                  <a:pt x="68211" y="72897"/>
                </a:lnTo>
                <a:lnTo>
                  <a:pt x="68792" y="72262"/>
                </a:lnTo>
                <a:lnTo>
                  <a:pt x="34086" y="72262"/>
                </a:lnTo>
                <a:lnTo>
                  <a:pt x="31963" y="72135"/>
                </a:lnTo>
                <a:close/>
              </a:path>
              <a:path w="148590" h="123825">
                <a:moveTo>
                  <a:pt x="66034" y="95249"/>
                </a:moveTo>
                <a:lnTo>
                  <a:pt x="58310" y="95249"/>
                </a:lnTo>
                <a:lnTo>
                  <a:pt x="59529" y="95757"/>
                </a:lnTo>
                <a:lnTo>
                  <a:pt x="60621" y="96138"/>
                </a:lnTo>
                <a:lnTo>
                  <a:pt x="62553" y="96392"/>
                </a:lnTo>
                <a:lnTo>
                  <a:pt x="63381" y="96392"/>
                </a:lnTo>
                <a:lnTo>
                  <a:pt x="64795" y="96138"/>
                </a:lnTo>
                <a:lnTo>
                  <a:pt x="65382" y="95757"/>
                </a:lnTo>
                <a:lnTo>
                  <a:pt x="66034" y="95249"/>
                </a:lnTo>
                <a:close/>
              </a:path>
              <a:path w="148590" h="123825">
                <a:moveTo>
                  <a:pt x="102638" y="69087"/>
                </a:moveTo>
                <a:lnTo>
                  <a:pt x="74595" y="76453"/>
                </a:lnTo>
                <a:lnTo>
                  <a:pt x="74708" y="77596"/>
                </a:lnTo>
                <a:lnTo>
                  <a:pt x="74892" y="78612"/>
                </a:lnTo>
                <a:lnTo>
                  <a:pt x="75053" y="79120"/>
                </a:lnTo>
                <a:lnTo>
                  <a:pt x="74743" y="79374"/>
                </a:lnTo>
                <a:lnTo>
                  <a:pt x="70810" y="86867"/>
                </a:lnTo>
                <a:lnTo>
                  <a:pt x="70978" y="87375"/>
                </a:lnTo>
                <a:lnTo>
                  <a:pt x="81309" y="91185"/>
                </a:lnTo>
                <a:lnTo>
                  <a:pt x="82528" y="90931"/>
                </a:lnTo>
                <a:lnTo>
                  <a:pt x="87304" y="85724"/>
                </a:lnTo>
                <a:lnTo>
                  <a:pt x="87197" y="83692"/>
                </a:lnTo>
                <a:lnTo>
                  <a:pt x="86967" y="82930"/>
                </a:lnTo>
                <a:lnTo>
                  <a:pt x="86300" y="81787"/>
                </a:lnTo>
                <a:lnTo>
                  <a:pt x="85978" y="81533"/>
                </a:lnTo>
                <a:lnTo>
                  <a:pt x="85196" y="80771"/>
                </a:lnTo>
                <a:lnTo>
                  <a:pt x="84724" y="80517"/>
                </a:lnTo>
                <a:lnTo>
                  <a:pt x="83586" y="80009"/>
                </a:lnTo>
                <a:lnTo>
                  <a:pt x="82919" y="79755"/>
                </a:lnTo>
                <a:lnTo>
                  <a:pt x="81378" y="79501"/>
                </a:lnTo>
                <a:lnTo>
                  <a:pt x="80627" y="78231"/>
                </a:lnTo>
                <a:lnTo>
                  <a:pt x="80431" y="77850"/>
                </a:lnTo>
                <a:lnTo>
                  <a:pt x="80339" y="77596"/>
                </a:lnTo>
                <a:lnTo>
                  <a:pt x="80108" y="76453"/>
                </a:lnTo>
                <a:lnTo>
                  <a:pt x="80150" y="74675"/>
                </a:lnTo>
                <a:lnTo>
                  <a:pt x="80239" y="74294"/>
                </a:lnTo>
                <a:lnTo>
                  <a:pt x="80481" y="73532"/>
                </a:lnTo>
                <a:lnTo>
                  <a:pt x="81102" y="72262"/>
                </a:lnTo>
                <a:lnTo>
                  <a:pt x="81654" y="71373"/>
                </a:lnTo>
                <a:lnTo>
                  <a:pt x="114227" y="71374"/>
                </a:lnTo>
                <a:lnTo>
                  <a:pt x="114451" y="70993"/>
                </a:lnTo>
                <a:lnTo>
                  <a:pt x="114837" y="70231"/>
                </a:lnTo>
                <a:lnTo>
                  <a:pt x="105320" y="70231"/>
                </a:lnTo>
                <a:lnTo>
                  <a:pt x="102638" y="69087"/>
                </a:lnTo>
                <a:close/>
              </a:path>
              <a:path w="148590" h="123825">
                <a:moveTo>
                  <a:pt x="114227" y="71374"/>
                </a:moveTo>
                <a:lnTo>
                  <a:pt x="81654" y="71373"/>
                </a:lnTo>
                <a:lnTo>
                  <a:pt x="85357" y="72643"/>
                </a:lnTo>
                <a:lnTo>
                  <a:pt x="101548" y="78993"/>
                </a:lnTo>
                <a:lnTo>
                  <a:pt x="107528" y="81533"/>
                </a:lnTo>
                <a:lnTo>
                  <a:pt x="111024" y="82169"/>
                </a:lnTo>
                <a:lnTo>
                  <a:pt x="112876" y="82550"/>
                </a:lnTo>
                <a:lnTo>
                  <a:pt x="117441" y="83312"/>
                </a:lnTo>
                <a:lnTo>
                  <a:pt x="120074" y="83693"/>
                </a:lnTo>
                <a:lnTo>
                  <a:pt x="122938" y="84201"/>
                </a:lnTo>
                <a:lnTo>
                  <a:pt x="129148" y="85090"/>
                </a:lnTo>
                <a:lnTo>
                  <a:pt x="132413" y="85471"/>
                </a:lnTo>
                <a:lnTo>
                  <a:pt x="135794" y="85725"/>
                </a:lnTo>
                <a:lnTo>
                  <a:pt x="139175" y="86106"/>
                </a:lnTo>
                <a:lnTo>
                  <a:pt x="142556" y="86233"/>
                </a:lnTo>
                <a:lnTo>
                  <a:pt x="145903" y="86487"/>
                </a:lnTo>
                <a:lnTo>
                  <a:pt x="145424" y="84836"/>
                </a:lnTo>
                <a:lnTo>
                  <a:pt x="147879" y="77343"/>
                </a:lnTo>
                <a:lnTo>
                  <a:pt x="137013" y="77343"/>
                </a:lnTo>
                <a:lnTo>
                  <a:pt x="113703" y="72263"/>
                </a:lnTo>
                <a:lnTo>
                  <a:pt x="114227" y="71374"/>
                </a:lnTo>
                <a:close/>
              </a:path>
              <a:path w="148590" h="123825">
                <a:moveTo>
                  <a:pt x="148214" y="76962"/>
                </a:moveTo>
                <a:lnTo>
                  <a:pt x="142395" y="77343"/>
                </a:lnTo>
                <a:lnTo>
                  <a:pt x="147879" y="77343"/>
                </a:lnTo>
                <a:lnTo>
                  <a:pt x="148214" y="76962"/>
                </a:lnTo>
                <a:close/>
              </a:path>
              <a:path w="148590" h="123825">
                <a:moveTo>
                  <a:pt x="42421" y="60324"/>
                </a:moveTo>
                <a:lnTo>
                  <a:pt x="41123" y="60324"/>
                </a:lnTo>
                <a:lnTo>
                  <a:pt x="38882" y="60451"/>
                </a:lnTo>
                <a:lnTo>
                  <a:pt x="37899" y="60578"/>
                </a:lnTo>
                <a:lnTo>
                  <a:pt x="36208" y="60705"/>
                </a:lnTo>
                <a:lnTo>
                  <a:pt x="32002" y="64515"/>
                </a:lnTo>
                <a:lnTo>
                  <a:pt x="31923" y="64896"/>
                </a:lnTo>
                <a:lnTo>
                  <a:pt x="31766" y="65404"/>
                </a:lnTo>
                <a:lnTo>
                  <a:pt x="31671" y="67944"/>
                </a:lnTo>
                <a:lnTo>
                  <a:pt x="31798" y="68579"/>
                </a:lnTo>
                <a:lnTo>
                  <a:pt x="68792" y="72262"/>
                </a:lnTo>
                <a:lnTo>
                  <a:pt x="69119" y="71881"/>
                </a:lnTo>
                <a:lnTo>
                  <a:pt x="70143" y="71119"/>
                </a:lnTo>
                <a:lnTo>
                  <a:pt x="71201" y="70484"/>
                </a:lnTo>
                <a:lnTo>
                  <a:pt x="72811" y="69722"/>
                </a:lnTo>
                <a:lnTo>
                  <a:pt x="73834" y="69468"/>
                </a:lnTo>
                <a:lnTo>
                  <a:pt x="74777" y="69341"/>
                </a:lnTo>
                <a:lnTo>
                  <a:pt x="76238" y="69087"/>
                </a:lnTo>
                <a:lnTo>
                  <a:pt x="102638" y="69087"/>
                </a:lnTo>
                <a:lnTo>
                  <a:pt x="101744" y="68706"/>
                </a:lnTo>
                <a:lnTo>
                  <a:pt x="98363" y="67436"/>
                </a:lnTo>
                <a:lnTo>
                  <a:pt x="95143" y="66166"/>
                </a:lnTo>
                <a:lnTo>
                  <a:pt x="92119" y="65150"/>
                </a:lnTo>
                <a:lnTo>
                  <a:pt x="89244" y="64261"/>
                </a:lnTo>
                <a:lnTo>
                  <a:pt x="86576" y="63499"/>
                </a:lnTo>
                <a:lnTo>
                  <a:pt x="84057" y="62737"/>
                </a:lnTo>
                <a:lnTo>
                  <a:pt x="81700" y="62229"/>
                </a:lnTo>
                <a:lnTo>
                  <a:pt x="81431" y="60832"/>
                </a:lnTo>
                <a:lnTo>
                  <a:pt x="48790" y="60832"/>
                </a:lnTo>
                <a:lnTo>
                  <a:pt x="45369" y="60451"/>
                </a:lnTo>
                <a:lnTo>
                  <a:pt x="43836" y="60451"/>
                </a:lnTo>
                <a:lnTo>
                  <a:pt x="42421" y="60324"/>
                </a:lnTo>
                <a:close/>
              </a:path>
              <a:path w="148590" h="123825">
                <a:moveTo>
                  <a:pt x="84011" y="0"/>
                </a:moveTo>
                <a:lnTo>
                  <a:pt x="83701" y="3936"/>
                </a:lnTo>
                <a:lnTo>
                  <a:pt x="82953" y="4444"/>
                </a:lnTo>
                <a:lnTo>
                  <a:pt x="81700" y="5841"/>
                </a:lnTo>
                <a:lnTo>
                  <a:pt x="79262" y="13715"/>
                </a:lnTo>
                <a:lnTo>
                  <a:pt x="79492" y="15874"/>
                </a:lnTo>
                <a:lnTo>
                  <a:pt x="79883" y="17779"/>
                </a:lnTo>
                <a:lnTo>
                  <a:pt x="80239" y="18922"/>
                </a:lnTo>
                <a:lnTo>
                  <a:pt x="80616" y="19938"/>
                </a:lnTo>
                <a:lnTo>
                  <a:pt x="81378" y="21716"/>
                </a:lnTo>
                <a:lnTo>
                  <a:pt x="80090" y="22351"/>
                </a:lnTo>
                <a:lnTo>
                  <a:pt x="79021" y="23113"/>
                </a:lnTo>
                <a:lnTo>
                  <a:pt x="78078" y="23748"/>
                </a:lnTo>
                <a:lnTo>
                  <a:pt x="77330" y="24637"/>
                </a:lnTo>
                <a:lnTo>
                  <a:pt x="75902" y="29971"/>
                </a:lnTo>
                <a:lnTo>
                  <a:pt x="76031" y="30733"/>
                </a:lnTo>
                <a:lnTo>
                  <a:pt x="85545" y="43941"/>
                </a:lnTo>
                <a:lnTo>
                  <a:pt x="85618" y="44195"/>
                </a:lnTo>
                <a:lnTo>
                  <a:pt x="84644" y="45719"/>
                </a:lnTo>
                <a:lnTo>
                  <a:pt x="84249" y="46735"/>
                </a:lnTo>
                <a:lnTo>
                  <a:pt x="84057" y="47370"/>
                </a:lnTo>
                <a:lnTo>
                  <a:pt x="83937" y="49148"/>
                </a:lnTo>
                <a:lnTo>
                  <a:pt x="84057" y="49910"/>
                </a:lnTo>
                <a:lnTo>
                  <a:pt x="95224" y="59054"/>
                </a:lnTo>
                <a:lnTo>
                  <a:pt x="95925" y="59562"/>
                </a:lnTo>
                <a:lnTo>
                  <a:pt x="97224" y="60451"/>
                </a:lnTo>
                <a:lnTo>
                  <a:pt x="98961" y="61848"/>
                </a:lnTo>
                <a:lnTo>
                  <a:pt x="99984" y="62737"/>
                </a:lnTo>
                <a:lnTo>
                  <a:pt x="100881" y="63753"/>
                </a:lnTo>
                <a:lnTo>
                  <a:pt x="101709" y="64642"/>
                </a:lnTo>
                <a:lnTo>
                  <a:pt x="105320" y="70231"/>
                </a:lnTo>
                <a:lnTo>
                  <a:pt x="114837" y="70231"/>
                </a:lnTo>
                <a:lnTo>
                  <a:pt x="118970" y="55499"/>
                </a:lnTo>
                <a:lnTo>
                  <a:pt x="118855" y="51816"/>
                </a:lnTo>
                <a:lnTo>
                  <a:pt x="118533" y="49530"/>
                </a:lnTo>
                <a:lnTo>
                  <a:pt x="118027" y="47625"/>
                </a:lnTo>
                <a:lnTo>
                  <a:pt x="117832" y="47117"/>
                </a:lnTo>
                <a:lnTo>
                  <a:pt x="117625" y="46355"/>
                </a:lnTo>
                <a:lnTo>
                  <a:pt x="121489" y="41529"/>
                </a:lnTo>
                <a:lnTo>
                  <a:pt x="121880" y="41402"/>
                </a:lnTo>
                <a:lnTo>
                  <a:pt x="125537" y="35179"/>
                </a:lnTo>
                <a:lnTo>
                  <a:pt x="117234" y="26035"/>
                </a:lnTo>
                <a:lnTo>
                  <a:pt x="115037" y="25146"/>
                </a:lnTo>
                <a:lnTo>
                  <a:pt x="112795" y="24130"/>
                </a:lnTo>
                <a:lnTo>
                  <a:pt x="111691" y="23749"/>
                </a:lnTo>
                <a:lnTo>
                  <a:pt x="109380" y="22606"/>
                </a:lnTo>
                <a:lnTo>
                  <a:pt x="108230" y="21971"/>
                </a:lnTo>
                <a:lnTo>
                  <a:pt x="100410" y="18542"/>
                </a:lnTo>
                <a:lnTo>
                  <a:pt x="95891" y="13716"/>
                </a:lnTo>
                <a:lnTo>
                  <a:pt x="93453" y="11430"/>
                </a:lnTo>
                <a:lnTo>
                  <a:pt x="92268" y="10160"/>
                </a:lnTo>
                <a:lnTo>
                  <a:pt x="89991" y="7620"/>
                </a:lnTo>
                <a:lnTo>
                  <a:pt x="87875" y="4826"/>
                </a:lnTo>
                <a:lnTo>
                  <a:pt x="86852" y="3429"/>
                </a:lnTo>
                <a:lnTo>
                  <a:pt x="84011" y="0"/>
                </a:lnTo>
                <a:close/>
              </a:path>
              <a:path w="148590" h="123825">
                <a:moveTo>
                  <a:pt x="58459" y="57911"/>
                </a:moveTo>
                <a:lnTo>
                  <a:pt x="56021" y="57911"/>
                </a:lnTo>
                <a:lnTo>
                  <a:pt x="54607" y="58038"/>
                </a:lnTo>
                <a:lnTo>
                  <a:pt x="53974" y="58292"/>
                </a:lnTo>
                <a:lnTo>
                  <a:pt x="52249" y="58673"/>
                </a:lnTo>
                <a:lnTo>
                  <a:pt x="51306" y="59181"/>
                </a:lnTo>
                <a:lnTo>
                  <a:pt x="50520" y="59562"/>
                </a:lnTo>
                <a:lnTo>
                  <a:pt x="49891" y="59943"/>
                </a:lnTo>
                <a:lnTo>
                  <a:pt x="49065" y="60578"/>
                </a:lnTo>
                <a:lnTo>
                  <a:pt x="48790" y="60832"/>
                </a:lnTo>
                <a:lnTo>
                  <a:pt x="81431" y="60832"/>
                </a:lnTo>
                <a:lnTo>
                  <a:pt x="81382" y="60578"/>
                </a:lnTo>
                <a:lnTo>
                  <a:pt x="71638" y="60578"/>
                </a:lnTo>
                <a:lnTo>
                  <a:pt x="68993" y="60451"/>
                </a:lnTo>
                <a:lnTo>
                  <a:pt x="68096" y="60451"/>
                </a:lnTo>
                <a:lnTo>
                  <a:pt x="66877" y="59943"/>
                </a:lnTo>
                <a:lnTo>
                  <a:pt x="64519" y="59181"/>
                </a:lnTo>
                <a:lnTo>
                  <a:pt x="62312" y="58546"/>
                </a:lnTo>
                <a:lnTo>
                  <a:pt x="61288" y="58292"/>
                </a:lnTo>
                <a:lnTo>
                  <a:pt x="58459" y="57911"/>
                </a:lnTo>
                <a:close/>
              </a:path>
              <a:path w="148590" h="123825">
                <a:moveTo>
                  <a:pt x="75517" y="44576"/>
                </a:moveTo>
                <a:lnTo>
                  <a:pt x="45252" y="44576"/>
                </a:lnTo>
                <a:lnTo>
                  <a:pt x="49733" y="45211"/>
                </a:lnTo>
                <a:lnTo>
                  <a:pt x="52962" y="45973"/>
                </a:lnTo>
                <a:lnTo>
                  <a:pt x="62231" y="49529"/>
                </a:lnTo>
                <a:lnTo>
                  <a:pt x="62829" y="49910"/>
                </a:lnTo>
                <a:lnTo>
                  <a:pt x="63887" y="50672"/>
                </a:lnTo>
                <a:lnTo>
                  <a:pt x="64393" y="51180"/>
                </a:lnTo>
                <a:lnTo>
                  <a:pt x="64864" y="51561"/>
                </a:lnTo>
                <a:lnTo>
                  <a:pt x="71638" y="60578"/>
                </a:lnTo>
                <a:lnTo>
                  <a:pt x="81382" y="60578"/>
                </a:lnTo>
                <a:lnTo>
                  <a:pt x="75700" y="45973"/>
                </a:lnTo>
                <a:lnTo>
                  <a:pt x="75596" y="45719"/>
                </a:lnTo>
                <a:lnTo>
                  <a:pt x="75517" y="44576"/>
                </a:lnTo>
                <a:close/>
              </a:path>
              <a:path w="148590" h="123825">
                <a:moveTo>
                  <a:pt x="58896" y="15366"/>
                </a:moveTo>
                <a:lnTo>
                  <a:pt x="58068" y="16382"/>
                </a:lnTo>
                <a:lnTo>
                  <a:pt x="56573" y="18033"/>
                </a:lnTo>
                <a:lnTo>
                  <a:pt x="55872" y="18668"/>
                </a:lnTo>
                <a:lnTo>
                  <a:pt x="54607" y="19938"/>
                </a:lnTo>
                <a:lnTo>
                  <a:pt x="53583" y="20700"/>
                </a:lnTo>
                <a:lnTo>
                  <a:pt x="52407" y="22224"/>
                </a:lnTo>
                <a:lnTo>
                  <a:pt x="52914" y="23748"/>
                </a:lnTo>
                <a:lnTo>
                  <a:pt x="53549" y="26415"/>
                </a:lnTo>
                <a:lnTo>
                  <a:pt x="53815" y="27939"/>
                </a:lnTo>
                <a:lnTo>
                  <a:pt x="54065" y="29717"/>
                </a:lnTo>
                <a:lnTo>
                  <a:pt x="54101" y="34797"/>
                </a:lnTo>
                <a:lnTo>
                  <a:pt x="53974" y="36067"/>
                </a:lnTo>
                <a:lnTo>
                  <a:pt x="42656" y="39242"/>
                </a:lnTo>
                <a:lnTo>
                  <a:pt x="38450" y="39242"/>
                </a:lnTo>
                <a:lnTo>
                  <a:pt x="38002" y="40131"/>
                </a:lnTo>
                <a:lnTo>
                  <a:pt x="37304" y="41782"/>
                </a:lnTo>
                <a:lnTo>
                  <a:pt x="36720" y="43433"/>
                </a:lnTo>
                <a:lnTo>
                  <a:pt x="36312" y="45084"/>
                </a:lnTo>
                <a:lnTo>
                  <a:pt x="36091" y="46354"/>
                </a:lnTo>
                <a:lnTo>
                  <a:pt x="36759" y="45973"/>
                </a:lnTo>
                <a:lnTo>
                  <a:pt x="38253" y="45338"/>
                </a:lnTo>
                <a:lnTo>
                  <a:pt x="39079" y="45084"/>
                </a:lnTo>
                <a:lnTo>
                  <a:pt x="40769" y="44703"/>
                </a:lnTo>
                <a:lnTo>
                  <a:pt x="42500" y="44576"/>
                </a:lnTo>
                <a:lnTo>
                  <a:pt x="75517" y="44576"/>
                </a:lnTo>
                <a:lnTo>
                  <a:pt x="75307" y="42544"/>
                </a:lnTo>
                <a:lnTo>
                  <a:pt x="74777" y="39623"/>
                </a:lnTo>
                <a:lnTo>
                  <a:pt x="74493" y="38353"/>
                </a:lnTo>
                <a:lnTo>
                  <a:pt x="69269" y="38353"/>
                </a:lnTo>
                <a:lnTo>
                  <a:pt x="68763" y="37591"/>
                </a:lnTo>
                <a:lnTo>
                  <a:pt x="68487" y="37337"/>
                </a:lnTo>
                <a:lnTo>
                  <a:pt x="68211" y="36956"/>
                </a:lnTo>
                <a:lnTo>
                  <a:pt x="67038" y="35940"/>
                </a:lnTo>
                <a:lnTo>
                  <a:pt x="65853" y="35178"/>
                </a:lnTo>
                <a:lnTo>
                  <a:pt x="65267" y="34924"/>
                </a:lnTo>
                <a:lnTo>
                  <a:pt x="64669" y="34797"/>
                </a:lnTo>
                <a:lnTo>
                  <a:pt x="63220" y="34416"/>
                </a:lnTo>
                <a:lnTo>
                  <a:pt x="62036" y="34416"/>
                </a:lnTo>
                <a:lnTo>
                  <a:pt x="61824" y="31749"/>
                </a:lnTo>
                <a:lnTo>
                  <a:pt x="61279" y="27177"/>
                </a:lnTo>
                <a:lnTo>
                  <a:pt x="60817" y="24002"/>
                </a:lnTo>
                <a:lnTo>
                  <a:pt x="60035" y="19811"/>
                </a:lnTo>
                <a:lnTo>
                  <a:pt x="59530" y="17779"/>
                </a:lnTo>
                <a:lnTo>
                  <a:pt x="58896" y="15366"/>
                </a:lnTo>
                <a:close/>
              </a:path>
              <a:path w="148590" h="123825">
                <a:moveTo>
                  <a:pt x="72454" y="32638"/>
                </a:moveTo>
                <a:lnTo>
                  <a:pt x="69269" y="33146"/>
                </a:lnTo>
                <a:lnTo>
                  <a:pt x="69505" y="33781"/>
                </a:lnTo>
                <a:lnTo>
                  <a:pt x="69706" y="34416"/>
                </a:lnTo>
                <a:lnTo>
                  <a:pt x="69678" y="36702"/>
                </a:lnTo>
                <a:lnTo>
                  <a:pt x="69457" y="37718"/>
                </a:lnTo>
                <a:lnTo>
                  <a:pt x="69269" y="38353"/>
                </a:lnTo>
                <a:lnTo>
                  <a:pt x="74493" y="38353"/>
                </a:lnTo>
                <a:lnTo>
                  <a:pt x="73705" y="35686"/>
                </a:lnTo>
                <a:lnTo>
                  <a:pt x="72857" y="33400"/>
                </a:lnTo>
                <a:lnTo>
                  <a:pt x="72535" y="32892"/>
                </a:lnTo>
                <a:lnTo>
                  <a:pt x="72454" y="3263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95707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5232" y="15191"/>
                </a:moveTo>
                <a:lnTo>
                  <a:pt x="0" y="18793"/>
                </a:lnTo>
                <a:lnTo>
                  <a:pt x="2242" y="19185"/>
                </a:lnTo>
                <a:lnTo>
                  <a:pt x="15846" y="20046"/>
                </a:lnTo>
                <a:lnTo>
                  <a:pt x="19031" y="19890"/>
                </a:lnTo>
                <a:lnTo>
                  <a:pt x="20676" y="19772"/>
                </a:lnTo>
                <a:lnTo>
                  <a:pt x="22366" y="19615"/>
                </a:lnTo>
                <a:lnTo>
                  <a:pt x="22884" y="19068"/>
                </a:lnTo>
                <a:lnTo>
                  <a:pt x="24574" y="17501"/>
                </a:lnTo>
                <a:lnTo>
                  <a:pt x="26184" y="16209"/>
                </a:lnTo>
                <a:lnTo>
                  <a:pt x="9245" y="16209"/>
                </a:lnTo>
                <a:lnTo>
                  <a:pt x="8693" y="16171"/>
                </a:lnTo>
                <a:lnTo>
                  <a:pt x="7474" y="15936"/>
                </a:lnTo>
                <a:lnTo>
                  <a:pt x="6014" y="15505"/>
                </a:lnTo>
                <a:lnTo>
                  <a:pt x="5232" y="15191"/>
                </a:lnTo>
                <a:close/>
              </a:path>
              <a:path w="40004" h="20320">
                <a:moveTo>
                  <a:pt x="22387" y="19615"/>
                </a:moveTo>
                <a:close/>
              </a:path>
              <a:path w="40004" h="20320">
                <a:moveTo>
                  <a:pt x="32670" y="0"/>
                </a:moveTo>
                <a:lnTo>
                  <a:pt x="31693" y="0"/>
                </a:lnTo>
                <a:lnTo>
                  <a:pt x="30704" y="79"/>
                </a:lnTo>
                <a:lnTo>
                  <a:pt x="30278" y="156"/>
                </a:lnTo>
                <a:lnTo>
                  <a:pt x="30117" y="274"/>
                </a:lnTo>
                <a:lnTo>
                  <a:pt x="29069" y="901"/>
                </a:lnTo>
                <a:lnTo>
                  <a:pt x="15766" y="5833"/>
                </a:lnTo>
                <a:lnTo>
                  <a:pt x="15731" y="6970"/>
                </a:lnTo>
                <a:lnTo>
                  <a:pt x="13523" y="11824"/>
                </a:lnTo>
                <a:lnTo>
                  <a:pt x="13474" y="12500"/>
                </a:lnTo>
                <a:lnTo>
                  <a:pt x="9751" y="16209"/>
                </a:lnTo>
                <a:lnTo>
                  <a:pt x="26184" y="16209"/>
                </a:lnTo>
                <a:lnTo>
                  <a:pt x="27300" y="15348"/>
                </a:lnTo>
                <a:lnTo>
                  <a:pt x="28979" y="14212"/>
                </a:lnTo>
                <a:lnTo>
                  <a:pt x="31829" y="12500"/>
                </a:lnTo>
                <a:lnTo>
                  <a:pt x="32912" y="11942"/>
                </a:lnTo>
                <a:lnTo>
                  <a:pt x="33409" y="11942"/>
                </a:lnTo>
                <a:lnTo>
                  <a:pt x="34475" y="11159"/>
                </a:lnTo>
                <a:lnTo>
                  <a:pt x="38926" y="4660"/>
                </a:lnTo>
                <a:lnTo>
                  <a:pt x="38408" y="4268"/>
                </a:lnTo>
                <a:lnTo>
                  <a:pt x="32716" y="2271"/>
                </a:lnTo>
                <a:lnTo>
                  <a:pt x="39385" y="2271"/>
                </a:lnTo>
                <a:lnTo>
                  <a:pt x="33257" y="40"/>
                </a:lnTo>
                <a:lnTo>
                  <a:pt x="32670" y="0"/>
                </a:lnTo>
                <a:close/>
              </a:path>
              <a:path w="40004" h="20320">
                <a:moveTo>
                  <a:pt x="32540" y="12500"/>
                </a:moveTo>
                <a:lnTo>
                  <a:pt x="32245" y="12685"/>
                </a:lnTo>
                <a:lnTo>
                  <a:pt x="32521" y="12529"/>
                </a:lnTo>
                <a:close/>
              </a:path>
              <a:path w="40004" h="20320">
                <a:moveTo>
                  <a:pt x="33409" y="11942"/>
                </a:moveTo>
                <a:lnTo>
                  <a:pt x="32912" y="11942"/>
                </a:lnTo>
                <a:lnTo>
                  <a:pt x="32540" y="12500"/>
                </a:lnTo>
                <a:lnTo>
                  <a:pt x="33409" y="11942"/>
                </a:lnTo>
                <a:close/>
              </a:path>
              <a:path w="40004" h="20320">
                <a:moveTo>
                  <a:pt x="39385" y="2271"/>
                </a:moveTo>
                <a:lnTo>
                  <a:pt x="32716" y="2271"/>
                </a:lnTo>
                <a:lnTo>
                  <a:pt x="33417" y="2350"/>
                </a:lnTo>
                <a:lnTo>
                  <a:pt x="34165" y="2466"/>
                </a:lnTo>
                <a:lnTo>
                  <a:pt x="38926" y="4660"/>
                </a:lnTo>
                <a:lnTo>
                  <a:pt x="39295" y="2819"/>
                </a:lnTo>
                <a:lnTo>
                  <a:pt x="39385" y="2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28170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0" y="20007"/>
                </a:moveTo>
                <a:lnTo>
                  <a:pt x="1138" y="26585"/>
                </a:lnTo>
                <a:lnTo>
                  <a:pt x="4082" y="27798"/>
                </a:lnTo>
                <a:lnTo>
                  <a:pt x="4944" y="27994"/>
                </a:lnTo>
                <a:lnTo>
                  <a:pt x="6290" y="28386"/>
                </a:lnTo>
                <a:lnTo>
                  <a:pt x="41674" y="33828"/>
                </a:lnTo>
                <a:lnTo>
                  <a:pt x="45090" y="33750"/>
                </a:lnTo>
                <a:lnTo>
                  <a:pt x="46746" y="33632"/>
                </a:lnTo>
                <a:lnTo>
                  <a:pt x="46455" y="32379"/>
                </a:lnTo>
                <a:lnTo>
                  <a:pt x="46576" y="29365"/>
                </a:lnTo>
                <a:lnTo>
                  <a:pt x="59671" y="23296"/>
                </a:lnTo>
                <a:lnTo>
                  <a:pt x="64467" y="23296"/>
                </a:lnTo>
                <a:lnTo>
                  <a:pt x="64467" y="22670"/>
                </a:lnTo>
                <a:lnTo>
                  <a:pt x="64647" y="21143"/>
                </a:lnTo>
                <a:lnTo>
                  <a:pt x="4243" y="21143"/>
                </a:lnTo>
                <a:lnTo>
                  <a:pt x="3334" y="21064"/>
                </a:lnTo>
                <a:lnTo>
                  <a:pt x="2311" y="20829"/>
                </a:lnTo>
                <a:lnTo>
                  <a:pt x="1218" y="20477"/>
                </a:lnTo>
                <a:lnTo>
                  <a:pt x="0" y="20007"/>
                </a:lnTo>
                <a:close/>
              </a:path>
              <a:path w="90170" h="34290">
                <a:moveTo>
                  <a:pt x="64467" y="23296"/>
                </a:moveTo>
                <a:lnTo>
                  <a:pt x="61212" y="23296"/>
                </a:lnTo>
                <a:lnTo>
                  <a:pt x="64467" y="23453"/>
                </a:lnTo>
                <a:lnTo>
                  <a:pt x="64467" y="23296"/>
                </a:lnTo>
                <a:close/>
              </a:path>
              <a:path w="90170" h="34290">
                <a:moveTo>
                  <a:pt x="8682" y="0"/>
                </a:moveTo>
                <a:lnTo>
                  <a:pt x="8416" y="940"/>
                </a:lnTo>
                <a:lnTo>
                  <a:pt x="8301" y="1644"/>
                </a:lnTo>
                <a:lnTo>
                  <a:pt x="8190" y="4542"/>
                </a:lnTo>
                <a:lnTo>
                  <a:pt x="8312" y="5872"/>
                </a:lnTo>
                <a:lnTo>
                  <a:pt x="8647" y="7674"/>
                </a:lnTo>
                <a:lnTo>
                  <a:pt x="8857" y="8496"/>
                </a:lnTo>
                <a:lnTo>
                  <a:pt x="9213" y="10532"/>
                </a:lnTo>
                <a:lnTo>
                  <a:pt x="9335" y="11589"/>
                </a:lnTo>
                <a:lnTo>
                  <a:pt x="9448" y="15348"/>
                </a:lnTo>
                <a:lnTo>
                  <a:pt x="9323" y="16640"/>
                </a:lnTo>
                <a:lnTo>
                  <a:pt x="5071" y="21143"/>
                </a:lnTo>
                <a:lnTo>
                  <a:pt x="64647" y="21143"/>
                </a:lnTo>
                <a:lnTo>
                  <a:pt x="68280" y="15936"/>
                </a:lnTo>
                <a:lnTo>
                  <a:pt x="21734" y="15936"/>
                </a:lnTo>
                <a:lnTo>
                  <a:pt x="12500" y="11589"/>
                </a:lnTo>
                <a:lnTo>
                  <a:pt x="12534" y="9592"/>
                </a:lnTo>
                <a:lnTo>
                  <a:pt x="16640" y="3993"/>
                </a:lnTo>
                <a:lnTo>
                  <a:pt x="16521" y="3054"/>
                </a:lnTo>
                <a:lnTo>
                  <a:pt x="16431" y="2584"/>
                </a:lnTo>
                <a:lnTo>
                  <a:pt x="16305" y="1448"/>
                </a:lnTo>
                <a:lnTo>
                  <a:pt x="16237" y="430"/>
                </a:lnTo>
                <a:lnTo>
                  <a:pt x="15329" y="391"/>
                </a:lnTo>
                <a:lnTo>
                  <a:pt x="13443" y="234"/>
                </a:lnTo>
                <a:lnTo>
                  <a:pt x="11557" y="156"/>
                </a:lnTo>
                <a:lnTo>
                  <a:pt x="10568" y="79"/>
                </a:lnTo>
                <a:lnTo>
                  <a:pt x="8682" y="0"/>
                </a:lnTo>
                <a:close/>
              </a:path>
              <a:path w="90170" h="34290">
                <a:moveTo>
                  <a:pt x="89056" y="14643"/>
                </a:moveTo>
                <a:lnTo>
                  <a:pt x="74103" y="14643"/>
                </a:lnTo>
                <a:lnTo>
                  <a:pt x="74770" y="14683"/>
                </a:lnTo>
                <a:lnTo>
                  <a:pt x="75483" y="14761"/>
                </a:lnTo>
                <a:lnTo>
                  <a:pt x="80635" y="16522"/>
                </a:lnTo>
                <a:lnTo>
                  <a:pt x="81222" y="16875"/>
                </a:lnTo>
                <a:lnTo>
                  <a:pt x="84050" y="17501"/>
                </a:lnTo>
                <a:lnTo>
                  <a:pt x="84717" y="17462"/>
                </a:lnTo>
                <a:lnTo>
                  <a:pt x="85936" y="17228"/>
                </a:lnTo>
                <a:lnTo>
                  <a:pt x="87707" y="16640"/>
                </a:lnTo>
                <a:lnTo>
                  <a:pt x="89639" y="15661"/>
                </a:lnTo>
                <a:lnTo>
                  <a:pt x="89217" y="14957"/>
                </a:lnTo>
                <a:lnTo>
                  <a:pt x="89056" y="14643"/>
                </a:lnTo>
                <a:close/>
              </a:path>
              <a:path w="90170" h="34290">
                <a:moveTo>
                  <a:pt x="21780" y="940"/>
                </a:moveTo>
                <a:lnTo>
                  <a:pt x="24609" y="4542"/>
                </a:lnTo>
                <a:lnTo>
                  <a:pt x="25276" y="4776"/>
                </a:lnTo>
                <a:lnTo>
                  <a:pt x="29025" y="10180"/>
                </a:lnTo>
                <a:lnTo>
                  <a:pt x="28906" y="11041"/>
                </a:lnTo>
                <a:lnTo>
                  <a:pt x="22366" y="15936"/>
                </a:lnTo>
                <a:lnTo>
                  <a:pt x="68280" y="15936"/>
                </a:lnTo>
                <a:lnTo>
                  <a:pt x="69308" y="15426"/>
                </a:lnTo>
                <a:lnTo>
                  <a:pt x="70055" y="15152"/>
                </a:lnTo>
                <a:lnTo>
                  <a:pt x="71389" y="14839"/>
                </a:lnTo>
                <a:lnTo>
                  <a:pt x="72332" y="14722"/>
                </a:lnTo>
                <a:lnTo>
                  <a:pt x="72689" y="14722"/>
                </a:lnTo>
                <a:lnTo>
                  <a:pt x="73402" y="14643"/>
                </a:lnTo>
                <a:lnTo>
                  <a:pt x="89056" y="14643"/>
                </a:lnTo>
                <a:lnTo>
                  <a:pt x="88585" y="13704"/>
                </a:lnTo>
                <a:lnTo>
                  <a:pt x="87592" y="11237"/>
                </a:lnTo>
                <a:lnTo>
                  <a:pt x="54565" y="7243"/>
                </a:lnTo>
                <a:lnTo>
                  <a:pt x="52714" y="6929"/>
                </a:lnTo>
                <a:lnTo>
                  <a:pt x="51265" y="6656"/>
                </a:lnTo>
                <a:lnTo>
                  <a:pt x="49218" y="6225"/>
                </a:lnTo>
                <a:lnTo>
                  <a:pt x="47356" y="5442"/>
                </a:lnTo>
                <a:lnTo>
                  <a:pt x="39386" y="5442"/>
                </a:lnTo>
                <a:lnTo>
                  <a:pt x="38247" y="5403"/>
                </a:lnTo>
                <a:lnTo>
                  <a:pt x="36166" y="5246"/>
                </a:lnTo>
                <a:lnTo>
                  <a:pt x="43477" y="5246"/>
                </a:lnTo>
                <a:lnTo>
                  <a:pt x="45952" y="4855"/>
                </a:lnTo>
                <a:lnTo>
                  <a:pt x="43710" y="3915"/>
                </a:lnTo>
                <a:lnTo>
                  <a:pt x="41779" y="3132"/>
                </a:lnTo>
                <a:lnTo>
                  <a:pt x="39662" y="3132"/>
                </a:lnTo>
                <a:lnTo>
                  <a:pt x="37937" y="3054"/>
                </a:lnTo>
                <a:lnTo>
                  <a:pt x="32314" y="2193"/>
                </a:lnTo>
                <a:lnTo>
                  <a:pt x="26656" y="1448"/>
                </a:lnTo>
                <a:lnTo>
                  <a:pt x="25115" y="1291"/>
                </a:lnTo>
                <a:lnTo>
                  <a:pt x="23505" y="1097"/>
                </a:lnTo>
                <a:lnTo>
                  <a:pt x="21780" y="940"/>
                </a:lnTo>
                <a:close/>
              </a:path>
              <a:path w="90170" h="34290">
                <a:moveTo>
                  <a:pt x="43477" y="5246"/>
                </a:moveTo>
                <a:lnTo>
                  <a:pt x="36166" y="5246"/>
                </a:lnTo>
                <a:lnTo>
                  <a:pt x="38247" y="5403"/>
                </a:lnTo>
                <a:lnTo>
                  <a:pt x="39386" y="5442"/>
                </a:lnTo>
                <a:lnTo>
                  <a:pt x="40605" y="5442"/>
                </a:lnTo>
                <a:lnTo>
                  <a:pt x="41870" y="5403"/>
                </a:lnTo>
                <a:lnTo>
                  <a:pt x="43204" y="5286"/>
                </a:lnTo>
                <a:lnTo>
                  <a:pt x="43477" y="5246"/>
                </a:lnTo>
                <a:close/>
              </a:path>
              <a:path w="90170" h="34290">
                <a:moveTo>
                  <a:pt x="45952" y="4855"/>
                </a:moveTo>
                <a:lnTo>
                  <a:pt x="44538" y="5090"/>
                </a:lnTo>
                <a:lnTo>
                  <a:pt x="43204" y="5286"/>
                </a:lnTo>
                <a:lnTo>
                  <a:pt x="41870" y="5403"/>
                </a:lnTo>
                <a:lnTo>
                  <a:pt x="40605" y="5442"/>
                </a:lnTo>
                <a:lnTo>
                  <a:pt x="47356" y="5442"/>
                </a:lnTo>
                <a:lnTo>
                  <a:pt x="46746" y="5207"/>
                </a:lnTo>
                <a:lnTo>
                  <a:pt x="45952" y="4855"/>
                </a:lnTo>
                <a:close/>
              </a:path>
              <a:path w="90170" h="34290">
                <a:moveTo>
                  <a:pt x="41594" y="3054"/>
                </a:moveTo>
                <a:lnTo>
                  <a:pt x="39662" y="3132"/>
                </a:lnTo>
                <a:lnTo>
                  <a:pt x="41779" y="3132"/>
                </a:lnTo>
                <a:lnTo>
                  <a:pt x="41594" y="305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84736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7719" y="7870"/>
                </a:moveTo>
                <a:lnTo>
                  <a:pt x="793" y="7870"/>
                </a:lnTo>
                <a:lnTo>
                  <a:pt x="597" y="8066"/>
                </a:lnTo>
                <a:lnTo>
                  <a:pt x="0" y="8496"/>
                </a:lnTo>
                <a:lnTo>
                  <a:pt x="471" y="8731"/>
                </a:lnTo>
                <a:lnTo>
                  <a:pt x="1023" y="8927"/>
                </a:lnTo>
                <a:lnTo>
                  <a:pt x="2403" y="9474"/>
                </a:lnTo>
                <a:lnTo>
                  <a:pt x="5151" y="10376"/>
                </a:lnTo>
                <a:lnTo>
                  <a:pt x="6209" y="10649"/>
                </a:lnTo>
                <a:lnTo>
                  <a:pt x="6451" y="10062"/>
                </a:lnTo>
                <a:lnTo>
                  <a:pt x="7129" y="8731"/>
                </a:lnTo>
                <a:lnTo>
                  <a:pt x="7313" y="8417"/>
                </a:lnTo>
                <a:lnTo>
                  <a:pt x="7719" y="7870"/>
                </a:lnTo>
                <a:close/>
              </a:path>
              <a:path w="12700" h="10795">
                <a:moveTo>
                  <a:pt x="653" y="7980"/>
                </a:moveTo>
                <a:close/>
              </a:path>
              <a:path w="12700" h="10795">
                <a:moveTo>
                  <a:pt x="11764" y="0"/>
                </a:moveTo>
                <a:lnTo>
                  <a:pt x="653" y="7980"/>
                </a:lnTo>
                <a:lnTo>
                  <a:pt x="793" y="7870"/>
                </a:lnTo>
                <a:lnTo>
                  <a:pt x="7719" y="7870"/>
                </a:lnTo>
                <a:lnTo>
                  <a:pt x="12385" y="4346"/>
                </a:lnTo>
                <a:lnTo>
                  <a:pt x="11959" y="2114"/>
                </a:lnTo>
                <a:lnTo>
                  <a:pt x="11833" y="1252"/>
                </a:lnTo>
                <a:lnTo>
                  <a:pt x="117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96696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05183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60" h="36829">
                <a:moveTo>
                  <a:pt x="49931" y="0"/>
                </a:moveTo>
                <a:lnTo>
                  <a:pt x="50092" y="196"/>
                </a:lnTo>
                <a:lnTo>
                  <a:pt x="49931" y="0"/>
                </a:lnTo>
                <a:close/>
              </a:path>
              <a:path w="86360" h="36829">
                <a:moveTo>
                  <a:pt x="36097" y="10650"/>
                </a:moveTo>
                <a:lnTo>
                  <a:pt x="22559" y="16209"/>
                </a:lnTo>
                <a:lnTo>
                  <a:pt x="20837" y="17580"/>
                </a:lnTo>
                <a:lnTo>
                  <a:pt x="0" y="28504"/>
                </a:lnTo>
                <a:lnTo>
                  <a:pt x="80" y="28895"/>
                </a:lnTo>
                <a:lnTo>
                  <a:pt x="10809" y="31088"/>
                </a:lnTo>
                <a:lnTo>
                  <a:pt x="13017" y="31166"/>
                </a:lnTo>
                <a:lnTo>
                  <a:pt x="38454" y="36178"/>
                </a:lnTo>
                <a:lnTo>
                  <a:pt x="39041" y="36217"/>
                </a:lnTo>
                <a:lnTo>
                  <a:pt x="50126" y="25998"/>
                </a:lnTo>
                <a:lnTo>
                  <a:pt x="50839" y="24706"/>
                </a:lnTo>
                <a:lnTo>
                  <a:pt x="66364" y="11628"/>
                </a:lnTo>
                <a:lnTo>
                  <a:pt x="67583" y="11394"/>
                </a:lnTo>
                <a:lnTo>
                  <a:pt x="69549" y="10885"/>
                </a:lnTo>
                <a:lnTo>
                  <a:pt x="70207" y="10689"/>
                </a:lnTo>
                <a:lnTo>
                  <a:pt x="36373" y="10689"/>
                </a:lnTo>
                <a:lnTo>
                  <a:pt x="36097" y="10650"/>
                </a:lnTo>
                <a:close/>
              </a:path>
              <a:path w="86360" h="36829">
                <a:moveTo>
                  <a:pt x="42583" y="7361"/>
                </a:moveTo>
                <a:lnTo>
                  <a:pt x="41916" y="7831"/>
                </a:lnTo>
                <a:lnTo>
                  <a:pt x="39708" y="9123"/>
                </a:lnTo>
                <a:lnTo>
                  <a:pt x="38098" y="9945"/>
                </a:lnTo>
                <a:lnTo>
                  <a:pt x="37235" y="10298"/>
                </a:lnTo>
                <a:lnTo>
                  <a:pt x="36373" y="10689"/>
                </a:lnTo>
                <a:lnTo>
                  <a:pt x="75138" y="8888"/>
                </a:lnTo>
                <a:lnTo>
                  <a:pt x="77591" y="7753"/>
                </a:lnTo>
                <a:lnTo>
                  <a:pt x="49540" y="7753"/>
                </a:lnTo>
                <a:lnTo>
                  <a:pt x="46079" y="7674"/>
                </a:lnTo>
                <a:lnTo>
                  <a:pt x="44354" y="7557"/>
                </a:lnTo>
                <a:lnTo>
                  <a:pt x="42583" y="7361"/>
                </a:lnTo>
                <a:close/>
              </a:path>
              <a:path w="86360" h="36829">
                <a:moveTo>
                  <a:pt x="78749" y="940"/>
                </a:moveTo>
                <a:lnTo>
                  <a:pt x="49540" y="7753"/>
                </a:lnTo>
                <a:lnTo>
                  <a:pt x="77591" y="7753"/>
                </a:lnTo>
                <a:lnTo>
                  <a:pt x="85898" y="2623"/>
                </a:lnTo>
                <a:lnTo>
                  <a:pt x="83429" y="2623"/>
                </a:lnTo>
                <a:lnTo>
                  <a:pt x="82763" y="2545"/>
                </a:lnTo>
                <a:lnTo>
                  <a:pt x="79336" y="1331"/>
                </a:lnTo>
                <a:lnTo>
                  <a:pt x="78749" y="940"/>
                </a:lnTo>
                <a:close/>
              </a:path>
              <a:path w="86360" h="36829">
                <a:moveTo>
                  <a:pt x="86224" y="2311"/>
                </a:moveTo>
                <a:lnTo>
                  <a:pt x="85511" y="2506"/>
                </a:lnTo>
                <a:lnTo>
                  <a:pt x="84809" y="2584"/>
                </a:lnTo>
                <a:lnTo>
                  <a:pt x="84096" y="2623"/>
                </a:lnTo>
                <a:lnTo>
                  <a:pt x="85898" y="2623"/>
                </a:lnTo>
                <a:lnTo>
                  <a:pt x="86156" y="242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64808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62017" y="35825"/>
                </a:moveTo>
                <a:lnTo>
                  <a:pt x="21895" y="35825"/>
                </a:lnTo>
                <a:lnTo>
                  <a:pt x="22332" y="36530"/>
                </a:lnTo>
                <a:lnTo>
                  <a:pt x="22608" y="36882"/>
                </a:lnTo>
                <a:lnTo>
                  <a:pt x="27564" y="39662"/>
                </a:lnTo>
                <a:lnTo>
                  <a:pt x="28105" y="39819"/>
                </a:lnTo>
                <a:lnTo>
                  <a:pt x="28703" y="39897"/>
                </a:lnTo>
                <a:lnTo>
                  <a:pt x="29324" y="40015"/>
                </a:lnTo>
                <a:lnTo>
                  <a:pt x="29956" y="40054"/>
                </a:lnTo>
                <a:lnTo>
                  <a:pt x="30669" y="40133"/>
                </a:lnTo>
                <a:lnTo>
                  <a:pt x="32164" y="40133"/>
                </a:lnTo>
                <a:lnTo>
                  <a:pt x="31336" y="41229"/>
                </a:lnTo>
                <a:lnTo>
                  <a:pt x="31141" y="41581"/>
                </a:lnTo>
                <a:lnTo>
                  <a:pt x="30757" y="42403"/>
                </a:lnTo>
                <a:lnTo>
                  <a:pt x="30428" y="43500"/>
                </a:lnTo>
                <a:lnTo>
                  <a:pt x="30393" y="46045"/>
                </a:lnTo>
                <a:lnTo>
                  <a:pt x="30589" y="46749"/>
                </a:lnTo>
                <a:lnTo>
                  <a:pt x="38523" y="51800"/>
                </a:lnTo>
                <a:lnTo>
                  <a:pt x="39397" y="51683"/>
                </a:lnTo>
                <a:lnTo>
                  <a:pt x="52047" y="42598"/>
                </a:lnTo>
                <a:lnTo>
                  <a:pt x="55648" y="42598"/>
                </a:lnTo>
                <a:lnTo>
                  <a:pt x="61914" y="36295"/>
                </a:lnTo>
                <a:lnTo>
                  <a:pt x="62017" y="35825"/>
                </a:lnTo>
                <a:close/>
              </a:path>
              <a:path w="68579" h="52070">
                <a:moveTo>
                  <a:pt x="55648" y="42598"/>
                </a:moveTo>
                <a:lnTo>
                  <a:pt x="52208" y="42598"/>
                </a:lnTo>
                <a:lnTo>
                  <a:pt x="52599" y="42677"/>
                </a:lnTo>
                <a:lnTo>
                  <a:pt x="53231" y="42755"/>
                </a:lnTo>
                <a:lnTo>
                  <a:pt x="54485" y="42755"/>
                </a:lnTo>
                <a:lnTo>
                  <a:pt x="54956" y="42716"/>
                </a:lnTo>
                <a:lnTo>
                  <a:pt x="55648" y="42598"/>
                </a:lnTo>
                <a:close/>
              </a:path>
              <a:path w="68579" h="52070">
                <a:moveTo>
                  <a:pt x="24448" y="8653"/>
                </a:moveTo>
                <a:lnTo>
                  <a:pt x="9751" y="15544"/>
                </a:lnTo>
                <a:lnTo>
                  <a:pt x="9786" y="17540"/>
                </a:lnTo>
                <a:lnTo>
                  <a:pt x="10027" y="18676"/>
                </a:lnTo>
                <a:lnTo>
                  <a:pt x="10372" y="19890"/>
                </a:lnTo>
                <a:lnTo>
                  <a:pt x="9947" y="19890"/>
                </a:lnTo>
                <a:lnTo>
                  <a:pt x="0" y="28269"/>
                </a:lnTo>
                <a:lnTo>
                  <a:pt x="195" y="29483"/>
                </a:lnTo>
                <a:lnTo>
                  <a:pt x="14236" y="36687"/>
                </a:lnTo>
                <a:lnTo>
                  <a:pt x="15961" y="36609"/>
                </a:lnTo>
                <a:lnTo>
                  <a:pt x="17812" y="36452"/>
                </a:lnTo>
                <a:lnTo>
                  <a:pt x="19779" y="36178"/>
                </a:lnTo>
                <a:lnTo>
                  <a:pt x="21895" y="35825"/>
                </a:lnTo>
                <a:lnTo>
                  <a:pt x="62017" y="35825"/>
                </a:lnTo>
                <a:lnTo>
                  <a:pt x="62233" y="34534"/>
                </a:lnTo>
                <a:lnTo>
                  <a:pt x="62349" y="33593"/>
                </a:lnTo>
                <a:lnTo>
                  <a:pt x="62236" y="28230"/>
                </a:lnTo>
                <a:lnTo>
                  <a:pt x="61994" y="26506"/>
                </a:lnTo>
                <a:lnTo>
                  <a:pt x="63811" y="26506"/>
                </a:lnTo>
                <a:lnTo>
                  <a:pt x="68561" y="24119"/>
                </a:lnTo>
                <a:lnTo>
                  <a:pt x="68443" y="20673"/>
                </a:lnTo>
                <a:lnTo>
                  <a:pt x="27829" y="8810"/>
                </a:lnTo>
                <a:lnTo>
                  <a:pt x="26886" y="8731"/>
                </a:lnTo>
                <a:lnTo>
                  <a:pt x="24448" y="8653"/>
                </a:lnTo>
                <a:close/>
              </a:path>
              <a:path w="68579" h="52070">
                <a:moveTo>
                  <a:pt x="63811" y="26506"/>
                </a:moveTo>
                <a:lnTo>
                  <a:pt x="62201" y="26506"/>
                </a:lnTo>
                <a:lnTo>
                  <a:pt x="62673" y="26547"/>
                </a:lnTo>
                <a:lnTo>
                  <a:pt x="63374" y="26547"/>
                </a:lnTo>
                <a:lnTo>
                  <a:pt x="63811" y="26506"/>
                </a:lnTo>
                <a:close/>
              </a:path>
              <a:path w="68579" h="52070">
                <a:moveTo>
                  <a:pt x="37465" y="0"/>
                </a:moveTo>
                <a:lnTo>
                  <a:pt x="36764" y="0"/>
                </a:lnTo>
                <a:lnTo>
                  <a:pt x="36051" y="79"/>
                </a:lnTo>
                <a:lnTo>
                  <a:pt x="35694" y="79"/>
                </a:lnTo>
                <a:lnTo>
                  <a:pt x="27829" y="8810"/>
                </a:lnTo>
                <a:lnTo>
                  <a:pt x="61233" y="8810"/>
                </a:lnTo>
                <a:lnTo>
                  <a:pt x="60430" y="8143"/>
                </a:lnTo>
                <a:lnTo>
                  <a:pt x="59487" y="7439"/>
                </a:lnTo>
                <a:lnTo>
                  <a:pt x="58073" y="6578"/>
                </a:lnTo>
                <a:lnTo>
                  <a:pt x="57130" y="5874"/>
                </a:lnTo>
                <a:lnTo>
                  <a:pt x="56693" y="5482"/>
                </a:lnTo>
                <a:lnTo>
                  <a:pt x="56256" y="5129"/>
                </a:lnTo>
                <a:lnTo>
                  <a:pt x="55368" y="4229"/>
                </a:lnTo>
                <a:lnTo>
                  <a:pt x="54726" y="3523"/>
                </a:lnTo>
                <a:lnTo>
                  <a:pt x="54245" y="2858"/>
                </a:lnTo>
                <a:lnTo>
                  <a:pt x="47413" y="2858"/>
                </a:lnTo>
                <a:lnTo>
                  <a:pt x="43721" y="1644"/>
                </a:lnTo>
                <a:lnTo>
                  <a:pt x="43054" y="1331"/>
                </a:lnTo>
                <a:lnTo>
                  <a:pt x="38132" y="40"/>
                </a:lnTo>
                <a:lnTo>
                  <a:pt x="37465" y="0"/>
                </a:lnTo>
                <a:close/>
              </a:path>
              <a:path w="68579" h="52070">
                <a:moveTo>
                  <a:pt x="53001" y="1018"/>
                </a:moveTo>
                <a:lnTo>
                  <a:pt x="51069" y="1997"/>
                </a:lnTo>
                <a:lnTo>
                  <a:pt x="49299" y="2584"/>
                </a:lnTo>
                <a:lnTo>
                  <a:pt x="48080" y="2819"/>
                </a:lnTo>
                <a:lnTo>
                  <a:pt x="47413" y="2858"/>
                </a:lnTo>
                <a:lnTo>
                  <a:pt x="54245" y="2858"/>
                </a:lnTo>
                <a:lnTo>
                  <a:pt x="53507" y="1840"/>
                </a:lnTo>
                <a:lnTo>
                  <a:pt x="53001" y="10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90797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9475" y="0"/>
                </a:moveTo>
                <a:lnTo>
                  <a:pt x="5810" y="6811"/>
                </a:lnTo>
                <a:lnTo>
                  <a:pt x="5933" y="7869"/>
                </a:lnTo>
                <a:lnTo>
                  <a:pt x="6324" y="9866"/>
                </a:lnTo>
                <a:lnTo>
                  <a:pt x="5899" y="10062"/>
                </a:lnTo>
                <a:lnTo>
                  <a:pt x="0" y="16718"/>
                </a:lnTo>
                <a:lnTo>
                  <a:pt x="1103" y="16718"/>
                </a:lnTo>
                <a:lnTo>
                  <a:pt x="2081" y="16796"/>
                </a:lnTo>
                <a:lnTo>
                  <a:pt x="3610" y="17031"/>
                </a:lnTo>
                <a:lnTo>
                  <a:pt x="4875" y="17344"/>
                </a:lnTo>
                <a:lnTo>
                  <a:pt x="5577" y="16404"/>
                </a:lnTo>
                <a:lnTo>
                  <a:pt x="6014" y="16012"/>
                </a:lnTo>
                <a:lnTo>
                  <a:pt x="6405" y="15621"/>
                </a:lnTo>
                <a:lnTo>
                  <a:pt x="7804" y="14682"/>
                </a:lnTo>
                <a:lnTo>
                  <a:pt x="8218" y="14447"/>
                </a:lnTo>
                <a:lnTo>
                  <a:pt x="9556" y="13859"/>
                </a:lnTo>
                <a:lnTo>
                  <a:pt x="10142" y="13702"/>
                </a:lnTo>
                <a:lnTo>
                  <a:pt x="17248" y="13702"/>
                </a:lnTo>
                <a:lnTo>
                  <a:pt x="17375" y="13586"/>
                </a:lnTo>
                <a:lnTo>
                  <a:pt x="18433" y="10335"/>
                </a:lnTo>
                <a:lnTo>
                  <a:pt x="19100" y="9356"/>
                </a:lnTo>
                <a:lnTo>
                  <a:pt x="19618" y="8417"/>
                </a:lnTo>
                <a:lnTo>
                  <a:pt x="20009" y="7595"/>
                </a:lnTo>
                <a:lnTo>
                  <a:pt x="20319" y="6811"/>
                </a:lnTo>
                <a:lnTo>
                  <a:pt x="20676" y="5442"/>
                </a:lnTo>
                <a:lnTo>
                  <a:pt x="20561" y="3758"/>
                </a:lnTo>
                <a:lnTo>
                  <a:pt x="12534" y="821"/>
                </a:lnTo>
                <a:lnTo>
                  <a:pt x="11637" y="469"/>
                </a:lnTo>
                <a:lnTo>
                  <a:pt x="10844" y="234"/>
                </a:lnTo>
                <a:lnTo>
                  <a:pt x="10096" y="77"/>
                </a:lnTo>
                <a:lnTo>
                  <a:pt x="9475" y="0"/>
                </a:lnTo>
                <a:close/>
              </a:path>
              <a:path w="20954" h="17779">
                <a:moveTo>
                  <a:pt x="17248" y="13702"/>
                </a:moveTo>
                <a:lnTo>
                  <a:pt x="10142" y="13702"/>
                </a:lnTo>
                <a:lnTo>
                  <a:pt x="10924" y="14016"/>
                </a:lnTo>
                <a:lnTo>
                  <a:pt x="11672" y="14251"/>
                </a:lnTo>
                <a:lnTo>
                  <a:pt x="12385" y="14447"/>
                </a:lnTo>
                <a:lnTo>
                  <a:pt x="13604" y="14682"/>
                </a:lnTo>
                <a:lnTo>
                  <a:pt x="14156" y="14721"/>
                </a:lnTo>
                <a:lnTo>
                  <a:pt x="14662" y="14721"/>
                </a:lnTo>
                <a:lnTo>
                  <a:pt x="15133" y="14682"/>
                </a:lnTo>
                <a:lnTo>
                  <a:pt x="15915" y="14525"/>
                </a:lnTo>
                <a:lnTo>
                  <a:pt x="16594" y="14212"/>
                </a:lnTo>
                <a:lnTo>
                  <a:pt x="16904" y="14016"/>
                </a:lnTo>
                <a:lnTo>
                  <a:pt x="17248" y="13702"/>
                </a:lnTo>
                <a:close/>
              </a:path>
              <a:path w="20954" h="17779">
                <a:moveTo>
                  <a:pt x="14501" y="782"/>
                </a:moveTo>
                <a:lnTo>
                  <a:pt x="13086" y="782"/>
                </a:lnTo>
                <a:lnTo>
                  <a:pt x="12534" y="821"/>
                </a:lnTo>
                <a:lnTo>
                  <a:pt x="14948" y="821"/>
                </a:lnTo>
                <a:lnTo>
                  <a:pt x="14501" y="78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44327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89" h="24765">
                <a:moveTo>
                  <a:pt x="0" y="0"/>
                </a:moveTo>
                <a:lnTo>
                  <a:pt x="17134" y="14683"/>
                </a:lnTo>
                <a:lnTo>
                  <a:pt x="18479" y="15152"/>
                </a:lnTo>
                <a:lnTo>
                  <a:pt x="57164" y="23531"/>
                </a:lnTo>
                <a:lnTo>
                  <a:pt x="70768" y="24745"/>
                </a:lnTo>
                <a:lnTo>
                  <a:pt x="70819" y="23531"/>
                </a:lnTo>
                <a:lnTo>
                  <a:pt x="70918" y="23062"/>
                </a:lnTo>
                <a:lnTo>
                  <a:pt x="71079" y="22513"/>
                </a:lnTo>
                <a:lnTo>
                  <a:pt x="71274" y="21966"/>
                </a:lnTo>
                <a:lnTo>
                  <a:pt x="71858" y="20752"/>
                </a:lnTo>
                <a:lnTo>
                  <a:pt x="72058" y="20399"/>
                </a:lnTo>
                <a:lnTo>
                  <a:pt x="66709" y="20399"/>
                </a:lnTo>
                <a:lnTo>
                  <a:pt x="27990" y="13430"/>
                </a:lnTo>
                <a:lnTo>
                  <a:pt x="1966" y="1292"/>
                </a:lnTo>
                <a:lnTo>
                  <a:pt x="0" y="0"/>
                </a:lnTo>
                <a:close/>
              </a:path>
              <a:path w="72389" h="24765">
                <a:moveTo>
                  <a:pt x="72102" y="20321"/>
                </a:moveTo>
                <a:lnTo>
                  <a:pt x="69503" y="20399"/>
                </a:lnTo>
                <a:lnTo>
                  <a:pt x="72058" y="2039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9890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2702" y="0"/>
                </a:moveTo>
                <a:lnTo>
                  <a:pt x="620" y="901"/>
                </a:lnTo>
                <a:lnTo>
                  <a:pt x="459" y="1097"/>
                </a:lnTo>
                <a:lnTo>
                  <a:pt x="344" y="1331"/>
                </a:lnTo>
                <a:lnTo>
                  <a:pt x="115" y="2193"/>
                </a:lnTo>
                <a:lnTo>
                  <a:pt x="0" y="3876"/>
                </a:lnTo>
                <a:lnTo>
                  <a:pt x="298" y="4855"/>
                </a:lnTo>
                <a:lnTo>
                  <a:pt x="6749" y="11315"/>
                </a:lnTo>
                <a:lnTo>
                  <a:pt x="7186" y="11276"/>
                </a:lnTo>
                <a:lnTo>
                  <a:pt x="7531" y="11198"/>
                </a:lnTo>
                <a:lnTo>
                  <a:pt x="7888" y="11080"/>
                </a:lnTo>
                <a:lnTo>
                  <a:pt x="8049" y="11002"/>
                </a:lnTo>
                <a:lnTo>
                  <a:pt x="8359" y="10610"/>
                </a:lnTo>
                <a:lnTo>
                  <a:pt x="8239" y="8966"/>
                </a:lnTo>
                <a:lnTo>
                  <a:pt x="8014" y="8457"/>
                </a:lnTo>
                <a:lnTo>
                  <a:pt x="7853" y="8339"/>
                </a:lnTo>
                <a:lnTo>
                  <a:pt x="7106" y="7674"/>
                </a:lnTo>
                <a:lnTo>
                  <a:pt x="6439" y="6929"/>
                </a:lnTo>
                <a:lnTo>
                  <a:pt x="6048" y="6460"/>
                </a:lnTo>
                <a:lnTo>
                  <a:pt x="5623" y="5872"/>
                </a:lnTo>
                <a:lnTo>
                  <a:pt x="5300" y="5286"/>
                </a:lnTo>
                <a:lnTo>
                  <a:pt x="4898" y="4619"/>
                </a:lnTo>
                <a:lnTo>
                  <a:pt x="3564" y="195"/>
                </a:lnTo>
                <a:lnTo>
                  <a:pt x="3415" y="117"/>
                </a:lnTo>
                <a:lnTo>
                  <a:pt x="2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15912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6566" y="0"/>
                </a:moveTo>
                <a:lnTo>
                  <a:pt x="0" y="14760"/>
                </a:lnTo>
                <a:lnTo>
                  <a:pt x="80" y="15151"/>
                </a:lnTo>
                <a:lnTo>
                  <a:pt x="269" y="15504"/>
                </a:lnTo>
                <a:lnTo>
                  <a:pt x="436" y="15739"/>
                </a:lnTo>
                <a:lnTo>
                  <a:pt x="678" y="15896"/>
                </a:lnTo>
                <a:lnTo>
                  <a:pt x="1023" y="15974"/>
                </a:lnTo>
                <a:lnTo>
                  <a:pt x="1425" y="15896"/>
                </a:lnTo>
                <a:lnTo>
                  <a:pt x="656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98206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5" h="11429">
                <a:moveTo>
                  <a:pt x="13037" y="0"/>
                </a:moveTo>
                <a:lnTo>
                  <a:pt x="2653" y="6303"/>
                </a:lnTo>
                <a:lnTo>
                  <a:pt x="1871" y="6850"/>
                </a:lnTo>
                <a:lnTo>
                  <a:pt x="0" y="9866"/>
                </a:lnTo>
                <a:lnTo>
                  <a:pt x="134" y="10219"/>
                </a:lnTo>
                <a:lnTo>
                  <a:pt x="2147" y="11197"/>
                </a:lnTo>
                <a:lnTo>
                  <a:pt x="3837" y="11041"/>
                </a:lnTo>
                <a:lnTo>
                  <a:pt x="12761" y="1096"/>
                </a:lnTo>
                <a:lnTo>
                  <a:pt x="1303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67912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5" h="33020">
                <a:moveTo>
                  <a:pt x="33383" y="30733"/>
                </a:moveTo>
                <a:lnTo>
                  <a:pt x="18675" y="30733"/>
                </a:lnTo>
                <a:lnTo>
                  <a:pt x="19261" y="30987"/>
                </a:lnTo>
                <a:lnTo>
                  <a:pt x="20871" y="31749"/>
                </a:lnTo>
                <a:lnTo>
                  <a:pt x="21941" y="32130"/>
                </a:lnTo>
                <a:lnTo>
                  <a:pt x="23194" y="32384"/>
                </a:lnTo>
                <a:lnTo>
                  <a:pt x="24574" y="32765"/>
                </a:lnTo>
                <a:lnTo>
                  <a:pt x="26023" y="32892"/>
                </a:lnTo>
                <a:lnTo>
                  <a:pt x="27518" y="32892"/>
                </a:lnTo>
                <a:lnTo>
                  <a:pt x="29013" y="32765"/>
                </a:lnTo>
                <a:lnTo>
                  <a:pt x="29807" y="32638"/>
                </a:lnTo>
                <a:lnTo>
                  <a:pt x="31256" y="32130"/>
                </a:lnTo>
                <a:lnTo>
                  <a:pt x="32003" y="31749"/>
                </a:lnTo>
                <a:lnTo>
                  <a:pt x="33383" y="30733"/>
                </a:lnTo>
                <a:close/>
              </a:path>
              <a:path w="57785" h="33020">
                <a:moveTo>
                  <a:pt x="5853" y="19557"/>
                </a:moveTo>
                <a:lnTo>
                  <a:pt x="0" y="25018"/>
                </a:lnTo>
                <a:lnTo>
                  <a:pt x="126" y="26161"/>
                </a:lnTo>
                <a:lnTo>
                  <a:pt x="1805" y="29336"/>
                </a:lnTo>
                <a:lnTo>
                  <a:pt x="2276" y="29844"/>
                </a:lnTo>
                <a:lnTo>
                  <a:pt x="10384" y="32003"/>
                </a:lnTo>
                <a:lnTo>
                  <a:pt x="13328" y="31749"/>
                </a:lnTo>
                <a:lnTo>
                  <a:pt x="14984" y="31495"/>
                </a:lnTo>
                <a:lnTo>
                  <a:pt x="16743" y="31114"/>
                </a:lnTo>
                <a:lnTo>
                  <a:pt x="18675" y="30733"/>
                </a:lnTo>
                <a:lnTo>
                  <a:pt x="36011" y="27050"/>
                </a:lnTo>
                <a:lnTo>
                  <a:pt x="9119" y="27050"/>
                </a:lnTo>
                <a:lnTo>
                  <a:pt x="8417" y="26923"/>
                </a:lnTo>
                <a:lnTo>
                  <a:pt x="3656" y="25272"/>
                </a:lnTo>
                <a:lnTo>
                  <a:pt x="3748" y="23367"/>
                </a:lnTo>
                <a:lnTo>
                  <a:pt x="7704" y="19938"/>
                </a:lnTo>
                <a:lnTo>
                  <a:pt x="7474" y="19938"/>
                </a:lnTo>
                <a:lnTo>
                  <a:pt x="6796" y="19684"/>
                </a:lnTo>
                <a:lnTo>
                  <a:pt x="5853" y="19557"/>
                </a:lnTo>
                <a:close/>
              </a:path>
              <a:path w="57785" h="33020">
                <a:moveTo>
                  <a:pt x="54189" y="3937"/>
                </a:moveTo>
                <a:lnTo>
                  <a:pt x="49184" y="3937"/>
                </a:lnTo>
                <a:lnTo>
                  <a:pt x="54025" y="4191"/>
                </a:lnTo>
                <a:lnTo>
                  <a:pt x="52334" y="5461"/>
                </a:lnTo>
                <a:lnTo>
                  <a:pt x="51035" y="6477"/>
                </a:lnTo>
                <a:lnTo>
                  <a:pt x="44779" y="11049"/>
                </a:lnTo>
                <a:lnTo>
                  <a:pt x="41559" y="13335"/>
                </a:lnTo>
                <a:lnTo>
                  <a:pt x="39788" y="14732"/>
                </a:lnTo>
                <a:lnTo>
                  <a:pt x="37741" y="16256"/>
                </a:lnTo>
                <a:lnTo>
                  <a:pt x="35108" y="17906"/>
                </a:lnTo>
                <a:lnTo>
                  <a:pt x="33532" y="18922"/>
                </a:lnTo>
                <a:lnTo>
                  <a:pt x="31808" y="19938"/>
                </a:lnTo>
                <a:lnTo>
                  <a:pt x="29922" y="20954"/>
                </a:lnTo>
                <a:lnTo>
                  <a:pt x="27875" y="21843"/>
                </a:lnTo>
                <a:lnTo>
                  <a:pt x="25678" y="22859"/>
                </a:lnTo>
                <a:lnTo>
                  <a:pt x="11246" y="26923"/>
                </a:lnTo>
                <a:lnTo>
                  <a:pt x="10533" y="27050"/>
                </a:lnTo>
                <a:lnTo>
                  <a:pt x="36011" y="27050"/>
                </a:lnTo>
                <a:lnTo>
                  <a:pt x="36683" y="25399"/>
                </a:lnTo>
                <a:lnTo>
                  <a:pt x="37385" y="25399"/>
                </a:lnTo>
                <a:lnTo>
                  <a:pt x="39156" y="25145"/>
                </a:lnTo>
                <a:lnTo>
                  <a:pt x="40340" y="25019"/>
                </a:lnTo>
                <a:lnTo>
                  <a:pt x="42387" y="24638"/>
                </a:lnTo>
                <a:lnTo>
                  <a:pt x="52288" y="13462"/>
                </a:lnTo>
                <a:lnTo>
                  <a:pt x="53312" y="13462"/>
                </a:lnTo>
                <a:lnTo>
                  <a:pt x="54335" y="13335"/>
                </a:lnTo>
                <a:lnTo>
                  <a:pt x="55474" y="13081"/>
                </a:lnTo>
                <a:lnTo>
                  <a:pt x="56532" y="12573"/>
                </a:lnTo>
                <a:lnTo>
                  <a:pt x="56969" y="12192"/>
                </a:lnTo>
                <a:lnTo>
                  <a:pt x="57164" y="12065"/>
                </a:lnTo>
                <a:lnTo>
                  <a:pt x="57601" y="11303"/>
                </a:lnTo>
                <a:lnTo>
                  <a:pt x="57475" y="9271"/>
                </a:lnTo>
                <a:lnTo>
                  <a:pt x="57325" y="9017"/>
                </a:lnTo>
                <a:lnTo>
                  <a:pt x="56929" y="8001"/>
                </a:lnTo>
                <a:lnTo>
                  <a:pt x="56808" y="7620"/>
                </a:lnTo>
                <a:lnTo>
                  <a:pt x="56727" y="5588"/>
                </a:lnTo>
                <a:lnTo>
                  <a:pt x="56187" y="5207"/>
                </a:lnTo>
                <a:lnTo>
                  <a:pt x="54646" y="4318"/>
                </a:lnTo>
                <a:lnTo>
                  <a:pt x="54189" y="3937"/>
                </a:lnTo>
                <a:close/>
              </a:path>
              <a:path w="57785" h="33020">
                <a:moveTo>
                  <a:pt x="22136" y="7873"/>
                </a:moveTo>
                <a:lnTo>
                  <a:pt x="12350" y="9524"/>
                </a:lnTo>
                <a:lnTo>
                  <a:pt x="11281" y="10032"/>
                </a:lnTo>
                <a:lnTo>
                  <a:pt x="9947" y="10794"/>
                </a:lnTo>
                <a:lnTo>
                  <a:pt x="9234" y="11175"/>
                </a:lnTo>
                <a:lnTo>
                  <a:pt x="8567" y="11683"/>
                </a:lnTo>
                <a:lnTo>
                  <a:pt x="8256" y="12064"/>
                </a:lnTo>
                <a:lnTo>
                  <a:pt x="7946" y="12318"/>
                </a:lnTo>
                <a:lnTo>
                  <a:pt x="7474" y="12953"/>
                </a:lnTo>
                <a:lnTo>
                  <a:pt x="7267" y="13334"/>
                </a:lnTo>
                <a:lnTo>
                  <a:pt x="7118" y="13715"/>
                </a:lnTo>
                <a:lnTo>
                  <a:pt x="7037" y="15112"/>
                </a:lnTo>
                <a:lnTo>
                  <a:pt x="7394" y="15874"/>
                </a:lnTo>
                <a:lnTo>
                  <a:pt x="8015" y="16763"/>
                </a:lnTo>
                <a:lnTo>
                  <a:pt x="8452" y="17144"/>
                </a:lnTo>
                <a:lnTo>
                  <a:pt x="9004" y="17525"/>
                </a:lnTo>
                <a:lnTo>
                  <a:pt x="9280" y="17652"/>
                </a:lnTo>
                <a:lnTo>
                  <a:pt x="10142" y="18160"/>
                </a:lnTo>
                <a:lnTo>
                  <a:pt x="10775" y="18414"/>
                </a:lnTo>
                <a:lnTo>
                  <a:pt x="12465" y="18922"/>
                </a:lnTo>
                <a:lnTo>
                  <a:pt x="13523" y="19303"/>
                </a:lnTo>
                <a:lnTo>
                  <a:pt x="14742" y="19557"/>
                </a:lnTo>
                <a:lnTo>
                  <a:pt x="16789" y="19811"/>
                </a:lnTo>
                <a:lnTo>
                  <a:pt x="17536" y="19938"/>
                </a:lnTo>
                <a:lnTo>
                  <a:pt x="20009" y="20065"/>
                </a:lnTo>
                <a:lnTo>
                  <a:pt x="20917" y="19938"/>
                </a:lnTo>
                <a:lnTo>
                  <a:pt x="21860" y="19938"/>
                </a:lnTo>
                <a:lnTo>
                  <a:pt x="23827" y="19811"/>
                </a:lnTo>
                <a:lnTo>
                  <a:pt x="27047" y="19430"/>
                </a:lnTo>
                <a:lnTo>
                  <a:pt x="26736" y="19430"/>
                </a:lnTo>
                <a:lnTo>
                  <a:pt x="25908" y="19303"/>
                </a:lnTo>
                <a:lnTo>
                  <a:pt x="16433" y="14985"/>
                </a:lnTo>
                <a:lnTo>
                  <a:pt x="15409" y="14096"/>
                </a:lnTo>
                <a:lnTo>
                  <a:pt x="14903" y="13461"/>
                </a:lnTo>
                <a:lnTo>
                  <a:pt x="15294" y="13334"/>
                </a:lnTo>
                <a:lnTo>
                  <a:pt x="16318" y="13080"/>
                </a:lnTo>
                <a:lnTo>
                  <a:pt x="18008" y="12699"/>
                </a:lnTo>
                <a:lnTo>
                  <a:pt x="20250" y="12318"/>
                </a:lnTo>
                <a:lnTo>
                  <a:pt x="37983" y="12319"/>
                </a:lnTo>
                <a:lnTo>
                  <a:pt x="38454" y="11938"/>
                </a:lnTo>
                <a:lnTo>
                  <a:pt x="39397" y="11049"/>
                </a:lnTo>
                <a:lnTo>
                  <a:pt x="39869" y="10541"/>
                </a:lnTo>
                <a:lnTo>
                  <a:pt x="39788" y="10287"/>
                </a:lnTo>
                <a:lnTo>
                  <a:pt x="39121" y="9398"/>
                </a:lnTo>
                <a:lnTo>
                  <a:pt x="38872" y="9144"/>
                </a:lnTo>
                <a:lnTo>
                  <a:pt x="27323" y="9143"/>
                </a:lnTo>
                <a:lnTo>
                  <a:pt x="26104" y="8508"/>
                </a:lnTo>
                <a:lnTo>
                  <a:pt x="24885" y="8254"/>
                </a:lnTo>
                <a:lnTo>
                  <a:pt x="24103" y="8000"/>
                </a:lnTo>
                <a:lnTo>
                  <a:pt x="22136" y="7873"/>
                </a:lnTo>
                <a:close/>
              </a:path>
              <a:path w="57785" h="33020">
                <a:moveTo>
                  <a:pt x="37983" y="12319"/>
                </a:moveTo>
                <a:lnTo>
                  <a:pt x="24655" y="12318"/>
                </a:lnTo>
                <a:lnTo>
                  <a:pt x="26345" y="12572"/>
                </a:lnTo>
                <a:lnTo>
                  <a:pt x="27242" y="12572"/>
                </a:lnTo>
                <a:lnTo>
                  <a:pt x="28185" y="12826"/>
                </a:lnTo>
                <a:lnTo>
                  <a:pt x="29128" y="12953"/>
                </a:lnTo>
                <a:lnTo>
                  <a:pt x="32118" y="13715"/>
                </a:lnTo>
                <a:lnTo>
                  <a:pt x="34245" y="14477"/>
                </a:lnTo>
                <a:lnTo>
                  <a:pt x="35384" y="13969"/>
                </a:lnTo>
                <a:lnTo>
                  <a:pt x="36568" y="13335"/>
                </a:lnTo>
                <a:lnTo>
                  <a:pt x="37983" y="12319"/>
                </a:lnTo>
                <a:close/>
              </a:path>
              <a:path w="57785" h="33020">
                <a:moveTo>
                  <a:pt x="36292" y="0"/>
                </a:moveTo>
                <a:lnTo>
                  <a:pt x="27093" y="4571"/>
                </a:lnTo>
                <a:lnTo>
                  <a:pt x="26932" y="4952"/>
                </a:lnTo>
                <a:lnTo>
                  <a:pt x="26854" y="7619"/>
                </a:lnTo>
                <a:lnTo>
                  <a:pt x="26966" y="8127"/>
                </a:lnTo>
                <a:lnTo>
                  <a:pt x="27323" y="9143"/>
                </a:lnTo>
                <a:lnTo>
                  <a:pt x="38872" y="9144"/>
                </a:lnTo>
                <a:lnTo>
                  <a:pt x="38374" y="8636"/>
                </a:lnTo>
                <a:lnTo>
                  <a:pt x="37902" y="8382"/>
                </a:lnTo>
                <a:lnTo>
                  <a:pt x="37316" y="7874"/>
                </a:lnTo>
                <a:lnTo>
                  <a:pt x="32981" y="6095"/>
                </a:lnTo>
                <a:lnTo>
                  <a:pt x="31808" y="5714"/>
                </a:lnTo>
                <a:lnTo>
                  <a:pt x="32199" y="5587"/>
                </a:lnTo>
                <a:lnTo>
                  <a:pt x="33383" y="5333"/>
                </a:lnTo>
                <a:lnTo>
                  <a:pt x="36488" y="4826"/>
                </a:lnTo>
                <a:lnTo>
                  <a:pt x="37856" y="4572"/>
                </a:lnTo>
                <a:lnTo>
                  <a:pt x="42893" y="4191"/>
                </a:lnTo>
                <a:lnTo>
                  <a:pt x="46987" y="3937"/>
                </a:lnTo>
                <a:lnTo>
                  <a:pt x="54189" y="3937"/>
                </a:lnTo>
                <a:lnTo>
                  <a:pt x="53427" y="3302"/>
                </a:lnTo>
                <a:lnTo>
                  <a:pt x="52495" y="2413"/>
                </a:lnTo>
                <a:lnTo>
                  <a:pt x="45607" y="2413"/>
                </a:lnTo>
                <a:lnTo>
                  <a:pt x="43054" y="1905"/>
                </a:lnTo>
                <a:lnTo>
                  <a:pt x="42859" y="1778"/>
                </a:lnTo>
                <a:lnTo>
                  <a:pt x="41916" y="1270"/>
                </a:lnTo>
                <a:lnTo>
                  <a:pt x="41398" y="1143"/>
                </a:lnTo>
                <a:lnTo>
                  <a:pt x="40064" y="635"/>
                </a:lnTo>
                <a:lnTo>
                  <a:pt x="39271" y="508"/>
                </a:lnTo>
                <a:lnTo>
                  <a:pt x="37385" y="127"/>
                </a:lnTo>
                <a:lnTo>
                  <a:pt x="36292" y="0"/>
                </a:lnTo>
                <a:close/>
              </a:path>
              <a:path w="57785" h="33020">
                <a:moveTo>
                  <a:pt x="51426" y="1143"/>
                </a:moveTo>
                <a:lnTo>
                  <a:pt x="50678" y="1524"/>
                </a:lnTo>
                <a:lnTo>
                  <a:pt x="49816" y="1905"/>
                </a:lnTo>
                <a:lnTo>
                  <a:pt x="47884" y="2413"/>
                </a:lnTo>
                <a:lnTo>
                  <a:pt x="52495" y="2413"/>
                </a:lnTo>
                <a:lnTo>
                  <a:pt x="51426" y="114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14429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89" h="31750">
                <a:moveTo>
                  <a:pt x="37083" y="21885"/>
                </a:moveTo>
                <a:lnTo>
                  <a:pt x="27633" y="21885"/>
                </a:lnTo>
                <a:lnTo>
                  <a:pt x="28300" y="22003"/>
                </a:lnTo>
                <a:lnTo>
                  <a:pt x="29209" y="22356"/>
                </a:lnTo>
                <a:lnTo>
                  <a:pt x="31490" y="28307"/>
                </a:lnTo>
                <a:lnTo>
                  <a:pt x="31405" y="29129"/>
                </a:lnTo>
                <a:lnTo>
                  <a:pt x="31095" y="30735"/>
                </a:lnTo>
                <a:lnTo>
                  <a:pt x="30853" y="31635"/>
                </a:lnTo>
                <a:lnTo>
                  <a:pt x="31405" y="31283"/>
                </a:lnTo>
                <a:lnTo>
                  <a:pt x="31762" y="30930"/>
                </a:lnTo>
                <a:lnTo>
                  <a:pt x="32705" y="29717"/>
                </a:lnTo>
                <a:lnTo>
                  <a:pt x="33647" y="28307"/>
                </a:lnTo>
                <a:lnTo>
                  <a:pt x="35538" y="24979"/>
                </a:lnTo>
                <a:lnTo>
                  <a:pt x="37083" y="21885"/>
                </a:lnTo>
                <a:close/>
              </a:path>
              <a:path w="72389" h="31750">
                <a:moveTo>
                  <a:pt x="70055" y="0"/>
                </a:moveTo>
                <a:lnTo>
                  <a:pt x="69227" y="351"/>
                </a:lnTo>
                <a:lnTo>
                  <a:pt x="66284" y="1369"/>
                </a:lnTo>
                <a:lnTo>
                  <a:pt x="64076" y="2075"/>
                </a:lnTo>
                <a:lnTo>
                  <a:pt x="61718" y="2701"/>
                </a:lnTo>
                <a:lnTo>
                  <a:pt x="59752" y="3328"/>
                </a:lnTo>
                <a:lnTo>
                  <a:pt x="42100" y="6381"/>
                </a:lnTo>
                <a:lnTo>
                  <a:pt x="39547" y="7360"/>
                </a:lnTo>
                <a:lnTo>
                  <a:pt x="26656" y="14251"/>
                </a:lnTo>
                <a:lnTo>
                  <a:pt x="26104" y="14329"/>
                </a:lnTo>
                <a:lnTo>
                  <a:pt x="0" y="26036"/>
                </a:lnTo>
                <a:lnTo>
                  <a:pt x="2000" y="25527"/>
                </a:lnTo>
                <a:lnTo>
                  <a:pt x="4392" y="24979"/>
                </a:lnTo>
                <a:lnTo>
                  <a:pt x="27392" y="21885"/>
                </a:lnTo>
                <a:lnTo>
                  <a:pt x="37083" y="21885"/>
                </a:lnTo>
                <a:lnTo>
                  <a:pt x="38799" y="18167"/>
                </a:lnTo>
                <a:lnTo>
                  <a:pt x="52909" y="6891"/>
                </a:lnTo>
                <a:lnTo>
                  <a:pt x="54048" y="6734"/>
                </a:lnTo>
                <a:lnTo>
                  <a:pt x="72332" y="978"/>
                </a:lnTo>
                <a:lnTo>
                  <a:pt x="71033" y="508"/>
                </a:lnTo>
                <a:lnTo>
                  <a:pt x="7005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6772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26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6761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0" y="0"/>
                </a:lnTo>
                <a:lnTo>
                  <a:pt x="0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6749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0" y="0"/>
                </a:lnTo>
                <a:lnTo>
                  <a:pt x="0" y="195"/>
                </a:lnTo>
                <a:lnTo>
                  <a:pt x="229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6738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156"/>
                </a:lnTo>
                <a:lnTo>
                  <a:pt x="0" y="27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6725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195"/>
                </a:lnTo>
                <a:lnTo>
                  <a:pt x="0" y="3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67143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273"/>
                </a:lnTo>
                <a:lnTo>
                  <a:pt x="0" y="43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6702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352"/>
                </a:lnTo>
                <a:lnTo>
                  <a:pt x="0" y="50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6686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430"/>
                </a:lnTo>
                <a:lnTo>
                  <a:pt x="80" y="548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66752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508"/>
                </a:lnTo>
                <a:lnTo>
                  <a:pt x="114" y="548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6663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548"/>
                </a:lnTo>
                <a:lnTo>
                  <a:pt x="0" y="626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66522" y="61732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587"/>
                </a:lnTo>
                <a:lnTo>
                  <a:pt x="0" y="665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6639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665"/>
                </a:lnTo>
                <a:lnTo>
                  <a:pt x="0" y="74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6628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704"/>
                </a:lnTo>
                <a:lnTo>
                  <a:pt x="0" y="7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6616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743"/>
                </a:lnTo>
                <a:lnTo>
                  <a:pt x="0" y="82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6603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783"/>
                </a:lnTo>
                <a:lnTo>
                  <a:pt x="0" y="861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6592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822"/>
                </a:lnTo>
                <a:lnTo>
                  <a:pt x="0" y="90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6580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861"/>
                </a:lnTo>
                <a:lnTo>
                  <a:pt x="0" y="900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65648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0" y="939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65533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114" y="93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6541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978"/>
                </a:lnTo>
                <a:lnTo>
                  <a:pt x="0" y="1057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6530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1018"/>
                </a:lnTo>
                <a:lnTo>
                  <a:pt x="0" y="109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6517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57"/>
                </a:lnTo>
                <a:lnTo>
                  <a:pt x="0" y="113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6506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96"/>
                </a:lnTo>
                <a:lnTo>
                  <a:pt x="0" y="1173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6494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1134"/>
                </a:lnTo>
                <a:lnTo>
                  <a:pt x="0" y="121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64820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173"/>
                </a:lnTo>
                <a:lnTo>
                  <a:pt x="0" y="12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6470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40"/>
                </a:moveTo>
                <a:lnTo>
                  <a:pt x="241" y="1252"/>
                </a:lnTo>
                <a:lnTo>
                  <a:pt x="0" y="1331"/>
                </a:lnTo>
                <a:lnTo>
                  <a:pt x="0" y="0"/>
                </a:lnTo>
                <a:lnTo>
                  <a:pt x="241" y="4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64556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64" y="40"/>
                </a:moveTo>
                <a:lnTo>
                  <a:pt x="264" y="1292"/>
                </a:lnTo>
                <a:lnTo>
                  <a:pt x="0" y="1370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6442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0"/>
                </a:moveTo>
                <a:lnTo>
                  <a:pt x="275" y="1331"/>
                </a:lnTo>
                <a:lnTo>
                  <a:pt x="126" y="1370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6431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0"/>
                </a:moveTo>
                <a:lnTo>
                  <a:pt x="241" y="1370"/>
                </a:lnTo>
                <a:lnTo>
                  <a:pt x="0" y="1448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6419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09"/>
                </a:lnTo>
                <a:lnTo>
                  <a:pt x="0" y="148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6408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48"/>
                </a:lnTo>
                <a:lnTo>
                  <a:pt x="0" y="1527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6395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27"/>
                </a:lnTo>
                <a:lnTo>
                  <a:pt x="0" y="1644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6384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66"/>
                </a:lnTo>
                <a:lnTo>
                  <a:pt x="0" y="16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6372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44"/>
                </a:lnTo>
                <a:lnTo>
                  <a:pt x="0" y="172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6361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83"/>
                </a:lnTo>
                <a:lnTo>
                  <a:pt x="0" y="176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63486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762"/>
                </a:lnTo>
                <a:lnTo>
                  <a:pt x="0" y="1840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6333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38"/>
                </a:moveTo>
                <a:lnTo>
                  <a:pt x="275" y="1801"/>
                </a:lnTo>
                <a:lnTo>
                  <a:pt x="0" y="1879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63210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1840"/>
                </a:lnTo>
                <a:lnTo>
                  <a:pt x="126" y="187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63095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1879"/>
                </a:lnTo>
                <a:lnTo>
                  <a:pt x="0" y="1957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62980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57"/>
                </a:lnTo>
                <a:lnTo>
                  <a:pt x="0" y="203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62865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96"/>
                </a:lnTo>
                <a:lnTo>
                  <a:pt x="0" y="2075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6273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36"/>
                </a:lnTo>
                <a:lnTo>
                  <a:pt x="0" y="211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6262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75"/>
                </a:lnTo>
                <a:lnTo>
                  <a:pt x="0" y="219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62509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2153"/>
                </a:lnTo>
                <a:lnTo>
                  <a:pt x="0" y="2271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62394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114" y="0"/>
                </a:moveTo>
                <a:lnTo>
                  <a:pt x="34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62233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0" y="0"/>
                </a:lnTo>
                <a:lnTo>
                  <a:pt x="114" y="1996"/>
                </a:lnTo>
                <a:lnTo>
                  <a:pt x="195" y="2271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62118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2114"/>
                </a:lnTo>
                <a:lnTo>
                  <a:pt x="0" y="1291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61991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0" y="38"/>
                </a:lnTo>
                <a:lnTo>
                  <a:pt x="0" y="900"/>
                </a:lnTo>
                <a:lnTo>
                  <a:pt x="241" y="1761"/>
                </a:lnTo>
                <a:lnTo>
                  <a:pt x="241" y="38"/>
                </a:lnTo>
                <a:close/>
              </a:path>
              <a:path w="635" h="1904">
                <a:moveTo>
                  <a:pt x="0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61876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114" y="0"/>
                </a:moveTo>
                <a:lnTo>
                  <a:pt x="0" y="430"/>
                </a:lnTo>
                <a:lnTo>
                  <a:pt x="241" y="1330"/>
                </a:lnTo>
                <a:lnTo>
                  <a:pt x="114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61761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0" y="0"/>
                </a:lnTo>
                <a:lnTo>
                  <a:pt x="229" y="900"/>
                </a:lnTo>
                <a:lnTo>
                  <a:pt x="229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61761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14" y="0"/>
                </a:moveTo>
                <a:lnTo>
                  <a:pt x="114" y="430"/>
                </a:lnTo>
                <a:lnTo>
                  <a:pt x="80" y="234"/>
                </a:lnTo>
                <a:lnTo>
                  <a:pt x="0" y="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37106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5" h="46354">
                <a:moveTo>
                  <a:pt x="22648" y="39779"/>
                </a:moveTo>
                <a:lnTo>
                  <a:pt x="2794" y="39779"/>
                </a:lnTo>
                <a:lnTo>
                  <a:pt x="3070" y="40053"/>
                </a:lnTo>
                <a:lnTo>
                  <a:pt x="3231" y="40170"/>
                </a:lnTo>
                <a:lnTo>
                  <a:pt x="3461" y="40444"/>
                </a:lnTo>
                <a:lnTo>
                  <a:pt x="4005" y="40993"/>
                </a:lnTo>
                <a:lnTo>
                  <a:pt x="13443" y="43890"/>
                </a:lnTo>
                <a:lnTo>
                  <a:pt x="15133" y="44282"/>
                </a:lnTo>
                <a:lnTo>
                  <a:pt x="31808" y="46043"/>
                </a:lnTo>
                <a:lnTo>
                  <a:pt x="34556" y="45378"/>
                </a:lnTo>
                <a:lnTo>
                  <a:pt x="38132" y="44672"/>
                </a:lnTo>
                <a:lnTo>
                  <a:pt x="38037" y="41580"/>
                </a:lnTo>
                <a:lnTo>
                  <a:pt x="36879" y="41540"/>
                </a:lnTo>
                <a:lnTo>
                  <a:pt x="36212" y="41462"/>
                </a:lnTo>
                <a:lnTo>
                  <a:pt x="35188" y="41384"/>
                </a:lnTo>
                <a:lnTo>
                  <a:pt x="27875" y="40523"/>
                </a:lnTo>
                <a:lnTo>
                  <a:pt x="22648" y="39779"/>
                </a:lnTo>
                <a:close/>
              </a:path>
              <a:path w="38735" h="46354">
                <a:moveTo>
                  <a:pt x="10223" y="26584"/>
                </a:moveTo>
                <a:lnTo>
                  <a:pt x="9832" y="27680"/>
                </a:lnTo>
                <a:lnTo>
                  <a:pt x="8889" y="29678"/>
                </a:lnTo>
                <a:lnTo>
                  <a:pt x="8371" y="30578"/>
                </a:lnTo>
                <a:lnTo>
                  <a:pt x="8969" y="30578"/>
                </a:lnTo>
                <a:lnTo>
                  <a:pt x="15766" y="30774"/>
                </a:lnTo>
                <a:lnTo>
                  <a:pt x="20883" y="31008"/>
                </a:lnTo>
                <a:lnTo>
                  <a:pt x="23597" y="31165"/>
                </a:lnTo>
                <a:lnTo>
                  <a:pt x="24655" y="32535"/>
                </a:lnTo>
                <a:lnTo>
                  <a:pt x="26059" y="34141"/>
                </a:lnTo>
                <a:lnTo>
                  <a:pt x="37939" y="41540"/>
                </a:lnTo>
                <a:lnTo>
                  <a:pt x="36520" y="40954"/>
                </a:lnTo>
                <a:lnTo>
                  <a:pt x="35108" y="40287"/>
                </a:lnTo>
                <a:lnTo>
                  <a:pt x="32394" y="38800"/>
                </a:lnTo>
                <a:lnTo>
                  <a:pt x="31532" y="38487"/>
                </a:lnTo>
                <a:lnTo>
                  <a:pt x="31371" y="38213"/>
                </a:lnTo>
                <a:lnTo>
                  <a:pt x="25483" y="33357"/>
                </a:lnTo>
                <a:lnTo>
                  <a:pt x="25161" y="32927"/>
                </a:lnTo>
                <a:lnTo>
                  <a:pt x="24703" y="32183"/>
                </a:lnTo>
                <a:lnTo>
                  <a:pt x="24574" y="32027"/>
                </a:lnTo>
                <a:lnTo>
                  <a:pt x="24459" y="31753"/>
                </a:lnTo>
                <a:lnTo>
                  <a:pt x="23991" y="31008"/>
                </a:lnTo>
                <a:lnTo>
                  <a:pt x="23712" y="30421"/>
                </a:lnTo>
                <a:lnTo>
                  <a:pt x="23470" y="29990"/>
                </a:lnTo>
                <a:lnTo>
                  <a:pt x="23114" y="29207"/>
                </a:lnTo>
                <a:lnTo>
                  <a:pt x="23045" y="28972"/>
                </a:lnTo>
                <a:lnTo>
                  <a:pt x="22849" y="28542"/>
                </a:lnTo>
                <a:lnTo>
                  <a:pt x="22769" y="28268"/>
                </a:lnTo>
                <a:lnTo>
                  <a:pt x="22522" y="27680"/>
                </a:lnTo>
                <a:lnTo>
                  <a:pt x="22416" y="27289"/>
                </a:lnTo>
                <a:lnTo>
                  <a:pt x="11166" y="26780"/>
                </a:lnTo>
                <a:lnTo>
                  <a:pt x="10223" y="26584"/>
                </a:lnTo>
                <a:close/>
              </a:path>
              <a:path w="38735" h="46354">
                <a:moveTo>
                  <a:pt x="8095" y="31008"/>
                </a:moveTo>
                <a:lnTo>
                  <a:pt x="0" y="37781"/>
                </a:lnTo>
                <a:lnTo>
                  <a:pt x="275" y="37938"/>
                </a:lnTo>
                <a:lnTo>
                  <a:pt x="436" y="37977"/>
                </a:lnTo>
                <a:lnTo>
                  <a:pt x="1200" y="38487"/>
                </a:lnTo>
                <a:lnTo>
                  <a:pt x="1648" y="38800"/>
                </a:lnTo>
                <a:lnTo>
                  <a:pt x="1805" y="38957"/>
                </a:lnTo>
                <a:lnTo>
                  <a:pt x="2242" y="39270"/>
                </a:lnTo>
                <a:lnTo>
                  <a:pt x="2437" y="39466"/>
                </a:lnTo>
                <a:lnTo>
                  <a:pt x="2679" y="39622"/>
                </a:lnTo>
                <a:lnTo>
                  <a:pt x="2828" y="39818"/>
                </a:lnTo>
                <a:lnTo>
                  <a:pt x="22648" y="39779"/>
                </a:lnTo>
                <a:lnTo>
                  <a:pt x="17421" y="38918"/>
                </a:lnTo>
                <a:lnTo>
                  <a:pt x="14627" y="38408"/>
                </a:lnTo>
                <a:lnTo>
                  <a:pt x="9084" y="37234"/>
                </a:lnTo>
                <a:lnTo>
                  <a:pt x="7750" y="36881"/>
                </a:lnTo>
                <a:lnTo>
                  <a:pt x="6405" y="36569"/>
                </a:lnTo>
                <a:lnTo>
                  <a:pt x="5117" y="36216"/>
                </a:lnTo>
                <a:lnTo>
                  <a:pt x="3852" y="35824"/>
                </a:lnTo>
                <a:lnTo>
                  <a:pt x="4886" y="35120"/>
                </a:lnTo>
                <a:lnTo>
                  <a:pt x="7785" y="31635"/>
                </a:lnTo>
                <a:lnTo>
                  <a:pt x="8095" y="31008"/>
                </a:lnTo>
                <a:close/>
              </a:path>
              <a:path w="38735" h="46354">
                <a:moveTo>
                  <a:pt x="7946" y="2074"/>
                </a:moveTo>
                <a:lnTo>
                  <a:pt x="11365" y="20632"/>
                </a:lnTo>
                <a:lnTo>
                  <a:pt x="11051" y="23256"/>
                </a:lnTo>
                <a:lnTo>
                  <a:pt x="10740" y="24705"/>
                </a:lnTo>
                <a:lnTo>
                  <a:pt x="10223" y="26584"/>
                </a:lnTo>
                <a:lnTo>
                  <a:pt x="11166" y="26780"/>
                </a:lnTo>
                <a:lnTo>
                  <a:pt x="18870" y="27289"/>
                </a:lnTo>
                <a:lnTo>
                  <a:pt x="20250" y="27250"/>
                </a:lnTo>
                <a:lnTo>
                  <a:pt x="21423" y="27172"/>
                </a:lnTo>
                <a:lnTo>
                  <a:pt x="22332" y="27054"/>
                </a:lnTo>
                <a:lnTo>
                  <a:pt x="22021" y="25879"/>
                </a:lnTo>
                <a:lnTo>
                  <a:pt x="21780" y="24705"/>
                </a:lnTo>
                <a:lnTo>
                  <a:pt x="21616" y="23256"/>
                </a:lnTo>
                <a:lnTo>
                  <a:pt x="21584" y="20632"/>
                </a:lnTo>
                <a:lnTo>
                  <a:pt x="21826" y="18988"/>
                </a:lnTo>
                <a:lnTo>
                  <a:pt x="21975" y="18284"/>
                </a:lnTo>
                <a:lnTo>
                  <a:pt x="22297" y="17108"/>
                </a:lnTo>
                <a:lnTo>
                  <a:pt x="22884" y="15661"/>
                </a:lnTo>
                <a:lnTo>
                  <a:pt x="23294" y="14955"/>
                </a:lnTo>
                <a:lnTo>
                  <a:pt x="23597" y="14329"/>
                </a:lnTo>
                <a:lnTo>
                  <a:pt x="25437" y="4032"/>
                </a:lnTo>
                <a:lnTo>
                  <a:pt x="25241" y="2661"/>
                </a:lnTo>
                <a:lnTo>
                  <a:pt x="25161" y="2387"/>
                </a:lnTo>
                <a:lnTo>
                  <a:pt x="24920" y="2114"/>
                </a:lnTo>
                <a:lnTo>
                  <a:pt x="8774" y="2114"/>
                </a:lnTo>
                <a:lnTo>
                  <a:pt x="7946" y="2074"/>
                </a:lnTo>
                <a:close/>
              </a:path>
              <a:path w="38735" h="46354">
                <a:moveTo>
                  <a:pt x="22332" y="27054"/>
                </a:moveTo>
                <a:lnTo>
                  <a:pt x="21423" y="27172"/>
                </a:lnTo>
                <a:lnTo>
                  <a:pt x="20250" y="27250"/>
                </a:lnTo>
                <a:lnTo>
                  <a:pt x="18870" y="27289"/>
                </a:lnTo>
                <a:lnTo>
                  <a:pt x="22416" y="27289"/>
                </a:lnTo>
                <a:lnTo>
                  <a:pt x="22332" y="27054"/>
                </a:lnTo>
                <a:close/>
              </a:path>
              <a:path w="38735" h="46354">
                <a:moveTo>
                  <a:pt x="19813" y="0"/>
                </a:moveTo>
                <a:lnTo>
                  <a:pt x="15133" y="1252"/>
                </a:lnTo>
                <a:lnTo>
                  <a:pt x="14190" y="1565"/>
                </a:lnTo>
                <a:lnTo>
                  <a:pt x="13684" y="1683"/>
                </a:lnTo>
                <a:lnTo>
                  <a:pt x="12661" y="1879"/>
                </a:lnTo>
                <a:lnTo>
                  <a:pt x="11683" y="2035"/>
                </a:lnTo>
                <a:lnTo>
                  <a:pt x="9717" y="2114"/>
                </a:lnTo>
                <a:lnTo>
                  <a:pt x="24920" y="2114"/>
                </a:lnTo>
                <a:lnTo>
                  <a:pt x="20561" y="38"/>
                </a:lnTo>
                <a:lnTo>
                  <a:pt x="1981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20983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60" h="71754">
                <a:moveTo>
                  <a:pt x="33347" y="64769"/>
                </a:moveTo>
                <a:lnTo>
                  <a:pt x="27921" y="64769"/>
                </a:lnTo>
                <a:lnTo>
                  <a:pt x="28277" y="65023"/>
                </a:lnTo>
                <a:lnTo>
                  <a:pt x="34406" y="69595"/>
                </a:lnTo>
                <a:lnTo>
                  <a:pt x="34993" y="69976"/>
                </a:lnTo>
                <a:lnTo>
                  <a:pt x="36131" y="70484"/>
                </a:lnTo>
                <a:lnTo>
                  <a:pt x="36683" y="70611"/>
                </a:lnTo>
                <a:lnTo>
                  <a:pt x="37672" y="70992"/>
                </a:lnTo>
                <a:lnTo>
                  <a:pt x="38144" y="71119"/>
                </a:lnTo>
                <a:lnTo>
                  <a:pt x="39006" y="71246"/>
                </a:lnTo>
                <a:lnTo>
                  <a:pt x="41410" y="71246"/>
                </a:lnTo>
                <a:lnTo>
                  <a:pt x="41690" y="71143"/>
                </a:lnTo>
                <a:lnTo>
                  <a:pt x="41410" y="71119"/>
                </a:lnTo>
                <a:lnTo>
                  <a:pt x="42146" y="70992"/>
                </a:lnTo>
                <a:lnTo>
                  <a:pt x="45622" y="70992"/>
                </a:lnTo>
                <a:lnTo>
                  <a:pt x="46987" y="70865"/>
                </a:lnTo>
                <a:lnTo>
                  <a:pt x="49345" y="70484"/>
                </a:lnTo>
                <a:lnTo>
                  <a:pt x="51311" y="69976"/>
                </a:lnTo>
                <a:lnTo>
                  <a:pt x="51472" y="69976"/>
                </a:lnTo>
                <a:lnTo>
                  <a:pt x="51667" y="69849"/>
                </a:lnTo>
                <a:lnTo>
                  <a:pt x="52530" y="69595"/>
                </a:lnTo>
                <a:lnTo>
                  <a:pt x="53944" y="69087"/>
                </a:lnTo>
                <a:lnTo>
                  <a:pt x="55600" y="68325"/>
                </a:lnTo>
                <a:lnTo>
                  <a:pt x="57123" y="67818"/>
                </a:lnTo>
                <a:lnTo>
                  <a:pt x="39719" y="67817"/>
                </a:lnTo>
                <a:lnTo>
                  <a:pt x="38144" y="67436"/>
                </a:lnTo>
                <a:lnTo>
                  <a:pt x="37902" y="67331"/>
                </a:lnTo>
                <a:lnTo>
                  <a:pt x="37396" y="67182"/>
                </a:lnTo>
                <a:lnTo>
                  <a:pt x="36603" y="66801"/>
                </a:lnTo>
                <a:lnTo>
                  <a:pt x="36325" y="66641"/>
                </a:lnTo>
                <a:lnTo>
                  <a:pt x="35821" y="66420"/>
                </a:lnTo>
                <a:lnTo>
                  <a:pt x="34912" y="65912"/>
                </a:lnTo>
                <a:lnTo>
                  <a:pt x="34159" y="65361"/>
                </a:lnTo>
                <a:lnTo>
                  <a:pt x="33820" y="65150"/>
                </a:lnTo>
                <a:lnTo>
                  <a:pt x="33347" y="64769"/>
                </a:lnTo>
                <a:close/>
              </a:path>
              <a:path w="60960" h="71754">
                <a:moveTo>
                  <a:pt x="45622" y="70992"/>
                </a:moveTo>
                <a:lnTo>
                  <a:pt x="42146" y="70992"/>
                </a:lnTo>
                <a:lnTo>
                  <a:pt x="41996" y="71119"/>
                </a:lnTo>
                <a:lnTo>
                  <a:pt x="41755" y="71119"/>
                </a:lnTo>
                <a:lnTo>
                  <a:pt x="42893" y="71246"/>
                </a:lnTo>
                <a:lnTo>
                  <a:pt x="45622" y="70992"/>
                </a:lnTo>
                <a:close/>
              </a:path>
              <a:path w="60960" h="71754">
                <a:moveTo>
                  <a:pt x="54416" y="51562"/>
                </a:moveTo>
                <a:lnTo>
                  <a:pt x="30474" y="62356"/>
                </a:lnTo>
                <a:lnTo>
                  <a:pt x="31701" y="63499"/>
                </a:lnTo>
                <a:lnTo>
                  <a:pt x="40616" y="67817"/>
                </a:lnTo>
                <a:lnTo>
                  <a:pt x="40858" y="67690"/>
                </a:lnTo>
                <a:lnTo>
                  <a:pt x="57504" y="67691"/>
                </a:lnTo>
                <a:lnTo>
                  <a:pt x="59407" y="67056"/>
                </a:lnTo>
                <a:lnTo>
                  <a:pt x="59835" y="66641"/>
                </a:lnTo>
                <a:lnTo>
                  <a:pt x="60200" y="66167"/>
                </a:lnTo>
                <a:lnTo>
                  <a:pt x="58659" y="64262"/>
                </a:lnTo>
                <a:lnTo>
                  <a:pt x="58544" y="64008"/>
                </a:lnTo>
                <a:lnTo>
                  <a:pt x="54611" y="53086"/>
                </a:lnTo>
                <a:lnTo>
                  <a:pt x="54416" y="51562"/>
                </a:lnTo>
                <a:close/>
              </a:path>
              <a:path w="60960" h="71754">
                <a:moveTo>
                  <a:pt x="57504" y="67691"/>
                </a:moveTo>
                <a:lnTo>
                  <a:pt x="40858" y="67690"/>
                </a:lnTo>
                <a:lnTo>
                  <a:pt x="40616" y="67817"/>
                </a:lnTo>
                <a:lnTo>
                  <a:pt x="57123" y="67818"/>
                </a:lnTo>
                <a:lnTo>
                  <a:pt x="57504" y="67691"/>
                </a:lnTo>
                <a:close/>
              </a:path>
              <a:path w="60960" h="71754">
                <a:moveTo>
                  <a:pt x="28143" y="64984"/>
                </a:moveTo>
                <a:lnTo>
                  <a:pt x="28277" y="65023"/>
                </a:lnTo>
                <a:lnTo>
                  <a:pt x="28143" y="64984"/>
                </a:lnTo>
                <a:close/>
              </a:path>
              <a:path w="60960" h="71754">
                <a:moveTo>
                  <a:pt x="21791" y="2285"/>
                </a:moveTo>
                <a:lnTo>
                  <a:pt x="20492" y="2285"/>
                </a:lnTo>
                <a:lnTo>
                  <a:pt x="18997" y="2793"/>
                </a:lnTo>
                <a:lnTo>
                  <a:pt x="18008" y="3428"/>
                </a:lnTo>
                <a:lnTo>
                  <a:pt x="17697" y="3555"/>
                </a:lnTo>
                <a:lnTo>
                  <a:pt x="14156" y="12064"/>
                </a:lnTo>
                <a:lnTo>
                  <a:pt x="14006" y="12953"/>
                </a:lnTo>
                <a:lnTo>
                  <a:pt x="12109" y="18160"/>
                </a:lnTo>
                <a:lnTo>
                  <a:pt x="5312" y="23367"/>
                </a:lnTo>
                <a:lnTo>
                  <a:pt x="5151" y="23494"/>
                </a:lnTo>
                <a:lnTo>
                  <a:pt x="0" y="33273"/>
                </a:lnTo>
                <a:lnTo>
                  <a:pt x="356" y="34670"/>
                </a:lnTo>
                <a:lnTo>
                  <a:pt x="2403" y="37972"/>
                </a:lnTo>
                <a:lnTo>
                  <a:pt x="2794" y="38480"/>
                </a:lnTo>
                <a:lnTo>
                  <a:pt x="4093" y="39750"/>
                </a:lnTo>
                <a:lnTo>
                  <a:pt x="5002" y="40512"/>
                </a:lnTo>
                <a:lnTo>
                  <a:pt x="5864" y="41147"/>
                </a:lnTo>
                <a:lnTo>
                  <a:pt x="7589" y="42163"/>
                </a:lnTo>
                <a:lnTo>
                  <a:pt x="8383" y="42671"/>
                </a:lnTo>
                <a:lnTo>
                  <a:pt x="9130" y="42925"/>
                </a:lnTo>
                <a:lnTo>
                  <a:pt x="11327" y="43814"/>
                </a:lnTo>
                <a:lnTo>
                  <a:pt x="12707" y="44068"/>
                </a:lnTo>
                <a:lnTo>
                  <a:pt x="20135" y="53085"/>
                </a:lnTo>
                <a:lnTo>
                  <a:pt x="21193" y="55752"/>
                </a:lnTo>
                <a:lnTo>
                  <a:pt x="26256" y="63499"/>
                </a:lnTo>
                <a:lnTo>
                  <a:pt x="26587" y="63880"/>
                </a:lnTo>
                <a:lnTo>
                  <a:pt x="27093" y="64261"/>
                </a:lnTo>
                <a:lnTo>
                  <a:pt x="27840" y="64896"/>
                </a:lnTo>
                <a:lnTo>
                  <a:pt x="28143" y="64984"/>
                </a:lnTo>
                <a:lnTo>
                  <a:pt x="27921" y="64769"/>
                </a:lnTo>
                <a:lnTo>
                  <a:pt x="33347" y="64769"/>
                </a:lnTo>
                <a:lnTo>
                  <a:pt x="31532" y="63372"/>
                </a:lnTo>
                <a:lnTo>
                  <a:pt x="29968" y="61975"/>
                </a:lnTo>
                <a:lnTo>
                  <a:pt x="29726" y="61848"/>
                </a:lnTo>
                <a:lnTo>
                  <a:pt x="29174" y="61467"/>
                </a:lnTo>
                <a:lnTo>
                  <a:pt x="22412" y="48513"/>
                </a:lnTo>
                <a:lnTo>
                  <a:pt x="21630" y="47116"/>
                </a:lnTo>
                <a:lnTo>
                  <a:pt x="20963" y="46100"/>
                </a:lnTo>
                <a:lnTo>
                  <a:pt x="20101" y="44957"/>
                </a:lnTo>
                <a:lnTo>
                  <a:pt x="19583" y="44322"/>
                </a:lnTo>
                <a:lnTo>
                  <a:pt x="18997" y="43814"/>
                </a:lnTo>
                <a:lnTo>
                  <a:pt x="18364" y="43179"/>
                </a:lnTo>
                <a:lnTo>
                  <a:pt x="17663" y="42671"/>
                </a:lnTo>
                <a:lnTo>
                  <a:pt x="16915" y="42163"/>
                </a:lnTo>
                <a:lnTo>
                  <a:pt x="16295" y="41782"/>
                </a:lnTo>
                <a:lnTo>
                  <a:pt x="16122" y="41782"/>
                </a:lnTo>
                <a:lnTo>
                  <a:pt x="22654" y="36956"/>
                </a:lnTo>
                <a:lnTo>
                  <a:pt x="23275" y="36321"/>
                </a:lnTo>
                <a:lnTo>
                  <a:pt x="23873" y="35432"/>
                </a:lnTo>
                <a:lnTo>
                  <a:pt x="24425" y="34670"/>
                </a:lnTo>
                <a:lnTo>
                  <a:pt x="24965" y="33781"/>
                </a:lnTo>
                <a:lnTo>
                  <a:pt x="27477" y="24383"/>
                </a:lnTo>
                <a:lnTo>
                  <a:pt x="27380" y="19684"/>
                </a:lnTo>
                <a:lnTo>
                  <a:pt x="24068" y="6095"/>
                </a:lnTo>
                <a:lnTo>
                  <a:pt x="25839" y="6095"/>
                </a:lnTo>
                <a:lnTo>
                  <a:pt x="27806" y="5968"/>
                </a:lnTo>
                <a:lnTo>
                  <a:pt x="28783" y="5841"/>
                </a:lnTo>
                <a:lnTo>
                  <a:pt x="29807" y="5587"/>
                </a:lnTo>
                <a:lnTo>
                  <a:pt x="30313" y="5587"/>
                </a:lnTo>
                <a:lnTo>
                  <a:pt x="32797" y="4571"/>
                </a:lnTo>
                <a:lnTo>
                  <a:pt x="33268" y="4444"/>
                </a:lnTo>
                <a:lnTo>
                  <a:pt x="33854" y="4190"/>
                </a:lnTo>
                <a:lnTo>
                  <a:pt x="35188" y="4063"/>
                </a:lnTo>
                <a:lnTo>
                  <a:pt x="35936" y="3936"/>
                </a:lnTo>
                <a:lnTo>
                  <a:pt x="47795" y="3937"/>
                </a:lnTo>
                <a:lnTo>
                  <a:pt x="47148" y="3556"/>
                </a:lnTo>
                <a:lnTo>
                  <a:pt x="46205" y="3048"/>
                </a:lnTo>
                <a:lnTo>
                  <a:pt x="45101" y="2540"/>
                </a:lnTo>
                <a:lnTo>
                  <a:pt x="24816" y="2539"/>
                </a:lnTo>
                <a:lnTo>
                  <a:pt x="22930" y="2412"/>
                </a:lnTo>
                <a:lnTo>
                  <a:pt x="21791" y="2285"/>
                </a:lnTo>
                <a:close/>
              </a:path>
              <a:path w="60960" h="71754">
                <a:moveTo>
                  <a:pt x="47795" y="3937"/>
                </a:moveTo>
                <a:lnTo>
                  <a:pt x="35936" y="3936"/>
                </a:lnTo>
                <a:lnTo>
                  <a:pt x="37477" y="4063"/>
                </a:lnTo>
                <a:lnTo>
                  <a:pt x="39041" y="4572"/>
                </a:lnTo>
                <a:lnTo>
                  <a:pt x="41627" y="10668"/>
                </a:lnTo>
                <a:lnTo>
                  <a:pt x="41508" y="12065"/>
                </a:lnTo>
                <a:lnTo>
                  <a:pt x="38954" y="19811"/>
                </a:lnTo>
                <a:lnTo>
                  <a:pt x="38374" y="21208"/>
                </a:lnTo>
                <a:lnTo>
                  <a:pt x="38152" y="22097"/>
                </a:lnTo>
                <a:lnTo>
                  <a:pt x="37813" y="23748"/>
                </a:lnTo>
                <a:lnTo>
                  <a:pt x="37707" y="26923"/>
                </a:lnTo>
                <a:lnTo>
                  <a:pt x="37828" y="28066"/>
                </a:lnTo>
                <a:lnTo>
                  <a:pt x="43296" y="39115"/>
                </a:lnTo>
                <a:lnTo>
                  <a:pt x="44549" y="40131"/>
                </a:lnTo>
                <a:lnTo>
                  <a:pt x="46953" y="41782"/>
                </a:lnTo>
                <a:lnTo>
                  <a:pt x="48839" y="42925"/>
                </a:lnTo>
                <a:lnTo>
                  <a:pt x="49816" y="43560"/>
                </a:lnTo>
                <a:lnTo>
                  <a:pt x="53082" y="45085"/>
                </a:lnTo>
                <a:lnTo>
                  <a:pt x="54255" y="45593"/>
                </a:lnTo>
                <a:lnTo>
                  <a:pt x="54364" y="43180"/>
                </a:lnTo>
                <a:lnTo>
                  <a:pt x="54744" y="39751"/>
                </a:lnTo>
                <a:lnTo>
                  <a:pt x="59533" y="21209"/>
                </a:lnTo>
                <a:lnTo>
                  <a:pt x="59683" y="20701"/>
                </a:lnTo>
                <a:lnTo>
                  <a:pt x="48793" y="4572"/>
                </a:lnTo>
                <a:lnTo>
                  <a:pt x="47795" y="3937"/>
                </a:lnTo>
                <a:close/>
              </a:path>
              <a:path w="60960" h="71754">
                <a:moveTo>
                  <a:pt x="16216" y="41734"/>
                </a:moveTo>
                <a:close/>
              </a:path>
              <a:path w="60960" h="71754">
                <a:moveTo>
                  <a:pt x="16369" y="41655"/>
                </a:moveTo>
                <a:lnTo>
                  <a:pt x="16122" y="41655"/>
                </a:lnTo>
                <a:lnTo>
                  <a:pt x="16369" y="41655"/>
                </a:lnTo>
                <a:close/>
              </a:path>
              <a:path w="60960" h="71754">
                <a:moveTo>
                  <a:pt x="60402" y="20701"/>
                </a:moveTo>
                <a:lnTo>
                  <a:pt x="59683" y="20701"/>
                </a:lnTo>
                <a:lnTo>
                  <a:pt x="60476" y="20828"/>
                </a:lnTo>
                <a:lnTo>
                  <a:pt x="60402" y="20701"/>
                </a:lnTo>
                <a:close/>
              </a:path>
              <a:path w="60960" h="71754">
                <a:moveTo>
                  <a:pt x="36488" y="380"/>
                </a:moveTo>
                <a:lnTo>
                  <a:pt x="30117" y="1904"/>
                </a:lnTo>
                <a:lnTo>
                  <a:pt x="28703" y="2285"/>
                </a:lnTo>
                <a:lnTo>
                  <a:pt x="27058" y="2539"/>
                </a:lnTo>
                <a:lnTo>
                  <a:pt x="45101" y="2540"/>
                </a:lnTo>
                <a:lnTo>
                  <a:pt x="44273" y="2159"/>
                </a:lnTo>
                <a:lnTo>
                  <a:pt x="42307" y="1397"/>
                </a:lnTo>
                <a:lnTo>
                  <a:pt x="39185" y="508"/>
                </a:lnTo>
                <a:lnTo>
                  <a:pt x="37040" y="507"/>
                </a:lnTo>
                <a:lnTo>
                  <a:pt x="36488" y="380"/>
                </a:lnTo>
                <a:close/>
              </a:path>
              <a:path w="60960" h="71754">
                <a:moveTo>
                  <a:pt x="37040" y="0"/>
                </a:moveTo>
                <a:lnTo>
                  <a:pt x="37546" y="508"/>
                </a:lnTo>
                <a:lnTo>
                  <a:pt x="39185" y="508"/>
                </a:lnTo>
                <a:lnTo>
                  <a:pt x="38293" y="254"/>
                </a:lnTo>
                <a:lnTo>
                  <a:pt x="3704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15154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4" h="53975">
                <a:moveTo>
                  <a:pt x="10627" y="1617"/>
                </a:moveTo>
                <a:lnTo>
                  <a:pt x="0" y="14955"/>
                </a:lnTo>
                <a:lnTo>
                  <a:pt x="217" y="15817"/>
                </a:lnTo>
                <a:lnTo>
                  <a:pt x="286" y="16169"/>
                </a:lnTo>
                <a:lnTo>
                  <a:pt x="9141" y="28072"/>
                </a:lnTo>
                <a:lnTo>
                  <a:pt x="10084" y="28776"/>
                </a:lnTo>
                <a:lnTo>
                  <a:pt x="18214" y="44243"/>
                </a:lnTo>
                <a:lnTo>
                  <a:pt x="18536" y="45731"/>
                </a:lnTo>
                <a:lnTo>
                  <a:pt x="23527" y="51329"/>
                </a:lnTo>
                <a:lnTo>
                  <a:pt x="23964" y="51565"/>
                </a:lnTo>
                <a:lnTo>
                  <a:pt x="25252" y="51995"/>
                </a:lnTo>
                <a:lnTo>
                  <a:pt x="26000" y="52191"/>
                </a:lnTo>
                <a:lnTo>
                  <a:pt x="27138" y="52386"/>
                </a:lnTo>
                <a:lnTo>
                  <a:pt x="27575" y="52426"/>
                </a:lnTo>
                <a:lnTo>
                  <a:pt x="29507" y="52856"/>
                </a:lnTo>
                <a:lnTo>
                  <a:pt x="39017" y="53679"/>
                </a:lnTo>
                <a:lnTo>
                  <a:pt x="40869" y="53639"/>
                </a:lnTo>
                <a:lnTo>
                  <a:pt x="62582" y="49371"/>
                </a:lnTo>
                <a:lnTo>
                  <a:pt x="45584" y="49371"/>
                </a:lnTo>
                <a:lnTo>
                  <a:pt x="44836" y="49294"/>
                </a:lnTo>
                <a:lnTo>
                  <a:pt x="36855" y="45496"/>
                </a:lnTo>
                <a:lnTo>
                  <a:pt x="36108" y="44947"/>
                </a:lnTo>
                <a:lnTo>
                  <a:pt x="35238" y="44243"/>
                </a:lnTo>
                <a:lnTo>
                  <a:pt x="34532" y="43617"/>
                </a:lnTo>
                <a:lnTo>
                  <a:pt x="33929" y="43042"/>
                </a:lnTo>
                <a:lnTo>
                  <a:pt x="33649" y="42872"/>
                </a:lnTo>
                <a:lnTo>
                  <a:pt x="26161" y="31557"/>
                </a:lnTo>
                <a:lnTo>
                  <a:pt x="25804" y="30617"/>
                </a:lnTo>
                <a:lnTo>
                  <a:pt x="25183" y="28581"/>
                </a:lnTo>
                <a:lnTo>
                  <a:pt x="25057" y="28307"/>
                </a:lnTo>
                <a:lnTo>
                  <a:pt x="24907" y="27759"/>
                </a:lnTo>
                <a:lnTo>
                  <a:pt x="17156" y="21846"/>
                </a:lnTo>
                <a:lnTo>
                  <a:pt x="15627" y="21299"/>
                </a:lnTo>
                <a:lnTo>
                  <a:pt x="8233" y="15974"/>
                </a:lnTo>
                <a:lnTo>
                  <a:pt x="7796" y="15465"/>
                </a:lnTo>
                <a:lnTo>
                  <a:pt x="5760" y="10570"/>
                </a:lnTo>
                <a:lnTo>
                  <a:pt x="5860" y="7987"/>
                </a:lnTo>
                <a:lnTo>
                  <a:pt x="5990" y="7321"/>
                </a:lnTo>
                <a:lnTo>
                  <a:pt x="6151" y="6891"/>
                </a:lnTo>
                <a:lnTo>
                  <a:pt x="6266" y="6460"/>
                </a:lnTo>
                <a:lnTo>
                  <a:pt x="9417" y="2426"/>
                </a:lnTo>
                <a:lnTo>
                  <a:pt x="10627" y="1617"/>
                </a:lnTo>
                <a:close/>
              </a:path>
              <a:path w="69214" h="53975">
                <a:moveTo>
                  <a:pt x="47551" y="49222"/>
                </a:moveTo>
                <a:lnTo>
                  <a:pt x="47240" y="49294"/>
                </a:lnTo>
                <a:lnTo>
                  <a:pt x="46216" y="49371"/>
                </a:lnTo>
                <a:lnTo>
                  <a:pt x="62582" y="49371"/>
                </a:lnTo>
                <a:lnTo>
                  <a:pt x="62913" y="49254"/>
                </a:lnTo>
                <a:lnTo>
                  <a:pt x="48803" y="49254"/>
                </a:lnTo>
                <a:lnTo>
                  <a:pt x="47551" y="49222"/>
                </a:lnTo>
                <a:close/>
              </a:path>
              <a:path w="69214" h="53975">
                <a:moveTo>
                  <a:pt x="66030" y="44243"/>
                </a:moveTo>
                <a:lnTo>
                  <a:pt x="65639" y="44752"/>
                </a:lnTo>
                <a:lnTo>
                  <a:pt x="65236" y="45104"/>
                </a:lnTo>
                <a:lnTo>
                  <a:pt x="61430" y="46357"/>
                </a:lnTo>
                <a:lnTo>
                  <a:pt x="60235" y="46944"/>
                </a:lnTo>
                <a:lnTo>
                  <a:pt x="48803" y="49254"/>
                </a:lnTo>
                <a:lnTo>
                  <a:pt x="62913" y="49254"/>
                </a:lnTo>
                <a:lnTo>
                  <a:pt x="65236" y="48392"/>
                </a:lnTo>
                <a:lnTo>
                  <a:pt x="66731" y="47806"/>
                </a:lnTo>
                <a:lnTo>
                  <a:pt x="68778" y="46866"/>
                </a:lnTo>
                <a:lnTo>
                  <a:pt x="68031" y="46239"/>
                </a:lnTo>
                <a:lnTo>
                  <a:pt x="67210" y="45496"/>
                </a:lnTo>
                <a:lnTo>
                  <a:pt x="66651" y="44947"/>
                </a:lnTo>
                <a:lnTo>
                  <a:pt x="66030" y="44243"/>
                </a:lnTo>
                <a:close/>
              </a:path>
              <a:path w="69214" h="53975">
                <a:moveTo>
                  <a:pt x="47975" y="49059"/>
                </a:moveTo>
                <a:lnTo>
                  <a:pt x="47240" y="49215"/>
                </a:lnTo>
                <a:lnTo>
                  <a:pt x="47585" y="49215"/>
                </a:lnTo>
                <a:lnTo>
                  <a:pt x="47975" y="49059"/>
                </a:lnTo>
                <a:close/>
              </a:path>
              <a:path w="69214" h="53975">
                <a:moveTo>
                  <a:pt x="33750" y="42872"/>
                </a:moveTo>
                <a:lnTo>
                  <a:pt x="33929" y="43042"/>
                </a:lnTo>
                <a:lnTo>
                  <a:pt x="34107" y="43146"/>
                </a:lnTo>
                <a:lnTo>
                  <a:pt x="33750" y="42872"/>
                </a:lnTo>
                <a:close/>
              </a:path>
              <a:path w="69214" h="53975">
                <a:moveTo>
                  <a:pt x="13465" y="0"/>
                </a:moveTo>
                <a:lnTo>
                  <a:pt x="12798" y="351"/>
                </a:lnTo>
                <a:lnTo>
                  <a:pt x="10720" y="1563"/>
                </a:lnTo>
                <a:lnTo>
                  <a:pt x="10981" y="1526"/>
                </a:lnTo>
                <a:lnTo>
                  <a:pt x="11142" y="1448"/>
                </a:lnTo>
                <a:lnTo>
                  <a:pt x="11579" y="1291"/>
                </a:lnTo>
                <a:lnTo>
                  <a:pt x="12246" y="1016"/>
                </a:lnTo>
                <a:lnTo>
                  <a:pt x="13074" y="586"/>
                </a:lnTo>
                <a:lnTo>
                  <a:pt x="1346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7489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44" y="0"/>
                </a:moveTo>
                <a:lnTo>
                  <a:pt x="0" y="79"/>
                </a:lnTo>
                <a:lnTo>
                  <a:pt x="0" y="2937"/>
                </a:lnTo>
                <a:lnTo>
                  <a:pt x="505" y="2858"/>
                </a:lnTo>
                <a:lnTo>
                  <a:pt x="390" y="1409"/>
                </a:lnTo>
                <a:lnTo>
                  <a:pt x="344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74342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96" y="0"/>
                </a:moveTo>
                <a:lnTo>
                  <a:pt x="0" y="156"/>
                </a:lnTo>
                <a:lnTo>
                  <a:pt x="0" y="3054"/>
                </a:lnTo>
                <a:lnTo>
                  <a:pt x="551" y="2937"/>
                </a:lnTo>
                <a:lnTo>
                  <a:pt x="1057" y="2858"/>
                </a:lnTo>
                <a:lnTo>
                  <a:pt x="942" y="1409"/>
                </a:lnTo>
                <a:lnTo>
                  <a:pt x="89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7379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7"/>
                </a:lnTo>
                <a:lnTo>
                  <a:pt x="0" y="195"/>
                </a:lnTo>
                <a:lnTo>
                  <a:pt x="0" y="3053"/>
                </a:lnTo>
                <a:lnTo>
                  <a:pt x="551" y="2975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73284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0" y="234"/>
                </a:lnTo>
                <a:lnTo>
                  <a:pt x="0" y="3093"/>
                </a:lnTo>
                <a:lnTo>
                  <a:pt x="540" y="2975"/>
                </a:lnTo>
                <a:lnTo>
                  <a:pt x="1057" y="2897"/>
                </a:lnTo>
                <a:lnTo>
                  <a:pt x="1057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72732" y="61622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551" y="116"/>
                </a:lnTo>
                <a:lnTo>
                  <a:pt x="0" y="195"/>
                </a:lnTo>
                <a:lnTo>
                  <a:pt x="0" y="3093"/>
                </a:lnTo>
                <a:lnTo>
                  <a:pt x="1057" y="2857"/>
                </a:lnTo>
                <a:lnTo>
                  <a:pt x="1057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7218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9"/>
                </a:lnTo>
                <a:lnTo>
                  <a:pt x="0" y="195"/>
                </a:lnTo>
                <a:lnTo>
                  <a:pt x="0" y="3093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7166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1069" y="2897"/>
                </a:lnTo>
                <a:lnTo>
                  <a:pt x="0" y="3132"/>
                </a:lnTo>
                <a:lnTo>
                  <a:pt x="0" y="234"/>
                </a:lnTo>
                <a:lnTo>
                  <a:pt x="1069" y="0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71122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1057" y="2897"/>
                </a:lnTo>
                <a:lnTo>
                  <a:pt x="0" y="3132"/>
                </a:lnTo>
                <a:lnTo>
                  <a:pt x="0" y="234"/>
                </a:lnTo>
                <a:lnTo>
                  <a:pt x="1057" y="0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7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92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14"/>
                </a:lnTo>
                <a:lnTo>
                  <a:pt x="1092" y="2897"/>
                </a:lnTo>
                <a:lnTo>
                  <a:pt x="1092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7005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551" y="117"/>
                </a:lnTo>
                <a:lnTo>
                  <a:pt x="0" y="274"/>
                </a:lnTo>
                <a:lnTo>
                  <a:pt x="0" y="3172"/>
                </a:lnTo>
                <a:lnTo>
                  <a:pt x="517" y="3054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69500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0" y="234"/>
                </a:lnTo>
                <a:lnTo>
                  <a:pt x="0" y="3171"/>
                </a:lnTo>
                <a:lnTo>
                  <a:pt x="551" y="3015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68948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53"/>
                </a:lnTo>
                <a:lnTo>
                  <a:pt x="1103" y="2897"/>
                </a:lnTo>
                <a:lnTo>
                  <a:pt x="1103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6844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156"/>
                </a:lnTo>
                <a:lnTo>
                  <a:pt x="0" y="274"/>
                </a:lnTo>
                <a:lnTo>
                  <a:pt x="0" y="3211"/>
                </a:lnTo>
                <a:lnTo>
                  <a:pt x="505" y="3054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67890" y="61732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897"/>
                </a:lnTo>
                <a:lnTo>
                  <a:pt x="0" y="3210"/>
                </a:lnTo>
                <a:lnTo>
                  <a:pt x="0" y="273"/>
                </a:lnTo>
                <a:lnTo>
                  <a:pt x="1057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67338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66832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66280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65728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65223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2"/>
                </a:lnTo>
                <a:lnTo>
                  <a:pt x="0" y="3288"/>
                </a:lnTo>
                <a:lnTo>
                  <a:pt x="505" y="309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64671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3"/>
                </a:lnTo>
                <a:lnTo>
                  <a:pt x="0" y="3289"/>
                </a:lnTo>
                <a:lnTo>
                  <a:pt x="551" y="313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64119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156"/>
                </a:lnTo>
                <a:lnTo>
                  <a:pt x="0" y="352"/>
                </a:lnTo>
                <a:lnTo>
                  <a:pt x="0" y="3328"/>
                </a:lnTo>
                <a:lnTo>
                  <a:pt x="551" y="3132"/>
                </a:lnTo>
                <a:lnTo>
                  <a:pt x="1103" y="2975"/>
                </a:lnTo>
                <a:lnTo>
                  <a:pt x="1103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63613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75"/>
                </a:lnTo>
                <a:lnTo>
                  <a:pt x="0" y="3367"/>
                </a:lnTo>
                <a:lnTo>
                  <a:pt x="0" y="391"/>
                </a:lnTo>
                <a:lnTo>
                  <a:pt x="1057" y="0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63061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51" y="195"/>
                </a:lnTo>
                <a:lnTo>
                  <a:pt x="0" y="351"/>
                </a:lnTo>
                <a:lnTo>
                  <a:pt x="0" y="3367"/>
                </a:lnTo>
                <a:lnTo>
                  <a:pt x="1057" y="2975"/>
                </a:lnTo>
                <a:lnTo>
                  <a:pt x="1057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62543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517" y="155"/>
                </a:lnTo>
                <a:lnTo>
                  <a:pt x="0" y="351"/>
                </a:lnTo>
                <a:lnTo>
                  <a:pt x="0" y="3367"/>
                </a:lnTo>
                <a:lnTo>
                  <a:pt x="1069" y="2975"/>
                </a:lnTo>
                <a:lnTo>
                  <a:pt x="1069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61991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1069" y="3015"/>
                </a:lnTo>
                <a:lnTo>
                  <a:pt x="0" y="3446"/>
                </a:lnTo>
                <a:lnTo>
                  <a:pt x="0" y="431"/>
                </a:lnTo>
                <a:lnTo>
                  <a:pt x="1069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61439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235"/>
                </a:lnTo>
                <a:lnTo>
                  <a:pt x="0" y="430"/>
                </a:lnTo>
                <a:lnTo>
                  <a:pt x="0" y="3446"/>
                </a:lnTo>
                <a:lnTo>
                  <a:pt x="551" y="3250"/>
                </a:lnTo>
                <a:lnTo>
                  <a:pt x="1103" y="3015"/>
                </a:lnTo>
                <a:lnTo>
                  <a:pt x="1103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60933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90"/>
                </a:lnTo>
                <a:lnTo>
                  <a:pt x="0" y="3444"/>
                </a:lnTo>
                <a:lnTo>
                  <a:pt x="505" y="3210"/>
                </a:lnTo>
                <a:lnTo>
                  <a:pt x="1057" y="3014"/>
                </a:lnTo>
                <a:lnTo>
                  <a:pt x="1057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60381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3015"/>
                </a:lnTo>
                <a:lnTo>
                  <a:pt x="0" y="3485"/>
                </a:lnTo>
                <a:lnTo>
                  <a:pt x="0" y="431"/>
                </a:lnTo>
                <a:lnTo>
                  <a:pt x="1057" y="0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59829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054"/>
                </a:lnTo>
                <a:lnTo>
                  <a:pt x="0" y="3523"/>
                </a:lnTo>
                <a:lnTo>
                  <a:pt x="0" y="470"/>
                </a:lnTo>
                <a:lnTo>
                  <a:pt x="1103" y="0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5932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05" y="328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58771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51" y="332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58219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0" y="469"/>
                </a:lnTo>
                <a:lnTo>
                  <a:pt x="0" y="3601"/>
                </a:lnTo>
                <a:lnTo>
                  <a:pt x="551" y="3328"/>
                </a:lnTo>
                <a:lnTo>
                  <a:pt x="1103" y="3093"/>
                </a:lnTo>
                <a:lnTo>
                  <a:pt x="1103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5771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234"/>
                </a:lnTo>
                <a:lnTo>
                  <a:pt x="0" y="508"/>
                </a:lnTo>
                <a:lnTo>
                  <a:pt x="0" y="3680"/>
                </a:lnTo>
                <a:lnTo>
                  <a:pt x="505" y="3367"/>
                </a:lnTo>
                <a:lnTo>
                  <a:pt x="1057" y="3093"/>
                </a:lnTo>
                <a:lnTo>
                  <a:pt x="1057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57161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548"/>
                </a:lnTo>
                <a:lnTo>
                  <a:pt x="0" y="3719"/>
                </a:lnTo>
                <a:lnTo>
                  <a:pt x="551" y="3446"/>
                </a:lnTo>
                <a:lnTo>
                  <a:pt x="1057" y="3132"/>
                </a:lnTo>
                <a:lnTo>
                  <a:pt x="1057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56609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172"/>
                </a:lnTo>
                <a:lnTo>
                  <a:pt x="0" y="3798"/>
                </a:lnTo>
                <a:lnTo>
                  <a:pt x="0" y="548"/>
                </a:lnTo>
                <a:lnTo>
                  <a:pt x="1103" y="0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5610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505" y="273"/>
                </a:lnTo>
                <a:lnTo>
                  <a:pt x="0" y="586"/>
                </a:lnTo>
                <a:lnTo>
                  <a:pt x="0" y="3836"/>
                </a:lnTo>
                <a:lnTo>
                  <a:pt x="1057" y="3171"/>
                </a:lnTo>
                <a:lnTo>
                  <a:pt x="1057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55551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0" y="626"/>
                </a:lnTo>
                <a:lnTo>
                  <a:pt x="0" y="3915"/>
                </a:lnTo>
                <a:lnTo>
                  <a:pt x="505" y="3562"/>
                </a:lnTo>
                <a:lnTo>
                  <a:pt x="1057" y="3250"/>
                </a:lnTo>
                <a:lnTo>
                  <a:pt x="1057" y="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54999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103" y="0"/>
                </a:moveTo>
                <a:lnTo>
                  <a:pt x="0" y="626"/>
                </a:lnTo>
                <a:lnTo>
                  <a:pt x="0" y="3994"/>
                </a:lnTo>
                <a:lnTo>
                  <a:pt x="551" y="3602"/>
                </a:lnTo>
                <a:lnTo>
                  <a:pt x="1103" y="3250"/>
                </a:lnTo>
                <a:lnTo>
                  <a:pt x="1103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54482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517" y="312"/>
                </a:lnTo>
                <a:lnTo>
                  <a:pt x="0" y="665"/>
                </a:lnTo>
                <a:lnTo>
                  <a:pt x="0" y="4071"/>
                </a:lnTo>
                <a:lnTo>
                  <a:pt x="1069" y="3289"/>
                </a:lnTo>
                <a:lnTo>
                  <a:pt x="1069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53930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0" y="705"/>
                </a:lnTo>
                <a:lnTo>
                  <a:pt x="0" y="4190"/>
                </a:lnTo>
                <a:lnTo>
                  <a:pt x="517" y="3758"/>
                </a:lnTo>
                <a:lnTo>
                  <a:pt x="1069" y="3368"/>
                </a:lnTo>
                <a:lnTo>
                  <a:pt x="1069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53389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92" y="0"/>
                </a:moveTo>
                <a:lnTo>
                  <a:pt x="0" y="705"/>
                </a:lnTo>
                <a:lnTo>
                  <a:pt x="0" y="4307"/>
                </a:lnTo>
                <a:lnTo>
                  <a:pt x="540" y="3837"/>
                </a:lnTo>
                <a:lnTo>
                  <a:pt x="1092" y="3405"/>
                </a:lnTo>
                <a:lnTo>
                  <a:pt x="1092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52872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17" y="352"/>
                </a:lnTo>
                <a:lnTo>
                  <a:pt x="0" y="743"/>
                </a:lnTo>
                <a:lnTo>
                  <a:pt x="0" y="4463"/>
                </a:lnTo>
                <a:lnTo>
                  <a:pt x="517" y="3954"/>
                </a:lnTo>
                <a:lnTo>
                  <a:pt x="1057" y="3485"/>
                </a:lnTo>
                <a:lnTo>
                  <a:pt x="1057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52320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69" y="0"/>
                </a:moveTo>
                <a:lnTo>
                  <a:pt x="551" y="430"/>
                </a:lnTo>
                <a:lnTo>
                  <a:pt x="0" y="821"/>
                </a:lnTo>
                <a:lnTo>
                  <a:pt x="0" y="4697"/>
                </a:lnTo>
                <a:lnTo>
                  <a:pt x="517" y="4149"/>
                </a:lnTo>
                <a:lnTo>
                  <a:pt x="1069" y="3601"/>
                </a:lnTo>
                <a:lnTo>
                  <a:pt x="1069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51768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103" y="0"/>
                </a:moveTo>
                <a:lnTo>
                  <a:pt x="551" y="430"/>
                </a:lnTo>
                <a:lnTo>
                  <a:pt x="0" y="901"/>
                </a:lnTo>
                <a:lnTo>
                  <a:pt x="0" y="4933"/>
                </a:lnTo>
                <a:lnTo>
                  <a:pt x="275" y="4621"/>
                </a:lnTo>
                <a:lnTo>
                  <a:pt x="517" y="4307"/>
                </a:lnTo>
                <a:lnTo>
                  <a:pt x="1103" y="3719"/>
                </a:lnTo>
                <a:lnTo>
                  <a:pt x="1103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51262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05" y="470"/>
                </a:lnTo>
                <a:lnTo>
                  <a:pt x="0" y="940"/>
                </a:lnTo>
                <a:lnTo>
                  <a:pt x="0" y="5286"/>
                </a:lnTo>
                <a:lnTo>
                  <a:pt x="241" y="4894"/>
                </a:lnTo>
                <a:lnTo>
                  <a:pt x="505" y="4542"/>
                </a:lnTo>
                <a:lnTo>
                  <a:pt x="1057" y="3876"/>
                </a:lnTo>
                <a:lnTo>
                  <a:pt x="1057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50710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17" y="469"/>
                </a:lnTo>
                <a:lnTo>
                  <a:pt x="0" y="1018"/>
                </a:lnTo>
                <a:lnTo>
                  <a:pt x="0" y="5011"/>
                </a:lnTo>
                <a:lnTo>
                  <a:pt x="310" y="5167"/>
                </a:lnTo>
                <a:lnTo>
                  <a:pt x="1057" y="4032"/>
                </a:lnTo>
                <a:lnTo>
                  <a:pt x="1057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50204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05" y="548"/>
                </a:lnTo>
                <a:lnTo>
                  <a:pt x="0" y="1096"/>
                </a:lnTo>
                <a:lnTo>
                  <a:pt x="0" y="4228"/>
                </a:lnTo>
                <a:lnTo>
                  <a:pt x="816" y="4697"/>
                </a:lnTo>
                <a:lnTo>
                  <a:pt x="942" y="4542"/>
                </a:lnTo>
                <a:lnTo>
                  <a:pt x="1057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49652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781" y="273"/>
                </a:lnTo>
                <a:lnTo>
                  <a:pt x="229" y="900"/>
                </a:lnTo>
                <a:lnTo>
                  <a:pt x="0" y="1212"/>
                </a:lnTo>
                <a:lnTo>
                  <a:pt x="0" y="3367"/>
                </a:lnTo>
                <a:lnTo>
                  <a:pt x="1057" y="3993"/>
                </a:lnTo>
                <a:lnTo>
                  <a:pt x="1057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4910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05" y="665"/>
                </a:lnTo>
                <a:lnTo>
                  <a:pt x="275" y="1018"/>
                </a:lnTo>
                <a:lnTo>
                  <a:pt x="0" y="1370"/>
                </a:lnTo>
                <a:lnTo>
                  <a:pt x="0" y="2544"/>
                </a:lnTo>
                <a:lnTo>
                  <a:pt x="1103" y="3132"/>
                </a:lnTo>
                <a:lnTo>
                  <a:pt x="1103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48594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1057" y="0"/>
                </a:moveTo>
                <a:lnTo>
                  <a:pt x="735" y="352"/>
                </a:lnTo>
                <a:lnTo>
                  <a:pt x="229" y="1136"/>
                </a:lnTo>
                <a:lnTo>
                  <a:pt x="0" y="1566"/>
                </a:lnTo>
                <a:lnTo>
                  <a:pt x="1057" y="2154"/>
                </a:lnTo>
                <a:lnTo>
                  <a:pt x="1057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4859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505" y="0"/>
                </a:moveTo>
                <a:lnTo>
                  <a:pt x="505" y="1173"/>
                </a:lnTo>
                <a:lnTo>
                  <a:pt x="0" y="861"/>
                </a:lnTo>
                <a:lnTo>
                  <a:pt x="229" y="430"/>
                </a:lnTo>
                <a:lnTo>
                  <a:pt x="505" y="0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40958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5703" y="0"/>
                </a:moveTo>
                <a:lnTo>
                  <a:pt x="4404" y="0"/>
                </a:lnTo>
                <a:lnTo>
                  <a:pt x="4128" y="665"/>
                </a:lnTo>
                <a:lnTo>
                  <a:pt x="3817" y="1252"/>
                </a:lnTo>
                <a:lnTo>
                  <a:pt x="0" y="5246"/>
                </a:lnTo>
                <a:lnTo>
                  <a:pt x="1264" y="5638"/>
                </a:lnTo>
                <a:lnTo>
                  <a:pt x="2552" y="5990"/>
                </a:lnTo>
                <a:lnTo>
                  <a:pt x="3898" y="6303"/>
                </a:lnTo>
                <a:lnTo>
                  <a:pt x="5232" y="6656"/>
                </a:lnTo>
                <a:lnTo>
                  <a:pt x="32360" y="10884"/>
                </a:lnTo>
                <a:lnTo>
                  <a:pt x="33027" y="10962"/>
                </a:lnTo>
                <a:lnTo>
                  <a:pt x="33268" y="10962"/>
                </a:lnTo>
                <a:lnTo>
                  <a:pt x="32555" y="10806"/>
                </a:lnTo>
                <a:lnTo>
                  <a:pt x="31888" y="10571"/>
                </a:lnTo>
                <a:lnTo>
                  <a:pt x="19744" y="587"/>
                </a:lnTo>
                <a:lnTo>
                  <a:pt x="16835" y="430"/>
                </a:lnTo>
                <a:lnTo>
                  <a:pt x="9165" y="117"/>
                </a:lnTo>
                <a:lnTo>
                  <a:pt x="7198" y="77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42729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5" h="7620">
                <a:moveTo>
                  <a:pt x="2207" y="0"/>
                </a:moveTo>
                <a:lnTo>
                  <a:pt x="26023" y="7321"/>
                </a:lnTo>
                <a:lnTo>
                  <a:pt x="24609" y="6264"/>
                </a:lnTo>
                <a:lnTo>
                  <a:pt x="23355" y="5246"/>
                </a:lnTo>
                <a:lnTo>
                  <a:pt x="22132" y="4189"/>
                </a:lnTo>
                <a:lnTo>
                  <a:pt x="20009" y="2114"/>
                </a:lnTo>
                <a:lnTo>
                  <a:pt x="19698" y="1722"/>
                </a:lnTo>
                <a:lnTo>
                  <a:pt x="2633" y="77"/>
                </a:lnTo>
                <a:lnTo>
                  <a:pt x="220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50415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7630" y="0"/>
                </a:moveTo>
                <a:lnTo>
                  <a:pt x="1980" y="10413"/>
                </a:lnTo>
                <a:lnTo>
                  <a:pt x="2076" y="11175"/>
                </a:lnTo>
                <a:lnTo>
                  <a:pt x="4755" y="16890"/>
                </a:lnTo>
                <a:lnTo>
                  <a:pt x="3663" y="17398"/>
                </a:lnTo>
                <a:lnTo>
                  <a:pt x="0" y="23875"/>
                </a:lnTo>
                <a:lnTo>
                  <a:pt x="121" y="24764"/>
                </a:lnTo>
                <a:lnTo>
                  <a:pt x="7941" y="36448"/>
                </a:lnTo>
                <a:lnTo>
                  <a:pt x="7515" y="37591"/>
                </a:lnTo>
                <a:lnTo>
                  <a:pt x="7274" y="38480"/>
                </a:lnTo>
                <a:lnTo>
                  <a:pt x="7159" y="39115"/>
                </a:lnTo>
                <a:lnTo>
                  <a:pt x="7078" y="41528"/>
                </a:lnTo>
                <a:lnTo>
                  <a:pt x="7193" y="42417"/>
                </a:lnTo>
                <a:lnTo>
                  <a:pt x="19739" y="52450"/>
                </a:lnTo>
                <a:lnTo>
                  <a:pt x="21039" y="53212"/>
                </a:lnTo>
                <a:lnTo>
                  <a:pt x="22844" y="54355"/>
                </a:lnTo>
                <a:lnTo>
                  <a:pt x="23983" y="55372"/>
                </a:lnTo>
                <a:lnTo>
                  <a:pt x="24535" y="56007"/>
                </a:lnTo>
                <a:lnTo>
                  <a:pt x="26064" y="57658"/>
                </a:lnTo>
                <a:lnTo>
                  <a:pt x="28272" y="60706"/>
                </a:lnTo>
                <a:lnTo>
                  <a:pt x="29020" y="61976"/>
                </a:lnTo>
                <a:lnTo>
                  <a:pt x="29641" y="63119"/>
                </a:lnTo>
                <a:lnTo>
                  <a:pt x="30239" y="64135"/>
                </a:lnTo>
                <a:lnTo>
                  <a:pt x="30710" y="65024"/>
                </a:lnTo>
                <a:lnTo>
                  <a:pt x="31573" y="66802"/>
                </a:lnTo>
                <a:lnTo>
                  <a:pt x="30860" y="63754"/>
                </a:lnTo>
                <a:lnTo>
                  <a:pt x="29963" y="58547"/>
                </a:lnTo>
                <a:lnTo>
                  <a:pt x="29848" y="57531"/>
                </a:lnTo>
                <a:lnTo>
                  <a:pt x="29719" y="56007"/>
                </a:lnTo>
                <a:lnTo>
                  <a:pt x="29649" y="53975"/>
                </a:lnTo>
                <a:lnTo>
                  <a:pt x="25248" y="53975"/>
                </a:lnTo>
                <a:lnTo>
                  <a:pt x="24730" y="53213"/>
                </a:lnTo>
                <a:lnTo>
                  <a:pt x="23074" y="51054"/>
                </a:lnTo>
                <a:lnTo>
                  <a:pt x="21384" y="49148"/>
                </a:lnTo>
                <a:lnTo>
                  <a:pt x="20671" y="48513"/>
                </a:lnTo>
                <a:lnTo>
                  <a:pt x="19659" y="47497"/>
                </a:lnTo>
                <a:lnTo>
                  <a:pt x="12035" y="42417"/>
                </a:lnTo>
                <a:lnTo>
                  <a:pt x="11678" y="42163"/>
                </a:lnTo>
                <a:lnTo>
                  <a:pt x="13449" y="41909"/>
                </a:lnTo>
                <a:lnTo>
                  <a:pt x="18554" y="41909"/>
                </a:lnTo>
                <a:lnTo>
                  <a:pt x="17739" y="41147"/>
                </a:lnTo>
                <a:lnTo>
                  <a:pt x="2168" y="23494"/>
                </a:lnTo>
                <a:lnTo>
                  <a:pt x="11284" y="23494"/>
                </a:lnTo>
                <a:lnTo>
                  <a:pt x="10204" y="20065"/>
                </a:lnTo>
                <a:lnTo>
                  <a:pt x="7868" y="3301"/>
                </a:lnTo>
                <a:lnTo>
                  <a:pt x="7630" y="0"/>
                </a:lnTo>
                <a:close/>
              </a:path>
              <a:path w="33654" h="67309">
                <a:moveTo>
                  <a:pt x="29783" y="30734"/>
                </a:moveTo>
                <a:lnTo>
                  <a:pt x="26110" y="30734"/>
                </a:lnTo>
                <a:lnTo>
                  <a:pt x="25685" y="33020"/>
                </a:lnTo>
                <a:lnTo>
                  <a:pt x="25478" y="33782"/>
                </a:lnTo>
                <a:lnTo>
                  <a:pt x="22649" y="38735"/>
                </a:lnTo>
                <a:lnTo>
                  <a:pt x="23753" y="41656"/>
                </a:lnTo>
                <a:lnTo>
                  <a:pt x="25248" y="53975"/>
                </a:lnTo>
                <a:lnTo>
                  <a:pt x="29649" y="53975"/>
                </a:lnTo>
                <a:lnTo>
                  <a:pt x="31216" y="49403"/>
                </a:lnTo>
                <a:lnTo>
                  <a:pt x="31573" y="49403"/>
                </a:lnTo>
                <a:lnTo>
                  <a:pt x="32080" y="48006"/>
                </a:lnTo>
                <a:lnTo>
                  <a:pt x="32677" y="45720"/>
                </a:lnTo>
                <a:lnTo>
                  <a:pt x="32848" y="44831"/>
                </a:lnTo>
                <a:lnTo>
                  <a:pt x="32966" y="44069"/>
                </a:lnTo>
                <a:lnTo>
                  <a:pt x="33091" y="42164"/>
                </a:lnTo>
                <a:lnTo>
                  <a:pt x="32980" y="40640"/>
                </a:lnTo>
                <a:lnTo>
                  <a:pt x="26973" y="34671"/>
                </a:lnTo>
                <a:lnTo>
                  <a:pt x="28226" y="33147"/>
                </a:lnTo>
                <a:lnTo>
                  <a:pt x="29250" y="31623"/>
                </a:lnTo>
                <a:lnTo>
                  <a:pt x="29783" y="30734"/>
                </a:lnTo>
                <a:close/>
              </a:path>
              <a:path w="33654" h="67309">
                <a:moveTo>
                  <a:pt x="18554" y="41909"/>
                </a:moveTo>
                <a:lnTo>
                  <a:pt x="14277" y="41909"/>
                </a:lnTo>
                <a:lnTo>
                  <a:pt x="15807" y="42036"/>
                </a:lnTo>
                <a:lnTo>
                  <a:pt x="17693" y="42417"/>
                </a:lnTo>
                <a:lnTo>
                  <a:pt x="18682" y="42798"/>
                </a:lnTo>
                <a:lnTo>
                  <a:pt x="19429" y="43052"/>
                </a:lnTo>
                <a:lnTo>
                  <a:pt x="19900" y="43179"/>
                </a:lnTo>
                <a:lnTo>
                  <a:pt x="20050" y="43306"/>
                </a:lnTo>
                <a:lnTo>
                  <a:pt x="18554" y="41909"/>
                </a:lnTo>
                <a:close/>
              </a:path>
              <a:path w="33654" h="67309">
                <a:moveTo>
                  <a:pt x="29602" y="20320"/>
                </a:moveTo>
                <a:lnTo>
                  <a:pt x="23201" y="20320"/>
                </a:lnTo>
                <a:lnTo>
                  <a:pt x="22568" y="23368"/>
                </a:lnTo>
                <a:lnTo>
                  <a:pt x="20140" y="33401"/>
                </a:lnTo>
                <a:lnTo>
                  <a:pt x="19463" y="35814"/>
                </a:lnTo>
                <a:lnTo>
                  <a:pt x="21073" y="34163"/>
                </a:lnTo>
                <a:lnTo>
                  <a:pt x="21786" y="33528"/>
                </a:lnTo>
                <a:lnTo>
                  <a:pt x="23040" y="32512"/>
                </a:lnTo>
                <a:lnTo>
                  <a:pt x="24063" y="31750"/>
                </a:lnTo>
                <a:lnTo>
                  <a:pt x="24500" y="31369"/>
                </a:lnTo>
                <a:lnTo>
                  <a:pt x="25202" y="30988"/>
                </a:lnTo>
                <a:lnTo>
                  <a:pt x="25984" y="30734"/>
                </a:lnTo>
                <a:lnTo>
                  <a:pt x="29783" y="30734"/>
                </a:lnTo>
                <a:lnTo>
                  <a:pt x="30469" y="29591"/>
                </a:lnTo>
                <a:lnTo>
                  <a:pt x="32159" y="24384"/>
                </a:lnTo>
                <a:lnTo>
                  <a:pt x="32125" y="22098"/>
                </a:lnTo>
                <a:lnTo>
                  <a:pt x="31883" y="21209"/>
                </a:lnTo>
                <a:lnTo>
                  <a:pt x="30860" y="20828"/>
                </a:lnTo>
                <a:lnTo>
                  <a:pt x="29602" y="20320"/>
                </a:lnTo>
                <a:close/>
              </a:path>
              <a:path w="33654" h="67309">
                <a:moveTo>
                  <a:pt x="11284" y="23494"/>
                </a:moveTo>
                <a:lnTo>
                  <a:pt x="2168" y="23494"/>
                </a:lnTo>
                <a:lnTo>
                  <a:pt x="3421" y="24383"/>
                </a:lnTo>
                <a:lnTo>
                  <a:pt x="5825" y="25907"/>
                </a:lnTo>
                <a:lnTo>
                  <a:pt x="8930" y="27685"/>
                </a:lnTo>
                <a:lnTo>
                  <a:pt x="12069" y="29336"/>
                </a:lnTo>
                <a:lnTo>
                  <a:pt x="13760" y="29971"/>
                </a:lnTo>
                <a:lnTo>
                  <a:pt x="14001" y="30098"/>
                </a:lnTo>
                <a:lnTo>
                  <a:pt x="13369" y="28828"/>
                </a:lnTo>
                <a:lnTo>
                  <a:pt x="11368" y="23748"/>
                </a:lnTo>
                <a:lnTo>
                  <a:pt x="11284" y="23494"/>
                </a:lnTo>
                <a:close/>
              </a:path>
              <a:path w="33654" h="67309">
                <a:moveTo>
                  <a:pt x="14864" y="9144"/>
                </a:moveTo>
                <a:lnTo>
                  <a:pt x="14231" y="11557"/>
                </a:lnTo>
                <a:lnTo>
                  <a:pt x="13806" y="13716"/>
                </a:lnTo>
                <a:lnTo>
                  <a:pt x="13539" y="15748"/>
                </a:lnTo>
                <a:lnTo>
                  <a:pt x="13454" y="22097"/>
                </a:lnTo>
                <a:lnTo>
                  <a:pt x="13568" y="23113"/>
                </a:lnTo>
                <a:lnTo>
                  <a:pt x="15416" y="29209"/>
                </a:lnTo>
                <a:lnTo>
                  <a:pt x="16117" y="27686"/>
                </a:lnTo>
                <a:lnTo>
                  <a:pt x="16830" y="26416"/>
                </a:lnTo>
                <a:lnTo>
                  <a:pt x="20717" y="21717"/>
                </a:lnTo>
                <a:lnTo>
                  <a:pt x="21269" y="21209"/>
                </a:lnTo>
                <a:lnTo>
                  <a:pt x="22177" y="20701"/>
                </a:lnTo>
                <a:lnTo>
                  <a:pt x="23201" y="20320"/>
                </a:lnTo>
                <a:lnTo>
                  <a:pt x="29602" y="20320"/>
                </a:lnTo>
                <a:lnTo>
                  <a:pt x="28974" y="20066"/>
                </a:lnTo>
                <a:lnTo>
                  <a:pt x="15140" y="9525"/>
                </a:lnTo>
                <a:lnTo>
                  <a:pt x="14864" y="91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02962" y="624020"/>
            <a:ext cx="12700" cy="17145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12699" y="0"/>
                </a:moveTo>
                <a:lnTo>
                  <a:pt x="0" y="13508"/>
                </a:lnTo>
                <a:lnTo>
                  <a:pt x="157" y="13782"/>
                </a:lnTo>
                <a:lnTo>
                  <a:pt x="5347" y="16797"/>
                </a:lnTo>
                <a:lnTo>
                  <a:pt x="6133" y="16640"/>
                </a:lnTo>
                <a:lnTo>
                  <a:pt x="12612" y="1801"/>
                </a:lnTo>
                <a:lnTo>
                  <a:pt x="1269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60468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17073" y="13158"/>
                </a:moveTo>
                <a:lnTo>
                  <a:pt x="10569" y="13158"/>
                </a:lnTo>
                <a:lnTo>
                  <a:pt x="11395" y="14372"/>
                </a:lnTo>
                <a:lnTo>
                  <a:pt x="12339" y="15346"/>
                </a:lnTo>
                <a:lnTo>
                  <a:pt x="17804" y="17934"/>
                </a:lnTo>
                <a:lnTo>
                  <a:pt x="17293" y="15197"/>
                </a:lnTo>
                <a:lnTo>
                  <a:pt x="17073" y="13158"/>
                </a:lnTo>
                <a:close/>
              </a:path>
              <a:path w="18414" h="18415">
                <a:moveTo>
                  <a:pt x="4121" y="0"/>
                </a:moveTo>
                <a:lnTo>
                  <a:pt x="0" y="6379"/>
                </a:lnTo>
                <a:lnTo>
                  <a:pt x="105" y="7089"/>
                </a:lnTo>
                <a:lnTo>
                  <a:pt x="466" y="8852"/>
                </a:lnTo>
                <a:lnTo>
                  <a:pt x="308" y="9746"/>
                </a:lnTo>
                <a:lnTo>
                  <a:pt x="4672" y="14876"/>
                </a:lnTo>
                <a:lnTo>
                  <a:pt x="6245" y="14647"/>
                </a:lnTo>
                <a:lnTo>
                  <a:pt x="6756" y="14487"/>
                </a:lnTo>
                <a:lnTo>
                  <a:pt x="7891" y="14178"/>
                </a:lnTo>
                <a:lnTo>
                  <a:pt x="8682" y="13937"/>
                </a:lnTo>
                <a:lnTo>
                  <a:pt x="10059" y="13388"/>
                </a:lnTo>
                <a:lnTo>
                  <a:pt x="10569" y="13158"/>
                </a:lnTo>
                <a:lnTo>
                  <a:pt x="17073" y="13158"/>
                </a:lnTo>
                <a:lnTo>
                  <a:pt x="17017" y="12529"/>
                </a:lnTo>
                <a:lnTo>
                  <a:pt x="16585" y="12254"/>
                </a:lnTo>
                <a:lnTo>
                  <a:pt x="16231" y="11979"/>
                </a:lnTo>
                <a:lnTo>
                  <a:pt x="15483" y="11315"/>
                </a:lnTo>
                <a:lnTo>
                  <a:pt x="14846" y="10570"/>
                </a:lnTo>
                <a:lnTo>
                  <a:pt x="14462" y="10066"/>
                </a:lnTo>
                <a:lnTo>
                  <a:pt x="13597" y="8692"/>
                </a:lnTo>
                <a:lnTo>
                  <a:pt x="13755" y="7867"/>
                </a:lnTo>
                <a:lnTo>
                  <a:pt x="13881" y="6928"/>
                </a:lnTo>
                <a:lnTo>
                  <a:pt x="8682" y="1213"/>
                </a:lnTo>
                <a:lnTo>
                  <a:pt x="7621" y="778"/>
                </a:lnTo>
                <a:lnTo>
                  <a:pt x="5695" y="194"/>
                </a:lnTo>
                <a:lnTo>
                  <a:pt x="4121" y="0"/>
                </a:lnTo>
                <a:close/>
              </a:path>
              <a:path w="18414" h="18415">
                <a:moveTo>
                  <a:pt x="10216" y="1099"/>
                </a:moveTo>
                <a:lnTo>
                  <a:pt x="9744" y="1099"/>
                </a:lnTo>
                <a:lnTo>
                  <a:pt x="8682" y="1213"/>
                </a:lnTo>
                <a:lnTo>
                  <a:pt x="11002" y="1213"/>
                </a:lnTo>
                <a:lnTo>
                  <a:pt x="10216" y="10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62467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6526" y="0"/>
                </a:moveTo>
                <a:lnTo>
                  <a:pt x="629" y="6298"/>
                </a:lnTo>
                <a:lnTo>
                  <a:pt x="393" y="6459"/>
                </a:lnTo>
                <a:lnTo>
                  <a:pt x="196" y="6814"/>
                </a:lnTo>
                <a:lnTo>
                  <a:pt x="80" y="7157"/>
                </a:lnTo>
                <a:lnTo>
                  <a:pt x="0" y="8177"/>
                </a:lnTo>
                <a:lnTo>
                  <a:pt x="157" y="8612"/>
                </a:lnTo>
                <a:lnTo>
                  <a:pt x="4482" y="10410"/>
                </a:lnTo>
                <a:lnTo>
                  <a:pt x="5308" y="9940"/>
                </a:lnTo>
                <a:lnTo>
                  <a:pt x="9121" y="5359"/>
                </a:lnTo>
                <a:lnTo>
                  <a:pt x="9043" y="3722"/>
                </a:lnTo>
                <a:lnTo>
                  <a:pt x="8769" y="2897"/>
                </a:lnTo>
                <a:lnTo>
                  <a:pt x="8492" y="2301"/>
                </a:lnTo>
                <a:lnTo>
                  <a:pt x="7902" y="1408"/>
                </a:lnTo>
                <a:lnTo>
                  <a:pt x="6802" y="229"/>
                </a:lnTo>
                <a:lnTo>
                  <a:pt x="652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61642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050" y="0"/>
                </a:moveTo>
                <a:lnTo>
                  <a:pt x="0" y="5016"/>
                </a:lnTo>
                <a:lnTo>
                  <a:pt x="118" y="5680"/>
                </a:lnTo>
                <a:lnTo>
                  <a:pt x="5154" y="1408"/>
                </a:lnTo>
                <a:lnTo>
                  <a:pt x="5108" y="858"/>
                </a:lnTo>
                <a:lnTo>
                  <a:pt x="405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06462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5" h="20320">
                <a:moveTo>
                  <a:pt x="20806" y="3015"/>
                </a:moveTo>
                <a:lnTo>
                  <a:pt x="7431" y="3015"/>
                </a:lnTo>
                <a:lnTo>
                  <a:pt x="9239" y="3093"/>
                </a:lnTo>
                <a:lnTo>
                  <a:pt x="11047" y="3328"/>
                </a:lnTo>
                <a:lnTo>
                  <a:pt x="35380" y="16562"/>
                </a:lnTo>
                <a:lnTo>
                  <a:pt x="36873" y="17971"/>
                </a:lnTo>
                <a:lnTo>
                  <a:pt x="38416" y="19577"/>
                </a:lnTo>
                <a:lnTo>
                  <a:pt x="38612" y="19811"/>
                </a:lnTo>
                <a:lnTo>
                  <a:pt x="37674" y="17854"/>
                </a:lnTo>
                <a:lnTo>
                  <a:pt x="21328" y="3211"/>
                </a:lnTo>
                <a:lnTo>
                  <a:pt x="20806" y="3015"/>
                </a:lnTo>
                <a:close/>
              </a:path>
              <a:path w="38735" h="20320">
                <a:moveTo>
                  <a:pt x="4089" y="0"/>
                </a:moveTo>
                <a:lnTo>
                  <a:pt x="1454" y="79"/>
                </a:lnTo>
                <a:lnTo>
                  <a:pt x="668" y="1919"/>
                </a:lnTo>
                <a:lnTo>
                  <a:pt x="0" y="3954"/>
                </a:lnTo>
                <a:lnTo>
                  <a:pt x="1887" y="3485"/>
                </a:lnTo>
                <a:lnTo>
                  <a:pt x="3735" y="3211"/>
                </a:lnTo>
                <a:lnTo>
                  <a:pt x="5583" y="3054"/>
                </a:lnTo>
                <a:lnTo>
                  <a:pt x="7431" y="3015"/>
                </a:lnTo>
                <a:lnTo>
                  <a:pt x="20806" y="3015"/>
                </a:lnTo>
                <a:lnTo>
                  <a:pt x="19971" y="2701"/>
                </a:lnTo>
                <a:lnTo>
                  <a:pt x="5937" y="40"/>
                </a:lnTo>
                <a:lnTo>
                  <a:pt x="408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43223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8843" y="0"/>
                </a:moveTo>
                <a:lnTo>
                  <a:pt x="0" y="6146"/>
                </a:lnTo>
                <a:lnTo>
                  <a:pt x="80" y="6303"/>
                </a:lnTo>
                <a:lnTo>
                  <a:pt x="1724" y="6811"/>
                </a:lnTo>
                <a:lnTo>
                  <a:pt x="2081" y="6773"/>
                </a:lnTo>
                <a:lnTo>
                  <a:pt x="2518" y="6656"/>
                </a:lnTo>
                <a:lnTo>
                  <a:pt x="3230" y="6146"/>
                </a:lnTo>
                <a:lnTo>
                  <a:pt x="3852" y="5754"/>
                </a:lnTo>
                <a:lnTo>
                  <a:pt x="9556" y="4228"/>
                </a:lnTo>
                <a:lnTo>
                  <a:pt x="11642" y="4228"/>
                </a:lnTo>
                <a:lnTo>
                  <a:pt x="11994" y="3523"/>
                </a:lnTo>
                <a:lnTo>
                  <a:pt x="12101" y="2936"/>
                </a:lnTo>
                <a:lnTo>
                  <a:pt x="12074" y="2153"/>
                </a:lnTo>
                <a:lnTo>
                  <a:pt x="11867" y="1604"/>
                </a:lnTo>
                <a:lnTo>
                  <a:pt x="9314" y="77"/>
                </a:lnTo>
                <a:lnTo>
                  <a:pt x="8843" y="0"/>
                </a:lnTo>
                <a:close/>
              </a:path>
              <a:path w="12700" h="6984">
                <a:moveTo>
                  <a:pt x="11642" y="4228"/>
                </a:moveTo>
                <a:lnTo>
                  <a:pt x="10533" y="4228"/>
                </a:lnTo>
                <a:lnTo>
                  <a:pt x="11603" y="430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47156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014" y="0"/>
                </a:moveTo>
                <a:lnTo>
                  <a:pt x="0" y="1761"/>
                </a:lnTo>
                <a:lnTo>
                  <a:pt x="781" y="2192"/>
                </a:lnTo>
                <a:lnTo>
                  <a:pt x="1103" y="2348"/>
                </a:lnTo>
                <a:lnTo>
                  <a:pt x="1966" y="2622"/>
                </a:lnTo>
                <a:lnTo>
                  <a:pt x="2472" y="2701"/>
                </a:lnTo>
                <a:lnTo>
                  <a:pt x="2989" y="2740"/>
                </a:lnTo>
                <a:lnTo>
                  <a:pt x="3541" y="2701"/>
                </a:lnTo>
                <a:lnTo>
                  <a:pt x="6646" y="38"/>
                </a:lnTo>
                <a:lnTo>
                  <a:pt x="601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2164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623" y="0"/>
                </a:moveTo>
                <a:lnTo>
                  <a:pt x="264" y="1957"/>
                </a:lnTo>
                <a:lnTo>
                  <a:pt x="57" y="3797"/>
                </a:lnTo>
                <a:lnTo>
                  <a:pt x="0" y="9787"/>
                </a:lnTo>
                <a:lnTo>
                  <a:pt x="191" y="11549"/>
                </a:lnTo>
                <a:lnTo>
                  <a:pt x="413" y="12880"/>
                </a:lnTo>
                <a:lnTo>
                  <a:pt x="584" y="13664"/>
                </a:lnTo>
                <a:lnTo>
                  <a:pt x="971" y="15073"/>
                </a:lnTo>
                <a:lnTo>
                  <a:pt x="1213" y="15778"/>
                </a:lnTo>
                <a:lnTo>
                  <a:pt x="1489" y="15543"/>
                </a:lnTo>
                <a:lnTo>
                  <a:pt x="4007" y="10962"/>
                </a:lnTo>
                <a:lnTo>
                  <a:pt x="3957" y="7517"/>
                </a:lnTo>
                <a:lnTo>
                  <a:pt x="6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74224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5" h="41909">
                <a:moveTo>
                  <a:pt x="31844" y="36448"/>
                </a:moveTo>
                <a:lnTo>
                  <a:pt x="18910" y="36448"/>
                </a:lnTo>
                <a:lnTo>
                  <a:pt x="19774" y="37845"/>
                </a:lnTo>
                <a:lnTo>
                  <a:pt x="20640" y="38988"/>
                </a:lnTo>
                <a:lnTo>
                  <a:pt x="26183" y="41655"/>
                </a:lnTo>
                <a:lnTo>
                  <a:pt x="26891" y="41401"/>
                </a:lnTo>
                <a:lnTo>
                  <a:pt x="28267" y="40639"/>
                </a:lnTo>
                <a:lnTo>
                  <a:pt x="28935" y="40131"/>
                </a:lnTo>
                <a:lnTo>
                  <a:pt x="29564" y="39496"/>
                </a:lnTo>
                <a:lnTo>
                  <a:pt x="30154" y="38734"/>
                </a:lnTo>
                <a:lnTo>
                  <a:pt x="30744" y="38099"/>
                </a:lnTo>
                <a:lnTo>
                  <a:pt x="31844" y="36448"/>
                </a:lnTo>
                <a:close/>
              </a:path>
              <a:path w="70485" h="41909">
                <a:moveTo>
                  <a:pt x="7076" y="26161"/>
                </a:moveTo>
                <a:lnTo>
                  <a:pt x="5739" y="26542"/>
                </a:lnTo>
                <a:lnTo>
                  <a:pt x="4559" y="26923"/>
                </a:lnTo>
                <a:lnTo>
                  <a:pt x="3538" y="27431"/>
                </a:lnTo>
                <a:lnTo>
                  <a:pt x="2633" y="27812"/>
                </a:lnTo>
                <a:lnTo>
                  <a:pt x="0" y="31876"/>
                </a:lnTo>
                <a:lnTo>
                  <a:pt x="156" y="32384"/>
                </a:lnTo>
                <a:lnTo>
                  <a:pt x="6722" y="37591"/>
                </a:lnTo>
                <a:lnTo>
                  <a:pt x="8687" y="38099"/>
                </a:lnTo>
                <a:lnTo>
                  <a:pt x="10457" y="38226"/>
                </a:lnTo>
                <a:lnTo>
                  <a:pt x="12029" y="38480"/>
                </a:lnTo>
                <a:lnTo>
                  <a:pt x="14506" y="38480"/>
                </a:lnTo>
                <a:lnTo>
                  <a:pt x="15057" y="38353"/>
                </a:lnTo>
                <a:lnTo>
                  <a:pt x="15529" y="38353"/>
                </a:lnTo>
                <a:lnTo>
                  <a:pt x="16354" y="38099"/>
                </a:lnTo>
                <a:lnTo>
                  <a:pt x="18910" y="36448"/>
                </a:lnTo>
                <a:lnTo>
                  <a:pt x="31844" y="36448"/>
                </a:lnTo>
                <a:lnTo>
                  <a:pt x="32788" y="34670"/>
                </a:lnTo>
                <a:lnTo>
                  <a:pt x="33430" y="33400"/>
                </a:lnTo>
                <a:lnTo>
                  <a:pt x="9396" y="33400"/>
                </a:lnTo>
                <a:lnTo>
                  <a:pt x="9160" y="33273"/>
                </a:lnTo>
                <a:lnTo>
                  <a:pt x="8491" y="33019"/>
                </a:lnTo>
                <a:lnTo>
                  <a:pt x="8098" y="32765"/>
                </a:lnTo>
                <a:lnTo>
                  <a:pt x="7233" y="32257"/>
                </a:lnTo>
                <a:lnTo>
                  <a:pt x="6839" y="31876"/>
                </a:lnTo>
                <a:lnTo>
                  <a:pt x="6171" y="30860"/>
                </a:lnTo>
                <a:lnTo>
                  <a:pt x="6054" y="30606"/>
                </a:lnTo>
                <a:lnTo>
                  <a:pt x="5928" y="30098"/>
                </a:lnTo>
                <a:lnTo>
                  <a:pt x="6054" y="28193"/>
                </a:lnTo>
                <a:lnTo>
                  <a:pt x="6486" y="27177"/>
                </a:lnTo>
                <a:lnTo>
                  <a:pt x="7076" y="26161"/>
                </a:lnTo>
                <a:close/>
              </a:path>
              <a:path w="70485" h="41909">
                <a:moveTo>
                  <a:pt x="64284" y="5334"/>
                </a:moveTo>
                <a:lnTo>
                  <a:pt x="47336" y="5333"/>
                </a:lnTo>
                <a:lnTo>
                  <a:pt x="54958" y="5714"/>
                </a:lnTo>
                <a:lnTo>
                  <a:pt x="52566" y="6984"/>
                </a:lnTo>
                <a:lnTo>
                  <a:pt x="40179" y="14858"/>
                </a:lnTo>
                <a:lnTo>
                  <a:pt x="37939" y="16509"/>
                </a:lnTo>
                <a:lnTo>
                  <a:pt x="36798" y="17525"/>
                </a:lnTo>
                <a:lnTo>
                  <a:pt x="35659" y="18414"/>
                </a:lnTo>
                <a:lnTo>
                  <a:pt x="34479" y="19430"/>
                </a:lnTo>
                <a:lnTo>
                  <a:pt x="33339" y="20446"/>
                </a:lnTo>
                <a:lnTo>
                  <a:pt x="31779" y="21970"/>
                </a:lnTo>
                <a:lnTo>
                  <a:pt x="28738" y="25018"/>
                </a:lnTo>
                <a:lnTo>
                  <a:pt x="27271" y="26669"/>
                </a:lnTo>
                <a:lnTo>
                  <a:pt x="26026" y="27939"/>
                </a:lnTo>
                <a:lnTo>
                  <a:pt x="25043" y="28701"/>
                </a:lnTo>
                <a:lnTo>
                  <a:pt x="23942" y="29463"/>
                </a:lnTo>
                <a:lnTo>
                  <a:pt x="23313" y="29971"/>
                </a:lnTo>
                <a:lnTo>
                  <a:pt x="11754" y="33400"/>
                </a:lnTo>
                <a:lnTo>
                  <a:pt x="33430" y="33400"/>
                </a:lnTo>
                <a:lnTo>
                  <a:pt x="34058" y="32130"/>
                </a:lnTo>
                <a:lnTo>
                  <a:pt x="35579" y="28193"/>
                </a:lnTo>
                <a:lnTo>
                  <a:pt x="35659" y="27939"/>
                </a:lnTo>
                <a:lnTo>
                  <a:pt x="45295" y="27939"/>
                </a:lnTo>
                <a:lnTo>
                  <a:pt x="48608" y="20446"/>
                </a:lnTo>
                <a:lnTo>
                  <a:pt x="49932" y="17652"/>
                </a:lnTo>
                <a:lnTo>
                  <a:pt x="50910" y="16128"/>
                </a:lnTo>
                <a:lnTo>
                  <a:pt x="51542" y="15366"/>
                </a:lnTo>
                <a:lnTo>
                  <a:pt x="52129" y="14731"/>
                </a:lnTo>
                <a:lnTo>
                  <a:pt x="52991" y="14096"/>
                </a:lnTo>
                <a:lnTo>
                  <a:pt x="53267" y="13842"/>
                </a:lnTo>
                <a:lnTo>
                  <a:pt x="54015" y="13588"/>
                </a:lnTo>
                <a:lnTo>
                  <a:pt x="54486" y="13461"/>
                </a:lnTo>
                <a:lnTo>
                  <a:pt x="56107" y="13461"/>
                </a:lnTo>
                <a:lnTo>
                  <a:pt x="56383" y="13334"/>
                </a:lnTo>
                <a:lnTo>
                  <a:pt x="57280" y="13080"/>
                </a:lnTo>
                <a:lnTo>
                  <a:pt x="57637" y="12826"/>
                </a:lnTo>
                <a:lnTo>
                  <a:pt x="57993" y="12699"/>
                </a:lnTo>
                <a:lnTo>
                  <a:pt x="58580" y="12319"/>
                </a:lnTo>
                <a:lnTo>
                  <a:pt x="58810" y="12065"/>
                </a:lnTo>
                <a:lnTo>
                  <a:pt x="59212" y="11684"/>
                </a:lnTo>
                <a:lnTo>
                  <a:pt x="59488" y="11303"/>
                </a:lnTo>
                <a:lnTo>
                  <a:pt x="59718" y="10668"/>
                </a:lnTo>
                <a:lnTo>
                  <a:pt x="59684" y="9652"/>
                </a:lnTo>
                <a:lnTo>
                  <a:pt x="59408" y="9017"/>
                </a:lnTo>
                <a:lnTo>
                  <a:pt x="59431" y="8763"/>
                </a:lnTo>
                <a:lnTo>
                  <a:pt x="59994" y="8128"/>
                </a:lnTo>
                <a:lnTo>
                  <a:pt x="60776" y="7493"/>
                </a:lnTo>
                <a:lnTo>
                  <a:pt x="61179" y="7112"/>
                </a:lnTo>
                <a:lnTo>
                  <a:pt x="64284" y="5334"/>
                </a:lnTo>
                <a:close/>
              </a:path>
              <a:path w="70485" h="41909">
                <a:moveTo>
                  <a:pt x="45295" y="27939"/>
                </a:moveTo>
                <a:lnTo>
                  <a:pt x="35659" y="27939"/>
                </a:lnTo>
                <a:lnTo>
                  <a:pt x="36366" y="28828"/>
                </a:lnTo>
                <a:lnTo>
                  <a:pt x="37073" y="29590"/>
                </a:lnTo>
                <a:lnTo>
                  <a:pt x="40966" y="31368"/>
                </a:lnTo>
                <a:lnTo>
                  <a:pt x="41556" y="31241"/>
                </a:lnTo>
                <a:lnTo>
                  <a:pt x="42656" y="30733"/>
                </a:lnTo>
                <a:lnTo>
                  <a:pt x="43168" y="30352"/>
                </a:lnTo>
                <a:lnTo>
                  <a:pt x="44623" y="28828"/>
                </a:lnTo>
                <a:lnTo>
                  <a:pt x="45295" y="27939"/>
                </a:lnTo>
                <a:close/>
              </a:path>
              <a:path w="70485" h="41909">
                <a:moveTo>
                  <a:pt x="16787" y="12826"/>
                </a:moveTo>
                <a:lnTo>
                  <a:pt x="11307" y="21589"/>
                </a:lnTo>
                <a:lnTo>
                  <a:pt x="11519" y="22732"/>
                </a:lnTo>
                <a:lnTo>
                  <a:pt x="11722" y="23494"/>
                </a:lnTo>
                <a:lnTo>
                  <a:pt x="12265" y="25018"/>
                </a:lnTo>
                <a:lnTo>
                  <a:pt x="12580" y="25526"/>
                </a:lnTo>
                <a:lnTo>
                  <a:pt x="12697" y="25780"/>
                </a:lnTo>
                <a:lnTo>
                  <a:pt x="18635" y="27304"/>
                </a:lnTo>
                <a:lnTo>
                  <a:pt x="19264" y="27177"/>
                </a:lnTo>
                <a:lnTo>
                  <a:pt x="21347" y="26669"/>
                </a:lnTo>
                <a:lnTo>
                  <a:pt x="22880" y="26161"/>
                </a:lnTo>
                <a:lnTo>
                  <a:pt x="24611" y="25526"/>
                </a:lnTo>
                <a:lnTo>
                  <a:pt x="25554" y="25018"/>
                </a:lnTo>
                <a:lnTo>
                  <a:pt x="25437" y="24891"/>
                </a:lnTo>
                <a:lnTo>
                  <a:pt x="18713" y="21843"/>
                </a:lnTo>
                <a:lnTo>
                  <a:pt x="17455" y="21589"/>
                </a:lnTo>
                <a:lnTo>
                  <a:pt x="14586" y="21589"/>
                </a:lnTo>
                <a:lnTo>
                  <a:pt x="14782" y="21208"/>
                </a:lnTo>
                <a:lnTo>
                  <a:pt x="15018" y="20827"/>
                </a:lnTo>
                <a:lnTo>
                  <a:pt x="16236" y="19938"/>
                </a:lnTo>
                <a:lnTo>
                  <a:pt x="17219" y="19430"/>
                </a:lnTo>
                <a:lnTo>
                  <a:pt x="18516" y="19176"/>
                </a:lnTo>
                <a:lnTo>
                  <a:pt x="19578" y="18922"/>
                </a:lnTo>
                <a:lnTo>
                  <a:pt x="35248" y="15874"/>
                </a:lnTo>
                <a:lnTo>
                  <a:pt x="28699" y="15874"/>
                </a:lnTo>
                <a:lnTo>
                  <a:pt x="26970" y="15493"/>
                </a:lnTo>
                <a:lnTo>
                  <a:pt x="25829" y="14858"/>
                </a:lnTo>
                <a:lnTo>
                  <a:pt x="25554" y="14604"/>
                </a:lnTo>
                <a:lnTo>
                  <a:pt x="24138" y="14223"/>
                </a:lnTo>
                <a:lnTo>
                  <a:pt x="21622" y="13461"/>
                </a:lnTo>
                <a:lnTo>
                  <a:pt x="20483" y="13207"/>
                </a:lnTo>
                <a:lnTo>
                  <a:pt x="18477" y="12953"/>
                </a:lnTo>
                <a:lnTo>
                  <a:pt x="16787" y="12826"/>
                </a:lnTo>
                <a:close/>
              </a:path>
              <a:path w="70485" h="41909">
                <a:moveTo>
                  <a:pt x="30060" y="18922"/>
                </a:moveTo>
                <a:lnTo>
                  <a:pt x="22212" y="18922"/>
                </a:lnTo>
                <a:lnTo>
                  <a:pt x="23785" y="19049"/>
                </a:lnTo>
                <a:lnTo>
                  <a:pt x="26537" y="19557"/>
                </a:lnTo>
                <a:lnTo>
                  <a:pt x="27560" y="19811"/>
                </a:lnTo>
                <a:lnTo>
                  <a:pt x="27913" y="19811"/>
                </a:lnTo>
                <a:lnTo>
                  <a:pt x="28896" y="19430"/>
                </a:lnTo>
                <a:lnTo>
                  <a:pt x="30060" y="18922"/>
                </a:lnTo>
                <a:close/>
              </a:path>
              <a:path w="70485" h="41909">
                <a:moveTo>
                  <a:pt x="38882" y="761"/>
                </a:moveTo>
                <a:lnTo>
                  <a:pt x="29737" y="7365"/>
                </a:lnTo>
                <a:lnTo>
                  <a:pt x="29860" y="8127"/>
                </a:lnTo>
                <a:lnTo>
                  <a:pt x="29965" y="8508"/>
                </a:lnTo>
                <a:lnTo>
                  <a:pt x="30154" y="9016"/>
                </a:lnTo>
                <a:lnTo>
                  <a:pt x="31098" y="10413"/>
                </a:lnTo>
                <a:lnTo>
                  <a:pt x="32199" y="11302"/>
                </a:lnTo>
                <a:lnTo>
                  <a:pt x="32473" y="11556"/>
                </a:lnTo>
                <a:lnTo>
                  <a:pt x="31019" y="15112"/>
                </a:lnTo>
                <a:lnTo>
                  <a:pt x="30783" y="15366"/>
                </a:lnTo>
                <a:lnTo>
                  <a:pt x="30469" y="15620"/>
                </a:lnTo>
                <a:lnTo>
                  <a:pt x="29918" y="15747"/>
                </a:lnTo>
                <a:lnTo>
                  <a:pt x="29604" y="15874"/>
                </a:lnTo>
                <a:lnTo>
                  <a:pt x="39708" y="10667"/>
                </a:lnTo>
                <a:lnTo>
                  <a:pt x="40101" y="10286"/>
                </a:lnTo>
                <a:lnTo>
                  <a:pt x="40337" y="9778"/>
                </a:lnTo>
                <a:lnTo>
                  <a:pt x="40259" y="8762"/>
                </a:lnTo>
                <a:lnTo>
                  <a:pt x="40023" y="8381"/>
                </a:lnTo>
                <a:lnTo>
                  <a:pt x="39630" y="8000"/>
                </a:lnTo>
                <a:lnTo>
                  <a:pt x="39394" y="7873"/>
                </a:lnTo>
                <a:lnTo>
                  <a:pt x="38725" y="7365"/>
                </a:lnTo>
                <a:lnTo>
                  <a:pt x="37899" y="6984"/>
                </a:lnTo>
                <a:lnTo>
                  <a:pt x="37388" y="6857"/>
                </a:lnTo>
                <a:lnTo>
                  <a:pt x="36208" y="6476"/>
                </a:lnTo>
                <a:lnTo>
                  <a:pt x="34793" y="6095"/>
                </a:lnTo>
                <a:lnTo>
                  <a:pt x="35737" y="5841"/>
                </a:lnTo>
                <a:lnTo>
                  <a:pt x="37073" y="5714"/>
                </a:lnTo>
                <a:lnTo>
                  <a:pt x="37978" y="5587"/>
                </a:lnTo>
                <a:lnTo>
                  <a:pt x="41752" y="5333"/>
                </a:lnTo>
                <a:lnTo>
                  <a:pt x="64284" y="5334"/>
                </a:lnTo>
                <a:lnTo>
                  <a:pt x="65181" y="5080"/>
                </a:lnTo>
                <a:lnTo>
                  <a:pt x="66089" y="4699"/>
                </a:lnTo>
                <a:lnTo>
                  <a:pt x="67699" y="4191"/>
                </a:lnTo>
                <a:lnTo>
                  <a:pt x="68412" y="4064"/>
                </a:lnTo>
                <a:lnTo>
                  <a:pt x="70252" y="3810"/>
                </a:lnTo>
                <a:lnTo>
                  <a:pt x="69700" y="3810"/>
                </a:lnTo>
                <a:lnTo>
                  <a:pt x="69355" y="3683"/>
                </a:lnTo>
                <a:lnTo>
                  <a:pt x="67188" y="2667"/>
                </a:lnTo>
                <a:lnTo>
                  <a:pt x="47768" y="2666"/>
                </a:lnTo>
                <a:lnTo>
                  <a:pt x="45527" y="2031"/>
                </a:lnTo>
                <a:lnTo>
                  <a:pt x="43521" y="1523"/>
                </a:lnTo>
                <a:lnTo>
                  <a:pt x="41752" y="1269"/>
                </a:lnTo>
                <a:lnTo>
                  <a:pt x="40220" y="1015"/>
                </a:lnTo>
                <a:lnTo>
                  <a:pt x="38882" y="761"/>
                </a:lnTo>
                <a:close/>
              </a:path>
              <a:path w="70485" h="41909">
                <a:moveTo>
                  <a:pt x="56107" y="13461"/>
                </a:moveTo>
                <a:lnTo>
                  <a:pt x="55199" y="13461"/>
                </a:lnTo>
                <a:lnTo>
                  <a:pt x="55831" y="13588"/>
                </a:lnTo>
                <a:lnTo>
                  <a:pt x="56107" y="13461"/>
                </a:lnTo>
                <a:close/>
              </a:path>
              <a:path w="70485" h="41909">
                <a:moveTo>
                  <a:pt x="57867" y="0"/>
                </a:moveTo>
                <a:lnTo>
                  <a:pt x="47768" y="2666"/>
                </a:lnTo>
                <a:lnTo>
                  <a:pt x="67188" y="2667"/>
                </a:lnTo>
                <a:lnTo>
                  <a:pt x="66917" y="2540"/>
                </a:lnTo>
                <a:lnTo>
                  <a:pt x="64364" y="1524"/>
                </a:lnTo>
                <a:lnTo>
                  <a:pt x="61995" y="889"/>
                </a:lnTo>
                <a:lnTo>
                  <a:pt x="60903" y="508"/>
                </a:lnTo>
                <a:lnTo>
                  <a:pt x="58856" y="127"/>
                </a:lnTo>
                <a:lnTo>
                  <a:pt x="578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10065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5" h="36195">
                <a:moveTo>
                  <a:pt x="38588" y="26543"/>
                </a:moveTo>
                <a:lnTo>
                  <a:pt x="28852" y="26543"/>
                </a:lnTo>
                <a:lnTo>
                  <a:pt x="29127" y="26670"/>
                </a:lnTo>
                <a:lnTo>
                  <a:pt x="29324" y="26670"/>
                </a:lnTo>
                <a:lnTo>
                  <a:pt x="29520" y="26797"/>
                </a:lnTo>
                <a:lnTo>
                  <a:pt x="29835" y="27051"/>
                </a:lnTo>
                <a:lnTo>
                  <a:pt x="30032" y="27305"/>
                </a:lnTo>
                <a:lnTo>
                  <a:pt x="30137" y="27559"/>
                </a:lnTo>
                <a:lnTo>
                  <a:pt x="30381" y="29210"/>
                </a:lnTo>
                <a:lnTo>
                  <a:pt x="30739" y="30988"/>
                </a:lnTo>
                <a:lnTo>
                  <a:pt x="33374" y="35052"/>
                </a:lnTo>
                <a:lnTo>
                  <a:pt x="33884" y="35433"/>
                </a:lnTo>
                <a:lnTo>
                  <a:pt x="34396" y="35560"/>
                </a:lnTo>
                <a:lnTo>
                  <a:pt x="34907" y="35814"/>
                </a:lnTo>
                <a:lnTo>
                  <a:pt x="35968" y="35941"/>
                </a:lnTo>
                <a:lnTo>
                  <a:pt x="37580" y="35941"/>
                </a:lnTo>
                <a:lnTo>
                  <a:pt x="40412" y="35179"/>
                </a:lnTo>
                <a:lnTo>
                  <a:pt x="42141" y="34290"/>
                </a:lnTo>
                <a:lnTo>
                  <a:pt x="46663" y="32385"/>
                </a:lnTo>
                <a:lnTo>
                  <a:pt x="48077" y="31623"/>
                </a:lnTo>
                <a:lnTo>
                  <a:pt x="50869" y="30226"/>
                </a:lnTo>
                <a:lnTo>
                  <a:pt x="52832" y="29210"/>
                </a:lnTo>
                <a:lnTo>
                  <a:pt x="35968" y="29210"/>
                </a:lnTo>
                <a:lnTo>
                  <a:pt x="37865" y="27305"/>
                </a:lnTo>
                <a:lnTo>
                  <a:pt x="38588" y="26543"/>
                </a:lnTo>
                <a:close/>
              </a:path>
              <a:path w="70485" h="36195">
                <a:moveTo>
                  <a:pt x="388" y="3301"/>
                </a:moveTo>
                <a:lnTo>
                  <a:pt x="223" y="4190"/>
                </a:lnTo>
                <a:lnTo>
                  <a:pt x="117" y="4952"/>
                </a:lnTo>
                <a:lnTo>
                  <a:pt x="0" y="7111"/>
                </a:lnTo>
                <a:lnTo>
                  <a:pt x="122" y="8762"/>
                </a:lnTo>
                <a:lnTo>
                  <a:pt x="8526" y="17017"/>
                </a:lnTo>
                <a:lnTo>
                  <a:pt x="9549" y="17271"/>
                </a:lnTo>
                <a:lnTo>
                  <a:pt x="11121" y="17398"/>
                </a:lnTo>
                <a:lnTo>
                  <a:pt x="11750" y="17398"/>
                </a:lnTo>
                <a:lnTo>
                  <a:pt x="11043" y="21081"/>
                </a:lnTo>
                <a:lnTo>
                  <a:pt x="10933" y="21970"/>
                </a:lnTo>
                <a:lnTo>
                  <a:pt x="10826" y="26034"/>
                </a:lnTo>
                <a:lnTo>
                  <a:pt x="10944" y="27050"/>
                </a:lnTo>
                <a:lnTo>
                  <a:pt x="16075" y="31876"/>
                </a:lnTo>
                <a:lnTo>
                  <a:pt x="16861" y="32003"/>
                </a:lnTo>
                <a:lnTo>
                  <a:pt x="18355" y="32003"/>
                </a:lnTo>
                <a:lnTo>
                  <a:pt x="19023" y="31876"/>
                </a:lnTo>
                <a:lnTo>
                  <a:pt x="19692" y="31876"/>
                </a:lnTo>
                <a:lnTo>
                  <a:pt x="27123" y="27051"/>
                </a:lnTo>
                <a:lnTo>
                  <a:pt x="27555" y="26797"/>
                </a:lnTo>
                <a:lnTo>
                  <a:pt x="27909" y="26670"/>
                </a:lnTo>
                <a:lnTo>
                  <a:pt x="28262" y="26670"/>
                </a:lnTo>
                <a:lnTo>
                  <a:pt x="28577" y="26543"/>
                </a:lnTo>
                <a:lnTo>
                  <a:pt x="38588" y="26543"/>
                </a:lnTo>
                <a:lnTo>
                  <a:pt x="39310" y="25781"/>
                </a:lnTo>
                <a:lnTo>
                  <a:pt x="42219" y="22098"/>
                </a:lnTo>
                <a:lnTo>
                  <a:pt x="41945" y="22098"/>
                </a:lnTo>
                <a:lnTo>
                  <a:pt x="39783" y="21971"/>
                </a:lnTo>
                <a:lnTo>
                  <a:pt x="35851" y="21336"/>
                </a:lnTo>
                <a:lnTo>
                  <a:pt x="33335" y="20701"/>
                </a:lnTo>
                <a:lnTo>
                  <a:pt x="30543" y="20066"/>
                </a:lnTo>
                <a:lnTo>
                  <a:pt x="1960" y="4825"/>
                </a:lnTo>
                <a:lnTo>
                  <a:pt x="388" y="3301"/>
                </a:lnTo>
                <a:close/>
              </a:path>
              <a:path w="70485" h="36195">
                <a:moveTo>
                  <a:pt x="53346" y="14605"/>
                </a:moveTo>
                <a:lnTo>
                  <a:pt x="41551" y="14605"/>
                </a:lnTo>
                <a:lnTo>
                  <a:pt x="43163" y="15113"/>
                </a:lnTo>
                <a:lnTo>
                  <a:pt x="44028" y="15494"/>
                </a:lnTo>
                <a:lnTo>
                  <a:pt x="50869" y="17145"/>
                </a:lnTo>
                <a:lnTo>
                  <a:pt x="52677" y="17399"/>
                </a:lnTo>
                <a:lnTo>
                  <a:pt x="56649" y="18034"/>
                </a:lnTo>
                <a:lnTo>
                  <a:pt x="63489" y="18415"/>
                </a:lnTo>
                <a:lnTo>
                  <a:pt x="62743" y="18796"/>
                </a:lnTo>
                <a:lnTo>
                  <a:pt x="60462" y="19431"/>
                </a:lnTo>
                <a:lnTo>
                  <a:pt x="59676" y="19685"/>
                </a:lnTo>
                <a:lnTo>
                  <a:pt x="57750" y="20066"/>
                </a:lnTo>
                <a:lnTo>
                  <a:pt x="55390" y="20447"/>
                </a:lnTo>
                <a:lnTo>
                  <a:pt x="51066" y="20828"/>
                </a:lnTo>
                <a:lnTo>
                  <a:pt x="49611" y="22225"/>
                </a:lnTo>
                <a:lnTo>
                  <a:pt x="42574" y="26670"/>
                </a:lnTo>
                <a:lnTo>
                  <a:pt x="41119" y="27432"/>
                </a:lnTo>
                <a:lnTo>
                  <a:pt x="38681" y="28321"/>
                </a:lnTo>
                <a:lnTo>
                  <a:pt x="35968" y="29210"/>
                </a:lnTo>
                <a:lnTo>
                  <a:pt x="52832" y="29210"/>
                </a:lnTo>
                <a:lnTo>
                  <a:pt x="69859" y="18796"/>
                </a:lnTo>
                <a:lnTo>
                  <a:pt x="70252" y="18542"/>
                </a:lnTo>
                <a:lnTo>
                  <a:pt x="70206" y="17780"/>
                </a:lnTo>
                <a:lnTo>
                  <a:pt x="69433" y="15367"/>
                </a:lnTo>
                <a:lnTo>
                  <a:pt x="56924" y="15367"/>
                </a:lnTo>
                <a:lnTo>
                  <a:pt x="55547" y="15240"/>
                </a:lnTo>
                <a:lnTo>
                  <a:pt x="54840" y="15113"/>
                </a:lnTo>
                <a:lnTo>
                  <a:pt x="53346" y="14605"/>
                </a:lnTo>
                <a:close/>
              </a:path>
              <a:path w="70485" h="36195">
                <a:moveTo>
                  <a:pt x="29285" y="6604"/>
                </a:moveTo>
                <a:lnTo>
                  <a:pt x="23938" y="6604"/>
                </a:lnTo>
                <a:lnTo>
                  <a:pt x="24764" y="8128"/>
                </a:lnTo>
                <a:lnTo>
                  <a:pt x="25370" y="9017"/>
                </a:lnTo>
                <a:lnTo>
                  <a:pt x="37777" y="17272"/>
                </a:lnTo>
                <a:lnTo>
                  <a:pt x="39074" y="17780"/>
                </a:lnTo>
                <a:lnTo>
                  <a:pt x="41945" y="18542"/>
                </a:lnTo>
                <a:lnTo>
                  <a:pt x="45090" y="19304"/>
                </a:lnTo>
                <a:lnTo>
                  <a:pt x="43517" y="17780"/>
                </a:lnTo>
                <a:lnTo>
                  <a:pt x="43045" y="17272"/>
                </a:lnTo>
                <a:lnTo>
                  <a:pt x="42180" y="16002"/>
                </a:lnTo>
                <a:lnTo>
                  <a:pt x="41551" y="14605"/>
                </a:lnTo>
                <a:lnTo>
                  <a:pt x="53346" y="14605"/>
                </a:lnTo>
                <a:lnTo>
                  <a:pt x="52599" y="14224"/>
                </a:lnTo>
                <a:lnTo>
                  <a:pt x="34081" y="9652"/>
                </a:lnTo>
                <a:lnTo>
                  <a:pt x="33335" y="9525"/>
                </a:lnTo>
                <a:lnTo>
                  <a:pt x="32981" y="9398"/>
                </a:lnTo>
                <a:lnTo>
                  <a:pt x="32116" y="8890"/>
                </a:lnTo>
                <a:lnTo>
                  <a:pt x="31604" y="8636"/>
                </a:lnTo>
                <a:lnTo>
                  <a:pt x="31054" y="8255"/>
                </a:lnTo>
                <a:lnTo>
                  <a:pt x="29285" y="6604"/>
                </a:lnTo>
                <a:close/>
              </a:path>
              <a:path w="70485" h="36195">
                <a:moveTo>
                  <a:pt x="19495" y="0"/>
                </a:moveTo>
                <a:lnTo>
                  <a:pt x="18709" y="0"/>
                </a:lnTo>
                <a:lnTo>
                  <a:pt x="18237" y="126"/>
                </a:lnTo>
                <a:lnTo>
                  <a:pt x="17411" y="253"/>
                </a:lnTo>
                <a:lnTo>
                  <a:pt x="15331" y="5333"/>
                </a:lnTo>
                <a:lnTo>
                  <a:pt x="15451" y="6603"/>
                </a:lnTo>
                <a:lnTo>
                  <a:pt x="15547" y="7111"/>
                </a:lnTo>
                <a:lnTo>
                  <a:pt x="16158" y="9524"/>
                </a:lnTo>
                <a:lnTo>
                  <a:pt x="16546" y="10794"/>
                </a:lnTo>
                <a:lnTo>
                  <a:pt x="16665" y="11429"/>
                </a:lnTo>
                <a:lnTo>
                  <a:pt x="16821" y="11556"/>
                </a:lnTo>
                <a:lnTo>
                  <a:pt x="17097" y="11937"/>
                </a:lnTo>
                <a:lnTo>
                  <a:pt x="19378" y="13588"/>
                </a:lnTo>
                <a:lnTo>
                  <a:pt x="20360" y="14096"/>
                </a:lnTo>
                <a:lnTo>
                  <a:pt x="22916" y="15366"/>
                </a:lnTo>
                <a:lnTo>
                  <a:pt x="24567" y="16129"/>
                </a:lnTo>
                <a:lnTo>
                  <a:pt x="26454" y="16891"/>
                </a:lnTo>
                <a:lnTo>
                  <a:pt x="25785" y="15748"/>
                </a:lnTo>
                <a:lnTo>
                  <a:pt x="25039" y="14097"/>
                </a:lnTo>
                <a:lnTo>
                  <a:pt x="24511" y="12446"/>
                </a:lnTo>
                <a:lnTo>
                  <a:pt x="24174" y="10922"/>
                </a:lnTo>
                <a:lnTo>
                  <a:pt x="23929" y="8636"/>
                </a:lnTo>
                <a:lnTo>
                  <a:pt x="23938" y="6604"/>
                </a:lnTo>
                <a:lnTo>
                  <a:pt x="29285" y="6604"/>
                </a:lnTo>
                <a:lnTo>
                  <a:pt x="28616" y="5715"/>
                </a:lnTo>
                <a:lnTo>
                  <a:pt x="27987" y="4953"/>
                </a:lnTo>
                <a:lnTo>
                  <a:pt x="26848" y="3175"/>
                </a:lnTo>
                <a:lnTo>
                  <a:pt x="26297" y="2667"/>
                </a:lnTo>
                <a:lnTo>
                  <a:pt x="25471" y="2032"/>
                </a:lnTo>
                <a:lnTo>
                  <a:pt x="24330" y="1397"/>
                </a:lnTo>
                <a:lnTo>
                  <a:pt x="23623" y="1143"/>
                </a:lnTo>
                <a:lnTo>
                  <a:pt x="22837" y="762"/>
                </a:lnTo>
                <a:lnTo>
                  <a:pt x="21933" y="508"/>
                </a:lnTo>
                <a:lnTo>
                  <a:pt x="20911" y="254"/>
                </a:lnTo>
                <a:lnTo>
                  <a:pt x="19810" y="127"/>
                </a:lnTo>
                <a:lnTo>
                  <a:pt x="19495" y="0"/>
                </a:lnTo>
                <a:close/>
              </a:path>
              <a:path w="70485" h="36195">
                <a:moveTo>
                  <a:pt x="66399" y="14605"/>
                </a:moveTo>
                <a:lnTo>
                  <a:pt x="65062" y="14605"/>
                </a:lnTo>
                <a:lnTo>
                  <a:pt x="62900" y="14732"/>
                </a:lnTo>
                <a:lnTo>
                  <a:pt x="61485" y="14859"/>
                </a:lnTo>
                <a:lnTo>
                  <a:pt x="59243" y="15240"/>
                </a:lnTo>
                <a:lnTo>
                  <a:pt x="58182" y="15367"/>
                </a:lnTo>
                <a:lnTo>
                  <a:pt x="69433" y="15367"/>
                </a:lnTo>
                <a:lnTo>
                  <a:pt x="69230" y="14732"/>
                </a:lnTo>
                <a:lnTo>
                  <a:pt x="68443" y="14732"/>
                </a:lnTo>
                <a:lnTo>
                  <a:pt x="66399" y="14605"/>
                </a:lnTo>
                <a:close/>
              </a:path>
              <a:path w="70485" h="36195">
                <a:moveTo>
                  <a:pt x="40412" y="4064"/>
                </a:moveTo>
                <a:lnTo>
                  <a:pt x="38760" y="4064"/>
                </a:lnTo>
                <a:lnTo>
                  <a:pt x="38131" y="4191"/>
                </a:lnTo>
                <a:lnTo>
                  <a:pt x="37816" y="4318"/>
                </a:lnTo>
                <a:lnTo>
                  <a:pt x="37502" y="4572"/>
                </a:lnTo>
                <a:lnTo>
                  <a:pt x="36873" y="4953"/>
                </a:lnTo>
                <a:lnTo>
                  <a:pt x="34239" y="9652"/>
                </a:lnTo>
                <a:lnTo>
                  <a:pt x="49913" y="9652"/>
                </a:lnTo>
                <a:lnTo>
                  <a:pt x="41748" y="4572"/>
                </a:lnTo>
                <a:lnTo>
                  <a:pt x="41512" y="4445"/>
                </a:lnTo>
                <a:lnTo>
                  <a:pt x="40412" y="406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08010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8930" y="127"/>
                </a:moveTo>
                <a:lnTo>
                  <a:pt x="6217" y="126"/>
                </a:lnTo>
                <a:lnTo>
                  <a:pt x="5745" y="253"/>
                </a:lnTo>
                <a:lnTo>
                  <a:pt x="4841" y="634"/>
                </a:lnTo>
                <a:lnTo>
                  <a:pt x="4408" y="761"/>
                </a:lnTo>
                <a:lnTo>
                  <a:pt x="0" y="10667"/>
                </a:lnTo>
                <a:lnTo>
                  <a:pt x="117" y="11429"/>
                </a:lnTo>
                <a:lnTo>
                  <a:pt x="10817" y="22605"/>
                </a:lnTo>
                <a:lnTo>
                  <a:pt x="10306" y="23240"/>
                </a:lnTo>
                <a:lnTo>
                  <a:pt x="10031" y="23875"/>
                </a:lnTo>
                <a:lnTo>
                  <a:pt x="9952" y="25018"/>
                </a:lnTo>
                <a:lnTo>
                  <a:pt x="8144" y="25526"/>
                </a:lnTo>
                <a:lnTo>
                  <a:pt x="6689" y="26288"/>
                </a:lnTo>
                <a:lnTo>
                  <a:pt x="6020" y="26669"/>
                </a:lnTo>
                <a:lnTo>
                  <a:pt x="4959" y="27431"/>
                </a:lnTo>
                <a:lnTo>
                  <a:pt x="4487" y="27939"/>
                </a:lnTo>
                <a:lnTo>
                  <a:pt x="4094" y="28320"/>
                </a:lnTo>
                <a:lnTo>
                  <a:pt x="2626" y="34289"/>
                </a:lnTo>
                <a:lnTo>
                  <a:pt x="2738" y="35051"/>
                </a:lnTo>
                <a:lnTo>
                  <a:pt x="3150" y="36702"/>
                </a:lnTo>
                <a:lnTo>
                  <a:pt x="3308" y="37464"/>
                </a:lnTo>
                <a:lnTo>
                  <a:pt x="3465" y="37972"/>
                </a:lnTo>
                <a:lnTo>
                  <a:pt x="4094" y="39115"/>
                </a:lnTo>
                <a:lnTo>
                  <a:pt x="4998" y="40131"/>
                </a:lnTo>
                <a:lnTo>
                  <a:pt x="5509" y="40512"/>
                </a:lnTo>
                <a:lnTo>
                  <a:pt x="6099" y="41020"/>
                </a:lnTo>
                <a:lnTo>
                  <a:pt x="6728" y="41401"/>
                </a:lnTo>
                <a:lnTo>
                  <a:pt x="8104" y="42036"/>
                </a:lnTo>
                <a:lnTo>
                  <a:pt x="8812" y="42417"/>
                </a:lnTo>
                <a:lnTo>
                  <a:pt x="19349" y="44449"/>
                </a:lnTo>
                <a:lnTo>
                  <a:pt x="20056" y="44576"/>
                </a:lnTo>
                <a:lnTo>
                  <a:pt x="30278" y="50927"/>
                </a:lnTo>
                <a:lnTo>
                  <a:pt x="31143" y="50800"/>
                </a:lnTo>
                <a:lnTo>
                  <a:pt x="32008" y="50546"/>
                </a:lnTo>
                <a:lnTo>
                  <a:pt x="33699" y="49911"/>
                </a:lnTo>
                <a:lnTo>
                  <a:pt x="34525" y="49530"/>
                </a:lnTo>
                <a:lnTo>
                  <a:pt x="35310" y="49022"/>
                </a:lnTo>
                <a:lnTo>
                  <a:pt x="36058" y="48641"/>
                </a:lnTo>
                <a:lnTo>
                  <a:pt x="41522" y="44069"/>
                </a:lnTo>
                <a:lnTo>
                  <a:pt x="54772" y="44069"/>
                </a:lnTo>
                <a:lnTo>
                  <a:pt x="58969" y="39624"/>
                </a:lnTo>
                <a:lnTo>
                  <a:pt x="38023" y="39624"/>
                </a:lnTo>
                <a:lnTo>
                  <a:pt x="36962" y="39497"/>
                </a:lnTo>
                <a:lnTo>
                  <a:pt x="33135" y="35687"/>
                </a:lnTo>
                <a:lnTo>
                  <a:pt x="18916" y="35687"/>
                </a:lnTo>
                <a:lnTo>
                  <a:pt x="18130" y="35560"/>
                </a:lnTo>
                <a:lnTo>
                  <a:pt x="16243" y="35305"/>
                </a:lnTo>
                <a:lnTo>
                  <a:pt x="15614" y="35051"/>
                </a:lnTo>
                <a:lnTo>
                  <a:pt x="12910" y="29971"/>
                </a:lnTo>
                <a:lnTo>
                  <a:pt x="13003" y="25526"/>
                </a:lnTo>
                <a:lnTo>
                  <a:pt x="13098" y="24764"/>
                </a:lnTo>
                <a:lnTo>
                  <a:pt x="13805" y="21082"/>
                </a:lnTo>
                <a:lnTo>
                  <a:pt x="13176" y="21081"/>
                </a:lnTo>
                <a:lnTo>
                  <a:pt x="11604" y="20954"/>
                </a:lnTo>
                <a:lnTo>
                  <a:pt x="10581" y="20700"/>
                </a:lnTo>
                <a:lnTo>
                  <a:pt x="9441" y="20446"/>
                </a:lnTo>
                <a:lnTo>
                  <a:pt x="8261" y="20065"/>
                </a:lnTo>
                <a:lnTo>
                  <a:pt x="7632" y="19684"/>
                </a:lnTo>
                <a:lnTo>
                  <a:pt x="7043" y="19430"/>
                </a:lnTo>
                <a:lnTo>
                  <a:pt x="2054" y="10794"/>
                </a:lnTo>
                <a:lnTo>
                  <a:pt x="2171" y="8635"/>
                </a:lnTo>
                <a:lnTo>
                  <a:pt x="2278" y="7873"/>
                </a:lnTo>
                <a:lnTo>
                  <a:pt x="2443" y="6984"/>
                </a:lnTo>
                <a:lnTo>
                  <a:pt x="17421" y="6985"/>
                </a:lnTo>
                <a:lnTo>
                  <a:pt x="17569" y="6350"/>
                </a:lnTo>
                <a:lnTo>
                  <a:pt x="15731" y="6350"/>
                </a:lnTo>
                <a:lnTo>
                  <a:pt x="14473" y="4318"/>
                </a:lnTo>
                <a:lnTo>
                  <a:pt x="13215" y="2794"/>
                </a:lnTo>
                <a:lnTo>
                  <a:pt x="12586" y="2159"/>
                </a:lnTo>
                <a:lnTo>
                  <a:pt x="11957" y="1651"/>
                </a:lnTo>
                <a:lnTo>
                  <a:pt x="10109" y="508"/>
                </a:lnTo>
                <a:lnTo>
                  <a:pt x="9520" y="381"/>
                </a:lnTo>
                <a:lnTo>
                  <a:pt x="8930" y="127"/>
                </a:lnTo>
                <a:close/>
              </a:path>
              <a:path w="76200" h="51434">
                <a:moveTo>
                  <a:pt x="73172" y="43180"/>
                </a:moveTo>
                <a:lnTo>
                  <a:pt x="62753" y="43180"/>
                </a:lnTo>
                <a:lnTo>
                  <a:pt x="64058" y="44958"/>
                </a:lnTo>
                <a:lnTo>
                  <a:pt x="64365" y="45339"/>
                </a:lnTo>
                <a:lnTo>
                  <a:pt x="64915" y="45847"/>
                </a:lnTo>
                <a:lnTo>
                  <a:pt x="65427" y="46355"/>
                </a:lnTo>
                <a:lnTo>
                  <a:pt x="66921" y="47117"/>
                </a:lnTo>
                <a:lnTo>
                  <a:pt x="67392" y="47244"/>
                </a:lnTo>
                <a:lnTo>
                  <a:pt x="68336" y="47244"/>
                </a:lnTo>
                <a:lnTo>
                  <a:pt x="69988" y="46736"/>
                </a:lnTo>
                <a:lnTo>
                  <a:pt x="70734" y="46228"/>
                </a:lnTo>
                <a:lnTo>
                  <a:pt x="71402" y="45593"/>
                </a:lnTo>
                <a:lnTo>
                  <a:pt x="71678" y="45212"/>
                </a:lnTo>
                <a:lnTo>
                  <a:pt x="72417" y="44323"/>
                </a:lnTo>
                <a:lnTo>
                  <a:pt x="72700" y="43942"/>
                </a:lnTo>
                <a:lnTo>
                  <a:pt x="73172" y="43180"/>
                </a:lnTo>
                <a:close/>
              </a:path>
              <a:path w="76200" h="51434">
                <a:moveTo>
                  <a:pt x="54772" y="44069"/>
                </a:moveTo>
                <a:lnTo>
                  <a:pt x="41522" y="44069"/>
                </a:lnTo>
                <a:lnTo>
                  <a:pt x="42506" y="44831"/>
                </a:lnTo>
                <a:lnTo>
                  <a:pt x="44432" y="45847"/>
                </a:lnTo>
                <a:lnTo>
                  <a:pt x="45376" y="46228"/>
                </a:lnTo>
                <a:lnTo>
                  <a:pt x="48048" y="46609"/>
                </a:lnTo>
                <a:lnTo>
                  <a:pt x="48874" y="46482"/>
                </a:lnTo>
                <a:lnTo>
                  <a:pt x="49700" y="46482"/>
                </a:lnTo>
                <a:lnTo>
                  <a:pt x="52060" y="45720"/>
                </a:lnTo>
                <a:lnTo>
                  <a:pt x="53474" y="44958"/>
                </a:lnTo>
                <a:lnTo>
                  <a:pt x="54772" y="44069"/>
                </a:lnTo>
                <a:close/>
              </a:path>
              <a:path w="76200" h="51434">
                <a:moveTo>
                  <a:pt x="76029" y="37973"/>
                </a:moveTo>
                <a:lnTo>
                  <a:pt x="60159" y="37973"/>
                </a:lnTo>
                <a:lnTo>
                  <a:pt x="60064" y="38481"/>
                </a:lnTo>
                <a:lnTo>
                  <a:pt x="59968" y="42037"/>
                </a:lnTo>
                <a:lnTo>
                  <a:pt x="60198" y="42672"/>
                </a:lnTo>
                <a:lnTo>
                  <a:pt x="60315" y="42799"/>
                </a:lnTo>
                <a:lnTo>
                  <a:pt x="60473" y="43053"/>
                </a:lnTo>
                <a:lnTo>
                  <a:pt x="60591" y="43180"/>
                </a:lnTo>
                <a:lnTo>
                  <a:pt x="61220" y="43434"/>
                </a:lnTo>
                <a:lnTo>
                  <a:pt x="61534" y="43434"/>
                </a:lnTo>
                <a:lnTo>
                  <a:pt x="62753" y="43180"/>
                </a:lnTo>
                <a:lnTo>
                  <a:pt x="73172" y="43180"/>
                </a:lnTo>
                <a:lnTo>
                  <a:pt x="73565" y="42545"/>
                </a:lnTo>
                <a:lnTo>
                  <a:pt x="74705" y="41656"/>
                </a:lnTo>
                <a:lnTo>
                  <a:pt x="75137" y="41275"/>
                </a:lnTo>
                <a:lnTo>
                  <a:pt x="75766" y="40386"/>
                </a:lnTo>
                <a:lnTo>
                  <a:pt x="75963" y="39878"/>
                </a:lnTo>
                <a:lnTo>
                  <a:pt x="76081" y="39497"/>
                </a:lnTo>
                <a:lnTo>
                  <a:pt x="76029" y="37973"/>
                </a:lnTo>
                <a:close/>
              </a:path>
              <a:path w="76200" h="51434">
                <a:moveTo>
                  <a:pt x="72230" y="18288"/>
                </a:moveTo>
                <a:lnTo>
                  <a:pt x="68453" y="18288"/>
                </a:lnTo>
                <a:lnTo>
                  <a:pt x="70498" y="18415"/>
                </a:lnTo>
                <a:lnTo>
                  <a:pt x="71285" y="18415"/>
                </a:lnTo>
                <a:lnTo>
                  <a:pt x="72465" y="22098"/>
                </a:lnTo>
                <a:lnTo>
                  <a:pt x="72307" y="22225"/>
                </a:lnTo>
                <a:lnTo>
                  <a:pt x="71914" y="22479"/>
                </a:lnTo>
                <a:lnTo>
                  <a:pt x="70381" y="23622"/>
                </a:lnTo>
                <a:lnTo>
                  <a:pt x="44196" y="37973"/>
                </a:lnTo>
                <a:lnTo>
                  <a:pt x="42467" y="38862"/>
                </a:lnTo>
                <a:lnTo>
                  <a:pt x="39635" y="39624"/>
                </a:lnTo>
                <a:lnTo>
                  <a:pt x="58969" y="39624"/>
                </a:lnTo>
                <a:lnTo>
                  <a:pt x="59765" y="38481"/>
                </a:lnTo>
                <a:lnTo>
                  <a:pt x="60159" y="37973"/>
                </a:lnTo>
                <a:lnTo>
                  <a:pt x="76029" y="37973"/>
                </a:lnTo>
                <a:lnTo>
                  <a:pt x="75780" y="37338"/>
                </a:lnTo>
                <a:lnTo>
                  <a:pt x="70970" y="32766"/>
                </a:lnTo>
                <a:lnTo>
                  <a:pt x="71599" y="31242"/>
                </a:lnTo>
                <a:lnTo>
                  <a:pt x="72346" y="29972"/>
                </a:lnTo>
                <a:lnTo>
                  <a:pt x="73447" y="28702"/>
                </a:lnTo>
                <a:lnTo>
                  <a:pt x="74115" y="28194"/>
                </a:lnTo>
                <a:lnTo>
                  <a:pt x="74705" y="27813"/>
                </a:lnTo>
                <a:lnTo>
                  <a:pt x="74940" y="27813"/>
                </a:lnTo>
                <a:lnTo>
                  <a:pt x="75295" y="27559"/>
                </a:lnTo>
                <a:lnTo>
                  <a:pt x="75452" y="27559"/>
                </a:lnTo>
                <a:lnTo>
                  <a:pt x="74901" y="26543"/>
                </a:lnTo>
                <a:lnTo>
                  <a:pt x="73914" y="24130"/>
                </a:lnTo>
                <a:lnTo>
                  <a:pt x="72700" y="20447"/>
                </a:lnTo>
                <a:lnTo>
                  <a:pt x="72230" y="18288"/>
                </a:lnTo>
                <a:close/>
              </a:path>
              <a:path w="76200" h="51434">
                <a:moveTo>
                  <a:pt x="31182" y="30226"/>
                </a:moveTo>
                <a:lnTo>
                  <a:pt x="30317" y="30226"/>
                </a:lnTo>
                <a:lnTo>
                  <a:pt x="29610" y="30480"/>
                </a:lnTo>
                <a:lnTo>
                  <a:pt x="29178" y="30734"/>
                </a:lnTo>
                <a:lnTo>
                  <a:pt x="28509" y="31750"/>
                </a:lnTo>
                <a:lnTo>
                  <a:pt x="27604" y="32639"/>
                </a:lnTo>
                <a:lnTo>
                  <a:pt x="22375" y="35433"/>
                </a:lnTo>
                <a:lnTo>
                  <a:pt x="21746" y="35433"/>
                </a:lnTo>
                <a:lnTo>
                  <a:pt x="20410" y="35687"/>
                </a:lnTo>
                <a:lnTo>
                  <a:pt x="33135" y="35687"/>
                </a:lnTo>
                <a:lnTo>
                  <a:pt x="33030" y="35433"/>
                </a:lnTo>
                <a:lnTo>
                  <a:pt x="32794" y="34671"/>
                </a:lnTo>
                <a:lnTo>
                  <a:pt x="32411" y="32766"/>
                </a:lnTo>
                <a:lnTo>
                  <a:pt x="32291" y="31750"/>
                </a:lnTo>
                <a:lnTo>
                  <a:pt x="32204" y="31242"/>
                </a:lnTo>
                <a:lnTo>
                  <a:pt x="32087" y="30988"/>
                </a:lnTo>
                <a:lnTo>
                  <a:pt x="31890" y="30734"/>
                </a:lnTo>
                <a:lnTo>
                  <a:pt x="31575" y="30480"/>
                </a:lnTo>
                <a:lnTo>
                  <a:pt x="31182" y="30226"/>
                </a:lnTo>
                <a:close/>
              </a:path>
              <a:path w="76200" h="51434">
                <a:moveTo>
                  <a:pt x="17421" y="6985"/>
                </a:moveTo>
                <a:lnTo>
                  <a:pt x="2443" y="6984"/>
                </a:lnTo>
                <a:lnTo>
                  <a:pt x="4015" y="8508"/>
                </a:lnTo>
                <a:lnTo>
                  <a:pt x="5627" y="10032"/>
                </a:lnTo>
                <a:lnTo>
                  <a:pt x="7318" y="11429"/>
                </a:lnTo>
                <a:lnTo>
                  <a:pt x="10699" y="13969"/>
                </a:lnTo>
                <a:lnTo>
                  <a:pt x="14198" y="16256"/>
                </a:lnTo>
                <a:lnTo>
                  <a:pt x="15968" y="17145"/>
                </a:lnTo>
                <a:lnTo>
                  <a:pt x="17737" y="18161"/>
                </a:lnTo>
                <a:lnTo>
                  <a:pt x="44274" y="25781"/>
                </a:lnTo>
                <a:lnTo>
                  <a:pt x="41365" y="29464"/>
                </a:lnTo>
                <a:lnTo>
                  <a:pt x="39439" y="31496"/>
                </a:lnTo>
                <a:lnTo>
                  <a:pt x="38023" y="32766"/>
                </a:lnTo>
                <a:lnTo>
                  <a:pt x="40736" y="32004"/>
                </a:lnTo>
                <a:lnTo>
                  <a:pt x="43174" y="31115"/>
                </a:lnTo>
                <a:lnTo>
                  <a:pt x="44628" y="30353"/>
                </a:lnTo>
                <a:lnTo>
                  <a:pt x="46005" y="29718"/>
                </a:lnTo>
                <a:lnTo>
                  <a:pt x="53121" y="24511"/>
                </a:lnTo>
                <a:lnTo>
                  <a:pt x="57445" y="24130"/>
                </a:lnTo>
                <a:lnTo>
                  <a:pt x="59805" y="23749"/>
                </a:lnTo>
                <a:lnTo>
                  <a:pt x="61731" y="23368"/>
                </a:lnTo>
                <a:lnTo>
                  <a:pt x="62963" y="22987"/>
                </a:lnTo>
                <a:lnTo>
                  <a:pt x="47145" y="22987"/>
                </a:lnTo>
                <a:lnTo>
                  <a:pt x="43999" y="22225"/>
                </a:lnTo>
                <a:lnTo>
                  <a:pt x="41129" y="21463"/>
                </a:lnTo>
                <a:lnTo>
                  <a:pt x="38804" y="20574"/>
                </a:lnTo>
                <a:lnTo>
                  <a:pt x="28509" y="20574"/>
                </a:lnTo>
                <a:lnTo>
                  <a:pt x="18562" y="14351"/>
                </a:lnTo>
                <a:lnTo>
                  <a:pt x="17943" y="12192"/>
                </a:lnTo>
                <a:lnTo>
                  <a:pt x="17520" y="10287"/>
                </a:lnTo>
                <a:lnTo>
                  <a:pt x="17407" y="9398"/>
                </a:lnTo>
                <a:lnTo>
                  <a:pt x="17421" y="6985"/>
                </a:lnTo>
                <a:close/>
              </a:path>
              <a:path w="76200" h="51434">
                <a:moveTo>
                  <a:pt x="43606" y="18288"/>
                </a:moveTo>
                <a:lnTo>
                  <a:pt x="44235" y="19685"/>
                </a:lnTo>
                <a:lnTo>
                  <a:pt x="45690" y="21590"/>
                </a:lnTo>
                <a:lnTo>
                  <a:pt x="47145" y="22987"/>
                </a:lnTo>
                <a:lnTo>
                  <a:pt x="62963" y="22987"/>
                </a:lnTo>
                <a:lnTo>
                  <a:pt x="63854" y="22733"/>
                </a:lnTo>
                <a:lnTo>
                  <a:pt x="64798" y="22352"/>
                </a:lnTo>
                <a:lnTo>
                  <a:pt x="65544" y="22098"/>
                </a:lnTo>
                <a:lnTo>
                  <a:pt x="58704" y="21717"/>
                </a:lnTo>
                <a:lnTo>
                  <a:pt x="54732" y="21082"/>
                </a:lnTo>
                <a:lnTo>
                  <a:pt x="52924" y="20828"/>
                </a:lnTo>
                <a:lnTo>
                  <a:pt x="46083" y="19177"/>
                </a:lnTo>
                <a:lnTo>
                  <a:pt x="45218" y="18796"/>
                </a:lnTo>
                <a:lnTo>
                  <a:pt x="43606" y="18288"/>
                </a:lnTo>
                <a:close/>
              </a:path>
              <a:path w="76200" h="51434">
                <a:moveTo>
                  <a:pt x="25993" y="10287"/>
                </a:moveTo>
                <a:lnTo>
                  <a:pt x="38804" y="20574"/>
                </a:lnTo>
                <a:lnTo>
                  <a:pt x="37433" y="20066"/>
                </a:lnTo>
                <a:lnTo>
                  <a:pt x="36333" y="19558"/>
                </a:lnTo>
                <a:lnTo>
                  <a:pt x="26819" y="11811"/>
                </a:lnTo>
                <a:lnTo>
                  <a:pt x="25993" y="10287"/>
                </a:lnTo>
                <a:close/>
              </a:path>
              <a:path w="76200" h="51434">
                <a:moveTo>
                  <a:pt x="49464" y="7620"/>
                </a:moveTo>
                <a:lnTo>
                  <a:pt x="41405" y="7620"/>
                </a:lnTo>
                <a:lnTo>
                  <a:pt x="42467" y="7747"/>
                </a:lnTo>
                <a:lnTo>
                  <a:pt x="43567" y="8128"/>
                </a:lnTo>
                <a:lnTo>
                  <a:pt x="43803" y="8255"/>
                </a:lnTo>
                <a:lnTo>
                  <a:pt x="45376" y="8763"/>
                </a:lnTo>
                <a:lnTo>
                  <a:pt x="46083" y="9017"/>
                </a:lnTo>
                <a:lnTo>
                  <a:pt x="51076" y="12446"/>
                </a:lnTo>
                <a:lnTo>
                  <a:pt x="51863" y="13208"/>
                </a:lnTo>
                <a:lnTo>
                  <a:pt x="53082" y="14732"/>
                </a:lnTo>
                <a:lnTo>
                  <a:pt x="53908" y="16129"/>
                </a:lnTo>
                <a:lnTo>
                  <a:pt x="54537" y="17526"/>
                </a:lnTo>
                <a:lnTo>
                  <a:pt x="54654" y="17907"/>
                </a:lnTo>
                <a:lnTo>
                  <a:pt x="55401" y="18161"/>
                </a:lnTo>
                <a:lnTo>
                  <a:pt x="56148" y="18542"/>
                </a:lnTo>
                <a:lnTo>
                  <a:pt x="56895" y="18669"/>
                </a:lnTo>
                <a:lnTo>
                  <a:pt x="57602" y="18923"/>
                </a:lnTo>
                <a:lnTo>
                  <a:pt x="58979" y="19050"/>
                </a:lnTo>
                <a:lnTo>
                  <a:pt x="60237" y="19050"/>
                </a:lnTo>
                <a:lnTo>
                  <a:pt x="61298" y="18923"/>
                </a:lnTo>
                <a:lnTo>
                  <a:pt x="63540" y="18542"/>
                </a:lnTo>
                <a:lnTo>
                  <a:pt x="64955" y="18415"/>
                </a:lnTo>
                <a:lnTo>
                  <a:pt x="67117" y="18288"/>
                </a:lnTo>
                <a:lnTo>
                  <a:pt x="72230" y="18288"/>
                </a:lnTo>
                <a:lnTo>
                  <a:pt x="71953" y="17018"/>
                </a:lnTo>
                <a:lnTo>
                  <a:pt x="58389" y="17018"/>
                </a:lnTo>
                <a:lnTo>
                  <a:pt x="57878" y="16764"/>
                </a:lnTo>
                <a:lnTo>
                  <a:pt x="57682" y="16764"/>
                </a:lnTo>
                <a:lnTo>
                  <a:pt x="56934" y="16256"/>
                </a:lnTo>
                <a:lnTo>
                  <a:pt x="56266" y="15875"/>
                </a:lnTo>
                <a:lnTo>
                  <a:pt x="53947" y="12700"/>
                </a:lnTo>
                <a:lnTo>
                  <a:pt x="53671" y="12192"/>
                </a:lnTo>
                <a:lnTo>
                  <a:pt x="51548" y="9525"/>
                </a:lnTo>
                <a:lnTo>
                  <a:pt x="49976" y="8001"/>
                </a:lnTo>
                <a:lnTo>
                  <a:pt x="49464" y="7620"/>
                </a:lnTo>
                <a:close/>
              </a:path>
              <a:path w="76200" h="51434">
                <a:moveTo>
                  <a:pt x="67982" y="15621"/>
                </a:moveTo>
                <a:lnTo>
                  <a:pt x="65820" y="15621"/>
                </a:lnTo>
                <a:lnTo>
                  <a:pt x="64876" y="15748"/>
                </a:lnTo>
                <a:lnTo>
                  <a:pt x="62556" y="16129"/>
                </a:lnTo>
                <a:lnTo>
                  <a:pt x="61456" y="16510"/>
                </a:lnTo>
                <a:lnTo>
                  <a:pt x="61024" y="16637"/>
                </a:lnTo>
                <a:lnTo>
                  <a:pt x="60473" y="16891"/>
                </a:lnTo>
                <a:lnTo>
                  <a:pt x="60276" y="17018"/>
                </a:lnTo>
                <a:lnTo>
                  <a:pt x="71953" y="17018"/>
                </a:lnTo>
                <a:lnTo>
                  <a:pt x="71836" y="16129"/>
                </a:lnTo>
                <a:lnTo>
                  <a:pt x="70459" y="15875"/>
                </a:lnTo>
                <a:lnTo>
                  <a:pt x="67982" y="15621"/>
                </a:lnTo>
                <a:close/>
              </a:path>
              <a:path w="76200" h="51434">
                <a:moveTo>
                  <a:pt x="28823" y="3683"/>
                </a:moveTo>
                <a:lnTo>
                  <a:pt x="21550" y="3683"/>
                </a:lnTo>
                <a:lnTo>
                  <a:pt x="21865" y="3810"/>
                </a:lnTo>
                <a:lnTo>
                  <a:pt x="22965" y="3937"/>
                </a:lnTo>
                <a:lnTo>
                  <a:pt x="23988" y="4191"/>
                </a:lnTo>
                <a:lnTo>
                  <a:pt x="30042" y="8636"/>
                </a:lnTo>
                <a:lnTo>
                  <a:pt x="31339" y="10287"/>
                </a:lnTo>
                <a:lnTo>
                  <a:pt x="33109" y="11938"/>
                </a:lnTo>
                <a:lnTo>
                  <a:pt x="33659" y="12319"/>
                </a:lnTo>
                <a:lnTo>
                  <a:pt x="34171" y="12573"/>
                </a:lnTo>
                <a:lnTo>
                  <a:pt x="35035" y="12954"/>
                </a:lnTo>
                <a:lnTo>
                  <a:pt x="35390" y="13208"/>
                </a:lnTo>
                <a:lnTo>
                  <a:pt x="36136" y="13335"/>
                </a:lnTo>
                <a:lnTo>
                  <a:pt x="36294" y="13335"/>
                </a:lnTo>
                <a:lnTo>
                  <a:pt x="37197" y="10795"/>
                </a:lnTo>
                <a:lnTo>
                  <a:pt x="37748" y="9906"/>
                </a:lnTo>
                <a:lnTo>
                  <a:pt x="37931" y="9652"/>
                </a:lnTo>
                <a:lnTo>
                  <a:pt x="37197" y="9652"/>
                </a:lnTo>
                <a:lnTo>
                  <a:pt x="34249" y="8001"/>
                </a:lnTo>
                <a:lnTo>
                  <a:pt x="33070" y="7239"/>
                </a:lnTo>
                <a:lnTo>
                  <a:pt x="32048" y="6477"/>
                </a:lnTo>
                <a:lnTo>
                  <a:pt x="31222" y="5969"/>
                </a:lnTo>
                <a:lnTo>
                  <a:pt x="29924" y="4826"/>
                </a:lnTo>
                <a:lnTo>
                  <a:pt x="29452" y="4445"/>
                </a:lnTo>
                <a:lnTo>
                  <a:pt x="28823" y="3683"/>
                </a:lnTo>
                <a:close/>
              </a:path>
              <a:path w="76200" h="51434">
                <a:moveTo>
                  <a:pt x="43016" y="4953"/>
                </a:moveTo>
                <a:lnTo>
                  <a:pt x="37670" y="8001"/>
                </a:lnTo>
                <a:lnTo>
                  <a:pt x="37512" y="8255"/>
                </a:lnTo>
                <a:lnTo>
                  <a:pt x="37316" y="9017"/>
                </a:lnTo>
                <a:lnTo>
                  <a:pt x="37197" y="9652"/>
                </a:lnTo>
                <a:lnTo>
                  <a:pt x="37931" y="9652"/>
                </a:lnTo>
                <a:lnTo>
                  <a:pt x="38613" y="8890"/>
                </a:lnTo>
                <a:lnTo>
                  <a:pt x="38928" y="8636"/>
                </a:lnTo>
                <a:lnTo>
                  <a:pt x="39557" y="8255"/>
                </a:lnTo>
                <a:lnTo>
                  <a:pt x="39871" y="8001"/>
                </a:lnTo>
                <a:lnTo>
                  <a:pt x="40186" y="7874"/>
                </a:lnTo>
                <a:lnTo>
                  <a:pt x="41405" y="7620"/>
                </a:lnTo>
                <a:lnTo>
                  <a:pt x="49464" y="7620"/>
                </a:lnTo>
                <a:lnTo>
                  <a:pt x="47970" y="6604"/>
                </a:lnTo>
                <a:lnTo>
                  <a:pt x="47499" y="6223"/>
                </a:lnTo>
                <a:lnTo>
                  <a:pt x="47027" y="6096"/>
                </a:lnTo>
                <a:lnTo>
                  <a:pt x="46122" y="5715"/>
                </a:lnTo>
                <a:lnTo>
                  <a:pt x="45690" y="5461"/>
                </a:lnTo>
                <a:lnTo>
                  <a:pt x="44903" y="5207"/>
                </a:lnTo>
                <a:lnTo>
                  <a:pt x="44196" y="5080"/>
                </a:lnTo>
                <a:lnTo>
                  <a:pt x="43016" y="4953"/>
                </a:lnTo>
                <a:close/>
              </a:path>
              <a:path w="76200" h="51434">
                <a:moveTo>
                  <a:pt x="22651" y="381"/>
                </a:moveTo>
                <a:lnTo>
                  <a:pt x="21353" y="381"/>
                </a:lnTo>
                <a:lnTo>
                  <a:pt x="20803" y="508"/>
                </a:lnTo>
                <a:lnTo>
                  <a:pt x="20253" y="508"/>
                </a:lnTo>
                <a:lnTo>
                  <a:pt x="15731" y="6350"/>
                </a:lnTo>
                <a:lnTo>
                  <a:pt x="17569" y="6350"/>
                </a:lnTo>
                <a:lnTo>
                  <a:pt x="17658" y="5969"/>
                </a:lnTo>
                <a:lnTo>
                  <a:pt x="17815" y="5588"/>
                </a:lnTo>
                <a:lnTo>
                  <a:pt x="20292" y="3810"/>
                </a:lnTo>
                <a:lnTo>
                  <a:pt x="20764" y="3683"/>
                </a:lnTo>
                <a:lnTo>
                  <a:pt x="28823" y="3683"/>
                </a:lnTo>
                <a:lnTo>
                  <a:pt x="28666" y="3429"/>
                </a:lnTo>
                <a:lnTo>
                  <a:pt x="28509" y="3302"/>
                </a:lnTo>
                <a:lnTo>
                  <a:pt x="28430" y="2921"/>
                </a:lnTo>
                <a:lnTo>
                  <a:pt x="27448" y="2286"/>
                </a:lnTo>
                <a:lnTo>
                  <a:pt x="26543" y="1651"/>
                </a:lnTo>
                <a:lnTo>
                  <a:pt x="24853" y="889"/>
                </a:lnTo>
                <a:lnTo>
                  <a:pt x="24066" y="635"/>
                </a:lnTo>
                <a:lnTo>
                  <a:pt x="22651" y="381"/>
                </a:lnTo>
                <a:close/>
              </a:path>
              <a:path w="76200" h="51434">
                <a:moveTo>
                  <a:pt x="7829" y="0"/>
                </a:moveTo>
                <a:lnTo>
                  <a:pt x="7279" y="0"/>
                </a:lnTo>
                <a:lnTo>
                  <a:pt x="6728" y="126"/>
                </a:lnTo>
                <a:lnTo>
                  <a:pt x="8379" y="127"/>
                </a:lnTo>
                <a:lnTo>
                  <a:pt x="782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75239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5427" y="0"/>
                </a:moveTo>
                <a:lnTo>
                  <a:pt x="0" y="28739"/>
                </a:lnTo>
                <a:lnTo>
                  <a:pt x="160" y="30735"/>
                </a:lnTo>
                <a:lnTo>
                  <a:pt x="14708" y="49724"/>
                </a:lnTo>
                <a:lnTo>
                  <a:pt x="15570" y="49567"/>
                </a:lnTo>
                <a:lnTo>
                  <a:pt x="16444" y="49333"/>
                </a:lnTo>
                <a:lnTo>
                  <a:pt x="17341" y="48941"/>
                </a:lnTo>
                <a:lnTo>
                  <a:pt x="18249" y="48393"/>
                </a:lnTo>
                <a:lnTo>
                  <a:pt x="18675" y="48041"/>
                </a:lnTo>
                <a:lnTo>
                  <a:pt x="20883" y="48041"/>
                </a:lnTo>
                <a:lnTo>
                  <a:pt x="20837" y="3093"/>
                </a:lnTo>
                <a:lnTo>
                  <a:pt x="19825" y="2623"/>
                </a:lnTo>
                <a:lnTo>
                  <a:pt x="18273" y="2036"/>
                </a:lnTo>
                <a:lnTo>
                  <a:pt x="9556" y="2036"/>
                </a:lnTo>
                <a:lnTo>
                  <a:pt x="9441" y="1644"/>
                </a:lnTo>
                <a:lnTo>
                  <a:pt x="6807" y="156"/>
                </a:lnTo>
                <a:lnTo>
                  <a:pt x="5427" y="0"/>
                </a:lnTo>
                <a:close/>
              </a:path>
              <a:path w="20954" h="50165">
                <a:moveTo>
                  <a:pt x="20883" y="48041"/>
                </a:moveTo>
                <a:lnTo>
                  <a:pt x="18675" y="48041"/>
                </a:lnTo>
                <a:lnTo>
                  <a:pt x="18836" y="48159"/>
                </a:lnTo>
                <a:lnTo>
                  <a:pt x="19629" y="48432"/>
                </a:lnTo>
                <a:lnTo>
                  <a:pt x="19974" y="48510"/>
                </a:lnTo>
                <a:lnTo>
                  <a:pt x="20883" y="48510"/>
                </a:lnTo>
                <a:lnTo>
                  <a:pt x="20883" y="48041"/>
                </a:lnTo>
                <a:close/>
              </a:path>
              <a:path w="20954" h="50165">
                <a:moveTo>
                  <a:pt x="14041" y="1096"/>
                </a:moveTo>
                <a:lnTo>
                  <a:pt x="9556" y="2036"/>
                </a:lnTo>
                <a:lnTo>
                  <a:pt x="18273" y="2036"/>
                </a:lnTo>
                <a:lnTo>
                  <a:pt x="17858" y="1879"/>
                </a:lnTo>
                <a:lnTo>
                  <a:pt x="16364" y="1487"/>
                </a:lnTo>
                <a:lnTo>
                  <a:pt x="14823" y="1175"/>
                </a:lnTo>
                <a:lnTo>
                  <a:pt x="14041" y="1096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86646" y="7590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9947" y="18438"/>
                </a:moveTo>
                <a:lnTo>
                  <a:pt x="9004" y="18438"/>
                </a:lnTo>
                <a:lnTo>
                  <a:pt x="9475" y="18484"/>
                </a:lnTo>
                <a:lnTo>
                  <a:pt x="9947" y="18438"/>
                </a:lnTo>
                <a:close/>
              </a:path>
              <a:path w="19050" h="19050">
                <a:moveTo>
                  <a:pt x="9947" y="0"/>
                </a:moveTo>
                <a:lnTo>
                  <a:pt x="0" y="8303"/>
                </a:lnTo>
                <a:lnTo>
                  <a:pt x="0" y="10181"/>
                </a:lnTo>
                <a:lnTo>
                  <a:pt x="2437" y="15426"/>
                </a:lnTo>
                <a:lnTo>
                  <a:pt x="2748" y="15781"/>
                </a:lnTo>
                <a:lnTo>
                  <a:pt x="3415" y="16365"/>
                </a:lnTo>
                <a:lnTo>
                  <a:pt x="3771" y="16640"/>
                </a:lnTo>
                <a:lnTo>
                  <a:pt x="4565" y="17155"/>
                </a:lnTo>
                <a:lnTo>
                  <a:pt x="4956" y="17350"/>
                </a:lnTo>
                <a:lnTo>
                  <a:pt x="5347" y="17579"/>
                </a:lnTo>
                <a:lnTo>
                  <a:pt x="6646" y="18049"/>
                </a:lnTo>
                <a:lnTo>
                  <a:pt x="7543" y="18289"/>
                </a:lnTo>
                <a:lnTo>
                  <a:pt x="8486" y="18438"/>
                </a:lnTo>
                <a:lnTo>
                  <a:pt x="10453" y="18438"/>
                </a:lnTo>
                <a:lnTo>
                  <a:pt x="11396" y="18289"/>
                </a:lnTo>
                <a:lnTo>
                  <a:pt x="12304" y="18049"/>
                </a:lnTo>
                <a:lnTo>
                  <a:pt x="13604" y="17579"/>
                </a:lnTo>
                <a:lnTo>
                  <a:pt x="13995" y="17350"/>
                </a:lnTo>
                <a:lnTo>
                  <a:pt x="14386" y="17155"/>
                </a:lnTo>
                <a:lnTo>
                  <a:pt x="14777" y="16881"/>
                </a:lnTo>
                <a:lnTo>
                  <a:pt x="15179" y="16640"/>
                </a:lnTo>
                <a:lnTo>
                  <a:pt x="16203" y="15781"/>
                </a:lnTo>
                <a:lnTo>
                  <a:pt x="16513" y="15426"/>
                </a:lnTo>
                <a:lnTo>
                  <a:pt x="16823" y="15117"/>
                </a:lnTo>
                <a:lnTo>
                  <a:pt x="17375" y="14407"/>
                </a:lnTo>
                <a:lnTo>
                  <a:pt x="18951" y="10181"/>
                </a:lnTo>
                <a:lnTo>
                  <a:pt x="18951" y="8303"/>
                </a:lnTo>
                <a:lnTo>
                  <a:pt x="11396" y="194"/>
                </a:lnTo>
                <a:lnTo>
                  <a:pt x="10924" y="80"/>
                </a:lnTo>
                <a:lnTo>
                  <a:pt x="9947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91798" y="8084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4323" y="0"/>
                </a:moveTo>
                <a:lnTo>
                  <a:pt x="0" y="5165"/>
                </a:lnTo>
                <a:lnTo>
                  <a:pt x="114" y="5554"/>
                </a:lnTo>
                <a:lnTo>
                  <a:pt x="4760" y="8577"/>
                </a:lnTo>
                <a:lnTo>
                  <a:pt x="5232" y="8497"/>
                </a:lnTo>
                <a:lnTo>
                  <a:pt x="8647" y="5165"/>
                </a:lnTo>
                <a:lnTo>
                  <a:pt x="8532" y="3012"/>
                </a:lnTo>
                <a:lnTo>
                  <a:pt x="43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85679" y="140788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60" h="19050">
                <a:moveTo>
                  <a:pt x="6370" y="5359"/>
                </a:moveTo>
                <a:lnTo>
                  <a:pt x="22608" y="19034"/>
                </a:lnTo>
                <a:lnTo>
                  <a:pt x="20216" y="15231"/>
                </a:lnTo>
                <a:lnTo>
                  <a:pt x="19698" y="14327"/>
                </a:lnTo>
                <a:lnTo>
                  <a:pt x="19146" y="13433"/>
                </a:lnTo>
                <a:lnTo>
                  <a:pt x="18594" y="12448"/>
                </a:lnTo>
                <a:lnTo>
                  <a:pt x="17030" y="11750"/>
                </a:lnTo>
                <a:lnTo>
                  <a:pt x="7865" y="6424"/>
                </a:lnTo>
                <a:lnTo>
                  <a:pt x="6370" y="5359"/>
                </a:lnTo>
                <a:close/>
              </a:path>
              <a:path w="22860" h="19050">
                <a:moveTo>
                  <a:pt x="0" y="0"/>
                </a:moveTo>
                <a:lnTo>
                  <a:pt x="8969" y="17579"/>
                </a:lnTo>
                <a:lnTo>
                  <a:pt x="5623" y="4775"/>
                </a:lnTo>
                <a:lnTo>
                  <a:pt x="4174" y="3676"/>
                </a:lnTo>
                <a:lnTo>
                  <a:pt x="2759" y="2508"/>
                </a:lnTo>
                <a:lnTo>
                  <a:pt x="1379" y="1294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33381" y="29861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299" y="0"/>
                </a:moveTo>
                <a:lnTo>
                  <a:pt x="251" y="6104"/>
                </a:lnTo>
                <a:lnTo>
                  <a:pt x="125" y="6424"/>
                </a:lnTo>
                <a:lnTo>
                  <a:pt x="0" y="8177"/>
                </a:lnTo>
                <a:lnTo>
                  <a:pt x="113" y="8451"/>
                </a:lnTo>
                <a:lnTo>
                  <a:pt x="309" y="8772"/>
                </a:lnTo>
                <a:lnTo>
                  <a:pt x="2666" y="9517"/>
                </a:lnTo>
                <a:lnTo>
                  <a:pt x="3218" y="9471"/>
                </a:lnTo>
                <a:lnTo>
                  <a:pt x="7651" y="7707"/>
                </a:lnTo>
                <a:lnTo>
                  <a:pt x="2551" y="7707"/>
                </a:lnTo>
                <a:lnTo>
                  <a:pt x="2080" y="7673"/>
                </a:lnTo>
                <a:lnTo>
                  <a:pt x="1562" y="7593"/>
                </a:lnTo>
                <a:lnTo>
                  <a:pt x="2606" y="5050"/>
                </a:lnTo>
                <a:lnTo>
                  <a:pt x="2701" y="4890"/>
                </a:lnTo>
                <a:lnTo>
                  <a:pt x="3057" y="4500"/>
                </a:lnTo>
                <a:lnTo>
                  <a:pt x="9308" y="4500"/>
                </a:lnTo>
                <a:lnTo>
                  <a:pt x="9213" y="4145"/>
                </a:lnTo>
                <a:lnTo>
                  <a:pt x="3023" y="2702"/>
                </a:lnTo>
                <a:lnTo>
                  <a:pt x="3853" y="1683"/>
                </a:lnTo>
                <a:lnTo>
                  <a:pt x="4311" y="1053"/>
                </a:lnTo>
                <a:lnTo>
                  <a:pt x="4267" y="435"/>
                </a:lnTo>
                <a:lnTo>
                  <a:pt x="3966" y="194"/>
                </a:lnTo>
                <a:lnTo>
                  <a:pt x="3644" y="114"/>
                </a:lnTo>
                <a:lnTo>
                  <a:pt x="3299" y="0"/>
                </a:lnTo>
                <a:close/>
              </a:path>
              <a:path w="9525" h="9525">
                <a:moveTo>
                  <a:pt x="9308" y="4500"/>
                </a:moveTo>
                <a:lnTo>
                  <a:pt x="3057" y="4500"/>
                </a:lnTo>
                <a:lnTo>
                  <a:pt x="3644" y="4890"/>
                </a:lnTo>
                <a:lnTo>
                  <a:pt x="4081" y="5245"/>
                </a:lnTo>
                <a:lnTo>
                  <a:pt x="4437" y="5634"/>
                </a:lnTo>
                <a:lnTo>
                  <a:pt x="4667" y="5955"/>
                </a:lnTo>
                <a:lnTo>
                  <a:pt x="4713" y="6974"/>
                </a:lnTo>
                <a:lnTo>
                  <a:pt x="4437" y="7283"/>
                </a:lnTo>
                <a:lnTo>
                  <a:pt x="4161" y="7444"/>
                </a:lnTo>
                <a:lnTo>
                  <a:pt x="3805" y="7593"/>
                </a:lnTo>
                <a:lnTo>
                  <a:pt x="3448" y="7673"/>
                </a:lnTo>
                <a:lnTo>
                  <a:pt x="3023" y="7707"/>
                </a:lnTo>
                <a:lnTo>
                  <a:pt x="7651" y="7707"/>
                </a:lnTo>
                <a:lnTo>
                  <a:pt x="9271" y="5634"/>
                </a:lnTo>
                <a:lnTo>
                  <a:pt x="9308" y="4500"/>
                </a:lnTo>
                <a:close/>
              </a:path>
              <a:path w="9525" h="9525">
                <a:moveTo>
                  <a:pt x="6162" y="2153"/>
                </a:moveTo>
                <a:lnTo>
                  <a:pt x="5771" y="2153"/>
                </a:lnTo>
                <a:lnTo>
                  <a:pt x="4989" y="2233"/>
                </a:lnTo>
                <a:lnTo>
                  <a:pt x="3805" y="2462"/>
                </a:lnTo>
                <a:lnTo>
                  <a:pt x="3023" y="2702"/>
                </a:lnTo>
                <a:lnTo>
                  <a:pt x="8144" y="2702"/>
                </a:lnTo>
                <a:lnTo>
                  <a:pt x="7622" y="2427"/>
                </a:lnTo>
                <a:lnTo>
                  <a:pt x="7266" y="2313"/>
                </a:lnTo>
                <a:lnTo>
                  <a:pt x="6909" y="2233"/>
                </a:lnTo>
                <a:lnTo>
                  <a:pt x="6162" y="2153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27354" y="270191"/>
            <a:ext cx="8890" cy="18415"/>
          </a:xfrm>
          <a:custGeom>
            <a:avLst/>
            <a:gdLst/>
            <a:ahLst/>
            <a:cxnLst/>
            <a:rect l="l" t="t" r="r" b="b"/>
            <a:pathLst>
              <a:path w="8889" h="18414">
                <a:moveTo>
                  <a:pt x="942" y="0"/>
                </a:moveTo>
                <a:lnTo>
                  <a:pt x="471" y="939"/>
                </a:lnTo>
                <a:lnTo>
                  <a:pt x="0" y="2038"/>
                </a:lnTo>
                <a:lnTo>
                  <a:pt x="2046" y="5634"/>
                </a:lnTo>
                <a:lnTo>
                  <a:pt x="3166" y="7833"/>
                </a:lnTo>
                <a:lnTo>
                  <a:pt x="7509" y="17969"/>
                </a:lnTo>
                <a:lnTo>
                  <a:pt x="7704" y="17774"/>
                </a:lnTo>
                <a:lnTo>
                  <a:pt x="8578" y="14842"/>
                </a:lnTo>
                <a:lnTo>
                  <a:pt x="8498" y="12689"/>
                </a:lnTo>
                <a:lnTo>
                  <a:pt x="8026" y="11349"/>
                </a:lnTo>
                <a:lnTo>
                  <a:pt x="7589" y="10261"/>
                </a:lnTo>
                <a:lnTo>
                  <a:pt x="7003" y="9196"/>
                </a:lnTo>
                <a:lnTo>
                  <a:pt x="6247" y="7638"/>
                </a:lnTo>
                <a:lnTo>
                  <a:pt x="2161" y="1763"/>
                </a:lnTo>
                <a:lnTo>
                  <a:pt x="1299" y="584"/>
                </a:lnTo>
                <a:lnTo>
                  <a:pt x="942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88808" y="102101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0" y="125"/>
                </a:moveTo>
                <a:lnTo>
                  <a:pt x="91" y="2153"/>
                </a:lnTo>
                <a:lnTo>
                  <a:pt x="195" y="5291"/>
                </a:lnTo>
                <a:lnTo>
                  <a:pt x="310" y="7993"/>
                </a:lnTo>
                <a:lnTo>
                  <a:pt x="471" y="13353"/>
                </a:lnTo>
                <a:lnTo>
                  <a:pt x="680" y="18919"/>
                </a:lnTo>
                <a:lnTo>
                  <a:pt x="889" y="26398"/>
                </a:lnTo>
                <a:lnTo>
                  <a:pt x="1000" y="29490"/>
                </a:lnTo>
                <a:lnTo>
                  <a:pt x="1057" y="31872"/>
                </a:lnTo>
                <a:lnTo>
                  <a:pt x="2748" y="31712"/>
                </a:lnTo>
                <a:lnTo>
                  <a:pt x="2552" y="31093"/>
                </a:lnTo>
                <a:lnTo>
                  <a:pt x="2357" y="30818"/>
                </a:lnTo>
                <a:lnTo>
                  <a:pt x="2196" y="30773"/>
                </a:lnTo>
                <a:lnTo>
                  <a:pt x="3150" y="30383"/>
                </a:lnTo>
                <a:lnTo>
                  <a:pt x="4093" y="30074"/>
                </a:lnTo>
                <a:lnTo>
                  <a:pt x="4990" y="29833"/>
                </a:lnTo>
                <a:lnTo>
                  <a:pt x="6681" y="29559"/>
                </a:lnTo>
                <a:lnTo>
                  <a:pt x="8256" y="29490"/>
                </a:lnTo>
                <a:lnTo>
                  <a:pt x="13205" y="29490"/>
                </a:lnTo>
                <a:lnTo>
                  <a:pt x="13569" y="26398"/>
                </a:lnTo>
                <a:lnTo>
                  <a:pt x="14903" y="1534"/>
                </a:lnTo>
                <a:lnTo>
                  <a:pt x="7313" y="1534"/>
                </a:lnTo>
                <a:lnTo>
                  <a:pt x="5381" y="1454"/>
                </a:lnTo>
                <a:lnTo>
                  <a:pt x="4438" y="1339"/>
                </a:lnTo>
                <a:lnTo>
                  <a:pt x="3541" y="1179"/>
                </a:lnTo>
                <a:lnTo>
                  <a:pt x="1724" y="710"/>
                </a:lnTo>
                <a:lnTo>
                  <a:pt x="862" y="435"/>
                </a:lnTo>
                <a:lnTo>
                  <a:pt x="0" y="125"/>
                </a:lnTo>
                <a:close/>
              </a:path>
              <a:path w="15239" h="32385">
                <a:moveTo>
                  <a:pt x="2256" y="30748"/>
                </a:moveTo>
                <a:close/>
              </a:path>
              <a:path w="15239" h="32385">
                <a:moveTo>
                  <a:pt x="13205" y="29490"/>
                </a:moveTo>
                <a:lnTo>
                  <a:pt x="8256" y="29490"/>
                </a:lnTo>
                <a:lnTo>
                  <a:pt x="9004" y="29524"/>
                </a:lnTo>
                <a:lnTo>
                  <a:pt x="9671" y="29604"/>
                </a:lnTo>
                <a:lnTo>
                  <a:pt x="10924" y="29833"/>
                </a:lnTo>
                <a:lnTo>
                  <a:pt x="11476" y="29959"/>
                </a:lnTo>
                <a:lnTo>
                  <a:pt x="12419" y="30234"/>
                </a:lnTo>
                <a:lnTo>
                  <a:pt x="13086" y="30498"/>
                </a:lnTo>
                <a:lnTo>
                  <a:pt x="13205" y="29490"/>
                </a:lnTo>
                <a:close/>
              </a:path>
              <a:path w="15239" h="32385">
                <a:moveTo>
                  <a:pt x="14903" y="0"/>
                </a:moveTo>
                <a:lnTo>
                  <a:pt x="7313" y="1534"/>
                </a:lnTo>
                <a:lnTo>
                  <a:pt x="14903" y="1534"/>
                </a:lnTo>
                <a:lnTo>
                  <a:pt x="1490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93184" y="106877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3720" y="0"/>
                </a:moveTo>
                <a:lnTo>
                  <a:pt x="0" y="3962"/>
                </a:lnTo>
                <a:lnTo>
                  <a:pt x="144" y="4351"/>
                </a:lnTo>
                <a:lnTo>
                  <a:pt x="339" y="4707"/>
                </a:lnTo>
                <a:lnTo>
                  <a:pt x="339" y="6505"/>
                </a:lnTo>
                <a:lnTo>
                  <a:pt x="1914" y="8108"/>
                </a:lnTo>
                <a:lnTo>
                  <a:pt x="2547" y="7879"/>
                </a:lnTo>
                <a:lnTo>
                  <a:pt x="3214" y="7799"/>
                </a:lnTo>
                <a:lnTo>
                  <a:pt x="6403" y="5600"/>
                </a:lnTo>
                <a:lnTo>
                  <a:pt x="6353" y="4351"/>
                </a:lnTo>
                <a:lnTo>
                  <a:pt x="6179" y="3916"/>
                </a:lnTo>
                <a:lnTo>
                  <a:pt x="6008" y="3607"/>
                </a:lnTo>
                <a:lnTo>
                  <a:pt x="5962" y="1809"/>
                </a:lnTo>
                <a:lnTo>
                  <a:pt x="5801" y="1408"/>
                </a:lnTo>
                <a:lnTo>
                  <a:pt x="5571" y="1019"/>
                </a:lnTo>
                <a:lnTo>
                  <a:pt x="5215" y="710"/>
                </a:lnTo>
                <a:lnTo>
                  <a:pt x="5065" y="549"/>
                </a:lnTo>
                <a:lnTo>
                  <a:pt x="4511" y="240"/>
                </a:lnTo>
                <a:lnTo>
                  <a:pt x="4318" y="160"/>
                </a:lnTo>
                <a:lnTo>
                  <a:pt x="3720" y="0"/>
                </a:lnTo>
                <a:close/>
              </a:path>
              <a:path w="6985" h="8255">
                <a:moveTo>
                  <a:pt x="4858" y="7799"/>
                </a:moveTo>
                <a:lnTo>
                  <a:pt x="3524" y="7799"/>
                </a:lnTo>
                <a:lnTo>
                  <a:pt x="3846" y="7833"/>
                </a:lnTo>
                <a:lnTo>
                  <a:pt x="4467" y="7993"/>
                </a:lnTo>
                <a:lnTo>
                  <a:pt x="4858" y="77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93684" y="118433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80" y="1603"/>
                </a:moveTo>
                <a:lnTo>
                  <a:pt x="3104" y="5359"/>
                </a:lnTo>
                <a:lnTo>
                  <a:pt x="3415" y="5325"/>
                </a:lnTo>
                <a:lnTo>
                  <a:pt x="6465" y="2508"/>
                </a:lnTo>
                <a:lnTo>
                  <a:pt x="1805" y="2508"/>
                </a:lnTo>
                <a:lnTo>
                  <a:pt x="1494" y="2427"/>
                </a:lnTo>
                <a:lnTo>
                  <a:pt x="908" y="2233"/>
                </a:lnTo>
                <a:lnTo>
                  <a:pt x="632" y="2072"/>
                </a:lnTo>
                <a:lnTo>
                  <a:pt x="80" y="1603"/>
                </a:lnTo>
                <a:close/>
              </a:path>
              <a:path w="6985" h="5714">
                <a:moveTo>
                  <a:pt x="5703" y="0"/>
                </a:moveTo>
                <a:lnTo>
                  <a:pt x="2748" y="2508"/>
                </a:lnTo>
                <a:lnTo>
                  <a:pt x="6465" y="2508"/>
                </a:lnTo>
                <a:lnTo>
                  <a:pt x="6345" y="1019"/>
                </a:lnTo>
                <a:lnTo>
                  <a:pt x="6249" y="778"/>
                </a:lnTo>
                <a:lnTo>
                  <a:pt x="6048" y="389"/>
                </a:lnTo>
                <a:lnTo>
                  <a:pt x="5899" y="194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93052" y="114676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3622" y="0"/>
                </a:moveTo>
                <a:lnTo>
                  <a:pt x="0" y="4145"/>
                </a:lnTo>
                <a:lnTo>
                  <a:pt x="114" y="4455"/>
                </a:lnTo>
                <a:lnTo>
                  <a:pt x="3380" y="6264"/>
                </a:lnTo>
                <a:lnTo>
                  <a:pt x="4013" y="6104"/>
                </a:lnTo>
                <a:lnTo>
                  <a:pt x="6372" y="3596"/>
                </a:lnTo>
                <a:lnTo>
                  <a:pt x="6290" y="1832"/>
                </a:lnTo>
                <a:lnTo>
                  <a:pt x="3622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92902" y="124033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3806" y="0"/>
                </a:moveTo>
                <a:lnTo>
                  <a:pt x="0" y="4260"/>
                </a:lnTo>
                <a:lnTo>
                  <a:pt x="149" y="4695"/>
                </a:lnTo>
                <a:lnTo>
                  <a:pt x="344" y="5084"/>
                </a:lnTo>
                <a:lnTo>
                  <a:pt x="292" y="6493"/>
                </a:lnTo>
                <a:lnTo>
                  <a:pt x="390" y="6928"/>
                </a:lnTo>
                <a:lnTo>
                  <a:pt x="540" y="7283"/>
                </a:lnTo>
                <a:lnTo>
                  <a:pt x="977" y="7867"/>
                </a:lnTo>
                <a:lnTo>
                  <a:pt x="2391" y="7627"/>
                </a:lnTo>
                <a:lnTo>
                  <a:pt x="3771" y="7558"/>
                </a:lnTo>
                <a:lnTo>
                  <a:pt x="6290" y="7558"/>
                </a:lnTo>
                <a:lnTo>
                  <a:pt x="6715" y="6928"/>
                </a:lnTo>
                <a:lnTo>
                  <a:pt x="6911" y="6493"/>
                </a:lnTo>
                <a:lnTo>
                  <a:pt x="7037" y="6024"/>
                </a:lnTo>
                <a:lnTo>
                  <a:pt x="6911" y="4260"/>
                </a:lnTo>
                <a:lnTo>
                  <a:pt x="6715" y="3870"/>
                </a:lnTo>
                <a:lnTo>
                  <a:pt x="6761" y="2427"/>
                </a:lnTo>
                <a:lnTo>
                  <a:pt x="6600" y="1958"/>
                </a:lnTo>
                <a:lnTo>
                  <a:pt x="6405" y="1523"/>
                </a:lnTo>
                <a:lnTo>
                  <a:pt x="6129" y="1133"/>
                </a:lnTo>
                <a:lnTo>
                  <a:pt x="5968" y="973"/>
                </a:lnTo>
                <a:lnTo>
                  <a:pt x="5818" y="778"/>
                </a:lnTo>
                <a:lnTo>
                  <a:pt x="5611" y="618"/>
                </a:lnTo>
                <a:lnTo>
                  <a:pt x="5381" y="503"/>
                </a:lnTo>
                <a:lnTo>
                  <a:pt x="5105" y="309"/>
                </a:lnTo>
                <a:lnTo>
                  <a:pt x="4795" y="194"/>
                </a:lnTo>
                <a:lnTo>
                  <a:pt x="4162" y="34"/>
                </a:lnTo>
                <a:lnTo>
                  <a:pt x="3806" y="0"/>
                </a:lnTo>
                <a:close/>
              </a:path>
              <a:path w="7620" h="8255">
                <a:moveTo>
                  <a:pt x="6290" y="7558"/>
                </a:moveTo>
                <a:lnTo>
                  <a:pt x="3771" y="7558"/>
                </a:lnTo>
                <a:lnTo>
                  <a:pt x="5577" y="7673"/>
                </a:lnTo>
                <a:lnTo>
                  <a:pt x="6129" y="7753"/>
                </a:lnTo>
                <a:lnTo>
                  <a:pt x="6290" y="755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47271" y="213554"/>
            <a:ext cx="298450" cy="359410"/>
          </a:xfrm>
          <a:custGeom>
            <a:avLst/>
            <a:gdLst/>
            <a:ahLst/>
            <a:cxnLst/>
            <a:rect l="l" t="t" r="r" b="b"/>
            <a:pathLst>
              <a:path w="298450" h="359409">
                <a:moveTo>
                  <a:pt x="143975" y="340360"/>
                </a:moveTo>
                <a:lnTo>
                  <a:pt x="139134" y="340360"/>
                </a:lnTo>
                <a:lnTo>
                  <a:pt x="140238" y="341630"/>
                </a:lnTo>
                <a:lnTo>
                  <a:pt x="141227" y="341630"/>
                </a:lnTo>
                <a:lnTo>
                  <a:pt x="142998" y="344170"/>
                </a:lnTo>
                <a:lnTo>
                  <a:pt x="143780" y="345440"/>
                </a:lnTo>
                <a:lnTo>
                  <a:pt x="144481" y="345440"/>
                </a:lnTo>
                <a:lnTo>
                  <a:pt x="145114" y="346710"/>
                </a:lnTo>
                <a:lnTo>
                  <a:pt x="145700" y="347980"/>
                </a:lnTo>
                <a:lnTo>
                  <a:pt x="146689" y="350520"/>
                </a:lnTo>
                <a:lnTo>
                  <a:pt x="147115" y="350520"/>
                </a:lnTo>
                <a:lnTo>
                  <a:pt x="147828" y="353060"/>
                </a:lnTo>
                <a:lnTo>
                  <a:pt x="148104" y="354330"/>
                </a:lnTo>
                <a:lnTo>
                  <a:pt x="148541" y="355600"/>
                </a:lnTo>
                <a:lnTo>
                  <a:pt x="148851" y="356870"/>
                </a:lnTo>
                <a:lnTo>
                  <a:pt x="149127" y="359410"/>
                </a:lnTo>
                <a:lnTo>
                  <a:pt x="149323" y="358140"/>
                </a:lnTo>
                <a:lnTo>
                  <a:pt x="149518" y="356870"/>
                </a:lnTo>
                <a:lnTo>
                  <a:pt x="149829" y="355600"/>
                </a:lnTo>
                <a:lnTo>
                  <a:pt x="150024" y="354330"/>
                </a:lnTo>
                <a:lnTo>
                  <a:pt x="149162" y="354330"/>
                </a:lnTo>
                <a:lnTo>
                  <a:pt x="149047" y="353060"/>
                </a:lnTo>
                <a:lnTo>
                  <a:pt x="148851" y="351790"/>
                </a:lnTo>
                <a:lnTo>
                  <a:pt x="148541" y="350520"/>
                </a:lnTo>
                <a:lnTo>
                  <a:pt x="148138" y="349250"/>
                </a:lnTo>
                <a:lnTo>
                  <a:pt x="147552" y="346710"/>
                </a:lnTo>
                <a:lnTo>
                  <a:pt x="147195" y="346710"/>
                </a:lnTo>
                <a:lnTo>
                  <a:pt x="146804" y="345440"/>
                </a:lnTo>
                <a:lnTo>
                  <a:pt x="146333" y="344170"/>
                </a:lnTo>
                <a:lnTo>
                  <a:pt x="145827" y="342900"/>
                </a:lnTo>
                <a:lnTo>
                  <a:pt x="145275" y="342900"/>
                </a:lnTo>
                <a:lnTo>
                  <a:pt x="144642" y="341630"/>
                </a:lnTo>
                <a:lnTo>
                  <a:pt x="143975" y="340360"/>
                </a:lnTo>
                <a:close/>
              </a:path>
              <a:path w="298450" h="359409">
                <a:moveTo>
                  <a:pt x="159189" y="340360"/>
                </a:moveTo>
                <a:lnTo>
                  <a:pt x="154394" y="340360"/>
                </a:lnTo>
                <a:lnTo>
                  <a:pt x="153681" y="341630"/>
                </a:lnTo>
                <a:lnTo>
                  <a:pt x="153060" y="342900"/>
                </a:lnTo>
                <a:lnTo>
                  <a:pt x="152508" y="342900"/>
                </a:lnTo>
                <a:lnTo>
                  <a:pt x="151990" y="344170"/>
                </a:lnTo>
                <a:lnTo>
                  <a:pt x="150771" y="346710"/>
                </a:lnTo>
                <a:lnTo>
                  <a:pt x="150231" y="349250"/>
                </a:lnTo>
                <a:lnTo>
                  <a:pt x="149794" y="350520"/>
                </a:lnTo>
                <a:lnTo>
                  <a:pt x="149518" y="351790"/>
                </a:lnTo>
                <a:lnTo>
                  <a:pt x="149323" y="353060"/>
                </a:lnTo>
                <a:lnTo>
                  <a:pt x="149208" y="354330"/>
                </a:lnTo>
                <a:lnTo>
                  <a:pt x="150024" y="354330"/>
                </a:lnTo>
                <a:lnTo>
                  <a:pt x="150541" y="353060"/>
                </a:lnTo>
                <a:lnTo>
                  <a:pt x="150852" y="351790"/>
                </a:lnTo>
                <a:lnTo>
                  <a:pt x="151208" y="350520"/>
                </a:lnTo>
                <a:lnTo>
                  <a:pt x="151645" y="350520"/>
                </a:lnTo>
                <a:lnTo>
                  <a:pt x="152623" y="347980"/>
                </a:lnTo>
                <a:lnTo>
                  <a:pt x="153209" y="346710"/>
                </a:lnTo>
                <a:lnTo>
                  <a:pt x="153888" y="345440"/>
                </a:lnTo>
                <a:lnTo>
                  <a:pt x="154589" y="345440"/>
                </a:lnTo>
                <a:lnTo>
                  <a:pt x="155337" y="344170"/>
                </a:lnTo>
                <a:lnTo>
                  <a:pt x="156199" y="342900"/>
                </a:lnTo>
                <a:lnTo>
                  <a:pt x="157108" y="341630"/>
                </a:lnTo>
                <a:lnTo>
                  <a:pt x="158131" y="341630"/>
                </a:lnTo>
                <a:lnTo>
                  <a:pt x="159189" y="340360"/>
                </a:lnTo>
                <a:close/>
              </a:path>
              <a:path w="298450" h="359409">
                <a:moveTo>
                  <a:pt x="141503" y="337820"/>
                </a:moveTo>
                <a:lnTo>
                  <a:pt x="133947" y="337820"/>
                </a:lnTo>
                <a:lnTo>
                  <a:pt x="135408" y="339090"/>
                </a:lnTo>
                <a:lnTo>
                  <a:pt x="136742" y="339090"/>
                </a:lnTo>
                <a:lnTo>
                  <a:pt x="137995" y="340360"/>
                </a:lnTo>
                <a:lnTo>
                  <a:pt x="143228" y="340360"/>
                </a:lnTo>
                <a:lnTo>
                  <a:pt x="142400" y="339090"/>
                </a:lnTo>
                <a:lnTo>
                  <a:pt x="141503" y="337820"/>
                </a:lnTo>
                <a:close/>
              </a:path>
              <a:path w="298450" h="359409">
                <a:moveTo>
                  <a:pt x="164376" y="337820"/>
                </a:moveTo>
                <a:lnTo>
                  <a:pt x="156832" y="337820"/>
                </a:lnTo>
                <a:lnTo>
                  <a:pt x="155969" y="339090"/>
                </a:lnTo>
                <a:lnTo>
                  <a:pt x="155141" y="340360"/>
                </a:lnTo>
                <a:lnTo>
                  <a:pt x="160374" y="340360"/>
                </a:lnTo>
                <a:lnTo>
                  <a:pt x="161627" y="339090"/>
                </a:lnTo>
                <a:lnTo>
                  <a:pt x="162961" y="339090"/>
                </a:lnTo>
                <a:lnTo>
                  <a:pt x="164376" y="337820"/>
                </a:lnTo>
                <a:close/>
              </a:path>
              <a:path w="298450" h="359409">
                <a:moveTo>
                  <a:pt x="134499" y="334010"/>
                </a:moveTo>
                <a:lnTo>
                  <a:pt x="43365" y="334009"/>
                </a:lnTo>
                <a:lnTo>
                  <a:pt x="45492" y="335279"/>
                </a:lnTo>
                <a:lnTo>
                  <a:pt x="49230" y="336549"/>
                </a:lnTo>
                <a:lnTo>
                  <a:pt x="53473" y="336549"/>
                </a:lnTo>
                <a:lnTo>
                  <a:pt x="55750" y="337819"/>
                </a:lnTo>
                <a:lnTo>
                  <a:pt x="140560" y="337820"/>
                </a:lnTo>
                <a:lnTo>
                  <a:pt x="139490" y="336550"/>
                </a:lnTo>
                <a:lnTo>
                  <a:pt x="138386" y="335280"/>
                </a:lnTo>
                <a:lnTo>
                  <a:pt x="135879" y="335280"/>
                </a:lnTo>
                <a:lnTo>
                  <a:pt x="134499" y="334010"/>
                </a:lnTo>
                <a:close/>
              </a:path>
              <a:path w="298450" h="359409">
                <a:moveTo>
                  <a:pt x="250910" y="335280"/>
                </a:moveTo>
                <a:lnTo>
                  <a:pt x="159971" y="335280"/>
                </a:lnTo>
                <a:lnTo>
                  <a:pt x="158833" y="336550"/>
                </a:lnTo>
                <a:lnTo>
                  <a:pt x="157809" y="337820"/>
                </a:lnTo>
                <a:lnTo>
                  <a:pt x="242573" y="337820"/>
                </a:lnTo>
                <a:lnTo>
                  <a:pt x="243206" y="336550"/>
                </a:lnTo>
                <a:lnTo>
                  <a:pt x="249105" y="336550"/>
                </a:lnTo>
                <a:lnTo>
                  <a:pt x="250910" y="335280"/>
                </a:lnTo>
                <a:close/>
              </a:path>
              <a:path w="298450" h="359409">
                <a:moveTo>
                  <a:pt x="254958" y="334010"/>
                </a:moveTo>
                <a:lnTo>
                  <a:pt x="163824" y="334010"/>
                </a:lnTo>
                <a:lnTo>
                  <a:pt x="162455" y="335280"/>
                </a:lnTo>
                <a:lnTo>
                  <a:pt x="252877" y="335280"/>
                </a:lnTo>
                <a:lnTo>
                  <a:pt x="254958" y="334010"/>
                </a:lnTo>
                <a:close/>
              </a:path>
              <a:path w="298450" h="359409">
                <a:moveTo>
                  <a:pt x="51035" y="331469"/>
                </a:moveTo>
                <a:lnTo>
                  <a:pt x="36442" y="331469"/>
                </a:lnTo>
                <a:lnTo>
                  <a:pt x="38845" y="332739"/>
                </a:lnTo>
                <a:lnTo>
                  <a:pt x="41168" y="334009"/>
                </a:lnTo>
                <a:lnTo>
                  <a:pt x="59050" y="334009"/>
                </a:lnTo>
                <a:lnTo>
                  <a:pt x="55669" y="332739"/>
                </a:lnTo>
                <a:lnTo>
                  <a:pt x="54301" y="332739"/>
                </a:lnTo>
                <a:lnTo>
                  <a:pt x="51035" y="331469"/>
                </a:lnTo>
                <a:close/>
              </a:path>
              <a:path w="298450" h="359409">
                <a:moveTo>
                  <a:pt x="261881" y="331470"/>
                </a:moveTo>
                <a:lnTo>
                  <a:pt x="247334" y="331470"/>
                </a:lnTo>
                <a:lnTo>
                  <a:pt x="244034" y="332740"/>
                </a:lnTo>
                <a:lnTo>
                  <a:pt x="241515" y="332740"/>
                </a:lnTo>
                <a:lnTo>
                  <a:pt x="239319" y="334010"/>
                </a:lnTo>
                <a:lnTo>
                  <a:pt x="257166" y="334010"/>
                </a:lnTo>
                <a:lnTo>
                  <a:pt x="259489" y="332740"/>
                </a:lnTo>
                <a:lnTo>
                  <a:pt x="261881" y="331470"/>
                </a:lnTo>
                <a:close/>
              </a:path>
              <a:path w="298450" h="359409">
                <a:moveTo>
                  <a:pt x="298174" y="0"/>
                </a:moveTo>
                <a:lnTo>
                  <a:pt x="0" y="0"/>
                </a:lnTo>
                <a:lnTo>
                  <a:pt x="0" y="283209"/>
                </a:lnTo>
                <a:lnTo>
                  <a:pt x="390" y="288289"/>
                </a:lnTo>
                <a:lnTo>
                  <a:pt x="6175" y="306069"/>
                </a:lnTo>
                <a:lnTo>
                  <a:pt x="7980" y="309879"/>
                </a:lnTo>
                <a:lnTo>
                  <a:pt x="18870" y="321309"/>
                </a:lnTo>
                <a:lnTo>
                  <a:pt x="21354" y="323849"/>
                </a:lnTo>
                <a:lnTo>
                  <a:pt x="23827" y="325119"/>
                </a:lnTo>
                <a:lnTo>
                  <a:pt x="26380" y="326389"/>
                </a:lnTo>
                <a:lnTo>
                  <a:pt x="28933" y="328929"/>
                </a:lnTo>
                <a:lnTo>
                  <a:pt x="33969" y="331469"/>
                </a:lnTo>
                <a:lnTo>
                  <a:pt x="47102" y="331469"/>
                </a:lnTo>
                <a:lnTo>
                  <a:pt x="44975" y="330199"/>
                </a:lnTo>
                <a:lnTo>
                  <a:pt x="42732" y="328929"/>
                </a:lnTo>
                <a:lnTo>
                  <a:pt x="40421" y="328929"/>
                </a:lnTo>
                <a:lnTo>
                  <a:pt x="38063" y="327659"/>
                </a:lnTo>
                <a:lnTo>
                  <a:pt x="25828" y="321309"/>
                </a:lnTo>
                <a:lnTo>
                  <a:pt x="23470" y="318769"/>
                </a:lnTo>
                <a:lnTo>
                  <a:pt x="21147" y="317499"/>
                </a:lnTo>
                <a:lnTo>
                  <a:pt x="7198" y="294639"/>
                </a:lnTo>
                <a:lnTo>
                  <a:pt x="6290" y="292099"/>
                </a:lnTo>
                <a:lnTo>
                  <a:pt x="5657" y="287019"/>
                </a:lnTo>
                <a:lnTo>
                  <a:pt x="5266" y="283209"/>
                </a:lnTo>
                <a:lnTo>
                  <a:pt x="5266" y="5080"/>
                </a:lnTo>
                <a:lnTo>
                  <a:pt x="298174" y="5080"/>
                </a:lnTo>
                <a:lnTo>
                  <a:pt x="298174" y="0"/>
                </a:lnTo>
                <a:close/>
              </a:path>
              <a:path w="298450" h="359409">
                <a:moveTo>
                  <a:pt x="298174" y="5080"/>
                </a:moveTo>
                <a:lnTo>
                  <a:pt x="292942" y="5080"/>
                </a:lnTo>
                <a:lnTo>
                  <a:pt x="292942" y="275590"/>
                </a:lnTo>
                <a:lnTo>
                  <a:pt x="293103" y="283210"/>
                </a:lnTo>
                <a:lnTo>
                  <a:pt x="292712" y="288290"/>
                </a:lnTo>
                <a:lnTo>
                  <a:pt x="292033" y="292100"/>
                </a:lnTo>
                <a:lnTo>
                  <a:pt x="291136" y="294640"/>
                </a:lnTo>
                <a:lnTo>
                  <a:pt x="289998" y="298450"/>
                </a:lnTo>
                <a:lnTo>
                  <a:pt x="274899" y="318770"/>
                </a:lnTo>
                <a:lnTo>
                  <a:pt x="272495" y="321310"/>
                </a:lnTo>
                <a:lnTo>
                  <a:pt x="270103" y="322580"/>
                </a:lnTo>
                <a:lnTo>
                  <a:pt x="262709" y="326390"/>
                </a:lnTo>
                <a:lnTo>
                  <a:pt x="257914" y="328930"/>
                </a:lnTo>
                <a:lnTo>
                  <a:pt x="255591" y="328930"/>
                </a:lnTo>
                <a:lnTo>
                  <a:pt x="253348" y="330200"/>
                </a:lnTo>
                <a:lnTo>
                  <a:pt x="251232" y="331470"/>
                </a:lnTo>
                <a:lnTo>
                  <a:pt x="264365" y="331470"/>
                </a:lnTo>
                <a:lnTo>
                  <a:pt x="266872" y="330200"/>
                </a:lnTo>
                <a:lnTo>
                  <a:pt x="269436" y="328930"/>
                </a:lnTo>
                <a:lnTo>
                  <a:pt x="271943" y="326390"/>
                </a:lnTo>
                <a:lnTo>
                  <a:pt x="274508" y="325120"/>
                </a:lnTo>
                <a:lnTo>
                  <a:pt x="277015" y="323850"/>
                </a:lnTo>
                <a:lnTo>
                  <a:pt x="279453" y="321310"/>
                </a:lnTo>
                <a:lnTo>
                  <a:pt x="281856" y="320040"/>
                </a:lnTo>
                <a:lnTo>
                  <a:pt x="284179" y="317500"/>
                </a:lnTo>
                <a:lnTo>
                  <a:pt x="286375" y="314960"/>
                </a:lnTo>
                <a:lnTo>
                  <a:pt x="288457" y="312420"/>
                </a:lnTo>
                <a:lnTo>
                  <a:pt x="290389" y="309880"/>
                </a:lnTo>
                <a:lnTo>
                  <a:pt x="292160" y="306070"/>
                </a:lnTo>
                <a:lnTo>
                  <a:pt x="293724" y="303530"/>
                </a:lnTo>
                <a:lnTo>
                  <a:pt x="298324" y="283210"/>
                </a:lnTo>
                <a:lnTo>
                  <a:pt x="298255" y="275590"/>
                </a:lnTo>
                <a:lnTo>
                  <a:pt x="298174" y="508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 txBox="1">
            <a:spLocks noGrp="1"/>
          </p:cNvSpPr>
          <p:nvPr>
            <p:ph type="title"/>
          </p:nvPr>
        </p:nvSpPr>
        <p:spPr>
          <a:xfrm>
            <a:off x="762000" y="85725"/>
            <a:ext cx="8229600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93980" algn="ctr">
              <a:lnSpc>
                <a:spcPct val="100000"/>
              </a:lnSpc>
              <a:spcBef>
                <a:spcPts val="95"/>
              </a:spcBef>
              <a:tabLst>
                <a:tab pos="1738630" algn="l"/>
                <a:tab pos="4438650" algn="l"/>
              </a:tabLst>
            </a:pPr>
            <a:r>
              <a:rPr lang="ru-RU" spc="-10" dirty="0"/>
              <a:t>НАЦИОНАЛЬНЫЙ</a:t>
            </a:r>
            <a:r>
              <a:rPr lang="ru-RU" spc="65" dirty="0"/>
              <a:t> </a:t>
            </a:r>
            <a:r>
              <a:rPr lang="ru-RU" spc="-5" dirty="0"/>
              <a:t>ПРОЕКТ</a:t>
            </a:r>
            <a:r>
              <a:rPr lang="ru-RU" spc="10" dirty="0"/>
              <a:t> </a:t>
            </a:r>
            <a:r>
              <a:rPr lang="ru-RU" spc="-10" dirty="0"/>
              <a:t>«</a:t>
            </a:r>
            <a:r>
              <a:rPr lang="ru-RU" spc="-10" dirty="0">
                <a:uFill>
                  <a:solidFill>
                    <a:srgbClr val="FEFEFE"/>
                  </a:solidFill>
                </a:uFill>
              </a:rPr>
              <a:t>ДЕМОГРАФИЯ</a:t>
            </a:r>
            <a:r>
              <a:rPr lang="ru-RU" spc="-10" dirty="0"/>
              <a:t>» </a:t>
            </a:r>
            <a:r>
              <a:rPr lang="ru-RU" spc="-5" dirty="0" smtClean="0">
                <a:uFill>
                  <a:solidFill>
                    <a:srgbClr val="FEFEFE"/>
                  </a:solidFill>
                </a:uFill>
              </a:rPr>
              <a:t> </a:t>
            </a:r>
            <a:r>
              <a:rPr lang="ru-RU" spc="-5" dirty="0">
                <a:uFill>
                  <a:solidFill>
                    <a:srgbClr val="FEFEFE"/>
                  </a:solidFill>
                </a:uFill>
              </a:rPr>
              <a:t/>
            </a:r>
            <a:br>
              <a:rPr lang="ru-RU" spc="-5" dirty="0">
                <a:uFill>
                  <a:solidFill>
                    <a:srgbClr val="FEFEFE"/>
                  </a:solidFill>
                </a:uFill>
              </a:rPr>
            </a:br>
            <a:r>
              <a:rPr lang="ru-RU" spc="-5" dirty="0" err="1" smtClean="0">
                <a:uFill>
                  <a:solidFill>
                    <a:srgbClr val="FEFEFE"/>
                  </a:solidFill>
                </a:uFill>
              </a:rPr>
              <a:t>м.р.Волжский</a:t>
            </a:r>
            <a:r>
              <a:rPr lang="ru-RU" spc="-5" dirty="0" smtClean="0">
                <a:uFill>
                  <a:solidFill>
                    <a:srgbClr val="FEFEFE"/>
                  </a:solidFill>
                </a:uFill>
              </a:rPr>
              <a:t> </a:t>
            </a:r>
            <a:r>
              <a:rPr lang="ru-RU" spc="-5" dirty="0">
                <a:uFill>
                  <a:solidFill>
                    <a:srgbClr val="FEFEFE"/>
                  </a:solidFill>
                </a:uFill>
              </a:rPr>
              <a:t>Самарской области</a:t>
            </a:r>
            <a:endParaRPr spc="-10" dirty="0"/>
          </a:p>
        </p:txBody>
      </p:sp>
      <p:sp>
        <p:nvSpPr>
          <p:cNvPr id="689" name="object 689"/>
          <p:cNvSpPr/>
          <p:nvPr/>
        </p:nvSpPr>
        <p:spPr>
          <a:xfrm>
            <a:off x="0" y="6525350"/>
            <a:ext cx="9144000" cy="9524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690" name="object 69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33985077"/>
              </p:ext>
            </p:extLst>
          </p:nvPr>
        </p:nvGraphicFramePr>
        <p:xfrm>
          <a:off x="106581" y="994141"/>
          <a:ext cx="8922513" cy="344297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49023"/>
                <a:gridCol w="5071756"/>
                <a:gridCol w="940040"/>
                <a:gridCol w="2561694"/>
              </a:tblGrid>
              <a:tr h="46685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270" algn="ctr">
                        <a:lnSpc>
                          <a:spcPct val="100000"/>
                        </a:lnSpc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№</a:t>
                      </a:r>
                    </a:p>
                  </a:txBody>
                  <a:tcPr marL="0" marR="0" marT="31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Наименование основных мероприятий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и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контрольных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точек</a:t>
                      </a:r>
                    </a:p>
                  </a:txBody>
                  <a:tcPr marL="0" marR="0" marT="31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905" algn="ctr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Срок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317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50"/>
                        </a:lnSpc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Исполнение</a:t>
                      </a:r>
                      <a:r>
                        <a:rPr sz="1100" spc="-3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(выполнено/в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36220" marR="227965" algn="ctr">
                        <a:lnSpc>
                          <a:spcPts val="1100"/>
                        </a:lnSpc>
                        <a:spcBef>
                          <a:spcPts val="10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процессе/ведется</a:t>
                      </a:r>
                      <a:r>
                        <a:rPr sz="1100" spc="-8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подготовка/не  выполнено)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2786">
                <a:tc>
                  <a:txBody>
                    <a:bodyPr/>
                    <a:lstStyle/>
                    <a:p>
                      <a:pPr marR="30480"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 smtClean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 b="1" dirty="0">
                        <a:solidFill>
                          <a:srgbClr val="FF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R="27305"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22834">
                <a:tc gridSpan="4"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  <a:r>
                        <a:rPr sz="1100" b="1" spc="-2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b="1" spc="-5" dirty="0">
                          <a:latin typeface="Arial" pitchFamily="34" charset="0"/>
                          <a:cs typeface="Arial" pitchFamily="34" charset="0"/>
                        </a:rPr>
                        <a:t>год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096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588292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Принятие дополнительных финансовых мер социальной поддержки, направленных на стимулирование рождаемости и многодетность (исходя из возможности муниципалитета)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В </a:t>
                      </a:r>
                      <a:r>
                        <a:rPr lang="ru-RU" sz="1100" dirty="0" smtClean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течение </a:t>
                      </a:r>
                      <a:r>
                        <a:rPr lang="ru-RU" sz="1100" dirty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года</a:t>
                      </a: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Выполнено</a:t>
                      </a: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576064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Создание условий для развития направления «Серебряные волонтеры», привлечение волонтеров серебряного возраста к организации различных мероприятий, добровольческих акций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В </a:t>
                      </a:r>
                      <a:r>
                        <a:rPr lang="ru-RU" sz="1100" dirty="0" smtClean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течение </a:t>
                      </a:r>
                      <a:r>
                        <a:rPr lang="ru-RU" sz="1100" dirty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года</a:t>
                      </a: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Выполнено</a:t>
                      </a: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504056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spc="-1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Подготовка Плана мероприятий, направленных на стимулирование рождаемости на территории муниципального образования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2019</a:t>
                      </a: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Выполнено</a:t>
                      </a: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3204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Проектирование и строительство объекта: «Детский сад на 150 мест в </a:t>
                      </a:r>
                    </a:p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с. </a:t>
                      </a:r>
                      <a:r>
                        <a:rPr lang="ru-RU" sz="1100" dirty="0" err="1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Курумоч</a:t>
                      </a: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 Волжского района Самарской области»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2019</a:t>
                      </a: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Выполнено</a:t>
                      </a: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6004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Устройство 3-х универсальных спортивных площадок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2019</a:t>
                      </a: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Выполнено</a:t>
                      </a: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</a:tbl>
          </a:graphicData>
        </a:graphic>
      </p:graphicFrame>
      <p:sp>
        <p:nvSpPr>
          <p:cNvPr id="696" name="object 69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t>45</a:t>
            </a:fld>
            <a:endParaRPr spc="-5" dirty="0"/>
          </a:p>
        </p:txBody>
      </p:sp>
      <p:sp>
        <p:nvSpPr>
          <p:cNvPr id="691" name="object 691"/>
          <p:cNvSpPr txBox="1"/>
          <p:nvPr/>
        </p:nvSpPr>
        <p:spPr>
          <a:xfrm>
            <a:off x="2515808" y="772177"/>
            <a:ext cx="4387215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2. </a:t>
            </a:r>
            <a:r>
              <a:rPr sz="1200" b="1" spc="-5" dirty="0">
                <a:latin typeface="Arial"/>
                <a:cs typeface="Arial"/>
              </a:rPr>
              <a:t>ОСНОВНЫЕ МЕРОПРИЯТИЯ </a:t>
            </a:r>
            <a:r>
              <a:rPr sz="1200" b="1" dirty="0">
                <a:latin typeface="Arial"/>
                <a:cs typeface="Arial"/>
              </a:rPr>
              <a:t>И </a:t>
            </a:r>
            <a:r>
              <a:rPr sz="1200" b="1" spc="-5" dirty="0">
                <a:latin typeface="Arial"/>
                <a:cs typeface="Arial"/>
              </a:rPr>
              <a:t>КОНТРОЛЬНЫЕ</a:t>
            </a:r>
            <a:r>
              <a:rPr sz="1200" b="1" dirty="0">
                <a:latin typeface="Arial"/>
                <a:cs typeface="Arial"/>
              </a:rPr>
              <a:t> </a:t>
            </a:r>
            <a:r>
              <a:rPr sz="1200" b="1" dirty="0" smtClean="0">
                <a:latin typeface="Arial"/>
                <a:cs typeface="Arial"/>
              </a:rPr>
              <a:t>ТОЧКИ</a:t>
            </a:r>
            <a:endParaRPr sz="1200" dirty="0">
              <a:latin typeface="Arial"/>
              <a:cs typeface="Arial"/>
            </a:endParaRPr>
          </a:p>
        </p:txBody>
      </p:sp>
      <p:sp>
        <p:nvSpPr>
          <p:cNvPr id="693" name="object 693"/>
          <p:cNvSpPr txBox="1"/>
          <p:nvPr/>
        </p:nvSpPr>
        <p:spPr>
          <a:xfrm>
            <a:off x="233986" y="5759115"/>
            <a:ext cx="8771066" cy="596958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95"/>
              </a:spcBef>
            </a:pPr>
            <a:r>
              <a:rPr sz="1100" b="1" u="sng" spc="-82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О</a:t>
            </a:r>
            <a:r>
              <a:rPr sz="1100" b="1" u="sng" spc="490" dirty="0">
                <a:latin typeface="Arial"/>
                <a:cs typeface="Arial"/>
              </a:rPr>
              <a:t> </a:t>
            </a:r>
            <a:r>
              <a:rPr sz="1100" b="1" u="sng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тветственный</a:t>
            </a:r>
            <a:r>
              <a:rPr sz="1100" b="1" u="sng" spc="3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100" b="1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исполнитель:</a:t>
            </a:r>
            <a:endParaRPr sz="1100" u="sng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lang="ru-RU" sz="1100" spc="-5" dirty="0" smtClean="0">
                <a:latin typeface="Arial"/>
                <a:cs typeface="Arial"/>
              </a:rPr>
              <a:t>Харитонов Александр Юрьевич - консультант отдела реализации полномочий в образовании Администрации </a:t>
            </a:r>
            <a:r>
              <a:rPr lang="ru-RU" sz="1100" spc="-5" dirty="0" err="1" smtClean="0">
                <a:latin typeface="Arial"/>
                <a:cs typeface="Arial"/>
              </a:rPr>
              <a:t>м.р</a:t>
            </a:r>
            <a:r>
              <a:rPr lang="ru-RU" sz="1100" spc="-5" dirty="0" smtClean="0">
                <a:latin typeface="Arial"/>
                <a:cs typeface="Arial"/>
              </a:rPr>
              <a:t>. Волжский</a:t>
            </a:r>
          </a:p>
          <a:p>
            <a:pPr marL="12700">
              <a:lnSpc>
                <a:spcPct val="100000"/>
              </a:lnSpc>
            </a:pPr>
            <a:r>
              <a:rPr lang="ru-RU" sz="1100" spc="-5" dirty="0" smtClean="0">
                <a:latin typeface="Arial"/>
                <a:cs typeface="Arial"/>
              </a:rPr>
              <a:t>Т</a:t>
            </a:r>
            <a:r>
              <a:rPr sz="1100" spc="-5" dirty="0" err="1" smtClean="0">
                <a:latin typeface="Arial"/>
                <a:cs typeface="Arial"/>
              </a:rPr>
              <a:t>ел</a:t>
            </a:r>
            <a:r>
              <a:rPr lang="ru-RU" sz="1100" spc="-5" dirty="0" smtClean="0">
                <a:latin typeface="Arial"/>
                <a:cs typeface="Arial"/>
              </a:rPr>
              <a:t>. 2037759 (доб.234)</a:t>
            </a:r>
            <a:r>
              <a:rPr sz="1100" spc="-5" dirty="0" smtClean="0">
                <a:latin typeface="Arial"/>
                <a:cs typeface="Arial"/>
              </a:rPr>
              <a:t>, </a:t>
            </a:r>
            <a:r>
              <a:rPr sz="1100" dirty="0" err="1" smtClean="0">
                <a:latin typeface="Arial"/>
                <a:cs typeface="Arial"/>
              </a:rPr>
              <a:t>эл</a:t>
            </a:r>
            <a:r>
              <a:rPr lang="ru-RU" sz="1100" dirty="0" smtClean="0">
                <a:latin typeface="Arial"/>
                <a:cs typeface="Arial"/>
              </a:rPr>
              <a:t>. почта </a:t>
            </a:r>
            <a:r>
              <a:rPr lang="en-US" sz="1100" dirty="0" smtClean="0">
                <a:latin typeface="Arial"/>
                <a:cs typeface="Arial"/>
              </a:rPr>
              <a:t>ovou@yandex.ru</a:t>
            </a:r>
            <a:endParaRPr sz="1100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000698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765175"/>
          </a:xfrm>
          <a:custGeom>
            <a:avLst/>
            <a:gdLst/>
            <a:ahLst/>
            <a:cxnLst/>
            <a:rect l="l" t="t" r="r" b="b"/>
            <a:pathLst>
              <a:path w="9144000" h="765175">
                <a:moveTo>
                  <a:pt x="0" y="764705"/>
                </a:moveTo>
                <a:lnTo>
                  <a:pt x="9144000" y="764705"/>
                </a:lnTo>
                <a:lnTo>
                  <a:pt x="9144000" y="0"/>
                </a:lnTo>
                <a:lnTo>
                  <a:pt x="0" y="0"/>
                </a:lnTo>
                <a:lnTo>
                  <a:pt x="0" y="764705"/>
                </a:lnTo>
                <a:close/>
              </a:path>
            </a:pathLst>
          </a:custGeom>
          <a:solidFill>
            <a:srgbClr val="006F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3644" y="44942"/>
            <a:ext cx="224530" cy="17497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2537" y="218276"/>
            <a:ext cx="288290" cy="349885"/>
          </a:xfrm>
          <a:custGeom>
            <a:avLst/>
            <a:gdLst/>
            <a:ahLst/>
            <a:cxnLst/>
            <a:rect l="l" t="t" r="r" b="b"/>
            <a:pathLst>
              <a:path w="288290" h="349884">
                <a:moveTo>
                  <a:pt x="165054" y="328104"/>
                </a:moveTo>
                <a:lnTo>
                  <a:pt x="122505" y="328104"/>
                </a:lnTo>
                <a:lnTo>
                  <a:pt x="124518" y="328138"/>
                </a:lnTo>
                <a:lnTo>
                  <a:pt x="126208" y="328333"/>
                </a:lnTo>
                <a:lnTo>
                  <a:pt x="143895" y="349323"/>
                </a:lnTo>
                <a:lnTo>
                  <a:pt x="143941" y="348736"/>
                </a:lnTo>
                <a:lnTo>
                  <a:pt x="163283" y="328138"/>
                </a:lnTo>
                <a:lnTo>
                  <a:pt x="165054" y="328104"/>
                </a:lnTo>
                <a:close/>
              </a:path>
              <a:path w="288290" h="349884">
                <a:moveTo>
                  <a:pt x="287675" y="0"/>
                </a:moveTo>
                <a:lnTo>
                  <a:pt x="0" y="0"/>
                </a:lnTo>
                <a:lnTo>
                  <a:pt x="0" y="278262"/>
                </a:lnTo>
                <a:lnTo>
                  <a:pt x="396" y="282328"/>
                </a:lnTo>
                <a:lnTo>
                  <a:pt x="20561" y="315380"/>
                </a:lnTo>
                <a:lnTo>
                  <a:pt x="70458" y="328413"/>
                </a:lnTo>
                <a:lnTo>
                  <a:pt x="96597" y="328573"/>
                </a:lnTo>
                <a:lnTo>
                  <a:pt x="110166" y="328459"/>
                </a:lnTo>
                <a:lnTo>
                  <a:pt x="116376" y="328299"/>
                </a:lnTo>
                <a:lnTo>
                  <a:pt x="118699" y="328264"/>
                </a:lnTo>
                <a:lnTo>
                  <a:pt x="122505" y="328104"/>
                </a:lnTo>
                <a:lnTo>
                  <a:pt x="234052" y="328104"/>
                </a:lnTo>
                <a:lnTo>
                  <a:pt x="236248" y="327783"/>
                </a:lnTo>
                <a:lnTo>
                  <a:pt x="271909" y="311658"/>
                </a:lnTo>
                <a:lnTo>
                  <a:pt x="287836" y="278262"/>
                </a:lnTo>
                <a:lnTo>
                  <a:pt x="287709" y="271013"/>
                </a:lnTo>
                <a:lnTo>
                  <a:pt x="287675" y="0"/>
                </a:lnTo>
                <a:close/>
              </a:path>
              <a:path w="288290" h="349884">
                <a:moveTo>
                  <a:pt x="234052" y="328104"/>
                </a:moveTo>
                <a:lnTo>
                  <a:pt x="165054" y="328104"/>
                </a:lnTo>
                <a:lnTo>
                  <a:pt x="169102" y="328264"/>
                </a:lnTo>
                <a:lnTo>
                  <a:pt x="171413" y="328299"/>
                </a:lnTo>
                <a:lnTo>
                  <a:pt x="177669" y="328459"/>
                </a:lnTo>
                <a:lnTo>
                  <a:pt x="191193" y="328573"/>
                </a:lnTo>
                <a:lnTo>
                  <a:pt x="196851" y="328573"/>
                </a:lnTo>
                <a:lnTo>
                  <a:pt x="217343" y="328413"/>
                </a:lnTo>
                <a:lnTo>
                  <a:pt x="234052" y="328104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14544" y="275468"/>
            <a:ext cx="192405" cy="245110"/>
          </a:xfrm>
          <a:custGeom>
            <a:avLst/>
            <a:gdLst/>
            <a:ahLst/>
            <a:cxnLst/>
            <a:rect l="l" t="t" r="r" b="b"/>
            <a:pathLst>
              <a:path w="192404" h="245109">
                <a:moveTo>
                  <a:pt x="65030" y="137159"/>
                </a:moveTo>
                <a:lnTo>
                  <a:pt x="63018" y="137159"/>
                </a:lnTo>
                <a:lnTo>
                  <a:pt x="62983" y="138429"/>
                </a:lnTo>
                <a:lnTo>
                  <a:pt x="62742" y="139699"/>
                </a:lnTo>
                <a:lnTo>
                  <a:pt x="62316" y="140969"/>
                </a:lnTo>
                <a:lnTo>
                  <a:pt x="61649" y="142239"/>
                </a:lnTo>
                <a:lnTo>
                  <a:pt x="61212" y="143509"/>
                </a:lnTo>
                <a:lnTo>
                  <a:pt x="60695" y="144779"/>
                </a:lnTo>
                <a:lnTo>
                  <a:pt x="60108" y="146049"/>
                </a:lnTo>
                <a:lnTo>
                  <a:pt x="59441" y="147319"/>
                </a:lnTo>
                <a:lnTo>
                  <a:pt x="58694" y="148589"/>
                </a:lnTo>
                <a:lnTo>
                  <a:pt x="57831" y="148589"/>
                </a:lnTo>
                <a:lnTo>
                  <a:pt x="56888" y="149859"/>
                </a:lnTo>
                <a:lnTo>
                  <a:pt x="55830" y="151129"/>
                </a:lnTo>
                <a:lnTo>
                  <a:pt x="56302" y="152399"/>
                </a:lnTo>
                <a:lnTo>
                  <a:pt x="56888" y="156209"/>
                </a:lnTo>
                <a:lnTo>
                  <a:pt x="57049" y="157479"/>
                </a:lnTo>
                <a:lnTo>
                  <a:pt x="57164" y="158749"/>
                </a:lnTo>
                <a:lnTo>
                  <a:pt x="57245" y="162559"/>
                </a:lnTo>
                <a:lnTo>
                  <a:pt x="57124" y="163829"/>
                </a:lnTo>
                <a:lnTo>
                  <a:pt x="57049" y="165099"/>
                </a:lnTo>
                <a:lnTo>
                  <a:pt x="56612" y="167639"/>
                </a:lnTo>
                <a:lnTo>
                  <a:pt x="56141" y="170179"/>
                </a:lnTo>
                <a:lnTo>
                  <a:pt x="55865" y="171449"/>
                </a:lnTo>
                <a:lnTo>
                  <a:pt x="55554" y="172719"/>
                </a:lnTo>
                <a:lnTo>
                  <a:pt x="55117" y="172719"/>
                </a:lnTo>
                <a:lnTo>
                  <a:pt x="54761" y="173989"/>
                </a:lnTo>
                <a:lnTo>
                  <a:pt x="54450" y="176529"/>
                </a:lnTo>
                <a:lnTo>
                  <a:pt x="54255" y="179069"/>
                </a:lnTo>
                <a:lnTo>
                  <a:pt x="55554" y="186689"/>
                </a:lnTo>
                <a:lnTo>
                  <a:pt x="53474" y="191307"/>
                </a:lnTo>
                <a:lnTo>
                  <a:pt x="53703" y="191769"/>
                </a:lnTo>
                <a:lnTo>
                  <a:pt x="54255" y="193039"/>
                </a:lnTo>
                <a:lnTo>
                  <a:pt x="54726" y="194309"/>
                </a:lnTo>
                <a:lnTo>
                  <a:pt x="54922" y="194309"/>
                </a:lnTo>
                <a:lnTo>
                  <a:pt x="55083" y="195579"/>
                </a:lnTo>
                <a:lnTo>
                  <a:pt x="55359" y="198119"/>
                </a:lnTo>
                <a:lnTo>
                  <a:pt x="55508" y="199389"/>
                </a:lnTo>
                <a:lnTo>
                  <a:pt x="55704" y="201929"/>
                </a:lnTo>
                <a:lnTo>
                  <a:pt x="56647" y="209549"/>
                </a:lnTo>
                <a:lnTo>
                  <a:pt x="58222" y="228599"/>
                </a:lnTo>
                <a:lnTo>
                  <a:pt x="57751" y="229869"/>
                </a:lnTo>
                <a:lnTo>
                  <a:pt x="56808" y="231139"/>
                </a:lnTo>
                <a:lnTo>
                  <a:pt x="56371" y="232409"/>
                </a:lnTo>
                <a:lnTo>
                  <a:pt x="54922" y="236219"/>
                </a:lnTo>
                <a:lnTo>
                  <a:pt x="54094" y="237489"/>
                </a:lnTo>
                <a:lnTo>
                  <a:pt x="53542" y="238759"/>
                </a:lnTo>
                <a:lnTo>
                  <a:pt x="52288" y="241299"/>
                </a:lnTo>
                <a:lnTo>
                  <a:pt x="52012" y="242569"/>
                </a:lnTo>
                <a:lnTo>
                  <a:pt x="51541" y="243839"/>
                </a:lnTo>
                <a:lnTo>
                  <a:pt x="51345" y="245109"/>
                </a:lnTo>
                <a:lnTo>
                  <a:pt x="55508" y="245109"/>
                </a:lnTo>
                <a:lnTo>
                  <a:pt x="55750" y="243839"/>
                </a:lnTo>
                <a:lnTo>
                  <a:pt x="56095" y="243839"/>
                </a:lnTo>
                <a:lnTo>
                  <a:pt x="56256" y="242569"/>
                </a:lnTo>
                <a:lnTo>
                  <a:pt x="56727" y="241299"/>
                </a:lnTo>
                <a:lnTo>
                  <a:pt x="57118" y="240029"/>
                </a:lnTo>
                <a:lnTo>
                  <a:pt x="57360" y="238759"/>
                </a:lnTo>
                <a:lnTo>
                  <a:pt x="57670" y="238759"/>
                </a:lnTo>
                <a:lnTo>
                  <a:pt x="58061" y="237489"/>
                </a:lnTo>
                <a:lnTo>
                  <a:pt x="58464" y="237489"/>
                </a:lnTo>
                <a:lnTo>
                  <a:pt x="59361" y="234949"/>
                </a:lnTo>
                <a:lnTo>
                  <a:pt x="60350" y="233679"/>
                </a:lnTo>
                <a:lnTo>
                  <a:pt x="61212" y="232409"/>
                </a:lnTo>
                <a:lnTo>
                  <a:pt x="61488" y="232409"/>
                </a:lnTo>
                <a:lnTo>
                  <a:pt x="61718" y="231139"/>
                </a:lnTo>
                <a:lnTo>
                  <a:pt x="61914" y="231139"/>
                </a:lnTo>
                <a:lnTo>
                  <a:pt x="62075" y="229869"/>
                </a:lnTo>
                <a:lnTo>
                  <a:pt x="62190" y="228599"/>
                </a:lnTo>
                <a:lnTo>
                  <a:pt x="62190" y="222249"/>
                </a:lnTo>
                <a:lnTo>
                  <a:pt x="61845" y="218439"/>
                </a:lnTo>
                <a:lnTo>
                  <a:pt x="61178" y="213359"/>
                </a:lnTo>
                <a:lnTo>
                  <a:pt x="60775" y="209549"/>
                </a:lnTo>
                <a:lnTo>
                  <a:pt x="59602" y="203199"/>
                </a:lnTo>
                <a:lnTo>
                  <a:pt x="59246" y="200659"/>
                </a:lnTo>
                <a:lnTo>
                  <a:pt x="58970" y="199389"/>
                </a:lnTo>
                <a:lnTo>
                  <a:pt x="58774" y="196849"/>
                </a:lnTo>
                <a:lnTo>
                  <a:pt x="58809" y="191769"/>
                </a:lnTo>
                <a:lnTo>
                  <a:pt x="59004" y="191769"/>
                </a:lnTo>
                <a:lnTo>
                  <a:pt x="59602" y="189229"/>
                </a:lnTo>
                <a:lnTo>
                  <a:pt x="59361" y="186689"/>
                </a:lnTo>
                <a:lnTo>
                  <a:pt x="59211" y="184149"/>
                </a:lnTo>
                <a:lnTo>
                  <a:pt x="59050" y="184149"/>
                </a:lnTo>
                <a:lnTo>
                  <a:pt x="58889" y="182879"/>
                </a:lnTo>
                <a:lnTo>
                  <a:pt x="58809" y="181609"/>
                </a:lnTo>
                <a:lnTo>
                  <a:pt x="58694" y="175259"/>
                </a:lnTo>
                <a:lnTo>
                  <a:pt x="58855" y="173989"/>
                </a:lnTo>
                <a:lnTo>
                  <a:pt x="59050" y="171449"/>
                </a:lnTo>
                <a:lnTo>
                  <a:pt x="59280" y="170179"/>
                </a:lnTo>
                <a:lnTo>
                  <a:pt x="59556" y="167639"/>
                </a:lnTo>
                <a:lnTo>
                  <a:pt x="60189" y="163829"/>
                </a:lnTo>
                <a:lnTo>
                  <a:pt x="61764" y="156209"/>
                </a:lnTo>
                <a:lnTo>
                  <a:pt x="62983" y="149859"/>
                </a:lnTo>
                <a:lnTo>
                  <a:pt x="63409" y="147319"/>
                </a:lnTo>
                <a:lnTo>
                  <a:pt x="63880" y="144779"/>
                </a:lnTo>
                <a:lnTo>
                  <a:pt x="65030" y="137159"/>
                </a:lnTo>
                <a:close/>
              </a:path>
              <a:path w="192404" h="245109">
                <a:moveTo>
                  <a:pt x="190721" y="226060"/>
                </a:moveTo>
                <a:lnTo>
                  <a:pt x="184822" y="226060"/>
                </a:lnTo>
                <a:lnTo>
                  <a:pt x="184109" y="227330"/>
                </a:lnTo>
                <a:lnTo>
                  <a:pt x="183798" y="228600"/>
                </a:lnTo>
                <a:lnTo>
                  <a:pt x="183212" y="229870"/>
                </a:lnTo>
                <a:lnTo>
                  <a:pt x="182545" y="231140"/>
                </a:lnTo>
                <a:lnTo>
                  <a:pt x="182074" y="232410"/>
                </a:lnTo>
                <a:lnTo>
                  <a:pt x="181119" y="233680"/>
                </a:lnTo>
                <a:lnTo>
                  <a:pt x="180648" y="234950"/>
                </a:lnTo>
                <a:lnTo>
                  <a:pt x="179866" y="236220"/>
                </a:lnTo>
                <a:lnTo>
                  <a:pt x="179429" y="236220"/>
                </a:lnTo>
                <a:lnTo>
                  <a:pt x="179394" y="237490"/>
                </a:lnTo>
                <a:lnTo>
                  <a:pt x="179751" y="237490"/>
                </a:lnTo>
                <a:lnTo>
                  <a:pt x="179946" y="238760"/>
                </a:lnTo>
                <a:lnTo>
                  <a:pt x="182189" y="238760"/>
                </a:lnTo>
                <a:lnTo>
                  <a:pt x="184155" y="240030"/>
                </a:lnTo>
                <a:lnTo>
                  <a:pt x="184856" y="237490"/>
                </a:lnTo>
                <a:lnTo>
                  <a:pt x="185569" y="236220"/>
                </a:lnTo>
                <a:lnTo>
                  <a:pt x="186317" y="234950"/>
                </a:lnTo>
                <a:lnTo>
                  <a:pt x="187892" y="231140"/>
                </a:lnTo>
                <a:lnTo>
                  <a:pt x="189537" y="228600"/>
                </a:lnTo>
                <a:lnTo>
                  <a:pt x="190399" y="227330"/>
                </a:lnTo>
                <a:lnTo>
                  <a:pt x="190721" y="226060"/>
                </a:lnTo>
                <a:close/>
              </a:path>
              <a:path w="192404" h="245109">
                <a:moveTo>
                  <a:pt x="7152" y="229869"/>
                </a:moveTo>
                <a:lnTo>
                  <a:pt x="1494" y="229869"/>
                </a:lnTo>
                <a:lnTo>
                  <a:pt x="2552" y="231139"/>
                </a:lnTo>
                <a:lnTo>
                  <a:pt x="6405" y="231139"/>
                </a:lnTo>
                <a:lnTo>
                  <a:pt x="7152" y="229869"/>
                </a:lnTo>
                <a:close/>
              </a:path>
              <a:path w="192404" h="245109">
                <a:moveTo>
                  <a:pt x="17732" y="213359"/>
                </a:moveTo>
                <a:lnTo>
                  <a:pt x="13328" y="213359"/>
                </a:lnTo>
                <a:lnTo>
                  <a:pt x="13167" y="214629"/>
                </a:lnTo>
                <a:lnTo>
                  <a:pt x="12615" y="214629"/>
                </a:lnTo>
                <a:lnTo>
                  <a:pt x="12615" y="215899"/>
                </a:lnTo>
                <a:lnTo>
                  <a:pt x="12109" y="215899"/>
                </a:lnTo>
                <a:lnTo>
                  <a:pt x="12063" y="217169"/>
                </a:lnTo>
                <a:lnTo>
                  <a:pt x="11718" y="218439"/>
                </a:lnTo>
                <a:lnTo>
                  <a:pt x="11246" y="218439"/>
                </a:lnTo>
                <a:lnTo>
                  <a:pt x="10694" y="219709"/>
                </a:lnTo>
                <a:lnTo>
                  <a:pt x="8728" y="222249"/>
                </a:lnTo>
                <a:lnTo>
                  <a:pt x="4243" y="227329"/>
                </a:lnTo>
                <a:lnTo>
                  <a:pt x="2909" y="228599"/>
                </a:lnTo>
                <a:lnTo>
                  <a:pt x="2311" y="228599"/>
                </a:lnTo>
                <a:lnTo>
                  <a:pt x="1770" y="229869"/>
                </a:lnTo>
                <a:lnTo>
                  <a:pt x="7980" y="229869"/>
                </a:lnTo>
                <a:lnTo>
                  <a:pt x="9705" y="227329"/>
                </a:lnTo>
                <a:lnTo>
                  <a:pt x="10614" y="226059"/>
                </a:lnTo>
                <a:lnTo>
                  <a:pt x="13443" y="223519"/>
                </a:lnTo>
                <a:lnTo>
                  <a:pt x="13684" y="223519"/>
                </a:lnTo>
                <a:lnTo>
                  <a:pt x="13880" y="222249"/>
                </a:lnTo>
                <a:lnTo>
                  <a:pt x="14581" y="220979"/>
                </a:lnTo>
                <a:lnTo>
                  <a:pt x="16042" y="220979"/>
                </a:lnTo>
                <a:lnTo>
                  <a:pt x="16157" y="219709"/>
                </a:lnTo>
                <a:lnTo>
                  <a:pt x="16594" y="219709"/>
                </a:lnTo>
                <a:lnTo>
                  <a:pt x="16743" y="218439"/>
                </a:lnTo>
                <a:lnTo>
                  <a:pt x="17099" y="217169"/>
                </a:lnTo>
                <a:lnTo>
                  <a:pt x="17295" y="215899"/>
                </a:lnTo>
                <a:lnTo>
                  <a:pt x="17605" y="214629"/>
                </a:lnTo>
                <a:lnTo>
                  <a:pt x="17732" y="213359"/>
                </a:lnTo>
                <a:close/>
              </a:path>
              <a:path w="192404" h="245109">
                <a:moveTo>
                  <a:pt x="175622" y="167640"/>
                </a:moveTo>
                <a:lnTo>
                  <a:pt x="157809" y="167640"/>
                </a:lnTo>
                <a:lnTo>
                  <a:pt x="159109" y="168910"/>
                </a:lnTo>
                <a:lnTo>
                  <a:pt x="164146" y="171450"/>
                </a:lnTo>
                <a:lnTo>
                  <a:pt x="165319" y="172720"/>
                </a:lnTo>
                <a:lnTo>
                  <a:pt x="166538" y="173990"/>
                </a:lnTo>
                <a:lnTo>
                  <a:pt x="167446" y="173990"/>
                </a:lnTo>
                <a:lnTo>
                  <a:pt x="167722" y="175260"/>
                </a:lnTo>
                <a:lnTo>
                  <a:pt x="168343" y="175260"/>
                </a:lnTo>
                <a:lnTo>
                  <a:pt x="168665" y="176530"/>
                </a:lnTo>
                <a:lnTo>
                  <a:pt x="170033" y="176530"/>
                </a:lnTo>
                <a:lnTo>
                  <a:pt x="171057" y="177800"/>
                </a:lnTo>
                <a:lnTo>
                  <a:pt x="173104" y="179070"/>
                </a:lnTo>
                <a:lnTo>
                  <a:pt x="174518" y="180340"/>
                </a:lnTo>
                <a:lnTo>
                  <a:pt x="174955" y="180340"/>
                </a:lnTo>
                <a:lnTo>
                  <a:pt x="175818" y="181610"/>
                </a:lnTo>
                <a:lnTo>
                  <a:pt x="176209" y="181610"/>
                </a:lnTo>
                <a:lnTo>
                  <a:pt x="176761" y="182880"/>
                </a:lnTo>
                <a:lnTo>
                  <a:pt x="177152" y="182880"/>
                </a:lnTo>
                <a:lnTo>
                  <a:pt x="177704" y="184150"/>
                </a:lnTo>
                <a:lnTo>
                  <a:pt x="178417" y="186690"/>
                </a:lnTo>
                <a:lnTo>
                  <a:pt x="178727" y="187960"/>
                </a:lnTo>
                <a:lnTo>
                  <a:pt x="182269" y="199390"/>
                </a:lnTo>
                <a:lnTo>
                  <a:pt x="185247" y="209550"/>
                </a:lnTo>
                <a:lnTo>
                  <a:pt x="187409" y="217170"/>
                </a:lnTo>
                <a:lnTo>
                  <a:pt x="188042" y="218440"/>
                </a:lnTo>
                <a:lnTo>
                  <a:pt x="188513" y="220980"/>
                </a:lnTo>
                <a:lnTo>
                  <a:pt x="188237" y="220980"/>
                </a:lnTo>
                <a:lnTo>
                  <a:pt x="188237" y="222250"/>
                </a:lnTo>
                <a:lnTo>
                  <a:pt x="188007" y="223520"/>
                </a:lnTo>
                <a:lnTo>
                  <a:pt x="187260" y="223520"/>
                </a:lnTo>
                <a:lnTo>
                  <a:pt x="185926" y="224790"/>
                </a:lnTo>
                <a:lnTo>
                  <a:pt x="185523" y="226060"/>
                </a:lnTo>
                <a:lnTo>
                  <a:pt x="191538" y="226060"/>
                </a:lnTo>
                <a:lnTo>
                  <a:pt x="191779" y="224790"/>
                </a:lnTo>
                <a:lnTo>
                  <a:pt x="191894" y="220980"/>
                </a:lnTo>
                <a:lnTo>
                  <a:pt x="191664" y="219710"/>
                </a:lnTo>
                <a:lnTo>
                  <a:pt x="191388" y="217170"/>
                </a:lnTo>
                <a:lnTo>
                  <a:pt x="191066" y="215900"/>
                </a:lnTo>
                <a:lnTo>
                  <a:pt x="190675" y="214630"/>
                </a:lnTo>
                <a:lnTo>
                  <a:pt x="190250" y="213360"/>
                </a:lnTo>
                <a:lnTo>
                  <a:pt x="189778" y="210820"/>
                </a:lnTo>
                <a:lnTo>
                  <a:pt x="188283" y="207010"/>
                </a:lnTo>
                <a:lnTo>
                  <a:pt x="186593" y="201930"/>
                </a:lnTo>
                <a:lnTo>
                  <a:pt x="186351" y="198120"/>
                </a:lnTo>
                <a:lnTo>
                  <a:pt x="185799" y="196850"/>
                </a:lnTo>
                <a:lnTo>
                  <a:pt x="185328" y="195580"/>
                </a:lnTo>
                <a:lnTo>
                  <a:pt x="184465" y="191770"/>
                </a:lnTo>
                <a:lnTo>
                  <a:pt x="184074" y="190500"/>
                </a:lnTo>
                <a:lnTo>
                  <a:pt x="183017" y="186690"/>
                </a:lnTo>
                <a:lnTo>
                  <a:pt x="182384" y="182880"/>
                </a:lnTo>
                <a:lnTo>
                  <a:pt x="181200" y="177800"/>
                </a:lnTo>
                <a:lnTo>
                  <a:pt x="180648" y="173990"/>
                </a:lnTo>
                <a:lnTo>
                  <a:pt x="180337" y="171450"/>
                </a:lnTo>
                <a:lnTo>
                  <a:pt x="179981" y="170180"/>
                </a:lnTo>
                <a:lnTo>
                  <a:pt x="179555" y="170180"/>
                </a:lnTo>
                <a:lnTo>
                  <a:pt x="178842" y="168910"/>
                </a:lnTo>
                <a:lnTo>
                  <a:pt x="176450" y="168910"/>
                </a:lnTo>
                <a:lnTo>
                  <a:pt x="175622" y="167640"/>
                </a:lnTo>
                <a:close/>
              </a:path>
              <a:path w="192404" h="245109">
                <a:moveTo>
                  <a:pt x="29174" y="173989"/>
                </a:moveTo>
                <a:lnTo>
                  <a:pt x="24218" y="173989"/>
                </a:lnTo>
                <a:lnTo>
                  <a:pt x="23666" y="175259"/>
                </a:lnTo>
                <a:lnTo>
                  <a:pt x="23585" y="180339"/>
                </a:lnTo>
                <a:lnTo>
                  <a:pt x="19400" y="184098"/>
                </a:lnTo>
                <a:lnTo>
                  <a:pt x="19974" y="185419"/>
                </a:lnTo>
                <a:lnTo>
                  <a:pt x="19767" y="185419"/>
                </a:lnTo>
                <a:lnTo>
                  <a:pt x="19767" y="186689"/>
                </a:lnTo>
                <a:lnTo>
                  <a:pt x="14547" y="208279"/>
                </a:lnTo>
                <a:lnTo>
                  <a:pt x="14466" y="209549"/>
                </a:lnTo>
                <a:lnTo>
                  <a:pt x="14271" y="209549"/>
                </a:lnTo>
                <a:lnTo>
                  <a:pt x="14156" y="210819"/>
                </a:lnTo>
                <a:lnTo>
                  <a:pt x="13880" y="210819"/>
                </a:lnTo>
                <a:lnTo>
                  <a:pt x="13443" y="213359"/>
                </a:lnTo>
                <a:lnTo>
                  <a:pt x="18042" y="213359"/>
                </a:lnTo>
                <a:lnTo>
                  <a:pt x="18985" y="210819"/>
                </a:lnTo>
                <a:lnTo>
                  <a:pt x="19376" y="209549"/>
                </a:lnTo>
                <a:lnTo>
                  <a:pt x="19813" y="208279"/>
                </a:lnTo>
                <a:lnTo>
                  <a:pt x="20561" y="204469"/>
                </a:lnTo>
                <a:lnTo>
                  <a:pt x="21262" y="201929"/>
                </a:lnTo>
                <a:lnTo>
                  <a:pt x="21929" y="199389"/>
                </a:lnTo>
                <a:lnTo>
                  <a:pt x="23746" y="191769"/>
                </a:lnTo>
                <a:lnTo>
                  <a:pt x="23666" y="190499"/>
                </a:lnTo>
                <a:lnTo>
                  <a:pt x="23746" y="189229"/>
                </a:lnTo>
                <a:lnTo>
                  <a:pt x="24172" y="187959"/>
                </a:lnTo>
                <a:lnTo>
                  <a:pt x="24724" y="187959"/>
                </a:lnTo>
                <a:lnTo>
                  <a:pt x="27107" y="184098"/>
                </a:lnTo>
                <a:lnTo>
                  <a:pt x="27714" y="182879"/>
                </a:lnTo>
                <a:lnTo>
                  <a:pt x="28070" y="181609"/>
                </a:lnTo>
                <a:lnTo>
                  <a:pt x="28576" y="177799"/>
                </a:lnTo>
                <a:lnTo>
                  <a:pt x="28818" y="175259"/>
                </a:lnTo>
                <a:lnTo>
                  <a:pt x="29174" y="173989"/>
                </a:lnTo>
                <a:close/>
              </a:path>
              <a:path w="192404" h="245109">
                <a:moveTo>
                  <a:pt x="52449" y="189229"/>
                </a:moveTo>
                <a:lnTo>
                  <a:pt x="52840" y="190499"/>
                </a:lnTo>
                <a:lnTo>
                  <a:pt x="53266" y="191769"/>
                </a:lnTo>
                <a:lnTo>
                  <a:pt x="53474" y="191307"/>
                </a:lnTo>
                <a:lnTo>
                  <a:pt x="52449" y="189229"/>
                </a:lnTo>
                <a:close/>
              </a:path>
              <a:path w="192404" h="245109">
                <a:moveTo>
                  <a:pt x="51978" y="187959"/>
                </a:moveTo>
                <a:lnTo>
                  <a:pt x="52173" y="189229"/>
                </a:lnTo>
                <a:lnTo>
                  <a:pt x="51978" y="187959"/>
                </a:lnTo>
                <a:close/>
              </a:path>
              <a:path w="192404" h="245109">
                <a:moveTo>
                  <a:pt x="19296" y="183858"/>
                </a:moveTo>
                <a:lnTo>
                  <a:pt x="19296" y="184149"/>
                </a:lnTo>
                <a:lnTo>
                  <a:pt x="19296" y="183858"/>
                </a:lnTo>
                <a:close/>
              </a:path>
              <a:path w="192404" h="245109">
                <a:moveTo>
                  <a:pt x="19296" y="182879"/>
                </a:moveTo>
                <a:lnTo>
                  <a:pt x="18870" y="182879"/>
                </a:lnTo>
                <a:lnTo>
                  <a:pt x="19296" y="183858"/>
                </a:lnTo>
                <a:lnTo>
                  <a:pt x="19296" y="182879"/>
                </a:lnTo>
                <a:close/>
              </a:path>
              <a:path w="192404" h="245109">
                <a:moveTo>
                  <a:pt x="33222" y="146049"/>
                </a:moveTo>
                <a:lnTo>
                  <a:pt x="26690" y="168909"/>
                </a:lnTo>
                <a:lnTo>
                  <a:pt x="26414" y="168909"/>
                </a:lnTo>
                <a:lnTo>
                  <a:pt x="25632" y="171449"/>
                </a:lnTo>
                <a:lnTo>
                  <a:pt x="25080" y="172719"/>
                </a:lnTo>
                <a:lnTo>
                  <a:pt x="24609" y="173989"/>
                </a:lnTo>
                <a:lnTo>
                  <a:pt x="29404" y="173989"/>
                </a:lnTo>
                <a:lnTo>
                  <a:pt x="29715" y="172719"/>
                </a:lnTo>
                <a:lnTo>
                  <a:pt x="30071" y="172719"/>
                </a:lnTo>
                <a:lnTo>
                  <a:pt x="31141" y="170179"/>
                </a:lnTo>
                <a:lnTo>
                  <a:pt x="31647" y="170179"/>
                </a:lnTo>
                <a:lnTo>
                  <a:pt x="33452" y="165099"/>
                </a:lnTo>
                <a:lnTo>
                  <a:pt x="38132" y="149859"/>
                </a:lnTo>
                <a:lnTo>
                  <a:pt x="36994" y="148589"/>
                </a:lnTo>
                <a:lnTo>
                  <a:pt x="35775" y="147319"/>
                </a:lnTo>
                <a:lnTo>
                  <a:pt x="33222" y="146049"/>
                </a:lnTo>
                <a:close/>
              </a:path>
              <a:path w="192404" h="245109">
                <a:moveTo>
                  <a:pt x="161662" y="156210"/>
                </a:moveTo>
                <a:lnTo>
                  <a:pt x="152036" y="156210"/>
                </a:lnTo>
                <a:lnTo>
                  <a:pt x="153370" y="157480"/>
                </a:lnTo>
                <a:lnTo>
                  <a:pt x="143377" y="157480"/>
                </a:lnTo>
                <a:lnTo>
                  <a:pt x="144872" y="158750"/>
                </a:lnTo>
                <a:lnTo>
                  <a:pt x="145620" y="158750"/>
                </a:lnTo>
                <a:lnTo>
                  <a:pt x="146804" y="160020"/>
                </a:lnTo>
                <a:lnTo>
                  <a:pt x="149392" y="161290"/>
                </a:lnTo>
                <a:lnTo>
                  <a:pt x="150737" y="162560"/>
                </a:lnTo>
                <a:lnTo>
                  <a:pt x="153566" y="165100"/>
                </a:lnTo>
                <a:lnTo>
                  <a:pt x="156475" y="167640"/>
                </a:lnTo>
                <a:lnTo>
                  <a:pt x="173299" y="167640"/>
                </a:lnTo>
                <a:lnTo>
                  <a:pt x="172241" y="166370"/>
                </a:lnTo>
                <a:lnTo>
                  <a:pt x="171218" y="166370"/>
                </a:lnTo>
                <a:lnTo>
                  <a:pt x="169090" y="165100"/>
                </a:lnTo>
                <a:lnTo>
                  <a:pt x="166066" y="161290"/>
                </a:lnTo>
                <a:lnTo>
                  <a:pt x="164180" y="160020"/>
                </a:lnTo>
                <a:lnTo>
                  <a:pt x="163272" y="158750"/>
                </a:lnTo>
                <a:lnTo>
                  <a:pt x="161662" y="156210"/>
                </a:lnTo>
                <a:close/>
              </a:path>
              <a:path w="192404" h="245109">
                <a:moveTo>
                  <a:pt x="149599" y="156210"/>
                </a:moveTo>
                <a:lnTo>
                  <a:pt x="141848" y="156210"/>
                </a:lnTo>
                <a:lnTo>
                  <a:pt x="142595" y="157480"/>
                </a:lnTo>
                <a:lnTo>
                  <a:pt x="151082" y="157480"/>
                </a:lnTo>
                <a:lnTo>
                  <a:pt x="149599" y="156210"/>
                </a:lnTo>
                <a:close/>
              </a:path>
              <a:path w="192404" h="245109">
                <a:moveTo>
                  <a:pt x="146609" y="154940"/>
                </a:moveTo>
                <a:lnTo>
                  <a:pt x="139525" y="154940"/>
                </a:lnTo>
                <a:lnTo>
                  <a:pt x="140353" y="156210"/>
                </a:lnTo>
                <a:lnTo>
                  <a:pt x="147701" y="156210"/>
                </a:lnTo>
                <a:lnTo>
                  <a:pt x="146609" y="154940"/>
                </a:lnTo>
                <a:close/>
              </a:path>
              <a:path w="192404" h="245109">
                <a:moveTo>
                  <a:pt x="159419" y="152400"/>
                </a:moveTo>
                <a:lnTo>
                  <a:pt x="149668" y="152400"/>
                </a:lnTo>
                <a:lnTo>
                  <a:pt x="149127" y="153670"/>
                </a:lnTo>
                <a:lnTo>
                  <a:pt x="149392" y="153670"/>
                </a:lnTo>
                <a:lnTo>
                  <a:pt x="149748" y="154940"/>
                </a:lnTo>
                <a:lnTo>
                  <a:pt x="150610" y="154940"/>
                </a:lnTo>
                <a:lnTo>
                  <a:pt x="151013" y="156210"/>
                </a:lnTo>
                <a:lnTo>
                  <a:pt x="160960" y="156210"/>
                </a:lnTo>
                <a:lnTo>
                  <a:pt x="160282" y="154940"/>
                </a:lnTo>
                <a:lnTo>
                  <a:pt x="159971" y="153670"/>
                </a:lnTo>
                <a:lnTo>
                  <a:pt x="159419" y="152400"/>
                </a:lnTo>
                <a:close/>
              </a:path>
              <a:path w="192404" h="245109">
                <a:moveTo>
                  <a:pt x="142710" y="152400"/>
                </a:moveTo>
                <a:lnTo>
                  <a:pt x="137995" y="152400"/>
                </a:lnTo>
                <a:lnTo>
                  <a:pt x="138938" y="153670"/>
                </a:lnTo>
                <a:lnTo>
                  <a:pt x="139410" y="154940"/>
                </a:lnTo>
                <a:lnTo>
                  <a:pt x="145424" y="154940"/>
                </a:lnTo>
                <a:lnTo>
                  <a:pt x="142710" y="152400"/>
                </a:lnTo>
                <a:close/>
              </a:path>
              <a:path w="192404" h="245109">
                <a:moveTo>
                  <a:pt x="114996" y="125730"/>
                </a:moveTo>
                <a:lnTo>
                  <a:pt x="107843" y="125730"/>
                </a:lnTo>
                <a:lnTo>
                  <a:pt x="107648" y="127000"/>
                </a:lnTo>
                <a:lnTo>
                  <a:pt x="107487" y="127000"/>
                </a:lnTo>
                <a:lnTo>
                  <a:pt x="107406" y="128270"/>
                </a:lnTo>
                <a:lnTo>
                  <a:pt x="113582" y="128270"/>
                </a:lnTo>
                <a:lnTo>
                  <a:pt x="116411" y="132080"/>
                </a:lnTo>
                <a:lnTo>
                  <a:pt x="118296" y="133350"/>
                </a:lnTo>
                <a:lnTo>
                  <a:pt x="121125" y="137160"/>
                </a:lnTo>
                <a:lnTo>
                  <a:pt x="123092" y="139700"/>
                </a:lnTo>
                <a:lnTo>
                  <a:pt x="125104" y="140970"/>
                </a:lnTo>
                <a:lnTo>
                  <a:pt x="129348" y="146050"/>
                </a:lnTo>
                <a:lnTo>
                  <a:pt x="129773" y="146050"/>
                </a:lnTo>
                <a:lnTo>
                  <a:pt x="130291" y="147320"/>
                </a:lnTo>
                <a:lnTo>
                  <a:pt x="130958" y="147320"/>
                </a:lnTo>
                <a:lnTo>
                  <a:pt x="131786" y="148590"/>
                </a:lnTo>
                <a:lnTo>
                  <a:pt x="132648" y="149860"/>
                </a:lnTo>
                <a:lnTo>
                  <a:pt x="134419" y="149860"/>
                </a:lnTo>
                <a:lnTo>
                  <a:pt x="135316" y="151130"/>
                </a:lnTo>
                <a:lnTo>
                  <a:pt x="137133" y="152400"/>
                </a:lnTo>
                <a:lnTo>
                  <a:pt x="141215" y="152400"/>
                </a:lnTo>
                <a:lnTo>
                  <a:pt x="140548" y="151130"/>
                </a:lnTo>
                <a:lnTo>
                  <a:pt x="138708" y="149860"/>
                </a:lnTo>
                <a:lnTo>
                  <a:pt x="135914" y="148590"/>
                </a:lnTo>
                <a:lnTo>
                  <a:pt x="134223" y="147320"/>
                </a:lnTo>
                <a:lnTo>
                  <a:pt x="132372" y="146050"/>
                </a:lnTo>
                <a:lnTo>
                  <a:pt x="130406" y="143510"/>
                </a:lnTo>
                <a:lnTo>
                  <a:pt x="128324" y="142240"/>
                </a:lnTo>
                <a:lnTo>
                  <a:pt x="126197" y="139700"/>
                </a:lnTo>
                <a:lnTo>
                  <a:pt x="124035" y="137160"/>
                </a:lnTo>
                <a:lnTo>
                  <a:pt x="120734" y="133350"/>
                </a:lnTo>
                <a:lnTo>
                  <a:pt x="117514" y="129540"/>
                </a:lnTo>
                <a:lnTo>
                  <a:pt x="115468" y="127000"/>
                </a:lnTo>
                <a:lnTo>
                  <a:pt x="114996" y="125730"/>
                </a:lnTo>
                <a:close/>
              </a:path>
              <a:path w="192404" h="245109">
                <a:moveTo>
                  <a:pt x="159109" y="149860"/>
                </a:moveTo>
                <a:lnTo>
                  <a:pt x="151013" y="149860"/>
                </a:lnTo>
                <a:lnTo>
                  <a:pt x="150737" y="151130"/>
                </a:lnTo>
                <a:lnTo>
                  <a:pt x="150495" y="151130"/>
                </a:lnTo>
                <a:lnTo>
                  <a:pt x="150139" y="152400"/>
                </a:lnTo>
                <a:lnTo>
                  <a:pt x="159189" y="152400"/>
                </a:lnTo>
                <a:lnTo>
                  <a:pt x="159109" y="149860"/>
                </a:lnTo>
                <a:close/>
              </a:path>
              <a:path w="192404" h="245109">
                <a:moveTo>
                  <a:pt x="158246" y="148590"/>
                </a:moveTo>
                <a:lnTo>
                  <a:pt x="147862" y="148590"/>
                </a:lnTo>
                <a:lnTo>
                  <a:pt x="148104" y="149860"/>
                </a:lnTo>
                <a:lnTo>
                  <a:pt x="158798" y="149860"/>
                </a:lnTo>
                <a:lnTo>
                  <a:pt x="158246" y="148590"/>
                </a:lnTo>
                <a:close/>
              </a:path>
              <a:path w="192404" h="245109">
                <a:moveTo>
                  <a:pt x="157533" y="146050"/>
                </a:moveTo>
                <a:lnTo>
                  <a:pt x="149909" y="146050"/>
                </a:lnTo>
                <a:lnTo>
                  <a:pt x="149633" y="147320"/>
                </a:lnTo>
                <a:lnTo>
                  <a:pt x="149392" y="147320"/>
                </a:lnTo>
                <a:lnTo>
                  <a:pt x="148771" y="148590"/>
                </a:lnTo>
                <a:lnTo>
                  <a:pt x="158120" y="148590"/>
                </a:lnTo>
                <a:lnTo>
                  <a:pt x="157924" y="147320"/>
                </a:lnTo>
                <a:lnTo>
                  <a:pt x="157533" y="146050"/>
                </a:lnTo>
                <a:close/>
              </a:path>
              <a:path w="192404" h="245109">
                <a:moveTo>
                  <a:pt x="157418" y="144780"/>
                </a:moveTo>
                <a:lnTo>
                  <a:pt x="147391" y="144780"/>
                </a:lnTo>
                <a:lnTo>
                  <a:pt x="147747" y="146050"/>
                </a:lnTo>
                <a:lnTo>
                  <a:pt x="157499" y="146050"/>
                </a:lnTo>
                <a:lnTo>
                  <a:pt x="157418" y="144780"/>
                </a:lnTo>
                <a:close/>
              </a:path>
              <a:path w="192404" h="245109">
                <a:moveTo>
                  <a:pt x="74299" y="143509"/>
                </a:moveTo>
                <a:lnTo>
                  <a:pt x="71711" y="143509"/>
                </a:lnTo>
                <a:lnTo>
                  <a:pt x="73436" y="144779"/>
                </a:lnTo>
                <a:lnTo>
                  <a:pt x="74299" y="143509"/>
                </a:lnTo>
                <a:close/>
              </a:path>
              <a:path w="192404" h="245109">
                <a:moveTo>
                  <a:pt x="156866" y="143510"/>
                </a:moveTo>
                <a:lnTo>
                  <a:pt x="146137" y="143510"/>
                </a:lnTo>
                <a:lnTo>
                  <a:pt x="146218" y="144780"/>
                </a:lnTo>
                <a:lnTo>
                  <a:pt x="156947" y="144780"/>
                </a:lnTo>
                <a:lnTo>
                  <a:pt x="156866" y="143510"/>
                </a:lnTo>
                <a:close/>
              </a:path>
              <a:path w="192404" h="245109">
                <a:moveTo>
                  <a:pt x="28461" y="142239"/>
                </a:moveTo>
                <a:lnTo>
                  <a:pt x="29094" y="143509"/>
                </a:lnTo>
                <a:lnTo>
                  <a:pt x="28461" y="142239"/>
                </a:lnTo>
                <a:close/>
              </a:path>
              <a:path w="192404" h="245109">
                <a:moveTo>
                  <a:pt x="91215" y="142239"/>
                </a:moveTo>
                <a:lnTo>
                  <a:pt x="69193" y="142239"/>
                </a:lnTo>
                <a:lnTo>
                  <a:pt x="69388" y="143509"/>
                </a:lnTo>
                <a:lnTo>
                  <a:pt x="89444" y="143509"/>
                </a:lnTo>
                <a:lnTo>
                  <a:pt x="91215" y="142239"/>
                </a:lnTo>
                <a:close/>
              </a:path>
              <a:path w="192404" h="245109">
                <a:moveTo>
                  <a:pt x="157027" y="142240"/>
                </a:moveTo>
                <a:lnTo>
                  <a:pt x="146448" y="142240"/>
                </a:lnTo>
                <a:lnTo>
                  <a:pt x="146333" y="143510"/>
                </a:lnTo>
                <a:lnTo>
                  <a:pt x="157108" y="143510"/>
                </a:lnTo>
                <a:lnTo>
                  <a:pt x="157027" y="142240"/>
                </a:lnTo>
                <a:close/>
              </a:path>
              <a:path w="192404" h="245109">
                <a:moveTo>
                  <a:pt x="36442" y="114299"/>
                </a:moveTo>
                <a:lnTo>
                  <a:pt x="21860" y="114299"/>
                </a:lnTo>
                <a:lnTo>
                  <a:pt x="22136" y="116839"/>
                </a:lnTo>
                <a:lnTo>
                  <a:pt x="22366" y="118109"/>
                </a:lnTo>
                <a:lnTo>
                  <a:pt x="22527" y="120649"/>
                </a:lnTo>
                <a:lnTo>
                  <a:pt x="22723" y="121919"/>
                </a:lnTo>
                <a:lnTo>
                  <a:pt x="22884" y="124459"/>
                </a:lnTo>
                <a:lnTo>
                  <a:pt x="23229" y="126999"/>
                </a:lnTo>
                <a:lnTo>
                  <a:pt x="23551" y="128269"/>
                </a:lnTo>
                <a:lnTo>
                  <a:pt x="23942" y="129539"/>
                </a:lnTo>
                <a:lnTo>
                  <a:pt x="25276" y="134619"/>
                </a:lnTo>
                <a:lnTo>
                  <a:pt x="25793" y="135889"/>
                </a:lnTo>
                <a:lnTo>
                  <a:pt x="25943" y="137159"/>
                </a:lnTo>
                <a:lnTo>
                  <a:pt x="25943" y="138429"/>
                </a:lnTo>
                <a:lnTo>
                  <a:pt x="25793" y="139699"/>
                </a:lnTo>
                <a:lnTo>
                  <a:pt x="26690" y="140969"/>
                </a:lnTo>
                <a:lnTo>
                  <a:pt x="27518" y="142239"/>
                </a:lnTo>
                <a:lnTo>
                  <a:pt x="27909" y="142239"/>
                </a:lnTo>
                <a:lnTo>
                  <a:pt x="27438" y="140969"/>
                </a:lnTo>
                <a:lnTo>
                  <a:pt x="29565" y="140969"/>
                </a:lnTo>
                <a:lnTo>
                  <a:pt x="29922" y="139699"/>
                </a:lnTo>
                <a:lnTo>
                  <a:pt x="31808" y="139699"/>
                </a:lnTo>
                <a:lnTo>
                  <a:pt x="32233" y="138429"/>
                </a:lnTo>
                <a:lnTo>
                  <a:pt x="40570" y="138429"/>
                </a:lnTo>
                <a:lnTo>
                  <a:pt x="40375" y="137159"/>
                </a:lnTo>
                <a:lnTo>
                  <a:pt x="39984" y="137159"/>
                </a:lnTo>
                <a:lnTo>
                  <a:pt x="39351" y="135889"/>
                </a:lnTo>
                <a:lnTo>
                  <a:pt x="38604" y="134619"/>
                </a:lnTo>
                <a:lnTo>
                  <a:pt x="37776" y="132079"/>
                </a:lnTo>
                <a:lnTo>
                  <a:pt x="37028" y="130809"/>
                </a:lnTo>
                <a:lnTo>
                  <a:pt x="36361" y="128269"/>
                </a:lnTo>
                <a:lnTo>
                  <a:pt x="36085" y="128269"/>
                </a:lnTo>
                <a:lnTo>
                  <a:pt x="35890" y="126999"/>
                </a:lnTo>
                <a:lnTo>
                  <a:pt x="35970" y="124459"/>
                </a:lnTo>
                <a:lnTo>
                  <a:pt x="36361" y="121919"/>
                </a:lnTo>
                <a:lnTo>
                  <a:pt x="36879" y="120649"/>
                </a:lnTo>
                <a:lnTo>
                  <a:pt x="37189" y="119379"/>
                </a:lnTo>
                <a:lnTo>
                  <a:pt x="33923" y="119379"/>
                </a:lnTo>
                <a:lnTo>
                  <a:pt x="34429" y="118853"/>
                </a:lnTo>
                <a:lnTo>
                  <a:pt x="34866" y="118109"/>
                </a:lnTo>
                <a:lnTo>
                  <a:pt x="35418" y="116839"/>
                </a:lnTo>
                <a:lnTo>
                  <a:pt x="36442" y="114299"/>
                </a:lnTo>
                <a:close/>
              </a:path>
              <a:path w="192404" h="245109">
                <a:moveTo>
                  <a:pt x="109568" y="137160"/>
                </a:moveTo>
                <a:lnTo>
                  <a:pt x="65030" y="137159"/>
                </a:lnTo>
                <a:lnTo>
                  <a:pt x="65571" y="138429"/>
                </a:lnTo>
                <a:lnTo>
                  <a:pt x="66560" y="138429"/>
                </a:lnTo>
                <a:lnTo>
                  <a:pt x="67341" y="139699"/>
                </a:lnTo>
                <a:lnTo>
                  <a:pt x="67698" y="139699"/>
                </a:lnTo>
                <a:lnTo>
                  <a:pt x="68008" y="140969"/>
                </a:lnTo>
                <a:lnTo>
                  <a:pt x="68802" y="142239"/>
                </a:lnTo>
                <a:lnTo>
                  <a:pt x="96240" y="142239"/>
                </a:lnTo>
                <a:lnTo>
                  <a:pt x="99391" y="140969"/>
                </a:lnTo>
                <a:lnTo>
                  <a:pt x="104577" y="139700"/>
                </a:lnTo>
                <a:lnTo>
                  <a:pt x="107245" y="138430"/>
                </a:lnTo>
                <a:lnTo>
                  <a:pt x="109568" y="137160"/>
                </a:lnTo>
                <a:close/>
              </a:path>
              <a:path w="192404" h="245109">
                <a:moveTo>
                  <a:pt x="156751" y="140970"/>
                </a:moveTo>
                <a:lnTo>
                  <a:pt x="148920" y="140970"/>
                </a:lnTo>
                <a:lnTo>
                  <a:pt x="148690" y="142240"/>
                </a:lnTo>
                <a:lnTo>
                  <a:pt x="156751" y="142240"/>
                </a:lnTo>
                <a:lnTo>
                  <a:pt x="156751" y="140970"/>
                </a:lnTo>
                <a:close/>
              </a:path>
              <a:path w="192404" h="245109">
                <a:moveTo>
                  <a:pt x="37661" y="139699"/>
                </a:moveTo>
                <a:lnTo>
                  <a:pt x="34786" y="139699"/>
                </a:lnTo>
                <a:lnTo>
                  <a:pt x="35464" y="140969"/>
                </a:lnTo>
                <a:lnTo>
                  <a:pt x="37465" y="140969"/>
                </a:lnTo>
                <a:lnTo>
                  <a:pt x="37661" y="139699"/>
                </a:lnTo>
                <a:close/>
              </a:path>
              <a:path w="192404" h="245109">
                <a:moveTo>
                  <a:pt x="156705" y="139700"/>
                </a:moveTo>
                <a:lnTo>
                  <a:pt x="148380" y="139700"/>
                </a:lnTo>
                <a:lnTo>
                  <a:pt x="148725" y="140970"/>
                </a:lnTo>
                <a:lnTo>
                  <a:pt x="156590" y="140970"/>
                </a:lnTo>
                <a:lnTo>
                  <a:pt x="156705" y="139700"/>
                </a:lnTo>
                <a:close/>
              </a:path>
              <a:path w="192404" h="245109">
                <a:moveTo>
                  <a:pt x="39041" y="138429"/>
                </a:moveTo>
                <a:lnTo>
                  <a:pt x="32624" y="138429"/>
                </a:lnTo>
                <a:lnTo>
                  <a:pt x="32981" y="139699"/>
                </a:lnTo>
                <a:lnTo>
                  <a:pt x="38604" y="139699"/>
                </a:lnTo>
                <a:lnTo>
                  <a:pt x="39041" y="138429"/>
                </a:lnTo>
                <a:close/>
              </a:path>
              <a:path w="192404" h="245109">
                <a:moveTo>
                  <a:pt x="40409" y="138429"/>
                </a:moveTo>
                <a:lnTo>
                  <a:pt x="40294" y="139699"/>
                </a:lnTo>
                <a:lnTo>
                  <a:pt x="40409" y="138429"/>
                </a:lnTo>
                <a:close/>
              </a:path>
              <a:path w="192404" h="245109">
                <a:moveTo>
                  <a:pt x="156510" y="138430"/>
                </a:moveTo>
                <a:lnTo>
                  <a:pt x="145666" y="138430"/>
                </a:lnTo>
                <a:lnTo>
                  <a:pt x="145781" y="139700"/>
                </a:lnTo>
                <a:lnTo>
                  <a:pt x="156510" y="139700"/>
                </a:lnTo>
                <a:lnTo>
                  <a:pt x="156510" y="138430"/>
                </a:lnTo>
                <a:close/>
              </a:path>
              <a:path w="192404" h="245109">
                <a:moveTo>
                  <a:pt x="140272" y="99060"/>
                </a:moveTo>
                <a:lnTo>
                  <a:pt x="135799" y="99060"/>
                </a:lnTo>
                <a:lnTo>
                  <a:pt x="136029" y="100330"/>
                </a:lnTo>
                <a:lnTo>
                  <a:pt x="136029" y="101600"/>
                </a:lnTo>
                <a:lnTo>
                  <a:pt x="134775" y="101600"/>
                </a:lnTo>
                <a:lnTo>
                  <a:pt x="134649" y="102870"/>
                </a:lnTo>
                <a:lnTo>
                  <a:pt x="137685" y="102870"/>
                </a:lnTo>
                <a:lnTo>
                  <a:pt x="138743" y="104140"/>
                </a:lnTo>
                <a:lnTo>
                  <a:pt x="140318" y="104140"/>
                </a:lnTo>
                <a:lnTo>
                  <a:pt x="140790" y="105410"/>
                </a:lnTo>
                <a:lnTo>
                  <a:pt x="141215" y="105410"/>
                </a:lnTo>
                <a:lnTo>
                  <a:pt x="141848" y="106680"/>
                </a:lnTo>
                <a:lnTo>
                  <a:pt x="142285" y="106680"/>
                </a:lnTo>
                <a:lnTo>
                  <a:pt x="142561" y="107950"/>
                </a:lnTo>
                <a:lnTo>
                  <a:pt x="140433" y="107950"/>
                </a:lnTo>
                <a:lnTo>
                  <a:pt x="140238" y="109220"/>
                </a:lnTo>
                <a:lnTo>
                  <a:pt x="140744" y="109220"/>
                </a:lnTo>
                <a:lnTo>
                  <a:pt x="142319" y="110490"/>
                </a:lnTo>
                <a:lnTo>
                  <a:pt x="142319" y="111760"/>
                </a:lnTo>
                <a:lnTo>
                  <a:pt x="142043" y="111760"/>
                </a:lnTo>
                <a:lnTo>
                  <a:pt x="142285" y="113030"/>
                </a:lnTo>
                <a:lnTo>
                  <a:pt x="144205" y="113030"/>
                </a:lnTo>
                <a:lnTo>
                  <a:pt x="144527" y="114300"/>
                </a:lnTo>
                <a:lnTo>
                  <a:pt x="143895" y="114300"/>
                </a:lnTo>
                <a:lnTo>
                  <a:pt x="143458" y="115570"/>
                </a:lnTo>
                <a:lnTo>
                  <a:pt x="144044" y="116840"/>
                </a:lnTo>
                <a:lnTo>
                  <a:pt x="145344" y="116840"/>
                </a:lnTo>
                <a:lnTo>
                  <a:pt x="145620" y="118110"/>
                </a:lnTo>
                <a:lnTo>
                  <a:pt x="146011" y="118110"/>
                </a:lnTo>
                <a:lnTo>
                  <a:pt x="145976" y="119380"/>
                </a:lnTo>
                <a:lnTo>
                  <a:pt x="144757" y="119380"/>
                </a:lnTo>
                <a:lnTo>
                  <a:pt x="144286" y="120650"/>
                </a:lnTo>
                <a:lnTo>
                  <a:pt x="145148" y="121920"/>
                </a:lnTo>
                <a:lnTo>
                  <a:pt x="145470" y="121920"/>
                </a:lnTo>
                <a:lnTo>
                  <a:pt x="145735" y="123190"/>
                </a:lnTo>
                <a:lnTo>
                  <a:pt x="145148" y="124460"/>
                </a:lnTo>
                <a:lnTo>
                  <a:pt x="144251" y="124460"/>
                </a:lnTo>
                <a:lnTo>
                  <a:pt x="144205" y="125730"/>
                </a:lnTo>
                <a:lnTo>
                  <a:pt x="144642" y="125730"/>
                </a:lnTo>
                <a:lnTo>
                  <a:pt x="145148" y="127000"/>
                </a:lnTo>
                <a:lnTo>
                  <a:pt x="146609" y="127000"/>
                </a:lnTo>
                <a:lnTo>
                  <a:pt x="146724" y="128270"/>
                </a:lnTo>
                <a:lnTo>
                  <a:pt x="146919" y="128270"/>
                </a:lnTo>
                <a:lnTo>
                  <a:pt x="146885" y="129540"/>
                </a:lnTo>
                <a:lnTo>
                  <a:pt x="146172" y="129540"/>
                </a:lnTo>
                <a:lnTo>
                  <a:pt x="145700" y="130810"/>
                </a:lnTo>
                <a:lnTo>
                  <a:pt x="144757" y="130810"/>
                </a:lnTo>
                <a:lnTo>
                  <a:pt x="144757" y="132080"/>
                </a:lnTo>
                <a:lnTo>
                  <a:pt x="144918" y="132080"/>
                </a:lnTo>
                <a:lnTo>
                  <a:pt x="145148" y="133350"/>
                </a:lnTo>
                <a:lnTo>
                  <a:pt x="147310" y="133350"/>
                </a:lnTo>
                <a:lnTo>
                  <a:pt x="147437" y="134620"/>
                </a:lnTo>
                <a:lnTo>
                  <a:pt x="147747" y="134620"/>
                </a:lnTo>
                <a:lnTo>
                  <a:pt x="147747" y="135890"/>
                </a:lnTo>
                <a:lnTo>
                  <a:pt x="147586" y="135890"/>
                </a:lnTo>
                <a:lnTo>
                  <a:pt x="147437" y="137160"/>
                </a:lnTo>
                <a:lnTo>
                  <a:pt x="146011" y="137160"/>
                </a:lnTo>
                <a:lnTo>
                  <a:pt x="145861" y="138430"/>
                </a:lnTo>
                <a:lnTo>
                  <a:pt x="156475" y="138430"/>
                </a:lnTo>
                <a:lnTo>
                  <a:pt x="156199" y="135890"/>
                </a:lnTo>
                <a:lnTo>
                  <a:pt x="155958" y="134620"/>
                </a:lnTo>
                <a:lnTo>
                  <a:pt x="155728" y="132080"/>
                </a:lnTo>
                <a:lnTo>
                  <a:pt x="155532" y="130810"/>
                </a:lnTo>
                <a:lnTo>
                  <a:pt x="155210" y="127000"/>
                </a:lnTo>
                <a:lnTo>
                  <a:pt x="155141" y="121920"/>
                </a:lnTo>
                <a:lnTo>
                  <a:pt x="154670" y="120650"/>
                </a:lnTo>
                <a:lnTo>
                  <a:pt x="154233" y="119380"/>
                </a:lnTo>
                <a:lnTo>
                  <a:pt x="153761" y="118110"/>
                </a:lnTo>
                <a:lnTo>
                  <a:pt x="152738" y="115570"/>
                </a:lnTo>
                <a:lnTo>
                  <a:pt x="151634" y="114300"/>
                </a:lnTo>
                <a:lnTo>
                  <a:pt x="150461" y="111760"/>
                </a:lnTo>
                <a:lnTo>
                  <a:pt x="149196" y="109220"/>
                </a:lnTo>
                <a:lnTo>
                  <a:pt x="147862" y="107950"/>
                </a:lnTo>
                <a:lnTo>
                  <a:pt x="147195" y="106680"/>
                </a:lnTo>
                <a:lnTo>
                  <a:pt x="145781" y="105410"/>
                </a:lnTo>
                <a:lnTo>
                  <a:pt x="145033" y="104140"/>
                </a:lnTo>
                <a:lnTo>
                  <a:pt x="142756" y="101600"/>
                </a:lnTo>
                <a:lnTo>
                  <a:pt x="141100" y="100330"/>
                </a:lnTo>
                <a:lnTo>
                  <a:pt x="140272" y="99060"/>
                </a:lnTo>
                <a:close/>
              </a:path>
              <a:path w="192404" h="245109">
                <a:moveTo>
                  <a:pt x="101978" y="128270"/>
                </a:moveTo>
                <a:lnTo>
                  <a:pt x="101277" y="128270"/>
                </a:lnTo>
                <a:lnTo>
                  <a:pt x="101231" y="130809"/>
                </a:lnTo>
                <a:lnTo>
                  <a:pt x="101392" y="132079"/>
                </a:lnTo>
                <a:lnTo>
                  <a:pt x="101898" y="134619"/>
                </a:lnTo>
                <a:lnTo>
                  <a:pt x="66318" y="134619"/>
                </a:lnTo>
                <a:lnTo>
                  <a:pt x="64398" y="137159"/>
                </a:lnTo>
                <a:lnTo>
                  <a:pt x="111339" y="137160"/>
                </a:lnTo>
                <a:lnTo>
                  <a:pt x="111926" y="135890"/>
                </a:lnTo>
                <a:lnTo>
                  <a:pt x="112443" y="135890"/>
                </a:lnTo>
                <a:lnTo>
                  <a:pt x="112719" y="134620"/>
                </a:lnTo>
                <a:lnTo>
                  <a:pt x="112869" y="133350"/>
                </a:lnTo>
                <a:lnTo>
                  <a:pt x="112869" y="130810"/>
                </a:lnTo>
                <a:lnTo>
                  <a:pt x="103945" y="130810"/>
                </a:lnTo>
                <a:lnTo>
                  <a:pt x="103358" y="129540"/>
                </a:lnTo>
                <a:lnTo>
                  <a:pt x="102496" y="129540"/>
                </a:lnTo>
                <a:lnTo>
                  <a:pt x="101978" y="128270"/>
                </a:lnTo>
                <a:close/>
              </a:path>
              <a:path w="192404" h="245109">
                <a:moveTo>
                  <a:pt x="94159" y="125729"/>
                </a:moveTo>
                <a:lnTo>
                  <a:pt x="64237" y="125729"/>
                </a:lnTo>
                <a:lnTo>
                  <a:pt x="63604" y="126999"/>
                </a:lnTo>
                <a:lnTo>
                  <a:pt x="64317" y="126999"/>
                </a:lnTo>
                <a:lnTo>
                  <a:pt x="64593" y="128269"/>
                </a:lnTo>
                <a:lnTo>
                  <a:pt x="67261" y="128269"/>
                </a:lnTo>
                <a:lnTo>
                  <a:pt x="66835" y="129539"/>
                </a:lnTo>
                <a:lnTo>
                  <a:pt x="66284" y="129539"/>
                </a:lnTo>
                <a:lnTo>
                  <a:pt x="65502" y="130809"/>
                </a:lnTo>
                <a:lnTo>
                  <a:pt x="64398" y="132079"/>
                </a:lnTo>
                <a:lnTo>
                  <a:pt x="67974" y="132079"/>
                </a:lnTo>
                <a:lnTo>
                  <a:pt x="67778" y="133349"/>
                </a:lnTo>
                <a:lnTo>
                  <a:pt x="66996" y="134619"/>
                </a:lnTo>
                <a:lnTo>
                  <a:pt x="101898" y="134619"/>
                </a:lnTo>
                <a:lnTo>
                  <a:pt x="99702" y="132079"/>
                </a:lnTo>
                <a:lnTo>
                  <a:pt x="98793" y="130809"/>
                </a:lnTo>
                <a:lnTo>
                  <a:pt x="96677" y="128269"/>
                </a:lnTo>
                <a:lnTo>
                  <a:pt x="95458" y="126999"/>
                </a:lnTo>
                <a:lnTo>
                  <a:pt x="94159" y="125729"/>
                </a:lnTo>
                <a:close/>
              </a:path>
              <a:path w="192404" h="245109">
                <a:moveTo>
                  <a:pt x="67974" y="132079"/>
                </a:moveTo>
                <a:lnTo>
                  <a:pt x="65571" y="132079"/>
                </a:lnTo>
                <a:lnTo>
                  <a:pt x="66674" y="133349"/>
                </a:lnTo>
                <a:lnTo>
                  <a:pt x="67537" y="133349"/>
                </a:lnTo>
                <a:lnTo>
                  <a:pt x="67974" y="132079"/>
                </a:lnTo>
                <a:close/>
              </a:path>
              <a:path w="192404" h="245109">
                <a:moveTo>
                  <a:pt x="112788" y="128270"/>
                </a:moveTo>
                <a:lnTo>
                  <a:pt x="107372" y="128270"/>
                </a:lnTo>
                <a:lnTo>
                  <a:pt x="107050" y="129540"/>
                </a:lnTo>
                <a:lnTo>
                  <a:pt x="104221" y="129540"/>
                </a:lnTo>
                <a:lnTo>
                  <a:pt x="104140" y="130810"/>
                </a:lnTo>
                <a:lnTo>
                  <a:pt x="112869" y="130810"/>
                </a:lnTo>
                <a:lnTo>
                  <a:pt x="112788" y="128270"/>
                </a:lnTo>
                <a:close/>
              </a:path>
              <a:path w="192404" h="245109">
                <a:moveTo>
                  <a:pt x="105279" y="128270"/>
                </a:moveTo>
                <a:lnTo>
                  <a:pt x="104888" y="128270"/>
                </a:lnTo>
                <a:lnTo>
                  <a:pt x="104658" y="129540"/>
                </a:lnTo>
                <a:lnTo>
                  <a:pt x="105796" y="129540"/>
                </a:lnTo>
                <a:lnTo>
                  <a:pt x="105279" y="128270"/>
                </a:lnTo>
                <a:close/>
              </a:path>
              <a:path w="192404" h="245109">
                <a:moveTo>
                  <a:pt x="89202" y="121919"/>
                </a:moveTo>
                <a:lnTo>
                  <a:pt x="63926" y="121919"/>
                </a:lnTo>
                <a:lnTo>
                  <a:pt x="63409" y="123189"/>
                </a:lnTo>
                <a:lnTo>
                  <a:pt x="67192" y="123189"/>
                </a:lnTo>
                <a:lnTo>
                  <a:pt x="66674" y="124459"/>
                </a:lnTo>
                <a:lnTo>
                  <a:pt x="65732" y="124459"/>
                </a:lnTo>
                <a:lnTo>
                  <a:pt x="65306" y="125729"/>
                </a:lnTo>
                <a:lnTo>
                  <a:pt x="93492" y="125729"/>
                </a:lnTo>
                <a:lnTo>
                  <a:pt x="92825" y="124459"/>
                </a:lnTo>
                <a:lnTo>
                  <a:pt x="90697" y="123189"/>
                </a:lnTo>
                <a:lnTo>
                  <a:pt x="89202" y="121919"/>
                </a:lnTo>
                <a:close/>
              </a:path>
              <a:path w="192404" h="245109">
                <a:moveTo>
                  <a:pt x="110868" y="120650"/>
                </a:moveTo>
                <a:lnTo>
                  <a:pt x="109844" y="120650"/>
                </a:lnTo>
                <a:lnTo>
                  <a:pt x="110235" y="123190"/>
                </a:lnTo>
                <a:lnTo>
                  <a:pt x="110511" y="123190"/>
                </a:lnTo>
                <a:lnTo>
                  <a:pt x="110431" y="124460"/>
                </a:lnTo>
                <a:lnTo>
                  <a:pt x="108395" y="124460"/>
                </a:lnTo>
                <a:lnTo>
                  <a:pt x="108039" y="125730"/>
                </a:lnTo>
                <a:lnTo>
                  <a:pt x="114444" y="125730"/>
                </a:lnTo>
                <a:lnTo>
                  <a:pt x="112834" y="123190"/>
                </a:lnTo>
                <a:lnTo>
                  <a:pt x="111891" y="121920"/>
                </a:lnTo>
                <a:lnTo>
                  <a:pt x="110868" y="120650"/>
                </a:lnTo>
                <a:close/>
              </a:path>
              <a:path w="192404" h="245109">
                <a:moveTo>
                  <a:pt x="65145" y="123189"/>
                </a:moveTo>
                <a:lnTo>
                  <a:pt x="62822" y="123189"/>
                </a:lnTo>
                <a:lnTo>
                  <a:pt x="62190" y="124459"/>
                </a:lnTo>
                <a:lnTo>
                  <a:pt x="64283" y="124459"/>
                </a:lnTo>
                <a:lnTo>
                  <a:pt x="65145" y="123189"/>
                </a:lnTo>
                <a:close/>
              </a:path>
              <a:path w="192404" h="245109">
                <a:moveTo>
                  <a:pt x="65367" y="110609"/>
                </a:moveTo>
                <a:lnTo>
                  <a:pt x="65617" y="111759"/>
                </a:lnTo>
                <a:lnTo>
                  <a:pt x="65893" y="111759"/>
                </a:lnTo>
                <a:lnTo>
                  <a:pt x="66123" y="113029"/>
                </a:lnTo>
                <a:lnTo>
                  <a:pt x="66249" y="116839"/>
                </a:lnTo>
                <a:lnTo>
                  <a:pt x="66042" y="118109"/>
                </a:lnTo>
                <a:lnTo>
                  <a:pt x="65651" y="119379"/>
                </a:lnTo>
                <a:lnTo>
                  <a:pt x="65421" y="119379"/>
                </a:lnTo>
                <a:lnTo>
                  <a:pt x="64754" y="120649"/>
                </a:lnTo>
                <a:lnTo>
                  <a:pt x="64352" y="121919"/>
                </a:lnTo>
                <a:lnTo>
                  <a:pt x="80279" y="121919"/>
                </a:lnTo>
                <a:lnTo>
                  <a:pt x="79888" y="120649"/>
                </a:lnTo>
                <a:lnTo>
                  <a:pt x="79416" y="119379"/>
                </a:lnTo>
                <a:lnTo>
                  <a:pt x="78784" y="118109"/>
                </a:lnTo>
                <a:lnTo>
                  <a:pt x="71792" y="118109"/>
                </a:lnTo>
                <a:lnTo>
                  <a:pt x="71596" y="116839"/>
                </a:lnTo>
                <a:lnTo>
                  <a:pt x="70918" y="115569"/>
                </a:lnTo>
                <a:lnTo>
                  <a:pt x="70492" y="114299"/>
                </a:lnTo>
                <a:lnTo>
                  <a:pt x="67537" y="114299"/>
                </a:lnTo>
                <a:lnTo>
                  <a:pt x="66720" y="111759"/>
                </a:lnTo>
                <a:lnTo>
                  <a:pt x="65367" y="110609"/>
                </a:lnTo>
                <a:close/>
              </a:path>
              <a:path w="192404" h="245109">
                <a:moveTo>
                  <a:pt x="87753" y="120649"/>
                </a:moveTo>
                <a:lnTo>
                  <a:pt x="81187" y="120649"/>
                </a:lnTo>
                <a:lnTo>
                  <a:pt x="80716" y="121919"/>
                </a:lnTo>
                <a:lnTo>
                  <a:pt x="88501" y="121919"/>
                </a:lnTo>
                <a:lnTo>
                  <a:pt x="87753" y="120649"/>
                </a:lnTo>
                <a:close/>
              </a:path>
              <a:path w="192404" h="245109">
                <a:moveTo>
                  <a:pt x="82406" y="118109"/>
                </a:moveTo>
                <a:lnTo>
                  <a:pt x="82084" y="119379"/>
                </a:lnTo>
                <a:lnTo>
                  <a:pt x="81854" y="120649"/>
                </a:lnTo>
                <a:lnTo>
                  <a:pt x="83544" y="120649"/>
                </a:lnTo>
                <a:lnTo>
                  <a:pt x="82406" y="118109"/>
                </a:lnTo>
                <a:close/>
              </a:path>
              <a:path w="192404" h="245109">
                <a:moveTo>
                  <a:pt x="39271" y="114299"/>
                </a:moveTo>
                <a:lnTo>
                  <a:pt x="38914" y="114299"/>
                </a:lnTo>
                <a:lnTo>
                  <a:pt x="37937" y="115569"/>
                </a:lnTo>
                <a:lnTo>
                  <a:pt x="37155" y="116839"/>
                </a:lnTo>
                <a:lnTo>
                  <a:pt x="35142" y="118109"/>
                </a:lnTo>
                <a:lnTo>
                  <a:pt x="34429" y="118853"/>
                </a:lnTo>
                <a:lnTo>
                  <a:pt x="34119" y="119379"/>
                </a:lnTo>
                <a:lnTo>
                  <a:pt x="37189" y="119379"/>
                </a:lnTo>
                <a:lnTo>
                  <a:pt x="37580" y="118109"/>
                </a:lnTo>
                <a:lnTo>
                  <a:pt x="38650" y="115569"/>
                </a:lnTo>
                <a:lnTo>
                  <a:pt x="39271" y="114299"/>
                </a:lnTo>
                <a:close/>
              </a:path>
              <a:path w="192404" h="245109">
                <a:moveTo>
                  <a:pt x="76461" y="114299"/>
                </a:moveTo>
                <a:lnTo>
                  <a:pt x="73712" y="114299"/>
                </a:lnTo>
                <a:lnTo>
                  <a:pt x="73241" y="115569"/>
                </a:lnTo>
                <a:lnTo>
                  <a:pt x="72654" y="116839"/>
                </a:lnTo>
                <a:lnTo>
                  <a:pt x="71941" y="118109"/>
                </a:lnTo>
                <a:lnTo>
                  <a:pt x="78784" y="118109"/>
                </a:lnTo>
                <a:lnTo>
                  <a:pt x="77956" y="116839"/>
                </a:lnTo>
                <a:lnTo>
                  <a:pt x="77484" y="115569"/>
                </a:lnTo>
                <a:lnTo>
                  <a:pt x="76461" y="114299"/>
                </a:lnTo>
                <a:close/>
              </a:path>
              <a:path w="192404" h="245109">
                <a:moveTo>
                  <a:pt x="47056" y="41909"/>
                </a:moveTo>
                <a:lnTo>
                  <a:pt x="38408" y="41909"/>
                </a:lnTo>
                <a:lnTo>
                  <a:pt x="38132" y="43179"/>
                </a:lnTo>
                <a:lnTo>
                  <a:pt x="37189" y="46989"/>
                </a:lnTo>
                <a:lnTo>
                  <a:pt x="36833" y="48259"/>
                </a:lnTo>
                <a:lnTo>
                  <a:pt x="36442" y="48259"/>
                </a:lnTo>
                <a:lnTo>
                  <a:pt x="35970" y="49529"/>
                </a:lnTo>
                <a:lnTo>
                  <a:pt x="35464" y="50799"/>
                </a:lnTo>
                <a:lnTo>
                  <a:pt x="34475" y="50799"/>
                </a:lnTo>
                <a:lnTo>
                  <a:pt x="33728" y="52069"/>
                </a:lnTo>
                <a:lnTo>
                  <a:pt x="32394" y="52069"/>
                </a:lnTo>
                <a:lnTo>
                  <a:pt x="30738" y="53339"/>
                </a:lnTo>
                <a:lnTo>
                  <a:pt x="27277" y="53339"/>
                </a:lnTo>
                <a:lnTo>
                  <a:pt x="27357" y="55879"/>
                </a:lnTo>
                <a:lnTo>
                  <a:pt x="27484" y="58419"/>
                </a:lnTo>
                <a:lnTo>
                  <a:pt x="27576" y="60959"/>
                </a:lnTo>
                <a:lnTo>
                  <a:pt x="27696" y="67309"/>
                </a:lnTo>
                <a:lnTo>
                  <a:pt x="27581" y="69849"/>
                </a:lnTo>
                <a:lnTo>
                  <a:pt x="27242" y="73659"/>
                </a:lnTo>
                <a:lnTo>
                  <a:pt x="26771" y="76199"/>
                </a:lnTo>
                <a:lnTo>
                  <a:pt x="26380" y="77469"/>
                </a:lnTo>
                <a:lnTo>
                  <a:pt x="25908" y="80009"/>
                </a:lnTo>
                <a:lnTo>
                  <a:pt x="25356" y="81279"/>
                </a:lnTo>
                <a:lnTo>
                  <a:pt x="24022" y="85089"/>
                </a:lnTo>
                <a:lnTo>
                  <a:pt x="23666" y="86359"/>
                </a:lnTo>
                <a:lnTo>
                  <a:pt x="23229" y="87629"/>
                </a:lnTo>
                <a:lnTo>
                  <a:pt x="22205" y="88899"/>
                </a:lnTo>
                <a:lnTo>
                  <a:pt x="21734" y="90169"/>
                </a:lnTo>
                <a:lnTo>
                  <a:pt x="21113" y="91439"/>
                </a:lnTo>
                <a:lnTo>
                  <a:pt x="20952" y="91439"/>
                </a:lnTo>
                <a:lnTo>
                  <a:pt x="20837" y="92709"/>
                </a:lnTo>
                <a:lnTo>
                  <a:pt x="20917" y="93979"/>
                </a:lnTo>
                <a:lnTo>
                  <a:pt x="21584" y="97789"/>
                </a:lnTo>
                <a:lnTo>
                  <a:pt x="21308" y="100329"/>
                </a:lnTo>
                <a:lnTo>
                  <a:pt x="21665" y="101599"/>
                </a:lnTo>
                <a:lnTo>
                  <a:pt x="21975" y="102869"/>
                </a:lnTo>
                <a:lnTo>
                  <a:pt x="23390" y="111759"/>
                </a:lnTo>
                <a:lnTo>
                  <a:pt x="23746" y="113029"/>
                </a:lnTo>
                <a:lnTo>
                  <a:pt x="23390" y="113029"/>
                </a:lnTo>
                <a:lnTo>
                  <a:pt x="22723" y="114299"/>
                </a:lnTo>
                <a:lnTo>
                  <a:pt x="36879" y="114299"/>
                </a:lnTo>
                <a:lnTo>
                  <a:pt x="37822" y="111759"/>
                </a:lnTo>
                <a:lnTo>
                  <a:pt x="38328" y="111759"/>
                </a:lnTo>
                <a:lnTo>
                  <a:pt x="38880" y="110489"/>
                </a:lnTo>
                <a:lnTo>
                  <a:pt x="39466" y="110489"/>
                </a:lnTo>
                <a:lnTo>
                  <a:pt x="40731" y="109219"/>
                </a:lnTo>
                <a:lnTo>
                  <a:pt x="42146" y="107949"/>
                </a:lnTo>
                <a:lnTo>
                  <a:pt x="43721" y="106679"/>
                </a:lnTo>
                <a:lnTo>
                  <a:pt x="38845" y="106679"/>
                </a:lnTo>
                <a:lnTo>
                  <a:pt x="38880" y="105409"/>
                </a:lnTo>
                <a:lnTo>
                  <a:pt x="39075" y="104139"/>
                </a:lnTo>
                <a:lnTo>
                  <a:pt x="39236" y="104139"/>
                </a:lnTo>
                <a:lnTo>
                  <a:pt x="39742" y="101599"/>
                </a:lnTo>
                <a:lnTo>
                  <a:pt x="40651" y="99059"/>
                </a:lnTo>
                <a:lnTo>
                  <a:pt x="41283" y="97789"/>
                </a:lnTo>
                <a:lnTo>
                  <a:pt x="41628" y="97789"/>
                </a:lnTo>
                <a:lnTo>
                  <a:pt x="42456" y="96519"/>
                </a:lnTo>
                <a:lnTo>
                  <a:pt x="42928" y="96519"/>
                </a:lnTo>
                <a:lnTo>
                  <a:pt x="43399" y="95249"/>
                </a:lnTo>
                <a:lnTo>
                  <a:pt x="41007" y="95249"/>
                </a:lnTo>
                <a:lnTo>
                  <a:pt x="40731" y="93979"/>
                </a:lnTo>
                <a:lnTo>
                  <a:pt x="40375" y="93979"/>
                </a:lnTo>
                <a:lnTo>
                  <a:pt x="39938" y="92709"/>
                </a:lnTo>
                <a:lnTo>
                  <a:pt x="39351" y="88899"/>
                </a:lnTo>
                <a:lnTo>
                  <a:pt x="39190" y="88899"/>
                </a:lnTo>
                <a:lnTo>
                  <a:pt x="39075" y="87629"/>
                </a:lnTo>
                <a:lnTo>
                  <a:pt x="38995" y="82549"/>
                </a:lnTo>
                <a:lnTo>
                  <a:pt x="39627" y="80009"/>
                </a:lnTo>
                <a:lnTo>
                  <a:pt x="39984" y="78739"/>
                </a:lnTo>
                <a:lnTo>
                  <a:pt x="40455" y="74929"/>
                </a:lnTo>
                <a:lnTo>
                  <a:pt x="40530" y="73659"/>
                </a:lnTo>
                <a:lnTo>
                  <a:pt x="40490" y="67309"/>
                </a:lnTo>
                <a:lnTo>
                  <a:pt x="40294" y="66039"/>
                </a:lnTo>
                <a:lnTo>
                  <a:pt x="40409" y="59689"/>
                </a:lnTo>
                <a:lnTo>
                  <a:pt x="40570" y="59689"/>
                </a:lnTo>
                <a:lnTo>
                  <a:pt x="41076" y="57149"/>
                </a:lnTo>
                <a:lnTo>
                  <a:pt x="41398" y="55879"/>
                </a:lnTo>
                <a:lnTo>
                  <a:pt x="42146" y="54609"/>
                </a:lnTo>
                <a:lnTo>
                  <a:pt x="42974" y="53339"/>
                </a:lnTo>
                <a:lnTo>
                  <a:pt x="43917" y="50799"/>
                </a:lnTo>
                <a:lnTo>
                  <a:pt x="46861" y="43179"/>
                </a:lnTo>
                <a:lnTo>
                  <a:pt x="47056" y="41909"/>
                </a:lnTo>
                <a:close/>
              </a:path>
              <a:path w="192404" h="245109">
                <a:moveTo>
                  <a:pt x="69388" y="110489"/>
                </a:moveTo>
                <a:lnTo>
                  <a:pt x="68951" y="111759"/>
                </a:lnTo>
                <a:lnTo>
                  <a:pt x="68721" y="111759"/>
                </a:lnTo>
                <a:lnTo>
                  <a:pt x="68480" y="113029"/>
                </a:lnTo>
                <a:lnTo>
                  <a:pt x="67974" y="114299"/>
                </a:lnTo>
                <a:lnTo>
                  <a:pt x="70492" y="114299"/>
                </a:lnTo>
                <a:lnTo>
                  <a:pt x="69975" y="113029"/>
                </a:lnTo>
                <a:lnTo>
                  <a:pt x="69388" y="110489"/>
                </a:lnTo>
                <a:close/>
              </a:path>
              <a:path w="192404" h="245109">
                <a:moveTo>
                  <a:pt x="75242" y="113029"/>
                </a:moveTo>
                <a:lnTo>
                  <a:pt x="74506" y="113029"/>
                </a:lnTo>
                <a:lnTo>
                  <a:pt x="74069" y="114299"/>
                </a:lnTo>
                <a:lnTo>
                  <a:pt x="75874" y="114299"/>
                </a:lnTo>
                <a:lnTo>
                  <a:pt x="75242" y="113029"/>
                </a:lnTo>
                <a:close/>
              </a:path>
              <a:path w="192404" h="245109">
                <a:moveTo>
                  <a:pt x="64237" y="107949"/>
                </a:moveTo>
                <a:lnTo>
                  <a:pt x="65226" y="110489"/>
                </a:lnTo>
                <a:lnTo>
                  <a:pt x="65367" y="110609"/>
                </a:lnTo>
                <a:lnTo>
                  <a:pt x="65030" y="109219"/>
                </a:lnTo>
                <a:lnTo>
                  <a:pt x="64237" y="107949"/>
                </a:lnTo>
                <a:close/>
              </a:path>
              <a:path w="192404" h="245109">
                <a:moveTo>
                  <a:pt x="48988" y="100329"/>
                </a:moveTo>
                <a:lnTo>
                  <a:pt x="43399" y="100329"/>
                </a:lnTo>
                <a:lnTo>
                  <a:pt x="42732" y="101599"/>
                </a:lnTo>
                <a:lnTo>
                  <a:pt x="41237" y="102869"/>
                </a:lnTo>
                <a:lnTo>
                  <a:pt x="39662" y="105409"/>
                </a:lnTo>
                <a:lnTo>
                  <a:pt x="38845" y="106679"/>
                </a:lnTo>
                <a:lnTo>
                  <a:pt x="44538" y="106679"/>
                </a:lnTo>
                <a:lnTo>
                  <a:pt x="45412" y="105409"/>
                </a:lnTo>
                <a:lnTo>
                  <a:pt x="50322" y="105409"/>
                </a:lnTo>
                <a:lnTo>
                  <a:pt x="49966" y="104139"/>
                </a:lnTo>
                <a:lnTo>
                  <a:pt x="49655" y="102869"/>
                </a:lnTo>
                <a:lnTo>
                  <a:pt x="49460" y="101599"/>
                </a:lnTo>
                <a:lnTo>
                  <a:pt x="48988" y="100329"/>
                </a:lnTo>
                <a:close/>
              </a:path>
              <a:path w="192404" h="245109">
                <a:moveTo>
                  <a:pt x="47171" y="97789"/>
                </a:moveTo>
                <a:lnTo>
                  <a:pt x="47022" y="97789"/>
                </a:lnTo>
                <a:lnTo>
                  <a:pt x="46504" y="99059"/>
                </a:lnTo>
                <a:lnTo>
                  <a:pt x="44664" y="100329"/>
                </a:lnTo>
                <a:lnTo>
                  <a:pt x="48712" y="100329"/>
                </a:lnTo>
                <a:lnTo>
                  <a:pt x="47999" y="99059"/>
                </a:lnTo>
                <a:lnTo>
                  <a:pt x="47608" y="99059"/>
                </a:lnTo>
                <a:lnTo>
                  <a:pt x="47171" y="97789"/>
                </a:lnTo>
                <a:close/>
              </a:path>
              <a:path w="192404" h="245109">
                <a:moveTo>
                  <a:pt x="130176" y="91440"/>
                </a:moveTo>
                <a:lnTo>
                  <a:pt x="126519" y="91440"/>
                </a:lnTo>
                <a:lnTo>
                  <a:pt x="126438" y="92710"/>
                </a:lnTo>
                <a:lnTo>
                  <a:pt x="126795" y="92710"/>
                </a:lnTo>
                <a:lnTo>
                  <a:pt x="126944" y="93980"/>
                </a:lnTo>
                <a:lnTo>
                  <a:pt x="129026" y="93980"/>
                </a:lnTo>
                <a:lnTo>
                  <a:pt x="129233" y="95250"/>
                </a:lnTo>
                <a:lnTo>
                  <a:pt x="130486" y="95250"/>
                </a:lnTo>
                <a:lnTo>
                  <a:pt x="131981" y="96520"/>
                </a:lnTo>
                <a:lnTo>
                  <a:pt x="132062" y="99060"/>
                </a:lnTo>
                <a:lnTo>
                  <a:pt x="139444" y="99060"/>
                </a:lnTo>
                <a:lnTo>
                  <a:pt x="135914" y="96520"/>
                </a:lnTo>
                <a:lnTo>
                  <a:pt x="132142" y="92710"/>
                </a:lnTo>
                <a:lnTo>
                  <a:pt x="130176" y="91440"/>
                </a:lnTo>
                <a:close/>
              </a:path>
              <a:path w="192404" h="245109">
                <a:moveTo>
                  <a:pt x="46976" y="90169"/>
                </a:moveTo>
                <a:lnTo>
                  <a:pt x="45090" y="90169"/>
                </a:lnTo>
                <a:lnTo>
                  <a:pt x="43319" y="92709"/>
                </a:lnTo>
                <a:lnTo>
                  <a:pt x="41122" y="95249"/>
                </a:lnTo>
                <a:lnTo>
                  <a:pt x="44503" y="95249"/>
                </a:lnTo>
                <a:lnTo>
                  <a:pt x="45136" y="93979"/>
                </a:lnTo>
                <a:lnTo>
                  <a:pt x="48045" y="93979"/>
                </a:lnTo>
                <a:lnTo>
                  <a:pt x="47413" y="91439"/>
                </a:lnTo>
                <a:lnTo>
                  <a:pt x="47171" y="91439"/>
                </a:lnTo>
                <a:lnTo>
                  <a:pt x="46976" y="90169"/>
                </a:lnTo>
                <a:close/>
              </a:path>
              <a:path w="192404" h="245109">
                <a:moveTo>
                  <a:pt x="107245" y="92710"/>
                </a:moveTo>
                <a:lnTo>
                  <a:pt x="80359" y="92709"/>
                </a:lnTo>
                <a:lnTo>
                  <a:pt x="83027" y="93979"/>
                </a:lnTo>
                <a:lnTo>
                  <a:pt x="105486" y="93980"/>
                </a:lnTo>
                <a:lnTo>
                  <a:pt x="107245" y="92710"/>
                </a:lnTo>
                <a:close/>
              </a:path>
              <a:path w="192404" h="245109">
                <a:moveTo>
                  <a:pt x="82797" y="91439"/>
                </a:moveTo>
                <a:lnTo>
                  <a:pt x="74299" y="91439"/>
                </a:lnTo>
                <a:lnTo>
                  <a:pt x="76817" y="92709"/>
                </a:lnTo>
                <a:lnTo>
                  <a:pt x="85821" y="92709"/>
                </a:lnTo>
                <a:lnTo>
                  <a:pt x="82797" y="91439"/>
                </a:lnTo>
                <a:close/>
              </a:path>
              <a:path w="192404" h="245109">
                <a:moveTo>
                  <a:pt x="114364" y="91440"/>
                </a:moveTo>
                <a:lnTo>
                  <a:pt x="104336" y="91440"/>
                </a:lnTo>
                <a:lnTo>
                  <a:pt x="103002" y="92710"/>
                </a:lnTo>
                <a:lnTo>
                  <a:pt x="112593" y="92710"/>
                </a:lnTo>
                <a:lnTo>
                  <a:pt x="114364" y="91440"/>
                </a:lnTo>
                <a:close/>
              </a:path>
              <a:path w="192404" h="245109">
                <a:moveTo>
                  <a:pt x="76817" y="90169"/>
                </a:moveTo>
                <a:lnTo>
                  <a:pt x="62868" y="90169"/>
                </a:lnTo>
                <a:lnTo>
                  <a:pt x="64904" y="91439"/>
                </a:lnTo>
                <a:lnTo>
                  <a:pt x="80796" y="91439"/>
                </a:lnTo>
                <a:lnTo>
                  <a:pt x="76817" y="90169"/>
                </a:lnTo>
                <a:close/>
              </a:path>
              <a:path w="192404" h="245109">
                <a:moveTo>
                  <a:pt x="117940" y="90170"/>
                </a:moveTo>
                <a:lnTo>
                  <a:pt x="110868" y="90170"/>
                </a:lnTo>
                <a:lnTo>
                  <a:pt x="108234" y="91440"/>
                </a:lnTo>
                <a:lnTo>
                  <a:pt x="116181" y="91440"/>
                </a:lnTo>
                <a:lnTo>
                  <a:pt x="117940" y="90170"/>
                </a:lnTo>
                <a:close/>
              </a:path>
              <a:path w="192404" h="245109">
                <a:moveTo>
                  <a:pt x="124426" y="88900"/>
                </a:moveTo>
                <a:lnTo>
                  <a:pt x="120504" y="88900"/>
                </a:lnTo>
                <a:lnTo>
                  <a:pt x="121321" y="90170"/>
                </a:lnTo>
                <a:lnTo>
                  <a:pt x="123011" y="90170"/>
                </a:lnTo>
                <a:lnTo>
                  <a:pt x="122942" y="91440"/>
                </a:lnTo>
                <a:lnTo>
                  <a:pt x="128209" y="91440"/>
                </a:lnTo>
                <a:lnTo>
                  <a:pt x="126358" y="90170"/>
                </a:lnTo>
                <a:lnTo>
                  <a:pt x="124426" y="88900"/>
                </a:lnTo>
                <a:close/>
              </a:path>
              <a:path w="192404" h="245109">
                <a:moveTo>
                  <a:pt x="46780" y="88899"/>
                </a:moveTo>
                <a:lnTo>
                  <a:pt x="46309" y="88899"/>
                </a:lnTo>
                <a:lnTo>
                  <a:pt x="45803" y="90169"/>
                </a:lnTo>
                <a:lnTo>
                  <a:pt x="46826" y="90169"/>
                </a:lnTo>
                <a:lnTo>
                  <a:pt x="46780" y="88899"/>
                </a:lnTo>
                <a:close/>
              </a:path>
              <a:path w="192404" h="245109">
                <a:moveTo>
                  <a:pt x="68917" y="87629"/>
                </a:moveTo>
                <a:lnTo>
                  <a:pt x="52323" y="87629"/>
                </a:lnTo>
                <a:lnTo>
                  <a:pt x="51656" y="88899"/>
                </a:lnTo>
                <a:lnTo>
                  <a:pt x="51932" y="90169"/>
                </a:lnTo>
                <a:lnTo>
                  <a:pt x="74851" y="90169"/>
                </a:lnTo>
                <a:lnTo>
                  <a:pt x="72884" y="88899"/>
                </a:lnTo>
                <a:lnTo>
                  <a:pt x="68917" y="87629"/>
                </a:lnTo>
                <a:close/>
              </a:path>
              <a:path w="192404" h="245109">
                <a:moveTo>
                  <a:pt x="120504" y="88900"/>
                </a:moveTo>
                <a:lnTo>
                  <a:pt x="115744" y="88900"/>
                </a:lnTo>
                <a:lnTo>
                  <a:pt x="112121" y="90170"/>
                </a:lnTo>
                <a:lnTo>
                  <a:pt x="120102" y="90170"/>
                </a:lnTo>
                <a:lnTo>
                  <a:pt x="120504" y="88900"/>
                </a:lnTo>
                <a:close/>
              </a:path>
              <a:path w="192404" h="245109">
                <a:moveTo>
                  <a:pt x="56256" y="86359"/>
                </a:moveTo>
                <a:lnTo>
                  <a:pt x="53231" y="86359"/>
                </a:lnTo>
                <a:lnTo>
                  <a:pt x="52840" y="87629"/>
                </a:lnTo>
                <a:lnTo>
                  <a:pt x="56612" y="87629"/>
                </a:lnTo>
                <a:lnTo>
                  <a:pt x="56256" y="86359"/>
                </a:lnTo>
                <a:close/>
              </a:path>
              <a:path w="192404" h="245109">
                <a:moveTo>
                  <a:pt x="50759" y="49529"/>
                </a:moveTo>
                <a:lnTo>
                  <a:pt x="49414" y="49529"/>
                </a:lnTo>
                <a:lnTo>
                  <a:pt x="49494" y="53339"/>
                </a:lnTo>
                <a:lnTo>
                  <a:pt x="49299" y="53339"/>
                </a:lnTo>
                <a:lnTo>
                  <a:pt x="48586" y="55879"/>
                </a:lnTo>
                <a:lnTo>
                  <a:pt x="48471" y="57149"/>
                </a:lnTo>
                <a:lnTo>
                  <a:pt x="48747" y="58419"/>
                </a:lnTo>
                <a:lnTo>
                  <a:pt x="50011" y="58419"/>
                </a:lnTo>
                <a:lnTo>
                  <a:pt x="50011" y="60959"/>
                </a:lnTo>
                <a:lnTo>
                  <a:pt x="49655" y="63499"/>
                </a:lnTo>
                <a:lnTo>
                  <a:pt x="49264" y="64769"/>
                </a:lnTo>
                <a:lnTo>
                  <a:pt x="48908" y="66039"/>
                </a:lnTo>
                <a:lnTo>
                  <a:pt x="48793" y="67309"/>
                </a:lnTo>
                <a:lnTo>
                  <a:pt x="49138" y="67309"/>
                </a:lnTo>
                <a:lnTo>
                  <a:pt x="49540" y="68579"/>
                </a:lnTo>
                <a:lnTo>
                  <a:pt x="50678" y="68579"/>
                </a:lnTo>
                <a:lnTo>
                  <a:pt x="50632" y="71119"/>
                </a:lnTo>
                <a:lnTo>
                  <a:pt x="50437" y="71119"/>
                </a:lnTo>
                <a:lnTo>
                  <a:pt x="50276" y="72389"/>
                </a:lnTo>
                <a:lnTo>
                  <a:pt x="49770" y="72389"/>
                </a:lnTo>
                <a:lnTo>
                  <a:pt x="49414" y="73659"/>
                </a:lnTo>
                <a:lnTo>
                  <a:pt x="48390" y="73659"/>
                </a:lnTo>
                <a:lnTo>
                  <a:pt x="48390" y="74929"/>
                </a:lnTo>
                <a:lnTo>
                  <a:pt x="48712" y="74929"/>
                </a:lnTo>
                <a:lnTo>
                  <a:pt x="48908" y="76199"/>
                </a:lnTo>
                <a:lnTo>
                  <a:pt x="51897" y="76199"/>
                </a:lnTo>
                <a:lnTo>
                  <a:pt x="51736" y="77469"/>
                </a:lnTo>
                <a:lnTo>
                  <a:pt x="51150" y="77469"/>
                </a:lnTo>
                <a:lnTo>
                  <a:pt x="50598" y="78739"/>
                </a:lnTo>
                <a:lnTo>
                  <a:pt x="50276" y="78739"/>
                </a:lnTo>
                <a:lnTo>
                  <a:pt x="49460" y="80009"/>
                </a:lnTo>
                <a:lnTo>
                  <a:pt x="49736" y="80009"/>
                </a:lnTo>
                <a:lnTo>
                  <a:pt x="50356" y="81279"/>
                </a:lnTo>
                <a:lnTo>
                  <a:pt x="51265" y="81279"/>
                </a:lnTo>
                <a:lnTo>
                  <a:pt x="52449" y="82549"/>
                </a:lnTo>
                <a:lnTo>
                  <a:pt x="51495" y="82549"/>
                </a:lnTo>
                <a:lnTo>
                  <a:pt x="51023" y="83819"/>
                </a:lnTo>
                <a:lnTo>
                  <a:pt x="50517" y="83819"/>
                </a:lnTo>
                <a:lnTo>
                  <a:pt x="49931" y="85089"/>
                </a:lnTo>
                <a:lnTo>
                  <a:pt x="53933" y="85089"/>
                </a:lnTo>
                <a:lnTo>
                  <a:pt x="53542" y="86359"/>
                </a:lnTo>
                <a:lnTo>
                  <a:pt x="55945" y="86359"/>
                </a:lnTo>
                <a:lnTo>
                  <a:pt x="55669" y="85089"/>
                </a:lnTo>
                <a:lnTo>
                  <a:pt x="55198" y="83819"/>
                </a:lnTo>
                <a:lnTo>
                  <a:pt x="54726" y="81279"/>
                </a:lnTo>
                <a:lnTo>
                  <a:pt x="54450" y="80009"/>
                </a:lnTo>
                <a:lnTo>
                  <a:pt x="54209" y="78739"/>
                </a:lnTo>
                <a:lnTo>
                  <a:pt x="53312" y="74929"/>
                </a:lnTo>
                <a:lnTo>
                  <a:pt x="53036" y="73659"/>
                </a:lnTo>
                <a:lnTo>
                  <a:pt x="52794" y="72389"/>
                </a:lnTo>
                <a:lnTo>
                  <a:pt x="51932" y="64769"/>
                </a:lnTo>
                <a:lnTo>
                  <a:pt x="51265" y="55879"/>
                </a:lnTo>
                <a:lnTo>
                  <a:pt x="51023" y="53339"/>
                </a:lnTo>
                <a:lnTo>
                  <a:pt x="50759" y="49529"/>
                </a:lnTo>
                <a:close/>
              </a:path>
              <a:path w="192404" h="245109">
                <a:moveTo>
                  <a:pt x="31612" y="46989"/>
                </a:moveTo>
                <a:lnTo>
                  <a:pt x="17260" y="46989"/>
                </a:lnTo>
                <a:lnTo>
                  <a:pt x="16433" y="49529"/>
                </a:lnTo>
                <a:lnTo>
                  <a:pt x="14823" y="52069"/>
                </a:lnTo>
                <a:lnTo>
                  <a:pt x="13477" y="53339"/>
                </a:lnTo>
                <a:lnTo>
                  <a:pt x="13006" y="53339"/>
                </a:lnTo>
                <a:lnTo>
                  <a:pt x="11994" y="54609"/>
                </a:lnTo>
                <a:lnTo>
                  <a:pt x="10890" y="55879"/>
                </a:lnTo>
                <a:lnTo>
                  <a:pt x="10257" y="57149"/>
                </a:lnTo>
                <a:lnTo>
                  <a:pt x="12385" y="57149"/>
                </a:lnTo>
                <a:lnTo>
                  <a:pt x="12776" y="55879"/>
                </a:lnTo>
                <a:lnTo>
                  <a:pt x="14386" y="55879"/>
                </a:lnTo>
                <a:lnTo>
                  <a:pt x="16594" y="53339"/>
                </a:lnTo>
                <a:lnTo>
                  <a:pt x="17456" y="52069"/>
                </a:lnTo>
                <a:lnTo>
                  <a:pt x="18675" y="52069"/>
                </a:lnTo>
                <a:lnTo>
                  <a:pt x="19572" y="50799"/>
                </a:lnTo>
                <a:lnTo>
                  <a:pt x="21423" y="50799"/>
                </a:lnTo>
                <a:lnTo>
                  <a:pt x="23309" y="49529"/>
                </a:lnTo>
                <a:lnTo>
                  <a:pt x="26184" y="49529"/>
                </a:lnTo>
                <a:lnTo>
                  <a:pt x="28070" y="48259"/>
                </a:lnTo>
                <a:lnTo>
                  <a:pt x="30784" y="48259"/>
                </a:lnTo>
                <a:lnTo>
                  <a:pt x="31612" y="46989"/>
                </a:lnTo>
                <a:close/>
              </a:path>
              <a:path w="192404" h="245109">
                <a:moveTo>
                  <a:pt x="7934" y="50799"/>
                </a:moveTo>
                <a:lnTo>
                  <a:pt x="701" y="50799"/>
                </a:lnTo>
                <a:lnTo>
                  <a:pt x="1218" y="52069"/>
                </a:lnTo>
                <a:lnTo>
                  <a:pt x="7233" y="52069"/>
                </a:lnTo>
                <a:lnTo>
                  <a:pt x="7934" y="50799"/>
                </a:lnTo>
                <a:close/>
              </a:path>
              <a:path w="192404" h="245109">
                <a:moveTo>
                  <a:pt x="11913" y="48259"/>
                </a:moveTo>
                <a:lnTo>
                  <a:pt x="1172" y="48259"/>
                </a:lnTo>
                <a:lnTo>
                  <a:pt x="356" y="49529"/>
                </a:lnTo>
                <a:lnTo>
                  <a:pt x="34" y="49529"/>
                </a:lnTo>
                <a:lnTo>
                  <a:pt x="0" y="50799"/>
                </a:lnTo>
                <a:lnTo>
                  <a:pt x="8647" y="50799"/>
                </a:lnTo>
                <a:lnTo>
                  <a:pt x="9981" y="49529"/>
                </a:lnTo>
                <a:lnTo>
                  <a:pt x="11913" y="48259"/>
                </a:lnTo>
                <a:close/>
              </a:path>
              <a:path w="192404" h="245109">
                <a:moveTo>
                  <a:pt x="49494" y="41909"/>
                </a:moveTo>
                <a:lnTo>
                  <a:pt x="47378" y="41909"/>
                </a:lnTo>
                <a:lnTo>
                  <a:pt x="47608" y="43179"/>
                </a:lnTo>
                <a:lnTo>
                  <a:pt x="47804" y="43179"/>
                </a:lnTo>
                <a:lnTo>
                  <a:pt x="47965" y="44449"/>
                </a:lnTo>
                <a:lnTo>
                  <a:pt x="48080" y="45719"/>
                </a:lnTo>
                <a:lnTo>
                  <a:pt x="47884" y="46989"/>
                </a:lnTo>
                <a:lnTo>
                  <a:pt x="47689" y="46989"/>
                </a:lnTo>
                <a:lnTo>
                  <a:pt x="47447" y="48259"/>
                </a:lnTo>
                <a:lnTo>
                  <a:pt x="47137" y="48259"/>
                </a:lnTo>
                <a:lnTo>
                  <a:pt x="47137" y="50799"/>
                </a:lnTo>
                <a:lnTo>
                  <a:pt x="48793" y="50799"/>
                </a:lnTo>
                <a:lnTo>
                  <a:pt x="49264" y="49529"/>
                </a:lnTo>
                <a:lnTo>
                  <a:pt x="50759" y="49529"/>
                </a:lnTo>
                <a:lnTo>
                  <a:pt x="50437" y="46989"/>
                </a:lnTo>
                <a:lnTo>
                  <a:pt x="50241" y="45719"/>
                </a:lnTo>
                <a:lnTo>
                  <a:pt x="49770" y="43179"/>
                </a:lnTo>
                <a:lnTo>
                  <a:pt x="49494" y="41909"/>
                </a:lnTo>
                <a:close/>
              </a:path>
              <a:path w="192404" h="245109">
                <a:moveTo>
                  <a:pt x="35660" y="43179"/>
                </a:moveTo>
                <a:lnTo>
                  <a:pt x="6048" y="43179"/>
                </a:lnTo>
                <a:lnTo>
                  <a:pt x="5853" y="44449"/>
                </a:lnTo>
                <a:lnTo>
                  <a:pt x="5105" y="45719"/>
                </a:lnTo>
                <a:lnTo>
                  <a:pt x="2863" y="46989"/>
                </a:lnTo>
                <a:lnTo>
                  <a:pt x="1724" y="48259"/>
                </a:lnTo>
                <a:lnTo>
                  <a:pt x="14305" y="48259"/>
                </a:lnTo>
                <a:lnTo>
                  <a:pt x="15490" y="46989"/>
                </a:lnTo>
                <a:lnTo>
                  <a:pt x="32866" y="46989"/>
                </a:lnTo>
                <a:lnTo>
                  <a:pt x="33532" y="45719"/>
                </a:lnTo>
                <a:lnTo>
                  <a:pt x="33808" y="45719"/>
                </a:lnTo>
                <a:lnTo>
                  <a:pt x="34280" y="44449"/>
                </a:lnTo>
                <a:lnTo>
                  <a:pt x="35027" y="44449"/>
                </a:lnTo>
                <a:lnTo>
                  <a:pt x="35660" y="43179"/>
                </a:lnTo>
                <a:close/>
              </a:path>
              <a:path w="192404" h="245109">
                <a:moveTo>
                  <a:pt x="45251" y="21589"/>
                </a:moveTo>
                <a:lnTo>
                  <a:pt x="14110" y="21589"/>
                </a:lnTo>
                <a:lnTo>
                  <a:pt x="13753" y="22859"/>
                </a:lnTo>
                <a:lnTo>
                  <a:pt x="13052" y="24129"/>
                </a:lnTo>
                <a:lnTo>
                  <a:pt x="12534" y="26669"/>
                </a:lnTo>
                <a:lnTo>
                  <a:pt x="11718" y="27939"/>
                </a:lnTo>
                <a:lnTo>
                  <a:pt x="10338" y="30479"/>
                </a:lnTo>
                <a:lnTo>
                  <a:pt x="8923" y="33019"/>
                </a:lnTo>
                <a:lnTo>
                  <a:pt x="8337" y="34289"/>
                </a:lnTo>
                <a:lnTo>
                  <a:pt x="5623" y="36829"/>
                </a:lnTo>
                <a:lnTo>
                  <a:pt x="2748" y="39369"/>
                </a:lnTo>
                <a:lnTo>
                  <a:pt x="1368" y="41909"/>
                </a:lnTo>
                <a:lnTo>
                  <a:pt x="149" y="43179"/>
                </a:lnTo>
                <a:lnTo>
                  <a:pt x="36522" y="43179"/>
                </a:lnTo>
                <a:lnTo>
                  <a:pt x="37074" y="41909"/>
                </a:lnTo>
                <a:lnTo>
                  <a:pt x="49494" y="41909"/>
                </a:lnTo>
                <a:lnTo>
                  <a:pt x="49218" y="40639"/>
                </a:lnTo>
                <a:lnTo>
                  <a:pt x="48517" y="36829"/>
                </a:lnTo>
                <a:lnTo>
                  <a:pt x="47643" y="35559"/>
                </a:lnTo>
                <a:lnTo>
                  <a:pt x="47137" y="34289"/>
                </a:lnTo>
                <a:lnTo>
                  <a:pt x="45481" y="30479"/>
                </a:lnTo>
                <a:lnTo>
                  <a:pt x="43721" y="27939"/>
                </a:lnTo>
                <a:lnTo>
                  <a:pt x="43089" y="26669"/>
                </a:lnTo>
                <a:lnTo>
                  <a:pt x="42422" y="26669"/>
                </a:lnTo>
                <a:lnTo>
                  <a:pt x="41789" y="25399"/>
                </a:lnTo>
                <a:lnTo>
                  <a:pt x="41122" y="25399"/>
                </a:lnTo>
                <a:lnTo>
                  <a:pt x="42698" y="24129"/>
                </a:lnTo>
                <a:lnTo>
                  <a:pt x="44388" y="22859"/>
                </a:lnTo>
                <a:lnTo>
                  <a:pt x="45251" y="21589"/>
                </a:lnTo>
                <a:close/>
              </a:path>
              <a:path w="192404" h="245109">
                <a:moveTo>
                  <a:pt x="36476" y="17779"/>
                </a:moveTo>
                <a:lnTo>
                  <a:pt x="17812" y="17779"/>
                </a:lnTo>
                <a:lnTo>
                  <a:pt x="17214" y="19049"/>
                </a:lnTo>
                <a:lnTo>
                  <a:pt x="15800" y="20319"/>
                </a:lnTo>
                <a:lnTo>
                  <a:pt x="15099" y="20319"/>
                </a:lnTo>
                <a:lnTo>
                  <a:pt x="14305" y="21589"/>
                </a:lnTo>
                <a:lnTo>
                  <a:pt x="39788" y="21589"/>
                </a:lnTo>
                <a:lnTo>
                  <a:pt x="39156" y="20319"/>
                </a:lnTo>
                <a:lnTo>
                  <a:pt x="38799" y="19049"/>
                </a:lnTo>
                <a:lnTo>
                  <a:pt x="37500" y="19049"/>
                </a:lnTo>
                <a:lnTo>
                  <a:pt x="36476" y="17779"/>
                </a:lnTo>
                <a:close/>
              </a:path>
              <a:path w="192404" h="245109">
                <a:moveTo>
                  <a:pt x="64789" y="1270"/>
                </a:moveTo>
                <a:lnTo>
                  <a:pt x="61408" y="1269"/>
                </a:lnTo>
                <a:lnTo>
                  <a:pt x="59637" y="2539"/>
                </a:lnTo>
                <a:lnTo>
                  <a:pt x="57164" y="3809"/>
                </a:lnTo>
                <a:lnTo>
                  <a:pt x="55589" y="5079"/>
                </a:lnTo>
                <a:lnTo>
                  <a:pt x="54807" y="6349"/>
                </a:lnTo>
                <a:lnTo>
                  <a:pt x="52564" y="7619"/>
                </a:lnTo>
                <a:lnTo>
                  <a:pt x="51104" y="10159"/>
                </a:lnTo>
                <a:lnTo>
                  <a:pt x="44112" y="16509"/>
                </a:lnTo>
                <a:lnTo>
                  <a:pt x="42698" y="19049"/>
                </a:lnTo>
                <a:lnTo>
                  <a:pt x="41985" y="19049"/>
                </a:lnTo>
                <a:lnTo>
                  <a:pt x="39788" y="21589"/>
                </a:lnTo>
                <a:lnTo>
                  <a:pt x="46113" y="21589"/>
                </a:lnTo>
                <a:lnTo>
                  <a:pt x="47919" y="20319"/>
                </a:lnTo>
                <a:lnTo>
                  <a:pt x="55474" y="17779"/>
                </a:lnTo>
                <a:lnTo>
                  <a:pt x="56578" y="16509"/>
                </a:lnTo>
                <a:lnTo>
                  <a:pt x="58533" y="16509"/>
                </a:lnTo>
                <a:lnTo>
                  <a:pt x="59798" y="15239"/>
                </a:lnTo>
                <a:lnTo>
                  <a:pt x="60499" y="13969"/>
                </a:lnTo>
                <a:lnTo>
                  <a:pt x="61442" y="13969"/>
                </a:lnTo>
                <a:lnTo>
                  <a:pt x="61994" y="12699"/>
                </a:lnTo>
                <a:lnTo>
                  <a:pt x="62466" y="11429"/>
                </a:lnTo>
                <a:lnTo>
                  <a:pt x="62903" y="11429"/>
                </a:lnTo>
                <a:lnTo>
                  <a:pt x="63259" y="10159"/>
                </a:lnTo>
                <a:lnTo>
                  <a:pt x="63570" y="8889"/>
                </a:lnTo>
                <a:lnTo>
                  <a:pt x="63846" y="7619"/>
                </a:lnTo>
                <a:lnTo>
                  <a:pt x="64087" y="6349"/>
                </a:lnTo>
                <a:lnTo>
                  <a:pt x="64283" y="5079"/>
                </a:lnTo>
                <a:lnTo>
                  <a:pt x="64789" y="1270"/>
                </a:lnTo>
                <a:close/>
              </a:path>
              <a:path w="192404" h="245109">
                <a:moveTo>
                  <a:pt x="29795" y="16509"/>
                </a:moveTo>
                <a:lnTo>
                  <a:pt x="19457" y="16509"/>
                </a:lnTo>
                <a:lnTo>
                  <a:pt x="19146" y="17779"/>
                </a:lnTo>
                <a:lnTo>
                  <a:pt x="30738" y="17779"/>
                </a:lnTo>
                <a:lnTo>
                  <a:pt x="29795" y="16509"/>
                </a:lnTo>
                <a:close/>
              </a:path>
              <a:path w="192404" h="245109">
                <a:moveTo>
                  <a:pt x="29370" y="15239"/>
                </a:moveTo>
                <a:lnTo>
                  <a:pt x="21262" y="15239"/>
                </a:lnTo>
                <a:lnTo>
                  <a:pt x="20400" y="16509"/>
                </a:lnTo>
                <a:lnTo>
                  <a:pt x="29209" y="16509"/>
                </a:lnTo>
                <a:lnTo>
                  <a:pt x="29370" y="15239"/>
                </a:lnTo>
                <a:close/>
              </a:path>
              <a:path w="192404" h="245109">
                <a:moveTo>
                  <a:pt x="64513" y="0"/>
                </a:moveTo>
                <a:lnTo>
                  <a:pt x="63259" y="0"/>
                </a:lnTo>
                <a:lnTo>
                  <a:pt x="62316" y="1269"/>
                </a:lnTo>
                <a:lnTo>
                  <a:pt x="64674" y="1270"/>
                </a:lnTo>
                <a:lnTo>
                  <a:pt x="64513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4578" y="289729"/>
            <a:ext cx="36195" cy="37465"/>
          </a:xfrm>
          <a:custGeom>
            <a:avLst/>
            <a:gdLst/>
            <a:ahLst/>
            <a:cxnLst/>
            <a:rect l="l" t="t" r="r" b="b"/>
            <a:pathLst>
              <a:path w="36195" h="37464">
                <a:moveTo>
                  <a:pt x="23597" y="0"/>
                </a:moveTo>
                <a:lnTo>
                  <a:pt x="20055" y="1568"/>
                </a:lnTo>
                <a:lnTo>
                  <a:pt x="19376" y="2187"/>
                </a:lnTo>
                <a:lnTo>
                  <a:pt x="12500" y="11544"/>
                </a:lnTo>
                <a:lnTo>
                  <a:pt x="11683" y="13662"/>
                </a:lnTo>
                <a:lnTo>
                  <a:pt x="2653" y="25092"/>
                </a:lnTo>
                <a:lnTo>
                  <a:pt x="1333" y="26581"/>
                </a:lnTo>
                <a:lnTo>
                  <a:pt x="114" y="28070"/>
                </a:lnTo>
                <a:lnTo>
                  <a:pt x="6094" y="28070"/>
                </a:lnTo>
                <a:lnTo>
                  <a:pt x="5818" y="29719"/>
                </a:lnTo>
                <a:lnTo>
                  <a:pt x="4806" y="30498"/>
                </a:lnTo>
                <a:lnTo>
                  <a:pt x="2828" y="31952"/>
                </a:lnTo>
                <a:lnTo>
                  <a:pt x="1567" y="33040"/>
                </a:lnTo>
                <a:lnTo>
                  <a:pt x="1138" y="33441"/>
                </a:lnTo>
                <a:lnTo>
                  <a:pt x="321" y="34414"/>
                </a:lnTo>
                <a:lnTo>
                  <a:pt x="80" y="34884"/>
                </a:lnTo>
                <a:lnTo>
                  <a:pt x="0" y="35743"/>
                </a:lnTo>
                <a:lnTo>
                  <a:pt x="118" y="35983"/>
                </a:lnTo>
                <a:lnTo>
                  <a:pt x="4243" y="37152"/>
                </a:lnTo>
                <a:lnTo>
                  <a:pt x="5542" y="37003"/>
                </a:lnTo>
                <a:lnTo>
                  <a:pt x="11879" y="33945"/>
                </a:lnTo>
                <a:lnTo>
                  <a:pt x="12546" y="33590"/>
                </a:lnTo>
                <a:lnTo>
                  <a:pt x="13213" y="33281"/>
                </a:lnTo>
                <a:lnTo>
                  <a:pt x="14271" y="32891"/>
                </a:lnTo>
                <a:lnTo>
                  <a:pt x="15455" y="32651"/>
                </a:lnTo>
                <a:lnTo>
                  <a:pt x="15846" y="32651"/>
                </a:lnTo>
                <a:lnTo>
                  <a:pt x="16283" y="32616"/>
                </a:lnTo>
                <a:lnTo>
                  <a:pt x="19274" y="32616"/>
                </a:lnTo>
                <a:lnTo>
                  <a:pt x="18916" y="32342"/>
                </a:lnTo>
                <a:lnTo>
                  <a:pt x="18514" y="31906"/>
                </a:lnTo>
                <a:lnTo>
                  <a:pt x="18203" y="31517"/>
                </a:lnTo>
                <a:lnTo>
                  <a:pt x="17973" y="31162"/>
                </a:lnTo>
                <a:lnTo>
                  <a:pt x="17617" y="30383"/>
                </a:lnTo>
                <a:lnTo>
                  <a:pt x="21699" y="30383"/>
                </a:lnTo>
                <a:lnTo>
                  <a:pt x="22493" y="30188"/>
                </a:lnTo>
                <a:lnTo>
                  <a:pt x="22688" y="30108"/>
                </a:lnTo>
                <a:lnTo>
                  <a:pt x="22251" y="29089"/>
                </a:lnTo>
                <a:lnTo>
                  <a:pt x="22136" y="28654"/>
                </a:lnTo>
                <a:lnTo>
                  <a:pt x="22136" y="27566"/>
                </a:lnTo>
                <a:lnTo>
                  <a:pt x="23597" y="27211"/>
                </a:lnTo>
                <a:lnTo>
                  <a:pt x="24183" y="27016"/>
                </a:lnTo>
                <a:lnTo>
                  <a:pt x="25678" y="26432"/>
                </a:lnTo>
                <a:lnTo>
                  <a:pt x="25437" y="25962"/>
                </a:lnTo>
                <a:lnTo>
                  <a:pt x="25552" y="24978"/>
                </a:lnTo>
                <a:lnTo>
                  <a:pt x="25908" y="24703"/>
                </a:lnTo>
                <a:lnTo>
                  <a:pt x="26104" y="24588"/>
                </a:lnTo>
                <a:lnTo>
                  <a:pt x="26575" y="24542"/>
                </a:lnTo>
                <a:lnTo>
                  <a:pt x="26978" y="24474"/>
                </a:lnTo>
                <a:lnTo>
                  <a:pt x="27288" y="24393"/>
                </a:lnTo>
                <a:lnTo>
                  <a:pt x="27679" y="24199"/>
                </a:lnTo>
                <a:lnTo>
                  <a:pt x="27679" y="23489"/>
                </a:lnTo>
                <a:lnTo>
                  <a:pt x="27518" y="23328"/>
                </a:lnTo>
                <a:lnTo>
                  <a:pt x="28231" y="22905"/>
                </a:lnTo>
                <a:lnTo>
                  <a:pt x="34280" y="12334"/>
                </a:lnTo>
                <a:lnTo>
                  <a:pt x="34130" y="11819"/>
                </a:lnTo>
                <a:lnTo>
                  <a:pt x="30704" y="8028"/>
                </a:lnTo>
                <a:lnTo>
                  <a:pt x="29922" y="7593"/>
                </a:lnTo>
                <a:lnTo>
                  <a:pt x="29140" y="7283"/>
                </a:lnTo>
                <a:lnTo>
                  <a:pt x="28346" y="7008"/>
                </a:lnTo>
                <a:lnTo>
                  <a:pt x="27599" y="6814"/>
                </a:lnTo>
                <a:lnTo>
                  <a:pt x="26932" y="6699"/>
                </a:lnTo>
                <a:lnTo>
                  <a:pt x="26345" y="6573"/>
                </a:lnTo>
                <a:lnTo>
                  <a:pt x="25126" y="6424"/>
                </a:lnTo>
                <a:lnTo>
                  <a:pt x="26897" y="6150"/>
                </a:lnTo>
                <a:lnTo>
                  <a:pt x="29416" y="5680"/>
                </a:lnTo>
                <a:lnTo>
                  <a:pt x="30830" y="5359"/>
                </a:lnTo>
                <a:lnTo>
                  <a:pt x="31221" y="5245"/>
                </a:lnTo>
                <a:lnTo>
                  <a:pt x="31417" y="5210"/>
                </a:lnTo>
                <a:lnTo>
                  <a:pt x="30669" y="4936"/>
                </a:lnTo>
                <a:lnTo>
                  <a:pt x="29956" y="4661"/>
                </a:lnTo>
                <a:lnTo>
                  <a:pt x="29335" y="4386"/>
                </a:lnTo>
                <a:lnTo>
                  <a:pt x="28783" y="4111"/>
                </a:lnTo>
                <a:lnTo>
                  <a:pt x="28036" y="3676"/>
                </a:lnTo>
                <a:lnTo>
                  <a:pt x="27794" y="3481"/>
                </a:lnTo>
                <a:lnTo>
                  <a:pt x="35207" y="3481"/>
                </a:lnTo>
                <a:lnTo>
                  <a:pt x="33578" y="2931"/>
                </a:lnTo>
                <a:lnTo>
                  <a:pt x="31842" y="2427"/>
                </a:lnTo>
                <a:lnTo>
                  <a:pt x="31612" y="2382"/>
                </a:lnTo>
                <a:lnTo>
                  <a:pt x="29059" y="1683"/>
                </a:lnTo>
                <a:lnTo>
                  <a:pt x="29174" y="1099"/>
                </a:lnTo>
                <a:lnTo>
                  <a:pt x="29335" y="858"/>
                </a:lnTo>
                <a:lnTo>
                  <a:pt x="29533" y="469"/>
                </a:lnTo>
                <a:lnTo>
                  <a:pt x="29680" y="229"/>
                </a:lnTo>
                <a:lnTo>
                  <a:pt x="27714" y="80"/>
                </a:lnTo>
                <a:lnTo>
                  <a:pt x="23597" y="0"/>
                </a:lnTo>
                <a:close/>
              </a:path>
              <a:path w="36195" h="37464">
                <a:moveTo>
                  <a:pt x="19274" y="32616"/>
                </a:moveTo>
                <a:lnTo>
                  <a:pt x="16283" y="32616"/>
                </a:lnTo>
                <a:lnTo>
                  <a:pt x="17226" y="32697"/>
                </a:lnTo>
                <a:lnTo>
                  <a:pt x="17099" y="32845"/>
                </a:lnTo>
                <a:lnTo>
                  <a:pt x="16984" y="33040"/>
                </a:lnTo>
                <a:lnTo>
                  <a:pt x="19468" y="32765"/>
                </a:lnTo>
                <a:lnTo>
                  <a:pt x="19274" y="32616"/>
                </a:lnTo>
                <a:close/>
              </a:path>
              <a:path w="36195" h="37464">
                <a:moveTo>
                  <a:pt x="21699" y="30383"/>
                </a:moveTo>
                <a:lnTo>
                  <a:pt x="17617" y="30383"/>
                </a:lnTo>
                <a:lnTo>
                  <a:pt x="19031" y="30498"/>
                </a:lnTo>
                <a:lnTo>
                  <a:pt x="20135" y="30498"/>
                </a:lnTo>
                <a:lnTo>
                  <a:pt x="21032" y="30463"/>
                </a:lnTo>
                <a:lnTo>
                  <a:pt x="21699" y="30383"/>
                </a:lnTo>
                <a:close/>
              </a:path>
              <a:path w="36195" h="37464">
                <a:moveTo>
                  <a:pt x="6094" y="28070"/>
                </a:moveTo>
                <a:lnTo>
                  <a:pt x="2552" y="28070"/>
                </a:lnTo>
                <a:lnTo>
                  <a:pt x="3346" y="28116"/>
                </a:lnTo>
                <a:lnTo>
                  <a:pt x="5462" y="28116"/>
                </a:lnTo>
                <a:lnTo>
                  <a:pt x="6094" y="28070"/>
                </a:lnTo>
                <a:close/>
              </a:path>
              <a:path w="36195" h="37464">
                <a:moveTo>
                  <a:pt x="35579" y="3596"/>
                </a:moveTo>
                <a:close/>
              </a:path>
              <a:path w="36195" h="37464">
                <a:moveTo>
                  <a:pt x="35207" y="3481"/>
                </a:moveTo>
                <a:lnTo>
                  <a:pt x="29531" y="3481"/>
                </a:lnTo>
                <a:lnTo>
                  <a:pt x="31060" y="3527"/>
                </a:lnTo>
                <a:lnTo>
                  <a:pt x="32394" y="3527"/>
                </a:lnTo>
                <a:lnTo>
                  <a:pt x="33532" y="3561"/>
                </a:lnTo>
                <a:lnTo>
                  <a:pt x="34487" y="3561"/>
                </a:lnTo>
                <a:lnTo>
                  <a:pt x="35154" y="3596"/>
                </a:lnTo>
                <a:lnTo>
                  <a:pt x="35563" y="3596"/>
                </a:lnTo>
                <a:lnTo>
                  <a:pt x="35207" y="3481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38992" y="361891"/>
            <a:ext cx="8255" cy="20955"/>
          </a:xfrm>
          <a:custGeom>
            <a:avLst/>
            <a:gdLst/>
            <a:ahLst/>
            <a:cxnLst/>
            <a:rect l="l" t="t" r="r" b="b"/>
            <a:pathLst>
              <a:path w="8254" h="20954">
                <a:moveTo>
                  <a:pt x="471" y="0"/>
                </a:moveTo>
                <a:lnTo>
                  <a:pt x="275" y="194"/>
                </a:lnTo>
                <a:lnTo>
                  <a:pt x="80" y="939"/>
                </a:lnTo>
                <a:lnTo>
                  <a:pt x="0" y="3836"/>
                </a:lnTo>
                <a:lnTo>
                  <a:pt x="103" y="6344"/>
                </a:lnTo>
                <a:lnTo>
                  <a:pt x="4047" y="20671"/>
                </a:lnTo>
                <a:lnTo>
                  <a:pt x="4174" y="19572"/>
                </a:lnTo>
                <a:lnTo>
                  <a:pt x="4404" y="18747"/>
                </a:lnTo>
                <a:lnTo>
                  <a:pt x="7635" y="13273"/>
                </a:lnTo>
                <a:lnTo>
                  <a:pt x="7394" y="12952"/>
                </a:lnTo>
                <a:lnTo>
                  <a:pt x="1460" y="2851"/>
                </a:lnTo>
                <a:lnTo>
                  <a:pt x="1218" y="2267"/>
                </a:lnTo>
                <a:lnTo>
                  <a:pt x="1069" y="1637"/>
                </a:lnTo>
                <a:lnTo>
                  <a:pt x="873" y="1019"/>
                </a:lnTo>
                <a:lnTo>
                  <a:pt x="747" y="389"/>
                </a:lnTo>
                <a:lnTo>
                  <a:pt x="597" y="34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33886" y="414859"/>
            <a:ext cx="14604" cy="44450"/>
          </a:xfrm>
          <a:custGeom>
            <a:avLst/>
            <a:gdLst/>
            <a:ahLst/>
            <a:cxnLst/>
            <a:rect l="l" t="t" r="r" b="b"/>
            <a:pathLst>
              <a:path w="14604" h="44450">
                <a:moveTo>
                  <a:pt x="6209" y="0"/>
                </a:moveTo>
                <a:lnTo>
                  <a:pt x="3691" y="9826"/>
                </a:lnTo>
                <a:lnTo>
                  <a:pt x="3104" y="18014"/>
                </a:lnTo>
                <a:lnTo>
                  <a:pt x="2552" y="28425"/>
                </a:lnTo>
                <a:lnTo>
                  <a:pt x="1690" y="34884"/>
                </a:lnTo>
                <a:lnTo>
                  <a:pt x="1379" y="35354"/>
                </a:lnTo>
                <a:lnTo>
                  <a:pt x="1172" y="35628"/>
                </a:lnTo>
                <a:lnTo>
                  <a:pt x="1023" y="35983"/>
                </a:lnTo>
                <a:lnTo>
                  <a:pt x="0" y="43897"/>
                </a:lnTo>
                <a:lnTo>
                  <a:pt x="4243" y="40805"/>
                </a:lnTo>
                <a:lnTo>
                  <a:pt x="4323" y="34815"/>
                </a:lnTo>
                <a:lnTo>
                  <a:pt x="4875" y="34105"/>
                </a:lnTo>
                <a:lnTo>
                  <a:pt x="14156" y="5325"/>
                </a:lnTo>
                <a:lnTo>
                  <a:pt x="13604" y="5291"/>
                </a:lnTo>
                <a:lnTo>
                  <a:pt x="13328" y="5245"/>
                </a:lnTo>
                <a:lnTo>
                  <a:pt x="7152" y="984"/>
                </a:lnTo>
                <a:lnTo>
                  <a:pt x="6209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5245" y="495084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9050" y="0"/>
                </a:moveTo>
                <a:lnTo>
                  <a:pt x="0" y="10421"/>
                </a:lnTo>
                <a:lnTo>
                  <a:pt x="4519" y="11555"/>
                </a:lnTo>
                <a:lnTo>
                  <a:pt x="9050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4429" y="507774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4" h="13970">
                <a:moveTo>
                  <a:pt x="5347" y="0"/>
                </a:moveTo>
                <a:lnTo>
                  <a:pt x="0" y="13227"/>
                </a:lnTo>
                <a:lnTo>
                  <a:pt x="5669" y="13502"/>
                </a:lnTo>
                <a:lnTo>
                  <a:pt x="5393" y="12093"/>
                </a:lnTo>
                <a:lnTo>
                  <a:pt x="5197" y="10570"/>
                </a:lnTo>
                <a:lnTo>
                  <a:pt x="4875" y="7593"/>
                </a:lnTo>
                <a:lnTo>
                  <a:pt x="4795" y="4225"/>
                </a:lnTo>
                <a:lnTo>
                  <a:pt x="4956" y="2038"/>
                </a:lnTo>
                <a:lnTo>
                  <a:pt x="5347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93904" y="498452"/>
            <a:ext cx="7620" cy="16510"/>
          </a:xfrm>
          <a:custGeom>
            <a:avLst/>
            <a:gdLst/>
            <a:ahLst/>
            <a:cxnLst/>
            <a:rect l="l" t="t" r="r" b="b"/>
            <a:pathLst>
              <a:path w="7620" h="16509">
                <a:moveTo>
                  <a:pt x="7348" y="0"/>
                </a:moveTo>
                <a:lnTo>
                  <a:pt x="0" y="14808"/>
                </a:lnTo>
                <a:lnTo>
                  <a:pt x="3691" y="16491"/>
                </a:lnTo>
                <a:lnTo>
                  <a:pt x="3725" y="14178"/>
                </a:lnTo>
                <a:lnTo>
                  <a:pt x="3967" y="11910"/>
                </a:lnTo>
                <a:lnTo>
                  <a:pt x="6761" y="1408"/>
                </a:lnTo>
                <a:lnTo>
                  <a:pt x="7348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67201" y="377272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3737" y="5325"/>
                </a:lnTo>
                <a:lnTo>
                  <a:pt x="4599" y="6699"/>
                </a:lnTo>
                <a:lnTo>
                  <a:pt x="6842" y="8303"/>
                </a:lnTo>
                <a:lnTo>
                  <a:pt x="7313" y="8142"/>
                </a:lnTo>
                <a:lnTo>
                  <a:pt x="7670" y="8142"/>
                </a:lnTo>
                <a:lnTo>
                  <a:pt x="8176" y="8108"/>
                </a:lnTo>
                <a:lnTo>
                  <a:pt x="7624" y="7054"/>
                </a:lnTo>
                <a:lnTo>
                  <a:pt x="6957" y="5646"/>
                </a:lnTo>
                <a:lnTo>
                  <a:pt x="74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48467" y="317509"/>
            <a:ext cx="120014" cy="149860"/>
          </a:xfrm>
          <a:custGeom>
            <a:avLst/>
            <a:gdLst/>
            <a:ahLst/>
            <a:cxnLst/>
            <a:rect l="l" t="t" r="r" b="b"/>
            <a:pathLst>
              <a:path w="120015" h="149859">
                <a:moveTo>
                  <a:pt x="28818" y="96519"/>
                </a:moveTo>
                <a:lnTo>
                  <a:pt x="6451" y="96519"/>
                </a:lnTo>
                <a:lnTo>
                  <a:pt x="6213" y="99059"/>
                </a:lnTo>
                <a:lnTo>
                  <a:pt x="6094" y="101599"/>
                </a:lnTo>
                <a:lnTo>
                  <a:pt x="6255" y="102869"/>
                </a:lnTo>
                <a:lnTo>
                  <a:pt x="6336" y="104139"/>
                </a:lnTo>
                <a:lnTo>
                  <a:pt x="7750" y="110489"/>
                </a:lnTo>
                <a:lnTo>
                  <a:pt x="10303" y="118109"/>
                </a:lnTo>
                <a:lnTo>
                  <a:pt x="13408" y="126999"/>
                </a:lnTo>
                <a:lnTo>
                  <a:pt x="16398" y="140969"/>
                </a:lnTo>
                <a:lnTo>
                  <a:pt x="17099" y="146049"/>
                </a:lnTo>
                <a:lnTo>
                  <a:pt x="18790" y="149859"/>
                </a:lnTo>
                <a:lnTo>
                  <a:pt x="21630" y="144779"/>
                </a:lnTo>
                <a:lnTo>
                  <a:pt x="20331" y="137159"/>
                </a:lnTo>
                <a:lnTo>
                  <a:pt x="20446" y="134619"/>
                </a:lnTo>
                <a:lnTo>
                  <a:pt x="20526" y="133349"/>
                </a:lnTo>
                <a:lnTo>
                  <a:pt x="20837" y="132079"/>
                </a:lnTo>
                <a:lnTo>
                  <a:pt x="21193" y="130809"/>
                </a:lnTo>
                <a:lnTo>
                  <a:pt x="21630" y="130809"/>
                </a:lnTo>
                <a:lnTo>
                  <a:pt x="21941" y="129539"/>
                </a:lnTo>
                <a:lnTo>
                  <a:pt x="22217" y="128269"/>
                </a:lnTo>
                <a:lnTo>
                  <a:pt x="22688" y="125729"/>
                </a:lnTo>
                <a:lnTo>
                  <a:pt x="22999" y="124459"/>
                </a:lnTo>
                <a:lnTo>
                  <a:pt x="23125" y="123189"/>
                </a:lnTo>
                <a:lnTo>
                  <a:pt x="23275" y="120649"/>
                </a:lnTo>
                <a:lnTo>
                  <a:pt x="21906" y="109219"/>
                </a:lnTo>
                <a:lnTo>
                  <a:pt x="22964" y="107949"/>
                </a:lnTo>
                <a:lnTo>
                  <a:pt x="23907" y="106679"/>
                </a:lnTo>
                <a:lnTo>
                  <a:pt x="24770" y="105409"/>
                </a:lnTo>
                <a:lnTo>
                  <a:pt x="25517" y="105409"/>
                </a:lnTo>
                <a:lnTo>
                  <a:pt x="26184" y="104139"/>
                </a:lnTo>
                <a:lnTo>
                  <a:pt x="26771" y="102869"/>
                </a:lnTo>
                <a:lnTo>
                  <a:pt x="27288" y="101599"/>
                </a:lnTo>
                <a:lnTo>
                  <a:pt x="27725" y="100329"/>
                </a:lnTo>
                <a:lnTo>
                  <a:pt x="28392" y="99059"/>
                </a:lnTo>
                <a:lnTo>
                  <a:pt x="28818" y="96519"/>
                </a:lnTo>
                <a:close/>
              </a:path>
              <a:path w="120015" h="149859">
                <a:moveTo>
                  <a:pt x="118112" y="114300"/>
                </a:moveTo>
                <a:lnTo>
                  <a:pt x="117158" y="114300"/>
                </a:lnTo>
                <a:lnTo>
                  <a:pt x="117790" y="115570"/>
                </a:lnTo>
                <a:lnTo>
                  <a:pt x="119446" y="115570"/>
                </a:lnTo>
                <a:lnTo>
                  <a:pt x="118112" y="114300"/>
                </a:lnTo>
                <a:close/>
              </a:path>
              <a:path w="120015" h="149859">
                <a:moveTo>
                  <a:pt x="116342" y="113030"/>
                </a:moveTo>
                <a:lnTo>
                  <a:pt x="113777" y="113030"/>
                </a:lnTo>
                <a:lnTo>
                  <a:pt x="115675" y="114300"/>
                </a:lnTo>
                <a:lnTo>
                  <a:pt x="117089" y="114300"/>
                </a:lnTo>
                <a:lnTo>
                  <a:pt x="116342" y="113030"/>
                </a:lnTo>
                <a:close/>
              </a:path>
              <a:path w="120015" h="149859">
                <a:moveTo>
                  <a:pt x="115203" y="110490"/>
                </a:moveTo>
                <a:lnTo>
                  <a:pt x="108786" y="110490"/>
                </a:lnTo>
                <a:lnTo>
                  <a:pt x="111500" y="113030"/>
                </a:lnTo>
                <a:lnTo>
                  <a:pt x="116066" y="113030"/>
                </a:lnTo>
                <a:lnTo>
                  <a:pt x="115824" y="111760"/>
                </a:lnTo>
                <a:lnTo>
                  <a:pt x="115203" y="111760"/>
                </a:lnTo>
                <a:lnTo>
                  <a:pt x="115203" y="110490"/>
                </a:lnTo>
                <a:close/>
              </a:path>
              <a:path w="120015" h="149859">
                <a:moveTo>
                  <a:pt x="110868" y="83820"/>
                </a:moveTo>
                <a:lnTo>
                  <a:pt x="81072" y="83820"/>
                </a:lnTo>
                <a:lnTo>
                  <a:pt x="81544" y="85090"/>
                </a:lnTo>
                <a:lnTo>
                  <a:pt x="83590" y="87630"/>
                </a:lnTo>
                <a:lnTo>
                  <a:pt x="86810" y="91440"/>
                </a:lnTo>
                <a:lnTo>
                  <a:pt x="90111" y="95250"/>
                </a:lnTo>
                <a:lnTo>
                  <a:pt x="94400" y="100330"/>
                </a:lnTo>
                <a:lnTo>
                  <a:pt x="96482" y="101600"/>
                </a:lnTo>
                <a:lnTo>
                  <a:pt x="98448" y="102870"/>
                </a:lnTo>
                <a:lnTo>
                  <a:pt x="100299" y="105410"/>
                </a:lnTo>
                <a:lnTo>
                  <a:pt x="101990" y="106680"/>
                </a:lnTo>
                <a:lnTo>
                  <a:pt x="104784" y="107950"/>
                </a:lnTo>
                <a:lnTo>
                  <a:pt x="106624" y="109220"/>
                </a:lnTo>
                <a:lnTo>
                  <a:pt x="107291" y="110490"/>
                </a:lnTo>
                <a:lnTo>
                  <a:pt x="116215" y="110490"/>
                </a:lnTo>
                <a:lnTo>
                  <a:pt x="116572" y="109220"/>
                </a:lnTo>
                <a:lnTo>
                  <a:pt x="116813" y="109220"/>
                </a:lnTo>
                <a:lnTo>
                  <a:pt x="117089" y="107950"/>
                </a:lnTo>
                <a:lnTo>
                  <a:pt x="114927" y="107950"/>
                </a:lnTo>
                <a:lnTo>
                  <a:pt x="114180" y="106680"/>
                </a:lnTo>
                <a:lnTo>
                  <a:pt x="114847" y="106680"/>
                </a:lnTo>
                <a:lnTo>
                  <a:pt x="115468" y="105410"/>
                </a:lnTo>
                <a:lnTo>
                  <a:pt x="115709" y="105410"/>
                </a:lnTo>
                <a:lnTo>
                  <a:pt x="115985" y="104140"/>
                </a:lnTo>
                <a:lnTo>
                  <a:pt x="114766" y="104140"/>
                </a:lnTo>
                <a:lnTo>
                  <a:pt x="113823" y="102870"/>
                </a:lnTo>
                <a:lnTo>
                  <a:pt x="112409" y="102870"/>
                </a:lnTo>
                <a:lnTo>
                  <a:pt x="112294" y="101600"/>
                </a:lnTo>
                <a:lnTo>
                  <a:pt x="112328" y="100330"/>
                </a:lnTo>
                <a:lnTo>
                  <a:pt x="114766" y="100330"/>
                </a:lnTo>
                <a:lnTo>
                  <a:pt x="114881" y="99060"/>
                </a:lnTo>
                <a:lnTo>
                  <a:pt x="114801" y="97790"/>
                </a:lnTo>
                <a:lnTo>
                  <a:pt x="111972" y="97790"/>
                </a:lnTo>
                <a:lnTo>
                  <a:pt x="111857" y="96520"/>
                </a:lnTo>
                <a:lnTo>
                  <a:pt x="111937" y="95250"/>
                </a:lnTo>
                <a:lnTo>
                  <a:pt x="113513" y="95250"/>
                </a:lnTo>
                <a:lnTo>
                  <a:pt x="113823" y="92710"/>
                </a:lnTo>
                <a:lnTo>
                  <a:pt x="113513" y="91440"/>
                </a:lnTo>
                <a:lnTo>
                  <a:pt x="111420" y="91440"/>
                </a:lnTo>
                <a:lnTo>
                  <a:pt x="111224" y="90170"/>
                </a:lnTo>
                <a:lnTo>
                  <a:pt x="110914" y="90170"/>
                </a:lnTo>
                <a:lnTo>
                  <a:pt x="110833" y="88900"/>
                </a:lnTo>
                <a:lnTo>
                  <a:pt x="111776" y="88900"/>
                </a:lnTo>
                <a:lnTo>
                  <a:pt x="112087" y="87630"/>
                </a:lnTo>
                <a:lnTo>
                  <a:pt x="112880" y="87630"/>
                </a:lnTo>
                <a:lnTo>
                  <a:pt x="112961" y="86360"/>
                </a:lnTo>
                <a:lnTo>
                  <a:pt x="112800" y="86360"/>
                </a:lnTo>
                <a:lnTo>
                  <a:pt x="112443" y="85090"/>
                </a:lnTo>
                <a:lnTo>
                  <a:pt x="111581" y="85090"/>
                </a:lnTo>
                <a:lnTo>
                  <a:pt x="110868" y="83820"/>
                </a:lnTo>
                <a:close/>
              </a:path>
              <a:path w="120015" h="149859">
                <a:moveTo>
                  <a:pt x="33337" y="86359"/>
                </a:moveTo>
                <a:lnTo>
                  <a:pt x="2437" y="86359"/>
                </a:lnTo>
                <a:lnTo>
                  <a:pt x="3104" y="88899"/>
                </a:lnTo>
                <a:lnTo>
                  <a:pt x="3852" y="90169"/>
                </a:lnTo>
                <a:lnTo>
                  <a:pt x="4680" y="92709"/>
                </a:lnTo>
                <a:lnTo>
                  <a:pt x="5427" y="93979"/>
                </a:lnTo>
                <a:lnTo>
                  <a:pt x="6060" y="95249"/>
                </a:lnTo>
                <a:lnTo>
                  <a:pt x="6451" y="95249"/>
                </a:lnTo>
                <a:lnTo>
                  <a:pt x="6646" y="96519"/>
                </a:lnTo>
                <a:lnTo>
                  <a:pt x="29059" y="96519"/>
                </a:lnTo>
                <a:lnTo>
                  <a:pt x="29094" y="95249"/>
                </a:lnTo>
                <a:lnTo>
                  <a:pt x="30474" y="93979"/>
                </a:lnTo>
                <a:lnTo>
                  <a:pt x="32394" y="92709"/>
                </a:lnTo>
                <a:lnTo>
                  <a:pt x="33073" y="91439"/>
                </a:lnTo>
                <a:lnTo>
                  <a:pt x="33854" y="91439"/>
                </a:lnTo>
                <a:lnTo>
                  <a:pt x="34050" y="90169"/>
                </a:lnTo>
                <a:lnTo>
                  <a:pt x="30474" y="90169"/>
                </a:lnTo>
                <a:lnTo>
                  <a:pt x="31578" y="88899"/>
                </a:lnTo>
                <a:lnTo>
                  <a:pt x="32360" y="87629"/>
                </a:lnTo>
                <a:lnTo>
                  <a:pt x="32912" y="87629"/>
                </a:lnTo>
                <a:lnTo>
                  <a:pt x="33337" y="86359"/>
                </a:lnTo>
                <a:close/>
              </a:path>
              <a:path w="120015" h="149859">
                <a:moveTo>
                  <a:pt x="74115" y="82550"/>
                </a:moveTo>
                <a:lnTo>
                  <a:pt x="59568" y="82550"/>
                </a:lnTo>
                <a:lnTo>
                  <a:pt x="60235" y="83820"/>
                </a:lnTo>
                <a:lnTo>
                  <a:pt x="61534" y="85090"/>
                </a:lnTo>
                <a:lnTo>
                  <a:pt x="62753" y="86360"/>
                </a:lnTo>
                <a:lnTo>
                  <a:pt x="64869" y="88900"/>
                </a:lnTo>
                <a:lnTo>
                  <a:pt x="65778" y="90170"/>
                </a:lnTo>
                <a:lnTo>
                  <a:pt x="67974" y="92710"/>
                </a:lnTo>
                <a:lnTo>
                  <a:pt x="67583" y="90170"/>
                </a:lnTo>
                <a:lnTo>
                  <a:pt x="67307" y="88900"/>
                </a:lnTo>
                <a:lnTo>
                  <a:pt x="67353" y="86360"/>
                </a:lnTo>
                <a:lnTo>
                  <a:pt x="73482" y="86360"/>
                </a:lnTo>
                <a:lnTo>
                  <a:pt x="73563" y="85090"/>
                </a:lnTo>
                <a:lnTo>
                  <a:pt x="73724" y="85090"/>
                </a:lnTo>
                <a:lnTo>
                  <a:pt x="74115" y="82550"/>
                </a:lnTo>
                <a:close/>
              </a:path>
              <a:path w="120015" h="149859">
                <a:moveTo>
                  <a:pt x="70297" y="87630"/>
                </a:moveTo>
                <a:lnTo>
                  <a:pt x="69434" y="87630"/>
                </a:lnTo>
                <a:lnTo>
                  <a:pt x="70021" y="88900"/>
                </a:lnTo>
                <a:lnTo>
                  <a:pt x="70216" y="88900"/>
                </a:lnTo>
                <a:lnTo>
                  <a:pt x="70297" y="87630"/>
                </a:lnTo>
                <a:close/>
              </a:path>
              <a:path w="120015" h="149859">
                <a:moveTo>
                  <a:pt x="70734" y="86360"/>
                </a:moveTo>
                <a:lnTo>
                  <a:pt x="68054" y="86360"/>
                </a:lnTo>
                <a:lnTo>
                  <a:pt x="68572" y="87630"/>
                </a:lnTo>
                <a:lnTo>
                  <a:pt x="70573" y="87630"/>
                </a:lnTo>
                <a:lnTo>
                  <a:pt x="70734" y="86360"/>
                </a:lnTo>
                <a:close/>
              </a:path>
              <a:path w="120015" h="149859">
                <a:moveTo>
                  <a:pt x="72850" y="86360"/>
                </a:moveTo>
                <a:lnTo>
                  <a:pt x="72102" y="86360"/>
                </a:lnTo>
                <a:lnTo>
                  <a:pt x="72344" y="87630"/>
                </a:lnTo>
                <a:lnTo>
                  <a:pt x="72700" y="87630"/>
                </a:lnTo>
                <a:lnTo>
                  <a:pt x="72850" y="86360"/>
                </a:lnTo>
                <a:close/>
              </a:path>
              <a:path w="120015" h="149859">
                <a:moveTo>
                  <a:pt x="32337" y="72389"/>
                </a:moveTo>
                <a:lnTo>
                  <a:pt x="5347" y="72389"/>
                </a:lnTo>
                <a:lnTo>
                  <a:pt x="4726" y="73659"/>
                </a:lnTo>
                <a:lnTo>
                  <a:pt x="3656" y="76199"/>
                </a:lnTo>
                <a:lnTo>
                  <a:pt x="3265" y="77469"/>
                </a:lnTo>
                <a:lnTo>
                  <a:pt x="2679" y="78739"/>
                </a:lnTo>
                <a:lnTo>
                  <a:pt x="2426" y="80084"/>
                </a:lnTo>
                <a:lnTo>
                  <a:pt x="2046" y="82549"/>
                </a:lnTo>
                <a:lnTo>
                  <a:pt x="1966" y="85089"/>
                </a:lnTo>
                <a:lnTo>
                  <a:pt x="2161" y="86359"/>
                </a:lnTo>
                <a:lnTo>
                  <a:pt x="31336" y="86359"/>
                </a:lnTo>
                <a:lnTo>
                  <a:pt x="30669" y="85089"/>
                </a:lnTo>
                <a:lnTo>
                  <a:pt x="29680" y="85089"/>
                </a:lnTo>
                <a:lnTo>
                  <a:pt x="30313" y="83819"/>
                </a:lnTo>
                <a:lnTo>
                  <a:pt x="31382" y="83819"/>
                </a:lnTo>
                <a:lnTo>
                  <a:pt x="31808" y="82549"/>
                </a:lnTo>
                <a:lnTo>
                  <a:pt x="28266" y="82549"/>
                </a:lnTo>
                <a:lnTo>
                  <a:pt x="28898" y="81279"/>
                </a:lnTo>
                <a:lnTo>
                  <a:pt x="29485" y="81279"/>
                </a:lnTo>
                <a:lnTo>
                  <a:pt x="30002" y="80009"/>
                </a:lnTo>
                <a:lnTo>
                  <a:pt x="30428" y="80009"/>
                </a:lnTo>
                <a:lnTo>
                  <a:pt x="30830" y="78739"/>
                </a:lnTo>
                <a:lnTo>
                  <a:pt x="31497" y="77469"/>
                </a:lnTo>
                <a:lnTo>
                  <a:pt x="31727" y="77469"/>
                </a:lnTo>
                <a:lnTo>
                  <a:pt x="32118" y="76199"/>
                </a:lnTo>
                <a:lnTo>
                  <a:pt x="32245" y="74929"/>
                </a:lnTo>
                <a:lnTo>
                  <a:pt x="32337" y="72389"/>
                </a:lnTo>
                <a:close/>
              </a:path>
              <a:path w="120015" h="149859">
                <a:moveTo>
                  <a:pt x="110327" y="78740"/>
                </a:moveTo>
                <a:lnTo>
                  <a:pt x="76944" y="78740"/>
                </a:lnTo>
                <a:lnTo>
                  <a:pt x="78023" y="80084"/>
                </a:lnTo>
                <a:lnTo>
                  <a:pt x="78910" y="81280"/>
                </a:lnTo>
                <a:lnTo>
                  <a:pt x="80520" y="83820"/>
                </a:lnTo>
                <a:lnTo>
                  <a:pt x="110281" y="83820"/>
                </a:lnTo>
                <a:lnTo>
                  <a:pt x="110327" y="82550"/>
                </a:lnTo>
                <a:lnTo>
                  <a:pt x="111224" y="82550"/>
                </a:lnTo>
                <a:lnTo>
                  <a:pt x="111811" y="81280"/>
                </a:lnTo>
                <a:lnTo>
                  <a:pt x="111546" y="80010"/>
                </a:lnTo>
                <a:lnTo>
                  <a:pt x="110327" y="78740"/>
                </a:lnTo>
                <a:close/>
              </a:path>
              <a:path w="120015" h="149859">
                <a:moveTo>
                  <a:pt x="33268" y="81279"/>
                </a:moveTo>
                <a:lnTo>
                  <a:pt x="31221" y="81279"/>
                </a:lnTo>
                <a:lnTo>
                  <a:pt x="30359" y="82549"/>
                </a:lnTo>
                <a:lnTo>
                  <a:pt x="32751" y="82549"/>
                </a:lnTo>
                <a:lnTo>
                  <a:pt x="33268" y="81279"/>
                </a:lnTo>
                <a:close/>
              </a:path>
              <a:path w="120015" h="149859">
                <a:moveTo>
                  <a:pt x="75920" y="78740"/>
                </a:moveTo>
                <a:lnTo>
                  <a:pt x="53829" y="78740"/>
                </a:lnTo>
                <a:lnTo>
                  <a:pt x="54577" y="80010"/>
                </a:lnTo>
                <a:lnTo>
                  <a:pt x="55278" y="80010"/>
                </a:lnTo>
                <a:lnTo>
                  <a:pt x="56773" y="81280"/>
                </a:lnTo>
                <a:lnTo>
                  <a:pt x="58188" y="82550"/>
                </a:lnTo>
                <a:lnTo>
                  <a:pt x="76231" y="82550"/>
                </a:lnTo>
                <a:lnTo>
                  <a:pt x="76507" y="81280"/>
                </a:lnTo>
                <a:lnTo>
                  <a:pt x="76311" y="81280"/>
                </a:lnTo>
                <a:lnTo>
                  <a:pt x="75920" y="78740"/>
                </a:lnTo>
                <a:close/>
              </a:path>
              <a:path w="120015" h="149859">
                <a:moveTo>
                  <a:pt x="33461" y="80084"/>
                </a:moveTo>
                <a:lnTo>
                  <a:pt x="32866" y="81279"/>
                </a:lnTo>
                <a:lnTo>
                  <a:pt x="33417" y="81279"/>
                </a:lnTo>
                <a:lnTo>
                  <a:pt x="33461" y="80084"/>
                </a:lnTo>
                <a:close/>
              </a:path>
              <a:path w="120015" h="149859">
                <a:moveTo>
                  <a:pt x="33498" y="80009"/>
                </a:moveTo>
                <a:close/>
              </a:path>
              <a:path w="120015" h="149859">
                <a:moveTo>
                  <a:pt x="48482" y="76200"/>
                </a:moveTo>
                <a:lnTo>
                  <a:pt x="44860" y="76200"/>
                </a:lnTo>
                <a:lnTo>
                  <a:pt x="45492" y="77470"/>
                </a:lnTo>
                <a:lnTo>
                  <a:pt x="45964" y="78740"/>
                </a:lnTo>
                <a:lnTo>
                  <a:pt x="46355" y="80010"/>
                </a:lnTo>
                <a:lnTo>
                  <a:pt x="46792" y="80010"/>
                </a:lnTo>
                <a:lnTo>
                  <a:pt x="47263" y="78740"/>
                </a:lnTo>
                <a:lnTo>
                  <a:pt x="47654" y="78740"/>
                </a:lnTo>
                <a:lnTo>
                  <a:pt x="47930" y="77470"/>
                </a:lnTo>
                <a:lnTo>
                  <a:pt x="48160" y="77470"/>
                </a:lnTo>
                <a:lnTo>
                  <a:pt x="48482" y="76200"/>
                </a:lnTo>
                <a:close/>
              </a:path>
              <a:path w="120015" h="149859">
                <a:moveTo>
                  <a:pt x="112052" y="76200"/>
                </a:moveTo>
                <a:lnTo>
                  <a:pt x="48482" y="76200"/>
                </a:lnTo>
                <a:lnTo>
                  <a:pt x="49621" y="78740"/>
                </a:lnTo>
                <a:lnTo>
                  <a:pt x="51069" y="78740"/>
                </a:lnTo>
                <a:lnTo>
                  <a:pt x="51587" y="77470"/>
                </a:lnTo>
                <a:lnTo>
                  <a:pt x="111972" y="77470"/>
                </a:lnTo>
                <a:lnTo>
                  <a:pt x="112052" y="76200"/>
                </a:lnTo>
                <a:close/>
              </a:path>
              <a:path w="120015" h="149859">
                <a:moveTo>
                  <a:pt x="110362" y="77470"/>
                </a:moveTo>
                <a:lnTo>
                  <a:pt x="51587" y="77470"/>
                </a:lnTo>
                <a:lnTo>
                  <a:pt x="52334" y="78740"/>
                </a:lnTo>
                <a:lnTo>
                  <a:pt x="110247" y="78740"/>
                </a:lnTo>
                <a:lnTo>
                  <a:pt x="110362" y="77470"/>
                </a:lnTo>
                <a:close/>
              </a:path>
              <a:path w="120015" h="149859">
                <a:moveTo>
                  <a:pt x="281" y="77176"/>
                </a:moveTo>
                <a:lnTo>
                  <a:pt x="0" y="77469"/>
                </a:lnTo>
                <a:lnTo>
                  <a:pt x="195" y="77469"/>
                </a:lnTo>
                <a:lnTo>
                  <a:pt x="281" y="77176"/>
                </a:lnTo>
                <a:close/>
              </a:path>
              <a:path w="120015" h="149859">
                <a:moveTo>
                  <a:pt x="31969" y="69849"/>
                </a:moveTo>
                <a:lnTo>
                  <a:pt x="3898" y="69849"/>
                </a:lnTo>
                <a:lnTo>
                  <a:pt x="2955" y="71119"/>
                </a:lnTo>
                <a:lnTo>
                  <a:pt x="2518" y="72389"/>
                </a:lnTo>
                <a:lnTo>
                  <a:pt x="1494" y="74929"/>
                </a:lnTo>
                <a:lnTo>
                  <a:pt x="942" y="74929"/>
                </a:lnTo>
                <a:lnTo>
                  <a:pt x="281" y="77176"/>
                </a:lnTo>
                <a:lnTo>
                  <a:pt x="1218" y="76199"/>
                </a:lnTo>
                <a:lnTo>
                  <a:pt x="3231" y="74929"/>
                </a:lnTo>
                <a:lnTo>
                  <a:pt x="4013" y="73659"/>
                </a:lnTo>
                <a:lnTo>
                  <a:pt x="4990" y="72389"/>
                </a:lnTo>
                <a:lnTo>
                  <a:pt x="32337" y="72389"/>
                </a:lnTo>
                <a:lnTo>
                  <a:pt x="32279" y="71119"/>
                </a:lnTo>
                <a:lnTo>
                  <a:pt x="31969" y="69849"/>
                </a:lnTo>
                <a:close/>
              </a:path>
              <a:path w="120015" h="149859">
                <a:moveTo>
                  <a:pt x="108395" y="68580"/>
                </a:moveTo>
                <a:lnTo>
                  <a:pt x="35464" y="68580"/>
                </a:lnTo>
                <a:lnTo>
                  <a:pt x="36051" y="71120"/>
                </a:lnTo>
                <a:lnTo>
                  <a:pt x="36568" y="72390"/>
                </a:lnTo>
                <a:lnTo>
                  <a:pt x="36994" y="73660"/>
                </a:lnTo>
                <a:lnTo>
                  <a:pt x="37672" y="74930"/>
                </a:lnTo>
                <a:lnTo>
                  <a:pt x="37868" y="76200"/>
                </a:lnTo>
                <a:lnTo>
                  <a:pt x="38017" y="76200"/>
                </a:lnTo>
                <a:lnTo>
                  <a:pt x="38730" y="74930"/>
                </a:lnTo>
                <a:lnTo>
                  <a:pt x="39317" y="73660"/>
                </a:lnTo>
                <a:lnTo>
                  <a:pt x="39788" y="72390"/>
                </a:lnTo>
                <a:lnTo>
                  <a:pt x="40145" y="72390"/>
                </a:lnTo>
                <a:lnTo>
                  <a:pt x="40582" y="71120"/>
                </a:lnTo>
                <a:lnTo>
                  <a:pt x="40697" y="69850"/>
                </a:lnTo>
                <a:lnTo>
                  <a:pt x="108234" y="69850"/>
                </a:lnTo>
                <a:lnTo>
                  <a:pt x="108395" y="68580"/>
                </a:lnTo>
                <a:close/>
              </a:path>
              <a:path w="120015" h="149859">
                <a:moveTo>
                  <a:pt x="110281" y="71120"/>
                </a:moveTo>
                <a:lnTo>
                  <a:pt x="41950" y="71120"/>
                </a:lnTo>
                <a:lnTo>
                  <a:pt x="42537" y="72390"/>
                </a:lnTo>
                <a:lnTo>
                  <a:pt x="43560" y="73660"/>
                </a:lnTo>
                <a:lnTo>
                  <a:pt x="44469" y="76200"/>
                </a:lnTo>
                <a:lnTo>
                  <a:pt x="111696" y="76200"/>
                </a:lnTo>
                <a:lnTo>
                  <a:pt x="111420" y="74930"/>
                </a:lnTo>
                <a:lnTo>
                  <a:pt x="110799" y="74930"/>
                </a:lnTo>
                <a:lnTo>
                  <a:pt x="110120" y="73660"/>
                </a:lnTo>
                <a:lnTo>
                  <a:pt x="109534" y="73660"/>
                </a:lnTo>
                <a:lnTo>
                  <a:pt x="109971" y="72390"/>
                </a:lnTo>
                <a:lnTo>
                  <a:pt x="110603" y="72390"/>
                </a:lnTo>
                <a:lnTo>
                  <a:pt x="110281" y="71120"/>
                </a:lnTo>
                <a:close/>
              </a:path>
              <a:path w="120015" h="149859">
                <a:moveTo>
                  <a:pt x="106314" y="66040"/>
                </a:moveTo>
                <a:lnTo>
                  <a:pt x="30313" y="66039"/>
                </a:lnTo>
                <a:lnTo>
                  <a:pt x="31302" y="67309"/>
                </a:lnTo>
                <a:lnTo>
                  <a:pt x="32797" y="69849"/>
                </a:lnTo>
                <a:lnTo>
                  <a:pt x="33613" y="71119"/>
                </a:lnTo>
                <a:lnTo>
                  <a:pt x="33889" y="72389"/>
                </a:lnTo>
                <a:lnTo>
                  <a:pt x="34050" y="72389"/>
                </a:lnTo>
                <a:lnTo>
                  <a:pt x="34556" y="71120"/>
                </a:lnTo>
                <a:lnTo>
                  <a:pt x="34797" y="69850"/>
                </a:lnTo>
                <a:lnTo>
                  <a:pt x="35027" y="69850"/>
                </a:lnTo>
                <a:lnTo>
                  <a:pt x="35349" y="68580"/>
                </a:lnTo>
                <a:lnTo>
                  <a:pt x="108395" y="68580"/>
                </a:lnTo>
                <a:lnTo>
                  <a:pt x="106670" y="67310"/>
                </a:lnTo>
                <a:lnTo>
                  <a:pt x="106268" y="67310"/>
                </a:lnTo>
                <a:lnTo>
                  <a:pt x="106314" y="66040"/>
                </a:lnTo>
                <a:close/>
              </a:path>
              <a:path w="120015" h="149859">
                <a:moveTo>
                  <a:pt x="108361" y="69850"/>
                </a:moveTo>
                <a:lnTo>
                  <a:pt x="40697" y="69850"/>
                </a:lnTo>
                <a:lnTo>
                  <a:pt x="41318" y="71120"/>
                </a:lnTo>
                <a:lnTo>
                  <a:pt x="108671" y="71120"/>
                </a:lnTo>
                <a:lnTo>
                  <a:pt x="108361" y="69850"/>
                </a:lnTo>
                <a:close/>
              </a:path>
              <a:path w="120015" h="149859">
                <a:moveTo>
                  <a:pt x="108637" y="64770"/>
                </a:moveTo>
                <a:lnTo>
                  <a:pt x="9797" y="64769"/>
                </a:lnTo>
                <a:lnTo>
                  <a:pt x="8222" y="66039"/>
                </a:lnTo>
                <a:lnTo>
                  <a:pt x="6807" y="67309"/>
                </a:lnTo>
                <a:lnTo>
                  <a:pt x="5542" y="68579"/>
                </a:lnTo>
                <a:lnTo>
                  <a:pt x="4956" y="68579"/>
                </a:lnTo>
                <a:lnTo>
                  <a:pt x="4404" y="69849"/>
                </a:lnTo>
                <a:lnTo>
                  <a:pt x="31693" y="69849"/>
                </a:lnTo>
                <a:lnTo>
                  <a:pt x="31417" y="68579"/>
                </a:lnTo>
                <a:lnTo>
                  <a:pt x="31106" y="67309"/>
                </a:lnTo>
                <a:lnTo>
                  <a:pt x="30313" y="66039"/>
                </a:lnTo>
                <a:lnTo>
                  <a:pt x="108671" y="66040"/>
                </a:lnTo>
                <a:lnTo>
                  <a:pt x="108637" y="64770"/>
                </a:lnTo>
                <a:close/>
              </a:path>
              <a:path w="120015" h="149859">
                <a:moveTo>
                  <a:pt x="12580" y="55879"/>
                </a:moveTo>
                <a:lnTo>
                  <a:pt x="7359" y="55879"/>
                </a:lnTo>
                <a:lnTo>
                  <a:pt x="6727" y="57149"/>
                </a:lnTo>
                <a:lnTo>
                  <a:pt x="5818" y="59689"/>
                </a:lnTo>
                <a:lnTo>
                  <a:pt x="5312" y="60959"/>
                </a:lnTo>
                <a:lnTo>
                  <a:pt x="5151" y="62229"/>
                </a:lnTo>
                <a:lnTo>
                  <a:pt x="4956" y="63499"/>
                </a:lnTo>
                <a:lnTo>
                  <a:pt x="4921" y="64769"/>
                </a:lnTo>
                <a:lnTo>
                  <a:pt x="6531" y="62229"/>
                </a:lnTo>
                <a:lnTo>
                  <a:pt x="7313" y="60959"/>
                </a:lnTo>
                <a:lnTo>
                  <a:pt x="8808" y="59689"/>
                </a:lnTo>
                <a:lnTo>
                  <a:pt x="9475" y="58419"/>
                </a:lnTo>
                <a:lnTo>
                  <a:pt x="10740" y="57149"/>
                </a:lnTo>
                <a:lnTo>
                  <a:pt x="12580" y="55879"/>
                </a:lnTo>
                <a:close/>
              </a:path>
              <a:path w="120015" h="149859">
                <a:moveTo>
                  <a:pt x="107924" y="63500"/>
                </a:moveTo>
                <a:lnTo>
                  <a:pt x="11488" y="63499"/>
                </a:lnTo>
                <a:lnTo>
                  <a:pt x="10614" y="64769"/>
                </a:lnTo>
                <a:lnTo>
                  <a:pt x="108361" y="64770"/>
                </a:lnTo>
                <a:lnTo>
                  <a:pt x="107924" y="63500"/>
                </a:lnTo>
                <a:close/>
              </a:path>
              <a:path w="120015" h="149859">
                <a:moveTo>
                  <a:pt x="103761" y="60960"/>
                </a:moveTo>
                <a:lnTo>
                  <a:pt x="16042" y="60959"/>
                </a:lnTo>
                <a:lnTo>
                  <a:pt x="16398" y="63499"/>
                </a:lnTo>
                <a:lnTo>
                  <a:pt x="106866" y="63500"/>
                </a:lnTo>
                <a:lnTo>
                  <a:pt x="106394" y="62230"/>
                </a:lnTo>
                <a:lnTo>
                  <a:pt x="104819" y="62230"/>
                </a:lnTo>
                <a:lnTo>
                  <a:pt x="103761" y="60960"/>
                </a:lnTo>
                <a:close/>
              </a:path>
              <a:path w="120015" h="149859">
                <a:moveTo>
                  <a:pt x="102139" y="58420"/>
                </a:moveTo>
                <a:lnTo>
                  <a:pt x="15064" y="58419"/>
                </a:lnTo>
                <a:lnTo>
                  <a:pt x="15536" y="59689"/>
                </a:lnTo>
                <a:lnTo>
                  <a:pt x="15731" y="60959"/>
                </a:lnTo>
                <a:lnTo>
                  <a:pt x="100725" y="60960"/>
                </a:lnTo>
                <a:lnTo>
                  <a:pt x="100851" y="59690"/>
                </a:lnTo>
                <a:lnTo>
                  <a:pt x="102105" y="59690"/>
                </a:lnTo>
                <a:lnTo>
                  <a:pt x="102139" y="58420"/>
                </a:lnTo>
                <a:close/>
              </a:path>
              <a:path w="120015" h="149859">
                <a:moveTo>
                  <a:pt x="101875" y="57150"/>
                </a:moveTo>
                <a:lnTo>
                  <a:pt x="14075" y="57149"/>
                </a:lnTo>
                <a:lnTo>
                  <a:pt x="14788" y="58419"/>
                </a:lnTo>
                <a:lnTo>
                  <a:pt x="102105" y="58420"/>
                </a:lnTo>
                <a:lnTo>
                  <a:pt x="101875" y="57150"/>
                </a:lnTo>
                <a:close/>
              </a:path>
              <a:path w="120015" h="149859">
                <a:moveTo>
                  <a:pt x="98138" y="55880"/>
                </a:moveTo>
                <a:lnTo>
                  <a:pt x="13247" y="55879"/>
                </a:lnTo>
                <a:lnTo>
                  <a:pt x="13684" y="57149"/>
                </a:lnTo>
                <a:lnTo>
                  <a:pt x="100299" y="57150"/>
                </a:lnTo>
                <a:lnTo>
                  <a:pt x="98138" y="55880"/>
                </a:lnTo>
                <a:close/>
              </a:path>
              <a:path w="120015" h="149859">
                <a:moveTo>
                  <a:pt x="96562" y="53340"/>
                </a:moveTo>
                <a:lnTo>
                  <a:pt x="9004" y="53339"/>
                </a:lnTo>
                <a:lnTo>
                  <a:pt x="8532" y="54609"/>
                </a:lnTo>
                <a:lnTo>
                  <a:pt x="7704" y="55879"/>
                </a:lnTo>
                <a:lnTo>
                  <a:pt x="98057" y="55880"/>
                </a:lnTo>
                <a:lnTo>
                  <a:pt x="98057" y="54610"/>
                </a:lnTo>
                <a:lnTo>
                  <a:pt x="96562" y="53340"/>
                </a:lnTo>
                <a:close/>
              </a:path>
              <a:path w="120015" h="149859">
                <a:moveTo>
                  <a:pt x="17732" y="45719"/>
                </a:moveTo>
                <a:lnTo>
                  <a:pt x="5266" y="45719"/>
                </a:lnTo>
                <a:lnTo>
                  <a:pt x="5427" y="46989"/>
                </a:lnTo>
                <a:lnTo>
                  <a:pt x="5818" y="49529"/>
                </a:lnTo>
                <a:lnTo>
                  <a:pt x="6014" y="49529"/>
                </a:lnTo>
                <a:lnTo>
                  <a:pt x="6646" y="52069"/>
                </a:lnTo>
                <a:lnTo>
                  <a:pt x="6807" y="52069"/>
                </a:lnTo>
                <a:lnTo>
                  <a:pt x="7083" y="53339"/>
                </a:lnTo>
                <a:lnTo>
                  <a:pt x="9395" y="50799"/>
                </a:lnTo>
                <a:lnTo>
                  <a:pt x="11166" y="48259"/>
                </a:lnTo>
                <a:lnTo>
                  <a:pt x="11879" y="48259"/>
                </a:lnTo>
                <a:lnTo>
                  <a:pt x="12385" y="46989"/>
                </a:lnTo>
                <a:lnTo>
                  <a:pt x="17732" y="46989"/>
                </a:lnTo>
                <a:lnTo>
                  <a:pt x="17732" y="45719"/>
                </a:lnTo>
                <a:close/>
              </a:path>
              <a:path w="120015" h="149859">
                <a:moveTo>
                  <a:pt x="95102" y="52070"/>
                </a:moveTo>
                <a:lnTo>
                  <a:pt x="10579" y="52069"/>
                </a:lnTo>
                <a:lnTo>
                  <a:pt x="10027" y="53339"/>
                </a:lnTo>
                <a:lnTo>
                  <a:pt x="95309" y="53340"/>
                </a:lnTo>
                <a:lnTo>
                  <a:pt x="95102" y="52070"/>
                </a:lnTo>
                <a:close/>
              </a:path>
              <a:path w="120015" h="149859">
                <a:moveTo>
                  <a:pt x="40375" y="49530"/>
                </a:moveTo>
                <a:lnTo>
                  <a:pt x="13489" y="49529"/>
                </a:lnTo>
                <a:lnTo>
                  <a:pt x="14121" y="52069"/>
                </a:lnTo>
                <a:lnTo>
                  <a:pt x="51035" y="52070"/>
                </a:lnTo>
                <a:lnTo>
                  <a:pt x="47574" y="50800"/>
                </a:lnTo>
                <a:lnTo>
                  <a:pt x="42893" y="50800"/>
                </a:lnTo>
                <a:lnTo>
                  <a:pt x="40375" y="49530"/>
                </a:lnTo>
                <a:close/>
              </a:path>
              <a:path w="120015" h="149859">
                <a:moveTo>
                  <a:pt x="93020" y="50800"/>
                </a:moveTo>
                <a:lnTo>
                  <a:pt x="73321" y="50800"/>
                </a:lnTo>
                <a:lnTo>
                  <a:pt x="71562" y="52070"/>
                </a:lnTo>
                <a:lnTo>
                  <a:pt x="93377" y="52070"/>
                </a:lnTo>
                <a:lnTo>
                  <a:pt x="93020" y="50800"/>
                </a:lnTo>
                <a:close/>
              </a:path>
              <a:path w="120015" h="149859">
                <a:moveTo>
                  <a:pt x="92595" y="49530"/>
                </a:moveTo>
                <a:lnTo>
                  <a:pt x="78669" y="49530"/>
                </a:lnTo>
                <a:lnTo>
                  <a:pt x="76863" y="50800"/>
                </a:lnTo>
                <a:lnTo>
                  <a:pt x="92514" y="50800"/>
                </a:lnTo>
                <a:lnTo>
                  <a:pt x="92595" y="49530"/>
                </a:lnTo>
                <a:close/>
              </a:path>
              <a:path w="120015" h="149859">
                <a:moveTo>
                  <a:pt x="17812" y="46989"/>
                </a:moveTo>
                <a:lnTo>
                  <a:pt x="12856" y="46989"/>
                </a:lnTo>
                <a:lnTo>
                  <a:pt x="13247" y="49529"/>
                </a:lnTo>
                <a:lnTo>
                  <a:pt x="33188" y="49530"/>
                </a:lnTo>
                <a:lnTo>
                  <a:pt x="30980" y="48260"/>
                </a:lnTo>
                <a:lnTo>
                  <a:pt x="18008" y="48259"/>
                </a:lnTo>
                <a:lnTo>
                  <a:pt x="17812" y="46989"/>
                </a:lnTo>
                <a:close/>
              </a:path>
              <a:path w="120015" h="149859">
                <a:moveTo>
                  <a:pt x="89018" y="48260"/>
                </a:moveTo>
                <a:lnTo>
                  <a:pt x="84016" y="48260"/>
                </a:lnTo>
                <a:lnTo>
                  <a:pt x="82257" y="49530"/>
                </a:lnTo>
                <a:lnTo>
                  <a:pt x="88892" y="49530"/>
                </a:lnTo>
                <a:lnTo>
                  <a:pt x="89018" y="48260"/>
                </a:lnTo>
                <a:close/>
              </a:path>
              <a:path w="120015" h="149859">
                <a:moveTo>
                  <a:pt x="87397" y="46990"/>
                </a:moveTo>
                <a:lnTo>
                  <a:pt x="86178" y="46990"/>
                </a:lnTo>
                <a:lnTo>
                  <a:pt x="85787" y="48260"/>
                </a:lnTo>
                <a:lnTo>
                  <a:pt x="87799" y="48260"/>
                </a:lnTo>
                <a:lnTo>
                  <a:pt x="87397" y="46990"/>
                </a:lnTo>
                <a:close/>
              </a:path>
              <a:path w="120015" h="149859">
                <a:moveTo>
                  <a:pt x="15616" y="25399"/>
                </a:moveTo>
                <a:lnTo>
                  <a:pt x="6646" y="25399"/>
                </a:lnTo>
                <a:lnTo>
                  <a:pt x="6606" y="31749"/>
                </a:lnTo>
                <a:lnTo>
                  <a:pt x="6531" y="33019"/>
                </a:lnTo>
                <a:lnTo>
                  <a:pt x="6060" y="36829"/>
                </a:lnTo>
                <a:lnTo>
                  <a:pt x="5703" y="38099"/>
                </a:lnTo>
                <a:lnTo>
                  <a:pt x="5071" y="40639"/>
                </a:lnTo>
                <a:lnTo>
                  <a:pt x="5151" y="45719"/>
                </a:lnTo>
                <a:lnTo>
                  <a:pt x="18916" y="45719"/>
                </a:lnTo>
                <a:lnTo>
                  <a:pt x="19307" y="44449"/>
                </a:lnTo>
                <a:lnTo>
                  <a:pt x="19618" y="44449"/>
                </a:lnTo>
                <a:lnTo>
                  <a:pt x="20009" y="43179"/>
                </a:lnTo>
                <a:lnTo>
                  <a:pt x="16007" y="43179"/>
                </a:lnTo>
                <a:lnTo>
                  <a:pt x="16594" y="41909"/>
                </a:lnTo>
                <a:lnTo>
                  <a:pt x="17099" y="41909"/>
                </a:lnTo>
                <a:lnTo>
                  <a:pt x="17571" y="40639"/>
                </a:lnTo>
                <a:lnTo>
                  <a:pt x="18525" y="39369"/>
                </a:lnTo>
                <a:lnTo>
                  <a:pt x="16433" y="39369"/>
                </a:lnTo>
                <a:lnTo>
                  <a:pt x="15812" y="38099"/>
                </a:lnTo>
                <a:lnTo>
                  <a:pt x="15018" y="38099"/>
                </a:lnTo>
                <a:lnTo>
                  <a:pt x="15536" y="36829"/>
                </a:lnTo>
                <a:lnTo>
                  <a:pt x="16674" y="36829"/>
                </a:lnTo>
                <a:lnTo>
                  <a:pt x="17226" y="35559"/>
                </a:lnTo>
                <a:lnTo>
                  <a:pt x="17421" y="35559"/>
                </a:lnTo>
                <a:lnTo>
                  <a:pt x="17812" y="34289"/>
                </a:lnTo>
                <a:lnTo>
                  <a:pt x="15260" y="34289"/>
                </a:lnTo>
                <a:lnTo>
                  <a:pt x="14984" y="33019"/>
                </a:lnTo>
                <a:lnTo>
                  <a:pt x="14466" y="33019"/>
                </a:lnTo>
                <a:lnTo>
                  <a:pt x="14466" y="31749"/>
                </a:lnTo>
                <a:lnTo>
                  <a:pt x="15064" y="31749"/>
                </a:lnTo>
                <a:lnTo>
                  <a:pt x="15490" y="30479"/>
                </a:lnTo>
                <a:lnTo>
                  <a:pt x="16352" y="30479"/>
                </a:lnTo>
                <a:lnTo>
                  <a:pt x="16513" y="29209"/>
                </a:lnTo>
                <a:lnTo>
                  <a:pt x="16708" y="29209"/>
                </a:lnTo>
                <a:lnTo>
                  <a:pt x="16754" y="26669"/>
                </a:lnTo>
                <a:lnTo>
                  <a:pt x="15812" y="26669"/>
                </a:lnTo>
                <a:lnTo>
                  <a:pt x="15616" y="25399"/>
                </a:lnTo>
                <a:close/>
              </a:path>
              <a:path w="120015" h="149859">
                <a:moveTo>
                  <a:pt x="16513" y="25399"/>
                </a:moveTo>
                <a:lnTo>
                  <a:pt x="16283" y="26669"/>
                </a:lnTo>
                <a:lnTo>
                  <a:pt x="16513" y="26669"/>
                </a:lnTo>
                <a:lnTo>
                  <a:pt x="16513" y="25399"/>
                </a:lnTo>
                <a:close/>
              </a:path>
              <a:path w="120015" h="149859">
                <a:moveTo>
                  <a:pt x="13213" y="6349"/>
                </a:moveTo>
                <a:lnTo>
                  <a:pt x="10970" y="6349"/>
                </a:lnTo>
                <a:lnTo>
                  <a:pt x="9993" y="8889"/>
                </a:lnTo>
                <a:lnTo>
                  <a:pt x="9050" y="11429"/>
                </a:lnTo>
                <a:lnTo>
                  <a:pt x="8222" y="12699"/>
                </a:lnTo>
                <a:lnTo>
                  <a:pt x="7474" y="13969"/>
                </a:lnTo>
                <a:lnTo>
                  <a:pt x="7152" y="15239"/>
                </a:lnTo>
                <a:lnTo>
                  <a:pt x="6646" y="16509"/>
                </a:lnTo>
                <a:lnTo>
                  <a:pt x="6485" y="17779"/>
                </a:lnTo>
                <a:lnTo>
                  <a:pt x="6382" y="22859"/>
                </a:lnTo>
                <a:lnTo>
                  <a:pt x="6566" y="25399"/>
                </a:lnTo>
                <a:lnTo>
                  <a:pt x="14869" y="25399"/>
                </a:lnTo>
                <a:lnTo>
                  <a:pt x="14984" y="24129"/>
                </a:lnTo>
                <a:lnTo>
                  <a:pt x="15340" y="22859"/>
                </a:lnTo>
                <a:lnTo>
                  <a:pt x="15616" y="21589"/>
                </a:lnTo>
                <a:lnTo>
                  <a:pt x="15961" y="20319"/>
                </a:lnTo>
                <a:lnTo>
                  <a:pt x="16088" y="19049"/>
                </a:lnTo>
                <a:lnTo>
                  <a:pt x="16088" y="16509"/>
                </a:lnTo>
                <a:lnTo>
                  <a:pt x="14823" y="16509"/>
                </a:lnTo>
                <a:lnTo>
                  <a:pt x="14593" y="15239"/>
                </a:lnTo>
                <a:lnTo>
                  <a:pt x="14593" y="13969"/>
                </a:lnTo>
                <a:lnTo>
                  <a:pt x="15375" y="11429"/>
                </a:lnTo>
                <a:lnTo>
                  <a:pt x="15530" y="8889"/>
                </a:lnTo>
                <a:lnTo>
                  <a:pt x="13213" y="8889"/>
                </a:lnTo>
                <a:lnTo>
                  <a:pt x="13213" y="6349"/>
                </a:lnTo>
                <a:close/>
              </a:path>
              <a:path w="120015" h="149859">
                <a:moveTo>
                  <a:pt x="15490" y="7620"/>
                </a:moveTo>
                <a:lnTo>
                  <a:pt x="15340" y="7619"/>
                </a:lnTo>
                <a:lnTo>
                  <a:pt x="14869" y="8889"/>
                </a:lnTo>
                <a:lnTo>
                  <a:pt x="15530" y="8889"/>
                </a:lnTo>
                <a:lnTo>
                  <a:pt x="15490" y="7620"/>
                </a:lnTo>
                <a:close/>
              </a:path>
              <a:path w="120015" h="149859">
                <a:moveTo>
                  <a:pt x="13454" y="0"/>
                </a:moveTo>
                <a:lnTo>
                  <a:pt x="13132" y="0"/>
                </a:lnTo>
                <a:lnTo>
                  <a:pt x="12937" y="1269"/>
                </a:lnTo>
                <a:lnTo>
                  <a:pt x="12661" y="2539"/>
                </a:lnTo>
                <a:lnTo>
                  <a:pt x="12304" y="3809"/>
                </a:lnTo>
                <a:lnTo>
                  <a:pt x="11442" y="6349"/>
                </a:lnTo>
                <a:lnTo>
                  <a:pt x="13523" y="6349"/>
                </a:lnTo>
                <a:lnTo>
                  <a:pt x="13765" y="5079"/>
                </a:lnTo>
                <a:lnTo>
                  <a:pt x="13960" y="5079"/>
                </a:lnTo>
                <a:lnTo>
                  <a:pt x="14075" y="3809"/>
                </a:lnTo>
                <a:lnTo>
                  <a:pt x="14121" y="2540"/>
                </a:lnTo>
                <a:lnTo>
                  <a:pt x="14041" y="1270"/>
                </a:lnTo>
                <a:lnTo>
                  <a:pt x="13684" y="1270"/>
                </a:lnTo>
                <a:lnTo>
                  <a:pt x="13454" y="0"/>
                </a:lnTo>
                <a:close/>
              </a:path>
            </a:pathLst>
          </a:custGeom>
          <a:solidFill>
            <a:srgbClr val="FAFC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8877" y="176188"/>
            <a:ext cx="132715" cy="20955"/>
          </a:xfrm>
          <a:custGeom>
            <a:avLst/>
            <a:gdLst/>
            <a:ahLst/>
            <a:cxnLst/>
            <a:rect l="l" t="t" r="r" b="b"/>
            <a:pathLst>
              <a:path w="132715" h="20955">
                <a:moveTo>
                  <a:pt x="126243" y="10879"/>
                </a:moveTo>
                <a:lnTo>
                  <a:pt x="124794" y="17499"/>
                </a:lnTo>
                <a:lnTo>
                  <a:pt x="124909" y="17728"/>
                </a:lnTo>
                <a:lnTo>
                  <a:pt x="126956" y="18828"/>
                </a:lnTo>
                <a:lnTo>
                  <a:pt x="129394" y="19767"/>
                </a:lnTo>
                <a:lnTo>
                  <a:pt x="130647" y="20271"/>
                </a:lnTo>
                <a:lnTo>
                  <a:pt x="131119" y="20397"/>
                </a:lnTo>
                <a:lnTo>
                  <a:pt x="131349" y="20351"/>
                </a:lnTo>
                <a:lnTo>
                  <a:pt x="132252" y="15460"/>
                </a:lnTo>
                <a:lnTo>
                  <a:pt x="132223" y="13743"/>
                </a:lnTo>
                <a:lnTo>
                  <a:pt x="127738" y="11383"/>
                </a:lnTo>
                <a:lnTo>
                  <a:pt x="126243" y="10879"/>
                </a:lnTo>
                <a:close/>
              </a:path>
              <a:path w="132715" h="20955">
                <a:moveTo>
                  <a:pt x="117353" y="8016"/>
                </a:moveTo>
                <a:lnTo>
                  <a:pt x="116069" y="10135"/>
                </a:lnTo>
                <a:lnTo>
                  <a:pt x="115594" y="13857"/>
                </a:lnTo>
                <a:lnTo>
                  <a:pt x="118066" y="15850"/>
                </a:lnTo>
                <a:lnTo>
                  <a:pt x="119400" y="16285"/>
                </a:lnTo>
                <a:lnTo>
                  <a:pt x="120802" y="16709"/>
                </a:lnTo>
                <a:lnTo>
                  <a:pt x="121999" y="17110"/>
                </a:lnTo>
                <a:lnTo>
                  <a:pt x="122505" y="17178"/>
                </a:lnTo>
                <a:lnTo>
                  <a:pt x="123920" y="11074"/>
                </a:lnTo>
                <a:lnTo>
                  <a:pt x="123805" y="10570"/>
                </a:lnTo>
                <a:lnTo>
                  <a:pt x="121562" y="9276"/>
                </a:lnTo>
                <a:lnTo>
                  <a:pt x="120263" y="8841"/>
                </a:lnTo>
                <a:lnTo>
                  <a:pt x="117629" y="8062"/>
                </a:lnTo>
                <a:lnTo>
                  <a:pt x="117353" y="8016"/>
                </a:lnTo>
                <a:close/>
              </a:path>
              <a:path w="132715" h="20955">
                <a:moveTo>
                  <a:pt x="108119" y="5588"/>
                </a:moveTo>
                <a:lnTo>
                  <a:pt x="106509" y="7787"/>
                </a:lnTo>
                <a:lnTo>
                  <a:pt x="106038" y="11429"/>
                </a:lnTo>
                <a:lnTo>
                  <a:pt x="111385" y="14006"/>
                </a:lnTo>
                <a:lnTo>
                  <a:pt x="112754" y="14361"/>
                </a:lnTo>
                <a:lnTo>
                  <a:pt x="113030" y="14407"/>
                </a:lnTo>
                <a:lnTo>
                  <a:pt x="113306" y="14407"/>
                </a:lnTo>
                <a:lnTo>
                  <a:pt x="113743" y="14246"/>
                </a:lnTo>
                <a:lnTo>
                  <a:pt x="114053" y="13937"/>
                </a:lnTo>
                <a:lnTo>
                  <a:pt x="114168" y="13697"/>
                </a:lnTo>
                <a:lnTo>
                  <a:pt x="114686" y="9780"/>
                </a:lnTo>
                <a:lnTo>
                  <a:pt x="114686" y="7787"/>
                </a:lnTo>
                <a:lnTo>
                  <a:pt x="114375" y="7352"/>
                </a:lnTo>
                <a:lnTo>
                  <a:pt x="113938" y="7043"/>
                </a:lnTo>
                <a:lnTo>
                  <a:pt x="112282" y="6608"/>
                </a:lnTo>
                <a:lnTo>
                  <a:pt x="110948" y="6298"/>
                </a:lnTo>
                <a:lnTo>
                  <a:pt x="108119" y="5588"/>
                </a:lnTo>
                <a:close/>
              </a:path>
              <a:path w="132715" h="20955">
                <a:moveTo>
                  <a:pt x="97862" y="3561"/>
                </a:moveTo>
                <a:lnTo>
                  <a:pt x="96430" y="6218"/>
                </a:lnTo>
                <a:lnTo>
                  <a:pt x="96321" y="7043"/>
                </a:lnTo>
                <a:lnTo>
                  <a:pt x="96206" y="8257"/>
                </a:lnTo>
                <a:lnTo>
                  <a:pt x="96091" y="10020"/>
                </a:lnTo>
                <a:lnTo>
                  <a:pt x="96321" y="10444"/>
                </a:lnTo>
                <a:lnTo>
                  <a:pt x="96712" y="10765"/>
                </a:lnTo>
                <a:lnTo>
                  <a:pt x="97310" y="10994"/>
                </a:lnTo>
                <a:lnTo>
                  <a:pt x="98759" y="11234"/>
                </a:lnTo>
                <a:lnTo>
                  <a:pt x="101633" y="11784"/>
                </a:lnTo>
                <a:lnTo>
                  <a:pt x="103082" y="12093"/>
                </a:lnTo>
                <a:lnTo>
                  <a:pt x="103358" y="12128"/>
                </a:lnTo>
                <a:lnTo>
                  <a:pt x="103876" y="12059"/>
                </a:lnTo>
                <a:lnTo>
                  <a:pt x="105070" y="7043"/>
                </a:lnTo>
                <a:lnTo>
                  <a:pt x="105049" y="5474"/>
                </a:lnTo>
                <a:lnTo>
                  <a:pt x="104738" y="5084"/>
                </a:lnTo>
                <a:lnTo>
                  <a:pt x="104267" y="4775"/>
                </a:lnTo>
                <a:lnTo>
                  <a:pt x="103956" y="4695"/>
                </a:lnTo>
                <a:lnTo>
                  <a:pt x="98172" y="3596"/>
                </a:lnTo>
                <a:lnTo>
                  <a:pt x="97862" y="3561"/>
                </a:lnTo>
                <a:close/>
              </a:path>
              <a:path w="132715" h="20955">
                <a:moveTo>
                  <a:pt x="87788" y="2027"/>
                </a:moveTo>
                <a:lnTo>
                  <a:pt x="85706" y="7982"/>
                </a:lnTo>
                <a:lnTo>
                  <a:pt x="85787" y="8486"/>
                </a:lnTo>
                <a:lnTo>
                  <a:pt x="87788" y="9505"/>
                </a:lnTo>
                <a:lnTo>
                  <a:pt x="89283" y="9746"/>
                </a:lnTo>
                <a:lnTo>
                  <a:pt x="89996" y="9826"/>
                </a:lnTo>
                <a:lnTo>
                  <a:pt x="90743" y="9940"/>
                </a:lnTo>
                <a:lnTo>
                  <a:pt x="91445" y="10020"/>
                </a:lnTo>
                <a:lnTo>
                  <a:pt x="92986" y="10250"/>
                </a:lnTo>
                <a:lnTo>
                  <a:pt x="93538" y="10250"/>
                </a:lnTo>
                <a:lnTo>
                  <a:pt x="93768" y="10169"/>
                </a:lnTo>
                <a:lnTo>
                  <a:pt x="95102" y="4340"/>
                </a:lnTo>
                <a:lnTo>
                  <a:pt x="95021" y="3836"/>
                </a:lnTo>
                <a:lnTo>
                  <a:pt x="90778" y="2462"/>
                </a:lnTo>
                <a:lnTo>
                  <a:pt x="88535" y="2153"/>
                </a:lnTo>
                <a:lnTo>
                  <a:pt x="87788" y="2027"/>
                </a:lnTo>
                <a:close/>
              </a:path>
              <a:path w="132715" h="20955">
                <a:moveTo>
                  <a:pt x="77093" y="939"/>
                </a:moveTo>
                <a:lnTo>
                  <a:pt x="75173" y="7432"/>
                </a:lnTo>
                <a:lnTo>
                  <a:pt x="75288" y="7673"/>
                </a:lnTo>
                <a:lnTo>
                  <a:pt x="78784" y="8486"/>
                </a:lnTo>
                <a:lnTo>
                  <a:pt x="82567" y="8887"/>
                </a:lnTo>
                <a:lnTo>
                  <a:pt x="84487" y="4145"/>
                </a:lnTo>
                <a:lnTo>
                  <a:pt x="84601" y="3286"/>
                </a:lnTo>
                <a:lnTo>
                  <a:pt x="77841" y="973"/>
                </a:lnTo>
                <a:lnTo>
                  <a:pt x="77093" y="939"/>
                </a:lnTo>
                <a:close/>
              </a:path>
              <a:path w="132715" h="20955">
                <a:moveTo>
                  <a:pt x="66169" y="229"/>
                </a:moveTo>
                <a:lnTo>
                  <a:pt x="64398" y="6848"/>
                </a:lnTo>
                <a:lnTo>
                  <a:pt x="64708" y="7238"/>
                </a:lnTo>
                <a:lnTo>
                  <a:pt x="71159" y="7902"/>
                </a:lnTo>
                <a:lnTo>
                  <a:pt x="71953" y="7982"/>
                </a:lnTo>
                <a:lnTo>
                  <a:pt x="73873" y="1912"/>
                </a:lnTo>
                <a:lnTo>
                  <a:pt x="73793" y="1443"/>
                </a:lnTo>
                <a:lnTo>
                  <a:pt x="70136" y="423"/>
                </a:lnTo>
                <a:lnTo>
                  <a:pt x="66169" y="229"/>
                </a:lnTo>
                <a:close/>
              </a:path>
              <a:path w="132715" h="20955">
                <a:moveTo>
                  <a:pt x="55911" y="0"/>
                </a:moveTo>
                <a:lnTo>
                  <a:pt x="53507" y="6688"/>
                </a:lnTo>
                <a:lnTo>
                  <a:pt x="53622" y="6882"/>
                </a:lnTo>
                <a:lnTo>
                  <a:pt x="57946" y="7432"/>
                </a:lnTo>
                <a:lnTo>
                  <a:pt x="58740" y="7478"/>
                </a:lnTo>
                <a:lnTo>
                  <a:pt x="60315" y="7478"/>
                </a:lnTo>
                <a:lnTo>
                  <a:pt x="61132" y="7512"/>
                </a:lnTo>
                <a:lnTo>
                  <a:pt x="61684" y="7432"/>
                </a:lnTo>
                <a:lnTo>
                  <a:pt x="62868" y="893"/>
                </a:lnTo>
                <a:lnTo>
                  <a:pt x="62707" y="664"/>
                </a:lnTo>
                <a:lnTo>
                  <a:pt x="62316" y="343"/>
                </a:lnTo>
                <a:lnTo>
                  <a:pt x="61764" y="114"/>
                </a:lnTo>
                <a:lnTo>
                  <a:pt x="61488" y="68"/>
                </a:lnTo>
                <a:lnTo>
                  <a:pt x="59844" y="68"/>
                </a:lnTo>
                <a:lnTo>
                  <a:pt x="59050" y="34"/>
                </a:lnTo>
                <a:lnTo>
                  <a:pt x="56693" y="34"/>
                </a:lnTo>
                <a:lnTo>
                  <a:pt x="55911" y="0"/>
                </a:lnTo>
                <a:close/>
              </a:path>
              <a:path w="132715" h="20955">
                <a:moveTo>
                  <a:pt x="50437" y="34"/>
                </a:moveTo>
                <a:lnTo>
                  <a:pt x="49621" y="68"/>
                </a:lnTo>
                <a:lnTo>
                  <a:pt x="48827" y="68"/>
                </a:lnTo>
                <a:lnTo>
                  <a:pt x="47999" y="114"/>
                </a:lnTo>
                <a:lnTo>
                  <a:pt x="47217" y="114"/>
                </a:lnTo>
                <a:lnTo>
                  <a:pt x="46389" y="148"/>
                </a:lnTo>
                <a:lnTo>
                  <a:pt x="45607" y="148"/>
                </a:lnTo>
                <a:lnTo>
                  <a:pt x="42617" y="6963"/>
                </a:lnTo>
                <a:lnTo>
                  <a:pt x="42732" y="7157"/>
                </a:lnTo>
                <a:lnTo>
                  <a:pt x="42928" y="7352"/>
                </a:lnTo>
                <a:lnTo>
                  <a:pt x="43214" y="7512"/>
                </a:lnTo>
                <a:lnTo>
                  <a:pt x="43399" y="7593"/>
                </a:lnTo>
                <a:lnTo>
                  <a:pt x="43997" y="7673"/>
                </a:lnTo>
                <a:lnTo>
                  <a:pt x="45527" y="7593"/>
                </a:lnTo>
                <a:lnTo>
                  <a:pt x="46309" y="7593"/>
                </a:lnTo>
                <a:lnTo>
                  <a:pt x="47884" y="7512"/>
                </a:lnTo>
                <a:lnTo>
                  <a:pt x="48678" y="7512"/>
                </a:lnTo>
                <a:lnTo>
                  <a:pt x="49460" y="7478"/>
                </a:lnTo>
                <a:lnTo>
                  <a:pt x="51817" y="4970"/>
                </a:lnTo>
                <a:lnTo>
                  <a:pt x="51702" y="584"/>
                </a:lnTo>
                <a:lnTo>
                  <a:pt x="51506" y="389"/>
                </a:lnTo>
                <a:lnTo>
                  <a:pt x="51228" y="229"/>
                </a:lnTo>
                <a:lnTo>
                  <a:pt x="50759" y="68"/>
                </a:lnTo>
                <a:lnTo>
                  <a:pt x="50437" y="34"/>
                </a:lnTo>
                <a:close/>
              </a:path>
              <a:path w="132715" h="20955">
                <a:moveTo>
                  <a:pt x="39673" y="469"/>
                </a:moveTo>
                <a:lnTo>
                  <a:pt x="37741" y="538"/>
                </a:lnTo>
                <a:lnTo>
                  <a:pt x="36959" y="584"/>
                </a:lnTo>
                <a:lnTo>
                  <a:pt x="36166" y="664"/>
                </a:lnTo>
                <a:lnTo>
                  <a:pt x="34636" y="744"/>
                </a:lnTo>
                <a:lnTo>
                  <a:pt x="31647" y="7203"/>
                </a:lnTo>
                <a:lnTo>
                  <a:pt x="31773" y="7627"/>
                </a:lnTo>
                <a:lnTo>
                  <a:pt x="31904" y="7867"/>
                </a:lnTo>
                <a:lnTo>
                  <a:pt x="32174" y="8096"/>
                </a:lnTo>
                <a:lnTo>
                  <a:pt x="32360" y="8211"/>
                </a:lnTo>
                <a:lnTo>
                  <a:pt x="32866" y="8337"/>
                </a:lnTo>
                <a:lnTo>
                  <a:pt x="33969" y="8291"/>
                </a:lnTo>
                <a:lnTo>
                  <a:pt x="34717" y="8211"/>
                </a:lnTo>
                <a:lnTo>
                  <a:pt x="35499" y="8177"/>
                </a:lnTo>
                <a:lnTo>
                  <a:pt x="36246" y="8096"/>
                </a:lnTo>
                <a:lnTo>
                  <a:pt x="37040" y="8062"/>
                </a:lnTo>
                <a:lnTo>
                  <a:pt x="37822" y="7982"/>
                </a:lnTo>
                <a:lnTo>
                  <a:pt x="40766" y="7043"/>
                </a:lnTo>
                <a:lnTo>
                  <a:pt x="40766" y="1133"/>
                </a:lnTo>
                <a:lnTo>
                  <a:pt x="40570" y="893"/>
                </a:lnTo>
                <a:lnTo>
                  <a:pt x="40421" y="744"/>
                </a:lnTo>
                <a:lnTo>
                  <a:pt x="39949" y="503"/>
                </a:lnTo>
                <a:lnTo>
                  <a:pt x="39673" y="469"/>
                </a:lnTo>
                <a:close/>
              </a:path>
              <a:path w="132715" h="20955">
                <a:moveTo>
                  <a:pt x="28703" y="1282"/>
                </a:moveTo>
                <a:lnTo>
                  <a:pt x="28381" y="1282"/>
                </a:lnTo>
                <a:lnTo>
                  <a:pt x="24459" y="1683"/>
                </a:lnTo>
                <a:lnTo>
                  <a:pt x="23712" y="1798"/>
                </a:lnTo>
                <a:lnTo>
                  <a:pt x="22918" y="1878"/>
                </a:lnTo>
                <a:lnTo>
                  <a:pt x="20837" y="5909"/>
                </a:lnTo>
                <a:lnTo>
                  <a:pt x="20892" y="7627"/>
                </a:lnTo>
                <a:lnTo>
                  <a:pt x="22447" y="9471"/>
                </a:lnTo>
                <a:lnTo>
                  <a:pt x="23240" y="9391"/>
                </a:lnTo>
                <a:lnTo>
                  <a:pt x="23988" y="9276"/>
                </a:lnTo>
                <a:lnTo>
                  <a:pt x="24735" y="9196"/>
                </a:lnTo>
                <a:lnTo>
                  <a:pt x="25517" y="9081"/>
                </a:lnTo>
                <a:lnTo>
                  <a:pt x="28898" y="8726"/>
                </a:lnTo>
                <a:lnTo>
                  <a:pt x="29209" y="8612"/>
                </a:lnTo>
                <a:lnTo>
                  <a:pt x="29646" y="8291"/>
                </a:lnTo>
                <a:lnTo>
                  <a:pt x="29841" y="8096"/>
                </a:lnTo>
                <a:lnTo>
                  <a:pt x="29956" y="7867"/>
                </a:lnTo>
                <a:lnTo>
                  <a:pt x="29830" y="1992"/>
                </a:lnTo>
                <a:lnTo>
                  <a:pt x="29013" y="1328"/>
                </a:lnTo>
                <a:lnTo>
                  <a:pt x="28703" y="1282"/>
                </a:lnTo>
                <a:close/>
              </a:path>
              <a:path w="132715" h="20955">
                <a:moveTo>
                  <a:pt x="17893" y="2542"/>
                </a:moveTo>
                <a:lnTo>
                  <a:pt x="10210" y="6138"/>
                </a:lnTo>
                <a:lnTo>
                  <a:pt x="10453" y="10020"/>
                </a:lnTo>
                <a:lnTo>
                  <a:pt x="11672" y="11074"/>
                </a:lnTo>
                <a:lnTo>
                  <a:pt x="17962" y="10101"/>
                </a:lnTo>
                <a:lnTo>
                  <a:pt x="19261" y="9116"/>
                </a:lnTo>
                <a:lnTo>
                  <a:pt x="19135" y="3596"/>
                </a:lnTo>
                <a:lnTo>
                  <a:pt x="17893" y="2542"/>
                </a:lnTo>
                <a:close/>
              </a:path>
              <a:path w="132715" h="20955">
                <a:moveTo>
                  <a:pt x="7394" y="4260"/>
                </a:moveTo>
                <a:lnTo>
                  <a:pt x="0" y="8371"/>
                </a:lnTo>
                <a:lnTo>
                  <a:pt x="202" y="11269"/>
                </a:lnTo>
                <a:lnTo>
                  <a:pt x="1460" y="13113"/>
                </a:lnTo>
                <a:lnTo>
                  <a:pt x="1724" y="13067"/>
                </a:lnTo>
                <a:lnTo>
                  <a:pt x="4634" y="12403"/>
                </a:lnTo>
                <a:lnTo>
                  <a:pt x="7589" y="11853"/>
                </a:lnTo>
                <a:lnTo>
                  <a:pt x="8843" y="10799"/>
                </a:lnTo>
                <a:lnTo>
                  <a:pt x="8723" y="7077"/>
                </a:lnTo>
                <a:lnTo>
                  <a:pt x="7670" y="4306"/>
                </a:lnTo>
                <a:lnTo>
                  <a:pt x="7394" y="426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23421" y="196585"/>
            <a:ext cx="144145" cy="20320"/>
          </a:xfrm>
          <a:custGeom>
            <a:avLst/>
            <a:gdLst/>
            <a:ahLst/>
            <a:cxnLst/>
            <a:rect l="l" t="t" r="r" b="b"/>
            <a:pathLst>
              <a:path w="144145" h="20320">
                <a:moveTo>
                  <a:pt x="139502" y="10994"/>
                </a:moveTo>
                <a:lnTo>
                  <a:pt x="138122" y="17384"/>
                </a:lnTo>
                <a:lnTo>
                  <a:pt x="138352" y="17854"/>
                </a:lnTo>
                <a:lnTo>
                  <a:pt x="138513" y="18083"/>
                </a:lnTo>
                <a:lnTo>
                  <a:pt x="138708" y="18278"/>
                </a:lnTo>
                <a:lnTo>
                  <a:pt x="138950" y="18438"/>
                </a:lnTo>
                <a:lnTo>
                  <a:pt x="141338" y="19343"/>
                </a:lnTo>
                <a:lnTo>
                  <a:pt x="142170" y="19686"/>
                </a:lnTo>
                <a:lnTo>
                  <a:pt x="142446" y="19767"/>
                </a:lnTo>
                <a:lnTo>
                  <a:pt x="142676" y="19732"/>
                </a:lnTo>
                <a:lnTo>
                  <a:pt x="142883" y="19652"/>
                </a:lnTo>
                <a:lnTo>
                  <a:pt x="143826" y="15105"/>
                </a:lnTo>
                <a:lnTo>
                  <a:pt x="143941" y="13891"/>
                </a:lnTo>
                <a:lnTo>
                  <a:pt x="144102" y="13147"/>
                </a:lnTo>
                <a:lnTo>
                  <a:pt x="142722" y="12529"/>
                </a:lnTo>
                <a:lnTo>
                  <a:pt x="142285" y="12288"/>
                </a:lnTo>
                <a:lnTo>
                  <a:pt x="141894" y="12013"/>
                </a:lnTo>
                <a:lnTo>
                  <a:pt x="141066" y="11544"/>
                </a:lnTo>
                <a:lnTo>
                  <a:pt x="140594" y="11349"/>
                </a:lnTo>
                <a:lnTo>
                  <a:pt x="140008" y="11074"/>
                </a:lnTo>
                <a:lnTo>
                  <a:pt x="139502" y="10994"/>
                </a:lnTo>
                <a:close/>
              </a:path>
              <a:path w="144145" h="20320">
                <a:moveTo>
                  <a:pt x="130567" y="8062"/>
                </a:moveTo>
                <a:lnTo>
                  <a:pt x="128922" y="14682"/>
                </a:lnTo>
                <a:lnTo>
                  <a:pt x="129083" y="14876"/>
                </a:lnTo>
                <a:lnTo>
                  <a:pt x="129233" y="15105"/>
                </a:lnTo>
                <a:lnTo>
                  <a:pt x="129428" y="15266"/>
                </a:lnTo>
                <a:lnTo>
                  <a:pt x="129704" y="15426"/>
                </a:lnTo>
                <a:lnTo>
                  <a:pt x="131360" y="15930"/>
                </a:lnTo>
                <a:lnTo>
                  <a:pt x="132694" y="16365"/>
                </a:lnTo>
                <a:lnTo>
                  <a:pt x="133993" y="16755"/>
                </a:lnTo>
                <a:lnTo>
                  <a:pt x="135327" y="17190"/>
                </a:lnTo>
                <a:lnTo>
                  <a:pt x="135603" y="17259"/>
                </a:lnTo>
                <a:lnTo>
                  <a:pt x="136863" y="15105"/>
                </a:lnTo>
                <a:lnTo>
                  <a:pt x="137018" y="13891"/>
                </a:lnTo>
                <a:lnTo>
                  <a:pt x="137133" y="12677"/>
                </a:lnTo>
                <a:lnTo>
                  <a:pt x="137294" y="11429"/>
                </a:lnTo>
                <a:lnTo>
                  <a:pt x="137259" y="10925"/>
                </a:lnTo>
                <a:lnTo>
                  <a:pt x="134856" y="9356"/>
                </a:lnTo>
                <a:lnTo>
                  <a:pt x="133556" y="8921"/>
                </a:lnTo>
                <a:lnTo>
                  <a:pt x="132223" y="8532"/>
                </a:lnTo>
                <a:lnTo>
                  <a:pt x="130843" y="8096"/>
                </a:lnTo>
                <a:lnTo>
                  <a:pt x="130567" y="8062"/>
                </a:lnTo>
                <a:close/>
              </a:path>
              <a:path w="144145" h="20320">
                <a:moveTo>
                  <a:pt x="121298" y="5554"/>
                </a:moveTo>
                <a:lnTo>
                  <a:pt x="119527" y="8967"/>
                </a:lnTo>
                <a:lnTo>
                  <a:pt x="119205" y="11395"/>
                </a:lnTo>
                <a:lnTo>
                  <a:pt x="126438" y="14407"/>
                </a:lnTo>
                <a:lnTo>
                  <a:pt x="126680" y="14361"/>
                </a:lnTo>
                <a:lnTo>
                  <a:pt x="127864" y="9826"/>
                </a:lnTo>
                <a:lnTo>
                  <a:pt x="127812" y="7753"/>
                </a:lnTo>
                <a:lnTo>
                  <a:pt x="127542" y="7398"/>
                </a:lnTo>
                <a:lnTo>
                  <a:pt x="127312" y="7203"/>
                </a:lnTo>
                <a:lnTo>
                  <a:pt x="126841" y="6963"/>
                </a:lnTo>
                <a:lnTo>
                  <a:pt x="121298" y="5554"/>
                </a:lnTo>
                <a:close/>
              </a:path>
              <a:path w="144145" h="20320">
                <a:moveTo>
                  <a:pt x="111155" y="3481"/>
                </a:moveTo>
                <a:lnTo>
                  <a:pt x="109499" y="10135"/>
                </a:lnTo>
                <a:lnTo>
                  <a:pt x="109660" y="10376"/>
                </a:lnTo>
                <a:lnTo>
                  <a:pt x="116813" y="12059"/>
                </a:lnTo>
                <a:lnTo>
                  <a:pt x="117043" y="12013"/>
                </a:lnTo>
                <a:lnTo>
                  <a:pt x="117284" y="11899"/>
                </a:lnTo>
                <a:lnTo>
                  <a:pt x="117445" y="11738"/>
                </a:lnTo>
                <a:lnTo>
                  <a:pt x="117721" y="11349"/>
                </a:lnTo>
                <a:lnTo>
                  <a:pt x="118227" y="7432"/>
                </a:lnTo>
                <a:lnTo>
                  <a:pt x="118227" y="5439"/>
                </a:lnTo>
                <a:lnTo>
                  <a:pt x="111155" y="3481"/>
                </a:lnTo>
                <a:close/>
              </a:path>
              <a:path w="144145" h="20320">
                <a:moveTo>
                  <a:pt x="101357" y="1958"/>
                </a:moveTo>
                <a:lnTo>
                  <a:pt x="99713" y="4260"/>
                </a:lnTo>
                <a:lnTo>
                  <a:pt x="99552" y="5439"/>
                </a:lnTo>
                <a:lnTo>
                  <a:pt x="102070" y="9505"/>
                </a:lnTo>
                <a:lnTo>
                  <a:pt x="103485" y="9746"/>
                </a:lnTo>
                <a:lnTo>
                  <a:pt x="104899" y="9940"/>
                </a:lnTo>
                <a:lnTo>
                  <a:pt x="106624" y="10215"/>
                </a:lnTo>
                <a:lnTo>
                  <a:pt x="106900" y="10181"/>
                </a:lnTo>
                <a:lnTo>
                  <a:pt x="108315" y="5520"/>
                </a:lnTo>
                <a:lnTo>
                  <a:pt x="108246" y="3515"/>
                </a:lnTo>
                <a:lnTo>
                  <a:pt x="104267" y="2347"/>
                </a:lnTo>
                <a:lnTo>
                  <a:pt x="101357" y="1958"/>
                </a:lnTo>
                <a:close/>
              </a:path>
              <a:path w="144145" h="20320">
                <a:moveTo>
                  <a:pt x="91065" y="824"/>
                </a:moveTo>
                <a:lnTo>
                  <a:pt x="89329" y="4420"/>
                </a:lnTo>
                <a:lnTo>
                  <a:pt x="89214" y="5634"/>
                </a:lnTo>
                <a:lnTo>
                  <a:pt x="91928" y="8337"/>
                </a:lnTo>
                <a:lnTo>
                  <a:pt x="96286" y="8807"/>
                </a:lnTo>
                <a:lnTo>
                  <a:pt x="98261" y="3206"/>
                </a:lnTo>
                <a:lnTo>
                  <a:pt x="98253" y="2347"/>
                </a:lnTo>
                <a:lnTo>
                  <a:pt x="93296" y="1053"/>
                </a:lnTo>
                <a:lnTo>
                  <a:pt x="91065" y="824"/>
                </a:lnTo>
                <a:close/>
              </a:path>
              <a:path w="144145" h="20320">
                <a:moveTo>
                  <a:pt x="80601" y="194"/>
                </a:moveTo>
                <a:lnTo>
                  <a:pt x="78910" y="6814"/>
                </a:lnTo>
                <a:lnTo>
                  <a:pt x="79025" y="7008"/>
                </a:lnTo>
                <a:lnTo>
                  <a:pt x="82452" y="7673"/>
                </a:lnTo>
                <a:lnTo>
                  <a:pt x="83901" y="7753"/>
                </a:lnTo>
                <a:lnTo>
                  <a:pt x="85361" y="7867"/>
                </a:lnTo>
                <a:lnTo>
                  <a:pt x="86109" y="7902"/>
                </a:lnTo>
                <a:lnTo>
                  <a:pt x="86661" y="7822"/>
                </a:lnTo>
                <a:lnTo>
                  <a:pt x="87880" y="3092"/>
                </a:lnTo>
                <a:lnTo>
                  <a:pt x="87799" y="1133"/>
                </a:lnTo>
                <a:lnTo>
                  <a:pt x="87583" y="893"/>
                </a:lnTo>
                <a:lnTo>
                  <a:pt x="87443" y="778"/>
                </a:lnTo>
                <a:lnTo>
                  <a:pt x="86937" y="549"/>
                </a:lnTo>
                <a:lnTo>
                  <a:pt x="86661" y="503"/>
                </a:lnTo>
                <a:lnTo>
                  <a:pt x="80601" y="194"/>
                </a:lnTo>
                <a:close/>
              </a:path>
              <a:path w="144145" h="20320">
                <a:moveTo>
                  <a:pt x="76392" y="7398"/>
                </a:moveTo>
                <a:lnTo>
                  <a:pt x="71320" y="7398"/>
                </a:lnTo>
                <a:lnTo>
                  <a:pt x="72068" y="7432"/>
                </a:lnTo>
                <a:lnTo>
                  <a:pt x="75058" y="7432"/>
                </a:lnTo>
                <a:lnTo>
                  <a:pt x="75805" y="7478"/>
                </a:lnTo>
                <a:lnTo>
                  <a:pt x="76392" y="7398"/>
                </a:lnTo>
                <a:close/>
              </a:path>
              <a:path w="144145" h="20320">
                <a:moveTo>
                  <a:pt x="73137" y="0"/>
                </a:moveTo>
                <a:lnTo>
                  <a:pt x="68572" y="6688"/>
                </a:lnTo>
                <a:lnTo>
                  <a:pt x="68848" y="7089"/>
                </a:lnTo>
                <a:lnTo>
                  <a:pt x="69273" y="7318"/>
                </a:lnTo>
                <a:lnTo>
                  <a:pt x="69549" y="7398"/>
                </a:lnTo>
                <a:lnTo>
                  <a:pt x="69871" y="7432"/>
                </a:lnTo>
                <a:lnTo>
                  <a:pt x="70573" y="7398"/>
                </a:lnTo>
                <a:lnTo>
                  <a:pt x="76392" y="7398"/>
                </a:lnTo>
                <a:lnTo>
                  <a:pt x="77335" y="5004"/>
                </a:lnTo>
                <a:lnTo>
                  <a:pt x="77496" y="2576"/>
                </a:lnTo>
                <a:lnTo>
                  <a:pt x="73873" y="34"/>
                </a:lnTo>
                <a:lnTo>
                  <a:pt x="73137" y="0"/>
                </a:lnTo>
                <a:close/>
              </a:path>
              <a:path w="144145" h="20320">
                <a:moveTo>
                  <a:pt x="65939" y="80"/>
                </a:moveTo>
                <a:lnTo>
                  <a:pt x="64881" y="80"/>
                </a:lnTo>
                <a:lnTo>
                  <a:pt x="64133" y="114"/>
                </a:lnTo>
                <a:lnTo>
                  <a:pt x="63386" y="114"/>
                </a:lnTo>
                <a:lnTo>
                  <a:pt x="61845" y="194"/>
                </a:lnTo>
                <a:lnTo>
                  <a:pt x="61097" y="194"/>
                </a:lnTo>
                <a:lnTo>
                  <a:pt x="59568" y="274"/>
                </a:lnTo>
                <a:lnTo>
                  <a:pt x="58168" y="6928"/>
                </a:lnTo>
                <a:lnTo>
                  <a:pt x="58251" y="7123"/>
                </a:lnTo>
                <a:lnTo>
                  <a:pt x="58357" y="7283"/>
                </a:lnTo>
                <a:lnTo>
                  <a:pt x="58659" y="7558"/>
                </a:lnTo>
                <a:lnTo>
                  <a:pt x="59211" y="7707"/>
                </a:lnTo>
                <a:lnTo>
                  <a:pt x="61730" y="7593"/>
                </a:lnTo>
                <a:lnTo>
                  <a:pt x="62477" y="7593"/>
                </a:lnTo>
                <a:lnTo>
                  <a:pt x="63972" y="7512"/>
                </a:lnTo>
                <a:lnTo>
                  <a:pt x="64720" y="7512"/>
                </a:lnTo>
                <a:lnTo>
                  <a:pt x="65467" y="7478"/>
                </a:lnTo>
                <a:lnTo>
                  <a:pt x="66916" y="6184"/>
                </a:lnTo>
                <a:lnTo>
                  <a:pt x="66812" y="549"/>
                </a:lnTo>
                <a:lnTo>
                  <a:pt x="66491" y="274"/>
                </a:lnTo>
                <a:lnTo>
                  <a:pt x="66215" y="148"/>
                </a:lnTo>
                <a:lnTo>
                  <a:pt x="65939" y="80"/>
                </a:lnTo>
                <a:close/>
              </a:path>
              <a:path w="144145" h="20320">
                <a:moveTo>
                  <a:pt x="55083" y="503"/>
                </a:moveTo>
                <a:lnTo>
                  <a:pt x="54301" y="584"/>
                </a:lnTo>
                <a:lnTo>
                  <a:pt x="53553" y="618"/>
                </a:lnTo>
                <a:lnTo>
                  <a:pt x="52806" y="698"/>
                </a:lnTo>
                <a:lnTo>
                  <a:pt x="52058" y="744"/>
                </a:lnTo>
                <a:lnTo>
                  <a:pt x="51311" y="824"/>
                </a:lnTo>
                <a:lnTo>
                  <a:pt x="50563" y="858"/>
                </a:lnTo>
                <a:lnTo>
                  <a:pt x="49816" y="939"/>
                </a:lnTo>
                <a:lnTo>
                  <a:pt x="49069" y="973"/>
                </a:lnTo>
                <a:lnTo>
                  <a:pt x="48758" y="1053"/>
                </a:lnTo>
                <a:lnTo>
                  <a:pt x="48241" y="1294"/>
                </a:lnTo>
                <a:lnTo>
                  <a:pt x="48045" y="1443"/>
                </a:lnTo>
                <a:lnTo>
                  <a:pt x="47850" y="1637"/>
                </a:lnTo>
                <a:lnTo>
                  <a:pt x="47735" y="6104"/>
                </a:lnTo>
                <a:lnTo>
                  <a:pt x="47850" y="7822"/>
                </a:lnTo>
                <a:lnTo>
                  <a:pt x="48011" y="8028"/>
                </a:lnTo>
                <a:lnTo>
                  <a:pt x="48367" y="8337"/>
                </a:lnTo>
                <a:lnTo>
                  <a:pt x="48643" y="8417"/>
                </a:lnTo>
                <a:lnTo>
                  <a:pt x="48873" y="8451"/>
                </a:lnTo>
                <a:lnTo>
                  <a:pt x="49931" y="8417"/>
                </a:lnTo>
                <a:lnTo>
                  <a:pt x="51391" y="8257"/>
                </a:lnTo>
                <a:lnTo>
                  <a:pt x="52139" y="8222"/>
                </a:lnTo>
                <a:lnTo>
                  <a:pt x="52840" y="8142"/>
                </a:lnTo>
                <a:lnTo>
                  <a:pt x="55129" y="7982"/>
                </a:lnTo>
                <a:lnTo>
                  <a:pt x="55681" y="7822"/>
                </a:lnTo>
                <a:lnTo>
                  <a:pt x="55911" y="7707"/>
                </a:lnTo>
                <a:lnTo>
                  <a:pt x="56106" y="7558"/>
                </a:lnTo>
                <a:lnTo>
                  <a:pt x="56302" y="7352"/>
                </a:lnTo>
                <a:lnTo>
                  <a:pt x="56428" y="7123"/>
                </a:lnTo>
                <a:lnTo>
                  <a:pt x="56321" y="1053"/>
                </a:lnTo>
                <a:lnTo>
                  <a:pt x="56106" y="824"/>
                </a:lnTo>
                <a:lnTo>
                  <a:pt x="55635" y="584"/>
                </a:lnTo>
                <a:lnTo>
                  <a:pt x="55083" y="503"/>
                </a:lnTo>
                <a:close/>
              </a:path>
              <a:path w="144145" h="20320">
                <a:moveTo>
                  <a:pt x="44940" y="1443"/>
                </a:moveTo>
                <a:lnTo>
                  <a:pt x="44630" y="1443"/>
                </a:lnTo>
                <a:lnTo>
                  <a:pt x="42387" y="1683"/>
                </a:lnTo>
                <a:lnTo>
                  <a:pt x="41640" y="1798"/>
                </a:lnTo>
                <a:lnTo>
                  <a:pt x="40110" y="1958"/>
                </a:lnTo>
                <a:lnTo>
                  <a:pt x="39363" y="2072"/>
                </a:lnTo>
                <a:lnTo>
                  <a:pt x="38650" y="2153"/>
                </a:lnTo>
                <a:lnTo>
                  <a:pt x="38257" y="2267"/>
                </a:lnTo>
                <a:lnTo>
                  <a:pt x="38063" y="2347"/>
                </a:lnTo>
                <a:lnTo>
                  <a:pt x="37626" y="2656"/>
                </a:lnTo>
                <a:lnTo>
                  <a:pt x="37350" y="3092"/>
                </a:lnTo>
                <a:lnTo>
                  <a:pt x="37396" y="6104"/>
                </a:lnTo>
                <a:lnTo>
                  <a:pt x="38926" y="9665"/>
                </a:lnTo>
                <a:lnTo>
                  <a:pt x="43365" y="9081"/>
                </a:lnTo>
                <a:lnTo>
                  <a:pt x="44825" y="8921"/>
                </a:lnTo>
                <a:lnTo>
                  <a:pt x="46125" y="7982"/>
                </a:lnTo>
                <a:lnTo>
                  <a:pt x="46029" y="2233"/>
                </a:lnTo>
                <a:lnTo>
                  <a:pt x="45905" y="1958"/>
                </a:lnTo>
                <a:lnTo>
                  <a:pt x="45800" y="1798"/>
                </a:lnTo>
                <a:lnTo>
                  <a:pt x="45458" y="1557"/>
                </a:lnTo>
                <a:lnTo>
                  <a:pt x="45216" y="1488"/>
                </a:lnTo>
                <a:lnTo>
                  <a:pt x="44940" y="1443"/>
                </a:lnTo>
                <a:close/>
              </a:path>
              <a:path w="144145" h="20320">
                <a:moveTo>
                  <a:pt x="34521" y="2771"/>
                </a:moveTo>
                <a:lnTo>
                  <a:pt x="27058" y="5325"/>
                </a:lnTo>
                <a:lnTo>
                  <a:pt x="27307" y="9310"/>
                </a:lnTo>
                <a:lnTo>
                  <a:pt x="28818" y="11315"/>
                </a:lnTo>
                <a:lnTo>
                  <a:pt x="30278" y="10994"/>
                </a:lnTo>
                <a:lnTo>
                  <a:pt x="34636" y="10295"/>
                </a:lnTo>
                <a:lnTo>
                  <a:pt x="35821" y="9310"/>
                </a:lnTo>
                <a:lnTo>
                  <a:pt x="35740" y="3836"/>
                </a:lnTo>
                <a:lnTo>
                  <a:pt x="35660" y="3596"/>
                </a:lnTo>
                <a:lnTo>
                  <a:pt x="35545" y="3367"/>
                </a:lnTo>
                <a:lnTo>
                  <a:pt x="35234" y="3012"/>
                </a:lnTo>
                <a:lnTo>
                  <a:pt x="34797" y="2817"/>
                </a:lnTo>
                <a:lnTo>
                  <a:pt x="34521" y="2771"/>
                </a:lnTo>
                <a:close/>
              </a:path>
              <a:path w="144145" h="20320">
                <a:moveTo>
                  <a:pt x="24379" y="4581"/>
                </a:moveTo>
                <a:lnTo>
                  <a:pt x="17145" y="8692"/>
                </a:lnTo>
                <a:lnTo>
                  <a:pt x="17387" y="12403"/>
                </a:lnTo>
                <a:lnTo>
                  <a:pt x="18560" y="13422"/>
                </a:lnTo>
                <a:lnTo>
                  <a:pt x="18836" y="13388"/>
                </a:lnTo>
                <a:lnTo>
                  <a:pt x="25793" y="11120"/>
                </a:lnTo>
                <a:lnTo>
                  <a:pt x="25678" y="7432"/>
                </a:lnTo>
                <a:lnTo>
                  <a:pt x="24379" y="4581"/>
                </a:lnTo>
                <a:close/>
              </a:path>
              <a:path w="144145" h="20320">
                <a:moveTo>
                  <a:pt x="14708" y="6814"/>
                </a:moveTo>
                <a:lnTo>
                  <a:pt x="7394" y="11234"/>
                </a:lnTo>
                <a:lnTo>
                  <a:pt x="7474" y="12483"/>
                </a:lnTo>
                <a:lnTo>
                  <a:pt x="8854" y="15930"/>
                </a:lnTo>
                <a:lnTo>
                  <a:pt x="9084" y="15896"/>
                </a:lnTo>
                <a:lnTo>
                  <a:pt x="11913" y="15105"/>
                </a:lnTo>
                <a:lnTo>
                  <a:pt x="14673" y="14407"/>
                </a:lnTo>
                <a:lnTo>
                  <a:pt x="14984" y="14292"/>
                </a:lnTo>
                <a:lnTo>
                  <a:pt x="15225" y="14166"/>
                </a:lnTo>
                <a:lnTo>
                  <a:pt x="15668" y="13743"/>
                </a:lnTo>
                <a:lnTo>
                  <a:pt x="15892" y="13307"/>
                </a:lnTo>
                <a:lnTo>
                  <a:pt x="15766" y="10295"/>
                </a:lnTo>
                <a:lnTo>
                  <a:pt x="15536" y="7512"/>
                </a:lnTo>
                <a:lnTo>
                  <a:pt x="15455" y="7318"/>
                </a:lnTo>
                <a:lnTo>
                  <a:pt x="15145" y="6963"/>
                </a:lnTo>
                <a:lnTo>
                  <a:pt x="14708" y="6814"/>
                </a:lnTo>
                <a:close/>
              </a:path>
              <a:path w="144145" h="20320">
                <a:moveTo>
                  <a:pt x="5002" y="9471"/>
                </a:moveTo>
                <a:lnTo>
                  <a:pt x="1494" y="10765"/>
                </a:lnTo>
                <a:lnTo>
                  <a:pt x="126" y="11269"/>
                </a:lnTo>
                <a:lnTo>
                  <a:pt x="3116" y="17339"/>
                </a:lnTo>
                <a:lnTo>
                  <a:pt x="4128" y="17144"/>
                </a:lnTo>
                <a:lnTo>
                  <a:pt x="4335" y="17110"/>
                </a:lnTo>
                <a:lnTo>
                  <a:pt x="5036" y="17110"/>
                </a:lnTo>
                <a:lnTo>
                  <a:pt x="5312" y="16984"/>
                </a:lnTo>
                <a:lnTo>
                  <a:pt x="5784" y="16674"/>
                </a:lnTo>
                <a:lnTo>
                  <a:pt x="6094" y="16205"/>
                </a:lnTo>
                <a:lnTo>
                  <a:pt x="6193" y="15896"/>
                </a:lnTo>
                <a:lnTo>
                  <a:pt x="6078" y="13113"/>
                </a:lnTo>
                <a:lnTo>
                  <a:pt x="5864" y="10410"/>
                </a:lnTo>
                <a:lnTo>
                  <a:pt x="5749" y="9940"/>
                </a:lnTo>
                <a:lnTo>
                  <a:pt x="5588" y="9746"/>
                </a:lnTo>
                <a:lnTo>
                  <a:pt x="5232" y="9505"/>
                </a:lnTo>
                <a:lnTo>
                  <a:pt x="5002" y="9471"/>
                </a:lnTo>
                <a:close/>
              </a:path>
              <a:path w="144145" h="20320">
                <a:moveTo>
                  <a:pt x="5036" y="17110"/>
                </a:moveTo>
                <a:lnTo>
                  <a:pt x="4335" y="17110"/>
                </a:lnTo>
                <a:lnTo>
                  <a:pt x="4254" y="17258"/>
                </a:lnTo>
                <a:lnTo>
                  <a:pt x="4530" y="17224"/>
                </a:lnTo>
                <a:lnTo>
                  <a:pt x="5036" y="1711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20638" y="184596"/>
            <a:ext cx="151130" cy="24130"/>
          </a:xfrm>
          <a:custGeom>
            <a:avLst/>
            <a:gdLst/>
            <a:ahLst/>
            <a:cxnLst/>
            <a:rect l="l" t="t" r="r" b="b"/>
            <a:pathLst>
              <a:path w="151129" h="24129">
                <a:moveTo>
                  <a:pt x="146413" y="19812"/>
                </a:moveTo>
                <a:lnTo>
                  <a:pt x="143182" y="19812"/>
                </a:lnTo>
                <a:lnTo>
                  <a:pt x="144205" y="21844"/>
                </a:lnTo>
                <a:lnTo>
                  <a:pt x="144677" y="22479"/>
                </a:lnTo>
                <a:lnTo>
                  <a:pt x="145263" y="22987"/>
                </a:lnTo>
                <a:lnTo>
                  <a:pt x="145620" y="23241"/>
                </a:lnTo>
                <a:lnTo>
                  <a:pt x="146057" y="23495"/>
                </a:lnTo>
                <a:lnTo>
                  <a:pt x="146528" y="23622"/>
                </a:lnTo>
                <a:lnTo>
                  <a:pt x="147667" y="24003"/>
                </a:lnTo>
                <a:lnTo>
                  <a:pt x="148334" y="24003"/>
                </a:lnTo>
                <a:lnTo>
                  <a:pt x="147862" y="23241"/>
                </a:lnTo>
                <a:lnTo>
                  <a:pt x="147498" y="22479"/>
                </a:lnTo>
                <a:lnTo>
                  <a:pt x="146413" y="19812"/>
                </a:lnTo>
                <a:close/>
              </a:path>
              <a:path w="151129" h="24129">
                <a:moveTo>
                  <a:pt x="11756" y="12699"/>
                </a:moveTo>
                <a:lnTo>
                  <a:pt x="2909" y="12699"/>
                </a:lnTo>
                <a:lnTo>
                  <a:pt x="3852" y="12826"/>
                </a:lnTo>
                <a:lnTo>
                  <a:pt x="5381" y="13207"/>
                </a:lnTo>
                <a:lnTo>
                  <a:pt x="6876" y="13969"/>
                </a:lnTo>
                <a:lnTo>
                  <a:pt x="7256" y="14350"/>
                </a:lnTo>
                <a:lnTo>
                  <a:pt x="7329" y="14604"/>
                </a:lnTo>
                <a:lnTo>
                  <a:pt x="6891" y="15620"/>
                </a:lnTo>
                <a:lnTo>
                  <a:pt x="5524" y="18033"/>
                </a:lnTo>
                <a:lnTo>
                  <a:pt x="4944" y="18922"/>
                </a:lnTo>
                <a:lnTo>
                  <a:pt x="2943" y="21208"/>
                </a:lnTo>
                <a:lnTo>
                  <a:pt x="2437" y="21589"/>
                </a:lnTo>
                <a:lnTo>
                  <a:pt x="3185" y="21462"/>
                </a:lnTo>
                <a:lnTo>
                  <a:pt x="7589" y="19684"/>
                </a:lnTo>
                <a:lnTo>
                  <a:pt x="7980" y="19430"/>
                </a:lnTo>
                <a:lnTo>
                  <a:pt x="9199" y="18033"/>
                </a:lnTo>
                <a:lnTo>
                  <a:pt x="9625" y="17271"/>
                </a:lnTo>
                <a:lnTo>
                  <a:pt x="16881" y="17271"/>
                </a:lnTo>
                <a:lnTo>
                  <a:pt x="16272" y="17144"/>
                </a:lnTo>
                <a:lnTo>
                  <a:pt x="15490" y="16763"/>
                </a:lnTo>
                <a:lnTo>
                  <a:pt x="14581" y="16255"/>
                </a:lnTo>
                <a:lnTo>
                  <a:pt x="14075" y="16001"/>
                </a:lnTo>
                <a:lnTo>
                  <a:pt x="13604" y="15620"/>
                </a:lnTo>
                <a:lnTo>
                  <a:pt x="13086" y="15239"/>
                </a:lnTo>
                <a:lnTo>
                  <a:pt x="12580" y="14731"/>
                </a:lnTo>
                <a:lnTo>
                  <a:pt x="11637" y="13461"/>
                </a:lnTo>
                <a:lnTo>
                  <a:pt x="11442" y="13334"/>
                </a:lnTo>
                <a:lnTo>
                  <a:pt x="11520" y="13080"/>
                </a:lnTo>
                <a:lnTo>
                  <a:pt x="11756" y="12699"/>
                </a:lnTo>
                <a:close/>
              </a:path>
              <a:path w="151129" h="24129">
                <a:moveTo>
                  <a:pt x="141204" y="10414"/>
                </a:moveTo>
                <a:lnTo>
                  <a:pt x="136063" y="10414"/>
                </a:lnTo>
                <a:lnTo>
                  <a:pt x="137248" y="10922"/>
                </a:lnTo>
                <a:lnTo>
                  <a:pt x="138743" y="11938"/>
                </a:lnTo>
                <a:lnTo>
                  <a:pt x="139916" y="13081"/>
                </a:lnTo>
                <a:lnTo>
                  <a:pt x="141020" y="14478"/>
                </a:lnTo>
                <a:lnTo>
                  <a:pt x="141652" y="15621"/>
                </a:lnTo>
                <a:lnTo>
                  <a:pt x="141100" y="16383"/>
                </a:lnTo>
                <a:lnTo>
                  <a:pt x="137052" y="19050"/>
                </a:lnTo>
                <a:lnTo>
                  <a:pt x="136466" y="19304"/>
                </a:lnTo>
                <a:lnTo>
                  <a:pt x="140859" y="20701"/>
                </a:lnTo>
                <a:lnTo>
                  <a:pt x="141652" y="20574"/>
                </a:lnTo>
                <a:lnTo>
                  <a:pt x="142009" y="20447"/>
                </a:lnTo>
                <a:lnTo>
                  <a:pt x="142630" y="20066"/>
                </a:lnTo>
                <a:lnTo>
                  <a:pt x="143182" y="19812"/>
                </a:lnTo>
                <a:lnTo>
                  <a:pt x="146413" y="19812"/>
                </a:lnTo>
                <a:lnTo>
                  <a:pt x="145585" y="17526"/>
                </a:lnTo>
                <a:lnTo>
                  <a:pt x="145505" y="17145"/>
                </a:lnTo>
                <a:lnTo>
                  <a:pt x="145390" y="17018"/>
                </a:lnTo>
                <a:lnTo>
                  <a:pt x="146758" y="15875"/>
                </a:lnTo>
                <a:lnTo>
                  <a:pt x="147391" y="15621"/>
                </a:lnTo>
                <a:lnTo>
                  <a:pt x="147667" y="15367"/>
                </a:lnTo>
                <a:lnTo>
                  <a:pt x="148219" y="15240"/>
                </a:lnTo>
                <a:lnTo>
                  <a:pt x="150104" y="15240"/>
                </a:lnTo>
                <a:lnTo>
                  <a:pt x="150541" y="15113"/>
                </a:lnTo>
                <a:lnTo>
                  <a:pt x="150438" y="14859"/>
                </a:lnTo>
                <a:lnTo>
                  <a:pt x="149443" y="13589"/>
                </a:lnTo>
                <a:lnTo>
                  <a:pt x="143814" y="13589"/>
                </a:lnTo>
                <a:lnTo>
                  <a:pt x="143228" y="12573"/>
                </a:lnTo>
                <a:lnTo>
                  <a:pt x="142871" y="12192"/>
                </a:lnTo>
                <a:lnTo>
                  <a:pt x="142158" y="11176"/>
                </a:lnTo>
                <a:lnTo>
                  <a:pt x="141204" y="10414"/>
                </a:lnTo>
                <a:close/>
              </a:path>
              <a:path w="151129" h="24129">
                <a:moveTo>
                  <a:pt x="128690" y="8001"/>
                </a:moveTo>
                <a:lnTo>
                  <a:pt x="127933" y="8001"/>
                </a:lnTo>
                <a:lnTo>
                  <a:pt x="127496" y="8255"/>
                </a:lnTo>
                <a:lnTo>
                  <a:pt x="127140" y="8382"/>
                </a:lnTo>
                <a:lnTo>
                  <a:pt x="126910" y="8763"/>
                </a:lnTo>
                <a:lnTo>
                  <a:pt x="126789" y="9271"/>
                </a:lnTo>
                <a:lnTo>
                  <a:pt x="126668" y="10033"/>
                </a:lnTo>
                <a:lnTo>
                  <a:pt x="126544" y="11303"/>
                </a:lnTo>
                <a:lnTo>
                  <a:pt x="126418" y="12065"/>
                </a:lnTo>
                <a:lnTo>
                  <a:pt x="126293" y="13208"/>
                </a:lnTo>
                <a:lnTo>
                  <a:pt x="126171" y="16002"/>
                </a:lnTo>
                <a:lnTo>
                  <a:pt x="126392" y="16510"/>
                </a:lnTo>
                <a:lnTo>
                  <a:pt x="126634" y="16764"/>
                </a:lnTo>
                <a:lnTo>
                  <a:pt x="126864" y="16891"/>
                </a:lnTo>
                <a:lnTo>
                  <a:pt x="127186" y="17145"/>
                </a:lnTo>
                <a:lnTo>
                  <a:pt x="127496" y="17272"/>
                </a:lnTo>
                <a:lnTo>
                  <a:pt x="129221" y="17653"/>
                </a:lnTo>
                <a:lnTo>
                  <a:pt x="134223" y="19050"/>
                </a:lnTo>
                <a:lnTo>
                  <a:pt x="134568" y="19177"/>
                </a:lnTo>
                <a:lnTo>
                  <a:pt x="134890" y="19177"/>
                </a:lnTo>
                <a:lnTo>
                  <a:pt x="135442" y="18923"/>
                </a:lnTo>
                <a:lnTo>
                  <a:pt x="135638" y="18796"/>
                </a:lnTo>
                <a:lnTo>
                  <a:pt x="135914" y="18288"/>
                </a:lnTo>
                <a:lnTo>
                  <a:pt x="136148" y="16764"/>
                </a:lnTo>
                <a:lnTo>
                  <a:pt x="136487" y="13589"/>
                </a:lnTo>
                <a:lnTo>
                  <a:pt x="136596" y="12827"/>
                </a:lnTo>
                <a:lnTo>
                  <a:pt x="136492" y="11049"/>
                </a:lnTo>
                <a:lnTo>
                  <a:pt x="136339" y="10668"/>
                </a:lnTo>
                <a:lnTo>
                  <a:pt x="136063" y="10414"/>
                </a:lnTo>
                <a:lnTo>
                  <a:pt x="141204" y="10414"/>
                </a:lnTo>
                <a:lnTo>
                  <a:pt x="140859" y="10160"/>
                </a:lnTo>
                <a:lnTo>
                  <a:pt x="135753" y="10160"/>
                </a:lnTo>
                <a:lnTo>
                  <a:pt x="135316" y="9906"/>
                </a:lnTo>
                <a:lnTo>
                  <a:pt x="133752" y="9525"/>
                </a:lnTo>
                <a:lnTo>
                  <a:pt x="132131" y="9017"/>
                </a:lnTo>
                <a:lnTo>
                  <a:pt x="129739" y="8382"/>
                </a:lnTo>
                <a:lnTo>
                  <a:pt x="128911" y="8128"/>
                </a:lnTo>
                <a:lnTo>
                  <a:pt x="128690" y="8001"/>
                </a:lnTo>
                <a:close/>
              </a:path>
              <a:path w="151129" h="24129">
                <a:moveTo>
                  <a:pt x="16881" y="17271"/>
                </a:moveTo>
                <a:lnTo>
                  <a:pt x="9625" y="17271"/>
                </a:lnTo>
                <a:lnTo>
                  <a:pt x="9901" y="17525"/>
                </a:lnTo>
                <a:lnTo>
                  <a:pt x="10499" y="17906"/>
                </a:lnTo>
                <a:lnTo>
                  <a:pt x="10844" y="18033"/>
                </a:lnTo>
                <a:lnTo>
                  <a:pt x="11200" y="18287"/>
                </a:lnTo>
                <a:lnTo>
                  <a:pt x="12028" y="18541"/>
                </a:lnTo>
                <a:lnTo>
                  <a:pt x="12500" y="18541"/>
                </a:lnTo>
                <a:lnTo>
                  <a:pt x="12971" y="18668"/>
                </a:lnTo>
                <a:lnTo>
                  <a:pt x="13523" y="18668"/>
                </a:lnTo>
                <a:lnTo>
                  <a:pt x="14662" y="18414"/>
                </a:lnTo>
                <a:lnTo>
                  <a:pt x="15996" y="18033"/>
                </a:lnTo>
                <a:lnTo>
                  <a:pt x="17490" y="17398"/>
                </a:lnTo>
                <a:lnTo>
                  <a:pt x="16881" y="17271"/>
                </a:lnTo>
                <a:close/>
              </a:path>
              <a:path w="151129" h="24129">
                <a:moveTo>
                  <a:pt x="26886" y="6222"/>
                </a:moveTo>
                <a:lnTo>
                  <a:pt x="17295" y="11175"/>
                </a:lnTo>
                <a:lnTo>
                  <a:pt x="17657" y="15874"/>
                </a:lnTo>
                <a:lnTo>
                  <a:pt x="19422" y="17017"/>
                </a:lnTo>
                <a:lnTo>
                  <a:pt x="25632" y="15620"/>
                </a:lnTo>
                <a:lnTo>
                  <a:pt x="26529" y="15493"/>
                </a:lnTo>
                <a:lnTo>
                  <a:pt x="27208" y="15239"/>
                </a:lnTo>
                <a:lnTo>
                  <a:pt x="27714" y="14731"/>
                </a:lnTo>
                <a:lnTo>
                  <a:pt x="27990" y="14350"/>
                </a:lnTo>
                <a:lnTo>
                  <a:pt x="28116" y="13969"/>
                </a:lnTo>
                <a:lnTo>
                  <a:pt x="27990" y="10540"/>
                </a:lnTo>
                <a:lnTo>
                  <a:pt x="27756" y="7238"/>
                </a:lnTo>
                <a:lnTo>
                  <a:pt x="27679" y="6984"/>
                </a:lnTo>
                <a:lnTo>
                  <a:pt x="27518" y="6730"/>
                </a:lnTo>
                <a:lnTo>
                  <a:pt x="27242" y="6476"/>
                </a:lnTo>
                <a:lnTo>
                  <a:pt x="26886" y="6222"/>
                </a:lnTo>
                <a:close/>
              </a:path>
              <a:path w="151129" h="24129">
                <a:moveTo>
                  <a:pt x="122913" y="13081"/>
                </a:moveTo>
                <a:lnTo>
                  <a:pt x="118929" y="13081"/>
                </a:lnTo>
                <a:lnTo>
                  <a:pt x="119906" y="14351"/>
                </a:lnTo>
                <a:lnTo>
                  <a:pt x="120573" y="14986"/>
                </a:lnTo>
                <a:lnTo>
                  <a:pt x="121401" y="15621"/>
                </a:lnTo>
                <a:lnTo>
                  <a:pt x="121873" y="15875"/>
                </a:lnTo>
                <a:lnTo>
                  <a:pt x="122931" y="16256"/>
                </a:lnTo>
                <a:lnTo>
                  <a:pt x="123529" y="16510"/>
                </a:lnTo>
                <a:lnTo>
                  <a:pt x="124150" y="16637"/>
                </a:lnTo>
                <a:lnTo>
                  <a:pt x="125610" y="16891"/>
                </a:lnTo>
                <a:lnTo>
                  <a:pt x="126392" y="16891"/>
                </a:lnTo>
                <a:lnTo>
                  <a:pt x="125300" y="16002"/>
                </a:lnTo>
                <a:lnTo>
                  <a:pt x="124230" y="14859"/>
                </a:lnTo>
                <a:lnTo>
                  <a:pt x="123839" y="14478"/>
                </a:lnTo>
                <a:lnTo>
                  <a:pt x="122913" y="13081"/>
                </a:lnTo>
                <a:close/>
              </a:path>
              <a:path w="151129" h="24129">
                <a:moveTo>
                  <a:pt x="31175" y="3555"/>
                </a:moveTo>
                <a:lnTo>
                  <a:pt x="27162" y="5714"/>
                </a:lnTo>
                <a:lnTo>
                  <a:pt x="26690" y="5841"/>
                </a:lnTo>
                <a:lnTo>
                  <a:pt x="26219" y="6222"/>
                </a:lnTo>
                <a:lnTo>
                  <a:pt x="27518" y="6222"/>
                </a:lnTo>
                <a:lnTo>
                  <a:pt x="28266" y="6349"/>
                </a:lnTo>
                <a:lnTo>
                  <a:pt x="32670" y="7746"/>
                </a:lnTo>
                <a:lnTo>
                  <a:pt x="33532" y="8381"/>
                </a:lnTo>
                <a:lnTo>
                  <a:pt x="33381" y="8762"/>
                </a:lnTo>
                <a:lnTo>
                  <a:pt x="31647" y="11556"/>
                </a:lnTo>
                <a:lnTo>
                  <a:pt x="29876" y="13461"/>
                </a:lnTo>
                <a:lnTo>
                  <a:pt x="29128" y="14096"/>
                </a:lnTo>
                <a:lnTo>
                  <a:pt x="28576" y="14604"/>
                </a:lnTo>
                <a:lnTo>
                  <a:pt x="28185" y="14858"/>
                </a:lnTo>
                <a:lnTo>
                  <a:pt x="28024" y="14858"/>
                </a:lnTo>
                <a:lnTo>
                  <a:pt x="28852" y="14985"/>
                </a:lnTo>
                <a:lnTo>
                  <a:pt x="35890" y="11556"/>
                </a:lnTo>
                <a:lnTo>
                  <a:pt x="41829" y="11556"/>
                </a:lnTo>
                <a:lnTo>
                  <a:pt x="41122" y="11175"/>
                </a:lnTo>
                <a:lnTo>
                  <a:pt x="40651" y="10794"/>
                </a:lnTo>
                <a:lnTo>
                  <a:pt x="40133" y="10286"/>
                </a:lnTo>
                <a:lnTo>
                  <a:pt x="39110" y="9397"/>
                </a:lnTo>
                <a:lnTo>
                  <a:pt x="38017" y="7873"/>
                </a:lnTo>
                <a:lnTo>
                  <a:pt x="38098" y="7492"/>
                </a:lnTo>
                <a:lnTo>
                  <a:pt x="38719" y="6730"/>
                </a:lnTo>
                <a:lnTo>
                  <a:pt x="39581" y="5841"/>
                </a:lnTo>
                <a:lnTo>
                  <a:pt x="40308" y="5333"/>
                </a:lnTo>
                <a:lnTo>
                  <a:pt x="35533" y="5333"/>
                </a:lnTo>
                <a:lnTo>
                  <a:pt x="35108" y="4952"/>
                </a:lnTo>
                <a:lnTo>
                  <a:pt x="34245" y="4444"/>
                </a:lnTo>
                <a:lnTo>
                  <a:pt x="33257" y="3936"/>
                </a:lnTo>
                <a:lnTo>
                  <a:pt x="32233" y="3682"/>
                </a:lnTo>
                <a:lnTo>
                  <a:pt x="31175" y="3555"/>
                </a:lnTo>
                <a:close/>
              </a:path>
              <a:path w="151129" h="24129">
                <a:moveTo>
                  <a:pt x="117750" y="4826"/>
                </a:moveTo>
                <a:lnTo>
                  <a:pt x="111420" y="4826"/>
                </a:lnTo>
                <a:lnTo>
                  <a:pt x="112754" y="5461"/>
                </a:lnTo>
                <a:lnTo>
                  <a:pt x="113501" y="5715"/>
                </a:lnTo>
                <a:lnTo>
                  <a:pt x="115077" y="6731"/>
                </a:lnTo>
                <a:lnTo>
                  <a:pt x="116215" y="7874"/>
                </a:lnTo>
                <a:lnTo>
                  <a:pt x="116916" y="8763"/>
                </a:lnTo>
                <a:lnTo>
                  <a:pt x="117238" y="9271"/>
                </a:lnTo>
                <a:lnTo>
                  <a:pt x="116606" y="10033"/>
                </a:lnTo>
                <a:lnTo>
                  <a:pt x="110948" y="13589"/>
                </a:lnTo>
                <a:lnTo>
                  <a:pt x="112443" y="14097"/>
                </a:lnTo>
                <a:lnTo>
                  <a:pt x="114364" y="14478"/>
                </a:lnTo>
                <a:lnTo>
                  <a:pt x="115468" y="14478"/>
                </a:lnTo>
                <a:lnTo>
                  <a:pt x="116916" y="14097"/>
                </a:lnTo>
                <a:lnTo>
                  <a:pt x="117710" y="13843"/>
                </a:lnTo>
                <a:lnTo>
                  <a:pt x="118377" y="13462"/>
                </a:lnTo>
                <a:lnTo>
                  <a:pt x="118653" y="13208"/>
                </a:lnTo>
                <a:lnTo>
                  <a:pt x="118929" y="13081"/>
                </a:lnTo>
                <a:lnTo>
                  <a:pt x="122913" y="13081"/>
                </a:lnTo>
                <a:lnTo>
                  <a:pt x="122264" y="11938"/>
                </a:lnTo>
                <a:lnTo>
                  <a:pt x="121597" y="10414"/>
                </a:lnTo>
                <a:lnTo>
                  <a:pt x="121482" y="10287"/>
                </a:lnTo>
                <a:lnTo>
                  <a:pt x="121447" y="10033"/>
                </a:lnTo>
                <a:lnTo>
                  <a:pt x="121838" y="9652"/>
                </a:lnTo>
                <a:lnTo>
                  <a:pt x="122264" y="9398"/>
                </a:lnTo>
                <a:lnTo>
                  <a:pt x="122701" y="9017"/>
                </a:lnTo>
                <a:lnTo>
                  <a:pt x="123609" y="8636"/>
                </a:lnTo>
                <a:lnTo>
                  <a:pt x="124035" y="8382"/>
                </a:lnTo>
                <a:lnTo>
                  <a:pt x="124506" y="8255"/>
                </a:lnTo>
                <a:lnTo>
                  <a:pt x="125771" y="8001"/>
                </a:lnTo>
                <a:lnTo>
                  <a:pt x="128690" y="8001"/>
                </a:lnTo>
                <a:lnTo>
                  <a:pt x="127807" y="7493"/>
                </a:lnTo>
                <a:lnTo>
                  <a:pt x="127266" y="6858"/>
                </a:lnTo>
                <a:lnTo>
                  <a:pt x="119676" y="6858"/>
                </a:lnTo>
                <a:lnTo>
                  <a:pt x="118963" y="5969"/>
                </a:lnTo>
                <a:lnTo>
                  <a:pt x="118181" y="5207"/>
                </a:lnTo>
                <a:lnTo>
                  <a:pt x="117750" y="4826"/>
                </a:lnTo>
                <a:close/>
              </a:path>
              <a:path w="151129" h="24129">
                <a:moveTo>
                  <a:pt x="103588" y="3556"/>
                </a:moveTo>
                <a:lnTo>
                  <a:pt x="102174" y="3556"/>
                </a:lnTo>
                <a:lnTo>
                  <a:pt x="101944" y="3683"/>
                </a:lnTo>
                <a:lnTo>
                  <a:pt x="101587" y="3937"/>
                </a:lnTo>
                <a:lnTo>
                  <a:pt x="101472" y="4191"/>
                </a:lnTo>
                <a:lnTo>
                  <a:pt x="101204" y="5080"/>
                </a:lnTo>
                <a:lnTo>
                  <a:pt x="100840" y="8509"/>
                </a:lnTo>
                <a:lnTo>
                  <a:pt x="100725" y="11430"/>
                </a:lnTo>
                <a:lnTo>
                  <a:pt x="100840" y="11684"/>
                </a:lnTo>
                <a:lnTo>
                  <a:pt x="110201" y="13589"/>
                </a:lnTo>
                <a:lnTo>
                  <a:pt x="110511" y="13462"/>
                </a:lnTo>
                <a:lnTo>
                  <a:pt x="111972" y="6985"/>
                </a:lnTo>
                <a:lnTo>
                  <a:pt x="111876" y="5461"/>
                </a:lnTo>
                <a:lnTo>
                  <a:pt x="111811" y="5334"/>
                </a:lnTo>
                <a:lnTo>
                  <a:pt x="111420" y="4826"/>
                </a:lnTo>
                <a:lnTo>
                  <a:pt x="117750" y="4826"/>
                </a:lnTo>
                <a:lnTo>
                  <a:pt x="117463" y="4572"/>
                </a:lnTo>
                <a:lnTo>
                  <a:pt x="110707" y="4572"/>
                </a:lnTo>
                <a:lnTo>
                  <a:pt x="110511" y="4445"/>
                </a:lnTo>
                <a:lnTo>
                  <a:pt x="103588" y="3556"/>
                </a:lnTo>
                <a:close/>
              </a:path>
              <a:path w="151129" h="24129">
                <a:moveTo>
                  <a:pt x="146919" y="12192"/>
                </a:moveTo>
                <a:lnTo>
                  <a:pt x="146137" y="12319"/>
                </a:lnTo>
                <a:lnTo>
                  <a:pt x="145344" y="12573"/>
                </a:lnTo>
                <a:lnTo>
                  <a:pt x="143814" y="13589"/>
                </a:lnTo>
                <a:lnTo>
                  <a:pt x="149443" y="13589"/>
                </a:lnTo>
                <a:lnTo>
                  <a:pt x="149116" y="13208"/>
                </a:lnTo>
                <a:lnTo>
                  <a:pt x="147782" y="12446"/>
                </a:lnTo>
                <a:lnTo>
                  <a:pt x="146919" y="12192"/>
                </a:lnTo>
                <a:close/>
              </a:path>
              <a:path w="151129" h="24129">
                <a:moveTo>
                  <a:pt x="41829" y="11556"/>
                </a:moveTo>
                <a:lnTo>
                  <a:pt x="35890" y="11556"/>
                </a:lnTo>
                <a:lnTo>
                  <a:pt x="36131" y="11810"/>
                </a:lnTo>
                <a:lnTo>
                  <a:pt x="36752" y="12191"/>
                </a:lnTo>
                <a:lnTo>
                  <a:pt x="37109" y="12445"/>
                </a:lnTo>
                <a:lnTo>
                  <a:pt x="37891" y="12826"/>
                </a:lnTo>
                <a:lnTo>
                  <a:pt x="38328" y="13080"/>
                </a:lnTo>
                <a:lnTo>
                  <a:pt x="38845" y="13080"/>
                </a:lnTo>
                <a:lnTo>
                  <a:pt x="39903" y="13334"/>
                </a:lnTo>
                <a:lnTo>
                  <a:pt x="40536" y="13334"/>
                </a:lnTo>
                <a:lnTo>
                  <a:pt x="41157" y="13207"/>
                </a:lnTo>
                <a:lnTo>
                  <a:pt x="41824" y="13207"/>
                </a:lnTo>
                <a:lnTo>
                  <a:pt x="43365" y="12826"/>
                </a:lnTo>
                <a:lnTo>
                  <a:pt x="44147" y="12572"/>
                </a:lnTo>
                <a:lnTo>
                  <a:pt x="43986" y="12572"/>
                </a:lnTo>
                <a:lnTo>
                  <a:pt x="42928" y="12191"/>
                </a:lnTo>
                <a:lnTo>
                  <a:pt x="41829" y="11556"/>
                </a:lnTo>
                <a:close/>
              </a:path>
              <a:path w="151129" h="24129">
                <a:moveTo>
                  <a:pt x="6094" y="9651"/>
                </a:moveTo>
                <a:lnTo>
                  <a:pt x="2552" y="11175"/>
                </a:lnTo>
                <a:lnTo>
                  <a:pt x="2035" y="11556"/>
                </a:lnTo>
                <a:lnTo>
                  <a:pt x="1494" y="12318"/>
                </a:lnTo>
                <a:lnTo>
                  <a:pt x="1023" y="12572"/>
                </a:lnTo>
                <a:lnTo>
                  <a:pt x="551" y="12699"/>
                </a:lnTo>
                <a:lnTo>
                  <a:pt x="0" y="12953"/>
                </a:lnTo>
                <a:lnTo>
                  <a:pt x="586" y="13080"/>
                </a:lnTo>
                <a:lnTo>
                  <a:pt x="2081" y="12826"/>
                </a:lnTo>
                <a:lnTo>
                  <a:pt x="2472" y="12826"/>
                </a:lnTo>
                <a:lnTo>
                  <a:pt x="2909" y="12699"/>
                </a:lnTo>
                <a:lnTo>
                  <a:pt x="11756" y="12699"/>
                </a:lnTo>
                <a:lnTo>
                  <a:pt x="12454" y="11683"/>
                </a:lnTo>
                <a:lnTo>
                  <a:pt x="13067" y="11048"/>
                </a:lnTo>
                <a:lnTo>
                  <a:pt x="9153" y="11048"/>
                </a:lnTo>
                <a:lnTo>
                  <a:pt x="8762" y="10667"/>
                </a:lnTo>
                <a:lnTo>
                  <a:pt x="7900" y="10286"/>
                </a:lnTo>
                <a:lnTo>
                  <a:pt x="7463" y="10032"/>
                </a:lnTo>
                <a:lnTo>
                  <a:pt x="6094" y="9651"/>
                </a:lnTo>
                <a:close/>
              </a:path>
              <a:path w="151129" h="24129">
                <a:moveTo>
                  <a:pt x="54525" y="3428"/>
                </a:moveTo>
                <a:lnTo>
                  <a:pt x="44584" y="3428"/>
                </a:lnTo>
                <a:lnTo>
                  <a:pt x="43951" y="3809"/>
                </a:lnTo>
                <a:lnTo>
                  <a:pt x="43652" y="4317"/>
                </a:lnTo>
                <a:lnTo>
                  <a:pt x="43553" y="8000"/>
                </a:lnTo>
                <a:lnTo>
                  <a:pt x="43678" y="11302"/>
                </a:lnTo>
                <a:lnTo>
                  <a:pt x="43790" y="11683"/>
                </a:lnTo>
                <a:lnTo>
                  <a:pt x="44181" y="12191"/>
                </a:lnTo>
                <a:lnTo>
                  <a:pt x="44779" y="12445"/>
                </a:lnTo>
                <a:lnTo>
                  <a:pt x="45481" y="12445"/>
                </a:lnTo>
                <a:lnTo>
                  <a:pt x="46424" y="12318"/>
                </a:lnTo>
                <a:lnTo>
                  <a:pt x="47367" y="12318"/>
                </a:lnTo>
                <a:lnTo>
                  <a:pt x="48275" y="12191"/>
                </a:lnTo>
                <a:lnTo>
                  <a:pt x="51069" y="11937"/>
                </a:lnTo>
                <a:lnTo>
                  <a:pt x="52012" y="11810"/>
                </a:lnTo>
                <a:lnTo>
                  <a:pt x="54640" y="10540"/>
                </a:lnTo>
                <a:lnTo>
                  <a:pt x="54525" y="3428"/>
                </a:lnTo>
                <a:close/>
              </a:path>
              <a:path w="151129" h="24129">
                <a:moveTo>
                  <a:pt x="97657" y="9398"/>
                </a:moveTo>
                <a:lnTo>
                  <a:pt x="93170" y="9398"/>
                </a:lnTo>
                <a:lnTo>
                  <a:pt x="94320" y="10668"/>
                </a:lnTo>
                <a:lnTo>
                  <a:pt x="94665" y="10922"/>
                </a:lnTo>
                <a:lnTo>
                  <a:pt x="99587" y="12446"/>
                </a:lnTo>
                <a:lnTo>
                  <a:pt x="101196" y="12319"/>
                </a:lnTo>
                <a:lnTo>
                  <a:pt x="100644" y="12065"/>
                </a:lnTo>
                <a:lnTo>
                  <a:pt x="100058" y="11557"/>
                </a:lnTo>
                <a:lnTo>
                  <a:pt x="99265" y="11049"/>
                </a:lnTo>
                <a:lnTo>
                  <a:pt x="97657" y="9398"/>
                </a:lnTo>
                <a:close/>
              </a:path>
              <a:path w="151129" h="24129">
                <a:moveTo>
                  <a:pt x="68641" y="0"/>
                </a:moveTo>
                <a:lnTo>
                  <a:pt x="68054" y="0"/>
                </a:lnTo>
                <a:lnTo>
                  <a:pt x="67456" y="126"/>
                </a:lnTo>
                <a:lnTo>
                  <a:pt x="66916" y="126"/>
                </a:lnTo>
                <a:lnTo>
                  <a:pt x="65295" y="888"/>
                </a:lnTo>
                <a:lnTo>
                  <a:pt x="64283" y="1523"/>
                </a:lnTo>
                <a:lnTo>
                  <a:pt x="63374" y="2285"/>
                </a:lnTo>
                <a:lnTo>
                  <a:pt x="62983" y="2666"/>
                </a:lnTo>
                <a:lnTo>
                  <a:pt x="54370" y="2666"/>
                </a:lnTo>
                <a:lnTo>
                  <a:pt x="56026" y="2920"/>
                </a:lnTo>
                <a:lnTo>
                  <a:pt x="56497" y="3047"/>
                </a:lnTo>
                <a:lnTo>
                  <a:pt x="57440" y="3428"/>
                </a:lnTo>
                <a:lnTo>
                  <a:pt x="57912" y="3555"/>
                </a:lnTo>
                <a:lnTo>
                  <a:pt x="58889" y="4063"/>
                </a:lnTo>
                <a:lnTo>
                  <a:pt x="60553" y="5460"/>
                </a:lnTo>
                <a:lnTo>
                  <a:pt x="60617" y="5714"/>
                </a:lnTo>
                <a:lnTo>
                  <a:pt x="59165" y="7873"/>
                </a:lnTo>
                <a:lnTo>
                  <a:pt x="57670" y="9397"/>
                </a:lnTo>
                <a:lnTo>
                  <a:pt x="57199" y="9778"/>
                </a:lnTo>
                <a:lnTo>
                  <a:pt x="55899" y="10667"/>
                </a:lnTo>
                <a:lnTo>
                  <a:pt x="54680" y="11302"/>
                </a:lnTo>
                <a:lnTo>
                  <a:pt x="56256" y="11556"/>
                </a:lnTo>
                <a:lnTo>
                  <a:pt x="56969" y="11556"/>
                </a:lnTo>
                <a:lnTo>
                  <a:pt x="57670" y="11429"/>
                </a:lnTo>
                <a:lnTo>
                  <a:pt x="58303" y="11429"/>
                </a:lnTo>
                <a:lnTo>
                  <a:pt x="62903" y="8889"/>
                </a:lnTo>
                <a:lnTo>
                  <a:pt x="68196" y="8889"/>
                </a:lnTo>
                <a:lnTo>
                  <a:pt x="67859" y="8635"/>
                </a:lnTo>
                <a:lnTo>
                  <a:pt x="66399" y="7111"/>
                </a:lnTo>
                <a:lnTo>
                  <a:pt x="65421" y="5714"/>
                </a:lnTo>
                <a:lnTo>
                  <a:pt x="65341" y="5460"/>
                </a:lnTo>
                <a:lnTo>
                  <a:pt x="65226" y="5333"/>
                </a:lnTo>
                <a:lnTo>
                  <a:pt x="66123" y="4444"/>
                </a:lnTo>
                <a:lnTo>
                  <a:pt x="67065" y="3682"/>
                </a:lnTo>
                <a:lnTo>
                  <a:pt x="67732" y="3174"/>
                </a:lnTo>
                <a:lnTo>
                  <a:pt x="69745" y="2413"/>
                </a:lnTo>
                <a:lnTo>
                  <a:pt x="70366" y="2159"/>
                </a:lnTo>
                <a:lnTo>
                  <a:pt x="71987" y="1778"/>
                </a:lnTo>
                <a:lnTo>
                  <a:pt x="73241" y="1778"/>
                </a:lnTo>
                <a:lnTo>
                  <a:pt x="71861" y="1270"/>
                </a:lnTo>
                <a:lnTo>
                  <a:pt x="71516" y="1016"/>
                </a:lnTo>
                <a:lnTo>
                  <a:pt x="70883" y="635"/>
                </a:lnTo>
                <a:lnTo>
                  <a:pt x="69894" y="254"/>
                </a:lnTo>
                <a:lnTo>
                  <a:pt x="68641" y="0"/>
                </a:lnTo>
                <a:close/>
              </a:path>
              <a:path w="151129" h="24129">
                <a:moveTo>
                  <a:pt x="88926" y="508"/>
                </a:moveTo>
                <a:lnTo>
                  <a:pt x="88340" y="508"/>
                </a:lnTo>
                <a:lnTo>
                  <a:pt x="87121" y="762"/>
                </a:lnTo>
                <a:lnTo>
                  <a:pt x="85821" y="1270"/>
                </a:lnTo>
                <a:lnTo>
                  <a:pt x="85154" y="1651"/>
                </a:lnTo>
                <a:lnTo>
                  <a:pt x="83740" y="2159"/>
                </a:lnTo>
                <a:lnTo>
                  <a:pt x="91159" y="5969"/>
                </a:lnTo>
                <a:lnTo>
                  <a:pt x="90111" y="7366"/>
                </a:lnTo>
                <a:lnTo>
                  <a:pt x="85039" y="10795"/>
                </a:lnTo>
                <a:lnTo>
                  <a:pt x="84878" y="10922"/>
                </a:lnTo>
                <a:lnTo>
                  <a:pt x="87201" y="11303"/>
                </a:lnTo>
                <a:lnTo>
                  <a:pt x="89087" y="11303"/>
                </a:lnTo>
                <a:lnTo>
                  <a:pt x="89674" y="11176"/>
                </a:lnTo>
                <a:lnTo>
                  <a:pt x="90191" y="11176"/>
                </a:lnTo>
                <a:lnTo>
                  <a:pt x="91134" y="10795"/>
                </a:lnTo>
                <a:lnTo>
                  <a:pt x="91951" y="10414"/>
                </a:lnTo>
                <a:lnTo>
                  <a:pt x="92629" y="9906"/>
                </a:lnTo>
                <a:lnTo>
                  <a:pt x="93170" y="9398"/>
                </a:lnTo>
                <a:lnTo>
                  <a:pt x="97657" y="9398"/>
                </a:lnTo>
                <a:lnTo>
                  <a:pt x="96275" y="7366"/>
                </a:lnTo>
                <a:lnTo>
                  <a:pt x="95802" y="6477"/>
                </a:lnTo>
                <a:lnTo>
                  <a:pt x="95688" y="6350"/>
                </a:lnTo>
                <a:lnTo>
                  <a:pt x="101702" y="3556"/>
                </a:lnTo>
                <a:lnTo>
                  <a:pt x="103588" y="3556"/>
                </a:lnTo>
                <a:lnTo>
                  <a:pt x="103197" y="3302"/>
                </a:lnTo>
                <a:lnTo>
                  <a:pt x="93687" y="3302"/>
                </a:lnTo>
                <a:lnTo>
                  <a:pt x="92894" y="2540"/>
                </a:lnTo>
                <a:lnTo>
                  <a:pt x="92031" y="1778"/>
                </a:lnTo>
                <a:lnTo>
                  <a:pt x="90582" y="1016"/>
                </a:lnTo>
                <a:lnTo>
                  <a:pt x="89513" y="635"/>
                </a:lnTo>
                <a:lnTo>
                  <a:pt x="88926" y="508"/>
                </a:lnTo>
                <a:close/>
              </a:path>
              <a:path w="151129" h="24129">
                <a:moveTo>
                  <a:pt x="68196" y="8889"/>
                </a:moveTo>
                <a:lnTo>
                  <a:pt x="62903" y="8889"/>
                </a:lnTo>
                <a:lnTo>
                  <a:pt x="63455" y="9397"/>
                </a:lnTo>
                <a:lnTo>
                  <a:pt x="64478" y="10159"/>
                </a:lnTo>
                <a:lnTo>
                  <a:pt x="64904" y="10413"/>
                </a:lnTo>
                <a:lnTo>
                  <a:pt x="65341" y="10540"/>
                </a:lnTo>
                <a:lnTo>
                  <a:pt x="66364" y="10921"/>
                </a:lnTo>
                <a:lnTo>
                  <a:pt x="67502" y="11175"/>
                </a:lnTo>
                <a:lnTo>
                  <a:pt x="68882" y="11175"/>
                </a:lnTo>
                <a:lnTo>
                  <a:pt x="71240" y="10795"/>
                </a:lnTo>
                <a:lnTo>
                  <a:pt x="70688" y="10540"/>
                </a:lnTo>
                <a:lnTo>
                  <a:pt x="70055" y="10159"/>
                </a:lnTo>
                <a:lnTo>
                  <a:pt x="69273" y="9778"/>
                </a:lnTo>
                <a:lnTo>
                  <a:pt x="68196" y="8889"/>
                </a:lnTo>
                <a:close/>
              </a:path>
              <a:path w="151129" h="24129">
                <a:moveTo>
                  <a:pt x="14857" y="6984"/>
                </a:moveTo>
                <a:lnTo>
                  <a:pt x="14581" y="6984"/>
                </a:lnTo>
                <a:lnTo>
                  <a:pt x="12937" y="7365"/>
                </a:lnTo>
                <a:lnTo>
                  <a:pt x="12419" y="7619"/>
                </a:lnTo>
                <a:lnTo>
                  <a:pt x="11913" y="8000"/>
                </a:lnTo>
                <a:lnTo>
                  <a:pt x="11442" y="8254"/>
                </a:lnTo>
                <a:lnTo>
                  <a:pt x="11005" y="8635"/>
                </a:lnTo>
                <a:lnTo>
                  <a:pt x="9820" y="10032"/>
                </a:lnTo>
                <a:lnTo>
                  <a:pt x="9153" y="11048"/>
                </a:lnTo>
                <a:lnTo>
                  <a:pt x="13067" y="11048"/>
                </a:lnTo>
                <a:lnTo>
                  <a:pt x="13558" y="10540"/>
                </a:lnTo>
                <a:lnTo>
                  <a:pt x="14144" y="10032"/>
                </a:lnTo>
                <a:lnTo>
                  <a:pt x="15294" y="9143"/>
                </a:lnTo>
                <a:lnTo>
                  <a:pt x="16858" y="8381"/>
                </a:lnTo>
                <a:lnTo>
                  <a:pt x="17295" y="8254"/>
                </a:lnTo>
                <a:lnTo>
                  <a:pt x="17651" y="8000"/>
                </a:lnTo>
                <a:lnTo>
                  <a:pt x="18203" y="7873"/>
                </a:lnTo>
                <a:lnTo>
                  <a:pt x="18042" y="7873"/>
                </a:lnTo>
                <a:lnTo>
                  <a:pt x="17410" y="7746"/>
                </a:lnTo>
                <a:lnTo>
                  <a:pt x="16076" y="7238"/>
                </a:lnTo>
                <a:lnTo>
                  <a:pt x="14857" y="6984"/>
                </a:lnTo>
                <a:close/>
              </a:path>
              <a:path w="151129" h="24129">
                <a:moveTo>
                  <a:pt x="79807" y="2286"/>
                </a:moveTo>
                <a:lnTo>
                  <a:pt x="69006" y="6730"/>
                </a:lnTo>
                <a:lnTo>
                  <a:pt x="69183" y="7238"/>
                </a:lnTo>
                <a:lnTo>
                  <a:pt x="69423" y="7746"/>
                </a:lnTo>
                <a:lnTo>
                  <a:pt x="70216" y="8635"/>
                </a:lnTo>
                <a:lnTo>
                  <a:pt x="70492" y="9016"/>
                </a:lnTo>
                <a:lnTo>
                  <a:pt x="70803" y="9144"/>
                </a:lnTo>
                <a:lnTo>
                  <a:pt x="71470" y="9652"/>
                </a:lnTo>
                <a:lnTo>
                  <a:pt x="72850" y="10160"/>
                </a:lnTo>
                <a:lnTo>
                  <a:pt x="73597" y="10414"/>
                </a:lnTo>
                <a:lnTo>
                  <a:pt x="75046" y="10668"/>
                </a:lnTo>
                <a:lnTo>
                  <a:pt x="78749" y="10668"/>
                </a:lnTo>
                <a:lnTo>
                  <a:pt x="79807" y="10795"/>
                </a:lnTo>
                <a:lnTo>
                  <a:pt x="87527" y="6985"/>
                </a:lnTo>
                <a:lnTo>
                  <a:pt x="87414" y="6477"/>
                </a:lnTo>
                <a:lnTo>
                  <a:pt x="87006" y="5715"/>
                </a:lnTo>
                <a:lnTo>
                  <a:pt x="86339" y="4953"/>
                </a:lnTo>
                <a:lnTo>
                  <a:pt x="85856" y="4572"/>
                </a:lnTo>
                <a:lnTo>
                  <a:pt x="85315" y="4064"/>
                </a:lnTo>
                <a:lnTo>
                  <a:pt x="84683" y="3683"/>
                </a:lnTo>
                <a:lnTo>
                  <a:pt x="84326" y="3429"/>
                </a:lnTo>
                <a:lnTo>
                  <a:pt x="83544" y="3175"/>
                </a:lnTo>
                <a:lnTo>
                  <a:pt x="82636" y="2794"/>
                </a:lnTo>
                <a:lnTo>
                  <a:pt x="81578" y="2540"/>
                </a:lnTo>
                <a:lnTo>
                  <a:pt x="79807" y="2286"/>
                </a:lnTo>
                <a:close/>
              </a:path>
              <a:path w="151129" h="24129">
                <a:moveTo>
                  <a:pt x="139525" y="9525"/>
                </a:moveTo>
                <a:lnTo>
                  <a:pt x="138743" y="9525"/>
                </a:lnTo>
                <a:lnTo>
                  <a:pt x="137915" y="9652"/>
                </a:lnTo>
                <a:lnTo>
                  <a:pt x="137328" y="9779"/>
                </a:lnTo>
                <a:lnTo>
                  <a:pt x="136696" y="10033"/>
                </a:lnTo>
                <a:lnTo>
                  <a:pt x="136224" y="10033"/>
                </a:lnTo>
                <a:lnTo>
                  <a:pt x="135753" y="10160"/>
                </a:lnTo>
                <a:lnTo>
                  <a:pt x="140859" y="10160"/>
                </a:lnTo>
                <a:lnTo>
                  <a:pt x="140514" y="9906"/>
                </a:lnTo>
                <a:lnTo>
                  <a:pt x="140042" y="9779"/>
                </a:lnTo>
                <a:lnTo>
                  <a:pt x="139525" y="9525"/>
                </a:lnTo>
                <a:close/>
              </a:path>
              <a:path w="151129" h="24129">
                <a:moveTo>
                  <a:pt x="124000" y="5207"/>
                </a:moveTo>
                <a:lnTo>
                  <a:pt x="123448" y="5207"/>
                </a:lnTo>
                <a:lnTo>
                  <a:pt x="121919" y="5588"/>
                </a:lnTo>
                <a:lnTo>
                  <a:pt x="121447" y="5842"/>
                </a:lnTo>
                <a:lnTo>
                  <a:pt x="120976" y="5969"/>
                </a:lnTo>
                <a:lnTo>
                  <a:pt x="119676" y="6858"/>
                </a:lnTo>
                <a:lnTo>
                  <a:pt x="127266" y="6858"/>
                </a:lnTo>
                <a:lnTo>
                  <a:pt x="126714" y="6350"/>
                </a:lnTo>
                <a:lnTo>
                  <a:pt x="126162" y="5969"/>
                </a:lnTo>
                <a:lnTo>
                  <a:pt x="125058" y="5461"/>
                </a:lnTo>
                <a:lnTo>
                  <a:pt x="124000" y="5207"/>
                </a:lnTo>
                <a:close/>
              </a:path>
              <a:path w="151129" h="24129">
                <a:moveTo>
                  <a:pt x="41513" y="2031"/>
                </a:moveTo>
                <a:lnTo>
                  <a:pt x="40294" y="2031"/>
                </a:lnTo>
                <a:lnTo>
                  <a:pt x="39742" y="2158"/>
                </a:lnTo>
                <a:lnTo>
                  <a:pt x="37626" y="3174"/>
                </a:lnTo>
                <a:lnTo>
                  <a:pt x="35533" y="5333"/>
                </a:lnTo>
                <a:lnTo>
                  <a:pt x="40308" y="5333"/>
                </a:lnTo>
                <a:lnTo>
                  <a:pt x="40961" y="4825"/>
                </a:lnTo>
                <a:lnTo>
                  <a:pt x="41433" y="4571"/>
                </a:lnTo>
                <a:lnTo>
                  <a:pt x="42341" y="4190"/>
                </a:lnTo>
                <a:lnTo>
                  <a:pt x="43169" y="3809"/>
                </a:lnTo>
                <a:lnTo>
                  <a:pt x="43951" y="3555"/>
                </a:lnTo>
                <a:lnTo>
                  <a:pt x="44584" y="3428"/>
                </a:lnTo>
                <a:lnTo>
                  <a:pt x="54525" y="3428"/>
                </a:lnTo>
                <a:lnTo>
                  <a:pt x="54485" y="3301"/>
                </a:lnTo>
                <a:lnTo>
                  <a:pt x="54370" y="3174"/>
                </a:lnTo>
                <a:lnTo>
                  <a:pt x="45400" y="3174"/>
                </a:lnTo>
                <a:lnTo>
                  <a:pt x="44147" y="2920"/>
                </a:lnTo>
                <a:lnTo>
                  <a:pt x="43480" y="2539"/>
                </a:lnTo>
                <a:lnTo>
                  <a:pt x="42813" y="2285"/>
                </a:lnTo>
                <a:lnTo>
                  <a:pt x="41513" y="2031"/>
                </a:lnTo>
                <a:close/>
              </a:path>
              <a:path w="151129" h="24129">
                <a:moveTo>
                  <a:pt x="114755" y="3556"/>
                </a:moveTo>
                <a:lnTo>
                  <a:pt x="114168" y="3556"/>
                </a:lnTo>
                <a:lnTo>
                  <a:pt x="112949" y="3810"/>
                </a:lnTo>
                <a:lnTo>
                  <a:pt x="111650" y="4318"/>
                </a:lnTo>
                <a:lnTo>
                  <a:pt x="110707" y="4572"/>
                </a:lnTo>
                <a:lnTo>
                  <a:pt x="117463" y="4572"/>
                </a:lnTo>
                <a:lnTo>
                  <a:pt x="117319" y="4445"/>
                </a:lnTo>
                <a:lnTo>
                  <a:pt x="116330" y="3937"/>
                </a:lnTo>
                <a:lnTo>
                  <a:pt x="114755" y="3556"/>
                </a:lnTo>
                <a:close/>
              </a:path>
              <a:path w="151129" h="24129">
                <a:moveTo>
                  <a:pt x="99391" y="1270"/>
                </a:moveTo>
                <a:lnTo>
                  <a:pt x="93687" y="3302"/>
                </a:lnTo>
                <a:lnTo>
                  <a:pt x="103197" y="3302"/>
                </a:lnTo>
                <a:lnTo>
                  <a:pt x="103002" y="3175"/>
                </a:lnTo>
                <a:lnTo>
                  <a:pt x="102415" y="2921"/>
                </a:lnTo>
                <a:lnTo>
                  <a:pt x="101507" y="2159"/>
                </a:lnTo>
                <a:lnTo>
                  <a:pt x="100920" y="1778"/>
                </a:lnTo>
                <a:lnTo>
                  <a:pt x="100012" y="1397"/>
                </a:lnTo>
                <a:lnTo>
                  <a:pt x="99391" y="1270"/>
                </a:lnTo>
                <a:close/>
              </a:path>
              <a:path w="151129" h="24129">
                <a:moveTo>
                  <a:pt x="58579" y="507"/>
                </a:moveTo>
                <a:lnTo>
                  <a:pt x="57992" y="507"/>
                </a:lnTo>
                <a:lnTo>
                  <a:pt x="56175" y="888"/>
                </a:lnTo>
                <a:lnTo>
                  <a:pt x="54922" y="1650"/>
                </a:lnTo>
                <a:lnTo>
                  <a:pt x="54289" y="2158"/>
                </a:lnTo>
                <a:lnTo>
                  <a:pt x="53231" y="2539"/>
                </a:lnTo>
                <a:lnTo>
                  <a:pt x="52794" y="2539"/>
                </a:lnTo>
                <a:lnTo>
                  <a:pt x="49103" y="2793"/>
                </a:lnTo>
                <a:lnTo>
                  <a:pt x="46355" y="3174"/>
                </a:lnTo>
                <a:lnTo>
                  <a:pt x="54370" y="3174"/>
                </a:lnTo>
                <a:lnTo>
                  <a:pt x="53898" y="2793"/>
                </a:lnTo>
                <a:lnTo>
                  <a:pt x="53703" y="2666"/>
                </a:lnTo>
                <a:lnTo>
                  <a:pt x="62983" y="2666"/>
                </a:lnTo>
                <a:lnTo>
                  <a:pt x="62109" y="2031"/>
                </a:lnTo>
                <a:lnTo>
                  <a:pt x="61684" y="1650"/>
                </a:lnTo>
                <a:lnTo>
                  <a:pt x="60741" y="1142"/>
                </a:lnTo>
                <a:lnTo>
                  <a:pt x="60223" y="888"/>
                </a:lnTo>
                <a:lnTo>
                  <a:pt x="58579" y="50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46052" y="9505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80">
                <a:moveTo>
                  <a:pt x="7809" y="0"/>
                </a:moveTo>
                <a:lnTo>
                  <a:pt x="4547" y="3481"/>
                </a:lnTo>
                <a:lnTo>
                  <a:pt x="5175" y="4065"/>
                </a:lnTo>
                <a:lnTo>
                  <a:pt x="5486" y="4340"/>
                </a:lnTo>
                <a:lnTo>
                  <a:pt x="5762" y="4661"/>
                </a:lnTo>
                <a:lnTo>
                  <a:pt x="6314" y="4271"/>
                </a:lnTo>
                <a:lnTo>
                  <a:pt x="6977" y="3527"/>
                </a:lnTo>
                <a:lnTo>
                  <a:pt x="7567" y="2542"/>
                </a:lnTo>
                <a:lnTo>
                  <a:pt x="7693" y="2187"/>
                </a:lnTo>
                <a:lnTo>
                  <a:pt x="7815" y="1683"/>
                </a:lnTo>
                <a:lnTo>
                  <a:pt x="7809" y="0"/>
                </a:lnTo>
                <a:close/>
              </a:path>
              <a:path w="8254" h="5080">
                <a:moveTo>
                  <a:pt x="58" y="1248"/>
                </a:moveTo>
                <a:lnTo>
                  <a:pt x="0" y="2542"/>
                </a:lnTo>
                <a:lnTo>
                  <a:pt x="120" y="3206"/>
                </a:lnTo>
                <a:lnTo>
                  <a:pt x="449" y="3996"/>
                </a:lnTo>
                <a:lnTo>
                  <a:pt x="1242" y="3481"/>
                </a:lnTo>
                <a:lnTo>
                  <a:pt x="1553" y="3367"/>
                </a:lnTo>
                <a:lnTo>
                  <a:pt x="1116" y="2977"/>
                </a:lnTo>
                <a:lnTo>
                  <a:pt x="840" y="2702"/>
                </a:lnTo>
                <a:lnTo>
                  <a:pt x="575" y="2382"/>
                </a:lnTo>
                <a:lnTo>
                  <a:pt x="161" y="1637"/>
                </a:lnTo>
                <a:lnTo>
                  <a:pt x="58" y="1248"/>
                </a:lnTo>
                <a:close/>
              </a:path>
              <a:path w="8254" h="5080">
                <a:moveTo>
                  <a:pt x="2772" y="3172"/>
                </a:moveTo>
                <a:lnTo>
                  <a:pt x="2461" y="3172"/>
                </a:lnTo>
                <a:lnTo>
                  <a:pt x="2139" y="3206"/>
                </a:lnTo>
                <a:lnTo>
                  <a:pt x="1846" y="3286"/>
                </a:lnTo>
                <a:lnTo>
                  <a:pt x="2266" y="3561"/>
                </a:lnTo>
                <a:lnTo>
                  <a:pt x="2657" y="3641"/>
                </a:lnTo>
                <a:lnTo>
                  <a:pt x="3048" y="3676"/>
                </a:lnTo>
                <a:lnTo>
                  <a:pt x="3830" y="3676"/>
                </a:lnTo>
                <a:lnTo>
                  <a:pt x="4251" y="3561"/>
                </a:lnTo>
                <a:lnTo>
                  <a:pt x="4071" y="3401"/>
                </a:lnTo>
                <a:lnTo>
                  <a:pt x="3634" y="3286"/>
                </a:lnTo>
                <a:lnTo>
                  <a:pt x="3209" y="3206"/>
                </a:lnTo>
                <a:lnTo>
                  <a:pt x="2772" y="317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44977" y="103121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6656" y="3607"/>
                </a:moveTo>
                <a:lnTo>
                  <a:pt x="3214" y="3607"/>
                </a:lnTo>
                <a:lnTo>
                  <a:pt x="3880" y="3687"/>
                </a:lnTo>
                <a:lnTo>
                  <a:pt x="4202" y="3756"/>
                </a:lnTo>
                <a:lnTo>
                  <a:pt x="4789" y="3951"/>
                </a:lnTo>
                <a:lnTo>
                  <a:pt x="5341" y="4271"/>
                </a:lnTo>
                <a:lnTo>
                  <a:pt x="5571" y="4466"/>
                </a:lnTo>
                <a:lnTo>
                  <a:pt x="6042" y="4191"/>
                </a:lnTo>
                <a:lnTo>
                  <a:pt x="6445" y="3882"/>
                </a:lnTo>
                <a:lnTo>
                  <a:pt x="6656" y="3607"/>
                </a:lnTo>
                <a:close/>
              </a:path>
              <a:path w="7620" h="5080">
                <a:moveTo>
                  <a:pt x="109" y="0"/>
                </a:moveTo>
                <a:lnTo>
                  <a:pt x="1489" y="4077"/>
                </a:lnTo>
                <a:lnTo>
                  <a:pt x="1880" y="3882"/>
                </a:lnTo>
                <a:lnTo>
                  <a:pt x="2317" y="3722"/>
                </a:lnTo>
                <a:lnTo>
                  <a:pt x="2742" y="3641"/>
                </a:lnTo>
                <a:lnTo>
                  <a:pt x="3214" y="3607"/>
                </a:lnTo>
                <a:lnTo>
                  <a:pt x="6656" y="3607"/>
                </a:lnTo>
                <a:lnTo>
                  <a:pt x="6989" y="3172"/>
                </a:lnTo>
                <a:lnTo>
                  <a:pt x="220" y="435"/>
                </a:lnTo>
                <a:lnTo>
                  <a:pt x="109" y="0"/>
                </a:lnTo>
                <a:close/>
              </a:path>
              <a:path w="7620" h="5080">
                <a:moveTo>
                  <a:pt x="7583" y="0"/>
                </a:moveTo>
                <a:lnTo>
                  <a:pt x="3846" y="3172"/>
                </a:lnTo>
                <a:lnTo>
                  <a:pt x="6989" y="3172"/>
                </a:lnTo>
                <a:lnTo>
                  <a:pt x="7146" y="2943"/>
                </a:lnTo>
                <a:lnTo>
                  <a:pt x="7342" y="2542"/>
                </a:lnTo>
                <a:lnTo>
                  <a:pt x="7442" y="2267"/>
                </a:lnTo>
                <a:lnTo>
                  <a:pt x="7568" y="1798"/>
                </a:lnTo>
                <a:lnTo>
                  <a:pt x="75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4466" y="11165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081" y="4512"/>
                </a:lnTo>
                <a:lnTo>
                  <a:pt x="2357" y="4077"/>
                </a:lnTo>
                <a:lnTo>
                  <a:pt x="2667" y="3687"/>
                </a:lnTo>
                <a:lnTo>
                  <a:pt x="3024" y="3367"/>
                </a:lnTo>
                <a:lnTo>
                  <a:pt x="3330" y="3125"/>
                </a:lnTo>
                <a:lnTo>
                  <a:pt x="3058" y="3057"/>
                </a:lnTo>
                <a:lnTo>
                  <a:pt x="113" y="435"/>
                </a:lnTo>
                <a:lnTo>
                  <a:pt x="0" y="0"/>
                </a:lnTo>
                <a:close/>
              </a:path>
              <a:path w="7620" h="5080">
                <a:moveTo>
                  <a:pt x="5715" y="2553"/>
                </a:moveTo>
                <a:lnTo>
                  <a:pt x="4829" y="2553"/>
                </a:lnTo>
                <a:lnTo>
                  <a:pt x="4358" y="2668"/>
                </a:lnTo>
                <a:lnTo>
                  <a:pt x="3498" y="3023"/>
                </a:lnTo>
                <a:lnTo>
                  <a:pt x="4102" y="3125"/>
                </a:lnTo>
                <a:lnTo>
                  <a:pt x="4392" y="3057"/>
                </a:lnTo>
                <a:lnTo>
                  <a:pt x="4714" y="3023"/>
                </a:lnTo>
                <a:lnTo>
                  <a:pt x="5399" y="2748"/>
                </a:lnTo>
                <a:lnTo>
                  <a:pt x="5611" y="2634"/>
                </a:lnTo>
                <a:close/>
              </a:path>
              <a:path w="7620" h="5080">
                <a:moveTo>
                  <a:pt x="7463" y="0"/>
                </a:moveTo>
                <a:lnTo>
                  <a:pt x="5715" y="2553"/>
                </a:lnTo>
                <a:lnTo>
                  <a:pt x="6209" y="2634"/>
                </a:lnTo>
                <a:lnTo>
                  <a:pt x="6706" y="2782"/>
                </a:lnTo>
                <a:lnTo>
                  <a:pt x="7037" y="2943"/>
                </a:lnTo>
                <a:lnTo>
                  <a:pt x="7428" y="1958"/>
                </a:lnTo>
                <a:lnTo>
                  <a:pt x="746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46030" y="119097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45" y="0"/>
                </a:moveTo>
                <a:lnTo>
                  <a:pt x="1184" y="3802"/>
                </a:lnTo>
                <a:lnTo>
                  <a:pt x="1414" y="4031"/>
                </a:lnTo>
                <a:lnTo>
                  <a:pt x="1655" y="4225"/>
                </a:lnTo>
                <a:lnTo>
                  <a:pt x="2207" y="4546"/>
                </a:lnTo>
                <a:lnTo>
                  <a:pt x="2759" y="4775"/>
                </a:lnTo>
                <a:lnTo>
                  <a:pt x="3380" y="4031"/>
                </a:lnTo>
                <a:lnTo>
                  <a:pt x="3737" y="3722"/>
                </a:lnTo>
                <a:lnTo>
                  <a:pt x="4128" y="3481"/>
                </a:lnTo>
                <a:lnTo>
                  <a:pt x="4565" y="3252"/>
                </a:lnTo>
                <a:lnTo>
                  <a:pt x="4869" y="3138"/>
                </a:lnTo>
                <a:lnTo>
                  <a:pt x="3461" y="3138"/>
                </a:lnTo>
                <a:lnTo>
                  <a:pt x="241" y="664"/>
                </a:lnTo>
                <a:lnTo>
                  <a:pt x="45" y="0"/>
                </a:lnTo>
                <a:close/>
              </a:path>
              <a:path w="7620" h="5080">
                <a:moveTo>
                  <a:pt x="7509" y="0"/>
                </a:moveTo>
                <a:lnTo>
                  <a:pt x="4128" y="3138"/>
                </a:lnTo>
                <a:lnTo>
                  <a:pt x="4869" y="3138"/>
                </a:lnTo>
                <a:lnTo>
                  <a:pt x="5473" y="3012"/>
                </a:lnTo>
                <a:lnTo>
                  <a:pt x="5945" y="2977"/>
                </a:lnTo>
                <a:lnTo>
                  <a:pt x="7051" y="2977"/>
                </a:lnTo>
                <a:lnTo>
                  <a:pt x="7322" y="2427"/>
                </a:lnTo>
                <a:lnTo>
                  <a:pt x="7568" y="1569"/>
                </a:lnTo>
                <a:lnTo>
                  <a:pt x="7509" y="0"/>
                </a:lnTo>
                <a:close/>
              </a:path>
              <a:path w="7620" h="5080">
                <a:moveTo>
                  <a:pt x="7051" y="2977"/>
                </a:moveTo>
                <a:lnTo>
                  <a:pt x="5945" y="2977"/>
                </a:lnTo>
                <a:lnTo>
                  <a:pt x="6485" y="3012"/>
                </a:lnTo>
                <a:lnTo>
                  <a:pt x="6957" y="3138"/>
                </a:lnTo>
                <a:lnTo>
                  <a:pt x="7051" y="297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48237" y="126965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21" y="1798"/>
                </a:lnTo>
                <a:lnTo>
                  <a:pt x="142" y="2267"/>
                </a:lnTo>
                <a:lnTo>
                  <a:pt x="237" y="2542"/>
                </a:lnTo>
                <a:lnTo>
                  <a:pt x="356" y="2737"/>
                </a:lnTo>
                <a:lnTo>
                  <a:pt x="471" y="3012"/>
                </a:lnTo>
                <a:lnTo>
                  <a:pt x="666" y="3252"/>
                </a:lnTo>
                <a:lnTo>
                  <a:pt x="827" y="3527"/>
                </a:lnTo>
                <a:lnTo>
                  <a:pt x="1494" y="4157"/>
                </a:lnTo>
                <a:lnTo>
                  <a:pt x="1966" y="4466"/>
                </a:lnTo>
                <a:lnTo>
                  <a:pt x="2518" y="4695"/>
                </a:lnTo>
                <a:lnTo>
                  <a:pt x="2867" y="4157"/>
                </a:lnTo>
                <a:lnTo>
                  <a:pt x="3104" y="3836"/>
                </a:lnTo>
                <a:lnTo>
                  <a:pt x="3495" y="3481"/>
                </a:lnTo>
                <a:lnTo>
                  <a:pt x="3952" y="3172"/>
                </a:lnTo>
                <a:lnTo>
                  <a:pt x="3737" y="3172"/>
                </a:lnTo>
                <a:lnTo>
                  <a:pt x="3058" y="3092"/>
                </a:lnTo>
                <a:lnTo>
                  <a:pt x="2437" y="2943"/>
                </a:lnTo>
                <a:lnTo>
                  <a:pt x="2161" y="2782"/>
                </a:lnTo>
                <a:lnTo>
                  <a:pt x="1839" y="2668"/>
                </a:lnTo>
                <a:lnTo>
                  <a:pt x="80" y="355"/>
                </a:lnTo>
                <a:lnTo>
                  <a:pt x="0" y="0"/>
                </a:lnTo>
                <a:close/>
              </a:path>
              <a:path w="7620" h="5080">
                <a:moveTo>
                  <a:pt x="3998" y="3140"/>
                </a:moveTo>
                <a:lnTo>
                  <a:pt x="3737" y="3172"/>
                </a:lnTo>
                <a:lnTo>
                  <a:pt x="3952" y="3172"/>
                </a:lnTo>
                <a:close/>
              </a:path>
              <a:path w="7620" h="5080">
                <a:moveTo>
                  <a:pt x="5775" y="2555"/>
                </a:moveTo>
                <a:lnTo>
                  <a:pt x="5381" y="2588"/>
                </a:lnTo>
                <a:lnTo>
                  <a:pt x="4662" y="2782"/>
                </a:lnTo>
                <a:lnTo>
                  <a:pt x="4358" y="2897"/>
                </a:lnTo>
                <a:lnTo>
                  <a:pt x="3998" y="3140"/>
                </a:lnTo>
                <a:lnTo>
                  <a:pt x="4404" y="3092"/>
                </a:lnTo>
                <a:lnTo>
                  <a:pt x="5071" y="2943"/>
                </a:lnTo>
                <a:lnTo>
                  <a:pt x="5623" y="2668"/>
                </a:lnTo>
                <a:lnTo>
                  <a:pt x="5775" y="2555"/>
                </a:lnTo>
                <a:close/>
              </a:path>
              <a:path w="7620" h="5080">
                <a:moveTo>
                  <a:pt x="7235" y="2542"/>
                </a:moveTo>
                <a:lnTo>
                  <a:pt x="5933" y="2542"/>
                </a:lnTo>
                <a:lnTo>
                  <a:pt x="6842" y="2668"/>
                </a:lnTo>
                <a:lnTo>
                  <a:pt x="7152" y="2782"/>
                </a:lnTo>
                <a:lnTo>
                  <a:pt x="7235" y="2542"/>
                </a:lnTo>
                <a:close/>
              </a:path>
              <a:path w="7620" h="5080">
                <a:moveTo>
                  <a:pt x="7509" y="0"/>
                </a:moveTo>
                <a:lnTo>
                  <a:pt x="7382" y="355"/>
                </a:lnTo>
                <a:lnTo>
                  <a:pt x="7313" y="664"/>
                </a:lnTo>
                <a:lnTo>
                  <a:pt x="6842" y="1534"/>
                </a:lnTo>
                <a:lnTo>
                  <a:pt x="6405" y="2038"/>
                </a:lnTo>
                <a:lnTo>
                  <a:pt x="6163" y="2267"/>
                </a:lnTo>
                <a:lnTo>
                  <a:pt x="5775" y="2555"/>
                </a:lnTo>
                <a:lnTo>
                  <a:pt x="5933" y="2542"/>
                </a:lnTo>
                <a:lnTo>
                  <a:pt x="7235" y="2542"/>
                </a:lnTo>
                <a:lnTo>
                  <a:pt x="7408" y="2038"/>
                </a:lnTo>
                <a:lnTo>
                  <a:pt x="7522" y="1534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50399" y="134443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3806" y="4901"/>
                </a:lnTo>
                <a:lnTo>
                  <a:pt x="3852" y="4546"/>
                </a:lnTo>
                <a:lnTo>
                  <a:pt x="3985" y="4191"/>
                </a:lnTo>
                <a:lnTo>
                  <a:pt x="4128" y="3916"/>
                </a:lnTo>
                <a:lnTo>
                  <a:pt x="4243" y="3607"/>
                </a:lnTo>
                <a:lnTo>
                  <a:pt x="4577" y="3138"/>
                </a:lnTo>
                <a:lnTo>
                  <a:pt x="114" y="320"/>
                </a:lnTo>
                <a:lnTo>
                  <a:pt x="0" y="0"/>
                </a:lnTo>
                <a:close/>
              </a:path>
              <a:path w="7620" h="5080">
                <a:moveTo>
                  <a:pt x="4656" y="3036"/>
                </a:moveTo>
                <a:lnTo>
                  <a:pt x="4438" y="3092"/>
                </a:lnTo>
                <a:lnTo>
                  <a:pt x="4082" y="3138"/>
                </a:lnTo>
                <a:lnTo>
                  <a:pt x="4577" y="3138"/>
                </a:lnTo>
                <a:close/>
              </a:path>
              <a:path w="7620" h="5080">
                <a:moveTo>
                  <a:pt x="6628" y="1774"/>
                </a:moveTo>
                <a:lnTo>
                  <a:pt x="4656" y="3036"/>
                </a:lnTo>
                <a:lnTo>
                  <a:pt x="5347" y="2782"/>
                </a:lnTo>
                <a:lnTo>
                  <a:pt x="5701" y="2588"/>
                </a:lnTo>
                <a:lnTo>
                  <a:pt x="6405" y="2038"/>
                </a:lnTo>
                <a:lnTo>
                  <a:pt x="6628" y="1774"/>
                </a:lnTo>
                <a:close/>
              </a:path>
              <a:path w="7620" h="5080">
                <a:moveTo>
                  <a:pt x="7509" y="0"/>
                </a:moveTo>
                <a:lnTo>
                  <a:pt x="7428" y="320"/>
                </a:lnTo>
                <a:lnTo>
                  <a:pt x="7313" y="629"/>
                </a:lnTo>
                <a:lnTo>
                  <a:pt x="6842" y="1523"/>
                </a:lnTo>
                <a:lnTo>
                  <a:pt x="6628" y="1774"/>
                </a:lnTo>
                <a:lnTo>
                  <a:pt x="6842" y="1729"/>
                </a:lnTo>
                <a:lnTo>
                  <a:pt x="7509" y="1649"/>
                </a:lnTo>
                <a:lnTo>
                  <a:pt x="750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4187" y="141029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4032" y="4890"/>
                </a:lnTo>
                <a:lnTo>
                  <a:pt x="4308" y="4844"/>
                </a:lnTo>
                <a:lnTo>
                  <a:pt x="4504" y="4340"/>
                </a:lnTo>
                <a:lnTo>
                  <a:pt x="4780" y="3870"/>
                </a:lnTo>
                <a:lnTo>
                  <a:pt x="5090" y="3435"/>
                </a:lnTo>
                <a:lnTo>
                  <a:pt x="5410" y="3126"/>
                </a:lnTo>
                <a:lnTo>
                  <a:pt x="3400" y="3126"/>
                </a:lnTo>
                <a:lnTo>
                  <a:pt x="3089" y="3046"/>
                </a:lnTo>
                <a:lnTo>
                  <a:pt x="2779" y="3012"/>
                </a:lnTo>
                <a:lnTo>
                  <a:pt x="2082" y="2737"/>
                </a:lnTo>
                <a:lnTo>
                  <a:pt x="143" y="423"/>
                </a:lnTo>
                <a:lnTo>
                  <a:pt x="19" y="0"/>
                </a:lnTo>
                <a:close/>
              </a:path>
              <a:path w="7620" h="5080">
                <a:moveTo>
                  <a:pt x="7493" y="0"/>
                </a:moveTo>
                <a:lnTo>
                  <a:pt x="4423" y="3046"/>
                </a:lnTo>
                <a:lnTo>
                  <a:pt x="4113" y="3126"/>
                </a:lnTo>
                <a:lnTo>
                  <a:pt x="5410" y="3126"/>
                </a:lnTo>
                <a:lnTo>
                  <a:pt x="5883" y="2737"/>
                </a:lnTo>
                <a:lnTo>
                  <a:pt x="6355" y="2462"/>
                </a:lnTo>
                <a:lnTo>
                  <a:pt x="6631" y="2382"/>
                </a:lnTo>
                <a:lnTo>
                  <a:pt x="6861" y="2267"/>
                </a:lnTo>
                <a:lnTo>
                  <a:pt x="7137" y="2221"/>
                </a:lnTo>
                <a:lnTo>
                  <a:pt x="7378" y="2153"/>
                </a:lnTo>
                <a:lnTo>
                  <a:pt x="7503" y="1752"/>
                </a:lnTo>
                <a:lnTo>
                  <a:pt x="749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8360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19" y="0"/>
                </a:moveTo>
                <a:lnTo>
                  <a:pt x="3906" y="4890"/>
                </a:lnTo>
                <a:lnTo>
                  <a:pt x="4033" y="4145"/>
                </a:lnTo>
                <a:lnTo>
                  <a:pt x="4263" y="3481"/>
                </a:lnTo>
                <a:lnTo>
                  <a:pt x="4464" y="3126"/>
                </a:lnTo>
                <a:lnTo>
                  <a:pt x="3400" y="3126"/>
                </a:lnTo>
                <a:lnTo>
                  <a:pt x="2768" y="3012"/>
                </a:lnTo>
                <a:lnTo>
                  <a:pt x="142" y="423"/>
                </a:lnTo>
                <a:lnTo>
                  <a:pt x="19" y="0"/>
                </a:lnTo>
                <a:close/>
              </a:path>
              <a:path w="7620" h="5080">
                <a:moveTo>
                  <a:pt x="4506" y="3051"/>
                </a:moveTo>
                <a:lnTo>
                  <a:pt x="4067" y="3126"/>
                </a:lnTo>
                <a:lnTo>
                  <a:pt x="4464" y="3126"/>
                </a:lnTo>
                <a:close/>
              </a:path>
              <a:path w="7620" h="5080">
                <a:moveTo>
                  <a:pt x="6968" y="1305"/>
                </a:moveTo>
                <a:lnTo>
                  <a:pt x="4506" y="3051"/>
                </a:lnTo>
                <a:lnTo>
                  <a:pt x="4734" y="3012"/>
                </a:lnTo>
                <a:lnTo>
                  <a:pt x="5367" y="2782"/>
                </a:lnTo>
                <a:lnTo>
                  <a:pt x="5919" y="2427"/>
                </a:lnTo>
                <a:lnTo>
                  <a:pt x="6620" y="1763"/>
                </a:lnTo>
                <a:lnTo>
                  <a:pt x="6968" y="1305"/>
                </a:lnTo>
                <a:close/>
              </a:path>
              <a:path w="7620" h="5080">
                <a:moveTo>
                  <a:pt x="7483" y="0"/>
                </a:moveTo>
                <a:lnTo>
                  <a:pt x="7370" y="423"/>
                </a:lnTo>
                <a:lnTo>
                  <a:pt x="7172" y="939"/>
                </a:lnTo>
                <a:lnTo>
                  <a:pt x="6968" y="1305"/>
                </a:lnTo>
                <a:lnTo>
                  <a:pt x="7207" y="1248"/>
                </a:lnTo>
                <a:lnTo>
                  <a:pt x="7563" y="1213"/>
                </a:lnTo>
                <a:lnTo>
                  <a:pt x="74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3517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22325" y="54355"/>
                </a:moveTo>
                <a:lnTo>
                  <a:pt x="18600" y="54355"/>
                </a:lnTo>
                <a:lnTo>
                  <a:pt x="19382" y="54482"/>
                </a:lnTo>
                <a:lnTo>
                  <a:pt x="20095" y="54736"/>
                </a:lnTo>
                <a:lnTo>
                  <a:pt x="22407" y="60578"/>
                </a:lnTo>
                <a:lnTo>
                  <a:pt x="22924" y="60578"/>
                </a:lnTo>
                <a:lnTo>
                  <a:pt x="26339" y="63753"/>
                </a:lnTo>
                <a:lnTo>
                  <a:pt x="27524" y="64642"/>
                </a:lnTo>
                <a:lnTo>
                  <a:pt x="28467" y="65277"/>
                </a:lnTo>
                <a:lnTo>
                  <a:pt x="29249" y="65658"/>
                </a:lnTo>
                <a:lnTo>
                  <a:pt x="25908" y="60578"/>
                </a:lnTo>
                <a:lnTo>
                  <a:pt x="23911" y="57149"/>
                </a:lnTo>
                <a:lnTo>
                  <a:pt x="22325" y="54355"/>
                </a:lnTo>
                <a:close/>
              </a:path>
              <a:path w="29845" h="66039">
                <a:moveTo>
                  <a:pt x="14702" y="0"/>
                </a:moveTo>
                <a:lnTo>
                  <a:pt x="12931" y="253"/>
                </a:lnTo>
                <a:lnTo>
                  <a:pt x="11286" y="634"/>
                </a:lnTo>
                <a:lnTo>
                  <a:pt x="8101" y="1142"/>
                </a:lnTo>
                <a:lnTo>
                  <a:pt x="5111" y="1904"/>
                </a:lnTo>
                <a:lnTo>
                  <a:pt x="2397" y="2539"/>
                </a:lnTo>
                <a:lnTo>
                  <a:pt x="1669" y="5079"/>
                </a:lnTo>
                <a:lnTo>
                  <a:pt x="1178" y="7111"/>
                </a:lnTo>
                <a:lnTo>
                  <a:pt x="741" y="9397"/>
                </a:lnTo>
                <a:lnTo>
                  <a:pt x="120" y="13842"/>
                </a:lnTo>
                <a:lnTo>
                  <a:pt x="0" y="22986"/>
                </a:lnTo>
                <a:lnTo>
                  <a:pt x="110" y="24383"/>
                </a:lnTo>
                <a:lnTo>
                  <a:pt x="14000" y="59943"/>
                </a:lnTo>
                <a:lnTo>
                  <a:pt x="14863" y="61086"/>
                </a:lnTo>
                <a:lnTo>
                  <a:pt x="14943" y="57149"/>
                </a:lnTo>
                <a:lnTo>
                  <a:pt x="13644" y="57149"/>
                </a:lnTo>
                <a:lnTo>
                  <a:pt x="12931" y="56895"/>
                </a:lnTo>
                <a:lnTo>
                  <a:pt x="10644" y="53720"/>
                </a:lnTo>
                <a:lnTo>
                  <a:pt x="10688" y="50672"/>
                </a:lnTo>
                <a:lnTo>
                  <a:pt x="9872" y="50545"/>
                </a:lnTo>
                <a:lnTo>
                  <a:pt x="6842" y="46989"/>
                </a:lnTo>
                <a:lnTo>
                  <a:pt x="6945" y="43687"/>
                </a:lnTo>
                <a:lnTo>
                  <a:pt x="7032" y="43306"/>
                </a:lnTo>
                <a:lnTo>
                  <a:pt x="7239" y="42925"/>
                </a:lnTo>
                <a:lnTo>
                  <a:pt x="6687" y="42671"/>
                </a:lnTo>
                <a:lnTo>
                  <a:pt x="6215" y="42417"/>
                </a:lnTo>
                <a:lnTo>
                  <a:pt x="5548" y="41782"/>
                </a:lnTo>
                <a:lnTo>
                  <a:pt x="5387" y="41528"/>
                </a:lnTo>
                <a:lnTo>
                  <a:pt x="5192" y="41274"/>
                </a:lnTo>
                <a:lnTo>
                  <a:pt x="5077" y="41020"/>
                </a:lnTo>
                <a:lnTo>
                  <a:pt x="4916" y="40766"/>
                </a:lnTo>
                <a:lnTo>
                  <a:pt x="4765" y="40131"/>
                </a:lnTo>
                <a:lnTo>
                  <a:pt x="4801" y="36194"/>
                </a:lnTo>
                <a:lnTo>
                  <a:pt x="4916" y="35940"/>
                </a:lnTo>
                <a:lnTo>
                  <a:pt x="4996" y="35559"/>
                </a:lnTo>
                <a:lnTo>
                  <a:pt x="5146" y="35432"/>
                </a:lnTo>
                <a:lnTo>
                  <a:pt x="5272" y="35178"/>
                </a:lnTo>
                <a:lnTo>
                  <a:pt x="4674" y="34924"/>
                </a:lnTo>
                <a:lnTo>
                  <a:pt x="3892" y="34416"/>
                </a:lnTo>
                <a:lnTo>
                  <a:pt x="3260" y="33654"/>
                </a:lnTo>
                <a:lnTo>
                  <a:pt x="3110" y="33400"/>
                </a:lnTo>
                <a:lnTo>
                  <a:pt x="2903" y="33146"/>
                </a:lnTo>
                <a:lnTo>
                  <a:pt x="2673" y="32511"/>
                </a:lnTo>
                <a:lnTo>
                  <a:pt x="2512" y="31876"/>
                </a:lnTo>
                <a:lnTo>
                  <a:pt x="2593" y="28447"/>
                </a:lnTo>
                <a:lnTo>
                  <a:pt x="2849" y="27812"/>
                </a:lnTo>
                <a:lnTo>
                  <a:pt x="3030" y="27431"/>
                </a:lnTo>
                <a:lnTo>
                  <a:pt x="2558" y="27177"/>
                </a:lnTo>
                <a:lnTo>
                  <a:pt x="2121" y="26796"/>
                </a:lnTo>
                <a:lnTo>
                  <a:pt x="1765" y="26415"/>
                </a:lnTo>
                <a:lnTo>
                  <a:pt x="1454" y="25907"/>
                </a:lnTo>
                <a:lnTo>
                  <a:pt x="1178" y="25526"/>
                </a:lnTo>
                <a:lnTo>
                  <a:pt x="1061" y="25145"/>
                </a:lnTo>
                <a:lnTo>
                  <a:pt x="948" y="24637"/>
                </a:lnTo>
                <a:lnTo>
                  <a:pt x="1061" y="20700"/>
                </a:lnTo>
                <a:lnTo>
                  <a:pt x="1178" y="20319"/>
                </a:lnTo>
                <a:lnTo>
                  <a:pt x="1730" y="19430"/>
                </a:lnTo>
                <a:lnTo>
                  <a:pt x="2087" y="19049"/>
                </a:lnTo>
                <a:lnTo>
                  <a:pt x="2478" y="18795"/>
                </a:lnTo>
                <a:lnTo>
                  <a:pt x="2949" y="18414"/>
                </a:lnTo>
                <a:lnTo>
                  <a:pt x="1517" y="15874"/>
                </a:lnTo>
                <a:lnTo>
                  <a:pt x="1569" y="12572"/>
                </a:lnTo>
                <a:lnTo>
                  <a:pt x="1684" y="12064"/>
                </a:lnTo>
                <a:lnTo>
                  <a:pt x="2363" y="10921"/>
                </a:lnTo>
                <a:lnTo>
                  <a:pt x="2673" y="10540"/>
                </a:lnTo>
                <a:lnTo>
                  <a:pt x="2984" y="10286"/>
                </a:lnTo>
                <a:lnTo>
                  <a:pt x="2593" y="9397"/>
                </a:lnTo>
                <a:lnTo>
                  <a:pt x="2708" y="5333"/>
                </a:lnTo>
                <a:lnTo>
                  <a:pt x="2869" y="5079"/>
                </a:lnTo>
                <a:lnTo>
                  <a:pt x="3030" y="4698"/>
                </a:lnTo>
                <a:lnTo>
                  <a:pt x="6997" y="2158"/>
                </a:lnTo>
                <a:lnTo>
                  <a:pt x="13008" y="2158"/>
                </a:lnTo>
                <a:lnTo>
                  <a:pt x="13322" y="1650"/>
                </a:lnTo>
                <a:lnTo>
                  <a:pt x="13759" y="1142"/>
                </a:lnTo>
                <a:lnTo>
                  <a:pt x="14426" y="253"/>
                </a:lnTo>
                <a:lnTo>
                  <a:pt x="14702" y="0"/>
                </a:lnTo>
                <a:close/>
              </a:path>
              <a:path w="29845" h="66039">
                <a:moveTo>
                  <a:pt x="21214" y="52323"/>
                </a:moveTo>
                <a:lnTo>
                  <a:pt x="18163" y="52323"/>
                </a:lnTo>
                <a:lnTo>
                  <a:pt x="18163" y="54101"/>
                </a:lnTo>
                <a:lnTo>
                  <a:pt x="18048" y="54482"/>
                </a:lnTo>
                <a:lnTo>
                  <a:pt x="18324" y="54355"/>
                </a:lnTo>
                <a:lnTo>
                  <a:pt x="22325" y="54355"/>
                </a:lnTo>
                <a:lnTo>
                  <a:pt x="21214" y="52323"/>
                </a:lnTo>
                <a:close/>
              </a:path>
              <a:path w="29845" h="66039">
                <a:moveTo>
                  <a:pt x="17940" y="53042"/>
                </a:moveTo>
                <a:lnTo>
                  <a:pt x="17726" y="53466"/>
                </a:lnTo>
                <a:lnTo>
                  <a:pt x="17531" y="53720"/>
                </a:lnTo>
                <a:lnTo>
                  <a:pt x="17301" y="54101"/>
                </a:lnTo>
                <a:lnTo>
                  <a:pt x="17025" y="54355"/>
                </a:lnTo>
                <a:lnTo>
                  <a:pt x="17220" y="54228"/>
                </a:lnTo>
                <a:lnTo>
                  <a:pt x="17887" y="53212"/>
                </a:lnTo>
                <a:lnTo>
                  <a:pt x="17940" y="53042"/>
                </a:lnTo>
                <a:close/>
              </a:path>
              <a:path w="29845" h="66039">
                <a:moveTo>
                  <a:pt x="18136" y="52412"/>
                </a:moveTo>
                <a:lnTo>
                  <a:pt x="17940" y="53042"/>
                </a:lnTo>
                <a:lnTo>
                  <a:pt x="18083" y="52704"/>
                </a:lnTo>
                <a:lnTo>
                  <a:pt x="18136" y="52412"/>
                </a:lnTo>
                <a:close/>
              </a:path>
              <a:path w="29845" h="66039">
                <a:moveTo>
                  <a:pt x="13008" y="2158"/>
                </a:moveTo>
                <a:lnTo>
                  <a:pt x="7745" y="2158"/>
                </a:lnTo>
                <a:lnTo>
                  <a:pt x="8848" y="2539"/>
                </a:lnTo>
                <a:lnTo>
                  <a:pt x="9124" y="2793"/>
                </a:lnTo>
                <a:lnTo>
                  <a:pt x="10343" y="8000"/>
                </a:lnTo>
                <a:lnTo>
                  <a:pt x="10102" y="8889"/>
                </a:lnTo>
                <a:lnTo>
                  <a:pt x="9550" y="9778"/>
                </a:lnTo>
                <a:lnTo>
                  <a:pt x="8848" y="10540"/>
                </a:lnTo>
                <a:lnTo>
                  <a:pt x="8297" y="11048"/>
                </a:lnTo>
                <a:lnTo>
                  <a:pt x="8492" y="11302"/>
                </a:lnTo>
                <a:lnTo>
                  <a:pt x="8653" y="11556"/>
                </a:lnTo>
                <a:lnTo>
                  <a:pt x="8874" y="12064"/>
                </a:lnTo>
                <a:lnTo>
                  <a:pt x="8998" y="16382"/>
                </a:lnTo>
                <a:lnTo>
                  <a:pt x="8572" y="17398"/>
                </a:lnTo>
                <a:lnTo>
                  <a:pt x="8251" y="17779"/>
                </a:lnTo>
                <a:lnTo>
                  <a:pt x="7906" y="18287"/>
                </a:lnTo>
                <a:lnTo>
                  <a:pt x="7503" y="18541"/>
                </a:lnTo>
                <a:lnTo>
                  <a:pt x="7032" y="18795"/>
                </a:lnTo>
                <a:lnTo>
                  <a:pt x="7664" y="19430"/>
                </a:lnTo>
                <a:lnTo>
                  <a:pt x="8297" y="20700"/>
                </a:lnTo>
                <a:lnTo>
                  <a:pt x="8377" y="24891"/>
                </a:lnTo>
                <a:lnTo>
                  <a:pt x="7986" y="25907"/>
                </a:lnTo>
                <a:lnTo>
                  <a:pt x="8848" y="26415"/>
                </a:lnTo>
                <a:lnTo>
                  <a:pt x="9515" y="27304"/>
                </a:lnTo>
                <a:lnTo>
                  <a:pt x="9791" y="27812"/>
                </a:lnTo>
                <a:lnTo>
                  <a:pt x="9987" y="28320"/>
                </a:lnTo>
                <a:lnTo>
                  <a:pt x="10102" y="31876"/>
                </a:lnTo>
                <a:lnTo>
                  <a:pt x="9872" y="32765"/>
                </a:lnTo>
                <a:lnTo>
                  <a:pt x="9630" y="33273"/>
                </a:lnTo>
                <a:lnTo>
                  <a:pt x="9469" y="33527"/>
                </a:lnTo>
                <a:lnTo>
                  <a:pt x="9791" y="33527"/>
                </a:lnTo>
                <a:lnTo>
                  <a:pt x="10343" y="33908"/>
                </a:lnTo>
                <a:lnTo>
                  <a:pt x="10849" y="34162"/>
                </a:lnTo>
                <a:lnTo>
                  <a:pt x="11321" y="34670"/>
                </a:lnTo>
                <a:lnTo>
                  <a:pt x="12183" y="40131"/>
                </a:lnTo>
                <a:lnTo>
                  <a:pt x="12068" y="40639"/>
                </a:lnTo>
                <a:lnTo>
                  <a:pt x="11873" y="41020"/>
                </a:lnTo>
                <a:lnTo>
                  <a:pt x="12425" y="41274"/>
                </a:lnTo>
                <a:lnTo>
                  <a:pt x="12896" y="41528"/>
                </a:lnTo>
                <a:lnTo>
                  <a:pt x="13563" y="42163"/>
                </a:lnTo>
                <a:lnTo>
                  <a:pt x="13724" y="42417"/>
                </a:lnTo>
                <a:lnTo>
                  <a:pt x="13920" y="42671"/>
                </a:lnTo>
                <a:lnTo>
                  <a:pt x="14276" y="43560"/>
                </a:lnTo>
                <a:lnTo>
                  <a:pt x="14391" y="47370"/>
                </a:lnTo>
                <a:lnTo>
                  <a:pt x="15921" y="47624"/>
                </a:lnTo>
                <a:lnTo>
                  <a:pt x="16588" y="48005"/>
                </a:lnTo>
                <a:lnTo>
                  <a:pt x="17140" y="48513"/>
                </a:lnTo>
                <a:lnTo>
                  <a:pt x="17611" y="49148"/>
                </a:lnTo>
                <a:lnTo>
                  <a:pt x="17807" y="49529"/>
                </a:lnTo>
                <a:lnTo>
                  <a:pt x="17968" y="49783"/>
                </a:lnTo>
                <a:lnTo>
                  <a:pt x="18121" y="50291"/>
                </a:lnTo>
                <a:lnTo>
                  <a:pt x="18244" y="51815"/>
                </a:lnTo>
                <a:lnTo>
                  <a:pt x="18136" y="52412"/>
                </a:lnTo>
                <a:lnTo>
                  <a:pt x="21214" y="52323"/>
                </a:lnTo>
                <a:lnTo>
                  <a:pt x="19220" y="48513"/>
                </a:lnTo>
                <a:lnTo>
                  <a:pt x="15725" y="41020"/>
                </a:lnTo>
                <a:lnTo>
                  <a:pt x="9767" y="17779"/>
                </a:lnTo>
                <a:lnTo>
                  <a:pt x="9886" y="12572"/>
                </a:lnTo>
                <a:lnTo>
                  <a:pt x="12850" y="2412"/>
                </a:lnTo>
                <a:lnTo>
                  <a:pt x="13008" y="215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25377" y="148072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578" y="0"/>
                </a:moveTo>
                <a:lnTo>
                  <a:pt x="7463" y="309"/>
                </a:lnTo>
                <a:lnTo>
                  <a:pt x="7382" y="629"/>
                </a:lnTo>
                <a:lnTo>
                  <a:pt x="6911" y="1523"/>
                </a:lnTo>
                <a:lnTo>
                  <a:pt x="4162" y="3126"/>
                </a:lnTo>
                <a:lnTo>
                  <a:pt x="3099" y="3126"/>
                </a:lnTo>
                <a:lnTo>
                  <a:pt x="3300" y="3481"/>
                </a:lnTo>
                <a:lnTo>
                  <a:pt x="3530" y="4145"/>
                </a:lnTo>
                <a:lnTo>
                  <a:pt x="3645" y="4890"/>
                </a:lnTo>
                <a:lnTo>
                  <a:pt x="4599" y="4810"/>
                </a:lnTo>
                <a:lnTo>
                  <a:pt x="6970" y="3126"/>
                </a:lnTo>
                <a:lnTo>
                  <a:pt x="3495" y="3126"/>
                </a:lnTo>
                <a:lnTo>
                  <a:pt x="3056" y="3051"/>
                </a:lnTo>
                <a:lnTo>
                  <a:pt x="7017" y="3051"/>
                </a:lnTo>
                <a:lnTo>
                  <a:pt x="7259" y="2622"/>
                </a:lnTo>
                <a:lnTo>
                  <a:pt x="7509" y="2072"/>
                </a:lnTo>
                <a:lnTo>
                  <a:pt x="7624" y="1213"/>
                </a:lnTo>
                <a:lnTo>
                  <a:pt x="7578" y="0"/>
                </a:lnTo>
                <a:close/>
              </a:path>
              <a:path w="7620" h="5080">
                <a:moveTo>
                  <a:pt x="634" y="1313"/>
                </a:moveTo>
                <a:lnTo>
                  <a:pt x="3056" y="3051"/>
                </a:lnTo>
                <a:lnTo>
                  <a:pt x="2748" y="2588"/>
                </a:lnTo>
                <a:lnTo>
                  <a:pt x="634" y="1313"/>
                </a:lnTo>
                <a:close/>
              </a:path>
              <a:path w="7620" h="5080">
                <a:moveTo>
                  <a:pt x="68" y="0"/>
                </a:moveTo>
                <a:lnTo>
                  <a:pt x="0" y="1213"/>
                </a:lnTo>
                <a:lnTo>
                  <a:pt x="344" y="1248"/>
                </a:lnTo>
                <a:lnTo>
                  <a:pt x="634" y="1313"/>
                </a:lnTo>
                <a:lnTo>
                  <a:pt x="264" y="629"/>
                </a:lnTo>
                <a:lnTo>
                  <a:pt x="149" y="309"/>
                </a:lnTo>
                <a:lnTo>
                  <a:pt x="6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18535" y="88792"/>
            <a:ext cx="29845" cy="66040"/>
          </a:xfrm>
          <a:custGeom>
            <a:avLst/>
            <a:gdLst/>
            <a:ahLst/>
            <a:cxnLst/>
            <a:rect l="l" t="t" r="r" b="b"/>
            <a:pathLst>
              <a:path w="29845" h="66039">
                <a:moveTo>
                  <a:pt x="14581" y="0"/>
                </a:moveTo>
                <a:lnTo>
                  <a:pt x="19505" y="17017"/>
                </a:lnTo>
                <a:lnTo>
                  <a:pt x="19383" y="19430"/>
                </a:lnTo>
                <a:lnTo>
                  <a:pt x="3172" y="60832"/>
                </a:lnTo>
                <a:lnTo>
                  <a:pt x="0" y="65658"/>
                </a:lnTo>
                <a:lnTo>
                  <a:pt x="816" y="65277"/>
                </a:lnTo>
                <a:lnTo>
                  <a:pt x="2943" y="63753"/>
                </a:lnTo>
                <a:lnTo>
                  <a:pt x="3104" y="63118"/>
                </a:lnTo>
                <a:lnTo>
                  <a:pt x="3576" y="62229"/>
                </a:lnTo>
                <a:lnTo>
                  <a:pt x="4001" y="61721"/>
                </a:lnTo>
                <a:lnTo>
                  <a:pt x="4519" y="61213"/>
                </a:lnTo>
                <a:lnTo>
                  <a:pt x="5381" y="60832"/>
                </a:lnTo>
                <a:lnTo>
                  <a:pt x="6370" y="60578"/>
                </a:lnTo>
                <a:lnTo>
                  <a:pt x="6842" y="60578"/>
                </a:lnTo>
                <a:lnTo>
                  <a:pt x="6937" y="59308"/>
                </a:lnTo>
                <a:lnTo>
                  <a:pt x="10648" y="54355"/>
                </a:lnTo>
                <a:lnTo>
                  <a:pt x="11168" y="54355"/>
                </a:lnTo>
                <a:lnTo>
                  <a:pt x="11071" y="53974"/>
                </a:lnTo>
                <a:lnTo>
                  <a:pt x="14857" y="47370"/>
                </a:lnTo>
                <a:lnTo>
                  <a:pt x="14972" y="43560"/>
                </a:lnTo>
                <a:lnTo>
                  <a:pt x="17410" y="41020"/>
                </a:lnTo>
                <a:lnTo>
                  <a:pt x="17214" y="40639"/>
                </a:lnTo>
                <a:lnTo>
                  <a:pt x="17053" y="40131"/>
                </a:lnTo>
                <a:lnTo>
                  <a:pt x="17053" y="36321"/>
                </a:lnTo>
                <a:lnTo>
                  <a:pt x="17410" y="35432"/>
                </a:lnTo>
                <a:lnTo>
                  <a:pt x="18157" y="34416"/>
                </a:lnTo>
                <a:lnTo>
                  <a:pt x="18399" y="34162"/>
                </a:lnTo>
                <a:lnTo>
                  <a:pt x="18905" y="33908"/>
                </a:lnTo>
                <a:lnTo>
                  <a:pt x="19457" y="33527"/>
                </a:lnTo>
                <a:lnTo>
                  <a:pt x="19767" y="33527"/>
                </a:lnTo>
                <a:lnTo>
                  <a:pt x="19442" y="32892"/>
                </a:lnTo>
                <a:lnTo>
                  <a:pt x="19344" y="32638"/>
                </a:lnTo>
                <a:lnTo>
                  <a:pt x="19248" y="32257"/>
                </a:lnTo>
                <a:lnTo>
                  <a:pt x="19256" y="28447"/>
                </a:lnTo>
                <a:lnTo>
                  <a:pt x="19457" y="27812"/>
                </a:lnTo>
                <a:lnTo>
                  <a:pt x="19733" y="27304"/>
                </a:lnTo>
                <a:lnTo>
                  <a:pt x="20043" y="26923"/>
                </a:lnTo>
                <a:lnTo>
                  <a:pt x="20400" y="26415"/>
                </a:lnTo>
                <a:lnTo>
                  <a:pt x="21308" y="25907"/>
                </a:lnTo>
                <a:lnTo>
                  <a:pt x="21067" y="25399"/>
                </a:lnTo>
                <a:lnTo>
                  <a:pt x="20906" y="24891"/>
                </a:lnTo>
                <a:lnTo>
                  <a:pt x="21895" y="19177"/>
                </a:lnTo>
                <a:lnTo>
                  <a:pt x="22205" y="18796"/>
                </a:lnTo>
                <a:lnTo>
                  <a:pt x="20161" y="15748"/>
                </a:lnTo>
                <a:lnTo>
                  <a:pt x="20239" y="12446"/>
                </a:lnTo>
                <a:lnTo>
                  <a:pt x="20595" y="11557"/>
                </a:lnTo>
                <a:lnTo>
                  <a:pt x="20756" y="11303"/>
                </a:lnTo>
                <a:lnTo>
                  <a:pt x="20952" y="11049"/>
                </a:lnTo>
                <a:lnTo>
                  <a:pt x="20400" y="10541"/>
                </a:lnTo>
                <a:lnTo>
                  <a:pt x="19491" y="9525"/>
                </a:lnTo>
                <a:lnTo>
                  <a:pt x="19079" y="8636"/>
                </a:lnTo>
                <a:lnTo>
                  <a:pt x="18990" y="8382"/>
                </a:lnTo>
                <a:lnTo>
                  <a:pt x="18870" y="7874"/>
                </a:lnTo>
                <a:lnTo>
                  <a:pt x="18951" y="4445"/>
                </a:lnTo>
                <a:lnTo>
                  <a:pt x="19376" y="3556"/>
                </a:lnTo>
                <a:lnTo>
                  <a:pt x="19848" y="3048"/>
                </a:lnTo>
                <a:lnTo>
                  <a:pt x="20434" y="2540"/>
                </a:lnTo>
                <a:lnTo>
                  <a:pt x="21504" y="2159"/>
                </a:lnTo>
                <a:lnTo>
                  <a:pt x="25223" y="2159"/>
                </a:lnTo>
                <a:lnTo>
                  <a:pt x="24137" y="1905"/>
                </a:lnTo>
                <a:lnTo>
                  <a:pt x="21182" y="1143"/>
                </a:lnTo>
                <a:lnTo>
                  <a:pt x="18008" y="635"/>
                </a:lnTo>
                <a:lnTo>
                  <a:pt x="16306" y="254"/>
                </a:lnTo>
                <a:lnTo>
                  <a:pt x="14581" y="0"/>
                </a:lnTo>
                <a:close/>
              </a:path>
              <a:path w="29845" h="66039">
                <a:moveTo>
                  <a:pt x="25223" y="2159"/>
                </a:moveTo>
                <a:lnTo>
                  <a:pt x="22677" y="2159"/>
                </a:lnTo>
                <a:lnTo>
                  <a:pt x="23815" y="2540"/>
                </a:lnTo>
                <a:lnTo>
                  <a:pt x="24528" y="2921"/>
                </a:lnTo>
                <a:lnTo>
                  <a:pt x="26732" y="8890"/>
                </a:lnTo>
                <a:lnTo>
                  <a:pt x="26607" y="9525"/>
                </a:lnTo>
                <a:lnTo>
                  <a:pt x="26414" y="10033"/>
                </a:lnTo>
                <a:lnTo>
                  <a:pt x="26253" y="10287"/>
                </a:lnTo>
                <a:lnTo>
                  <a:pt x="26575" y="10541"/>
                </a:lnTo>
                <a:lnTo>
                  <a:pt x="27162" y="11303"/>
                </a:lnTo>
                <a:lnTo>
                  <a:pt x="27553" y="12065"/>
                </a:lnTo>
                <a:lnTo>
                  <a:pt x="27648" y="12446"/>
                </a:lnTo>
                <a:lnTo>
                  <a:pt x="27696" y="14351"/>
                </a:lnTo>
                <a:lnTo>
                  <a:pt x="27679" y="16129"/>
                </a:lnTo>
                <a:lnTo>
                  <a:pt x="26334" y="18415"/>
                </a:lnTo>
                <a:lnTo>
                  <a:pt x="27162" y="19050"/>
                </a:lnTo>
                <a:lnTo>
                  <a:pt x="27518" y="19431"/>
                </a:lnTo>
                <a:lnTo>
                  <a:pt x="28070" y="20320"/>
                </a:lnTo>
                <a:lnTo>
                  <a:pt x="28266" y="20955"/>
                </a:lnTo>
                <a:lnTo>
                  <a:pt x="28386" y="24384"/>
                </a:lnTo>
                <a:lnTo>
                  <a:pt x="28070" y="25527"/>
                </a:lnTo>
                <a:lnTo>
                  <a:pt x="27518" y="26416"/>
                </a:lnTo>
                <a:lnTo>
                  <a:pt x="26725" y="27178"/>
                </a:lnTo>
                <a:lnTo>
                  <a:pt x="26253" y="27432"/>
                </a:lnTo>
                <a:lnTo>
                  <a:pt x="26495" y="27940"/>
                </a:lnTo>
                <a:lnTo>
                  <a:pt x="26656" y="28448"/>
                </a:lnTo>
                <a:lnTo>
                  <a:pt x="26705" y="32131"/>
                </a:lnTo>
                <a:lnTo>
                  <a:pt x="26460" y="32893"/>
                </a:lnTo>
                <a:lnTo>
                  <a:pt x="26184" y="33401"/>
                </a:lnTo>
                <a:lnTo>
                  <a:pt x="25586" y="34163"/>
                </a:lnTo>
                <a:lnTo>
                  <a:pt x="25356" y="34417"/>
                </a:lnTo>
                <a:lnTo>
                  <a:pt x="25080" y="34544"/>
                </a:lnTo>
                <a:lnTo>
                  <a:pt x="24563" y="34924"/>
                </a:lnTo>
                <a:lnTo>
                  <a:pt x="23976" y="35178"/>
                </a:lnTo>
                <a:lnTo>
                  <a:pt x="24137" y="35432"/>
                </a:lnTo>
                <a:lnTo>
                  <a:pt x="24367" y="35940"/>
                </a:lnTo>
                <a:lnTo>
                  <a:pt x="24488" y="36321"/>
                </a:lnTo>
                <a:lnTo>
                  <a:pt x="24528" y="40131"/>
                </a:lnTo>
                <a:lnTo>
                  <a:pt x="24413" y="40385"/>
                </a:lnTo>
                <a:lnTo>
                  <a:pt x="24333" y="40766"/>
                </a:lnTo>
                <a:lnTo>
                  <a:pt x="24218" y="41020"/>
                </a:lnTo>
                <a:lnTo>
                  <a:pt x="23700" y="41782"/>
                </a:lnTo>
                <a:lnTo>
                  <a:pt x="23309" y="42163"/>
                </a:lnTo>
                <a:lnTo>
                  <a:pt x="23079" y="42417"/>
                </a:lnTo>
                <a:lnTo>
                  <a:pt x="22010" y="42925"/>
                </a:lnTo>
                <a:lnTo>
                  <a:pt x="22205" y="43306"/>
                </a:lnTo>
                <a:lnTo>
                  <a:pt x="22266" y="43560"/>
                </a:lnTo>
                <a:lnTo>
                  <a:pt x="22366" y="47370"/>
                </a:lnTo>
                <a:lnTo>
                  <a:pt x="22286" y="47751"/>
                </a:lnTo>
                <a:lnTo>
                  <a:pt x="22171" y="48132"/>
                </a:lnTo>
                <a:lnTo>
                  <a:pt x="18594" y="50672"/>
                </a:lnTo>
                <a:lnTo>
                  <a:pt x="18556" y="54101"/>
                </a:lnTo>
                <a:lnTo>
                  <a:pt x="15605" y="57149"/>
                </a:lnTo>
                <a:lnTo>
                  <a:pt x="14305" y="57149"/>
                </a:lnTo>
                <a:lnTo>
                  <a:pt x="14386" y="61086"/>
                </a:lnTo>
                <a:lnTo>
                  <a:pt x="29181" y="23749"/>
                </a:lnTo>
                <a:lnTo>
                  <a:pt x="29308" y="21971"/>
                </a:lnTo>
                <a:lnTo>
                  <a:pt x="29204" y="14859"/>
                </a:lnTo>
                <a:lnTo>
                  <a:pt x="26851" y="2540"/>
                </a:lnTo>
                <a:lnTo>
                  <a:pt x="25223" y="2159"/>
                </a:lnTo>
                <a:close/>
              </a:path>
              <a:path w="29845" h="66039">
                <a:moveTo>
                  <a:pt x="6937" y="59308"/>
                </a:moveTo>
                <a:lnTo>
                  <a:pt x="7037" y="59816"/>
                </a:lnTo>
                <a:lnTo>
                  <a:pt x="7233" y="60197"/>
                </a:lnTo>
                <a:lnTo>
                  <a:pt x="7072" y="59816"/>
                </a:lnTo>
                <a:lnTo>
                  <a:pt x="6957" y="59435"/>
                </a:lnTo>
                <a:close/>
              </a:path>
              <a:path w="29845" h="66039">
                <a:moveTo>
                  <a:pt x="11168" y="54355"/>
                </a:moveTo>
                <a:lnTo>
                  <a:pt x="10924" y="54355"/>
                </a:lnTo>
                <a:lnTo>
                  <a:pt x="11200" y="54482"/>
                </a:lnTo>
                <a:close/>
              </a:path>
              <a:path w="29845" h="66039">
                <a:moveTo>
                  <a:pt x="11543" y="53510"/>
                </a:moveTo>
                <a:lnTo>
                  <a:pt x="12028" y="54228"/>
                </a:lnTo>
                <a:lnTo>
                  <a:pt x="12258" y="54355"/>
                </a:lnTo>
                <a:lnTo>
                  <a:pt x="11982" y="54101"/>
                </a:lnTo>
                <a:lnTo>
                  <a:pt x="11543" y="53510"/>
                </a:lnTo>
                <a:close/>
              </a:path>
              <a:path w="29845" h="66039">
                <a:moveTo>
                  <a:pt x="11332" y="53118"/>
                </a:moveTo>
                <a:lnTo>
                  <a:pt x="11481" y="53408"/>
                </a:lnTo>
                <a:lnTo>
                  <a:pt x="11332" y="53118"/>
                </a:lnTo>
                <a:close/>
              </a:path>
              <a:path w="29845" h="66039">
                <a:moveTo>
                  <a:pt x="11129" y="52323"/>
                </a:moveTo>
                <a:lnTo>
                  <a:pt x="11291" y="52986"/>
                </a:lnTo>
                <a:lnTo>
                  <a:pt x="11129" y="52323"/>
                </a:lnTo>
                <a:close/>
              </a:path>
              <a:path w="29845" h="66039">
                <a:moveTo>
                  <a:pt x="27696" y="14351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0204" y="142277"/>
            <a:ext cx="43815" cy="33655"/>
          </a:xfrm>
          <a:custGeom>
            <a:avLst/>
            <a:gdLst/>
            <a:ahLst/>
            <a:cxnLst/>
            <a:rect l="l" t="t" r="r" b="b"/>
            <a:pathLst>
              <a:path w="43815" h="33655">
                <a:moveTo>
                  <a:pt x="31063" y="22859"/>
                </a:moveTo>
                <a:lnTo>
                  <a:pt x="26383" y="27371"/>
                </a:lnTo>
                <a:lnTo>
                  <a:pt x="26891" y="28035"/>
                </a:lnTo>
                <a:lnTo>
                  <a:pt x="35387" y="33636"/>
                </a:lnTo>
                <a:lnTo>
                  <a:pt x="36376" y="33006"/>
                </a:lnTo>
                <a:lnTo>
                  <a:pt x="39826" y="29868"/>
                </a:lnTo>
                <a:lnTo>
                  <a:pt x="40228" y="29444"/>
                </a:lnTo>
                <a:lnTo>
                  <a:pt x="41289" y="27955"/>
                </a:lnTo>
                <a:lnTo>
                  <a:pt x="41838" y="27050"/>
                </a:lnTo>
                <a:lnTo>
                  <a:pt x="39400" y="26627"/>
                </a:lnTo>
                <a:lnTo>
                  <a:pt x="38733" y="26466"/>
                </a:lnTo>
                <a:lnTo>
                  <a:pt x="31730" y="23374"/>
                </a:lnTo>
                <a:lnTo>
                  <a:pt x="31063" y="22859"/>
                </a:lnTo>
                <a:close/>
              </a:path>
              <a:path w="43815" h="33655">
                <a:moveTo>
                  <a:pt x="41171" y="10960"/>
                </a:moveTo>
                <a:lnTo>
                  <a:pt x="29844" y="14372"/>
                </a:lnTo>
                <a:lnTo>
                  <a:pt x="30281" y="14957"/>
                </a:lnTo>
                <a:lnTo>
                  <a:pt x="31650" y="20832"/>
                </a:lnTo>
                <a:lnTo>
                  <a:pt x="34088" y="21061"/>
                </a:lnTo>
                <a:lnTo>
                  <a:pt x="43678" y="20041"/>
                </a:lnTo>
                <a:lnTo>
                  <a:pt x="43563" y="17694"/>
                </a:lnTo>
                <a:lnTo>
                  <a:pt x="43253" y="15976"/>
                </a:lnTo>
                <a:lnTo>
                  <a:pt x="43092" y="15380"/>
                </a:lnTo>
                <a:lnTo>
                  <a:pt x="42775" y="14372"/>
                </a:lnTo>
                <a:lnTo>
                  <a:pt x="42310" y="13158"/>
                </a:lnTo>
                <a:lnTo>
                  <a:pt x="41171" y="10960"/>
                </a:lnTo>
                <a:close/>
              </a:path>
              <a:path w="43815" h="33655">
                <a:moveTo>
                  <a:pt x="24853" y="274"/>
                </a:moveTo>
                <a:lnTo>
                  <a:pt x="22806" y="11040"/>
                </a:lnTo>
                <a:lnTo>
                  <a:pt x="24186" y="11154"/>
                </a:lnTo>
                <a:lnTo>
                  <a:pt x="24612" y="11280"/>
                </a:lnTo>
                <a:lnTo>
                  <a:pt x="29131" y="13582"/>
                </a:lnTo>
                <a:lnTo>
                  <a:pt x="30621" y="10960"/>
                </a:lnTo>
                <a:lnTo>
                  <a:pt x="31374" y="9791"/>
                </a:lnTo>
                <a:lnTo>
                  <a:pt x="33030" y="7478"/>
                </a:lnTo>
                <a:lnTo>
                  <a:pt x="33812" y="6459"/>
                </a:lnTo>
                <a:lnTo>
                  <a:pt x="35306" y="4695"/>
                </a:lnTo>
                <a:lnTo>
                  <a:pt x="34525" y="4145"/>
                </a:lnTo>
                <a:lnTo>
                  <a:pt x="25716" y="435"/>
                </a:lnTo>
                <a:lnTo>
                  <a:pt x="24853" y="274"/>
                </a:lnTo>
                <a:close/>
              </a:path>
              <a:path w="43815" h="33655">
                <a:moveTo>
                  <a:pt x="118" y="14212"/>
                </a:moveTo>
                <a:lnTo>
                  <a:pt x="0" y="18988"/>
                </a:lnTo>
                <a:lnTo>
                  <a:pt x="83" y="19618"/>
                </a:lnTo>
                <a:lnTo>
                  <a:pt x="229" y="20316"/>
                </a:lnTo>
                <a:lnTo>
                  <a:pt x="6373" y="24004"/>
                </a:lnTo>
                <a:lnTo>
                  <a:pt x="7155" y="23958"/>
                </a:lnTo>
                <a:lnTo>
                  <a:pt x="13722" y="22355"/>
                </a:lnTo>
                <a:lnTo>
                  <a:pt x="13526" y="21691"/>
                </a:lnTo>
                <a:lnTo>
                  <a:pt x="13365" y="21026"/>
                </a:lnTo>
                <a:lnTo>
                  <a:pt x="13244" y="20202"/>
                </a:lnTo>
                <a:lnTo>
                  <a:pt x="13333" y="18404"/>
                </a:lnTo>
                <a:lnTo>
                  <a:pt x="13424" y="17808"/>
                </a:lnTo>
                <a:lnTo>
                  <a:pt x="13572" y="17270"/>
                </a:lnTo>
                <a:lnTo>
                  <a:pt x="13768" y="16720"/>
                </a:lnTo>
                <a:lnTo>
                  <a:pt x="13998" y="16205"/>
                </a:lnTo>
                <a:lnTo>
                  <a:pt x="8501" y="16205"/>
                </a:lnTo>
                <a:lnTo>
                  <a:pt x="7477" y="16125"/>
                </a:lnTo>
                <a:lnTo>
                  <a:pt x="6534" y="16010"/>
                </a:lnTo>
                <a:lnTo>
                  <a:pt x="4637" y="15701"/>
                </a:lnTo>
                <a:lnTo>
                  <a:pt x="2164" y="14991"/>
                </a:lnTo>
                <a:lnTo>
                  <a:pt x="118" y="14212"/>
                </a:lnTo>
                <a:close/>
              </a:path>
              <a:path w="43815" h="33655">
                <a:moveTo>
                  <a:pt x="14550" y="15186"/>
                </a:moveTo>
                <a:lnTo>
                  <a:pt x="9478" y="16205"/>
                </a:lnTo>
                <a:lnTo>
                  <a:pt x="13998" y="16205"/>
                </a:lnTo>
                <a:lnTo>
                  <a:pt x="14550" y="15186"/>
                </a:lnTo>
                <a:close/>
              </a:path>
              <a:path w="43815" h="33655">
                <a:moveTo>
                  <a:pt x="17264" y="0"/>
                </a:moveTo>
                <a:lnTo>
                  <a:pt x="6879" y="3836"/>
                </a:lnTo>
                <a:lnTo>
                  <a:pt x="7431" y="5016"/>
                </a:lnTo>
                <a:lnTo>
                  <a:pt x="14791" y="14842"/>
                </a:lnTo>
                <a:lnTo>
                  <a:pt x="15102" y="14407"/>
                </a:lnTo>
                <a:lnTo>
                  <a:pt x="15458" y="14017"/>
                </a:lnTo>
                <a:lnTo>
                  <a:pt x="21783" y="11040"/>
                </a:lnTo>
                <a:lnTo>
                  <a:pt x="22369" y="11040"/>
                </a:lnTo>
                <a:lnTo>
                  <a:pt x="21392" y="9791"/>
                </a:lnTo>
                <a:lnTo>
                  <a:pt x="20529" y="8451"/>
                </a:lnTo>
                <a:lnTo>
                  <a:pt x="19736" y="7008"/>
                </a:lnTo>
                <a:lnTo>
                  <a:pt x="19425" y="6264"/>
                </a:lnTo>
                <a:lnTo>
                  <a:pt x="19069" y="5520"/>
                </a:lnTo>
                <a:lnTo>
                  <a:pt x="18420" y="3836"/>
                </a:lnTo>
                <a:lnTo>
                  <a:pt x="17533" y="1053"/>
                </a:lnTo>
                <a:lnTo>
                  <a:pt x="1726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26602" y="270191"/>
            <a:ext cx="9525" cy="20955"/>
          </a:xfrm>
          <a:custGeom>
            <a:avLst/>
            <a:gdLst/>
            <a:ahLst/>
            <a:cxnLst/>
            <a:rect l="l" t="t" r="r" b="b"/>
            <a:pathLst>
              <a:path w="9525" h="20954">
                <a:moveTo>
                  <a:pt x="1694" y="0"/>
                </a:moveTo>
                <a:lnTo>
                  <a:pt x="1223" y="939"/>
                </a:lnTo>
                <a:lnTo>
                  <a:pt x="717" y="2072"/>
                </a:lnTo>
                <a:lnTo>
                  <a:pt x="521" y="2656"/>
                </a:lnTo>
                <a:lnTo>
                  <a:pt x="280" y="3286"/>
                </a:lnTo>
                <a:lnTo>
                  <a:pt x="130" y="3836"/>
                </a:lnTo>
                <a:lnTo>
                  <a:pt x="50" y="4386"/>
                </a:lnTo>
                <a:lnTo>
                  <a:pt x="0" y="7833"/>
                </a:lnTo>
                <a:lnTo>
                  <a:pt x="212" y="9196"/>
                </a:lnTo>
                <a:lnTo>
                  <a:pt x="5823" y="20397"/>
                </a:lnTo>
                <a:lnTo>
                  <a:pt x="6099" y="20316"/>
                </a:lnTo>
                <a:lnTo>
                  <a:pt x="6340" y="20122"/>
                </a:lnTo>
                <a:lnTo>
                  <a:pt x="6570" y="19893"/>
                </a:lnTo>
                <a:lnTo>
                  <a:pt x="7203" y="18908"/>
                </a:lnTo>
                <a:lnTo>
                  <a:pt x="7594" y="18518"/>
                </a:lnTo>
                <a:lnTo>
                  <a:pt x="8307" y="17969"/>
                </a:lnTo>
                <a:lnTo>
                  <a:pt x="8456" y="17740"/>
                </a:lnTo>
                <a:lnTo>
                  <a:pt x="8663" y="17499"/>
                </a:lnTo>
                <a:lnTo>
                  <a:pt x="8928" y="16755"/>
                </a:lnTo>
                <a:lnTo>
                  <a:pt x="9089" y="16205"/>
                </a:lnTo>
                <a:lnTo>
                  <a:pt x="9330" y="14796"/>
                </a:lnTo>
                <a:lnTo>
                  <a:pt x="9250" y="12689"/>
                </a:lnTo>
                <a:lnTo>
                  <a:pt x="8778" y="11349"/>
                </a:lnTo>
                <a:lnTo>
                  <a:pt x="8341" y="10261"/>
                </a:lnTo>
                <a:lnTo>
                  <a:pt x="7721" y="9127"/>
                </a:lnTo>
                <a:lnTo>
                  <a:pt x="6260" y="6069"/>
                </a:lnTo>
                <a:lnTo>
                  <a:pt x="5593" y="4936"/>
                </a:lnTo>
                <a:lnTo>
                  <a:pt x="5202" y="4386"/>
                </a:lnTo>
                <a:lnTo>
                  <a:pt x="2913" y="1763"/>
                </a:lnTo>
                <a:lnTo>
                  <a:pt x="2051" y="584"/>
                </a:lnTo>
                <a:lnTo>
                  <a:pt x="169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34692" y="146549"/>
            <a:ext cx="34925" cy="25400"/>
          </a:xfrm>
          <a:custGeom>
            <a:avLst/>
            <a:gdLst/>
            <a:ahLst/>
            <a:cxnLst/>
            <a:rect l="l" t="t" r="r" b="b"/>
            <a:pathLst>
              <a:path w="34925" h="25400">
                <a:moveTo>
                  <a:pt x="25586" y="20271"/>
                </a:moveTo>
                <a:lnTo>
                  <a:pt x="24528" y="21450"/>
                </a:lnTo>
                <a:lnTo>
                  <a:pt x="24137" y="21759"/>
                </a:lnTo>
                <a:lnTo>
                  <a:pt x="24574" y="22229"/>
                </a:lnTo>
                <a:lnTo>
                  <a:pt x="28818" y="25092"/>
                </a:lnTo>
                <a:lnTo>
                  <a:pt x="30117" y="23718"/>
                </a:lnTo>
                <a:lnTo>
                  <a:pt x="29680" y="23523"/>
                </a:lnTo>
                <a:lnTo>
                  <a:pt x="28576" y="22859"/>
                </a:lnTo>
                <a:lnTo>
                  <a:pt x="27829" y="22355"/>
                </a:lnTo>
                <a:lnTo>
                  <a:pt x="26690" y="21450"/>
                </a:lnTo>
                <a:lnTo>
                  <a:pt x="26334" y="21061"/>
                </a:lnTo>
                <a:lnTo>
                  <a:pt x="25943" y="20706"/>
                </a:lnTo>
                <a:lnTo>
                  <a:pt x="25586" y="20271"/>
                </a:lnTo>
                <a:close/>
              </a:path>
              <a:path w="34925" h="25400">
                <a:moveTo>
                  <a:pt x="34084" y="10250"/>
                </a:moveTo>
                <a:lnTo>
                  <a:pt x="26541" y="12013"/>
                </a:lnTo>
                <a:lnTo>
                  <a:pt x="26805" y="12643"/>
                </a:lnTo>
                <a:lnTo>
                  <a:pt x="27012" y="13307"/>
                </a:lnTo>
                <a:lnTo>
                  <a:pt x="27136" y="13857"/>
                </a:lnTo>
                <a:lnTo>
                  <a:pt x="27242" y="14682"/>
                </a:lnTo>
                <a:lnTo>
                  <a:pt x="27955" y="14716"/>
                </a:lnTo>
                <a:lnTo>
                  <a:pt x="30037" y="14716"/>
                </a:lnTo>
                <a:lnTo>
                  <a:pt x="31290" y="14636"/>
                </a:lnTo>
                <a:lnTo>
                  <a:pt x="33303" y="14407"/>
                </a:lnTo>
                <a:lnTo>
                  <a:pt x="34475" y="14212"/>
                </a:lnTo>
                <a:lnTo>
                  <a:pt x="34441" y="13857"/>
                </a:lnTo>
                <a:lnTo>
                  <a:pt x="34084" y="12838"/>
                </a:lnTo>
                <a:lnTo>
                  <a:pt x="34084" y="10250"/>
                </a:lnTo>
                <a:close/>
              </a:path>
              <a:path w="34925" h="25400">
                <a:moveTo>
                  <a:pt x="24137" y="0"/>
                </a:moveTo>
                <a:lnTo>
                  <a:pt x="20170" y="7008"/>
                </a:lnTo>
                <a:lnTo>
                  <a:pt x="21469" y="7352"/>
                </a:lnTo>
                <a:lnTo>
                  <a:pt x="22642" y="7902"/>
                </a:lnTo>
                <a:lnTo>
                  <a:pt x="23390" y="8337"/>
                </a:lnTo>
                <a:lnTo>
                  <a:pt x="23624" y="7352"/>
                </a:lnTo>
                <a:lnTo>
                  <a:pt x="23827" y="6688"/>
                </a:lnTo>
                <a:lnTo>
                  <a:pt x="26805" y="1282"/>
                </a:lnTo>
                <a:lnTo>
                  <a:pt x="26265" y="778"/>
                </a:lnTo>
                <a:lnTo>
                  <a:pt x="25552" y="343"/>
                </a:lnTo>
                <a:lnTo>
                  <a:pt x="25241" y="229"/>
                </a:lnTo>
                <a:lnTo>
                  <a:pt x="24137" y="0"/>
                </a:lnTo>
                <a:close/>
              </a:path>
              <a:path w="34925" h="25400">
                <a:moveTo>
                  <a:pt x="10257" y="309"/>
                </a:moveTo>
                <a:lnTo>
                  <a:pt x="7463" y="2027"/>
                </a:lnTo>
                <a:lnTo>
                  <a:pt x="7883" y="2966"/>
                </a:lnTo>
                <a:lnTo>
                  <a:pt x="11867" y="8921"/>
                </a:lnTo>
                <a:lnTo>
                  <a:pt x="12534" y="8417"/>
                </a:lnTo>
                <a:lnTo>
                  <a:pt x="13247" y="7982"/>
                </a:lnTo>
                <a:lnTo>
                  <a:pt x="13995" y="7593"/>
                </a:lnTo>
                <a:lnTo>
                  <a:pt x="14777" y="7272"/>
                </a:lnTo>
                <a:lnTo>
                  <a:pt x="13558" y="5989"/>
                </a:lnTo>
                <a:lnTo>
                  <a:pt x="13006" y="5325"/>
                </a:lnTo>
                <a:lnTo>
                  <a:pt x="12109" y="4111"/>
                </a:lnTo>
                <a:lnTo>
                  <a:pt x="11382" y="2851"/>
                </a:lnTo>
                <a:lnTo>
                  <a:pt x="10729" y="1603"/>
                </a:lnTo>
                <a:lnTo>
                  <a:pt x="10257" y="309"/>
                </a:lnTo>
                <a:close/>
              </a:path>
              <a:path w="34925" h="25400">
                <a:moveTo>
                  <a:pt x="195" y="14052"/>
                </a:moveTo>
                <a:lnTo>
                  <a:pt x="121" y="14281"/>
                </a:lnTo>
                <a:lnTo>
                  <a:pt x="0" y="16319"/>
                </a:lnTo>
                <a:lnTo>
                  <a:pt x="310" y="17110"/>
                </a:lnTo>
                <a:lnTo>
                  <a:pt x="1448" y="17144"/>
                </a:lnTo>
                <a:lnTo>
                  <a:pt x="2587" y="17144"/>
                </a:lnTo>
                <a:lnTo>
                  <a:pt x="4910" y="16984"/>
                </a:lnTo>
                <a:lnTo>
                  <a:pt x="7980" y="16640"/>
                </a:lnTo>
                <a:lnTo>
                  <a:pt x="8843" y="16480"/>
                </a:lnTo>
                <a:lnTo>
                  <a:pt x="8794" y="14361"/>
                </a:lnTo>
                <a:lnTo>
                  <a:pt x="2667" y="14361"/>
                </a:lnTo>
                <a:lnTo>
                  <a:pt x="1609" y="14281"/>
                </a:lnTo>
                <a:lnTo>
                  <a:pt x="195" y="14052"/>
                </a:lnTo>
                <a:close/>
              </a:path>
              <a:path w="34925" h="25400">
                <a:moveTo>
                  <a:pt x="8923" y="13697"/>
                </a:moveTo>
                <a:lnTo>
                  <a:pt x="7072" y="14086"/>
                </a:lnTo>
                <a:lnTo>
                  <a:pt x="6244" y="14212"/>
                </a:lnTo>
                <a:lnTo>
                  <a:pt x="5427" y="14281"/>
                </a:lnTo>
                <a:lnTo>
                  <a:pt x="3932" y="14361"/>
                </a:lnTo>
                <a:lnTo>
                  <a:pt x="8794" y="14361"/>
                </a:lnTo>
                <a:lnTo>
                  <a:pt x="8923" y="1369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06817" y="424296"/>
            <a:ext cx="45085" cy="78740"/>
          </a:xfrm>
          <a:custGeom>
            <a:avLst/>
            <a:gdLst/>
            <a:ahLst/>
            <a:cxnLst/>
            <a:rect l="l" t="t" r="r" b="b"/>
            <a:pathLst>
              <a:path w="45084" h="78740">
                <a:moveTo>
                  <a:pt x="33808" y="0"/>
                </a:moveTo>
                <a:lnTo>
                  <a:pt x="29013" y="1259"/>
                </a:lnTo>
                <a:lnTo>
                  <a:pt x="28105" y="1603"/>
                </a:lnTo>
                <a:lnTo>
                  <a:pt x="26690" y="2072"/>
                </a:lnTo>
                <a:lnTo>
                  <a:pt x="25276" y="2313"/>
                </a:lnTo>
                <a:lnTo>
                  <a:pt x="22286" y="2542"/>
                </a:lnTo>
                <a:lnTo>
                  <a:pt x="21343" y="2668"/>
                </a:lnTo>
                <a:lnTo>
                  <a:pt x="18912" y="5840"/>
                </a:lnTo>
                <a:lnTo>
                  <a:pt x="19146" y="7833"/>
                </a:lnTo>
                <a:lnTo>
                  <a:pt x="19126" y="11830"/>
                </a:lnTo>
                <a:lnTo>
                  <a:pt x="33027" y="39935"/>
                </a:lnTo>
                <a:lnTo>
                  <a:pt x="33923" y="40954"/>
                </a:lnTo>
                <a:lnTo>
                  <a:pt x="34360" y="41618"/>
                </a:lnTo>
                <a:lnTo>
                  <a:pt x="34280" y="42408"/>
                </a:lnTo>
                <a:lnTo>
                  <a:pt x="34084" y="42958"/>
                </a:lnTo>
                <a:lnTo>
                  <a:pt x="14501" y="70009"/>
                </a:lnTo>
                <a:lnTo>
                  <a:pt x="13604" y="70169"/>
                </a:lnTo>
                <a:lnTo>
                  <a:pt x="13167" y="70284"/>
                </a:lnTo>
                <a:lnTo>
                  <a:pt x="11396" y="71063"/>
                </a:lnTo>
                <a:lnTo>
                  <a:pt x="9625" y="72002"/>
                </a:lnTo>
                <a:lnTo>
                  <a:pt x="8762" y="72517"/>
                </a:lnTo>
                <a:lnTo>
                  <a:pt x="7865" y="72987"/>
                </a:lnTo>
                <a:lnTo>
                  <a:pt x="6034" y="73846"/>
                </a:lnTo>
                <a:lnTo>
                  <a:pt x="3139" y="74899"/>
                </a:lnTo>
                <a:lnTo>
                  <a:pt x="2437" y="75174"/>
                </a:lnTo>
                <a:lnTo>
                  <a:pt x="1728" y="75529"/>
                </a:lnTo>
                <a:lnTo>
                  <a:pt x="1218" y="75758"/>
                </a:lnTo>
                <a:lnTo>
                  <a:pt x="701" y="76079"/>
                </a:lnTo>
                <a:lnTo>
                  <a:pt x="269" y="76434"/>
                </a:lnTo>
                <a:lnTo>
                  <a:pt x="34" y="76697"/>
                </a:lnTo>
                <a:lnTo>
                  <a:pt x="0" y="77568"/>
                </a:lnTo>
                <a:lnTo>
                  <a:pt x="114" y="77717"/>
                </a:lnTo>
                <a:lnTo>
                  <a:pt x="551" y="78072"/>
                </a:lnTo>
                <a:lnTo>
                  <a:pt x="862" y="78232"/>
                </a:lnTo>
                <a:lnTo>
                  <a:pt x="1690" y="78587"/>
                </a:lnTo>
                <a:lnTo>
                  <a:pt x="2552" y="78701"/>
                </a:lnTo>
                <a:lnTo>
                  <a:pt x="3300" y="78587"/>
                </a:lnTo>
                <a:lnTo>
                  <a:pt x="3656" y="78461"/>
                </a:lnTo>
                <a:lnTo>
                  <a:pt x="4397" y="78072"/>
                </a:lnTo>
                <a:lnTo>
                  <a:pt x="5025" y="77682"/>
                </a:lnTo>
                <a:lnTo>
                  <a:pt x="6129" y="76903"/>
                </a:lnTo>
                <a:lnTo>
                  <a:pt x="7096" y="76388"/>
                </a:lnTo>
                <a:lnTo>
                  <a:pt x="7463" y="76228"/>
                </a:lnTo>
                <a:lnTo>
                  <a:pt x="8613" y="75838"/>
                </a:lnTo>
                <a:lnTo>
                  <a:pt x="9786" y="75529"/>
                </a:lnTo>
                <a:lnTo>
                  <a:pt x="12339" y="74979"/>
                </a:lnTo>
                <a:lnTo>
                  <a:pt x="13638" y="74670"/>
                </a:lnTo>
                <a:lnTo>
                  <a:pt x="18755" y="71452"/>
                </a:lnTo>
                <a:lnTo>
                  <a:pt x="19146" y="70834"/>
                </a:lnTo>
                <a:lnTo>
                  <a:pt x="19723" y="70169"/>
                </a:lnTo>
                <a:lnTo>
                  <a:pt x="20250" y="69654"/>
                </a:lnTo>
                <a:lnTo>
                  <a:pt x="22136" y="68016"/>
                </a:lnTo>
                <a:lnTo>
                  <a:pt x="22723" y="67467"/>
                </a:lnTo>
                <a:lnTo>
                  <a:pt x="25241" y="63355"/>
                </a:lnTo>
                <a:lnTo>
                  <a:pt x="25828" y="62221"/>
                </a:lnTo>
                <a:lnTo>
                  <a:pt x="34441" y="52509"/>
                </a:lnTo>
                <a:lnTo>
                  <a:pt x="35418" y="51376"/>
                </a:lnTo>
                <a:lnTo>
                  <a:pt x="36752" y="49761"/>
                </a:lnTo>
                <a:lnTo>
                  <a:pt x="37971" y="48123"/>
                </a:lnTo>
                <a:lnTo>
                  <a:pt x="39156" y="46474"/>
                </a:lnTo>
                <a:lnTo>
                  <a:pt x="40340" y="44871"/>
                </a:lnTo>
                <a:lnTo>
                  <a:pt x="41479" y="43267"/>
                </a:lnTo>
                <a:lnTo>
                  <a:pt x="43169" y="41114"/>
                </a:lnTo>
                <a:lnTo>
                  <a:pt x="44342" y="39786"/>
                </a:lnTo>
                <a:lnTo>
                  <a:pt x="44940" y="39190"/>
                </a:lnTo>
                <a:lnTo>
                  <a:pt x="44940" y="38721"/>
                </a:lnTo>
                <a:lnTo>
                  <a:pt x="44779" y="38331"/>
                </a:lnTo>
                <a:lnTo>
                  <a:pt x="44584" y="37942"/>
                </a:lnTo>
                <a:lnTo>
                  <a:pt x="43836" y="36762"/>
                </a:lnTo>
                <a:lnTo>
                  <a:pt x="42778" y="35354"/>
                </a:lnTo>
                <a:lnTo>
                  <a:pt x="41755" y="33796"/>
                </a:lnTo>
                <a:lnTo>
                  <a:pt x="37465" y="14762"/>
                </a:lnTo>
                <a:lnTo>
                  <a:pt x="37875" y="11475"/>
                </a:lnTo>
                <a:lnTo>
                  <a:pt x="38098" y="9986"/>
                </a:lnTo>
                <a:lnTo>
                  <a:pt x="38799" y="5840"/>
                </a:lnTo>
                <a:lnTo>
                  <a:pt x="38926" y="5291"/>
                </a:lnTo>
                <a:lnTo>
                  <a:pt x="38880" y="4111"/>
                </a:lnTo>
                <a:lnTo>
                  <a:pt x="38684" y="3756"/>
                </a:lnTo>
                <a:lnTo>
                  <a:pt x="37902" y="2977"/>
                </a:lnTo>
                <a:lnTo>
                  <a:pt x="37511" y="2668"/>
                </a:lnTo>
                <a:lnTo>
                  <a:pt x="36913" y="2072"/>
                </a:lnTo>
                <a:lnTo>
                  <a:pt x="34280" y="45"/>
                </a:lnTo>
                <a:lnTo>
                  <a:pt x="33808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20040" y="325277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6416" y="0"/>
                </a:moveTo>
                <a:lnTo>
                  <a:pt x="0" y="4031"/>
                </a:lnTo>
                <a:lnTo>
                  <a:pt x="160" y="4546"/>
                </a:lnTo>
                <a:lnTo>
                  <a:pt x="2759" y="6653"/>
                </a:lnTo>
                <a:lnTo>
                  <a:pt x="3150" y="6619"/>
                </a:lnTo>
                <a:lnTo>
                  <a:pt x="7555" y="1878"/>
                </a:lnTo>
                <a:lnTo>
                  <a:pt x="7555" y="629"/>
                </a:lnTo>
                <a:lnTo>
                  <a:pt x="7394" y="435"/>
                </a:lnTo>
                <a:lnTo>
                  <a:pt x="7037" y="160"/>
                </a:lnTo>
                <a:lnTo>
                  <a:pt x="6842" y="80"/>
                </a:lnTo>
                <a:lnTo>
                  <a:pt x="6416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6199" y="244663"/>
            <a:ext cx="40005" cy="46355"/>
          </a:xfrm>
          <a:custGeom>
            <a:avLst/>
            <a:gdLst/>
            <a:ahLst/>
            <a:cxnLst/>
            <a:rect l="l" t="t" r="r" b="b"/>
            <a:pathLst>
              <a:path w="40004" h="46354">
                <a:moveTo>
                  <a:pt x="12492" y="13113"/>
                </a:moveTo>
                <a:lnTo>
                  <a:pt x="11192" y="14212"/>
                </a:lnTo>
                <a:lnTo>
                  <a:pt x="10847" y="14212"/>
                </a:lnTo>
                <a:lnTo>
                  <a:pt x="8685" y="25962"/>
                </a:lnTo>
                <a:lnTo>
                  <a:pt x="8524" y="26902"/>
                </a:lnTo>
                <a:lnTo>
                  <a:pt x="5776" y="33979"/>
                </a:lnTo>
                <a:lnTo>
                  <a:pt x="5304" y="34804"/>
                </a:lnTo>
                <a:lnTo>
                  <a:pt x="4787" y="35628"/>
                </a:lnTo>
                <a:lnTo>
                  <a:pt x="4235" y="36453"/>
                </a:lnTo>
                <a:lnTo>
                  <a:pt x="3729" y="37312"/>
                </a:lnTo>
                <a:lnTo>
                  <a:pt x="3292" y="38171"/>
                </a:lnTo>
                <a:lnTo>
                  <a:pt x="2357" y="40129"/>
                </a:lnTo>
                <a:lnTo>
                  <a:pt x="2038" y="40839"/>
                </a:lnTo>
                <a:lnTo>
                  <a:pt x="302" y="43496"/>
                </a:lnTo>
                <a:lnTo>
                  <a:pt x="64" y="44046"/>
                </a:lnTo>
                <a:lnTo>
                  <a:pt x="0" y="45145"/>
                </a:lnTo>
                <a:lnTo>
                  <a:pt x="544" y="45649"/>
                </a:lnTo>
                <a:lnTo>
                  <a:pt x="854" y="45810"/>
                </a:lnTo>
                <a:lnTo>
                  <a:pt x="1130" y="45924"/>
                </a:lnTo>
                <a:lnTo>
                  <a:pt x="1762" y="46085"/>
                </a:lnTo>
                <a:lnTo>
                  <a:pt x="2429" y="46165"/>
                </a:lnTo>
                <a:lnTo>
                  <a:pt x="3809" y="46119"/>
                </a:lnTo>
                <a:lnTo>
                  <a:pt x="5143" y="46039"/>
                </a:lnTo>
                <a:lnTo>
                  <a:pt x="5339" y="45970"/>
                </a:lnTo>
                <a:lnTo>
                  <a:pt x="5891" y="45569"/>
                </a:lnTo>
                <a:lnTo>
                  <a:pt x="6040" y="45420"/>
                </a:lnTo>
                <a:lnTo>
                  <a:pt x="6397" y="45226"/>
                </a:lnTo>
                <a:lnTo>
                  <a:pt x="6558" y="45180"/>
                </a:lnTo>
                <a:lnTo>
                  <a:pt x="6834" y="45180"/>
                </a:lnTo>
                <a:lnTo>
                  <a:pt x="7144" y="45145"/>
                </a:lnTo>
                <a:lnTo>
                  <a:pt x="10100" y="40129"/>
                </a:lnTo>
                <a:lnTo>
                  <a:pt x="10376" y="39270"/>
                </a:lnTo>
                <a:lnTo>
                  <a:pt x="18195" y="31082"/>
                </a:lnTo>
                <a:lnTo>
                  <a:pt x="19253" y="30543"/>
                </a:lnTo>
                <a:lnTo>
                  <a:pt x="19771" y="30188"/>
                </a:lnTo>
                <a:lnTo>
                  <a:pt x="20242" y="29833"/>
                </a:lnTo>
                <a:lnTo>
                  <a:pt x="20875" y="29204"/>
                </a:lnTo>
                <a:lnTo>
                  <a:pt x="15206" y="29204"/>
                </a:lnTo>
                <a:lnTo>
                  <a:pt x="16389" y="26902"/>
                </a:lnTo>
                <a:lnTo>
                  <a:pt x="24647" y="19423"/>
                </a:lnTo>
                <a:lnTo>
                  <a:pt x="25187" y="19102"/>
                </a:lnTo>
                <a:lnTo>
                  <a:pt x="26096" y="18713"/>
                </a:lnTo>
                <a:lnTo>
                  <a:pt x="13906" y="18713"/>
                </a:lnTo>
                <a:lnTo>
                  <a:pt x="13711" y="18404"/>
                </a:lnTo>
                <a:lnTo>
                  <a:pt x="13588" y="18049"/>
                </a:lnTo>
                <a:lnTo>
                  <a:pt x="13468" y="17304"/>
                </a:lnTo>
                <a:lnTo>
                  <a:pt x="13361" y="14911"/>
                </a:lnTo>
                <a:lnTo>
                  <a:pt x="13285" y="14212"/>
                </a:lnTo>
                <a:lnTo>
                  <a:pt x="13205" y="13903"/>
                </a:lnTo>
                <a:lnTo>
                  <a:pt x="13078" y="13548"/>
                </a:lnTo>
                <a:lnTo>
                  <a:pt x="12883" y="13227"/>
                </a:lnTo>
                <a:lnTo>
                  <a:pt x="12733" y="13158"/>
                </a:lnTo>
                <a:lnTo>
                  <a:pt x="12492" y="13113"/>
                </a:lnTo>
                <a:close/>
              </a:path>
              <a:path w="40004" h="46354">
                <a:moveTo>
                  <a:pt x="21415" y="26970"/>
                </a:moveTo>
                <a:lnTo>
                  <a:pt x="21105" y="27050"/>
                </a:lnTo>
                <a:lnTo>
                  <a:pt x="19414" y="28035"/>
                </a:lnTo>
                <a:lnTo>
                  <a:pt x="18828" y="28345"/>
                </a:lnTo>
                <a:lnTo>
                  <a:pt x="18356" y="28539"/>
                </a:lnTo>
                <a:lnTo>
                  <a:pt x="17954" y="28654"/>
                </a:lnTo>
                <a:lnTo>
                  <a:pt x="17138" y="28814"/>
                </a:lnTo>
                <a:lnTo>
                  <a:pt x="16701" y="28860"/>
                </a:lnTo>
                <a:lnTo>
                  <a:pt x="15206" y="29204"/>
                </a:lnTo>
                <a:lnTo>
                  <a:pt x="20875" y="29204"/>
                </a:lnTo>
                <a:lnTo>
                  <a:pt x="21266" y="28619"/>
                </a:lnTo>
                <a:lnTo>
                  <a:pt x="21530" y="28035"/>
                </a:lnTo>
                <a:lnTo>
                  <a:pt x="21415" y="26970"/>
                </a:lnTo>
                <a:close/>
              </a:path>
              <a:path w="40004" h="46354">
                <a:moveTo>
                  <a:pt x="34939" y="0"/>
                </a:moveTo>
                <a:lnTo>
                  <a:pt x="32697" y="0"/>
                </a:lnTo>
                <a:lnTo>
                  <a:pt x="32306" y="160"/>
                </a:lnTo>
                <a:lnTo>
                  <a:pt x="31949" y="355"/>
                </a:lnTo>
                <a:lnTo>
                  <a:pt x="31282" y="858"/>
                </a:lnTo>
                <a:lnTo>
                  <a:pt x="30811" y="1133"/>
                </a:lnTo>
                <a:lnTo>
                  <a:pt x="26487" y="7203"/>
                </a:lnTo>
                <a:lnTo>
                  <a:pt x="26015" y="8028"/>
                </a:lnTo>
                <a:lnTo>
                  <a:pt x="25590" y="8887"/>
                </a:lnTo>
                <a:lnTo>
                  <a:pt x="24591" y="10650"/>
                </a:lnTo>
                <a:lnTo>
                  <a:pt x="24014" y="11475"/>
                </a:lnTo>
                <a:lnTo>
                  <a:pt x="23146" y="12494"/>
                </a:lnTo>
                <a:lnTo>
                  <a:pt x="21806" y="14212"/>
                </a:lnTo>
                <a:lnTo>
                  <a:pt x="15171" y="18713"/>
                </a:lnTo>
                <a:lnTo>
                  <a:pt x="26096" y="18713"/>
                </a:lnTo>
                <a:lnTo>
                  <a:pt x="27034" y="18324"/>
                </a:lnTo>
                <a:lnTo>
                  <a:pt x="28695" y="17808"/>
                </a:lnTo>
                <a:lnTo>
                  <a:pt x="31052" y="17304"/>
                </a:lnTo>
                <a:lnTo>
                  <a:pt x="32271" y="17190"/>
                </a:lnTo>
                <a:lnTo>
                  <a:pt x="32973" y="16640"/>
                </a:lnTo>
                <a:lnTo>
                  <a:pt x="33720" y="16171"/>
                </a:lnTo>
                <a:lnTo>
                  <a:pt x="34514" y="15735"/>
                </a:lnTo>
                <a:lnTo>
                  <a:pt x="36123" y="14911"/>
                </a:lnTo>
                <a:lnTo>
                  <a:pt x="37653" y="13972"/>
                </a:lnTo>
                <a:lnTo>
                  <a:pt x="38366" y="13388"/>
                </a:lnTo>
                <a:lnTo>
                  <a:pt x="38722" y="12998"/>
                </a:lnTo>
                <a:lnTo>
                  <a:pt x="39033" y="12494"/>
                </a:lnTo>
                <a:lnTo>
                  <a:pt x="39324" y="11704"/>
                </a:lnTo>
                <a:lnTo>
                  <a:pt x="30339" y="11704"/>
                </a:lnTo>
                <a:lnTo>
                  <a:pt x="29994" y="11624"/>
                </a:lnTo>
                <a:lnTo>
                  <a:pt x="29718" y="11429"/>
                </a:lnTo>
                <a:lnTo>
                  <a:pt x="29442" y="11005"/>
                </a:lnTo>
                <a:lnTo>
                  <a:pt x="29316" y="9906"/>
                </a:lnTo>
                <a:lnTo>
                  <a:pt x="29477" y="9127"/>
                </a:lnTo>
                <a:lnTo>
                  <a:pt x="32271" y="3802"/>
                </a:lnTo>
                <a:lnTo>
                  <a:pt x="34939" y="0"/>
                </a:lnTo>
                <a:close/>
              </a:path>
              <a:path w="40004" h="46354">
                <a:moveTo>
                  <a:pt x="37457" y="11120"/>
                </a:moveTo>
                <a:lnTo>
                  <a:pt x="31443" y="11670"/>
                </a:lnTo>
                <a:lnTo>
                  <a:pt x="30972" y="11704"/>
                </a:lnTo>
                <a:lnTo>
                  <a:pt x="39324" y="11704"/>
                </a:lnTo>
                <a:lnTo>
                  <a:pt x="39458" y="11280"/>
                </a:lnTo>
                <a:lnTo>
                  <a:pt x="37457" y="1112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2391" y="236474"/>
            <a:ext cx="25400" cy="52069"/>
          </a:xfrm>
          <a:custGeom>
            <a:avLst/>
            <a:gdLst/>
            <a:ahLst/>
            <a:cxnLst/>
            <a:rect l="l" t="t" r="r" b="b"/>
            <a:pathLst>
              <a:path w="25400" h="52070">
                <a:moveTo>
                  <a:pt x="551" y="15357"/>
                </a:moveTo>
                <a:lnTo>
                  <a:pt x="0" y="15357"/>
                </a:lnTo>
                <a:lnTo>
                  <a:pt x="40" y="16606"/>
                </a:lnTo>
                <a:lnTo>
                  <a:pt x="160" y="19034"/>
                </a:lnTo>
                <a:lnTo>
                  <a:pt x="2909" y="27486"/>
                </a:lnTo>
                <a:lnTo>
                  <a:pt x="3461" y="28780"/>
                </a:lnTo>
                <a:lnTo>
                  <a:pt x="5138" y="39946"/>
                </a:lnTo>
                <a:lnTo>
                  <a:pt x="5019" y="41584"/>
                </a:lnTo>
                <a:lnTo>
                  <a:pt x="4760" y="43932"/>
                </a:lnTo>
                <a:lnTo>
                  <a:pt x="4519" y="45340"/>
                </a:lnTo>
                <a:lnTo>
                  <a:pt x="3967" y="48158"/>
                </a:lnTo>
                <a:lnTo>
                  <a:pt x="3852" y="48639"/>
                </a:lnTo>
                <a:lnTo>
                  <a:pt x="3817" y="51845"/>
                </a:lnTo>
                <a:lnTo>
                  <a:pt x="4404" y="51960"/>
                </a:lnTo>
                <a:lnTo>
                  <a:pt x="4990" y="52006"/>
                </a:lnTo>
                <a:lnTo>
                  <a:pt x="5542" y="52006"/>
                </a:lnTo>
                <a:lnTo>
                  <a:pt x="7313" y="51845"/>
                </a:lnTo>
                <a:lnTo>
                  <a:pt x="8486" y="51685"/>
                </a:lnTo>
                <a:lnTo>
                  <a:pt x="8808" y="51685"/>
                </a:lnTo>
                <a:lnTo>
                  <a:pt x="11120" y="46325"/>
                </a:lnTo>
                <a:lnTo>
                  <a:pt x="11327" y="44916"/>
                </a:lnTo>
                <a:lnTo>
                  <a:pt x="11557" y="41584"/>
                </a:lnTo>
                <a:lnTo>
                  <a:pt x="11672" y="38297"/>
                </a:lnTo>
                <a:lnTo>
                  <a:pt x="12074" y="33361"/>
                </a:lnTo>
                <a:lnTo>
                  <a:pt x="12328" y="31448"/>
                </a:lnTo>
                <a:lnTo>
                  <a:pt x="12546" y="29329"/>
                </a:lnTo>
                <a:lnTo>
                  <a:pt x="12661" y="28551"/>
                </a:lnTo>
                <a:lnTo>
                  <a:pt x="15455" y="23260"/>
                </a:lnTo>
                <a:lnTo>
                  <a:pt x="5979" y="23260"/>
                </a:lnTo>
                <a:lnTo>
                  <a:pt x="2097" y="19034"/>
                </a:lnTo>
                <a:lnTo>
                  <a:pt x="1641" y="17820"/>
                </a:lnTo>
                <a:lnTo>
                  <a:pt x="1138" y="16606"/>
                </a:lnTo>
                <a:lnTo>
                  <a:pt x="551" y="15357"/>
                </a:lnTo>
                <a:close/>
              </a:path>
              <a:path w="25400" h="52070">
                <a:moveTo>
                  <a:pt x="13719" y="0"/>
                </a:moveTo>
                <a:lnTo>
                  <a:pt x="13719" y="1294"/>
                </a:lnTo>
                <a:lnTo>
                  <a:pt x="13443" y="1408"/>
                </a:lnTo>
                <a:lnTo>
                  <a:pt x="12971" y="1683"/>
                </a:lnTo>
                <a:lnTo>
                  <a:pt x="12419" y="2233"/>
                </a:lnTo>
                <a:lnTo>
                  <a:pt x="12143" y="2553"/>
                </a:lnTo>
                <a:lnTo>
                  <a:pt x="11718" y="3447"/>
                </a:lnTo>
                <a:lnTo>
                  <a:pt x="11281" y="4306"/>
                </a:lnTo>
                <a:lnTo>
                  <a:pt x="10192" y="16606"/>
                </a:lnTo>
                <a:lnTo>
                  <a:pt x="10027" y="18598"/>
                </a:lnTo>
                <a:lnTo>
                  <a:pt x="6957" y="23179"/>
                </a:lnTo>
                <a:lnTo>
                  <a:pt x="6646" y="23260"/>
                </a:lnTo>
                <a:lnTo>
                  <a:pt x="15455" y="23260"/>
                </a:lnTo>
                <a:lnTo>
                  <a:pt x="17020" y="21107"/>
                </a:lnTo>
                <a:lnTo>
                  <a:pt x="19581" y="17820"/>
                </a:lnTo>
                <a:lnTo>
                  <a:pt x="21308" y="15667"/>
                </a:lnTo>
                <a:lnTo>
                  <a:pt x="22493" y="14258"/>
                </a:lnTo>
                <a:lnTo>
                  <a:pt x="23599" y="13078"/>
                </a:lnTo>
                <a:lnTo>
                  <a:pt x="17410" y="13078"/>
                </a:lnTo>
                <a:lnTo>
                  <a:pt x="14153" y="5176"/>
                </a:lnTo>
                <a:lnTo>
                  <a:pt x="13805" y="1294"/>
                </a:lnTo>
                <a:lnTo>
                  <a:pt x="13719" y="0"/>
                </a:lnTo>
                <a:close/>
              </a:path>
              <a:path w="25400" h="52070">
                <a:moveTo>
                  <a:pt x="25161" y="8818"/>
                </a:moveTo>
                <a:lnTo>
                  <a:pt x="24609" y="8818"/>
                </a:lnTo>
                <a:lnTo>
                  <a:pt x="24218" y="8932"/>
                </a:lnTo>
                <a:lnTo>
                  <a:pt x="24022" y="9047"/>
                </a:lnTo>
                <a:lnTo>
                  <a:pt x="22731" y="10456"/>
                </a:lnTo>
                <a:lnTo>
                  <a:pt x="21895" y="11315"/>
                </a:lnTo>
                <a:lnTo>
                  <a:pt x="18203" y="13078"/>
                </a:lnTo>
                <a:lnTo>
                  <a:pt x="23599" y="13078"/>
                </a:lnTo>
                <a:lnTo>
                  <a:pt x="24689" y="11784"/>
                </a:lnTo>
                <a:lnTo>
                  <a:pt x="25112" y="11051"/>
                </a:lnTo>
                <a:lnTo>
                  <a:pt x="25241" y="10776"/>
                </a:lnTo>
                <a:lnTo>
                  <a:pt x="25356" y="10421"/>
                </a:lnTo>
                <a:lnTo>
                  <a:pt x="25276" y="885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06287" y="400638"/>
            <a:ext cx="207010" cy="132080"/>
          </a:xfrm>
          <a:custGeom>
            <a:avLst/>
            <a:gdLst/>
            <a:ahLst/>
            <a:cxnLst/>
            <a:rect l="l" t="t" r="r" b="b"/>
            <a:pathLst>
              <a:path w="207009" h="132079">
                <a:moveTo>
                  <a:pt x="61247" y="130809"/>
                </a:moveTo>
                <a:lnTo>
                  <a:pt x="53979" y="130809"/>
                </a:lnTo>
                <a:lnTo>
                  <a:pt x="53737" y="132079"/>
                </a:lnTo>
                <a:lnTo>
                  <a:pt x="60269" y="132079"/>
                </a:lnTo>
                <a:lnTo>
                  <a:pt x="61247" y="130809"/>
                </a:lnTo>
                <a:close/>
              </a:path>
              <a:path w="207009" h="132079">
                <a:moveTo>
                  <a:pt x="65375" y="129539"/>
                </a:moveTo>
                <a:lnTo>
                  <a:pt x="54094" y="129539"/>
                </a:lnTo>
                <a:lnTo>
                  <a:pt x="54094" y="130809"/>
                </a:lnTo>
                <a:lnTo>
                  <a:pt x="64674" y="130809"/>
                </a:lnTo>
                <a:lnTo>
                  <a:pt x="65375" y="129539"/>
                </a:lnTo>
                <a:close/>
              </a:path>
              <a:path w="207009" h="132079">
                <a:moveTo>
                  <a:pt x="60706" y="64770"/>
                </a:moveTo>
                <a:lnTo>
                  <a:pt x="58383" y="64770"/>
                </a:lnTo>
                <a:lnTo>
                  <a:pt x="59683" y="67310"/>
                </a:lnTo>
                <a:lnTo>
                  <a:pt x="59832" y="67310"/>
                </a:lnTo>
                <a:lnTo>
                  <a:pt x="60154" y="68580"/>
                </a:lnTo>
                <a:lnTo>
                  <a:pt x="60545" y="69850"/>
                </a:lnTo>
                <a:lnTo>
                  <a:pt x="61097" y="72390"/>
                </a:lnTo>
                <a:lnTo>
                  <a:pt x="61327" y="73660"/>
                </a:lnTo>
                <a:lnTo>
                  <a:pt x="61718" y="77470"/>
                </a:lnTo>
                <a:lnTo>
                  <a:pt x="62040" y="80010"/>
                </a:lnTo>
                <a:lnTo>
                  <a:pt x="62316" y="82550"/>
                </a:lnTo>
                <a:lnTo>
                  <a:pt x="62546" y="86360"/>
                </a:lnTo>
                <a:lnTo>
                  <a:pt x="62937" y="91440"/>
                </a:lnTo>
                <a:lnTo>
                  <a:pt x="63294" y="93980"/>
                </a:lnTo>
                <a:lnTo>
                  <a:pt x="63535" y="96520"/>
                </a:lnTo>
                <a:lnTo>
                  <a:pt x="63731" y="97790"/>
                </a:lnTo>
                <a:lnTo>
                  <a:pt x="63961" y="102870"/>
                </a:lnTo>
                <a:lnTo>
                  <a:pt x="63765" y="104140"/>
                </a:lnTo>
                <a:lnTo>
                  <a:pt x="63570" y="104140"/>
                </a:lnTo>
                <a:lnTo>
                  <a:pt x="62983" y="106680"/>
                </a:lnTo>
                <a:lnTo>
                  <a:pt x="62592" y="107950"/>
                </a:lnTo>
                <a:lnTo>
                  <a:pt x="61649" y="110490"/>
                </a:lnTo>
                <a:lnTo>
                  <a:pt x="59993" y="114299"/>
                </a:lnTo>
                <a:lnTo>
                  <a:pt x="58809" y="116839"/>
                </a:lnTo>
                <a:lnTo>
                  <a:pt x="57670" y="119379"/>
                </a:lnTo>
                <a:lnTo>
                  <a:pt x="56647" y="120649"/>
                </a:lnTo>
                <a:lnTo>
                  <a:pt x="56175" y="121919"/>
                </a:lnTo>
                <a:lnTo>
                  <a:pt x="55474" y="121919"/>
                </a:lnTo>
                <a:lnTo>
                  <a:pt x="54726" y="123189"/>
                </a:lnTo>
                <a:lnTo>
                  <a:pt x="53933" y="124459"/>
                </a:lnTo>
                <a:lnTo>
                  <a:pt x="52323" y="125729"/>
                </a:lnTo>
                <a:lnTo>
                  <a:pt x="51541" y="126999"/>
                </a:lnTo>
                <a:lnTo>
                  <a:pt x="50828" y="126999"/>
                </a:lnTo>
                <a:lnTo>
                  <a:pt x="50207" y="128269"/>
                </a:lnTo>
                <a:lnTo>
                  <a:pt x="51575" y="129539"/>
                </a:lnTo>
                <a:lnTo>
                  <a:pt x="66560" y="129539"/>
                </a:lnTo>
                <a:lnTo>
                  <a:pt x="67031" y="128270"/>
                </a:lnTo>
                <a:lnTo>
                  <a:pt x="67468" y="128270"/>
                </a:lnTo>
                <a:lnTo>
                  <a:pt x="67859" y="127000"/>
                </a:lnTo>
                <a:lnTo>
                  <a:pt x="68215" y="125730"/>
                </a:lnTo>
                <a:lnTo>
                  <a:pt x="68560" y="125730"/>
                </a:lnTo>
                <a:lnTo>
                  <a:pt x="69825" y="120650"/>
                </a:lnTo>
                <a:lnTo>
                  <a:pt x="59683" y="120649"/>
                </a:lnTo>
                <a:lnTo>
                  <a:pt x="59602" y="119379"/>
                </a:lnTo>
                <a:lnTo>
                  <a:pt x="59798" y="118109"/>
                </a:lnTo>
                <a:lnTo>
                  <a:pt x="60269" y="116839"/>
                </a:lnTo>
                <a:lnTo>
                  <a:pt x="60545" y="116839"/>
                </a:lnTo>
                <a:lnTo>
                  <a:pt x="61799" y="114299"/>
                </a:lnTo>
                <a:lnTo>
                  <a:pt x="62351" y="113030"/>
                </a:lnTo>
                <a:lnTo>
                  <a:pt x="63179" y="110490"/>
                </a:lnTo>
                <a:lnTo>
                  <a:pt x="64156" y="107950"/>
                </a:lnTo>
                <a:lnTo>
                  <a:pt x="64628" y="107950"/>
                </a:lnTo>
                <a:lnTo>
                  <a:pt x="65065" y="106680"/>
                </a:lnTo>
                <a:lnTo>
                  <a:pt x="66479" y="102870"/>
                </a:lnTo>
                <a:lnTo>
                  <a:pt x="64904" y="83820"/>
                </a:lnTo>
                <a:lnTo>
                  <a:pt x="63961" y="76200"/>
                </a:lnTo>
                <a:lnTo>
                  <a:pt x="63765" y="74930"/>
                </a:lnTo>
                <a:lnTo>
                  <a:pt x="63616" y="73660"/>
                </a:lnTo>
                <a:lnTo>
                  <a:pt x="63455" y="71120"/>
                </a:lnTo>
                <a:lnTo>
                  <a:pt x="63340" y="69850"/>
                </a:lnTo>
                <a:lnTo>
                  <a:pt x="62983" y="69850"/>
                </a:lnTo>
                <a:lnTo>
                  <a:pt x="62512" y="68580"/>
                </a:lnTo>
                <a:lnTo>
                  <a:pt x="61960" y="67310"/>
                </a:lnTo>
                <a:lnTo>
                  <a:pt x="60706" y="64770"/>
                </a:lnTo>
                <a:close/>
              </a:path>
              <a:path w="207009" h="132079">
                <a:moveTo>
                  <a:pt x="193711" y="123190"/>
                </a:moveTo>
                <a:lnTo>
                  <a:pt x="181913" y="123190"/>
                </a:lnTo>
                <a:lnTo>
                  <a:pt x="181280" y="125730"/>
                </a:lnTo>
                <a:lnTo>
                  <a:pt x="189146" y="125730"/>
                </a:lnTo>
                <a:lnTo>
                  <a:pt x="189974" y="124460"/>
                </a:lnTo>
                <a:lnTo>
                  <a:pt x="193033" y="124460"/>
                </a:lnTo>
                <a:lnTo>
                  <a:pt x="193711" y="123190"/>
                </a:lnTo>
                <a:close/>
              </a:path>
              <a:path w="207009" h="132079">
                <a:moveTo>
                  <a:pt x="195045" y="121920"/>
                </a:moveTo>
                <a:lnTo>
                  <a:pt x="181913" y="121920"/>
                </a:lnTo>
                <a:lnTo>
                  <a:pt x="181947" y="123190"/>
                </a:lnTo>
                <a:lnTo>
                  <a:pt x="194804" y="123190"/>
                </a:lnTo>
                <a:lnTo>
                  <a:pt x="195045" y="121920"/>
                </a:lnTo>
                <a:close/>
              </a:path>
              <a:path w="207009" h="132079">
                <a:moveTo>
                  <a:pt x="187651" y="111760"/>
                </a:moveTo>
                <a:lnTo>
                  <a:pt x="185523" y="111760"/>
                </a:lnTo>
                <a:lnTo>
                  <a:pt x="185098" y="113030"/>
                </a:lnTo>
                <a:lnTo>
                  <a:pt x="184155" y="114300"/>
                </a:lnTo>
                <a:lnTo>
                  <a:pt x="180774" y="118110"/>
                </a:lnTo>
                <a:lnTo>
                  <a:pt x="179590" y="119380"/>
                </a:lnTo>
                <a:lnTo>
                  <a:pt x="178486" y="119380"/>
                </a:lnTo>
                <a:lnTo>
                  <a:pt x="177508" y="120650"/>
                </a:lnTo>
                <a:lnTo>
                  <a:pt x="180579" y="121920"/>
                </a:lnTo>
                <a:lnTo>
                  <a:pt x="195275" y="121920"/>
                </a:lnTo>
                <a:lnTo>
                  <a:pt x="196264" y="120650"/>
                </a:lnTo>
                <a:lnTo>
                  <a:pt x="198150" y="115570"/>
                </a:lnTo>
                <a:lnTo>
                  <a:pt x="198662" y="114300"/>
                </a:lnTo>
                <a:lnTo>
                  <a:pt x="189456" y="114300"/>
                </a:lnTo>
                <a:lnTo>
                  <a:pt x="188709" y="113030"/>
                </a:lnTo>
                <a:lnTo>
                  <a:pt x="187731" y="113030"/>
                </a:lnTo>
                <a:lnTo>
                  <a:pt x="187651" y="111760"/>
                </a:lnTo>
                <a:close/>
              </a:path>
              <a:path w="207009" h="132079">
                <a:moveTo>
                  <a:pt x="72183" y="113030"/>
                </a:moveTo>
                <a:lnTo>
                  <a:pt x="65927" y="113030"/>
                </a:lnTo>
                <a:lnTo>
                  <a:pt x="65617" y="114300"/>
                </a:lnTo>
                <a:lnTo>
                  <a:pt x="65375" y="114300"/>
                </a:lnTo>
                <a:lnTo>
                  <a:pt x="64984" y="116840"/>
                </a:lnTo>
                <a:lnTo>
                  <a:pt x="64513" y="118110"/>
                </a:lnTo>
                <a:lnTo>
                  <a:pt x="64352" y="118110"/>
                </a:lnTo>
                <a:lnTo>
                  <a:pt x="64202" y="119380"/>
                </a:lnTo>
                <a:lnTo>
                  <a:pt x="63179" y="119379"/>
                </a:lnTo>
                <a:lnTo>
                  <a:pt x="62707" y="120649"/>
                </a:lnTo>
                <a:lnTo>
                  <a:pt x="69825" y="120650"/>
                </a:lnTo>
                <a:lnTo>
                  <a:pt x="70377" y="119380"/>
                </a:lnTo>
                <a:lnTo>
                  <a:pt x="71240" y="115570"/>
                </a:lnTo>
                <a:lnTo>
                  <a:pt x="71550" y="115570"/>
                </a:lnTo>
                <a:lnTo>
                  <a:pt x="72183" y="113030"/>
                </a:lnTo>
                <a:close/>
              </a:path>
              <a:path w="207009" h="132079">
                <a:moveTo>
                  <a:pt x="15915" y="114299"/>
                </a:moveTo>
                <a:lnTo>
                  <a:pt x="3058" y="114299"/>
                </a:lnTo>
                <a:lnTo>
                  <a:pt x="1333" y="116839"/>
                </a:lnTo>
                <a:lnTo>
                  <a:pt x="10096" y="116839"/>
                </a:lnTo>
                <a:lnTo>
                  <a:pt x="12063" y="115569"/>
                </a:lnTo>
                <a:lnTo>
                  <a:pt x="14777" y="115569"/>
                </a:lnTo>
                <a:lnTo>
                  <a:pt x="15915" y="114299"/>
                </a:lnTo>
                <a:close/>
              </a:path>
              <a:path w="207009" h="132079">
                <a:moveTo>
                  <a:pt x="74345" y="12700"/>
                </a:moveTo>
                <a:lnTo>
                  <a:pt x="73287" y="12700"/>
                </a:lnTo>
                <a:lnTo>
                  <a:pt x="72137" y="20320"/>
                </a:lnTo>
                <a:lnTo>
                  <a:pt x="71665" y="22860"/>
                </a:lnTo>
                <a:lnTo>
                  <a:pt x="71240" y="25400"/>
                </a:lnTo>
                <a:lnTo>
                  <a:pt x="70021" y="31750"/>
                </a:lnTo>
                <a:lnTo>
                  <a:pt x="68445" y="39370"/>
                </a:lnTo>
                <a:lnTo>
                  <a:pt x="67813" y="43180"/>
                </a:lnTo>
                <a:lnTo>
                  <a:pt x="67537" y="44450"/>
                </a:lnTo>
                <a:lnTo>
                  <a:pt x="67307" y="46990"/>
                </a:lnTo>
                <a:lnTo>
                  <a:pt x="67111" y="48260"/>
                </a:lnTo>
                <a:lnTo>
                  <a:pt x="66950" y="49530"/>
                </a:lnTo>
                <a:lnTo>
                  <a:pt x="66950" y="55880"/>
                </a:lnTo>
                <a:lnTo>
                  <a:pt x="67065" y="57150"/>
                </a:lnTo>
                <a:lnTo>
                  <a:pt x="67617" y="60960"/>
                </a:lnTo>
                <a:lnTo>
                  <a:pt x="67859" y="63500"/>
                </a:lnTo>
                <a:lnTo>
                  <a:pt x="67261" y="66040"/>
                </a:lnTo>
                <a:lnTo>
                  <a:pt x="67065" y="67310"/>
                </a:lnTo>
                <a:lnTo>
                  <a:pt x="66950" y="71120"/>
                </a:lnTo>
                <a:lnTo>
                  <a:pt x="67031" y="72390"/>
                </a:lnTo>
                <a:lnTo>
                  <a:pt x="67226" y="73660"/>
                </a:lnTo>
                <a:lnTo>
                  <a:pt x="67502" y="74930"/>
                </a:lnTo>
                <a:lnTo>
                  <a:pt x="67859" y="77470"/>
                </a:lnTo>
                <a:lnTo>
                  <a:pt x="69434" y="87630"/>
                </a:lnTo>
                <a:lnTo>
                  <a:pt x="70101" y="92710"/>
                </a:lnTo>
                <a:lnTo>
                  <a:pt x="70331" y="95250"/>
                </a:lnTo>
                <a:lnTo>
                  <a:pt x="70446" y="104140"/>
                </a:lnTo>
                <a:lnTo>
                  <a:pt x="70170" y="105410"/>
                </a:lnTo>
                <a:lnTo>
                  <a:pt x="69975" y="106680"/>
                </a:lnTo>
                <a:lnTo>
                  <a:pt x="69745" y="106680"/>
                </a:lnTo>
                <a:lnTo>
                  <a:pt x="69469" y="107950"/>
                </a:lnTo>
                <a:lnTo>
                  <a:pt x="68606" y="109220"/>
                </a:lnTo>
                <a:lnTo>
                  <a:pt x="67617" y="110490"/>
                </a:lnTo>
                <a:lnTo>
                  <a:pt x="66720" y="111760"/>
                </a:lnTo>
                <a:lnTo>
                  <a:pt x="66318" y="113030"/>
                </a:lnTo>
                <a:lnTo>
                  <a:pt x="72183" y="113030"/>
                </a:lnTo>
                <a:lnTo>
                  <a:pt x="73045" y="114300"/>
                </a:lnTo>
                <a:lnTo>
                  <a:pt x="74816" y="114300"/>
                </a:lnTo>
                <a:lnTo>
                  <a:pt x="75449" y="115570"/>
                </a:lnTo>
                <a:lnTo>
                  <a:pt x="75759" y="113030"/>
                </a:lnTo>
                <a:lnTo>
                  <a:pt x="72608" y="83820"/>
                </a:lnTo>
                <a:lnTo>
                  <a:pt x="72217" y="81280"/>
                </a:lnTo>
                <a:lnTo>
                  <a:pt x="71907" y="78740"/>
                </a:lnTo>
                <a:lnTo>
                  <a:pt x="71631" y="76200"/>
                </a:lnTo>
                <a:lnTo>
                  <a:pt x="71665" y="69850"/>
                </a:lnTo>
                <a:lnTo>
                  <a:pt x="71987" y="67310"/>
                </a:lnTo>
                <a:lnTo>
                  <a:pt x="72183" y="66040"/>
                </a:lnTo>
                <a:lnTo>
                  <a:pt x="72183" y="63500"/>
                </a:lnTo>
                <a:lnTo>
                  <a:pt x="72459" y="63500"/>
                </a:lnTo>
                <a:lnTo>
                  <a:pt x="72539" y="62230"/>
                </a:lnTo>
                <a:lnTo>
                  <a:pt x="72735" y="62230"/>
                </a:lnTo>
                <a:lnTo>
                  <a:pt x="71826" y="59690"/>
                </a:lnTo>
                <a:lnTo>
                  <a:pt x="71631" y="58420"/>
                </a:lnTo>
                <a:lnTo>
                  <a:pt x="71516" y="57150"/>
                </a:lnTo>
                <a:lnTo>
                  <a:pt x="71631" y="53340"/>
                </a:lnTo>
                <a:lnTo>
                  <a:pt x="71746" y="52070"/>
                </a:lnTo>
                <a:lnTo>
                  <a:pt x="71907" y="50800"/>
                </a:lnTo>
                <a:lnTo>
                  <a:pt x="72102" y="49530"/>
                </a:lnTo>
                <a:lnTo>
                  <a:pt x="72574" y="48260"/>
                </a:lnTo>
                <a:lnTo>
                  <a:pt x="73080" y="45720"/>
                </a:lnTo>
                <a:lnTo>
                  <a:pt x="73597" y="44450"/>
                </a:lnTo>
                <a:lnTo>
                  <a:pt x="74069" y="41910"/>
                </a:lnTo>
                <a:lnTo>
                  <a:pt x="74425" y="40640"/>
                </a:lnTo>
                <a:lnTo>
                  <a:pt x="74736" y="39370"/>
                </a:lnTo>
                <a:lnTo>
                  <a:pt x="75483" y="34290"/>
                </a:lnTo>
                <a:lnTo>
                  <a:pt x="75989" y="30480"/>
                </a:lnTo>
                <a:lnTo>
                  <a:pt x="76265" y="29210"/>
                </a:lnTo>
                <a:lnTo>
                  <a:pt x="88340" y="29210"/>
                </a:lnTo>
                <a:lnTo>
                  <a:pt x="93101" y="27940"/>
                </a:lnTo>
                <a:lnTo>
                  <a:pt x="98874" y="27940"/>
                </a:lnTo>
                <a:lnTo>
                  <a:pt x="100138" y="26670"/>
                </a:lnTo>
                <a:lnTo>
                  <a:pt x="127220" y="26670"/>
                </a:lnTo>
                <a:lnTo>
                  <a:pt x="128635" y="25400"/>
                </a:lnTo>
                <a:lnTo>
                  <a:pt x="131349" y="25400"/>
                </a:lnTo>
                <a:lnTo>
                  <a:pt x="132292" y="24130"/>
                </a:lnTo>
                <a:lnTo>
                  <a:pt x="140042" y="24130"/>
                </a:lnTo>
                <a:lnTo>
                  <a:pt x="139214" y="22860"/>
                </a:lnTo>
                <a:lnTo>
                  <a:pt x="138858" y="21590"/>
                </a:lnTo>
                <a:lnTo>
                  <a:pt x="138547" y="21590"/>
                </a:lnTo>
                <a:lnTo>
                  <a:pt x="138030" y="20320"/>
                </a:lnTo>
                <a:lnTo>
                  <a:pt x="137604" y="20320"/>
                </a:lnTo>
                <a:lnTo>
                  <a:pt x="136190" y="19050"/>
                </a:lnTo>
                <a:lnTo>
                  <a:pt x="78036" y="19050"/>
                </a:lnTo>
                <a:lnTo>
                  <a:pt x="77841" y="17780"/>
                </a:lnTo>
                <a:lnTo>
                  <a:pt x="77450" y="17780"/>
                </a:lnTo>
                <a:lnTo>
                  <a:pt x="77059" y="16510"/>
                </a:lnTo>
                <a:lnTo>
                  <a:pt x="76265" y="15240"/>
                </a:lnTo>
                <a:lnTo>
                  <a:pt x="75955" y="15240"/>
                </a:lnTo>
                <a:lnTo>
                  <a:pt x="75598" y="13970"/>
                </a:lnTo>
                <a:lnTo>
                  <a:pt x="74816" y="13970"/>
                </a:lnTo>
                <a:lnTo>
                  <a:pt x="74345" y="12700"/>
                </a:lnTo>
                <a:close/>
              </a:path>
              <a:path w="207009" h="132079">
                <a:moveTo>
                  <a:pt x="18008" y="111759"/>
                </a:moveTo>
                <a:lnTo>
                  <a:pt x="1414" y="111759"/>
                </a:lnTo>
                <a:lnTo>
                  <a:pt x="2472" y="113029"/>
                </a:lnTo>
                <a:lnTo>
                  <a:pt x="3495" y="113029"/>
                </a:lnTo>
                <a:lnTo>
                  <a:pt x="3300" y="114299"/>
                </a:lnTo>
                <a:lnTo>
                  <a:pt x="16663" y="114299"/>
                </a:lnTo>
                <a:lnTo>
                  <a:pt x="17065" y="113029"/>
                </a:lnTo>
                <a:lnTo>
                  <a:pt x="18008" y="111759"/>
                </a:lnTo>
                <a:close/>
              </a:path>
              <a:path w="207009" h="132079">
                <a:moveTo>
                  <a:pt x="192688" y="41910"/>
                </a:moveTo>
                <a:lnTo>
                  <a:pt x="182304" y="41910"/>
                </a:lnTo>
                <a:lnTo>
                  <a:pt x="183051" y="43180"/>
                </a:lnTo>
                <a:lnTo>
                  <a:pt x="184707" y="43180"/>
                </a:lnTo>
                <a:lnTo>
                  <a:pt x="186708" y="44450"/>
                </a:lnTo>
                <a:lnTo>
                  <a:pt x="188122" y="44450"/>
                </a:lnTo>
                <a:lnTo>
                  <a:pt x="188237" y="45720"/>
                </a:lnTo>
                <a:lnTo>
                  <a:pt x="188479" y="45720"/>
                </a:lnTo>
                <a:lnTo>
                  <a:pt x="188594" y="46990"/>
                </a:lnTo>
                <a:lnTo>
                  <a:pt x="188904" y="48260"/>
                </a:lnTo>
                <a:lnTo>
                  <a:pt x="189456" y="52070"/>
                </a:lnTo>
                <a:lnTo>
                  <a:pt x="190641" y="58420"/>
                </a:lnTo>
                <a:lnTo>
                  <a:pt x="191273" y="60960"/>
                </a:lnTo>
                <a:lnTo>
                  <a:pt x="192331" y="66040"/>
                </a:lnTo>
                <a:lnTo>
                  <a:pt x="192722" y="67310"/>
                </a:lnTo>
                <a:lnTo>
                  <a:pt x="193585" y="69850"/>
                </a:lnTo>
                <a:lnTo>
                  <a:pt x="194056" y="71120"/>
                </a:lnTo>
                <a:lnTo>
                  <a:pt x="194608" y="72390"/>
                </a:lnTo>
                <a:lnTo>
                  <a:pt x="194689" y="74930"/>
                </a:lnTo>
                <a:lnTo>
                  <a:pt x="194850" y="77470"/>
                </a:lnTo>
                <a:lnTo>
                  <a:pt x="196540" y="81280"/>
                </a:lnTo>
                <a:lnTo>
                  <a:pt x="198035" y="86360"/>
                </a:lnTo>
                <a:lnTo>
                  <a:pt x="198507" y="87630"/>
                </a:lnTo>
                <a:lnTo>
                  <a:pt x="198932" y="88900"/>
                </a:lnTo>
                <a:lnTo>
                  <a:pt x="199323" y="91440"/>
                </a:lnTo>
                <a:lnTo>
                  <a:pt x="199645" y="92710"/>
                </a:lnTo>
                <a:lnTo>
                  <a:pt x="199921" y="93980"/>
                </a:lnTo>
                <a:lnTo>
                  <a:pt x="200151" y="96520"/>
                </a:lnTo>
                <a:lnTo>
                  <a:pt x="200116" y="99060"/>
                </a:lnTo>
                <a:lnTo>
                  <a:pt x="200036" y="100330"/>
                </a:lnTo>
                <a:lnTo>
                  <a:pt x="199404" y="100330"/>
                </a:lnTo>
                <a:lnTo>
                  <a:pt x="198978" y="101600"/>
                </a:lnTo>
                <a:lnTo>
                  <a:pt x="198656" y="101600"/>
                </a:lnTo>
                <a:lnTo>
                  <a:pt x="197794" y="102870"/>
                </a:lnTo>
                <a:lnTo>
                  <a:pt x="196966" y="105410"/>
                </a:lnTo>
                <a:lnTo>
                  <a:pt x="196149" y="106680"/>
                </a:lnTo>
                <a:lnTo>
                  <a:pt x="194574" y="109220"/>
                </a:lnTo>
                <a:lnTo>
                  <a:pt x="193826" y="110490"/>
                </a:lnTo>
                <a:lnTo>
                  <a:pt x="193113" y="113030"/>
                </a:lnTo>
                <a:lnTo>
                  <a:pt x="192412" y="114300"/>
                </a:lnTo>
                <a:lnTo>
                  <a:pt x="198662" y="114300"/>
                </a:lnTo>
                <a:lnTo>
                  <a:pt x="199174" y="113030"/>
                </a:lnTo>
                <a:lnTo>
                  <a:pt x="200818" y="109220"/>
                </a:lnTo>
                <a:lnTo>
                  <a:pt x="201761" y="107950"/>
                </a:lnTo>
                <a:lnTo>
                  <a:pt x="202393" y="107950"/>
                </a:lnTo>
                <a:lnTo>
                  <a:pt x="202750" y="106680"/>
                </a:lnTo>
                <a:lnTo>
                  <a:pt x="206878" y="106680"/>
                </a:lnTo>
                <a:lnTo>
                  <a:pt x="206798" y="102870"/>
                </a:lnTo>
                <a:lnTo>
                  <a:pt x="206717" y="101600"/>
                </a:lnTo>
                <a:lnTo>
                  <a:pt x="206602" y="100330"/>
                </a:lnTo>
                <a:lnTo>
                  <a:pt x="206292" y="97790"/>
                </a:lnTo>
                <a:lnTo>
                  <a:pt x="205694" y="95250"/>
                </a:lnTo>
                <a:lnTo>
                  <a:pt x="205188" y="93980"/>
                </a:lnTo>
                <a:lnTo>
                  <a:pt x="204636" y="91440"/>
                </a:lnTo>
                <a:lnTo>
                  <a:pt x="204049" y="90170"/>
                </a:lnTo>
                <a:lnTo>
                  <a:pt x="200898" y="80010"/>
                </a:lnTo>
                <a:lnTo>
                  <a:pt x="200312" y="78740"/>
                </a:lnTo>
                <a:lnTo>
                  <a:pt x="199760" y="76200"/>
                </a:lnTo>
                <a:lnTo>
                  <a:pt x="199174" y="74930"/>
                </a:lnTo>
                <a:lnTo>
                  <a:pt x="198070" y="71120"/>
                </a:lnTo>
                <a:lnTo>
                  <a:pt x="197564" y="68580"/>
                </a:lnTo>
                <a:lnTo>
                  <a:pt x="197092" y="66040"/>
                </a:lnTo>
                <a:lnTo>
                  <a:pt x="196575" y="63500"/>
                </a:lnTo>
                <a:lnTo>
                  <a:pt x="196149" y="62230"/>
                </a:lnTo>
                <a:lnTo>
                  <a:pt x="195666" y="59690"/>
                </a:lnTo>
                <a:lnTo>
                  <a:pt x="195241" y="57150"/>
                </a:lnTo>
                <a:lnTo>
                  <a:pt x="194056" y="50800"/>
                </a:lnTo>
                <a:lnTo>
                  <a:pt x="192998" y="44450"/>
                </a:lnTo>
                <a:lnTo>
                  <a:pt x="192688" y="41910"/>
                </a:lnTo>
                <a:close/>
              </a:path>
              <a:path w="207009" h="132079">
                <a:moveTo>
                  <a:pt x="103278" y="110490"/>
                </a:moveTo>
                <a:lnTo>
                  <a:pt x="90778" y="110490"/>
                </a:lnTo>
                <a:lnTo>
                  <a:pt x="90306" y="111760"/>
                </a:lnTo>
                <a:lnTo>
                  <a:pt x="89559" y="113030"/>
                </a:lnTo>
                <a:lnTo>
                  <a:pt x="98517" y="113030"/>
                </a:lnTo>
                <a:lnTo>
                  <a:pt x="99311" y="111760"/>
                </a:lnTo>
                <a:lnTo>
                  <a:pt x="102059" y="111760"/>
                </a:lnTo>
                <a:lnTo>
                  <a:pt x="103278" y="110490"/>
                </a:lnTo>
                <a:close/>
              </a:path>
              <a:path w="207009" h="132079">
                <a:moveTo>
                  <a:pt x="36327" y="64769"/>
                </a:moveTo>
                <a:lnTo>
                  <a:pt x="31957" y="64769"/>
                </a:lnTo>
                <a:lnTo>
                  <a:pt x="31957" y="66039"/>
                </a:lnTo>
                <a:lnTo>
                  <a:pt x="31405" y="68579"/>
                </a:lnTo>
                <a:lnTo>
                  <a:pt x="27633" y="83819"/>
                </a:lnTo>
                <a:lnTo>
                  <a:pt x="27242" y="85089"/>
                </a:lnTo>
                <a:lnTo>
                  <a:pt x="26299" y="87629"/>
                </a:lnTo>
                <a:lnTo>
                  <a:pt x="26069" y="88899"/>
                </a:lnTo>
                <a:lnTo>
                  <a:pt x="25862" y="88899"/>
                </a:lnTo>
                <a:lnTo>
                  <a:pt x="25552" y="91439"/>
                </a:lnTo>
                <a:lnTo>
                  <a:pt x="25356" y="92709"/>
                </a:lnTo>
                <a:lnTo>
                  <a:pt x="25000" y="93979"/>
                </a:lnTo>
                <a:lnTo>
                  <a:pt x="24850" y="93979"/>
                </a:lnTo>
                <a:lnTo>
                  <a:pt x="24413" y="95249"/>
                </a:lnTo>
                <a:lnTo>
                  <a:pt x="23309" y="95249"/>
                </a:lnTo>
                <a:lnTo>
                  <a:pt x="22838" y="96519"/>
                </a:lnTo>
                <a:lnTo>
                  <a:pt x="22136" y="97789"/>
                </a:lnTo>
                <a:lnTo>
                  <a:pt x="21699" y="97789"/>
                </a:lnTo>
                <a:lnTo>
                  <a:pt x="18870" y="101599"/>
                </a:lnTo>
                <a:lnTo>
                  <a:pt x="17962" y="101599"/>
                </a:lnTo>
                <a:lnTo>
                  <a:pt x="16237" y="104139"/>
                </a:lnTo>
                <a:lnTo>
                  <a:pt x="15409" y="105409"/>
                </a:lnTo>
                <a:lnTo>
                  <a:pt x="14662" y="106679"/>
                </a:lnTo>
                <a:lnTo>
                  <a:pt x="4680" y="106679"/>
                </a:lnTo>
                <a:lnTo>
                  <a:pt x="1966" y="109219"/>
                </a:lnTo>
                <a:lnTo>
                  <a:pt x="0" y="111759"/>
                </a:lnTo>
                <a:lnTo>
                  <a:pt x="18514" y="111759"/>
                </a:lnTo>
                <a:lnTo>
                  <a:pt x="18790" y="110489"/>
                </a:lnTo>
                <a:lnTo>
                  <a:pt x="19652" y="109219"/>
                </a:lnTo>
                <a:lnTo>
                  <a:pt x="20515" y="106679"/>
                </a:lnTo>
                <a:lnTo>
                  <a:pt x="20986" y="105409"/>
                </a:lnTo>
                <a:lnTo>
                  <a:pt x="21538" y="105409"/>
                </a:lnTo>
                <a:lnTo>
                  <a:pt x="22171" y="104139"/>
                </a:lnTo>
                <a:lnTo>
                  <a:pt x="32831" y="78739"/>
                </a:lnTo>
                <a:lnTo>
                  <a:pt x="33061" y="77469"/>
                </a:lnTo>
                <a:lnTo>
                  <a:pt x="33923" y="73659"/>
                </a:lnTo>
                <a:lnTo>
                  <a:pt x="34751" y="69849"/>
                </a:lnTo>
                <a:lnTo>
                  <a:pt x="35223" y="68579"/>
                </a:lnTo>
                <a:lnTo>
                  <a:pt x="35740" y="67309"/>
                </a:lnTo>
                <a:lnTo>
                  <a:pt x="36005" y="66039"/>
                </a:lnTo>
                <a:lnTo>
                  <a:pt x="36327" y="64769"/>
                </a:lnTo>
                <a:close/>
              </a:path>
              <a:path w="207009" h="132079">
                <a:moveTo>
                  <a:pt x="196264" y="97790"/>
                </a:moveTo>
                <a:lnTo>
                  <a:pt x="193470" y="97790"/>
                </a:lnTo>
                <a:lnTo>
                  <a:pt x="192492" y="99060"/>
                </a:lnTo>
                <a:lnTo>
                  <a:pt x="191894" y="100330"/>
                </a:lnTo>
                <a:lnTo>
                  <a:pt x="190917" y="101600"/>
                </a:lnTo>
                <a:lnTo>
                  <a:pt x="187145" y="109220"/>
                </a:lnTo>
                <a:lnTo>
                  <a:pt x="185926" y="111760"/>
                </a:lnTo>
                <a:lnTo>
                  <a:pt x="187685" y="111760"/>
                </a:lnTo>
                <a:lnTo>
                  <a:pt x="187846" y="110490"/>
                </a:lnTo>
                <a:lnTo>
                  <a:pt x="188122" y="110490"/>
                </a:lnTo>
                <a:lnTo>
                  <a:pt x="188904" y="109220"/>
                </a:lnTo>
                <a:lnTo>
                  <a:pt x="189376" y="107950"/>
                </a:lnTo>
                <a:lnTo>
                  <a:pt x="190330" y="106680"/>
                </a:lnTo>
                <a:lnTo>
                  <a:pt x="190802" y="106680"/>
                </a:lnTo>
                <a:lnTo>
                  <a:pt x="191469" y="105410"/>
                </a:lnTo>
                <a:lnTo>
                  <a:pt x="192055" y="102870"/>
                </a:lnTo>
                <a:lnTo>
                  <a:pt x="192366" y="102870"/>
                </a:lnTo>
                <a:lnTo>
                  <a:pt x="193079" y="101600"/>
                </a:lnTo>
                <a:lnTo>
                  <a:pt x="193504" y="100330"/>
                </a:lnTo>
                <a:lnTo>
                  <a:pt x="194183" y="100330"/>
                </a:lnTo>
                <a:lnTo>
                  <a:pt x="195517" y="99060"/>
                </a:lnTo>
                <a:lnTo>
                  <a:pt x="196264" y="97790"/>
                </a:lnTo>
                <a:close/>
              </a:path>
              <a:path w="207009" h="132079">
                <a:moveTo>
                  <a:pt x="100840" y="100330"/>
                </a:moveTo>
                <a:lnTo>
                  <a:pt x="96401" y="100330"/>
                </a:lnTo>
                <a:lnTo>
                  <a:pt x="95493" y="101600"/>
                </a:lnTo>
                <a:lnTo>
                  <a:pt x="91169" y="105410"/>
                </a:lnTo>
                <a:lnTo>
                  <a:pt x="89444" y="106680"/>
                </a:lnTo>
                <a:lnTo>
                  <a:pt x="87673" y="107950"/>
                </a:lnTo>
                <a:lnTo>
                  <a:pt x="88972" y="109220"/>
                </a:lnTo>
                <a:lnTo>
                  <a:pt x="90973" y="109220"/>
                </a:lnTo>
                <a:lnTo>
                  <a:pt x="91054" y="110490"/>
                </a:lnTo>
                <a:lnTo>
                  <a:pt x="104462" y="110490"/>
                </a:lnTo>
                <a:lnTo>
                  <a:pt x="105601" y="109220"/>
                </a:lnTo>
                <a:lnTo>
                  <a:pt x="107843" y="107950"/>
                </a:lnTo>
                <a:lnTo>
                  <a:pt x="110201" y="106680"/>
                </a:lnTo>
                <a:lnTo>
                  <a:pt x="112915" y="104140"/>
                </a:lnTo>
                <a:lnTo>
                  <a:pt x="119515" y="104140"/>
                </a:lnTo>
                <a:lnTo>
                  <a:pt x="121367" y="102870"/>
                </a:lnTo>
                <a:lnTo>
                  <a:pt x="101081" y="102870"/>
                </a:lnTo>
                <a:lnTo>
                  <a:pt x="100644" y="101600"/>
                </a:lnTo>
                <a:lnTo>
                  <a:pt x="100840" y="100330"/>
                </a:lnTo>
                <a:close/>
              </a:path>
              <a:path w="207009" h="132079">
                <a:moveTo>
                  <a:pt x="206878" y="106680"/>
                </a:moveTo>
                <a:lnTo>
                  <a:pt x="203382" y="106680"/>
                </a:lnTo>
                <a:lnTo>
                  <a:pt x="203923" y="107950"/>
                </a:lnTo>
                <a:lnTo>
                  <a:pt x="206798" y="107950"/>
                </a:lnTo>
                <a:lnTo>
                  <a:pt x="206878" y="106680"/>
                </a:lnTo>
                <a:close/>
              </a:path>
              <a:path w="207009" h="132079">
                <a:moveTo>
                  <a:pt x="18951" y="93979"/>
                </a:moveTo>
                <a:lnTo>
                  <a:pt x="16387" y="93979"/>
                </a:lnTo>
                <a:lnTo>
                  <a:pt x="14627" y="95249"/>
                </a:lnTo>
                <a:lnTo>
                  <a:pt x="10372" y="100329"/>
                </a:lnTo>
                <a:lnTo>
                  <a:pt x="8808" y="102869"/>
                </a:lnTo>
                <a:lnTo>
                  <a:pt x="6370" y="105409"/>
                </a:lnTo>
                <a:lnTo>
                  <a:pt x="5496" y="106679"/>
                </a:lnTo>
                <a:lnTo>
                  <a:pt x="12500" y="106679"/>
                </a:lnTo>
                <a:lnTo>
                  <a:pt x="11913" y="105409"/>
                </a:lnTo>
                <a:lnTo>
                  <a:pt x="9751" y="105409"/>
                </a:lnTo>
                <a:lnTo>
                  <a:pt x="9786" y="104139"/>
                </a:lnTo>
                <a:lnTo>
                  <a:pt x="10568" y="104139"/>
                </a:lnTo>
                <a:lnTo>
                  <a:pt x="11166" y="102869"/>
                </a:lnTo>
                <a:lnTo>
                  <a:pt x="12500" y="101599"/>
                </a:lnTo>
                <a:lnTo>
                  <a:pt x="16984" y="96519"/>
                </a:lnTo>
                <a:lnTo>
                  <a:pt x="18951" y="93979"/>
                </a:lnTo>
                <a:close/>
              </a:path>
              <a:path w="207009" h="132079">
                <a:moveTo>
                  <a:pt x="119515" y="104140"/>
                </a:moveTo>
                <a:lnTo>
                  <a:pt x="115629" y="104140"/>
                </a:lnTo>
                <a:lnTo>
                  <a:pt x="116020" y="105410"/>
                </a:lnTo>
                <a:lnTo>
                  <a:pt x="118848" y="105410"/>
                </a:lnTo>
                <a:lnTo>
                  <a:pt x="119515" y="104140"/>
                </a:lnTo>
                <a:close/>
              </a:path>
              <a:path w="207009" h="132079">
                <a:moveTo>
                  <a:pt x="150380" y="63500"/>
                </a:moveTo>
                <a:lnTo>
                  <a:pt x="144872" y="63500"/>
                </a:lnTo>
                <a:lnTo>
                  <a:pt x="143699" y="66040"/>
                </a:lnTo>
                <a:lnTo>
                  <a:pt x="142009" y="67310"/>
                </a:lnTo>
                <a:lnTo>
                  <a:pt x="140870" y="68580"/>
                </a:lnTo>
                <a:lnTo>
                  <a:pt x="139686" y="71120"/>
                </a:lnTo>
                <a:lnTo>
                  <a:pt x="137282" y="73660"/>
                </a:lnTo>
                <a:lnTo>
                  <a:pt x="135948" y="76200"/>
                </a:lnTo>
                <a:lnTo>
                  <a:pt x="134971" y="76200"/>
                </a:lnTo>
                <a:lnTo>
                  <a:pt x="131349" y="80010"/>
                </a:lnTo>
                <a:lnTo>
                  <a:pt x="130095" y="81280"/>
                </a:lnTo>
                <a:lnTo>
                  <a:pt x="128290" y="83820"/>
                </a:lnTo>
                <a:lnTo>
                  <a:pt x="127738" y="85090"/>
                </a:lnTo>
                <a:lnTo>
                  <a:pt x="126749" y="86360"/>
                </a:lnTo>
                <a:lnTo>
                  <a:pt x="126358" y="86360"/>
                </a:lnTo>
                <a:lnTo>
                  <a:pt x="125771" y="87630"/>
                </a:lnTo>
                <a:lnTo>
                  <a:pt x="125530" y="87630"/>
                </a:lnTo>
                <a:lnTo>
                  <a:pt x="124978" y="88900"/>
                </a:lnTo>
                <a:lnTo>
                  <a:pt x="124667" y="90170"/>
                </a:lnTo>
                <a:lnTo>
                  <a:pt x="124311" y="90170"/>
                </a:lnTo>
                <a:lnTo>
                  <a:pt x="123805" y="91440"/>
                </a:lnTo>
                <a:lnTo>
                  <a:pt x="123253" y="91440"/>
                </a:lnTo>
                <a:lnTo>
                  <a:pt x="122666" y="92710"/>
                </a:lnTo>
                <a:lnTo>
                  <a:pt x="120780" y="93980"/>
                </a:lnTo>
                <a:lnTo>
                  <a:pt x="120182" y="93980"/>
                </a:lnTo>
                <a:lnTo>
                  <a:pt x="119676" y="95250"/>
                </a:lnTo>
                <a:lnTo>
                  <a:pt x="119285" y="95250"/>
                </a:lnTo>
                <a:lnTo>
                  <a:pt x="118814" y="96520"/>
                </a:lnTo>
                <a:lnTo>
                  <a:pt x="118618" y="96520"/>
                </a:lnTo>
                <a:lnTo>
                  <a:pt x="118492" y="97790"/>
                </a:lnTo>
                <a:lnTo>
                  <a:pt x="116801" y="97790"/>
                </a:lnTo>
                <a:lnTo>
                  <a:pt x="115502" y="99060"/>
                </a:lnTo>
                <a:lnTo>
                  <a:pt x="112869" y="99060"/>
                </a:lnTo>
                <a:lnTo>
                  <a:pt x="110316" y="100330"/>
                </a:lnTo>
                <a:lnTo>
                  <a:pt x="107521" y="100330"/>
                </a:lnTo>
                <a:lnTo>
                  <a:pt x="106659" y="101600"/>
                </a:lnTo>
                <a:lnTo>
                  <a:pt x="105555" y="101600"/>
                </a:lnTo>
                <a:lnTo>
                  <a:pt x="104853" y="102870"/>
                </a:lnTo>
                <a:lnTo>
                  <a:pt x="121367" y="102870"/>
                </a:lnTo>
                <a:lnTo>
                  <a:pt x="122505" y="100330"/>
                </a:lnTo>
                <a:lnTo>
                  <a:pt x="124633" y="97790"/>
                </a:lnTo>
                <a:lnTo>
                  <a:pt x="126599" y="95250"/>
                </a:lnTo>
                <a:lnTo>
                  <a:pt x="131314" y="87630"/>
                </a:lnTo>
                <a:lnTo>
                  <a:pt x="132292" y="85090"/>
                </a:lnTo>
                <a:lnTo>
                  <a:pt x="133281" y="83820"/>
                </a:lnTo>
                <a:lnTo>
                  <a:pt x="134338" y="82550"/>
                </a:lnTo>
                <a:lnTo>
                  <a:pt x="135442" y="81280"/>
                </a:lnTo>
                <a:lnTo>
                  <a:pt x="136270" y="80010"/>
                </a:lnTo>
                <a:lnTo>
                  <a:pt x="137167" y="78740"/>
                </a:lnTo>
                <a:lnTo>
                  <a:pt x="139053" y="77470"/>
                </a:lnTo>
                <a:lnTo>
                  <a:pt x="140985" y="74930"/>
                </a:lnTo>
                <a:lnTo>
                  <a:pt x="142986" y="72390"/>
                </a:lnTo>
                <a:lnTo>
                  <a:pt x="143975" y="72390"/>
                </a:lnTo>
                <a:lnTo>
                  <a:pt x="146804" y="68580"/>
                </a:lnTo>
                <a:lnTo>
                  <a:pt x="148529" y="66040"/>
                </a:lnTo>
                <a:lnTo>
                  <a:pt x="149323" y="66040"/>
                </a:lnTo>
                <a:lnTo>
                  <a:pt x="150070" y="64770"/>
                </a:lnTo>
                <a:lnTo>
                  <a:pt x="150380" y="63500"/>
                </a:lnTo>
                <a:close/>
              </a:path>
              <a:path w="207009" h="132079">
                <a:moveTo>
                  <a:pt x="102967" y="99060"/>
                </a:moveTo>
                <a:lnTo>
                  <a:pt x="98253" y="99060"/>
                </a:lnTo>
                <a:lnTo>
                  <a:pt x="97298" y="100330"/>
                </a:lnTo>
                <a:lnTo>
                  <a:pt x="102335" y="100330"/>
                </a:lnTo>
                <a:lnTo>
                  <a:pt x="102967" y="99060"/>
                </a:lnTo>
                <a:close/>
              </a:path>
              <a:path w="207009" h="132079">
                <a:moveTo>
                  <a:pt x="109292" y="96520"/>
                </a:moveTo>
                <a:lnTo>
                  <a:pt x="102300" y="96520"/>
                </a:lnTo>
                <a:lnTo>
                  <a:pt x="100207" y="97790"/>
                </a:lnTo>
                <a:lnTo>
                  <a:pt x="99196" y="99060"/>
                </a:lnTo>
                <a:lnTo>
                  <a:pt x="103669" y="99060"/>
                </a:lnTo>
                <a:lnTo>
                  <a:pt x="106659" y="97790"/>
                </a:lnTo>
                <a:lnTo>
                  <a:pt x="108395" y="97790"/>
                </a:lnTo>
                <a:lnTo>
                  <a:pt x="109292" y="96520"/>
                </a:lnTo>
                <a:close/>
              </a:path>
              <a:path w="207009" h="132079">
                <a:moveTo>
                  <a:pt x="196575" y="96520"/>
                </a:moveTo>
                <a:lnTo>
                  <a:pt x="193976" y="96520"/>
                </a:lnTo>
                <a:lnTo>
                  <a:pt x="193665" y="97790"/>
                </a:lnTo>
                <a:lnTo>
                  <a:pt x="196575" y="97790"/>
                </a:lnTo>
                <a:lnTo>
                  <a:pt x="196575" y="96520"/>
                </a:lnTo>
                <a:close/>
              </a:path>
              <a:path w="207009" h="132079">
                <a:moveTo>
                  <a:pt x="113697" y="93980"/>
                </a:moveTo>
                <a:lnTo>
                  <a:pt x="108786" y="93980"/>
                </a:lnTo>
                <a:lnTo>
                  <a:pt x="107096" y="95250"/>
                </a:lnTo>
                <a:lnTo>
                  <a:pt x="104612" y="96520"/>
                </a:lnTo>
                <a:lnTo>
                  <a:pt x="110155" y="96520"/>
                </a:lnTo>
                <a:lnTo>
                  <a:pt x="113697" y="93980"/>
                </a:lnTo>
                <a:close/>
              </a:path>
              <a:path w="207009" h="132079">
                <a:moveTo>
                  <a:pt x="153876" y="33020"/>
                </a:moveTo>
                <a:lnTo>
                  <a:pt x="145194" y="33020"/>
                </a:lnTo>
                <a:lnTo>
                  <a:pt x="148380" y="35560"/>
                </a:lnTo>
                <a:lnTo>
                  <a:pt x="151484" y="36830"/>
                </a:lnTo>
                <a:lnTo>
                  <a:pt x="154543" y="39370"/>
                </a:lnTo>
                <a:lnTo>
                  <a:pt x="157694" y="41910"/>
                </a:lnTo>
                <a:lnTo>
                  <a:pt x="159224" y="43180"/>
                </a:lnTo>
                <a:lnTo>
                  <a:pt x="160880" y="44450"/>
                </a:lnTo>
                <a:lnTo>
                  <a:pt x="168228" y="48260"/>
                </a:lnTo>
                <a:lnTo>
                  <a:pt x="172046" y="50800"/>
                </a:lnTo>
                <a:lnTo>
                  <a:pt x="173886" y="52070"/>
                </a:lnTo>
                <a:lnTo>
                  <a:pt x="176519" y="53340"/>
                </a:lnTo>
                <a:lnTo>
                  <a:pt x="177393" y="54610"/>
                </a:lnTo>
                <a:lnTo>
                  <a:pt x="178957" y="55880"/>
                </a:lnTo>
                <a:lnTo>
                  <a:pt x="179705" y="55880"/>
                </a:lnTo>
                <a:lnTo>
                  <a:pt x="180418" y="57150"/>
                </a:lnTo>
                <a:lnTo>
                  <a:pt x="181717" y="58420"/>
                </a:lnTo>
                <a:lnTo>
                  <a:pt x="182304" y="59690"/>
                </a:lnTo>
                <a:lnTo>
                  <a:pt x="182821" y="59690"/>
                </a:lnTo>
                <a:lnTo>
                  <a:pt x="183293" y="60960"/>
                </a:lnTo>
                <a:lnTo>
                  <a:pt x="183718" y="60960"/>
                </a:lnTo>
                <a:lnTo>
                  <a:pt x="184304" y="62230"/>
                </a:lnTo>
                <a:lnTo>
                  <a:pt x="189537" y="78740"/>
                </a:lnTo>
                <a:lnTo>
                  <a:pt x="190250" y="81280"/>
                </a:lnTo>
                <a:lnTo>
                  <a:pt x="190675" y="82550"/>
                </a:lnTo>
                <a:lnTo>
                  <a:pt x="192688" y="88900"/>
                </a:lnTo>
                <a:lnTo>
                  <a:pt x="193355" y="91440"/>
                </a:lnTo>
                <a:lnTo>
                  <a:pt x="193631" y="91440"/>
                </a:lnTo>
                <a:lnTo>
                  <a:pt x="193826" y="92710"/>
                </a:lnTo>
                <a:lnTo>
                  <a:pt x="194102" y="95250"/>
                </a:lnTo>
                <a:lnTo>
                  <a:pt x="194102" y="96520"/>
                </a:lnTo>
                <a:lnTo>
                  <a:pt x="196770" y="96520"/>
                </a:lnTo>
                <a:lnTo>
                  <a:pt x="196770" y="95250"/>
                </a:lnTo>
                <a:lnTo>
                  <a:pt x="196299" y="93980"/>
                </a:lnTo>
                <a:lnTo>
                  <a:pt x="195666" y="91440"/>
                </a:lnTo>
                <a:lnTo>
                  <a:pt x="193504" y="85090"/>
                </a:lnTo>
                <a:lnTo>
                  <a:pt x="190526" y="73660"/>
                </a:lnTo>
                <a:lnTo>
                  <a:pt x="188559" y="67310"/>
                </a:lnTo>
                <a:lnTo>
                  <a:pt x="186984" y="63500"/>
                </a:lnTo>
                <a:lnTo>
                  <a:pt x="186673" y="62230"/>
                </a:lnTo>
                <a:lnTo>
                  <a:pt x="185960" y="59690"/>
                </a:lnTo>
                <a:lnTo>
                  <a:pt x="185408" y="58420"/>
                </a:lnTo>
                <a:lnTo>
                  <a:pt x="185017" y="57150"/>
                </a:lnTo>
                <a:lnTo>
                  <a:pt x="184465" y="57150"/>
                </a:lnTo>
                <a:lnTo>
                  <a:pt x="184074" y="55880"/>
                </a:lnTo>
                <a:lnTo>
                  <a:pt x="183212" y="54610"/>
                </a:lnTo>
                <a:lnTo>
                  <a:pt x="182775" y="54610"/>
                </a:lnTo>
                <a:lnTo>
                  <a:pt x="181361" y="53340"/>
                </a:lnTo>
                <a:lnTo>
                  <a:pt x="179314" y="52070"/>
                </a:lnTo>
                <a:lnTo>
                  <a:pt x="178290" y="52070"/>
                </a:lnTo>
                <a:lnTo>
                  <a:pt x="177232" y="50800"/>
                </a:lnTo>
                <a:lnTo>
                  <a:pt x="176600" y="50800"/>
                </a:lnTo>
                <a:lnTo>
                  <a:pt x="175979" y="49530"/>
                </a:lnTo>
                <a:lnTo>
                  <a:pt x="175703" y="49530"/>
                </a:lnTo>
                <a:lnTo>
                  <a:pt x="175070" y="48260"/>
                </a:lnTo>
                <a:lnTo>
                  <a:pt x="174794" y="48260"/>
                </a:lnTo>
                <a:lnTo>
                  <a:pt x="173575" y="46990"/>
                </a:lnTo>
                <a:lnTo>
                  <a:pt x="172402" y="46990"/>
                </a:lnTo>
                <a:lnTo>
                  <a:pt x="167365" y="43180"/>
                </a:lnTo>
                <a:lnTo>
                  <a:pt x="166066" y="43180"/>
                </a:lnTo>
                <a:lnTo>
                  <a:pt x="164732" y="41910"/>
                </a:lnTo>
                <a:lnTo>
                  <a:pt x="163272" y="40640"/>
                </a:lnTo>
                <a:lnTo>
                  <a:pt x="161823" y="40640"/>
                </a:lnTo>
                <a:lnTo>
                  <a:pt x="158994" y="38100"/>
                </a:lnTo>
                <a:lnTo>
                  <a:pt x="157648" y="36830"/>
                </a:lnTo>
                <a:lnTo>
                  <a:pt x="155061" y="34290"/>
                </a:lnTo>
                <a:lnTo>
                  <a:pt x="153876" y="33020"/>
                </a:lnTo>
                <a:close/>
              </a:path>
              <a:path w="207009" h="132079">
                <a:moveTo>
                  <a:pt x="19974" y="92709"/>
                </a:moveTo>
                <a:lnTo>
                  <a:pt x="17456" y="92709"/>
                </a:lnTo>
                <a:lnTo>
                  <a:pt x="16938" y="93979"/>
                </a:lnTo>
                <a:lnTo>
                  <a:pt x="19503" y="93979"/>
                </a:lnTo>
                <a:lnTo>
                  <a:pt x="19974" y="92709"/>
                </a:lnTo>
                <a:close/>
              </a:path>
              <a:path w="207009" h="132079">
                <a:moveTo>
                  <a:pt x="134338" y="67310"/>
                </a:moveTo>
                <a:lnTo>
                  <a:pt x="131073" y="67310"/>
                </a:lnTo>
                <a:lnTo>
                  <a:pt x="130992" y="68580"/>
                </a:lnTo>
                <a:lnTo>
                  <a:pt x="130797" y="68580"/>
                </a:lnTo>
                <a:lnTo>
                  <a:pt x="119205" y="85090"/>
                </a:lnTo>
                <a:lnTo>
                  <a:pt x="117514" y="87630"/>
                </a:lnTo>
                <a:lnTo>
                  <a:pt x="116250" y="90170"/>
                </a:lnTo>
                <a:lnTo>
                  <a:pt x="115583" y="90170"/>
                </a:lnTo>
                <a:lnTo>
                  <a:pt x="115192" y="91440"/>
                </a:lnTo>
                <a:lnTo>
                  <a:pt x="114801" y="91440"/>
                </a:lnTo>
                <a:lnTo>
                  <a:pt x="114168" y="92710"/>
                </a:lnTo>
                <a:lnTo>
                  <a:pt x="112006" y="92710"/>
                </a:lnTo>
                <a:lnTo>
                  <a:pt x="111224" y="93980"/>
                </a:lnTo>
                <a:lnTo>
                  <a:pt x="117595" y="93980"/>
                </a:lnTo>
                <a:lnTo>
                  <a:pt x="119239" y="91440"/>
                </a:lnTo>
                <a:lnTo>
                  <a:pt x="121873" y="87630"/>
                </a:lnTo>
                <a:lnTo>
                  <a:pt x="128290" y="78740"/>
                </a:lnTo>
                <a:lnTo>
                  <a:pt x="131268" y="73660"/>
                </a:lnTo>
                <a:lnTo>
                  <a:pt x="132533" y="71120"/>
                </a:lnTo>
                <a:lnTo>
                  <a:pt x="133591" y="69850"/>
                </a:lnTo>
                <a:lnTo>
                  <a:pt x="134338" y="67310"/>
                </a:lnTo>
                <a:close/>
              </a:path>
              <a:path w="207009" h="132079">
                <a:moveTo>
                  <a:pt x="27955" y="52069"/>
                </a:moveTo>
                <a:lnTo>
                  <a:pt x="26414" y="52069"/>
                </a:lnTo>
                <a:lnTo>
                  <a:pt x="26023" y="53339"/>
                </a:lnTo>
                <a:lnTo>
                  <a:pt x="25586" y="54609"/>
                </a:lnTo>
                <a:lnTo>
                  <a:pt x="25517" y="59689"/>
                </a:lnTo>
                <a:lnTo>
                  <a:pt x="25747" y="60959"/>
                </a:lnTo>
                <a:lnTo>
                  <a:pt x="25793" y="66039"/>
                </a:lnTo>
                <a:lnTo>
                  <a:pt x="24919" y="69849"/>
                </a:lnTo>
                <a:lnTo>
                  <a:pt x="24528" y="71119"/>
                </a:lnTo>
                <a:lnTo>
                  <a:pt x="24172" y="73659"/>
                </a:lnTo>
                <a:lnTo>
                  <a:pt x="23390" y="76199"/>
                </a:lnTo>
                <a:lnTo>
                  <a:pt x="22562" y="80009"/>
                </a:lnTo>
                <a:lnTo>
                  <a:pt x="22136" y="81279"/>
                </a:lnTo>
                <a:lnTo>
                  <a:pt x="21665" y="83819"/>
                </a:lnTo>
                <a:lnTo>
                  <a:pt x="21147" y="85089"/>
                </a:lnTo>
                <a:lnTo>
                  <a:pt x="20595" y="86359"/>
                </a:lnTo>
                <a:lnTo>
                  <a:pt x="20009" y="87629"/>
                </a:lnTo>
                <a:lnTo>
                  <a:pt x="19376" y="90169"/>
                </a:lnTo>
                <a:lnTo>
                  <a:pt x="18675" y="91439"/>
                </a:lnTo>
                <a:lnTo>
                  <a:pt x="17881" y="92709"/>
                </a:lnTo>
                <a:lnTo>
                  <a:pt x="20400" y="92709"/>
                </a:lnTo>
                <a:lnTo>
                  <a:pt x="20400" y="91439"/>
                </a:lnTo>
                <a:lnTo>
                  <a:pt x="20871" y="91439"/>
                </a:lnTo>
                <a:lnTo>
                  <a:pt x="20871" y="90169"/>
                </a:lnTo>
                <a:lnTo>
                  <a:pt x="21423" y="88899"/>
                </a:lnTo>
                <a:lnTo>
                  <a:pt x="21584" y="88899"/>
                </a:lnTo>
                <a:lnTo>
                  <a:pt x="21699" y="87629"/>
                </a:lnTo>
                <a:lnTo>
                  <a:pt x="22136" y="86359"/>
                </a:lnTo>
                <a:lnTo>
                  <a:pt x="22251" y="85089"/>
                </a:lnTo>
                <a:lnTo>
                  <a:pt x="22527" y="85089"/>
                </a:lnTo>
                <a:lnTo>
                  <a:pt x="22642" y="83819"/>
                </a:lnTo>
                <a:lnTo>
                  <a:pt x="22999" y="83819"/>
                </a:lnTo>
                <a:lnTo>
                  <a:pt x="22999" y="82549"/>
                </a:lnTo>
                <a:lnTo>
                  <a:pt x="22803" y="82549"/>
                </a:lnTo>
                <a:lnTo>
                  <a:pt x="24413" y="78739"/>
                </a:lnTo>
                <a:lnTo>
                  <a:pt x="25161" y="76199"/>
                </a:lnTo>
                <a:lnTo>
                  <a:pt x="26219" y="72389"/>
                </a:lnTo>
                <a:lnTo>
                  <a:pt x="26541" y="71119"/>
                </a:lnTo>
                <a:lnTo>
                  <a:pt x="27081" y="67309"/>
                </a:lnTo>
                <a:lnTo>
                  <a:pt x="27553" y="64769"/>
                </a:lnTo>
                <a:lnTo>
                  <a:pt x="27955" y="62229"/>
                </a:lnTo>
                <a:lnTo>
                  <a:pt x="28105" y="62229"/>
                </a:lnTo>
                <a:lnTo>
                  <a:pt x="28024" y="60959"/>
                </a:lnTo>
                <a:lnTo>
                  <a:pt x="28231" y="60959"/>
                </a:lnTo>
                <a:lnTo>
                  <a:pt x="27127" y="58419"/>
                </a:lnTo>
                <a:lnTo>
                  <a:pt x="27242" y="57149"/>
                </a:lnTo>
                <a:lnTo>
                  <a:pt x="27518" y="57149"/>
                </a:lnTo>
                <a:lnTo>
                  <a:pt x="27553" y="55879"/>
                </a:lnTo>
                <a:lnTo>
                  <a:pt x="27714" y="53339"/>
                </a:lnTo>
                <a:lnTo>
                  <a:pt x="27955" y="52069"/>
                </a:lnTo>
                <a:close/>
              </a:path>
              <a:path w="207009" h="132079">
                <a:moveTo>
                  <a:pt x="119354" y="29210"/>
                </a:moveTo>
                <a:lnTo>
                  <a:pt x="113697" y="29210"/>
                </a:lnTo>
                <a:lnTo>
                  <a:pt x="113750" y="31750"/>
                </a:lnTo>
                <a:lnTo>
                  <a:pt x="113858" y="34290"/>
                </a:lnTo>
                <a:lnTo>
                  <a:pt x="117514" y="48260"/>
                </a:lnTo>
                <a:lnTo>
                  <a:pt x="119090" y="52070"/>
                </a:lnTo>
                <a:lnTo>
                  <a:pt x="120263" y="53340"/>
                </a:lnTo>
                <a:lnTo>
                  <a:pt x="122735" y="55880"/>
                </a:lnTo>
                <a:lnTo>
                  <a:pt x="124035" y="58420"/>
                </a:lnTo>
                <a:lnTo>
                  <a:pt x="126599" y="60960"/>
                </a:lnTo>
                <a:lnTo>
                  <a:pt x="127818" y="62230"/>
                </a:lnTo>
                <a:lnTo>
                  <a:pt x="128209" y="63500"/>
                </a:lnTo>
                <a:lnTo>
                  <a:pt x="128600" y="63500"/>
                </a:lnTo>
                <a:lnTo>
                  <a:pt x="129302" y="64770"/>
                </a:lnTo>
                <a:lnTo>
                  <a:pt x="129704" y="66040"/>
                </a:lnTo>
                <a:lnTo>
                  <a:pt x="130325" y="67310"/>
                </a:lnTo>
                <a:lnTo>
                  <a:pt x="134810" y="67310"/>
                </a:lnTo>
                <a:lnTo>
                  <a:pt x="134890" y="66040"/>
                </a:lnTo>
                <a:lnTo>
                  <a:pt x="134453" y="64770"/>
                </a:lnTo>
                <a:lnTo>
                  <a:pt x="133556" y="64770"/>
                </a:lnTo>
                <a:lnTo>
                  <a:pt x="132016" y="62230"/>
                </a:lnTo>
                <a:lnTo>
                  <a:pt x="130682" y="60960"/>
                </a:lnTo>
                <a:lnTo>
                  <a:pt x="130256" y="60960"/>
                </a:lnTo>
                <a:lnTo>
                  <a:pt x="129106" y="59690"/>
                </a:lnTo>
                <a:lnTo>
                  <a:pt x="126944" y="55880"/>
                </a:lnTo>
                <a:lnTo>
                  <a:pt x="125921" y="54610"/>
                </a:lnTo>
                <a:lnTo>
                  <a:pt x="124943" y="53340"/>
                </a:lnTo>
                <a:lnTo>
                  <a:pt x="124035" y="52070"/>
                </a:lnTo>
                <a:lnTo>
                  <a:pt x="123218" y="49530"/>
                </a:lnTo>
                <a:lnTo>
                  <a:pt x="122425" y="48260"/>
                </a:lnTo>
                <a:lnTo>
                  <a:pt x="122068" y="46990"/>
                </a:lnTo>
                <a:lnTo>
                  <a:pt x="121125" y="44450"/>
                </a:lnTo>
                <a:lnTo>
                  <a:pt x="120849" y="44450"/>
                </a:lnTo>
                <a:lnTo>
                  <a:pt x="120619" y="43180"/>
                </a:lnTo>
                <a:lnTo>
                  <a:pt x="120033" y="40640"/>
                </a:lnTo>
                <a:lnTo>
                  <a:pt x="119791" y="38100"/>
                </a:lnTo>
                <a:lnTo>
                  <a:pt x="119711" y="36830"/>
                </a:lnTo>
                <a:lnTo>
                  <a:pt x="119676" y="31750"/>
                </a:lnTo>
                <a:lnTo>
                  <a:pt x="119354" y="29210"/>
                </a:lnTo>
                <a:close/>
              </a:path>
              <a:path w="207009" h="132079">
                <a:moveTo>
                  <a:pt x="41088" y="57149"/>
                </a:moveTo>
                <a:lnTo>
                  <a:pt x="35970" y="57149"/>
                </a:lnTo>
                <a:lnTo>
                  <a:pt x="35338" y="58419"/>
                </a:lnTo>
                <a:lnTo>
                  <a:pt x="32981" y="62229"/>
                </a:lnTo>
                <a:lnTo>
                  <a:pt x="32429" y="63499"/>
                </a:lnTo>
                <a:lnTo>
                  <a:pt x="32003" y="64769"/>
                </a:lnTo>
                <a:lnTo>
                  <a:pt x="36603" y="64769"/>
                </a:lnTo>
                <a:lnTo>
                  <a:pt x="36913" y="63499"/>
                </a:lnTo>
                <a:lnTo>
                  <a:pt x="37304" y="63499"/>
                </a:lnTo>
                <a:lnTo>
                  <a:pt x="38914" y="60959"/>
                </a:lnTo>
                <a:lnTo>
                  <a:pt x="39512" y="60959"/>
                </a:lnTo>
                <a:lnTo>
                  <a:pt x="40018" y="59689"/>
                </a:lnTo>
                <a:lnTo>
                  <a:pt x="40570" y="59689"/>
                </a:lnTo>
                <a:lnTo>
                  <a:pt x="40846" y="58419"/>
                </a:lnTo>
                <a:lnTo>
                  <a:pt x="41088" y="57149"/>
                </a:lnTo>
                <a:close/>
              </a:path>
              <a:path w="207009" h="132079">
                <a:moveTo>
                  <a:pt x="54098" y="35560"/>
                </a:moveTo>
                <a:lnTo>
                  <a:pt x="51541" y="35560"/>
                </a:lnTo>
                <a:lnTo>
                  <a:pt x="52599" y="36830"/>
                </a:lnTo>
                <a:lnTo>
                  <a:pt x="55152" y="43180"/>
                </a:lnTo>
                <a:lnTo>
                  <a:pt x="55635" y="45720"/>
                </a:lnTo>
                <a:lnTo>
                  <a:pt x="56497" y="48260"/>
                </a:lnTo>
                <a:lnTo>
                  <a:pt x="56888" y="49530"/>
                </a:lnTo>
                <a:lnTo>
                  <a:pt x="57521" y="52070"/>
                </a:lnTo>
                <a:lnTo>
                  <a:pt x="57751" y="53340"/>
                </a:lnTo>
                <a:lnTo>
                  <a:pt x="57946" y="54610"/>
                </a:lnTo>
                <a:lnTo>
                  <a:pt x="58061" y="57150"/>
                </a:lnTo>
                <a:lnTo>
                  <a:pt x="57716" y="59690"/>
                </a:lnTo>
                <a:lnTo>
                  <a:pt x="57475" y="60960"/>
                </a:lnTo>
                <a:lnTo>
                  <a:pt x="57521" y="63500"/>
                </a:lnTo>
                <a:lnTo>
                  <a:pt x="57831" y="63500"/>
                </a:lnTo>
                <a:lnTo>
                  <a:pt x="57992" y="64770"/>
                </a:lnTo>
                <a:lnTo>
                  <a:pt x="60499" y="64770"/>
                </a:lnTo>
                <a:lnTo>
                  <a:pt x="60235" y="63500"/>
                </a:lnTo>
                <a:lnTo>
                  <a:pt x="59913" y="60960"/>
                </a:lnTo>
                <a:lnTo>
                  <a:pt x="59556" y="57150"/>
                </a:lnTo>
                <a:lnTo>
                  <a:pt x="59487" y="55880"/>
                </a:lnTo>
                <a:lnTo>
                  <a:pt x="59131" y="52070"/>
                </a:lnTo>
                <a:lnTo>
                  <a:pt x="58809" y="49530"/>
                </a:lnTo>
                <a:lnTo>
                  <a:pt x="58268" y="46990"/>
                </a:lnTo>
                <a:lnTo>
                  <a:pt x="57831" y="45720"/>
                </a:lnTo>
                <a:lnTo>
                  <a:pt x="57440" y="44450"/>
                </a:lnTo>
                <a:lnTo>
                  <a:pt x="57003" y="43180"/>
                </a:lnTo>
                <a:lnTo>
                  <a:pt x="56060" y="40640"/>
                </a:lnTo>
                <a:lnTo>
                  <a:pt x="54098" y="35560"/>
                </a:lnTo>
                <a:close/>
              </a:path>
              <a:path w="207009" h="132079">
                <a:moveTo>
                  <a:pt x="150461" y="62230"/>
                </a:moveTo>
                <a:lnTo>
                  <a:pt x="145309" y="62230"/>
                </a:lnTo>
                <a:lnTo>
                  <a:pt x="145470" y="63500"/>
                </a:lnTo>
                <a:lnTo>
                  <a:pt x="150541" y="63500"/>
                </a:lnTo>
                <a:lnTo>
                  <a:pt x="150461" y="62230"/>
                </a:lnTo>
                <a:close/>
              </a:path>
              <a:path w="207009" h="132079">
                <a:moveTo>
                  <a:pt x="143619" y="40640"/>
                </a:moveTo>
                <a:lnTo>
                  <a:pt x="137880" y="40640"/>
                </a:lnTo>
                <a:lnTo>
                  <a:pt x="137995" y="45720"/>
                </a:lnTo>
                <a:lnTo>
                  <a:pt x="138306" y="48260"/>
                </a:lnTo>
                <a:lnTo>
                  <a:pt x="138501" y="48260"/>
                </a:lnTo>
                <a:lnTo>
                  <a:pt x="138743" y="49530"/>
                </a:lnTo>
                <a:lnTo>
                  <a:pt x="139019" y="50800"/>
                </a:lnTo>
                <a:lnTo>
                  <a:pt x="139329" y="52070"/>
                </a:lnTo>
                <a:lnTo>
                  <a:pt x="140042" y="53340"/>
                </a:lnTo>
                <a:lnTo>
                  <a:pt x="140433" y="54610"/>
                </a:lnTo>
                <a:lnTo>
                  <a:pt x="140870" y="55880"/>
                </a:lnTo>
                <a:lnTo>
                  <a:pt x="142285" y="58420"/>
                </a:lnTo>
                <a:lnTo>
                  <a:pt x="143308" y="59690"/>
                </a:lnTo>
                <a:lnTo>
                  <a:pt x="144366" y="60960"/>
                </a:lnTo>
                <a:lnTo>
                  <a:pt x="145114" y="62230"/>
                </a:lnTo>
                <a:lnTo>
                  <a:pt x="150185" y="62230"/>
                </a:lnTo>
                <a:lnTo>
                  <a:pt x="149829" y="60960"/>
                </a:lnTo>
                <a:lnTo>
                  <a:pt x="148886" y="59690"/>
                </a:lnTo>
                <a:lnTo>
                  <a:pt x="147747" y="58420"/>
                </a:lnTo>
                <a:lnTo>
                  <a:pt x="145505" y="54610"/>
                </a:lnTo>
                <a:lnTo>
                  <a:pt x="145033" y="54610"/>
                </a:lnTo>
                <a:lnTo>
                  <a:pt x="144320" y="52070"/>
                </a:lnTo>
                <a:lnTo>
                  <a:pt x="143929" y="52070"/>
                </a:lnTo>
                <a:lnTo>
                  <a:pt x="143734" y="50800"/>
                </a:lnTo>
                <a:lnTo>
                  <a:pt x="143308" y="48260"/>
                </a:lnTo>
                <a:lnTo>
                  <a:pt x="143308" y="43180"/>
                </a:lnTo>
                <a:lnTo>
                  <a:pt x="143619" y="40640"/>
                </a:lnTo>
                <a:close/>
              </a:path>
              <a:path w="207009" h="132079">
                <a:moveTo>
                  <a:pt x="48551" y="12700"/>
                </a:moveTo>
                <a:lnTo>
                  <a:pt x="47919" y="12700"/>
                </a:lnTo>
                <a:lnTo>
                  <a:pt x="47493" y="13970"/>
                </a:lnTo>
                <a:lnTo>
                  <a:pt x="46861" y="13970"/>
                </a:lnTo>
                <a:lnTo>
                  <a:pt x="45918" y="15240"/>
                </a:lnTo>
                <a:lnTo>
                  <a:pt x="35464" y="15240"/>
                </a:lnTo>
                <a:lnTo>
                  <a:pt x="35694" y="16510"/>
                </a:lnTo>
                <a:lnTo>
                  <a:pt x="36166" y="16510"/>
                </a:lnTo>
                <a:lnTo>
                  <a:pt x="36718" y="17780"/>
                </a:lnTo>
                <a:lnTo>
                  <a:pt x="37350" y="17780"/>
                </a:lnTo>
                <a:lnTo>
                  <a:pt x="38328" y="19050"/>
                </a:lnTo>
                <a:lnTo>
                  <a:pt x="39236" y="19050"/>
                </a:lnTo>
                <a:lnTo>
                  <a:pt x="39984" y="20320"/>
                </a:lnTo>
                <a:lnTo>
                  <a:pt x="41755" y="20320"/>
                </a:lnTo>
                <a:lnTo>
                  <a:pt x="41479" y="21590"/>
                </a:lnTo>
                <a:lnTo>
                  <a:pt x="44032" y="22860"/>
                </a:lnTo>
                <a:lnTo>
                  <a:pt x="45251" y="22860"/>
                </a:lnTo>
                <a:lnTo>
                  <a:pt x="46389" y="24130"/>
                </a:lnTo>
                <a:lnTo>
                  <a:pt x="46194" y="25400"/>
                </a:lnTo>
                <a:lnTo>
                  <a:pt x="41709" y="39370"/>
                </a:lnTo>
                <a:lnTo>
                  <a:pt x="39903" y="44449"/>
                </a:lnTo>
                <a:lnTo>
                  <a:pt x="39397" y="45719"/>
                </a:lnTo>
                <a:lnTo>
                  <a:pt x="38328" y="46989"/>
                </a:lnTo>
                <a:lnTo>
                  <a:pt x="37971" y="48259"/>
                </a:lnTo>
                <a:lnTo>
                  <a:pt x="37431" y="48259"/>
                </a:lnTo>
                <a:lnTo>
                  <a:pt x="37074" y="50799"/>
                </a:lnTo>
                <a:lnTo>
                  <a:pt x="36833" y="52069"/>
                </a:lnTo>
                <a:lnTo>
                  <a:pt x="36488" y="55879"/>
                </a:lnTo>
                <a:lnTo>
                  <a:pt x="36327" y="55879"/>
                </a:lnTo>
                <a:lnTo>
                  <a:pt x="36085" y="57149"/>
                </a:lnTo>
                <a:lnTo>
                  <a:pt x="41122" y="57149"/>
                </a:lnTo>
                <a:lnTo>
                  <a:pt x="41237" y="55879"/>
                </a:lnTo>
                <a:lnTo>
                  <a:pt x="41352" y="53339"/>
                </a:lnTo>
                <a:lnTo>
                  <a:pt x="41513" y="52069"/>
                </a:lnTo>
                <a:lnTo>
                  <a:pt x="42146" y="50799"/>
                </a:lnTo>
                <a:lnTo>
                  <a:pt x="42571" y="49529"/>
                </a:lnTo>
                <a:lnTo>
                  <a:pt x="43595" y="46990"/>
                </a:lnTo>
                <a:lnTo>
                  <a:pt x="44193" y="45720"/>
                </a:lnTo>
                <a:lnTo>
                  <a:pt x="45446" y="44450"/>
                </a:lnTo>
                <a:lnTo>
                  <a:pt x="46113" y="43180"/>
                </a:lnTo>
                <a:lnTo>
                  <a:pt x="47493" y="40640"/>
                </a:lnTo>
                <a:lnTo>
                  <a:pt x="48908" y="39370"/>
                </a:lnTo>
                <a:lnTo>
                  <a:pt x="50287" y="36830"/>
                </a:lnTo>
                <a:lnTo>
                  <a:pt x="51541" y="35560"/>
                </a:lnTo>
                <a:lnTo>
                  <a:pt x="54098" y="35560"/>
                </a:lnTo>
                <a:lnTo>
                  <a:pt x="53116" y="33020"/>
                </a:lnTo>
                <a:lnTo>
                  <a:pt x="52173" y="30480"/>
                </a:lnTo>
                <a:lnTo>
                  <a:pt x="51299" y="26670"/>
                </a:lnTo>
                <a:lnTo>
                  <a:pt x="49851" y="22860"/>
                </a:lnTo>
                <a:lnTo>
                  <a:pt x="49264" y="20320"/>
                </a:lnTo>
                <a:lnTo>
                  <a:pt x="48942" y="19050"/>
                </a:lnTo>
                <a:lnTo>
                  <a:pt x="48712" y="17780"/>
                </a:lnTo>
                <a:lnTo>
                  <a:pt x="48591" y="15240"/>
                </a:lnTo>
                <a:lnTo>
                  <a:pt x="48551" y="12700"/>
                </a:lnTo>
                <a:close/>
              </a:path>
              <a:path w="207009" h="132079">
                <a:moveTo>
                  <a:pt x="31336" y="0"/>
                </a:moveTo>
                <a:lnTo>
                  <a:pt x="28461" y="0"/>
                </a:lnTo>
                <a:lnTo>
                  <a:pt x="28703" y="2539"/>
                </a:lnTo>
                <a:lnTo>
                  <a:pt x="29013" y="5079"/>
                </a:lnTo>
                <a:lnTo>
                  <a:pt x="29485" y="7619"/>
                </a:lnTo>
                <a:lnTo>
                  <a:pt x="30589" y="11429"/>
                </a:lnTo>
                <a:lnTo>
                  <a:pt x="30784" y="12699"/>
                </a:lnTo>
                <a:lnTo>
                  <a:pt x="30870" y="17779"/>
                </a:lnTo>
                <a:lnTo>
                  <a:pt x="30543" y="21589"/>
                </a:lnTo>
                <a:lnTo>
                  <a:pt x="30347" y="22859"/>
                </a:lnTo>
                <a:lnTo>
                  <a:pt x="30117" y="25399"/>
                </a:lnTo>
                <a:lnTo>
                  <a:pt x="30054" y="26669"/>
                </a:lnTo>
                <a:lnTo>
                  <a:pt x="29958" y="30479"/>
                </a:lnTo>
                <a:lnTo>
                  <a:pt x="29835" y="38099"/>
                </a:lnTo>
                <a:lnTo>
                  <a:pt x="29715" y="40639"/>
                </a:lnTo>
                <a:lnTo>
                  <a:pt x="29289" y="45719"/>
                </a:lnTo>
                <a:lnTo>
                  <a:pt x="29048" y="46989"/>
                </a:lnTo>
                <a:lnTo>
                  <a:pt x="28772" y="48259"/>
                </a:lnTo>
                <a:lnTo>
                  <a:pt x="28346" y="49529"/>
                </a:lnTo>
                <a:lnTo>
                  <a:pt x="27760" y="50799"/>
                </a:lnTo>
                <a:lnTo>
                  <a:pt x="26805" y="52069"/>
                </a:lnTo>
                <a:lnTo>
                  <a:pt x="28266" y="52069"/>
                </a:lnTo>
                <a:lnTo>
                  <a:pt x="28576" y="50799"/>
                </a:lnTo>
                <a:lnTo>
                  <a:pt x="28898" y="50799"/>
                </a:lnTo>
                <a:lnTo>
                  <a:pt x="29128" y="49529"/>
                </a:lnTo>
                <a:lnTo>
                  <a:pt x="29324" y="49529"/>
                </a:lnTo>
                <a:lnTo>
                  <a:pt x="30152" y="43179"/>
                </a:lnTo>
                <a:lnTo>
                  <a:pt x="30704" y="33019"/>
                </a:lnTo>
                <a:lnTo>
                  <a:pt x="31246" y="25399"/>
                </a:lnTo>
                <a:lnTo>
                  <a:pt x="31371" y="22859"/>
                </a:lnTo>
                <a:lnTo>
                  <a:pt x="31532" y="21589"/>
                </a:lnTo>
                <a:lnTo>
                  <a:pt x="31727" y="19049"/>
                </a:lnTo>
                <a:lnTo>
                  <a:pt x="32279" y="17779"/>
                </a:lnTo>
                <a:lnTo>
                  <a:pt x="33532" y="15240"/>
                </a:lnTo>
                <a:lnTo>
                  <a:pt x="34050" y="15240"/>
                </a:lnTo>
                <a:lnTo>
                  <a:pt x="34199" y="13970"/>
                </a:lnTo>
                <a:lnTo>
                  <a:pt x="34199" y="12700"/>
                </a:lnTo>
                <a:lnTo>
                  <a:pt x="34050" y="11430"/>
                </a:lnTo>
                <a:lnTo>
                  <a:pt x="33532" y="8890"/>
                </a:lnTo>
                <a:lnTo>
                  <a:pt x="32199" y="5080"/>
                </a:lnTo>
                <a:lnTo>
                  <a:pt x="32003" y="3810"/>
                </a:lnTo>
                <a:lnTo>
                  <a:pt x="31532" y="1270"/>
                </a:lnTo>
                <a:lnTo>
                  <a:pt x="31336" y="0"/>
                </a:lnTo>
                <a:close/>
              </a:path>
              <a:path w="207009" h="132079">
                <a:moveTo>
                  <a:pt x="184155" y="38100"/>
                </a:moveTo>
                <a:lnTo>
                  <a:pt x="176324" y="38100"/>
                </a:lnTo>
                <a:lnTo>
                  <a:pt x="177347" y="39370"/>
                </a:lnTo>
                <a:lnTo>
                  <a:pt x="179475" y="40640"/>
                </a:lnTo>
                <a:lnTo>
                  <a:pt x="180498" y="41910"/>
                </a:lnTo>
                <a:lnTo>
                  <a:pt x="189778" y="41910"/>
                </a:lnTo>
                <a:lnTo>
                  <a:pt x="186903" y="40640"/>
                </a:lnTo>
                <a:lnTo>
                  <a:pt x="184155" y="38100"/>
                </a:lnTo>
                <a:close/>
              </a:path>
              <a:path w="207009" h="132079">
                <a:moveTo>
                  <a:pt x="147667" y="29210"/>
                </a:moveTo>
                <a:lnTo>
                  <a:pt x="139456" y="29210"/>
                </a:lnTo>
                <a:lnTo>
                  <a:pt x="139329" y="30480"/>
                </a:lnTo>
                <a:lnTo>
                  <a:pt x="138628" y="34290"/>
                </a:lnTo>
                <a:lnTo>
                  <a:pt x="138352" y="35560"/>
                </a:lnTo>
                <a:lnTo>
                  <a:pt x="137995" y="39370"/>
                </a:lnTo>
                <a:lnTo>
                  <a:pt x="137915" y="40640"/>
                </a:lnTo>
                <a:lnTo>
                  <a:pt x="143814" y="40640"/>
                </a:lnTo>
                <a:lnTo>
                  <a:pt x="144757" y="35560"/>
                </a:lnTo>
                <a:lnTo>
                  <a:pt x="145194" y="33020"/>
                </a:lnTo>
                <a:lnTo>
                  <a:pt x="153129" y="33020"/>
                </a:lnTo>
                <a:lnTo>
                  <a:pt x="151634" y="31750"/>
                </a:lnTo>
                <a:lnTo>
                  <a:pt x="150104" y="31750"/>
                </a:lnTo>
                <a:lnTo>
                  <a:pt x="148610" y="30480"/>
                </a:lnTo>
                <a:lnTo>
                  <a:pt x="147782" y="30480"/>
                </a:lnTo>
                <a:lnTo>
                  <a:pt x="147667" y="29210"/>
                </a:lnTo>
                <a:close/>
              </a:path>
              <a:path w="207009" h="132079">
                <a:moveTo>
                  <a:pt x="172908" y="22860"/>
                </a:moveTo>
                <a:lnTo>
                  <a:pt x="166377" y="22860"/>
                </a:lnTo>
                <a:lnTo>
                  <a:pt x="166503" y="24130"/>
                </a:lnTo>
                <a:lnTo>
                  <a:pt x="167170" y="24130"/>
                </a:lnTo>
                <a:lnTo>
                  <a:pt x="167365" y="25400"/>
                </a:lnTo>
                <a:lnTo>
                  <a:pt x="167365" y="26670"/>
                </a:lnTo>
                <a:lnTo>
                  <a:pt x="167676" y="27940"/>
                </a:lnTo>
                <a:lnTo>
                  <a:pt x="168228" y="29210"/>
                </a:lnTo>
                <a:lnTo>
                  <a:pt x="168538" y="29210"/>
                </a:lnTo>
                <a:lnTo>
                  <a:pt x="169918" y="31750"/>
                </a:lnTo>
                <a:lnTo>
                  <a:pt x="171528" y="34290"/>
                </a:lnTo>
                <a:lnTo>
                  <a:pt x="172437" y="34290"/>
                </a:lnTo>
                <a:lnTo>
                  <a:pt x="174323" y="36830"/>
                </a:lnTo>
                <a:lnTo>
                  <a:pt x="175312" y="38100"/>
                </a:lnTo>
                <a:lnTo>
                  <a:pt x="182821" y="38100"/>
                </a:lnTo>
                <a:lnTo>
                  <a:pt x="180924" y="36830"/>
                </a:lnTo>
                <a:lnTo>
                  <a:pt x="179751" y="35560"/>
                </a:lnTo>
                <a:lnTo>
                  <a:pt x="178060" y="34290"/>
                </a:lnTo>
                <a:lnTo>
                  <a:pt x="177543" y="33020"/>
                </a:lnTo>
                <a:lnTo>
                  <a:pt x="176128" y="31750"/>
                </a:lnTo>
                <a:lnTo>
                  <a:pt x="175703" y="30480"/>
                </a:lnTo>
                <a:lnTo>
                  <a:pt x="174909" y="29210"/>
                </a:lnTo>
                <a:lnTo>
                  <a:pt x="174599" y="27940"/>
                </a:lnTo>
                <a:lnTo>
                  <a:pt x="174242" y="27940"/>
                </a:lnTo>
                <a:lnTo>
                  <a:pt x="173656" y="26670"/>
                </a:lnTo>
                <a:lnTo>
                  <a:pt x="173380" y="25400"/>
                </a:lnTo>
                <a:lnTo>
                  <a:pt x="172908" y="22860"/>
                </a:lnTo>
                <a:close/>
              </a:path>
              <a:path w="207009" h="132079">
                <a:moveTo>
                  <a:pt x="120619" y="26670"/>
                </a:moveTo>
                <a:lnTo>
                  <a:pt x="100138" y="26670"/>
                </a:lnTo>
                <a:lnTo>
                  <a:pt x="98368" y="31750"/>
                </a:lnTo>
                <a:lnTo>
                  <a:pt x="97896" y="33020"/>
                </a:lnTo>
                <a:lnTo>
                  <a:pt x="96597" y="35560"/>
                </a:lnTo>
                <a:lnTo>
                  <a:pt x="98759" y="34290"/>
                </a:lnTo>
                <a:lnTo>
                  <a:pt x="100840" y="34290"/>
                </a:lnTo>
                <a:lnTo>
                  <a:pt x="109258" y="30480"/>
                </a:lnTo>
                <a:lnTo>
                  <a:pt x="111454" y="30480"/>
                </a:lnTo>
                <a:lnTo>
                  <a:pt x="113697" y="29210"/>
                </a:lnTo>
                <a:lnTo>
                  <a:pt x="119354" y="29210"/>
                </a:lnTo>
                <a:lnTo>
                  <a:pt x="119435" y="27940"/>
                </a:lnTo>
                <a:lnTo>
                  <a:pt x="119952" y="27940"/>
                </a:lnTo>
                <a:lnTo>
                  <a:pt x="120619" y="26670"/>
                </a:lnTo>
                <a:close/>
              </a:path>
              <a:path w="207009" h="132079">
                <a:moveTo>
                  <a:pt x="147195" y="27940"/>
                </a:moveTo>
                <a:lnTo>
                  <a:pt x="139410" y="27940"/>
                </a:lnTo>
                <a:lnTo>
                  <a:pt x="139490" y="29210"/>
                </a:lnTo>
                <a:lnTo>
                  <a:pt x="147310" y="29210"/>
                </a:lnTo>
                <a:lnTo>
                  <a:pt x="147195" y="27940"/>
                </a:lnTo>
                <a:close/>
              </a:path>
              <a:path w="207009" h="132079">
                <a:moveTo>
                  <a:pt x="143573" y="25400"/>
                </a:moveTo>
                <a:lnTo>
                  <a:pt x="136891" y="25400"/>
                </a:lnTo>
                <a:lnTo>
                  <a:pt x="137443" y="26670"/>
                </a:lnTo>
                <a:lnTo>
                  <a:pt x="138432" y="26670"/>
                </a:lnTo>
                <a:lnTo>
                  <a:pt x="139214" y="27940"/>
                </a:lnTo>
                <a:lnTo>
                  <a:pt x="146252" y="27940"/>
                </a:lnTo>
                <a:lnTo>
                  <a:pt x="145390" y="26670"/>
                </a:lnTo>
                <a:lnTo>
                  <a:pt x="143573" y="25400"/>
                </a:lnTo>
                <a:close/>
              </a:path>
              <a:path w="207009" h="132079">
                <a:moveTo>
                  <a:pt x="140905" y="24130"/>
                </a:moveTo>
                <a:lnTo>
                  <a:pt x="135592" y="24130"/>
                </a:lnTo>
                <a:lnTo>
                  <a:pt x="135948" y="25400"/>
                </a:lnTo>
                <a:lnTo>
                  <a:pt x="142676" y="25400"/>
                </a:lnTo>
                <a:lnTo>
                  <a:pt x="140905" y="24130"/>
                </a:lnTo>
                <a:close/>
              </a:path>
              <a:path w="207009" h="132079">
                <a:moveTo>
                  <a:pt x="172402" y="20320"/>
                </a:moveTo>
                <a:lnTo>
                  <a:pt x="165756" y="20320"/>
                </a:lnTo>
                <a:lnTo>
                  <a:pt x="165790" y="21590"/>
                </a:lnTo>
                <a:lnTo>
                  <a:pt x="166181" y="22860"/>
                </a:lnTo>
                <a:lnTo>
                  <a:pt x="172713" y="22860"/>
                </a:lnTo>
                <a:lnTo>
                  <a:pt x="172402" y="20320"/>
                </a:lnTo>
                <a:close/>
              </a:path>
              <a:path w="207009" h="132079">
                <a:moveTo>
                  <a:pt x="172322" y="0"/>
                </a:moveTo>
                <a:lnTo>
                  <a:pt x="163398" y="0"/>
                </a:lnTo>
                <a:lnTo>
                  <a:pt x="163709" y="5080"/>
                </a:lnTo>
                <a:lnTo>
                  <a:pt x="163904" y="6350"/>
                </a:lnTo>
                <a:lnTo>
                  <a:pt x="164065" y="7620"/>
                </a:lnTo>
                <a:lnTo>
                  <a:pt x="164295" y="10160"/>
                </a:lnTo>
                <a:lnTo>
                  <a:pt x="164491" y="11430"/>
                </a:lnTo>
                <a:lnTo>
                  <a:pt x="164732" y="12700"/>
                </a:lnTo>
                <a:lnTo>
                  <a:pt x="164767" y="15240"/>
                </a:lnTo>
                <a:lnTo>
                  <a:pt x="165008" y="15240"/>
                </a:lnTo>
                <a:lnTo>
                  <a:pt x="165008" y="17780"/>
                </a:lnTo>
                <a:lnTo>
                  <a:pt x="165319" y="17780"/>
                </a:lnTo>
                <a:lnTo>
                  <a:pt x="165089" y="19050"/>
                </a:lnTo>
                <a:lnTo>
                  <a:pt x="165560" y="19050"/>
                </a:lnTo>
                <a:lnTo>
                  <a:pt x="165675" y="20320"/>
                </a:lnTo>
                <a:lnTo>
                  <a:pt x="172276" y="20320"/>
                </a:lnTo>
                <a:lnTo>
                  <a:pt x="172069" y="17780"/>
                </a:lnTo>
                <a:lnTo>
                  <a:pt x="171942" y="15240"/>
                </a:lnTo>
                <a:lnTo>
                  <a:pt x="172048" y="7620"/>
                </a:lnTo>
                <a:lnTo>
                  <a:pt x="172282" y="2540"/>
                </a:lnTo>
                <a:lnTo>
                  <a:pt x="172322" y="0"/>
                </a:lnTo>
                <a:close/>
              </a:path>
              <a:path w="207009" h="132079">
                <a:moveTo>
                  <a:pt x="121838" y="2540"/>
                </a:moveTo>
                <a:lnTo>
                  <a:pt x="121045" y="2540"/>
                </a:lnTo>
                <a:lnTo>
                  <a:pt x="121171" y="8890"/>
                </a:lnTo>
                <a:lnTo>
                  <a:pt x="120976" y="10160"/>
                </a:lnTo>
                <a:lnTo>
                  <a:pt x="120504" y="10160"/>
                </a:lnTo>
                <a:lnTo>
                  <a:pt x="120182" y="11430"/>
                </a:lnTo>
                <a:lnTo>
                  <a:pt x="118814" y="11430"/>
                </a:lnTo>
                <a:lnTo>
                  <a:pt x="117825" y="12700"/>
                </a:lnTo>
                <a:lnTo>
                  <a:pt x="115502" y="12700"/>
                </a:lnTo>
                <a:lnTo>
                  <a:pt x="112834" y="13970"/>
                </a:lnTo>
                <a:lnTo>
                  <a:pt x="107648" y="15240"/>
                </a:lnTo>
                <a:lnTo>
                  <a:pt x="104497" y="16510"/>
                </a:lnTo>
                <a:lnTo>
                  <a:pt x="103002" y="16510"/>
                </a:lnTo>
                <a:lnTo>
                  <a:pt x="101507" y="17780"/>
                </a:lnTo>
                <a:lnTo>
                  <a:pt x="91330" y="17780"/>
                </a:lnTo>
                <a:lnTo>
                  <a:pt x="87006" y="19050"/>
                </a:lnTo>
                <a:lnTo>
                  <a:pt x="136190" y="19050"/>
                </a:lnTo>
                <a:lnTo>
                  <a:pt x="133361" y="16510"/>
                </a:lnTo>
                <a:lnTo>
                  <a:pt x="131349" y="13970"/>
                </a:lnTo>
                <a:lnTo>
                  <a:pt x="129382" y="12700"/>
                </a:lnTo>
                <a:lnTo>
                  <a:pt x="121838" y="2540"/>
                </a:lnTo>
                <a:close/>
              </a:path>
              <a:path w="207009" h="132079">
                <a:moveTo>
                  <a:pt x="42180" y="13970"/>
                </a:moveTo>
                <a:lnTo>
                  <a:pt x="38650" y="13970"/>
                </a:lnTo>
                <a:lnTo>
                  <a:pt x="38178" y="15240"/>
                </a:lnTo>
                <a:lnTo>
                  <a:pt x="43043" y="15240"/>
                </a:lnTo>
                <a:lnTo>
                  <a:pt x="42180" y="1397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11910" y="267353"/>
            <a:ext cx="172720" cy="132080"/>
          </a:xfrm>
          <a:custGeom>
            <a:avLst/>
            <a:gdLst/>
            <a:ahLst/>
            <a:cxnLst/>
            <a:rect l="l" t="t" r="r" b="b"/>
            <a:pathLst>
              <a:path w="172720" h="132079">
                <a:moveTo>
                  <a:pt x="29910" y="62229"/>
                </a:moveTo>
                <a:lnTo>
                  <a:pt x="26932" y="62229"/>
                </a:lnTo>
                <a:lnTo>
                  <a:pt x="27277" y="64769"/>
                </a:lnTo>
                <a:lnTo>
                  <a:pt x="27875" y="71119"/>
                </a:lnTo>
                <a:lnTo>
                  <a:pt x="27949" y="72389"/>
                </a:lnTo>
                <a:lnTo>
                  <a:pt x="28070" y="77469"/>
                </a:lnTo>
                <a:lnTo>
                  <a:pt x="27748" y="82549"/>
                </a:lnTo>
                <a:lnTo>
                  <a:pt x="27553" y="83819"/>
                </a:lnTo>
                <a:lnTo>
                  <a:pt x="27277" y="85089"/>
                </a:lnTo>
                <a:lnTo>
                  <a:pt x="26932" y="87629"/>
                </a:lnTo>
                <a:lnTo>
                  <a:pt x="26690" y="87629"/>
                </a:lnTo>
                <a:lnTo>
                  <a:pt x="25989" y="90169"/>
                </a:lnTo>
                <a:lnTo>
                  <a:pt x="25552" y="90169"/>
                </a:lnTo>
                <a:lnTo>
                  <a:pt x="24609" y="92709"/>
                </a:lnTo>
                <a:lnTo>
                  <a:pt x="23585" y="93979"/>
                </a:lnTo>
                <a:lnTo>
                  <a:pt x="22642" y="96519"/>
                </a:lnTo>
                <a:lnTo>
                  <a:pt x="22205" y="97789"/>
                </a:lnTo>
                <a:lnTo>
                  <a:pt x="21814" y="97789"/>
                </a:lnTo>
                <a:lnTo>
                  <a:pt x="21504" y="99059"/>
                </a:lnTo>
                <a:lnTo>
                  <a:pt x="21228" y="100329"/>
                </a:lnTo>
                <a:lnTo>
                  <a:pt x="20986" y="101599"/>
                </a:lnTo>
                <a:lnTo>
                  <a:pt x="20983" y="105409"/>
                </a:lnTo>
                <a:lnTo>
                  <a:pt x="21113" y="107949"/>
                </a:lnTo>
                <a:lnTo>
                  <a:pt x="21262" y="109219"/>
                </a:lnTo>
                <a:lnTo>
                  <a:pt x="21458" y="110489"/>
                </a:lnTo>
                <a:lnTo>
                  <a:pt x="21699" y="111759"/>
                </a:lnTo>
                <a:lnTo>
                  <a:pt x="21895" y="114299"/>
                </a:lnTo>
                <a:lnTo>
                  <a:pt x="22056" y="115569"/>
                </a:lnTo>
                <a:lnTo>
                  <a:pt x="22382" y="121919"/>
                </a:lnTo>
                <a:lnTo>
                  <a:pt x="22481" y="124459"/>
                </a:lnTo>
                <a:lnTo>
                  <a:pt x="22577" y="128269"/>
                </a:lnTo>
                <a:lnTo>
                  <a:pt x="22677" y="130809"/>
                </a:lnTo>
                <a:lnTo>
                  <a:pt x="22838" y="132079"/>
                </a:lnTo>
                <a:lnTo>
                  <a:pt x="25586" y="132079"/>
                </a:lnTo>
                <a:lnTo>
                  <a:pt x="25310" y="130809"/>
                </a:lnTo>
                <a:lnTo>
                  <a:pt x="25241" y="129539"/>
                </a:lnTo>
                <a:lnTo>
                  <a:pt x="25000" y="126999"/>
                </a:lnTo>
                <a:lnTo>
                  <a:pt x="24689" y="124459"/>
                </a:lnTo>
                <a:lnTo>
                  <a:pt x="24494" y="121919"/>
                </a:lnTo>
                <a:lnTo>
                  <a:pt x="26023" y="121919"/>
                </a:lnTo>
                <a:lnTo>
                  <a:pt x="26380" y="120649"/>
                </a:lnTo>
                <a:lnTo>
                  <a:pt x="26023" y="119379"/>
                </a:lnTo>
                <a:lnTo>
                  <a:pt x="24609" y="111759"/>
                </a:lnTo>
                <a:lnTo>
                  <a:pt x="24298" y="109219"/>
                </a:lnTo>
                <a:lnTo>
                  <a:pt x="23942" y="107949"/>
                </a:lnTo>
                <a:lnTo>
                  <a:pt x="24218" y="105409"/>
                </a:lnTo>
                <a:lnTo>
                  <a:pt x="23551" y="102869"/>
                </a:lnTo>
                <a:lnTo>
                  <a:pt x="23390" y="101599"/>
                </a:lnTo>
                <a:lnTo>
                  <a:pt x="23390" y="100329"/>
                </a:lnTo>
                <a:lnTo>
                  <a:pt x="23585" y="100329"/>
                </a:lnTo>
                <a:lnTo>
                  <a:pt x="23746" y="99059"/>
                </a:lnTo>
                <a:lnTo>
                  <a:pt x="24367" y="97789"/>
                </a:lnTo>
                <a:lnTo>
                  <a:pt x="24839" y="96519"/>
                </a:lnTo>
                <a:lnTo>
                  <a:pt x="25862" y="95249"/>
                </a:lnTo>
                <a:lnTo>
                  <a:pt x="26299" y="93979"/>
                </a:lnTo>
                <a:lnTo>
                  <a:pt x="26656" y="93979"/>
                </a:lnTo>
                <a:lnTo>
                  <a:pt x="27990" y="90169"/>
                </a:lnTo>
                <a:lnTo>
                  <a:pt x="28542" y="87629"/>
                </a:lnTo>
                <a:lnTo>
                  <a:pt x="29013" y="86359"/>
                </a:lnTo>
                <a:lnTo>
                  <a:pt x="29404" y="83819"/>
                </a:lnTo>
                <a:lnTo>
                  <a:pt x="30117" y="80009"/>
                </a:lnTo>
                <a:lnTo>
                  <a:pt x="30247" y="77469"/>
                </a:lnTo>
                <a:lnTo>
                  <a:pt x="30163" y="67309"/>
                </a:lnTo>
                <a:lnTo>
                  <a:pt x="29910" y="62229"/>
                </a:lnTo>
                <a:close/>
              </a:path>
              <a:path w="172720" h="132079">
                <a:moveTo>
                  <a:pt x="159615" y="107950"/>
                </a:moveTo>
                <a:lnTo>
                  <a:pt x="143734" y="107950"/>
                </a:lnTo>
                <a:lnTo>
                  <a:pt x="145390" y="110490"/>
                </a:lnTo>
                <a:lnTo>
                  <a:pt x="147667" y="111760"/>
                </a:lnTo>
                <a:lnTo>
                  <a:pt x="148414" y="113030"/>
                </a:lnTo>
                <a:lnTo>
                  <a:pt x="149829" y="115570"/>
                </a:lnTo>
                <a:lnTo>
                  <a:pt x="150495" y="115570"/>
                </a:lnTo>
                <a:lnTo>
                  <a:pt x="151829" y="118110"/>
                </a:lnTo>
                <a:lnTo>
                  <a:pt x="157303" y="129540"/>
                </a:lnTo>
                <a:lnTo>
                  <a:pt x="157775" y="130810"/>
                </a:lnTo>
                <a:lnTo>
                  <a:pt x="157775" y="132080"/>
                </a:lnTo>
                <a:lnTo>
                  <a:pt x="166652" y="132080"/>
                </a:lnTo>
                <a:lnTo>
                  <a:pt x="166423" y="129540"/>
                </a:lnTo>
                <a:lnTo>
                  <a:pt x="166101" y="128270"/>
                </a:lnTo>
                <a:lnTo>
                  <a:pt x="165629" y="127000"/>
                </a:lnTo>
                <a:lnTo>
                  <a:pt x="168423" y="127000"/>
                </a:lnTo>
                <a:lnTo>
                  <a:pt x="170194" y="125730"/>
                </a:lnTo>
                <a:lnTo>
                  <a:pt x="172667" y="125730"/>
                </a:lnTo>
                <a:lnTo>
                  <a:pt x="171057" y="121920"/>
                </a:lnTo>
                <a:lnTo>
                  <a:pt x="169355" y="119380"/>
                </a:lnTo>
                <a:lnTo>
                  <a:pt x="161696" y="119380"/>
                </a:lnTo>
                <a:lnTo>
                  <a:pt x="161466" y="118110"/>
                </a:lnTo>
                <a:lnTo>
                  <a:pt x="160362" y="118110"/>
                </a:lnTo>
                <a:lnTo>
                  <a:pt x="159891" y="116840"/>
                </a:lnTo>
                <a:lnTo>
                  <a:pt x="159028" y="115570"/>
                </a:lnTo>
                <a:lnTo>
                  <a:pt x="158120" y="114300"/>
                </a:lnTo>
                <a:lnTo>
                  <a:pt x="156751" y="111760"/>
                </a:lnTo>
                <a:lnTo>
                  <a:pt x="156038" y="111760"/>
                </a:lnTo>
                <a:lnTo>
                  <a:pt x="155567" y="110490"/>
                </a:lnTo>
                <a:lnTo>
                  <a:pt x="163318" y="110490"/>
                </a:lnTo>
                <a:lnTo>
                  <a:pt x="162053" y="109220"/>
                </a:lnTo>
                <a:lnTo>
                  <a:pt x="160638" y="109220"/>
                </a:lnTo>
                <a:lnTo>
                  <a:pt x="159615" y="107950"/>
                </a:lnTo>
                <a:close/>
              </a:path>
              <a:path w="172720" h="132079">
                <a:moveTo>
                  <a:pt x="165089" y="111760"/>
                </a:moveTo>
                <a:lnTo>
                  <a:pt x="159063" y="111760"/>
                </a:lnTo>
                <a:lnTo>
                  <a:pt x="159534" y="113030"/>
                </a:lnTo>
                <a:lnTo>
                  <a:pt x="160408" y="113030"/>
                </a:lnTo>
                <a:lnTo>
                  <a:pt x="160799" y="114300"/>
                </a:lnTo>
                <a:lnTo>
                  <a:pt x="161190" y="114300"/>
                </a:lnTo>
                <a:lnTo>
                  <a:pt x="161547" y="115570"/>
                </a:lnTo>
                <a:lnTo>
                  <a:pt x="162248" y="115570"/>
                </a:lnTo>
                <a:lnTo>
                  <a:pt x="162915" y="118110"/>
                </a:lnTo>
                <a:lnTo>
                  <a:pt x="162605" y="118110"/>
                </a:lnTo>
                <a:lnTo>
                  <a:pt x="162133" y="119380"/>
                </a:lnTo>
                <a:lnTo>
                  <a:pt x="169355" y="119380"/>
                </a:lnTo>
                <a:lnTo>
                  <a:pt x="168504" y="118110"/>
                </a:lnTo>
                <a:lnTo>
                  <a:pt x="167561" y="115570"/>
                </a:lnTo>
                <a:lnTo>
                  <a:pt x="166618" y="114300"/>
                </a:lnTo>
                <a:lnTo>
                  <a:pt x="165629" y="113030"/>
                </a:lnTo>
                <a:lnTo>
                  <a:pt x="165089" y="111760"/>
                </a:lnTo>
                <a:close/>
              </a:path>
              <a:path w="172720" h="132079">
                <a:moveTo>
                  <a:pt x="163318" y="110490"/>
                </a:moveTo>
                <a:lnTo>
                  <a:pt x="156751" y="110490"/>
                </a:lnTo>
                <a:lnTo>
                  <a:pt x="157372" y="111760"/>
                </a:lnTo>
                <a:lnTo>
                  <a:pt x="164065" y="111760"/>
                </a:lnTo>
                <a:lnTo>
                  <a:pt x="163318" y="110490"/>
                </a:lnTo>
                <a:close/>
              </a:path>
              <a:path w="172720" h="132079">
                <a:moveTo>
                  <a:pt x="137719" y="97790"/>
                </a:moveTo>
                <a:lnTo>
                  <a:pt x="128991" y="97790"/>
                </a:lnTo>
                <a:lnTo>
                  <a:pt x="130843" y="99060"/>
                </a:lnTo>
                <a:lnTo>
                  <a:pt x="131705" y="100330"/>
                </a:lnTo>
                <a:lnTo>
                  <a:pt x="142906" y="107950"/>
                </a:lnTo>
                <a:lnTo>
                  <a:pt x="151760" y="107950"/>
                </a:lnTo>
                <a:lnTo>
                  <a:pt x="151358" y="106680"/>
                </a:lnTo>
                <a:lnTo>
                  <a:pt x="150610" y="106680"/>
                </a:lnTo>
                <a:lnTo>
                  <a:pt x="148368" y="104140"/>
                </a:lnTo>
                <a:lnTo>
                  <a:pt x="147632" y="104140"/>
                </a:lnTo>
                <a:lnTo>
                  <a:pt x="146885" y="102870"/>
                </a:lnTo>
                <a:lnTo>
                  <a:pt x="144757" y="101600"/>
                </a:lnTo>
                <a:lnTo>
                  <a:pt x="143619" y="101600"/>
                </a:lnTo>
                <a:lnTo>
                  <a:pt x="142480" y="100330"/>
                </a:lnTo>
                <a:lnTo>
                  <a:pt x="138938" y="99060"/>
                </a:lnTo>
                <a:lnTo>
                  <a:pt x="137719" y="97790"/>
                </a:lnTo>
                <a:close/>
              </a:path>
              <a:path w="172720" h="132079">
                <a:moveTo>
                  <a:pt x="100288" y="100330"/>
                </a:moveTo>
                <a:lnTo>
                  <a:pt x="90502" y="100330"/>
                </a:lnTo>
                <a:lnTo>
                  <a:pt x="93055" y="101600"/>
                </a:lnTo>
                <a:lnTo>
                  <a:pt x="98874" y="101600"/>
                </a:lnTo>
                <a:lnTo>
                  <a:pt x="100288" y="100330"/>
                </a:lnTo>
                <a:close/>
              </a:path>
              <a:path w="172720" h="132079">
                <a:moveTo>
                  <a:pt x="88179" y="97790"/>
                </a:moveTo>
                <a:lnTo>
                  <a:pt x="79451" y="97790"/>
                </a:lnTo>
                <a:lnTo>
                  <a:pt x="83429" y="99060"/>
                </a:lnTo>
                <a:lnTo>
                  <a:pt x="85430" y="100330"/>
                </a:lnTo>
                <a:lnTo>
                  <a:pt x="106969" y="100330"/>
                </a:lnTo>
                <a:lnTo>
                  <a:pt x="110868" y="99060"/>
                </a:lnTo>
                <a:lnTo>
                  <a:pt x="89720" y="99060"/>
                </a:lnTo>
                <a:lnTo>
                  <a:pt x="88179" y="97790"/>
                </a:lnTo>
                <a:close/>
              </a:path>
              <a:path w="172720" h="132079">
                <a:moveTo>
                  <a:pt x="114755" y="97790"/>
                </a:moveTo>
                <a:lnTo>
                  <a:pt x="107291" y="97790"/>
                </a:lnTo>
                <a:lnTo>
                  <a:pt x="103554" y="99060"/>
                </a:lnTo>
                <a:lnTo>
                  <a:pt x="113501" y="99060"/>
                </a:lnTo>
                <a:lnTo>
                  <a:pt x="114755" y="97790"/>
                </a:lnTo>
                <a:close/>
              </a:path>
              <a:path w="172720" h="132079">
                <a:moveTo>
                  <a:pt x="79221" y="95250"/>
                </a:moveTo>
                <a:lnTo>
                  <a:pt x="67537" y="95250"/>
                </a:lnTo>
                <a:lnTo>
                  <a:pt x="69584" y="96520"/>
                </a:lnTo>
                <a:lnTo>
                  <a:pt x="71550" y="96520"/>
                </a:lnTo>
                <a:lnTo>
                  <a:pt x="75518" y="97790"/>
                </a:lnTo>
                <a:lnTo>
                  <a:pt x="85120" y="97790"/>
                </a:lnTo>
                <a:lnTo>
                  <a:pt x="82130" y="96520"/>
                </a:lnTo>
                <a:lnTo>
                  <a:pt x="79221" y="95250"/>
                </a:lnTo>
                <a:close/>
              </a:path>
              <a:path w="172720" h="132079">
                <a:moveTo>
                  <a:pt x="118963" y="96520"/>
                </a:moveTo>
                <a:lnTo>
                  <a:pt x="110983" y="96520"/>
                </a:lnTo>
                <a:lnTo>
                  <a:pt x="109131" y="97790"/>
                </a:lnTo>
                <a:lnTo>
                  <a:pt x="118377" y="97790"/>
                </a:lnTo>
                <a:lnTo>
                  <a:pt x="118963" y="96520"/>
                </a:lnTo>
                <a:close/>
              </a:path>
              <a:path w="172720" h="132079">
                <a:moveTo>
                  <a:pt x="133867" y="96520"/>
                </a:moveTo>
                <a:lnTo>
                  <a:pt x="126047" y="96520"/>
                </a:lnTo>
                <a:lnTo>
                  <a:pt x="127059" y="97790"/>
                </a:lnTo>
                <a:lnTo>
                  <a:pt x="135166" y="97790"/>
                </a:lnTo>
                <a:lnTo>
                  <a:pt x="133867" y="96520"/>
                </a:lnTo>
                <a:close/>
              </a:path>
              <a:path w="172720" h="132079">
                <a:moveTo>
                  <a:pt x="128485" y="95250"/>
                </a:moveTo>
                <a:lnTo>
                  <a:pt x="116411" y="95250"/>
                </a:lnTo>
                <a:lnTo>
                  <a:pt x="114605" y="96520"/>
                </a:lnTo>
                <a:lnTo>
                  <a:pt x="131234" y="96520"/>
                </a:lnTo>
                <a:lnTo>
                  <a:pt x="128485" y="95250"/>
                </a:lnTo>
                <a:close/>
              </a:path>
              <a:path w="172720" h="132079">
                <a:moveTo>
                  <a:pt x="76392" y="93980"/>
                </a:moveTo>
                <a:lnTo>
                  <a:pt x="58579" y="93980"/>
                </a:lnTo>
                <a:lnTo>
                  <a:pt x="58889" y="95250"/>
                </a:lnTo>
                <a:lnTo>
                  <a:pt x="77806" y="95250"/>
                </a:lnTo>
                <a:lnTo>
                  <a:pt x="76392" y="93980"/>
                </a:lnTo>
                <a:close/>
              </a:path>
              <a:path w="172720" h="132079">
                <a:moveTo>
                  <a:pt x="50828" y="33020"/>
                </a:moveTo>
                <a:lnTo>
                  <a:pt x="44423" y="33020"/>
                </a:lnTo>
                <a:lnTo>
                  <a:pt x="45055" y="34290"/>
                </a:lnTo>
                <a:lnTo>
                  <a:pt x="45722" y="35560"/>
                </a:lnTo>
                <a:lnTo>
                  <a:pt x="46355" y="35560"/>
                </a:lnTo>
                <a:lnTo>
                  <a:pt x="48114" y="39370"/>
                </a:lnTo>
                <a:lnTo>
                  <a:pt x="53392" y="58420"/>
                </a:lnTo>
                <a:lnTo>
                  <a:pt x="53898" y="63500"/>
                </a:lnTo>
                <a:lnTo>
                  <a:pt x="54094" y="67310"/>
                </a:lnTo>
                <a:lnTo>
                  <a:pt x="54565" y="72390"/>
                </a:lnTo>
                <a:lnTo>
                  <a:pt x="54841" y="76200"/>
                </a:lnTo>
                <a:lnTo>
                  <a:pt x="55428" y="80010"/>
                </a:lnTo>
                <a:lnTo>
                  <a:pt x="55669" y="81280"/>
                </a:lnTo>
                <a:lnTo>
                  <a:pt x="55945" y="82550"/>
                </a:lnTo>
                <a:lnTo>
                  <a:pt x="56256" y="83820"/>
                </a:lnTo>
                <a:lnTo>
                  <a:pt x="56842" y="87630"/>
                </a:lnTo>
                <a:lnTo>
                  <a:pt x="57084" y="88900"/>
                </a:lnTo>
                <a:lnTo>
                  <a:pt x="57360" y="90170"/>
                </a:lnTo>
                <a:lnTo>
                  <a:pt x="57831" y="91440"/>
                </a:lnTo>
                <a:lnTo>
                  <a:pt x="58303" y="93980"/>
                </a:lnTo>
                <a:lnTo>
                  <a:pt x="72574" y="93980"/>
                </a:lnTo>
                <a:lnTo>
                  <a:pt x="70055" y="92710"/>
                </a:lnTo>
                <a:lnTo>
                  <a:pt x="65226" y="92710"/>
                </a:lnTo>
                <a:lnTo>
                  <a:pt x="64789" y="91440"/>
                </a:lnTo>
                <a:lnTo>
                  <a:pt x="64007" y="91440"/>
                </a:lnTo>
                <a:lnTo>
                  <a:pt x="63650" y="90170"/>
                </a:lnTo>
                <a:lnTo>
                  <a:pt x="62512" y="86360"/>
                </a:lnTo>
                <a:lnTo>
                  <a:pt x="61799" y="82550"/>
                </a:lnTo>
                <a:lnTo>
                  <a:pt x="61488" y="81280"/>
                </a:lnTo>
                <a:lnTo>
                  <a:pt x="60902" y="77470"/>
                </a:lnTo>
                <a:lnTo>
                  <a:pt x="60384" y="73660"/>
                </a:lnTo>
                <a:lnTo>
                  <a:pt x="59993" y="71120"/>
                </a:lnTo>
                <a:lnTo>
                  <a:pt x="58889" y="58420"/>
                </a:lnTo>
                <a:lnTo>
                  <a:pt x="58303" y="53340"/>
                </a:lnTo>
                <a:lnTo>
                  <a:pt x="57751" y="49530"/>
                </a:lnTo>
                <a:lnTo>
                  <a:pt x="57440" y="48260"/>
                </a:lnTo>
                <a:lnTo>
                  <a:pt x="57084" y="45720"/>
                </a:lnTo>
                <a:lnTo>
                  <a:pt x="51426" y="34290"/>
                </a:lnTo>
                <a:lnTo>
                  <a:pt x="50828" y="33020"/>
                </a:lnTo>
                <a:close/>
              </a:path>
              <a:path w="172720" h="132079">
                <a:moveTo>
                  <a:pt x="8728" y="63499"/>
                </a:moveTo>
                <a:lnTo>
                  <a:pt x="7348" y="63499"/>
                </a:lnTo>
                <a:lnTo>
                  <a:pt x="8015" y="66039"/>
                </a:lnTo>
                <a:lnTo>
                  <a:pt x="8923" y="66039"/>
                </a:lnTo>
                <a:lnTo>
                  <a:pt x="9544" y="67309"/>
                </a:lnTo>
                <a:lnTo>
                  <a:pt x="15685" y="67309"/>
                </a:lnTo>
                <a:lnTo>
                  <a:pt x="17099" y="66039"/>
                </a:lnTo>
                <a:lnTo>
                  <a:pt x="18951" y="64769"/>
                </a:lnTo>
                <a:lnTo>
                  <a:pt x="9038" y="64769"/>
                </a:lnTo>
                <a:lnTo>
                  <a:pt x="8728" y="63499"/>
                </a:lnTo>
                <a:close/>
              </a:path>
              <a:path w="172720" h="132079">
                <a:moveTo>
                  <a:pt x="19894" y="55879"/>
                </a:moveTo>
                <a:lnTo>
                  <a:pt x="15881" y="55879"/>
                </a:lnTo>
                <a:lnTo>
                  <a:pt x="15214" y="57149"/>
                </a:lnTo>
                <a:lnTo>
                  <a:pt x="14547" y="57149"/>
                </a:lnTo>
                <a:lnTo>
                  <a:pt x="12615" y="58419"/>
                </a:lnTo>
                <a:lnTo>
                  <a:pt x="15524" y="58419"/>
                </a:lnTo>
                <a:lnTo>
                  <a:pt x="15685" y="59689"/>
                </a:lnTo>
                <a:lnTo>
                  <a:pt x="15685" y="60959"/>
                </a:lnTo>
                <a:lnTo>
                  <a:pt x="15444" y="60959"/>
                </a:lnTo>
                <a:lnTo>
                  <a:pt x="15168" y="62229"/>
                </a:lnTo>
                <a:lnTo>
                  <a:pt x="14466" y="62229"/>
                </a:lnTo>
                <a:lnTo>
                  <a:pt x="13638" y="63499"/>
                </a:lnTo>
                <a:lnTo>
                  <a:pt x="13132" y="63499"/>
                </a:lnTo>
                <a:lnTo>
                  <a:pt x="12339" y="64769"/>
                </a:lnTo>
                <a:lnTo>
                  <a:pt x="13523" y="64769"/>
                </a:lnTo>
                <a:lnTo>
                  <a:pt x="14627" y="63499"/>
                </a:lnTo>
                <a:lnTo>
                  <a:pt x="15639" y="62229"/>
                </a:lnTo>
                <a:lnTo>
                  <a:pt x="16111" y="60959"/>
                </a:lnTo>
                <a:lnTo>
                  <a:pt x="17456" y="59689"/>
                </a:lnTo>
                <a:lnTo>
                  <a:pt x="19066" y="57149"/>
                </a:lnTo>
                <a:lnTo>
                  <a:pt x="19894" y="55879"/>
                </a:lnTo>
                <a:close/>
              </a:path>
              <a:path w="172720" h="132079">
                <a:moveTo>
                  <a:pt x="20365" y="63499"/>
                </a:moveTo>
                <a:lnTo>
                  <a:pt x="16433" y="63499"/>
                </a:lnTo>
                <a:lnTo>
                  <a:pt x="15409" y="64769"/>
                </a:lnTo>
                <a:lnTo>
                  <a:pt x="18951" y="64769"/>
                </a:lnTo>
                <a:lnTo>
                  <a:pt x="20365" y="63499"/>
                </a:lnTo>
                <a:close/>
              </a:path>
              <a:path w="172720" h="132079">
                <a:moveTo>
                  <a:pt x="8015" y="60959"/>
                </a:moveTo>
                <a:lnTo>
                  <a:pt x="3495" y="60959"/>
                </a:lnTo>
                <a:lnTo>
                  <a:pt x="4829" y="62229"/>
                </a:lnTo>
                <a:lnTo>
                  <a:pt x="6324" y="62229"/>
                </a:lnTo>
                <a:lnTo>
                  <a:pt x="6566" y="63499"/>
                </a:lnTo>
                <a:lnTo>
                  <a:pt x="8291" y="63499"/>
                </a:lnTo>
                <a:lnTo>
                  <a:pt x="8130" y="62229"/>
                </a:lnTo>
                <a:lnTo>
                  <a:pt x="8015" y="60959"/>
                </a:lnTo>
                <a:close/>
              </a:path>
              <a:path w="172720" h="132079">
                <a:moveTo>
                  <a:pt x="32785" y="60959"/>
                </a:moveTo>
                <a:lnTo>
                  <a:pt x="19227" y="60959"/>
                </a:lnTo>
                <a:lnTo>
                  <a:pt x="17019" y="63499"/>
                </a:lnTo>
                <a:lnTo>
                  <a:pt x="22447" y="63499"/>
                </a:lnTo>
                <a:lnTo>
                  <a:pt x="23033" y="62229"/>
                </a:lnTo>
                <a:lnTo>
                  <a:pt x="31405" y="62229"/>
                </a:lnTo>
                <a:lnTo>
                  <a:pt x="32785" y="60959"/>
                </a:lnTo>
                <a:close/>
              </a:path>
              <a:path w="172720" h="132079">
                <a:moveTo>
                  <a:pt x="10476" y="59689"/>
                </a:moveTo>
                <a:lnTo>
                  <a:pt x="471" y="59689"/>
                </a:lnTo>
                <a:lnTo>
                  <a:pt x="747" y="60959"/>
                </a:lnTo>
                <a:lnTo>
                  <a:pt x="8256" y="60959"/>
                </a:lnTo>
                <a:lnTo>
                  <a:pt x="10476" y="59689"/>
                </a:lnTo>
                <a:close/>
              </a:path>
              <a:path w="172720" h="132079">
                <a:moveTo>
                  <a:pt x="36361" y="59690"/>
                </a:moveTo>
                <a:lnTo>
                  <a:pt x="20400" y="59689"/>
                </a:lnTo>
                <a:lnTo>
                  <a:pt x="20089" y="60959"/>
                </a:lnTo>
                <a:lnTo>
                  <a:pt x="35027" y="60960"/>
                </a:lnTo>
                <a:lnTo>
                  <a:pt x="36361" y="59690"/>
                </a:lnTo>
                <a:close/>
              </a:path>
              <a:path w="172720" h="132079">
                <a:moveTo>
                  <a:pt x="3806" y="55879"/>
                </a:moveTo>
                <a:lnTo>
                  <a:pt x="114" y="55879"/>
                </a:lnTo>
                <a:lnTo>
                  <a:pt x="195" y="57149"/>
                </a:lnTo>
                <a:lnTo>
                  <a:pt x="344" y="57149"/>
                </a:lnTo>
                <a:lnTo>
                  <a:pt x="0" y="58419"/>
                </a:lnTo>
                <a:lnTo>
                  <a:pt x="0" y="59689"/>
                </a:lnTo>
                <a:lnTo>
                  <a:pt x="2909" y="59689"/>
                </a:lnTo>
                <a:lnTo>
                  <a:pt x="2748" y="58419"/>
                </a:lnTo>
                <a:lnTo>
                  <a:pt x="2989" y="57149"/>
                </a:lnTo>
                <a:lnTo>
                  <a:pt x="3806" y="55879"/>
                </a:lnTo>
                <a:close/>
              </a:path>
              <a:path w="172720" h="132079">
                <a:moveTo>
                  <a:pt x="10611" y="59612"/>
                </a:moveTo>
                <a:lnTo>
                  <a:pt x="10476" y="59689"/>
                </a:lnTo>
                <a:lnTo>
                  <a:pt x="10611" y="59612"/>
                </a:lnTo>
                <a:close/>
              </a:path>
              <a:path w="172720" h="132079">
                <a:moveTo>
                  <a:pt x="38604" y="57150"/>
                </a:moveTo>
                <a:lnTo>
                  <a:pt x="28818" y="57149"/>
                </a:lnTo>
                <a:lnTo>
                  <a:pt x="25943" y="58419"/>
                </a:lnTo>
                <a:lnTo>
                  <a:pt x="23114" y="58419"/>
                </a:lnTo>
                <a:lnTo>
                  <a:pt x="22205" y="59689"/>
                </a:lnTo>
                <a:lnTo>
                  <a:pt x="37109" y="59690"/>
                </a:lnTo>
                <a:lnTo>
                  <a:pt x="38098" y="58420"/>
                </a:lnTo>
                <a:lnTo>
                  <a:pt x="38604" y="57150"/>
                </a:lnTo>
                <a:close/>
              </a:path>
              <a:path w="172720" h="132079">
                <a:moveTo>
                  <a:pt x="12695" y="58419"/>
                </a:moveTo>
                <a:lnTo>
                  <a:pt x="11281" y="58419"/>
                </a:lnTo>
                <a:lnTo>
                  <a:pt x="10611" y="59612"/>
                </a:lnTo>
                <a:lnTo>
                  <a:pt x="12695" y="58419"/>
                </a:lnTo>
                <a:close/>
              </a:path>
              <a:path w="172720" h="132079">
                <a:moveTo>
                  <a:pt x="41042" y="49530"/>
                </a:moveTo>
                <a:lnTo>
                  <a:pt x="40329" y="50800"/>
                </a:lnTo>
                <a:lnTo>
                  <a:pt x="38293" y="50800"/>
                </a:lnTo>
                <a:lnTo>
                  <a:pt x="37661" y="52070"/>
                </a:lnTo>
                <a:lnTo>
                  <a:pt x="37385" y="52070"/>
                </a:lnTo>
                <a:lnTo>
                  <a:pt x="36913" y="53340"/>
                </a:lnTo>
                <a:lnTo>
                  <a:pt x="36166" y="53340"/>
                </a:lnTo>
                <a:lnTo>
                  <a:pt x="35499" y="54610"/>
                </a:lnTo>
                <a:lnTo>
                  <a:pt x="35062" y="54610"/>
                </a:lnTo>
                <a:lnTo>
                  <a:pt x="34245" y="55880"/>
                </a:lnTo>
                <a:lnTo>
                  <a:pt x="32509" y="55880"/>
                </a:lnTo>
                <a:lnTo>
                  <a:pt x="31601" y="57149"/>
                </a:lnTo>
                <a:lnTo>
                  <a:pt x="39075" y="57150"/>
                </a:lnTo>
                <a:lnTo>
                  <a:pt x="39466" y="55880"/>
                </a:lnTo>
                <a:lnTo>
                  <a:pt x="39823" y="54610"/>
                </a:lnTo>
                <a:lnTo>
                  <a:pt x="40766" y="50800"/>
                </a:lnTo>
                <a:lnTo>
                  <a:pt x="41042" y="49530"/>
                </a:lnTo>
                <a:close/>
              </a:path>
              <a:path w="172720" h="132079">
                <a:moveTo>
                  <a:pt x="8762" y="50799"/>
                </a:moveTo>
                <a:lnTo>
                  <a:pt x="747" y="50799"/>
                </a:lnTo>
                <a:lnTo>
                  <a:pt x="505" y="52069"/>
                </a:lnTo>
                <a:lnTo>
                  <a:pt x="344" y="52069"/>
                </a:lnTo>
                <a:lnTo>
                  <a:pt x="229" y="54609"/>
                </a:lnTo>
                <a:lnTo>
                  <a:pt x="310" y="55879"/>
                </a:lnTo>
                <a:lnTo>
                  <a:pt x="4358" y="55879"/>
                </a:lnTo>
                <a:lnTo>
                  <a:pt x="5496" y="54609"/>
                </a:lnTo>
                <a:lnTo>
                  <a:pt x="7739" y="53339"/>
                </a:lnTo>
                <a:lnTo>
                  <a:pt x="8486" y="53339"/>
                </a:lnTo>
                <a:lnTo>
                  <a:pt x="8682" y="52069"/>
                </a:lnTo>
                <a:lnTo>
                  <a:pt x="8762" y="50799"/>
                </a:lnTo>
                <a:close/>
              </a:path>
              <a:path w="172720" h="132079">
                <a:moveTo>
                  <a:pt x="17732" y="27939"/>
                </a:moveTo>
                <a:lnTo>
                  <a:pt x="16076" y="27939"/>
                </a:lnTo>
                <a:lnTo>
                  <a:pt x="15329" y="29209"/>
                </a:lnTo>
                <a:lnTo>
                  <a:pt x="14777" y="30479"/>
                </a:lnTo>
                <a:lnTo>
                  <a:pt x="13328" y="34289"/>
                </a:lnTo>
                <a:lnTo>
                  <a:pt x="13006" y="35559"/>
                </a:lnTo>
                <a:lnTo>
                  <a:pt x="9073" y="35559"/>
                </a:lnTo>
                <a:lnTo>
                  <a:pt x="9073" y="36829"/>
                </a:lnTo>
                <a:lnTo>
                  <a:pt x="11982" y="36829"/>
                </a:lnTo>
                <a:lnTo>
                  <a:pt x="11557" y="38099"/>
                </a:lnTo>
                <a:lnTo>
                  <a:pt x="11085" y="39369"/>
                </a:lnTo>
                <a:lnTo>
                  <a:pt x="10499" y="40639"/>
                </a:lnTo>
                <a:lnTo>
                  <a:pt x="9234" y="41909"/>
                </a:lnTo>
                <a:lnTo>
                  <a:pt x="8532" y="41909"/>
                </a:lnTo>
                <a:lnTo>
                  <a:pt x="7072" y="44449"/>
                </a:lnTo>
                <a:lnTo>
                  <a:pt x="4047" y="46989"/>
                </a:lnTo>
                <a:lnTo>
                  <a:pt x="3334" y="48259"/>
                </a:lnTo>
                <a:lnTo>
                  <a:pt x="2000" y="49529"/>
                </a:lnTo>
                <a:lnTo>
                  <a:pt x="1414" y="49529"/>
                </a:lnTo>
                <a:lnTo>
                  <a:pt x="1057" y="50799"/>
                </a:lnTo>
                <a:lnTo>
                  <a:pt x="2782" y="50799"/>
                </a:lnTo>
                <a:lnTo>
                  <a:pt x="4001" y="49529"/>
                </a:lnTo>
                <a:lnTo>
                  <a:pt x="5381" y="48259"/>
                </a:lnTo>
                <a:lnTo>
                  <a:pt x="8256" y="44449"/>
                </a:lnTo>
                <a:lnTo>
                  <a:pt x="10970" y="41909"/>
                </a:lnTo>
                <a:lnTo>
                  <a:pt x="11557" y="40639"/>
                </a:lnTo>
                <a:lnTo>
                  <a:pt x="12971" y="39369"/>
                </a:lnTo>
                <a:lnTo>
                  <a:pt x="14351" y="36829"/>
                </a:lnTo>
                <a:lnTo>
                  <a:pt x="15168" y="34289"/>
                </a:lnTo>
                <a:lnTo>
                  <a:pt x="15685" y="33019"/>
                </a:lnTo>
                <a:lnTo>
                  <a:pt x="16387" y="30479"/>
                </a:lnTo>
                <a:lnTo>
                  <a:pt x="16743" y="30479"/>
                </a:lnTo>
                <a:lnTo>
                  <a:pt x="16938" y="29209"/>
                </a:lnTo>
                <a:lnTo>
                  <a:pt x="17732" y="27939"/>
                </a:lnTo>
                <a:close/>
              </a:path>
              <a:path w="172720" h="132079">
                <a:moveTo>
                  <a:pt x="64754" y="24130"/>
                </a:moveTo>
                <a:lnTo>
                  <a:pt x="60223" y="24130"/>
                </a:lnTo>
                <a:lnTo>
                  <a:pt x="59211" y="25400"/>
                </a:lnTo>
                <a:lnTo>
                  <a:pt x="58107" y="25400"/>
                </a:lnTo>
                <a:lnTo>
                  <a:pt x="50552" y="29210"/>
                </a:lnTo>
                <a:lnTo>
                  <a:pt x="48747" y="29210"/>
                </a:lnTo>
                <a:lnTo>
                  <a:pt x="47884" y="30480"/>
                </a:lnTo>
                <a:lnTo>
                  <a:pt x="47022" y="30480"/>
                </a:lnTo>
                <a:lnTo>
                  <a:pt x="45331" y="31750"/>
                </a:lnTo>
                <a:lnTo>
                  <a:pt x="43756" y="33020"/>
                </a:lnTo>
                <a:lnTo>
                  <a:pt x="51656" y="33020"/>
                </a:lnTo>
                <a:lnTo>
                  <a:pt x="53542" y="31750"/>
                </a:lnTo>
                <a:lnTo>
                  <a:pt x="56612" y="29210"/>
                </a:lnTo>
                <a:lnTo>
                  <a:pt x="59752" y="27940"/>
                </a:lnTo>
                <a:lnTo>
                  <a:pt x="61718" y="26670"/>
                </a:lnTo>
                <a:lnTo>
                  <a:pt x="62661" y="26670"/>
                </a:lnTo>
                <a:lnTo>
                  <a:pt x="63535" y="25400"/>
                </a:lnTo>
                <a:lnTo>
                  <a:pt x="64754" y="24130"/>
                </a:lnTo>
                <a:close/>
              </a:path>
              <a:path w="172720" h="132079">
                <a:moveTo>
                  <a:pt x="44618" y="26670"/>
                </a:moveTo>
                <a:lnTo>
                  <a:pt x="40570" y="26670"/>
                </a:lnTo>
                <a:lnTo>
                  <a:pt x="41042" y="27940"/>
                </a:lnTo>
                <a:lnTo>
                  <a:pt x="41789" y="27940"/>
                </a:lnTo>
                <a:lnTo>
                  <a:pt x="42422" y="29210"/>
                </a:lnTo>
                <a:lnTo>
                  <a:pt x="44618" y="26670"/>
                </a:lnTo>
                <a:close/>
              </a:path>
              <a:path w="172720" h="132079">
                <a:moveTo>
                  <a:pt x="19848" y="26669"/>
                </a:moveTo>
                <a:lnTo>
                  <a:pt x="17134" y="26669"/>
                </a:lnTo>
                <a:lnTo>
                  <a:pt x="16858" y="27939"/>
                </a:lnTo>
                <a:lnTo>
                  <a:pt x="18433" y="27939"/>
                </a:lnTo>
                <a:lnTo>
                  <a:pt x="19848" y="26669"/>
                </a:lnTo>
                <a:close/>
              </a:path>
              <a:path w="172720" h="132079">
                <a:moveTo>
                  <a:pt x="15524" y="0"/>
                </a:moveTo>
                <a:lnTo>
                  <a:pt x="14857" y="1269"/>
                </a:lnTo>
                <a:lnTo>
                  <a:pt x="13799" y="5079"/>
                </a:lnTo>
                <a:lnTo>
                  <a:pt x="13247" y="6349"/>
                </a:lnTo>
                <a:lnTo>
                  <a:pt x="13092" y="7619"/>
                </a:lnTo>
                <a:lnTo>
                  <a:pt x="13006" y="12699"/>
                </a:lnTo>
                <a:lnTo>
                  <a:pt x="13282" y="15239"/>
                </a:lnTo>
                <a:lnTo>
                  <a:pt x="13914" y="16509"/>
                </a:lnTo>
                <a:lnTo>
                  <a:pt x="14305" y="17779"/>
                </a:lnTo>
                <a:lnTo>
                  <a:pt x="14742" y="19049"/>
                </a:lnTo>
                <a:lnTo>
                  <a:pt x="15214" y="20319"/>
                </a:lnTo>
                <a:lnTo>
                  <a:pt x="17260" y="24129"/>
                </a:lnTo>
                <a:lnTo>
                  <a:pt x="18238" y="26669"/>
                </a:lnTo>
                <a:lnTo>
                  <a:pt x="20446" y="26669"/>
                </a:lnTo>
                <a:lnTo>
                  <a:pt x="21780" y="25399"/>
                </a:lnTo>
                <a:lnTo>
                  <a:pt x="22090" y="25399"/>
                </a:lnTo>
                <a:lnTo>
                  <a:pt x="22723" y="24130"/>
                </a:lnTo>
                <a:lnTo>
                  <a:pt x="19652" y="24129"/>
                </a:lnTo>
                <a:lnTo>
                  <a:pt x="19020" y="22859"/>
                </a:lnTo>
                <a:lnTo>
                  <a:pt x="18399" y="22859"/>
                </a:lnTo>
                <a:lnTo>
                  <a:pt x="18077" y="21589"/>
                </a:lnTo>
                <a:lnTo>
                  <a:pt x="16858" y="19049"/>
                </a:lnTo>
                <a:lnTo>
                  <a:pt x="16042" y="17779"/>
                </a:lnTo>
                <a:lnTo>
                  <a:pt x="15570" y="15239"/>
                </a:lnTo>
                <a:lnTo>
                  <a:pt x="15168" y="13969"/>
                </a:lnTo>
                <a:lnTo>
                  <a:pt x="14892" y="12699"/>
                </a:lnTo>
                <a:lnTo>
                  <a:pt x="14662" y="11429"/>
                </a:lnTo>
                <a:lnTo>
                  <a:pt x="14581" y="8889"/>
                </a:lnTo>
                <a:lnTo>
                  <a:pt x="14742" y="7619"/>
                </a:lnTo>
                <a:lnTo>
                  <a:pt x="14972" y="6349"/>
                </a:lnTo>
                <a:lnTo>
                  <a:pt x="15214" y="6349"/>
                </a:lnTo>
                <a:lnTo>
                  <a:pt x="15409" y="5079"/>
                </a:lnTo>
                <a:lnTo>
                  <a:pt x="15915" y="3809"/>
                </a:lnTo>
                <a:lnTo>
                  <a:pt x="19537" y="3810"/>
                </a:lnTo>
                <a:lnTo>
                  <a:pt x="18514" y="2540"/>
                </a:lnTo>
                <a:lnTo>
                  <a:pt x="16513" y="1270"/>
                </a:lnTo>
                <a:lnTo>
                  <a:pt x="15524" y="0"/>
                </a:lnTo>
                <a:close/>
              </a:path>
              <a:path w="172720" h="132079">
                <a:moveTo>
                  <a:pt x="62270" y="10160"/>
                </a:moveTo>
                <a:lnTo>
                  <a:pt x="57555" y="10160"/>
                </a:lnTo>
                <a:lnTo>
                  <a:pt x="56566" y="11430"/>
                </a:lnTo>
                <a:lnTo>
                  <a:pt x="55669" y="11430"/>
                </a:lnTo>
                <a:lnTo>
                  <a:pt x="54807" y="12700"/>
                </a:lnTo>
                <a:lnTo>
                  <a:pt x="54013" y="12700"/>
                </a:lnTo>
                <a:lnTo>
                  <a:pt x="53266" y="13970"/>
                </a:lnTo>
                <a:lnTo>
                  <a:pt x="51702" y="16510"/>
                </a:lnTo>
                <a:lnTo>
                  <a:pt x="50126" y="17780"/>
                </a:lnTo>
                <a:lnTo>
                  <a:pt x="49333" y="19050"/>
                </a:lnTo>
                <a:lnTo>
                  <a:pt x="47643" y="20320"/>
                </a:lnTo>
                <a:lnTo>
                  <a:pt x="46746" y="21590"/>
                </a:lnTo>
                <a:lnTo>
                  <a:pt x="46079" y="21590"/>
                </a:lnTo>
                <a:lnTo>
                  <a:pt x="45173" y="22809"/>
                </a:lnTo>
                <a:lnTo>
                  <a:pt x="40329" y="22860"/>
                </a:lnTo>
                <a:lnTo>
                  <a:pt x="39823" y="24130"/>
                </a:lnTo>
                <a:lnTo>
                  <a:pt x="31727" y="24130"/>
                </a:lnTo>
                <a:lnTo>
                  <a:pt x="31877" y="25400"/>
                </a:lnTo>
                <a:lnTo>
                  <a:pt x="38017" y="25400"/>
                </a:lnTo>
                <a:lnTo>
                  <a:pt x="39110" y="26670"/>
                </a:lnTo>
                <a:lnTo>
                  <a:pt x="45331" y="26670"/>
                </a:lnTo>
                <a:lnTo>
                  <a:pt x="48160" y="24130"/>
                </a:lnTo>
                <a:lnTo>
                  <a:pt x="50954" y="20320"/>
                </a:lnTo>
                <a:lnTo>
                  <a:pt x="53737" y="17780"/>
                </a:lnTo>
                <a:lnTo>
                  <a:pt x="55198" y="16510"/>
                </a:lnTo>
                <a:lnTo>
                  <a:pt x="57440" y="13970"/>
                </a:lnTo>
                <a:lnTo>
                  <a:pt x="58222" y="13970"/>
                </a:lnTo>
                <a:lnTo>
                  <a:pt x="59798" y="12700"/>
                </a:lnTo>
                <a:lnTo>
                  <a:pt x="62270" y="10160"/>
                </a:lnTo>
                <a:close/>
              </a:path>
              <a:path w="172720" h="132079">
                <a:moveTo>
                  <a:pt x="23896" y="22860"/>
                </a:moveTo>
                <a:lnTo>
                  <a:pt x="21262" y="22859"/>
                </a:lnTo>
                <a:lnTo>
                  <a:pt x="21032" y="24129"/>
                </a:lnTo>
                <a:lnTo>
                  <a:pt x="23033" y="24130"/>
                </a:lnTo>
                <a:lnTo>
                  <a:pt x="23896" y="22860"/>
                </a:lnTo>
                <a:close/>
              </a:path>
              <a:path w="172720" h="132079">
                <a:moveTo>
                  <a:pt x="34314" y="22860"/>
                </a:moveTo>
                <a:lnTo>
                  <a:pt x="32348" y="22860"/>
                </a:lnTo>
                <a:lnTo>
                  <a:pt x="32153" y="24130"/>
                </a:lnTo>
                <a:lnTo>
                  <a:pt x="34832" y="24130"/>
                </a:lnTo>
                <a:lnTo>
                  <a:pt x="34314" y="22860"/>
                </a:lnTo>
                <a:close/>
              </a:path>
              <a:path w="172720" h="132079">
                <a:moveTo>
                  <a:pt x="66042" y="22860"/>
                </a:moveTo>
                <a:lnTo>
                  <a:pt x="62431" y="22860"/>
                </a:lnTo>
                <a:lnTo>
                  <a:pt x="61166" y="24130"/>
                </a:lnTo>
                <a:lnTo>
                  <a:pt x="65421" y="24130"/>
                </a:lnTo>
                <a:lnTo>
                  <a:pt x="66042" y="22860"/>
                </a:lnTo>
                <a:close/>
              </a:path>
              <a:path w="172720" h="132079">
                <a:moveTo>
                  <a:pt x="34590" y="21590"/>
                </a:moveTo>
                <a:lnTo>
                  <a:pt x="22286" y="21590"/>
                </a:lnTo>
                <a:lnTo>
                  <a:pt x="21895" y="22859"/>
                </a:lnTo>
                <a:lnTo>
                  <a:pt x="34199" y="22860"/>
                </a:lnTo>
                <a:lnTo>
                  <a:pt x="34590" y="21590"/>
                </a:lnTo>
                <a:close/>
              </a:path>
              <a:path w="172720" h="132079">
                <a:moveTo>
                  <a:pt x="45251" y="21590"/>
                </a:moveTo>
                <a:lnTo>
                  <a:pt x="43089" y="21590"/>
                </a:lnTo>
                <a:lnTo>
                  <a:pt x="42617" y="22860"/>
                </a:lnTo>
                <a:lnTo>
                  <a:pt x="45136" y="22860"/>
                </a:lnTo>
                <a:lnTo>
                  <a:pt x="45251" y="21590"/>
                </a:lnTo>
                <a:close/>
              </a:path>
              <a:path w="172720" h="132079">
                <a:moveTo>
                  <a:pt x="67341" y="20320"/>
                </a:moveTo>
                <a:lnTo>
                  <a:pt x="64628" y="20320"/>
                </a:lnTo>
                <a:lnTo>
                  <a:pt x="64076" y="21590"/>
                </a:lnTo>
                <a:lnTo>
                  <a:pt x="63765" y="21590"/>
                </a:lnTo>
                <a:lnTo>
                  <a:pt x="63133" y="22860"/>
                </a:lnTo>
                <a:lnTo>
                  <a:pt x="66594" y="22860"/>
                </a:lnTo>
                <a:lnTo>
                  <a:pt x="66870" y="21590"/>
                </a:lnTo>
                <a:lnTo>
                  <a:pt x="67341" y="20320"/>
                </a:lnTo>
                <a:close/>
              </a:path>
              <a:path w="172720" h="132079">
                <a:moveTo>
                  <a:pt x="24804" y="10160"/>
                </a:moveTo>
                <a:lnTo>
                  <a:pt x="21228" y="10160"/>
                </a:lnTo>
                <a:lnTo>
                  <a:pt x="21780" y="11430"/>
                </a:lnTo>
                <a:lnTo>
                  <a:pt x="22447" y="12700"/>
                </a:lnTo>
                <a:lnTo>
                  <a:pt x="23033" y="13970"/>
                </a:lnTo>
                <a:lnTo>
                  <a:pt x="23470" y="15240"/>
                </a:lnTo>
                <a:lnTo>
                  <a:pt x="23942" y="16510"/>
                </a:lnTo>
                <a:lnTo>
                  <a:pt x="24137" y="17780"/>
                </a:lnTo>
                <a:lnTo>
                  <a:pt x="23781" y="19050"/>
                </a:lnTo>
                <a:lnTo>
                  <a:pt x="23620" y="20320"/>
                </a:lnTo>
                <a:lnTo>
                  <a:pt x="23355" y="21590"/>
                </a:lnTo>
                <a:lnTo>
                  <a:pt x="24298" y="21590"/>
                </a:lnTo>
                <a:lnTo>
                  <a:pt x="24333" y="17780"/>
                </a:lnTo>
                <a:lnTo>
                  <a:pt x="24770" y="16510"/>
                </a:lnTo>
                <a:lnTo>
                  <a:pt x="25080" y="15240"/>
                </a:lnTo>
                <a:lnTo>
                  <a:pt x="25310" y="12700"/>
                </a:lnTo>
                <a:lnTo>
                  <a:pt x="25471" y="11430"/>
                </a:lnTo>
                <a:lnTo>
                  <a:pt x="24804" y="10160"/>
                </a:lnTo>
                <a:close/>
              </a:path>
              <a:path w="172720" h="132079">
                <a:moveTo>
                  <a:pt x="35257" y="19050"/>
                </a:moveTo>
                <a:lnTo>
                  <a:pt x="35188" y="20320"/>
                </a:lnTo>
                <a:lnTo>
                  <a:pt x="30865" y="20320"/>
                </a:lnTo>
                <a:lnTo>
                  <a:pt x="30508" y="21590"/>
                </a:lnTo>
                <a:lnTo>
                  <a:pt x="34866" y="21590"/>
                </a:lnTo>
                <a:lnTo>
                  <a:pt x="35694" y="20320"/>
                </a:lnTo>
                <a:lnTo>
                  <a:pt x="35257" y="19050"/>
                </a:lnTo>
                <a:close/>
              </a:path>
              <a:path w="172720" h="132079">
                <a:moveTo>
                  <a:pt x="31451" y="17780"/>
                </a:moveTo>
                <a:lnTo>
                  <a:pt x="31095" y="20320"/>
                </a:lnTo>
                <a:lnTo>
                  <a:pt x="33923" y="20320"/>
                </a:lnTo>
                <a:lnTo>
                  <a:pt x="33176" y="19050"/>
                </a:lnTo>
                <a:lnTo>
                  <a:pt x="31451" y="17780"/>
                </a:lnTo>
                <a:close/>
              </a:path>
              <a:path w="172720" h="132079">
                <a:moveTo>
                  <a:pt x="69877" y="8890"/>
                </a:moveTo>
                <a:lnTo>
                  <a:pt x="67387" y="8890"/>
                </a:lnTo>
                <a:lnTo>
                  <a:pt x="67422" y="10160"/>
                </a:lnTo>
                <a:lnTo>
                  <a:pt x="67261" y="10160"/>
                </a:lnTo>
                <a:lnTo>
                  <a:pt x="66916" y="13970"/>
                </a:lnTo>
                <a:lnTo>
                  <a:pt x="66720" y="15240"/>
                </a:lnTo>
                <a:lnTo>
                  <a:pt x="66479" y="16510"/>
                </a:lnTo>
                <a:lnTo>
                  <a:pt x="66203" y="16510"/>
                </a:lnTo>
                <a:lnTo>
                  <a:pt x="65893" y="17780"/>
                </a:lnTo>
                <a:lnTo>
                  <a:pt x="65536" y="19050"/>
                </a:lnTo>
                <a:lnTo>
                  <a:pt x="65295" y="19050"/>
                </a:lnTo>
                <a:lnTo>
                  <a:pt x="65099" y="20320"/>
                </a:lnTo>
                <a:lnTo>
                  <a:pt x="69779" y="10160"/>
                </a:lnTo>
                <a:lnTo>
                  <a:pt x="69877" y="8890"/>
                </a:lnTo>
                <a:close/>
              </a:path>
              <a:path w="172720" h="132079">
                <a:moveTo>
                  <a:pt x="19537" y="3810"/>
                </a:moveTo>
                <a:lnTo>
                  <a:pt x="16743" y="3810"/>
                </a:lnTo>
                <a:lnTo>
                  <a:pt x="17605" y="5080"/>
                </a:lnTo>
                <a:lnTo>
                  <a:pt x="19894" y="7620"/>
                </a:lnTo>
                <a:lnTo>
                  <a:pt x="20285" y="8890"/>
                </a:lnTo>
                <a:lnTo>
                  <a:pt x="20952" y="10160"/>
                </a:lnTo>
                <a:lnTo>
                  <a:pt x="24563" y="10160"/>
                </a:lnTo>
                <a:lnTo>
                  <a:pt x="22481" y="7620"/>
                </a:lnTo>
                <a:lnTo>
                  <a:pt x="19537" y="3810"/>
                </a:lnTo>
                <a:close/>
              </a:path>
              <a:path w="172720" h="132079">
                <a:moveTo>
                  <a:pt x="70101" y="5080"/>
                </a:moveTo>
                <a:lnTo>
                  <a:pt x="67663" y="6350"/>
                </a:lnTo>
                <a:lnTo>
                  <a:pt x="65260" y="6350"/>
                </a:lnTo>
                <a:lnTo>
                  <a:pt x="62903" y="7620"/>
                </a:lnTo>
                <a:lnTo>
                  <a:pt x="60660" y="8890"/>
                </a:lnTo>
                <a:lnTo>
                  <a:pt x="58533" y="10160"/>
                </a:lnTo>
                <a:lnTo>
                  <a:pt x="64041" y="10160"/>
                </a:lnTo>
                <a:lnTo>
                  <a:pt x="64950" y="8890"/>
                </a:lnTo>
                <a:lnTo>
                  <a:pt x="69877" y="8890"/>
                </a:lnTo>
                <a:lnTo>
                  <a:pt x="69975" y="7620"/>
                </a:lnTo>
                <a:lnTo>
                  <a:pt x="70101" y="508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34944" y="303117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494" y="0"/>
                </a:moveTo>
                <a:lnTo>
                  <a:pt x="1138" y="389"/>
                </a:lnTo>
                <a:lnTo>
                  <a:pt x="782" y="1133"/>
                </a:lnTo>
                <a:lnTo>
                  <a:pt x="0" y="3092"/>
                </a:lnTo>
                <a:lnTo>
                  <a:pt x="517" y="3172"/>
                </a:lnTo>
                <a:lnTo>
                  <a:pt x="988" y="3206"/>
                </a:lnTo>
                <a:lnTo>
                  <a:pt x="1460" y="3206"/>
                </a:lnTo>
                <a:lnTo>
                  <a:pt x="1885" y="3172"/>
                </a:lnTo>
                <a:lnTo>
                  <a:pt x="3150" y="2473"/>
                </a:lnTo>
                <a:lnTo>
                  <a:pt x="3104" y="1454"/>
                </a:lnTo>
                <a:lnTo>
                  <a:pt x="2874" y="1133"/>
                </a:lnTo>
                <a:lnTo>
                  <a:pt x="2518" y="744"/>
                </a:lnTo>
                <a:lnTo>
                  <a:pt x="2081" y="389"/>
                </a:lnTo>
                <a:lnTo>
                  <a:pt x="1494" y="0"/>
                </a:lnTo>
                <a:close/>
              </a:path>
            </a:pathLst>
          </a:custGeom>
          <a:solidFill>
            <a:srgbClr val="DA2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72790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390" y="148"/>
                </a:lnTo>
                <a:lnTo>
                  <a:pt x="551" y="148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72790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0" y="0"/>
                </a:moveTo>
                <a:lnTo>
                  <a:pt x="816" y="309"/>
                </a:lnTo>
                <a:lnTo>
                  <a:pt x="1057" y="309"/>
                </a:lnTo>
                <a:lnTo>
                  <a:pt x="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73181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60" y="0"/>
                </a:moveTo>
                <a:lnTo>
                  <a:pt x="0" y="0"/>
                </a:lnTo>
                <a:lnTo>
                  <a:pt x="425" y="194"/>
                </a:lnTo>
                <a:lnTo>
                  <a:pt x="862" y="320"/>
                </a:lnTo>
                <a:lnTo>
                  <a:pt x="1218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67753" y="210718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6094" y="0"/>
                </a:moveTo>
                <a:lnTo>
                  <a:pt x="5853" y="0"/>
                </a:lnTo>
                <a:lnTo>
                  <a:pt x="6290" y="194"/>
                </a:lnTo>
                <a:lnTo>
                  <a:pt x="6761" y="355"/>
                </a:lnTo>
                <a:lnTo>
                  <a:pt x="7152" y="355"/>
                </a:lnTo>
                <a:lnTo>
                  <a:pt x="6094" y="0"/>
                </a:lnTo>
                <a:close/>
              </a:path>
              <a:path w="7620" h="635">
                <a:moveTo>
                  <a:pt x="34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67673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6727" y="0"/>
                </a:moveTo>
                <a:lnTo>
                  <a:pt x="6370" y="0"/>
                </a:lnTo>
                <a:lnTo>
                  <a:pt x="6842" y="194"/>
                </a:lnTo>
                <a:lnTo>
                  <a:pt x="7313" y="343"/>
                </a:lnTo>
                <a:lnTo>
                  <a:pt x="7750" y="343"/>
                </a:lnTo>
                <a:lnTo>
                  <a:pt x="6727" y="0"/>
                </a:lnTo>
                <a:close/>
              </a:path>
              <a:path w="8254" h="635">
                <a:moveTo>
                  <a:pt x="114" y="114"/>
                </a:moveTo>
                <a:lnTo>
                  <a:pt x="0" y="343"/>
                </a:lnTo>
                <a:lnTo>
                  <a:pt x="436" y="343"/>
                </a:lnTo>
                <a:lnTo>
                  <a:pt x="11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67592" y="211073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275" y="0"/>
                </a:moveTo>
                <a:lnTo>
                  <a:pt x="0" y="309"/>
                </a:lnTo>
                <a:lnTo>
                  <a:pt x="793" y="309"/>
                </a:lnTo>
                <a:lnTo>
                  <a:pt x="275" y="0"/>
                </a:lnTo>
                <a:close/>
              </a:path>
              <a:path w="8890" h="635">
                <a:moveTo>
                  <a:pt x="7313" y="0"/>
                </a:moveTo>
                <a:lnTo>
                  <a:pt x="6922" y="0"/>
                </a:lnTo>
                <a:lnTo>
                  <a:pt x="7946" y="309"/>
                </a:lnTo>
                <a:lnTo>
                  <a:pt x="8383" y="309"/>
                </a:lnTo>
                <a:lnTo>
                  <a:pt x="731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67477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632" y="0"/>
                </a:moveTo>
                <a:lnTo>
                  <a:pt x="195" y="0"/>
                </a:lnTo>
                <a:lnTo>
                  <a:pt x="114" y="160"/>
                </a:lnTo>
                <a:lnTo>
                  <a:pt x="0" y="320"/>
                </a:lnTo>
                <a:lnTo>
                  <a:pt x="1184" y="320"/>
                </a:lnTo>
                <a:lnTo>
                  <a:pt x="632" y="0"/>
                </a:lnTo>
                <a:close/>
              </a:path>
              <a:path w="9525" h="635">
                <a:moveTo>
                  <a:pt x="7946" y="0"/>
                </a:moveTo>
                <a:lnTo>
                  <a:pt x="7509" y="0"/>
                </a:lnTo>
                <a:lnTo>
                  <a:pt x="8613" y="320"/>
                </a:lnTo>
                <a:lnTo>
                  <a:pt x="9004" y="320"/>
                </a:lnTo>
                <a:lnTo>
                  <a:pt x="7946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67397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59" h="635">
                <a:moveTo>
                  <a:pt x="988" y="0"/>
                </a:moveTo>
                <a:lnTo>
                  <a:pt x="195" y="0"/>
                </a:lnTo>
                <a:lnTo>
                  <a:pt x="0" y="309"/>
                </a:lnTo>
                <a:lnTo>
                  <a:pt x="1540" y="309"/>
                </a:lnTo>
                <a:lnTo>
                  <a:pt x="988" y="0"/>
                </a:lnTo>
                <a:close/>
              </a:path>
              <a:path w="10159" h="635">
                <a:moveTo>
                  <a:pt x="8578" y="0"/>
                </a:moveTo>
                <a:lnTo>
                  <a:pt x="8141" y="0"/>
                </a:lnTo>
                <a:lnTo>
                  <a:pt x="9326" y="309"/>
                </a:lnTo>
                <a:lnTo>
                  <a:pt x="9602" y="309"/>
                </a:lnTo>
                <a:lnTo>
                  <a:pt x="857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67316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345" y="0"/>
                </a:moveTo>
                <a:lnTo>
                  <a:pt x="160" y="0"/>
                </a:lnTo>
                <a:lnTo>
                  <a:pt x="0" y="309"/>
                </a:lnTo>
                <a:lnTo>
                  <a:pt x="1897" y="309"/>
                </a:lnTo>
                <a:lnTo>
                  <a:pt x="1345" y="0"/>
                </a:lnTo>
                <a:close/>
              </a:path>
              <a:path w="10795" h="635">
                <a:moveTo>
                  <a:pt x="9165" y="0"/>
                </a:moveTo>
                <a:lnTo>
                  <a:pt x="8774" y="0"/>
                </a:lnTo>
                <a:lnTo>
                  <a:pt x="10108" y="309"/>
                </a:lnTo>
                <a:lnTo>
                  <a:pt x="916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67247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690" y="0"/>
                </a:moveTo>
                <a:lnTo>
                  <a:pt x="149" y="0"/>
                </a:lnTo>
                <a:lnTo>
                  <a:pt x="0" y="320"/>
                </a:lnTo>
                <a:lnTo>
                  <a:pt x="2242" y="320"/>
                </a:lnTo>
                <a:lnTo>
                  <a:pt x="1690" y="0"/>
                </a:lnTo>
                <a:close/>
              </a:path>
              <a:path w="10795" h="635">
                <a:moveTo>
                  <a:pt x="9751" y="0"/>
                </a:moveTo>
                <a:lnTo>
                  <a:pt x="9475" y="0"/>
                </a:lnTo>
                <a:lnTo>
                  <a:pt x="10568" y="240"/>
                </a:lnTo>
                <a:lnTo>
                  <a:pt x="9751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67167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2046" y="0"/>
                </a:moveTo>
                <a:lnTo>
                  <a:pt x="149" y="0"/>
                </a:lnTo>
                <a:lnTo>
                  <a:pt x="0" y="309"/>
                </a:lnTo>
                <a:lnTo>
                  <a:pt x="2633" y="309"/>
                </a:lnTo>
                <a:lnTo>
                  <a:pt x="2322" y="160"/>
                </a:lnTo>
                <a:lnTo>
                  <a:pt x="2046" y="0"/>
                </a:lnTo>
                <a:close/>
              </a:path>
              <a:path w="10795" h="635">
                <a:moveTo>
                  <a:pt x="10372" y="0"/>
                </a:moveTo>
                <a:lnTo>
                  <a:pt x="10648" y="80"/>
                </a:lnTo>
                <a:lnTo>
                  <a:pt x="10372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67086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160" y="0"/>
                </a:moveTo>
                <a:lnTo>
                  <a:pt x="2403" y="0"/>
                </a:lnTo>
                <a:lnTo>
                  <a:pt x="302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67006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5">
                <a:moveTo>
                  <a:pt x="160" y="0"/>
                </a:moveTo>
                <a:lnTo>
                  <a:pt x="2794" y="0"/>
                </a:lnTo>
                <a:lnTo>
                  <a:pt x="3426" y="320"/>
                </a:lnTo>
                <a:lnTo>
                  <a:pt x="0" y="320"/>
                </a:lnTo>
                <a:lnTo>
                  <a:pt x="160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6692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185" y="0"/>
                </a:lnTo>
                <a:lnTo>
                  <a:pt x="3852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66845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160" y="0"/>
                </a:moveTo>
                <a:lnTo>
                  <a:pt x="3587" y="0"/>
                </a:lnTo>
                <a:lnTo>
                  <a:pt x="4254" y="309"/>
                </a:lnTo>
                <a:lnTo>
                  <a:pt x="0" y="309"/>
                </a:lnTo>
                <a:lnTo>
                  <a:pt x="160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66810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3967" y="0"/>
                </a:moveTo>
                <a:lnTo>
                  <a:pt x="114" y="0"/>
                </a:lnTo>
                <a:lnTo>
                  <a:pt x="0" y="320"/>
                </a:lnTo>
                <a:lnTo>
                  <a:pt x="4680" y="320"/>
                </a:lnTo>
                <a:lnTo>
                  <a:pt x="3967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66730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369" y="0"/>
                </a:moveTo>
                <a:lnTo>
                  <a:pt x="114" y="0"/>
                </a:lnTo>
                <a:lnTo>
                  <a:pt x="0" y="309"/>
                </a:lnTo>
                <a:lnTo>
                  <a:pt x="5117" y="309"/>
                </a:lnTo>
                <a:lnTo>
                  <a:pt x="4369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66649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4841" y="0"/>
                </a:moveTo>
                <a:lnTo>
                  <a:pt x="160" y="0"/>
                </a:lnTo>
                <a:lnTo>
                  <a:pt x="0" y="355"/>
                </a:lnTo>
                <a:lnTo>
                  <a:pt x="5588" y="355"/>
                </a:lnTo>
                <a:lnTo>
                  <a:pt x="5197" y="194"/>
                </a:lnTo>
                <a:lnTo>
                  <a:pt x="4841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66615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232" y="0"/>
                </a:moveTo>
                <a:lnTo>
                  <a:pt x="114" y="0"/>
                </a:lnTo>
                <a:lnTo>
                  <a:pt x="0" y="355"/>
                </a:lnTo>
                <a:lnTo>
                  <a:pt x="6048" y="355"/>
                </a:lnTo>
                <a:lnTo>
                  <a:pt x="5657" y="206"/>
                </a:lnTo>
                <a:lnTo>
                  <a:pt x="5232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66534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4" h="635">
                <a:moveTo>
                  <a:pt x="5703" y="0"/>
                </a:moveTo>
                <a:lnTo>
                  <a:pt x="114" y="0"/>
                </a:lnTo>
                <a:lnTo>
                  <a:pt x="0" y="309"/>
                </a:lnTo>
                <a:lnTo>
                  <a:pt x="6566" y="309"/>
                </a:lnTo>
                <a:lnTo>
                  <a:pt x="5703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66500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163" y="0"/>
                </a:moveTo>
                <a:lnTo>
                  <a:pt x="114" y="0"/>
                </a:lnTo>
                <a:lnTo>
                  <a:pt x="0" y="320"/>
                </a:lnTo>
                <a:lnTo>
                  <a:pt x="7037" y="320"/>
                </a:lnTo>
                <a:lnTo>
                  <a:pt x="6163" y="0"/>
                </a:lnTo>
                <a:close/>
              </a:path>
              <a:path w="30479" h="635">
                <a:moveTo>
                  <a:pt x="30347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66419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6681" y="0"/>
                </a:moveTo>
                <a:lnTo>
                  <a:pt x="114" y="0"/>
                </a:lnTo>
                <a:lnTo>
                  <a:pt x="0" y="309"/>
                </a:lnTo>
                <a:lnTo>
                  <a:pt x="7624" y="309"/>
                </a:lnTo>
                <a:lnTo>
                  <a:pt x="6681" y="0"/>
                </a:lnTo>
                <a:close/>
              </a:path>
              <a:path w="30479" h="635">
                <a:moveTo>
                  <a:pt x="30462" y="114"/>
                </a:moveTo>
                <a:lnTo>
                  <a:pt x="29715" y="309"/>
                </a:lnTo>
                <a:lnTo>
                  <a:pt x="30232" y="309"/>
                </a:lnTo>
                <a:lnTo>
                  <a:pt x="30462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66373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164" y="0"/>
                </a:moveTo>
                <a:lnTo>
                  <a:pt x="126" y="0"/>
                </a:lnTo>
                <a:lnTo>
                  <a:pt x="0" y="309"/>
                </a:lnTo>
                <a:lnTo>
                  <a:pt x="8187" y="309"/>
                </a:lnTo>
                <a:lnTo>
                  <a:pt x="7164" y="0"/>
                </a:lnTo>
                <a:close/>
              </a:path>
              <a:path w="30479" h="635">
                <a:moveTo>
                  <a:pt x="30474" y="0"/>
                </a:moveTo>
                <a:lnTo>
                  <a:pt x="29025" y="309"/>
                </a:lnTo>
                <a:lnTo>
                  <a:pt x="30083" y="309"/>
                </a:lnTo>
                <a:lnTo>
                  <a:pt x="30474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66304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7739" y="0"/>
                </a:moveTo>
                <a:lnTo>
                  <a:pt x="114" y="0"/>
                </a:lnTo>
                <a:lnTo>
                  <a:pt x="0" y="320"/>
                </a:lnTo>
                <a:lnTo>
                  <a:pt x="8797" y="320"/>
                </a:lnTo>
                <a:lnTo>
                  <a:pt x="7739" y="0"/>
                </a:lnTo>
                <a:close/>
              </a:path>
              <a:path w="30479" h="635">
                <a:moveTo>
                  <a:pt x="30347" y="0"/>
                </a:moveTo>
                <a:lnTo>
                  <a:pt x="29830" y="0"/>
                </a:lnTo>
                <a:lnTo>
                  <a:pt x="28139" y="320"/>
                </a:lnTo>
                <a:lnTo>
                  <a:pt x="29956" y="320"/>
                </a:lnTo>
                <a:lnTo>
                  <a:pt x="30347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6625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302" y="0"/>
                </a:moveTo>
                <a:lnTo>
                  <a:pt x="114" y="0"/>
                </a:lnTo>
                <a:lnTo>
                  <a:pt x="0" y="309"/>
                </a:lnTo>
                <a:lnTo>
                  <a:pt x="9441" y="309"/>
                </a:lnTo>
                <a:lnTo>
                  <a:pt x="8843" y="160"/>
                </a:lnTo>
                <a:lnTo>
                  <a:pt x="8302" y="0"/>
                </a:lnTo>
                <a:close/>
              </a:path>
              <a:path w="30479" h="635">
                <a:moveTo>
                  <a:pt x="30198" y="0"/>
                </a:moveTo>
                <a:lnTo>
                  <a:pt x="29140" y="0"/>
                </a:lnTo>
                <a:lnTo>
                  <a:pt x="28174" y="160"/>
                </a:lnTo>
                <a:lnTo>
                  <a:pt x="27564" y="309"/>
                </a:lnTo>
                <a:lnTo>
                  <a:pt x="29761" y="309"/>
                </a:lnTo>
                <a:lnTo>
                  <a:pt x="30058" y="114"/>
                </a:lnTo>
                <a:lnTo>
                  <a:pt x="30198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66224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877" y="0"/>
                </a:moveTo>
                <a:lnTo>
                  <a:pt x="80" y="0"/>
                </a:lnTo>
                <a:lnTo>
                  <a:pt x="0" y="309"/>
                </a:lnTo>
                <a:lnTo>
                  <a:pt x="10096" y="309"/>
                </a:lnTo>
                <a:lnTo>
                  <a:pt x="8877" y="0"/>
                </a:lnTo>
                <a:close/>
              </a:path>
              <a:path w="30479" h="635">
                <a:moveTo>
                  <a:pt x="30037" y="0"/>
                </a:moveTo>
                <a:lnTo>
                  <a:pt x="28220" y="0"/>
                </a:lnTo>
                <a:lnTo>
                  <a:pt x="27990" y="34"/>
                </a:lnTo>
                <a:lnTo>
                  <a:pt x="26886" y="309"/>
                </a:lnTo>
                <a:lnTo>
                  <a:pt x="29600" y="309"/>
                </a:lnTo>
                <a:lnTo>
                  <a:pt x="29795" y="148"/>
                </a:lnTo>
                <a:lnTo>
                  <a:pt x="30037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66178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9521" y="0"/>
                </a:moveTo>
                <a:lnTo>
                  <a:pt x="80" y="0"/>
                </a:lnTo>
                <a:lnTo>
                  <a:pt x="0" y="320"/>
                </a:lnTo>
                <a:lnTo>
                  <a:pt x="10890" y="320"/>
                </a:lnTo>
                <a:lnTo>
                  <a:pt x="9521" y="0"/>
                </a:lnTo>
                <a:close/>
              </a:path>
              <a:path w="29845" h="635">
                <a:moveTo>
                  <a:pt x="29841" y="0"/>
                </a:moveTo>
                <a:lnTo>
                  <a:pt x="27645" y="0"/>
                </a:lnTo>
                <a:lnTo>
                  <a:pt x="27323" y="80"/>
                </a:lnTo>
                <a:lnTo>
                  <a:pt x="26104" y="320"/>
                </a:lnTo>
                <a:lnTo>
                  <a:pt x="29416" y="320"/>
                </a:lnTo>
                <a:lnTo>
                  <a:pt x="2984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66097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0223" y="0"/>
                </a:moveTo>
                <a:lnTo>
                  <a:pt x="126" y="0"/>
                </a:lnTo>
                <a:lnTo>
                  <a:pt x="0" y="309"/>
                </a:lnTo>
                <a:lnTo>
                  <a:pt x="11764" y="309"/>
                </a:lnTo>
                <a:lnTo>
                  <a:pt x="10223" y="0"/>
                </a:lnTo>
                <a:close/>
              </a:path>
              <a:path w="29845" h="635">
                <a:moveTo>
                  <a:pt x="29726" y="0"/>
                </a:moveTo>
                <a:lnTo>
                  <a:pt x="27012" y="0"/>
                </a:lnTo>
                <a:lnTo>
                  <a:pt x="25322" y="309"/>
                </a:lnTo>
                <a:lnTo>
                  <a:pt x="29301" y="309"/>
                </a:lnTo>
                <a:lnTo>
                  <a:pt x="29726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66063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005" y="0"/>
                </a:moveTo>
                <a:lnTo>
                  <a:pt x="114" y="0"/>
                </a:lnTo>
                <a:lnTo>
                  <a:pt x="0" y="309"/>
                </a:lnTo>
                <a:lnTo>
                  <a:pt x="12776" y="309"/>
                </a:lnTo>
                <a:lnTo>
                  <a:pt x="12304" y="229"/>
                </a:lnTo>
                <a:lnTo>
                  <a:pt x="11879" y="194"/>
                </a:lnTo>
                <a:lnTo>
                  <a:pt x="11442" y="68"/>
                </a:lnTo>
                <a:lnTo>
                  <a:pt x="11005" y="0"/>
                </a:lnTo>
                <a:close/>
              </a:path>
              <a:path w="29845" h="635">
                <a:moveTo>
                  <a:pt x="29531" y="0"/>
                </a:moveTo>
                <a:lnTo>
                  <a:pt x="26219" y="0"/>
                </a:lnTo>
                <a:lnTo>
                  <a:pt x="24298" y="309"/>
                </a:lnTo>
                <a:lnTo>
                  <a:pt x="29094" y="309"/>
                </a:lnTo>
                <a:lnTo>
                  <a:pt x="29531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66028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11833" y="0"/>
                </a:moveTo>
                <a:lnTo>
                  <a:pt x="68" y="0"/>
                </a:lnTo>
                <a:lnTo>
                  <a:pt x="0" y="320"/>
                </a:lnTo>
                <a:lnTo>
                  <a:pt x="13949" y="320"/>
                </a:lnTo>
                <a:lnTo>
                  <a:pt x="13443" y="274"/>
                </a:lnTo>
                <a:lnTo>
                  <a:pt x="12385" y="125"/>
                </a:lnTo>
                <a:lnTo>
                  <a:pt x="11833" y="0"/>
                </a:lnTo>
                <a:close/>
              </a:path>
              <a:path w="29845" h="635">
                <a:moveTo>
                  <a:pt x="29370" y="0"/>
                </a:moveTo>
                <a:lnTo>
                  <a:pt x="25391" y="0"/>
                </a:lnTo>
                <a:lnTo>
                  <a:pt x="23079" y="320"/>
                </a:lnTo>
                <a:lnTo>
                  <a:pt x="28898" y="320"/>
                </a:lnTo>
                <a:lnTo>
                  <a:pt x="29370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65982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2856" y="0"/>
                </a:moveTo>
                <a:lnTo>
                  <a:pt x="80" y="0"/>
                </a:lnTo>
                <a:lnTo>
                  <a:pt x="0" y="309"/>
                </a:lnTo>
                <a:lnTo>
                  <a:pt x="15685" y="309"/>
                </a:lnTo>
                <a:lnTo>
                  <a:pt x="14984" y="274"/>
                </a:lnTo>
                <a:lnTo>
                  <a:pt x="13569" y="114"/>
                </a:lnTo>
                <a:lnTo>
                  <a:pt x="12856" y="0"/>
                </a:lnTo>
                <a:close/>
              </a:path>
              <a:path w="29209" h="635">
                <a:moveTo>
                  <a:pt x="29174" y="0"/>
                </a:moveTo>
                <a:lnTo>
                  <a:pt x="24379" y="0"/>
                </a:lnTo>
                <a:lnTo>
                  <a:pt x="23666" y="114"/>
                </a:lnTo>
                <a:lnTo>
                  <a:pt x="22136" y="274"/>
                </a:lnTo>
                <a:lnTo>
                  <a:pt x="21308" y="309"/>
                </a:lnTo>
                <a:lnTo>
                  <a:pt x="28703" y="309"/>
                </a:lnTo>
                <a:lnTo>
                  <a:pt x="2917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65982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3995" y="0"/>
                </a:moveTo>
                <a:lnTo>
                  <a:pt x="45" y="0"/>
                </a:lnTo>
                <a:lnTo>
                  <a:pt x="0" y="309"/>
                </a:lnTo>
                <a:lnTo>
                  <a:pt x="28461" y="309"/>
                </a:lnTo>
                <a:lnTo>
                  <a:pt x="17732" y="274"/>
                </a:lnTo>
                <a:lnTo>
                  <a:pt x="16513" y="229"/>
                </a:lnTo>
                <a:lnTo>
                  <a:pt x="15260" y="148"/>
                </a:lnTo>
                <a:lnTo>
                  <a:pt x="13995" y="0"/>
                </a:lnTo>
                <a:close/>
              </a:path>
              <a:path w="29209" h="635">
                <a:moveTo>
                  <a:pt x="28944" y="0"/>
                </a:moveTo>
                <a:lnTo>
                  <a:pt x="23125" y="0"/>
                </a:lnTo>
                <a:lnTo>
                  <a:pt x="22136" y="114"/>
                </a:lnTo>
                <a:lnTo>
                  <a:pt x="21113" y="194"/>
                </a:lnTo>
                <a:lnTo>
                  <a:pt x="18870" y="274"/>
                </a:lnTo>
                <a:lnTo>
                  <a:pt x="28515" y="274"/>
                </a:lnTo>
                <a:lnTo>
                  <a:pt x="28944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65948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09" h="635">
                <a:moveTo>
                  <a:pt x="15720" y="0"/>
                </a:moveTo>
                <a:lnTo>
                  <a:pt x="34" y="0"/>
                </a:lnTo>
                <a:lnTo>
                  <a:pt x="0" y="355"/>
                </a:lnTo>
                <a:lnTo>
                  <a:pt x="28266" y="355"/>
                </a:lnTo>
                <a:lnTo>
                  <a:pt x="28547" y="125"/>
                </a:lnTo>
                <a:lnTo>
                  <a:pt x="18675" y="125"/>
                </a:lnTo>
                <a:lnTo>
                  <a:pt x="17214" y="80"/>
                </a:lnTo>
                <a:lnTo>
                  <a:pt x="15720" y="0"/>
                </a:lnTo>
                <a:close/>
              </a:path>
              <a:path w="29209" h="635">
                <a:moveTo>
                  <a:pt x="28737" y="0"/>
                </a:moveTo>
                <a:lnTo>
                  <a:pt x="21343" y="0"/>
                </a:lnTo>
                <a:lnTo>
                  <a:pt x="20043" y="80"/>
                </a:lnTo>
                <a:lnTo>
                  <a:pt x="18675" y="125"/>
                </a:lnTo>
                <a:lnTo>
                  <a:pt x="28547" y="125"/>
                </a:lnTo>
                <a:lnTo>
                  <a:pt x="28737" y="0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65902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542" y="0"/>
                </a:moveTo>
                <a:lnTo>
                  <a:pt x="80" y="0"/>
                </a:lnTo>
                <a:lnTo>
                  <a:pt x="0" y="355"/>
                </a:lnTo>
                <a:lnTo>
                  <a:pt x="28036" y="355"/>
                </a:lnTo>
                <a:lnTo>
                  <a:pt x="28312" y="194"/>
                </a:lnTo>
                <a:lnTo>
                  <a:pt x="28542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65867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80" y="0"/>
                </a:moveTo>
                <a:lnTo>
                  <a:pt x="28346" y="0"/>
                </a:lnTo>
                <a:lnTo>
                  <a:pt x="27840" y="309"/>
                </a:lnTo>
                <a:lnTo>
                  <a:pt x="0" y="309"/>
                </a:lnTo>
                <a:lnTo>
                  <a:pt x="8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65867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70" y="0"/>
                </a:moveTo>
                <a:lnTo>
                  <a:pt x="34" y="0"/>
                </a:lnTo>
                <a:lnTo>
                  <a:pt x="0" y="309"/>
                </a:lnTo>
                <a:lnTo>
                  <a:pt x="27564" y="309"/>
                </a:lnTo>
                <a:lnTo>
                  <a:pt x="28070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65833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875" y="0"/>
                </a:moveTo>
                <a:lnTo>
                  <a:pt x="34" y="0"/>
                </a:lnTo>
                <a:lnTo>
                  <a:pt x="0" y="320"/>
                </a:lnTo>
                <a:lnTo>
                  <a:pt x="27323" y="320"/>
                </a:lnTo>
                <a:lnTo>
                  <a:pt x="27875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65833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27599" y="0"/>
                </a:moveTo>
                <a:lnTo>
                  <a:pt x="34" y="0"/>
                </a:lnTo>
                <a:lnTo>
                  <a:pt x="0" y="309"/>
                </a:lnTo>
                <a:lnTo>
                  <a:pt x="27047" y="309"/>
                </a:lnTo>
                <a:lnTo>
                  <a:pt x="27599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65833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40" h="635">
                <a:moveTo>
                  <a:pt x="0" y="0"/>
                </a:moveTo>
                <a:lnTo>
                  <a:pt x="27323" y="0"/>
                </a:lnTo>
                <a:lnTo>
                  <a:pt x="26771" y="309"/>
                </a:ln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65833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0" y="274"/>
                </a:lnTo>
                <a:lnTo>
                  <a:pt x="26575" y="274"/>
                </a:lnTo>
                <a:lnTo>
                  <a:pt x="26805" y="125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65833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26575" y="114"/>
                </a:lnTo>
                <a:lnTo>
                  <a:pt x="26771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15375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90" h="28575">
                <a:moveTo>
                  <a:pt x="20238" y="0"/>
                </a:moveTo>
                <a:lnTo>
                  <a:pt x="19927" y="0"/>
                </a:lnTo>
                <a:lnTo>
                  <a:pt x="19525" y="34"/>
                </a:lnTo>
                <a:lnTo>
                  <a:pt x="18984" y="148"/>
                </a:lnTo>
                <a:lnTo>
                  <a:pt x="18789" y="148"/>
                </a:lnTo>
                <a:lnTo>
                  <a:pt x="18547" y="194"/>
                </a:lnTo>
                <a:lnTo>
                  <a:pt x="18317" y="229"/>
                </a:lnTo>
                <a:lnTo>
                  <a:pt x="18110" y="274"/>
                </a:lnTo>
                <a:lnTo>
                  <a:pt x="5966" y="6150"/>
                </a:lnTo>
                <a:lnTo>
                  <a:pt x="5414" y="6619"/>
                </a:lnTo>
                <a:lnTo>
                  <a:pt x="815" y="13548"/>
                </a:lnTo>
                <a:lnTo>
                  <a:pt x="114" y="15037"/>
                </a:lnTo>
                <a:lnTo>
                  <a:pt x="16972" y="28425"/>
                </a:lnTo>
                <a:lnTo>
                  <a:pt x="18237" y="27600"/>
                </a:lnTo>
                <a:lnTo>
                  <a:pt x="19490" y="26821"/>
                </a:lnTo>
                <a:lnTo>
                  <a:pt x="34198" y="19767"/>
                </a:lnTo>
                <a:lnTo>
                  <a:pt x="33600" y="19686"/>
                </a:lnTo>
                <a:lnTo>
                  <a:pt x="32312" y="19343"/>
                </a:lnTo>
                <a:lnTo>
                  <a:pt x="31714" y="19102"/>
                </a:lnTo>
                <a:lnTo>
                  <a:pt x="31369" y="18942"/>
                </a:lnTo>
                <a:lnTo>
                  <a:pt x="21227" y="274"/>
                </a:lnTo>
                <a:lnTo>
                  <a:pt x="20951" y="114"/>
                </a:lnTo>
                <a:lnTo>
                  <a:pt x="20238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6778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1494" y="43560"/>
                </a:moveTo>
                <a:lnTo>
                  <a:pt x="1345" y="43941"/>
                </a:lnTo>
                <a:lnTo>
                  <a:pt x="1184" y="44068"/>
                </a:lnTo>
                <a:lnTo>
                  <a:pt x="402" y="44068"/>
                </a:lnTo>
                <a:lnTo>
                  <a:pt x="954" y="44449"/>
                </a:lnTo>
                <a:lnTo>
                  <a:pt x="19307" y="50418"/>
                </a:lnTo>
                <a:lnTo>
                  <a:pt x="21044" y="50291"/>
                </a:lnTo>
                <a:lnTo>
                  <a:pt x="22573" y="50037"/>
                </a:lnTo>
                <a:lnTo>
                  <a:pt x="23907" y="49910"/>
                </a:lnTo>
                <a:lnTo>
                  <a:pt x="25920" y="49402"/>
                </a:lnTo>
                <a:lnTo>
                  <a:pt x="26782" y="49275"/>
                </a:lnTo>
                <a:lnTo>
                  <a:pt x="26587" y="49275"/>
                </a:lnTo>
                <a:lnTo>
                  <a:pt x="29094" y="48767"/>
                </a:lnTo>
                <a:lnTo>
                  <a:pt x="30313" y="48386"/>
                </a:lnTo>
                <a:lnTo>
                  <a:pt x="31969" y="47624"/>
                </a:lnTo>
                <a:lnTo>
                  <a:pt x="16836" y="47620"/>
                </a:lnTo>
                <a:lnTo>
                  <a:pt x="14512" y="47497"/>
                </a:lnTo>
                <a:lnTo>
                  <a:pt x="13569" y="47497"/>
                </a:lnTo>
                <a:lnTo>
                  <a:pt x="12316" y="47370"/>
                </a:lnTo>
                <a:lnTo>
                  <a:pt x="11435" y="47193"/>
                </a:lnTo>
                <a:lnTo>
                  <a:pt x="10660" y="47116"/>
                </a:lnTo>
                <a:lnTo>
                  <a:pt x="9793" y="46862"/>
                </a:lnTo>
                <a:lnTo>
                  <a:pt x="8532" y="46608"/>
                </a:lnTo>
                <a:lnTo>
                  <a:pt x="8249" y="46524"/>
                </a:lnTo>
                <a:lnTo>
                  <a:pt x="8026" y="46481"/>
                </a:lnTo>
                <a:lnTo>
                  <a:pt x="6692" y="46100"/>
                </a:lnTo>
                <a:lnTo>
                  <a:pt x="6221" y="45919"/>
                </a:lnTo>
                <a:lnTo>
                  <a:pt x="5979" y="45846"/>
                </a:lnTo>
                <a:lnTo>
                  <a:pt x="4059" y="45084"/>
                </a:lnTo>
                <a:lnTo>
                  <a:pt x="2840" y="44449"/>
                </a:lnTo>
                <a:lnTo>
                  <a:pt x="2553" y="44277"/>
                </a:lnTo>
                <a:lnTo>
                  <a:pt x="2127" y="44068"/>
                </a:lnTo>
                <a:lnTo>
                  <a:pt x="1494" y="43560"/>
                </a:lnTo>
                <a:close/>
              </a:path>
              <a:path w="90170" h="50800">
                <a:moveTo>
                  <a:pt x="16989" y="47620"/>
                </a:moveTo>
                <a:close/>
              </a:path>
              <a:path w="90170" h="50800">
                <a:moveTo>
                  <a:pt x="32521" y="47370"/>
                </a:moveTo>
                <a:lnTo>
                  <a:pt x="21159" y="47370"/>
                </a:lnTo>
                <a:lnTo>
                  <a:pt x="20250" y="47497"/>
                </a:lnTo>
                <a:lnTo>
                  <a:pt x="19227" y="47497"/>
                </a:lnTo>
                <a:lnTo>
                  <a:pt x="17065" y="47624"/>
                </a:lnTo>
                <a:lnTo>
                  <a:pt x="31978" y="47620"/>
                </a:lnTo>
                <a:lnTo>
                  <a:pt x="32521" y="47370"/>
                </a:lnTo>
                <a:close/>
              </a:path>
              <a:path w="90170" h="50800">
                <a:moveTo>
                  <a:pt x="19146" y="47497"/>
                </a:moveTo>
                <a:lnTo>
                  <a:pt x="14754" y="47497"/>
                </a:lnTo>
                <a:lnTo>
                  <a:pt x="16989" y="47620"/>
                </a:lnTo>
                <a:lnTo>
                  <a:pt x="19146" y="47497"/>
                </a:lnTo>
                <a:close/>
              </a:path>
              <a:path w="90170" h="50800">
                <a:moveTo>
                  <a:pt x="47769" y="0"/>
                </a:moveTo>
                <a:lnTo>
                  <a:pt x="46550" y="0"/>
                </a:lnTo>
                <a:lnTo>
                  <a:pt x="45964" y="253"/>
                </a:lnTo>
                <a:lnTo>
                  <a:pt x="44193" y="761"/>
                </a:lnTo>
                <a:lnTo>
                  <a:pt x="41007" y="1904"/>
                </a:lnTo>
                <a:lnTo>
                  <a:pt x="39558" y="2539"/>
                </a:lnTo>
                <a:lnTo>
                  <a:pt x="38178" y="3174"/>
                </a:lnTo>
                <a:lnTo>
                  <a:pt x="36925" y="3936"/>
                </a:lnTo>
                <a:lnTo>
                  <a:pt x="35740" y="4571"/>
                </a:lnTo>
                <a:lnTo>
                  <a:pt x="25798" y="18160"/>
                </a:lnTo>
                <a:lnTo>
                  <a:pt x="25675" y="18668"/>
                </a:lnTo>
                <a:lnTo>
                  <a:pt x="16364" y="36067"/>
                </a:lnTo>
                <a:lnTo>
                  <a:pt x="14708" y="37845"/>
                </a:lnTo>
                <a:lnTo>
                  <a:pt x="6094" y="43179"/>
                </a:lnTo>
                <a:lnTo>
                  <a:pt x="5473" y="43433"/>
                </a:lnTo>
                <a:lnTo>
                  <a:pt x="3150" y="43941"/>
                </a:lnTo>
                <a:lnTo>
                  <a:pt x="2207" y="44068"/>
                </a:lnTo>
                <a:lnTo>
                  <a:pt x="2553" y="44277"/>
                </a:lnTo>
                <a:lnTo>
                  <a:pt x="3426" y="44703"/>
                </a:lnTo>
                <a:lnTo>
                  <a:pt x="4059" y="45084"/>
                </a:lnTo>
                <a:lnTo>
                  <a:pt x="6221" y="45919"/>
                </a:lnTo>
                <a:lnTo>
                  <a:pt x="8249" y="46524"/>
                </a:lnTo>
                <a:lnTo>
                  <a:pt x="9360" y="46735"/>
                </a:lnTo>
                <a:lnTo>
                  <a:pt x="9793" y="46862"/>
                </a:lnTo>
                <a:lnTo>
                  <a:pt x="11435" y="47193"/>
                </a:lnTo>
                <a:lnTo>
                  <a:pt x="14512" y="47497"/>
                </a:lnTo>
                <a:lnTo>
                  <a:pt x="20216" y="47497"/>
                </a:lnTo>
                <a:lnTo>
                  <a:pt x="21159" y="47370"/>
                </a:lnTo>
                <a:lnTo>
                  <a:pt x="32521" y="47370"/>
                </a:lnTo>
                <a:lnTo>
                  <a:pt x="33544" y="46862"/>
                </a:lnTo>
                <a:lnTo>
                  <a:pt x="35510" y="45592"/>
                </a:lnTo>
                <a:lnTo>
                  <a:pt x="36407" y="44830"/>
                </a:lnTo>
                <a:lnTo>
                  <a:pt x="37235" y="44195"/>
                </a:lnTo>
                <a:lnTo>
                  <a:pt x="38188" y="43179"/>
                </a:lnTo>
                <a:lnTo>
                  <a:pt x="39558" y="41782"/>
                </a:lnTo>
                <a:lnTo>
                  <a:pt x="40858" y="40131"/>
                </a:lnTo>
                <a:lnTo>
                  <a:pt x="41444" y="39242"/>
                </a:lnTo>
                <a:lnTo>
                  <a:pt x="42031" y="38480"/>
                </a:lnTo>
                <a:lnTo>
                  <a:pt x="42548" y="37591"/>
                </a:lnTo>
                <a:lnTo>
                  <a:pt x="46306" y="28574"/>
                </a:lnTo>
                <a:lnTo>
                  <a:pt x="46596" y="27431"/>
                </a:lnTo>
                <a:lnTo>
                  <a:pt x="47344" y="25145"/>
                </a:lnTo>
                <a:lnTo>
                  <a:pt x="47697" y="25145"/>
                </a:lnTo>
                <a:lnTo>
                  <a:pt x="49224" y="21716"/>
                </a:lnTo>
                <a:lnTo>
                  <a:pt x="67709" y="10160"/>
                </a:lnTo>
                <a:lnTo>
                  <a:pt x="71716" y="10160"/>
                </a:lnTo>
                <a:lnTo>
                  <a:pt x="71642" y="9779"/>
                </a:lnTo>
                <a:lnTo>
                  <a:pt x="71516" y="9525"/>
                </a:lnTo>
                <a:lnTo>
                  <a:pt x="71366" y="9144"/>
                </a:lnTo>
                <a:lnTo>
                  <a:pt x="70895" y="8509"/>
                </a:lnTo>
                <a:lnTo>
                  <a:pt x="69986" y="7747"/>
                </a:lnTo>
                <a:lnTo>
                  <a:pt x="64478" y="7747"/>
                </a:lnTo>
                <a:lnTo>
                  <a:pt x="61454" y="6731"/>
                </a:lnTo>
                <a:lnTo>
                  <a:pt x="58625" y="5588"/>
                </a:lnTo>
                <a:lnTo>
                  <a:pt x="53829" y="3429"/>
                </a:lnTo>
                <a:lnTo>
                  <a:pt x="49425" y="889"/>
                </a:lnTo>
                <a:lnTo>
                  <a:pt x="48712" y="381"/>
                </a:lnTo>
                <a:lnTo>
                  <a:pt x="47769" y="0"/>
                </a:lnTo>
                <a:close/>
              </a:path>
              <a:path w="90170" h="50800">
                <a:moveTo>
                  <a:pt x="71716" y="10160"/>
                </a:moveTo>
                <a:lnTo>
                  <a:pt x="68066" y="10160"/>
                </a:lnTo>
                <a:lnTo>
                  <a:pt x="68537" y="10287"/>
                </a:lnTo>
                <a:lnTo>
                  <a:pt x="68813" y="10414"/>
                </a:lnTo>
                <a:lnTo>
                  <a:pt x="68911" y="10668"/>
                </a:lnTo>
                <a:lnTo>
                  <a:pt x="68946" y="15240"/>
                </a:lnTo>
                <a:lnTo>
                  <a:pt x="69033" y="15871"/>
                </a:lnTo>
                <a:lnTo>
                  <a:pt x="79382" y="29210"/>
                </a:lnTo>
                <a:lnTo>
                  <a:pt x="80175" y="29591"/>
                </a:lnTo>
                <a:lnTo>
                  <a:pt x="80923" y="29718"/>
                </a:lnTo>
                <a:lnTo>
                  <a:pt x="81314" y="29845"/>
                </a:lnTo>
                <a:lnTo>
                  <a:pt x="82061" y="29972"/>
                </a:lnTo>
                <a:lnTo>
                  <a:pt x="87698" y="27051"/>
                </a:lnTo>
                <a:lnTo>
                  <a:pt x="81866" y="27051"/>
                </a:lnTo>
                <a:lnTo>
                  <a:pt x="80923" y="26797"/>
                </a:lnTo>
                <a:lnTo>
                  <a:pt x="79934" y="26416"/>
                </a:lnTo>
                <a:lnTo>
                  <a:pt x="78876" y="25908"/>
                </a:lnTo>
                <a:lnTo>
                  <a:pt x="78163" y="25400"/>
                </a:lnTo>
                <a:lnTo>
                  <a:pt x="77024" y="24638"/>
                </a:lnTo>
                <a:lnTo>
                  <a:pt x="76633" y="24257"/>
                </a:lnTo>
                <a:lnTo>
                  <a:pt x="76196" y="23876"/>
                </a:lnTo>
                <a:lnTo>
                  <a:pt x="74977" y="22733"/>
                </a:lnTo>
                <a:lnTo>
                  <a:pt x="71642" y="12827"/>
                </a:lnTo>
                <a:lnTo>
                  <a:pt x="71792" y="11811"/>
                </a:lnTo>
                <a:lnTo>
                  <a:pt x="71716" y="10160"/>
                </a:lnTo>
                <a:close/>
              </a:path>
              <a:path w="90170" h="50800">
                <a:moveTo>
                  <a:pt x="47697" y="25145"/>
                </a:moveTo>
                <a:lnTo>
                  <a:pt x="47344" y="25145"/>
                </a:lnTo>
                <a:lnTo>
                  <a:pt x="46677" y="27177"/>
                </a:lnTo>
                <a:lnTo>
                  <a:pt x="47697" y="25145"/>
                </a:lnTo>
                <a:close/>
              </a:path>
              <a:path w="90170" h="50800">
                <a:moveTo>
                  <a:pt x="88885" y="15494"/>
                </a:moveTo>
                <a:lnTo>
                  <a:pt x="84499" y="15494"/>
                </a:lnTo>
                <a:lnTo>
                  <a:pt x="85005" y="15621"/>
                </a:lnTo>
                <a:lnTo>
                  <a:pt x="85833" y="16129"/>
                </a:lnTo>
                <a:lnTo>
                  <a:pt x="86908" y="21082"/>
                </a:lnTo>
                <a:lnTo>
                  <a:pt x="86656" y="22479"/>
                </a:lnTo>
                <a:lnTo>
                  <a:pt x="83119" y="27051"/>
                </a:lnTo>
                <a:lnTo>
                  <a:pt x="87698" y="27051"/>
                </a:lnTo>
                <a:lnTo>
                  <a:pt x="89784" y="20828"/>
                </a:lnTo>
                <a:lnTo>
                  <a:pt x="89720" y="17907"/>
                </a:lnTo>
                <a:lnTo>
                  <a:pt x="89605" y="17272"/>
                </a:lnTo>
                <a:lnTo>
                  <a:pt x="89375" y="16510"/>
                </a:lnTo>
                <a:lnTo>
                  <a:pt x="88885" y="15494"/>
                </a:lnTo>
                <a:close/>
              </a:path>
              <a:path w="90170" h="50800">
                <a:moveTo>
                  <a:pt x="83625" y="12573"/>
                </a:moveTo>
                <a:lnTo>
                  <a:pt x="82995" y="12587"/>
                </a:lnTo>
                <a:lnTo>
                  <a:pt x="82061" y="12700"/>
                </a:lnTo>
                <a:lnTo>
                  <a:pt x="81509" y="12827"/>
                </a:lnTo>
                <a:lnTo>
                  <a:pt x="81348" y="12827"/>
                </a:lnTo>
                <a:lnTo>
                  <a:pt x="80762" y="12954"/>
                </a:lnTo>
                <a:lnTo>
                  <a:pt x="79738" y="13462"/>
                </a:lnTo>
                <a:lnTo>
                  <a:pt x="79106" y="13716"/>
                </a:lnTo>
                <a:lnTo>
                  <a:pt x="78128" y="14478"/>
                </a:lnTo>
                <a:lnTo>
                  <a:pt x="77772" y="14605"/>
                </a:lnTo>
                <a:lnTo>
                  <a:pt x="77461" y="14859"/>
                </a:lnTo>
                <a:lnTo>
                  <a:pt x="77139" y="15240"/>
                </a:lnTo>
                <a:lnTo>
                  <a:pt x="75966" y="15367"/>
                </a:lnTo>
                <a:lnTo>
                  <a:pt x="74667" y="15621"/>
                </a:lnTo>
                <a:lnTo>
                  <a:pt x="71906" y="15871"/>
                </a:lnTo>
                <a:lnTo>
                  <a:pt x="72153" y="17145"/>
                </a:lnTo>
                <a:lnTo>
                  <a:pt x="72696" y="18796"/>
                </a:lnTo>
                <a:lnTo>
                  <a:pt x="73482" y="20447"/>
                </a:lnTo>
                <a:lnTo>
                  <a:pt x="73713" y="20857"/>
                </a:lnTo>
                <a:lnTo>
                  <a:pt x="74621" y="22225"/>
                </a:lnTo>
                <a:lnTo>
                  <a:pt x="75138" y="22860"/>
                </a:lnTo>
                <a:lnTo>
                  <a:pt x="78830" y="22479"/>
                </a:lnTo>
                <a:lnTo>
                  <a:pt x="78209" y="21717"/>
                </a:lnTo>
                <a:lnTo>
                  <a:pt x="79186" y="21082"/>
                </a:lnTo>
                <a:lnTo>
                  <a:pt x="78910" y="20701"/>
                </a:lnTo>
                <a:lnTo>
                  <a:pt x="78607" y="20066"/>
                </a:lnTo>
                <a:lnTo>
                  <a:pt x="78515" y="19812"/>
                </a:lnTo>
                <a:lnTo>
                  <a:pt x="78598" y="18034"/>
                </a:lnTo>
                <a:lnTo>
                  <a:pt x="78991" y="17399"/>
                </a:lnTo>
                <a:lnTo>
                  <a:pt x="79704" y="16764"/>
                </a:lnTo>
                <a:lnTo>
                  <a:pt x="80762" y="16002"/>
                </a:lnTo>
                <a:lnTo>
                  <a:pt x="82096" y="15494"/>
                </a:lnTo>
                <a:lnTo>
                  <a:pt x="88885" y="15494"/>
                </a:lnTo>
                <a:lnTo>
                  <a:pt x="88742" y="15240"/>
                </a:lnTo>
                <a:lnTo>
                  <a:pt x="88271" y="14605"/>
                </a:lnTo>
                <a:lnTo>
                  <a:pt x="87052" y="13462"/>
                </a:lnTo>
                <a:lnTo>
                  <a:pt x="86661" y="13335"/>
                </a:lnTo>
                <a:lnTo>
                  <a:pt x="85913" y="12954"/>
                </a:lnTo>
                <a:lnTo>
                  <a:pt x="85039" y="12827"/>
                </a:lnTo>
                <a:lnTo>
                  <a:pt x="84614" y="12700"/>
                </a:lnTo>
                <a:lnTo>
                  <a:pt x="83625" y="12573"/>
                </a:lnTo>
                <a:close/>
              </a:path>
              <a:path w="90170" h="50800">
                <a:moveTo>
                  <a:pt x="71642" y="12587"/>
                </a:moveTo>
                <a:lnTo>
                  <a:pt x="71596" y="12827"/>
                </a:lnTo>
                <a:lnTo>
                  <a:pt x="71642" y="12587"/>
                </a:lnTo>
                <a:close/>
              </a:path>
              <a:path w="90170" h="50800">
                <a:moveTo>
                  <a:pt x="71670" y="12446"/>
                </a:moveTo>
                <a:lnTo>
                  <a:pt x="71642" y="12587"/>
                </a:lnTo>
                <a:lnTo>
                  <a:pt x="71670" y="12446"/>
                </a:lnTo>
                <a:close/>
              </a:path>
              <a:path w="90170" h="50800">
                <a:moveTo>
                  <a:pt x="67859" y="7239"/>
                </a:moveTo>
                <a:lnTo>
                  <a:pt x="67514" y="7239"/>
                </a:lnTo>
                <a:lnTo>
                  <a:pt x="65939" y="7493"/>
                </a:lnTo>
                <a:lnTo>
                  <a:pt x="65548" y="7620"/>
                </a:lnTo>
                <a:lnTo>
                  <a:pt x="65076" y="7747"/>
                </a:lnTo>
                <a:lnTo>
                  <a:pt x="69986" y="7747"/>
                </a:lnTo>
                <a:lnTo>
                  <a:pt x="69434" y="7620"/>
                </a:lnTo>
                <a:lnTo>
                  <a:pt x="68848" y="7366"/>
                </a:lnTo>
                <a:lnTo>
                  <a:pt x="67859" y="7239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40604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0" y="0"/>
                </a:moveTo>
                <a:lnTo>
                  <a:pt x="632" y="778"/>
                </a:lnTo>
                <a:lnTo>
                  <a:pt x="1851" y="2107"/>
                </a:lnTo>
                <a:lnTo>
                  <a:pt x="2794" y="3012"/>
                </a:lnTo>
                <a:lnTo>
                  <a:pt x="3399" y="3447"/>
                </a:lnTo>
                <a:lnTo>
                  <a:pt x="3852" y="3836"/>
                </a:lnTo>
                <a:lnTo>
                  <a:pt x="8222" y="5359"/>
                </a:lnTo>
                <a:lnTo>
                  <a:pt x="7428" y="5165"/>
                </a:lnTo>
                <a:lnTo>
                  <a:pt x="6471" y="4810"/>
                </a:lnTo>
                <a:lnTo>
                  <a:pt x="551" y="618"/>
                </a:lnTo>
                <a:lnTo>
                  <a:pt x="0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42846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655" y="7089"/>
                </a:moveTo>
                <a:lnTo>
                  <a:pt x="0" y="7283"/>
                </a:lnTo>
                <a:lnTo>
                  <a:pt x="436" y="7787"/>
                </a:lnTo>
                <a:lnTo>
                  <a:pt x="995" y="8337"/>
                </a:lnTo>
                <a:lnTo>
                  <a:pt x="7670" y="11670"/>
                </a:lnTo>
                <a:lnTo>
                  <a:pt x="8061" y="11624"/>
                </a:lnTo>
                <a:lnTo>
                  <a:pt x="8417" y="11509"/>
                </a:lnTo>
                <a:lnTo>
                  <a:pt x="9084" y="11200"/>
                </a:lnTo>
                <a:lnTo>
                  <a:pt x="9434" y="10925"/>
                </a:lnTo>
                <a:lnTo>
                  <a:pt x="9693" y="10685"/>
                </a:lnTo>
                <a:lnTo>
                  <a:pt x="5864" y="10685"/>
                </a:lnTo>
                <a:lnTo>
                  <a:pt x="3125" y="7203"/>
                </a:lnTo>
                <a:lnTo>
                  <a:pt x="1736" y="7203"/>
                </a:lnTo>
                <a:close/>
              </a:path>
              <a:path w="12065" h="12064">
                <a:moveTo>
                  <a:pt x="8256" y="0"/>
                </a:moveTo>
                <a:lnTo>
                  <a:pt x="3380" y="4065"/>
                </a:lnTo>
                <a:lnTo>
                  <a:pt x="3510" y="4500"/>
                </a:lnTo>
                <a:lnTo>
                  <a:pt x="3656" y="4855"/>
                </a:lnTo>
                <a:lnTo>
                  <a:pt x="3852" y="5245"/>
                </a:lnTo>
                <a:lnTo>
                  <a:pt x="4128" y="5669"/>
                </a:lnTo>
                <a:lnTo>
                  <a:pt x="2679" y="6619"/>
                </a:lnTo>
                <a:lnTo>
                  <a:pt x="5864" y="10685"/>
                </a:lnTo>
                <a:lnTo>
                  <a:pt x="9693" y="10685"/>
                </a:lnTo>
                <a:lnTo>
                  <a:pt x="9866" y="10524"/>
                </a:lnTo>
                <a:lnTo>
                  <a:pt x="11879" y="5405"/>
                </a:lnTo>
                <a:lnTo>
                  <a:pt x="11752" y="2267"/>
                </a:lnTo>
                <a:lnTo>
                  <a:pt x="8889" y="34"/>
                </a:lnTo>
                <a:lnTo>
                  <a:pt x="8256" y="0"/>
                </a:lnTo>
                <a:close/>
              </a:path>
              <a:path w="12065" h="12064">
                <a:moveTo>
                  <a:pt x="2909" y="6928"/>
                </a:moveTo>
                <a:lnTo>
                  <a:pt x="1966" y="7043"/>
                </a:lnTo>
                <a:lnTo>
                  <a:pt x="1736" y="7203"/>
                </a:lnTo>
                <a:lnTo>
                  <a:pt x="3125" y="7203"/>
                </a:lnTo>
                <a:lnTo>
                  <a:pt x="2909" y="69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60665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14" y="0"/>
                </a:moveTo>
                <a:lnTo>
                  <a:pt x="0" y="1339"/>
                </a:lnTo>
                <a:lnTo>
                  <a:pt x="114" y="1534"/>
                </a:lnTo>
                <a:lnTo>
                  <a:pt x="114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606577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356" y="0"/>
                </a:moveTo>
                <a:lnTo>
                  <a:pt x="80" y="858"/>
                </a:lnTo>
                <a:lnTo>
                  <a:pt x="0" y="1569"/>
                </a:lnTo>
                <a:lnTo>
                  <a:pt x="160" y="1958"/>
                </a:lnTo>
                <a:lnTo>
                  <a:pt x="356" y="2267"/>
                </a:lnTo>
                <a:lnTo>
                  <a:pt x="356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606773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356" y="0"/>
                </a:moveTo>
                <a:lnTo>
                  <a:pt x="114" y="435"/>
                </a:lnTo>
                <a:lnTo>
                  <a:pt x="0" y="2313"/>
                </a:lnTo>
                <a:lnTo>
                  <a:pt x="160" y="2622"/>
                </a:lnTo>
                <a:lnTo>
                  <a:pt x="356" y="2897"/>
                </a:lnTo>
                <a:lnTo>
                  <a:pt x="356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606934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160" y="274"/>
                </a:lnTo>
                <a:lnTo>
                  <a:pt x="0" y="584"/>
                </a:lnTo>
                <a:lnTo>
                  <a:pt x="0" y="2851"/>
                </a:lnTo>
                <a:lnTo>
                  <a:pt x="160" y="3126"/>
                </a:lnTo>
                <a:lnTo>
                  <a:pt x="356" y="3367"/>
                </a:lnTo>
                <a:lnTo>
                  <a:pt x="356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607129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356" y="0"/>
                </a:moveTo>
                <a:lnTo>
                  <a:pt x="0" y="469"/>
                </a:lnTo>
                <a:lnTo>
                  <a:pt x="0" y="3367"/>
                </a:lnTo>
                <a:lnTo>
                  <a:pt x="160" y="3607"/>
                </a:lnTo>
                <a:lnTo>
                  <a:pt x="356" y="3802"/>
                </a:lnTo>
                <a:lnTo>
                  <a:pt x="356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07290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344" y="0"/>
                </a:moveTo>
                <a:lnTo>
                  <a:pt x="149" y="194"/>
                </a:lnTo>
                <a:lnTo>
                  <a:pt x="0" y="435"/>
                </a:lnTo>
                <a:lnTo>
                  <a:pt x="0" y="3802"/>
                </a:lnTo>
                <a:lnTo>
                  <a:pt x="149" y="3996"/>
                </a:lnTo>
                <a:lnTo>
                  <a:pt x="344" y="4145"/>
                </a:lnTo>
                <a:lnTo>
                  <a:pt x="344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0748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10" y="0"/>
                </a:moveTo>
                <a:lnTo>
                  <a:pt x="149" y="160"/>
                </a:lnTo>
                <a:lnTo>
                  <a:pt x="0" y="355"/>
                </a:lnTo>
                <a:lnTo>
                  <a:pt x="0" y="4157"/>
                </a:lnTo>
                <a:lnTo>
                  <a:pt x="310" y="4466"/>
                </a:lnTo>
                <a:lnTo>
                  <a:pt x="31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07635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60" y="148"/>
                </a:lnTo>
                <a:lnTo>
                  <a:pt x="0" y="309"/>
                </a:lnTo>
                <a:lnTo>
                  <a:pt x="0" y="4455"/>
                </a:lnTo>
                <a:lnTo>
                  <a:pt x="160" y="4615"/>
                </a:lnTo>
                <a:lnTo>
                  <a:pt x="356" y="4729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07796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356" y="0"/>
                </a:moveTo>
                <a:lnTo>
                  <a:pt x="195" y="160"/>
                </a:lnTo>
                <a:lnTo>
                  <a:pt x="0" y="274"/>
                </a:lnTo>
                <a:lnTo>
                  <a:pt x="0" y="4741"/>
                </a:lnTo>
                <a:lnTo>
                  <a:pt x="195" y="4855"/>
                </a:lnTo>
                <a:lnTo>
                  <a:pt x="356" y="4981"/>
                </a:lnTo>
                <a:lnTo>
                  <a:pt x="356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07992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68"/>
                </a:lnTo>
                <a:lnTo>
                  <a:pt x="0" y="194"/>
                </a:lnTo>
                <a:lnTo>
                  <a:pt x="0" y="4924"/>
                </a:lnTo>
                <a:lnTo>
                  <a:pt x="160" y="5050"/>
                </a:lnTo>
                <a:lnTo>
                  <a:pt x="356" y="5165"/>
                </a:lnTo>
                <a:lnTo>
                  <a:pt x="356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08153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95" y="125"/>
                </a:lnTo>
                <a:lnTo>
                  <a:pt x="0" y="194"/>
                </a:lnTo>
                <a:lnTo>
                  <a:pt x="0" y="5176"/>
                </a:lnTo>
                <a:lnTo>
                  <a:pt x="356" y="5371"/>
                </a:lnTo>
                <a:lnTo>
                  <a:pt x="356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08348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356" y="0"/>
                </a:moveTo>
                <a:lnTo>
                  <a:pt x="160" y="80"/>
                </a:lnTo>
                <a:lnTo>
                  <a:pt x="0" y="206"/>
                </a:lnTo>
                <a:lnTo>
                  <a:pt x="0" y="5371"/>
                </a:lnTo>
                <a:lnTo>
                  <a:pt x="356" y="5520"/>
                </a:lnTo>
                <a:lnTo>
                  <a:pt x="356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08509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20"/>
                </a:moveTo>
                <a:lnTo>
                  <a:pt x="0" y="148"/>
                </a:lnTo>
                <a:lnTo>
                  <a:pt x="344" y="0"/>
                </a:lnTo>
                <a:lnTo>
                  <a:pt x="344" y="5634"/>
                </a:lnTo>
                <a:lnTo>
                  <a:pt x="0" y="5520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608705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669"/>
                </a:moveTo>
                <a:lnTo>
                  <a:pt x="0" y="148"/>
                </a:lnTo>
                <a:lnTo>
                  <a:pt x="344" y="0"/>
                </a:lnTo>
                <a:lnTo>
                  <a:pt x="344" y="5794"/>
                </a:lnTo>
                <a:lnTo>
                  <a:pt x="0" y="5669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08854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45"/>
                </a:lnTo>
                <a:lnTo>
                  <a:pt x="0" y="125"/>
                </a:lnTo>
                <a:lnTo>
                  <a:pt x="0" y="5760"/>
                </a:lnTo>
                <a:lnTo>
                  <a:pt x="195" y="5840"/>
                </a:lnTo>
                <a:lnTo>
                  <a:pt x="356" y="5875"/>
                </a:lnTo>
                <a:lnTo>
                  <a:pt x="356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09050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875"/>
                </a:moveTo>
                <a:lnTo>
                  <a:pt x="0" y="80"/>
                </a:lnTo>
                <a:lnTo>
                  <a:pt x="321" y="0"/>
                </a:lnTo>
                <a:lnTo>
                  <a:pt x="321" y="5955"/>
                </a:lnTo>
                <a:lnTo>
                  <a:pt x="0" y="5875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09211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80"/>
                </a:lnTo>
                <a:lnTo>
                  <a:pt x="0" y="114"/>
                </a:lnTo>
                <a:lnTo>
                  <a:pt x="0" y="5989"/>
                </a:lnTo>
                <a:lnTo>
                  <a:pt x="356" y="6069"/>
                </a:lnTo>
                <a:lnTo>
                  <a:pt x="356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09372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035"/>
                </a:moveTo>
                <a:lnTo>
                  <a:pt x="0" y="80"/>
                </a:lnTo>
                <a:lnTo>
                  <a:pt x="356" y="0"/>
                </a:lnTo>
                <a:lnTo>
                  <a:pt x="356" y="6104"/>
                </a:lnTo>
                <a:lnTo>
                  <a:pt x="0" y="603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09567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56" y="0"/>
                </a:moveTo>
                <a:lnTo>
                  <a:pt x="160" y="34"/>
                </a:lnTo>
                <a:lnTo>
                  <a:pt x="0" y="34"/>
                </a:lnTo>
                <a:lnTo>
                  <a:pt x="0" y="6104"/>
                </a:lnTo>
                <a:lnTo>
                  <a:pt x="160" y="6138"/>
                </a:lnTo>
                <a:lnTo>
                  <a:pt x="356" y="6138"/>
                </a:lnTo>
                <a:lnTo>
                  <a:pt x="356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09728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310" y="0"/>
                </a:moveTo>
                <a:lnTo>
                  <a:pt x="0" y="80"/>
                </a:lnTo>
                <a:lnTo>
                  <a:pt x="0" y="6184"/>
                </a:lnTo>
                <a:lnTo>
                  <a:pt x="195" y="6184"/>
                </a:lnTo>
                <a:lnTo>
                  <a:pt x="344" y="6230"/>
                </a:lnTo>
                <a:lnTo>
                  <a:pt x="310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09924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114" y="0"/>
                </a:moveTo>
                <a:lnTo>
                  <a:pt x="0" y="6184"/>
                </a:lnTo>
                <a:lnTo>
                  <a:pt x="149" y="6230"/>
                </a:lnTo>
                <a:lnTo>
                  <a:pt x="344" y="6230"/>
                </a:lnTo>
                <a:lnTo>
                  <a:pt x="344" y="125"/>
                </a:lnTo>
                <a:lnTo>
                  <a:pt x="114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0073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6184"/>
                </a:moveTo>
                <a:lnTo>
                  <a:pt x="0" y="0"/>
                </a:lnTo>
                <a:lnTo>
                  <a:pt x="356" y="148"/>
                </a:lnTo>
                <a:lnTo>
                  <a:pt x="356" y="6184"/>
                </a:lnTo>
                <a:lnTo>
                  <a:pt x="0" y="618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0269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0"/>
                </a:moveTo>
                <a:lnTo>
                  <a:pt x="0" y="6104"/>
                </a:lnTo>
                <a:lnTo>
                  <a:pt x="356" y="6104"/>
                </a:lnTo>
                <a:lnTo>
                  <a:pt x="356" y="309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10430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989"/>
                </a:moveTo>
                <a:lnTo>
                  <a:pt x="0" y="0"/>
                </a:lnTo>
                <a:lnTo>
                  <a:pt x="356" y="423"/>
                </a:lnTo>
                <a:lnTo>
                  <a:pt x="356" y="5989"/>
                </a:lnTo>
                <a:lnTo>
                  <a:pt x="0" y="5989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10625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4" h="6350">
                <a:moveTo>
                  <a:pt x="0" y="5794"/>
                </a:moveTo>
                <a:lnTo>
                  <a:pt x="0" y="0"/>
                </a:lnTo>
                <a:lnTo>
                  <a:pt x="356" y="423"/>
                </a:lnTo>
                <a:lnTo>
                  <a:pt x="356" y="5794"/>
                </a:lnTo>
                <a:lnTo>
                  <a:pt x="0" y="5794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10786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5565"/>
                </a:moveTo>
                <a:lnTo>
                  <a:pt x="0" y="0"/>
                </a:lnTo>
                <a:lnTo>
                  <a:pt x="356" y="400"/>
                </a:lnTo>
                <a:lnTo>
                  <a:pt x="356" y="5565"/>
                </a:lnTo>
                <a:lnTo>
                  <a:pt x="0" y="5565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10982" y="190195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371"/>
                </a:lnTo>
                <a:lnTo>
                  <a:pt x="160" y="5371"/>
                </a:lnTo>
                <a:lnTo>
                  <a:pt x="310" y="5325"/>
                </a:lnTo>
                <a:lnTo>
                  <a:pt x="310" y="400"/>
                </a:lnTo>
                <a:lnTo>
                  <a:pt x="0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11143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4" h="5714">
                <a:moveTo>
                  <a:pt x="0" y="0"/>
                </a:moveTo>
                <a:lnTo>
                  <a:pt x="0" y="5165"/>
                </a:lnTo>
                <a:lnTo>
                  <a:pt x="149" y="5119"/>
                </a:lnTo>
                <a:lnTo>
                  <a:pt x="344" y="5119"/>
                </a:lnTo>
                <a:lnTo>
                  <a:pt x="344" y="389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112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924"/>
                </a:lnTo>
                <a:lnTo>
                  <a:pt x="195" y="4924"/>
                </a:lnTo>
                <a:lnTo>
                  <a:pt x="356" y="4890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11488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729"/>
                </a:lnTo>
                <a:lnTo>
                  <a:pt x="160" y="4695"/>
                </a:lnTo>
                <a:lnTo>
                  <a:pt x="356" y="4695"/>
                </a:lnTo>
                <a:lnTo>
                  <a:pt x="356" y="389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611649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4" h="5080">
                <a:moveTo>
                  <a:pt x="0" y="0"/>
                </a:moveTo>
                <a:lnTo>
                  <a:pt x="0" y="4500"/>
                </a:lnTo>
                <a:lnTo>
                  <a:pt x="195" y="4500"/>
                </a:lnTo>
                <a:lnTo>
                  <a:pt x="356" y="4466"/>
                </a:lnTo>
                <a:lnTo>
                  <a:pt x="356" y="389"/>
                </a:lnTo>
                <a:lnTo>
                  <a:pt x="195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11844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306"/>
                </a:lnTo>
                <a:lnTo>
                  <a:pt x="356" y="4225"/>
                </a:lnTo>
                <a:lnTo>
                  <a:pt x="356" y="355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61200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4077"/>
                </a:lnTo>
                <a:lnTo>
                  <a:pt x="356" y="3996"/>
                </a:lnTo>
                <a:lnTo>
                  <a:pt x="356" y="355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612201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4" h="4444">
                <a:moveTo>
                  <a:pt x="0" y="0"/>
                </a:moveTo>
                <a:lnTo>
                  <a:pt x="0" y="3870"/>
                </a:lnTo>
                <a:lnTo>
                  <a:pt x="356" y="3790"/>
                </a:lnTo>
                <a:lnTo>
                  <a:pt x="356" y="343"/>
                </a:lnTo>
                <a:lnTo>
                  <a:pt x="160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12362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641"/>
                </a:lnTo>
                <a:lnTo>
                  <a:pt x="344" y="3561"/>
                </a:lnTo>
                <a:lnTo>
                  <a:pt x="344" y="355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12557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447"/>
                </a:lnTo>
                <a:lnTo>
                  <a:pt x="356" y="3367"/>
                </a:lnTo>
                <a:lnTo>
                  <a:pt x="356" y="355"/>
                </a:lnTo>
                <a:lnTo>
                  <a:pt x="149" y="206"/>
                </a:lnTo>
                <a:lnTo>
                  <a:pt x="0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12707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0"/>
                </a:moveTo>
                <a:lnTo>
                  <a:pt x="0" y="3206"/>
                </a:lnTo>
                <a:lnTo>
                  <a:pt x="356" y="3126"/>
                </a:lnTo>
                <a:lnTo>
                  <a:pt x="356" y="343"/>
                </a:lnTo>
                <a:lnTo>
                  <a:pt x="20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12914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12"/>
                </a:lnTo>
                <a:lnTo>
                  <a:pt x="310" y="2943"/>
                </a:lnTo>
                <a:lnTo>
                  <a:pt x="310" y="355"/>
                </a:lnTo>
                <a:lnTo>
                  <a:pt x="149" y="194"/>
                </a:lnTo>
                <a:lnTo>
                  <a:pt x="0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1306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782"/>
                </a:lnTo>
                <a:lnTo>
                  <a:pt x="195" y="2748"/>
                </a:lnTo>
                <a:lnTo>
                  <a:pt x="356" y="2668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13224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588"/>
                </a:moveTo>
                <a:lnTo>
                  <a:pt x="0" y="0"/>
                </a:lnTo>
                <a:lnTo>
                  <a:pt x="356" y="309"/>
                </a:lnTo>
                <a:lnTo>
                  <a:pt x="356" y="2462"/>
                </a:lnTo>
                <a:lnTo>
                  <a:pt x="0" y="2588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13420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47"/>
                </a:moveTo>
                <a:lnTo>
                  <a:pt x="0" y="0"/>
                </a:lnTo>
                <a:lnTo>
                  <a:pt x="356" y="309"/>
                </a:lnTo>
                <a:lnTo>
                  <a:pt x="356" y="2233"/>
                </a:lnTo>
                <a:lnTo>
                  <a:pt x="0" y="2347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13581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2153"/>
                </a:lnTo>
                <a:lnTo>
                  <a:pt x="344" y="2038"/>
                </a:lnTo>
                <a:lnTo>
                  <a:pt x="344" y="320"/>
                </a:lnTo>
                <a:lnTo>
                  <a:pt x="195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13776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0"/>
                </a:moveTo>
                <a:lnTo>
                  <a:pt x="0" y="1924"/>
                </a:lnTo>
                <a:lnTo>
                  <a:pt x="344" y="1798"/>
                </a:lnTo>
                <a:lnTo>
                  <a:pt x="344" y="309"/>
                </a:lnTo>
                <a:lnTo>
                  <a:pt x="149" y="160"/>
                </a:lnTo>
                <a:lnTo>
                  <a:pt x="0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13926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717"/>
                </a:lnTo>
                <a:lnTo>
                  <a:pt x="356" y="1557"/>
                </a:lnTo>
                <a:lnTo>
                  <a:pt x="356" y="309"/>
                </a:lnTo>
                <a:lnTo>
                  <a:pt x="195" y="148"/>
                </a:lnTo>
                <a:lnTo>
                  <a:pt x="0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14121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488"/>
                </a:lnTo>
                <a:lnTo>
                  <a:pt x="160" y="1408"/>
                </a:lnTo>
                <a:lnTo>
                  <a:pt x="356" y="1374"/>
                </a:lnTo>
                <a:lnTo>
                  <a:pt x="35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14282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0"/>
                </a:moveTo>
                <a:lnTo>
                  <a:pt x="0" y="1248"/>
                </a:lnTo>
                <a:lnTo>
                  <a:pt x="195" y="1213"/>
                </a:lnTo>
                <a:lnTo>
                  <a:pt x="356" y="1133"/>
                </a:lnTo>
                <a:lnTo>
                  <a:pt x="35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14477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1053"/>
                </a:moveTo>
                <a:lnTo>
                  <a:pt x="0" y="0"/>
                </a:lnTo>
                <a:lnTo>
                  <a:pt x="356" y="274"/>
                </a:lnTo>
                <a:lnTo>
                  <a:pt x="356" y="893"/>
                </a:lnTo>
                <a:lnTo>
                  <a:pt x="0" y="105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614639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0" y="858"/>
                </a:moveTo>
                <a:lnTo>
                  <a:pt x="0" y="0"/>
                </a:lnTo>
                <a:lnTo>
                  <a:pt x="356" y="274"/>
                </a:lnTo>
                <a:lnTo>
                  <a:pt x="356" y="710"/>
                </a:lnTo>
                <a:lnTo>
                  <a:pt x="0" y="858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614834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618"/>
                </a:lnTo>
                <a:lnTo>
                  <a:pt x="195" y="549"/>
                </a:lnTo>
                <a:lnTo>
                  <a:pt x="310" y="27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14995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435"/>
                </a:moveTo>
                <a:lnTo>
                  <a:pt x="0" y="0"/>
                </a:lnTo>
                <a:lnTo>
                  <a:pt x="149" y="160"/>
                </a:lnTo>
                <a:lnTo>
                  <a:pt x="344" y="274"/>
                </a:lnTo>
                <a:lnTo>
                  <a:pt x="0" y="435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15145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0" y="0"/>
                </a:moveTo>
                <a:lnTo>
                  <a:pt x="0" y="194"/>
                </a:lnTo>
                <a:lnTo>
                  <a:pt x="16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12235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45" y="0"/>
                </a:moveTo>
                <a:lnTo>
                  <a:pt x="45" y="1294"/>
                </a:lnTo>
                <a:lnTo>
                  <a:pt x="45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12201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160" y="0"/>
                </a:moveTo>
                <a:lnTo>
                  <a:pt x="160" y="1717"/>
                </a:lnTo>
                <a:lnTo>
                  <a:pt x="34" y="1053"/>
                </a:lnTo>
                <a:lnTo>
                  <a:pt x="0" y="68"/>
                </a:lnTo>
                <a:lnTo>
                  <a:pt x="16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1231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14" y="0"/>
                </a:moveTo>
                <a:lnTo>
                  <a:pt x="0" y="1637"/>
                </a:lnTo>
                <a:lnTo>
                  <a:pt x="114" y="1946"/>
                </a:lnTo>
                <a:lnTo>
                  <a:pt x="114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12362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49" y="45"/>
                </a:moveTo>
                <a:lnTo>
                  <a:pt x="0" y="45"/>
                </a:lnTo>
                <a:lnTo>
                  <a:pt x="0" y="1763"/>
                </a:lnTo>
                <a:lnTo>
                  <a:pt x="149" y="2198"/>
                </a:lnTo>
                <a:lnTo>
                  <a:pt x="149" y="45"/>
                </a:lnTo>
                <a:close/>
              </a:path>
              <a:path w="634" h="2539">
                <a:moveTo>
                  <a:pt x="149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12431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60" y="0"/>
                </a:moveTo>
                <a:lnTo>
                  <a:pt x="0" y="1992"/>
                </a:lnTo>
                <a:lnTo>
                  <a:pt x="160" y="2347"/>
                </a:lnTo>
                <a:lnTo>
                  <a:pt x="16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1251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195" y="34"/>
                </a:moveTo>
                <a:lnTo>
                  <a:pt x="0" y="34"/>
                </a:lnTo>
                <a:lnTo>
                  <a:pt x="0" y="2233"/>
                </a:lnTo>
                <a:lnTo>
                  <a:pt x="195" y="2542"/>
                </a:lnTo>
                <a:lnTo>
                  <a:pt x="195" y="34"/>
                </a:lnTo>
                <a:close/>
              </a:path>
              <a:path w="634" h="2539">
                <a:moveTo>
                  <a:pt x="195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1267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14" y="0"/>
                </a:moveTo>
                <a:lnTo>
                  <a:pt x="0" y="2588"/>
                </a:lnTo>
                <a:lnTo>
                  <a:pt x="114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12707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588"/>
                </a:lnTo>
                <a:lnTo>
                  <a:pt x="160" y="2782"/>
                </a:lnTo>
                <a:lnTo>
                  <a:pt x="16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1278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34"/>
                </a:moveTo>
                <a:lnTo>
                  <a:pt x="0" y="34"/>
                </a:lnTo>
                <a:lnTo>
                  <a:pt x="0" y="2737"/>
                </a:lnTo>
                <a:lnTo>
                  <a:pt x="160" y="2897"/>
                </a:lnTo>
                <a:lnTo>
                  <a:pt x="160" y="34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12868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0"/>
                </a:moveTo>
                <a:lnTo>
                  <a:pt x="0" y="2817"/>
                </a:lnTo>
                <a:lnTo>
                  <a:pt x="160" y="2977"/>
                </a:lnTo>
                <a:lnTo>
                  <a:pt x="16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12948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60" y="45"/>
                </a:moveTo>
                <a:lnTo>
                  <a:pt x="0" y="45"/>
                </a:lnTo>
                <a:lnTo>
                  <a:pt x="0" y="2943"/>
                </a:lnTo>
                <a:lnTo>
                  <a:pt x="160" y="3103"/>
                </a:lnTo>
                <a:lnTo>
                  <a:pt x="160" y="45"/>
                </a:lnTo>
                <a:close/>
              </a:path>
              <a:path w="634" h="3175">
                <a:moveTo>
                  <a:pt x="16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1302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0" y="3023"/>
                </a:lnTo>
                <a:lnTo>
                  <a:pt x="149" y="3172"/>
                </a:lnTo>
                <a:lnTo>
                  <a:pt x="149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13109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138"/>
                </a:moveTo>
                <a:lnTo>
                  <a:pt x="0" y="34"/>
                </a:lnTo>
                <a:lnTo>
                  <a:pt x="195" y="0"/>
                </a:lnTo>
                <a:lnTo>
                  <a:pt x="195" y="3252"/>
                </a:lnTo>
                <a:lnTo>
                  <a:pt x="0" y="313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13178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06"/>
                </a:moveTo>
                <a:lnTo>
                  <a:pt x="0" y="34"/>
                </a:lnTo>
                <a:lnTo>
                  <a:pt x="206" y="0"/>
                </a:lnTo>
                <a:lnTo>
                  <a:pt x="206" y="3286"/>
                </a:lnTo>
                <a:lnTo>
                  <a:pt x="0" y="3206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13305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52"/>
                </a:moveTo>
                <a:lnTo>
                  <a:pt x="0" y="0"/>
                </a:lnTo>
                <a:lnTo>
                  <a:pt x="149" y="0"/>
                </a:lnTo>
                <a:lnTo>
                  <a:pt x="149" y="3332"/>
                </a:lnTo>
                <a:lnTo>
                  <a:pt x="0" y="3252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1338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21"/>
                </a:moveTo>
                <a:lnTo>
                  <a:pt x="0" y="34"/>
                </a:lnTo>
                <a:lnTo>
                  <a:pt x="149" y="0"/>
                </a:lnTo>
                <a:lnTo>
                  <a:pt x="149" y="3401"/>
                </a:lnTo>
                <a:lnTo>
                  <a:pt x="0" y="3321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13454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67"/>
                </a:moveTo>
                <a:lnTo>
                  <a:pt x="0" y="34"/>
                </a:lnTo>
                <a:lnTo>
                  <a:pt x="160" y="0"/>
                </a:lnTo>
                <a:lnTo>
                  <a:pt x="160" y="3435"/>
                </a:lnTo>
                <a:lnTo>
                  <a:pt x="0" y="3367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61353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47"/>
                </a:moveTo>
                <a:lnTo>
                  <a:pt x="0" y="45"/>
                </a:lnTo>
                <a:lnTo>
                  <a:pt x="160" y="0"/>
                </a:lnTo>
                <a:lnTo>
                  <a:pt x="160" y="3527"/>
                </a:lnTo>
                <a:lnTo>
                  <a:pt x="0" y="3447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1361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45"/>
                </a:lnTo>
                <a:lnTo>
                  <a:pt x="195" y="0"/>
                </a:lnTo>
                <a:lnTo>
                  <a:pt x="195" y="3527"/>
                </a:lnTo>
                <a:lnTo>
                  <a:pt x="0" y="3481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1369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0"/>
                </a:lnTo>
                <a:lnTo>
                  <a:pt x="195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1381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60" y="0"/>
                </a:lnTo>
                <a:lnTo>
                  <a:pt x="160" y="3561"/>
                </a:lnTo>
                <a:lnTo>
                  <a:pt x="0" y="3527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61389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60" y="0"/>
                </a:lnTo>
                <a:lnTo>
                  <a:pt x="160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139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96"/>
                </a:moveTo>
                <a:lnTo>
                  <a:pt x="0" y="34"/>
                </a:lnTo>
                <a:lnTo>
                  <a:pt x="149" y="0"/>
                </a:lnTo>
                <a:lnTo>
                  <a:pt x="149" y="3641"/>
                </a:lnTo>
                <a:lnTo>
                  <a:pt x="0" y="3596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1405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0"/>
                </a:lnTo>
                <a:lnTo>
                  <a:pt x="149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14121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1420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41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1428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95" y="0"/>
                </a:lnTo>
                <a:lnTo>
                  <a:pt x="195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1439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1447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76"/>
                </a:lnTo>
                <a:lnTo>
                  <a:pt x="0" y="3676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145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1463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76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76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14719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1480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95" y="0"/>
                </a:lnTo>
                <a:lnTo>
                  <a:pt x="195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1491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60" y="0"/>
                </a:lnTo>
                <a:lnTo>
                  <a:pt x="160" y="3641"/>
                </a:lnTo>
                <a:lnTo>
                  <a:pt x="0" y="3641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1499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615076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641"/>
                </a:moveTo>
                <a:lnTo>
                  <a:pt x="0" y="0"/>
                </a:lnTo>
                <a:lnTo>
                  <a:pt x="149" y="34"/>
                </a:lnTo>
                <a:lnTo>
                  <a:pt x="149" y="3596"/>
                </a:lnTo>
                <a:lnTo>
                  <a:pt x="0" y="3641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1514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0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1522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61"/>
                </a:moveTo>
                <a:lnTo>
                  <a:pt x="0" y="0"/>
                </a:lnTo>
                <a:lnTo>
                  <a:pt x="160" y="45"/>
                </a:lnTo>
                <a:lnTo>
                  <a:pt x="160" y="3527"/>
                </a:lnTo>
                <a:lnTo>
                  <a:pt x="0" y="3561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5305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527"/>
                </a:moveTo>
                <a:lnTo>
                  <a:pt x="0" y="0"/>
                </a:lnTo>
                <a:lnTo>
                  <a:pt x="195" y="80"/>
                </a:lnTo>
                <a:lnTo>
                  <a:pt x="195" y="3481"/>
                </a:lnTo>
                <a:lnTo>
                  <a:pt x="0" y="3527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5386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81"/>
                </a:moveTo>
                <a:lnTo>
                  <a:pt x="0" y="0"/>
                </a:lnTo>
                <a:lnTo>
                  <a:pt x="195" y="34"/>
                </a:lnTo>
                <a:lnTo>
                  <a:pt x="195" y="3435"/>
                </a:lnTo>
                <a:lnTo>
                  <a:pt x="0" y="3481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1550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34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1558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401"/>
                </a:moveTo>
                <a:lnTo>
                  <a:pt x="0" y="0"/>
                </a:lnTo>
                <a:lnTo>
                  <a:pt x="160" y="80"/>
                </a:lnTo>
                <a:lnTo>
                  <a:pt x="160" y="3367"/>
                </a:lnTo>
                <a:lnTo>
                  <a:pt x="0" y="3401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15662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332"/>
                </a:moveTo>
                <a:lnTo>
                  <a:pt x="0" y="0"/>
                </a:lnTo>
                <a:lnTo>
                  <a:pt x="160" y="125"/>
                </a:lnTo>
                <a:lnTo>
                  <a:pt x="160" y="3298"/>
                </a:lnTo>
                <a:lnTo>
                  <a:pt x="0" y="3332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15742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10">
                <a:moveTo>
                  <a:pt x="0" y="3286"/>
                </a:moveTo>
                <a:lnTo>
                  <a:pt x="0" y="0"/>
                </a:lnTo>
                <a:lnTo>
                  <a:pt x="149" y="114"/>
                </a:lnTo>
                <a:lnTo>
                  <a:pt x="149" y="3252"/>
                </a:lnTo>
                <a:lnTo>
                  <a:pt x="0" y="3286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15823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172"/>
                </a:lnTo>
                <a:lnTo>
                  <a:pt x="195" y="2977"/>
                </a:lnTo>
                <a:lnTo>
                  <a:pt x="195" y="114"/>
                </a:lnTo>
                <a:lnTo>
                  <a:pt x="0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15892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3092"/>
                </a:lnTo>
                <a:lnTo>
                  <a:pt x="0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16018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2863"/>
                </a:moveTo>
                <a:lnTo>
                  <a:pt x="0" y="0"/>
                </a:lnTo>
                <a:lnTo>
                  <a:pt x="149" y="160"/>
                </a:lnTo>
                <a:lnTo>
                  <a:pt x="149" y="2462"/>
                </a:lnTo>
                <a:lnTo>
                  <a:pt x="0" y="2863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16087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0" y="2576"/>
                </a:lnTo>
                <a:lnTo>
                  <a:pt x="80" y="2382"/>
                </a:lnTo>
                <a:lnTo>
                  <a:pt x="160" y="229"/>
                </a:lnTo>
                <a:lnTo>
                  <a:pt x="0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16168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0" y="2301"/>
                </a:moveTo>
                <a:lnTo>
                  <a:pt x="0" y="0"/>
                </a:lnTo>
                <a:lnTo>
                  <a:pt x="160" y="309"/>
                </a:lnTo>
                <a:lnTo>
                  <a:pt x="160" y="1752"/>
                </a:lnTo>
                <a:lnTo>
                  <a:pt x="0" y="2301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16248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0" y="0"/>
                </a:moveTo>
                <a:lnTo>
                  <a:pt x="0" y="1878"/>
                </a:lnTo>
                <a:lnTo>
                  <a:pt x="114" y="1534"/>
                </a:lnTo>
                <a:lnTo>
                  <a:pt x="0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41397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5" h="128270">
                <a:moveTo>
                  <a:pt x="50908" y="123189"/>
                </a:moveTo>
                <a:lnTo>
                  <a:pt x="38719" y="123189"/>
                </a:lnTo>
                <a:lnTo>
                  <a:pt x="39432" y="124459"/>
                </a:lnTo>
                <a:lnTo>
                  <a:pt x="40053" y="125729"/>
                </a:lnTo>
                <a:lnTo>
                  <a:pt x="41237" y="126999"/>
                </a:lnTo>
                <a:lnTo>
                  <a:pt x="42422" y="126999"/>
                </a:lnTo>
                <a:lnTo>
                  <a:pt x="43560" y="128269"/>
                </a:lnTo>
                <a:lnTo>
                  <a:pt x="48942" y="128269"/>
                </a:lnTo>
                <a:lnTo>
                  <a:pt x="49333" y="126999"/>
                </a:lnTo>
                <a:lnTo>
                  <a:pt x="49575" y="125729"/>
                </a:lnTo>
                <a:lnTo>
                  <a:pt x="49851" y="125729"/>
                </a:lnTo>
                <a:lnTo>
                  <a:pt x="50437" y="124459"/>
                </a:lnTo>
                <a:lnTo>
                  <a:pt x="50908" y="123189"/>
                </a:lnTo>
                <a:close/>
              </a:path>
              <a:path w="107315" h="128270">
                <a:moveTo>
                  <a:pt x="64743" y="119379"/>
                </a:moveTo>
                <a:lnTo>
                  <a:pt x="36603" y="119379"/>
                </a:lnTo>
                <a:lnTo>
                  <a:pt x="37304" y="120649"/>
                </a:lnTo>
                <a:lnTo>
                  <a:pt x="38052" y="121919"/>
                </a:lnTo>
                <a:lnTo>
                  <a:pt x="38408" y="123189"/>
                </a:lnTo>
                <a:lnTo>
                  <a:pt x="51771" y="123189"/>
                </a:lnTo>
                <a:lnTo>
                  <a:pt x="52127" y="121919"/>
                </a:lnTo>
                <a:lnTo>
                  <a:pt x="54209" y="121919"/>
                </a:lnTo>
                <a:lnTo>
                  <a:pt x="55278" y="120649"/>
                </a:lnTo>
                <a:lnTo>
                  <a:pt x="63880" y="120649"/>
                </a:lnTo>
                <a:lnTo>
                  <a:pt x="64743" y="119379"/>
                </a:lnTo>
                <a:close/>
              </a:path>
              <a:path w="107315" h="128270">
                <a:moveTo>
                  <a:pt x="66433" y="118110"/>
                </a:moveTo>
                <a:lnTo>
                  <a:pt x="35223" y="118109"/>
                </a:lnTo>
                <a:lnTo>
                  <a:pt x="35890" y="119379"/>
                </a:lnTo>
                <a:lnTo>
                  <a:pt x="65617" y="119379"/>
                </a:lnTo>
                <a:lnTo>
                  <a:pt x="66433" y="118110"/>
                </a:lnTo>
                <a:close/>
              </a:path>
              <a:path w="107315" h="128270">
                <a:moveTo>
                  <a:pt x="68204" y="116840"/>
                </a:moveTo>
                <a:lnTo>
                  <a:pt x="33923" y="116839"/>
                </a:lnTo>
                <a:lnTo>
                  <a:pt x="34556" y="118109"/>
                </a:lnTo>
                <a:lnTo>
                  <a:pt x="67031" y="118110"/>
                </a:lnTo>
                <a:lnTo>
                  <a:pt x="68204" y="116840"/>
                </a:lnTo>
                <a:close/>
              </a:path>
              <a:path w="107315" h="128270">
                <a:moveTo>
                  <a:pt x="84798" y="115570"/>
                </a:moveTo>
                <a:lnTo>
                  <a:pt x="32394" y="115569"/>
                </a:lnTo>
                <a:lnTo>
                  <a:pt x="32820" y="116839"/>
                </a:lnTo>
                <a:lnTo>
                  <a:pt x="84246" y="116840"/>
                </a:lnTo>
                <a:lnTo>
                  <a:pt x="84798" y="115570"/>
                </a:lnTo>
                <a:close/>
              </a:path>
              <a:path w="107315" h="128270">
                <a:moveTo>
                  <a:pt x="86258" y="114300"/>
                </a:moveTo>
                <a:lnTo>
                  <a:pt x="27196" y="114299"/>
                </a:lnTo>
                <a:lnTo>
                  <a:pt x="29243" y="115569"/>
                </a:lnTo>
                <a:lnTo>
                  <a:pt x="85821" y="115570"/>
                </a:lnTo>
                <a:lnTo>
                  <a:pt x="86258" y="114300"/>
                </a:lnTo>
                <a:close/>
              </a:path>
              <a:path w="107315" h="128270">
                <a:moveTo>
                  <a:pt x="86960" y="113030"/>
                </a:moveTo>
                <a:lnTo>
                  <a:pt x="17847" y="113029"/>
                </a:lnTo>
                <a:lnTo>
                  <a:pt x="18594" y="114299"/>
                </a:lnTo>
                <a:lnTo>
                  <a:pt x="86649" y="114300"/>
                </a:lnTo>
                <a:lnTo>
                  <a:pt x="86960" y="113030"/>
                </a:lnTo>
                <a:close/>
              </a:path>
              <a:path w="107315" h="128270">
                <a:moveTo>
                  <a:pt x="45527" y="100329"/>
                </a:moveTo>
                <a:lnTo>
                  <a:pt x="10809" y="100329"/>
                </a:lnTo>
                <a:lnTo>
                  <a:pt x="11913" y="101599"/>
                </a:lnTo>
                <a:lnTo>
                  <a:pt x="15685" y="101599"/>
                </a:lnTo>
                <a:lnTo>
                  <a:pt x="15444" y="102869"/>
                </a:lnTo>
                <a:lnTo>
                  <a:pt x="14938" y="104139"/>
                </a:lnTo>
                <a:lnTo>
                  <a:pt x="14696" y="104139"/>
                </a:lnTo>
                <a:lnTo>
                  <a:pt x="14466" y="105409"/>
                </a:lnTo>
                <a:lnTo>
                  <a:pt x="14305" y="106679"/>
                </a:lnTo>
                <a:lnTo>
                  <a:pt x="14305" y="109219"/>
                </a:lnTo>
                <a:lnTo>
                  <a:pt x="14547" y="110489"/>
                </a:lnTo>
                <a:lnTo>
                  <a:pt x="14972" y="110489"/>
                </a:lnTo>
                <a:lnTo>
                  <a:pt x="15294" y="111759"/>
                </a:lnTo>
                <a:lnTo>
                  <a:pt x="15685" y="111759"/>
                </a:lnTo>
                <a:lnTo>
                  <a:pt x="16111" y="113029"/>
                </a:lnTo>
                <a:lnTo>
                  <a:pt x="87236" y="113030"/>
                </a:lnTo>
                <a:lnTo>
                  <a:pt x="87477" y="111760"/>
                </a:lnTo>
                <a:lnTo>
                  <a:pt x="87627" y="110490"/>
                </a:lnTo>
                <a:lnTo>
                  <a:pt x="87707" y="107950"/>
                </a:lnTo>
                <a:lnTo>
                  <a:pt x="44423" y="107949"/>
                </a:lnTo>
                <a:lnTo>
                  <a:pt x="44377" y="106679"/>
                </a:lnTo>
                <a:lnTo>
                  <a:pt x="44423" y="104139"/>
                </a:lnTo>
                <a:lnTo>
                  <a:pt x="44699" y="102869"/>
                </a:lnTo>
                <a:lnTo>
                  <a:pt x="45205" y="101599"/>
                </a:lnTo>
                <a:lnTo>
                  <a:pt x="45527" y="100329"/>
                </a:lnTo>
                <a:close/>
              </a:path>
              <a:path w="107315" h="128270">
                <a:moveTo>
                  <a:pt x="97655" y="106680"/>
                </a:moveTo>
                <a:lnTo>
                  <a:pt x="44894" y="106679"/>
                </a:lnTo>
                <a:lnTo>
                  <a:pt x="44423" y="107949"/>
                </a:lnTo>
                <a:lnTo>
                  <a:pt x="95964" y="107950"/>
                </a:lnTo>
                <a:lnTo>
                  <a:pt x="97655" y="106680"/>
                </a:lnTo>
                <a:close/>
              </a:path>
              <a:path w="107315" h="128270">
                <a:moveTo>
                  <a:pt x="102887" y="101600"/>
                </a:moveTo>
                <a:lnTo>
                  <a:pt x="47413" y="101599"/>
                </a:lnTo>
                <a:lnTo>
                  <a:pt x="46700" y="104139"/>
                </a:lnTo>
                <a:lnTo>
                  <a:pt x="46079" y="105409"/>
                </a:lnTo>
                <a:lnTo>
                  <a:pt x="45331" y="106679"/>
                </a:lnTo>
                <a:lnTo>
                  <a:pt x="99230" y="106680"/>
                </a:lnTo>
                <a:lnTo>
                  <a:pt x="99978" y="105410"/>
                </a:lnTo>
                <a:lnTo>
                  <a:pt x="101277" y="105410"/>
                </a:lnTo>
                <a:lnTo>
                  <a:pt x="101817" y="104140"/>
                </a:lnTo>
                <a:lnTo>
                  <a:pt x="102254" y="104140"/>
                </a:lnTo>
                <a:lnTo>
                  <a:pt x="102611" y="102870"/>
                </a:lnTo>
                <a:lnTo>
                  <a:pt x="102887" y="101600"/>
                </a:lnTo>
                <a:close/>
              </a:path>
              <a:path w="107315" h="128270">
                <a:moveTo>
                  <a:pt x="56141" y="82550"/>
                </a:moveTo>
                <a:lnTo>
                  <a:pt x="48505" y="82549"/>
                </a:lnTo>
                <a:lnTo>
                  <a:pt x="48471" y="83819"/>
                </a:lnTo>
                <a:lnTo>
                  <a:pt x="48080" y="83819"/>
                </a:lnTo>
                <a:lnTo>
                  <a:pt x="47769" y="85089"/>
                </a:lnTo>
                <a:lnTo>
                  <a:pt x="47643" y="90169"/>
                </a:lnTo>
                <a:lnTo>
                  <a:pt x="47919" y="92709"/>
                </a:lnTo>
                <a:lnTo>
                  <a:pt x="48160" y="93979"/>
                </a:lnTo>
                <a:lnTo>
                  <a:pt x="48241" y="99059"/>
                </a:lnTo>
                <a:lnTo>
                  <a:pt x="47769" y="101599"/>
                </a:lnTo>
                <a:lnTo>
                  <a:pt x="103036" y="101600"/>
                </a:lnTo>
                <a:lnTo>
                  <a:pt x="55945" y="95249"/>
                </a:lnTo>
                <a:lnTo>
                  <a:pt x="55278" y="93979"/>
                </a:lnTo>
                <a:lnTo>
                  <a:pt x="54876" y="92709"/>
                </a:lnTo>
                <a:lnTo>
                  <a:pt x="54565" y="91439"/>
                </a:lnTo>
                <a:lnTo>
                  <a:pt x="54324" y="88899"/>
                </a:lnTo>
                <a:lnTo>
                  <a:pt x="54404" y="86359"/>
                </a:lnTo>
                <a:lnTo>
                  <a:pt x="54600" y="85089"/>
                </a:lnTo>
                <a:lnTo>
                  <a:pt x="55071" y="85089"/>
                </a:lnTo>
                <a:lnTo>
                  <a:pt x="55393" y="83819"/>
                </a:lnTo>
                <a:lnTo>
                  <a:pt x="56141" y="82550"/>
                </a:lnTo>
                <a:close/>
              </a:path>
              <a:path w="107315" h="128270">
                <a:moveTo>
                  <a:pt x="37028" y="78739"/>
                </a:moveTo>
                <a:lnTo>
                  <a:pt x="540" y="78739"/>
                </a:lnTo>
                <a:lnTo>
                  <a:pt x="310" y="80009"/>
                </a:lnTo>
                <a:lnTo>
                  <a:pt x="0" y="82549"/>
                </a:lnTo>
                <a:lnTo>
                  <a:pt x="2311" y="82549"/>
                </a:lnTo>
                <a:lnTo>
                  <a:pt x="2311" y="95249"/>
                </a:lnTo>
                <a:lnTo>
                  <a:pt x="3185" y="96519"/>
                </a:lnTo>
                <a:lnTo>
                  <a:pt x="3691" y="96519"/>
                </a:lnTo>
                <a:lnTo>
                  <a:pt x="4277" y="97789"/>
                </a:lnTo>
                <a:lnTo>
                  <a:pt x="4875" y="97789"/>
                </a:lnTo>
                <a:lnTo>
                  <a:pt x="5542" y="99059"/>
                </a:lnTo>
                <a:lnTo>
                  <a:pt x="7037" y="99059"/>
                </a:lnTo>
                <a:lnTo>
                  <a:pt x="7900" y="100329"/>
                </a:lnTo>
                <a:lnTo>
                  <a:pt x="45952" y="100329"/>
                </a:lnTo>
                <a:lnTo>
                  <a:pt x="46194" y="99059"/>
                </a:lnTo>
                <a:lnTo>
                  <a:pt x="46746" y="97789"/>
                </a:lnTo>
                <a:lnTo>
                  <a:pt x="47091" y="96519"/>
                </a:lnTo>
                <a:lnTo>
                  <a:pt x="47252" y="95249"/>
                </a:lnTo>
                <a:lnTo>
                  <a:pt x="47171" y="92709"/>
                </a:lnTo>
                <a:lnTo>
                  <a:pt x="47022" y="91439"/>
                </a:lnTo>
                <a:lnTo>
                  <a:pt x="46815" y="90169"/>
                </a:lnTo>
                <a:lnTo>
                  <a:pt x="46585" y="90169"/>
                </a:lnTo>
                <a:lnTo>
                  <a:pt x="46228" y="88899"/>
                </a:lnTo>
                <a:lnTo>
                  <a:pt x="45837" y="88899"/>
                </a:lnTo>
                <a:lnTo>
                  <a:pt x="45366" y="87629"/>
                </a:lnTo>
                <a:lnTo>
                  <a:pt x="44814" y="87629"/>
                </a:lnTo>
                <a:lnTo>
                  <a:pt x="44181" y="86359"/>
                </a:lnTo>
                <a:lnTo>
                  <a:pt x="42571" y="86359"/>
                </a:lnTo>
                <a:lnTo>
                  <a:pt x="41628" y="85089"/>
                </a:lnTo>
                <a:lnTo>
                  <a:pt x="39432" y="85089"/>
                </a:lnTo>
                <a:lnTo>
                  <a:pt x="38132" y="83819"/>
                </a:lnTo>
                <a:lnTo>
                  <a:pt x="36833" y="83819"/>
                </a:lnTo>
                <a:lnTo>
                  <a:pt x="37028" y="82549"/>
                </a:lnTo>
                <a:lnTo>
                  <a:pt x="37028" y="78739"/>
                </a:lnTo>
                <a:close/>
              </a:path>
              <a:path w="107315" h="128270">
                <a:moveTo>
                  <a:pt x="94550" y="63500"/>
                </a:moveTo>
                <a:lnTo>
                  <a:pt x="80785" y="63500"/>
                </a:lnTo>
                <a:lnTo>
                  <a:pt x="80244" y="64770"/>
                </a:lnTo>
                <a:lnTo>
                  <a:pt x="79807" y="67310"/>
                </a:lnTo>
                <a:lnTo>
                  <a:pt x="79807" y="69850"/>
                </a:lnTo>
                <a:lnTo>
                  <a:pt x="71550" y="69850"/>
                </a:lnTo>
                <a:lnTo>
                  <a:pt x="71079" y="71120"/>
                </a:lnTo>
                <a:lnTo>
                  <a:pt x="70607" y="71120"/>
                </a:lnTo>
                <a:lnTo>
                  <a:pt x="70136" y="72390"/>
                </a:lnTo>
                <a:lnTo>
                  <a:pt x="69342" y="74930"/>
                </a:lnTo>
                <a:lnTo>
                  <a:pt x="68997" y="74930"/>
                </a:lnTo>
                <a:lnTo>
                  <a:pt x="68675" y="76200"/>
                </a:lnTo>
                <a:lnTo>
                  <a:pt x="68399" y="77470"/>
                </a:lnTo>
                <a:lnTo>
                  <a:pt x="68169" y="80010"/>
                </a:lnTo>
                <a:lnTo>
                  <a:pt x="68008" y="81280"/>
                </a:lnTo>
                <a:lnTo>
                  <a:pt x="67893" y="82550"/>
                </a:lnTo>
                <a:lnTo>
                  <a:pt x="59798" y="82550"/>
                </a:lnTo>
                <a:lnTo>
                  <a:pt x="58855" y="83820"/>
                </a:lnTo>
                <a:lnTo>
                  <a:pt x="58383" y="85090"/>
                </a:lnTo>
                <a:lnTo>
                  <a:pt x="57946" y="85090"/>
                </a:lnTo>
                <a:lnTo>
                  <a:pt x="57555" y="86360"/>
                </a:lnTo>
                <a:lnTo>
                  <a:pt x="56842" y="88899"/>
                </a:lnTo>
                <a:lnTo>
                  <a:pt x="56290" y="91439"/>
                </a:lnTo>
                <a:lnTo>
                  <a:pt x="56095" y="93979"/>
                </a:lnTo>
                <a:lnTo>
                  <a:pt x="55945" y="95249"/>
                </a:lnTo>
                <a:lnTo>
                  <a:pt x="101702" y="95250"/>
                </a:lnTo>
                <a:lnTo>
                  <a:pt x="100955" y="93980"/>
                </a:lnTo>
                <a:lnTo>
                  <a:pt x="101116" y="93980"/>
                </a:lnTo>
                <a:lnTo>
                  <a:pt x="102967" y="92710"/>
                </a:lnTo>
                <a:lnTo>
                  <a:pt x="104221" y="91440"/>
                </a:lnTo>
                <a:lnTo>
                  <a:pt x="105003" y="90170"/>
                </a:lnTo>
                <a:lnTo>
                  <a:pt x="105359" y="90170"/>
                </a:lnTo>
                <a:lnTo>
                  <a:pt x="105681" y="88900"/>
                </a:lnTo>
                <a:lnTo>
                  <a:pt x="106026" y="88900"/>
                </a:lnTo>
                <a:lnTo>
                  <a:pt x="106187" y="87630"/>
                </a:lnTo>
                <a:lnTo>
                  <a:pt x="106578" y="85090"/>
                </a:lnTo>
                <a:lnTo>
                  <a:pt x="106820" y="83820"/>
                </a:lnTo>
                <a:lnTo>
                  <a:pt x="106774" y="81280"/>
                </a:lnTo>
                <a:lnTo>
                  <a:pt x="106693" y="80010"/>
                </a:lnTo>
                <a:lnTo>
                  <a:pt x="106578" y="78740"/>
                </a:lnTo>
                <a:lnTo>
                  <a:pt x="106417" y="78740"/>
                </a:lnTo>
                <a:lnTo>
                  <a:pt x="106153" y="77470"/>
                </a:lnTo>
                <a:lnTo>
                  <a:pt x="105877" y="77470"/>
                </a:lnTo>
                <a:lnTo>
                  <a:pt x="105474" y="76200"/>
                </a:lnTo>
                <a:lnTo>
                  <a:pt x="93641" y="76200"/>
                </a:lnTo>
                <a:lnTo>
                  <a:pt x="93883" y="74930"/>
                </a:lnTo>
                <a:lnTo>
                  <a:pt x="94469" y="73660"/>
                </a:lnTo>
                <a:lnTo>
                  <a:pt x="94780" y="73660"/>
                </a:lnTo>
                <a:lnTo>
                  <a:pt x="95056" y="72390"/>
                </a:lnTo>
                <a:lnTo>
                  <a:pt x="95297" y="71120"/>
                </a:lnTo>
                <a:lnTo>
                  <a:pt x="95458" y="69850"/>
                </a:lnTo>
                <a:lnTo>
                  <a:pt x="95378" y="67310"/>
                </a:lnTo>
                <a:lnTo>
                  <a:pt x="95263" y="66040"/>
                </a:lnTo>
                <a:lnTo>
                  <a:pt x="95056" y="64770"/>
                </a:lnTo>
                <a:lnTo>
                  <a:pt x="94826" y="64770"/>
                </a:lnTo>
                <a:lnTo>
                  <a:pt x="94550" y="63500"/>
                </a:lnTo>
                <a:close/>
              </a:path>
              <a:path w="107315" h="128270">
                <a:moveTo>
                  <a:pt x="57590" y="78740"/>
                </a:moveTo>
                <a:lnTo>
                  <a:pt x="47056" y="78739"/>
                </a:lnTo>
                <a:lnTo>
                  <a:pt x="47413" y="80009"/>
                </a:lnTo>
                <a:lnTo>
                  <a:pt x="48310" y="80009"/>
                </a:lnTo>
                <a:lnTo>
                  <a:pt x="48551" y="81279"/>
                </a:lnTo>
                <a:lnTo>
                  <a:pt x="48586" y="82549"/>
                </a:lnTo>
                <a:lnTo>
                  <a:pt x="56532" y="82550"/>
                </a:lnTo>
                <a:lnTo>
                  <a:pt x="57590" y="78740"/>
                </a:lnTo>
                <a:close/>
              </a:path>
              <a:path w="107315" h="128270">
                <a:moveTo>
                  <a:pt x="64950" y="81280"/>
                </a:moveTo>
                <a:lnTo>
                  <a:pt x="61879" y="81280"/>
                </a:lnTo>
                <a:lnTo>
                  <a:pt x="61362" y="82550"/>
                </a:lnTo>
                <a:lnTo>
                  <a:pt x="65812" y="82550"/>
                </a:lnTo>
                <a:lnTo>
                  <a:pt x="64950" y="81280"/>
                </a:lnTo>
                <a:close/>
              </a:path>
              <a:path w="107315" h="128270">
                <a:moveTo>
                  <a:pt x="43560" y="80009"/>
                </a:moveTo>
                <a:lnTo>
                  <a:pt x="39466" y="80009"/>
                </a:lnTo>
                <a:lnTo>
                  <a:pt x="39823" y="81279"/>
                </a:lnTo>
                <a:lnTo>
                  <a:pt x="42928" y="81279"/>
                </a:lnTo>
                <a:lnTo>
                  <a:pt x="43560" y="80009"/>
                </a:lnTo>
                <a:close/>
              </a:path>
              <a:path w="107315" h="128270">
                <a:moveTo>
                  <a:pt x="68365" y="64770"/>
                </a:moveTo>
                <a:lnTo>
                  <a:pt x="43365" y="64769"/>
                </a:lnTo>
                <a:lnTo>
                  <a:pt x="43986" y="66039"/>
                </a:lnTo>
                <a:lnTo>
                  <a:pt x="44814" y="66039"/>
                </a:lnTo>
                <a:lnTo>
                  <a:pt x="45285" y="67309"/>
                </a:lnTo>
                <a:lnTo>
                  <a:pt x="45837" y="67309"/>
                </a:lnTo>
                <a:lnTo>
                  <a:pt x="46424" y="68579"/>
                </a:lnTo>
                <a:lnTo>
                  <a:pt x="47056" y="69849"/>
                </a:lnTo>
                <a:lnTo>
                  <a:pt x="47723" y="71119"/>
                </a:lnTo>
                <a:lnTo>
                  <a:pt x="48471" y="72389"/>
                </a:lnTo>
                <a:lnTo>
                  <a:pt x="48844" y="73659"/>
                </a:lnTo>
                <a:lnTo>
                  <a:pt x="49138" y="73659"/>
                </a:lnTo>
                <a:lnTo>
                  <a:pt x="49218" y="74929"/>
                </a:lnTo>
                <a:lnTo>
                  <a:pt x="35924" y="74929"/>
                </a:lnTo>
                <a:lnTo>
                  <a:pt x="36442" y="76199"/>
                </a:lnTo>
                <a:lnTo>
                  <a:pt x="36672" y="77469"/>
                </a:lnTo>
                <a:lnTo>
                  <a:pt x="37028" y="77469"/>
                </a:lnTo>
                <a:lnTo>
                  <a:pt x="38362" y="78739"/>
                </a:lnTo>
                <a:lnTo>
                  <a:pt x="39156" y="80009"/>
                </a:lnTo>
                <a:lnTo>
                  <a:pt x="44227" y="80009"/>
                </a:lnTo>
                <a:lnTo>
                  <a:pt x="44894" y="78739"/>
                </a:lnTo>
                <a:lnTo>
                  <a:pt x="57590" y="78740"/>
                </a:lnTo>
                <a:lnTo>
                  <a:pt x="57866" y="77470"/>
                </a:lnTo>
                <a:lnTo>
                  <a:pt x="58107" y="76200"/>
                </a:lnTo>
                <a:lnTo>
                  <a:pt x="58188" y="74930"/>
                </a:lnTo>
                <a:lnTo>
                  <a:pt x="58257" y="71120"/>
                </a:lnTo>
                <a:lnTo>
                  <a:pt x="61603" y="71120"/>
                </a:lnTo>
                <a:lnTo>
                  <a:pt x="62385" y="69850"/>
                </a:lnTo>
                <a:lnTo>
                  <a:pt x="63650" y="69850"/>
                </a:lnTo>
                <a:lnTo>
                  <a:pt x="64547" y="68580"/>
                </a:lnTo>
                <a:lnTo>
                  <a:pt x="65456" y="68580"/>
                </a:lnTo>
                <a:lnTo>
                  <a:pt x="66916" y="67310"/>
                </a:lnTo>
                <a:lnTo>
                  <a:pt x="68365" y="64770"/>
                </a:lnTo>
                <a:close/>
              </a:path>
              <a:path w="107315" h="128270">
                <a:moveTo>
                  <a:pt x="36833" y="77469"/>
                </a:moveTo>
                <a:lnTo>
                  <a:pt x="1092" y="77469"/>
                </a:lnTo>
                <a:lnTo>
                  <a:pt x="816" y="78739"/>
                </a:lnTo>
                <a:lnTo>
                  <a:pt x="36948" y="78739"/>
                </a:lnTo>
                <a:lnTo>
                  <a:pt x="36833" y="77469"/>
                </a:lnTo>
                <a:close/>
              </a:path>
              <a:path w="107315" h="128270">
                <a:moveTo>
                  <a:pt x="36051" y="76199"/>
                </a:moveTo>
                <a:lnTo>
                  <a:pt x="1839" y="76199"/>
                </a:lnTo>
                <a:lnTo>
                  <a:pt x="1448" y="77469"/>
                </a:lnTo>
                <a:lnTo>
                  <a:pt x="36476" y="77469"/>
                </a:lnTo>
                <a:lnTo>
                  <a:pt x="36051" y="76199"/>
                </a:lnTo>
                <a:close/>
              </a:path>
              <a:path w="107315" h="128270">
                <a:moveTo>
                  <a:pt x="35142" y="74929"/>
                </a:moveTo>
                <a:lnTo>
                  <a:pt x="2667" y="74929"/>
                </a:lnTo>
                <a:lnTo>
                  <a:pt x="2230" y="76199"/>
                </a:lnTo>
                <a:lnTo>
                  <a:pt x="35384" y="76199"/>
                </a:lnTo>
                <a:lnTo>
                  <a:pt x="35142" y="74929"/>
                </a:lnTo>
                <a:close/>
              </a:path>
              <a:path w="107315" h="128270">
                <a:moveTo>
                  <a:pt x="104531" y="74930"/>
                </a:moveTo>
                <a:lnTo>
                  <a:pt x="95297" y="74930"/>
                </a:lnTo>
                <a:lnTo>
                  <a:pt x="93641" y="76200"/>
                </a:lnTo>
                <a:lnTo>
                  <a:pt x="105049" y="76200"/>
                </a:lnTo>
                <a:lnTo>
                  <a:pt x="104531" y="74930"/>
                </a:lnTo>
                <a:close/>
              </a:path>
              <a:path w="107315" h="128270">
                <a:moveTo>
                  <a:pt x="7624" y="73659"/>
                </a:moveTo>
                <a:lnTo>
                  <a:pt x="5105" y="73659"/>
                </a:lnTo>
                <a:lnTo>
                  <a:pt x="4599" y="74929"/>
                </a:lnTo>
                <a:lnTo>
                  <a:pt x="9004" y="74929"/>
                </a:lnTo>
                <a:lnTo>
                  <a:pt x="7624" y="73659"/>
                </a:lnTo>
                <a:close/>
              </a:path>
              <a:path w="107315" h="128270">
                <a:moveTo>
                  <a:pt x="26299" y="67309"/>
                </a:moveTo>
                <a:lnTo>
                  <a:pt x="13052" y="67309"/>
                </a:lnTo>
                <a:lnTo>
                  <a:pt x="12730" y="68579"/>
                </a:lnTo>
                <a:lnTo>
                  <a:pt x="12454" y="68579"/>
                </a:lnTo>
                <a:lnTo>
                  <a:pt x="12178" y="69849"/>
                </a:lnTo>
                <a:lnTo>
                  <a:pt x="11948" y="71119"/>
                </a:lnTo>
                <a:lnTo>
                  <a:pt x="11637" y="72389"/>
                </a:lnTo>
                <a:lnTo>
                  <a:pt x="11511" y="73659"/>
                </a:lnTo>
                <a:lnTo>
                  <a:pt x="11430" y="74929"/>
                </a:lnTo>
                <a:lnTo>
                  <a:pt x="34866" y="74929"/>
                </a:lnTo>
                <a:lnTo>
                  <a:pt x="34832" y="73659"/>
                </a:lnTo>
                <a:lnTo>
                  <a:pt x="34199" y="73659"/>
                </a:lnTo>
                <a:lnTo>
                  <a:pt x="33613" y="72389"/>
                </a:lnTo>
                <a:lnTo>
                  <a:pt x="32981" y="72389"/>
                </a:lnTo>
                <a:lnTo>
                  <a:pt x="32233" y="71119"/>
                </a:lnTo>
                <a:lnTo>
                  <a:pt x="29600" y="71119"/>
                </a:lnTo>
                <a:lnTo>
                  <a:pt x="28542" y="69849"/>
                </a:lnTo>
                <a:lnTo>
                  <a:pt x="27242" y="69849"/>
                </a:lnTo>
                <a:lnTo>
                  <a:pt x="26690" y="68579"/>
                </a:lnTo>
                <a:lnTo>
                  <a:pt x="26299" y="67309"/>
                </a:lnTo>
                <a:close/>
              </a:path>
              <a:path w="107315" h="128270">
                <a:moveTo>
                  <a:pt x="48844" y="73659"/>
                </a:moveTo>
                <a:lnTo>
                  <a:pt x="35177" y="73659"/>
                </a:lnTo>
                <a:lnTo>
                  <a:pt x="35579" y="74929"/>
                </a:lnTo>
                <a:lnTo>
                  <a:pt x="49218" y="74929"/>
                </a:lnTo>
                <a:lnTo>
                  <a:pt x="48844" y="73659"/>
                </a:lnTo>
                <a:close/>
              </a:path>
              <a:path w="107315" h="128270">
                <a:moveTo>
                  <a:pt x="101507" y="73660"/>
                </a:moveTo>
                <a:lnTo>
                  <a:pt x="99380" y="73660"/>
                </a:lnTo>
                <a:lnTo>
                  <a:pt x="98126" y="74930"/>
                </a:lnTo>
                <a:lnTo>
                  <a:pt x="102415" y="74930"/>
                </a:lnTo>
                <a:lnTo>
                  <a:pt x="101507" y="73660"/>
                </a:lnTo>
                <a:close/>
              </a:path>
              <a:path w="107315" h="128270">
                <a:moveTo>
                  <a:pt x="44814" y="69849"/>
                </a:moveTo>
                <a:lnTo>
                  <a:pt x="37615" y="69849"/>
                </a:lnTo>
                <a:lnTo>
                  <a:pt x="37074" y="71119"/>
                </a:lnTo>
                <a:lnTo>
                  <a:pt x="36246" y="71119"/>
                </a:lnTo>
                <a:lnTo>
                  <a:pt x="35533" y="72389"/>
                </a:lnTo>
                <a:lnTo>
                  <a:pt x="35142" y="72389"/>
                </a:lnTo>
                <a:lnTo>
                  <a:pt x="34912" y="73659"/>
                </a:lnTo>
                <a:lnTo>
                  <a:pt x="45170" y="73659"/>
                </a:lnTo>
                <a:lnTo>
                  <a:pt x="45055" y="71119"/>
                </a:lnTo>
                <a:lnTo>
                  <a:pt x="44814" y="69849"/>
                </a:lnTo>
                <a:close/>
              </a:path>
              <a:path w="107315" h="128270">
                <a:moveTo>
                  <a:pt x="44308" y="68579"/>
                </a:moveTo>
                <a:lnTo>
                  <a:pt x="39386" y="68579"/>
                </a:lnTo>
                <a:lnTo>
                  <a:pt x="38834" y="69849"/>
                </a:lnTo>
                <a:lnTo>
                  <a:pt x="44584" y="69849"/>
                </a:lnTo>
                <a:lnTo>
                  <a:pt x="44308" y="68579"/>
                </a:lnTo>
                <a:close/>
              </a:path>
              <a:path w="107315" h="128270">
                <a:moveTo>
                  <a:pt x="78784" y="68580"/>
                </a:moveTo>
                <a:lnTo>
                  <a:pt x="73678" y="68580"/>
                </a:lnTo>
                <a:lnTo>
                  <a:pt x="73126" y="69850"/>
                </a:lnTo>
                <a:lnTo>
                  <a:pt x="79336" y="69850"/>
                </a:lnTo>
                <a:lnTo>
                  <a:pt x="78784" y="68580"/>
                </a:lnTo>
                <a:close/>
              </a:path>
              <a:path w="107315" h="128270">
                <a:moveTo>
                  <a:pt x="43043" y="67309"/>
                </a:moveTo>
                <a:lnTo>
                  <a:pt x="41318" y="67309"/>
                </a:lnTo>
                <a:lnTo>
                  <a:pt x="40881" y="68579"/>
                </a:lnTo>
                <a:lnTo>
                  <a:pt x="43560" y="68579"/>
                </a:lnTo>
                <a:lnTo>
                  <a:pt x="43043" y="67309"/>
                </a:lnTo>
                <a:close/>
              </a:path>
              <a:path w="107315" h="128270">
                <a:moveTo>
                  <a:pt x="25080" y="66039"/>
                </a:moveTo>
                <a:lnTo>
                  <a:pt x="13753" y="66039"/>
                </a:lnTo>
                <a:lnTo>
                  <a:pt x="13397" y="67309"/>
                </a:lnTo>
                <a:lnTo>
                  <a:pt x="25747" y="67309"/>
                </a:lnTo>
                <a:lnTo>
                  <a:pt x="25080" y="66039"/>
                </a:lnTo>
                <a:close/>
              </a:path>
              <a:path w="107315" h="128270">
                <a:moveTo>
                  <a:pt x="23896" y="64769"/>
                </a:moveTo>
                <a:lnTo>
                  <a:pt x="15444" y="64769"/>
                </a:lnTo>
                <a:lnTo>
                  <a:pt x="14581" y="66039"/>
                </a:lnTo>
                <a:lnTo>
                  <a:pt x="24333" y="66039"/>
                </a:lnTo>
                <a:lnTo>
                  <a:pt x="23896" y="64769"/>
                </a:lnTo>
                <a:close/>
              </a:path>
              <a:path w="107315" h="128270">
                <a:moveTo>
                  <a:pt x="20480" y="63499"/>
                </a:moveTo>
                <a:lnTo>
                  <a:pt x="17375" y="63499"/>
                </a:lnTo>
                <a:lnTo>
                  <a:pt x="16387" y="64769"/>
                </a:lnTo>
                <a:lnTo>
                  <a:pt x="21504" y="64769"/>
                </a:lnTo>
                <a:lnTo>
                  <a:pt x="20480" y="63499"/>
                </a:lnTo>
                <a:close/>
              </a:path>
              <a:path w="107315" h="128270">
                <a:moveTo>
                  <a:pt x="62627" y="52070"/>
                </a:moveTo>
                <a:lnTo>
                  <a:pt x="24367" y="52069"/>
                </a:lnTo>
                <a:lnTo>
                  <a:pt x="23896" y="54609"/>
                </a:lnTo>
                <a:lnTo>
                  <a:pt x="23861" y="57149"/>
                </a:lnTo>
                <a:lnTo>
                  <a:pt x="24172" y="58419"/>
                </a:lnTo>
                <a:lnTo>
                  <a:pt x="24448" y="58419"/>
                </a:lnTo>
                <a:lnTo>
                  <a:pt x="24839" y="59689"/>
                </a:lnTo>
                <a:lnTo>
                  <a:pt x="25276" y="59689"/>
                </a:lnTo>
                <a:lnTo>
                  <a:pt x="25828" y="60959"/>
                </a:lnTo>
                <a:lnTo>
                  <a:pt x="26460" y="60959"/>
                </a:lnTo>
                <a:lnTo>
                  <a:pt x="27242" y="62229"/>
                </a:lnTo>
                <a:lnTo>
                  <a:pt x="29094" y="62229"/>
                </a:lnTo>
                <a:lnTo>
                  <a:pt x="30232" y="63499"/>
                </a:lnTo>
                <a:lnTo>
                  <a:pt x="32866" y="63499"/>
                </a:lnTo>
                <a:lnTo>
                  <a:pt x="34395" y="64769"/>
                </a:lnTo>
                <a:lnTo>
                  <a:pt x="59671" y="64770"/>
                </a:lnTo>
                <a:lnTo>
                  <a:pt x="60304" y="63500"/>
                </a:lnTo>
                <a:lnTo>
                  <a:pt x="61132" y="62230"/>
                </a:lnTo>
                <a:lnTo>
                  <a:pt x="61569" y="60960"/>
                </a:lnTo>
                <a:lnTo>
                  <a:pt x="62155" y="59690"/>
                </a:lnTo>
                <a:lnTo>
                  <a:pt x="62466" y="58420"/>
                </a:lnTo>
                <a:lnTo>
                  <a:pt x="62707" y="57150"/>
                </a:lnTo>
                <a:lnTo>
                  <a:pt x="62822" y="55880"/>
                </a:lnTo>
                <a:lnTo>
                  <a:pt x="62742" y="53340"/>
                </a:lnTo>
                <a:lnTo>
                  <a:pt x="62627" y="52070"/>
                </a:lnTo>
                <a:close/>
              </a:path>
              <a:path w="107315" h="128270">
                <a:moveTo>
                  <a:pt x="73126" y="63500"/>
                </a:moveTo>
                <a:lnTo>
                  <a:pt x="63098" y="63500"/>
                </a:lnTo>
                <a:lnTo>
                  <a:pt x="62109" y="64770"/>
                </a:lnTo>
                <a:lnTo>
                  <a:pt x="71355" y="64770"/>
                </a:lnTo>
                <a:lnTo>
                  <a:pt x="73126" y="63500"/>
                </a:lnTo>
                <a:close/>
              </a:path>
              <a:path w="107315" h="128270">
                <a:moveTo>
                  <a:pt x="75713" y="62230"/>
                </a:moveTo>
                <a:lnTo>
                  <a:pt x="64202" y="62230"/>
                </a:lnTo>
                <a:lnTo>
                  <a:pt x="63524" y="63500"/>
                </a:lnTo>
                <a:lnTo>
                  <a:pt x="74931" y="63500"/>
                </a:lnTo>
                <a:lnTo>
                  <a:pt x="75713" y="62230"/>
                </a:lnTo>
                <a:close/>
              </a:path>
              <a:path w="107315" h="128270">
                <a:moveTo>
                  <a:pt x="93768" y="62230"/>
                </a:moveTo>
                <a:lnTo>
                  <a:pt x="81452" y="62230"/>
                </a:lnTo>
                <a:lnTo>
                  <a:pt x="81107" y="63500"/>
                </a:lnTo>
                <a:lnTo>
                  <a:pt x="94193" y="63500"/>
                </a:lnTo>
                <a:lnTo>
                  <a:pt x="93768" y="62230"/>
                </a:lnTo>
                <a:close/>
              </a:path>
              <a:path w="107315" h="128270">
                <a:moveTo>
                  <a:pt x="76978" y="60960"/>
                </a:moveTo>
                <a:lnTo>
                  <a:pt x="65180" y="60960"/>
                </a:lnTo>
                <a:lnTo>
                  <a:pt x="64869" y="62230"/>
                </a:lnTo>
                <a:lnTo>
                  <a:pt x="76426" y="62230"/>
                </a:lnTo>
                <a:lnTo>
                  <a:pt x="76978" y="60960"/>
                </a:lnTo>
                <a:close/>
              </a:path>
              <a:path w="107315" h="128270">
                <a:moveTo>
                  <a:pt x="92698" y="60960"/>
                </a:moveTo>
                <a:lnTo>
                  <a:pt x="82636" y="60960"/>
                </a:lnTo>
                <a:lnTo>
                  <a:pt x="82245" y="62230"/>
                </a:lnTo>
                <a:lnTo>
                  <a:pt x="93296" y="62230"/>
                </a:lnTo>
                <a:lnTo>
                  <a:pt x="92698" y="60960"/>
                </a:lnTo>
                <a:close/>
              </a:path>
              <a:path w="107315" h="128270">
                <a:moveTo>
                  <a:pt x="76311" y="53340"/>
                </a:moveTo>
                <a:lnTo>
                  <a:pt x="65617" y="53340"/>
                </a:lnTo>
                <a:lnTo>
                  <a:pt x="64984" y="54610"/>
                </a:lnTo>
                <a:lnTo>
                  <a:pt x="64432" y="54610"/>
                </a:lnTo>
                <a:lnTo>
                  <a:pt x="64041" y="55880"/>
                </a:lnTo>
                <a:lnTo>
                  <a:pt x="63800" y="55880"/>
                </a:lnTo>
                <a:lnTo>
                  <a:pt x="63800" y="58420"/>
                </a:lnTo>
                <a:lnTo>
                  <a:pt x="64156" y="59690"/>
                </a:lnTo>
                <a:lnTo>
                  <a:pt x="64743" y="60960"/>
                </a:lnTo>
                <a:lnTo>
                  <a:pt x="77335" y="60960"/>
                </a:lnTo>
                <a:lnTo>
                  <a:pt x="77450" y="59690"/>
                </a:lnTo>
                <a:lnTo>
                  <a:pt x="77335" y="58420"/>
                </a:lnTo>
                <a:lnTo>
                  <a:pt x="77174" y="57150"/>
                </a:lnTo>
                <a:lnTo>
                  <a:pt x="76932" y="57150"/>
                </a:lnTo>
                <a:lnTo>
                  <a:pt x="76311" y="53340"/>
                </a:lnTo>
                <a:close/>
              </a:path>
              <a:path w="107315" h="128270">
                <a:moveTo>
                  <a:pt x="91330" y="59690"/>
                </a:moveTo>
                <a:lnTo>
                  <a:pt x="84016" y="59690"/>
                </a:lnTo>
                <a:lnTo>
                  <a:pt x="83108" y="60960"/>
                </a:lnTo>
                <a:lnTo>
                  <a:pt x="92077" y="60960"/>
                </a:lnTo>
                <a:lnTo>
                  <a:pt x="91330" y="59690"/>
                </a:lnTo>
                <a:close/>
              </a:path>
              <a:path w="107315" h="128270">
                <a:moveTo>
                  <a:pt x="89593" y="58420"/>
                </a:moveTo>
                <a:lnTo>
                  <a:pt x="87236" y="58420"/>
                </a:lnTo>
                <a:lnTo>
                  <a:pt x="86373" y="59690"/>
                </a:lnTo>
                <a:lnTo>
                  <a:pt x="90536" y="59690"/>
                </a:lnTo>
                <a:lnTo>
                  <a:pt x="89593" y="58420"/>
                </a:lnTo>
                <a:close/>
              </a:path>
              <a:path w="107315" h="128270">
                <a:moveTo>
                  <a:pt x="75679" y="52070"/>
                </a:moveTo>
                <a:lnTo>
                  <a:pt x="67732" y="52070"/>
                </a:lnTo>
                <a:lnTo>
                  <a:pt x="67031" y="53340"/>
                </a:lnTo>
                <a:lnTo>
                  <a:pt x="76035" y="53340"/>
                </a:lnTo>
                <a:lnTo>
                  <a:pt x="75679" y="52070"/>
                </a:lnTo>
                <a:close/>
              </a:path>
              <a:path w="107315" h="128270">
                <a:moveTo>
                  <a:pt x="62040" y="49530"/>
                </a:moveTo>
                <a:lnTo>
                  <a:pt x="25782" y="49529"/>
                </a:lnTo>
                <a:lnTo>
                  <a:pt x="25000" y="50799"/>
                </a:lnTo>
                <a:lnTo>
                  <a:pt x="24563" y="52069"/>
                </a:lnTo>
                <a:lnTo>
                  <a:pt x="62466" y="52070"/>
                </a:lnTo>
                <a:lnTo>
                  <a:pt x="62270" y="50800"/>
                </a:lnTo>
                <a:lnTo>
                  <a:pt x="62040" y="49530"/>
                </a:lnTo>
                <a:close/>
              </a:path>
              <a:path w="107315" h="128270">
                <a:moveTo>
                  <a:pt x="75012" y="50800"/>
                </a:moveTo>
                <a:lnTo>
                  <a:pt x="70883" y="50800"/>
                </a:lnTo>
                <a:lnTo>
                  <a:pt x="70366" y="52070"/>
                </a:lnTo>
                <a:lnTo>
                  <a:pt x="75483" y="52070"/>
                </a:lnTo>
                <a:lnTo>
                  <a:pt x="75012" y="50800"/>
                </a:lnTo>
                <a:close/>
              </a:path>
              <a:path w="107315" h="128270">
                <a:moveTo>
                  <a:pt x="64984" y="40640"/>
                </a:moveTo>
                <a:lnTo>
                  <a:pt x="15996" y="40639"/>
                </a:lnTo>
                <a:lnTo>
                  <a:pt x="16467" y="41909"/>
                </a:lnTo>
                <a:lnTo>
                  <a:pt x="17099" y="43179"/>
                </a:lnTo>
                <a:lnTo>
                  <a:pt x="17847" y="43179"/>
                </a:lnTo>
                <a:lnTo>
                  <a:pt x="18790" y="44449"/>
                </a:lnTo>
                <a:lnTo>
                  <a:pt x="19848" y="45719"/>
                </a:lnTo>
                <a:lnTo>
                  <a:pt x="21147" y="45719"/>
                </a:lnTo>
                <a:lnTo>
                  <a:pt x="22596" y="46989"/>
                </a:lnTo>
                <a:lnTo>
                  <a:pt x="24252" y="48259"/>
                </a:lnTo>
                <a:lnTo>
                  <a:pt x="26138" y="49529"/>
                </a:lnTo>
                <a:lnTo>
                  <a:pt x="61718" y="49530"/>
                </a:lnTo>
                <a:lnTo>
                  <a:pt x="61327" y="48260"/>
                </a:lnTo>
                <a:lnTo>
                  <a:pt x="61833" y="46990"/>
                </a:lnTo>
                <a:lnTo>
                  <a:pt x="63328" y="44450"/>
                </a:lnTo>
                <a:lnTo>
                  <a:pt x="64041" y="43180"/>
                </a:lnTo>
                <a:lnTo>
                  <a:pt x="64984" y="40640"/>
                </a:lnTo>
                <a:close/>
              </a:path>
              <a:path w="107315" h="128270">
                <a:moveTo>
                  <a:pt x="65847" y="35560"/>
                </a:moveTo>
                <a:lnTo>
                  <a:pt x="15800" y="35559"/>
                </a:lnTo>
                <a:lnTo>
                  <a:pt x="15559" y="36829"/>
                </a:lnTo>
                <a:lnTo>
                  <a:pt x="15444" y="39369"/>
                </a:lnTo>
                <a:lnTo>
                  <a:pt x="15639" y="40639"/>
                </a:lnTo>
                <a:lnTo>
                  <a:pt x="65260" y="40640"/>
                </a:lnTo>
                <a:lnTo>
                  <a:pt x="65490" y="39370"/>
                </a:lnTo>
                <a:lnTo>
                  <a:pt x="65812" y="38100"/>
                </a:lnTo>
                <a:lnTo>
                  <a:pt x="65847" y="35560"/>
                </a:lnTo>
                <a:close/>
              </a:path>
              <a:path w="107315" h="128270">
                <a:moveTo>
                  <a:pt x="65065" y="31750"/>
                </a:moveTo>
                <a:lnTo>
                  <a:pt x="19100" y="31749"/>
                </a:lnTo>
                <a:lnTo>
                  <a:pt x="18203" y="33019"/>
                </a:lnTo>
                <a:lnTo>
                  <a:pt x="17732" y="33019"/>
                </a:lnTo>
                <a:lnTo>
                  <a:pt x="16858" y="34289"/>
                </a:lnTo>
                <a:lnTo>
                  <a:pt x="16467" y="34289"/>
                </a:lnTo>
                <a:lnTo>
                  <a:pt x="16111" y="35559"/>
                </a:lnTo>
                <a:lnTo>
                  <a:pt x="65812" y="35560"/>
                </a:lnTo>
                <a:lnTo>
                  <a:pt x="65651" y="34290"/>
                </a:lnTo>
                <a:lnTo>
                  <a:pt x="65421" y="33020"/>
                </a:lnTo>
                <a:lnTo>
                  <a:pt x="65065" y="31750"/>
                </a:lnTo>
                <a:close/>
              </a:path>
              <a:path w="107315" h="128270">
                <a:moveTo>
                  <a:pt x="57440" y="15240"/>
                </a:moveTo>
                <a:lnTo>
                  <a:pt x="17605" y="15239"/>
                </a:lnTo>
                <a:lnTo>
                  <a:pt x="17053" y="16509"/>
                </a:lnTo>
                <a:lnTo>
                  <a:pt x="16111" y="16509"/>
                </a:lnTo>
                <a:lnTo>
                  <a:pt x="15720" y="17779"/>
                </a:lnTo>
                <a:lnTo>
                  <a:pt x="15444" y="17779"/>
                </a:lnTo>
                <a:lnTo>
                  <a:pt x="15214" y="19049"/>
                </a:lnTo>
                <a:lnTo>
                  <a:pt x="15214" y="21589"/>
                </a:lnTo>
                <a:lnTo>
                  <a:pt x="15409" y="21589"/>
                </a:lnTo>
                <a:lnTo>
                  <a:pt x="15800" y="22859"/>
                </a:lnTo>
                <a:lnTo>
                  <a:pt x="21343" y="30479"/>
                </a:lnTo>
                <a:lnTo>
                  <a:pt x="21147" y="30479"/>
                </a:lnTo>
                <a:lnTo>
                  <a:pt x="19963" y="31749"/>
                </a:lnTo>
                <a:lnTo>
                  <a:pt x="64628" y="31750"/>
                </a:lnTo>
                <a:lnTo>
                  <a:pt x="64076" y="30480"/>
                </a:lnTo>
                <a:lnTo>
                  <a:pt x="63409" y="29210"/>
                </a:lnTo>
                <a:lnTo>
                  <a:pt x="62627" y="29210"/>
                </a:lnTo>
                <a:lnTo>
                  <a:pt x="61718" y="27940"/>
                </a:lnTo>
                <a:lnTo>
                  <a:pt x="60660" y="27940"/>
                </a:lnTo>
                <a:lnTo>
                  <a:pt x="59441" y="26670"/>
                </a:lnTo>
                <a:lnTo>
                  <a:pt x="58061" y="26670"/>
                </a:lnTo>
                <a:lnTo>
                  <a:pt x="58182" y="24130"/>
                </a:lnTo>
                <a:lnTo>
                  <a:pt x="58061" y="19050"/>
                </a:lnTo>
                <a:lnTo>
                  <a:pt x="57831" y="17780"/>
                </a:lnTo>
                <a:lnTo>
                  <a:pt x="57440" y="15240"/>
                </a:lnTo>
                <a:close/>
              </a:path>
              <a:path w="107315" h="128270">
                <a:moveTo>
                  <a:pt x="44377" y="5080"/>
                </a:moveTo>
                <a:lnTo>
                  <a:pt x="25356" y="5079"/>
                </a:lnTo>
                <a:lnTo>
                  <a:pt x="25080" y="6349"/>
                </a:lnTo>
                <a:lnTo>
                  <a:pt x="24839" y="7619"/>
                </a:lnTo>
                <a:lnTo>
                  <a:pt x="24528" y="8889"/>
                </a:lnTo>
                <a:lnTo>
                  <a:pt x="24494" y="12699"/>
                </a:lnTo>
                <a:lnTo>
                  <a:pt x="24609" y="13969"/>
                </a:lnTo>
                <a:lnTo>
                  <a:pt x="20043" y="13969"/>
                </a:lnTo>
                <a:lnTo>
                  <a:pt x="19422" y="15239"/>
                </a:lnTo>
                <a:lnTo>
                  <a:pt x="57199" y="15240"/>
                </a:lnTo>
                <a:lnTo>
                  <a:pt x="56888" y="13970"/>
                </a:lnTo>
                <a:lnTo>
                  <a:pt x="56175" y="12700"/>
                </a:lnTo>
                <a:lnTo>
                  <a:pt x="55704" y="11430"/>
                </a:lnTo>
                <a:lnTo>
                  <a:pt x="54680" y="11430"/>
                </a:lnTo>
                <a:lnTo>
                  <a:pt x="54059" y="10160"/>
                </a:lnTo>
                <a:lnTo>
                  <a:pt x="47562" y="10160"/>
                </a:lnTo>
                <a:lnTo>
                  <a:pt x="47171" y="8890"/>
                </a:lnTo>
                <a:lnTo>
                  <a:pt x="45009" y="6350"/>
                </a:lnTo>
                <a:lnTo>
                  <a:pt x="44377" y="5080"/>
                </a:lnTo>
                <a:close/>
              </a:path>
              <a:path w="107315" h="128270">
                <a:moveTo>
                  <a:pt x="42928" y="3810"/>
                </a:moveTo>
                <a:lnTo>
                  <a:pt x="26023" y="3809"/>
                </a:lnTo>
                <a:lnTo>
                  <a:pt x="25667" y="5079"/>
                </a:lnTo>
                <a:lnTo>
                  <a:pt x="43675" y="5080"/>
                </a:lnTo>
                <a:lnTo>
                  <a:pt x="42928" y="3810"/>
                </a:lnTo>
                <a:close/>
              </a:path>
              <a:path w="107315" h="128270">
                <a:moveTo>
                  <a:pt x="41203" y="2540"/>
                </a:moveTo>
                <a:lnTo>
                  <a:pt x="26851" y="2539"/>
                </a:lnTo>
                <a:lnTo>
                  <a:pt x="26414" y="3809"/>
                </a:lnTo>
                <a:lnTo>
                  <a:pt x="42100" y="3810"/>
                </a:lnTo>
                <a:lnTo>
                  <a:pt x="41203" y="2540"/>
                </a:lnTo>
                <a:close/>
              </a:path>
              <a:path w="107315" h="128270">
                <a:moveTo>
                  <a:pt x="39236" y="1270"/>
                </a:moveTo>
                <a:lnTo>
                  <a:pt x="28346" y="1269"/>
                </a:lnTo>
                <a:lnTo>
                  <a:pt x="27323" y="2539"/>
                </a:lnTo>
                <a:lnTo>
                  <a:pt x="40260" y="2540"/>
                </a:lnTo>
                <a:lnTo>
                  <a:pt x="39236" y="1270"/>
                </a:lnTo>
                <a:close/>
              </a:path>
              <a:path w="107315" h="128270">
                <a:moveTo>
                  <a:pt x="34636" y="0"/>
                </a:moveTo>
                <a:lnTo>
                  <a:pt x="31325" y="0"/>
                </a:lnTo>
                <a:lnTo>
                  <a:pt x="30704" y="1269"/>
                </a:lnTo>
                <a:lnTo>
                  <a:pt x="35970" y="1270"/>
                </a:lnTo>
                <a:lnTo>
                  <a:pt x="3463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67892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2276" y="0"/>
                </a:moveTo>
                <a:lnTo>
                  <a:pt x="1920" y="761"/>
                </a:lnTo>
                <a:lnTo>
                  <a:pt x="1414" y="2285"/>
                </a:lnTo>
                <a:lnTo>
                  <a:pt x="1103" y="3682"/>
                </a:lnTo>
                <a:lnTo>
                  <a:pt x="977" y="6349"/>
                </a:lnTo>
                <a:lnTo>
                  <a:pt x="1165" y="7619"/>
                </a:lnTo>
                <a:lnTo>
                  <a:pt x="4438" y="14223"/>
                </a:lnTo>
                <a:lnTo>
                  <a:pt x="3932" y="14604"/>
                </a:lnTo>
                <a:lnTo>
                  <a:pt x="3380" y="15112"/>
                </a:lnTo>
                <a:lnTo>
                  <a:pt x="2357" y="16128"/>
                </a:lnTo>
                <a:lnTo>
                  <a:pt x="1537" y="17144"/>
                </a:lnTo>
                <a:lnTo>
                  <a:pt x="1299" y="17398"/>
                </a:lnTo>
                <a:lnTo>
                  <a:pt x="436" y="19049"/>
                </a:lnTo>
                <a:lnTo>
                  <a:pt x="163" y="19811"/>
                </a:lnTo>
                <a:lnTo>
                  <a:pt x="34" y="20319"/>
                </a:lnTo>
                <a:lnTo>
                  <a:pt x="0" y="23113"/>
                </a:lnTo>
                <a:lnTo>
                  <a:pt x="195" y="23875"/>
                </a:lnTo>
                <a:lnTo>
                  <a:pt x="9280" y="32130"/>
                </a:lnTo>
                <a:lnTo>
                  <a:pt x="10027" y="32384"/>
                </a:lnTo>
                <a:lnTo>
                  <a:pt x="10303" y="32511"/>
                </a:lnTo>
                <a:lnTo>
                  <a:pt x="10499" y="32638"/>
                </a:lnTo>
                <a:lnTo>
                  <a:pt x="10694" y="32892"/>
                </a:lnTo>
                <a:lnTo>
                  <a:pt x="10775" y="34289"/>
                </a:lnTo>
                <a:lnTo>
                  <a:pt x="10223" y="35178"/>
                </a:lnTo>
                <a:lnTo>
                  <a:pt x="10062" y="35305"/>
                </a:lnTo>
                <a:lnTo>
                  <a:pt x="8682" y="36829"/>
                </a:lnTo>
                <a:lnTo>
                  <a:pt x="7037" y="42290"/>
                </a:lnTo>
                <a:lnTo>
                  <a:pt x="7152" y="43052"/>
                </a:lnTo>
                <a:lnTo>
                  <a:pt x="12028" y="49148"/>
                </a:lnTo>
                <a:lnTo>
                  <a:pt x="13213" y="50037"/>
                </a:lnTo>
                <a:lnTo>
                  <a:pt x="14581" y="50799"/>
                </a:lnTo>
                <a:lnTo>
                  <a:pt x="16122" y="51561"/>
                </a:lnTo>
                <a:lnTo>
                  <a:pt x="19733" y="53213"/>
                </a:lnTo>
                <a:lnTo>
                  <a:pt x="20089" y="53340"/>
                </a:lnTo>
                <a:lnTo>
                  <a:pt x="21032" y="53975"/>
                </a:lnTo>
                <a:lnTo>
                  <a:pt x="25437" y="66167"/>
                </a:lnTo>
                <a:lnTo>
                  <a:pt x="25276" y="67310"/>
                </a:lnTo>
                <a:lnTo>
                  <a:pt x="25080" y="68326"/>
                </a:lnTo>
                <a:lnTo>
                  <a:pt x="24494" y="70866"/>
                </a:lnTo>
                <a:lnTo>
                  <a:pt x="23505" y="74802"/>
                </a:lnTo>
                <a:lnTo>
                  <a:pt x="21757" y="97154"/>
                </a:lnTo>
                <a:lnTo>
                  <a:pt x="21876" y="99059"/>
                </a:lnTo>
                <a:lnTo>
                  <a:pt x="22136" y="101726"/>
                </a:lnTo>
                <a:lnTo>
                  <a:pt x="22332" y="103250"/>
                </a:lnTo>
                <a:lnTo>
                  <a:pt x="22723" y="103123"/>
                </a:lnTo>
                <a:lnTo>
                  <a:pt x="22884" y="102869"/>
                </a:lnTo>
                <a:lnTo>
                  <a:pt x="23079" y="102742"/>
                </a:lnTo>
                <a:lnTo>
                  <a:pt x="23666" y="101599"/>
                </a:lnTo>
                <a:lnTo>
                  <a:pt x="23827" y="101091"/>
                </a:lnTo>
                <a:lnTo>
                  <a:pt x="23942" y="100456"/>
                </a:lnTo>
                <a:lnTo>
                  <a:pt x="23898" y="96900"/>
                </a:lnTo>
                <a:lnTo>
                  <a:pt x="23746" y="96011"/>
                </a:lnTo>
                <a:lnTo>
                  <a:pt x="23627" y="93852"/>
                </a:lnTo>
                <a:lnTo>
                  <a:pt x="26299" y="77978"/>
                </a:lnTo>
                <a:lnTo>
                  <a:pt x="27242" y="76200"/>
                </a:lnTo>
                <a:lnTo>
                  <a:pt x="31862" y="58928"/>
                </a:lnTo>
                <a:lnTo>
                  <a:pt x="27357" y="58928"/>
                </a:lnTo>
                <a:lnTo>
                  <a:pt x="25908" y="53340"/>
                </a:lnTo>
                <a:lnTo>
                  <a:pt x="24404" y="48387"/>
                </a:lnTo>
                <a:lnTo>
                  <a:pt x="23700" y="46355"/>
                </a:lnTo>
                <a:lnTo>
                  <a:pt x="23033" y="44196"/>
                </a:lnTo>
                <a:lnTo>
                  <a:pt x="15375" y="28575"/>
                </a:lnTo>
                <a:lnTo>
                  <a:pt x="14938" y="27940"/>
                </a:lnTo>
                <a:lnTo>
                  <a:pt x="14501" y="27559"/>
                </a:lnTo>
                <a:lnTo>
                  <a:pt x="14156" y="27178"/>
                </a:lnTo>
                <a:lnTo>
                  <a:pt x="13489" y="26543"/>
                </a:lnTo>
                <a:lnTo>
                  <a:pt x="12546" y="25908"/>
                </a:lnTo>
                <a:lnTo>
                  <a:pt x="12224" y="25781"/>
                </a:lnTo>
                <a:lnTo>
                  <a:pt x="13489" y="25400"/>
                </a:lnTo>
                <a:lnTo>
                  <a:pt x="14627" y="25273"/>
                </a:lnTo>
                <a:lnTo>
                  <a:pt x="17531" y="25273"/>
                </a:lnTo>
                <a:lnTo>
                  <a:pt x="15214" y="19558"/>
                </a:lnTo>
                <a:lnTo>
                  <a:pt x="3737" y="1397"/>
                </a:lnTo>
                <a:lnTo>
                  <a:pt x="2276" y="0"/>
                </a:lnTo>
                <a:close/>
              </a:path>
              <a:path w="36195" h="103504">
                <a:moveTo>
                  <a:pt x="36091" y="33909"/>
                </a:moveTo>
                <a:lnTo>
                  <a:pt x="27357" y="58928"/>
                </a:lnTo>
                <a:lnTo>
                  <a:pt x="31862" y="58928"/>
                </a:lnTo>
                <a:lnTo>
                  <a:pt x="31687" y="44196"/>
                </a:lnTo>
                <a:lnTo>
                  <a:pt x="31659" y="43053"/>
                </a:lnTo>
                <a:lnTo>
                  <a:pt x="35953" y="34671"/>
                </a:lnTo>
                <a:lnTo>
                  <a:pt x="36091" y="33909"/>
                </a:lnTo>
                <a:close/>
              </a:path>
              <a:path w="36195" h="103504">
                <a:moveTo>
                  <a:pt x="30140" y="12827"/>
                </a:moveTo>
                <a:lnTo>
                  <a:pt x="24494" y="12827"/>
                </a:lnTo>
                <a:lnTo>
                  <a:pt x="24919" y="13716"/>
                </a:lnTo>
                <a:lnTo>
                  <a:pt x="25908" y="16383"/>
                </a:lnTo>
                <a:lnTo>
                  <a:pt x="26460" y="18923"/>
                </a:lnTo>
                <a:lnTo>
                  <a:pt x="26561" y="23876"/>
                </a:lnTo>
                <a:lnTo>
                  <a:pt x="26315" y="25654"/>
                </a:lnTo>
                <a:lnTo>
                  <a:pt x="25828" y="27559"/>
                </a:lnTo>
                <a:lnTo>
                  <a:pt x="25471" y="28575"/>
                </a:lnTo>
                <a:lnTo>
                  <a:pt x="24689" y="30353"/>
                </a:lnTo>
                <a:lnTo>
                  <a:pt x="24494" y="30734"/>
                </a:lnTo>
                <a:lnTo>
                  <a:pt x="23820" y="32766"/>
                </a:lnTo>
                <a:lnTo>
                  <a:pt x="23390" y="34671"/>
                </a:lnTo>
                <a:lnTo>
                  <a:pt x="23275" y="37084"/>
                </a:lnTo>
                <a:lnTo>
                  <a:pt x="23390" y="38227"/>
                </a:lnTo>
                <a:lnTo>
                  <a:pt x="23746" y="39243"/>
                </a:lnTo>
                <a:lnTo>
                  <a:pt x="23976" y="39751"/>
                </a:lnTo>
                <a:lnTo>
                  <a:pt x="24413" y="40259"/>
                </a:lnTo>
                <a:lnTo>
                  <a:pt x="24919" y="40640"/>
                </a:lnTo>
                <a:lnTo>
                  <a:pt x="25400" y="39751"/>
                </a:lnTo>
                <a:lnTo>
                  <a:pt x="26453" y="38100"/>
                </a:lnTo>
                <a:lnTo>
                  <a:pt x="27208" y="37084"/>
                </a:lnTo>
                <a:lnTo>
                  <a:pt x="28151" y="36068"/>
                </a:lnTo>
                <a:lnTo>
                  <a:pt x="30669" y="33909"/>
                </a:lnTo>
                <a:lnTo>
                  <a:pt x="36091" y="33909"/>
                </a:lnTo>
                <a:lnTo>
                  <a:pt x="35979" y="30607"/>
                </a:lnTo>
                <a:lnTo>
                  <a:pt x="29795" y="24130"/>
                </a:lnTo>
                <a:lnTo>
                  <a:pt x="29922" y="23876"/>
                </a:lnTo>
                <a:lnTo>
                  <a:pt x="30089" y="23114"/>
                </a:lnTo>
                <a:lnTo>
                  <a:pt x="30464" y="20955"/>
                </a:lnTo>
                <a:lnTo>
                  <a:pt x="30669" y="19304"/>
                </a:lnTo>
                <a:lnTo>
                  <a:pt x="30543" y="14732"/>
                </a:lnTo>
                <a:lnTo>
                  <a:pt x="30347" y="13589"/>
                </a:lnTo>
                <a:lnTo>
                  <a:pt x="30140" y="12827"/>
                </a:lnTo>
                <a:close/>
              </a:path>
              <a:path w="36195" h="103504">
                <a:moveTo>
                  <a:pt x="17531" y="25273"/>
                </a:moveTo>
                <a:lnTo>
                  <a:pt x="15133" y="25273"/>
                </a:lnTo>
                <a:lnTo>
                  <a:pt x="15996" y="25400"/>
                </a:lnTo>
                <a:lnTo>
                  <a:pt x="16398" y="25527"/>
                </a:lnTo>
                <a:lnTo>
                  <a:pt x="17019" y="25654"/>
                </a:lnTo>
                <a:lnTo>
                  <a:pt x="17766" y="26162"/>
                </a:lnTo>
                <a:lnTo>
                  <a:pt x="17531" y="25273"/>
                </a:lnTo>
                <a:close/>
              </a:path>
              <a:path w="36195" h="103504">
                <a:moveTo>
                  <a:pt x="24609" y="8128"/>
                </a:moveTo>
                <a:lnTo>
                  <a:pt x="18476" y="15367"/>
                </a:lnTo>
                <a:lnTo>
                  <a:pt x="18586" y="17018"/>
                </a:lnTo>
                <a:lnTo>
                  <a:pt x="18951" y="19812"/>
                </a:lnTo>
                <a:lnTo>
                  <a:pt x="19181" y="21209"/>
                </a:lnTo>
                <a:lnTo>
                  <a:pt x="19848" y="24257"/>
                </a:lnTo>
                <a:lnTo>
                  <a:pt x="20285" y="23876"/>
                </a:lnTo>
                <a:lnTo>
                  <a:pt x="24494" y="12827"/>
                </a:lnTo>
                <a:lnTo>
                  <a:pt x="30140" y="12827"/>
                </a:lnTo>
                <a:lnTo>
                  <a:pt x="27760" y="9271"/>
                </a:lnTo>
                <a:lnTo>
                  <a:pt x="27484" y="9017"/>
                </a:lnTo>
                <a:lnTo>
                  <a:pt x="27162" y="8890"/>
                </a:lnTo>
                <a:lnTo>
                  <a:pt x="26817" y="8636"/>
                </a:lnTo>
                <a:lnTo>
                  <a:pt x="25598" y="8255"/>
                </a:lnTo>
                <a:lnTo>
                  <a:pt x="25126" y="8255"/>
                </a:lnTo>
                <a:lnTo>
                  <a:pt x="24609" y="812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52301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9738" y="4825"/>
                </a:moveTo>
                <a:lnTo>
                  <a:pt x="6472" y="6730"/>
                </a:lnTo>
                <a:lnTo>
                  <a:pt x="6115" y="6984"/>
                </a:lnTo>
                <a:lnTo>
                  <a:pt x="3505" y="14223"/>
                </a:lnTo>
                <a:lnTo>
                  <a:pt x="3627" y="15239"/>
                </a:lnTo>
                <a:lnTo>
                  <a:pt x="3741" y="15874"/>
                </a:lnTo>
                <a:lnTo>
                  <a:pt x="4183" y="17779"/>
                </a:lnTo>
                <a:lnTo>
                  <a:pt x="5011" y="19811"/>
                </a:lnTo>
                <a:lnTo>
                  <a:pt x="3010" y="20319"/>
                </a:lnTo>
                <a:lnTo>
                  <a:pt x="0" y="24891"/>
                </a:lnTo>
                <a:lnTo>
                  <a:pt x="237" y="25907"/>
                </a:lnTo>
                <a:lnTo>
                  <a:pt x="7886" y="34670"/>
                </a:lnTo>
                <a:lnTo>
                  <a:pt x="9611" y="35940"/>
                </a:lnTo>
                <a:lnTo>
                  <a:pt x="12647" y="37718"/>
                </a:lnTo>
                <a:lnTo>
                  <a:pt x="15005" y="38861"/>
                </a:lnTo>
                <a:lnTo>
                  <a:pt x="16258" y="39496"/>
                </a:lnTo>
                <a:lnTo>
                  <a:pt x="15235" y="40639"/>
                </a:lnTo>
                <a:lnTo>
                  <a:pt x="14822" y="41528"/>
                </a:lnTo>
                <a:lnTo>
                  <a:pt x="14711" y="43433"/>
                </a:lnTo>
                <a:lnTo>
                  <a:pt x="14878" y="44195"/>
                </a:lnTo>
                <a:lnTo>
                  <a:pt x="15591" y="45465"/>
                </a:lnTo>
                <a:lnTo>
                  <a:pt x="15948" y="45846"/>
                </a:lnTo>
                <a:lnTo>
                  <a:pt x="16810" y="46862"/>
                </a:lnTo>
                <a:lnTo>
                  <a:pt x="20697" y="49529"/>
                </a:lnTo>
                <a:lnTo>
                  <a:pt x="21720" y="50164"/>
                </a:lnTo>
                <a:lnTo>
                  <a:pt x="30690" y="65023"/>
                </a:lnTo>
                <a:lnTo>
                  <a:pt x="31668" y="65531"/>
                </a:lnTo>
                <a:lnTo>
                  <a:pt x="32300" y="65785"/>
                </a:lnTo>
                <a:lnTo>
                  <a:pt x="33048" y="65912"/>
                </a:lnTo>
                <a:lnTo>
                  <a:pt x="33473" y="66039"/>
                </a:lnTo>
                <a:lnTo>
                  <a:pt x="34543" y="66166"/>
                </a:lnTo>
                <a:lnTo>
                  <a:pt x="35129" y="66166"/>
                </a:lnTo>
                <a:lnTo>
                  <a:pt x="35911" y="63753"/>
                </a:lnTo>
                <a:lnTo>
                  <a:pt x="36313" y="62864"/>
                </a:lnTo>
                <a:lnTo>
                  <a:pt x="37337" y="60959"/>
                </a:lnTo>
                <a:lnTo>
                  <a:pt x="37647" y="60451"/>
                </a:lnTo>
                <a:lnTo>
                  <a:pt x="38261" y="59562"/>
                </a:lnTo>
                <a:lnTo>
                  <a:pt x="34462" y="59562"/>
                </a:lnTo>
                <a:lnTo>
                  <a:pt x="34623" y="58419"/>
                </a:lnTo>
                <a:lnTo>
                  <a:pt x="34599" y="52958"/>
                </a:lnTo>
                <a:lnTo>
                  <a:pt x="30414" y="52958"/>
                </a:lnTo>
                <a:lnTo>
                  <a:pt x="26194" y="43941"/>
                </a:lnTo>
                <a:lnTo>
                  <a:pt x="24967" y="41528"/>
                </a:lnTo>
                <a:lnTo>
                  <a:pt x="20404" y="33654"/>
                </a:lnTo>
                <a:lnTo>
                  <a:pt x="18305" y="30479"/>
                </a:lnTo>
                <a:lnTo>
                  <a:pt x="17104" y="29209"/>
                </a:lnTo>
                <a:lnTo>
                  <a:pt x="16534" y="28574"/>
                </a:lnTo>
                <a:lnTo>
                  <a:pt x="9335" y="11683"/>
                </a:lnTo>
                <a:lnTo>
                  <a:pt x="9432" y="6730"/>
                </a:lnTo>
                <a:lnTo>
                  <a:pt x="9738" y="4825"/>
                </a:lnTo>
                <a:close/>
              </a:path>
              <a:path w="82550" h="66675">
                <a:moveTo>
                  <a:pt x="53022" y="22224"/>
                </a:moveTo>
                <a:lnTo>
                  <a:pt x="47095" y="34543"/>
                </a:lnTo>
                <a:lnTo>
                  <a:pt x="46973" y="35686"/>
                </a:lnTo>
                <a:lnTo>
                  <a:pt x="42914" y="46735"/>
                </a:lnTo>
                <a:lnTo>
                  <a:pt x="42132" y="47497"/>
                </a:lnTo>
                <a:lnTo>
                  <a:pt x="34462" y="59562"/>
                </a:lnTo>
                <a:lnTo>
                  <a:pt x="38261" y="59562"/>
                </a:lnTo>
                <a:lnTo>
                  <a:pt x="39249" y="58292"/>
                </a:lnTo>
                <a:lnTo>
                  <a:pt x="39568" y="57911"/>
                </a:lnTo>
                <a:lnTo>
                  <a:pt x="44881" y="54736"/>
                </a:lnTo>
                <a:lnTo>
                  <a:pt x="45594" y="54482"/>
                </a:lnTo>
                <a:lnTo>
                  <a:pt x="48457" y="54482"/>
                </a:lnTo>
                <a:lnTo>
                  <a:pt x="49009" y="54228"/>
                </a:lnTo>
                <a:lnTo>
                  <a:pt x="49481" y="53974"/>
                </a:lnTo>
                <a:lnTo>
                  <a:pt x="49952" y="53593"/>
                </a:lnTo>
                <a:lnTo>
                  <a:pt x="50194" y="53466"/>
                </a:lnTo>
                <a:lnTo>
                  <a:pt x="50585" y="53085"/>
                </a:lnTo>
                <a:lnTo>
                  <a:pt x="50895" y="52577"/>
                </a:lnTo>
                <a:lnTo>
                  <a:pt x="51332" y="50926"/>
                </a:lnTo>
                <a:lnTo>
                  <a:pt x="51482" y="50545"/>
                </a:lnTo>
                <a:lnTo>
                  <a:pt x="51677" y="50291"/>
                </a:lnTo>
                <a:lnTo>
                  <a:pt x="51953" y="49783"/>
                </a:lnTo>
                <a:lnTo>
                  <a:pt x="52861" y="48894"/>
                </a:lnTo>
                <a:lnTo>
                  <a:pt x="53494" y="48386"/>
                </a:lnTo>
                <a:lnTo>
                  <a:pt x="54276" y="47878"/>
                </a:lnTo>
                <a:lnTo>
                  <a:pt x="46261" y="47878"/>
                </a:lnTo>
                <a:lnTo>
                  <a:pt x="53494" y="25272"/>
                </a:lnTo>
                <a:lnTo>
                  <a:pt x="58089" y="25272"/>
                </a:lnTo>
                <a:lnTo>
                  <a:pt x="54356" y="22478"/>
                </a:lnTo>
                <a:lnTo>
                  <a:pt x="53022" y="22224"/>
                </a:lnTo>
                <a:close/>
              </a:path>
              <a:path w="82550" h="66675">
                <a:moveTo>
                  <a:pt x="48457" y="54482"/>
                </a:moveTo>
                <a:lnTo>
                  <a:pt x="45594" y="54482"/>
                </a:lnTo>
                <a:lnTo>
                  <a:pt x="45237" y="54736"/>
                </a:lnTo>
                <a:lnTo>
                  <a:pt x="47434" y="54736"/>
                </a:lnTo>
                <a:lnTo>
                  <a:pt x="48457" y="54482"/>
                </a:lnTo>
                <a:close/>
              </a:path>
              <a:path w="82550" h="66675">
                <a:moveTo>
                  <a:pt x="33519" y="31241"/>
                </a:moveTo>
                <a:lnTo>
                  <a:pt x="28287" y="31241"/>
                </a:lnTo>
                <a:lnTo>
                  <a:pt x="28212" y="31876"/>
                </a:lnTo>
                <a:lnTo>
                  <a:pt x="28091" y="32638"/>
                </a:lnTo>
                <a:lnTo>
                  <a:pt x="34599" y="52958"/>
                </a:lnTo>
                <a:lnTo>
                  <a:pt x="34428" y="51688"/>
                </a:lnTo>
                <a:lnTo>
                  <a:pt x="33910" y="49783"/>
                </a:lnTo>
                <a:lnTo>
                  <a:pt x="33715" y="49402"/>
                </a:lnTo>
                <a:lnTo>
                  <a:pt x="33554" y="48894"/>
                </a:lnTo>
                <a:lnTo>
                  <a:pt x="31900" y="43433"/>
                </a:lnTo>
                <a:lnTo>
                  <a:pt x="31997" y="39369"/>
                </a:lnTo>
                <a:lnTo>
                  <a:pt x="32059" y="38607"/>
                </a:lnTo>
                <a:lnTo>
                  <a:pt x="32461" y="37464"/>
                </a:lnTo>
                <a:lnTo>
                  <a:pt x="32813" y="36321"/>
                </a:lnTo>
                <a:lnTo>
                  <a:pt x="33209" y="34543"/>
                </a:lnTo>
                <a:lnTo>
                  <a:pt x="33315" y="33908"/>
                </a:lnTo>
                <a:lnTo>
                  <a:pt x="33416" y="33019"/>
                </a:lnTo>
                <a:lnTo>
                  <a:pt x="33519" y="31241"/>
                </a:lnTo>
                <a:close/>
              </a:path>
              <a:path w="82550" h="66675">
                <a:moveTo>
                  <a:pt x="82344" y="20827"/>
                </a:moveTo>
                <a:lnTo>
                  <a:pt x="75700" y="20827"/>
                </a:lnTo>
                <a:lnTo>
                  <a:pt x="77114" y="20954"/>
                </a:lnTo>
                <a:lnTo>
                  <a:pt x="78299" y="21208"/>
                </a:lnTo>
                <a:lnTo>
                  <a:pt x="79679" y="21716"/>
                </a:lnTo>
                <a:lnTo>
                  <a:pt x="80461" y="22097"/>
                </a:lnTo>
                <a:lnTo>
                  <a:pt x="80622" y="22224"/>
                </a:lnTo>
                <a:lnTo>
                  <a:pt x="79046" y="22859"/>
                </a:lnTo>
                <a:lnTo>
                  <a:pt x="75976" y="24510"/>
                </a:lnTo>
                <a:lnTo>
                  <a:pt x="72871" y="26288"/>
                </a:lnTo>
                <a:lnTo>
                  <a:pt x="69812" y="28193"/>
                </a:lnTo>
                <a:lnTo>
                  <a:pt x="68317" y="29209"/>
                </a:lnTo>
                <a:lnTo>
                  <a:pt x="66822" y="30352"/>
                </a:lnTo>
                <a:lnTo>
                  <a:pt x="63913" y="32384"/>
                </a:lnTo>
                <a:lnTo>
                  <a:pt x="59819" y="35686"/>
                </a:lnTo>
                <a:lnTo>
                  <a:pt x="57266" y="37718"/>
                </a:lnTo>
                <a:lnTo>
                  <a:pt x="52781" y="41655"/>
                </a:lnTo>
                <a:lnTo>
                  <a:pt x="49320" y="44830"/>
                </a:lnTo>
                <a:lnTo>
                  <a:pt x="46491" y="47624"/>
                </a:lnTo>
                <a:lnTo>
                  <a:pt x="46261" y="47878"/>
                </a:lnTo>
                <a:lnTo>
                  <a:pt x="54276" y="47878"/>
                </a:lnTo>
                <a:lnTo>
                  <a:pt x="55184" y="47370"/>
                </a:lnTo>
                <a:lnTo>
                  <a:pt x="56909" y="46608"/>
                </a:lnTo>
                <a:lnTo>
                  <a:pt x="58243" y="46100"/>
                </a:lnTo>
                <a:lnTo>
                  <a:pt x="60681" y="45338"/>
                </a:lnTo>
                <a:lnTo>
                  <a:pt x="61153" y="45338"/>
                </a:lnTo>
                <a:lnTo>
                  <a:pt x="62303" y="45084"/>
                </a:lnTo>
                <a:lnTo>
                  <a:pt x="63039" y="44957"/>
                </a:lnTo>
                <a:lnTo>
                  <a:pt x="64304" y="44449"/>
                </a:lnTo>
                <a:lnTo>
                  <a:pt x="65132" y="44195"/>
                </a:lnTo>
                <a:lnTo>
                  <a:pt x="65523" y="43941"/>
                </a:lnTo>
                <a:lnTo>
                  <a:pt x="66305" y="43306"/>
                </a:lnTo>
                <a:lnTo>
                  <a:pt x="67018" y="42798"/>
                </a:lnTo>
                <a:lnTo>
                  <a:pt x="67604" y="41909"/>
                </a:lnTo>
                <a:lnTo>
                  <a:pt x="67995" y="41020"/>
                </a:lnTo>
                <a:lnTo>
                  <a:pt x="68116" y="40639"/>
                </a:lnTo>
                <a:lnTo>
                  <a:pt x="68002" y="37718"/>
                </a:lnTo>
                <a:lnTo>
                  <a:pt x="67634" y="36575"/>
                </a:lnTo>
                <a:lnTo>
                  <a:pt x="67328" y="35813"/>
                </a:lnTo>
                <a:lnTo>
                  <a:pt x="67248" y="35051"/>
                </a:lnTo>
                <a:lnTo>
                  <a:pt x="74642" y="30225"/>
                </a:lnTo>
                <a:lnTo>
                  <a:pt x="76137" y="29463"/>
                </a:lnTo>
                <a:lnTo>
                  <a:pt x="78609" y="27812"/>
                </a:lnTo>
                <a:lnTo>
                  <a:pt x="79081" y="27431"/>
                </a:lnTo>
                <a:lnTo>
                  <a:pt x="79598" y="26923"/>
                </a:lnTo>
                <a:lnTo>
                  <a:pt x="80070" y="26542"/>
                </a:lnTo>
                <a:lnTo>
                  <a:pt x="80932" y="25526"/>
                </a:lnTo>
                <a:lnTo>
                  <a:pt x="81645" y="24383"/>
                </a:lnTo>
                <a:lnTo>
                  <a:pt x="82105" y="23240"/>
                </a:lnTo>
                <a:lnTo>
                  <a:pt x="82332" y="22351"/>
                </a:lnTo>
                <a:lnTo>
                  <a:pt x="82344" y="20827"/>
                </a:lnTo>
                <a:close/>
              </a:path>
              <a:path w="82550" h="66675">
                <a:moveTo>
                  <a:pt x="23931" y="14350"/>
                </a:moveTo>
                <a:lnTo>
                  <a:pt x="19569" y="22224"/>
                </a:lnTo>
                <a:lnTo>
                  <a:pt x="19689" y="23240"/>
                </a:lnTo>
                <a:lnTo>
                  <a:pt x="24630" y="36321"/>
                </a:lnTo>
                <a:lnTo>
                  <a:pt x="24756" y="35813"/>
                </a:lnTo>
                <a:lnTo>
                  <a:pt x="24952" y="35305"/>
                </a:lnTo>
                <a:lnTo>
                  <a:pt x="26044" y="33400"/>
                </a:lnTo>
                <a:lnTo>
                  <a:pt x="27229" y="32130"/>
                </a:lnTo>
                <a:lnTo>
                  <a:pt x="27735" y="31749"/>
                </a:lnTo>
                <a:lnTo>
                  <a:pt x="28287" y="31241"/>
                </a:lnTo>
                <a:lnTo>
                  <a:pt x="33519" y="31241"/>
                </a:lnTo>
                <a:lnTo>
                  <a:pt x="33398" y="29590"/>
                </a:lnTo>
                <a:lnTo>
                  <a:pt x="33326" y="29209"/>
                </a:lnTo>
                <a:lnTo>
                  <a:pt x="33002" y="27939"/>
                </a:lnTo>
                <a:lnTo>
                  <a:pt x="32530" y="26796"/>
                </a:lnTo>
                <a:lnTo>
                  <a:pt x="32395" y="26542"/>
                </a:lnTo>
                <a:lnTo>
                  <a:pt x="23066" y="26542"/>
                </a:lnTo>
                <a:lnTo>
                  <a:pt x="22663" y="26288"/>
                </a:lnTo>
                <a:lnTo>
                  <a:pt x="22474" y="26034"/>
                </a:lnTo>
                <a:lnTo>
                  <a:pt x="22548" y="25018"/>
                </a:lnTo>
                <a:lnTo>
                  <a:pt x="23882" y="21716"/>
                </a:lnTo>
                <a:lnTo>
                  <a:pt x="24317" y="19811"/>
                </a:lnTo>
                <a:lnTo>
                  <a:pt x="24427" y="19176"/>
                </a:lnTo>
                <a:lnTo>
                  <a:pt x="24314" y="15620"/>
                </a:lnTo>
                <a:lnTo>
                  <a:pt x="24239" y="15239"/>
                </a:lnTo>
                <a:lnTo>
                  <a:pt x="23931" y="14350"/>
                </a:lnTo>
                <a:close/>
              </a:path>
              <a:path w="82550" h="66675">
                <a:moveTo>
                  <a:pt x="58089" y="25272"/>
                </a:moveTo>
                <a:lnTo>
                  <a:pt x="53494" y="25272"/>
                </a:lnTo>
                <a:lnTo>
                  <a:pt x="54241" y="26034"/>
                </a:lnTo>
                <a:lnTo>
                  <a:pt x="54552" y="26288"/>
                </a:lnTo>
                <a:lnTo>
                  <a:pt x="55932" y="28066"/>
                </a:lnTo>
                <a:lnTo>
                  <a:pt x="56748" y="29590"/>
                </a:lnTo>
                <a:lnTo>
                  <a:pt x="57300" y="30987"/>
                </a:lnTo>
                <a:lnTo>
                  <a:pt x="57898" y="33146"/>
                </a:lnTo>
                <a:lnTo>
                  <a:pt x="58013" y="34035"/>
                </a:lnTo>
                <a:lnTo>
                  <a:pt x="60403" y="31495"/>
                </a:lnTo>
                <a:lnTo>
                  <a:pt x="62330" y="29209"/>
                </a:lnTo>
                <a:lnTo>
                  <a:pt x="64695" y="26034"/>
                </a:lnTo>
                <a:lnTo>
                  <a:pt x="59117" y="26034"/>
                </a:lnTo>
                <a:lnTo>
                  <a:pt x="58922" y="25907"/>
                </a:lnTo>
                <a:lnTo>
                  <a:pt x="58715" y="25907"/>
                </a:lnTo>
                <a:lnTo>
                  <a:pt x="58089" y="25272"/>
                </a:lnTo>
                <a:close/>
              </a:path>
              <a:path w="82550" h="66675">
                <a:moveTo>
                  <a:pt x="29356" y="24256"/>
                </a:moveTo>
                <a:lnTo>
                  <a:pt x="29000" y="24256"/>
                </a:lnTo>
                <a:lnTo>
                  <a:pt x="28609" y="24383"/>
                </a:lnTo>
                <a:lnTo>
                  <a:pt x="28206" y="24383"/>
                </a:lnTo>
                <a:lnTo>
                  <a:pt x="27309" y="24637"/>
                </a:lnTo>
                <a:lnTo>
                  <a:pt x="26320" y="25145"/>
                </a:lnTo>
                <a:lnTo>
                  <a:pt x="25768" y="25399"/>
                </a:lnTo>
                <a:lnTo>
                  <a:pt x="24480" y="26288"/>
                </a:lnTo>
                <a:lnTo>
                  <a:pt x="23606" y="26542"/>
                </a:lnTo>
                <a:lnTo>
                  <a:pt x="32395" y="26542"/>
                </a:lnTo>
                <a:lnTo>
                  <a:pt x="32059" y="25907"/>
                </a:lnTo>
                <a:lnTo>
                  <a:pt x="31472" y="25145"/>
                </a:lnTo>
                <a:lnTo>
                  <a:pt x="30805" y="24764"/>
                </a:lnTo>
                <a:lnTo>
                  <a:pt x="30575" y="24510"/>
                </a:lnTo>
                <a:lnTo>
                  <a:pt x="29667" y="24383"/>
                </a:lnTo>
                <a:lnTo>
                  <a:pt x="29356" y="24256"/>
                </a:lnTo>
                <a:close/>
              </a:path>
              <a:path w="82550" h="66675">
                <a:moveTo>
                  <a:pt x="69766" y="9016"/>
                </a:moveTo>
                <a:lnTo>
                  <a:pt x="59713" y="24891"/>
                </a:lnTo>
                <a:lnTo>
                  <a:pt x="59589" y="25526"/>
                </a:lnTo>
                <a:lnTo>
                  <a:pt x="59462" y="25780"/>
                </a:lnTo>
                <a:lnTo>
                  <a:pt x="59313" y="25907"/>
                </a:lnTo>
                <a:lnTo>
                  <a:pt x="59117" y="26034"/>
                </a:lnTo>
                <a:lnTo>
                  <a:pt x="64695" y="26034"/>
                </a:lnTo>
                <a:lnTo>
                  <a:pt x="71571" y="10032"/>
                </a:lnTo>
                <a:lnTo>
                  <a:pt x="71146" y="9778"/>
                </a:lnTo>
                <a:lnTo>
                  <a:pt x="70674" y="9397"/>
                </a:lnTo>
                <a:lnTo>
                  <a:pt x="70237" y="9270"/>
                </a:lnTo>
                <a:lnTo>
                  <a:pt x="69766" y="9016"/>
                </a:lnTo>
                <a:close/>
              </a:path>
              <a:path w="82550" h="66675">
                <a:moveTo>
                  <a:pt x="21766" y="11556"/>
                </a:moveTo>
                <a:lnTo>
                  <a:pt x="21364" y="11683"/>
                </a:lnTo>
                <a:lnTo>
                  <a:pt x="20352" y="11810"/>
                </a:lnTo>
                <a:lnTo>
                  <a:pt x="18616" y="12445"/>
                </a:lnTo>
                <a:lnTo>
                  <a:pt x="14844" y="19938"/>
                </a:lnTo>
                <a:lnTo>
                  <a:pt x="14967" y="21081"/>
                </a:lnTo>
                <a:lnTo>
                  <a:pt x="15074" y="21716"/>
                </a:lnTo>
                <a:lnTo>
                  <a:pt x="15315" y="22732"/>
                </a:lnTo>
                <a:lnTo>
                  <a:pt x="15430" y="20954"/>
                </a:lnTo>
                <a:lnTo>
                  <a:pt x="15752" y="19811"/>
                </a:lnTo>
                <a:lnTo>
                  <a:pt x="18938" y="15366"/>
                </a:lnTo>
                <a:lnTo>
                  <a:pt x="19800" y="14604"/>
                </a:lnTo>
                <a:lnTo>
                  <a:pt x="20306" y="14350"/>
                </a:lnTo>
                <a:lnTo>
                  <a:pt x="23931" y="14350"/>
                </a:lnTo>
                <a:lnTo>
                  <a:pt x="23652" y="13715"/>
                </a:lnTo>
                <a:lnTo>
                  <a:pt x="23275" y="13207"/>
                </a:lnTo>
                <a:lnTo>
                  <a:pt x="22663" y="12445"/>
                </a:lnTo>
                <a:lnTo>
                  <a:pt x="22238" y="12064"/>
                </a:lnTo>
                <a:lnTo>
                  <a:pt x="21766" y="11556"/>
                </a:lnTo>
                <a:close/>
              </a:path>
              <a:path w="82550" h="66675">
                <a:moveTo>
                  <a:pt x="78494" y="0"/>
                </a:moveTo>
                <a:lnTo>
                  <a:pt x="72319" y="21208"/>
                </a:lnTo>
                <a:lnTo>
                  <a:pt x="74090" y="20827"/>
                </a:lnTo>
                <a:lnTo>
                  <a:pt x="82344" y="20827"/>
                </a:lnTo>
                <a:lnTo>
                  <a:pt x="82151" y="19811"/>
                </a:lnTo>
                <a:lnTo>
                  <a:pt x="81921" y="19176"/>
                </a:lnTo>
                <a:lnTo>
                  <a:pt x="81406" y="18160"/>
                </a:lnTo>
                <a:lnTo>
                  <a:pt x="81013" y="17525"/>
                </a:lnTo>
                <a:lnTo>
                  <a:pt x="80006" y="16382"/>
                </a:lnTo>
                <a:lnTo>
                  <a:pt x="79633" y="16001"/>
                </a:lnTo>
                <a:lnTo>
                  <a:pt x="80070" y="14477"/>
                </a:lnTo>
                <a:lnTo>
                  <a:pt x="80514" y="12445"/>
                </a:lnTo>
                <a:lnTo>
                  <a:pt x="80741" y="10921"/>
                </a:lnTo>
                <a:lnTo>
                  <a:pt x="80865" y="9651"/>
                </a:lnTo>
                <a:lnTo>
                  <a:pt x="80785" y="6223"/>
                </a:lnTo>
                <a:lnTo>
                  <a:pt x="79276" y="1270"/>
                </a:lnTo>
                <a:lnTo>
                  <a:pt x="7849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10154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29" h="69850">
                <a:moveTo>
                  <a:pt x="10142" y="23729"/>
                </a:moveTo>
                <a:lnTo>
                  <a:pt x="0" y="31643"/>
                </a:lnTo>
                <a:lnTo>
                  <a:pt x="356" y="33441"/>
                </a:lnTo>
                <a:lnTo>
                  <a:pt x="586" y="34815"/>
                </a:lnTo>
                <a:lnTo>
                  <a:pt x="724" y="36338"/>
                </a:lnTo>
                <a:lnTo>
                  <a:pt x="768" y="42294"/>
                </a:lnTo>
                <a:lnTo>
                  <a:pt x="1023" y="42878"/>
                </a:lnTo>
                <a:lnTo>
                  <a:pt x="1269" y="43542"/>
                </a:lnTo>
                <a:lnTo>
                  <a:pt x="1460" y="43977"/>
                </a:lnTo>
                <a:lnTo>
                  <a:pt x="1960" y="46795"/>
                </a:lnTo>
                <a:lnTo>
                  <a:pt x="3346" y="69230"/>
                </a:lnTo>
                <a:lnTo>
                  <a:pt x="3852" y="68520"/>
                </a:lnTo>
                <a:lnTo>
                  <a:pt x="6451" y="63046"/>
                </a:lnTo>
                <a:lnTo>
                  <a:pt x="7003" y="62336"/>
                </a:lnTo>
                <a:lnTo>
                  <a:pt x="16869" y="57755"/>
                </a:lnTo>
                <a:lnTo>
                  <a:pt x="30221" y="57755"/>
                </a:lnTo>
                <a:lnTo>
                  <a:pt x="31451" y="57125"/>
                </a:lnTo>
                <a:lnTo>
                  <a:pt x="35269" y="52899"/>
                </a:lnTo>
                <a:lnTo>
                  <a:pt x="37350" y="52784"/>
                </a:lnTo>
                <a:lnTo>
                  <a:pt x="51823" y="44092"/>
                </a:lnTo>
                <a:lnTo>
                  <a:pt x="51764" y="42168"/>
                </a:lnTo>
                <a:lnTo>
                  <a:pt x="51621" y="41194"/>
                </a:lnTo>
                <a:lnTo>
                  <a:pt x="51196" y="39786"/>
                </a:lnTo>
                <a:lnTo>
                  <a:pt x="50954" y="39121"/>
                </a:lnTo>
                <a:lnTo>
                  <a:pt x="50678" y="38537"/>
                </a:lnTo>
                <a:lnTo>
                  <a:pt x="52449" y="37438"/>
                </a:lnTo>
                <a:lnTo>
                  <a:pt x="62121" y="23775"/>
                </a:lnTo>
                <a:lnTo>
                  <a:pt x="11442" y="23775"/>
                </a:lnTo>
                <a:lnTo>
                  <a:pt x="10142" y="23729"/>
                </a:lnTo>
                <a:close/>
              </a:path>
              <a:path w="62229" h="69850">
                <a:moveTo>
                  <a:pt x="30221" y="57755"/>
                </a:moveTo>
                <a:lnTo>
                  <a:pt x="16869" y="57755"/>
                </a:lnTo>
                <a:lnTo>
                  <a:pt x="18675" y="57915"/>
                </a:lnTo>
                <a:lnTo>
                  <a:pt x="19422" y="58030"/>
                </a:lnTo>
                <a:lnTo>
                  <a:pt x="25598" y="58854"/>
                </a:lnTo>
                <a:lnTo>
                  <a:pt x="26380" y="58774"/>
                </a:lnTo>
                <a:lnTo>
                  <a:pt x="27921" y="58534"/>
                </a:lnTo>
                <a:lnTo>
                  <a:pt x="28588" y="58385"/>
                </a:lnTo>
                <a:lnTo>
                  <a:pt x="29908" y="57915"/>
                </a:lnTo>
                <a:lnTo>
                  <a:pt x="30221" y="57755"/>
                </a:lnTo>
                <a:close/>
              </a:path>
              <a:path w="62229" h="69850">
                <a:moveTo>
                  <a:pt x="16950" y="7993"/>
                </a:moveTo>
                <a:lnTo>
                  <a:pt x="16042" y="8074"/>
                </a:lnTo>
                <a:lnTo>
                  <a:pt x="15260" y="8303"/>
                </a:lnTo>
                <a:lnTo>
                  <a:pt x="14903" y="8497"/>
                </a:lnTo>
                <a:lnTo>
                  <a:pt x="14547" y="8658"/>
                </a:lnTo>
                <a:lnTo>
                  <a:pt x="10616" y="19938"/>
                </a:lnTo>
                <a:lnTo>
                  <a:pt x="10740" y="21152"/>
                </a:lnTo>
                <a:lnTo>
                  <a:pt x="10970" y="22401"/>
                </a:lnTo>
                <a:lnTo>
                  <a:pt x="11327" y="23535"/>
                </a:lnTo>
                <a:lnTo>
                  <a:pt x="11442" y="23775"/>
                </a:lnTo>
                <a:lnTo>
                  <a:pt x="62121" y="23775"/>
                </a:lnTo>
                <a:lnTo>
                  <a:pt x="62040" y="22366"/>
                </a:lnTo>
                <a:lnTo>
                  <a:pt x="61925" y="21542"/>
                </a:lnTo>
                <a:lnTo>
                  <a:pt x="61509" y="19938"/>
                </a:lnTo>
                <a:lnTo>
                  <a:pt x="44906" y="19938"/>
                </a:lnTo>
                <a:lnTo>
                  <a:pt x="44584" y="18839"/>
                </a:lnTo>
                <a:lnTo>
                  <a:pt x="37983" y="15357"/>
                </a:lnTo>
                <a:lnTo>
                  <a:pt x="38260" y="13158"/>
                </a:lnTo>
                <a:lnTo>
                  <a:pt x="38373" y="11910"/>
                </a:lnTo>
                <a:lnTo>
                  <a:pt x="38408" y="10181"/>
                </a:lnTo>
                <a:lnTo>
                  <a:pt x="22412" y="10181"/>
                </a:lnTo>
                <a:lnTo>
                  <a:pt x="20998" y="9242"/>
                </a:lnTo>
                <a:lnTo>
                  <a:pt x="19698" y="8577"/>
                </a:lnTo>
                <a:lnTo>
                  <a:pt x="19066" y="8348"/>
                </a:lnTo>
                <a:lnTo>
                  <a:pt x="18514" y="8188"/>
                </a:lnTo>
                <a:lnTo>
                  <a:pt x="17973" y="8074"/>
                </a:lnTo>
                <a:lnTo>
                  <a:pt x="16950" y="7993"/>
                </a:lnTo>
                <a:close/>
              </a:path>
              <a:path w="62229" h="69850">
                <a:moveTo>
                  <a:pt x="54968" y="13869"/>
                </a:moveTo>
                <a:lnTo>
                  <a:pt x="44906" y="19938"/>
                </a:lnTo>
                <a:lnTo>
                  <a:pt x="61509" y="19938"/>
                </a:lnTo>
                <a:lnTo>
                  <a:pt x="54968" y="13869"/>
                </a:lnTo>
                <a:close/>
              </a:path>
              <a:path w="62229" h="69850">
                <a:moveTo>
                  <a:pt x="39754" y="15117"/>
                </a:moveTo>
                <a:lnTo>
                  <a:pt x="39282" y="15117"/>
                </a:lnTo>
                <a:lnTo>
                  <a:pt x="38845" y="15163"/>
                </a:lnTo>
                <a:lnTo>
                  <a:pt x="38213" y="15277"/>
                </a:lnTo>
                <a:lnTo>
                  <a:pt x="37983" y="15357"/>
                </a:lnTo>
                <a:lnTo>
                  <a:pt x="41147" y="15357"/>
                </a:lnTo>
                <a:lnTo>
                  <a:pt x="40306" y="15163"/>
                </a:lnTo>
                <a:lnTo>
                  <a:pt x="39754" y="15117"/>
                </a:lnTo>
                <a:close/>
              </a:path>
              <a:path w="62229" h="69850">
                <a:moveTo>
                  <a:pt x="30899" y="0"/>
                </a:moveTo>
                <a:lnTo>
                  <a:pt x="22412" y="10181"/>
                </a:lnTo>
                <a:lnTo>
                  <a:pt x="38408" y="10181"/>
                </a:lnTo>
                <a:lnTo>
                  <a:pt x="308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13385" y="333340"/>
            <a:ext cx="55244" cy="44450"/>
          </a:xfrm>
          <a:custGeom>
            <a:avLst/>
            <a:gdLst/>
            <a:ahLst/>
            <a:cxnLst/>
            <a:rect l="l" t="t" r="r" b="b"/>
            <a:pathLst>
              <a:path w="55245" h="44450">
                <a:moveTo>
                  <a:pt x="19181" y="8818"/>
                </a:moveTo>
                <a:lnTo>
                  <a:pt x="10338" y="20992"/>
                </a:lnTo>
                <a:lnTo>
                  <a:pt x="9199" y="21771"/>
                </a:lnTo>
                <a:lnTo>
                  <a:pt x="0" y="43977"/>
                </a:lnTo>
                <a:lnTo>
                  <a:pt x="310" y="43382"/>
                </a:lnTo>
                <a:lnTo>
                  <a:pt x="701" y="42718"/>
                </a:lnTo>
                <a:lnTo>
                  <a:pt x="7509" y="37907"/>
                </a:lnTo>
                <a:lnTo>
                  <a:pt x="8095" y="37747"/>
                </a:lnTo>
                <a:lnTo>
                  <a:pt x="8728" y="37633"/>
                </a:lnTo>
                <a:lnTo>
                  <a:pt x="9349" y="37552"/>
                </a:lnTo>
                <a:lnTo>
                  <a:pt x="10683" y="37472"/>
                </a:lnTo>
                <a:lnTo>
                  <a:pt x="27438" y="37472"/>
                </a:lnTo>
                <a:lnTo>
                  <a:pt x="28381" y="36842"/>
                </a:lnTo>
                <a:lnTo>
                  <a:pt x="28933" y="36338"/>
                </a:lnTo>
                <a:lnTo>
                  <a:pt x="29519" y="35709"/>
                </a:lnTo>
                <a:lnTo>
                  <a:pt x="29956" y="35124"/>
                </a:lnTo>
                <a:lnTo>
                  <a:pt x="30423" y="34300"/>
                </a:lnTo>
                <a:lnTo>
                  <a:pt x="5071" y="34300"/>
                </a:lnTo>
                <a:lnTo>
                  <a:pt x="5391" y="33246"/>
                </a:lnTo>
                <a:lnTo>
                  <a:pt x="9866" y="27142"/>
                </a:lnTo>
                <a:lnTo>
                  <a:pt x="11022" y="26398"/>
                </a:lnTo>
                <a:lnTo>
                  <a:pt x="17651" y="18518"/>
                </a:lnTo>
                <a:lnTo>
                  <a:pt x="25264" y="18518"/>
                </a:lnTo>
                <a:lnTo>
                  <a:pt x="31102" y="11784"/>
                </a:lnTo>
                <a:lnTo>
                  <a:pt x="24689" y="11784"/>
                </a:lnTo>
                <a:lnTo>
                  <a:pt x="23621" y="10696"/>
                </a:lnTo>
                <a:lnTo>
                  <a:pt x="22419" y="9837"/>
                </a:lnTo>
                <a:lnTo>
                  <a:pt x="21780" y="9482"/>
                </a:lnTo>
                <a:lnTo>
                  <a:pt x="20986" y="9127"/>
                </a:lnTo>
                <a:lnTo>
                  <a:pt x="20124" y="8887"/>
                </a:lnTo>
                <a:lnTo>
                  <a:pt x="19181" y="8818"/>
                </a:lnTo>
                <a:close/>
              </a:path>
              <a:path w="55245" h="44450">
                <a:moveTo>
                  <a:pt x="27438" y="37472"/>
                </a:moveTo>
                <a:lnTo>
                  <a:pt x="10683" y="37472"/>
                </a:lnTo>
                <a:lnTo>
                  <a:pt x="12925" y="37587"/>
                </a:lnTo>
                <a:lnTo>
                  <a:pt x="14581" y="37862"/>
                </a:lnTo>
                <a:lnTo>
                  <a:pt x="17996" y="38652"/>
                </a:lnTo>
                <a:lnTo>
                  <a:pt x="19296" y="38801"/>
                </a:lnTo>
                <a:lnTo>
                  <a:pt x="20676" y="38881"/>
                </a:lnTo>
                <a:lnTo>
                  <a:pt x="22125" y="38881"/>
                </a:lnTo>
                <a:lnTo>
                  <a:pt x="22838" y="38847"/>
                </a:lnTo>
                <a:lnTo>
                  <a:pt x="23585" y="38766"/>
                </a:lnTo>
                <a:lnTo>
                  <a:pt x="25034" y="38457"/>
                </a:lnTo>
                <a:lnTo>
                  <a:pt x="25747" y="38262"/>
                </a:lnTo>
                <a:lnTo>
                  <a:pt x="26715" y="37862"/>
                </a:lnTo>
                <a:lnTo>
                  <a:pt x="27438" y="37472"/>
                </a:lnTo>
                <a:close/>
              </a:path>
              <a:path w="55245" h="44450">
                <a:moveTo>
                  <a:pt x="54013" y="206"/>
                </a:moveTo>
                <a:lnTo>
                  <a:pt x="39386" y="16445"/>
                </a:lnTo>
                <a:lnTo>
                  <a:pt x="38408" y="17190"/>
                </a:lnTo>
                <a:lnTo>
                  <a:pt x="22918" y="25264"/>
                </a:lnTo>
                <a:lnTo>
                  <a:pt x="20239" y="26398"/>
                </a:lnTo>
                <a:lnTo>
                  <a:pt x="5071" y="34300"/>
                </a:lnTo>
                <a:lnTo>
                  <a:pt x="30423" y="34300"/>
                </a:lnTo>
                <a:lnTo>
                  <a:pt x="30784" y="33601"/>
                </a:lnTo>
                <a:lnTo>
                  <a:pt x="31325" y="31723"/>
                </a:lnTo>
                <a:lnTo>
                  <a:pt x="39529" y="31723"/>
                </a:lnTo>
                <a:lnTo>
                  <a:pt x="45858" y="26741"/>
                </a:lnTo>
                <a:lnTo>
                  <a:pt x="45738" y="23924"/>
                </a:lnTo>
                <a:lnTo>
                  <a:pt x="45481" y="22836"/>
                </a:lnTo>
                <a:lnTo>
                  <a:pt x="44423" y="20167"/>
                </a:lnTo>
                <a:lnTo>
                  <a:pt x="43629" y="18679"/>
                </a:lnTo>
                <a:lnTo>
                  <a:pt x="44308" y="18289"/>
                </a:lnTo>
                <a:lnTo>
                  <a:pt x="47252" y="16365"/>
                </a:lnTo>
                <a:lnTo>
                  <a:pt x="48471" y="15392"/>
                </a:lnTo>
                <a:lnTo>
                  <a:pt x="49138" y="14888"/>
                </a:lnTo>
                <a:lnTo>
                  <a:pt x="49770" y="14292"/>
                </a:lnTo>
                <a:lnTo>
                  <a:pt x="50437" y="13708"/>
                </a:lnTo>
                <a:lnTo>
                  <a:pt x="51069" y="13078"/>
                </a:lnTo>
                <a:lnTo>
                  <a:pt x="55229" y="5726"/>
                </a:lnTo>
                <a:lnTo>
                  <a:pt x="55117" y="2897"/>
                </a:lnTo>
                <a:lnTo>
                  <a:pt x="54876" y="2004"/>
                </a:lnTo>
                <a:lnTo>
                  <a:pt x="54485" y="1099"/>
                </a:lnTo>
                <a:lnTo>
                  <a:pt x="54013" y="206"/>
                </a:lnTo>
                <a:close/>
              </a:path>
              <a:path w="55245" h="44450">
                <a:moveTo>
                  <a:pt x="39529" y="31723"/>
                </a:moveTo>
                <a:lnTo>
                  <a:pt x="31325" y="31723"/>
                </a:lnTo>
                <a:lnTo>
                  <a:pt x="32233" y="31838"/>
                </a:lnTo>
                <a:lnTo>
                  <a:pt x="35257" y="32032"/>
                </a:lnTo>
                <a:lnTo>
                  <a:pt x="36051" y="32032"/>
                </a:lnTo>
                <a:lnTo>
                  <a:pt x="37661" y="31952"/>
                </a:lnTo>
                <a:lnTo>
                  <a:pt x="38489" y="31872"/>
                </a:lnTo>
                <a:lnTo>
                  <a:pt x="39529" y="31723"/>
                </a:lnTo>
                <a:close/>
              </a:path>
              <a:path w="55245" h="44450">
                <a:moveTo>
                  <a:pt x="25264" y="18518"/>
                </a:moveTo>
                <a:lnTo>
                  <a:pt x="17651" y="18518"/>
                </a:lnTo>
                <a:lnTo>
                  <a:pt x="17847" y="19194"/>
                </a:lnTo>
                <a:lnTo>
                  <a:pt x="17883" y="19389"/>
                </a:lnTo>
                <a:lnTo>
                  <a:pt x="17990" y="22481"/>
                </a:lnTo>
                <a:lnTo>
                  <a:pt x="17881" y="23145"/>
                </a:lnTo>
                <a:lnTo>
                  <a:pt x="17660" y="24004"/>
                </a:lnTo>
                <a:lnTo>
                  <a:pt x="17295" y="25023"/>
                </a:lnTo>
                <a:lnTo>
                  <a:pt x="19882" y="23145"/>
                </a:lnTo>
                <a:lnTo>
                  <a:pt x="21122" y="22160"/>
                </a:lnTo>
                <a:lnTo>
                  <a:pt x="23275" y="20362"/>
                </a:lnTo>
                <a:lnTo>
                  <a:pt x="25264" y="18518"/>
                </a:lnTo>
                <a:close/>
              </a:path>
              <a:path w="55245" h="44450">
                <a:moveTo>
                  <a:pt x="42360" y="5875"/>
                </a:moveTo>
                <a:lnTo>
                  <a:pt x="34199" y="5875"/>
                </a:lnTo>
                <a:lnTo>
                  <a:pt x="34244" y="6264"/>
                </a:lnTo>
                <a:lnTo>
                  <a:pt x="34371" y="10307"/>
                </a:lnTo>
                <a:lnTo>
                  <a:pt x="32475" y="18679"/>
                </a:lnTo>
                <a:lnTo>
                  <a:pt x="33417" y="17980"/>
                </a:lnTo>
                <a:lnTo>
                  <a:pt x="42295" y="6470"/>
                </a:lnTo>
                <a:lnTo>
                  <a:pt x="42360" y="5875"/>
                </a:lnTo>
                <a:close/>
              </a:path>
              <a:path w="55245" h="44450">
                <a:moveTo>
                  <a:pt x="37615" y="0"/>
                </a:moveTo>
                <a:lnTo>
                  <a:pt x="24689" y="11784"/>
                </a:lnTo>
                <a:lnTo>
                  <a:pt x="31102" y="11784"/>
                </a:lnTo>
                <a:lnTo>
                  <a:pt x="32678" y="9288"/>
                </a:lnTo>
                <a:lnTo>
                  <a:pt x="33613" y="7444"/>
                </a:lnTo>
                <a:lnTo>
                  <a:pt x="34084" y="6264"/>
                </a:lnTo>
                <a:lnTo>
                  <a:pt x="34199" y="5875"/>
                </a:lnTo>
                <a:lnTo>
                  <a:pt x="42360" y="5875"/>
                </a:lnTo>
                <a:lnTo>
                  <a:pt x="38489" y="125"/>
                </a:lnTo>
                <a:lnTo>
                  <a:pt x="3761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36985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5" h="17145">
                <a:moveTo>
                  <a:pt x="3561" y="0"/>
                </a:moveTo>
                <a:lnTo>
                  <a:pt x="0" y="15506"/>
                </a:lnTo>
                <a:lnTo>
                  <a:pt x="100" y="16881"/>
                </a:lnTo>
                <a:lnTo>
                  <a:pt x="5608" y="7913"/>
                </a:lnTo>
                <a:lnTo>
                  <a:pt x="5482" y="4111"/>
                </a:lnTo>
                <a:lnTo>
                  <a:pt x="35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23206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4760" y="0"/>
                </a:moveTo>
                <a:lnTo>
                  <a:pt x="0" y="9162"/>
                </a:lnTo>
                <a:lnTo>
                  <a:pt x="241" y="11360"/>
                </a:lnTo>
                <a:lnTo>
                  <a:pt x="436" y="11441"/>
                </a:lnTo>
                <a:lnTo>
                  <a:pt x="942" y="11555"/>
                </a:lnTo>
                <a:lnTo>
                  <a:pt x="1299" y="11555"/>
                </a:lnTo>
                <a:lnTo>
                  <a:pt x="1690" y="11509"/>
                </a:lnTo>
                <a:lnTo>
                  <a:pt x="4849" y="790"/>
                </a:lnTo>
                <a:lnTo>
                  <a:pt x="5036" y="45"/>
                </a:lnTo>
                <a:lnTo>
                  <a:pt x="476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77207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333" y="5794"/>
                </a:moveTo>
                <a:lnTo>
                  <a:pt x="1023" y="6230"/>
                </a:lnTo>
                <a:lnTo>
                  <a:pt x="666" y="6665"/>
                </a:lnTo>
                <a:lnTo>
                  <a:pt x="0" y="7638"/>
                </a:lnTo>
                <a:lnTo>
                  <a:pt x="4323" y="12884"/>
                </a:lnTo>
                <a:lnTo>
                  <a:pt x="4174" y="13124"/>
                </a:lnTo>
                <a:lnTo>
                  <a:pt x="3852" y="13903"/>
                </a:lnTo>
                <a:lnTo>
                  <a:pt x="3702" y="14453"/>
                </a:lnTo>
                <a:lnTo>
                  <a:pt x="3702" y="17190"/>
                </a:lnTo>
                <a:lnTo>
                  <a:pt x="3932" y="18175"/>
                </a:lnTo>
                <a:lnTo>
                  <a:pt x="10660" y="26432"/>
                </a:lnTo>
                <a:lnTo>
                  <a:pt x="11603" y="27062"/>
                </a:lnTo>
                <a:lnTo>
                  <a:pt x="12385" y="27680"/>
                </a:lnTo>
                <a:lnTo>
                  <a:pt x="14386" y="27680"/>
                </a:lnTo>
                <a:lnTo>
                  <a:pt x="16088" y="29639"/>
                </a:lnTo>
                <a:lnTo>
                  <a:pt x="16674" y="30383"/>
                </a:lnTo>
                <a:lnTo>
                  <a:pt x="16559" y="28826"/>
                </a:lnTo>
                <a:lnTo>
                  <a:pt x="16237" y="26203"/>
                </a:lnTo>
                <a:lnTo>
                  <a:pt x="11798" y="10971"/>
                </a:lnTo>
                <a:lnTo>
                  <a:pt x="11476" y="9952"/>
                </a:lnTo>
                <a:lnTo>
                  <a:pt x="10464" y="7329"/>
                </a:lnTo>
                <a:lnTo>
                  <a:pt x="10142" y="6585"/>
                </a:lnTo>
                <a:lnTo>
                  <a:pt x="2046" y="6585"/>
                </a:lnTo>
                <a:lnTo>
                  <a:pt x="1333" y="5794"/>
                </a:lnTo>
                <a:close/>
              </a:path>
              <a:path w="17145" h="30479">
                <a:moveTo>
                  <a:pt x="5864" y="0"/>
                </a:moveTo>
                <a:lnTo>
                  <a:pt x="5669" y="400"/>
                </a:lnTo>
                <a:lnTo>
                  <a:pt x="5186" y="1099"/>
                </a:lnTo>
                <a:lnTo>
                  <a:pt x="4956" y="1488"/>
                </a:lnTo>
                <a:lnTo>
                  <a:pt x="6175" y="2782"/>
                </a:lnTo>
                <a:lnTo>
                  <a:pt x="2046" y="6585"/>
                </a:lnTo>
                <a:lnTo>
                  <a:pt x="10142" y="6585"/>
                </a:lnTo>
                <a:lnTo>
                  <a:pt x="6646" y="939"/>
                </a:lnTo>
                <a:lnTo>
                  <a:pt x="58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70445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299" y="2267"/>
                </a:moveTo>
                <a:lnTo>
                  <a:pt x="15329" y="14246"/>
                </a:lnTo>
                <a:lnTo>
                  <a:pt x="14466" y="13433"/>
                </a:lnTo>
                <a:lnTo>
                  <a:pt x="12776" y="11704"/>
                </a:lnTo>
                <a:lnTo>
                  <a:pt x="12155" y="11005"/>
                </a:lnTo>
                <a:lnTo>
                  <a:pt x="10775" y="9242"/>
                </a:lnTo>
                <a:lnTo>
                  <a:pt x="9521" y="7444"/>
                </a:lnTo>
                <a:lnTo>
                  <a:pt x="8709" y="6069"/>
                </a:lnTo>
                <a:lnTo>
                  <a:pt x="4875" y="6069"/>
                </a:lnTo>
                <a:lnTo>
                  <a:pt x="3817" y="5210"/>
                </a:lnTo>
                <a:lnTo>
                  <a:pt x="3300" y="4695"/>
                </a:lnTo>
                <a:lnTo>
                  <a:pt x="2679" y="4031"/>
                </a:lnTo>
                <a:lnTo>
                  <a:pt x="2012" y="3252"/>
                </a:lnTo>
                <a:lnTo>
                  <a:pt x="1299" y="2267"/>
                </a:lnTo>
                <a:close/>
              </a:path>
              <a:path w="15875" h="14604">
                <a:moveTo>
                  <a:pt x="5899" y="0"/>
                </a:moveTo>
                <a:lnTo>
                  <a:pt x="4875" y="6069"/>
                </a:lnTo>
                <a:lnTo>
                  <a:pt x="8709" y="6069"/>
                </a:lnTo>
                <a:lnTo>
                  <a:pt x="8102" y="5016"/>
                </a:lnTo>
                <a:lnTo>
                  <a:pt x="7500" y="3836"/>
                </a:lnTo>
                <a:lnTo>
                  <a:pt x="6405" y="1454"/>
                </a:lnTo>
                <a:lnTo>
                  <a:pt x="5899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64742" y="43268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40">
                <a:moveTo>
                  <a:pt x="3346" y="0"/>
                </a:moveTo>
                <a:lnTo>
                  <a:pt x="1966" y="469"/>
                </a:lnTo>
                <a:lnTo>
                  <a:pt x="908" y="664"/>
                </a:lnTo>
                <a:lnTo>
                  <a:pt x="0" y="2301"/>
                </a:lnTo>
                <a:lnTo>
                  <a:pt x="3656" y="2301"/>
                </a:lnTo>
                <a:lnTo>
                  <a:pt x="3346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55364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2696" y="1328"/>
                </a:moveTo>
                <a:lnTo>
                  <a:pt x="3555" y="2233"/>
                </a:lnTo>
                <a:lnTo>
                  <a:pt x="3666" y="2542"/>
                </a:lnTo>
                <a:lnTo>
                  <a:pt x="0" y="18472"/>
                </a:lnTo>
                <a:lnTo>
                  <a:pt x="118" y="19538"/>
                </a:lnTo>
                <a:lnTo>
                  <a:pt x="12609" y="42168"/>
                </a:lnTo>
                <a:lnTo>
                  <a:pt x="12839" y="40599"/>
                </a:lnTo>
                <a:lnTo>
                  <a:pt x="13000" y="39820"/>
                </a:lnTo>
                <a:lnTo>
                  <a:pt x="34147" y="12643"/>
                </a:lnTo>
                <a:lnTo>
                  <a:pt x="35251" y="11864"/>
                </a:lnTo>
                <a:lnTo>
                  <a:pt x="37218" y="10250"/>
                </a:lnTo>
                <a:lnTo>
                  <a:pt x="39104" y="8417"/>
                </a:lnTo>
                <a:lnTo>
                  <a:pt x="41018" y="6264"/>
                </a:lnTo>
                <a:lnTo>
                  <a:pt x="17875" y="6264"/>
                </a:lnTo>
                <a:lnTo>
                  <a:pt x="16611" y="6104"/>
                </a:lnTo>
                <a:lnTo>
                  <a:pt x="11685" y="1557"/>
                </a:lnTo>
                <a:lnTo>
                  <a:pt x="4858" y="1557"/>
                </a:lnTo>
                <a:lnTo>
                  <a:pt x="3409" y="1488"/>
                </a:lnTo>
                <a:lnTo>
                  <a:pt x="2696" y="1328"/>
                </a:lnTo>
                <a:close/>
              </a:path>
              <a:path w="41275" h="42545">
                <a:moveTo>
                  <a:pt x="33366" y="1523"/>
                </a:moveTo>
                <a:lnTo>
                  <a:pt x="25419" y="4111"/>
                </a:lnTo>
                <a:lnTo>
                  <a:pt x="24085" y="4810"/>
                </a:lnTo>
                <a:lnTo>
                  <a:pt x="18508" y="6264"/>
                </a:lnTo>
                <a:lnTo>
                  <a:pt x="41018" y="6264"/>
                </a:lnTo>
                <a:lnTo>
                  <a:pt x="41160" y="6104"/>
                </a:lnTo>
                <a:lnTo>
                  <a:pt x="41091" y="5875"/>
                </a:lnTo>
                <a:lnTo>
                  <a:pt x="40622" y="5394"/>
                </a:lnTo>
                <a:lnTo>
                  <a:pt x="33998" y="1557"/>
                </a:lnTo>
                <a:lnTo>
                  <a:pt x="33366" y="1523"/>
                </a:lnTo>
                <a:close/>
              </a:path>
              <a:path w="41275" h="42545">
                <a:moveTo>
                  <a:pt x="11114" y="0"/>
                </a:moveTo>
                <a:lnTo>
                  <a:pt x="4858" y="1557"/>
                </a:lnTo>
                <a:lnTo>
                  <a:pt x="11685" y="1557"/>
                </a:lnTo>
                <a:lnTo>
                  <a:pt x="1111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83470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21420" y="21565"/>
                </a:moveTo>
                <a:lnTo>
                  <a:pt x="14850" y="21565"/>
                </a:lnTo>
                <a:lnTo>
                  <a:pt x="15045" y="21725"/>
                </a:lnTo>
                <a:lnTo>
                  <a:pt x="15168" y="22000"/>
                </a:lnTo>
                <a:lnTo>
                  <a:pt x="15954" y="24348"/>
                </a:lnTo>
                <a:lnTo>
                  <a:pt x="15367" y="25172"/>
                </a:lnTo>
                <a:lnTo>
                  <a:pt x="14378" y="26776"/>
                </a:lnTo>
                <a:lnTo>
                  <a:pt x="12181" y="36957"/>
                </a:lnTo>
                <a:lnTo>
                  <a:pt x="12289" y="37930"/>
                </a:lnTo>
                <a:lnTo>
                  <a:pt x="12547" y="39545"/>
                </a:lnTo>
                <a:lnTo>
                  <a:pt x="13044" y="41343"/>
                </a:lnTo>
                <a:lnTo>
                  <a:pt x="13254" y="41813"/>
                </a:lnTo>
                <a:lnTo>
                  <a:pt x="13702" y="42557"/>
                </a:lnTo>
                <a:lnTo>
                  <a:pt x="14157" y="43416"/>
                </a:lnTo>
                <a:lnTo>
                  <a:pt x="16478" y="53437"/>
                </a:lnTo>
                <a:lnTo>
                  <a:pt x="16394" y="54262"/>
                </a:lnTo>
                <a:lnTo>
                  <a:pt x="16240" y="55201"/>
                </a:lnTo>
                <a:lnTo>
                  <a:pt x="15954" y="56140"/>
                </a:lnTo>
                <a:lnTo>
                  <a:pt x="15958" y="58808"/>
                </a:lnTo>
                <a:lnTo>
                  <a:pt x="17955" y="63779"/>
                </a:lnTo>
                <a:lnTo>
                  <a:pt x="18507" y="62989"/>
                </a:lnTo>
                <a:lnTo>
                  <a:pt x="21612" y="55201"/>
                </a:lnTo>
                <a:lnTo>
                  <a:pt x="21531" y="53437"/>
                </a:lnTo>
                <a:lnTo>
                  <a:pt x="20979" y="51673"/>
                </a:lnTo>
                <a:lnTo>
                  <a:pt x="20554" y="50230"/>
                </a:lnTo>
                <a:lnTo>
                  <a:pt x="20243" y="48856"/>
                </a:lnTo>
                <a:lnTo>
                  <a:pt x="20002" y="47562"/>
                </a:lnTo>
                <a:lnTo>
                  <a:pt x="19841" y="46394"/>
                </a:lnTo>
                <a:lnTo>
                  <a:pt x="19976" y="42511"/>
                </a:lnTo>
                <a:lnTo>
                  <a:pt x="26097" y="37312"/>
                </a:lnTo>
                <a:lnTo>
                  <a:pt x="27120" y="37312"/>
                </a:lnTo>
                <a:lnTo>
                  <a:pt x="26649" y="37266"/>
                </a:lnTo>
                <a:lnTo>
                  <a:pt x="26925" y="32880"/>
                </a:lnTo>
                <a:lnTo>
                  <a:pt x="25982" y="30532"/>
                </a:lnTo>
                <a:lnTo>
                  <a:pt x="24399" y="27050"/>
                </a:lnTo>
                <a:lnTo>
                  <a:pt x="22670" y="23718"/>
                </a:lnTo>
                <a:lnTo>
                  <a:pt x="21420" y="21565"/>
                </a:lnTo>
                <a:close/>
              </a:path>
              <a:path w="27304" h="64134">
                <a:moveTo>
                  <a:pt x="27120" y="37312"/>
                </a:moveTo>
                <a:close/>
              </a:path>
              <a:path w="27304" h="64134">
                <a:moveTo>
                  <a:pt x="6754" y="13273"/>
                </a:moveTo>
                <a:lnTo>
                  <a:pt x="1683" y="13273"/>
                </a:lnTo>
                <a:lnTo>
                  <a:pt x="2074" y="14957"/>
                </a:lnTo>
                <a:lnTo>
                  <a:pt x="2189" y="15735"/>
                </a:lnTo>
                <a:lnTo>
                  <a:pt x="2259" y="19492"/>
                </a:lnTo>
                <a:lnTo>
                  <a:pt x="2108" y="20820"/>
                </a:lnTo>
                <a:lnTo>
                  <a:pt x="1959" y="21450"/>
                </a:lnTo>
                <a:lnTo>
                  <a:pt x="1882" y="25172"/>
                </a:lnTo>
                <a:lnTo>
                  <a:pt x="1993" y="25997"/>
                </a:lnTo>
                <a:lnTo>
                  <a:pt x="2189" y="26581"/>
                </a:lnTo>
                <a:lnTo>
                  <a:pt x="2465" y="27050"/>
                </a:lnTo>
                <a:lnTo>
                  <a:pt x="2626" y="27165"/>
                </a:lnTo>
                <a:lnTo>
                  <a:pt x="3097" y="27955"/>
                </a:lnTo>
                <a:lnTo>
                  <a:pt x="3293" y="28150"/>
                </a:lnTo>
                <a:lnTo>
                  <a:pt x="3569" y="28184"/>
                </a:lnTo>
                <a:lnTo>
                  <a:pt x="3764" y="27955"/>
                </a:lnTo>
                <a:lnTo>
                  <a:pt x="3873" y="27440"/>
                </a:lnTo>
                <a:lnTo>
                  <a:pt x="4121" y="23718"/>
                </a:lnTo>
                <a:lnTo>
                  <a:pt x="4466" y="21450"/>
                </a:lnTo>
                <a:lnTo>
                  <a:pt x="6432" y="16285"/>
                </a:lnTo>
                <a:lnTo>
                  <a:pt x="6643" y="14876"/>
                </a:lnTo>
                <a:lnTo>
                  <a:pt x="6754" y="13273"/>
                </a:lnTo>
                <a:close/>
              </a:path>
              <a:path w="27304" h="64134">
                <a:moveTo>
                  <a:pt x="10628" y="7089"/>
                </a:moveTo>
                <a:lnTo>
                  <a:pt x="5846" y="7089"/>
                </a:lnTo>
                <a:lnTo>
                  <a:pt x="6674" y="7902"/>
                </a:lnTo>
                <a:lnTo>
                  <a:pt x="8123" y="9436"/>
                </a:lnTo>
                <a:lnTo>
                  <a:pt x="12416" y="19492"/>
                </a:lnTo>
                <a:lnTo>
                  <a:pt x="12293" y="20820"/>
                </a:lnTo>
                <a:lnTo>
                  <a:pt x="12174" y="21771"/>
                </a:lnTo>
                <a:lnTo>
                  <a:pt x="11906" y="23374"/>
                </a:lnTo>
                <a:lnTo>
                  <a:pt x="11779" y="23921"/>
                </a:lnTo>
                <a:lnTo>
                  <a:pt x="12331" y="23328"/>
                </a:lnTo>
                <a:lnTo>
                  <a:pt x="13159" y="22504"/>
                </a:lnTo>
                <a:lnTo>
                  <a:pt x="13516" y="22240"/>
                </a:lnTo>
                <a:lnTo>
                  <a:pt x="13792" y="22000"/>
                </a:lnTo>
                <a:lnTo>
                  <a:pt x="14459" y="21610"/>
                </a:lnTo>
                <a:lnTo>
                  <a:pt x="14620" y="21565"/>
                </a:lnTo>
                <a:lnTo>
                  <a:pt x="21420" y="21565"/>
                </a:lnTo>
                <a:lnTo>
                  <a:pt x="19140" y="17888"/>
                </a:lnTo>
                <a:lnTo>
                  <a:pt x="11032" y="7512"/>
                </a:lnTo>
                <a:lnTo>
                  <a:pt x="10628" y="7089"/>
                </a:lnTo>
                <a:close/>
              </a:path>
              <a:path w="27304" h="64134">
                <a:moveTo>
                  <a:pt x="3293" y="0"/>
                </a:moveTo>
                <a:lnTo>
                  <a:pt x="3017" y="148"/>
                </a:lnTo>
                <a:lnTo>
                  <a:pt x="2626" y="1362"/>
                </a:lnTo>
                <a:lnTo>
                  <a:pt x="2189" y="2542"/>
                </a:lnTo>
                <a:lnTo>
                  <a:pt x="1292" y="4581"/>
                </a:lnTo>
                <a:lnTo>
                  <a:pt x="544" y="5989"/>
                </a:lnTo>
                <a:lnTo>
                  <a:pt x="222" y="6539"/>
                </a:lnTo>
                <a:lnTo>
                  <a:pt x="118" y="7512"/>
                </a:lnTo>
                <a:lnTo>
                  <a:pt x="1292" y="13353"/>
                </a:lnTo>
                <a:lnTo>
                  <a:pt x="1683" y="13273"/>
                </a:lnTo>
                <a:lnTo>
                  <a:pt x="6754" y="13273"/>
                </a:lnTo>
                <a:lnTo>
                  <a:pt x="6663" y="10960"/>
                </a:lnTo>
                <a:lnTo>
                  <a:pt x="6472" y="9436"/>
                </a:lnTo>
                <a:lnTo>
                  <a:pt x="6317" y="8566"/>
                </a:lnTo>
                <a:lnTo>
                  <a:pt x="5846" y="7089"/>
                </a:lnTo>
                <a:lnTo>
                  <a:pt x="10628" y="7089"/>
                </a:lnTo>
                <a:lnTo>
                  <a:pt x="8640" y="5004"/>
                </a:lnTo>
                <a:lnTo>
                  <a:pt x="7387" y="3756"/>
                </a:lnTo>
                <a:lnTo>
                  <a:pt x="6087" y="2508"/>
                </a:lnTo>
                <a:lnTo>
                  <a:pt x="4707" y="1248"/>
                </a:lnTo>
                <a:lnTo>
                  <a:pt x="329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68088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6922" y="0"/>
                </a:moveTo>
                <a:lnTo>
                  <a:pt x="6405" y="160"/>
                </a:lnTo>
                <a:lnTo>
                  <a:pt x="6957" y="1374"/>
                </a:lnTo>
                <a:lnTo>
                  <a:pt x="5818" y="1924"/>
                </a:lnTo>
                <a:lnTo>
                  <a:pt x="0" y="14602"/>
                </a:lnTo>
                <a:lnTo>
                  <a:pt x="160" y="16915"/>
                </a:lnTo>
                <a:lnTo>
                  <a:pt x="4484" y="31322"/>
                </a:lnTo>
                <a:lnTo>
                  <a:pt x="5657" y="33991"/>
                </a:lnTo>
                <a:lnTo>
                  <a:pt x="6060" y="30028"/>
                </a:lnTo>
                <a:lnTo>
                  <a:pt x="6255" y="27291"/>
                </a:lnTo>
                <a:lnTo>
                  <a:pt x="6370" y="24084"/>
                </a:lnTo>
                <a:lnTo>
                  <a:pt x="6255" y="14327"/>
                </a:lnTo>
                <a:lnTo>
                  <a:pt x="5903" y="9517"/>
                </a:lnTo>
                <a:lnTo>
                  <a:pt x="5703" y="7478"/>
                </a:lnTo>
                <a:lnTo>
                  <a:pt x="8486" y="6653"/>
                </a:lnTo>
                <a:lnTo>
                  <a:pt x="12106" y="6653"/>
                </a:lnTo>
                <a:lnTo>
                  <a:pt x="11722" y="5909"/>
                </a:lnTo>
                <a:lnTo>
                  <a:pt x="10924" y="4581"/>
                </a:lnTo>
                <a:lnTo>
                  <a:pt x="9671" y="2782"/>
                </a:lnTo>
                <a:lnTo>
                  <a:pt x="9234" y="2267"/>
                </a:lnTo>
                <a:lnTo>
                  <a:pt x="8417" y="1374"/>
                </a:lnTo>
                <a:lnTo>
                  <a:pt x="6922" y="0"/>
                </a:lnTo>
                <a:close/>
              </a:path>
              <a:path w="36195" h="34289">
                <a:moveTo>
                  <a:pt x="12106" y="6653"/>
                </a:moveTo>
                <a:lnTo>
                  <a:pt x="8486" y="6653"/>
                </a:lnTo>
                <a:lnTo>
                  <a:pt x="10970" y="8257"/>
                </a:lnTo>
                <a:lnTo>
                  <a:pt x="12258" y="8967"/>
                </a:lnTo>
                <a:lnTo>
                  <a:pt x="13362" y="9517"/>
                </a:lnTo>
                <a:lnTo>
                  <a:pt x="13017" y="8577"/>
                </a:lnTo>
                <a:lnTo>
                  <a:pt x="12518" y="7478"/>
                </a:lnTo>
                <a:lnTo>
                  <a:pt x="12106" y="6653"/>
                </a:lnTo>
                <a:close/>
              </a:path>
              <a:path w="36195" h="34289">
                <a:moveTo>
                  <a:pt x="29761" y="4157"/>
                </a:moveTo>
                <a:lnTo>
                  <a:pt x="25437" y="5600"/>
                </a:lnTo>
                <a:lnTo>
                  <a:pt x="25080" y="5840"/>
                </a:lnTo>
                <a:lnTo>
                  <a:pt x="24218" y="6734"/>
                </a:lnTo>
                <a:lnTo>
                  <a:pt x="23925" y="7169"/>
                </a:lnTo>
                <a:lnTo>
                  <a:pt x="23746" y="7398"/>
                </a:lnTo>
                <a:lnTo>
                  <a:pt x="23160" y="8383"/>
                </a:lnTo>
                <a:lnTo>
                  <a:pt x="22642" y="9711"/>
                </a:lnTo>
                <a:lnTo>
                  <a:pt x="22262" y="11315"/>
                </a:lnTo>
                <a:lnTo>
                  <a:pt x="22171" y="12105"/>
                </a:lnTo>
                <a:lnTo>
                  <a:pt x="23160" y="12219"/>
                </a:lnTo>
                <a:lnTo>
                  <a:pt x="24103" y="12300"/>
                </a:lnTo>
                <a:lnTo>
                  <a:pt x="25000" y="12334"/>
                </a:lnTo>
                <a:lnTo>
                  <a:pt x="27403" y="12300"/>
                </a:lnTo>
                <a:lnTo>
                  <a:pt x="29841" y="12059"/>
                </a:lnTo>
                <a:lnTo>
                  <a:pt x="31336" y="11750"/>
                </a:lnTo>
                <a:lnTo>
                  <a:pt x="32590" y="11429"/>
                </a:lnTo>
                <a:lnTo>
                  <a:pt x="33142" y="11315"/>
                </a:lnTo>
                <a:lnTo>
                  <a:pt x="35694" y="9711"/>
                </a:lnTo>
                <a:lnTo>
                  <a:pt x="35660" y="8692"/>
                </a:lnTo>
                <a:lnTo>
                  <a:pt x="33417" y="5840"/>
                </a:lnTo>
                <a:lnTo>
                  <a:pt x="33222" y="4890"/>
                </a:lnTo>
                <a:lnTo>
                  <a:pt x="34368" y="4351"/>
                </a:lnTo>
                <a:lnTo>
                  <a:pt x="31888" y="4351"/>
                </a:lnTo>
                <a:lnTo>
                  <a:pt x="31175" y="4306"/>
                </a:lnTo>
                <a:lnTo>
                  <a:pt x="29761" y="4157"/>
                </a:lnTo>
                <a:close/>
              </a:path>
              <a:path w="36195" h="34289">
                <a:moveTo>
                  <a:pt x="34556" y="4157"/>
                </a:moveTo>
                <a:lnTo>
                  <a:pt x="33613" y="4271"/>
                </a:lnTo>
                <a:lnTo>
                  <a:pt x="32716" y="4351"/>
                </a:lnTo>
                <a:lnTo>
                  <a:pt x="34368" y="4351"/>
                </a:lnTo>
                <a:lnTo>
                  <a:pt x="34539" y="4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77644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195" y="148"/>
                </a:moveTo>
                <a:lnTo>
                  <a:pt x="149" y="0"/>
                </a:lnTo>
                <a:lnTo>
                  <a:pt x="0" y="34"/>
                </a:lnTo>
                <a:lnTo>
                  <a:pt x="0" y="263"/>
                </a:lnTo>
                <a:lnTo>
                  <a:pt x="195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8629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573746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15011" y="37438"/>
                </a:moveTo>
                <a:lnTo>
                  <a:pt x="9360" y="37438"/>
                </a:lnTo>
                <a:lnTo>
                  <a:pt x="9280" y="37907"/>
                </a:lnTo>
                <a:lnTo>
                  <a:pt x="10223" y="38022"/>
                </a:lnTo>
                <a:lnTo>
                  <a:pt x="11051" y="38056"/>
                </a:lnTo>
                <a:lnTo>
                  <a:pt x="11764" y="38056"/>
                </a:lnTo>
                <a:lnTo>
                  <a:pt x="12385" y="38022"/>
                </a:lnTo>
                <a:lnTo>
                  <a:pt x="13293" y="37907"/>
                </a:lnTo>
                <a:lnTo>
                  <a:pt x="14351" y="37667"/>
                </a:lnTo>
                <a:lnTo>
                  <a:pt x="15011" y="37438"/>
                </a:lnTo>
                <a:close/>
              </a:path>
              <a:path w="33654" h="38100">
                <a:moveTo>
                  <a:pt x="2828" y="3092"/>
                </a:moveTo>
                <a:lnTo>
                  <a:pt x="161" y="3882"/>
                </a:lnTo>
                <a:lnTo>
                  <a:pt x="164" y="5130"/>
                </a:lnTo>
                <a:lnTo>
                  <a:pt x="264" y="6150"/>
                </a:lnTo>
                <a:lnTo>
                  <a:pt x="508" y="9517"/>
                </a:lnTo>
                <a:lnTo>
                  <a:pt x="630" y="22824"/>
                </a:lnTo>
                <a:lnTo>
                  <a:pt x="513" y="24909"/>
                </a:lnTo>
                <a:lnTo>
                  <a:pt x="387" y="26627"/>
                </a:lnTo>
                <a:lnTo>
                  <a:pt x="0" y="30429"/>
                </a:lnTo>
                <a:lnTo>
                  <a:pt x="712" y="32181"/>
                </a:lnTo>
                <a:lnTo>
                  <a:pt x="9130" y="37472"/>
                </a:lnTo>
                <a:lnTo>
                  <a:pt x="9360" y="37438"/>
                </a:lnTo>
                <a:lnTo>
                  <a:pt x="15011" y="37438"/>
                </a:lnTo>
                <a:lnTo>
                  <a:pt x="16479" y="36293"/>
                </a:lnTo>
                <a:lnTo>
                  <a:pt x="16381" y="35239"/>
                </a:lnTo>
                <a:lnTo>
                  <a:pt x="16283" y="35044"/>
                </a:lnTo>
                <a:lnTo>
                  <a:pt x="16254" y="34815"/>
                </a:lnTo>
                <a:lnTo>
                  <a:pt x="17260" y="31918"/>
                </a:lnTo>
                <a:lnTo>
                  <a:pt x="17651" y="30933"/>
                </a:lnTo>
                <a:lnTo>
                  <a:pt x="17536" y="29994"/>
                </a:lnTo>
                <a:lnTo>
                  <a:pt x="17421" y="29249"/>
                </a:lnTo>
                <a:lnTo>
                  <a:pt x="17260" y="28619"/>
                </a:lnTo>
                <a:lnTo>
                  <a:pt x="17694" y="26466"/>
                </a:lnTo>
                <a:lnTo>
                  <a:pt x="23045" y="19652"/>
                </a:lnTo>
                <a:lnTo>
                  <a:pt x="23827" y="18324"/>
                </a:lnTo>
                <a:lnTo>
                  <a:pt x="26851" y="13662"/>
                </a:lnTo>
                <a:lnTo>
                  <a:pt x="28231" y="11784"/>
                </a:lnTo>
                <a:lnTo>
                  <a:pt x="28864" y="10960"/>
                </a:lnTo>
                <a:lnTo>
                  <a:pt x="29437" y="10765"/>
                </a:lnTo>
                <a:lnTo>
                  <a:pt x="30635" y="10227"/>
                </a:lnTo>
                <a:lnTo>
                  <a:pt x="31382" y="9757"/>
                </a:lnTo>
                <a:lnTo>
                  <a:pt x="31693" y="9517"/>
                </a:lnTo>
                <a:lnTo>
                  <a:pt x="32279" y="9013"/>
                </a:lnTo>
                <a:lnTo>
                  <a:pt x="32485" y="8772"/>
                </a:lnTo>
                <a:lnTo>
                  <a:pt x="19273" y="8772"/>
                </a:lnTo>
                <a:lnTo>
                  <a:pt x="18364" y="8738"/>
                </a:lnTo>
                <a:lnTo>
                  <a:pt x="17375" y="8658"/>
                </a:lnTo>
                <a:lnTo>
                  <a:pt x="16398" y="8543"/>
                </a:lnTo>
                <a:lnTo>
                  <a:pt x="16157" y="8497"/>
                </a:lnTo>
                <a:lnTo>
                  <a:pt x="15927" y="8463"/>
                </a:lnTo>
                <a:lnTo>
                  <a:pt x="15570" y="8417"/>
                </a:lnTo>
                <a:lnTo>
                  <a:pt x="15375" y="8383"/>
                </a:lnTo>
                <a:lnTo>
                  <a:pt x="15179" y="8337"/>
                </a:lnTo>
                <a:lnTo>
                  <a:pt x="15018" y="8303"/>
                </a:lnTo>
                <a:lnTo>
                  <a:pt x="14708" y="8222"/>
                </a:lnTo>
                <a:lnTo>
                  <a:pt x="14547" y="8222"/>
                </a:lnTo>
                <a:lnTo>
                  <a:pt x="14317" y="8188"/>
                </a:lnTo>
                <a:lnTo>
                  <a:pt x="14075" y="8108"/>
                </a:lnTo>
                <a:lnTo>
                  <a:pt x="13730" y="8028"/>
                </a:lnTo>
                <a:lnTo>
                  <a:pt x="13489" y="7993"/>
                </a:lnTo>
                <a:lnTo>
                  <a:pt x="13247" y="7913"/>
                </a:lnTo>
                <a:lnTo>
                  <a:pt x="12741" y="7799"/>
                </a:lnTo>
                <a:lnTo>
                  <a:pt x="12511" y="7719"/>
                </a:lnTo>
                <a:lnTo>
                  <a:pt x="10694" y="7169"/>
                </a:lnTo>
                <a:lnTo>
                  <a:pt x="10545" y="7089"/>
                </a:lnTo>
                <a:lnTo>
                  <a:pt x="10384" y="7054"/>
                </a:lnTo>
                <a:lnTo>
                  <a:pt x="10188" y="7008"/>
                </a:lnTo>
                <a:lnTo>
                  <a:pt x="9671" y="6779"/>
                </a:lnTo>
                <a:lnTo>
                  <a:pt x="8969" y="6505"/>
                </a:lnTo>
                <a:lnTo>
                  <a:pt x="8808" y="6424"/>
                </a:lnTo>
                <a:lnTo>
                  <a:pt x="8107" y="6150"/>
                </a:lnTo>
                <a:lnTo>
                  <a:pt x="7511" y="5840"/>
                </a:lnTo>
                <a:lnTo>
                  <a:pt x="6531" y="5371"/>
                </a:lnTo>
                <a:lnTo>
                  <a:pt x="5206" y="4626"/>
                </a:lnTo>
                <a:lnTo>
                  <a:pt x="2828" y="3092"/>
                </a:lnTo>
                <a:close/>
              </a:path>
              <a:path w="33654" h="38100">
                <a:moveTo>
                  <a:pt x="30474" y="45"/>
                </a:moveTo>
                <a:lnTo>
                  <a:pt x="30340" y="45"/>
                </a:lnTo>
                <a:lnTo>
                  <a:pt x="27564" y="1328"/>
                </a:lnTo>
                <a:lnTo>
                  <a:pt x="27760" y="2279"/>
                </a:lnTo>
                <a:lnTo>
                  <a:pt x="28197" y="2668"/>
                </a:lnTo>
                <a:lnTo>
                  <a:pt x="28622" y="3092"/>
                </a:lnTo>
                <a:lnTo>
                  <a:pt x="29450" y="4111"/>
                </a:lnTo>
                <a:lnTo>
                  <a:pt x="29794" y="4695"/>
                </a:lnTo>
                <a:lnTo>
                  <a:pt x="30002" y="5130"/>
                </a:lnTo>
                <a:lnTo>
                  <a:pt x="30083" y="6035"/>
                </a:lnTo>
                <a:lnTo>
                  <a:pt x="29962" y="6264"/>
                </a:lnTo>
                <a:lnTo>
                  <a:pt x="26932" y="7867"/>
                </a:lnTo>
                <a:lnTo>
                  <a:pt x="25678" y="8188"/>
                </a:lnTo>
                <a:lnTo>
                  <a:pt x="24149" y="8497"/>
                </a:lnTo>
                <a:lnTo>
                  <a:pt x="22412" y="8692"/>
                </a:lnTo>
                <a:lnTo>
                  <a:pt x="20963" y="8772"/>
                </a:lnTo>
                <a:lnTo>
                  <a:pt x="32485" y="8772"/>
                </a:lnTo>
                <a:lnTo>
                  <a:pt x="32800" y="8383"/>
                </a:lnTo>
                <a:lnTo>
                  <a:pt x="33303" y="7524"/>
                </a:lnTo>
                <a:lnTo>
                  <a:pt x="33426" y="7169"/>
                </a:lnTo>
                <a:lnTo>
                  <a:pt x="33551" y="6653"/>
                </a:lnTo>
                <a:lnTo>
                  <a:pt x="33445" y="4111"/>
                </a:lnTo>
                <a:lnTo>
                  <a:pt x="30508" y="114"/>
                </a:lnTo>
                <a:close/>
              </a:path>
              <a:path w="33654" h="38100">
                <a:moveTo>
                  <a:pt x="30439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51931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58544" y="154939"/>
                </a:moveTo>
                <a:lnTo>
                  <a:pt x="58303" y="157479"/>
                </a:lnTo>
                <a:lnTo>
                  <a:pt x="58222" y="158749"/>
                </a:lnTo>
                <a:lnTo>
                  <a:pt x="58659" y="158749"/>
                </a:lnTo>
                <a:lnTo>
                  <a:pt x="58544" y="154939"/>
                </a:lnTo>
                <a:close/>
              </a:path>
              <a:path w="61595" h="158750">
                <a:moveTo>
                  <a:pt x="58425" y="154827"/>
                </a:moveTo>
                <a:close/>
              </a:path>
              <a:path w="61595" h="158750">
                <a:moveTo>
                  <a:pt x="58889" y="152399"/>
                </a:moveTo>
                <a:lnTo>
                  <a:pt x="58579" y="152399"/>
                </a:lnTo>
                <a:lnTo>
                  <a:pt x="58464" y="154939"/>
                </a:lnTo>
                <a:lnTo>
                  <a:pt x="58613" y="154939"/>
                </a:lnTo>
                <a:lnTo>
                  <a:pt x="58889" y="152399"/>
                </a:lnTo>
                <a:close/>
              </a:path>
              <a:path w="61595" h="158750">
                <a:moveTo>
                  <a:pt x="54209" y="97790"/>
                </a:moveTo>
                <a:lnTo>
                  <a:pt x="26771" y="97789"/>
                </a:lnTo>
                <a:lnTo>
                  <a:pt x="27288" y="99059"/>
                </a:lnTo>
                <a:lnTo>
                  <a:pt x="27714" y="99059"/>
                </a:lnTo>
                <a:lnTo>
                  <a:pt x="28070" y="100329"/>
                </a:lnTo>
                <a:lnTo>
                  <a:pt x="28346" y="100329"/>
                </a:lnTo>
                <a:lnTo>
                  <a:pt x="28737" y="102869"/>
                </a:lnTo>
                <a:lnTo>
                  <a:pt x="28898" y="104139"/>
                </a:lnTo>
                <a:lnTo>
                  <a:pt x="28898" y="106679"/>
                </a:lnTo>
                <a:lnTo>
                  <a:pt x="28461" y="110489"/>
                </a:lnTo>
                <a:lnTo>
                  <a:pt x="27955" y="113029"/>
                </a:lnTo>
                <a:lnTo>
                  <a:pt x="27794" y="114299"/>
                </a:lnTo>
                <a:lnTo>
                  <a:pt x="33107" y="114299"/>
                </a:lnTo>
                <a:lnTo>
                  <a:pt x="33417" y="115569"/>
                </a:lnTo>
                <a:lnTo>
                  <a:pt x="34441" y="115569"/>
                </a:lnTo>
                <a:lnTo>
                  <a:pt x="34751" y="116839"/>
                </a:lnTo>
                <a:lnTo>
                  <a:pt x="34993" y="116839"/>
                </a:lnTo>
                <a:lnTo>
                  <a:pt x="35027" y="118109"/>
                </a:lnTo>
                <a:lnTo>
                  <a:pt x="35142" y="119379"/>
                </a:lnTo>
                <a:lnTo>
                  <a:pt x="34751" y="121919"/>
                </a:lnTo>
                <a:lnTo>
                  <a:pt x="37626" y="124459"/>
                </a:lnTo>
                <a:lnTo>
                  <a:pt x="50989" y="140969"/>
                </a:lnTo>
                <a:lnTo>
                  <a:pt x="51702" y="140969"/>
                </a:lnTo>
                <a:lnTo>
                  <a:pt x="53036" y="143509"/>
                </a:lnTo>
                <a:lnTo>
                  <a:pt x="54209" y="146049"/>
                </a:lnTo>
                <a:lnTo>
                  <a:pt x="56141" y="149859"/>
                </a:lnTo>
                <a:lnTo>
                  <a:pt x="57521" y="152399"/>
                </a:lnTo>
                <a:lnTo>
                  <a:pt x="58027" y="153669"/>
                </a:lnTo>
                <a:lnTo>
                  <a:pt x="58425" y="154827"/>
                </a:lnTo>
                <a:lnTo>
                  <a:pt x="58464" y="153669"/>
                </a:lnTo>
                <a:lnTo>
                  <a:pt x="58579" y="152399"/>
                </a:lnTo>
                <a:lnTo>
                  <a:pt x="58889" y="152399"/>
                </a:lnTo>
                <a:lnTo>
                  <a:pt x="59085" y="151129"/>
                </a:lnTo>
                <a:lnTo>
                  <a:pt x="59556" y="149859"/>
                </a:lnTo>
                <a:lnTo>
                  <a:pt x="59993" y="148589"/>
                </a:lnTo>
                <a:lnTo>
                  <a:pt x="60465" y="148589"/>
                </a:lnTo>
                <a:lnTo>
                  <a:pt x="61408" y="147319"/>
                </a:lnTo>
                <a:lnTo>
                  <a:pt x="61508" y="143509"/>
                </a:lnTo>
                <a:lnTo>
                  <a:pt x="61413" y="127000"/>
                </a:lnTo>
                <a:lnTo>
                  <a:pt x="60384" y="114300"/>
                </a:lnTo>
                <a:lnTo>
                  <a:pt x="60074" y="111760"/>
                </a:lnTo>
                <a:lnTo>
                  <a:pt x="59717" y="109220"/>
                </a:lnTo>
                <a:lnTo>
                  <a:pt x="57866" y="105410"/>
                </a:lnTo>
                <a:lnTo>
                  <a:pt x="56302" y="101600"/>
                </a:lnTo>
                <a:lnTo>
                  <a:pt x="54209" y="97790"/>
                </a:lnTo>
                <a:close/>
              </a:path>
              <a:path w="61595" h="158750">
                <a:moveTo>
                  <a:pt x="49494" y="90170"/>
                </a:moveTo>
                <a:lnTo>
                  <a:pt x="14156" y="90169"/>
                </a:lnTo>
                <a:lnTo>
                  <a:pt x="15179" y="91439"/>
                </a:lnTo>
                <a:lnTo>
                  <a:pt x="15685" y="92709"/>
                </a:lnTo>
                <a:lnTo>
                  <a:pt x="16122" y="92709"/>
                </a:lnTo>
                <a:lnTo>
                  <a:pt x="16467" y="93979"/>
                </a:lnTo>
                <a:lnTo>
                  <a:pt x="16823" y="93979"/>
                </a:lnTo>
                <a:lnTo>
                  <a:pt x="17295" y="95249"/>
                </a:lnTo>
                <a:lnTo>
                  <a:pt x="17490" y="96519"/>
                </a:lnTo>
                <a:lnTo>
                  <a:pt x="17812" y="97789"/>
                </a:lnTo>
                <a:lnTo>
                  <a:pt x="17927" y="100329"/>
                </a:lnTo>
                <a:lnTo>
                  <a:pt x="19342" y="99059"/>
                </a:lnTo>
                <a:lnTo>
                  <a:pt x="20676" y="97789"/>
                </a:lnTo>
                <a:lnTo>
                  <a:pt x="54209" y="97790"/>
                </a:lnTo>
                <a:lnTo>
                  <a:pt x="53036" y="96520"/>
                </a:lnTo>
                <a:lnTo>
                  <a:pt x="51702" y="93980"/>
                </a:lnTo>
                <a:lnTo>
                  <a:pt x="50287" y="91440"/>
                </a:lnTo>
                <a:lnTo>
                  <a:pt x="49494" y="90170"/>
                </a:lnTo>
                <a:close/>
              </a:path>
              <a:path w="61595" h="158750">
                <a:moveTo>
                  <a:pt x="5979" y="91439"/>
                </a:moveTo>
                <a:lnTo>
                  <a:pt x="4484" y="91439"/>
                </a:lnTo>
                <a:lnTo>
                  <a:pt x="4956" y="92709"/>
                </a:lnTo>
                <a:lnTo>
                  <a:pt x="5427" y="92709"/>
                </a:lnTo>
                <a:lnTo>
                  <a:pt x="5979" y="91439"/>
                </a:lnTo>
                <a:close/>
              </a:path>
              <a:path w="61595" h="158750">
                <a:moveTo>
                  <a:pt x="7509" y="90169"/>
                </a:moveTo>
                <a:lnTo>
                  <a:pt x="3415" y="90169"/>
                </a:lnTo>
                <a:lnTo>
                  <a:pt x="4162" y="91439"/>
                </a:lnTo>
                <a:lnTo>
                  <a:pt x="6876" y="91439"/>
                </a:lnTo>
                <a:lnTo>
                  <a:pt x="7509" y="90169"/>
                </a:lnTo>
                <a:close/>
              </a:path>
              <a:path w="61595" h="158750">
                <a:moveTo>
                  <a:pt x="13558" y="12699"/>
                </a:moveTo>
                <a:lnTo>
                  <a:pt x="12661" y="13969"/>
                </a:lnTo>
                <a:lnTo>
                  <a:pt x="11085" y="16509"/>
                </a:lnTo>
                <a:lnTo>
                  <a:pt x="9786" y="19049"/>
                </a:lnTo>
                <a:lnTo>
                  <a:pt x="8337" y="21589"/>
                </a:lnTo>
                <a:lnTo>
                  <a:pt x="7198" y="21589"/>
                </a:lnTo>
                <a:lnTo>
                  <a:pt x="6876" y="22859"/>
                </a:lnTo>
                <a:lnTo>
                  <a:pt x="6014" y="22859"/>
                </a:lnTo>
                <a:lnTo>
                  <a:pt x="2196" y="31749"/>
                </a:lnTo>
                <a:lnTo>
                  <a:pt x="1920" y="31749"/>
                </a:lnTo>
                <a:lnTo>
                  <a:pt x="1690" y="33019"/>
                </a:lnTo>
                <a:lnTo>
                  <a:pt x="1529" y="34289"/>
                </a:lnTo>
                <a:lnTo>
                  <a:pt x="1414" y="35559"/>
                </a:lnTo>
                <a:lnTo>
                  <a:pt x="1379" y="41909"/>
                </a:lnTo>
                <a:lnTo>
                  <a:pt x="1575" y="43179"/>
                </a:lnTo>
                <a:lnTo>
                  <a:pt x="2115" y="45719"/>
                </a:lnTo>
                <a:lnTo>
                  <a:pt x="2598" y="46989"/>
                </a:lnTo>
                <a:lnTo>
                  <a:pt x="2828" y="48259"/>
                </a:lnTo>
                <a:lnTo>
                  <a:pt x="0" y="73659"/>
                </a:lnTo>
                <a:lnTo>
                  <a:pt x="195" y="77469"/>
                </a:lnTo>
                <a:lnTo>
                  <a:pt x="666" y="82549"/>
                </a:lnTo>
                <a:lnTo>
                  <a:pt x="977" y="83819"/>
                </a:lnTo>
                <a:lnTo>
                  <a:pt x="1172" y="85089"/>
                </a:lnTo>
                <a:lnTo>
                  <a:pt x="1724" y="86359"/>
                </a:lnTo>
                <a:lnTo>
                  <a:pt x="2161" y="87629"/>
                </a:lnTo>
                <a:lnTo>
                  <a:pt x="2989" y="90169"/>
                </a:lnTo>
                <a:lnTo>
                  <a:pt x="9429" y="90169"/>
                </a:lnTo>
                <a:lnTo>
                  <a:pt x="10418" y="88899"/>
                </a:lnTo>
                <a:lnTo>
                  <a:pt x="47924" y="88899"/>
                </a:lnTo>
                <a:lnTo>
                  <a:pt x="47102" y="87629"/>
                </a:lnTo>
                <a:lnTo>
                  <a:pt x="46194" y="86359"/>
                </a:lnTo>
                <a:lnTo>
                  <a:pt x="45331" y="85089"/>
                </a:lnTo>
                <a:lnTo>
                  <a:pt x="44388" y="85089"/>
                </a:lnTo>
                <a:lnTo>
                  <a:pt x="43365" y="83819"/>
                </a:lnTo>
                <a:lnTo>
                  <a:pt x="43054" y="83819"/>
                </a:lnTo>
                <a:lnTo>
                  <a:pt x="41433" y="82549"/>
                </a:lnTo>
                <a:lnTo>
                  <a:pt x="40214" y="81279"/>
                </a:lnTo>
                <a:lnTo>
                  <a:pt x="38765" y="80009"/>
                </a:lnTo>
                <a:lnTo>
                  <a:pt x="36281" y="77469"/>
                </a:lnTo>
                <a:lnTo>
                  <a:pt x="34556" y="76199"/>
                </a:lnTo>
                <a:lnTo>
                  <a:pt x="31957" y="72389"/>
                </a:lnTo>
                <a:lnTo>
                  <a:pt x="30313" y="71119"/>
                </a:lnTo>
                <a:lnTo>
                  <a:pt x="25356" y="58419"/>
                </a:lnTo>
                <a:lnTo>
                  <a:pt x="25391" y="54609"/>
                </a:lnTo>
                <a:lnTo>
                  <a:pt x="25598" y="53339"/>
                </a:lnTo>
                <a:lnTo>
                  <a:pt x="25713" y="52069"/>
                </a:lnTo>
                <a:lnTo>
                  <a:pt x="25552" y="48259"/>
                </a:lnTo>
                <a:lnTo>
                  <a:pt x="25356" y="46989"/>
                </a:lnTo>
                <a:lnTo>
                  <a:pt x="25000" y="45719"/>
                </a:lnTo>
                <a:lnTo>
                  <a:pt x="24528" y="43179"/>
                </a:lnTo>
                <a:lnTo>
                  <a:pt x="19227" y="30479"/>
                </a:lnTo>
                <a:lnTo>
                  <a:pt x="18008" y="26669"/>
                </a:lnTo>
                <a:lnTo>
                  <a:pt x="17490" y="24129"/>
                </a:lnTo>
                <a:lnTo>
                  <a:pt x="17019" y="22859"/>
                </a:lnTo>
                <a:lnTo>
                  <a:pt x="16628" y="20319"/>
                </a:lnTo>
                <a:lnTo>
                  <a:pt x="16157" y="16509"/>
                </a:lnTo>
                <a:lnTo>
                  <a:pt x="16157" y="15239"/>
                </a:lnTo>
                <a:lnTo>
                  <a:pt x="13443" y="15239"/>
                </a:lnTo>
                <a:lnTo>
                  <a:pt x="13558" y="12699"/>
                </a:lnTo>
                <a:close/>
              </a:path>
              <a:path w="61595" h="158750">
                <a:moveTo>
                  <a:pt x="47924" y="88899"/>
                </a:moveTo>
                <a:lnTo>
                  <a:pt x="10418" y="88899"/>
                </a:lnTo>
                <a:lnTo>
                  <a:pt x="11085" y="90169"/>
                </a:lnTo>
                <a:lnTo>
                  <a:pt x="48747" y="90170"/>
                </a:lnTo>
                <a:lnTo>
                  <a:pt x="47924" y="88899"/>
                </a:lnTo>
                <a:close/>
              </a:path>
              <a:path w="61595" h="158750">
                <a:moveTo>
                  <a:pt x="25391" y="54609"/>
                </a:moveTo>
                <a:lnTo>
                  <a:pt x="25241" y="55879"/>
                </a:lnTo>
                <a:lnTo>
                  <a:pt x="25391" y="54609"/>
                </a:lnTo>
                <a:close/>
              </a:path>
              <a:path w="61595" h="158750">
                <a:moveTo>
                  <a:pt x="17065" y="8889"/>
                </a:moveTo>
                <a:lnTo>
                  <a:pt x="13443" y="15239"/>
                </a:lnTo>
                <a:lnTo>
                  <a:pt x="16157" y="15239"/>
                </a:lnTo>
                <a:lnTo>
                  <a:pt x="16219" y="13715"/>
                </a:lnTo>
                <a:lnTo>
                  <a:pt x="16467" y="11429"/>
                </a:lnTo>
                <a:lnTo>
                  <a:pt x="16743" y="10159"/>
                </a:lnTo>
                <a:lnTo>
                  <a:pt x="17065" y="8889"/>
                </a:lnTo>
                <a:close/>
              </a:path>
              <a:path w="61595" h="158750">
                <a:moveTo>
                  <a:pt x="20952" y="3809"/>
                </a:moveTo>
                <a:lnTo>
                  <a:pt x="16743" y="3809"/>
                </a:lnTo>
                <a:lnTo>
                  <a:pt x="15800" y="5079"/>
                </a:lnTo>
                <a:lnTo>
                  <a:pt x="15570" y="6349"/>
                </a:lnTo>
                <a:lnTo>
                  <a:pt x="15294" y="6349"/>
                </a:lnTo>
                <a:lnTo>
                  <a:pt x="14857" y="7619"/>
                </a:lnTo>
                <a:lnTo>
                  <a:pt x="14466" y="8889"/>
                </a:lnTo>
                <a:lnTo>
                  <a:pt x="17456" y="8889"/>
                </a:lnTo>
                <a:lnTo>
                  <a:pt x="17962" y="7619"/>
                </a:lnTo>
                <a:lnTo>
                  <a:pt x="18560" y="6349"/>
                </a:lnTo>
                <a:lnTo>
                  <a:pt x="19227" y="5079"/>
                </a:lnTo>
                <a:lnTo>
                  <a:pt x="20043" y="5079"/>
                </a:lnTo>
                <a:lnTo>
                  <a:pt x="20952" y="3809"/>
                </a:lnTo>
                <a:close/>
              </a:path>
              <a:path w="61595" h="158750">
                <a:moveTo>
                  <a:pt x="22010" y="0"/>
                </a:moveTo>
                <a:lnTo>
                  <a:pt x="21780" y="0"/>
                </a:lnTo>
                <a:lnTo>
                  <a:pt x="20641" y="1269"/>
                </a:lnTo>
                <a:lnTo>
                  <a:pt x="19146" y="2539"/>
                </a:lnTo>
                <a:lnTo>
                  <a:pt x="17847" y="2539"/>
                </a:lnTo>
                <a:lnTo>
                  <a:pt x="17456" y="3809"/>
                </a:lnTo>
                <a:lnTo>
                  <a:pt x="21975" y="3809"/>
                </a:lnTo>
                <a:lnTo>
                  <a:pt x="23114" y="2540"/>
                </a:lnTo>
                <a:lnTo>
                  <a:pt x="22251" y="1270"/>
                </a:lnTo>
                <a:lnTo>
                  <a:pt x="2201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50827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4" h="147320">
                <a:moveTo>
                  <a:pt x="59205" y="123765"/>
                </a:moveTo>
                <a:lnTo>
                  <a:pt x="50839" y="123765"/>
                </a:lnTo>
                <a:lnTo>
                  <a:pt x="49770" y="124744"/>
                </a:lnTo>
                <a:lnTo>
                  <a:pt x="46861" y="127210"/>
                </a:lnTo>
                <a:lnTo>
                  <a:pt x="35901" y="135354"/>
                </a:lnTo>
                <a:lnTo>
                  <a:pt x="36649" y="135550"/>
                </a:lnTo>
                <a:lnTo>
                  <a:pt x="39558" y="138878"/>
                </a:lnTo>
                <a:lnTo>
                  <a:pt x="39673" y="139465"/>
                </a:lnTo>
                <a:lnTo>
                  <a:pt x="39788" y="139896"/>
                </a:lnTo>
                <a:lnTo>
                  <a:pt x="39869" y="140327"/>
                </a:lnTo>
                <a:lnTo>
                  <a:pt x="39949" y="141932"/>
                </a:lnTo>
                <a:lnTo>
                  <a:pt x="39788" y="142950"/>
                </a:lnTo>
                <a:lnTo>
                  <a:pt x="37465" y="146748"/>
                </a:lnTo>
                <a:lnTo>
                  <a:pt x="39156" y="146670"/>
                </a:lnTo>
                <a:lnTo>
                  <a:pt x="42192" y="146591"/>
                </a:lnTo>
                <a:lnTo>
                  <a:pt x="48440" y="146591"/>
                </a:lnTo>
                <a:lnTo>
                  <a:pt x="50172" y="143381"/>
                </a:lnTo>
                <a:lnTo>
                  <a:pt x="58383" y="125997"/>
                </a:lnTo>
                <a:lnTo>
                  <a:pt x="59205" y="123765"/>
                </a:lnTo>
                <a:close/>
              </a:path>
              <a:path w="64134" h="147320">
                <a:moveTo>
                  <a:pt x="48440" y="146591"/>
                </a:moveTo>
                <a:lnTo>
                  <a:pt x="43606" y="146591"/>
                </a:lnTo>
                <a:lnTo>
                  <a:pt x="44894" y="146630"/>
                </a:lnTo>
                <a:lnTo>
                  <a:pt x="46159" y="146630"/>
                </a:lnTo>
                <a:lnTo>
                  <a:pt x="47298" y="146709"/>
                </a:lnTo>
                <a:lnTo>
                  <a:pt x="48356" y="146748"/>
                </a:lnTo>
                <a:lnTo>
                  <a:pt x="48440" y="146591"/>
                </a:lnTo>
                <a:close/>
              </a:path>
              <a:path w="64134" h="147320">
                <a:moveTo>
                  <a:pt x="2483" y="23809"/>
                </a:moveTo>
                <a:lnTo>
                  <a:pt x="2518" y="24004"/>
                </a:lnTo>
                <a:lnTo>
                  <a:pt x="2679" y="24588"/>
                </a:lnTo>
                <a:lnTo>
                  <a:pt x="2978" y="26191"/>
                </a:lnTo>
                <a:lnTo>
                  <a:pt x="3414" y="28860"/>
                </a:lnTo>
                <a:lnTo>
                  <a:pt x="3622" y="30543"/>
                </a:lnTo>
                <a:lnTo>
                  <a:pt x="3852" y="32845"/>
                </a:lnTo>
                <a:lnTo>
                  <a:pt x="4074" y="36487"/>
                </a:lnTo>
                <a:lnTo>
                  <a:pt x="4015" y="44642"/>
                </a:lnTo>
                <a:lnTo>
                  <a:pt x="793" y="64214"/>
                </a:lnTo>
                <a:lnTo>
                  <a:pt x="436" y="64878"/>
                </a:lnTo>
                <a:lnTo>
                  <a:pt x="241" y="65382"/>
                </a:lnTo>
                <a:lnTo>
                  <a:pt x="80" y="66058"/>
                </a:lnTo>
                <a:lnTo>
                  <a:pt x="0" y="68280"/>
                </a:lnTo>
                <a:lnTo>
                  <a:pt x="160" y="69425"/>
                </a:lnTo>
                <a:lnTo>
                  <a:pt x="6060" y="81324"/>
                </a:lnTo>
                <a:lnTo>
                  <a:pt x="7348" y="82653"/>
                </a:lnTo>
                <a:lnTo>
                  <a:pt x="25552" y="104619"/>
                </a:lnTo>
                <a:lnTo>
                  <a:pt x="26265" y="105168"/>
                </a:lnTo>
                <a:lnTo>
                  <a:pt x="35625" y="126819"/>
                </a:lnTo>
                <a:lnTo>
                  <a:pt x="35330" y="128659"/>
                </a:lnTo>
                <a:lnTo>
                  <a:pt x="35073" y="129952"/>
                </a:lnTo>
                <a:lnTo>
                  <a:pt x="34602" y="131595"/>
                </a:lnTo>
                <a:lnTo>
                  <a:pt x="33969" y="133240"/>
                </a:lnTo>
                <a:lnTo>
                  <a:pt x="33257" y="134963"/>
                </a:lnTo>
                <a:lnTo>
                  <a:pt x="34682" y="135119"/>
                </a:lnTo>
                <a:lnTo>
                  <a:pt x="50839" y="123765"/>
                </a:lnTo>
                <a:lnTo>
                  <a:pt x="59205" y="123765"/>
                </a:lnTo>
                <a:lnTo>
                  <a:pt x="59522" y="122904"/>
                </a:lnTo>
                <a:lnTo>
                  <a:pt x="60108" y="121063"/>
                </a:lnTo>
                <a:lnTo>
                  <a:pt x="60496" y="119771"/>
                </a:lnTo>
                <a:lnTo>
                  <a:pt x="60706" y="119145"/>
                </a:lnTo>
                <a:lnTo>
                  <a:pt x="61204" y="117266"/>
                </a:lnTo>
                <a:lnTo>
                  <a:pt x="61925" y="114054"/>
                </a:lnTo>
                <a:lnTo>
                  <a:pt x="62327" y="112880"/>
                </a:lnTo>
                <a:lnTo>
                  <a:pt x="63930" y="104619"/>
                </a:lnTo>
                <a:lnTo>
                  <a:pt x="63832" y="97060"/>
                </a:lnTo>
                <a:lnTo>
                  <a:pt x="62397" y="89112"/>
                </a:lnTo>
                <a:lnTo>
                  <a:pt x="62155" y="87818"/>
                </a:lnTo>
                <a:lnTo>
                  <a:pt x="34682" y="58373"/>
                </a:lnTo>
                <a:lnTo>
                  <a:pt x="32866" y="57365"/>
                </a:lnTo>
                <a:lnTo>
                  <a:pt x="31141" y="56220"/>
                </a:lnTo>
                <a:lnTo>
                  <a:pt x="7152" y="25218"/>
                </a:lnTo>
                <a:lnTo>
                  <a:pt x="3219" y="25218"/>
                </a:lnTo>
                <a:lnTo>
                  <a:pt x="3024" y="24863"/>
                </a:lnTo>
                <a:lnTo>
                  <a:pt x="2874" y="24508"/>
                </a:lnTo>
                <a:lnTo>
                  <a:pt x="2483" y="23809"/>
                </a:lnTo>
                <a:close/>
              </a:path>
              <a:path w="64134" h="147320">
                <a:moveTo>
                  <a:pt x="62373" y="88987"/>
                </a:moveTo>
                <a:close/>
              </a:path>
              <a:path w="64134" h="147320">
                <a:moveTo>
                  <a:pt x="62339" y="88803"/>
                </a:moveTo>
                <a:lnTo>
                  <a:pt x="62373" y="88987"/>
                </a:lnTo>
                <a:lnTo>
                  <a:pt x="62339" y="88803"/>
                </a:lnTo>
                <a:close/>
              </a:path>
              <a:path w="64134" h="147320">
                <a:moveTo>
                  <a:pt x="5738" y="0"/>
                </a:moveTo>
                <a:lnTo>
                  <a:pt x="1057" y="19812"/>
                </a:lnTo>
                <a:lnTo>
                  <a:pt x="1333" y="20752"/>
                </a:lnTo>
                <a:lnTo>
                  <a:pt x="3219" y="25218"/>
                </a:lnTo>
                <a:lnTo>
                  <a:pt x="7152" y="25218"/>
                </a:lnTo>
                <a:lnTo>
                  <a:pt x="6470" y="23809"/>
                </a:lnTo>
                <a:lnTo>
                  <a:pt x="4632" y="19503"/>
                </a:lnTo>
                <a:lnTo>
                  <a:pt x="8302" y="2393"/>
                </a:lnTo>
                <a:lnTo>
                  <a:pt x="5738" y="0"/>
                </a:lnTo>
                <a:close/>
              </a:path>
              <a:path w="64134" h="147320">
                <a:moveTo>
                  <a:pt x="4565" y="19317"/>
                </a:moveTo>
                <a:lnTo>
                  <a:pt x="4565" y="19503"/>
                </a:lnTo>
                <a:lnTo>
                  <a:pt x="4565" y="19317"/>
                </a:lnTo>
                <a:close/>
              </a:path>
              <a:path w="64134" h="147320">
                <a:moveTo>
                  <a:pt x="4565" y="19068"/>
                </a:moveTo>
                <a:lnTo>
                  <a:pt x="4565" y="19317"/>
                </a:lnTo>
                <a:lnTo>
                  <a:pt x="4565" y="1906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75367" y="260284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09" h="59054">
                <a:moveTo>
                  <a:pt x="52390" y="53048"/>
                </a:moveTo>
                <a:lnTo>
                  <a:pt x="14777" y="53048"/>
                </a:lnTo>
                <a:lnTo>
                  <a:pt x="15524" y="53128"/>
                </a:lnTo>
                <a:lnTo>
                  <a:pt x="16973" y="53368"/>
                </a:lnTo>
                <a:lnTo>
                  <a:pt x="23033" y="56495"/>
                </a:lnTo>
                <a:lnTo>
                  <a:pt x="23861" y="56965"/>
                </a:lnTo>
                <a:lnTo>
                  <a:pt x="30106" y="58843"/>
                </a:lnTo>
                <a:lnTo>
                  <a:pt x="30623" y="58808"/>
                </a:lnTo>
                <a:lnTo>
                  <a:pt x="34280" y="55602"/>
                </a:lnTo>
                <a:lnTo>
                  <a:pt x="50825" y="55602"/>
                </a:lnTo>
                <a:lnTo>
                  <a:pt x="51338" y="54937"/>
                </a:lnTo>
                <a:lnTo>
                  <a:pt x="51736" y="54342"/>
                </a:lnTo>
                <a:lnTo>
                  <a:pt x="52242" y="53403"/>
                </a:lnTo>
                <a:lnTo>
                  <a:pt x="52390" y="53048"/>
                </a:lnTo>
                <a:close/>
              </a:path>
              <a:path w="67309" h="59054">
                <a:moveTo>
                  <a:pt x="50825" y="55602"/>
                </a:moveTo>
                <a:lnTo>
                  <a:pt x="34280" y="55602"/>
                </a:lnTo>
                <a:lnTo>
                  <a:pt x="34981" y="55945"/>
                </a:lnTo>
                <a:lnTo>
                  <a:pt x="36867" y="56770"/>
                </a:lnTo>
                <a:lnTo>
                  <a:pt x="44457" y="58304"/>
                </a:lnTo>
                <a:lnTo>
                  <a:pt x="45285" y="58259"/>
                </a:lnTo>
                <a:lnTo>
                  <a:pt x="50825" y="55602"/>
                </a:lnTo>
                <a:close/>
              </a:path>
              <a:path w="67309" h="59054">
                <a:moveTo>
                  <a:pt x="66251" y="41149"/>
                </a:moveTo>
                <a:lnTo>
                  <a:pt x="2748" y="41149"/>
                </a:lnTo>
                <a:lnTo>
                  <a:pt x="2276" y="41458"/>
                </a:lnTo>
                <a:lnTo>
                  <a:pt x="2205" y="42752"/>
                </a:lnTo>
                <a:lnTo>
                  <a:pt x="2107" y="43496"/>
                </a:lnTo>
                <a:lnTo>
                  <a:pt x="1885" y="44630"/>
                </a:lnTo>
                <a:lnTo>
                  <a:pt x="1853" y="47413"/>
                </a:lnTo>
                <a:lnTo>
                  <a:pt x="1949" y="48432"/>
                </a:lnTo>
                <a:lnTo>
                  <a:pt x="4473" y="55796"/>
                </a:lnTo>
                <a:lnTo>
                  <a:pt x="6048" y="54937"/>
                </a:lnTo>
                <a:lnTo>
                  <a:pt x="7819" y="54193"/>
                </a:lnTo>
                <a:lnTo>
                  <a:pt x="13362" y="53048"/>
                </a:lnTo>
                <a:lnTo>
                  <a:pt x="52390" y="53048"/>
                </a:lnTo>
                <a:lnTo>
                  <a:pt x="52679" y="52349"/>
                </a:lnTo>
                <a:lnTo>
                  <a:pt x="53081" y="50975"/>
                </a:lnTo>
                <a:lnTo>
                  <a:pt x="53346" y="49841"/>
                </a:lnTo>
                <a:lnTo>
                  <a:pt x="54048" y="49727"/>
                </a:lnTo>
                <a:lnTo>
                  <a:pt x="56486" y="49142"/>
                </a:lnTo>
                <a:lnTo>
                  <a:pt x="57118" y="48902"/>
                </a:lnTo>
                <a:lnTo>
                  <a:pt x="57751" y="48707"/>
                </a:lnTo>
                <a:lnTo>
                  <a:pt x="65927" y="41939"/>
                </a:lnTo>
                <a:lnTo>
                  <a:pt x="66251" y="41149"/>
                </a:lnTo>
                <a:close/>
              </a:path>
              <a:path w="67309" h="59054">
                <a:moveTo>
                  <a:pt x="0" y="29249"/>
                </a:moveTo>
                <a:lnTo>
                  <a:pt x="1138" y="33040"/>
                </a:lnTo>
                <a:lnTo>
                  <a:pt x="1792" y="36098"/>
                </a:lnTo>
                <a:lnTo>
                  <a:pt x="2160" y="38766"/>
                </a:lnTo>
                <a:lnTo>
                  <a:pt x="2276" y="41229"/>
                </a:lnTo>
                <a:lnTo>
                  <a:pt x="2748" y="41149"/>
                </a:lnTo>
                <a:lnTo>
                  <a:pt x="66251" y="41149"/>
                </a:lnTo>
                <a:lnTo>
                  <a:pt x="66560" y="40129"/>
                </a:lnTo>
                <a:lnTo>
                  <a:pt x="66689" y="39580"/>
                </a:lnTo>
                <a:lnTo>
                  <a:pt x="5140" y="39580"/>
                </a:lnTo>
                <a:lnTo>
                  <a:pt x="5462" y="39041"/>
                </a:lnTo>
                <a:lnTo>
                  <a:pt x="7733" y="32067"/>
                </a:lnTo>
                <a:lnTo>
                  <a:pt x="6600" y="32067"/>
                </a:lnTo>
                <a:lnTo>
                  <a:pt x="5692" y="31906"/>
                </a:lnTo>
                <a:lnTo>
                  <a:pt x="4599" y="31631"/>
                </a:lnTo>
                <a:lnTo>
                  <a:pt x="3254" y="31128"/>
                </a:lnTo>
                <a:lnTo>
                  <a:pt x="2211" y="30612"/>
                </a:lnTo>
                <a:lnTo>
                  <a:pt x="1724" y="30349"/>
                </a:lnTo>
                <a:lnTo>
                  <a:pt x="0" y="29249"/>
                </a:lnTo>
                <a:close/>
              </a:path>
              <a:path w="67309" h="59054">
                <a:moveTo>
                  <a:pt x="24091" y="13937"/>
                </a:moveTo>
                <a:lnTo>
                  <a:pt x="15754" y="23649"/>
                </a:lnTo>
                <a:lnTo>
                  <a:pt x="15961" y="24863"/>
                </a:lnTo>
                <a:lnTo>
                  <a:pt x="16040" y="27955"/>
                </a:lnTo>
                <a:lnTo>
                  <a:pt x="9314" y="37426"/>
                </a:lnTo>
                <a:lnTo>
                  <a:pt x="8923" y="37552"/>
                </a:lnTo>
                <a:lnTo>
                  <a:pt x="8325" y="37781"/>
                </a:lnTo>
                <a:lnTo>
                  <a:pt x="7543" y="38171"/>
                </a:lnTo>
                <a:lnTo>
                  <a:pt x="6485" y="38766"/>
                </a:lnTo>
                <a:lnTo>
                  <a:pt x="5140" y="39580"/>
                </a:lnTo>
                <a:lnTo>
                  <a:pt x="66689" y="39580"/>
                </a:lnTo>
                <a:lnTo>
                  <a:pt x="66802" y="39041"/>
                </a:lnTo>
                <a:lnTo>
                  <a:pt x="66926" y="37552"/>
                </a:lnTo>
                <a:lnTo>
                  <a:pt x="66845" y="35594"/>
                </a:lnTo>
                <a:lnTo>
                  <a:pt x="66709" y="34529"/>
                </a:lnTo>
                <a:lnTo>
                  <a:pt x="66399" y="33200"/>
                </a:lnTo>
                <a:lnTo>
                  <a:pt x="66062" y="32616"/>
                </a:lnTo>
                <a:lnTo>
                  <a:pt x="52162" y="32616"/>
                </a:lnTo>
                <a:lnTo>
                  <a:pt x="52323" y="32456"/>
                </a:lnTo>
                <a:lnTo>
                  <a:pt x="54128" y="27955"/>
                </a:lnTo>
                <a:lnTo>
                  <a:pt x="54013" y="23924"/>
                </a:lnTo>
                <a:lnTo>
                  <a:pt x="53898" y="23214"/>
                </a:lnTo>
                <a:lnTo>
                  <a:pt x="53737" y="22469"/>
                </a:lnTo>
                <a:lnTo>
                  <a:pt x="53346" y="20946"/>
                </a:lnTo>
                <a:lnTo>
                  <a:pt x="54761" y="19973"/>
                </a:lnTo>
                <a:lnTo>
                  <a:pt x="58654" y="15186"/>
                </a:lnTo>
                <a:lnTo>
                  <a:pt x="28737" y="15186"/>
                </a:lnTo>
                <a:lnTo>
                  <a:pt x="28220" y="14957"/>
                </a:lnTo>
                <a:lnTo>
                  <a:pt x="26966" y="14487"/>
                </a:lnTo>
                <a:lnTo>
                  <a:pt x="26104" y="14246"/>
                </a:lnTo>
                <a:lnTo>
                  <a:pt x="25161" y="14052"/>
                </a:lnTo>
                <a:lnTo>
                  <a:pt x="24091" y="13937"/>
                </a:lnTo>
                <a:close/>
              </a:path>
              <a:path w="67309" h="59054">
                <a:moveTo>
                  <a:pt x="60338" y="29604"/>
                </a:moveTo>
                <a:lnTo>
                  <a:pt x="52162" y="32616"/>
                </a:lnTo>
                <a:lnTo>
                  <a:pt x="66062" y="32616"/>
                </a:lnTo>
                <a:lnTo>
                  <a:pt x="60338" y="29604"/>
                </a:lnTo>
                <a:close/>
              </a:path>
              <a:path w="67309" h="59054">
                <a:moveTo>
                  <a:pt x="7739" y="32032"/>
                </a:moveTo>
                <a:close/>
              </a:path>
              <a:path w="67309" h="59054">
                <a:moveTo>
                  <a:pt x="40294" y="6035"/>
                </a:moveTo>
                <a:lnTo>
                  <a:pt x="28737" y="15186"/>
                </a:lnTo>
                <a:lnTo>
                  <a:pt x="58654" y="15186"/>
                </a:lnTo>
                <a:lnTo>
                  <a:pt x="59963" y="7913"/>
                </a:lnTo>
                <a:lnTo>
                  <a:pt x="44699" y="7913"/>
                </a:lnTo>
                <a:lnTo>
                  <a:pt x="44342" y="7593"/>
                </a:lnTo>
                <a:lnTo>
                  <a:pt x="43319" y="6974"/>
                </a:lnTo>
                <a:lnTo>
                  <a:pt x="42962" y="6814"/>
                </a:lnTo>
                <a:lnTo>
                  <a:pt x="42617" y="6619"/>
                </a:lnTo>
                <a:lnTo>
                  <a:pt x="41743" y="6298"/>
                </a:lnTo>
                <a:lnTo>
                  <a:pt x="41272" y="6184"/>
                </a:lnTo>
                <a:lnTo>
                  <a:pt x="40294" y="6035"/>
                </a:lnTo>
                <a:close/>
              </a:path>
              <a:path w="67309" h="59054">
                <a:moveTo>
                  <a:pt x="55589" y="0"/>
                </a:moveTo>
                <a:lnTo>
                  <a:pt x="44699" y="7913"/>
                </a:lnTo>
                <a:lnTo>
                  <a:pt x="59963" y="7913"/>
                </a:lnTo>
                <a:lnTo>
                  <a:pt x="5558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82945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2518" y="2118"/>
                </a:moveTo>
                <a:lnTo>
                  <a:pt x="2092" y="2118"/>
                </a:lnTo>
                <a:lnTo>
                  <a:pt x="1103" y="2267"/>
                </a:lnTo>
                <a:lnTo>
                  <a:pt x="597" y="2427"/>
                </a:lnTo>
                <a:lnTo>
                  <a:pt x="0" y="2668"/>
                </a:lnTo>
                <a:lnTo>
                  <a:pt x="908" y="3836"/>
                </a:lnTo>
                <a:lnTo>
                  <a:pt x="12074" y="14602"/>
                </a:lnTo>
                <a:lnTo>
                  <a:pt x="12661" y="14292"/>
                </a:lnTo>
                <a:lnTo>
                  <a:pt x="13529" y="14292"/>
                </a:lnTo>
                <a:lnTo>
                  <a:pt x="18721" y="10456"/>
                </a:lnTo>
                <a:lnTo>
                  <a:pt x="18640" y="8383"/>
                </a:lnTo>
                <a:lnTo>
                  <a:pt x="18479" y="7753"/>
                </a:lnTo>
                <a:lnTo>
                  <a:pt x="17893" y="6424"/>
                </a:lnTo>
                <a:lnTo>
                  <a:pt x="17502" y="5680"/>
                </a:lnTo>
                <a:lnTo>
                  <a:pt x="16904" y="4145"/>
                </a:lnTo>
                <a:lnTo>
                  <a:pt x="16559" y="3447"/>
                </a:lnTo>
                <a:lnTo>
                  <a:pt x="16304" y="3012"/>
                </a:lnTo>
                <a:lnTo>
                  <a:pt x="5002" y="3012"/>
                </a:lnTo>
                <a:lnTo>
                  <a:pt x="4645" y="2737"/>
                </a:lnTo>
                <a:lnTo>
                  <a:pt x="3656" y="2313"/>
                </a:lnTo>
                <a:lnTo>
                  <a:pt x="2955" y="2153"/>
                </a:lnTo>
                <a:lnTo>
                  <a:pt x="2518" y="2118"/>
                </a:lnTo>
                <a:close/>
              </a:path>
              <a:path w="19050" h="14604">
                <a:moveTo>
                  <a:pt x="13529" y="14292"/>
                </a:moveTo>
                <a:lnTo>
                  <a:pt x="12707" y="14292"/>
                </a:lnTo>
                <a:lnTo>
                  <a:pt x="12304" y="14487"/>
                </a:lnTo>
                <a:lnTo>
                  <a:pt x="12736" y="14447"/>
                </a:lnTo>
                <a:lnTo>
                  <a:pt x="13529" y="14292"/>
                </a:lnTo>
                <a:close/>
              </a:path>
              <a:path w="19050" h="14604">
                <a:moveTo>
                  <a:pt x="11683" y="0"/>
                </a:moveTo>
                <a:lnTo>
                  <a:pt x="5002" y="3012"/>
                </a:lnTo>
                <a:lnTo>
                  <a:pt x="16304" y="3012"/>
                </a:lnTo>
                <a:lnTo>
                  <a:pt x="1168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43709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5" h="187959">
                <a:moveTo>
                  <a:pt x="95585" y="186690"/>
                </a:moveTo>
                <a:lnTo>
                  <a:pt x="86971" y="186690"/>
                </a:lnTo>
                <a:lnTo>
                  <a:pt x="87834" y="187960"/>
                </a:lnTo>
                <a:lnTo>
                  <a:pt x="95067" y="187960"/>
                </a:lnTo>
                <a:lnTo>
                  <a:pt x="95585" y="186690"/>
                </a:lnTo>
                <a:close/>
              </a:path>
              <a:path w="120015" h="187959">
                <a:moveTo>
                  <a:pt x="96804" y="185420"/>
                </a:moveTo>
                <a:lnTo>
                  <a:pt x="85200" y="185420"/>
                </a:lnTo>
                <a:lnTo>
                  <a:pt x="86063" y="186690"/>
                </a:lnTo>
                <a:lnTo>
                  <a:pt x="96447" y="186690"/>
                </a:lnTo>
                <a:lnTo>
                  <a:pt x="96804" y="185420"/>
                </a:lnTo>
                <a:close/>
              </a:path>
              <a:path w="120015" h="187959">
                <a:moveTo>
                  <a:pt x="115238" y="180340"/>
                </a:moveTo>
                <a:lnTo>
                  <a:pt x="80095" y="180340"/>
                </a:lnTo>
                <a:lnTo>
                  <a:pt x="80877" y="181610"/>
                </a:lnTo>
                <a:lnTo>
                  <a:pt x="81705" y="182880"/>
                </a:lnTo>
                <a:lnTo>
                  <a:pt x="82567" y="184150"/>
                </a:lnTo>
                <a:lnTo>
                  <a:pt x="83429" y="184150"/>
                </a:lnTo>
                <a:lnTo>
                  <a:pt x="84292" y="185420"/>
                </a:lnTo>
                <a:lnTo>
                  <a:pt x="97425" y="185420"/>
                </a:lnTo>
                <a:lnTo>
                  <a:pt x="97862" y="184150"/>
                </a:lnTo>
                <a:lnTo>
                  <a:pt x="98218" y="182880"/>
                </a:lnTo>
                <a:lnTo>
                  <a:pt x="112052" y="182880"/>
                </a:lnTo>
                <a:lnTo>
                  <a:pt x="112995" y="181610"/>
                </a:lnTo>
                <a:lnTo>
                  <a:pt x="114571" y="181610"/>
                </a:lnTo>
                <a:lnTo>
                  <a:pt x="115238" y="180340"/>
                </a:lnTo>
                <a:close/>
              </a:path>
              <a:path w="120015" h="187959">
                <a:moveTo>
                  <a:pt x="108556" y="182880"/>
                </a:moveTo>
                <a:lnTo>
                  <a:pt x="98218" y="182880"/>
                </a:lnTo>
                <a:lnTo>
                  <a:pt x="102266" y="184150"/>
                </a:lnTo>
                <a:lnTo>
                  <a:pt x="107176" y="184150"/>
                </a:lnTo>
                <a:lnTo>
                  <a:pt x="108556" y="182880"/>
                </a:lnTo>
                <a:close/>
              </a:path>
              <a:path w="120015" h="187959">
                <a:moveTo>
                  <a:pt x="78197" y="181610"/>
                </a:moveTo>
                <a:lnTo>
                  <a:pt x="72654" y="181610"/>
                </a:lnTo>
                <a:lnTo>
                  <a:pt x="73678" y="182880"/>
                </a:lnTo>
                <a:lnTo>
                  <a:pt x="77024" y="182880"/>
                </a:lnTo>
                <a:lnTo>
                  <a:pt x="78197" y="181610"/>
                </a:lnTo>
                <a:close/>
              </a:path>
              <a:path w="120015" h="187959">
                <a:moveTo>
                  <a:pt x="80095" y="180340"/>
                </a:moveTo>
                <a:lnTo>
                  <a:pt x="70492" y="180340"/>
                </a:lnTo>
                <a:lnTo>
                  <a:pt x="71562" y="181610"/>
                </a:lnTo>
                <a:lnTo>
                  <a:pt x="79773" y="181610"/>
                </a:lnTo>
                <a:lnTo>
                  <a:pt x="80095" y="180340"/>
                </a:lnTo>
                <a:close/>
              </a:path>
              <a:path w="120015" h="187959">
                <a:moveTo>
                  <a:pt x="116342" y="179070"/>
                </a:moveTo>
                <a:lnTo>
                  <a:pt x="69434" y="179070"/>
                </a:lnTo>
                <a:lnTo>
                  <a:pt x="69940" y="180340"/>
                </a:lnTo>
                <a:lnTo>
                  <a:pt x="115824" y="180340"/>
                </a:lnTo>
                <a:lnTo>
                  <a:pt x="116342" y="179070"/>
                </a:lnTo>
                <a:close/>
              </a:path>
              <a:path w="120015" h="187959">
                <a:moveTo>
                  <a:pt x="118308" y="172720"/>
                </a:moveTo>
                <a:lnTo>
                  <a:pt x="67111" y="172720"/>
                </a:lnTo>
                <a:lnTo>
                  <a:pt x="67238" y="173990"/>
                </a:lnTo>
                <a:lnTo>
                  <a:pt x="67387" y="173990"/>
                </a:lnTo>
                <a:lnTo>
                  <a:pt x="67387" y="175260"/>
                </a:lnTo>
                <a:lnTo>
                  <a:pt x="68928" y="179070"/>
                </a:lnTo>
                <a:lnTo>
                  <a:pt x="116767" y="179070"/>
                </a:lnTo>
                <a:lnTo>
                  <a:pt x="117123" y="177800"/>
                </a:lnTo>
                <a:lnTo>
                  <a:pt x="117434" y="177800"/>
                </a:lnTo>
                <a:lnTo>
                  <a:pt x="117675" y="176530"/>
                </a:lnTo>
                <a:lnTo>
                  <a:pt x="117871" y="176530"/>
                </a:lnTo>
                <a:lnTo>
                  <a:pt x="118032" y="175260"/>
                </a:lnTo>
                <a:lnTo>
                  <a:pt x="118308" y="172720"/>
                </a:lnTo>
                <a:close/>
              </a:path>
              <a:path w="120015" h="187959">
                <a:moveTo>
                  <a:pt x="118181" y="171450"/>
                </a:moveTo>
                <a:lnTo>
                  <a:pt x="66560" y="171450"/>
                </a:lnTo>
                <a:lnTo>
                  <a:pt x="66686" y="172720"/>
                </a:lnTo>
                <a:lnTo>
                  <a:pt x="118262" y="172720"/>
                </a:lnTo>
                <a:lnTo>
                  <a:pt x="118181" y="171450"/>
                </a:lnTo>
                <a:close/>
              </a:path>
              <a:path w="120015" h="187959">
                <a:moveTo>
                  <a:pt x="63731" y="170179"/>
                </a:moveTo>
                <a:lnTo>
                  <a:pt x="60430" y="170179"/>
                </a:lnTo>
                <a:lnTo>
                  <a:pt x="60982" y="171449"/>
                </a:lnTo>
                <a:lnTo>
                  <a:pt x="63581" y="171449"/>
                </a:lnTo>
                <a:lnTo>
                  <a:pt x="63731" y="170179"/>
                </a:lnTo>
                <a:close/>
              </a:path>
              <a:path w="120015" h="187959">
                <a:moveTo>
                  <a:pt x="117399" y="168910"/>
                </a:moveTo>
                <a:lnTo>
                  <a:pt x="58544" y="168909"/>
                </a:lnTo>
                <a:lnTo>
                  <a:pt x="59211" y="170179"/>
                </a:lnTo>
                <a:lnTo>
                  <a:pt x="64444" y="170179"/>
                </a:lnTo>
                <a:lnTo>
                  <a:pt x="64754" y="171449"/>
                </a:lnTo>
                <a:lnTo>
                  <a:pt x="117951" y="171450"/>
                </a:lnTo>
                <a:lnTo>
                  <a:pt x="117399" y="168910"/>
                </a:lnTo>
                <a:close/>
              </a:path>
              <a:path w="120015" h="187959">
                <a:moveTo>
                  <a:pt x="55048" y="165099"/>
                </a:moveTo>
                <a:lnTo>
                  <a:pt x="43917" y="165099"/>
                </a:lnTo>
                <a:lnTo>
                  <a:pt x="44860" y="166369"/>
                </a:lnTo>
                <a:lnTo>
                  <a:pt x="47217" y="167639"/>
                </a:lnTo>
                <a:lnTo>
                  <a:pt x="48517" y="168909"/>
                </a:lnTo>
                <a:lnTo>
                  <a:pt x="49621" y="167639"/>
                </a:lnTo>
                <a:lnTo>
                  <a:pt x="50529" y="167639"/>
                </a:lnTo>
                <a:lnTo>
                  <a:pt x="51817" y="166369"/>
                </a:lnTo>
                <a:lnTo>
                  <a:pt x="54577" y="166369"/>
                </a:lnTo>
                <a:lnTo>
                  <a:pt x="55048" y="165099"/>
                </a:lnTo>
                <a:close/>
              </a:path>
              <a:path w="120015" h="187959">
                <a:moveTo>
                  <a:pt x="116296" y="167640"/>
                </a:moveTo>
                <a:lnTo>
                  <a:pt x="57210" y="167639"/>
                </a:lnTo>
                <a:lnTo>
                  <a:pt x="57877" y="168909"/>
                </a:lnTo>
                <a:lnTo>
                  <a:pt x="116686" y="168910"/>
                </a:lnTo>
                <a:lnTo>
                  <a:pt x="116296" y="167640"/>
                </a:lnTo>
                <a:close/>
              </a:path>
              <a:path w="120015" h="187959">
                <a:moveTo>
                  <a:pt x="107015" y="166370"/>
                </a:moveTo>
                <a:lnTo>
                  <a:pt x="56497" y="166369"/>
                </a:lnTo>
                <a:lnTo>
                  <a:pt x="56497" y="167639"/>
                </a:lnTo>
                <a:lnTo>
                  <a:pt x="106785" y="167640"/>
                </a:lnTo>
                <a:lnTo>
                  <a:pt x="107015" y="166370"/>
                </a:lnTo>
                <a:close/>
              </a:path>
              <a:path w="120015" h="187959">
                <a:moveTo>
                  <a:pt x="114571" y="166370"/>
                </a:moveTo>
                <a:lnTo>
                  <a:pt x="110247" y="166370"/>
                </a:lnTo>
                <a:lnTo>
                  <a:pt x="108234" y="167640"/>
                </a:lnTo>
                <a:lnTo>
                  <a:pt x="115042" y="167640"/>
                </a:lnTo>
                <a:lnTo>
                  <a:pt x="114571" y="166370"/>
                </a:lnTo>
                <a:close/>
              </a:path>
              <a:path w="120015" h="187959">
                <a:moveTo>
                  <a:pt x="107096" y="163830"/>
                </a:moveTo>
                <a:lnTo>
                  <a:pt x="41801" y="163829"/>
                </a:lnTo>
                <a:lnTo>
                  <a:pt x="43089" y="165099"/>
                </a:lnTo>
                <a:lnTo>
                  <a:pt x="55048" y="165099"/>
                </a:lnTo>
                <a:lnTo>
                  <a:pt x="55439" y="166369"/>
                </a:lnTo>
                <a:lnTo>
                  <a:pt x="107176" y="166370"/>
                </a:lnTo>
                <a:lnTo>
                  <a:pt x="107096" y="163830"/>
                </a:lnTo>
                <a:close/>
              </a:path>
              <a:path w="120015" h="187959">
                <a:moveTo>
                  <a:pt x="106590" y="162560"/>
                </a:moveTo>
                <a:lnTo>
                  <a:pt x="39673" y="162559"/>
                </a:lnTo>
                <a:lnTo>
                  <a:pt x="41249" y="163829"/>
                </a:lnTo>
                <a:lnTo>
                  <a:pt x="106866" y="163830"/>
                </a:lnTo>
                <a:lnTo>
                  <a:pt x="106590" y="162560"/>
                </a:lnTo>
                <a:close/>
              </a:path>
              <a:path w="120015" h="187959">
                <a:moveTo>
                  <a:pt x="104577" y="160020"/>
                </a:moveTo>
                <a:lnTo>
                  <a:pt x="41329" y="160019"/>
                </a:lnTo>
                <a:lnTo>
                  <a:pt x="40973" y="161289"/>
                </a:lnTo>
                <a:lnTo>
                  <a:pt x="40260" y="162559"/>
                </a:lnTo>
                <a:lnTo>
                  <a:pt x="106199" y="162560"/>
                </a:lnTo>
                <a:lnTo>
                  <a:pt x="105727" y="161290"/>
                </a:lnTo>
                <a:lnTo>
                  <a:pt x="105210" y="161290"/>
                </a:lnTo>
                <a:lnTo>
                  <a:pt x="104577" y="160020"/>
                </a:lnTo>
                <a:close/>
              </a:path>
              <a:path w="120015" h="187959">
                <a:moveTo>
                  <a:pt x="100886" y="158750"/>
                </a:moveTo>
                <a:lnTo>
                  <a:pt x="42031" y="158749"/>
                </a:lnTo>
                <a:lnTo>
                  <a:pt x="41720" y="160019"/>
                </a:lnTo>
                <a:lnTo>
                  <a:pt x="101714" y="160020"/>
                </a:lnTo>
                <a:lnTo>
                  <a:pt x="100886" y="158750"/>
                </a:lnTo>
                <a:close/>
              </a:path>
              <a:path w="120015" h="187959">
                <a:moveTo>
                  <a:pt x="63926" y="157480"/>
                </a:moveTo>
                <a:lnTo>
                  <a:pt x="42387" y="157479"/>
                </a:lnTo>
                <a:lnTo>
                  <a:pt x="42387" y="158749"/>
                </a:lnTo>
                <a:lnTo>
                  <a:pt x="64915" y="158750"/>
                </a:lnTo>
                <a:lnTo>
                  <a:pt x="63926" y="157480"/>
                </a:lnTo>
                <a:close/>
              </a:path>
              <a:path w="120015" h="187959">
                <a:moveTo>
                  <a:pt x="90548" y="157480"/>
                </a:moveTo>
                <a:lnTo>
                  <a:pt x="67824" y="157480"/>
                </a:lnTo>
                <a:lnTo>
                  <a:pt x="66962" y="158750"/>
                </a:lnTo>
                <a:lnTo>
                  <a:pt x="90778" y="158750"/>
                </a:lnTo>
                <a:lnTo>
                  <a:pt x="90548" y="157480"/>
                </a:lnTo>
                <a:close/>
              </a:path>
              <a:path w="120015" h="187959">
                <a:moveTo>
                  <a:pt x="58544" y="149859"/>
                </a:moveTo>
                <a:lnTo>
                  <a:pt x="45412" y="149859"/>
                </a:lnTo>
                <a:lnTo>
                  <a:pt x="44469" y="151129"/>
                </a:lnTo>
                <a:lnTo>
                  <a:pt x="43767" y="153669"/>
                </a:lnTo>
                <a:lnTo>
                  <a:pt x="43250" y="154939"/>
                </a:lnTo>
                <a:lnTo>
                  <a:pt x="42468" y="157479"/>
                </a:lnTo>
                <a:lnTo>
                  <a:pt x="62638" y="157480"/>
                </a:lnTo>
                <a:lnTo>
                  <a:pt x="61615" y="156209"/>
                </a:lnTo>
                <a:lnTo>
                  <a:pt x="54726" y="156209"/>
                </a:lnTo>
                <a:lnTo>
                  <a:pt x="54853" y="154939"/>
                </a:lnTo>
                <a:lnTo>
                  <a:pt x="55278" y="153669"/>
                </a:lnTo>
                <a:lnTo>
                  <a:pt x="55750" y="153669"/>
                </a:lnTo>
                <a:lnTo>
                  <a:pt x="55991" y="152399"/>
                </a:lnTo>
                <a:lnTo>
                  <a:pt x="56578" y="152399"/>
                </a:lnTo>
                <a:lnTo>
                  <a:pt x="57210" y="151129"/>
                </a:lnTo>
                <a:lnTo>
                  <a:pt x="57877" y="151129"/>
                </a:lnTo>
                <a:lnTo>
                  <a:pt x="58544" y="149859"/>
                </a:lnTo>
                <a:close/>
              </a:path>
              <a:path w="120015" h="187959">
                <a:moveTo>
                  <a:pt x="89087" y="154940"/>
                </a:moveTo>
                <a:lnTo>
                  <a:pt x="74310" y="154940"/>
                </a:lnTo>
                <a:lnTo>
                  <a:pt x="71711" y="156210"/>
                </a:lnTo>
                <a:lnTo>
                  <a:pt x="70814" y="157480"/>
                </a:lnTo>
                <a:lnTo>
                  <a:pt x="90306" y="157480"/>
                </a:lnTo>
                <a:lnTo>
                  <a:pt x="89961" y="156210"/>
                </a:lnTo>
                <a:lnTo>
                  <a:pt x="89559" y="156210"/>
                </a:lnTo>
                <a:lnTo>
                  <a:pt x="89087" y="154940"/>
                </a:lnTo>
                <a:close/>
              </a:path>
              <a:path w="120015" h="187959">
                <a:moveTo>
                  <a:pt x="88075" y="153670"/>
                </a:moveTo>
                <a:lnTo>
                  <a:pt x="77772" y="153670"/>
                </a:lnTo>
                <a:lnTo>
                  <a:pt x="76633" y="154940"/>
                </a:lnTo>
                <a:lnTo>
                  <a:pt x="88616" y="154940"/>
                </a:lnTo>
                <a:lnTo>
                  <a:pt x="88075" y="153670"/>
                </a:lnTo>
                <a:close/>
              </a:path>
              <a:path w="120015" h="187959">
                <a:moveTo>
                  <a:pt x="85511" y="152400"/>
                </a:moveTo>
                <a:lnTo>
                  <a:pt x="82602" y="152400"/>
                </a:lnTo>
                <a:lnTo>
                  <a:pt x="80440" y="153670"/>
                </a:lnTo>
                <a:lnTo>
                  <a:pt x="86178" y="153670"/>
                </a:lnTo>
                <a:lnTo>
                  <a:pt x="85511" y="152400"/>
                </a:lnTo>
                <a:close/>
              </a:path>
              <a:path w="120015" h="187959">
                <a:moveTo>
                  <a:pt x="84016" y="151130"/>
                </a:moveTo>
                <a:lnTo>
                  <a:pt x="80486" y="151130"/>
                </a:lnTo>
                <a:lnTo>
                  <a:pt x="81463" y="152400"/>
                </a:lnTo>
                <a:lnTo>
                  <a:pt x="83234" y="152400"/>
                </a:lnTo>
                <a:lnTo>
                  <a:pt x="84016" y="151130"/>
                </a:lnTo>
                <a:close/>
              </a:path>
              <a:path w="120015" h="187959">
                <a:moveTo>
                  <a:pt x="88581" y="148590"/>
                </a:moveTo>
                <a:lnTo>
                  <a:pt x="71872" y="148590"/>
                </a:lnTo>
                <a:lnTo>
                  <a:pt x="73287" y="149860"/>
                </a:lnTo>
                <a:lnTo>
                  <a:pt x="74667" y="149860"/>
                </a:lnTo>
                <a:lnTo>
                  <a:pt x="75966" y="151130"/>
                </a:lnTo>
                <a:lnTo>
                  <a:pt x="86649" y="151130"/>
                </a:lnTo>
                <a:lnTo>
                  <a:pt x="87719" y="149860"/>
                </a:lnTo>
                <a:lnTo>
                  <a:pt x="88581" y="148590"/>
                </a:lnTo>
                <a:close/>
              </a:path>
              <a:path w="120015" h="187959">
                <a:moveTo>
                  <a:pt x="90582" y="146050"/>
                </a:moveTo>
                <a:lnTo>
                  <a:pt x="42617" y="146049"/>
                </a:lnTo>
                <a:lnTo>
                  <a:pt x="43365" y="147319"/>
                </a:lnTo>
                <a:lnTo>
                  <a:pt x="44032" y="148589"/>
                </a:lnTo>
                <a:lnTo>
                  <a:pt x="45021" y="149859"/>
                </a:lnTo>
                <a:lnTo>
                  <a:pt x="59257" y="149859"/>
                </a:lnTo>
                <a:lnTo>
                  <a:pt x="60511" y="148590"/>
                </a:lnTo>
                <a:lnTo>
                  <a:pt x="61891" y="148590"/>
                </a:lnTo>
                <a:lnTo>
                  <a:pt x="62753" y="147320"/>
                </a:lnTo>
                <a:lnTo>
                  <a:pt x="90042" y="147320"/>
                </a:lnTo>
                <a:lnTo>
                  <a:pt x="90582" y="146050"/>
                </a:lnTo>
                <a:close/>
              </a:path>
              <a:path w="120015" h="187959">
                <a:moveTo>
                  <a:pt x="90042" y="147320"/>
                </a:moveTo>
                <a:lnTo>
                  <a:pt x="70849" y="147320"/>
                </a:lnTo>
                <a:lnTo>
                  <a:pt x="71711" y="148590"/>
                </a:lnTo>
                <a:lnTo>
                  <a:pt x="89559" y="148590"/>
                </a:lnTo>
                <a:lnTo>
                  <a:pt x="90042" y="147320"/>
                </a:lnTo>
                <a:close/>
              </a:path>
              <a:path w="120015" h="187959">
                <a:moveTo>
                  <a:pt x="46677" y="143509"/>
                </a:moveTo>
                <a:lnTo>
                  <a:pt x="41088" y="143509"/>
                </a:lnTo>
                <a:lnTo>
                  <a:pt x="41479" y="144779"/>
                </a:lnTo>
                <a:lnTo>
                  <a:pt x="42226" y="146049"/>
                </a:lnTo>
                <a:lnTo>
                  <a:pt x="105325" y="146050"/>
                </a:lnTo>
                <a:lnTo>
                  <a:pt x="106072" y="144780"/>
                </a:lnTo>
                <a:lnTo>
                  <a:pt x="47378" y="144779"/>
                </a:lnTo>
                <a:lnTo>
                  <a:pt x="46677" y="143509"/>
                </a:lnTo>
                <a:close/>
              </a:path>
              <a:path w="120015" h="187959">
                <a:moveTo>
                  <a:pt x="108361" y="142240"/>
                </a:moveTo>
                <a:lnTo>
                  <a:pt x="53116" y="142239"/>
                </a:lnTo>
                <a:lnTo>
                  <a:pt x="51391" y="143509"/>
                </a:lnTo>
                <a:lnTo>
                  <a:pt x="50483" y="143509"/>
                </a:lnTo>
                <a:lnTo>
                  <a:pt x="49782" y="144779"/>
                </a:lnTo>
                <a:lnTo>
                  <a:pt x="107257" y="144780"/>
                </a:lnTo>
                <a:lnTo>
                  <a:pt x="107694" y="143510"/>
                </a:lnTo>
                <a:lnTo>
                  <a:pt x="108361" y="142240"/>
                </a:lnTo>
                <a:close/>
              </a:path>
              <a:path w="120015" h="187959">
                <a:moveTo>
                  <a:pt x="45883" y="142239"/>
                </a:moveTo>
                <a:lnTo>
                  <a:pt x="36879" y="142239"/>
                </a:lnTo>
                <a:lnTo>
                  <a:pt x="37741" y="143509"/>
                </a:lnTo>
                <a:lnTo>
                  <a:pt x="46079" y="143509"/>
                </a:lnTo>
                <a:lnTo>
                  <a:pt x="45883" y="142239"/>
                </a:lnTo>
                <a:close/>
              </a:path>
              <a:path w="120015" h="187959">
                <a:moveTo>
                  <a:pt x="46550" y="140969"/>
                </a:moveTo>
                <a:lnTo>
                  <a:pt x="34245" y="140969"/>
                </a:lnTo>
                <a:lnTo>
                  <a:pt x="34878" y="142239"/>
                </a:lnTo>
                <a:lnTo>
                  <a:pt x="45849" y="142239"/>
                </a:lnTo>
                <a:lnTo>
                  <a:pt x="46550" y="140969"/>
                </a:lnTo>
                <a:close/>
              </a:path>
              <a:path w="120015" h="187959">
                <a:moveTo>
                  <a:pt x="111420" y="134620"/>
                </a:moveTo>
                <a:lnTo>
                  <a:pt x="57095" y="134620"/>
                </a:lnTo>
                <a:lnTo>
                  <a:pt x="56773" y="135890"/>
                </a:lnTo>
                <a:lnTo>
                  <a:pt x="56267" y="137160"/>
                </a:lnTo>
                <a:lnTo>
                  <a:pt x="55876" y="138429"/>
                </a:lnTo>
                <a:lnTo>
                  <a:pt x="55600" y="139699"/>
                </a:lnTo>
                <a:lnTo>
                  <a:pt x="55439" y="140969"/>
                </a:lnTo>
                <a:lnTo>
                  <a:pt x="54611" y="140969"/>
                </a:lnTo>
                <a:lnTo>
                  <a:pt x="53829" y="142239"/>
                </a:lnTo>
                <a:lnTo>
                  <a:pt x="108556" y="142240"/>
                </a:lnTo>
                <a:lnTo>
                  <a:pt x="108832" y="140970"/>
                </a:lnTo>
                <a:lnTo>
                  <a:pt x="108867" y="139700"/>
                </a:lnTo>
                <a:lnTo>
                  <a:pt x="108706" y="138430"/>
                </a:lnTo>
                <a:lnTo>
                  <a:pt x="108315" y="135890"/>
                </a:lnTo>
                <a:lnTo>
                  <a:pt x="110396" y="135890"/>
                </a:lnTo>
                <a:lnTo>
                  <a:pt x="111420" y="134620"/>
                </a:lnTo>
                <a:close/>
              </a:path>
              <a:path w="120015" h="187959">
                <a:moveTo>
                  <a:pt x="47654" y="139699"/>
                </a:moveTo>
                <a:lnTo>
                  <a:pt x="33613" y="139699"/>
                </a:lnTo>
                <a:lnTo>
                  <a:pt x="33774" y="140969"/>
                </a:lnTo>
                <a:lnTo>
                  <a:pt x="47148" y="140969"/>
                </a:lnTo>
                <a:lnTo>
                  <a:pt x="47654" y="139699"/>
                </a:lnTo>
                <a:close/>
              </a:path>
              <a:path w="120015" h="187959">
                <a:moveTo>
                  <a:pt x="42813" y="130809"/>
                </a:moveTo>
                <a:lnTo>
                  <a:pt x="35706" y="130809"/>
                </a:lnTo>
                <a:lnTo>
                  <a:pt x="35234" y="132079"/>
                </a:lnTo>
                <a:lnTo>
                  <a:pt x="35039" y="133349"/>
                </a:lnTo>
                <a:lnTo>
                  <a:pt x="34717" y="135889"/>
                </a:lnTo>
                <a:lnTo>
                  <a:pt x="34291" y="137159"/>
                </a:lnTo>
                <a:lnTo>
                  <a:pt x="33969" y="137159"/>
                </a:lnTo>
                <a:lnTo>
                  <a:pt x="33739" y="138429"/>
                </a:lnTo>
                <a:lnTo>
                  <a:pt x="33463" y="138429"/>
                </a:lnTo>
                <a:lnTo>
                  <a:pt x="33463" y="139699"/>
                </a:lnTo>
                <a:lnTo>
                  <a:pt x="48091" y="139699"/>
                </a:lnTo>
                <a:lnTo>
                  <a:pt x="48402" y="138429"/>
                </a:lnTo>
                <a:lnTo>
                  <a:pt x="48839" y="137159"/>
                </a:lnTo>
                <a:lnTo>
                  <a:pt x="48839" y="135889"/>
                </a:lnTo>
                <a:lnTo>
                  <a:pt x="48712" y="134619"/>
                </a:lnTo>
                <a:lnTo>
                  <a:pt x="48045" y="134619"/>
                </a:lnTo>
                <a:lnTo>
                  <a:pt x="47459" y="133349"/>
                </a:lnTo>
                <a:lnTo>
                  <a:pt x="46792" y="133349"/>
                </a:lnTo>
                <a:lnTo>
                  <a:pt x="45768" y="132079"/>
                </a:lnTo>
                <a:lnTo>
                  <a:pt x="43606" y="132079"/>
                </a:lnTo>
                <a:lnTo>
                  <a:pt x="42813" y="130809"/>
                </a:lnTo>
                <a:close/>
              </a:path>
              <a:path w="120015" h="187959">
                <a:moveTo>
                  <a:pt x="117123" y="132080"/>
                </a:moveTo>
                <a:lnTo>
                  <a:pt x="58268" y="132080"/>
                </a:lnTo>
                <a:lnTo>
                  <a:pt x="57831" y="133350"/>
                </a:lnTo>
                <a:lnTo>
                  <a:pt x="57440" y="134620"/>
                </a:lnTo>
                <a:lnTo>
                  <a:pt x="113271" y="134620"/>
                </a:lnTo>
                <a:lnTo>
                  <a:pt x="114801" y="133350"/>
                </a:lnTo>
                <a:lnTo>
                  <a:pt x="116100" y="133350"/>
                </a:lnTo>
                <a:lnTo>
                  <a:pt x="117123" y="132080"/>
                </a:lnTo>
                <a:close/>
              </a:path>
              <a:path w="120015" h="187959">
                <a:moveTo>
                  <a:pt x="57686" y="106680"/>
                </a:moveTo>
                <a:lnTo>
                  <a:pt x="45653" y="106679"/>
                </a:lnTo>
                <a:lnTo>
                  <a:pt x="46677" y="107949"/>
                </a:lnTo>
                <a:lnTo>
                  <a:pt x="49034" y="107950"/>
                </a:lnTo>
                <a:lnTo>
                  <a:pt x="51276" y="110490"/>
                </a:lnTo>
                <a:lnTo>
                  <a:pt x="52254" y="110490"/>
                </a:lnTo>
                <a:lnTo>
                  <a:pt x="53162" y="111760"/>
                </a:lnTo>
                <a:lnTo>
                  <a:pt x="53979" y="113030"/>
                </a:lnTo>
                <a:lnTo>
                  <a:pt x="54726" y="114300"/>
                </a:lnTo>
                <a:lnTo>
                  <a:pt x="55393" y="114300"/>
                </a:lnTo>
                <a:lnTo>
                  <a:pt x="56026" y="115570"/>
                </a:lnTo>
                <a:lnTo>
                  <a:pt x="56578" y="116840"/>
                </a:lnTo>
                <a:lnTo>
                  <a:pt x="57486" y="118110"/>
                </a:lnTo>
                <a:lnTo>
                  <a:pt x="57877" y="119380"/>
                </a:lnTo>
                <a:lnTo>
                  <a:pt x="58188" y="120650"/>
                </a:lnTo>
                <a:lnTo>
                  <a:pt x="58705" y="121920"/>
                </a:lnTo>
                <a:lnTo>
                  <a:pt x="58901" y="123190"/>
                </a:lnTo>
                <a:lnTo>
                  <a:pt x="59177" y="124460"/>
                </a:lnTo>
                <a:lnTo>
                  <a:pt x="59274" y="125730"/>
                </a:lnTo>
                <a:lnTo>
                  <a:pt x="59332" y="129540"/>
                </a:lnTo>
                <a:lnTo>
                  <a:pt x="59257" y="130810"/>
                </a:lnTo>
                <a:lnTo>
                  <a:pt x="58740" y="132080"/>
                </a:lnTo>
                <a:lnTo>
                  <a:pt x="117560" y="132080"/>
                </a:lnTo>
                <a:lnTo>
                  <a:pt x="117951" y="130810"/>
                </a:lnTo>
                <a:lnTo>
                  <a:pt x="118584" y="129540"/>
                </a:lnTo>
                <a:lnTo>
                  <a:pt x="119055" y="129540"/>
                </a:lnTo>
                <a:lnTo>
                  <a:pt x="119366" y="128270"/>
                </a:lnTo>
                <a:lnTo>
                  <a:pt x="119596" y="127000"/>
                </a:lnTo>
                <a:lnTo>
                  <a:pt x="61615" y="127000"/>
                </a:lnTo>
                <a:lnTo>
                  <a:pt x="60821" y="123190"/>
                </a:lnTo>
                <a:lnTo>
                  <a:pt x="59487" y="118110"/>
                </a:lnTo>
                <a:lnTo>
                  <a:pt x="58935" y="115570"/>
                </a:lnTo>
                <a:lnTo>
                  <a:pt x="58107" y="110490"/>
                </a:lnTo>
                <a:lnTo>
                  <a:pt x="57686" y="106680"/>
                </a:lnTo>
                <a:close/>
              </a:path>
              <a:path w="120015" h="187959">
                <a:moveTo>
                  <a:pt x="41364" y="129539"/>
                </a:moveTo>
                <a:lnTo>
                  <a:pt x="36683" y="129539"/>
                </a:lnTo>
                <a:lnTo>
                  <a:pt x="36131" y="130809"/>
                </a:lnTo>
                <a:lnTo>
                  <a:pt x="42065" y="130809"/>
                </a:lnTo>
                <a:lnTo>
                  <a:pt x="41364" y="129539"/>
                </a:lnTo>
                <a:close/>
              </a:path>
              <a:path w="120015" h="187959">
                <a:moveTo>
                  <a:pt x="78197" y="100330"/>
                </a:moveTo>
                <a:lnTo>
                  <a:pt x="64122" y="110490"/>
                </a:lnTo>
                <a:lnTo>
                  <a:pt x="63616" y="111760"/>
                </a:lnTo>
                <a:lnTo>
                  <a:pt x="63420" y="113030"/>
                </a:lnTo>
                <a:lnTo>
                  <a:pt x="63259" y="114300"/>
                </a:lnTo>
                <a:lnTo>
                  <a:pt x="63144" y="115570"/>
                </a:lnTo>
                <a:lnTo>
                  <a:pt x="63110" y="120650"/>
                </a:lnTo>
                <a:lnTo>
                  <a:pt x="63225" y="123190"/>
                </a:lnTo>
                <a:lnTo>
                  <a:pt x="63501" y="124460"/>
                </a:lnTo>
                <a:lnTo>
                  <a:pt x="61615" y="127000"/>
                </a:lnTo>
                <a:lnTo>
                  <a:pt x="119596" y="127000"/>
                </a:lnTo>
                <a:lnTo>
                  <a:pt x="119596" y="124460"/>
                </a:lnTo>
                <a:lnTo>
                  <a:pt x="119481" y="123190"/>
                </a:lnTo>
                <a:lnTo>
                  <a:pt x="119331" y="121920"/>
                </a:lnTo>
                <a:lnTo>
                  <a:pt x="119090" y="121920"/>
                </a:lnTo>
                <a:lnTo>
                  <a:pt x="118814" y="120650"/>
                </a:lnTo>
                <a:lnTo>
                  <a:pt x="118503" y="119380"/>
                </a:lnTo>
                <a:lnTo>
                  <a:pt x="117675" y="119380"/>
                </a:lnTo>
                <a:lnTo>
                  <a:pt x="117238" y="118110"/>
                </a:lnTo>
                <a:lnTo>
                  <a:pt x="106785" y="118110"/>
                </a:lnTo>
                <a:lnTo>
                  <a:pt x="107061" y="116840"/>
                </a:lnTo>
                <a:lnTo>
                  <a:pt x="67548" y="116840"/>
                </a:lnTo>
                <a:lnTo>
                  <a:pt x="67031" y="115570"/>
                </a:lnTo>
                <a:lnTo>
                  <a:pt x="66835" y="114300"/>
                </a:lnTo>
                <a:lnTo>
                  <a:pt x="66525" y="113030"/>
                </a:lnTo>
                <a:lnTo>
                  <a:pt x="66525" y="110490"/>
                </a:lnTo>
                <a:lnTo>
                  <a:pt x="67353" y="109220"/>
                </a:lnTo>
                <a:lnTo>
                  <a:pt x="68997" y="107950"/>
                </a:lnTo>
                <a:lnTo>
                  <a:pt x="70734" y="105410"/>
                </a:lnTo>
                <a:lnTo>
                  <a:pt x="71596" y="105410"/>
                </a:lnTo>
                <a:lnTo>
                  <a:pt x="72424" y="104140"/>
                </a:lnTo>
                <a:lnTo>
                  <a:pt x="73287" y="102870"/>
                </a:lnTo>
                <a:lnTo>
                  <a:pt x="74149" y="102870"/>
                </a:lnTo>
                <a:lnTo>
                  <a:pt x="75805" y="101600"/>
                </a:lnTo>
                <a:lnTo>
                  <a:pt x="76633" y="101600"/>
                </a:lnTo>
                <a:lnTo>
                  <a:pt x="78197" y="100330"/>
                </a:lnTo>
                <a:close/>
              </a:path>
              <a:path w="120015" h="187959">
                <a:moveTo>
                  <a:pt x="116261" y="116840"/>
                </a:moveTo>
                <a:lnTo>
                  <a:pt x="107291" y="116840"/>
                </a:lnTo>
                <a:lnTo>
                  <a:pt x="106785" y="118110"/>
                </a:lnTo>
                <a:lnTo>
                  <a:pt x="116767" y="118110"/>
                </a:lnTo>
                <a:lnTo>
                  <a:pt x="116261" y="116840"/>
                </a:lnTo>
                <a:close/>
              </a:path>
              <a:path w="120015" h="187959">
                <a:moveTo>
                  <a:pt x="108039" y="105410"/>
                </a:moveTo>
                <a:lnTo>
                  <a:pt x="95619" y="105410"/>
                </a:lnTo>
                <a:lnTo>
                  <a:pt x="94515" y="106680"/>
                </a:lnTo>
                <a:lnTo>
                  <a:pt x="93733" y="107950"/>
                </a:lnTo>
                <a:lnTo>
                  <a:pt x="80486" y="107950"/>
                </a:lnTo>
                <a:lnTo>
                  <a:pt x="79819" y="109220"/>
                </a:lnTo>
                <a:lnTo>
                  <a:pt x="79221" y="110490"/>
                </a:lnTo>
                <a:lnTo>
                  <a:pt x="78473" y="110490"/>
                </a:lnTo>
                <a:lnTo>
                  <a:pt x="78197" y="111760"/>
                </a:lnTo>
                <a:lnTo>
                  <a:pt x="72815" y="111760"/>
                </a:lnTo>
                <a:lnTo>
                  <a:pt x="71907" y="113030"/>
                </a:lnTo>
                <a:lnTo>
                  <a:pt x="71125" y="113030"/>
                </a:lnTo>
                <a:lnTo>
                  <a:pt x="70377" y="114300"/>
                </a:lnTo>
                <a:lnTo>
                  <a:pt x="69158" y="114300"/>
                </a:lnTo>
                <a:lnTo>
                  <a:pt x="68687" y="115570"/>
                </a:lnTo>
                <a:lnTo>
                  <a:pt x="68296" y="115570"/>
                </a:lnTo>
                <a:lnTo>
                  <a:pt x="67548" y="116840"/>
                </a:lnTo>
                <a:lnTo>
                  <a:pt x="107061" y="116840"/>
                </a:lnTo>
                <a:lnTo>
                  <a:pt x="107613" y="114300"/>
                </a:lnTo>
                <a:lnTo>
                  <a:pt x="107924" y="113030"/>
                </a:lnTo>
                <a:lnTo>
                  <a:pt x="108280" y="110490"/>
                </a:lnTo>
                <a:lnTo>
                  <a:pt x="108395" y="109220"/>
                </a:lnTo>
                <a:lnTo>
                  <a:pt x="108315" y="106680"/>
                </a:lnTo>
                <a:lnTo>
                  <a:pt x="108039" y="105410"/>
                </a:lnTo>
                <a:close/>
              </a:path>
              <a:path w="120015" h="187959">
                <a:moveTo>
                  <a:pt x="37074" y="109219"/>
                </a:moveTo>
                <a:lnTo>
                  <a:pt x="24850" y="109219"/>
                </a:lnTo>
                <a:lnTo>
                  <a:pt x="25356" y="110489"/>
                </a:lnTo>
                <a:lnTo>
                  <a:pt x="26460" y="110489"/>
                </a:lnTo>
                <a:lnTo>
                  <a:pt x="27047" y="111759"/>
                </a:lnTo>
                <a:lnTo>
                  <a:pt x="33774" y="111759"/>
                </a:lnTo>
                <a:lnTo>
                  <a:pt x="35740" y="110489"/>
                </a:lnTo>
                <a:lnTo>
                  <a:pt x="37074" y="109219"/>
                </a:lnTo>
                <a:close/>
              </a:path>
              <a:path w="120015" h="187959">
                <a:moveTo>
                  <a:pt x="39834" y="107949"/>
                </a:moveTo>
                <a:lnTo>
                  <a:pt x="23907" y="107949"/>
                </a:lnTo>
                <a:lnTo>
                  <a:pt x="24344" y="109219"/>
                </a:lnTo>
                <a:lnTo>
                  <a:pt x="38730" y="109219"/>
                </a:lnTo>
                <a:lnTo>
                  <a:pt x="39834" y="107949"/>
                </a:lnTo>
                <a:close/>
              </a:path>
              <a:path w="120015" h="187959">
                <a:moveTo>
                  <a:pt x="53036" y="60960"/>
                </a:moveTo>
                <a:lnTo>
                  <a:pt x="29174" y="60959"/>
                </a:lnTo>
                <a:lnTo>
                  <a:pt x="29726" y="62229"/>
                </a:lnTo>
                <a:lnTo>
                  <a:pt x="33027" y="62229"/>
                </a:lnTo>
                <a:lnTo>
                  <a:pt x="33935" y="63499"/>
                </a:lnTo>
                <a:lnTo>
                  <a:pt x="35625" y="63500"/>
                </a:lnTo>
                <a:lnTo>
                  <a:pt x="36453" y="64770"/>
                </a:lnTo>
                <a:lnTo>
                  <a:pt x="37201" y="64770"/>
                </a:lnTo>
                <a:lnTo>
                  <a:pt x="37902" y="66040"/>
                </a:lnTo>
                <a:lnTo>
                  <a:pt x="39202" y="67310"/>
                </a:lnTo>
                <a:lnTo>
                  <a:pt x="40375" y="68580"/>
                </a:lnTo>
                <a:lnTo>
                  <a:pt x="45297" y="78740"/>
                </a:lnTo>
                <a:lnTo>
                  <a:pt x="45849" y="80010"/>
                </a:lnTo>
                <a:lnTo>
                  <a:pt x="46792" y="82550"/>
                </a:lnTo>
                <a:lnTo>
                  <a:pt x="47620" y="85090"/>
                </a:lnTo>
                <a:lnTo>
                  <a:pt x="48597" y="87630"/>
                </a:lnTo>
                <a:lnTo>
                  <a:pt x="49069" y="90170"/>
                </a:lnTo>
                <a:lnTo>
                  <a:pt x="49460" y="91440"/>
                </a:lnTo>
                <a:lnTo>
                  <a:pt x="49736" y="93980"/>
                </a:lnTo>
                <a:lnTo>
                  <a:pt x="49931" y="95250"/>
                </a:lnTo>
                <a:lnTo>
                  <a:pt x="50172" y="97790"/>
                </a:lnTo>
                <a:lnTo>
                  <a:pt x="9797" y="97789"/>
                </a:lnTo>
                <a:lnTo>
                  <a:pt x="9832" y="100329"/>
                </a:lnTo>
                <a:lnTo>
                  <a:pt x="10188" y="102869"/>
                </a:lnTo>
                <a:lnTo>
                  <a:pt x="10545" y="104139"/>
                </a:lnTo>
                <a:lnTo>
                  <a:pt x="10775" y="104139"/>
                </a:lnTo>
                <a:lnTo>
                  <a:pt x="11246" y="105409"/>
                </a:lnTo>
                <a:lnTo>
                  <a:pt x="22769" y="105409"/>
                </a:lnTo>
                <a:lnTo>
                  <a:pt x="23470" y="107949"/>
                </a:lnTo>
                <a:lnTo>
                  <a:pt x="42698" y="107949"/>
                </a:lnTo>
                <a:lnTo>
                  <a:pt x="43560" y="106679"/>
                </a:lnTo>
                <a:lnTo>
                  <a:pt x="57686" y="106680"/>
                </a:lnTo>
                <a:lnTo>
                  <a:pt x="57406" y="104140"/>
                </a:lnTo>
                <a:lnTo>
                  <a:pt x="57325" y="102870"/>
                </a:lnTo>
                <a:lnTo>
                  <a:pt x="57360" y="97790"/>
                </a:lnTo>
                <a:lnTo>
                  <a:pt x="57682" y="95250"/>
                </a:lnTo>
                <a:lnTo>
                  <a:pt x="56739" y="95250"/>
                </a:lnTo>
                <a:lnTo>
                  <a:pt x="56463" y="93980"/>
                </a:lnTo>
                <a:lnTo>
                  <a:pt x="56221" y="93980"/>
                </a:lnTo>
                <a:lnTo>
                  <a:pt x="55750" y="91440"/>
                </a:lnTo>
                <a:lnTo>
                  <a:pt x="55715" y="87630"/>
                </a:lnTo>
                <a:lnTo>
                  <a:pt x="56026" y="87630"/>
                </a:lnTo>
                <a:lnTo>
                  <a:pt x="56221" y="86360"/>
                </a:lnTo>
                <a:lnTo>
                  <a:pt x="56221" y="83820"/>
                </a:lnTo>
                <a:lnTo>
                  <a:pt x="56026" y="81280"/>
                </a:lnTo>
                <a:lnTo>
                  <a:pt x="55600" y="80010"/>
                </a:lnTo>
                <a:lnTo>
                  <a:pt x="55163" y="78740"/>
                </a:lnTo>
                <a:lnTo>
                  <a:pt x="54577" y="77470"/>
                </a:lnTo>
                <a:lnTo>
                  <a:pt x="53864" y="74930"/>
                </a:lnTo>
                <a:lnTo>
                  <a:pt x="53438" y="74930"/>
                </a:lnTo>
                <a:lnTo>
                  <a:pt x="52967" y="73660"/>
                </a:lnTo>
                <a:lnTo>
                  <a:pt x="52806" y="73660"/>
                </a:lnTo>
                <a:lnTo>
                  <a:pt x="52484" y="72390"/>
                </a:lnTo>
                <a:lnTo>
                  <a:pt x="52288" y="71120"/>
                </a:lnTo>
                <a:lnTo>
                  <a:pt x="51978" y="69850"/>
                </a:lnTo>
                <a:lnTo>
                  <a:pt x="51978" y="66040"/>
                </a:lnTo>
                <a:lnTo>
                  <a:pt x="52219" y="64770"/>
                </a:lnTo>
                <a:lnTo>
                  <a:pt x="52530" y="63500"/>
                </a:lnTo>
                <a:lnTo>
                  <a:pt x="52760" y="62230"/>
                </a:lnTo>
                <a:lnTo>
                  <a:pt x="53036" y="60960"/>
                </a:lnTo>
                <a:close/>
              </a:path>
              <a:path w="120015" h="187959">
                <a:moveTo>
                  <a:pt x="92204" y="106680"/>
                </a:moveTo>
                <a:lnTo>
                  <a:pt x="81705" y="106680"/>
                </a:lnTo>
                <a:lnTo>
                  <a:pt x="81268" y="107950"/>
                </a:lnTo>
                <a:lnTo>
                  <a:pt x="93066" y="107950"/>
                </a:lnTo>
                <a:lnTo>
                  <a:pt x="92204" y="106680"/>
                </a:lnTo>
                <a:close/>
              </a:path>
              <a:path w="120015" h="187959">
                <a:moveTo>
                  <a:pt x="12661" y="105409"/>
                </a:moveTo>
                <a:lnTo>
                  <a:pt x="11833" y="105409"/>
                </a:lnTo>
                <a:lnTo>
                  <a:pt x="12465" y="106679"/>
                </a:lnTo>
                <a:lnTo>
                  <a:pt x="12661" y="105409"/>
                </a:lnTo>
                <a:close/>
              </a:path>
              <a:path w="120015" h="187959">
                <a:moveTo>
                  <a:pt x="21975" y="105409"/>
                </a:moveTo>
                <a:lnTo>
                  <a:pt x="12856" y="105409"/>
                </a:lnTo>
                <a:lnTo>
                  <a:pt x="14156" y="106679"/>
                </a:lnTo>
                <a:lnTo>
                  <a:pt x="21032" y="106679"/>
                </a:lnTo>
                <a:lnTo>
                  <a:pt x="21975" y="105409"/>
                </a:lnTo>
                <a:close/>
              </a:path>
              <a:path w="120015" h="187959">
                <a:moveTo>
                  <a:pt x="89800" y="105410"/>
                </a:moveTo>
                <a:lnTo>
                  <a:pt x="83740" y="105410"/>
                </a:lnTo>
                <a:lnTo>
                  <a:pt x="83200" y="106680"/>
                </a:lnTo>
                <a:lnTo>
                  <a:pt x="90582" y="106680"/>
                </a:lnTo>
                <a:lnTo>
                  <a:pt x="89800" y="105410"/>
                </a:lnTo>
                <a:close/>
              </a:path>
              <a:path w="120015" h="187959">
                <a:moveTo>
                  <a:pt x="107061" y="104140"/>
                </a:moveTo>
                <a:lnTo>
                  <a:pt x="97816" y="104140"/>
                </a:lnTo>
                <a:lnTo>
                  <a:pt x="96286" y="105410"/>
                </a:lnTo>
                <a:lnTo>
                  <a:pt x="107613" y="105410"/>
                </a:lnTo>
                <a:lnTo>
                  <a:pt x="107061" y="104140"/>
                </a:lnTo>
                <a:close/>
              </a:path>
              <a:path w="120015" h="187959">
                <a:moveTo>
                  <a:pt x="106118" y="102870"/>
                </a:moveTo>
                <a:lnTo>
                  <a:pt x="101633" y="102870"/>
                </a:lnTo>
                <a:lnTo>
                  <a:pt x="100575" y="104140"/>
                </a:lnTo>
                <a:lnTo>
                  <a:pt x="106429" y="104140"/>
                </a:lnTo>
                <a:lnTo>
                  <a:pt x="106118" y="102870"/>
                </a:lnTo>
                <a:close/>
              </a:path>
              <a:path w="120015" h="187959">
                <a:moveTo>
                  <a:pt x="64618" y="100056"/>
                </a:moveTo>
                <a:lnTo>
                  <a:pt x="64478" y="100330"/>
                </a:lnTo>
                <a:lnTo>
                  <a:pt x="64618" y="100056"/>
                </a:lnTo>
                <a:close/>
              </a:path>
              <a:path w="120015" h="187959">
                <a:moveTo>
                  <a:pt x="98057" y="96520"/>
                </a:moveTo>
                <a:lnTo>
                  <a:pt x="73252" y="96520"/>
                </a:lnTo>
                <a:lnTo>
                  <a:pt x="71987" y="97790"/>
                </a:lnTo>
                <a:lnTo>
                  <a:pt x="70849" y="99060"/>
                </a:lnTo>
                <a:lnTo>
                  <a:pt x="69825" y="100330"/>
                </a:lnTo>
                <a:lnTo>
                  <a:pt x="81785" y="100330"/>
                </a:lnTo>
                <a:lnTo>
                  <a:pt x="83544" y="99060"/>
                </a:lnTo>
                <a:lnTo>
                  <a:pt x="92790" y="99060"/>
                </a:lnTo>
                <a:lnTo>
                  <a:pt x="94676" y="97790"/>
                </a:lnTo>
                <a:lnTo>
                  <a:pt x="96252" y="97790"/>
                </a:lnTo>
                <a:lnTo>
                  <a:pt x="98057" y="96520"/>
                </a:lnTo>
                <a:close/>
              </a:path>
              <a:path w="120015" h="187959">
                <a:moveTo>
                  <a:pt x="94320" y="41910"/>
                </a:moveTo>
                <a:lnTo>
                  <a:pt x="89881" y="41910"/>
                </a:lnTo>
                <a:lnTo>
                  <a:pt x="89961" y="45720"/>
                </a:lnTo>
                <a:lnTo>
                  <a:pt x="89800" y="48260"/>
                </a:lnTo>
                <a:lnTo>
                  <a:pt x="89294" y="50800"/>
                </a:lnTo>
                <a:lnTo>
                  <a:pt x="88938" y="53340"/>
                </a:lnTo>
                <a:lnTo>
                  <a:pt x="88547" y="54610"/>
                </a:lnTo>
                <a:lnTo>
                  <a:pt x="83475" y="66040"/>
                </a:lnTo>
                <a:lnTo>
                  <a:pt x="82211" y="68580"/>
                </a:lnTo>
                <a:lnTo>
                  <a:pt x="80957" y="69850"/>
                </a:lnTo>
                <a:lnTo>
                  <a:pt x="79819" y="71120"/>
                </a:lnTo>
                <a:lnTo>
                  <a:pt x="77887" y="73660"/>
                </a:lnTo>
                <a:lnTo>
                  <a:pt x="76633" y="76200"/>
                </a:lnTo>
                <a:lnTo>
                  <a:pt x="75610" y="77470"/>
                </a:lnTo>
                <a:lnTo>
                  <a:pt x="73804" y="80010"/>
                </a:lnTo>
                <a:lnTo>
                  <a:pt x="72976" y="81280"/>
                </a:lnTo>
                <a:lnTo>
                  <a:pt x="71481" y="83820"/>
                </a:lnTo>
                <a:lnTo>
                  <a:pt x="70147" y="85090"/>
                </a:lnTo>
                <a:lnTo>
                  <a:pt x="68997" y="87630"/>
                </a:lnTo>
                <a:lnTo>
                  <a:pt x="68020" y="90170"/>
                </a:lnTo>
                <a:lnTo>
                  <a:pt x="67192" y="91440"/>
                </a:lnTo>
                <a:lnTo>
                  <a:pt x="66491" y="92710"/>
                </a:lnTo>
                <a:lnTo>
                  <a:pt x="65111" y="97790"/>
                </a:lnTo>
                <a:lnTo>
                  <a:pt x="64618" y="100056"/>
                </a:lnTo>
                <a:lnTo>
                  <a:pt x="65778" y="97790"/>
                </a:lnTo>
                <a:lnTo>
                  <a:pt x="67031" y="96520"/>
                </a:lnTo>
                <a:lnTo>
                  <a:pt x="67629" y="95250"/>
                </a:lnTo>
                <a:lnTo>
                  <a:pt x="68250" y="95250"/>
                </a:lnTo>
                <a:lnTo>
                  <a:pt x="68802" y="93980"/>
                </a:lnTo>
                <a:lnTo>
                  <a:pt x="70492" y="92710"/>
                </a:lnTo>
                <a:lnTo>
                  <a:pt x="72539" y="90170"/>
                </a:lnTo>
                <a:lnTo>
                  <a:pt x="73448" y="88900"/>
                </a:lnTo>
                <a:lnTo>
                  <a:pt x="74276" y="88900"/>
                </a:lnTo>
                <a:lnTo>
                  <a:pt x="75644" y="87630"/>
                </a:lnTo>
                <a:lnTo>
                  <a:pt x="77185" y="87630"/>
                </a:lnTo>
                <a:lnTo>
                  <a:pt x="76587" y="86360"/>
                </a:lnTo>
                <a:lnTo>
                  <a:pt x="71987" y="86360"/>
                </a:lnTo>
                <a:lnTo>
                  <a:pt x="72735" y="85090"/>
                </a:lnTo>
                <a:lnTo>
                  <a:pt x="73528" y="85090"/>
                </a:lnTo>
                <a:lnTo>
                  <a:pt x="75173" y="82550"/>
                </a:lnTo>
                <a:lnTo>
                  <a:pt x="76035" y="81280"/>
                </a:lnTo>
                <a:lnTo>
                  <a:pt x="76909" y="81280"/>
                </a:lnTo>
                <a:lnTo>
                  <a:pt x="78634" y="78740"/>
                </a:lnTo>
                <a:lnTo>
                  <a:pt x="79497" y="78740"/>
                </a:lnTo>
                <a:lnTo>
                  <a:pt x="80405" y="77470"/>
                </a:lnTo>
                <a:lnTo>
                  <a:pt x="81268" y="77470"/>
                </a:lnTo>
                <a:lnTo>
                  <a:pt x="82130" y="76200"/>
                </a:lnTo>
                <a:lnTo>
                  <a:pt x="83866" y="74930"/>
                </a:lnTo>
                <a:lnTo>
                  <a:pt x="85511" y="73660"/>
                </a:lnTo>
                <a:lnTo>
                  <a:pt x="87052" y="73660"/>
                </a:lnTo>
                <a:lnTo>
                  <a:pt x="89766" y="72390"/>
                </a:lnTo>
                <a:lnTo>
                  <a:pt x="90904" y="71120"/>
                </a:lnTo>
                <a:lnTo>
                  <a:pt x="93066" y="71120"/>
                </a:lnTo>
                <a:lnTo>
                  <a:pt x="91249" y="69850"/>
                </a:lnTo>
                <a:lnTo>
                  <a:pt x="84844" y="69850"/>
                </a:lnTo>
                <a:lnTo>
                  <a:pt x="85511" y="68580"/>
                </a:lnTo>
                <a:lnTo>
                  <a:pt x="86143" y="67310"/>
                </a:lnTo>
                <a:lnTo>
                  <a:pt x="87362" y="66040"/>
                </a:lnTo>
                <a:lnTo>
                  <a:pt x="88466" y="64770"/>
                </a:lnTo>
                <a:lnTo>
                  <a:pt x="88972" y="63500"/>
                </a:lnTo>
                <a:lnTo>
                  <a:pt x="90548" y="63500"/>
                </a:lnTo>
                <a:lnTo>
                  <a:pt x="90824" y="62230"/>
                </a:lnTo>
                <a:lnTo>
                  <a:pt x="115123" y="62230"/>
                </a:lnTo>
                <a:lnTo>
                  <a:pt x="115548" y="60960"/>
                </a:lnTo>
                <a:lnTo>
                  <a:pt x="115905" y="60960"/>
                </a:lnTo>
                <a:lnTo>
                  <a:pt x="116181" y="59690"/>
                </a:lnTo>
                <a:lnTo>
                  <a:pt x="116376" y="58420"/>
                </a:lnTo>
                <a:lnTo>
                  <a:pt x="101438" y="58420"/>
                </a:lnTo>
                <a:lnTo>
                  <a:pt x="100690" y="57150"/>
                </a:lnTo>
                <a:lnTo>
                  <a:pt x="97310" y="57150"/>
                </a:lnTo>
                <a:lnTo>
                  <a:pt x="97551" y="54610"/>
                </a:lnTo>
                <a:lnTo>
                  <a:pt x="97701" y="53340"/>
                </a:lnTo>
                <a:lnTo>
                  <a:pt x="97666" y="49530"/>
                </a:lnTo>
                <a:lnTo>
                  <a:pt x="97505" y="48260"/>
                </a:lnTo>
                <a:lnTo>
                  <a:pt x="97310" y="46990"/>
                </a:lnTo>
                <a:lnTo>
                  <a:pt x="97034" y="45720"/>
                </a:lnTo>
                <a:lnTo>
                  <a:pt x="96758" y="45720"/>
                </a:lnTo>
                <a:lnTo>
                  <a:pt x="96401" y="44450"/>
                </a:lnTo>
                <a:lnTo>
                  <a:pt x="96056" y="44450"/>
                </a:lnTo>
                <a:lnTo>
                  <a:pt x="95654" y="43180"/>
                </a:lnTo>
                <a:lnTo>
                  <a:pt x="94791" y="43180"/>
                </a:lnTo>
                <a:lnTo>
                  <a:pt x="94320" y="41910"/>
                </a:lnTo>
                <a:close/>
              </a:path>
              <a:path w="120015" h="187959">
                <a:moveTo>
                  <a:pt x="9004" y="97789"/>
                </a:moveTo>
                <a:lnTo>
                  <a:pt x="6140" y="97789"/>
                </a:lnTo>
                <a:lnTo>
                  <a:pt x="7313" y="99059"/>
                </a:lnTo>
                <a:lnTo>
                  <a:pt x="8256" y="99059"/>
                </a:lnTo>
                <a:lnTo>
                  <a:pt x="9004" y="97789"/>
                </a:lnTo>
                <a:close/>
              </a:path>
              <a:path w="120015" h="187959">
                <a:moveTo>
                  <a:pt x="11051" y="59689"/>
                </a:moveTo>
                <a:lnTo>
                  <a:pt x="3346" y="59689"/>
                </a:lnTo>
                <a:lnTo>
                  <a:pt x="2161" y="60959"/>
                </a:lnTo>
                <a:lnTo>
                  <a:pt x="1460" y="62229"/>
                </a:lnTo>
                <a:lnTo>
                  <a:pt x="1218" y="62229"/>
                </a:lnTo>
                <a:lnTo>
                  <a:pt x="0" y="68579"/>
                </a:lnTo>
                <a:lnTo>
                  <a:pt x="0" y="92709"/>
                </a:lnTo>
                <a:lnTo>
                  <a:pt x="1218" y="93979"/>
                </a:lnTo>
                <a:lnTo>
                  <a:pt x="2242" y="95249"/>
                </a:lnTo>
                <a:lnTo>
                  <a:pt x="3150" y="96519"/>
                </a:lnTo>
                <a:lnTo>
                  <a:pt x="3576" y="96519"/>
                </a:lnTo>
                <a:lnTo>
                  <a:pt x="4726" y="97789"/>
                </a:lnTo>
                <a:lnTo>
                  <a:pt x="50172" y="97790"/>
                </a:lnTo>
                <a:lnTo>
                  <a:pt x="49586" y="96520"/>
                </a:lnTo>
                <a:lnTo>
                  <a:pt x="47884" y="95250"/>
                </a:lnTo>
                <a:lnTo>
                  <a:pt x="46596" y="93980"/>
                </a:lnTo>
                <a:lnTo>
                  <a:pt x="44630" y="91440"/>
                </a:lnTo>
                <a:lnTo>
                  <a:pt x="43882" y="91440"/>
                </a:lnTo>
                <a:lnTo>
                  <a:pt x="42974" y="90170"/>
                </a:lnTo>
                <a:lnTo>
                  <a:pt x="42698" y="90170"/>
                </a:lnTo>
                <a:lnTo>
                  <a:pt x="42307" y="88900"/>
                </a:lnTo>
                <a:lnTo>
                  <a:pt x="41916" y="86360"/>
                </a:lnTo>
                <a:lnTo>
                  <a:pt x="41525" y="85090"/>
                </a:lnTo>
                <a:lnTo>
                  <a:pt x="41088" y="83820"/>
                </a:lnTo>
                <a:lnTo>
                  <a:pt x="39639" y="80010"/>
                </a:lnTo>
                <a:lnTo>
                  <a:pt x="39087" y="78740"/>
                </a:lnTo>
                <a:lnTo>
                  <a:pt x="38569" y="78739"/>
                </a:lnTo>
                <a:lnTo>
                  <a:pt x="37465" y="76199"/>
                </a:lnTo>
                <a:lnTo>
                  <a:pt x="36373" y="74929"/>
                </a:lnTo>
                <a:lnTo>
                  <a:pt x="35303" y="74929"/>
                </a:lnTo>
                <a:lnTo>
                  <a:pt x="34763" y="73659"/>
                </a:lnTo>
                <a:lnTo>
                  <a:pt x="29611" y="73659"/>
                </a:lnTo>
                <a:lnTo>
                  <a:pt x="29335" y="72389"/>
                </a:lnTo>
                <a:lnTo>
                  <a:pt x="28622" y="69849"/>
                </a:lnTo>
                <a:lnTo>
                  <a:pt x="28231" y="68579"/>
                </a:lnTo>
                <a:lnTo>
                  <a:pt x="27794" y="67309"/>
                </a:lnTo>
                <a:lnTo>
                  <a:pt x="27323" y="67309"/>
                </a:lnTo>
                <a:lnTo>
                  <a:pt x="26817" y="66039"/>
                </a:lnTo>
                <a:lnTo>
                  <a:pt x="26311" y="66039"/>
                </a:lnTo>
                <a:lnTo>
                  <a:pt x="25759" y="64769"/>
                </a:lnTo>
                <a:lnTo>
                  <a:pt x="16042" y="64769"/>
                </a:lnTo>
                <a:lnTo>
                  <a:pt x="15145" y="63499"/>
                </a:lnTo>
                <a:lnTo>
                  <a:pt x="13454" y="62229"/>
                </a:lnTo>
                <a:lnTo>
                  <a:pt x="12626" y="60959"/>
                </a:lnTo>
                <a:lnTo>
                  <a:pt x="11833" y="60959"/>
                </a:lnTo>
                <a:lnTo>
                  <a:pt x="11051" y="59689"/>
                </a:lnTo>
                <a:close/>
              </a:path>
              <a:path w="120015" h="187959">
                <a:moveTo>
                  <a:pt x="99587" y="95250"/>
                </a:moveTo>
                <a:lnTo>
                  <a:pt x="76783" y="95250"/>
                </a:lnTo>
                <a:lnTo>
                  <a:pt x="75219" y="96520"/>
                </a:lnTo>
                <a:lnTo>
                  <a:pt x="98529" y="96520"/>
                </a:lnTo>
                <a:lnTo>
                  <a:pt x="99587" y="95250"/>
                </a:lnTo>
                <a:close/>
              </a:path>
              <a:path w="120015" h="187959">
                <a:moveTo>
                  <a:pt x="100219" y="93980"/>
                </a:moveTo>
                <a:lnTo>
                  <a:pt x="78991" y="93980"/>
                </a:lnTo>
                <a:lnTo>
                  <a:pt x="77852" y="95250"/>
                </a:lnTo>
                <a:lnTo>
                  <a:pt x="99943" y="95250"/>
                </a:lnTo>
                <a:lnTo>
                  <a:pt x="100219" y="93980"/>
                </a:lnTo>
                <a:close/>
              </a:path>
              <a:path w="120015" h="187959">
                <a:moveTo>
                  <a:pt x="100771" y="87630"/>
                </a:moveTo>
                <a:lnTo>
                  <a:pt x="85315" y="87630"/>
                </a:lnTo>
                <a:lnTo>
                  <a:pt x="84959" y="88900"/>
                </a:lnTo>
                <a:lnTo>
                  <a:pt x="84533" y="90170"/>
                </a:lnTo>
                <a:lnTo>
                  <a:pt x="83625" y="90170"/>
                </a:lnTo>
                <a:lnTo>
                  <a:pt x="82533" y="91440"/>
                </a:lnTo>
                <a:lnTo>
                  <a:pt x="81981" y="92710"/>
                </a:lnTo>
                <a:lnTo>
                  <a:pt x="81383" y="92710"/>
                </a:lnTo>
                <a:lnTo>
                  <a:pt x="80164" y="93980"/>
                </a:lnTo>
                <a:lnTo>
                  <a:pt x="100575" y="93980"/>
                </a:lnTo>
                <a:lnTo>
                  <a:pt x="101047" y="91440"/>
                </a:lnTo>
                <a:lnTo>
                  <a:pt x="101081" y="88900"/>
                </a:lnTo>
                <a:lnTo>
                  <a:pt x="100932" y="88900"/>
                </a:lnTo>
                <a:lnTo>
                  <a:pt x="100771" y="87630"/>
                </a:lnTo>
                <a:close/>
              </a:path>
              <a:path w="120015" h="187959">
                <a:moveTo>
                  <a:pt x="62121" y="74930"/>
                </a:moveTo>
                <a:lnTo>
                  <a:pt x="59602" y="74930"/>
                </a:lnTo>
                <a:lnTo>
                  <a:pt x="59602" y="78740"/>
                </a:lnTo>
                <a:lnTo>
                  <a:pt x="59763" y="80010"/>
                </a:lnTo>
                <a:lnTo>
                  <a:pt x="60005" y="81280"/>
                </a:lnTo>
                <a:lnTo>
                  <a:pt x="60315" y="82550"/>
                </a:lnTo>
                <a:lnTo>
                  <a:pt x="60741" y="83820"/>
                </a:lnTo>
                <a:lnTo>
                  <a:pt x="61293" y="85090"/>
                </a:lnTo>
                <a:lnTo>
                  <a:pt x="61373" y="86360"/>
                </a:lnTo>
                <a:lnTo>
                  <a:pt x="61339" y="87630"/>
                </a:lnTo>
                <a:lnTo>
                  <a:pt x="61178" y="88900"/>
                </a:lnTo>
                <a:lnTo>
                  <a:pt x="61017" y="88900"/>
                </a:lnTo>
                <a:lnTo>
                  <a:pt x="60545" y="90170"/>
                </a:lnTo>
                <a:lnTo>
                  <a:pt x="60235" y="91440"/>
                </a:lnTo>
                <a:lnTo>
                  <a:pt x="59844" y="92710"/>
                </a:lnTo>
                <a:lnTo>
                  <a:pt x="61615" y="92710"/>
                </a:lnTo>
                <a:lnTo>
                  <a:pt x="62282" y="91440"/>
                </a:lnTo>
                <a:lnTo>
                  <a:pt x="62558" y="90170"/>
                </a:lnTo>
                <a:lnTo>
                  <a:pt x="62788" y="90170"/>
                </a:lnTo>
                <a:lnTo>
                  <a:pt x="63501" y="87630"/>
                </a:lnTo>
                <a:lnTo>
                  <a:pt x="63777" y="85090"/>
                </a:lnTo>
                <a:lnTo>
                  <a:pt x="63731" y="82550"/>
                </a:lnTo>
                <a:lnTo>
                  <a:pt x="63501" y="82550"/>
                </a:lnTo>
                <a:lnTo>
                  <a:pt x="63386" y="81280"/>
                </a:lnTo>
                <a:lnTo>
                  <a:pt x="62753" y="80010"/>
                </a:lnTo>
                <a:lnTo>
                  <a:pt x="62477" y="78740"/>
                </a:lnTo>
                <a:lnTo>
                  <a:pt x="62282" y="78740"/>
                </a:lnTo>
                <a:lnTo>
                  <a:pt x="62040" y="77470"/>
                </a:lnTo>
                <a:lnTo>
                  <a:pt x="61960" y="76200"/>
                </a:lnTo>
                <a:lnTo>
                  <a:pt x="62121" y="74930"/>
                </a:lnTo>
                <a:close/>
              </a:path>
              <a:path w="120015" h="187959">
                <a:moveTo>
                  <a:pt x="104347" y="86360"/>
                </a:moveTo>
                <a:lnTo>
                  <a:pt x="85833" y="86360"/>
                </a:lnTo>
                <a:lnTo>
                  <a:pt x="85591" y="87630"/>
                </a:lnTo>
                <a:lnTo>
                  <a:pt x="101909" y="87630"/>
                </a:lnTo>
                <a:lnTo>
                  <a:pt x="104347" y="86360"/>
                </a:lnTo>
                <a:close/>
              </a:path>
              <a:path w="120015" h="187959">
                <a:moveTo>
                  <a:pt x="108982" y="83820"/>
                </a:moveTo>
                <a:lnTo>
                  <a:pt x="86063" y="83820"/>
                </a:lnTo>
                <a:lnTo>
                  <a:pt x="85982" y="86360"/>
                </a:lnTo>
                <a:lnTo>
                  <a:pt x="105405" y="86360"/>
                </a:lnTo>
                <a:lnTo>
                  <a:pt x="106429" y="85090"/>
                </a:lnTo>
                <a:lnTo>
                  <a:pt x="107337" y="85090"/>
                </a:lnTo>
                <a:lnTo>
                  <a:pt x="108982" y="83820"/>
                </a:lnTo>
                <a:close/>
              </a:path>
              <a:path w="120015" h="187959">
                <a:moveTo>
                  <a:pt x="113708" y="78740"/>
                </a:moveTo>
                <a:lnTo>
                  <a:pt x="89363" y="78740"/>
                </a:lnTo>
                <a:lnTo>
                  <a:pt x="85557" y="81280"/>
                </a:lnTo>
                <a:lnTo>
                  <a:pt x="85833" y="82550"/>
                </a:lnTo>
                <a:lnTo>
                  <a:pt x="85982" y="83820"/>
                </a:lnTo>
                <a:lnTo>
                  <a:pt x="109695" y="83820"/>
                </a:lnTo>
                <a:lnTo>
                  <a:pt x="110914" y="82550"/>
                </a:lnTo>
                <a:lnTo>
                  <a:pt x="112328" y="81280"/>
                </a:lnTo>
                <a:lnTo>
                  <a:pt x="112995" y="80010"/>
                </a:lnTo>
                <a:lnTo>
                  <a:pt x="113513" y="80010"/>
                </a:lnTo>
                <a:lnTo>
                  <a:pt x="113708" y="78740"/>
                </a:lnTo>
                <a:close/>
              </a:path>
              <a:path w="120015" h="187959">
                <a:moveTo>
                  <a:pt x="113467" y="71120"/>
                </a:moveTo>
                <a:lnTo>
                  <a:pt x="96723" y="71120"/>
                </a:lnTo>
                <a:lnTo>
                  <a:pt x="96401" y="72390"/>
                </a:lnTo>
                <a:lnTo>
                  <a:pt x="96010" y="72390"/>
                </a:lnTo>
                <a:lnTo>
                  <a:pt x="95504" y="73660"/>
                </a:lnTo>
                <a:lnTo>
                  <a:pt x="94952" y="74930"/>
                </a:lnTo>
                <a:lnTo>
                  <a:pt x="93687" y="76200"/>
                </a:lnTo>
                <a:lnTo>
                  <a:pt x="92986" y="76200"/>
                </a:lnTo>
                <a:lnTo>
                  <a:pt x="90778" y="78740"/>
                </a:lnTo>
                <a:lnTo>
                  <a:pt x="114099" y="78740"/>
                </a:lnTo>
                <a:lnTo>
                  <a:pt x="114214" y="77470"/>
                </a:lnTo>
                <a:lnTo>
                  <a:pt x="114260" y="74930"/>
                </a:lnTo>
                <a:lnTo>
                  <a:pt x="113789" y="72390"/>
                </a:lnTo>
                <a:lnTo>
                  <a:pt x="113467" y="71120"/>
                </a:lnTo>
                <a:close/>
              </a:path>
              <a:path w="120015" h="187959">
                <a:moveTo>
                  <a:pt x="64996" y="71120"/>
                </a:moveTo>
                <a:lnTo>
                  <a:pt x="61017" y="71120"/>
                </a:lnTo>
                <a:lnTo>
                  <a:pt x="60396" y="72390"/>
                </a:lnTo>
                <a:lnTo>
                  <a:pt x="60120" y="73660"/>
                </a:lnTo>
                <a:lnTo>
                  <a:pt x="59878" y="73660"/>
                </a:lnTo>
                <a:lnTo>
                  <a:pt x="59729" y="74930"/>
                </a:lnTo>
                <a:lnTo>
                  <a:pt x="62236" y="74930"/>
                </a:lnTo>
                <a:lnTo>
                  <a:pt x="62707" y="73660"/>
                </a:lnTo>
                <a:lnTo>
                  <a:pt x="63144" y="72390"/>
                </a:lnTo>
                <a:lnTo>
                  <a:pt x="64087" y="72390"/>
                </a:lnTo>
                <a:lnTo>
                  <a:pt x="64996" y="71120"/>
                </a:lnTo>
                <a:close/>
              </a:path>
              <a:path w="120015" h="187959">
                <a:moveTo>
                  <a:pt x="69791" y="71120"/>
                </a:moveTo>
                <a:lnTo>
                  <a:pt x="68215" y="71120"/>
                </a:lnTo>
                <a:lnTo>
                  <a:pt x="68411" y="72390"/>
                </a:lnTo>
                <a:lnTo>
                  <a:pt x="69549" y="72390"/>
                </a:lnTo>
                <a:lnTo>
                  <a:pt x="69791" y="71120"/>
                </a:lnTo>
                <a:close/>
              </a:path>
              <a:path w="120015" h="187959">
                <a:moveTo>
                  <a:pt x="70768" y="59690"/>
                </a:moveTo>
                <a:lnTo>
                  <a:pt x="67905" y="59690"/>
                </a:lnTo>
                <a:lnTo>
                  <a:pt x="67663" y="60960"/>
                </a:lnTo>
                <a:lnTo>
                  <a:pt x="67468" y="60960"/>
                </a:lnTo>
                <a:lnTo>
                  <a:pt x="67157" y="62230"/>
                </a:lnTo>
                <a:lnTo>
                  <a:pt x="67031" y="63500"/>
                </a:lnTo>
                <a:lnTo>
                  <a:pt x="66881" y="63500"/>
                </a:lnTo>
                <a:lnTo>
                  <a:pt x="66881" y="69850"/>
                </a:lnTo>
                <a:lnTo>
                  <a:pt x="63064" y="69850"/>
                </a:lnTo>
                <a:lnTo>
                  <a:pt x="62201" y="71120"/>
                </a:lnTo>
                <a:lnTo>
                  <a:pt x="69825" y="71120"/>
                </a:lnTo>
                <a:lnTo>
                  <a:pt x="69946" y="66040"/>
                </a:lnTo>
                <a:lnTo>
                  <a:pt x="70021" y="64770"/>
                </a:lnTo>
                <a:lnTo>
                  <a:pt x="70343" y="62230"/>
                </a:lnTo>
                <a:lnTo>
                  <a:pt x="70768" y="59690"/>
                </a:lnTo>
                <a:close/>
              </a:path>
              <a:path w="120015" h="187959">
                <a:moveTo>
                  <a:pt x="115123" y="62230"/>
                </a:moveTo>
                <a:lnTo>
                  <a:pt x="91330" y="62230"/>
                </a:lnTo>
                <a:lnTo>
                  <a:pt x="92710" y="63500"/>
                </a:lnTo>
                <a:lnTo>
                  <a:pt x="93848" y="64770"/>
                </a:lnTo>
                <a:lnTo>
                  <a:pt x="94837" y="64770"/>
                </a:lnTo>
                <a:lnTo>
                  <a:pt x="95585" y="66040"/>
                </a:lnTo>
                <a:lnTo>
                  <a:pt x="96206" y="67310"/>
                </a:lnTo>
                <a:lnTo>
                  <a:pt x="96643" y="67310"/>
                </a:lnTo>
                <a:lnTo>
                  <a:pt x="96919" y="68580"/>
                </a:lnTo>
                <a:lnTo>
                  <a:pt x="96953" y="71120"/>
                </a:lnTo>
                <a:lnTo>
                  <a:pt x="112765" y="71120"/>
                </a:lnTo>
                <a:lnTo>
                  <a:pt x="112363" y="69850"/>
                </a:lnTo>
                <a:lnTo>
                  <a:pt x="110247" y="69850"/>
                </a:lnTo>
                <a:lnTo>
                  <a:pt x="111351" y="68580"/>
                </a:lnTo>
                <a:lnTo>
                  <a:pt x="112328" y="67310"/>
                </a:lnTo>
                <a:lnTo>
                  <a:pt x="113191" y="66040"/>
                </a:lnTo>
                <a:lnTo>
                  <a:pt x="113938" y="64770"/>
                </a:lnTo>
                <a:lnTo>
                  <a:pt x="114571" y="63500"/>
                </a:lnTo>
                <a:lnTo>
                  <a:pt x="115123" y="62230"/>
                </a:lnTo>
                <a:close/>
              </a:path>
              <a:path w="120015" h="187959">
                <a:moveTo>
                  <a:pt x="24103" y="63499"/>
                </a:moveTo>
                <a:lnTo>
                  <a:pt x="17778" y="63499"/>
                </a:lnTo>
                <a:lnTo>
                  <a:pt x="16513" y="64769"/>
                </a:lnTo>
                <a:lnTo>
                  <a:pt x="25207" y="64769"/>
                </a:lnTo>
                <a:lnTo>
                  <a:pt x="24103" y="63499"/>
                </a:lnTo>
                <a:close/>
              </a:path>
              <a:path w="120015" h="187959">
                <a:moveTo>
                  <a:pt x="43054" y="59690"/>
                </a:moveTo>
                <a:lnTo>
                  <a:pt x="26265" y="59689"/>
                </a:lnTo>
                <a:lnTo>
                  <a:pt x="27093" y="60959"/>
                </a:lnTo>
                <a:lnTo>
                  <a:pt x="43169" y="60960"/>
                </a:lnTo>
                <a:lnTo>
                  <a:pt x="43054" y="59690"/>
                </a:lnTo>
                <a:close/>
              </a:path>
              <a:path w="120015" h="187959">
                <a:moveTo>
                  <a:pt x="52254" y="46990"/>
                </a:moveTo>
                <a:lnTo>
                  <a:pt x="46355" y="46990"/>
                </a:lnTo>
                <a:lnTo>
                  <a:pt x="46194" y="48260"/>
                </a:lnTo>
                <a:lnTo>
                  <a:pt x="45653" y="49530"/>
                </a:lnTo>
                <a:lnTo>
                  <a:pt x="45251" y="49530"/>
                </a:lnTo>
                <a:lnTo>
                  <a:pt x="44779" y="50800"/>
                </a:lnTo>
                <a:lnTo>
                  <a:pt x="44388" y="53340"/>
                </a:lnTo>
                <a:lnTo>
                  <a:pt x="44193" y="53340"/>
                </a:lnTo>
                <a:lnTo>
                  <a:pt x="43882" y="55880"/>
                </a:lnTo>
                <a:lnTo>
                  <a:pt x="43802" y="57150"/>
                </a:lnTo>
                <a:lnTo>
                  <a:pt x="43687" y="59690"/>
                </a:lnTo>
                <a:lnTo>
                  <a:pt x="43330" y="59690"/>
                </a:lnTo>
                <a:lnTo>
                  <a:pt x="43169" y="60960"/>
                </a:lnTo>
                <a:lnTo>
                  <a:pt x="53358" y="60960"/>
                </a:lnTo>
                <a:lnTo>
                  <a:pt x="54140" y="58420"/>
                </a:lnTo>
                <a:lnTo>
                  <a:pt x="55129" y="57150"/>
                </a:lnTo>
                <a:lnTo>
                  <a:pt x="50920" y="57150"/>
                </a:lnTo>
                <a:lnTo>
                  <a:pt x="51541" y="55880"/>
                </a:lnTo>
                <a:lnTo>
                  <a:pt x="52219" y="50800"/>
                </a:lnTo>
                <a:lnTo>
                  <a:pt x="52254" y="46990"/>
                </a:lnTo>
                <a:close/>
              </a:path>
              <a:path w="120015" h="187959">
                <a:moveTo>
                  <a:pt x="8302" y="58419"/>
                </a:moveTo>
                <a:lnTo>
                  <a:pt x="5979" y="58419"/>
                </a:lnTo>
                <a:lnTo>
                  <a:pt x="5473" y="59689"/>
                </a:lnTo>
                <a:lnTo>
                  <a:pt x="8969" y="59689"/>
                </a:lnTo>
                <a:lnTo>
                  <a:pt x="8302" y="58419"/>
                </a:lnTo>
                <a:close/>
              </a:path>
              <a:path w="120015" h="187959">
                <a:moveTo>
                  <a:pt x="41950" y="58420"/>
                </a:moveTo>
                <a:lnTo>
                  <a:pt x="24459" y="58419"/>
                </a:lnTo>
                <a:lnTo>
                  <a:pt x="25402" y="59689"/>
                </a:lnTo>
                <a:lnTo>
                  <a:pt x="42226" y="59690"/>
                </a:lnTo>
                <a:lnTo>
                  <a:pt x="41950" y="58420"/>
                </a:lnTo>
                <a:close/>
              </a:path>
              <a:path w="120015" h="187959">
                <a:moveTo>
                  <a:pt x="72148" y="55880"/>
                </a:moveTo>
                <a:lnTo>
                  <a:pt x="70573" y="55880"/>
                </a:lnTo>
                <a:lnTo>
                  <a:pt x="69595" y="57150"/>
                </a:lnTo>
                <a:lnTo>
                  <a:pt x="68802" y="58420"/>
                </a:lnTo>
                <a:lnTo>
                  <a:pt x="68491" y="58420"/>
                </a:lnTo>
                <a:lnTo>
                  <a:pt x="68181" y="59690"/>
                </a:lnTo>
                <a:lnTo>
                  <a:pt x="71010" y="59690"/>
                </a:lnTo>
                <a:lnTo>
                  <a:pt x="71562" y="57150"/>
                </a:lnTo>
                <a:lnTo>
                  <a:pt x="72148" y="55880"/>
                </a:lnTo>
                <a:close/>
              </a:path>
              <a:path w="120015" h="187959">
                <a:moveTo>
                  <a:pt x="41720" y="53340"/>
                </a:moveTo>
                <a:lnTo>
                  <a:pt x="20365" y="53339"/>
                </a:lnTo>
                <a:lnTo>
                  <a:pt x="20917" y="54609"/>
                </a:lnTo>
                <a:lnTo>
                  <a:pt x="21435" y="54609"/>
                </a:lnTo>
                <a:lnTo>
                  <a:pt x="22493" y="55879"/>
                </a:lnTo>
                <a:lnTo>
                  <a:pt x="22999" y="57149"/>
                </a:lnTo>
                <a:lnTo>
                  <a:pt x="23988" y="58419"/>
                </a:lnTo>
                <a:lnTo>
                  <a:pt x="41755" y="58420"/>
                </a:lnTo>
                <a:lnTo>
                  <a:pt x="41674" y="57150"/>
                </a:lnTo>
                <a:lnTo>
                  <a:pt x="41720" y="53340"/>
                </a:lnTo>
                <a:close/>
              </a:path>
              <a:path w="120015" h="187959">
                <a:moveTo>
                  <a:pt x="115985" y="53340"/>
                </a:moveTo>
                <a:lnTo>
                  <a:pt x="103876" y="53340"/>
                </a:lnTo>
                <a:lnTo>
                  <a:pt x="103243" y="54610"/>
                </a:lnTo>
                <a:lnTo>
                  <a:pt x="102691" y="55880"/>
                </a:lnTo>
                <a:lnTo>
                  <a:pt x="101633" y="57150"/>
                </a:lnTo>
                <a:lnTo>
                  <a:pt x="101438" y="58420"/>
                </a:lnTo>
                <a:lnTo>
                  <a:pt x="116491" y="58420"/>
                </a:lnTo>
                <a:lnTo>
                  <a:pt x="116457" y="55880"/>
                </a:lnTo>
                <a:lnTo>
                  <a:pt x="116342" y="54610"/>
                </a:lnTo>
                <a:lnTo>
                  <a:pt x="116181" y="54610"/>
                </a:lnTo>
                <a:lnTo>
                  <a:pt x="115985" y="53340"/>
                </a:lnTo>
                <a:close/>
              </a:path>
              <a:path w="120015" h="187959">
                <a:moveTo>
                  <a:pt x="54853" y="53340"/>
                </a:moveTo>
                <a:lnTo>
                  <a:pt x="53829" y="53340"/>
                </a:lnTo>
                <a:lnTo>
                  <a:pt x="53553" y="54610"/>
                </a:lnTo>
                <a:lnTo>
                  <a:pt x="52921" y="54610"/>
                </a:lnTo>
                <a:lnTo>
                  <a:pt x="52093" y="55880"/>
                </a:lnTo>
                <a:lnTo>
                  <a:pt x="50920" y="57150"/>
                </a:lnTo>
                <a:lnTo>
                  <a:pt x="55129" y="57150"/>
                </a:lnTo>
                <a:lnTo>
                  <a:pt x="55715" y="55880"/>
                </a:lnTo>
                <a:lnTo>
                  <a:pt x="54853" y="53340"/>
                </a:lnTo>
                <a:close/>
              </a:path>
              <a:path w="120015" h="187959">
                <a:moveTo>
                  <a:pt x="81785" y="55880"/>
                </a:moveTo>
                <a:lnTo>
                  <a:pt x="81348" y="55880"/>
                </a:lnTo>
                <a:lnTo>
                  <a:pt x="81509" y="57150"/>
                </a:lnTo>
                <a:lnTo>
                  <a:pt x="81659" y="57150"/>
                </a:lnTo>
                <a:lnTo>
                  <a:pt x="81785" y="55880"/>
                </a:lnTo>
                <a:close/>
              </a:path>
              <a:path w="120015" h="187959">
                <a:moveTo>
                  <a:pt x="98609" y="55880"/>
                </a:moveTo>
                <a:lnTo>
                  <a:pt x="98092" y="55880"/>
                </a:lnTo>
                <a:lnTo>
                  <a:pt x="97666" y="57150"/>
                </a:lnTo>
                <a:lnTo>
                  <a:pt x="98920" y="57150"/>
                </a:lnTo>
                <a:lnTo>
                  <a:pt x="98609" y="55880"/>
                </a:lnTo>
                <a:close/>
              </a:path>
              <a:path w="120015" h="187959">
                <a:moveTo>
                  <a:pt x="73091" y="54610"/>
                </a:moveTo>
                <a:lnTo>
                  <a:pt x="72378" y="54610"/>
                </a:lnTo>
                <a:lnTo>
                  <a:pt x="71711" y="55880"/>
                </a:lnTo>
                <a:lnTo>
                  <a:pt x="72781" y="55880"/>
                </a:lnTo>
                <a:lnTo>
                  <a:pt x="73091" y="54610"/>
                </a:lnTo>
                <a:close/>
              </a:path>
              <a:path w="120015" h="187959">
                <a:moveTo>
                  <a:pt x="82326" y="54610"/>
                </a:moveTo>
                <a:lnTo>
                  <a:pt x="80290" y="54610"/>
                </a:lnTo>
                <a:lnTo>
                  <a:pt x="80681" y="55880"/>
                </a:lnTo>
                <a:lnTo>
                  <a:pt x="82096" y="55880"/>
                </a:lnTo>
                <a:lnTo>
                  <a:pt x="82326" y="54610"/>
                </a:lnTo>
                <a:close/>
              </a:path>
              <a:path w="120015" h="187959">
                <a:moveTo>
                  <a:pt x="82326" y="46990"/>
                </a:moveTo>
                <a:lnTo>
                  <a:pt x="80405" y="46990"/>
                </a:lnTo>
                <a:lnTo>
                  <a:pt x="79968" y="49530"/>
                </a:lnTo>
                <a:lnTo>
                  <a:pt x="79773" y="50800"/>
                </a:lnTo>
                <a:lnTo>
                  <a:pt x="79692" y="54610"/>
                </a:lnTo>
                <a:lnTo>
                  <a:pt x="82372" y="54610"/>
                </a:lnTo>
                <a:lnTo>
                  <a:pt x="82211" y="53340"/>
                </a:lnTo>
                <a:lnTo>
                  <a:pt x="82326" y="46990"/>
                </a:lnTo>
                <a:close/>
              </a:path>
              <a:path w="120015" h="187959">
                <a:moveTo>
                  <a:pt x="42031" y="48260"/>
                </a:moveTo>
                <a:lnTo>
                  <a:pt x="11879" y="48259"/>
                </a:lnTo>
                <a:lnTo>
                  <a:pt x="12304" y="49529"/>
                </a:lnTo>
                <a:lnTo>
                  <a:pt x="12776" y="49529"/>
                </a:lnTo>
                <a:lnTo>
                  <a:pt x="13213" y="50799"/>
                </a:lnTo>
                <a:lnTo>
                  <a:pt x="13730" y="50799"/>
                </a:lnTo>
                <a:lnTo>
                  <a:pt x="14673" y="52069"/>
                </a:lnTo>
                <a:lnTo>
                  <a:pt x="15179" y="52069"/>
                </a:lnTo>
                <a:lnTo>
                  <a:pt x="16628" y="53339"/>
                </a:lnTo>
                <a:lnTo>
                  <a:pt x="41870" y="53340"/>
                </a:lnTo>
                <a:lnTo>
                  <a:pt x="42065" y="50800"/>
                </a:lnTo>
                <a:lnTo>
                  <a:pt x="42031" y="48260"/>
                </a:lnTo>
                <a:close/>
              </a:path>
              <a:path w="120015" h="187959">
                <a:moveTo>
                  <a:pt x="113547" y="50800"/>
                </a:moveTo>
                <a:lnTo>
                  <a:pt x="106199" y="50800"/>
                </a:lnTo>
                <a:lnTo>
                  <a:pt x="105762" y="52070"/>
                </a:lnTo>
                <a:lnTo>
                  <a:pt x="104577" y="53340"/>
                </a:lnTo>
                <a:lnTo>
                  <a:pt x="115514" y="53340"/>
                </a:lnTo>
                <a:lnTo>
                  <a:pt x="115238" y="52070"/>
                </a:lnTo>
                <a:lnTo>
                  <a:pt x="114375" y="52070"/>
                </a:lnTo>
                <a:lnTo>
                  <a:pt x="113547" y="50800"/>
                </a:lnTo>
                <a:close/>
              </a:path>
              <a:path w="120015" h="187959">
                <a:moveTo>
                  <a:pt x="112087" y="49530"/>
                </a:moveTo>
                <a:lnTo>
                  <a:pt x="108671" y="49530"/>
                </a:lnTo>
                <a:lnTo>
                  <a:pt x="108119" y="50800"/>
                </a:lnTo>
                <a:lnTo>
                  <a:pt x="112800" y="50800"/>
                </a:lnTo>
                <a:lnTo>
                  <a:pt x="112087" y="49530"/>
                </a:lnTo>
                <a:close/>
              </a:path>
              <a:path w="120015" h="187959">
                <a:moveTo>
                  <a:pt x="36568" y="10160"/>
                </a:moveTo>
                <a:lnTo>
                  <a:pt x="3622" y="10159"/>
                </a:lnTo>
                <a:lnTo>
                  <a:pt x="2483" y="11429"/>
                </a:lnTo>
                <a:lnTo>
                  <a:pt x="0" y="11429"/>
                </a:lnTo>
                <a:lnTo>
                  <a:pt x="0" y="34289"/>
                </a:lnTo>
                <a:lnTo>
                  <a:pt x="402" y="35559"/>
                </a:lnTo>
                <a:lnTo>
                  <a:pt x="747" y="35559"/>
                </a:lnTo>
                <a:lnTo>
                  <a:pt x="1540" y="36829"/>
                </a:lnTo>
                <a:lnTo>
                  <a:pt x="2357" y="36829"/>
                </a:lnTo>
                <a:lnTo>
                  <a:pt x="3150" y="38099"/>
                </a:lnTo>
                <a:lnTo>
                  <a:pt x="4760" y="38099"/>
                </a:lnTo>
                <a:lnTo>
                  <a:pt x="5508" y="39369"/>
                </a:lnTo>
                <a:lnTo>
                  <a:pt x="9556" y="39369"/>
                </a:lnTo>
                <a:lnTo>
                  <a:pt x="9636" y="40639"/>
                </a:lnTo>
                <a:lnTo>
                  <a:pt x="11131" y="46989"/>
                </a:lnTo>
                <a:lnTo>
                  <a:pt x="11488" y="48259"/>
                </a:lnTo>
                <a:lnTo>
                  <a:pt x="41950" y="48260"/>
                </a:lnTo>
                <a:lnTo>
                  <a:pt x="41835" y="46990"/>
                </a:lnTo>
                <a:lnTo>
                  <a:pt x="41444" y="45720"/>
                </a:lnTo>
                <a:lnTo>
                  <a:pt x="40455" y="45720"/>
                </a:lnTo>
                <a:lnTo>
                  <a:pt x="40260" y="44450"/>
                </a:lnTo>
                <a:lnTo>
                  <a:pt x="39949" y="44450"/>
                </a:lnTo>
                <a:lnTo>
                  <a:pt x="39708" y="43180"/>
                </a:lnTo>
                <a:lnTo>
                  <a:pt x="39790" y="39882"/>
                </a:lnTo>
                <a:lnTo>
                  <a:pt x="39984" y="38100"/>
                </a:lnTo>
                <a:lnTo>
                  <a:pt x="41329" y="35560"/>
                </a:lnTo>
                <a:lnTo>
                  <a:pt x="42341" y="33020"/>
                </a:lnTo>
                <a:lnTo>
                  <a:pt x="42813" y="31750"/>
                </a:lnTo>
                <a:lnTo>
                  <a:pt x="43020" y="31750"/>
                </a:lnTo>
                <a:lnTo>
                  <a:pt x="43169" y="30480"/>
                </a:lnTo>
                <a:lnTo>
                  <a:pt x="43215" y="27940"/>
                </a:lnTo>
                <a:lnTo>
                  <a:pt x="43020" y="26670"/>
                </a:lnTo>
                <a:lnTo>
                  <a:pt x="42778" y="26670"/>
                </a:lnTo>
                <a:lnTo>
                  <a:pt x="42422" y="25400"/>
                </a:lnTo>
                <a:lnTo>
                  <a:pt x="41479" y="25400"/>
                </a:lnTo>
                <a:lnTo>
                  <a:pt x="40858" y="24130"/>
                </a:lnTo>
                <a:lnTo>
                  <a:pt x="36016" y="24130"/>
                </a:lnTo>
                <a:lnTo>
                  <a:pt x="36407" y="21590"/>
                </a:lnTo>
                <a:lnTo>
                  <a:pt x="36683" y="20320"/>
                </a:lnTo>
                <a:lnTo>
                  <a:pt x="37074" y="16510"/>
                </a:lnTo>
                <a:lnTo>
                  <a:pt x="37120" y="13970"/>
                </a:lnTo>
                <a:lnTo>
                  <a:pt x="36959" y="12700"/>
                </a:lnTo>
                <a:lnTo>
                  <a:pt x="36568" y="10160"/>
                </a:lnTo>
                <a:close/>
              </a:path>
              <a:path w="120015" h="187959">
                <a:moveTo>
                  <a:pt x="45942" y="39882"/>
                </a:moveTo>
                <a:lnTo>
                  <a:pt x="46079" y="40640"/>
                </a:lnTo>
                <a:lnTo>
                  <a:pt x="46274" y="41910"/>
                </a:lnTo>
                <a:lnTo>
                  <a:pt x="46395" y="43180"/>
                </a:lnTo>
                <a:lnTo>
                  <a:pt x="46470" y="46990"/>
                </a:lnTo>
                <a:lnTo>
                  <a:pt x="51863" y="46990"/>
                </a:lnTo>
                <a:lnTo>
                  <a:pt x="51311" y="45720"/>
                </a:lnTo>
                <a:lnTo>
                  <a:pt x="50598" y="44450"/>
                </a:lnTo>
                <a:lnTo>
                  <a:pt x="49701" y="43180"/>
                </a:lnTo>
                <a:lnTo>
                  <a:pt x="47884" y="41910"/>
                </a:lnTo>
                <a:lnTo>
                  <a:pt x="46435" y="40640"/>
                </a:lnTo>
                <a:lnTo>
                  <a:pt x="45942" y="39882"/>
                </a:lnTo>
                <a:close/>
              </a:path>
              <a:path w="120015" h="187959">
                <a:moveTo>
                  <a:pt x="82682" y="45720"/>
                </a:moveTo>
                <a:lnTo>
                  <a:pt x="80831" y="45720"/>
                </a:lnTo>
                <a:lnTo>
                  <a:pt x="80601" y="46990"/>
                </a:lnTo>
                <a:lnTo>
                  <a:pt x="82487" y="46990"/>
                </a:lnTo>
                <a:lnTo>
                  <a:pt x="82682" y="45720"/>
                </a:lnTo>
                <a:close/>
              </a:path>
              <a:path w="120015" h="187959">
                <a:moveTo>
                  <a:pt x="83866" y="43180"/>
                </a:moveTo>
                <a:lnTo>
                  <a:pt x="82487" y="43180"/>
                </a:lnTo>
                <a:lnTo>
                  <a:pt x="82096" y="44450"/>
                </a:lnTo>
                <a:lnTo>
                  <a:pt x="81383" y="45720"/>
                </a:lnTo>
                <a:lnTo>
                  <a:pt x="82958" y="45720"/>
                </a:lnTo>
                <a:lnTo>
                  <a:pt x="83234" y="44450"/>
                </a:lnTo>
                <a:lnTo>
                  <a:pt x="83544" y="44450"/>
                </a:lnTo>
                <a:lnTo>
                  <a:pt x="83866" y="43180"/>
                </a:lnTo>
                <a:close/>
              </a:path>
              <a:path w="120015" h="187959">
                <a:moveTo>
                  <a:pt x="84959" y="41910"/>
                </a:moveTo>
                <a:lnTo>
                  <a:pt x="83947" y="41910"/>
                </a:lnTo>
                <a:lnTo>
                  <a:pt x="83429" y="43180"/>
                </a:lnTo>
                <a:lnTo>
                  <a:pt x="84223" y="43180"/>
                </a:lnTo>
                <a:lnTo>
                  <a:pt x="84959" y="41910"/>
                </a:lnTo>
                <a:close/>
              </a:path>
              <a:path w="120015" h="187959">
                <a:moveTo>
                  <a:pt x="92468" y="40640"/>
                </a:moveTo>
                <a:lnTo>
                  <a:pt x="85833" y="40640"/>
                </a:lnTo>
                <a:lnTo>
                  <a:pt x="85166" y="41910"/>
                </a:lnTo>
                <a:lnTo>
                  <a:pt x="92905" y="41910"/>
                </a:lnTo>
                <a:lnTo>
                  <a:pt x="92468" y="40640"/>
                </a:lnTo>
                <a:close/>
              </a:path>
              <a:path w="120015" h="187959">
                <a:moveTo>
                  <a:pt x="45849" y="39370"/>
                </a:moveTo>
                <a:lnTo>
                  <a:pt x="45607" y="39370"/>
                </a:lnTo>
                <a:lnTo>
                  <a:pt x="45942" y="39882"/>
                </a:lnTo>
                <a:lnTo>
                  <a:pt x="45849" y="39370"/>
                </a:lnTo>
                <a:close/>
              </a:path>
              <a:path w="120015" h="187959">
                <a:moveTo>
                  <a:pt x="25046" y="3810"/>
                </a:moveTo>
                <a:lnTo>
                  <a:pt x="12661" y="3809"/>
                </a:lnTo>
                <a:lnTo>
                  <a:pt x="12350" y="5079"/>
                </a:lnTo>
                <a:lnTo>
                  <a:pt x="11798" y="6349"/>
                </a:lnTo>
                <a:lnTo>
                  <a:pt x="11327" y="8889"/>
                </a:lnTo>
                <a:lnTo>
                  <a:pt x="11131" y="10159"/>
                </a:lnTo>
                <a:lnTo>
                  <a:pt x="26150" y="10160"/>
                </a:lnTo>
                <a:lnTo>
                  <a:pt x="26035" y="7620"/>
                </a:lnTo>
                <a:lnTo>
                  <a:pt x="25713" y="6350"/>
                </a:lnTo>
                <a:lnTo>
                  <a:pt x="25517" y="5080"/>
                </a:lnTo>
                <a:lnTo>
                  <a:pt x="25046" y="3810"/>
                </a:lnTo>
                <a:close/>
              </a:path>
              <a:path w="120015" h="187959">
                <a:moveTo>
                  <a:pt x="35936" y="8890"/>
                </a:moveTo>
                <a:lnTo>
                  <a:pt x="27564" y="8890"/>
                </a:lnTo>
                <a:lnTo>
                  <a:pt x="26150" y="10160"/>
                </a:lnTo>
                <a:lnTo>
                  <a:pt x="36292" y="10160"/>
                </a:lnTo>
                <a:lnTo>
                  <a:pt x="35936" y="8890"/>
                </a:lnTo>
                <a:close/>
              </a:path>
              <a:path w="120015" h="187959">
                <a:moveTo>
                  <a:pt x="34441" y="7620"/>
                </a:moveTo>
                <a:lnTo>
                  <a:pt x="30083" y="7620"/>
                </a:lnTo>
                <a:lnTo>
                  <a:pt x="28898" y="8890"/>
                </a:lnTo>
                <a:lnTo>
                  <a:pt x="34993" y="8890"/>
                </a:lnTo>
                <a:lnTo>
                  <a:pt x="34441" y="7620"/>
                </a:lnTo>
                <a:close/>
              </a:path>
              <a:path w="120015" h="187959">
                <a:moveTo>
                  <a:pt x="23401" y="1270"/>
                </a:moveTo>
                <a:lnTo>
                  <a:pt x="14512" y="1269"/>
                </a:lnTo>
                <a:lnTo>
                  <a:pt x="13730" y="2539"/>
                </a:lnTo>
                <a:lnTo>
                  <a:pt x="13017" y="3809"/>
                </a:lnTo>
                <a:lnTo>
                  <a:pt x="24689" y="3810"/>
                </a:lnTo>
                <a:lnTo>
                  <a:pt x="24344" y="2540"/>
                </a:lnTo>
                <a:lnTo>
                  <a:pt x="23666" y="2540"/>
                </a:lnTo>
                <a:lnTo>
                  <a:pt x="23401" y="1270"/>
                </a:lnTo>
                <a:close/>
              </a:path>
              <a:path w="120015" h="187959">
                <a:moveTo>
                  <a:pt x="21941" y="0"/>
                </a:moveTo>
                <a:lnTo>
                  <a:pt x="15766" y="0"/>
                </a:lnTo>
                <a:lnTo>
                  <a:pt x="15340" y="1269"/>
                </a:lnTo>
                <a:lnTo>
                  <a:pt x="22688" y="1270"/>
                </a:lnTo>
                <a:lnTo>
                  <a:pt x="2194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80669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40" h="42545">
                <a:moveTo>
                  <a:pt x="21699" y="12219"/>
                </a:moveTo>
                <a:lnTo>
                  <a:pt x="12695" y="27016"/>
                </a:lnTo>
                <a:lnTo>
                  <a:pt x="12304" y="27176"/>
                </a:lnTo>
                <a:lnTo>
                  <a:pt x="0" y="41939"/>
                </a:lnTo>
                <a:lnTo>
                  <a:pt x="471" y="41698"/>
                </a:lnTo>
                <a:lnTo>
                  <a:pt x="1931" y="41034"/>
                </a:lnTo>
                <a:lnTo>
                  <a:pt x="19583" y="37518"/>
                </a:lnTo>
                <a:lnTo>
                  <a:pt x="30365" y="37518"/>
                </a:lnTo>
                <a:lnTo>
                  <a:pt x="31060" y="37243"/>
                </a:lnTo>
                <a:lnTo>
                  <a:pt x="33921" y="33326"/>
                </a:lnTo>
                <a:lnTo>
                  <a:pt x="12385" y="33326"/>
                </a:lnTo>
                <a:lnTo>
                  <a:pt x="12971" y="32857"/>
                </a:lnTo>
                <a:lnTo>
                  <a:pt x="21343" y="24634"/>
                </a:lnTo>
                <a:lnTo>
                  <a:pt x="22136" y="23729"/>
                </a:lnTo>
                <a:lnTo>
                  <a:pt x="29013" y="13468"/>
                </a:lnTo>
                <a:lnTo>
                  <a:pt x="25402" y="13468"/>
                </a:lnTo>
                <a:lnTo>
                  <a:pt x="25126" y="13433"/>
                </a:lnTo>
                <a:lnTo>
                  <a:pt x="24770" y="13273"/>
                </a:lnTo>
                <a:lnTo>
                  <a:pt x="23942" y="12655"/>
                </a:lnTo>
                <a:lnTo>
                  <a:pt x="23436" y="12494"/>
                </a:lnTo>
                <a:lnTo>
                  <a:pt x="22136" y="12254"/>
                </a:lnTo>
                <a:lnTo>
                  <a:pt x="21699" y="12219"/>
                </a:lnTo>
                <a:close/>
              </a:path>
              <a:path w="53340" h="42545">
                <a:moveTo>
                  <a:pt x="30365" y="37518"/>
                </a:moveTo>
                <a:lnTo>
                  <a:pt x="20917" y="37518"/>
                </a:lnTo>
                <a:lnTo>
                  <a:pt x="22251" y="37552"/>
                </a:lnTo>
                <a:lnTo>
                  <a:pt x="23666" y="37633"/>
                </a:lnTo>
                <a:lnTo>
                  <a:pt x="25080" y="37747"/>
                </a:lnTo>
                <a:lnTo>
                  <a:pt x="26541" y="37942"/>
                </a:lnTo>
                <a:lnTo>
                  <a:pt x="28036" y="37942"/>
                </a:lnTo>
                <a:lnTo>
                  <a:pt x="28703" y="37907"/>
                </a:lnTo>
                <a:lnTo>
                  <a:pt x="29996" y="37633"/>
                </a:lnTo>
                <a:lnTo>
                  <a:pt x="30365" y="37518"/>
                </a:lnTo>
                <a:close/>
              </a:path>
              <a:path w="53340" h="42545">
                <a:moveTo>
                  <a:pt x="50759" y="0"/>
                </a:moveTo>
                <a:lnTo>
                  <a:pt x="49600" y="1809"/>
                </a:lnTo>
                <a:lnTo>
                  <a:pt x="47504" y="4661"/>
                </a:lnTo>
                <a:lnTo>
                  <a:pt x="46168" y="6310"/>
                </a:lnTo>
                <a:lnTo>
                  <a:pt x="45260" y="7329"/>
                </a:lnTo>
                <a:lnTo>
                  <a:pt x="44469" y="8268"/>
                </a:lnTo>
                <a:lnTo>
                  <a:pt x="12385" y="33326"/>
                </a:lnTo>
                <a:lnTo>
                  <a:pt x="33921" y="33326"/>
                </a:lnTo>
                <a:lnTo>
                  <a:pt x="33804" y="30509"/>
                </a:lnTo>
                <a:lnTo>
                  <a:pt x="33693" y="29914"/>
                </a:lnTo>
                <a:lnTo>
                  <a:pt x="33452" y="29020"/>
                </a:lnTo>
                <a:lnTo>
                  <a:pt x="39359" y="29020"/>
                </a:lnTo>
                <a:lnTo>
                  <a:pt x="47804" y="23065"/>
                </a:lnTo>
                <a:lnTo>
                  <a:pt x="47930" y="22595"/>
                </a:lnTo>
                <a:lnTo>
                  <a:pt x="46221" y="15037"/>
                </a:lnTo>
                <a:lnTo>
                  <a:pt x="46276" y="14808"/>
                </a:lnTo>
                <a:lnTo>
                  <a:pt x="53029" y="5016"/>
                </a:lnTo>
                <a:lnTo>
                  <a:pt x="52921" y="2347"/>
                </a:lnTo>
                <a:lnTo>
                  <a:pt x="52679" y="1809"/>
                </a:lnTo>
                <a:lnTo>
                  <a:pt x="52369" y="1339"/>
                </a:lnTo>
                <a:lnTo>
                  <a:pt x="51932" y="824"/>
                </a:lnTo>
                <a:lnTo>
                  <a:pt x="51391" y="400"/>
                </a:lnTo>
                <a:lnTo>
                  <a:pt x="50759" y="0"/>
                </a:lnTo>
                <a:close/>
              </a:path>
              <a:path w="53340" h="42545">
                <a:moveTo>
                  <a:pt x="39359" y="29020"/>
                </a:moveTo>
                <a:lnTo>
                  <a:pt x="33452" y="29020"/>
                </a:lnTo>
                <a:lnTo>
                  <a:pt x="34912" y="29215"/>
                </a:lnTo>
                <a:lnTo>
                  <a:pt x="35545" y="29215"/>
                </a:lnTo>
                <a:lnTo>
                  <a:pt x="36246" y="29249"/>
                </a:lnTo>
                <a:lnTo>
                  <a:pt x="37040" y="29249"/>
                </a:lnTo>
                <a:lnTo>
                  <a:pt x="39359" y="29020"/>
                </a:lnTo>
                <a:close/>
              </a:path>
              <a:path w="53340" h="42545">
                <a:moveTo>
                  <a:pt x="37071" y="8612"/>
                </a:moveTo>
                <a:lnTo>
                  <a:pt x="31141" y="8612"/>
                </a:lnTo>
                <a:lnTo>
                  <a:pt x="31417" y="9162"/>
                </a:lnTo>
                <a:lnTo>
                  <a:pt x="31693" y="9872"/>
                </a:lnTo>
                <a:lnTo>
                  <a:pt x="32108" y="11280"/>
                </a:lnTo>
                <a:lnTo>
                  <a:pt x="32350" y="12334"/>
                </a:lnTo>
                <a:lnTo>
                  <a:pt x="32470" y="13193"/>
                </a:lnTo>
                <a:lnTo>
                  <a:pt x="32590" y="16365"/>
                </a:lnTo>
                <a:lnTo>
                  <a:pt x="37071" y="8612"/>
                </a:lnTo>
                <a:close/>
              </a:path>
              <a:path w="53340" h="42545">
                <a:moveTo>
                  <a:pt x="34360" y="2393"/>
                </a:moveTo>
                <a:lnTo>
                  <a:pt x="26194" y="12609"/>
                </a:lnTo>
                <a:lnTo>
                  <a:pt x="26069" y="13078"/>
                </a:lnTo>
                <a:lnTo>
                  <a:pt x="25793" y="13399"/>
                </a:lnTo>
                <a:lnTo>
                  <a:pt x="25632" y="13468"/>
                </a:lnTo>
                <a:lnTo>
                  <a:pt x="29013" y="13468"/>
                </a:lnTo>
                <a:lnTo>
                  <a:pt x="30071" y="11280"/>
                </a:lnTo>
                <a:lnTo>
                  <a:pt x="31141" y="8612"/>
                </a:lnTo>
                <a:lnTo>
                  <a:pt x="37071" y="8612"/>
                </a:lnTo>
                <a:lnTo>
                  <a:pt x="38063" y="6894"/>
                </a:lnTo>
                <a:lnTo>
                  <a:pt x="38454" y="6310"/>
                </a:lnTo>
                <a:lnTo>
                  <a:pt x="38567" y="5920"/>
                </a:lnTo>
                <a:lnTo>
                  <a:pt x="35154" y="2508"/>
                </a:lnTo>
                <a:lnTo>
                  <a:pt x="34360" y="239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30163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9832" y="0"/>
                </a:moveTo>
                <a:lnTo>
                  <a:pt x="0" y="10376"/>
                </a:lnTo>
                <a:lnTo>
                  <a:pt x="517" y="10501"/>
                </a:lnTo>
                <a:lnTo>
                  <a:pt x="1770" y="10731"/>
                </a:lnTo>
                <a:lnTo>
                  <a:pt x="2598" y="10811"/>
                </a:lnTo>
                <a:lnTo>
                  <a:pt x="4013" y="10811"/>
                </a:lnTo>
                <a:lnTo>
                  <a:pt x="5002" y="10650"/>
                </a:lnTo>
                <a:lnTo>
                  <a:pt x="9832" y="4546"/>
                </a:lnTo>
                <a:lnTo>
                  <a:pt x="983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12281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3477" y="0"/>
                </a:moveTo>
                <a:lnTo>
                  <a:pt x="6520" y="3012"/>
                </a:lnTo>
                <a:lnTo>
                  <a:pt x="2633" y="4615"/>
                </a:lnTo>
                <a:lnTo>
                  <a:pt x="0" y="5749"/>
                </a:lnTo>
                <a:lnTo>
                  <a:pt x="4749" y="8807"/>
                </a:lnTo>
                <a:lnTo>
                  <a:pt x="5347" y="8772"/>
                </a:lnTo>
                <a:lnTo>
                  <a:pt x="10648" y="5634"/>
                </a:lnTo>
                <a:lnTo>
                  <a:pt x="11085" y="5210"/>
                </a:lnTo>
                <a:lnTo>
                  <a:pt x="11867" y="4260"/>
                </a:lnTo>
                <a:lnTo>
                  <a:pt x="12580" y="3447"/>
                </a:lnTo>
                <a:lnTo>
                  <a:pt x="13880" y="1523"/>
                </a:lnTo>
                <a:lnTo>
                  <a:pt x="1347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91559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2713" y="0"/>
                </a:moveTo>
                <a:lnTo>
                  <a:pt x="0" y="5634"/>
                </a:lnTo>
                <a:lnTo>
                  <a:pt x="114" y="6298"/>
                </a:lnTo>
                <a:lnTo>
                  <a:pt x="275" y="6963"/>
                </a:lnTo>
                <a:lnTo>
                  <a:pt x="712" y="8337"/>
                </a:lnTo>
                <a:lnTo>
                  <a:pt x="862" y="8612"/>
                </a:lnTo>
                <a:lnTo>
                  <a:pt x="1655" y="7707"/>
                </a:lnTo>
                <a:lnTo>
                  <a:pt x="2518" y="6848"/>
                </a:lnTo>
                <a:lnTo>
                  <a:pt x="3380" y="6069"/>
                </a:lnTo>
                <a:lnTo>
                  <a:pt x="5462" y="4386"/>
                </a:lnTo>
                <a:lnTo>
                  <a:pt x="5979" y="4031"/>
                </a:lnTo>
                <a:lnTo>
                  <a:pt x="5991" y="2702"/>
                </a:lnTo>
                <a:lnTo>
                  <a:pt x="3219" y="80"/>
                </a:lnTo>
                <a:lnTo>
                  <a:pt x="271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97002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5">
                <a:moveTo>
                  <a:pt x="3319" y="34"/>
                </a:moveTo>
                <a:lnTo>
                  <a:pt x="0" y="3012"/>
                </a:lnTo>
                <a:lnTo>
                  <a:pt x="99" y="3515"/>
                </a:lnTo>
                <a:lnTo>
                  <a:pt x="812" y="3870"/>
                </a:lnTo>
                <a:lnTo>
                  <a:pt x="1514" y="4100"/>
                </a:lnTo>
                <a:lnTo>
                  <a:pt x="1905" y="4180"/>
                </a:lnTo>
                <a:lnTo>
                  <a:pt x="2307" y="4180"/>
                </a:lnTo>
                <a:lnTo>
                  <a:pt x="2652" y="4100"/>
                </a:lnTo>
                <a:lnTo>
                  <a:pt x="3561" y="3012"/>
                </a:lnTo>
                <a:lnTo>
                  <a:pt x="3480" y="584"/>
                </a:lnTo>
                <a:lnTo>
                  <a:pt x="3319" y="34"/>
                </a:lnTo>
                <a:close/>
              </a:path>
              <a:path w="3809" h="4445">
                <a:moveTo>
                  <a:pt x="2457" y="0"/>
                </a:moveTo>
                <a:lnTo>
                  <a:pt x="2100" y="34"/>
                </a:lnTo>
                <a:lnTo>
                  <a:pt x="2618" y="34"/>
                </a:lnTo>
                <a:lnTo>
                  <a:pt x="24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42238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7670" y="0"/>
                </a:moveTo>
                <a:lnTo>
                  <a:pt x="0" y="8887"/>
                </a:lnTo>
                <a:lnTo>
                  <a:pt x="781" y="8257"/>
                </a:lnTo>
                <a:lnTo>
                  <a:pt x="2046" y="7512"/>
                </a:lnTo>
                <a:lnTo>
                  <a:pt x="3346" y="6928"/>
                </a:lnTo>
                <a:lnTo>
                  <a:pt x="5071" y="6264"/>
                </a:lnTo>
                <a:lnTo>
                  <a:pt x="6094" y="5909"/>
                </a:lnTo>
                <a:lnTo>
                  <a:pt x="8532" y="5165"/>
                </a:lnTo>
                <a:lnTo>
                  <a:pt x="8417" y="1878"/>
                </a:lnTo>
                <a:lnTo>
                  <a:pt x="8208" y="1019"/>
                </a:lnTo>
                <a:lnTo>
                  <a:pt x="8061" y="664"/>
                </a:lnTo>
                <a:lnTo>
                  <a:pt x="767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2434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8256" y="0"/>
                </a:moveTo>
                <a:lnTo>
                  <a:pt x="0" y="13617"/>
                </a:lnTo>
                <a:lnTo>
                  <a:pt x="1770" y="11933"/>
                </a:lnTo>
                <a:lnTo>
                  <a:pt x="5151" y="8887"/>
                </a:lnTo>
                <a:lnTo>
                  <a:pt x="6646" y="7593"/>
                </a:lnTo>
                <a:lnTo>
                  <a:pt x="7946" y="6539"/>
                </a:lnTo>
                <a:lnTo>
                  <a:pt x="8923" y="5714"/>
                </a:lnTo>
                <a:lnTo>
                  <a:pt x="9832" y="5004"/>
                </a:lnTo>
                <a:lnTo>
                  <a:pt x="9832" y="4306"/>
                </a:lnTo>
                <a:lnTo>
                  <a:pt x="9508" y="2622"/>
                </a:lnTo>
                <a:lnTo>
                  <a:pt x="8383" y="3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93640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18790" y="12953"/>
                </a:moveTo>
                <a:lnTo>
                  <a:pt x="15536" y="14096"/>
                </a:lnTo>
                <a:lnTo>
                  <a:pt x="14984" y="14477"/>
                </a:lnTo>
                <a:lnTo>
                  <a:pt x="14271" y="15239"/>
                </a:lnTo>
                <a:lnTo>
                  <a:pt x="13765" y="15747"/>
                </a:lnTo>
                <a:lnTo>
                  <a:pt x="13132" y="16509"/>
                </a:lnTo>
                <a:lnTo>
                  <a:pt x="0" y="35686"/>
                </a:lnTo>
                <a:lnTo>
                  <a:pt x="1138" y="34543"/>
                </a:lnTo>
                <a:lnTo>
                  <a:pt x="2693" y="32511"/>
                </a:lnTo>
                <a:lnTo>
                  <a:pt x="4956" y="29463"/>
                </a:lnTo>
                <a:lnTo>
                  <a:pt x="9521" y="25780"/>
                </a:lnTo>
                <a:lnTo>
                  <a:pt x="11488" y="24129"/>
                </a:lnTo>
                <a:lnTo>
                  <a:pt x="13765" y="22478"/>
                </a:lnTo>
                <a:lnTo>
                  <a:pt x="16283" y="20573"/>
                </a:lnTo>
                <a:lnTo>
                  <a:pt x="22056" y="16636"/>
                </a:lnTo>
                <a:lnTo>
                  <a:pt x="25287" y="14477"/>
                </a:lnTo>
                <a:lnTo>
                  <a:pt x="26932" y="13461"/>
                </a:lnTo>
                <a:lnTo>
                  <a:pt x="27587" y="13080"/>
                </a:lnTo>
                <a:lnTo>
                  <a:pt x="18870" y="13080"/>
                </a:lnTo>
                <a:lnTo>
                  <a:pt x="18790" y="12953"/>
                </a:lnTo>
                <a:close/>
              </a:path>
              <a:path w="67945" h="36195">
                <a:moveTo>
                  <a:pt x="38259" y="27431"/>
                </a:moveTo>
                <a:lnTo>
                  <a:pt x="14742" y="27431"/>
                </a:lnTo>
                <a:lnTo>
                  <a:pt x="17375" y="27558"/>
                </a:lnTo>
                <a:lnTo>
                  <a:pt x="18364" y="27558"/>
                </a:lnTo>
                <a:lnTo>
                  <a:pt x="20411" y="27812"/>
                </a:lnTo>
                <a:lnTo>
                  <a:pt x="23827" y="28447"/>
                </a:lnTo>
                <a:lnTo>
                  <a:pt x="25046" y="28574"/>
                </a:lnTo>
                <a:lnTo>
                  <a:pt x="27564" y="29209"/>
                </a:lnTo>
                <a:lnTo>
                  <a:pt x="30750" y="30098"/>
                </a:lnTo>
                <a:lnTo>
                  <a:pt x="31888" y="30479"/>
                </a:lnTo>
                <a:lnTo>
                  <a:pt x="32670" y="30606"/>
                </a:lnTo>
                <a:lnTo>
                  <a:pt x="33935" y="30733"/>
                </a:lnTo>
                <a:lnTo>
                  <a:pt x="34797" y="30733"/>
                </a:lnTo>
                <a:lnTo>
                  <a:pt x="35625" y="30606"/>
                </a:lnTo>
                <a:lnTo>
                  <a:pt x="38121" y="28193"/>
                </a:lnTo>
                <a:lnTo>
                  <a:pt x="38259" y="27431"/>
                </a:lnTo>
                <a:close/>
              </a:path>
              <a:path w="67945" h="36195">
                <a:moveTo>
                  <a:pt x="23390" y="23875"/>
                </a:moveTo>
                <a:lnTo>
                  <a:pt x="19503" y="23875"/>
                </a:lnTo>
                <a:lnTo>
                  <a:pt x="17456" y="24129"/>
                </a:lnTo>
                <a:lnTo>
                  <a:pt x="15375" y="24510"/>
                </a:lnTo>
                <a:lnTo>
                  <a:pt x="13293" y="25145"/>
                </a:lnTo>
                <a:lnTo>
                  <a:pt x="12235" y="25399"/>
                </a:lnTo>
                <a:lnTo>
                  <a:pt x="9165" y="26923"/>
                </a:lnTo>
                <a:lnTo>
                  <a:pt x="8176" y="27558"/>
                </a:lnTo>
                <a:lnTo>
                  <a:pt x="7198" y="28320"/>
                </a:lnTo>
                <a:lnTo>
                  <a:pt x="7589" y="28193"/>
                </a:lnTo>
                <a:lnTo>
                  <a:pt x="8728" y="27939"/>
                </a:lnTo>
                <a:lnTo>
                  <a:pt x="9556" y="27812"/>
                </a:lnTo>
                <a:lnTo>
                  <a:pt x="11798" y="27558"/>
                </a:lnTo>
                <a:lnTo>
                  <a:pt x="13178" y="27431"/>
                </a:lnTo>
                <a:lnTo>
                  <a:pt x="38259" y="27431"/>
                </a:lnTo>
                <a:lnTo>
                  <a:pt x="38293" y="26796"/>
                </a:lnTo>
                <a:lnTo>
                  <a:pt x="38130" y="25526"/>
                </a:lnTo>
                <a:lnTo>
                  <a:pt x="31888" y="25526"/>
                </a:lnTo>
                <a:lnTo>
                  <a:pt x="29450" y="24891"/>
                </a:lnTo>
                <a:lnTo>
                  <a:pt x="28231" y="24637"/>
                </a:lnTo>
                <a:lnTo>
                  <a:pt x="26782" y="24383"/>
                </a:lnTo>
                <a:lnTo>
                  <a:pt x="23390" y="23875"/>
                </a:lnTo>
                <a:close/>
              </a:path>
              <a:path w="67945" h="36195">
                <a:moveTo>
                  <a:pt x="67246" y="7112"/>
                </a:moveTo>
                <a:lnTo>
                  <a:pt x="57797" y="7112"/>
                </a:lnTo>
                <a:lnTo>
                  <a:pt x="60120" y="7239"/>
                </a:lnTo>
                <a:lnTo>
                  <a:pt x="61258" y="7493"/>
                </a:lnTo>
                <a:lnTo>
                  <a:pt x="62431" y="7620"/>
                </a:lnTo>
                <a:lnTo>
                  <a:pt x="63616" y="8001"/>
                </a:lnTo>
                <a:lnTo>
                  <a:pt x="64754" y="8255"/>
                </a:lnTo>
                <a:lnTo>
                  <a:pt x="64593" y="8255"/>
                </a:lnTo>
                <a:lnTo>
                  <a:pt x="64087" y="8382"/>
                </a:lnTo>
                <a:lnTo>
                  <a:pt x="60626" y="8890"/>
                </a:lnTo>
                <a:lnTo>
                  <a:pt x="22378" y="19557"/>
                </a:lnTo>
                <a:lnTo>
                  <a:pt x="24218" y="19557"/>
                </a:lnTo>
                <a:lnTo>
                  <a:pt x="25483" y="19938"/>
                </a:lnTo>
                <a:lnTo>
                  <a:pt x="31888" y="25526"/>
                </a:lnTo>
                <a:lnTo>
                  <a:pt x="38130" y="25526"/>
                </a:lnTo>
                <a:lnTo>
                  <a:pt x="37902" y="24383"/>
                </a:lnTo>
                <a:lnTo>
                  <a:pt x="37626" y="23367"/>
                </a:lnTo>
                <a:lnTo>
                  <a:pt x="37329" y="22732"/>
                </a:lnTo>
                <a:lnTo>
                  <a:pt x="37040" y="21843"/>
                </a:lnTo>
                <a:lnTo>
                  <a:pt x="37074" y="20573"/>
                </a:lnTo>
                <a:lnTo>
                  <a:pt x="37316" y="20446"/>
                </a:lnTo>
                <a:lnTo>
                  <a:pt x="37672" y="20319"/>
                </a:lnTo>
                <a:lnTo>
                  <a:pt x="55438" y="20320"/>
                </a:lnTo>
                <a:lnTo>
                  <a:pt x="55746" y="19304"/>
                </a:lnTo>
                <a:lnTo>
                  <a:pt x="56026" y="18161"/>
                </a:lnTo>
                <a:lnTo>
                  <a:pt x="56204" y="16891"/>
                </a:lnTo>
                <a:lnTo>
                  <a:pt x="56382" y="15240"/>
                </a:lnTo>
                <a:lnTo>
                  <a:pt x="57130" y="15113"/>
                </a:lnTo>
                <a:lnTo>
                  <a:pt x="67395" y="9144"/>
                </a:lnTo>
                <a:lnTo>
                  <a:pt x="67272" y="7239"/>
                </a:lnTo>
                <a:close/>
              </a:path>
              <a:path w="67945" h="36195">
                <a:moveTo>
                  <a:pt x="55438" y="20320"/>
                </a:moveTo>
                <a:lnTo>
                  <a:pt x="37902" y="20319"/>
                </a:lnTo>
                <a:lnTo>
                  <a:pt x="38454" y="20446"/>
                </a:lnTo>
                <a:lnTo>
                  <a:pt x="38811" y="20573"/>
                </a:lnTo>
                <a:lnTo>
                  <a:pt x="39627" y="20954"/>
                </a:lnTo>
                <a:lnTo>
                  <a:pt x="41249" y="21843"/>
                </a:lnTo>
                <a:lnTo>
                  <a:pt x="42537" y="22732"/>
                </a:lnTo>
                <a:lnTo>
                  <a:pt x="43963" y="23494"/>
                </a:lnTo>
                <a:lnTo>
                  <a:pt x="50368" y="25146"/>
                </a:lnTo>
                <a:lnTo>
                  <a:pt x="51035" y="25019"/>
                </a:lnTo>
                <a:lnTo>
                  <a:pt x="55303" y="20701"/>
                </a:lnTo>
                <a:lnTo>
                  <a:pt x="55438" y="20320"/>
                </a:lnTo>
                <a:close/>
              </a:path>
              <a:path w="67945" h="36195">
                <a:moveTo>
                  <a:pt x="27288" y="3428"/>
                </a:moveTo>
                <a:lnTo>
                  <a:pt x="25954" y="3428"/>
                </a:lnTo>
                <a:lnTo>
                  <a:pt x="25092" y="3809"/>
                </a:lnTo>
                <a:lnTo>
                  <a:pt x="24735" y="3936"/>
                </a:lnTo>
                <a:lnTo>
                  <a:pt x="18870" y="13080"/>
                </a:lnTo>
                <a:lnTo>
                  <a:pt x="27587" y="13080"/>
                </a:lnTo>
                <a:lnTo>
                  <a:pt x="30428" y="11429"/>
                </a:lnTo>
                <a:lnTo>
                  <a:pt x="32245" y="10540"/>
                </a:lnTo>
                <a:lnTo>
                  <a:pt x="34084" y="9524"/>
                </a:lnTo>
                <a:lnTo>
                  <a:pt x="37822" y="7619"/>
                </a:lnTo>
                <a:lnTo>
                  <a:pt x="38379" y="7365"/>
                </a:lnTo>
                <a:lnTo>
                  <a:pt x="32279" y="7365"/>
                </a:lnTo>
                <a:lnTo>
                  <a:pt x="32084" y="7238"/>
                </a:lnTo>
                <a:lnTo>
                  <a:pt x="31141" y="5968"/>
                </a:lnTo>
                <a:lnTo>
                  <a:pt x="30589" y="5587"/>
                </a:lnTo>
                <a:lnTo>
                  <a:pt x="29887" y="4952"/>
                </a:lnTo>
                <a:lnTo>
                  <a:pt x="29013" y="4444"/>
                </a:lnTo>
                <a:lnTo>
                  <a:pt x="27794" y="3682"/>
                </a:lnTo>
                <a:lnTo>
                  <a:pt x="27288" y="3428"/>
                </a:lnTo>
                <a:close/>
              </a:path>
              <a:path w="67945" h="36195">
                <a:moveTo>
                  <a:pt x="46536" y="4953"/>
                </a:moveTo>
                <a:lnTo>
                  <a:pt x="43721" y="4953"/>
                </a:lnTo>
                <a:lnTo>
                  <a:pt x="43491" y="5080"/>
                </a:lnTo>
                <a:lnTo>
                  <a:pt x="42065" y="5714"/>
                </a:lnTo>
                <a:lnTo>
                  <a:pt x="39236" y="11937"/>
                </a:lnTo>
                <a:lnTo>
                  <a:pt x="39834" y="11556"/>
                </a:lnTo>
                <a:lnTo>
                  <a:pt x="41479" y="10794"/>
                </a:lnTo>
                <a:lnTo>
                  <a:pt x="42663" y="10286"/>
                </a:lnTo>
                <a:lnTo>
                  <a:pt x="44032" y="9651"/>
                </a:lnTo>
                <a:lnTo>
                  <a:pt x="45607" y="9144"/>
                </a:lnTo>
                <a:lnTo>
                  <a:pt x="47344" y="8636"/>
                </a:lnTo>
                <a:lnTo>
                  <a:pt x="50207" y="7874"/>
                </a:lnTo>
                <a:lnTo>
                  <a:pt x="52288" y="7493"/>
                </a:lnTo>
                <a:lnTo>
                  <a:pt x="55554" y="7112"/>
                </a:lnTo>
                <a:lnTo>
                  <a:pt x="67246" y="7112"/>
                </a:lnTo>
                <a:lnTo>
                  <a:pt x="66998" y="6223"/>
                </a:lnTo>
                <a:lnTo>
                  <a:pt x="47298" y="6223"/>
                </a:lnTo>
                <a:lnTo>
                  <a:pt x="47022" y="6096"/>
                </a:lnTo>
                <a:lnTo>
                  <a:pt x="46826" y="5969"/>
                </a:lnTo>
                <a:lnTo>
                  <a:pt x="46596" y="5334"/>
                </a:lnTo>
                <a:lnTo>
                  <a:pt x="46536" y="4953"/>
                </a:lnTo>
                <a:close/>
              </a:path>
              <a:path w="67945" h="36195">
                <a:moveTo>
                  <a:pt x="43054" y="0"/>
                </a:moveTo>
                <a:lnTo>
                  <a:pt x="38454" y="1523"/>
                </a:lnTo>
                <a:lnTo>
                  <a:pt x="37707" y="2031"/>
                </a:lnTo>
                <a:lnTo>
                  <a:pt x="36925" y="2793"/>
                </a:lnTo>
                <a:lnTo>
                  <a:pt x="36097" y="3555"/>
                </a:lnTo>
                <a:lnTo>
                  <a:pt x="35188" y="4571"/>
                </a:lnTo>
                <a:lnTo>
                  <a:pt x="34832" y="5079"/>
                </a:lnTo>
                <a:lnTo>
                  <a:pt x="33935" y="6222"/>
                </a:lnTo>
                <a:lnTo>
                  <a:pt x="33142" y="6984"/>
                </a:lnTo>
                <a:lnTo>
                  <a:pt x="32394" y="7365"/>
                </a:lnTo>
                <a:lnTo>
                  <a:pt x="38379" y="7365"/>
                </a:lnTo>
                <a:lnTo>
                  <a:pt x="41720" y="5841"/>
                </a:lnTo>
                <a:lnTo>
                  <a:pt x="43721" y="4953"/>
                </a:lnTo>
                <a:lnTo>
                  <a:pt x="46536" y="4953"/>
                </a:lnTo>
                <a:lnTo>
                  <a:pt x="46021" y="3302"/>
                </a:lnTo>
                <a:lnTo>
                  <a:pt x="45883" y="2921"/>
                </a:lnTo>
                <a:lnTo>
                  <a:pt x="45527" y="2286"/>
                </a:lnTo>
                <a:lnTo>
                  <a:pt x="45297" y="1778"/>
                </a:lnTo>
                <a:lnTo>
                  <a:pt x="45055" y="1524"/>
                </a:lnTo>
                <a:lnTo>
                  <a:pt x="44825" y="1143"/>
                </a:lnTo>
                <a:lnTo>
                  <a:pt x="44193" y="635"/>
                </a:lnTo>
                <a:lnTo>
                  <a:pt x="43836" y="381"/>
                </a:lnTo>
                <a:lnTo>
                  <a:pt x="43445" y="254"/>
                </a:lnTo>
                <a:lnTo>
                  <a:pt x="43054" y="0"/>
                </a:lnTo>
                <a:close/>
              </a:path>
              <a:path w="67945" h="36195">
                <a:moveTo>
                  <a:pt x="60396" y="762"/>
                </a:moveTo>
                <a:lnTo>
                  <a:pt x="58579" y="762"/>
                </a:lnTo>
                <a:lnTo>
                  <a:pt x="57164" y="1143"/>
                </a:lnTo>
                <a:lnTo>
                  <a:pt x="56417" y="1270"/>
                </a:lnTo>
                <a:lnTo>
                  <a:pt x="55635" y="1524"/>
                </a:lnTo>
                <a:lnTo>
                  <a:pt x="53979" y="2286"/>
                </a:lnTo>
                <a:lnTo>
                  <a:pt x="53082" y="2667"/>
                </a:lnTo>
                <a:lnTo>
                  <a:pt x="52173" y="3302"/>
                </a:lnTo>
                <a:lnTo>
                  <a:pt x="51230" y="3810"/>
                </a:lnTo>
                <a:lnTo>
                  <a:pt x="50253" y="4445"/>
                </a:lnTo>
                <a:lnTo>
                  <a:pt x="49230" y="5334"/>
                </a:lnTo>
                <a:lnTo>
                  <a:pt x="48160" y="6096"/>
                </a:lnTo>
                <a:lnTo>
                  <a:pt x="47930" y="6223"/>
                </a:lnTo>
                <a:lnTo>
                  <a:pt x="66998" y="6223"/>
                </a:lnTo>
                <a:lnTo>
                  <a:pt x="61960" y="1016"/>
                </a:lnTo>
                <a:lnTo>
                  <a:pt x="60396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81450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6336" y="0"/>
                </a:moveTo>
                <a:lnTo>
                  <a:pt x="3541" y="1328"/>
                </a:lnTo>
                <a:lnTo>
                  <a:pt x="2437" y="1992"/>
                </a:lnTo>
                <a:lnTo>
                  <a:pt x="2012" y="2347"/>
                </a:lnTo>
                <a:lnTo>
                  <a:pt x="1494" y="2737"/>
                </a:lnTo>
                <a:lnTo>
                  <a:pt x="1023" y="3172"/>
                </a:lnTo>
                <a:lnTo>
                  <a:pt x="597" y="3641"/>
                </a:lnTo>
                <a:lnTo>
                  <a:pt x="232" y="4191"/>
                </a:lnTo>
                <a:lnTo>
                  <a:pt x="0" y="4615"/>
                </a:lnTo>
                <a:lnTo>
                  <a:pt x="0" y="5634"/>
                </a:lnTo>
                <a:lnTo>
                  <a:pt x="2679" y="7512"/>
                </a:lnTo>
                <a:lnTo>
                  <a:pt x="2989" y="7478"/>
                </a:lnTo>
                <a:lnTo>
                  <a:pt x="8022" y="3641"/>
                </a:lnTo>
                <a:lnTo>
                  <a:pt x="7956" y="1992"/>
                </a:lnTo>
                <a:lnTo>
                  <a:pt x="7625" y="939"/>
                </a:lnTo>
                <a:lnTo>
                  <a:pt x="7440" y="469"/>
                </a:lnTo>
                <a:lnTo>
                  <a:pt x="7164" y="274"/>
                </a:lnTo>
                <a:lnTo>
                  <a:pt x="7003" y="194"/>
                </a:lnTo>
                <a:lnTo>
                  <a:pt x="6566" y="34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80784" y="470691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242" y="0"/>
                </a:moveTo>
                <a:lnTo>
                  <a:pt x="195" y="1339"/>
                </a:lnTo>
                <a:lnTo>
                  <a:pt x="80" y="1649"/>
                </a:lnTo>
                <a:lnTo>
                  <a:pt x="0" y="3493"/>
                </a:lnTo>
                <a:lnTo>
                  <a:pt x="321" y="3218"/>
                </a:lnTo>
                <a:lnTo>
                  <a:pt x="1218" y="2553"/>
                </a:lnTo>
                <a:lnTo>
                  <a:pt x="1885" y="2153"/>
                </a:lnTo>
                <a:lnTo>
                  <a:pt x="2679" y="1729"/>
                </a:lnTo>
                <a:lnTo>
                  <a:pt x="3779" y="1339"/>
                </a:lnTo>
                <a:lnTo>
                  <a:pt x="4760" y="1065"/>
                </a:lnTo>
                <a:lnTo>
                  <a:pt x="4565" y="904"/>
                </a:lnTo>
                <a:lnTo>
                  <a:pt x="3576" y="400"/>
                </a:lnTo>
                <a:lnTo>
                  <a:pt x="3150" y="240"/>
                </a:lnTo>
                <a:lnTo>
                  <a:pt x="224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91053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5" h="28575">
                <a:moveTo>
                  <a:pt x="67119" y="20752"/>
                </a:moveTo>
                <a:lnTo>
                  <a:pt x="32314" y="20752"/>
                </a:lnTo>
                <a:lnTo>
                  <a:pt x="33167" y="22275"/>
                </a:lnTo>
                <a:lnTo>
                  <a:pt x="33671" y="23053"/>
                </a:lnTo>
                <a:lnTo>
                  <a:pt x="42962" y="28184"/>
                </a:lnTo>
                <a:lnTo>
                  <a:pt x="44066" y="28104"/>
                </a:lnTo>
                <a:lnTo>
                  <a:pt x="50126" y="26421"/>
                </a:lnTo>
                <a:lnTo>
                  <a:pt x="50517" y="26226"/>
                </a:lnTo>
                <a:lnTo>
                  <a:pt x="51184" y="25756"/>
                </a:lnTo>
                <a:lnTo>
                  <a:pt x="56469" y="25756"/>
                </a:lnTo>
                <a:lnTo>
                  <a:pt x="57590" y="25562"/>
                </a:lnTo>
                <a:lnTo>
                  <a:pt x="66146" y="21530"/>
                </a:lnTo>
                <a:lnTo>
                  <a:pt x="67119" y="20752"/>
                </a:lnTo>
                <a:close/>
              </a:path>
              <a:path w="69215" h="28575">
                <a:moveTo>
                  <a:pt x="56469" y="25756"/>
                </a:moveTo>
                <a:lnTo>
                  <a:pt x="51184" y="25756"/>
                </a:lnTo>
                <a:lnTo>
                  <a:pt x="52162" y="25882"/>
                </a:lnTo>
                <a:lnTo>
                  <a:pt x="53116" y="25951"/>
                </a:lnTo>
                <a:lnTo>
                  <a:pt x="54059" y="25951"/>
                </a:lnTo>
                <a:lnTo>
                  <a:pt x="55002" y="25917"/>
                </a:lnTo>
                <a:lnTo>
                  <a:pt x="55865" y="25836"/>
                </a:lnTo>
                <a:lnTo>
                  <a:pt x="56469" y="25756"/>
                </a:lnTo>
                <a:close/>
              </a:path>
              <a:path w="69215" h="28575">
                <a:moveTo>
                  <a:pt x="19291" y="8337"/>
                </a:moveTo>
                <a:lnTo>
                  <a:pt x="4990" y="8337"/>
                </a:lnTo>
                <a:lnTo>
                  <a:pt x="5657" y="8371"/>
                </a:lnTo>
                <a:lnTo>
                  <a:pt x="7463" y="8612"/>
                </a:lnTo>
                <a:lnTo>
                  <a:pt x="12534" y="12093"/>
                </a:lnTo>
                <a:lnTo>
                  <a:pt x="12974" y="12609"/>
                </a:lnTo>
                <a:lnTo>
                  <a:pt x="19296" y="14567"/>
                </a:lnTo>
                <a:lnTo>
                  <a:pt x="20871" y="17064"/>
                </a:lnTo>
                <a:lnTo>
                  <a:pt x="28737" y="24897"/>
                </a:lnTo>
                <a:lnTo>
                  <a:pt x="29013" y="24863"/>
                </a:lnTo>
                <a:lnTo>
                  <a:pt x="32199" y="20981"/>
                </a:lnTo>
                <a:lnTo>
                  <a:pt x="32314" y="20752"/>
                </a:lnTo>
                <a:lnTo>
                  <a:pt x="67119" y="20752"/>
                </a:lnTo>
                <a:lnTo>
                  <a:pt x="67737" y="20202"/>
                </a:lnTo>
                <a:lnTo>
                  <a:pt x="58889" y="20202"/>
                </a:lnTo>
                <a:lnTo>
                  <a:pt x="57199" y="20156"/>
                </a:lnTo>
                <a:lnTo>
                  <a:pt x="31290" y="12254"/>
                </a:lnTo>
                <a:lnTo>
                  <a:pt x="29876" y="11624"/>
                </a:lnTo>
                <a:lnTo>
                  <a:pt x="26897" y="10490"/>
                </a:lnTo>
                <a:lnTo>
                  <a:pt x="23938" y="9551"/>
                </a:lnTo>
                <a:lnTo>
                  <a:pt x="21619" y="8887"/>
                </a:lnTo>
                <a:lnTo>
                  <a:pt x="19291" y="8337"/>
                </a:lnTo>
                <a:close/>
              </a:path>
              <a:path w="69215" h="28575">
                <a:moveTo>
                  <a:pt x="68951" y="19022"/>
                </a:moveTo>
                <a:lnTo>
                  <a:pt x="60545" y="20202"/>
                </a:lnTo>
                <a:lnTo>
                  <a:pt x="67737" y="20202"/>
                </a:lnTo>
                <a:lnTo>
                  <a:pt x="68640" y="19343"/>
                </a:lnTo>
                <a:lnTo>
                  <a:pt x="68951" y="19022"/>
                </a:lnTo>
                <a:close/>
              </a:path>
              <a:path w="69215" h="28575">
                <a:moveTo>
                  <a:pt x="57656" y="8222"/>
                </a:moveTo>
                <a:lnTo>
                  <a:pt x="53507" y="8222"/>
                </a:lnTo>
                <a:lnTo>
                  <a:pt x="52413" y="10055"/>
                </a:lnTo>
                <a:lnTo>
                  <a:pt x="51665" y="11074"/>
                </a:lnTo>
                <a:lnTo>
                  <a:pt x="45561" y="16285"/>
                </a:lnTo>
                <a:lnTo>
                  <a:pt x="46861" y="16445"/>
                </a:lnTo>
                <a:lnTo>
                  <a:pt x="48034" y="16560"/>
                </a:lnTo>
                <a:lnTo>
                  <a:pt x="49138" y="16594"/>
                </a:lnTo>
                <a:lnTo>
                  <a:pt x="50161" y="16594"/>
                </a:lnTo>
                <a:lnTo>
                  <a:pt x="51104" y="16560"/>
                </a:lnTo>
                <a:lnTo>
                  <a:pt x="57795" y="12093"/>
                </a:lnTo>
                <a:lnTo>
                  <a:pt x="57686" y="8337"/>
                </a:lnTo>
                <a:close/>
              </a:path>
              <a:path w="69215" h="28575">
                <a:moveTo>
                  <a:pt x="50943" y="4936"/>
                </a:moveTo>
                <a:lnTo>
                  <a:pt x="43560" y="5794"/>
                </a:lnTo>
                <a:lnTo>
                  <a:pt x="35027" y="5794"/>
                </a:lnTo>
                <a:lnTo>
                  <a:pt x="30428" y="9826"/>
                </a:lnTo>
                <a:lnTo>
                  <a:pt x="31532" y="10101"/>
                </a:lnTo>
                <a:lnTo>
                  <a:pt x="33762" y="10524"/>
                </a:lnTo>
                <a:lnTo>
                  <a:pt x="35924" y="10765"/>
                </a:lnTo>
                <a:lnTo>
                  <a:pt x="36994" y="10845"/>
                </a:lnTo>
                <a:lnTo>
                  <a:pt x="39075" y="10925"/>
                </a:lnTo>
                <a:lnTo>
                  <a:pt x="42065" y="10799"/>
                </a:lnTo>
                <a:lnTo>
                  <a:pt x="53507" y="8222"/>
                </a:lnTo>
                <a:lnTo>
                  <a:pt x="57656" y="8222"/>
                </a:lnTo>
                <a:lnTo>
                  <a:pt x="52323" y="5004"/>
                </a:lnTo>
                <a:lnTo>
                  <a:pt x="50943" y="4936"/>
                </a:lnTo>
                <a:close/>
              </a:path>
              <a:path w="69215" h="28575">
                <a:moveTo>
                  <a:pt x="12810" y="3756"/>
                </a:moveTo>
                <a:lnTo>
                  <a:pt x="0" y="8807"/>
                </a:lnTo>
                <a:lnTo>
                  <a:pt x="942" y="8646"/>
                </a:lnTo>
                <a:lnTo>
                  <a:pt x="2713" y="8417"/>
                </a:lnTo>
                <a:lnTo>
                  <a:pt x="4277" y="8337"/>
                </a:lnTo>
                <a:lnTo>
                  <a:pt x="19291" y="8337"/>
                </a:lnTo>
                <a:lnTo>
                  <a:pt x="18272" y="8096"/>
                </a:lnTo>
                <a:lnTo>
                  <a:pt x="15133" y="7512"/>
                </a:lnTo>
                <a:lnTo>
                  <a:pt x="23741" y="7512"/>
                </a:lnTo>
                <a:lnTo>
                  <a:pt x="24839" y="7432"/>
                </a:lnTo>
                <a:lnTo>
                  <a:pt x="35027" y="5794"/>
                </a:lnTo>
                <a:lnTo>
                  <a:pt x="43560" y="5794"/>
                </a:lnTo>
                <a:lnTo>
                  <a:pt x="42426" y="4225"/>
                </a:lnTo>
                <a:lnTo>
                  <a:pt x="17571" y="4225"/>
                </a:lnTo>
                <a:lnTo>
                  <a:pt x="16777" y="4191"/>
                </a:lnTo>
                <a:lnTo>
                  <a:pt x="15168" y="3996"/>
                </a:lnTo>
                <a:lnTo>
                  <a:pt x="14857" y="3916"/>
                </a:lnTo>
                <a:lnTo>
                  <a:pt x="12810" y="3756"/>
                </a:lnTo>
                <a:close/>
              </a:path>
              <a:path w="69215" h="28575">
                <a:moveTo>
                  <a:pt x="23741" y="7512"/>
                </a:moveTo>
                <a:lnTo>
                  <a:pt x="15133" y="7512"/>
                </a:lnTo>
                <a:lnTo>
                  <a:pt x="17260" y="7627"/>
                </a:lnTo>
                <a:lnTo>
                  <a:pt x="19296" y="7673"/>
                </a:lnTo>
                <a:lnTo>
                  <a:pt x="21262" y="7627"/>
                </a:lnTo>
                <a:lnTo>
                  <a:pt x="23114" y="7558"/>
                </a:lnTo>
                <a:lnTo>
                  <a:pt x="23741" y="7512"/>
                </a:lnTo>
                <a:close/>
              </a:path>
              <a:path w="69215" h="28575">
                <a:moveTo>
                  <a:pt x="35257" y="0"/>
                </a:moveTo>
                <a:lnTo>
                  <a:pt x="30428" y="1328"/>
                </a:lnTo>
                <a:lnTo>
                  <a:pt x="29565" y="1717"/>
                </a:lnTo>
                <a:lnTo>
                  <a:pt x="18514" y="4225"/>
                </a:lnTo>
                <a:lnTo>
                  <a:pt x="42426" y="4225"/>
                </a:lnTo>
                <a:lnTo>
                  <a:pt x="35694" y="34"/>
                </a:lnTo>
                <a:lnTo>
                  <a:pt x="3525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46308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9327" y="29476"/>
                </a:moveTo>
                <a:lnTo>
                  <a:pt x="15570" y="36575"/>
                </a:lnTo>
                <a:lnTo>
                  <a:pt x="15800" y="36703"/>
                </a:lnTo>
                <a:lnTo>
                  <a:pt x="18560" y="38862"/>
                </a:lnTo>
                <a:lnTo>
                  <a:pt x="21619" y="41148"/>
                </a:lnTo>
                <a:lnTo>
                  <a:pt x="30347" y="47244"/>
                </a:lnTo>
                <a:lnTo>
                  <a:pt x="34441" y="50038"/>
                </a:lnTo>
                <a:lnTo>
                  <a:pt x="35464" y="51054"/>
                </a:lnTo>
                <a:lnTo>
                  <a:pt x="39432" y="58928"/>
                </a:lnTo>
                <a:lnTo>
                  <a:pt x="39844" y="59944"/>
                </a:lnTo>
                <a:lnTo>
                  <a:pt x="42778" y="63754"/>
                </a:lnTo>
                <a:lnTo>
                  <a:pt x="43560" y="64389"/>
                </a:lnTo>
                <a:lnTo>
                  <a:pt x="44227" y="64643"/>
                </a:lnTo>
                <a:lnTo>
                  <a:pt x="44664" y="64897"/>
                </a:lnTo>
                <a:lnTo>
                  <a:pt x="44814" y="64897"/>
                </a:lnTo>
                <a:lnTo>
                  <a:pt x="51541" y="83820"/>
                </a:lnTo>
                <a:lnTo>
                  <a:pt x="51460" y="81534"/>
                </a:lnTo>
                <a:lnTo>
                  <a:pt x="43480" y="56515"/>
                </a:lnTo>
                <a:lnTo>
                  <a:pt x="42111" y="54991"/>
                </a:lnTo>
                <a:lnTo>
                  <a:pt x="37511" y="46863"/>
                </a:lnTo>
                <a:lnTo>
                  <a:pt x="37626" y="44831"/>
                </a:lnTo>
                <a:lnTo>
                  <a:pt x="37580" y="42672"/>
                </a:lnTo>
                <a:lnTo>
                  <a:pt x="31566" y="42672"/>
                </a:lnTo>
                <a:lnTo>
                  <a:pt x="30152" y="41148"/>
                </a:lnTo>
                <a:lnTo>
                  <a:pt x="29450" y="40513"/>
                </a:lnTo>
                <a:lnTo>
                  <a:pt x="28105" y="39370"/>
                </a:lnTo>
                <a:lnTo>
                  <a:pt x="26817" y="38354"/>
                </a:lnTo>
                <a:lnTo>
                  <a:pt x="25552" y="37465"/>
                </a:lnTo>
                <a:lnTo>
                  <a:pt x="23861" y="36576"/>
                </a:lnTo>
                <a:lnTo>
                  <a:pt x="22803" y="35941"/>
                </a:lnTo>
                <a:lnTo>
                  <a:pt x="21860" y="35560"/>
                </a:lnTo>
                <a:lnTo>
                  <a:pt x="20952" y="35306"/>
                </a:lnTo>
                <a:lnTo>
                  <a:pt x="20204" y="35052"/>
                </a:lnTo>
                <a:lnTo>
                  <a:pt x="18951" y="34925"/>
                </a:lnTo>
                <a:lnTo>
                  <a:pt x="18157" y="34798"/>
                </a:lnTo>
                <a:lnTo>
                  <a:pt x="17893" y="34798"/>
                </a:lnTo>
                <a:lnTo>
                  <a:pt x="16628" y="34290"/>
                </a:lnTo>
                <a:lnTo>
                  <a:pt x="14466" y="33273"/>
                </a:lnTo>
                <a:lnTo>
                  <a:pt x="12741" y="32257"/>
                </a:lnTo>
                <a:lnTo>
                  <a:pt x="12028" y="31876"/>
                </a:lnTo>
                <a:lnTo>
                  <a:pt x="10890" y="30987"/>
                </a:lnTo>
                <a:lnTo>
                  <a:pt x="9327" y="29476"/>
                </a:lnTo>
                <a:close/>
              </a:path>
              <a:path w="52070" h="83820">
                <a:moveTo>
                  <a:pt x="47137" y="34798"/>
                </a:moveTo>
                <a:lnTo>
                  <a:pt x="43054" y="53594"/>
                </a:lnTo>
                <a:lnTo>
                  <a:pt x="43365" y="56007"/>
                </a:lnTo>
                <a:lnTo>
                  <a:pt x="43480" y="56515"/>
                </a:lnTo>
                <a:lnTo>
                  <a:pt x="48483" y="56515"/>
                </a:lnTo>
                <a:lnTo>
                  <a:pt x="48366" y="56007"/>
                </a:lnTo>
                <a:lnTo>
                  <a:pt x="47378" y="52578"/>
                </a:lnTo>
                <a:lnTo>
                  <a:pt x="46746" y="51181"/>
                </a:lnTo>
                <a:lnTo>
                  <a:pt x="46355" y="49022"/>
                </a:lnTo>
                <a:lnTo>
                  <a:pt x="46245" y="48006"/>
                </a:lnTo>
                <a:lnTo>
                  <a:pt x="46123" y="46228"/>
                </a:lnTo>
                <a:lnTo>
                  <a:pt x="46233" y="41148"/>
                </a:lnTo>
                <a:lnTo>
                  <a:pt x="46524" y="38354"/>
                </a:lnTo>
                <a:lnTo>
                  <a:pt x="46852" y="36195"/>
                </a:lnTo>
                <a:lnTo>
                  <a:pt x="47137" y="34798"/>
                </a:lnTo>
                <a:close/>
              </a:path>
              <a:path w="52070" h="83820">
                <a:moveTo>
                  <a:pt x="34326" y="25654"/>
                </a:moveTo>
                <a:lnTo>
                  <a:pt x="27714" y="25654"/>
                </a:lnTo>
                <a:lnTo>
                  <a:pt x="27673" y="30099"/>
                </a:lnTo>
                <a:lnTo>
                  <a:pt x="27794" y="31242"/>
                </a:lnTo>
                <a:lnTo>
                  <a:pt x="37580" y="42672"/>
                </a:lnTo>
                <a:lnTo>
                  <a:pt x="37511" y="41910"/>
                </a:lnTo>
                <a:lnTo>
                  <a:pt x="34245" y="35052"/>
                </a:lnTo>
                <a:lnTo>
                  <a:pt x="33827" y="34290"/>
                </a:lnTo>
                <a:lnTo>
                  <a:pt x="33107" y="32639"/>
                </a:lnTo>
                <a:lnTo>
                  <a:pt x="32986" y="32258"/>
                </a:lnTo>
                <a:lnTo>
                  <a:pt x="32758" y="31242"/>
                </a:lnTo>
                <a:lnTo>
                  <a:pt x="32843" y="28321"/>
                </a:lnTo>
                <a:lnTo>
                  <a:pt x="33107" y="27432"/>
                </a:lnTo>
                <a:lnTo>
                  <a:pt x="33693" y="26416"/>
                </a:lnTo>
                <a:lnTo>
                  <a:pt x="34326" y="25654"/>
                </a:lnTo>
                <a:close/>
              </a:path>
              <a:path w="52070" h="83820">
                <a:moveTo>
                  <a:pt x="25534" y="9779"/>
                </a:moveTo>
                <a:lnTo>
                  <a:pt x="20009" y="9779"/>
                </a:lnTo>
                <a:lnTo>
                  <a:pt x="21020" y="14732"/>
                </a:lnTo>
                <a:lnTo>
                  <a:pt x="21150" y="15494"/>
                </a:lnTo>
                <a:lnTo>
                  <a:pt x="21274" y="16637"/>
                </a:lnTo>
                <a:lnTo>
                  <a:pt x="21389" y="20955"/>
                </a:lnTo>
                <a:lnTo>
                  <a:pt x="20952" y="22352"/>
                </a:lnTo>
                <a:lnTo>
                  <a:pt x="20595" y="23749"/>
                </a:lnTo>
                <a:lnTo>
                  <a:pt x="23275" y="32004"/>
                </a:lnTo>
                <a:lnTo>
                  <a:pt x="23976" y="29845"/>
                </a:lnTo>
                <a:lnTo>
                  <a:pt x="24689" y="28321"/>
                </a:lnTo>
                <a:lnTo>
                  <a:pt x="27047" y="25781"/>
                </a:lnTo>
                <a:lnTo>
                  <a:pt x="27242" y="25781"/>
                </a:lnTo>
                <a:lnTo>
                  <a:pt x="27599" y="25654"/>
                </a:lnTo>
                <a:lnTo>
                  <a:pt x="36223" y="21590"/>
                </a:lnTo>
                <a:lnTo>
                  <a:pt x="36127" y="19431"/>
                </a:lnTo>
                <a:lnTo>
                  <a:pt x="33222" y="16637"/>
                </a:lnTo>
                <a:lnTo>
                  <a:pt x="32670" y="16383"/>
                </a:lnTo>
                <a:lnTo>
                  <a:pt x="31566" y="16129"/>
                </a:lnTo>
                <a:lnTo>
                  <a:pt x="26184" y="16129"/>
                </a:lnTo>
                <a:lnTo>
                  <a:pt x="26129" y="14097"/>
                </a:lnTo>
                <a:lnTo>
                  <a:pt x="25874" y="11430"/>
                </a:lnTo>
                <a:lnTo>
                  <a:pt x="25667" y="10287"/>
                </a:lnTo>
                <a:lnTo>
                  <a:pt x="25534" y="9779"/>
                </a:lnTo>
                <a:close/>
              </a:path>
              <a:path w="52070" h="83820">
                <a:moveTo>
                  <a:pt x="4910" y="0"/>
                </a:moveTo>
                <a:lnTo>
                  <a:pt x="3024" y="253"/>
                </a:lnTo>
                <a:lnTo>
                  <a:pt x="2242" y="634"/>
                </a:lnTo>
                <a:lnTo>
                  <a:pt x="1575" y="1015"/>
                </a:lnTo>
                <a:lnTo>
                  <a:pt x="1023" y="1269"/>
                </a:lnTo>
                <a:lnTo>
                  <a:pt x="275" y="2031"/>
                </a:lnTo>
                <a:lnTo>
                  <a:pt x="0" y="2285"/>
                </a:lnTo>
                <a:lnTo>
                  <a:pt x="1138" y="3174"/>
                </a:lnTo>
                <a:lnTo>
                  <a:pt x="3185" y="4952"/>
                </a:lnTo>
                <a:lnTo>
                  <a:pt x="5933" y="7492"/>
                </a:lnTo>
                <a:lnTo>
                  <a:pt x="6761" y="8381"/>
                </a:lnTo>
                <a:lnTo>
                  <a:pt x="7543" y="9270"/>
                </a:lnTo>
                <a:lnTo>
                  <a:pt x="8256" y="10033"/>
                </a:lnTo>
                <a:lnTo>
                  <a:pt x="15409" y="21590"/>
                </a:lnTo>
                <a:lnTo>
                  <a:pt x="16042" y="20701"/>
                </a:lnTo>
                <a:lnTo>
                  <a:pt x="20009" y="9779"/>
                </a:lnTo>
                <a:lnTo>
                  <a:pt x="25534" y="9779"/>
                </a:lnTo>
                <a:lnTo>
                  <a:pt x="14432" y="6858"/>
                </a:lnTo>
                <a:lnTo>
                  <a:pt x="13604" y="5842"/>
                </a:lnTo>
                <a:lnTo>
                  <a:pt x="12822" y="4826"/>
                </a:lnTo>
                <a:lnTo>
                  <a:pt x="12028" y="4064"/>
                </a:lnTo>
                <a:lnTo>
                  <a:pt x="11281" y="3302"/>
                </a:lnTo>
                <a:lnTo>
                  <a:pt x="10533" y="2667"/>
                </a:lnTo>
                <a:lnTo>
                  <a:pt x="9832" y="2032"/>
                </a:lnTo>
                <a:lnTo>
                  <a:pt x="9119" y="1524"/>
                </a:lnTo>
                <a:lnTo>
                  <a:pt x="7785" y="762"/>
                </a:lnTo>
                <a:lnTo>
                  <a:pt x="7152" y="508"/>
                </a:lnTo>
                <a:lnTo>
                  <a:pt x="4910" y="0"/>
                </a:lnTo>
                <a:close/>
              </a:path>
              <a:path w="52070" h="83820">
                <a:moveTo>
                  <a:pt x="29324" y="15875"/>
                </a:moveTo>
                <a:lnTo>
                  <a:pt x="28346" y="15875"/>
                </a:lnTo>
                <a:lnTo>
                  <a:pt x="26771" y="16002"/>
                </a:lnTo>
                <a:lnTo>
                  <a:pt x="26184" y="16129"/>
                </a:lnTo>
                <a:lnTo>
                  <a:pt x="31566" y="16129"/>
                </a:lnTo>
                <a:lnTo>
                  <a:pt x="29324" y="15875"/>
                </a:lnTo>
                <a:close/>
              </a:path>
              <a:path w="52070" h="83820">
                <a:moveTo>
                  <a:pt x="20837" y="4445"/>
                </a:moveTo>
                <a:lnTo>
                  <a:pt x="14432" y="6858"/>
                </a:lnTo>
                <a:lnTo>
                  <a:pt x="24411" y="6858"/>
                </a:lnTo>
                <a:lnTo>
                  <a:pt x="20837" y="444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43709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0" y="0"/>
                </a:moveTo>
                <a:lnTo>
                  <a:pt x="16984" y="9986"/>
                </a:lnTo>
                <a:lnTo>
                  <a:pt x="18560" y="9906"/>
                </a:lnTo>
                <a:lnTo>
                  <a:pt x="15294" y="8612"/>
                </a:lnTo>
                <a:lnTo>
                  <a:pt x="13178" y="7673"/>
                </a:lnTo>
                <a:lnTo>
                  <a:pt x="10775" y="6539"/>
                </a:lnTo>
                <a:lnTo>
                  <a:pt x="8256" y="5210"/>
                </a:lnTo>
                <a:lnTo>
                  <a:pt x="5818" y="3790"/>
                </a:lnTo>
                <a:lnTo>
                  <a:pt x="3503" y="2187"/>
                </a:lnTo>
                <a:lnTo>
                  <a:pt x="0" y="0"/>
                </a:lnTo>
                <a:close/>
              </a:path>
              <a:path w="19050" h="10160">
                <a:moveTo>
                  <a:pt x="1138" y="389"/>
                </a:moveTo>
                <a:lnTo>
                  <a:pt x="2075" y="1133"/>
                </a:lnTo>
                <a:lnTo>
                  <a:pt x="3576" y="2233"/>
                </a:lnTo>
                <a:lnTo>
                  <a:pt x="1990" y="1053"/>
                </a:lnTo>
                <a:lnTo>
                  <a:pt x="1138" y="38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46538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40" h="49529">
                <a:moveTo>
                  <a:pt x="47468" y="38735"/>
                </a:moveTo>
                <a:lnTo>
                  <a:pt x="35936" y="38735"/>
                </a:lnTo>
                <a:lnTo>
                  <a:pt x="38063" y="38989"/>
                </a:lnTo>
                <a:lnTo>
                  <a:pt x="40110" y="39497"/>
                </a:lnTo>
                <a:lnTo>
                  <a:pt x="50448" y="46355"/>
                </a:lnTo>
                <a:lnTo>
                  <a:pt x="51311" y="47244"/>
                </a:lnTo>
                <a:lnTo>
                  <a:pt x="52886" y="49149"/>
                </a:lnTo>
                <a:lnTo>
                  <a:pt x="50805" y="44450"/>
                </a:lnTo>
                <a:lnTo>
                  <a:pt x="50287" y="43434"/>
                </a:lnTo>
                <a:lnTo>
                  <a:pt x="49230" y="41529"/>
                </a:lnTo>
                <a:lnTo>
                  <a:pt x="47468" y="38735"/>
                </a:lnTo>
                <a:close/>
              </a:path>
              <a:path w="53340" h="49529">
                <a:moveTo>
                  <a:pt x="34899" y="31369"/>
                </a:moveTo>
                <a:lnTo>
                  <a:pt x="21550" y="31369"/>
                </a:lnTo>
                <a:lnTo>
                  <a:pt x="21860" y="33655"/>
                </a:lnTo>
                <a:lnTo>
                  <a:pt x="22056" y="34671"/>
                </a:lnTo>
                <a:lnTo>
                  <a:pt x="26897" y="40132"/>
                </a:lnTo>
                <a:lnTo>
                  <a:pt x="27334" y="40259"/>
                </a:lnTo>
                <a:lnTo>
                  <a:pt x="28151" y="40259"/>
                </a:lnTo>
                <a:lnTo>
                  <a:pt x="29335" y="40005"/>
                </a:lnTo>
                <a:lnTo>
                  <a:pt x="30991" y="39370"/>
                </a:lnTo>
                <a:lnTo>
                  <a:pt x="31382" y="39116"/>
                </a:lnTo>
                <a:lnTo>
                  <a:pt x="32555" y="38862"/>
                </a:lnTo>
                <a:lnTo>
                  <a:pt x="33693" y="38862"/>
                </a:lnTo>
                <a:lnTo>
                  <a:pt x="34843" y="38735"/>
                </a:lnTo>
                <a:lnTo>
                  <a:pt x="47468" y="38735"/>
                </a:lnTo>
                <a:lnTo>
                  <a:pt x="40306" y="34544"/>
                </a:lnTo>
                <a:lnTo>
                  <a:pt x="35510" y="31750"/>
                </a:lnTo>
                <a:lnTo>
                  <a:pt x="34899" y="31369"/>
                </a:lnTo>
                <a:close/>
              </a:path>
              <a:path w="53340" h="49529">
                <a:moveTo>
                  <a:pt x="34736" y="19431"/>
                </a:moveTo>
                <a:lnTo>
                  <a:pt x="29807" y="19431"/>
                </a:lnTo>
                <a:lnTo>
                  <a:pt x="30117" y="20447"/>
                </a:lnTo>
                <a:lnTo>
                  <a:pt x="31256" y="23114"/>
                </a:lnTo>
                <a:lnTo>
                  <a:pt x="43959" y="34544"/>
                </a:lnTo>
                <a:lnTo>
                  <a:pt x="43445" y="34036"/>
                </a:lnTo>
                <a:lnTo>
                  <a:pt x="42226" y="33020"/>
                </a:lnTo>
                <a:lnTo>
                  <a:pt x="41444" y="32512"/>
                </a:lnTo>
                <a:lnTo>
                  <a:pt x="41168" y="32385"/>
                </a:lnTo>
                <a:lnTo>
                  <a:pt x="40260" y="31623"/>
                </a:lnTo>
                <a:lnTo>
                  <a:pt x="39443" y="30988"/>
                </a:lnTo>
                <a:lnTo>
                  <a:pt x="38696" y="30226"/>
                </a:lnTo>
                <a:lnTo>
                  <a:pt x="37396" y="28956"/>
                </a:lnTo>
                <a:lnTo>
                  <a:pt x="34336" y="22987"/>
                </a:lnTo>
                <a:lnTo>
                  <a:pt x="34372" y="20447"/>
                </a:lnTo>
                <a:lnTo>
                  <a:pt x="34521" y="19939"/>
                </a:lnTo>
                <a:lnTo>
                  <a:pt x="34736" y="19431"/>
                </a:lnTo>
                <a:close/>
              </a:path>
              <a:path w="53340" h="49529">
                <a:moveTo>
                  <a:pt x="4875" y="0"/>
                </a:moveTo>
                <a:lnTo>
                  <a:pt x="0" y="8254"/>
                </a:lnTo>
                <a:lnTo>
                  <a:pt x="356" y="10032"/>
                </a:lnTo>
                <a:lnTo>
                  <a:pt x="4645" y="17271"/>
                </a:lnTo>
                <a:lnTo>
                  <a:pt x="5036" y="17652"/>
                </a:lnTo>
                <a:lnTo>
                  <a:pt x="6531" y="18795"/>
                </a:lnTo>
                <a:lnTo>
                  <a:pt x="7589" y="19430"/>
                </a:lnTo>
                <a:lnTo>
                  <a:pt x="8026" y="19557"/>
                </a:lnTo>
                <a:lnTo>
                  <a:pt x="6807" y="21208"/>
                </a:lnTo>
                <a:lnTo>
                  <a:pt x="5215" y="27050"/>
                </a:lnTo>
                <a:lnTo>
                  <a:pt x="5588" y="28193"/>
                </a:lnTo>
                <a:lnTo>
                  <a:pt x="16950" y="32258"/>
                </a:lnTo>
                <a:lnTo>
                  <a:pt x="19307" y="32131"/>
                </a:lnTo>
                <a:lnTo>
                  <a:pt x="19894" y="32004"/>
                </a:lnTo>
                <a:lnTo>
                  <a:pt x="20837" y="31623"/>
                </a:lnTo>
                <a:lnTo>
                  <a:pt x="21389" y="31496"/>
                </a:lnTo>
                <a:lnTo>
                  <a:pt x="21550" y="31369"/>
                </a:lnTo>
                <a:lnTo>
                  <a:pt x="34899" y="31369"/>
                </a:lnTo>
                <a:lnTo>
                  <a:pt x="33268" y="30353"/>
                </a:lnTo>
                <a:lnTo>
                  <a:pt x="31106" y="28956"/>
                </a:lnTo>
                <a:lnTo>
                  <a:pt x="29025" y="27432"/>
                </a:lnTo>
                <a:lnTo>
                  <a:pt x="27058" y="26162"/>
                </a:lnTo>
                <a:lnTo>
                  <a:pt x="12155" y="13716"/>
                </a:lnTo>
                <a:lnTo>
                  <a:pt x="10726" y="12319"/>
                </a:lnTo>
                <a:lnTo>
                  <a:pt x="9245" y="10795"/>
                </a:lnTo>
                <a:lnTo>
                  <a:pt x="7003" y="8382"/>
                </a:lnTo>
                <a:lnTo>
                  <a:pt x="5036" y="5841"/>
                </a:lnTo>
                <a:lnTo>
                  <a:pt x="4093" y="4571"/>
                </a:lnTo>
                <a:lnTo>
                  <a:pt x="3978" y="4444"/>
                </a:lnTo>
                <a:lnTo>
                  <a:pt x="3702" y="3682"/>
                </a:lnTo>
                <a:lnTo>
                  <a:pt x="3541" y="3047"/>
                </a:lnTo>
                <a:lnTo>
                  <a:pt x="3461" y="2031"/>
                </a:lnTo>
                <a:lnTo>
                  <a:pt x="3622" y="1269"/>
                </a:lnTo>
                <a:lnTo>
                  <a:pt x="3932" y="762"/>
                </a:lnTo>
                <a:lnTo>
                  <a:pt x="4128" y="508"/>
                </a:lnTo>
                <a:lnTo>
                  <a:pt x="4530" y="254"/>
                </a:lnTo>
                <a:lnTo>
                  <a:pt x="4726" y="254"/>
                </a:lnTo>
                <a:lnTo>
                  <a:pt x="5117" y="127"/>
                </a:lnTo>
                <a:lnTo>
                  <a:pt x="4875" y="0"/>
                </a:lnTo>
                <a:close/>
              </a:path>
              <a:path w="53340" h="49529">
                <a:moveTo>
                  <a:pt x="24085" y="9652"/>
                </a:moveTo>
                <a:lnTo>
                  <a:pt x="19825" y="9652"/>
                </a:lnTo>
                <a:lnTo>
                  <a:pt x="20446" y="11811"/>
                </a:lnTo>
                <a:lnTo>
                  <a:pt x="21113" y="13843"/>
                </a:lnTo>
                <a:lnTo>
                  <a:pt x="28783" y="25527"/>
                </a:lnTo>
                <a:lnTo>
                  <a:pt x="28904" y="20828"/>
                </a:lnTo>
                <a:lnTo>
                  <a:pt x="29002" y="20447"/>
                </a:lnTo>
                <a:lnTo>
                  <a:pt x="29174" y="20066"/>
                </a:lnTo>
                <a:lnTo>
                  <a:pt x="29531" y="19558"/>
                </a:lnTo>
                <a:lnTo>
                  <a:pt x="29807" y="19431"/>
                </a:lnTo>
                <a:lnTo>
                  <a:pt x="34736" y="19431"/>
                </a:lnTo>
                <a:lnTo>
                  <a:pt x="34843" y="19177"/>
                </a:lnTo>
                <a:lnTo>
                  <a:pt x="32636" y="14859"/>
                </a:lnTo>
                <a:lnTo>
                  <a:pt x="32245" y="14478"/>
                </a:lnTo>
                <a:lnTo>
                  <a:pt x="31463" y="13970"/>
                </a:lnTo>
                <a:lnTo>
                  <a:pt x="30635" y="13716"/>
                </a:lnTo>
                <a:lnTo>
                  <a:pt x="30416" y="13589"/>
                </a:lnTo>
                <a:lnTo>
                  <a:pt x="25322" y="13589"/>
                </a:lnTo>
                <a:lnTo>
                  <a:pt x="24691" y="11176"/>
                </a:lnTo>
                <a:lnTo>
                  <a:pt x="24425" y="10414"/>
                </a:lnTo>
                <a:lnTo>
                  <a:pt x="24085" y="9652"/>
                </a:lnTo>
                <a:close/>
              </a:path>
              <a:path w="53340" h="49529">
                <a:moveTo>
                  <a:pt x="17111" y="4445"/>
                </a:moveTo>
                <a:lnTo>
                  <a:pt x="16640" y="4445"/>
                </a:lnTo>
                <a:lnTo>
                  <a:pt x="14478" y="4826"/>
                </a:lnTo>
                <a:lnTo>
                  <a:pt x="13328" y="5207"/>
                </a:lnTo>
                <a:lnTo>
                  <a:pt x="12902" y="5461"/>
                </a:lnTo>
                <a:lnTo>
                  <a:pt x="13035" y="7366"/>
                </a:lnTo>
                <a:lnTo>
                  <a:pt x="17663" y="17907"/>
                </a:lnTo>
                <a:lnTo>
                  <a:pt x="17536" y="16510"/>
                </a:lnTo>
                <a:lnTo>
                  <a:pt x="17647" y="12827"/>
                </a:lnTo>
                <a:lnTo>
                  <a:pt x="19698" y="9652"/>
                </a:lnTo>
                <a:lnTo>
                  <a:pt x="24085" y="9652"/>
                </a:lnTo>
                <a:lnTo>
                  <a:pt x="23631" y="8636"/>
                </a:lnTo>
                <a:lnTo>
                  <a:pt x="18134" y="4572"/>
                </a:lnTo>
                <a:lnTo>
                  <a:pt x="17111" y="4445"/>
                </a:lnTo>
                <a:close/>
              </a:path>
              <a:path w="53340" h="49529">
                <a:moveTo>
                  <a:pt x="28588" y="13208"/>
                </a:moveTo>
                <a:lnTo>
                  <a:pt x="27840" y="13208"/>
                </a:lnTo>
                <a:lnTo>
                  <a:pt x="26541" y="13335"/>
                </a:lnTo>
                <a:lnTo>
                  <a:pt x="25322" y="13589"/>
                </a:lnTo>
                <a:lnTo>
                  <a:pt x="30416" y="13589"/>
                </a:lnTo>
                <a:lnTo>
                  <a:pt x="30198" y="13462"/>
                </a:lnTo>
                <a:lnTo>
                  <a:pt x="28588" y="1320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685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4093" y="0"/>
                </a:moveTo>
                <a:lnTo>
                  <a:pt x="0" y="3790"/>
                </a:lnTo>
                <a:lnTo>
                  <a:pt x="2403" y="6379"/>
                </a:lnTo>
                <a:lnTo>
                  <a:pt x="6531" y="2576"/>
                </a:lnTo>
                <a:lnTo>
                  <a:pt x="4093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01028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4" h="85090">
                <a:moveTo>
                  <a:pt x="3467" y="50418"/>
                </a:moveTo>
                <a:lnTo>
                  <a:pt x="0" y="61213"/>
                </a:lnTo>
                <a:lnTo>
                  <a:pt x="362" y="65150"/>
                </a:lnTo>
                <a:lnTo>
                  <a:pt x="4295" y="85089"/>
                </a:lnTo>
                <a:lnTo>
                  <a:pt x="6181" y="82803"/>
                </a:lnTo>
                <a:lnTo>
                  <a:pt x="6020" y="81914"/>
                </a:lnTo>
                <a:lnTo>
                  <a:pt x="5905" y="80898"/>
                </a:lnTo>
                <a:lnTo>
                  <a:pt x="5790" y="79501"/>
                </a:lnTo>
                <a:lnTo>
                  <a:pt x="5825" y="73913"/>
                </a:lnTo>
                <a:lnTo>
                  <a:pt x="6101" y="71754"/>
                </a:lnTo>
                <a:lnTo>
                  <a:pt x="12139" y="58546"/>
                </a:lnTo>
                <a:lnTo>
                  <a:pt x="7158" y="58546"/>
                </a:lnTo>
                <a:lnTo>
                  <a:pt x="7791" y="55752"/>
                </a:lnTo>
                <a:lnTo>
                  <a:pt x="9171" y="51688"/>
                </a:lnTo>
                <a:lnTo>
                  <a:pt x="9572" y="50672"/>
                </a:lnTo>
                <a:lnTo>
                  <a:pt x="4295" y="50672"/>
                </a:lnTo>
                <a:lnTo>
                  <a:pt x="3467" y="50418"/>
                </a:lnTo>
                <a:close/>
              </a:path>
              <a:path w="40004" h="85090">
                <a:moveTo>
                  <a:pt x="28588" y="44703"/>
                </a:moveTo>
                <a:lnTo>
                  <a:pt x="16830" y="44703"/>
                </a:lnTo>
                <a:lnTo>
                  <a:pt x="17738" y="44830"/>
                </a:lnTo>
                <a:lnTo>
                  <a:pt x="18210" y="44957"/>
                </a:lnTo>
                <a:lnTo>
                  <a:pt x="19268" y="45084"/>
                </a:lnTo>
                <a:lnTo>
                  <a:pt x="19866" y="45338"/>
                </a:lnTo>
                <a:lnTo>
                  <a:pt x="18877" y="45846"/>
                </a:lnTo>
                <a:lnTo>
                  <a:pt x="18325" y="46100"/>
                </a:lnTo>
                <a:lnTo>
                  <a:pt x="16956" y="47116"/>
                </a:lnTo>
                <a:lnTo>
                  <a:pt x="16128" y="47624"/>
                </a:lnTo>
                <a:lnTo>
                  <a:pt x="15220" y="48513"/>
                </a:lnTo>
                <a:lnTo>
                  <a:pt x="13173" y="50418"/>
                </a:lnTo>
                <a:lnTo>
                  <a:pt x="10309" y="53847"/>
                </a:lnTo>
                <a:lnTo>
                  <a:pt x="9622" y="54863"/>
                </a:lnTo>
                <a:lnTo>
                  <a:pt x="8458" y="56514"/>
                </a:lnTo>
                <a:lnTo>
                  <a:pt x="7158" y="58546"/>
                </a:lnTo>
                <a:lnTo>
                  <a:pt x="12139" y="58546"/>
                </a:lnTo>
                <a:lnTo>
                  <a:pt x="13529" y="57149"/>
                </a:lnTo>
                <a:lnTo>
                  <a:pt x="14668" y="56260"/>
                </a:lnTo>
                <a:lnTo>
                  <a:pt x="15933" y="55371"/>
                </a:lnTo>
                <a:lnTo>
                  <a:pt x="17267" y="54482"/>
                </a:lnTo>
                <a:lnTo>
                  <a:pt x="17899" y="54355"/>
                </a:lnTo>
                <a:lnTo>
                  <a:pt x="19463" y="53720"/>
                </a:lnTo>
                <a:lnTo>
                  <a:pt x="20533" y="53212"/>
                </a:lnTo>
                <a:lnTo>
                  <a:pt x="21671" y="52704"/>
                </a:lnTo>
                <a:lnTo>
                  <a:pt x="24063" y="51180"/>
                </a:lnTo>
                <a:lnTo>
                  <a:pt x="28433" y="45338"/>
                </a:lnTo>
                <a:lnTo>
                  <a:pt x="28588" y="44703"/>
                </a:lnTo>
                <a:close/>
              </a:path>
              <a:path w="40004" h="85090">
                <a:moveTo>
                  <a:pt x="9562" y="29082"/>
                </a:moveTo>
                <a:lnTo>
                  <a:pt x="4656" y="35178"/>
                </a:lnTo>
                <a:lnTo>
                  <a:pt x="4769" y="35940"/>
                </a:lnTo>
                <a:lnTo>
                  <a:pt x="4962" y="36956"/>
                </a:lnTo>
                <a:lnTo>
                  <a:pt x="5125" y="37591"/>
                </a:lnTo>
                <a:lnTo>
                  <a:pt x="5211" y="37845"/>
                </a:lnTo>
                <a:lnTo>
                  <a:pt x="6066" y="39877"/>
                </a:lnTo>
                <a:lnTo>
                  <a:pt x="6296" y="40893"/>
                </a:lnTo>
                <a:lnTo>
                  <a:pt x="4295" y="50672"/>
                </a:lnTo>
                <a:lnTo>
                  <a:pt x="9572" y="50672"/>
                </a:lnTo>
                <a:lnTo>
                  <a:pt x="21482" y="31241"/>
                </a:lnTo>
                <a:lnTo>
                  <a:pt x="11724" y="31241"/>
                </a:lnTo>
                <a:lnTo>
                  <a:pt x="11643" y="31114"/>
                </a:lnTo>
                <a:lnTo>
                  <a:pt x="11402" y="30860"/>
                </a:lnTo>
                <a:lnTo>
                  <a:pt x="11091" y="30225"/>
                </a:lnTo>
                <a:lnTo>
                  <a:pt x="10896" y="29971"/>
                </a:lnTo>
                <a:lnTo>
                  <a:pt x="10620" y="29717"/>
                </a:lnTo>
                <a:lnTo>
                  <a:pt x="10263" y="29336"/>
                </a:lnTo>
                <a:lnTo>
                  <a:pt x="10068" y="29209"/>
                </a:lnTo>
                <a:lnTo>
                  <a:pt x="9562" y="29082"/>
                </a:lnTo>
                <a:close/>
              </a:path>
              <a:path w="40004" h="85090">
                <a:moveTo>
                  <a:pt x="39748" y="27813"/>
                </a:moveTo>
                <a:lnTo>
                  <a:pt x="31572" y="27812"/>
                </a:lnTo>
                <a:lnTo>
                  <a:pt x="33113" y="28066"/>
                </a:lnTo>
                <a:lnTo>
                  <a:pt x="33930" y="28320"/>
                </a:lnTo>
                <a:lnTo>
                  <a:pt x="35747" y="28955"/>
                </a:lnTo>
                <a:lnTo>
                  <a:pt x="35149" y="29209"/>
                </a:lnTo>
                <a:lnTo>
                  <a:pt x="33585" y="29717"/>
                </a:lnTo>
                <a:lnTo>
                  <a:pt x="32446" y="30225"/>
                </a:lnTo>
                <a:lnTo>
                  <a:pt x="23085" y="35940"/>
                </a:lnTo>
                <a:lnTo>
                  <a:pt x="22177" y="36702"/>
                </a:lnTo>
                <a:lnTo>
                  <a:pt x="14668" y="45084"/>
                </a:lnTo>
                <a:lnTo>
                  <a:pt x="15024" y="44957"/>
                </a:lnTo>
                <a:lnTo>
                  <a:pt x="15496" y="44830"/>
                </a:lnTo>
                <a:lnTo>
                  <a:pt x="16439" y="44703"/>
                </a:lnTo>
                <a:lnTo>
                  <a:pt x="28588" y="44703"/>
                </a:lnTo>
                <a:lnTo>
                  <a:pt x="28709" y="43814"/>
                </a:lnTo>
                <a:lnTo>
                  <a:pt x="28620" y="41401"/>
                </a:lnTo>
                <a:lnTo>
                  <a:pt x="28513" y="40766"/>
                </a:lnTo>
                <a:lnTo>
                  <a:pt x="28237" y="39750"/>
                </a:lnTo>
                <a:lnTo>
                  <a:pt x="30123" y="38734"/>
                </a:lnTo>
                <a:lnTo>
                  <a:pt x="38185" y="32003"/>
                </a:lnTo>
                <a:lnTo>
                  <a:pt x="38691" y="31368"/>
                </a:lnTo>
                <a:lnTo>
                  <a:pt x="39135" y="30480"/>
                </a:lnTo>
                <a:lnTo>
                  <a:pt x="39350" y="29972"/>
                </a:lnTo>
                <a:lnTo>
                  <a:pt x="39634" y="28956"/>
                </a:lnTo>
                <a:lnTo>
                  <a:pt x="39748" y="27813"/>
                </a:lnTo>
                <a:close/>
              </a:path>
              <a:path w="40004" h="85090">
                <a:moveTo>
                  <a:pt x="18716" y="11302"/>
                </a:moveTo>
                <a:lnTo>
                  <a:pt x="12411" y="29717"/>
                </a:lnTo>
                <a:lnTo>
                  <a:pt x="12080" y="30987"/>
                </a:lnTo>
                <a:lnTo>
                  <a:pt x="11839" y="31241"/>
                </a:lnTo>
                <a:lnTo>
                  <a:pt x="21482" y="31241"/>
                </a:lnTo>
                <a:lnTo>
                  <a:pt x="24055" y="27812"/>
                </a:lnTo>
                <a:lnTo>
                  <a:pt x="30535" y="14858"/>
                </a:lnTo>
                <a:lnTo>
                  <a:pt x="24028" y="14858"/>
                </a:lnTo>
                <a:lnTo>
                  <a:pt x="23557" y="14223"/>
                </a:lnTo>
                <a:lnTo>
                  <a:pt x="20096" y="11810"/>
                </a:lnTo>
                <a:lnTo>
                  <a:pt x="18716" y="11302"/>
                </a:lnTo>
                <a:close/>
              </a:path>
              <a:path w="40004" h="85090">
                <a:moveTo>
                  <a:pt x="34010" y="21081"/>
                </a:moveTo>
                <a:lnTo>
                  <a:pt x="27524" y="28320"/>
                </a:lnTo>
                <a:lnTo>
                  <a:pt x="28387" y="27939"/>
                </a:lnTo>
                <a:lnTo>
                  <a:pt x="29215" y="27812"/>
                </a:lnTo>
                <a:lnTo>
                  <a:pt x="39748" y="27813"/>
                </a:lnTo>
                <a:lnTo>
                  <a:pt x="39649" y="26924"/>
                </a:lnTo>
                <a:lnTo>
                  <a:pt x="35390" y="21843"/>
                </a:lnTo>
                <a:lnTo>
                  <a:pt x="34010" y="21081"/>
                </a:lnTo>
                <a:close/>
              </a:path>
              <a:path w="40004" h="85090">
                <a:moveTo>
                  <a:pt x="31101" y="0"/>
                </a:moveTo>
                <a:lnTo>
                  <a:pt x="29652" y="0"/>
                </a:lnTo>
                <a:lnTo>
                  <a:pt x="28467" y="380"/>
                </a:lnTo>
                <a:lnTo>
                  <a:pt x="28042" y="634"/>
                </a:lnTo>
                <a:lnTo>
                  <a:pt x="27639" y="761"/>
                </a:lnTo>
                <a:lnTo>
                  <a:pt x="26903" y="1396"/>
                </a:lnTo>
                <a:lnTo>
                  <a:pt x="26547" y="1904"/>
                </a:lnTo>
                <a:lnTo>
                  <a:pt x="26225" y="2285"/>
                </a:lnTo>
                <a:lnTo>
                  <a:pt x="25914" y="2920"/>
                </a:lnTo>
                <a:lnTo>
                  <a:pt x="25638" y="3428"/>
                </a:lnTo>
                <a:lnTo>
                  <a:pt x="25362" y="4190"/>
                </a:lnTo>
                <a:lnTo>
                  <a:pt x="25167" y="4952"/>
                </a:lnTo>
                <a:lnTo>
                  <a:pt x="25006" y="5841"/>
                </a:lnTo>
                <a:lnTo>
                  <a:pt x="24891" y="6730"/>
                </a:lnTo>
                <a:lnTo>
                  <a:pt x="24810" y="10032"/>
                </a:lnTo>
                <a:lnTo>
                  <a:pt x="25029" y="13080"/>
                </a:lnTo>
                <a:lnTo>
                  <a:pt x="24902" y="13715"/>
                </a:lnTo>
                <a:lnTo>
                  <a:pt x="24695" y="14477"/>
                </a:lnTo>
                <a:lnTo>
                  <a:pt x="24465" y="14858"/>
                </a:lnTo>
                <a:lnTo>
                  <a:pt x="30535" y="14858"/>
                </a:lnTo>
                <a:lnTo>
                  <a:pt x="32642" y="4572"/>
                </a:lnTo>
                <a:lnTo>
                  <a:pt x="32561" y="254"/>
                </a:lnTo>
                <a:lnTo>
                  <a:pt x="32170" y="127"/>
                </a:lnTo>
                <a:lnTo>
                  <a:pt x="3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46633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90" h="16509">
                <a:moveTo>
                  <a:pt x="7081" y="0"/>
                </a:moveTo>
                <a:lnTo>
                  <a:pt x="1504" y="2198"/>
                </a:lnTo>
                <a:lnTo>
                  <a:pt x="1228" y="2473"/>
                </a:lnTo>
                <a:lnTo>
                  <a:pt x="0" y="6310"/>
                </a:lnTo>
                <a:lnTo>
                  <a:pt x="285" y="7089"/>
                </a:lnTo>
                <a:lnTo>
                  <a:pt x="561" y="8028"/>
                </a:lnTo>
                <a:lnTo>
                  <a:pt x="986" y="9906"/>
                </a:lnTo>
                <a:lnTo>
                  <a:pt x="1113" y="10811"/>
                </a:lnTo>
                <a:lnTo>
                  <a:pt x="1202" y="15426"/>
                </a:lnTo>
                <a:lnTo>
                  <a:pt x="1113" y="16445"/>
                </a:lnTo>
                <a:lnTo>
                  <a:pt x="1895" y="15426"/>
                </a:lnTo>
                <a:lnTo>
                  <a:pt x="8576" y="80"/>
                </a:lnTo>
                <a:lnTo>
                  <a:pt x="708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741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120265" y="113665"/>
                </a:moveTo>
                <a:lnTo>
                  <a:pt x="99748" y="113665"/>
                </a:lnTo>
                <a:lnTo>
                  <a:pt x="99748" y="113919"/>
                </a:lnTo>
                <a:lnTo>
                  <a:pt x="99989" y="114808"/>
                </a:lnTo>
                <a:lnTo>
                  <a:pt x="100184" y="115316"/>
                </a:lnTo>
                <a:lnTo>
                  <a:pt x="100690" y="116332"/>
                </a:lnTo>
                <a:lnTo>
                  <a:pt x="100932" y="116586"/>
                </a:lnTo>
                <a:lnTo>
                  <a:pt x="101162" y="116967"/>
                </a:lnTo>
                <a:lnTo>
                  <a:pt x="101472" y="117348"/>
                </a:lnTo>
                <a:lnTo>
                  <a:pt x="101794" y="117856"/>
                </a:lnTo>
                <a:lnTo>
                  <a:pt x="102151" y="118237"/>
                </a:lnTo>
                <a:lnTo>
                  <a:pt x="103013" y="118999"/>
                </a:lnTo>
                <a:lnTo>
                  <a:pt x="103519" y="119507"/>
                </a:lnTo>
                <a:lnTo>
                  <a:pt x="104658" y="120269"/>
                </a:lnTo>
                <a:lnTo>
                  <a:pt x="107613" y="121920"/>
                </a:lnTo>
                <a:lnTo>
                  <a:pt x="109453" y="122682"/>
                </a:lnTo>
                <a:lnTo>
                  <a:pt x="111546" y="123317"/>
                </a:lnTo>
                <a:lnTo>
                  <a:pt x="112719" y="123698"/>
                </a:lnTo>
                <a:lnTo>
                  <a:pt x="114329" y="123698"/>
                </a:lnTo>
                <a:lnTo>
                  <a:pt x="115077" y="123571"/>
                </a:lnTo>
                <a:lnTo>
                  <a:pt x="115870" y="123190"/>
                </a:lnTo>
                <a:lnTo>
                  <a:pt x="116296" y="123063"/>
                </a:lnTo>
                <a:lnTo>
                  <a:pt x="116732" y="122682"/>
                </a:lnTo>
                <a:lnTo>
                  <a:pt x="117560" y="122174"/>
                </a:lnTo>
                <a:lnTo>
                  <a:pt x="118342" y="121158"/>
                </a:lnTo>
                <a:lnTo>
                  <a:pt x="120148" y="115824"/>
                </a:lnTo>
                <a:lnTo>
                  <a:pt x="120265" y="113665"/>
                </a:lnTo>
                <a:close/>
              </a:path>
              <a:path w="148590" h="123825">
                <a:moveTo>
                  <a:pt x="146951" y="95250"/>
                </a:moveTo>
                <a:lnTo>
                  <a:pt x="89915" y="95249"/>
                </a:lnTo>
                <a:lnTo>
                  <a:pt x="88930" y="100964"/>
                </a:lnTo>
                <a:lnTo>
                  <a:pt x="88817" y="104012"/>
                </a:lnTo>
                <a:lnTo>
                  <a:pt x="88909" y="104901"/>
                </a:lnTo>
                <a:lnTo>
                  <a:pt x="97666" y="113918"/>
                </a:lnTo>
                <a:lnTo>
                  <a:pt x="99748" y="113665"/>
                </a:lnTo>
                <a:lnTo>
                  <a:pt x="120265" y="113665"/>
                </a:lnTo>
                <a:lnTo>
                  <a:pt x="120152" y="111125"/>
                </a:lnTo>
                <a:lnTo>
                  <a:pt x="119952" y="109093"/>
                </a:lnTo>
                <a:lnTo>
                  <a:pt x="119366" y="105664"/>
                </a:lnTo>
                <a:lnTo>
                  <a:pt x="120665" y="105410"/>
                </a:lnTo>
                <a:lnTo>
                  <a:pt x="121171" y="105283"/>
                </a:lnTo>
                <a:lnTo>
                  <a:pt x="122310" y="104902"/>
                </a:lnTo>
                <a:lnTo>
                  <a:pt x="123529" y="104267"/>
                </a:lnTo>
                <a:lnTo>
                  <a:pt x="123805" y="104013"/>
                </a:lnTo>
                <a:lnTo>
                  <a:pt x="124713" y="103251"/>
                </a:lnTo>
                <a:lnTo>
                  <a:pt x="125265" y="102489"/>
                </a:lnTo>
                <a:lnTo>
                  <a:pt x="126141" y="100965"/>
                </a:lnTo>
                <a:lnTo>
                  <a:pt x="126404" y="100330"/>
                </a:lnTo>
                <a:lnTo>
                  <a:pt x="126565" y="99822"/>
                </a:lnTo>
                <a:lnTo>
                  <a:pt x="142446" y="99822"/>
                </a:lnTo>
                <a:lnTo>
                  <a:pt x="143895" y="98679"/>
                </a:lnTo>
                <a:lnTo>
                  <a:pt x="144803" y="97790"/>
                </a:lnTo>
                <a:lnTo>
                  <a:pt x="145275" y="97282"/>
                </a:lnTo>
                <a:lnTo>
                  <a:pt x="146218" y="96139"/>
                </a:lnTo>
                <a:lnTo>
                  <a:pt x="146689" y="95631"/>
                </a:lnTo>
                <a:lnTo>
                  <a:pt x="146951" y="95250"/>
                </a:lnTo>
                <a:close/>
              </a:path>
              <a:path w="148590" h="123825">
                <a:moveTo>
                  <a:pt x="142446" y="99822"/>
                </a:moveTo>
                <a:lnTo>
                  <a:pt x="126565" y="99822"/>
                </a:lnTo>
                <a:lnTo>
                  <a:pt x="127623" y="100457"/>
                </a:lnTo>
                <a:lnTo>
                  <a:pt x="128209" y="100711"/>
                </a:lnTo>
                <a:lnTo>
                  <a:pt x="128922" y="100965"/>
                </a:lnTo>
                <a:lnTo>
                  <a:pt x="129750" y="101219"/>
                </a:lnTo>
                <a:lnTo>
                  <a:pt x="130693" y="101346"/>
                </a:lnTo>
                <a:lnTo>
                  <a:pt x="131786" y="101600"/>
                </a:lnTo>
                <a:lnTo>
                  <a:pt x="140594" y="100584"/>
                </a:lnTo>
                <a:lnTo>
                  <a:pt x="142446" y="99822"/>
                </a:lnTo>
                <a:close/>
              </a:path>
              <a:path w="148590" h="123825">
                <a:moveTo>
                  <a:pt x="116296" y="69088"/>
                </a:moveTo>
                <a:lnTo>
                  <a:pt x="71987" y="69087"/>
                </a:lnTo>
                <a:lnTo>
                  <a:pt x="73448" y="69341"/>
                </a:lnTo>
                <a:lnTo>
                  <a:pt x="74391" y="69468"/>
                </a:lnTo>
                <a:lnTo>
                  <a:pt x="75414" y="69722"/>
                </a:lnTo>
                <a:lnTo>
                  <a:pt x="77024" y="70484"/>
                </a:lnTo>
                <a:lnTo>
                  <a:pt x="78082" y="71119"/>
                </a:lnTo>
                <a:lnTo>
                  <a:pt x="79106" y="71881"/>
                </a:lnTo>
                <a:lnTo>
                  <a:pt x="79543" y="72389"/>
                </a:lnTo>
                <a:lnTo>
                  <a:pt x="80014" y="72897"/>
                </a:lnTo>
                <a:lnTo>
                  <a:pt x="81642" y="80644"/>
                </a:lnTo>
                <a:lnTo>
                  <a:pt x="81526" y="81533"/>
                </a:lnTo>
                <a:lnTo>
                  <a:pt x="81316" y="82676"/>
                </a:lnTo>
                <a:lnTo>
                  <a:pt x="81105" y="83565"/>
                </a:lnTo>
                <a:lnTo>
                  <a:pt x="80760" y="85470"/>
                </a:lnTo>
                <a:lnTo>
                  <a:pt x="80550" y="87248"/>
                </a:lnTo>
                <a:lnTo>
                  <a:pt x="80434" y="90423"/>
                </a:lnTo>
                <a:lnTo>
                  <a:pt x="80557" y="91566"/>
                </a:lnTo>
                <a:lnTo>
                  <a:pt x="85672" y="96392"/>
                </a:lnTo>
                <a:lnTo>
                  <a:pt x="87604" y="96138"/>
                </a:lnTo>
                <a:lnTo>
                  <a:pt x="88696" y="95757"/>
                </a:lnTo>
                <a:lnTo>
                  <a:pt x="89915" y="95249"/>
                </a:lnTo>
                <a:lnTo>
                  <a:pt x="146951" y="95250"/>
                </a:lnTo>
                <a:lnTo>
                  <a:pt x="147126" y="94996"/>
                </a:lnTo>
                <a:lnTo>
                  <a:pt x="147483" y="94361"/>
                </a:lnTo>
                <a:lnTo>
                  <a:pt x="148069" y="92964"/>
                </a:lnTo>
                <a:lnTo>
                  <a:pt x="148219" y="92202"/>
                </a:lnTo>
                <a:lnTo>
                  <a:pt x="148092" y="89916"/>
                </a:lnTo>
                <a:lnTo>
                  <a:pt x="143193" y="85598"/>
                </a:lnTo>
                <a:lnTo>
                  <a:pt x="141779" y="84963"/>
                </a:lnTo>
                <a:lnTo>
                  <a:pt x="140123" y="84455"/>
                </a:lnTo>
                <a:lnTo>
                  <a:pt x="138237" y="84074"/>
                </a:lnTo>
                <a:lnTo>
                  <a:pt x="136109" y="83566"/>
                </a:lnTo>
                <a:lnTo>
                  <a:pt x="133752" y="83185"/>
                </a:lnTo>
                <a:lnTo>
                  <a:pt x="134189" y="82804"/>
                </a:lnTo>
                <a:lnTo>
                  <a:pt x="134350" y="82677"/>
                </a:lnTo>
                <a:lnTo>
                  <a:pt x="134545" y="82296"/>
                </a:lnTo>
                <a:lnTo>
                  <a:pt x="134796" y="81534"/>
                </a:lnTo>
                <a:lnTo>
                  <a:pt x="134916" y="80772"/>
                </a:lnTo>
                <a:lnTo>
                  <a:pt x="134821" y="77597"/>
                </a:lnTo>
                <a:lnTo>
                  <a:pt x="134699" y="76962"/>
                </a:lnTo>
                <a:lnTo>
                  <a:pt x="134545" y="75311"/>
                </a:lnTo>
                <a:lnTo>
                  <a:pt x="134419" y="75184"/>
                </a:lnTo>
                <a:lnTo>
                  <a:pt x="134028" y="74676"/>
                </a:lnTo>
                <a:lnTo>
                  <a:pt x="133441" y="74168"/>
                </a:lnTo>
                <a:lnTo>
                  <a:pt x="133051" y="74041"/>
                </a:lnTo>
                <a:lnTo>
                  <a:pt x="132062" y="73533"/>
                </a:lnTo>
                <a:lnTo>
                  <a:pt x="130762" y="73152"/>
                </a:lnTo>
                <a:lnTo>
                  <a:pt x="114134" y="72263"/>
                </a:lnTo>
                <a:lnTo>
                  <a:pt x="114732" y="71755"/>
                </a:lnTo>
                <a:lnTo>
                  <a:pt x="115548" y="70739"/>
                </a:lnTo>
                <a:lnTo>
                  <a:pt x="116066" y="69723"/>
                </a:lnTo>
                <a:lnTo>
                  <a:pt x="116296" y="69088"/>
                </a:lnTo>
                <a:close/>
              </a:path>
              <a:path w="148590" h="123825">
                <a:moveTo>
                  <a:pt x="72852" y="71373"/>
                </a:moveTo>
                <a:lnTo>
                  <a:pt x="66560" y="71373"/>
                </a:lnTo>
                <a:lnTo>
                  <a:pt x="67175" y="72389"/>
                </a:lnTo>
                <a:lnTo>
                  <a:pt x="67744" y="73532"/>
                </a:lnTo>
                <a:lnTo>
                  <a:pt x="67945" y="74167"/>
                </a:lnTo>
                <a:lnTo>
                  <a:pt x="68054" y="74675"/>
                </a:lnTo>
                <a:lnTo>
                  <a:pt x="68149" y="76199"/>
                </a:lnTo>
                <a:lnTo>
                  <a:pt x="68031" y="76961"/>
                </a:lnTo>
                <a:lnTo>
                  <a:pt x="65306" y="79755"/>
                </a:lnTo>
                <a:lnTo>
                  <a:pt x="64639" y="80009"/>
                </a:lnTo>
                <a:lnTo>
                  <a:pt x="63501" y="80517"/>
                </a:lnTo>
                <a:lnTo>
                  <a:pt x="63029" y="80771"/>
                </a:lnTo>
                <a:lnTo>
                  <a:pt x="62236" y="81533"/>
                </a:lnTo>
                <a:lnTo>
                  <a:pt x="61925" y="81787"/>
                </a:lnTo>
                <a:lnTo>
                  <a:pt x="61258" y="82930"/>
                </a:lnTo>
                <a:lnTo>
                  <a:pt x="61017" y="83692"/>
                </a:lnTo>
                <a:lnTo>
                  <a:pt x="60921" y="85724"/>
                </a:lnTo>
                <a:lnTo>
                  <a:pt x="61040" y="86486"/>
                </a:lnTo>
                <a:lnTo>
                  <a:pt x="68181" y="91185"/>
                </a:lnTo>
                <a:lnTo>
                  <a:pt x="69434" y="91058"/>
                </a:lnTo>
                <a:lnTo>
                  <a:pt x="77415" y="86867"/>
                </a:lnTo>
                <a:lnTo>
                  <a:pt x="77296" y="84581"/>
                </a:lnTo>
                <a:lnTo>
                  <a:pt x="73172" y="79120"/>
                </a:lnTo>
                <a:lnTo>
                  <a:pt x="73356" y="78485"/>
                </a:lnTo>
                <a:lnTo>
                  <a:pt x="73471" y="77850"/>
                </a:lnTo>
                <a:lnTo>
                  <a:pt x="73592" y="76961"/>
                </a:lnTo>
                <a:lnTo>
                  <a:pt x="73482" y="73532"/>
                </a:lnTo>
                <a:lnTo>
                  <a:pt x="73168" y="72262"/>
                </a:lnTo>
                <a:lnTo>
                  <a:pt x="72976" y="71627"/>
                </a:lnTo>
                <a:lnTo>
                  <a:pt x="72852" y="71373"/>
                </a:lnTo>
                <a:close/>
              </a:path>
              <a:path w="148590" h="123825">
                <a:moveTo>
                  <a:pt x="0" y="76961"/>
                </a:moveTo>
                <a:lnTo>
                  <a:pt x="2895" y="84454"/>
                </a:lnTo>
                <a:lnTo>
                  <a:pt x="2322" y="86486"/>
                </a:lnTo>
                <a:lnTo>
                  <a:pt x="5669" y="86232"/>
                </a:lnTo>
                <a:lnTo>
                  <a:pt x="9050" y="86105"/>
                </a:lnTo>
                <a:lnTo>
                  <a:pt x="12431" y="85724"/>
                </a:lnTo>
                <a:lnTo>
                  <a:pt x="15812" y="85470"/>
                </a:lnTo>
                <a:lnTo>
                  <a:pt x="19066" y="85089"/>
                </a:lnTo>
                <a:lnTo>
                  <a:pt x="25287" y="84200"/>
                </a:lnTo>
                <a:lnTo>
                  <a:pt x="28151" y="83692"/>
                </a:lnTo>
                <a:lnTo>
                  <a:pt x="30784" y="83311"/>
                </a:lnTo>
                <a:lnTo>
                  <a:pt x="35349" y="82549"/>
                </a:lnTo>
                <a:lnTo>
                  <a:pt x="37201" y="82168"/>
                </a:lnTo>
                <a:lnTo>
                  <a:pt x="40697" y="81533"/>
                </a:lnTo>
                <a:lnTo>
                  <a:pt x="46677" y="78993"/>
                </a:lnTo>
                <a:lnTo>
                  <a:pt x="50867" y="77342"/>
                </a:lnTo>
                <a:lnTo>
                  <a:pt x="5818" y="77342"/>
                </a:lnTo>
                <a:lnTo>
                  <a:pt x="0" y="76961"/>
                </a:lnTo>
                <a:close/>
              </a:path>
              <a:path w="148590" h="123825">
                <a:moveTo>
                  <a:pt x="64202" y="0"/>
                </a:moveTo>
                <a:lnTo>
                  <a:pt x="61373" y="3428"/>
                </a:lnTo>
                <a:lnTo>
                  <a:pt x="60350" y="4825"/>
                </a:lnTo>
                <a:lnTo>
                  <a:pt x="58234" y="7619"/>
                </a:lnTo>
                <a:lnTo>
                  <a:pt x="55945" y="10159"/>
                </a:lnTo>
                <a:lnTo>
                  <a:pt x="54772" y="11429"/>
                </a:lnTo>
                <a:lnTo>
                  <a:pt x="52334" y="13715"/>
                </a:lnTo>
                <a:lnTo>
                  <a:pt x="47815" y="18541"/>
                </a:lnTo>
                <a:lnTo>
                  <a:pt x="39984" y="21970"/>
                </a:lnTo>
                <a:lnTo>
                  <a:pt x="38845" y="22605"/>
                </a:lnTo>
                <a:lnTo>
                  <a:pt x="33188" y="25145"/>
                </a:lnTo>
                <a:lnTo>
                  <a:pt x="30980" y="25907"/>
                </a:lnTo>
                <a:lnTo>
                  <a:pt x="22803" y="35051"/>
                </a:lnTo>
                <a:lnTo>
                  <a:pt x="28001" y="41782"/>
                </a:lnTo>
                <a:lnTo>
                  <a:pt x="28898" y="42163"/>
                </a:lnTo>
                <a:lnTo>
                  <a:pt x="30678" y="45719"/>
                </a:lnTo>
                <a:lnTo>
                  <a:pt x="30590" y="46354"/>
                </a:lnTo>
                <a:lnTo>
                  <a:pt x="30514" y="46735"/>
                </a:lnTo>
                <a:lnTo>
                  <a:pt x="30037" y="48132"/>
                </a:lnTo>
                <a:lnTo>
                  <a:pt x="29692" y="49529"/>
                </a:lnTo>
                <a:lnTo>
                  <a:pt x="29359" y="51942"/>
                </a:lnTo>
                <a:lnTo>
                  <a:pt x="29284" y="56387"/>
                </a:lnTo>
                <a:lnTo>
                  <a:pt x="29485" y="58419"/>
                </a:lnTo>
                <a:lnTo>
                  <a:pt x="34521" y="72262"/>
                </a:lnTo>
                <a:lnTo>
                  <a:pt x="33935" y="72643"/>
                </a:lnTo>
                <a:lnTo>
                  <a:pt x="11212" y="77342"/>
                </a:lnTo>
                <a:lnTo>
                  <a:pt x="50867" y="77342"/>
                </a:lnTo>
                <a:lnTo>
                  <a:pt x="62868" y="72643"/>
                </a:lnTo>
                <a:lnTo>
                  <a:pt x="66560" y="71373"/>
                </a:lnTo>
                <a:lnTo>
                  <a:pt x="72852" y="71373"/>
                </a:lnTo>
                <a:lnTo>
                  <a:pt x="72291" y="70230"/>
                </a:lnTo>
                <a:lnTo>
                  <a:pt x="42893" y="70230"/>
                </a:lnTo>
                <a:lnTo>
                  <a:pt x="43799" y="68452"/>
                </a:lnTo>
                <a:lnTo>
                  <a:pt x="45136" y="66420"/>
                </a:lnTo>
                <a:lnTo>
                  <a:pt x="53714" y="58800"/>
                </a:lnTo>
                <a:lnTo>
                  <a:pt x="55474" y="58038"/>
                </a:lnTo>
                <a:lnTo>
                  <a:pt x="64288" y="49148"/>
                </a:lnTo>
                <a:lnTo>
                  <a:pt x="64168" y="47370"/>
                </a:lnTo>
                <a:lnTo>
                  <a:pt x="63926" y="46608"/>
                </a:lnTo>
                <a:lnTo>
                  <a:pt x="63581" y="45719"/>
                </a:lnTo>
                <a:lnTo>
                  <a:pt x="62512" y="44068"/>
                </a:lnTo>
                <a:lnTo>
                  <a:pt x="63305" y="43433"/>
                </a:lnTo>
                <a:lnTo>
                  <a:pt x="72321" y="29971"/>
                </a:lnTo>
                <a:lnTo>
                  <a:pt x="72281" y="27558"/>
                </a:lnTo>
                <a:lnTo>
                  <a:pt x="69204" y="23113"/>
                </a:lnTo>
                <a:lnTo>
                  <a:pt x="68135" y="22351"/>
                </a:lnTo>
                <a:lnTo>
                  <a:pt x="66835" y="21716"/>
                </a:lnTo>
                <a:lnTo>
                  <a:pt x="67130" y="21081"/>
                </a:lnTo>
                <a:lnTo>
                  <a:pt x="67663" y="19811"/>
                </a:lnTo>
                <a:lnTo>
                  <a:pt x="67985" y="18922"/>
                </a:lnTo>
                <a:lnTo>
                  <a:pt x="68330" y="17779"/>
                </a:lnTo>
                <a:lnTo>
                  <a:pt x="68733" y="15874"/>
                </a:lnTo>
                <a:lnTo>
                  <a:pt x="68963" y="13716"/>
                </a:lnTo>
                <a:lnTo>
                  <a:pt x="68863" y="11430"/>
                </a:lnTo>
                <a:lnTo>
                  <a:pt x="64524" y="3936"/>
                </a:lnTo>
                <a:lnTo>
                  <a:pt x="64202" y="0"/>
                </a:lnTo>
                <a:close/>
              </a:path>
              <a:path w="148590" h="123825">
                <a:moveTo>
                  <a:pt x="123218" y="72136"/>
                </a:moveTo>
                <a:lnTo>
                  <a:pt x="116261" y="72136"/>
                </a:lnTo>
                <a:lnTo>
                  <a:pt x="114134" y="72263"/>
                </a:lnTo>
                <a:lnTo>
                  <a:pt x="124558" y="72263"/>
                </a:lnTo>
                <a:lnTo>
                  <a:pt x="123218" y="72136"/>
                </a:lnTo>
                <a:close/>
              </a:path>
              <a:path w="148590" h="123825">
                <a:moveTo>
                  <a:pt x="75759" y="32639"/>
                </a:moveTo>
                <a:lnTo>
                  <a:pt x="75690" y="32893"/>
                </a:lnTo>
                <a:lnTo>
                  <a:pt x="75368" y="33401"/>
                </a:lnTo>
                <a:lnTo>
                  <a:pt x="74196" y="36575"/>
                </a:lnTo>
                <a:lnTo>
                  <a:pt x="72629" y="45719"/>
                </a:lnTo>
                <a:lnTo>
                  <a:pt x="72525" y="45973"/>
                </a:lnTo>
                <a:lnTo>
                  <a:pt x="66525" y="62229"/>
                </a:lnTo>
                <a:lnTo>
                  <a:pt x="64168" y="62737"/>
                </a:lnTo>
                <a:lnTo>
                  <a:pt x="61649" y="63499"/>
                </a:lnTo>
                <a:lnTo>
                  <a:pt x="58981" y="64261"/>
                </a:lnTo>
                <a:lnTo>
                  <a:pt x="56106" y="65150"/>
                </a:lnTo>
                <a:lnTo>
                  <a:pt x="53082" y="66166"/>
                </a:lnTo>
                <a:lnTo>
                  <a:pt x="49851" y="67436"/>
                </a:lnTo>
                <a:lnTo>
                  <a:pt x="46470" y="68706"/>
                </a:lnTo>
                <a:lnTo>
                  <a:pt x="42893" y="70230"/>
                </a:lnTo>
                <a:lnTo>
                  <a:pt x="72291" y="70230"/>
                </a:lnTo>
                <a:lnTo>
                  <a:pt x="71987" y="69722"/>
                </a:lnTo>
                <a:lnTo>
                  <a:pt x="71596" y="69341"/>
                </a:lnTo>
                <a:lnTo>
                  <a:pt x="71435" y="69087"/>
                </a:lnTo>
                <a:lnTo>
                  <a:pt x="116296" y="69088"/>
                </a:lnTo>
                <a:lnTo>
                  <a:pt x="116457" y="68453"/>
                </a:lnTo>
                <a:lnTo>
                  <a:pt x="116537" y="67945"/>
                </a:lnTo>
                <a:lnTo>
                  <a:pt x="116457" y="65405"/>
                </a:lnTo>
                <a:lnTo>
                  <a:pt x="116220" y="64643"/>
                </a:lnTo>
                <a:lnTo>
                  <a:pt x="116181" y="62992"/>
                </a:lnTo>
                <a:lnTo>
                  <a:pt x="99437" y="60833"/>
                </a:lnTo>
                <a:lnTo>
                  <a:pt x="99161" y="60579"/>
                </a:lnTo>
                <a:lnTo>
                  <a:pt x="76587" y="60578"/>
                </a:lnTo>
                <a:lnTo>
                  <a:pt x="78176" y="57911"/>
                </a:lnTo>
                <a:lnTo>
                  <a:pt x="79152" y="56387"/>
                </a:lnTo>
                <a:lnTo>
                  <a:pt x="102967" y="44577"/>
                </a:lnTo>
                <a:lnTo>
                  <a:pt x="111783" y="44577"/>
                </a:lnTo>
                <a:lnTo>
                  <a:pt x="111500" y="43434"/>
                </a:lnTo>
                <a:lnTo>
                  <a:pt x="110769" y="41402"/>
                </a:lnTo>
                <a:lnTo>
                  <a:pt x="110166" y="40005"/>
                </a:lnTo>
                <a:lnTo>
                  <a:pt x="109775" y="39243"/>
                </a:lnTo>
                <a:lnTo>
                  <a:pt x="105566" y="39243"/>
                </a:lnTo>
                <a:lnTo>
                  <a:pt x="103370" y="38989"/>
                </a:lnTo>
                <a:lnTo>
                  <a:pt x="101001" y="38608"/>
                </a:lnTo>
                <a:lnTo>
                  <a:pt x="99805" y="38354"/>
                </a:lnTo>
                <a:lnTo>
                  <a:pt x="78945" y="38354"/>
                </a:lnTo>
                <a:lnTo>
                  <a:pt x="78768" y="37719"/>
                </a:lnTo>
                <a:lnTo>
                  <a:pt x="78547" y="36703"/>
                </a:lnTo>
                <a:lnTo>
                  <a:pt x="78519" y="34417"/>
                </a:lnTo>
                <a:lnTo>
                  <a:pt x="78749" y="33655"/>
                </a:lnTo>
                <a:lnTo>
                  <a:pt x="78945" y="33147"/>
                </a:lnTo>
                <a:lnTo>
                  <a:pt x="75759" y="32639"/>
                </a:lnTo>
                <a:close/>
              </a:path>
              <a:path w="148590" h="123825">
                <a:moveTo>
                  <a:pt x="107096" y="60325"/>
                </a:moveTo>
                <a:lnTo>
                  <a:pt x="105808" y="60325"/>
                </a:lnTo>
                <a:lnTo>
                  <a:pt x="104382" y="60452"/>
                </a:lnTo>
                <a:lnTo>
                  <a:pt x="102852" y="60452"/>
                </a:lnTo>
                <a:lnTo>
                  <a:pt x="99437" y="60833"/>
                </a:lnTo>
                <a:lnTo>
                  <a:pt x="112462" y="60833"/>
                </a:lnTo>
                <a:lnTo>
                  <a:pt x="112018" y="60706"/>
                </a:lnTo>
                <a:lnTo>
                  <a:pt x="110327" y="60579"/>
                </a:lnTo>
                <a:lnTo>
                  <a:pt x="109338" y="60452"/>
                </a:lnTo>
                <a:lnTo>
                  <a:pt x="107096" y="60325"/>
                </a:lnTo>
                <a:close/>
              </a:path>
              <a:path w="148590" h="123825">
                <a:moveTo>
                  <a:pt x="92204" y="57912"/>
                </a:moveTo>
                <a:lnTo>
                  <a:pt x="89766" y="57912"/>
                </a:lnTo>
                <a:lnTo>
                  <a:pt x="86925" y="58293"/>
                </a:lnTo>
                <a:lnTo>
                  <a:pt x="84844" y="58801"/>
                </a:lnTo>
                <a:lnTo>
                  <a:pt x="82567" y="59563"/>
                </a:lnTo>
                <a:lnTo>
                  <a:pt x="81348" y="59943"/>
                </a:lnTo>
                <a:lnTo>
                  <a:pt x="80129" y="60451"/>
                </a:lnTo>
                <a:lnTo>
                  <a:pt x="79221" y="60451"/>
                </a:lnTo>
                <a:lnTo>
                  <a:pt x="76587" y="60578"/>
                </a:lnTo>
                <a:lnTo>
                  <a:pt x="99161" y="60579"/>
                </a:lnTo>
                <a:lnTo>
                  <a:pt x="98333" y="59944"/>
                </a:lnTo>
                <a:lnTo>
                  <a:pt x="97701" y="59563"/>
                </a:lnTo>
                <a:lnTo>
                  <a:pt x="96919" y="59182"/>
                </a:lnTo>
                <a:lnTo>
                  <a:pt x="95976" y="58674"/>
                </a:lnTo>
                <a:lnTo>
                  <a:pt x="94239" y="58293"/>
                </a:lnTo>
                <a:lnTo>
                  <a:pt x="93618" y="58039"/>
                </a:lnTo>
                <a:lnTo>
                  <a:pt x="92204" y="57912"/>
                </a:lnTo>
                <a:close/>
              </a:path>
              <a:path w="148590" h="123825">
                <a:moveTo>
                  <a:pt x="111783" y="44577"/>
                </a:moveTo>
                <a:lnTo>
                  <a:pt x="105727" y="44577"/>
                </a:lnTo>
                <a:lnTo>
                  <a:pt x="107452" y="44704"/>
                </a:lnTo>
                <a:lnTo>
                  <a:pt x="109143" y="45085"/>
                </a:lnTo>
                <a:lnTo>
                  <a:pt x="109971" y="45339"/>
                </a:lnTo>
                <a:lnTo>
                  <a:pt x="111466" y="45974"/>
                </a:lnTo>
                <a:lnTo>
                  <a:pt x="112133" y="46355"/>
                </a:lnTo>
                <a:lnTo>
                  <a:pt x="111909" y="45085"/>
                </a:lnTo>
                <a:lnTo>
                  <a:pt x="111783" y="44577"/>
                </a:lnTo>
                <a:close/>
              </a:path>
              <a:path w="148590" h="123825">
                <a:moveTo>
                  <a:pt x="89329" y="15367"/>
                </a:moveTo>
                <a:lnTo>
                  <a:pt x="86178" y="34417"/>
                </a:lnTo>
                <a:lnTo>
                  <a:pt x="85005" y="34417"/>
                </a:lnTo>
                <a:lnTo>
                  <a:pt x="83544" y="34798"/>
                </a:lnTo>
                <a:lnTo>
                  <a:pt x="82958" y="34925"/>
                </a:lnTo>
                <a:lnTo>
                  <a:pt x="82372" y="35179"/>
                </a:lnTo>
                <a:lnTo>
                  <a:pt x="81187" y="35941"/>
                </a:lnTo>
                <a:lnTo>
                  <a:pt x="80014" y="36957"/>
                </a:lnTo>
                <a:lnTo>
                  <a:pt x="79738" y="37338"/>
                </a:lnTo>
                <a:lnTo>
                  <a:pt x="79462" y="37592"/>
                </a:lnTo>
                <a:lnTo>
                  <a:pt x="78945" y="38354"/>
                </a:lnTo>
                <a:lnTo>
                  <a:pt x="99805" y="38354"/>
                </a:lnTo>
                <a:lnTo>
                  <a:pt x="98609" y="38100"/>
                </a:lnTo>
                <a:lnTo>
                  <a:pt x="97425" y="37719"/>
                </a:lnTo>
                <a:lnTo>
                  <a:pt x="94711" y="36449"/>
                </a:lnTo>
                <a:lnTo>
                  <a:pt x="94239" y="36068"/>
                </a:lnTo>
                <a:lnTo>
                  <a:pt x="94117" y="34925"/>
                </a:lnTo>
                <a:lnTo>
                  <a:pt x="94159" y="29718"/>
                </a:lnTo>
                <a:lnTo>
                  <a:pt x="94459" y="27559"/>
                </a:lnTo>
                <a:lnTo>
                  <a:pt x="94987" y="25019"/>
                </a:lnTo>
                <a:lnTo>
                  <a:pt x="95343" y="23622"/>
                </a:lnTo>
                <a:lnTo>
                  <a:pt x="95815" y="22225"/>
                </a:lnTo>
                <a:lnTo>
                  <a:pt x="94906" y="21082"/>
                </a:lnTo>
                <a:lnTo>
                  <a:pt x="94642" y="20701"/>
                </a:lnTo>
                <a:lnTo>
                  <a:pt x="93618" y="19939"/>
                </a:lnTo>
                <a:lnTo>
                  <a:pt x="92353" y="18669"/>
                </a:lnTo>
                <a:lnTo>
                  <a:pt x="91652" y="18034"/>
                </a:lnTo>
                <a:lnTo>
                  <a:pt x="90157" y="16383"/>
                </a:lnTo>
                <a:lnTo>
                  <a:pt x="89329" y="1536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57139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33809" y="19615"/>
                </a:moveTo>
                <a:lnTo>
                  <a:pt x="17019" y="19615"/>
                </a:lnTo>
                <a:lnTo>
                  <a:pt x="18709" y="19772"/>
                </a:lnTo>
                <a:lnTo>
                  <a:pt x="20365" y="19890"/>
                </a:lnTo>
                <a:lnTo>
                  <a:pt x="23551" y="20046"/>
                </a:lnTo>
                <a:lnTo>
                  <a:pt x="26575" y="20046"/>
                </a:lnTo>
                <a:lnTo>
                  <a:pt x="29485" y="19968"/>
                </a:lnTo>
                <a:lnTo>
                  <a:pt x="30865" y="19890"/>
                </a:lnTo>
                <a:lnTo>
                  <a:pt x="33809" y="19615"/>
                </a:lnTo>
                <a:close/>
              </a:path>
              <a:path w="40004" h="20320">
                <a:moveTo>
                  <a:pt x="25878" y="11942"/>
                </a:moveTo>
                <a:lnTo>
                  <a:pt x="6485" y="11942"/>
                </a:lnTo>
                <a:lnTo>
                  <a:pt x="7624" y="12529"/>
                </a:lnTo>
                <a:lnTo>
                  <a:pt x="10418" y="14212"/>
                </a:lnTo>
                <a:lnTo>
                  <a:pt x="17295" y="19929"/>
                </a:lnTo>
                <a:lnTo>
                  <a:pt x="17019" y="19615"/>
                </a:lnTo>
                <a:lnTo>
                  <a:pt x="33809" y="19615"/>
                </a:lnTo>
                <a:lnTo>
                  <a:pt x="37155" y="19185"/>
                </a:lnTo>
                <a:lnTo>
                  <a:pt x="39397" y="18793"/>
                </a:lnTo>
                <a:lnTo>
                  <a:pt x="39041" y="18285"/>
                </a:lnTo>
                <a:lnTo>
                  <a:pt x="29646" y="16209"/>
                </a:lnTo>
                <a:lnTo>
                  <a:pt x="29174" y="16171"/>
                </a:lnTo>
                <a:lnTo>
                  <a:pt x="25896" y="12493"/>
                </a:lnTo>
                <a:lnTo>
                  <a:pt x="25878" y="11942"/>
                </a:lnTo>
                <a:close/>
              </a:path>
              <a:path w="40004" h="20320">
                <a:moveTo>
                  <a:pt x="34165" y="15191"/>
                </a:moveTo>
                <a:lnTo>
                  <a:pt x="30152" y="16209"/>
                </a:lnTo>
                <a:lnTo>
                  <a:pt x="36545" y="16209"/>
                </a:lnTo>
                <a:lnTo>
                  <a:pt x="36043" y="15936"/>
                </a:lnTo>
                <a:lnTo>
                  <a:pt x="34717" y="15348"/>
                </a:lnTo>
                <a:lnTo>
                  <a:pt x="34165" y="15191"/>
                </a:lnTo>
                <a:close/>
              </a:path>
              <a:path w="40004" h="20320">
                <a:moveTo>
                  <a:pt x="6852" y="12493"/>
                </a:moveTo>
                <a:lnTo>
                  <a:pt x="7152" y="12685"/>
                </a:lnTo>
                <a:lnTo>
                  <a:pt x="6852" y="12493"/>
                </a:lnTo>
                <a:close/>
              </a:path>
              <a:path w="40004" h="20320">
                <a:moveTo>
                  <a:pt x="12935" y="2271"/>
                </a:moveTo>
                <a:lnTo>
                  <a:pt x="471" y="4660"/>
                </a:lnTo>
                <a:lnTo>
                  <a:pt x="834" y="5833"/>
                </a:lnTo>
                <a:lnTo>
                  <a:pt x="6852" y="12493"/>
                </a:lnTo>
                <a:lnTo>
                  <a:pt x="6485" y="11942"/>
                </a:lnTo>
                <a:lnTo>
                  <a:pt x="25878" y="11942"/>
                </a:lnTo>
                <a:lnTo>
                  <a:pt x="25195" y="10806"/>
                </a:lnTo>
                <a:lnTo>
                  <a:pt x="24689" y="9906"/>
                </a:lnTo>
                <a:lnTo>
                  <a:pt x="23631" y="5833"/>
                </a:lnTo>
                <a:lnTo>
                  <a:pt x="22056" y="5521"/>
                </a:lnTo>
                <a:lnTo>
                  <a:pt x="19537" y="4855"/>
                </a:lnTo>
                <a:lnTo>
                  <a:pt x="17671" y="4268"/>
                </a:lnTo>
                <a:lnTo>
                  <a:pt x="16904" y="3954"/>
                </a:lnTo>
                <a:lnTo>
                  <a:pt x="15053" y="3250"/>
                </a:lnTo>
                <a:lnTo>
                  <a:pt x="12935" y="2271"/>
                </a:lnTo>
                <a:close/>
              </a:path>
              <a:path w="40004" h="20320">
                <a:moveTo>
                  <a:pt x="7704" y="0"/>
                </a:moveTo>
                <a:lnTo>
                  <a:pt x="0" y="2193"/>
                </a:lnTo>
                <a:lnTo>
                  <a:pt x="471" y="4660"/>
                </a:lnTo>
                <a:lnTo>
                  <a:pt x="977" y="4268"/>
                </a:lnTo>
                <a:lnTo>
                  <a:pt x="1494" y="3954"/>
                </a:lnTo>
                <a:lnTo>
                  <a:pt x="6681" y="2271"/>
                </a:lnTo>
                <a:lnTo>
                  <a:pt x="12935" y="2271"/>
                </a:lnTo>
                <a:lnTo>
                  <a:pt x="11246" y="1409"/>
                </a:lnTo>
                <a:lnTo>
                  <a:pt x="10257" y="862"/>
                </a:lnTo>
                <a:lnTo>
                  <a:pt x="9280" y="274"/>
                </a:lnTo>
                <a:lnTo>
                  <a:pt x="9119" y="156"/>
                </a:lnTo>
                <a:lnTo>
                  <a:pt x="8693" y="79"/>
                </a:lnTo>
                <a:lnTo>
                  <a:pt x="770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74435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89070" y="23296"/>
                </a:moveTo>
                <a:lnTo>
                  <a:pt x="29956" y="23296"/>
                </a:lnTo>
                <a:lnTo>
                  <a:pt x="31693" y="23374"/>
                </a:lnTo>
                <a:lnTo>
                  <a:pt x="32601" y="23453"/>
                </a:lnTo>
                <a:lnTo>
                  <a:pt x="43249" y="31793"/>
                </a:lnTo>
                <a:lnTo>
                  <a:pt x="43131" y="32654"/>
                </a:lnTo>
                <a:lnTo>
                  <a:pt x="42893" y="33632"/>
                </a:lnTo>
                <a:lnTo>
                  <a:pt x="44549" y="33750"/>
                </a:lnTo>
                <a:lnTo>
                  <a:pt x="47965" y="33828"/>
                </a:lnTo>
                <a:lnTo>
                  <a:pt x="49736" y="33789"/>
                </a:lnTo>
                <a:lnTo>
                  <a:pt x="51506" y="33711"/>
                </a:lnTo>
                <a:lnTo>
                  <a:pt x="84694" y="27994"/>
                </a:lnTo>
                <a:lnTo>
                  <a:pt x="85557" y="27798"/>
                </a:lnTo>
                <a:lnTo>
                  <a:pt x="88501" y="26585"/>
                </a:lnTo>
                <a:lnTo>
                  <a:pt x="89070" y="23296"/>
                </a:lnTo>
                <a:close/>
              </a:path>
              <a:path w="90170" h="34290">
                <a:moveTo>
                  <a:pt x="63090" y="14643"/>
                </a:moveTo>
                <a:lnTo>
                  <a:pt x="16237" y="14643"/>
                </a:lnTo>
                <a:lnTo>
                  <a:pt x="16950" y="14722"/>
                </a:lnTo>
                <a:lnTo>
                  <a:pt x="17306" y="14722"/>
                </a:lnTo>
                <a:lnTo>
                  <a:pt x="18249" y="14839"/>
                </a:lnTo>
                <a:lnTo>
                  <a:pt x="25161" y="23453"/>
                </a:lnTo>
                <a:lnTo>
                  <a:pt x="28427" y="23296"/>
                </a:lnTo>
                <a:lnTo>
                  <a:pt x="89070" y="23296"/>
                </a:lnTo>
                <a:lnTo>
                  <a:pt x="89443" y="21143"/>
                </a:lnTo>
                <a:lnTo>
                  <a:pt x="84568" y="21143"/>
                </a:lnTo>
                <a:lnTo>
                  <a:pt x="83820" y="21025"/>
                </a:lnTo>
                <a:lnTo>
                  <a:pt x="80238" y="15936"/>
                </a:lnTo>
                <a:lnTo>
                  <a:pt x="67272" y="15936"/>
                </a:lnTo>
                <a:lnTo>
                  <a:pt x="66640" y="15896"/>
                </a:lnTo>
                <a:lnTo>
                  <a:pt x="65421" y="15661"/>
                </a:lnTo>
                <a:lnTo>
                  <a:pt x="64001" y="15152"/>
                </a:lnTo>
                <a:lnTo>
                  <a:pt x="63581" y="14957"/>
                </a:lnTo>
                <a:lnTo>
                  <a:pt x="63090" y="14643"/>
                </a:lnTo>
                <a:close/>
              </a:path>
              <a:path w="90170" h="34290">
                <a:moveTo>
                  <a:pt x="89639" y="20007"/>
                </a:moveTo>
                <a:lnTo>
                  <a:pt x="88296" y="20517"/>
                </a:lnTo>
                <a:lnTo>
                  <a:pt x="87328" y="20829"/>
                </a:lnTo>
                <a:lnTo>
                  <a:pt x="86304" y="21064"/>
                </a:lnTo>
                <a:lnTo>
                  <a:pt x="85396" y="21143"/>
                </a:lnTo>
                <a:lnTo>
                  <a:pt x="89443" y="21143"/>
                </a:lnTo>
                <a:lnTo>
                  <a:pt x="89639" y="20007"/>
                </a:lnTo>
                <a:close/>
              </a:path>
              <a:path w="90170" h="34290">
                <a:moveTo>
                  <a:pt x="43687" y="4855"/>
                </a:moveTo>
                <a:lnTo>
                  <a:pt x="41974" y="5560"/>
                </a:lnTo>
                <a:lnTo>
                  <a:pt x="40421" y="6225"/>
                </a:lnTo>
                <a:lnTo>
                  <a:pt x="38374" y="6656"/>
                </a:lnTo>
                <a:lnTo>
                  <a:pt x="36925" y="6929"/>
                </a:lnTo>
                <a:lnTo>
                  <a:pt x="35073" y="7243"/>
                </a:lnTo>
                <a:lnTo>
                  <a:pt x="30508" y="8066"/>
                </a:lnTo>
                <a:lnTo>
                  <a:pt x="2046" y="11237"/>
                </a:lnTo>
                <a:lnTo>
                  <a:pt x="1023" y="13781"/>
                </a:lnTo>
                <a:lnTo>
                  <a:pt x="5588" y="17501"/>
                </a:lnTo>
                <a:lnTo>
                  <a:pt x="6209" y="17462"/>
                </a:lnTo>
                <a:lnTo>
                  <a:pt x="9280" y="16287"/>
                </a:lnTo>
                <a:lnTo>
                  <a:pt x="10245" y="15857"/>
                </a:lnTo>
                <a:lnTo>
                  <a:pt x="15536" y="14643"/>
                </a:lnTo>
                <a:lnTo>
                  <a:pt x="63090" y="14643"/>
                </a:lnTo>
                <a:lnTo>
                  <a:pt x="62431" y="14173"/>
                </a:lnTo>
                <a:lnTo>
                  <a:pt x="60614" y="10180"/>
                </a:lnTo>
                <a:lnTo>
                  <a:pt x="60733" y="8496"/>
                </a:lnTo>
                <a:lnTo>
                  <a:pt x="62956" y="5442"/>
                </a:lnTo>
                <a:lnTo>
                  <a:pt x="49034" y="5442"/>
                </a:lnTo>
                <a:lnTo>
                  <a:pt x="47769" y="5403"/>
                </a:lnTo>
                <a:lnTo>
                  <a:pt x="46435" y="5286"/>
                </a:lnTo>
                <a:lnTo>
                  <a:pt x="45101" y="5090"/>
                </a:lnTo>
                <a:lnTo>
                  <a:pt x="43687" y="4855"/>
                </a:lnTo>
                <a:close/>
              </a:path>
              <a:path w="90170" h="34290">
                <a:moveTo>
                  <a:pt x="80957" y="0"/>
                </a:moveTo>
                <a:lnTo>
                  <a:pt x="79071" y="79"/>
                </a:lnTo>
                <a:lnTo>
                  <a:pt x="78082" y="156"/>
                </a:lnTo>
                <a:lnTo>
                  <a:pt x="76196" y="234"/>
                </a:lnTo>
                <a:lnTo>
                  <a:pt x="74310" y="391"/>
                </a:lnTo>
                <a:lnTo>
                  <a:pt x="73402" y="430"/>
                </a:lnTo>
                <a:lnTo>
                  <a:pt x="73244" y="2193"/>
                </a:lnTo>
                <a:lnTo>
                  <a:pt x="72999" y="3993"/>
                </a:lnTo>
                <a:lnTo>
                  <a:pt x="73291" y="4229"/>
                </a:lnTo>
                <a:lnTo>
                  <a:pt x="74862" y="5794"/>
                </a:lnTo>
                <a:lnTo>
                  <a:pt x="77139" y="11589"/>
                </a:lnTo>
                <a:lnTo>
                  <a:pt x="77024" y="11981"/>
                </a:lnTo>
                <a:lnTo>
                  <a:pt x="67905" y="15936"/>
                </a:lnTo>
                <a:lnTo>
                  <a:pt x="80238" y="15936"/>
                </a:lnTo>
                <a:lnTo>
                  <a:pt x="80349" y="11198"/>
                </a:lnTo>
                <a:lnTo>
                  <a:pt x="80447" y="10376"/>
                </a:lnTo>
                <a:lnTo>
                  <a:pt x="80782" y="8496"/>
                </a:lnTo>
                <a:lnTo>
                  <a:pt x="80992" y="7674"/>
                </a:lnTo>
                <a:lnTo>
                  <a:pt x="81261" y="6225"/>
                </a:lnTo>
                <a:lnTo>
                  <a:pt x="81388" y="5403"/>
                </a:lnTo>
                <a:lnTo>
                  <a:pt x="81268" y="1097"/>
                </a:lnTo>
                <a:lnTo>
                  <a:pt x="80957" y="0"/>
                </a:lnTo>
                <a:close/>
              </a:path>
              <a:path w="90170" h="34290">
                <a:moveTo>
                  <a:pt x="48045" y="3054"/>
                </a:moveTo>
                <a:lnTo>
                  <a:pt x="43687" y="4855"/>
                </a:lnTo>
                <a:lnTo>
                  <a:pt x="45101" y="5090"/>
                </a:lnTo>
                <a:lnTo>
                  <a:pt x="46435" y="5286"/>
                </a:lnTo>
                <a:lnTo>
                  <a:pt x="47769" y="5403"/>
                </a:lnTo>
                <a:lnTo>
                  <a:pt x="49034" y="5442"/>
                </a:lnTo>
                <a:lnTo>
                  <a:pt x="50253" y="5442"/>
                </a:lnTo>
                <a:lnTo>
                  <a:pt x="51391" y="5403"/>
                </a:lnTo>
                <a:lnTo>
                  <a:pt x="53473" y="5246"/>
                </a:lnTo>
                <a:lnTo>
                  <a:pt x="63305" y="5246"/>
                </a:lnTo>
                <a:lnTo>
                  <a:pt x="63777" y="5011"/>
                </a:lnTo>
                <a:lnTo>
                  <a:pt x="64363" y="4776"/>
                </a:lnTo>
                <a:lnTo>
                  <a:pt x="65030" y="4542"/>
                </a:lnTo>
                <a:lnTo>
                  <a:pt x="66560" y="4229"/>
                </a:lnTo>
                <a:lnTo>
                  <a:pt x="66816" y="3915"/>
                </a:lnTo>
                <a:lnTo>
                  <a:pt x="67192" y="3328"/>
                </a:lnTo>
                <a:lnTo>
                  <a:pt x="67273" y="3132"/>
                </a:lnTo>
                <a:lnTo>
                  <a:pt x="49977" y="3132"/>
                </a:lnTo>
                <a:lnTo>
                  <a:pt x="48045" y="3054"/>
                </a:lnTo>
                <a:close/>
              </a:path>
              <a:path w="90170" h="34290">
                <a:moveTo>
                  <a:pt x="63305" y="5246"/>
                </a:moveTo>
                <a:lnTo>
                  <a:pt x="53473" y="5246"/>
                </a:lnTo>
                <a:lnTo>
                  <a:pt x="51391" y="5403"/>
                </a:lnTo>
                <a:lnTo>
                  <a:pt x="50253" y="5442"/>
                </a:lnTo>
                <a:lnTo>
                  <a:pt x="62956" y="5442"/>
                </a:lnTo>
                <a:lnTo>
                  <a:pt x="63305" y="5246"/>
                </a:lnTo>
                <a:close/>
              </a:path>
              <a:path w="90170" h="34290">
                <a:moveTo>
                  <a:pt x="67859" y="940"/>
                </a:moveTo>
                <a:lnTo>
                  <a:pt x="66134" y="1097"/>
                </a:lnTo>
                <a:lnTo>
                  <a:pt x="64524" y="1291"/>
                </a:lnTo>
                <a:lnTo>
                  <a:pt x="62983" y="1448"/>
                </a:lnTo>
                <a:lnTo>
                  <a:pt x="57440" y="2193"/>
                </a:lnTo>
                <a:lnTo>
                  <a:pt x="57245" y="2232"/>
                </a:lnTo>
                <a:lnTo>
                  <a:pt x="49977" y="3132"/>
                </a:lnTo>
                <a:lnTo>
                  <a:pt x="67273" y="3132"/>
                </a:lnTo>
                <a:lnTo>
                  <a:pt x="67648" y="2193"/>
                </a:lnTo>
                <a:lnTo>
                  <a:pt x="67778" y="1644"/>
                </a:lnTo>
                <a:lnTo>
                  <a:pt x="67859" y="94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95123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620" y="0"/>
                </a:moveTo>
                <a:lnTo>
                  <a:pt x="540" y="1252"/>
                </a:lnTo>
                <a:lnTo>
                  <a:pt x="423" y="2114"/>
                </a:lnTo>
                <a:lnTo>
                  <a:pt x="0" y="4346"/>
                </a:lnTo>
                <a:lnTo>
                  <a:pt x="701" y="4619"/>
                </a:lnTo>
                <a:lnTo>
                  <a:pt x="5624" y="9474"/>
                </a:lnTo>
                <a:lnTo>
                  <a:pt x="5933" y="10062"/>
                </a:lnTo>
                <a:lnTo>
                  <a:pt x="6163" y="10649"/>
                </a:lnTo>
                <a:lnTo>
                  <a:pt x="7233" y="10376"/>
                </a:lnTo>
                <a:lnTo>
                  <a:pt x="9981" y="9474"/>
                </a:lnTo>
                <a:lnTo>
                  <a:pt x="11913" y="8731"/>
                </a:lnTo>
                <a:lnTo>
                  <a:pt x="12385" y="8496"/>
                </a:lnTo>
                <a:lnTo>
                  <a:pt x="11839" y="8066"/>
                </a:lnTo>
                <a:lnTo>
                  <a:pt x="11701" y="7980"/>
                </a:lnTo>
                <a:lnTo>
                  <a:pt x="1839" y="430"/>
                </a:lnTo>
                <a:lnTo>
                  <a:pt x="620" y="0"/>
                </a:lnTo>
                <a:close/>
              </a:path>
              <a:path w="12700" h="10795">
                <a:moveTo>
                  <a:pt x="11731" y="7980"/>
                </a:moveTo>
                <a:close/>
              </a:path>
              <a:path w="12700" h="10795">
                <a:moveTo>
                  <a:pt x="11659" y="7870"/>
                </a:move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95514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34" y="0"/>
                </a:moveTo>
                <a:close/>
              </a:path>
            </a:pathLst>
          </a:custGeom>
          <a:solidFill>
            <a:srgbClr val="005C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00837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59" h="36829">
                <a:moveTo>
                  <a:pt x="36292" y="0"/>
                </a:moveTo>
                <a:lnTo>
                  <a:pt x="36131" y="196"/>
                </a:lnTo>
                <a:lnTo>
                  <a:pt x="36373" y="117"/>
                </a:lnTo>
                <a:close/>
              </a:path>
              <a:path w="86359" h="36829">
                <a:moveTo>
                  <a:pt x="0" y="2311"/>
                </a:moveTo>
                <a:lnTo>
                  <a:pt x="20285" y="11667"/>
                </a:lnTo>
                <a:lnTo>
                  <a:pt x="21443" y="12098"/>
                </a:lnTo>
                <a:lnTo>
                  <a:pt x="36327" y="26468"/>
                </a:lnTo>
                <a:lnTo>
                  <a:pt x="36959" y="27525"/>
                </a:lnTo>
                <a:lnTo>
                  <a:pt x="47183" y="36217"/>
                </a:lnTo>
                <a:lnTo>
                  <a:pt x="47769" y="36178"/>
                </a:lnTo>
                <a:lnTo>
                  <a:pt x="50920" y="35160"/>
                </a:lnTo>
                <a:lnTo>
                  <a:pt x="53749" y="34377"/>
                </a:lnTo>
                <a:lnTo>
                  <a:pt x="75414" y="31088"/>
                </a:lnTo>
                <a:lnTo>
                  <a:pt x="76702" y="31088"/>
                </a:lnTo>
                <a:lnTo>
                  <a:pt x="78439" y="31049"/>
                </a:lnTo>
                <a:lnTo>
                  <a:pt x="86224" y="28504"/>
                </a:lnTo>
                <a:lnTo>
                  <a:pt x="84763" y="27956"/>
                </a:lnTo>
                <a:lnTo>
                  <a:pt x="80635" y="26272"/>
                </a:lnTo>
                <a:lnTo>
                  <a:pt x="63305" y="15857"/>
                </a:lnTo>
                <a:lnTo>
                  <a:pt x="61845" y="14840"/>
                </a:lnTo>
                <a:lnTo>
                  <a:pt x="49851" y="10689"/>
                </a:lnTo>
                <a:lnTo>
                  <a:pt x="48988" y="10298"/>
                </a:lnTo>
                <a:lnTo>
                  <a:pt x="48126" y="9945"/>
                </a:lnTo>
                <a:lnTo>
                  <a:pt x="46516" y="9123"/>
                </a:lnTo>
                <a:lnTo>
                  <a:pt x="44197" y="7753"/>
                </a:lnTo>
                <a:lnTo>
                  <a:pt x="36683" y="7753"/>
                </a:lnTo>
                <a:lnTo>
                  <a:pt x="19813" y="5325"/>
                </a:lnTo>
                <a:lnTo>
                  <a:pt x="18514" y="5012"/>
                </a:lnTo>
                <a:lnTo>
                  <a:pt x="16122" y="4268"/>
                </a:lnTo>
                <a:lnTo>
                  <a:pt x="13960" y="3564"/>
                </a:lnTo>
                <a:lnTo>
                  <a:pt x="12074" y="2897"/>
                </a:lnTo>
                <a:lnTo>
                  <a:pt x="11386" y="2623"/>
                </a:lnTo>
                <a:lnTo>
                  <a:pt x="2127" y="2623"/>
                </a:lnTo>
                <a:lnTo>
                  <a:pt x="1414" y="2584"/>
                </a:lnTo>
                <a:lnTo>
                  <a:pt x="712" y="2506"/>
                </a:lnTo>
                <a:lnTo>
                  <a:pt x="0" y="2311"/>
                </a:lnTo>
                <a:close/>
              </a:path>
              <a:path w="86359" h="36829">
                <a:moveTo>
                  <a:pt x="50126" y="10650"/>
                </a:moveTo>
                <a:lnTo>
                  <a:pt x="49851" y="10689"/>
                </a:lnTo>
                <a:lnTo>
                  <a:pt x="50759" y="10689"/>
                </a:lnTo>
                <a:lnTo>
                  <a:pt x="50126" y="10650"/>
                </a:lnTo>
                <a:close/>
              </a:path>
              <a:path w="86359" h="36829">
                <a:moveTo>
                  <a:pt x="43641" y="7361"/>
                </a:moveTo>
                <a:lnTo>
                  <a:pt x="41870" y="7557"/>
                </a:lnTo>
                <a:lnTo>
                  <a:pt x="40145" y="7674"/>
                </a:lnTo>
                <a:lnTo>
                  <a:pt x="36683" y="7753"/>
                </a:lnTo>
                <a:lnTo>
                  <a:pt x="44197" y="7753"/>
                </a:lnTo>
                <a:lnTo>
                  <a:pt x="43641" y="7361"/>
                </a:lnTo>
                <a:close/>
              </a:path>
              <a:path w="86359" h="36829">
                <a:moveTo>
                  <a:pt x="7474" y="940"/>
                </a:moveTo>
                <a:lnTo>
                  <a:pt x="2794" y="2623"/>
                </a:lnTo>
                <a:lnTo>
                  <a:pt x="11386" y="2623"/>
                </a:lnTo>
                <a:lnTo>
                  <a:pt x="8256" y="1331"/>
                </a:lnTo>
                <a:lnTo>
                  <a:pt x="7670" y="1058"/>
                </a:lnTo>
                <a:lnTo>
                  <a:pt x="7474" y="94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8873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37860" y="42598"/>
                </a:moveTo>
                <a:lnTo>
                  <a:pt x="16504" y="42598"/>
                </a:lnTo>
                <a:lnTo>
                  <a:pt x="17884" y="44165"/>
                </a:lnTo>
                <a:lnTo>
                  <a:pt x="19264" y="45575"/>
                </a:lnTo>
                <a:lnTo>
                  <a:pt x="30821" y="51800"/>
                </a:lnTo>
                <a:lnTo>
                  <a:pt x="31603" y="51722"/>
                </a:lnTo>
                <a:lnTo>
                  <a:pt x="38169" y="46045"/>
                </a:lnTo>
                <a:lnTo>
                  <a:pt x="38135" y="43500"/>
                </a:lnTo>
                <a:lnTo>
                  <a:pt x="37860" y="42598"/>
                </a:lnTo>
                <a:close/>
              </a:path>
              <a:path w="68579" h="52070">
                <a:moveTo>
                  <a:pt x="68525" y="26506"/>
                </a:moveTo>
                <a:lnTo>
                  <a:pt x="6557" y="26506"/>
                </a:lnTo>
                <a:lnTo>
                  <a:pt x="6327" y="28230"/>
                </a:lnTo>
                <a:lnTo>
                  <a:pt x="6214" y="33593"/>
                </a:lnTo>
                <a:lnTo>
                  <a:pt x="6407" y="35081"/>
                </a:lnTo>
                <a:lnTo>
                  <a:pt x="15331" y="42755"/>
                </a:lnTo>
                <a:lnTo>
                  <a:pt x="15952" y="42677"/>
                </a:lnTo>
                <a:lnTo>
                  <a:pt x="16355" y="42598"/>
                </a:lnTo>
                <a:lnTo>
                  <a:pt x="37860" y="42598"/>
                </a:lnTo>
                <a:lnTo>
                  <a:pt x="37422" y="41581"/>
                </a:lnTo>
                <a:lnTo>
                  <a:pt x="36997" y="40915"/>
                </a:lnTo>
                <a:lnTo>
                  <a:pt x="36399" y="40133"/>
                </a:lnTo>
                <a:lnTo>
                  <a:pt x="37894" y="40133"/>
                </a:lnTo>
                <a:lnTo>
                  <a:pt x="38606" y="40054"/>
                </a:lnTo>
                <a:lnTo>
                  <a:pt x="39227" y="40015"/>
                </a:lnTo>
                <a:lnTo>
                  <a:pt x="39860" y="39897"/>
                </a:lnTo>
                <a:lnTo>
                  <a:pt x="40446" y="39819"/>
                </a:lnTo>
                <a:lnTo>
                  <a:pt x="40998" y="39662"/>
                </a:lnTo>
                <a:lnTo>
                  <a:pt x="41516" y="39545"/>
                </a:lnTo>
                <a:lnTo>
                  <a:pt x="46668" y="35825"/>
                </a:lnTo>
                <a:lnTo>
                  <a:pt x="61773" y="35825"/>
                </a:lnTo>
                <a:lnTo>
                  <a:pt x="68563" y="28269"/>
                </a:lnTo>
                <a:lnTo>
                  <a:pt x="68525" y="26506"/>
                </a:lnTo>
                <a:close/>
              </a:path>
              <a:path w="68579" h="52070">
                <a:moveTo>
                  <a:pt x="61773" y="35825"/>
                </a:moveTo>
                <a:lnTo>
                  <a:pt x="46668" y="35825"/>
                </a:lnTo>
                <a:lnTo>
                  <a:pt x="48784" y="36178"/>
                </a:lnTo>
                <a:lnTo>
                  <a:pt x="50750" y="36452"/>
                </a:lnTo>
                <a:lnTo>
                  <a:pt x="52602" y="36609"/>
                </a:lnTo>
                <a:lnTo>
                  <a:pt x="54327" y="36687"/>
                </a:lnTo>
                <a:lnTo>
                  <a:pt x="55936" y="36687"/>
                </a:lnTo>
                <a:lnTo>
                  <a:pt x="57397" y="36609"/>
                </a:lnTo>
                <a:lnTo>
                  <a:pt x="58731" y="36491"/>
                </a:lnTo>
                <a:lnTo>
                  <a:pt x="59996" y="36295"/>
                </a:lnTo>
                <a:lnTo>
                  <a:pt x="61134" y="36021"/>
                </a:lnTo>
                <a:lnTo>
                  <a:pt x="61773" y="35825"/>
                </a:lnTo>
                <a:close/>
              </a:path>
              <a:path w="68579" h="52070">
                <a:moveTo>
                  <a:pt x="15561" y="1018"/>
                </a:moveTo>
                <a:lnTo>
                  <a:pt x="11870" y="5482"/>
                </a:lnTo>
                <a:lnTo>
                  <a:pt x="11433" y="5874"/>
                </a:lnTo>
                <a:lnTo>
                  <a:pt x="10490" y="6578"/>
                </a:lnTo>
                <a:lnTo>
                  <a:pt x="9075" y="7439"/>
                </a:lnTo>
                <a:lnTo>
                  <a:pt x="8132" y="8143"/>
                </a:lnTo>
                <a:lnTo>
                  <a:pt x="0" y="24119"/>
                </a:lnTo>
                <a:lnTo>
                  <a:pt x="512" y="24627"/>
                </a:lnTo>
                <a:lnTo>
                  <a:pt x="5890" y="26547"/>
                </a:lnTo>
                <a:lnTo>
                  <a:pt x="6361" y="26506"/>
                </a:lnTo>
                <a:lnTo>
                  <a:pt x="68525" y="26506"/>
                </a:lnTo>
                <a:lnTo>
                  <a:pt x="58179" y="19890"/>
                </a:lnTo>
                <a:lnTo>
                  <a:pt x="58535" y="18676"/>
                </a:lnTo>
                <a:lnTo>
                  <a:pt x="58777" y="17540"/>
                </a:lnTo>
                <a:lnTo>
                  <a:pt x="58811" y="15544"/>
                </a:lnTo>
                <a:lnTo>
                  <a:pt x="58616" y="14644"/>
                </a:lnTo>
                <a:lnTo>
                  <a:pt x="40722" y="8810"/>
                </a:lnTo>
                <a:lnTo>
                  <a:pt x="40662" y="7439"/>
                </a:lnTo>
                <a:lnTo>
                  <a:pt x="21150" y="2858"/>
                </a:lnTo>
                <a:lnTo>
                  <a:pt x="20483" y="2819"/>
                </a:lnTo>
                <a:lnTo>
                  <a:pt x="19218" y="2584"/>
                </a:lnTo>
                <a:lnTo>
                  <a:pt x="17493" y="1997"/>
                </a:lnTo>
                <a:lnTo>
                  <a:pt x="15561" y="1018"/>
                </a:lnTo>
                <a:close/>
              </a:path>
              <a:path w="68579" h="52070">
                <a:moveTo>
                  <a:pt x="44103" y="8653"/>
                </a:moveTo>
                <a:lnTo>
                  <a:pt x="41665" y="8731"/>
                </a:lnTo>
                <a:lnTo>
                  <a:pt x="40722" y="8810"/>
                </a:lnTo>
                <a:lnTo>
                  <a:pt x="47963" y="8810"/>
                </a:lnTo>
                <a:lnTo>
                  <a:pt x="47484" y="8770"/>
                </a:lnTo>
                <a:lnTo>
                  <a:pt x="45725" y="8692"/>
                </a:lnTo>
                <a:lnTo>
                  <a:pt x="44103" y="8653"/>
                </a:lnTo>
                <a:close/>
              </a:path>
              <a:path w="68579" h="52070">
                <a:moveTo>
                  <a:pt x="31799" y="0"/>
                </a:moveTo>
                <a:lnTo>
                  <a:pt x="24565" y="1879"/>
                </a:lnTo>
                <a:lnTo>
                  <a:pt x="23979" y="2232"/>
                </a:lnTo>
                <a:lnTo>
                  <a:pt x="21150" y="2858"/>
                </a:lnTo>
                <a:lnTo>
                  <a:pt x="38847" y="2858"/>
                </a:lnTo>
                <a:lnTo>
                  <a:pt x="32512" y="79"/>
                </a:lnTo>
                <a:lnTo>
                  <a:pt x="3179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80771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19234" y="13702"/>
                </a:moveTo>
                <a:lnTo>
                  <a:pt x="10533" y="13702"/>
                </a:lnTo>
                <a:lnTo>
                  <a:pt x="11120" y="13859"/>
                </a:lnTo>
                <a:lnTo>
                  <a:pt x="12601" y="14525"/>
                </a:lnTo>
                <a:lnTo>
                  <a:pt x="12937" y="14721"/>
                </a:lnTo>
                <a:lnTo>
                  <a:pt x="14271" y="15621"/>
                </a:lnTo>
                <a:lnTo>
                  <a:pt x="14662" y="16012"/>
                </a:lnTo>
                <a:lnTo>
                  <a:pt x="15099" y="16404"/>
                </a:lnTo>
                <a:lnTo>
                  <a:pt x="15800" y="17344"/>
                </a:lnTo>
                <a:lnTo>
                  <a:pt x="17065" y="17031"/>
                </a:lnTo>
                <a:lnTo>
                  <a:pt x="18594" y="16796"/>
                </a:lnTo>
                <a:lnTo>
                  <a:pt x="19572" y="16718"/>
                </a:lnTo>
                <a:lnTo>
                  <a:pt x="20676" y="16718"/>
                </a:lnTo>
                <a:lnTo>
                  <a:pt x="20400" y="15856"/>
                </a:lnTo>
                <a:lnTo>
                  <a:pt x="19733" y="14447"/>
                </a:lnTo>
                <a:lnTo>
                  <a:pt x="19234" y="13702"/>
                </a:lnTo>
                <a:close/>
              </a:path>
              <a:path w="20954" h="17779">
                <a:moveTo>
                  <a:pt x="7589" y="782"/>
                </a:moveTo>
                <a:lnTo>
                  <a:pt x="0" y="5442"/>
                </a:lnTo>
                <a:lnTo>
                  <a:pt x="344" y="6811"/>
                </a:lnTo>
                <a:lnTo>
                  <a:pt x="666" y="7595"/>
                </a:lnTo>
                <a:lnTo>
                  <a:pt x="1057" y="8417"/>
                </a:lnTo>
                <a:lnTo>
                  <a:pt x="1563" y="9356"/>
                </a:lnTo>
                <a:lnTo>
                  <a:pt x="2160" y="10217"/>
                </a:lnTo>
                <a:lnTo>
                  <a:pt x="2266" y="11119"/>
                </a:lnTo>
                <a:lnTo>
                  <a:pt x="6520" y="14721"/>
                </a:lnTo>
                <a:lnTo>
                  <a:pt x="7072" y="14682"/>
                </a:lnTo>
                <a:lnTo>
                  <a:pt x="8291" y="14447"/>
                </a:lnTo>
                <a:lnTo>
                  <a:pt x="9751" y="14016"/>
                </a:lnTo>
                <a:lnTo>
                  <a:pt x="10533" y="13702"/>
                </a:lnTo>
                <a:lnTo>
                  <a:pt x="19234" y="13702"/>
                </a:lnTo>
                <a:lnTo>
                  <a:pt x="14777" y="10062"/>
                </a:lnTo>
                <a:lnTo>
                  <a:pt x="14351" y="9866"/>
                </a:lnTo>
                <a:lnTo>
                  <a:pt x="14742" y="7869"/>
                </a:lnTo>
                <a:lnTo>
                  <a:pt x="14866" y="6811"/>
                </a:lnTo>
                <a:lnTo>
                  <a:pt x="14823" y="3249"/>
                </a:lnTo>
                <a:lnTo>
                  <a:pt x="14563" y="2230"/>
                </a:lnTo>
                <a:lnTo>
                  <a:pt x="14190" y="1408"/>
                </a:lnTo>
                <a:lnTo>
                  <a:pt x="13681" y="821"/>
                </a:lnTo>
                <a:lnTo>
                  <a:pt x="8130" y="821"/>
                </a:lnTo>
                <a:lnTo>
                  <a:pt x="7589" y="782"/>
                </a:lnTo>
                <a:close/>
              </a:path>
              <a:path w="20954" h="17779">
                <a:moveTo>
                  <a:pt x="11833" y="0"/>
                </a:moveTo>
                <a:lnTo>
                  <a:pt x="8130" y="821"/>
                </a:lnTo>
                <a:lnTo>
                  <a:pt x="13681" y="821"/>
                </a:lnTo>
                <a:lnTo>
                  <a:pt x="13247" y="469"/>
                </a:lnTo>
                <a:lnTo>
                  <a:pt x="12810" y="234"/>
                </a:lnTo>
                <a:lnTo>
                  <a:pt x="12339" y="77"/>
                </a:lnTo>
                <a:lnTo>
                  <a:pt x="1183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75815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90" h="24765">
                <a:moveTo>
                  <a:pt x="0" y="20321"/>
                </a:moveTo>
                <a:lnTo>
                  <a:pt x="1333" y="24745"/>
                </a:lnTo>
                <a:lnTo>
                  <a:pt x="4128" y="24588"/>
                </a:lnTo>
                <a:lnTo>
                  <a:pt x="33434" y="20399"/>
                </a:lnTo>
                <a:lnTo>
                  <a:pt x="2598" y="20399"/>
                </a:lnTo>
                <a:lnTo>
                  <a:pt x="0" y="20321"/>
                </a:lnTo>
                <a:close/>
              </a:path>
              <a:path w="72390" h="24765">
                <a:moveTo>
                  <a:pt x="72102" y="0"/>
                </a:moveTo>
                <a:lnTo>
                  <a:pt x="51897" y="10493"/>
                </a:lnTo>
                <a:lnTo>
                  <a:pt x="49931" y="11316"/>
                </a:lnTo>
                <a:lnTo>
                  <a:pt x="8371" y="20360"/>
                </a:lnTo>
                <a:lnTo>
                  <a:pt x="5381" y="20399"/>
                </a:lnTo>
                <a:lnTo>
                  <a:pt x="33434" y="20399"/>
                </a:lnTo>
                <a:lnTo>
                  <a:pt x="54968" y="14683"/>
                </a:lnTo>
                <a:lnTo>
                  <a:pt x="56106" y="14330"/>
                </a:lnTo>
                <a:lnTo>
                  <a:pt x="72068" y="234"/>
                </a:lnTo>
                <a:lnTo>
                  <a:pt x="721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8493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36" y="0"/>
                </a:moveTo>
                <a:lnTo>
                  <a:pt x="5703" y="0"/>
                </a:lnTo>
                <a:lnTo>
                  <a:pt x="4990" y="117"/>
                </a:lnTo>
                <a:lnTo>
                  <a:pt x="4841" y="195"/>
                </a:lnTo>
                <a:lnTo>
                  <a:pt x="4651" y="1331"/>
                </a:lnTo>
                <a:lnTo>
                  <a:pt x="4438" y="2193"/>
                </a:lnTo>
                <a:lnTo>
                  <a:pt x="390" y="8457"/>
                </a:lnTo>
                <a:lnTo>
                  <a:pt x="80" y="9162"/>
                </a:lnTo>
                <a:lnTo>
                  <a:pt x="1655" y="11315"/>
                </a:lnTo>
                <a:lnTo>
                  <a:pt x="2483" y="11237"/>
                </a:lnTo>
                <a:lnTo>
                  <a:pt x="8404" y="3876"/>
                </a:lnTo>
                <a:lnTo>
                  <a:pt x="8292" y="2193"/>
                </a:lnTo>
                <a:lnTo>
                  <a:pt x="8222" y="1879"/>
                </a:lnTo>
                <a:lnTo>
                  <a:pt x="8061" y="1331"/>
                </a:lnTo>
                <a:lnTo>
                  <a:pt x="7946" y="1097"/>
                </a:lnTo>
                <a:lnTo>
                  <a:pt x="7785" y="901"/>
                </a:lnTo>
                <a:lnTo>
                  <a:pt x="7670" y="705"/>
                </a:lnTo>
                <a:lnTo>
                  <a:pt x="7348" y="391"/>
                </a:lnTo>
                <a:lnTo>
                  <a:pt x="7037" y="195"/>
                </a:lnTo>
                <a:lnTo>
                  <a:pt x="6681" y="79"/>
                </a:lnTo>
                <a:lnTo>
                  <a:pt x="633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69754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0" y="0"/>
                </a:moveTo>
                <a:lnTo>
                  <a:pt x="5542" y="15974"/>
                </a:lnTo>
                <a:lnTo>
                  <a:pt x="5899" y="15896"/>
                </a:lnTo>
                <a:lnTo>
                  <a:pt x="6140" y="15739"/>
                </a:lnTo>
                <a:lnTo>
                  <a:pt x="6336" y="15465"/>
                </a:lnTo>
                <a:lnTo>
                  <a:pt x="6566" y="14760"/>
                </a:lnTo>
                <a:lnTo>
                  <a:pt x="6504" y="1241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81001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0" y="0"/>
                </a:moveTo>
                <a:lnTo>
                  <a:pt x="11246" y="11197"/>
                </a:lnTo>
                <a:lnTo>
                  <a:pt x="12062" y="10845"/>
                </a:lnTo>
                <a:lnTo>
                  <a:pt x="12546" y="10570"/>
                </a:lnTo>
                <a:lnTo>
                  <a:pt x="12767" y="10335"/>
                </a:lnTo>
                <a:lnTo>
                  <a:pt x="12971" y="10023"/>
                </a:lnTo>
                <a:lnTo>
                  <a:pt x="12939" y="8848"/>
                </a:lnTo>
                <a:lnTo>
                  <a:pt x="10384" y="6303"/>
                </a:lnTo>
                <a:lnTo>
                  <a:pt x="9280" y="5363"/>
                </a:lnTo>
                <a:lnTo>
                  <a:pt x="195" y="38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66730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4" h="33020">
                <a:moveTo>
                  <a:pt x="6175" y="1142"/>
                </a:moveTo>
                <a:lnTo>
                  <a:pt x="5232" y="2285"/>
                </a:lnTo>
                <a:lnTo>
                  <a:pt x="4174" y="3301"/>
                </a:lnTo>
                <a:lnTo>
                  <a:pt x="2955" y="4317"/>
                </a:lnTo>
                <a:lnTo>
                  <a:pt x="1414" y="5206"/>
                </a:lnTo>
                <a:lnTo>
                  <a:pt x="862" y="5587"/>
                </a:lnTo>
                <a:lnTo>
                  <a:pt x="793" y="7619"/>
                </a:lnTo>
                <a:lnTo>
                  <a:pt x="275" y="9016"/>
                </a:lnTo>
                <a:lnTo>
                  <a:pt x="114" y="9270"/>
                </a:lnTo>
                <a:lnTo>
                  <a:pt x="0" y="11302"/>
                </a:lnTo>
                <a:lnTo>
                  <a:pt x="114" y="11556"/>
                </a:lnTo>
                <a:lnTo>
                  <a:pt x="436" y="12064"/>
                </a:lnTo>
                <a:lnTo>
                  <a:pt x="632" y="12191"/>
                </a:lnTo>
                <a:lnTo>
                  <a:pt x="1057" y="12572"/>
                </a:lnTo>
                <a:lnTo>
                  <a:pt x="2127" y="13080"/>
                </a:lnTo>
                <a:lnTo>
                  <a:pt x="3265" y="13334"/>
                </a:lnTo>
                <a:lnTo>
                  <a:pt x="4289" y="13461"/>
                </a:lnTo>
                <a:lnTo>
                  <a:pt x="5312" y="13461"/>
                </a:lnTo>
                <a:lnTo>
                  <a:pt x="5404" y="15112"/>
                </a:lnTo>
                <a:lnTo>
                  <a:pt x="18445" y="25145"/>
                </a:lnTo>
                <a:lnTo>
                  <a:pt x="20204" y="25399"/>
                </a:lnTo>
                <a:lnTo>
                  <a:pt x="20917" y="25399"/>
                </a:lnTo>
                <a:lnTo>
                  <a:pt x="21413" y="26669"/>
                </a:lnTo>
                <a:lnTo>
                  <a:pt x="21826" y="27558"/>
                </a:lnTo>
                <a:lnTo>
                  <a:pt x="31578" y="32893"/>
                </a:lnTo>
                <a:lnTo>
                  <a:pt x="33027" y="32766"/>
                </a:lnTo>
                <a:lnTo>
                  <a:pt x="34406" y="32385"/>
                </a:lnTo>
                <a:lnTo>
                  <a:pt x="35660" y="32131"/>
                </a:lnTo>
                <a:lnTo>
                  <a:pt x="36718" y="31750"/>
                </a:lnTo>
                <a:lnTo>
                  <a:pt x="38339" y="30988"/>
                </a:lnTo>
                <a:lnTo>
                  <a:pt x="38926" y="30734"/>
                </a:lnTo>
                <a:lnTo>
                  <a:pt x="53902" y="30734"/>
                </a:lnTo>
                <a:lnTo>
                  <a:pt x="54772" y="30226"/>
                </a:lnTo>
                <a:lnTo>
                  <a:pt x="55324" y="29845"/>
                </a:lnTo>
                <a:lnTo>
                  <a:pt x="55796" y="29337"/>
                </a:lnTo>
                <a:lnTo>
                  <a:pt x="56187" y="28956"/>
                </a:lnTo>
                <a:lnTo>
                  <a:pt x="56543" y="28448"/>
                </a:lnTo>
                <a:lnTo>
                  <a:pt x="57245" y="27051"/>
                </a:lnTo>
                <a:lnTo>
                  <a:pt x="47068" y="27051"/>
                </a:lnTo>
                <a:lnTo>
                  <a:pt x="46355" y="26924"/>
                </a:lnTo>
                <a:lnTo>
                  <a:pt x="29726" y="21844"/>
                </a:lnTo>
                <a:lnTo>
                  <a:pt x="27679" y="20955"/>
                </a:lnTo>
                <a:lnTo>
                  <a:pt x="25793" y="19938"/>
                </a:lnTo>
                <a:lnTo>
                  <a:pt x="24068" y="18922"/>
                </a:lnTo>
                <a:lnTo>
                  <a:pt x="22493" y="17906"/>
                </a:lnTo>
                <a:lnTo>
                  <a:pt x="19859" y="16255"/>
                </a:lnTo>
                <a:lnTo>
                  <a:pt x="17812" y="14731"/>
                </a:lnTo>
                <a:lnTo>
                  <a:pt x="16042" y="13334"/>
                </a:lnTo>
                <a:lnTo>
                  <a:pt x="12822" y="11048"/>
                </a:lnTo>
                <a:lnTo>
                  <a:pt x="6566" y="6476"/>
                </a:lnTo>
                <a:lnTo>
                  <a:pt x="5266" y="5460"/>
                </a:lnTo>
                <a:lnTo>
                  <a:pt x="3576" y="4190"/>
                </a:lnTo>
                <a:lnTo>
                  <a:pt x="8371" y="3936"/>
                </a:lnTo>
                <a:lnTo>
                  <a:pt x="30255" y="3937"/>
                </a:lnTo>
                <a:lnTo>
                  <a:pt x="29841" y="3175"/>
                </a:lnTo>
                <a:lnTo>
                  <a:pt x="29404" y="2540"/>
                </a:lnTo>
                <a:lnTo>
                  <a:pt x="29286" y="2413"/>
                </a:lnTo>
                <a:lnTo>
                  <a:pt x="9717" y="2412"/>
                </a:lnTo>
                <a:lnTo>
                  <a:pt x="7785" y="1904"/>
                </a:lnTo>
                <a:lnTo>
                  <a:pt x="6922" y="1523"/>
                </a:lnTo>
                <a:lnTo>
                  <a:pt x="6175" y="1142"/>
                </a:lnTo>
                <a:close/>
              </a:path>
              <a:path w="57784" h="33020">
                <a:moveTo>
                  <a:pt x="53902" y="30734"/>
                </a:moveTo>
                <a:lnTo>
                  <a:pt x="38926" y="30734"/>
                </a:lnTo>
                <a:lnTo>
                  <a:pt x="40846" y="31115"/>
                </a:lnTo>
                <a:lnTo>
                  <a:pt x="42617" y="31496"/>
                </a:lnTo>
                <a:lnTo>
                  <a:pt x="44273" y="31750"/>
                </a:lnTo>
                <a:lnTo>
                  <a:pt x="47217" y="32004"/>
                </a:lnTo>
                <a:lnTo>
                  <a:pt x="48517" y="32004"/>
                </a:lnTo>
                <a:lnTo>
                  <a:pt x="50793" y="31750"/>
                </a:lnTo>
                <a:lnTo>
                  <a:pt x="52645" y="31242"/>
                </a:lnTo>
                <a:lnTo>
                  <a:pt x="53427" y="30988"/>
                </a:lnTo>
                <a:lnTo>
                  <a:pt x="53902" y="30734"/>
                </a:lnTo>
                <a:close/>
              </a:path>
              <a:path w="57784" h="33020">
                <a:moveTo>
                  <a:pt x="52921" y="19558"/>
                </a:moveTo>
                <a:lnTo>
                  <a:pt x="51736" y="19558"/>
                </a:lnTo>
                <a:lnTo>
                  <a:pt x="50793" y="19685"/>
                </a:lnTo>
                <a:lnTo>
                  <a:pt x="50126" y="19939"/>
                </a:lnTo>
                <a:lnTo>
                  <a:pt x="49897" y="19939"/>
                </a:lnTo>
                <a:lnTo>
                  <a:pt x="50793" y="20447"/>
                </a:lnTo>
                <a:lnTo>
                  <a:pt x="51587" y="20828"/>
                </a:lnTo>
                <a:lnTo>
                  <a:pt x="52760" y="21717"/>
                </a:lnTo>
                <a:lnTo>
                  <a:pt x="53507" y="22606"/>
                </a:lnTo>
                <a:lnTo>
                  <a:pt x="53749" y="23114"/>
                </a:lnTo>
                <a:lnTo>
                  <a:pt x="53841" y="23368"/>
                </a:lnTo>
                <a:lnTo>
                  <a:pt x="53944" y="25273"/>
                </a:lnTo>
                <a:lnTo>
                  <a:pt x="53427" y="25654"/>
                </a:lnTo>
                <a:lnTo>
                  <a:pt x="52369" y="26162"/>
                </a:lnTo>
                <a:lnTo>
                  <a:pt x="51150" y="26670"/>
                </a:lnTo>
                <a:lnTo>
                  <a:pt x="49851" y="26924"/>
                </a:lnTo>
                <a:lnTo>
                  <a:pt x="49184" y="26924"/>
                </a:lnTo>
                <a:lnTo>
                  <a:pt x="48482" y="27051"/>
                </a:lnTo>
                <a:lnTo>
                  <a:pt x="57245" y="27051"/>
                </a:lnTo>
                <a:lnTo>
                  <a:pt x="57366" y="26670"/>
                </a:lnTo>
                <a:lnTo>
                  <a:pt x="57470" y="26162"/>
                </a:lnTo>
                <a:lnTo>
                  <a:pt x="57590" y="25273"/>
                </a:lnTo>
                <a:lnTo>
                  <a:pt x="57472" y="23114"/>
                </a:lnTo>
                <a:lnTo>
                  <a:pt x="54174" y="19812"/>
                </a:lnTo>
                <a:lnTo>
                  <a:pt x="52921" y="19558"/>
                </a:lnTo>
                <a:close/>
              </a:path>
              <a:path w="57784" h="33020">
                <a:moveTo>
                  <a:pt x="49655" y="12319"/>
                </a:moveTo>
                <a:lnTo>
                  <a:pt x="37350" y="12319"/>
                </a:lnTo>
                <a:lnTo>
                  <a:pt x="39593" y="12700"/>
                </a:lnTo>
                <a:lnTo>
                  <a:pt x="41283" y="13081"/>
                </a:lnTo>
                <a:lnTo>
                  <a:pt x="42307" y="13335"/>
                </a:lnTo>
                <a:lnTo>
                  <a:pt x="42698" y="13462"/>
                </a:lnTo>
                <a:lnTo>
                  <a:pt x="42192" y="14097"/>
                </a:lnTo>
                <a:lnTo>
                  <a:pt x="41168" y="14986"/>
                </a:lnTo>
                <a:lnTo>
                  <a:pt x="40616" y="15494"/>
                </a:lnTo>
                <a:lnTo>
                  <a:pt x="30865" y="19431"/>
                </a:lnTo>
                <a:lnTo>
                  <a:pt x="30554" y="19431"/>
                </a:lnTo>
                <a:lnTo>
                  <a:pt x="33774" y="19812"/>
                </a:lnTo>
                <a:lnTo>
                  <a:pt x="35740" y="19939"/>
                </a:lnTo>
                <a:lnTo>
                  <a:pt x="36683" y="19939"/>
                </a:lnTo>
                <a:lnTo>
                  <a:pt x="37592" y="20066"/>
                </a:lnTo>
                <a:lnTo>
                  <a:pt x="40064" y="19939"/>
                </a:lnTo>
                <a:lnTo>
                  <a:pt x="40812" y="19812"/>
                </a:lnTo>
                <a:lnTo>
                  <a:pt x="42859" y="19558"/>
                </a:lnTo>
                <a:lnTo>
                  <a:pt x="44078" y="19304"/>
                </a:lnTo>
                <a:lnTo>
                  <a:pt x="45136" y="18923"/>
                </a:lnTo>
                <a:lnTo>
                  <a:pt x="46826" y="18415"/>
                </a:lnTo>
                <a:lnTo>
                  <a:pt x="47459" y="18161"/>
                </a:lnTo>
                <a:lnTo>
                  <a:pt x="48321" y="17653"/>
                </a:lnTo>
                <a:lnTo>
                  <a:pt x="48597" y="17526"/>
                </a:lnTo>
                <a:lnTo>
                  <a:pt x="50563" y="15113"/>
                </a:lnTo>
                <a:lnTo>
                  <a:pt x="50483" y="13716"/>
                </a:lnTo>
                <a:lnTo>
                  <a:pt x="50126" y="12954"/>
                </a:lnTo>
                <a:lnTo>
                  <a:pt x="49655" y="12319"/>
                </a:lnTo>
                <a:close/>
              </a:path>
              <a:path w="57784" h="33020">
                <a:moveTo>
                  <a:pt x="30255" y="3937"/>
                </a:moveTo>
                <a:lnTo>
                  <a:pt x="10614" y="3936"/>
                </a:lnTo>
                <a:lnTo>
                  <a:pt x="14662" y="4190"/>
                </a:lnTo>
                <a:lnTo>
                  <a:pt x="19733" y="4571"/>
                </a:lnTo>
                <a:lnTo>
                  <a:pt x="21113" y="4825"/>
                </a:lnTo>
                <a:lnTo>
                  <a:pt x="24218" y="5334"/>
                </a:lnTo>
                <a:lnTo>
                  <a:pt x="25402" y="5588"/>
                </a:lnTo>
                <a:lnTo>
                  <a:pt x="25793" y="5715"/>
                </a:lnTo>
                <a:lnTo>
                  <a:pt x="24609" y="6096"/>
                </a:lnTo>
                <a:lnTo>
                  <a:pt x="23516" y="6350"/>
                </a:lnTo>
                <a:lnTo>
                  <a:pt x="22527" y="6730"/>
                </a:lnTo>
                <a:lnTo>
                  <a:pt x="18042" y="10032"/>
                </a:lnTo>
                <a:lnTo>
                  <a:pt x="17812" y="10286"/>
                </a:lnTo>
                <a:lnTo>
                  <a:pt x="23355" y="14477"/>
                </a:lnTo>
                <a:lnTo>
                  <a:pt x="25483" y="13716"/>
                </a:lnTo>
                <a:lnTo>
                  <a:pt x="28461" y="12954"/>
                </a:lnTo>
                <a:lnTo>
                  <a:pt x="29404" y="12827"/>
                </a:lnTo>
                <a:lnTo>
                  <a:pt x="30359" y="12573"/>
                </a:lnTo>
                <a:lnTo>
                  <a:pt x="31256" y="12573"/>
                </a:lnTo>
                <a:lnTo>
                  <a:pt x="32946" y="12319"/>
                </a:lnTo>
                <a:lnTo>
                  <a:pt x="49655" y="12319"/>
                </a:lnTo>
                <a:lnTo>
                  <a:pt x="49345" y="12065"/>
                </a:lnTo>
                <a:lnTo>
                  <a:pt x="49034" y="11684"/>
                </a:lnTo>
                <a:lnTo>
                  <a:pt x="48356" y="11176"/>
                </a:lnTo>
                <a:lnTo>
                  <a:pt x="46320" y="10033"/>
                </a:lnTo>
                <a:lnTo>
                  <a:pt x="45251" y="9525"/>
                </a:lnTo>
                <a:lnTo>
                  <a:pt x="44860" y="9271"/>
                </a:lnTo>
                <a:lnTo>
                  <a:pt x="44368" y="9144"/>
                </a:lnTo>
                <a:lnTo>
                  <a:pt x="30278" y="9144"/>
                </a:lnTo>
                <a:lnTo>
                  <a:pt x="30425" y="8763"/>
                </a:lnTo>
                <a:lnTo>
                  <a:pt x="30750" y="7620"/>
                </a:lnTo>
                <a:lnTo>
                  <a:pt x="30710" y="5207"/>
                </a:lnTo>
                <a:lnTo>
                  <a:pt x="30393" y="4191"/>
                </a:lnTo>
                <a:lnTo>
                  <a:pt x="30255" y="3937"/>
                </a:lnTo>
                <a:close/>
              </a:path>
              <a:path w="57784" h="33020">
                <a:moveTo>
                  <a:pt x="36683" y="7874"/>
                </a:moveTo>
                <a:lnTo>
                  <a:pt x="35464" y="7874"/>
                </a:lnTo>
                <a:lnTo>
                  <a:pt x="33498" y="8001"/>
                </a:lnTo>
                <a:lnTo>
                  <a:pt x="32716" y="8255"/>
                </a:lnTo>
                <a:lnTo>
                  <a:pt x="31497" y="8509"/>
                </a:lnTo>
                <a:lnTo>
                  <a:pt x="30278" y="9144"/>
                </a:lnTo>
                <a:lnTo>
                  <a:pt x="44368" y="9144"/>
                </a:lnTo>
                <a:lnTo>
                  <a:pt x="42893" y="8763"/>
                </a:lnTo>
                <a:lnTo>
                  <a:pt x="41122" y="8382"/>
                </a:lnTo>
                <a:lnTo>
                  <a:pt x="39478" y="8128"/>
                </a:lnTo>
                <a:lnTo>
                  <a:pt x="36683" y="7874"/>
                </a:lnTo>
                <a:close/>
              </a:path>
              <a:path w="57784" h="33020">
                <a:moveTo>
                  <a:pt x="25161" y="0"/>
                </a:moveTo>
                <a:lnTo>
                  <a:pt x="21308" y="0"/>
                </a:lnTo>
                <a:lnTo>
                  <a:pt x="20204" y="126"/>
                </a:lnTo>
                <a:lnTo>
                  <a:pt x="18318" y="507"/>
                </a:lnTo>
                <a:lnTo>
                  <a:pt x="17536" y="634"/>
                </a:lnTo>
                <a:lnTo>
                  <a:pt x="16203" y="1142"/>
                </a:lnTo>
                <a:lnTo>
                  <a:pt x="15685" y="1269"/>
                </a:lnTo>
                <a:lnTo>
                  <a:pt x="14742" y="1777"/>
                </a:lnTo>
                <a:lnTo>
                  <a:pt x="14547" y="1904"/>
                </a:lnTo>
                <a:lnTo>
                  <a:pt x="11994" y="2412"/>
                </a:lnTo>
                <a:lnTo>
                  <a:pt x="29286" y="2413"/>
                </a:lnTo>
                <a:lnTo>
                  <a:pt x="28461" y="1524"/>
                </a:lnTo>
                <a:lnTo>
                  <a:pt x="27564" y="762"/>
                </a:lnTo>
                <a:lnTo>
                  <a:pt x="26932" y="254"/>
                </a:lnTo>
                <a:lnTo>
                  <a:pt x="26656" y="127"/>
                </a:lnTo>
                <a:lnTo>
                  <a:pt x="2516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05483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90" h="31750">
                <a:moveTo>
                  <a:pt x="2276" y="0"/>
                </a:moveTo>
                <a:lnTo>
                  <a:pt x="1287" y="508"/>
                </a:lnTo>
                <a:lnTo>
                  <a:pt x="0" y="978"/>
                </a:lnTo>
                <a:lnTo>
                  <a:pt x="2000" y="1879"/>
                </a:lnTo>
                <a:lnTo>
                  <a:pt x="19848" y="6929"/>
                </a:lnTo>
                <a:lnTo>
                  <a:pt x="20837" y="7360"/>
                </a:lnTo>
                <a:lnTo>
                  <a:pt x="35343" y="22082"/>
                </a:lnTo>
                <a:lnTo>
                  <a:pt x="36833" y="25057"/>
                </a:lnTo>
                <a:lnTo>
                  <a:pt x="41479" y="31635"/>
                </a:lnTo>
                <a:lnTo>
                  <a:pt x="41237" y="30735"/>
                </a:lnTo>
                <a:lnTo>
                  <a:pt x="40927" y="29129"/>
                </a:lnTo>
                <a:lnTo>
                  <a:pt x="44699" y="21885"/>
                </a:lnTo>
                <a:lnTo>
                  <a:pt x="66149" y="21885"/>
                </a:lnTo>
                <a:lnTo>
                  <a:pt x="64743" y="21064"/>
                </a:lnTo>
                <a:lnTo>
                  <a:pt x="45676" y="14251"/>
                </a:lnTo>
                <a:lnTo>
                  <a:pt x="43123" y="12645"/>
                </a:lnTo>
                <a:lnTo>
                  <a:pt x="27403" y="6225"/>
                </a:lnTo>
                <a:lnTo>
                  <a:pt x="24643" y="5911"/>
                </a:lnTo>
                <a:lnTo>
                  <a:pt x="10614" y="2701"/>
                </a:lnTo>
                <a:lnTo>
                  <a:pt x="8256" y="2075"/>
                </a:lnTo>
                <a:lnTo>
                  <a:pt x="6048" y="1369"/>
                </a:lnTo>
                <a:lnTo>
                  <a:pt x="3104" y="351"/>
                </a:lnTo>
                <a:lnTo>
                  <a:pt x="2276" y="0"/>
                </a:lnTo>
                <a:close/>
              </a:path>
              <a:path w="72390" h="31750">
                <a:moveTo>
                  <a:pt x="66149" y="21885"/>
                </a:moveTo>
                <a:lnTo>
                  <a:pt x="44929" y="21885"/>
                </a:lnTo>
                <a:lnTo>
                  <a:pt x="47919" y="22082"/>
                </a:lnTo>
                <a:lnTo>
                  <a:pt x="53461" y="22630"/>
                </a:lnTo>
                <a:lnTo>
                  <a:pt x="72332" y="26036"/>
                </a:lnTo>
                <a:lnTo>
                  <a:pt x="69779" y="24196"/>
                </a:lnTo>
                <a:lnTo>
                  <a:pt x="68417" y="23295"/>
                </a:lnTo>
                <a:lnTo>
                  <a:pt x="66149" y="2188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114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24388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241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24503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41" y="0"/>
                </a:moveTo>
                <a:lnTo>
                  <a:pt x="0" y="0"/>
                </a:lnTo>
                <a:lnTo>
                  <a:pt x="126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2463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56"/>
                </a:moveTo>
                <a:lnTo>
                  <a:pt x="0" y="0"/>
                </a:lnTo>
                <a:lnTo>
                  <a:pt x="229" y="0"/>
                </a:lnTo>
                <a:lnTo>
                  <a:pt x="229" y="273"/>
                </a:lnTo>
                <a:lnTo>
                  <a:pt x="0" y="156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2474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195"/>
                </a:moveTo>
                <a:lnTo>
                  <a:pt x="0" y="0"/>
                </a:lnTo>
                <a:lnTo>
                  <a:pt x="229" y="0"/>
                </a:lnTo>
                <a:lnTo>
                  <a:pt x="229" y="352"/>
                </a:lnTo>
                <a:lnTo>
                  <a:pt x="0" y="195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24860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273"/>
                </a:moveTo>
                <a:lnTo>
                  <a:pt x="0" y="0"/>
                </a:lnTo>
                <a:lnTo>
                  <a:pt x="241" y="0"/>
                </a:lnTo>
                <a:lnTo>
                  <a:pt x="241" y="430"/>
                </a:lnTo>
                <a:lnTo>
                  <a:pt x="0" y="273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24975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352"/>
                </a:moveTo>
                <a:lnTo>
                  <a:pt x="0" y="0"/>
                </a:lnTo>
                <a:lnTo>
                  <a:pt x="241" y="0"/>
                </a:lnTo>
                <a:lnTo>
                  <a:pt x="241" y="508"/>
                </a:lnTo>
                <a:lnTo>
                  <a:pt x="0" y="352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25101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275" y="0"/>
                </a:lnTo>
                <a:lnTo>
                  <a:pt x="275" y="548"/>
                </a:lnTo>
                <a:lnTo>
                  <a:pt x="114" y="469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25216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08"/>
                </a:moveTo>
                <a:lnTo>
                  <a:pt x="0" y="0"/>
                </a:lnTo>
                <a:lnTo>
                  <a:pt x="160" y="0"/>
                </a:lnTo>
                <a:lnTo>
                  <a:pt x="275" y="587"/>
                </a:lnTo>
                <a:lnTo>
                  <a:pt x="80" y="548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25377" y="617325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548"/>
                </a:moveTo>
                <a:lnTo>
                  <a:pt x="0" y="0"/>
                </a:lnTo>
                <a:lnTo>
                  <a:pt x="229" y="0"/>
                </a:lnTo>
                <a:lnTo>
                  <a:pt x="229" y="626"/>
                </a:lnTo>
                <a:lnTo>
                  <a:pt x="0" y="548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25492" y="617325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587"/>
                </a:moveTo>
                <a:lnTo>
                  <a:pt x="0" y="0"/>
                </a:lnTo>
                <a:lnTo>
                  <a:pt x="229" y="0"/>
                </a:lnTo>
                <a:lnTo>
                  <a:pt x="229" y="665"/>
                </a:lnTo>
                <a:lnTo>
                  <a:pt x="0" y="587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25607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665"/>
                </a:moveTo>
                <a:lnTo>
                  <a:pt x="0" y="38"/>
                </a:lnTo>
                <a:lnTo>
                  <a:pt x="241" y="0"/>
                </a:lnTo>
                <a:lnTo>
                  <a:pt x="241" y="743"/>
                </a:lnTo>
                <a:lnTo>
                  <a:pt x="0" y="665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25722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04"/>
                </a:moveTo>
                <a:lnTo>
                  <a:pt x="0" y="38"/>
                </a:lnTo>
                <a:lnTo>
                  <a:pt x="241" y="0"/>
                </a:lnTo>
                <a:lnTo>
                  <a:pt x="241" y="783"/>
                </a:lnTo>
                <a:lnTo>
                  <a:pt x="0" y="704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2584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43"/>
                </a:moveTo>
                <a:lnTo>
                  <a:pt x="0" y="0"/>
                </a:lnTo>
                <a:lnTo>
                  <a:pt x="229" y="0"/>
                </a:lnTo>
                <a:lnTo>
                  <a:pt x="229" y="822"/>
                </a:lnTo>
                <a:lnTo>
                  <a:pt x="0" y="743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2596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783"/>
                </a:moveTo>
                <a:lnTo>
                  <a:pt x="0" y="0"/>
                </a:lnTo>
                <a:lnTo>
                  <a:pt x="229" y="0"/>
                </a:lnTo>
                <a:lnTo>
                  <a:pt x="229" y="861"/>
                </a:lnTo>
                <a:lnTo>
                  <a:pt x="0" y="783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2607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22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22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2619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861"/>
                </a:moveTo>
                <a:lnTo>
                  <a:pt x="0" y="0"/>
                </a:lnTo>
                <a:lnTo>
                  <a:pt x="241" y="0"/>
                </a:lnTo>
                <a:lnTo>
                  <a:pt x="241" y="900"/>
                </a:lnTo>
                <a:lnTo>
                  <a:pt x="0" y="861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632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275" y="0"/>
                </a:lnTo>
                <a:lnTo>
                  <a:pt x="275" y="939"/>
                </a:lnTo>
                <a:lnTo>
                  <a:pt x="114" y="90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2643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00"/>
                </a:moveTo>
                <a:lnTo>
                  <a:pt x="0" y="0"/>
                </a:lnTo>
                <a:lnTo>
                  <a:pt x="160" y="0"/>
                </a:lnTo>
                <a:lnTo>
                  <a:pt x="275" y="979"/>
                </a:lnTo>
                <a:lnTo>
                  <a:pt x="0" y="90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2659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978"/>
                </a:moveTo>
                <a:lnTo>
                  <a:pt x="0" y="38"/>
                </a:lnTo>
                <a:lnTo>
                  <a:pt x="229" y="0"/>
                </a:lnTo>
                <a:lnTo>
                  <a:pt x="229" y="1057"/>
                </a:lnTo>
                <a:lnTo>
                  <a:pt x="0" y="97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2671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18"/>
                </a:moveTo>
                <a:lnTo>
                  <a:pt x="0" y="38"/>
                </a:lnTo>
                <a:lnTo>
                  <a:pt x="229" y="0"/>
                </a:lnTo>
                <a:lnTo>
                  <a:pt x="229" y="1096"/>
                </a:lnTo>
                <a:lnTo>
                  <a:pt x="0" y="101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26826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57"/>
                </a:moveTo>
                <a:lnTo>
                  <a:pt x="0" y="0"/>
                </a:lnTo>
                <a:lnTo>
                  <a:pt x="241" y="0"/>
                </a:lnTo>
                <a:lnTo>
                  <a:pt x="241" y="1134"/>
                </a:lnTo>
                <a:lnTo>
                  <a:pt x="0" y="1057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2694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096"/>
                </a:moveTo>
                <a:lnTo>
                  <a:pt x="0" y="0"/>
                </a:lnTo>
                <a:lnTo>
                  <a:pt x="241" y="0"/>
                </a:lnTo>
                <a:lnTo>
                  <a:pt x="241" y="1173"/>
                </a:lnTo>
                <a:lnTo>
                  <a:pt x="0" y="1096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2706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34"/>
                </a:moveTo>
                <a:lnTo>
                  <a:pt x="0" y="0"/>
                </a:lnTo>
                <a:lnTo>
                  <a:pt x="229" y="0"/>
                </a:lnTo>
                <a:lnTo>
                  <a:pt x="229" y="1212"/>
                </a:lnTo>
                <a:lnTo>
                  <a:pt x="0" y="1134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2718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29" y="0"/>
                </a:lnTo>
                <a:lnTo>
                  <a:pt x="229" y="1252"/>
                </a:lnTo>
                <a:lnTo>
                  <a:pt x="0" y="1173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27298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52"/>
                </a:moveTo>
                <a:lnTo>
                  <a:pt x="0" y="40"/>
                </a:lnTo>
                <a:lnTo>
                  <a:pt x="241" y="0"/>
                </a:lnTo>
                <a:lnTo>
                  <a:pt x="241" y="1331"/>
                </a:lnTo>
                <a:lnTo>
                  <a:pt x="0" y="1252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27413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292"/>
                </a:moveTo>
                <a:lnTo>
                  <a:pt x="0" y="40"/>
                </a:lnTo>
                <a:lnTo>
                  <a:pt x="275" y="0"/>
                </a:lnTo>
                <a:lnTo>
                  <a:pt x="275" y="1370"/>
                </a:lnTo>
                <a:lnTo>
                  <a:pt x="126" y="1331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2753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31"/>
                </a:moveTo>
                <a:lnTo>
                  <a:pt x="0" y="0"/>
                </a:lnTo>
                <a:lnTo>
                  <a:pt x="149" y="0"/>
                </a:lnTo>
                <a:lnTo>
                  <a:pt x="275" y="1409"/>
                </a:lnTo>
                <a:lnTo>
                  <a:pt x="0" y="1331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2768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370"/>
                </a:moveTo>
                <a:lnTo>
                  <a:pt x="0" y="0"/>
                </a:lnTo>
                <a:lnTo>
                  <a:pt x="241" y="0"/>
                </a:lnTo>
                <a:lnTo>
                  <a:pt x="241" y="1448"/>
                </a:lnTo>
                <a:lnTo>
                  <a:pt x="0" y="137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2781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09"/>
                </a:moveTo>
                <a:lnTo>
                  <a:pt x="0" y="0"/>
                </a:lnTo>
                <a:lnTo>
                  <a:pt x="229" y="0"/>
                </a:lnTo>
                <a:lnTo>
                  <a:pt x="229" y="1488"/>
                </a:lnTo>
                <a:lnTo>
                  <a:pt x="0" y="1409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27930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448"/>
                </a:moveTo>
                <a:lnTo>
                  <a:pt x="0" y="0"/>
                </a:lnTo>
                <a:lnTo>
                  <a:pt x="229" y="0"/>
                </a:lnTo>
                <a:lnTo>
                  <a:pt x="229" y="1527"/>
                </a:lnTo>
                <a:lnTo>
                  <a:pt x="0" y="1448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28045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27"/>
                </a:moveTo>
                <a:lnTo>
                  <a:pt x="0" y="38"/>
                </a:lnTo>
                <a:lnTo>
                  <a:pt x="241" y="0"/>
                </a:lnTo>
                <a:lnTo>
                  <a:pt x="241" y="1644"/>
                </a:lnTo>
                <a:lnTo>
                  <a:pt x="0" y="1527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28160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566"/>
                </a:moveTo>
                <a:lnTo>
                  <a:pt x="0" y="38"/>
                </a:lnTo>
                <a:lnTo>
                  <a:pt x="241" y="0"/>
                </a:lnTo>
                <a:lnTo>
                  <a:pt x="241" y="1683"/>
                </a:lnTo>
                <a:lnTo>
                  <a:pt x="0" y="1566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28287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44"/>
                </a:moveTo>
                <a:lnTo>
                  <a:pt x="0" y="0"/>
                </a:lnTo>
                <a:lnTo>
                  <a:pt x="229" y="0"/>
                </a:lnTo>
                <a:lnTo>
                  <a:pt x="229" y="1723"/>
                </a:lnTo>
                <a:lnTo>
                  <a:pt x="0" y="1644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28402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683"/>
                </a:moveTo>
                <a:lnTo>
                  <a:pt x="0" y="0"/>
                </a:lnTo>
                <a:lnTo>
                  <a:pt x="229" y="0"/>
                </a:lnTo>
                <a:lnTo>
                  <a:pt x="229" y="1762"/>
                </a:lnTo>
                <a:lnTo>
                  <a:pt x="0" y="1683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2851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762"/>
                </a:moveTo>
                <a:lnTo>
                  <a:pt x="0" y="38"/>
                </a:lnTo>
                <a:lnTo>
                  <a:pt x="241" y="0"/>
                </a:lnTo>
                <a:lnTo>
                  <a:pt x="241" y="1840"/>
                </a:lnTo>
                <a:lnTo>
                  <a:pt x="0" y="1762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28632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1801"/>
                </a:moveTo>
                <a:lnTo>
                  <a:pt x="0" y="38"/>
                </a:lnTo>
                <a:lnTo>
                  <a:pt x="275" y="0"/>
                </a:lnTo>
                <a:lnTo>
                  <a:pt x="275" y="1879"/>
                </a:lnTo>
                <a:lnTo>
                  <a:pt x="126" y="184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2875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40"/>
                </a:moveTo>
                <a:lnTo>
                  <a:pt x="0" y="0"/>
                </a:lnTo>
                <a:lnTo>
                  <a:pt x="149" y="0"/>
                </a:lnTo>
                <a:lnTo>
                  <a:pt x="264" y="1918"/>
                </a:lnTo>
                <a:lnTo>
                  <a:pt x="0" y="184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28908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879"/>
                </a:moveTo>
                <a:lnTo>
                  <a:pt x="0" y="0"/>
                </a:lnTo>
                <a:lnTo>
                  <a:pt x="241" y="0"/>
                </a:lnTo>
                <a:lnTo>
                  <a:pt x="241" y="1957"/>
                </a:lnTo>
                <a:lnTo>
                  <a:pt x="0" y="1879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29023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57"/>
                </a:moveTo>
                <a:lnTo>
                  <a:pt x="0" y="38"/>
                </a:lnTo>
                <a:lnTo>
                  <a:pt x="241" y="0"/>
                </a:lnTo>
                <a:lnTo>
                  <a:pt x="241" y="2036"/>
                </a:lnTo>
                <a:lnTo>
                  <a:pt x="0" y="1957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2914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1996"/>
                </a:moveTo>
                <a:lnTo>
                  <a:pt x="0" y="38"/>
                </a:lnTo>
                <a:lnTo>
                  <a:pt x="229" y="0"/>
                </a:lnTo>
                <a:lnTo>
                  <a:pt x="229" y="2075"/>
                </a:lnTo>
                <a:lnTo>
                  <a:pt x="0" y="1996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2926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36"/>
                </a:moveTo>
                <a:lnTo>
                  <a:pt x="0" y="0"/>
                </a:lnTo>
                <a:lnTo>
                  <a:pt x="241" y="0"/>
                </a:lnTo>
                <a:lnTo>
                  <a:pt x="241" y="2114"/>
                </a:lnTo>
                <a:lnTo>
                  <a:pt x="0" y="2036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2937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075"/>
                </a:moveTo>
                <a:lnTo>
                  <a:pt x="0" y="0"/>
                </a:lnTo>
                <a:lnTo>
                  <a:pt x="241" y="0"/>
                </a:lnTo>
                <a:lnTo>
                  <a:pt x="241" y="2192"/>
                </a:lnTo>
                <a:lnTo>
                  <a:pt x="0" y="2075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2950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53"/>
                </a:moveTo>
                <a:lnTo>
                  <a:pt x="0" y="38"/>
                </a:lnTo>
                <a:lnTo>
                  <a:pt x="229" y="0"/>
                </a:lnTo>
                <a:lnTo>
                  <a:pt x="229" y="2271"/>
                </a:lnTo>
                <a:lnTo>
                  <a:pt x="0" y="2153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14" y="0"/>
                </a:moveTo>
                <a:lnTo>
                  <a:pt x="0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29736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275" y="0"/>
                </a:moveTo>
                <a:lnTo>
                  <a:pt x="0" y="0"/>
                </a:lnTo>
                <a:lnTo>
                  <a:pt x="0" y="2271"/>
                </a:lnTo>
                <a:lnTo>
                  <a:pt x="160" y="1996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29851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2114"/>
                </a:moveTo>
                <a:lnTo>
                  <a:pt x="0" y="0"/>
                </a:lnTo>
                <a:lnTo>
                  <a:pt x="275" y="0"/>
                </a:lnTo>
                <a:lnTo>
                  <a:pt x="275" y="1291"/>
                </a:lnTo>
                <a:lnTo>
                  <a:pt x="0" y="2114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30012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29" y="38"/>
                </a:moveTo>
                <a:lnTo>
                  <a:pt x="0" y="38"/>
                </a:lnTo>
                <a:lnTo>
                  <a:pt x="0" y="1761"/>
                </a:lnTo>
                <a:lnTo>
                  <a:pt x="229" y="900"/>
                </a:lnTo>
                <a:lnTo>
                  <a:pt x="229" y="38"/>
                </a:lnTo>
                <a:close/>
              </a:path>
              <a:path w="634" h="1904">
                <a:moveTo>
                  <a:pt x="229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30127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241" y="0"/>
                </a:moveTo>
                <a:lnTo>
                  <a:pt x="0" y="1330"/>
                </a:lnTo>
                <a:lnTo>
                  <a:pt x="241" y="430"/>
                </a:lnTo>
                <a:lnTo>
                  <a:pt x="241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30242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41" y="0"/>
                </a:moveTo>
                <a:lnTo>
                  <a:pt x="0" y="0"/>
                </a:lnTo>
                <a:lnTo>
                  <a:pt x="0" y="900"/>
                </a:lnTo>
                <a:lnTo>
                  <a:pt x="241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30368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430"/>
                </a:moveTo>
                <a:lnTo>
                  <a:pt x="0" y="0"/>
                </a:lnTo>
                <a:lnTo>
                  <a:pt x="34" y="234"/>
                </a:lnTo>
                <a:lnTo>
                  <a:pt x="0" y="43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16994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4" h="46354">
                <a:moveTo>
                  <a:pt x="15812" y="27054"/>
                </a:moveTo>
                <a:lnTo>
                  <a:pt x="15616" y="27719"/>
                </a:lnTo>
                <a:lnTo>
                  <a:pt x="15490" y="27954"/>
                </a:lnTo>
                <a:lnTo>
                  <a:pt x="15294" y="28542"/>
                </a:lnTo>
                <a:lnTo>
                  <a:pt x="15179" y="28776"/>
                </a:lnTo>
                <a:lnTo>
                  <a:pt x="15064" y="29129"/>
                </a:lnTo>
                <a:lnTo>
                  <a:pt x="14938" y="29364"/>
                </a:lnTo>
                <a:lnTo>
                  <a:pt x="14869" y="29560"/>
                </a:lnTo>
                <a:lnTo>
                  <a:pt x="14512" y="30225"/>
                </a:lnTo>
                <a:lnTo>
                  <a:pt x="14153" y="31008"/>
                </a:lnTo>
                <a:lnTo>
                  <a:pt x="13684" y="31753"/>
                </a:lnTo>
                <a:lnTo>
                  <a:pt x="13569" y="32027"/>
                </a:lnTo>
                <a:lnTo>
                  <a:pt x="13440" y="32183"/>
                </a:lnTo>
                <a:lnTo>
                  <a:pt x="12822" y="33162"/>
                </a:lnTo>
                <a:lnTo>
                  <a:pt x="12661" y="33357"/>
                </a:lnTo>
                <a:lnTo>
                  <a:pt x="6761" y="38213"/>
                </a:lnTo>
                <a:lnTo>
                  <a:pt x="6612" y="38487"/>
                </a:lnTo>
                <a:lnTo>
                  <a:pt x="5738" y="38800"/>
                </a:lnTo>
                <a:lnTo>
                  <a:pt x="3035" y="40287"/>
                </a:lnTo>
                <a:lnTo>
                  <a:pt x="1540" y="40993"/>
                </a:lnTo>
                <a:lnTo>
                  <a:pt x="95" y="41580"/>
                </a:lnTo>
                <a:lnTo>
                  <a:pt x="0" y="44672"/>
                </a:lnTo>
                <a:lnTo>
                  <a:pt x="1264" y="44908"/>
                </a:lnTo>
                <a:lnTo>
                  <a:pt x="3576" y="45378"/>
                </a:lnTo>
                <a:lnTo>
                  <a:pt x="6336" y="46043"/>
                </a:lnTo>
                <a:lnTo>
                  <a:pt x="8222" y="46043"/>
                </a:lnTo>
                <a:lnTo>
                  <a:pt x="10108" y="45965"/>
                </a:lnTo>
                <a:lnTo>
                  <a:pt x="24689" y="43890"/>
                </a:lnTo>
                <a:lnTo>
                  <a:pt x="26380" y="43538"/>
                </a:lnTo>
                <a:lnTo>
                  <a:pt x="28001" y="43146"/>
                </a:lnTo>
                <a:lnTo>
                  <a:pt x="30980" y="42363"/>
                </a:lnTo>
                <a:lnTo>
                  <a:pt x="33693" y="41580"/>
                </a:lnTo>
                <a:lnTo>
                  <a:pt x="1023" y="41540"/>
                </a:lnTo>
                <a:lnTo>
                  <a:pt x="1736" y="41384"/>
                </a:lnTo>
                <a:lnTo>
                  <a:pt x="14547" y="31165"/>
                </a:lnTo>
                <a:lnTo>
                  <a:pt x="17260" y="31008"/>
                </a:lnTo>
                <a:lnTo>
                  <a:pt x="22378" y="30774"/>
                </a:lnTo>
                <a:lnTo>
                  <a:pt x="29174" y="30578"/>
                </a:lnTo>
                <a:lnTo>
                  <a:pt x="29761" y="30578"/>
                </a:lnTo>
                <a:lnTo>
                  <a:pt x="28312" y="27680"/>
                </a:lnTo>
                <a:lnTo>
                  <a:pt x="28172" y="27289"/>
                </a:lnTo>
                <a:lnTo>
                  <a:pt x="19273" y="27289"/>
                </a:lnTo>
                <a:lnTo>
                  <a:pt x="17893" y="27250"/>
                </a:lnTo>
                <a:lnTo>
                  <a:pt x="16708" y="27172"/>
                </a:lnTo>
                <a:lnTo>
                  <a:pt x="15812" y="27054"/>
                </a:lnTo>
                <a:close/>
              </a:path>
              <a:path w="38734" h="46354">
                <a:moveTo>
                  <a:pt x="30037" y="31008"/>
                </a:moveTo>
                <a:lnTo>
                  <a:pt x="34291" y="35824"/>
                </a:lnTo>
                <a:lnTo>
                  <a:pt x="33027" y="36216"/>
                </a:lnTo>
                <a:lnTo>
                  <a:pt x="31727" y="36569"/>
                </a:lnTo>
                <a:lnTo>
                  <a:pt x="30393" y="36881"/>
                </a:lnTo>
                <a:lnTo>
                  <a:pt x="29059" y="37234"/>
                </a:lnTo>
                <a:lnTo>
                  <a:pt x="1931" y="41462"/>
                </a:lnTo>
                <a:lnTo>
                  <a:pt x="1264" y="41540"/>
                </a:lnTo>
                <a:lnTo>
                  <a:pt x="33724" y="41540"/>
                </a:lnTo>
                <a:lnTo>
                  <a:pt x="34165" y="40954"/>
                </a:lnTo>
                <a:lnTo>
                  <a:pt x="34682" y="40444"/>
                </a:lnTo>
                <a:lnTo>
                  <a:pt x="34796" y="40287"/>
                </a:lnTo>
                <a:lnTo>
                  <a:pt x="35073" y="40053"/>
                </a:lnTo>
                <a:lnTo>
                  <a:pt x="35234" y="39857"/>
                </a:lnTo>
                <a:lnTo>
                  <a:pt x="35464" y="39622"/>
                </a:lnTo>
                <a:lnTo>
                  <a:pt x="35625" y="39505"/>
                </a:lnTo>
                <a:lnTo>
                  <a:pt x="35821" y="39309"/>
                </a:lnTo>
                <a:lnTo>
                  <a:pt x="36097" y="39113"/>
                </a:lnTo>
                <a:lnTo>
                  <a:pt x="36327" y="38957"/>
                </a:lnTo>
                <a:lnTo>
                  <a:pt x="36522" y="38761"/>
                </a:lnTo>
                <a:lnTo>
                  <a:pt x="37120" y="38369"/>
                </a:lnTo>
                <a:lnTo>
                  <a:pt x="37592" y="38095"/>
                </a:lnTo>
                <a:lnTo>
                  <a:pt x="37868" y="37938"/>
                </a:lnTo>
                <a:lnTo>
                  <a:pt x="38098" y="37781"/>
                </a:lnTo>
                <a:lnTo>
                  <a:pt x="31512" y="32927"/>
                </a:lnTo>
                <a:lnTo>
                  <a:pt x="30037" y="31008"/>
                </a:lnTo>
                <a:close/>
              </a:path>
              <a:path w="38734" h="46354">
                <a:moveTo>
                  <a:pt x="15651" y="27484"/>
                </a:moveTo>
                <a:close/>
              </a:path>
              <a:path w="38734" h="46354">
                <a:moveTo>
                  <a:pt x="18330" y="0"/>
                </a:moveTo>
                <a:lnTo>
                  <a:pt x="12661" y="7321"/>
                </a:lnTo>
                <a:lnTo>
                  <a:pt x="12776" y="8338"/>
                </a:lnTo>
                <a:lnTo>
                  <a:pt x="15260" y="15661"/>
                </a:lnTo>
                <a:lnTo>
                  <a:pt x="15846" y="17108"/>
                </a:lnTo>
                <a:lnTo>
                  <a:pt x="16080" y="17971"/>
                </a:lnTo>
                <a:lnTo>
                  <a:pt x="16318" y="18988"/>
                </a:lnTo>
                <a:lnTo>
                  <a:pt x="16433" y="19810"/>
                </a:lnTo>
                <a:lnTo>
                  <a:pt x="16527" y="23256"/>
                </a:lnTo>
                <a:lnTo>
                  <a:pt x="16364" y="24705"/>
                </a:lnTo>
                <a:lnTo>
                  <a:pt x="16122" y="25879"/>
                </a:lnTo>
                <a:lnTo>
                  <a:pt x="15812" y="27054"/>
                </a:lnTo>
                <a:lnTo>
                  <a:pt x="16708" y="27172"/>
                </a:lnTo>
                <a:lnTo>
                  <a:pt x="17893" y="27250"/>
                </a:lnTo>
                <a:lnTo>
                  <a:pt x="19273" y="27289"/>
                </a:lnTo>
                <a:lnTo>
                  <a:pt x="20802" y="27289"/>
                </a:lnTo>
                <a:lnTo>
                  <a:pt x="22447" y="27250"/>
                </a:lnTo>
                <a:lnTo>
                  <a:pt x="25126" y="27054"/>
                </a:lnTo>
                <a:lnTo>
                  <a:pt x="26069" y="26937"/>
                </a:lnTo>
                <a:lnTo>
                  <a:pt x="26978" y="26780"/>
                </a:lnTo>
                <a:lnTo>
                  <a:pt x="27921" y="26584"/>
                </a:lnTo>
                <a:lnTo>
                  <a:pt x="27599" y="25527"/>
                </a:lnTo>
                <a:lnTo>
                  <a:pt x="27323" y="24431"/>
                </a:lnTo>
                <a:lnTo>
                  <a:pt x="27093" y="23256"/>
                </a:lnTo>
                <a:lnTo>
                  <a:pt x="26782" y="20750"/>
                </a:lnTo>
                <a:lnTo>
                  <a:pt x="26879" y="15661"/>
                </a:lnTo>
                <a:lnTo>
                  <a:pt x="30183" y="2114"/>
                </a:lnTo>
                <a:lnTo>
                  <a:pt x="28427" y="2114"/>
                </a:lnTo>
                <a:lnTo>
                  <a:pt x="21469" y="586"/>
                </a:lnTo>
                <a:lnTo>
                  <a:pt x="20411" y="273"/>
                </a:lnTo>
                <a:lnTo>
                  <a:pt x="19066" y="38"/>
                </a:lnTo>
                <a:lnTo>
                  <a:pt x="18330" y="0"/>
                </a:lnTo>
                <a:close/>
              </a:path>
              <a:path w="38734" h="46354">
                <a:moveTo>
                  <a:pt x="27921" y="26584"/>
                </a:moveTo>
                <a:lnTo>
                  <a:pt x="20802" y="27289"/>
                </a:lnTo>
                <a:lnTo>
                  <a:pt x="28172" y="27289"/>
                </a:lnTo>
                <a:lnTo>
                  <a:pt x="27921" y="26584"/>
                </a:lnTo>
                <a:close/>
              </a:path>
              <a:path w="38734" h="46354">
                <a:moveTo>
                  <a:pt x="30198" y="2074"/>
                </a:moveTo>
                <a:lnTo>
                  <a:pt x="29370" y="2114"/>
                </a:lnTo>
                <a:lnTo>
                  <a:pt x="30183" y="211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10784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59" h="71754">
                <a:moveTo>
                  <a:pt x="6060" y="51561"/>
                </a:moveTo>
                <a:lnTo>
                  <a:pt x="2081" y="63753"/>
                </a:lnTo>
                <a:lnTo>
                  <a:pt x="1805" y="64261"/>
                </a:lnTo>
                <a:lnTo>
                  <a:pt x="1057" y="65150"/>
                </a:lnTo>
                <a:lnTo>
                  <a:pt x="793" y="65531"/>
                </a:lnTo>
                <a:lnTo>
                  <a:pt x="275" y="66166"/>
                </a:lnTo>
                <a:lnTo>
                  <a:pt x="862" y="66928"/>
                </a:lnTo>
                <a:lnTo>
                  <a:pt x="1057" y="67055"/>
                </a:lnTo>
                <a:lnTo>
                  <a:pt x="4875" y="68325"/>
                </a:lnTo>
                <a:lnTo>
                  <a:pt x="6531" y="69087"/>
                </a:lnTo>
                <a:lnTo>
                  <a:pt x="7946" y="69595"/>
                </a:lnTo>
                <a:lnTo>
                  <a:pt x="8808" y="69849"/>
                </a:lnTo>
                <a:lnTo>
                  <a:pt x="9004" y="69976"/>
                </a:lnTo>
                <a:lnTo>
                  <a:pt x="9165" y="69976"/>
                </a:lnTo>
                <a:lnTo>
                  <a:pt x="11131" y="70484"/>
                </a:lnTo>
                <a:lnTo>
                  <a:pt x="13489" y="70865"/>
                </a:lnTo>
                <a:lnTo>
                  <a:pt x="17571" y="71246"/>
                </a:lnTo>
                <a:lnTo>
                  <a:pt x="18786" y="71143"/>
                </a:lnTo>
                <a:lnTo>
                  <a:pt x="18479" y="71119"/>
                </a:lnTo>
                <a:lnTo>
                  <a:pt x="18318" y="70992"/>
                </a:lnTo>
                <a:lnTo>
                  <a:pt x="22803" y="70992"/>
                </a:lnTo>
                <a:lnTo>
                  <a:pt x="23792" y="70611"/>
                </a:lnTo>
                <a:lnTo>
                  <a:pt x="24333" y="70484"/>
                </a:lnTo>
                <a:lnTo>
                  <a:pt x="25483" y="69976"/>
                </a:lnTo>
                <a:lnTo>
                  <a:pt x="26069" y="69595"/>
                </a:lnTo>
                <a:lnTo>
                  <a:pt x="27369" y="68833"/>
                </a:lnTo>
                <a:lnTo>
                  <a:pt x="28920" y="67817"/>
                </a:lnTo>
                <a:lnTo>
                  <a:pt x="19859" y="67817"/>
                </a:lnTo>
                <a:lnTo>
                  <a:pt x="19618" y="67690"/>
                </a:lnTo>
                <a:lnTo>
                  <a:pt x="30002" y="62356"/>
                </a:lnTo>
                <a:lnTo>
                  <a:pt x="29531" y="61721"/>
                </a:lnTo>
                <a:lnTo>
                  <a:pt x="29013" y="61213"/>
                </a:lnTo>
                <a:lnTo>
                  <a:pt x="28461" y="60578"/>
                </a:lnTo>
                <a:lnTo>
                  <a:pt x="8371" y="51942"/>
                </a:lnTo>
                <a:lnTo>
                  <a:pt x="6060" y="51561"/>
                </a:lnTo>
                <a:close/>
              </a:path>
              <a:path w="60959" h="71754">
                <a:moveTo>
                  <a:pt x="22803" y="70992"/>
                </a:moveTo>
                <a:lnTo>
                  <a:pt x="18318" y="70992"/>
                </a:lnTo>
                <a:lnTo>
                  <a:pt x="19066" y="71119"/>
                </a:lnTo>
                <a:lnTo>
                  <a:pt x="18786" y="71143"/>
                </a:lnTo>
                <a:lnTo>
                  <a:pt x="19066" y="71246"/>
                </a:lnTo>
                <a:lnTo>
                  <a:pt x="21469" y="71246"/>
                </a:lnTo>
                <a:lnTo>
                  <a:pt x="22332" y="71119"/>
                </a:lnTo>
                <a:lnTo>
                  <a:pt x="22803" y="70992"/>
                </a:lnTo>
                <a:close/>
              </a:path>
              <a:path w="60959" h="71754">
                <a:moveTo>
                  <a:pt x="21228" y="67690"/>
                </a:moveTo>
                <a:lnTo>
                  <a:pt x="19618" y="67690"/>
                </a:lnTo>
                <a:lnTo>
                  <a:pt x="19859" y="67817"/>
                </a:lnTo>
                <a:lnTo>
                  <a:pt x="20411" y="67817"/>
                </a:lnTo>
                <a:lnTo>
                  <a:pt x="21228" y="67690"/>
                </a:lnTo>
                <a:close/>
              </a:path>
              <a:path w="60959" h="71754">
                <a:moveTo>
                  <a:pt x="53749" y="41656"/>
                </a:moveTo>
                <a:lnTo>
                  <a:pt x="44388" y="41656"/>
                </a:lnTo>
                <a:lnTo>
                  <a:pt x="44181" y="41783"/>
                </a:lnTo>
                <a:lnTo>
                  <a:pt x="43560" y="42164"/>
                </a:lnTo>
                <a:lnTo>
                  <a:pt x="42813" y="42672"/>
                </a:lnTo>
                <a:lnTo>
                  <a:pt x="42111" y="43180"/>
                </a:lnTo>
                <a:lnTo>
                  <a:pt x="41479" y="43815"/>
                </a:lnTo>
                <a:lnTo>
                  <a:pt x="40892" y="44323"/>
                </a:lnTo>
                <a:lnTo>
                  <a:pt x="39478" y="46101"/>
                </a:lnTo>
                <a:lnTo>
                  <a:pt x="38778" y="47244"/>
                </a:lnTo>
                <a:lnTo>
                  <a:pt x="37937" y="48895"/>
                </a:lnTo>
                <a:lnTo>
                  <a:pt x="36798" y="52450"/>
                </a:lnTo>
                <a:lnTo>
                  <a:pt x="36120" y="54101"/>
                </a:lnTo>
                <a:lnTo>
                  <a:pt x="30508" y="61975"/>
                </a:lnTo>
                <a:lnTo>
                  <a:pt x="28783" y="63499"/>
                </a:lnTo>
                <a:lnTo>
                  <a:pt x="27645" y="64388"/>
                </a:lnTo>
                <a:lnTo>
                  <a:pt x="27346" y="64595"/>
                </a:lnTo>
                <a:lnTo>
                  <a:pt x="26656" y="65150"/>
                </a:lnTo>
                <a:lnTo>
                  <a:pt x="26046" y="65531"/>
                </a:lnTo>
                <a:lnTo>
                  <a:pt x="25552" y="65912"/>
                </a:lnTo>
                <a:lnTo>
                  <a:pt x="24655" y="66420"/>
                </a:lnTo>
                <a:lnTo>
                  <a:pt x="24110" y="66659"/>
                </a:lnTo>
                <a:lnTo>
                  <a:pt x="23861" y="66801"/>
                </a:lnTo>
                <a:lnTo>
                  <a:pt x="23079" y="67182"/>
                </a:lnTo>
                <a:lnTo>
                  <a:pt x="22573" y="67331"/>
                </a:lnTo>
                <a:lnTo>
                  <a:pt x="22332" y="67436"/>
                </a:lnTo>
                <a:lnTo>
                  <a:pt x="20756" y="67817"/>
                </a:lnTo>
                <a:lnTo>
                  <a:pt x="28920" y="67817"/>
                </a:lnTo>
                <a:lnTo>
                  <a:pt x="30198" y="66928"/>
                </a:lnTo>
                <a:lnTo>
                  <a:pt x="31788" y="65517"/>
                </a:lnTo>
                <a:lnTo>
                  <a:pt x="32294" y="65023"/>
                </a:lnTo>
                <a:lnTo>
                  <a:pt x="32555" y="64769"/>
                </a:lnTo>
                <a:lnTo>
                  <a:pt x="32785" y="64769"/>
                </a:lnTo>
                <a:lnTo>
                  <a:pt x="33383" y="64261"/>
                </a:lnTo>
                <a:lnTo>
                  <a:pt x="33889" y="63880"/>
                </a:lnTo>
                <a:lnTo>
                  <a:pt x="34567" y="63118"/>
                </a:lnTo>
                <a:lnTo>
                  <a:pt x="35073" y="62610"/>
                </a:lnTo>
                <a:lnTo>
                  <a:pt x="36407" y="60959"/>
                </a:lnTo>
                <a:lnTo>
                  <a:pt x="41398" y="49657"/>
                </a:lnTo>
                <a:lnTo>
                  <a:pt x="42261" y="48260"/>
                </a:lnTo>
                <a:lnTo>
                  <a:pt x="49149" y="43815"/>
                </a:lnTo>
                <a:lnTo>
                  <a:pt x="50046" y="43434"/>
                </a:lnTo>
                <a:lnTo>
                  <a:pt x="51345" y="42926"/>
                </a:lnTo>
                <a:lnTo>
                  <a:pt x="52093" y="42672"/>
                </a:lnTo>
                <a:lnTo>
                  <a:pt x="52886" y="42164"/>
                </a:lnTo>
                <a:lnTo>
                  <a:pt x="53533" y="41783"/>
                </a:lnTo>
                <a:lnTo>
                  <a:pt x="44354" y="41783"/>
                </a:lnTo>
                <a:lnTo>
                  <a:pt x="53615" y="41734"/>
                </a:lnTo>
                <a:lnTo>
                  <a:pt x="53749" y="41656"/>
                </a:lnTo>
                <a:close/>
              </a:path>
              <a:path w="60959" h="71754">
                <a:moveTo>
                  <a:pt x="32335" y="64984"/>
                </a:moveTo>
                <a:lnTo>
                  <a:pt x="32199" y="65023"/>
                </a:lnTo>
                <a:lnTo>
                  <a:pt x="32335" y="64984"/>
                </a:lnTo>
                <a:close/>
              </a:path>
              <a:path w="60959" h="71754">
                <a:moveTo>
                  <a:pt x="32785" y="64769"/>
                </a:moveTo>
                <a:lnTo>
                  <a:pt x="32555" y="64769"/>
                </a:lnTo>
                <a:lnTo>
                  <a:pt x="32335" y="64984"/>
                </a:lnTo>
                <a:lnTo>
                  <a:pt x="32636" y="64896"/>
                </a:lnTo>
                <a:lnTo>
                  <a:pt x="32785" y="64769"/>
                </a:lnTo>
                <a:close/>
              </a:path>
              <a:path w="60959" h="71754">
                <a:moveTo>
                  <a:pt x="21891" y="20700"/>
                </a:moveTo>
                <a:lnTo>
                  <a:pt x="793" y="20700"/>
                </a:lnTo>
                <a:lnTo>
                  <a:pt x="1037" y="21462"/>
                </a:lnTo>
                <a:lnTo>
                  <a:pt x="2161" y="24637"/>
                </a:lnTo>
                <a:lnTo>
                  <a:pt x="3024" y="27304"/>
                </a:lnTo>
                <a:lnTo>
                  <a:pt x="6209" y="45592"/>
                </a:lnTo>
                <a:lnTo>
                  <a:pt x="7394" y="45084"/>
                </a:lnTo>
                <a:lnTo>
                  <a:pt x="10660" y="43560"/>
                </a:lnTo>
                <a:lnTo>
                  <a:pt x="11637" y="42925"/>
                </a:lnTo>
                <a:lnTo>
                  <a:pt x="13708" y="41655"/>
                </a:lnTo>
                <a:lnTo>
                  <a:pt x="15927" y="40131"/>
                </a:lnTo>
                <a:lnTo>
                  <a:pt x="17180" y="39115"/>
                </a:lnTo>
                <a:lnTo>
                  <a:pt x="17697" y="38734"/>
                </a:lnTo>
                <a:lnTo>
                  <a:pt x="18479" y="37972"/>
                </a:lnTo>
                <a:lnTo>
                  <a:pt x="19342" y="36702"/>
                </a:lnTo>
                <a:lnTo>
                  <a:pt x="19959" y="35686"/>
                </a:lnTo>
                <a:lnTo>
                  <a:pt x="20482" y="34670"/>
                </a:lnTo>
                <a:lnTo>
                  <a:pt x="20837" y="34035"/>
                </a:lnTo>
                <a:lnTo>
                  <a:pt x="22729" y="27304"/>
                </a:lnTo>
                <a:lnTo>
                  <a:pt x="22610" y="23494"/>
                </a:lnTo>
                <a:lnTo>
                  <a:pt x="22297" y="21970"/>
                </a:lnTo>
                <a:lnTo>
                  <a:pt x="22102" y="21208"/>
                </a:lnTo>
                <a:lnTo>
                  <a:pt x="21891" y="20700"/>
                </a:lnTo>
                <a:close/>
              </a:path>
              <a:path w="60959" h="71754">
                <a:moveTo>
                  <a:pt x="43192" y="3937"/>
                </a:moveTo>
                <a:lnTo>
                  <a:pt x="24540" y="3936"/>
                </a:lnTo>
                <a:lnTo>
                  <a:pt x="25276" y="4064"/>
                </a:lnTo>
                <a:lnTo>
                  <a:pt x="26621" y="4191"/>
                </a:lnTo>
                <a:lnTo>
                  <a:pt x="27679" y="4572"/>
                </a:lnTo>
                <a:lnTo>
                  <a:pt x="36407" y="6096"/>
                </a:lnTo>
                <a:lnTo>
                  <a:pt x="35540" y="8509"/>
                </a:lnTo>
                <a:lnTo>
                  <a:pt x="32994" y="24384"/>
                </a:lnTo>
                <a:lnTo>
                  <a:pt x="33105" y="25654"/>
                </a:lnTo>
                <a:lnTo>
                  <a:pt x="37822" y="36957"/>
                </a:lnTo>
                <a:lnTo>
                  <a:pt x="38454" y="37719"/>
                </a:lnTo>
                <a:lnTo>
                  <a:pt x="44260" y="41734"/>
                </a:lnTo>
                <a:lnTo>
                  <a:pt x="53749" y="41656"/>
                </a:lnTo>
                <a:lnTo>
                  <a:pt x="60465" y="33274"/>
                </a:lnTo>
                <a:lnTo>
                  <a:pt x="60421" y="29845"/>
                </a:lnTo>
                <a:lnTo>
                  <a:pt x="55313" y="23495"/>
                </a:lnTo>
                <a:lnTo>
                  <a:pt x="55163" y="23368"/>
                </a:lnTo>
                <a:lnTo>
                  <a:pt x="46142" y="10287"/>
                </a:lnTo>
                <a:lnTo>
                  <a:pt x="46044" y="9652"/>
                </a:lnTo>
                <a:lnTo>
                  <a:pt x="43330" y="4064"/>
                </a:lnTo>
                <a:lnTo>
                  <a:pt x="43192" y="3937"/>
                </a:lnTo>
                <a:close/>
              </a:path>
              <a:path w="60959" h="71754">
                <a:moveTo>
                  <a:pt x="23436" y="0"/>
                </a:moveTo>
                <a:lnTo>
                  <a:pt x="0" y="20827"/>
                </a:lnTo>
                <a:lnTo>
                  <a:pt x="793" y="20700"/>
                </a:lnTo>
                <a:lnTo>
                  <a:pt x="21891" y="20700"/>
                </a:lnTo>
                <a:lnTo>
                  <a:pt x="21469" y="19684"/>
                </a:lnTo>
                <a:lnTo>
                  <a:pt x="20756" y="18287"/>
                </a:lnTo>
                <a:lnTo>
                  <a:pt x="20204" y="17017"/>
                </a:lnTo>
                <a:lnTo>
                  <a:pt x="19856" y="16001"/>
                </a:lnTo>
                <a:lnTo>
                  <a:pt x="19422" y="14604"/>
                </a:lnTo>
                <a:lnTo>
                  <a:pt x="19146" y="13461"/>
                </a:lnTo>
                <a:lnTo>
                  <a:pt x="18957" y="12064"/>
                </a:lnTo>
                <a:lnTo>
                  <a:pt x="19023" y="7238"/>
                </a:lnTo>
                <a:lnTo>
                  <a:pt x="24540" y="3936"/>
                </a:lnTo>
                <a:lnTo>
                  <a:pt x="43192" y="3937"/>
                </a:lnTo>
                <a:lnTo>
                  <a:pt x="42778" y="3556"/>
                </a:lnTo>
                <a:lnTo>
                  <a:pt x="42468" y="3429"/>
                </a:lnTo>
                <a:lnTo>
                  <a:pt x="41479" y="2794"/>
                </a:lnTo>
                <a:lnTo>
                  <a:pt x="40731" y="2540"/>
                </a:lnTo>
                <a:lnTo>
                  <a:pt x="29680" y="1524"/>
                </a:lnTo>
                <a:lnTo>
                  <a:pt x="28933" y="1270"/>
                </a:lnTo>
                <a:lnTo>
                  <a:pt x="28070" y="1016"/>
                </a:lnTo>
                <a:lnTo>
                  <a:pt x="26150" y="508"/>
                </a:lnTo>
                <a:lnTo>
                  <a:pt x="22918" y="507"/>
                </a:lnTo>
                <a:lnTo>
                  <a:pt x="23436" y="0"/>
                </a:lnTo>
                <a:close/>
              </a:path>
              <a:path w="60959" h="71754">
                <a:moveTo>
                  <a:pt x="39984" y="2286"/>
                </a:moveTo>
                <a:lnTo>
                  <a:pt x="38684" y="2286"/>
                </a:lnTo>
                <a:lnTo>
                  <a:pt x="37546" y="2413"/>
                </a:lnTo>
                <a:lnTo>
                  <a:pt x="35660" y="2540"/>
                </a:lnTo>
                <a:lnTo>
                  <a:pt x="40731" y="2540"/>
                </a:lnTo>
                <a:lnTo>
                  <a:pt x="39984" y="2286"/>
                </a:lnTo>
                <a:close/>
              </a:path>
              <a:path w="60959" h="71754">
                <a:moveTo>
                  <a:pt x="24540" y="381"/>
                </a:moveTo>
                <a:lnTo>
                  <a:pt x="23988" y="381"/>
                </a:lnTo>
                <a:lnTo>
                  <a:pt x="23436" y="507"/>
                </a:lnTo>
                <a:lnTo>
                  <a:pt x="26150" y="508"/>
                </a:lnTo>
                <a:lnTo>
                  <a:pt x="24540" y="381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08312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5" h="53975">
                <a:moveTo>
                  <a:pt x="2748" y="44243"/>
                </a:moveTo>
                <a:lnTo>
                  <a:pt x="1958" y="45104"/>
                </a:lnTo>
                <a:lnTo>
                  <a:pt x="1448" y="45613"/>
                </a:lnTo>
                <a:lnTo>
                  <a:pt x="0" y="46866"/>
                </a:lnTo>
                <a:lnTo>
                  <a:pt x="2046" y="47806"/>
                </a:lnTo>
                <a:lnTo>
                  <a:pt x="29761" y="53679"/>
                </a:lnTo>
                <a:lnTo>
                  <a:pt x="31612" y="53639"/>
                </a:lnTo>
                <a:lnTo>
                  <a:pt x="41203" y="52426"/>
                </a:lnTo>
                <a:lnTo>
                  <a:pt x="41628" y="52386"/>
                </a:lnTo>
                <a:lnTo>
                  <a:pt x="42767" y="52191"/>
                </a:lnTo>
                <a:lnTo>
                  <a:pt x="43514" y="51995"/>
                </a:lnTo>
                <a:lnTo>
                  <a:pt x="44779" y="51565"/>
                </a:lnTo>
                <a:lnTo>
                  <a:pt x="45251" y="51329"/>
                </a:lnTo>
                <a:lnTo>
                  <a:pt x="45722" y="51133"/>
                </a:lnTo>
                <a:lnTo>
                  <a:pt x="46631" y="50585"/>
                </a:lnTo>
                <a:lnTo>
                  <a:pt x="47537" y="49880"/>
                </a:lnTo>
                <a:lnTo>
                  <a:pt x="48097" y="49371"/>
                </a:lnTo>
                <a:lnTo>
                  <a:pt x="22562" y="49371"/>
                </a:lnTo>
                <a:lnTo>
                  <a:pt x="21538" y="49294"/>
                </a:lnTo>
                <a:lnTo>
                  <a:pt x="21363" y="49254"/>
                </a:lnTo>
                <a:lnTo>
                  <a:pt x="19974" y="49254"/>
                </a:lnTo>
                <a:lnTo>
                  <a:pt x="18479" y="49176"/>
                </a:lnTo>
                <a:lnTo>
                  <a:pt x="7348" y="46357"/>
                </a:lnTo>
                <a:lnTo>
                  <a:pt x="3530" y="45104"/>
                </a:lnTo>
                <a:lnTo>
                  <a:pt x="3334" y="44947"/>
                </a:lnTo>
                <a:lnTo>
                  <a:pt x="3139" y="44752"/>
                </a:lnTo>
                <a:lnTo>
                  <a:pt x="2748" y="44243"/>
                </a:lnTo>
                <a:close/>
              </a:path>
              <a:path w="69215" h="53975">
                <a:moveTo>
                  <a:pt x="55313" y="0"/>
                </a:moveTo>
                <a:lnTo>
                  <a:pt x="55704" y="586"/>
                </a:lnTo>
                <a:lnTo>
                  <a:pt x="56532" y="1016"/>
                </a:lnTo>
                <a:lnTo>
                  <a:pt x="57199" y="1291"/>
                </a:lnTo>
                <a:lnTo>
                  <a:pt x="57636" y="1448"/>
                </a:lnTo>
                <a:lnTo>
                  <a:pt x="57785" y="1526"/>
                </a:lnTo>
                <a:lnTo>
                  <a:pt x="63018" y="10570"/>
                </a:lnTo>
                <a:lnTo>
                  <a:pt x="62912" y="11431"/>
                </a:lnTo>
                <a:lnTo>
                  <a:pt x="50241" y="22160"/>
                </a:lnTo>
                <a:lnTo>
                  <a:pt x="49333" y="22473"/>
                </a:lnTo>
                <a:lnTo>
                  <a:pt x="43790" y="28033"/>
                </a:lnTo>
                <a:lnTo>
                  <a:pt x="43675" y="28307"/>
                </a:lnTo>
                <a:lnTo>
                  <a:pt x="34858" y="43034"/>
                </a:lnTo>
                <a:lnTo>
                  <a:pt x="34245" y="43617"/>
                </a:lnTo>
                <a:lnTo>
                  <a:pt x="23194" y="49371"/>
                </a:lnTo>
                <a:lnTo>
                  <a:pt x="48097" y="49371"/>
                </a:lnTo>
                <a:lnTo>
                  <a:pt x="50669" y="41384"/>
                </a:lnTo>
                <a:lnTo>
                  <a:pt x="50884" y="40014"/>
                </a:lnTo>
                <a:lnTo>
                  <a:pt x="60660" y="27446"/>
                </a:lnTo>
                <a:lnTo>
                  <a:pt x="61799" y="26662"/>
                </a:lnTo>
                <a:lnTo>
                  <a:pt x="62351" y="26232"/>
                </a:lnTo>
                <a:lnTo>
                  <a:pt x="62822" y="25762"/>
                </a:lnTo>
                <a:lnTo>
                  <a:pt x="63340" y="25292"/>
                </a:lnTo>
                <a:lnTo>
                  <a:pt x="68756" y="15073"/>
                </a:lnTo>
                <a:lnTo>
                  <a:pt x="68704" y="12684"/>
                </a:lnTo>
                <a:lnTo>
                  <a:pt x="55980" y="351"/>
                </a:lnTo>
                <a:lnTo>
                  <a:pt x="55313" y="0"/>
                </a:lnTo>
                <a:close/>
              </a:path>
              <a:path w="69215" h="53975">
                <a:moveTo>
                  <a:pt x="21227" y="49222"/>
                </a:moveTo>
                <a:lnTo>
                  <a:pt x="19974" y="49254"/>
                </a:lnTo>
                <a:lnTo>
                  <a:pt x="21363" y="49254"/>
                </a:lnTo>
                <a:lnTo>
                  <a:pt x="21227" y="49222"/>
                </a:lnTo>
                <a:close/>
              </a:path>
              <a:path w="69215" h="53975">
                <a:moveTo>
                  <a:pt x="20791" y="49059"/>
                </a:moveTo>
                <a:lnTo>
                  <a:pt x="21227" y="49222"/>
                </a:lnTo>
                <a:lnTo>
                  <a:pt x="21538" y="49215"/>
                </a:lnTo>
                <a:lnTo>
                  <a:pt x="20791" y="49059"/>
                </a:lnTo>
                <a:close/>
              </a:path>
              <a:path w="69215" h="53975">
                <a:moveTo>
                  <a:pt x="35027" y="42872"/>
                </a:moveTo>
                <a:lnTo>
                  <a:pt x="34671" y="43146"/>
                </a:lnTo>
                <a:lnTo>
                  <a:pt x="34858" y="43034"/>
                </a:lnTo>
                <a:lnTo>
                  <a:pt x="35027" y="42872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1684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505" y="79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16844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49" y="0"/>
                </a:moveTo>
                <a:lnTo>
                  <a:pt x="114" y="1409"/>
                </a:lnTo>
                <a:lnTo>
                  <a:pt x="0" y="2858"/>
                </a:lnTo>
                <a:lnTo>
                  <a:pt x="505" y="2937"/>
                </a:lnTo>
                <a:lnTo>
                  <a:pt x="1057" y="3054"/>
                </a:lnTo>
                <a:lnTo>
                  <a:pt x="1057" y="156"/>
                </a:lnTo>
                <a:lnTo>
                  <a:pt x="149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1735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551" y="2975"/>
                </a:lnTo>
                <a:lnTo>
                  <a:pt x="1103" y="3053"/>
                </a:lnTo>
                <a:lnTo>
                  <a:pt x="1103" y="195"/>
                </a:lnTo>
                <a:lnTo>
                  <a:pt x="551" y="77"/>
                </a:lnTo>
                <a:lnTo>
                  <a:pt x="0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17902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05" y="2975"/>
                </a:lnTo>
                <a:lnTo>
                  <a:pt x="1057" y="3093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18454" y="61622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7"/>
                </a:lnTo>
                <a:lnTo>
                  <a:pt x="1057" y="3093"/>
                </a:lnTo>
                <a:lnTo>
                  <a:pt x="1057" y="195"/>
                </a:lnTo>
                <a:lnTo>
                  <a:pt x="505" y="116"/>
                </a:lnTo>
                <a:lnTo>
                  <a:pt x="0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1896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58"/>
                </a:lnTo>
                <a:lnTo>
                  <a:pt x="1103" y="3093"/>
                </a:lnTo>
                <a:lnTo>
                  <a:pt x="1103" y="195"/>
                </a:lnTo>
                <a:lnTo>
                  <a:pt x="551" y="79"/>
                </a:lnTo>
                <a:lnTo>
                  <a:pt x="0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1951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20064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2897"/>
                </a:moveTo>
                <a:lnTo>
                  <a:pt x="0" y="0"/>
                </a:lnTo>
                <a:lnTo>
                  <a:pt x="1057" y="234"/>
                </a:lnTo>
                <a:lnTo>
                  <a:pt x="1057" y="3132"/>
                </a:lnTo>
                <a:lnTo>
                  <a:pt x="0" y="2897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2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14"/>
                </a:lnTo>
                <a:lnTo>
                  <a:pt x="1103" y="3171"/>
                </a:lnTo>
                <a:lnTo>
                  <a:pt x="1103" y="273"/>
                </a:lnTo>
                <a:lnTo>
                  <a:pt x="551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2112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51" y="3054"/>
                </a:lnTo>
                <a:lnTo>
                  <a:pt x="1069" y="3172"/>
                </a:lnTo>
                <a:lnTo>
                  <a:pt x="1069" y="274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21674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17" y="3015"/>
                </a:lnTo>
                <a:lnTo>
                  <a:pt x="1057" y="3171"/>
                </a:lnTo>
                <a:lnTo>
                  <a:pt x="1057" y="234"/>
                </a:lnTo>
                <a:lnTo>
                  <a:pt x="0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22192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2897"/>
                </a:lnTo>
                <a:lnTo>
                  <a:pt x="540" y="3053"/>
                </a:lnTo>
                <a:lnTo>
                  <a:pt x="1092" y="3171"/>
                </a:lnTo>
                <a:lnTo>
                  <a:pt x="1092" y="273"/>
                </a:lnTo>
                <a:lnTo>
                  <a:pt x="540" y="116"/>
                </a:lnTo>
                <a:lnTo>
                  <a:pt x="0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2273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54"/>
                </a:lnTo>
                <a:lnTo>
                  <a:pt x="1069" y="3211"/>
                </a:lnTo>
                <a:lnTo>
                  <a:pt x="1069" y="274"/>
                </a:lnTo>
                <a:lnTo>
                  <a:pt x="517" y="156"/>
                </a:lnTo>
                <a:lnTo>
                  <a:pt x="0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23284" y="6173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897"/>
                </a:lnTo>
                <a:lnTo>
                  <a:pt x="1069" y="3210"/>
                </a:lnTo>
                <a:lnTo>
                  <a:pt x="1069" y="273"/>
                </a:lnTo>
                <a:lnTo>
                  <a:pt x="517" y="117"/>
                </a:lnTo>
                <a:lnTo>
                  <a:pt x="0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23802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24354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24906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057" y="313"/>
                </a:lnTo>
                <a:lnTo>
                  <a:pt x="1057" y="3250"/>
                </a:lnTo>
                <a:lnTo>
                  <a:pt x="0" y="2936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425412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36"/>
                </a:moveTo>
                <a:lnTo>
                  <a:pt x="0" y="0"/>
                </a:lnTo>
                <a:lnTo>
                  <a:pt x="1103" y="312"/>
                </a:lnTo>
                <a:lnTo>
                  <a:pt x="1103" y="3249"/>
                </a:lnTo>
                <a:lnTo>
                  <a:pt x="0" y="2936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25964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51" y="3092"/>
                </a:lnTo>
                <a:lnTo>
                  <a:pt x="1057" y="3288"/>
                </a:lnTo>
                <a:lnTo>
                  <a:pt x="1057" y="312"/>
                </a:lnTo>
                <a:lnTo>
                  <a:pt x="0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26516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36"/>
                </a:lnTo>
                <a:lnTo>
                  <a:pt x="505" y="3132"/>
                </a:lnTo>
                <a:lnTo>
                  <a:pt x="1057" y="3289"/>
                </a:lnTo>
                <a:lnTo>
                  <a:pt x="1057" y="313"/>
                </a:lnTo>
                <a:lnTo>
                  <a:pt x="0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27022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551" y="3132"/>
                </a:lnTo>
                <a:lnTo>
                  <a:pt x="1103" y="3328"/>
                </a:lnTo>
                <a:lnTo>
                  <a:pt x="1103" y="352"/>
                </a:lnTo>
                <a:lnTo>
                  <a:pt x="551" y="156"/>
                </a:lnTo>
                <a:lnTo>
                  <a:pt x="0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27574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2975"/>
                </a:moveTo>
                <a:lnTo>
                  <a:pt x="0" y="0"/>
                </a:lnTo>
                <a:lnTo>
                  <a:pt x="1057" y="391"/>
                </a:lnTo>
                <a:lnTo>
                  <a:pt x="1057" y="3367"/>
                </a:lnTo>
                <a:lnTo>
                  <a:pt x="0" y="2975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28126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57" y="3367"/>
                </a:lnTo>
                <a:lnTo>
                  <a:pt x="1057" y="351"/>
                </a:lnTo>
                <a:lnTo>
                  <a:pt x="505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28632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2975"/>
                </a:lnTo>
                <a:lnTo>
                  <a:pt x="1069" y="3367"/>
                </a:lnTo>
                <a:lnTo>
                  <a:pt x="1069" y="351"/>
                </a:lnTo>
                <a:lnTo>
                  <a:pt x="551" y="155"/>
                </a:lnTo>
                <a:lnTo>
                  <a:pt x="0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29184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17" y="3211"/>
                </a:lnTo>
                <a:lnTo>
                  <a:pt x="1057" y="3446"/>
                </a:lnTo>
                <a:lnTo>
                  <a:pt x="1057" y="431"/>
                </a:lnTo>
                <a:lnTo>
                  <a:pt x="517" y="195"/>
                </a:lnTo>
                <a:lnTo>
                  <a:pt x="0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29701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5"/>
                </a:lnTo>
                <a:lnTo>
                  <a:pt x="540" y="3250"/>
                </a:lnTo>
                <a:lnTo>
                  <a:pt x="1092" y="3446"/>
                </a:lnTo>
                <a:lnTo>
                  <a:pt x="1092" y="430"/>
                </a:lnTo>
                <a:lnTo>
                  <a:pt x="540" y="235"/>
                </a:lnTo>
                <a:lnTo>
                  <a:pt x="0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30242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14"/>
                </a:lnTo>
                <a:lnTo>
                  <a:pt x="551" y="3210"/>
                </a:lnTo>
                <a:lnTo>
                  <a:pt x="1069" y="3444"/>
                </a:lnTo>
                <a:lnTo>
                  <a:pt x="1069" y="390"/>
                </a:lnTo>
                <a:lnTo>
                  <a:pt x="0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30794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15"/>
                </a:moveTo>
                <a:lnTo>
                  <a:pt x="0" y="0"/>
                </a:lnTo>
                <a:lnTo>
                  <a:pt x="1069" y="431"/>
                </a:lnTo>
                <a:lnTo>
                  <a:pt x="1069" y="3485"/>
                </a:lnTo>
                <a:lnTo>
                  <a:pt x="0" y="3015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31311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054"/>
                </a:moveTo>
                <a:lnTo>
                  <a:pt x="0" y="0"/>
                </a:lnTo>
                <a:lnTo>
                  <a:pt x="1103" y="470"/>
                </a:lnTo>
                <a:lnTo>
                  <a:pt x="1103" y="3523"/>
                </a:lnTo>
                <a:lnTo>
                  <a:pt x="0" y="3054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3186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51" y="328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32415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53"/>
                </a:lnTo>
                <a:lnTo>
                  <a:pt x="505" y="3328"/>
                </a:lnTo>
                <a:lnTo>
                  <a:pt x="1057" y="3562"/>
                </a:lnTo>
                <a:lnTo>
                  <a:pt x="1057" y="469"/>
                </a:lnTo>
                <a:lnTo>
                  <a:pt x="0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32921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28"/>
                </a:lnTo>
                <a:lnTo>
                  <a:pt x="1103" y="3601"/>
                </a:lnTo>
                <a:lnTo>
                  <a:pt x="1103" y="469"/>
                </a:lnTo>
                <a:lnTo>
                  <a:pt x="0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3347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093"/>
                </a:lnTo>
                <a:lnTo>
                  <a:pt x="551" y="3367"/>
                </a:lnTo>
                <a:lnTo>
                  <a:pt x="1057" y="3680"/>
                </a:lnTo>
                <a:lnTo>
                  <a:pt x="1057" y="508"/>
                </a:lnTo>
                <a:lnTo>
                  <a:pt x="551" y="234"/>
                </a:lnTo>
                <a:lnTo>
                  <a:pt x="0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34025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0" y="3132"/>
                </a:lnTo>
                <a:lnTo>
                  <a:pt x="505" y="3446"/>
                </a:lnTo>
                <a:lnTo>
                  <a:pt x="1057" y="3719"/>
                </a:lnTo>
                <a:lnTo>
                  <a:pt x="1057" y="548"/>
                </a:lnTo>
                <a:lnTo>
                  <a:pt x="0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34531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3172"/>
                </a:moveTo>
                <a:lnTo>
                  <a:pt x="0" y="0"/>
                </a:lnTo>
                <a:lnTo>
                  <a:pt x="1103" y="548"/>
                </a:lnTo>
                <a:lnTo>
                  <a:pt x="1103" y="3798"/>
                </a:lnTo>
                <a:lnTo>
                  <a:pt x="0" y="3172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3508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171"/>
                </a:lnTo>
                <a:lnTo>
                  <a:pt x="1057" y="3836"/>
                </a:lnTo>
                <a:lnTo>
                  <a:pt x="1057" y="586"/>
                </a:lnTo>
                <a:lnTo>
                  <a:pt x="551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35635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3250"/>
                </a:moveTo>
                <a:lnTo>
                  <a:pt x="0" y="0"/>
                </a:lnTo>
                <a:lnTo>
                  <a:pt x="1057" y="626"/>
                </a:lnTo>
                <a:lnTo>
                  <a:pt x="1057" y="3915"/>
                </a:lnTo>
                <a:lnTo>
                  <a:pt x="0" y="325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36141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50"/>
                </a:lnTo>
                <a:lnTo>
                  <a:pt x="551" y="3602"/>
                </a:lnTo>
                <a:lnTo>
                  <a:pt x="1103" y="3994"/>
                </a:lnTo>
                <a:lnTo>
                  <a:pt x="1103" y="626"/>
                </a:lnTo>
                <a:lnTo>
                  <a:pt x="0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36693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289"/>
                </a:lnTo>
                <a:lnTo>
                  <a:pt x="551" y="3680"/>
                </a:lnTo>
                <a:lnTo>
                  <a:pt x="1057" y="4071"/>
                </a:lnTo>
                <a:lnTo>
                  <a:pt x="1057" y="665"/>
                </a:lnTo>
                <a:lnTo>
                  <a:pt x="551" y="312"/>
                </a:lnTo>
                <a:lnTo>
                  <a:pt x="0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37245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368"/>
                </a:lnTo>
                <a:lnTo>
                  <a:pt x="551" y="3758"/>
                </a:lnTo>
                <a:lnTo>
                  <a:pt x="1057" y="4190"/>
                </a:lnTo>
                <a:lnTo>
                  <a:pt x="1057" y="705"/>
                </a:lnTo>
                <a:lnTo>
                  <a:pt x="505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37751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405"/>
                </a:lnTo>
                <a:lnTo>
                  <a:pt x="551" y="3837"/>
                </a:lnTo>
                <a:lnTo>
                  <a:pt x="1103" y="4307"/>
                </a:lnTo>
                <a:lnTo>
                  <a:pt x="1103" y="705"/>
                </a:lnTo>
                <a:lnTo>
                  <a:pt x="0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38303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485"/>
                </a:lnTo>
                <a:lnTo>
                  <a:pt x="551" y="3954"/>
                </a:lnTo>
                <a:lnTo>
                  <a:pt x="1069" y="4463"/>
                </a:lnTo>
                <a:lnTo>
                  <a:pt x="1069" y="743"/>
                </a:lnTo>
                <a:lnTo>
                  <a:pt x="551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38855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601"/>
                </a:lnTo>
                <a:lnTo>
                  <a:pt x="551" y="4149"/>
                </a:lnTo>
                <a:lnTo>
                  <a:pt x="1069" y="4697"/>
                </a:lnTo>
                <a:lnTo>
                  <a:pt x="1069" y="821"/>
                </a:lnTo>
                <a:lnTo>
                  <a:pt x="517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39372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3719"/>
                </a:lnTo>
                <a:lnTo>
                  <a:pt x="586" y="4307"/>
                </a:lnTo>
                <a:lnTo>
                  <a:pt x="816" y="4621"/>
                </a:lnTo>
                <a:lnTo>
                  <a:pt x="1092" y="4933"/>
                </a:lnTo>
                <a:lnTo>
                  <a:pt x="1092" y="901"/>
                </a:lnTo>
                <a:lnTo>
                  <a:pt x="551" y="430"/>
                </a:lnTo>
                <a:lnTo>
                  <a:pt x="0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39924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3876"/>
                </a:lnTo>
                <a:lnTo>
                  <a:pt x="816" y="4894"/>
                </a:lnTo>
                <a:lnTo>
                  <a:pt x="1057" y="5286"/>
                </a:lnTo>
                <a:lnTo>
                  <a:pt x="1057" y="940"/>
                </a:lnTo>
                <a:lnTo>
                  <a:pt x="0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40465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0" y="0"/>
                </a:moveTo>
                <a:lnTo>
                  <a:pt x="0" y="4032"/>
                </a:lnTo>
                <a:lnTo>
                  <a:pt x="747" y="5167"/>
                </a:lnTo>
                <a:lnTo>
                  <a:pt x="1069" y="5011"/>
                </a:lnTo>
                <a:lnTo>
                  <a:pt x="1069" y="1018"/>
                </a:lnTo>
                <a:lnTo>
                  <a:pt x="551" y="469"/>
                </a:lnTo>
                <a:lnTo>
                  <a:pt x="0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40982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0" y="0"/>
                </a:moveTo>
                <a:lnTo>
                  <a:pt x="0" y="4346"/>
                </a:lnTo>
                <a:lnTo>
                  <a:pt x="229" y="4697"/>
                </a:lnTo>
                <a:lnTo>
                  <a:pt x="1057" y="4228"/>
                </a:lnTo>
                <a:lnTo>
                  <a:pt x="1057" y="1096"/>
                </a:lnTo>
                <a:lnTo>
                  <a:pt x="551" y="548"/>
                </a:lnTo>
                <a:lnTo>
                  <a:pt x="0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41534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0" y="0"/>
                </a:moveTo>
                <a:lnTo>
                  <a:pt x="0" y="3993"/>
                </a:lnTo>
                <a:lnTo>
                  <a:pt x="1057" y="3367"/>
                </a:lnTo>
                <a:lnTo>
                  <a:pt x="1057" y="1212"/>
                </a:lnTo>
                <a:lnTo>
                  <a:pt x="816" y="900"/>
                </a:lnTo>
                <a:lnTo>
                  <a:pt x="275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4204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0" y="0"/>
                </a:moveTo>
                <a:lnTo>
                  <a:pt x="0" y="3132"/>
                </a:lnTo>
                <a:lnTo>
                  <a:pt x="1103" y="2544"/>
                </a:lnTo>
                <a:lnTo>
                  <a:pt x="1103" y="1370"/>
                </a:lnTo>
                <a:lnTo>
                  <a:pt x="827" y="1018"/>
                </a:lnTo>
                <a:lnTo>
                  <a:pt x="586" y="665"/>
                </a:lnTo>
                <a:lnTo>
                  <a:pt x="0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42592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0" y="0"/>
                </a:moveTo>
                <a:lnTo>
                  <a:pt x="0" y="2154"/>
                </a:lnTo>
                <a:lnTo>
                  <a:pt x="1057" y="1566"/>
                </a:lnTo>
                <a:lnTo>
                  <a:pt x="827" y="1136"/>
                </a:lnTo>
                <a:lnTo>
                  <a:pt x="586" y="744"/>
                </a:lnTo>
                <a:lnTo>
                  <a:pt x="310" y="352"/>
                </a:lnTo>
                <a:lnTo>
                  <a:pt x="0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4314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0" y="1173"/>
                </a:moveTo>
                <a:lnTo>
                  <a:pt x="0" y="0"/>
                </a:lnTo>
                <a:lnTo>
                  <a:pt x="275" y="430"/>
                </a:lnTo>
                <a:lnTo>
                  <a:pt x="505" y="861"/>
                </a:lnTo>
                <a:lnTo>
                  <a:pt x="0" y="1173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18017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28864" y="0"/>
                </a:moveTo>
                <a:lnTo>
                  <a:pt x="27564" y="0"/>
                </a:lnTo>
                <a:lnTo>
                  <a:pt x="26069" y="77"/>
                </a:lnTo>
                <a:lnTo>
                  <a:pt x="24103" y="117"/>
                </a:lnTo>
                <a:lnTo>
                  <a:pt x="16433" y="430"/>
                </a:lnTo>
                <a:lnTo>
                  <a:pt x="13523" y="587"/>
                </a:lnTo>
                <a:lnTo>
                  <a:pt x="12465" y="1957"/>
                </a:lnTo>
                <a:lnTo>
                  <a:pt x="11212" y="3405"/>
                </a:lnTo>
                <a:lnTo>
                  <a:pt x="0" y="10962"/>
                </a:lnTo>
                <a:lnTo>
                  <a:pt x="241" y="10962"/>
                </a:lnTo>
                <a:lnTo>
                  <a:pt x="908" y="10884"/>
                </a:lnTo>
                <a:lnTo>
                  <a:pt x="1931" y="10806"/>
                </a:lnTo>
                <a:lnTo>
                  <a:pt x="9245" y="9945"/>
                </a:lnTo>
                <a:lnTo>
                  <a:pt x="29370" y="6303"/>
                </a:lnTo>
                <a:lnTo>
                  <a:pt x="30704" y="5990"/>
                </a:lnTo>
                <a:lnTo>
                  <a:pt x="32003" y="5638"/>
                </a:lnTo>
                <a:lnTo>
                  <a:pt x="33268" y="5246"/>
                </a:lnTo>
                <a:lnTo>
                  <a:pt x="32797" y="4972"/>
                </a:lnTo>
                <a:lnTo>
                  <a:pt x="32245" y="4542"/>
                </a:lnTo>
                <a:lnTo>
                  <a:pt x="29140" y="665"/>
                </a:lnTo>
                <a:lnTo>
                  <a:pt x="28864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23480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4" h="7620">
                <a:moveTo>
                  <a:pt x="23827" y="0"/>
                </a:moveTo>
                <a:lnTo>
                  <a:pt x="6451" y="1605"/>
                </a:lnTo>
                <a:lnTo>
                  <a:pt x="0" y="7321"/>
                </a:lnTo>
                <a:lnTo>
                  <a:pt x="2840" y="6891"/>
                </a:lnTo>
                <a:lnTo>
                  <a:pt x="5899" y="6381"/>
                </a:lnTo>
                <a:lnTo>
                  <a:pt x="18249" y="4189"/>
                </a:lnTo>
                <a:lnTo>
                  <a:pt x="22378" y="3328"/>
                </a:lnTo>
                <a:lnTo>
                  <a:pt x="26035" y="2505"/>
                </a:lnTo>
                <a:lnTo>
                  <a:pt x="2382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08737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18228" y="9143"/>
                </a:moveTo>
                <a:lnTo>
                  <a:pt x="6751" y="18668"/>
                </a:lnTo>
                <a:lnTo>
                  <a:pt x="5877" y="19176"/>
                </a:lnTo>
                <a:lnTo>
                  <a:pt x="4118" y="20065"/>
                </a:lnTo>
                <a:lnTo>
                  <a:pt x="2221" y="20827"/>
                </a:lnTo>
                <a:lnTo>
                  <a:pt x="1209" y="21208"/>
                </a:lnTo>
                <a:lnTo>
                  <a:pt x="967" y="22097"/>
                </a:lnTo>
                <a:lnTo>
                  <a:pt x="6119" y="34670"/>
                </a:lnTo>
                <a:lnTo>
                  <a:pt x="4659" y="35051"/>
                </a:lnTo>
                <a:lnTo>
                  <a:pt x="4348" y="35051"/>
                </a:lnTo>
                <a:lnTo>
                  <a:pt x="3635" y="35432"/>
                </a:lnTo>
                <a:lnTo>
                  <a:pt x="3290" y="35559"/>
                </a:lnTo>
                <a:lnTo>
                  <a:pt x="0" y="42163"/>
                </a:lnTo>
                <a:lnTo>
                  <a:pt x="125" y="44068"/>
                </a:lnTo>
                <a:lnTo>
                  <a:pt x="415" y="45719"/>
                </a:lnTo>
                <a:lnTo>
                  <a:pt x="1048" y="48132"/>
                </a:lnTo>
                <a:lnTo>
                  <a:pt x="1519" y="49402"/>
                </a:lnTo>
                <a:lnTo>
                  <a:pt x="1876" y="49402"/>
                </a:lnTo>
                <a:lnTo>
                  <a:pt x="2382" y="49783"/>
                </a:lnTo>
                <a:lnTo>
                  <a:pt x="2497" y="49910"/>
                </a:lnTo>
                <a:lnTo>
                  <a:pt x="2658" y="50164"/>
                </a:lnTo>
                <a:lnTo>
                  <a:pt x="2773" y="50291"/>
                </a:lnTo>
                <a:lnTo>
                  <a:pt x="3084" y="51180"/>
                </a:lnTo>
                <a:lnTo>
                  <a:pt x="3189" y="51688"/>
                </a:lnTo>
                <a:lnTo>
                  <a:pt x="3290" y="52323"/>
                </a:lnTo>
                <a:lnTo>
                  <a:pt x="3330" y="56514"/>
                </a:lnTo>
                <a:lnTo>
                  <a:pt x="3244" y="57530"/>
                </a:lnTo>
                <a:lnTo>
                  <a:pt x="3129" y="58546"/>
                </a:lnTo>
                <a:lnTo>
                  <a:pt x="2221" y="63753"/>
                </a:lnTo>
                <a:lnTo>
                  <a:pt x="1519" y="66801"/>
                </a:lnTo>
                <a:lnTo>
                  <a:pt x="2382" y="65023"/>
                </a:lnTo>
                <a:lnTo>
                  <a:pt x="8557" y="56006"/>
                </a:lnTo>
                <a:lnTo>
                  <a:pt x="9109" y="55371"/>
                </a:lnTo>
                <a:lnTo>
                  <a:pt x="10247" y="54355"/>
                </a:lnTo>
                <a:lnTo>
                  <a:pt x="10849" y="53974"/>
                </a:lnTo>
                <a:lnTo>
                  <a:pt x="7844" y="53974"/>
                </a:lnTo>
                <a:lnTo>
                  <a:pt x="10443" y="38734"/>
                </a:lnTo>
                <a:lnTo>
                  <a:pt x="9810" y="38099"/>
                </a:lnTo>
                <a:lnTo>
                  <a:pt x="6981" y="30733"/>
                </a:lnTo>
                <a:lnTo>
                  <a:pt x="12290" y="30733"/>
                </a:lnTo>
                <a:lnTo>
                  <a:pt x="10471" y="23113"/>
                </a:lnTo>
                <a:lnTo>
                  <a:pt x="9891" y="20319"/>
                </a:lnTo>
                <a:lnTo>
                  <a:pt x="19758" y="20319"/>
                </a:lnTo>
                <a:lnTo>
                  <a:pt x="19634" y="16509"/>
                </a:lnTo>
                <a:lnTo>
                  <a:pt x="19429" y="14731"/>
                </a:lnTo>
                <a:lnTo>
                  <a:pt x="19261" y="13588"/>
                </a:lnTo>
                <a:lnTo>
                  <a:pt x="18861" y="11556"/>
                </a:lnTo>
                <a:lnTo>
                  <a:pt x="18585" y="10413"/>
                </a:lnTo>
                <a:lnTo>
                  <a:pt x="18228" y="9143"/>
                </a:lnTo>
                <a:close/>
              </a:path>
              <a:path w="33654" h="67309">
                <a:moveTo>
                  <a:pt x="25964" y="41909"/>
                </a:moveTo>
                <a:lnTo>
                  <a:pt x="19643" y="41909"/>
                </a:lnTo>
                <a:lnTo>
                  <a:pt x="21414" y="42163"/>
                </a:lnTo>
                <a:lnTo>
                  <a:pt x="21057" y="42417"/>
                </a:lnTo>
                <a:lnTo>
                  <a:pt x="12294" y="48640"/>
                </a:lnTo>
                <a:lnTo>
                  <a:pt x="11696" y="49148"/>
                </a:lnTo>
                <a:lnTo>
                  <a:pt x="9812" y="51307"/>
                </a:lnTo>
                <a:lnTo>
                  <a:pt x="8361" y="53212"/>
                </a:lnTo>
                <a:lnTo>
                  <a:pt x="7844" y="53974"/>
                </a:lnTo>
                <a:lnTo>
                  <a:pt x="10849" y="53974"/>
                </a:lnTo>
                <a:lnTo>
                  <a:pt x="12053" y="53212"/>
                </a:lnTo>
                <a:lnTo>
                  <a:pt x="13352" y="52450"/>
                </a:lnTo>
                <a:lnTo>
                  <a:pt x="24599" y="45465"/>
                </a:lnTo>
                <a:lnTo>
                  <a:pt x="25024" y="44830"/>
                </a:lnTo>
                <a:lnTo>
                  <a:pt x="25381" y="44068"/>
                </a:lnTo>
                <a:lnTo>
                  <a:pt x="25898" y="42417"/>
                </a:lnTo>
                <a:lnTo>
                  <a:pt x="25964" y="41909"/>
                </a:lnTo>
                <a:close/>
              </a:path>
              <a:path w="33654" h="67309">
                <a:moveTo>
                  <a:pt x="33112" y="23495"/>
                </a:moveTo>
                <a:lnTo>
                  <a:pt x="30924" y="23494"/>
                </a:lnTo>
                <a:lnTo>
                  <a:pt x="29946" y="24891"/>
                </a:lnTo>
                <a:lnTo>
                  <a:pt x="26324" y="29336"/>
                </a:lnTo>
                <a:lnTo>
                  <a:pt x="22713" y="33527"/>
                </a:lnTo>
                <a:lnTo>
                  <a:pt x="20844" y="35559"/>
                </a:lnTo>
                <a:lnTo>
                  <a:pt x="15353" y="41147"/>
                </a:lnTo>
                <a:lnTo>
                  <a:pt x="13042" y="43306"/>
                </a:lnTo>
                <a:lnTo>
                  <a:pt x="13191" y="43179"/>
                </a:lnTo>
                <a:lnTo>
                  <a:pt x="13663" y="43052"/>
                </a:lnTo>
                <a:lnTo>
                  <a:pt x="14410" y="42798"/>
                </a:lnTo>
                <a:lnTo>
                  <a:pt x="15399" y="42417"/>
                </a:lnTo>
                <a:lnTo>
                  <a:pt x="17285" y="42036"/>
                </a:lnTo>
                <a:lnTo>
                  <a:pt x="18815" y="41909"/>
                </a:lnTo>
                <a:lnTo>
                  <a:pt x="25964" y="41909"/>
                </a:lnTo>
                <a:lnTo>
                  <a:pt x="26013" y="39623"/>
                </a:lnTo>
                <a:lnTo>
                  <a:pt x="25818" y="38480"/>
                </a:lnTo>
                <a:lnTo>
                  <a:pt x="25529" y="37464"/>
                </a:lnTo>
                <a:lnTo>
                  <a:pt x="25151" y="36448"/>
                </a:lnTo>
                <a:lnTo>
                  <a:pt x="25346" y="36321"/>
                </a:lnTo>
                <a:lnTo>
                  <a:pt x="33092" y="23876"/>
                </a:lnTo>
                <a:lnTo>
                  <a:pt x="33112" y="23495"/>
                </a:lnTo>
                <a:close/>
              </a:path>
              <a:path w="33654" h="67309">
                <a:moveTo>
                  <a:pt x="12290" y="30733"/>
                </a:moveTo>
                <a:lnTo>
                  <a:pt x="7096" y="30733"/>
                </a:lnTo>
                <a:lnTo>
                  <a:pt x="7890" y="30987"/>
                </a:lnTo>
                <a:lnTo>
                  <a:pt x="8591" y="31368"/>
                </a:lnTo>
                <a:lnTo>
                  <a:pt x="9500" y="32003"/>
                </a:lnTo>
                <a:lnTo>
                  <a:pt x="10052" y="32511"/>
                </a:lnTo>
                <a:lnTo>
                  <a:pt x="11305" y="33527"/>
                </a:lnTo>
                <a:lnTo>
                  <a:pt x="12018" y="34162"/>
                </a:lnTo>
                <a:lnTo>
                  <a:pt x="13628" y="35813"/>
                </a:lnTo>
                <a:lnTo>
                  <a:pt x="12850" y="33019"/>
                </a:lnTo>
                <a:lnTo>
                  <a:pt x="12290" y="30733"/>
                </a:lnTo>
                <a:close/>
              </a:path>
              <a:path w="33654" h="67309">
                <a:moveTo>
                  <a:pt x="25461" y="0"/>
                </a:moveTo>
                <a:lnTo>
                  <a:pt x="25224" y="3301"/>
                </a:lnTo>
                <a:lnTo>
                  <a:pt x="25105" y="7365"/>
                </a:lnTo>
                <a:lnTo>
                  <a:pt x="24990" y="8762"/>
                </a:lnTo>
                <a:lnTo>
                  <a:pt x="19091" y="30098"/>
                </a:lnTo>
                <a:lnTo>
                  <a:pt x="19332" y="29971"/>
                </a:lnTo>
                <a:lnTo>
                  <a:pt x="30924" y="23494"/>
                </a:lnTo>
                <a:lnTo>
                  <a:pt x="33112" y="23495"/>
                </a:lnTo>
                <a:lnTo>
                  <a:pt x="28336" y="16890"/>
                </a:lnTo>
                <a:lnTo>
                  <a:pt x="28647" y="16509"/>
                </a:lnTo>
                <a:lnTo>
                  <a:pt x="31112" y="10414"/>
                </a:lnTo>
                <a:lnTo>
                  <a:pt x="31084" y="8763"/>
                </a:lnTo>
                <a:lnTo>
                  <a:pt x="27658" y="1778"/>
                </a:lnTo>
                <a:lnTo>
                  <a:pt x="25461" y="0"/>
                </a:lnTo>
                <a:close/>
              </a:path>
              <a:path w="33654" h="67309">
                <a:moveTo>
                  <a:pt x="19758" y="20319"/>
                </a:moveTo>
                <a:lnTo>
                  <a:pt x="9891" y="20319"/>
                </a:lnTo>
                <a:lnTo>
                  <a:pt x="10914" y="20700"/>
                </a:lnTo>
                <a:lnTo>
                  <a:pt x="11823" y="21208"/>
                </a:lnTo>
                <a:lnTo>
                  <a:pt x="12363" y="21716"/>
                </a:lnTo>
                <a:lnTo>
                  <a:pt x="12915" y="22097"/>
                </a:lnTo>
                <a:lnTo>
                  <a:pt x="13548" y="22732"/>
                </a:lnTo>
                <a:lnTo>
                  <a:pt x="15549" y="25272"/>
                </a:lnTo>
                <a:lnTo>
                  <a:pt x="16262" y="26415"/>
                </a:lnTo>
                <a:lnTo>
                  <a:pt x="16963" y="27685"/>
                </a:lnTo>
                <a:lnTo>
                  <a:pt x="17676" y="29209"/>
                </a:lnTo>
                <a:lnTo>
                  <a:pt x="17837" y="28955"/>
                </a:lnTo>
                <a:lnTo>
                  <a:pt x="19638" y="22097"/>
                </a:lnTo>
                <a:lnTo>
                  <a:pt x="19758" y="203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76575" y="624020"/>
            <a:ext cx="13335" cy="17145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0" y="0"/>
                </a:moveTo>
                <a:lnTo>
                  <a:pt x="8107" y="16797"/>
                </a:lnTo>
                <a:lnTo>
                  <a:pt x="8808" y="16640"/>
                </a:lnTo>
                <a:lnTo>
                  <a:pt x="12707" y="13508"/>
                </a:lnTo>
                <a:lnTo>
                  <a:pt x="12074" y="13273"/>
                </a:lnTo>
                <a:lnTo>
                  <a:pt x="11442" y="12998"/>
                </a:lnTo>
                <a:lnTo>
                  <a:pt x="1023" y="1801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13972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5" h="18415">
                <a:moveTo>
                  <a:pt x="8061" y="1099"/>
                </a:moveTo>
                <a:lnTo>
                  <a:pt x="3922" y="6928"/>
                </a:lnTo>
                <a:lnTo>
                  <a:pt x="4047" y="7867"/>
                </a:lnTo>
                <a:lnTo>
                  <a:pt x="4106" y="8852"/>
                </a:lnTo>
                <a:lnTo>
                  <a:pt x="781" y="12529"/>
                </a:lnTo>
                <a:lnTo>
                  <a:pt x="628" y="14178"/>
                </a:lnTo>
                <a:lnTo>
                  <a:pt x="505" y="15197"/>
                </a:lnTo>
                <a:lnTo>
                  <a:pt x="0" y="17934"/>
                </a:lnTo>
                <a:lnTo>
                  <a:pt x="666" y="17820"/>
                </a:lnTo>
                <a:lnTo>
                  <a:pt x="7233" y="13158"/>
                </a:lnTo>
                <a:lnTo>
                  <a:pt x="17216" y="13158"/>
                </a:lnTo>
                <a:lnTo>
                  <a:pt x="17456" y="12574"/>
                </a:lnTo>
                <a:lnTo>
                  <a:pt x="17571" y="11979"/>
                </a:lnTo>
                <a:lnTo>
                  <a:pt x="17528" y="10066"/>
                </a:lnTo>
                <a:lnTo>
                  <a:pt x="17341" y="8852"/>
                </a:lnTo>
                <a:lnTo>
                  <a:pt x="17699" y="7089"/>
                </a:lnTo>
                <a:lnTo>
                  <a:pt x="17803" y="6379"/>
                </a:lnTo>
                <a:lnTo>
                  <a:pt x="17766" y="3092"/>
                </a:lnTo>
                <a:lnTo>
                  <a:pt x="17651" y="2622"/>
                </a:lnTo>
                <a:lnTo>
                  <a:pt x="17433" y="2038"/>
                </a:lnTo>
                <a:lnTo>
                  <a:pt x="17295" y="1763"/>
                </a:lnTo>
                <a:lnTo>
                  <a:pt x="16887" y="1213"/>
                </a:lnTo>
                <a:lnTo>
                  <a:pt x="9119" y="1213"/>
                </a:lnTo>
                <a:lnTo>
                  <a:pt x="8061" y="1099"/>
                </a:lnTo>
                <a:close/>
              </a:path>
              <a:path w="18415" h="18415">
                <a:moveTo>
                  <a:pt x="17216" y="13158"/>
                </a:moveTo>
                <a:lnTo>
                  <a:pt x="7233" y="13158"/>
                </a:lnTo>
                <a:lnTo>
                  <a:pt x="7739" y="13388"/>
                </a:lnTo>
                <a:lnTo>
                  <a:pt x="9119" y="13937"/>
                </a:lnTo>
                <a:lnTo>
                  <a:pt x="10027" y="14212"/>
                </a:lnTo>
                <a:lnTo>
                  <a:pt x="11051" y="14487"/>
                </a:lnTo>
                <a:lnTo>
                  <a:pt x="11557" y="14647"/>
                </a:lnTo>
                <a:lnTo>
                  <a:pt x="13132" y="14876"/>
                </a:lnTo>
                <a:lnTo>
                  <a:pt x="14190" y="14876"/>
                </a:lnTo>
                <a:lnTo>
                  <a:pt x="14662" y="14842"/>
                </a:lnTo>
                <a:lnTo>
                  <a:pt x="15605" y="14602"/>
                </a:lnTo>
                <a:lnTo>
                  <a:pt x="16387" y="14178"/>
                </a:lnTo>
                <a:lnTo>
                  <a:pt x="17019" y="13514"/>
                </a:lnTo>
                <a:lnTo>
                  <a:pt x="17216" y="13158"/>
                </a:lnTo>
                <a:close/>
              </a:path>
              <a:path w="18415" h="18415">
                <a:moveTo>
                  <a:pt x="14351" y="0"/>
                </a:moveTo>
                <a:lnTo>
                  <a:pt x="13684" y="0"/>
                </a:lnTo>
                <a:lnTo>
                  <a:pt x="12109" y="194"/>
                </a:lnTo>
                <a:lnTo>
                  <a:pt x="10177" y="778"/>
                </a:lnTo>
                <a:lnTo>
                  <a:pt x="9119" y="1213"/>
                </a:lnTo>
                <a:lnTo>
                  <a:pt x="16887" y="1213"/>
                </a:lnTo>
                <a:lnTo>
                  <a:pt x="14351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20653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598" y="0"/>
                </a:moveTo>
                <a:lnTo>
                  <a:pt x="0" y="5359"/>
                </a:lnTo>
                <a:lnTo>
                  <a:pt x="241" y="6264"/>
                </a:lnTo>
                <a:lnTo>
                  <a:pt x="4634" y="10410"/>
                </a:lnTo>
                <a:lnTo>
                  <a:pt x="5542" y="10295"/>
                </a:lnTo>
                <a:lnTo>
                  <a:pt x="9119" y="8177"/>
                </a:lnTo>
                <a:lnTo>
                  <a:pt x="9038" y="7157"/>
                </a:lnTo>
                <a:lnTo>
                  <a:pt x="8923" y="6814"/>
                </a:lnTo>
                <a:lnTo>
                  <a:pt x="8728" y="6459"/>
                </a:lnTo>
                <a:lnTo>
                  <a:pt x="8438" y="6264"/>
                </a:lnTo>
                <a:lnTo>
                  <a:pt x="7819" y="5909"/>
                </a:lnTo>
                <a:lnTo>
                  <a:pt x="6876" y="5245"/>
                </a:lnTo>
                <a:lnTo>
                  <a:pt x="2828" y="893"/>
                </a:lnTo>
                <a:lnTo>
                  <a:pt x="259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25445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1773" y="0"/>
                </a:moveTo>
                <a:lnTo>
                  <a:pt x="0" y="1408"/>
                </a:lnTo>
                <a:lnTo>
                  <a:pt x="164" y="2153"/>
                </a:lnTo>
                <a:lnTo>
                  <a:pt x="5039" y="5680"/>
                </a:lnTo>
                <a:lnTo>
                  <a:pt x="5157" y="4661"/>
                </a:lnTo>
                <a:lnTo>
                  <a:pt x="177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47170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4" h="20320">
                <a:moveTo>
                  <a:pt x="34521" y="0"/>
                </a:moveTo>
                <a:lnTo>
                  <a:pt x="862" y="17971"/>
                </a:lnTo>
                <a:lnTo>
                  <a:pt x="0" y="19811"/>
                </a:lnTo>
                <a:lnTo>
                  <a:pt x="195" y="19576"/>
                </a:lnTo>
                <a:lnTo>
                  <a:pt x="1851" y="17854"/>
                </a:lnTo>
                <a:lnTo>
                  <a:pt x="3231" y="16562"/>
                </a:lnTo>
                <a:lnTo>
                  <a:pt x="4013" y="15779"/>
                </a:lnTo>
                <a:lnTo>
                  <a:pt x="5864" y="14173"/>
                </a:lnTo>
                <a:lnTo>
                  <a:pt x="31175" y="3015"/>
                </a:lnTo>
                <a:lnTo>
                  <a:pt x="38317" y="3015"/>
                </a:lnTo>
                <a:lnTo>
                  <a:pt x="37887" y="1801"/>
                </a:lnTo>
                <a:lnTo>
                  <a:pt x="37155" y="79"/>
                </a:lnTo>
                <a:lnTo>
                  <a:pt x="34521" y="0"/>
                </a:lnTo>
                <a:close/>
              </a:path>
              <a:path w="38734" h="20320">
                <a:moveTo>
                  <a:pt x="38317" y="3015"/>
                </a:moveTo>
                <a:lnTo>
                  <a:pt x="31175" y="3015"/>
                </a:lnTo>
                <a:lnTo>
                  <a:pt x="33027" y="3054"/>
                </a:lnTo>
                <a:lnTo>
                  <a:pt x="34878" y="3211"/>
                </a:lnTo>
                <a:lnTo>
                  <a:pt x="36718" y="3485"/>
                </a:lnTo>
                <a:lnTo>
                  <a:pt x="38604" y="3954"/>
                </a:lnTo>
                <a:lnTo>
                  <a:pt x="38317" y="3015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36916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11924" y="4228"/>
                </a:moveTo>
                <a:lnTo>
                  <a:pt x="2549" y="4228"/>
                </a:lnTo>
                <a:lnTo>
                  <a:pt x="3458" y="4267"/>
                </a:lnTo>
                <a:lnTo>
                  <a:pt x="4355" y="4385"/>
                </a:lnTo>
                <a:lnTo>
                  <a:pt x="9587" y="6656"/>
                </a:lnTo>
                <a:lnTo>
                  <a:pt x="10024" y="6773"/>
                </a:lnTo>
                <a:lnTo>
                  <a:pt x="10369" y="6811"/>
                </a:lnTo>
                <a:lnTo>
                  <a:pt x="11001" y="6811"/>
                </a:lnTo>
                <a:lnTo>
                  <a:pt x="11438" y="6734"/>
                </a:lnTo>
                <a:lnTo>
                  <a:pt x="11634" y="6656"/>
                </a:lnTo>
                <a:lnTo>
                  <a:pt x="11795" y="6538"/>
                </a:lnTo>
                <a:lnTo>
                  <a:pt x="12025" y="6303"/>
                </a:lnTo>
                <a:lnTo>
                  <a:pt x="12105" y="6146"/>
                </a:lnTo>
                <a:lnTo>
                  <a:pt x="12093" y="4776"/>
                </a:lnTo>
                <a:lnTo>
                  <a:pt x="11924" y="4228"/>
                </a:lnTo>
                <a:close/>
              </a:path>
              <a:path w="12700" h="6984">
                <a:moveTo>
                  <a:pt x="3262" y="0"/>
                </a:moveTo>
                <a:lnTo>
                  <a:pt x="0" y="2936"/>
                </a:lnTo>
                <a:lnTo>
                  <a:pt x="111" y="3523"/>
                </a:lnTo>
                <a:lnTo>
                  <a:pt x="502" y="4306"/>
                </a:lnTo>
                <a:lnTo>
                  <a:pt x="1572" y="4228"/>
                </a:lnTo>
                <a:lnTo>
                  <a:pt x="11924" y="4228"/>
                </a:lnTo>
                <a:lnTo>
                  <a:pt x="4286" y="38"/>
                </a:lnTo>
                <a:lnTo>
                  <a:pt x="326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38442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1333" y="0"/>
                </a:moveTo>
                <a:lnTo>
                  <a:pt x="632" y="0"/>
                </a:lnTo>
                <a:lnTo>
                  <a:pt x="0" y="38"/>
                </a:lnTo>
                <a:lnTo>
                  <a:pt x="471" y="861"/>
                </a:lnTo>
                <a:lnTo>
                  <a:pt x="3656" y="2740"/>
                </a:lnTo>
                <a:lnTo>
                  <a:pt x="4174" y="2701"/>
                </a:lnTo>
                <a:lnTo>
                  <a:pt x="4680" y="2622"/>
                </a:lnTo>
                <a:lnTo>
                  <a:pt x="5542" y="2348"/>
                </a:lnTo>
                <a:lnTo>
                  <a:pt x="6646" y="1761"/>
                </a:lnTo>
                <a:lnTo>
                  <a:pt x="6094" y="1369"/>
                </a:lnTo>
                <a:lnTo>
                  <a:pt x="4956" y="782"/>
                </a:lnTo>
                <a:lnTo>
                  <a:pt x="4369" y="547"/>
                </a:lnTo>
                <a:lnTo>
                  <a:pt x="2759" y="116"/>
                </a:lnTo>
                <a:lnTo>
                  <a:pt x="133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6659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3380" y="0"/>
                </a:moveTo>
                <a:lnTo>
                  <a:pt x="0" y="10962"/>
                </a:lnTo>
                <a:lnTo>
                  <a:pt x="141" y="11549"/>
                </a:lnTo>
                <a:lnTo>
                  <a:pt x="2794" y="15778"/>
                </a:lnTo>
                <a:lnTo>
                  <a:pt x="3091" y="14839"/>
                </a:lnTo>
                <a:lnTo>
                  <a:pt x="3426" y="13664"/>
                </a:lnTo>
                <a:lnTo>
                  <a:pt x="3589" y="12880"/>
                </a:lnTo>
                <a:lnTo>
                  <a:pt x="3817" y="11549"/>
                </a:lnTo>
                <a:lnTo>
                  <a:pt x="4058" y="9160"/>
                </a:lnTo>
                <a:lnTo>
                  <a:pt x="3946" y="3797"/>
                </a:lnTo>
                <a:lnTo>
                  <a:pt x="3741" y="1957"/>
                </a:lnTo>
                <a:lnTo>
                  <a:pt x="338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47757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4" h="41909">
                <a:moveTo>
                  <a:pt x="44239" y="27940"/>
                </a:moveTo>
                <a:lnTo>
                  <a:pt x="34602" y="27940"/>
                </a:lnTo>
                <a:lnTo>
                  <a:pt x="36318" y="32385"/>
                </a:lnTo>
                <a:lnTo>
                  <a:pt x="37040" y="33909"/>
                </a:lnTo>
                <a:lnTo>
                  <a:pt x="37477" y="34671"/>
                </a:lnTo>
                <a:lnTo>
                  <a:pt x="38420" y="36449"/>
                </a:lnTo>
                <a:lnTo>
                  <a:pt x="39512" y="38100"/>
                </a:lnTo>
                <a:lnTo>
                  <a:pt x="40110" y="38735"/>
                </a:lnTo>
                <a:lnTo>
                  <a:pt x="40697" y="39497"/>
                </a:lnTo>
                <a:lnTo>
                  <a:pt x="45607" y="41656"/>
                </a:lnTo>
                <a:lnTo>
                  <a:pt x="46355" y="41529"/>
                </a:lnTo>
                <a:lnTo>
                  <a:pt x="51345" y="36449"/>
                </a:lnTo>
                <a:lnTo>
                  <a:pt x="66144" y="36449"/>
                </a:lnTo>
                <a:lnTo>
                  <a:pt x="66525" y="36195"/>
                </a:lnTo>
                <a:lnTo>
                  <a:pt x="68181" y="34925"/>
                </a:lnTo>
                <a:lnTo>
                  <a:pt x="68963" y="34163"/>
                </a:lnTo>
                <a:lnTo>
                  <a:pt x="69529" y="33401"/>
                </a:lnTo>
                <a:lnTo>
                  <a:pt x="58510" y="33401"/>
                </a:lnTo>
                <a:lnTo>
                  <a:pt x="56302" y="33274"/>
                </a:lnTo>
                <a:lnTo>
                  <a:pt x="45734" y="29083"/>
                </a:lnTo>
                <a:lnTo>
                  <a:pt x="44239" y="27940"/>
                </a:lnTo>
                <a:close/>
              </a:path>
              <a:path w="70484" h="41909">
                <a:moveTo>
                  <a:pt x="66144" y="36449"/>
                </a:moveTo>
                <a:lnTo>
                  <a:pt x="51345" y="36449"/>
                </a:lnTo>
                <a:lnTo>
                  <a:pt x="51426" y="36703"/>
                </a:lnTo>
                <a:lnTo>
                  <a:pt x="51748" y="37084"/>
                </a:lnTo>
                <a:lnTo>
                  <a:pt x="52024" y="37338"/>
                </a:lnTo>
                <a:lnTo>
                  <a:pt x="52921" y="37846"/>
                </a:lnTo>
                <a:lnTo>
                  <a:pt x="53553" y="38100"/>
                </a:lnTo>
                <a:lnTo>
                  <a:pt x="53910" y="38100"/>
                </a:lnTo>
                <a:lnTo>
                  <a:pt x="54738" y="38354"/>
                </a:lnTo>
                <a:lnTo>
                  <a:pt x="55209" y="38354"/>
                </a:lnTo>
                <a:lnTo>
                  <a:pt x="55715" y="38481"/>
                </a:lnTo>
                <a:lnTo>
                  <a:pt x="58234" y="38481"/>
                </a:lnTo>
                <a:lnTo>
                  <a:pt x="59809" y="38227"/>
                </a:lnTo>
                <a:lnTo>
                  <a:pt x="61534" y="38100"/>
                </a:lnTo>
                <a:lnTo>
                  <a:pt x="64605" y="37338"/>
                </a:lnTo>
                <a:lnTo>
                  <a:pt x="65191" y="37084"/>
                </a:lnTo>
                <a:lnTo>
                  <a:pt x="66144" y="36449"/>
                </a:lnTo>
                <a:close/>
              </a:path>
              <a:path w="70484" h="41909">
                <a:moveTo>
                  <a:pt x="63190" y="26162"/>
                </a:moveTo>
                <a:lnTo>
                  <a:pt x="63777" y="27178"/>
                </a:lnTo>
                <a:lnTo>
                  <a:pt x="64112" y="27940"/>
                </a:lnTo>
                <a:lnTo>
                  <a:pt x="64200" y="28194"/>
                </a:lnTo>
                <a:lnTo>
                  <a:pt x="64299" y="30226"/>
                </a:lnTo>
                <a:lnTo>
                  <a:pt x="64202" y="30607"/>
                </a:lnTo>
                <a:lnTo>
                  <a:pt x="60867" y="33401"/>
                </a:lnTo>
                <a:lnTo>
                  <a:pt x="69529" y="33401"/>
                </a:lnTo>
                <a:lnTo>
                  <a:pt x="69906" y="32893"/>
                </a:lnTo>
                <a:lnTo>
                  <a:pt x="70262" y="31877"/>
                </a:lnTo>
                <a:lnTo>
                  <a:pt x="70142" y="30226"/>
                </a:lnTo>
                <a:lnTo>
                  <a:pt x="66720" y="27432"/>
                </a:lnTo>
                <a:lnTo>
                  <a:pt x="65697" y="26924"/>
                </a:lnTo>
                <a:lnTo>
                  <a:pt x="64524" y="26543"/>
                </a:lnTo>
                <a:lnTo>
                  <a:pt x="63190" y="26162"/>
                </a:lnTo>
                <a:close/>
              </a:path>
              <a:path w="70484" h="41909">
                <a:moveTo>
                  <a:pt x="28223" y="13462"/>
                </a:moveTo>
                <a:lnTo>
                  <a:pt x="15766" y="13461"/>
                </a:lnTo>
                <a:lnTo>
                  <a:pt x="16237" y="13588"/>
                </a:lnTo>
                <a:lnTo>
                  <a:pt x="16984" y="13843"/>
                </a:lnTo>
                <a:lnTo>
                  <a:pt x="17260" y="14097"/>
                </a:lnTo>
                <a:lnTo>
                  <a:pt x="17536" y="14224"/>
                </a:lnTo>
                <a:lnTo>
                  <a:pt x="17812" y="14478"/>
                </a:lnTo>
                <a:lnTo>
                  <a:pt x="21860" y="21209"/>
                </a:lnTo>
                <a:lnTo>
                  <a:pt x="22189" y="22225"/>
                </a:lnTo>
                <a:lnTo>
                  <a:pt x="29887" y="31369"/>
                </a:lnTo>
                <a:lnTo>
                  <a:pt x="31141" y="31115"/>
                </a:lnTo>
                <a:lnTo>
                  <a:pt x="34602" y="27940"/>
                </a:lnTo>
                <a:lnTo>
                  <a:pt x="44239" y="27940"/>
                </a:lnTo>
                <a:lnTo>
                  <a:pt x="43411" y="27178"/>
                </a:lnTo>
                <a:lnTo>
                  <a:pt x="41835" y="25400"/>
                </a:lnTo>
                <a:lnTo>
                  <a:pt x="41525" y="25019"/>
                </a:lnTo>
                <a:lnTo>
                  <a:pt x="38098" y="21590"/>
                </a:lnTo>
                <a:lnTo>
                  <a:pt x="35786" y="19431"/>
                </a:lnTo>
                <a:lnTo>
                  <a:pt x="34602" y="18415"/>
                </a:lnTo>
                <a:lnTo>
                  <a:pt x="33463" y="17526"/>
                </a:lnTo>
                <a:lnTo>
                  <a:pt x="32325" y="16510"/>
                </a:lnTo>
                <a:lnTo>
                  <a:pt x="30083" y="14859"/>
                </a:lnTo>
                <a:lnTo>
                  <a:pt x="28979" y="14097"/>
                </a:lnTo>
                <a:lnTo>
                  <a:pt x="28223" y="13462"/>
                </a:lnTo>
                <a:close/>
              </a:path>
              <a:path w="70484" h="41909">
                <a:moveTo>
                  <a:pt x="59035" y="18923"/>
                </a:moveTo>
                <a:lnTo>
                  <a:pt x="50678" y="18923"/>
                </a:lnTo>
                <a:lnTo>
                  <a:pt x="51748" y="19177"/>
                </a:lnTo>
                <a:lnTo>
                  <a:pt x="53047" y="19431"/>
                </a:lnTo>
                <a:lnTo>
                  <a:pt x="54025" y="19939"/>
                </a:lnTo>
                <a:lnTo>
                  <a:pt x="55244" y="20828"/>
                </a:lnTo>
                <a:lnTo>
                  <a:pt x="55554" y="21336"/>
                </a:lnTo>
                <a:lnTo>
                  <a:pt x="55681" y="21590"/>
                </a:lnTo>
                <a:lnTo>
                  <a:pt x="52806" y="21590"/>
                </a:lnTo>
                <a:lnTo>
                  <a:pt x="51552" y="21844"/>
                </a:lnTo>
                <a:lnTo>
                  <a:pt x="44710" y="25019"/>
                </a:lnTo>
                <a:lnTo>
                  <a:pt x="45653" y="25527"/>
                </a:lnTo>
                <a:lnTo>
                  <a:pt x="53243" y="27305"/>
                </a:lnTo>
                <a:lnTo>
                  <a:pt x="54611" y="27178"/>
                </a:lnTo>
                <a:lnTo>
                  <a:pt x="57759" y="25400"/>
                </a:lnTo>
                <a:lnTo>
                  <a:pt x="57992" y="25019"/>
                </a:lnTo>
                <a:lnTo>
                  <a:pt x="58590" y="23368"/>
                </a:lnTo>
                <a:lnTo>
                  <a:pt x="58740" y="22733"/>
                </a:lnTo>
                <a:lnTo>
                  <a:pt x="58981" y="21463"/>
                </a:lnTo>
                <a:lnTo>
                  <a:pt x="59035" y="18923"/>
                </a:lnTo>
                <a:close/>
              </a:path>
              <a:path w="70484" h="41909">
                <a:moveTo>
                  <a:pt x="40158" y="5334"/>
                </a:moveTo>
                <a:lnTo>
                  <a:pt x="28507" y="5334"/>
                </a:lnTo>
                <a:lnTo>
                  <a:pt x="32279" y="5588"/>
                </a:lnTo>
                <a:lnTo>
                  <a:pt x="33188" y="5715"/>
                </a:lnTo>
                <a:lnTo>
                  <a:pt x="34521" y="5842"/>
                </a:lnTo>
                <a:lnTo>
                  <a:pt x="35464" y="6096"/>
                </a:lnTo>
                <a:lnTo>
                  <a:pt x="34050" y="6477"/>
                </a:lnTo>
                <a:lnTo>
                  <a:pt x="33417" y="6604"/>
                </a:lnTo>
                <a:lnTo>
                  <a:pt x="32360" y="6985"/>
                </a:lnTo>
                <a:lnTo>
                  <a:pt x="29868" y="9525"/>
                </a:lnTo>
                <a:lnTo>
                  <a:pt x="29982" y="9906"/>
                </a:lnTo>
                <a:lnTo>
                  <a:pt x="30163" y="10287"/>
                </a:lnTo>
                <a:lnTo>
                  <a:pt x="30554" y="10668"/>
                </a:lnTo>
                <a:lnTo>
                  <a:pt x="31808" y="12573"/>
                </a:lnTo>
                <a:lnTo>
                  <a:pt x="42698" y="19812"/>
                </a:lnTo>
                <a:lnTo>
                  <a:pt x="43721" y="19558"/>
                </a:lnTo>
                <a:lnTo>
                  <a:pt x="46481" y="19050"/>
                </a:lnTo>
                <a:lnTo>
                  <a:pt x="48045" y="18923"/>
                </a:lnTo>
                <a:lnTo>
                  <a:pt x="59035" y="18923"/>
                </a:lnTo>
                <a:lnTo>
                  <a:pt x="58855" y="17526"/>
                </a:lnTo>
                <a:lnTo>
                  <a:pt x="58747" y="16002"/>
                </a:lnTo>
                <a:lnTo>
                  <a:pt x="58708" y="15875"/>
                </a:lnTo>
                <a:lnTo>
                  <a:pt x="40662" y="15875"/>
                </a:lnTo>
                <a:lnTo>
                  <a:pt x="40340" y="15748"/>
                </a:lnTo>
                <a:lnTo>
                  <a:pt x="37787" y="11557"/>
                </a:lnTo>
                <a:lnTo>
                  <a:pt x="38063" y="11303"/>
                </a:lnTo>
                <a:lnTo>
                  <a:pt x="38730" y="10795"/>
                </a:lnTo>
                <a:lnTo>
                  <a:pt x="39231" y="10287"/>
                </a:lnTo>
                <a:lnTo>
                  <a:pt x="39558" y="9906"/>
                </a:lnTo>
                <a:lnTo>
                  <a:pt x="39754" y="9525"/>
                </a:lnTo>
                <a:lnTo>
                  <a:pt x="40110" y="9017"/>
                </a:lnTo>
                <a:lnTo>
                  <a:pt x="40455" y="7874"/>
                </a:lnTo>
                <a:lnTo>
                  <a:pt x="40333" y="5715"/>
                </a:lnTo>
                <a:lnTo>
                  <a:pt x="40158" y="5334"/>
                </a:lnTo>
                <a:close/>
              </a:path>
              <a:path w="70484" h="41909">
                <a:moveTo>
                  <a:pt x="54220" y="12827"/>
                </a:moveTo>
                <a:lnTo>
                  <a:pt x="46125" y="14224"/>
                </a:lnTo>
                <a:lnTo>
                  <a:pt x="44710" y="14605"/>
                </a:lnTo>
                <a:lnTo>
                  <a:pt x="44434" y="14859"/>
                </a:lnTo>
                <a:lnTo>
                  <a:pt x="43296" y="15494"/>
                </a:lnTo>
                <a:lnTo>
                  <a:pt x="41559" y="15875"/>
                </a:lnTo>
                <a:lnTo>
                  <a:pt x="58708" y="15875"/>
                </a:lnTo>
                <a:lnTo>
                  <a:pt x="54887" y="12954"/>
                </a:lnTo>
                <a:lnTo>
                  <a:pt x="54220" y="12827"/>
                </a:lnTo>
                <a:close/>
              </a:path>
              <a:path w="70484" h="41909">
                <a:moveTo>
                  <a:pt x="15731" y="0"/>
                </a:moveTo>
                <a:lnTo>
                  <a:pt x="12385" y="0"/>
                </a:lnTo>
                <a:lnTo>
                  <a:pt x="11407" y="126"/>
                </a:lnTo>
                <a:lnTo>
                  <a:pt x="9360" y="507"/>
                </a:lnTo>
                <a:lnTo>
                  <a:pt x="8256" y="888"/>
                </a:lnTo>
                <a:lnTo>
                  <a:pt x="5899" y="1523"/>
                </a:lnTo>
                <a:lnTo>
                  <a:pt x="3346" y="2539"/>
                </a:lnTo>
                <a:lnTo>
                  <a:pt x="908" y="3682"/>
                </a:lnTo>
                <a:lnTo>
                  <a:pt x="551" y="3809"/>
                </a:lnTo>
                <a:lnTo>
                  <a:pt x="0" y="3809"/>
                </a:lnTo>
                <a:lnTo>
                  <a:pt x="1851" y="4063"/>
                </a:lnTo>
                <a:lnTo>
                  <a:pt x="2564" y="4190"/>
                </a:lnTo>
                <a:lnTo>
                  <a:pt x="10936" y="8889"/>
                </a:lnTo>
                <a:lnTo>
                  <a:pt x="10690" y="9397"/>
                </a:lnTo>
                <a:lnTo>
                  <a:pt x="12626" y="12826"/>
                </a:lnTo>
                <a:lnTo>
                  <a:pt x="12983" y="13080"/>
                </a:lnTo>
                <a:lnTo>
                  <a:pt x="13880" y="13334"/>
                </a:lnTo>
                <a:lnTo>
                  <a:pt x="14432" y="13588"/>
                </a:lnTo>
                <a:lnTo>
                  <a:pt x="15064" y="13461"/>
                </a:lnTo>
                <a:lnTo>
                  <a:pt x="28223" y="13462"/>
                </a:lnTo>
                <a:lnTo>
                  <a:pt x="27921" y="13208"/>
                </a:lnTo>
                <a:lnTo>
                  <a:pt x="25839" y="11811"/>
                </a:lnTo>
                <a:lnTo>
                  <a:pt x="22056" y="9398"/>
                </a:lnTo>
                <a:lnTo>
                  <a:pt x="20411" y="8382"/>
                </a:lnTo>
                <a:lnTo>
                  <a:pt x="17697" y="6985"/>
                </a:lnTo>
                <a:lnTo>
                  <a:pt x="15294" y="5715"/>
                </a:lnTo>
                <a:lnTo>
                  <a:pt x="22930" y="5334"/>
                </a:lnTo>
                <a:lnTo>
                  <a:pt x="40158" y="5334"/>
                </a:lnTo>
                <a:lnTo>
                  <a:pt x="39754" y="4572"/>
                </a:lnTo>
                <a:lnTo>
                  <a:pt x="39006" y="3556"/>
                </a:lnTo>
                <a:lnTo>
                  <a:pt x="38535" y="3048"/>
                </a:lnTo>
                <a:lnTo>
                  <a:pt x="38121" y="2667"/>
                </a:lnTo>
                <a:lnTo>
                  <a:pt x="22493" y="2667"/>
                </a:lnTo>
                <a:lnTo>
                  <a:pt x="22217" y="2413"/>
                </a:lnTo>
                <a:lnTo>
                  <a:pt x="17145" y="127"/>
                </a:lnTo>
                <a:lnTo>
                  <a:pt x="15731" y="0"/>
                </a:lnTo>
                <a:close/>
              </a:path>
              <a:path w="70484" h="41909">
                <a:moveTo>
                  <a:pt x="34993" y="762"/>
                </a:moveTo>
                <a:lnTo>
                  <a:pt x="31382" y="762"/>
                </a:lnTo>
                <a:lnTo>
                  <a:pt x="30037" y="1016"/>
                </a:lnTo>
                <a:lnTo>
                  <a:pt x="28507" y="1270"/>
                </a:lnTo>
                <a:lnTo>
                  <a:pt x="26736" y="1524"/>
                </a:lnTo>
                <a:lnTo>
                  <a:pt x="24735" y="2032"/>
                </a:lnTo>
                <a:lnTo>
                  <a:pt x="22493" y="2667"/>
                </a:lnTo>
                <a:lnTo>
                  <a:pt x="38121" y="2667"/>
                </a:lnTo>
                <a:lnTo>
                  <a:pt x="37983" y="2540"/>
                </a:lnTo>
                <a:lnTo>
                  <a:pt x="36212" y="1143"/>
                </a:lnTo>
                <a:lnTo>
                  <a:pt x="35901" y="1016"/>
                </a:lnTo>
                <a:lnTo>
                  <a:pt x="35510" y="889"/>
                </a:lnTo>
                <a:lnTo>
                  <a:pt x="34993" y="762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11764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4" h="36195">
                <a:moveTo>
                  <a:pt x="6761" y="14604"/>
                </a:moveTo>
                <a:lnTo>
                  <a:pt x="4013" y="14604"/>
                </a:lnTo>
                <a:lnTo>
                  <a:pt x="1966" y="14731"/>
                </a:lnTo>
                <a:lnTo>
                  <a:pt x="1184" y="14731"/>
                </a:lnTo>
                <a:lnTo>
                  <a:pt x="0" y="18414"/>
                </a:lnTo>
                <a:lnTo>
                  <a:pt x="160" y="18541"/>
                </a:lnTo>
                <a:lnTo>
                  <a:pt x="4599" y="21589"/>
                </a:lnTo>
                <a:lnTo>
                  <a:pt x="7946" y="23748"/>
                </a:lnTo>
                <a:lnTo>
                  <a:pt x="12074" y="26288"/>
                </a:lnTo>
                <a:lnTo>
                  <a:pt x="16904" y="28955"/>
                </a:lnTo>
                <a:lnTo>
                  <a:pt x="19549" y="30225"/>
                </a:lnTo>
                <a:lnTo>
                  <a:pt x="22332" y="31622"/>
                </a:lnTo>
                <a:lnTo>
                  <a:pt x="23746" y="32384"/>
                </a:lnTo>
                <a:lnTo>
                  <a:pt x="28277" y="34289"/>
                </a:lnTo>
                <a:lnTo>
                  <a:pt x="30002" y="35178"/>
                </a:lnTo>
                <a:lnTo>
                  <a:pt x="31808" y="35686"/>
                </a:lnTo>
                <a:lnTo>
                  <a:pt x="32831" y="35940"/>
                </a:lnTo>
                <a:lnTo>
                  <a:pt x="34441" y="35940"/>
                </a:lnTo>
                <a:lnTo>
                  <a:pt x="35510" y="35813"/>
                </a:lnTo>
                <a:lnTo>
                  <a:pt x="36016" y="35559"/>
                </a:lnTo>
                <a:lnTo>
                  <a:pt x="36522" y="35432"/>
                </a:lnTo>
                <a:lnTo>
                  <a:pt x="37005" y="35051"/>
                </a:lnTo>
                <a:lnTo>
                  <a:pt x="37511" y="34797"/>
                </a:lnTo>
                <a:lnTo>
                  <a:pt x="38374" y="33781"/>
                </a:lnTo>
                <a:lnTo>
                  <a:pt x="38765" y="33273"/>
                </a:lnTo>
                <a:lnTo>
                  <a:pt x="39432" y="31749"/>
                </a:lnTo>
                <a:lnTo>
                  <a:pt x="39668" y="30987"/>
                </a:lnTo>
                <a:lnTo>
                  <a:pt x="40035" y="29209"/>
                </a:lnTo>
                <a:lnTo>
                  <a:pt x="34441" y="29209"/>
                </a:lnTo>
                <a:lnTo>
                  <a:pt x="31727" y="28320"/>
                </a:lnTo>
                <a:lnTo>
                  <a:pt x="29289" y="27431"/>
                </a:lnTo>
                <a:lnTo>
                  <a:pt x="27840" y="26669"/>
                </a:lnTo>
                <a:lnTo>
                  <a:pt x="26460" y="26034"/>
                </a:lnTo>
                <a:lnTo>
                  <a:pt x="19342" y="20827"/>
                </a:lnTo>
                <a:lnTo>
                  <a:pt x="15018" y="20446"/>
                </a:lnTo>
                <a:lnTo>
                  <a:pt x="12661" y="20065"/>
                </a:lnTo>
                <a:lnTo>
                  <a:pt x="10740" y="19684"/>
                </a:lnTo>
                <a:lnTo>
                  <a:pt x="9947" y="19430"/>
                </a:lnTo>
                <a:lnTo>
                  <a:pt x="7670" y="18795"/>
                </a:lnTo>
                <a:lnTo>
                  <a:pt x="6922" y="18414"/>
                </a:lnTo>
                <a:lnTo>
                  <a:pt x="13765" y="18033"/>
                </a:lnTo>
                <a:lnTo>
                  <a:pt x="17732" y="17398"/>
                </a:lnTo>
                <a:lnTo>
                  <a:pt x="19549" y="17144"/>
                </a:lnTo>
                <a:lnTo>
                  <a:pt x="26380" y="15493"/>
                </a:lnTo>
                <a:lnTo>
                  <a:pt x="26671" y="15366"/>
                </a:lnTo>
                <a:lnTo>
                  <a:pt x="12235" y="15366"/>
                </a:lnTo>
                <a:lnTo>
                  <a:pt x="11166" y="15239"/>
                </a:lnTo>
                <a:lnTo>
                  <a:pt x="8923" y="14858"/>
                </a:lnTo>
                <a:lnTo>
                  <a:pt x="7474" y="14731"/>
                </a:lnTo>
                <a:lnTo>
                  <a:pt x="6761" y="14604"/>
                </a:lnTo>
                <a:close/>
              </a:path>
              <a:path w="70484" h="36195">
                <a:moveTo>
                  <a:pt x="59527" y="26543"/>
                </a:moveTo>
                <a:lnTo>
                  <a:pt x="41835" y="26542"/>
                </a:lnTo>
                <a:lnTo>
                  <a:pt x="42146" y="26669"/>
                </a:lnTo>
                <a:lnTo>
                  <a:pt x="42502" y="26669"/>
                </a:lnTo>
                <a:lnTo>
                  <a:pt x="42859" y="26796"/>
                </a:lnTo>
                <a:lnTo>
                  <a:pt x="43296" y="27050"/>
                </a:lnTo>
                <a:lnTo>
                  <a:pt x="43963" y="28066"/>
                </a:lnTo>
                <a:lnTo>
                  <a:pt x="44860" y="28955"/>
                </a:lnTo>
                <a:lnTo>
                  <a:pt x="45458" y="29463"/>
                </a:lnTo>
                <a:lnTo>
                  <a:pt x="46159" y="30098"/>
                </a:lnTo>
                <a:lnTo>
                  <a:pt x="46987" y="30606"/>
                </a:lnTo>
                <a:lnTo>
                  <a:pt x="51391" y="31876"/>
                </a:lnTo>
                <a:lnTo>
                  <a:pt x="52058" y="32003"/>
                </a:lnTo>
                <a:lnTo>
                  <a:pt x="53553" y="32003"/>
                </a:lnTo>
                <a:lnTo>
                  <a:pt x="55129" y="31749"/>
                </a:lnTo>
                <a:lnTo>
                  <a:pt x="56221" y="31622"/>
                </a:lnTo>
                <a:lnTo>
                  <a:pt x="59367" y="27686"/>
                </a:lnTo>
                <a:lnTo>
                  <a:pt x="59527" y="26543"/>
                </a:lnTo>
                <a:close/>
              </a:path>
              <a:path w="70484" h="36195">
                <a:moveTo>
                  <a:pt x="70021" y="3302"/>
                </a:moveTo>
                <a:lnTo>
                  <a:pt x="37074" y="20700"/>
                </a:lnTo>
                <a:lnTo>
                  <a:pt x="34567" y="21335"/>
                </a:lnTo>
                <a:lnTo>
                  <a:pt x="30635" y="21970"/>
                </a:lnTo>
                <a:lnTo>
                  <a:pt x="28473" y="22097"/>
                </a:lnTo>
                <a:lnTo>
                  <a:pt x="28197" y="22097"/>
                </a:lnTo>
                <a:lnTo>
                  <a:pt x="29761" y="24129"/>
                </a:lnTo>
                <a:lnTo>
                  <a:pt x="31106" y="25780"/>
                </a:lnTo>
                <a:lnTo>
                  <a:pt x="33027" y="27812"/>
                </a:lnTo>
                <a:lnTo>
                  <a:pt x="34441" y="29209"/>
                </a:lnTo>
                <a:lnTo>
                  <a:pt x="40035" y="29209"/>
                </a:lnTo>
                <a:lnTo>
                  <a:pt x="40260" y="27558"/>
                </a:lnTo>
                <a:lnTo>
                  <a:pt x="40386" y="27304"/>
                </a:lnTo>
                <a:lnTo>
                  <a:pt x="40582" y="27050"/>
                </a:lnTo>
                <a:lnTo>
                  <a:pt x="40892" y="26796"/>
                </a:lnTo>
                <a:lnTo>
                  <a:pt x="41088" y="26669"/>
                </a:lnTo>
                <a:lnTo>
                  <a:pt x="41283" y="26669"/>
                </a:lnTo>
                <a:lnTo>
                  <a:pt x="41559" y="26542"/>
                </a:lnTo>
                <a:lnTo>
                  <a:pt x="59527" y="26543"/>
                </a:lnTo>
                <a:lnTo>
                  <a:pt x="59403" y="21336"/>
                </a:lnTo>
                <a:lnTo>
                  <a:pt x="59198" y="20066"/>
                </a:lnTo>
                <a:lnTo>
                  <a:pt x="58659" y="17399"/>
                </a:lnTo>
                <a:lnTo>
                  <a:pt x="59292" y="17399"/>
                </a:lnTo>
                <a:lnTo>
                  <a:pt x="60867" y="17272"/>
                </a:lnTo>
                <a:lnTo>
                  <a:pt x="61891" y="17018"/>
                </a:lnTo>
                <a:lnTo>
                  <a:pt x="63029" y="16764"/>
                </a:lnTo>
                <a:lnTo>
                  <a:pt x="70389" y="7747"/>
                </a:lnTo>
                <a:lnTo>
                  <a:pt x="70262" y="4572"/>
                </a:lnTo>
                <a:lnTo>
                  <a:pt x="70021" y="3302"/>
                </a:lnTo>
                <a:close/>
              </a:path>
              <a:path w="70484" h="36195">
                <a:moveTo>
                  <a:pt x="38484" y="14604"/>
                </a:moveTo>
                <a:lnTo>
                  <a:pt x="28864" y="14604"/>
                </a:lnTo>
                <a:lnTo>
                  <a:pt x="28231" y="16001"/>
                </a:lnTo>
                <a:lnTo>
                  <a:pt x="27369" y="17271"/>
                </a:lnTo>
                <a:lnTo>
                  <a:pt x="26782" y="17906"/>
                </a:lnTo>
                <a:lnTo>
                  <a:pt x="25759" y="18922"/>
                </a:lnTo>
                <a:lnTo>
                  <a:pt x="25322" y="19303"/>
                </a:lnTo>
                <a:lnTo>
                  <a:pt x="28473" y="18541"/>
                </a:lnTo>
                <a:lnTo>
                  <a:pt x="31336" y="17779"/>
                </a:lnTo>
                <a:lnTo>
                  <a:pt x="32636" y="17271"/>
                </a:lnTo>
                <a:lnTo>
                  <a:pt x="35039" y="16382"/>
                </a:lnTo>
                <a:lnTo>
                  <a:pt x="36131" y="15874"/>
                </a:lnTo>
                <a:lnTo>
                  <a:pt x="37155" y="15366"/>
                </a:lnTo>
                <a:lnTo>
                  <a:pt x="38098" y="14858"/>
                </a:lnTo>
                <a:lnTo>
                  <a:pt x="38484" y="14604"/>
                </a:lnTo>
                <a:close/>
              </a:path>
              <a:path w="70484" h="36195">
                <a:moveTo>
                  <a:pt x="54966" y="6604"/>
                </a:moveTo>
                <a:lnTo>
                  <a:pt x="46470" y="6603"/>
                </a:lnTo>
                <a:lnTo>
                  <a:pt x="46495" y="8254"/>
                </a:lnTo>
                <a:lnTo>
                  <a:pt x="46369" y="9778"/>
                </a:lnTo>
                <a:lnTo>
                  <a:pt x="43963" y="16890"/>
                </a:lnTo>
                <a:lnTo>
                  <a:pt x="45849" y="16128"/>
                </a:lnTo>
                <a:lnTo>
                  <a:pt x="53588" y="11556"/>
                </a:lnTo>
                <a:lnTo>
                  <a:pt x="53749" y="11429"/>
                </a:lnTo>
                <a:lnTo>
                  <a:pt x="53864" y="10794"/>
                </a:lnTo>
                <a:lnTo>
                  <a:pt x="54496" y="8636"/>
                </a:lnTo>
                <a:lnTo>
                  <a:pt x="54871" y="7112"/>
                </a:lnTo>
                <a:lnTo>
                  <a:pt x="54966" y="6604"/>
                </a:lnTo>
                <a:close/>
              </a:path>
              <a:path w="70484" h="36195">
                <a:moveTo>
                  <a:pt x="31658" y="4063"/>
                </a:moveTo>
                <a:lnTo>
                  <a:pt x="30002" y="4063"/>
                </a:lnTo>
                <a:lnTo>
                  <a:pt x="28898" y="4444"/>
                </a:lnTo>
                <a:lnTo>
                  <a:pt x="28668" y="4571"/>
                </a:lnTo>
                <a:lnTo>
                  <a:pt x="27093" y="5079"/>
                </a:lnTo>
                <a:lnTo>
                  <a:pt x="21389" y="8762"/>
                </a:lnTo>
                <a:lnTo>
                  <a:pt x="20607" y="9524"/>
                </a:lnTo>
                <a:lnTo>
                  <a:pt x="19388" y="11048"/>
                </a:lnTo>
                <a:lnTo>
                  <a:pt x="18560" y="12445"/>
                </a:lnTo>
                <a:lnTo>
                  <a:pt x="17927" y="13842"/>
                </a:lnTo>
                <a:lnTo>
                  <a:pt x="17812" y="14223"/>
                </a:lnTo>
                <a:lnTo>
                  <a:pt x="17065" y="14604"/>
                </a:lnTo>
                <a:lnTo>
                  <a:pt x="15570" y="15112"/>
                </a:lnTo>
                <a:lnTo>
                  <a:pt x="14869" y="15239"/>
                </a:lnTo>
                <a:lnTo>
                  <a:pt x="13489" y="15366"/>
                </a:lnTo>
                <a:lnTo>
                  <a:pt x="26671" y="15366"/>
                </a:lnTo>
                <a:lnTo>
                  <a:pt x="27254" y="15112"/>
                </a:lnTo>
                <a:lnTo>
                  <a:pt x="28864" y="14604"/>
                </a:lnTo>
                <a:lnTo>
                  <a:pt x="38484" y="14604"/>
                </a:lnTo>
                <a:lnTo>
                  <a:pt x="39834" y="13715"/>
                </a:lnTo>
                <a:lnTo>
                  <a:pt x="44564" y="9651"/>
                </a:lnTo>
                <a:lnTo>
                  <a:pt x="36177" y="9651"/>
                </a:lnTo>
                <a:lnTo>
                  <a:pt x="35269" y="7111"/>
                </a:lnTo>
                <a:lnTo>
                  <a:pt x="32912" y="4571"/>
                </a:lnTo>
                <a:lnTo>
                  <a:pt x="32601" y="4317"/>
                </a:lnTo>
                <a:lnTo>
                  <a:pt x="32279" y="4190"/>
                </a:lnTo>
                <a:lnTo>
                  <a:pt x="31658" y="4063"/>
                </a:lnTo>
                <a:close/>
              </a:path>
              <a:path w="70484" h="36195">
                <a:moveTo>
                  <a:pt x="51702" y="0"/>
                </a:moveTo>
                <a:lnTo>
                  <a:pt x="50920" y="0"/>
                </a:lnTo>
                <a:lnTo>
                  <a:pt x="50598" y="126"/>
                </a:lnTo>
                <a:lnTo>
                  <a:pt x="49506" y="253"/>
                </a:lnTo>
                <a:lnTo>
                  <a:pt x="48482" y="507"/>
                </a:lnTo>
                <a:lnTo>
                  <a:pt x="47574" y="761"/>
                </a:lnTo>
                <a:lnTo>
                  <a:pt x="46792" y="1142"/>
                </a:lnTo>
                <a:lnTo>
                  <a:pt x="46079" y="1396"/>
                </a:lnTo>
                <a:lnTo>
                  <a:pt x="44940" y="2031"/>
                </a:lnTo>
                <a:lnTo>
                  <a:pt x="44112" y="2666"/>
                </a:lnTo>
                <a:lnTo>
                  <a:pt x="43560" y="3174"/>
                </a:lnTo>
                <a:lnTo>
                  <a:pt x="42422" y="4952"/>
                </a:lnTo>
                <a:lnTo>
                  <a:pt x="41122" y="6603"/>
                </a:lnTo>
                <a:lnTo>
                  <a:pt x="39363" y="8254"/>
                </a:lnTo>
                <a:lnTo>
                  <a:pt x="38811" y="8635"/>
                </a:lnTo>
                <a:lnTo>
                  <a:pt x="38293" y="8889"/>
                </a:lnTo>
                <a:lnTo>
                  <a:pt x="37431" y="9397"/>
                </a:lnTo>
                <a:lnTo>
                  <a:pt x="37074" y="9524"/>
                </a:lnTo>
                <a:lnTo>
                  <a:pt x="36327" y="9651"/>
                </a:lnTo>
                <a:lnTo>
                  <a:pt x="44564" y="9651"/>
                </a:lnTo>
                <a:lnTo>
                  <a:pt x="45653" y="8127"/>
                </a:lnTo>
                <a:lnTo>
                  <a:pt x="46470" y="6603"/>
                </a:lnTo>
                <a:lnTo>
                  <a:pt x="54966" y="6604"/>
                </a:lnTo>
                <a:lnTo>
                  <a:pt x="55092" y="5207"/>
                </a:lnTo>
                <a:lnTo>
                  <a:pt x="55018" y="3175"/>
                </a:lnTo>
                <a:lnTo>
                  <a:pt x="54807" y="2286"/>
                </a:lnTo>
                <a:lnTo>
                  <a:pt x="52173" y="127"/>
                </a:lnTo>
                <a:lnTo>
                  <a:pt x="51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08141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60323" y="44068"/>
                </a:moveTo>
                <a:lnTo>
                  <a:pt x="34567" y="44068"/>
                </a:lnTo>
                <a:lnTo>
                  <a:pt x="34728" y="44322"/>
                </a:lnTo>
                <a:lnTo>
                  <a:pt x="35867" y="45465"/>
                </a:lnTo>
                <a:lnTo>
                  <a:pt x="37362" y="46735"/>
                </a:lnTo>
                <a:lnTo>
                  <a:pt x="39282" y="48132"/>
                </a:lnTo>
                <a:lnTo>
                  <a:pt x="40030" y="48640"/>
                </a:lnTo>
                <a:lnTo>
                  <a:pt x="40777" y="49021"/>
                </a:lnTo>
                <a:lnTo>
                  <a:pt x="41571" y="49529"/>
                </a:lnTo>
                <a:lnTo>
                  <a:pt x="48528" y="50926"/>
                </a:lnTo>
                <a:lnTo>
                  <a:pt x="50299" y="50418"/>
                </a:lnTo>
                <a:lnTo>
                  <a:pt x="51161" y="50037"/>
                </a:lnTo>
                <a:lnTo>
                  <a:pt x="52886" y="48767"/>
                </a:lnTo>
                <a:lnTo>
                  <a:pt x="54542" y="46989"/>
                </a:lnTo>
                <a:lnTo>
                  <a:pt x="56037" y="44576"/>
                </a:lnTo>
                <a:lnTo>
                  <a:pt x="56739" y="44449"/>
                </a:lnTo>
                <a:lnTo>
                  <a:pt x="58590" y="44322"/>
                </a:lnTo>
                <a:lnTo>
                  <a:pt x="60323" y="44068"/>
                </a:lnTo>
                <a:close/>
              </a:path>
              <a:path w="76200" h="51434">
                <a:moveTo>
                  <a:pt x="10269" y="15620"/>
                </a:moveTo>
                <a:lnTo>
                  <a:pt x="8107" y="15620"/>
                </a:lnTo>
                <a:lnTo>
                  <a:pt x="5634" y="15874"/>
                </a:lnTo>
                <a:lnTo>
                  <a:pt x="4254" y="16128"/>
                </a:lnTo>
                <a:lnTo>
                  <a:pt x="4084" y="17271"/>
                </a:lnTo>
                <a:lnTo>
                  <a:pt x="3392" y="20446"/>
                </a:lnTo>
                <a:lnTo>
                  <a:pt x="1603" y="25526"/>
                </a:lnTo>
                <a:lnTo>
                  <a:pt x="1116" y="26669"/>
                </a:lnTo>
                <a:lnTo>
                  <a:pt x="643" y="27558"/>
                </a:lnTo>
                <a:lnTo>
                  <a:pt x="793" y="27558"/>
                </a:lnTo>
                <a:lnTo>
                  <a:pt x="1115" y="27812"/>
                </a:lnTo>
                <a:lnTo>
                  <a:pt x="1379" y="27812"/>
                </a:lnTo>
                <a:lnTo>
                  <a:pt x="1977" y="28193"/>
                </a:lnTo>
                <a:lnTo>
                  <a:pt x="2288" y="28447"/>
                </a:lnTo>
                <a:lnTo>
                  <a:pt x="2644" y="28701"/>
                </a:lnTo>
                <a:lnTo>
                  <a:pt x="3748" y="29971"/>
                </a:lnTo>
                <a:lnTo>
                  <a:pt x="4496" y="31241"/>
                </a:lnTo>
                <a:lnTo>
                  <a:pt x="5117" y="32765"/>
                </a:lnTo>
                <a:lnTo>
                  <a:pt x="3748" y="33654"/>
                </a:lnTo>
                <a:lnTo>
                  <a:pt x="2449" y="34670"/>
                </a:lnTo>
                <a:lnTo>
                  <a:pt x="1662" y="35432"/>
                </a:lnTo>
                <a:lnTo>
                  <a:pt x="1184" y="35940"/>
                </a:lnTo>
                <a:lnTo>
                  <a:pt x="643" y="36702"/>
                </a:lnTo>
                <a:lnTo>
                  <a:pt x="436" y="36956"/>
                </a:lnTo>
                <a:lnTo>
                  <a:pt x="91" y="37845"/>
                </a:lnTo>
                <a:lnTo>
                  <a:pt x="0" y="39369"/>
                </a:lnTo>
                <a:lnTo>
                  <a:pt x="126" y="39877"/>
                </a:lnTo>
                <a:lnTo>
                  <a:pt x="321" y="40385"/>
                </a:lnTo>
                <a:lnTo>
                  <a:pt x="954" y="41274"/>
                </a:lnTo>
                <a:lnTo>
                  <a:pt x="1379" y="41655"/>
                </a:lnTo>
                <a:lnTo>
                  <a:pt x="1897" y="42163"/>
                </a:lnTo>
                <a:lnTo>
                  <a:pt x="2529" y="42544"/>
                </a:lnTo>
                <a:lnTo>
                  <a:pt x="3486" y="44068"/>
                </a:lnTo>
                <a:lnTo>
                  <a:pt x="4691" y="45592"/>
                </a:lnTo>
                <a:lnTo>
                  <a:pt x="5358" y="46227"/>
                </a:lnTo>
                <a:lnTo>
                  <a:pt x="6106" y="46735"/>
                </a:lnTo>
                <a:lnTo>
                  <a:pt x="7750" y="47243"/>
                </a:lnTo>
                <a:lnTo>
                  <a:pt x="8693" y="47243"/>
                </a:lnTo>
                <a:lnTo>
                  <a:pt x="9165" y="47116"/>
                </a:lnTo>
                <a:lnTo>
                  <a:pt x="10660" y="46354"/>
                </a:lnTo>
                <a:lnTo>
                  <a:pt x="11729" y="45338"/>
                </a:lnTo>
                <a:lnTo>
                  <a:pt x="13339" y="43179"/>
                </a:lnTo>
                <a:lnTo>
                  <a:pt x="15501" y="43179"/>
                </a:lnTo>
                <a:lnTo>
                  <a:pt x="15777" y="42798"/>
                </a:lnTo>
                <a:lnTo>
                  <a:pt x="16108" y="42036"/>
                </a:lnTo>
                <a:lnTo>
                  <a:pt x="16228" y="41274"/>
                </a:lnTo>
                <a:lnTo>
                  <a:pt x="16144" y="39115"/>
                </a:lnTo>
                <a:lnTo>
                  <a:pt x="15927" y="37972"/>
                </a:lnTo>
                <a:lnTo>
                  <a:pt x="31900" y="37972"/>
                </a:lnTo>
                <a:lnTo>
                  <a:pt x="25954" y="35305"/>
                </a:lnTo>
                <a:lnTo>
                  <a:pt x="23171" y="33908"/>
                </a:lnTo>
                <a:lnTo>
                  <a:pt x="20526" y="32638"/>
                </a:lnTo>
                <a:lnTo>
                  <a:pt x="15697" y="29971"/>
                </a:lnTo>
                <a:lnTo>
                  <a:pt x="11568" y="27431"/>
                </a:lnTo>
                <a:lnTo>
                  <a:pt x="8222" y="25272"/>
                </a:lnTo>
                <a:lnTo>
                  <a:pt x="3783" y="22224"/>
                </a:lnTo>
                <a:lnTo>
                  <a:pt x="3908" y="21208"/>
                </a:lnTo>
                <a:lnTo>
                  <a:pt x="4806" y="18414"/>
                </a:lnTo>
                <a:lnTo>
                  <a:pt x="5588" y="18414"/>
                </a:lnTo>
                <a:lnTo>
                  <a:pt x="7635" y="18287"/>
                </a:lnTo>
                <a:lnTo>
                  <a:pt x="20438" y="18287"/>
                </a:lnTo>
                <a:lnTo>
                  <a:pt x="20687" y="18160"/>
                </a:lnTo>
                <a:lnTo>
                  <a:pt x="21435" y="17906"/>
                </a:lnTo>
                <a:lnTo>
                  <a:pt x="21550" y="17525"/>
                </a:lnTo>
                <a:lnTo>
                  <a:pt x="21780" y="17017"/>
                </a:lnTo>
                <a:lnTo>
                  <a:pt x="15812" y="17017"/>
                </a:lnTo>
                <a:lnTo>
                  <a:pt x="15616" y="16890"/>
                </a:lnTo>
                <a:lnTo>
                  <a:pt x="14639" y="16509"/>
                </a:lnTo>
                <a:lnTo>
                  <a:pt x="13535" y="16128"/>
                </a:lnTo>
                <a:lnTo>
                  <a:pt x="11212" y="15747"/>
                </a:lnTo>
                <a:lnTo>
                  <a:pt x="10269" y="15620"/>
                </a:lnTo>
                <a:close/>
              </a:path>
              <a:path w="76200" h="51434">
                <a:moveTo>
                  <a:pt x="31900" y="37972"/>
                </a:moveTo>
                <a:lnTo>
                  <a:pt x="15927" y="37972"/>
                </a:lnTo>
                <a:lnTo>
                  <a:pt x="18134" y="41020"/>
                </a:lnTo>
                <a:lnTo>
                  <a:pt x="19169" y="42163"/>
                </a:lnTo>
                <a:lnTo>
                  <a:pt x="27219" y="46481"/>
                </a:lnTo>
                <a:lnTo>
                  <a:pt x="28036" y="46608"/>
                </a:lnTo>
                <a:lnTo>
                  <a:pt x="30715" y="46227"/>
                </a:lnTo>
                <a:lnTo>
                  <a:pt x="31658" y="45846"/>
                </a:lnTo>
                <a:lnTo>
                  <a:pt x="33590" y="44830"/>
                </a:lnTo>
                <a:lnTo>
                  <a:pt x="34567" y="44068"/>
                </a:lnTo>
                <a:lnTo>
                  <a:pt x="60323" y="44068"/>
                </a:lnTo>
                <a:lnTo>
                  <a:pt x="67985" y="42036"/>
                </a:lnTo>
                <a:lnTo>
                  <a:pt x="69365" y="41401"/>
                </a:lnTo>
                <a:lnTo>
                  <a:pt x="69986" y="41020"/>
                </a:lnTo>
                <a:lnTo>
                  <a:pt x="70584" y="40512"/>
                </a:lnTo>
                <a:lnTo>
                  <a:pt x="71090" y="40131"/>
                </a:lnTo>
                <a:lnTo>
                  <a:pt x="71562" y="39623"/>
                </a:lnTo>
                <a:lnTo>
                  <a:pt x="36453" y="39623"/>
                </a:lnTo>
                <a:lnTo>
                  <a:pt x="35430" y="39369"/>
                </a:lnTo>
                <a:lnTo>
                  <a:pt x="33624" y="38861"/>
                </a:lnTo>
                <a:lnTo>
                  <a:pt x="31900" y="37972"/>
                </a:lnTo>
                <a:close/>
              </a:path>
              <a:path w="76200" h="51434">
                <a:moveTo>
                  <a:pt x="15501" y="43179"/>
                </a:moveTo>
                <a:lnTo>
                  <a:pt x="13339" y="43179"/>
                </a:lnTo>
                <a:lnTo>
                  <a:pt x="14558" y="43433"/>
                </a:lnTo>
                <a:lnTo>
                  <a:pt x="14869" y="43433"/>
                </a:lnTo>
                <a:lnTo>
                  <a:pt x="15501" y="43179"/>
                </a:lnTo>
                <a:close/>
              </a:path>
              <a:path w="76200" h="51434">
                <a:moveTo>
                  <a:pt x="45768" y="30225"/>
                </a:moveTo>
                <a:lnTo>
                  <a:pt x="43882" y="31241"/>
                </a:lnTo>
                <a:lnTo>
                  <a:pt x="38063" y="39623"/>
                </a:lnTo>
                <a:lnTo>
                  <a:pt x="71562" y="39623"/>
                </a:lnTo>
                <a:lnTo>
                  <a:pt x="71999" y="39115"/>
                </a:lnTo>
                <a:lnTo>
                  <a:pt x="72620" y="37972"/>
                </a:lnTo>
                <a:lnTo>
                  <a:pt x="72785" y="37464"/>
                </a:lnTo>
                <a:lnTo>
                  <a:pt x="72942" y="36702"/>
                </a:lnTo>
                <a:lnTo>
                  <a:pt x="73202" y="35686"/>
                </a:lnTo>
                <a:lnTo>
                  <a:pt x="55681" y="35686"/>
                </a:lnTo>
                <a:lnTo>
                  <a:pt x="54347" y="35432"/>
                </a:lnTo>
                <a:lnTo>
                  <a:pt x="53714" y="35432"/>
                </a:lnTo>
                <a:lnTo>
                  <a:pt x="49080" y="33146"/>
                </a:lnTo>
                <a:lnTo>
                  <a:pt x="48482" y="32638"/>
                </a:lnTo>
                <a:lnTo>
                  <a:pt x="47585" y="31749"/>
                </a:lnTo>
                <a:lnTo>
                  <a:pt x="47068" y="30987"/>
                </a:lnTo>
                <a:lnTo>
                  <a:pt x="46918" y="30733"/>
                </a:lnTo>
                <a:lnTo>
                  <a:pt x="46481" y="30479"/>
                </a:lnTo>
                <a:lnTo>
                  <a:pt x="45768" y="30225"/>
                </a:lnTo>
                <a:close/>
              </a:path>
              <a:path w="76200" h="51434">
                <a:moveTo>
                  <a:pt x="75986" y="6985"/>
                </a:moveTo>
                <a:lnTo>
                  <a:pt x="73643" y="6985"/>
                </a:lnTo>
                <a:lnTo>
                  <a:pt x="73812" y="7874"/>
                </a:lnTo>
                <a:lnTo>
                  <a:pt x="73919" y="8636"/>
                </a:lnTo>
                <a:lnTo>
                  <a:pt x="68457" y="19684"/>
                </a:lnTo>
                <a:lnTo>
                  <a:pt x="67824" y="20065"/>
                </a:lnTo>
                <a:lnTo>
                  <a:pt x="66652" y="20446"/>
                </a:lnTo>
                <a:lnTo>
                  <a:pt x="65513" y="20700"/>
                </a:lnTo>
                <a:lnTo>
                  <a:pt x="64490" y="20954"/>
                </a:lnTo>
                <a:lnTo>
                  <a:pt x="62914" y="21081"/>
                </a:lnTo>
                <a:lnTo>
                  <a:pt x="62282" y="21081"/>
                </a:lnTo>
                <a:lnTo>
                  <a:pt x="62821" y="23748"/>
                </a:lnTo>
                <a:lnTo>
                  <a:pt x="63056" y="25272"/>
                </a:lnTo>
                <a:lnTo>
                  <a:pt x="63180" y="29971"/>
                </a:lnTo>
                <a:lnTo>
                  <a:pt x="63059" y="30987"/>
                </a:lnTo>
                <a:lnTo>
                  <a:pt x="58751" y="35432"/>
                </a:lnTo>
                <a:lnTo>
                  <a:pt x="57176" y="35686"/>
                </a:lnTo>
                <a:lnTo>
                  <a:pt x="73202" y="35686"/>
                </a:lnTo>
                <a:lnTo>
                  <a:pt x="73300" y="35305"/>
                </a:lnTo>
                <a:lnTo>
                  <a:pt x="73409" y="34670"/>
                </a:lnTo>
                <a:lnTo>
                  <a:pt x="73293" y="31114"/>
                </a:lnTo>
                <a:lnTo>
                  <a:pt x="66134" y="25018"/>
                </a:lnTo>
                <a:lnTo>
                  <a:pt x="66010" y="23748"/>
                </a:lnTo>
                <a:lnTo>
                  <a:pt x="65789" y="23240"/>
                </a:lnTo>
                <a:lnTo>
                  <a:pt x="65272" y="22605"/>
                </a:lnTo>
                <a:lnTo>
                  <a:pt x="65985" y="22224"/>
                </a:lnTo>
                <a:lnTo>
                  <a:pt x="67709" y="21208"/>
                </a:lnTo>
                <a:lnTo>
                  <a:pt x="68848" y="20573"/>
                </a:lnTo>
                <a:lnTo>
                  <a:pt x="70067" y="19684"/>
                </a:lnTo>
                <a:lnTo>
                  <a:pt x="76091" y="10668"/>
                </a:lnTo>
                <a:lnTo>
                  <a:pt x="75986" y="6985"/>
                </a:lnTo>
                <a:close/>
              </a:path>
              <a:path w="76200" h="51434">
                <a:moveTo>
                  <a:pt x="32486" y="18287"/>
                </a:moveTo>
                <a:lnTo>
                  <a:pt x="30876" y="18795"/>
                </a:lnTo>
                <a:lnTo>
                  <a:pt x="30002" y="19176"/>
                </a:lnTo>
                <a:lnTo>
                  <a:pt x="23171" y="20827"/>
                </a:lnTo>
                <a:lnTo>
                  <a:pt x="21354" y="21081"/>
                </a:lnTo>
                <a:lnTo>
                  <a:pt x="17387" y="21716"/>
                </a:lnTo>
                <a:lnTo>
                  <a:pt x="10545" y="22097"/>
                </a:lnTo>
                <a:lnTo>
                  <a:pt x="11292" y="22351"/>
                </a:lnTo>
                <a:lnTo>
                  <a:pt x="12235" y="22732"/>
                </a:lnTo>
                <a:lnTo>
                  <a:pt x="13569" y="23113"/>
                </a:lnTo>
                <a:lnTo>
                  <a:pt x="14363" y="23367"/>
                </a:lnTo>
                <a:lnTo>
                  <a:pt x="16283" y="23748"/>
                </a:lnTo>
                <a:lnTo>
                  <a:pt x="18640" y="24129"/>
                </a:lnTo>
                <a:lnTo>
                  <a:pt x="22964" y="24510"/>
                </a:lnTo>
                <a:lnTo>
                  <a:pt x="24425" y="25907"/>
                </a:lnTo>
                <a:lnTo>
                  <a:pt x="31463" y="30352"/>
                </a:lnTo>
                <a:lnTo>
                  <a:pt x="32912" y="31114"/>
                </a:lnTo>
                <a:lnTo>
                  <a:pt x="35349" y="32003"/>
                </a:lnTo>
                <a:lnTo>
                  <a:pt x="38063" y="32765"/>
                </a:lnTo>
                <a:lnTo>
                  <a:pt x="36649" y="31495"/>
                </a:lnTo>
                <a:lnTo>
                  <a:pt x="34418" y="29082"/>
                </a:lnTo>
                <a:lnTo>
                  <a:pt x="33090" y="27431"/>
                </a:lnTo>
                <a:lnTo>
                  <a:pt x="31819" y="25780"/>
                </a:lnTo>
                <a:lnTo>
                  <a:pt x="32095" y="25780"/>
                </a:lnTo>
                <a:lnTo>
                  <a:pt x="34257" y="25526"/>
                </a:lnTo>
                <a:lnTo>
                  <a:pt x="46176" y="22986"/>
                </a:lnTo>
                <a:lnTo>
                  <a:pt x="28944" y="22986"/>
                </a:lnTo>
                <a:lnTo>
                  <a:pt x="29381" y="22605"/>
                </a:lnTo>
                <a:lnTo>
                  <a:pt x="30405" y="21589"/>
                </a:lnTo>
                <a:lnTo>
                  <a:pt x="31854" y="19684"/>
                </a:lnTo>
                <a:lnTo>
                  <a:pt x="32486" y="18287"/>
                </a:lnTo>
                <a:close/>
              </a:path>
              <a:path w="76200" h="51434">
                <a:moveTo>
                  <a:pt x="50092" y="10286"/>
                </a:moveTo>
                <a:lnTo>
                  <a:pt x="36258" y="20954"/>
                </a:lnTo>
                <a:lnTo>
                  <a:pt x="34958" y="21462"/>
                </a:lnTo>
                <a:lnTo>
                  <a:pt x="32095" y="22224"/>
                </a:lnTo>
                <a:lnTo>
                  <a:pt x="28944" y="22986"/>
                </a:lnTo>
                <a:lnTo>
                  <a:pt x="46176" y="22986"/>
                </a:lnTo>
                <a:lnTo>
                  <a:pt x="49747" y="21843"/>
                </a:lnTo>
                <a:lnTo>
                  <a:pt x="51437" y="21208"/>
                </a:lnTo>
                <a:lnTo>
                  <a:pt x="52990" y="20573"/>
                </a:lnTo>
                <a:lnTo>
                  <a:pt x="47585" y="20573"/>
                </a:lnTo>
                <a:lnTo>
                  <a:pt x="48252" y="19430"/>
                </a:lnTo>
                <a:lnTo>
                  <a:pt x="49000" y="17779"/>
                </a:lnTo>
                <a:lnTo>
                  <a:pt x="49428" y="16509"/>
                </a:lnTo>
                <a:lnTo>
                  <a:pt x="49834" y="14731"/>
                </a:lnTo>
                <a:lnTo>
                  <a:pt x="50049" y="12953"/>
                </a:lnTo>
                <a:lnTo>
                  <a:pt x="50092" y="10286"/>
                </a:lnTo>
                <a:close/>
              </a:path>
              <a:path w="76200" h="51434">
                <a:moveTo>
                  <a:pt x="59346" y="3682"/>
                </a:moveTo>
                <a:lnTo>
                  <a:pt x="55324" y="3682"/>
                </a:lnTo>
                <a:lnTo>
                  <a:pt x="55796" y="3809"/>
                </a:lnTo>
                <a:lnTo>
                  <a:pt x="56624" y="3936"/>
                </a:lnTo>
                <a:lnTo>
                  <a:pt x="56900" y="4063"/>
                </a:lnTo>
                <a:lnTo>
                  <a:pt x="58685" y="9397"/>
                </a:lnTo>
                <a:lnTo>
                  <a:pt x="58575" y="10286"/>
                </a:lnTo>
                <a:lnTo>
                  <a:pt x="58050" y="12572"/>
                </a:lnTo>
                <a:lnTo>
                  <a:pt x="57526" y="14350"/>
                </a:lnTo>
                <a:lnTo>
                  <a:pt x="57452" y="14858"/>
                </a:lnTo>
                <a:lnTo>
                  <a:pt x="47585" y="20573"/>
                </a:lnTo>
                <a:lnTo>
                  <a:pt x="52990" y="20573"/>
                </a:lnTo>
                <a:lnTo>
                  <a:pt x="54853" y="19811"/>
                </a:lnTo>
                <a:lnTo>
                  <a:pt x="56624" y="19049"/>
                </a:lnTo>
                <a:lnTo>
                  <a:pt x="58349" y="18160"/>
                </a:lnTo>
                <a:lnTo>
                  <a:pt x="60120" y="17144"/>
                </a:lnTo>
                <a:lnTo>
                  <a:pt x="61891" y="16255"/>
                </a:lnTo>
                <a:lnTo>
                  <a:pt x="73643" y="6985"/>
                </a:lnTo>
                <a:lnTo>
                  <a:pt x="75986" y="6985"/>
                </a:lnTo>
                <a:lnTo>
                  <a:pt x="75835" y="6350"/>
                </a:lnTo>
                <a:lnTo>
                  <a:pt x="60361" y="6349"/>
                </a:lnTo>
                <a:lnTo>
                  <a:pt x="60246" y="5841"/>
                </a:lnTo>
                <a:lnTo>
                  <a:pt x="59890" y="4698"/>
                </a:lnTo>
                <a:lnTo>
                  <a:pt x="59346" y="3682"/>
                </a:lnTo>
                <a:close/>
              </a:path>
              <a:path w="76200" h="51434">
                <a:moveTo>
                  <a:pt x="20438" y="18287"/>
                </a:moveTo>
                <a:lnTo>
                  <a:pt x="10384" y="18287"/>
                </a:lnTo>
                <a:lnTo>
                  <a:pt x="11097" y="18414"/>
                </a:lnTo>
                <a:lnTo>
                  <a:pt x="12546" y="18541"/>
                </a:lnTo>
                <a:lnTo>
                  <a:pt x="14788" y="18922"/>
                </a:lnTo>
                <a:lnTo>
                  <a:pt x="15858" y="19049"/>
                </a:lnTo>
                <a:lnTo>
                  <a:pt x="17111" y="19049"/>
                </a:lnTo>
                <a:lnTo>
                  <a:pt x="18491" y="18922"/>
                </a:lnTo>
                <a:lnTo>
                  <a:pt x="19192" y="18668"/>
                </a:lnTo>
                <a:lnTo>
                  <a:pt x="19940" y="18541"/>
                </a:lnTo>
                <a:lnTo>
                  <a:pt x="20438" y="18287"/>
                </a:lnTo>
                <a:close/>
              </a:path>
              <a:path w="76200" h="51434">
                <a:moveTo>
                  <a:pt x="33854" y="4952"/>
                </a:moveTo>
                <a:lnTo>
                  <a:pt x="33073" y="4952"/>
                </a:lnTo>
                <a:lnTo>
                  <a:pt x="32521" y="5079"/>
                </a:lnTo>
                <a:lnTo>
                  <a:pt x="31900" y="5079"/>
                </a:lnTo>
                <a:lnTo>
                  <a:pt x="31187" y="5206"/>
                </a:lnTo>
                <a:lnTo>
                  <a:pt x="30405" y="5460"/>
                </a:lnTo>
                <a:lnTo>
                  <a:pt x="29968" y="5714"/>
                </a:lnTo>
                <a:lnTo>
                  <a:pt x="29059" y="6095"/>
                </a:lnTo>
                <a:lnTo>
                  <a:pt x="28588" y="6222"/>
                </a:lnTo>
                <a:lnTo>
                  <a:pt x="28116" y="6603"/>
                </a:lnTo>
                <a:lnTo>
                  <a:pt x="26621" y="7619"/>
                </a:lnTo>
                <a:lnTo>
                  <a:pt x="26115" y="8000"/>
                </a:lnTo>
                <a:lnTo>
                  <a:pt x="25609" y="8508"/>
                </a:lnTo>
                <a:lnTo>
                  <a:pt x="24540" y="9524"/>
                </a:lnTo>
                <a:lnTo>
                  <a:pt x="23482" y="10794"/>
                </a:lnTo>
                <a:lnTo>
                  <a:pt x="22424" y="12191"/>
                </a:lnTo>
                <a:lnTo>
                  <a:pt x="22148" y="12699"/>
                </a:lnTo>
                <a:lnTo>
                  <a:pt x="19825" y="15874"/>
                </a:lnTo>
                <a:lnTo>
                  <a:pt x="19158" y="16255"/>
                </a:lnTo>
                <a:lnTo>
                  <a:pt x="18410" y="16763"/>
                </a:lnTo>
                <a:lnTo>
                  <a:pt x="18215" y="16763"/>
                </a:lnTo>
                <a:lnTo>
                  <a:pt x="17663" y="17017"/>
                </a:lnTo>
                <a:lnTo>
                  <a:pt x="21780" y="17017"/>
                </a:lnTo>
                <a:lnTo>
                  <a:pt x="22182" y="16128"/>
                </a:lnTo>
                <a:lnTo>
                  <a:pt x="23010" y="14731"/>
                </a:lnTo>
                <a:lnTo>
                  <a:pt x="32291" y="8254"/>
                </a:lnTo>
                <a:lnTo>
                  <a:pt x="32521" y="8127"/>
                </a:lnTo>
                <a:lnTo>
                  <a:pt x="33624" y="7746"/>
                </a:lnTo>
                <a:lnTo>
                  <a:pt x="34682" y="7619"/>
                </a:lnTo>
                <a:lnTo>
                  <a:pt x="38233" y="7619"/>
                </a:lnTo>
                <a:lnTo>
                  <a:pt x="37983" y="7111"/>
                </a:lnTo>
                <a:lnTo>
                  <a:pt x="34924" y="5206"/>
                </a:lnTo>
                <a:lnTo>
                  <a:pt x="33854" y="4952"/>
                </a:lnTo>
                <a:close/>
              </a:path>
              <a:path w="76200" h="51434">
                <a:moveTo>
                  <a:pt x="38233" y="7619"/>
                </a:moveTo>
                <a:lnTo>
                  <a:pt x="34682" y="7619"/>
                </a:lnTo>
                <a:lnTo>
                  <a:pt x="35901" y="7873"/>
                </a:lnTo>
                <a:lnTo>
                  <a:pt x="36223" y="8000"/>
                </a:lnTo>
                <a:lnTo>
                  <a:pt x="36534" y="8254"/>
                </a:lnTo>
                <a:lnTo>
                  <a:pt x="37166" y="8635"/>
                </a:lnTo>
                <a:lnTo>
                  <a:pt x="37477" y="8889"/>
                </a:lnTo>
                <a:lnTo>
                  <a:pt x="38063" y="9524"/>
                </a:lnTo>
                <a:lnTo>
                  <a:pt x="38891" y="10794"/>
                </a:lnTo>
                <a:lnTo>
                  <a:pt x="39557" y="12572"/>
                </a:lnTo>
                <a:lnTo>
                  <a:pt x="39800" y="13334"/>
                </a:lnTo>
                <a:lnTo>
                  <a:pt x="39949" y="13334"/>
                </a:lnTo>
                <a:lnTo>
                  <a:pt x="40697" y="13207"/>
                </a:lnTo>
                <a:lnTo>
                  <a:pt x="41053" y="12953"/>
                </a:lnTo>
                <a:lnTo>
                  <a:pt x="41916" y="12572"/>
                </a:lnTo>
                <a:lnTo>
                  <a:pt x="42433" y="12318"/>
                </a:lnTo>
                <a:lnTo>
                  <a:pt x="42985" y="11937"/>
                </a:lnTo>
                <a:lnTo>
                  <a:pt x="44745" y="10286"/>
                </a:lnTo>
                <a:lnTo>
                  <a:pt x="45229" y="9651"/>
                </a:lnTo>
                <a:lnTo>
                  <a:pt x="38891" y="9651"/>
                </a:lnTo>
                <a:lnTo>
                  <a:pt x="38776" y="9016"/>
                </a:lnTo>
                <a:lnTo>
                  <a:pt x="38581" y="8254"/>
                </a:lnTo>
                <a:lnTo>
                  <a:pt x="38420" y="8000"/>
                </a:lnTo>
                <a:lnTo>
                  <a:pt x="38233" y="7619"/>
                </a:lnTo>
                <a:close/>
              </a:path>
              <a:path w="76200" h="51434">
                <a:moveTo>
                  <a:pt x="54692" y="380"/>
                </a:moveTo>
                <a:lnTo>
                  <a:pt x="48643" y="2285"/>
                </a:lnTo>
                <a:lnTo>
                  <a:pt x="47654" y="2920"/>
                </a:lnTo>
                <a:lnTo>
                  <a:pt x="47585" y="3301"/>
                </a:lnTo>
                <a:lnTo>
                  <a:pt x="47424" y="3428"/>
                </a:lnTo>
                <a:lnTo>
                  <a:pt x="46642" y="4444"/>
                </a:lnTo>
                <a:lnTo>
                  <a:pt x="46171" y="4825"/>
                </a:lnTo>
                <a:lnTo>
                  <a:pt x="44871" y="5968"/>
                </a:lnTo>
                <a:lnTo>
                  <a:pt x="44043" y="6476"/>
                </a:lnTo>
                <a:lnTo>
                  <a:pt x="43020" y="7238"/>
                </a:lnTo>
                <a:lnTo>
                  <a:pt x="41835" y="8000"/>
                </a:lnTo>
                <a:lnTo>
                  <a:pt x="38891" y="9651"/>
                </a:lnTo>
                <a:lnTo>
                  <a:pt x="45229" y="9651"/>
                </a:lnTo>
                <a:lnTo>
                  <a:pt x="46044" y="8635"/>
                </a:lnTo>
                <a:lnTo>
                  <a:pt x="47183" y="6857"/>
                </a:lnTo>
                <a:lnTo>
                  <a:pt x="47735" y="6349"/>
                </a:lnTo>
                <a:lnTo>
                  <a:pt x="54220" y="3809"/>
                </a:lnTo>
                <a:lnTo>
                  <a:pt x="54542" y="3682"/>
                </a:lnTo>
                <a:lnTo>
                  <a:pt x="59346" y="3682"/>
                </a:lnTo>
                <a:lnTo>
                  <a:pt x="59142" y="3301"/>
                </a:lnTo>
                <a:lnTo>
                  <a:pt x="58625" y="2539"/>
                </a:lnTo>
                <a:lnTo>
                  <a:pt x="57958" y="1904"/>
                </a:lnTo>
                <a:lnTo>
                  <a:pt x="57210" y="1269"/>
                </a:lnTo>
                <a:lnTo>
                  <a:pt x="55842" y="507"/>
                </a:lnTo>
                <a:lnTo>
                  <a:pt x="55290" y="507"/>
                </a:lnTo>
                <a:lnTo>
                  <a:pt x="54692" y="380"/>
                </a:lnTo>
                <a:close/>
              </a:path>
              <a:path w="76200" h="51434">
                <a:moveTo>
                  <a:pt x="69871" y="127"/>
                </a:moveTo>
                <a:lnTo>
                  <a:pt x="67157" y="126"/>
                </a:lnTo>
                <a:lnTo>
                  <a:pt x="66571" y="380"/>
                </a:lnTo>
                <a:lnTo>
                  <a:pt x="65985" y="507"/>
                </a:lnTo>
                <a:lnTo>
                  <a:pt x="60361" y="6349"/>
                </a:lnTo>
                <a:lnTo>
                  <a:pt x="75835" y="6350"/>
                </a:lnTo>
                <a:lnTo>
                  <a:pt x="71251" y="635"/>
                </a:lnTo>
                <a:lnTo>
                  <a:pt x="70343" y="254"/>
                </a:lnTo>
                <a:lnTo>
                  <a:pt x="69871" y="127"/>
                </a:lnTo>
                <a:close/>
              </a:path>
              <a:path w="76200" h="51434">
                <a:moveTo>
                  <a:pt x="68813" y="0"/>
                </a:moveTo>
                <a:lnTo>
                  <a:pt x="68261" y="0"/>
                </a:lnTo>
                <a:lnTo>
                  <a:pt x="67709" y="126"/>
                </a:lnTo>
                <a:lnTo>
                  <a:pt x="69365" y="127"/>
                </a:lnTo>
                <a:lnTo>
                  <a:pt x="6881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96122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12189" y="48041"/>
                </a:moveTo>
                <a:lnTo>
                  <a:pt x="2196" y="48041"/>
                </a:lnTo>
                <a:lnTo>
                  <a:pt x="2698" y="48432"/>
                </a:lnTo>
                <a:lnTo>
                  <a:pt x="3541" y="48941"/>
                </a:lnTo>
                <a:lnTo>
                  <a:pt x="4438" y="49333"/>
                </a:lnTo>
                <a:lnTo>
                  <a:pt x="5301" y="49567"/>
                </a:lnTo>
                <a:lnTo>
                  <a:pt x="6175" y="49724"/>
                </a:lnTo>
                <a:lnTo>
                  <a:pt x="7428" y="49724"/>
                </a:lnTo>
                <a:lnTo>
                  <a:pt x="8210" y="49646"/>
                </a:lnTo>
                <a:lnTo>
                  <a:pt x="12189" y="48041"/>
                </a:lnTo>
                <a:close/>
              </a:path>
              <a:path w="20954" h="50165">
                <a:moveTo>
                  <a:pt x="7624" y="1096"/>
                </a:moveTo>
                <a:lnTo>
                  <a:pt x="0" y="48510"/>
                </a:lnTo>
                <a:lnTo>
                  <a:pt x="908" y="48510"/>
                </a:lnTo>
                <a:lnTo>
                  <a:pt x="1366" y="48393"/>
                </a:lnTo>
                <a:lnTo>
                  <a:pt x="2046" y="48159"/>
                </a:lnTo>
                <a:lnTo>
                  <a:pt x="2196" y="48041"/>
                </a:lnTo>
                <a:lnTo>
                  <a:pt x="12189" y="48041"/>
                </a:lnTo>
                <a:lnTo>
                  <a:pt x="20871" y="28739"/>
                </a:lnTo>
                <a:lnTo>
                  <a:pt x="20791" y="22709"/>
                </a:lnTo>
                <a:lnTo>
                  <a:pt x="11327" y="2036"/>
                </a:lnTo>
                <a:lnTo>
                  <a:pt x="10970" y="1840"/>
                </a:lnTo>
                <a:lnTo>
                  <a:pt x="10303" y="1526"/>
                </a:lnTo>
                <a:lnTo>
                  <a:pt x="9901" y="1409"/>
                </a:lnTo>
                <a:lnTo>
                  <a:pt x="8808" y="1175"/>
                </a:lnTo>
                <a:lnTo>
                  <a:pt x="8417" y="1134"/>
                </a:lnTo>
                <a:lnTo>
                  <a:pt x="7624" y="1096"/>
                </a:lnTo>
                <a:close/>
              </a:path>
              <a:path w="20954" h="50165">
                <a:moveTo>
                  <a:pt x="15455" y="0"/>
                </a:moveTo>
                <a:lnTo>
                  <a:pt x="11327" y="2036"/>
                </a:lnTo>
                <a:lnTo>
                  <a:pt x="16190" y="2036"/>
                </a:lnTo>
                <a:lnTo>
                  <a:pt x="1545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18902" y="210408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551" y="0"/>
                </a:moveTo>
                <a:lnTo>
                  <a:pt x="0" y="148"/>
                </a:lnTo>
                <a:lnTo>
                  <a:pt x="160" y="148"/>
                </a:lnTo>
                <a:lnTo>
                  <a:pt x="551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18396" y="21040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057" y="0"/>
                </a:moveTo>
                <a:lnTo>
                  <a:pt x="0" y="309"/>
                </a:lnTo>
                <a:lnTo>
                  <a:pt x="229" y="309"/>
                </a:lnTo>
                <a:lnTo>
                  <a:pt x="1057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17844" y="21055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8" y="0"/>
                </a:moveTo>
                <a:lnTo>
                  <a:pt x="1057" y="0"/>
                </a:lnTo>
                <a:lnTo>
                  <a:pt x="0" y="320"/>
                </a:lnTo>
                <a:lnTo>
                  <a:pt x="356" y="320"/>
                </a:lnTo>
                <a:lnTo>
                  <a:pt x="781" y="194"/>
                </a:lnTo>
                <a:lnTo>
                  <a:pt x="121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17338" y="210717"/>
            <a:ext cx="7620" cy="635"/>
          </a:xfrm>
          <a:custGeom>
            <a:avLst/>
            <a:gdLst/>
            <a:ahLst/>
            <a:cxnLst/>
            <a:rect l="l" t="t" r="r" b="b"/>
            <a:pathLst>
              <a:path w="7620" h="635">
                <a:moveTo>
                  <a:pt x="1287" y="0"/>
                </a:moveTo>
                <a:lnTo>
                  <a:pt x="1057" y="0"/>
                </a:lnTo>
                <a:lnTo>
                  <a:pt x="0" y="355"/>
                </a:lnTo>
                <a:lnTo>
                  <a:pt x="390" y="355"/>
                </a:lnTo>
                <a:lnTo>
                  <a:pt x="862" y="194"/>
                </a:lnTo>
                <a:lnTo>
                  <a:pt x="1287" y="0"/>
                </a:lnTo>
                <a:close/>
              </a:path>
              <a:path w="7620" h="635">
                <a:moveTo>
                  <a:pt x="7106" y="274"/>
                </a:move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16820" y="210878"/>
            <a:ext cx="8255" cy="635"/>
          </a:xfrm>
          <a:custGeom>
            <a:avLst/>
            <a:gdLst/>
            <a:ahLst/>
            <a:cxnLst/>
            <a:rect l="l" t="t" r="r" b="b"/>
            <a:pathLst>
              <a:path w="8254" h="635">
                <a:moveTo>
                  <a:pt x="1379" y="0"/>
                </a:moveTo>
                <a:lnTo>
                  <a:pt x="1023" y="0"/>
                </a:lnTo>
                <a:lnTo>
                  <a:pt x="0" y="343"/>
                </a:lnTo>
                <a:lnTo>
                  <a:pt x="436" y="343"/>
                </a:lnTo>
                <a:lnTo>
                  <a:pt x="908" y="194"/>
                </a:lnTo>
                <a:lnTo>
                  <a:pt x="1379" y="0"/>
                </a:lnTo>
                <a:close/>
              </a:path>
              <a:path w="8254" h="635">
                <a:moveTo>
                  <a:pt x="7624" y="114"/>
                </a:moveTo>
                <a:lnTo>
                  <a:pt x="7313" y="343"/>
                </a:lnTo>
                <a:lnTo>
                  <a:pt x="7750" y="343"/>
                </a:lnTo>
                <a:lnTo>
                  <a:pt x="7624" y="114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16268" y="211072"/>
            <a:ext cx="8890" cy="635"/>
          </a:xfrm>
          <a:custGeom>
            <a:avLst/>
            <a:gdLst/>
            <a:ahLst/>
            <a:cxnLst/>
            <a:rect l="l" t="t" r="r" b="b"/>
            <a:pathLst>
              <a:path w="8889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436" y="309"/>
                </a:lnTo>
                <a:lnTo>
                  <a:pt x="1460" y="0"/>
                </a:lnTo>
                <a:close/>
              </a:path>
              <a:path w="8889" h="635">
                <a:moveTo>
                  <a:pt x="8222" y="0"/>
                </a:moveTo>
                <a:lnTo>
                  <a:pt x="7589" y="309"/>
                </a:lnTo>
                <a:lnTo>
                  <a:pt x="8371" y="309"/>
                </a:lnTo>
                <a:lnTo>
                  <a:pt x="8222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15762" y="211221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1494" y="0"/>
                </a:moveTo>
                <a:lnTo>
                  <a:pt x="1057" y="0"/>
                </a:lnTo>
                <a:lnTo>
                  <a:pt x="0" y="320"/>
                </a:lnTo>
                <a:lnTo>
                  <a:pt x="390" y="320"/>
                </a:lnTo>
                <a:lnTo>
                  <a:pt x="1494" y="0"/>
                </a:lnTo>
                <a:close/>
              </a:path>
              <a:path w="9525" h="635">
                <a:moveTo>
                  <a:pt x="8808" y="0"/>
                </a:moveTo>
                <a:lnTo>
                  <a:pt x="8371" y="0"/>
                </a:lnTo>
                <a:lnTo>
                  <a:pt x="7819" y="320"/>
                </a:lnTo>
                <a:lnTo>
                  <a:pt x="9004" y="320"/>
                </a:lnTo>
                <a:lnTo>
                  <a:pt x="8877" y="160"/>
                </a:lnTo>
                <a:lnTo>
                  <a:pt x="8808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15245" y="211382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1460" y="0"/>
                </a:moveTo>
                <a:lnTo>
                  <a:pt x="1023" y="0"/>
                </a:lnTo>
                <a:lnTo>
                  <a:pt x="0" y="309"/>
                </a:lnTo>
                <a:lnTo>
                  <a:pt x="275" y="309"/>
                </a:lnTo>
                <a:lnTo>
                  <a:pt x="597" y="240"/>
                </a:lnTo>
                <a:lnTo>
                  <a:pt x="1460" y="0"/>
                </a:lnTo>
                <a:close/>
              </a:path>
              <a:path w="10160" h="635">
                <a:moveTo>
                  <a:pt x="9395" y="0"/>
                </a:moveTo>
                <a:lnTo>
                  <a:pt x="8613" y="0"/>
                </a:lnTo>
                <a:lnTo>
                  <a:pt x="8061" y="309"/>
                </a:lnTo>
                <a:lnTo>
                  <a:pt x="9602" y="309"/>
                </a:lnTo>
                <a:lnTo>
                  <a:pt x="9521" y="160"/>
                </a:lnTo>
                <a:lnTo>
                  <a:pt x="9395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14693" y="211542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460" y="0"/>
                </a:moveTo>
                <a:lnTo>
                  <a:pt x="1069" y="0"/>
                </a:lnTo>
                <a:lnTo>
                  <a:pt x="0" y="309"/>
                </a:lnTo>
                <a:lnTo>
                  <a:pt x="1460" y="0"/>
                </a:lnTo>
                <a:close/>
              </a:path>
              <a:path w="10795" h="635">
                <a:moveTo>
                  <a:pt x="10073" y="0"/>
                </a:moveTo>
                <a:lnTo>
                  <a:pt x="8889" y="0"/>
                </a:lnTo>
                <a:lnTo>
                  <a:pt x="8337" y="309"/>
                </a:lnTo>
                <a:lnTo>
                  <a:pt x="10223" y="309"/>
                </a:lnTo>
                <a:lnTo>
                  <a:pt x="10073" y="0"/>
                </a:lnTo>
                <a:close/>
              </a:path>
            </a:pathLst>
          </a:custGeom>
          <a:solidFill>
            <a:srgbClr val="1237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14429" y="21169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1092" y="0"/>
                </a:moveTo>
                <a:lnTo>
                  <a:pt x="816" y="0"/>
                </a:lnTo>
                <a:lnTo>
                  <a:pt x="0" y="240"/>
                </a:lnTo>
                <a:lnTo>
                  <a:pt x="1092" y="0"/>
                </a:lnTo>
                <a:close/>
              </a:path>
              <a:path w="10795" h="635">
                <a:moveTo>
                  <a:pt x="10418" y="0"/>
                </a:moveTo>
                <a:lnTo>
                  <a:pt x="8877" y="0"/>
                </a:lnTo>
                <a:lnTo>
                  <a:pt x="8325" y="320"/>
                </a:lnTo>
                <a:lnTo>
                  <a:pt x="10568" y="320"/>
                </a:lnTo>
                <a:lnTo>
                  <a:pt x="10418" y="0"/>
                </a:lnTo>
                <a:close/>
              </a:path>
            </a:pathLst>
          </a:custGeom>
          <a:solidFill>
            <a:srgbClr val="0F3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14429" y="211851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390" y="0"/>
                </a:moveTo>
                <a:lnTo>
                  <a:pt x="0" y="80"/>
                </a:lnTo>
                <a:lnTo>
                  <a:pt x="390" y="0"/>
                </a:lnTo>
                <a:close/>
              </a:path>
              <a:path w="10795" h="635">
                <a:moveTo>
                  <a:pt x="10487" y="0"/>
                </a:moveTo>
                <a:lnTo>
                  <a:pt x="8601" y="0"/>
                </a:lnTo>
                <a:lnTo>
                  <a:pt x="8325" y="160"/>
                </a:lnTo>
                <a:lnTo>
                  <a:pt x="8015" y="309"/>
                </a:lnTo>
                <a:lnTo>
                  <a:pt x="10648" y="309"/>
                </a:lnTo>
                <a:lnTo>
                  <a:pt x="10487" y="0"/>
                </a:lnTo>
                <a:close/>
              </a:path>
            </a:pathLst>
          </a:custGeom>
          <a:solidFill>
            <a:srgbClr val="0C3A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22133" y="212012"/>
            <a:ext cx="3175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620" y="0"/>
                </a:moveTo>
                <a:lnTo>
                  <a:pt x="2863" y="0"/>
                </a:lnTo>
                <a:lnTo>
                  <a:pt x="3024" y="309"/>
                </a:lnTo>
                <a:lnTo>
                  <a:pt x="0" y="309"/>
                </a:lnTo>
                <a:lnTo>
                  <a:pt x="620" y="0"/>
                </a:lnTo>
                <a:close/>
              </a:path>
            </a:pathLst>
          </a:custGeom>
          <a:solidFill>
            <a:srgbClr val="043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21811" y="212161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632" y="0"/>
                </a:moveTo>
                <a:lnTo>
                  <a:pt x="3265" y="0"/>
                </a:lnTo>
                <a:lnTo>
                  <a:pt x="3426" y="320"/>
                </a:lnTo>
                <a:lnTo>
                  <a:pt x="0" y="320"/>
                </a:lnTo>
                <a:lnTo>
                  <a:pt x="632" y="0"/>
                </a:lnTo>
                <a:close/>
              </a:path>
            </a:pathLst>
          </a:custGeom>
          <a:solidFill>
            <a:srgbClr val="0040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321455" y="21232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678" y="0"/>
                </a:moveTo>
                <a:lnTo>
                  <a:pt x="3702" y="0"/>
                </a:lnTo>
                <a:lnTo>
                  <a:pt x="3863" y="309"/>
                </a:lnTo>
                <a:lnTo>
                  <a:pt x="0" y="309"/>
                </a:lnTo>
                <a:lnTo>
                  <a:pt x="678" y="0"/>
                </a:lnTo>
                <a:close/>
              </a:path>
            </a:pathLst>
          </a:custGeom>
          <a:solidFill>
            <a:srgbClr val="004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321144" y="212481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5">
                <a:moveTo>
                  <a:pt x="4093" y="0"/>
                </a:moveTo>
                <a:lnTo>
                  <a:pt x="666" y="0"/>
                </a:lnTo>
                <a:lnTo>
                  <a:pt x="310" y="148"/>
                </a:lnTo>
                <a:lnTo>
                  <a:pt x="0" y="309"/>
                </a:lnTo>
                <a:lnTo>
                  <a:pt x="4243" y="309"/>
                </a:lnTo>
                <a:lnTo>
                  <a:pt x="4093" y="0"/>
                </a:lnTo>
                <a:close/>
              </a:path>
            </a:pathLst>
          </a:custGeom>
          <a:solidFill>
            <a:srgbClr val="004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20753" y="21263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701" y="0"/>
                </a:moveTo>
                <a:lnTo>
                  <a:pt x="4565" y="0"/>
                </a:lnTo>
                <a:lnTo>
                  <a:pt x="4680" y="320"/>
                </a:lnTo>
                <a:lnTo>
                  <a:pt x="0" y="320"/>
                </a:lnTo>
                <a:lnTo>
                  <a:pt x="701" y="0"/>
                </a:lnTo>
                <a:close/>
              </a:path>
            </a:pathLst>
          </a:custGeom>
          <a:solidFill>
            <a:srgbClr val="0047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20397" y="212790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4990" y="0"/>
                </a:moveTo>
                <a:lnTo>
                  <a:pt x="747" y="0"/>
                </a:lnTo>
                <a:lnTo>
                  <a:pt x="0" y="309"/>
                </a:lnTo>
                <a:lnTo>
                  <a:pt x="5117" y="309"/>
                </a:lnTo>
                <a:lnTo>
                  <a:pt x="4990" y="0"/>
                </a:lnTo>
                <a:close/>
              </a:path>
            </a:pathLst>
          </a:custGeom>
          <a:solidFill>
            <a:srgbClr val="004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20006" y="212951"/>
            <a:ext cx="5715" cy="635"/>
          </a:xfrm>
          <a:custGeom>
            <a:avLst/>
            <a:gdLst/>
            <a:ahLst/>
            <a:cxnLst/>
            <a:rect l="l" t="t" r="r" b="b"/>
            <a:pathLst>
              <a:path w="5714" h="635">
                <a:moveTo>
                  <a:pt x="5427" y="0"/>
                </a:moveTo>
                <a:lnTo>
                  <a:pt x="747" y="0"/>
                </a:lnTo>
                <a:lnTo>
                  <a:pt x="0" y="355"/>
                </a:lnTo>
                <a:lnTo>
                  <a:pt x="5577" y="355"/>
                </a:lnTo>
                <a:lnTo>
                  <a:pt x="5508" y="148"/>
                </a:lnTo>
                <a:lnTo>
                  <a:pt x="5427" y="0"/>
                </a:lnTo>
                <a:close/>
              </a:path>
            </a:pathLst>
          </a:custGeom>
          <a:solidFill>
            <a:srgbClr val="004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19569" y="213100"/>
            <a:ext cx="6350" cy="635"/>
          </a:xfrm>
          <a:custGeom>
            <a:avLst/>
            <a:gdLst/>
            <a:ahLst/>
            <a:cxnLst/>
            <a:rect l="l" t="t" r="r" b="b"/>
            <a:pathLst>
              <a:path w="6350" h="635">
                <a:moveTo>
                  <a:pt x="5945" y="0"/>
                </a:moveTo>
                <a:lnTo>
                  <a:pt x="827" y="0"/>
                </a:lnTo>
                <a:lnTo>
                  <a:pt x="402" y="206"/>
                </a:lnTo>
                <a:lnTo>
                  <a:pt x="0" y="355"/>
                </a:lnTo>
                <a:lnTo>
                  <a:pt x="6060" y="355"/>
                </a:lnTo>
                <a:lnTo>
                  <a:pt x="5945" y="0"/>
                </a:lnTo>
                <a:close/>
              </a:path>
            </a:pathLst>
          </a:custGeom>
          <a:solidFill>
            <a:srgbClr val="004E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19143" y="213306"/>
            <a:ext cx="6985" cy="635"/>
          </a:xfrm>
          <a:custGeom>
            <a:avLst/>
            <a:gdLst/>
            <a:ahLst/>
            <a:cxnLst/>
            <a:rect l="l" t="t" r="r" b="b"/>
            <a:pathLst>
              <a:path w="6985" h="635">
                <a:moveTo>
                  <a:pt x="6439" y="0"/>
                </a:moveTo>
                <a:lnTo>
                  <a:pt x="862" y="0"/>
                </a:lnTo>
                <a:lnTo>
                  <a:pt x="0" y="309"/>
                </a:lnTo>
                <a:lnTo>
                  <a:pt x="6566" y="309"/>
                </a:lnTo>
                <a:lnTo>
                  <a:pt x="6439" y="0"/>
                </a:lnTo>
                <a:close/>
              </a:path>
            </a:pathLst>
          </a:custGeom>
          <a:solidFill>
            <a:srgbClr val="0050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95397" y="21345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232" y="0"/>
                </a:moveTo>
                <a:lnTo>
                  <a:pt x="24172" y="0"/>
                </a:lnTo>
                <a:lnTo>
                  <a:pt x="23309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  <a:path w="30479" h="635">
                <a:moveTo>
                  <a:pt x="0" y="274"/>
                </a:moveTo>
                <a:close/>
              </a:path>
            </a:pathLst>
          </a:custGeom>
          <a:solidFill>
            <a:srgbClr val="0052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95351" y="21361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30359" y="0"/>
                </a:moveTo>
                <a:lnTo>
                  <a:pt x="23792" y="0"/>
                </a:lnTo>
                <a:lnTo>
                  <a:pt x="22849" y="309"/>
                </a:lnTo>
                <a:lnTo>
                  <a:pt x="30474" y="309"/>
                </a:lnTo>
                <a:lnTo>
                  <a:pt x="30359" y="0"/>
                </a:lnTo>
                <a:close/>
              </a:path>
              <a:path w="30479" h="635">
                <a:moveTo>
                  <a:pt x="0" y="114"/>
                </a:moveTo>
                <a:lnTo>
                  <a:pt x="241" y="309"/>
                </a:lnTo>
                <a:lnTo>
                  <a:pt x="747" y="309"/>
                </a:lnTo>
                <a:lnTo>
                  <a:pt x="0" y="114"/>
                </a:lnTo>
                <a:close/>
              </a:path>
            </a:pathLst>
          </a:custGeom>
          <a:solidFill>
            <a:srgbClr val="005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95397" y="21377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80" y="0"/>
                </a:moveTo>
                <a:lnTo>
                  <a:pt x="390" y="309"/>
                </a:lnTo>
                <a:lnTo>
                  <a:pt x="1448" y="309"/>
                </a:lnTo>
                <a:lnTo>
                  <a:pt x="80" y="0"/>
                </a:lnTo>
                <a:close/>
              </a:path>
              <a:path w="30479" h="635">
                <a:moveTo>
                  <a:pt x="30347" y="0"/>
                </a:moveTo>
                <a:lnTo>
                  <a:pt x="23309" y="0"/>
                </a:lnTo>
                <a:lnTo>
                  <a:pt x="22286" y="309"/>
                </a:lnTo>
                <a:lnTo>
                  <a:pt x="30462" y="309"/>
                </a:lnTo>
                <a:lnTo>
                  <a:pt x="30347" y="0"/>
                </a:lnTo>
                <a:close/>
              </a:path>
            </a:pathLst>
          </a:custGeom>
          <a:solidFill>
            <a:srgbClr val="005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95592" y="213924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505" y="0"/>
                </a:moveTo>
                <a:lnTo>
                  <a:pt x="0" y="0"/>
                </a:lnTo>
                <a:lnTo>
                  <a:pt x="390" y="320"/>
                </a:lnTo>
                <a:lnTo>
                  <a:pt x="2196" y="320"/>
                </a:lnTo>
                <a:lnTo>
                  <a:pt x="505" y="0"/>
                </a:lnTo>
                <a:close/>
              </a:path>
              <a:path w="30479" h="635">
                <a:moveTo>
                  <a:pt x="2127" y="274"/>
                </a:moveTo>
                <a:close/>
              </a:path>
              <a:path w="30479" h="635">
                <a:moveTo>
                  <a:pt x="30232" y="0"/>
                </a:moveTo>
                <a:lnTo>
                  <a:pt x="22608" y="0"/>
                </a:lnTo>
                <a:lnTo>
                  <a:pt x="21538" y="320"/>
                </a:lnTo>
                <a:lnTo>
                  <a:pt x="30347" y="320"/>
                </a:lnTo>
                <a:lnTo>
                  <a:pt x="30232" y="0"/>
                </a:lnTo>
                <a:close/>
              </a:path>
            </a:pathLst>
          </a:custGeom>
          <a:solidFill>
            <a:srgbClr val="0058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95788" y="21408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057" y="0"/>
                </a:moveTo>
                <a:lnTo>
                  <a:pt x="0" y="0"/>
                </a:lnTo>
                <a:lnTo>
                  <a:pt x="251" y="194"/>
                </a:lnTo>
                <a:lnTo>
                  <a:pt x="436" y="309"/>
                </a:lnTo>
                <a:lnTo>
                  <a:pt x="2633" y="309"/>
                </a:lnTo>
                <a:lnTo>
                  <a:pt x="1972" y="143"/>
                </a:lnTo>
                <a:lnTo>
                  <a:pt x="1057" y="0"/>
                </a:lnTo>
                <a:close/>
              </a:path>
              <a:path w="30479" h="635">
                <a:moveTo>
                  <a:pt x="30071" y="0"/>
                </a:moveTo>
                <a:lnTo>
                  <a:pt x="21895" y="0"/>
                </a:lnTo>
                <a:lnTo>
                  <a:pt x="20756" y="309"/>
                </a:lnTo>
                <a:lnTo>
                  <a:pt x="30198" y="309"/>
                </a:lnTo>
                <a:lnTo>
                  <a:pt x="30071" y="0"/>
                </a:lnTo>
                <a:close/>
              </a:path>
            </a:pathLst>
          </a:custGeom>
          <a:solidFill>
            <a:srgbClr val="005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95983" y="214245"/>
            <a:ext cx="30480" cy="635"/>
          </a:xfrm>
          <a:custGeom>
            <a:avLst/>
            <a:gdLst/>
            <a:ahLst/>
            <a:cxnLst/>
            <a:rect l="l" t="t" r="r" b="b"/>
            <a:pathLst>
              <a:path w="30479" h="635">
                <a:moveTo>
                  <a:pt x="1805" y="0"/>
                </a:moveTo>
                <a:lnTo>
                  <a:pt x="0" y="0"/>
                </a:lnTo>
                <a:lnTo>
                  <a:pt x="297" y="194"/>
                </a:lnTo>
                <a:lnTo>
                  <a:pt x="436" y="309"/>
                </a:lnTo>
                <a:lnTo>
                  <a:pt x="3150" y="309"/>
                </a:lnTo>
                <a:lnTo>
                  <a:pt x="2713" y="194"/>
                </a:lnTo>
                <a:lnTo>
                  <a:pt x="1805" y="0"/>
                </a:lnTo>
                <a:close/>
              </a:path>
              <a:path w="30479" h="635">
                <a:moveTo>
                  <a:pt x="29956" y="0"/>
                </a:moveTo>
                <a:lnTo>
                  <a:pt x="21147" y="0"/>
                </a:lnTo>
                <a:lnTo>
                  <a:pt x="19928" y="309"/>
                </a:lnTo>
                <a:lnTo>
                  <a:pt x="30037" y="309"/>
                </a:lnTo>
                <a:lnTo>
                  <a:pt x="29956" y="0"/>
                </a:lnTo>
                <a:close/>
              </a:path>
            </a:pathLst>
          </a:custGeom>
          <a:solidFill>
            <a:srgbClr val="005D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96225" y="21439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196" y="0"/>
                </a:moveTo>
                <a:lnTo>
                  <a:pt x="0" y="0"/>
                </a:lnTo>
                <a:lnTo>
                  <a:pt x="425" y="320"/>
                </a:lnTo>
                <a:lnTo>
                  <a:pt x="3725" y="320"/>
                </a:lnTo>
                <a:lnTo>
                  <a:pt x="3254" y="240"/>
                </a:lnTo>
                <a:lnTo>
                  <a:pt x="2196" y="0"/>
                </a:lnTo>
                <a:close/>
              </a:path>
              <a:path w="29845" h="635">
                <a:moveTo>
                  <a:pt x="29761" y="0"/>
                </a:moveTo>
                <a:lnTo>
                  <a:pt x="20319" y="0"/>
                </a:lnTo>
                <a:lnTo>
                  <a:pt x="18939" y="320"/>
                </a:lnTo>
                <a:lnTo>
                  <a:pt x="29830" y="320"/>
                </a:lnTo>
                <a:lnTo>
                  <a:pt x="29761" y="0"/>
                </a:lnTo>
                <a:close/>
              </a:path>
            </a:pathLst>
          </a:custGeom>
          <a:solidFill>
            <a:srgbClr val="005F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96420" y="21455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2713" y="0"/>
                </a:moveTo>
                <a:lnTo>
                  <a:pt x="0" y="0"/>
                </a:lnTo>
                <a:lnTo>
                  <a:pt x="425" y="309"/>
                </a:lnTo>
                <a:lnTo>
                  <a:pt x="4404" y="309"/>
                </a:lnTo>
                <a:lnTo>
                  <a:pt x="3495" y="160"/>
                </a:lnTo>
                <a:lnTo>
                  <a:pt x="2713" y="0"/>
                </a:lnTo>
                <a:close/>
              </a:path>
              <a:path w="29845" h="635">
                <a:moveTo>
                  <a:pt x="29600" y="0"/>
                </a:moveTo>
                <a:lnTo>
                  <a:pt x="19491" y="0"/>
                </a:lnTo>
                <a:lnTo>
                  <a:pt x="17962" y="309"/>
                </a:lnTo>
                <a:lnTo>
                  <a:pt x="29715" y="309"/>
                </a:lnTo>
                <a:lnTo>
                  <a:pt x="29600" y="0"/>
                </a:lnTo>
                <a:close/>
              </a:path>
            </a:pathLst>
          </a:custGeom>
          <a:solidFill>
            <a:srgbClr val="0061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96650" y="214714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300" y="0"/>
                </a:moveTo>
                <a:lnTo>
                  <a:pt x="0" y="0"/>
                </a:lnTo>
                <a:lnTo>
                  <a:pt x="436" y="309"/>
                </a:lnTo>
                <a:lnTo>
                  <a:pt x="5232" y="309"/>
                </a:lnTo>
                <a:lnTo>
                  <a:pt x="3300" y="0"/>
                </a:lnTo>
                <a:close/>
              </a:path>
              <a:path w="29845" h="635">
                <a:moveTo>
                  <a:pt x="29404" y="0"/>
                </a:moveTo>
                <a:lnTo>
                  <a:pt x="18514" y="0"/>
                </a:lnTo>
                <a:lnTo>
                  <a:pt x="18088" y="68"/>
                </a:lnTo>
                <a:lnTo>
                  <a:pt x="17651" y="194"/>
                </a:lnTo>
                <a:lnTo>
                  <a:pt x="17226" y="229"/>
                </a:lnTo>
                <a:lnTo>
                  <a:pt x="16754" y="309"/>
                </a:lnTo>
                <a:lnTo>
                  <a:pt x="29531" y="309"/>
                </a:lnTo>
                <a:lnTo>
                  <a:pt x="29404" y="0"/>
                </a:lnTo>
                <a:close/>
              </a:path>
            </a:pathLst>
          </a:custGeom>
          <a:solidFill>
            <a:srgbClr val="0063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96846" y="214863"/>
            <a:ext cx="29845" cy="635"/>
          </a:xfrm>
          <a:custGeom>
            <a:avLst/>
            <a:gdLst/>
            <a:ahLst/>
            <a:cxnLst/>
            <a:rect l="l" t="t" r="r" b="b"/>
            <a:pathLst>
              <a:path w="29845" h="635">
                <a:moveTo>
                  <a:pt x="3978" y="0"/>
                </a:moveTo>
                <a:lnTo>
                  <a:pt x="0" y="0"/>
                </a:lnTo>
                <a:lnTo>
                  <a:pt x="471" y="320"/>
                </a:lnTo>
                <a:lnTo>
                  <a:pt x="6290" y="320"/>
                </a:lnTo>
                <a:lnTo>
                  <a:pt x="3978" y="0"/>
                </a:lnTo>
                <a:close/>
              </a:path>
              <a:path w="29845" h="635">
                <a:moveTo>
                  <a:pt x="29289" y="0"/>
                </a:moveTo>
                <a:lnTo>
                  <a:pt x="17536" y="0"/>
                </a:lnTo>
                <a:lnTo>
                  <a:pt x="16984" y="125"/>
                </a:lnTo>
                <a:lnTo>
                  <a:pt x="15927" y="274"/>
                </a:lnTo>
                <a:lnTo>
                  <a:pt x="15409" y="320"/>
                </a:lnTo>
                <a:lnTo>
                  <a:pt x="29370" y="320"/>
                </a:lnTo>
                <a:lnTo>
                  <a:pt x="29289" y="0"/>
                </a:lnTo>
                <a:close/>
              </a:path>
            </a:pathLst>
          </a:custGeom>
          <a:solidFill>
            <a:srgbClr val="0066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97087" y="21502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4795" y="0"/>
                </a:moveTo>
                <a:lnTo>
                  <a:pt x="0" y="0"/>
                </a:lnTo>
                <a:lnTo>
                  <a:pt x="471" y="309"/>
                </a:lnTo>
                <a:lnTo>
                  <a:pt x="7865" y="309"/>
                </a:lnTo>
                <a:lnTo>
                  <a:pt x="7037" y="274"/>
                </a:lnTo>
                <a:lnTo>
                  <a:pt x="5496" y="114"/>
                </a:lnTo>
                <a:lnTo>
                  <a:pt x="4795" y="0"/>
                </a:lnTo>
                <a:close/>
              </a:path>
              <a:path w="29210" h="635">
                <a:moveTo>
                  <a:pt x="29094" y="0"/>
                </a:moveTo>
                <a:lnTo>
                  <a:pt x="16318" y="0"/>
                </a:lnTo>
                <a:lnTo>
                  <a:pt x="15605" y="114"/>
                </a:lnTo>
                <a:lnTo>
                  <a:pt x="14190" y="274"/>
                </a:lnTo>
                <a:lnTo>
                  <a:pt x="13477" y="309"/>
                </a:lnTo>
                <a:lnTo>
                  <a:pt x="29174" y="309"/>
                </a:lnTo>
                <a:lnTo>
                  <a:pt x="29094" y="0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97317" y="215184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5818" y="0"/>
                </a:moveTo>
                <a:lnTo>
                  <a:pt x="0" y="0"/>
                </a:lnTo>
                <a:lnTo>
                  <a:pt x="471" y="309"/>
                </a:lnTo>
                <a:lnTo>
                  <a:pt x="28944" y="309"/>
                </a:lnTo>
                <a:lnTo>
                  <a:pt x="10073" y="274"/>
                </a:lnTo>
                <a:lnTo>
                  <a:pt x="7831" y="194"/>
                </a:lnTo>
                <a:lnTo>
                  <a:pt x="6807" y="114"/>
                </a:lnTo>
                <a:lnTo>
                  <a:pt x="5818" y="0"/>
                </a:lnTo>
                <a:close/>
              </a:path>
              <a:path w="29210" h="635">
                <a:moveTo>
                  <a:pt x="28898" y="0"/>
                </a:moveTo>
                <a:lnTo>
                  <a:pt x="14938" y="0"/>
                </a:lnTo>
                <a:lnTo>
                  <a:pt x="13684" y="148"/>
                </a:lnTo>
                <a:lnTo>
                  <a:pt x="12431" y="229"/>
                </a:lnTo>
                <a:lnTo>
                  <a:pt x="11212" y="274"/>
                </a:lnTo>
                <a:lnTo>
                  <a:pt x="28944" y="274"/>
                </a:lnTo>
                <a:lnTo>
                  <a:pt x="28898" y="0"/>
                </a:lnTo>
                <a:close/>
              </a:path>
            </a:pathLst>
          </a:custGeom>
          <a:solidFill>
            <a:srgbClr val="0069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97559" y="215333"/>
            <a:ext cx="29209" cy="635"/>
          </a:xfrm>
          <a:custGeom>
            <a:avLst/>
            <a:gdLst/>
            <a:ahLst/>
            <a:cxnLst/>
            <a:rect l="l" t="t" r="r" b="b"/>
            <a:pathLst>
              <a:path w="29210" h="635">
                <a:moveTo>
                  <a:pt x="7394" y="0"/>
                </a:moveTo>
                <a:lnTo>
                  <a:pt x="0" y="0"/>
                </a:lnTo>
                <a:lnTo>
                  <a:pt x="471" y="355"/>
                </a:lnTo>
                <a:lnTo>
                  <a:pt x="28737" y="355"/>
                </a:lnTo>
                <a:lnTo>
                  <a:pt x="28703" y="125"/>
                </a:lnTo>
                <a:lnTo>
                  <a:pt x="10062" y="125"/>
                </a:lnTo>
                <a:lnTo>
                  <a:pt x="8682" y="80"/>
                </a:lnTo>
                <a:lnTo>
                  <a:pt x="7394" y="0"/>
                </a:lnTo>
                <a:close/>
              </a:path>
              <a:path w="29210" h="635">
                <a:moveTo>
                  <a:pt x="28703" y="0"/>
                </a:moveTo>
                <a:lnTo>
                  <a:pt x="13006" y="0"/>
                </a:lnTo>
                <a:lnTo>
                  <a:pt x="11522" y="80"/>
                </a:lnTo>
                <a:lnTo>
                  <a:pt x="10062" y="125"/>
                </a:lnTo>
                <a:lnTo>
                  <a:pt x="28703" y="125"/>
                </a:lnTo>
                <a:close/>
              </a:path>
            </a:pathLst>
          </a:custGeom>
          <a:solidFill>
            <a:srgbClr val="006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97789" y="215493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473" y="0"/>
                </a:moveTo>
                <a:lnTo>
                  <a:pt x="0" y="0"/>
                </a:lnTo>
                <a:lnTo>
                  <a:pt x="241" y="194"/>
                </a:lnTo>
                <a:lnTo>
                  <a:pt x="517" y="355"/>
                </a:lnTo>
                <a:lnTo>
                  <a:pt x="28542" y="355"/>
                </a:lnTo>
                <a:lnTo>
                  <a:pt x="28473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98030" y="21568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0" y="0"/>
                </a:moveTo>
                <a:lnTo>
                  <a:pt x="28266" y="0"/>
                </a:lnTo>
                <a:lnTo>
                  <a:pt x="28346" y="309"/>
                </a:lnTo>
                <a:lnTo>
                  <a:pt x="505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F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98306" y="215848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024" y="0"/>
                </a:moveTo>
                <a:lnTo>
                  <a:pt x="0" y="0"/>
                </a:lnTo>
                <a:lnTo>
                  <a:pt x="505" y="309"/>
                </a:lnTo>
                <a:lnTo>
                  <a:pt x="28070" y="309"/>
                </a:lnTo>
                <a:lnTo>
                  <a:pt x="28024" y="0"/>
                </a:lnTo>
                <a:close/>
              </a:path>
            </a:pathLst>
          </a:custGeom>
          <a:solidFill>
            <a:srgbClr val="0071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98536" y="21599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840" y="0"/>
                </a:moveTo>
                <a:lnTo>
                  <a:pt x="0" y="0"/>
                </a:lnTo>
                <a:lnTo>
                  <a:pt x="551" y="320"/>
                </a:lnTo>
                <a:lnTo>
                  <a:pt x="27875" y="320"/>
                </a:lnTo>
                <a:lnTo>
                  <a:pt x="27840" y="0"/>
                </a:lnTo>
                <a:close/>
              </a:path>
            </a:pathLst>
          </a:custGeom>
          <a:solidFill>
            <a:srgbClr val="007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98812" y="216157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27564" y="0"/>
                </a:moveTo>
                <a:lnTo>
                  <a:pt x="0" y="0"/>
                </a:lnTo>
                <a:lnTo>
                  <a:pt x="551" y="309"/>
                </a:lnTo>
                <a:lnTo>
                  <a:pt x="27599" y="309"/>
                </a:lnTo>
                <a:lnTo>
                  <a:pt x="27564" y="0"/>
                </a:lnTo>
                <a:close/>
              </a:path>
            </a:pathLst>
          </a:custGeom>
          <a:solidFill>
            <a:srgbClr val="0070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99088" y="216318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0" y="0"/>
                </a:moveTo>
                <a:lnTo>
                  <a:pt x="27323" y="0"/>
                </a:lnTo>
                <a:lnTo>
                  <a:pt x="27323" y="309"/>
                </a:lnTo>
                <a:lnTo>
                  <a:pt x="551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6D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99364" y="21646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7047" y="0"/>
                </a:moveTo>
                <a:lnTo>
                  <a:pt x="0" y="0"/>
                </a:lnTo>
                <a:lnTo>
                  <a:pt x="241" y="125"/>
                </a:lnTo>
                <a:lnTo>
                  <a:pt x="471" y="274"/>
                </a:lnTo>
                <a:lnTo>
                  <a:pt x="27047" y="274"/>
                </a:lnTo>
                <a:lnTo>
                  <a:pt x="27047" y="0"/>
                </a:lnTo>
                <a:close/>
              </a:path>
            </a:pathLst>
          </a:custGeom>
          <a:solidFill>
            <a:srgbClr val="006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99640" y="216627"/>
            <a:ext cx="27305" cy="635"/>
          </a:xfrm>
          <a:custGeom>
            <a:avLst/>
            <a:gdLst/>
            <a:ahLst/>
            <a:cxnLst/>
            <a:rect l="l" t="t" r="r" b="b"/>
            <a:pathLst>
              <a:path w="27304" h="635">
                <a:moveTo>
                  <a:pt x="26771" y="0"/>
                </a:moveTo>
                <a:lnTo>
                  <a:pt x="0" y="0"/>
                </a:lnTo>
                <a:lnTo>
                  <a:pt x="195" y="114"/>
                </a:lnTo>
                <a:lnTo>
                  <a:pt x="26771" y="114"/>
                </a:lnTo>
                <a:close/>
              </a:path>
            </a:pathLst>
          </a:custGeom>
          <a:solidFill>
            <a:srgbClr val="0068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42671" y="175089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89" h="28575">
                <a:moveTo>
                  <a:pt x="14271" y="0"/>
                </a:moveTo>
                <a:lnTo>
                  <a:pt x="13960" y="0"/>
                </a:lnTo>
                <a:lnTo>
                  <a:pt x="13247" y="114"/>
                </a:lnTo>
                <a:lnTo>
                  <a:pt x="12971" y="274"/>
                </a:lnTo>
                <a:lnTo>
                  <a:pt x="12891" y="4466"/>
                </a:lnTo>
                <a:lnTo>
                  <a:pt x="12776" y="5474"/>
                </a:lnTo>
                <a:lnTo>
                  <a:pt x="0" y="19767"/>
                </a:lnTo>
                <a:lnTo>
                  <a:pt x="1253" y="20282"/>
                </a:lnTo>
                <a:lnTo>
                  <a:pt x="17226" y="28425"/>
                </a:lnTo>
                <a:lnTo>
                  <a:pt x="18836" y="28104"/>
                </a:lnTo>
                <a:lnTo>
                  <a:pt x="34245" y="15380"/>
                </a:lnTo>
                <a:lnTo>
                  <a:pt x="33317" y="13388"/>
                </a:lnTo>
                <a:lnTo>
                  <a:pt x="32199" y="10685"/>
                </a:lnTo>
                <a:lnTo>
                  <a:pt x="15881" y="274"/>
                </a:lnTo>
                <a:lnTo>
                  <a:pt x="15685" y="229"/>
                </a:lnTo>
                <a:lnTo>
                  <a:pt x="15409" y="194"/>
                </a:lnTo>
                <a:lnTo>
                  <a:pt x="15214" y="148"/>
                </a:lnTo>
                <a:lnTo>
                  <a:pt x="14662" y="34"/>
                </a:lnTo>
                <a:lnTo>
                  <a:pt x="14271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34628" y="165040"/>
            <a:ext cx="90170" cy="50800"/>
          </a:xfrm>
          <a:custGeom>
            <a:avLst/>
            <a:gdLst/>
            <a:ahLst/>
            <a:cxnLst/>
            <a:rect l="l" t="t" r="r" b="b"/>
            <a:pathLst>
              <a:path w="90170" h="50800">
                <a:moveTo>
                  <a:pt x="66623" y="25146"/>
                </a:moveTo>
                <a:lnTo>
                  <a:pt x="42484" y="25145"/>
                </a:lnTo>
                <a:lnTo>
                  <a:pt x="43231" y="27431"/>
                </a:lnTo>
                <a:lnTo>
                  <a:pt x="43542" y="28701"/>
                </a:lnTo>
                <a:lnTo>
                  <a:pt x="48467" y="39369"/>
                </a:lnTo>
                <a:lnTo>
                  <a:pt x="48970" y="40131"/>
                </a:lnTo>
                <a:lnTo>
                  <a:pt x="50269" y="41782"/>
                </a:lnTo>
                <a:lnTo>
                  <a:pt x="52592" y="44195"/>
                </a:lnTo>
                <a:lnTo>
                  <a:pt x="53408" y="44830"/>
                </a:lnTo>
                <a:lnTo>
                  <a:pt x="54317" y="45592"/>
                </a:lnTo>
                <a:lnTo>
                  <a:pt x="56249" y="46863"/>
                </a:lnTo>
                <a:lnTo>
                  <a:pt x="59503" y="48387"/>
                </a:lnTo>
                <a:lnTo>
                  <a:pt x="60722" y="48768"/>
                </a:lnTo>
                <a:lnTo>
                  <a:pt x="63241" y="49276"/>
                </a:lnTo>
                <a:lnTo>
                  <a:pt x="63045" y="49276"/>
                </a:lnTo>
                <a:lnTo>
                  <a:pt x="63908" y="49403"/>
                </a:lnTo>
                <a:lnTo>
                  <a:pt x="65920" y="49911"/>
                </a:lnTo>
                <a:lnTo>
                  <a:pt x="67254" y="50038"/>
                </a:lnTo>
                <a:lnTo>
                  <a:pt x="68784" y="50292"/>
                </a:lnTo>
                <a:lnTo>
                  <a:pt x="70520" y="50419"/>
                </a:lnTo>
                <a:lnTo>
                  <a:pt x="75430" y="50419"/>
                </a:lnTo>
                <a:lnTo>
                  <a:pt x="79800" y="49911"/>
                </a:lnTo>
                <a:lnTo>
                  <a:pt x="82031" y="49403"/>
                </a:lnTo>
                <a:lnTo>
                  <a:pt x="84274" y="48768"/>
                </a:lnTo>
                <a:lnTo>
                  <a:pt x="86796" y="47625"/>
                </a:lnTo>
                <a:lnTo>
                  <a:pt x="72691" y="47620"/>
                </a:lnTo>
                <a:lnTo>
                  <a:pt x="70600" y="47498"/>
                </a:lnTo>
                <a:lnTo>
                  <a:pt x="69577" y="47498"/>
                </a:lnTo>
                <a:lnTo>
                  <a:pt x="68669" y="47371"/>
                </a:lnTo>
                <a:lnTo>
                  <a:pt x="76599" y="47371"/>
                </a:lnTo>
                <a:lnTo>
                  <a:pt x="78387" y="47194"/>
                </a:lnTo>
                <a:lnTo>
                  <a:pt x="80051" y="46858"/>
                </a:lnTo>
                <a:lnTo>
                  <a:pt x="80467" y="46736"/>
                </a:lnTo>
                <a:lnTo>
                  <a:pt x="81550" y="46529"/>
                </a:lnTo>
                <a:lnTo>
                  <a:pt x="83610" y="45917"/>
                </a:lnTo>
                <a:lnTo>
                  <a:pt x="85769" y="45085"/>
                </a:lnTo>
                <a:lnTo>
                  <a:pt x="86401" y="44704"/>
                </a:lnTo>
                <a:lnTo>
                  <a:pt x="87274" y="44277"/>
                </a:lnTo>
                <a:lnTo>
                  <a:pt x="87620" y="44069"/>
                </a:lnTo>
                <a:lnTo>
                  <a:pt x="86677" y="43942"/>
                </a:lnTo>
                <a:lnTo>
                  <a:pt x="84354" y="43434"/>
                </a:lnTo>
                <a:lnTo>
                  <a:pt x="83722" y="43180"/>
                </a:lnTo>
                <a:lnTo>
                  <a:pt x="81560" y="42418"/>
                </a:lnTo>
                <a:lnTo>
                  <a:pt x="80030" y="41529"/>
                </a:lnTo>
                <a:lnTo>
                  <a:pt x="78455" y="40513"/>
                </a:lnTo>
                <a:lnTo>
                  <a:pt x="76810" y="39370"/>
                </a:lnTo>
                <a:lnTo>
                  <a:pt x="75120" y="37846"/>
                </a:lnTo>
                <a:lnTo>
                  <a:pt x="73464" y="36068"/>
                </a:lnTo>
                <a:lnTo>
                  <a:pt x="72601" y="35179"/>
                </a:lnTo>
                <a:lnTo>
                  <a:pt x="70945" y="32893"/>
                </a:lnTo>
                <a:lnTo>
                  <a:pt x="68473" y="28956"/>
                </a:lnTo>
                <a:lnTo>
                  <a:pt x="66944" y="25908"/>
                </a:lnTo>
                <a:lnTo>
                  <a:pt x="66623" y="25146"/>
                </a:lnTo>
                <a:close/>
              </a:path>
              <a:path w="90170" h="50800">
                <a:moveTo>
                  <a:pt x="72838" y="47620"/>
                </a:moveTo>
                <a:close/>
              </a:path>
              <a:path w="90170" h="50800">
                <a:moveTo>
                  <a:pt x="88321" y="43561"/>
                </a:moveTo>
                <a:lnTo>
                  <a:pt x="87700" y="44069"/>
                </a:lnTo>
                <a:lnTo>
                  <a:pt x="87274" y="44277"/>
                </a:lnTo>
                <a:lnTo>
                  <a:pt x="86987" y="44450"/>
                </a:lnTo>
                <a:lnTo>
                  <a:pt x="85769" y="45085"/>
                </a:lnTo>
                <a:lnTo>
                  <a:pt x="83848" y="45847"/>
                </a:lnTo>
                <a:lnTo>
                  <a:pt x="83610" y="45917"/>
                </a:lnTo>
                <a:lnTo>
                  <a:pt x="83135" y="46101"/>
                </a:lnTo>
                <a:lnTo>
                  <a:pt x="81801" y="46482"/>
                </a:lnTo>
                <a:lnTo>
                  <a:pt x="81550" y="46529"/>
                </a:lnTo>
                <a:lnTo>
                  <a:pt x="81284" y="46609"/>
                </a:lnTo>
                <a:lnTo>
                  <a:pt x="80034" y="46863"/>
                </a:lnTo>
                <a:lnTo>
                  <a:pt x="79168" y="47117"/>
                </a:lnTo>
                <a:lnTo>
                  <a:pt x="78387" y="47194"/>
                </a:lnTo>
                <a:lnTo>
                  <a:pt x="77512" y="47371"/>
                </a:lnTo>
                <a:lnTo>
                  <a:pt x="76258" y="47498"/>
                </a:lnTo>
                <a:lnTo>
                  <a:pt x="75315" y="47498"/>
                </a:lnTo>
                <a:lnTo>
                  <a:pt x="72912" y="47625"/>
                </a:lnTo>
                <a:lnTo>
                  <a:pt x="86806" y="47620"/>
                </a:lnTo>
                <a:lnTo>
                  <a:pt x="88758" y="46736"/>
                </a:lnTo>
                <a:lnTo>
                  <a:pt x="89816" y="45974"/>
                </a:lnTo>
                <a:lnTo>
                  <a:pt x="88873" y="44450"/>
                </a:lnTo>
                <a:lnTo>
                  <a:pt x="89425" y="44069"/>
                </a:lnTo>
                <a:lnTo>
                  <a:pt x="88643" y="44069"/>
                </a:lnTo>
                <a:lnTo>
                  <a:pt x="88321" y="43688"/>
                </a:lnTo>
                <a:close/>
              </a:path>
              <a:path w="90170" h="50800">
                <a:moveTo>
                  <a:pt x="75039" y="47498"/>
                </a:moveTo>
                <a:lnTo>
                  <a:pt x="70669" y="47498"/>
                </a:lnTo>
                <a:lnTo>
                  <a:pt x="72838" y="47620"/>
                </a:lnTo>
                <a:lnTo>
                  <a:pt x="75039" y="47498"/>
                </a:lnTo>
                <a:close/>
              </a:path>
              <a:path w="90170" h="50800">
                <a:moveTo>
                  <a:pt x="76599" y="47371"/>
                </a:moveTo>
                <a:lnTo>
                  <a:pt x="68669" y="47371"/>
                </a:lnTo>
                <a:lnTo>
                  <a:pt x="69612" y="47498"/>
                </a:lnTo>
                <a:lnTo>
                  <a:pt x="75315" y="47498"/>
                </a:lnTo>
                <a:lnTo>
                  <a:pt x="76599" y="47371"/>
                </a:lnTo>
                <a:close/>
              </a:path>
              <a:path w="90170" h="50800">
                <a:moveTo>
                  <a:pt x="6708" y="12572"/>
                </a:moveTo>
                <a:lnTo>
                  <a:pt x="6191" y="12572"/>
                </a:lnTo>
                <a:lnTo>
                  <a:pt x="5213" y="12699"/>
                </a:lnTo>
                <a:lnTo>
                  <a:pt x="4776" y="12826"/>
                </a:lnTo>
                <a:lnTo>
                  <a:pt x="3914" y="12953"/>
                </a:lnTo>
                <a:lnTo>
                  <a:pt x="3132" y="13334"/>
                </a:lnTo>
                <a:lnTo>
                  <a:pt x="2776" y="13461"/>
                </a:lnTo>
                <a:lnTo>
                  <a:pt x="1557" y="14604"/>
                </a:lnTo>
                <a:lnTo>
                  <a:pt x="0" y="20319"/>
                </a:lnTo>
                <a:lnTo>
                  <a:pt x="241" y="22351"/>
                </a:lnTo>
                <a:lnTo>
                  <a:pt x="7766" y="29971"/>
                </a:lnTo>
                <a:lnTo>
                  <a:pt x="8514" y="29844"/>
                </a:lnTo>
                <a:lnTo>
                  <a:pt x="8905" y="29717"/>
                </a:lnTo>
                <a:lnTo>
                  <a:pt x="9652" y="29590"/>
                </a:lnTo>
                <a:lnTo>
                  <a:pt x="10446" y="29209"/>
                </a:lnTo>
                <a:lnTo>
                  <a:pt x="10917" y="29082"/>
                </a:lnTo>
                <a:lnTo>
                  <a:pt x="12136" y="28447"/>
                </a:lnTo>
                <a:lnTo>
                  <a:pt x="12953" y="27939"/>
                </a:lnTo>
                <a:lnTo>
                  <a:pt x="13861" y="27304"/>
                </a:lnTo>
                <a:lnTo>
                  <a:pt x="14191" y="27050"/>
                </a:lnTo>
                <a:lnTo>
                  <a:pt x="6708" y="27050"/>
                </a:lnTo>
                <a:lnTo>
                  <a:pt x="5685" y="26669"/>
                </a:lnTo>
                <a:lnTo>
                  <a:pt x="2877" y="20827"/>
                </a:lnTo>
                <a:lnTo>
                  <a:pt x="2971" y="17906"/>
                </a:lnTo>
                <a:lnTo>
                  <a:pt x="5328" y="15493"/>
                </a:lnTo>
                <a:lnTo>
                  <a:pt x="14511" y="15493"/>
                </a:lnTo>
                <a:lnTo>
                  <a:pt x="13861" y="15366"/>
                </a:lnTo>
                <a:lnTo>
                  <a:pt x="12688" y="15239"/>
                </a:lnTo>
                <a:lnTo>
                  <a:pt x="12366" y="14858"/>
                </a:lnTo>
                <a:lnTo>
                  <a:pt x="12056" y="14604"/>
                </a:lnTo>
                <a:lnTo>
                  <a:pt x="11699" y="14477"/>
                </a:lnTo>
                <a:lnTo>
                  <a:pt x="10722" y="13715"/>
                </a:lnTo>
                <a:lnTo>
                  <a:pt x="10089" y="13461"/>
                </a:lnTo>
                <a:lnTo>
                  <a:pt x="9066" y="12953"/>
                </a:lnTo>
                <a:lnTo>
                  <a:pt x="8479" y="12826"/>
                </a:lnTo>
                <a:lnTo>
                  <a:pt x="8318" y="12826"/>
                </a:lnTo>
                <a:lnTo>
                  <a:pt x="7766" y="12699"/>
                </a:lnTo>
                <a:lnTo>
                  <a:pt x="6708" y="12572"/>
                </a:lnTo>
                <a:close/>
              </a:path>
              <a:path w="90170" h="50800">
                <a:moveTo>
                  <a:pt x="60281" y="10160"/>
                </a:moveTo>
                <a:lnTo>
                  <a:pt x="22118" y="10159"/>
                </a:lnTo>
                <a:lnTo>
                  <a:pt x="23417" y="10286"/>
                </a:lnTo>
                <a:lnTo>
                  <a:pt x="25499" y="10667"/>
                </a:lnTo>
                <a:lnTo>
                  <a:pt x="28650" y="11683"/>
                </a:lnTo>
                <a:lnTo>
                  <a:pt x="30490" y="12445"/>
                </a:lnTo>
                <a:lnTo>
                  <a:pt x="33204" y="13969"/>
                </a:lnTo>
                <a:lnTo>
                  <a:pt x="33871" y="14477"/>
                </a:lnTo>
                <a:lnTo>
                  <a:pt x="35251" y="15366"/>
                </a:lnTo>
                <a:lnTo>
                  <a:pt x="42507" y="25952"/>
                </a:lnTo>
                <a:lnTo>
                  <a:pt x="43151" y="27177"/>
                </a:lnTo>
                <a:lnTo>
                  <a:pt x="42484" y="25145"/>
                </a:lnTo>
                <a:lnTo>
                  <a:pt x="66623" y="25146"/>
                </a:lnTo>
                <a:lnTo>
                  <a:pt x="64736" y="20447"/>
                </a:lnTo>
                <a:lnTo>
                  <a:pt x="64152" y="18669"/>
                </a:lnTo>
                <a:lnTo>
                  <a:pt x="63632" y="16383"/>
                </a:lnTo>
                <a:lnTo>
                  <a:pt x="63287" y="15240"/>
                </a:lnTo>
                <a:lnTo>
                  <a:pt x="62387" y="13335"/>
                </a:lnTo>
                <a:lnTo>
                  <a:pt x="61194" y="11303"/>
                </a:lnTo>
                <a:lnTo>
                  <a:pt x="60281" y="10160"/>
                </a:lnTo>
                <a:close/>
              </a:path>
              <a:path w="90170" h="50800">
                <a:moveTo>
                  <a:pt x="20979" y="12445"/>
                </a:moveTo>
                <a:lnTo>
                  <a:pt x="18185" y="12445"/>
                </a:lnTo>
                <a:lnTo>
                  <a:pt x="18231" y="12826"/>
                </a:lnTo>
                <a:lnTo>
                  <a:pt x="18024" y="15239"/>
                </a:lnTo>
                <a:lnTo>
                  <a:pt x="7962" y="27050"/>
                </a:lnTo>
                <a:lnTo>
                  <a:pt x="14191" y="27050"/>
                </a:lnTo>
                <a:lnTo>
                  <a:pt x="20919" y="14858"/>
                </a:lnTo>
                <a:lnTo>
                  <a:pt x="20979" y="12445"/>
                </a:lnTo>
                <a:close/>
              </a:path>
              <a:path w="90170" h="50800">
                <a:moveTo>
                  <a:pt x="14511" y="15493"/>
                </a:moveTo>
                <a:lnTo>
                  <a:pt x="7732" y="15493"/>
                </a:lnTo>
                <a:lnTo>
                  <a:pt x="9066" y="16001"/>
                </a:lnTo>
                <a:lnTo>
                  <a:pt x="10124" y="16763"/>
                </a:lnTo>
                <a:lnTo>
                  <a:pt x="10837" y="17398"/>
                </a:lnTo>
                <a:lnTo>
                  <a:pt x="11230" y="18033"/>
                </a:lnTo>
                <a:lnTo>
                  <a:pt x="11297" y="19811"/>
                </a:lnTo>
                <a:lnTo>
                  <a:pt x="11113" y="20319"/>
                </a:lnTo>
                <a:lnTo>
                  <a:pt x="10917" y="20700"/>
                </a:lnTo>
                <a:lnTo>
                  <a:pt x="10641" y="21081"/>
                </a:lnTo>
                <a:lnTo>
                  <a:pt x="11619" y="21716"/>
                </a:lnTo>
                <a:lnTo>
                  <a:pt x="10998" y="22478"/>
                </a:lnTo>
                <a:lnTo>
                  <a:pt x="14689" y="22859"/>
                </a:lnTo>
                <a:lnTo>
                  <a:pt x="15713" y="21462"/>
                </a:lnTo>
                <a:lnTo>
                  <a:pt x="17914" y="15871"/>
                </a:lnTo>
                <a:lnTo>
                  <a:pt x="15161" y="15620"/>
                </a:lnTo>
                <a:lnTo>
                  <a:pt x="14511" y="15493"/>
                </a:lnTo>
                <a:close/>
              </a:path>
              <a:path w="90170" h="50800">
                <a:moveTo>
                  <a:pt x="18185" y="12601"/>
                </a:moveTo>
                <a:lnTo>
                  <a:pt x="18185" y="12826"/>
                </a:lnTo>
                <a:lnTo>
                  <a:pt x="18185" y="12601"/>
                </a:lnTo>
                <a:close/>
              </a:path>
              <a:path w="90170" h="50800">
                <a:moveTo>
                  <a:pt x="22313" y="7238"/>
                </a:moveTo>
                <a:lnTo>
                  <a:pt x="21957" y="7238"/>
                </a:lnTo>
                <a:lnTo>
                  <a:pt x="20979" y="7365"/>
                </a:lnTo>
                <a:lnTo>
                  <a:pt x="20393" y="7619"/>
                </a:lnTo>
                <a:lnTo>
                  <a:pt x="19841" y="7746"/>
                </a:lnTo>
                <a:lnTo>
                  <a:pt x="18933" y="8508"/>
                </a:lnTo>
                <a:lnTo>
                  <a:pt x="18461" y="9143"/>
                </a:lnTo>
                <a:lnTo>
                  <a:pt x="18185" y="9778"/>
                </a:lnTo>
                <a:lnTo>
                  <a:pt x="18102" y="12191"/>
                </a:lnTo>
                <a:lnTo>
                  <a:pt x="18185" y="12601"/>
                </a:lnTo>
                <a:lnTo>
                  <a:pt x="18185" y="12445"/>
                </a:lnTo>
                <a:lnTo>
                  <a:pt x="20979" y="12445"/>
                </a:lnTo>
                <a:lnTo>
                  <a:pt x="20864" y="11683"/>
                </a:lnTo>
                <a:lnTo>
                  <a:pt x="20933" y="10540"/>
                </a:lnTo>
                <a:lnTo>
                  <a:pt x="21290" y="10286"/>
                </a:lnTo>
                <a:lnTo>
                  <a:pt x="21761" y="10159"/>
                </a:lnTo>
                <a:lnTo>
                  <a:pt x="60281" y="10160"/>
                </a:lnTo>
                <a:lnTo>
                  <a:pt x="59469" y="9144"/>
                </a:lnTo>
                <a:lnTo>
                  <a:pt x="58756" y="8382"/>
                </a:lnTo>
                <a:lnTo>
                  <a:pt x="58104" y="7747"/>
                </a:lnTo>
                <a:lnTo>
                  <a:pt x="25338" y="7746"/>
                </a:lnTo>
                <a:lnTo>
                  <a:pt x="24004" y="7492"/>
                </a:lnTo>
                <a:lnTo>
                  <a:pt x="22313" y="7238"/>
                </a:lnTo>
                <a:close/>
              </a:path>
              <a:path w="90170" h="50800">
                <a:moveTo>
                  <a:pt x="43266" y="0"/>
                </a:moveTo>
                <a:lnTo>
                  <a:pt x="42047" y="0"/>
                </a:lnTo>
                <a:lnTo>
                  <a:pt x="41104" y="380"/>
                </a:lnTo>
                <a:lnTo>
                  <a:pt x="40080" y="1142"/>
                </a:lnTo>
                <a:lnTo>
                  <a:pt x="39218" y="1650"/>
                </a:lnTo>
                <a:lnTo>
                  <a:pt x="35998" y="3428"/>
                </a:lnTo>
                <a:lnTo>
                  <a:pt x="31203" y="5587"/>
                </a:lnTo>
                <a:lnTo>
                  <a:pt x="28374" y="6730"/>
                </a:lnTo>
                <a:lnTo>
                  <a:pt x="25338" y="7746"/>
                </a:lnTo>
                <a:lnTo>
                  <a:pt x="58104" y="7747"/>
                </a:lnTo>
                <a:lnTo>
                  <a:pt x="52903" y="3937"/>
                </a:lnTo>
                <a:lnTo>
                  <a:pt x="51649" y="3175"/>
                </a:lnTo>
                <a:lnTo>
                  <a:pt x="43864" y="254"/>
                </a:lnTo>
                <a:lnTo>
                  <a:pt x="4326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43418" y="189381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4">
                <a:moveTo>
                  <a:pt x="8222" y="0"/>
                </a:moveTo>
                <a:lnTo>
                  <a:pt x="0" y="5359"/>
                </a:lnTo>
                <a:lnTo>
                  <a:pt x="666" y="5325"/>
                </a:lnTo>
                <a:lnTo>
                  <a:pt x="4875" y="3401"/>
                </a:lnTo>
                <a:lnTo>
                  <a:pt x="5427" y="3012"/>
                </a:lnTo>
                <a:lnTo>
                  <a:pt x="6370" y="2107"/>
                </a:lnTo>
                <a:lnTo>
                  <a:pt x="7589" y="778"/>
                </a:lnTo>
                <a:lnTo>
                  <a:pt x="8222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37519" y="180414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4">
                <a:moveTo>
                  <a:pt x="3622" y="0"/>
                </a:moveTo>
                <a:lnTo>
                  <a:pt x="0" y="5405"/>
                </a:lnTo>
                <a:lnTo>
                  <a:pt x="114" y="6218"/>
                </a:lnTo>
                <a:lnTo>
                  <a:pt x="4645" y="11670"/>
                </a:lnTo>
                <a:lnTo>
                  <a:pt x="5071" y="11624"/>
                </a:lnTo>
                <a:lnTo>
                  <a:pt x="6014" y="11395"/>
                </a:lnTo>
                <a:lnTo>
                  <a:pt x="6681" y="11120"/>
                </a:lnTo>
                <a:lnTo>
                  <a:pt x="7597" y="10685"/>
                </a:lnTo>
                <a:lnTo>
                  <a:pt x="6014" y="10685"/>
                </a:lnTo>
                <a:lnTo>
                  <a:pt x="9199" y="6619"/>
                </a:lnTo>
                <a:lnTo>
                  <a:pt x="7750" y="5669"/>
                </a:lnTo>
                <a:lnTo>
                  <a:pt x="8026" y="5245"/>
                </a:lnTo>
                <a:lnTo>
                  <a:pt x="8222" y="4855"/>
                </a:lnTo>
                <a:lnTo>
                  <a:pt x="8371" y="4466"/>
                </a:lnTo>
                <a:lnTo>
                  <a:pt x="8498" y="4065"/>
                </a:lnTo>
                <a:lnTo>
                  <a:pt x="8417" y="2737"/>
                </a:lnTo>
                <a:lnTo>
                  <a:pt x="4289" y="34"/>
                </a:lnTo>
                <a:lnTo>
                  <a:pt x="3622" y="0"/>
                </a:lnTo>
                <a:close/>
              </a:path>
              <a:path w="12064" h="12064">
                <a:moveTo>
                  <a:pt x="8969" y="6928"/>
                </a:moveTo>
                <a:lnTo>
                  <a:pt x="6014" y="10685"/>
                </a:lnTo>
                <a:lnTo>
                  <a:pt x="7597" y="10685"/>
                </a:lnTo>
                <a:lnTo>
                  <a:pt x="9199" y="9746"/>
                </a:lnTo>
                <a:lnTo>
                  <a:pt x="10062" y="9081"/>
                </a:lnTo>
                <a:lnTo>
                  <a:pt x="10970" y="8257"/>
                </a:lnTo>
                <a:lnTo>
                  <a:pt x="11442" y="7787"/>
                </a:lnTo>
                <a:lnTo>
                  <a:pt x="11879" y="7283"/>
                </a:lnTo>
                <a:lnTo>
                  <a:pt x="11197" y="7203"/>
                </a:lnTo>
                <a:lnTo>
                  <a:pt x="10142" y="7203"/>
                </a:lnTo>
                <a:lnTo>
                  <a:pt x="9912" y="7043"/>
                </a:lnTo>
                <a:lnTo>
                  <a:pt x="8969" y="6928"/>
                </a:lnTo>
                <a:close/>
              </a:path>
              <a:path w="12064" h="12064">
                <a:moveTo>
                  <a:pt x="10223" y="7089"/>
                </a:moveTo>
                <a:lnTo>
                  <a:pt x="11197" y="7203"/>
                </a:lnTo>
                <a:lnTo>
                  <a:pt x="10223" y="7089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85468" y="19187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534"/>
                </a:lnTo>
                <a:lnTo>
                  <a:pt x="117" y="1339"/>
                </a:lnTo>
                <a:lnTo>
                  <a:pt x="156" y="629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85310" y="19145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0" y="0"/>
                </a:moveTo>
                <a:lnTo>
                  <a:pt x="0" y="2267"/>
                </a:lnTo>
                <a:lnTo>
                  <a:pt x="196" y="1958"/>
                </a:lnTo>
                <a:lnTo>
                  <a:pt x="353" y="1569"/>
                </a:lnTo>
                <a:lnTo>
                  <a:pt x="274" y="85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85114" y="19109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897"/>
                </a:lnTo>
                <a:lnTo>
                  <a:pt x="196" y="2622"/>
                </a:lnTo>
                <a:lnTo>
                  <a:pt x="354" y="2313"/>
                </a:lnTo>
                <a:lnTo>
                  <a:pt x="235" y="435"/>
                </a:lnTo>
                <a:lnTo>
                  <a:pt x="0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84956" y="19087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367"/>
                </a:lnTo>
                <a:lnTo>
                  <a:pt x="196" y="3126"/>
                </a:lnTo>
                <a:lnTo>
                  <a:pt x="354" y="2851"/>
                </a:lnTo>
                <a:lnTo>
                  <a:pt x="354" y="584"/>
                </a:lnTo>
                <a:lnTo>
                  <a:pt x="196" y="274"/>
                </a:lnTo>
                <a:lnTo>
                  <a:pt x="0" y="0"/>
                </a:ln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84760" y="190630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0" y="0"/>
                </a:moveTo>
                <a:lnTo>
                  <a:pt x="0" y="3802"/>
                </a:lnTo>
                <a:lnTo>
                  <a:pt x="196" y="3607"/>
                </a:lnTo>
                <a:lnTo>
                  <a:pt x="354" y="3367"/>
                </a:lnTo>
                <a:lnTo>
                  <a:pt x="354" y="469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84602" y="190435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0" y="0"/>
                </a:moveTo>
                <a:lnTo>
                  <a:pt x="0" y="4145"/>
                </a:lnTo>
                <a:lnTo>
                  <a:pt x="196" y="3996"/>
                </a:lnTo>
                <a:lnTo>
                  <a:pt x="354" y="3802"/>
                </a:lnTo>
                <a:lnTo>
                  <a:pt x="354" y="435"/>
                </a:lnTo>
                <a:lnTo>
                  <a:pt x="196" y="194"/>
                </a:lnTo>
                <a:lnTo>
                  <a:pt x="0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84446" y="19027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13" y="355"/>
                </a:moveTo>
                <a:lnTo>
                  <a:pt x="313" y="4157"/>
                </a:lnTo>
                <a:lnTo>
                  <a:pt x="0" y="4466"/>
                </a:lnTo>
                <a:lnTo>
                  <a:pt x="0" y="0"/>
                </a:lnTo>
                <a:lnTo>
                  <a:pt x="313" y="355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84249" y="190126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729"/>
                </a:lnTo>
                <a:lnTo>
                  <a:pt x="196" y="4615"/>
                </a:lnTo>
                <a:lnTo>
                  <a:pt x="353" y="4455"/>
                </a:lnTo>
                <a:lnTo>
                  <a:pt x="353" y="309"/>
                </a:lnTo>
                <a:lnTo>
                  <a:pt x="196" y="148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84091" y="19000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0" y="0"/>
                </a:moveTo>
                <a:lnTo>
                  <a:pt x="0" y="4981"/>
                </a:lnTo>
                <a:lnTo>
                  <a:pt x="157" y="4855"/>
                </a:lnTo>
                <a:lnTo>
                  <a:pt x="354" y="4741"/>
                </a:lnTo>
                <a:lnTo>
                  <a:pt x="354" y="274"/>
                </a:lnTo>
                <a:lnTo>
                  <a:pt x="157" y="160"/>
                </a:lnTo>
                <a:lnTo>
                  <a:pt x="0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83895" y="18993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165"/>
                </a:lnTo>
                <a:lnTo>
                  <a:pt x="196" y="5050"/>
                </a:lnTo>
                <a:lnTo>
                  <a:pt x="354" y="4924"/>
                </a:lnTo>
                <a:lnTo>
                  <a:pt x="354" y="194"/>
                </a:lnTo>
                <a:lnTo>
                  <a:pt x="19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83737" y="18980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371"/>
                </a:lnTo>
                <a:lnTo>
                  <a:pt x="354" y="5176"/>
                </a:lnTo>
                <a:lnTo>
                  <a:pt x="354" y="194"/>
                </a:lnTo>
                <a:lnTo>
                  <a:pt x="157" y="125"/>
                </a:lnTo>
                <a:lnTo>
                  <a:pt x="0" y="0"/>
                </a:ln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83541" y="189725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0" y="0"/>
                </a:moveTo>
                <a:lnTo>
                  <a:pt x="0" y="5520"/>
                </a:lnTo>
                <a:lnTo>
                  <a:pt x="196" y="5451"/>
                </a:lnTo>
                <a:lnTo>
                  <a:pt x="354" y="5371"/>
                </a:lnTo>
                <a:lnTo>
                  <a:pt x="354" y="206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83384" y="189656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148"/>
                </a:moveTo>
                <a:lnTo>
                  <a:pt x="353" y="5520"/>
                </a:lnTo>
                <a:lnTo>
                  <a:pt x="0" y="563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83188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3" y="148"/>
                </a:moveTo>
                <a:lnTo>
                  <a:pt x="353" y="5669"/>
                </a:lnTo>
                <a:lnTo>
                  <a:pt x="0" y="5794"/>
                </a:lnTo>
                <a:lnTo>
                  <a:pt x="0" y="0"/>
                </a:lnTo>
                <a:lnTo>
                  <a:pt x="353" y="148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83030" y="189530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5875"/>
                </a:lnTo>
                <a:lnTo>
                  <a:pt x="157" y="5840"/>
                </a:lnTo>
                <a:lnTo>
                  <a:pt x="354" y="5760"/>
                </a:lnTo>
                <a:lnTo>
                  <a:pt x="354" y="125"/>
                </a:lnTo>
                <a:lnTo>
                  <a:pt x="196" y="45"/>
                </a:lnTo>
                <a:lnTo>
                  <a:pt x="0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82872" y="18949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5" y="80"/>
                </a:moveTo>
                <a:lnTo>
                  <a:pt x="315" y="5875"/>
                </a:lnTo>
                <a:lnTo>
                  <a:pt x="0" y="5955"/>
                </a:lnTo>
                <a:lnTo>
                  <a:pt x="0" y="0"/>
                </a:lnTo>
                <a:lnTo>
                  <a:pt x="315" y="8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82676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069"/>
                </a:lnTo>
                <a:lnTo>
                  <a:pt x="354" y="5989"/>
                </a:lnTo>
                <a:lnTo>
                  <a:pt x="354" y="114"/>
                </a:lnTo>
                <a:lnTo>
                  <a:pt x="196" y="80"/>
                </a:lnTo>
                <a:lnTo>
                  <a:pt x="0" y="0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82518" y="18941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80"/>
                </a:moveTo>
                <a:lnTo>
                  <a:pt x="354" y="6035"/>
                </a:lnTo>
                <a:lnTo>
                  <a:pt x="0" y="6104"/>
                </a:lnTo>
                <a:lnTo>
                  <a:pt x="0" y="0"/>
                </a:lnTo>
                <a:lnTo>
                  <a:pt x="354" y="80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82322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0" y="0"/>
                </a:moveTo>
                <a:lnTo>
                  <a:pt x="0" y="6138"/>
                </a:lnTo>
                <a:lnTo>
                  <a:pt x="196" y="6138"/>
                </a:lnTo>
                <a:lnTo>
                  <a:pt x="354" y="6104"/>
                </a:lnTo>
                <a:lnTo>
                  <a:pt x="354" y="34"/>
                </a:lnTo>
                <a:lnTo>
                  <a:pt x="196" y="34"/>
                </a:lnTo>
                <a:lnTo>
                  <a:pt x="0" y="0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82165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9" y="0"/>
                </a:moveTo>
                <a:lnTo>
                  <a:pt x="0" y="6230"/>
                </a:lnTo>
                <a:lnTo>
                  <a:pt x="156" y="6184"/>
                </a:lnTo>
                <a:lnTo>
                  <a:pt x="353" y="6184"/>
                </a:lnTo>
                <a:lnTo>
                  <a:pt x="353" y="80"/>
                </a:lnTo>
                <a:lnTo>
                  <a:pt x="39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81969" y="18933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13" y="0"/>
                </a:moveTo>
                <a:lnTo>
                  <a:pt x="0" y="125"/>
                </a:lnTo>
                <a:lnTo>
                  <a:pt x="0" y="6230"/>
                </a:lnTo>
                <a:lnTo>
                  <a:pt x="196" y="6230"/>
                </a:lnTo>
                <a:lnTo>
                  <a:pt x="353" y="6184"/>
                </a:lnTo>
                <a:lnTo>
                  <a:pt x="313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81811" y="18938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6184"/>
                </a:lnTo>
                <a:lnTo>
                  <a:pt x="0" y="6184"/>
                </a:lnTo>
                <a:lnTo>
                  <a:pt x="0" y="148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81614" y="189462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196" y="68"/>
                </a:lnTo>
                <a:lnTo>
                  <a:pt x="0" y="309"/>
                </a:lnTo>
                <a:lnTo>
                  <a:pt x="0" y="6104"/>
                </a:lnTo>
                <a:lnTo>
                  <a:pt x="354" y="6104"/>
                </a:lnTo>
                <a:lnTo>
                  <a:pt x="354" y="0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81457" y="189576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989"/>
                </a:lnTo>
                <a:lnTo>
                  <a:pt x="0" y="5989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81260" y="189771"/>
            <a:ext cx="635" cy="6350"/>
          </a:xfrm>
          <a:custGeom>
            <a:avLst/>
            <a:gdLst/>
            <a:ahLst/>
            <a:cxnLst/>
            <a:rect l="l" t="t" r="r" b="b"/>
            <a:pathLst>
              <a:path w="635" h="6350">
                <a:moveTo>
                  <a:pt x="354" y="0"/>
                </a:moveTo>
                <a:lnTo>
                  <a:pt x="354" y="5794"/>
                </a:lnTo>
                <a:lnTo>
                  <a:pt x="0" y="5794"/>
                </a:lnTo>
                <a:lnTo>
                  <a:pt x="0" y="423"/>
                </a:lnTo>
                <a:lnTo>
                  <a:pt x="354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81104" y="190000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3" y="0"/>
                </a:moveTo>
                <a:lnTo>
                  <a:pt x="353" y="5565"/>
                </a:lnTo>
                <a:lnTo>
                  <a:pt x="0" y="5565"/>
                </a:lnTo>
                <a:lnTo>
                  <a:pt x="0" y="400"/>
                </a:lnTo>
                <a:lnTo>
                  <a:pt x="353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80946" y="190194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13" y="0"/>
                </a:moveTo>
                <a:lnTo>
                  <a:pt x="0" y="400"/>
                </a:lnTo>
                <a:lnTo>
                  <a:pt x="0" y="5325"/>
                </a:lnTo>
                <a:lnTo>
                  <a:pt x="157" y="5371"/>
                </a:lnTo>
                <a:lnTo>
                  <a:pt x="313" y="5371"/>
                </a:lnTo>
                <a:lnTo>
                  <a:pt x="313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80750" y="190401"/>
            <a:ext cx="635" cy="5715"/>
          </a:xfrm>
          <a:custGeom>
            <a:avLst/>
            <a:gdLst/>
            <a:ahLst/>
            <a:cxnLst/>
            <a:rect l="l" t="t" r="r" b="b"/>
            <a:pathLst>
              <a:path w="635" h="5714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5119"/>
                </a:lnTo>
                <a:lnTo>
                  <a:pt x="196" y="5119"/>
                </a:lnTo>
                <a:lnTo>
                  <a:pt x="354" y="5165"/>
                </a:lnTo>
                <a:lnTo>
                  <a:pt x="354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80592" y="19059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890"/>
                </a:lnTo>
                <a:lnTo>
                  <a:pt x="157" y="4924"/>
                </a:lnTo>
                <a:lnTo>
                  <a:pt x="354" y="4924"/>
                </a:lnTo>
                <a:lnTo>
                  <a:pt x="354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80395" y="190790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96" y="194"/>
                </a:lnTo>
                <a:lnTo>
                  <a:pt x="0" y="389"/>
                </a:lnTo>
                <a:lnTo>
                  <a:pt x="0" y="4695"/>
                </a:lnTo>
                <a:lnTo>
                  <a:pt x="196" y="4695"/>
                </a:lnTo>
                <a:lnTo>
                  <a:pt x="354" y="4729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80238" y="190985"/>
            <a:ext cx="635" cy="5080"/>
          </a:xfrm>
          <a:custGeom>
            <a:avLst/>
            <a:gdLst/>
            <a:ahLst/>
            <a:cxnLst/>
            <a:rect l="l" t="t" r="r" b="b"/>
            <a:pathLst>
              <a:path w="635" h="5080">
                <a:moveTo>
                  <a:pt x="354" y="0"/>
                </a:moveTo>
                <a:lnTo>
                  <a:pt x="157" y="194"/>
                </a:lnTo>
                <a:lnTo>
                  <a:pt x="0" y="389"/>
                </a:lnTo>
                <a:lnTo>
                  <a:pt x="0" y="4466"/>
                </a:lnTo>
                <a:lnTo>
                  <a:pt x="157" y="4500"/>
                </a:lnTo>
                <a:lnTo>
                  <a:pt x="354" y="4500"/>
                </a:lnTo>
                <a:lnTo>
                  <a:pt x="354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80041" y="191179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4" y="0"/>
                </a:moveTo>
                <a:lnTo>
                  <a:pt x="196" y="194"/>
                </a:lnTo>
                <a:lnTo>
                  <a:pt x="0" y="355"/>
                </a:lnTo>
                <a:lnTo>
                  <a:pt x="0" y="4225"/>
                </a:lnTo>
                <a:lnTo>
                  <a:pt x="354" y="4306"/>
                </a:lnTo>
                <a:lnTo>
                  <a:pt x="354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79885" y="19137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56" y="160"/>
                </a:lnTo>
                <a:lnTo>
                  <a:pt x="0" y="355"/>
                </a:lnTo>
                <a:lnTo>
                  <a:pt x="0" y="3996"/>
                </a:lnTo>
                <a:lnTo>
                  <a:pt x="353" y="4077"/>
                </a:lnTo>
                <a:lnTo>
                  <a:pt x="353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79688" y="191534"/>
            <a:ext cx="635" cy="4445"/>
          </a:xfrm>
          <a:custGeom>
            <a:avLst/>
            <a:gdLst/>
            <a:ahLst/>
            <a:cxnLst/>
            <a:rect l="l" t="t" r="r" b="b"/>
            <a:pathLst>
              <a:path w="635" h="4444">
                <a:moveTo>
                  <a:pt x="353" y="0"/>
                </a:moveTo>
                <a:lnTo>
                  <a:pt x="196" y="194"/>
                </a:lnTo>
                <a:lnTo>
                  <a:pt x="0" y="343"/>
                </a:lnTo>
                <a:lnTo>
                  <a:pt x="0" y="3790"/>
                </a:lnTo>
                <a:lnTo>
                  <a:pt x="353" y="3870"/>
                </a:lnTo>
                <a:lnTo>
                  <a:pt x="353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79531" y="19172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55"/>
                </a:lnTo>
                <a:lnTo>
                  <a:pt x="0" y="3561"/>
                </a:lnTo>
                <a:lnTo>
                  <a:pt x="354" y="3641"/>
                </a:lnTo>
                <a:lnTo>
                  <a:pt x="354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79334" y="19187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96" y="206"/>
                </a:lnTo>
                <a:lnTo>
                  <a:pt x="0" y="355"/>
                </a:lnTo>
                <a:lnTo>
                  <a:pt x="0" y="3367"/>
                </a:lnTo>
                <a:lnTo>
                  <a:pt x="354" y="3447"/>
                </a:lnTo>
                <a:lnTo>
                  <a:pt x="354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79176" y="19208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354" y="0"/>
                </a:moveTo>
                <a:lnTo>
                  <a:pt x="157" y="148"/>
                </a:lnTo>
                <a:lnTo>
                  <a:pt x="0" y="343"/>
                </a:lnTo>
                <a:lnTo>
                  <a:pt x="0" y="3126"/>
                </a:lnTo>
                <a:lnTo>
                  <a:pt x="354" y="3206"/>
                </a:lnTo>
                <a:lnTo>
                  <a:pt x="354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79020" y="192233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13" y="0"/>
                </a:moveTo>
                <a:lnTo>
                  <a:pt x="313" y="3012"/>
                </a:lnTo>
                <a:lnTo>
                  <a:pt x="0" y="2943"/>
                </a:lnTo>
                <a:lnTo>
                  <a:pt x="0" y="355"/>
                </a:lnTo>
                <a:lnTo>
                  <a:pt x="313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78823" y="19242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3" y="0"/>
                </a:moveTo>
                <a:lnTo>
                  <a:pt x="196" y="160"/>
                </a:lnTo>
                <a:lnTo>
                  <a:pt x="0" y="320"/>
                </a:lnTo>
                <a:lnTo>
                  <a:pt x="0" y="2668"/>
                </a:lnTo>
                <a:lnTo>
                  <a:pt x="156" y="2748"/>
                </a:lnTo>
                <a:lnTo>
                  <a:pt x="353" y="2782"/>
                </a:lnTo>
                <a:lnTo>
                  <a:pt x="353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78666" y="19258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54" y="0"/>
                </a:moveTo>
                <a:lnTo>
                  <a:pt x="354" y="2588"/>
                </a:lnTo>
                <a:lnTo>
                  <a:pt x="0" y="2462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78469" y="19274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354" y="2347"/>
                </a:lnTo>
                <a:lnTo>
                  <a:pt x="0" y="2233"/>
                </a:lnTo>
                <a:lnTo>
                  <a:pt x="0" y="309"/>
                </a:lnTo>
                <a:lnTo>
                  <a:pt x="354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78312" y="192897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57" y="160"/>
                </a:lnTo>
                <a:lnTo>
                  <a:pt x="0" y="320"/>
                </a:lnTo>
                <a:lnTo>
                  <a:pt x="0" y="2038"/>
                </a:lnTo>
                <a:lnTo>
                  <a:pt x="354" y="2153"/>
                </a:lnTo>
                <a:lnTo>
                  <a:pt x="354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78115" y="19305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354" y="0"/>
                </a:moveTo>
                <a:lnTo>
                  <a:pt x="196" y="160"/>
                </a:lnTo>
                <a:lnTo>
                  <a:pt x="0" y="309"/>
                </a:lnTo>
                <a:lnTo>
                  <a:pt x="0" y="1798"/>
                </a:lnTo>
                <a:lnTo>
                  <a:pt x="354" y="1924"/>
                </a:lnTo>
                <a:lnTo>
                  <a:pt x="354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77958" y="19321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4" y="0"/>
                </a:moveTo>
                <a:lnTo>
                  <a:pt x="157" y="148"/>
                </a:lnTo>
                <a:lnTo>
                  <a:pt x="0" y="309"/>
                </a:lnTo>
                <a:lnTo>
                  <a:pt x="0" y="1557"/>
                </a:lnTo>
                <a:lnTo>
                  <a:pt x="354" y="1717"/>
                </a:lnTo>
                <a:lnTo>
                  <a:pt x="354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77762" y="19336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353" y="0"/>
                </a:moveTo>
                <a:lnTo>
                  <a:pt x="195" y="160"/>
                </a:lnTo>
                <a:lnTo>
                  <a:pt x="0" y="320"/>
                </a:lnTo>
                <a:lnTo>
                  <a:pt x="0" y="1374"/>
                </a:lnTo>
                <a:lnTo>
                  <a:pt x="195" y="1408"/>
                </a:lnTo>
                <a:lnTo>
                  <a:pt x="353" y="1488"/>
                </a:lnTo>
                <a:lnTo>
                  <a:pt x="353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77604" y="19352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3" y="0"/>
                </a:moveTo>
                <a:lnTo>
                  <a:pt x="0" y="274"/>
                </a:lnTo>
                <a:lnTo>
                  <a:pt x="0" y="1133"/>
                </a:lnTo>
                <a:lnTo>
                  <a:pt x="157" y="1213"/>
                </a:lnTo>
                <a:lnTo>
                  <a:pt x="353" y="1248"/>
                </a:lnTo>
                <a:lnTo>
                  <a:pt x="353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77408" y="19368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1053"/>
                </a:lnTo>
                <a:lnTo>
                  <a:pt x="0" y="893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77250" y="19380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69">
                <a:moveTo>
                  <a:pt x="354" y="0"/>
                </a:moveTo>
                <a:lnTo>
                  <a:pt x="354" y="858"/>
                </a:lnTo>
                <a:lnTo>
                  <a:pt x="0" y="710"/>
                </a:lnTo>
                <a:lnTo>
                  <a:pt x="0" y="274"/>
                </a:lnTo>
                <a:lnTo>
                  <a:pt x="354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77211" y="19396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39" y="114"/>
                </a:lnTo>
                <a:lnTo>
                  <a:pt x="0" y="549"/>
                </a:lnTo>
                <a:lnTo>
                  <a:pt x="196" y="618"/>
                </a:lnTo>
                <a:lnTo>
                  <a:pt x="19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76896" y="19407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54" y="0"/>
                </a:moveTo>
                <a:lnTo>
                  <a:pt x="354" y="435"/>
                </a:lnTo>
                <a:lnTo>
                  <a:pt x="0" y="274"/>
                </a:lnTo>
                <a:lnTo>
                  <a:pt x="196" y="160"/>
                </a:lnTo>
                <a:lnTo>
                  <a:pt x="354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76896" y="1942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196" y="0"/>
                </a:moveTo>
                <a:lnTo>
                  <a:pt x="0" y="114"/>
                </a:lnTo>
                <a:lnTo>
                  <a:pt x="196" y="194"/>
                </a:lnTo>
                <a:lnTo>
                  <a:pt x="196" y="0"/>
                </a:lnTo>
                <a:close/>
              </a:path>
            </a:pathLst>
          </a:custGeom>
          <a:solidFill>
            <a:srgbClr val="C897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79963" y="18659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294"/>
                </a:moveTo>
                <a:lnTo>
                  <a:pt x="0" y="0"/>
                </a:lnTo>
                <a:lnTo>
                  <a:pt x="0" y="1294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79885" y="186564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0"/>
                </a:moveTo>
                <a:lnTo>
                  <a:pt x="0" y="1717"/>
                </a:lnTo>
                <a:lnTo>
                  <a:pt x="117" y="778"/>
                </a:lnTo>
                <a:lnTo>
                  <a:pt x="156" y="68"/>
                </a:lnTo>
                <a:lnTo>
                  <a:pt x="0" y="0"/>
                </a:lnTo>
                <a:close/>
              </a:path>
            </a:pathLst>
          </a:custGeom>
          <a:solidFill>
            <a:srgbClr val="DB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79806" y="18656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9" y="0"/>
                </a:moveTo>
                <a:lnTo>
                  <a:pt x="0" y="1946"/>
                </a:lnTo>
                <a:lnTo>
                  <a:pt x="118" y="1637"/>
                </a:lnTo>
                <a:lnTo>
                  <a:pt x="79" y="0"/>
                </a:lnTo>
                <a:close/>
              </a:path>
            </a:pathLst>
          </a:custGeom>
          <a:solidFill>
            <a:srgbClr val="DB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79727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7" y="45"/>
                </a:moveTo>
                <a:lnTo>
                  <a:pt x="0" y="45"/>
                </a:lnTo>
                <a:lnTo>
                  <a:pt x="0" y="2198"/>
                </a:lnTo>
                <a:lnTo>
                  <a:pt x="157" y="1763"/>
                </a:lnTo>
                <a:lnTo>
                  <a:pt x="157" y="45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CB0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79649" y="186518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78" y="0"/>
                </a:moveTo>
                <a:lnTo>
                  <a:pt x="0" y="2347"/>
                </a:lnTo>
                <a:lnTo>
                  <a:pt x="156" y="1992"/>
                </a:lnTo>
                <a:lnTo>
                  <a:pt x="78" y="0"/>
                </a:ln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79531" y="186484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96" y="34"/>
                </a:moveTo>
                <a:lnTo>
                  <a:pt x="0" y="34"/>
                </a:lnTo>
                <a:lnTo>
                  <a:pt x="0" y="2542"/>
                </a:lnTo>
                <a:lnTo>
                  <a:pt x="118" y="2382"/>
                </a:lnTo>
                <a:lnTo>
                  <a:pt x="196" y="34"/>
                </a:lnTo>
                <a:close/>
              </a:path>
              <a:path w="635" h="2539">
                <a:moveTo>
                  <a:pt x="0" y="0"/>
                </a:moveTo>
                <a:close/>
              </a:path>
            </a:pathLst>
          </a:custGeom>
          <a:solidFill>
            <a:srgbClr val="DDB1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79452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0" y="0"/>
                </a:moveTo>
                <a:lnTo>
                  <a:pt x="0" y="2702"/>
                </a:lnTo>
                <a:lnTo>
                  <a:pt x="0" y="0"/>
                </a:lnTo>
                <a:close/>
              </a:path>
            </a:pathLst>
          </a:custGeom>
          <a:solidFill>
            <a:srgbClr val="DFB3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79373" y="18643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782"/>
                </a:lnTo>
                <a:lnTo>
                  <a:pt x="157" y="2588"/>
                </a:lnTo>
                <a:lnTo>
                  <a:pt x="79" y="0"/>
                </a:ln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79295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34"/>
                </a:moveTo>
                <a:lnTo>
                  <a:pt x="0" y="34"/>
                </a:lnTo>
                <a:lnTo>
                  <a:pt x="0" y="2897"/>
                </a:lnTo>
                <a:lnTo>
                  <a:pt x="157" y="2737"/>
                </a:lnTo>
                <a:lnTo>
                  <a:pt x="157" y="34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DFB1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79217" y="18640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977"/>
                </a:lnTo>
                <a:lnTo>
                  <a:pt x="156" y="2817"/>
                </a:lnTo>
                <a:lnTo>
                  <a:pt x="78" y="0"/>
                </a:lnTo>
                <a:close/>
              </a:path>
            </a:pathLst>
          </a:custGeom>
          <a:solidFill>
            <a:srgbClr val="DFB1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79137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57" y="45"/>
                </a:moveTo>
                <a:lnTo>
                  <a:pt x="0" y="45"/>
                </a:lnTo>
                <a:lnTo>
                  <a:pt x="0" y="3103"/>
                </a:lnTo>
                <a:lnTo>
                  <a:pt x="157" y="2943"/>
                </a:lnTo>
                <a:lnTo>
                  <a:pt x="157" y="45"/>
                </a:lnTo>
                <a:close/>
              </a:path>
              <a:path w="635" h="3175">
                <a:moveTo>
                  <a:pt x="0" y="0"/>
                </a:moveTo>
                <a:close/>
              </a:path>
            </a:pathLst>
          </a:custGeom>
          <a:solidFill>
            <a:srgbClr val="E0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79059" y="18635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3172"/>
                </a:lnTo>
                <a:lnTo>
                  <a:pt x="157" y="3023"/>
                </a:lnTo>
                <a:lnTo>
                  <a:pt x="78" y="0"/>
                </a:lnTo>
                <a:close/>
              </a:path>
            </a:pathLst>
          </a:custGeom>
          <a:solidFill>
            <a:srgbClr val="E2B1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78941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138"/>
                </a:lnTo>
                <a:lnTo>
                  <a:pt x="0" y="3252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1B0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7886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34"/>
                </a:moveTo>
                <a:lnTo>
                  <a:pt x="196" y="3206"/>
                </a:lnTo>
                <a:lnTo>
                  <a:pt x="0" y="3286"/>
                </a:lnTo>
                <a:lnTo>
                  <a:pt x="0" y="0"/>
                </a:lnTo>
                <a:lnTo>
                  <a:pt x="196" y="34"/>
                </a:lnTo>
                <a:close/>
              </a:path>
            </a:pathLst>
          </a:custGeom>
          <a:solidFill>
            <a:srgbClr val="E2B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7878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252"/>
                </a:lnTo>
                <a:lnTo>
                  <a:pt x="0" y="3332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3B0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78705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321"/>
                </a:lnTo>
                <a:lnTo>
                  <a:pt x="0" y="340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78627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367"/>
                </a:lnTo>
                <a:lnTo>
                  <a:pt x="0" y="3435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4B0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7854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45"/>
                </a:moveTo>
                <a:lnTo>
                  <a:pt x="157" y="3447"/>
                </a:lnTo>
                <a:lnTo>
                  <a:pt x="0" y="3527"/>
                </a:lnTo>
                <a:lnTo>
                  <a:pt x="0" y="0"/>
                </a:lnTo>
                <a:lnTo>
                  <a:pt x="157" y="45"/>
                </a:lnTo>
                <a:close/>
              </a:path>
            </a:pathLst>
          </a:custGeom>
          <a:solidFill>
            <a:srgbClr val="E6AF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7843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45"/>
                </a:moveTo>
                <a:lnTo>
                  <a:pt x="196" y="3481"/>
                </a:lnTo>
                <a:lnTo>
                  <a:pt x="0" y="3527"/>
                </a:lnTo>
                <a:lnTo>
                  <a:pt x="0" y="0"/>
                </a:lnTo>
                <a:lnTo>
                  <a:pt x="196" y="45"/>
                </a:lnTo>
                <a:close/>
              </a:path>
            </a:pathLst>
          </a:custGeom>
          <a:solidFill>
            <a:srgbClr val="E7B0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78351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56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7AF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78273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27"/>
                </a:lnTo>
                <a:lnTo>
                  <a:pt x="0" y="356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8B0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7819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34"/>
                </a:moveTo>
                <a:lnTo>
                  <a:pt x="156" y="3596"/>
                </a:lnTo>
                <a:lnTo>
                  <a:pt x="0" y="3641"/>
                </a:lnTo>
                <a:lnTo>
                  <a:pt x="0" y="0"/>
                </a:lnTo>
                <a:lnTo>
                  <a:pt x="156" y="34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781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34"/>
                </a:moveTo>
                <a:lnTo>
                  <a:pt x="157" y="3596"/>
                </a:lnTo>
                <a:lnTo>
                  <a:pt x="0" y="3641"/>
                </a:lnTo>
                <a:lnTo>
                  <a:pt x="0" y="0"/>
                </a:lnTo>
                <a:lnTo>
                  <a:pt x="157" y="34"/>
                </a:lnTo>
                <a:close/>
              </a:path>
            </a:pathLst>
          </a:custGeom>
          <a:solidFill>
            <a:srgbClr val="EA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7803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9AF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7795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AA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7784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76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BA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7776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5" y="0"/>
                </a:moveTo>
                <a:lnTo>
                  <a:pt x="195" y="3676"/>
                </a:lnTo>
                <a:lnTo>
                  <a:pt x="0" y="3676"/>
                </a:lnTo>
                <a:lnTo>
                  <a:pt x="0" y="0"/>
                </a:lnTo>
                <a:lnTo>
                  <a:pt x="195" y="0"/>
                </a:lnTo>
                <a:close/>
              </a:path>
            </a:pathLst>
          </a:custGeom>
          <a:solidFill>
            <a:srgbClr val="EBAE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7768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BAE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77604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76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CAE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7752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77447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76"/>
                </a:lnTo>
                <a:lnTo>
                  <a:pt x="0" y="3641"/>
                </a:lnTo>
                <a:lnTo>
                  <a:pt x="0" y="0"/>
                </a:lnTo>
                <a:lnTo>
                  <a:pt x="157" y="0"/>
                </a:lnTo>
                <a:close/>
              </a:path>
            </a:pathLst>
          </a:custGeom>
          <a:solidFill>
            <a:srgbClr val="EDAD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77328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E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77250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641"/>
                </a:lnTo>
                <a:lnTo>
                  <a:pt x="0" y="3641"/>
                </a:lnTo>
                <a:lnTo>
                  <a:pt x="0" y="0"/>
                </a:lnTo>
                <a:lnTo>
                  <a:pt x="196" y="0"/>
                </a:lnTo>
                <a:close/>
              </a:path>
            </a:pathLst>
          </a:custGeom>
          <a:solidFill>
            <a:srgbClr val="EFAE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77172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641"/>
                </a:lnTo>
                <a:lnTo>
                  <a:pt x="0" y="3641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EEAD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77093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77015" y="18620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641"/>
                </a:lnTo>
                <a:lnTo>
                  <a:pt x="0" y="3596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F0AE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76936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561"/>
                </a:lnTo>
                <a:lnTo>
                  <a:pt x="0" y="3527"/>
                </a:lnTo>
                <a:lnTo>
                  <a:pt x="0" y="0"/>
                </a:lnTo>
                <a:lnTo>
                  <a:pt x="156" y="0"/>
                </a:lnTo>
                <a:close/>
              </a:path>
            </a:pathLst>
          </a:custGeom>
          <a:solidFill>
            <a:srgbClr val="F1A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76857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561"/>
                </a:lnTo>
                <a:lnTo>
                  <a:pt x="0" y="3527"/>
                </a:lnTo>
                <a:lnTo>
                  <a:pt x="0" y="45"/>
                </a:lnTo>
                <a:lnTo>
                  <a:pt x="157" y="0"/>
                </a:lnTo>
                <a:close/>
              </a:path>
            </a:pathLst>
          </a:custGeom>
          <a:solidFill>
            <a:srgbClr val="EFAD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76740" y="186243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527"/>
                </a:lnTo>
                <a:lnTo>
                  <a:pt x="0" y="3481"/>
                </a:lnTo>
                <a:lnTo>
                  <a:pt x="0" y="80"/>
                </a:lnTo>
                <a:lnTo>
                  <a:pt x="196" y="0"/>
                </a:lnTo>
                <a:close/>
              </a:path>
            </a:pathLst>
          </a:custGeom>
          <a:solidFill>
            <a:srgbClr val="EDAC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76660" y="186289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96" y="0"/>
                </a:moveTo>
                <a:lnTo>
                  <a:pt x="196" y="3481"/>
                </a:lnTo>
                <a:lnTo>
                  <a:pt x="0" y="3435"/>
                </a:lnTo>
                <a:lnTo>
                  <a:pt x="0" y="34"/>
                </a:lnTo>
                <a:lnTo>
                  <a:pt x="196" y="0"/>
                </a:lnTo>
                <a:close/>
              </a:path>
            </a:pathLst>
          </a:custGeom>
          <a:solidFill>
            <a:srgbClr val="EBAB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76582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34"/>
                </a:lnTo>
                <a:lnTo>
                  <a:pt x="157" y="0"/>
                </a:lnTo>
                <a:close/>
              </a:path>
            </a:pathLst>
          </a:custGeom>
          <a:solidFill>
            <a:srgbClr val="E9A9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76503" y="18632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401"/>
                </a:lnTo>
                <a:lnTo>
                  <a:pt x="0" y="3367"/>
                </a:lnTo>
                <a:lnTo>
                  <a:pt x="0" y="80"/>
                </a:lnTo>
                <a:lnTo>
                  <a:pt x="157" y="0"/>
                </a:lnTo>
                <a:close/>
              </a:path>
            </a:pathLst>
          </a:custGeom>
          <a:solidFill>
            <a:srgbClr val="E6A8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76425" y="186358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7" y="0"/>
                </a:moveTo>
                <a:lnTo>
                  <a:pt x="157" y="3332"/>
                </a:lnTo>
                <a:lnTo>
                  <a:pt x="0" y="3298"/>
                </a:lnTo>
                <a:lnTo>
                  <a:pt x="0" y="125"/>
                </a:lnTo>
                <a:lnTo>
                  <a:pt x="157" y="0"/>
                </a:lnTo>
                <a:close/>
              </a:path>
            </a:pathLst>
          </a:custGeom>
          <a:solidFill>
            <a:srgbClr val="E2A6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76346" y="186404"/>
            <a:ext cx="635" cy="3810"/>
          </a:xfrm>
          <a:custGeom>
            <a:avLst/>
            <a:gdLst/>
            <a:ahLst/>
            <a:cxnLst/>
            <a:rect l="l" t="t" r="r" b="b"/>
            <a:pathLst>
              <a:path w="635" h="3810">
                <a:moveTo>
                  <a:pt x="156" y="0"/>
                </a:moveTo>
                <a:lnTo>
                  <a:pt x="156" y="3286"/>
                </a:lnTo>
                <a:lnTo>
                  <a:pt x="0" y="3252"/>
                </a:lnTo>
                <a:lnTo>
                  <a:pt x="0" y="114"/>
                </a:lnTo>
                <a:lnTo>
                  <a:pt x="156" y="0"/>
                </a:lnTo>
                <a:close/>
              </a:path>
            </a:pathLst>
          </a:custGeom>
          <a:solidFill>
            <a:srgbClr val="E0A4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76228" y="18648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196" y="0"/>
                </a:moveTo>
                <a:lnTo>
                  <a:pt x="0" y="114"/>
                </a:lnTo>
                <a:lnTo>
                  <a:pt x="0" y="2977"/>
                </a:lnTo>
                <a:lnTo>
                  <a:pt x="157" y="3172"/>
                </a:lnTo>
                <a:lnTo>
                  <a:pt x="196" y="0"/>
                </a:lnTo>
                <a:close/>
              </a:path>
            </a:pathLst>
          </a:custGeom>
          <a:solidFill>
            <a:srgbClr val="DEA2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76267" y="18651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3012"/>
                </a:lnTo>
                <a:lnTo>
                  <a:pt x="79" y="0"/>
                </a:lnTo>
                <a:close/>
              </a:path>
            </a:pathLst>
          </a:custGeom>
          <a:solidFill>
            <a:srgbClr val="DCA1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76150" y="186598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8" y="0"/>
                </a:moveTo>
                <a:lnTo>
                  <a:pt x="0" y="2702"/>
                </a:lnTo>
                <a:lnTo>
                  <a:pt x="78" y="2863"/>
                </a:lnTo>
                <a:lnTo>
                  <a:pt x="78" y="0"/>
                </a:lnTo>
                <a:close/>
              </a:path>
            </a:pathLst>
          </a:custGeom>
          <a:solidFill>
            <a:srgbClr val="D79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76070" y="186679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79" y="0"/>
                </a:moveTo>
                <a:lnTo>
                  <a:pt x="0" y="2382"/>
                </a:lnTo>
                <a:lnTo>
                  <a:pt x="79" y="2576"/>
                </a:lnTo>
                <a:lnTo>
                  <a:pt x="79" y="0"/>
                </a:lnTo>
                <a:close/>
              </a:path>
            </a:pathLst>
          </a:custGeom>
          <a:solidFill>
            <a:srgbClr val="D59F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75914" y="18675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156" y="0"/>
                </a:moveTo>
                <a:lnTo>
                  <a:pt x="156" y="2301"/>
                </a:lnTo>
                <a:lnTo>
                  <a:pt x="0" y="1752"/>
                </a:lnTo>
                <a:lnTo>
                  <a:pt x="0" y="309"/>
                </a:lnTo>
                <a:lnTo>
                  <a:pt x="156" y="0"/>
                </a:lnTo>
                <a:close/>
              </a:path>
            </a:pathLst>
          </a:custGeom>
          <a:solidFill>
            <a:srgbClr val="D29D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75874" y="18690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118" y="0"/>
                </a:moveTo>
                <a:lnTo>
                  <a:pt x="0" y="1534"/>
                </a:lnTo>
                <a:lnTo>
                  <a:pt x="118" y="1878"/>
                </a:lnTo>
                <a:lnTo>
                  <a:pt x="118" y="0"/>
                </a:lnTo>
                <a:close/>
              </a:path>
            </a:pathLst>
          </a:custGeom>
          <a:solidFill>
            <a:srgbClr val="D09C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44029" y="135152"/>
            <a:ext cx="107314" cy="128270"/>
          </a:xfrm>
          <a:custGeom>
            <a:avLst/>
            <a:gdLst/>
            <a:ahLst/>
            <a:cxnLst/>
            <a:rect l="l" t="t" r="r" b="b"/>
            <a:pathLst>
              <a:path w="107314" h="128270">
                <a:moveTo>
                  <a:pt x="64399" y="126999"/>
                </a:moveTo>
                <a:lnTo>
                  <a:pt x="57636" y="126999"/>
                </a:lnTo>
                <a:lnTo>
                  <a:pt x="57872" y="128269"/>
                </a:lnTo>
                <a:lnTo>
                  <a:pt x="63258" y="128269"/>
                </a:lnTo>
                <a:lnTo>
                  <a:pt x="64399" y="126999"/>
                </a:lnTo>
                <a:close/>
              </a:path>
              <a:path w="107314" h="128270">
                <a:moveTo>
                  <a:pt x="70218" y="119379"/>
                </a:moveTo>
                <a:lnTo>
                  <a:pt x="42068" y="119379"/>
                </a:lnTo>
                <a:lnTo>
                  <a:pt x="42932" y="120649"/>
                </a:lnTo>
                <a:lnTo>
                  <a:pt x="51542" y="120649"/>
                </a:lnTo>
                <a:lnTo>
                  <a:pt x="52604" y="121919"/>
                </a:lnTo>
                <a:lnTo>
                  <a:pt x="54687" y="121919"/>
                </a:lnTo>
                <a:lnTo>
                  <a:pt x="55041" y="123189"/>
                </a:lnTo>
                <a:lnTo>
                  <a:pt x="55906" y="123189"/>
                </a:lnTo>
                <a:lnTo>
                  <a:pt x="56378" y="124459"/>
                </a:lnTo>
                <a:lnTo>
                  <a:pt x="56968" y="125729"/>
                </a:lnTo>
                <a:lnTo>
                  <a:pt x="57242" y="125729"/>
                </a:lnTo>
                <a:lnTo>
                  <a:pt x="57478" y="126999"/>
                </a:lnTo>
                <a:lnTo>
                  <a:pt x="65577" y="126999"/>
                </a:lnTo>
                <a:lnTo>
                  <a:pt x="66757" y="125729"/>
                </a:lnTo>
                <a:lnTo>
                  <a:pt x="67386" y="124459"/>
                </a:lnTo>
                <a:lnTo>
                  <a:pt x="67741" y="124459"/>
                </a:lnTo>
                <a:lnTo>
                  <a:pt x="68054" y="123189"/>
                </a:lnTo>
                <a:lnTo>
                  <a:pt x="68763" y="121919"/>
                </a:lnTo>
                <a:lnTo>
                  <a:pt x="69509" y="120649"/>
                </a:lnTo>
                <a:lnTo>
                  <a:pt x="70218" y="119379"/>
                </a:lnTo>
                <a:close/>
              </a:path>
              <a:path w="107314" h="128270">
                <a:moveTo>
                  <a:pt x="71593" y="118109"/>
                </a:moveTo>
                <a:lnTo>
                  <a:pt x="40376" y="118109"/>
                </a:lnTo>
                <a:lnTo>
                  <a:pt x="41202" y="119379"/>
                </a:lnTo>
                <a:lnTo>
                  <a:pt x="70925" y="119379"/>
                </a:lnTo>
                <a:lnTo>
                  <a:pt x="71593" y="118109"/>
                </a:lnTo>
                <a:close/>
              </a:path>
              <a:path w="107314" h="128270">
                <a:moveTo>
                  <a:pt x="72890" y="116839"/>
                </a:moveTo>
                <a:lnTo>
                  <a:pt x="38607" y="116839"/>
                </a:lnTo>
                <a:lnTo>
                  <a:pt x="39433" y="118109"/>
                </a:lnTo>
                <a:lnTo>
                  <a:pt x="72261" y="118109"/>
                </a:lnTo>
                <a:lnTo>
                  <a:pt x="72890" y="116839"/>
                </a:lnTo>
                <a:close/>
              </a:path>
              <a:path w="107314" h="128270">
                <a:moveTo>
                  <a:pt x="74424" y="115569"/>
                </a:moveTo>
                <a:lnTo>
                  <a:pt x="22016" y="115569"/>
                </a:lnTo>
                <a:lnTo>
                  <a:pt x="22566" y="116839"/>
                </a:lnTo>
                <a:lnTo>
                  <a:pt x="73992" y="116839"/>
                </a:lnTo>
                <a:lnTo>
                  <a:pt x="74424" y="115569"/>
                </a:lnTo>
                <a:close/>
              </a:path>
              <a:path w="107314" h="128270">
                <a:moveTo>
                  <a:pt x="79609" y="114299"/>
                </a:moveTo>
                <a:lnTo>
                  <a:pt x="20561" y="114299"/>
                </a:lnTo>
                <a:lnTo>
                  <a:pt x="20993" y="115569"/>
                </a:lnTo>
                <a:lnTo>
                  <a:pt x="77569" y="115569"/>
                </a:lnTo>
                <a:lnTo>
                  <a:pt x="79609" y="114299"/>
                </a:lnTo>
                <a:close/>
              </a:path>
              <a:path w="107314" h="128270">
                <a:moveTo>
                  <a:pt x="88970" y="113029"/>
                </a:moveTo>
                <a:lnTo>
                  <a:pt x="19854" y="113029"/>
                </a:lnTo>
                <a:lnTo>
                  <a:pt x="20168" y="114299"/>
                </a:lnTo>
                <a:lnTo>
                  <a:pt x="88223" y="114299"/>
                </a:lnTo>
                <a:lnTo>
                  <a:pt x="88970" y="113029"/>
                </a:lnTo>
                <a:close/>
              </a:path>
              <a:path w="107314" h="128270">
                <a:moveTo>
                  <a:pt x="96008" y="100329"/>
                </a:moveTo>
                <a:lnTo>
                  <a:pt x="61293" y="100329"/>
                </a:lnTo>
                <a:lnTo>
                  <a:pt x="61607" y="101599"/>
                </a:lnTo>
                <a:lnTo>
                  <a:pt x="62118" y="102869"/>
                </a:lnTo>
                <a:lnTo>
                  <a:pt x="62393" y="104139"/>
                </a:lnTo>
                <a:lnTo>
                  <a:pt x="62551" y="106679"/>
                </a:lnTo>
                <a:lnTo>
                  <a:pt x="62393" y="107949"/>
                </a:lnTo>
                <a:lnTo>
                  <a:pt x="19106" y="107949"/>
                </a:lnTo>
                <a:lnTo>
                  <a:pt x="19186" y="110489"/>
                </a:lnTo>
                <a:lnTo>
                  <a:pt x="19342" y="111759"/>
                </a:lnTo>
                <a:lnTo>
                  <a:pt x="19579" y="113029"/>
                </a:lnTo>
                <a:lnTo>
                  <a:pt x="90695" y="113029"/>
                </a:lnTo>
                <a:lnTo>
                  <a:pt x="91132" y="111759"/>
                </a:lnTo>
                <a:lnTo>
                  <a:pt x="91523" y="111759"/>
                </a:lnTo>
                <a:lnTo>
                  <a:pt x="91845" y="110489"/>
                </a:lnTo>
                <a:lnTo>
                  <a:pt x="92270" y="110489"/>
                </a:lnTo>
                <a:lnTo>
                  <a:pt x="92512" y="109219"/>
                </a:lnTo>
                <a:lnTo>
                  <a:pt x="92512" y="106679"/>
                </a:lnTo>
                <a:lnTo>
                  <a:pt x="92351" y="105409"/>
                </a:lnTo>
                <a:lnTo>
                  <a:pt x="92121" y="104139"/>
                </a:lnTo>
                <a:lnTo>
                  <a:pt x="91879" y="104139"/>
                </a:lnTo>
                <a:lnTo>
                  <a:pt x="91373" y="102869"/>
                </a:lnTo>
                <a:lnTo>
                  <a:pt x="91132" y="101599"/>
                </a:lnTo>
                <a:lnTo>
                  <a:pt x="94904" y="101599"/>
                </a:lnTo>
                <a:lnTo>
                  <a:pt x="96008" y="100329"/>
                </a:lnTo>
                <a:close/>
              </a:path>
              <a:path w="107314" h="128270">
                <a:moveTo>
                  <a:pt x="61922" y="106679"/>
                </a:moveTo>
                <a:lnTo>
                  <a:pt x="9160" y="106679"/>
                </a:lnTo>
                <a:lnTo>
                  <a:pt x="10851" y="107949"/>
                </a:lnTo>
                <a:lnTo>
                  <a:pt x="62393" y="107949"/>
                </a:lnTo>
                <a:lnTo>
                  <a:pt x="61922" y="106679"/>
                </a:lnTo>
                <a:close/>
              </a:path>
              <a:path w="107314" h="128270">
                <a:moveTo>
                  <a:pt x="60428" y="104139"/>
                </a:moveTo>
                <a:lnTo>
                  <a:pt x="4993" y="104139"/>
                </a:lnTo>
                <a:lnTo>
                  <a:pt x="5542" y="105409"/>
                </a:lnTo>
                <a:lnTo>
                  <a:pt x="6841" y="105409"/>
                </a:lnTo>
                <a:lnTo>
                  <a:pt x="7587" y="106679"/>
                </a:lnTo>
                <a:lnTo>
                  <a:pt x="61489" y="106679"/>
                </a:lnTo>
                <a:lnTo>
                  <a:pt x="61096" y="105409"/>
                </a:lnTo>
                <a:lnTo>
                  <a:pt x="60428" y="104139"/>
                </a:lnTo>
                <a:close/>
              </a:path>
              <a:path w="107314" h="128270">
                <a:moveTo>
                  <a:pt x="59209" y="101599"/>
                </a:moveTo>
                <a:lnTo>
                  <a:pt x="3931" y="101599"/>
                </a:lnTo>
                <a:lnTo>
                  <a:pt x="4206" y="102869"/>
                </a:lnTo>
                <a:lnTo>
                  <a:pt x="4560" y="104139"/>
                </a:lnTo>
                <a:lnTo>
                  <a:pt x="60113" y="104139"/>
                </a:lnTo>
                <a:lnTo>
                  <a:pt x="59877" y="102869"/>
                </a:lnTo>
                <a:lnTo>
                  <a:pt x="59602" y="102869"/>
                </a:lnTo>
                <a:lnTo>
                  <a:pt x="59209" y="101599"/>
                </a:lnTo>
                <a:close/>
              </a:path>
              <a:path w="107314" h="128270">
                <a:moveTo>
                  <a:pt x="27009" y="67309"/>
                </a:moveTo>
                <a:lnTo>
                  <a:pt x="11361" y="67309"/>
                </a:lnTo>
                <a:lnTo>
                  <a:pt x="11361" y="69849"/>
                </a:lnTo>
                <a:lnTo>
                  <a:pt x="11519" y="71119"/>
                </a:lnTo>
                <a:lnTo>
                  <a:pt x="11754" y="72389"/>
                </a:lnTo>
                <a:lnTo>
                  <a:pt x="12029" y="73659"/>
                </a:lnTo>
                <a:lnTo>
                  <a:pt x="12344" y="73659"/>
                </a:lnTo>
                <a:lnTo>
                  <a:pt x="12934" y="74929"/>
                </a:lnTo>
                <a:lnTo>
                  <a:pt x="13170" y="76199"/>
                </a:lnTo>
                <a:lnTo>
                  <a:pt x="1336" y="76199"/>
                </a:lnTo>
                <a:lnTo>
                  <a:pt x="942" y="77469"/>
                </a:lnTo>
                <a:lnTo>
                  <a:pt x="629" y="77469"/>
                </a:lnTo>
                <a:lnTo>
                  <a:pt x="393" y="78739"/>
                </a:lnTo>
                <a:lnTo>
                  <a:pt x="235" y="78739"/>
                </a:lnTo>
                <a:lnTo>
                  <a:pt x="117" y="80009"/>
                </a:lnTo>
                <a:lnTo>
                  <a:pt x="39" y="81279"/>
                </a:lnTo>
                <a:lnTo>
                  <a:pt x="0" y="83819"/>
                </a:lnTo>
                <a:lnTo>
                  <a:pt x="235" y="85089"/>
                </a:lnTo>
                <a:lnTo>
                  <a:pt x="629" y="87629"/>
                </a:lnTo>
                <a:lnTo>
                  <a:pt x="785" y="88899"/>
                </a:lnTo>
                <a:lnTo>
                  <a:pt x="1139" y="88899"/>
                </a:lnTo>
                <a:lnTo>
                  <a:pt x="1454" y="90169"/>
                </a:lnTo>
                <a:lnTo>
                  <a:pt x="1807" y="90169"/>
                </a:lnTo>
                <a:lnTo>
                  <a:pt x="2594" y="91439"/>
                </a:lnTo>
                <a:lnTo>
                  <a:pt x="3852" y="92709"/>
                </a:lnTo>
                <a:lnTo>
                  <a:pt x="5700" y="93979"/>
                </a:lnTo>
                <a:lnTo>
                  <a:pt x="5857" y="93979"/>
                </a:lnTo>
                <a:lnTo>
                  <a:pt x="5110" y="95249"/>
                </a:lnTo>
                <a:lnTo>
                  <a:pt x="4560" y="96519"/>
                </a:lnTo>
                <a:lnTo>
                  <a:pt x="4128" y="97789"/>
                </a:lnTo>
                <a:lnTo>
                  <a:pt x="3891" y="99059"/>
                </a:lnTo>
                <a:lnTo>
                  <a:pt x="3774" y="101599"/>
                </a:lnTo>
                <a:lnTo>
                  <a:pt x="59051" y="101599"/>
                </a:lnTo>
                <a:lnTo>
                  <a:pt x="58697" y="99059"/>
                </a:lnTo>
                <a:lnTo>
                  <a:pt x="58580" y="95249"/>
                </a:lnTo>
                <a:lnTo>
                  <a:pt x="50874" y="95249"/>
                </a:lnTo>
                <a:lnTo>
                  <a:pt x="50716" y="93979"/>
                </a:lnTo>
                <a:lnTo>
                  <a:pt x="50520" y="91439"/>
                </a:lnTo>
                <a:lnTo>
                  <a:pt x="49969" y="88899"/>
                </a:lnTo>
                <a:lnTo>
                  <a:pt x="49262" y="86359"/>
                </a:lnTo>
                <a:lnTo>
                  <a:pt x="48868" y="85089"/>
                </a:lnTo>
                <a:lnTo>
                  <a:pt x="48436" y="85089"/>
                </a:lnTo>
                <a:lnTo>
                  <a:pt x="47965" y="83819"/>
                </a:lnTo>
                <a:lnTo>
                  <a:pt x="47020" y="82549"/>
                </a:lnTo>
                <a:lnTo>
                  <a:pt x="38921" y="82549"/>
                </a:lnTo>
                <a:lnTo>
                  <a:pt x="38804" y="81279"/>
                </a:lnTo>
                <a:lnTo>
                  <a:pt x="38646" y="80009"/>
                </a:lnTo>
                <a:lnTo>
                  <a:pt x="38411" y="77469"/>
                </a:lnTo>
                <a:lnTo>
                  <a:pt x="38136" y="76199"/>
                </a:lnTo>
                <a:lnTo>
                  <a:pt x="37821" y="74929"/>
                </a:lnTo>
                <a:lnTo>
                  <a:pt x="37467" y="74929"/>
                </a:lnTo>
                <a:lnTo>
                  <a:pt x="36681" y="72389"/>
                </a:lnTo>
                <a:lnTo>
                  <a:pt x="36208" y="71119"/>
                </a:lnTo>
                <a:lnTo>
                  <a:pt x="35737" y="71119"/>
                </a:lnTo>
                <a:lnTo>
                  <a:pt x="35265" y="69849"/>
                </a:lnTo>
                <a:lnTo>
                  <a:pt x="27009" y="69849"/>
                </a:lnTo>
                <a:lnTo>
                  <a:pt x="27009" y="67309"/>
                </a:lnTo>
                <a:close/>
              </a:path>
              <a:path w="107314" h="128270">
                <a:moveTo>
                  <a:pt x="106266" y="78740"/>
                </a:moveTo>
                <a:lnTo>
                  <a:pt x="69784" y="78739"/>
                </a:lnTo>
                <a:lnTo>
                  <a:pt x="69745" y="82549"/>
                </a:lnTo>
                <a:lnTo>
                  <a:pt x="69981" y="83819"/>
                </a:lnTo>
                <a:lnTo>
                  <a:pt x="68683" y="83819"/>
                </a:lnTo>
                <a:lnTo>
                  <a:pt x="67386" y="85089"/>
                </a:lnTo>
                <a:lnTo>
                  <a:pt x="65184" y="85089"/>
                </a:lnTo>
                <a:lnTo>
                  <a:pt x="64241" y="86359"/>
                </a:lnTo>
                <a:lnTo>
                  <a:pt x="62629" y="86359"/>
                </a:lnTo>
                <a:lnTo>
                  <a:pt x="62000" y="87629"/>
                </a:lnTo>
                <a:lnTo>
                  <a:pt x="61450" y="87629"/>
                </a:lnTo>
                <a:lnTo>
                  <a:pt x="60978" y="88899"/>
                </a:lnTo>
                <a:lnTo>
                  <a:pt x="60545" y="88899"/>
                </a:lnTo>
                <a:lnTo>
                  <a:pt x="60231" y="90169"/>
                </a:lnTo>
                <a:lnTo>
                  <a:pt x="59995" y="90169"/>
                </a:lnTo>
                <a:lnTo>
                  <a:pt x="59799" y="91439"/>
                </a:lnTo>
                <a:lnTo>
                  <a:pt x="59641" y="92709"/>
                </a:lnTo>
                <a:lnTo>
                  <a:pt x="59562" y="95249"/>
                </a:lnTo>
                <a:lnTo>
                  <a:pt x="59720" y="96519"/>
                </a:lnTo>
                <a:lnTo>
                  <a:pt x="60074" y="97789"/>
                </a:lnTo>
                <a:lnTo>
                  <a:pt x="60625" y="99059"/>
                </a:lnTo>
                <a:lnTo>
                  <a:pt x="60860" y="100329"/>
                </a:lnTo>
                <a:lnTo>
                  <a:pt x="98917" y="100329"/>
                </a:lnTo>
                <a:lnTo>
                  <a:pt x="99780" y="99059"/>
                </a:lnTo>
                <a:lnTo>
                  <a:pt x="101275" y="99059"/>
                </a:lnTo>
                <a:lnTo>
                  <a:pt x="101942" y="97790"/>
                </a:lnTo>
                <a:lnTo>
                  <a:pt x="102540" y="97790"/>
                </a:lnTo>
                <a:lnTo>
                  <a:pt x="103126" y="96520"/>
                </a:lnTo>
                <a:lnTo>
                  <a:pt x="103632" y="96520"/>
                </a:lnTo>
                <a:lnTo>
                  <a:pt x="104506" y="95250"/>
                </a:lnTo>
                <a:lnTo>
                  <a:pt x="104506" y="82550"/>
                </a:lnTo>
                <a:lnTo>
                  <a:pt x="106817" y="82550"/>
                </a:lnTo>
                <a:lnTo>
                  <a:pt x="106507" y="80010"/>
                </a:lnTo>
                <a:lnTo>
                  <a:pt x="106266" y="78740"/>
                </a:lnTo>
                <a:close/>
              </a:path>
              <a:path w="107314" h="128270">
                <a:moveTo>
                  <a:pt x="58304" y="82549"/>
                </a:moveTo>
                <a:lnTo>
                  <a:pt x="50677" y="82549"/>
                </a:lnTo>
                <a:lnTo>
                  <a:pt x="51424" y="83819"/>
                </a:lnTo>
                <a:lnTo>
                  <a:pt x="51739" y="85089"/>
                </a:lnTo>
                <a:lnTo>
                  <a:pt x="52210" y="85089"/>
                </a:lnTo>
                <a:lnTo>
                  <a:pt x="52407" y="86359"/>
                </a:lnTo>
                <a:lnTo>
                  <a:pt x="52485" y="88899"/>
                </a:lnTo>
                <a:lnTo>
                  <a:pt x="52249" y="91439"/>
                </a:lnTo>
                <a:lnTo>
                  <a:pt x="51935" y="92709"/>
                </a:lnTo>
                <a:lnTo>
                  <a:pt x="51542" y="93979"/>
                </a:lnTo>
                <a:lnTo>
                  <a:pt x="50874" y="95249"/>
                </a:lnTo>
                <a:lnTo>
                  <a:pt x="58580" y="95249"/>
                </a:lnTo>
                <a:lnTo>
                  <a:pt x="58658" y="93979"/>
                </a:lnTo>
                <a:lnTo>
                  <a:pt x="58894" y="92709"/>
                </a:lnTo>
                <a:lnTo>
                  <a:pt x="59051" y="91439"/>
                </a:lnTo>
                <a:lnTo>
                  <a:pt x="59170" y="90169"/>
                </a:lnTo>
                <a:lnTo>
                  <a:pt x="59209" y="86359"/>
                </a:lnTo>
                <a:lnTo>
                  <a:pt x="59051" y="85089"/>
                </a:lnTo>
                <a:lnTo>
                  <a:pt x="58816" y="83819"/>
                </a:lnTo>
                <a:lnTo>
                  <a:pt x="58344" y="83819"/>
                </a:lnTo>
                <a:lnTo>
                  <a:pt x="58304" y="82549"/>
                </a:lnTo>
                <a:close/>
              </a:path>
              <a:path w="107314" h="128270">
                <a:moveTo>
                  <a:pt x="44937" y="81279"/>
                </a:moveTo>
                <a:lnTo>
                  <a:pt x="41871" y="81279"/>
                </a:lnTo>
                <a:lnTo>
                  <a:pt x="41005" y="82549"/>
                </a:lnTo>
                <a:lnTo>
                  <a:pt x="45448" y="82549"/>
                </a:lnTo>
                <a:lnTo>
                  <a:pt x="44937" y="81279"/>
                </a:lnTo>
                <a:close/>
              </a:path>
              <a:path w="107314" h="128270">
                <a:moveTo>
                  <a:pt x="70886" y="74929"/>
                </a:moveTo>
                <a:lnTo>
                  <a:pt x="48633" y="74929"/>
                </a:lnTo>
                <a:lnTo>
                  <a:pt x="48711" y="76199"/>
                </a:lnTo>
                <a:lnTo>
                  <a:pt x="48948" y="77469"/>
                </a:lnTo>
                <a:lnTo>
                  <a:pt x="49223" y="78739"/>
                </a:lnTo>
                <a:lnTo>
                  <a:pt x="49537" y="80009"/>
                </a:lnTo>
                <a:lnTo>
                  <a:pt x="50284" y="82549"/>
                </a:lnTo>
                <a:lnTo>
                  <a:pt x="58226" y="82549"/>
                </a:lnTo>
                <a:lnTo>
                  <a:pt x="58265" y="81279"/>
                </a:lnTo>
                <a:lnTo>
                  <a:pt x="58501" y="80009"/>
                </a:lnTo>
                <a:lnTo>
                  <a:pt x="59406" y="80009"/>
                </a:lnTo>
                <a:lnTo>
                  <a:pt x="59759" y="78739"/>
                </a:lnTo>
                <a:lnTo>
                  <a:pt x="68448" y="78739"/>
                </a:lnTo>
                <a:lnTo>
                  <a:pt x="69784" y="77469"/>
                </a:lnTo>
                <a:lnTo>
                  <a:pt x="70138" y="77469"/>
                </a:lnTo>
                <a:lnTo>
                  <a:pt x="70335" y="76199"/>
                </a:lnTo>
                <a:lnTo>
                  <a:pt x="70886" y="74929"/>
                </a:lnTo>
                <a:close/>
              </a:path>
              <a:path w="107314" h="128270">
                <a:moveTo>
                  <a:pt x="67347" y="80009"/>
                </a:moveTo>
                <a:lnTo>
                  <a:pt x="63258" y="80009"/>
                </a:lnTo>
                <a:lnTo>
                  <a:pt x="63573" y="81279"/>
                </a:lnTo>
                <a:lnTo>
                  <a:pt x="66993" y="81279"/>
                </a:lnTo>
                <a:lnTo>
                  <a:pt x="67347" y="80009"/>
                </a:lnTo>
                <a:close/>
              </a:path>
              <a:path w="107314" h="128270">
                <a:moveTo>
                  <a:pt x="68330" y="78739"/>
                </a:moveTo>
                <a:lnTo>
                  <a:pt x="61922" y="78739"/>
                </a:lnTo>
                <a:lnTo>
                  <a:pt x="62590" y="80009"/>
                </a:lnTo>
                <a:lnTo>
                  <a:pt x="67661" y="80009"/>
                </a:lnTo>
                <a:lnTo>
                  <a:pt x="68330" y="78739"/>
                </a:lnTo>
                <a:close/>
              </a:path>
              <a:path w="107314" h="128270">
                <a:moveTo>
                  <a:pt x="105714" y="77470"/>
                </a:moveTo>
                <a:lnTo>
                  <a:pt x="69981" y="77469"/>
                </a:lnTo>
                <a:lnTo>
                  <a:pt x="69863" y="78739"/>
                </a:lnTo>
                <a:lnTo>
                  <a:pt x="105990" y="78740"/>
                </a:lnTo>
                <a:lnTo>
                  <a:pt x="105714" y="77470"/>
                </a:lnTo>
                <a:close/>
              </a:path>
              <a:path w="107314" h="128270">
                <a:moveTo>
                  <a:pt x="104978" y="76200"/>
                </a:moveTo>
                <a:lnTo>
                  <a:pt x="70767" y="76199"/>
                </a:lnTo>
                <a:lnTo>
                  <a:pt x="70335" y="77469"/>
                </a:lnTo>
                <a:lnTo>
                  <a:pt x="105369" y="77470"/>
                </a:lnTo>
                <a:lnTo>
                  <a:pt x="104978" y="76200"/>
                </a:lnTo>
                <a:close/>
              </a:path>
              <a:path w="107314" h="128270">
                <a:moveTo>
                  <a:pt x="11519" y="74929"/>
                </a:moveTo>
                <a:lnTo>
                  <a:pt x="2280" y="74929"/>
                </a:lnTo>
                <a:lnTo>
                  <a:pt x="1768" y="76199"/>
                </a:lnTo>
                <a:lnTo>
                  <a:pt x="13170" y="76199"/>
                </a:lnTo>
                <a:lnTo>
                  <a:pt x="11519" y="74929"/>
                </a:lnTo>
                <a:close/>
              </a:path>
              <a:path w="107314" h="128270">
                <a:moveTo>
                  <a:pt x="104150" y="74930"/>
                </a:moveTo>
                <a:lnTo>
                  <a:pt x="71672" y="74929"/>
                </a:lnTo>
                <a:lnTo>
                  <a:pt x="71435" y="76199"/>
                </a:lnTo>
                <a:lnTo>
                  <a:pt x="104575" y="76200"/>
                </a:lnTo>
                <a:lnTo>
                  <a:pt x="104150" y="74930"/>
                </a:lnTo>
                <a:close/>
              </a:path>
              <a:path w="107314" h="128270">
                <a:moveTo>
                  <a:pt x="7429" y="73659"/>
                </a:moveTo>
                <a:lnTo>
                  <a:pt x="5307" y="73659"/>
                </a:lnTo>
                <a:lnTo>
                  <a:pt x="4403" y="74929"/>
                </a:lnTo>
                <a:lnTo>
                  <a:pt x="8687" y="74929"/>
                </a:lnTo>
                <a:lnTo>
                  <a:pt x="7429" y="73659"/>
                </a:lnTo>
                <a:close/>
              </a:path>
              <a:path w="107314" h="128270">
                <a:moveTo>
                  <a:pt x="60978" y="67309"/>
                </a:moveTo>
                <a:lnTo>
                  <a:pt x="40888" y="67309"/>
                </a:lnTo>
                <a:lnTo>
                  <a:pt x="41359" y="68579"/>
                </a:lnTo>
                <a:lnTo>
                  <a:pt x="42263" y="68579"/>
                </a:lnTo>
                <a:lnTo>
                  <a:pt x="43168" y="69849"/>
                </a:lnTo>
                <a:lnTo>
                  <a:pt x="44426" y="69849"/>
                </a:lnTo>
                <a:lnTo>
                  <a:pt x="45213" y="71119"/>
                </a:lnTo>
                <a:lnTo>
                  <a:pt x="48554" y="71119"/>
                </a:lnTo>
                <a:lnTo>
                  <a:pt x="48594" y="74929"/>
                </a:lnTo>
                <a:lnTo>
                  <a:pt x="57597" y="74929"/>
                </a:lnTo>
                <a:lnTo>
                  <a:pt x="57675" y="73659"/>
                </a:lnTo>
                <a:lnTo>
                  <a:pt x="57970" y="73659"/>
                </a:lnTo>
                <a:lnTo>
                  <a:pt x="58344" y="72389"/>
                </a:lnTo>
                <a:lnTo>
                  <a:pt x="59090" y="71119"/>
                </a:lnTo>
                <a:lnTo>
                  <a:pt x="59759" y="69849"/>
                </a:lnTo>
                <a:lnTo>
                  <a:pt x="60388" y="68579"/>
                </a:lnTo>
                <a:lnTo>
                  <a:pt x="60978" y="67309"/>
                </a:lnTo>
                <a:close/>
              </a:path>
              <a:path w="107314" h="128270">
                <a:moveTo>
                  <a:pt x="71632" y="73659"/>
                </a:moveTo>
                <a:lnTo>
                  <a:pt x="57970" y="73659"/>
                </a:lnTo>
                <a:lnTo>
                  <a:pt x="57597" y="74929"/>
                </a:lnTo>
                <a:lnTo>
                  <a:pt x="71239" y="74929"/>
                </a:lnTo>
                <a:lnTo>
                  <a:pt x="71632" y="73659"/>
                </a:lnTo>
                <a:close/>
              </a:path>
              <a:path w="107314" h="128270">
                <a:moveTo>
                  <a:pt x="93064" y="66040"/>
                </a:moveTo>
                <a:lnTo>
                  <a:pt x="81737" y="66039"/>
                </a:lnTo>
                <a:lnTo>
                  <a:pt x="81070" y="67309"/>
                </a:lnTo>
                <a:lnTo>
                  <a:pt x="80518" y="67309"/>
                </a:lnTo>
                <a:lnTo>
                  <a:pt x="80127" y="68579"/>
                </a:lnTo>
                <a:lnTo>
                  <a:pt x="79575" y="69849"/>
                </a:lnTo>
                <a:lnTo>
                  <a:pt x="78277" y="69849"/>
                </a:lnTo>
                <a:lnTo>
                  <a:pt x="77215" y="71119"/>
                </a:lnTo>
                <a:lnTo>
                  <a:pt x="74582" y="71119"/>
                </a:lnTo>
                <a:lnTo>
                  <a:pt x="73834" y="72389"/>
                </a:lnTo>
                <a:lnTo>
                  <a:pt x="73205" y="72389"/>
                </a:lnTo>
                <a:lnTo>
                  <a:pt x="72615" y="73659"/>
                </a:lnTo>
                <a:lnTo>
                  <a:pt x="71947" y="73659"/>
                </a:lnTo>
                <a:lnTo>
                  <a:pt x="71908" y="74929"/>
                </a:lnTo>
                <a:lnTo>
                  <a:pt x="95375" y="74930"/>
                </a:lnTo>
                <a:lnTo>
                  <a:pt x="95295" y="73660"/>
                </a:lnTo>
                <a:lnTo>
                  <a:pt x="95180" y="72390"/>
                </a:lnTo>
                <a:lnTo>
                  <a:pt x="94869" y="71120"/>
                </a:lnTo>
                <a:lnTo>
                  <a:pt x="94628" y="69850"/>
                </a:lnTo>
                <a:lnTo>
                  <a:pt x="94087" y="68580"/>
                </a:lnTo>
                <a:lnTo>
                  <a:pt x="93765" y="67310"/>
                </a:lnTo>
                <a:lnTo>
                  <a:pt x="93064" y="66040"/>
                </a:lnTo>
                <a:close/>
              </a:path>
              <a:path w="107314" h="128270">
                <a:moveTo>
                  <a:pt x="101712" y="73660"/>
                </a:moveTo>
                <a:lnTo>
                  <a:pt x="99193" y="73660"/>
                </a:lnTo>
                <a:lnTo>
                  <a:pt x="97813" y="74930"/>
                </a:lnTo>
                <a:lnTo>
                  <a:pt x="102218" y="74930"/>
                </a:lnTo>
                <a:lnTo>
                  <a:pt x="101712" y="73660"/>
                </a:lnTo>
                <a:close/>
              </a:path>
              <a:path w="107314" h="128270">
                <a:moveTo>
                  <a:pt x="69195" y="69849"/>
                </a:moveTo>
                <a:lnTo>
                  <a:pt x="62000" y="69849"/>
                </a:lnTo>
                <a:lnTo>
                  <a:pt x="61842" y="71119"/>
                </a:lnTo>
                <a:lnTo>
                  <a:pt x="61646" y="72389"/>
                </a:lnTo>
                <a:lnTo>
                  <a:pt x="61646" y="73659"/>
                </a:lnTo>
                <a:lnTo>
                  <a:pt x="71908" y="73659"/>
                </a:lnTo>
                <a:lnTo>
                  <a:pt x="71672" y="72389"/>
                </a:lnTo>
                <a:lnTo>
                  <a:pt x="71279" y="72389"/>
                </a:lnTo>
                <a:lnTo>
                  <a:pt x="71043" y="71119"/>
                </a:lnTo>
                <a:lnTo>
                  <a:pt x="69745" y="71119"/>
                </a:lnTo>
                <a:lnTo>
                  <a:pt x="69195" y="69849"/>
                </a:lnTo>
                <a:close/>
              </a:path>
              <a:path w="107314" h="128270">
                <a:moveTo>
                  <a:pt x="33143" y="68579"/>
                </a:moveTo>
                <a:lnTo>
                  <a:pt x="28031" y="68579"/>
                </a:lnTo>
                <a:lnTo>
                  <a:pt x="27481" y="69849"/>
                </a:lnTo>
                <a:lnTo>
                  <a:pt x="33692" y="69849"/>
                </a:lnTo>
                <a:lnTo>
                  <a:pt x="33143" y="68579"/>
                </a:lnTo>
                <a:close/>
              </a:path>
              <a:path w="107314" h="128270">
                <a:moveTo>
                  <a:pt x="67425" y="68579"/>
                </a:moveTo>
                <a:lnTo>
                  <a:pt x="62512" y="68579"/>
                </a:lnTo>
                <a:lnTo>
                  <a:pt x="62236" y="69849"/>
                </a:lnTo>
                <a:lnTo>
                  <a:pt x="67976" y="69849"/>
                </a:lnTo>
                <a:lnTo>
                  <a:pt x="67425" y="68579"/>
                </a:lnTo>
                <a:close/>
              </a:path>
              <a:path w="107314" h="128270">
                <a:moveTo>
                  <a:pt x="65499" y="67309"/>
                </a:moveTo>
                <a:lnTo>
                  <a:pt x="63770" y="67309"/>
                </a:lnTo>
                <a:lnTo>
                  <a:pt x="63258" y="68579"/>
                </a:lnTo>
                <a:lnTo>
                  <a:pt x="65932" y="68579"/>
                </a:lnTo>
                <a:lnTo>
                  <a:pt x="65499" y="67309"/>
                </a:lnTo>
                <a:close/>
              </a:path>
              <a:path w="107314" h="128270">
                <a:moveTo>
                  <a:pt x="26027" y="63499"/>
                </a:moveTo>
                <a:lnTo>
                  <a:pt x="12266" y="63499"/>
                </a:lnTo>
                <a:lnTo>
                  <a:pt x="11990" y="64769"/>
                </a:lnTo>
                <a:lnTo>
                  <a:pt x="11754" y="64769"/>
                </a:lnTo>
                <a:lnTo>
                  <a:pt x="11558" y="66039"/>
                </a:lnTo>
                <a:lnTo>
                  <a:pt x="11441" y="67309"/>
                </a:lnTo>
                <a:lnTo>
                  <a:pt x="26891" y="67309"/>
                </a:lnTo>
                <a:lnTo>
                  <a:pt x="26576" y="64769"/>
                </a:lnTo>
                <a:lnTo>
                  <a:pt x="26027" y="63499"/>
                </a:lnTo>
                <a:close/>
              </a:path>
              <a:path w="107314" h="128270">
                <a:moveTo>
                  <a:pt x="63455" y="64769"/>
                </a:moveTo>
                <a:lnTo>
                  <a:pt x="38450" y="64769"/>
                </a:lnTo>
                <a:lnTo>
                  <a:pt x="39904" y="67309"/>
                </a:lnTo>
                <a:lnTo>
                  <a:pt x="61528" y="67309"/>
                </a:lnTo>
                <a:lnTo>
                  <a:pt x="62000" y="66039"/>
                </a:lnTo>
                <a:lnTo>
                  <a:pt x="62826" y="66039"/>
                </a:lnTo>
                <a:lnTo>
                  <a:pt x="63455" y="64769"/>
                </a:lnTo>
                <a:close/>
              </a:path>
              <a:path w="107314" h="128270">
                <a:moveTo>
                  <a:pt x="91373" y="64770"/>
                </a:moveTo>
                <a:lnTo>
                  <a:pt x="82921" y="64769"/>
                </a:lnTo>
                <a:lnTo>
                  <a:pt x="82484" y="66039"/>
                </a:lnTo>
                <a:lnTo>
                  <a:pt x="92236" y="66040"/>
                </a:lnTo>
                <a:lnTo>
                  <a:pt x="91373" y="64770"/>
                </a:lnTo>
                <a:close/>
              </a:path>
              <a:path w="107314" h="128270">
                <a:moveTo>
                  <a:pt x="43718" y="63499"/>
                </a:moveTo>
                <a:lnTo>
                  <a:pt x="34597" y="63499"/>
                </a:lnTo>
                <a:lnTo>
                  <a:pt x="35462" y="64769"/>
                </a:lnTo>
                <a:lnTo>
                  <a:pt x="44701" y="64769"/>
                </a:lnTo>
                <a:lnTo>
                  <a:pt x="43718" y="63499"/>
                </a:lnTo>
                <a:close/>
              </a:path>
              <a:path w="107314" h="128270">
                <a:moveTo>
                  <a:pt x="73951" y="63499"/>
                </a:moveTo>
                <a:lnTo>
                  <a:pt x="46510" y="63499"/>
                </a:lnTo>
                <a:lnTo>
                  <a:pt x="47139" y="64769"/>
                </a:lnTo>
                <a:lnTo>
                  <a:pt x="72419" y="64769"/>
                </a:lnTo>
                <a:lnTo>
                  <a:pt x="73951" y="63499"/>
                </a:lnTo>
                <a:close/>
              </a:path>
              <a:path w="107314" h="128270">
                <a:moveTo>
                  <a:pt x="89442" y="63499"/>
                </a:moveTo>
                <a:lnTo>
                  <a:pt x="86337" y="63499"/>
                </a:lnTo>
                <a:lnTo>
                  <a:pt x="85313" y="64769"/>
                </a:lnTo>
                <a:lnTo>
                  <a:pt x="90430" y="64769"/>
                </a:lnTo>
                <a:lnTo>
                  <a:pt x="89442" y="63499"/>
                </a:lnTo>
                <a:close/>
              </a:path>
              <a:path w="107314" h="128270">
                <a:moveTo>
                  <a:pt x="25357" y="62229"/>
                </a:moveTo>
                <a:lnTo>
                  <a:pt x="13052" y="62229"/>
                </a:lnTo>
                <a:lnTo>
                  <a:pt x="12619" y="63499"/>
                </a:lnTo>
                <a:lnTo>
                  <a:pt x="25712" y="63499"/>
                </a:lnTo>
                <a:lnTo>
                  <a:pt x="25357" y="62229"/>
                </a:lnTo>
                <a:close/>
              </a:path>
              <a:path w="107314" h="128270">
                <a:moveTo>
                  <a:pt x="42617" y="62229"/>
                </a:moveTo>
                <a:lnTo>
                  <a:pt x="31098" y="62229"/>
                </a:lnTo>
                <a:lnTo>
                  <a:pt x="31885" y="63499"/>
                </a:lnTo>
                <a:lnTo>
                  <a:pt x="42932" y="63499"/>
                </a:lnTo>
                <a:lnTo>
                  <a:pt x="42617" y="62229"/>
                </a:lnTo>
                <a:close/>
              </a:path>
              <a:path w="107314" h="128270">
                <a:moveTo>
                  <a:pt x="82450" y="52069"/>
                </a:moveTo>
                <a:lnTo>
                  <a:pt x="44190" y="52069"/>
                </a:lnTo>
                <a:lnTo>
                  <a:pt x="44072" y="53339"/>
                </a:lnTo>
                <a:lnTo>
                  <a:pt x="43994" y="55879"/>
                </a:lnTo>
                <a:lnTo>
                  <a:pt x="44111" y="57149"/>
                </a:lnTo>
                <a:lnTo>
                  <a:pt x="44347" y="58419"/>
                </a:lnTo>
                <a:lnTo>
                  <a:pt x="44662" y="59689"/>
                </a:lnTo>
                <a:lnTo>
                  <a:pt x="45252" y="60959"/>
                </a:lnTo>
                <a:lnTo>
                  <a:pt x="46117" y="63499"/>
                </a:lnTo>
                <a:lnTo>
                  <a:pt x="76586" y="63499"/>
                </a:lnTo>
                <a:lnTo>
                  <a:pt x="77727" y="62229"/>
                </a:lnTo>
                <a:lnTo>
                  <a:pt x="79575" y="62229"/>
                </a:lnTo>
                <a:lnTo>
                  <a:pt x="80357" y="60959"/>
                </a:lnTo>
                <a:lnTo>
                  <a:pt x="80989" y="60959"/>
                </a:lnTo>
                <a:lnTo>
                  <a:pt x="81541" y="59689"/>
                </a:lnTo>
                <a:lnTo>
                  <a:pt x="81967" y="59689"/>
                </a:lnTo>
                <a:lnTo>
                  <a:pt x="82369" y="58419"/>
                </a:lnTo>
                <a:lnTo>
                  <a:pt x="82645" y="58419"/>
                </a:lnTo>
                <a:lnTo>
                  <a:pt x="82841" y="57149"/>
                </a:lnTo>
                <a:lnTo>
                  <a:pt x="82921" y="54609"/>
                </a:lnTo>
                <a:lnTo>
                  <a:pt x="82450" y="52069"/>
                </a:lnTo>
                <a:close/>
              </a:path>
              <a:path w="107314" h="128270">
                <a:moveTo>
                  <a:pt x="24179" y="60959"/>
                </a:moveTo>
                <a:lnTo>
                  <a:pt x="14113" y="60959"/>
                </a:lnTo>
                <a:lnTo>
                  <a:pt x="13524" y="62229"/>
                </a:lnTo>
                <a:lnTo>
                  <a:pt x="24572" y="62229"/>
                </a:lnTo>
                <a:lnTo>
                  <a:pt x="24179" y="60959"/>
                </a:lnTo>
                <a:close/>
              </a:path>
              <a:path w="107314" h="128270">
                <a:moveTo>
                  <a:pt x="41634" y="60959"/>
                </a:moveTo>
                <a:lnTo>
                  <a:pt x="29840" y="60959"/>
                </a:lnTo>
                <a:lnTo>
                  <a:pt x="30390" y="62229"/>
                </a:lnTo>
                <a:lnTo>
                  <a:pt x="42107" y="62229"/>
                </a:lnTo>
                <a:lnTo>
                  <a:pt x="41634" y="60959"/>
                </a:lnTo>
                <a:close/>
              </a:path>
              <a:path w="107314" h="128270">
                <a:moveTo>
                  <a:pt x="22802" y="59689"/>
                </a:moveTo>
                <a:lnTo>
                  <a:pt x="15490" y="59689"/>
                </a:lnTo>
                <a:lnTo>
                  <a:pt x="14742" y="60959"/>
                </a:lnTo>
                <a:lnTo>
                  <a:pt x="23706" y="60959"/>
                </a:lnTo>
                <a:lnTo>
                  <a:pt x="22802" y="59689"/>
                </a:lnTo>
                <a:close/>
              </a:path>
              <a:path w="107314" h="128270">
                <a:moveTo>
                  <a:pt x="41202" y="53339"/>
                </a:moveTo>
                <a:lnTo>
                  <a:pt x="30508" y="53339"/>
                </a:lnTo>
                <a:lnTo>
                  <a:pt x="30311" y="54609"/>
                </a:lnTo>
                <a:lnTo>
                  <a:pt x="30154" y="55879"/>
                </a:lnTo>
                <a:lnTo>
                  <a:pt x="29879" y="57149"/>
                </a:lnTo>
                <a:lnTo>
                  <a:pt x="29643" y="57149"/>
                </a:lnTo>
                <a:lnTo>
                  <a:pt x="29368" y="58419"/>
                </a:lnTo>
                <a:lnTo>
                  <a:pt x="29368" y="59689"/>
                </a:lnTo>
                <a:lnTo>
                  <a:pt x="29486" y="60959"/>
                </a:lnTo>
                <a:lnTo>
                  <a:pt x="42068" y="60959"/>
                </a:lnTo>
                <a:lnTo>
                  <a:pt x="42656" y="59689"/>
                </a:lnTo>
                <a:lnTo>
                  <a:pt x="43011" y="58419"/>
                </a:lnTo>
                <a:lnTo>
                  <a:pt x="43011" y="55879"/>
                </a:lnTo>
                <a:lnTo>
                  <a:pt x="42775" y="55879"/>
                </a:lnTo>
                <a:lnTo>
                  <a:pt x="42381" y="54609"/>
                </a:lnTo>
                <a:lnTo>
                  <a:pt x="41831" y="54609"/>
                </a:lnTo>
                <a:lnTo>
                  <a:pt x="41202" y="53339"/>
                </a:lnTo>
                <a:close/>
              </a:path>
              <a:path w="107314" h="128270">
                <a:moveTo>
                  <a:pt x="19579" y="58419"/>
                </a:moveTo>
                <a:lnTo>
                  <a:pt x="17219" y="58419"/>
                </a:lnTo>
                <a:lnTo>
                  <a:pt x="16276" y="59689"/>
                </a:lnTo>
                <a:lnTo>
                  <a:pt x="20444" y="59689"/>
                </a:lnTo>
                <a:lnTo>
                  <a:pt x="19579" y="58419"/>
                </a:lnTo>
                <a:close/>
              </a:path>
              <a:path w="107314" h="128270">
                <a:moveTo>
                  <a:pt x="39079" y="52069"/>
                </a:moveTo>
                <a:lnTo>
                  <a:pt x="31137" y="52069"/>
                </a:lnTo>
                <a:lnTo>
                  <a:pt x="30783" y="53339"/>
                </a:lnTo>
                <a:lnTo>
                  <a:pt x="39787" y="53339"/>
                </a:lnTo>
                <a:lnTo>
                  <a:pt x="39079" y="52069"/>
                </a:lnTo>
                <a:close/>
              </a:path>
              <a:path w="107314" h="128270">
                <a:moveTo>
                  <a:pt x="35934" y="50799"/>
                </a:moveTo>
                <a:lnTo>
                  <a:pt x="32041" y="50799"/>
                </a:lnTo>
                <a:lnTo>
                  <a:pt x="31334" y="52069"/>
                </a:lnTo>
                <a:lnTo>
                  <a:pt x="36445" y="52069"/>
                </a:lnTo>
                <a:lnTo>
                  <a:pt x="35934" y="50799"/>
                </a:lnTo>
                <a:close/>
              </a:path>
              <a:path w="107314" h="128270">
                <a:moveTo>
                  <a:pt x="81024" y="49529"/>
                </a:moveTo>
                <a:lnTo>
                  <a:pt x="44780" y="49529"/>
                </a:lnTo>
                <a:lnTo>
                  <a:pt x="44543" y="50799"/>
                </a:lnTo>
                <a:lnTo>
                  <a:pt x="44347" y="52069"/>
                </a:lnTo>
                <a:lnTo>
                  <a:pt x="82243" y="52069"/>
                </a:lnTo>
                <a:lnTo>
                  <a:pt x="81817" y="50799"/>
                </a:lnTo>
                <a:lnTo>
                  <a:pt x="81024" y="49529"/>
                </a:lnTo>
                <a:close/>
              </a:path>
              <a:path w="107314" h="128270">
                <a:moveTo>
                  <a:pt x="90821" y="40640"/>
                </a:moveTo>
                <a:lnTo>
                  <a:pt x="41831" y="40639"/>
                </a:lnTo>
                <a:lnTo>
                  <a:pt x="42775" y="43179"/>
                </a:lnTo>
                <a:lnTo>
                  <a:pt x="43482" y="44449"/>
                </a:lnTo>
                <a:lnTo>
                  <a:pt x="44976" y="46989"/>
                </a:lnTo>
                <a:lnTo>
                  <a:pt x="45488" y="48259"/>
                </a:lnTo>
                <a:lnTo>
                  <a:pt x="45094" y="49529"/>
                </a:lnTo>
                <a:lnTo>
                  <a:pt x="80679" y="49529"/>
                </a:lnTo>
                <a:lnTo>
                  <a:pt x="82565" y="48259"/>
                </a:lnTo>
                <a:lnTo>
                  <a:pt x="84209" y="46989"/>
                </a:lnTo>
                <a:lnTo>
                  <a:pt x="85670" y="45720"/>
                </a:lnTo>
                <a:lnTo>
                  <a:pt x="86969" y="45720"/>
                </a:lnTo>
                <a:lnTo>
                  <a:pt x="88027" y="44450"/>
                </a:lnTo>
                <a:lnTo>
                  <a:pt x="88970" y="43180"/>
                </a:lnTo>
                <a:lnTo>
                  <a:pt x="89718" y="43180"/>
                </a:lnTo>
                <a:lnTo>
                  <a:pt x="90350" y="41910"/>
                </a:lnTo>
                <a:lnTo>
                  <a:pt x="90821" y="40640"/>
                </a:lnTo>
                <a:close/>
              </a:path>
              <a:path w="107314" h="128270">
                <a:moveTo>
                  <a:pt x="91017" y="35560"/>
                </a:moveTo>
                <a:lnTo>
                  <a:pt x="40966" y="35559"/>
                </a:lnTo>
                <a:lnTo>
                  <a:pt x="41005" y="38099"/>
                </a:lnTo>
                <a:lnTo>
                  <a:pt x="41320" y="39369"/>
                </a:lnTo>
                <a:lnTo>
                  <a:pt x="41556" y="40639"/>
                </a:lnTo>
                <a:lnTo>
                  <a:pt x="91178" y="40640"/>
                </a:lnTo>
                <a:lnTo>
                  <a:pt x="91373" y="39370"/>
                </a:lnTo>
                <a:lnTo>
                  <a:pt x="91408" y="36830"/>
                </a:lnTo>
                <a:lnTo>
                  <a:pt x="91247" y="36830"/>
                </a:lnTo>
                <a:lnTo>
                  <a:pt x="91017" y="35560"/>
                </a:lnTo>
                <a:close/>
              </a:path>
              <a:path w="107314" h="128270">
                <a:moveTo>
                  <a:pt x="87717" y="31750"/>
                </a:moveTo>
                <a:lnTo>
                  <a:pt x="41752" y="31749"/>
                </a:lnTo>
                <a:lnTo>
                  <a:pt x="41398" y="33019"/>
                </a:lnTo>
                <a:lnTo>
                  <a:pt x="41163" y="34289"/>
                </a:lnTo>
                <a:lnTo>
                  <a:pt x="41005" y="35559"/>
                </a:lnTo>
                <a:lnTo>
                  <a:pt x="90695" y="35560"/>
                </a:lnTo>
                <a:lnTo>
                  <a:pt x="90350" y="34290"/>
                </a:lnTo>
                <a:lnTo>
                  <a:pt x="89959" y="34290"/>
                </a:lnTo>
                <a:lnTo>
                  <a:pt x="89085" y="33020"/>
                </a:lnTo>
                <a:lnTo>
                  <a:pt x="88614" y="33020"/>
                </a:lnTo>
                <a:lnTo>
                  <a:pt x="87717" y="31750"/>
                </a:lnTo>
                <a:close/>
              </a:path>
              <a:path w="107314" h="128270">
                <a:moveTo>
                  <a:pt x="89212" y="15240"/>
                </a:moveTo>
                <a:lnTo>
                  <a:pt x="49380" y="15239"/>
                </a:lnTo>
                <a:lnTo>
                  <a:pt x="48987" y="17779"/>
                </a:lnTo>
                <a:lnTo>
                  <a:pt x="48751" y="19049"/>
                </a:lnTo>
                <a:lnTo>
                  <a:pt x="48633" y="24129"/>
                </a:lnTo>
                <a:lnTo>
                  <a:pt x="48751" y="26669"/>
                </a:lnTo>
                <a:lnTo>
                  <a:pt x="47375" y="26669"/>
                </a:lnTo>
                <a:lnTo>
                  <a:pt x="46156" y="27939"/>
                </a:lnTo>
                <a:lnTo>
                  <a:pt x="45094" y="27939"/>
                </a:lnTo>
                <a:lnTo>
                  <a:pt x="44190" y="29209"/>
                </a:lnTo>
                <a:lnTo>
                  <a:pt x="43404" y="29209"/>
                </a:lnTo>
                <a:lnTo>
                  <a:pt x="42736" y="30479"/>
                </a:lnTo>
                <a:lnTo>
                  <a:pt x="42185" y="31749"/>
                </a:lnTo>
                <a:lnTo>
                  <a:pt x="86843" y="31750"/>
                </a:lnTo>
                <a:lnTo>
                  <a:pt x="85670" y="30480"/>
                </a:lnTo>
                <a:lnTo>
                  <a:pt x="85474" y="30480"/>
                </a:lnTo>
                <a:lnTo>
                  <a:pt x="86843" y="29210"/>
                </a:lnTo>
                <a:lnTo>
                  <a:pt x="91408" y="21590"/>
                </a:lnTo>
                <a:lnTo>
                  <a:pt x="91603" y="21590"/>
                </a:lnTo>
                <a:lnTo>
                  <a:pt x="91603" y="19050"/>
                </a:lnTo>
                <a:lnTo>
                  <a:pt x="91373" y="17780"/>
                </a:lnTo>
                <a:lnTo>
                  <a:pt x="91051" y="17780"/>
                </a:lnTo>
                <a:lnTo>
                  <a:pt x="90695" y="16510"/>
                </a:lnTo>
                <a:lnTo>
                  <a:pt x="89752" y="16510"/>
                </a:lnTo>
                <a:lnTo>
                  <a:pt x="89212" y="15240"/>
                </a:lnTo>
                <a:close/>
              </a:path>
              <a:path w="107314" h="128270">
                <a:moveTo>
                  <a:pt x="81461" y="5080"/>
                </a:moveTo>
                <a:lnTo>
                  <a:pt x="62432" y="5079"/>
                </a:lnTo>
                <a:lnTo>
                  <a:pt x="61803" y="6349"/>
                </a:lnTo>
                <a:lnTo>
                  <a:pt x="60742" y="7619"/>
                </a:lnTo>
                <a:lnTo>
                  <a:pt x="59641" y="8889"/>
                </a:lnTo>
                <a:lnTo>
                  <a:pt x="59248" y="10159"/>
                </a:lnTo>
                <a:lnTo>
                  <a:pt x="52761" y="10159"/>
                </a:lnTo>
                <a:lnTo>
                  <a:pt x="52132" y="11429"/>
                </a:lnTo>
                <a:lnTo>
                  <a:pt x="51110" y="11429"/>
                </a:lnTo>
                <a:lnTo>
                  <a:pt x="50638" y="12699"/>
                </a:lnTo>
                <a:lnTo>
                  <a:pt x="50245" y="12699"/>
                </a:lnTo>
                <a:lnTo>
                  <a:pt x="49616" y="15239"/>
                </a:lnTo>
                <a:lnTo>
                  <a:pt x="87395" y="15240"/>
                </a:lnTo>
                <a:lnTo>
                  <a:pt x="86774" y="13970"/>
                </a:lnTo>
                <a:lnTo>
                  <a:pt x="82208" y="13970"/>
                </a:lnTo>
                <a:lnTo>
                  <a:pt x="82323" y="12700"/>
                </a:lnTo>
                <a:lnTo>
                  <a:pt x="82243" y="8890"/>
                </a:lnTo>
                <a:lnTo>
                  <a:pt x="82128" y="7620"/>
                </a:lnTo>
                <a:lnTo>
                  <a:pt x="81967" y="7620"/>
                </a:lnTo>
                <a:lnTo>
                  <a:pt x="81737" y="6350"/>
                </a:lnTo>
                <a:lnTo>
                  <a:pt x="81461" y="5080"/>
                </a:lnTo>
                <a:close/>
              </a:path>
              <a:path w="107314" h="128270">
                <a:moveTo>
                  <a:pt x="80794" y="3810"/>
                </a:moveTo>
                <a:lnTo>
                  <a:pt x="63887" y="3809"/>
                </a:lnTo>
                <a:lnTo>
                  <a:pt x="63141" y="5079"/>
                </a:lnTo>
                <a:lnTo>
                  <a:pt x="81150" y="5080"/>
                </a:lnTo>
                <a:lnTo>
                  <a:pt x="80794" y="3810"/>
                </a:lnTo>
                <a:close/>
              </a:path>
              <a:path w="107314" h="128270">
                <a:moveTo>
                  <a:pt x="79966" y="2540"/>
                </a:moveTo>
                <a:lnTo>
                  <a:pt x="65617" y="2539"/>
                </a:lnTo>
                <a:lnTo>
                  <a:pt x="64713" y="3809"/>
                </a:lnTo>
                <a:lnTo>
                  <a:pt x="80403" y="3810"/>
                </a:lnTo>
                <a:lnTo>
                  <a:pt x="79966" y="2540"/>
                </a:lnTo>
                <a:close/>
              </a:path>
              <a:path w="107314" h="128270">
                <a:moveTo>
                  <a:pt x="78471" y="1270"/>
                </a:moveTo>
                <a:lnTo>
                  <a:pt x="67583" y="1269"/>
                </a:lnTo>
                <a:lnTo>
                  <a:pt x="66561" y="2539"/>
                </a:lnTo>
                <a:lnTo>
                  <a:pt x="79494" y="2540"/>
                </a:lnTo>
                <a:lnTo>
                  <a:pt x="78471" y="1270"/>
                </a:lnTo>
                <a:close/>
              </a:path>
              <a:path w="107314" h="128270">
                <a:moveTo>
                  <a:pt x="75486" y="0"/>
                </a:moveTo>
                <a:lnTo>
                  <a:pt x="72183" y="0"/>
                </a:lnTo>
                <a:lnTo>
                  <a:pt x="70847" y="1269"/>
                </a:lnTo>
                <a:lnTo>
                  <a:pt x="76115" y="1270"/>
                </a:lnTo>
                <a:lnTo>
                  <a:pt x="75486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88154" y="138595"/>
            <a:ext cx="36195" cy="103505"/>
          </a:xfrm>
          <a:custGeom>
            <a:avLst/>
            <a:gdLst/>
            <a:ahLst/>
            <a:cxnLst/>
            <a:rect l="l" t="t" r="r" b="b"/>
            <a:pathLst>
              <a:path w="36195" h="103504">
                <a:moveTo>
                  <a:pt x="12685" y="8127"/>
                </a:moveTo>
                <a:lnTo>
                  <a:pt x="11585" y="8127"/>
                </a:lnTo>
                <a:lnTo>
                  <a:pt x="11074" y="8254"/>
                </a:lnTo>
                <a:lnTo>
                  <a:pt x="10602" y="8254"/>
                </a:lnTo>
                <a:lnTo>
                  <a:pt x="9383" y="8635"/>
                </a:lnTo>
                <a:lnTo>
                  <a:pt x="8715" y="9016"/>
                </a:lnTo>
                <a:lnTo>
                  <a:pt x="8440" y="9270"/>
                </a:lnTo>
                <a:lnTo>
                  <a:pt x="8165" y="9397"/>
                </a:lnTo>
                <a:lnTo>
                  <a:pt x="5962" y="13207"/>
                </a:lnTo>
                <a:lnTo>
                  <a:pt x="5844" y="13588"/>
                </a:lnTo>
                <a:lnTo>
                  <a:pt x="5648" y="14731"/>
                </a:lnTo>
                <a:lnTo>
                  <a:pt x="5525" y="19303"/>
                </a:lnTo>
                <a:lnTo>
                  <a:pt x="5733" y="20954"/>
                </a:lnTo>
                <a:lnTo>
                  <a:pt x="6278" y="23875"/>
                </a:lnTo>
                <a:lnTo>
                  <a:pt x="6395" y="24129"/>
                </a:lnTo>
                <a:lnTo>
                  <a:pt x="5215" y="24764"/>
                </a:lnTo>
                <a:lnTo>
                  <a:pt x="0" y="32892"/>
                </a:lnTo>
                <a:lnTo>
                  <a:pt x="118" y="34035"/>
                </a:lnTo>
                <a:lnTo>
                  <a:pt x="4534" y="43052"/>
                </a:lnTo>
                <a:lnTo>
                  <a:pt x="4508" y="44195"/>
                </a:lnTo>
                <a:lnTo>
                  <a:pt x="4194" y="47243"/>
                </a:lnTo>
                <a:lnTo>
                  <a:pt x="4070" y="55498"/>
                </a:lnTo>
                <a:lnTo>
                  <a:pt x="4179" y="57403"/>
                </a:lnTo>
                <a:lnTo>
                  <a:pt x="4390" y="59816"/>
                </a:lnTo>
                <a:lnTo>
                  <a:pt x="4626" y="61340"/>
                </a:lnTo>
                <a:lnTo>
                  <a:pt x="4823" y="62864"/>
                </a:lnTo>
                <a:lnTo>
                  <a:pt x="10288" y="78612"/>
                </a:lnTo>
                <a:lnTo>
                  <a:pt x="10563" y="79374"/>
                </a:lnTo>
                <a:lnTo>
                  <a:pt x="10798" y="80263"/>
                </a:lnTo>
                <a:lnTo>
                  <a:pt x="11074" y="81025"/>
                </a:lnTo>
                <a:lnTo>
                  <a:pt x="11663" y="83438"/>
                </a:lnTo>
                <a:lnTo>
                  <a:pt x="11998" y="85343"/>
                </a:lnTo>
                <a:lnTo>
                  <a:pt x="12189" y="86613"/>
                </a:lnTo>
                <a:lnTo>
                  <a:pt x="12332" y="87883"/>
                </a:lnTo>
                <a:lnTo>
                  <a:pt x="12450" y="96011"/>
                </a:lnTo>
                <a:lnTo>
                  <a:pt x="12297" y="96900"/>
                </a:lnTo>
                <a:lnTo>
                  <a:pt x="12253" y="100456"/>
                </a:lnTo>
                <a:lnTo>
                  <a:pt x="12371" y="101091"/>
                </a:lnTo>
                <a:lnTo>
                  <a:pt x="12528" y="101599"/>
                </a:lnTo>
                <a:lnTo>
                  <a:pt x="13118" y="102742"/>
                </a:lnTo>
                <a:lnTo>
                  <a:pt x="13314" y="102869"/>
                </a:lnTo>
                <a:lnTo>
                  <a:pt x="13472" y="103123"/>
                </a:lnTo>
                <a:lnTo>
                  <a:pt x="13865" y="103250"/>
                </a:lnTo>
                <a:lnTo>
                  <a:pt x="14062" y="101726"/>
                </a:lnTo>
                <a:lnTo>
                  <a:pt x="14361" y="98170"/>
                </a:lnTo>
                <a:lnTo>
                  <a:pt x="14488" y="95630"/>
                </a:lnTo>
                <a:lnTo>
                  <a:pt x="14405" y="87883"/>
                </a:lnTo>
                <a:lnTo>
                  <a:pt x="11742" y="70992"/>
                </a:lnTo>
                <a:lnTo>
                  <a:pt x="11332" y="69341"/>
                </a:lnTo>
                <a:lnTo>
                  <a:pt x="10878" y="67309"/>
                </a:lnTo>
                <a:lnTo>
                  <a:pt x="10759" y="66166"/>
                </a:lnTo>
                <a:lnTo>
                  <a:pt x="10759" y="62229"/>
                </a:lnTo>
                <a:lnTo>
                  <a:pt x="11034" y="60578"/>
                </a:lnTo>
                <a:lnTo>
                  <a:pt x="11427" y="59181"/>
                </a:lnTo>
                <a:lnTo>
                  <a:pt x="11538" y="58927"/>
                </a:lnTo>
                <a:lnTo>
                  <a:pt x="8833" y="58927"/>
                </a:lnTo>
                <a:lnTo>
                  <a:pt x="5530" y="33908"/>
                </a:lnTo>
                <a:lnTo>
                  <a:pt x="12647" y="33908"/>
                </a:lnTo>
                <a:lnTo>
                  <a:pt x="12369" y="32765"/>
                </a:lnTo>
                <a:lnTo>
                  <a:pt x="11703" y="30733"/>
                </a:lnTo>
                <a:lnTo>
                  <a:pt x="11507" y="30352"/>
                </a:lnTo>
                <a:lnTo>
                  <a:pt x="10720" y="28574"/>
                </a:lnTo>
                <a:lnTo>
                  <a:pt x="10371" y="27558"/>
                </a:lnTo>
                <a:lnTo>
                  <a:pt x="9886" y="25653"/>
                </a:lnTo>
                <a:lnTo>
                  <a:pt x="9651" y="24129"/>
                </a:lnTo>
                <a:lnTo>
                  <a:pt x="9737" y="18922"/>
                </a:lnTo>
                <a:lnTo>
                  <a:pt x="10288" y="16382"/>
                </a:lnTo>
                <a:lnTo>
                  <a:pt x="11270" y="13715"/>
                </a:lnTo>
                <a:lnTo>
                  <a:pt x="11703" y="12826"/>
                </a:lnTo>
                <a:lnTo>
                  <a:pt x="17797" y="12826"/>
                </a:lnTo>
                <a:lnTo>
                  <a:pt x="17679" y="9905"/>
                </a:lnTo>
                <a:lnTo>
                  <a:pt x="17639" y="9651"/>
                </a:lnTo>
                <a:lnTo>
                  <a:pt x="16814" y="9270"/>
                </a:lnTo>
                <a:lnTo>
                  <a:pt x="15281" y="8762"/>
                </a:lnTo>
                <a:lnTo>
                  <a:pt x="13904" y="8381"/>
                </a:lnTo>
                <a:lnTo>
                  <a:pt x="12685" y="8127"/>
                </a:lnTo>
                <a:close/>
              </a:path>
              <a:path w="36195" h="103504">
                <a:moveTo>
                  <a:pt x="35354" y="25272"/>
                </a:moveTo>
                <a:lnTo>
                  <a:pt x="21571" y="25272"/>
                </a:lnTo>
                <a:lnTo>
                  <a:pt x="22711" y="25399"/>
                </a:lnTo>
                <a:lnTo>
                  <a:pt x="23969" y="25780"/>
                </a:lnTo>
                <a:lnTo>
                  <a:pt x="23262" y="26161"/>
                </a:lnTo>
                <a:lnTo>
                  <a:pt x="22711" y="26542"/>
                </a:lnTo>
                <a:lnTo>
                  <a:pt x="22043" y="27177"/>
                </a:lnTo>
                <a:lnTo>
                  <a:pt x="21689" y="27558"/>
                </a:lnTo>
                <a:lnTo>
                  <a:pt x="21256" y="27939"/>
                </a:lnTo>
                <a:lnTo>
                  <a:pt x="20635" y="28828"/>
                </a:lnTo>
                <a:lnTo>
                  <a:pt x="19881" y="29844"/>
                </a:lnTo>
                <a:lnTo>
                  <a:pt x="19290" y="30733"/>
                </a:lnTo>
                <a:lnTo>
                  <a:pt x="8833" y="58927"/>
                </a:lnTo>
                <a:lnTo>
                  <a:pt x="11538" y="58927"/>
                </a:lnTo>
                <a:lnTo>
                  <a:pt x="11978" y="57911"/>
                </a:lnTo>
                <a:lnTo>
                  <a:pt x="12253" y="57403"/>
                </a:lnTo>
                <a:lnTo>
                  <a:pt x="16460" y="53212"/>
                </a:lnTo>
                <a:lnTo>
                  <a:pt x="20077" y="51561"/>
                </a:lnTo>
                <a:lnTo>
                  <a:pt x="21610" y="50799"/>
                </a:lnTo>
                <a:lnTo>
                  <a:pt x="22987" y="50037"/>
                </a:lnTo>
                <a:lnTo>
                  <a:pt x="24166" y="49148"/>
                </a:lnTo>
                <a:lnTo>
                  <a:pt x="25227" y="48386"/>
                </a:lnTo>
                <a:lnTo>
                  <a:pt x="29133" y="42417"/>
                </a:lnTo>
                <a:lnTo>
                  <a:pt x="29085" y="40258"/>
                </a:lnTo>
                <a:lnTo>
                  <a:pt x="25974" y="35178"/>
                </a:lnTo>
                <a:lnTo>
                  <a:pt x="25424" y="34289"/>
                </a:lnTo>
                <a:lnTo>
                  <a:pt x="27429" y="32003"/>
                </a:lnTo>
                <a:lnTo>
                  <a:pt x="28962" y="31241"/>
                </a:lnTo>
                <a:lnTo>
                  <a:pt x="30299" y="30352"/>
                </a:lnTo>
                <a:lnTo>
                  <a:pt x="32500" y="28701"/>
                </a:lnTo>
                <a:lnTo>
                  <a:pt x="34152" y="27050"/>
                </a:lnTo>
                <a:lnTo>
                  <a:pt x="35289" y="25399"/>
                </a:lnTo>
                <a:close/>
              </a:path>
              <a:path w="36195" h="103504">
                <a:moveTo>
                  <a:pt x="12647" y="33908"/>
                </a:moveTo>
                <a:lnTo>
                  <a:pt x="5530" y="33908"/>
                </a:lnTo>
                <a:lnTo>
                  <a:pt x="8046" y="36067"/>
                </a:lnTo>
                <a:lnTo>
                  <a:pt x="8991" y="37083"/>
                </a:lnTo>
                <a:lnTo>
                  <a:pt x="9934" y="38353"/>
                </a:lnTo>
                <a:lnTo>
                  <a:pt x="10878" y="39877"/>
                </a:lnTo>
                <a:lnTo>
                  <a:pt x="11270" y="40639"/>
                </a:lnTo>
                <a:lnTo>
                  <a:pt x="11782" y="40258"/>
                </a:lnTo>
                <a:lnTo>
                  <a:pt x="12921" y="37083"/>
                </a:lnTo>
                <a:lnTo>
                  <a:pt x="12804" y="34670"/>
                </a:lnTo>
                <a:lnTo>
                  <a:pt x="12647" y="33908"/>
                </a:lnTo>
                <a:close/>
              </a:path>
              <a:path w="36195" h="103504">
                <a:moveTo>
                  <a:pt x="33916" y="0"/>
                </a:moveTo>
                <a:lnTo>
                  <a:pt x="18347" y="26161"/>
                </a:lnTo>
                <a:lnTo>
                  <a:pt x="18701" y="25907"/>
                </a:lnTo>
                <a:lnTo>
                  <a:pt x="19172" y="25653"/>
                </a:lnTo>
                <a:lnTo>
                  <a:pt x="19801" y="25526"/>
                </a:lnTo>
                <a:lnTo>
                  <a:pt x="20195" y="25399"/>
                </a:lnTo>
                <a:lnTo>
                  <a:pt x="21059" y="25272"/>
                </a:lnTo>
                <a:lnTo>
                  <a:pt x="35354" y="25272"/>
                </a:lnTo>
                <a:lnTo>
                  <a:pt x="35680" y="24637"/>
                </a:lnTo>
                <a:lnTo>
                  <a:pt x="36002" y="23875"/>
                </a:lnTo>
                <a:lnTo>
                  <a:pt x="36198" y="23113"/>
                </a:lnTo>
                <a:lnTo>
                  <a:pt x="36140" y="20319"/>
                </a:lnTo>
                <a:lnTo>
                  <a:pt x="36030" y="19811"/>
                </a:lnTo>
                <a:lnTo>
                  <a:pt x="35761" y="19049"/>
                </a:lnTo>
                <a:lnTo>
                  <a:pt x="34898" y="17398"/>
                </a:lnTo>
                <a:lnTo>
                  <a:pt x="34542" y="17017"/>
                </a:lnTo>
                <a:lnTo>
                  <a:pt x="33838" y="16128"/>
                </a:lnTo>
                <a:lnTo>
                  <a:pt x="32816" y="15112"/>
                </a:lnTo>
                <a:lnTo>
                  <a:pt x="32265" y="14604"/>
                </a:lnTo>
                <a:lnTo>
                  <a:pt x="31754" y="14223"/>
                </a:lnTo>
                <a:lnTo>
                  <a:pt x="32029" y="13969"/>
                </a:lnTo>
                <a:lnTo>
                  <a:pt x="32658" y="13207"/>
                </a:lnTo>
                <a:lnTo>
                  <a:pt x="33051" y="12572"/>
                </a:lnTo>
                <a:lnTo>
                  <a:pt x="33484" y="11937"/>
                </a:lnTo>
                <a:lnTo>
                  <a:pt x="35209" y="6349"/>
                </a:lnTo>
                <a:lnTo>
                  <a:pt x="35094" y="3683"/>
                </a:lnTo>
                <a:lnTo>
                  <a:pt x="34783" y="2286"/>
                </a:lnTo>
                <a:lnTo>
                  <a:pt x="34270" y="762"/>
                </a:lnTo>
                <a:lnTo>
                  <a:pt x="33916" y="0"/>
                </a:lnTo>
                <a:close/>
              </a:path>
              <a:path w="36195" h="103504">
                <a:moveTo>
                  <a:pt x="17797" y="12826"/>
                </a:moveTo>
                <a:lnTo>
                  <a:pt x="11703" y="12826"/>
                </a:lnTo>
                <a:lnTo>
                  <a:pt x="11762" y="13588"/>
                </a:lnTo>
                <a:lnTo>
                  <a:pt x="11880" y="14604"/>
                </a:lnTo>
                <a:lnTo>
                  <a:pt x="16342" y="24256"/>
                </a:lnTo>
                <a:lnTo>
                  <a:pt x="17010" y="21208"/>
                </a:lnTo>
                <a:lnTo>
                  <a:pt x="17443" y="18414"/>
                </a:lnTo>
                <a:lnTo>
                  <a:pt x="17569" y="17398"/>
                </a:lnTo>
                <a:lnTo>
                  <a:pt x="17692" y="15747"/>
                </a:lnTo>
                <a:lnTo>
                  <a:pt x="17797" y="1282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57612" y="196625"/>
            <a:ext cx="82550" cy="66675"/>
          </a:xfrm>
          <a:custGeom>
            <a:avLst/>
            <a:gdLst/>
            <a:ahLst/>
            <a:cxnLst/>
            <a:rect l="l" t="t" r="r" b="b"/>
            <a:pathLst>
              <a:path w="82550" h="66675">
                <a:moveTo>
                  <a:pt x="45314" y="54483"/>
                </a:moveTo>
                <a:lnTo>
                  <a:pt x="36740" y="54483"/>
                </a:lnTo>
                <a:lnTo>
                  <a:pt x="37448" y="54737"/>
                </a:lnTo>
                <a:lnTo>
                  <a:pt x="38863" y="55118"/>
                </a:lnTo>
                <a:lnTo>
                  <a:pt x="40121" y="55753"/>
                </a:lnTo>
                <a:lnTo>
                  <a:pt x="47198" y="66167"/>
                </a:lnTo>
                <a:lnTo>
                  <a:pt x="47787" y="66167"/>
                </a:lnTo>
                <a:lnTo>
                  <a:pt x="50029" y="65786"/>
                </a:lnTo>
                <a:lnTo>
                  <a:pt x="50658" y="65532"/>
                </a:lnTo>
                <a:lnTo>
                  <a:pt x="51641" y="65024"/>
                </a:lnTo>
                <a:lnTo>
                  <a:pt x="51822" y="63754"/>
                </a:lnTo>
                <a:lnTo>
                  <a:pt x="51994" y="62865"/>
                </a:lnTo>
                <a:lnTo>
                  <a:pt x="52230" y="61849"/>
                </a:lnTo>
                <a:lnTo>
                  <a:pt x="52820" y="59944"/>
                </a:lnTo>
                <a:lnTo>
                  <a:pt x="52983" y="59563"/>
                </a:lnTo>
                <a:lnTo>
                  <a:pt x="47867" y="59563"/>
                </a:lnTo>
                <a:lnTo>
                  <a:pt x="45800" y="55372"/>
                </a:lnTo>
                <a:lnTo>
                  <a:pt x="45314" y="54483"/>
                </a:lnTo>
                <a:close/>
              </a:path>
              <a:path w="82550" h="66675">
                <a:moveTo>
                  <a:pt x="53331" y="24257"/>
                </a:moveTo>
                <a:lnTo>
                  <a:pt x="52977" y="24257"/>
                </a:lnTo>
                <a:lnTo>
                  <a:pt x="52663" y="24384"/>
                </a:lnTo>
                <a:lnTo>
                  <a:pt x="51758" y="24511"/>
                </a:lnTo>
                <a:lnTo>
                  <a:pt x="51523" y="24765"/>
                </a:lnTo>
                <a:lnTo>
                  <a:pt x="50854" y="25146"/>
                </a:lnTo>
                <a:lnTo>
                  <a:pt x="50029" y="26289"/>
                </a:lnTo>
                <a:lnTo>
                  <a:pt x="49320" y="27940"/>
                </a:lnTo>
                <a:lnTo>
                  <a:pt x="48947" y="29464"/>
                </a:lnTo>
                <a:lnTo>
                  <a:pt x="48832" y="32131"/>
                </a:lnTo>
                <a:lnTo>
                  <a:pt x="48956" y="33528"/>
                </a:lnTo>
                <a:lnTo>
                  <a:pt x="49179" y="34798"/>
                </a:lnTo>
                <a:lnTo>
                  <a:pt x="49519" y="36322"/>
                </a:lnTo>
                <a:lnTo>
                  <a:pt x="50264" y="38608"/>
                </a:lnTo>
                <a:lnTo>
                  <a:pt x="50336" y="39370"/>
                </a:lnTo>
                <a:lnTo>
                  <a:pt x="48771" y="48895"/>
                </a:lnTo>
                <a:lnTo>
                  <a:pt x="48416" y="49784"/>
                </a:lnTo>
                <a:lnTo>
                  <a:pt x="47906" y="51689"/>
                </a:lnTo>
                <a:lnTo>
                  <a:pt x="47827" y="52197"/>
                </a:lnTo>
                <a:lnTo>
                  <a:pt x="47709" y="58420"/>
                </a:lnTo>
                <a:lnTo>
                  <a:pt x="47867" y="59563"/>
                </a:lnTo>
                <a:lnTo>
                  <a:pt x="52983" y="59563"/>
                </a:lnTo>
                <a:lnTo>
                  <a:pt x="53528" y="58293"/>
                </a:lnTo>
                <a:lnTo>
                  <a:pt x="54314" y="56769"/>
                </a:lnTo>
                <a:lnTo>
                  <a:pt x="55139" y="55372"/>
                </a:lnTo>
                <a:lnTo>
                  <a:pt x="56718" y="53467"/>
                </a:lnTo>
                <a:lnTo>
                  <a:pt x="57200" y="52959"/>
                </a:lnTo>
                <a:lnTo>
                  <a:pt x="51916" y="52959"/>
                </a:lnTo>
                <a:lnTo>
                  <a:pt x="54364" y="37719"/>
                </a:lnTo>
                <a:lnTo>
                  <a:pt x="54274" y="33020"/>
                </a:lnTo>
                <a:lnTo>
                  <a:pt x="54039" y="31242"/>
                </a:lnTo>
                <a:lnTo>
                  <a:pt x="60369" y="31242"/>
                </a:lnTo>
                <a:lnTo>
                  <a:pt x="61470" y="28321"/>
                </a:lnTo>
                <a:lnTo>
                  <a:pt x="61986" y="26543"/>
                </a:lnTo>
                <a:lnTo>
                  <a:pt x="58718" y="26543"/>
                </a:lnTo>
                <a:lnTo>
                  <a:pt x="57852" y="26289"/>
                </a:lnTo>
                <a:lnTo>
                  <a:pt x="57696" y="26162"/>
                </a:lnTo>
                <a:lnTo>
                  <a:pt x="56555" y="25400"/>
                </a:lnTo>
                <a:lnTo>
                  <a:pt x="56005" y="25146"/>
                </a:lnTo>
                <a:lnTo>
                  <a:pt x="55022" y="24638"/>
                </a:lnTo>
                <a:lnTo>
                  <a:pt x="54550" y="24511"/>
                </a:lnTo>
                <a:lnTo>
                  <a:pt x="53725" y="24384"/>
                </a:lnTo>
                <a:lnTo>
                  <a:pt x="53331" y="24257"/>
                </a:lnTo>
                <a:close/>
              </a:path>
              <a:path w="82550" h="66675">
                <a:moveTo>
                  <a:pt x="3832" y="0"/>
                </a:moveTo>
                <a:lnTo>
                  <a:pt x="1466" y="9651"/>
                </a:lnTo>
                <a:lnTo>
                  <a:pt x="1587" y="10921"/>
                </a:lnTo>
                <a:lnTo>
                  <a:pt x="1809" y="12445"/>
                </a:lnTo>
                <a:lnTo>
                  <a:pt x="2258" y="14477"/>
                </a:lnTo>
                <a:lnTo>
                  <a:pt x="2693" y="16001"/>
                </a:lnTo>
                <a:lnTo>
                  <a:pt x="1945" y="16763"/>
                </a:lnTo>
                <a:lnTo>
                  <a:pt x="0" y="22351"/>
                </a:lnTo>
                <a:lnTo>
                  <a:pt x="114" y="22859"/>
                </a:lnTo>
                <a:lnTo>
                  <a:pt x="2732" y="26923"/>
                </a:lnTo>
                <a:lnTo>
                  <a:pt x="3242" y="27431"/>
                </a:lnTo>
                <a:lnTo>
                  <a:pt x="3715" y="27812"/>
                </a:lnTo>
                <a:lnTo>
                  <a:pt x="6192" y="29463"/>
                </a:lnTo>
                <a:lnTo>
                  <a:pt x="7686" y="30225"/>
                </a:lnTo>
                <a:lnTo>
                  <a:pt x="8276" y="30479"/>
                </a:lnTo>
                <a:lnTo>
                  <a:pt x="11067" y="32003"/>
                </a:lnTo>
                <a:lnTo>
                  <a:pt x="15077" y="35814"/>
                </a:lnTo>
                <a:lnTo>
                  <a:pt x="14644" y="36703"/>
                </a:lnTo>
                <a:lnTo>
                  <a:pt x="14330" y="37718"/>
                </a:lnTo>
                <a:lnTo>
                  <a:pt x="14212" y="40639"/>
                </a:lnTo>
                <a:lnTo>
                  <a:pt x="14330" y="41020"/>
                </a:lnTo>
                <a:lnTo>
                  <a:pt x="14723" y="41909"/>
                </a:lnTo>
                <a:lnTo>
                  <a:pt x="15312" y="42798"/>
                </a:lnTo>
                <a:lnTo>
                  <a:pt x="16021" y="43306"/>
                </a:lnTo>
                <a:lnTo>
                  <a:pt x="16806" y="43942"/>
                </a:lnTo>
                <a:lnTo>
                  <a:pt x="17200" y="44196"/>
                </a:lnTo>
                <a:lnTo>
                  <a:pt x="17632" y="44323"/>
                </a:lnTo>
                <a:lnTo>
                  <a:pt x="18458" y="44704"/>
                </a:lnTo>
                <a:lnTo>
                  <a:pt x="19283" y="44958"/>
                </a:lnTo>
                <a:lnTo>
                  <a:pt x="20031" y="45085"/>
                </a:lnTo>
                <a:lnTo>
                  <a:pt x="21170" y="45339"/>
                </a:lnTo>
                <a:lnTo>
                  <a:pt x="29939" y="49403"/>
                </a:lnTo>
                <a:lnTo>
                  <a:pt x="30331" y="49784"/>
                </a:lnTo>
                <a:lnTo>
                  <a:pt x="30646" y="50292"/>
                </a:lnTo>
                <a:lnTo>
                  <a:pt x="30843" y="50546"/>
                </a:lnTo>
                <a:lnTo>
                  <a:pt x="30948" y="50800"/>
                </a:lnTo>
                <a:lnTo>
                  <a:pt x="32376" y="53594"/>
                </a:lnTo>
                <a:lnTo>
                  <a:pt x="32847" y="53975"/>
                </a:lnTo>
                <a:lnTo>
                  <a:pt x="33320" y="54229"/>
                </a:lnTo>
                <a:lnTo>
                  <a:pt x="33869" y="54483"/>
                </a:lnTo>
                <a:lnTo>
                  <a:pt x="34892" y="54737"/>
                </a:lnTo>
                <a:lnTo>
                  <a:pt x="37094" y="54737"/>
                </a:lnTo>
                <a:lnTo>
                  <a:pt x="36740" y="54483"/>
                </a:lnTo>
                <a:lnTo>
                  <a:pt x="45314" y="54483"/>
                </a:lnTo>
                <a:lnTo>
                  <a:pt x="36072" y="47879"/>
                </a:lnTo>
                <a:lnTo>
                  <a:pt x="35836" y="47625"/>
                </a:lnTo>
                <a:lnTo>
                  <a:pt x="33005" y="44831"/>
                </a:lnTo>
                <a:lnTo>
                  <a:pt x="27382" y="39751"/>
                </a:lnTo>
                <a:lnTo>
                  <a:pt x="25063" y="37719"/>
                </a:lnTo>
                <a:lnTo>
                  <a:pt x="19795" y="33528"/>
                </a:lnTo>
                <a:lnTo>
                  <a:pt x="18418" y="32385"/>
                </a:lnTo>
                <a:lnTo>
                  <a:pt x="15509" y="30353"/>
                </a:lnTo>
                <a:lnTo>
                  <a:pt x="14015" y="29210"/>
                </a:lnTo>
                <a:lnTo>
                  <a:pt x="12521" y="28194"/>
                </a:lnTo>
                <a:lnTo>
                  <a:pt x="9455" y="26288"/>
                </a:lnTo>
                <a:lnTo>
                  <a:pt x="6348" y="24510"/>
                </a:lnTo>
                <a:lnTo>
                  <a:pt x="3283" y="22859"/>
                </a:lnTo>
                <a:lnTo>
                  <a:pt x="1709" y="22224"/>
                </a:lnTo>
                <a:lnTo>
                  <a:pt x="1867" y="22097"/>
                </a:lnTo>
                <a:lnTo>
                  <a:pt x="2654" y="21716"/>
                </a:lnTo>
                <a:lnTo>
                  <a:pt x="4029" y="21208"/>
                </a:lnTo>
                <a:lnTo>
                  <a:pt x="5209" y="20954"/>
                </a:lnTo>
                <a:lnTo>
                  <a:pt x="6624" y="20827"/>
                </a:lnTo>
                <a:lnTo>
                  <a:pt x="9796" y="20827"/>
                </a:lnTo>
                <a:lnTo>
                  <a:pt x="9254" y="19811"/>
                </a:lnTo>
                <a:lnTo>
                  <a:pt x="3864" y="1904"/>
                </a:lnTo>
                <a:lnTo>
                  <a:pt x="3832" y="0"/>
                </a:lnTo>
                <a:close/>
              </a:path>
              <a:path w="82550" h="66675">
                <a:moveTo>
                  <a:pt x="72592" y="4826"/>
                </a:moveTo>
                <a:lnTo>
                  <a:pt x="72834" y="6223"/>
                </a:lnTo>
                <a:lnTo>
                  <a:pt x="72898" y="6731"/>
                </a:lnTo>
                <a:lnTo>
                  <a:pt x="72995" y="11684"/>
                </a:lnTo>
                <a:lnTo>
                  <a:pt x="72878" y="12827"/>
                </a:lnTo>
                <a:lnTo>
                  <a:pt x="64025" y="30480"/>
                </a:lnTo>
                <a:lnTo>
                  <a:pt x="61215" y="34798"/>
                </a:lnTo>
                <a:lnTo>
                  <a:pt x="57082" y="42037"/>
                </a:lnTo>
                <a:lnTo>
                  <a:pt x="52767" y="50927"/>
                </a:lnTo>
                <a:lnTo>
                  <a:pt x="51916" y="52959"/>
                </a:lnTo>
                <a:lnTo>
                  <a:pt x="57200" y="52959"/>
                </a:lnTo>
                <a:lnTo>
                  <a:pt x="58284" y="51816"/>
                </a:lnTo>
                <a:lnTo>
                  <a:pt x="59150" y="51181"/>
                </a:lnTo>
                <a:lnTo>
                  <a:pt x="60605" y="50165"/>
                </a:lnTo>
                <a:lnTo>
                  <a:pt x="61627" y="49530"/>
                </a:lnTo>
                <a:lnTo>
                  <a:pt x="62019" y="49403"/>
                </a:lnTo>
                <a:lnTo>
                  <a:pt x="62885" y="48895"/>
                </a:lnTo>
                <a:lnTo>
                  <a:pt x="67618" y="43434"/>
                </a:lnTo>
                <a:lnTo>
                  <a:pt x="67508" y="41529"/>
                </a:lnTo>
                <a:lnTo>
                  <a:pt x="67095" y="40640"/>
                </a:lnTo>
                <a:lnTo>
                  <a:pt x="66072" y="39497"/>
                </a:lnTo>
                <a:lnTo>
                  <a:pt x="67325" y="38862"/>
                </a:lnTo>
                <a:lnTo>
                  <a:pt x="82331" y="24892"/>
                </a:lnTo>
                <a:lnTo>
                  <a:pt x="82263" y="22987"/>
                </a:lnTo>
                <a:lnTo>
                  <a:pt x="77319" y="19812"/>
                </a:lnTo>
                <a:lnTo>
                  <a:pt x="78135" y="17780"/>
                </a:lnTo>
                <a:lnTo>
                  <a:pt x="78577" y="15875"/>
                </a:lnTo>
                <a:lnTo>
                  <a:pt x="78699" y="15240"/>
                </a:lnTo>
                <a:lnTo>
                  <a:pt x="78825" y="14224"/>
                </a:lnTo>
                <a:lnTo>
                  <a:pt x="78739" y="12065"/>
                </a:lnTo>
                <a:lnTo>
                  <a:pt x="76916" y="7874"/>
                </a:lnTo>
                <a:lnTo>
                  <a:pt x="76215" y="6985"/>
                </a:lnTo>
                <a:lnTo>
                  <a:pt x="75858" y="6731"/>
                </a:lnTo>
                <a:lnTo>
                  <a:pt x="75467" y="6350"/>
                </a:lnTo>
                <a:lnTo>
                  <a:pt x="74754" y="5842"/>
                </a:lnTo>
                <a:lnTo>
                  <a:pt x="74087" y="5461"/>
                </a:lnTo>
                <a:lnTo>
                  <a:pt x="73029" y="4953"/>
                </a:lnTo>
                <a:lnTo>
                  <a:pt x="72592" y="4826"/>
                </a:lnTo>
                <a:close/>
              </a:path>
              <a:path w="82550" h="66675">
                <a:moveTo>
                  <a:pt x="33806" y="25273"/>
                </a:moveTo>
                <a:lnTo>
                  <a:pt x="28837" y="25273"/>
                </a:lnTo>
                <a:lnTo>
                  <a:pt x="28877" y="26289"/>
                </a:lnTo>
                <a:lnTo>
                  <a:pt x="28995" y="27813"/>
                </a:lnTo>
                <a:lnTo>
                  <a:pt x="40613" y="47879"/>
                </a:lnTo>
                <a:lnTo>
                  <a:pt x="39413" y="46736"/>
                </a:lnTo>
                <a:lnTo>
                  <a:pt x="38902" y="46482"/>
                </a:lnTo>
                <a:lnTo>
                  <a:pt x="38745" y="46355"/>
                </a:lnTo>
                <a:lnTo>
                  <a:pt x="35140" y="29591"/>
                </a:lnTo>
                <a:lnTo>
                  <a:pt x="34841" y="28194"/>
                </a:lnTo>
                <a:lnTo>
                  <a:pt x="34229" y="26289"/>
                </a:lnTo>
                <a:lnTo>
                  <a:pt x="33806" y="25273"/>
                </a:lnTo>
                <a:close/>
              </a:path>
              <a:path w="82550" h="66675">
                <a:moveTo>
                  <a:pt x="60369" y="31242"/>
                </a:moveTo>
                <a:lnTo>
                  <a:pt x="54039" y="31242"/>
                </a:lnTo>
                <a:lnTo>
                  <a:pt x="54590" y="31750"/>
                </a:lnTo>
                <a:lnTo>
                  <a:pt x="55100" y="32131"/>
                </a:lnTo>
                <a:lnTo>
                  <a:pt x="56280" y="33401"/>
                </a:lnTo>
                <a:lnTo>
                  <a:pt x="57129" y="34798"/>
                </a:lnTo>
                <a:lnTo>
                  <a:pt x="57430" y="35433"/>
                </a:lnTo>
                <a:lnTo>
                  <a:pt x="57577" y="35814"/>
                </a:lnTo>
                <a:lnTo>
                  <a:pt x="57696" y="36322"/>
                </a:lnTo>
                <a:lnTo>
                  <a:pt x="59071" y="33909"/>
                </a:lnTo>
                <a:lnTo>
                  <a:pt x="60264" y="31496"/>
                </a:lnTo>
                <a:lnTo>
                  <a:pt x="60369" y="31242"/>
                </a:lnTo>
                <a:close/>
              </a:path>
              <a:path w="82550" h="66675">
                <a:moveTo>
                  <a:pt x="13898" y="9017"/>
                </a:moveTo>
                <a:lnTo>
                  <a:pt x="12561" y="9017"/>
                </a:lnTo>
                <a:lnTo>
                  <a:pt x="12089" y="9271"/>
                </a:lnTo>
                <a:lnTo>
                  <a:pt x="11657" y="9398"/>
                </a:lnTo>
                <a:lnTo>
                  <a:pt x="11185" y="9779"/>
                </a:lnTo>
                <a:lnTo>
                  <a:pt x="10752" y="10033"/>
                </a:lnTo>
                <a:lnTo>
                  <a:pt x="10799" y="10414"/>
                </a:lnTo>
                <a:lnTo>
                  <a:pt x="24317" y="34036"/>
                </a:lnTo>
                <a:lnTo>
                  <a:pt x="24434" y="33147"/>
                </a:lnTo>
                <a:lnTo>
                  <a:pt x="24827" y="31623"/>
                </a:lnTo>
                <a:lnTo>
                  <a:pt x="28091" y="26035"/>
                </a:lnTo>
                <a:lnTo>
                  <a:pt x="23137" y="26035"/>
                </a:lnTo>
                <a:lnTo>
                  <a:pt x="23018" y="25908"/>
                </a:lnTo>
                <a:lnTo>
                  <a:pt x="22862" y="25781"/>
                </a:lnTo>
                <a:lnTo>
                  <a:pt x="22744" y="25527"/>
                </a:lnTo>
                <a:lnTo>
                  <a:pt x="22638" y="25019"/>
                </a:lnTo>
                <a:lnTo>
                  <a:pt x="22522" y="22225"/>
                </a:lnTo>
                <a:lnTo>
                  <a:pt x="22275" y="19812"/>
                </a:lnTo>
                <a:lnTo>
                  <a:pt x="16611" y="10287"/>
                </a:lnTo>
                <a:lnTo>
                  <a:pt x="16177" y="9906"/>
                </a:lnTo>
                <a:lnTo>
                  <a:pt x="15745" y="9652"/>
                </a:lnTo>
                <a:lnTo>
                  <a:pt x="14841" y="9271"/>
                </a:lnTo>
                <a:lnTo>
                  <a:pt x="13898" y="9017"/>
                </a:lnTo>
                <a:close/>
              </a:path>
              <a:path w="82550" h="66675">
                <a:moveTo>
                  <a:pt x="60565" y="11557"/>
                </a:moveTo>
                <a:lnTo>
                  <a:pt x="60093" y="12065"/>
                </a:lnTo>
                <a:lnTo>
                  <a:pt x="59661" y="12446"/>
                </a:lnTo>
                <a:lnTo>
                  <a:pt x="58954" y="13335"/>
                </a:lnTo>
                <a:lnTo>
                  <a:pt x="57899" y="19177"/>
                </a:lnTo>
                <a:lnTo>
                  <a:pt x="58109" y="20320"/>
                </a:lnTo>
                <a:lnTo>
                  <a:pt x="58442" y="21717"/>
                </a:lnTo>
                <a:lnTo>
                  <a:pt x="59727" y="24892"/>
                </a:lnTo>
                <a:lnTo>
                  <a:pt x="59818" y="26162"/>
                </a:lnTo>
                <a:lnTo>
                  <a:pt x="59268" y="26543"/>
                </a:lnTo>
                <a:lnTo>
                  <a:pt x="61986" y="26543"/>
                </a:lnTo>
                <a:lnTo>
                  <a:pt x="62426" y="24511"/>
                </a:lnTo>
                <a:lnTo>
                  <a:pt x="62640" y="23241"/>
                </a:lnTo>
                <a:lnTo>
                  <a:pt x="62761" y="22225"/>
                </a:lnTo>
                <a:lnTo>
                  <a:pt x="62648" y="16764"/>
                </a:lnTo>
                <a:lnTo>
                  <a:pt x="62457" y="15748"/>
                </a:lnTo>
                <a:lnTo>
                  <a:pt x="62212" y="14859"/>
                </a:lnTo>
                <a:lnTo>
                  <a:pt x="62019" y="14351"/>
                </a:lnTo>
                <a:lnTo>
                  <a:pt x="66078" y="14351"/>
                </a:lnTo>
                <a:lnTo>
                  <a:pt x="60958" y="11684"/>
                </a:lnTo>
                <a:lnTo>
                  <a:pt x="60565" y="11557"/>
                </a:lnTo>
                <a:close/>
              </a:path>
              <a:path w="82550" h="66675">
                <a:moveTo>
                  <a:pt x="30449" y="22225"/>
                </a:moveTo>
                <a:lnTo>
                  <a:pt x="24002" y="25527"/>
                </a:lnTo>
                <a:lnTo>
                  <a:pt x="23608" y="25908"/>
                </a:lnTo>
                <a:lnTo>
                  <a:pt x="23412" y="25908"/>
                </a:lnTo>
                <a:lnTo>
                  <a:pt x="23215" y="26035"/>
                </a:lnTo>
                <a:lnTo>
                  <a:pt x="28091" y="26035"/>
                </a:lnTo>
                <a:lnTo>
                  <a:pt x="28444" y="25654"/>
                </a:lnTo>
                <a:lnTo>
                  <a:pt x="28837" y="25273"/>
                </a:lnTo>
                <a:lnTo>
                  <a:pt x="33806" y="25273"/>
                </a:lnTo>
                <a:lnTo>
                  <a:pt x="33201" y="24257"/>
                </a:lnTo>
                <a:lnTo>
                  <a:pt x="32926" y="23749"/>
                </a:lnTo>
                <a:lnTo>
                  <a:pt x="32572" y="23241"/>
                </a:lnTo>
                <a:lnTo>
                  <a:pt x="32455" y="23114"/>
                </a:lnTo>
                <a:lnTo>
                  <a:pt x="31747" y="22606"/>
                </a:lnTo>
                <a:lnTo>
                  <a:pt x="30449" y="22225"/>
                </a:lnTo>
                <a:close/>
              </a:path>
              <a:path w="82550" h="66675">
                <a:moveTo>
                  <a:pt x="66078" y="14351"/>
                </a:moveTo>
                <a:lnTo>
                  <a:pt x="62019" y="14351"/>
                </a:lnTo>
                <a:lnTo>
                  <a:pt x="62531" y="14605"/>
                </a:lnTo>
                <a:lnTo>
                  <a:pt x="63396" y="15367"/>
                </a:lnTo>
                <a:lnTo>
                  <a:pt x="67015" y="22733"/>
                </a:lnTo>
                <a:lnTo>
                  <a:pt x="67245" y="21717"/>
                </a:lnTo>
                <a:lnTo>
                  <a:pt x="67360" y="21082"/>
                </a:lnTo>
                <a:lnTo>
                  <a:pt x="67486" y="19939"/>
                </a:lnTo>
                <a:lnTo>
                  <a:pt x="67371" y="17272"/>
                </a:lnTo>
                <a:lnTo>
                  <a:pt x="67176" y="16383"/>
                </a:lnTo>
                <a:lnTo>
                  <a:pt x="66497" y="14859"/>
                </a:lnTo>
                <a:lnTo>
                  <a:pt x="66078" y="14351"/>
                </a:lnTo>
                <a:close/>
              </a:path>
              <a:path w="82550" h="66675">
                <a:moveTo>
                  <a:pt x="9796" y="20827"/>
                </a:moveTo>
                <a:lnTo>
                  <a:pt x="8236" y="20827"/>
                </a:lnTo>
                <a:lnTo>
                  <a:pt x="9101" y="20954"/>
                </a:lnTo>
                <a:lnTo>
                  <a:pt x="10005" y="21208"/>
                </a:lnTo>
                <a:lnTo>
                  <a:pt x="9796" y="20827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20008" y="315485"/>
            <a:ext cx="62230" cy="69850"/>
          </a:xfrm>
          <a:custGeom>
            <a:avLst/>
            <a:gdLst/>
            <a:ahLst/>
            <a:cxnLst/>
            <a:rect l="l" t="t" r="r" b="b"/>
            <a:pathLst>
              <a:path w="62230" h="69850">
                <a:moveTo>
                  <a:pt x="59056" y="57755"/>
                </a:moveTo>
                <a:lnTo>
                  <a:pt x="45211" y="57755"/>
                </a:lnTo>
                <a:lnTo>
                  <a:pt x="46823" y="57835"/>
                </a:lnTo>
                <a:lnTo>
                  <a:pt x="47964" y="57995"/>
                </a:lnTo>
                <a:lnTo>
                  <a:pt x="53939" y="61122"/>
                </a:lnTo>
                <a:lnTo>
                  <a:pt x="54529" y="61672"/>
                </a:lnTo>
                <a:lnTo>
                  <a:pt x="55080" y="62336"/>
                </a:lnTo>
                <a:lnTo>
                  <a:pt x="55629" y="63046"/>
                </a:lnTo>
                <a:lnTo>
                  <a:pt x="55709" y="63470"/>
                </a:lnTo>
                <a:lnTo>
                  <a:pt x="56102" y="64684"/>
                </a:lnTo>
                <a:lnTo>
                  <a:pt x="58735" y="69230"/>
                </a:lnTo>
                <a:lnTo>
                  <a:pt x="58861" y="62336"/>
                </a:lnTo>
                <a:lnTo>
                  <a:pt x="58971" y="59163"/>
                </a:lnTo>
                <a:lnTo>
                  <a:pt x="59056" y="57755"/>
                </a:lnTo>
                <a:close/>
              </a:path>
              <a:path w="62230" h="69850">
                <a:moveTo>
                  <a:pt x="8451" y="13869"/>
                </a:moveTo>
                <a:lnTo>
                  <a:pt x="0" y="24554"/>
                </a:lnTo>
                <a:lnTo>
                  <a:pt x="108" y="25413"/>
                </a:lnTo>
                <a:lnTo>
                  <a:pt x="11399" y="38537"/>
                </a:lnTo>
                <a:lnTo>
                  <a:pt x="11124" y="39121"/>
                </a:lnTo>
                <a:lnTo>
                  <a:pt x="10850" y="39786"/>
                </a:lnTo>
                <a:lnTo>
                  <a:pt x="10613" y="40690"/>
                </a:lnTo>
                <a:lnTo>
                  <a:pt x="10456" y="41194"/>
                </a:lnTo>
                <a:lnTo>
                  <a:pt x="10317" y="42168"/>
                </a:lnTo>
                <a:lnTo>
                  <a:pt x="10255" y="44092"/>
                </a:lnTo>
                <a:lnTo>
                  <a:pt x="10377" y="44836"/>
                </a:lnTo>
                <a:lnTo>
                  <a:pt x="26811" y="52899"/>
                </a:lnTo>
                <a:lnTo>
                  <a:pt x="27440" y="54078"/>
                </a:lnTo>
                <a:lnTo>
                  <a:pt x="32866" y="58144"/>
                </a:lnTo>
                <a:lnTo>
                  <a:pt x="33495" y="58385"/>
                </a:lnTo>
                <a:lnTo>
                  <a:pt x="34163" y="58534"/>
                </a:lnTo>
                <a:lnTo>
                  <a:pt x="35658" y="58774"/>
                </a:lnTo>
                <a:lnTo>
                  <a:pt x="36482" y="58854"/>
                </a:lnTo>
                <a:lnTo>
                  <a:pt x="37348" y="58854"/>
                </a:lnTo>
                <a:lnTo>
                  <a:pt x="39195" y="58740"/>
                </a:lnTo>
                <a:lnTo>
                  <a:pt x="40178" y="58614"/>
                </a:lnTo>
                <a:lnTo>
                  <a:pt x="41240" y="58419"/>
                </a:lnTo>
                <a:lnTo>
                  <a:pt x="41594" y="58304"/>
                </a:lnTo>
                <a:lnTo>
                  <a:pt x="42655" y="58030"/>
                </a:lnTo>
                <a:lnTo>
                  <a:pt x="43403" y="57915"/>
                </a:lnTo>
                <a:lnTo>
                  <a:pt x="45211" y="57755"/>
                </a:lnTo>
                <a:lnTo>
                  <a:pt x="59056" y="57755"/>
                </a:lnTo>
                <a:lnTo>
                  <a:pt x="59412" y="52624"/>
                </a:lnTo>
                <a:lnTo>
                  <a:pt x="59772" y="49303"/>
                </a:lnTo>
                <a:lnTo>
                  <a:pt x="60118" y="46795"/>
                </a:lnTo>
                <a:lnTo>
                  <a:pt x="60622" y="43977"/>
                </a:lnTo>
                <a:lnTo>
                  <a:pt x="60858" y="43428"/>
                </a:lnTo>
                <a:lnTo>
                  <a:pt x="61055" y="42878"/>
                </a:lnTo>
                <a:lnTo>
                  <a:pt x="61314" y="42294"/>
                </a:lnTo>
                <a:lnTo>
                  <a:pt x="61352" y="36338"/>
                </a:lnTo>
                <a:lnTo>
                  <a:pt x="61487" y="34815"/>
                </a:lnTo>
                <a:lnTo>
                  <a:pt x="62077" y="31643"/>
                </a:lnTo>
                <a:lnTo>
                  <a:pt x="62038" y="28860"/>
                </a:lnTo>
                <a:lnTo>
                  <a:pt x="61921" y="28471"/>
                </a:lnTo>
                <a:lnTo>
                  <a:pt x="50636" y="23775"/>
                </a:lnTo>
                <a:lnTo>
                  <a:pt x="50755" y="23535"/>
                </a:lnTo>
                <a:lnTo>
                  <a:pt x="51115" y="22366"/>
                </a:lnTo>
                <a:lnTo>
                  <a:pt x="51345" y="21152"/>
                </a:lnTo>
                <a:lnTo>
                  <a:pt x="51466" y="19938"/>
                </a:lnTo>
                <a:lnTo>
                  <a:pt x="17179" y="19938"/>
                </a:lnTo>
                <a:lnTo>
                  <a:pt x="16943" y="19538"/>
                </a:lnTo>
                <a:lnTo>
                  <a:pt x="9080" y="13949"/>
                </a:lnTo>
                <a:lnTo>
                  <a:pt x="8451" y="13869"/>
                </a:lnTo>
                <a:close/>
              </a:path>
              <a:path w="62230" h="69850">
                <a:moveTo>
                  <a:pt x="51894" y="23729"/>
                </a:moveTo>
                <a:lnTo>
                  <a:pt x="50636" y="23775"/>
                </a:lnTo>
                <a:lnTo>
                  <a:pt x="53074" y="23775"/>
                </a:lnTo>
                <a:lnTo>
                  <a:pt x="51894" y="23729"/>
                </a:lnTo>
                <a:close/>
              </a:path>
              <a:path w="62230" h="69850">
                <a:moveTo>
                  <a:pt x="22801" y="15117"/>
                </a:moveTo>
                <a:lnTo>
                  <a:pt x="17179" y="19938"/>
                </a:lnTo>
                <a:lnTo>
                  <a:pt x="51466" y="19938"/>
                </a:lnTo>
                <a:lnTo>
                  <a:pt x="51371" y="16571"/>
                </a:lnTo>
                <a:lnTo>
                  <a:pt x="51142" y="15357"/>
                </a:lnTo>
                <a:lnTo>
                  <a:pt x="24098" y="15357"/>
                </a:lnTo>
                <a:lnTo>
                  <a:pt x="23863" y="15277"/>
                </a:lnTo>
                <a:lnTo>
                  <a:pt x="23234" y="15163"/>
                </a:lnTo>
                <a:lnTo>
                  <a:pt x="22801" y="15117"/>
                </a:lnTo>
                <a:close/>
              </a:path>
              <a:path w="62230" h="69850">
                <a:moveTo>
                  <a:pt x="31608" y="0"/>
                </a:moveTo>
                <a:lnTo>
                  <a:pt x="23707" y="11910"/>
                </a:lnTo>
                <a:lnTo>
                  <a:pt x="23823" y="13158"/>
                </a:lnTo>
                <a:lnTo>
                  <a:pt x="24098" y="15357"/>
                </a:lnTo>
                <a:lnTo>
                  <a:pt x="51142" y="15357"/>
                </a:lnTo>
                <a:lnTo>
                  <a:pt x="50765" y="13869"/>
                </a:lnTo>
                <a:lnTo>
                  <a:pt x="39668" y="10181"/>
                </a:lnTo>
                <a:lnTo>
                  <a:pt x="39629" y="7913"/>
                </a:lnTo>
                <a:lnTo>
                  <a:pt x="32389" y="320"/>
                </a:lnTo>
                <a:lnTo>
                  <a:pt x="31608" y="0"/>
                </a:lnTo>
                <a:close/>
              </a:path>
              <a:path w="62230" h="69850">
                <a:moveTo>
                  <a:pt x="45132" y="7993"/>
                </a:moveTo>
                <a:lnTo>
                  <a:pt x="39668" y="10181"/>
                </a:lnTo>
                <a:lnTo>
                  <a:pt x="49136" y="10181"/>
                </a:lnTo>
                <a:lnTo>
                  <a:pt x="47177" y="8497"/>
                </a:lnTo>
                <a:lnTo>
                  <a:pt x="46823" y="8303"/>
                </a:lnTo>
                <a:lnTo>
                  <a:pt x="46036" y="8074"/>
                </a:lnTo>
                <a:lnTo>
                  <a:pt x="45132" y="7993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23652" y="333340"/>
            <a:ext cx="55880" cy="44450"/>
          </a:xfrm>
          <a:custGeom>
            <a:avLst/>
            <a:gdLst/>
            <a:ahLst/>
            <a:cxnLst/>
            <a:rect l="l" t="t" r="r" b="b"/>
            <a:pathLst>
              <a:path w="55880" h="44450">
                <a:moveTo>
                  <a:pt x="54369" y="37472"/>
                </a:moveTo>
                <a:lnTo>
                  <a:pt x="44516" y="37472"/>
                </a:lnTo>
                <a:lnTo>
                  <a:pt x="45853" y="37552"/>
                </a:lnTo>
                <a:lnTo>
                  <a:pt x="46482" y="37633"/>
                </a:lnTo>
                <a:lnTo>
                  <a:pt x="47111" y="37747"/>
                </a:lnTo>
                <a:lnTo>
                  <a:pt x="47701" y="37907"/>
                </a:lnTo>
                <a:lnTo>
                  <a:pt x="48250" y="38022"/>
                </a:lnTo>
                <a:lnTo>
                  <a:pt x="55210" y="43977"/>
                </a:lnTo>
                <a:lnTo>
                  <a:pt x="55319" y="41469"/>
                </a:lnTo>
                <a:lnTo>
                  <a:pt x="54369" y="37472"/>
                </a:lnTo>
                <a:close/>
              </a:path>
              <a:path w="55880" h="44450">
                <a:moveTo>
                  <a:pt x="45895" y="31723"/>
                </a:moveTo>
                <a:lnTo>
                  <a:pt x="23874" y="31723"/>
                </a:lnTo>
                <a:lnTo>
                  <a:pt x="24425" y="33601"/>
                </a:lnTo>
                <a:lnTo>
                  <a:pt x="24865" y="34460"/>
                </a:lnTo>
                <a:lnTo>
                  <a:pt x="34530" y="38881"/>
                </a:lnTo>
                <a:lnTo>
                  <a:pt x="35905" y="38801"/>
                </a:lnTo>
                <a:lnTo>
                  <a:pt x="37203" y="38652"/>
                </a:lnTo>
                <a:lnTo>
                  <a:pt x="38304" y="38411"/>
                </a:lnTo>
                <a:lnTo>
                  <a:pt x="40624" y="37862"/>
                </a:lnTo>
                <a:lnTo>
                  <a:pt x="42275" y="37587"/>
                </a:lnTo>
                <a:lnTo>
                  <a:pt x="44516" y="37472"/>
                </a:lnTo>
                <a:lnTo>
                  <a:pt x="54369" y="37472"/>
                </a:lnTo>
                <a:lnTo>
                  <a:pt x="53872" y="35709"/>
                </a:lnTo>
                <a:lnTo>
                  <a:pt x="53388" y="34300"/>
                </a:lnTo>
                <a:lnTo>
                  <a:pt x="50137" y="34300"/>
                </a:lnTo>
                <a:lnTo>
                  <a:pt x="48920" y="33475"/>
                </a:lnTo>
                <a:lnTo>
                  <a:pt x="47268" y="32468"/>
                </a:lnTo>
                <a:lnTo>
                  <a:pt x="45895" y="31723"/>
                </a:lnTo>
                <a:close/>
              </a:path>
              <a:path w="55880" h="44450">
                <a:moveTo>
                  <a:pt x="44183" y="18518"/>
                </a:moveTo>
                <a:lnTo>
                  <a:pt x="37557" y="18518"/>
                </a:lnTo>
                <a:lnTo>
                  <a:pt x="37950" y="19389"/>
                </a:lnTo>
                <a:lnTo>
                  <a:pt x="38679" y="20637"/>
                </a:lnTo>
                <a:lnTo>
                  <a:pt x="45498" y="27211"/>
                </a:lnTo>
                <a:lnTo>
                  <a:pt x="45892" y="27486"/>
                </a:lnTo>
                <a:lnTo>
                  <a:pt x="50137" y="34300"/>
                </a:lnTo>
                <a:lnTo>
                  <a:pt x="53388" y="34300"/>
                </a:lnTo>
                <a:lnTo>
                  <a:pt x="44869" y="20992"/>
                </a:lnTo>
                <a:lnTo>
                  <a:pt x="44555" y="19732"/>
                </a:lnTo>
                <a:lnTo>
                  <a:pt x="44183" y="18518"/>
                </a:lnTo>
                <a:close/>
              </a:path>
              <a:path w="55880" h="44450">
                <a:moveTo>
                  <a:pt x="1190" y="206"/>
                </a:moveTo>
                <a:lnTo>
                  <a:pt x="648" y="1259"/>
                </a:lnTo>
                <a:lnTo>
                  <a:pt x="325" y="2004"/>
                </a:lnTo>
                <a:lnTo>
                  <a:pt x="119" y="2782"/>
                </a:lnTo>
                <a:lnTo>
                  <a:pt x="0" y="5875"/>
                </a:lnTo>
                <a:lnTo>
                  <a:pt x="285" y="7169"/>
                </a:lnTo>
                <a:lnTo>
                  <a:pt x="11431" y="18598"/>
                </a:lnTo>
                <a:lnTo>
                  <a:pt x="9347" y="26741"/>
                </a:lnTo>
                <a:lnTo>
                  <a:pt x="9564" y="27680"/>
                </a:lnTo>
                <a:lnTo>
                  <a:pt x="19944" y="32032"/>
                </a:lnTo>
                <a:lnTo>
                  <a:pt x="22971" y="31838"/>
                </a:lnTo>
                <a:lnTo>
                  <a:pt x="23874" y="31723"/>
                </a:lnTo>
                <a:lnTo>
                  <a:pt x="45895" y="31723"/>
                </a:lnTo>
                <a:lnTo>
                  <a:pt x="26116" y="22836"/>
                </a:lnTo>
                <a:lnTo>
                  <a:pt x="25369" y="22481"/>
                </a:lnTo>
                <a:lnTo>
                  <a:pt x="2842" y="2977"/>
                </a:lnTo>
                <a:lnTo>
                  <a:pt x="1190" y="206"/>
                </a:lnTo>
                <a:close/>
              </a:path>
              <a:path w="55880" h="44450">
                <a:moveTo>
                  <a:pt x="26912" y="5875"/>
                </a:moveTo>
                <a:lnTo>
                  <a:pt x="21005" y="5875"/>
                </a:lnTo>
                <a:lnTo>
                  <a:pt x="21123" y="6264"/>
                </a:lnTo>
                <a:lnTo>
                  <a:pt x="21688" y="7638"/>
                </a:lnTo>
                <a:lnTo>
                  <a:pt x="37911" y="25023"/>
                </a:lnTo>
                <a:lnTo>
                  <a:pt x="37544" y="24004"/>
                </a:lnTo>
                <a:lnTo>
                  <a:pt x="37203" y="22676"/>
                </a:lnTo>
                <a:lnTo>
                  <a:pt x="37323" y="19389"/>
                </a:lnTo>
                <a:lnTo>
                  <a:pt x="37360" y="19194"/>
                </a:lnTo>
                <a:lnTo>
                  <a:pt x="37557" y="18518"/>
                </a:lnTo>
                <a:lnTo>
                  <a:pt x="44183" y="18518"/>
                </a:lnTo>
                <a:lnTo>
                  <a:pt x="42874" y="14888"/>
                </a:lnTo>
                <a:lnTo>
                  <a:pt x="42252" y="13399"/>
                </a:lnTo>
                <a:lnTo>
                  <a:pt x="41173" y="11864"/>
                </a:lnTo>
                <a:lnTo>
                  <a:pt x="30519" y="11784"/>
                </a:lnTo>
                <a:lnTo>
                  <a:pt x="27861" y="7169"/>
                </a:lnTo>
                <a:lnTo>
                  <a:pt x="27217" y="6264"/>
                </a:lnTo>
                <a:lnTo>
                  <a:pt x="26912" y="5875"/>
                </a:lnTo>
                <a:close/>
              </a:path>
              <a:path w="55880" h="44450">
                <a:moveTo>
                  <a:pt x="17584" y="0"/>
                </a:moveTo>
                <a:lnTo>
                  <a:pt x="12906" y="6470"/>
                </a:lnTo>
                <a:lnTo>
                  <a:pt x="13023" y="7008"/>
                </a:lnTo>
                <a:lnTo>
                  <a:pt x="22735" y="18679"/>
                </a:lnTo>
                <a:lnTo>
                  <a:pt x="22616" y="18484"/>
                </a:lnTo>
                <a:lnTo>
                  <a:pt x="21713" y="16022"/>
                </a:lnTo>
                <a:lnTo>
                  <a:pt x="21189" y="13708"/>
                </a:lnTo>
                <a:lnTo>
                  <a:pt x="21075" y="13078"/>
                </a:lnTo>
                <a:lnTo>
                  <a:pt x="20956" y="12185"/>
                </a:lnTo>
                <a:lnTo>
                  <a:pt x="20832" y="10307"/>
                </a:lnTo>
                <a:lnTo>
                  <a:pt x="20953" y="6344"/>
                </a:lnTo>
                <a:lnTo>
                  <a:pt x="21005" y="5875"/>
                </a:lnTo>
                <a:lnTo>
                  <a:pt x="26912" y="5875"/>
                </a:lnTo>
                <a:lnTo>
                  <a:pt x="25958" y="4661"/>
                </a:lnTo>
                <a:lnTo>
                  <a:pt x="18253" y="45"/>
                </a:lnTo>
                <a:lnTo>
                  <a:pt x="17584" y="0"/>
                </a:lnTo>
                <a:close/>
              </a:path>
              <a:path w="55880" h="44450">
                <a:moveTo>
                  <a:pt x="36024" y="8818"/>
                </a:moveTo>
                <a:lnTo>
                  <a:pt x="30519" y="11784"/>
                </a:lnTo>
                <a:lnTo>
                  <a:pt x="41101" y="11784"/>
                </a:lnTo>
                <a:lnTo>
                  <a:pt x="36024" y="8818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49651" y="317169"/>
            <a:ext cx="5715" cy="17145"/>
          </a:xfrm>
          <a:custGeom>
            <a:avLst/>
            <a:gdLst/>
            <a:ahLst/>
            <a:cxnLst/>
            <a:rect l="l" t="t" r="r" b="b"/>
            <a:pathLst>
              <a:path w="5714" h="17145">
                <a:moveTo>
                  <a:pt x="2043" y="0"/>
                </a:moveTo>
                <a:lnTo>
                  <a:pt x="0" y="7913"/>
                </a:lnTo>
                <a:lnTo>
                  <a:pt x="313" y="9288"/>
                </a:lnTo>
                <a:lnTo>
                  <a:pt x="5503" y="16881"/>
                </a:lnTo>
                <a:lnTo>
                  <a:pt x="5601" y="15506"/>
                </a:lnTo>
                <a:lnTo>
                  <a:pt x="204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64002" y="326136"/>
            <a:ext cx="5080" cy="12065"/>
          </a:xfrm>
          <a:custGeom>
            <a:avLst/>
            <a:gdLst/>
            <a:ahLst/>
            <a:cxnLst/>
            <a:rect l="l" t="t" r="r" b="b"/>
            <a:pathLst>
              <a:path w="5080" h="12064">
                <a:moveTo>
                  <a:pt x="274" y="0"/>
                </a:moveTo>
                <a:lnTo>
                  <a:pt x="0" y="45"/>
                </a:lnTo>
                <a:lnTo>
                  <a:pt x="186" y="790"/>
                </a:lnTo>
                <a:lnTo>
                  <a:pt x="260" y="3722"/>
                </a:lnTo>
                <a:lnTo>
                  <a:pt x="4088" y="11555"/>
                </a:lnTo>
                <a:lnTo>
                  <a:pt x="4599" y="11441"/>
                </a:lnTo>
                <a:lnTo>
                  <a:pt x="4796" y="11360"/>
                </a:lnTo>
                <a:lnTo>
                  <a:pt x="5033" y="9127"/>
                </a:lnTo>
                <a:lnTo>
                  <a:pt x="4913" y="4981"/>
                </a:lnTo>
                <a:lnTo>
                  <a:pt x="982" y="45"/>
                </a:lnTo>
                <a:lnTo>
                  <a:pt x="27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98363" y="407301"/>
            <a:ext cx="17145" cy="30480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0811" y="0"/>
                </a:moveTo>
                <a:lnTo>
                  <a:pt x="4875" y="10971"/>
                </a:lnTo>
                <a:lnTo>
                  <a:pt x="4325" y="12219"/>
                </a:lnTo>
                <a:lnTo>
                  <a:pt x="0" y="30383"/>
                </a:lnTo>
                <a:lnTo>
                  <a:pt x="589" y="29639"/>
                </a:lnTo>
                <a:lnTo>
                  <a:pt x="2280" y="27680"/>
                </a:lnTo>
                <a:lnTo>
                  <a:pt x="4285" y="27680"/>
                </a:lnTo>
                <a:lnTo>
                  <a:pt x="5072" y="27062"/>
                </a:lnTo>
                <a:lnTo>
                  <a:pt x="6015" y="26432"/>
                </a:lnTo>
                <a:lnTo>
                  <a:pt x="12975" y="17190"/>
                </a:lnTo>
                <a:lnTo>
                  <a:pt x="12975" y="14453"/>
                </a:lnTo>
                <a:lnTo>
                  <a:pt x="12817" y="13903"/>
                </a:lnTo>
                <a:lnTo>
                  <a:pt x="12502" y="13124"/>
                </a:lnTo>
                <a:lnTo>
                  <a:pt x="12346" y="12884"/>
                </a:lnTo>
                <a:lnTo>
                  <a:pt x="12699" y="11784"/>
                </a:lnTo>
                <a:lnTo>
                  <a:pt x="16669" y="7638"/>
                </a:lnTo>
                <a:lnTo>
                  <a:pt x="15906" y="6585"/>
                </a:lnTo>
                <a:lnTo>
                  <a:pt x="14626" y="6585"/>
                </a:lnTo>
                <a:lnTo>
                  <a:pt x="10498" y="2782"/>
                </a:lnTo>
                <a:lnTo>
                  <a:pt x="11716" y="1488"/>
                </a:lnTo>
                <a:lnTo>
                  <a:pt x="11008" y="400"/>
                </a:lnTo>
                <a:lnTo>
                  <a:pt x="10811" y="0"/>
                </a:lnTo>
                <a:close/>
              </a:path>
              <a:path w="17145" h="30479">
                <a:moveTo>
                  <a:pt x="15333" y="5794"/>
                </a:moveTo>
                <a:lnTo>
                  <a:pt x="14626" y="6585"/>
                </a:lnTo>
                <a:lnTo>
                  <a:pt x="15906" y="6585"/>
                </a:lnTo>
                <a:lnTo>
                  <a:pt x="15333" y="579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06462" y="420734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9435" y="0"/>
                </a:moveTo>
                <a:lnTo>
                  <a:pt x="0" y="14246"/>
                </a:lnTo>
                <a:lnTo>
                  <a:pt x="432" y="14246"/>
                </a:lnTo>
                <a:lnTo>
                  <a:pt x="4599" y="11704"/>
                </a:lnTo>
                <a:lnTo>
                  <a:pt x="8453" y="9242"/>
                </a:lnTo>
                <a:lnTo>
                  <a:pt x="12030" y="6779"/>
                </a:lnTo>
                <a:lnTo>
                  <a:pt x="13010" y="6069"/>
                </a:lnTo>
                <a:lnTo>
                  <a:pt x="10457" y="6069"/>
                </a:lnTo>
                <a:lnTo>
                  <a:pt x="10359" y="1454"/>
                </a:lnTo>
                <a:lnTo>
                  <a:pt x="10301" y="1133"/>
                </a:lnTo>
                <a:lnTo>
                  <a:pt x="10182" y="824"/>
                </a:lnTo>
                <a:lnTo>
                  <a:pt x="10065" y="584"/>
                </a:lnTo>
                <a:lnTo>
                  <a:pt x="9789" y="240"/>
                </a:lnTo>
                <a:lnTo>
                  <a:pt x="9435" y="0"/>
                </a:lnTo>
                <a:close/>
              </a:path>
              <a:path w="15875" h="14604">
                <a:moveTo>
                  <a:pt x="14036" y="2267"/>
                </a:moveTo>
                <a:lnTo>
                  <a:pt x="13298" y="3286"/>
                </a:lnTo>
                <a:lnTo>
                  <a:pt x="12582" y="4111"/>
                </a:lnTo>
                <a:lnTo>
                  <a:pt x="11475" y="5245"/>
                </a:lnTo>
                <a:lnTo>
                  <a:pt x="10733" y="5829"/>
                </a:lnTo>
                <a:lnTo>
                  <a:pt x="10457" y="6069"/>
                </a:lnTo>
                <a:lnTo>
                  <a:pt x="13010" y="6069"/>
                </a:lnTo>
                <a:lnTo>
                  <a:pt x="15333" y="4386"/>
                </a:lnTo>
                <a:lnTo>
                  <a:pt x="14036" y="226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23834" y="43267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321" y="0"/>
                </a:moveTo>
                <a:lnTo>
                  <a:pt x="0" y="2301"/>
                </a:lnTo>
                <a:lnTo>
                  <a:pt x="3656" y="2301"/>
                </a:lnTo>
                <a:lnTo>
                  <a:pt x="3426" y="1878"/>
                </a:lnTo>
                <a:lnTo>
                  <a:pt x="3185" y="1488"/>
                </a:lnTo>
                <a:lnTo>
                  <a:pt x="2759" y="664"/>
                </a:lnTo>
                <a:lnTo>
                  <a:pt x="1690" y="469"/>
                </a:lnTo>
                <a:lnTo>
                  <a:pt x="436" y="8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95721" y="445483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8499" y="1523"/>
                </a:moveTo>
                <a:lnTo>
                  <a:pt x="0" y="6104"/>
                </a:lnTo>
                <a:lnTo>
                  <a:pt x="2052" y="8417"/>
                </a:lnTo>
                <a:lnTo>
                  <a:pt x="3939" y="10250"/>
                </a:lnTo>
                <a:lnTo>
                  <a:pt x="5905" y="11864"/>
                </a:lnTo>
                <a:lnTo>
                  <a:pt x="7005" y="12643"/>
                </a:lnTo>
                <a:lnTo>
                  <a:pt x="7282" y="12803"/>
                </a:lnTo>
                <a:lnTo>
                  <a:pt x="9954" y="14602"/>
                </a:lnTo>
                <a:lnTo>
                  <a:pt x="28550" y="42168"/>
                </a:lnTo>
                <a:lnTo>
                  <a:pt x="30045" y="40049"/>
                </a:lnTo>
                <a:lnTo>
                  <a:pt x="41159" y="18472"/>
                </a:lnTo>
                <a:lnTo>
                  <a:pt x="41130" y="14132"/>
                </a:lnTo>
                <a:lnTo>
                  <a:pt x="22653" y="6264"/>
                </a:lnTo>
                <a:lnTo>
                  <a:pt x="21395" y="6184"/>
                </a:lnTo>
                <a:lnTo>
                  <a:pt x="15223" y="3790"/>
                </a:lnTo>
                <a:lnTo>
                  <a:pt x="14082" y="3172"/>
                </a:lnTo>
                <a:lnTo>
                  <a:pt x="12982" y="2622"/>
                </a:lnTo>
                <a:lnTo>
                  <a:pt x="11959" y="2233"/>
                </a:lnTo>
                <a:lnTo>
                  <a:pt x="11016" y="1912"/>
                </a:lnTo>
                <a:lnTo>
                  <a:pt x="9247" y="1557"/>
                </a:lnTo>
                <a:lnTo>
                  <a:pt x="8499" y="1523"/>
                </a:lnTo>
                <a:close/>
              </a:path>
              <a:path w="41275" h="42545">
                <a:moveTo>
                  <a:pt x="30045" y="0"/>
                </a:moveTo>
                <a:lnTo>
                  <a:pt x="23282" y="6264"/>
                </a:lnTo>
                <a:lnTo>
                  <a:pt x="39624" y="6264"/>
                </a:lnTo>
                <a:lnTo>
                  <a:pt x="37393" y="2427"/>
                </a:lnTo>
                <a:lnTo>
                  <a:pt x="38336" y="1557"/>
                </a:lnTo>
                <a:lnTo>
                  <a:pt x="31701" y="664"/>
                </a:lnTo>
                <a:lnTo>
                  <a:pt x="30045" y="0"/>
                </a:lnTo>
                <a:close/>
              </a:path>
              <a:path w="41275" h="42545">
                <a:moveTo>
                  <a:pt x="38463" y="1328"/>
                </a:moveTo>
                <a:lnTo>
                  <a:pt x="37750" y="1488"/>
                </a:lnTo>
                <a:lnTo>
                  <a:pt x="36301" y="1557"/>
                </a:lnTo>
                <a:lnTo>
                  <a:pt x="38336" y="1557"/>
                </a:lnTo>
                <a:lnTo>
                  <a:pt x="38463" y="1328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81654" y="371992"/>
            <a:ext cx="27305" cy="64135"/>
          </a:xfrm>
          <a:custGeom>
            <a:avLst/>
            <a:gdLst/>
            <a:ahLst/>
            <a:cxnLst/>
            <a:rect l="l" t="t" r="r" b="b"/>
            <a:pathLst>
              <a:path w="27304" h="64134">
                <a:moveTo>
                  <a:pt x="14911" y="37312"/>
                </a:moveTo>
                <a:lnTo>
                  <a:pt x="1022" y="37312"/>
                </a:lnTo>
                <a:lnTo>
                  <a:pt x="1730" y="37346"/>
                </a:lnTo>
                <a:lnTo>
                  <a:pt x="2516" y="37507"/>
                </a:lnTo>
                <a:lnTo>
                  <a:pt x="7284" y="46233"/>
                </a:lnTo>
                <a:lnTo>
                  <a:pt x="7115" y="47562"/>
                </a:lnTo>
                <a:lnTo>
                  <a:pt x="6880" y="48856"/>
                </a:lnTo>
                <a:lnTo>
                  <a:pt x="6566" y="50230"/>
                </a:lnTo>
                <a:lnTo>
                  <a:pt x="5583" y="53437"/>
                </a:lnTo>
                <a:lnTo>
                  <a:pt x="5504" y="55201"/>
                </a:lnTo>
                <a:lnTo>
                  <a:pt x="9160" y="63779"/>
                </a:lnTo>
                <a:lnTo>
                  <a:pt x="9357" y="63584"/>
                </a:lnTo>
                <a:lnTo>
                  <a:pt x="11166" y="56140"/>
                </a:lnTo>
                <a:lnTo>
                  <a:pt x="10875" y="55201"/>
                </a:lnTo>
                <a:lnTo>
                  <a:pt x="10720" y="54262"/>
                </a:lnTo>
                <a:lnTo>
                  <a:pt x="13918" y="41733"/>
                </a:lnTo>
                <a:lnTo>
                  <a:pt x="14075" y="41343"/>
                </a:lnTo>
                <a:lnTo>
                  <a:pt x="14389" y="40244"/>
                </a:lnTo>
                <a:lnTo>
                  <a:pt x="14565" y="39545"/>
                </a:lnTo>
                <a:lnTo>
                  <a:pt x="14911" y="37312"/>
                </a:lnTo>
                <a:close/>
              </a:path>
              <a:path w="27304" h="64134">
                <a:moveTo>
                  <a:pt x="23826" y="0"/>
                </a:moveTo>
                <a:lnTo>
                  <a:pt x="1044" y="30773"/>
                </a:lnTo>
                <a:lnTo>
                  <a:pt x="196" y="32880"/>
                </a:lnTo>
                <a:lnTo>
                  <a:pt x="471" y="37266"/>
                </a:lnTo>
                <a:lnTo>
                  <a:pt x="0" y="37312"/>
                </a:lnTo>
                <a:lnTo>
                  <a:pt x="14911" y="37312"/>
                </a:lnTo>
                <a:lnTo>
                  <a:pt x="11166" y="24348"/>
                </a:lnTo>
                <a:lnTo>
                  <a:pt x="12064" y="21691"/>
                </a:lnTo>
                <a:lnTo>
                  <a:pt x="12266" y="21565"/>
                </a:lnTo>
                <a:lnTo>
                  <a:pt x="14919" y="21565"/>
                </a:lnTo>
                <a:lnTo>
                  <a:pt x="14782" y="20511"/>
                </a:lnTo>
                <a:lnTo>
                  <a:pt x="14665" y="18988"/>
                </a:lnTo>
                <a:lnTo>
                  <a:pt x="14762" y="14957"/>
                </a:lnTo>
                <a:lnTo>
                  <a:pt x="15018" y="14487"/>
                </a:lnTo>
                <a:lnTo>
                  <a:pt x="21269" y="7089"/>
                </a:lnTo>
                <a:lnTo>
                  <a:pt x="26950" y="7089"/>
                </a:lnTo>
                <a:lnTo>
                  <a:pt x="26891" y="6539"/>
                </a:lnTo>
                <a:lnTo>
                  <a:pt x="24100" y="148"/>
                </a:lnTo>
                <a:lnTo>
                  <a:pt x="23826" y="0"/>
                </a:lnTo>
                <a:close/>
              </a:path>
              <a:path w="27304" h="64134">
                <a:moveTo>
                  <a:pt x="26950" y="7089"/>
                </a:moveTo>
                <a:lnTo>
                  <a:pt x="21269" y="7089"/>
                </a:lnTo>
                <a:lnTo>
                  <a:pt x="20798" y="8566"/>
                </a:lnTo>
                <a:lnTo>
                  <a:pt x="20504" y="10181"/>
                </a:lnTo>
                <a:lnTo>
                  <a:pt x="20471" y="14876"/>
                </a:lnTo>
                <a:lnTo>
                  <a:pt x="20679" y="16285"/>
                </a:lnTo>
                <a:lnTo>
                  <a:pt x="21271" y="17224"/>
                </a:lnTo>
                <a:lnTo>
                  <a:pt x="21427" y="17533"/>
                </a:lnTo>
                <a:lnTo>
                  <a:pt x="23245" y="27440"/>
                </a:lnTo>
                <a:lnTo>
                  <a:pt x="23353" y="27955"/>
                </a:lnTo>
                <a:lnTo>
                  <a:pt x="23520" y="28150"/>
                </a:lnTo>
                <a:lnTo>
                  <a:pt x="23668" y="28230"/>
                </a:lnTo>
                <a:lnTo>
                  <a:pt x="23826" y="28150"/>
                </a:lnTo>
                <a:lnTo>
                  <a:pt x="24021" y="27955"/>
                </a:lnTo>
                <a:lnTo>
                  <a:pt x="24494" y="27165"/>
                </a:lnTo>
                <a:lnTo>
                  <a:pt x="24730" y="26936"/>
                </a:lnTo>
                <a:lnTo>
                  <a:pt x="24926" y="26581"/>
                </a:lnTo>
                <a:lnTo>
                  <a:pt x="25123" y="25997"/>
                </a:lnTo>
                <a:lnTo>
                  <a:pt x="25232" y="25172"/>
                </a:lnTo>
                <a:lnTo>
                  <a:pt x="25162" y="21450"/>
                </a:lnTo>
                <a:lnTo>
                  <a:pt x="25004" y="20820"/>
                </a:lnTo>
                <a:lnTo>
                  <a:pt x="24817" y="19183"/>
                </a:lnTo>
                <a:lnTo>
                  <a:pt x="24926" y="15735"/>
                </a:lnTo>
                <a:lnTo>
                  <a:pt x="25043" y="14957"/>
                </a:lnTo>
                <a:lnTo>
                  <a:pt x="25437" y="13273"/>
                </a:lnTo>
                <a:lnTo>
                  <a:pt x="26223" y="13273"/>
                </a:lnTo>
                <a:lnTo>
                  <a:pt x="26420" y="13113"/>
                </a:lnTo>
                <a:lnTo>
                  <a:pt x="26617" y="12918"/>
                </a:lnTo>
                <a:lnTo>
                  <a:pt x="26774" y="12609"/>
                </a:lnTo>
                <a:lnTo>
                  <a:pt x="26931" y="12208"/>
                </a:lnTo>
                <a:lnTo>
                  <a:pt x="27049" y="11670"/>
                </a:lnTo>
                <a:lnTo>
                  <a:pt x="26950" y="7089"/>
                </a:lnTo>
                <a:close/>
              </a:path>
              <a:path w="27304" h="64134">
                <a:moveTo>
                  <a:pt x="14919" y="21565"/>
                </a:moveTo>
                <a:lnTo>
                  <a:pt x="12502" y="21565"/>
                </a:lnTo>
                <a:lnTo>
                  <a:pt x="13053" y="21805"/>
                </a:lnTo>
                <a:lnTo>
                  <a:pt x="13328" y="22000"/>
                </a:lnTo>
                <a:lnTo>
                  <a:pt x="13602" y="22240"/>
                </a:lnTo>
                <a:lnTo>
                  <a:pt x="13957" y="22504"/>
                </a:lnTo>
                <a:lnTo>
                  <a:pt x="14782" y="23328"/>
                </a:lnTo>
                <a:lnTo>
                  <a:pt x="15331" y="23915"/>
                </a:lnTo>
                <a:lnTo>
                  <a:pt x="15097" y="22710"/>
                </a:lnTo>
                <a:lnTo>
                  <a:pt x="14919" y="21565"/>
                </a:lnTo>
                <a:close/>
              </a:path>
              <a:path w="27304" h="64134">
                <a:moveTo>
                  <a:pt x="26223" y="13273"/>
                </a:moveTo>
                <a:lnTo>
                  <a:pt x="25437" y="13273"/>
                </a:lnTo>
                <a:lnTo>
                  <a:pt x="25830" y="13353"/>
                </a:lnTo>
                <a:lnTo>
                  <a:pt x="26027" y="13353"/>
                </a:lnTo>
                <a:lnTo>
                  <a:pt x="26223" y="13273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88456" y="251317"/>
            <a:ext cx="36195" cy="34290"/>
          </a:xfrm>
          <a:custGeom>
            <a:avLst/>
            <a:gdLst/>
            <a:ahLst/>
            <a:cxnLst/>
            <a:rect l="l" t="t" r="r" b="b"/>
            <a:pathLst>
              <a:path w="36195" h="34289">
                <a:moveTo>
                  <a:pt x="34276" y="6653"/>
                </a:moveTo>
                <a:lnTo>
                  <a:pt x="27205" y="6653"/>
                </a:lnTo>
                <a:lnTo>
                  <a:pt x="29997" y="7478"/>
                </a:lnTo>
                <a:lnTo>
                  <a:pt x="29793" y="9517"/>
                </a:lnTo>
                <a:lnTo>
                  <a:pt x="29447" y="14327"/>
                </a:lnTo>
                <a:lnTo>
                  <a:pt x="29329" y="24084"/>
                </a:lnTo>
                <a:lnTo>
                  <a:pt x="29447" y="27291"/>
                </a:lnTo>
                <a:lnTo>
                  <a:pt x="29643" y="30028"/>
                </a:lnTo>
                <a:lnTo>
                  <a:pt x="29840" y="32261"/>
                </a:lnTo>
                <a:lnTo>
                  <a:pt x="30037" y="33991"/>
                </a:lnTo>
                <a:lnTo>
                  <a:pt x="31216" y="31322"/>
                </a:lnTo>
                <a:lnTo>
                  <a:pt x="32631" y="28471"/>
                </a:lnTo>
                <a:lnTo>
                  <a:pt x="35700" y="14602"/>
                </a:lnTo>
                <a:lnTo>
                  <a:pt x="35654" y="12334"/>
                </a:lnTo>
                <a:lnTo>
                  <a:pt x="35539" y="11154"/>
                </a:lnTo>
                <a:lnTo>
                  <a:pt x="35103" y="8932"/>
                </a:lnTo>
                <a:lnTo>
                  <a:pt x="34792" y="7913"/>
                </a:lnTo>
                <a:lnTo>
                  <a:pt x="34401" y="6894"/>
                </a:lnTo>
                <a:lnTo>
                  <a:pt x="34276" y="6653"/>
                </a:lnTo>
                <a:close/>
              </a:path>
              <a:path w="36195" h="34289">
                <a:moveTo>
                  <a:pt x="28779" y="0"/>
                </a:moveTo>
                <a:lnTo>
                  <a:pt x="22331" y="9517"/>
                </a:lnTo>
                <a:lnTo>
                  <a:pt x="23511" y="8932"/>
                </a:lnTo>
                <a:lnTo>
                  <a:pt x="24728" y="8257"/>
                </a:lnTo>
                <a:lnTo>
                  <a:pt x="27205" y="6653"/>
                </a:lnTo>
                <a:lnTo>
                  <a:pt x="34276" y="6653"/>
                </a:lnTo>
                <a:lnTo>
                  <a:pt x="28739" y="1374"/>
                </a:lnTo>
                <a:lnTo>
                  <a:pt x="29289" y="160"/>
                </a:lnTo>
                <a:lnTo>
                  <a:pt x="28779" y="0"/>
                </a:lnTo>
                <a:close/>
              </a:path>
              <a:path w="36195" h="34289">
                <a:moveTo>
                  <a:pt x="1139" y="4157"/>
                </a:moveTo>
                <a:lnTo>
                  <a:pt x="2477" y="4890"/>
                </a:lnTo>
                <a:lnTo>
                  <a:pt x="2280" y="5840"/>
                </a:lnTo>
                <a:lnTo>
                  <a:pt x="0" y="9711"/>
                </a:lnTo>
                <a:lnTo>
                  <a:pt x="157" y="9940"/>
                </a:lnTo>
                <a:lnTo>
                  <a:pt x="3106" y="11429"/>
                </a:lnTo>
                <a:lnTo>
                  <a:pt x="4364" y="11750"/>
                </a:lnTo>
                <a:lnTo>
                  <a:pt x="5857" y="12059"/>
                </a:lnTo>
                <a:lnTo>
                  <a:pt x="8295" y="12300"/>
                </a:lnTo>
                <a:lnTo>
                  <a:pt x="9828" y="12334"/>
                </a:lnTo>
                <a:lnTo>
                  <a:pt x="10693" y="12334"/>
                </a:lnTo>
                <a:lnTo>
                  <a:pt x="11597" y="12300"/>
                </a:lnTo>
                <a:lnTo>
                  <a:pt x="12541" y="12219"/>
                </a:lnTo>
                <a:lnTo>
                  <a:pt x="13524" y="12105"/>
                </a:lnTo>
                <a:lnTo>
                  <a:pt x="13435" y="11315"/>
                </a:lnTo>
                <a:lnTo>
                  <a:pt x="13052" y="9711"/>
                </a:lnTo>
                <a:lnTo>
                  <a:pt x="12541" y="8383"/>
                </a:lnTo>
                <a:lnTo>
                  <a:pt x="11951" y="7398"/>
                </a:lnTo>
                <a:lnTo>
                  <a:pt x="11715" y="7089"/>
                </a:lnTo>
                <a:lnTo>
                  <a:pt x="11480" y="6734"/>
                </a:lnTo>
                <a:lnTo>
                  <a:pt x="10615" y="5840"/>
                </a:lnTo>
                <a:lnTo>
                  <a:pt x="10261" y="5600"/>
                </a:lnTo>
                <a:lnTo>
                  <a:pt x="9906" y="5325"/>
                </a:lnTo>
                <a:lnTo>
                  <a:pt x="2987" y="4351"/>
                </a:lnTo>
                <a:lnTo>
                  <a:pt x="2083" y="4271"/>
                </a:lnTo>
                <a:lnTo>
                  <a:pt x="1139" y="4157"/>
                </a:lnTo>
                <a:close/>
              </a:path>
              <a:path w="36195" h="34289">
                <a:moveTo>
                  <a:pt x="5936" y="4157"/>
                </a:moveTo>
                <a:lnTo>
                  <a:pt x="4521" y="4306"/>
                </a:lnTo>
                <a:lnTo>
                  <a:pt x="3813" y="4351"/>
                </a:lnTo>
                <a:lnTo>
                  <a:pt x="7487" y="4351"/>
                </a:lnTo>
                <a:lnTo>
                  <a:pt x="7115" y="4271"/>
                </a:lnTo>
                <a:lnTo>
                  <a:pt x="6565" y="4191"/>
                </a:lnTo>
                <a:lnTo>
                  <a:pt x="5936" y="4157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14403" y="301479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148"/>
                </a:moveTo>
                <a:lnTo>
                  <a:pt x="40" y="0"/>
                </a:lnTo>
                <a:lnTo>
                  <a:pt x="196" y="34"/>
                </a:lnTo>
                <a:lnTo>
                  <a:pt x="196" y="263"/>
                </a:lnTo>
                <a:lnTo>
                  <a:pt x="0" y="148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05912" y="372737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05833" y="37241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84944" y="254879"/>
            <a:ext cx="33655" cy="38100"/>
          </a:xfrm>
          <a:custGeom>
            <a:avLst/>
            <a:gdLst/>
            <a:ahLst/>
            <a:cxnLst/>
            <a:rect l="l" t="t" r="r" b="b"/>
            <a:pathLst>
              <a:path w="33654" h="38100">
                <a:moveTo>
                  <a:pt x="3216" y="45"/>
                </a:moveTo>
                <a:lnTo>
                  <a:pt x="3078" y="45"/>
                </a:lnTo>
                <a:lnTo>
                  <a:pt x="0" y="6653"/>
                </a:lnTo>
                <a:lnTo>
                  <a:pt x="122" y="7169"/>
                </a:lnTo>
                <a:lnTo>
                  <a:pt x="4689" y="10960"/>
                </a:lnTo>
                <a:lnTo>
                  <a:pt x="5320" y="11784"/>
                </a:lnTo>
                <a:lnTo>
                  <a:pt x="6695" y="13662"/>
                </a:lnTo>
                <a:lnTo>
                  <a:pt x="7403" y="14727"/>
                </a:lnTo>
                <a:lnTo>
                  <a:pt x="9723" y="18324"/>
                </a:lnTo>
                <a:lnTo>
                  <a:pt x="10508" y="19652"/>
                </a:lnTo>
                <a:lnTo>
                  <a:pt x="11885" y="20282"/>
                </a:lnTo>
                <a:lnTo>
                  <a:pt x="16288" y="28619"/>
                </a:lnTo>
                <a:lnTo>
                  <a:pt x="16131" y="29249"/>
                </a:lnTo>
                <a:lnTo>
                  <a:pt x="16013" y="29994"/>
                </a:lnTo>
                <a:lnTo>
                  <a:pt x="15895" y="30933"/>
                </a:lnTo>
                <a:lnTo>
                  <a:pt x="16288" y="31918"/>
                </a:lnTo>
                <a:lnTo>
                  <a:pt x="17298" y="34815"/>
                </a:lnTo>
                <a:lnTo>
                  <a:pt x="17271" y="35044"/>
                </a:lnTo>
                <a:lnTo>
                  <a:pt x="17173" y="35239"/>
                </a:lnTo>
                <a:lnTo>
                  <a:pt x="17075" y="36293"/>
                </a:lnTo>
                <a:lnTo>
                  <a:pt x="22500" y="38056"/>
                </a:lnTo>
                <a:lnTo>
                  <a:pt x="23326" y="38022"/>
                </a:lnTo>
                <a:lnTo>
                  <a:pt x="24269" y="37907"/>
                </a:lnTo>
                <a:lnTo>
                  <a:pt x="24191" y="37438"/>
                </a:lnTo>
                <a:lnTo>
                  <a:pt x="25684" y="37438"/>
                </a:lnTo>
                <a:lnTo>
                  <a:pt x="31661" y="34334"/>
                </a:lnTo>
                <a:lnTo>
                  <a:pt x="32212" y="33865"/>
                </a:lnTo>
                <a:lnTo>
                  <a:pt x="32526" y="33006"/>
                </a:lnTo>
                <a:lnTo>
                  <a:pt x="33548" y="30429"/>
                </a:lnTo>
                <a:lnTo>
                  <a:pt x="33344" y="28619"/>
                </a:lnTo>
                <a:lnTo>
                  <a:pt x="33169" y="26627"/>
                </a:lnTo>
                <a:lnTo>
                  <a:pt x="33043" y="24909"/>
                </a:lnTo>
                <a:lnTo>
                  <a:pt x="32925" y="22824"/>
                </a:lnTo>
                <a:lnTo>
                  <a:pt x="33045" y="9517"/>
                </a:lnTo>
                <a:lnTo>
                  <a:pt x="33097" y="8772"/>
                </a:lnTo>
                <a:lnTo>
                  <a:pt x="12592" y="8772"/>
                </a:lnTo>
                <a:lnTo>
                  <a:pt x="11137" y="8692"/>
                </a:lnTo>
                <a:lnTo>
                  <a:pt x="9408" y="8497"/>
                </a:lnTo>
                <a:lnTo>
                  <a:pt x="7875" y="8188"/>
                </a:lnTo>
                <a:lnTo>
                  <a:pt x="6617" y="7867"/>
                </a:lnTo>
                <a:lnTo>
                  <a:pt x="6066" y="7753"/>
                </a:lnTo>
                <a:lnTo>
                  <a:pt x="4533" y="7089"/>
                </a:lnTo>
                <a:lnTo>
                  <a:pt x="3904" y="6653"/>
                </a:lnTo>
                <a:lnTo>
                  <a:pt x="3511" y="6150"/>
                </a:lnTo>
                <a:lnTo>
                  <a:pt x="3550" y="5130"/>
                </a:lnTo>
                <a:lnTo>
                  <a:pt x="3786" y="4626"/>
                </a:lnTo>
                <a:lnTo>
                  <a:pt x="4101" y="4111"/>
                </a:lnTo>
                <a:lnTo>
                  <a:pt x="4926" y="3092"/>
                </a:lnTo>
                <a:lnTo>
                  <a:pt x="5791" y="2279"/>
                </a:lnTo>
                <a:lnTo>
                  <a:pt x="5988" y="1328"/>
                </a:lnTo>
                <a:lnTo>
                  <a:pt x="3216" y="45"/>
                </a:lnTo>
                <a:close/>
              </a:path>
              <a:path w="33654" h="38100">
                <a:moveTo>
                  <a:pt x="25684" y="37438"/>
                </a:moveTo>
                <a:lnTo>
                  <a:pt x="24191" y="37438"/>
                </a:lnTo>
                <a:lnTo>
                  <a:pt x="24426" y="37472"/>
                </a:lnTo>
                <a:lnTo>
                  <a:pt x="25135" y="37472"/>
                </a:lnTo>
                <a:lnTo>
                  <a:pt x="25684" y="37438"/>
                </a:lnTo>
                <a:close/>
              </a:path>
              <a:path w="33654" h="38100">
                <a:moveTo>
                  <a:pt x="30717" y="3092"/>
                </a:moveTo>
                <a:lnTo>
                  <a:pt x="28240" y="4695"/>
                </a:lnTo>
                <a:lnTo>
                  <a:pt x="27022" y="5371"/>
                </a:lnTo>
                <a:lnTo>
                  <a:pt x="25803" y="5955"/>
                </a:lnTo>
                <a:lnTo>
                  <a:pt x="25449" y="6150"/>
                </a:lnTo>
                <a:lnTo>
                  <a:pt x="24820" y="6424"/>
                </a:lnTo>
                <a:lnTo>
                  <a:pt x="23365" y="7008"/>
                </a:lnTo>
                <a:lnTo>
                  <a:pt x="23168" y="7054"/>
                </a:lnTo>
                <a:lnTo>
                  <a:pt x="23011" y="7089"/>
                </a:lnTo>
                <a:lnTo>
                  <a:pt x="22749" y="7203"/>
                </a:lnTo>
                <a:lnTo>
                  <a:pt x="21164" y="7719"/>
                </a:lnTo>
                <a:lnTo>
                  <a:pt x="20888" y="7753"/>
                </a:lnTo>
                <a:lnTo>
                  <a:pt x="20416" y="7913"/>
                </a:lnTo>
                <a:lnTo>
                  <a:pt x="20062" y="7993"/>
                </a:lnTo>
                <a:lnTo>
                  <a:pt x="19826" y="8028"/>
                </a:lnTo>
                <a:lnTo>
                  <a:pt x="19591" y="8108"/>
                </a:lnTo>
                <a:lnTo>
                  <a:pt x="19237" y="8188"/>
                </a:lnTo>
                <a:lnTo>
                  <a:pt x="19001" y="8222"/>
                </a:lnTo>
                <a:lnTo>
                  <a:pt x="18843" y="8222"/>
                </a:lnTo>
                <a:lnTo>
                  <a:pt x="18647" y="8303"/>
                </a:lnTo>
                <a:lnTo>
                  <a:pt x="18372" y="8337"/>
                </a:lnTo>
                <a:lnTo>
                  <a:pt x="18214" y="8337"/>
                </a:lnTo>
                <a:lnTo>
                  <a:pt x="17978" y="8417"/>
                </a:lnTo>
                <a:lnTo>
                  <a:pt x="17743" y="8417"/>
                </a:lnTo>
                <a:lnTo>
                  <a:pt x="17507" y="8463"/>
                </a:lnTo>
                <a:lnTo>
                  <a:pt x="17271" y="8497"/>
                </a:lnTo>
                <a:lnTo>
                  <a:pt x="16171" y="8658"/>
                </a:lnTo>
                <a:lnTo>
                  <a:pt x="15188" y="8738"/>
                </a:lnTo>
                <a:lnTo>
                  <a:pt x="14284" y="8772"/>
                </a:lnTo>
                <a:lnTo>
                  <a:pt x="33097" y="8772"/>
                </a:lnTo>
                <a:lnTo>
                  <a:pt x="33340" y="5600"/>
                </a:lnTo>
                <a:lnTo>
                  <a:pt x="33437" y="4626"/>
                </a:lnTo>
                <a:lnTo>
                  <a:pt x="33392" y="3882"/>
                </a:lnTo>
                <a:lnTo>
                  <a:pt x="30717" y="3092"/>
                </a:lnTo>
                <a:close/>
              </a:path>
              <a:path w="33654" h="38100">
                <a:moveTo>
                  <a:pt x="3117" y="0"/>
                </a:move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78804" y="250555"/>
            <a:ext cx="61594" cy="158750"/>
          </a:xfrm>
          <a:custGeom>
            <a:avLst/>
            <a:gdLst/>
            <a:ahLst/>
            <a:cxnLst/>
            <a:rect l="l" t="t" r="r" b="b"/>
            <a:pathLst>
              <a:path w="61595" h="158750">
                <a:moveTo>
                  <a:pt x="3085" y="154939"/>
                </a:moveTo>
                <a:lnTo>
                  <a:pt x="2849" y="158749"/>
                </a:lnTo>
                <a:lnTo>
                  <a:pt x="3282" y="158749"/>
                </a:lnTo>
                <a:lnTo>
                  <a:pt x="3085" y="154939"/>
                </a:lnTo>
                <a:close/>
              </a:path>
              <a:path w="61595" h="158750">
                <a:moveTo>
                  <a:pt x="47353" y="90169"/>
                </a:moveTo>
                <a:lnTo>
                  <a:pt x="11971" y="90169"/>
                </a:lnTo>
                <a:lnTo>
                  <a:pt x="11223" y="91439"/>
                </a:lnTo>
                <a:lnTo>
                  <a:pt x="9809" y="93979"/>
                </a:lnTo>
                <a:lnTo>
                  <a:pt x="8472" y="96519"/>
                </a:lnTo>
                <a:lnTo>
                  <a:pt x="7293" y="97789"/>
                </a:lnTo>
                <a:lnTo>
                  <a:pt x="5209" y="101599"/>
                </a:lnTo>
                <a:lnTo>
                  <a:pt x="3636" y="105409"/>
                </a:lnTo>
                <a:lnTo>
                  <a:pt x="1827" y="109219"/>
                </a:lnTo>
                <a:lnTo>
                  <a:pt x="1434" y="111759"/>
                </a:lnTo>
                <a:lnTo>
                  <a:pt x="1120" y="114299"/>
                </a:lnTo>
                <a:lnTo>
                  <a:pt x="845" y="115569"/>
                </a:lnTo>
                <a:lnTo>
                  <a:pt x="608" y="118109"/>
                </a:lnTo>
                <a:lnTo>
                  <a:pt x="255" y="123189"/>
                </a:lnTo>
                <a:lnTo>
                  <a:pt x="97" y="126999"/>
                </a:lnTo>
                <a:lnTo>
                  <a:pt x="0" y="143509"/>
                </a:lnTo>
                <a:lnTo>
                  <a:pt x="98" y="147319"/>
                </a:lnTo>
                <a:lnTo>
                  <a:pt x="1042" y="148589"/>
                </a:lnTo>
                <a:lnTo>
                  <a:pt x="1749" y="149859"/>
                </a:lnTo>
                <a:lnTo>
                  <a:pt x="2889" y="154939"/>
                </a:lnTo>
                <a:lnTo>
                  <a:pt x="3046" y="154939"/>
                </a:lnTo>
                <a:lnTo>
                  <a:pt x="2929" y="152399"/>
                </a:lnTo>
                <a:lnTo>
                  <a:pt x="3990" y="152399"/>
                </a:lnTo>
                <a:lnTo>
                  <a:pt x="5366" y="149859"/>
                </a:lnTo>
                <a:lnTo>
                  <a:pt x="7293" y="146049"/>
                </a:lnTo>
                <a:lnTo>
                  <a:pt x="8472" y="143509"/>
                </a:lnTo>
                <a:lnTo>
                  <a:pt x="10516" y="140969"/>
                </a:lnTo>
                <a:lnTo>
                  <a:pt x="26676" y="121919"/>
                </a:lnTo>
                <a:lnTo>
                  <a:pt x="26439" y="119379"/>
                </a:lnTo>
                <a:lnTo>
                  <a:pt x="26479" y="118109"/>
                </a:lnTo>
                <a:lnTo>
                  <a:pt x="26518" y="116839"/>
                </a:lnTo>
                <a:lnTo>
                  <a:pt x="26754" y="116839"/>
                </a:lnTo>
                <a:lnTo>
                  <a:pt x="27068" y="115569"/>
                </a:lnTo>
                <a:lnTo>
                  <a:pt x="28090" y="115569"/>
                </a:lnTo>
                <a:lnTo>
                  <a:pt x="28405" y="114299"/>
                </a:lnTo>
                <a:lnTo>
                  <a:pt x="33712" y="114299"/>
                </a:lnTo>
                <a:lnTo>
                  <a:pt x="32808" y="109219"/>
                </a:lnTo>
                <a:lnTo>
                  <a:pt x="32651" y="106679"/>
                </a:lnTo>
                <a:lnTo>
                  <a:pt x="32612" y="104139"/>
                </a:lnTo>
                <a:lnTo>
                  <a:pt x="32769" y="102869"/>
                </a:lnTo>
                <a:lnTo>
                  <a:pt x="33162" y="100329"/>
                </a:lnTo>
                <a:lnTo>
                  <a:pt x="33437" y="100329"/>
                </a:lnTo>
                <a:lnTo>
                  <a:pt x="33792" y="99059"/>
                </a:lnTo>
                <a:lnTo>
                  <a:pt x="34224" y="99059"/>
                </a:lnTo>
                <a:lnTo>
                  <a:pt x="34734" y="97789"/>
                </a:lnTo>
                <a:lnTo>
                  <a:pt x="43696" y="97789"/>
                </a:lnTo>
                <a:lnTo>
                  <a:pt x="44018" y="96519"/>
                </a:lnTo>
                <a:lnTo>
                  <a:pt x="44214" y="95249"/>
                </a:lnTo>
                <a:lnTo>
                  <a:pt x="44685" y="93979"/>
                </a:lnTo>
                <a:lnTo>
                  <a:pt x="44996" y="93979"/>
                </a:lnTo>
                <a:lnTo>
                  <a:pt x="45582" y="92709"/>
                </a:lnTo>
                <a:lnTo>
                  <a:pt x="46054" y="91439"/>
                </a:lnTo>
                <a:lnTo>
                  <a:pt x="46330" y="91439"/>
                </a:lnTo>
                <a:lnTo>
                  <a:pt x="47353" y="90169"/>
                </a:lnTo>
                <a:close/>
              </a:path>
              <a:path w="61595" h="158750">
                <a:moveTo>
                  <a:pt x="3080" y="154849"/>
                </a:moveTo>
                <a:close/>
              </a:path>
              <a:path w="61595" h="158750">
                <a:moveTo>
                  <a:pt x="3990" y="152399"/>
                </a:moveTo>
                <a:lnTo>
                  <a:pt x="2929" y="152399"/>
                </a:lnTo>
                <a:lnTo>
                  <a:pt x="3046" y="153669"/>
                </a:lnTo>
                <a:lnTo>
                  <a:pt x="3080" y="154849"/>
                </a:lnTo>
                <a:lnTo>
                  <a:pt x="3990" y="152399"/>
                </a:lnTo>
                <a:close/>
              </a:path>
              <a:path w="61595" h="158750">
                <a:moveTo>
                  <a:pt x="43696" y="97789"/>
                </a:moveTo>
                <a:lnTo>
                  <a:pt x="40828" y="97789"/>
                </a:lnTo>
                <a:lnTo>
                  <a:pt x="42166" y="99059"/>
                </a:lnTo>
                <a:lnTo>
                  <a:pt x="43581" y="100329"/>
                </a:lnTo>
                <a:lnTo>
                  <a:pt x="43696" y="97789"/>
                </a:lnTo>
                <a:close/>
              </a:path>
              <a:path w="61595" h="158750">
                <a:moveTo>
                  <a:pt x="57024" y="91439"/>
                </a:moveTo>
                <a:lnTo>
                  <a:pt x="55529" y="91439"/>
                </a:lnTo>
                <a:lnTo>
                  <a:pt x="56081" y="92709"/>
                </a:lnTo>
                <a:lnTo>
                  <a:pt x="56553" y="92709"/>
                </a:lnTo>
                <a:lnTo>
                  <a:pt x="57024" y="91439"/>
                </a:lnTo>
                <a:close/>
              </a:path>
              <a:path w="61595" h="158750">
                <a:moveTo>
                  <a:pt x="58094" y="90169"/>
                </a:moveTo>
                <a:lnTo>
                  <a:pt x="54000" y="90169"/>
                </a:lnTo>
                <a:lnTo>
                  <a:pt x="54632" y="91439"/>
                </a:lnTo>
                <a:lnTo>
                  <a:pt x="57346" y="91439"/>
                </a:lnTo>
                <a:lnTo>
                  <a:pt x="58094" y="90169"/>
                </a:lnTo>
                <a:close/>
              </a:path>
              <a:path w="61595" h="158750">
                <a:moveTo>
                  <a:pt x="60210" y="54610"/>
                </a:moveTo>
                <a:lnTo>
                  <a:pt x="36189" y="54609"/>
                </a:lnTo>
                <a:lnTo>
                  <a:pt x="36150" y="58419"/>
                </a:lnTo>
                <a:lnTo>
                  <a:pt x="36072" y="59689"/>
                </a:lnTo>
                <a:lnTo>
                  <a:pt x="29545" y="72389"/>
                </a:lnTo>
                <a:lnTo>
                  <a:pt x="26950" y="76199"/>
                </a:lnTo>
                <a:lnTo>
                  <a:pt x="25221" y="77469"/>
                </a:lnTo>
                <a:lnTo>
                  <a:pt x="22744" y="80009"/>
                </a:lnTo>
                <a:lnTo>
                  <a:pt x="21289" y="81279"/>
                </a:lnTo>
                <a:lnTo>
                  <a:pt x="20070" y="82549"/>
                </a:lnTo>
                <a:lnTo>
                  <a:pt x="18222" y="83819"/>
                </a:lnTo>
                <a:lnTo>
                  <a:pt x="17122" y="85089"/>
                </a:lnTo>
                <a:lnTo>
                  <a:pt x="16178" y="85089"/>
                </a:lnTo>
                <a:lnTo>
                  <a:pt x="14409" y="87629"/>
                </a:lnTo>
                <a:lnTo>
                  <a:pt x="12758" y="90169"/>
                </a:lnTo>
                <a:lnTo>
                  <a:pt x="50423" y="90169"/>
                </a:lnTo>
                <a:lnTo>
                  <a:pt x="51090" y="88899"/>
                </a:lnTo>
                <a:lnTo>
                  <a:pt x="58933" y="88899"/>
                </a:lnTo>
                <a:lnTo>
                  <a:pt x="61509" y="73660"/>
                </a:lnTo>
                <a:lnTo>
                  <a:pt x="61429" y="66040"/>
                </a:lnTo>
                <a:lnTo>
                  <a:pt x="61072" y="60960"/>
                </a:lnTo>
                <a:lnTo>
                  <a:pt x="60796" y="58420"/>
                </a:lnTo>
                <a:lnTo>
                  <a:pt x="60210" y="54610"/>
                </a:lnTo>
                <a:close/>
              </a:path>
              <a:path w="61595" h="158750">
                <a:moveTo>
                  <a:pt x="58933" y="88899"/>
                </a:moveTo>
                <a:lnTo>
                  <a:pt x="51090" y="88899"/>
                </a:lnTo>
                <a:lnTo>
                  <a:pt x="52068" y="90169"/>
                </a:lnTo>
                <a:lnTo>
                  <a:pt x="58519" y="90169"/>
                </a:lnTo>
                <a:lnTo>
                  <a:pt x="58933" y="88899"/>
                </a:lnTo>
                <a:close/>
              </a:path>
              <a:path w="61595" h="158750">
                <a:moveTo>
                  <a:pt x="44766" y="3810"/>
                </a:moveTo>
                <a:lnTo>
                  <a:pt x="40553" y="3809"/>
                </a:lnTo>
                <a:lnTo>
                  <a:pt x="41457" y="5080"/>
                </a:lnTo>
                <a:lnTo>
                  <a:pt x="42283" y="5080"/>
                </a:lnTo>
                <a:lnTo>
                  <a:pt x="42952" y="6350"/>
                </a:lnTo>
                <a:lnTo>
                  <a:pt x="43541" y="7620"/>
                </a:lnTo>
                <a:lnTo>
                  <a:pt x="44053" y="8890"/>
                </a:lnTo>
                <a:lnTo>
                  <a:pt x="44444" y="8890"/>
                </a:lnTo>
                <a:lnTo>
                  <a:pt x="45352" y="16510"/>
                </a:lnTo>
                <a:lnTo>
                  <a:pt x="44881" y="20319"/>
                </a:lnTo>
                <a:lnTo>
                  <a:pt x="44490" y="22859"/>
                </a:lnTo>
                <a:lnTo>
                  <a:pt x="44018" y="24129"/>
                </a:lnTo>
                <a:lnTo>
                  <a:pt x="43502" y="26669"/>
                </a:lnTo>
                <a:lnTo>
                  <a:pt x="42283" y="30479"/>
                </a:lnTo>
                <a:lnTo>
                  <a:pt x="41497" y="31749"/>
                </a:lnTo>
                <a:lnTo>
                  <a:pt x="39492" y="35559"/>
                </a:lnTo>
                <a:lnTo>
                  <a:pt x="36701" y="44449"/>
                </a:lnTo>
                <a:lnTo>
                  <a:pt x="36308" y="45719"/>
                </a:lnTo>
                <a:lnTo>
                  <a:pt x="36150" y="46989"/>
                </a:lnTo>
                <a:lnTo>
                  <a:pt x="36032" y="48259"/>
                </a:lnTo>
                <a:lnTo>
                  <a:pt x="35835" y="50799"/>
                </a:lnTo>
                <a:lnTo>
                  <a:pt x="35796" y="52069"/>
                </a:lnTo>
                <a:lnTo>
                  <a:pt x="35914" y="53339"/>
                </a:lnTo>
                <a:lnTo>
                  <a:pt x="36111" y="54609"/>
                </a:lnTo>
                <a:lnTo>
                  <a:pt x="36269" y="55879"/>
                </a:lnTo>
                <a:lnTo>
                  <a:pt x="36189" y="54609"/>
                </a:lnTo>
                <a:lnTo>
                  <a:pt x="60210" y="54610"/>
                </a:lnTo>
                <a:lnTo>
                  <a:pt x="59934" y="53340"/>
                </a:lnTo>
                <a:lnTo>
                  <a:pt x="59704" y="52070"/>
                </a:lnTo>
                <a:lnTo>
                  <a:pt x="59382" y="50800"/>
                </a:lnTo>
                <a:lnTo>
                  <a:pt x="58680" y="48260"/>
                </a:lnTo>
                <a:lnTo>
                  <a:pt x="58910" y="46990"/>
                </a:lnTo>
                <a:lnTo>
                  <a:pt x="59382" y="45720"/>
                </a:lnTo>
                <a:lnTo>
                  <a:pt x="59934" y="43180"/>
                </a:lnTo>
                <a:lnTo>
                  <a:pt x="60014" y="41910"/>
                </a:lnTo>
                <a:lnTo>
                  <a:pt x="60095" y="35560"/>
                </a:lnTo>
                <a:lnTo>
                  <a:pt x="59980" y="34290"/>
                </a:lnTo>
                <a:lnTo>
                  <a:pt x="59819" y="33020"/>
                </a:lnTo>
                <a:lnTo>
                  <a:pt x="59313" y="31750"/>
                </a:lnTo>
                <a:lnTo>
                  <a:pt x="58565" y="29210"/>
                </a:lnTo>
                <a:lnTo>
                  <a:pt x="54632" y="22860"/>
                </a:lnTo>
                <a:lnTo>
                  <a:pt x="54310" y="21590"/>
                </a:lnTo>
                <a:lnTo>
                  <a:pt x="53172" y="21590"/>
                </a:lnTo>
                <a:lnTo>
                  <a:pt x="51723" y="19050"/>
                </a:lnTo>
                <a:lnTo>
                  <a:pt x="50423" y="16510"/>
                </a:lnTo>
                <a:lnTo>
                  <a:pt x="49676" y="16510"/>
                </a:lnTo>
                <a:lnTo>
                  <a:pt x="49097" y="15240"/>
                </a:lnTo>
                <a:lnTo>
                  <a:pt x="48066" y="15240"/>
                </a:lnTo>
                <a:lnTo>
                  <a:pt x="48020" y="13970"/>
                </a:lnTo>
                <a:lnTo>
                  <a:pt x="47790" y="11430"/>
                </a:lnTo>
                <a:lnTo>
                  <a:pt x="47595" y="10160"/>
                </a:lnTo>
                <a:lnTo>
                  <a:pt x="47043" y="8890"/>
                </a:lnTo>
                <a:lnTo>
                  <a:pt x="46652" y="7620"/>
                </a:lnTo>
                <a:lnTo>
                  <a:pt x="46215" y="6350"/>
                </a:lnTo>
                <a:lnTo>
                  <a:pt x="45939" y="6350"/>
                </a:lnTo>
                <a:lnTo>
                  <a:pt x="45709" y="5080"/>
                </a:lnTo>
                <a:lnTo>
                  <a:pt x="44766" y="3810"/>
                </a:lnTo>
                <a:close/>
              </a:path>
              <a:path w="61595" h="158750">
                <a:moveTo>
                  <a:pt x="47940" y="12700"/>
                </a:moveTo>
                <a:lnTo>
                  <a:pt x="48066" y="15240"/>
                </a:lnTo>
                <a:lnTo>
                  <a:pt x="49097" y="15240"/>
                </a:lnTo>
                <a:lnTo>
                  <a:pt x="47940" y="12700"/>
                </a:lnTo>
                <a:close/>
              </a:path>
              <a:path w="61595" h="158750">
                <a:moveTo>
                  <a:pt x="39728" y="0"/>
                </a:moveTo>
                <a:lnTo>
                  <a:pt x="39492" y="0"/>
                </a:lnTo>
                <a:lnTo>
                  <a:pt x="39256" y="1269"/>
                </a:lnTo>
                <a:lnTo>
                  <a:pt x="38391" y="2539"/>
                </a:lnTo>
                <a:lnTo>
                  <a:pt x="39531" y="3809"/>
                </a:lnTo>
                <a:lnTo>
                  <a:pt x="44053" y="3810"/>
                </a:lnTo>
                <a:lnTo>
                  <a:pt x="43659" y="2540"/>
                </a:lnTo>
                <a:lnTo>
                  <a:pt x="42362" y="2540"/>
                </a:lnTo>
                <a:lnTo>
                  <a:pt x="40868" y="1270"/>
                </a:lnTo>
                <a:lnTo>
                  <a:pt x="39728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77488" y="445518"/>
            <a:ext cx="64135" cy="147320"/>
          </a:xfrm>
          <a:custGeom>
            <a:avLst/>
            <a:gdLst/>
            <a:ahLst/>
            <a:cxnLst/>
            <a:rect l="l" t="t" r="r" b="b"/>
            <a:pathLst>
              <a:path w="64135" h="147320">
                <a:moveTo>
                  <a:pt x="51263" y="88803"/>
                </a:moveTo>
                <a:lnTo>
                  <a:pt x="1610" y="88803"/>
                </a:lnTo>
                <a:lnTo>
                  <a:pt x="1532" y="89112"/>
                </a:lnTo>
                <a:lnTo>
                  <a:pt x="0" y="104619"/>
                </a:lnTo>
                <a:lnTo>
                  <a:pt x="113" y="105833"/>
                </a:lnTo>
                <a:lnTo>
                  <a:pt x="2003" y="114054"/>
                </a:lnTo>
                <a:lnTo>
                  <a:pt x="2790" y="117578"/>
                </a:lnTo>
                <a:lnTo>
                  <a:pt x="3379" y="119654"/>
                </a:lnTo>
                <a:lnTo>
                  <a:pt x="3497" y="119967"/>
                </a:lnTo>
                <a:lnTo>
                  <a:pt x="3930" y="121455"/>
                </a:lnTo>
                <a:lnTo>
                  <a:pt x="15567" y="146748"/>
                </a:lnTo>
                <a:lnTo>
                  <a:pt x="16629" y="146709"/>
                </a:lnTo>
                <a:lnTo>
                  <a:pt x="17768" y="146630"/>
                </a:lnTo>
                <a:lnTo>
                  <a:pt x="19026" y="146630"/>
                </a:lnTo>
                <a:lnTo>
                  <a:pt x="20325" y="146591"/>
                </a:lnTo>
                <a:lnTo>
                  <a:pt x="26257" y="146591"/>
                </a:lnTo>
                <a:lnTo>
                  <a:pt x="25867" y="146239"/>
                </a:lnTo>
                <a:lnTo>
                  <a:pt x="24019" y="142285"/>
                </a:lnTo>
                <a:lnTo>
                  <a:pt x="24138" y="139896"/>
                </a:lnTo>
                <a:lnTo>
                  <a:pt x="24413" y="138996"/>
                </a:lnTo>
                <a:lnTo>
                  <a:pt x="28031" y="135354"/>
                </a:lnTo>
                <a:lnTo>
                  <a:pt x="25474" y="133592"/>
                </a:lnTo>
                <a:lnTo>
                  <a:pt x="13090" y="123765"/>
                </a:lnTo>
                <a:lnTo>
                  <a:pt x="28152" y="123765"/>
                </a:lnTo>
                <a:lnTo>
                  <a:pt x="28227" y="122434"/>
                </a:lnTo>
                <a:lnTo>
                  <a:pt x="38370" y="104619"/>
                </a:lnTo>
                <a:lnTo>
                  <a:pt x="44465" y="97060"/>
                </a:lnTo>
                <a:lnTo>
                  <a:pt x="49140" y="91345"/>
                </a:lnTo>
                <a:lnTo>
                  <a:pt x="51263" y="88803"/>
                </a:lnTo>
                <a:close/>
              </a:path>
              <a:path w="64135" h="147320">
                <a:moveTo>
                  <a:pt x="26257" y="146591"/>
                </a:moveTo>
                <a:lnTo>
                  <a:pt x="21740" y="146591"/>
                </a:lnTo>
                <a:lnTo>
                  <a:pt x="24767" y="146670"/>
                </a:lnTo>
                <a:lnTo>
                  <a:pt x="26457" y="146748"/>
                </a:lnTo>
                <a:lnTo>
                  <a:pt x="26257" y="146591"/>
                </a:lnTo>
                <a:close/>
              </a:path>
              <a:path w="64135" h="147320">
                <a:moveTo>
                  <a:pt x="28152" y="123765"/>
                </a:moveTo>
                <a:lnTo>
                  <a:pt x="13090" y="123765"/>
                </a:lnTo>
                <a:lnTo>
                  <a:pt x="14152" y="124744"/>
                </a:lnTo>
                <a:lnTo>
                  <a:pt x="17061" y="127210"/>
                </a:lnTo>
                <a:lnTo>
                  <a:pt x="28031" y="135354"/>
                </a:lnTo>
                <a:lnTo>
                  <a:pt x="29249" y="135119"/>
                </a:lnTo>
                <a:lnTo>
                  <a:pt x="30664" y="134963"/>
                </a:lnTo>
                <a:lnTo>
                  <a:pt x="28187" y="125331"/>
                </a:lnTo>
                <a:lnTo>
                  <a:pt x="28152" y="123765"/>
                </a:lnTo>
                <a:close/>
              </a:path>
              <a:path w="64135" h="147320">
                <a:moveTo>
                  <a:pt x="1555" y="88984"/>
                </a:moveTo>
                <a:lnTo>
                  <a:pt x="1516" y="89112"/>
                </a:lnTo>
                <a:lnTo>
                  <a:pt x="1555" y="88984"/>
                </a:lnTo>
                <a:close/>
              </a:path>
              <a:path w="64135" h="147320">
                <a:moveTo>
                  <a:pt x="62898" y="19068"/>
                </a:moveTo>
                <a:lnTo>
                  <a:pt x="59444" y="19068"/>
                </a:lnTo>
                <a:lnTo>
                  <a:pt x="59364" y="19503"/>
                </a:lnTo>
                <a:lnTo>
                  <a:pt x="37702" y="52315"/>
                </a:lnTo>
                <a:lnTo>
                  <a:pt x="29249" y="58373"/>
                </a:lnTo>
                <a:lnTo>
                  <a:pt x="24689" y="61591"/>
                </a:lnTo>
                <a:lnTo>
                  <a:pt x="1555" y="88984"/>
                </a:lnTo>
                <a:lnTo>
                  <a:pt x="1610" y="88803"/>
                </a:lnTo>
                <a:lnTo>
                  <a:pt x="51263" y="88803"/>
                </a:lnTo>
                <a:lnTo>
                  <a:pt x="57984" y="81244"/>
                </a:lnTo>
                <a:lnTo>
                  <a:pt x="58887" y="79950"/>
                </a:lnTo>
                <a:lnTo>
                  <a:pt x="63929" y="68280"/>
                </a:lnTo>
                <a:lnTo>
                  <a:pt x="63848" y="66058"/>
                </a:lnTo>
                <a:lnTo>
                  <a:pt x="63687" y="65382"/>
                </a:lnTo>
                <a:lnTo>
                  <a:pt x="63492" y="64878"/>
                </a:lnTo>
                <a:lnTo>
                  <a:pt x="63136" y="64214"/>
                </a:lnTo>
                <a:lnTo>
                  <a:pt x="62986" y="64019"/>
                </a:lnTo>
                <a:lnTo>
                  <a:pt x="62364" y="61591"/>
                </a:lnTo>
                <a:lnTo>
                  <a:pt x="59855" y="36487"/>
                </a:lnTo>
                <a:lnTo>
                  <a:pt x="60077" y="32845"/>
                </a:lnTo>
                <a:lnTo>
                  <a:pt x="60340" y="30269"/>
                </a:lnTo>
                <a:lnTo>
                  <a:pt x="60548" y="28585"/>
                </a:lnTo>
                <a:lnTo>
                  <a:pt x="61125" y="25218"/>
                </a:lnTo>
                <a:lnTo>
                  <a:pt x="60698" y="25218"/>
                </a:lnTo>
                <a:lnTo>
                  <a:pt x="61526" y="23294"/>
                </a:lnTo>
                <a:lnTo>
                  <a:pt x="62584" y="20752"/>
                </a:lnTo>
                <a:lnTo>
                  <a:pt x="62860" y="19812"/>
                </a:lnTo>
                <a:lnTo>
                  <a:pt x="62898" y="19068"/>
                </a:lnTo>
                <a:close/>
              </a:path>
              <a:path w="64135" h="147320">
                <a:moveTo>
                  <a:pt x="61445" y="23809"/>
                </a:moveTo>
                <a:lnTo>
                  <a:pt x="61018" y="24588"/>
                </a:lnTo>
                <a:lnTo>
                  <a:pt x="60893" y="24863"/>
                </a:lnTo>
                <a:lnTo>
                  <a:pt x="60698" y="25218"/>
                </a:lnTo>
                <a:lnTo>
                  <a:pt x="61125" y="25218"/>
                </a:lnTo>
                <a:lnTo>
                  <a:pt x="61272" y="24508"/>
                </a:lnTo>
                <a:lnTo>
                  <a:pt x="61411" y="24004"/>
                </a:lnTo>
                <a:lnTo>
                  <a:pt x="61445" y="23809"/>
                </a:lnTo>
                <a:close/>
              </a:path>
              <a:path w="64135" h="147320">
                <a:moveTo>
                  <a:pt x="59364" y="19246"/>
                </a:moveTo>
                <a:lnTo>
                  <a:pt x="59254" y="19503"/>
                </a:lnTo>
                <a:lnTo>
                  <a:pt x="59364" y="19246"/>
                </a:lnTo>
                <a:close/>
              </a:path>
              <a:path w="64135" h="147320">
                <a:moveTo>
                  <a:pt x="58191" y="0"/>
                </a:moveTo>
                <a:lnTo>
                  <a:pt x="55626" y="2393"/>
                </a:lnTo>
                <a:lnTo>
                  <a:pt x="56063" y="2897"/>
                </a:lnTo>
                <a:lnTo>
                  <a:pt x="56454" y="3412"/>
                </a:lnTo>
                <a:lnTo>
                  <a:pt x="59364" y="19246"/>
                </a:lnTo>
                <a:lnTo>
                  <a:pt x="59444" y="19068"/>
                </a:lnTo>
                <a:lnTo>
                  <a:pt x="62898" y="19068"/>
                </a:lnTo>
                <a:lnTo>
                  <a:pt x="62787" y="12769"/>
                </a:lnTo>
                <a:lnTo>
                  <a:pt x="62515" y="10421"/>
                </a:lnTo>
                <a:lnTo>
                  <a:pt x="58731" y="584"/>
                </a:lnTo>
                <a:lnTo>
                  <a:pt x="58191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49965" y="260326"/>
            <a:ext cx="67310" cy="59055"/>
          </a:xfrm>
          <a:custGeom>
            <a:avLst/>
            <a:gdLst/>
            <a:ahLst/>
            <a:cxnLst/>
            <a:rect l="l" t="t" r="r" b="b"/>
            <a:pathLst>
              <a:path w="67310" h="59054">
                <a:moveTo>
                  <a:pt x="45199" y="55626"/>
                </a:moveTo>
                <a:lnTo>
                  <a:pt x="32632" y="55626"/>
                </a:lnTo>
                <a:lnTo>
                  <a:pt x="32868" y="56261"/>
                </a:lnTo>
                <a:lnTo>
                  <a:pt x="33182" y="56896"/>
                </a:lnTo>
                <a:lnTo>
                  <a:pt x="33536" y="57404"/>
                </a:lnTo>
                <a:lnTo>
                  <a:pt x="33929" y="57785"/>
                </a:lnTo>
                <a:lnTo>
                  <a:pt x="34362" y="58039"/>
                </a:lnTo>
                <a:lnTo>
                  <a:pt x="34794" y="58420"/>
                </a:lnTo>
                <a:lnTo>
                  <a:pt x="35265" y="58547"/>
                </a:lnTo>
                <a:lnTo>
                  <a:pt x="35777" y="58801"/>
                </a:lnTo>
                <a:lnTo>
                  <a:pt x="38411" y="58801"/>
                </a:lnTo>
                <a:lnTo>
                  <a:pt x="39512" y="58547"/>
                </a:lnTo>
                <a:lnTo>
                  <a:pt x="41123" y="57912"/>
                </a:lnTo>
                <a:lnTo>
                  <a:pt x="42146" y="57404"/>
                </a:lnTo>
                <a:lnTo>
                  <a:pt x="43051" y="57023"/>
                </a:lnTo>
                <a:lnTo>
                  <a:pt x="43876" y="56515"/>
                </a:lnTo>
                <a:lnTo>
                  <a:pt x="45055" y="55753"/>
                </a:lnTo>
                <a:lnTo>
                  <a:pt x="45199" y="55626"/>
                </a:lnTo>
                <a:close/>
              </a:path>
              <a:path w="67310" h="59054">
                <a:moveTo>
                  <a:pt x="6566" y="29590"/>
                </a:moveTo>
                <a:lnTo>
                  <a:pt x="5386" y="29717"/>
                </a:lnTo>
                <a:lnTo>
                  <a:pt x="3499" y="30225"/>
                </a:lnTo>
                <a:lnTo>
                  <a:pt x="2751" y="30733"/>
                </a:lnTo>
                <a:lnTo>
                  <a:pt x="2398" y="30860"/>
                </a:lnTo>
                <a:lnTo>
                  <a:pt x="0" y="38099"/>
                </a:lnTo>
                <a:lnTo>
                  <a:pt x="118" y="39115"/>
                </a:lnTo>
                <a:lnTo>
                  <a:pt x="9789" y="48894"/>
                </a:lnTo>
                <a:lnTo>
                  <a:pt x="10418" y="49148"/>
                </a:lnTo>
                <a:lnTo>
                  <a:pt x="12856" y="49783"/>
                </a:lnTo>
                <a:lnTo>
                  <a:pt x="13563" y="49910"/>
                </a:lnTo>
                <a:lnTo>
                  <a:pt x="13878" y="51180"/>
                </a:lnTo>
                <a:lnTo>
                  <a:pt x="24100" y="58292"/>
                </a:lnTo>
                <a:lnTo>
                  <a:pt x="26537" y="57911"/>
                </a:lnTo>
                <a:lnTo>
                  <a:pt x="28032" y="57531"/>
                </a:lnTo>
                <a:lnTo>
                  <a:pt x="29408" y="57023"/>
                </a:lnTo>
                <a:lnTo>
                  <a:pt x="31924" y="56007"/>
                </a:lnTo>
                <a:lnTo>
                  <a:pt x="32632" y="55626"/>
                </a:lnTo>
                <a:lnTo>
                  <a:pt x="45199" y="55626"/>
                </a:lnTo>
                <a:lnTo>
                  <a:pt x="45488" y="55372"/>
                </a:lnTo>
                <a:lnTo>
                  <a:pt x="46942" y="54483"/>
                </a:lnTo>
                <a:lnTo>
                  <a:pt x="47690" y="54229"/>
                </a:lnTo>
                <a:lnTo>
                  <a:pt x="48437" y="53848"/>
                </a:lnTo>
                <a:lnTo>
                  <a:pt x="49931" y="53340"/>
                </a:lnTo>
                <a:lnTo>
                  <a:pt x="51386" y="53213"/>
                </a:lnTo>
                <a:lnTo>
                  <a:pt x="52132" y="53086"/>
                </a:lnTo>
                <a:lnTo>
                  <a:pt x="65058" y="47498"/>
                </a:lnTo>
                <a:lnTo>
                  <a:pt x="65048" y="44704"/>
                </a:lnTo>
                <a:lnTo>
                  <a:pt x="64870" y="43942"/>
                </a:lnTo>
                <a:lnTo>
                  <a:pt x="64714" y="42926"/>
                </a:lnTo>
                <a:lnTo>
                  <a:pt x="64634" y="41529"/>
                </a:lnTo>
                <a:lnTo>
                  <a:pt x="64163" y="41148"/>
                </a:lnTo>
                <a:lnTo>
                  <a:pt x="64639" y="41148"/>
                </a:lnTo>
                <a:lnTo>
                  <a:pt x="64695" y="39624"/>
                </a:lnTo>
                <a:lnTo>
                  <a:pt x="61764" y="39624"/>
                </a:lnTo>
                <a:lnTo>
                  <a:pt x="60428" y="38735"/>
                </a:lnTo>
                <a:lnTo>
                  <a:pt x="57990" y="37592"/>
                </a:lnTo>
                <a:lnTo>
                  <a:pt x="57598" y="37465"/>
                </a:lnTo>
                <a:lnTo>
                  <a:pt x="57244" y="37465"/>
                </a:lnTo>
                <a:lnTo>
                  <a:pt x="56418" y="37084"/>
                </a:lnTo>
                <a:lnTo>
                  <a:pt x="52089" y="32639"/>
                </a:lnTo>
                <a:lnTo>
                  <a:pt x="14743" y="32638"/>
                </a:lnTo>
                <a:lnTo>
                  <a:pt x="7195" y="29717"/>
                </a:lnTo>
                <a:lnTo>
                  <a:pt x="6566" y="29590"/>
                </a:lnTo>
                <a:close/>
              </a:path>
              <a:path w="67310" h="59054">
                <a:moveTo>
                  <a:pt x="63848" y="53086"/>
                </a:moveTo>
                <a:lnTo>
                  <a:pt x="54216" y="53086"/>
                </a:lnTo>
                <a:lnTo>
                  <a:pt x="55592" y="53213"/>
                </a:lnTo>
                <a:lnTo>
                  <a:pt x="56221" y="53340"/>
                </a:lnTo>
                <a:lnTo>
                  <a:pt x="56850" y="53594"/>
                </a:lnTo>
                <a:lnTo>
                  <a:pt x="58030" y="53848"/>
                </a:lnTo>
                <a:lnTo>
                  <a:pt x="59092" y="54229"/>
                </a:lnTo>
                <a:lnTo>
                  <a:pt x="60860" y="54991"/>
                </a:lnTo>
                <a:lnTo>
                  <a:pt x="62433" y="55880"/>
                </a:lnTo>
                <a:lnTo>
                  <a:pt x="63848" y="53086"/>
                </a:lnTo>
                <a:close/>
              </a:path>
              <a:path w="67310" h="59054">
                <a:moveTo>
                  <a:pt x="65048" y="44704"/>
                </a:moveTo>
                <a:lnTo>
                  <a:pt x="65107" y="44958"/>
                </a:lnTo>
                <a:lnTo>
                  <a:pt x="65048" y="44704"/>
                </a:lnTo>
                <a:close/>
              </a:path>
              <a:path w="67310" h="59054">
                <a:moveTo>
                  <a:pt x="64639" y="41148"/>
                </a:moveTo>
                <a:lnTo>
                  <a:pt x="64163" y="41148"/>
                </a:lnTo>
                <a:lnTo>
                  <a:pt x="64634" y="41275"/>
                </a:lnTo>
                <a:close/>
              </a:path>
              <a:path w="67310" h="59054">
                <a:moveTo>
                  <a:pt x="66915" y="29210"/>
                </a:moveTo>
                <a:lnTo>
                  <a:pt x="65185" y="30353"/>
                </a:lnTo>
                <a:lnTo>
                  <a:pt x="63652" y="31115"/>
                </a:lnTo>
                <a:lnTo>
                  <a:pt x="62315" y="31623"/>
                </a:lnTo>
                <a:lnTo>
                  <a:pt x="61214" y="31877"/>
                </a:lnTo>
                <a:lnTo>
                  <a:pt x="60311" y="32131"/>
                </a:lnTo>
                <a:lnTo>
                  <a:pt x="59191" y="32131"/>
                </a:lnTo>
                <a:lnTo>
                  <a:pt x="59406" y="33401"/>
                </a:lnTo>
                <a:lnTo>
                  <a:pt x="59680" y="34671"/>
                </a:lnTo>
                <a:lnTo>
                  <a:pt x="64695" y="39624"/>
                </a:lnTo>
                <a:lnTo>
                  <a:pt x="64794" y="38481"/>
                </a:lnTo>
                <a:lnTo>
                  <a:pt x="65067" y="36322"/>
                </a:lnTo>
                <a:lnTo>
                  <a:pt x="65812" y="32893"/>
                </a:lnTo>
                <a:lnTo>
                  <a:pt x="66915" y="29210"/>
                </a:lnTo>
                <a:close/>
              </a:path>
              <a:path w="67310" h="59054">
                <a:moveTo>
                  <a:pt x="12344" y="0"/>
                </a:moveTo>
                <a:lnTo>
                  <a:pt x="8531" y="1777"/>
                </a:lnTo>
                <a:lnTo>
                  <a:pt x="8334" y="2031"/>
                </a:lnTo>
                <a:lnTo>
                  <a:pt x="7785" y="3301"/>
                </a:lnTo>
                <a:lnTo>
                  <a:pt x="7470" y="4444"/>
                </a:lnTo>
                <a:lnTo>
                  <a:pt x="7061" y="6603"/>
                </a:lnTo>
                <a:lnTo>
                  <a:pt x="6959" y="10540"/>
                </a:lnTo>
                <a:lnTo>
                  <a:pt x="7104" y="11556"/>
                </a:lnTo>
                <a:lnTo>
                  <a:pt x="13563" y="20954"/>
                </a:lnTo>
                <a:lnTo>
                  <a:pt x="13170" y="22478"/>
                </a:lnTo>
                <a:lnTo>
                  <a:pt x="13014" y="23240"/>
                </a:lnTo>
                <a:lnTo>
                  <a:pt x="12895" y="24002"/>
                </a:lnTo>
                <a:lnTo>
                  <a:pt x="12777" y="27939"/>
                </a:lnTo>
                <a:lnTo>
                  <a:pt x="13014" y="29209"/>
                </a:lnTo>
                <a:lnTo>
                  <a:pt x="52089" y="32639"/>
                </a:lnTo>
                <a:lnTo>
                  <a:pt x="51722" y="31877"/>
                </a:lnTo>
                <a:lnTo>
                  <a:pt x="51267" y="30480"/>
                </a:lnTo>
                <a:lnTo>
                  <a:pt x="50913" y="28702"/>
                </a:lnTo>
                <a:lnTo>
                  <a:pt x="50953" y="24892"/>
                </a:lnTo>
                <a:lnTo>
                  <a:pt x="51150" y="23622"/>
                </a:lnTo>
                <a:lnTo>
                  <a:pt x="51267" y="23241"/>
                </a:lnTo>
                <a:lnTo>
                  <a:pt x="51032" y="21971"/>
                </a:lnTo>
                <a:lnTo>
                  <a:pt x="38175" y="15240"/>
                </a:lnTo>
                <a:lnTo>
                  <a:pt x="37429" y="13843"/>
                </a:lnTo>
                <a:lnTo>
                  <a:pt x="22213" y="7874"/>
                </a:lnTo>
                <a:lnTo>
                  <a:pt x="20640" y="6096"/>
                </a:lnTo>
                <a:lnTo>
                  <a:pt x="19068" y="4445"/>
                </a:lnTo>
                <a:lnTo>
                  <a:pt x="18124" y="3556"/>
                </a:lnTo>
                <a:lnTo>
                  <a:pt x="17220" y="2794"/>
                </a:lnTo>
                <a:lnTo>
                  <a:pt x="16395" y="2032"/>
                </a:lnTo>
                <a:lnTo>
                  <a:pt x="14861" y="1016"/>
                </a:lnTo>
                <a:lnTo>
                  <a:pt x="14153" y="635"/>
                </a:lnTo>
                <a:lnTo>
                  <a:pt x="13524" y="381"/>
                </a:lnTo>
                <a:lnTo>
                  <a:pt x="12344" y="0"/>
                </a:lnTo>
                <a:close/>
              </a:path>
              <a:path w="67310" h="59054">
                <a:moveTo>
                  <a:pt x="59170" y="32004"/>
                </a:moveTo>
                <a:lnTo>
                  <a:pt x="59288" y="32131"/>
                </a:lnTo>
                <a:lnTo>
                  <a:pt x="59170" y="32004"/>
                </a:lnTo>
                <a:close/>
              </a:path>
              <a:path w="67310" h="59054">
                <a:moveTo>
                  <a:pt x="43365" y="13970"/>
                </a:moveTo>
                <a:lnTo>
                  <a:pt x="38175" y="15240"/>
                </a:lnTo>
                <a:lnTo>
                  <a:pt x="47424" y="15240"/>
                </a:lnTo>
                <a:lnTo>
                  <a:pt x="47296" y="15113"/>
                </a:lnTo>
                <a:lnTo>
                  <a:pt x="45055" y="14097"/>
                </a:lnTo>
                <a:lnTo>
                  <a:pt x="44505" y="14097"/>
                </a:lnTo>
                <a:lnTo>
                  <a:pt x="43365" y="13970"/>
                </a:lnTo>
                <a:close/>
              </a:path>
              <a:path w="67310" h="59054">
                <a:moveTo>
                  <a:pt x="28346" y="6096"/>
                </a:moveTo>
                <a:lnTo>
                  <a:pt x="26617" y="6096"/>
                </a:lnTo>
                <a:lnTo>
                  <a:pt x="25633" y="6223"/>
                </a:lnTo>
                <a:lnTo>
                  <a:pt x="24297" y="6604"/>
                </a:lnTo>
                <a:lnTo>
                  <a:pt x="23943" y="6858"/>
                </a:lnTo>
                <a:lnTo>
                  <a:pt x="23589" y="6985"/>
                </a:lnTo>
                <a:lnTo>
                  <a:pt x="22566" y="7620"/>
                </a:lnTo>
                <a:lnTo>
                  <a:pt x="22331" y="7874"/>
                </a:lnTo>
                <a:lnTo>
                  <a:pt x="32297" y="7874"/>
                </a:lnTo>
                <a:lnTo>
                  <a:pt x="31610" y="7366"/>
                </a:lnTo>
                <a:lnTo>
                  <a:pt x="30901" y="6985"/>
                </a:lnTo>
                <a:lnTo>
                  <a:pt x="29604" y="6350"/>
                </a:lnTo>
                <a:lnTo>
                  <a:pt x="28346" y="6096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90578" y="318818"/>
            <a:ext cx="19050" cy="14604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7047" y="14292"/>
                </a:moveTo>
                <a:lnTo>
                  <a:pt x="6054" y="14292"/>
                </a:lnTo>
                <a:lnTo>
                  <a:pt x="6644" y="14602"/>
                </a:lnTo>
                <a:lnTo>
                  <a:pt x="7047" y="14292"/>
                </a:lnTo>
                <a:close/>
              </a:path>
              <a:path w="19050" h="14604">
                <a:moveTo>
                  <a:pt x="7037" y="0"/>
                </a:moveTo>
                <a:lnTo>
                  <a:pt x="1218" y="5680"/>
                </a:lnTo>
                <a:lnTo>
                  <a:pt x="825" y="6424"/>
                </a:lnTo>
                <a:lnTo>
                  <a:pt x="235" y="7753"/>
                </a:lnTo>
                <a:lnTo>
                  <a:pt x="78" y="8383"/>
                </a:lnTo>
                <a:lnTo>
                  <a:pt x="0" y="10456"/>
                </a:lnTo>
                <a:lnTo>
                  <a:pt x="118" y="10879"/>
                </a:lnTo>
                <a:lnTo>
                  <a:pt x="3145" y="13662"/>
                </a:lnTo>
                <a:lnTo>
                  <a:pt x="3499" y="13823"/>
                </a:lnTo>
                <a:lnTo>
                  <a:pt x="4954" y="14246"/>
                </a:lnTo>
                <a:lnTo>
                  <a:pt x="6015" y="14453"/>
                </a:lnTo>
                <a:lnTo>
                  <a:pt x="6408" y="14487"/>
                </a:lnTo>
                <a:lnTo>
                  <a:pt x="6206" y="14372"/>
                </a:lnTo>
                <a:lnTo>
                  <a:pt x="6015" y="14292"/>
                </a:lnTo>
                <a:lnTo>
                  <a:pt x="7047" y="14292"/>
                </a:lnTo>
                <a:lnTo>
                  <a:pt x="18448" y="3012"/>
                </a:lnTo>
                <a:lnTo>
                  <a:pt x="13721" y="3012"/>
                </a:lnTo>
                <a:lnTo>
                  <a:pt x="11879" y="1649"/>
                </a:lnTo>
                <a:lnTo>
                  <a:pt x="7627" y="34"/>
                </a:lnTo>
                <a:lnTo>
                  <a:pt x="7037" y="0"/>
                </a:lnTo>
                <a:close/>
              </a:path>
              <a:path w="19050" h="14604">
                <a:moveTo>
                  <a:pt x="16630" y="2118"/>
                </a:moveTo>
                <a:lnTo>
                  <a:pt x="13721" y="3012"/>
                </a:lnTo>
                <a:lnTo>
                  <a:pt x="18448" y="3012"/>
                </a:lnTo>
                <a:lnTo>
                  <a:pt x="18714" y="2668"/>
                </a:lnTo>
                <a:lnTo>
                  <a:pt x="18124" y="2427"/>
                </a:lnTo>
                <a:lnTo>
                  <a:pt x="17614" y="2267"/>
                </a:lnTo>
                <a:lnTo>
                  <a:pt x="16630" y="21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28931" y="340520"/>
            <a:ext cx="120014" cy="187960"/>
          </a:xfrm>
          <a:custGeom>
            <a:avLst/>
            <a:gdLst/>
            <a:ahLst/>
            <a:cxnLst/>
            <a:rect l="l" t="t" r="r" b="b"/>
            <a:pathLst>
              <a:path w="120014" h="187959">
                <a:moveTo>
                  <a:pt x="32632" y="186689"/>
                </a:moveTo>
                <a:lnTo>
                  <a:pt x="24022" y="186689"/>
                </a:lnTo>
                <a:lnTo>
                  <a:pt x="24533" y="187959"/>
                </a:lnTo>
                <a:lnTo>
                  <a:pt x="31767" y="187959"/>
                </a:lnTo>
                <a:lnTo>
                  <a:pt x="32632" y="186689"/>
                </a:lnTo>
                <a:close/>
              </a:path>
              <a:path w="120014" h="187959">
                <a:moveTo>
                  <a:pt x="34401" y="185419"/>
                </a:moveTo>
                <a:lnTo>
                  <a:pt x="22763" y="185419"/>
                </a:lnTo>
                <a:lnTo>
                  <a:pt x="23550" y="186689"/>
                </a:lnTo>
                <a:lnTo>
                  <a:pt x="33536" y="186689"/>
                </a:lnTo>
                <a:lnTo>
                  <a:pt x="34401" y="185419"/>
                </a:lnTo>
                <a:close/>
              </a:path>
              <a:path w="120014" h="187959">
                <a:moveTo>
                  <a:pt x="39512" y="180339"/>
                </a:moveTo>
                <a:lnTo>
                  <a:pt x="4364" y="180339"/>
                </a:lnTo>
                <a:lnTo>
                  <a:pt x="5032" y="181609"/>
                </a:lnTo>
                <a:lnTo>
                  <a:pt x="6605" y="181609"/>
                </a:lnTo>
                <a:lnTo>
                  <a:pt x="7548" y="182879"/>
                </a:lnTo>
                <a:lnTo>
                  <a:pt x="21388" y="182879"/>
                </a:lnTo>
                <a:lnTo>
                  <a:pt x="21742" y="184149"/>
                </a:lnTo>
                <a:lnTo>
                  <a:pt x="22174" y="185419"/>
                </a:lnTo>
                <a:lnTo>
                  <a:pt x="35306" y="185419"/>
                </a:lnTo>
                <a:lnTo>
                  <a:pt x="36171" y="184149"/>
                </a:lnTo>
                <a:lnTo>
                  <a:pt x="37035" y="184149"/>
                </a:lnTo>
                <a:lnTo>
                  <a:pt x="37900" y="182879"/>
                </a:lnTo>
                <a:lnTo>
                  <a:pt x="38726" y="181609"/>
                </a:lnTo>
                <a:lnTo>
                  <a:pt x="39512" y="180339"/>
                </a:lnTo>
                <a:close/>
              </a:path>
              <a:path w="120014" h="187959">
                <a:moveTo>
                  <a:pt x="21388" y="182879"/>
                </a:moveTo>
                <a:lnTo>
                  <a:pt x="11047" y="182879"/>
                </a:lnTo>
                <a:lnTo>
                  <a:pt x="12424" y="184149"/>
                </a:lnTo>
                <a:lnTo>
                  <a:pt x="17338" y="184149"/>
                </a:lnTo>
                <a:lnTo>
                  <a:pt x="21388" y="182879"/>
                </a:lnTo>
                <a:close/>
              </a:path>
              <a:path w="120014" h="187959">
                <a:moveTo>
                  <a:pt x="47493" y="181609"/>
                </a:moveTo>
                <a:lnTo>
                  <a:pt x="41399" y="181609"/>
                </a:lnTo>
                <a:lnTo>
                  <a:pt x="42579" y="182879"/>
                </a:lnTo>
                <a:lnTo>
                  <a:pt x="46432" y="182879"/>
                </a:lnTo>
                <a:lnTo>
                  <a:pt x="47493" y="181609"/>
                </a:lnTo>
                <a:close/>
              </a:path>
              <a:path w="120014" h="187959">
                <a:moveTo>
                  <a:pt x="49105" y="180339"/>
                </a:moveTo>
                <a:lnTo>
                  <a:pt x="39512" y="180339"/>
                </a:lnTo>
                <a:lnTo>
                  <a:pt x="39826" y="181609"/>
                </a:lnTo>
                <a:lnTo>
                  <a:pt x="48044" y="181609"/>
                </a:lnTo>
                <a:lnTo>
                  <a:pt x="49105" y="180339"/>
                </a:lnTo>
                <a:close/>
              </a:path>
              <a:path w="120014" h="187959">
                <a:moveTo>
                  <a:pt x="50167" y="179069"/>
                </a:moveTo>
                <a:lnTo>
                  <a:pt x="3263" y="179069"/>
                </a:lnTo>
                <a:lnTo>
                  <a:pt x="3774" y="180339"/>
                </a:lnTo>
                <a:lnTo>
                  <a:pt x="49655" y="180339"/>
                </a:lnTo>
                <a:lnTo>
                  <a:pt x="50167" y="179069"/>
                </a:lnTo>
                <a:close/>
              </a:path>
              <a:path w="120014" h="187959">
                <a:moveTo>
                  <a:pt x="52486" y="172719"/>
                </a:moveTo>
                <a:lnTo>
                  <a:pt x="1297" y="172719"/>
                </a:lnTo>
                <a:lnTo>
                  <a:pt x="1454" y="175259"/>
                </a:lnTo>
                <a:lnTo>
                  <a:pt x="1730" y="176529"/>
                </a:lnTo>
                <a:lnTo>
                  <a:pt x="1927" y="176529"/>
                </a:lnTo>
                <a:lnTo>
                  <a:pt x="2163" y="177799"/>
                </a:lnTo>
                <a:lnTo>
                  <a:pt x="2477" y="177799"/>
                </a:lnTo>
                <a:lnTo>
                  <a:pt x="2831" y="179069"/>
                </a:lnTo>
                <a:lnTo>
                  <a:pt x="50677" y="179069"/>
                </a:lnTo>
                <a:lnTo>
                  <a:pt x="52211" y="175259"/>
                </a:lnTo>
                <a:lnTo>
                  <a:pt x="52211" y="173989"/>
                </a:lnTo>
                <a:lnTo>
                  <a:pt x="52369" y="173989"/>
                </a:lnTo>
                <a:lnTo>
                  <a:pt x="52486" y="172719"/>
                </a:lnTo>
                <a:close/>
              </a:path>
              <a:path w="120014" h="187959">
                <a:moveTo>
                  <a:pt x="53037" y="171449"/>
                </a:moveTo>
                <a:lnTo>
                  <a:pt x="1415" y="171449"/>
                </a:lnTo>
                <a:lnTo>
                  <a:pt x="1337" y="172719"/>
                </a:lnTo>
                <a:lnTo>
                  <a:pt x="52683" y="172719"/>
                </a:lnTo>
                <a:lnTo>
                  <a:pt x="53037" y="171449"/>
                </a:lnTo>
                <a:close/>
              </a:path>
              <a:path w="120014" h="187959">
                <a:moveTo>
                  <a:pt x="61018" y="168909"/>
                </a:moveTo>
                <a:lnTo>
                  <a:pt x="2202" y="168909"/>
                </a:lnTo>
                <a:lnTo>
                  <a:pt x="1651" y="171449"/>
                </a:lnTo>
                <a:lnTo>
                  <a:pt x="54845" y="171449"/>
                </a:lnTo>
                <a:lnTo>
                  <a:pt x="55160" y="170179"/>
                </a:lnTo>
                <a:lnTo>
                  <a:pt x="60389" y="170179"/>
                </a:lnTo>
                <a:lnTo>
                  <a:pt x="61018" y="168909"/>
                </a:lnTo>
                <a:close/>
              </a:path>
              <a:path w="120014" h="187959">
                <a:moveTo>
                  <a:pt x="59170" y="170179"/>
                </a:moveTo>
                <a:lnTo>
                  <a:pt x="55867" y="170179"/>
                </a:lnTo>
                <a:lnTo>
                  <a:pt x="56025" y="171449"/>
                </a:lnTo>
                <a:lnTo>
                  <a:pt x="58620" y="171449"/>
                </a:lnTo>
                <a:lnTo>
                  <a:pt x="59170" y="170179"/>
                </a:lnTo>
                <a:close/>
              </a:path>
              <a:path w="120014" h="187959">
                <a:moveTo>
                  <a:pt x="62394" y="167639"/>
                </a:moveTo>
                <a:lnTo>
                  <a:pt x="3302" y="167639"/>
                </a:lnTo>
                <a:lnTo>
                  <a:pt x="2909" y="168909"/>
                </a:lnTo>
                <a:lnTo>
                  <a:pt x="61725" y="168909"/>
                </a:lnTo>
                <a:lnTo>
                  <a:pt x="62394" y="167639"/>
                </a:lnTo>
                <a:close/>
              </a:path>
              <a:path w="120014" h="187959">
                <a:moveTo>
                  <a:pt x="75682" y="165099"/>
                </a:moveTo>
                <a:lnTo>
                  <a:pt x="64556" y="165099"/>
                </a:lnTo>
                <a:lnTo>
                  <a:pt x="65028" y="166369"/>
                </a:lnTo>
                <a:lnTo>
                  <a:pt x="67780" y="166369"/>
                </a:lnTo>
                <a:lnTo>
                  <a:pt x="69078" y="167639"/>
                </a:lnTo>
                <a:lnTo>
                  <a:pt x="69982" y="167639"/>
                </a:lnTo>
                <a:lnTo>
                  <a:pt x="71082" y="168909"/>
                </a:lnTo>
                <a:lnTo>
                  <a:pt x="72381" y="167639"/>
                </a:lnTo>
                <a:lnTo>
                  <a:pt x="74739" y="166369"/>
                </a:lnTo>
                <a:lnTo>
                  <a:pt x="75682" y="165099"/>
                </a:lnTo>
                <a:close/>
              </a:path>
              <a:path w="120014" h="187959">
                <a:moveTo>
                  <a:pt x="9357" y="166369"/>
                </a:moveTo>
                <a:lnTo>
                  <a:pt x="5032" y="166369"/>
                </a:lnTo>
                <a:lnTo>
                  <a:pt x="4560" y="167639"/>
                </a:lnTo>
                <a:lnTo>
                  <a:pt x="11362" y="167639"/>
                </a:lnTo>
                <a:lnTo>
                  <a:pt x="9357" y="166369"/>
                </a:lnTo>
                <a:close/>
              </a:path>
              <a:path w="120014" h="187959">
                <a:moveTo>
                  <a:pt x="63102" y="166369"/>
                </a:moveTo>
                <a:lnTo>
                  <a:pt x="12581" y="166369"/>
                </a:lnTo>
                <a:lnTo>
                  <a:pt x="12817" y="167639"/>
                </a:lnTo>
                <a:lnTo>
                  <a:pt x="63102" y="167639"/>
                </a:lnTo>
                <a:lnTo>
                  <a:pt x="63102" y="166369"/>
                </a:lnTo>
                <a:close/>
              </a:path>
              <a:path w="120014" h="187959">
                <a:moveTo>
                  <a:pt x="77806" y="163829"/>
                </a:moveTo>
                <a:lnTo>
                  <a:pt x="12502" y="163829"/>
                </a:lnTo>
                <a:lnTo>
                  <a:pt x="12424" y="166369"/>
                </a:lnTo>
                <a:lnTo>
                  <a:pt x="64163" y="166369"/>
                </a:lnTo>
                <a:lnTo>
                  <a:pt x="64556" y="165099"/>
                </a:lnTo>
                <a:lnTo>
                  <a:pt x="76508" y="165099"/>
                </a:lnTo>
                <a:lnTo>
                  <a:pt x="77806" y="163829"/>
                </a:lnTo>
                <a:close/>
              </a:path>
              <a:path w="120014" h="187959">
                <a:moveTo>
                  <a:pt x="79929" y="162559"/>
                </a:moveTo>
                <a:lnTo>
                  <a:pt x="13014" y="162559"/>
                </a:lnTo>
                <a:lnTo>
                  <a:pt x="12738" y="163829"/>
                </a:lnTo>
                <a:lnTo>
                  <a:pt x="78868" y="163829"/>
                </a:lnTo>
                <a:lnTo>
                  <a:pt x="79929" y="162559"/>
                </a:lnTo>
                <a:close/>
              </a:path>
              <a:path w="120014" h="187959">
                <a:moveTo>
                  <a:pt x="78278" y="160019"/>
                </a:moveTo>
                <a:lnTo>
                  <a:pt x="15018" y="160019"/>
                </a:lnTo>
                <a:lnTo>
                  <a:pt x="14389" y="161289"/>
                </a:lnTo>
                <a:lnTo>
                  <a:pt x="13878" y="161289"/>
                </a:lnTo>
                <a:lnTo>
                  <a:pt x="13407" y="162559"/>
                </a:lnTo>
                <a:lnTo>
                  <a:pt x="79339" y="162559"/>
                </a:lnTo>
                <a:lnTo>
                  <a:pt x="78632" y="161289"/>
                </a:lnTo>
                <a:lnTo>
                  <a:pt x="78278" y="160019"/>
                </a:lnTo>
                <a:close/>
              </a:path>
              <a:path w="120014" h="187959">
                <a:moveTo>
                  <a:pt x="77216" y="157479"/>
                </a:moveTo>
                <a:lnTo>
                  <a:pt x="55670" y="157479"/>
                </a:lnTo>
                <a:lnTo>
                  <a:pt x="54688" y="158749"/>
                </a:lnTo>
                <a:lnTo>
                  <a:pt x="18714" y="158749"/>
                </a:lnTo>
                <a:lnTo>
                  <a:pt x="17888" y="160019"/>
                </a:lnTo>
                <a:lnTo>
                  <a:pt x="77884" y="160019"/>
                </a:lnTo>
                <a:lnTo>
                  <a:pt x="77216" y="158749"/>
                </a:lnTo>
                <a:lnTo>
                  <a:pt x="77216" y="157479"/>
                </a:lnTo>
                <a:close/>
              </a:path>
              <a:path w="120014" h="187959">
                <a:moveTo>
                  <a:pt x="51779" y="157479"/>
                </a:moveTo>
                <a:lnTo>
                  <a:pt x="29055" y="157479"/>
                </a:lnTo>
                <a:lnTo>
                  <a:pt x="28819" y="158749"/>
                </a:lnTo>
                <a:lnTo>
                  <a:pt x="52644" y="158749"/>
                </a:lnTo>
                <a:lnTo>
                  <a:pt x="51779" y="157479"/>
                </a:lnTo>
                <a:close/>
              </a:path>
              <a:path w="120014" h="187959">
                <a:moveTo>
                  <a:pt x="45292" y="154939"/>
                </a:moveTo>
                <a:lnTo>
                  <a:pt x="30509" y="154939"/>
                </a:lnTo>
                <a:lnTo>
                  <a:pt x="30037" y="156209"/>
                </a:lnTo>
                <a:lnTo>
                  <a:pt x="29643" y="156209"/>
                </a:lnTo>
                <a:lnTo>
                  <a:pt x="29290" y="157479"/>
                </a:lnTo>
                <a:lnTo>
                  <a:pt x="48790" y="157479"/>
                </a:lnTo>
                <a:lnTo>
                  <a:pt x="47886" y="156209"/>
                </a:lnTo>
                <a:lnTo>
                  <a:pt x="45292" y="154939"/>
                </a:lnTo>
                <a:close/>
              </a:path>
              <a:path w="120014" h="187959">
                <a:moveTo>
                  <a:pt x="75132" y="151129"/>
                </a:moveTo>
                <a:lnTo>
                  <a:pt x="62394" y="151129"/>
                </a:lnTo>
                <a:lnTo>
                  <a:pt x="63023" y="152399"/>
                </a:lnTo>
                <a:lnTo>
                  <a:pt x="63612" y="152399"/>
                </a:lnTo>
                <a:lnTo>
                  <a:pt x="63849" y="153669"/>
                </a:lnTo>
                <a:lnTo>
                  <a:pt x="64321" y="153669"/>
                </a:lnTo>
                <a:lnTo>
                  <a:pt x="64634" y="154939"/>
                </a:lnTo>
                <a:lnTo>
                  <a:pt x="64870" y="156209"/>
                </a:lnTo>
                <a:lnTo>
                  <a:pt x="57990" y="156209"/>
                </a:lnTo>
                <a:lnTo>
                  <a:pt x="56969" y="157479"/>
                </a:lnTo>
                <a:lnTo>
                  <a:pt x="77137" y="157479"/>
                </a:lnTo>
                <a:lnTo>
                  <a:pt x="76351" y="154939"/>
                </a:lnTo>
                <a:lnTo>
                  <a:pt x="75840" y="153669"/>
                </a:lnTo>
                <a:lnTo>
                  <a:pt x="75132" y="151129"/>
                </a:lnTo>
                <a:close/>
              </a:path>
              <a:path w="120014" h="187959">
                <a:moveTo>
                  <a:pt x="41832" y="153669"/>
                </a:moveTo>
                <a:lnTo>
                  <a:pt x="31532" y="153669"/>
                </a:lnTo>
                <a:lnTo>
                  <a:pt x="30981" y="154939"/>
                </a:lnTo>
                <a:lnTo>
                  <a:pt x="42971" y="154939"/>
                </a:lnTo>
                <a:lnTo>
                  <a:pt x="41832" y="153669"/>
                </a:lnTo>
                <a:close/>
              </a:path>
              <a:path w="120014" h="187959">
                <a:moveTo>
                  <a:pt x="36957" y="152399"/>
                </a:moveTo>
                <a:lnTo>
                  <a:pt x="34087" y="152399"/>
                </a:lnTo>
                <a:lnTo>
                  <a:pt x="33419" y="153669"/>
                </a:lnTo>
                <a:lnTo>
                  <a:pt x="39158" y="153669"/>
                </a:lnTo>
                <a:lnTo>
                  <a:pt x="36957" y="152399"/>
                </a:lnTo>
                <a:close/>
              </a:path>
              <a:path w="120014" h="187959">
                <a:moveTo>
                  <a:pt x="39119" y="151129"/>
                </a:moveTo>
                <a:lnTo>
                  <a:pt x="35581" y="151129"/>
                </a:lnTo>
                <a:lnTo>
                  <a:pt x="36367" y="152399"/>
                </a:lnTo>
                <a:lnTo>
                  <a:pt x="38136" y="152399"/>
                </a:lnTo>
                <a:lnTo>
                  <a:pt x="39119" y="151129"/>
                </a:lnTo>
                <a:close/>
              </a:path>
              <a:path w="120014" h="187959">
                <a:moveTo>
                  <a:pt x="47729" y="148589"/>
                </a:moveTo>
                <a:lnTo>
                  <a:pt x="31020" y="148589"/>
                </a:lnTo>
                <a:lnTo>
                  <a:pt x="31885" y="149859"/>
                </a:lnTo>
                <a:lnTo>
                  <a:pt x="32946" y="151129"/>
                </a:lnTo>
                <a:lnTo>
                  <a:pt x="43641" y="151129"/>
                </a:lnTo>
                <a:lnTo>
                  <a:pt x="44938" y="149859"/>
                </a:lnTo>
                <a:lnTo>
                  <a:pt x="46313" y="149859"/>
                </a:lnTo>
                <a:lnTo>
                  <a:pt x="47729" y="148589"/>
                </a:lnTo>
                <a:close/>
              </a:path>
              <a:path w="120014" h="187959">
                <a:moveTo>
                  <a:pt x="74188" y="149859"/>
                </a:moveTo>
                <a:lnTo>
                  <a:pt x="61057" y="149859"/>
                </a:lnTo>
                <a:lnTo>
                  <a:pt x="61725" y="151129"/>
                </a:lnTo>
                <a:lnTo>
                  <a:pt x="74700" y="151129"/>
                </a:lnTo>
                <a:lnTo>
                  <a:pt x="74188" y="149859"/>
                </a:lnTo>
                <a:close/>
              </a:path>
              <a:path w="120014" h="187959">
                <a:moveTo>
                  <a:pt x="76233" y="147319"/>
                </a:moveTo>
                <a:lnTo>
                  <a:pt x="56850" y="147319"/>
                </a:lnTo>
                <a:lnTo>
                  <a:pt x="57715" y="148589"/>
                </a:lnTo>
                <a:lnTo>
                  <a:pt x="59092" y="148589"/>
                </a:lnTo>
                <a:lnTo>
                  <a:pt x="60350" y="149859"/>
                </a:lnTo>
                <a:lnTo>
                  <a:pt x="74582" y="149859"/>
                </a:lnTo>
                <a:lnTo>
                  <a:pt x="75565" y="148589"/>
                </a:lnTo>
                <a:lnTo>
                  <a:pt x="76233" y="147319"/>
                </a:lnTo>
                <a:close/>
              </a:path>
              <a:path w="120014" h="187959">
                <a:moveTo>
                  <a:pt x="78513" y="143509"/>
                </a:moveTo>
                <a:lnTo>
                  <a:pt x="72930" y="143509"/>
                </a:lnTo>
                <a:lnTo>
                  <a:pt x="72223" y="144779"/>
                </a:lnTo>
                <a:lnTo>
                  <a:pt x="13524" y="144779"/>
                </a:lnTo>
                <a:lnTo>
                  <a:pt x="14272" y="146049"/>
                </a:lnTo>
                <a:lnTo>
                  <a:pt x="28819" y="146049"/>
                </a:lnTo>
                <a:lnTo>
                  <a:pt x="29565" y="147319"/>
                </a:lnTo>
                <a:lnTo>
                  <a:pt x="30037" y="148589"/>
                </a:lnTo>
                <a:lnTo>
                  <a:pt x="47886" y="148589"/>
                </a:lnTo>
                <a:lnTo>
                  <a:pt x="48751" y="147319"/>
                </a:lnTo>
                <a:lnTo>
                  <a:pt x="76233" y="147319"/>
                </a:lnTo>
                <a:lnTo>
                  <a:pt x="76980" y="146049"/>
                </a:lnTo>
                <a:lnTo>
                  <a:pt x="78120" y="144779"/>
                </a:lnTo>
                <a:lnTo>
                  <a:pt x="78513" y="143509"/>
                </a:lnTo>
                <a:close/>
              </a:path>
              <a:path w="120014" h="187959">
                <a:moveTo>
                  <a:pt x="69117" y="143509"/>
                </a:moveTo>
                <a:lnTo>
                  <a:pt x="11912" y="143509"/>
                </a:lnTo>
                <a:lnTo>
                  <a:pt x="12344" y="144779"/>
                </a:lnTo>
                <a:lnTo>
                  <a:pt x="69824" y="144779"/>
                </a:lnTo>
                <a:lnTo>
                  <a:pt x="69117" y="143509"/>
                </a:lnTo>
                <a:close/>
              </a:path>
              <a:path w="120014" h="187959">
                <a:moveTo>
                  <a:pt x="67111" y="142239"/>
                </a:moveTo>
                <a:lnTo>
                  <a:pt x="11244" y="142239"/>
                </a:lnTo>
                <a:lnTo>
                  <a:pt x="11559" y="143509"/>
                </a:lnTo>
                <a:lnTo>
                  <a:pt x="68213" y="143509"/>
                </a:lnTo>
                <a:lnTo>
                  <a:pt x="67111" y="142239"/>
                </a:lnTo>
                <a:close/>
              </a:path>
              <a:path w="120014" h="187959">
                <a:moveTo>
                  <a:pt x="82720" y="142239"/>
                </a:moveTo>
                <a:lnTo>
                  <a:pt x="73717" y="142239"/>
                </a:lnTo>
                <a:lnTo>
                  <a:pt x="73520" y="143509"/>
                </a:lnTo>
                <a:lnTo>
                  <a:pt x="81855" y="143509"/>
                </a:lnTo>
                <a:lnTo>
                  <a:pt x="82720" y="142239"/>
                </a:lnTo>
                <a:close/>
              </a:path>
              <a:path w="120014" h="187959">
                <a:moveTo>
                  <a:pt x="64989" y="140969"/>
                </a:moveTo>
                <a:lnTo>
                  <a:pt x="10891" y="140969"/>
                </a:lnTo>
                <a:lnTo>
                  <a:pt x="11047" y="142239"/>
                </a:lnTo>
                <a:lnTo>
                  <a:pt x="66443" y="142239"/>
                </a:lnTo>
                <a:lnTo>
                  <a:pt x="64989" y="140969"/>
                </a:lnTo>
                <a:close/>
              </a:path>
              <a:path w="120014" h="187959">
                <a:moveTo>
                  <a:pt x="85355" y="140969"/>
                </a:moveTo>
                <a:lnTo>
                  <a:pt x="73049" y="140969"/>
                </a:lnTo>
                <a:lnTo>
                  <a:pt x="73756" y="142239"/>
                </a:lnTo>
                <a:lnTo>
                  <a:pt x="84726" y="142239"/>
                </a:lnTo>
                <a:lnTo>
                  <a:pt x="85355" y="140969"/>
                </a:lnTo>
                <a:close/>
              </a:path>
              <a:path w="120014" h="187959">
                <a:moveTo>
                  <a:pt x="61333" y="132079"/>
                </a:moveTo>
                <a:lnTo>
                  <a:pt x="2477" y="132079"/>
                </a:lnTo>
                <a:lnTo>
                  <a:pt x="3499" y="133349"/>
                </a:lnTo>
                <a:lnTo>
                  <a:pt x="4796" y="133349"/>
                </a:lnTo>
                <a:lnTo>
                  <a:pt x="6330" y="134619"/>
                </a:lnTo>
                <a:lnTo>
                  <a:pt x="8177" y="134619"/>
                </a:lnTo>
                <a:lnTo>
                  <a:pt x="9199" y="135889"/>
                </a:lnTo>
                <a:lnTo>
                  <a:pt x="11283" y="135889"/>
                </a:lnTo>
                <a:lnTo>
                  <a:pt x="10891" y="138429"/>
                </a:lnTo>
                <a:lnTo>
                  <a:pt x="10772" y="140969"/>
                </a:lnTo>
                <a:lnTo>
                  <a:pt x="64124" y="140969"/>
                </a:lnTo>
                <a:lnTo>
                  <a:pt x="63731" y="138429"/>
                </a:lnTo>
                <a:lnTo>
                  <a:pt x="63337" y="137159"/>
                </a:lnTo>
                <a:lnTo>
                  <a:pt x="62827" y="135889"/>
                </a:lnTo>
                <a:lnTo>
                  <a:pt x="62512" y="134619"/>
                </a:lnTo>
                <a:lnTo>
                  <a:pt x="61765" y="133349"/>
                </a:lnTo>
                <a:lnTo>
                  <a:pt x="61333" y="132079"/>
                </a:lnTo>
                <a:close/>
              </a:path>
              <a:path w="120014" h="187959">
                <a:moveTo>
                  <a:pt x="85984" y="139699"/>
                </a:moveTo>
                <a:lnTo>
                  <a:pt x="71947" y="139699"/>
                </a:lnTo>
                <a:lnTo>
                  <a:pt x="72459" y="140969"/>
                </a:lnTo>
                <a:lnTo>
                  <a:pt x="85826" y="140969"/>
                </a:lnTo>
                <a:lnTo>
                  <a:pt x="85984" y="139699"/>
                </a:lnTo>
                <a:close/>
              </a:path>
              <a:path w="120014" h="187959">
                <a:moveTo>
                  <a:pt x="85629" y="137159"/>
                </a:moveTo>
                <a:lnTo>
                  <a:pt x="70768" y="137159"/>
                </a:lnTo>
                <a:lnTo>
                  <a:pt x="71201" y="138429"/>
                </a:lnTo>
                <a:lnTo>
                  <a:pt x="71515" y="139699"/>
                </a:lnTo>
                <a:lnTo>
                  <a:pt x="86141" y="139699"/>
                </a:lnTo>
                <a:lnTo>
                  <a:pt x="86101" y="138429"/>
                </a:lnTo>
                <a:lnTo>
                  <a:pt x="85865" y="138429"/>
                </a:lnTo>
                <a:lnTo>
                  <a:pt x="85629" y="137159"/>
                </a:lnTo>
                <a:close/>
              </a:path>
              <a:path w="120014" h="187959">
                <a:moveTo>
                  <a:pt x="83900" y="130809"/>
                </a:moveTo>
                <a:lnTo>
                  <a:pt x="76784" y="130809"/>
                </a:lnTo>
                <a:lnTo>
                  <a:pt x="75997" y="132079"/>
                </a:lnTo>
                <a:lnTo>
                  <a:pt x="73834" y="132079"/>
                </a:lnTo>
                <a:lnTo>
                  <a:pt x="72813" y="133349"/>
                </a:lnTo>
                <a:lnTo>
                  <a:pt x="71830" y="133349"/>
                </a:lnTo>
                <a:lnTo>
                  <a:pt x="71555" y="134619"/>
                </a:lnTo>
                <a:lnTo>
                  <a:pt x="70886" y="134619"/>
                </a:lnTo>
                <a:lnTo>
                  <a:pt x="70768" y="135889"/>
                </a:lnTo>
                <a:lnTo>
                  <a:pt x="70689" y="137159"/>
                </a:lnTo>
                <a:lnTo>
                  <a:pt x="85315" y="137159"/>
                </a:lnTo>
                <a:lnTo>
                  <a:pt x="84882" y="135889"/>
                </a:lnTo>
                <a:lnTo>
                  <a:pt x="84568" y="133349"/>
                </a:lnTo>
                <a:lnTo>
                  <a:pt x="84371" y="132079"/>
                </a:lnTo>
                <a:lnTo>
                  <a:pt x="83900" y="130809"/>
                </a:lnTo>
                <a:close/>
              </a:path>
              <a:path w="120014" h="187959">
                <a:moveTo>
                  <a:pt x="23982" y="105409"/>
                </a:moveTo>
                <a:lnTo>
                  <a:pt x="11559" y="105409"/>
                </a:lnTo>
                <a:lnTo>
                  <a:pt x="11401" y="106679"/>
                </a:lnTo>
                <a:lnTo>
                  <a:pt x="11166" y="109219"/>
                </a:lnTo>
                <a:lnTo>
                  <a:pt x="11323" y="110489"/>
                </a:lnTo>
                <a:lnTo>
                  <a:pt x="11676" y="113029"/>
                </a:lnTo>
                <a:lnTo>
                  <a:pt x="11991" y="114299"/>
                </a:lnTo>
                <a:lnTo>
                  <a:pt x="12817" y="118109"/>
                </a:lnTo>
                <a:lnTo>
                  <a:pt x="2359" y="118109"/>
                </a:lnTo>
                <a:lnTo>
                  <a:pt x="1927" y="119379"/>
                </a:lnTo>
                <a:lnTo>
                  <a:pt x="1101" y="119379"/>
                </a:lnTo>
                <a:lnTo>
                  <a:pt x="786" y="120649"/>
                </a:lnTo>
                <a:lnTo>
                  <a:pt x="511" y="121919"/>
                </a:lnTo>
                <a:lnTo>
                  <a:pt x="275" y="121919"/>
                </a:lnTo>
                <a:lnTo>
                  <a:pt x="118" y="123189"/>
                </a:lnTo>
                <a:lnTo>
                  <a:pt x="0" y="124459"/>
                </a:lnTo>
                <a:lnTo>
                  <a:pt x="0" y="126999"/>
                </a:lnTo>
                <a:lnTo>
                  <a:pt x="235" y="128269"/>
                </a:lnTo>
                <a:lnTo>
                  <a:pt x="550" y="129539"/>
                </a:lnTo>
                <a:lnTo>
                  <a:pt x="1022" y="129539"/>
                </a:lnTo>
                <a:lnTo>
                  <a:pt x="1651" y="130809"/>
                </a:lnTo>
                <a:lnTo>
                  <a:pt x="2044" y="132079"/>
                </a:lnTo>
                <a:lnTo>
                  <a:pt x="60860" y="132079"/>
                </a:lnTo>
                <a:lnTo>
                  <a:pt x="60350" y="130809"/>
                </a:lnTo>
                <a:lnTo>
                  <a:pt x="60271" y="129539"/>
                </a:lnTo>
                <a:lnTo>
                  <a:pt x="60231" y="126999"/>
                </a:lnTo>
                <a:lnTo>
                  <a:pt x="57990" y="126999"/>
                </a:lnTo>
                <a:lnTo>
                  <a:pt x="56103" y="124459"/>
                </a:lnTo>
                <a:lnTo>
                  <a:pt x="56260" y="123189"/>
                </a:lnTo>
                <a:lnTo>
                  <a:pt x="56496" y="120649"/>
                </a:lnTo>
                <a:lnTo>
                  <a:pt x="56496" y="116839"/>
                </a:lnTo>
                <a:lnTo>
                  <a:pt x="52054" y="116839"/>
                </a:lnTo>
                <a:lnTo>
                  <a:pt x="51306" y="115569"/>
                </a:lnTo>
                <a:lnTo>
                  <a:pt x="50914" y="115569"/>
                </a:lnTo>
                <a:lnTo>
                  <a:pt x="50442" y="114299"/>
                </a:lnTo>
                <a:lnTo>
                  <a:pt x="49223" y="114299"/>
                </a:lnTo>
                <a:lnTo>
                  <a:pt x="48476" y="113029"/>
                </a:lnTo>
                <a:lnTo>
                  <a:pt x="47690" y="113029"/>
                </a:lnTo>
                <a:lnTo>
                  <a:pt x="46353" y="111759"/>
                </a:lnTo>
                <a:lnTo>
                  <a:pt x="41399" y="111759"/>
                </a:lnTo>
                <a:lnTo>
                  <a:pt x="41125" y="110489"/>
                </a:lnTo>
                <a:lnTo>
                  <a:pt x="40377" y="110489"/>
                </a:lnTo>
                <a:lnTo>
                  <a:pt x="39787" y="109219"/>
                </a:lnTo>
                <a:lnTo>
                  <a:pt x="39119" y="107949"/>
                </a:lnTo>
                <a:lnTo>
                  <a:pt x="26381" y="107949"/>
                </a:lnTo>
                <a:lnTo>
                  <a:pt x="25084" y="106679"/>
                </a:lnTo>
                <a:lnTo>
                  <a:pt x="23982" y="105409"/>
                </a:lnTo>
                <a:close/>
              </a:path>
              <a:path w="120014" h="187959">
                <a:moveTo>
                  <a:pt x="82917" y="129539"/>
                </a:moveTo>
                <a:lnTo>
                  <a:pt x="78239" y="129539"/>
                </a:lnTo>
                <a:lnTo>
                  <a:pt x="77530" y="130809"/>
                </a:lnTo>
                <a:lnTo>
                  <a:pt x="83467" y="130809"/>
                </a:lnTo>
                <a:lnTo>
                  <a:pt x="82917" y="129539"/>
                </a:lnTo>
                <a:close/>
              </a:path>
              <a:path w="120014" h="187959">
                <a:moveTo>
                  <a:pt x="90426" y="60959"/>
                </a:moveTo>
                <a:lnTo>
                  <a:pt x="66562" y="60959"/>
                </a:lnTo>
                <a:lnTo>
                  <a:pt x="66837" y="62229"/>
                </a:lnTo>
                <a:lnTo>
                  <a:pt x="67072" y="63499"/>
                </a:lnTo>
                <a:lnTo>
                  <a:pt x="67387" y="64769"/>
                </a:lnTo>
                <a:lnTo>
                  <a:pt x="67623" y="66039"/>
                </a:lnTo>
                <a:lnTo>
                  <a:pt x="67623" y="69849"/>
                </a:lnTo>
                <a:lnTo>
                  <a:pt x="67308" y="71119"/>
                </a:lnTo>
                <a:lnTo>
                  <a:pt x="67111" y="72389"/>
                </a:lnTo>
                <a:lnTo>
                  <a:pt x="66798" y="73659"/>
                </a:lnTo>
                <a:lnTo>
                  <a:pt x="66640" y="73659"/>
                </a:lnTo>
                <a:lnTo>
                  <a:pt x="66169" y="74929"/>
                </a:lnTo>
                <a:lnTo>
                  <a:pt x="65343" y="76199"/>
                </a:lnTo>
                <a:lnTo>
                  <a:pt x="64438" y="78739"/>
                </a:lnTo>
                <a:lnTo>
                  <a:pt x="64202" y="78739"/>
                </a:lnTo>
                <a:lnTo>
                  <a:pt x="64005" y="80009"/>
                </a:lnTo>
                <a:lnTo>
                  <a:pt x="63691" y="81279"/>
                </a:lnTo>
                <a:lnTo>
                  <a:pt x="63376" y="83819"/>
                </a:lnTo>
                <a:lnTo>
                  <a:pt x="63376" y="86359"/>
                </a:lnTo>
                <a:lnTo>
                  <a:pt x="63573" y="87629"/>
                </a:lnTo>
                <a:lnTo>
                  <a:pt x="63888" y="87629"/>
                </a:lnTo>
                <a:lnTo>
                  <a:pt x="63849" y="91439"/>
                </a:lnTo>
                <a:lnTo>
                  <a:pt x="63376" y="93979"/>
                </a:lnTo>
                <a:lnTo>
                  <a:pt x="62866" y="95249"/>
                </a:lnTo>
                <a:lnTo>
                  <a:pt x="61922" y="95249"/>
                </a:lnTo>
                <a:lnTo>
                  <a:pt x="62237" y="97789"/>
                </a:lnTo>
                <a:lnTo>
                  <a:pt x="62276" y="102869"/>
                </a:lnTo>
                <a:lnTo>
                  <a:pt x="62157" y="104139"/>
                </a:lnTo>
                <a:lnTo>
                  <a:pt x="62001" y="106679"/>
                </a:lnTo>
                <a:lnTo>
                  <a:pt x="58777" y="123189"/>
                </a:lnTo>
                <a:lnTo>
                  <a:pt x="57990" y="126999"/>
                </a:lnTo>
                <a:lnTo>
                  <a:pt x="60231" y="126999"/>
                </a:lnTo>
                <a:lnTo>
                  <a:pt x="60428" y="124459"/>
                </a:lnTo>
                <a:lnTo>
                  <a:pt x="60703" y="123189"/>
                </a:lnTo>
                <a:lnTo>
                  <a:pt x="60899" y="121919"/>
                </a:lnTo>
                <a:lnTo>
                  <a:pt x="61136" y="121919"/>
                </a:lnTo>
                <a:lnTo>
                  <a:pt x="61411" y="120649"/>
                </a:lnTo>
                <a:lnTo>
                  <a:pt x="61725" y="119379"/>
                </a:lnTo>
                <a:lnTo>
                  <a:pt x="62118" y="118109"/>
                </a:lnTo>
                <a:lnTo>
                  <a:pt x="63023" y="116839"/>
                </a:lnTo>
                <a:lnTo>
                  <a:pt x="63573" y="115569"/>
                </a:lnTo>
                <a:lnTo>
                  <a:pt x="64202" y="114299"/>
                </a:lnTo>
                <a:lnTo>
                  <a:pt x="64870" y="114299"/>
                </a:lnTo>
                <a:lnTo>
                  <a:pt x="65618" y="113029"/>
                </a:lnTo>
                <a:lnTo>
                  <a:pt x="66443" y="111759"/>
                </a:lnTo>
                <a:lnTo>
                  <a:pt x="67347" y="110489"/>
                </a:lnTo>
                <a:lnTo>
                  <a:pt x="68330" y="110489"/>
                </a:lnTo>
                <a:lnTo>
                  <a:pt x="70572" y="107949"/>
                </a:lnTo>
                <a:lnTo>
                  <a:pt x="72930" y="107949"/>
                </a:lnTo>
                <a:lnTo>
                  <a:pt x="73953" y="106679"/>
                </a:lnTo>
                <a:lnTo>
                  <a:pt x="96478" y="106679"/>
                </a:lnTo>
                <a:lnTo>
                  <a:pt x="96835" y="105409"/>
                </a:lnTo>
                <a:lnTo>
                  <a:pt x="108357" y="105409"/>
                </a:lnTo>
                <a:lnTo>
                  <a:pt x="108829" y="104139"/>
                </a:lnTo>
                <a:lnTo>
                  <a:pt x="109059" y="104139"/>
                </a:lnTo>
                <a:lnTo>
                  <a:pt x="109415" y="102869"/>
                </a:lnTo>
                <a:lnTo>
                  <a:pt x="109772" y="100329"/>
                </a:lnTo>
                <a:lnTo>
                  <a:pt x="109806" y="97789"/>
                </a:lnTo>
                <a:lnTo>
                  <a:pt x="69431" y="97789"/>
                </a:lnTo>
                <a:lnTo>
                  <a:pt x="69667" y="95249"/>
                </a:lnTo>
                <a:lnTo>
                  <a:pt x="69863" y="93979"/>
                </a:lnTo>
                <a:lnTo>
                  <a:pt x="70139" y="91439"/>
                </a:lnTo>
                <a:lnTo>
                  <a:pt x="70533" y="90169"/>
                </a:lnTo>
                <a:lnTo>
                  <a:pt x="71004" y="87629"/>
                </a:lnTo>
                <a:lnTo>
                  <a:pt x="71987" y="85089"/>
                </a:lnTo>
                <a:lnTo>
                  <a:pt x="72381" y="83819"/>
                </a:lnTo>
                <a:lnTo>
                  <a:pt x="72813" y="82549"/>
                </a:lnTo>
                <a:lnTo>
                  <a:pt x="73756" y="80009"/>
                </a:lnTo>
                <a:lnTo>
                  <a:pt x="74307" y="78739"/>
                </a:lnTo>
                <a:lnTo>
                  <a:pt x="75014" y="76199"/>
                </a:lnTo>
                <a:lnTo>
                  <a:pt x="80400" y="67309"/>
                </a:lnTo>
                <a:lnTo>
                  <a:pt x="81030" y="66039"/>
                </a:lnTo>
                <a:lnTo>
                  <a:pt x="81698" y="66039"/>
                </a:lnTo>
                <a:lnTo>
                  <a:pt x="82406" y="64769"/>
                </a:lnTo>
                <a:lnTo>
                  <a:pt x="83152" y="64769"/>
                </a:lnTo>
                <a:lnTo>
                  <a:pt x="83978" y="63499"/>
                </a:lnTo>
                <a:lnTo>
                  <a:pt x="85668" y="63499"/>
                </a:lnTo>
                <a:lnTo>
                  <a:pt x="86574" y="62229"/>
                </a:lnTo>
                <a:lnTo>
                  <a:pt x="89875" y="62229"/>
                </a:lnTo>
                <a:lnTo>
                  <a:pt x="90426" y="60959"/>
                </a:lnTo>
                <a:close/>
              </a:path>
              <a:path w="120014" h="187959">
                <a:moveTo>
                  <a:pt x="12305" y="116839"/>
                </a:moveTo>
                <a:lnTo>
                  <a:pt x="3341" y="116839"/>
                </a:lnTo>
                <a:lnTo>
                  <a:pt x="2831" y="118109"/>
                </a:lnTo>
                <a:lnTo>
                  <a:pt x="12817" y="118109"/>
                </a:lnTo>
                <a:lnTo>
                  <a:pt x="12305" y="116839"/>
                </a:lnTo>
                <a:close/>
              </a:path>
              <a:path w="120014" h="187959">
                <a:moveTo>
                  <a:pt x="50757" y="100329"/>
                </a:moveTo>
                <a:lnTo>
                  <a:pt x="41360" y="100329"/>
                </a:lnTo>
                <a:lnTo>
                  <a:pt x="42971" y="101599"/>
                </a:lnTo>
                <a:lnTo>
                  <a:pt x="43797" y="101599"/>
                </a:lnTo>
                <a:lnTo>
                  <a:pt x="45448" y="102869"/>
                </a:lnTo>
                <a:lnTo>
                  <a:pt x="46313" y="102869"/>
                </a:lnTo>
                <a:lnTo>
                  <a:pt x="47179" y="104139"/>
                </a:lnTo>
                <a:lnTo>
                  <a:pt x="48005" y="105409"/>
                </a:lnTo>
                <a:lnTo>
                  <a:pt x="48870" y="105409"/>
                </a:lnTo>
                <a:lnTo>
                  <a:pt x="49734" y="106679"/>
                </a:lnTo>
                <a:lnTo>
                  <a:pt x="50560" y="107949"/>
                </a:lnTo>
                <a:lnTo>
                  <a:pt x="51425" y="109219"/>
                </a:lnTo>
                <a:lnTo>
                  <a:pt x="52250" y="109219"/>
                </a:lnTo>
                <a:lnTo>
                  <a:pt x="53076" y="110489"/>
                </a:lnTo>
                <a:lnTo>
                  <a:pt x="53154" y="113029"/>
                </a:lnTo>
                <a:lnTo>
                  <a:pt x="52761" y="114299"/>
                </a:lnTo>
                <a:lnTo>
                  <a:pt x="52564" y="115569"/>
                </a:lnTo>
                <a:lnTo>
                  <a:pt x="52054" y="116839"/>
                </a:lnTo>
                <a:lnTo>
                  <a:pt x="56496" y="116839"/>
                </a:lnTo>
                <a:lnTo>
                  <a:pt x="55750" y="111759"/>
                </a:lnTo>
                <a:lnTo>
                  <a:pt x="55474" y="110489"/>
                </a:lnTo>
                <a:lnTo>
                  <a:pt x="51621" y="101599"/>
                </a:lnTo>
                <a:lnTo>
                  <a:pt x="50757" y="100329"/>
                </a:lnTo>
                <a:close/>
              </a:path>
              <a:path w="120014" h="187959">
                <a:moveTo>
                  <a:pt x="94753" y="109219"/>
                </a:moveTo>
                <a:lnTo>
                  <a:pt x="82523" y="109219"/>
                </a:lnTo>
                <a:lnTo>
                  <a:pt x="83861" y="110489"/>
                </a:lnTo>
                <a:lnTo>
                  <a:pt x="85826" y="111759"/>
                </a:lnTo>
                <a:lnTo>
                  <a:pt x="92549" y="111759"/>
                </a:lnTo>
                <a:lnTo>
                  <a:pt x="93139" y="110489"/>
                </a:lnTo>
                <a:lnTo>
                  <a:pt x="94236" y="110489"/>
                </a:lnTo>
                <a:lnTo>
                  <a:pt x="94753" y="109219"/>
                </a:lnTo>
                <a:close/>
              </a:path>
              <a:path w="120014" h="187959">
                <a:moveTo>
                  <a:pt x="95696" y="107949"/>
                </a:moveTo>
                <a:lnTo>
                  <a:pt x="79771" y="107949"/>
                </a:lnTo>
                <a:lnTo>
                  <a:pt x="80872" y="109219"/>
                </a:lnTo>
                <a:lnTo>
                  <a:pt x="95259" y="109219"/>
                </a:lnTo>
                <a:lnTo>
                  <a:pt x="95696" y="107949"/>
                </a:lnTo>
                <a:close/>
              </a:path>
              <a:path w="120014" h="187959">
                <a:moveTo>
                  <a:pt x="37900" y="106679"/>
                </a:moveTo>
                <a:lnTo>
                  <a:pt x="27403" y="106679"/>
                </a:lnTo>
                <a:lnTo>
                  <a:pt x="26538" y="107949"/>
                </a:lnTo>
                <a:lnTo>
                  <a:pt x="38332" y="107949"/>
                </a:lnTo>
                <a:lnTo>
                  <a:pt x="37900" y="106679"/>
                </a:lnTo>
                <a:close/>
              </a:path>
              <a:path w="120014" h="187959">
                <a:moveTo>
                  <a:pt x="96478" y="106679"/>
                </a:moveTo>
                <a:lnTo>
                  <a:pt x="76036" y="106679"/>
                </a:lnTo>
                <a:lnTo>
                  <a:pt x="77806" y="107949"/>
                </a:lnTo>
                <a:lnTo>
                  <a:pt x="96122" y="107949"/>
                </a:lnTo>
                <a:lnTo>
                  <a:pt x="96478" y="106679"/>
                </a:lnTo>
                <a:close/>
              </a:path>
              <a:path w="120014" h="187959">
                <a:moveTo>
                  <a:pt x="35855" y="105409"/>
                </a:moveTo>
                <a:lnTo>
                  <a:pt x="29801" y="105409"/>
                </a:lnTo>
                <a:lnTo>
                  <a:pt x="29014" y="106679"/>
                </a:lnTo>
                <a:lnTo>
                  <a:pt x="36406" y="106679"/>
                </a:lnTo>
                <a:lnTo>
                  <a:pt x="35855" y="105409"/>
                </a:lnTo>
                <a:close/>
              </a:path>
              <a:path w="120014" h="187959">
                <a:moveTo>
                  <a:pt x="106747" y="105409"/>
                </a:moveTo>
                <a:lnTo>
                  <a:pt x="97617" y="105409"/>
                </a:lnTo>
                <a:lnTo>
                  <a:pt x="98560" y="106679"/>
                </a:lnTo>
                <a:lnTo>
                  <a:pt x="105448" y="106679"/>
                </a:lnTo>
                <a:lnTo>
                  <a:pt x="106747" y="105409"/>
                </a:lnTo>
                <a:close/>
              </a:path>
              <a:path w="120014" h="187959">
                <a:moveTo>
                  <a:pt x="107449" y="105409"/>
                </a:moveTo>
                <a:lnTo>
                  <a:pt x="106943" y="105409"/>
                </a:lnTo>
                <a:lnTo>
                  <a:pt x="107138" y="106679"/>
                </a:lnTo>
                <a:lnTo>
                  <a:pt x="107449" y="105409"/>
                </a:lnTo>
                <a:close/>
              </a:path>
              <a:path w="120014" h="187959">
                <a:moveTo>
                  <a:pt x="21781" y="104139"/>
                </a:moveTo>
                <a:lnTo>
                  <a:pt x="12541" y="104139"/>
                </a:lnTo>
                <a:lnTo>
                  <a:pt x="11991" y="105409"/>
                </a:lnTo>
                <a:lnTo>
                  <a:pt x="23314" y="105409"/>
                </a:lnTo>
                <a:lnTo>
                  <a:pt x="21781" y="104139"/>
                </a:lnTo>
                <a:close/>
              </a:path>
              <a:path w="120014" h="187959">
                <a:moveTo>
                  <a:pt x="17967" y="102869"/>
                </a:moveTo>
                <a:lnTo>
                  <a:pt x="13485" y="102869"/>
                </a:lnTo>
                <a:lnTo>
                  <a:pt x="13170" y="104139"/>
                </a:lnTo>
                <a:lnTo>
                  <a:pt x="19029" y="104139"/>
                </a:lnTo>
                <a:lnTo>
                  <a:pt x="17967" y="102869"/>
                </a:lnTo>
                <a:close/>
              </a:path>
              <a:path w="120014" h="187959">
                <a:moveTo>
                  <a:pt x="46353" y="96519"/>
                </a:moveTo>
                <a:lnTo>
                  <a:pt x="21545" y="96519"/>
                </a:lnTo>
                <a:lnTo>
                  <a:pt x="23353" y="97789"/>
                </a:lnTo>
                <a:lnTo>
                  <a:pt x="24926" y="97789"/>
                </a:lnTo>
                <a:lnTo>
                  <a:pt x="26813" y="99059"/>
                </a:lnTo>
                <a:lnTo>
                  <a:pt x="36052" y="99059"/>
                </a:lnTo>
                <a:lnTo>
                  <a:pt x="37822" y="100329"/>
                </a:lnTo>
                <a:lnTo>
                  <a:pt x="49773" y="100329"/>
                </a:lnTo>
                <a:lnTo>
                  <a:pt x="48751" y="99059"/>
                </a:lnTo>
                <a:lnTo>
                  <a:pt x="47612" y="97789"/>
                </a:lnTo>
                <a:lnTo>
                  <a:pt x="46353" y="96519"/>
                </a:lnTo>
                <a:close/>
              </a:path>
              <a:path w="120014" h="187959">
                <a:moveTo>
                  <a:pt x="54983" y="100060"/>
                </a:moveTo>
                <a:lnTo>
                  <a:pt x="55041" y="100329"/>
                </a:lnTo>
                <a:lnTo>
                  <a:pt x="54983" y="100060"/>
                </a:lnTo>
                <a:close/>
              </a:path>
              <a:path w="120014" h="187959">
                <a:moveTo>
                  <a:pt x="41713" y="73659"/>
                </a:moveTo>
                <a:lnTo>
                  <a:pt x="34087" y="73659"/>
                </a:lnTo>
                <a:lnTo>
                  <a:pt x="35738" y="74929"/>
                </a:lnTo>
                <a:lnTo>
                  <a:pt x="37468" y="76199"/>
                </a:lnTo>
                <a:lnTo>
                  <a:pt x="38332" y="77469"/>
                </a:lnTo>
                <a:lnTo>
                  <a:pt x="39197" y="77469"/>
                </a:lnTo>
                <a:lnTo>
                  <a:pt x="40102" y="78739"/>
                </a:lnTo>
                <a:lnTo>
                  <a:pt x="40967" y="78739"/>
                </a:lnTo>
                <a:lnTo>
                  <a:pt x="42697" y="81279"/>
                </a:lnTo>
                <a:lnTo>
                  <a:pt x="43561" y="81279"/>
                </a:lnTo>
                <a:lnTo>
                  <a:pt x="44426" y="82549"/>
                </a:lnTo>
                <a:lnTo>
                  <a:pt x="46077" y="85089"/>
                </a:lnTo>
                <a:lnTo>
                  <a:pt x="46864" y="85089"/>
                </a:lnTo>
                <a:lnTo>
                  <a:pt x="47612" y="86359"/>
                </a:lnTo>
                <a:lnTo>
                  <a:pt x="43012" y="86359"/>
                </a:lnTo>
                <a:lnTo>
                  <a:pt x="42422" y="87629"/>
                </a:lnTo>
                <a:lnTo>
                  <a:pt x="43955" y="87629"/>
                </a:lnTo>
                <a:lnTo>
                  <a:pt x="45331" y="88899"/>
                </a:lnTo>
                <a:lnTo>
                  <a:pt x="46157" y="88899"/>
                </a:lnTo>
                <a:lnTo>
                  <a:pt x="47061" y="90169"/>
                </a:lnTo>
                <a:lnTo>
                  <a:pt x="48044" y="91439"/>
                </a:lnTo>
                <a:lnTo>
                  <a:pt x="53822" y="97789"/>
                </a:lnTo>
                <a:lnTo>
                  <a:pt x="54983" y="100060"/>
                </a:lnTo>
                <a:lnTo>
                  <a:pt x="54492" y="97789"/>
                </a:lnTo>
                <a:lnTo>
                  <a:pt x="53115" y="92709"/>
                </a:lnTo>
                <a:lnTo>
                  <a:pt x="52408" y="91439"/>
                </a:lnTo>
                <a:lnTo>
                  <a:pt x="51582" y="90169"/>
                </a:lnTo>
                <a:lnTo>
                  <a:pt x="50599" y="87629"/>
                </a:lnTo>
                <a:lnTo>
                  <a:pt x="49460" y="85089"/>
                </a:lnTo>
                <a:lnTo>
                  <a:pt x="48122" y="83819"/>
                </a:lnTo>
                <a:lnTo>
                  <a:pt x="46628" y="81279"/>
                </a:lnTo>
                <a:lnTo>
                  <a:pt x="45803" y="80009"/>
                </a:lnTo>
                <a:lnTo>
                  <a:pt x="43994" y="77469"/>
                </a:lnTo>
                <a:lnTo>
                  <a:pt x="42971" y="76199"/>
                </a:lnTo>
                <a:lnTo>
                  <a:pt x="42815" y="74929"/>
                </a:lnTo>
                <a:lnTo>
                  <a:pt x="41713" y="73659"/>
                </a:lnTo>
                <a:close/>
              </a:path>
              <a:path w="120014" h="187959">
                <a:moveTo>
                  <a:pt x="113463" y="97789"/>
                </a:moveTo>
                <a:lnTo>
                  <a:pt x="110945" y="97789"/>
                </a:lnTo>
                <a:lnTo>
                  <a:pt x="111347" y="99059"/>
                </a:lnTo>
                <a:lnTo>
                  <a:pt x="112290" y="99059"/>
                </a:lnTo>
                <a:lnTo>
                  <a:pt x="113463" y="97789"/>
                </a:lnTo>
                <a:close/>
              </a:path>
              <a:path w="120014" h="187959">
                <a:moveTo>
                  <a:pt x="118385" y="62230"/>
                </a:moveTo>
                <a:lnTo>
                  <a:pt x="105321" y="62229"/>
                </a:lnTo>
                <a:lnTo>
                  <a:pt x="104459" y="63499"/>
                </a:lnTo>
                <a:lnTo>
                  <a:pt x="103562" y="64769"/>
                </a:lnTo>
                <a:lnTo>
                  <a:pt x="93845" y="64769"/>
                </a:lnTo>
                <a:lnTo>
                  <a:pt x="93296" y="66039"/>
                </a:lnTo>
                <a:lnTo>
                  <a:pt x="92784" y="66039"/>
                </a:lnTo>
                <a:lnTo>
                  <a:pt x="92274" y="67309"/>
                </a:lnTo>
                <a:lnTo>
                  <a:pt x="91802" y="67309"/>
                </a:lnTo>
                <a:lnTo>
                  <a:pt x="91370" y="68579"/>
                </a:lnTo>
                <a:lnTo>
                  <a:pt x="90977" y="69849"/>
                </a:lnTo>
                <a:lnTo>
                  <a:pt x="90268" y="72389"/>
                </a:lnTo>
                <a:lnTo>
                  <a:pt x="89993" y="73659"/>
                </a:lnTo>
                <a:lnTo>
                  <a:pt x="84843" y="73659"/>
                </a:lnTo>
                <a:lnTo>
                  <a:pt x="84293" y="74929"/>
                </a:lnTo>
                <a:lnTo>
                  <a:pt x="83191" y="74929"/>
                </a:lnTo>
                <a:lnTo>
                  <a:pt x="82130" y="76199"/>
                </a:lnTo>
                <a:lnTo>
                  <a:pt x="81030" y="78739"/>
                </a:lnTo>
                <a:lnTo>
                  <a:pt x="79968" y="80009"/>
                </a:lnTo>
                <a:lnTo>
                  <a:pt x="78513" y="83819"/>
                </a:lnTo>
                <a:lnTo>
                  <a:pt x="78081" y="85089"/>
                </a:lnTo>
                <a:lnTo>
                  <a:pt x="77688" y="86359"/>
                </a:lnTo>
                <a:lnTo>
                  <a:pt x="77294" y="88899"/>
                </a:lnTo>
                <a:lnTo>
                  <a:pt x="76901" y="90169"/>
                </a:lnTo>
                <a:lnTo>
                  <a:pt x="76626" y="90169"/>
                </a:lnTo>
                <a:lnTo>
                  <a:pt x="75722" y="91439"/>
                </a:lnTo>
                <a:lnTo>
                  <a:pt x="74975" y="91439"/>
                </a:lnTo>
                <a:lnTo>
                  <a:pt x="73010" y="93979"/>
                </a:lnTo>
                <a:lnTo>
                  <a:pt x="71711" y="95249"/>
                </a:lnTo>
                <a:lnTo>
                  <a:pt x="70021" y="96519"/>
                </a:lnTo>
                <a:lnTo>
                  <a:pt x="69431" y="97789"/>
                </a:lnTo>
                <a:lnTo>
                  <a:pt x="114878" y="97789"/>
                </a:lnTo>
                <a:lnTo>
                  <a:pt x="115625" y="96519"/>
                </a:lnTo>
                <a:lnTo>
                  <a:pt x="116453" y="96519"/>
                </a:lnTo>
                <a:lnTo>
                  <a:pt x="117316" y="95249"/>
                </a:lnTo>
                <a:lnTo>
                  <a:pt x="118385" y="93979"/>
                </a:lnTo>
                <a:lnTo>
                  <a:pt x="119604" y="92709"/>
                </a:lnTo>
                <a:lnTo>
                  <a:pt x="119604" y="68580"/>
                </a:lnTo>
                <a:lnTo>
                  <a:pt x="118385" y="62230"/>
                </a:lnTo>
                <a:close/>
              </a:path>
              <a:path w="120014" h="187959">
                <a:moveTo>
                  <a:pt x="42815" y="95249"/>
                </a:moveTo>
                <a:lnTo>
                  <a:pt x="20011" y="95249"/>
                </a:lnTo>
                <a:lnTo>
                  <a:pt x="21073" y="96519"/>
                </a:lnTo>
                <a:lnTo>
                  <a:pt x="44387" y="96519"/>
                </a:lnTo>
                <a:lnTo>
                  <a:pt x="42815" y="95249"/>
                </a:lnTo>
                <a:close/>
              </a:path>
              <a:path w="120014" h="187959">
                <a:moveTo>
                  <a:pt x="40613" y="93979"/>
                </a:moveTo>
                <a:lnTo>
                  <a:pt x="19382" y="93979"/>
                </a:lnTo>
                <a:lnTo>
                  <a:pt x="19658" y="95249"/>
                </a:lnTo>
                <a:lnTo>
                  <a:pt x="41754" y="95249"/>
                </a:lnTo>
                <a:lnTo>
                  <a:pt x="40613" y="93979"/>
                </a:lnTo>
                <a:close/>
              </a:path>
              <a:path w="120014" h="187959">
                <a:moveTo>
                  <a:pt x="34283" y="87629"/>
                </a:moveTo>
                <a:lnTo>
                  <a:pt x="18832" y="87629"/>
                </a:lnTo>
                <a:lnTo>
                  <a:pt x="18675" y="88899"/>
                </a:lnTo>
                <a:lnTo>
                  <a:pt x="18517" y="88899"/>
                </a:lnTo>
                <a:lnTo>
                  <a:pt x="18478" y="91439"/>
                </a:lnTo>
                <a:lnTo>
                  <a:pt x="19029" y="93979"/>
                </a:lnTo>
                <a:lnTo>
                  <a:pt x="39433" y="93979"/>
                </a:lnTo>
                <a:lnTo>
                  <a:pt x="38215" y="92709"/>
                </a:lnTo>
                <a:lnTo>
                  <a:pt x="37074" y="91439"/>
                </a:lnTo>
                <a:lnTo>
                  <a:pt x="35974" y="90169"/>
                </a:lnTo>
                <a:lnTo>
                  <a:pt x="35502" y="90169"/>
                </a:lnTo>
                <a:lnTo>
                  <a:pt x="34636" y="88899"/>
                </a:lnTo>
                <a:lnTo>
                  <a:pt x="34283" y="87629"/>
                </a:lnTo>
                <a:close/>
              </a:path>
              <a:path w="120014" h="187959">
                <a:moveTo>
                  <a:pt x="59995" y="74929"/>
                </a:moveTo>
                <a:lnTo>
                  <a:pt x="57479" y="74929"/>
                </a:lnTo>
                <a:lnTo>
                  <a:pt x="57558" y="77469"/>
                </a:lnTo>
                <a:lnTo>
                  <a:pt x="57322" y="78739"/>
                </a:lnTo>
                <a:lnTo>
                  <a:pt x="57125" y="78739"/>
                </a:lnTo>
                <a:lnTo>
                  <a:pt x="56850" y="80009"/>
                </a:lnTo>
                <a:lnTo>
                  <a:pt x="56221" y="81279"/>
                </a:lnTo>
                <a:lnTo>
                  <a:pt x="56103" y="82549"/>
                </a:lnTo>
                <a:lnTo>
                  <a:pt x="55867" y="82549"/>
                </a:lnTo>
                <a:lnTo>
                  <a:pt x="55789" y="85089"/>
                </a:lnTo>
                <a:lnTo>
                  <a:pt x="56103" y="87629"/>
                </a:lnTo>
                <a:lnTo>
                  <a:pt x="56418" y="88899"/>
                </a:lnTo>
                <a:lnTo>
                  <a:pt x="56811" y="90169"/>
                </a:lnTo>
                <a:lnTo>
                  <a:pt x="57047" y="90169"/>
                </a:lnTo>
                <a:lnTo>
                  <a:pt x="57322" y="91439"/>
                </a:lnTo>
                <a:lnTo>
                  <a:pt x="57990" y="92709"/>
                </a:lnTo>
                <a:lnTo>
                  <a:pt x="59760" y="92709"/>
                </a:lnTo>
                <a:lnTo>
                  <a:pt x="59366" y="91439"/>
                </a:lnTo>
                <a:lnTo>
                  <a:pt x="59053" y="90169"/>
                </a:lnTo>
                <a:lnTo>
                  <a:pt x="58580" y="88899"/>
                </a:lnTo>
                <a:lnTo>
                  <a:pt x="58423" y="88899"/>
                </a:lnTo>
                <a:lnTo>
                  <a:pt x="58266" y="87629"/>
                </a:lnTo>
                <a:lnTo>
                  <a:pt x="58227" y="86359"/>
                </a:lnTo>
                <a:lnTo>
                  <a:pt x="58305" y="85089"/>
                </a:lnTo>
                <a:lnTo>
                  <a:pt x="59288" y="82549"/>
                </a:lnTo>
                <a:lnTo>
                  <a:pt x="59602" y="81279"/>
                </a:lnTo>
                <a:lnTo>
                  <a:pt x="59838" y="80009"/>
                </a:lnTo>
                <a:lnTo>
                  <a:pt x="59995" y="78739"/>
                </a:lnTo>
                <a:lnTo>
                  <a:pt x="59995" y="74929"/>
                </a:lnTo>
                <a:close/>
              </a:path>
              <a:path w="120014" h="187959">
                <a:moveTo>
                  <a:pt x="33772" y="86359"/>
                </a:moveTo>
                <a:lnTo>
                  <a:pt x="15254" y="86359"/>
                </a:lnTo>
                <a:lnTo>
                  <a:pt x="17692" y="87629"/>
                </a:lnTo>
                <a:lnTo>
                  <a:pt x="34007" y="87629"/>
                </a:lnTo>
                <a:lnTo>
                  <a:pt x="33772" y="86359"/>
                </a:lnTo>
                <a:close/>
              </a:path>
              <a:path w="120014" h="187959">
                <a:moveTo>
                  <a:pt x="33497" y="83819"/>
                </a:moveTo>
                <a:lnTo>
                  <a:pt x="10615" y="83819"/>
                </a:lnTo>
                <a:lnTo>
                  <a:pt x="12227" y="85089"/>
                </a:lnTo>
                <a:lnTo>
                  <a:pt x="13170" y="85089"/>
                </a:lnTo>
                <a:lnTo>
                  <a:pt x="14192" y="86359"/>
                </a:lnTo>
                <a:lnTo>
                  <a:pt x="33615" y="86359"/>
                </a:lnTo>
                <a:lnTo>
                  <a:pt x="33497" y="83819"/>
                </a:lnTo>
                <a:close/>
              </a:path>
              <a:path w="120014" h="187959">
                <a:moveTo>
                  <a:pt x="30233" y="78739"/>
                </a:moveTo>
                <a:lnTo>
                  <a:pt x="5898" y="78739"/>
                </a:lnTo>
                <a:lnTo>
                  <a:pt x="6094" y="80009"/>
                </a:lnTo>
                <a:lnTo>
                  <a:pt x="6605" y="80009"/>
                </a:lnTo>
                <a:lnTo>
                  <a:pt x="7273" y="81279"/>
                </a:lnTo>
                <a:lnTo>
                  <a:pt x="8177" y="82549"/>
                </a:lnTo>
                <a:lnTo>
                  <a:pt x="8689" y="82549"/>
                </a:lnTo>
                <a:lnTo>
                  <a:pt x="9908" y="83819"/>
                </a:lnTo>
                <a:lnTo>
                  <a:pt x="33615" y="83819"/>
                </a:lnTo>
                <a:lnTo>
                  <a:pt x="33772" y="82549"/>
                </a:lnTo>
                <a:lnTo>
                  <a:pt x="34048" y="81279"/>
                </a:lnTo>
                <a:lnTo>
                  <a:pt x="30233" y="78739"/>
                </a:lnTo>
                <a:close/>
              </a:path>
              <a:path w="120014" h="187959">
                <a:moveTo>
                  <a:pt x="22882" y="71119"/>
                </a:moveTo>
                <a:lnTo>
                  <a:pt x="6133" y="71119"/>
                </a:lnTo>
                <a:lnTo>
                  <a:pt x="5818" y="72389"/>
                </a:lnTo>
                <a:lnTo>
                  <a:pt x="5347" y="74929"/>
                </a:lnTo>
                <a:lnTo>
                  <a:pt x="5386" y="77469"/>
                </a:lnTo>
                <a:lnTo>
                  <a:pt x="5504" y="78739"/>
                </a:lnTo>
                <a:lnTo>
                  <a:pt x="28819" y="78739"/>
                </a:lnTo>
                <a:lnTo>
                  <a:pt x="26617" y="76199"/>
                </a:lnTo>
                <a:lnTo>
                  <a:pt x="25909" y="76199"/>
                </a:lnTo>
                <a:lnTo>
                  <a:pt x="24651" y="74929"/>
                </a:lnTo>
                <a:lnTo>
                  <a:pt x="24100" y="73659"/>
                </a:lnTo>
                <a:lnTo>
                  <a:pt x="23589" y="72389"/>
                </a:lnTo>
                <a:lnTo>
                  <a:pt x="23197" y="72389"/>
                </a:lnTo>
                <a:lnTo>
                  <a:pt x="22882" y="71119"/>
                </a:lnTo>
                <a:close/>
              </a:path>
              <a:path w="120014" h="187959">
                <a:moveTo>
                  <a:pt x="58580" y="71119"/>
                </a:moveTo>
                <a:lnTo>
                  <a:pt x="54609" y="71119"/>
                </a:lnTo>
                <a:lnTo>
                  <a:pt x="55514" y="72389"/>
                </a:lnTo>
                <a:lnTo>
                  <a:pt x="56457" y="72389"/>
                </a:lnTo>
                <a:lnTo>
                  <a:pt x="56889" y="73659"/>
                </a:lnTo>
                <a:lnTo>
                  <a:pt x="57361" y="74929"/>
                </a:lnTo>
                <a:lnTo>
                  <a:pt x="59878" y="74929"/>
                </a:lnTo>
                <a:lnTo>
                  <a:pt x="59721" y="73659"/>
                </a:lnTo>
                <a:lnTo>
                  <a:pt x="59485" y="73659"/>
                </a:lnTo>
                <a:lnTo>
                  <a:pt x="59209" y="72389"/>
                </a:lnTo>
                <a:lnTo>
                  <a:pt x="58580" y="71119"/>
                </a:lnTo>
                <a:close/>
              </a:path>
              <a:path w="120014" h="187959">
                <a:moveTo>
                  <a:pt x="34244" y="62229"/>
                </a:moveTo>
                <a:lnTo>
                  <a:pt x="28779" y="62229"/>
                </a:lnTo>
                <a:lnTo>
                  <a:pt x="29055" y="63499"/>
                </a:lnTo>
                <a:lnTo>
                  <a:pt x="30627" y="63499"/>
                </a:lnTo>
                <a:lnTo>
                  <a:pt x="31138" y="64769"/>
                </a:lnTo>
                <a:lnTo>
                  <a:pt x="32239" y="66039"/>
                </a:lnTo>
                <a:lnTo>
                  <a:pt x="32829" y="66039"/>
                </a:lnTo>
                <a:lnTo>
                  <a:pt x="34087" y="68579"/>
                </a:lnTo>
                <a:lnTo>
                  <a:pt x="34755" y="69849"/>
                </a:lnTo>
                <a:lnTo>
                  <a:pt x="28346" y="69849"/>
                </a:lnTo>
                <a:lnTo>
                  <a:pt x="26538" y="71119"/>
                </a:lnTo>
                <a:lnTo>
                  <a:pt x="28700" y="71119"/>
                </a:lnTo>
                <a:lnTo>
                  <a:pt x="29840" y="72389"/>
                </a:lnTo>
                <a:lnTo>
                  <a:pt x="32553" y="73659"/>
                </a:lnTo>
                <a:lnTo>
                  <a:pt x="40849" y="73659"/>
                </a:lnTo>
                <a:lnTo>
                  <a:pt x="39787" y="71119"/>
                </a:lnTo>
                <a:lnTo>
                  <a:pt x="38019" y="69849"/>
                </a:lnTo>
                <a:lnTo>
                  <a:pt x="36131" y="66039"/>
                </a:lnTo>
                <a:lnTo>
                  <a:pt x="35462" y="64769"/>
                </a:lnTo>
                <a:lnTo>
                  <a:pt x="34833" y="63499"/>
                </a:lnTo>
                <a:lnTo>
                  <a:pt x="34244" y="62229"/>
                </a:lnTo>
                <a:close/>
              </a:path>
              <a:path w="120014" h="187959">
                <a:moveTo>
                  <a:pt x="51386" y="71119"/>
                </a:moveTo>
                <a:lnTo>
                  <a:pt x="49813" y="71119"/>
                </a:lnTo>
                <a:lnTo>
                  <a:pt x="50048" y="72389"/>
                </a:lnTo>
                <a:lnTo>
                  <a:pt x="51189" y="72389"/>
                </a:lnTo>
                <a:lnTo>
                  <a:pt x="51386" y="71119"/>
                </a:lnTo>
                <a:close/>
              </a:path>
              <a:path w="120014" h="187959">
                <a:moveTo>
                  <a:pt x="29723" y="41909"/>
                </a:moveTo>
                <a:lnTo>
                  <a:pt x="25280" y="41909"/>
                </a:lnTo>
                <a:lnTo>
                  <a:pt x="24808" y="43179"/>
                </a:lnTo>
                <a:lnTo>
                  <a:pt x="23943" y="43179"/>
                </a:lnTo>
                <a:lnTo>
                  <a:pt x="23550" y="44449"/>
                </a:lnTo>
                <a:lnTo>
                  <a:pt x="23197" y="44449"/>
                </a:lnTo>
                <a:lnTo>
                  <a:pt x="22842" y="45719"/>
                </a:lnTo>
                <a:lnTo>
                  <a:pt x="22568" y="45719"/>
                </a:lnTo>
                <a:lnTo>
                  <a:pt x="22292" y="46989"/>
                </a:lnTo>
                <a:lnTo>
                  <a:pt x="21898" y="49529"/>
                </a:lnTo>
                <a:lnTo>
                  <a:pt x="21898" y="53339"/>
                </a:lnTo>
                <a:lnTo>
                  <a:pt x="22056" y="54609"/>
                </a:lnTo>
                <a:lnTo>
                  <a:pt x="22292" y="57149"/>
                </a:lnTo>
                <a:lnTo>
                  <a:pt x="18911" y="57149"/>
                </a:lnTo>
                <a:lnTo>
                  <a:pt x="18163" y="58419"/>
                </a:lnTo>
                <a:lnTo>
                  <a:pt x="3224" y="58419"/>
                </a:lnTo>
                <a:lnTo>
                  <a:pt x="3421" y="59689"/>
                </a:lnTo>
                <a:lnTo>
                  <a:pt x="3695" y="60959"/>
                </a:lnTo>
                <a:lnTo>
                  <a:pt x="4050" y="60959"/>
                </a:lnTo>
                <a:lnTo>
                  <a:pt x="4482" y="62229"/>
                </a:lnTo>
                <a:lnTo>
                  <a:pt x="9357" y="69849"/>
                </a:lnTo>
                <a:lnTo>
                  <a:pt x="7234" y="69849"/>
                </a:lnTo>
                <a:lnTo>
                  <a:pt x="6841" y="71119"/>
                </a:lnTo>
                <a:lnTo>
                  <a:pt x="22646" y="71119"/>
                </a:lnTo>
                <a:lnTo>
                  <a:pt x="22527" y="68579"/>
                </a:lnTo>
                <a:lnTo>
                  <a:pt x="22685" y="68579"/>
                </a:lnTo>
                <a:lnTo>
                  <a:pt x="22960" y="67309"/>
                </a:lnTo>
                <a:lnTo>
                  <a:pt x="23392" y="67309"/>
                </a:lnTo>
                <a:lnTo>
                  <a:pt x="24022" y="66039"/>
                </a:lnTo>
                <a:lnTo>
                  <a:pt x="24769" y="64769"/>
                </a:lnTo>
                <a:lnTo>
                  <a:pt x="25752" y="64769"/>
                </a:lnTo>
                <a:lnTo>
                  <a:pt x="26891" y="63499"/>
                </a:lnTo>
                <a:lnTo>
                  <a:pt x="28268" y="62229"/>
                </a:lnTo>
                <a:lnTo>
                  <a:pt x="34244" y="62229"/>
                </a:lnTo>
                <a:lnTo>
                  <a:pt x="33615" y="60959"/>
                </a:lnTo>
                <a:lnTo>
                  <a:pt x="30313" y="50799"/>
                </a:lnTo>
                <a:lnTo>
                  <a:pt x="30037" y="49529"/>
                </a:lnTo>
                <a:lnTo>
                  <a:pt x="29801" y="48259"/>
                </a:lnTo>
                <a:lnTo>
                  <a:pt x="29644" y="45719"/>
                </a:lnTo>
                <a:lnTo>
                  <a:pt x="29565" y="43179"/>
                </a:lnTo>
                <a:lnTo>
                  <a:pt x="29723" y="41909"/>
                </a:lnTo>
                <a:close/>
              </a:path>
              <a:path w="120014" h="187959">
                <a:moveTo>
                  <a:pt x="51700" y="59689"/>
                </a:moveTo>
                <a:lnTo>
                  <a:pt x="48830" y="59689"/>
                </a:lnTo>
                <a:lnTo>
                  <a:pt x="49263" y="62229"/>
                </a:lnTo>
                <a:lnTo>
                  <a:pt x="49577" y="64769"/>
                </a:lnTo>
                <a:lnTo>
                  <a:pt x="49656" y="66039"/>
                </a:lnTo>
                <a:lnTo>
                  <a:pt x="49773" y="71119"/>
                </a:lnTo>
                <a:lnTo>
                  <a:pt x="57794" y="71119"/>
                </a:lnTo>
                <a:lnTo>
                  <a:pt x="56969" y="69849"/>
                </a:lnTo>
                <a:lnTo>
                  <a:pt x="52722" y="69849"/>
                </a:lnTo>
                <a:lnTo>
                  <a:pt x="52722" y="63499"/>
                </a:lnTo>
                <a:lnTo>
                  <a:pt x="52564" y="63499"/>
                </a:lnTo>
                <a:lnTo>
                  <a:pt x="52447" y="62229"/>
                </a:lnTo>
                <a:lnTo>
                  <a:pt x="52132" y="60959"/>
                </a:lnTo>
                <a:lnTo>
                  <a:pt x="51935" y="60959"/>
                </a:lnTo>
                <a:lnTo>
                  <a:pt x="51700" y="59689"/>
                </a:lnTo>
                <a:close/>
              </a:path>
              <a:path w="120014" h="187959">
                <a:moveTo>
                  <a:pt x="101825" y="63499"/>
                </a:moveTo>
                <a:lnTo>
                  <a:pt x="95501" y="63499"/>
                </a:lnTo>
                <a:lnTo>
                  <a:pt x="94397" y="64769"/>
                </a:lnTo>
                <a:lnTo>
                  <a:pt x="103090" y="64769"/>
                </a:lnTo>
                <a:lnTo>
                  <a:pt x="101825" y="63499"/>
                </a:lnTo>
                <a:close/>
              </a:path>
              <a:path w="120014" h="187959">
                <a:moveTo>
                  <a:pt x="116258" y="59690"/>
                </a:moveTo>
                <a:lnTo>
                  <a:pt x="108507" y="59689"/>
                </a:lnTo>
                <a:lnTo>
                  <a:pt x="107759" y="60959"/>
                </a:lnTo>
                <a:lnTo>
                  <a:pt x="106149" y="62229"/>
                </a:lnTo>
                <a:lnTo>
                  <a:pt x="118144" y="62230"/>
                </a:lnTo>
                <a:lnTo>
                  <a:pt x="117431" y="60960"/>
                </a:lnTo>
                <a:lnTo>
                  <a:pt x="117166" y="60960"/>
                </a:lnTo>
                <a:lnTo>
                  <a:pt x="116258" y="59690"/>
                </a:lnTo>
                <a:close/>
              </a:path>
              <a:path w="120014" h="187959">
                <a:moveTo>
                  <a:pt x="65775" y="53339"/>
                </a:moveTo>
                <a:lnTo>
                  <a:pt x="64753" y="53339"/>
                </a:lnTo>
                <a:lnTo>
                  <a:pt x="63888" y="55879"/>
                </a:lnTo>
                <a:lnTo>
                  <a:pt x="64478" y="57149"/>
                </a:lnTo>
                <a:lnTo>
                  <a:pt x="65460" y="58419"/>
                </a:lnTo>
                <a:lnTo>
                  <a:pt x="66247" y="60959"/>
                </a:lnTo>
                <a:lnTo>
                  <a:pt x="76351" y="60959"/>
                </a:lnTo>
                <a:lnTo>
                  <a:pt x="76272" y="59689"/>
                </a:lnTo>
                <a:lnTo>
                  <a:pt x="75918" y="59689"/>
                </a:lnTo>
                <a:lnTo>
                  <a:pt x="75801" y="57149"/>
                </a:lnTo>
                <a:lnTo>
                  <a:pt x="68685" y="57149"/>
                </a:lnTo>
                <a:lnTo>
                  <a:pt x="67505" y="55879"/>
                </a:lnTo>
                <a:lnTo>
                  <a:pt x="66679" y="54609"/>
                </a:lnTo>
                <a:lnTo>
                  <a:pt x="66050" y="54609"/>
                </a:lnTo>
                <a:lnTo>
                  <a:pt x="65775" y="53339"/>
                </a:lnTo>
                <a:close/>
              </a:path>
              <a:path w="120014" h="187959">
                <a:moveTo>
                  <a:pt x="93335" y="59689"/>
                </a:moveTo>
                <a:lnTo>
                  <a:pt x="76548" y="59689"/>
                </a:lnTo>
                <a:lnTo>
                  <a:pt x="76391" y="60959"/>
                </a:lnTo>
                <a:lnTo>
                  <a:pt x="92510" y="60959"/>
                </a:lnTo>
                <a:lnTo>
                  <a:pt x="93335" y="59689"/>
                </a:lnTo>
                <a:close/>
              </a:path>
              <a:path w="120014" h="187959">
                <a:moveTo>
                  <a:pt x="49026" y="55879"/>
                </a:moveTo>
                <a:lnTo>
                  <a:pt x="47454" y="55879"/>
                </a:lnTo>
                <a:lnTo>
                  <a:pt x="48044" y="57149"/>
                </a:lnTo>
                <a:lnTo>
                  <a:pt x="48594" y="59689"/>
                </a:lnTo>
                <a:lnTo>
                  <a:pt x="51425" y="59689"/>
                </a:lnTo>
                <a:lnTo>
                  <a:pt x="51110" y="58419"/>
                </a:lnTo>
                <a:lnTo>
                  <a:pt x="50796" y="58419"/>
                </a:lnTo>
                <a:lnTo>
                  <a:pt x="50009" y="57149"/>
                </a:lnTo>
                <a:lnTo>
                  <a:pt x="49538" y="57149"/>
                </a:lnTo>
                <a:lnTo>
                  <a:pt x="49026" y="55879"/>
                </a:lnTo>
                <a:close/>
              </a:path>
              <a:path w="120014" h="187959">
                <a:moveTo>
                  <a:pt x="95144" y="58419"/>
                </a:moveTo>
                <a:lnTo>
                  <a:pt x="77452" y="58419"/>
                </a:lnTo>
                <a:lnTo>
                  <a:pt x="77216" y="59689"/>
                </a:lnTo>
                <a:lnTo>
                  <a:pt x="94201" y="59689"/>
                </a:lnTo>
                <a:lnTo>
                  <a:pt x="95144" y="58419"/>
                </a:lnTo>
                <a:close/>
              </a:path>
              <a:path w="120014" h="187959">
                <a:moveTo>
                  <a:pt x="113624" y="58419"/>
                </a:moveTo>
                <a:lnTo>
                  <a:pt x="111301" y="58419"/>
                </a:lnTo>
                <a:lnTo>
                  <a:pt x="110634" y="59689"/>
                </a:lnTo>
                <a:lnTo>
                  <a:pt x="114130" y="59689"/>
                </a:lnTo>
                <a:lnTo>
                  <a:pt x="113624" y="58419"/>
                </a:lnTo>
                <a:close/>
              </a:path>
              <a:path w="120014" h="187959">
                <a:moveTo>
                  <a:pt x="15726" y="53339"/>
                </a:moveTo>
                <a:lnTo>
                  <a:pt x="3617" y="53339"/>
                </a:lnTo>
                <a:lnTo>
                  <a:pt x="3421" y="54609"/>
                </a:lnTo>
                <a:lnTo>
                  <a:pt x="3263" y="54609"/>
                </a:lnTo>
                <a:lnTo>
                  <a:pt x="3145" y="55879"/>
                </a:lnTo>
                <a:lnTo>
                  <a:pt x="3106" y="58419"/>
                </a:lnTo>
                <a:lnTo>
                  <a:pt x="18163" y="58419"/>
                </a:lnTo>
                <a:lnTo>
                  <a:pt x="17967" y="57149"/>
                </a:lnTo>
                <a:lnTo>
                  <a:pt x="16905" y="55879"/>
                </a:lnTo>
                <a:lnTo>
                  <a:pt x="16355" y="54609"/>
                </a:lnTo>
                <a:lnTo>
                  <a:pt x="15726" y="53339"/>
                </a:lnTo>
                <a:close/>
              </a:path>
              <a:path w="120014" h="187959">
                <a:moveTo>
                  <a:pt x="99238" y="53339"/>
                </a:moveTo>
                <a:lnTo>
                  <a:pt x="77884" y="53339"/>
                </a:lnTo>
                <a:lnTo>
                  <a:pt x="77923" y="57149"/>
                </a:lnTo>
                <a:lnTo>
                  <a:pt x="77845" y="58419"/>
                </a:lnTo>
                <a:lnTo>
                  <a:pt x="95616" y="58419"/>
                </a:lnTo>
                <a:lnTo>
                  <a:pt x="97111" y="55879"/>
                </a:lnTo>
                <a:lnTo>
                  <a:pt x="98169" y="54609"/>
                </a:lnTo>
                <a:lnTo>
                  <a:pt x="98686" y="54609"/>
                </a:lnTo>
                <a:lnTo>
                  <a:pt x="99238" y="53339"/>
                </a:lnTo>
                <a:close/>
              </a:path>
              <a:path w="120014" h="187959">
                <a:moveTo>
                  <a:pt x="21505" y="55879"/>
                </a:moveTo>
                <a:lnTo>
                  <a:pt x="20994" y="55879"/>
                </a:lnTo>
                <a:lnTo>
                  <a:pt x="20679" y="57149"/>
                </a:lnTo>
                <a:lnTo>
                  <a:pt x="21939" y="57149"/>
                </a:lnTo>
                <a:lnTo>
                  <a:pt x="21505" y="55879"/>
                </a:lnTo>
                <a:close/>
              </a:path>
              <a:path w="120014" h="187959">
                <a:moveTo>
                  <a:pt x="38254" y="55879"/>
                </a:moveTo>
                <a:lnTo>
                  <a:pt x="37822" y="55879"/>
                </a:lnTo>
                <a:lnTo>
                  <a:pt x="37939" y="57149"/>
                </a:lnTo>
                <a:lnTo>
                  <a:pt x="38097" y="57149"/>
                </a:lnTo>
                <a:lnTo>
                  <a:pt x="38254" y="55879"/>
                </a:lnTo>
                <a:close/>
              </a:path>
              <a:path w="120014" h="187959">
                <a:moveTo>
                  <a:pt x="73245" y="46989"/>
                </a:moveTo>
                <a:lnTo>
                  <a:pt x="67347" y="46989"/>
                </a:lnTo>
                <a:lnTo>
                  <a:pt x="67387" y="50799"/>
                </a:lnTo>
                <a:lnTo>
                  <a:pt x="67505" y="52069"/>
                </a:lnTo>
                <a:lnTo>
                  <a:pt x="67820" y="54609"/>
                </a:lnTo>
                <a:lnTo>
                  <a:pt x="68056" y="55879"/>
                </a:lnTo>
                <a:lnTo>
                  <a:pt x="68685" y="57149"/>
                </a:lnTo>
                <a:lnTo>
                  <a:pt x="75801" y="57149"/>
                </a:lnTo>
                <a:lnTo>
                  <a:pt x="75722" y="55879"/>
                </a:lnTo>
                <a:lnTo>
                  <a:pt x="75407" y="53339"/>
                </a:lnTo>
                <a:lnTo>
                  <a:pt x="75211" y="53339"/>
                </a:lnTo>
                <a:lnTo>
                  <a:pt x="74817" y="50799"/>
                </a:lnTo>
                <a:lnTo>
                  <a:pt x="74582" y="50799"/>
                </a:lnTo>
                <a:lnTo>
                  <a:pt x="74149" y="49529"/>
                </a:lnTo>
                <a:lnTo>
                  <a:pt x="73953" y="49529"/>
                </a:lnTo>
                <a:lnTo>
                  <a:pt x="73520" y="48259"/>
                </a:lnTo>
                <a:lnTo>
                  <a:pt x="73245" y="46989"/>
                </a:lnTo>
                <a:close/>
              </a:path>
              <a:path w="120014" h="187959">
                <a:moveTo>
                  <a:pt x="39316" y="54609"/>
                </a:moveTo>
                <a:lnTo>
                  <a:pt x="37271" y="54609"/>
                </a:lnTo>
                <a:lnTo>
                  <a:pt x="37507" y="55879"/>
                </a:lnTo>
                <a:lnTo>
                  <a:pt x="38922" y="55879"/>
                </a:lnTo>
                <a:lnTo>
                  <a:pt x="39316" y="54609"/>
                </a:lnTo>
                <a:close/>
              </a:path>
              <a:path w="120014" h="187959">
                <a:moveTo>
                  <a:pt x="47218" y="54609"/>
                </a:moveTo>
                <a:lnTo>
                  <a:pt x="46510" y="54609"/>
                </a:lnTo>
                <a:lnTo>
                  <a:pt x="46825" y="55879"/>
                </a:lnTo>
                <a:lnTo>
                  <a:pt x="47886" y="55879"/>
                </a:lnTo>
                <a:lnTo>
                  <a:pt x="47218" y="54609"/>
                </a:lnTo>
                <a:close/>
              </a:path>
              <a:path w="120014" h="187959">
                <a:moveTo>
                  <a:pt x="39197" y="46989"/>
                </a:moveTo>
                <a:lnTo>
                  <a:pt x="37271" y="46989"/>
                </a:lnTo>
                <a:lnTo>
                  <a:pt x="37389" y="53339"/>
                </a:lnTo>
                <a:lnTo>
                  <a:pt x="37232" y="54609"/>
                </a:lnTo>
                <a:lnTo>
                  <a:pt x="39906" y="54609"/>
                </a:lnTo>
                <a:lnTo>
                  <a:pt x="39826" y="50799"/>
                </a:lnTo>
                <a:lnTo>
                  <a:pt x="39630" y="49529"/>
                </a:lnTo>
                <a:lnTo>
                  <a:pt x="39512" y="48259"/>
                </a:lnTo>
                <a:lnTo>
                  <a:pt x="39197" y="46989"/>
                </a:lnTo>
                <a:close/>
              </a:path>
              <a:path w="120014" h="187959">
                <a:moveTo>
                  <a:pt x="14625" y="52069"/>
                </a:moveTo>
                <a:lnTo>
                  <a:pt x="4364" y="52069"/>
                </a:lnTo>
                <a:lnTo>
                  <a:pt x="4089" y="53339"/>
                </a:lnTo>
                <a:lnTo>
                  <a:pt x="15018" y="53339"/>
                </a:lnTo>
                <a:lnTo>
                  <a:pt x="14625" y="52069"/>
                </a:lnTo>
                <a:close/>
              </a:path>
              <a:path w="120014" h="187959">
                <a:moveTo>
                  <a:pt x="107725" y="48259"/>
                </a:moveTo>
                <a:lnTo>
                  <a:pt x="77569" y="48259"/>
                </a:lnTo>
                <a:lnTo>
                  <a:pt x="77530" y="50799"/>
                </a:lnTo>
                <a:lnTo>
                  <a:pt x="77727" y="53339"/>
                </a:lnTo>
                <a:lnTo>
                  <a:pt x="102964" y="53339"/>
                </a:lnTo>
                <a:lnTo>
                  <a:pt x="104424" y="52069"/>
                </a:lnTo>
                <a:lnTo>
                  <a:pt x="104930" y="52069"/>
                </a:lnTo>
                <a:lnTo>
                  <a:pt x="105873" y="50799"/>
                </a:lnTo>
                <a:lnTo>
                  <a:pt x="106391" y="50799"/>
                </a:lnTo>
                <a:lnTo>
                  <a:pt x="106816" y="49529"/>
                </a:lnTo>
                <a:lnTo>
                  <a:pt x="107288" y="49529"/>
                </a:lnTo>
                <a:lnTo>
                  <a:pt x="107725" y="48259"/>
                </a:lnTo>
                <a:close/>
              </a:path>
              <a:path w="120014" h="187959">
                <a:moveTo>
                  <a:pt x="13367" y="50799"/>
                </a:moveTo>
                <a:lnTo>
                  <a:pt x="6054" y="50799"/>
                </a:lnTo>
                <a:lnTo>
                  <a:pt x="5228" y="52069"/>
                </a:lnTo>
                <a:lnTo>
                  <a:pt x="13839" y="52069"/>
                </a:lnTo>
                <a:lnTo>
                  <a:pt x="13367" y="50799"/>
                </a:lnTo>
                <a:close/>
              </a:path>
              <a:path w="120014" h="187959">
                <a:moveTo>
                  <a:pt x="10930" y="49529"/>
                </a:moveTo>
                <a:lnTo>
                  <a:pt x="7509" y="49529"/>
                </a:lnTo>
                <a:lnTo>
                  <a:pt x="6802" y="50799"/>
                </a:lnTo>
                <a:lnTo>
                  <a:pt x="11480" y="50799"/>
                </a:lnTo>
                <a:lnTo>
                  <a:pt x="10930" y="49529"/>
                </a:lnTo>
                <a:close/>
              </a:path>
              <a:path w="120014" h="187959">
                <a:moveTo>
                  <a:pt x="114843" y="38100"/>
                </a:moveTo>
                <a:lnTo>
                  <a:pt x="79614" y="38099"/>
                </a:lnTo>
                <a:lnTo>
                  <a:pt x="79890" y="40639"/>
                </a:lnTo>
                <a:lnTo>
                  <a:pt x="79890" y="43179"/>
                </a:lnTo>
                <a:lnTo>
                  <a:pt x="79653" y="44449"/>
                </a:lnTo>
                <a:lnTo>
                  <a:pt x="79339" y="44449"/>
                </a:lnTo>
                <a:lnTo>
                  <a:pt x="79142" y="45719"/>
                </a:lnTo>
                <a:lnTo>
                  <a:pt x="78159" y="45719"/>
                </a:lnTo>
                <a:lnTo>
                  <a:pt x="77766" y="46989"/>
                </a:lnTo>
                <a:lnTo>
                  <a:pt x="77649" y="48259"/>
                </a:lnTo>
                <a:lnTo>
                  <a:pt x="108116" y="48259"/>
                </a:lnTo>
                <a:lnTo>
                  <a:pt x="108472" y="46989"/>
                </a:lnTo>
                <a:lnTo>
                  <a:pt x="108829" y="46989"/>
                </a:lnTo>
                <a:lnTo>
                  <a:pt x="110048" y="39370"/>
                </a:lnTo>
                <a:lnTo>
                  <a:pt x="113348" y="39370"/>
                </a:lnTo>
                <a:lnTo>
                  <a:pt x="114843" y="38100"/>
                </a:lnTo>
                <a:close/>
              </a:path>
              <a:path w="120014" h="187959">
                <a:moveTo>
                  <a:pt x="38765" y="45719"/>
                </a:moveTo>
                <a:lnTo>
                  <a:pt x="36917" y="45719"/>
                </a:lnTo>
                <a:lnTo>
                  <a:pt x="37113" y="46989"/>
                </a:lnTo>
                <a:lnTo>
                  <a:pt x="39001" y="46989"/>
                </a:lnTo>
                <a:lnTo>
                  <a:pt x="38765" y="45719"/>
                </a:lnTo>
                <a:close/>
              </a:path>
              <a:path w="120014" h="187959">
                <a:moveTo>
                  <a:pt x="73992" y="39369"/>
                </a:moveTo>
                <a:lnTo>
                  <a:pt x="73166" y="40639"/>
                </a:lnTo>
                <a:lnTo>
                  <a:pt x="71711" y="41909"/>
                </a:lnTo>
                <a:lnTo>
                  <a:pt x="71043" y="41909"/>
                </a:lnTo>
                <a:lnTo>
                  <a:pt x="69904" y="43179"/>
                </a:lnTo>
                <a:lnTo>
                  <a:pt x="68999" y="44449"/>
                </a:lnTo>
                <a:lnTo>
                  <a:pt x="68252" y="45719"/>
                </a:lnTo>
                <a:lnTo>
                  <a:pt x="67741" y="46989"/>
                </a:lnTo>
                <a:lnTo>
                  <a:pt x="73127" y="46989"/>
                </a:lnTo>
                <a:lnTo>
                  <a:pt x="73205" y="41909"/>
                </a:lnTo>
                <a:lnTo>
                  <a:pt x="73520" y="40639"/>
                </a:lnTo>
                <a:lnTo>
                  <a:pt x="73992" y="39369"/>
                </a:lnTo>
                <a:close/>
              </a:path>
              <a:path w="120014" h="187959">
                <a:moveTo>
                  <a:pt x="37113" y="43179"/>
                </a:moveTo>
                <a:lnTo>
                  <a:pt x="35738" y="43179"/>
                </a:lnTo>
                <a:lnTo>
                  <a:pt x="36052" y="44449"/>
                </a:lnTo>
                <a:lnTo>
                  <a:pt x="36367" y="44449"/>
                </a:lnTo>
                <a:lnTo>
                  <a:pt x="36642" y="45719"/>
                </a:lnTo>
                <a:lnTo>
                  <a:pt x="38215" y="45719"/>
                </a:lnTo>
                <a:lnTo>
                  <a:pt x="37507" y="44449"/>
                </a:lnTo>
                <a:lnTo>
                  <a:pt x="37113" y="43179"/>
                </a:lnTo>
                <a:close/>
              </a:path>
              <a:path w="120014" h="187959">
                <a:moveTo>
                  <a:pt x="35659" y="41909"/>
                </a:moveTo>
                <a:lnTo>
                  <a:pt x="34636" y="41909"/>
                </a:lnTo>
                <a:lnTo>
                  <a:pt x="35384" y="43179"/>
                </a:lnTo>
                <a:lnTo>
                  <a:pt x="36171" y="43179"/>
                </a:lnTo>
                <a:lnTo>
                  <a:pt x="35659" y="41909"/>
                </a:lnTo>
                <a:close/>
              </a:path>
              <a:path w="120014" h="187959">
                <a:moveTo>
                  <a:pt x="33772" y="40639"/>
                </a:moveTo>
                <a:lnTo>
                  <a:pt x="27127" y="40639"/>
                </a:lnTo>
                <a:lnTo>
                  <a:pt x="26695" y="41909"/>
                </a:lnTo>
                <a:lnTo>
                  <a:pt x="34440" y="41909"/>
                </a:lnTo>
                <a:lnTo>
                  <a:pt x="33772" y="40639"/>
                </a:lnTo>
                <a:close/>
              </a:path>
              <a:path w="120014" h="187959">
                <a:moveTo>
                  <a:pt x="115982" y="10160"/>
                </a:moveTo>
                <a:lnTo>
                  <a:pt x="83035" y="10159"/>
                </a:lnTo>
                <a:lnTo>
                  <a:pt x="82642" y="12699"/>
                </a:lnTo>
                <a:lnTo>
                  <a:pt x="82484" y="13969"/>
                </a:lnTo>
                <a:lnTo>
                  <a:pt x="82484" y="16509"/>
                </a:lnTo>
                <a:lnTo>
                  <a:pt x="82681" y="19049"/>
                </a:lnTo>
                <a:lnTo>
                  <a:pt x="82917" y="20319"/>
                </a:lnTo>
                <a:lnTo>
                  <a:pt x="83191" y="21589"/>
                </a:lnTo>
                <a:lnTo>
                  <a:pt x="83585" y="24129"/>
                </a:lnTo>
                <a:lnTo>
                  <a:pt x="78749" y="24129"/>
                </a:lnTo>
                <a:lnTo>
                  <a:pt x="78120" y="25399"/>
                </a:lnTo>
                <a:lnTo>
                  <a:pt x="77177" y="25399"/>
                </a:lnTo>
                <a:lnTo>
                  <a:pt x="76823" y="26669"/>
                </a:lnTo>
                <a:lnTo>
                  <a:pt x="76587" y="26669"/>
                </a:lnTo>
                <a:lnTo>
                  <a:pt x="76391" y="27939"/>
                </a:lnTo>
                <a:lnTo>
                  <a:pt x="76311" y="30479"/>
                </a:lnTo>
                <a:lnTo>
                  <a:pt x="76587" y="31749"/>
                </a:lnTo>
                <a:lnTo>
                  <a:pt x="76980" y="33019"/>
                </a:lnTo>
                <a:lnTo>
                  <a:pt x="77766" y="34289"/>
                </a:lnTo>
                <a:lnTo>
                  <a:pt x="78278" y="35559"/>
                </a:lnTo>
                <a:lnTo>
                  <a:pt x="79221" y="38099"/>
                </a:lnTo>
                <a:lnTo>
                  <a:pt x="116453" y="38100"/>
                </a:lnTo>
                <a:lnTo>
                  <a:pt x="117235" y="36830"/>
                </a:lnTo>
                <a:lnTo>
                  <a:pt x="118063" y="36830"/>
                </a:lnTo>
                <a:lnTo>
                  <a:pt x="118856" y="35560"/>
                </a:lnTo>
                <a:lnTo>
                  <a:pt x="119201" y="35560"/>
                </a:lnTo>
                <a:lnTo>
                  <a:pt x="119604" y="34290"/>
                </a:lnTo>
                <a:lnTo>
                  <a:pt x="119604" y="11430"/>
                </a:lnTo>
                <a:lnTo>
                  <a:pt x="117120" y="11430"/>
                </a:lnTo>
                <a:lnTo>
                  <a:pt x="115982" y="10160"/>
                </a:lnTo>
                <a:close/>
              </a:path>
              <a:path w="120014" h="187959">
                <a:moveTo>
                  <a:pt x="92038" y="8889"/>
                </a:moveTo>
                <a:lnTo>
                  <a:pt x="83664" y="8889"/>
                </a:lnTo>
                <a:lnTo>
                  <a:pt x="83310" y="10159"/>
                </a:lnTo>
                <a:lnTo>
                  <a:pt x="93454" y="10159"/>
                </a:lnTo>
                <a:lnTo>
                  <a:pt x="92038" y="8889"/>
                </a:lnTo>
                <a:close/>
              </a:path>
              <a:path w="120014" h="187959">
                <a:moveTo>
                  <a:pt x="106943" y="3810"/>
                </a:moveTo>
                <a:lnTo>
                  <a:pt x="94558" y="3809"/>
                </a:lnTo>
                <a:lnTo>
                  <a:pt x="94086" y="5079"/>
                </a:lnTo>
                <a:lnTo>
                  <a:pt x="93891" y="6349"/>
                </a:lnTo>
                <a:lnTo>
                  <a:pt x="93569" y="7619"/>
                </a:lnTo>
                <a:lnTo>
                  <a:pt x="93454" y="10159"/>
                </a:lnTo>
                <a:lnTo>
                  <a:pt x="108472" y="10160"/>
                </a:lnTo>
                <a:lnTo>
                  <a:pt x="108277" y="8890"/>
                </a:lnTo>
                <a:lnTo>
                  <a:pt x="107805" y="6350"/>
                </a:lnTo>
                <a:lnTo>
                  <a:pt x="107253" y="5080"/>
                </a:lnTo>
                <a:lnTo>
                  <a:pt x="106943" y="3810"/>
                </a:lnTo>
                <a:close/>
              </a:path>
              <a:path w="120014" h="187959">
                <a:moveTo>
                  <a:pt x="89522" y="7619"/>
                </a:moveTo>
                <a:lnTo>
                  <a:pt x="85158" y="7619"/>
                </a:lnTo>
                <a:lnTo>
                  <a:pt x="84607" y="8889"/>
                </a:lnTo>
                <a:lnTo>
                  <a:pt x="90701" y="8889"/>
                </a:lnTo>
                <a:lnTo>
                  <a:pt x="89522" y="7619"/>
                </a:lnTo>
                <a:close/>
              </a:path>
              <a:path w="120014" h="187959">
                <a:moveTo>
                  <a:pt x="103838" y="0"/>
                </a:moveTo>
                <a:lnTo>
                  <a:pt x="97663" y="0"/>
                </a:lnTo>
                <a:lnTo>
                  <a:pt x="96915" y="1269"/>
                </a:lnTo>
                <a:lnTo>
                  <a:pt x="95926" y="2539"/>
                </a:lnTo>
                <a:lnTo>
                  <a:pt x="95455" y="2539"/>
                </a:lnTo>
                <a:lnTo>
                  <a:pt x="94868" y="3809"/>
                </a:lnTo>
                <a:lnTo>
                  <a:pt x="106586" y="3810"/>
                </a:lnTo>
                <a:lnTo>
                  <a:pt x="105873" y="2540"/>
                </a:lnTo>
                <a:lnTo>
                  <a:pt x="105091" y="1270"/>
                </a:lnTo>
                <a:lnTo>
                  <a:pt x="104263" y="1270"/>
                </a:lnTo>
                <a:lnTo>
                  <a:pt x="103838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58421" y="265174"/>
            <a:ext cx="53340" cy="42545"/>
          </a:xfrm>
          <a:custGeom>
            <a:avLst/>
            <a:gdLst/>
            <a:ahLst/>
            <a:cxnLst/>
            <a:rect l="l" t="t" r="r" b="b"/>
            <a:pathLst>
              <a:path w="53339" h="42545">
                <a:moveTo>
                  <a:pt x="51151" y="37518"/>
                </a:moveTo>
                <a:lnTo>
                  <a:pt x="33573" y="37518"/>
                </a:lnTo>
                <a:lnTo>
                  <a:pt x="34870" y="37552"/>
                </a:lnTo>
                <a:lnTo>
                  <a:pt x="37347" y="37713"/>
                </a:lnTo>
                <a:lnTo>
                  <a:pt x="53152" y="41939"/>
                </a:lnTo>
                <a:lnTo>
                  <a:pt x="52326" y="39820"/>
                </a:lnTo>
                <a:lnTo>
                  <a:pt x="51399" y="37942"/>
                </a:lnTo>
                <a:lnTo>
                  <a:pt x="51151" y="37518"/>
                </a:lnTo>
                <a:close/>
              </a:path>
              <a:path w="53339" h="42545">
                <a:moveTo>
                  <a:pt x="33638" y="29020"/>
                </a:moveTo>
                <a:lnTo>
                  <a:pt x="19694" y="29020"/>
                </a:lnTo>
                <a:lnTo>
                  <a:pt x="19458" y="29914"/>
                </a:lnTo>
                <a:lnTo>
                  <a:pt x="19350" y="30509"/>
                </a:lnTo>
                <a:lnTo>
                  <a:pt x="19261" y="33555"/>
                </a:lnTo>
                <a:lnTo>
                  <a:pt x="19380" y="34151"/>
                </a:lnTo>
                <a:lnTo>
                  <a:pt x="26613" y="37942"/>
                </a:lnTo>
                <a:lnTo>
                  <a:pt x="28068" y="37747"/>
                </a:lnTo>
                <a:lnTo>
                  <a:pt x="29483" y="37633"/>
                </a:lnTo>
                <a:lnTo>
                  <a:pt x="30899" y="37552"/>
                </a:lnTo>
                <a:lnTo>
                  <a:pt x="32235" y="37518"/>
                </a:lnTo>
                <a:lnTo>
                  <a:pt x="51151" y="37518"/>
                </a:lnTo>
                <a:lnTo>
                  <a:pt x="50872" y="37049"/>
                </a:lnTo>
                <a:lnTo>
                  <a:pt x="50400" y="36178"/>
                </a:lnTo>
                <a:lnTo>
                  <a:pt x="49888" y="35399"/>
                </a:lnTo>
                <a:lnTo>
                  <a:pt x="48375" y="33326"/>
                </a:lnTo>
                <a:lnTo>
                  <a:pt x="40767" y="33326"/>
                </a:lnTo>
                <a:lnTo>
                  <a:pt x="38093" y="31792"/>
                </a:lnTo>
                <a:lnTo>
                  <a:pt x="35577" y="30269"/>
                </a:lnTo>
                <a:lnTo>
                  <a:pt x="33638" y="29020"/>
                </a:lnTo>
                <a:close/>
              </a:path>
              <a:path w="53339" h="42545">
                <a:moveTo>
                  <a:pt x="26049" y="8612"/>
                </a:moveTo>
                <a:lnTo>
                  <a:pt x="22013" y="8612"/>
                </a:lnTo>
                <a:lnTo>
                  <a:pt x="23091" y="11315"/>
                </a:lnTo>
                <a:lnTo>
                  <a:pt x="24373" y="13937"/>
                </a:lnTo>
                <a:lnTo>
                  <a:pt x="48375" y="33326"/>
                </a:lnTo>
                <a:lnTo>
                  <a:pt x="47254" y="32032"/>
                </a:lnTo>
                <a:lnTo>
                  <a:pt x="40453" y="27016"/>
                </a:lnTo>
                <a:lnTo>
                  <a:pt x="40351" y="23500"/>
                </a:lnTo>
                <a:lnTo>
                  <a:pt x="27518" y="13468"/>
                </a:lnTo>
                <a:lnTo>
                  <a:pt x="27361" y="13399"/>
                </a:lnTo>
                <a:lnTo>
                  <a:pt x="27170" y="13193"/>
                </a:lnTo>
                <a:lnTo>
                  <a:pt x="27053" y="12998"/>
                </a:lnTo>
                <a:lnTo>
                  <a:pt x="26928" y="12219"/>
                </a:lnTo>
                <a:lnTo>
                  <a:pt x="26815" y="11280"/>
                </a:lnTo>
                <a:lnTo>
                  <a:pt x="26634" y="10536"/>
                </a:lnTo>
                <a:lnTo>
                  <a:pt x="26049" y="8612"/>
                </a:lnTo>
                <a:close/>
              </a:path>
              <a:path w="53339" h="42545">
                <a:moveTo>
                  <a:pt x="2395" y="0"/>
                </a:moveTo>
                <a:lnTo>
                  <a:pt x="0" y="4111"/>
                </a:lnTo>
                <a:lnTo>
                  <a:pt x="125" y="5016"/>
                </a:lnTo>
                <a:lnTo>
                  <a:pt x="6878" y="14808"/>
                </a:lnTo>
                <a:lnTo>
                  <a:pt x="6933" y="15037"/>
                </a:lnTo>
                <a:lnTo>
                  <a:pt x="6220" y="16365"/>
                </a:lnTo>
                <a:lnTo>
                  <a:pt x="5698" y="17625"/>
                </a:lnTo>
                <a:lnTo>
                  <a:pt x="5343" y="18839"/>
                </a:lnTo>
                <a:lnTo>
                  <a:pt x="5226" y="22595"/>
                </a:lnTo>
                <a:lnTo>
                  <a:pt x="5343" y="23065"/>
                </a:lnTo>
                <a:lnTo>
                  <a:pt x="5423" y="23500"/>
                </a:lnTo>
                <a:lnTo>
                  <a:pt x="16903" y="29249"/>
                </a:lnTo>
                <a:lnTo>
                  <a:pt x="17610" y="29215"/>
                </a:lnTo>
                <a:lnTo>
                  <a:pt x="18239" y="29215"/>
                </a:lnTo>
                <a:lnTo>
                  <a:pt x="19694" y="29020"/>
                </a:lnTo>
                <a:lnTo>
                  <a:pt x="33638" y="29020"/>
                </a:lnTo>
                <a:lnTo>
                  <a:pt x="30821" y="27176"/>
                </a:lnTo>
                <a:lnTo>
                  <a:pt x="3456" y="1683"/>
                </a:lnTo>
                <a:lnTo>
                  <a:pt x="2395" y="0"/>
                </a:lnTo>
                <a:close/>
              </a:path>
              <a:path w="53339" h="42545">
                <a:moveTo>
                  <a:pt x="19341" y="2393"/>
                </a:moveTo>
                <a:lnTo>
                  <a:pt x="14582" y="5920"/>
                </a:lnTo>
                <a:lnTo>
                  <a:pt x="14701" y="6310"/>
                </a:lnTo>
                <a:lnTo>
                  <a:pt x="15094" y="6894"/>
                </a:lnTo>
                <a:lnTo>
                  <a:pt x="20559" y="16365"/>
                </a:lnTo>
                <a:lnTo>
                  <a:pt x="22013" y="8612"/>
                </a:lnTo>
                <a:lnTo>
                  <a:pt x="26049" y="8612"/>
                </a:lnTo>
                <a:lnTo>
                  <a:pt x="25867" y="8074"/>
                </a:lnTo>
                <a:lnTo>
                  <a:pt x="20323" y="2508"/>
                </a:lnTo>
                <a:lnTo>
                  <a:pt x="19341" y="2393"/>
                </a:lnTo>
                <a:close/>
              </a:path>
              <a:path w="53339" h="42545">
                <a:moveTo>
                  <a:pt x="32354" y="12219"/>
                </a:moveTo>
                <a:lnTo>
                  <a:pt x="28383" y="13273"/>
                </a:lnTo>
                <a:lnTo>
                  <a:pt x="28029" y="13433"/>
                </a:lnTo>
                <a:lnTo>
                  <a:pt x="27754" y="13468"/>
                </a:lnTo>
                <a:lnTo>
                  <a:pt x="36101" y="13468"/>
                </a:lnTo>
                <a:lnTo>
                  <a:pt x="35499" y="13078"/>
                </a:lnTo>
                <a:lnTo>
                  <a:pt x="34948" y="12803"/>
                </a:lnTo>
                <a:lnTo>
                  <a:pt x="34438" y="12609"/>
                </a:lnTo>
                <a:lnTo>
                  <a:pt x="33376" y="12334"/>
                </a:lnTo>
                <a:lnTo>
                  <a:pt x="32864" y="12254"/>
                </a:lnTo>
                <a:lnTo>
                  <a:pt x="32354" y="1221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52245" y="293600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0" y="0"/>
                </a:moveTo>
                <a:lnTo>
                  <a:pt x="7234" y="10811"/>
                </a:lnTo>
                <a:lnTo>
                  <a:pt x="8060" y="10731"/>
                </a:lnTo>
                <a:lnTo>
                  <a:pt x="9318" y="10501"/>
                </a:lnTo>
                <a:lnTo>
                  <a:pt x="9828" y="10376"/>
                </a:lnTo>
                <a:lnTo>
                  <a:pt x="8767" y="9757"/>
                </a:lnTo>
                <a:lnTo>
                  <a:pt x="7745" y="9093"/>
                </a:lnTo>
                <a:lnTo>
                  <a:pt x="747" y="1213"/>
                </a:lnTo>
                <a:lnTo>
                  <a:pt x="196" y="355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66085" y="306644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392" y="0"/>
                </a:moveTo>
                <a:lnTo>
                  <a:pt x="0" y="1523"/>
                </a:lnTo>
                <a:lnTo>
                  <a:pt x="353" y="2072"/>
                </a:lnTo>
                <a:lnTo>
                  <a:pt x="1297" y="3447"/>
                </a:lnTo>
                <a:lnTo>
                  <a:pt x="2004" y="4260"/>
                </a:lnTo>
                <a:lnTo>
                  <a:pt x="2790" y="5210"/>
                </a:lnTo>
                <a:lnTo>
                  <a:pt x="9120" y="8807"/>
                </a:lnTo>
                <a:lnTo>
                  <a:pt x="9710" y="8772"/>
                </a:lnTo>
                <a:lnTo>
                  <a:pt x="13877" y="5749"/>
                </a:lnTo>
                <a:lnTo>
                  <a:pt x="11243" y="4615"/>
                </a:lnTo>
                <a:lnTo>
                  <a:pt x="7351" y="3012"/>
                </a:lnTo>
                <a:lnTo>
                  <a:pt x="39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94510" y="320112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459" y="0"/>
                </a:moveTo>
                <a:lnTo>
                  <a:pt x="0" y="3676"/>
                </a:lnTo>
                <a:lnTo>
                  <a:pt x="196" y="4031"/>
                </a:lnTo>
                <a:lnTo>
                  <a:pt x="707" y="4386"/>
                </a:lnTo>
                <a:lnTo>
                  <a:pt x="2790" y="6069"/>
                </a:lnTo>
                <a:lnTo>
                  <a:pt x="3765" y="6963"/>
                </a:lnTo>
                <a:lnTo>
                  <a:pt x="4481" y="7707"/>
                </a:lnTo>
                <a:lnTo>
                  <a:pt x="5307" y="8612"/>
                </a:lnTo>
                <a:lnTo>
                  <a:pt x="5464" y="8337"/>
                </a:lnTo>
                <a:lnTo>
                  <a:pt x="5739" y="7512"/>
                </a:lnTo>
                <a:lnTo>
                  <a:pt x="6054" y="6298"/>
                </a:lnTo>
                <a:lnTo>
                  <a:pt x="6171" y="5634"/>
                </a:lnTo>
                <a:lnTo>
                  <a:pt x="6093" y="2702"/>
                </a:lnTo>
                <a:lnTo>
                  <a:pt x="3892" y="160"/>
                </a:lnTo>
                <a:lnTo>
                  <a:pt x="345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91679" y="326068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1730" y="34"/>
                </a:moveTo>
                <a:lnTo>
                  <a:pt x="235" y="34"/>
                </a:lnTo>
                <a:lnTo>
                  <a:pt x="79" y="584"/>
                </a:lnTo>
                <a:lnTo>
                  <a:pt x="0" y="3012"/>
                </a:lnTo>
                <a:lnTo>
                  <a:pt x="79" y="3241"/>
                </a:lnTo>
                <a:lnTo>
                  <a:pt x="1651" y="4180"/>
                </a:lnTo>
                <a:lnTo>
                  <a:pt x="2044" y="4100"/>
                </a:lnTo>
                <a:lnTo>
                  <a:pt x="2825" y="3836"/>
                </a:lnTo>
                <a:lnTo>
                  <a:pt x="3263" y="3630"/>
                </a:lnTo>
                <a:lnTo>
                  <a:pt x="3460" y="3515"/>
                </a:lnTo>
                <a:lnTo>
                  <a:pt x="3557" y="3012"/>
                </a:lnTo>
                <a:lnTo>
                  <a:pt x="3538" y="1557"/>
                </a:lnTo>
                <a:lnTo>
                  <a:pt x="1730" y="34"/>
                </a:lnTo>
                <a:close/>
              </a:path>
              <a:path w="3810" h="4445">
                <a:moveTo>
                  <a:pt x="1101" y="0"/>
                </a:moveTo>
                <a:lnTo>
                  <a:pt x="944" y="34"/>
                </a:lnTo>
                <a:lnTo>
                  <a:pt x="1454" y="34"/>
                </a:lnTo>
                <a:lnTo>
                  <a:pt x="1101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41473" y="446617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865" y="0"/>
                </a:moveTo>
                <a:lnTo>
                  <a:pt x="0" y="5165"/>
                </a:lnTo>
                <a:lnTo>
                  <a:pt x="2437" y="5909"/>
                </a:lnTo>
                <a:lnTo>
                  <a:pt x="3460" y="6264"/>
                </a:lnTo>
                <a:lnTo>
                  <a:pt x="8531" y="8887"/>
                </a:lnTo>
                <a:lnTo>
                  <a:pt x="7721" y="7512"/>
                </a:lnTo>
                <a:lnTo>
                  <a:pt x="1534" y="423"/>
                </a:lnTo>
                <a:lnTo>
                  <a:pt x="86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58064" y="445758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1612" y="0"/>
                </a:moveTo>
                <a:lnTo>
                  <a:pt x="0" y="4306"/>
                </a:lnTo>
                <a:lnTo>
                  <a:pt x="0" y="5004"/>
                </a:lnTo>
                <a:lnTo>
                  <a:pt x="903" y="5714"/>
                </a:lnTo>
                <a:lnTo>
                  <a:pt x="3184" y="7593"/>
                </a:lnTo>
                <a:lnTo>
                  <a:pt x="4678" y="8887"/>
                </a:lnTo>
                <a:lnTo>
                  <a:pt x="8060" y="11933"/>
                </a:lnTo>
                <a:lnTo>
                  <a:pt x="9828" y="13617"/>
                </a:lnTo>
                <a:lnTo>
                  <a:pt x="9716" y="11933"/>
                </a:lnTo>
                <a:lnTo>
                  <a:pt x="2273" y="423"/>
                </a:lnTo>
                <a:lnTo>
                  <a:pt x="161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31235" y="458344"/>
            <a:ext cx="67945" cy="36195"/>
          </a:xfrm>
          <a:custGeom>
            <a:avLst/>
            <a:gdLst/>
            <a:ahLst/>
            <a:cxnLst/>
            <a:rect l="l" t="t" r="r" b="b"/>
            <a:pathLst>
              <a:path w="67945" h="36195">
                <a:moveTo>
                  <a:pt x="32441" y="4953"/>
                </a:moveTo>
                <a:lnTo>
                  <a:pt x="23644" y="4952"/>
                </a:lnTo>
                <a:lnTo>
                  <a:pt x="25649" y="5841"/>
                </a:lnTo>
                <a:lnTo>
                  <a:pt x="29541" y="7620"/>
                </a:lnTo>
                <a:lnTo>
                  <a:pt x="53602" y="22479"/>
                </a:lnTo>
                <a:lnTo>
                  <a:pt x="55882" y="24130"/>
                </a:lnTo>
                <a:lnTo>
                  <a:pt x="57849" y="25781"/>
                </a:lnTo>
                <a:lnTo>
                  <a:pt x="62410" y="29464"/>
                </a:lnTo>
                <a:lnTo>
                  <a:pt x="65555" y="33655"/>
                </a:lnTo>
                <a:lnTo>
                  <a:pt x="66733" y="35052"/>
                </a:lnTo>
                <a:lnTo>
                  <a:pt x="67362" y="35687"/>
                </a:lnTo>
                <a:lnTo>
                  <a:pt x="65712" y="32512"/>
                </a:lnTo>
                <a:lnTo>
                  <a:pt x="54232" y="16510"/>
                </a:lnTo>
                <a:lnTo>
                  <a:pt x="53602" y="15748"/>
                </a:lnTo>
                <a:lnTo>
                  <a:pt x="48491" y="13081"/>
                </a:lnTo>
                <a:lnTo>
                  <a:pt x="47508" y="10795"/>
                </a:lnTo>
                <a:lnTo>
                  <a:pt x="46530" y="8890"/>
                </a:lnTo>
                <a:lnTo>
                  <a:pt x="45638" y="7366"/>
                </a:lnTo>
                <a:lnTo>
                  <a:pt x="34967" y="7366"/>
                </a:lnTo>
                <a:lnTo>
                  <a:pt x="34219" y="6985"/>
                </a:lnTo>
                <a:lnTo>
                  <a:pt x="33944" y="6731"/>
                </a:lnTo>
                <a:lnTo>
                  <a:pt x="33709" y="6477"/>
                </a:lnTo>
                <a:lnTo>
                  <a:pt x="33434" y="6223"/>
                </a:lnTo>
                <a:lnTo>
                  <a:pt x="32441" y="4953"/>
                </a:lnTo>
                <a:close/>
              </a:path>
              <a:path w="67945" h="36195">
                <a:moveTo>
                  <a:pt x="41179" y="20320"/>
                </a:moveTo>
                <a:lnTo>
                  <a:pt x="29699" y="20319"/>
                </a:lnTo>
                <a:lnTo>
                  <a:pt x="30052" y="20446"/>
                </a:lnTo>
                <a:lnTo>
                  <a:pt x="30170" y="20573"/>
                </a:lnTo>
                <a:lnTo>
                  <a:pt x="30249" y="20700"/>
                </a:lnTo>
                <a:lnTo>
                  <a:pt x="30328" y="21843"/>
                </a:lnTo>
                <a:lnTo>
                  <a:pt x="30131" y="22478"/>
                </a:lnTo>
                <a:lnTo>
                  <a:pt x="29703" y="23494"/>
                </a:lnTo>
                <a:lnTo>
                  <a:pt x="29463" y="24383"/>
                </a:lnTo>
                <a:lnTo>
                  <a:pt x="29250" y="25399"/>
                </a:lnTo>
                <a:lnTo>
                  <a:pt x="29128" y="27558"/>
                </a:lnTo>
                <a:lnTo>
                  <a:pt x="29246" y="28193"/>
                </a:lnTo>
                <a:lnTo>
                  <a:pt x="33434" y="30734"/>
                </a:lnTo>
                <a:lnTo>
                  <a:pt x="34692" y="30607"/>
                </a:lnTo>
                <a:lnTo>
                  <a:pt x="35478" y="30480"/>
                </a:lnTo>
                <a:lnTo>
                  <a:pt x="36618" y="30099"/>
                </a:lnTo>
                <a:lnTo>
                  <a:pt x="39802" y="29210"/>
                </a:lnTo>
                <a:lnTo>
                  <a:pt x="42318" y="28575"/>
                </a:lnTo>
                <a:lnTo>
                  <a:pt x="43537" y="28448"/>
                </a:lnTo>
                <a:lnTo>
                  <a:pt x="45857" y="27940"/>
                </a:lnTo>
                <a:lnTo>
                  <a:pt x="49002" y="27559"/>
                </a:lnTo>
                <a:lnTo>
                  <a:pt x="49985" y="27559"/>
                </a:lnTo>
                <a:lnTo>
                  <a:pt x="52620" y="27432"/>
                </a:lnTo>
                <a:lnTo>
                  <a:pt x="58989" y="27432"/>
                </a:lnTo>
                <a:lnTo>
                  <a:pt x="58203" y="26924"/>
                </a:lnTo>
                <a:lnTo>
                  <a:pt x="55392" y="25527"/>
                </a:lnTo>
                <a:lnTo>
                  <a:pt x="35478" y="25527"/>
                </a:lnTo>
                <a:lnTo>
                  <a:pt x="36303" y="24384"/>
                </a:lnTo>
                <a:lnTo>
                  <a:pt x="37129" y="23368"/>
                </a:lnTo>
                <a:lnTo>
                  <a:pt x="38387" y="22098"/>
                </a:lnTo>
                <a:lnTo>
                  <a:pt x="39212" y="21463"/>
                </a:lnTo>
                <a:lnTo>
                  <a:pt x="40392" y="20701"/>
                </a:lnTo>
                <a:lnTo>
                  <a:pt x="41179" y="20320"/>
                </a:lnTo>
                <a:close/>
              </a:path>
              <a:path w="67945" h="36195">
                <a:moveTo>
                  <a:pt x="58989" y="27432"/>
                </a:moveTo>
                <a:lnTo>
                  <a:pt x="54192" y="27432"/>
                </a:lnTo>
                <a:lnTo>
                  <a:pt x="55568" y="27559"/>
                </a:lnTo>
                <a:lnTo>
                  <a:pt x="57810" y="27813"/>
                </a:lnTo>
                <a:lnTo>
                  <a:pt x="58635" y="27940"/>
                </a:lnTo>
                <a:lnTo>
                  <a:pt x="59775" y="28194"/>
                </a:lnTo>
                <a:lnTo>
                  <a:pt x="60168" y="28321"/>
                </a:lnTo>
                <a:lnTo>
                  <a:pt x="59185" y="27559"/>
                </a:lnTo>
                <a:lnTo>
                  <a:pt x="58989" y="27432"/>
                </a:lnTo>
                <a:close/>
              </a:path>
              <a:path w="67945" h="36195">
                <a:moveTo>
                  <a:pt x="47862" y="23876"/>
                </a:moveTo>
                <a:lnTo>
                  <a:pt x="35478" y="25527"/>
                </a:lnTo>
                <a:lnTo>
                  <a:pt x="55392" y="25527"/>
                </a:lnTo>
                <a:lnTo>
                  <a:pt x="55136" y="25400"/>
                </a:lnTo>
                <a:lnTo>
                  <a:pt x="54075" y="25146"/>
                </a:lnTo>
                <a:lnTo>
                  <a:pt x="51991" y="24511"/>
                </a:lnTo>
                <a:lnTo>
                  <a:pt x="49907" y="24130"/>
                </a:lnTo>
                <a:lnTo>
                  <a:pt x="47862" y="23876"/>
                </a:lnTo>
                <a:close/>
              </a:path>
              <a:path w="67945" h="36195">
                <a:moveTo>
                  <a:pt x="8782" y="761"/>
                </a:moveTo>
                <a:lnTo>
                  <a:pt x="0" y="9524"/>
                </a:lnTo>
                <a:lnTo>
                  <a:pt x="291" y="10540"/>
                </a:lnTo>
                <a:lnTo>
                  <a:pt x="10237" y="15112"/>
                </a:lnTo>
                <a:lnTo>
                  <a:pt x="10984" y="15239"/>
                </a:lnTo>
                <a:lnTo>
                  <a:pt x="17668" y="25145"/>
                </a:lnTo>
                <a:lnTo>
                  <a:pt x="19044" y="25018"/>
                </a:lnTo>
                <a:lnTo>
                  <a:pt x="20381" y="24764"/>
                </a:lnTo>
                <a:lnTo>
                  <a:pt x="21678" y="24383"/>
                </a:lnTo>
                <a:lnTo>
                  <a:pt x="22268" y="24129"/>
                </a:lnTo>
                <a:lnTo>
                  <a:pt x="23408" y="23494"/>
                </a:lnTo>
                <a:lnTo>
                  <a:pt x="23919" y="23240"/>
                </a:lnTo>
                <a:lnTo>
                  <a:pt x="24823" y="22732"/>
                </a:lnTo>
                <a:lnTo>
                  <a:pt x="26710" y="21462"/>
                </a:lnTo>
                <a:lnTo>
                  <a:pt x="27732" y="20954"/>
                </a:lnTo>
                <a:lnTo>
                  <a:pt x="28558" y="20573"/>
                </a:lnTo>
                <a:lnTo>
                  <a:pt x="28912" y="20446"/>
                </a:lnTo>
                <a:lnTo>
                  <a:pt x="29463" y="20319"/>
                </a:lnTo>
                <a:lnTo>
                  <a:pt x="41179" y="20320"/>
                </a:lnTo>
                <a:lnTo>
                  <a:pt x="41886" y="19939"/>
                </a:lnTo>
                <a:lnTo>
                  <a:pt x="43144" y="19558"/>
                </a:lnTo>
                <a:lnTo>
                  <a:pt x="44992" y="19558"/>
                </a:lnTo>
                <a:lnTo>
                  <a:pt x="42398" y="18542"/>
                </a:lnTo>
                <a:lnTo>
                  <a:pt x="3278" y="8381"/>
                </a:lnTo>
                <a:lnTo>
                  <a:pt x="2768" y="8254"/>
                </a:lnTo>
                <a:lnTo>
                  <a:pt x="2610" y="8254"/>
                </a:lnTo>
                <a:lnTo>
                  <a:pt x="3750" y="8000"/>
                </a:lnTo>
                <a:lnTo>
                  <a:pt x="4930" y="7619"/>
                </a:lnTo>
                <a:lnTo>
                  <a:pt x="6109" y="7492"/>
                </a:lnTo>
                <a:lnTo>
                  <a:pt x="7249" y="7238"/>
                </a:lnTo>
                <a:lnTo>
                  <a:pt x="9569" y="7111"/>
                </a:lnTo>
                <a:lnTo>
                  <a:pt x="26887" y="7112"/>
                </a:lnTo>
                <a:lnTo>
                  <a:pt x="26238" y="6350"/>
                </a:lnTo>
                <a:lnTo>
                  <a:pt x="26081" y="6222"/>
                </a:lnTo>
                <a:lnTo>
                  <a:pt x="19438" y="6222"/>
                </a:lnTo>
                <a:lnTo>
                  <a:pt x="19201" y="6095"/>
                </a:lnTo>
                <a:lnTo>
                  <a:pt x="18139" y="5333"/>
                </a:lnTo>
                <a:lnTo>
                  <a:pt x="17117" y="4444"/>
                </a:lnTo>
                <a:lnTo>
                  <a:pt x="16135" y="3809"/>
                </a:lnTo>
                <a:lnTo>
                  <a:pt x="15191" y="3301"/>
                </a:lnTo>
                <a:lnTo>
                  <a:pt x="14287" y="2666"/>
                </a:lnTo>
                <a:lnTo>
                  <a:pt x="13383" y="2285"/>
                </a:lnTo>
                <a:lnTo>
                  <a:pt x="11732" y="1523"/>
                </a:lnTo>
                <a:lnTo>
                  <a:pt x="10945" y="1269"/>
                </a:lnTo>
                <a:lnTo>
                  <a:pt x="10198" y="1142"/>
                </a:lnTo>
                <a:lnTo>
                  <a:pt x="8782" y="761"/>
                </a:lnTo>
                <a:close/>
              </a:path>
              <a:path w="67945" h="36195">
                <a:moveTo>
                  <a:pt x="49671" y="12954"/>
                </a:moveTo>
                <a:lnTo>
                  <a:pt x="48570" y="12954"/>
                </a:lnTo>
                <a:lnTo>
                  <a:pt x="50045" y="13081"/>
                </a:lnTo>
                <a:lnTo>
                  <a:pt x="49671" y="12954"/>
                </a:lnTo>
                <a:close/>
              </a:path>
              <a:path w="67945" h="36195">
                <a:moveTo>
                  <a:pt x="26887" y="7112"/>
                </a:moveTo>
                <a:lnTo>
                  <a:pt x="11810" y="7111"/>
                </a:lnTo>
                <a:lnTo>
                  <a:pt x="15073" y="7492"/>
                </a:lnTo>
                <a:lnTo>
                  <a:pt x="17157" y="7873"/>
                </a:lnTo>
                <a:lnTo>
                  <a:pt x="20026" y="8635"/>
                </a:lnTo>
                <a:lnTo>
                  <a:pt x="21757" y="9143"/>
                </a:lnTo>
                <a:lnTo>
                  <a:pt x="23329" y="9651"/>
                </a:lnTo>
                <a:lnTo>
                  <a:pt x="24706" y="10286"/>
                </a:lnTo>
                <a:lnTo>
                  <a:pt x="25885" y="10794"/>
                </a:lnTo>
                <a:lnTo>
                  <a:pt x="27536" y="11556"/>
                </a:lnTo>
                <a:lnTo>
                  <a:pt x="28126" y="11938"/>
                </a:lnTo>
                <a:lnTo>
                  <a:pt x="28008" y="9144"/>
                </a:lnTo>
                <a:lnTo>
                  <a:pt x="27812" y="8509"/>
                </a:lnTo>
                <a:lnTo>
                  <a:pt x="27497" y="7874"/>
                </a:lnTo>
                <a:lnTo>
                  <a:pt x="26887" y="7112"/>
                </a:lnTo>
                <a:close/>
              </a:path>
              <a:path w="67945" h="36195">
                <a:moveTo>
                  <a:pt x="41415" y="3429"/>
                </a:moveTo>
                <a:lnTo>
                  <a:pt x="40078" y="3429"/>
                </a:lnTo>
                <a:lnTo>
                  <a:pt x="39567" y="3683"/>
                </a:lnTo>
                <a:lnTo>
                  <a:pt x="38348" y="4445"/>
                </a:lnTo>
                <a:lnTo>
                  <a:pt x="37483" y="4953"/>
                </a:lnTo>
                <a:lnTo>
                  <a:pt x="36776" y="5588"/>
                </a:lnTo>
                <a:lnTo>
                  <a:pt x="36225" y="5969"/>
                </a:lnTo>
                <a:lnTo>
                  <a:pt x="35360" y="7112"/>
                </a:lnTo>
                <a:lnTo>
                  <a:pt x="35085" y="7366"/>
                </a:lnTo>
                <a:lnTo>
                  <a:pt x="45638" y="7366"/>
                </a:lnTo>
                <a:lnTo>
                  <a:pt x="45267" y="6731"/>
                </a:lnTo>
                <a:lnTo>
                  <a:pt x="43695" y="4826"/>
                </a:lnTo>
                <a:lnTo>
                  <a:pt x="43302" y="4445"/>
                </a:lnTo>
                <a:lnTo>
                  <a:pt x="42634" y="3937"/>
                </a:lnTo>
                <a:lnTo>
                  <a:pt x="42279" y="3810"/>
                </a:lnTo>
                <a:lnTo>
                  <a:pt x="41415" y="3429"/>
                </a:lnTo>
                <a:close/>
              </a:path>
              <a:path w="67945" h="36195">
                <a:moveTo>
                  <a:pt x="25767" y="0"/>
                </a:moveTo>
                <a:lnTo>
                  <a:pt x="24312" y="0"/>
                </a:lnTo>
                <a:lnTo>
                  <a:pt x="23919" y="253"/>
                </a:lnTo>
                <a:lnTo>
                  <a:pt x="23526" y="380"/>
                </a:lnTo>
                <a:lnTo>
                  <a:pt x="23172" y="634"/>
                </a:lnTo>
                <a:lnTo>
                  <a:pt x="22543" y="1142"/>
                </a:lnTo>
                <a:lnTo>
                  <a:pt x="22307" y="1523"/>
                </a:lnTo>
                <a:lnTo>
                  <a:pt x="22032" y="1777"/>
                </a:lnTo>
                <a:lnTo>
                  <a:pt x="21481" y="2920"/>
                </a:lnTo>
                <a:lnTo>
                  <a:pt x="20852" y="4825"/>
                </a:lnTo>
                <a:lnTo>
                  <a:pt x="20774" y="5333"/>
                </a:lnTo>
                <a:lnTo>
                  <a:pt x="20538" y="5968"/>
                </a:lnTo>
                <a:lnTo>
                  <a:pt x="20341" y="6095"/>
                </a:lnTo>
                <a:lnTo>
                  <a:pt x="20067" y="6222"/>
                </a:lnTo>
                <a:lnTo>
                  <a:pt x="26081" y="6222"/>
                </a:lnTo>
                <a:lnTo>
                  <a:pt x="25767" y="5968"/>
                </a:lnTo>
                <a:lnTo>
                  <a:pt x="25296" y="5714"/>
                </a:lnTo>
                <a:lnTo>
                  <a:pt x="23880" y="5079"/>
                </a:lnTo>
                <a:lnTo>
                  <a:pt x="23644" y="4952"/>
                </a:lnTo>
                <a:lnTo>
                  <a:pt x="32441" y="4953"/>
                </a:lnTo>
                <a:lnTo>
                  <a:pt x="32176" y="4572"/>
                </a:lnTo>
                <a:lnTo>
                  <a:pt x="31271" y="3556"/>
                </a:lnTo>
                <a:lnTo>
                  <a:pt x="30445" y="2794"/>
                </a:lnTo>
                <a:lnTo>
                  <a:pt x="29660" y="2032"/>
                </a:lnTo>
                <a:lnTo>
                  <a:pt x="28205" y="1016"/>
                </a:lnTo>
                <a:lnTo>
                  <a:pt x="27536" y="635"/>
                </a:lnTo>
                <a:lnTo>
                  <a:pt x="26318" y="127"/>
                </a:lnTo>
                <a:lnTo>
                  <a:pt x="257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02768" y="473279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2239" y="0"/>
                </a:moveTo>
                <a:lnTo>
                  <a:pt x="667" y="435"/>
                </a:lnTo>
                <a:lnTo>
                  <a:pt x="352" y="1053"/>
                </a:lnTo>
                <a:lnTo>
                  <a:pt x="62" y="1992"/>
                </a:lnTo>
                <a:lnTo>
                  <a:pt x="0" y="3641"/>
                </a:lnTo>
                <a:lnTo>
                  <a:pt x="116" y="4191"/>
                </a:lnTo>
                <a:lnTo>
                  <a:pt x="5345" y="7512"/>
                </a:lnTo>
                <a:lnTo>
                  <a:pt x="6011" y="7283"/>
                </a:lnTo>
                <a:lnTo>
                  <a:pt x="8018" y="4615"/>
                </a:lnTo>
                <a:lnTo>
                  <a:pt x="7744" y="4111"/>
                </a:lnTo>
                <a:lnTo>
                  <a:pt x="4480" y="1328"/>
                </a:lnTo>
                <a:lnTo>
                  <a:pt x="4087" y="939"/>
                </a:lnTo>
                <a:lnTo>
                  <a:pt x="3261" y="355"/>
                </a:lnTo>
                <a:lnTo>
                  <a:pt x="2907" y="194"/>
                </a:lnTo>
                <a:lnTo>
                  <a:pt x="223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06697" y="470690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2988" y="0"/>
                </a:moveTo>
                <a:lnTo>
                  <a:pt x="0" y="1065"/>
                </a:lnTo>
                <a:lnTo>
                  <a:pt x="1101" y="1374"/>
                </a:lnTo>
                <a:lnTo>
                  <a:pt x="2083" y="1729"/>
                </a:lnTo>
                <a:lnTo>
                  <a:pt x="2870" y="2153"/>
                </a:lnTo>
                <a:lnTo>
                  <a:pt x="3538" y="2553"/>
                </a:lnTo>
                <a:lnTo>
                  <a:pt x="4443" y="3218"/>
                </a:lnTo>
                <a:lnTo>
                  <a:pt x="4757" y="3493"/>
                </a:lnTo>
                <a:lnTo>
                  <a:pt x="4679" y="1649"/>
                </a:lnTo>
                <a:lnTo>
                  <a:pt x="4560" y="1339"/>
                </a:lnTo>
                <a:lnTo>
                  <a:pt x="4482" y="1019"/>
                </a:lnTo>
                <a:lnTo>
                  <a:pt x="4011" y="400"/>
                </a:lnTo>
                <a:lnTo>
                  <a:pt x="3656" y="160"/>
                </a:lnTo>
                <a:lnTo>
                  <a:pt x="3421" y="80"/>
                </a:lnTo>
                <a:lnTo>
                  <a:pt x="2988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32234" y="494111"/>
            <a:ext cx="69215" cy="28575"/>
          </a:xfrm>
          <a:custGeom>
            <a:avLst/>
            <a:gdLst/>
            <a:ahLst/>
            <a:cxnLst/>
            <a:rect l="l" t="t" r="r" b="b"/>
            <a:pathLst>
              <a:path w="69214" h="28575">
                <a:moveTo>
                  <a:pt x="33068" y="25756"/>
                </a:moveTo>
                <a:lnTo>
                  <a:pt x="17770" y="25756"/>
                </a:lnTo>
                <a:lnTo>
                  <a:pt x="18439" y="26226"/>
                </a:lnTo>
                <a:lnTo>
                  <a:pt x="18831" y="26421"/>
                </a:lnTo>
                <a:lnTo>
                  <a:pt x="19304" y="26695"/>
                </a:lnTo>
                <a:lnTo>
                  <a:pt x="25988" y="28184"/>
                </a:lnTo>
                <a:lnTo>
                  <a:pt x="27166" y="28150"/>
                </a:lnTo>
                <a:lnTo>
                  <a:pt x="32159" y="26581"/>
                </a:lnTo>
                <a:lnTo>
                  <a:pt x="33068" y="25756"/>
                </a:lnTo>
                <a:close/>
              </a:path>
              <a:path w="69214" h="28575">
                <a:moveTo>
                  <a:pt x="0" y="19022"/>
                </a:moveTo>
                <a:lnTo>
                  <a:pt x="15844" y="25951"/>
                </a:lnTo>
                <a:lnTo>
                  <a:pt x="16788" y="25882"/>
                </a:lnTo>
                <a:lnTo>
                  <a:pt x="17770" y="25756"/>
                </a:lnTo>
                <a:lnTo>
                  <a:pt x="33068" y="25756"/>
                </a:lnTo>
                <a:lnTo>
                  <a:pt x="33897" y="24897"/>
                </a:lnTo>
                <a:lnTo>
                  <a:pt x="35069" y="23374"/>
                </a:lnTo>
                <a:lnTo>
                  <a:pt x="35855" y="22160"/>
                </a:lnTo>
                <a:lnTo>
                  <a:pt x="36642" y="20752"/>
                </a:lnTo>
                <a:lnTo>
                  <a:pt x="45395" y="20752"/>
                </a:lnTo>
                <a:lnTo>
                  <a:pt x="45833" y="20202"/>
                </a:lnTo>
                <a:lnTo>
                  <a:pt x="8413" y="20202"/>
                </a:lnTo>
                <a:lnTo>
                  <a:pt x="6722" y="20122"/>
                </a:lnTo>
                <a:lnTo>
                  <a:pt x="5032" y="19961"/>
                </a:lnTo>
                <a:lnTo>
                  <a:pt x="3380" y="19732"/>
                </a:lnTo>
                <a:lnTo>
                  <a:pt x="1690" y="19412"/>
                </a:lnTo>
                <a:lnTo>
                  <a:pt x="0" y="19022"/>
                </a:lnTo>
                <a:close/>
              </a:path>
              <a:path w="69214" h="28575">
                <a:moveTo>
                  <a:pt x="45395" y="20752"/>
                </a:moveTo>
                <a:lnTo>
                  <a:pt x="36642" y="20752"/>
                </a:lnTo>
                <a:lnTo>
                  <a:pt x="36759" y="20981"/>
                </a:lnTo>
                <a:lnTo>
                  <a:pt x="36996" y="21645"/>
                </a:lnTo>
                <a:lnTo>
                  <a:pt x="40220" y="24897"/>
                </a:lnTo>
                <a:lnTo>
                  <a:pt x="40770" y="24817"/>
                </a:lnTo>
                <a:lnTo>
                  <a:pt x="44741" y="21530"/>
                </a:lnTo>
                <a:lnTo>
                  <a:pt x="45395" y="20752"/>
                </a:lnTo>
                <a:close/>
              </a:path>
              <a:path w="69214" h="28575">
                <a:moveTo>
                  <a:pt x="67899" y="7512"/>
                </a:moveTo>
                <a:lnTo>
                  <a:pt x="37429" y="12414"/>
                </a:lnTo>
                <a:lnTo>
                  <a:pt x="34283" y="14017"/>
                </a:lnTo>
                <a:lnTo>
                  <a:pt x="10064" y="20202"/>
                </a:lnTo>
                <a:lnTo>
                  <a:pt x="45833" y="20202"/>
                </a:lnTo>
                <a:lnTo>
                  <a:pt x="47336" y="18163"/>
                </a:lnTo>
                <a:lnTo>
                  <a:pt x="48105" y="17029"/>
                </a:lnTo>
                <a:lnTo>
                  <a:pt x="49655" y="14567"/>
                </a:lnTo>
                <a:lnTo>
                  <a:pt x="49852" y="14567"/>
                </a:lnTo>
                <a:lnTo>
                  <a:pt x="56654" y="11624"/>
                </a:lnTo>
                <a:lnTo>
                  <a:pt x="57047" y="11074"/>
                </a:lnTo>
                <a:lnTo>
                  <a:pt x="63966" y="8337"/>
                </a:lnTo>
                <a:lnTo>
                  <a:pt x="68641" y="8337"/>
                </a:lnTo>
                <a:lnTo>
                  <a:pt x="68252" y="7867"/>
                </a:lnTo>
                <a:lnTo>
                  <a:pt x="67899" y="7512"/>
                </a:lnTo>
                <a:close/>
              </a:path>
              <a:path w="69214" h="28575">
                <a:moveTo>
                  <a:pt x="18006" y="4936"/>
                </a:moveTo>
                <a:lnTo>
                  <a:pt x="11125" y="11945"/>
                </a:lnTo>
                <a:lnTo>
                  <a:pt x="11237" y="12414"/>
                </a:lnTo>
                <a:lnTo>
                  <a:pt x="19815" y="16594"/>
                </a:lnTo>
                <a:lnTo>
                  <a:pt x="20915" y="16560"/>
                </a:lnTo>
                <a:lnTo>
                  <a:pt x="22095" y="16445"/>
                </a:lnTo>
                <a:lnTo>
                  <a:pt x="23392" y="16285"/>
                </a:lnTo>
                <a:lnTo>
                  <a:pt x="23156" y="16125"/>
                </a:lnTo>
                <a:lnTo>
                  <a:pt x="22437" y="15701"/>
                </a:lnTo>
                <a:lnTo>
                  <a:pt x="21505" y="15071"/>
                </a:lnTo>
                <a:lnTo>
                  <a:pt x="15450" y="8222"/>
                </a:lnTo>
                <a:lnTo>
                  <a:pt x="36013" y="8222"/>
                </a:lnTo>
                <a:lnTo>
                  <a:pt x="35154" y="7432"/>
                </a:lnTo>
                <a:lnTo>
                  <a:pt x="34519" y="6734"/>
                </a:lnTo>
                <a:lnTo>
                  <a:pt x="33929" y="5794"/>
                </a:lnTo>
                <a:lnTo>
                  <a:pt x="25398" y="5794"/>
                </a:lnTo>
                <a:lnTo>
                  <a:pt x="19382" y="4970"/>
                </a:lnTo>
                <a:lnTo>
                  <a:pt x="18006" y="4936"/>
                </a:lnTo>
                <a:close/>
              </a:path>
              <a:path w="69214" h="28575">
                <a:moveTo>
                  <a:pt x="36013" y="8222"/>
                </a:moveTo>
                <a:lnTo>
                  <a:pt x="15450" y="8222"/>
                </a:lnTo>
                <a:lnTo>
                  <a:pt x="15962" y="8451"/>
                </a:lnTo>
                <a:lnTo>
                  <a:pt x="17377" y="8921"/>
                </a:lnTo>
                <a:lnTo>
                  <a:pt x="29879" y="10925"/>
                </a:lnTo>
                <a:lnTo>
                  <a:pt x="31963" y="10845"/>
                </a:lnTo>
                <a:lnTo>
                  <a:pt x="38529" y="9826"/>
                </a:lnTo>
                <a:lnTo>
                  <a:pt x="38019" y="9551"/>
                </a:lnTo>
                <a:lnTo>
                  <a:pt x="36013" y="8222"/>
                </a:lnTo>
                <a:close/>
              </a:path>
              <a:path w="69214" h="28575">
                <a:moveTo>
                  <a:pt x="68641" y="8337"/>
                </a:moveTo>
                <a:lnTo>
                  <a:pt x="64674" y="8337"/>
                </a:lnTo>
                <a:lnTo>
                  <a:pt x="66247" y="8417"/>
                </a:lnTo>
                <a:lnTo>
                  <a:pt x="68015" y="8646"/>
                </a:lnTo>
                <a:lnTo>
                  <a:pt x="68959" y="8807"/>
                </a:lnTo>
                <a:lnTo>
                  <a:pt x="68736" y="8451"/>
                </a:lnTo>
                <a:close/>
              </a:path>
              <a:path w="69214" h="28575">
                <a:moveTo>
                  <a:pt x="34126" y="0"/>
                </a:moveTo>
                <a:lnTo>
                  <a:pt x="25398" y="5794"/>
                </a:lnTo>
                <a:lnTo>
                  <a:pt x="33929" y="5794"/>
                </a:lnTo>
                <a:lnTo>
                  <a:pt x="34283" y="5909"/>
                </a:lnTo>
                <a:lnTo>
                  <a:pt x="49655" y="7673"/>
                </a:lnTo>
                <a:lnTo>
                  <a:pt x="51700" y="7627"/>
                </a:lnTo>
                <a:lnTo>
                  <a:pt x="53822" y="7512"/>
                </a:lnTo>
                <a:lnTo>
                  <a:pt x="67899" y="7512"/>
                </a:lnTo>
                <a:lnTo>
                  <a:pt x="50442" y="4225"/>
                </a:lnTo>
                <a:lnTo>
                  <a:pt x="49419" y="4191"/>
                </a:lnTo>
                <a:lnTo>
                  <a:pt x="37271" y="698"/>
                </a:lnTo>
                <a:lnTo>
                  <a:pt x="36564" y="423"/>
                </a:lnTo>
                <a:lnTo>
                  <a:pt x="35305" y="114"/>
                </a:lnTo>
                <a:lnTo>
                  <a:pt x="34126" y="0"/>
                </a:lnTo>
                <a:close/>
              </a:path>
              <a:path w="69214" h="28575">
                <a:moveTo>
                  <a:pt x="58030" y="3756"/>
                </a:moveTo>
                <a:lnTo>
                  <a:pt x="56142" y="3756"/>
                </a:lnTo>
                <a:lnTo>
                  <a:pt x="54098" y="3916"/>
                </a:lnTo>
                <a:lnTo>
                  <a:pt x="53783" y="3996"/>
                </a:lnTo>
                <a:lnTo>
                  <a:pt x="52171" y="4191"/>
                </a:lnTo>
                <a:lnTo>
                  <a:pt x="51386" y="4225"/>
                </a:lnTo>
                <a:lnTo>
                  <a:pt x="61607" y="4225"/>
                </a:lnTo>
                <a:lnTo>
                  <a:pt x="61254" y="4145"/>
                </a:lnTo>
                <a:lnTo>
                  <a:pt x="59721" y="3916"/>
                </a:lnTo>
                <a:lnTo>
                  <a:pt x="58030" y="375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94392" y="351161"/>
            <a:ext cx="52069" cy="83820"/>
          </a:xfrm>
          <a:custGeom>
            <a:avLst/>
            <a:gdLst/>
            <a:ahLst/>
            <a:cxnLst/>
            <a:rect l="l" t="t" r="r" b="b"/>
            <a:pathLst>
              <a:path w="52070" h="83820">
                <a:moveTo>
                  <a:pt x="4403" y="34797"/>
                </a:moveTo>
                <a:lnTo>
                  <a:pt x="4692" y="36194"/>
                </a:lnTo>
                <a:lnTo>
                  <a:pt x="5019" y="38353"/>
                </a:lnTo>
                <a:lnTo>
                  <a:pt x="5307" y="41147"/>
                </a:lnTo>
                <a:lnTo>
                  <a:pt x="5422" y="46227"/>
                </a:lnTo>
                <a:lnTo>
                  <a:pt x="5298" y="48005"/>
                </a:lnTo>
                <a:lnTo>
                  <a:pt x="5189" y="49021"/>
                </a:lnTo>
                <a:lnTo>
                  <a:pt x="4954" y="50418"/>
                </a:lnTo>
                <a:lnTo>
                  <a:pt x="4796" y="51180"/>
                </a:lnTo>
                <a:lnTo>
                  <a:pt x="4167" y="52577"/>
                </a:lnTo>
                <a:lnTo>
                  <a:pt x="3145" y="56133"/>
                </a:lnTo>
                <a:lnTo>
                  <a:pt x="0" y="83819"/>
                </a:lnTo>
                <a:lnTo>
                  <a:pt x="825" y="80644"/>
                </a:lnTo>
                <a:lnTo>
                  <a:pt x="1966" y="76961"/>
                </a:lnTo>
                <a:lnTo>
                  <a:pt x="3617" y="72262"/>
                </a:lnTo>
                <a:lnTo>
                  <a:pt x="5032" y="68706"/>
                </a:lnTo>
                <a:lnTo>
                  <a:pt x="6723" y="64896"/>
                </a:lnTo>
                <a:lnTo>
                  <a:pt x="6880" y="64896"/>
                </a:lnTo>
                <a:lnTo>
                  <a:pt x="7312" y="64642"/>
                </a:lnTo>
                <a:lnTo>
                  <a:pt x="7627" y="64515"/>
                </a:lnTo>
                <a:lnTo>
                  <a:pt x="8334" y="64134"/>
                </a:lnTo>
                <a:lnTo>
                  <a:pt x="8767" y="63753"/>
                </a:lnTo>
                <a:lnTo>
                  <a:pt x="9633" y="63118"/>
                </a:lnTo>
                <a:lnTo>
                  <a:pt x="12149" y="57657"/>
                </a:lnTo>
                <a:lnTo>
                  <a:pt x="12471" y="56514"/>
                </a:lnTo>
                <a:lnTo>
                  <a:pt x="8060" y="56514"/>
                </a:lnTo>
                <a:lnTo>
                  <a:pt x="8178" y="56006"/>
                </a:lnTo>
                <a:lnTo>
                  <a:pt x="8374" y="54609"/>
                </a:lnTo>
                <a:lnTo>
                  <a:pt x="8492" y="53593"/>
                </a:lnTo>
                <a:lnTo>
                  <a:pt x="8419" y="46862"/>
                </a:lnTo>
                <a:lnTo>
                  <a:pt x="8217" y="45338"/>
                </a:lnTo>
                <a:lnTo>
                  <a:pt x="7693" y="42671"/>
                </a:lnTo>
                <a:lnTo>
                  <a:pt x="7066" y="40512"/>
                </a:lnTo>
                <a:lnTo>
                  <a:pt x="5976" y="37718"/>
                </a:lnTo>
                <a:lnTo>
                  <a:pt x="4845" y="35559"/>
                </a:lnTo>
                <a:lnTo>
                  <a:pt x="4403" y="34797"/>
                </a:lnTo>
                <a:close/>
              </a:path>
              <a:path w="52070" h="83820">
                <a:moveTo>
                  <a:pt x="23197" y="15874"/>
                </a:moveTo>
                <a:lnTo>
                  <a:pt x="22213" y="15874"/>
                </a:lnTo>
                <a:lnTo>
                  <a:pt x="19972" y="16128"/>
                </a:lnTo>
                <a:lnTo>
                  <a:pt x="18872" y="16382"/>
                </a:lnTo>
                <a:lnTo>
                  <a:pt x="18321" y="16636"/>
                </a:lnTo>
                <a:lnTo>
                  <a:pt x="17810" y="16763"/>
                </a:lnTo>
                <a:lnTo>
                  <a:pt x="15316" y="21589"/>
                </a:lnTo>
                <a:lnTo>
                  <a:pt x="15450" y="22351"/>
                </a:lnTo>
                <a:lnTo>
                  <a:pt x="15687" y="23113"/>
                </a:lnTo>
                <a:lnTo>
                  <a:pt x="16040" y="24129"/>
                </a:lnTo>
                <a:lnTo>
                  <a:pt x="16513" y="25145"/>
                </a:lnTo>
                <a:lnTo>
                  <a:pt x="17220" y="25653"/>
                </a:lnTo>
                <a:lnTo>
                  <a:pt x="17849" y="26415"/>
                </a:lnTo>
                <a:lnTo>
                  <a:pt x="18439" y="27431"/>
                </a:lnTo>
                <a:lnTo>
                  <a:pt x="18706" y="28320"/>
                </a:lnTo>
                <a:lnTo>
                  <a:pt x="18832" y="28828"/>
                </a:lnTo>
                <a:lnTo>
                  <a:pt x="18900" y="30225"/>
                </a:lnTo>
                <a:lnTo>
                  <a:pt x="18780" y="31241"/>
                </a:lnTo>
                <a:lnTo>
                  <a:pt x="18548" y="32257"/>
                </a:lnTo>
                <a:lnTo>
                  <a:pt x="17968" y="33781"/>
                </a:lnTo>
                <a:lnTo>
                  <a:pt x="17653" y="34416"/>
                </a:lnTo>
                <a:lnTo>
                  <a:pt x="17298" y="35051"/>
                </a:lnTo>
                <a:lnTo>
                  <a:pt x="17142" y="35051"/>
                </a:lnTo>
                <a:lnTo>
                  <a:pt x="16237" y="35940"/>
                </a:lnTo>
                <a:lnTo>
                  <a:pt x="13839" y="44576"/>
                </a:lnTo>
                <a:lnTo>
                  <a:pt x="14036" y="45338"/>
                </a:lnTo>
                <a:lnTo>
                  <a:pt x="14036" y="46862"/>
                </a:lnTo>
                <a:lnTo>
                  <a:pt x="8060" y="56514"/>
                </a:lnTo>
                <a:lnTo>
                  <a:pt x="12471" y="56514"/>
                </a:lnTo>
                <a:lnTo>
                  <a:pt x="21191" y="47243"/>
                </a:lnTo>
                <a:lnTo>
                  <a:pt x="27733" y="42671"/>
                </a:lnTo>
                <a:lnTo>
                  <a:pt x="19972" y="42671"/>
                </a:lnTo>
                <a:lnTo>
                  <a:pt x="20208" y="42290"/>
                </a:lnTo>
                <a:lnTo>
                  <a:pt x="21064" y="40512"/>
                </a:lnTo>
                <a:lnTo>
                  <a:pt x="23891" y="29844"/>
                </a:lnTo>
                <a:lnTo>
                  <a:pt x="23826" y="25653"/>
                </a:lnTo>
                <a:lnTo>
                  <a:pt x="31179" y="25653"/>
                </a:lnTo>
                <a:lnTo>
                  <a:pt x="31064" y="24510"/>
                </a:lnTo>
                <a:lnTo>
                  <a:pt x="30788" y="23113"/>
                </a:lnTo>
                <a:lnTo>
                  <a:pt x="30592" y="22351"/>
                </a:lnTo>
                <a:lnTo>
                  <a:pt x="30155" y="20954"/>
                </a:lnTo>
                <a:lnTo>
                  <a:pt x="30270" y="16636"/>
                </a:lnTo>
                <a:lnTo>
                  <a:pt x="30316" y="16128"/>
                </a:lnTo>
                <a:lnTo>
                  <a:pt x="25359" y="16128"/>
                </a:lnTo>
                <a:lnTo>
                  <a:pt x="24769" y="16001"/>
                </a:lnTo>
                <a:lnTo>
                  <a:pt x="23197" y="15874"/>
                </a:lnTo>
                <a:close/>
              </a:path>
              <a:path w="52070" h="83820">
                <a:moveTo>
                  <a:pt x="42204" y="29488"/>
                </a:moveTo>
                <a:lnTo>
                  <a:pt x="40654" y="30987"/>
                </a:lnTo>
                <a:lnTo>
                  <a:pt x="39516" y="31876"/>
                </a:lnTo>
                <a:lnTo>
                  <a:pt x="38803" y="32257"/>
                </a:lnTo>
                <a:lnTo>
                  <a:pt x="37078" y="33273"/>
                </a:lnTo>
                <a:lnTo>
                  <a:pt x="34916" y="34289"/>
                </a:lnTo>
                <a:lnTo>
                  <a:pt x="33651" y="34797"/>
                </a:lnTo>
                <a:lnTo>
                  <a:pt x="33375" y="34797"/>
                </a:lnTo>
                <a:lnTo>
                  <a:pt x="32593" y="34924"/>
                </a:lnTo>
                <a:lnTo>
                  <a:pt x="31340" y="35051"/>
                </a:lnTo>
                <a:lnTo>
                  <a:pt x="30592" y="35305"/>
                </a:lnTo>
                <a:lnTo>
                  <a:pt x="29684" y="35559"/>
                </a:lnTo>
                <a:lnTo>
                  <a:pt x="28741" y="35940"/>
                </a:lnTo>
                <a:lnTo>
                  <a:pt x="27678" y="36575"/>
                </a:lnTo>
                <a:lnTo>
                  <a:pt x="25988" y="37464"/>
                </a:lnTo>
                <a:lnTo>
                  <a:pt x="19972" y="42671"/>
                </a:lnTo>
                <a:lnTo>
                  <a:pt x="27733" y="42671"/>
                </a:lnTo>
                <a:lnTo>
                  <a:pt x="29914" y="41147"/>
                </a:lnTo>
                <a:lnTo>
                  <a:pt x="32984" y="38861"/>
                </a:lnTo>
                <a:lnTo>
                  <a:pt x="35732" y="36702"/>
                </a:lnTo>
                <a:lnTo>
                  <a:pt x="36526" y="36321"/>
                </a:lnTo>
                <a:lnTo>
                  <a:pt x="41954" y="30225"/>
                </a:lnTo>
                <a:lnTo>
                  <a:pt x="42204" y="29488"/>
                </a:lnTo>
                <a:close/>
              </a:path>
              <a:path w="52070" h="83820">
                <a:moveTo>
                  <a:pt x="31179" y="25653"/>
                </a:moveTo>
                <a:lnTo>
                  <a:pt x="23943" y="25653"/>
                </a:lnTo>
                <a:lnTo>
                  <a:pt x="24297" y="25780"/>
                </a:lnTo>
                <a:lnTo>
                  <a:pt x="24494" y="25780"/>
                </a:lnTo>
                <a:lnTo>
                  <a:pt x="25084" y="26161"/>
                </a:lnTo>
                <a:lnTo>
                  <a:pt x="28269" y="32003"/>
                </a:lnTo>
                <a:lnTo>
                  <a:pt x="28465" y="31876"/>
                </a:lnTo>
                <a:lnTo>
                  <a:pt x="31092" y="27431"/>
                </a:lnTo>
                <a:lnTo>
                  <a:pt x="31179" y="25653"/>
                </a:lnTo>
                <a:close/>
              </a:path>
              <a:path w="52070" h="83820">
                <a:moveTo>
                  <a:pt x="43554" y="9778"/>
                </a:moveTo>
                <a:lnTo>
                  <a:pt x="31535" y="9778"/>
                </a:lnTo>
                <a:lnTo>
                  <a:pt x="31765" y="10921"/>
                </a:lnTo>
                <a:lnTo>
                  <a:pt x="32512" y="13842"/>
                </a:lnTo>
                <a:lnTo>
                  <a:pt x="36135" y="21589"/>
                </a:lnTo>
                <a:lnTo>
                  <a:pt x="36836" y="19938"/>
                </a:lnTo>
                <a:lnTo>
                  <a:pt x="37341" y="18922"/>
                </a:lnTo>
                <a:lnTo>
                  <a:pt x="42575" y="10921"/>
                </a:lnTo>
                <a:lnTo>
                  <a:pt x="43554" y="9778"/>
                </a:lnTo>
                <a:close/>
              </a:path>
              <a:path w="52070" h="83820">
                <a:moveTo>
                  <a:pt x="31765" y="4444"/>
                </a:moveTo>
                <a:lnTo>
                  <a:pt x="25359" y="16128"/>
                </a:lnTo>
                <a:lnTo>
                  <a:pt x="30316" y="16128"/>
                </a:lnTo>
                <a:lnTo>
                  <a:pt x="30394" y="15493"/>
                </a:lnTo>
                <a:lnTo>
                  <a:pt x="31161" y="11429"/>
                </a:lnTo>
                <a:lnTo>
                  <a:pt x="31535" y="9778"/>
                </a:lnTo>
                <a:lnTo>
                  <a:pt x="43554" y="9778"/>
                </a:lnTo>
                <a:lnTo>
                  <a:pt x="43989" y="9270"/>
                </a:lnTo>
                <a:lnTo>
                  <a:pt x="45611" y="7492"/>
                </a:lnTo>
                <a:lnTo>
                  <a:pt x="46287" y="6857"/>
                </a:lnTo>
                <a:lnTo>
                  <a:pt x="37112" y="6857"/>
                </a:lnTo>
                <a:lnTo>
                  <a:pt x="36606" y="6476"/>
                </a:lnTo>
                <a:lnTo>
                  <a:pt x="34364" y="5206"/>
                </a:lnTo>
                <a:lnTo>
                  <a:pt x="33375" y="4825"/>
                </a:lnTo>
                <a:lnTo>
                  <a:pt x="31765" y="4444"/>
                </a:lnTo>
                <a:close/>
              </a:path>
              <a:path w="52070" h="83820">
                <a:moveTo>
                  <a:pt x="46634" y="0"/>
                </a:moveTo>
                <a:lnTo>
                  <a:pt x="41011" y="2666"/>
                </a:lnTo>
                <a:lnTo>
                  <a:pt x="40263" y="3301"/>
                </a:lnTo>
                <a:lnTo>
                  <a:pt x="39516" y="4063"/>
                </a:lnTo>
                <a:lnTo>
                  <a:pt x="38722" y="4825"/>
                </a:lnTo>
                <a:lnTo>
                  <a:pt x="37940" y="5841"/>
                </a:lnTo>
                <a:lnTo>
                  <a:pt x="37112" y="6857"/>
                </a:lnTo>
                <a:lnTo>
                  <a:pt x="46287" y="6857"/>
                </a:lnTo>
                <a:lnTo>
                  <a:pt x="47370" y="5841"/>
                </a:lnTo>
                <a:lnTo>
                  <a:pt x="48359" y="4953"/>
                </a:lnTo>
                <a:lnTo>
                  <a:pt x="50406" y="3175"/>
                </a:lnTo>
                <a:lnTo>
                  <a:pt x="51544" y="2286"/>
                </a:lnTo>
                <a:lnTo>
                  <a:pt x="51268" y="2032"/>
                </a:lnTo>
                <a:lnTo>
                  <a:pt x="50521" y="1270"/>
                </a:lnTo>
                <a:lnTo>
                  <a:pt x="49969" y="1016"/>
                </a:lnTo>
                <a:lnTo>
                  <a:pt x="49302" y="635"/>
                </a:lnTo>
                <a:lnTo>
                  <a:pt x="48520" y="254"/>
                </a:lnTo>
                <a:lnTo>
                  <a:pt x="4663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29975" y="367606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8560" y="0"/>
                </a:moveTo>
                <a:lnTo>
                  <a:pt x="14972" y="2233"/>
                </a:lnTo>
                <a:lnTo>
                  <a:pt x="13880" y="3012"/>
                </a:lnTo>
                <a:lnTo>
                  <a:pt x="12741" y="3790"/>
                </a:lnTo>
                <a:lnTo>
                  <a:pt x="0" y="9906"/>
                </a:lnTo>
                <a:lnTo>
                  <a:pt x="1575" y="9986"/>
                </a:lnTo>
                <a:lnTo>
                  <a:pt x="18470" y="2233"/>
                </a:lnTo>
                <a:lnTo>
                  <a:pt x="18560" y="0"/>
                </a:lnTo>
                <a:close/>
              </a:path>
              <a:path w="19050" h="10160">
                <a:moveTo>
                  <a:pt x="17410" y="389"/>
                </a:moveTo>
                <a:lnTo>
                  <a:pt x="16467" y="1133"/>
                </a:lnTo>
                <a:lnTo>
                  <a:pt x="15466" y="1874"/>
                </a:lnTo>
                <a:lnTo>
                  <a:pt x="16594" y="1053"/>
                </a:lnTo>
                <a:lnTo>
                  <a:pt x="17341" y="46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92820" y="401339"/>
            <a:ext cx="53340" cy="49530"/>
          </a:xfrm>
          <a:custGeom>
            <a:avLst/>
            <a:gdLst/>
            <a:ahLst/>
            <a:cxnLst/>
            <a:rect l="l" t="t" r="r" b="b"/>
            <a:pathLst>
              <a:path w="53339" h="49529">
                <a:moveTo>
                  <a:pt x="25043" y="13207"/>
                </a:moveTo>
                <a:lnTo>
                  <a:pt x="24296" y="13207"/>
                </a:lnTo>
                <a:lnTo>
                  <a:pt x="22685" y="13461"/>
                </a:lnTo>
                <a:lnTo>
                  <a:pt x="22252" y="13715"/>
                </a:lnTo>
                <a:lnTo>
                  <a:pt x="21427" y="13969"/>
                </a:lnTo>
                <a:lnTo>
                  <a:pt x="20640" y="14477"/>
                </a:lnTo>
                <a:lnTo>
                  <a:pt x="20247" y="14858"/>
                </a:lnTo>
                <a:lnTo>
                  <a:pt x="19540" y="15493"/>
                </a:lnTo>
                <a:lnTo>
                  <a:pt x="18596" y="17017"/>
                </a:lnTo>
                <a:lnTo>
                  <a:pt x="18317" y="17652"/>
                </a:lnTo>
                <a:lnTo>
                  <a:pt x="17888" y="18922"/>
                </a:lnTo>
                <a:lnTo>
                  <a:pt x="18045" y="19176"/>
                </a:lnTo>
                <a:lnTo>
                  <a:pt x="18399" y="20065"/>
                </a:lnTo>
                <a:lnTo>
                  <a:pt x="18517" y="20446"/>
                </a:lnTo>
                <a:lnTo>
                  <a:pt x="18584" y="22732"/>
                </a:lnTo>
                <a:lnTo>
                  <a:pt x="18488" y="23367"/>
                </a:lnTo>
                <a:lnTo>
                  <a:pt x="11441" y="32511"/>
                </a:lnTo>
                <a:lnTo>
                  <a:pt x="10654" y="33019"/>
                </a:lnTo>
                <a:lnTo>
                  <a:pt x="0" y="49148"/>
                </a:lnTo>
                <a:lnTo>
                  <a:pt x="1572" y="47243"/>
                </a:lnTo>
                <a:lnTo>
                  <a:pt x="2436" y="46354"/>
                </a:lnTo>
                <a:lnTo>
                  <a:pt x="3459" y="45211"/>
                </a:lnTo>
                <a:lnTo>
                  <a:pt x="4638" y="44195"/>
                </a:lnTo>
                <a:lnTo>
                  <a:pt x="5307" y="43687"/>
                </a:lnTo>
                <a:lnTo>
                  <a:pt x="6722" y="42544"/>
                </a:lnTo>
                <a:lnTo>
                  <a:pt x="16944" y="38734"/>
                </a:lnTo>
                <a:lnTo>
                  <a:pt x="28805" y="38734"/>
                </a:lnTo>
                <a:lnTo>
                  <a:pt x="28936" y="38607"/>
                </a:lnTo>
                <a:lnTo>
                  <a:pt x="30843" y="34543"/>
                </a:lnTo>
                <a:lnTo>
                  <a:pt x="12580" y="34543"/>
                </a:lnTo>
                <a:lnTo>
                  <a:pt x="13721" y="33654"/>
                </a:lnTo>
                <a:lnTo>
                  <a:pt x="23077" y="19430"/>
                </a:lnTo>
                <a:lnTo>
                  <a:pt x="29157" y="19430"/>
                </a:lnTo>
                <a:lnTo>
                  <a:pt x="30313" y="17271"/>
                </a:lnTo>
                <a:lnTo>
                  <a:pt x="31361" y="14858"/>
                </a:lnTo>
                <a:lnTo>
                  <a:pt x="31846" y="13588"/>
                </a:lnTo>
                <a:lnTo>
                  <a:pt x="27560" y="13588"/>
                </a:lnTo>
                <a:lnTo>
                  <a:pt x="26341" y="13334"/>
                </a:lnTo>
                <a:lnTo>
                  <a:pt x="25043" y="13207"/>
                </a:lnTo>
                <a:close/>
              </a:path>
              <a:path w="53339" h="49529">
                <a:moveTo>
                  <a:pt x="28805" y="38734"/>
                </a:moveTo>
                <a:lnTo>
                  <a:pt x="18045" y="38734"/>
                </a:lnTo>
                <a:lnTo>
                  <a:pt x="19186" y="38861"/>
                </a:lnTo>
                <a:lnTo>
                  <a:pt x="20325" y="38861"/>
                </a:lnTo>
                <a:lnTo>
                  <a:pt x="21505" y="39115"/>
                </a:lnTo>
                <a:lnTo>
                  <a:pt x="21898" y="39369"/>
                </a:lnTo>
                <a:lnTo>
                  <a:pt x="23550" y="40004"/>
                </a:lnTo>
                <a:lnTo>
                  <a:pt x="24728" y="40258"/>
                </a:lnTo>
                <a:lnTo>
                  <a:pt x="25554" y="40258"/>
                </a:lnTo>
                <a:lnTo>
                  <a:pt x="25986" y="40131"/>
                </a:lnTo>
                <a:lnTo>
                  <a:pt x="26420" y="40131"/>
                </a:lnTo>
                <a:lnTo>
                  <a:pt x="27285" y="39877"/>
                </a:lnTo>
                <a:lnTo>
                  <a:pt x="27717" y="39623"/>
                </a:lnTo>
                <a:lnTo>
                  <a:pt x="28543" y="38988"/>
                </a:lnTo>
                <a:lnTo>
                  <a:pt x="28805" y="38734"/>
                </a:lnTo>
                <a:close/>
              </a:path>
              <a:path w="53339" h="49529">
                <a:moveTo>
                  <a:pt x="49264" y="0"/>
                </a:moveTo>
                <a:lnTo>
                  <a:pt x="47999" y="0"/>
                </a:lnTo>
                <a:lnTo>
                  <a:pt x="47769" y="126"/>
                </a:lnTo>
                <a:lnTo>
                  <a:pt x="48160" y="254"/>
                </a:lnTo>
                <a:lnTo>
                  <a:pt x="48356" y="254"/>
                </a:lnTo>
                <a:lnTo>
                  <a:pt x="48747" y="508"/>
                </a:lnTo>
                <a:lnTo>
                  <a:pt x="49023" y="889"/>
                </a:lnTo>
                <a:lnTo>
                  <a:pt x="49264" y="1270"/>
                </a:lnTo>
                <a:lnTo>
                  <a:pt x="49345" y="3048"/>
                </a:lnTo>
                <a:lnTo>
                  <a:pt x="49184" y="3683"/>
                </a:lnTo>
                <a:lnTo>
                  <a:pt x="40352" y="14096"/>
                </a:lnTo>
                <a:lnTo>
                  <a:pt x="38454" y="16001"/>
                </a:lnTo>
                <a:lnTo>
                  <a:pt x="32831" y="20827"/>
                </a:lnTo>
                <a:lnTo>
                  <a:pt x="31221" y="22097"/>
                </a:lnTo>
                <a:lnTo>
                  <a:pt x="29486" y="23367"/>
                </a:lnTo>
                <a:lnTo>
                  <a:pt x="27717" y="24764"/>
                </a:lnTo>
                <a:lnTo>
                  <a:pt x="25830" y="26161"/>
                </a:lnTo>
                <a:lnTo>
                  <a:pt x="23864" y="27431"/>
                </a:lnTo>
                <a:lnTo>
                  <a:pt x="21780" y="28955"/>
                </a:lnTo>
                <a:lnTo>
                  <a:pt x="19618" y="30352"/>
                </a:lnTo>
                <a:lnTo>
                  <a:pt x="17377" y="31749"/>
                </a:lnTo>
                <a:lnTo>
                  <a:pt x="12580" y="34543"/>
                </a:lnTo>
                <a:lnTo>
                  <a:pt x="30843" y="34543"/>
                </a:lnTo>
                <a:lnTo>
                  <a:pt x="31014" y="33654"/>
                </a:lnTo>
                <a:lnTo>
                  <a:pt x="31336" y="31368"/>
                </a:lnTo>
                <a:lnTo>
                  <a:pt x="43284" y="31368"/>
                </a:lnTo>
                <a:lnTo>
                  <a:pt x="47666" y="27050"/>
                </a:lnTo>
                <a:lnTo>
                  <a:pt x="47547" y="24510"/>
                </a:lnTo>
                <a:lnTo>
                  <a:pt x="47217" y="23367"/>
                </a:lnTo>
                <a:lnTo>
                  <a:pt x="46550" y="21970"/>
                </a:lnTo>
                <a:lnTo>
                  <a:pt x="45985" y="21081"/>
                </a:lnTo>
                <a:lnTo>
                  <a:pt x="44860" y="19557"/>
                </a:lnTo>
                <a:lnTo>
                  <a:pt x="45297" y="19430"/>
                </a:lnTo>
                <a:lnTo>
                  <a:pt x="46355" y="18795"/>
                </a:lnTo>
                <a:lnTo>
                  <a:pt x="47850" y="17652"/>
                </a:lnTo>
                <a:lnTo>
                  <a:pt x="48241" y="17271"/>
                </a:lnTo>
                <a:lnTo>
                  <a:pt x="48678" y="16890"/>
                </a:lnTo>
                <a:lnTo>
                  <a:pt x="52875" y="8255"/>
                </a:lnTo>
                <a:lnTo>
                  <a:pt x="52806" y="2921"/>
                </a:lnTo>
                <a:lnTo>
                  <a:pt x="49690" y="127"/>
                </a:lnTo>
                <a:lnTo>
                  <a:pt x="49264" y="0"/>
                </a:lnTo>
                <a:close/>
              </a:path>
              <a:path w="53339" h="49529">
                <a:moveTo>
                  <a:pt x="43284" y="31368"/>
                </a:moveTo>
                <a:lnTo>
                  <a:pt x="31336" y="31368"/>
                </a:lnTo>
                <a:lnTo>
                  <a:pt x="31486" y="31495"/>
                </a:lnTo>
                <a:lnTo>
                  <a:pt x="32038" y="31622"/>
                </a:lnTo>
                <a:lnTo>
                  <a:pt x="32981" y="32003"/>
                </a:lnTo>
                <a:lnTo>
                  <a:pt x="33578" y="32130"/>
                </a:lnTo>
                <a:lnTo>
                  <a:pt x="35936" y="32257"/>
                </a:lnTo>
                <a:lnTo>
                  <a:pt x="38017" y="32257"/>
                </a:lnTo>
                <a:lnTo>
                  <a:pt x="40455" y="32003"/>
                </a:lnTo>
                <a:lnTo>
                  <a:pt x="43284" y="31368"/>
                </a:lnTo>
                <a:close/>
              </a:path>
              <a:path w="53339" h="49529">
                <a:moveTo>
                  <a:pt x="29157" y="19430"/>
                </a:moveTo>
                <a:lnTo>
                  <a:pt x="23077" y="19430"/>
                </a:lnTo>
                <a:lnTo>
                  <a:pt x="23353" y="19557"/>
                </a:lnTo>
                <a:lnTo>
                  <a:pt x="23707" y="20065"/>
                </a:lnTo>
                <a:lnTo>
                  <a:pt x="23884" y="20446"/>
                </a:lnTo>
                <a:lnTo>
                  <a:pt x="23982" y="20827"/>
                </a:lnTo>
                <a:lnTo>
                  <a:pt x="24099" y="25526"/>
                </a:lnTo>
                <a:lnTo>
                  <a:pt x="25554" y="24256"/>
                </a:lnTo>
                <a:lnTo>
                  <a:pt x="26734" y="22986"/>
                </a:lnTo>
                <a:lnTo>
                  <a:pt x="27491" y="21970"/>
                </a:lnTo>
                <a:lnTo>
                  <a:pt x="28818" y="20065"/>
                </a:lnTo>
                <a:lnTo>
                  <a:pt x="29157" y="19430"/>
                </a:lnTo>
                <a:close/>
              </a:path>
              <a:path w="53339" h="49529">
                <a:moveTo>
                  <a:pt x="39530" y="9651"/>
                </a:moveTo>
                <a:lnTo>
                  <a:pt x="33176" y="9651"/>
                </a:lnTo>
                <a:lnTo>
                  <a:pt x="33532" y="9778"/>
                </a:lnTo>
                <a:lnTo>
                  <a:pt x="33774" y="9905"/>
                </a:lnTo>
                <a:lnTo>
                  <a:pt x="35349" y="16509"/>
                </a:lnTo>
                <a:lnTo>
                  <a:pt x="35223" y="17906"/>
                </a:lnTo>
                <a:lnTo>
                  <a:pt x="36246" y="17144"/>
                </a:lnTo>
                <a:lnTo>
                  <a:pt x="39484" y="9905"/>
                </a:lnTo>
                <a:lnTo>
                  <a:pt x="39530" y="9651"/>
                </a:lnTo>
                <a:close/>
              </a:path>
              <a:path w="53339" h="49529">
                <a:moveTo>
                  <a:pt x="36246" y="4444"/>
                </a:moveTo>
                <a:lnTo>
                  <a:pt x="35775" y="4444"/>
                </a:lnTo>
                <a:lnTo>
                  <a:pt x="34751" y="4571"/>
                </a:lnTo>
                <a:lnTo>
                  <a:pt x="33693" y="4825"/>
                </a:lnTo>
                <a:lnTo>
                  <a:pt x="33142" y="5079"/>
                </a:lnTo>
                <a:lnTo>
                  <a:pt x="32636" y="5206"/>
                </a:lnTo>
                <a:lnTo>
                  <a:pt x="27560" y="13588"/>
                </a:lnTo>
                <a:lnTo>
                  <a:pt x="31846" y="13588"/>
                </a:lnTo>
                <a:lnTo>
                  <a:pt x="32477" y="11683"/>
                </a:lnTo>
                <a:lnTo>
                  <a:pt x="33061" y="9651"/>
                </a:lnTo>
                <a:lnTo>
                  <a:pt x="39530" y="9651"/>
                </a:lnTo>
                <a:lnTo>
                  <a:pt x="39851" y="7365"/>
                </a:lnTo>
                <a:lnTo>
                  <a:pt x="39903" y="6349"/>
                </a:lnTo>
                <a:lnTo>
                  <a:pt x="39984" y="5460"/>
                </a:lnTo>
                <a:lnTo>
                  <a:pt x="39547" y="5206"/>
                </a:lnTo>
                <a:lnTo>
                  <a:pt x="38408" y="4825"/>
                </a:lnTo>
                <a:lnTo>
                  <a:pt x="36246" y="44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08861" y="407507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4">
                <a:moveTo>
                  <a:pt x="2436" y="0"/>
                </a:moveTo>
                <a:lnTo>
                  <a:pt x="0" y="2576"/>
                </a:lnTo>
                <a:lnTo>
                  <a:pt x="4128" y="6379"/>
                </a:lnTo>
                <a:lnTo>
                  <a:pt x="6526" y="3790"/>
                </a:lnTo>
                <a:lnTo>
                  <a:pt x="2436" y="0"/>
                </a:lnTo>
                <a:close/>
              </a:path>
            </a:pathLst>
          </a:custGeom>
          <a:solidFill>
            <a:srgbClr val="87C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51577" y="381649"/>
            <a:ext cx="40005" cy="85090"/>
          </a:xfrm>
          <a:custGeom>
            <a:avLst/>
            <a:gdLst/>
            <a:ahLst/>
            <a:cxnLst/>
            <a:rect l="l" t="t" r="r" b="b"/>
            <a:pathLst>
              <a:path w="40005" h="85090">
                <a:moveTo>
                  <a:pt x="6132" y="21081"/>
                </a:moveTo>
                <a:lnTo>
                  <a:pt x="0" y="28955"/>
                </a:lnTo>
                <a:lnTo>
                  <a:pt x="202" y="29717"/>
                </a:lnTo>
                <a:lnTo>
                  <a:pt x="550" y="30606"/>
                </a:lnTo>
                <a:lnTo>
                  <a:pt x="942" y="31368"/>
                </a:lnTo>
                <a:lnTo>
                  <a:pt x="1454" y="32003"/>
                </a:lnTo>
                <a:lnTo>
                  <a:pt x="2005" y="32765"/>
                </a:lnTo>
                <a:lnTo>
                  <a:pt x="11401" y="39750"/>
                </a:lnTo>
                <a:lnTo>
                  <a:pt x="11125" y="40766"/>
                </a:lnTo>
                <a:lnTo>
                  <a:pt x="11014" y="41401"/>
                </a:lnTo>
                <a:lnTo>
                  <a:pt x="10924" y="43814"/>
                </a:lnTo>
                <a:lnTo>
                  <a:pt x="11047" y="44703"/>
                </a:lnTo>
                <a:lnTo>
                  <a:pt x="19107" y="53212"/>
                </a:lnTo>
                <a:lnTo>
                  <a:pt x="20169" y="53720"/>
                </a:lnTo>
                <a:lnTo>
                  <a:pt x="21741" y="54355"/>
                </a:lnTo>
                <a:lnTo>
                  <a:pt x="22370" y="54482"/>
                </a:lnTo>
                <a:lnTo>
                  <a:pt x="23707" y="55371"/>
                </a:lnTo>
                <a:lnTo>
                  <a:pt x="33850" y="79502"/>
                </a:lnTo>
                <a:lnTo>
                  <a:pt x="33733" y="80899"/>
                </a:lnTo>
                <a:lnTo>
                  <a:pt x="33614" y="81915"/>
                </a:lnTo>
                <a:lnTo>
                  <a:pt x="33457" y="82804"/>
                </a:lnTo>
                <a:lnTo>
                  <a:pt x="35344" y="85090"/>
                </a:lnTo>
                <a:lnTo>
                  <a:pt x="39708" y="58547"/>
                </a:lnTo>
                <a:lnTo>
                  <a:pt x="32475" y="58547"/>
                </a:lnTo>
                <a:lnTo>
                  <a:pt x="31176" y="56515"/>
                </a:lnTo>
                <a:lnTo>
                  <a:pt x="24414" y="48514"/>
                </a:lnTo>
                <a:lnTo>
                  <a:pt x="23511" y="47625"/>
                </a:lnTo>
                <a:lnTo>
                  <a:pt x="22685" y="47117"/>
                </a:lnTo>
                <a:lnTo>
                  <a:pt x="21308" y="46100"/>
                </a:lnTo>
                <a:lnTo>
                  <a:pt x="20758" y="45846"/>
                </a:lnTo>
                <a:lnTo>
                  <a:pt x="19775" y="45338"/>
                </a:lnTo>
                <a:lnTo>
                  <a:pt x="20365" y="45084"/>
                </a:lnTo>
                <a:lnTo>
                  <a:pt x="21427" y="44957"/>
                </a:lnTo>
                <a:lnTo>
                  <a:pt x="21898" y="44831"/>
                </a:lnTo>
                <a:lnTo>
                  <a:pt x="22802" y="44704"/>
                </a:lnTo>
                <a:lnTo>
                  <a:pt x="24716" y="44704"/>
                </a:lnTo>
                <a:lnTo>
                  <a:pt x="24021" y="43688"/>
                </a:lnTo>
                <a:lnTo>
                  <a:pt x="17456" y="36702"/>
                </a:lnTo>
                <a:lnTo>
                  <a:pt x="16551" y="35940"/>
                </a:lnTo>
                <a:lnTo>
                  <a:pt x="4481" y="29209"/>
                </a:lnTo>
                <a:lnTo>
                  <a:pt x="3892" y="28955"/>
                </a:lnTo>
                <a:lnTo>
                  <a:pt x="5700" y="28320"/>
                </a:lnTo>
                <a:lnTo>
                  <a:pt x="7312" y="27939"/>
                </a:lnTo>
                <a:lnTo>
                  <a:pt x="8060" y="27812"/>
                </a:lnTo>
                <a:lnTo>
                  <a:pt x="11866" y="27812"/>
                </a:lnTo>
                <a:lnTo>
                  <a:pt x="11441" y="26923"/>
                </a:lnTo>
                <a:lnTo>
                  <a:pt x="6408" y="21208"/>
                </a:lnTo>
                <a:lnTo>
                  <a:pt x="6132" y="21081"/>
                </a:lnTo>
                <a:close/>
              </a:path>
              <a:path w="40005" h="85090">
                <a:moveTo>
                  <a:pt x="9986" y="0"/>
                </a:moveTo>
                <a:lnTo>
                  <a:pt x="8531" y="0"/>
                </a:lnTo>
                <a:lnTo>
                  <a:pt x="7470" y="126"/>
                </a:lnTo>
                <a:lnTo>
                  <a:pt x="7076" y="253"/>
                </a:lnTo>
                <a:lnTo>
                  <a:pt x="6997" y="4571"/>
                </a:lnTo>
                <a:lnTo>
                  <a:pt x="7118" y="5841"/>
                </a:lnTo>
                <a:lnTo>
                  <a:pt x="20169" y="33655"/>
                </a:lnTo>
                <a:lnTo>
                  <a:pt x="20325" y="33909"/>
                </a:lnTo>
                <a:lnTo>
                  <a:pt x="32475" y="58547"/>
                </a:lnTo>
                <a:lnTo>
                  <a:pt x="39708" y="58547"/>
                </a:lnTo>
                <a:lnTo>
                  <a:pt x="35344" y="50673"/>
                </a:lnTo>
                <a:lnTo>
                  <a:pt x="34621" y="49149"/>
                </a:lnTo>
                <a:lnTo>
                  <a:pt x="34356" y="48514"/>
                </a:lnTo>
                <a:lnTo>
                  <a:pt x="33772" y="46863"/>
                </a:lnTo>
                <a:lnTo>
                  <a:pt x="33457" y="45720"/>
                </a:lnTo>
                <a:lnTo>
                  <a:pt x="33216" y="43942"/>
                </a:lnTo>
                <a:lnTo>
                  <a:pt x="33339" y="40894"/>
                </a:lnTo>
                <a:lnTo>
                  <a:pt x="33575" y="39878"/>
                </a:lnTo>
                <a:lnTo>
                  <a:pt x="34426" y="37846"/>
                </a:lnTo>
                <a:lnTo>
                  <a:pt x="34676" y="36957"/>
                </a:lnTo>
                <a:lnTo>
                  <a:pt x="34864" y="35941"/>
                </a:lnTo>
                <a:lnTo>
                  <a:pt x="34754" y="32766"/>
                </a:lnTo>
                <a:lnTo>
                  <a:pt x="34243" y="31496"/>
                </a:lnTo>
                <a:lnTo>
                  <a:pt x="34027" y="31242"/>
                </a:lnTo>
                <a:lnTo>
                  <a:pt x="27795" y="31242"/>
                </a:lnTo>
                <a:lnTo>
                  <a:pt x="27560" y="30988"/>
                </a:lnTo>
                <a:lnTo>
                  <a:pt x="27343" y="30226"/>
                </a:lnTo>
                <a:lnTo>
                  <a:pt x="27225" y="29718"/>
                </a:lnTo>
                <a:lnTo>
                  <a:pt x="27012" y="24003"/>
                </a:lnTo>
                <a:lnTo>
                  <a:pt x="26761" y="21590"/>
                </a:lnTo>
                <a:lnTo>
                  <a:pt x="15176" y="14859"/>
                </a:lnTo>
                <a:lnTo>
                  <a:pt x="15018" y="14605"/>
                </a:lnTo>
                <a:lnTo>
                  <a:pt x="14905" y="14351"/>
                </a:lnTo>
                <a:lnTo>
                  <a:pt x="14625" y="13335"/>
                </a:lnTo>
                <a:lnTo>
                  <a:pt x="14750" y="11303"/>
                </a:lnTo>
                <a:lnTo>
                  <a:pt x="14625" y="5842"/>
                </a:lnTo>
                <a:lnTo>
                  <a:pt x="13092" y="1905"/>
                </a:lnTo>
                <a:lnTo>
                  <a:pt x="12738" y="1397"/>
                </a:lnTo>
                <a:lnTo>
                  <a:pt x="11990" y="762"/>
                </a:lnTo>
                <a:lnTo>
                  <a:pt x="11598" y="635"/>
                </a:lnTo>
                <a:lnTo>
                  <a:pt x="11165" y="381"/>
                </a:lnTo>
                <a:lnTo>
                  <a:pt x="9986" y="0"/>
                </a:lnTo>
                <a:close/>
              </a:path>
              <a:path w="40005" h="85090">
                <a:moveTo>
                  <a:pt x="36445" y="50419"/>
                </a:moveTo>
                <a:lnTo>
                  <a:pt x="36169" y="50419"/>
                </a:lnTo>
                <a:lnTo>
                  <a:pt x="35344" y="50673"/>
                </a:lnTo>
                <a:lnTo>
                  <a:pt x="37035" y="50673"/>
                </a:lnTo>
                <a:lnTo>
                  <a:pt x="36445" y="50419"/>
                </a:lnTo>
                <a:close/>
              </a:path>
              <a:path w="40005" h="85090">
                <a:moveTo>
                  <a:pt x="24716" y="44704"/>
                </a:moveTo>
                <a:lnTo>
                  <a:pt x="23195" y="44704"/>
                </a:lnTo>
                <a:lnTo>
                  <a:pt x="24140" y="44831"/>
                </a:lnTo>
                <a:lnTo>
                  <a:pt x="24611" y="44958"/>
                </a:lnTo>
                <a:lnTo>
                  <a:pt x="24965" y="45085"/>
                </a:lnTo>
                <a:lnTo>
                  <a:pt x="24716" y="44704"/>
                </a:lnTo>
                <a:close/>
              </a:path>
              <a:path w="40005" h="85090">
                <a:moveTo>
                  <a:pt x="30666" y="29083"/>
                </a:moveTo>
                <a:lnTo>
                  <a:pt x="28228" y="30861"/>
                </a:lnTo>
                <a:lnTo>
                  <a:pt x="27992" y="31115"/>
                </a:lnTo>
                <a:lnTo>
                  <a:pt x="34027" y="31242"/>
                </a:lnTo>
                <a:lnTo>
                  <a:pt x="33339" y="30480"/>
                </a:lnTo>
                <a:lnTo>
                  <a:pt x="32868" y="30099"/>
                </a:lnTo>
                <a:lnTo>
                  <a:pt x="31963" y="29464"/>
                </a:lnTo>
                <a:lnTo>
                  <a:pt x="31295" y="29210"/>
                </a:lnTo>
                <a:lnTo>
                  <a:pt x="30666" y="29083"/>
                </a:lnTo>
                <a:close/>
              </a:path>
              <a:path w="40005" h="85090">
                <a:moveTo>
                  <a:pt x="11866" y="27812"/>
                </a:moveTo>
                <a:lnTo>
                  <a:pt x="10418" y="27812"/>
                </a:lnTo>
                <a:lnTo>
                  <a:pt x="11244" y="27939"/>
                </a:lnTo>
                <a:lnTo>
                  <a:pt x="11990" y="28193"/>
                </a:lnTo>
                <a:lnTo>
                  <a:pt x="12109" y="28320"/>
                </a:lnTo>
                <a:lnTo>
                  <a:pt x="11866" y="27812"/>
                </a:lnTo>
                <a:close/>
              </a:path>
              <a:path w="40005" h="85090">
                <a:moveTo>
                  <a:pt x="21191" y="11303"/>
                </a:moveTo>
                <a:lnTo>
                  <a:pt x="16001" y="14351"/>
                </a:lnTo>
                <a:lnTo>
                  <a:pt x="15608" y="14859"/>
                </a:lnTo>
                <a:lnTo>
                  <a:pt x="24867" y="14859"/>
                </a:lnTo>
                <a:lnTo>
                  <a:pt x="24140" y="13716"/>
                </a:lnTo>
                <a:lnTo>
                  <a:pt x="23550" y="12954"/>
                </a:lnTo>
                <a:lnTo>
                  <a:pt x="22960" y="12319"/>
                </a:lnTo>
                <a:lnTo>
                  <a:pt x="21937" y="11684"/>
                </a:lnTo>
                <a:lnTo>
                  <a:pt x="21191" y="1130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37030" y="392229"/>
            <a:ext cx="8890" cy="16510"/>
          </a:xfrm>
          <a:custGeom>
            <a:avLst/>
            <a:gdLst/>
            <a:ahLst/>
            <a:cxnLst/>
            <a:rect l="l" t="t" r="r" b="b"/>
            <a:pathLst>
              <a:path w="8889" h="16509">
                <a:moveTo>
                  <a:pt x="1493" y="0"/>
                </a:moveTo>
                <a:lnTo>
                  <a:pt x="0" y="80"/>
                </a:lnTo>
                <a:lnTo>
                  <a:pt x="11" y="1878"/>
                </a:lnTo>
                <a:lnTo>
                  <a:pt x="235" y="3092"/>
                </a:lnTo>
                <a:lnTo>
                  <a:pt x="7470" y="16445"/>
                </a:lnTo>
                <a:lnTo>
                  <a:pt x="7374" y="15426"/>
                </a:lnTo>
                <a:lnTo>
                  <a:pt x="7470" y="10811"/>
                </a:lnTo>
                <a:lnTo>
                  <a:pt x="7588" y="9906"/>
                </a:lnTo>
                <a:lnTo>
                  <a:pt x="8021" y="8028"/>
                </a:lnTo>
                <a:lnTo>
                  <a:pt x="8295" y="7089"/>
                </a:lnTo>
                <a:lnTo>
                  <a:pt x="8650" y="6115"/>
                </a:lnTo>
                <a:lnTo>
                  <a:pt x="8499" y="5096"/>
                </a:lnTo>
                <a:lnTo>
                  <a:pt x="7076" y="2198"/>
                </a:lnTo>
                <a:lnTo>
                  <a:pt x="6841" y="1878"/>
                </a:lnTo>
                <a:lnTo>
                  <a:pt x="2831" y="80"/>
                </a:lnTo>
                <a:lnTo>
                  <a:pt x="149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69859" y="520056"/>
            <a:ext cx="148590" cy="123825"/>
          </a:xfrm>
          <a:custGeom>
            <a:avLst/>
            <a:gdLst/>
            <a:ahLst/>
            <a:cxnLst/>
            <a:rect l="l" t="t" r="r" b="b"/>
            <a:pathLst>
              <a:path w="148590" h="123825">
                <a:moveTo>
                  <a:pt x="59098" y="99821"/>
                </a:moveTo>
                <a:lnTo>
                  <a:pt x="21663" y="99821"/>
                </a:lnTo>
                <a:lnTo>
                  <a:pt x="21819" y="100329"/>
                </a:lnTo>
                <a:lnTo>
                  <a:pt x="21966" y="100710"/>
                </a:lnTo>
                <a:lnTo>
                  <a:pt x="22960" y="102488"/>
                </a:lnTo>
                <a:lnTo>
                  <a:pt x="23509" y="103250"/>
                </a:lnTo>
                <a:lnTo>
                  <a:pt x="23824" y="103504"/>
                </a:lnTo>
                <a:lnTo>
                  <a:pt x="24689" y="104266"/>
                </a:lnTo>
                <a:lnTo>
                  <a:pt x="25908" y="104901"/>
                </a:lnTo>
                <a:lnTo>
                  <a:pt x="27048" y="105282"/>
                </a:lnTo>
                <a:lnTo>
                  <a:pt x="27560" y="105409"/>
                </a:lnTo>
                <a:lnTo>
                  <a:pt x="28857" y="105663"/>
                </a:lnTo>
                <a:lnTo>
                  <a:pt x="28267" y="109092"/>
                </a:lnTo>
                <a:lnTo>
                  <a:pt x="28175" y="109981"/>
                </a:lnTo>
                <a:lnTo>
                  <a:pt x="28070" y="115823"/>
                </a:lnTo>
                <a:lnTo>
                  <a:pt x="28189" y="116839"/>
                </a:lnTo>
                <a:lnTo>
                  <a:pt x="31098" y="122427"/>
                </a:lnTo>
                <a:lnTo>
                  <a:pt x="31924" y="123062"/>
                </a:lnTo>
                <a:lnTo>
                  <a:pt x="32356" y="123189"/>
                </a:lnTo>
                <a:lnTo>
                  <a:pt x="33143" y="123570"/>
                </a:lnTo>
                <a:lnTo>
                  <a:pt x="33889" y="123697"/>
                </a:lnTo>
                <a:lnTo>
                  <a:pt x="35501" y="123697"/>
                </a:lnTo>
                <a:lnTo>
                  <a:pt x="36681" y="123316"/>
                </a:lnTo>
                <a:lnTo>
                  <a:pt x="38765" y="122681"/>
                </a:lnTo>
                <a:lnTo>
                  <a:pt x="40612" y="121919"/>
                </a:lnTo>
                <a:lnTo>
                  <a:pt x="43561" y="120268"/>
                </a:lnTo>
                <a:lnTo>
                  <a:pt x="44701" y="119506"/>
                </a:lnTo>
                <a:lnTo>
                  <a:pt x="45213" y="118998"/>
                </a:lnTo>
                <a:lnTo>
                  <a:pt x="46077" y="118236"/>
                </a:lnTo>
                <a:lnTo>
                  <a:pt x="46431" y="117855"/>
                </a:lnTo>
                <a:lnTo>
                  <a:pt x="46746" y="117347"/>
                </a:lnTo>
                <a:lnTo>
                  <a:pt x="47532" y="116331"/>
                </a:lnTo>
                <a:lnTo>
                  <a:pt x="48043" y="115315"/>
                </a:lnTo>
                <a:lnTo>
                  <a:pt x="48273" y="114680"/>
                </a:lnTo>
                <a:lnTo>
                  <a:pt x="48475" y="113918"/>
                </a:lnTo>
                <a:lnTo>
                  <a:pt x="48475" y="113664"/>
                </a:lnTo>
                <a:lnTo>
                  <a:pt x="53532" y="113664"/>
                </a:lnTo>
                <a:lnTo>
                  <a:pt x="59433" y="103504"/>
                </a:lnTo>
                <a:lnTo>
                  <a:pt x="59339" y="101218"/>
                </a:lnTo>
                <a:lnTo>
                  <a:pt x="59098" y="99821"/>
                </a:lnTo>
                <a:close/>
              </a:path>
              <a:path w="148590" h="123825">
                <a:moveTo>
                  <a:pt x="53532" y="113664"/>
                </a:moveTo>
                <a:lnTo>
                  <a:pt x="48475" y="113664"/>
                </a:lnTo>
                <a:lnTo>
                  <a:pt x="50559" y="113918"/>
                </a:lnTo>
                <a:lnTo>
                  <a:pt x="52368" y="113918"/>
                </a:lnTo>
                <a:lnTo>
                  <a:pt x="53158" y="113791"/>
                </a:lnTo>
                <a:lnTo>
                  <a:pt x="53532" y="113664"/>
                </a:lnTo>
                <a:close/>
              </a:path>
              <a:path w="148590" h="123825">
                <a:moveTo>
                  <a:pt x="31963" y="72135"/>
                </a:moveTo>
                <a:lnTo>
                  <a:pt x="25004" y="72135"/>
                </a:lnTo>
                <a:lnTo>
                  <a:pt x="21112" y="72516"/>
                </a:lnTo>
                <a:lnTo>
                  <a:pt x="18202" y="72897"/>
                </a:lnTo>
                <a:lnTo>
                  <a:pt x="17455" y="73151"/>
                </a:lnTo>
                <a:lnTo>
                  <a:pt x="16158" y="73532"/>
                </a:lnTo>
                <a:lnTo>
                  <a:pt x="15174" y="74040"/>
                </a:lnTo>
                <a:lnTo>
                  <a:pt x="14782" y="74167"/>
                </a:lnTo>
                <a:lnTo>
                  <a:pt x="14192" y="74675"/>
                </a:lnTo>
                <a:lnTo>
                  <a:pt x="13681" y="75310"/>
                </a:lnTo>
                <a:lnTo>
                  <a:pt x="13529" y="76961"/>
                </a:lnTo>
                <a:lnTo>
                  <a:pt x="13406" y="77596"/>
                </a:lnTo>
                <a:lnTo>
                  <a:pt x="14035" y="82803"/>
                </a:lnTo>
                <a:lnTo>
                  <a:pt x="14349" y="83184"/>
                </a:lnTo>
                <a:lnTo>
                  <a:pt x="12109" y="83565"/>
                </a:lnTo>
                <a:lnTo>
                  <a:pt x="9986" y="84073"/>
                </a:lnTo>
                <a:lnTo>
                  <a:pt x="8098" y="84454"/>
                </a:lnTo>
                <a:lnTo>
                  <a:pt x="6447" y="84962"/>
                </a:lnTo>
                <a:lnTo>
                  <a:pt x="5032" y="85597"/>
                </a:lnTo>
                <a:lnTo>
                  <a:pt x="3813" y="86105"/>
                </a:lnTo>
                <a:lnTo>
                  <a:pt x="0" y="92201"/>
                </a:lnTo>
                <a:lnTo>
                  <a:pt x="156" y="92963"/>
                </a:lnTo>
                <a:lnTo>
                  <a:pt x="9357" y="100964"/>
                </a:lnTo>
                <a:lnTo>
                  <a:pt x="11007" y="101345"/>
                </a:lnTo>
                <a:lnTo>
                  <a:pt x="11794" y="101472"/>
                </a:lnTo>
                <a:lnTo>
                  <a:pt x="13248" y="101599"/>
                </a:lnTo>
                <a:lnTo>
                  <a:pt x="16433" y="101599"/>
                </a:lnTo>
                <a:lnTo>
                  <a:pt x="17534" y="101345"/>
                </a:lnTo>
                <a:lnTo>
                  <a:pt x="18477" y="101218"/>
                </a:lnTo>
                <a:lnTo>
                  <a:pt x="19303" y="100964"/>
                </a:lnTo>
                <a:lnTo>
                  <a:pt x="20011" y="100710"/>
                </a:lnTo>
                <a:lnTo>
                  <a:pt x="21387" y="100075"/>
                </a:lnTo>
                <a:lnTo>
                  <a:pt x="21663" y="99821"/>
                </a:lnTo>
                <a:lnTo>
                  <a:pt x="59098" y="99821"/>
                </a:lnTo>
                <a:lnTo>
                  <a:pt x="58310" y="95249"/>
                </a:lnTo>
                <a:lnTo>
                  <a:pt x="66034" y="95249"/>
                </a:lnTo>
                <a:lnTo>
                  <a:pt x="66325" y="94995"/>
                </a:lnTo>
                <a:lnTo>
                  <a:pt x="66681" y="94487"/>
                </a:lnTo>
                <a:lnTo>
                  <a:pt x="66992" y="93852"/>
                </a:lnTo>
                <a:lnTo>
                  <a:pt x="67268" y="93344"/>
                </a:lnTo>
                <a:lnTo>
                  <a:pt x="67560" y="92201"/>
                </a:lnTo>
                <a:lnTo>
                  <a:pt x="67673" y="91566"/>
                </a:lnTo>
                <a:lnTo>
                  <a:pt x="67791" y="90169"/>
                </a:lnTo>
                <a:lnTo>
                  <a:pt x="67679" y="87248"/>
                </a:lnTo>
                <a:lnTo>
                  <a:pt x="67554" y="86105"/>
                </a:lnTo>
                <a:lnTo>
                  <a:pt x="67242" y="84200"/>
                </a:lnTo>
                <a:lnTo>
                  <a:pt x="67120" y="83565"/>
                </a:lnTo>
                <a:lnTo>
                  <a:pt x="66909" y="82676"/>
                </a:lnTo>
                <a:lnTo>
                  <a:pt x="66698" y="81533"/>
                </a:lnTo>
                <a:lnTo>
                  <a:pt x="66573" y="80644"/>
                </a:lnTo>
                <a:lnTo>
                  <a:pt x="66681" y="76453"/>
                </a:lnTo>
                <a:lnTo>
                  <a:pt x="66877" y="75564"/>
                </a:lnTo>
                <a:lnTo>
                  <a:pt x="67215" y="74675"/>
                </a:lnTo>
                <a:lnTo>
                  <a:pt x="67820" y="73532"/>
                </a:lnTo>
                <a:lnTo>
                  <a:pt x="68211" y="72897"/>
                </a:lnTo>
                <a:lnTo>
                  <a:pt x="68792" y="72262"/>
                </a:lnTo>
                <a:lnTo>
                  <a:pt x="34086" y="72262"/>
                </a:lnTo>
                <a:lnTo>
                  <a:pt x="31963" y="72135"/>
                </a:lnTo>
                <a:close/>
              </a:path>
              <a:path w="148590" h="123825">
                <a:moveTo>
                  <a:pt x="66034" y="95249"/>
                </a:moveTo>
                <a:lnTo>
                  <a:pt x="58310" y="95249"/>
                </a:lnTo>
                <a:lnTo>
                  <a:pt x="59529" y="95757"/>
                </a:lnTo>
                <a:lnTo>
                  <a:pt x="60621" y="96138"/>
                </a:lnTo>
                <a:lnTo>
                  <a:pt x="62553" y="96392"/>
                </a:lnTo>
                <a:lnTo>
                  <a:pt x="63381" y="96392"/>
                </a:lnTo>
                <a:lnTo>
                  <a:pt x="64795" y="96138"/>
                </a:lnTo>
                <a:lnTo>
                  <a:pt x="65382" y="95757"/>
                </a:lnTo>
                <a:lnTo>
                  <a:pt x="66034" y="95249"/>
                </a:lnTo>
                <a:close/>
              </a:path>
              <a:path w="148590" h="123825">
                <a:moveTo>
                  <a:pt x="102638" y="69087"/>
                </a:moveTo>
                <a:lnTo>
                  <a:pt x="74595" y="76453"/>
                </a:lnTo>
                <a:lnTo>
                  <a:pt x="74708" y="77596"/>
                </a:lnTo>
                <a:lnTo>
                  <a:pt x="74892" y="78612"/>
                </a:lnTo>
                <a:lnTo>
                  <a:pt x="75053" y="79120"/>
                </a:lnTo>
                <a:lnTo>
                  <a:pt x="74743" y="79374"/>
                </a:lnTo>
                <a:lnTo>
                  <a:pt x="70810" y="86867"/>
                </a:lnTo>
                <a:lnTo>
                  <a:pt x="70978" y="87375"/>
                </a:lnTo>
                <a:lnTo>
                  <a:pt x="81309" y="91185"/>
                </a:lnTo>
                <a:lnTo>
                  <a:pt x="82528" y="90931"/>
                </a:lnTo>
                <a:lnTo>
                  <a:pt x="87304" y="85724"/>
                </a:lnTo>
                <a:lnTo>
                  <a:pt x="87197" y="83692"/>
                </a:lnTo>
                <a:lnTo>
                  <a:pt x="86967" y="82930"/>
                </a:lnTo>
                <a:lnTo>
                  <a:pt x="86300" y="81787"/>
                </a:lnTo>
                <a:lnTo>
                  <a:pt x="85978" y="81533"/>
                </a:lnTo>
                <a:lnTo>
                  <a:pt x="85196" y="80771"/>
                </a:lnTo>
                <a:lnTo>
                  <a:pt x="84724" y="80517"/>
                </a:lnTo>
                <a:lnTo>
                  <a:pt x="83586" y="80009"/>
                </a:lnTo>
                <a:lnTo>
                  <a:pt x="82919" y="79755"/>
                </a:lnTo>
                <a:lnTo>
                  <a:pt x="81378" y="79501"/>
                </a:lnTo>
                <a:lnTo>
                  <a:pt x="80627" y="78231"/>
                </a:lnTo>
                <a:lnTo>
                  <a:pt x="80431" y="77850"/>
                </a:lnTo>
                <a:lnTo>
                  <a:pt x="80339" y="77596"/>
                </a:lnTo>
                <a:lnTo>
                  <a:pt x="80108" y="76453"/>
                </a:lnTo>
                <a:lnTo>
                  <a:pt x="80150" y="74675"/>
                </a:lnTo>
                <a:lnTo>
                  <a:pt x="80239" y="74294"/>
                </a:lnTo>
                <a:lnTo>
                  <a:pt x="80481" y="73532"/>
                </a:lnTo>
                <a:lnTo>
                  <a:pt x="81102" y="72262"/>
                </a:lnTo>
                <a:lnTo>
                  <a:pt x="81654" y="71373"/>
                </a:lnTo>
                <a:lnTo>
                  <a:pt x="114227" y="71374"/>
                </a:lnTo>
                <a:lnTo>
                  <a:pt x="114451" y="70993"/>
                </a:lnTo>
                <a:lnTo>
                  <a:pt x="114837" y="70231"/>
                </a:lnTo>
                <a:lnTo>
                  <a:pt x="105320" y="70231"/>
                </a:lnTo>
                <a:lnTo>
                  <a:pt x="102638" y="69087"/>
                </a:lnTo>
                <a:close/>
              </a:path>
              <a:path w="148590" h="123825">
                <a:moveTo>
                  <a:pt x="114227" y="71374"/>
                </a:moveTo>
                <a:lnTo>
                  <a:pt x="81654" y="71373"/>
                </a:lnTo>
                <a:lnTo>
                  <a:pt x="85357" y="72643"/>
                </a:lnTo>
                <a:lnTo>
                  <a:pt x="101548" y="78993"/>
                </a:lnTo>
                <a:lnTo>
                  <a:pt x="107528" y="81533"/>
                </a:lnTo>
                <a:lnTo>
                  <a:pt x="111024" y="82169"/>
                </a:lnTo>
                <a:lnTo>
                  <a:pt x="112876" y="82550"/>
                </a:lnTo>
                <a:lnTo>
                  <a:pt x="117441" y="83312"/>
                </a:lnTo>
                <a:lnTo>
                  <a:pt x="120074" y="83693"/>
                </a:lnTo>
                <a:lnTo>
                  <a:pt x="122938" y="84201"/>
                </a:lnTo>
                <a:lnTo>
                  <a:pt x="129148" y="85090"/>
                </a:lnTo>
                <a:lnTo>
                  <a:pt x="132413" y="85471"/>
                </a:lnTo>
                <a:lnTo>
                  <a:pt x="135794" y="85725"/>
                </a:lnTo>
                <a:lnTo>
                  <a:pt x="139175" y="86106"/>
                </a:lnTo>
                <a:lnTo>
                  <a:pt x="142556" y="86233"/>
                </a:lnTo>
                <a:lnTo>
                  <a:pt x="145903" y="86487"/>
                </a:lnTo>
                <a:lnTo>
                  <a:pt x="145424" y="84836"/>
                </a:lnTo>
                <a:lnTo>
                  <a:pt x="147879" y="77343"/>
                </a:lnTo>
                <a:lnTo>
                  <a:pt x="137013" y="77343"/>
                </a:lnTo>
                <a:lnTo>
                  <a:pt x="113703" y="72263"/>
                </a:lnTo>
                <a:lnTo>
                  <a:pt x="114227" y="71374"/>
                </a:lnTo>
                <a:close/>
              </a:path>
              <a:path w="148590" h="123825">
                <a:moveTo>
                  <a:pt x="148214" y="76962"/>
                </a:moveTo>
                <a:lnTo>
                  <a:pt x="142395" y="77343"/>
                </a:lnTo>
                <a:lnTo>
                  <a:pt x="147879" y="77343"/>
                </a:lnTo>
                <a:lnTo>
                  <a:pt x="148214" y="76962"/>
                </a:lnTo>
                <a:close/>
              </a:path>
              <a:path w="148590" h="123825">
                <a:moveTo>
                  <a:pt x="42421" y="60324"/>
                </a:moveTo>
                <a:lnTo>
                  <a:pt x="41123" y="60324"/>
                </a:lnTo>
                <a:lnTo>
                  <a:pt x="38882" y="60451"/>
                </a:lnTo>
                <a:lnTo>
                  <a:pt x="37899" y="60578"/>
                </a:lnTo>
                <a:lnTo>
                  <a:pt x="36208" y="60705"/>
                </a:lnTo>
                <a:lnTo>
                  <a:pt x="32002" y="64515"/>
                </a:lnTo>
                <a:lnTo>
                  <a:pt x="31923" y="64896"/>
                </a:lnTo>
                <a:lnTo>
                  <a:pt x="31766" y="65404"/>
                </a:lnTo>
                <a:lnTo>
                  <a:pt x="31671" y="67944"/>
                </a:lnTo>
                <a:lnTo>
                  <a:pt x="31798" y="68579"/>
                </a:lnTo>
                <a:lnTo>
                  <a:pt x="68792" y="72262"/>
                </a:lnTo>
                <a:lnTo>
                  <a:pt x="69119" y="71881"/>
                </a:lnTo>
                <a:lnTo>
                  <a:pt x="70143" y="71119"/>
                </a:lnTo>
                <a:lnTo>
                  <a:pt x="71201" y="70484"/>
                </a:lnTo>
                <a:lnTo>
                  <a:pt x="72811" y="69722"/>
                </a:lnTo>
                <a:lnTo>
                  <a:pt x="73834" y="69468"/>
                </a:lnTo>
                <a:lnTo>
                  <a:pt x="74777" y="69341"/>
                </a:lnTo>
                <a:lnTo>
                  <a:pt x="76238" y="69087"/>
                </a:lnTo>
                <a:lnTo>
                  <a:pt x="102638" y="69087"/>
                </a:lnTo>
                <a:lnTo>
                  <a:pt x="101744" y="68706"/>
                </a:lnTo>
                <a:lnTo>
                  <a:pt x="98363" y="67436"/>
                </a:lnTo>
                <a:lnTo>
                  <a:pt x="95143" y="66166"/>
                </a:lnTo>
                <a:lnTo>
                  <a:pt x="92119" y="65150"/>
                </a:lnTo>
                <a:lnTo>
                  <a:pt x="89244" y="64261"/>
                </a:lnTo>
                <a:lnTo>
                  <a:pt x="86576" y="63499"/>
                </a:lnTo>
                <a:lnTo>
                  <a:pt x="84057" y="62737"/>
                </a:lnTo>
                <a:lnTo>
                  <a:pt x="81700" y="62229"/>
                </a:lnTo>
                <a:lnTo>
                  <a:pt x="81431" y="60832"/>
                </a:lnTo>
                <a:lnTo>
                  <a:pt x="48790" y="60832"/>
                </a:lnTo>
                <a:lnTo>
                  <a:pt x="45369" y="60451"/>
                </a:lnTo>
                <a:lnTo>
                  <a:pt x="43836" y="60451"/>
                </a:lnTo>
                <a:lnTo>
                  <a:pt x="42421" y="60324"/>
                </a:lnTo>
                <a:close/>
              </a:path>
              <a:path w="148590" h="123825">
                <a:moveTo>
                  <a:pt x="84011" y="0"/>
                </a:moveTo>
                <a:lnTo>
                  <a:pt x="83701" y="3936"/>
                </a:lnTo>
                <a:lnTo>
                  <a:pt x="82953" y="4444"/>
                </a:lnTo>
                <a:lnTo>
                  <a:pt x="81700" y="5841"/>
                </a:lnTo>
                <a:lnTo>
                  <a:pt x="79262" y="13715"/>
                </a:lnTo>
                <a:lnTo>
                  <a:pt x="79492" y="15874"/>
                </a:lnTo>
                <a:lnTo>
                  <a:pt x="79883" y="17779"/>
                </a:lnTo>
                <a:lnTo>
                  <a:pt x="80239" y="18922"/>
                </a:lnTo>
                <a:lnTo>
                  <a:pt x="80616" y="19938"/>
                </a:lnTo>
                <a:lnTo>
                  <a:pt x="81378" y="21716"/>
                </a:lnTo>
                <a:lnTo>
                  <a:pt x="80090" y="22351"/>
                </a:lnTo>
                <a:lnTo>
                  <a:pt x="79021" y="23113"/>
                </a:lnTo>
                <a:lnTo>
                  <a:pt x="78078" y="23748"/>
                </a:lnTo>
                <a:lnTo>
                  <a:pt x="77330" y="24637"/>
                </a:lnTo>
                <a:lnTo>
                  <a:pt x="75902" y="29971"/>
                </a:lnTo>
                <a:lnTo>
                  <a:pt x="76031" y="30733"/>
                </a:lnTo>
                <a:lnTo>
                  <a:pt x="85545" y="43941"/>
                </a:lnTo>
                <a:lnTo>
                  <a:pt x="85618" y="44195"/>
                </a:lnTo>
                <a:lnTo>
                  <a:pt x="84644" y="45719"/>
                </a:lnTo>
                <a:lnTo>
                  <a:pt x="84249" y="46735"/>
                </a:lnTo>
                <a:lnTo>
                  <a:pt x="84057" y="47370"/>
                </a:lnTo>
                <a:lnTo>
                  <a:pt x="83937" y="49148"/>
                </a:lnTo>
                <a:lnTo>
                  <a:pt x="84057" y="49910"/>
                </a:lnTo>
                <a:lnTo>
                  <a:pt x="95224" y="59054"/>
                </a:lnTo>
                <a:lnTo>
                  <a:pt x="95925" y="59562"/>
                </a:lnTo>
                <a:lnTo>
                  <a:pt x="97224" y="60451"/>
                </a:lnTo>
                <a:lnTo>
                  <a:pt x="98961" y="61848"/>
                </a:lnTo>
                <a:lnTo>
                  <a:pt x="99984" y="62737"/>
                </a:lnTo>
                <a:lnTo>
                  <a:pt x="100881" y="63753"/>
                </a:lnTo>
                <a:lnTo>
                  <a:pt x="101709" y="64642"/>
                </a:lnTo>
                <a:lnTo>
                  <a:pt x="105320" y="70231"/>
                </a:lnTo>
                <a:lnTo>
                  <a:pt x="114837" y="70231"/>
                </a:lnTo>
                <a:lnTo>
                  <a:pt x="118970" y="55499"/>
                </a:lnTo>
                <a:lnTo>
                  <a:pt x="118855" y="51816"/>
                </a:lnTo>
                <a:lnTo>
                  <a:pt x="118533" y="49530"/>
                </a:lnTo>
                <a:lnTo>
                  <a:pt x="118027" y="47625"/>
                </a:lnTo>
                <a:lnTo>
                  <a:pt x="117832" y="47117"/>
                </a:lnTo>
                <a:lnTo>
                  <a:pt x="117625" y="46355"/>
                </a:lnTo>
                <a:lnTo>
                  <a:pt x="121489" y="41529"/>
                </a:lnTo>
                <a:lnTo>
                  <a:pt x="121880" y="41402"/>
                </a:lnTo>
                <a:lnTo>
                  <a:pt x="125537" y="35179"/>
                </a:lnTo>
                <a:lnTo>
                  <a:pt x="117234" y="26035"/>
                </a:lnTo>
                <a:lnTo>
                  <a:pt x="115037" y="25146"/>
                </a:lnTo>
                <a:lnTo>
                  <a:pt x="112795" y="24130"/>
                </a:lnTo>
                <a:lnTo>
                  <a:pt x="111691" y="23749"/>
                </a:lnTo>
                <a:lnTo>
                  <a:pt x="109380" y="22606"/>
                </a:lnTo>
                <a:lnTo>
                  <a:pt x="108230" y="21971"/>
                </a:lnTo>
                <a:lnTo>
                  <a:pt x="100410" y="18542"/>
                </a:lnTo>
                <a:lnTo>
                  <a:pt x="95891" y="13716"/>
                </a:lnTo>
                <a:lnTo>
                  <a:pt x="93453" y="11430"/>
                </a:lnTo>
                <a:lnTo>
                  <a:pt x="92268" y="10160"/>
                </a:lnTo>
                <a:lnTo>
                  <a:pt x="89991" y="7620"/>
                </a:lnTo>
                <a:lnTo>
                  <a:pt x="87875" y="4826"/>
                </a:lnTo>
                <a:lnTo>
                  <a:pt x="86852" y="3429"/>
                </a:lnTo>
                <a:lnTo>
                  <a:pt x="84011" y="0"/>
                </a:lnTo>
                <a:close/>
              </a:path>
              <a:path w="148590" h="123825">
                <a:moveTo>
                  <a:pt x="58459" y="57911"/>
                </a:moveTo>
                <a:lnTo>
                  <a:pt x="56021" y="57911"/>
                </a:lnTo>
                <a:lnTo>
                  <a:pt x="54607" y="58038"/>
                </a:lnTo>
                <a:lnTo>
                  <a:pt x="53974" y="58292"/>
                </a:lnTo>
                <a:lnTo>
                  <a:pt x="52249" y="58673"/>
                </a:lnTo>
                <a:lnTo>
                  <a:pt x="51306" y="59181"/>
                </a:lnTo>
                <a:lnTo>
                  <a:pt x="50520" y="59562"/>
                </a:lnTo>
                <a:lnTo>
                  <a:pt x="49891" y="59943"/>
                </a:lnTo>
                <a:lnTo>
                  <a:pt x="49065" y="60578"/>
                </a:lnTo>
                <a:lnTo>
                  <a:pt x="48790" y="60832"/>
                </a:lnTo>
                <a:lnTo>
                  <a:pt x="81431" y="60832"/>
                </a:lnTo>
                <a:lnTo>
                  <a:pt x="81382" y="60578"/>
                </a:lnTo>
                <a:lnTo>
                  <a:pt x="71638" y="60578"/>
                </a:lnTo>
                <a:lnTo>
                  <a:pt x="68993" y="60451"/>
                </a:lnTo>
                <a:lnTo>
                  <a:pt x="68096" y="60451"/>
                </a:lnTo>
                <a:lnTo>
                  <a:pt x="66877" y="59943"/>
                </a:lnTo>
                <a:lnTo>
                  <a:pt x="64519" y="59181"/>
                </a:lnTo>
                <a:lnTo>
                  <a:pt x="62312" y="58546"/>
                </a:lnTo>
                <a:lnTo>
                  <a:pt x="61288" y="58292"/>
                </a:lnTo>
                <a:lnTo>
                  <a:pt x="58459" y="57911"/>
                </a:lnTo>
                <a:close/>
              </a:path>
              <a:path w="148590" h="123825">
                <a:moveTo>
                  <a:pt x="75517" y="44576"/>
                </a:moveTo>
                <a:lnTo>
                  <a:pt x="45252" y="44576"/>
                </a:lnTo>
                <a:lnTo>
                  <a:pt x="49733" y="45211"/>
                </a:lnTo>
                <a:lnTo>
                  <a:pt x="52962" y="45973"/>
                </a:lnTo>
                <a:lnTo>
                  <a:pt x="62231" y="49529"/>
                </a:lnTo>
                <a:lnTo>
                  <a:pt x="62829" y="49910"/>
                </a:lnTo>
                <a:lnTo>
                  <a:pt x="63887" y="50672"/>
                </a:lnTo>
                <a:lnTo>
                  <a:pt x="64393" y="51180"/>
                </a:lnTo>
                <a:lnTo>
                  <a:pt x="64864" y="51561"/>
                </a:lnTo>
                <a:lnTo>
                  <a:pt x="71638" y="60578"/>
                </a:lnTo>
                <a:lnTo>
                  <a:pt x="81382" y="60578"/>
                </a:lnTo>
                <a:lnTo>
                  <a:pt x="75700" y="45973"/>
                </a:lnTo>
                <a:lnTo>
                  <a:pt x="75596" y="45719"/>
                </a:lnTo>
                <a:lnTo>
                  <a:pt x="75517" y="44576"/>
                </a:lnTo>
                <a:close/>
              </a:path>
              <a:path w="148590" h="123825">
                <a:moveTo>
                  <a:pt x="58896" y="15366"/>
                </a:moveTo>
                <a:lnTo>
                  <a:pt x="58068" y="16382"/>
                </a:lnTo>
                <a:lnTo>
                  <a:pt x="56573" y="18033"/>
                </a:lnTo>
                <a:lnTo>
                  <a:pt x="55872" y="18668"/>
                </a:lnTo>
                <a:lnTo>
                  <a:pt x="54607" y="19938"/>
                </a:lnTo>
                <a:lnTo>
                  <a:pt x="53583" y="20700"/>
                </a:lnTo>
                <a:lnTo>
                  <a:pt x="52407" y="22224"/>
                </a:lnTo>
                <a:lnTo>
                  <a:pt x="52914" y="23748"/>
                </a:lnTo>
                <a:lnTo>
                  <a:pt x="53549" y="26415"/>
                </a:lnTo>
                <a:lnTo>
                  <a:pt x="53815" y="27939"/>
                </a:lnTo>
                <a:lnTo>
                  <a:pt x="54065" y="29717"/>
                </a:lnTo>
                <a:lnTo>
                  <a:pt x="54101" y="34797"/>
                </a:lnTo>
                <a:lnTo>
                  <a:pt x="53974" y="36067"/>
                </a:lnTo>
                <a:lnTo>
                  <a:pt x="42656" y="39242"/>
                </a:lnTo>
                <a:lnTo>
                  <a:pt x="38450" y="39242"/>
                </a:lnTo>
                <a:lnTo>
                  <a:pt x="38002" y="40131"/>
                </a:lnTo>
                <a:lnTo>
                  <a:pt x="37304" y="41782"/>
                </a:lnTo>
                <a:lnTo>
                  <a:pt x="36720" y="43433"/>
                </a:lnTo>
                <a:lnTo>
                  <a:pt x="36312" y="45084"/>
                </a:lnTo>
                <a:lnTo>
                  <a:pt x="36091" y="46354"/>
                </a:lnTo>
                <a:lnTo>
                  <a:pt x="36759" y="45973"/>
                </a:lnTo>
                <a:lnTo>
                  <a:pt x="38253" y="45338"/>
                </a:lnTo>
                <a:lnTo>
                  <a:pt x="39079" y="45084"/>
                </a:lnTo>
                <a:lnTo>
                  <a:pt x="40769" y="44703"/>
                </a:lnTo>
                <a:lnTo>
                  <a:pt x="42500" y="44576"/>
                </a:lnTo>
                <a:lnTo>
                  <a:pt x="75517" y="44576"/>
                </a:lnTo>
                <a:lnTo>
                  <a:pt x="75307" y="42544"/>
                </a:lnTo>
                <a:lnTo>
                  <a:pt x="74777" y="39623"/>
                </a:lnTo>
                <a:lnTo>
                  <a:pt x="74493" y="38353"/>
                </a:lnTo>
                <a:lnTo>
                  <a:pt x="69269" y="38353"/>
                </a:lnTo>
                <a:lnTo>
                  <a:pt x="68763" y="37591"/>
                </a:lnTo>
                <a:lnTo>
                  <a:pt x="68487" y="37337"/>
                </a:lnTo>
                <a:lnTo>
                  <a:pt x="68211" y="36956"/>
                </a:lnTo>
                <a:lnTo>
                  <a:pt x="67038" y="35940"/>
                </a:lnTo>
                <a:lnTo>
                  <a:pt x="65853" y="35178"/>
                </a:lnTo>
                <a:lnTo>
                  <a:pt x="65267" y="34924"/>
                </a:lnTo>
                <a:lnTo>
                  <a:pt x="64669" y="34797"/>
                </a:lnTo>
                <a:lnTo>
                  <a:pt x="63220" y="34416"/>
                </a:lnTo>
                <a:lnTo>
                  <a:pt x="62036" y="34416"/>
                </a:lnTo>
                <a:lnTo>
                  <a:pt x="61824" y="31749"/>
                </a:lnTo>
                <a:lnTo>
                  <a:pt x="61279" y="27177"/>
                </a:lnTo>
                <a:lnTo>
                  <a:pt x="60817" y="24002"/>
                </a:lnTo>
                <a:lnTo>
                  <a:pt x="60035" y="19811"/>
                </a:lnTo>
                <a:lnTo>
                  <a:pt x="59530" y="17779"/>
                </a:lnTo>
                <a:lnTo>
                  <a:pt x="58896" y="15366"/>
                </a:lnTo>
                <a:close/>
              </a:path>
              <a:path w="148590" h="123825">
                <a:moveTo>
                  <a:pt x="72454" y="32638"/>
                </a:moveTo>
                <a:lnTo>
                  <a:pt x="69269" y="33146"/>
                </a:lnTo>
                <a:lnTo>
                  <a:pt x="69505" y="33781"/>
                </a:lnTo>
                <a:lnTo>
                  <a:pt x="69706" y="34416"/>
                </a:lnTo>
                <a:lnTo>
                  <a:pt x="69678" y="36702"/>
                </a:lnTo>
                <a:lnTo>
                  <a:pt x="69457" y="37718"/>
                </a:lnTo>
                <a:lnTo>
                  <a:pt x="69269" y="38353"/>
                </a:lnTo>
                <a:lnTo>
                  <a:pt x="74493" y="38353"/>
                </a:lnTo>
                <a:lnTo>
                  <a:pt x="73705" y="35686"/>
                </a:lnTo>
                <a:lnTo>
                  <a:pt x="72857" y="33400"/>
                </a:lnTo>
                <a:lnTo>
                  <a:pt x="72535" y="32892"/>
                </a:lnTo>
                <a:lnTo>
                  <a:pt x="72454" y="3263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95707" y="577309"/>
            <a:ext cx="40005" cy="20320"/>
          </a:xfrm>
          <a:custGeom>
            <a:avLst/>
            <a:gdLst/>
            <a:ahLst/>
            <a:cxnLst/>
            <a:rect l="l" t="t" r="r" b="b"/>
            <a:pathLst>
              <a:path w="40004" h="20320">
                <a:moveTo>
                  <a:pt x="5232" y="15191"/>
                </a:moveTo>
                <a:lnTo>
                  <a:pt x="0" y="18793"/>
                </a:lnTo>
                <a:lnTo>
                  <a:pt x="2242" y="19185"/>
                </a:lnTo>
                <a:lnTo>
                  <a:pt x="15846" y="20046"/>
                </a:lnTo>
                <a:lnTo>
                  <a:pt x="19031" y="19890"/>
                </a:lnTo>
                <a:lnTo>
                  <a:pt x="20676" y="19772"/>
                </a:lnTo>
                <a:lnTo>
                  <a:pt x="22366" y="19615"/>
                </a:lnTo>
                <a:lnTo>
                  <a:pt x="22884" y="19068"/>
                </a:lnTo>
                <a:lnTo>
                  <a:pt x="24574" y="17501"/>
                </a:lnTo>
                <a:lnTo>
                  <a:pt x="26184" y="16209"/>
                </a:lnTo>
                <a:lnTo>
                  <a:pt x="9245" y="16209"/>
                </a:lnTo>
                <a:lnTo>
                  <a:pt x="8693" y="16171"/>
                </a:lnTo>
                <a:lnTo>
                  <a:pt x="7474" y="15936"/>
                </a:lnTo>
                <a:lnTo>
                  <a:pt x="6014" y="15505"/>
                </a:lnTo>
                <a:lnTo>
                  <a:pt x="5232" y="15191"/>
                </a:lnTo>
                <a:close/>
              </a:path>
              <a:path w="40004" h="20320">
                <a:moveTo>
                  <a:pt x="22387" y="19615"/>
                </a:moveTo>
                <a:close/>
              </a:path>
              <a:path w="40004" h="20320">
                <a:moveTo>
                  <a:pt x="32670" y="0"/>
                </a:moveTo>
                <a:lnTo>
                  <a:pt x="31693" y="0"/>
                </a:lnTo>
                <a:lnTo>
                  <a:pt x="30704" y="79"/>
                </a:lnTo>
                <a:lnTo>
                  <a:pt x="30278" y="156"/>
                </a:lnTo>
                <a:lnTo>
                  <a:pt x="30117" y="274"/>
                </a:lnTo>
                <a:lnTo>
                  <a:pt x="29069" y="901"/>
                </a:lnTo>
                <a:lnTo>
                  <a:pt x="15766" y="5833"/>
                </a:lnTo>
                <a:lnTo>
                  <a:pt x="15731" y="6970"/>
                </a:lnTo>
                <a:lnTo>
                  <a:pt x="13523" y="11824"/>
                </a:lnTo>
                <a:lnTo>
                  <a:pt x="13474" y="12500"/>
                </a:lnTo>
                <a:lnTo>
                  <a:pt x="9751" y="16209"/>
                </a:lnTo>
                <a:lnTo>
                  <a:pt x="26184" y="16209"/>
                </a:lnTo>
                <a:lnTo>
                  <a:pt x="27300" y="15348"/>
                </a:lnTo>
                <a:lnTo>
                  <a:pt x="28979" y="14212"/>
                </a:lnTo>
                <a:lnTo>
                  <a:pt x="31829" y="12500"/>
                </a:lnTo>
                <a:lnTo>
                  <a:pt x="32912" y="11942"/>
                </a:lnTo>
                <a:lnTo>
                  <a:pt x="33409" y="11942"/>
                </a:lnTo>
                <a:lnTo>
                  <a:pt x="34475" y="11159"/>
                </a:lnTo>
                <a:lnTo>
                  <a:pt x="38926" y="4660"/>
                </a:lnTo>
                <a:lnTo>
                  <a:pt x="38408" y="4268"/>
                </a:lnTo>
                <a:lnTo>
                  <a:pt x="32716" y="2271"/>
                </a:lnTo>
                <a:lnTo>
                  <a:pt x="39385" y="2271"/>
                </a:lnTo>
                <a:lnTo>
                  <a:pt x="33257" y="40"/>
                </a:lnTo>
                <a:lnTo>
                  <a:pt x="32670" y="0"/>
                </a:lnTo>
                <a:close/>
              </a:path>
              <a:path w="40004" h="20320">
                <a:moveTo>
                  <a:pt x="32540" y="12500"/>
                </a:moveTo>
                <a:lnTo>
                  <a:pt x="32245" y="12685"/>
                </a:lnTo>
                <a:lnTo>
                  <a:pt x="32521" y="12529"/>
                </a:lnTo>
                <a:close/>
              </a:path>
              <a:path w="40004" h="20320">
                <a:moveTo>
                  <a:pt x="33409" y="11942"/>
                </a:moveTo>
                <a:lnTo>
                  <a:pt x="32912" y="11942"/>
                </a:lnTo>
                <a:lnTo>
                  <a:pt x="32540" y="12500"/>
                </a:lnTo>
                <a:lnTo>
                  <a:pt x="33409" y="11942"/>
                </a:lnTo>
                <a:close/>
              </a:path>
              <a:path w="40004" h="20320">
                <a:moveTo>
                  <a:pt x="39385" y="2271"/>
                </a:moveTo>
                <a:lnTo>
                  <a:pt x="32716" y="2271"/>
                </a:lnTo>
                <a:lnTo>
                  <a:pt x="33417" y="2350"/>
                </a:lnTo>
                <a:lnTo>
                  <a:pt x="34165" y="2466"/>
                </a:lnTo>
                <a:lnTo>
                  <a:pt x="38926" y="4660"/>
                </a:lnTo>
                <a:lnTo>
                  <a:pt x="39295" y="2819"/>
                </a:lnTo>
                <a:lnTo>
                  <a:pt x="39385" y="2271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28170" y="595242"/>
            <a:ext cx="90170" cy="34290"/>
          </a:xfrm>
          <a:custGeom>
            <a:avLst/>
            <a:gdLst/>
            <a:ahLst/>
            <a:cxnLst/>
            <a:rect l="l" t="t" r="r" b="b"/>
            <a:pathLst>
              <a:path w="90170" h="34290">
                <a:moveTo>
                  <a:pt x="0" y="20007"/>
                </a:moveTo>
                <a:lnTo>
                  <a:pt x="1138" y="26585"/>
                </a:lnTo>
                <a:lnTo>
                  <a:pt x="4082" y="27798"/>
                </a:lnTo>
                <a:lnTo>
                  <a:pt x="4944" y="27994"/>
                </a:lnTo>
                <a:lnTo>
                  <a:pt x="6290" y="28386"/>
                </a:lnTo>
                <a:lnTo>
                  <a:pt x="41674" y="33828"/>
                </a:lnTo>
                <a:lnTo>
                  <a:pt x="45090" y="33750"/>
                </a:lnTo>
                <a:lnTo>
                  <a:pt x="46746" y="33632"/>
                </a:lnTo>
                <a:lnTo>
                  <a:pt x="46455" y="32379"/>
                </a:lnTo>
                <a:lnTo>
                  <a:pt x="46576" y="29365"/>
                </a:lnTo>
                <a:lnTo>
                  <a:pt x="59671" y="23296"/>
                </a:lnTo>
                <a:lnTo>
                  <a:pt x="64467" y="23296"/>
                </a:lnTo>
                <a:lnTo>
                  <a:pt x="64467" y="22670"/>
                </a:lnTo>
                <a:lnTo>
                  <a:pt x="64647" y="21143"/>
                </a:lnTo>
                <a:lnTo>
                  <a:pt x="4243" y="21143"/>
                </a:lnTo>
                <a:lnTo>
                  <a:pt x="3334" y="21064"/>
                </a:lnTo>
                <a:lnTo>
                  <a:pt x="2311" y="20829"/>
                </a:lnTo>
                <a:lnTo>
                  <a:pt x="1218" y="20477"/>
                </a:lnTo>
                <a:lnTo>
                  <a:pt x="0" y="20007"/>
                </a:lnTo>
                <a:close/>
              </a:path>
              <a:path w="90170" h="34290">
                <a:moveTo>
                  <a:pt x="64467" y="23296"/>
                </a:moveTo>
                <a:lnTo>
                  <a:pt x="61212" y="23296"/>
                </a:lnTo>
                <a:lnTo>
                  <a:pt x="64467" y="23453"/>
                </a:lnTo>
                <a:lnTo>
                  <a:pt x="64467" y="23296"/>
                </a:lnTo>
                <a:close/>
              </a:path>
              <a:path w="90170" h="34290">
                <a:moveTo>
                  <a:pt x="8682" y="0"/>
                </a:moveTo>
                <a:lnTo>
                  <a:pt x="8416" y="940"/>
                </a:lnTo>
                <a:lnTo>
                  <a:pt x="8301" y="1644"/>
                </a:lnTo>
                <a:lnTo>
                  <a:pt x="8190" y="4542"/>
                </a:lnTo>
                <a:lnTo>
                  <a:pt x="8312" y="5872"/>
                </a:lnTo>
                <a:lnTo>
                  <a:pt x="8647" y="7674"/>
                </a:lnTo>
                <a:lnTo>
                  <a:pt x="8857" y="8496"/>
                </a:lnTo>
                <a:lnTo>
                  <a:pt x="9213" y="10532"/>
                </a:lnTo>
                <a:lnTo>
                  <a:pt x="9335" y="11589"/>
                </a:lnTo>
                <a:lnTo>
                  <a:pt x="9448" y="15348"/>
                </a:lnTo>
                <a:lnTo>
                  <a:pt x="9323" y="16640"/>
                </a:lnTo>
                <a:lnTo>
                  <a:pt x="5071" y="21143"/>
                </a:lnTo>
                <a:lnTo>
                  <a:pt x="64647" y="21143"/>
                </a:lnTo>
                <a:lnTo>
                  <a:pt x="68280" y="15936"/>
                </a:lnTo>
                <a:lnTo>
                  <a:pt x="21734" y="15936"/>
                </a:lnTo>
                <a:lnTo>
                  <a:pt x="12500" y="11589"/>
                </a:lnTo>
                <a:lnTo>
                  <a:pt x="12534" y="9592"/>
                </a:lnTo>
                <a:lnTo>
                  <a:pt x="16640" y="3993"/>
                </a:lnTo>
                <a:lnTo>
                  <a:pt x="16521" y="3054"/>
                </a:lnTo>
                <a:lnTo>
                  <a:pt x="16431" y="2584"/>
                </a:lnTo>
                <a:lnTo>
                  <a:pt x="16305" y="1448"/>
                </a:lnTo>
                <a:lnTo>
                  <a:pt x="16237" y="430"/>
                </a:lnTo>
                <a:lnTo>
                  <a:pt x="15329" y="391"/>
                </a:lnTo>
                <a:lnTo>
                  <a:pt x="13443" y="234"/>
                </a:lnTo>
                <a:lnTo>
                  <a:pt x="11557" y="156"/>
                </a:lnTo>
                <a:lnTo>
                  <a:pt x="10568" y="79"/>
                </a:lnTo>
                <a:lnTo>
                  <a:pt x="8682" y="0"/>
                </a:lnTo>
                <a:close/>
              </a:path>
              <a:path w="90170" h="34290">
                <a:moveTo>
                  <a:pt x="89056" y="14643"/>
                </a:moveTo>
                <a:lnTo>
                  <a:pt x="74103" y="14643"/>
                </a:lnTo>
                <a:lnTo>
                  <a:pt x="74770" y="14683"/>
                </a:lnTo>
                <a:lnTo>
                  <a:pt x="75483" y="14761"/>
                </a:lnTo>
                <a:lnTo>
                  <a:pt x="80635" y="16522"/>
                </a:lnTo>
                <a:lnTo>
                  <a:pt x="81222" y="16875"/>
                </a:lnTo>
                <a:lnTo>
                  <a:pt x="84050" y="17501"/>
                </a:lnTo>
                <a:lnTo>
                  <a:pt x="84717" y="17462"/>
                </a:lnTo>
                <a:lnTo>
                  <a:pt x="85936" y="17228"/>
                </a:lnTo>
                <a:lnTo>
                  <a:pt x="87707" y="16640"/>
                </a:lnTo>
                <a:lnTo>
                  <a:pt x="89639" y="15661"/>
                </a:lnTo>
                <a:lnTo>
                  <a:pt x="89217" y="14957"/>
                </a:lnTo>
                <a:lnTo>
                  <a:pt x="89056" y="14643"/>
                </a:lnTo>
                <a:close/>
              </a:path>
              <a:path w="90170" h="34290">
                <a:moveTo>
                  <a:pt x="21780" y="940"/>
                </a:moveTo>
                <a:lnTo>
                  <a:pt x="24609" y="4542"/>
                </a:lnTo>
                <a:lnTo>
                  <a:pt x="25276" y="4776"/>
                </a:lnTo>
                <a:lnTo>
                  <a:pt x="29025" y="10180"/>
                </a:lnTo>
                <a:lnTo>
                  <a:pt x="28906" y="11041"/>
                </a:lnTo>
                <a:lnTo>
                  <a:pt x="22366" y="15936"/>
                </a:lnTo>
                <a:lnTo>
                  <a:pt x="68280" y="15936"/>
                </a:lnTo>
                <a:lnTo>
                  <a:pt x="69308" y="15426"/>
                </a:lnTo>
                <a:lnTo>
                  <a:pt x="70055" y="15152"/>
                </a:lnTo>
                <a:lnTo>
                  <a:pt x="71389" y="14839"/>
                </a:lnTo>
                <a:lnTo>
                  <a:pt x="72332" y="14722"/>
                </a:lnTo>
                <a:lnTo>
                  <a:pt x="72689" y="14722"/>
                </a:lnTo>
                <a:lnTo>
                  <a:pt x="73402" y="14643"/>
                </a:lnTo>
                <a:lnTo>
                  <a:pt x="89056" y="14643"/>
                </a:lnTo>
                <a:lnTo>
                  <a:pt x="88585" y="13704"/>
                </a:lnTo>
                <a:lnTo>
                  <a:pt x="87592" y="11237"/>
                </a:lnTo>
                <a:lnTo>
                  <a:pt x="54565" y="7243"/>
                </a:lnTo>
                <a:lnTo>
                  <a:pt x="52714" y="6929"/>
                </a:lnTo>
                <a:lnTo>
                  <a:pt x="51265" y="6656"/>
                </a:lnTo>
                <a:lnTo>
                  <a:pt x="49218" y="6225"/>
                </a:lnTo>
                <a:lnTo>
                  <a:pt x="47356" y="5442"/>
                </a:lnTo>
                <a:lnTo>
                  <a:pt x="39386" y="5442"/>
                </a:lnTo>
                <a:lnTo>
                  <a:pt x="38247" y="5403"/>
                </a:lnTo>
                <a:lnTo>
                  <a:pt x="36166" y="5246"/>
                </a:lnTo>
                <a:lnTo>
                  <a:pt x="43477" y="5246"/>
                </a:lnTo>
                <a:lnTo>
                  <a:pt x="45952" y="4855"/>
                </a:lnTo>
                <a:lnTo>
                  <a:pt x="43710" y="3915"/>
                </a:lnTo>
                <a:lnTo>
                  <a:pt x="41779" y="3132"/>
                </a:lnTo>
                <a:lnTo>
                  <a:pt x="39662" y="3132"/>
                </a:lnTo>
                <a:lnTo>
                  <a:pt x="37937" y="3054"/>
                </a:lnTo>
                <a:lnTo>
                  <a:pt x="32314" y="2193"/>
                </a:lnTo>
                <a:lnTo>
                  <a:pt x="26656" y="1448"/>
                </a:lnTo>
                <a:lnTo>
                  <a:pt x="25115" y="1291"/>
                </a:lnTo>
                <a:lnTo>
                  <a:pt x="23505" y="1097"/>
                </a:lnTo>
                <a:lnTo>
                  <a:pt x="21780" y="940"/>
                </a:lnTo>
                <a:close/>
              </a:path>
              <a:path w="90170" h="34290">
                <a:moveTo>
                  <a:pt x="43477" y="5246"/>
                </a:moveTo>
                <a:lnTo>
                  <a:pt x="36166" y="5246"/>
                </a:lnTo>
                <a:lnTo>
                  <a:pt x="38247" y="5403"/>
                </a:lnTo>
                <a:lnTo>
                  <a:pt x="39386" y="5442"/>
                </a:lnTo>
                <a:lnTo>
                  <a:pt x="40605" y="5442"/>
                </a:lnTo>
                <a:lnTo>
                  <a:pt x="41870" y="5403"/>
                </a:lnTo>
                <a:lnTo>
                  <a:pt x="43204" y="5286"/>
                </a:lnTo>
                <a:lnTo>
                  <a:pt x="43477" y="5246"/>
                </a:lnTo>
                <a:close/>
              </a:path>
              <a:path w="90170" h="34290">
                <a:moveTo>
                  <a:pt x="45952" y="4855"/>
                </a:moveTo>
                <a:lnTo>
                  <a:pt x="44538" y="5090"/>
                </a:lnTo>
                <a:lnTo>
                  <a:pt x="43204" y="5286"/>
                </a:lnTo>
                <a:lnTo>
                  <a:pt x="41870" y="5403"/>
                </a:lnTo>
                <a:lnTo>
                  <a:pt x="40605" y="5442"/>
                </a:lnTo>
                <a:lnTo>
                  <a:pt x="47356" y="5442"/>
                </a:lnTo>
                <a:lnTo>
                  <a:pt x="46746" y="5207"/>
                </a:lnTo>
                <a:lnTo>
                  <a:pt x="45952" y="4855"/>
                </a:lnTo>
                <a:close/>
              </a:path>
              <a:path w="90170" h="34290">
                <a:moveTo>
                  <a:pt x="41594" y="3054"/>
                </a:moveTo>
                <a:lnTo>
                  <a:pt x="39662" y="3132"/>
                </a:lnTo>
                <a:lnTo>
                  <a:pt x="41779" y="3132"/>
                </a:lnTo>
                <a:lnTo>
                  <a:pt x="41594" y="3054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84736" y="584318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7719" y="7870"/>
                </a:moveTo>
                <a:lnTo>
                  <a:pt x="793" y="7870"/>
                </a:lnTo>
                <a:lnTo>
                  <a:pt x="597" y="8066"/>
                </a:lnTo>
                <a:lnTo>
                  <a:pt x="0" y="8496"/>
                </a:lnTo>
                <a:lnTo>
                  <a:pt x="471" y="8731"/>
                </a:lnTo>
                <a:lnTo>
                  <a:pt x="1023" y="8927"/>
                </a:lnTo>
                <a:lnTo>
                  <a:pt x="2403" y="9474"/>
                </a:lnTo>
                <a:lnTo>
                  <a:pt x="5151" y="10376"/>
                </a:lnTo>
                <a:lnTo>
                  <a:pt x="6209" y="10649"/>
                </a:lnTo>
                <a:lnTo>
                  <a:pt x="6451" y="10062"/>
                </a:lnTo>
                <a:lnTo>
                  <a:pt x="7129" y="8731"/>
                </a:lnTo>
                <a:lnTo>
                  <a:pt x="7313" y="8417"/>
                </a:lnTo>
                <a:lnTo>
                  <a:pt x="7719" y="7870"/>
                </a:lnTo>
                <a:close/>
              </a:path>
              <a:path w="12700" h="10795">
                <a:moveTo>
                  <a:pt x="653" y="7980"/>
                </a:moveTo>
                <a:close/>
              </a:path>
              <a:path w="12700" h="10795">
                <a:moveTo>
                  <a:pt x="11764" y="0"/>
                </a:moveTo>
                <a:lnTo>
                  <a:pt x="653" y="7980"/>
                </a:lnTo>
                <a:lnTo>
                  <a:pt x="793" y="7870"/>
                </a:lnTo>
                <a:lnTo>
                  <a:pt x="7719" y="7870"/>
                </a:lnTo>
                <a:lnTo>
                  <a:pt x="12385" y="4346"/>
                </a:lnTo>
                <a:lnTo>
                  <a:pt x="11959" y="2114"/>
                </a:lnTo>
                <a:lnTo>
                  <a:pt x="11833" y="1252"/>
                </a:lnTo>
                <a:lnTo>
                  <a:pt x="11764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96696" y="58651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0" y="0"/>
                </a:move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05183" y="635178"/>
            <a:ext cx="86360" cy="36830"/>
          </a:xfrm>
          <a:custGeom>
            <a:avLst/>
            <a:gdLst/>
            <a:ahLst/>
            <a:cxnLst/>
            <a:rect l="l" t="t" r="r" b="b"/>
            <a:pathLst>
              <a:path w="86360" h="36829">
                <a:moveTo>
                  <a:pt x="49931" y="0"/>
                </a:moveTo>
                <a:lnTo>
                  <a:pt x="50092" y="196"/>
                </a:lnTo>
                <a:lnTo>
                  <a:pt x="49931" y="0"/>
                </a:lnTo>
                <a:close/>
              </a:path>
              <a:path w="86360" h="36829">
                <a:moveTo>
                  <a:pt x="36097" y="10650"/>
                </a:moveTo>
                <a:lnTo>
                  <a:pt x="22559" y="16209"/>
                </a:lnTo>
                <a:lnTo>
                  <a:pt x="20837" y="17580"/>
                </a:lnTo>
                <a:lnTo>
                  <a:pt x="0" y="28504"/>
                </a:lnTo>
                <a:lnTo>
                  <a:pt x="80" y="28895"/>
                </a:lnTo>
                <a:lnTo>
                  <a:pt x="10809" y="31088"/>
                </a:lnTo>
                <a:lnTo>
                  <a:pt x="13017" y="31166"/>
                </a:lnTo>
                <a:lnTo>
                  <a:pt x="38454" y="36178"/>
                </a:lnTo>
                <a:lnTo>
                  <a:pt x="39041" y="36217"/>
                </a:lnTo>
                <a:lnTo>
                  <a:pt x="50126" y="25998"/>
                </a:lnTo>
                <a:lnTo>
                  <a:pt x="50839" y="24706"/>
                </a:lnTo>
                <a:lnTo>
                  <a:pt x="66364" y="11628"/>
                </a:lnTo>
                <a:lnTo>
                  <a:pt x="67583" y="11394"/>
                </a:lnTo>
                <a:lnTo>
                  <a:pt x="69549" y="10885"/>
                </a:lnTo>
                <a:lnTo>
                  <a:pt x="70207" y="10689"/>
                </a:lnTo>
                <a:lnTo>
                  <a:pt x="36373" y="10689"/>
                </a:lnTo>
                <a:lnTo>
                  <a:pt x="36097" y="10650"/>
                </a:lnTo>
                <a:close/>
              </a:path>
              <a:path w="86360" h="36829">
                <a:moveTo>
                  <a:pt x="42583" y="7361"/>
                </a:moveTo>
                <a:lnTo>
                  <a:pt x="41916" y="7831"/>
                </a:lnTo>
                <a:lnTo>
                  <a:pt x="39708" y="9123"/>
                </a:lnTo>
                <a:lnTo>
                  <a:pt x="38098" y="9945"/>
                </a:lnTo>
                <a:lnTo>
                  <a:pt x="37235" y="10298"/>
                </a:lnTo>
                <a:lnTo>
                  <a:pt x="36373" y="10689"/>
                </a:lnTo>
                <a:lnTo>
                  <a:pt x="75138" y="8888"/>
                </a:lnTo>
                <a:lnTo>
                  <a:pt x="77591" y="7753"/>
                </a:lnTo>
                <a:lnTo>
                  <a:pt x="49540" y="7753"/>
                </a:lnTo>
                <a:lnTo>
                  <a:pt x="46079" y="7674"/>
                </a:lnTo>
                <a:lnTo>
                  <a:pt x="44354" y="7557"/>
                </a:lnTo>
                <a:lnTo>
                  <a:pt x="42583" y="7361"/>
                </a:lnTo>
                <a:close/>
              </a:path>
              <a:path w="86360" h="36829">
                <a:moveTo>
                  <a:pt x="78749" y="940"/>
                </a:moveTo>
                <a:lnTo>
                  <a:pt x="49540" y="7753"/>
                </a:lnTo>
                <a:lnTo>
                  <a:pt x="77591" y="7753"/>
                </a:lnTo>
                <a:lnTo>
                  <a:pt x="85898" y="2623"/>
                </a:lnTo>
                <a:lnTo>
                  <a:pt x="83429" y="2623"/>
                </a:lnTo>
                <a:lnTo>
                  <a:pt x="82763" y="2545"/>
                </a:lnTo>
                <a:lnTo>
                  <a:pt x="79336" y="1331"/>
                </a:lnTo>
                <a:lnTo>
                  <a:pt x="78749" y="940"/>
                </a:lnTo>
                <a:close/>
              </a:path>
              <a:path w="86360" h="36829">
                <a:moveTo>
                  <a:pt x="86224" y="2311"/>
                </a:moveTo>
                <a:lnTo>
                  <a:pt x="85511" y="2506"/>
                </a:lnTo>
                <a:lnTo>
                  <a:pt x="84809" y="2584"/>
                </a:lnTo>
                <a:lnTo>
                  <a:pt x="84096" y="2623"/>
                </a:lnTo>
                <a:lnTo>
                  <a:pt x="85898" y="2623"/>
                </a:lnTo>
                <a:lnTo>
                  <a:pt x="86156" y="2427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64808" y="609885"/>
            <a:ext cx="68580" cy="52069"/>
          </a:xfrm>
          <a:custGeom>
            <a:avLst/>
            <a:gdLst/>
            <a:ahLst/>
            <a:cxnLst/>
            <a:rect l="l" t="t" r="r" b="b"/>
            <a:pathLst>
              <a:path w="68579" h="52070">
                <a:moveTo>
                  <a:pt x="62017" y="35825"/>
                </a:moveTo>
                <a:lnTo>
                  <a:pt x="21895" y="35825"/>
                </a:lnTo>
                <a:lnTo>
                  <a:pt x="22332" y="36530"/>
                </a:lnTo>
                <a:lnTo>
                  <a:pt x="22608" y="36882"/>
                </a:lnTo>
                <a:lnTo>
                  <a:pt x="27564" y="39662"/>
                </a:lnTo>
                <a:lnTo>
                  <a:pt x="28105" y="39819"/>
                </a:lnTo>
                <a:lnTo>
                  <a:pt x="28703" y="39897"/>
                </a:lnTo>
                <a:lnTo>
                  <a:pt x="29324" y="40015"/>
                </a:lnTo>
                <a:lnTo>
                  <a:pt x="29956" y="40054"/>
                </a:lnTo>
                <a:lnTo>
                  <a:pt x="30669" y="40133"/>
                </a:lnTo>
                <a:lnTo>
                  <a:pt x="32164" y="40133"/>
                </a:lnTo>
                <a:lnTo>
                  <a:pt x="31336" y="41229"/>
                </a:lnTo>
                <a:lnTo>
                  <a:pt x="31141" y="41581"/>
                </a:lnTo>
                <a:lnTo>
                  <a:pt x="30757" y="42403"/>
                </a:lnTo>
                <a:lnTo>
                  <a:pt x="30428" y="43500"/>
                </a:lnTo>
                <a:lnTo>
                  <a:pt x="30393" y="46045"/>
                </a:lnTo>
                <a:lnTo>
                  <a:pt x="30589" y="46749"/>
                </a:lnTo>
                <a:lnTo>
                  <a:pt x="38523" y="51800"/>
                </a:lnTo>
                <a:lnTo>
                  <a:pt x="39397" y="51683"/>
                </a:lnTo>
                <a:lnTo>
                  <a:pt x="52047" y="42598"/>
                </a:lnTo>
                <a:lnTo>
                  <a:pt x="55648" y="42598"/>
                </a:lnTo>
                <a:lnTo>
                  <a:pt x="61914" y="36295"/>
                </a:lnTo>
                <a:lnTo>
                  <a:pt x="62017" y="35825"/>
                </a:lnTo>
                <a:close/>
              </a:path>
              <a:path w="68579" h="52070">
                <a:moveTo>
                  <a:pt x="55648" y="42598"/>
                </a:moveTo>
                <a:lnTo>
                  <a:pt x="52208" y="42598"/>
                </a:lnTo>
                <a:lnTo>
                  <a:pt x="52599" y="42677"/>
                </a:lnTo>
                <a:lnTo>
                  <a:pt x="53231" y="42755"/>
                </a:lnTo>
                <a:lnTo>
                  <a:pt x="54485" y="42755"/>
                </a:lnTo>
                <a:lnTo>
                  <a:pt x="54956" y="42716"/>
                </a:lnTo>
                <a:lnTo>
                  <a:pt x="55648" y="42598"/>
                </a:lnTo>
                <a:close/>
              </a:path>
              <a:path w="68579" h="52070">
                <a:moveTo>
                  <a:pt x="24448" y="8653"/>
                </a:moveTo>
                <a:lnTo>
                  <a:pt x="9751" y="15544"/>
                </a:lnTo>
                <a:lnTo>
                  <a:pt x="9786" y="17540"/>
                </a:lnTo>
                <a:lnTo>
                  <a:pt x="10027" y="18676"/>
                </a:lnTo>
                <a:lnTo>
                  <a:pt x="10372" y="19890"/>
                </a:lnTo>
                <a:lnTo>
                  <a:pt x="9947" y="19890"/>
                </a:lnTo>
                <a:lnTo>
                  <a:pt x="0" y="28269"/>
                </a:lnTo>
                <a:lnTo>
                  <a:pt x="195" y="29483"/>
                </a:lnTo>
                <a:lnTo>
                  <a:pt x="14236" y="36687"/>
                </a:lnTo>
                <a:lnTo>
                  <a:pt x="15961" y="36609"/>
                </a:lnTo>
                <a:lnTo>
                  <a:pt x="17812" y="36452"/>
                </a:lnTo>
                <a:lnTo>
                  <a:pt x="19779" y="36178"/>
                </a:lnTo>
                <a:lnTo>
                  <a:pt x="21895" y="35825"/>
                </a:lnTo>
                <a:lnTo>
                  <a:pt x="62017" y="35825"/>
                </a:lnTo>
                <a:lnTo>
                  <a:pt x="62233" y="34534"/>
                </a:lnTo>
                <a:lnTo>
                  <a:pt x="62349" y="33593"/>
                </a:lnTo>
                <a:lnTo>
                  <a:pt x="62236" y="28230"/>
                </a:lnTo>
                <a:lnTo>
                  <a:pt x="61994" y="26506"/>
                </a:lnTo>
                <a:lnTo>
                  <a:pt x="63811" y="26506"/>
                </a:lnTo>
                <a:lnTo>
                  <a:pt x="68561" y="24119"/>
                </a:lnTo>
                <a:lnTo>
                  <a:pt x="68443" y="20673"/>
                </a:lnTo>
                <a:lnTo>
                  <a:pt x="27829" y="8810"/>
                </a:lnTo>
                <a:lnTo>
                  <a:pt x="26886" y="8731"/>
                </a:lnTo>
                <a:lnTo>
                  <a:pt x="24448" y="8653"/>
                </a:lnTo>
                <a:close/>
              </a:path>
              <a:path w="68579" h="52070">
                <a:moveTo>
                  <a:pt x="63811" y="26506"/>
                </a:moveTo>
                <a:lnTo>
                  <a:pt x="62201" y="26506"/>
                </a:lnTo>
                <a:lnTo>
                  <a:pt x="62673" y="26547"/>
                </a:lnTo>
                <a:lnTo>
                  <a:pt x="63374" y="26547"/>
                </a:lnTo>
                <a:lnTo>
                  <a:pt x="63811" y="26506"/>
                </a:lnTo>
                <a:close/>
              </a:path>
              <a:path w="68579" h="52070">
                <a:moveTo>
                  <a:pt x="37465" y="0"/>
                </a:moveTo>
                <a:lnTo>
                  <a:pt x="36764" y="0"/>
                </a:lnTo>
                <a:lnTo>
                  <a:pt x="36051" y="79"/>
                </a:lnTo>
                <a:lnTo>
                  <a:pt x="35694" y="79"/>
                </a:lnTo>
                <a:lnTo>
                  <a:pt x="27829" y="8810"/>
                </a:lnTo>
                <a:lnTo>
                  <a:pt x="61233" y="8810"/>
                </a:lnTo>
                <a:lnTo>
                  <a:pt x="60430" y="8143"/>
                </a:lnTo>
                <a:lnTo>
                  <a:pt x="59487" y="7439"/>
                </a:lnTo>
                <a:lnTo>
                  <a:pt x="58073" y="6578"/>
                </a:lnTo>
                <a:lnTo>
                  <a:pt x="57130" y="5874"/>
                </a:lnTo>
                <a:lnTo>
                  <a:pt x="56693" y="5482"/>
                </a:lnTo>
                <a:lnTo>
                  <a:pt x="56256" y="5129"/>
                </a:lnTo>
                <a:lnTo>
                  <a:pt x="55368" y="4229"/>
                </a:lnTo>
                <a:lnTo>
                  <a:pt x="54726" y="3523"/>
                </a:lnTo>
                <a:lnTo>
                  <a:pt x="54245" y="2858"/>
                </a:lnTo>
                <a:lnTo>
                  <a:pt x="47413" y="2858"/>
                </a:lnTo>
                <a:lnTo>
                  <a:pt x="43721" y="1644"/>
                </a:lnTo>
                <a:lnTo>
                  <a:pt x="43054" y="1331"/>
                </a:lnTo>
                <a:lnTo>
                  <a:pt x="38132" y="40"/>
                </a:lnTo>
                <a:lnTo>
                  <a:pt x="37465" y="0"/>
                </a:lnTo>
                <a:close/>
              </a:path>
              <a:path w="68579" h="52070">
                <a:moveTo>
                  <a:pt x="53001" y="1018"/>
                </a:moveTo>
                <a:lnTo>
                  <a:pt x="51069" y="1997"/>
                </a:lnTo>
                <a:lnTo>
                  <a:pt x="49299" y="2584"/>
                </a:lnTo>
                <a:lnTo>
                  <a:pt x="48080" y="2819"/>
                </a:lnTo>
                <a:lnTo>
                  <a:pt x="47413" y="2858"/>
                </a:lnTo>
                <a:lnTo>
                  <a:pt x="54245" y="2858"/>
                </a:lnTo>
                <a:lnTo>
                  <a:pt x="53507" y="1840"/>
                </a:lnTo>
                <a:lnTo>
                  <a:pt x="53001" y="101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90797" y="578798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9475" y="0"/>
                </a:moveTo>
                <a:lnTo>
                  <a:pt x="5810" y="6811"/>
                </a:lnTo>
                <a:lnTo>
                  <a:pt x="5933" y="7869"/>
                </a:lnTo>
                <a:lnTo>
                  <a:pt x="6324" y="9866"/>
                </a:lnTo>
                <a:lnTo>
                  <a:pt x="5899" y="10062"/>
                </a:lnTo>
                <a:lnTo>
                  <a:pt x="0" y="16718"/>
                </a:lnTo>
                <a:lnTo>
                  <a:pt x="1103" y="16718"/>
                </a:lnTo>
                <a:lnTo>
                  <a:pt x="2081" y="16796"/>
                </a:lnTo>
                <a:lnTo>
                  <a:pt x="3610" y="17031"/>
                </a:lnTo>
                <a:lnTo>
                  <a:pt x="4875" y="17344"/>
                </a:lnTo>
                <a:lnTo>
                  <a:pt x="5577" y="16404"/>
                </a:lnTo>
                <a:lnTo>
                  <a:pt x="6014" y="16012"/>
                </a:lnTo>
                <a:lnTo>
                  <a:pt x="6405" y="15621"/>
                </a:lnTo>
                <a:lnTo>
                  <a:pt x="7804" y="14682"/>
                </a:lnTo>
                <a:lnTo>
                  <a:pt x="8218" y="14447"/>
                </a:lnTo>
                <a:lnTo>
                  <a:pt x="9556" y="13859"/>
                </a:lnTo>
                <a:lnTo>
                  <a:pt x="10142" y="13702"/>
                </a:lnTo>
                <a:lnTo>
                  <a:pt x="17248" y="13702"/>
                </a:lnTo>
                <a:lnTo>
                  <a:pt x="17375" y="13586"/>
                </a:lnTo>
                <a:lnTo>
                  <a:pt x="18433" y="10335"/>
                </a:lnTo>
                <a:lnTo>
                  <a:pt x="19100" y="9356"/>
                </a:lnTo>
                <a:lnTo>
                  <a:pt x="19618" y="8417"/>
                </a:lnTo>
                <a:lnTo>
                  <a:pt x="20009" y="7595"/>
                </a:lnTo>
                <a:lnTo>
                  <a:pt x="20319" y="6811"/>
                </a:lnTo>
                <a:lnTo>
                  <a:pt x="20676" y="5442"/>
                </a:lnTo>
                <a:lnTo>
                  <a:pt x="20561" y="3758"/>
                </a:lnTo>
                <a:lnTo>
                  <a:pt x="12534" y="821"/>
                </a:lnTo>
                <a:lnTo>
                  <a:pt x="11637" y="469"/>
                </a:lnTo>
                <a:lnTo>
                  <a:pt x="10844" y="234"/>
                </a:lnTo>
                <a:lnTo>
                  <a:pt x="10096" y="77"/>
                </a:lnTo>
                <a:lnTo>
                  <a:pt x="9475" y="0"/>
                </a:lnTo>
                <a:close/>
              </a:path>
              <a:path w="20954" h="17779">
                <a:moveTo>
                  <a:pt x="17248" y="13702"/>
                </a:moveTo>
                <a:lnTo>
                  <a:pt x="10142" y="13702"/>
                </a:lnTo>
                <a:lnTo>
                  <a:pt x="10924" y="14016"/>
                </a:lnTo>
                <a:lnTo>
                  <a:pt x="11672" y="14251"/>
                </a:lnTo>
                <a:lnTo>
                  <a:pt x="12385" y="14447"/>
                </a:lnTo>
                <a:lnTo>
                  <a:pt x="13604" y="14682"/>
                </a:lnTo>
                <a:lnTo>
                  <a:pt x="14156" y="14721"/>
                </a:lnTo>
                <a:lnTo>
                  <a:pt x="14662" y="14721"/>
                </a:lnTo>
                <a:lnTo>
                  <a:pt x="15133" y="14682"/>
                </a:lnTo>
                <a:lnTo>
                  <a:pt x="15915" y="14525"/>
                </a:lnTo>
                <a:lnTo>
                  <a:pt x="16594" y="14212"/>
                </a:lnTo>
                <a:lnTo>
                  <a:pt x="16904" y="14016"/>
                </a:lnTo>
                <a:lnTo>
                  <a:pt x="17248" y="13702"/>
                </a:lnTo>
                <a:close/>
              </a:path>
              <a:path w="20954" h="17779">
                <a:moveTo>
                  <a:pt x="14501" y="782"/>
                </a:moveTo>
                <a:lnTo>
                  <a:pt x="13086" y="782"/>
                </a:lnTo>
                <a:lnTo>
                  <a:pt x="12534" y="821"/>
                </a:lnTo>
                <a:lnTo>
                  <a:pt x="14948" y="821"/>
                </a:lnTo>
                <a:lnTo>
                  <a:pt x="14501" y="782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44327" y="578758"/>
            <a:ext cx="72390" cy="24765"/>
          </a:xfrm>
          <a:custGeom>
            <a:avLst/>
            <a:gdLst/>
            <a:ahLst/>
            <a:cxnLst/>
            <a:rect l="l" t="t" r="r" b="b"/>
            <a:pathLst>
              <a:path w="72389" h="24765">
                <a:moveTo>
                  <a:pt x="0" y="0"/>
                </a:moveTo>
                <a:lnTo>
                  <a:pt x="17134" y="14683"/>
                </a:lnTo>
                <a:lnTo>
                  <a:pt x="18479" y="15152"/>
                </a:lnTo>
                <a:lnTo>
                  <a:pt x="57164" y="23531"/>
                </a:lnTo>
                <a:lnTo>
                  <a:pt x="70768" y="24745"/>
                </a:lnTo>
                <a:lnTo>
                  <a:pt x="70819" y="23531"/>
                </a:lnTo>
                <a:lnTo>
                  <a:pt x="70918" y="23062"/>
                </a:lnTo>
                <a:lnTo>
                  <a:pt x="71079" y="22513"/>
                </a:lnTo>
                <a:lnTo>
                  <a:pt x="71274" y="21966"/>
                </a:lnTo>
                <a:lnTo>
                  <a:pt x="71858" y="20752"/>
                </a:lnTo>
                <a:lnTo>
                  <a:pt x="72058" y="20399"/>
                </a:lnTo>
                <a:lnTo>
                  <a:pt x="66709" y="20399"/>
                </a:lnTo>
                <a:lnTo>
                  <a:pt x="27990" y="13430"/>
                </a:lnTo>
                <a:lnTo>
                  <a:pt x="1966" y="1292"/>
                </a:lnTo>
                <a:lnTo>
                  <a:pt x="0" y="0"/>
                </a:lnTo>
                <a:close/>
              </a:path>
              <a:path w="72389" h="24765">
                <a:moveTo>
                  <a:pt x="72102" y="20321"/>
                </a:moveTo>
                <a:lnTo>
                  <a:pt x="69503" y="20399"/>
                </a:lnTo>
                <a:lnTo>
                  <a:pt x="72058" y="20399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98904" y="580207"/>
            <a:ext cx="8890" cy="11430"/>
          </a:xfrm>
          <a:custGeom>
            <a:avLst/>
            <a:gdLst/>
            <a:ahLst/>
            <a:cxnLst/>
            <a:rect l="l" t="t" r="r" b="b"/>
            <a:pathLst>
              <a:path w="8889" h="11429">
                <a:moveTo>
                  <a:pt x="2702" y="0"/>
                </a:moveTo>
                <a:lnTo>
                  <a:pt x="620" y="901"/>
                </a:lnTo>
                <a:lnTo>
                  <a:pt x="459" y="1097"/>
                </a:lnTo>
                <a:lnTo>
                  <a:pt x="344" y="1331"/>
                </a:lnTo>
                <a:lnTo>
                  <a:pt x="115" y="2193"/>
                </a:lnTo>
                <a:lnTo>
                  <a:pt x="0" y="3876"/>
                </a:lnTo>
                <a:lnTo>
                  <a:pt x="298" y="4855"/>
                </a:lnTo>
                <a:lnTo>
                  <a:pt x="6749" y="11315"/>
                </a:lnTo>
                <a:lnTo>
                  <a:pt x="7186" y="11276"/>
                </a:lnTo>
                <a:lnTo>
                  <a:pt x="7531" y="11198"/>
                </a:lnTo>
                <a:lnTo>
                  <a:pt x="7888" y="11080"/>
                </a:lnTo>
                <a:lnTo>
                  <a:pt x="8049" y="11002"/>
                </a:lnTo>
                <a:lnTo>
                  <a:pt x="8359" y="10610"/>
                </a:lnTo>
                <a:lnTo>
                  <a:pt x="8239" y="8966"/>
                </a:lnTo>
                <a:lnTo>
                  <a:pt x="8014" y="8457"/>
                </a:lnTo>
                <a:lnTo>
                  <a:pt x="7853" y="8339"/>
                </a:lnTo>
                <a:lnTo>
                  <a:pt x="7106" y="7674"/>
                </a:lnTo>
                <a:lnTo>
                  <a:pt x="6439" y="6929"/>
                </a:lnTo>
                <a:lnTo>
                  <a:pt x="6048" y="6460"/>
                </a:lnTo>
                <a:lnTo>
                  <a:pt x="5623" y="5872"/>
                </a:lnTo>
                <a:lnTo>
                  <a:pt x="5300" y="5286"/>
                </a:lnTo>
                <a:lnTo>
                  <a:pt x="4898" y="4619"/>
                </a:lnTo>
                <a:lnTo>
                  <a:pt x="3564" y="195"/>
                </a:lnTo>
                <a:lnTo>
                  <a:pt x="3415" y="117"/>
                </a:lnTo>
                <a:lnTo>
                  <a:pt x="2702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15912" y="63478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6566" y="0"/>
                </a:moveTo>
                <a:lnTo>
                  <a:pt x="0" y="14760"/>
                </a:lnTo>
                <a:lnTo>
                  <a:pt x="80" y="15151"/>
                </a:lnTo>
                <a:lnTo>
                  <a:pt x="269" y="15504"/>
                </a:lnTo>
                <a:lnTo>
                  <a:pt x="436" y="15739"/>
                </a:lnTo>
                <a:lnTo>
                  <a:pt x="678" y="15896"/>
                </a:lnTo>
                <a:lnTo>
                  <a:pt x="1023" y="15974"/>
                </a:lnTo>
                <a:lnTo>
                  <a:pt x="1425" y="15896"/>
                </a:lnTo>
                <a:lnTo>
                  <a:pt x="656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98206" y="646886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5" h="11429">
                <a:moveTo>
                  <a:pt x="13037" y="0"/>
                </a:moveTo>
                <a:lnTo>
                  <a:pt x="2653" y="6303"/>
                </a:lnTo>
                <a:lnTo>
                  <a:pt x="1871" y="6850"/>
                </a:lnTo>
                <a:lnTo>
                  <a:pt x="0" y="9866"/>
                </a:lnTo>
                <a:lnTo>
                  <a:pt x="134" y="10219"/>
                </a:lnTo>
                <a:lnTo>
                  <a:pt x="2147" y="11197"/>
                </a:lnTo>
                <a:lnTo>
                  <a:pt x="3837" y="11041"/>
                </a:lnTo>
                <a:lnTo>
                  <a:pt x="12761" y="1096"/>
                </a:lnTo>
                <a:lnTo>
                  <a:pt x="1303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67912" y="612034"/>
            <a:ext cx="57785" cy="33020"/>
          </a:xfrm>
          <a:custGeom>
            <a:avLst/>
            <a:gdLst/>
            <a:ahLst/>
            <a:cxnLst/>
            <a:rect l="l" t="t" r="r" b="b"/>
            <a:pathLst>
              <a:path w="57785" h="33020">
                <a:moveTo>
                  <a:pt x="33383" y="30733"/>
                </a:moveTo>
                <a:lnTo>
                  <a:pt x="18675" y="30733"/>
                </a:lnTo>
                <a:lnTo>
                  <a:pt x="19261" y="30987"/>
                </a:lnTo>
                <a:lnTo>
                  <a:pt x="20871" y="31749"/>
                </a:lnTo>
                <a:lnTo>
                  <a:pt x="21941" y="32130"/>
                </a:lnTo>
                <a:lnTo>
                  <a:pt x="23194" y="32384"/>
                </a:lnTo>
                <a:lnTo>
                  <a:pt x="24574" y="32765"/>
                </a:lnTo>
                <a:lnTo>
                  <a:pt x="26023" y="32892"/>
                </a:lnTo>
                <a:lnTo>
                  <a:pt x="27518" y="32892"/>
                </a:lnTo>
                <a:lnTo>
                  <a:pt x="29013" y="32765"/>
                </a:lnTo>
                <a:lnTo>
                  <a:pt x="29807" y="32638"/>
                </a:lnTo>
                <a:lnTo>
                  <a:pt x="31256" y="32130"/>
                </a:lnTo>
                <a:lnTo>
                  <a:pt x="32003" y="31749"/>
                </a:lnTo>
                <a:lnTo>
                  <a:pt x="33383" y="30733"/>
                </a:lnTo>
                <a:close/>
              </a:path>
              <a:path w="57785" h="33020">
                <a:moveTo>
                  <a:pt x="5853" y="19557"/>
                </a:moveTo>
                <a:lnTo>
                  <a:pt x="0" y="25018"/>
                </a:lnTo>
                <a:lnTo>
                  <a:pt x="126" y="26161"/>
                </a:lnTo>
                <a:lnTo>
                  <a:pt x="1805" y="29336"/>
                </a:lnTo>
                <a:lnTo>
                  <a:pt x="2276" y="29844"/>
                </a:lnTo>
                <a:lnTo>
                  <a:pt x="10384" y="32003"/>
                </a:lnTo>
                <a:lnTo>
                  <a:pt x="13328" y="31749"/>
                </a:lnTo>
                <a:lnTo>
                  <a:pt x="14984" y="31495"/>
                </a:lnTo>
                <a:lnTo>
                  <a:pt x="16743" y="31114"/>
                </a:lnTo>
                <a:lnTo>
                  <a:pt x="18675" y="30733"/>
                </a:lnTo>
                <a:lnTo>
                  <a:pt x="36011" y="27050"/>
                </a:lnTo>
                <a:lnTo>
                  <a:pt x="9119" y="27050"/>
                </a:lnTo>
                <a:lnTo>
                  <a:pt x="8417" y="26923"/>
                </a:lnTo>
                <a:lnTo>
                  <a:pt x="3656" y="25272"/>
                </a:lnTo>
                <a:lnTo>
                  <a:pt x="3748" y="23367"/>
                </a:lnTo>
                <a:lnTo>
                  <a:pt x="7704" y="19938"/>
                </a:lnTo>
                <a:lnTo>
                  <a:pt x="7474" y="19938"/>
                </a:lnTo>
                <a:lnTo>
                  <a:pt x="6796" y="19684"/>
                </a:lnTo>
                <a:lnTo>
                  <a:pt x="5853" y="19557"/>
                </a:lnTo>
                <a:close/>
              </a:path>
              <a:path w="57785" h="33020">
                <a:moveTo>
                  <a:pt x="54189" y="3937"/>
                </a:moveTo>
                <a:lnTo>
                  <a:pt x="49184" y="3937"/>
                </a:lnTo>
                <a:lnTo>
                  <a:pt x="54025" y="4191"/>
                </a:lnTo>
                <a:lnTo>
                  <a:pt x="52334" y="5461"/>
                </a:lnTo>
                <a:lnTo>
                  <a:pt x="51035" y="6477"/>
                </a:lnTo>
                <a:lnTo>
                  <a:pt x="44779" y="11049"/>
                </a:lnTo>
                <a:lnTo>
                  <a:pt x="41559" y="13335"/>
                </a:lnTo>
                <a:lnTo>
                  <a:pt x="39788" y="14732"/>
                </a:lnTo>
                <a:lnTo>
                  <a:pt x="37741" y="16256"/>
                </a:lnTo>
                <a:lnTo>
                  <a:pt x="35108" y="17906"/>
                </a:lnTo>
                <a:lnTo>
                  <a:pt x="33532" y="18922"/>
                </a:lnTo>
                <a:lnTo>
                  <a:pt x="31808" y="19938"/>
                </a:lnTo>
                <a:lnTo>
                  <a:pt x="29922" y="20954"/>
                </a:lnTo>
                <a:lnTo>
                  <a:pt x="27875" y="21843"/>
                </a:lnTo>
                <a:lnTo>
                  <a:pt x="25678" y="22859"/>
                </a:lnTo>
                <a:lnTo>
                  <a:pt x="11246" y="26923"/>
                </a:lnTo>
                <a:lnTo>
                  <a:pt x="10533" y="27050"/>
                </a:lnTo>
                <a:lnTo>
                  <a:pt x="36011" y="27050"/>
                </a:lnTo>
                <a:lnTo>
                  <a:pt x="36683" y="25399"/>
                </a:lnTo>
                <a:lnTo>
                  <a:pt x="37385" y="25399"/>
                </a:lnTo>
                <a:lnTo>
                  <a:pt x="39156" y="25145"/>
                </a:lnTo>
                <a:lnTo>
                  <a:pt x="40340" y="25019"/>
                </a:lnTo>
                <a:lnTo>
                  <a:pt x="42387" y="24638"/>
                </a:lnTo>
                <a:lnTo>
                  <a:pt x="52288" y="13462"/>
                </a:lnTo>
                <a:lnTo>
                  <a:pt x="53312" y="13462"/>
                </a:lnTo>
                <a:lnTo>
                  <a:pt x="54335" y="13335"/>
                </a:lnTo>
                <a:lnTo>
                  <a:pt x="55474" y="13081"/>
                </a:lnTo>
                <a:lnTo>
                  <a:pt x="56532" y="12573"/>
                </a:lnTo>
                <a:lnTo>
                  <a:pt x="56969" y="12192"/>
                </a:lnTo>
                <a:lnTo>
                  <a:pt x="57164" y="12065"/>
                </a:lnTo>
                <a:lnTo>
                  <a:pt x="57601" y="11303"/>
                </a:lnTo>
                <a:lnTo>
                  <a:pt x="57475" y="9271"/>
                </a:lnTo>
                <a:lnTo>
                  <a:pt x="57325" y="9017"/>
                </a:lnTo>
                <a:lnTo>
                  <a:pt x="56929" y="8001"/>
                </a:lnTo>
                <a:lnTo>
                  <a:pt x="56808" y="7620"/>
                </a:lnTo>
                <a:lnTo>
                  <a:pt x="56727" y="5588"/>
                </a:lnTo>
                <a:lnTo>
                  <a:pt x="56187" y="5207"/>
                </a:lnTo>
                <a:lnTo>
                  <a:pt x="54646" y="4318"/>
                </a:lnTo>
                <a:lnTo>
                  <a:pt x="54189" y="3937"/>
                </a:lnTo>
                <a:close/>
              </a:path>
              <a:path w="57785" h="33020">
                <a:moveTo>
                  <a:pt x="22136" y="7873"/>
                </a:moveTo>
                <a:lnTo>
                  <a:pt x="12350" y="9524"/>
                </a:lnTo>
                <a:lnTo>
                  <a:pt x="11281" y="10032"/>
                </a:lnTo>
                <a:lnTo>
                  <a:pt x="9947" y="10794"/>
                </a:lnTo>
                <a:lnTo>
                  <a:pt x="9234" y="11175"/>
                </a:lnTo>
                <a:lnTo>
                  <a:pt x="8567" y="11683"/>
                </a:lnTo>
                <a:lnTo>
                  <a:pt x="8256" y="12064"/>
                </a:lnTo>
                <a:lnTo>
                  <a:pt x="7946" y="12318"/>
                </a:lnTo>
                <a:lnTo>
                  <a:pt x="7474" y="12953"/>
                </a:lnTo>
                <a:lnTo>
                  <a:pt x="7267" y="13334"/>
                </a:lnTo>
                <a:lnTo>
                  <a:pt x="7118" y="13715"/>
                </a:lnTo>
                <a:lnTo>
                  <a:pt x="7037" y="15112"/>
                </a:lnTo>
                <a:lnTo>
                  <a:pt x="7394" y="15874"/>
                </a:lnTo>
                <a:lnTo>
                  <a:pt x="8015" y="16763"/>
                </a:lnTo>
                <a:lnTo>
                  <a:pt x="8452" y="17144"/>
                </a:lnTo>
                <a:lnTo>
                  <a:pt x="9004" y="17525"/>
                </a:lnTo>
                <a:lnTo>
                  <a:pt x="9280" y="17652"/>
                </a:lnTo>
                <a:lnTo>
                  <a:pt x="10142" y="18160"/>
                </a:lnTo>
                <a:lnTo>
                  <a:pt x="10775" y="18414"/>
                </a:lnTo>
                <a:lnTo>
                  <a:pt x="12465" y="18922"/>
                </a:lnTo>
                <a:lnTo>
                  <a:pt x="13523" y="19303"/>
                </a:lnTo>
                <a:lnTo>
                  <a:pt x="14742" y="19557"/>
                </a:lnTo>
                <a:lnTo>
                  <a:pt x="16789" y="19811"/>
                </a:lnTo>
                <a:lnTo>
                  <a:pt x="17536" y="19938"/>
                </a:lnTo>
                <a:lnTo>
                  <a:pt x="20009" y="20065"/>
                </a:lnTo>
                <a:lnTo>
                  <a:pt x="20917" y="19938"/>
                </a:lnTo>
                <a:lnTo>
                  <a:pt x="21860" y="19938"/>
                </a:lnTo>
                <a:lnTo>
                  <a:pt x="23827" y="19811"/>
                </a:lnTo>
                <a:lnTo>
                  <a:pt x="27047" y="19430"/>
                </a:lnTo>
                <a:lnTo>
                  <a:pt x="26736" y="19430"/>
                </a:lnTo>
                <a:lnTo>
                  <a:pt x="25908" y="19303"/>
                </a:lnTo>
                <a:lnTo>
                  <a:pt x="16433" y="14985"/>
                </a:lnTo>
                <a:lnTo>
                  <a:pt x="15409" y="14096"/>
                </a:lnTo>
                <a:lnTo>
                  <a:pt x="14903" y="13461"/>
                </a:lnTo>
                <a:lnTo>
                  <a:pt x="15294" y="13334"/>
                </a:lnTo>
                <a:lnTo>
                  <a:pt x="16318" y="13080"/>
                </a:lnTo>
                <a:lnTo>
                  <a:pt x="18008" y="12699"/>
                </a:lnTo>
                <a:lnTo>
                  <a:pt x="20250" y="12318"/>
                </a:lnTo>
                <a:lnTo>
                  <a:pt x="37983" y="12319"/>
                </a:lnTo>
                <a:lnTo>
                  <a:pt x="38454" y="11938"/>
                </a:lnTo>
                <a:lnTo>
                  <a:pt x="39397" y="11049"/>
                </a:lnTo>
                <a:lnTo>
                  <a:pt x="39869" y="10541"/>
                </a:lnTo>
                <a:lnTo>
                  <a:pt x="39788" y="10287"/>
                </a:lnTo>
                <a:lnTo>
                  <a:pt x="39121" y="9398"/>
                </a:lnTo>
                <a:lnTo>
                  <a:pt x="38872" y="9144"/>
                </a:lnTo>
                <a:lnTo>
                  <a:pt x="27323" y="9143"/>
                </a:lnTo>
                <a:lnTo>
                  <a:pt x="26104" y="8508"/>
                </a:lnTo>
                <a:lnTo>
                  <a:pt x="24885" y="8254"/>
                </a:lnTo>
                <a:lnTo>
                  <a:pt x="24103" y="8000"/>
                </a:lnTo>
                <a:lnTo>
                  <a:pt x="22136" y="7873"/>
                </a:lnTo>
                <a:close/>
              </a:path>
              <a:path w="57785" h="33020">
                <a:moveTo>
                  <a:pt x="37983" y="12319"/>
                </a:moveTo>
                <a:lnTo>
                  <a:pt x="24655" y="12318"/>
                </a:lnTo>
                <a:lnTo>
                  <a:pt x="26345" y="12572"/>
                </a:lnTo>
                <a:lnTo>
                  <a:pt x="27242" y="12572"/>
                </a:lnTo>
                <a:lnTo>
                  <a:pt x="28185" y="12826"/>
                </a:lnTo>
                <a:lnTo>
                  <a:pt x="29128" y="12953"/>
                </a:lnTo>
                <a:lnTo>
                  <a:pt x="32118" y="13715"/>
                </a:lnTo>
                <a:lnTo>
                  <a:pt x="34245" y="14477"/>
                </a:lnTo>
                <a:lnTo>
                  <a:pt x="35384" y="13969"/>
                </a:lnTo>
                <a:lnTo>
                  <a:pt x="36568" y="13335"/>
                </a:lnTo>
                <a:lnTo>
                  <a:pt x="37983" y="12319"/>
                </a:lnTo>
                <a:close/>
              </a:path>
              <a:path w="57785" h="33020">
                <a:moveTo>
                  <a:pt x="36292" y="0"/>
                </a:moveTo>
                <a:lnTo>
                  <a:pt x="27093" y="4571"/>
                </a:lnTo>
                <a:lnTo>
                  <a:pt x="26932" y="4952"/>
                </a:lnTo>
                <a:lnTo>
                  <a:pt x="26854" y="7619"/>
                </a:lnTo>
                <a:lnTo>
                  <a:pt x="26966" y="8127"/>
                </a:lnTo>
                <a:lnTo>
                  <a:pt x="27323" y="9143"/>
                </a:lnTo>
                <a:lnTo>
                  <a:pt x="38872" y="9144"/>
                </a:lnTo>
                <a:lnTo>
                  <a:pt x="38374" y="8636"/>
                </a:lnTo>
                <a:lnTo>
                  <a:pt x="37902" y="8382"/>
                </a:lnTo>
                <a:lnTo>
                  <a:pt x="37316" y="7874"/>
                </a:lnTo>
                <a:lnTo>
                  <a:pt x="32981" y="6095"/>
                </a:lnTo>
                <a:lnTo>
                  <a:pt x="31808" y="5714"/>
                </a:lnTo>
                <a:lnTo>
                  <a:pt x="32199" y="5587"/>
                </a:lnTo>
                <a:lnTo>
                  <a:pt x="33383" y="5333"/>
                </a:lnTo>
                <a:lnTo>
                  <a:pt x="36488" y="4826"/>
                </a:lnTo>
                <a:lnTo>
                  <a:pt x="37856" y="4572"/>
                </a:lnTo>
                <a:lnTo>
                  <a:pt x="42893" y="4191"/>
                </a:lnTo>
                <a:lnTo>
                  <a:pt x="46987" y="3937"/>
                </a:lnTo>
                <a:lnTo>
                  <a:pt x="54189" y="3937"/>
                </a:lnTo>
                <a:lnTo>
                  <a:pt x="53427" y="3302"/>
                </a:lnTo>
                <a:lnTo>
                  <a:pt x="52495" y="2413"/>
                </a:lnTo>
                <a:lnTo>
                  <a:pt x="45607" y="2413"/>
                </a:lnTo>
                <a:lnTo>
                  <a:pt x="43054" y="1905"/>
                </a:lnTo>
                <a:lnTo>
                  <a:pt x="42859" y="1778"/>
                </a:lnTo>
                <a:lnTo>
                  <a:pt x="41916" y="1270"/>
                </a:lnTo>
                <a:lnTo>
                  <a:pt x="41398" y="1143"/>
                </a:lnTo>
                <a:lnTo>
                  <a:pt x="40064" y="635"/>
                </a:lnTo>
                <a:lnTo>
                  <a:pt x="39271" y="508"/>
                </a:lnTo>
                <a:lnTo>
                  <a:pt x="37385" y="127"/>
                </a:lnTo>
                <a:lnTo>
                  <a:pt x="36292" y="0"/>
                </a:lnTo>
                <a:close/>
              </a:path>
              <a:path w="57785" h="33020">
                <a:moveTo>
                  <a:pt x="51426" y="1143"/>
                </a:moveTo>
                <a:lnTo>
                  <a:pt x="50678" y="1524"/>
                </a:lnTo>
                <a:lnTo>
                  <a:pt x="49816" y="1905"/>
                </a:lnTo>
                <a:lnTo>
                  <a:pt x="47884" y="2413"/>
                </a:lnTo>
                <a:lnTo>
                  <a:pt x="52495" y="2413"/>
                </a:lnTo>
                <a:lnTo>
                  <a:pt x="51426" y="1143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314429" y="636471"/>
            <a:ext cx="72390" cy="31750"/>
          </a:xfrm>
          <a:custGeom>
            <a:avLst/>
            <a:gdLst/>
            <a:ahLst/>
            <a:cxnLst/>
            <a:rect l="l" t="t" r="r" b="b"/>
            <a:pathLst>
              <a:path w="72389" h="31750">
                <a:moveTo>
                  <a:pt x="37083" y="21885"/>
                </a:moveTo>
                <a:lnTo>
                  <a:pt x="27633" y="21885"/>
                </a:lnTo>
                <a:lnTo>
                  <a:pt x="28300" y="22003"/>
                </a:lnTo>
                <a:lnTo>
                  <a:pt x="29209" y="22356"/>
                </a:lnTo>
                <a:lnTo>
                  <a:pt x="31490" y="28307"/>
                </a:lnTo>
                <a:lnTo>
                  <a:pt x="31405" y="29129"/>
                </a:lnTo>
                <a:lnTo>
                  <a:pt x="31095" y="30735"/>
                </a:lnTo>
                <a:lnTo>
                  <a:pt x="30853" y="31635"/>
                </a:lnTo>
                <a:lnTo>
                  <a:pt x="31405" y="31283"/>
                </a:lnTo>
                <a:lnTo>
                  <a:pt x="31762" y="30930"/>
                </a:lnTo>
                <a:lnTo>
                  <a:pt x="32705" y="29717"/>
                </a:lnTo>
                <a:lnTo>
                  <a:pt x="33647" y="28307"/>
                </a:lnTo>
                <a:lnTo>
                  <a:pt x="35538" y="24979"/>
                </a:lnTo>
                <a:lnTo>
                  <a:pt x="37083" y="21885"/>
                </a:lnTo>
                <a:close/>
              </a:path>
              <a:path w="72389" h="31750">
                <a:moveTo>
                  <a:pt x="70055" y="0"/>
                </a:moveTo>
                <a:lnTo>
                  <a:pt x="69227" y="351"/>
                </a:lnTo>
                <a:lnTo>
                  <a:pt x="66284" y="1369"/>
                </a:lnTo>
                <a:lnTo>
                  <a:pt x="64076" y="2075"/>
                </a:lnTo>
                <a:lnTo>
                  <a:pt x="61718" y="2701"/>
                </a:lnTo>
                <a:lnTo>
                  <a:pt x="59752" y="3328"/>
                </a:lnTo>
                <a:lnTo>
                  <a:pt x="42100" y="6381"/>
                </a:lnTo>
                <a:lnTo>
                  <a:pt x="39547" y="7360"/>
                </a:lnTo>
                <a:lnTo>
                  <a:pt x="26656" y="14251"/>
                </a:lnTo>
                <a:lnTo>
                  <a:pt x="26104" y="14329"/>
                </a:lnTo>
                <a:lnTo>
                  <a:pt x="0" y="26036"/>
                </a:lnTo>
                <a:lnTo>
                  <a:pt x="2000" y="25527"/>
                </a:lnTo>
                <a:lnTo>
                  <a:pt x="4392" y="24979"/>
                </a:lnTo>
                <a:lnTo>
                  <a:pt x="27392" y="21885"/>
                </a:lnTo>
                <a:lnTo>
                  <a:pt x="37083" y="21885"/>
                </a:lnTo>
                <a:lnTo>
                  <a:pt x="38799" y="18167"/>
                </a:lnTo>
                <a:lnTo>
                  <a:pt x="52909" y="6891"/>
                </a:lnTo>
                <a:lnTo>
                  <a:pt x="54048" y="6734"/>
                </a:lnTo>
                <a:lnTo>
                  <a:pt x="72332" y="978"/>
                </a:lnTo>
                <a:lnTo>
                  <a:pt x="71033" y="508"/>
                </a:lnTo>
                <a:lnTo>
                  <a:pt x="70055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36772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26" y="0"/>
                </a:move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6761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0" y="0"/>
                </a:lnTo>
                <a:lnTo>
                  <a:pt x="0" y="156"/>
                </a:lnTo>
                <a:lnTo>
                  <a:pt x="241" y="0"/>
                </a:lnTo>
                <a:close/>
              </a:path>
            </a:pathLst>
          </a:custGeom>
          <a:solidFill>
            <a:srgbClr val="C38A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67499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0" y="0"/>
                </a:lnTo>
                <a:lnTo>
                  <a:pt x="0" y="195"/>
                </a:lnTo>
                <a:lnTo>
                  <a:pt x="229" y="0"/>
                </a:lnTo>
                <a:close/>
              </a:path>
            </a:pathLst>
          </a:custGeom>
          <a:solidFill>
            <a:srgbClr val="C2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67384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156"/>
                </a:lnTo>
                <a:lnTo>
                  <a:pt x="0" y="27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C189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6725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195"/>
                </a:lnTo>
                <a:lnTo>
                  <a:pt x="0" y="3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C0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367143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41" y="0"/>
                </a:moveTo>
                <a:lnTo>
                  <a:pt x="241" y="273"/>
                </a:lnTo>
                <a:lnTo>
                  <a:pt x="0" y="43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E88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67028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352"/>
                </a:lnTo>
                <a:lnTo>
                  <a:pt x="0" y="50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D87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6686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430"/>
                </a:lnTo>
                <a:lnTo>
                  <a:pt x="80" y="548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BB86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66752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75" y="0"/>
                </a:moveTo>
                <a:lnTo>
                  <a:pt x="275" y="508"/>
                </a:lnTo>
                <a:lnTo>
                  <a:pt x="114" y="548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BA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66637" y="617324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229" y="0"/>
                </a:moveTo>
                <a:lnTo>
                  <a:pt x="229" y="548"/>
                </a:lnTo>
                <a:lnTo>
                  <a:pt x="0" y="626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9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366522" y="617324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587"/>
                </a:lnTo>
                <a:lnTo>
                  <a:pt x="0" y="665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885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6639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665"/>
                </a:lnTo>
                <a:lnTo>
                  <a:pt x="0" y="74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885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66280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38"/>
                </a:moveTo>
                <a:lnTo>
                  <a:pt x="241" y="704"/>
                </a:lnTo>
                <a:lnTo>
                  <a:pt x="0" y="7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B6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66165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743"/>
                </a:lnTo>
                <a:lnTo>
                  <a:pt x="0" y="82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583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6603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783"/>
                </a:lnTo>
                <a:lnTo>
                  <a:pt x="0" y="861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482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365924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822"/>
                </a:lnTo>
                <a:lnTo>
                  <a:pt x="0" y="900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B3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65809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861"/>
                </a:lnTo>
                <a:lnTo>
                  <a:pt x="0" y="900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B18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365648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0" y="939"/>
                </a:lnTo>
                <a:lnTo>
                  <a:pt x="0" y="0"/>
                </a:lnTo>
                <a:lnTo>
                  <a:pt x="160" y="0"/>
                </a:lnTo>
                <a:close/>
              </a:path>
            </a:pathLst>
          </a:custGeom>
          <a:solidFill>
            <a:srgbClr val="AF7E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65533" y="617286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75" y="0"/>
                </a:moveTo>
                <a:lnTo>
                  <a:pt x="275" y="900"/>
                </a:lnTo>
                <a:lnTo>
                  <a:pt x="114" y="93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E7D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65418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978"/>
                </a:lnTo>
                <a:lnTo>
                  <a:pt x="0" y="1057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C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365303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38"/>
                </a:moveTo>
                <a:lnTo>
                  <a:pt x="229" y="1018"/>
                </a:lnTo>
                <a:lnTo>
                  <a:pt x="0" y="109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C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6517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57"/>
                </a:lnTo>
                <a:lnTo>
                  <a:pt x="0" y="113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B7B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65061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096"/>
                </a:lnTo>
                <a:lnTo>
                  <a:pt x="0" y="1173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9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64947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229" y="1134"/>
                </a:lnTo>
                <a:lnTo>
                  <a:pt x="0" y="121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879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64820" y="617247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41" y="0"/>
                </a:moveTo>
                <a:lnTo>
                  <a:pt x="241" y="1173"/>
                </a:lnTo>
                <a:lnTo>
                  <a:pt x="0" y="125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64705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40"/>
                </a:moveTo>
                <a:lnTo>
                  <a:pt x="241" y="1252"/>
                </a:lnTo>
                <a:lnTo>
                  <a:pt x="0" y="1331"/>
                </a:lnTo>
                <a:lnTo>
                  <a:pt x="0" y="0"/>
                </a:lnTo>
                <a:lnTo>
                  <a:pt x="241" y="40"/>
                </a:lnTo>
                <a:close/>
              </a:path>
            </a:pathLst>
          </a:custGeom>
          <a:solidFill>
            <a:srgbClr val="A6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364556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64" y="40"/>
                </a:moveTo>
                <a:lnTo>
                  <a:pt x="264" y="1292"/>
                </a:lnTo>
                <a:lnTo>
                  <a:pt x="0" y="1370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A478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36442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0"/>
                </a:moveTo>
                <a:lnTo>
                  <a:pt x="275" y="1331"/>
                </a:lnTo>
                <a:lnTo>
                  <a:pt x="126" y="1370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277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6431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0"/>
                </a:moveTo>
                <a:lnTo>
                  <a:pt x="241" y="1370"/>
                </a:lnTo>
                <a:lnTo>
                  <a:pt x="0" y="1448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276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64199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09"/>
                </a:lnTo>
                <a:lnTo>
                  <a:pt x="0" y="1488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64084" y="61720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448"/>
                </a:lnTo>
                <a:lnTo>
                  <a:pt x="0" y="1527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A075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6395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27"/>
                </a:lnTo>
                <a:lnTo>
                  <a:pt x="0" y="1644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F74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36384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566"/>
                </a:lnTo>
                <a:lnTo>
                  <a:pt x="0" y="1683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63728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44"/>
                </a:lnTo>
                <a:lnTo>
                  <a:pt x="0" y="1723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E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63613" y="61716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29" y="0"/>
                </a:moveTo>
                <a:lnTo>
                  <a:pt x="229" y="1683"/>
                </a:lnTo>
                <a:lnTo>
                  <a:pt x="0" y="1762"/>
                </a:lnTo>
                <a:lnTo>
                  <a:pt x="0" y="0"/>
                </a:lnTo>
                <a:lnTo>
                  <a:pt x="229" y="0"/>
                </a:lnTo>
                <a:close/>
              </a:path>
            </a:pathLst>
          </a:custGeom>
          <a:solidFill>
            <a:srgbClr val="9C71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363486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241" y="1762"/>
                </a:lnTo>
                <a:lnTo>
                  <a:pt x="0" y="1840"/>
                </a:lnTo>
                <a:lnTo>
                  <a:pt x="0" y="0"/>
                </a:lnTo>
                <a:lnTo>
                  <a:pt x="241" y="38"/>
                </a:lnTo>
                <a:close/>
              </a:path>
            </a:pathLst>
          </a:custGeom>
          <a:solidFill>
            <a:srgbClr val="9D70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63337" y="617129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75" y="38"/>
                </a:moveTo>
                <a:lnTo>
                  <a:pt x="275" y="1801"/>
                </a:lnTo>
                <a:lnTo>
                  <a:pt x="0" y="1879"/>
                </a:lnTo>
                <a:lnTo>
                  <a:pt x="0" y="0"/>
                </a:lnTo>
                <a:lnTo>
                  <a:pt x="149" y="0"/>
                </a:lnTo>
                <a:close/>
              </a:path>
            </a:pathLst>
          </a:custGeom>
          <a:solidFill>
            <a:srgbClr val="9D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363210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1840"/>
                </a:lnTo>
                <a:lnTo>
                  <a:pt x="126" y="1879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9F70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63095" y="617129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1879"/>
                </a:lnTo>
                <a:lnTo>
                  <a:pt x="0" y="1957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9F70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362980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57"/>
                </a:lnTo>
                <a:lnTo>
                  <a:pt x="0" y="2036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9F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62865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1996"/>
                </a:lnTo>
                <a:lnTo>
                  <a:pt x="0" y="2075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0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362739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36"/>
                </a:lnTo>
                <a:lnTo>
                  <a:pt x="0" y="2114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62624" y="617090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41" y="0"/>
                </a:moveTo>
                <a:lnTo>
                  <a:pt x="241" y="2075"/>
                </a:lnTo>
                <a:lnTo>
                  <a:pt x="0" y="2192"/>
                </a:lnTo>
                <a:lnTo>
                  <a:pt x="0" y="0"/>
                </a:lnTo>
                <a:lnTo>
                  <a:pt x="241" y="0"/>
                </a:lnTo>
                <a:close/>
              </a:path>
            </a:pathLst>
          </a:custGeom>
          <a:solidFill>
            <a:srgbClr val="A1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62509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29" y="38"/>
                </a:moveTo>
                <a:lnTo>
                  <a:pt x="229" y="2153"/>
                </a:lnTo>
                <a:lnTo>
                  <a:pt x="0" y="2271"/>
                </a:lnTo>
                <a:lnTo>
                  <a:pt x="0" y="0"/>
                </a:lnTo>
                <a:lnTo>
                  <a:pt x="229" y="38"/>
                </a:lnTo>
                <a:close/>
              </a:path>
            </a:pathLst>
          </a:custGeom>
          <a:solidFill>
            <a:srgbClr val="A370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62394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114" y="0"/>
                </a:moveTo>
                <a:lnTo>
                  <a:pt x="34" y="2271"/>
                </a:lnTo>
                <a:lnTo>
                  <a:pt x="114" y="0"/>
                </a:lnTo>
                <a:close/>
              </a:path>
            </a:pathLst>
          </a:custGeom>
          <a:solidFill>
            <a:srgbClr val="A3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62233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0" y="0"/>
                </a:lnTo>
                <a:lnTo>
                  <a:pt x="114" y="1996"/>
                </a:lnTo>
                <a:lnTo>
                  <a:pt x="195" y="2271"/>
                </a:lnTo>
                <a:lnTo>
                  <a:pt x="275" y="0"/>
                </a:lnTo>
                <a:close/>
              </a:path>
            </a:pathLst>
          </a:custGeom>
          <a:solidFill>
            <a:srgbClr val="A4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62118" y="61705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40">
                <a:moveTo>
                  <a:pt x="275" y="0"/>
                </a:moveTo>
                <a:lnTo>
                  <a:pt x="275" y="2114"/>
                </a:lnTo>
                <a:lnTo>
                  <a:pt x="0" y="1291"/>
                </a:lnTo>
                <a:lnTo>
                  <a:pt x="0" y="0"/>
                </a:lnTo>
                <a:lnTo>
                  <a:pt x="275" y="0"/>
                </a:lnTo>
                <a:close/>
              </a:path>
            </a:pathLst>
          </a:custGeom>
          <a:solidFill>
            <a:srgbClr val="A6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61991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241" y="38"/>
                </a:moveTo>
                <a:lnTo>
                  <a:pt x="0" y="38"/>
                </a:lnTo>
                <a:lnTo>
                  <a:pt x="0" y="900"/>
                </a:lnTo>
                <a:lnTo>
                  <a:pt x="241" y="1761"/>
                </a:lnTo>
                <a:lnTo>
                  <a:pt x="241" y="38"/>
                </a:lnTo>
                <a:close/>
              </a:path>
              <a:path w="635" h="1904">
                <a:moveTo>
                  <a:pt x="0" y="0"/>
                </a:moveTo>
                <a:close/>
              </a:path>
            </a:pathLst>
          </a:custGeom>
          <a:solidFill>
            <a:srgbClr val="A7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61876" y="617012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114" y="0"/>
                </a:moveTo>
                <a:lnTo>
                  <a:pt x="0" y="430"/>
                </a:lnTo>
                <a:lnTo>
                  <a:pt x="241" y="1330"/>
                </a:lnTo>
                <a:lnTo>
                  <a:pt x="114" y="0"/>
                </a:lnTo>
                <a:close/>
              </a:path>
            </a:pathLst>
          </a:custGeom>
          <a:solidFill>
            <a:srgbClr val="A8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61761" y="617012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229" y="0"/>
                </a:moveTo>
                <a:lnTo>
                  <a:pt x="0" y="0"/>
                </a:lnTo>
                <a:lnTo>
                  <a:pt x="229" y="900"/>
                </a:lnTo>
                <a:lnTo>
                  <a:pt x="229" y="0"/>
                </a:lnTo>
                <a:close/>
              </a:path>
            </a:pathLst>
          </a:custGeom>
          <a:solidFill>
            <a:srgbClr val="AA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61761" y="61701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14" y="0"/>
                </a:moveTo>
                <a:lnTo>
                  <a:pt x="114" y="430"/>
                </a:lnTo>
                <a:lnTo>
                  <a:pt x="80" y="234"/>
                </a:lnTo>
                <a:lnTo>
                  <a:pt x="0" y="0"/>
                </a:lnTo>
                <a:close/>
              </a:path>
            </a:pathLst>
          </a:custGeom>
          <a:solidFill>
            <a:srgbClr val="AC6F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37106" y="571281"/>
            <a:ext cx="38735" cy="46355"/>
          </a:xfrm>
          <a:custGeom>
            <a:avLst/>
            <a:gdLst/>
            <a:ahLst/>
            <a:cxnLst/>
            <a:rect l="l" t="t" r="r" b="b"/>
            <a:pathLst>
              <a:path w="38735" h="46354">
                <a:moveTo>
                  <a:pt x="22648" y="39779"/>
                </a:moveTo>
                <a:lnTo>
                  <a:pt x="2794" y="39779"/>
                </a:lnTo>
                <a:lnTo>
                  <a:pt x="3070" y="40053"/>
                </a:lnTo>
                <a:lnTo>
                  <a:pt x="3231" y="40170"/>
                </a:lnTo>
                <a:lnTo>
                  <a:pt x="3461" y="40444"/>
                </a:lnTo>
                <a:lnTo>
                  <a:pt x="4005" y="40993"/>
                </a:lnTo>
                <a:lnTo>
                  <a:pt x="13443" y="43890"/>
                </a:lnTo>
                <a:lnTo>
                  <a:pt x="15133" y="44282"/>
                </a:lnTo>
                <a:lnTo>
                  <a:pt x="31808" y="46043"/>
                </a:lnTo>
                <a:lnTo>
                  <a:pt x="34556" y="45378"/>
                </a:lnTo>
                <a:lnTo>
                  <a:pt x="38132" y="44672"/>
                </a:lnTo>
                <a:lnTo>
                  <a:pt x="38037" y="41580"/>
                </a:lnTo>
                <a:lnTo>
                  <a:pt x="36879" y="41540"/>
                </a:lnTo>
                <a:lnTo>
                  <a:pt x="36212" y="41462"/>
                </a:lnTo>
                <a:lnTo>
                  <a:pt x="35188" y="41384"/>
                </a:lnTo>
                <a:lnTo>
                  <a:pt x="27875" y="40523"/>
                </a:lnTo>
                <a:lnTo>
                  <a:pt x="22648" y="39779"/>
                </a:lnTo>
                <a:close/>
              </a:path>
              <a:path w="38735" h="46354">
                <a:moveTo>
                  <a:pt x="10223" y="26584"/>
                </a:moveTo>
                <a:lnTo>
                  <a:pt x="9832" y="27680"/>
                </a:lnTo>
                <a:lnTo>
                  <a:pt x="8889" y="29678"/>
                </a:lnTo>
                <a:lnTo>
                  <a:pt x="8371" y="30578"/>
                </a:lnTo>
                <a:lnTo>
                  <a:pt x="8969" y="30578"/>
                </a:lnTo>
                <a:lnTo>
                  <a:pt x="15766" y="30774"/>
                </a:lnTo>
                <a:lnTo>
                  <a:pt x="20883" y="31008"/>
                </a:lnTo>
                <a:lnTo>
                  <a:pt x="23597" y="31165"/>
                </a:lnTo>
                <a:lnTo>
                  <a:pt x="24655" y="32535"/>
                </a:lnTo>
                <a:lnTo>
                  <a:pt x="26059" y="34141"/>
                </a:lnTo>
                <a:lnTo>
                  <a:pt x="37939" y="41540"/>
                </a:lnTo>
                <a:lnTo>
                  <a:pt x="36520" y="40954"/>
                </a:lnTo>
                <a:lnTo>
                  <a:pt x="35108" y="40287"/>
                </a:lnTo>
                <a:lnTo>
                  <a:pt x="32394" y="38800"/>
                </a:lnTo>
                <a:lnTo>
                  <a:pt x="31532" y="38487"/>
                </a:lnTo>
                <a:lnTo>
                  <a:pt x="31371" y="38213"/>
                </a:lnTo>
                <a:lnTo>
                  <a:pt x="25483" y="33357"/>
                </a:lnTo>
                <a:lnTo>
                  <a:pt x="25161" y="32927"/>
                </a:lnTo>
                <a:lnTo>
                  <a:pt x="24703" y="32183"/>
                </a:lnTo>
                <a:lnTo>
                  <a:pt x="24574" y="32027"/>
                </a:lnTo>
                <a:lnTo>
                  <a:pt x="24459" y="31753"/>
                </a:lnTo>
                <a:lnTo>
                  <a:pt x="23991" y="31008"/>
                </a:lnTo>
                <a:lnTo>
                  <a:pt x="23712" y="30421"/>
                </a:lnTo>
                <a:lnTo>
                  <a:pt x="23470" y="29990"/>
                </a:lnTo>
                <a:lnTo>
                  <a:pt x="23114" y="29207"/>
                </a:lnTo>
                <a:lnTo>
                  <a:pt x="23045" y="28972"/>
                </a:lnTo>
                <a:lnTo>
                  <a:pt x="22849" y="28542"/>
                </a:lnTo>
                <a:lnTo>
                  <a:pt x="22769" y="28268"/>
                </a:lnTo>
                <a:lnTo>
                  <a:pt x="22522" y="27680"/>
                </a:lnTo>
                <a:lnTo>
                  <a:pt x="22416" y="27289"/>
                </a:lnTo>
                <a:lnTo>
                  <a:pt x="11166" y="26780"/>
                </a:lnTo>
                <a:lnTo>
                  <a:pt x="10223" y="26584"/>
                </a:lnTo>
                <a:close/>
              </a:path>
              <a:path w="38735" h="46354">
                <a:moveTo>
                  <a:pt x="8095" y="31008"/>
                </a:moveTo>
                <a:lnTo>
                  <a:pt x="0" y="37781"/>
                </a:lnTo>
                <a:lnTo>
                  <a:pt x="275" y="37938"/>
                </a:lnTo>
                <a:lnTo>
                  <a:pt x="436" y="37977"/>
                </a:lnTo>
                <a:lnTo>
                  <a:pt x="1200" y="38487"/>
                </a:lnTo>
                <a:lnTo>
                  <a:pt x="1648" y="38800"/>
                </a:lnTo>
                <a:lnTo>
                  <a:pt x="1805" y="38957"/>
                </a:lnTo>
                <a:lnTo>
                  <a:pt x="2242" y="39270"/>
                </a:lnTo>
                <a:lnTo>
                  <a:pt x="2437" y="39466"/>
                </a:lnTo>
                <a:lnTo>
                  <a:pt x="2679" y="39622"/>
                </a:lnTo>
                <a:lnTo>
                  <a:pt x="2828" y="39818"/>
                </a:lnTo>
                <a:lnTo>
                  <a:pt x="22648" y="39779"/>
                </a:lnTo>
                <a:lnTo>
                  <a:pt x="17421" y="38918"/>
                </a:lnTo>
                <a:lnTo>
                  <a:pt x="14627" y="38408"/>
                </a:lnTo>
                <a:lnTo>
                  <a:pt x="9084" y="37234"/>
                </a:lnTo>
                <a:lnTo>
                  <a:pt x="7750" y="36881"/>
                </a:lnTo>
                <a:lnTo>
                  <a:pt x="6405" y="36569"/>
                </a:lnTo>
                <a:lnTo>
                  <a:pt x="5117" y="36216"/>
                </a:lnTo>
                <a:lnTo>
                  <a:pt x="3852" y="35824"/>
                </a:lnTo>
                <a:lnTo>
                  <a:pt x="4886" y="35120"/>
                </a:lnTo>
                <a:lnTo>
                  <a:pt x="7785" y="31635"/>
                </a:lnTo>
                <a:lnTo>
                  <a:pt x="8095" y="31008"/>
                </a:lnTo>
                <a:close/>
              </a:path>
              <a:path w="38735" h="46354">
                <a:moveTo>
                  <a:pt x="7946" y="2074"/>
                </a:moveTo>
                <a:lnTo>
                  <a:pt x="11365" y="20632"/>
                </a:lnTo>
                <a:lnTo>
                  <a:pt x="11051" y="23256"/>
                </a:lnTo>
                <a:lnTo>
                  <a:pt x="10740" y="24705"/>
                </a:lnTo>
                <a:lnTo>
                  <a:pt x="10223" y="26584"/>
                </a:lnTo>
                <a:lnTo>
                  <a:pt x="11166" y="26780"/>
                </a:lnTo>
                <a:lnTo>
                  <a:pt x="18870" y="27289"/>
                </a:lnTo>
                <a:lnTo>
                  <a:pt x="20250" y="27250"/>
                </a:lnTo>
                <a:lnTo>
                  <a:pt x="21423" y="27172"/>
                </a:lnTo>
                <a:lnTo>
                  <a:pt x="22332" y="27054"/>
                </a:lnTo>
                <a:lnTo>
                  <a:pt x="22021" y="25879"/>
                </a:lnTo>
                <a:lnTo>
                  <a:pt x="21780" y="24705"/>
                </a:lnTo>
                <a:lnTo>
                  <a:pt x="21616" y="23256"/>
                </a:lnTo>
                <a:lnTo>
                  <a:pt x="21584" y="20632"/>
                </a:lnTo>
                <a:lnTo>
                  <a:pt x="21826" y="18988"/>
                </a:lnTo>
                <a:lnTo>
                  <a:pt x="21975" y="18284"/>
                </a:lnTo>
                <a:lnTo>
                  <a:pt x="22297" y="17108"/>
                </a:lnTo>
                <a:lnTo>
                  <a:pt x="22884" y="15661"/>
                </a:lnTo>
                <a:lnTo>
                  <a:pt x="23294" y="14955"/>
                </a:lnTo>
                <a:lnTo>
                  <a:pt x="23597" y="14329"/>
                </a:lnTo>
                <a:lnTo>
                  <a:pt x="25437" y="4032"/>
                </a:lnTo>
                <a:lnTo>
                  <a:pt x="25241" y="2661"/>
                </a:lnTo>
                <a:lnTo>
                  <a:pt x="25161" y="2387"/>
                </a:lnTo>
                <a:lnTo>
                  <a:pt x="24920" y="2114"/>
                </a:lnTo>
                <a:lnTo>
                  <a:pt x="8774" y="2114"/>
                </a:lnTo>
                <a:lnTo>
                  <a:pt x="7946" y="2074"/>
                </a:lnTo>
                <a:close/>
              </a:path>
              <a:path w="38735" h="46354">
                <a:moveTo>
                  <a:pt x="22332" y="27054"/>
                </a:moveTo>
                <a:lnTo>
                  <a:pt x="21423" y="27172"/>
                </a:lnTo>
                <a:lnTo>
                  <a:pt x="20250" y="27250"/>
                </a:lnTo>
                <a:lnTo>
                  <a:pt x="18870" y="27289"/>
                </a:lnTo>
                <a:lnTo>
                  <a:pt x="22416" y="27289"/>
                </a:lnTo>
                <a:lnTo>
                  <a:pt x="22332" y="27054"/>
                </a:lnTo>
                <a:close/>
              </a:path>
              <a:path w="38735" h="46354">
                <a:moveTo>
                  <a:pt x="19813" y="0"/>
                </a:moveTo>
                <a:lnTo>
                  <a:pt x="15133" y="1252"/>
                </a:lnTo>
                <a:lnTo>
                  <a:pt x="14190" y="1565"/>
                </a:lnTo>
                <a:lnTo>
                  <a:pt x="13684" y="1683"/>
                </a:lnTo>
                <a:lnTo>
                  <a:pt x="12661" y="1879"/>
                </a:lnTo>
                <a:lnTo>
                  <a:pt x="11683" y="2035"/>
                </a:lnTo>
                <a:lnTo>
                  <a:pt x="9717" y="2114"/>
                </a:lnTo>
                <a:lnTo>
                  <a:pt x="24920" y="2114"/>
                </a:lnTo>
                <a:lnTo>
                  <a:pt x="20561" y="38"/>
                </a:lnTo>
                <a:lnTo>
                  <a:pt x="19813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20983" y="567377"/>
            <a:ext cx="60960" cy="71755"/>
          </a:xfrm>
          <a:custGeom>
            <a:avLst/>
            <a:gdLst/>
            <a:ahLst/>
            <a:cxnLst/>
            <a:rect l="l" t="t" r="r" b="b"/>
            <a:pathLst>
              <a:path w="60960" h="71754">
                <a:moveTo>
                  <a:pt x="33347" y="64769"/>
                </a:moveTo>
                <a:lnTo>
                  <a:pt x="27921" y="64769"/>
                </a:lnTo>
                <a:lnTo>
                  <a:pt x="28277" y="65023"/>
                </a:lnTo>
                <a:lnTo>
                  <a:pt x="34406" y="69595"/>
                </a:lnTo>
                <a:lnTo>
                  <a:pt x="34993" y="69976"/>
                </a:lnTo>
                <a:lnTo>
                  <a:pt x="36131" y="70484"/>
                </a:lnTo>
                <a:lnTo>
                  <a:pt x="36683" y="70611"/>
                </a:lnTo>
                <a:lnTo>
                  <a:pt x="37672" y="70992"/>
                </a:lnTo>
                <a:lnTo>
                  <a:pt x="38144" y="71119"/>
                </a:lnTo>
                <a:lnTo>
                  <a:pt x="39006" y="71246"/>
                </a:lnTo>
                <a:lnTo>
                  <a:pt x="41410" y="71246"/>
                </a:lnTo>
                <a:lnTo>
                  <a:pt x="41690" y="71143"/>
                </a:lnTo>
                <a:lnTo>
                  <a:pt x="41410" y="71119"/>
                </a:lnTo>
                <a:lnTo>
                  <a:pt x="42146" y="70992"/>
                </a:lnTo>
                <a:lnTo>
                  <a:pt x="45622" y="70992"/>
                </a:lnTo>
                <a:lnTo>
                  <a:pt x="46987" y="70865"/>
                </a:lnTo>
                <a:lnTo>
                  <a:pt x="49345" y="70484"/>
                </a:lnTo>
                <a:lnTo>
                  <a:pt x="51311" y="69976"/>
                </a:lnTo>
                <a:lnTo>
                  <a:pt x="51472" y="69976"/>
                </a:lnTo>
                <a:lnTo>
                  <a:pt x="51667" y="69849"/>
                </a:lnTo>
                <a:lnTo>
                  <a:pt x="52530" y="69595"/>
                </a:lnTo>
                <a:lnTo>
                  <a:pt x="53944" y="69087"/>
                </a:lnTo>
                <a:lnTo>
                  <a:pt x="55600" y="68325"/>
                </a:lnTo>
                <a:lnTo>
                  <a:pt x="57123" y="67818"/>
                </a:lnTo>
                <a:lnTo>
                  <a:pt x="39719" y="67817"/>
                </a:lnTo>
                <a:lnTo>
                  <a:pt x="38144" y="67436"/>
                </a:lnTo>
                <a:lnTo>
                  <a:pt x="37902" y="67331"/>
                </a:lnTo>
                <a:lnTo>
                  <a:pt x="37396" y="67182"/>
                </a:lnTo>
                <a:lnTo>
                  <a:pt x="36603" y="66801"/>
                </a:lnTo>
                <a:lnTo>
                  <a:pt x="36325" y="66641"/>
                </a:lnTo>
                <a:lnTo>
                  <a:pt x="35821" y="66420"/>
                </a:lnTo>
                <a:lnTo>
                  <a:pt x="34912" y="65912"/>
                </a:lnTo>
                <a:lnTo>
                  <a:pt x="34159" y="65361"/>
                </a:lnTo>
                <a:lnTo>
                  <a:pt x="33820" y="65150"/>
                </a:lnTo>
                <a:lnTo>
                  <a:pt x="33347" y="64769"/>
                </a:lnTo>
                <a:close/>
              </a:path>
              <a:path w="60960" h="71754">
                <a:moveTo>
                  <a:pt x="45622" y="70992"/>
                </a:moveTo>
                <a:lnTo>
                  <a:pt x="42146" y="70992"/>
                </a:lnTo>
                <a:lnTo>
                  <a:pt x="41996" y="71119"/>
                </a:lnTo>
                <a:lnTo>
                  <a:pt x="41755" y="71119"/>
                </a:lnTo>
                <a:lnTo>
                  <a:pt x="42893" y="71246"/>
                </a:lnTo>
                <a:lnTo>
                  <a:pt x="45622" y="70992"/>
                </a:lnTo>
                <a:close/>
              </a:path>
              <a:path w="60960" h="71754">
                <a:moveTo>
                  <a:pt x="54416" y="51562"/>
                </a:moveTo>
                <a:lnTo>
                  <a:pt x="30474" y="62356"/>
                </a:lnTo>
                <a:lnTo>
                  <a:pt x="31701" y="63499"/>
                </a:lnTo>
                <a:lnTo>
                  <a:pt x="40616" y="67817"/>
                </a:lnTo>
                <a:lnTo>
                  <a:pt x="40858" y="67690"/>
                </a:lnTo>
                <a:lnTo>
                  <a:pt x="57504" y="67691"/>
                </a:lnTo>
                <a:lnTo>
                  <a:pt x="59407" y="67056"/>
                </a:lnTo>
                <a:lnTo>
                  <a:pt x="59835" y="66641"/>
                </a:lnTo>
                <a:lnTo>
                  <a:pt x="60200" y="66167"/>
                </a:lnTo>
                <a:lnTo>
                  <a:pt x="58659" y="64262"/>
                </a:lnTo>
                <a:lnTo>
                  <a:pt x="58544" y="64008"/>
                </a:lnTo>
                <a:lnTo>
                  <a:pt x="54611" y="53086"/>
                </a:lnTo>
                <a:lnTo>
                  <a:pt x="54416" y="51562"/>
                </a:lnTo>
                <a:close/>
              </a:path>
              <a:path w="60960" h="71754">
                <a:moveTo>
                  <a:pt x="57504" y="67691"/>
                </a:moveTo>
                <a:lnTo>
                  <a:pt x="40858" y="67690"/>
                </a:lnTo>
                <a:lnTo>
                  <a:pt x="40616" y="67817"/>
                </a:lnTo>
                <a:lnTo>
                  <a:pt x="57123" y="67818"/>
                </a:lnTo>
                <a:lnTo>
                  <a:pt x="57504" y="67691"/>
                </a:lnTo>
                <a:close/>
              </a:path>
              <a:path w="60960" h="71754">
                <a:moveTo>
                  <a:pt x="28143" y="64984"/>
                </a:moveTo>
                <a:lnTo>
                  <a:pt x="28277" y="65023"/>
                </a:lnTo>
                <a:lnTo>
                  <a:pt x="28143" y="64984"/>
                </a:lnTo>
                <a:close/>
              </a:path>
              <a:path w="60960" h="71754">
                <a:moveTo>
                  <a:pt x="21791" y="2285"/>
                </a:moveTo>
                <a:lnTo>
                  <a:pt x="20492" y="2285"/>
                </a:lnTo>
                <a:lnTo>
                  <a:pt x="18997" y="2793"/>
                </a:lnTo>
                <a:lnTo>
                  <a:pt x="18008" y="3428"/>
                </a:lnTo>
                <a:lnTo>
                  <a:pt x="17697" y="3555"/>
                </a:lnTo>
                <a:lnTo>
                  <a:pt x="14156" y="12064"/>
                </a:lnTo>
                <a:lnTo>
                  <a:pt x="14006" y="12953"/>
                </a:lnTo>
                <a:lnTo>
                  <a:pt x="12109" y="18160"/>
                </a:lnTo>
                <a:lnTo>
                  <a:pt x="5312" y="23367"/>
                </a:lnTo>
                <a:lnTo>
                  <a:pt x="5151" y="23494"/>
                </a:lnTo>
                <a:lnTo>
                  <a:pt x="0" y="33273"/>
                </a:lnTo>
                <a:lnTo>
                  <a:pt x="356" y="34670"/>
                </a:lnTo>
                <a:lnTo>
                  <a:pt x="2403" y="37972"/>
                </a:lnTo>
                <a:lnTo>
                  <a:pt x="2794" y="38480"/>
                </a:lnTo>
                <a:lnTo>
                  <a:pt x="4093" y="39750"/>
                </a:lnTo>
                <a:lnTo>
                  <a:pt x="5002" y="40512"/>
                </a:lnTo>
                <a:lnTo>
                  <a:pt x="5864" y="41147"/>
                </a:lnTo>
                <a:lnTo>
                  <a:pt x="7589" y="42163"/>
                </a:lnTo>
                <a:lnTo>
                  <a:pt x="8383" y="42671"/>
                </a:lnTo>
                <a:lnTo>
                  <a:pt x="9130" y="42925"/>
                </a:lnTo>
                <a:lnTo>
                  <a:pt x="11327" y="43814"/>
                </a:lnTo>
                <a:lnTo>
                  <a:pt x="12707" y="44068"/>
                </a:lnTo>
                <a:lnTo>
                  <a:pt x="20135" y="53085"/>
                </a:lnTo>
                <a:lnTo>
                  <a:pt x="21193" y="55752"/>
                </a:lnTo>
                <a:lnTo>
                  <a:pt x="26256" y="63499"/>
                </a:lnTo>
                <a:lnTo>
                  <a:pt x="26587" y="63880"/>
                </a:lnTo>
                <a:lnTo>
                  <a:pt x="27093" y="64261"/>
                </a:lnTo>
                <a:lnTo>
                  <a:pt x="27840" y="64896"/>
                </a:lnTo>
                <a:lnTo>
                  <a:pt x="28143" y="64984"/>
                </a:lnTo>
                <a:lnTo>
                  <a:pt x="27921" y="64769"/>
                </a:lnTo>
                <a:lnTo>
                  <a:pt x="33347" y="64769"/>
                </a:lnTo>
                <a:lnTo>
                  <a:pt x="31532" y="63372"/>
                </a:lnTo>
                <a:lnTo>
                  <a:pt x="29968" y="61975"/>
                </a:lnTo>
                <a:lnTo>
                  <a:pt x="29726" y="61848"/>
                </a:lnTo>
                <a:lnTo>
                  <a:pt x="29174" y="61467"/>
                </a:lnTo>
                <a:lnTo>
                  <a:pt x="22412" y="48513"/>
                </a:lnTo>
                <a:lnTo>
                  <a:pt x="21630" y="47116"/>
                </a:lnTo>
                <a:lnTo>
                  <a:pt x="20963" y="46100"/>
                </a:lnTo>
                <a:lnTo>
                  <a:pt x="20101" y="44957"/>
                </a:lnTo>
                <a:lnTo>
                  <a:pt x="19583" y="44322"/>
                </a:lnTo>
                <a:lnTo>
                  <a:pt x="18997" y="43814"/>
                </a:lnTo>
                <a:lnTo>
                  <a:pt x="18364" y="43179"/>
                </a:lnTo>
                <a:lnTo>
                  <a:pt x="17663" y="42671"/>
                </a:lnTo>
                <a:lnTo>
                  <a:pt x="16915" y="42163"/>
                </a:lnTo>
                <a:lnTo>
                  <a:pt x="16295" y="41782"/>
                </a:lnTo>
                <a:lnTo>
                  <a:pt x="16122" y="41782"/>
                </a:lnTo>
                <a:lnTo>
                  <a:pt x="22654" y="36956"/>
                </a:lnTo>
                <a:lnTo>
                  <a:pt x="23275" y="36321"/>
                </a:lnTo>
                <a:lnTo>
                  <a:pt x="23873" y="35432"/>
                </a:lnTo>
                <a:lnTo>
                  <a:pt x="24425" y="34670"/>
                </a:lnTo>
                <a:lnTo>
                  <a:pt x="24965" y="33781"/>
                </a:lnTo>
                <a:lnTo>
                  <a:pt x="27477" y="24383"/>
                </a:lnTo>
                <a:lnTo>
                  <a:pt x="27380" y="19684"/>
                </a:lnTo>
                <a:lnTo>
                  <a:pt x="24068" y="6095"/>
                </a:lnTo>
                <a:lnTo>
                  <a:pt x="25839" y="6095"/>
                </a:lnTo>
                <a:lnTo>
                  <a:pt x="27806" y="5968"/>
                </a:lnTo>
                <a:lnTo>
                  <a:pt x="28783" y="5841"/>
                </a:lnTo>
                <a:lnTo>
                  <a:pt x="29807" y="5587"/>
                </a:lnTo>
                <a:lnTo>
                  <a:pt x="30313" y="5587"/>
                </a:lnTo>
                <a:lnTo>
                  <a:pt x="32797" y="4571"/>
                </a:lnTo>
                <a:lnTo>
                  <a:pt x="33268" y="4444"/>
                </a:lnTo>
                <a:lnTo>
                  <a:pt x="33854" y="4190"/>
                </a:lnTo>
                <a:lnTo>
                  <a:pt x="35188" y="4063"/>
                </a:lnTo>
                <a:lnTo>
                  <a:pt x="35936" y="3936"/>
                </a:lnTo>
                <a:lnTo>
                  <a:pt x="47795" y="3937"/>
                </a:lnTo>
                <a:lnTo>
                  <a:pt x="47148" y="3556"/>
                </a:lnTo>
                <a:lnTo>
                  <a:pt x="46205" y="3048"/>
                </a:lnTo>
                <a:lnTo>
                  <a:pt x="45101" y="2540"/>
                </a:lnTo>
                <a:lnTo>
                  <a:pt x="24816" y="2539"/>
                </a:lnTo>
                <a:lnTo>
                  <a:pt x="22930" y="2412"/>
                </a:lnTo>
                <a:lnTo>
                  <a:pt x="21791" y="2285"/>
                </a:lnTo>
                <a:close/>
              </a:path>
              <a:path w="60960" h="71754">
                <a:moveTo>
                  <a:pt x="47795" y="3937"/>
                </a:moveTo>
                <a:lnTo>
                  <a:pt x="35936" y="3936"/>
                </a:lnTo>
                <a:lnTo>
                  <a:pt x="37477" y="4063"/>
                </a:lnTo>
                <a:lnTo>
                  <a:pt x="39041" y="4572"/>
                </a:lnTo>
                <a:lnTo>
                  <a:pt x="41627" y="10668"/>
                </a:lnTo>
                <a:lnTo>
                  <a:pt x="41508" y="12065"/>
                </a:lnTo>
                <a:lnTo>
                  <a:pt x="38954" y="19811"/>
                </a:lnTo>
                <a:lnTo>
                  <a:pt x="38374" y="21208"/>
                </a:lnTo>
                <a:lnTo>
                  <a:pt x="38152" y="22097"/>
                </a:lnTo>
                <a:lnTo>
                  <a:pt x="37813" y="23748"/>
                </a:lnTo>
                <a:lnTo>
                  <a:pt x="37707" y="26923"/>
                </a:lnTo>
                <a:lnTo>
                  <a:pt x="37828" y="28066"/>
                </a:lnTo>
                <a:lnTo>
                  <a:pt x="43296" y="39115"/>
                </a:lnTo>
                <a:lnTo>
                  <a:pt x="44549" y="40131"/>
                </a:lnTo>
                <a:lnTo>
                  <a:pt x="46953" y="41782"/>
                </a:lnTo>
                <a:lnTo>
                  <a:pt x="48839" y="42925"/>
                </a:lnTo>
                <a:lnTo>
                  <a:pt x="49816" y="43560"/>
                </a:lnTo>
                <a:lnTo>
                  <a:pt x="53082" y="45085"/>
                </a:lnTo>
                <a:lnTo>
                  <a:pt x="54255" y="45593"/>
                </a:lnTo>
                <a:lnTo>
                  <a:pt x="54364" y="43180"/>
                </a:lnTo>
                <a:lnTo>
                  <a:pt x="54744" y="39751"/>
                </a:lnTo>
                <a:lnTo>
                  <a:pt x="59533" y="21209"/>
                </a:lnTo>
                <a:lnTo>
                  <a:pt x="59683" y="20701"/>
                </a:lnTo>
                <a:lnTo>
                  <a:pt x="48793" y="4572"/>
                </a:lnTo>
                <a:lnTo>
                  <a:pt x="47795" y="3937"/>
                </a:lnTo>
                <a:close/>
              </a:path>
              <a:path w="60960" h="71754">
                <a:moveTo>
                  <a:pt x="16216" y="41734"/>
                </a:moveTo>
                <a:close/>
              </a:path>
              <a:path w="60960" h="71754">
                <a:moveTo>
                  <a:pt x="16369" y="41655"/>
                </a:moveTo>
                <a:lnTo>
                  <a:pt x="16122" y="41655"/>
                </a:lnTo>
                <a:lnTo>
                  <a:pt x="16369" y="41655"/>
                </a:lnTo>
                <a:close/>
              </a:path>
              <a:path w="60960" h="71754">
                <a:moveTo>
                  <a:pt x="60402" y="20701"/>
                </a:moveTo>
                <a:lnTo>
                  <a:pt x="59683" y="20701"/>
                </a:lnTo>
                <a:lnTo>
                  <a:pt x="60476" y="20828"/>
                </a:lnTo>
                <a:lnTo>
                  <a:pt x="60402" y="20701"/>
                </a:lnTo>
                <a:close/>
              </a:path>
              <a:path w="60960" h="71754">
                <a:moveTo>
                  <a:pt x="36488" y="380"/>
                </a:moveTo>
                <a:lnTo>
                  <a:pt x="30117" y="1904"/>
                </a:lnTo>
                <a:lnTo>
                  <a:pt x="28703" y="2285"/>
                </a:lnTo>
                <a:lnTo>
                  <a:pt x="27058" y="2539"/>
                </a:lnTo>
                <a:lnTo>
                  <a:pt x="45101" y="2540"/>
                </a:lnTo>
                <a:lnTo>
                  <a:pt x="44273" y="2159"/>
                </a:lnTo>
                <a:lnTo>
                  <a:pt x="42307" y="1397"/>
                </a:lnTo>
                <a:lnTo>
                  <a:pt x="39185" y="508"/>
                </a:lnTo>
                <a:lnTo>
                  <a:pt x="37040" y="507"/>
                </a:lnTo>
                <a:lnTo>
                  <a:pt x="36488" y="380"/>
                </a:lnTo>
                <a:close/>
              </a:path>
              <a:path w="60960" h="71754">
                <a:moveTo>
                  <a:pt x="37040" y="0"/>
                </a:moveTo>
                <a:lnTo>
                  <a:pt x="37546" y="508"/>
                </a:lnTo>
                <a:lnTo>
                  <a:pt x="39185" y="508"/>
                </a:lnTo>
                <a:lnTo>
                  <a:pt x="38293" y="254"/>
                </a:lnTo>
                <a:lnTo>
                  <a:pt x="37040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15154" y="589252"/>
            <a:ext cx="69215" cy="53975"/>
          </a:xfrm>
          <a:custGeom>
            <a:avLst/>
            <a:gdLst/>
            <a:ahLst/>
            <a:cxnLst/>
            <a:rect l="l" t="t" r="r" b="b"/>
            <a:pathLst>
              <a:path w="69214" h="53975">
                <a:moveTo>
                  <a:pt x="10627" y="1617"/>
                </a:moveTo>
                <a:lnTo>
                  <a:pt x="0" y="14955"/>
                </a:lnTo>
                <a:lnTo>
                  <a:pt x="217" y="15817"/>
                </a:lnTo>
                <a:lnTo>
                  <a:pt x="286" y="16169"/>
                </a:lnTo>
                <a:lnTo>
                  <a:pt x="9141" y="28072"/>
                </a:lnTo>
                <a:lnTo>
                  <a:pt x="10084" y="28776"/>
                </a:lnTo>
                <a:lnTo>
                  <a:pt x="18214" y="44243"/>
                </a:lnTo>
                <a:lnTo>
                  <a:pt x="18536" y="45731"/>
                </a:lnTo>
                <a:lnTo>
                  <a:pt x="23527" y="51329"/>
                </a:lnTo>
                <a:lnTo>
                  <a:pt x="23964" y="51565"/>
                </a:lnTo>
                <a:lnTo>
                  <a:pt x="25252" y="51995"/>
                </a:lnTo>
                <a:lnTo>
                  <a:pt x="26000" y="52191"/>
                </a:lnTo>
                <a:lnTo>
                  <a:pt x="27138" y="52386"/>
                </a:lnTo>
                <a:lnTo>
                  <a:pt x="27575" y="52426"/>
                </a:lnTo>
                <a:lnTo>
                  <a:pt x="29507" y="52856"/>
                </a:lnTo>
                <a:lnTo>
                  <a:pt x="39017" y="53679"/>
                </a:lnTo>
                <a:lnTo>
                  <a:pt x="40869" y="53639"/>
                </a:lnTo>
                <a:lnTo>
                  <a:pt x="62582" y="49371"/>
                </a:lnTo>
                <a:lnTo>
                  <a:pt x="45584" y="49371"/>
                </a:lnTo>
                <a:lnTo>
                  <a:pt x="44836" y="49294"/>
                </a:lnTo>
                <a:lnTo>
                  <a:pt x="36855" y="45496"/>
                </a:lnTo>
                <a:lnTo>
                  <a:pt x="36108" y="44947"/>
                </a:lnTo>
                <a:lnTo>
                  <a:pt x="35238" y="44243"/>
                </a:lnTo>
                <a:lnTo>
                  <a:pt x="34532" y="43617"/>
                </a:lnTo>
                <a:lnTo>
                  <a:pt x="33929" y="43042"/>
                </a:lnTo>
                <a:lnTo>
                  <a:pt x="33649" y="42872"/>
                </a:lnTo>
                <a:lnTo>
                  <a:pt x="26161" y="31557"/>
                </a:lnTo>
                <a:lnTo>
                  <a:pt x="25804" y="30617"/>
                </a:lnTo>
                <a:lnTo>
                  <a:pt x="25183" y="28581"/>
                </a:lnTo>
                <a:lnTo>
                  <a:pt x="25057" y="28307"/>
                </a:lnTo>
                <a:lnTo>
                  <a:pt x="24907" y="27759"/>
                </a:lnTo>
                <a:lnTo>
                  <a:pt x="17156" y="21846"/>
                </a:lnTo>
                <a:lnTo>
                  <a:pt x="15627" y="21299"/>
                </a:lnTo>
                <a:lnTo>
                  <a:pt x="8233" y="15974"/>
                </a:lnTo>
                <a:lnTo>
                  <a:pt x="7796" y="15465"/>
                </a:lnTo>
                <a:lnTo>
                  <a:pt x="5760" y="10570"/>
                </a:lnTo>
                <a:lnTo>
                  <a:pt x="5860" y="7987"/>
                </a:lnTo>
                <a:lnTo>
                  <a:pt x="5990" y="7321"/>
                </a:lnTo>
                <a:lnTo>
                  <a:pt x="6151" y="6891"/>
                </a:lnTo>
                <a:lnTo>
                  <a:pt x="6266" y="6460"/>
                </a:lnTo>
                <a:lnTo>
                  <a:pt x="9417" y="2426"/>
                </a:lnTo>
                <a:lnTo>
                  <a:pt x="10627" y="1617"/>
                </a:lnTo>
                <a:close/>
              </a:path>
              <a:path w="69214" h="53975">
                <a:moveTo>
                  <a:pt x="47551" y="49222"/>
                </a:moveTo>
                <a:lnTo>
                  <a:pt x="47240" y="49294"/>
                </a:lnTo>
                <a:lnTo>
                  <a:pt x="46216" y="49371"/>
                </a:lnTo>
                <a:lnTo>
                  <a:pt x="62582" y="49371"/>
                </a:lnTo>
                <a:lnTo>
                  <a:pt x="62913" y="49254"/>
                </a:lnTo>
                <a:lnTo>
                  <a:pt x="48803" y="49254"/>
                </a:lnTo>
                <a:lnTo>
                  <a:pt x="47551" y="49222"/>
                </a:lnTo>
                <a:close/>
              </a:path>
              <a:path w="69214" h="53975">
                <a:moveTo>
                  <a:pt x="66030" y="44243"/>
                </a:moveTo>
                <a:lnTo>
                  <a:pt x="65639" y="44752"/>
                </a:lnTo>
                <a:lnTo>
                  <a:pt x="65236" y="45104"/>
                </a:lnTo>
                <a:lnTo>
                  <a:pt x="61430" y="46357"/>
                </a:lnTo>
                <a:lnTo>
                  <a:pt x="60235" y="46944"/>
                </a:lnTo>
                <a:lnTo>
                  <a:pt x="48803" y="49254"/>
                </a:lnTo>
                <a:lnTo>
                  <a:pt x="62913" y="49254"/>
                </a:lnTo>
                <a:lnTo>
                  <a:pt x="65236" y="48392"/>
                </a:lnTo>
                <a:lnTo>
                  <a:pt x="66731" y="47806"/>
                </a:lnTo>
                <a:lnTo>
                  <a:pt x="68778" y="46866"/>
                </a:lnTo>
                <a:lnTo>
                  <a:pt x="68031" y="46239"/>
                </a:lnTo>
                <a:lnTo>
                  <a:pt x="67210" y="45496"/>
                </a:lnTo>
                <a:lnTo>
                  <a:pt x="66651" y="44947"/>
                </a:lnTo>
                <a:lnTo>
                  <a:pt x="66030" y="44243"/>
                </a:lnTo>
                <a:close/>
              </a:path>
              <a:path w="69214" h="53975">
                <a:moveTo>
                  <a:pt x="47975" y="49059"/>
                </a:moveTo>
                <a:lnTo>
                  <a:pt x="47240" y="49215"/>
                </a:lnTo>
                <a:lnTo>
                  <a:pt x="47585" y="49215"/>
                </a:lnTo>
                <a:lnTo>
                  <a:pt x="47975" y="49059"/>
                </a:lnTo>
                <a:close/>
              </a:path>
              <a:path w="69214" h="53975">
                <a:moveTo>
                  <a:pt x="33750" y="42872"/>
                </a:moveTo>
                <a:lnTo>
                  <a:pt x="33929" y="43042"/>
                </a:lnTo>
                <a:lnTo>
                  <a:pt x="34107" y="43146"/>
                </a:lnTo>
                <a:lnTo>
                  <a:pt x="33750" y="42872"/>
                </a:lnTo>
                <a:close/>
              </a:path>
              <a:path w="69214" h="53975">
                <a:moveTo>
                  <a:pt x="13465" y="0"/>
                </a:moveTo>
                <a:lnTo>
                  <a:pt x="12798" y="351"/>
                </a:lnTo>
                <a:lnTo>
                  <a:pt x="10720" y="1563"/>
                </a:lnTo>
                <a:lnTo>
                  <a:pt x="10981" y="1526"/>
                </a:lnTo>
                <a:lnTo>
                  <a:pt x="11142" y="1448"/>
                </a:lnTo>
                <a:lnTo>
                  <a:pt x="11579" y="1291"/>
                </a:lnTo>
                <a:lnTo>
                  <a:pt x="12246" y="1016"/>
                </a:lnTo>
                <a:lnTo>
                  <a:pt x="13074" y="586"/>
                </a:lnTo>
                <a:lnTo>
                  <a:pt x="13465" y="0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74894" y="615954"/>
            <a:ext cx="635" cy="3175"/>
          </a:xfrm>
          <a:custGeom>
            <a:avLst/>
            <a:gdLst/>
            <a:ahLst/>
            <a:cxnLst/>
            <a:rect l="l" t="t" r="r" b="b"/>
            <a:pathLst>
              <a:path w="635" h="3175">
                <a:moveTo>
                  <a:pt x="344" y="0"/>
                </a:moveTo>
                <a:lnTo>
                  <a:pt x="0" y="79"/>
                </a:lnTo>
                <a:lnTo>
                  <a:pt x="0" y="2937"/>
                </a:lnTo>
                <a:lnTo>
                  <a:pt x="505" y="2858"/>
                </a:lnTo>
                <a:lnTo>
                  <a:pt x="390" y="1409"/>
                </a:lnTo>
                <a:lnTo>
                  <a:pt x="344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74342" y="61595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896" y="0"/>
                </a:moveTo>
                <a:lnTo>
                  <a:pt x="0" y="156"/>
                </a:lnTo>
                <a:lnTo>
                  <a:pt x="0" y="3054"/>
                </a:lnTo>
                <a:lnTo>
                  <a:pt x="551" y="2937"/>
                </a:lnTo>
                <a:lnTo>
                  <a:pt x="1057" y="2858"/>
                </a:lnTo>
                <a:lnTo>
                  <a:pt x="942" y="1409"/>
                </a:lnTo>
                <a:lnTo>
                  <a:pt x="896" y="0"/>
                </a:lnTo>
                <a:close/>
              </a:path>
            </a:pathLst>
          </a:custGeom>
          <a:solidFill>
            <a:srgbClr val="75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73790" y="6160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7"/>
                </a:lnTo>
                <a:lnTo>
                  <a:pt x="0" y="195"/>
                </a:lnTo>
                <a:lnTo>
                  <a:pt x="0" y="3053"/>
                </a:lnTo>
                <a:lnTo>
                  <a:pt x="551" y="2975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70C2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73284" y="61611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0" y="234"/>
                </a:lnTo>
                <a:lnTo>
                  <a:pt x="0" y="3093"/>
                </a:lnTo>
                <a:lnTo>
                  <a:pt x="540" y="2975"/>
                </a:lnTo>
                <a:lnTo>
                  <a:pt x="1057" y="2897"/>
                </a:lnTo>
                <a:lnTo>
                  <a:pt x="1057" y="0"/>
                </a:lnTo>
                <a:close/>
              </a:path>
            </a:pathLst>
          </a:custGeom>
          <a:solidFill>
            <a:srgbClr val="6CC0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72732" y="616228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551" y="116"/>
                </a:lnTo>
                <a:lnTo>
                  <a:pt x="0" y="195"/>
                </a:lnTo>
                <a:lnTo>
                  <a:pt x="0" y="3093"/>
                </a:lnTo>
                <a:lnTo>
                  <a:pt x="1057" y="2857"/>
                </a:lnTo>
                <a:lnTo>
                  <a:pt x="1057" y="0"/>
                </a:lnTo>
                <a:close/>
              </a:path>
            </a:pathLst>
          </a:custGeom>
          <a:solidFill>
            <a:srgbClr val="6ABD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72180" y="616345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79"/>
                </a:lnTo>
                <a:lnTo>
                  <a:pt x="0" y="195"/>
                </a:lnTo>
                <a:lnTo>
                  <a:pt x="0" y="3093"/>
                </a:lnTo>
                <a:lnTo>
                  <a:pt x="1103" y="2858"/>
                </a:lnTo>
                <a:lnTo>
                  <a:pt x="1103" y="0"/>
                </a:lnTo>
                <a:close/>
              </a:path>
            </a:pathLst>
          </a:custGeom>
          <a:solidFill>
            <a:srgbClr val="68B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71662" y="616424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1069" y="2897"/>
                </a:lnTo>
                <a:lnTo>
                  <a:pt x="0" y="3132"/>
                </a:lnTo>
                <a:lnTo>
                  <a:pt x="0" y="234"/>
                </a:lnTo>
                <a:lnTo>
                  <a:pt x="1069" y="0"/>
                </a:lnTo>
                <a:close/>
              </a:path>
            </a:pathLst>
          </a:custGeom>
          <a:solidFill>
            <a:srgbClr val="66B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71122" y="61654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57" y="0"/>
                </a:moveTo>
                <a:lnTo>
                  <a:pt x="1057" y="2897"/>
                </a:lnTo>
                <a:lnTo>
                  <a:pt x="0" y="3132"/>
                </a:lnTo>
                <a:lnTo>
                  <a:pt x="0" y="234"/>
                </a:lnTo>
                <a:lnTo>
                  <a:pt x="1057" y="0"/>
                </a:lnTo>
                <a:close/>
              </a:path>
            </a:pathLst>
          </a:custGeom>
          <a:solidFill>
            <a:srgbClr val="62B7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370570" y="616659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92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14"/>
                </a:lnTo>
                <a:lnTo>
                  <a:pt x="1092" y="2897"/>
                </a:lnTo>
                <a:lnTo>
                  <a:pt x="1092" y="0"/>
                </a:lnTo>
                <a:close/>
              </a:path>
            </a:pathLst>
          </a:custGeom>
          <a:solidFill>
            <a:srgbClr val="5F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70052" y="616776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551" y="117"/>
                </a:lnTo>
                <a:lnTo>
                  <a:pt x="0" y="274"/>
                </a:lnTo>
                <a:lnTo>
                  <a:pt x="0" y="3172"/>
                </a:lnTo>
                <a:lnTo>
                  <a:pt x="517" y="3054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EB1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369500" y="616933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069" y="0"/>
                </a:moveTo>
                <a:lnTo>
                  <a:pt x="0" y="234"/>
                </a:lnTo>
                <a:lnTo>
                  <a:pt x="0" y="3171"/>
                </a:lnTo>
                <a:lnTo>
                  <a:pt x="551" y="3015"/>
                </a:lnTo>
                <a:lnTo>
                  <a:pt x="1069" y="2897"/>
                </a:lnTo>
                <a:lnTo>
                  <a:pt x="1069" y="0"/>
                </a:lnTo>
                <a:close/>
              </a:path>
            </a:pathLst>
          </a:custGeom>
          <a:solidFill>
            <a:srgbClr val="5BA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68948" y="617051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51" y="116"/>
                </a:lnTo>
                <a:lnTo>
                  <a:pt x="0" y="273"/>
                </a:lnTo>
                <a:lnTo>
                  <a:pt x="0" y="3171"/>
                </a:lnTo>
                <a:lnTo>
                  <a:pt x="551" y="3053"/>
                </a:lnTo>
                <a:lnTo>
                  <a:pt x="1103" y="2897"/>
                </a:lnTo>
                <a:lnTo>
                  <a:pt x="1103" y="0"/>
                </a:lnTo>
                <a:close/>
              </a:path>
            </a:pathLst>
          </a:custGeom>
          <a:solidFill>
            <a:srgbClr val="57A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68442" y="61716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156"/>
                </a:lnTo>
                <a:lnTo>
                  <a:pt x="0" y="274"/>
                </a:lnTo>
                <a:lnTo>
                  <a:pt x="0" y="3211"/>
                </a:lnTo>
                <a:lnTo>
                  <a:pt x="505" y="3054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54A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67890" y="61732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897"/>
                </a:lnTo>
                <a:lnTo>
                  <a:pt x="0" y="3210"/>
                </a:lnTo>
                <a:lnTo>
                  <a:pt x="0" y="273"/>
                </a:lnTo>
                <a:lnTo>
                  <a:pt x="1057" y="0"/>
                </a:lnTo>
                <a:close/>
              </a:path>
            </a:pathLst>
          </a:custGeom>
          <a:solidFill>
            <a:srgbClr val="52A8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67338" y="61744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FA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366832" y="61759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AA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66280" y="61775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36"/>
                </a:lnTo>
                <a:lnTo>
                  <a:pt x="0" y="3250"/>
                </a:lnTo>
                <a:lnTo>
                  <a:pt x="0" y="313"/>
                </a:lnTo>
                <a:lnTo>
                  <a:pt x="1057" y="0"/>
                </a:lnTo>
                <a:close/>
              </a:path>
            </a:pathLst>
          </a:custGeom>
          <a:solidFill>
            <a:srgbClr val="47A1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65728" y="6179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2936"/>
                </a:lnTo>
                <a:lnTo>
                  <a:pt x="0" y="3249"/>
                </a:lnTo>
                <a:lnTo>
                  <a:pt x="0" y="312"/>
                </a:lnTo>
                <a:lnTo>
                  <a:pt x="1103" y="0"/>
                </a:lnTo>
                <a:close/>
              </a:path>
            </a:pathLst>
          </a:custGeom>
          <a:solidFill>
            <a:srgbClr val="469F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65223" y="61806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2"/>
                </a:lnTo>
                <a:lnTo>
                  <a:pt x="0" y="3288"/>
                </a:lnTo>
                <a:lnTo>
                  <a:pt x="505" y="309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49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64671" y="61822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13"/>
                </a:lnTo>
                <a:lnTo>
                  <a:pt x="0" y="3289"/>
                </a:lnTo>
                <a:lnTo>
                  <a:pt x="551" y="3132"/>
                </a:lnTo>
                <a:lnTo>
                  <a:pt x="1057" y="2936"/>
                </a:lnTo>
                <a:lnTo>
                  <a:pt x="1057" y="0"/>
                </a:lnTo>
                <a:close/>
              </a:path>
            </a:pathLst>
          </a:custGeom>
          <a:solidFill>
            <a:srgbClr val="419B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64119" y="6183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156"/>
                </a:lnTo>
                <a:lnTo>
                  <a:pt x="0" y="352"/>
                </a:lnTo>
                <a:lnTo>
                  <a:pt x="0" y="3328"/>
                </a:lnTo>
                <a:lnTo>
                  <a:pt x="551" y="3132"/>
                </a:lnTo>
                <a:lnTo>
                  <a:pt x="1103" y="2975"/>
                </a:lnTo>
                <a:lnTo>
                  <a:pt x="1103" y="0"/>
                </a:lnTo>
                <a:close/>
              </a:path>
            </a:pathLst>
          </a:custGeom>
          <a:solidFill>
            <a:srgbClr val="3E9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63613" y="61853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2975"/>
                </a:lnTo>
                <a:lnTo>
                  <a:pt x="0" y="3367"/>
                </a:lnTo>
                <a:lnTo>
                  <a:pt x="0" y="391"/>
                </a:lnTo>
                <a:lnTo>
                  <a:pt x="1057" y="0"/>
                </a:lnTo>
                <a:close/>
              </a:path>
            </a:pathLst>
          </a:custGeom>
          <a:solidFill>
            <a:srgbClr val="3C9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63061" y="61873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51" y="195"/>
                </a:lnTo>
                <a:lnTo>
                  <a:pt x="0" y="351"/>
                </a:lnTo>
                <a:lnTo>
                  <a:pt x="0" y="3367"/>
                </a:lnTo>
                <a:lnTo>
                  <a:pt x="1057" y="2975"/>
                </a:lnTo>
                <a:lnTo>
                  <a:pt x="1057" y="0"/>
                </a:lnTo>
                <a:close/>
              </a:path>
            </a:pathLst>
          </a:custGeom>
          <a:solidFill>
            <a:srgbClr val="3A94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62543" y="618930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517" y="155"/>
                </a:lnTo>
                <a:lnTo>
                  <a:pt x="0" y="351"/>
                </a:lnTo>
                <a:lnTo>
                  <a:pt x="0" y="3367"/>
                </a:lnTo>
                <a:lnTo>
                  <a:pt x="1069" y="2975"/>
                </a:lnTo>
                <a:lnTo>
                  <a:pt x="1069" y="0"/>
                </a:lnTo>
                <a:close/>
              </a:path>
            </a:pathLst>
          </a:custGeom>
          <a:solidFill>
            <a:srgbClr val="3792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61991" y="6190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69" y="0"/>
                </a:moveTo>
                <a:lnTo>
                  <a:pt x="1069" y="3015"/>
                </a:lnTo>
                <a:lnTo>
                  <a:pt x="0" y="3446"/>
                </a:lnTo>
                <a:lnTo>
                  <a:pt x="0" y="431"/>
                </a:lnTo>
                <a:lnTo>
                  <a:pt x="1069" y="0"/>
                </a:lnTo>
                <a:close/>
              </a:path>
            </a:pathLst>
          </a:custGeom>
          <a:solidFill>
            <a:srgbClr val="3591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361439" y="61928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551" y="235"/>
                </a:lnTo>
                <a:lnTo>
                  <a:pt x="0" y="430"/>
                </a:lnTo>
                <a:lnTo>
                  <a:pt x="0" y="3446"/>
                </a:lnTo>
                <a:lnTo>
                  <a:pt x="551" y="3250"/>
                </a:lnTo>
                <a:lnTo>
                  <a:pt x="1103" y="3015"/>
                </a:lnTo>
                <a:lnTo>
                  <a:pt x="1103" y="0"/>
                </a:lnTo>
                <a:close/>
              </a:path>
            </a:pathLst>
          </a:custGeom>
          <a:solidFill>
            <a:srgbClr val="338E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360933" y="6195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390"/>
                </a:lnTo>
                <a:lnTo>
                  <a:pt x="0" y="3444"/>
                </a:lnTo>
                <a:lnTo>
                  <a:pt x="505" y="3210"/>
                </a:lnTo>
                <a:lnTo>
                  <a:pt x="1057" y="3014"/>
                </a:lnTo>
                <a:lnTo>
                  <a:pt x="1057" y="0"/>
                </a:lnTo>
                <a:close/>
              </a:path>
            </a:pathLst>
          </a:custGeom>
          <a:solidFill>
            <a:srgbClr val="2E8A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60381" y="61971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1057" y="3015"/>
                </a:lnTo>
                <a:lnTo>
                  <a:pt x="0" y="3485"/>
                </a:lnTo>
                <a:lnTo>
                  <a:pt x="0" y="431"/>
                </a:lnTo>
                <a:lnTo>
                  <a:pt x="1057" y="0"/>
                </a:lnTo>
                <a:close/>
              </a:path>
            </a:pathLst>
          </a:custGeom>
          <a:solidFill>
            <a:srgbClr val="2B8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59829" y="61990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054"/>
                </a:lnTo>
                <a:lnTo>
                  <a:pt x="0" y="3523"/>
                </a:lnTo>
                <a:lnTo>
                  <a:pt x="0" y="470"/>
                </a:lnTo>
                <a:lnTo>
                  <a:pt x="1103" y="0"/>
                </a:lnTo>
                <a:close/>
              </a:path>
            </a:pathLst>
          </a:custGeom>
          <a:solidFill>
            <a:srgbClr val="2A85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59323" y="62014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05" y="328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584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358771" y="62037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469"/>
                </a:lnTo>
                <a:lnTo>
                  <a:pt x="0" y="3562"/>
                </a:lnTo>
                <a:lnTo>
                  <a:pt x="551" y="3328"/>
                </a:lnTo>
                <a:lnTo>
                  <a:pt x="1057" y="3053"/>
                </a:lnTo>
                <a:lnTo>
                  <a:pt x="1057" y="0"/>
                </a:lnTo>
                <a:close/>
              </a:path>
            </a:pathLst>
          </a:custGeom>
          <a:solidFill>
            <a:srgbClr val="2382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358219" y="620614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0" y="469"/>
                </a:lnTo>
                <a:lnTo>
                  <a:pt x="0" y="3601"/>
                </a:lnTo>
                <a:lnTo>
                  <a:pt x="551" y="3328"/>
                </a:lnTo>
                <a:lnTo>
                  <a:pt x="1103" y="3093"/>
                </a:lnTo>
                <a:lnTo>
                  <a:pt x="1103" y="0"/>
                </a:lnTo>
                <a:close/>
              </a:path>
            </a:pathLst>
          </a:custGeom>
          <a:solidFill>
            <a:srgbClr val="1F81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57713" y="6208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505" y="234"/>
                </a:lnTo>
                <a:lnTo>
                  <a:pt x="0" y="508"/>
                </a:lnTo>
                <a:lnTo>
                  <a:pt x="0" y="3680"/>
                </a:lnTo>
                <a:lnTo>
                  <a:pt x="505" y="3367"/>
                </a:lnTo>
                <a:lnTo>
                  <a:pt x="1057" y="3093"/>
                </a:lnTo>
                <a:lnTo>
                  <a:pt x="1057" y="0"/>
                </a:lnTo>
                <a:close/>
              </a:path>
            </a:pathLst>
          </a:custGeom>
          <a:solidFill>
            <a:srgbClr val="1C7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57161" y="62108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057" y="0"/>
                </a:moveTo>
                <a:lnTo>
                  <a:pt x="0" y="548"/>
                </a:lnTo>
                <a:lnTo>
                  <a:pt x="0" y="3719"/>
                </a:lnTo>
                <a:lnTo>
                  <a:pt x="551" y="3446"/>
                </a:lnTo>
                <a:lnTo>
                  <a:pt x="1057" y="3132"/>
                </a:lnTo>
                <a:lnTo>
                  <a:pt x="1057" y="0"/>
                </a:lnTo>
                <a:close/>
              </a:path>
            </a:pathLst>
          </a:custGeom>
          <a:solidFill>
            <a:srgbClr val="167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56609" y="62135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1103" y="0"/>
                </a:moveTo>
                <a:lnTo>
                  <a:pt x="1103" y="3172"/>
                </a:lnTo>
                <a:lnTo>
                  <a:pt x="0" y="3798"/>
                </a:lnTo>
                <a:lnTo>
                  <a:pt x="0" y="548"/>
                </a:lnTo>
                <a:lnTo>
                  <a:pt x="1103" y="0"/>
                </a:lnTo>
                <a:close/>
              </a:path>
            </a:pathLst>
          </a:custGeom>
          <a:solidFill>
            <a:srgbClr val="0F7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56103" y="6216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505" y="273"/>
                </a:lnTo>
                <a:lnTo>
                  <a:pt x="0" y="586"/>
                </a:lnTo>
                <a:lnTo>
                  <a:pt x="0" y="3836"/>
                </a:lnTo>
                <a:lnTo>
                  <a:pt x="1057" y="3171"/>
                </a:lnTo>
                <a:lnTo>
                  <a:pt x="1057" y="0"/>
                </a:lnTo>
                <a:close/>
              </a:path>
            </a:pathLst>
          </a:custGeom>
          <a:solidFill>
            <a:srgbClr val="007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55551" y="621906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0" y="626"/>
                </a:lnTo>
                <a:lnTo>
                  <a:pt x="0" y="3915"/>
                </a:lnTo>
                <a:lnTo>
                  <a:pt x="505" y="3562"/>
                </a:lnTo>
                <a:lnTo>
                  <a:pt x="1057" y="3250"/>
                </a:lnTo>
                <a:lnTo>
                  <a:pt x="1057" y="0"/>
                </a:lnTo>
                <a:close/>
              </a:path>
            </a:pathLst>
          </a:custGeom>
          <a:solidFill>
            <a:srgbClr val="0078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54999" y="622218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103" y="0"/>
                </a:moveTo>
                <a:lnTo>
                  <a:pt x="0" y="626"/>
                </a:lnTo>
                <a:lnTo>
                  <a:pt x="0" y="3994"/>
                </a:lnTo>
                <a:lnTo>
                  <a:pt x="551" y="3602"/>
                </a:lnTo>
                <a:lnTo>
                  <a:pt x="1103" y="3250"/>
                </a:lnTo>
                <a:lnTo>
                  <a:pt x="1103" y="0"/>
                </a:lnTo>
                <a:close/>
              </a:path>
            </a:pathLst>
          </a:custGeom>
          <a:solidFill>
            <a:srgbClr val="0077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54482" y="622532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517" y="312"/>
                </a:lnTo>
                <a:lnTo>
                  <a:pt x="0" y="665"/>
                </a:lnTo>
                <a:lnTo>
                  <a:pt x="0" y="4071"/>
                </a:lnTo>
                <a:lnTo>
                  <a:pt x="1069" y="3289"/>
                </a:lnTo>
                <a:lnTo>
                  <a:pt x="1069" y="0"/>
                </a:lnTo>
                <a:close/>
              </a:path>
            </a:pathLst>
          </a:custGeom>
          <a:solidFill>
            <a:srgbClr val="0076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53930" y="622845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69" y="0"/>
                </a:moveTo>
                <a:lnTo>
                  <a:pt x="0" y="705"/>
                </a:lnTo>
                <a:lnTo>
                  <a:pt x="0" y="4190"/>
                </a:lnTo>
                <a:lnTo>
                  <a:pt x="517" y="3758"/>
                </a:lnTo>
                <a:lnTo>
                  <a:pt x="1069" y="3368"/>
                </a:lnTo>
                <a:lnTo>
                  <a:pt x="1069" y="0"/>
                </a:lnTo>
                <a:close/>
              </a:path>
            </a:pathLst>
          </a:custGeom>
          <a:solidFill>
            <a:srgbClr val="007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53389" y="623197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92" y="0"/>
                </a:moveTo>
                <a:lnTo>
                  <a:pt x="0" y="705"/>
                </a:lnTo>
                <a:lnTo>
                  <a:pt x="0" y="4307"/>
                </a:lnTo>
                <a:lnTo>
                  <a:pt x="540" y="3837"/>
                </a:lnTo>
                <a:lnTo>
                  <a:pt x="1092" y="3405"/>
                </a:lnTo>
                <a:lnTo>
                  <a:pt x="1092" y="0"/>
                </a:lnTo>
                <a:close/>
              </a:path>
            </a:pathLst>
          </a:custGeom>
          <a:solidFill>
            <a:srgbClr val="0071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52872" y="623550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17" y="352"/>
                </a:lnTo>
                <a:lnTo>
                  <a:pt x="0" y="743"/>
                </a:lnTo>
                <a:lnTo>
                  <a:pt x="0" y="4463"/>
                </a:lnTo>
                <a:lnTo>
                  <a:pt x="517" y="3954"/>
                </a:lnTo>
                <a:lnTo>
                  <a:pt x="1057" y="3485"/>
                </a:lnTo>
                <a:lnTo>
                  <a:pt x="1057" y="0"/>
                </a:lnTo>
                <a:close/>
              </a:path>
            </a:pathLst>
          </a:custGeom>
          <a:solidFill>
            <a:srgbClr val="0070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52320" y="62390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69" y="0"/>
                </a:moveTo>
                <a:lnTo>
                  <a:pt x="551" y="430"/>
                </a:lnTo>
                <a:lnTo>
                  <a:pt x="0" y="821"/>
                </a:lnTo>
                <a:lnTo>
                  <a:pt x="0" y="4697"/>
                </a:lnTo>
                <a:lnTo>
                  <a:pt x="517" y="4149"/>
                </a:lnTo>
                <a:lnTo>
                  <a:pt x="1069" y="3601"/>
                </a:lnTo>
                <a:lnTo>
                  <a:pt x="1069" y="0"/>
                </a:lnTo>
                <a:close/>
              </a:path>
            </a:pathLst>
          </a:custGeom>
          <a:solidFill>
            <a:srgbClr val="006F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51768" y="624293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103" y="0"/>
                </a:moveTo>
                <a:lnTo>
                  <a:pt x="551" y="430"/>
                </a:lnTo>
                <a:lnTo>
                  <a:pt x="0" y="901"/>
                </a:lnTo>
                <a:lnTo>
                  <a:pt x="0" y="4933"/>
                </a:lnTo>
                <a:lnTo>
                  <a:pt x="275" y="4621"/>
                </a:lnTo>
                <a:lnTo>
                  <a:pt x="517" y="4307"/>
                </a:lnTo>
                <a:lnTo>
                  <a:pt x="1103" y="3719"/>
                </a:lnTo>
                <a:lnTo>
                  <a:pt x="1103" y="0"/>
                </a:lnTo>
                <a:close/>
              </a:path>
            </a:pathLst>
          </a:custGeom>
          <a:solidFill>
            <a:srgbClr val="006E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51262" y="624724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05" y="470"/>
                </a:lnTo>
                <a:lnTo>
                  <a:pt x="0" y="940"/>
                </a:lnTo>
                <a:lnTo>
                  <a:pt x="0" y="5286"/>
                </a:lnTo>
                <a:lnTo>
                  <a:pt x="241" y="4894"/>
                </a:lnTo>
                <a:lnTo>
                  <a:pt x="505" y="4542"/>
                </a:lnTo>
                <a:lnTo>
                  <a:pt x="1057" y="3876"/>
                </a:lnTo>
                <a:lnTo>
                  <a:pt x="1057" y="0"/>
                </a:lnTo>
                <a:close/>
              </a:path>
            </a:pathLst>
          </a:custGeom>
          <a:solidFill>
            <a:srgbClr val="006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50710" y="625195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057" y="0"/>
                </a:moveTo>
                <a:lnTo>
                  <a:pt x="517" y="469"/>
                </a:lnTo>
                <a:lnTo>
                  <a:pt x="0" y="1018"/>
                </a:lnTo>
                <a:lnTo>
                  <a:pt x="0" y="5011"/>
                </a:lnTo>
                <a:lnTo>
                  <a:pt x="310" y="5167"/>
                </a:lnTo>
                <a:lnTo>
                  <a:pt x="1057" y="4032"/>
                </a:lnTo>
                <a:lnTo>
                  <a:pt x="1057" y="0"/>
                </a:lnTo>
                <a:close/>
              </a:path>
            </a:pathLst>
          </a:custGeom>
          <a:solidFill>
            <a:srgbClr val="006C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50204" y="625664"/>
            <a:ext cx="1270" cy="5080"/>
          </a:xfrm>
          <a:custGeom>
            <a:avLst/>
            <a:gdLst/>
            <a:ahLst/>
            <a:cxnLst/>
            <a:rect l="l" t="t" r="r" b="b"/>
            <a:pathLst>
              <a:path w="1270" h="5079">
                <a:moveTo>
                  <a:pt x="1057" y="0"/>
                </a:moveTo>
                <a:lnTo>
                  <a:pt x="505" y="548"/>
                </a:lnTo>
                <a:lnTo>
                  <a:pt x="0" y="1096"/>
                </a:lnTo>
                <a:lnTo>
                  <a:pt x="0" y="4228"/>
                </a:lnTo>
                <a:lnTo>
                  <a:pt x="816" y="4697"/>
                </a:lnTo>
                <a:lnTo>
                  <a:pt x="942" y="4542"/>
                </a:lnTo>
                <a:lnTo>
                  <a:pt x="1057" y="0"/>
                </a:lnTo>
                <a:close/>
              </a:path>
            </a:pathLst>
          </a:custGeom>
          <a:solidFill>
            <a:srgbClr val="006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349652" y="626213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57" y="0"/>
                </a:moveTo>
                <a:lnTo>
                  <a:pt x="781" y="273"/>
                </a:lnTo>
                <a:lnTo>
                  <a:pt x="229" y="900"/>
                </a:lnTo>
                <a:lnTo>
                  <a:pt x="0" y="1212"/>
                </a:lnTo>
                <a:lnTo>
                  <a:pt x="0" y="3367"/>
                </a:lnTo>
                <a:lnTo>
                  <a:pt x="1057" y="3993"/>
                </a:lnTo>
                <a:lnTo>
                  <a:pt x="1057" y="0"/>
                </a:lnTo>
                <a:close/>
              </a:path>
            </a:pathLst>
          </a:custGeom>
          <a:solidFill>
            <a:srgbClr val="0069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349100" y="626760"/>
            <a:ext cx="1270" cy="3175"/>
          </a:xfrm>
          <a:custGeom>
            <a:avLst/>
            <a:gdLst/>
            <a:ahLst/>
            <a:cxnLst/>
            <a:rect l="l" t="t" r="r" b="b"/>
            <a:pathLst>
              <a:path w="1270" h="3175">
                <a:moveTo>
                  <a:pt x="1103" y="0"/>
                </a:moveTo>
                <a:lnTo>
                  <a:pt x="505" y="665"/>
                </a:lnTo>
                <a:lnTo>
                  <a:pt x="275" y="1018"/>
                </a:lnTo>
                <a:lnTo>
                  <a:pt x="0" y="1370"/>
                </a:lnTo>
                <a:lnTo>
                  <a:pt x="0" y="2544"/>
                </a:lnTo>
                <a:lnTo>
                  <a:pt x="1103" y="3132"/>
                </a:lnTo>
                <a:lnTo>
                  <a:pt x="1103" y="0"/>
                </a:lnTo>
                <a:close/>
              </a:path>
            </a:pathLst>
          </a:custGeom>
          <a:solidFill>
            <a:srgbClr val="0067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48594" y="627426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1057" y="0"/>
                </a:moveTo>
                <a:lnTo>
                  <a:pt x="735" y="352"/>
                </a:lnTo>
                <a:lnTo>
                  <a:pt x="229" y="1136"/>
                </a:lnTo>
                <a:lnTo>
                  <a:pt x="0" y="1566"/>
                </a:lnTo>
                <a:lnTo>
                  <a:pt x="1057" y="2154"/>
                </a:lnTo>
                <a:lnTo>
                  <a:pt x="1057" y="0"/>
                </a:lnTo>
                <a:close/>
              </a:path>
            </a:pathLst>
          </a:custGeom>
          <a:solidFill>
            <a:srgbClr val="0066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48594" y="628131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505" y="0"/>
                </a:moveTo>
                <a:lnTo>
                  <a:pt x="505" y="1173"/>
                </a:lnTo>
                <a:lnTo>
                  <a:pt x="0" y="861"/>
                </a:lnTo>
                <a:lnTo>
                  <a:pt x="229" y="430"/>
                </a:lnTo>
                <a:lnTo>
                  <a:pt x="505" y="0"/>
                </a:lnTo>
                <a:close/>
              </a:path>
            </a:pathLst>
          </a:custGeom>
          <a:solidFill>
            <a:srgbClr val="0061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40958" y="601859"/>
            <a:ext cx="33655" cy="11430"/>
          </a:xfrm>
          <a:custGeom>
            <a:avLst/>
            <a:gdLst/>
            <a:ahLst/>
            <a:cxnLst/>
            <a:rect l="l" t="t" r="r" b="b"/>
            <a:pathLst>
              <a:path w="33654" h="11429">
                <a:moveTo>
                  <a:pt x="5703" y="0"/>
                </a:moveTo>
                <a:lnTo>
                  <a:pt x="4404" y="0"/>
                </a:lnTo>
                <a:lnTo>
                  <a:pt x="4128" y="665"/>
                </a:lnTo>
                <a:lnTo>
                  <a:pt x="3817" y="1252"/>
                </a:lnTo>
                <a:lnTo>
                  <a:pt x="0" y="5246"/>
                </a:lnTo>
                <a:lnTo>
                  <a:pt x="1264" y="5638"/>
                </a:lnTo>
                <a:lnTo>
                  <a:pt x="2552" y="5990"/>
                </a:lnTo>
                <a:lnTo>
                  <a:pt x="3898" y="6303"/>
                </a:lnTo>
                <a:lnTo>
                  <a:pt x="5232" y="6656"/>
                </a:lnTo>
                <a:lnTo>
                  <a:pt x="32360" y="10884"/>
                </a:lnTo>
                <a:lnTo>
                  <a:pt x="33027" y="10962"/>
                </a:lnTo>
                <a:lnTo>
                  <a:pt x="33268" y="10962"/>
                </a:lnTo>
                <a:lnTo>
                  <a:pt x="32555" y="10806"/>
                </a:lnTo>
                <a:lnTo>
                  <a:pt x="31888" y="10571"/>
                </a:lnTo>
                <a:lnTo>
                  <a:pt x="19744" y="587"/>
                </a:lnTo>
                <a:lnTo>
                  <a:pt x="16835" y="430"/>
                </a:lnTo>
                <a:lnTo>
                  <a:pt x="9165" y="117"/>
                </a:lnTo>
                <a:lnTo>
                  <a:pt x="7198" y="77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42729" y="602877"/>
            <a:ext cx="26034" cy="7620"/>
          </a:xfrm>
          <a:custGeom>
            <a:avLst/>
            <a:gdLst/>
            <a:ahLst/>
            <a:cxnLst/>
            <a:rect l="l" t="t" r="r" b="b"/>
            <a:pathLst>
              <a:path w="26035" h="7620">
                <a:moveTo>
                  <a:pt x="2207" y="0"/>
                </a:moveTo>
                <a:lnTo>
                  <a:pt x="26023" y="7321"/>
                </a:lnTo>
                <a:lnTo>
                  <a:pt x="24609" y="6264"/>
                </a:lnTo>
                <a:lnTo>
                  <a:pt x="23355" y="5246"/>
                </a:lnTo>
                <a:lnTo>
                  <a:pt x="22132" y="4189"/>
                </a:lnTo>
                <a:lnTo>
                  <a:pt x="20009" y="2114"/>
                </a:lnTo>
                <a:lnTo>
                  <a:pt x="19698" y="1722"/>
                </a:lnTo>
                <a:lnTo>
                  <a:pt x="2633" y="77"/>
                </a:lnTo>
                <a:lnTo>
                  <a:pt x="220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50415" y="527617"/>
            <a:ext cx="33655" cy="67310"/>
          </a:xfrm>
          <a:custGeom>
            <a:avLst/>
            <a:gdLst/>
            <a:ahLst/>
            <a:cxnLst/>
            <a:rect l="l" t="t" r="r" b="b"/>
            <a:pathLst>
              <a:path w="33654" h="67309">
                <a:moveTo>
                  <a:pt x="7630" y="0"/>
                </a:moveTo>
                <a:lnTo>
                  <a:pt x="1980" y="10413"/>
                </a:lnTo>
                <a:lnTo>
                  <a:pt x="2076" y="11175"/>
                </a:lnTo>
                <a:lnTo>
                  <a:pt x="4755" y="16890"/>
                </a:lnTo>
                <a:lnTo>
                  <a:pt x="3663" y="17398"/>
                </a:lnTo>
                <a:lnTo>
                  <a:pt x="0" y="23875"/>
                </a:lnTo>
                <a:lnTo>
                  <a:pt x="121" y="24764"/>
                </a:lnTo>
                <a:lnTo>
                  <a:pt x="7941" y="36448"/>
                </a:lnTo>
                <a:lnTo>
                  <a:pt x="7515" y="37591"/>
                </a:lnTo>
                <a:lnTo>
                  <a:pt x="7274" y="38480"/>
                </a:lnTo>
                <a:lnTo>
                  <a:pt x="7159" y="39115"/>
                </a:lnTo>
                <a:lnTo>
                  <a:pt x="7078" y="41528"/>
                </a:lnTo>
                <a:lnTo>
                  <a:pt x="7193" y="42417"/>
                </a:lnTo>
                <a:lnTo>
                  <a:pt x="19739" y="52450"/>
                </a:lnTo>
                <a:lnTo>
                  <a:pt x="21039" y="53212"/>
                </a:lnTo>
                <a:lnTo>
                  <a:pt x="22844" y="54355"/>
                </a:lnTo>
                <a:lnTo>
                  <a:pt x="23983" y="55372"/>
                </a:lnTo>
                <a:lnTo>
                  <a:pt x="24535" y="56007"/>
                </a:lnTo>
                <a:lnTo>
                  <a:pt x="26064" y="57658"/>
                </a:lnTo>
                <a:lnTo>
                  <a:pt x="28272" y="60706"/>
                </a:lnTo>
                <a:lnTo>
                  <a:pt x="29020" y="61976"/>
                </a:lnTo>
                <a:lnTo>
                  <a:pt x="29641" y="63119"/>
                </a:lnTo>
                <a:lnTo>
                  <a:pt x="30239" y="64135"/>
                </a:lnTo>
                <a:lnTo>
                  <a:pt x="30710" y="65024"/>
                </a:lnTo>
                <a:lnTo>
                  <a:pt x="31573" y="66802"/>
                </a:lnTo>
                <a:lnTo>
                  <a:pt x="30860" y="63754"/>
                </a:lnTo>
                <a:lnTo>
                  <a:pt x="29963" y="58547"/>
                </a:lnTo>
                <a:lnTo>
                  <a:pt x="29848" y="57531"/>
                </a:lnTo>
                <a:lnTo>
                  <a:pt x="29719" y="56007"/>
                </a:lnTo>
                <a:lnTo>
                  <a:pt x="29649" y="53975"/>
                </a:lnTo>
                <a:lnTo>
                  <a:pt x="25248" y="53975"/>
                </a:lnTo>
                <a:lnTo>
                  <a:pt x="24730" y="53213"/>
                </a:lnTo>
                <a:lnTo>
                  <a:pt x="23074" y="51054"/>
                </a:lnTo>
                <a:lnTo>
                  <a:pt x="21384" y="49148"/>
                </a:lnTo>
                <a:lnTo>
                  <a:pt x="20671" y="48513"/>
                </a:lnTo>
                <a:lnTo>
                  <a:pt x="19659" y="47497"/>
                </a:lnTo>
                <a:lnTo>
                  <a:pt x="12035" y="42417"/>
                </a:lnTo>
                <a:lnTo>
                  <a:pt x="11678" y="42163"/>
                </a:lnTo>
                <a:lnTo>
                  <a:pt x="13449" y="41909"/>
                </a:lnTo>
                <a:lnTo>
                  <a:pt x="18554" y="41909"/>
                </a:lnTo>
                <a:lnTo>
                  <a:pt x="17739" y="41147"/>
                </a:lnTo>
                <a:lnTo>
                  <a:pt x="2168" y="23494"/>
                </a:lnTo>
                <a:lnTo>
                  <a:pt x="11284" y="23494"/>
                </a:lnTo>
                <a:lnTo>
                  <a:pt x="10204" y="20065"/>
                </a:lnTo>
                <a:lnTo>
                  <a:pt x="7868" y="3301"/>
                </a:lnTo>
                <a:lnTo>
                  <a:pt x="7630" y="0"/>
                </a:lnTo>
                <a:close/>
              </a:path>
              <a:path w="33654" h="67309">
                <a:moveTo>
                  <a:pt x="29783" y="30734"/>
                </a:moveTo>
                <a:lnTo>
                  <a:pt x="26110" y="30734"/>
                </a:lnTo>
                <a:lnTo>
                  <a:pt x="25685" y="33020"/>
                </a:lnTo>
                <a:lnTo>
                  <a:pt x="25478" y="33782"/>
                </a:lnTo>
                <a:lnTo>
                  <a:pt x="22649" y="38735"/>
                </a:lnTo>
                <a:lnTo>
                  <a:pt x="23753" y="41656"/>
                </a:lnTo>
                <a:lnTo>
                  <a:pt x="25248" y="53975"/>
                </a:lnTo>
                <a:lnTo>
                  <a:pt x="29649" y="53975"/>
                </a:lnTo>
                <a:lnTo>
                  <a:pt x="31216" y="49403"/>
                </a:lnTo>
                <a:lnTo>
                  <a:pt x="31573" y="49403"/>
                </a:lnTo>
                <a:lnTo>
                  <a:pt x="32080" y="48006"/>
                </a:lnTo>
                <a:lnTo>
                  <a:pt x="32677" y="45720"/>
                </a:lnTo>
                <a:lnTo>
                  <a:pt x="32848" y="44831"/>
                </a:lnTo>
                <a:lnTo>
                  <a:pt x="32966" y="44069"/>
                </a:lnTo>
                <a:lnTo>
                  <a:pt x="33091" y="42164"/>
                </a:lnTo>
                <a:lnTo>
                  <a:pt x="32980" y="40640"/>
                </a:lnTo>
                <a:lnTo>
                  <a:pt x="26973" y="34671"/>
                </a:lnTo>
                <a:lnTo>
                  <a:pt x="28226" y="33147"/>
                </a:lnTo>
                <a:lnTo>
                  <a:pt x="29250" y="31623"/>
                </a:lnTo>
                <a:lnTo>
                  <a:pt x="29783" y="30734"/>
                </a:lnTo>
                <a:close/>
              </a:path>
              <a:path w="33654" h="67309">
                <a:moveTo>
                  <a:pt x="18554" y="41909"/>
                </a:moveTo>
                <a:lnTo>
                  <a:pt x="14277" y="41909"/>
                </a:lnTo>
                <a:lnTo>
                  <a:pt x="15807" y="42036"/>
                </a:lnTo>
                <a:lnTo>
                  <a:pt x="17693" y="42417"/>
                </a:lnTo>
                <a:lnTo>
                  <a:pt x="18682" y="42798"/>
                </a:lnTo>
                <a:lnTo>
                  <a:pt x="19429" y="43052"/>
                </a:lnTo>
                <a:lnTo>
                  <a:pt x="19900" y="43179"/>
                </a:lnTo>
                <a:lnTo>
                  <a:pt x="20050" y="43306"/>
                </a:lnTo>
                <a:lnTo>
                  <a:pt x="18554" y="41909"/>
                </a:lnTo>
                <a:close/>
              </a:path>
              <a:path w="33654" h="67309">
                <a:moveTo>
                  <a:pt x="29602" y="20320"/>
                </a:moveTo>
                <a:lnTo>
                  <a:pt x="23201" y="20320"/>
                </a:lnTo>
                <a:lnTo>
                  <a:pt x="22568" y="23368"/>
                </a:lnTo>
                <a:lnTo>
                  <a:pt x="20140" y="33401"/>
                </a:lnTo>
                <a:lnTo>
                  <a:pt x="19463" y="35814"/>
                </a:lnTo>
                <a:lnTo>
                  <a:pt x="21073" y="34163"/>
                </a:lnTo>
                <a:lnTo>
                  <a:pt x="21786" y="33528"/>
                </a:lnTo>
                <a:lnTo>
                  <a:pt x="23040" y="32512"/>
                </a:lnTo>
                <a:lnTo>
                  <a:pt x="24063" y="31750"/>
                </a:lnTo>
                <a:lnTo>
                  <a:pt x="24500" y="31369"/>
                </a:lnTo>
                <a:lnTo>
                  <a:pt x="25202" y="30988"/>
                </a:lnTo>
                <a:lnTo>
                  <a:pt x="25984" y="30734"/>
                </a:lnTo>
                <a:lnTo>
                  <a:pt x="29783" y="30734"/>
                </a:lnTo>
                <a:lnTo>
                  <a:pt x="30469" y="29591"/>
                </a:lnTo>
                <a:lnTo>
                  <a:pt x="32159" y="24384"/>
                </a:lnTo>
                <a:lnTo>
                  <a:pt x="32125" y="22098"/>
                </a:lnTo>
                <a:lnTo>
                  <a:pt x="31883" y="21209"/>
                </a:lnTo>
                <a:lnTo>
                  <a:pt x="30860" y="20828"/>
                </a:lnTo>
                <a:lnTo>
                  <a:pt x="29602" y="20320"/>
                </a:lnTo>
                <a:close/>
              </a:path>
              <a:path w="33654" h="67309">
                <a:moveTo>
                  <a:pt x="11284" y="23494"/>
                </a:moveTo>
                <a:lnTo>
                  <a:pt x="2168" y="23494"/>
                </a:lnTo>
                <a:lnTo>
                  <a:pt x="3421" y="24383"/>
                </a:lnTo>
                <a:lnTo>
                  <a:pt x="5825" y="25907"/>
                </a:lnTo>
                <a:lnTo>
                  <a:pt x="8930" y="27685"/>
                </a:lnTo>
                <a:lnTo>
                  <a:pt x="12069" y="29336"/>
                </a:lnTo>
                <a:lnTo>
                  <a:pt x="13760" y="29971"/>
                </a:lnTo>
                <a:lnTo>
                  <a:pt x="14001" y="30098"/>
                </a:lnTo>
                <a:lnTo>
                  <a:pt x="13369" y="28828"/>
                </a:lnTo>
                <a:lnTo>
                  <a:pt x="11368" y="23748"/>
                </a:lnTo>
                <a:lnTo>
                  <a:pt x="11284" y="23494"/>
                </a:lnTo>
                <a:close/>
              </a:path>
              <a:path w="33654" h="67309">
                <a:moveTo>
                  <a:pt x="14864" y="9144"/>
                </a:moveTo>
                <a:lnTo>
                  <a:pt x="14231" y="11557"/>
                </a:lnTo>
                <a:lnTo>
                  <a:pt x="13806" y="13716"/>
                </a:lnTo>
                <a:lnTo>
                  <a:pt x="13539" y="15748"/>
                </a:lnTo>
                <a:lnTo>
                  <a:pt x="13454" y="22097"/>
                </a:lnTo>
                <a:lnTo>
                  <a:pt x="13568" y="23113"/>
                </a:lnTo>
                <a:lnTo>
                  <a:pt x="15416" y="29209"/>
                </a:lnTo>
                <a:lnTo>
                  <a:pt x="16117" y="27686"/>
                </a:lnTo>
                <a:lnTo>
                  <a:pt x="16830" y="26416"/>
                </a:lnTo>
                <a:lnTo>
                  <a:pt x="20717" y="21717"/>
                </a:lnTo>
                <a:lnTo>
                  <a:pt x="21269" y="21209"/>
                </a:lnTo>
                <a:lnTo>
                  <a:pt x="22177" y="20701"/>
                </a:lnTo>
                <a:lnTo>
                  <a:pt x="23201" y="20320"/>
                </a:lnTo>
                <a:lnTo>
                  <a:pt x="29602" y="20320"/>
                </a:lnTo>
                <a:lnTo>
                  <a:pt x="28974" y="20066"/>
                </a:lnTo>
                <a:lnTo>
                  <a:pt x="15140" y="9525"/>
                </a:lnTo>
                <a:lnTo>
                  <a:pt x="14864" y="914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02962" y="624020"/>
            <a:ext cx="12700" cy="17145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12699" y="0"/>
                </a:moveTo>
                <a:lnTo>
                  <a:pt x="0" y="13508"/>
                </a:lnTo>
                <a:lnTo>
                  <a:pt x="157" y="13782"/>
                </a:lnTo>
                <a:lnTo>
                  <a:pt x="5347" y="16797"/>
                </a:lnTo>
                <a:lnTo>
                  <a:pt x="6133" y="16640"/>
                </a:lnTo>
                <a:lnTo>
                  <a:pt x="12612" y="1801"/>
                </a:lnTo>
                <a:lnTo>
                  <a:pt x="1269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60468" y="537333"/>
            <a:ext cx="18415" cy="18415"/>
          </a:xfrm>
          <a:custGeom>
            <a:avLst/>
            <a:gdLst/>
            <a:ahLst/>
            <a:cxnLst/>
            <a:rect l="l" t="t" r="r" b="b"/>
            <a:pathLst>
              <a:path w="18414" h="18415">
                <a:moveTo>
                  <a:pt x="17073" y="13158"/>
                </a:moveTo>
                <a:lnTo>
                  <a:pt x="10569" y="13158"/>
                </a:lnTo>
                <a:lnTo>
                  <a:pt x="11395" y="14372"/>
                </a:lnTo>
                <a:lnTo>
                  <a:pt x="12339" y="15346"/>
                </a:lnTo>
                <a:lnTo>
                  <a:pt x="17804" y="17934"/>
                </a:lnTo>
                <a:lnTo>
                  <a:pt x="17293" y="15197"/>
                </a:lnTo>
                <a:lnTo>
                  <a:pt x="17073" y="13158"/>
                </a:lnTo>
                <a:close/>
              </a:path>
              <a:path w="18414" h="18415">
                <a:moveTo>
                  <a:pt x="4121" y="0"/>
                </a:moveTo>
                <a:lnTo>
                  <a:pt x="0" y="6379"/>
                </a:lnTo>
                <a:lnTo>
                  <a:pt x="105" y="7089"/>
                </a:lnTo>
                <a:lnTo>
                  <a:pt x="466" y="8852"/>
                </a:lnTo>
                <a:lnTo>
                  <a:pt x="308" y="9746"/>
                </a:lnTo>
                <a:lnTo>
                  <a:pt x="4672" y="14876"/>
                </a:lnTo>
                <a:lnTo>
                  <a:pt x="6245" y="14647"/>
                </a:lnTo>
                <a:lnTo>
                  <a:pt x="6756" y="14487"/>
                </a:lnTo>
                <a:lnTo>
                  <a:pt x="7891" y="14178"/>
                </a:lnTo>
                <a:lnTo>
                  <a:pt x="8682" y="13937"/>
                </a:lnTo>
                <a:lnTo>
                  <a:pt x="10059" y="13388"/>
                </a:lnTo>
                <a:lnTo>
                  <a:pt x="10569" y="13158"/>
                </a:lnTo>
                <a:lnTo>
                  <a:pt x="17073" y="13158"/>
                </a:lnTo>
                <a:lnTo>
                  <a:pt x="17017" y="12529"/>
                </a:lnTo>
                <a:lnTo>
                  <a:pt x="16585" y="12254"/>
                </a:lnTo>
                <a:lnTo>
                  <a:pt x="16231" y="11979"/>
                </a:lnTo>
                <a:lnTo>
                  <a:pt x="15483" y="11315"/>
                </a:lnTo>
                <a:lnTo>
                  <a:pt x="14846" y="10570"/>
                </a:lnTo>
                <a:lnTo>
                  <a:pt x="14462" y="10066"/>
                </a:lnTo>
                <a:lnTo>
                  <a:pt x="13597" y="8692"/>
                </a:lnTo>
                <a:lnTo>
                  <a:pt x="13755" y="7867"/>
                </a:lnTo>
                <a:lnTo>
                  <a:pt x="13881" y="6928"/>
                </a:lnTo>
                <a:lnTo>
                  <a:pt x="8682" y="1213"/>
                </a:lnTo>
                <a:lnTo>
                  <a:pt x="7621" y="778"/>
                </a:lnTo>
                <a:lnTo>
                  <a:pt x="5695" y="194"/>
                </a:lnTo>
                <a:lnTo>
                  <a:pt x="4121" y="0"/>
                </a:lnTo>
                <a:close/>
              </a:path>
              <a:path w="18414" h="18415">
                <a:moveTo>
                  <a:pt x="10216" y="1099"/>
                </a:moveTo>
                <a:lnTo>
                  <a:pt x="9744" y="1099"/>
                </a:lnTo>
                <a:lnTo>
                  <a:pt x="8682" y="1213"/>
                </a:lnTo>
                <a:lnTo>
                  <a:pt x="11002" y="1213"/>
                </a:lnTo>
                <a:lnTo>
                  <a:pt x="10216" y="10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62467" y="539921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6526" y="0"/>
                </a:moveTo>
                <a:lnTo>
                  <a:pt x="629" y="6298"/>
                </a:lnTo>
                <a:lnTo>
                  <a:pt x="393" y="6459"/>
                </a:lnTo>
                <a:lnTo>
                  <a:pt x="196" y="6814"/>
                </a:lnTo>
                <a:lnTo>
                  <a:pt x="80" y="7157"/>
                </a:lnTo>
                <a:lnTo>
                  <a:pt x="0" y="8177"/>
                </a:lnTo>
                <a:lnTo>
                  <a:pt x="157" y="8612"/>
                </a:lnTo>
                <a:lnTo>
                  <a:pt x="4482" y="10410"/>
                </a:lnTo>
                <a:lnTo>
                  <a:pt x="5308" y="9940"/>
                </a:lnTo>
                <a:lnTo>
                  <a:pt x="9121" y="5359"/>
                </a:lnTo>
                <a:lnTo>
                  <a:pt x="9043" y="3722"/>
                </a:lnTo>
                <a:lnTo>
                  <a:pt x="8769" y="2897"/>
                </a:lnTo>
                <a:lnTo>
                  <a:pt x="8492" y="2301"/>
                </a:lnTo>
                <a:lnTo>
                  <a:pt x="7902" y="1408"/>
                </a:lnTo>
                <a:lnTo>
                  <a:pt x="6802" y="229"/>
                </a:lnTo>
                <a:lnTo>
                  <a:pt x="6526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61642" y="53862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050" y="0"/>
                </a:moveTo>
                <a:lnTo>
                  <a:pt x="0" y="5016"/>
                </a:lnTo>
                <a:lnTo>
                  <a:pt x="118" y="5680"/>
                </a:lnTo>
                <a:lnTo>
                  <a:pt x="5154" y="1408"/>
                </a:lnTo>
                <a:lnTo>
                  <a:pt x="5108" y="858"/>
                </a:lnTo>
                <a:lnTo>
                  <a:pt x="405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06462" y="559964"/>
            <a:ext cx="38735" cy="20320"/>
          </a:xfrm>
          <a:custGeom>
            <a:avLst/>
            <a:gdLst/>
            <a:ahLst/>
            <a:cxnLst/>
            <a:rect l="l" t="t" r="r" b="b"/>
            <a:pathLst>
              <a:path w="38735" h="20320">
                <a:moveTo>
                  <a:pt x="20806" y="3015"/>
                </a:moveTo>
                <a:lnTo>
                  <a:pt x="7431" y="3015"/>
                </a:lnTo>
                <a:lnTo>
                  <a:pt x="9239" y="3093"/>
                </a:lnTo>
                <a:lnTo>
                  <a:pt x="11047" y="3328"/>
                </a:lnTo>
                <a:lnTo>
                  <a:pt x="35380" y="16562"/>
                </a:lnTo>
                <a:lnTo>
                  <a:pt x="36873" y="17971"/>
                </a:lnTo>
                <a:lnTo>
                  <a:pt x="38416" y="19577"/>
                </a:lnTo>
                <a:lnTo>
                  <a:pt x="38612" y="19811"/>
                </a:lnTo>
                <a:lnTo>
                  <a:pt x="37674" y="17854"/>
                </a:lnTo>
                <a:lnTo>
                  <a:pt x="21328" y="3211"/>
                </a:lnTo>
                <a:lnTo>
                  <a:pt x="20806" y="3015"/>
                </a:lnTo>
                <a:close/>
              </a:path>
              <a:path w="38735" h="20320">
                <a:moveTo>
                  <a:pt x="4089" y="0"/>
                </a:moveTo>
                <a:lnTo>
                  <a:pt x="1454" y="79"/>
                </a:lnTo>
                <a:lnTo>
                  <a:pt x="668" y="1919"/>
                </a:lnTo>
                <a:lnTo>
                  <a:pt x="0" y="3954"/>
                </a:lnTo>
                <a:lnTo>
                  <a:pt x="1887" y="3485"/>
                </a:lnTo>
                <a:lnTo>
                  <a:pt x="3735" y="3211"/>
                </a:lnTo>
                <a:lnTo>
                  <a:pt x="5583" y="3054"/>
                </a:lnTo>
                <a:lnTo>
                  <a:pt x="7431" y="3015"/>
                </a:lnTo>
                <a:lnTo>
                  <a:pt x="20806" y="3015"/>
                </a:lnTo>
                <a:lnTo>
                  <a:pt x="19971" y="2701"/>
                </a:lnTo>
                <a:lnTo>
                  <a:pt x="5937" y="40"/>
                </a:lnTo>
                <a:lnTo>
                  <a:pt x="4089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43223" y="601194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8843" y="0"/>
                </a:moveTo>
                <a:lnTo>
                  <a:pt x="0" y="6146"/>
                </a:lnTo>
                <a:lnTo>
                  <a:pt x="80" y="6303"/>
                </a:lnTo>
                <a:lnTo>
                  <a:pt x="1724" y="6811"/>
                </a:lnTo>
                <a:lnTo>
                  <a:pt x="2081" y="6773"/>
                </a:lnTo>
                <a:lnTo>
                  <a:pt x="2518" y="6656"/>
                </a:lnTo>
                <a:lnTo>
                  <a:pt x="3230" y="6146"/>
                </a:lnTo>
                <a:lnTo>
                  <a:pt x="3852" y="5754"/>
                </a:lnTo>
                <a:lnTo>
                  <a:pt x="9556" y="4228"/>
                </a:lnTo>
                <a:lnTo>
                  <a:pt x="11642" y="4228"/>
                </a:lnTo>
                <a:lnTo>
                  <a:pt x="11994" y="3523"/>
                </a:lnTo>
                <a:lnTo>
                  <a:pt x="12101" y="2936"/>
                </a:lnTo>
                <a:lnTo>
                  <a:pt x="12074" y="2153"/>
                </a:lnTo>
                <a:lnTo>
                  <a:pt x="11867" y="1604"/>
                </a:lnTo>
                <a:lnTo>
                  <a:pt x="9314" y="77"/>
                </a:lnTo>
                <a:lnTo>
                  <a:pt x="8843" y="0"/>
                </a:lnTo>
                <a:close/>
              </a:path>
              <a:path w="12700" h="6984">
                <a:moveTo>
                  <a:pt x="11642" y="4228"/>
                </a:moveTo>
                <a:lnTo>
                  <a:pt x="10533" y="4228"/>
                </a:lnTo>
                <a:lnTo>
                  <a:pt x="11603" y="4306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47156" y="60804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6014" y="0"/>
                </a:moveTo>
                <a:lnTo>
                  <a:pt x="0" y="1761"/>
                </a:lnTo>
                <a:lnTo>
                  <a:pt x="781" y="2192"/>
                </a:lnTo>
                <a:lnTo>
                  <a:pt x="1103" y="2348"/>
                </a:lnTo>
                <a:lnTo>
                  <a:pt x="1966" y="2622"/>
                </a:lnTo>
                <a:lnTo>
                  <a:pt x="2472" y="2701"/>
                </a:lnTo>
                <a:lnTo>
                  <a:pt x="2989" y="2740"/>
                </a:lnTo>
                <a:lnTo>
                  <a:pt x="3541" y="2701"/>
                </a:lnTo>
                <a:lnTo>
                  <a:pt x="6646" y="38"/>
                </a:lnTo>
                <a:lnTo>
                  <a:pt x="6014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21643" y="615132"/>
            <a:ext cx="4445" cy="15875"/>
          </a:xfrm>
          <a:custGeom>
            <a:avLst/>
            <a:gdLst/>
            <a:ahLst/>
            <a:cxnLst/>
            <a:rect l="l" t="t" r="r" b="b"/>
            <a:pathLst>
              <a:path w="4445" h="15875">
                <a:moveTo>
                  <a:pt x="623" y="0"/>
                </a:moveTo>
                <a:lnTo>
                  <a:pt x="264" y="1957"/>
                </a:lnTo>
                <a:lnTo>
                  <a:pt x="57" y="3797"/>
                </a:lnTo>
                <a:lnTo>
                  <a:pt x="0" y="9787"/>
                </a:lnTo>
                <a:lnTo>
                  <a:pt x="191" y="11549"/>
                </a:lnTo>
                <a:lnTo>
                  <a:pt x="413" y="12880"/>
                </a:lnTo>
                <a:lnTo>
                  <a:pt x="584" y="13664"/>
                </a:lnTo>
                <a:lnTo>
                  <a:pt x="971" y="15073"/>
                </a:lnTo>
                <a:lnTo>
                  <a:pt x="1213" y="15778"/>
                </a:lnTo>
                <a:lnTo>
                  <a:pt x="1489" y="15543"/>
                </a:lnTo>
                <a:lnTo>
                  <a:pt x="4007" y="10962"/>
                </a:lnTo>
                <a:lnTo>
                  <a:pt x="3957" y="7517"/>
                </a:lnTo>
                <a:lnTo>
                  <a:pt x="6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74224" y="580680"/>
            <a:ext cx="70485" cy="41910"/>
          </a:xfrm>
          <a:custGeom>
            <a:avLst/>
            <a:gdLst/>
            <a:ahLst/>
            <a:cxnLst/>
            <a:rect l="l" t="t" r="r" b="b"/>
            <a:pathLst>
              <a:path w="70485" h="41909">
                <a:moveTo>
                  <a:pt x="31844" y="36448"/>
                </a:moveTo>
                <a:lnTo>
                  <a:pt x="18910" y="36448"/>
                </a:lnTo>
                <a:lnTo>
                  <a:pt x="19774" y="37845"/>
                </a:lnTo>
                <a:lnTo>
                  <a:pt x="20640" y="38988"/>
                </a:lnTo>
                <a:lnTo>
                  <a:pt x="26183" y="41655"/>
                </a:lnTo>
                <a:lnTo>
                  <a:pt x="26891" y="41401"/>
                </a:lnTo>
                <a:lnTo>
                  <a:pt x="28267" y="40639"/>
                </a:lnTo>
                <a:lnTo>
                  <a:pt x="28935" y="40131"/>
                </a:lnTo>
                <a:lnTo>
                  <a:pt x="29564" y="39496"/>
                </a:lnTo>
                <a:lnTo>
                  <a:pt x="30154" y="38734"/>
                </a:lnTo>
                <a:lnTo>
                  <a:pt x="30744" y="38099"/>
                </a:lnTo>
                <a:lnTo>
                  <a:pt x="31844" y="36448"/>
                </a:lnTo>
                <a:close/>
              </a:path>
              <a:path w="70485" h="41909">
                <a:moveTo>
                  <a:pt x="7076" y="26161"/>
                </a:moveTo>
                <a:lnTo>
                  <a:pt x="5739" y="26542"/>
                </a:lnTo>
                <a:lnTo>
                  <a:pt x="4559" y="26923"/>
                </a:lnTo>
                <a:lnTo>
                  <a:pt x="3538" y="27431"/>
                </a:lnTo>
                <a:lnTo>
                  <a:pt x="2633" y="27812"/>
                </a:lnTo>
                <a:lnTo>
                  <a:pt x="0" y="31876"/>
                </a:lnTo>
                <a:lnTo>
                  <a:pt x="156" y="32384"/>
                </a:lnTo>
                <a:lnTo>
                  <a:pt x="6722" y="37591"/>
                </a:lnTo>
                <a:lnTo>
                  <a:pt x="8687" y="38099"/>
                </a:lnTo>
                <a:lnTo>
                  <a:pt x="10457" y="38226"/>
                </a:lnTo>
                <a:lnTo>
                  <a:pt x="12029" y="38480"/>
                </a:lnTo>
                <a:lnTo>
                  <a:pt x="14506" y="38480"/>
                </a:lnTo>
                <a:lnTo>
                  <a:pt x="15057" y="38353"/>
                </a:lnTo>
                <a:lnTo>
                  <a:pt x="15529" y="38353"/>
                </a:lnTo>
                <a:lnTo>
                  <a:pt x="16354" y="38099"/>
                </a:lnTo>
                <a:lnTo>
                  <a:pt x="18910" y="36448"/>
                </a:lnTo>
                <a:lnTo>
                  <a:pt x="31844" y="36448"/>
                </a:lnTo>
                <a:lnTo>
                  <a:pt x="32788" y="34670"/>
                </a:lnTo>
                <a:lnTo>
                  <a:pt x="33430" y="33400"/>
                </a:lnTo>
                <a:lnTo>
                  <a:pt x="9396" y="33400"/>
                </a:lnTo>
                <a:lnTo>
                  <a:pt x="9160" y="33273"/>
                </a:lnTo>
                <a:lnTo>
                  <a:pt x="8491" y="33019"/>
                </a:lnTo>
                <a:lnTo>
                  <a:pt x="8098" y="32765"/>
                </a:lnTo>
                <a:lnTo>
                  <a:pt x="7233" y="32257"/>
                </a:lnTo>
                <a:lnTo>
                  <a:pt x="6839" y="31876"/>
                </a:lnTo>
                <a:lnTo>
                  <a:pt x="6171" y="30860"/>
                </a:lnTo>
                <a:lnTo>
                  <a:pt x="6054" y="30606"/>
                </a:lnTo>
                <a:lnTo>
                  <a:pt x="5928" y="30098"/>
                </a:lnTo>
                <a:lnTo>
                  <a:pt x="6054" y="28193"/>
                </a:lnTo>
                <a:lnTo>
                  <a:pt x="6486" y="27177"/>
                </a:lnTo>
                <a:lnTo>
                  <a:pt x="7076" y="26161"/>
                </a:lnTo>
                <a:close/>
              </a:path>
              <a:path w="70485" h="41909">
                <a:moveTo>
                  <a:pt x="64284" y="5334"/>
                </a:moveTo>
                <a:lnTo>
                  <a:pt x="47336" y="5333"/>
                </a:lnTo>
                <a:lnTo>
                  <a:pt x="54958" y="5714"/>
                </a:lnTo>
                <a:lnTo>
                  <a:pt x="52566" y="6984"/>
                </a:lnTo>
                <a:lnTo>
                  <a:pt x="40179" y="14858"/>
                </a:lnTo>
                <a:lnTo>
                  <a:pt x="37939" y="16509"/>
                </a:lnTo>
                <a:lnTo>
                  <a:pt x="36798" y="17525"/>
                </a:lnTo>
                <a:lnTo>
                  <a:pt x="35659" y="18414"/>
                </a:lnTo>
                <a:lnTo>
                  <a:pt x="34479" y="19430"/>
                </a:lnTo>
                <a:lnTo>
                  <a:pt x="33339" y="20446"/>
                </a:lnTo>
                <a:lnTo>
                  <a:pt x="31779" y="21970"/>
                </a:lnTo>
                <a:lnTo>
                  <a:pt x="28738" y="25018"/>
                </a:lnTo>
                <a:lnTo>
                  <a:pt x="27271" y="26669"/>
                </a:lnTo>
                <a:lnTo>
                  <a:pt x="26026" y="27939"/>
                </a:lnTo>
                <a:lnTo>
                  <a:pt x="25043" y="28701"/>
                </a:lnTo>
                <a:lnTo>
                  <a:pt x="23942" y="29463"/>
                </a:lnTo>
                <a:lnTo>
                  <a:pt x="23313" y="29971"/>
                </a:lnTo>
                <a:lnTo>
                  <a:pt x="11754" y="33400"/>
                </a:lnTo>
                <a:lnTo>
                  <a:pt x="33430" y="33400"/>
                </a:lnTo>
                <a:lnTo>
                  <a:pt x="34058" y="32130"/>
                </a:lnTo>
                <a:lnTo>
                  <a:pt x="35579" y="28193"/>
                </a:lnTo>
                <a:lnTo>
                  <a:pt x="35659" y="27939"/>
                </a:lnTo>
                <a:lnTo>
                  <a:pt x="45295" y="27939"/>
                </a:lnTo>
                <a:lnTo>
                  <a:pt x="48608" y="20446"/>
                </a:lnTo>
                <a:lnTo>
                  <a:pt x="49932" y="17652"/>
                </a:lnTo>
                <a:lnTo>
                  <a:pt x="50910" y="16128"/>
                </a:lnTo>
                <a:lnTo>
                  <a:pt x="51542" y="15366"/>
                </a:lnTo>
                <a:lnTo>
                  <a:pt x="52129" y="14731"/>
                </a:lnTo>
                <a:lnTo>
                  <a:pt x="52991" y="14096"/>
                </a:lnTo>
                <a:lnTo>
                  <a:pt x="53267" y="13842"/>
                </a:lnTo>
                <a:lnTo>
                  <a:pt x="54015" y="13588"/>
                </a:lnTo>
                <a:lnTo>
                  <a:pt x="54486" y="13461"/>
                </a:lnTo>
                <a:lnTo>
                  <a:pt x="56107" y="13461"/>
                </a:lnTo>
                <a:lnTo>
                  <a:pt x="56383" y="13334"/>
                </a:lnTo>
                <a:lnTo>
                  <a:pt x="57280" y="13080"/>
                </a:lnTo>
                <a:lnTo>
                  <a:pt x="57637" y="12826"/>
                </a:lnTo>
                <a:lnTo>
                  <a:pt x="57993" y="12699"/>
                </a:lnTo>
                <a:lnTo>
                  <a:pt x="58580" y="12319"/>
                </a:lnTo>
                <a:lnTo>
                  <a:pt x="58810" y="12065"/>
                </a:lnTo>
                <a:lnTo>
                  <a:pt x="59212" y="11684"/>
                </a:lnTo>
                <a:lnTo>
                  <a:pt x="59488" y="11303"/>
                </a:lnTo>
                <a:lnTo>
                  <a:pt x="59718" y="10668"/>
                </a:lnTo>
                <a:lnTo>
                  <a:pt x="59684" y="9652"/>
                </a:lnTo>
                <a:lnTo>
                  <a:pt x="59408" y="9017"/>
                </a:lnTo>
                <a:lnTo>
                  <a:pt x="59431" y="8763"/>
                </a:lnTo>
                <a:lnTo>
                  <a:pt x="59994" y="8128"/>
                </a:lnTo>
                <a:lnTo>
                  <a:pt x="60776" y="7493"/>
                </a:lnTo>
                <a:lnTo>
                  <a:pt x="61179" y="7112"/>
                </a:lnTo>
                <a:lnTo>
                  <a:pt x="64284" y="5334"/>
                </a:lnTo>
                <a:close/>
              </a:path>
              <a:path w="70485" h="41909">
                <a:moveTo>
                  <a:pt x="45295" y="27939"/>
                </a:moveTo>
                <a:lnTo>
                  <a:pt x="35659" y="27939"/>
                </a:lnTo>
                <a:lnTo>
                  <a:pt x="36366" y="28828"/>
                </a:lnTo>
                <a:lnTo>
                  <a:pt x="37073" y="29590"/>
                </a:lnTo>
                <a:lnTo>
                  <a:pt x="40966" y="31368"/>
                </a:lnTo>
                <a:lnTo>
                  <a:pt x="41556" y="31241"/>
                </a:lnTo>
                <a:lnTo>
                  <a:pt x="42656" y="30733"/>
                </a:lnTo>
                <a:lnTo>
                  <a:pt x="43168" y="30352"/>
                </a:lnTo>
                <a:lnTo>
                  <a:pt x="44623" y="28828"/>
                </a:lnTo>
                <a:lnTo>
                  <a:pt x="45295" y="27939"/>
                </a:lnTo>
                <a:close/>
              </a:path>
              <a:path w="70485" h="41909">
                <a:moveTo>
                  <a:pt x="16787" y="12826"/>
                </a:moveTo>
                <a:lnTo>
                  <a:pt x="11307" y="21589"/>
                </a:lnTo>
                <a:lnTo>
                  <a:pt x="11519" y="22732"/>
                </a:lnTo>
                <a:lnTo>
                  <a:pt x="11722" y="23494"/>
                </a:lnTo>
                <a:lnTo>
                  <a:pt x="12265" y="25018"/>
                </a:lnTo>
                <a:lnTo>
                  <a:pt x="12580" y="25526"/>
                </a:lnTo>
                <a:lnTo>
                  <a:pt x="12697" y="25780"/>
                </a:lnTo>
                <a:lnTo>
                  <a:pt x="18635" y="27304"/>
                </a:lnTo>
                <a:lnTo>
                  <a:pt x="19264" y="27177"/>
                </a:lnTo>
                <a:lnTo>
                  <a:pt x="21347" y="26669"/>
                </a:lnTo>
                <a:lnTo>
                  <a:pt x="22880" y="26161"/>
                </a:lnTo>
                <a:lnTo>
                  <a:pt x="24611" y="25526"/>
                </a:lnTo>
                <a:lnTo>
                  <a:pt x="25554" y="25018"/>
                </a:lnTo>
                <a:lnTo>
                  <a:pt x="25437" y="24891"/>
                </a:lnTo>
                <a:lnTo>
                  <a:pt x="18713" y="21843"/>
                </a:lnTo>
                <a:lnTo>
                  <a:pt x="17455" y="21589"/>
                </a:lnTo>
                <a:lnTo>
                  <a:pt x="14586" y="21589"/>
                </a:lnTo>
                <a:lnTo>
                  <a:pt x="14782" y="21208"/>
                </a:lnTo>
                <a:lnTo>
                  <a:pt x="15018" y="20827"/>
                </a:lnTo>
                <a:lnTo>
                  <a:pt x="16236" y="19938"/>
                </a:lnTo>
                <a:lnTo>
                  <a:pt x="17219" y="19430"/>
                </a:lnTo>
                <a:lnTo>
                  <a:pt x="18516" y="19176"/>
                </a:lnTo>
                <a:lnTo>
                  <a:pt x="19578" y="18922"/>
                </a:lnTo>
                <a:lnTo>
                  <a:pt x="35248" y="15874"/>
                </a:lnTo>
                <a:lnTo>
                  <a:pt x="28699" y="15874"/>
                </a:lnTo>
                <a:lnTo>
                  <a:pt x="26970" y="15493"/>
                </a:lnTo>
                <a:lnTo>
                  <a:pt x="25829" y="14858"/>
                </a:lnTo>
                <a:lnTo>
                  <a:pt x="25554" y="14604"/>
                </a:lnTo>
                <a:lnTo>
                  <a:pt x="24138" y="14223"/>
                </a:lnTo>
                <a:lnTo>
                  <a:pt x="21622" y="13461"/>
                </a:lnTo>
                <a:lnTo>
                  <a:pt x="20483" y="13207"/>
                </a:lnTo>
                <a:lnTo>
                  <a:pt x="18477" y="12953"/>
                </a:lnTo>
                <a:lnTo>
                  <a:pt x="16787" y="12826"/>
                </a:lnTo>
                <a:close/>
              </a:path>
              <a:path w="70485" h="41909">
                <a:moveTo>
                  <a:pt x="30060" y="18922"/>
                </a:moveTo>
                <a:lnTo>
                  <a:pt x="22212" y="18922"/>
                </a:lnTo>
                <a:lnTo>
                  <a:pt x="23785" y="19049"/>
                </a:lnTo>
                <a:lnTo>
                  <a:pt x="26537" y="19557"/>
                </a:lnTo>
                <a:lnTo>
                  <a:pt x="27560" y="19811"/>
                </a:lnTo>
                <a:lnTo>
                  <a:pt x="27913" y="19811"/>
                </a:lnTo>
                <a:lnTo>
                  <a:pt x="28896" y="19430"/>
                </a:lnTo>
                <a:lnTo>
                  <a:pt x="30060" y="18922"/>
                </a:lnTo>
                <a:close/>
              </a:path>
              <a:path w="70485" h="41909">
                <a:moveTo>
                  <a:pt x="38882" y="761"/>
                </a:moveTo>
                <a:lnTo>
                  <a:pt x="29737" y="7365"/>
                </a:lnTo>
                <a:lnTo>
                  <a:pt x="29860" y="8127"/>
                </a:lnTo>
                <a:lnTo>
                  <a:pt x="29965" y="8508"/>
                </a:lnTo>
                <a:lnTo>
                  <a:pt x="30154" y="9016"/>
                </a:lnTo>
                <a:lnTo>
                  <a:pt x="31098" y="10413"/>
                </a:lnTo>
                <a:lnTo>
                  <a:pt x="32199" y="11302"/>
                </a:lnTo>
                <a:lnTo>
                  <a:pt x="32473" y="11556"/>
                </a:lnTo>
                <a:lnTo>
                  <a:pt x="31019" y="15112"/>
                </a:lnTo>
                <a:lnTo>
                  <a:pt x="30783" y="15366"/>
                </a:lnTo>
                <a:lnTo>
                  <a:pt x="30469" y="15620"/>
                </a:lnTo>
                <a:lnTo>
                  <a:pt x="29918" y="15747"/>
                </a:lnTo>
                <a:lnTo>
                  <a:pt x="29604" y="15874"/>
                </a:lnTo>
                <a:lnTo>
                  <a:pt x="39708" y="10667"/>
                </a:lnTo>
                <a:lnTo>
                  <a:pt x="40101" y="10286"/>
                </a:lnTo>
                <a:lnTo>
                  <a:pt x="40337" y="9778"/>
                </a:lnTo>
                <a:lnTo>
                  <a:pt x="40259" y="8762"/>
                </a:lnTo>
                <a:lnTo>
                  <a:pt x="40023" y="8381"/>
                </a:lnTo>
                <a:lnTo>
                  <a:pt x="39630" y="8000"/>
                </a:lnTo>
                <a:lnTo>
                  <a:pt x="39394" y="7873"/>
                </a:lnTo>
                <a:lnTo>
                  <a:pt x="38725" y="7365"/>
                </a:lnTo>
                <a:lnTo>
                  <a:pt x="37899" y="6984"/>
                </a:lnTo>
                <a:lnTo>
                  <a:pt x="37388" y="6857"/>
                </a:lnTo>
                <a:lnTo>
                  <a:pt x="36208" y="6476"/>
                </a:lnTo>
                <a:lnTo>
                  <a:pt x="34793" y="6095"/>
                </a:lnTo>
                <a:lnTo>
                  <a:pt x="35737" y="5841"/>
                </a:lnTo>
                <a:lnTo>
                  <a:pt x="37073" y="5714"/>
                </a:lnTo>
                <a:lnTo>
                  <a:pt x="37978" y="5587"/>
                </a:lnTo>
                <a:lnTo>
                  <a:pt x="41752" y="5333"/>
                </a:lnTo>
                <a:lnTo>
                  <a:pt x="64284" y="5334"/>
                </a:lnTo>
                <a:lnTo>
                  <a:pt x="65181" y="5080"/>
                </a:lnTo>
                <a:lnTo>
                  <a:pt x="66089" y="4699"/>
                </a:lnTo>
                <a:lnTo>
                  <a:pt x="67699" y="4191"/>
                </a:lnTo>
                <a:lnTo>
                  <a:pt x="68412" y="4064"/>
                </a:lnTo>
                <a:lnTo>
                  <a:pt x="70252" y="3810"/>
                </a:lnTo>
                <a:lnTo>
                  <a:pt x="69700" y="3810"/>
                </a:lnTo>
                <a:lnTo>
                  <a:pt x="69355" y="3683"/>
                </a:lnTo>
                <a:lnTo>
                  <a:pt x="67188" y="2667"/>
                </a:lnTo>
                <a:lnTo>
                  <a:pt x="47768" y="2666"/>
                </a:lnTo>
                <a:lnTo>
                  <a:pt x="45527" y="2031"/>
                </a:lnTo>
                <a:lnTo>
                  <a:pt x="43521" y="1523"/>
                </a:lnTo>
                <a:lnTo>
                  <a:pt x="41752" y="1269"/>
                </a:lnTo>
                <a:lnTo>
                  <a:pt x="40220" y="1015"/>
                </a:lnTo>
                <a:lnTo>
                  <a:pt x="38882" y="761"/>
                </a:lnTo>
                <a:close/>
              </a:path>
              <a:path w="70485" h="41909">
                <a:moveTo>
                  <a:pt x="56107" y="13461"/>
                </a:moveTo>
                <a:lnTo>
                  <a:pt x="55199" y="13461"/>
                </a:lnTo>
                <a:lnTo>
                  <a:pt x="55831" y="13588"/>
                </a:lnTo>
                <a:lnTo>
                  <a:pt x="56107" y="13461"/>
                </a:lnTo>
                <a:close/>
              </a:path>
              <a:path w="70485" h="41909">
                <a:moveTo>
                  <a:pt x="57867" y="0"/>
                </a:moveTo>
                <a:lnTo>
                  <a:pt x="47768" y="2666"/>
                </a:lnTo>
                <a:lnTo>
                  <a:pt x="67188" y="2667"/>
                </a:lnTo>
                <a:lnTo>
                  <a:pt x="66917" y="2540"/>
                </a:lnTo>
                <a:lnTo>
                  <a:pt x="64364" y="1524"/>
                </a:lnTo>
                <a:lnTo>
                  <a:pt x="61995" y="889"/>
                </a:lnTo>
                <a:lnTo>
                  <a:pt x="60903" y="508"/>
                </a:lnTo>
                <a:lnTo>
                  <a:pt x="58856" y="127"/>
                </a:lnTo>
                <a:lnTo>
                  <a:pt x="57867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10065" y="548455"/>
            <a:ext cx="70485" cy="36195"/>
          </a:xfrm>
          <a:custGeom>
            <a:avLst/>
            <a:gdLst/>
            <a:ahLst/>
            <a:cxnLst/>
            <a:rect l="l" t="t" r="r" b="b"/>
            <a:pathLst>
              <a:path w="70485" h="36195">
                <a:moveTo>
                  <a:pt x="38588" y="26543"/>
                </a:moveTo>
                <a:lnTo>
                  <a:pt x="28852" y="26543"/>
                </a:lnTo>
                <a:lnTo>
                  <a:pt x="29127" y="26670"/>
                </a:lnTo>
                <a:lnTo>
                  <a:pt x="29324" y="26670"/>
                </a:lnTo>
                <a:lnTo>
                  <a:pt x="29520" y="26797"/>
                </a:lnTo>
                <a:lnTo>
                  <a:pt x="29835" y="27051"/>
                </a:lnTo>
                <a:lnTo>
                  <a:pt x="30032" y="27305"/>
                </a:lnTo>
                <a:lnTo>
                  <a:pt x="30137" y="27559"/>
                </a:lnTo>
                <a:lnTo>
                  <a:pt x="30381" y="29210"/>
                </a:lnTo>
                <a:lnTo>
                  <a:pt x="30739" y="30988"/>
                </a:lnTo>
                <a:lnTo>
                  <a:pt x="33374" y="35052"/>
                </a:lnTo>
                <a:lnTo>
                  <a:pt x="33884" y="35433"/>
                </a:lnTo>
                <a:lnTo>
                  <a:pt x="34396" y="35560"/>
                </a:lnTo>
                <a:lnTo>
                  <a:pt x="34907" y="35814"/>
                </a:lnTo>
                <a:lnTo>
                  <a:pt x="35968" y="35941"/>
                </a:lnTo>
                <a:lnTo>
                  <a:pt x="37580" y="35941"/>
                </a:lnTo>
                <a:lnTo>
                  <a:pt x="40412" y="35179"/>
                </a:lnTo>
                <a:lnTo>
                  <a:pt x="42141" y="34290"/>
                </a:lnTo>
                <a:lnTo>
                  <a:pt x="46663" y="32385"/>
                </a:lnTo>
                <a:lnTo>
                  <a:pt x="48077" y="31623"/>
                </a:lnTo>
                <a:lnTo>
                  <a:pt x="50869" y="30226"/>
                </a:lnTo>
                <a:lnTo>
                  <a:pt x="52832" y="29210"/>
                </a:lnTo>
                <a:lnTo>
                  <a:pt x="35968" y="29210"/>
                </a:lnTo>
                <a:lnTo>
                  <a:pt x="37865" y="27305"/>
                </a:lnTo>
                <a:lnTo>
                  <a:pt x="38588" y="26543"/>
                </a:lnTo>
                <a:close/>
              </a:path>
              <a:path w="70485" h="36195">
                <a:moveTo>
                  <a:pt x="388" y="3301"/>
                </a:moveTo>
                <a:lnTo>
                  <a:pt x="223" y="4190"/>
                </a:lnTo>
                <a:lnTo>
                  <a:pt x="117" y="4952"/>
                </a:lnTo>
                <a:lnTo>
                  <a:pt x="0" y="7111"/>
                </a:lnTo>
                <a:lnTo>
                  <a:pt x="122" y="8762"/>
                </a:lnTo>
                <a:lnTo>
                  <a:pt x="8526" y="17017"/>
                </a:lnTo>
                <a:lnTo>
                  <a:pt x="9549" y="17271"/>
                </a:lnTo>
                <a:lnTo>
                  <a:pt x="11121" y="17398"/>
                </a:lnTo>
                <a:lnTo>
                  <a:pt x="11750" y="17398"/>
                </a:lnTo>
                <a:lnTo>
                  <a:pt x="11043" y="21081"/>
                </a:lnTo>
                <a:lnTo>
                  <a:pt x="10933" y="21970"/>
                </a:lnTo>
                <a:lnTo>
                  <a:pt x="10826" y="26034"/>
                </a:lnTo>
                <a:lnTo>
                  <a:pt x="10944" y="27050"/>
                </a:lnTo>
                <a:lnTo>
                  <a:pt x="16075" y="31876"/>
                </a:lnTo>
                <a:lnTo>
                  <a:pt x="16861" y="32003"/>
                </a:lnTo>
                <a:lnTo>
                  <a:pt x="18355" y="32003"/>
                </a:lnTo>
                <a:lnTo>
                  <a:pt x="19023" y="31876"/>
                </a:lnTo>
                <a:lnTo>
                  <a:pt x="19692" y="31876"/>
                </a:lnTo>
                <a:lnTo>
                  <a:pt x="27123" y="27051"/>
                </a:lnTo>
                <a:lnTo>
                  <a:pt x="27555" y="26797"/>
                </a:lnTo>
                <a:lnTo>
                  <a:pt x="27909" y="26670"/>
                </a:lnTo>
                <a:lnTo>
                  <a:pt x="28262" y="26670"/>
                </a:lnTo>
                <a:lnTo>
                  <a:pt x="28577" y="26543"/>
                </a:lnTo>
                <a:lnTo>
                  <a:pt x="38588" y="26543"/>
                </a:lnTo>
                <a:lnTo>
                  <a:pt x="39310" y="25781"/>
                </a:lnTo>
                <a:lnTo>
                  <a:pt x="42219" y="22098"/>
                </a:lnTo>
                <a:lnTo>
                  <a:pt x="41945" y="22098"/>
                </a:lnTo>
                <a:lnTo>
                  <a:pt x="39783" y="21971"/>
                </a:lnTo>
                <a:lnTo>
                  <a:pt x="35851" y="21336"/>
                </a:lnTo>
                <a:lnTo>
                  <a:pt x="33335" y="20701"/>
                </a:lnTo>
                <a:lnTo>
                  <a:pt x="30543" y="20066"/>
                </a:lnTo>
                <a:lnTo>
                  <a:pt x="1960" y="4825"/>
                </a:lnTo>
                <a:lnTo>
                  <a:pt x="388" y="3301"/>
                </a:lnTo>
                <a:close/>
              </a:path>
              <a:path w="70485" h="36195">
                <a:moveTo>
                  <a:pt x="53346" y="14605"/>
                </a:moveTo>
                <a:lnTo>
                  <a:pt x="41551" y="14605"/>
                </a:lnTo>
                <a:lnTo>
                  <a:pt x="43163" y="15113"/>
                </a:lnTo>
                <a:lnTo>
                  <a:pt x="44028" y="15494"/>
                </a:lnTo>
                <a:lnTo>
                  <a:pt x="50869" y="17145"/>
                </a:lnTo>
                <a:lnTo>
                  <a:pt x="52677" y="17399"/>
                </a:lnTo>
                <a:lnTo>
                  <a:pt x="56649" y="18034"/>
                </a:lnTo>
                <a:lnTo>
                  <a:pt x="63489" y="18415"/>
                </a:lnTo>
                <a:lnTo>
                  <a:pt x="62743" y="18796"/>
                </a:lnTo>
                <a:lnTo>
                  <a:pt x="60462" y="19431"/>
                </a:lnTo>
                <a:lnTo>
                  <a:pt x="59676" y="19685"/>
                </a:lnTo>
                <a:lnTo>
                  <a:pt x="57750" y="20066"/>
                </a:lnTo>
                <a:lnTo>
                  <a:pt x="55390" y="20447"/>
                </a:lnTo>
                <a:lnTo>
                  <a:pt x="51066" y="20828"/>
                </a:lnTo>
                <a:lnTo>
                  <a:pt x="49611" y="22225"/>
                </a:lnTo>
                <a:lnTo>
                  <a:pt x="42574" y="26670"/>
                </a:lnTo>
                <a:lnTo>
                  <a:pt x="41119" y="27432"/>
                </a:lnTo>
                <a:lnTo>
                  <a:pt x="38681" y="28321"/>
                </a:lnTo>
                <a:lnTo>
                  <a:pt x="35968" y="29210"/>
                </a:lnTo>
                <a:lnTo>
                  <a:pt x="52832" y="29210"/>
                </a:lnTo>
                <a:lnTo>
                  <a:pt x="69859" y="18796"/>
                </a:lnTo>
                <a:lnTo>
                  <a:pt x="70252" y="18542"/>
                </a:lnTo>
                <a:lnTo>
                  <a:pt x="70206" y="17780"/>
                </a:lnTo>
                <a:lnTo>
                  <a:pt x="69433" y="15367"/>
                </a:lnTo>
                <a:lnTo>
                  <a:pt x="56924" y="15367"/>
                </a:lnTo>
                <a:lnTo>
                  <a:pt x="55547" y="15240"/>
                </a:lnTo>
                <a:lnTo>
                  <a:pt x="54840" y="15113"/>
                </a:lnTo>
                <a:lnTo>
                  <a:pt x="53346" y="14605"/>
                </a:lnTo>
                <a:close/>
              </a:path>
              <a:path w="70485" h="36195">
                <a:moveTo>
                  <a:pt x="29285" y="6604"/>
                </a:moveTo>
                <a:lnTo>
                  <a:pt x="23938" y="6604"/>
                </a:lnTo>
                <a:lnTo>
                  <a:pt x="24764" y="8128"/>
                </a:lnTo>
                <a:lnTo>
                  <a:pt x="25370" y="9017"/>
                </a:lnTo>
                <a:lnTo>
                  <a:pt x="37777" y="17272"/>
                </a:lnTo>
                <a:lnTo>
                  <a:pt x="39074" y="17780"/>
                </a:lnTo>
                <a:lnTo>
                  <a:pt x="41945" y="18542"/>
                </a:lnTo>
                <a:lnTo>
                  <a:pt x="45090" y="19304"/>
                </a:lnTo>
                <a:lnTo>
                  <a:pt x="43517" y="17780"/>
                </a:lnTo>
                <a:lnTo>
                  <a:pt x="43045" y="17272"/>
                </a:lnTo>
                <a:lnTo>
                  <a:pt x="42180" y="16002"/>
                </a:lnTo>
                <a:lnTo>
                  <a:pt x="41551" y="14605"/>
                </a:lnTo>
                <a:lnTo>
                  <a:pt x="53346" y="14605"/>
                </a:lnTo>
                <a:lnTo>
                  <a:pt x="52599" y="14224"/>
                </a:lnTo>
                <a:lnTo>
                  <a:pt x="34081" y="9652"/>
                </a:lnTo>
                <a:lnTo>
                  <a:pt x="33335" y="9525"/>
                </a:lnTo>
                <a:lnTo>
                  <a:pt x="32981" y="9398"/>
                </a:lnTo>
                <a:lnTo>
                  <a:pt x="32116" y="8890"/>
                </a:lnTo>
                <a:lnTo>
                  <a:pt x="31604" y="8636"/>
                </a:lnTo>
                <a:lnTo>
                  <a:pt x="31054" y="8255"/>
                </a:lnTo>
                <a:lnTo>
                  <a:pt x="29285" y="6604"/>
                </a:lnTo>
                <a:close/>
              </a:path>
              <a:path w="70485" h="36195">
                <a:moveTo>
                  <a:pt x="19495" y="0"/>
                </a:moveTo>
                <a:lnTo>
                  <a:pt x="18709" y="0"/>
                </a:lnTo>
                <a:lnTo>
                  <a:pt x="18237" y="126"/>
                </a:lnTo>
                <a:lnTo>
                  <a:pt x="17411" y="253"/>
                </a:lnTo>
                <a:lnTo>
                  <a:pt x="15331" y="5333"/>
                </a:lnTo>
                <a:lnTo>
                  <a:pt x="15451" y="6603"/>
                </a:lnTo>
                <a:lnTo>
                  <a:pt x="15547" y="7111"/>
                </a:lnTo>
                <a:lnTo>
                  <a:pt x="16158" y="9524"/>
                </a:lnTo>
                <a:lnTo>
                  <a:pt x="16546" y="10794"/>
                </a:lnTo>
                <a:lnTo>
                  <a:pt x="16665" y="11429"/>
                </a:lnTo>
                <a:lnTo>
                  <a:pt x="16821" y="11556"/>
                </a:lnTo>
                <a:lnTo>
                  <a:pt x="17097" y="11937"/>
                </a:lnTo>
                <a:lnTo>
                  <a:pt x="19378" y="13588"/>
                </a:lnTo>
                <a:lnTo>
                  <a:pt x="20360" y="14096"/>
                </a:lnTo>
                <a:lnTo>
                  <a:pt x="22916" y="15366"/>
                </a:lnTo>
                <a:lnTo>
                  <a:pt x="24567" y="16129"/>
                </a:lnTo>
                <a:lnTo>
                  <a:pt x="26454" y="16891"/>
                </a:lnTo>
                <a:lnTo>
                  <a:pt x="25785" y="15748"/>
                </a:lnTo>
                <a:lnTo>
                  <a:pt x="25039" y="14097"/>
                </a:lnTo>
                <a:lnTo>
                  <a:pt x="24511" y="12446"/>
                </a:lnTo>
                <a:lnTo>
                  <a:pt x="24174" y="10922"/>
                </a:lnTo>
                <a:lnTo>
                  <a:pt x="23929" y="8636"/>
                </a:lnTo>
                <a:lnTo>
                  <a:pt x="23938" y="6604"/>
                </a:lnTo>
                <a:lnTo>
                  <a:pt x="29285" y="6604"/>
                </a:lnTo>
                <a:lnTo>
                  <a:pt x="28616" y="5715"/>
                </a:lnTo>
                <a:lnTo>
                  <a:pt x="27987" y="4953"/>
                </a:lnTo>
                <a:lnTo>
                  <a:pt x="26848" y="3175"/>
                </a:lnTo>
                <a:lnTo>
                  <a:pt x="26297" y="2667"/>
                </a:lnTo>
                <a:lnTo>
                  <a:pt x="25471" y="2032"/>
                </a:lnTo>
                <a:lnTo>
                  <a:pt x="24330" y="1397"/>
                </a:lnTo>
                <a:lnTo>
                  <a:pt x="23623" y="1143"/>
                </a:lnTo>
                <a:lnTo>
                  <a:pt x="22837" y="762"/>
                </a:lnTo>
                <a:lnTo>
                  <a:pt x="21933" y="508"/>
                </a:lnTo>
                <a:lnTo>
                  <a:pt x="20911" y="254"/>
                </a:lnTo>
                <a:lnTo>
                  <a:pt x="19810" y="127"/>
                </a:lnTo>
                <a:lnTo>
                  <a:pt x="19495" y="0"/>
                </a:lnTo>
                <a:close/>
              </a:path>
              <a:path w="70485" h="36195">
                <a:moveTo>
                  <a:pt x="66399" y="14605"/>
                </a:moveTo>
                <a:lnTo>
                  <a:pt x="65062" y="14605"/>
                </a:lnTo>
                <a:lnTo>
                  <a:pt x="62900" y="14732"/>
                </a:lnTo>
                <a:lnTo>
                  <a:pt x="61485" y="14859"/>
                </a:lnTo>
                <a:lnTo>
                  <a:pt x="59243" y="15240"/>
                </a:lnTo>
                <a:lnTo>
                  <a:pt x="58182" y="15367"/>
                </a:lnTo>
                <a:lnTo>
                  <a:pt x="69433" y="15367"/>
                </a:lnTo>
                <a:lnTo>
                  <a:pt x="69230" y="14732"/>
                </a:lnTo>
                <a:lnTo>
                  <a:pt x="68443" y="14732"/>
                </a:lnTo>
                <a:lnTo>
                  <a:pt x="66399" y="14605"/>
                </a:lnTo>
                <a:close/>
              </a:path>
              <a:path w="70485" h="36195">
                <a:moveTo>
                  <a:pt x="40412" y="4064"/>
                </a:moveTo>
                <a:lnTo>
                  <a:pt x="38760" y="4064"/>
                </a:lnTo>
                <a:lnTo>
                  <a:pt x="38131" y="4191"/>
                </a:lnTo>
                <a:lnTo>
                  <a:pt x="37816" y="4318"/>
                </a:lnTo>
                <a:lnTo>
                  <a:pt x="37502" y="4572"/>
                </a:lnTo>
                <a:lnTo>
                  <a:pt x="36873" y="4953"/>
                </a:lnTo>
                <a:lnTo>
                  <a:pt x="34239" y="9652"/>
                </a:lnTo>
                <a:lnTo>
                  <a:pt x="49913" y="9652"/>
                </a:lnTo>
                <a:lnTo>
                  <a:pt x="41748" y="4572"/>
                </a:lnTo>
                <a:lnTo>
                  <a:pt x="41512" y="4445"/>
                </a:lnTo>
                <a:lnTo>
                  <a:pt x="40412" y="4064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08010" y="544785"/>
            <a:ext cx="76200" cy="51435"/>
          </a:xfrm>
          <a:custGeom>
            <a:avLst/>
            <a:gdLst/>
            <a:ahLst/>
            <a:cxnLst/>
            <a:rect l="l" t="t" r="r" b="b"/>
            <a:pathLst>
              <a:path w="76200" h="51434">
                <a:moveTo>
                  <a:pt x="8930" y="127"/>
                </a:moveTo>
                <a:lnTo>
                  <a:pt x="6217" y="126"/>
                </a:lnTo>
                <a:lnTo>
                  <a:pt x="5745" y="253"/>
                </a:lnTo>
                <a:lnTo>
                  <a:pt x="4841" y="634"/>
                </a:lnTo>
                <a:lnTo>
                  <a:pt x="4408" y="761"/>
                </a:lnTo>
                <a:lnTo>
                  <a:pt x="0" y="10667"/>
                </a:lnTo>
                <a:lnTo>
                  <a:pt x="117" y="11429"/>
                </a:lnTo>
                <a:lnTo>
                  <a:pt x="10817" y="22605"/>
                </a:lnTo>
                <a:lnTo>
                  <a:pt x="10306" y="23240"/>
                </a:lnTo>
                <a:lnTo>
                  <a:pt x="10031" y="23875"/>
                </a:lnTo>
                <a:lnTo>
                  <a:pt x="9952" y="25018"/>
                </a:lnTo>
                <a:lnTo>
                  <a:pt x="8144" y="25526"/>
                </a:lnTo>
                <a:lnTo>
                  <a:pt x="6689" y="26288"/>
                </a:lnTo>
                <a:lnTo>
                  <a:pt x="6020" y="26669"/>
                </a:lnTo>
                <a:lnTo>
                  <a:pt x="4959" y="27431"/>
                </a:lnTo>
                <a:lnTo>
                  <a:pt x="4487" y="27939"/>
                </a:lnTo>
                <a:lnTo>
                  <a:pt x="4094" y="28320"/>
                </a:lnTo>
                <a:lnTo>
                  <a:pt x="2626" y="34289"/>
                </a:lnTo>
                <a:lnTo>
                  <a:pt x="2738" y="35051"/>
                </a:lnTo>
                <a:lnTo>
                  <a:pt x="3150" y="36702"/>
                </a:lnTo>
                <a:lnTo>
                  <a:pt x="3308" y="37464"/>
                </a:lnTo>
                <a:lnTo>
                  <a:pt x="3465" y="37972"/>
                </a:lnTo>
                <a:lnTo>
                  <a:pt x="4094" y="39115"/>
                </a:lnTo>
                <a:lnTo>
                  <a:pt x="4998" y="40131"/>
                </a:lnTo>
                <a:lnTo>
                  <a:pt x="5509" y="40512"/>
                </a:lnTo>
                <a:lnTo>
                  <a:pt x="6099" y="41020"/>
                </a:lnTo>
                <a:lnTo>
                  <a:pt x="6728" y="41401"/>
                </a:lnTo>
                <a:lnTo>
                  <a:pt x="8104" y="42036"/>
                </a:lnTo>
                <a:lnTo>
                  <a:pt x="8812" y="42417"/>
                </a:lnTo>
                <a:lnTo>
                  <a:pt x="19349" y="44449"/>
                </a:lnTo>
                <a:lnTo>
                  <a:pt x="20056" y="44576"/>
                </a:lnTo>
                <a:lnTo>
                  <a:pt x="30278" y="50927"/>
                </a:lnTo>
                <a:lnTo>
                  <a:pt x="31143" y="50800"/>
                </a:lnTo>
                <a:lnTo>
                  <a:pt x="32008" y="50546"/>
                </a:lnTo>
                <a:lnTo>
                  <a:pt x="33699" y="49911"/>
                </a:lnTo>
                <a:lnTo>
                  <a:pt x="34525" y="49530"/>
                </a:lnTo>
                <a:lnTo>
                  <a:pt x="35310" y="49022"/>
                </a:lnTo>
                <a:lnTo>
                  <a:pt x="36058" y="48641"/>
                </a:lnTo>
                <a:lnTo>
                  <a:pt x="41522" y="44069"/>
                </a:lnTo>
                <a:lnTo>
                  <a:pt x="54772" y="44069"/>
                </a:lnTo>
                <a:lnTo>
                  <a:pt x="58969" y="39624"/>
                </a:lnTo>
                <a:lnTo>
                  <a:pt x="38023" y="39624"/>
                </a:lnTo>
                <a:lnTo>
                  <a:pt x="36962" y="39497"/>
                </a:lnTo>
                <a:lnTo>
                  <a:pt x="33135" y="35687"/>
                </a:lnTo>
                <a:lnTo>
                  <a:pt x="18916" y="35687"/>
                </a:lnTo>
                <a:lnTo>
                  <a:pt x="18130" y="35560"/>
                </a:lnTo>
                <a:lnTo>
                  <a:pt x="16243" y="35305"/>
                </a:lnTo>
                <a:lnTo>
                  <a:pt x="15614" y="35051"/>
                </a:lnTo>
                <a:lnTo>
                  <a:pt x="12910" y="29971"/>
                </a:lnTo>
                <a:lnTo>
                  <a:pt x="13003" y="25526"/>
                </a:lnTo>
                <a:lnTo>
                  <a:pt x="13098" y="24764"/>
                </a:lnTo>
                <a:lnTo>
                  <a:pt x="13805" y="21082"/>
                </a:lnTo>
                <a:lnTo>
                  <a:pt x="13176" y="21081"/>
                </a:lnTo>
                <a:lnTo>
                  <a:pt x="11604" y="20954"/>
                </a:lnTo>
                <a:lnTo>
                  <a:pt x="10581" y="20700"/>
                </a:lnTo>
                <a:lnTo>
                  <a:pt x="9441" y="20446"/>
                </a:lnTo>
                <a:lnTo>
                  <a:pt x="8261" y="20065"/>
                </a:lnTo>
                <a:lnTo>
                  <a:pt x="7632" y="19684"/>
                </a:lnTo>
                <a:lnTo>
                  <a:pt x="7043" y="19430"/>
                </a:lnTo>
                <a:lnTo>
                  <a:pt x="2054" y="10794"/>
                </a:lnTo>
                <a:lnTo>
                  <a:pt x="2171" y="8635"/>
                </a:lnTo>
                <a:lnTo>
                  <a:pt x="2278" y="7873"/>
                </a:lnTo>
                <a:lnTo>
                  <a:pt x="2443" y="6984"/>
                </a:lnTo>
                <a:lnTo>
                  <a:pt x="17421" y="6985"/>
                </a:lnTo>
                <a:lnTo>
                  <a:pt x="17569" y="6350"/>
                </a:lnTo>
                <a:lnTo>
                  <a:pt x="15731" y="6350"/>
                </a:lnTo>
                <a:lnTo>
                  <a:pt x="14473" y="4318"/>
                </a:lnTo>
                <a:lnTo>
                  <a:pt x="13215" y="2794"/>
                </a:lnTo>
                <a:lnTo>
                  <a:pt x="12586" y="2159"/>
                </a:lnTo>
                <a:lnTo>
                  <a:pt x="11957" y="1651"/>
                </a:lnTo>
                <a:lnTo>
                  <a:pt x="10109" y="508"/>
                </a:lnTo>
                <a:lnTo>
                  <a:pt x="9520" y="381"/>
                </a:lnTo>
                <a:lnTo>
                  <a:pt x="8930" y="127"/>
                </a:lnTo>
                <a:close/>
              </a:path>
              <a:path w="76200" h="51434">
                <a:moveTo>
                  <a:pt x="73172" y="43180"/>
                </a:moveTo>
                <a:lnTo>
                  <a:pt x="62753" y="43180"/>
                </a:lnTo>
                <a:lnTo>
                  <a:pt x="64058" y="44958"/>
                </a:lnTo>
                <a:lnTo>
                  <a:pt x="64365" y="45339"/>
                </a:lnTo>
                <a:lnTo>
                  <a:pt x="64915" y="45847"/>
                </a:lnTo>
                <a:lnTo>
                  <a:pt x="65427" y="46355"/>
                </a:lnTo>
                <a:lnTo>
                  <a:pt x="66921" y="47117"/>
                </a:lnTo>
                <a:lnTo>
                  <a:pt x="67392" y="47244"/>
                </a:lnTo>
                <a:lnTo>
                  <a:pt x="68336" y="47244"/>
                </a:lnTo>
                <a:lnTo>
                  <a:pt x="69988" y="46736"/>
                </a:lnTo>
                <a:lnTo>
                  <a:pt x="70734" y="46228"/>
                </a:lnTo>
                <a:lnTo>
                  <a:pt x="71402" y="45593"/>
                </a:lnTo>
                <a:lnTo>
                  <a:pt x="71678" y="45212"/>
                </a:lnTo>
                <a:lnTo>
                  <a:pt x="72417" y="44323"/>
                </a:lnTo>
                <a:lnTo>
                  <a:pt x="72700" y="43942"/>
                </a:lnTo>
                <a:lnTo>
                  <a:pt x="73172" y="43180"/>
                </a:lnTo>
                <a:close/>
              </a:path>
              <a:path w="76200" h="51434">
                <a:moveTo>
                  <a:pt x="54772" y="44069"/>
                </a:moveTo>
                <a:lnTo>
                  <a:pt x="41522" y="44069"/>
                </a:lnTo>
                <a:lnTo>
                  <a:pt x="42506" y="44831"/>
                </a:lnTo>
                <a:lnTo>
                  <a:pt x="44432" y="45847"/>
                </a:lnTo>
                <a:lnTo>
                  <a:pt x="45376" y="46228"/>
                </a:lnTo>
                <a:lnTo>
                  <a:pt x="48048" y="46609"/>
                </a:lnTo>
                <a:lnTo>
                  <a:pt x="48874" y="46482"/>
                </a:lnTo>
                <a:lnTo>
                  <a:pt x="49700" y="46482"/>
                </a:lnTo>
                <a:lnTo>
                  <a:pt x="52060" y="45720"/>
                </a:lnTo>
                <a:lnTo>
                  <a:pt x="53474" y="44958"/>
                </a:lnTo>
                <a:lnTo>
                  <a:pt x="54772" y="44069"/>
                </a:lnTo>
                <a:close/>
              </a:path>
              <a:path w="76200" h="51434">
                <a:moveTo>
                  <a:pt x="76029" y="37973"/>
                </a:moveTo>
                <a:lnTo>
                  <a:pt x="60159" y="37973"/>
                </a:lnTo>
                <a:lnTo>
                  <a:pt x="60064" y="38481"/>
                </a:lnTo>
                <a:lnTo>
                  <a:pt x="59968" y="42037"/>
                </a:lnTo>
                <a:lnTo>
                  <a:pt x="60198" y="42672"/>
                </a:lnTo>
                <a:lnTo>
                  <a:pt x="60315" y="42799"/>
                </a:lnTo>
                <a:lnTo>
                  <a:pt x="60473" y="43053"/>
                </a:lnTo>
                <a:lnTo>
                  <a:pt x="60591" y="43180"/>
                </a:lnTo>
                <a:lnTo>
                  <a:pt x="61220" y="43434"/>
                </a:lnTo>
                <a:lnTo>
                  <a:pt x="61534" y="43434"/>
                </a:lnTo>
                <a:lnTo>
                  <a:pt x="62753" y="43180"/>
                </a:lnTo>
                <a:lnTo>
                  <a:pt x="73172" y="43180"/>
                </a:lnTo>
                <a:lnTo>
                  <a:pt x="73565" y="42545"/>
                </a:lnTo>
                <a:lnTo>
                  <a:pt x="74705" y="41656"/>
                </a:lnTo>
                <a:lnTo>
                  <a:pt x="75137" y="41275"/>
                </a:lnTo>
                <a:lnTo>
                  <a:pt x="75766" y="40386"/>
                </a:lnTo>
                <a:lnTo>
                  <a:pt x="75963" y="39878"/>
                </a:lnTo>
                <a:lnTo>
                  <a:pt x="76081" y="39497"/>
                </a:lnTo>
                <a:lnTo>
                  <a:pt x="76029" y="37973"/>
                </a:lnTo>
                <a:close/>
              </a:path>
              <a:path w="76200" h="51434">
                <a:moveTo>
                  <a:pt x="72230" y="18288"/>
                </a:moveTo>
                <a:lnTo>
                  <a:pt x="68453" y="18288"/>
                </a:lnTo>
                <a:lnTo>
                  <a:pt x="70498" y="18415"/>
                </a:lnTo>
                <a:lnTo>
                  <a:pt x="71285" y="18415"/>
                </a:lnTo>
                <a:lnTo>
                  <a:pt x="72465" y="22098"/>
                </a:lnTo>
                <a:lnTo>
                  <a:pt x="72307" y="22225"/>
                </a:lnTo>
                <a:lnTo>
                  <a:pt x="71914" y="22479"/>
                </a:lnTo>
                <a:lnTo>
                  <a:pt x="70381" y="23622"/>
                </a:lnTo>
                <a:lnTo>
                  <a:pt x="44196" y="37973"/>
                </a:lnTo>
                <a:lnTo>
                  <a:pt x="42467" y="38862"/>
                </a:lnTo>
                <a:lnTo>
                  <a:pt x="39635" y="39624"/>
                </a:lnTo>
                <a:lnTo>
                  <a:pt x="58969" y="39624"/>
                </a:lnTo>
                <a:lnTo>
                  <a:pt x="59765" y="38481"/>
                </a:lnTo>
                <a:lnTo>
                  <a:pt x="60159" y="37973"/>
                </a:lnTo>
                <a:lnTo>
                  <a:pt x="76029" y="37973"/>
                </a:lnTo>
                <a:lnTo>
                  <a:pt x="75780" y="37338"/>
                </a:lnTo>
                <a:lnTo>
                  <a:pt x="70970" y="32766"/>
                </a:lnTo>
                <a:lnTo>
                  <a:pt x="71599" y="31242"/>
                </a:lnTo>
                <a:lnTo>
                  <a:pt x="72346" y="29972"/>
                </a:lnTo>
                <a:lnTo>
                  <a:pt x="73447" y="28702"/>
                </a:lnTo>
                <a:lnTo>
                  <a:pt x="74115" y="28194"/>
                </a:lnTo>
                <a:lnTo>
                  <a:pt x="74705" y="27813"/>
                </a:lnTo>
                <a:lnTo>
                  <a:pt x="74940" y="27813"/>
                </a:lnTo>
                <a:lnTo>
                  <a:pt x="75295" y="27559"/>
                </a:lnTo>
                <a:lnTo>
                  <a:pt x="75452" y="27559"/>
                </a:lnTo>
                <a:lnTo>
                  <a:pt x="74901" y="26543"/>
                </a:lnTo>
                <a:lnTo>
                  <a:pt x="73914" y="24130"/>
                </a:lnTo>
                <a:lnTo>
                  <a:pt x="72700" y="20447"/>
                </a:lnTo>
                <a:lnTo>
                  <a:pt x="72230" y="18288"/>
                </a:lnTo>
                <a:close/>
              </a:path>
              <a:path w="76200" h="51434">
                <a:moveTo>
                  <a:pt x="31182" y="30226"/>
                </a:moveTo>
                <a:lnTo>
                  <a:pt x="30317" y="30226"/>
                </a:lnTo>
                <a:lnTo>
                  <a:pt x="29610" y="30480"/>
                </a:lnTo>
                <a:lnTo>
                  <a:pt x="29178" y="30734"/>
                </a:lnTo>
                <a:lnTo>
                  <a:pt x="28509" y="31750"/>
                </a:lnTo>
                <a:lnTo>
                  <a:pt x="27604" y="32639"/>
                </a:lnTo>
                <a:lnTo>
                  <a:pt x="22375" y="35433"/>
                </a:lnTo>
                <a:lnTo>
                  <a:pt x="21746" y="35433"/>
                </a:lnTo>
                <a:lnTo>
                  <a:pt x="20410" y="35687"/>
                </a:lnTo>
                <a:lnTo>
                  <a:pt x="33135" y="35687"/>
                </a:lnTo>
                <a:lnTo>
                  <a:pt x="33030" y="35433"/>
                </a:lnTo>
                <a:lnTo>
                  <a:pt x="32794" y="34671"/>
                </a:lnTo>
                <a:lnTo>
                  <a:pt x="32411" y="32766"/>
                </a:lnTo>
                <a:lnTo>
                  <a:pt x="32291" y="31750"/>
                </a:lnTo>
                <a:lnTo>
                  <a:pt x="32204" y="31242"/>
                </a:lnTo>
                <a:lnTo>
                  <a:pt x="32087" y="30988"/>
                </a:lnTo>
                <a:lnTo>
                  <a:pt x="31890" y="30734"/>
                </a:lnTo>
                <a:lnTo>
                  <a:pt x="31575" y="30480"/>
                </a:lnTo>
                <a:lnTo>
                  <a:pt x="31182" y="30226"/>
                </a:lnTo>
                <a:close/>
              </a:path>
              <a:path w="76200" h="51434">
                <a:moveTo>
                  <a:pt x="17421" y="6985"/>
                </a:moveTo>
                <a:lnTo>
                  <a:pt x="2443" y="6984"/>
                </a:lnTo>
                <a:lnTo>
                  <a:pt x="4015" y="8508"/>
                </a:lnTo>
                <a:lnTo>
                  <a:pt x="5627" y="10032"/>
                </a:lnTo>
                <a:lnTo>
                  <a:pt x="7318" y="11429"/>
                </a:lnTo>
                <a:lnTo>
                  <a:pt x="10699" y="13969"/>
                </a:lnTo>
                <a:lnTo>
                  <a:pt x="14198" y="16256"/>
                </a:lnTo>
                <a:lnTo>
                  <a:pt x="15968" y="17145"/>
                </a:lnTo>
                <a:lnTo>
                  <a:pt x="17737" y="18161"/>
                </a:lnTo>
                <a:lnTo>
                  <a:pt x="44274" y="25781"/>
                </a:lnTo>
                <a:lnTo>
                  <a:pt x="41365" y="29464"/>
                </a:lnTo>
                <a:lnTo>
                  <a:pt x="39439" y="31496"/>
                </a:lnTo>
                <a:lnTo>
                  <a:pt x="38023" y="32766"/>
                </a:lnTo>
                <a:lnTo>
                  <a:pt x="40736" y="32004"/>
                </a:lnTo>
                <a:lnTo>
                  <a:pt x="43174" y="31115"/>
                </a:lnTo>
                <a:lnTo>
                  <a:pt x="44628" y="30353"/>
                </a:lnTo>
                <a:lnTo>
                  <a:pt x="46005" y="29718"/>
                </a:lnTo>
                <a:lnTo>
                  <a:pt x="53121" y="24511"/>
                </a:lnTo>
                <a:lnTo>
                  <a:pt x="57445" y="24130"/>
                </a:lnTo>
                <a:lnTo>
                  <a:pt x="59805" y="23749"/>
                </a:lnTo>
                <a:lnTo>
                  <a:pt x="61731" y="23368"/>
                </a:lnTo>
                <a:lnTo>
                  <a:pt x="62963" y="22987"/>
                </a:lnTo>
                <a:lnTo>
                  <a:pt x="47145" y="22987"/>
                </a:lnTo>
                <a:lnTo>
                  <a:pt x="43999" y="22225"/>
                </a:lnTo>
                <a:lnTo>
                  <a:pt x="41129" y="21463"/>
                </a:lnTo>
                <a:lnTo>
                  <a:pt x="38804" y="20574"/>
                </a:lnTo>
                <a:lnTo>
                  <a:pt x="28509" y="20574"/>
                </a:lnTo>
                <a:lnTo>
                  <a:pt x="18562" y="14351"/>
                </a:lnTo>
                <a:lnTo>
                  <a:pt x="17943" y="12192"/>
                </a:lnTo>
                <a:lnTo>
                  <a:pt x="17520" y="10287"/>
                </a:lnTo>
                <a:lnTo>
                  <a:pt x="17407" y="9398"/>
                </a:lnTo>
                <a:lnTo>
                  <a:pt x="17421" y="6985"/>
                </a:lnTo>
                <a:close/>
              </a:path>
              <a:path w="76200" h="51434">
                <a:moveTo>
                  <a:pt x="43606" y="18288"/>
                </a:moveTo>
                <a:lnTo>
                  <a:pt x="44235" y="19685"/>
                </a:lnTo>
                <a:lnTo>
                  <a:pt x="45690" y="21590"/>
                </a:lnTo>
                <a:lnTo>
                  <a:pt x="47145" y="22987"/>
                </a:lnTo>
                <a:lnTo>
                  <a:pt x="62963" y="22987"/>
                </a:lnTo>
                <a:lnTo>
                  <a:pt x="63854" y="22733"/>
                </a:lnTo>
                <a:lnTo>
                  <a:pt x="64798" y="22352"/>
                </a:lnTo>
                <a:lnTo>
                  <a:pt x="65544" y="22098"/>
                </a:lnTo>
                <a:lnTo>
                  <a:pt x="58704" y="21717"/>
                </a:lnTo>
                <a:lnTo>
                  <a:pt x="54732" y="21082"/>
                </a:lnTo>
                <a:lnTo>
                  <a:pt x="52924" y="20828"/>
                </a:lnTo>
                <a:lnTo>
                  <a:pt x="46083" y="19177"/>
                </a:lnTo>
                <a:lnTo>
                  <a:pt x="45218" y="18796"/>
                </a:lnTo>
                <a:lnTo>
                  <a:pt x="43606" y="18288"/>
                </a:lnTo>
                <a:close/>
              </a:path>
              <a:path w="76200" h="51434">
                <a:moveTo>
                  <a:pt x="25993" y="10287"/>
                </a:moveTo>
                <a:lnTo>
                  <a:pt x="38804" y="20574"/>
                </a:lnTo>
                <a:lnTo>
                  <a:pt x="37433" y="20066"/>
                </a:lnTo>
                <a:lnTo>
                  <a:pt x="36333" y="19558"/>
                </a:lnTo>
                <a:lnTo>
                  <a:pt x="26819" y="11811"/>
                </a:lnTo>
                <a:lnTo>
                  <a:pt x="25993" y="10287"/>
                </a:lnTo>
                <a:close/>
              </a:path>
              <a:path w="76200" h="51434">
                <a:moveTo>
                  <a:pt x="49464" y="7620"/>
                </a:moveTo>
                <a:lnTo>
                  <a:pt x="41405" y="7620"/>
                </a:lnTo>
                <a:lnTo>
                  <a:pt x="42467" y="7747"/>
                </a:lnTo>
                <a:lnTo>
                  <a:pt x="43567" y="8128"/>
                </a:lnTo>
                <a:lnTo>
                  <a:pt x="43803" y="8255"/>
                </a:lnTo>
                <a:lnTo>
                  <a:pt x="45376" y="8763"/>
                </a:lnTo>
                <a:lnTo>
                  <a:pt x="46083" y="9017"/>
                </a:lnTo>
                <a:lnTo>
                  <a:pt x="51076" y="12446"/>
                </a:lnTo>
                <a:lnTo>
                  <a:pt x="51863" y="13208"/>
                </a:lnTo>
                <a:lnTo>
                  <a:pt x="53082" y="14732"/>
                </a:lnTo>
                <a:lnTo>
                  <a:pt x="53908" y="16129"/>
                </a:lnTo>
                <a:lnTo>
                  <a:pt x="54537" y="17526"/>
                </a:lnTo>
                <a:lnTo>
                  <a:pt x="54654" y="17907"/>
                </a:lnTo>
                <a:lnTo>
                  <a:pt x="55401" y="18161"/>
                </a:lnTo>
                <a:lnTo>
                  <a:pt x="56148" y="18542"/>
                </a:lnTo>
                <a:lnTo>
                  <a:pt x="56895" y="18669"/>
                </a:lnTo>
                <a:lnTo>
                  <a:pt x="57602" y="18923"/>
                </a:lnTo>
                <a:lnTo>
                  <a:pt x="58979" y="19050"/>
                </a:lnTo>
                <a:lnTo>
                  <a:pt x="60237" y="19050"/>
                </a:lnTo>
                <a:lnTo>
                  <a:pt x="61298" y="18923"/>
                </a:lnTo>
                <a:lnTo>
                  <a:pt x="63540" y="18542"/>
                </a:lnTo>
                <a:lnTo>
                  <a:pt x="64955" y="18415"/>
                </a:lnTo>
                <a:lnTo>
                  <a:pt x="67117" y="18288"/>
                </a:lnTo>
                <a:lnTo>
                  <a:pt x="72230" y="18288"/>
                </a:lnTo>
                <a:lnTo>
                  <a:pt x="71953" y="17018"/>
                </a:lnTo>
                <a:lnTo>
                  <a:pt x="58389" y="17018"/>
                </a:lnTo>
                <a:lnTo>
                  <a:pt x="57878" y="16764"/>
                </a:lnTo>
                <a:lnTo>
                  <a:pt x="57682" y="16764"/>
                </a:lnTo>
                <a:lnTo>
                  <a:pt x="56934" y="16256"/>
                </a:lnTo>
                <a:lnTo>
                  <a:pt x="56266" y="15875"/>
                </a:lnTo>
                <a:lnTo>
                  <a:pt x="53947" y="12700"/>
                </a:lnTo>
                <a:lnTo>
                  <a:pt x="53671" y="12192"/>
                </a:lnTo>
                <a:lnTo>
                  <a:pt x="51548" y="9525"/>
                </a:lnTo>
                <a:lnTo>
                  <a:pt x="49976" y="8001"/>
                </a:lnTo>
                <a:lnTo>
                  <a:pt x="49464" y="7620"/>
                </a:lnTo>
                <a:close/>
              </a:path>
              <a:path w="76200" h="51434">
                <a:moveTo>
                  <a:pt x="67982" y="15621"/>
                </a:moveTo>
                <a:lnTo>
                  <a:pt x="65820" y="15621"/>
                </a:lnTo>
                <a:lnTo>
                  <a:pt x="64876" y="15748"/>
                </a:lnTo>
                <a:lnTo>
                  <a:pt x="62556" y="16129"/>
                </a:lnTo>
                <a:lnTo>
                  <a:pt x="61456" y="16510"/>
                </a:lnTo>
                <a:lnTo>
                  <a:pt x="61024" y="16637"/>
                </a:lnTo>
                <a:lnTo>
                  <a:pt x="60473" y="16891"/>
                </a:lnTo>
                <a:lnTo>
                  <a:pt x="60276" y="17018"/>
                </a:lnTo>
                <a:lnTo>
                  <a:pt x="71953" y="17018"/>
                </a:lnTo>
                <a:lnTo>
                  <a:pt x="71836" y="16129"/>
                </a:lnTo>
                <a:lnTo>
                  <a:pt x="70459" y="15875"/>
                </a:lnTo>
                <a:lnTo>
                  <a:pt x="67982" y="15621"/>
                </a:lnTo>
                <a:close/>
              </a:path>
              <a:path w="76200" h="51434">
                <a:moveTo>
                  <a:pt x="28823" y="3683"/>
                </a:moveTo>
                <a:lnTo>
                  <a:pt x="21550" y="3683"/>
                </a:lnTo>
                <a:lnTo>
                  <a:pt x="21865" y="3810"/>
                </a:lnTo>
                <a:lnTo>
                  <a:pt x="22965" y="3937"/>
                </a:lnTo>
                <a:lnTo>
                  <a:pt x="23988" y="4191"/>
                </a:lnTo>
                <a:lnTo>
                  <a:pt x="30042" y="8636"/>
                </a:lnTo>
                <a:lnTo>
                  <a:pt x="31339" y="10287"/>
                </a:lnTo>
                <a:lnTo>
                  <a:pt x="33109" y="11938"/>
                </a:lnTo>
                <a:lnTo>
                  <a:pt x="33659" y="12319"/>
                </a:lnTo>
                <a:lnTo>
                  <a:pt x="34171" y="12573"/>
                </a:lnTo>
                <a:lnTo>
                  <a:pt x="35035" y="12954"/>
                </a:lnTo>
                <a:lnTo>
                  <a:pt x="35390" y="13208"/>
                </a:lnTo>
                <a:lnTo>
                  <a:pt x="36136" y="13335"/>
                </a:lnTo>
                <a:lnTo>
                  <a:pt x="36294" y="13335"/>
                </a:lnTo>
                <a:lnTo>
                  <a:pt x="37197" y="10795"/>
                </a:lnTo>
                <a:lnTo>
                  <a:pt x="37748" y="9906"/>
                </a:lnTo>
                <a:lnTo>
                  <a:pt x="37931" y="9652"/>
                </a:lnTo>
                <a:lnTo>
                  <a:pt x="37197" y="9652"/>
                </a:lnTo>
                <a:lnTo>
                  <a:pt x="34249" y="8001"/>
                </a:lnTo>
                <a:lnTo>
                  <a:pt x="33070" y="7239"/>
                </a:lnTo>
                <a:lnTo>
                  <a:pt x="32048" y="6477"/>
                </a:lnTo>
                <a:lnTo>
                  <a:pt x="31222" y="5969"/>
                </a:lnTo>
                <a:lnTo>
                  <a:pt x="29924" y="4826"/>
                </a:lnTo>
                <a:lnTo>
                  <a:pt x="29452" y="4445"/>
                </a:lnTo>
                <a:lnTo>
                  <a:pt x="28823" y="3683"/>
                </a:lnTo>
                <a:close/>
              </a:path>
              <a:path w="76200" h="51434">
                <a:moveTo>
                  <a:pt x="43016" y="4953"/>
                </a:moveTo>
                <a:lnTo>
                  <a:pt x="37670" y="8001"/>
                </a:lnTo>
                <a:lnTo>
                  <a:pt x="37512" y="8255"/>
                </a:lnTo>
                <a:lnTo>
                  <a:pt x="37316" y="9017"/>
                </a:lnTo>
                <a:lnTo>
                  <a:pt x="37197" y="9652"/>
                </a:lnTo>
                <a:lnTo>
                  <a:pt x="37931" y="9652"/>
                </a:lnTo>
                <a:lnTo>
                  <a:pt x="38613" y="8890"/>
                </a:lnTo>
                <a:lnTo>
                  <a:pt x="38928" y="8636"/>
                </a:lnTo>
                <a:lnTo>
                  <a:pt x="39557" y="8255"/>
                </a:lnTo>
                <a:lnTo>
                  <a:pt x="39871" y="8001"/>
                </a:lnTo>
                <a:lnTo>
                  <a:pt x="40186" y="7874"/>
                </a:lnTo>
                <a:lnTo>
                  <a:pt x="41405" y="7620"/>
                </a:lnTo>
                <a:lnTo>
                  <a:pt x="49464" y="7620"/>
                </a:lnTo>
                <a:lnTo>
                  <a:pt x="47970" y="6604"/>
                </a:lnTo>
                <a:lnTo>
                  <a:pt x="47499" y="6223"/>
                </a:lnTo>
                <a:lnTo>
                  <a:pt x="47027" y="6096"/>
                </a:lnTo>
                <a:lnTo>
                  <a:pt x="46122" y="5715"/>
                </a:lnTo>
                <a:lnTo>
                  <a:pt x="45690" y="5461"/>
                </a:lnTo>
                <a:lnTo>
                  <a:pt x="44903" y="5207"/>
                </a:lnTo>
                <a:lnTo>
                  <a:pt x="44196" y="5080"/>
                </a:lnTo>
                <a:lnTo>
                  <a:pt x="43016" y="4953"/>
                </a:lnTo>
                <a:close/>
              </a:path>
              <a:path w="76200" h="51434">
                <a:moveTo>
                  <a:pt x="22651" y="381"/>
                </a:moveTo>
                <a:lnTo>
                  <a:pt x="21353" y="381"/>
                </a:lnTo>
                <a:lnTo>
                  <a:pt x="20803" y="508"/>
                </a:lnTo>
                <a:lnTo>
                  <a:pt x="20253" y="508"/>
                </a:lnTo>
                <a:lnTo>
                  <a:pt x="15731" y="6350"/>
                </a:lnTo>
                <a:lnTo>
                  <a:pt x="17569" y="6350"/>
                </a:lnTo>
                <a:lnTo>
                  <a:pt x="17658" y="5969"/>
                </a:lnTo>
                <a:lnTo>
                  <a:pt x="17815" y="5588"/>
                </a:lnTo>
                <a:lnTo>
                  <a:pt x="20292" y="3810"/>
                </a:lnTo>
                <a:lnTo>
                  <a:pt x="20764" y="3683"/>
                </a:lnTo>
                <a:lnTo>
                  <a:pt x="28823" y="3683"/>
                </a:lnTo>
                <a:lnTo>
                  <a:pt x="28666" y="3429"/>
                </a:lnTo>
                <a:lnTo>
                  <a:pt x="28509" y="3302"/>
                </a:lnTo>
                <a:lnTo>
                  <a:pt x="28430" y="2921"/>
                </a:lnTo>
                <a:lnTo>
                  <a:pt x="27448" y="2286"/>
                </a:lnTo>
                <a:lnTo>
                  <a:pt x="26543" y="1651"/>
                </a:lnTo>
                <a:lnTo>
                  <a:pt x="24853" y="889"/>
                </a:lnTo>
                <a:lnTo>
                  <a:pt x="24066" y="635"/>
                </a:lnTo>
                <a:lnTo>
                  <a:pt x="22651" y="381"/>
                </a:lnTo>
                <a:close/>
              </a:path>
              <a:path w="76200" h="51434">
                <a:moveTo>
                  <a:pt x="7829" y="0"/>
                </a:moveTo>
                <a:lnTo>
                  <a:pt x="7279" y="0"/>
                </a:lnTo>
                <a:lnTo>
                  <a:pt x="6728" y="126"/>
                </a:lnTo>
                <a:lnTo>
                  <a:pt x="8379" y="127"/>
                </a:lnTo>
                <a:lnTo>
                  <a:pt x="7829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75239" y="588077"/>
            <a:ext cx="20955" cy="50165"/>
          </a:xfrm>
          <a:custGeom>
            <a:avLst/>
            <a:gdLst/>
            <a:ahLst/>
            <a:cxnLst/>
            <a:rect l="l" t="t" r="r" b="b"/>
            <a:pathLst>
              <a:path w="20954" h="50165">
                <a:moveTo>
                  <a:pt x="5427" y="0"/>
                </a:moveTo>
                <a:lnTo>
                  <a:pt x="0" y="28739"/>
                </a:lnTo>
                <a:lnTo>
                  <a:pt x="160" y="30735"/>
                </a:lnTo>
                <a:lnTo>
                  <a:pt x="14708" y="49724"/>
                </a:lnTo>
                <a:lnTo>
                  <a:pt x="15570" y="49567"/>
                </a:lnTo>
                <a:lnTo>
                  <a:pt x="16444" y="49333"/>
                </a:lnTo>
                <a:lnTo>
                  <a:pt x="17341" y="48941"/>
                </a:lnTo>
                <a:lnTo>
                  <a:pt x="18249" y="48393"/>
                </a:lnTo>
                <a:lnTo>
                  <a:pt x="18675" y="48041"/>
                </a:lnTo>
                <a:lnTo>
                  <a:pt x="20883" y="48041"/>
                </a:lnTo>
                <a:lnTo>
                  <a:pt x="20837" y="3093"/>
                </a:lnTo>
                <a:lnTo>
                  <a:pt x="19825" y="2623"/>
                </a:lnTo>
                <a:lnTo>
                  <a:pt x="18273" y="2036"/>
                </a:lnTo>
                <a:lnTo>
                  <a:pt x="9556" y="2036"/>
                </a:lnTo>
                <a:lnTo>
                  <a:pt x="9441" y="1644"/>
                </a:lnTo>
                <a:lnTo>
                  <a:pt x="6807" y="156"/>
                </a:lnTo>
                <a:lnTo>
                  <a:pt x="5427" y="0"/>
                </a:lnTo>
                <a:close/>
              </a:path>
              <a:path w="20954" h="50165">
                <a:moveTo>
                  <a:pt x="20883" y="48041"/>
                </a:moveTo>
                <a:lnTo>
                  <a:pt x="18675" y="48041"/>
                </a:lnTo>
                <a:lnTo>
                  <a:pt x="18836" y="48159"/>
                </a:lnTo>
                <a:lnTo>
                  <a:pt x="19629" y="48432"/>
                </a:lnTo>
                <a:lnTo>
                  <a:pt x="19974" y="48510"/>
                </a:lnTo>
                <a:lnTo>
                  <a:pt x="20883" y="48510"/>
                </a:lnTo>
                <a:lnTo>
                  <a:pt x="20883" y="48041"/>
                </a:lnTo>
                <a:close/>
              </a:path>
              <a:path w="20954" h="50165">
                <a:moveTo>
                  <a:pt x="14041" y="1096"/>
                </a:moveTo>
                <a:lnTo>
                  <a:pt x="9556" y="2036"/>
                </a:lnTo>
                <a:lnTo>
                  <a:pt x="18273" y="2036"/>
                </a:lnTo>
                <a:lnTo>
                  <a:pt x="17858" y="1879"/>
                </a:lnTo>
                <a:lnTo>
                  <a:pt x="16364" y="1487"/>
                </a:lnTo>
                <a:lnTo>
                  <a:pt x="14823" y="1175"/>
                </a:lnTo>
                <a:lnTo>
                  <a:pt x="14041" y="1096"/>
                </a:lnTo>
                <a:close/>
              </a:path>
            </a:pathLst>
          </a:custGeom>
          <a:solidFill>
            <a:srgbClr val="007B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86646" y="75909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9947" y="18438"/>
                </a:moveTo>
                <a:lnTo>
                  <a:pt x="9004" y="18438"/>
                </a:lnTo>
                <a:lnTo>
                  <a:pt x="9475" y="18484"/>
                </a:lnTo>
                <a:lnTo>
                  <a:pt x="9947" y="18438"/>
                </a:lnTo>
                <a:close/>
              </a:path>
              <a:path w="19050" h="19050">
                <a:moveTo>
                  <a:pt x="9947" y="0"/>
                </a:moveTo>
                <a:lnTo>
                  <a:pt x="0" y="8303"/>
                </a:lnTo>
                <a:lnTo>
                  <a:pt x="0" y="10181"/>
                </a:lnTo>
                <a:lnTo>
                  <a:pt x="2437" y="15426"/>
                </a:lnTo>
                <a:lnTo>
                  <a:pt x="2748" y="15781"/>
                </a:lnTo>
                <a:lnTo>
                  <a:pt x="3415" y="16365"/>
                </a:lnTo>
                <a:lnTo>
                  <a:pt x="3771" y="16640"/>
                </a:lnTo>
                <a:lnTo>
                  <a:pt x="4565" y="17155"/>
                </a:lnTo>
                <a:lnTo>
                  <a:pt x="4956" y="17350"/>
                </a:lnTo>
                <a:lnTo>
                  <a:pt x="5347" y="17579"/>
                </a:lnTo>
                <a:lnTo>
                  <a:pt x="6646" y="18049"/>
                </a:lnTo>
                <a:lnTo>
                  <a:pt x="7543" y="18289"/>
                </a:lnTo>
                <a:lnTo>
                  <a:pt x="8486" y="18438"/>
                </a:lnTo>
                <a:lnTo>
                  <a:pt x="10453" y="18438"/>
                </a:lnTo>
                <a:lnTo>
                  <a:pt x="11396" y="18289"/>
                </a:lnTo>
                <a:lnTo>
                  <a:pt x="12304" y="18049"/>
                </a:lnTo>
                <a:lnTo>
                  <a:pt x="13604" y="17579"/>
                </a:lnTo>
                <a:lnTo>
                  <a:pt x="13995" y="17350"/>
                </a:lnTo>
                <a:lnTo>
                  <a:pt x="14386" y="17155"/>
                </a:lnTo>
                <a:lnTo>
                  <a:pt x="14777" y="16881"/>
                </a:lnTo>
                <a:lnTo>
                  <a:pt x="15179" y="16640"/>
                </a:lnTo>
                <a:lnTo>
                  <a:pt x="16203" y="15781"/>
                </a:lnTo>
                <a:lnTo>
                  <a:pt x="16513" y="15426"/>
                </a:lnTo>
                <a:lnTo>
                  <a:pt x="16823" y="15117"/>
                </a:lnTo>
                <a:lnTo>
                  <a:pt x="17375" y="14407"/>
                </a:lnTo>
                <a:lnTo>
                  <a:pt x="18951" y="10181"/>
                </a:lnTo>
                <a:lnTo>
                  <a:pt x="18951" y="8303"/>
                </a:lnTo>
                <a:lnTo>
                  <a:pt x="11396" y="194"/>
                </a:lnTo>
                <a:lnTo>
                  <a:pt x="10924" y="80"/>
                </a:lnTo>
                <a:lnTo>
                  <a:pt x="9947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91798" y="80845"/>
            <a:ext cx="8890" cy="8890"/>
          </a:xfrm>
          <a:custGeom>
            <a:avLst/>
            <a:gdLst/>
            <a:ahLst/>
            <a:cxnLst/>
            <a:rect l="l" t="t" r="r" b="b"/>
            <a:pathLst>
              <a:path w="8889" h="8890">
                <a:moveTo>
                  <a:pt x="4323" y="0"/>
                </a:moveTo>
                <a:lnTo>
                  <a:pt x="0" y="5165"/>
                </a:lnTo>
                <a:lnTo>
                  <a:pt x="114" y="5554"/>
                </a:lnTo>
                <a:lnTo>
                  <a:pt x="4760" y="8577"/>
                </a:lnTo>
                <a:lnTo>
                  <a:pt x="5232" y="8497"/>
                </a:lnTo>
                <a:lnTo>
                  <a:pt x="8647" y="5165"/>
                </a:lnTo>
                <a:lnTo>
                  <a:pt x="8532" y="3012"/>
                </a:lnTo>
                <a:lnTo>
                  <a:pt x="432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85679" y="140788"/>
            <a:ext cx="22860" cy="19050"/>
          </a:xfrm>
          <a:custGeom>
            <a:avLst/>
            <a:gdLst/>
            <a:ahLst/>
            <a:cxnLst/>
            <a:rect l="l" t="t" r="r" b="b"/>
            <a:pathLst>
              <a:path w="22860" h="19050">
                <a:moveTo>
                  <a:pt x="6370" y="5359"/>
                </a:moveTo>
                <a:lnTo>
                  <a:pt x="22608" y="19034"/>
                </a:lnTo>
                <a:lnTo>
                  <a:pt x="20216" y="15231"/>
                </a:lnTo>
                <a:lnTo>
                  <a:pt x="19698" y="14327"/>
                </a:lnTo>
                <a:lnTo>
                  <a:pt x="19146" y="13433"/>
                </a:lnTo>
                <a:lnTo>
                  <a:pt x="18594" y="12448"/>
                </a:lnTo>
                <a:lnTo>
                  <a:pt x="17030" y="11750"/>
                </a:lnTo>
                <a:lnTo>
                  <a:pt x="7865" y="6424"/>
                </a:lnTo>
                <a:lnTo>
                  <a:pt x="6370" y="5359"/>
                </a:lnTo>
                <a:close/>
              </a:path>
              <a:path w="22860" h="19050">
                <a:moveTo>
                  <a:pt x="0" y="0"/>
                </a:moveTo>
                <a:lnTo>
                  <a:pt x="8969" y="17579"/>
                </a:lnTo>
                <a:lnTo>
                  <a:pt x="5623" y="4775"/>
                </a:lnTo>
                <a:lnTo>
                  <a:pt x="4174" y="3676"/>
                </a:lnTo>
                <a:lnTo>
                  <a:pt x="2759" y="2508"/>
                </a:lnTo>
                <a:lnTo>
                  <a:pt x="1379" y="1294"/>
                </a:lnTo>
                <a:lnTo>
                  <a:pt x="0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33381" y="298616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299" y="0"/>
                </a:moveTo>
                <a:lnTo>
                  <a:pt x="251" y="6104"/>
                </a:lnTo>
                <a:lnTo>
                  <a:pt x="125" y="6424"/>
                </a:lnTo>
                <a:lnTo>
                  <a:pt x="0" y="8177"/>
                </a:lnTo>
                <a:lnTo>
                  <a:pt x="113" y="8451"/>
                </a:lnTo>
                <a:lnTo>
                  <a:pt x="309" y="8772"/>
                </a:lnTo>
                <a:lnTo>
                  <a:pt x="2666" y="9517"/>
                </a:lnTo>
                <a:lnTo>
                  <a:pt x="3218" y="9471"/>
                </a:lnTo>
                <a:lnTo>
                  <a:pt x="7651" y="7707"/>
                </a:lnTo>
                <a:lnTo>
                  <a:pt x="2551" y="7707"/>
                </a:lnTo>
                <a:lnTo>
                  <a:pt x="2080" y="7673"/>
                </a:lnTo>
                <a:lnTo>
                  <a:pt x="1562" y="7593"/>
                </a:lnTo>
                <a:lnTo>
                  <a:pt x="2606" y="5050"/>
                </a:lnTo>
                <a:lnTo>
                  <a:pt x="2701" y="4890"/>
                </a:lnTo>
                <a:lnTo>
                  <a:pt x="3057" y="4500"/>
                </a:lnTo>
                <a:lnTo>
                  <a:pt x="9308" y="4500"/>
                </a:lnTo>
                <a:lnTo>
                  <a:pt x="9213" y="4145"/>
                </a:lnTo>
                <a:lnTo>
                  <a:pt x="3023" y="2702"/>
                </a:lnTo>
                <a:lnTo>
                  <a:pt x="3853" y="1683"/>
                </a:lnTo>
                <a:lnTo>
                  <a:pt x="4311" y="1053"/>
                </a:lnTo>
                <a:lnTo>
                  <a:pt x="4267" y="435"/>
                </a:lnTo>
                <a:lnTo>
                  <a:pt x="3966" y="194"/>
                </a:lnTo>
                <a:lnTo>
                  <a:pt x="3644" y="114"/>
                </a:lnTo>
                <a:lnTo>
                  <a:pt x="3299" y="0"/>
                </a:lnTo>
                <a:close/>
              </a:path>
              <a:path w="9525" h="9525">
                <a:moveTo>
                  <a:pt x="9308" y="4500"/>
                </a:moveTo>
                <a:lnTo>
                  <a:pt x="3057" y="4500"/>
                </a:lnTo>
                <a:lnTo>
                  <a:pt x="3644" y="4890"/>
                </a:lnTo>
                <a:lnTo>
                  <a:pt x="4081" y="5245"/>
                </a:lnTo>
                <a:lnTo>
                  <a:pt x="4437" y="5634"/>
                </a:lnTo>
                <a:lnTo>
                  <a:pt x="4667" y="5955"/>
                </a:lnTo>
                <a:lnTo>
                  <a:pt x="4713" y="6974"/>
                </a:lnTo>
                <a:lnTo>
                  <a:pt x="4437" y="7283"/>
                </a:lnTo>
                <a:lnTo>
                  <a:pt x="4161" y="7444"/>
                </a:lnTo>
                <a:lnTo>
                  <a:pt x="3805" y="7593"/>
                </a:lnTo>
                <a:lnTo>
                  <a:pt x="3448" y="7673"/>
                </a:lnTo>
                <a:lnTo>
                  <a:pt x="3023" y="7707"/>
                </a:lnTo>
                <a:lnTo>
                  <a:pt x="7651" y="7707"/>
                </a:lnTo>
                <a:lnTo>
                  <a:pt x="9271" y="5634"/>
                </a:lnTo>
                <a:lnTo>
                  <a:pt x="9308" y="4500"/>
                </a:lnTo>
                <a:close/>
              </a:path>
              <a:path w="9525" h="9525">
                <a:moveTo>
                  <a:pt x="6162" y="2153"/>
                </a:moveTo>
                <a:lnTo>
                  <a:pt x="5771" y="2153"/>
                </a:lnTo>
                <a:lnTo>
                  <a:pt x="4989" y="2233"/>
                </a:lnTo>
                <a:lnTo>
                  <a:pt x="3805" y="2462"/>
                </a:lnTo>
                <a:lnTo>
                  <a:pt x="3023" y="2702"/>
                </a:lnTo>
                <a:lnTo>
                  <a:pt x="8144" y="2702"/>
                </a:lnTo>
                <a:lnTo>
                  <a:pt x="7622" y="2427"/>
                </a:lnTo>
                <a:lnTo>
                  <a:pt x="7266" y="2313"/>
                </a:lnTo>
                <a:lnTo>
                  <a:pt x="6909" y="2233"/>
                </a:lnTo>
                <a:lnTo>
                  <a:pt x="6162" y="2153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27354" y="270191"/>
            <a:ext cx="8890" cy="18415"/>
          </a:xfrm>
          <a:custGeom>
            <a:avLst/>
            <a:gdLst/>
            <a:ahLst/>
            <a:cxnLst/>
            <a:rect l="l" t="t" r="r" b="b"/>
            <a:pathLst>
              <a:path w="8889" h="18414">
                <a:moveTo>
                  <a:pt x="942" y="0"/>
                </a:moveTo>
                <a:lnTo>
                  <a:pt x="471" y="939"/>
                </a:lnTo>
                <a:lnTo>
                  <a:pt x="0" y="2038"/>
                </a:lnTo>
                <a:lnTo>
                  <a:pt x="2046" y="5634"/>
                </a:lnTo>
                <a:lnTo>
                  <a:pt x="3166" y="7833"/>
                </a:lnTo>
                <a:lnTo>
                  <a:pt x="7509" y="17969"/>
                </a:lnTo>
                <a:lnTo>
                  <a:pt x="7704" y="17774"/>
                </a:lnTo>
                <a:lnTo>
                  <a:pt x="8578" y="14842"/>
                </a:lnTo>
                <a:lnTo>
                  <a:pt x="8498" y="12689"/>
                </a:lnTo>
                <a:lnTo>
                  <a:pt x="8026" y="11349"/>
                </a:lnTo>
                <a:lnTo>
                  <a:pt x="7589" y="10261"/>
                </a:lnTo>
                <a:lnTo>
                  <a:pt x="7003" y="9196"/>
                </a:lnTo>
                <a:lnTo>
                  <a:pt x="6247" y="7638"/>
                </a:lnTo>
                <a:lnTo>
                  <a:pt x="2161" y="1763"/>
                </a:lnTo>
                <a:lnTo>
                  <a:pt x="1299" y="584"/>
                </a:lnTo>
                <a:lnTo>
                  <a:pt x="942" y="0"/>
                </a:lnTo>
                <a:close/>
              </a:path>
            </a:pathLst>
          </a:custGeom>
          <a:solidFill>
            <a:srgbClr val="5F5E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88808" y="102101"/>
            <a:ext cx="15240" cy="32384"/>
          </a:xfrm>
          <a:custGeom>
            <a:avLst/>
            <a:gdLst/>
            <a:ahLst/>
            <a:cxnLst/>
            <a:rect l="l" t="t" r="r" b="b"/>
            <a:pathLst>
              <a:path w="15239" h="32385">
                <a:moveTo>
                  <a:pt x="0" y="125"/>
                </a:moveTo>
                <a:lnTo>
                  <a:pt x="91" y="2153"/>
                </a:lnTo>
                <a:lnTo>
                  <a:pt x="195" y="5291"/>
                </a:lnTo>
                <a:lnTo>
                  <a:pt x="310" y="7993"/>
                </a:lnTo>
                <a:lnTo>
                  <a:pt x="471" y="13353"/>
                </a:lnTo>
                <a:lnTo>
                  <a:pt x="680" y="18919"/>
                </a:lnTo>
                <a:lnTo>
                  <a:pt x="889" y="26398"/>
                </a:lnTo>
                <a:lnTo>
                  <a:pt x="1000" y="29490"/>
                </a:lnTo>
                <a:lnTo>
                  <a:pt x="1057" y="31872"/>
                </a:lnTo>
                <a:lnTo>
                  <a:pt x="2748" y="31712"/>
                </a:lnTo>
                <a:lnTo>
                  <a:pt x="2552" y="31093"/>
                </a:lnTo>
                <a:lnTo>
                  <a:pt x="2357" y="30818"/>
                </a:lnTo>
                <a:lnTo>
                  <a:pt x="2196" y="30773"/>
                </a:lnTo>
                <a:lnTo>
                  <a:pt x="3150" y="30383"/>
                </a:lnTo>
                <a:lnTo>
                  <a:pt x="4093" y="30074"/>
                </a:lnTo>
                <a:lnTo>
                  <a:pt x="4990" y="29833"/>
                </a:lnTo>
                <a:lnTo>
                  <a:pt x="6681" y="29559"/>
                </a:lnTo>
                <a:lnTo>
                  <a:pt x="8256" y="29490"/>
                </a:lnTo>
                <a:lnTo>
                  <a:pt x="13205" y="29490"/>
                </a:lnTo>
                <a:lnTo>
                  <a:pt x="13569" y="26398"/>
                </a:lnTo>
                <a:lnTo>
                  <a:pt x="14903" y="1534"/>
                </a:lnTo>
                <a:lnTo>
                  <a:pt x="7313" y="1534"/>
                </a:lnTo>
                <a:lnTo>
                  <a:pt x="5381" y="1454"/>
                </a:lnTo>
                <a:lnTo>
                  <a:pt x="4438" y="1339"/>
                </a:lnTo>
                <a:lnTo>
                  <a:pt x="3541" y="1179"/>
                </a:lnTo>
                <a:lnTo>
                  <a:pt x="1724" y="710"/>
                </a:lnTo>
                <a:lnTo>
                  <a:pt x="862" y="435"/>
                </a:lnTo>
                <a:lnTo>
                  <a:pt x="0" y="125"/>
                </a:lnTo>
                <a:close/>
              </a:path>
              <a:path w="15239" h="32385">
                <a:moveTo>
                  <a:pt x="2256" y="30748"/>
                </a:moveTo>
                <a:close/>
              </a:path>
              <a:path w="15239" h="32385">
                <a:moveTo>
                  <a:pt x="13205" y="29490"/>
                </a:moveTo>
                <a:lnTo>
                  <a:pt x="8256" y="29490"/>
                </a:lnTo>
                <a:lnTo>
                  <a:pt x="9004" y="29524"/>
                </a:lnTo>
                <a:lnTo>
                  <a:pt x="9671" y="29604"/>
                </a:lnTo>
                <a:lnTo>
                  <a:pt x="10924" y="29833"/>
                </a:lnTo>
                <a:lnTo>
                  <a:pt x="11476" y="29959"/>
                </a:lnTo>
                <a:lnTo>
                  <a:pt x="12419" y="30234"/>
                </a:lnTo>
                <a:lnTo>
                  <a:pt x="13086" y="30498"/>
                </a:lnTo>
                <a:lnTo>
                  <a:pt x="13205" y="29490"/>
                </a:lnTo>
                <a:close/>
              </a:path>
              <a:path w="15239" h="32385">
                <a:moveTo>
                  <a:pt x="14903" y="0"/>
                </a:moveTo>
                <a:lnTo>
                  <a:pt x="7313" y="1534"/>
                </a:lnTo>
                <a:lnTo>
                  <a:pt x="14903" y="1534"/>
                </a:lnTo>
                <a:lnTo>
                  <a:pt x="14903" y="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93184" y="106877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3720" y="0"/>
                </a:moveTo>
                <a:lnTo>
                  <a:pt x="0" y="3962"/>
                </a:lnTo>
                <a:lnTo>
                  <a:pt x="144" y="4351"/>
                </a:lnTo>
                <a:lnTo>
                  <a:pt x="339" y="4707"/>
                </a:lnTo>
                <a:lnTo>
                  <a:pt x="339" y="6505"/>
                </a:lnTo>
                <a:lnTo>
                  <a:pt x="1914" y="8108"/>
                </a:lnTo>
                <a:lnTo>
                  <a:pt x="2547" y="7879"/>
                </a:lnTo>
                <a:lnTo>
                  <a:pt x="3214" y="7799"/>
                </a:lnTo>
                <a:lnTo>
                  <a:pt x="6403" y="5600"/>
                </a:lnTo>
                <a:lnTo>
                  <a:pt x="6353" y="4351"/>
                </a:lnTo>
                <a:lnTo>
                  <a:pt x="6179" y="3916"/>
                </a:lnTo>
                <a:lnTo>
                  <a:pt x="6008" y="3607"/>
                </a:lnTo>
                <a:lnTo>
                  <a:pt x="5962" y="1809"/>
                </a:lnTo>
                <a:lnTo>
                  <a:pt x="5801" y="1408"/>
                </a:lnTo>
                <a:lnTo>
                  <a:pt x="5571" y="1019"/>
                </a:lnTo>
                <a:lnTo>
                  <a:pt x="5215" y="710"/>
                </a:lnTo>
                <a:lnTo>
                  <a:pt x="5065" y="549"/>
                </a:lnTo>
                <a:lnTo>
                  <a:pt x="4511" y="240"/>
                </a:lnTo>
                <a:lnTo>
                  <a:pt x="4318" y="160"/>
                </a:lnTo>
                <a:lnTo>
                  <a:pt x="3720" y="0"/>
                </a:lnTo>
                <a:close/>
              </a:path>
              <a:path w="6985" h="8255">
                <a:moveTo>
                  <a:pt x="4858" y="7799"/>
                </a:moveTo>
                <a:lnTo>
                  <a:pt x="3524" y="7799"/>
                </a:lnTo>
                <a:lnTo>
                  <a:pt x="3846" y="7833"/>
                </a:lnTo>
                <a:lnTo>
                  <a:pt x="4467" y="7993"/>
                </a:lnTo>
                <a:lnTo>
                  <a:pt x="4858" y="7799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393684" y="118433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80" y="1603"/>
                </a:moveTo>
                <a:lnTo>
                  <a:pt x="3104" y="5359"/>
                </a:lnTo>
                <a:lnTo>
                  <a:pt x="3415" y="5325"/>
                </a:lnTo>
                <a:lnTo>
                  <a:pt x="6465" y="2508"/>
                </a:lnTo>
                <a:lnTo>
                  <a:pt x="1805" y="2508"/>
                </a:lnTo>
                <a:lnTo>
                  <a:pt x="1494" y="2427"/>
                </a:lnTo>
                <a:lnTo>
                  <a:pt x="908" y="2233"/>
                </a:lnTo>
                <a:lnTo>
                  <a:pt x="632" y="2072"/>
                </a:lnTo>
                <a:lnTo>
                  <a:pt x="80" y="1603"/>
                </a:lnTo>
                <a:close/>
              </a:path>
              <a:path w="6985" h="5714">
                <a:moveTo>
                  <a:pt x="5703" y="0"/>
                </a:moveTo>
                <a:lnTo>
                  <a:pt x="2748" y="2508"/>
                </a:lnTo>
                <a:lnTo>
                  <a:pt x="6465" y="2508"/>
                </a:lnTo>
                <a:lnTo>
                  <a:pt x="6345" y="1019"/>
                </a:lnTo>
                <a:lnTo>
                  <a:pt x="6249" y="778"/>
                </a:lnTo>
                <a:lnTo>
                  <a:pt x="6048" y="389"/>
                </a:lnTo>
                <a:lnTo>
                  <a:pt x="5899" y="194"/>
                </a:lnTo>
                <a:lnTo>
                  <a:pt x="5703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393052" y="114676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3622" y="0"/>
                </a:moveTo>
                <a:lnTo>
                  <a:pt x="0" y="4145"/>
                </a:lnTo>
                <a:lnTo>
                  <a:pt x="114" y="4455"/>
                </a:lnTo>
                <a:lnTo>
                  <a:pt x="3380" y="6264"/>
                </a:lnTo>
                <a:lnTo>
                  <a:pt x="4013" y="6104"/>
                </a:lnTo>
                <a:lnTo>
                  <a:pt x="6372" y="3596"/>
                </a:lnTo>
                <a:lnTo>
                  <a:pt x="6290" y="1832"/>
                </a:lnTo>
                <a:lnTo>
                  <a:pt x="3622" y="0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92902" y="124033"/>
            <a:ext cx="7620" cy="8255"/>
          </a:xfrm>
          <a:custGeom>
            <a:avLst/>
            <a:gdLst/>
            <a:ahLst/>
            <a:cxnLst/>
            <a:rect l="l" t="t" r="r" b="b"/>
            <a:pathLst>
              <a:path w="7620" h="8255">
                <a:moveTo>
                  <a:pt x="3806" y="0"/>
                </a:moveTo>
                <a:lnTo>
                  <a:pt x="0" y="4260"/>
                </a:lnTo>
                <a:lnTo>
                  <a:pt x="149" y="4695"/>
                </a:lnTo>
                <a:lnTo>
                  <a:pt x="344" y="5084"/>
                </a:lnTo>
                <a:lnTo>
                  <a:pt x="292" y="6493"/>
                </a:lnTo>
                <a:lnTo>
                  <a:pt x="390" y="6928"/>
                </a:lnTo>
                <a:lnTo>
                  <a:pt x="540" y="7283"/>
                </a:lnTo>
                <a:lnTo>
                  <a:pt x="977" y="7867"/>
                </a:lnTo>
                <a:lnTo>
                  <a:pt x="2391" y="7627"/>
                </a:lnTo>
                <a:lnTo>
                  <a:pt x="3771" y="7558"/>
                </a:lnTo>
                <a:lnTo>
                  <a:pt x="6290" y="7558"/>
                </a:lnTo>
                <a:lnTo>
                  <a:pt x="6715" y="6928"/>
                </a:lnTo>
                <a:lnTo>
                  <a:pt x="6911" y="6493"/>
                </a:lnTo>
                <a:lnTo>
                  <a:pt x="7037" y="6024"/>
                </a:lnTo>
                <a:lnTo>
                  <a:pt x="6911" y="4260"/>
                </a:lnTo>
                <a:lnTo>
                  <a:pt x="6715" y="3870"/>
                </a:lnTo>
                <a:lnTo>
                  <a:pt x="6761" y="2427"/>
                </a:lnTo>
                <a:lnTo>
                  <a:pt x="6600" y="1958"/>
                </a:lnTo>
                <a:lnTo>
                  <a:pt x="6405" y="1523"/>
                </a:lnTo>
                <a:lnTo>
                  <a:pt x="6129" y="1133"/>
                </a:lnTo>
                <a:lnTo>
                  <a:pt x="5968" y="973"/>
                </a:lnTo>
                <a:lnTo>
                  <a:pt x="5818" y="778"/>
                </a:lnTo>
                <a:lnTo>
                  <a:pt x="5611" y="618"/>
                </a:lnTo>
                <a:lnTo>
                  <a:pt x="5381" y="503"/>
                </a:lnTo>
                <a:lnTo>
                  <a:pt x="5105" y="309"/>
                </a:lnTo>
                <a:lnTo>
                  <a:pt x="4795" y="194"/>
                </a:lnTo>
                <a:lnTo>
                  <a:pt x="4162" y="34"/>
                </a:lnTo>
                <a:lnTo>
                  <a:pt x="3806" y="0"/>
                </a:lnTo>
                <a:close/>
              </a:path>
              <a:path w="7620" h="8255">
                <a:moveTo>
                  <a:pt x="6290" y="7558"/>
                </a:moveTo>
                <a:lnTo>
                  <a:pt x="3771" y="7558"/>
                </a:lnTo>
                <a:lnTo>
                  <a:pt x="5577" y="7673"/>
                </a:lnTo>
                <a:lnTo>
                  <a:pt x="6129" y="7753"/>
                </a:lnTo>
                <a:lnTo>
                  <a:pt x="6290" y="7558"/>
                </a:lnTo>
                <a:close/>
              </a:path>
            </a:pathLst>
          </a:custGeom>
          <a:solidFill>
            <a:srgbClr val="8F54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47271" y="213554"/>
            <a:ext cx="298450" cy="359410"/>
          </a:xfrm>
          <a:custGeom>
            <a:avLst/>
            <a:gdLst/>
            <a:ahLst/>
            <a:cxnLst/>
            <a:rect l="l" t="t" r="r" b="b"/>
            <a:pathLst>
              <a:path w="298450" h="359409">
                <a:moveTo>
                  <a:pt x="143975" y="340360"/>
                </a:moveTo>
                <a:lnTo>
                  <a:pt x="139134" y="340360"/>
                </a:lnTo>
                <a:lnTo>
                  <a:pt x="140238" y="341630"/>
                </a:lnTo>
                <a:lnTo>
                  <a:pt x="141227" y="341630"/>
                </a:lnTo>
                <a:lnTo>
                  <a:pt x="142998" y="344170"/>
                </a:lnTo>
                <a:lnTo>
                  <a:pt x="143780" y="345440"/>
                </a:lnTo>
                <a:lnTo>
                  <a:pt x="144481" y="345440"/>
                </a:lnTo>
                <a:lnTo>
                  <a:pt x="145114" y="346710"/>
                </a:lnTo>
                <a:lnTo>
                  <a:pt x="145700" y="347980"/>
                </a:lnTo>
                <a:lnTo>
                  <a:pt x="146689" y="350520"/>
                </a:lnTo>
                <a:lnTo>
                  <a:pt x="147115" y="350520"/>
                </a:lnTo>
                <a:lnTo>
                  <a:pt x="147828" y="353060"/>
                </a:lnTo>
                <a:lnTo>
                  <a:pt x="148104" y="354330"/>
                </a:lnTo>
                <a:lnTo>
                  <a:pt x="148541" y="355600"/>
                </a:lnTo>
                <a:lnTo>
                  <a:pt x="148851" y="356870"/>
                </a:lnTo>
                <a:lnTo>
                  <a:pt x="149127" y="359410"/>
                </a:lnTo>
                <a:lnTo>
                  <a:pt x="149323" y="358140"/>
                </a:lnTo>
                <a:lnTo>
                  <a:pt x="149518" y="356870"/>
                </a:lnTo>
                <a:lnTo>
                  <a:pt x="149829" y="355600"/>
                </a:lnTo>
                <a:lnTo>
                  <a:pt x="150024" y="354330"/>
                </a:lnTo>
                <a:lnTo>
                  <a:pt x="149162" y="354330"/>
                </a:lnTo>
                <a:lnTo>
                  <a:pt x="149047" y="353060"/>
                </a:lnTo>
                <a:lnTo>
                  <a:pt x="148851" y="351790"/>
                </a:lnTo>
                <a:lnTo>
                  <a:pt x="148541" y="350520"/>
                </a:lnTo>
                <a:lnTo>
                  <a:pt x="148138" y="349250"/>
                </a:lnTo>
                <a:lnTo>
                  <a:pt x="147552" y="346710"/>
                </a:lnTo>
                <a:lnTo>
                  <a:pt x="147195" y="346710"/>
                </a:lnTo>
                <a:lnTo>
                  <a:pt x="146804" y="345440"/>
                </a:lnTo>
                <a:lnTo>
                  <a:pt x="146333" y="344170"/>
                </a:lnTo>
                <a:lnTo>
                  <a:pt x="145827" y="342900"/>
                </a:lnTo>
                <a:lnTo>
                  <a:pt x="145275" y="342900"/>
                </a:lnTo>
                <a:lnTo>
                  <a:pt x="144642" y="341630"/>
                </a:lnTo>
                <a:lnTo>
                  <a:pt x="143975" y="340360"/>
                </a:lnTo>
                <a:close/>
              </a:path>
              <a:path w="298450" h="359409">
                <a:moveTo>
                  <a:pt x="159189" y="340360"/>
                </a:moveTo>
                <a:lnTo>
                  <a:pt x="154394" y="340360"/>
                </a:lnTo>
                <a:lnTo>
                  <a:pt x="153681" y="341630"/>
                </a:lnTo>
                <a:lnTo>
                  <a:pt x="153060" y="342900"/>
                </a:lnTo>
                <a:lnTo>
                  <a:pt x="152508" y="342900"/>
                </a:lnTo>
                <a:lnTo>
                  <a:pt x="151990" y="344170"/>
                </a:lnTo>
                <a:lnTo>
                  <a:pt x="150771" y="346710"/>
                </a:lnTo>
                <a:lnTo>
                  <a:pt x="150231" y="349250"/>
                </a:lnTo>
                <a:lnTo>
                  <a:pt x="149794" y="350520"/>
                </a:lnTo>
                <a:lnTo>
                  <a:pt x="149518" y="351790"/>
                </a:lnTo>
                <a:lnTo>
                  <a:pt x="149323" y="353060"/>
                </a:lnTo>
                <a:lnTo>
                  <a:pt x="149208" y="354330"/>
                </a:lnTo>
                <a:lnTo>
                  <a:pt x="150024" y="354330"/>
                </a:lnTo>
                <a:lnTo>
                  <a:pt x="150541" y="353060"/>
                </a:lnTo>
                <a:lnTo>
                  <a:pt x="150852" y="351790"/>
                </a:lnTo>
                <a:lnTo>
                  <a:pt x="151208" y="350520"/>
                </a:lnTo>
                <a:lnTo>
                  <a:pt x="151645" y="350520"/>
                </a:lnTo>
                <a:lnTo>
                  <a:pt x="152623" y="347980"/>
                </a:lnTo>
                <a:lnTo>
                  <a:pt x="153209" y="346710"/>
                </a:lnTo>
                <a:lnTo>
                  <a:pt x="153888" y="345440"/>
                </a:lnTo>
                <a:lnTo>
                  <a:pt x="154589" y="345440"/>
                </a:lnTo>
                <a:lnTo>
                  <a:pt x="155337" y="344170"/>
                </a:lnTo>
                <a:lnTo>
                  <a:pt x="156199" y="342900"/>
                </a:lnTo>
                <a:lnTo>
                  <a:pt x="157108" y="341630"/>
                </a:lnTo>
                <a:lnTo>
                  <a:pt x="158131" y="341630"/>
                </a:lnTo>
                <a:lnTo>
                  <a:pt x="159189" y="340360"/>
                </a:lnTo>
                <a:close/>
              </a:path>
              <a:path w="298450" h="359409">
                <a:moveTo>
                  <a:pt x="141503" y="337820"/>
                </a:moveTo>
                <a:lnTo>
                  <a:pt x="133947" y="337820"/>
                </a:lnTo>
                <a:lnTo>
                  <a:pt x="135408" y="339090"/>
                </a:lnTo>
                <a:lnTo>
                  <a:pt x="136742" y="339090"/>
                </a:lnTo>
                <a:lnTo>
                  <a:pt x="137995" y="340360"/>
                </a:lnTo>
                <a:lnTo>
                  <a:pt x="143228" y="340360"/>
                </a:lnTo>
                <a:lnTo>
                  <a:pt x="142400" y="339090"/>
                </a:lnTo>
                <a:lnTo>
                  <a:pt x="141503" y="337820"/>
                </a:lnTo>
                <a:close/>
              </a:path>
              <a:path w="298450" h="359409">
                <a:moveTo>
                  <a:pt x="164376" y="337820"/>
                </a:moveTo>
                <a:lnTo>
                  <a:pt x="156832" y="337820"/>
                </a:lnTo>
                <a:lnTo>
                  <a:pt x="155969" y="339090"/>
                </a:lnTo>
                <a:lnTo>
                  <a:pt x="155141" y="340360"/>
                </a:lnTo>
                <a:lnTo>
                  <a:pt x="160374" y="340360"/>
                </a:lnTo>
                <a:lnTo>
                  <a:pt x="161627" y="339090"/>
                </a:lnTo>
                <a:lnTo>
                  <a:pt x="162961" y="339090"/>
                </a:lnTo>
                <a:lnTo>
                  <a:pt x="164376" y="337820"/>
                </a:lnTo>
                <a:close/>
              </a:path>
              <a:path w="298450" h="359409">
                <a:moveTo>
                  <a:pt x="134499" y="334010"/>
                </a:moveTo>
                <a:lnTo>
                  <a:pt x="43365" y="334009"/>
                </a:lnTo>
                <a:lnTo>
                  <a:pt x="45492" y="335279"/>
                </a:lnTo>
                <a:lnTo>
                  <a:pt x="49230" y="336549"/>
                </a:lnTo>
                <a:lnTo>
                  <a:pt x="53473" y="336549"/>
                </a:lnTo>
                <a:lnTo>
                  <a:pt x="55750" y="337819"/>
                </a:lnTo>
                <a:lnTo>
                  <a:pt x="140560" y="337820"/>
                </a:lnTo>
                <a:lnTo>
                  <a:pt x="139490" y="336550"/>
                </a:lnTo>
                <a:lnTo>
                  <a:pt x="138386" y="335280"/>
                </a:lnTo>
                <a:lnTo>
                  <a:pt x="135879" y="335280"/>
                </a:lnTo>
                <a:lnTo>
                  <a:pt x="134499" y="334010"/>
                </a:lnTo>
                <a:close/>
              </a:path>
              <a:path w="298450" h="359409">
                <a:moveTo>
                  <a:pt x="250910" y="335280"/>
                </a:moveTo>
                <a:lnTo>
                  <a:pt x="159971" y="335280"/>
                </a:lnTo>
                <a:lnTo>
                  <a:pt x="158833" y="336550"/>
                </a:lnTo>
                <a:lnTo>
                  <a:pt x="157809" y="337820"/>
                </a:lnTo>
                <a:lnTo>
                  <a:pt x="242573" y="337820"/>
                </a:lnTo>
                <a:lnTo>
                  <a:pt x="243206" y="336550"/>
                </a:lnTo>
                <a:lnTo>
                  <a:pt x="249105" y="336550"/>
                </a:lnTo>
                <a:lnTo>
                  <a:pt x="250910" y="335280"/>
                </a:lnTo>
                <a:close/>
              </a:path>
              <a:path w="298450" h="359409">
                <a:moveTo>
                  <a:pt x="254958" y="334010"/>
                </a:moveTo>
                <a:lnTo>
                  <a:pt x="163824" y="334010"/>
                </a:lnTo>
                <a:lnTo>
                  <a:pt x="162455" y="335280"/>
                </a:lnTo>
                <a:lnTo>
                  <a:pt x="252877" y="335280"/>
                </a:lnTo>
                <a:lnTo>
                  <a:pt x="254958" y="334010"/>
                </a:lnTo>
                <a:close/>
              </a:path>
              <a:path w="298450" h="359409">
                <a:moveTo>
                  <a:pt x="51035" y="331469"/>
                </a:moveTo>
                <a:lnTo>
                  <a:pt x="36442" y="331469"/>
                </a:lnTo>
                <a:lnTo>
                  <a:pt x="38845" y="332739"/>
                </a:lnTo>
                <a:lnTo>
                  <a:pt x="41168" y="334009"/>
                </a:lnTo>
                <a:lnTo>
                  <a:pt x="59050" y="334009"/>
                </a:lnTo>
                <a:lnTo>
                  <a:pt x="55669" y="332739"/>
                </a:lnTo>
                <a:lnTo>
                  <a:pt x="54301" y="332739"/>
                </a:lnTo>
                <a:lnTo>
                  <a:pt x="51035" y="331469"/>
                </a:lnTo>
                <a:close/>
              </a:path>
              <a:path w="298450" h="359409">
                <a:moveTo>
                  <a:pt x="261881" y="331470"/>
                </a:moveTo>
                <a:lnTo>
                  <a:pt x="247334" y="331470"/>
                </a:lnTo>
                <a:lnTo>
                  <a:pt x="244034" y="332740"/>
                </a:lnTo>
                <a:lnTo>
                  <a:pt x="241515" y="332740"/>
                </a:lnTo>
                <a:lnTo>
                  <a:pt x="239319" y="334010"/>
                </a:lnTo>
                <a:lnTo>
                  <a:pt x="257166" y="334010"/>
                </a:lnTo>
                <a:lnTo>
                  <a:pt x="259489" y="332740"/>
                </a:lnTo>
                <a:lnTo>
                  <a:pt x="261881" y="331470"/>
                </a:lnTo>
                <a:close/>
              </a:path>
              <a:path w="298450" h="359409">
                <a:moveTo>
                  <a:pt x="298174" y="0"/>
                </a:moveTo>
                <a:lnTo>
                  <a:pt x="0" y="0"/>
                </a:lnTo>
                <a:lnTo>
                  <a:pt x="0" y="283209"/>
                </a:lnTo>
                <a:lnTo>
                  <a:pt x="390" y="288289"/>
                </a:lnTo>
                <a:lnTo>
                  <a:pt x="6175" y="306069"/>
                </a:lnTo>
                <a:lnTo>
                  <a:pt x="7980" y="309879"/>
                </a:lnTo>
                <a:lnTo>
                  <a:pt x="18870" y="321309"/>
                </a:lnTo>
                <a:lnTo>
                  <a:pt x="21354" y="323849"/>
                </a:lnTo>
                <a:lnTo>
                  <a:pt x="23827" y="325119"/>
                </a:lnTo>
                <a:lnTo>
                  <a:pt x="26380" y="326389"/>
                </a:lnTo>
                <a:lnTo>
                  <a:pt x="28933" y="328929"/>
                </a:lnTo>
                <a:lnTo>
                  <a:pt x="33969" y="331469"/>
                </a:lnTo>
                <a:lnTo>
                  <a:pt x="47102" y="331469"/>
                </a:lnTo>
                <a:lnTo>
                  <a:pt x="44975" y="330199"/>
                </a:lnTo>
                <a:lnTo>
                  <a:pt x="42732" y="328929"/>
                </a:lnTo>
                <a:lnTo>
                  <a:pt x="40421" y="328929"/>
                </a:lnTo>
                <a:lnTo>
                  <a:pt x="38063" y="327659"/>
                </a:lnTo>
                <a:lnTo>
                  <a:pt x="25828" y="321309"/>
                </a:lnTo>
                <a:lnTo>
                  <a:pt x="23470" y="318769"/>
                </a:lnTo>
                <a:lnTo>
                  <a:pt x="21147" y="317499"/>
                </a:lnTo>
                <a:lnTo>
                  <a:pt x="7198" y="294639"/>
                </a:lnTo>
                <a:lnTo>
                  <a:pt x="6290" y="292099"/>
                </a:lnTo>
                <a:lnTo>
                  <a:pt x="5657" y="287019"/>
                </a:lnTo>
                <a:lnTo>
                  <a:pt x="5266" y="283209"/>
                </a:lnTo>
                <a:lnTo>
                  <a:pt x="5266" y="5080"/>
                </a:lnTo>
                <a:lnTo>
                  <a:pt x="298174" y="5080"/>
                </a:lnTo>
                <a:lnTo>
                  <a:pt x="298174" y="0"/>
                </a:lnTo>
                <a:close/>
              </a:path>
              <a:path w="298450" h="359409">
                <a:moveTo>
                  <a:pt x="298174" y="5080"/>
                </a:moveTo>
                <a:lnTo>
                  <a:pt x="292942" y="5080"/>
                </a:lnTo>
                <a:lnTo>
                  <a:pt x="292942" y="275590"/>
                </a:lnTo>
                <a:lnTo>
                  <a:pt x="293103" y="283210"/>
                </a:lnTo>
                <a:lnTo>
                  <a:pt x="292712" y="288290"/>
                </a:lnTo>
                <a:lnTo>
                  <a:pt x="292033" y="292100"/>
                </a:lnTo>
                <a:lnTo>
                  <a:pt x="291136" y="294640"/>
                </a:lnTo>
                <a:lnTo>
                  <a:pt x="289998" y="298450"/>
                </a:lnTo>
                <a:lnTo>
                  <a:pt x="274899" y="318770"/>
                </a:lnTo>
                <a:lnTo>
                  <a:pt x="272495" y="321310"/>
                </a:lnTo>
                <a:lnTo>
                  <a:pt x="270103" y="322580"/>
                </a:lnTo>
                <a:lnTo>
                  <a:pt x="262709" y="326390"/>
                </a:lnTo>
                <a:lnTo>
                  <a:pt x="257914" y="328930"/>
                </a:lnTo>
                <a:lnTo>
                  <a:pt x="255591" y="328930"/>
                </a:lnTo>
                <a:lnTo>
                  <a:pt x="253348" y="330200"/>
                </a:lnTo>
                <a:lnTo>
                  <a:pt x="251232" y="331470"/>
                </a:lnTo>
                <a:lnTo>
                  <a:pt x="264365" y="331470"/>
                </a:lnTo>
                <a:lnTo>
                  <a:pt x="266872" y="330200"/>
                </a:lnTo>
                <a:lnTo>
                  <a:pt x="269436" y="328930"/>
                </a:lnTo>
                <a:lnTo>
                  <a:pt x="271943" y="326390"/>
                </a:lnTo>
                <a:lnTo>
                  <a:pt x="274508" y="325120"/>
                </a:lnTo>
                <a:lnTo>
                  <a:pt x="277015" y="323850"/>
                </a:lnTo>
                <a:lnTo>
                  <a:pt x="279453" y="321310"/>
                </a:lnTo>
                <a:lnTo>
                  <a:pt x="281856" y="320040"/>
                </a:lnTo>
                <a:lnTo>
                  <a:pt x="284179" y="317500"/>
                </a:lnTo>
                <a:lnTo>
                  <a:pt x="286375" y="314960"/>
                </a:lnTo>
                <a:lnTo>
                  <a:pt x="288457" y="312420"/>
                </a:lnTo>
                <a:lnTo>
                  <a:pt x="290389" y="309880"/>
                </a:lnTo>
                <a:lnTo>
                  <a:pt x="292160" y="306070"/>
                </a:lnTo>
                <a:lnTo>
                  <a:pt x="293724" y="303530"/>
                </a:lnTo>
                <a:lnTo>
                  <a:pt x="298324" y="283210"/>
                </a:lnTo>
                <a:lnTo>
                  <a:pt x="298255" y="275590"/>
                </a:lnTo>
                <a:lnTo>
                  <a:pt x="298174" y="5080"/>
                </a:lnTo>
                <a:close/>
              </a:path>
            </a:pathLst>
          </a:custGeom>
          <a:solidFill>
            <a:srgbClr val="F8C4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 txBox="1">
            <a:spLocks noGrp="1"/>
          </p:cNvSpPr>
          <p:nvPr>
            <p:ph type="title"/>
          </p:nvPr>
        </p:nvSpPr>
        <p:spPr>
          <a:xfrm>
            <a:off x="838200" y="148874"/>
            <a:ext cx="8077200" cy="5130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93980" algn="ctr">
              <a:lnSpc>
                <a:spcPct val="100000"/>
              </a:lnSpc>
              <a:spcBef>
                <a:spcPts val="95"/>
              </a:spcBef>
              <a:tabLst>
                <a:tab pos="1738630" algn="l"/>
                <a:tab pos="4438650" algn="l"/>
              </a:tabLst>
            </a:pPr>
            <a:r>
              <a:rPr lang="ru-RU" spc="-10" dirty="0"/>
              <a:t>НАЦИОНАЛЬНЫЙ</a:t>
            </a:r>
            <a:r>
              <a:rPr lang="ru-RU" spc="65" dirty="0"/>
              <a:t> </a:t>
            </a:r>
            <a:r>
              <a:rPr lang="ru-RU" spc="-5" dirty="0"/>
              <a:t>ПРОЕКТ</a:t>
            </a:r>
            <a:r>
              <a:rPr lang="ru-RU" spc="10" dirty="0"/>
              <a:t> </a:t>
            </a:r>
            <a:r>
              <a:rPr lang="ru-RU" spc="-10" dirty="0"/>
              <a:t>«</a:t>
            </a:r>
            <a:r>
              <a:rPr lang="ru-RU" spc="-10" dirty="0">
                <a:uFill>
                  <a:solidFill>
                    <a:srgbClr val="FEFEFE"/>
                  </a:solidFill>
                </a:uFill>
              </a:rPr>
              <a:t>ДЕМОГРАФИЯ</a:t>
            </a:r>
            <a:r>
              <a:rPr lang="ru-RU" spc="-10" dirty="0"/>
              <a:t>» </a:t>
            </a:r>
            <a:r>
              <a:rPr lang="ru-RU" spc="-5" dirty="0" smtClean="0">
                <a:uFill>
                  <a:solidFill>
                    <a:srgbClr val="FEFEFE"/>
                  </a:solidFill>
                </a:uFill>
              </a:rPr>
              <a:t> </a:t>
            </a:r>
            <a:r>
              <a:rPr lang="ru-RU" spc="-5" dirty="0">
                <a:uFill>
                  <a:solidFill>
                    <a:srgbClr val="FEFEFE"/>
                  </a:solidFill>
                </a:uFill>
              </a:rPr>
              <a:t/>
            </a:r>
            <a:br>
              <a:rPr lang="ru-RU" spc="-5" dirty="0">
                <a:uFill>
                  <a:solidFill>
                    <a:srgbClr val="FEFEFE"/>
                  </a:solidFill>
                </a:uFill>
              </a:rPr>
            </a:br>
            <a:r>
              <a:rPr lang="ru-RU" spc="-5" dirty="0" err="1" smtClean="0">
                <a:uFill>
                  <a:solidFill>
                    <a:srgbClr val="FEFEFE"/>
                  </a:solidFill>
                </a:uFill>
              </a:rPr>
              <a:t>м.р.Волжский</a:t>
            </a:r>
            <a:r>
              <a:rPr lang="ru-RU" spc="-5" dirty="0" smtClean="0">
                <a:uFill>
                  <a:solidFill>
                    <a:srgbClr val="FEFEFE"/>
                  </a:solidFill>
                </a:uFill>
              </a:rPr>
              <a:t> </a:t>
            </a:r>
            <a:r>
              <a:rPr lang="ru-RU" spc="-5" dirty="0">
                <a:uFill>
                  <a:solidFill>
                    <a:srgbClr val="FEFEFE"/>
                  </a:solidFill>
                </a:uFill>
              </a:rPr>
              <a:t>Самарской области</a:t>
            </a:r>
            <a:endParaRPr spc="-10" dirty="0"/>
          </a:p>
        </p:txBody>
      </p:sp>
      <p:sp>
        <p:nvSpPr>
          <p:cNvPr id="689" name="object 689"/>
          <p:cNvSpPr/>
          <p:nvPr/>
        </p:nvSpPr>
        <p:spPr>
          <a:xfrm>
            <a:off x="-7674" y="6474685"/>
            <a:ext cx="9144000" cy="9524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690" name="object 69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63446722"/>
              </p:ext>
            </p:extLst>
          </p:nvPr>
        </p:nvGraphicFramePr>
        <p:xfrm>
          <a:off x="99436" y="959633"/>
          <a:ext cx="8922513" cy="484335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49023"/>
                <a:gridCol w="5071756"/>
                <a:gridCol w="940040"/>
                <a:gridCol w="2561694"/>
              </a:tblGrid>
              <a:tr h="46685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270" algn="ctr">
                        <a:lnSpc>
                          <a:spcPct val="100000"/>
                        </a:lnSpc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№</a:t>
                      </a:r>
                    </a:p>
                  </a:txBody>
                  <a:tcPr marL="0" marR="0" marT="31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Наименование основных мероприятий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и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контрольных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точек</a:t>
                      </a:r>
                    </a:p>
                  </a:txBody>
                  <a:tcPr marL="0" marR="0" marT="31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905" algn="ctr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Срок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317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50"/>
                        </a:lnSpc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Исполнение</a:t>
                      </a:r>
                      <a:r>
                        <a:rPr sz="1100" spc="-3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(выполнено/в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36220" marR="227965" algn="ctr">
                        <a:lnSpc>
                          <a:spcPts val="1100"/>
                        </a:lnSpc>
                        <a:spcBef>
                          <a:spcPts val="10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процессе/ведется</a:t>
                      </a:r>
                      <a:r>
                        <a:rPr sz="1100" spc="-8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подготовка/не  выполнено)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2786">
                <a:tc>
                  <a:txBody>
                    <a:bodyPr/>
                    <a:lstStyle/>
                    <a:p>
                      <a:pPr marR="30480"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R="27305" algn="ct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7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90387">
                <a:tc gridSpan="4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b="1" dirty="0" smtClean="0"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r>
                        <a:rPr lang="ru-RU" sz="1100" b="1" baseline="0" dirty="0" smtClean="0">
                          <a:latin typeface="Arial" pitchFamily="34" charset="0"/>
                          <a:cs typeface="Arial" pitchFamily="34" charset="0"/>
                        </a:rPr>
                        <a:t> год</a:t>
                      </a:r>
                      <a:endParaRPr sz="11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9525" marR="9525" marT="952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ts val="1150"/>
                        </a:lnSpc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9525" marR="9525" marT="952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65524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Принятие дополнительных финансовых мер социальной поддержки, направленных на стимулирование рождаемости и многодетность (исходя из возможности муниципалитета)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В </a:t>
                      </a:r>
                      <a:r>
                        <a:rPr lang="ru-RU" sz="1100" dirty="0" smtClean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течение </a:t>
                      </a:r>
                      <a:r>
                        <a:rPr lang="ru-RU" sz="1100" dirty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года</a:t>
                      </a: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В процессе</a:t>
                      </a: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59436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Создание условий для развития направления «Серебряные волонтеры», привлечение волонтеров серебряного возраста к организации различных мероприятий, добровольческих акций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В </a:t>
                      </a:r>
                      <a:r>
                        <a:rPr lang="ru-RU" sz="1100" dirty="0" smtClean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течение </a:t>
                      </a:r>
                      <a:r>
                        <a:rPr lang="ru-RU" sz="1100" dirty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года</a:t>
                      </a: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В процессе</a:t>
                      </a: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36004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Строительство детского сада на 250 мест в </a:t>
                      </a:r>
                      <a:r>
                        <a:rPr lang="ru-RU" sz="1100" dirty="0" err="1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п.г.т</a:t>
                      </a: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. </a:t>
                      </a:r>
                      <a:r>
                        <a:rPr lang="ru-RU" sz="1100" dirty="0" err="1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Смышляевка</a:t>
                      </a: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 </a:t>
                      </a:r>
                      <a:r>
                        <a:rPr lang="ru-RU" sz="1100" dirty="0" err="1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м.р.Волжский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2020</a:t>
                      </a: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Выполнено</a:t>
                      </a: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79208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Строительство детского сада общеразвивающего вида на 294 места с бассейном, расположенный по адресу: Самарская область, Волжский район, сельское поселение Черноречье, микрорайон Южный город 6 очередь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2020</a:t>
                      </a: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Выполнено</a:t>
                      </a: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8576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Строительство «КОШЕЛЕВ-ПРОЕКТ» Детский сад А-16/2 на 350 мест по адресу: Самарская обл., р-н Волжский, </a:t>
                      </a:r>
                      <a:r>
                        <a:rPr lang="ru-RU" sz="1100" b="0" i="0" u="none" strike="noStrike" cap="none" spc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пгт</a:t>
                      </a: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. </a:t>
                      </a:r>
                      <a:r>
                        <a:rPr lang="ru-RU" sz="1100" b="0" i="0" u="none" strike="noStrike" cap="none" spc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Смышляевка</a:t>
                      </a: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, городское поселение </a:t>
                      </a:r>
                      <a:r>
                        <a:rPr lang="ru-RU" sz="1100" b="0" i="0" u="none" strike="noStrike" cap="none" spc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Смышляевка</a:t>
                      </a:r>
                      <a:endParaRPr lang="ru-RU" sz="1100" b="0" i="0" u="none" strike="noStrike" cap="none" spc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2020</a:t>
                      </a: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В процессе</a:t>
                      </a:r>
                      <a:endParaRPr lang="ru-RU" sz="1100" dirty="0" smtClean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48576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Строительство «КОШЕЛЕВ-ПРОЕКТ» Детский сад А-16/3 на 350 мест по адресу: Самарская обл., р-н Волжский, </a:t>
                      </a:r>
                      <a:r>
                        <a:rPr lang="ru-RU" sz="1100" b="0" i="0" u="none" strike="noStrike" cap="none" spc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пгт</a:t>
                      </a: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. </a:t>
                      </a:r>
                      <a:r>
                        <a:rPr lang="ru-RU" sz="1100" b="0" i="0" u="none" strike="noStrike" cap="none" spc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Смышляевка</a:t>
                      </a: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, городское поселение </a:t>
                      </a:r>
                      <a:r>
                        <a:rPr lang="ru-RU" sz="1100" b="0" i="0" u="none" strike="noStrike" cap="none" spc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Смышляевка</a:t>
                      </a:r>
                      <a:endParaRPr lang="ru-RU" sz="1100" b="0" i="0" u="none" strike="noStrike" cap="none" spc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2020</a:t>
                      </a: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В процессе</a:t>
                      </a:r>
                      <a:endParaRPr lang="ru-RU" sz="1100" dirty="0" smtClean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48576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Проектирование и строительство </a:t>
                      </a:r>
                      <a:r>
                        <a:rPr lang="ru-RU" sz="1100" b="0" i="0" u="none" strike="noStrike" cap="none" spc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лыжероллерной</a:t>
                      </a: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 трассы для учебно-спортивного центра «Чайка» в муниципальном районе Волжский</a:t>
                      </a:r>
                      <a:endParaRPr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2022</a:t>
                      </a: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spc="-5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В</a:t>
                      </a:r>
                      <a:r>
                        <a:rPr lang="ru-RU" sz="1100" dirty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 </a:t>
                      </a:r>
                      <a:r>
                        <a:rPr lang="ru-RU" sz="1100" dirty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процессе</a:t>
                      </a: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sp>
        <p:nvSpPr>
          <p:cNvPr id="696" name="object 69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t>46</a:t>
            </a:fld>
            <a:endParaRPr spc="-5" dirty="0"/>
          </a:p>
        </p:txBody>
      </p:sp>
      <p:sp>
        <p:nvSpPr>
          <p:cNvPr id="691" name="object 691"/>
          <p:cNvSpPr txBox="1"/>
          <p:nvPr/>
        </p:nvSpPr>
        <p:spPr>
          <a:xfrm>
            <a:off x="2514897" y="758529"/>
            <a:ext cx="438721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2. </a:t>
            </a:r>
            <a:r>
              <a:rPr sz="1200" b="1" spc="-5" dirty="0">
                <a:latin typeface="Arial"/>
                <a:cs typeface="Arial"/>
              </a:rPr>
              <a:t>ОСНОВНЫЕ МЕРОПРИЯТИЯ </a:t>
            </a:r>
            <a:r>
              <a:rPr sz="1200" b="1" dirty="0">
                <a:latin typeface="Arial"/>
                <a:cs typeface="Arial"/>
              </a:rPr>
              <a:t>И </a:t>
            </a:r>
            <a:r>
              <a:rPr sz="1200" b="1" spc="-5" dirty="0">
                <a:latin typeface="Arial"/>
                <a:cs typeface="Arial"/>
              </a:rPr>
              <a:t>КОНТРОЛЬНЫЕ</a:t>
            </a:r>
            <a:r>
              <a:rPr sz="1200" b="1" dirty="0">
                <a:latin typeface="Arial"/>
                <a:cs typeface="Arial"/>
              </a:rPr>
              <a:t> ТОЧКИ*</a:t>
            </a:r>
            <a:endParaRPr sz="1200" dirty="0">
              <a:latin typeface="Arial"/>
              <a:cs typeface="Arial"/>
            </a:endParaRPr>
          </a:p>
        </p:txBody>
      </p:sp>
      <p:sp>
        <p:nvSpPr>
          <p:cNvPr id="693" name="object 693"/>
          <p:cNvSpPr txBox="1"/>
          <p:nvPr/>
        </p:nvSpPr>
        <p:spPr>
          <a:xfrm>
            <a:off x="273255" y="5972975"/>
            <a:ext cx="8771066" cy="596958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95"/>
              </a:spcBef>
            </a:pPr>
            <a:r>
              <a:rPr sz="1100" b="1" u="sng" spc="-82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О</a:t>
            </a:r>
            <a:r>
              <a:rPr sz="1100" b="1" u="sng" spc="490" dirty="0">
                <a:latin typeface="Arial"/>
                <a:cs typeface="Arial"/>
              </a:rPr>
              <a:t> </a:t>
            </a:r>
            <a:r>
              <a:rPr sz="1100" b="1" u="sng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тветственный</a:t>
            </a:r>
            <a:r>
              <a:rPr sz="1100" b="1" u="sng" spc="3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100" b="1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исполнитель:</a:t>
            </a:r>
            <a:endParaRPr sz="1100" u="sng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lang="ru-RU" sz="1100" spc="-5" dirty="0" smtClean="0">
                <a:latin typeface="Arial"/>
                <a:cs typeface="Arial"/>
              </a:rPr>
              <a:t>Харитонов Александр Юрьевич - консультант отдела реализации полномочий в образовании Администрации </a:t>
            </a:r>
            <a:r>
              <a:rPr lang="ru-RU" sz="1100" spc="-5" dirty="0" err="1" smtClean="0">
                <a:latin typeface="Arial"/>
                <a:cs typeface="Arial"/>
              </a:rPr>
              <a:t>м.р</a:t>
            </a:r>
            <a:r>
              <a:rPr lang="ru-RU" sz="1100" spc="-5" dirty="0" smtClean="0">
                <a:latin typeface="Arial"/>
                <a:cs typeface="Arial"/>
              </a:rPr>
              <a:t>. Волжский</a:t>
            </a:r>
          </a:p>
          <a:p>
            <a:pPr marL="12700">
              <a:lnSpc>
                <a:spcPct val="100000"/>
              </a:lnSpc>
            </a:pPr>
            <a:r>
              <a:rPr lang="ru-RU" sz="1100" spc="-5" dirty="0" smtClean="0">
                <a:latin typeface="Arial"/>
                <a:cs typeface="Arial"/>
              </a:rPr>
              <a:t>Т</a:t>
            </a:r>
            <a:r>
              <a:rPr sz="1100" spc="-5" dirty="0" err="1" smtClean="0">
                <a:latin typeface="Arial"/>
                <a:cs typeface="Arial"/>
              </a:rPr>
              <a:t>ел</a:t>
            </a:r>
            <a:r>
              <a:rPr lang="ru-RU" sz="1100" spc="-5" dirty="0" smtClean="0">
                <a:latin typeface="Arial"/>
                <a:cs typeface="Arial"/>
              </a:rPr>
              <a:t>. 2037759 (доб.234)</a:t>
            </a:r>
            <a:r>
              <a:rPr sz="1100" spc="-5" dirty="0" smtClean="0">
                <a:latin typeface="Arial"/>
                <a:cs typeface="Arial"/>
              </a:rPr>
              <a:t>, </a:t>
            </a:r>
            <a:r>
              <a:rPr sz="1100" dirty="0" err="1" smtClean="0">
                <a:latin typeface="Arial"/>
                <a:cs typeface="Arial"/>
              </a:rPr>
              <a:t>эл</a:t>
            </a:r>
            <a:r>
              <a:rPr lang="ru-RU" sz="1100" dirty="0" smtClean="0">
                <a:latin typeface="Arial"/>
                <a:cs typeface="Arial"/>
              </a:rPr>
              <a:t>. почта </a:t>
            </a:r>
            <a:r>
              <a:rPr lang="en-US" sz="1100" dirty="0" smtClean="0">
                <a:latin typeface="Arial"/>
                <a:cs typeface="Arial"/>
              </a:rPr>
              <a:t>ovou@yandex.ru</a:t>
            </a:r>
            <a:endParaRPr sz="1100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186913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02440298"/>
              </p:ext>
            </p:extLst>
          </p:nvPr>
        </p:nvGraphicFramePr>
        <p:xfrm>
          <a:off x="98841" y="1233287"/>
          <a:ext cx="8876213" cy="492302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8161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04330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918845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85089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792479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105663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765625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990600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1149533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133841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658638"/>
              </a:tblGrid>
              <a:tr h="8255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205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504190" marR="220345" indent="-276225">
                        <a:lnSpc>
                          <a:spcPct val="70600"/>
                        </a:lnSpc>
                        <a:spcBef>
                          <a:spcPts val="5"/>
                        </a:spcBef>
                      </a:pPr>
                      <a:r>
                        <a:rPr sz="1000" spc="-5" dirty="0" err="1" smtClean="0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000" spc="-10" dirty="0" err="1" smtClean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  <a:r>
                        <a:rPr sz="1000" dirty="0" err="1" smtClean="0">
                          <a:latin typeface="Arial" pitchFamily="34" charset="0"/>
                          <a:cs typeface="Arial" pitchFamily="34" charset="0"/>
                        </a:rPr>
                        <a:t>м</a:t>
                      </a:r>
                      <a:r>
                        <a:rPr sz="1000" spc="-5" dirty="0" err="1" smtClean="0">
                          <a:latin typeface="Arial" pitchFamily="34" charset="0"/>
                          <a:cs typeface="Arial" pitchFamily="34" charset="0"/>
                        </a:rPr>
                        <a:t>енован</a:t>
                      </a:r>
                      <a:r>
                        <a:rPr sz="1000" spc="-10" dirty="0" err="1" smtClean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  <a:r>
                        <a:rPr lang="ru-RU" sz="1000" spc="-10" dirty="0" smtClean="0">
                          <a:latin typeface="Arial" pitchFamily="34" charset="0"/>
                          <a:cs typeface="Arial" pitchFamily="34" charset="0"/>
                        </a:rPr>
                        <a:t>е</a:t>
                      </a:r>
                      <a:r>
                        <a:rPr sz="1000" dirty="0" smtClean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НП</a:t>
                      </a:r>
                      <a:r>
                        <a:rPr sz="1400" dirty="0">
                          <a:latin typeface="Arial" pitchFamily="34" charset="0"/>
                          <a:cs typeface="Arial" pitchFamily="34" charset="0"/>
                        </a:rPr>
                        <a:t>**</a:t>
                      </a:r>
                    </a:p>
                  </a:txBody>
                  <a:tcPr marL="0" marR="0" marT="190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80010" marR="57150" indent="-15240">
                        <a:lnSpc>
                          <a:spcPts val="1010"/>
                        </a:lnSpc>
                        <a:spcBef>
                          <a:spcPts val="950"/>
                        </a:spcBef>
                      </a:pP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Отве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т</a:t>
                      </a:r>
                      <a:r>
                        <a:rPr sz="1000" spc="5" dirty="0">
                          <a:latin typeface="Arial" pitchFamily="34" charset="0"/>
                          <a:cs typeface="Arial" pitchFamily="34" charset="0"/>
                        </a:rPr>
                        <a:t>с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твенный 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за</a:t>
                      </a:r>
                      <a:r>
                        <a:rPr sz="1000" spc="-5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реализацию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45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1760" marR="103505" indent="203835">
                        <a:lnSpc>
                          <a:spcPct val="115199"/>
                        </a:lnSpc>
                        <a:spcBef>
                          <a:spcPts val="5"/>
                        </a:spcBef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Срок 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реа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л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иза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ц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</a:p>
                  </a:txBody>
                  <a:tcPr marL="0" marR="0" marT="635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87630">
                        <a:lnSpc>
                          <a:spcPct val="100000"/>
                        </a:lnSpc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Ввод,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 мм.гг.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75"/>
                        </a:lnSpc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Вид</a:t>
                      </a:r>
                      <a:r>
                        <a:rPr sz="1000" spc="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работ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0960" marR="51435" algn="ctr">
                        <a:lnSpc>
                          <a:spcPct val="108000"/>
                        </a:lnSpc>
                        <a:spcBef>
                          <a:spcPts val="10"/>
                        </a:spcBef>
                      </a:pP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(</a:t>
                      </a:r>
                      <a:r>
                        <a:rPr sz="1000" spc="5" dirty="0">
                          <a:latin typeface="Arial" pitchFamily="34" charset="0"/>
                          <a:cs typeface="Arial" pitchFamily="34" charset="0"/>
                        </a:rPr>
                        <a:t>с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тр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ои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те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л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ьство/ 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реконструкция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4135" marR="57150" indent="635" algn="ctr">
                        <a:lnSpc>
                          <a:spcPts val="1310"/>
                        </a:lnSpc>
                        <a:spcBef>
                          <a:spcPts val="50"/>
                        </a:spcBef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/капитальный  ре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м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онт/ремонт)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1290" marR="97790" indent="-53975" algn="ctr">
                        <a:lnSpc>
                          <a:spcPct val="108500"/>
                        </a:lnSpc>
                      </a:pPr>
                      <a:r>
                        <a:rPr sz="1000" spc="-10" dirty="0" err="1" smtClean="0">
                          <a:latin typeface="Arial" pitchFamily="34" charset="0"/>
                          <a:cs typeface="Arial" pitchFamily="34" charset="0"/>
                        </a:rPr>
                        <a:t>Бюджет</a:t>
                      </a:r>
                      <a:r>
                        <a:rPr sz="1000" spc="-10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2019 год,  </a:t>
                      </a:r>
                      <a:r>
                        <a:rPr sz="1000" dirty="0" err="1" smtClean="0">
                          <a:latin typeface="Arial" pitchFamily="34" charset="0"/>
                          <a:cs typeface="Arial" pitchFamily="34" charset="0"/>
                        </a:rPr>
                        <a:t>тыс.</a:t>
                      </a:r>
                      <a:r>
                        <a:rPr sz="1000" spc="-10" dirty="0" err="1" smtClean="0">
                          <a:latin typeface="Arial" pitchFamily="34" charset="0"/>
                          <a:cs typeface="Arial" pitchFamily="34" charset="0"/>
                        </a:rPr>
                        <a:t>руб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.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25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75"/>
                        </a:lnSpc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Освоение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60020" marR="150495" indent="-1270" algn="ctr">
                        <a:lnSpc>
                          <a:spcPct val="108000"/>
                        </a:lnSpc>
                        <a:spcBef>
                          <a:spcPts val="10"/>
                        </a:spcBef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средств по  состоянию</a:t>
                      </a:r>
                      <a:r>
                        <a:rPr sz="1000" spc="-8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на  31.12.2019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3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(тыс. </a:t>
                      </a:r>
                      <a:r>
                        <a:rPr sz="1000" spc="-15" dirty="0">
                          <a:latin typeface="Arial" pitchFamily="34" charset="0"/>
                          <a:cs typeface="Arial" pitchFamily="34" charset="0"/>
                        </a:rPr>
                        <a:t>руб.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/</a:t>
                      </a:r>
                      <a:r>
                        <a:rPr sz="1000" spc="1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%)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8110" marR="109220" indent="7620">
                        <a:lnSpc>
                          <a:spcPct val="109000"/>
                        </a:lnSpc>
                      </a:pP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Э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к</a:t>
                      </a:r>
                      <a:r>
                        <a:rPr sz="1000" spc="5" dirty="0">
                          <a:latin typeface="Arial" pitchFamily="34" charset="0"/>
                          <a:cs typeface="Arial" pitchFamily="34" charset="0"/>
                        </a:rPr>
                        <a:t>с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пе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р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иза  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(ПИ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Р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/П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СД),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90805">
                        <a:lnSpc>
                          <a:spcPct val="100000"/>
                        </a:lnSpc>
                        <a:spcBef>
                          <a:spcPts val="95"/>
                        </a:spcBef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дата</a:t>
                      </a:r>
                      <a:r>
                        <a:rPr sz="1000" spc="-2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выхода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190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55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39065" marR="56515" indent="-73660">
                        <a:lnSpc>
                          <a:spcPct val="109000"/>
                        </a:lnSpc>
                      </a:pP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Гот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овно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сть 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СМР</a:t>
                      </a:r>
                      <a:r>
                        <a:rPr sz="1000" spc="-2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(%)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9786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60476">
                <a:tc gridSpan="11">
                  <a:txBody>
                    <a:bodyPr/>
                    <a:lstStyle/>
                    <a:p>
                      <a:pPr marL="2572385" marR="0" lvl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37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1" spc="-5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  <a:r>
                        <a:rPr lang="ru-RU" sz="1000" b="1" i="1" spc="-5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. </a:t>
                      </a:r>
                      <a:r>
                        <a:rPr lang="ru-RU" sz="1000" b="1" i="1" dirty="0" smtClean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«Детский сад общеразвивающего вида на 300 мест с бассейном, трансформаторная подстанция, котельная в составе общеобразовательного центра расположенного по адресу: Самарская область, Волжский район, сельское поселение </a:t>
                      </a:r>
                      <a:r>
                        <a:rPr lang="ru-RU" sz="1000" b="1" i="1" dirty="0" err="1" smtClean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Лопатино</a:t>
                      </a:r>
                      <a:r>
                        <a:rPr lang="ru-RU" sz="1000" b="1" i="1" dirty="0" smtClean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, поселок Придорожный»</a:t>
                      </a:r>
                      <a:endParaRPr lang="ru-RU" sz="1000" b="1" i="1" dirty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0" marR="0" marT="469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dirty="0"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НП </a:t>
                      </a:r>
                      <a:r>
                        <a:rPr lang="ru-RU" sz="100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«Жильё </a:t>
                      </a:r>
                      <a:r>
                        <a:rPr lang="ru-RU" sz="1000" baseline="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и городская среда» 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err="1" smtClean="0">
                          <a:latin typeface="Arial" pitchFamily="34" charset="0"/>
                          <a:cs typeface="Arial" pitchFamily="34" charset="0"/>
                        </a:rPr>
                        <a:t>м.р.Волжский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latin typeface="Arial" pitchFamily="34" charset="0"/>
                          <a:cs typeface="Arial" pitchFamily="34" charset="0"/>
                        </a:rPr>
                        <a:t>2019-2020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latin typeface="Arial" pitchFamily="34" charset="0"/>
                          <a:cs typeface="Arial" pitchFamily="34" charset="0"/>
                        </a:rPr>
                        <a:t>11.2020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latin typeface="Arial" pitchFamily="34" charset="0"/>
                          <a:cs typeface="Arial" pitchFamily="34" charset="0"/>
                        </a:rPr>
                        <a:t>Строительство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latin typeface="Arial" pitchFamily="34" charset="0"/>
                          <a:cs typeface="Arial" pitchFamily="34" charset="0"/>
                        </a:rPr>
                        <a:t>100 879,12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latin typeface="Arial" pitchFamily="34" charset="0"/>
                          <a:cs typeface="Arial" pitchFamily="34" charset="0"/>
                        </a:rPr>
                        <a:t>100 879,12 / 100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900" spc="-30" baseline="0" dirty="0">
                          <a:latin typeface="Arial" pitchFamily="34" charset="0"/>
                          <a:cs typeface="Arial" pitchFamily="34" charset="0"/>
                        </a:rPr>
                        <a:t>63-1-1-3-008306-2019 от 11.04.2019</a:t>
                      </a:r>
                      <a:r>
                        <a:rPr lang="ru-RU" sz="900" spc="-30" baseline="0" dirty="0" smtClean="0">
                          <a:latin typeface="Arial" pitchFamily="34" charset="0"/>
                          <a:cs typeface="Arial" pitchFamily="34" charset="0"/>
                        </a:rPr>
                        <a:t>;</a:t>
                      </a: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900" spc="-30" baseline="0" dirty="0" smtClean="0">
                          <a:latin typeface="Arial" pitchFamily="34" charset="0"/>
                          <a:cs typeface="Arial" pitchFamily="34" charset="0"/>
                        </a:rPr>
                        <a:t>63-1-7551-19 </a:t>
                      </a:r>
                      <a:endParaRPr lang="en-US" sz="900" spc="-30" baseline="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900" spc="-30" baseline="0" dirty="0">
                          <a:latin typeface="Arial" pitchFamily="34" charset="0"/>
                          <a:cs typeface="Arial" pitchFamily="34" charset="0"/>
                        </a:rPr>
                        <a:t>от 17.06.2019</a:t>
                      </a:r>
                      <a:endParaRPr sz="900" spc="-30" baseline="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latin typeface="Arial" pitchFamily="34" charset="0"/>
                          <a:cs typeface="Arial" pitchFamily="34" charset="0"/>
                        </a:rPr>
                        <a:t>95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43077">
                <a:tc gridSpan="11">
                  <a:txBody>
                    <a:bodyPr/>
                    <a:lstStyle/>
                    <a:p>
                      <a:pPr marL="2572385" marR="0" lvl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37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1" spc="-5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  <a:r>
                        <a:rPr sz="1000" b="1" i="1" spc="-5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. </a:t>
                      </a:r>
                      <a:r>
                        <a:rPr lang="ru-RU" sz="1000" b="1" i="1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«</a:t>
                      </a:r>
                      <a:r>
                        <a:rPr lang="ru-RU" sz="1000" b="1" i="1" dirty="0" smtClean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Детский сад общеразвивающего вида на 300 мест с бассейном в составе общеобразовательного центра расположенного по адресу: Самарская область, Волжский район, сельское поселение </a:t>
                      </a:r>
                      <a:r>
                        <a:rPr lang="ru-RU" sz="1000" b="1" i="1" dirty="0" err="1" smtClean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Лопатино</a:t>
                      </a:r>
                      <a:r>
                        <a:rPr lang="ru-RU" sz="1000" b="1" i="1" dirty="0" smtClean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, поселок Придорожный</a:t>
                      </a:r>
                      <a:r>
                        <a:rPr lang="ru-RU" sz="1000" b="1" i="1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»</a:t>
                      </a:r>
                      <a:endParaRPr lang="ru-RU" sz="1000" b="1" i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0" marR="0" marT="4699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dirty="0"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НП «Жилье и городская среда» 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err="1" smtClean="0">
                          <a:latin typeface="Arial" pitchFamily="34" charset="0"/>
                          <a:cs typeface="Arial" pitchFamily="34" charset="0"/>
                        </a:rPr>
                        <a:t>м.р.Волжский</a:t>
                      </a:r>
                      <a:endParaRPr lang="ru-RU"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latin typeface="Arial" pitchFamily="34" charset="0"/>
                          <a:cs typeface="Arial" pitchFamily="34" charset="0"/>
                        </a:rPr>
                        <a:t>2019-2020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latin typeface="Arial" pitchFamily="34" charset="0"/>
                          <a:cs typeface="Arial" pitchFamily="34" charset="0"/>
                        </a:rPr>
                        <a:t>11.2020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latin typeface="Arial" pitchFamily="34" charset="0"/>
                          <a:cs typeface="Arial" pitchFamily="34" charset="0"/>
                        </a:rPr>
                        <a:t>Строительство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latin typeface="Arial" pitchFamily="34" charset="0"/>
                          <a:cs typeface="Arial" pitchFamily="34" charset="0"/>
                        </a:rPr>
                        <a:t>82 828,28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dirty="0">
                          <a:latin typeface="Arial" pitchFamily="34" charset="0"/>
                          <a:cs typeface="Arial" pitchFamily="34" charset="0"/>
                        </a:rPr>
                        <a:t>82 828,28 / 100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spc="-30" baseline="0" dirty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63-1-1-3-008319-2019 от 11.04.2019; </a:t>
                      </a:r>
                      <a:endParaRPr lang="ru-RU" sz="900" spc="-30" baseline="0" dirty="0" smtClean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spc="-30" baseline="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63-1-7552-19 </a:t>
                      </a:r>
                      <a:endParaRPr lang="en-US" sz="900" spc="-30" baseline="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spc="-30" baseline="0" dirty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от 17.06.2019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latin typeface="Arial" pitchFamily="34" charset="0"/>
                          <a:cs typeface="Arial" pitchFamily="34" charset="0"/>
                        </a:rPr>
                        <a:t>95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75260">
                <a:tc gridSpan="11">
                  <a:txBody>
                    <a:bodyPr/>
                    <a:lstStyle/>
                    <a:p>
                      <a:pPr marL="2572385" marR="0" lvl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37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1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3. «</a:t>
                      </a:r>
                      <a:r>
                        <a:rPr lang="ru-RU" sz="1000" b="1" i="1" dirty="0" smtClean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Территория 6-ой очереди застройки жилого района, расположенного по адресу: Самарская область, Волжский район, сельское поселение Черноречье. Строительство автомобильных дорог с дождевой канализацией 1 этап</a:t>
                      </a:r>
                      <a:r>
                        <a:rPr lang="ru-RU" sz="1000" b="1" i="1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»</a:t>
                      </a:r>
                      <a:endParaRPr lang="ru-RU" sz="1000" b="1" i="1" u="none" strike="noStrike" cap="none" spc="-5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10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0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000" dirty="0">
                        <a:effectLst/>
                        <a:latin typeface="+mn-lt"/>
                        <a:ea typeface="Calibri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32883">
                <a:tc>
                  <a:txBody>
                    <a:bodyPr/>
                    <a:lstStyle/>
                    <a:p>
                      <a:pPr marL="0" marR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dirty="0" smtClean="0">
                          <a:latin typeface="Arial" pitchFamily="34" charset="0"/>
                          <a:cs typeface="Arial" pitchFamily="34" charset="0"/>
                        </a:rPr>
                        <a:t>НП «Жилье и городская среда» 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err="1" smtClean="0">
                          <a:latin typeface="Arial" pitchFamily="34" charset="0"/>
                          <a:cs typeface="Arial" pitchFamily="34" charset="0"/>
                        </a:rPr>
                        <a:t>м.р.Волжский</a:t>
                      </a:r>
                      <a:endParaRPr lang="ru-RU"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dirty="0" smtClean="0"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latin typeface="Arial" pitchFamily="34" charset="0"/>
                          <a:cs typeface="Arial" pitchFamily="34" charset="0"/>
                        </a:rPr>
                        <a:t>12.2019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latin typeface="Arial" pitchFamily="34" charset="0"/>
                          <a:cs typeface="Arial" pitchFamily="34" charset="0"/>
                        </a:rPr>
                        <a:t>Строительство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403 876,30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dirty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403 876,30</a:t>
                      </a:r>
                      <a:r>
                        <a:rPr lang="en-US" sz="1000" dirty="0"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 </a:t>
                      </a:r>
                      <a:r>
                        <a:rPr lang="ru-RU" sz="1000" dirty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/ 100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spc="-40" baseline="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63-1-1-3-0204-17 от 31.10.2017</a:t>
                      </a:r>
                    </a:p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spc="-40" baseline="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63-1-6822-18 от 15.06.18</a:t>
                      </a:r>
                    </a:p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spc="-40" baseline="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63-1-1-1-2-009147-2018 от 27.12.2018; </a:t>
                      </a:r>
                    </a:p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spc="-40" baseline="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63-1-7569-19 от 31.05.2019</a:t>
                      </a:r>
                      <a:endParaRPr lang="ru-RU" sz="900" spc="-40" baseline="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latin typeface="Arial" pitchFamily="34" charset="0"/>
                          <a:cs typeface="Arial" pitchFamily="34" charset="0"/>
                        </a:rPr>
                        <a:t>100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</a:tr>
            </a:tbl>
          </a:graphicData>
        </a:graphic>
      </p:graphicFrame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t>47</a:t>
            </a:fld>
            <a:endParaRPr spc="-5" dirty="0"/>
          </a:p>
        </p:txBody>
      </p:sp>
      <p:sp>
        <p:nvSpPr>
          <p:cNvPr id="5" name="object 5"/>
          <p:cNvSpPr txBox="1"/>
          <p:nvPr/>
        </p:nvSpPr>
        <p:spPr>
          <a:xfrm>
            <a:off x="1604054" y="764704"/>
            <a:ext cx="6044565" cy="39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09600" marR="5080" indent="-597535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3.1. </a:t>
            </a:r>
            <a:r>
              <a:rPr sz="1200" b="1" spc="-5" dirty="0">
                <a:latin typeface="Arial"/>
                <a:cs typeface="Arial"/>
              </a:rPr>
              <a:t>СТРОИТЕЛЬСТВО </a:t>
            </a:r>
            <a:r>
              <a:rPr sz="1200" b="1" dirty="0">
                <a:latin typeface="Arial"/>
                <a:cs typeface="Arial"/>
              </a:rPr>
              <a:t>И </a:t>
            </a:r>
            <a:r>
              <a:rPr sz="1200" b="1" spc="-5" dirty="0">
                <a:latin typeface="Arial"/>
                <a:cs typeface="Arial"/>
              </a:rPr>
              <a:t>РЕКОНСТРУКЦИЯ ОБЪЕКТОВ </a:t>
            </a:r>
            <a:r>
              <a:rPr sz="1200" b="1" spc="-10" dirty="0">
                <a:latin typeface="Arial"/>
                <a:cs typeface="Arial"/>
              </a:rPr>
              <a:t>ИНФРАСТРУКТУРЫ</a:t>
            </a:r>
            <a:endParaRPr lang="ru-RU" sz="1200" b="1" spc="-10" dirty="0">
              <a:latin typeface="Arial"/>
              <a:cs typeface="Arial"/>
            </a:endParaRPr>
          </a:p>
          <a:p>
            <a:pPr marL="609600" marR="5080" indent="-597535">
              <a:lnSpc>
                <a:spcPct val="100000"/>
              </a:lnSpc>
              <a:spcBef>
                <a:spcPts val="100"/>
              </a:spcBef>
            </a:pPr>
            <a:r>
              <a:rPr sz="1200" b="1" spc="-10" dirty="0">
                <a:latin typeface="Arial"/>
                <a:cs typeface="Arial"/>
              </a:rPr>
              <a:t> </a:t>
            </a:r>
            <a:r>
              <a:rPr lang="ru-RU" sz="1200" b="1" spc="-10" dirty="0">
                <a:latin typeface="Arial"/>
                <a:cs typeface="Arial"/>
              </a:rPr>
              <a:t>     </a:t>
            </a:r>
            <a:r>
              <a:rPr sz="1200" b="1" dirty="0">
                <a:latin typeface="Arial"/>
                <a:cs typeface="Arial"/>
              </a:rPr>
              <a:t>В</a:t>
            </a:r>
            <a:r>
              <a:rPr lang="ru-RU" sz="1200" b="1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2019 ГОДУ</a:t>
            </a:r>
            <a:r>
              <a:rPr sz="1200" b="1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200" b="1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НА </a:t>
            </a:r>
            <a:r>
              <a:rPr sz="1200" b="1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ТЕРРИТОРИИ </a:t>
            </a:r>
            <a:r>
              <a:rPr sz="1200" b="1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М</a:t>
            </a:r>
            <a:r>
              <a:rPr lang="ru-RU" sz="1200" b="1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УНИЦИПАЛЬНОГО РАЙОНА </a:t>
            </a:r>
            <a:r>
              <a:rPr sz="1200" b="1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lang="ru-RU" sz="1200" b="1" spc="-1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ВОЛЖСКИЙ</a:t>
            </a:r>
            <a:endParaRPr sz="1400" dirty="0">
              <a:latin typeface="Arial"/>
              <a:cs typeface="Arial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1371600" y="123111"/>
            <a:ext cx="6781800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" algn="ctr">
              <a:lnSpc>
                <a:spcPct val="100000"/>
              </a:lnSpc>
              <a:spcBef>
                <a:spcPts val="95"/>
              </a:spcBef>
            </a:pPr>
            <a:r>
              <a:rPr spc="-10" dirty="0"/>
              <a:t>ВВОД </a:t>
            </a:r>
            <a:r>
              <a:rPr spc="-5" dirty="0"/>
              <a:t>ОБЪЕКТОВ</a:t>
            </a:r>
            <a:r>
              <a:rPr spc="30" dirty="0"/>
              <a:t> </a:t>
            </a:r>
            <a:r>
              <a:rPr spc="-10" dirty="0"/>
              <a:t>ИНФРАСТРУКТУРЫ</a:t>
            </a:r>
          </a:p>
          <a:p>
            <a:pPr algn="ctr">
              <a:tabLst>
                <a:tab pos="3642360" algn="l"/>
              </a:tabLst>
            </a:pPr>
            <a:r>
              <a:rPr spc="-10" dirty="0"/>
              <a:t>НА</a:t>
            </a:r>
            <a:r>
              <a:rPr spc="5" dirty="0"/>
              <a:t> </a:t>
            </a:r>
            <a:r>
              <a:rPr spc="-5" dirty="0"/>
              <a:t>ТЕРРИТОРИИ</a:t>
            </a:r>
            <a:r>
              <a:rPr spc="15" dirty="0"/>
              <a:t> </a:t>
            </a:r>
            <a:r>
              <a:rPr lang="ru-RU" spc="-10" dirty="0" err="1" smtClean="0"/>
              <a:t>м.р</a:t>
            </a:r>
            <a:r>
              <a:rPr lang="ru-RU" spc="-10" dirty="0" smtClean="0"/>
              <a:t>. </a:t>
            </a:r>
            <a:r>
              <a:rPr lang="ru-RU" spc="-5" dirty="0" smtClean="0"/>
              <a:t>ВОЛЖСКИЙ </a:t>
            </a:r>
            <a:r>
              <a:rPr lang="ru-RU" spc="-10" dirty="0"/>
              <a:t>САМАРСКОЙ ОБЛАСТИ</a:t>
            </a:r>
            <a:endParaRPr spc="-15" dirty="0"/>
          </a:p>
        </p:txBody>
      </p:sp>
      <p:sp>
        <p:nvSpPr>
          <p:cNvPr id="10" name="object 690"/>
          <p:cNvSpPr txBox="1"/>
          <p:nvPr/>
        </p:nvSpPr>
        <p:spPr>
          <a:xfrm>
            <a:off x="179512" y="6219684"/>
            <a:ext cx="8712968" cy="59695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88265" rIns="0" bIns="0" rtlCol="0">
            <a:spAutoFit/>
          </a:bodyPr>
          <a:lstStyle/>
          <a:p>
            <a:r>
              <a:rPr lang="ru-RU" sz="1100" b="1" u="sng" spc="-5" dirty="0" smtClean="0">
                <a:latin typeface="Arial"/>
                <a:cs typeface="Arial"/>
              </a:rPr>
              <a:t>Ответственный исполнитель:</a:t>
            </a:r>
          </a:p>
          <a:p>
            <a:r>
              <a:rPr lang="ru-RU" sz="1100" spc="-5" dirty="0" smtClean="0">
                <a:latin typeface="Arial"/>
                <a:cs typeface="Arial"/>
              </a:rPr>
              <a:t>Назаров </a:t>
            </a:r>
            <a:r>
              <a:rPr lang="ru-RU" sz="1100" spc="-5" dirty="0">
                <a:latin typeface="Arial"/>
                <a:cs typeface="Arial"/>
              </a:rPr>
              <a:t>Сергей </a:t>
            </a:r>
            <a:r>
              <a:rPr lang="ru-RU" sz="1100" spc="-5" dirty="0" smtClean="0">
                <a:latin typeface="Arial"/>
                <a:cs typeface="Arial"/>
              </a:rPr>
              <a:t>Александрович - начальник </a:t>
            </a:r>
            <a:r>
              <a:rPr lang="ru-RU" sz="1100" spc="-5" dirty="0">
                <a:latin typeface="Arial"/>
                <a:cs typeface="Arial"/>
              </a:rPr>
              <a:t>отдела градостроительства и капитального </a:t>
            </a:r>
            <a:r>
              <a:rPr lang="ru-RU" sz="1100" spc="-5" dirty="0" smtClean="0">
                <a:latin typeface="Arial"/>
                <a:cs typeface="Arial"/>
              </a:rPr>
              <a:t>ремонта </a:t>
            </a:r>
            <a:r>
              <a:rPr lang="ru-RU" sz="1100" spc="-5" dirty="0">
                <a:latin typeface="Arial"/>
                <a:cs typeface="Arial"/>
              </a:rPr>
              <a:t>МБУ «УГЖКХ» Волжского района </a:t>
            </a:r>
            <a:r>
              <a:rPr lang="ru-RU" sz="1100" spc="-5" dirty="0" smtClean="0">
                <a:latin typeface="Arial"/>
                <a:cs typeface="Arial"/>
              </a:rPr>
              <a:t>тел</a:t>
            </a:r>
            <a:r>
              <a:rPr lang="ru-RU" sz="1100" spc="-5" dirty="0">
                <a:latin typeface="Arial"/>
                <a:cs typeface="Arial"/>
              </a:rPr>
              <a:t>. </a:t>
            </a:r>
            <a:r>
              <a:rPr lang="ru-RU" sz="1100" spc="-5" dirty="0" smtClean="0">
                <a:latin typeface="Arial"/>
                <a:cs typeface="Arial"/>
              </a:rPr>
              <a:t>260-33-24</a:t>
            </a:r>
            <a:r>
              <a:rPr lang="ru-RU" sz="1100" b="1" spc="-5" dirty="0" smtClean="0">
                <a:latin typeface="Arial"/>
                <a:cs typeface="Arial"/>
              </a:rPr>
              <a:t>, </a:t>
            </a:r>
            <a:r>
              <a:rPr lang="en-US" sz="1100" dirty="0" smtClean="0">
                <a:latin typeface="Arial"/>
                <a:cs typeface="Arial"/>
              </a:rPr>
              <a:t>ugzhkh@yandex.ru</a:t>
            </a:r>
            <a:endParaRPr lang="en-US" sz="1100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78397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42280313"/>
              </p:ext>
            </p:extLst>
          </p:nvPr>
        </p:nvGraphicFramePr>
        <p:xfrm>
          <a:off x="129825" y="1371600"/>
          <a:ext cx="8814246" cy="325297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865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04330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003934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792479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105663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858520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973904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1073334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679266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</a:tblGrid>
              <a:tr h="8255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205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504190" marR="220345" indent="-276225">
                        <a:lnSpc>
                          <a:spcPct val="70600"/>
                        </a:lnSpc>
                        <a:spcBef>
                          <a:spcPts val="5"/>
                        </a:spcBef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м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енован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е  НП</a:t>
                      </a:r>
                      <a:r>
                        <a:rPr sz="1400" dirty="0">
                          <a:latin typeface="Arial" pitchFamily="34" charset="0"/>
                          <a:cs typeface="Arial" pitchFamily="34" charset="0"/>
                        </a:rPr>
                        <a:t>**</a:t>
                      </a:r>
                    </a:p>
                  </a:txBody>
                  <a:tcPr marL="0" marR="0" marT="190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80010" marR="57150" indent="-15240">
                        <a:lnSpc>
                          <a:spcPts val="1010"/>
                        </a:lnSpc>
                        <a:spcBef>
                          <a:spcPts val="950"/>
                        </a:spcBef>
                      </a:pP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Отве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т</a:t>
                      </a:r>
                      <a:r>
                        <a:rPr sz="1000" spc="5" dirty="0">
                          <a:latin typeface="Arial" pitchFamily="34" charset="0"/>
                          <a:cs typeface="Arial" pitchFamily="34" charset="0"/>
                        </a:rPr>
                        <a:t>с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твенный 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за</a:t>
                      </a:r>
                      <a:r>
                        <a:rPr sz="1000" spc="-5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реализацию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45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1760" marR="103505" indent="203835">
                        <a:lnSpc>
                          <a:spcPct val="115199"/>
                        </a:lnSpc>
                        <a:spcBef>
                          <a:spcPts val="5"/>
                        </a:spcBef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Срок 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реа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л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иза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ц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87630">
                        <a:lnSpc>
                          <a:spcPct val="100000"/>
                        </a:lnSpc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Ввод,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 мм.гг.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75"/>
                        </a:lnSpc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Вид</a:t>
                      </a:r>
                      <a:r>
                        <a:rPr sz="1000" spc="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работ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0960" marR="51435" algn="ctr">
                        <a:lnSpc>
                          <a:spcPct val="108000"/>
                        </a:lnSpc>
                        <a:spcBef>
                          <a:spcPts val="10"/>
                        </a:spcBef>
                      </a:pP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(</a:t>
                      </a:r>
                      <a:r>
                        <a:rPr sz="1000" spc="5" dirty="0">
                          <a:latin typeface="Arial" pitchFamily="34" charset="0"/>
                          <a:cs typeface="Arial" pitchFamily="34" charset="0"/>
                        </a:rPr>
                        <a:t>с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тр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ои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те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л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ьство/ 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реконструкция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4135" marR="57150" indent="635" algn="ctr">
                        <a:lnSpc>
                          <a:spcPts val="1310"/>
                        </a:lnSpc>
                        <a:spcBef>
                          <a:spcPts val="50"/>
                        </a:spcBef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/капитальный  ре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м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онт/ремонт)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61290" marR="97790" indent="-53975">
                        <a:lnSpc>
                          <a:spcPct val="108500"/>
                        </a:lnSpc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Бюджет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2019 год,  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тыс.</a:t>
                      </a:r>
                      <a:r>
                        <a:rPr sz="1000" spc="-4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руб.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25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175"/>
                        </a:lnSpc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Освоение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60020" marR="150495" indent="-1270" algn="ctr">
                        <a:lnSpc>
                          <a:spcPct val="108000"/>
                        </a:lnSpc>
                        <a:spcBef>
                          <a:spcPts val="10"/>
                        </a:spcBef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средств по  состоянию</a:t>
                      </a:r>
                      <a:r>
                        <a:rPr sz="1000" spc="-8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на  31.12.2019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35"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(тыс. </a:t>
                      </a:r>
                      <a:r>
                        <a:rPr sz="1000" spc="-15" dirty="0">
                          <a:latin typeface="Arial" pitchFamily="34" charset="0"/>
                          <a:cs typeface="Arial" pitchFamily="34" charset="0"/>
                        </a:rPr>
                        <a:t>руб.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/</a:t>
                      </a:r>
                      <a:r>
                        <a:rPr sz="1000" spc="1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%)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8110" marR="109220" indent="7620">
                        <a:lnSpc>
                          <a:spcPct val="109000"/>
                        </a:lnSpc>
                      </a:pP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Э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к</a:t>
                      </a:r>
                      <a:r>
                        <a:rPr sz="1000" spc="5" dirty="0">
                          <a:latin typeface="Arial" pitchFamily="34" charset="0"/>
                          <a:cs typeface="Arial" pitchFamily="34" charset="0"/>
                        </a:rPr>
                        <a:t>с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пе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р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иза  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(ПИ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Р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/П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СД),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90805">
                        <a:lnSpc>
                          <a:spcPct val="100000"/>
                        </a:lnSpc>
                        <a:spcBef>
                          <a:spcPts val="95"/>
                        </a:spcBef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дата</a:t>
                      </a:r>
                      <a:r>
                        <a:rPr sz="1000" spc="-2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выхода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190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55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39065" marR="56515" indent="-73660">
                        <a:lnSpc>
                          <a:spcPct val="109000"/>
                        </a:lnSpc>
                      </a:pP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Гот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овно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сть 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СМР</a:t>
                      </a:r>
                      <a:r>
                        <a:rPr sz="1000" spc="-2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(%)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9786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60476">
                <a:tc gridSpan="9">
                  <a:txBody>
                    <a:bodyPr/>
                    <a:lstStyle/>
                    <a:p>
                      <a:pPr marL="2572385" marR="0" lvl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37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1" spc="-5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4. </a:t>
                      </a:r>
                      <a:r>
                        <a:rPr lang="ru-RU" sz="1000" b="1" i="1" dirty="0" smtClean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«Территория 5/2 очереди застройки жилого района, расположенного по адресу: Самарская область, Волжский район, сельское поселение </a:t>
                      </a:r>
                      <a:r>
                        <a:rPr lang="ru-RU" sz="1000" b="1" i="1" dirty="0" err="1" smtClean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Лопатино</a:t>
                      </a:r>
                      <a:r>
                        <a:rPr lang="ru-RU" sz="1000" b="1" i="1" dirty="0" smtClean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. Строительство автомобильных дорог с дождевой канализацией и локальным очистным сооружением» 1 ЭТАП</a:t>
                      </a:r>
                      <a:endParaRPr lang="ru-RU" sz="1000" b="1" i="1" dirty="0" smtClean="0"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0" marR="0" marT="469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dirty="0"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НП </a:t>
                      </a:r>
                      <a:r>
                        <a:rPr lang="ru-RU" sz="100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«Жильё </a:t>
                      </a:r>
                      <a:r>
                        <a:rPr lang="ru-RU" sz="1000" baseline="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и городская среда» 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err="1" smtClean="0">
                          <a:latin typeface="Arial" pitchFamily="34" charset="0"/>
                          <a:cs typeface="Arial" pitchFamily="34" charset="0"/>
                        </a:rPr>
                        <a:t>м.р.Волжский</a:t>
                      </a:r>
                      <a:endParaRPr lang="ru-RU"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2019-2020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03.2020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Строительство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401 632,91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401 </a:t>
                      </a:r>
                      <a:r>
                        <a:rPr lang="ru-RU" sz="10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632,91 / </a:t>
                      </a:r>
                      <a:r>
                        <a:rPr lang="ru-RU" sz="1000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100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63-1-1-3-008319-2019 от 11.04.2019; </a:t>
                      </a:r>
                      <a:endParaRPr lang="ru-RU" sz="900" dirty="0" smtClean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63-1-7552-19 </a:t>
                      </a:r>
                      <a:endParaRPr lang="en-US" sz="900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от 17.06.2019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100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43077">
                <a:tc gridSpan="9">
                  <a:txBody>
                    <a:bodyPr/>
                    <a:lstStyle/>
                    <a:p>
                      <a:pPr marL="2572385" marR="0" lvl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37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1" spc="-5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5. </a:t>
                      </a:r>
                      <a:r>
                        <a:rPr lang="ru-RU" sz="1000" b="1" i="1" dirty="0" smtClean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«КОШЕЛЕВ-ПРОЕКТ» Дорога А-18/1А (1,2,3,4,6,10 этапы строительства)»</a:t>
                      </a:r>
                      <a:endParaRPr lang="ru-RU" sz="1000" i="1" dirty="0" smtClean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4699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dirty="0"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latin typeface="Arial" pitchFamily="34" charset="0"/>
                          <a:cs typeface="Arial" pitchFamily="34" charset="0"/>
                        </a:rPr>
                        <a:t>НП </a:t>
                      </a:r>
                      <a:r>
                        <a:rPr lang="ru-RU" sz="1000" baseline="0" dirty="0" smtClean="0">
                          <a:latin typeface="Arial" pitchFamily="34" charset="0"/>
                          <a:cs typeface="Arial" pitchFamily="34" charset="0"/>
                        </a:rPr>
                        <a:t>«Жильё </a:t>
                      </a:r>
                      <a:r>
                        <a:rPr lang="ru-RU" sz="1000" baseline="0" dirty="0">
                          <a:latin typeface="Arial" pitchFamily="34" charset="0"/>
                          <a:cs typeface="Arial" pitchFamily="34" charset="0"/>
                        </a:rPr>
                        <a:t>и городская среда» 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err="1" smtClean="0">
                          <a:latin typeface="Arial" pitchFamily="34" charset="0"/>
                          <a:cs typeface="Arial" pitchFamily="34" charset="0"/>
                        </a:rPr>
                        <a:t>г.п.</a:t>
                      </a:r>
                      <a:r>
                        <a:rPr lang="ru-RU" sz="1000" baseline="0" dirty="0" err="1" smtClean="0">
                          <a:latin typeface="Arial" pitchFamily="34" charset="0"/>
                          <a:cs typeface="Arial" pitchFamily="34" charset="0"/>
                        </a:rPr>
                        <a:t>Смышляевка</a:t>
                      </a:r>
                      <a:r>
                        <a:rPr lang="ru-RU" sz="1000" baseline="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sz="1000" baseline="0" dirty="0" err="1" smtClean="0">
                          <a:latin typeface="Arial" pitchFamily="34" charset="0"/>
                          <a:cs typeface="Arial" pitchFamily="34" charset="0"/>
                        </a:rPr>
                        <a:t>м</a:t>
                      </a:r>
                      <a:r>
                        <a:rPr lang="ru-RU" sz="1000" dirty="0" err="1" smtClean="0">
                          <a:latin typeface="Arial" pitchFamily="34" charset="0"/>
                          <a:cs typeface="Arial" pitchFamily="34" charset="0"/>
                        </a:rPr>
                        <a:t>.р.Волжский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latin typeface="Arial" pitchFamily="34" charset="0"/>
                          <a:cs typeface="Arial" pitchFamily="34" charset="0"/>
                        </a:rPr>
                        <a:t>31.12.2019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latin typeface="Arial" pitchFamily="34" charset="0"/>
                          <a:cs typeface="Arial" pitchFamily="34" charset="0"/>
                        </a:rPr>
                        <a:t>12.2019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latin typeface="Arial" pitchFamily="34" charset="0"/>
                          <a:cs typeface="Arial" pitchFamily="34" charset="0"/>
                        </a:rPr>
                        <a:t>Строительство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325 211,93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325 211,93 / 100</a:t>
                      </a:r>
                      <a:endParaRPr lang="ru-RU" sz="10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63-1-1-3-0132-17 </a:t>
                      </a:r>
                    </a:p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от 27.06.2017</a:t>
                      </a:r>
                    </a:p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63-1-8200-19</a:t>
                      </a:r>
                    </a:p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28.08.2019</a:t>
                      </a:r>
                      <a:endParaRPr lang="ru-RU" sz="10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latin typeface="Arial" pitchFamily="34" charset="0"/>
                          <a:cs typeface="Arial" pitchFamily="34" charset="0"/>
                        </a:rPr>
                        <a:t>100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t>48</a:t>
            </a:fld>
            <a:endParaRPr spc="-5" dirty="0"/>
          </a:p>
        </p:txBody>
      </p:sp>
      <p:sp>
        <p:nvSpPr>
          <p:cNvPr id="5" name="object 5"/>
          <p:cNvSpPr txBox="1"/>
          <p:nvPr/>
        </p:nvSpPr>
        <p:spPr>
          <a:xfrm>
            <a:off x="1371600" y="845058"/>
            <a:ext cx="6273165" cy="39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09600" marR="5080" indent="-597535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3.1. </a:t>
            </a:r>
            <a:r>
              <a:rPr sz="1200" b="1" spc="-5" dirty="0">
                <a:latin typeface="Arial"/>
                <a:cs typeface="Arial"/>
              </a:rPr>
              <a:t>СТРОИТЕЛЬСТВО </a:t>
            </a:r>
            <a:r>
              <a:rPr sz="1200" b="1" dirty="0">
                <a:latin typeface="Arial"/>
                <a:cs typeface="Arial"/>
              </a:rPr>
              <a:t>И </a:t>
            </a:r>
            <a:r>
              <a:rPr sz="1200" b="1" spc="-5" dirty="0">
                <a:latin typeface="Arial"/>
                <a:cs typeface="Arial"/>
              </a:rPr>
              <a:t>РЕКОНСТРУКЦИЯ ОБЪЕКТОВ </a:t>
            </a:r>
            <a:r>
              <a:rPr sz="1200" b="1" spc="-10" dirty="0">
                <a:latin typeface="Arial"/>
                <a:cs typeface="Arial"/>
              </a:rPr>
              <a:t>ИНФРАСТРУКТУРЫ  </a:t>
            </a:r>
            <a:endParaRPr lang="ru-RU" sz="1200" b="1" spc="-10" dirty="0">
              <a:latin typeface="Arial"/>
              <a:cs typeface="Arial"/>
            </a:endParaRPr>
          </a:p>
          <a:p>
            <a:pPr marL="609600" marR="5080" indent="-597535">
              <a:lnSpc>
                <a:spcPct val="100000"/>
              </a:lnSpc>
              <a:spcBef>
                <a:spcPts val="100"/>
              </a:spcBef>
            </a:pPr>
            <a:r>
              <a:rPr lang="ru-RU" sz="1200" b="1" spc="-10" dirty="0">
                <a:latin typeface="Arial"/>
                <a:cs typeface="Arial"/>
              </a:rPr>
              <a:t>      </a:t>
            </a:r>
            <a:r>
              <a:rPr sz="1200" b="1" dirty="0">
                <a:latin typeface="Arial"/>
                <a:cs typeface="Arial"/>
              </a:rPr>
              <a:t>В 2019 ГОДУ</a:t>
            </a:r>
            <a:r>
              <a:rPr sz="1200" b="1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200" b="1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НА </a:t>
            </a:r>
            <a:r>
              <a:rPr sz="1200" b="1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ТЕРРИТОРИИ </a:t>
            </a:r>
            <a:r>
              <a:rPr lang="ru-RU" sz="1200" b="1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МУНИЦИПАЛЬНОГО РАЙОНА  </a:t>
            </a:r>
            <a:r>
              <a:rPr lang="ru-RU" sz="1200" b="1" spc="-1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ВОЛЖСКИЙ</a:t>
            </a:r>
            <a:endParaRPr sz="1400" dirty="0">
              <a:latin typeface="Arial"/>
              <a:cs typeface="Arial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1395876" y="123111"/>
            <a:ext cx="6777038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" algn="ctr">
              <a:lnSpc>
                <a:spcPct val="100000"/>
              </a:lnSpc>
              <a:spcBef>
                <a:spcPts val="95"/>
              </a:spcBef>
            </a:pPr>
            <a:r>
              <a:rPr lang="ru-RU" spc="-10" dirty="0"/>
              <a:t>ВВОД </a:t>
            </a:r>
            <a:r>
              <a:rPr lang="ru-RU" spc="-5" dirty="0"/>
              <a:t>ОБЪЕКТОВ</a:t>
            </a:r>
            <a:r>
              <a:rPr lang="ru-RU" spc="30" dirty="0"/>
              <a:t> </a:t>
            </a:r>
            <a:r>
              <a:rPr lang="ru-RU" spc="-10" dirty="0"/>
              <a:t>ИНФРАСТРУКТУРЫ</a:t>
            </a:r>
            <a:br>
              <a:rPr lang="ru-RU" spc="-10" dirty="0"/>
            </a:br>
            <a:r>
              <a:rPr lang="ru-RU" spc="-10" dirty="0"/>
              <a:t>НА</a:t>
            </a:r>
            <a:r>
              <a:rPr lang="ru-RU" spc="5" dirty="0"/>
              <a:t> </a:t>
            </a:r>
            <a:r>
              <a:rPr lang="ru-RU" spc="-5" dirty="0"/>
              <a:t>ТЕРРИТОРИИ</a:t>
            </a:r>
            <a:r>
              <a:rPr lang="ru-RU" spc="15" dirty="0"/>
              <a:t> </a:t>
            </a:r>
            <a:r>
              <a:rPr lang="ru-RU" spc="-10" dirty="0" err="1" smtClean="0"/>
              <a:t>м.р</a:t>
            </a:r>
            <a:r>
              <a:rPr lang="ru-RU" spc="-10" dirty="0" smtClean="0"/>
              <a:t>. </a:t>
            </a:r>
            <a:r>
              <a:rPr lang="ru-RU" spc="-5" dirty="0" smtClean="0"/>
              <a:t>ВОЛЖСКИЙ </a:t>
            </a:r>
            <a:r>
              <a:rPr lang="ru-RU" spc="-10" dirty="0"/>
              <a:t>САМАРСКОЙ ОБЛАСТИ</a:t>
            </a:r>
            <a:endParaRPr spc="-15" dirty="0"/>
          </a:p>
        </p:txBody>
      </p:sp>
      <p:sp>
        <p:nvSpPr>
          <p:cNvPr id="8" name="object 690"/>
          <p:cNvSpPr txBox="1"/>
          <p:nvPr/>
        </p:nvSpPr>
        <p:spPr>
          <a:xfrm>
            <a:off x="151698" y="5791661"/>
            <a:ext cx="8712968" cy="59695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88265" rIns="0" bIns="0" rtlCol="0">
            <a:spAutoFit/>
          </a:bodyPr>
          <a:lstStyle/>
          <a:p>
            <a:r>
              <a:rPr lang="ru-RU" sz="1100" b="1" u="sng" spc="-5" dirty="0" smtClean="0">
                <a:latin typeface="Arial"/>
                <a:cs typeface="Arial"/>
              </a:rPr>
              <a:t>Ответственный исполнитель:</a:t>
            </a:r>
          </a:p>
          <a:p>
            <a:r>
              <a:rPr lang="ru-RU" sz="1100" spc="-5" dirty="0" smtClean="0">
                <a:latin typeface="Arial"/>
                <a:cs typeface="Arial"/>
              </a:rPr>
              <a:t>Назаров </a:t>
            </a:r>
            <a:r>
              <a:rPr lang="ru-RU" sz="1100" spc="-5" dirty="0">
                <a:latin typeface="Arial"/>
                <a:cs typeface="Arial"/>
              </a:rPr>
              <a:t>Сергей </a:t>
            </a:r>
            <a:r>
              <a:rPr lang="ru-RU" sz="1100" spc="-5" dirty="0" smtClean="0">
                <a:latin typeface="Arial"/>
                <a:cs typeface="Arial"/>
              </a:rPr>
              <a:t>Александрович - начальник </a:t>
            </a:r>
            <a:r>
              <a:rPr lang="ru-RU" sz="1100" spc="-5" dirty="0">
                <a:latin typeface="Arial"/>
                <a:cs typeface="Arial"/>
              </a:rPr>
              <a:t>отдела градостроительства и капитального </a:t>
            </a:r>
            <a:r>
              <a:rPr lang="ru-RU" sz="1100" spc="-5" dirty="0" smtClean="0">
                <a:latin typeface="Arial"/>
                <a:cs typeface="Arial"/>
              </a:rPr>
              <a:t>ремонта </a:t>
            </a:r>
            <a:r>
              <a:rPr lang="ru-RU" sz="1100" spc="-5" dirty="0">
                <a:latin typeface="Arial"/>
                <a:cs typeface="Arial"/>
              </a:rPr>
              <a:t>МБУ «УГЖКХ» Волжского района </a:t>
            </a:r>
            <a:r>
              <a:rPr lang="ru-RU" sz="1100" spc="-5" dirty="0" smtClean="0">
                <a:latin typeface="Arial"/>
                <a:cs typeface="Arial"/>
              </a:rPr>
              <a:t>тел</a:t>
            </a:r>
            <a:r>
              <a:rPr lang="ru-RU" sz="1100" spc="-5" dirty="0">
                <a:latin typeface="Arial"/>
                <a:cs typeface="Arial"/>
              </a:rPr>
              <a:t>. </a:t>
            </a:r>
            <a:r>
              <a:rPr lang="ru-RU" sz="1100" spc="-5" dirty="0" smtClean="0">
                <a:latin typeface="Arial"/>
                <a:cs typeface="Arial"/>
              </a:rPr>
              <a:t>260-33-24</a:t>
            </a:r>
            <a:r>
              <a:rPr lang="ru-RU" sz="1100" b="1" spc="-5" dirty="0" smtClean="0">
                <a:latin typeface="Arial"/>
                <a:cs typeface="Arial"/>
              </a:rPr>
              <a:t>, </a:t>
            </a:r>
            <a:r>
              <a:rPr lang="en-US" sz="1100" dirty="0" smtClean="0">
                <a:latin typeface="Arial"/>
                <a:cs typeface="Arial"/>
              </a:rPr>
              <a:t>ugzhkh@yandex.ru</a:t>
            </a:r>
            <a:endParaRPr lang="en-US" sz="1100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993837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38660045"/>
              </p:ext>
            </p:extLst>
          </p:nvPr>
        </p:nvGraphicFramePr>
        <p:xfrm>
          <a:off x="152399" y="1406397"/>
          <a:ext cx="8876213" cy="41399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81619"/>
                <a:gridCol w="1043305"/>
                <a:gridCol w="918845"/>
                <a:gridCol w="85089"/>
                <a:gridCol w="792479"/>
                <a:gridCol w="1056639"/>
                <a:gridCol w="858520"/>
                <a:gridCol w="1122679"/>
                <a:gridCol w="924559"/>
                <a:gridCol w="792479"/>
              </a:tblGrid>
              <a:tr h="825500">
                <a:tc>
                  <a:txBody>
                    <a:bodyPr/>
                    <a:lstStyle/>
                    <a:p>
                      <a:pPr marL="3600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36000" marR="220345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spc="-5" dirty="0" err="1" smtClean="0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000" spc="-10" dirty="0" err="1" smtClean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  <a:r>
                        <a:rPr sz="1000" dirty="0" err="1" smtClean="0">
                          <a:latin typeface="Arial" pitchFamily="34" charset="0"/>
                          <a:cs typeface="Arial" pitchFamily="34" charset="0"/>
                        </a:rPr>
                        <a:t>м</a:t>
                      </a:r>
                      <a:r>
                        <a:rPr sz="1000" spc="-5" dirty="0" err="1" smtClean="0">
                          <a:latin typeface="Arial" pitchFamily="34" charset="0"/>
                          <a:cs typeface="Arial" pitchFamily="34" charset="0"/>
                        </a:rPr>
                        <a:t>енован</a:t>
                      </a:r>
                      <a:r>
                        <a:rPr sz="1000" spc="-10" dirty="0" err="1" smtClean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  <a:r>
                        <a:rPr lang="ru-RU" sz="1000" spc="0" dirty="0" smtClean="0">
                          <a:latin typeface="Arial" pitchFamily="34" charset="0"/>
                          <a:cs typeface="Arial" pitchFamily="34" charset="0"/>
                        </a:rPr>
                        <a:t>е</a:t>
                      </a:r>
                      <a:r>
                        <a:rPr lang="ru-RU" sz="1000" spc="0" baseline="0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dirty="0" smtClean="0">
                          <a:latin typeface="Arial" pitchFamily="34" charset="0"/>
                          <a:cs typeface="Arial" pitchFamily="34" charset="0"/>
                        </a:rPr>
                        <a:t>НП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190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36000" marR="5715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Отве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т</a:t>
                      </a:r>
                      <a:r>
                        <a:rPr sz="1000" spc="5" dirty="0">
                          <a:latin typeface="Arial" pitchFamily="34" charset="0"/>
                          <a:cs typeface="Arial" pitchFamily="34" charset="0"/>
                        </a:rPr>
                        <a:t>с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твенный 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за</a:t>
                      </a:r>
                      <a:r>
                        <a:rPr sz="1000" spc="-5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реализацию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36000" marR="103505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Срок 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реа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л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иза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ц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</a:p>
                  </a:txBody>
                  <a:tcPr marL="0" marR="0" marT="635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3600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3600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3600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Ввод,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 мм.гг.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600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Вид</a:t>
                      </a:r>
                      <a:r>
                        <a:rPr sz="1000" spc="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работ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36000" marR="51435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(</a:t>
                      </a:r>
                      <a:r>
                        <a:rPr sz="1000" spc="5" dirty="0">
                          <a:latin typeface="Arial" pitchFamily="34" charset="0"/>
                          <a:cs typeface="Arial" pitchFamily="34" charset="0"/>
                        </a:rPr>
                        <a:t>с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тр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ои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те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л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ьство/ 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реконструкция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36000" marR="5715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/капитальный  ре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м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онт/ремонт)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36000" marR="9779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Бюджет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на 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2019 год,  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тыс.</a:t>
                      </a:r>
                      <a:r>
                        <a:rPr sz="1000" spc="-4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руб.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254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Освоение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36000" marR="150495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средств по  состоянию</a:t>
                      </a:r>
                      <a:r>
                        <a:rPr sz="1000" spc="-8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на  31.12.2019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3600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(тыс. </a:t>
                      </a:r>
                      <a:r>
                        <a:rPr sz="1000" spc="-15" dirty="0">
                          <a:latin typeface="Arial" pitchFamily="34" charset="0"/>
                          <a:cs typeface="Arial" pitchFamily="34" charset="0"/>
                        </a:rPr>
                        <a:t>руб.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/</a:t>
                      </a:r>
                      <a:r>
                        <a:rPr sz="1000" spc="1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%)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36000" marR="10922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Э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к</a:t>
                      </a:r>
                      <a:r>
                        <a:rPr sz="1000" spc="5" dirty="0">
                          <a:latin typeface="Arial" pitchFamily="34" charset="0"/>
                          <a:cs typeface="Arial" pitchFamily="34" charset="0"/>
                        </a:rPr>
                        <a:t>с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пе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р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иза  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(ПИ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Р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/П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СД),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3600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дата</a:t>
                      </a:r>
                      <a:r>
                        <a:rPr sz="1000" spc="-2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выхода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190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36000" marR="56515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Гот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овно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сть 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СМР</a:t>
                      </a:r>
                      <a:r>
                        <a:rPr sz="1000" spc="-2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(%)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7865">
                <a:tc>
                  <a:txBody>
                    <a:bodyPr/>
                    <a:lstStyle/>
                    <a:p>
                      <a:pPr marL="3600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3600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600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00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13438">
                <a:tc gridSpan="10">
                  <a:txBody>
                    <a:bodyPr/>
                    <a:lstStyle/>
                    <a:p>
                      <a:pPr marL="2572385" marR="0" lvl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37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1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6. Проектирование и строительство объекта: "Детский сад на 150 мест в с. </a:t>
                      </a:r>
                      <a:r>
                        <a:rPr lang="ru-RU" sz="1000" b="1" i="1" u="none" strike="noStrike" cap="none" spc="-5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Курумоч</a:t>
                      </a:r>
                      <a:r>
                        <a:rPr lang="ru-RU" sz="1000" b="1" i="1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 Волжского района Самарской области"</a:t>
                      </a:r>
                    </a:p>
                  </a:txBody>
                  <a:tcPr marL="0" marR="0" marT="4699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313060">
                <a:tc>
                  <a:txBody>
                    <a:bodyPr/>
                    <a:lstStyle/>
                    <a:p>
                      <a:pPr marL="36000"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НП «Демография»</a:t>
                      </a:r>
                      <a:endParaRPr lang="ru-RU" sz="10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 err="1" smtClean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м.р</a:t>
                      </a:r>
                      <a:r>
                        <a:rPr lang="ru-RU" sz="1000" dirty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. Волжский</a:t>
                      </a:r>
                      <a:endParaRPr lang="ru-RU" sz="10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latin typeface="Arial" pitchFamily="34" charset="0"/>
                          <a:cs typeface="Arial" pitchFamily="34" charset="0"/>
                        </a:rPr>
                        <a:t>2018 – 2019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latin typeface="Arial" pitchFamily="34" charset="0"/>
                          <a:cs typeface="Arial" pitchFamily="34" charset="0"/>
                        </a:rPr>
                        <a:t>12.2019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строительство</a:t>
                      </a:r>
                      <a:endParaRPr lang="ru-RU" sz="10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53630,96</a:t>
                      </a:r>
                      <a:endParaRPr lang="ru-RU" sz="10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53630,96 / 100</a:t>
                      </a:r>
                      <a:endParaRPr lang="ru-RU" sz="10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10.2019</a:t>
                      </a:r>
                      <a:endParaRPr lang="ru-RU" sz="10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latin typeface="Arial" pitchFamily="34" charset="0"/>
                          <a:cs typeface="Arial" pitchFamily="34" charset="0"/>
                        </a:rPr>
                        <a:t>100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</a:tr>
              <a:tr h="243077">
                <a:tc gridSpan="10">
                  <a:txBody>
                    <a:bodyPr/>
                    <a:lstStyle/>
                    <a:p>
                      <a:pPr marL="2572385" marR="0" lvl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37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1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7. Строительство детского сада на 250 мест в </a:t>
                      </a:r>
                      <a:r>
                        <a:rPr lang="ru-RU" sz="1000" b="1" i="1" u="none" strike="noStrike" cap="none" spc="-5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п.г.т</a:t>
                      </a:r>
                      <a:r>
                        <a:rPr lang="ru-RU" sz="1000" b="1" i="1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. </a:t>
                      </a:r>
                      <a:r>
                        <a:rPr lang="ru-RU" sz="1000" b="1" i="1" u="none" strike="noStrike" cap="none" spc="-5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Смышляевка</a:t>
                      </a:r>
                      <a:r>
                        <a:rPr lang="ru-RU" sz="1000" b="1" i="1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 </a:t>
                      </a:r>
                      <a:r>
                        <a:rPr lang="ru-RU" sz="1000" b="1" i="1" u="none" strike="noStrike" cap="none" spc="-5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м.р.Волжский</a:t>
                      </a:r>
                      <a:endParaRPr sz="1000" b="1" i="1" u="none" strike="noStrike" cap="none" spc="-5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  <a:sym typeface="Arial"/>
                      </a:endParaRPr>
                    </a:p>
                  </a:txBody>
                  <a:tcPr marL="0" marR="0" marT="3810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332987">
                <a:tc>
                  <a:txBody>
                    <a:bodyPr/>
                    <a:lstStyle/>
                    <a:p>
                      <a:pPr marL="36000" marR="0" indent="0" algn="ctr" defTabSz="91440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dirty="0" smtClean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НП «Демография»</a:t>
                      </a:r>
                      <a:endParaRPr lang="ru-RU" sz="1000" dirty="0" smtClean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 err="1" smtClean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м.р</a:t>
                      </a:r>
                      <a:r>
                        <a:rPr lang="ru-RU" sz="1000" dirty="0" smtClean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. Волжский</a:t>
                      </a:r>
                      <a:endParaRPr lang="ru-RU" sz="10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latin typeface="Arial" pitchFamily="34" charset="0"/>
                          <a:cs typeface="Arial" pitchFamily="34" charset="0"/>
                        </a:rPr>
                        <a:t>2018 – 2020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latin typeface="Arial" pitchFamily="34" charset="0"/>
                          <a:cs typeface="Arial" pitchFamily="34" charset="0"/>
                        </a:rPr>
                        <a:t>02.2020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строительство</a:t>
                      </a:r>
                      <a:endParaRPr lang="ru-RU" sz="10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93023,90</a:t>
                      </a:r>
                      <a:endParaRPr lang="ru-RU" sz="10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93023,90 / 100</a:t>
                      </a:r>
                      <a:endParaRPr lang="ru-RU" sz="10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latin typeface="Arial" pitchFamily="34" charset="0"/>
                          <a:cs typeface="Arial" pitchFamily="34" charset="0"/>
                        </a:rPr>
                        <a:t>02.2020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latin typeface="Arial" pitchFamily="34" charset="0"/>
                          <a:cs typeface="Arial" pitchFamily="34" charset="0"/>
                        </a:rPr>
                        <a:t>100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</a:tr>
              <a:tr h="243077">
                <a:tc gridSpan="10">
                  <a:txBody>
                    <a:bodyPr/>
                    <a:lstStyle/>
                    <a:p>
                      <a:pPr marL="2572385" marR="0" lvl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37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1" spc="-1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8.</a:t>
                      </a:r>
                      <a:r>
                        <a:rPr lang="ru-RU" sz="1000" b="1" i="1" spc="-1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sz="1000" b="1" i="1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Строительство детского сада общеразвивающего вида на 294 места с бассейном, расположенного по адресу: Самарская область, Волжский район, сельское поселение Черноречье, микрорайон Южный город 6 очередь</a:t>
                      </a:r>
                      <a:endParaRPr sz="1000" b="1" i="1" u="none" strike="noStrike" cap="none" spc="-5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  <a:sym typeface="Arial"/>
                      </a:endParaRPr>
                    </a:p>
                  </a:txBody>
                  <a:tcPr marL="0" marR="0" marT="3810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380608">
                <a:tc>
                  <a:txBody>
                    <a:bodyPr/>
                    <a:lstStyle/>
                    <a:p>
                      <a:pPr marL="36000" marR="0" indent="0" algn="ctr" defTabSz="91440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НП «Демография»</a:t>
                      </a:r>
                      <a:endParaRPr lang="ru-RU" sz="1000" dirty="0" smtClean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 err="1" smtClean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м.р</a:t>
                      </a:r>
                      <a:r>
                        <a:rPr lang="ru-RU" sz="1000" dirty="0" smtClean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. Волжский</a:t>
                      </a:r>
                      <a:endParaRPr lang="ru-RU" sz="10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2018 - 2020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02.2020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строительство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216590,50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216590,50 / 100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02.2020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100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80608">
                <a:tc gridSpan="10">
                  <a:txBody>
                    <a:bodyPr/>
                    <a:lstStyle/>
                    <a:p>
                      <a:pPr marL="2572385" marR="0" lvl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37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1" u="none" strike="noStrike" cap="none" spc="-1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9. Строительство «Общеобразовательной школы на 1500 мест в составе общеобразовательного центра» в пятой очереди застройки, расположенной по адресу: Самарская область, Волжский район, сельское поселение </a:t>
                      </a:r>
                      <a:r>
                        <a:rPr lang="ru-RU" sz="1000" b="1" i="1" u="none" strike="noStrike" cap="none" spc="-1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Лопатино</a:t>
                      </a:r>
                      <a:r>
                        <a:rPr lang="ru-RU" sz="1000" b="1" i="1" u="none" strike="noStrike" cap="none" spc="-1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, поселок Придорожный, микрорайон "Южный город"</a:t>
                      </a:r>
                    </a:p>
                  </a:txBody>
                  <a:tcPr marL="9525" marR="9525" marT="952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itchFamily="18" charset="0"/>
                        <a:ea typeface="Calibri"/>
                        <a:cs typeface="Times New Roman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itchFamily="18" charset="0"/>
                        <a:ea typeface="Calibri"/>
                        <a:cs typeface="Times New Roman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itchFamily="18" charset="0"/>
                        <a:ea typeface="Calibri"/>
                        <a:cs typeface="Times New Roman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 pitchFamily="18" charset="0"/>
                        <a:ea typeface="Calibri"/>
                        <a:cs typeface="Times New Roman" pitchFamily="18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80608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 НП «Образование»</a:t>
                      </a:r>
                      <a:endParaRPr lang="ru-RU" sz="10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 err="1" smtClean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м.р</a:t>
                      </a:r>
                      <a:r>
                        <a:rPr lang="ru-RU" sz="1000" dirty="0" smtClean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. Волжский</a:t>
                      </a:r>
                      <a:endParaRPr lang="ru-RU" sz="10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latin typeface="Arial" pitchFamily="34" charset="0"/>
                          <a:cs typeface="Arial" pitchFamily="34" charset="0"/>
                        </a:rPr>
                        <a:t>08.2019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строительство</a:t>
                      </a:r>
                      <a:endParaRPr lang="ru-RU" sz="10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235619,22323</a:t>
                      </a:r>
                      <a:endParaRPr lang="ru-RU" sz="10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235619,22323 / 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100</a:t>
                      </a:r>
                      <a:endParaRPr lang="ru-RU" sz="10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08.2017</a:t>
                      </a:r>
                      <a:endParaRPr lang="ru-RU" sz="10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latin typeface="Arial" pitchFamily="34" charset="0"/>
                          <a:cs typeface="Arial" pitchFamily="34" charset="0"/>
                        </a:rPr>
                        <a:t>100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</a:tr>
            </a:tbl>
          </a:graphicData>
        </a:graphic>
      </p:graphicFrame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xfrm>
            <a:off x="8799194" y="6657637"/>
            <a:ext cx="192406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t>49</a:t>
            </a:fld>
            <a:endParaRPr spc="-5" dirty="0"/>
          </a:p>
        </p:txBody>
      </p:sp>
      <p:sp>
        <p:nvSpPr>
          <p:cNvPr id="8" name="object 7"/>
          <p:cNvSpPr txBox="1">
            <a:spLocks noGrp="1"/>
          </p:cNvSpPr>
          <p:nvPr>
            <p:ph type="title"/>
          </p:nvPr>
        </p:nvSpPr>
        <p:spPr>
          <a:xfrm>
            <a:off x="1395876" y="123111"/>
            <a:ext cx="6777038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" algn="ctr">
              <a:lnSpc>
                <a:spcPct val="100000"/>
              </a:lnSpc>
              <a:spcBef>
                <a:spcPts val="95"/>
              </a:spcBef>
            </a:pPr>
            <a:r>
              <a:rPr lang="ru-RU" spc="-10" dirty="0"/>
              <a:t>ВВОД </a:t>
            </a:r>
            <a:r>
              <a:rPr lang="ru-RU" spc="-5" dirty="0"/>
              <a:t>ОБЪЕКТОВ</a:t>
            </a:r>
            <a:r>
              <a:rPr lang="ru-RU" spc="30" dirty="0"/>
              <a:t> </a:t>
            </a:r>
            <a:r>
              <a:rPr lang="ru-RU" spc="-10" dirty="0"/>
              <a:t>ИНФРАСТРУКТУРЫ</a:t>
            </a:r>
            <a:br>
              <a:rPr lang="ru-RU" spc="-10" dirty="0"/>
            </a:br>
            <a:r>
              <a:rPr lang="ru-RU" spc="-10" dirty="0"/>
              <a:t>НА</a:t>
            </a:r>
            <a:r>
              <a:rPr lang="ru-RU" spc="5" dirty="0"/>
              <a:t> </a:t>
            </a:r>
            <a:r>
              <a:rPr lang="ru-RU" spc="-5" dirty="0"/>
              <a:t>ТЕРРИТОРИИ</a:t>
            </a:r>
            <a:r>
              <a:rPr lang="ru-RU" spc="15" dirty="0"/>
              <a:t> </a:t>
            </a:r>
            <a:r>
              <a:rPr lang="ru-RU" spc="-10" dirty="0" err="1" smtClean="0"/>
              <a:t>м.р</a:t>
            </a:r>
            <a:r>
              <a:rPr lang="ru-RU" spc="-10" dirty="0" smtClean="0"/>
              <a:t>. </a:t>
            </a:r>
            <a:r>
              <a:rPr lang="ru-RU" spc="-5" dirty="0" smtClean="0"/>
              <a:t>ВОЛЖСКИЙ </a:t>
            </a:r>
            <a:r>
              <a:rPr lang="ru-RU" spc="-10" dirty="0"/>
              <a:t>САМАРСКОЙ ОБЛАСТИ</a:t>
            </a:r>
            <a:endParaRPr spc="-15" dirty="0"/>
          </a:p>
        </p:txBody>
      </p:sp>
      <p:sp>
        <p:nvSpPr>
          <p:cNvPr id="7" name="object 5"/>
          <p:cNvSpPr txBox="1"/>
          <p:nvPr/>
        </p:nvSpPr>
        <p:spPr>
          <a:xfrm>
            <a:off x="1371600" y="845058"/>
            <a:ext cx="6273165" cy="39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09600" marR="5080" indent="-597535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3.1. </a:t>
            </a:r>
            <a:r>
              <a:rPr sz="1200" b="1" spc="-5" dirty="0">
                <a:latin typeface="Arial"/>
                <a:cs typeface="Arial"/>
              </a:rPr>
              <a:t>СТРОИТЕЛЬСТВО </a:t>
            </a:r>
            <a:r>
              <a:rPr sz="1200" b="1" dirty="0">
                <a:latin typeface="Arial"/>
                <a:cs typeface="Arial"/>
              </a:rPr>
              <a:t>И </a:t>
            </a:r>
            <a:r>
              <a:rPr sz="1200" b="1" spc="-5" dirty="0">
                <a:latin typeface="Arial"/>
                <a:cs typeface="Arial"/>
              </a:rPr>
              <a:t>РЕКОНСТРУКЦИЯ ОБЪЕКТОВ </a:t>
            </a:r>
            <a:r>
              <a:rPr sz="1200" b="1" spc="-10" dirty="0">
                <a:latin typeface="Arial"/>
                <a:cs typeface="Arial"/>
              </a:rPr>
              <a:t>ИНФРАСТРУКТУРЫ  </a:t>
            </a:r>
            <a:endParaRPr lang="ru-RU" sz="1200" b="1" spc="-10" dirty="0">
              <a:latin typeface="Arial"/>
              <a:cs typeface="Arial"/>
            </a:endParaRPr>
          </a:p>
          <a:p>
            <a:pPr marL="609600" marR="5080" indent="-597535">
              <a:lnSpc>
                <a:spcPct val="100000"/>
              </a:lnSpc>
              <a:spcBef>
                <a:spcPts val="100"/>
              </a:spcBef>
            </a:pPr>
            <a:r>
              <a:rPr lang="ru-RU" sz="1200" b="1" spc="-10" dirty="0">
                <a:latin typeface="Arial"/>
                <a:cs typeface="Arial"/>
              </a:rPr>
              <a:t>      </a:t>
            </a:r>
            <a:r>
              <a:rPr sz="1200" b="1" dirty="0">
                <a:latin typeface="Arial"/>
                <a:cs typeface="Arial"/>
              </a:rPr>
              <a:t>В 2019 ГОДУ</a:t>
            </a:r>
            <a:r>
              <a:rPr sz="1200" b="1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200" b="1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НА </a:t>
            </a:r>
            <a:r>
              <a:rPr sz="1200" b="1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ТЕРРИТОРИИ </a:t>
            </a:r>
            <a:r>
              <a:rPr lang="ru-RU" sz="1200" b="1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МУНИЦИПАЛЬНОГО РАЙОНА  </a:t>
            </a:r>
            <a:r>
              <a:rPr lang="ru-RU" sz="1200" b="1" spc="-10" dirty="0" smtClean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ВОЛЖСКИЙ</a:t>
            </a:r>
            <a:endParaRPr sz="1400" dirty="0">
              <a:solidFill>
                <a:srgbClr val="FF0000"/>
              </a:solidFill>
              <a:latin typeface="Arial"/>
              <a:cs typeface="Arial"/>
            </a:endParaRPr>
          </a:p>
        </p:txBody>
      </p:sp>
      <p:sp>
        <p:nvSpPr>
          <p:cNvPr id="11" name="object 693"/>
          <p:cNvSpPr txBox="1"/>
          <p:nvPr/>
        </p:nvSpPr>
        <p:spPr>
          <a:xfrm>
            <a:off x="233986" y="5877272"/>
            <a:ext cx="8771066" cy="596958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95"/>
              </a:spcBef>
            </a:pPr>
            <a:r>
              <a:rPr sz="1100" b="1" u="sng" spc="-82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О</a:t>
            </a:r>
            <a:r>
              <a:rPr sz="1100" b="1" u="sng" spc="490" dirty="0">
                <a:latin typeface="Arial"/>
                <a:cs typeface="Arial"/>
              </a:rPr>
              <a:t> </a:t>
            </a:r>
            <a:r>
              <a:rPr sz="1100" b="1" u="sng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тветственный</a:t>
            </a:r>
            <a:r>
              <a:rPr sz="1100" b="1" u="sng" spc="3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100" b="1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исполнитель:</a:t>
            </a:r>
            <a:endParaRPr sz="1100" u="sng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lang="ru-RU" sz="1100" spc="-5" dirty="0" smtClean="0">
                <a:latin typeface="Arial"/>
                <a:cs typeface="Arial"/>
              </a:rPr>
              <a:t>Харитонов Александр Юрьевич - консультант отдела реализации полномочий в образовании Администрации </a:t>
            </a:r>
            <a:r>
              <a:rPr lang="ru-RU" sz="1100" spc="-5" dirty="0" err="1" smtClean="0">
                <a:latin typeface="Arial"/>
                <a:cs typeface="Arial"/>
              </a:rPr>
              <a:t>м.р</a:t>
            </a:r>
            <a:r>
              <a:rPr lang="ru-RU" sz="1100" spc="-5" dirty="0" smtClean="0">
                <a:latin typeface="Arial"/>
                <a:cs typeface="Arial"/>
              </a:rPr>
              <a:t>. Волжский</a:t>
            </a:r>
          </a:p>
          <a:p>
            <a:pPr marL="12700">
              <a:lnSpc>
                <a:spcPct val="100000"/>
              </a:lnSpc>
            </a:pPr>
            <a:r>
              <a:rPr lang="ru-RU" sz="1100" spc="-5" dirty="0" smtClean="0">
                <a:latin typeface="Arial"/>
                <a:cs typeface="Arial"/>
              </a:rPr>
              <a:t>Т</a:t>
            </a:r>
            <a:r>
              <a:rPr sz="1100" spc="-5" dirty="0" err="1" smtClean="0">
                <a:latin typeface="Arial"/>
                <a:cs typeface="Arial"/>
              </a:rPr>
              <a:t>ел</a:t>
            </a:r>
            <a:r>
              <a:rPr lang="ru-RU" sz="1100" spc="-5" dirty="0" smtClean="0">
                <a:latin typeface="Arial"/>
                <a:cs typeface="Arial"/>
              </a:rPr>
              <a:t>. 2037759 (доб.234)</a:t>
            </a:r>
            <a:r>
              <a:rPr sz="1100" spc="-5" dirty="0" smtClean="0">
                <a:latin typeface="Arial"/>
                <a:cs typeface="Arial"/>
              </a:rPr>
              <a:t>, </a:t>
            </a:r>
            <a:r>
              <a:rPr sz="1100" dirty="0" err="1" smtClean="0">
                <a:latin typeface="Arial"/>
                <a:cs typeface="Arial"/>
              </a:rPr>
              <a:t>эл</a:t>
            </a:r>
            <a:r>
              <a:rPr lang="ru-RU" sz="1100" dirty="0" smtClean="0">
                <a:latin typeface="Arial"/>
                <a:cs typeface="Arial"/>
              </a:rPr>
              <a:t>. почта </a:t>
            </a:r>
            <a:r>
              <a:rPr lang="en-US" sz="1100" dirty="0" smtClean="0">
                <a:latin typeface="Arial"/>
                <a:cs typeface="Arial"/>
              </a:rPr>
              <a:t>ovou@yandex.ru</a:t>
            </a:r>
            <a:endParaRPr sz="1100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529853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" name="Shape 431"/>
          <p:cNvSpPr>
            <a:spLocks noGrp="1"/>
          </p:cNvSpPr>
          <p:nvPr>
            <p:ph type="sldNum" sz="quarter" idx="2"/>
          </p:nvPr>
        </p:nvSpPr>
        <p:spPr>
          <a:xfrm>
            <a:off x="8172399" y="6652002"/>
            <a:ext cx="174772" cy="226986"/>
          </a:xfrm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/>
          <a:lstStyle/>
          <a:p>
            <a:fld id="{86CB4B4D-7CA3-9044-876B-883B54F8677D}" type="slidenum">
              <a:rPr/>
              <a:pPr/>
              <a:t>5</a:t>
            </a:fld>
            <a:endParaRPr/>
          </a:p>
        </p:txBody>
      </p:sp>
      <p:sp>
        <p:nvSpPr>
          <p:cNvPr id="432" name="Shape 432"/>
          <p:cNvSpPr>
            <a:spLocks noGrp="1"/>
          </p:cNvSpPr>
          <p:nvPr>
            <p:ph type="title"/>
          </p:nvPr>
        </p:nvSpPr>
        <p:spPr>
          <a:xfrm>
            <a:off x="251520" y="20083"/>
            <a:ext cx="8388423" cy="764705"/>
          </a:xfrm>
          <a:prstGeom prst="rect">
            <a:avLst/>
          </a:prstGeom>
        </p:spPr>
        <p:txBody>
          <a:bodyPr/>
          <a:lstStyle/>
          <a:p>
            <a:r>
              <a:rPr dirty="0"/>
              <a:t> </a:t>
            </a:r>
          </a:p>
        </p:txBody>
      </p:sp>
      <p:sp>
        <p:nvSpPr>
          <p:cNvPr id="434" name="Shape 434"/>
          <p:cNvSpPr/>
          <p:nvPr/>
        </p:nvSpPr>
        <p:spPr>
          <a:xfrm>
            <a:off x="1168146" y="908720"/>
            <a:ext cx="92396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45719" rIns="45719">
            <a:spAutoFit/>
          </a:bodyPr>
          <a:lstStyle/>
          <a:p>
            <a:pPr hangingPunct="0"/>
            <a:endParaRPr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" name="Shape 435"/>
          <p:cNvSpPr/>
          <p:nvPr/>
        </p:nvSpPr>
        <p:spPr>
          <a:xfrm>
            <a:off x="539552" y="102604"/>
            <a:ext cx="8613926" cy="64633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45719" rIns="45719">
            <a:spAutoFit/>
          </a:bodyPr>
          <a:lstStyle>
            <a:lvl1pPr algn="ctr">
              <a:defRPr sz="2000" b="1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r>
              <a:rPr lang="ru-RU" sz="1800" cap="all" dirty="0" smtClean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Инвестиционные </a:t>
            </a:r>
            <a:r>
              <a:rPr lang="ru-RU" sz="1800" cap="all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проекты </a:t>
            </a:r>
            <a:r>
              <a:rPr lang="ru-RU" sz="1800" cap="all" dirty="0" smtClean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МУНИЦИПАЛЬНОГО РАЙОНА ВОЛЖСКИЙ САМАРСКОЙ ОБЛАСТИ</a:t>
            </a:r>
            <a:endParaRPr lang="ru-RU" sz="1800" cap="all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5" name="Группа 4"/>
          <p:cNvGrpSpPr/>
          <p:nvPr/>
        </p:nvGrpSpPr>
        <p:grpSpPr>
          <a:xfrm>
            <a:off x="87554" y="769451"/>
            <a:ext cx="8917020" cy="5772129"/>
            <a:chOff x="107504" y="843891"/>
            <a:chExt cx="8917020" cy="5772129"/>
          </a:xfrm>
        </p:grpSpPr>
        <p:sp>
          <p:nvSpPr>
            <p:cNvPr id="2" name="Прямоугольник 1"/>
            <p:cNvSpPr/>
            <p:nvPr/>
          </p:nvSpPr>
          <p:spPr>
            <a:xfrm>
              <a:off x="107504" y="1072020"/>
              <a:ext cx="8917020" cy="5544000"/>
            </a:xfrm>
            <a:prstGeom prst="rect">
              <a:avLst/>
            </a:prstGeom>
            <a:solidFill>
              <a:srgbClr val="FFFFFF"/>
            </a:solidFill>
            <a:ln w="38100" cap="flat">
              <a:solidFill>
                <a:schemeClr val="accent1"/>
              </a:solidFill>
              <a:prstDash val="solid"/>
              <a:round/>
            </a:ln>
            <a:effectLst>
              <a:outerShdw blurRad="38100" dist="23000" dir="5400000" rotWithShape="0">
                <a:srgbClr val="000000">
                  <a:alpha val="35000"/>
                </a:srgbClr>
              </a:outerShdw>
            </a:effectLst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none"/>
          </p:style>
          <p:txBody>
            <a:bodyPr rot="0" spcFirstLastPara="1" vertOverflow="overflow" horzOverflow="overflow" vert="horz" wrap="square" lIns="45719" tIns="45719" rIns="45719" bIns="45719" numCol="1" spcCol="38100" rtlCol="0" anchor="ctr">
              <a:spAutoFit/>
            </a:bodyPr>
            <a:lstStyle/>
            <a:p>
              <a:pPr marL="0" marR="0" indent="0" algn="l" defTabSz="9144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ru-RU" sz="1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" name="Скругленный прямоугольник 2"/>
            <p:cNvSpPr/>
            <p:nvPr/>
          </p:nvSpPr>
          <p:spPr>
            <a:xfrm>
              <a:off x="353546" y="843891"/>
              <a:ext cx="8316000" cy="684000"/>
            </a:xfrm>
            <a:prstGeom prst="roundRect">
              <a:avLst/>
            </a:prstGeom>
            <a:solidFill>
              <a:srgbClr val="0070C0"/>
            </a:solidFill>
            <a:ln w="28575" cap="flat">
              <a:solidFill>
                <a:schemeClr val="bg1"/>
              </a:solidFill>
              <a:prstDash val="solid"/>
              <a:round/>
            </a:ln>
            <a:effectLst>
              <a:outerShdw blurRad="38100" dist="23000" dir="5400000" rotWithShape="0">
                <a:srgbClr val="000000">
                  <a:alpha val="35000"/>
                </a:srgbClr>
              </a:outerShdw>
            </a:effectLst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none"/>
          </p:style>
          <p:txBody>
            <a:bodyPr rot="0" spcFirstLastPara="1" vertOverflow="overflow" horzOverflow="overflow" vert="horz" wrap="square" lIns="45719" tIns="45719" rIns="45719" bIns="45719" numCol="1" spcCol="38100" rtlCol="0" anchor="ctr">
              <a:spAutoFit/>
            </a:bodyPr>
            <a:lstStyle/>
            <a:p>
              <a:pPr algn="ctr" hangingPunct="0"/>
              <a:r>
                <a:rPr lang="ru-RU" sz="1500" b="1" dirty="0">
                  <a:solidFill>
                    <a:schemeClr val="bg1"/>
                  </a:solidFill>
                </a:rPr>
                <a:t>Стратегическое направление </a:t>
              </a:r>
              <a:r>
                <a:rPr lang="ru-RU" sz="1500" b="1" dirty="0" smtClean="0">
                  <a:solidFill>
                    <a:schemeClr val="bg1"/>
                  </a:solidFill>
                </a:rPr>
                <a:t>2: </a:t>
              </a:r>
              <a:endParaRPr lang="ru-RU" sz="1500" b="1" dirty="0">
                <a:solidFill>
                  <a:schemeClr val="bg1"/>
                </a:solidFill>
              </a:endParaRPr>
            </a:p>
            <a:p>
              <a:pPr lvl="0" algn="ctr" hangingPunct="0"/>
              <a:r>
                <a:rPr lang="ru-RU" sz="1500" b="1" dirty="0" smtClean="0">
                  <a:solidFill>
                    <a:schemeClr val="bg1"/>
                  </a:solidFill>
                </a:rPr>
                <a:t>ОБЕСПЕЧЕНИЕ </a:t>
              </a:r>
              <a:r>
                <a:rPr lang="ru-RU" sz="1500" b="1" dirty="0">
                  <a:solidFill>
                    <a:schemeClr val="bg1"/>
                  </a:solidFill>
                </a:rPr>
                <a:t>ОПЕРЕЖАЮЩЕГО ЭКОНОМИЧЕСКОГО РАЗВИТИЯ И ЭФФЕКТИВНОГО УПРАВЛЕНИЯ</a:t>
              </a:r>
            </a:p>
          </p:txBody>
        </p:sp>
      </p:grpSp>
      <p:sp>
        <p:nvSpPr>
          <p:cNvPr id="4" name="Прямоугольник 3"/>
          <p:cNvSpPr/>
          <p:nvPr/>
        </p:nvSpPr>
        <p:spPr>
          <a:xfrm>
            <a:off x="197455" y="2993770"/>
            <a:ext cx="2525105" cy="1754324"/>
          </a:xfrm>
          <a:prstGeom prst="rect">
            <a:avLst/>
          </a:prstGeom>
          <a:solidFill>
            <a:schemeClr val="bg1"/>
          </a:solidFill>
          <a:ln w="25400" cap="flat">
            <a:solidFill>
              <a:schemeClr val="accent1"/>
            </a:solidFill>
            <a:prstDash val="solid"/>
            <a:round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ctr">
            <a:spAutoFit/>
          </a:bodyPr>
          <a:lstStyle/>
          <a:p>
            <a:pPr lvl="0" algn="ctr"/>
            <a:r>
              <a:rPr lang="ru-RU" sz="900" b="1" u="sng" dirty="0"/>
              <a:t>Индустриальный парк «Преображенка</a:t>
            </a:r>
            <a:r>
              <a:rPr lang="ru-RU" sz="900" b="1" u="sng" dirty="0" smtClean="0"/>
              <a:t>»</a:t>
            </a:r>
          </a:p>
          <a:p>
            <a:pPr lvl="0"/>
            <a:r>
              <a:rPr lang="ru-RU" sz="900" dirty="0" smtClean="0"/>
              <a:t>Проект </a:t>
            </a:r>
            <a:r>
              <a:rPr lang="ru-RU" sz="900" dirty="0"/>
              <a:t>создания и развития индустриального парка «Преображенка» реализуется специализированной управляющей компанией АО «Промышленные парки» по инициативе Правительства Самарской области на основании Приказа министерства экономического развития, инвестиций и торговли Самарской области № 237 от 01.11.2013 года. </a:t>
            </a:r>
            <a:endParaRPr lang="ru-RU" sz="900" dirty="0" smtClean="0"/>
          </a:p>
          <a:p>
            <a:r>
              <a:rPr lang="ru-RU" sz="900" u="sng" dirty="0"/>
              <a:t>Срок </a:t>
            </a:r>
            <a:r>
              <a:rPr lang="ru-RU" sz="900" u="sng" dirty="0" smtClean="0"/>
              <a:t>реализации</a:t>
            </a:r>
            <a:r>
              <a:rPr lang="ru-RU" sz="900" i="1" dirty="0" smtClean="0"/>
              <a:t>:</a:t>
            </a:r>
            <a:r>
              <a:rPr lang="ru-RU" sz="900" dirty="0" smtClean="0"/>
              <a:t> до 2030 года</a:t>
            </a:r>
          </a:p>
        </p:txBody>
      </p:sp>
      <p:sp>
        <p:nvSpPr>
          <p:cNvPr id="15" name="Прямоугольник 14"/>
          <p:cNvSpPr/>
          <p:nvPr/>
        </p:nvSpPr>
        <p:spPr>
          <a:xfrm>
            <a:off x="5956847" y="2996952"/>
            <a:ext cx="2930287" cy="1754324"/>
          </a:xfrm>
          <a:prstGeom prst="rect">
            <a:avLst/>
          </a:prstGeom>
          <a:solidFill>
            <a:schemeClr val="bg1"/>
          </a:solidFill>
          <a:ln w="25400" cap="flat">
            <a:solidFill>
              <a:schemeClr val="accent1"/>
            </a:solidFill>
            <a:prstDash val="solid"/>
            <a:round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t">
            <a:spAutoFit/>
          </a:bodyPr>
          <a:lstStyle/>
          <a:p>
            <a:pPr lvl="0" algn="ctr"/>
            <a:r>
              <a:rPr lang="ru-RU" sz="900" b="1" u="sng" dirty="0" smtClean="0"/>
              <a:t>«Модернизация </a:t>
            </a:r>
            <a:r>
              <a:rPr lang="ru-RU" sz="900" b="1" u="sng" dirty="0"/>
              <a:t>технологических линий с целью производства нового формата керамической плитки</a:t>
            </a:r>
            <a:r>
              <a:rPr lang="ru-RU" sz="900" b="1" u="sng" dirty="0" smtClean="0"/>
              <a:t>»</a:t>
            </a:r>
          </a:p>
          <a:p>
            <a:pPr lvl="0"/>
            <a:r>
              <a:rPr lang="ru-RU" sz="900" u="sng" dirty="0" smtClean="0"/>
              <a:t>Инициатор</a:t>
            </a:r>
            <a:r>
              <a:rPr lang="ru-RU" sz="900" dirty="0" smtClean="0"/>
              <a:t>: ООО </a:t>
            </a:r>
            <a:r>
              <a:rPr lang="ru-RU" sz="900" dirty="0"/>
              <a:t>«Самарское объединение керамики» </a:t>
            </a:r>
            <a:endParaRPr lang="ru-RU" sz="900" dirty="0" smtClean="0"/>
          </a:p>
          <a:p>
            <a:r>
              <a:rPr lang="ru-RU" sz="900" dirty="0" smtClean="0"/>
              <a:t>Реализация </a:t>
            </a:r>
            <a:r>
              <a:rPr lang="ru-RU" sz="900" dirty="0"/>
              <a:t>проекта позволит обеспечить выпуск новых форматов и новых коллекций </a:t>
            </a:r>
            <a:r>
              <a:rPr lang="ru-RU" sz="900" dirty="0" err="1"/>
              <a:t>керамогранитной</a:t>
            </a:r>
            <a:r>
              <a:rPr lang="ru-RU" sz="900" dirty="0"/>
              <a:t> плитки, аналогичной импортной, без увеличения производственной мощности, которая на данный момент составляет 100%. </a:t>
            </a:r>
          </a:p>
          <a:p>
            <a:r>
              <a:rPr lang="ru-RU" sz="900" u="sng" dirty="0"/>
              <a:t>Объем инвестиций</a:t>
            </a:r>
            <a:r>
              <a:rPr lang="ru-RU" sz="900" dirty="0"/>
              <a:t>: 220,43 млн. руб. </a:t>
            </a:r>
          </a:p>
          <a:p>
            <a:r>
              <a:rPr lang="ru-RU" sz="900" u="sng" dirty="0"/>
              <a:t>Срок </a:t>
            </a:r>
            <a:r>
              <a:rPr lang="ru-RU" sz="900" u="sng" dirty="0" smtClean="0"/>
              <a:t>реализации</a:t>
            </a:r>
            <a:r>
              <a:rPr lang="ru-RU" sz="900" dirty="0" smtClean="0"/>
              <a:t>: </a:t>
            </a:r>
            <a:r>
              <a:rPr lang="ru-RU" sz="900" dirty="0"/>
              <a:t>2018-2019 </a:t>
            </a:r>
            <a:r>
              <a:rPr lang="ru-RU" sz="900" dirty="0" smtClean="0"/>
              <a:t>годы</a:t>
            </a:r>
            <a:endParaRPr lang="ru-RU" sz="900" dirty="0"/>
          </a:p>
        </p:txBody>
      </p:sp>
      <p:sp>
        <p:nvSpPr>
          <p:cNvPr id="24" name="Прямоугольник 23"/>
          <p:cNvSpPr/>
          <p:nvPr/>
        </p:nvSpPr>
        <p:spPr>
          <a:xfrm>
            <a:off x="2843808" y="2996952"/>
            <a:ext cx="2885329" cy="1754324"/>
          </a:xfrm>
          <a:prstGeom prst="rect">
            <a:avLst/>
          </a:prstGeom>
          <a:solidFill>
            <a:schemeClr val="bg1"/>
          </a:solidFill>
          <a:ln w="25400" cap="flat">
            <a:solidFill>
              <a:schemeClr val="accent1"/>
            </a:solidFill>
            <a:prstDash val="solid"/>
            <a:round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t">
            <a:spAutoFit/>
          </a:bodyPr>
          <a:lstStyle/>
          <a:p>
            <a:pPr lvl="0" algn="ctr"/>
            <a:r>
              <a:rPr lang="ru-RU" sz="900" b="1" u="sng" dirty="0" smtClean="0"/>
              <a:t>«</a:t>
            </a:r>
            <a:r>
              <a:rPr lang="ru-RU" sz="900" b="1" u="sng" dirty="0"/>
              <a:t>Производство керамических санитарно-строительных изделий на новых производственных мощностях в рамках </a:t>
            </a:r>
            <a:r>
              <a:rPr lang="ru-RU" sz="900" b="1" u="sng" dirty="0" err="1"/>
              <a:t>импортозамещения</a:t>
            </a:r>
            <a:r>
              <a:rPr lang="ru-RU" sz="900" b="1" u="sng" dirty="0" smtClean="0"/>
              <a:t>»</a:t>
            </a:r>
          </a:p>
          <a:p>
            <a:pPr lvl="0"/>
            <a:r>
              <a:rPr lang="ru-RU" sz="900" u="sng" dirty="0" smtClean="0"/>
              <a:t>Инициатор</a:t>
            </a:r>
            <a:r>
              <a:rPr lang="ru-RU" sz="900" b="1" u="sng" dirty="0" smtClean="0"/>
              <a:t>: </a:t>
            </a:r>
            <a:r>
              <a:rPr lang="ru-RU" sz="900" dirty="0"/>
              <a:t>ООО «Самарский </a:t>
            </a:r>
            <a:r>
              <a:rPr lang="ru-RU" sz="900" dirty="0" err="1"/>
              <a:t>Стройфарфор</a:t>
            </a:r>
            <a:r>
              <a:rPr lang="ru-RU" sz="900" dirty="0" smtClean="0"/>
              <a:t>»</a:t>
            </a:r>
          </a:p>
          <a:p>
            <a:r>
              <a:rPr lang="ru-RU" sz="900" dirty="0" smtClean="0"/>
              <a:t>Проект направлен на увеличения </a:t>
            </a:r>
            <a:r>
              <a:rPr lang="ru-RU" sz="900" dirty="0"/>
              <a:t>доли предприятия на рынке санитарно-строительных изделий и замещения европейской и китайской продукции. </a:t>
            </a:r>
          </a:p>
          <a:p>
            <a:r>
              <a:rPr lang="ru-RU" sz="900" u="sng" dirty="0"/>
              <a:t>Объем инвестиций</a:t>
            </a:r>
            <a:r>
              <a:rPr lang="ru-RU" sz="900" dirty="0"/>
              <a:t>: 364,9 млн. руб. </a:t>
            </a:r>
          </a:p>
          <a:p>
            <a:r>
              <a:rPr lang="ru-RU" sz="900" u="sng" dirty="0"/>
              <a:t>Срок реализации</a:t>
            </a:r>
            <a:r>
              <a:rPr lang="ru-RU" sz="900" dirty="0"/>
              <a:t>: 2018-2019 </a:t>
            </a:r>
            <a:r>
              <a:rPr lang="ru-RU" sz="900" dirty="0" smtClean="0"/>
              <a:t>годы</a:t>
            </a:r>
          </a:p>
          <a:p>
            <a:r>
              <a:rPr lang="ru-RU" sz="900" u="sng" dirty="0"/>
              <a:t>Созданные рабочие места</a:t>
            </a:r>
            <a:r>
              <a:rPr lang="ru-RU" sz="900" dirty="0"/>
              <a:t>: </a:t>
            </a:r>
            <a:r>
              <a:rPr lang="ru-RU" sz="900" dirty="0" smtClean="0"/>
              <a:t>31 единица</a:t>
            </a:r>
          </a:p>
        </p:txBody>
      </p:sp>
      <p:sp>
        <p:nvSpPr>
          <p:cNvPr id="14" name="Прямоугольник 13"/>
          <p:cNvSpPr/>
          <p:nvPr/>
        </p:nvSpPr>
        <p:spPr>
          <a:xfrm>
            <a:off x="174687" y="4941168"/>
            <a:ext cx="3245185" cy="1477325"/>
          </a:xfrm>
          <a:prstGeom prst="rect">
            <a:avLst/>
          </a:prstGeom>
          <a:solidFill>
            <a:schemeClr val="bg1"/>
          </a:solidFill>
          <a:ln w="25400" cap="flat">
            <a:solidFill>
              <a:schemeClr val="accent1"/>
            </a:solidFill>
            <a:prstDash val="solid"/>
            <a:round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t">
            <a:spAutoFit/>
          </a:bodyPr>
          <a:lstStyle/>
          <a:p>
            <a:pPr algn="ctr"/>
            <a:r>
              <a:rPr lang="ru-RU" sz="900" b="1" u="sng" dirty="0"/>
              <a:t>«Создание сельскохозяйственных потребительских кооперативов» </a:t>
            </a:r>
            <a:endParaRPr lang="ru-RU" sz="900" b="1" u="sng" dirty="0" smtClean="0"/>
          </a:p>
          <a:p>
            <a:r>
              <a:rPr lang="ru-RU" sz="900" u="sng" dirty="0"/>
              <a:t>Цель проекта</a:t>
            </a:r>
            <a:r>
              <a:rPr lang="ru-RU" sz="900" i="1" dirty="0"/>
              <a:t>:</a:t>
            </a:r>
            <a:r>
              <a:rPr lang="ru-RU" sz="900" b="1" dirty="0"/>
              <a:t> </a:t>
            </a:r>
            <a:r>
              <a:rPr lang="ru-RU" sz="900" dirty="0"/>
              <a:t>создание сельскохозяйственных потребительских кооперативов, связанных с закупкой сельхозпродукции, увеличением объемов ее реализации, развитием производственных мощностей для переработки сельхозпродукции, обеспечением ее гарантированного сбыта экологически чистых продуктов до 2021г.</a:t>
            </a:r>
            <a:endParaRPr lang="ru-RU" sz="900" dirty="0" smtClean="0"/>
          </a:p>
          <a:p>
            <a:r>
              <a:rPr lang="ru-RU" sz="900" u="sng" dirty="0"/>
              <a:t>Срок реализации</a:t>
            </a:r>
            <a:r>
              <a:rPr lang="ru-RU" sz="900" i="1" dirty="0"/>
              <a:t>:</a:t>
            </a:r>
            <a:r>
              <a:rPr lang="ru-RU" sz="900" dirty="0"/>
              <a:t> 2019-2021 </a:t>
            </a:r>
            <a:r>
              <a:rPr lang="ru-RU" sz="900" dirty="0" smtClean="0"/>
              <a:t>годы</a:t>
            </a:r>
          </a:p>
        </p:txBody>
      </p:sp>
      <p:sp>
        <p:nvSpPr>
          <p:cNvPr id="16" name="Прямоугольник 15"/>
          <p:cNvSpPr/>
          <p:nvPr/>
        </p:nvSpPr>
        <p:spPr>
          <a:xfrm>
            <a:off x="3536570" y="4941168"/>
            <a:ext cx="5369957" cy="1477325"/>
          </a:xfrm>
          <a:prstGeom prst="rect">
            <a:avLst/>
          </a:prstGeom>
          <a:solidFill>
            <a:schemeClr val="bg1"/>
          </a:solidFill>
          <a:ln w="25400" cap="flat">
            <a:solidFill>
              <a:schemeClr val="accent1"/>
            </a:solidFill>
            <a:prstDash val="solid"/>
            <a:round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t">
            <a:spAutoFit/>
          </a:bodyPr>
          <a:lstStyle/>
          <a:p>
            <a:pPr lvl="0" algn="ctr"/>
            <a:r>
              <a:rPr lang="ru-RU" sz="900" b="1" u="sng" dirty="0"/>
              <a:t>«Школа фермера</a:t>
            </a:r>
            <a:r>
              <a:rPr lang="ru-RU" sz="900" b="1" u="sng" dirty="0" smtClean="0"/>
              <a:t>»</a:t>
            </a:r>
          </a:p>
          <a:p>
            <a:pPr lvl="0"/>
            <a:r>
              <a:rPr lang="ru-RU" sz="900" u="sng" dirty="0"/>
              <a:t>Цель проекта</a:t>
            </a:r>
            <a:r>
              <a:rPr lang="ru-RU" sz="900" i="1" dirty="0"/>
              <a:t>:</a:t>
            </a:r>
            <a:r>
              <a:rPr lang="ru-RU" sz="900" dirty="0"/>
              <a:t> формирование нового поколения эффективных фермеров. Закрепление молодежи в сельской </a:t>
            </a:r>
            <a:r>
              <a:rPr lang="ru-RU" sz="900" dirty="0" smtClean="0"/>
              <a:t>местности.</a:t>
            </a:r>
          </a:p>
          <a:p>
            <a:pPr lvl="0"/>
            <a:r>
              <a:rPr lang="ru-RU" sz="900" dirty="0"/>
              <a:t>Проект представляет собой серию </a:t>
            </a:r>
            <a:r>
              <a:rPr lang="ru-RU" sz="900" dirty="0" smtClean="0"/>
              <a:t>встреч-лекций. </a:t>
            </a:r>
            <a:r>
              <a:rPr lang="ru-RU" sz="900" dirty="0"/>
              <a:t>В качестве спикеров приглашаются лучшие эксперты-практики, владельцы успешных хозяйств со всей России, на своём примере иллюстрирующие возможности развития бизнеса в сельском хозяйстве, примеры решения вопросов, внедрения современных технологий. </a:t>
            </a:r>
            <a:endParaRPr lang="ru-RU" sz="900" dirty="0" smtClean="0"/>
          </a:p>
          <a:p>
            <a:r>
              <a:rPr lang="ru-RU" sz="900" dirty="0"/>
              <a:t>Данная практика включена в реестр лучших социально-экономических практик – 2017 в сфере сельского хозяйства. </a:t>
            </a:r>
          </a:p>
          <a:p>
            <a:r>
              <a:rPr lang="ru-RU" sz="900" u="sng" dirty="0"/>
              <a:t>Срок реализации</a:t>
            </a:r>
            <a:r>
              <a:rPr lang="ru-RU" sz="900" i="1" dirty="0"/>
              <a:t>: </a:t>
            </a:r>
            <a:r>
              <a:rPr lang="ru-RU" sz="900" dirty="0" smtClean="0"/>
              <a:t>2021-2024 годы</a:t>
            </a:r>
          </a:p>
        </p:txBody>
      </p:sp>
      <p:sp>
        <p:nvSpPr>
          <p:cNvPr id="17" name="Прямоугольник 16"/>
          <p:cNvSpPr/>
          <p:nvPr/>
        </p:nvSpPr>
        <p:spPr>
          <a:xfrm>
            <a:off x="197455" y="1999999"/>
            <a:ext cx="8709072" cy="784828"/>
          </a:xfrm>
          <a:prstGeom prst="rect">
            <a:avLst/>
          </a:prstGeom>
          <a:solidFill>
            <a:schemeClr val="bg1"/>
          </a:solidFill>
          <a:ln w="25400" cap="flat">
            <a:solidFill>
              <a:schemeClr val="accent1"/>
            </a:solidFill>
            <a:prstDash val="solid"/>
            <a:round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t">
            <a:spAutoFit/>
          </a:bodyPr>
          <a:lstStyle/>
          <a:p>
            <a:pPr lvl="0" algn="ctr"/>
            <a:r>
              <a:rPr lang="ru-RU" sz="900" b="1" u="sng" dirty="0"/>
              <a:t>Организация обучения работников предприятий, требующих дополнительного обучения в целях повышения производительности труда, в том числе находящихся под риском </a:t>
            </a:r>
            <a:r>
              <a:rPr lang="ru-RU" sz="900" b="1" u="sng" dirty="0" smtClean="0"/>
              <a:t>высвобождения</a:t>
            </a:r>
            <a:r>
              <a:rPr lang="ru-RU" sz="900" dirty="0" smtClean="0"/>
              <a:t> </a:t>
            </a:r>
          </a:p>
          <a:p>
            <a:pPr lvl="0"/>
            <a:r>
              <a:rPr lang="ru-RU" sz="900" u="sng" dirty="0" smtClean="0"/>
              <a:t>Цель </a:t>
            </a:r>
            <a:r>
              <a:rPr lang="ru-RU" sz="900" u="sng" dirty="0"/>
              <a:t>проекта</a:t>
            </a:r>
            <a:r>
              <a:rPr lang="ru-RU" sz="900" dirty="0"/>
              <a:t>: формирование системы подготовки кадров, направленной на обучение основам повышения производительности труда, поддержку занятости населения в связи с реализацией мероприятий по повышению производительности труда на предприятиях.</a:t>
            </a:r>
          </a:p>
          <a:p>
            <a:pPr lvl="0"/>
            <a:r>
              <a:rPr lang="ru-RU" sz="900" u="sng" dirty="0"/>
              <a:t>Срок реализации</a:t>
            </a:r>
            <a:r>
              <a:rPr lang="ru-RU" sz="900" dirty="0"/>
              <a:t>: </a:t>
            </a:r>
            <a:r>
              <a:rPr lang="ru-RU" sz="900" dirty="0" smtClean="0"/>
              <a:t>2019-2024 годы</a:t>
            </a:r>
          </a:p>
        </p:txBody>
      </p:sp>
      <p:sp>
        <p:nvSpPr>
          <p:cNvPr id="18" name="Прямоугольник 17"/>
          <p:cNvSpPr/>
          <p:nvPr/>
        </p:nvSpPr>
        <p:spPr>
          <a:xfrm>
            <a:off x="104671" y="1556792"/>
            <a:ext cx="8773850" cy="415496"/>
          </a:xfrm>
          <a:prstGeom prst="rect">
            <a:avLst/>
          </a:prstGeom>
          <a:noFill/>
          <a:ln w="25400" cap="flat">
            <a:noFill/>
            <a:prstDash val="solid"/>
            <a:round/>
          </a:ln>
          <a:effectLst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ctr">
            <a:spAutoFit/>
          </a:bodyPr>
          <a:lstStyle/>
          <a:p>
            <a:pPr algn="ctr" hangingPunct="0"/>
            <a:r>
              <a:rPr lang="ru-RU" sz="1050" b="1" u="sng" dirty="0">
                <a:sym typeface="Arial"/>
              </a:rPr>
              <a:t>Всего в рамках СН «ОБЕСПЕЧЕНИЕ ОПЕРЕЖАЮЩЕГО ЭКОНОМИЧЕСКОГО РАЗВИТИЯ И ЭФФЕКТИВНОГО </a:t>
            </a:r>
            <a:r>
              <a:rPr lang="ru-RU" sz="1050" b="1" u="sng" dirty="0" smtClean="0">
                <a:sym typeface="Arial"/>
              </a:rPr>
              <a:t>УПРАВЛЕНИЯ» </a:t>
            </a:r>
          </a:p>
          <a:p>
            <a:pPr algn="ctr" hangingPunct="0"/>
            <a:r>
              <a:rPr lang="ru-RU" sz="1050" b="1" u="sng" dirty="0" smtClean="0">
                <a:sym typeface="Arial"/>
              </a:rPr>
              <a:t>в </a:t>
            </a:r>
            <a:r>
              <a:rPr lang="ru-RU" sz="1050" b="1" u="sng" dirty="0" err="1">
                <a:sym typeface="Arial"/>
              </a:rPr>
              <a:t>м.р</a:t>
            </a:r>
            <a:r>
              <a:rPr lang="ru-RU" sz="1050" b="1" u="sng" dirty="0">
                <a:sym typeface="Arial"/>
              </a:rPr>
              <a:t>. Волжский реализуются </a:t>
            </a:r>
            <a:r>
              <a:rPr lang="ru-RU" sz="1050" b="1" u="sng" dirty="0" smtClean="0">
                <a:sym typeface="Arial"/>
              </a:rPr>
              <a:t>10 </a:t>
            </a:r>
            <a:r>
              <a:rPr lang="ru-RU" sz="1050" b="1" u="sng" dirty="0">
                <a:sym typeface="Arial"/>
              </a:rPr>
              <a:t>проектов</a:t>
            </a:r>
          </a:p>
        </p:txBody>
      </p:sp>
    </p:spTree>
    <p:extLst>
      <p:ext uri="{BB962C8B-B14F-4D97-AF65-F5344CB8AC3E}">
        <p14:creationId xmlns:p14="http://schemas.microsoft.com/office/powerpoint/2010/main" val="423876230"/>
      </p:ext>
    </p:extLst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80128609"/>
              </p:ext>
            </p:extLst>
          </p:nvPr>
        </p:nvGraphicFramePr>
        <p:xfrm>
          <a:off x="60742" y="1274588"/>
          <a:ext cx="8952412" cy="36700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5781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04330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918845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85089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792479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105663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858520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1122679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924559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792479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</a:tblGrid>
              <a:tr h="8255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205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504190" marR="220345" indent="-276225">
                        <a:lnSpc>
                          <a:spcPct val="70600"/>
                        </a:lnSpc>
                        <a:spcBef>
                          <a:spcPts val="5"/>
                        </a:spcBef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м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енован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е  НП</a:t>
                      </a:r>
                      <a:r>
                        <a:rPr sz="1400" dirty="0">
                          <a:latin typeface="Arial" pitchFamily="34" charset="0"/>
                          <a:cs typeface="Arial" pitchFamily="34" charset="0"/>
                        </a:rPr>
                        <a:t>**</a:t>
                      </a:r>
                    </a:p>
                  </a:txBody>
                  <a:tcPr marL="0" marR="0" marT="190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80010" marR="57150" indent="-15240">
                        <a:lnSpc>
                          <a:spcPts val="1010"/>
                        </a:lnSpc>
                        <a:spcBef>
                          <a:spcPts val="950"/>
                        </a:spcBef>
                      </a:pP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Отве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т</a:t>
                      </a:r>
                      <a:r>
                        <a:rPr sz="1000" spc="5" dirty="0">
                          <a:latin typeface="Arial" pitchFamily="34" charset="0"/>
                          <a:cs typeface="Arial" pitchFamily="34" charset="0"/>
                        </a:rPr>
                        <a:t>с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твенный 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за</a:t>
                      </a:r>
                      <a:r>
                        <a:rPr sz="1000" spc="-5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реализацию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45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1760" marR="103505" indent="203835">
                        <a:lnSpc>
                          <a:spcPct val="115199"/>
                        </a:lnSpc>
                        <a:spcBef>
                          <a:spcPts val="5"/>
                        </a:spcBef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Срок 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реа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л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иза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ц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87630">
                        <a:lnSpc>
                          <a:spcPct val="100000"/>
                        </a:lnSpc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Ввод,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 мм.гг.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75"/>
                        </a:lnSpc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Вид</a:t>
                      </a:r>
                      <a:r>
                        <a:rPr sz="1000" spc="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работ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0960" marR="51435" algn="ctr">
                        <a:lnSpc>
                          <a:spcPct val="108000"/>
                        </a:lnSpc>
                        <a:spcBef>
                          <a:spcPts val="10"/>
                        </a:spcBef>
                      </a:pP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(</a:t>
                      </a:r>
                      <a:r>
                        <a:rPr sz="1000" spc="5" dirty="0">
                          <a:latin typeface="Arial" pitchFamily="34" charset="0"/>
                          <a:cs typeface="Arial" pitchFamily="34" charset="0"/>
                        </a:rPr>
                        <a:t>с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тр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ои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те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л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ьство/ 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реконструкция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4135" marR="57150" indent="635" algn="ctr">
                        <a:lnSpc>
                          <a:spcPts val="1310"/>
                        </a:lnSpc>
                        <a:spcBef>
                          <a:spcPts val="50"/>
                        </a:spcBef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/капитальный  ре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м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онт/ремонт)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77470" marR="68580" indent="-635" algn="ctr">
                        <a:lnSpc>
                          <a:spcPct val="108500"/>
                        </a:lnSpc>
                      </a:pPr>
                      <a:r>
                        <a:rPr lang="ru-RU" sz="1000" spc="-10" dirty="0">
                          <a:latin typeface="Arial" pitchFamily="34" charset="0"/>
                          <a:cs typeface="Arial" pitchFamily="34" charset="0"/>
                        </a:rPr>
                        <a:t>Бюджет на  2020 год,</a:t>
                      </a:r>
                      <a:r>
                        <a:rPr lang="ru-RU" sz="1000" spc="-6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sz="1000" spc="-5" dirty="0">
                          <a:latin typeface="Arial" pitchFamily="34" charset="0"/>
                          <a:cs typeface="Arial" pitchFamily="34" charset="0"/>
                        </a:rPr>
                        <a:t>тыс.  </a:t>
                      </a:r>
                      <a:r>
                        <a:rPr lang="ru-RU" sz="1000" spc="-15" dirty="0">
                          <a:latin typeface="Arial" pitchFamily="34" charset="0"/>
                          <a:cs typeface="Arial" pitchFamily="34" charset="0"/>
                        </a:rPr>
                        <a:t>руб.</a:t>
                      </a:r>
                      <a:endParaRPr lang="ru-RU"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25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lang="ru-RU" sz="1000" spc="-5" dirty="0">
                          <a:latin typeface="Arial" pitchFamily="34" charset="0"/>
                          <a:cs typeface="Arial" pitchFamily="34" charset="0"/>
                        </a:rPr>
                        <a:t>Освоение</a:t>
                      </a:r>
                      <a:r>
                        <a:rPr lang="ru-RU" sz="1000" spc="-3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sz="1000" spc="-5" dirty="0">
                          <a:latin typeface="Arial" pitchFamily="34" charset="0"/>
                          <a:cs typeface="Arial" pitchFamily="34" charset="0"/>
                        </a:rPr>
                        <a:t>средств</a:t>
                      </a:r>
                      <a:endParaRPr lang="ru-RU"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35" algn="ctr">
                        <a:lnSpc>
                          <a:spcPts val="1050"/>
                        </a:lnSpc>
                        <a:spcBef>
                          <a:spcPts val="105"/>
                        </a:spcBef>
                      </a:pPr>
                      <a:r>
                        <a:rPr lang="ru-RU" sz="1000" spc="-5" dirty="0">
                          <a:latin typeface="Arial" pitchFamily="34" charset="0"/>
                          <a:cs typeface="Arial" pitchFamily="34" charset="0"/>
                        </a:rPr>
                        <a:t>по состоянию</a:t>
                      </a:r>
                      <a:r>
                        <a:rPr lang="ru-RU" sz="1000" spc="-2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sz="1000" spc="-10" dirty="0" smtClean="0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endParaRPr lang="ru-RU" sz="1000" spc="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35" algn="ctr">
                        <a:lnSpc>
                          <a:spcPts val="1050"/>
                        </a:lnSpc>
                        <a:spcBef>
                          <a:spcPts val="105"/>
                        </a:spcBef>
                      </a:pPr>
                      <a:r>
                        <a:rPr lang="ru-RU" sz="1000" b="0" i="0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01.10. 2020</a:t>
                      </a:r>
                      <a:endParaRPr lang="ru-RU" sz="1000" b="0" i="0" u="none" strike="noStrike" cap="none" spc="-5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  <a:p>
                      <a:pPr marL="72000" algn="ctr">
                        <a:lnSpc>
                          <a:spcPts val="1530"/>
                        </a:lnSpc>
                      </a:pPr>
                      <a:r>
                        <a:rPr lang="ru-RU" sz="1000" b="0" i="0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(тыс</a:t>
                      </a:r>
                      <a:r>
                        <a:rPr lang="ru-RU" sz="1000" b="0" i="0" u="none" strike="noStrike" cap="none" spc="-5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. руб./%)</a:t>
                      </a: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8110" marR="109220" indent="7620">
                        <a:lnSpc>
                          <a:spcPct val="109000"/>
                        </a:lnSpc>
                      </a:pP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Э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к</a:t>
                      </a:r>
                      <a:r>
                        <a:rPr sz="1000" spc="5" dirty="0">
                          <a:latin typeface="Arial" pitchFamily="34" charset="0"/>
                          <a:cs typeface="Arial" pitchFamily="34" charset="0"/>
                        </a:rPr>
                        <a:t>с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пе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р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иза  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(ПИ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Р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/П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СД),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90805">
                        <a:lnSpc>
                          <a:spcPct val="100000"/>
                        </a:lnSpc>
                        <a:spcBef>
                          <a:spcPts val="95"/>
                        </a:spcBef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дата</a:t>
                      </a:r>
                      <a:r>
                        <a:rPr sz="1000" spc="-2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выхода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190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55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39065" marR="56515" indent="-73660">
                        <a:lnSpc>
                          <a:spcPct val="109000"/>
                        </a:lnSpc>
                      </a:pP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Гот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овно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сть 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СМР</a:t>
                      </a:r>
                      <a:r>
                        <a:rPr sz="1000" spc="-2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(%)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9786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60476">
                <a:tc gridSpan="10">
                  <a:txBody>
                    <a:bodyPr/>
                    <a:lstStyle/>
                    <a:p>
                      <a:pPr marL="2572385" marR="0" lvl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37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1" spc="-5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1. </a:t>
                      </a:r>
                      <a:r>
                        <a:rPr lang="ru-RU" sz="1000" b="1" i="1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«Детский сад общеразвивающего вида на 300 мест с бассейном, трансформаторная подстанция, котельная в составе общеобразовательного центра расположенного по адресу: Самарская область, Волжский район, сельское поселение </a:t>
                      </a:r>
                      <a:r>
                        <a:rPr lang="ru-RU" sz="1000" b="1" i="1" dirty="0" err="1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Лопатино</a:t>
                      </a:r>
                      <a:r>
                        <a:rPr lang="ru-RU" sz="1000" b="1" i="1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, поселок Придорожный»</a:t>
                      </a:r>
                      <a:endParaRPr lang="ru-RU" sz="1000" b="1" i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0" marR="0" marT="469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 dirty="0"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latin typeface="Arial" pitchFamily="34" charset="0"/>
                          <a:cs typeface="Arial" pitchFamily="34" charset="0"/>
                        </a:rPr>
                        <a:t>НП </a:t>
                      </a:r>
                      <a:r>
                        <a:rPr lang="ru-RU" sz="1000" baseline="0" dirty="0" smtClean="0">
                          <a:latin typeface="Arial" pitchFamily="34" charset="0"/>
                          <a:cs typeface="Arial" pitchFamily="34" charset="0"/>
                        </a:rPr>
                        <a:t>«Жильё </a:t>
                      </a:r>
                      <a:r>
                        <a:rPr lang="ru-RU" sz="1000" baseline="0" dirty="0">
                          <a:latin typeface="Arial" pitchFamily="34" charset="0"/>
                          <a:cs typeface="Arial" pitchFamily="34" charset="0"/>
                        </a:rPr>
                        <a:t>и городская среда» </a:t>
                      </a:r>
                      <a:endParaRPr lang="ru-RU"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 err="1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м.р</a:t>
                      </a:r>
                      <a:r>
                        <a:rPr lang="ru-RU" sz="10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. Волжский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2019-2020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11.2020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Строительство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257 163,69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219 234,85 / 85,3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latin typeface="Arial" pitchFamily="34" charset="0"/>
                          <a:cs typeface="Arial" pitchFamily="34" charset="0"/>
                        </a:rPr>
                        <a:t>63-1-1-3-008306-2019 от 11.04.2019; </a:t>
                      </a:r>
                      <a:endParaRPr lang="ru-RU" sz="1000" dirty="0" smtClean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latin typeface="Arial" pitchFamily="34" charset="0"/>
                          <a:cs typeface="Arial" pitchFamily="34" charset="0"/>
                        </a:rPr>
                        <a:t>63-1-7551-19</a:t>
                      </a:r>
                      <a:endParaRPr lang="ru-RU"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latin typeface="Arial" pitchFamily="34" charset="0"/>
                          <a:cs typeface="Arial" pitchFamily="34" charset="0"/>
                        </a:rPr>
                        <a:t> от 17.06.2019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latin typeface="Arial" pitchFamily="34" charset="0"/>
                          <a:cs typeface="Arial" pitchFamily="34" charset="0"/>
                        </a:rPr>
                        <a:t>95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43077">
                <a:tc gridSpan="10">
                  <a:txBody>
                    <a:bodyPr/>
                    <a:lstStyle/>
                    <a:p>
                      <a:pPr marL="2572385" marR="0" lvl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37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1" spc="-5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  <a:r>
                        <a:rPr sz="1000" b="1" i="1" spc="-5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. </a:t>
                      </a:r>
                      <a:r>
                        <a:rPr lang="ru-RU" sz="1000" b="1" i="1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«Детский сад общеразвивающего вида на 300 мест с бассейном в составе общеобразовательного центра расположенного по адресу: Самарская область, Волжский район, сельское поселение </a:t>
                      </a:r>
                      <a:r>
                        <a:rPr lang="ru-RU" sz="1000" b="1" i="1" dirty="0" err="1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Лопатино</a:t>
                      </a:r>
                      <a:r>
                        <a:rPr lang="ru-RU" sz="1000" b="1" i="1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, поселок Придорожный»</a:t>
                      </a:r>
                      <a:endParaRPr lang="ru-RU" sz="1000" b="1" i="1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0" marR="0" marT="469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 dirty="0"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latin typeface="Arial" pitchFamily="34" charset="0"/>
                          <a:cs typeface="Arial" pitchFamily="34" charset="0"/>
                        </a:rPr>
                        <a:t>НП </a:t>
                      </a:r>
                      <a:r>
                        <a:rPr lang="ru-RU" sz="1000" baseline="0" dirty="0" smtClean="0">
                          <a:latin typeface="Arial" pitchFamily="34" charset="0"/>
                          <a:cs typeface="Arial" pitchFamily="34" charset="0"/>
                        </a:rPr>
                        <a:t>«</a:t>
                      </a:r>
                      <a:r>
                        <a:rPr lang="ru-RU" sz="1000" baseline="0" dirty="0">
                          <a:latin typeface="Arial" pitchFamily="34" charset="0"/>
                          <a:cs typeface="Arial" pitchFamily="34" charset="0"/>
                        </a:rPr>
                        <a:t>Жильё и городская среда» </a:t>
                      </a:r>
                      <a:endParaRPr lang="ru-RU"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 err="1" smtClean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м.р</a:t>
                      </a:r>
                      <a:r>
                        <a:rPr lang="ru-RU" sz="1000" dirty="0" smtClean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. Волжский</a:t>
                      </a:r>
                      <a:endParaRPr lang="ru-RU" sz="10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latin typeface="Arial" pitchFamily="34" charset="0"/>
                          <a:cs typeface="Arial" pitchFamily="34" charset="0"/>
                        </a:rPr>
                        <a:t>2019-2020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latin typeface="Arial" pitchFamily="34" charset="0"/>
                          <a:cs typeface="Arial" pitchFamily="34" charset="0"/>
                        </a:rPr>
                        <a:t>11.2020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latin typeface="Arial" pitchFamily="34" charset="0"/>
                          <a:cs typeface="Arial" pitchFamily="34" charset="0"/>
                        </a:rPr>
                        <a:t>Строительство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latin typeface="Arial" pitchFamily="34" charset="0"/>
                          <a:cs typeface="Arial" pitchFamily="34" charset="0"/>
                        </a:rPr>
                        <a:t>218 644,59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dirty="0" smtClean="0">
                          <a:latin typeface="Arial" pitchFamily="34" charset="0"/>
                          <a:cs typeface="Arial" pitchFamily="34" charset="0"/>
                        </a:rPr>
                        <a:t>147 998,13 / 67,7</a:t>
                      </a:r>
                      <a:endParaRPr lang="ru-RU"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dirty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63-1-1-3-008319-2019 от 11.04.2019; </a:t>
                      </a:r>
                      <a:endParaRPr lang="ru-RU" sz="1000" dirty="0" smtClean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63-1-7552-19</a:t>
                      </a:r>
                      <a:endParaRPr lang="ru-RU" sz="10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dirty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от 17.06.2019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latin typeface="Arial" pitchFamily="34" charset="0"/>
                          <a:cs typeface="Arial" pitchFamily="34" charset="0"/>
                        </a:rPr>
                        <a:t>95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t>50</a:t>
            </a:fld>
            <a:endParaRPr spc="-5" dirty="0"/>
          </a:p>
        </p:txBody>
      </p:sp>
      <p:sp>
        <p:nvSpPr>
          <p:cNvPr id="5" name="object 5"/>
          <p:cNvSpPr txBox="1"/>
          <p:nvPr/>
        </p:nvSpPr>
        <p:spPr>
          <a:xfrm>
            <a:off x="1764161" y="822085"/>
            <a:ext cx="5968365" cy="39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09600" marR="5080" indent="-597535" algn="ctr"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3.</a:t>
            </a:r>
            <a:r>
              <a:rPr lang="ru-RU" sz="1200" b="1" dirty="0">
                <a:latin typeface="Arial"/>
                <a:cs typeface="Arial"/>
              </a:rPr>
              <a:t>2</a:t>
            </a:r>
            <a:r>
              <a:rPr sz="1200" b="1" dirty="0">
                <a:latin typeface="Arial"/>
                <a:cs typeface="Arial"/>
              </a:rPr>
              <a:t>. </a:t>
            </a:r>
            <a:r>
              <a:rPr sz="1200" b="1" spc="-5" dirty="0">
                <a:latin typeface="Arial"/>
                <a:cs typeface="Arial"/>
              </a:rPr>
              <a:t>СТРОИТЕЛЬСТВО </a:t>
            </a:r>
            <a:r>
              <a:rPr sz="1200" b="1" dirty="0">
                <a:latin typeface="Arial"/>
                <a:cs typeface="Arial"/>
              </a:rPr>
              <a:t>И </a:t>
            </a:r>
            <a:r>
              <a:rPr sz="1200" b="1" spc="-5" dirty="0">
                <a:latin typeface="Arial"/>
                <a:cs typeface="Arial"/>
              </a:rPr>
              <a:t>РЕКОНСТРУКЦИЯ ОБЪЕКТОВ </a:t>
            </a:r>
            <a:r>
              <a:rPr sz="1200" b="1" spc="-10" dirty="0">
                <a:latin typeface="Arial"/>
                <a:cs typeface="Arial"/>
              </a:rPr>
              <a:t>ИНФРАСТРУКТУРЫ  </a:t>
            </a:r>
            <a:endParaRPr lang="ru-RU" sz="1200" b="1" spc="-10" dirty="0">
              <a:latin typeface="Arial"/>
              <a:cs typeface="Arial"/>
            </a:endParaRPr>
          </a:p>
          <a:p>
            <a:pPr marL="609600" marR="5080" indent="-597535">
              <a:spcBef>
                <a:spcPts val="100"/>
              </a:spcBef>
            </a:pPr>
            <a:r>
              <a:rPr lang="ru-RU" sz="1200" b="1" spc="-10" dirty="0">
                <a:latin typeface="Arial"/>
                <a:cs typeface="Arial"/>
              </a:rPr>
              <a:t>      </a:t>
            </a:r>
            <a:r>
              <a:rPr sz="1200" b="1" dirty="0">
                <a:latin typeface="Arial"/>
                <a:cs typeface="Arial"/>
              </a:rPr>
              <a:t>В 20</a:t>
            </a:r>
            <a:r>
              <a:rPr lang="en-US" sz="1200" b="1" dirty="0">
                <a:latin typeface="Arial"/>
                <a:cs typeface="Arial"/>
              </a:rPr>
              <a:t>20</a:t>
            </a:r>
            <a:r>
              <a:rPr sz="1200" b="1" dirty="0">
                <a:latin typeface="Arial"/>
                <a:cs typeface="Arial"/>
              </a:rPr>
              <a:t> </a:t>
            </a:r>
            <a:r>
              <a:rPr lang="ru-RU" sz="1200" b="1" dirty="0">
                <a:latin typeface="Arial"/>
                <a:cs typeface="Arial"/>
              </a:rPr>
              <a:t>ГОДУ</a:t>
            </a:r>
            <a:r>
              <a:rPr lang="ru-RU" sz="1200" b="1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lang="ru-RU" sz="1200" b="1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НА </a:t>
            </a:r>
            <a:r>
              <a:rPr lang="ru-RU" sz="1200" b="1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ТЕРРИТОРИИ </a:t>
            </a:r>
            <a:r>
              <a:rPr lang="ru-RU" sz="1200" b="1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МУНИЦИПАЛЬНОГО РАЙОНА  </a:t>
            </a:r>
            <a:r>
              <a:rPr lang="ru-RU" sz="1200" b="1" spc="-10" dirty="0" smtClean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ВОЛЖСКИЙ</a:t>
            </a:r>
            <a:endParaRPr lang="ru-RU" sz="1400" dirty="0">
              <a:latin typeface="Arial"/>
              <a:cs typeface="Arial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1752600" y="123111"/>
            <a:ext cx="5931535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" algn="ctr">
              <a:lnSpc>
                <a:spcPct val="100000"/>
              </a:lnSpc>
              <a:spcBef>
                <a:spcPts val="95"/>
              </a:spcBef>
            </a:pPr>
            <a:r>
              <a:rPr lang="ru-RU" spc="-10" dirty="0"/>
              <a:t>ВВОД </a:t>
            </a:r>
            <a:r>
              <a:rPr lang="ru-RU" spc="-5" dirty="0"/>
              <a:t>ОБЪЕКТОВ</a:t>
            </a:r>
            <a:r>
              <a:rPr lang="ru-RU" spc="30" dirty="0"/>
              <a:t> </a:t>
            </a:r>
            <a:r>
              <a:rPr lang="ru-RU" spc="-10" dirty="0"/>
              <a:t>ИНФРАСТРУКТУРЫ</a:t>
            </a:r>
            <a:br>
              <a:rPr lang="ru-RU" spc="-10" dirty="0"/>
            </a:br>
            <a:r>
              <a:rPr lang="ru-RU" spc="-10" dirty="0"/>
              <a:t>НА</a:t>
            </a:r>
            <a:r>
              <a:rPr lang="ru-RU" spc="5" dirty="0"/>
              <a:t> </a:t>
            </a:r>
            <a:r>
              <a:rPr lang="ru-RU" spc="-5" dirty="0"/>
              <a:t>ТЕРРИТОРИИ</a:t>
            </a:r>
            <a:r>
              <a:rPr lang="ru-RU" spc="15" dirty="0"/>
              <a:t> </a:t>
            </a:r>
            <a:r>
              <a:rPr lang="ru-RU" spc="-10" dirty="0" err="1" smtClean="0"/>
              <a:t>м.р</a:t>
            </a:r>
            <a:r>
              <a:rPr lang="ru-RU" spc="-10" dirty="0" smtClean="0"/>
              <a:t>. </a:t>
            </a:r>
            <a:r>
              <a:rPr lang="ru-RU" spc="-5" dirty="0" smtClean="0"/>
              <a:t>ВОЛЖСКИЙ </a:t>
            </a:r>
            <a:r>
              <a:rPr lang="ru-RU" spc="-10" dirty="0"/>
              <a:t>САМАРСКОЙ ОБЛАСТИ</a:t>
            </a:r>
            <a:endParaRPr spc="-15" dirty="0"/>
          </a:p>
        </p:txBody>
      </p:sp>
      <p:sp>
        <p:nvSpPr>
          <p:cNvPr id="8" name="object 690"/>
          <p:cNvSpPr txBox="1"/>
          <p:nvPr/>
        </p:nvSpPr>
        <p:spPr>
          <a:xfrm>
            <a:off x="145921" y="5791661"/>
            <a:ext cx="8712968" cy="59695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88265" rIns="0" bIns="0" rtlCol="0">
            <a:spAutoFit/>
          </a:bodyPr>
          <a:lstStyle/>
          <a:p>
            <a:r>
              <a:rPr lang="ru-RU" sz="1100" b="1" u="sng" spc="-5" dirty="0" smtClean="0">
                <a:latin typeface="Arial"/>
                <a:cs typeface="Arial"/>
              </a:rPr>
              <a:t>Ответственный исполнитель:</a:t>
            </a:r>
          </a:p>
          <a:p>
            <a:r>
              <a:rPr lang="ru-RU" sz="1100" spc="-5" dirty="0" smtClean="0">
                <a:latin typeface="Arial"/>
                <a:cs typeface="Arial"/>
              </a:rPr>
              <a:t>Назаров </a:t>
            </a:r>
            <a:r>
              <a:rPr lang="ru-RU" sz="1100" spc="-5" dirty="0">
                <a:latin typeface="Arial"/>
                <a:cs typeface="Arial"/>
              </a:rPr>
              <a:t>Сергей </a:t>
            </a:r>
            <a:r>
              <a:rPr lang="ru-RU" sz="1100" spc="-5" dirty="0" smtClean="0">
                <a:latin typeface="Arial"/>
                <a:cs typeface="Arial"/>
              </a:rPr>
              <a:t>Александрович - начальник </a:t>
            </a:r>
            <a:r>
              <a:rPr lang="ru-RU" sz="1100" spc="-5" dirty="0">
                <a:latin typeface="Arial"/>
                <a:cs typeface="Arial"/>
              </a:rPr>
              <a:t>отдела градостроительства и капитального </a:t>
            </a:r>
            <a:r>
              <a:rPr lang="ru-RU" sz="1100" spc="-5" dirty="0" smtClean="0">
                <a:latin typeface="Arial"/>
                <a:cs typeface="Arial"/>
              </a:rPr>
              <a:t>ремонта </a:t>
            </a:r>
            <a:r>
              <a:rPr lang="ru-RU" sz="1100" spc="-5" dirty="0">
                <a:latin typeface="Arial"/>
                <a:cs typeface="Arial"/>
              </a:rPr>
              <a:t>МБУ «УГЖКХ» Волжского района </a:t>
            </a:r>
            <a:r>
              <a:rPr lang="ru-RU" sz="1100" spc="-5" dirty="0" smtClean="0">
                <a:latin typeface="Arial"/>
                <a:cs typeface="Arial"/>
              </a:rPr>
              <a:t>тел</a:t>
            </a:r>
            <a:r>
              <a:rPr lang="ru-RU" sz="1100" spc="-5" dirty="0">
                <a:latin typeface="Arial"/>
                <a:cs typeface="Arial"/>
              </a:rPr>
              <a:t>. </a:t>
            </a:r>
            <a:r>
              <a:rPr lang="ru-RU" sz="1100" spc="-5" dirty="0" smtClean="0">
                <a:latin typeface="Arial"/>
                <a:cs typeface="Arial"/>
              </a:rPr>
              <a:t>260-33-24</a:t>
            </a:r>
            <a:r>
              <a:rPr lang="ru-RU" sz="1100" b="1" spc="-5" dirty="0" smtClean="0">
                <a:latin typeface="Arial"/>
                <a:cs typeface="Arial"/>
              </a:rPr>
              <a:t>, </a:t>
            </a:r>
            <a:r>
              <a:rPr lang="en-US" sz="1100" dirty="0" smtClean="0">
                <a:latin typeface="Arial"/>
                <a:cs typeface="Arial"/>
              </a:rPr>
              <a:t>ugzhkh@yandex.ru</a:t>
            </a:r>
            <a:endParaRPr lang="en-US" sz="1100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165705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95049468"/>
              </p:ext>
            </p:extLst>
          </p:nvPr>
        </p:nvGraphicFramePr>
        <p:xfrm>
          <a:off x="73218" y="1340768"/>
          <a:ext cx="8927459" cy="42390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865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04330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918845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85089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792479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105663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858520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1122679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924559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792479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</a:tblGrid>
              <a:tr h="78409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205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504190" marR="220345" indent="-276225">
                        <a:lnSpc>
                          <a:spcPct val="70600"/>
                        </a:lnSpc>
                        <a:spcBef>
                          <a:spcPts val="5"/>
                        </a:spcBef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м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енован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е  НП</a:t>
                      </a:r>
                      <a:r>
                        <a:rPr sz="1400" dirty="0">
                          <a:latin typeface="Arial" pitchFamily="34" charset="0"/>
                          <a:cs typeface="Arial" pitchFamily="34" charset="0"/>
                        </a:rPr>
                        <a:t>**</a:t>
                      </a:r>
                    </a:p>
                  </a:txBody>
                  <a:tcPr marL="0" marR="0" marT="190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80010" marR="57150" indent="-15240">
                        <a:lnSpc>
                          <a:spcPts val="1010"/>
                        </a:lnSpc>
                        <a:spcBef>
                          <a:spcPts val="950"/>
                        </a:spcBef>
                      </a:pP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Отве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т</a:t>
                      </a:r>
                      <a:r>
                        <a:rPr sz="1000" spc="5" dirty="0">
                          <a:latin typeface="Arial" pitchFamily="34" charset="0"/>
                          <a:cs typeface="Arial" pitchFamily="34" charset="0"/>
                        </a:rPr>
                        <a:t>с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твенный 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за</a:t>
                      </a:r>
                      <a:r>
                        <a:rPr sz="1000" spc="-5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реализацию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45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1760" marR="103505" indent="203835">
                        <a:lnSpc>
                          <a:spcPct val="115199"/>
                        </a:lnSpc>
                        <a:spcBef>
                          <a:spcPts val="5"/>
                        </a:spcBef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Срок 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реа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л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иза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ц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87630">
                        <a:lnSpc>
                          <a:spcPct val="100000"/>
                        </a:lnSpc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Ввод,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 мм.гг.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75"/>
                        </a:lnSpc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Вид</a:t>
                      </a:r>
                      <a:r>
                        <a:rPr sz="1000" spc="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работ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0960" marR="51435" algn="ctr">
                        <a:lnSpc>
                          <a:spcPct val="108000"/>
                        </a:lnSpc>
                        <a:spcBef>
                          <a:spcPts val="10"/>
                        </a:spcBef>
                      </a:pP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(</a:t>
                      </a:r>
                      <a:r>
                        <a:rPr sz="1000" spc="5" dirty="0">
                          <a:latin typeface="Arial" pitchFamily="34" charset="0"/>
                          <a:cs typeface="Arial" pitchFamily="34" charset="0"/>
                        </a:rPr>
                        <a:t>с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тр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ои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те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л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ьство/ 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реконструкция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4135" marR="57150" indent="635" algn="ctr">
                        <a:lnSpc>
                          <a:spcPts val="1310"/>
                        </a:lnSpc>
                        <a:spcBef>
                          <a:spcPts val="50"/>
                        </a:spcBef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/капитальный  ре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м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онт/ремонт)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61290" marR="97790" indent="-53975">
                        <a:lnSpc>
                          <a:spcPct val="108500"/>
                        </a:lnSpc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Бюджет </a:t>
                      </a:r>
                      <a:r>
                        <a:rPr sz="1000" spc="-5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20</a:t>
                      </a:r>
                      <a:r>
                        <a:rPr lang="ru-RU" sz="1000" spc="-10" dirty="0">
                          <a:latin typeface="Arial" pitchFamily="34" charset="0"/>
                          <a:cs typeface="Arial" pitchFamily="34" charset="0"/>
                        </a:rPr>
                        <a:t>20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 год,  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тыс.</a:t>
                      </a:r>
                      <a:r>
                        <a:rPr sz="1000" spc="-4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руб.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25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lang="ru-RU" sz="1000" spc="-5" dirty="0" smtClean="0">
                          <a:latin typeface="Arial" pitchFamily="34" charset="0"/>
                          <a:cs typeface="Arial" pitchFamily="34" charset="0"/>
                        </a:rPr>
                        <a:t>Освоение</a:t>
                      </a:r>
                      <a:r>
                        <a:rPr lang="ru-RU" sz="1000" spc="-35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sz="1000" spc="-5" dirty="0" smtClean="0">
                          <a:latin typeface="Arial" pitchFamily="34" charset="0"/>
                          <a:cs typeface="Arial" pitchFamily="34" charset="0"/>
                        </a:rPr>
                        <a:t>средств</a:t>
                      </a:r>
                      <a:endParaRPr lang="ru-RU" sz="1000" dirty="0" smtClean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35" algn="ctr">
                        <a:lnSpc>
                          <a:spcPts val="1050"/>
                        </a:lnSpc>
                        <a:spcBef>
                          <a:spcPts val="105"/>
                        </a:spcBef>
                      </a:pPr>
                      <a:r>
                        <a:rPr lang="ru-RU" sz="1000" spc="-5" dirty="0" smtClean="0">
                          <a:latin typeface="Arial" pitchFamily="34" charset="0"/>
                          <a:cs typeface="Arial" pitchFamily="34" charset="0"/>
                        </a:rPr>
                        <a:t>по состоянию</a:t>
                      </a:r>
                      <a:r>
                        <a:rPr lang="ru-RU" sz="1000" spc="-25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sz="1000" spc="-10" dirty="0" smtClean="0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endParaRPr lang="ru-RU" sz="1000" spc="0" dirty="0" smtClean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35" algn="ctr">
                        <a:lnSpc>
                          <a:spcPts val="1050"/>
                        </a:lnSpc>
                        <a:spcBef>
                          <a:spcPts val="105"/>
                        </a:spcBef>
                      </a:pPr>
                      <a:r>
                        <a:rPr lang="ru-RU" sz="1000" b="0" i="0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01.10. 2020</a:t>
                      </a:r>
                    </a:p>
                    <a:p>
                      <a:pPr marL="72000" algn="ctr">
                        <a:lnSpc>
                          <a:spcPts val="1530"/>
                        </a:lnSpc>
                      </a:pPr>
                      <a:r>
                        <a:rPr lang="ru-RU" sz="1000" b="0" i="0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(тыс. руб./%)</a:t>
                      </a:r>
                      <a:endParaRPr lang="ru-RU" sz="1000" b="0" i="0" u="none" strike="noStrike" cap="none" spc="-5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8110" marR="109220" indent="7620">
                        <a:lnSpc>
                          <a:spcPct val="109000"/>
                        </a:lnSpc>
                      </a:pP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Э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к</a:t>
                      </a:r>
                      <a:r>
                        <a:rPr sz="1000" spc="5" dirty="0">
                          <a:latin typeface="Arial" pitchFamily="34" charset="0"/>
                          <a:cs typeface="Arial" pitchFamily="34" charset="0"/>
                        </a:rPr>
                        <a:t>с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пе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р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иза  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(ПИ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Р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/П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СД),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90805">
                        <a:lnSpc>
                          <a:spcPct val="100000"/>
                        </a:lnSpc>
                        <a:spcBef>
                          <a:spcPts val="95"/>
                        </a:spcBef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дата</a:t>
                      </a:r>
                      <a:r>
                        <a:rPr sz="1000" spc="-2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выхода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190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55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39065" marR="56515" indent="-73660">
                        <a:lnSpc>
                          <a:spcPct val="109000"/>
                        </a:lnSpc>
                      </a:pP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Гот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овно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сть 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СМР</a:t>
                      </a:r>
                      <a:r>
                        <a:rPr sz="1000" spc="-2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(%)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9786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60476">
                <a:tc gridSpan="10">
                  <a:txBody>
                    <a:bodyPr/>
                    <a:lstStyle/>
                    <a:p>
                      <a:pPr marL="2572385" marR="0" lvl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37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1" spc="-5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3. </a:t>
                      </a:r>
                      <a:r>
                        <a:rPr lang="ru-RU" sz="1000" b="1" i="1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«</a:t>
                      </a:r>
                      <a:r>
                        <a:rPr lang="ru-RU" sz="1000" b="1" i="1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Территория 6-ой очереди застройки жилого района, расположенного по адресу: Самарская область, Волжский район, сельское поселение Черноречье. Строительство автомобильных дорог с дождевой канализацией 3 этап</a:t>
                      </a:r>
                      <a:r>
                        <a:rPr lang="ru-RU" sz="1000" b="1" i="1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»</a:t>
                      </a:r>
                    </a:p>
                  </a:txBody>
                  <a:tcPr marL="0" marR="0" marT="469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 dirty="0"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latin typeface="Arial" pitchFamily="34" charset="0"/>
                          <a:cs typeface="Arial" pitchFamily="34" charset="0"/>
                        </a:rPr>
                        <a:t>НП </a:t>
                      </a:r>
                      <a:r>
                        <a:rPr lang="ru-RU" sz="1000" baseline="0" dirty="0" smtClean="0">
                          <a:latin typeface="Arial" pitchFamily="34" charset="0"/>
                          <a:cs typeface="Arial" pitchFamily="34" charset="0"/>
                        </a:rPr>
                        <a:t>«Жильё </a:t>
                      </a:r>
                      <a:r>
                        <a:rPr lang="ru-RU" sz="1000" baseline="0" dirty="0">
                          <a:latin typeface="Arial" pitchFamily="34" charset="0"/>
                          <a:cs typeface="Arial" pitchFamily="34" charset="0"/>
                        </a:rPr>
                        <a:t>и городская среда» </a:t>
                      </a:r>
                      <a:endParaRPr lang="ru-RU"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dirty="0" err="1" smtClean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м.р</a:t>
                      </a:r>
                      <a:r>
                        <a:rPr lang="ru-RU" sz="1000" dirty="0" smtClean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. Волжский</a:t>
                      </a:r>
                      <a:endParaRPr lang="ru-RU" sz="1000" dirty="0" smtClean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12.2020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Строительство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163 312,79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116 052,33</a:t>
                      </a:r>
                      <a:r>
                        <a:rPr lang="ru-RU" sz="1000" baseline="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 / 71,1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b="0" spc="-40" baseline="0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63-1-1-3-0204-17 от 31.10.2017</a:t>
                      </a:r>
                    </a:p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b="0" spc="-40" baseline="0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+mn-ea"/>
                          <a:cs typeface="Arial" pitchFamily="34" charset="0"/>
                        </a:rPr>
                        <a:t>63-1-6822-18 от 15.06.18</a:t>
                      </a:r>
                      <a:endParaRPr lang="ru-RU" sz="900" b="0" spc="-40" baseline="0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b="0" spc="-40" baseline="0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63-1-1-1-2-009147-2018 от 27.12.2018; </a:t>
                      </a:r>
                    </a:p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b="0" spc="-40" baseline="0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63-1-7569-19 от 31.05.2019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100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43077">
                <a:tc gridSpan="10">
                  <a:txBody>
                    <a:bodyPr/>
                    <a:lstStyle/>
                    <a:p>
                      <a:pPr marL="2572385" marR="0" lvl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37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1" spc="-5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4. </a:t>
                      </a:r>
                      <a:r>
                        <a:rPr lang="ru-RU" sz="1000" b="1" i="1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«Территория 5/2 очереди застройки жилого района, расположенного по адресу: Самарская область, Волжский район, сельское поселение </a:t>
                      </a:r>
                      <a:r>
                        <a:rPr lang="ru-RU" sz="1000" b="1" i="1" dirty="0" err="1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Лопатино</a:t>
                      </a:r>
                      <a:r>
                        <a:rPr lang="ru-RU" sz="1000" b="1" i="1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. Строительство автомобильных дорог с дождевой канализацией и локальным очистным сооружением» 2 ЭТАП</a:t>
                      </a:r>
                      <a:endParaRPr lang="ru-RU" sz="1000" b="1" i="1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0" marR="0" marT="469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 dirty="0"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latin typeface="Arial" pitchFamily="34" charset="0"/>
                          <a:cs typeface="Arial" pitchFamily="34" charset="0"/>
                        </a:rPr>
                        <a:t>НП </a:t>
                      </a:r>
                      <a:r>
                        <a:rPr lang="ru-RU" sz="1000" baseline="0" dirty="0" smtClean="0">
                          <a:latin typeface="Arial" pitchFamily="34" charset="0"/>
                          <a:cs typeface="Arial" pitchFamily="34" charset="0"/>
                        </a:rPr>
                        <a:t>«</a:t>
                      </a:r>
                      <a:r>
                        <a:rPr lang="ru-RU" sz="1000" baseline="0" dirty="0">
                          <a:latin typeface="Arial" pitchFamily="34" charset="0"/>
                          <a:cs typeface="Arial" pitchFamily="34" charset="0"/>
                        </a:rPr>
                        <a:t>Жильё и городская среда» </a:t>
                      </a:r>
                      <a:endParaRPr lang="ru-RU"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 err="1" smtClean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м.р</a:t>
                      </a:r>
                      <a:r>
                        <a:rPr lang="ru-RU" sz="1000" dirty="0" smtClean="0">
                          <a:effectLst/>
                          <a:latin typeface="Arial" pitchFamily="34" charset="0"/>
                          <a:ea typeface="Times New Roman"/>
                          <a:cs typeface="Arial" pitchFamily="34" charset="0"/>
                        </a:rPr>
                        <a:t>. Волжский</a:t>
                      </a:r>
                      <a:endParaRPr lang="ru-RU" sz="10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latin typeface="Arial" pitchFamily="34" charset="0"/>
                          <a:cs typeface="Arial" pitchFamily="34" charset="0"/>
                        </a:rPr>
                        <a:t>12.2020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latin typeface="Arial" pitchFamily="34" charset="0"/>
                          <a:cs typeface="Arial" pitchFamily="34" charset="0"/>
                        </a:rPr>
                        <a:t>Строительство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latin typeface="Arial" pitchFamily="34" charset="0"/>
                          <a:cs typeface="Arial" pitchFamily="34" charset="0"/>
                        </a:rPr>
                        <a:t>122 625,59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latin typeface="Arial" pitchFamily="34" charset="0"/>
                          <a:cs typeface="Arial" pitchFamily="34" charset="0"/>
                        </a:rPr>
                        <a:t>90 675,83 / 73,9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dirty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63-1-1-3-008319-2019 от 11.04.2019; </a:t>
                      </a:r>
                      <a:endParaRPr lang="ru-RU" sz="900" dirty="0" smtClean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63-1-7552-19</a:t>
                      </a:r>
                      <a:endParaRPr lang="ru-RU" sz="9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dirty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 от 17.06.2019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latin typeface="Arial" pitchFamily="34" charset="0"/>
                          <a:cs typeface="Arial" pitchFamily="34" charset="0"/>
                        </a:rPr>
                        <a:t>100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t>51</a:t>
            </a:fld>
            <a:endParaRPr spc="-5" dirty="0"/>
          </a:p>
        </p:txBody>
      </p:sp>
      <p:sp>
        <p:nvSpPr>
          <p:cNvPr id="5" name="object 5"/>
          <p:cNvSpPr txBox="1"/>
          <p:nvPr/>
        </p:nvSpPr>
        <p:spPr>
          <a:xfrm>
            <a:off x="1547663" y="750681"/>
            <a:ext cx="6349365" cy="39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09600" marR="5080" indent="-597535" algn="ctr"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3.</a:t>
            </a:r>
            <a:r>
              <a:rPr lang="ru-RU" sz="1200" b="1" dirty="0">
                <a:latin typeface="Arial"/>
                <a:cs typeface="Arial"/>
              </a:rPr>
              <a:t>2</a:t>
            </a:r>
            <a:r>
              <a:rPr sz="1200" b="1" dirty="0">
                <a:latin typeface="Arial"/>
                <a:cs typeface="Arial"/>
              </a:rPr>
              <a:t>. </a:t>
            </a:r>
            <a:r>
              <a:rPr lang="ru-RU" sz="1200" b="1" spc="-5" dirty="0">
                <a:latin typeface="Arial"/>
                <a:cs typeface="Arial"/>
              </a:rPr>
              <a:t>СТРОИТЕЛЬСТВО </a:t>
            </a:r>
            <a:r>
              <a:rPr lang="ru-RU" sz="1200" b="1" dirty="0">
                <a:latin typeface="Arial"/>
                <a:cs typeface="Arial"/>
              </a:rPr>
              <a:t>И </a:t>
            </a:r>
            <a:r>
              <a:rPr lang="ru-RU" sz="1200" b="1" spc="-5" dirty="0">
                <a:latin typeface="Arial"/>
                <a:cs typeface="Arial"/>
              </a:rPr>
              <a:t>РЕКОНСТРУКЦИЯ ОБЪЕКТОВ </a:t>
            </a:r>
            <a:r>
              <a:rPr lang="ru-RU" sz="1200" b="1" spc="-10" dirty="0">
                <a:latin typeface="Arial"/>
                <a:cs typeface="Arial"/>
              </a:rPr>
              <a:t>ИНФРАСТРУКТУРЫ  </a:t>
            </a:r>
          </a:p>
          <a:p>
            <a:pPr marL="609600" marR="5080" indent="-597535" algn="ctr">
              <a:spcBef>
                <a:spcPts val="100"/>
              </a:spcBef>
            </a:pPr>
            <a:r>
              <a:rPr lang="ru-RU" sz="1200" b="1" spc="-10" dirty="0">
                <a:latin typeface="Arial"/>
                <a:cs typeface="Arial"/>
              </a:rPr>
              <a:t>      </a:t>
            </a:r>
            <a:r>
              <a:rPr lang="ru-RU" sz="1200" b="1" dirty="0">
                <a:latin typeface="Arial"/>
                <a:cs typeface="Arial"/>
              </a:rPr>
              <a:t>В 2020 ГОДУ</a:t>
            </a:r>
            <a:r>
              <a:rPr lang="ru-RU" sz="1200" b="1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lang="ru-RU" sz="1200" b="1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НА </a:t>
            </a:r>
            <a:r>
              <a:rPr lang="ru-RU" sz="1200" b="1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ТЕРРИТОРИИ </a:t>
            </a:r>
            <a:r>
              <a:rPr lang="ru-RU" sz="1200" b="1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МУНИЦИПАЛЬНОГО РАЙОНА  </a:t>
            </a:r>
            <a:r>
              <a:rPr lang="ru-RU" sz="1200" b="1" spc="-1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ВОЛЖСКИЙ</a:t>
            </a:r>
            <a:endParaRPr sz="1400" dirty="0">
              <a:latin typeface="Arial"/>
              <a:cs typeface="Arial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1828800" y="123111"/>
            <a:ext cx="5931535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" algn="ctr">
              <a:lnSpc>
                <a:spcPct val="100000"/>
              </a:lnSpc>
              <a:spcBef>
                <a:spcPts val="95"/>
              </a:spcBef>
            </a:pPr>
            <a:r>
              <a:rPr lang="ru-RU" spc="-10" dirty="0"/>
              <a:t>ВВОД </a:t>
            </a:r>
            <a:r>
              <a:rPr lang="ru-RU" spc="-5" dirty="0"/>
              <a:t>ОБЪЕКТОВ</a:t>
            </a:r>
            <a:r>
              <a:rPr lang="ru-RU" spc="30" dirty="0"/>
              <a:t> </a:t>
            </a:r>
            <a:r>
              <a:rPr lang="ru-RU" spc="-10" dirty="0"/>
              <a:t>ИНФРАСТРУКТУРЫ</a:t>
            </a:r>
            <a:br>
              <a:rPr lang="ru-RU" spc="-10" dirty="0"/>
            </a:br>
            <a:r>
              <a:rPr lang="ru-RU" spc="-10" dirty="0"/>
              <a:t>НА</a:t>
            </a:r>
            <a:r>
              <a:rPr lang="ru-RU" spc="5" dirty="0"/>
              <a:t> </a:t>
            </a:r>
            <a:r>
              <a:rPr lang="ru-RU" spc="-5" dirty="0"/>
              <a:t>ТЕРРИТОРИИ</a:t>
            </a:r>
            <a:r>
              <a:rPr lang="ru-RU" spc="15" dirty="0"/>
              <a:t> </a:t>
            </a:r>
            <a:r>
              <a:rPr lang="ru-RU" spc="-10" dirty="0" err="1" smtClean="0"/>
              <a:t>м.р</a:t>
            </a:r>
            <a:r>
              <a:rPr lang="ru-RU" spc="-10" dirty="0" smtClean="0"/>
              <a:t>. </a:t>
            </a:r>
            <a:r>
              <a:rPr lang="ru-RU" spc="-5" dirty="0" smtClean="0"/>
              <a:t>ВОЛЖСКИЙ </a:t>
            </a:r>
            <a:r>
              <a:rPr lang="ru-RU" spc="-10" dirty="0"/>
              <a:t>САМАРСКОЙ ОБЛАСТИ</a:t>
            </a:r>
            <a:endParaRPr spc="-15" dirty="0"/>
          </a:p>
        </p:txBody>
      </p:sp>
      <p:sp>
        <p:nvSpPr>
          <p:cNvPr id="8" name="object 690"/>
          <p:cNvSpPr txBox="1"/>
          <p:nvPr/>
        </p:nvSpPr>
        <p:spPr>
          <a:xfrm>
            <a:off x="179512" y="5856378"/>
            <a:ext cx="8712968" cy="59695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88265" rIns="0" bIns="0" rtlCol="0">
            <a:spAutoFit/>
          </a:bodyPr>
          <a:lstStyle/>
          <a:p>
            <a:r>
              <a:rPr lang="ru-RU" sz="1100" b="1" u="sng" spc="-5" dirty="0" smtClean="0">
                <a:latin typeface="Arial"/>
                <a:cs typeface="Arial"/>
              </a:rPr>
              <a:t>Ответственный исполнитель:</a:t>
            </a:r>
          </a:p>
          <a:p>
            <a:r>
              <a:rPr lang="ru-RU" sz="1100" spc="-5" dirty="0" smtClean="0">
                <a:latin typeface="Arial"/>
                <a:cs typeface="Arial"/>
              </a:rPr>
              <a:t>Назаров </a:t>
            </a:r>
            <a:r>
              <a:rPr lang="ru-RU" sz="1100" spc="-5" dirty="0">
                <a:latin typeface="Arial"/>
                <a:cs typeface="Arial"/>
              </a:rPr>
              <a:t>Сергей </a:t>
            </a:r>
            <a:r>
              <a:rPr lang="ru-RU" sz="1100" spc="-5" dirty="0" smtClean="0">
                <a:latin typeface="Arial"/>
                <a:cs typeface="Arial"/>
              </a:rPr>
              <a:t>Александрович - начальник </a:t>
            </a:r>
            <a:r>
              <a:rPr lang="ru-RU" sz="1100" spc="-5" dirty="0">
                <a:latin typeface="Arial"/>
                <a:cs typeface="Arial"/>
              </a:rPr>
              <a:t>отдела градостроительства и капитального </a:t>
            </a:r>
            <a:r>
              <a:rPr lang="ru-RU" sz="1100" spc="-5" dirty="0" smtClean="0">
                <a:latin typeface="Arial"/>
                <a:cs typeface="Arial"/>
              </a:rPr>
              <a:t>ремонта </a:t>
            </a:r>
            <a:r>
              <a:rPr lang="ru-RU" sz="1100" spc="-5" dirty="0">
                <a:latin typeface="Arial"/>
                <a:cs typeface="Arial"/>
              </a:rPr>
              <a:t>МБУ «УГЖКХ» Волжского района </a:t>
            </a:r>
            <a:r>
              <a:rPr lang="ru-RU" sz="1100" spc="-5" dirty="0" smtClean="0">
                <a:latin typeface="Arial"/>
                <a:cs typeface="Arial"/>
              </a:rPr>
              <a:t>тел</a:t>
            </a:r>
            <a:r>
              <a:rPr lang="ru-RU" sz="1100" spc="-5" dirty="0">
                <a:latin typeface="Arial"/>
                <a:cs typeface="Arial"/>
              </a:rPr>
              <a:t>. </a:t>
            </a:r>
            <a:r>
              <a:rPr lang="ru-RU" sz="1100" spc="-5" dirty="0" smtClean="0">
                <a:latin typeface="Arial"/>
                <a:cs typeface="Arial"/>
              </a:rPr>
              <a:t>260-33-24</a:t>
            </a:r>
            <a:r>
              <a:rPr lang="ru-RU" sz="1100" b="1" spc="-5" dirty="0" smtClean="0">
                <a:latin typeface="Arial"/>
                <a:cs typeface="Arial"/>
              </a:rPr>
              <a:t>, </a:t>
            </a:r>
            <a:r>
              <a:rPr lang="en-US" sz="1100" dirty="0" smtClean="0">
                <a:latin typeface="Arial"/>
                <a:cs typeface="Arial"/>
              </a:rPr>
              <a:t>ugzhkh@yandex.ru</a:t>
            </a:r>
            <a:endParaRPr lang="en-US" sz="1100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021512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66177627"/>
              </p:ext>
            </p:extLst>
          </p:nvPr>
        </p:nvGraphicFramePr>
        <p:xfrm>
          <a:off x="101154" y="1447800"/>
          <a:ext cx="8927459" cy="480694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865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04330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918845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85089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792479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105663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858520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1122679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924559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792479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</a:tblGrid>
              <a:tr h="78409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205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504190" marR="220345" indent="-276225">
                        <a:lnSpc>
                          <a:spcPct val="70600"/>
                        </a:lnSpc>
                        <a:spcBef>
                          <a:spcPts val="5"/>
                        </a:spcBef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м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енован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е  НП</a:t>
                      </a:r>
                      <a:r>
                        <a:rPr sz="1400" dirty="0" smtClean="0">
                          <a:latin typeface="Arial" pitchFamily="34" charset="0"/>
                          <a:cs typeface="Arial" pitchFamily="34" charset="0"/>
                        </a:rPr>
                        <a:t>**</a:t>
                      </a:r>
                      <a:endParaRPr sz="1400" dirty="0">
                        <a:solidFill>
                          <a:srgbClr val="FF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190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80010" marR="57150" indent="-15240">
                        <a:lnSpc>
                          <a:spcPts val="1010"/>
                        </a:lnSpc>
                        <a:spcBef>
                          <a:spcPts val="950"/>
                        </a:spcBef>
                      </a:pP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Отве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т</a:t>
                      </a:r>
                      <a:r>
                        <a:rPr sz="1000" spc="5" dirty="0">
                          <a:latin typeface="Arial" pitchFamily="34" charset="0"/>
                          <a:cs typeface="Arial" pitchFamily="34" charset="0"/>
                        </a:rPr>
                        <a:t>с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твенный 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за</a:t>
                      </a:r>
                      <a:r>
                        <a:rPr sz="1000" spc="-5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реализацию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45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1760" marR="103505" indent="203835">
                        <a:lnSpc>
                          <a:spcPct val="115199"/>
                        </a:lnSpc>
                        <a:spcBef>
                          <a:spcPts val="5"/>
                        </a:spcBef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Срок 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реа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л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иза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ц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87630">
                        <a:lnSpc>
                          <a:spcPct val="100000"/>
                        </a:lnSpc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Ввод,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 мм.гг.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75"/>
                        </a:lnSpc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Вид</a:t>
                      </a:r>
                      <a:r>
                        <a:rPr sz="1000" spc="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работ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0960" marR="51435" algn="ctr">
                        <a:lnSpc>
                          <a:spcPct val="108000"/>
                        </a:lnSpc>
                        <a:spcBef>
                          <a:spcPts val="10"/>
                        </a:spcBef>
                      </a:pP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(</a:t>
                      </a:r>
                      <a:r>
                        <a:rPr sz="1000" spc="5" dirty="0">
                          <a:latin typeface="Arial" pitchFamily="34" charset="0"/>
                          <a:cs typeface="Arial" pitchFamily="34" charset="0"/>
                        </a:rPr>
                        <a:t>с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тр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ои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те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л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ьство/ 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реконструкция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4135" marR="57150" indent="635" algn="ctr">
                        <a:lnSpc>
                          <a:spcPts val="1310"/>
                        </a:lnSpc>
                        <a:spcBef>
                          <a:spcPts val="50"/>
                        </a:spcBef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/капитальный  ре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м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онт/ремонт)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61290" marR="97790" indent="-53975">
                        <a:lnSpc>
                          <a:spcPct val="108500"/>
                        </a:lnSpc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Бюджет </a:t>
                      </a:r>
                      <a:r>
                        <a:rPr sz="1000" spc="-5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20</a:t>
                      </a:r>
                      <a:r>
                        <a:rPr lang="ru-RU" sz="1000" spc="-10" dirty="0">
                          <a:latin typeface="Arial" pitchFamily="34" charset="0"/>
                          <a:cs typeface="Arial" pitchFamily="34" charset="0"/>
                        </a:rPr>
                        <a:t>20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 год,  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тыс.</a:t>
                      </a:r>
                      <a:r>
                        <a:rPr sz="1000" spc="-4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руб.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25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lang="ru-RU" sz="1000" spc="-5" dirty="0" smtClean="0">
                          <a:latin typeface="Arial" pitchFamily="34" charset="0"/>
                          <a:cs typeface="Arial" pitchFamily="34" charset="0"/>
                        </a:rPr>
                        <a:t>Освоение</a:t>
                      </a:r>
                      <a:r>
                        <a:rPr lang="ru-RU" sz="1000" spc="-35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sz="1000" spc="-5" dirty="0" smtClean="0">
                          <a:latin typeface="Arial" pitchFamily="34" charset="0"/>
                          <a:cs typeface="Arial" pitchFamily="34" charset="0"/>
                        </a:rPr>
                        <a:t>средств</a:t>
                      </a:r>
                      <a:endParaRPr lang="ru-RU" sz="1000" dirty="0" smtClean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35" algn="ctr">
                        <a:lnSpc>
                          <a:spcPts val="1050"/>
                        </a:lnSpc>
                        <a:spcBef>
                          <a:spcPts val="105"/>
                        </a:spcBef>
                      </a:pPr>
                      <a:r>
                        <a:rPr lang="ru-RU" sz="1000" spc="-5" dirty="0" smtClean="0">
                          <a:latin typeface="Arial" pitchFamily="34" charset="0"/>
                          <a:cs typeface="Arial" pitchFamily="34" charset="0"/>
                        </a:rPr>
                        <a:t>по состоянию</a:t>
                      </a:r>
                      <a:r>
                        <a:rPr lang="ru-RU" sz="1000" spc="-25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sz="1000" spc="-10" dirty="0" smtClean="0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endParaRPr lang="ru-RU" sz="1000" spc="0" dirty="0" smtClean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35" algn="ctr">
                        <a:lnSpc>
                          <a:spcPts val="1050"/>
                        </a:lnSpc>
                        <a:spcBef>
                          <a:spcPts val="105"/>
                        </a:spcBef>
                      </a:pPr>
                      <a:r>
                        <a:rPr lang="ru-RU" sz="1000" b="0" i="0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01.10. 2020</a:t>
                      </a:r>
                    </a:p>
                    <a:p>
                      <a:pPr marL="72000" algn="ctr">
                        <a:lnSpc>
                          <a:spcPts val="1530"/>
                        </a:lnSpc>
                      </a:pPr>
                      <a:r>
                        <a:rPr lang="ru-RU" sz="1000" b="0" i="0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(тыс. руб./%)</a:t>
                      </a:r>
                      <a:endParaRPr lang="ru-RU" sz="1000" b="0" i="0" u="none" strike="noStrike" cap="none" spc="-5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8110" marR="109220" indent="7620">
                        <a:lnSpc>
                          <a:spcPct val="109000"/>
                        </a:lnSpc>
                      </a:pP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Э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к</a:t>
                      </a:r>
                      <a:r>
                        <a:rPr sz="1000" spc="5" dirty="0">
                          <a:latin typeface="Arial" pitchFamily="34" charset="0"/>
                          <a:cs typeface="Arial" pitchFamily="34" charset="0"/>
                        </a:rPr>
                        <a:t>с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пе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р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иза  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(ПИ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Р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/П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СД),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90805">
                        <a:lnSpc>
                          <a:spcPct val="100000"/>
                        </a:lnSpc>
                        <a:spcBef>
                          <a:spcPts val="95"/>
                        </a:spcBef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дата</a:t>
                      </a:r>
                      <a:r>
                        <a:rPr sz="1000" spc="-2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выхода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190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55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39065" marR="56515" indent="-73660">
                        <a:lnSpc>
                          <a:spcPct val="109000"/>
                        </a:lnSpc>
                      </a:pP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Гот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овно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сть 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СМР</a:t>
                      </a:r>
                      <a:r>
                        <a:rPr sz="1000" spc="-2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(%)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9786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60476">
                <a:tc gridSpan="10">
                  <a:txBody>
                    <a:bodyPr/>
                    <a:lstStyle/>
                    <a:p>
                      <a:pPr marL="2572385" marR="0" lvl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37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1" spc="-5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5. </a:t>
                      </a:r>
                      <a:r>
                        <a:rPr lang="ru-RU" sz="1000" b="1" i="1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«Территория 7 очереди застройки жилого района, расположенного по адресу: Самарская область, Волжский район, сельское поселение </a:t>
                      </a:r>
                      <a:r>
                        <a:rPr lang="ru-RU" sz="1000" b="1" i="1" dirty="0" err="1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Лопатино</a:t>
                      </a:r>
                      <a:r>
                        <a:rPr lang="ru-RU" sz="1000" b="1" i="1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. Строительство автомобильных дорог с дождевой канализацией и локальным очистным сооружением» 1 ЭТАП»</a:t>
                      </a:r>
                      <a:endParaRPr lang="ru-RU" sz="1000" i="1" dirty="0" smtClean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469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 dirty="0"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75260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latin typeface="Arial" pitchFamily="34" charset="0"/>
                          <a:cs typeface="Arial" pitchFamily="34" charset="0"/>
                        </a:rPr>
                        <a:t>НП </a:t>
                      </a:r>
                      <a:r>
                        <a:rPr lang="ru-RU" sz="1000" baseline="0" dirty="0" smtClean="0">
                          <a:latin typeface="Arial" pitchFamily="34" charset="0"/>
                          <a:cs typeface="Arial" pitchFamily="34" charset="0"/>
                        </a:rPr>
                        <a:t>«</a:t>
                      </a:r>
                      <a:r>
                        <a:rPr lang="ru-RU" sz="1000" baseline="0" dirty="0">
                          <a:latin typeface="Arial" pitchFamily="34" charset="0"/>
                          <a:cs typeface="Arial" pitchFamily="34" charset="0"/>
                        </a:rPr>
                        <a:t>Жильё и городская среда» </a:t>
                      </a:r>
                      <a:endParaRPr lang="ru-RU"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err="1" smtClean="0">
                          <a:latin typeface="Arial" pitchFamily="34" charset="0"/>
                          <a:cs typeface="Arial" pitchFamily="34" charset="0"/>
                        </a:rPr>
                        <a:t>м.р.Волжский</a:t>
                      </a:r>
                      <a:endParaRPr lang="ru-RU"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12.2020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Строительство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227 370,96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146 141,92 / 64,3</a:t>
                      </a:r>
                      <a:endParaRPr lang="ru-RU" sz="1000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63-1-1-1-2-009147-2018 от 27.12.2018</a:t>
                      </a:r>
                      <a:r>
                        <a:rPr lang="ru-RU" sz="9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;</a:t>
                      </a:r>
                    </a:p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63-1-7569-19</a:t>
                      </a:r>
                      <a:endParaRPr lang="ru-RU" sz="900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 от 31.05.2019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100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75260">
                <a:tc gridSpan="10">
                  <a:txBody>
                    <a:bodyPr/>
                    <a:lstStyle/>
                    <a:p>
                      <a:pPr marL="2572385" marR="0" lvl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37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1" spc="-5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6. </a:t>
                      </a:r>
                      <a:r>
                        <a:rPr lang="ru-RU" sz="1000" b="1" i="1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«Территория 5/2 очереди застройки жилого района, расположенного по адресу: Самарская область, Волжский район, сельское поселение </a:t>
                      </a:r>
                      <a:r>
                        <a:rPr lang="ru-RU" sz="1000" b="1" i="1" dirty="0" err="1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Лопатино</a:t>
                      </a:r>
                      <a:r>
                        <a:rPr lang="ru-RU" sz="1000" b="1" i="1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. Строительство автомобильных дорог с дождевой канализацией и локальным очистным сооружением» 1 ЭТАП</a:t>
                      </a:r>
                      <a:endParaRPr lang="ru-RU" sz="1000" b="1" i="1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Calibri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0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75260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latin typeface="Arial" pitchFamily="34" charset="0"/>
                          <a:cs typeface="Arial" pitchFamily="34" charset="0"/>
                        </a:rPr>
                        <a:t>НП </a:t>
                      </a:r>
                      <a:r>
                        <a:rPr lang="ru-RU" sz="1000" baseline="0" dirty="0" smtClean="0">
                          <a:latin typeface="Arial" pitchFamily="34" charset="0"/>
                          <a:cs typeface="Arial" pitchFamily="34" charset="0"/>
                        </a:rPr>
                        <a:t>«Жильё и городская среда» </a:t>
                      </a:r>
                      <a:endParaRPr lang="ru-RU"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err="1" smtClean="0">
                          <a:latin typeface="Arial" pitchFamily="34" charset="0"/>
                          <a:cs typeface="Arial" pitchFamily="34" charset="0"/>
                        </a:rPr>
                        <a:t>м.р.Волжский</a:t>
                      </a:r>
                      <a:endParaRPr lang="ru-RU"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latin typeface="Arial" pitchFamily="34" charset="0"/>
                          <a:cs typeface="Arial" pitchFamily="34" charset="0"/>
                        </a:rPr>
                        <a:t>2018-2020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latin typeface="Arial" pitchFamily="34" charset="0"/>
                          <a:cs typeface="Arial" pitchFamily="34" charset="0"/>
                        </a:rPr>
                        <a:t>03.2020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latin typeface="Arial" pitchFamily="34" charset="0"/>
                          <a:cs typeface="Arial" pitchFamily="34" charset="0"/>
                        </a:rPr>
                        <a:t>Строительство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31 125,36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31 125,36 </a:t>
                      </a:r>
                      <a:r>
                        <a:rPr lang="ru-RU" sz="1000" dirty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/ </a:t>
                      </a:r>
                      <a:r>
                        <a:rPr lang="ru-RU" sz="10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100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dirty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63-1-1-3-008319-2019 от 11.04.2019</a:t>
                      </a:r>
                      <a:r>
                        <a:rPr lang="ru-RU" sz="9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;</a:t>
                      </a:r>
                    </a:p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 </a:t>
                      </a:r>
                      <a:r>
                        <a:rPr lang="ru-RU" sz="900" dirty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63-1-7552-19</a:t>
                      </a:r>
                    </a:p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dirty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 от 17.06.2019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latin typeface="Arial" pitchFamily="34" charset="0"/>
                          <a:cs typeface="Arial" pitchFamily="34" charset="0"/>
                        </a:rPr>
                        <a:t>100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75260">
                <a:tc gridSpan="10">
                  <a:txBody>
                    <a:bodyPr/>
                    <a:lstStyle/>
                    <a:p>
                      <a:pPr marL="2572385" marR="0" lvl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37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1" spc="-5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7. </a:t>
                      </a:r>
                      <a:r>
                        <a:rPr lang="ru-RU" sz="1000" b="1" i="1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Территория 7 очереди застройки жилого района, расположенного по адресу: Самарская область, Волжский район, сельское поселение </a:t>
                      </a:r>
                      <a:r>
                        <a:rPr lang="ru-RU" sz="1000" b="1" i="1" u="none" strike="noStrike" cap="none" spc="-5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Лопатино</a:t>
                      </a:r>
                      <a:r>
                        <a:rPr lang="ru-RU" sz="1000" b="1" i="1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. Строительство автомобильных дорог с дождевой канализацией и локальным очистным сооружением» 2 ЭТАП»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9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9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7526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Вне </a:t>
                      </a:r>
                      <a:r>
                        <a:rPr lang="ru-RU"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НП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err="1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м.р.Волжский</a:t>
                      </a:r>
                      <a:endParaRPr lang="ru-RU"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2020-2021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12.2021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Строительство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340 549,48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151 106,29 / 44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63-1-1-3-008319-2019 от 11.04.2019; </a:t>
                      </a:r>
                      <a:endParaRPr lang="ru-RU" sz="900" dirty="0" smtClean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63-1-8612-19</a:t>
                      </a:r>
                      <a:endParaRPr lang="ru-RU" sz="900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 от 27.12.2019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60</a:t>
                      </a:r>
                      <a:endParaRPr sz="9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</a:tbl>
          </a:graphicData>
        </a:graphic>
      </p:graphicFrame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t>52</a:t>
            </a:fld>
            <a:endParaRPr spc="-5" dirty="0"/>
          </a:p>
        </p:txBody>
      </p:sp>
      <p:sp>
        <p:nvSpPr>
          <p:cNvPr id="5" name="object 5"/>
          <p:cNvSpPr txBox="1"/>
          <p:nvPr/>
        </p:nvSpPr>
        <p:spPr>
          <a:xfrm>
            <a:off x="1219200" y="845058"/>
            <a:ext cx="6425565" cy="39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09600" marR="5080" indent="-597535"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3.</a:t>
            </a:r>
            <a:r>
              <a:rPr lang="ru-RU" sz="1200" b="1" dirty="0">
                <a:latin typeface="Arial"/>
                <a:cs typeface="Arial"/>
              </a:rPr>
              <a:t>2</a:t>
            </a:r>
            <a:r>
              <a:rPr sz="1200" b="1" dirty="0">
                <a:latin typeface="Arial"/>
                <a:cs typeface="Arial"/>
              </a:rPr>
              <a:t>. </a:t>
            </a:r>
            <a:r>
              <a:rPr lang="ru-RU" sz="1200" b="1" spc="-5" dirty="0">
                <a:latin typeface="Arial"/>
                <a:cs typeface="Arial"/>
              </a:rPr>
              <a:t>СТРОИТЕЛЬСТВО </a:t>
            </a:r>
            <a:r>
              <a:rPr lang="ru-RU" sz="1200" b="1" dirty="0">
                <a:latin typeface="Arial"/>
                <a:cs typeface="Arial"/>
              </a:rPr>
              <a:t>И </a:t>
            </a:r>
            <a:r>
              <a:rPr lang="ru-RU" sz="1200" b="1" spc="-5" dirty="0">
                <a:latin typeface="Arial"/>
                <a:cs typeface="Arial"/>
              </a:rPr>
              <a:t>РЕКОНСТРУКЦИЯ ОБЪЕКТОВ </a:t>
            </a:r>
            <a:r>
              <a:rPr lang="ru-RU" sz="1200" b="1" spc="-10" dirty="0">
                <a:latin typeface="Arial"/>
                <a:cs typeface="Arial"/>
              </a:rPr>
              <a:t>ИНФРАСТРУКТУРЫ  </a:t>
            </a:r>
          </a:p>
          <a:p>
            <a:pPr marL="609600" marR="5080" indent="-597535">
              <a:spcBef>
                <a:spcPts val="100"/>
              </a:spcBef>
            </a:pPr>
            <a:r>
              <a:rPr lang="ru-RU" sz="1200" b="1" spc="-10" dirty="0">
                <a:latin typeface="Arial"/>
                <a:cs typeface="Arial"/>
              </a:rPr>
              <a:t>      </a:t>
            </a:r>
            <a:r>
              <a:rPr lang="ru-RU" sz="1200" b="1" dirty="0">
                <a:latin typeface="Arial"/>
                <a:cs typeface="Arial"/>
              </a:rPr>
              <a:t>В 2020 ГОДУ</a:t>
            </a:r>
            <a:r>
              <a:rPr lang="ru-RU" sz="1200" b="1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lang="ru-RU" sz="1200" b="1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НА </a:t>
            </a:r>
            <a:r>
              <a:rPr lang="ru-RU" sz="1200" b="1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ТЕРРИТОРИИ </a:t>
            </a:r>
            <a:r>
              <a:rPr lang="ru-RU" sz="1200" b="1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МУНИЦИПАЛЬНОГО РАЙОНА  </a:t>
            </a:r>
            <a:r>
              <a:rPr lang="ru-RU" sz="1200" b="1" spc="-1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ВОЛЖСКИЙ</a:t>
            </a:r>
            <a:endParaRPr lang="ru-RU" sz="1400" dirty="0">
              <a:latin typeface="Arial"/>
              <a:cs typeface="Arial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1600200" y="123111"/>
            <a:ext cx="5931535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" algn="ctr">
              <a:lnSpc>
                <a:spcPct val="100000"/>
              </a:lnSpc>
              <a:spcBef>
                <a:spcPts val="95"/>
              </a:spcBef>
            </a:pPr>
            <a:r>
              <a:rPr lang="ru-RU" spc="-10" dirty="0"/>
              <a:t>ВВОД </a:t>
            </a:r>
            <a:r>
              <a:rPr lang="ru-RU" spc="-5" dirty="0"/>
              <a:t>ОБЪЕКТОВ</a:t>
            </a:r>
            <a:r>
              <a:rPr lang="ru-RU" spc="30" dirty="0"/>
              <a:t> </a:t>
            </a:r>
            <a:r>
              <a:rPr lang="ru-RU" spc="-10" dirty="0"/>
              <a:t>ИНФРАСТРУКТУРЫ</a:t>
            </a:r>
            <a:br>
              <a:rPr lang="ru-RU" spc="-10" dirty="0"/>
            </a:br>
            <a:r>
              <a:rPr lang="ru-RU" spc="-10" dirty="0"/>
              <a:t>НА</a:t>
            </a:r>
            <a:r>
              <a:rPr lang="ru-RU" spc="5" dirty="0"/>
              <a:t> </a:t>
            </a:r>
            <a:r>
              <a:rPr lang="ru-RU" spc="-5" dirty="0"/>
              <a:t>ТЕРРИТОРИИ</a:t>
            </a:r>
            <a:r>
              <a:rPr lang="ru-RU" spc="15" dirty="0"/>
              <a:t> </a:t>
            </a:r>
            <a:r>
              <a:rPr lang="ru-RU" spc="-10" dirty="0" err="1" smtClean="0"/>
              <a:t>м.р.</a:t>
            </a:r>
            <a:r>
              <a:rPr lang="ru-RU" spc="-5" dirty="0" err="1" smtClean="0"/>
              <a:t>ВОЛЖСКИЙ</a:t>
            </a:r>
            <a:r>
              <a:rPr lang="ru-RU" spc="-5" dirty="0" smtClean="0"/>
              <a:t> </a:t>
            </a:r>
            <a:r>
              <a:rPr lang="ru-RU" spc="-10" dirty="0"/>
              <a:t>САМАРСКОЙ ОБЛАСТИ</a:t>
            </a:r>
            <a:endParaRPr spc="-15" dirty="0"/>
          </a:p>
        </p:txBody>
      </p:sp>
      <p:sp>
        <p:nvSpPr>
          <p:cNvPr id="8" name="object 690"/>
          <p:cNvSpPr txBox="1"/>
          <p:nvPr/>
        </p:nvSpPr>
        <p:spPr>
          <a:xfrm>
            <a:off x="177767" y="6261042"/>
            <a:ext cx="8712968" cy="59695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88265" rIns="0" bIns="0" rtlCol="0">
            <a:spAutoFit/>
          </a:bodyPr>
          <a:lstStyle/>
          <a:p>
            <a:r>
              <a:rPr lang="ru-RU" sz="1100" b="1" u="sng" spc="-5" dirty="0" smtClean="0">
                <a:latin typeface="Arial"/>
                <a:cs typeface="Arial"/>
              </a:rPr>
              <a:t>Ответственный исполнитель:</a:t>
            </a:r>
          </a:p>
          <a:p>
            <a:r>
              <a:rPr lang="ru-RU" sz="1100" spc="-5" dirty="0" smtClean="0">
                <a:latin typeface="Arial"/>
                <a:cs typeface="Arial"/>
              </a:rPr>
              <a:t>Назаров </a:t>
            </a:r>
            <a:r>
              <a:rPr lang="ru-RU" sz="1100" spc="-5" dirty="0">
                <a:latin typeface="Arial"/>
                <a:cs typeface="Arial"/>
              </a:rPr>
              <a:t>Сергей </a:t>
            </a:r>
            <a:r>
              <a:rPr lang="ru-RU" sz="1100" spc="-5" dirty="0" smtClean="0">
                <a:latin typeface="Arial"/>
                <a:cs typeface="Arial"/>
              </a:rPr>
              <a:t>Александрович - начальник </a:t>
            </a:r>
            <a:r>
              <a:rPr lang="ru-RU" sz="1100" spc="-5" dirty="0">
                <a:latin typeface="Arial"/>
                <a:cs typeface="Arial"/>
              </a:rPr>
              <a:t>отдела градостроительства и капитального </a:t>
            </a:r>
            <a:r>
              <a:rPr lang="ru-RU" sz="1100" spc="-5" dirty="0" smtClean="0">
                <a:latin typeface="Arial"/>
                <a:cs typeface="Arial"/>
              </a:rPr>
              <a:t>ремонта </a:t>
            </a:r>
            <a:r>
              <a:rPr lang="ru-RU" sz="1100" spc="-5" dirty="0">
                <a:latin typeface="Arial"/>
                <a:cs typeface="Arial"/>
              </a:rPr>
              <a:t>МБУ «УГЖКХ» Волжского района </a:t>
            </a:r>
            <a:r>
              <a:rPr lang="ru-RU" sz="1100" spc="-5" dirty="0" smtClean="0">
                <a:latin typeface="Arial"/>
                <a:cs typeface="Arial"/>
              </a:rPr>
              <a:t>тел</a:t>
            </a:r>
            <a:r>
              <a:rPr lang="ru-RU" sz="1100" spc="-5" dirty="0">
                <a:latin typeface="Arial"/>
                <a:cs typeface="Arial"/>
              </a:rPr>
              <a:t>. </a:t>
            </a:r>
            <a:r>
              <a:rPr lang="ru-RU" sz="1100" spc="-5" dirty="0" smtClean="0">
                <a:latin typeface="Arial"/>
                <a:cs typeface="Arial"/>
              </a:rPr>
              <a:t>260-33-24</a:t>
            </a:r>
            <a:r>
              <a:rPr lang="ru-RU" sz="1100" b="1" spc="-5" dirty="0" smtClean="0">
                <a:latin typeface="Arial"/>
                <a:cs typeface="Arial"/>
              </a:rPr>
              <a:t>, </a:t>
            </a:r>
            <a:r>
              <a:rPr lang="en-US" sz="1100" dirty="0" smtClean="0">
                <a:latin typeface="Arial"/>
                <a:cs typeface="Arial"/>
              </a:rPr>
              <a:t>ugzhkh@yandex.ru</a:t>
            </a:r>
            <a:endParaRPr lang="en-US" sz="1100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090136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05749799"/>
              </p:ext>
            </p:extLst>
          </p:nvPr>
        </p:nvGraphicFramePr>
        <p:xfrm>
          <a:off x="79779" y="1258679"/>
          <a:ext cx="8927459" cy="243874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865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04330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918845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85089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792479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105663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858520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1122679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924559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792479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</a:tblGrid>
              <a:tr h="78409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205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504190" marR="220345" indent="-276225">
                        <a:lnSpc>
                          <a:spcPct val="70600"/>
                        </a:lnSpc>
                        <a:spcBef>
                          <a:spcPts val="5"/>
                        </a:spcBef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м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енован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е  НП</a:t>
                      </a:r>
                      <a:r>
                        <a:rPr sz="1400" dirty="0">
                          <a:latin typeface="Arial" pitchFamily="34" charset="0"/>
                          <a:cs typeface="Arial" pitchFamily="34" charset="0"/>
                        </a:rPr>
                        <a:t>**</a:t>
                      </a:r>
                    </a:p>
                  </a:txBody>
                  <a:tcPr marL="0" marR="0" marT="190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80010" marR="57150" indent="-15240">
                        <a:lnSpc>
                          <a:spcPts val="1010"/>
                        </a:lnSpc>
                        <a:spcBef>
                          <a:spcPts val="950"/>
                        </a:spcBef>
                      </a:pP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Отве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т</a:t>
                      </a:r>
                      <a:r>
                        <a:rPr sz="1000" spc="5" dirty="0">
                          <a:latin typeface="Arial" pitchFamily="34" charset="0"/>
                          <a:cs typeface="Arial" pitchFamily="34" charset="0"/>
                        </a:rPr>
                        <a:t>с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твенный 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за</a:t>
                      </a:r>
                      <a:r>
                        <a:rPr sz="1000" spc="-5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реализацию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45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1760" marR="103505" indent="203835">
                        <a:lnSpc>
                          <a:spcPct val="115199"/>
                        </a:lnSpc>
                        <a:spcBef>
                          <a:spcPts val="5"/>
                        </a:spcBef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Срок 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реа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л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иза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ц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87630">
                        <a:lnSpc>
                          <a:spcPct val="100000"/>
                        </a:lnSpc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Ввод,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 мм.гг.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75"/>
                        </a:lnSpc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Вид</a:t>
                      </a:r>
                      <a:r>
                        <a:rPr sz="1000" spc="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работ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0960" marR="51435" algn="ctr">
                        <a:lnSpc>
                          <a:spcPct val="108000"/>
                        </a:lnSpc>
                        <a:spcBef>
                          <a:spcPts val="10"/>
                        </a:spcBef>
                      </a:pP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(</a:t>
                      </a:r>
                      <a:r>
                        <a:rPr sz="1000" spc="5" dirty="0">
                          <a:latin typeface="Arial" pitchFamily="34" charset="0"/>
                          <a:cs typeface="Arial" pitchFamily="34" charset="0"/>
                        </a:rPr>
                        <a:t>с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тр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ои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те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л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ьство/ 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реконструкция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4135" marR="57150" indent="635" algn="ctr">
                        <a:lnSpc>
                          <a:spcPts val="1310"/>
                        </a:lnSpc>
                        <a:spcBef>
                          <a:spcPts val="50"/>
                        </a:spcBef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/капитальный  ре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м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онт/ремонт)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61290" marR="97790" indent="-53975">
                        <a:lnSpc>
                          <a:spcPct val="108500"/>
                        </a:lnSpc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Бюджет </a:t>
                      </a:r>
                      <a:r>
                        <a:rPr sz="1000" spc="-5" dirty="0" err="1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20</a:t>
                      </a:r>
                      <a:r>
                        <a:rPr lang="ru-RU" sz="1000" spc="-10" dirty="0">
                          <a:latin typeface="Arial" pitchFamily="34" charset="0"/>
                          <a:cs typeface="Arial" pitchFamily="34" charset="0"/>
                        </a:rPr>
                        <a:t>20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 год,  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тыс.</a:t>
                      </a:r>
                      <a:r>
                        <a:rPr sz="1000" spc="-4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руб.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25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lang="ru-RU" sz="1000" spc="-5" dirty="0" smtClean="0">
                          <a:latin typeface="Arial" pitchFamily="34" charset="0"/>
                          <a:cs typeface="Arial" pitchFamily="34" charset="0"/>
                        </a:rPr>
                        <a:t>Освоение</a:t>
                      </a:r>
                      <a:r>
                        <a:rPr lang="ru-RU" sz="1000" spc="-35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sz="1000" spc="-5" dirty="0" smtClean="0">
                          <a:latin typeface="Arial" pitchFamily="34" charset="0"/>
                          <a:cs typeface="Arial" pitchFamily="34" charset="0"/>
                        </a:rPr>
                        <a:t>средств</a:t>
                      </a:r>
                      <a:endParaRPr lang="ru-RU" sz="1000" dirty="0" smtClean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35" algn="ctr">
                        <a:lnSpc>
                          <a:spcPts val="1050"/>
                        </a:lnSpc>
                        <a:spcBef>
                          <a:spcPts val="105"/>
                        </a:spcBef>
                      </a:pPr>
                      <a:r>
                        <a:rPr lang="ru-RU" sz="1000" spc="-5" dirty="0" smtClean="0">
                          <a:latin typeface="Arial" pitchFamily="34" charset="0"/>
                          <a:cs typeface="Arial" pitchFamily="34" charset="0"/>
                        </a:rPr>
                        <a:t>по состоянию</a:t>
                      </a:r>
                      <a:r>
                        <a:rPr lang="ru-RU" sz="1000" spc="-25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sz="1000" spc="-10" dirty="0" smtClean="0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endParaRPr lang="ru-RU" sz="1000" spc="0" dirty="0" smtClean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35" algn="ctr">
                        <a:lnSpc>
                          <a:spcPts val="1050"/>
                        </a:lnSpc>
                        <a:spcBef>
                          <a:spcPts val="105"/>
                        </a:spcBef>
                      </a:pPr>
                      <a:r>
                        <a:rPr lang="ru-RU" sz="1000" b="0" i="0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01.10. 2020</a:t>
                      </a:r>
                    </a:p>
                    <a:p>
                      <a:pPr marL="72000" algn="ctr">
                        <a:lnSpc>
                          <a:spcPts val="1530"/>
                        </a:lnSpc>
                      </a:pPr>
                      <a:r>
                        <a:rPr lang="ru-RU" sz="1000" b="0" i="0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(тыс. руб./%)</a:t>
                      </a:r>
                      <a:endParaRPr lang="ru-RU" sz="1000" b="0" i="0" u="none" strike="noStrike" cap="none" spc="-5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8110" marR="109220" indent="7620">
                        <a:lnSpc>
                          <a:spcPct val="109000"/>
                        </a:lnSpc>
                      </a:pP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Э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к</a:t>
                      </a:r>
                      <a:r>
                        <a:rPr sz="1000" spc="5" dirty="0">
                          <a:latin typeface="Arial" pitchFamily="34" charset="0"/>
                          <a:cs typeface="Arial" pitchFamily="34" charset="0"/>
                        </a:rPr>
                        <a:t>с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пе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р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т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иза  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(ПИ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Р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/П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СД),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90805">
                        <a:lnSpc>
                          <a:spcPct val="100000"/>
                        </a:lnSpc>
                        <a:spcBef>
                          <a:spcPts val="95"/>
                        </a:spcBef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дата</a:t>
                      </a:r>
                      <a:r>
                        <a:rPr sz="1000" spc="-2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выхода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190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55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39065" marR="56515" indent="-73660">
                        <a:lnSpc>
                          <a:spcPct val="109000"/>
                        </a:lnSpc>
                      </a:pP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Гот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овно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сть 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СМР</a:t>
                      </a:r>
                      <a:r>
                        <a:rPr sz="1000" spc="-2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(%)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9786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96258">
                <a:tc gridSpan="10">
                  <a:txBody>
                    <a:bodyPr/>
                    <a:lstStyle/>
                    <a:p>
                      <a:pPr marL="2572385" marR="0" lvl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37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1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8. МБУК ЦКД "Тандем" </a:t>
                      </a:r>
                      <a:r>
                        <a:rPr lang="ru-RU" sz="1000" b="1" i="1" u="none" strike="noStrike" cap="none" spc="-5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с.п.Дубовый</a:t>
                      </a:r>
                      <a:r>
                        <a:rPr lang="ru-RU" sz="1000" b="1" i="1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 Умет Волжского района Самарской области</a:t>
                      </a:r>
                      <a:endParaRPr lang="ru-RU" sz="1000" b="1" i="1" u="none" strike="noStrike" cap="none" spc="-5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000" dirty="0">
                        <a:effectLst/>
                        <a:latin typeface="+mn-lt"/>
                        <a:ea typeface="Calibri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7526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НП «Культура»</a:t>
                      </a:r>
                      <a:endParaRPr lang="ru-RU" sz="105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err="1" smtClean="0">
                          <a:latin typeface="Arial" pitchFamily="34" charset="0"/>
                          <a:cs typeface="Arial" pitchFamily="34" charset="0"/>
                        </a:rPr>
                        <a:t>М.р.Волжский</a:t>
                      </a:r>
                      <a:endParaRPr lang="ru-RU" sz="105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endParaRPr sz="105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09.2020</a:t>
                      </a:r>
                      <a:endParaRPr sz="105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Капитальный ремонт</a:t>
                      </a:r>
                      <a:endParaRPr sz="105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5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Arial"/>
                          <a:cs typeface="Arial" pitchFamily="34" charset="0"/>
                        </a:rPr>
                        <a:t>28 161,95</a:t>
                      </a:r>
                      <a:endParaRPr lang="ru-RU" sz="1050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5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Arial"/>
                          <a:cs typeface="Arial" pitchFamily="34" charset="0"/>
                        </a:rPr>
                        <a:t>22 219,75 / 79</a:t>
                      </a:r>
                      <a:endParaRPr lang="ru-RU" sz="1050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50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Arial"/>
                          <a:cs typeface="Arial" pitchFamily="34" charset="0"/>
                        </a:rPr>
                        <a:t>31.01.2019г.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50" dirty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Arial"/>
                          <a:cs typeface="Arial" pitchFamily="34" charset="0"/>
                        </a:rPr>
                        <a:t>ГАУ СО Государственная экспертиза проектов в строительстве</a:t>
                      </a: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5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Arial"/>
                          <a:cs typeface="Arial" pitchFamily="34" charset="0"/>
                        </a:rPr>
                        <a:t>100</a:t>
                      </a:r>
                      <a:endParaRPr lang="ru-RU" sz="1050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Arial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</a:tr>
            </a:tbl>
          </a:graphicData>
        </a:graphic>
      </p:graphicFrame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t>53</a:t>
            </a:fld>
            <a:endParaRPr spc="-5" dirty="0"/>
          </a:p>
        </p:txBody>
      </p:sp>
      <p:sp>
        <p:nvSpPr>
          <p:cNvPr id="5" name="object 5"/>
          <p:cNvSpPr txBox="1"/>
          <p:nvPr/>
        </p:nvSpPr>
        <p:spPr>
          <a:xfrm>
            <a:off x="1493984" y="823081"/>
            <a:ext cx="6425565" cy="39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09600" marR="5080" indent="-597535"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3.</a:t>
            </a:r>
            <a:r>
              <a:rPr lang="ru-RU" sz="1200" b="1" dirty="0">
                <a:latin typeface="Arial"/>
                <a:cs typeface="Arial"/>
              </a:rPr>
              <a:t>2</a:t>
            </a:r>
            <a:r>
              <a:rPr sz="1200" b="1" dirty="0">
                <a:latin typeface="Arial"/>
                <a:cs typeface="Arial"/>
              </a:rPr>
              <a:t>. </a:t>
            </a:r>
            <a:r>
              <a:rPr lang="ru-RU" sz="1200" b="1" spc="-5" dirty="0">
                <a:latin typeface="Arial"/>
                <a:cs typeface="Arial"/>
              </a:rPr>
              <a:t>СТРОИТЕЛЬСТВО </a:t>
            </a:r>
            <a:r>
              <a:rPr lang="ru-RU" sz="1200" b="1" dirty="0">
                <a:latin typeface="Arial"/>
                <a:cs typeface="Arial"/>
              </a:rPr>
              <a:t>И </a:t>
            </a:r>
            <a:r>
              <a:rPr lang="ru-RU" sz="1200" b="1" spc="-5" dirty="0">
                <a:latin typeface="Arial"/>
                <a:cs typeface="Arial"/>
              </a:rPr>
              <a:t>РЕКОНСТРУКЦИЯ ОБЪЕКТОВ </a:t>
            </a:r>
            <a:r>
              <a:rPr lang="ru-RU" sz="1200" b="1" spc="-10" dirty="0">
                <a:latin typeface="Arial"/>
                <a:cs typeface="Arial"/>
              </a:rPr>
              <a:t>ИНФРАСТРУКТУРЫ  </a:t>
            </a:r>
          </a:p>
          <a:p>
            <a:pPr marL="609600" marR="5080" indent="-597535">
              <a:spcBef>
                <a:spcPts val="100"/>
              </a:spcBef>
            </a:pPr>
            <a:r>
              <a:rPr lang="ru-RU" sz="1200" b="1" spc="-10" dirty="0">
                <a:latin typeface="Arial"/>
                <a:cs typeface="Arial"/>
              </a:rPr>
              <a:t>      </a:t>
            </a:r>
            <a:r>
              <a:rPr lang="ru-RU" sz="1200" b="1" dirty="0">
                <a:latin typeface="Arial"/>
                <a:cs typeface="Arial"/>
              </a:rPr>
              <a:t>В 2020 ГОДУ</a:t>
            </a:r>
            <a:r>
              <a:rPr lang="ru-RU" sz="1200" b="1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lang="ru-RU" sz="1200" b="1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НА </a:t>
            </a:r>
            <a:r>
              <a:rPr lang="ru-RU" sz="1200" b="1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ТЕРРИТОРИИ </a:t>
            </a:r>
            <a:r>
              <a:rPr lang="ru-RU" sz="1200" b="1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МУНИЦИПАЛЬНОГО РАЙОНА  </a:t>
            </a:r>
            <a:r>
              <a:rPr lang="ru-RU" sz="1200" b="1" spc="-1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ВОЛЖСКИЙ</a:t>
            </a:r>
            <a:endParaRPr lang="ru-RU" sz="1400" dirty="0">
              <a:latin typeface="Arial"/>
              <a:cs typeface="Arial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1600200" y="123111"/>
            <a:ext cx="5931535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" algn="ctr">
              <a:lnSpc>
                <a:spcPct val="100000"/>
              </a:lnSpc>
              <a:spcBef>
                <a:spcPts val="95"/>
              </a:spcBef>
            </a:pPr>
            <a:r>
              <a:rPr lang="ru-RU" spc="-10" dirty="0"/>
              <a:t>ВВОД </a:t>
            </a:r>
            <a:r>
              <a:rPr lang="ru-RU" spc="-5" dirty="0"/>
              <a:t>ОБЪЕКТОВ</a:t>
            </a:r>
            <a:r>
              <a:rPr lang="ru-RU" spc="30" dirty="0"/>
              <a:t> </a:t>
            </a:r>
            <a:r>
              <a:rPr lang="ru-RU" spc="-10" dirty="0"/>
              <a:t>ИНФРАСТРУКТУРЫ</a:t>
            </a:r>
            <a:br>
              <a:rPr lang="ru-RU" spc="-10" dirty="0"/>
            </a:br>
            <a:r>
              <a:rPr lang="ru-RU" spc="-10" dirty="0"/>
              <a:t>НА</a:t>
            </a:r>
            <a:r>
              <a:rPr lang="ru-RU" spc="5" dirty="0"/>
              <a:t> </a:t>
            </a:r>
            <a:r>
              <a:rPr lang="ru-RU" spc="-5" dirty="0"/>
              <a:t>ТЕРРИТОРИИ</a:t>
            </a:r>
            <a:r>
              <a:rPr lang="ru-RU" spc="15" dirty="0"/>
              <a:t> </a:t>
            </a:r>
            <a:r>
              <a:rPr lang="ru-RU" spc="-10" dirty="0" err="1" smtClean="0"/>
              <a:t>м.р.</a:t>
            </a:r>
            <a:r>
              <a:rPr lang="ru-RU" spc="-5" dirty="0" err="1" smtClean="0"/>
              <a:t>ВОЛЖСКИЙ</a:t>
            </a:r>
            <a:r>
              <a:rPr lang="ru-RU" spc="-5" dirty="0" smtClean="0"/>
              <a:t> </a:t>
            </a:r>
            <a:r>
              <a:rPr lang="ru-RU" spc="-10" dirty="0"/>
              <a:t>САМАРСКОЙ ОБЛАСТИ</a:t>
            </a:r>
            <a:endParaRPr spc="-15" dirty="0"/>
          </a:p>
        </p:txBody>
      </p:sp>
      <p:graphicFrame>
        <p:nvGraphicFramePr>
          <p:cNvPr id="8" name="object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06201575"/>
              </p:ext>
            </p:extLst>
          </p:nvPr>
        </p:nvGraphicFramePr>
        <p:xfrm>
          <a:off x="73976" y="4279388"/>
          <a:ext cx="8927459" cy="176613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2865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121757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925482"/>
                <a:gridCol w="792479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105663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858520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1122679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924559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792479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</a:tblGrid>
              <a:tr h="78409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205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504190" marR="220345" indent="-276225">
                        <a:lnSpc>
                          <a:spcPct val="70600"/>
                        </a:lnSpc>
                        <a:spcBef>
                          <a:spcPts val="5"/>
                        </a:spcBef>
                      </a:pPr>
                      <a:r>
                        <a:rPr sz="1000" spc="-5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000" spc="-1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  <a:r>
                        <a:rPr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м</a:t>
                      </a:r>
                      <a:r>
                        <a:rPr sz="1000" spc="-5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енован</a:t>
                      </a:r>
                      <a:r>
                        <a:rPr sz="1000" spc="-1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  <a:r>
                        <a:rPr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е  НП</a:t>
                      </a:r>
                      <a:r>
                        <a:rPr sz="14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**</a:t>
                      </a:r>
                      <a:endParaRPr sz="14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190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80010" marR="57150" indent="-15240">
                        <a:lnSpc>
                          <a:spcPts val="1010"/>
                        </a:lnSpc>
                        <a:spcBef>
                          <a:spcPts val="950"/>
                        </a:spcBef>
                      </a:pPr>
                      <a:r>
                        <a:rPr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Отве</a:t>
                      </a:r>
                      <a:r>
                        <a:rPr sz="1000" spc="-5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т</a:t>
                      </a:r>
                      <a:r>
                        <a:rPr sz="1000" spc="5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с</a:t>
                      </a:r>
                      <a:r>
                        <a:rPr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твенный  </a:t>
                      </a:r>
                      <a:r>
                        <a:rPr sz="1000" spc="-5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за</a:t>
                      </a:r>
                      <a:r>
                        <a:rPr sz="1000" spc="-5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реализацию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11760" marR="103505" indent="203835">
                        <a:lnSpc>
                          <a:spcPct val="115199"/>
                        </a:lnSpc>
                        <a:spcBef>
                          <a:spcPts val="5"/>
                        </a:spcBef>
                      </a:pPr>
                      <a:r>
                        <a:rPr lang="ru-RU" sz="1000" spc="-1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Срок  </a:t>
                      </a:r>
                      <a:r>
                        <a:rPr lang="ru-RU" sz="1000" spc="-5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реа</a:t>
                      </a:r>
                      <a:r>
                        <a:rPr lang="ru-RU" sz="1000" spc="-1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л</a:t>
                      </a:r>
                      <a:r>
                        <a:rPr lang="ru-RU" sz="1000" spc="-5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иза</a:t>
                      </a: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ц</a:t>
                      </a:r>
                      <a:r>
                        <a:rPr lang="ru-RU" sz="1000" spc="-5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  <a:endParaRPr lang="ru-RU"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87630" algn="ctr">
                        <a:lnSpc>
                          <a:spcPct val="100000"/>
                        </a:lnSpc>
                      </a:pPr>
                      <a:r>
                        <a:rPr sz="1000" spc="-10" dirty="0" err="1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Ввод</a:t>
                      </a:r>
                      <a:r>
                        <a:rPr sz="1000" spc="-1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,</a:t>
                      </a:r>
                      <a:r>
                        <a:rPr sz="1000" spc="-5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endParaRPr lang="ru-RU" sz="1000" spc="-5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87630" algn="ctr">
                        <a:lnSpc>
                          <a:spcPct val="100000"/>
                        </a:lnSpc>
                      </a:pPr>
                      <a:r>
                        <a:rPr sz="1000" spc="-5" dirty="0" err="1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мм.гг</a:t>
                      </a:r>
                      <a:r>
                        <a:rPr sz="1000" spc="-5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.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75"/>
                        </a:lnSpc>
                      </a:pPr>
                      <a:r>
                        <a:rPr sz="1000" spc="-1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Вид</a:t>
                      </a:r>
                      <a:r>
                        <a:rPr sz="1000" spc="5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работ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0960" marR="51435" algn="ctr">
                        <a:lnSpc>
                          <a:spcPct val="108000"/>
                        </a:lnSpc>
                        <a:spcBef>
                          <a:spcPts val="10"/>
                        </a:spcBef>
                      </a:pPr>
                      <a:r>
                        <a:rPr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(</a:t>
                      </a:r>
                      <a:r>
                        <a:rPr sz="1000" spc="5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с</a:t>
                      </a:r>
                      <a:r>
                        <a:rPr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тр</a:t>
                      </a:r>
                      <a:r>
                        <a:rPr sz="1000" spc="-5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ои</a:t>
                      </a:r>
                      <a:r>
                        <a:rPr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те</a:t>
                      </a:r>
                      <a:r>
                        <a:rPr sz="1000" spc="-1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л</a:t>
                      </a:r>
                      <a:r>
                        <a:rPr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ьство/  </a:t>
                      </a:r>
                      <a:r>
                        <a:rPr sz="1000" spc="-1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реконструкция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4135" marR="57150" indent="635" algn="ctr">
                        <a:lnSpc>
                          <a:spcPts val="1310"/>
                        </a:lnSpc>
                        <a:spcBef>
                          <a:spcPts val="50"/>
                        </a:spcBef>
                      </a:pPr>
                      <a:r>
                        <a:rPr sz="1000" spc="-5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/капитальный  ре</a:t>
                      </a:r>
                      <a:r>
                        <a:rPr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м</a:t>
                      </a:r>
                      <a:r>
                        <a:rPr sz="1000" spc="-5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онт/ремонт)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61290" marR="97790" indent="-53975">
                        <a:lnSpc>
                          <a:spcPct val="108500"/>
                        </a:lnSpc>
                      </a:pPr>
                      <a:r>
                        <a:rPr sz="1000" spc="-1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Бюджет </a:t>
                      </a:r>
                      <a:r>
                        <a:rPr sz="1000" spc="-5" dirty="0" err="1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sz="1000" spc="-5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sz="1000" spc="-1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20</a:t>
                      </a:r>
                      <a:r>
                        <a:rPr lang="ru-RU" sz="1000" spc="-1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20</a:t>
                      </a:r>
                      <a:r>
                        <a:rPr sz="1000" spc="-1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год,  </a:t>
                      </a:r>
                      <a:r>
                        <a:rPr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тыс.</a:t>
                      </a:r>
                      <a:r>
                        <a:rPr sz="1000" spc="-4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руб.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25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lang="ru-RU" sz="1000" spc="-5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Освоение</a:t>
                      </a:r>
                      <a:r>
                        <a:rPr lang="ru-RU" sz="1000" spc="-35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sz="1000" spc="-5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средств</a:t>
                      </a:r>
                      <a:endParaRPr lang="ru-RU" sz="10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35" algn="ctr">
                        <a:lnSpc>
                          <a:spcPts val="1050"/>
                        </a:lnSpc>
                        <a:spcBef>
                          <a:spcPts val="105"/>
                        </a:spcBef>
                      </a:pPr>
                      <a:r>
                        <a:rPr lang="ru-RU" sz="1000" spc="-5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по состоянию</a:t>
                      </a:r>
                      <a:r>
                        <a:rPr lang="ru-RU" sz="1000" spc="-25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sz="1000" spc="-1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endParaRPr lang="ru-RU" sz="1000" spc="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35" algn="ctr">
                        <a:lnSpc>
                          <a:spcPts val="1050"/>
                        </a:lnSpc>
                        <a:spcBef>
                          <a:spcPts val="105"/>
                        </a:spcBef>
                      </a:pPr>
                      <a:r>
                        <a:rPr lang="ru-RU" sz="1000" b="0" i="0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01.10. 2020</a:t>
                      </a:r>
                    </a:p>
                    <a:p>
                      <a:pPr marL="72000" algn="ctr">
                        <a:lnSpc>
                          <a:spcPts val="1530"/>
                        </a:lnSpc>
                      </a:pPr>
                      <a:r>
                        <a:rPr lang="ru-RU" sz="1000" b="0" i="0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(тыс. руб./%)</a:t>
                      </a:r>
                      <a:endParaRPr lang="ru-RU" sz="1000" b="0" i="0" u="none" strike="noStrike" cap="none" spc="-5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8110" marR="109220" indent="7620">
                        <a:lnSpc>
                          <a:spcPct val="109000"/>
                        </a:lnSpc>
                      </a:pPr>
                      <a:r>
                        <a:rPr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Э</a:t>
                      </a:r>
                      <a:r>
                        <a:rPr sz="1000" spc="-5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к</a:t>
                      </a:r>
                      <a:r>
                        <a:rPr sz="1000" spc="5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с</a:t>
                      </a:r>
                      <a:r>
                        <a:rPr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пе</a:t>
                      </a:r>
                      <a:r>
                        <a:rPr sz="1000" spc="-5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р</a:t>
                      </a:r>
                      <a:r>
                        <a:rPr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т</a:t>
                      </a:r>
                      <a:r>
                        <a:rPr sz="1000" spc="-5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иза  </a:t>
                      </a:r>
                      <a:r>
                        <a:rPr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(ПИ</a:t>
                      </a:r>
                      <a:r>
                        <a:rPr sz="1000" spc="-5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Р</a:t>
                      </a:r>
                      <a:r>
                        <a:rPr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/П</a:t>
                      </a:r>
                      <a:r>
                        <a:rPr sz="1000" spc="-5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СД),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90805">
                        <a:lnSpc>
                          <a:spcPct val="100000"/>
                        </a:lnSpc>
                        <a:spcBef>
                          <a:spcPts val="95"/>
                        </a:spcBef>
                      </a:pPr>
                      <a:r>
                        <a:rPr sz="1000" spc="-1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дата</a:t>
                      </a:r>
                      <a:r>
                        <a:rPr sz="1000" spc="-25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5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выхода</a:t>
                      </a:r>
                      <a:endParaRPr sz="10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190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55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39065" marR="56515" indent="-73660">
                        <a:lnSpc>
                          <a:spcPct val="109000"/>
                        </a:lnSpc>
                      </a:pPr>
                      <a:r>
                        <a:rPr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Гот</a:t>
                      </a:r>
                      <a:r>
                        <a:rPr sz="1000" spc="-5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овно</a:t>
                      </a:r>
                      <a:r>
                        <a:rPr sz="10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сть  </a:t>
                      </a:r>
                      <a:r>
                        <a:rPr sz="1000" spc="-1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СМР</a:t>
                      </a:r>
                      <a:r>
                        <a:rPr sz="1000" spc="-25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(%)</a:t>
                      </a:r>
                      <a:endParaRPr sz="100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9786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sz="110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  <a:endParaRPr sz="110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431519">
                <a:tc gridSpan="9">
                  <a:txBody>
                    <a:bodyPr/>
                    <a:lstStyle/>
                    <a:p>
                      <a:pPr marL="2572385" marR="0" lvl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37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1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9. Ремонт спортивного зала ГБОУ ООШ с. </a:t>
                      </a:r>
                      <a:r>
                        <a:rPr lang="ru-RU" sz="1000" b="1" i="1" u="none" strike="noStrike" cap="none" spc="-5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Яблоновый</a:t>
                      </a:r>
                      <a:r>
                        <a:rPr lang="ru-RU" sz="1000" b="1" i="1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 Овраг (443522, с. </a:t>
                      </a:r>
                      <a:r>
                        <a:rPr lang="ru-RU" sz="1000" b="1" i="1" u="none" strike="noStrike" cap="none" spc="-5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Яблоновый</a:t>
                      </a:r>
                      <a:r>
                        <a:rPr lang="ru-RU" sz="1000" b="1" i="1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 Овраг , ул. </a:t>
                      </a:r>
                      <a:r>
                        <a:rPr lang="ru-RU" sz="1000" b="1" i="1" u="none" strike="noStrike" cap="none" spc="-5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Н.Наумова</a:t>
                      </a:r>
                      <a:r>
                        <a:rPr lang="ru-RU" sz="1000" b="1" i="1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, д.86)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000" dirty="0">
                        <a:effectLst/>
                        <a:latin typeface="+mn-lt"/>
                        <a:ea typeface="Calibri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0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1226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НП «Образование»</a:t>
                      </a:r>
                      <a:endParaRPr lang="ru-RU" sz="105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err="1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М.р.Волжский</a:t>
                      </a:r>
                      <a:endParaRPr lang="ru-RU" sz="105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endParaRPr sz="105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07.2020</a:t>
                      </a:r>
                      <a:endParaRPr sz="105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Ремонт</a:t>
                      </a:r>
                      <a:endParaRPr sz="105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2 538,355</a:t>
                      </a:r>
                      <a:endParaRPr sz="105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1 554,43 </a:t>
                      </a:r>
                      <a:r>
                        <a:rPr lang="ru-RU" sz="105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/ </a:t>
                      </a:r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61</a:t>
                      </a:r>
                      <a:endParaRPr sz="105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04.2020</a:t>
                      </a:r>
                      <a:endParaRPr sz="105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100</a:t>
                      </a:r>
                      <a:endParaRPr sz="105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</a:tr>
            </a:tbl>
          </a:graphicData>
        </a:graphic>
      </p:graphicFrame>
      <p:sp>
        <p:nvSpPr>
          <p:cNvPr id="11" name="object 693"/>
          <p:cNvSpPr txBox="1"/>
          <p:nvPr/>
        </p:nvSpPr>
        <p:spPr>
          <a:xfrm>
            <a:off x="134472" y="5949280"/>
            <a:ext cx="8771066" cy="596958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95"/>
              </a:spcBef>
            </a:pPr>
            <a:r>
              <a:rPr sz="1100" b="1" u="sng" spc="-82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О</a:t>
            </a:r>
            <a:r>
              <a:rPr sz="1100" b="1" u="sng" spc="490" dirty="0">
                <a:latin typeface="Arial"/>
                <a:cs typeface="Arial"/>
              </a:rPr>
              <a:t> </a:t>
            </a:r>
            <a:r>
              <a:rPr sz="1100" b="1" u="sng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тветственный</a:t>
            </a:r>
            <a:r>
              <a:rPr sz="1100" b="1" u="sng" spc="3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100" b="1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исполнитель:</a:t>
            </a:r>
            <a:endParaRPr sz="1100" u="sng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lang="ru-RU" sz="1100" spc="-5" dirty="0" smtClean="0">
                <a:latin typeface="Arial"/>
                <a:cs typeface="Arial"/>
              </a:rPr>
              <a:t>Харитонов Александр Юрьевич - консультант отдела реализации полномочий в образовании Администрации </a:t>
            </a:r>
            <a:r>
              <a:rPr lang="ru-RU" sz="1100" spc="-5" dirty="0" err="1" smtClean="0">
                <a:latin typeface="Arial"/>
                <a:cs typeface="Arial"/>
              </a:rPr>
              <a:t>м.р</a:t>
            </a:r>
            <a:r>
              <a:rPr lang="ru-RU" sz="1100" spc="-5" dirty="0" smtClean="0">
                <a:latin typeface="Arial"/>
                <a:cs typeface="Arial"/>
              </a:rPr>
              <a:t>. Волжский</a:t>
            </a:r>
          </a:p>
          <a:p>
            <a:pPr marL="12700">
              <a:lnSpc>
                <a:spcPct val="100000"/>
              </a:lnSpc>
            </a:pPr>
            <a:r>
              <a:rPr lang="ru-RU" sz="1100" spc="-5" dirty="0" smtClean="0">
                <a:latin typeface="Arial"/>
                <a:cs typeface="Arial"/>
              </a:rPr>
              <a:t>Т</a:t>
            </a:r>
            <a:r>
              <a:rPr sz="1100" spc="-5" dirty="0" err="1" smtClean="0">
                <a:latin typeface="Arial"/>
                <a:cs typeface="Arial"/>
              </a:rPr>
              <a:t>ел</a:t>
            </a:r>
            <a:r>
              <a:rPr lang="ru-RU" sz="1100" spc="-5" dirty="0" smtClean="0">
                <a:latin typeface="Arial"/>
                <a:cs typeface="Arial"/>
              </a:rPr>
              <a:t>. 2037759 (доб.234)</a:t>
            </a:r>
            <a:r>
              <a:rPr sz="1100" spc="-5" dirty="0" smtClean="0">
                <a:latin typeface="Arial"/>
                <a:cs typeface="Arial"/>
              </a:rPr>
              <a:t>, </a:t>
            </a:r>
            <a:r>
              <a:rPr sz="1100" dirty="0" err="1" smtClean="0">
                <a:latin typeface="Arial"/>
                <a:cs typeface="Arial"/>
              </a:rPr>
              <a:t>эл</a:t>
            </a:r>
            <a:r>
              <a:rPr lang="ru-RU" sz="1100" dirty="0" smtClean="0">
                <a:latin typeface="Arial"/>
                <a:cs typeface="Arial"/>
              </a:rPr>
              <a:t>. почта </a:t>
            </a:r>
            <a:r>
              <a:rPr lang="en-US" sz="1100" dirty="0" smtClean="0">
                <a:latin typeface="Arial"/>
                <a:cs typeface="Arial"/>
              </a:rPr>
              <a:t>ovou@yandex.ru</a:t>
            </a:r>
            <a:endParaRPr sz="1100" dirty="0">
              <a:latin typeface="Arial"/>
              <a:cs typeface="Arial"/>
            </a:endParaRPr>
          </a:p>
        </p:txBody>
      </p:sp>
      <p:sp>
        <p:nvSpPr>
          <p:cNvPr id="12" name="Прямоугольник 11"/>
          <p:cNvSpPr/>
          <p:nvPr/>
        </p:nvSpPr>
        <p:spPr>
          <a:xfrm>
            <a:off x="73976" y="3645024"/>
            <a:ext cx="8763038" cy="6001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100" b="1" u="sng" dirty="0">
                <a:latin typeface="Arial" pitchFamily="34" charset="0"/>
                <a:cs typeface="Arial" pitchFamily="34" charset="0"/>
              </a:rPr>
              <a:t>Ответственный </a:t>
            </a:r>
            <a:r>
              <a:rPr lang="ru-RU" sz="1100" b="1" u="sng" dirty="0" smtClean="0">
                <a:latin typeface="Arial" pitchFamily="34" charset="0"/>
                <a:cs typeface="Arial" pitchFamily="34" charset="0"/>
              </a:rPr>
              <a:t>исполнитель</a:t>
            </a:r>
            <a:r>
              <a:rPr lang="ru-RU" sz="1100" b="1" u="sng" dirty="0">
                <a:latin typeface="Arial" pitchFamily="34" charset="0"/>
                <a:cs typeface="Arial" pitchFamily="34" charset="0"/>
              </a:rPr>
              <a:t>:</a:t>
            </a:r>
            <a:endParaRPr lang="ru-RU" sz="1100" u="sng" dirty="0">
              <a:latin typeface="Arial" pitchFamily="34" charset="0"/>
              <a:cs typeface="Arial" pitchFamily="34" charset="0"/>
            </a:endParaRPr>
          </a:p>
          <a:p>
            <a:r>
              <a:rPr lang="ru-RU" sz="1100" dirty="0" smtClean="0">
                <a:latin typeface="Arial" pitchFamily="34" charset="0"/>
                <a:cs typeface="Arial" pitchFamily="34" charset="0"/>
              </a:rPr>
              <a:t>Ростова </a:t>
            </a:r>
            <a:r>
              <a:rPr lang="ru-RU" sz="1100" dirty="0">
                <a:latin typeface="Arial" pitchFamily="34" charset="0"/>
                <a:cs typeface="Arial" pitchFamily="34" charset="0"/>
              </a:rPr>
              <a:t>Оксана </a:t>
            </a:r>
            <a:r>
              <a:rPr lang="ru-RU" sz="1100" dirty="0" smtClean="0">
                <a:latin typeface="Arial" pitchFamily="34" charset="0"/>
                <a:cs typeface="Arial" pitchFamily="34" charset="0"/>
              </a:rPr>
              <a:t>Ивановна - начальник </a:t>
            </a:r>
            <a:r>
              <a:rPr lang="ru-RU" sz="1100" dirty="0">
                <a:latin typeface="Arial" pitchFamily="34" charset="0"/>
                <a:cs typeface="Arial" pitchFamily="34" charset="0"/>
              </a:rPr>
              <a:t>отдела </a:t>
            </a:r>
            <a:r>
              <a:rPr lang="ru-RU" sz="1100" dirty="0" smtClean="0">
                <a:latin typeface="Arial" pitchFamily="34" charset="0"/>
                <a:cs typeface="Arial" pitchFamily="34" charset="0"/>
              </a:rPr>
              <a:t>культуры МКУ «Управление культуры, туризма и молодежной политики Администрации </a:t>
            </a:r>
            <a:r>
              <a:rPr lang="ru-RU" sz="1100" dirty="0" err="1" smtClean="0">
                <a:latin typeface="Arial" pitchFamily="34" charset="0"/>
                <a:cs typeface="Arial" pitchFamily="34" charset="0"/>
              </a:rPr>
              <a:t>м.р</a:t>
            </a:r>
            <a:r>
              <a:rPr lang="ru-RU" sz="1100" dirty="0" smtClean="0">
                <a:latin typeface="Arial" pitchFamily="34" charset="0"/>
                <a:cs typeface="Arial" pitchFamily="34" charset="0"/>
              </a:rPr>
              <a:t>. Волжский», 8 </a:t>
            </a:r>
            <a:r>
              <a:rPr lang="ru-RU" sz="1100" dirty="0">
                <a:latin typeface="Arial" pitchFamily="34" charset="0"/>
                <a:cs typeface="Arial" pitchFamily="34" charset="0"/>
              </a:rPr>
              <a:t>(846) 203-77-59 доб.220, </a:t>
            </a:r>
            <a:r>
              <a:rPr lang="en-US" sz="1100" dirty="0" err="1">
                <a:latin typeface="Arial" pitchFamily="34" charset="0"/>
                <a:cs typeface="Arial" pitchFamily="34" charset="0"/>
              </a:rPr>
              <a:t>otdelkultury</a:t>
            </a:r>
            <a:r>
              <a:rPr lang="ru-RU" sz="1100" dirty="0">
                <a:latin typeface="Arial" pitchFamily="34" charset="0"/>
                <a:cs typeface="Arial" pitchFamily="34" charset="0"/>
              </a:rPr>
              <a:t>-</a:t>
            </a:r>
            <a:r>
              <a:rPr lang="en-US" sz="1100" dirty="0" err="1">
                <a:latin typeface="Arial" pitchFamily="34" charset="0"/>
                <a:cs typeface="Arial" pitchFamily="34" charset="0"/>
              </a:rPr>
              <a:t>volg</a:t>
            </a:r>
            <a:r>
              <a:rPr lang="ru-RU" sz="1100" dirty="0">
                <a:latin typeface="Arial" pitchFamily="34" charset="0"/>
                <a:cs typeface="Arial" pitchFamily="34" charset="0"/>
              </a:rPr>
              <a:t>@</a:t>
            </a:r>
            <a:r>
              <a:rPr lang="en-US" sz="1100" dirty="0" err="1">
                <a:latin typeface="Arial" pitchFamily="34" charset="0"/>
                <a:cs typeface="Arial" pitchFamily="34" charset="0"/>
              </a:rPr>
              <a:t>yandex</a:t>
            </a:r>
            <a:r>
              <a:rPr lang="ru-RU" sz="1100" dirty="0">
                <a:latin typeface="Arial" pitchFamily="34" charset="0"/>
                <a:cs typeface="Arial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2050232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685800" y="85725"/>
            <a:ext cx="8388094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" algn="ctr">
              <a:lnSpc>
                <a:spcPct val="100000"/>
              </a:lnSpc>
              <a:spcBef>
                <a:spcPts val="95"/>
              </a:spcBef>
            </a:pPr>
            <a:r>
              <a:rPr lang="ru-RU" spc="-10" dirty="0"/>
              <a:t>ВВОД </a:t>
            </a:r>
            <a:r>
              <a:rPr lang="ru-RU" spc="-5" dirty="0"/>
              <a:t>ОБЪЕКТОВ</a:t>
            </a:r>
            <a:r>
              <a:rPr lang="ru-RU" spc="30" dirty="0"/>
              <a:t> </a:t>
            </a:r>
            <a:r>
              <a:rPr lang="ru-RU" spc="-10" dirty="0"/>
              <a:t>ИНФРАСТРУКТУРЫ</a:t>
            </a:r>
            <a:br>
              <a:rPr lang="ru-RU" spc="-10" dirty="0"/>
            </a:br>
            <a:r>
              <a:rPr lang="ru-RU" spc="-10" dirty="0"/>
              <a:t>НА</a:t>
            </a:r>
            <a:r>
              <a:rPr lang="ru-RU" spc="5" dirty="0"/>
              <a:t> </a:t>
            </a:r>
            <a:r>
              <a:rPr lang="ru-RU" spc="-5" dirty="0"/>
              <a:t>ТЕРРИТОРИИ</a:t>
            </a:r>
            <a:r>
              <a:rPr lang="ru-RU" spc="15" dirty="0"/>
              <a:t> </a:t>
            </a:r>
            <a:r>
              <a:rPr lang="ru-RU" spc="-5" dirty="0" err="1" smtClean="0"/>
              <a:t>м.р</a:t>
            </a:r>
            <a:r>
              <a:rPr lang="ru-RU" spc="-5" dirty="0" smtClean="0"/>
              <a:t>. ВОЛЖСКИЙ САМАРСКОЙ ОБЛАСТИ</a:t>
            </a:r>
            <a:endParaRPr spc="-15" dirty="0"/>
          </a:p>
        </p:txBody>
      </p:sp>
      <p:graphicFrame>
        <p:nvGraphicFramePr>
          <p:cNvPr id="6" name="object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39558682"/>
              </p:ext>
            </p:extLst>
          </p:nvPr>
        </p:nvGraphicFramePr>
        <p:xfrm>
          <a:off x="104466" y="1340768"/>
          <a:ext cx="8887134" cy="390288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27174"/>
                <a:gridCol w="147135"/>
                <a:gridCol w="893623"/>
                <a:gridCol w="98072"/>
                <a:gridCol w="778774"/>
                <a:gridCol w="136140"/>
                <a:gridCol w="1220748"/>
                <a:gridCol w="991696"/>
                <a:gridCol w="1296883"/>
                <a:gridCol w="1067832"/>
                <a:gridCol w="1029057"/>
              </a:tblGrid>
              <a:tr h="825500"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36000" marR="220345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100" spc="-5" dirty="0" smtClean="0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r>
                        <a:rPr lang="ru-RU" sz="1100" spc="-10" dirty="0" smtClean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м</a:t>
                      </a:r>
                      <a:r>
                        <a:rPr lang="ru-RU" sz="1100" spc="-5" dirty="0" smtClean="0">
                          <a:latin typeface="Arial" pitchFamily="34" charset="0"/>
                          <a:cs typeface="Arial" pitchFamily="34" charset="0"/>
                        </a:rPr>
                        <a:t>енован</a:t>
                      </a:r>
                      <a:r>
                        <a:rPr lang="ru-RU" sz="1100" spc="-10" dirty="0" smtClean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е  НП</a:t>
                      </a:r>
                      <a:endParaRPr lang="ru-RU" sz="18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36000" marR="83820" indent="0" algn="ctr">
                        <a:lnSpc>
                          <a:spcPct val="115199"/>
                        </a:lnSpc>
                        <a:spcBef>
                          <a:spcPts val="5"/>
                        </a:spcBef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Срок 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реа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л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иза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ц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и</a:t>
                      </a: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36000" algn="ctr">
                        <a:lnSpc>
                          <a:spcPct val="100000"/>
                        </a:lnSpc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Ввод, </a:t>
                      </a:r>
                      <a:r>
                        <a:rPr lang="ru-RU" sz="1100" spc="-10" dirty="0" smtClean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sz="1100" spc="-5" dirty="0" err="1" smtClean="0">
                          <a:latin typeface="Arial" pitchFamily="34" charset="0"/>
                          <a:cs typeface="Arial" pitchFamily="34" charset="0"/>
                        </a:rPr>
                        <a:t>мм.гг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6000" indent="0" algn="ctr">
                        <a:lnSpc>
                          <a:spcPts val="1175"/>
                        </a:lnSpc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Вид</a:t>
                      </a:r>
                      <a:r>
                        <a:rPr sz="1100" spc="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работ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36000" marR="191770" indent="0" algn="ctr">
                        <a:lnSpc>
                          <a:spcPct val="108000"/>
                        </a:lnSpc>
                        <a:spcBef>
                          <a:spcPts val="10"/>
                        </a:spcBef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(</a:t>
                      </a:r>
                      <a:r>
                        <a:rPr sz="1100" spc="5" dirty="0">
                          <a:latin typeface="Arial" pitchFamily="34" charset="0"/>
                          <a:cs typeface="Arial" pitchFamily="34" charset="0"/>
                        </a:rPr>
                        <a:t>с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тр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ои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те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л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ьство/  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реконструкция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36000" marR="197485" indent="0" algn="ctr">
                        <a:lnSpc>
                          <a:spcPts val="1310"/>
                        </a:lnSpc>
                        <a:spcBef>
                          <a:spcPts val="50"/>
                        </a:spcBef>
                      </a:pP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/капитальный  ре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м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онт/ремонт)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77470" marR="68580" indent="-635" algn="ctr">
                        <a:lnSpc>
                          <a:spcPct val="108500"/>
                        </a:lnSpc>
                      </a:pP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Бюджет на  2020 год,</a:t>
                      </a:r>
                      <a:r>
                        <a:rPr sz="1100" spc="-6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тыс.  </a:t>
                      </a:r>
                      <a:r>
                        <a:rPr sz="1100" spc="-15" dirty="0">
                          <a:latin typeface="Arial" pitchFamily="34" charset="0"/>
                          <a:cs typeface="Arial" pitchFamily="34" charset="0"/>
                        </a:rPr>
                        <a:t>руб.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25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625"/>
                        </a:spcBef>
                      </a:pPr>
                      <a:r>
                        <a:rPr lang="ru-RU" sz="1100" spc="-5" dirty="0" smtClean="0">
                          <a:latin typeface="Arial" pitchFamily="34" charset="0"/>
                          <a:cs typeface="Arial" pitchFamily="34" charset="0"/>
                        </a:rPr>
                        <a:t>Освоение</a:t>
                      </a:r>
                      <a:r>
                        <a:rPr lang="ru-RU" sz="1100" spc="-35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sz="1100" spc="-5" dirty="0" smtClean="0">
                          <a:latin typeface="Arial" pitchFamily="34" charset="0"/>
                          <a:cs typeface="Arial" pitchFamily="34" charset="0"/>
                        </a:rPr>
                        <a:t>средств</a:t>
                      </a:r>
                      <a:endParaRPr lang="ru-RU" sz="1100" dirty="0" smtClean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35" algn="ctr">
                        <a:lnSpc>
                          <a:spcPts val="1050"/>
                        </a:lnSpc>
                        <a:spcBef>
                          <a:spcPts val="105"/>
                        </a:spcBef>
                      </a:pPr>
                      <a:r>
                        <a:rPr lang="ru-RU" sz="1100" spc="-5" dirty="0" smtClean="0">
                          <a:latin typeface="Arial" pitchFamily="34" charset="0"/>
                          <a:cs typeface="Arial" pitchFamily="34" charset="0"/>
                        </a:rPr>
                        <a:t>по состоянию</a:t>
                      </a:r>
                      <a:r>
                        <a:rPr lang="ru-RU" sz="1100" spc="-25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sz="1100" spc="-10" dirty="0" smtClean="0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endParaRPr lang="ru-RU" sz="1100" spc="0" dirty="0" smtClean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35" algn="ctr">
                        <a:lnSpc>
                          <a:spcPts val="1050"/>
                        </a:lnSpc>
                        <a:spcBef>
                          <a:spcPts val="105"/>
                        </a:spcBef>
                      </a:pPr>
                      <a:r>
                        <a:rPr lang="ru-RU" sz="1100" b="0" i="0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01.10. 2020</a:t>
                      </a:r>
                    </a:p>
                    <a:p>
                      <a:pPr marL="72000" algn="ctr">
                        <a:lnSpc>
                          <a:spcPts val="1530"/>
                        </a:lnSpc>
                      </a:pPr>
                      <a:r>
                        <a:rPr lang="ru-RU" sz="1100" b="0" i="0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(тыс. руб./%)</a:t>
                      </a:r>
                    </a:p>
                  </a:txBody>
                  <a:tcPr marL="0" marR="0" marT="793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36000" marR="173355" indent="0" algn="r">
                        <a:lnSpc>
                          <a:spcPct val="109000"/>
                        </a:lnSpc>
                      </a:pPr>
                      <a:r>
                        <a:rPr sz="1100" dirty="0" err="1" smtClean="0">
                          <a:solidFill>
                            <a:schemeClr val="tx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Экспертиза</a:t>
                      </a:r>
                      <a:endParaRPr lang="ru-RU" sz="1100" dirty="0" smtClean="0">
                        <a:solidFill>
                          <a:schemeClr val="tx1"/>
                        </a:solidFill>
                        <a:latin typeface="Arial" pitchFamily="34" charset="0"/>
                        <a:ea typeface="+mn-ea"/>
                        <a:cs typeface="Arial" pitchFamily="34" charset="0"/>
                      </a:endParaRPr>
                    </a:p>
                    <a:p>
                      <a:pPr marL="36000" marR="173355" indent="0" algn="r">
                        <a:lnSpc>
                          <a:spcPct val="109000"/>
                        </a:lnSpc>
                      </a:pPr>
                      <a:r>
                        <a:rPr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(ПИР/ПСД</a:t>
                      </a:r>
                      <a:r>
                        <a:rPr sz="1100" dirty="0">
                          <a:solidFill>
                            <a:schemeClr val="tx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),</a:t>
                      </a:r>
                    </a:p>
                    <a:p>
                      <a:pPr marL="36000" indent="0" algn="ctr">
                        <a:lnSpc>
                          <a:spcPct val="100000"/>
                        </a:lnSpc>
                        <a:spcBef>
                          <a:spcPts val="95"/>
                        </a:spcBef>
                      </a:pPr>
                      <a:r>
                        <a:rPr sz="1100" dirty="0">
                          <a:solidFill>
                            <a:schemeClr val="tx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дата выхода</a:t>
                      </a:r>
                    </a:p>
                  </a:txBody>
                  <a:tcPr marL="0" marR="0" marT="190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93675" marR="111125" indent="-73660" algn="ctr">
                        <a:lnSpc>
                          <a:spcPct val="109000"/>
                        </a:lnSpc>
                      </a:pP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Гот</a:t>
                      </a:r>
                      <a:r>
                        <a:rPr sz="1100" spc="-5" dirty="0">
                          <a:latin typeface="Arial" pitchFamily="34" charset="0"/>
                          <a:cs typeface="Arial" pitchFamily="34" charset="0"/>
                        </a:rPr>
                        <a:t>овно</a:t>
                      </a:r>
                      <a:r>
                        <a:rPr sz="1100" dirty="0">
                          <a:latin typeface="Arial" pitchFamily="34" charset="0"/>
                          <a:cs typeface="Arial" pitchFamily="34" charset="0"/>
                        </a:rPr>
                        <a:t>сть  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СМР</a:t>
                      </a:r>
                      <a:r>
                        <a:rPr sz="1100" spc="-2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spc="-10" dirty="0">
                          <a:latin typeface="Arial" pitchFamily="34" charset="0"/>
                          <a:cs typeface="Arial" pitchFamily="34" charset="0"/>
                        </a:rPr>
                        <a:t>(%)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4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07644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807187">
                <a:tc gridSpan="11">
                  <a:txBody>
                    <a:bodyPr/>
                    <a:lstStyle/>
                    <a:p>
                      <a:pPr marL="2572385" marR="0" lvl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37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1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10.Строительство детского сада  № 9 общеразвивающего вида на 300 мест с бассейном, трансформаторная подстанция, котельная, расположенные по адресу: Самарская область, Волжский район, сельское поселение </a:t>
                      </a:r>
                      <a:r>
                        <a:rPr lang="ru-RU" sz="1000" b="1" i="1" u="none" strike="noStrike" cap="none" spc="-5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Лопатино</a:t>
                      </a:r>
                      <a:r>
                        <a:rPr lang="ru-RU" sz="1000" b="1" i="1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, поселок Придорожный, микрорайон «Южный город»</a:t>
                      </a:r>
                    </a:p>
                  </a:txBody>
                  <a:tcPr marL="0" marR="0" marT="4445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</a:tr>
              <a:tr h="427992"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НП «Демография»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2020 - 2021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05.2021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Строительство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83 992,62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30 330,90 / 36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02.2020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13,5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84265">
                <a:tc gridSpan="11">
                  <a:txBody>
                    <a:bodyPr/>
                    <a:lstStyle/>
                    <a:p>
                      <a:pPr marL="2572385" marR="0" lvl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37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1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11. Строительство «КОШЕЛЕВ-ПРОЕКТ» Детский сад А-16/2 на 350 мест по адресу: Самарская обл., р-н Волжский, </a:t>
                      </a:r>
                      <a:r>
                        <a:rPr lang="ru-RU" sz="1000" b="1" i="1" u="none" strike="noStrike" cap="none" spc="-5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пгт</a:t>
                      </a:r>
                      <a:r>
                        <a:rPr lang="ru-RU" sz="1000" b="1" i="1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. </a:t>
                      </a:r>
                      <a:r>
                        <a:rPr lang="ru-RU" sz="1000" b="1" i="1" u="none" strike="noStrike" cap="none" spc="-5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Смышляевка</a:t>
                      </a:r>
                      <a:r>
                        <a:rPr lang="ru-RU" sz="1000" b="1" i="1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, городское поселение </a:t>
                      </a:r>
                      <a:r>
                        <a:rPr lang="ru-RU" sz="1000" b="1" i="1" u="none" strike="noStrike" cap="none" spc="-5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Смышляевка</a:t>
                      </a:r>
                      <a:endParaRPr lang="ru-RU" sz="1000" b="1" i="1" u="none" strike="noStrike" cap="none" spc="-5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20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20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4320"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НП «Демография»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12.2020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Строительство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345 849,78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146 122,91 / 42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11.2019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43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437768">
                <a:tc gridSpan="11">
                  <a:txBody>
                    <a:bodyPr/>
                    <a:lstStyle/>
                    <a:p>
                      <a:pPr marL="2572385" marR="0" lvl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1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12. Строительство «КОШЕЛЕВ-ПРОЕКТ» Детский сад А-16/3 на 350 мест по адресу: </a:t>
                      </a:r>
                    </a:p>
                    <a:p>
                      <a:pPr marL="2572385" marR="0" lvl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1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Самарская обл., р-н Волжский, </a:t>
                      </a:r>
                      <a:r>
                        <a:rPr lang="ru-RU" sz="1000" b="1" i="1" u="none" strike="noStrike" cap="none" spc="-5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пгт.Смышляевка</a:t>
                      </a:r>
                      <a:r>
                        <a:rPr lang="ru-RU" sz="1000" b="1" i="1" u="none" strike="noStrike" cap="none" spc="-5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  <a:sym typeface="Arial"/>
                        </a:rPr>
                        <a:t>, городское поселение Смышляевка</a:t>
                      </a:r>
                      <a:endParaRPr sz="1000" b="1" i="1" u="none" strike="noStrike" cap="none" spc="-5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  <a:sym typeface="Arial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sz="12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6328"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НП «Демография»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12.2020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Строительство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317 348,86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111 989,02 / 35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06.2019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43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</a:tbl>
          </a:graphicData>
        </a:graphic>
      </p:graphicFrame>
      <p:sp>
        <p:nvSpPr>
          <p:cNvPr id="10" name="object 10"/>
          <p:cNvSpPr txBox="1">
            <a:spLocks noGrp="1"/>
          </p:cNvSpPr>
          <p:nvPr>
            <p:ph type="sldNum" sz="quarter" idx="7"/>
          </p:nvPr>
        </p:nvSpPr>
        <p:spPr>
          <a:xfrm>
            <a:off x="8799194" y="6629400"/>
            <a:ext cx="23768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t>54</a:t>
            </a:fld>
            <a:endParaRPr spc="-5" dirty="0"/>
          </a:p>
        </p:txBody>
      </p:sp>
      <p:sp>
        <p:nvSpPr>
          <p:cNvPr id="7" name="object 7"/>
          <p:cNvSpPr txBox="1"/>
          <p:nvPr/>
        </p:nvSpPr>
        <p:spPr>
          <a:xfrm>
            <a:off x="107504" y="845058"/>
            <a:ext cx="8807896" cy="39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09600" marR="5080" indent="-597535" algn="ctr">
              <a:lnSpc>
                <a:spcPct val="100000"/>
              </a:lnSpc>
              <a:spcBef>
                <a:spcPts val="100"/>
              </a:spcBef>
            </a:pPr>
            <a:r>
              <a:rPr lang="ru-RU" sz="1200" b="1" dirty="0" smtClean="0">
                <a:latin typeface="Arial"/>
                <a:cs typeface="Arial"/>
              </a:rPr>
              <a:t>3.2. </a:t>
            </a:r>
            <a:r>
              <a:rPr lang="ru-RU" sz="1200" b="1" spc="-5" dirty="0" smtClean="0">
                <a:latin typeface="Arial"/>
                <a:cs typeface="Arial"/>
              </a:rPr>
              <a:t>СТРОИТЕЛЬСТВО </a:t>
            </a:r>
            <a:r>
              <a:rPr lang="ru-RU" sz="1200" b="1" dirty="0" smtClean="0">
                <a:latin typeface="Arial"/>
                <a:cs typeface="Arial"/>
              </a:rPr>
              <a:t>И </a:t>
            </a:r>
            <a:r>
              <a:rPr lang="ru-RU" sz="1200" b="1" spc="-5" dirty="0" smtClean="0">
                <a:latin typeface="Arial"/>
                <a:cs typeface="Arial"/>
              </a:rPr>
              <a:t>РЕКОНСТРУКЦИЯ ОБЪЕКТОВ </a:t>
            </a:r>
            <a:r>
              <a:rPr lang="ru-RU" sz="1200" b="1" spc="-10" dirty="0" smtClean="0">
                <a:latin typeface="Arial"/>
                <a:cs typeface="Arial"/>
              </a:rPr>
              <a:t>ИНФРАСТРУКТУРЫ  </a:t>
            </a:r>
          </a:p>
          <a:p>
            <a:pPr marL="609600" marR="5080" indent="-597535" algn="ctr">
              <a:lnSpc>
                <a:spcPct val="100000"/>
              </a:lnSpc>
              <a:spcBef>
                <a:spcPts val="100"/>
              </a:spcBef>
            </a:pPr>
            <a:r>
              <a:rPr lang="ru-RU" sz="1200" b="1" dirty="0" smtClean="0">
                <a:latin typeface="Arial"/>
                <a:cs typeface="Arial"/>
              </a:rPr>
              <a:t>В 2020 ГОДУ</a:t>
            </a:r>
            <a:r>
              <a:rPr lang="ru-RU" sz="1200" b="1" dirty="0" smtClean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lang="ru-RU" sz="1200" b="1" spc="-5" dirty="0" smtClean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НА </a:t>
            </a:r>
            <a:r>
              <a:rPr lang="ru-RU" sz="1200" b="1" dirty="0" smtClean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ТЕРРИТОРИИ </a:t>
            </a:r>
            <a:r>
              <a:rPr lang="ru-RU" sz="1200" b="1" spc="-10" dirty="0" smtClean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МУНИЦИПАЛЬНОГО РАЙОНА ВОЛЖСКИЙ</a:t>
            </a:r>
            <a:endParaRPr lang="ru-RU" sz="1400" dirty="0">
              <a:latin typeface="Arial"/>
              <a:cs typeface="Arial"/>
            </a:endParaRPr>
          </a:p>
        </p:txBody>
      </p:sp>
      <p:sp>
        <p:nvSpPr>
          <p:cNvPr id="8" name="object 693"/>
          <p:cNvSpPr txBox="1"/>
          <p:nvPr/>
        </p:nvSpPr>
        <p:spPr>
          <a:xfrm>
            <a:off x="233986" y="5877272"/>
            <a:ext cx="8771066" cy="596958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95"/>
              </a:spcBef>
            </a:pPr>
            <a:r>
              <a:rPr sz="1100" b="1" u="sng" spc="-82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О</a:t>
            </a:r>
            <a:r>
              <a:rPr sz="1100" b="1" u="sng" spc="490" dirty="0">
                <a:latin typeface="Arial"/>
                <a:cs typeface="Arial"/>
              </a:rPr>
              <a:t> </a:t>
            </a:r>
            <a:r>
              <a:rPr sz="1100" b="1" u="sng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тветственный</a:t>
            </a:r>
            <a:r>
              <a:rPr sz="1100" b="1" u="sng" spc="30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100" b="1" u="sng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исполнитель:</a:t>
            </a:r>
            <a:endParaRPr sz="1100" u="sng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lang="ru-RU" sz="1100" spc="-5" dirty="0" smtClean="0">
                <a:latin typeface="Arial"/>
                <a:cs typeface="Arial"/>
              </a:rPr>
              <a:t>Харитонов Александр Юрьевич - консультант отдела реализации полномочий в образовании Администрации </a:t>
            </a:r>
            <a:r>
              <a:rPr lang="ru-RU" sz="1100" spc="-5" dirty="0" err="1" smtClean="0">
                <a:latin typeface="Arial"/>
                <a:cs typeface="Arial"/>
              </a:rPr>
              <a:t>м.р</a:t>
            </a:r>
            <a:r>
              <a:rPr lang="ru-RU" sz="1100" spc="-5" dirty="0" smtClean="0">
                <a:latin typeface="Arial"/>
                <a:cs typeface="Arial"/>
              </a:rPr>
              <a:t>. Волжский</a:t>
            </a:r>
          </a:p>
          <a:p>
            <a:pPr marL="12700">
              <a:lnSpc>
                <a:spcPct val="100000"/>
              </a:lnSpc>
            </a:pPr>
            <a:r>
              <a:rPr lang="ru-RU" sz="1100" spc="-5" dirty="0" smtClean="0">
                <a:latin typeface="Arial"/>
                <a:cs typeface="Arial"/>
              </a:rPr>
              <a:t>Т</a:t>
            </a:r>
            <a:r>
              <a:rPr sz="1100" spc="-5" dirty="0" err="1" smtClean="0">
                <a:latin typeface="Arial"/>
                <a:cs typeface="Arial"/>
              </a:rPr>
              <a:t>ел</a:t>
            </a:r>
            <a:r>
              <a:rPr lang="ru-RU" sz="1100" spc="-5" dirty="0" smtClean="0">
                <a:latin typeface="Arial"/>
                <a:cs typeface="Arial"/>
              </a:rPr>
              <a:t>. 2037759 (доб.234)</a:t>
            </a:r>
            <a:r>
              <a:rPr sz="1100" spc="-5" dirty="0" smtClean="0">
                <a:latin typeface="Arial"/>
                <a:cs typeface="Arial"/>
              </a:rPr>
              <a:t>, </a:t>
            </a:r>
            <a:r>
              <a:rPr sz="1100" dirty="0" err="1" smtClean="0">
                <a:latin typeface="Arial"/>
                <a:cs typeface="Arial"/>
              </a:rPr>
              <a:t>эл</a:t>
            </a:r>
            <a:r>
              <a:rPr lang="ru-RU" sz="1100" dirty="0" smtClean="0">
                <a:latin typeface="Arial"/>
                <a:cs typeface="Arial"/>
              </a:rPr>
              <a:t>. почта </a:t>
            </a:r>
            <a:r>
              <a:rPr lang="en-US" sz="1100" dirty="0" smtClean="0">
                <a:latin typeface="Arial"/>
                <a:cs typeface="Arial"/>
              </a:rPr>
              <a:t>ovou@yandex.ru</a:t>
            </a:r>
            <a:endParaRPr sz="1100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87254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914400" y="55078"/>
            <a:ext cx="8229600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5080" rtl="0">
              <a:tabLst>
                <a:tab pos="2137410" algn="l"/>
                <a:tab pos="4521835" algn="l"/>
              </a:tabLst>
            </a:pPr>
            <a:r>
              <a:rPr kern="1200" spc="-10" dirty="0">
                <a:ea typeface="+mj-ea"/>
              </a:rPr>
              <a:t>ФИНАНСОВОЕ ОБЕСПЕЧЕНИЕ НА РЕАЛИЗАЦИЮ НАЦИОНАЛЬНЫХ ПРОЕКТОВ  </a:t>
            </a:r>
            <a:r>
              <a:rPr lang="ru-RU" kern="1200" spc="-10" dirty="0">
                <a:ea typeface="+mj-ea"/>
              </a:rPr>
              <a:t>в </a:t>
            </a:r>
            <a:r>
              <a:rPr lang="ru-RU" kern="1200" spc="-10" dirty="0" err="1">
                <a:ea typeface="+mj-ea"/>
              </a:rPr>
              <a:t>м.р</a:t>
            </a:r>
            <a:r>
              <a:rPr lang="ru-RU" kern="1200" spc="-10" dirty="0">
                <a:ea typeface="+mj-ea"/>
              </a:rPr>
              <a:t>. Волжский Самарской области</a:t>
            </a:r>
            <a:endParaRPr kern="1200" spc="-10" dirty="0">
              <a:ea typeface="+mj-ea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t>55</a:t>
            </a:fld>
            <a:endParaRPr spc="-5" dirty="0"/>
          </a:p>
        </p:txBody>
      </p:sp>
      <p:sp>
        <p:nvSpPr>
          <p:cNvPr id="4" name="object 4"/>
          <p:cNvSpPr txBox="1"/>
          <p:nvPr/>
        </p:nvSpPr>
        <p:spPr>
          <a:xfrm>
            <a:off x="1720062" y="848429"/>
            <a:ext cx="5936615" cy="399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4. </a:t>
            </a:r>
            <a:r>
              <a:rPr sz="1200" b="1" spc="-10" dirty="0">
                <a:latin typeface="Arial"/>
                <a:cs typeface="Arial"/>
              </a:rPr>
              <a:t>ФИНАНСОВОЕ </a:t>
            </a:r>
            <a:r>
              <a:rPr sz="1200" b="1" spc="-5" dirty="0">
                <a:latin typeface="Arial"/>
                <a:cs typeface="Arial"/>
              </a:rPr>
              <a:t>ОБЕСПЕЧЕНИЕ </a:t>
            </a:r>
            <a:r>
              <a:rPr sz="1200" b="1" spc="-10" dirty="0">
                <a:latin typeface="Arial"/>
                <a:cs typeface="Arial"/>
              </a:rPr>
              <a:t>РЕАЛИЗАЦИИ НАЦИОНАЛЬНЫХ</a:t>
            </a:r>
            <a:r>
              <a:rPr sz="1200" b="1" spc="150" dirty="0">
                <a:latin typeface="Arial"/>
                <a:cs typeface="Arial"/>
              </a:rPr>
              <a:t> </a:t>
            </a:r>
            <a:r>
              <a:rPr sz="1200" b="1" spc="-5" dirty="0">
                <a:latin typeface="Arial"/>
                <a:cs typeface="Arial"/>
              </a:rPr>
              <a:t>ПРОЕКТОВ</a:t>
            </a:r>
            <a:endParaRPr sz="1200" dirty="0">
              <a:latin typeface="Arial"/>
              <a:cs typeface="Arial"/>
            </a:endParaRPr>
          </a:p>
          <a:p>
            <a:pPr marL="1905" algn="ctr">
              <a:lnSpc>
                <a:spcPct val="100000"/>
              </a:lnSpc>
              <a:spcBef>
                <a:spcPts val="60"/>
              </a:spcBef>
            </a:pPr>
            <a:r>
              <a:rPr sz="1200" b="1" dirty="0">
                <a:latin typeface="Arial"/>
                <a:cs typeface="Arial"/>
              </a:rPr>
              <a:t>В </a:t>
            </a:r>
            <a:r>
              <a:rPr sz="1200" b="1" spc="-5" dirty="0">
                <a:latin typeface="Arial"/>
                <a:cs typeface="Arial"/>
              </a:rPr>
              <a:t>2019-2020 </a:t>
            </a:r>
            <a:r>
              <a:rPr sz="1200" b="1" spc="-10" dirty="0">
                <a:latin typeface="Arial"/>
                <a:cs typeface="Arial"/>
              </a:rPr>
              <a:t>ГОДАХ </a:t>
            </a:r>
            <a:r>
              <a:rPr sz="1200" b="1" spc="-5" dirty="0">
                <a:latin typeface="Arial"/>
                <a:cs typeface="Arial"/>
              </a:rPr>
              <a:t>НА</a:t>
            </a:r>
            <a:r>
              <a:rPr sz="1200" b="1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200" b="1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ТЕРРИТОРИИ </a:t>
            </a:r>
            <a:r>
              <a:rPr lang="ru-RU" sz="1200" b="1" spc="-5" dirty="0" err="1" smtClean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м.р</a:t>
            </a:r>
            <a:r>
              <a:rPr lang="ru-RU" sz="1200" b="1" spc="-5" dirty="0" smtClean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. Волжский Самарской области</a:t>
            </a:r>
            <a:endParaRPr sz="1200" dirty="0">
              <a:latin typeface="Arial"/>
              <a:cs typeface="Arial"/>
            </a:endParaRPr>
          </a:p>
        </p:txBody>
      </p:sp>
      <p:graphicFrame>
        <p:nvGraphicFramePr>
          <p:cNvPr id="5" name="object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26443351"/>
              </p:ext>
            </p:extLst>
          </p:nvPr>
        </p:nvGraphicFramePr>
        <p:xfrm>
          <a:off x="107504" y="1412776"/>
          <a:ext cx="8895521" cy="475639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67460"/>
                <a:gridCol w="2243671"/>
                <a:gridCol w="808402"/>
                <a:gridCol w="1028875"/>
                <a:gridCol w="1175857"/>
                <a:gridCol w="1175857"/>
                <a:gridCol w="1102366"/>
                <a:gridCol w="993033"/>
              </a:tblGrid>
              <a:tr h="144016"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1125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№</a:t>
                      </a:r>
                    </a:p>
                    <a:p>
                      <a:pPr marL="92710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п/п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sz="135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351155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Наименование</a:t>
                      </a:r>
                      <a:r>
                        <a:rPr sz="1000" spc="1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НП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ВСЕГО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4769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sz="145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65100" marR="157480" indent="127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Средства  фе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д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ера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л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ьно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г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о 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бюджета,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1760" marR="104139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план (тыс.</a:t>
                      </a:r>
                      <a:r>
                        <a:rPr sz="1000" spc="-6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 err="1">
                          <a:latin typeface="Arial" pitchFamily="34" charset="0"/>
                          <a:cs typeface="Arial" pitchFamily="34" charset="0"/>
                        </a:rPr>
                        <a:t>руб</a:t>
                      </a:r>
                      <a:r>
                        <a:rPr sz="1000" spc="-10" dirty="0" smtClean="0">
                          <a:latin typeface="Arial" pitchFamily="34" charset="0"/>
                          <a:cs typeface="Arial" pitchFamily="34" charset="0"/>
                        </a:rPr>
                        <a:t>.)</a:t>
                      </a:r>
                      <a:r>
                        <a:rPr lang="ru-RU" sz="1000" spc="-10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 smtClean="0">
                          <a:latin typeface="Arial" pitchFamily="34" charset="0"/>
                          <a:cs typeface="Arial" pitchFamily="34" charset="0"/>
                        </a:rPr>
                        <a:t>/ </a:t>
                      </a:r>
                      <a:r>
                        <a:rPr sz="1000" spc="-10" dirty="0" err="1" smtClean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r>
                        <a:rPr sz="1000" spc="-10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(%)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sz="145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64795" marR="254635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spc="-5" dirty="0" err="1">
                          <a:latin typeface="Arial" pitchFamily="34" charset="0"/>
                          <a:cs typeface="Arial" pitchFamily="34" charset="0"/>
                        </a:rPr>
                        <a:t>Средства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sz="1000" spc="-5" dirty="0" err="1" smtClean="0">
                          <a:latin typeface="Arial" pitchFamily="34" charset="0"/>
                          <a:cs typeface="Arial" pitchFamily="34" charset="0"/>
                        </a:rPr>
                        <a:t>о</a:t>
                      </a:r>
                      <a:r>
                        <a:rPr sz="1000" dirty="0" err="1" smtClean="0">
                          <a:latin typeface="Arial" pitchFamily="34" charset="0"/>
                          <a:cs typeface="Arial" pitchFamily="34" charset="0"/>
                        </a:rPr>
                        <a:t>б</a:t>
                      </a:r>
                      <a:r>
                        <a:rPr sz="1000" spc="-10" dirty="0" err="1" smtClean="0">
                          <a:latin typeface="Arial" pitchFamily="34" charset="0"/>
                          <a:cs typeface="Arial" pitchFamily="34" charset="0"/>
                        </a:rPr>
                        <a:t>л</a:t>
                      </a:r>
                      <a:r>
                        <a:rPr sz="1000" spc="-5" dirty="0" err="1" smtClean="0">
                          <a:latin typeface="Arial" pitchFamily="34" charset="0"/>
                          <a:cs typeface="Arial" pitchFamily="34" charset="0"/>
                        </a:rPr>
                        <a:t>а</a:t>
                      </a:r>
                      <a:r>
                        <a:rPr sz="1000" dirty="0" err="1" smtClean="0">
                          <a:latin typeface="Arial" pitchFamily="34" charset="0"/>
                          <a:cs typeface="Arial" pitchFamily="34" charset="0"/>
                        </a:rPr>
                        <a:t>ст</a:t>
                      </a:r>
                      <a:r>
                        <a:rPr lang="ru-RU" sz="1000" dirty="0" smtClean="0">
                          <a:latin typeface="Arial" pitchFamily="34" charset="0"/>
                          <a:cs typeface="Arial" pitchFamily="34" charset="0"/>
                        </a:rPr>
                        <a:t>.</a:t>
                      </a:r>
                      <a:r>
                        <a:rPr sz="1000" dirty="0" smtClean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бюджета,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6839" marR="107314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план (тыс.</a:t>
                      </a:r>
                      <a:r>
                        <a:rPr sz="1000" spc="-6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руб.)/  факт (%)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sz="145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36854" marR="226695" indent="20955" algn="just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Средства  местного  бюджета,  план</a:t>
                      </a:r>
                      <a:r>
                        <a:rPr sz="1000" spc="-7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(тыс.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02870" algn="just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руб.)/ факт</a:t>
                      </a:r>
                      <a:r>
                        <a:rPr sz="1000" spc="2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(%)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sz="9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23189" marR="112395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Вне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б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ю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д</a:t>
                      </a:r>
                      <a:r>
                        <a:rPr sz="1000" spc="5" dirty="0">
                          <a:latin typeface="Arial" pitchFamily="34" charset="0"/>
                          <a:cs typeface="Arial" pitchFamily="34" charset="0"/>
                        </a:rPr>
                        <a:t>ж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етн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ые 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источники,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36195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r>
                        <a:rPr sz="1000" spc="-8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(тыс.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35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руб.)/ </a:t>
                      </a:r>
                      <a:r>
                        <a:rPr sz="1000" spc="-10" dirty="0" err="1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r>
                        <a:rPr sz="1000" spc="2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 smtClean="0">
                          <a:latin typeface="Arial" pitchFamily="34" charset="0"/>
                          <a:cs typeface="Arial" pitchFamily="34" charset="0"/>
                        </a:rPr>
                        <a:t>(%)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790943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sz="110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sz="95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34620" marR="128270" indent="91440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План, 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тыс.</a:t>
                      </a:r>
                      <a:r>
                        <a:rPr sz="1000" spc="-6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5" dirty="0">
                          <a:latin typeface="Arial" pitchFamily="34" charset="0"/>
                          <a:cs typeface="Arial" pitchFamily="34" charset="0"/>
                        </a:rPr>
                        <a:t>руб.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132715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Кассовое 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исполнение </a:t>
                      </a:r>
                      <a:r>
                        <a:rPr sz="1000" spc="-5" dirty="0" err="1">
                          <a:latin typeface="Arial" pitchFamily="34" charset="0"/>
                          <a:cs typeface="Arial" pitchFamily="34" charset="0"/>
                        </a:rPr>
                        <a:t>по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lang="ru-RU" sz="1000" spc="-5" dirty="0" smtClean="0">
                          <a:latin typeface="Arial" pitchFamily="34" charset="0"/>
                          <a:cs typeface="Arial" pitchFamily="34" charset="0"/>
                        </a:rPr>
                        <a:t>с</a:t>
                      </a:r>
                      <a:r>
                        <a:rPr sz="1000" spc="-5" dirty="0" err="1" smtClean="0">
                          <a:latin typeface="Arial" pitchFamily="34" charset="0"/>
                          <a:cs typeface="Arial" pitchFamily="34" charset="0"/>
                        </a:rPr>
                        <a:t>остоянию</a:t>
                      </a:r>
                      <a:r>
                        <a:rPr sz="1000" spc="-30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35" algn="ctr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771525" algn="l"/>
                        </a:tabLst>
                      </a:pPr>
                      <a:r>
                        <a:rPr lang="ru-RU" sz="1400" i="1" u="sng" dirty="0" smtClean="0">
                          <a:uFill>
                            <a:solidFill>
                              <a:srgbClr val="000000"/>
                            </a:solidFill>
                          </a:uFill>
                          <a:latin typeface="Arial" pitchFamily="34" charset="0"/>
                          <a:cs typeface="Arial" pitchFamily="34" charset="0"/>
                        </a:rPr>
                        <a:t>31.12.2019</a:t>
                      </a:r>
                      <a:r>
                        <a:rPr sz="1000" dirty="0" smtClean="0">
                          <a:latin typeface="Arial" pitchFamily="34" charset="0"/>
                          <a:cs typeface="Arial" pitchFamily="34" charset="0"/>
                        </a:rPr>
                        <a:t>,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тыс.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руб./</a:t>
                      </a:r>
                      <a:r>
                        <a:rPr sz="1000" spc="1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%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5684">
                <a:tc>
                  <a:txBody>
                    <a:bodyPr/>
                    <a:lstStyle/>
                    <a:p>
                      <a:pPr marL="144780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b="1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b="1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b="1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b="1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b="1" dirty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b="1" dirty="0"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b="1" dirty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b="1" dirty="0"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65124">
                <a:tc gridSpan="8">
                  <a:txBody>
                    <a:bodyPr/>
                    <a:lstStyle/>
                    <a:p>
                      <a:pPr marL="126364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335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spc="-10" dirty="0" smtClean="0">
                          <a:latin typeface="Arial" pitchFamily="34" charset="0"/>
                          <a:cs typeface="Arial" pitchFamily="34" charset="0"/>
                        </a:rPr>
                        <a:t>2019</a:t>
                      </a:r>
                      <a:r>
                        <a:rPr lang="ru-RU" sz="1100" b="1" spc="-25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sz="1100" b="1" spc="-5" dirty="0" smtClean="0">
                          <a:latin typeface="Arial" pitchFamily="34" charset="0"/>
                          <a:cs typeface="Arial" pitchFamily="34" charset="0"/>
                        </a:rPr>
                        <a:t>ГОД</a:t>
                      </a:r>
                      <a:endParaRPr lang="ru-RU" sz="1100" dirty="0" smtClean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8001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05506">
                <a:tc>
                  <a:txBody>
                    <a:bodyPr/>
                    <a:lstStyle/>
                    <a:p>
                      <a:pPr marL="126364" algn="l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36000" algn="l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НП «Жилье и городская</a:t>
                      </a:r>
                      <a:r>
                        <a:rPr lang="ru-RU" sz="110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среда»</a:t>
                      </a:r>
                    </a:p>
                    <a:p>
                      <a:pPr marL="36000" algn="l">
                        <a:lnSpc>
                          <a:spcPct val="100000"/>
                        </a:lnSpc>
                      </a:pPr>
                      <a:r>
                        <a:rPr lang="ru-RU" sz="110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(РП «Жилье») </a:t>
                      </a:r>
                      <a:endParaRPr lang="ru-RU"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989 216,61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989 216,61 / 100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701 506,39 / 100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277 818,07 / 100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9 892,17 / 100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88036">
                <a:tc>
                  <a:txBody>
                    <a:bodyPr/>
                    <a:lstStyle/>
                    <a:p>
                      <a:pPr marL="126364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36000" algn="l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НП «Жилье и городская</a:t>
                      </a:r>
                      <a:r>
                        <a:rPr lang="ru-RU" sz="110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среда»</a:t>
                      </a:r>
                    </a:p>
                    <a:p>
                      <a:pPr marL="36000" algn="l">
                        <a:lnSpc>
                          <a:spcPct val="100000"/>
                        </a:lnSpc>
                      </a:pPr>
                      <a:r>
                        <a:rPr lang="ru-RU" sz="110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(РП «Формирование комфортной городской среды») </a:t>
                      </a:r>
                      <a:endParaRPr lang="ru-RU" sz="11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40 391,28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40 391,28 / 100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32 999,67 / 100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5 372,04 / 100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2 019,57 / 100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88036">
                <a:tc>
                  <a:txBody>
                    <a:bodyPr/>
                    <a:lstStyle/>
                    <a:p>
                      <a:pPr marL="126364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endParaRPr lang="ru-RU" sz="11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26364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36000" marR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НП </a:t>
                      </a:r>
                      <a:r>
                        <a:rPr lang="ru-RU" sz="110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«Жильё </a:t>
                      </a:r>
                      <a:r>
                        <a:rPr lang="ru-RU" sz="1100" baseline="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и городская среда» </a:t>
                      </a:r>
                      <a:r>
                        <a:rPr lang="ru-RU" sz="110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(по </a:t>
                      </a:r>
                      <a:r>
                        <a:rPr lang="ru-RU" sz="1100" baseline="0" dirty="0" err="1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г.п</a:t>
                      </a:r>
                      <a:r>
                        <a:rPr lang="ru-RU" sz="110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. </a:t>
                      </a:r>
                      <a:r>
                        <a:rPr lang="ru-RU" sz="1100" baseline="0" dirty="0" err="1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Смышляевка</a:t>
                      </a:r>
                      <a:r>
                        <a:rPr lang="ru-RU" sz="110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sz="1100" baseline="0" dirty="0" err="1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м.р</a:t>
                      </a:r>
                      <a:r>
                        <a:rPr lang="ru-RU" sz="110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. Волжский)</a:t>
                      </a:r>
                      <a:endParaRPr lang="ru-RU"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325 </a:t>
                      </a: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211,93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307 </a:t>
                      </a: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503,08 / </a:t>
                      </a: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95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261 808,12 / 95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42 </a:t>
                      </a: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619,93 / 95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3 </a:t>
                      </a: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075,03 / 95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88036">
                <a:tc>
                  <a:txBody>
                    <a:bodyPr/>
                    <a:lstStyle/>
                    <a:p>
                      <a:pPr marL="126364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b="0" spc="-10" dirty="0" smtClean="0">
                          <a:latin typeface="Arial" pitchFamily="34" charset="0"/>
                          <a:cs typeface="Arial" pitchFamily="34" charset="0"/>
                        </a:rPr>
                        <a:t>НП «</a:t>
                      </a:r>
                      <a:r>
                        <a:rPr lang="ru-RU" sz="1100" b="0" dirty="0" smtClean="0">
                          <a:latin typeface="Arial" pitchFamily="34" charset="0"/>
                          <a:cs typeface="Arial" pitchFamily="34" charset="0"/>
                        </a:rPr>
                        <a:t>Малое и среднее предпринимательство и поддержка индивидуальной предпринимательской инициативы» </a:t>
                      </a:r>
                      <a:r>
                        <a:rPr lang="ru-RU" sz="1100" b="0" spc="-10" dirty="0" smtClean="0">
                          <a:latin typeface="Arial" pitchFamily="34" charset="0"/>
                          <a:cs typeface="Arial" pitchFamily="34" charset="0"/>
                        </a:rPr>
                        <a:t>               </a:t>
                      </a:r>
                      <a:endParaRPr sz="1100" b="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latin typeface="Arial" pitchFamily="34" charset="0"/>
                          <a:cs typeface="Arial" pitchFamily="34" charset="0"/>
                        </a:rPr>
                        <a:t>16 500,0</a:t>
                      </a:r>
                      <a:endParaRPr sz="1100" b="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latin typeface="Arial" pitchFamily="34" charset="0"/>
                          <a:cs typeface="Arial" pitchFamily="34" charset="0"/>
                        </a:rPr>
                        <a:t>16 500,0 / 100</a:t>
                      </a:r>
                      <a:endParaRPr sz="1100" b="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sz="1100" b="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sz="1100" b="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latin typeface="Arial" pitchFamily="34" charset="0"/>
                          <a:cs typeface="Arial" pitchFamily="34" charset="0"/>
                        </a:rPr>
                        <a:t>16 500,0 / 100</a:t>
                      </a:r>
                      <a:endParaRPr sz="1100" b="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sz="1100" b="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88036">
                <a:tc>
                  <a:txBody>
                    <a:bodyPr/>
                    <a:lstStyle/>
                    <a:p>
                      <a:pPr marL="126364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latin typeface="Arial" pitchFamily="34" charset="0"/>
                          <a:cs typeface="Arial" pitchFamily="34" charset="0"/>
                        </a:rPr>
                        <a:t>НП «Культура» </a:t>
                      </a:r>
                      <a:endParaRPr sz="1100" b="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5 287,726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5 287,726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4 092,700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666,254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528,772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88036">
                <a:tc>
                  <a:txBody>
                    <a:bodyPr/>
                    <a:lstStyle/>
                    <a:p>
                      <a:pPr marL="126364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latin typeface="Arial" pitchFamily="34" charset="0"/>
                          <a:cs typeface="Arial" pitchFamily="34" charset="0"/>
                        </a:rPr>
                        <a:t>НП «Образование</a:t>
                      </a:r>
                      <a:endParaRPr sz="1100" b="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235 619,22</a:t>
                      </a: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235 619,22/100</a:t>
                      </a: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151 620,97/100</a:t>
                      </a: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81 642,06/100</a:t>
                      </a: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2 356,19/100</a:t>
                      </a: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-</a:t>
                      </a: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88036">
                <a:tc>
                  <a:txBody>
                    <a:bodyPr/>
                    <a:lstStyle/>
                    <a:p>
                      <a:pPr marL="126364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latin typeface="Arial" pitchFamily="34" charset="0"/>
                          <a:cs typeface="Arial" pitchFamily="34" charset="0"/>
                        </a:rPr>
                        <a:t>НП «Демография»</a:t>
                      </a:r>
                      <a:endParaRPr sz="1100" b="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363 245,36</a:t>
                      </a: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363 245,36/100</a:t>
                      </a: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224 304,01/100</a:t>
                      </a: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120 779,08/100</a:t>
                      </a: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18 162,27/100</a:t>
                      </a: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-</a:t>
                      </a: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482014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914400" y="55078"/>
            <a:ext cx="8229600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5080" rtl="0">
              <a:tabLst>
                <a:tab pos="2137410" algn="l"/>
                <a:tab pos="4521835" algn="l"/>
              </a:tabLst>
            </a:pPr>
            <a:r>
              <a:rPr kern="1200" spc="-10" dirty="0">
                <a:ea typeface="+mj-ea"/>
              </a:rPr>
              <a:t>ФИНАНСОВОЕ ОБЕСПЕЧЕНИЕ НА РЕАЛИЗАЦИЮ НАЦИОНАЛЬНЫХ ПРОЕКТОВ  </a:t>
            </a:r>
            <a:r>
              <a:rPr lang="ru-RU" kern="1200" spc="-10" dirty="0">
                <a:ea typeface="+mj-ea"/>
              </a:rPr>
              <a:t>в </a:t>
            </a:r>
            <a:r>
              <a:rPr lang="ru-RU" kern="1200" spc="-10" dirty="0" err="1">
                <a:ea typeface="+mj-ea"/>
              </a:rPr>
              <a:t>м.р</a:t>
            </a:r>
            <a:r>
              <a:rPr lang="ru-RU" kern="1200" spc="-10" dirty="0">
                <a:ea typeface="+mj-ea"/>
              </a:rPr>
              <a:t>. Волжский Самарской области</a:t>
            </a:r>
            <a:endParaRPr kern="1200" spc="-10" dirty="0">
              <a:ea typeface="+mj-ea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ct val="100000"/>
              </a:lnSpc>
            </a:pPr>
            <a:fld id="{81D60167-4931-47E6-BA6A-407CBD079E47}" type="slidenum">
              <a:rPr spc="-5" dirty="0"/>
              <a:t>56</a:t>
            </a:fld>
            <a:endParaRPr spc="-5" dirty="0"/>
          </a:p>
        </p:txBody>
      </p:sp>
      <p:sp>
        <p:nvSpPr>
          <p:cNvPr id="4" name="object 4"/>
          <p:cNvSpPr txBox="1"/>
          <p:nvPr/>
        </p:nvSpPr>
        <p:spPr>
          <a:xfrm>
            <a:off x="1710306" y="908720"/>
            <a:ext cx="5936615" cy="399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4. </a:t>
            </a:r>
            <a:r>
              <a:rPr sz="1200" b="1" spc="-10" dirty="0">
                <a:latin typeface="Arial"/>
                <a:cs typeface="Arial"/>
              </a:rPr>
              <a:t>ФИНАНСОВОЕ </a:t>
            </a:r>
            <a:r>
              <a:rPr sz="1200" b="1" spc="-5" dirty="0">
                <a:latin typeface="Arial"/>
                <a:cs typeface="Arial"/>
              </a:rPr>
              <a:t>ОБЕСПЕЧЕНИЕ </a:t>
            </a:r>
            <a:r>
              <a:rPr sz="1200" b="1" spc="-10" dirty="0">
                <a:latin typeface="Arial"/>
                <a:cs typeface="Arial"/>
              </a:rPr>
              <a:t>РЕАЛИЗАЦИИ НАЦИОНАЛЬНЫХ</a:t>
            </a:r>
            <a:r>
              <a:rPr sz="1200" b="1" spc="150" dirty="0">
                <a:latin typeface="Arial"/>
                <a:cs typeface="Arial"/>
              </a:rPr>
              <a:t> </a:t>
            </a:r>
            <a:r>
              <a:rPr sz="1200" b="1" spc="-5" dirty="0">
                <a:latin typeface="Arial"/>
                <a:cs typeface="Arial"/>
              </a:rPr>
              <a:t>ПРОЕКТОВ</a:t>
            </a:r>
            <a:endParaRPr sz="1200" dirty="0">
              <a:latin typeface="Arial"/>
              <a:cs typeface="Arial"/>
            </a:endParaRPr>
          </a:p>
          <a:p>
            <a:pPr marL="1905" algn="ctr">
              <a:lnSpc>
                <a:spcPct val="100000"/>
              </a:lnSpc>
              <a:spcBef>
                <a:spcPts val="60"/>
              </a:spcBef>
            </a:pPr>
            <a:r>
              <a:rPr sz="1200" b="1" dirty="0">
                <a:latin typeface="Arial"/>
                <a:cs typeface="Arial"/>
              </a:rPr>
              <a:t>В </a:t>
            </a:r>
            <a:r>
              <a:rPr sz="1200" b="1" spc="-5" dirty="0">
                <a:latin typeface="Arial"/>
                <a:cs typeface="Arial"/>
              </a:rPr>
              <a:t>2019-2020 </a:t>
            </a:r>
            <a:r>
              <a:rPr sz="1200" b="1" spc="-10" dirty="0">
                <a:latin typeface="Arial"/>
                <a:cs typeface="Arial"/>
              </a:rPr>
              <a:t>ГОДАХ </a:t>
            </a:r>
            <a:r>
              <a:rPr sz="1200" b="1" spc="-5" dirty="0">
                <a:latin typeface="Arial"/>
                <a:cs typeface="Arial"/>
              </a:rPr>
              <a:t>НА</a:t>
            </a:r>
            <a:r>
              <a:rPr sz="1200" b="1" spc="-5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sz="1200" b="1" dirty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ТЕРРИТОРИИ </a:t>
            </a:r>
            <a:r>
              <a:rPr lang="ru-RU" sz="1200" b="1" spc="-5" dirty="0" err="1" smtClean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м.р</a:t>
            </a:r>
            <a:r>
              <a:rPr lang="ru-RU" sz="1200" b="1" spc="-5" dirty="0" smtClean="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. Волжский Самарской области</a:t>
            </a:r>
            <a:endParaRPr sz="1200" dirty="0">
              <a:latin typeface="Arial"/>
              <a:cs typeface="Arial"/>
            </a:endParaRPr>
          </a:p>
        </p:txBody>
      </p:sp>
      <p:graphicFrame>
        <p:nvGraphicFramePr>
          <p:cNvPr id="5" name="object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81823324"/>
              </p:ext>
            </p:extLst>
          </p:nvPr>
        </p:nvGraphicFramePr>
        <p:xfrm>
          <a:off x="107504" y="1556792"/>
          <a:ext cx="8943961" cy="458116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68843"/>
                <a:gridCol w="2151437"/>
                <a:gridCol w="864096"/>
                <a:gridCol w="1080120"/>
                <a:gridCol w="1080120"/>
                <a:gridCol w="1224136"/>
                <a:gridCol w="1095090"/>
                <a:gridCol w="1080119"/>
              </a:tblGrid>
              <a:tr h="158202"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1125">
                        <a:lnSpc>
                          <a:spcPct val="100000"/>
                        </a:lnSpc>
                        <a:spcBef>
                          <a:spcPts val="980"/>
                        </a:spcBef>
                      </a:pP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№</a:t>
                      </a:r>
                    </a:p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п/п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35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Наименование</a:t>
                      </a:r>
                      <a:r>
                        <a:rPr sz="1000" spc="1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НП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ВСЕГО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64769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145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65100" marR="157480" indent="1270" algn="ctr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Средства  фе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д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ера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л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ьно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г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о 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бюджета,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1760" marR="104139" algn="ctr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план (тыс.</a:t>
                      </a:r>
                      <a:r>
                        <a:rPr sz="1000" spc="-6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 err="1">
                          <a:latin typeface="Arial" pitchFamily="34" charset="0"/>
                          <a:cs typeface="Arial" pitchFamily="34" charset="0"/>
                        </a:rPr>
                        <a:t>руб</a:t>
                      </a:r>
                      <a:r>
                        <a:rPr sz="1000" spc="-10" dirty="0" smtClean="0">
                          <a:latin typeface="Arial" pitchFamily="34" charset="0"/>
                          <a:cs typeface="Arial" pitchFamily="34" charset="0"/>
                        </a:rPr>
                        <a:t>.)</a:t>
                      </a:r>
                      <a:r>
                        <a:rPr lang="ru-RU" sz="1000" spc="-10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 smtClean="0">
                          <a:latin typeface="Arial" pitchFamily="34" charset="0"/>
                          <a:cs typeface="Arial" pitchFamily="34" charset="0"/>
                        </a:rPr>
                        <a:t>/ </a:t>
                      </a:r>
                      <a:r>
                        <a:rPr sz="1000" spc="-10" dirty="0" err="1" smtClean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r>
                        <a:rPr sz="1000" spc="-10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(%)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145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64795" marR="254635" algn="ctr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Средства  о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б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л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а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стно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г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о 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бюджета,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16839" marR="107314" algn="ctr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план (тыс.</a:t>
                      </a:r>
                      <a:r>
                        <a:rPr sz="1000" spc="-6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 err="1">
                          <a:latin typeface="Arial" pitchFamily="34" charset="0"/>
                          <a:cs typeface="Arial" pitchFamily="34" charset="0"/>
                        </a:rPr>
                        <a:t>руб</a:t>
                      </a:r>
                      <a:r>
                        <a:rPr sz="1000" spc="-10" dirty="0" smtClean="0">
                          <a:latin typeface="Arial" pitchFamily="34" charset="0"/>
                          <a:cs typeface="Arial" pitchFamily="34" charset="0"/>
                        </a:rPr>
                        <a:t>.)</a:t>
                      </a:r>
                      <a:r>
                        <a:rPr lang="ru-RU" sz="1000" spc="-10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 smtClean="0">
                          <a:latin typeface="Arial" pitchFamily="34" charset="0"/>
                          <a:cs typeface="Arial" pitchFamily="34" charset="0"/>
                        </a:rPr>
                        <a:t>/ 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факт (%)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145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36854" marR="226695" indent="20955" algn="just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Средства  местного  бюджета,  план</a:t>
                      </a:r>
                      <a:r>
                        <a:rPr sz="1000" spc="-7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(тыс.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02870" algn="just">
                        <a:lnSpc>
                          <a:spcPct val="100000"/>
                        </a:lnSpc>
                      </a:pPr>
                      <a:r>
                        <a:rPr sz="1000" spc="-10" dirty="0" err="1">
                          <a:latin typeface="Arial" pitchFamily="34" charset="0"/>
                          <a:cs typeface="Arial" pitchFamily="34" charset="0"/>
                        </a:rPr>
                        <a:t>руб</a:t>
                      </a:r>
                      <a:r>
                        <a:rPr sz="1000" spc="-10" dirty="0" smtClean="0">
                          <a:latin typeface="Arial" pitchFamily="34" charset="0"/>
                          <a:cs typeface="Arial" pitchFamily="34" charset="0"/>
                        </a:rPr>
                        <a:t>.)</a:t>
                      </a:r>
                      <a:r>
                        <a:rPr lang="ru-RU" sz="1000" spc="-10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 smtClean="0">
                          <a:latin typeface="Arial" pitchFamily="34" charset="0"/>
                          <a:cs typeface="Arial" pitchFamily="34" charset="0"/>
                        </a:rPr>
                        <a:t>/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r>
                        <a:rPr sz="1000" spc="2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(%)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508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9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23189" marR="112395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Вне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б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ю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д</a:t>
                      </a:r>
                      <a:r>
                        <a:rPr sz="1000" spc="5" dirty="0">
                          <a:latin typeface="Arial" pitchFamily="34" charset="0"/>
                          <a:cs typeface="Arial" pitchFamily="34" charset="0"/>
                        </a:rPr>
                        <a:t>ж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етн</a:t>
                      </a:r>
                      <a:r>
                        <a:rPr sz="1000" dirty="0">
                          <a:latin typeface="Arial" pitchFamily="34" charset="0"/>
                          <a:cs typeface="Arial" pitchFamily="34" charset="0"/>
                        </a:rPr>
                        <a:t>ые 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источники,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36195" algn="ctr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r>
                        <a:rPr sz="1000" spc="-8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(тыс.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35" algn="ctr">
                        <a:lnSpc>
                          <a:spcPct val="100000"/>
                        </a:lnSpc>
                      </a:pPr>
                      <a:r>
                        <a:rPr sz="1000" spc="-10" dirty="0" err="1">
                          <a:latin typeface="Arial" pitchFamily="34" charset="0"/>
                          <a:cs typeface="Arial" pitchFamily="34" charset="0"/>
                        </a:rPr>
                        <a:t>руб</a:t>
                      </a:r>
                      <a:r>
                        <a:rPr sz="1000" spc="-10" dirty="0" smtClean="0">
                          <a:latin typeface="Arial" pitchFamily="34" charset="0"/>
                          <a:cs typeface="Arial" pitchFamily="34" charset="0"/>
                        </a:rPr>
                        <a:t>.)</a:t>
                      </a:r>
                      <a:r>
                        <a:rPr lang="ru-RU" sz="1000" spc="-10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 smtClean="0">
                          <a:latin typeface="Arial" pitchFamily="34" charset="0"/>
                          <a:cs typeface="Arial" pitchFamily="34" charset="0"/>
                        </a:rPr>
                        <a:t>/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r>
                        <a:rPr sz="1000" spc="25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(%)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91440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95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134620" marR="128270" indent="91440">
                        <a:lnSpc>
                          <a:spcPct val="100000"/>
                        </a:lnSpc>
                      </a:pP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План, 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тыс.</a:t>
                      </a:r>
                      <a:r>
                        <a:rPr sz="1000" spc="-6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5" dirty="0">
                          <a:latin typeface="Arial" pitchFamily="34" charset="0"/>
                          <a:cs typeface="Arial" pitchFamily="34" charset="0"/>
                        </a:rPr>
                        <a:t>руб.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132715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Кассовое 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исполнение </a:t>
                      </a:r>
                      <a:r>
                        <a:rPr sz="1000" spc="-5" dirty="0" err="1">
                          <a:latin typeface="Arial" pitchFamily="34" charset="0"/>
                          <a:cs typeface="Arial" pitchFamily="34" charset="0"/>
                        </a:rPr>
                        <a:t>по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  </a:t>
                      </a:r>
                      <a:r>
                        <a:rPr lang="ru-RU" sz="1000" spc="-5" dirty="0" smtClean="0">
                          <a:latin typeface="Arial" pitchFamily="34" charset="0"/>
                          <a:cs typeface="Arial" pitchFamily="34" charset="0"/>
                        </a:rPr>
                        <a:t>с</a:t>
                      </a:r>
                      <a:r>
                        <a:rPr sz="1000" spc="-5" dirty="0" err="1" smtClean="0">
                          <a:latin typeface="Arial" pitchFamily="34" charset="0"/>
                          <a:cs typeface="Arial" pitchFamily="34" charset="0"/>
                        </a:rPr>
                        <a:t>остоянию</a:t>
                      </a:r>
                      <a:r>
                        <a:rPr sz="1000" spc="-30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на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635" algn="ctr">
                        <a:lnSpc>
                          <a:spcPts val="1664"/>
                        </a:lnSpc>
                        <a:tabLst>
                          <a:tab pos="771525" algn="l"/>
                        </a:tabLst>
                      </a:pPr>
                      <a:r>
                        <a:rPr lang="ru-RU" sz="1400" i="1" u="sng" dirty="0" smtClean="0">
                          <a:uFill>
                            <a:solidFill>
                              <a:srgbClr val="000000"/>
                            </a:solidFill>
                          </a:uFill>
                          <a:latin typeface="Arial" pitchFamily="34" charset="0"/>
                          <a:cs typeface="Arial" pitchFamily="34" charset="0"/>
                        </a:rPr>
                        <a:t>01.10.2020</a:t>
                      </a:r>
                      <a:r>
                        <a:rPr sz="1000" dirty="0" smtClean="0">
                          <a:latin typeface="Arial" pitchFamily="34" charset="0"/>
                          <a:cs typeface="Arial" pitchFamily="34" charset="0"/>
                        </a:rPr>
                        <a:t>,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тыс. </a:t>
                      </a:r>
                      <a:r>
                        <a:rPr sz="1000" spc="-10" dirty="0">
                          <a:latin typeface="Arial" pitchFamily="34" charset="0"/>
                          <a:cs typeface="Arial" pitchFamily="34" charset="0"/>
                        </a:rPr>
                        <a:t>руб./</a:t>
                      </a:r>
                      <a:r>
                        <a:rPr sz="1000" spc="1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000" spc="-5" dirty="0">
                          <a:latin typeface="Arial" pitchFamily="34" charset="0"/>
                          <a:cs typeface="Arial" pitchFamily="34" charset="0"/>
                        </a:rPr>
                        <a:t>%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97862">
                <a:tc>
                  <a:txBody>
                    <a:bodyPr/>
                    <a:lstStyle/>
                    <a:p>
                      <a:pPr marL="144780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1000" b="1" dirty="0"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1000" b="1" dirty="0"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1000" b="1" dirty="0"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1000" b="1" dirty="0"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1000" b="1" dirty="0"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1000" b="1" dirty="0"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1000" b="1" dirty="0"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sz="10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1000" b="1" dirty="0"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sz="100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20779">
                <a:tc gridSpan="8">
                  <a:txBody>
                    <a:bodyPr/>
                    <a:lstStyle/>
                    <a:p>
                      <a:pPr marL="126364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335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spc="-10" dirty="0" smtClean="0"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r>
                        <a:rPr lang="ru-RU" sz="1100" b="1" spc="-25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sz="1100" b="1" spc="-5" dirty="0" smtClean="0">
                          <a:latin typeface="Arial" pitchFamily="34" charset="0"/>
                          <a:cs typeface="Arial" pitchFamily="34" charset="0"/>
                        </a:rPr>
                        <a:t>ГОД</a:t>
                      </a:r>
                      <a:endParaRPr lang="ru-RU" sz="1100" dirty="0" smtClean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84475">
                <a:tc>
                  <a:txBody>
                    <a:bodyPr/>
                    <a:lstStyle/>
                    <a:p>
                      <a:pPr marL="126364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НП «Экология» (РП «Чистая вода»)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550,0</a:t>
                      </a:r>
                      <a:endParaRPr lang="ru-RU"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0</a:t>
                      </a:r>
                      <a:endParaRPr lang="ru-RU"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ru-RU"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550,0 / 0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88036">
                <a:tc>
                  <a:txBody>
                    <a:bodyPr/>
                    <a:lstStyle/>
                    <a:p>
                      <a:pPr marL="126364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algn="l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НП «Жилье и городская</a:t>
                      </a:r>
                      <a:r>
                        <a:rPr lang="ru-RU" sz="110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среда»</a:t>
                      </a:r>
                    </a:p>
                    <a:p>
                      <a:pPr marL="36000" algn="l">
                        <a:lnSpc>
                          <a:spcPct val="100000"/>
                        </a:lnSpc>
                      </a:pPr>
                      <a:r>
                        <a:rPr lang="ru-RU" sz="110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(РП «Жилье») </a:t>
                      </a:r>
                      <a:endParaRPr lang="ru-RU"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>
                          <a:latin typeface="Arial" pitchFamily="34" charset="0"/>
                          <a:cs typeface="Arial" pitchFamily="34" charset="0"/>
                        </a:rPr>
                        <a:t>1 </a:t>
                      </a: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359 171,37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720 103,06</a:t>
                      </a:r>
                      <a:r>
                        <a:rPr lang="ru-RU" sz="1100" baseline="0" dirty="0" smtClean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/ 53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1 067 649,3 / 52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278 162,44 / 57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13 359,63 / 52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ru-RU"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88036">
                <a:tc>
                  <a:txBody>
                    <a:bodyPr/>
                    <a:lstStyle/>
                    <a:p>
                      <a:pPr marL="126364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 algn="l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НП «Жилье и городская</a:t>
                      </a:r>
                      <a:r>
                        <a:rPr lang="ru-RU" sz="110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среда»</a:t>
                      </a:r>
                    </a:p>
                    <a:p>
                      <a:pPr marL="36000" algn="l">
                        <a:lnSpc>
                          <a:spcPct val="100000"/>
                        </a:lnSpc>
                      </a:pPr>
                      <a:r>
                        <a:rPr lang="ru-RU" sz="110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(РП «Формирование комфортной городской среды») </a:t>
                      </a:r>
                      <a:endParaRPr lang="ru-RU" sz="1100" dirty="0" smtClean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>
                          <a:latin typeface="Arial" pitchFamily="34" charset="0"/>
                          <a:cs typeface="Arial" pitchFamily="34" charset="0"/>
                        </a:rPr>
                        <a:t>78 303,77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30 267,08 / 39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>
                          <a:latin typeface="Arial" pitchFamily="34" charset="0"/>
                          <a:cs typeface="Arial" pitchFamily="34" charset="0"/>
                        </a:rPr>
                        <a:t>63 974,18 / </a:t>
                      </a: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39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>
                          <a:latin typeface="Arial" pitchFamily="34" charset="0"/>
                          <a:cs typeface="Arial" pitchFamily="34" charset="0"/>
                        </a:rPr>
                        <a:t>10</a:t>
                      </a:r>
                      <a:r>
                        <a:rPr lang="ru-RU" sz="1100" baseline="0" dirty="0">
                          <a:latin typeface="Arial" pitchFamily="34" charset="0"/>
                          <a:cs typeface="Arial" pitchFamily="34" charset="0"/>
                        </a:rPr>
                        <a:t> 414,4 / </a:t>
                      </a:r>
                      <a:r>
                        <a:rPr lang="ru-RU" sz="1100" baseline="0" dirty="0" smtClean="0">
                          <a:latin typeface="Arial" pitchFamily="34" charset="0"/>
                          <a:cs typeface="Arial" pitchFamily="34" charset="0"/>
                        </a:rPr>
                        <a:t>39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>
                          <a:latin typeface="Arial" pitchFamily="34" charset="0"/>
                          <a:cs typeface="Arial" pitchFamily="34" charset="0"/>
                        </a:rPr>
                        <a:t>3 915,19 / </a:t>
                      </a: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39</a:t>
                      </a:r>
                      <a:endParaRPr lang="ru-RU"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lang="ru-RU"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88036">
                <a:tc>
                  <a:txBody>
                    <a:bodyPr/>
                    <a:lstStyle/>
                    <a:p>
                      <a:pPr marL="126364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НП «Малое и среднее предпринимательство и поддержка индивидуальной предпринимательской инициативы» 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755,0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0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0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88036">
                <a:tc>
                  <a:txBody>
                    <a:bodyPr/>
                    <a:lstStyle/>
                    <a:p>
                      <a:pPr marL="126364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НП</a:t>
                      </a:r>
                      <a:r>
                        <a:rPr lang="ru-RU" sz="1100" b="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«</a:t>
                      </a: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Культура»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28 161,96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22 219,74 / 79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17 390,00</a:t>
                      </a:r>
                      <a:r>
                        <a:rPr lang="ru-RU" sz="110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/ 79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9 363,85 / 79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1 408,1 /</a:t>
                      </a:r>
                      <a:r>
                        <a:rPr lang="ru-RU" sz="1100" baseline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 79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88036">
                <a:tc>
                  <a:txBody>
                    <a:bodyPr/>
                    <a:lstStyle/>
                    <a:p>
                      <a:pPr marL="126364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sz="110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solidFill>
                            <a:schemeClr val="tx1"/>
                          </a:solidFill>
                          <a:latin typeface="Arial" pitchFamily="34" charset="0"/>
                          <a:cs typeface="Arial" pitchFamily="34" charset="0"/>
                        </a:rPr>
                        <a:t>НП «Образование»</a:t>
                      </a:r>
                      <a:endParaRPr sz="1100" b="0" dirty="0"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2 538,35</a:t>
                      </a:r>
                      <a:endParaRPr lang="ru-RU" sz="1100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Calibri"/>
                          <a:cs typeface="Arial" pitchFamily="34" charset="0"/>
                          <a:sym typeface="Arial"/>
                        </a:rPr>
                        <a:t>1 554,43 / 61</a:t>
                      </a:r>
                      <a:endParaRPr lang="ru-RU"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FillTx/>
                        <a:latin typeface="Arial" pitchFamily="34" charset="0"/>
                        <a:ea typeface="Calibri"/>
                        <a:cs typeface="Arial" pitchFamily="34" charset="0"/>
                        <a:sym typeface="Arial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1 414,225 / 59</a:t>
                      </a:r>
                      <a:endParaRPr lang="ru-RU" sz="1100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761,506 / 59</a:t>
                      </a:r>
                      <a:endParaRPr lang="ru-RU" sz="1100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362,62 / 73</a:t>
                      </a:r>
                      <a:endParaRPr lang="ru-RU" sz="1100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-</a:t>
                      </a:r>
                      <a:endParaRPr lang="ru-RU" sz="1100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288036">
                <a:tc>
                  <a:txBody>
                    <a:bodyPr/>
                    <a:lstStyle/>
                    <a:p>
                      <a:pPr marL="126364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lang="ru-RU" sz="1100" dirty="0" smtClean="0"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sz="11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425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36000">
                        <a:lnSpc>
                          <a:spcPct val="100000"/>
                        </a:lnSpc>
                      </a:pPr>
                      <a:r>
                        <a:rPr lang="ru-RU" sz="1100" b="0" dirty="0" smtClean="0">
                          <a:latin typeface="Arial" pitchFamily="34" charset="0"/>
                          <a:cs typeface="Arial" pitchFamily="34" charset="0"/>
                        </a:rPr>
                        <a:t>НП «Демография»</a:t>
                      </a:r>
                      <a:endParaRPr sz="1100" b="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747 191,26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Calibri"/>
                          <a:cs typeface="Arial" pitchFamily="34" charset="0"/>
                          <a:sym typeface="Arial"/>
                        </a:rPr>
                        <a:t>288 442,82 / 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latinLnBrk="0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Calibri"/>
                          <a:cs typeface="Arial" pitchFamily="34" charset="0"/>
                          <a:sym typeface="Arial"/>
                        </a:rPr>
                        <a:t>367 243,00 / 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342 588,69 / 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 smtClean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37 359,56 / 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-</a:t>
                      </a:r>
                      <a:endParaRPr lang="ru-RU" sz="1100" dirty="0"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964351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Прямоугольник 8"/>
          <p:cNvSpPr/>
          <p:nvPr/>
        </p:nvSpPr>
        <p:spPr>
          <a:xfrm>
            <a:off x="107504" y="3177403"/>
            <a:ext cx="8917020" cy="3420000"/>
          </a:xfrm>
          <a:prstGeom prst="rect">
            <a:avLst/>
          </a:prstGeom>
          <a:solidFill>
            <a:srgbClr val="FFFFFF"/>
          </a:solidFill>
          <a:ln w="25400" cap="flat">
            <a:solidFill>
              <a:schemeClr val="accent1"/>
            </a:solidFill>
            <a:prstDash val="solid"/>
            <a:round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ctr">
            <a:spAutoFit/>
          </a:bodyPr>
          <a:lstStyle/>
          <a:p>
            <a:pPr marL="0" marR="0" indent="0" algn="l" defTabSz="9144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ru-RU" sz="1800" b="0" i="0" u="none" strike="noStrike" cap="none" spc="0" normalizeH="0" baseline="0">
              <a:ln>
                <a:noFill/>
              </a:ln>
              <a:solidFill>
                <a:srgbClr val="000000"/>
              </a:solidFill>
              <a:effectLst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" name="Прямоугольник 7"/>
          <p:cNvSpPr/>
          <p:nvPr/>
        </p:nvSpPr>
        <p:spPr>
          <a:xfrm>
            <a:off x="107504" y="1093386"/>
            <a:ext cx="8896956" cy="1764000"/>
          </a:xfrm>
          <a:prstGeom prst="rect">
            <a:avLst/>
          </a:prstGeom>
          <a:solidFill>
            <a:schemeClr val="bg1"/>
          </a:solidFill>
          <a:ln w="25400" cap="flat">
            <a:solidFill>
              <a:schemeClr val="accent1"/>
            </a:solidFill>
            <a:prstDash val="solid"/>
            <a:round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ctr">
            <a:spAutoFit/>
          </a:bodyPr>
          <a:lstStyle/>
          <a:p>
            <a:pPr marL="0" marR="0" indent="0" algn="l" defTabSz="9144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ru-RU" sz="1800" b="0" i="0" u="none" strike="noStrike" cap="none" spc="0" normalizeH="0" baseline="0">
              <a:ln>
                <a:noFill/>
              </a:ln>
              <a:solidFill>
                <a:srgbClr val="000000"/>
              </a:solidFill>
              <a:effectLst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1" name="Shape 431"/>
          <p:cNvSpPr>
            <a:spLocks noGrp="1"/>
          </p:cNvSpPr>
          <p:nvPr>
            <p:ph type="sldNum" sz="quarter" idx="2"/>
          </p:nvPr>
        </p:nvSpPr>
        <p:spPr>
          <a:xfrm>
            <a:off x="8172399" y="6652002"/>
            <a:ext cx="174772" cy="226986"/>
          </a:xfrm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/>
          <a:lstStyle/>
          <a:p>
            <a:fld id="{86CB4B4D-7CA3-9044-876B-883B54F8677D}" type="slidenum">
              <a:rPr/>
              <a:pPr/>
              <a:t>6</a:t>
            </a:fld>
            <a:endParaRPr/>
          </a:p>
        </p:txBody>
      </p:sp>
      <p:sp>
        <p:nvSpPr>
          <p:cNvPr id="432" name="Shape 432"/>
          <p:cNvSpPr>
            <a:spLocks noGrp="1"/>
          </p:cNvSpPr>
          <p:nvPr>
            <p:ph type="title"/>
          </p:nvPr>
        </p:nvSpPr>
        <p:spPr>
          <a:xfrm>
            <a:off x="251520" y="20083"/>
            <a:ext cx="8388423" cy="764705"/>
          </a:xfrm>
          <a:prstGeom prst="rect">
            <a:avLst/>
          </a:prstGeom>
        </p:spPr>
        <p:txBody>
          <a:bodyPr/>
          <a:lstStyle/>
          <a:p>
            <a:r>
              <a:rPr dirty="0"/>
              <a:t> </a:t>
            </a:r>
          </a:p>
        </p:txBody>
      </p:sp>
      <p:sp>
        <p:nvSpPr>
          <p:cNvPr id="434" name="Shape 434"/>
          <p:cNvSpPr/>
          <p:nvPr/>
        </p:nvSpPr>
        <p:spPr>
          <a:xfrm>
            <a:off x="1168146" y="908720"/>
            <a:ext cx="92396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45719" rIns="45719">
            <a:spAutoFit/>
          </a:bodyPr>
          <a:lstStyle/>
          <a:p>
            <a:pPr hangingPunct="0"/>
            <a:endParaRPr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" name="Shape 435"/>
          <p:cNvSpPr/>
          <p:nvPr/>
        </p:nvSpPr>
        <p:spPr>
          <a:xfrm>
            <a:off x="671596" y="116632"/>
            <a:ext cx="8472404" cy="64633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45719" rIns="45719">
            <a:spAutoFit/>
          </a:bodyPr>
          <a:lstStyle>
            <a:lvl1pPr algn="ctr">
              <a:defRPr sz="2000" b="1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r>
              <a:rPr lang="ru-RU" sz="1800" cap="all" dirty="0" smtClean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ИНВЕСТИЦИОННЫЕ </a:t>
            </a:r>
            <a:r>
              <a:rPr lang="ru-RU" sz="1800" cap="all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проекты </a:t>
            </a:r>
            <a:r>
              <a:rPr lang="ru-RU" sz="1800" cap="all" dirty="0" smtClean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МУНИЦИПАЛЬНОГО РАЙОНА ВОЛЖСКИЙ САМАРСКОЙ ОБЛАСТИ</a:t>
            </a:r>
            <a:endParaRPr lang="ru-RU" sz="1800" cap="all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Скругленный прямоугольник 2"/>
          <p:cNvSpPr/>
          <p:nvPr/>
        </p:nvSpPr>
        <p:spPr>
          <a:xfrm>
            <a:off x="342590" y="812270"/>
            <a:ext cx="8424936" cy="540000"/>
          </a:xfrm>
          <a:prstGeom prst="roundRect">
            <a:avLst/>
          </a:prstGeom>
          <a:solidFill>
            <a:srgbClr val="0070C0"/>
          </a:solidFill>
          <a:ln w="28575" cap="flat">
            <a:solidFill>
              <a:schemeClr val="bg1"/>
            </a:solidFill>
            <a:prstDash val="solid"/>
            <a:round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ctr">
            <a:spAutoFit/>
          </a:bodyPr>
          <a:lstStyle/>
          <a:p>
            <a:pPr algn="ctr" hangingPunct="0"/>
            <a:r>
              <a:rPr lang="ru-RU" sz="1500" b="1" dirty="0">
                <a:solidFill>
                  <a:schemeClr val="bg1"/>
                </a:solidFill>
              </a:rPr>
              <a:t>Стратегическое направление 3</a:t>
            </a:r>
            <a:r>
              <a:rPr lang="ru-RU" sz="1500" b="1" dirty="0" smtClean="0">
                <a:solidFill>
                  <a:schemeClr val="bg1"/>
                </a:solidFill>
              </a:rPr>
              <a:t>: </a:t>
            </a:r>
            <a:endParaRPr lang="ru-RU" sz="1500" b="1" dirty="0">
              <a:solidFill>
                <a:schemeClr val="bg1"/>
              </a:solidFill>
            </a:endParaRPr>
          </a:p>
          <a:p>
            <a:pPr lvl="0" algn="ctr" hangingPunct="0"/>
            <a:r>
              <a:rPr lang="ru-RU" sz="1500" b="1" dirty="0" smtClean="0">
                <a:solidFill>
                  <a:schemeClr val="bg1"/>
                </a:solidFill>
              </a:rPr>
              <a:t>ТУРИЗМ </a:t>
            </a:r>
            <a:r>
              <a:rPr lang="ru-RU" sz="1500" b="1" dirty="0">
                <a:solidFill>
                  <a:schemeClr val="bg1"/>
                </a:solidFill>
              </a:rPr>
              <a:t>– ДРАЙВЕР РАЗВИТИЯ ЭКОНОМИКИ</a:t>
            </a:r>
          </a:p>
        </p:txBody>
      </p:sp>
      <p:sp>
        <p:nvSpPr>
          <p:cNvPr id="29" name="Прямоугольник 28"/>
          <p:cNvSpPr/>
          <p:nvPr/>
        </p:nvSpPr>
        <p:spPr>
          <a:xfrm>
            <a:off x="224123" y="1823174"/>
            <a:ext cx="8661870" cy="784828"/>
          </a:xfrm>
          <a:prstGeom prst="rect">
            <a:avLst/>
          </a:prstGeom>
          <a:solidFill>
            <a:schemeClr val="bg1"/>
          </a:solidFill>
          <a:ln w="25400" cap="flat">
            <a:solidFill>
              <a:schemeClr val="accent1"/>
            </a:solidFill>
            <a:prstDash val="solid"/>
            <a:round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t">
            <a:spAutoFit/>
          </a:bodyPr>
          <a:lstStyle/>
          <a:p>
            <a:pPr lvl="0" algn="ctr"/>
            <a:r>
              <a:rPr lang="ru-RU" sz="900" b="1" u="sng" dirty="0"/>
              <a:t>Открытие районного туристско-информационного центра при Историко-краеведческом музее </a:t>
            </a:r>
            <a:endParaRPr lang="ru-RU" sz="900" b="1" u="sng" dirty="0" smtClean="0"/>
          </a:p>
          <a:p>
            <a:pPr lvl="0" algn="just"/>
            <a:r>
              <a:rPr lang="ru-RU" sz="900" u="sng" dirty="0" smtClean="0"/>
              <a:t>Цель </a:t>
            </a:r>
            <a:r>
              <a:rPr lang="ru-RU" sz="900" u="sng" dirty="0"/>
              <a:t>проекта</a:t>
            </a:r>
            <a:r>
              <a:rPr lang="ru-RU" sz="900" dirty="0"/>
              <a:t>: создание и функционирование туристского информационного центра Волжского района, установка информационных указателей, организация сотрудничества с туристическими агентствами, разработка рекламных и информационных материалов, пресс-релизов об экскурсиях, экскурсионно-туристических и событийных мероприятиях в целях продвижения и популяризации туристских ресурсов и увеличения турпотока в район.</a:t>
            </a:r>
            <a:endParaRPr lang="ru-RU" sz="900" dirty="0" smtClean="0"/>
          </a:p>
          <a:p>
            <a:r>
              <a:rPr lang="ru-RU" sz="900" u="sng" dirty="0" smtClean="0"/>
              <a:t>Срок </a:t>
            </a:r>
            <a:r>
              <a:rPr lang="ru-RU" sz="900" u="sng" dirty="0"/>
              <a:t>реализации</a:t>
            </a:r>
            <a:r>
              <a:rPr lang="ru-RU" sz="900" i="1" dirty="0"/>
              <a:t>:</a:t>
            </a:r>
            <a:r>
              <a:rPr lang="ru-RU" sz="900" dirty="0"/>
              <a:t> </a:t>
            </a:r>
            <a:r>
              <a:rPr lang="ru-RU" sz="900" dirty="0" smtClean="0"/>
              <a:t>до 2024 года</a:t>
            </a:r>
          </a:p>
        </p:txBody>
      </p:sp>
      <p:sp>
        <p:nvSpPr>
          <p:cNvPr id="11" name="Прямоугольник 10"/>
          <p:cNvSpPr/>
          <p:nvPr/>
        </p:nvSpPr>
        <p:spPr>
          <a:xfrm>
            <a:off x="107504" y="1391316"/>
            <a:ext cx="8896956" cy="415496"/>
          </a:xfrm>
          <a:prstGeom prst="rect">
            <a:avLst/>
          </a:prstGeom>
          <a:noFill/>
          <a:ln w="25400" cap="flat">
            <a:noFill/>
            <a:prstDash val="solid"/>
            <a:round/>
          </a:ln>
          <a:effectLst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ctr">
            <a:spAutoFit/>
          </a:bodyPr>
          <a:lstStyle/>
          <a:p>
            <a:pPr algn="ctr" hangingPunct="0"/>
            <a:r>
              <a:rPr lang="ru-RU" sz="1050" b="1" u="sng" dirty="0">
                <a:sym typeface="Arial"/>
              </a:rPr>
              <a:t>Всего в рамках СН «ТУРИЗМ – ДРАЙВЕР РАЗВИТИЯ </a:t>
            </a:r>
            <a:r>
              <a:rPr lang="ru-RU" sz="1050" b="1" u="sng" dirty="0" smtClean="0">
                <a:sym typeface="Arial"/>
              </a:rPr>
              <a:t>ЭКОНОМИКИ» </a:t>
            </a:r>
          </a:p>
          <a:p>
            <a:pPr algn="ctr" hangingPunct="0"/>
            <a:r>
              <a:rPr lang="ru-RU" sz="1050" b="1" u="sng" dirty="0" smtClean="0">
                <a:sym typeface="Arial"/>
              </a:rPr>
              <a:t>в </a:t>
            </a:r>
            <a:r>
              <a:rPr lang="ru-RU" sz="1050" b="1" u="sng" dirty="0" err="1">
                <a:sym typeface="Arial"/>
              </a:rPr>
              <a:t>м.р</a:t>
            </a:r>
            <a:r>
              <a:rPr lang="ru-RU" sz="1050" b="1" u="sng" dirty="0">
                <a:sym typeface="Arial"/>
              </a:rPr>
              <a:t>. Волжский реализуются </a:t>
            </a:r>
            <a:r>
              <a:rPr lang="ru-RU" sz="1050" b="1" u="sng" dirty="0" smtClean="0">
                <a:sym typeface="Arial"/>
              </a:rPr>
              <a:t>9 </a:t>
            </a:r>
            <a:r>
              <a:rPr lang="ru-RU" sz="1050" b="1" u="sng" dirty="0">
                <a:sym typeface="Arial"/>
              </a:rPr>
              <a:t>проектов</a:t>
            </a:r>
          </a:p>
        </p:txBody>
      </p:sp>
      <p:sp>
        <p:nvSpPr>
          <p:cNvPr id="15" name="Скругленный прямоугольник 14"/>
          <p:cNvSpPr/>
          <p:nvPr/>
        </p:nvSpPr>
        <p:spPr>
          <a:xfrm>
            <a:off x="405067" y="2993243"/>
            <a:ext cx="8424936" cy="540000"/>
          </a:xfrm>
          <a:prstGeom prst="roundRect">
            <a:avLst/>
          </a:prstGeom>
          <a:solidFill>
            <a:srgbClr val="0070C0"/>
          </a:solidFill>
          <a:ln w="28575" cap="flat">
            <a:solidFill>
              <a:schemeClr val="bg1"/>
            </a:solidFill>
            <a:prstDash val="solid"/>
            <a:round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ctr">
            <a:spAutoFit/>
          </a:bodyPr>
          <a:lstStyle/>
          <a:p>
            <a:pPr algn="ctr" hangingPunct="0"/>
            <a:r>
              <a:rPr lang="ru-RU" sz="1500" b="1" dirty="0">
                <a:solidFill>
                  <a:schemeClr val="bg1"/>
                </a:solidFill>
              </a:rPr>
              <a:t>Стратегическое направление </a:t>
            </a:r>
            <a:r>
              <a:rPr lang="ru-RU" sz="1500" b="1" dirty="0" smtClean="0">
                <a:solidFill>
                  <a:schemeClr val="bg1"/>
                </a:solidFill>
              </a:rPr>
              <a:t>4: </a:t>
            </a:r>
            <a:endParaRPr lang="ru-RU" sz="1500" b="1" dirty="0">
              <a:solidFill>
                <a:schemeClr val="bg1"/>
              </a:solidFill>
            </a:endParaRPr>
          </a:p>
          <a:p>
            <a:pPr lvl="0" algn="ctr" hangingPunct="0"/>
            <a:r>
              <a:rPr lang="ru-RU" sz="1500" b="1" dirty="0">
                <a:solidFill>
                  <a:schemeClr val="bg1"/>
                </a:solidFill>
              </a:rPr>
              <a:t>КОМФОРТНАЯ И БЛАГОУСТРОЕННАЯ СРЕДА ПРОЖИВАНИЯ</a:t>
            </a:r>
          </a:p>
        </p:txBody>
      </p:sp>
      <p:sp>
        <p:nvSpPr>
          <p:cNvPr id="16" name="Прямоугольник 15"/>
          <p:cNvSpPr/>
          <p:nvPr/>
        </p:nvSpPr>
        <p:spPr>
          <a:xfrm>
            <a:off x="216136" y="4063336"/>
            <a:ext cx="1835583" cy="1754324"/>
          </a:xfrm>
          <a:prstGeom prst="rect">
            <a:avLst/>
          </a:prstGeom>
          <a:solidFill>
            <a:schemeClr val="bg1"/>
          </a:solidFill>
          <a:ln w="25400" cap="flat">
            <a:solidFill>
              <a:schemeClr val="accent1"/>
            </a:solidFill>
            <a:prstDash val="solid"/>
            <a:round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ctr">
            <a:spAutoFit/>
          </a:bodyPr>
          <a:lstStyle/>
          <a:p>
            <a:pPr lvl="0" algn="ctr"/>
            <a:r>
              <a:rPr lang="ru-RU" sz="900" b="1" u="sng" dirty="0"/>
              <a:t>Завершение комплексных социально-значимых региональных стратегических проектов «Южный город», «Кошелев Парк» </a:t>
            </a:r>
            <a:endParaRPr lang="ru-RU" sz="900" b="1" u="sng" dirty="0" smtClean="0"/>
          </a:p>
          <a:p>
            <a:r>
              <a:rPr lang="ru-RU" sz="900" u="sng" dirty="0" smtClean="0"/>
              <a:t>Цель </a:t>
            </a:r>
            <a:r>
              <a:rPr lang="ru-RU" sz="900" u="sng" dirty="0"/>
              <a:t>проекта</a:t>
            </a:r>
            <a:r>
              <a:rPr lang="ru-RU" sz="900" i="1" dirty="0"/>
              <a:t>:</a:t>
            </a:r>
            <a:r>
              <a:rPr lang="ru-RU" sz="900" dirty="0"/>
              <a:t> Повышение объема ввода жилья и увеличение площади жилого фонда, рост обеспеченности жильем до 40 </a:t>
            </a:r>
            <a:r>
              <a:rPr lang="ru-RU" sz="900" dirty="0" err="1"/>
              <a:t>кв.м</a:t>
            </a:r>
            <a:r>
              <a:rPr lang="ru-RU" sz="900" dirty="0"/>
              <a:t>/чел к 2030г.</a:t>
            </a:r>
            <a:r>
              <a:rPr lang="ru-RU" sz="900" b="1" dirty="0"/>
              <a:t> </a:t>
            </a:r>
            <a:endParaRPr lang="ru-RU" sz="900" b="1" dirty="0" smtClean="0"/>
          </a:p>
          <a:p>
            <a:r>
              <a:rPr lang="ru-RU" sz="900" u="sng" dirty="0" smtClean="0"/>
              <a:t>Срок </a:t>
            </a:r>
            <a:r>
              <a:rPr lang="ru-RU" sz="900" u="sng" dirty="0"/>
              <a:t>реализации</a:t>
            </a:r>
            <a:r>
              <a:rPr lang="ru-RU" sz="900" i="1" dirty="0"/>
              <a:t>:</a:t>
            </a:r>
            <a:r>
              <a:rPr lang="ru-RU" sz="900" dirty="0"/>
              <a:t> 2019-2024 </a:t>
            </a:r>
            <a:r>
              <a:rPr lang="ru-RU" sz="900" dirty="0" smtClean="0"/>
              <a:t>годы</a:t>
            </a:r>
          </a:p>
        </p:txBody>
      </p:sp>
      <p:sp>
        <p:nvSpPr>
          <p:cNvPr id="14" name="Прямоугольник 13"/>
          <p:cNvSpPr/>
          <p:nvPr/>
        </p:nvSpPr>
        <p:spPr>
          <a:xfrm>
            <a:off x="107504" y="3546942"/>
            <a:ext cx="8896956" cy="415496"/>
          </a:xfrm>
          <a:prstGeom prst="rect">
            <a:avLst/>
          </a:prstGeom>
          <a:noFill/>
          <a:ln w="25400" cap="flat">
            <a:noFill/>
            <a:prstDash val="solid"/>
            <a:round/>
          </a:ln>
          <a:effectLst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ctr">
            <a:spAutoFit/>
          </a:bodyPr>
          <a:lstStyle/>
          <a:p>
            <a:pPr algn="ctr" hangingPunct="0"/>
            <a:r>
              <a:rPr lang="ru-RU" sz="1050" b="1" u="sng" dirty="0">
                <a:sym typeface="Arial"/>
              </a:rPr>
              <a:t>Всего в рамках СН «КОМФОРТНАЯ И БЛАГОУСТРОЕННАЯ СРЕДА </a:t>
            </a:r>
            <a:r>
              <a:rPr lang="ru-RU" sz="1050" b="1" u="sng" dirty="0" smtClean="0">
                <a:sym typeface="Arial"/>
              </a:rPr>
              <a:t>ПРОЖИВАНИЯ» </a:t>
            </a:r>
          </a:p>
          <a:p>
            <a:pPr algn="ctr" hangingPunct="0"/>
            <a:r>
              <a:rPr lang="ru-RU" sz="1050" b="1" u="sng" dirty="0" smtClean="0">
                <a:sym typeface="Arial"/>
              </a:rPr>
              <a:t>в </a:t>
            </a:r>
            <a:r>
              <a:rPr lang="ru-RU" sz="1050" b="1" u="sng" dirty="0" err="1">
                <a:sym typeface="Arial"/>
              </a:rPr>
              <a:t>м.р</a:t>
            </a:r>
            <a:r>
              <a:rPr lang="ru-RU" sz="1050" b="1" u="sng" dirty="0">
                <a:sym typeface="Arial"/>
              </a:rPr>
              <a:t>. Волжский реализуются </a:t>
            </a:r>
            <a:r>
              <a:rPr lang="ru-RU" sz="1050" b="1" u="sng" dirty="0" smtClean="0">
                <a:sym typeface="Arial"/>
              </a:rPr>
              <a:t>18 </a:t>
            </a:r>
            <a:r>
              <a:rPr lang="ru-RU" sz="1050" b="1" u="sng" dirty="0">
                <a:sym typeface="Arial"/>
              </a:rPr>
              <a:t>проектов</a:t>
            </a:r>
          </a:p>
        </p:txBody>
      </p:sp>
      <p:sp>
        <p:nvSpPr>
          <p:cNvPr id="17" name="Прямоугольник 16"/>
          <p:cNvSpPr/>
          <p:nvPr/>
        </p:nvSpPr>
        <p:spPr>
          <a:xfrm>
            <a:off x="2179041" y="4063646"/>
            <a:ext cx="1872208" cy="1754324"/>
          </a:xfrm>
          <a:prstGeom prst="rect">
            <a:avLst/>
          </a:prstGeom>
          <a:solidFill>
            <a:schemeClr val="bg1"/>
          </a:solidFill>
          <a:ln w="25400" cap="flat">
            <a:solidFill>
              <a:schemeClr val="accent1"/>
            </a:solidFill>
            <a:prstDash val="solid"/>
            <a:round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t">
            <a:spAutoFit/>
          </a:bodyPr>
          <a:lstStyle/>
          <a:p>
            <a:pPr algn="ctr"/>
            <a:r>
              <a:rPr lang="ru-RU" sz="900" b="1" u="sng" dirty="0"/>
              <a:t>«Модернизация систем водоснабжения, водоотведения и строительство канализационных очистных сооружений с использованием перспективных технологий</a:t>
            </a:r>
            <a:r>
              <a:rPr lang="ru-RU" sz="900" b="1" u="sng" dirty="0" smtClean="0"/>
              <a:t>»</a:t>
            </a:r>
          </a:p>
          <a:p>
            <a:pPr algn="just"/>
            <a:r>
              <a:rPr lang="ru-RU" sz="900" b="1" u="sng" dirty="0" smtClean="0"/>
              <a:t> </a:t>
            </a:r>
            <a:r>
              <a:rPr lang="ru-RU" sz="900" u="sng" dirty="0" smtClean="0"/>
              <a:t>Цель </a:t>
            </a:r>
            <a:r>
              <a:rPr lang="ru-RU" sz="900" u="sng" dirty="0"/>
              <a:t>проекта</a:t>
            </a:r>
            <a:r>
              <a:rPr lang="ru-RU" sz="900" i="1" dirty="0"/>
              <a:t>:</a:t>
            </a:r>
            <a:r>
              <a:rPr lang="ru-RU" sz="900" dirty="0"/>
              <a:t> Улучшение условий проживания граждан в жилищном фонде. </a:t>
            </a:r>
            <a:endParaRPr lang="ru-RU" sz="900" dirty="0" smtClean="0"/>
          </a:p>
          <a:p>
            <a:r>
              <a:rPr lang="ru-RU" sz="900" u="sng" dirty="0" smtClean="0"/>
              <a:t>Срок </a:t>
            </a:r>
            <a:r>
              <a:rPr lang="ru-RU" sz="900" u="sng" dirty="0"/>
              <a:t>реализации</a:t>
            </a:r>
            <a:r>
              <a:rPr lang="ru-RU" sz="900" dirty="0"/>
              <a:t>: 2019-2030 </a:t>
            </a:r>
            <a:r>
              <a:rPr lang="ru-RU" sz="900" dirty="0" smtClean="0"/>
              <a:t>годы</a:t>
            </a:r>
          </a:p>
        </p:txBody>
      </p:sp>
      <p:sp>
        <p:nvSpPr>
          <p:cNvPr id="18" name="Прямоугольник 17"/>
          <p:cNvSpPr/>
          <p:nvPr/>
        </p:nvSpPr>
        <p:spPr>
          <a:xfrm>
            <a:off x="216138" y="5906177"/>
            <a:ext cx="3835112" cy="507829"/>
          </a:xfrm>
          <a:prstGeom prst="rect">
            <a:avLst/>
          </a:prstGeom>
          <a:solidFill>
            <a:schemeClr val="bg1"/>
          </a:solidFill>
          <a:ln w="25400" cap="flat">
            <a:solidFill>
              <a:schemeClr val="accent1"/>
            </a:solidFill>
            <a:prstDash val="solid"/>
            <a:round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ctr">
            <a:spAutoFit/>
          </a:bodyPr>
          <a:lstStyle/>
          <a:p>
            <a:pPr lvl="0" algn="ctr"/>
            <a:r>
              <a:rPr lang="ru-RU" sz="900" b="1" u="sng" dirty="0"/>
              <a:t>Строительство обводной дороги (</a:t>
            </a:r>
            <a:r>
              <a:rPr lang="ru-RU" sz="900" b="1" u="sng" dirty="0" err="1"/>
              <a:t>г.п</a:t>
            </a:r>
            <a:r>
              <a:rPr lang="ru-RU" sz="900" b="1" u="sng" dirty="0"/>
              <a:t>. Петра </a:t>
            </a:r>
            <a:r>
              <a:rPr lang="ru-RU" sz="900" b="1" u="sng" dirty="0" smtClean="0"/>
              <a:t>Дубрава)</a:t>
            </a:r>
          </a:p>
          <a:p>
            <a:pPr lvl="0"/>
            <a:r>
              <a:rPr lang="ru-RU" sz="900" u="sng" dirty="0" smtClean="0"/>
              <a:t>Цель </a:t>
            </a:r>
            <a:r>
              <a:rPr lang="ru-RU" sz="900" u="sng" dirty="0"/>
              <a:t>проекта</a:t>
            </a:r>
            <a:r>
              <a:rPr lang="ru-RU" sz="900" dirty="0"/>
              <a:t>: обеспечение безопасности транспортного сообщения. </a:t>
            </a:r>
            <a:endParaRPr lang="ru-RU" sz="900" dirty="0" smtClean="0"/>
          </a:p>
          <a:p>
            <a:pPr lvl="0"/>
            <a:r>
              <a:rPr lang="ru-RU" sz="900" u="sng" dirty="0" smtClean="0"/>
              <a:t>Срок </a:t>
            </a:r>
            <a:r>
              <a:rPr lang="ru-RU" sz="900" u="sng" dirty="0"/>
              <a:t>реализации</a:t>
            </a:r>
            <a:r>
              <a:rPr lang="ru-RU" sz="900" dirty="0"/>
              <a:t>: 2020-2024 </a:t>
            </a:r>
            <a:r>
              <a:rPr lang="ru-RU" sz="900" dirty="0" smtClean="0"/>
              <a:t>годы</a:t>
            </a:r>
          </a:p>
        </p:txBody>
      </p:sp>
      <p:sp>
        <p:nvSpPr>
          <p:cNvPr id="19" name="Прямоугольник 18"/>
          <p:cNvSpPr/>
          <p:nvPr/>
        </p:nvSpPr>
        <p:spPr>
          <a:xfrm>
            <a:off x="4139952" y="4013353"/>
            <a:ext cx="4864508" cy="784828"/>
          </a:xfrm>
          <a:prstGeom prst="rect">
            <a:avLst/>
          </a:prstGeom>
          <a:solidFill>
            <a:schemeClr val="bg1"/>
          </a:solidFill>
          <a:ln w="25400" cap="flat">
            <a:solidFill>
              <a:schemeClr val="accent1"/>
            </a:solidFill>
            <a:prstDash val="solid"/>
            <a:round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t">
            <a:spAutoFit/>
          </a:bodyPr>
          <a:lstStyle/>
          <a:p>
            <a:pPr algn="ctr"/>
            <a:r>
              <a:rPr lang="ru-RU" sz="900" b="1" u="sng" dirty="0"/>
              <a:t>«Экологическое воспитание населения </a:t>
            </a:r>
            <a:r>
              <a:rPr lang="ru-RU" sz="900" b="1" u="sng" dirty="0" smtClean="0"/>
              <a:t>района»</a:t>
            </a:r>
          </a:p>
          <a:p>
            <a:r>
              <a:rPr lang="ru-RU" sz="900" u="sng" dirty="0" smtClean="0"/>
              <a:t>Цель </a:t>
            </a:r>
            <a:r>
              <a:rPr lang="ru-RU" sz="900" u="sng" dirty="0"/>
              <a:t>проекта</a:t>
            </a:r>
            <a:r>
              <a:rPr lang="ru-RU" sz="900" i="1" dirty="0"/>
              <a:t>:</a:t>
            </a:r>
            <a:r>
              <a:rPr lang="ru-RU" sz="900" dirty="0"/>
              <a:t> совершенствование системы экологического образования, развитие эколого-просветительской деятельности в учреждениях дополнительного образования детей и взрослых. </a:t>
            </a:r>
            <a:endParaRPr lang="ru-RU" sz="900" dirty="0" smtClean="0"/>
          </a:p>
          <a:p>
            <a:r>
              <a:rPr lang="ru-RU" sz="900" u="sng" dirty="0" smtClean="0"/>
              <a:t>Срок реализации</a:t>
            </a:r>
            <a:r>
              <a:rPr lang="ru-RU" sz="900" i="1" dirty="0" smtClean="0"/>
              <a:t>:</a:t>
            </a:r>
            <a:r>
              <a:rPr lang="ru-RU" sz="900" dirty="0" smtClean="0"/>
              <a:t> </a:t>
            </a:r>
            <a:r>
              <a:rPr lang="ru-RU" sz="900" dirty="0"/>
              <a:t>2019-2024 гг</a:t>
            </a:r>
            <a:r>
              <a:rPr lang="ru-RU" sz="900" dirty="0" smtClean="0"/>
              <a:t>.</a:t>
            </a:r>
          </a:p>
        </p:txBody>
      </p:sp>
      <p:sp>
        <p:nvSpPr>
          <p:cNvPr id="20" name="Прямоугольник 19"/>
          <p:cNvSpPr/>
          <p:nvPr/>
        </p:nvSpPr>
        <p:spPr>
          <a:xfrm>
            <a:off x="4139952" y="4887403"/>
            <a:ext cx="4864508" cy="1615825"/>
          </a:xfrm>
          <a:prstGeom prst="rect">
            <a:avLst/>
          </a:prstGeom>
          <a:solidFill>
            <a:schemeClr val="bg1"/>
          </a:solidFill>
          <a:ln w="25400" cap="flat">
            <a:solidFill>
              <a:schemeClr val="accent1"/>
            </a:solidFill>
            <a:prstDash val="solid"/>
            <a:round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ctr">
            <a:spAutoFit/>
          </a:bodyPr>
          <a:lstStyle/>
          <a:p>
            <a:pPr algn="ctr"/>
            <a:r>
              <a:rPr lang="ru-RU" sz="900" b="1" u="sng" dirty="0"/>
              <a:t>Строительство автомобильных дорог общего пользования регионального или межмуниципального значения и объектов в области дорожной деятельности регионального значения в соответствии с планом территориального </a:t>
            </a:r>
            <a:endParaRPr lang="ru-RU" sz="900" b="1" u="sng" dirty="0" smtClean="0"/>
          </a:p>
          <a:p>
            <a:pPr algn="ctr"/>
            <a:r>
              <a:rPr lang="ru-RU" sz="900" b="1" u="sng" dirty="0" smtClean="0"/>
              <a:t>развития СТА:</a:t>
            </a:r>
          </a:p>
          <a:p>
            <a:r>
              <a:rPr lang="ru-RU" sz="900" dirty="0" smtClean="0"/>
              <a:t>- автомобильная </a:t>
            </a:r>
            <a:r>
              <a:rPr lang="ru-RU" sz="900" dirty="0"/>
              <a:t>дорога «</a:t>
            </a:r>
            <a:r>
              <a:rPr lang="ru-RU" sz="900" dirty="0" err="1"/>
              <a:t>Подгоры</a:t>
            </a:r>
            <a:r>
              <a:rPr lang="ru-RU" sz="900" dirty="0"/>
              <a:t> – Ширяево» - 15,5 км</a:t>
            </a:r>
            <a:r>
              <a:rPr lang="ru-RU" sz="900" dirty="0" smtClean="0"/>
              <a:t>;</a:t>
            </a:r>
          </a:p>
          <a:p>
            <a:r>
              <a:rPr lang="ru-RU" sz="900" dirty="0" smtClean="0"/>
              <a:t>- мостовой </a:t>
            </a:r>
            <a:r>
              <a:rPr lang="ru-RU" sz="900" dirty="0"/>
              <a:t>переход «</a:t>
            </a:r>
            <a:r>
              <a:rPr lang="ru-RU" sz="900" dirty="0" err="1"/>
              <a:t>Фрунзенский</a:t>
            </a:r>
            <a:r>
              <a:rPr lang="ru-RU" sz="900" dirty="0"/>
              <a:t>» через реку Самару с выходом </a:t>
            </a:r>
            <a:r>
              <a:rPr lang="ru-RU" sz="900" dirty="0" smtClean="0"/>
              <a:t>на автомобильную дорогу «Автодорожный маршрут «Центр - Поволжье - Урал» -11,6 км;</a:t>
            </a:r>
          </a:p>
          <a:p>
            <a:r>
              <a:rPr lang="ru-RU" sz="900" dirty="0" smtClean="0"/>
              <a:t>- двухсторонний </a:t>
            </a:r>
            <a:r>
              <a:rPr lang="ru-RU" sz="900" dirty="0"/>
              <a:t>стационарный пункт весового контроля на автодороге общего пользования регионального значения «Самара - Пугачев - Энгельс - Волгоград» км 29+000</a:t>
            </a:r>
            <a:r>
              <a:rPr lang="ru-RU" sz="900" dirty="0" smtClean="0"/>
              <a:t>.</a:t>
            </a:r>
          </a:p>
          <a:p>
            <a:r>
              <a:rPr lang="ru-RU" sz="900" u="sng" dirty="0" smtClean="0"/>
              <a:t>Срок </a:t>
            </a:r>
            <a:r>
              <a:rPr lang="ru-RU" sz="900" u="sng" dirty="0"/>
              <a:t>реализации</a:t>
            </a:r>
            <a:r>
              <a:rPr lang="ru-RU" sz="900" i="1" dirty="0"/>
              <a:t>:</a:t>
            </a:r>
            <a:r>
              <a:rPr lang="ru-RU" sz="900" dirty="0"/>
              <a:t> до 2030 года</a:t>
            </a:r>
            <a:endParaRPr lang="ru-RU" sz="900" b="1" dirty="0"/>
          </a:p>
        </p:txBody>
      </p:sp>
    </p:spTree>
    <p:extLst>
      <p:ext uri="{BB962C8B-B14F-4D97-AF65-F5344CB8AC3E}">
        <p14:creationId xmlns:p14="http://schemas.microsoft.com/office/powerpoint/2010/main" val="3520332942"/>
      </p:ext>
    </p:extLst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" name="Shape 431"/>
          <p:cNvSpPr>
            <a:spLocks noGrp="1"/>
          </p:cNvSpPr>
          <p:nvPr>
            <p:ph type="sldNum" sz="quarter" idx="2"/>
          </p:nvPr>
        </p:nvSpPr>
        <p:spPr>
          <a:xfrm>
            <a:off x="8172399" y="6652002"/>
            <a:ext cx="174772" cy="226986"/>
          </a:xfrm>
          <a:prstGeom prst="rect">
            <a:avLst/>
          </a:prstGeom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/>
          <a:lstStyle/>
          <a:p>
            <a:fld id="{86CB4B4D-7CA3-9044-876B-883B54F8677D}" type="slidenum">
              <a:rPr/>
              <a:pPr/>
              <a:t>7</a:t>
            </a:fld>
            <a:endParaRPr/>
          </a:p>
        </p:txBody>
      </p:sp>
      <p:sp>
        <p:nvSpPr>
          <p:cNvPr id="432" name="Shape 432"/>
          <p:cNvSpPr>
            <a:spLocks noGrp="1"/>
          </p:cNvSpPr>
          <p:nvPr>
            <p:ph type="title"/>
          </p:nvPr>
        </p:nvSpPr>
        <p:spPr>
          <a:xfrm>
            <a:off x="251520" y="20083"/>
            <a:ext cx="8892480" cy="764705"/>
          </a:xfrm>
          <a:prstGeom prst="rect">
            <a:avLst/>
          </a:prstGeom>
        </p:spPr>
        <p:txBody>
          <a:bodyPr/>
          <a:lstStyle/>
          <a:p>
            <a:r>
              <a:rPr dirty="0"/>
              <a:t> </a:t>
            </a:r>
          </a:p>
        </p:txBody>
      </p:sp>
      <p:sp>
        <p:nvSpPr>
          <p:cNvPr id="434" name="Shape 434"/>
          <p:cNvSpPr/>
          <p:nvPr/>
        </p:nvSpPr>
        <p:spPr>
          <a:xfrm>
            <a:off x="1168146" y="908720"/>
            <a:ext cx="92396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45719" rIns="45719">
            <a:spAutoFit/>
          </a:bodyPr>
          <a:lstStyle/>
          <a:p>
            <a:pPr hangingPunct="0"/>
            <a:endParaRPr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" name="Shape 435"/>
          <p:cNvSpPr/>
          <p:nvPr/>
        </p:nvSpPr>
        <p:spPr>
          <a:xfrm>
            <a:off x="671596" y="116632"/>
            <a:ext cx="8472404" cy="64633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45719" rIns="45719">
            <a:spAutoFit/>
          </a:bodyPr>
          <a:lstStyle>
            <a:lvl1pPr algn="ctr">
              <a:defRPr sz="2000" b="1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r>
              <a:rPr lang="ru-RU" sz="1800" cap="all" dirty="0" smtClean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ИНВЕСТИЦИОННЫЕ </a:t>
            </a:r>
            <a:r>
              <a:rPr lang="ru-RU" sz="1800" cap="all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проекты </a:t>
            </a:r>
            <a:r>
              <a:rPr lang="ru-RU" sz="1800" cap="all" dirty="0" smtClean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МУНИЦИПАЛЬНОГО РАЙОНА ВОЛЖСКИЙ САМАРСКОЙ ОБЛАСТИ</a:t>
            </a:r>
            <a:endParaRPr lang="ru-RU" sz="1800" cap="all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5" name="Группа 4"/>
          <p:cNvGrpSpPr/>
          <p:nvPr/>
        </p:nvGrpSpPr>
        <p:grpSpPr>
          <a:xfrm>
            <a:off x="96548" y="795245"/>
            <a:ext cx="8917020" cy="2544775"/>
            <a:chOff x="107504" y="795245"/>
            <a:chExt cx="8917020" cy="2544775"/>
          </a:xfrm>
        </p:grpSpPr>
        <p:sp>
          <p:nvSpPr>
            <p:cNvPr id="2" name="Прямоугольник 1"/>
            <p:cNvSpPr/>
            <p:nvPr/>
          </p:nvSpPr>
          <p:spPr>
            <a:xfrm>
              <a:off x="107504" y="1072020"/>
              <a:ext cx="8917020" cy="2268000"/>
            </a:xfrm>
            <a:prstGeom prst="rect">
              <a:avLst/>
            </a:prstGeom>
            <a:solidFill>
              <a:srgbClr val="FFFFFF"/>
            </a:solidFill>
            <a:ln w="38100" cap="flat">
              <a:solidFill>
                <a:schemeClr val="accent1"/>
              </a:solidFill>
              <a:prstDash val="solid"/>
              <a:round/>
            </a:ln>
            <a:effectLst>
              <a:outerShdw blurRad="38100" dist="23000" dir="5400000" rotWithShape="0">
                <a:srgbClr val="000000">
                  <a:alpha val="35000"/>
                </a:srgbClr>
              </a:outerShdw>
            </a:effectLst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none"/>
          </p:style>
          <p:txBody>
            <a:bodyPr rot="0" spcFirstLastPara="1" vertOverflow="overflow" horzOverflow="overflow" vert="horz" wrap="square" lIns="45719" tIns="45719" rIns="45719" bIns="45719" numCol="1" spcCol="38100" rtlCol="0" anchor="ctr">
              <a:spAutoFit/>
            </a:bodyPr>
            <a:lstStyle/>
            <a:p>
              <a:pPr marL="0" marR="0" indent="0" algn="l" defTabSz="9144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ru-RU" sz="1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" name="Скругленный прямоугольник 2"/>
            <p:cNvSpPr/>
            <p:nvPr/>
          </p:nvSpPr>
          <p:spPr>
            <a:xfrm>
              <a:off x="353546" y="795245"/>
              <a:ext cx="8424936" cy="646983"/>
            </a:xfrm>
            <a:prstGeom prst="roundRect">
              <a:avLst/>
            </a:prstGeom>
            <a:solidFill>
              <a:srgbClr val="0070C0"/>
            </a:solidFill>
            <a:ln w="28575" cap="flat">
              <a:solidFill>
                <a:schemeClr val="bg1"/>
              </a:solidFill>
              <a:prstDash val="solid"/>
              <a:round/>
            </a:ln>
            <a:effectLst>
              <a:outerShdw blurRad="38100" dist="23000" dir="5400000" rotWithShape="0">
                <a:srgbClr val="000000">
                  <a:alpha val="35000"/>
                </a:srgbClr>
              </a:outerShdw>
            </a:effectLst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none"/>
          </p:style>
          <p:txBody>
            <a:bodyPr rot="0" spcFirstLastPara="1" vertOverflow="overflow" horzOverflow="overflow" vert="horz" wrap="square" lIns="45719" tIns="45719" rIns="45719" bIns="45719" numCol="1" spcCol="38100" rtlCol="0" anchor="ctr">
              <a:spAutoFit/>
            </a:bodyPr>
            <a:lstStyle/>
            <a:p>
              <a:pPr algn="ctr" hangingPunct="0"/>
              <a:r>
                <a:rPr lang="ru-RU" sz="1600" b="1" dirty="0">
                  <a:solidFill>
                    <a:schemeClr val="bg1"/>
                  </a:solidFill>
                </a:rPr>
                <a:t>Стратегическое направление 4: </a:t>
              </a:r>
            </a:p>
            <a:p>
              <a:pPr lvl="0" algn="ctr" hangingPunct="0"/>
              <a:r>
                <a:rPr lang="ru-RU" sz="1600" b="1" dirty="0" smtClean="0">
                  <a:solidFill>
                    <a:schemeClr val="bg1"/>
                  </a:solidFill>
                </a:rPr>
                <a:t>КОМФОРТНАЯ </a:t>
              </a:r>
              <a:r>
                <a:rPr lang="ru-RU" sz="1600" b="1" dirty="0">
                  <a:solidFill>
                    <a:schemeClr val="bg1"/>
                  </a:solidFill>
                </a:rPr>
                <a:t>И БЛАГОУСТРОЕННАЯ СРЕДА ПРОЖИВАНИЯ</a:t>
              </a:r>
            </a:p>
          </p:txBody>
        </p:sp>
      </p:grpSp>
      <p:sp>
        <p:nvSpPr>
          <p:cNvPr id="16" name="Прямоугольник 15"/>
          <p:cNvSpPr/>
          <p:nvPr/>
        </p:nvSpPr>
        <p:spPr>
          <a:xfrm>
            <a:off x="4907798" y="1556792"/>
            <a:ext cx="3984682" cy="1615825"/>
          </a:xfrm>
          <a:prstGeom prst="rect">
            <a:avLst/>
          </a:prstGeom>
          <a:solidFill>
            <a:schemeClr val="bg1"/>
          </a:solidFill>
          <a:ln w="25400" cap="flat">
            <a:solidFill>
              <a:schemeClr val="accent1"/>
            </a:solidFill>
            <a:prstDash val="solid"/>
            <a:round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t">
            <a:spAutoFit/>
          </a:bodyPr>
          <a:lstStyle/>
          <a:p>
            <a:pPr algn="ctr"/>
            <a:r>
              <a:rPr lang="ru-RU" sz="900" b="1" u="sng" dirty="0"/>
              <a:t>Строительство объектов обращения с отходами регионального значения в соответствии с планом территориального развития </a:t>
            </a:r>
            <a:r>
              <a:rPr lang="ru-RU" sz="900" b="1" u="sng" dirty="0" smtClean="0"/>
              <a:t>СТА </a:t>
            </a:r>
          </a:p>
          <a:p>
            <a:r>
              <a:rPr lang="ru-RU" sz="900" dirty="0" smtClean="0"/>
              <a:t>- </a:t>
            </a:r>
            <a:r>
              <a:rPr lang="ru-RU" sz="900" dirty="0"/>
              <a:t>сортировочно-перегрузочный комплекс с площадкой сезонного накопления отходов 15 000 тыс. тонн в год в </a:t>
            </a:r>
            <a:r>
              <a:rPr lang="ru-RU" sz="900" dirty="0" err="1"/>
              <a:t>с.п</a:t>
            </a:r>
            <a:r>
              <a:rPr lang="ru-RU" sz="900" dirty="0"/>
              <a:t>. Рождествено (с северо-восточной стороны с. Рождествено);</a:t>
            </a:r>
          </a:p>
          <a:p>
            <a:r>
              <a:rPr lang="ru-RU" sz="900" dirty="0"/>
              <a:t>- промышленная зона по утилизации и переработке отходов, производству </a:t>
            </a:r>
            <a:r>
              <a:rPr lang="ru-RU" sz="900" dirty="0" err="1"/>
              <a:t>рекультивационных</a:t>
            </a:r>
            <a:r>
              <a:rPr lang="ru-RU" sz="900" dirty="0"/>
              <a:t> материалов и выпуску продукции из вторсырья (комплекс «Самарский-1») производительностью 300 000 тыс. тонн ТБО в год в северо-восточном направлении от с. Николаевка. </a:t>
            </a:r>
          </a:p>
          <a:p>
            <a:pPr lvl="0"/>
            <a:r>
              <a:rPr lang="ru-RU" sz="900" dirty="0" smtClean="0"/>
              <a:t>- реконструкция </a:t>
            </a:r>
            <a:r>
              <a:rPr lang="ru-RU" sz="900" dirty="0"/>
              <a:t>полигона «Преображенка» </a:t>
            </a:r>
            <a:endParaRPr lang="ru-RU" sz="900" dirty="0" smtClean="0"/>
          </a:p>
        </p:txBody>
      </p:sp>
      <p:sp>
        <p:nvSpPr>
          <p:cNvPr id="11" name="Прямоугольник 10"/>
          <p:cNvSpPr/>
          <p:nvPr/>
        </p:nvSpPr>
        <p:spPr>
          <a:xfrm>
            <a:off x="179512" y="1556791"/>
            <a:ext cx="4608512" cy="1615825"/>
          </a:xfrm>
          <a:prstGeom prst="rect">
            <a:avLst/>
          </a:prstGeom>
          <a:solidFill>
            <a:schemeClr val="bg1"/>
          </a:solidFill>
          <a:ln w="25400" cap="flat">
            <a:solidFill>
              <a:schemeClr val="accent1"/>
            </a:solidFill>
            <a:prstDash val="solid"/>
            <a:round/>
          </a:ln>
          <a:effectLst>
            <a:outerShdw blurRad="38100" dist="23000" dir="5400000" rotWithShape="0">
              <a:srgbClr val="000000">
                <a:alpha val="35000"/>
              </a:srgbClr>
            </a:outerShdw>
          </a:effectLst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ctr">
            <a:spAutoFit/>
          </a:bodyPr>
          <a:lstStyle/>
          <a:p>
            <a:pPr algn="ctr"/>
            <a:r>
              <a:rPr lang="ru-RU" sz="900" b="1" u="sng" dirty="0"/>
              <a:t>«Район без свалок и мусора</a:t>
            </a:r>
            <a:r>
              <a:rPr lang="ru-RU" sz="900" b="1" u="sng" dirty="0" smtClean="0"/>
              <a:t>»: </a:t>
            </a:r>
          </a:p>
          <a:p>
            <a:r>
              <a:rPr lang="ru-RU" sz="900" dirty="0" smtClean="0"/>
              <a:t>- ликвидация </a:t>
            </a:r>
            <a:r>
              <a:rPr lang="ru-RU" sz="900" dirty="0"/>
              <a:t>несанкционированных свалок и внедрение современной системы сбора, хранения, переработки и утилизации твердых коммунальных отходов;</a:t>
            </a:r>
          </a:p>
          <a:p>
            <a:pPr lvl="0"/>
            <a:r>
              <a:rPr lang="ru-RU" sz="900" dirty="0" smtClean="0"/>
              <a:t>-</a:t>
            </a:r>
            <a:r>
              <a:rPr lang="ru-RU" sz="900" b="1" dirty="0" smtClean="0"/>
              <a:t> </a:t>
            </a:r>
            <a:r>
              <a:rPr lang="ru-RU" sz="900" dirty="0" smtClean="0"/>
              <a:t>установка</a:t>
            </a:r>
            <a:r>
              <a:rPr lang="ru-RU" sz="900" b="1" dirty="0" smtClean="0"/>
              <a:t> </a:t>
            </a:r>
            <a:r>
              <a:rPr lang="ru-RU" sz="900" dirty="0"/>
              <a:t>контейнерных площадок </a:t>
            </a:r>
            <a:endParaRPr lang="ru-RU" sz="900" dirty="0" smtClean="0"/>
          </a:p>
          <a:p>
            <a:pPr lvl="0"/>
            <a:r>
              <a:rPr lang="ru-RU" sz="900" dirty="0" smtClean="0"/>
              <a:t>- развитие </a:t>
            </a:r>
            <a:r>
              <a:rPr lang="ru-RU" sz="900" dirty="0"/>
              <a:t>системы полигонов, </a:t>
            </a:r>
            <a:r>
              <a:rPr lang="ru-RU" sz="900" dirty="0" err="1"/>
              <a:t>мусоросортировки</a:t>
            </a:r>
            <a:r>
              <a:rPr lang="ru-RU" sz="900" dirty="0"/>
              <a:t> и переработки с соблюдением экологических </a:t>
            </a:r>
            <a:r>
              <a:rPr lang="ru-RU" sz="900" dirty="0" smtClean="0"/>
              <a:t>норм;</a:t>
            </a:r>
          </a:p>
          <a:p>
            <a:pPr lvl="0"/>
            <a:r>
              <a:rPr lang="ru-RU" sz="900" dirty="0" smtClean="0"/>
              <a:t>- организация </a:t>
            </a:r>
            <a:r>
              <a:rPr lang="ru-RU" sz="900" dirty="0"/>
              <a:t>сбора и вывоза твердых коммунальных отходов в </a:t>
            </a:r>
            <a:r>
              <a:rPr lang="ru-RU" sz="900" dirty="0" err="1"/>
              <a:t>с.п</a:t>
            </a:r>
            <a:r>
              <a:rPr lang="ru-RU" sz="900" dirty="0"/>
              <a:t>. Подъем-Михайловка, </a:t>
            </a:r>
            <a:r>
              <a:rPr lang="ru-RU" sz="900" dirty="0" err="1"/>
              <a:t>с.п</a:t>
            </a:r>
            <a:r>
              <a:rPr lang="ru-RU" sz="900" dirty="0"/>
              <a:t>. </a:t>
            </a:r>
            <a:r>
              <a:rPr lang="ru-RU" sz="900" dirty="0" err="1"/>
              <a:t>Спиридоновка</a:t>
            </a:r>
            <a:r>
              <a:rPr lang="ru-RU" sz="900" dirty="0"/>
              <a:t>, </a:t>
            </a:r>
            <a:r>
              <a:rPr lang="ru-RU" sz="900" dirty="0" err="1"/>
              <a:t>с.п</a:t>
            </a:r>
            <a:r>
              <a:rPr lang="ru-RU" sz="900" dirty="0"/>
              <a:t>. </a:t>
            </a:r>
            <a:r>
              <a:rPr lang="ru-RU" sz="900" dirty="0" err="1" smtClean="0"/>
              <a:t>Черновский</a:t>
            </a:r>
            <a:r>
              <a:rPr lang="ru-RU" sz="900" dirty="0"/>
              <a:t>, </a:t>
            </a:r>
            <a:r>
              <a:rPr lang="ru-RU" sz="900" dirty="0" err="1"/>
              <a:t>с.п</a:t>
            </a:r>
            <a:r>
              <a:rPr lang="ru-RU" sz="900" dirty="0"/>
              <a:t>. Сухая Вязовка </a:t>
            </a:r>
            <a:endParaRPr lang="ru-RU" sz="900" dirty="0" smtClean="0"/>
          </a:p>
          <a:p>
            <a:pPr lvl="0"/>
            <a:r>
              <a:rPr lang="ru-RU" sz="900" u="sng" dirty="0" smtClean="0"/>
              <a:t>Цель </a:t>
            </a:r>
            <a:r>
              <a:rPr lang="ru-RU" sz="900" u="sng" dirty="0"/>
              <a:t>проекта</a:t>
            </a:r>
            <a:r>
              <a:rPr lang="ru-RU" sz="900" dirty="0"/>
              <a:t>: Ликвидация несанкционированных свалок и улучшение экологической ситуации в районе: </a:t>
            </a:r>
            <a:endParaRPr lang="ru-RU" sz="900" dirty="0" smtClean="0"/>
          </a:p>
          <a:p>
            <a:pPr lvl="0"/>
            <a:r>
              <a:rPr lang="ru-RU" sz="900" u="sng" dirty="0" smtClean="0"/>
              <a:t>Срок реализации</a:t>
            </a:r>
            <a:r>
              <a:rPr lang="ru-RU" sz="900" dirty="0" smtClean="0"/>
              <a:t>: </a:t>
            </a:r>
            <a:r>
              <a:rPr lang="ru-RU" sz="900" dirty="0"/>
              <a:t>2019-2024 </a:t>
            </a:r>
            <a:r>
              <a:rPr lang="ru-RU" sz="900" dirty="0" smtClean="0"/>
              <a:t>года</a:t>
            </a:r>
          </a:p>
        </p:txBody>
      </p:sp>
    </p:spTree>
    <p:extLst>
      <p:ext uri="{BB962C8B-B14F-4D97-AF65-F5344CB8AC3E}">
        <p14:creationId xmlns:p14="http://schemas.microsoft.com/office/powerpoint/2010/main" val="864348682"/>
      </p:ext>
    </p:extLst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Заголовок 2"/>
          <p:cNvSpPr>
            <a:spLocks noGrp="1"/>
          </p:cNvSpPr>
          <p:nvPr>
            <p:ph type="title"/>
          </p:nvPr>
        </p:nvSpPr>
        <p:spPr>
          <a:xfrm>
            <a:off x="899592" y="-27384"/>
            <a:ext cx="7558609" cy="737321"/>
          </a:xfrm>
        </p:spPr>
        <p:txBody>
          <a:bodyPr>
            <a:noAutofit/>
          </a:bodyPr>
          <a:lstStyle/>
          <a:p>
            <a:r>
              <a:rPr lang="ru-RU" altLang="ru-RU" sz="1600" dirty="0">
                <a:latin typeface="Arial" panose="020B0604020202020204" pitchFamily="34" charset="0"/>
                <a:ea typeface="MS Mincho" pitchFamily="49" charset="-128"/>
              </a:rPr>
              <a:t>ДЕКОМПОЗИРОВАННЫЙ ПОКАЗАТЕЛЬ</a:t>
            </a:r>
            <a:endParaRPr lang="ru-RU" sz="1600" dirty="0"/>
          </a:p>
        </p:txBody>
      </p:sp>
      <p:graphicFrame>
        <p:nvGraphicFramePr>
          <p:cNvPr id="6" name="Таблица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22946003"/>
              </p:ext>
            </p:extLst>
          </p:nvPr>
        </p:nvGraphicFramePr>
        <p:xfrm>
          <a:off x="251520" y="980728"/>
          <a:ext cx="8568952" cy="2160240"/>
        </p:xfrm>
        <a:graphic>
          <a:graphicData uri="http://schemas.openxmlformats.org/drawingml/2006/table">
            <a:tbl>
              <a:tblPr>
                <a:tableStyleId>{616DA210-FB5B-4158-B5E0-FEB733F419BA}</a:tableStyleId>
              </a:tblPr>
              <a:tblGrid>
                <a:gridCol w="360040"/>
                <a:gridCol w="3268256"/>
                <a:gridCol w="617582"/>
                <a:gridCol w="617582"/>
                <a:gridCol w="617582"/>
                <a:gridCol w="617582"/>
                <a:gridCol w="617582"/>
                <a:gridCol w="617582"/>
                <a:gridCol w="617582"/>
                <a:gridCol w="617582"/>
              </a:tblGrid>
              <a:tr h="348962">
                <a:tc rowSpan="3">
                  <a:txBody>
                    <a:bodyPr/>
                    <a:lstStyle/>
                    <a:p>
                      <a:pPr algn="ctr" rtl="0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№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/>
                </a:tc>
                <a:tc rowSpan="3">
                  <a:txBody>
                    <a:bodyPr/>
                    <a:lstStyle/>
                    <a:p>
                      <a:pPr algn="ctr" rtl="0" fontAlgn="ctr"/>
                      <a:r>
                        <a:rPr lang="ru-RU" sz="1100" u="none" strike="noStrike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Наименование показателя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/>
                </a:tc>
                <a:tc gridSpan="8">
                  <a:txBody>
                    <a:bodyPr/>
                    <a:lstStyle/>
                    <a:p>
                      <a:pPr algn="ctr" fontAlgn="ctr"/>
                      <a:r>
                        <a:rPr lang="ru-RU" sz="1100" u="none" strike="noStrike">
                          <a:effectLst/>
                          <a:latin typeface="Arial" pitchFamily="34" charset="0"/>
                          <a:cs typeface="Arial" pitchFamily="34" charset="0"/>
                        </a:rPr>
                        <a:t>2020</a:t>
                      </a:r>
                      <a:endParaRPr lang="ru-RU" sz="1100" b="1" i="0" u="none" strike="noStrike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4896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ctr"/>
                      <a:r>
                        <a:rPr lang="ru-RU" sz="1100" u="none" strike="noStrike">
                          <a:effectLst/>
                          <a:latin typeface="Arial" pitchFamily="34" charset="0"/>
                          <a:cs typeface="Arial" pitchFamily="34" charset="0"/>
                        </a:rPr>
                        <a:t>сентябрь</a:t>
                      </a:r>
                      <a:endParaRPr lang="ru-RU" sz="1100" b="1" i="0" u="none" strike="noStrike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ctr"/>
                      <a:r>
                        <a:rPr lang="ru-RU" sz="1100" u="none" strike="noStrike">
                          <a:effectLst/>
                          <a:latin typeface="Arial" pitchFamily="34" charset="0"/>
                          <a:cs typeface="Arial" pitchFamily="34" charset="0"/>
                        </a:rPr>
                        <a:t>октябрь</a:t>
                      </a:r>
                      <a:endParaRPr lang="ru-RU" sz="1100" b="1" i="0" u="none" strike="noStrike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ctr"/>
                      <a:r>
                        <a:rPr lang="ru-RU" sz="1100" u="none" strike="noStrike">
                          <a:effectLst/>
                          <a:latin typeface="Arial" pitchFamily="34" charset="0"/>
                          <a:cs typeface="Arial" pitchFamily="34" charset="0"/>
                        </a:rPr>
                        <a:t>ноябрь</a:t>
                      </a:r>
                      <a:endParaRPr lang="ru-RU" sz="1100" b="1" i="0" u="none" strike="noStrike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rtl="0" fontAlgn="ctr"/>
                      <a:r>
                        <a:rPr lang="ru-RU" sz="1100" u="none" strike="noStrike">
                          <a:effectLst/>
                          <a:latin typeface="Arial" pitchFamily="34" charset="0"/>
                          <a:cs typeface="Arial" pitchFamily="34" charset="0"/>
                        </a:rPr>
                        <a:t>декабрь</a:t>
                      </a:r>
                      <a:endParaRPr lang="ru-RU" sz="1100" b="1" i="0" u="none" strike="noStrike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4896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u="none" strike="noStrike">
                          <a:effectLst/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lang="ru-RU" sz="1100" b="0" i="0" u="none" strike="noStrike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u="none" strike="noStrike">
                          <a:effectLst/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lang="ru-RU" sz="1100" b="0" i="0" u="none" strike="noStrike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u="none" strike="noStrike">
                          <a:effectLst/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lang="ru-RU" sz="1100" b="0" i="0" u="none" strike="noStrike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u="none" strike="noStrike">
                          <a:effectLst/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lang="ru-RU" sz="1100" b="0" i="0" u="none" strike="noStrike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u="none" strike="noStrike">
                          <a:effectLst/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lang="ru-RU" sz="1100" b="0" i="0" u="none" strike="noStrike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u="none" strike="noStrike">
                          <a:effectLst/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lang="ru-RU" sz="1100" b="0" i="0" u="none" strike="noStrike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u="none" strike="noStrike">
                          <a:effectLst/>
                          <a:latin typeface="Arial" pitchFamily="34" charset="0"/>
                          <a:cs typeface="Arial" pitchFamily="34" charset="0"/>
                        </a:rPr>
                        <a:t>план</a:t>
                      </a:r>
                      <a:endParaRPr lang="ru-RU" sz="1100" b="0" i="0" u="none" strike="noStrike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100" u="none" strike="noStrike">
                          <a:effectLst/>
                          <a:latin typeface="Arial" pitchFamily="34" charset="0"/>
                          <a:cs typeface="Arial" pitchFamily="34" charset="0"/>
                        </a:rPr>
                        <a:t>факт</a:t>
                      </a:r>
                      <a:endParaRPr lang="ru-RU" sz="1100" b="0" i="0" u="none" strike="noStrike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/>
                </a:tc>
              </a:tr>
              <a:tr h="111335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100" u="none" strike="noStrike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Количество размещенных информационных поводов (публикаций) в автоматизированной информационной системе «Сбор и распределение контента» АНО «Национальные приоритеты», ед.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100" u="none" strike="noStrike" dirty="0">
                          <a:effectLst/>
                          <a:latin typeface="Arial" pitchFamily="34" charset="0"/>
                          <a:cs typeface="Arial" pitchFamily="34" charset="0"/>
                        </a:rPr>
                        <a:t>12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100" u="none" strike="noStrike" dirty="0" smtClean="0">
                          <a:effectLst/>
                          <a:latin typeface="Arial" pitchFamily="34" charset="0"/>
                          <a:cs typeface="Arial" pitchFamily="34" charset="0"/>
                        </a:rPr>
                        <a:t>12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100" u="none" strike="noStrike" dirty="0">
                          <a:effectLst/>
                          <a:latin typeface="Arial" pitchFamily="34" charset="0"/>
                          <a:cs typeface="Arial" pitchFamily="34" charset="0"/>
                        </a:rPr>
                        <a:t>12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100" u="none" strike="noStrike" dirty="0">
                          <a:effectLst/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100" u="none" strike="noStrike" dirty="0">
                          <a:effectLst/>
                          <a:latin typeface="Arial" pitchFamily="34" charset="0"/>
                          <a:cs typeface="Arial" pitchFamily="34" charset="0"/>
                        </a:rPr>
                        <a:t>12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100" u="none" strike="noStrike" dirty="0">
                          <a:effectLst/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100" u="none" strike="noStrike" dirty="0">
                          <a:effectLst/>
                          <a:latin typeface="Arial" pitchFamily="34" charset="0"/>
                          <a:cs typeface="Arial" pitchFamily="34" charset="0"/>
                        </a:rPr>
                        <a:t>12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100" u="none" strike="noStrike" dirty="0">
                          <a:effectLst/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  <a:endParaRPr lang="ru-RU" sz="1100" b="0" i="0" u="none" strike="noStrike" dirty="0">
                        <a:solidFill>
                          <a:srgbClr val="00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/>
                </a:tc>
              </a:tr>
            </a:tbl>
          </a:graphicData>
        </a:graphic>
      </p:graphicFrame>
      <p:sp>
        <p:nvSpPr>
          <p:cNvPr id="7" name="object 690"/>
          <p:cNvSpPr txBox="1"/>
          <p:nvPr/>
        </p:nvSpPr>
        <p:spPr>
          <a:xfrm>
            <a:off x="179512" y="5823877"/>
            <a:ext cx="8712968" cy="596958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r>
              <a:rPr lang="ru-RU" sz="1100" b="1" u="sng" spc="-5" dirty="0" smtClean="0">
                <a:latin typeface="Arial"/>
                <a:cs typeface="Arial"/>
              </a:rPr>
              <a:t>Ответственный исполнитель:</a:t>
            </a:r>
          </a:p>
          <a:p>
            <a:r>
              <a:rPr lang="ru-RU" sz="1100" spc="-5" dirty="0" smtClean="0">
                <a:latin typeface="Arial"/>
                <a:cs typeface="Arial"/>
              </a:rPr>
              <a:t>Полякова Людмила Владимировна- помощник Главы </a:t>
            </a:r>
            <a:r>
              <a:rPr lang="ru-RU" sz="1100" spc="-5" dirty="0">
                <a:latin typeface="Arial"/>
                <a:cs typeface="Arial"/>
              </a:rPr>
              <a:t>Волжского района </a:t>
            </a:r>
            <a:endParaRPr lang="ru-RU" sz="1100" spc="-5" dirty="0" smtClean="0">
              <a:latin typeface="Arial"/>
              <a:cs typeface="Arial"/>
            </a:endParaRPr>
          </a:p>
          <a:p>
            <a:r>
              <a:rPr lang="ru-RU" sz="1100" spc="-5" dirty="0" smtClean="0">
                <a:latin typeface="Arial"/>
                <a:cs typeface="Arial"/>
              </a:rPr>
              <a:t>тел</a:t>
            </a:r>
            <a:r>
              <a:rPr lang="ru-RU" sz="1100" spc="-5" dirty="0">
                <a:latin typeface="Arial"/>
                <a:cs typeface="Arial"/>
              </a:rPr>
              <a:t>. </a:t>
            </a:r>
            <a:r>
              <a:rPr lang="ru-RU" sz="1100" spc="-5" dirty="0" smtClean="0">
                <a:latin typeface="Arial"/>
                <a:cs typeface="Arial"/>
              </a:rPr>
              <a:t>260-33-37</a:t>
            </a:r>
            <a:r>
              <a:rPr lang="ru-RU" sz="1100" b="1" spc="-5" dirty="0" smtClean="0">
                <a:latin typeface="Arial"/>
                <a:cs typeface="Arial"/>
              </a:rPr>
              <a:t>, </a:t>
            </a:r>
            <a:r>
              <a:rPr lang="en-US" sz="1100" dirty="0">
                <a:latin typeface="Arial"/>
                <a:cs typeface="Arial"/>
              </a:rPr>
              <a:t>polyakova@v-adm63.ru</a:t>
            </a:r>
          </a:p>
        </p:txBody>
      </p:sp>
    </p:spTree>
    <p:extLst>
      <p:ext uri="{BB962C8B-B14F-4D97-AF65-F5344CB8AC3E}">
        <p14:creationId xmlns:p14="http://schemas.microsoft.com/office/powerpoint/2010/main" val="2153557819"/>
      </p:ext>
    </p:extLst>
  </p:cSld>
  <p:clrMapOvr>
    <a:masterClrMapping/>
  </p:clrMapOvr>
  <p:transition spd="med"/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Заголовок 2"/>
          <p:cNvSpPr>
            <a:spLocks noGrp="1"/>
          </p:cNvSpPr>
          <p:nvPr>
            <p:ph type="title"/>
          </p:nvPr>
        </p:nvSpPr>
        <p:spPr>
          <a:xfrm>
            <a:off x="899592" y="-27384"/>
            <a:ext cx="7558609" cy="737321"/>
          </a:xfrm>
        </p:spPr>
        <p:txBody>
          <a:bodyPr>
            <a:noAutofit/>
          </a:bodyPr>
          <a:lstStyle/>
          <a:p>
            <a:pPr algn="ctr"/>
            <a:r>
              <a:rPr lang="ru-RU" altLang="ru-RU" sz="1600" dirty="0">
                <a:latin typeface="Arial" panose="020B0604020202020204" pitchFamily="34" charset="0"/>
                <a:ea typeface="MS Mincho" pitchFamily="49" charset="-128"/>
              </a:rPr>
              <a:t>НАЦИОНАЛЬНЫЙ ПРОЕКТ </a:t>
            </a:r>
            <a:br>
              <a:rPr lang="ru-RU" altLang="ru-RU" sz="1600" dirty="0">
                <a:latin typeface="Arial" panose="020B0604020202020204" pitchFamily="34" charset="0"/>
                <a:ea typeface="MS Mincho" pitchFamily="49" charset="-128"/>
              </a:rPr>
            </a:br>
            <a:r>
              <a:rPr lang="ru-RU" sz="1600" dirty="0"/>
              <a:t> «БЕЗОПАСНЫЕ И КАЧЕСТВЕННЫЕ АВТОМОБИЛЬНЫЕ ДОРОГИ»</a:t>
            </a:r>
            <a:br>
              <a:rPr lang="ru-RU" sz="1600" dirty="0"/>
            </a:br>
            <a:r>
              <a:rPr lang="ru-RU" sz="1600" dirty="0" err="1" smtClean="0"/>
              <a:t>м.р.Волжский</a:t>
            </a:r>
            <a:r>
              <a:rPr lang="ru-RU" sz="1600" dirty="0" smtClean="0"/>
              <a:t> Самарской области</a:t>
            </a:r>
            <a:endParaRPr lang="ru-RU" sz="1600" dirty="0"/>
          </a:p>
        </p:txBody>
      </p:sp>
      <p:graphicFrame>
        <p:nvGraphicFramePr>
          <p:cNvPr id="4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13358128"/>
              </p:ext>
            </p:extLst>
          </p:nvPr>
        </p:nvGraphicFramePr>
        <p:xfrm>
          <a:off x="236815" y="1268760"/>
          <a:ext cx="8748464" cy="427671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09533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99580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96595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3477175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648072">
                <a:tc>
                  <a:txBody>
                    <a:bodyPr/>
                    <a:lstStyle/>
                    <a:p>
                      <a:pPr algn="ctr"/>
                      <a:r>
                        <a:rPr lang="ru-RU" sz="1100" b="1" dirty="0">
                          <a:latin typeface="Arial" pitchFamily="34" charset="0"/>
                          <a:cs typeface="Arial" pitchFamily="34" charset="0"/>
                        </a:rPr>
                        <a:t>№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100" b="1" spc="-5" dirty="0" smtClean="0">
                          <a:latin typeface="Arial" pitchFamily="34" charset="0"/>
                          <a:cs typeface="Arial" pitchFamily="34" charset="0"/>
                        </a:rPr>
                        <a:t>Наименование </a:t>
                      </a:r>
                      <a:r>
                        <a:rPr lang="ru-RU" sz="1100" b="1" spc="-5" dirty="0">
                          <a:latin typeface="Arial" pitchFamily="34" charset="0"/>
                          <a:cs typeface="Arial" pitchFamily="34" charset="0"/>
                        </a:rPr>
                        <a:t>основных мероприятий </a:t>
                      </a:r>
                      <a:r>
                        <a:rPr lang="ru-RU" sz="1100" b="1" dirty="0">
                          <a:latin typeface="Arial" pitchFamily="34" charset="0"/>
                          <a:cs typeface="Arial" pitchFamily="34" charset="0"/>
                        </a:rPr>
                        <a:t>и </a:t>
                      </a:r>
                      <a:r>
                        <a:rPr lang="ru-RU" sz="1100" b="1" spc="-5" dirty="0">
                          <a:latin typeface="Arial" pitchFamily="34" charset="0"/>
                          <a:cs typeface="Arial" pitchFamily="34" charset="0"/>
                        </a:rPr>
                        <a:t>контрольных</a:t>
                      </a:r>
                      <a:r>
                        <a:rPr lang="ru-RU" sz="1100" b="1" spc="-1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lang="ru-RU" sz="1100" b="1" dirty="0" smtClean="0">
                          <a:latin typeface="Arial" pitchFamily="34" charset="0"/>
                          <a:cs typeface="Arial" pitchFamily="34" charset="0"/>
                        </a:rPr>
                        <a:t>точек</a:t>
                      </a:r>
                      <a:endParaRPr lang="ru-RU" sz="1100" b="1" dirty="0">
                        <a:solidFill>
                          <a:srgbClr val="FF0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</a:pPr>
                      <a:r>
                        <a:rPr lang="ru-RU" sz="1100" b="1" dirty="0" smtClean="0">
                          <a:latin typeface="Arial" pitchFamily="34" charset="0"/>
                          <a:cs typeface="Arial" pitchFamily="34" charset="0"/>
                        </a:rPr>
                        <a:t>Срок</a:t>
                      </a:r>
                      <a:endParaRPr sz="11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3175" marB="0" anchor="ctr"/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150"/>
                        </a:lnSpc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Исполнение</a:t>
                      </a:r>
                      <a:r>
                        <a:rPr sz="1100" b="1" spc="-3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b="1" spc="-5" dirty="0">
                          <a:latin typeface="Arial" pitchFamily="34" charset="0"/>
                          <a:cs typeface="Arial" pitchFamily="34" charset="0"/>
                        </a:rPr>
                        <a:t>(выполнено/в</a:t>
                      </a:r>
                      <a:endParaRPr sz="1100" b="1" dirty="0">
                        <a:latin typeface="Arial" pitchFamily="34" charset="0"/>
                        <a:cs typeface="Arial" pitchFamily="34" charset="0"/>
                      </a:endParaRPr>
                    </a:p>
                    <a:p>
                      <a:pPr marL="236220" marR="227965" algn="ctr">
                        <a:lnSpc>
                          <a:spcPts val="1100"/>
                        </a:lnSpc>
                        <a:spcBef>
                          <a:spcPts val="105"/>
                        </a:spcBef>
                      </a:pPr>
                      <a:r>
                        <a:rPr sz="1100" b="1" dirty="0">
                          <a:latin typeface="Arial" pitchFamily="34" charset="0"/>
                          <a:cs typeface="Arial" pitchFamily="34" charset="0"/>
                        </a:rPr>
                        <a:t>процессе/ведется</a:t>
                      </a:r>
                      <a:r>
                        <a:rPr sz="1100" b="1" spc="-80" dirty="0"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sz="1100" b="1" spc="-5" dirty="0">
                          <a:latin typeface="Arial" pitchFamily="34" charset="0"/>
                          <a:cs typeface="Arial" pitchFamily="34" charset="0"/>
                        </a:rPr>
                        <a:t>подготовка/не  выполнено)</a:t>
                      </a:r>
                      <a:endParaRPr sz="1100" b="1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34656"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cap="none" spc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1</a:t>
                      </a:r>
                    </a:p>
                  </a:txBody>
                  <a:tcPr marL="68580" marR="6858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cap="none" spc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2</a:t>
                      </a:r>
                    </a:p>
                  </a:txBody>
                  <a:tcPr marL="68580" marR="6858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cap="none" spc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3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cap="none" spc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4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20376">
                <a:tc>
                  <a:txBody>
                    <a:bodyPr/>
                    <a:lstStyle/>
                    <a:p>
                      <a:pPr marL="0" marR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1</a:t>
                      </a:r>
                      <a:endParaRPr lang="ru-RU"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68580" marR="6858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cap="none" spc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Ремонт участка автомобильной дороги М-5 «Урал» подъезд к Оренбургу с 30 по 42 км от кольца обводной автомобильной дороги до поворота на п. </a:t>
                      </a:r>
                      <a:r>
                        <a:rPr lang="ru-RU" sz="1100" b="0" i="0" u="none" strike="noStrike" cap="none" spc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Домашкины</a:t>
                      </a:r>
                      <a:r>
                        <a:rPr lang="ru-RU" sz="1100" b="0" i="0" u="none" strike="noStrike" cap="none" spc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 Вершины.</a:t>
                      </a:r>
                    </a:p>
                  </a:txBody>
                  <a:tcPr marL="61537" marR="61537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cap="none" spc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2019</a:t>
                      </a:r>
                    </a:p>
                  </a:txBody>
                  <a:tcPr marL="61537" marR="61537" marT="0" marB="0" anchor="ctr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cap="none" spc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На объекте с мая по июль 2019 года </a:t>
                      </a: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выполнялись </a:t>
                      </a:r>
                      <a:r>
                        <a:rPr lang="ru-RU" sz="1100" b="0" i="0" u="none" strike="noStrike" cap="none" spc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работы по исправлению профиля дорожной одежды с использованием битумных эмульсий и щебня. Работы завершены на 100 %</a:t>
                      </a:r>
                    </a:p>
                  </a:txBody>
                  <a:tcPr marL="61537" marR="61537" marT="0" marB="0" anchor="ctr">
                    <a:solidFill>
                      <a:srgbClr val="92D050"/>
                    </a:solidFill>
                  </a:tcPr>
                </a:tc>
              </a:tr>
              <a:tr h="320376">
                <a:tc>
                  <a:txBody>
                    <a:bodyPr/>
                    <a:lstStyle/>
                    <a:p>
                      <a:pPr marL="0" marR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2</a:t>
                      </a:r>
                      <a:endParaRPr lang="ru-RU"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68580" marR="6858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b="0" i="0" u="none" strike="noStrike" cap="none" spc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Капитальный ремонт автомобильной дороги А-300 «Самара-Большая Черниговка-граница с Республикой Казахстан» на участке с 8 по 33 км от п. Придорожный до п. Ровно-Владимировка</a:t>
                      </a: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1537" marR="61537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2019</a:t>
                      </a:r>
                    </a:p>
                  </a:txBody>
                  <a:tcPr marL="61537" marR="61537" marT="0" marB="0" anchor="ctr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b="0" i="0" u="none" strike="noStrike" cap="none" spc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С </a:t>
                      </a: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 апреля 2019 года на объекте началось восстановление изношенного покрытия. Выполнены работы по усилению дорожной одежды, устройству нового дорожного покрытия, укреплению основания и обочин, ремонту водопропускных труб, рекультивацию земель. Готовность объекта составляет 100 %. </a:t>
                      </a:r>
                      <a:endParaRPr lang="ru-RU"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61537" marR="61537" marT="0" marB="0" anchor="ctr">
                    <a:solidFill>
                      <a:srgbClr val="92D050"/>
                    </a:solidFill>
                  </a:tcPr>
                </a:tc>
              </a:tr>
              <a:tr h="320376">
                <a:tc>
                  <a:txBody>
                    <a:bodyPr/>
                    <a:lstStyle/>
                    <a:p>
                      <a:pPr marL="0" marR="0" indent="0" algn="l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3</a:t>
                      </a:r>
                      <a:endParaRPr lang="ru-RU"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68580" marR="6858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b="0" i="0" u="none" strike="noStrike" cap="none" spc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Второй этап капитального ремонта автомобильных дорог общего пользования межмуниципального значения «Самара – Большая Черниговка» – Лопатино», «Самара – Оренбург» – Лопатино» и «Самара – Бугуруслан» – Петра Дубрава»</a:t>
                      </a:r>
                      <a:endParaRPr lang="ru-RU" sz="1100" dirty="0">
                        <a:effectLst/>
                        <a:latin typeface="Arial" pitchFamily="34" charset="0"/>
                        <a:ea typeface="Calibri"/>
                        <a:cs typeface="Arial" pitchFamily="34" charset="0"/>
                      </a:endParaRPr>
                    </a:p>
                  </a:txBody>
                  <a:tcPr marL="61537" marR="61537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Arial" pitchFamily="34" charset="0"/>
                          <a:ea typeface="Calibri"/>
                          <a:cs typeface="Arial" pitchFamily="34" charset="0"/>
                        </a:rPr>
                        <a:t>2019</a:t>
                      </a:r>
                    </a:p>
                  </a:txBody>
                  <a:tcPr marL="61537" marR="61537" marT="0" marB="0" anchor="ctr"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b="0" i="0" u="none" strike="noStrike" cap="none" spc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FillTx/>
                          <a:latin typeface="Arial" pitchFamily="34" charset="0"/>
                          <a:ea typeface="+mn-ea"/>
                          <a:cs typeface="Arial" pitchFamily="34" charset="0"/>
                          <a:sym typeface="Arial"/>
                        </a:rPr>
                        <a:t>Выполнено: окончательная укладка дорожной одежды, искусственные сооружения, пересечения и примыкания, дорожная разметка на участках автомобильных дорог, устройство тротуаров, освещение, обустройство дороги и рекультивация земель.  Общий процент готовности выполнения работ составляет 100%. </a:t>
                      </a:r>
                      <a:endParaRPr lang="ru-RU" sz="1100" b="0" i="0" u="none" strike="noStrike" cap="none" spc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FillTx/>
                        <a:latin typeface="Arial" pitchFamily="34" charset="0"/>
                        <a:ea typeface="+mn-ea"/>
                        <a:cs typeface="Arial" pitchFamily="34" charset="0"/>
                        <a:sym typeface="Arial"/>
                      </a:endParaRPr>
                    </a:p>
                  </a:txBody>
                  <a:tcPr marL="61537" marR="61537" marT="0" marB="0" anchor="ctr">
                    <a:solidFill>
                      <a:srgbClr val="92D050"/>
                    </a:solidFill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910747" y="799256"/>
            <a:ext cx="5400600" cy="276997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45719" tIns="45719" rIns="45719" bIns="45719" numCol="1" spcCol="38100" rtlCol="0" anchor="t">
            <a:spAutoFit/>
          </a:bodyPr>
          <a:lstStyle/>
          <a:p>
            <a:pPr algn="ctr"/>
            <a:r>
              <a:rPr lang="ru-RU" sz="1200" b="1" dirty="0">
                <a:latin typeface="Arial" pitchFamily="34" charset="0"/>
                <a:cs typeface="Arial" pitchFamily="34" charset="0"/>
              </a:rPr>
              <a:t>2. ОСНОВНЫЕ МЕРОПРИЯТИЯ И КОНТРОЛЬНЫЕ ТОЧКИ</a:t>
            </a:r>
          </a:p>
        </p:txBody>
      </p:sp>
      <p:sp>
        <p:nvSpPr>
          <p:cNvPr id="7" name="object 690"/>
          <p:cNvSpPr txBox="1"/>
          <p:nvPr/>
        </p:nvSpPr>
        <p:spPr>
          <a:xfrm>
            <a:off x="179512" y="5823877"/>
            <a:ext cx="8712968" cy="596958"/>
          </a:xfrm>
          <a:prstGeom prst="rect">
            <a:avLst/>
          </a:prstGeom>
        </p:spPr>
        <p:txBody>
          <a:bodyPr vert="horz" wrap="square" lIns="0" tIns="88265" rIns="0" bIns="0" rtlCol="0">
            <a:spAutoFit/>
          </a:bodyPr>
          <a:lstStyle/>
          <a:p>
            <a:r>
              <a:rPr lang="ru-RU" sz="1100" b="1" u="sng" spc="-5" dirty="0" smtClean="0">
                <a:latin typeface="Arial"/>
                <a:cs typeface="Arial"/>
              </a:rPr>
              <a:t>Ответственный исполнитель:</a:t>
            </a:r>
          </a:p>
          <a:p>
            <a:r>
              <a:rPr lang="ru-RU" sz="1100" spc="-5" dirty="0" smtClean="0">
                <a:latin typeface="Arial"/>
                <a:cs typeface="Arial"/>
              </a:rPr>
              <a:t>Назаров </a:t>
            </a:r>
            <a:r>
              <a:rPr lang="ru-RU" sz="1100" spc="-5" dirty="0">
                <a:latin typeface="Arial"/>
                <a:cs typeface="Arial"/>
              </a:rPr>
              <a:t>Сергей </a:t>
            </a:r>
            <a:r>
              <a:rPr lang="ru-RU" sz="1100" spc="-5" dirty="0" smtClean="0">
                <a:latin typeface="Arial"/>
                <a:cs typeface="Arial"/>
              </a:rPr>
              <a:t>Александрович - начальник </a:t>
            </a:r>
            <a:r>
              <a:rPr lang="ru-RU" sz="1100" spc="-5" dirty="0">
                <a:latin typeface="Arial"/>
                <a:cs typeface="Arial"/>
              </a:rPr>
              <a:t>отдела градостроительства и капитального </a:t>
            </a:r>
            <a:r>
              <a:rPr lang="ru-RU" sz="1100" spc="-5" dirty="0" smtClean="0">
                <a:latin typeface="Arial"/>
                <a:cs typeface="Arial"/>
              </a:rPr>
              <a:t>ремонта </a:t>
            </a:r>
            <a:r>
              <a:rPr lang="ru-RU" sz="1100" spc="-5" dirty="0">
                <a:latin typeface="Arial"/>
                <a:cs typeface="Arial"/>
              </a:rPr>
              <a:t>МБУ «УГЖКХ» Волжского района </a:t>
            </a:r>
            <a:r>
              <a:rPr lang="ru-RU" sz="1100" spc="-5" dirty="0" smtClean="0">
                <a:latin typeface="Arial"/>
                <a:cs typeface="Arial"/>
              </a:rPr>
              <a:t>тел</a:t>
            </a:r>
            <a:r>
              <a:rPr lang="ru-RU" sz="1100" spc="-5" dirty="0">
                <a:latin typeface="Arial"/>
                <a:cs typeface="Arial"/>
              </a:rPr>
              <a:t>. </a:t>
            </a:r>
            <a:r>
              <a:rPr lang="ru-RU" sz="1100" spc="-5" dirty="0" smtClean="0">
                <a:latin typeface="Arial"/>
                <a:cs typeface="Arial"/>
              </a:rPr>
              <a:t>260-33-24</a:t>
            </a:r>
            <a:r>
              <a:rPr lang="ru-RU" sz="1100" b="1" spc="-5" dirty="0" smtClean="0">
                <a:latin typeface="Arial"/>
                <a:cs typeface="Arial"/>
              </a:rPr>
              <a:t>, </a:t>
            </a:r>
            <a:r>
              <a:rPr lang="en-US" sz="1100" dirty="0" smtClean="0">
                <a:latin typeface="Arial"/>
                <a:cs typeface="Arial"/>
              </a:rPr>
              <a:t>ugzhkh@yandex.ru</a:t>
            </a:r>
            <a:endParaRPr lang="en-US" sz="1100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19829228"/>
      </p:ext>
    </p:extLst>
  </p:cSld>
  <p:clrMapOvr>
    <a:masterClrMapping/>
  </p:clrMapOvr>
  <p:transition spd="med"/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_ШАБЛОН_МЭР_СО - копия">
  <a:themeElements>
    <a:clrScheme name="_ШАБЛОН_МЭР_СО - копия">
      <a:dk1>
        <a:srgbClr val="000000"/>
      </a:dk1>
      <a:lt1>
        <a:srgbClr val="FFFFFF"/>
      </a:lt1>
      <a:dk2>
        <a:srgbClr val="A7A7A7"/>
      </a:dk2>
      <a:lt2>
        <a:srgbClr val="535353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FF00FF"/>
      </a:folHlink>
    </a:clrScheme>
    <a:fontScheme name="_ШАБЛОН_МЭР_СО - копия">
      <a:majorFont>
        <a:latin typeface="Calibri"/>
        <a:ea typeface="Calibri"/>
        <a:cs typeface="Calibri"/>
      </a:majorFont>
      <a:minorFont>
        <a:latin typeface="Helvetica"/>
        <a:ea typeface="Helvetica"/>
        <a:cs typeface="Helvetica"/>
      </a:minorFont>
    </a:fontScheme>
    <a:fmtScheme name="_ШАБЛОН_МЭР_СО - копи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29999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4999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381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381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38100" dist="20000" dir="5400000" rotWithShape="0">
              <a:srgbClr val="000000">
                <a:alpha val="38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FFFFFF"/>
        </a:solidFill>
        <a:ln w="25400" cap="flat">
          <a:solidFill>
            <a:schemeClr val="accent1"/>
          </a:solidFill>
          <a:prstDash val="solid"/>
          <a:round/>
        </a:ln>
        <a:effectLst>
          <a:outerShdw blurRad="38100" dist="23000" dir="5400000" rotWithShape="0">
            <a:srgbClr val="000000">
              <a:alpha val="35000"/>
            </a:srgbClr>
          </a:outerShdw>
        </a:effectLst>
        <a:sp3d/>
      </a:spPr>
      <a:bodyPr rot="0" spcFirstLastPara="1" vertOverflow="overflow" horzOverflow="overflow" vert="horz" wrap="square" lIns="45719" tIns="45719" rIns="45719" bIns="45719" numCol="1" spcCol="38100" rtlCol="0" anchor="ctr">
        <a:spAutoFit/>
      </a:bodyPr>
      <a:lstStyle>
        <a:defPPr marL="0" marR="0" indent="0" algn="l" defTabSz="914400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  <a:latin typeface="Arial"/>
            <a:ea typeface="Arial"/>
            <a:cs typeface="Arial"/>
            <a:sym typeface="Arial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spDef>
    <a:lnDef>
      <a:spPr>
        <a:noFill/>
        <a:ln w="25400" cap="flat">
          <a:solidFill>
            <a:schemeClr val="accent1"/>
          </a:solidFill>
          <a:prstDash val="solid"/>
          <a:round/>
        </a:ln>
        <a:effectLst>
          <a:outerShdw blurRad="38100" dist="20000" dir="5400000" rotWithShape="0">
            <a:srgbClr val="000000">
              <a:alpha val="38000"/>
            </a:srgbClr>
          </a:outerShdw>
        </a:effectLst>
        <a:sp3d/>
      </a:spPr>
      <a:bodyPr rot="0" spcFirstLastPara="1" vertOverflow="overflow" horzOverflow="overflow" vert="horz" wrap="square" lIns="91439" tIns="45719" rIns="91439" bIns="45719" numCol="1" spcCol="38100" rtlCol="0" anchor="t">
        <a:noAutofit/>
      </a:bodyPr>
      <a:lstStyle>
        <a:def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lnDef>
    <a:txDef>
      <a:spPr>
        <a:noFill/>
        <a:ln w="12700" cap="flat">
          <a:noFill/>
          <a:miter lim="400000"/>
        </a:ln>
        <a:effectLst/>
        <a:sp3d/>
      </a:spPr>
      <a:bodyPr rot="0" spcFirstLastPara="1" vertOverflow="overflow" horzOverflow="overflow" vert="horz" wrap="square" lIns="45719" tIns="45719" rIns="45719" bIns="45719" numCol="1" spcCol="38100" rtlCol="0" anchor="t">
        <a:spAutoFit/>
      </a:bodyPr>
      <a:lstStyle>
        <a:defPPr marL="0" marR="0" indent="0" algn="l" defTabSz="914400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  <a:latin typeface="Arial"/>
            <a:ea typeface="Arial"/>
            <a:cs typeface="Arial"/>
            <a:sym typeface="Arial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txDef>
  </a:objectDefaults>
  <a:extraClrSchemeLst/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13782</TotalTime>
  <Words>12784</Words>
  <Application>Microsoft Office PowerPoint</Application>
  <PresentationFormat>Экран (4:3)</PresentationFormat>
  <Paragraphs>3014</Paragraphs>
  <Slides>56</Slides>
  <Notes>13</Notes>
  <HiddenSlides>0</HiddenSlides>
  <MMClips>0</MMClips>
  <ScaleCrop>false</ScaleCrop>
  <HeadingPairs>
    <vt:vector size="4" baseType="variant">
      <vt:variant>
        <vt:lpstr>Тема</vt:lpstr>
      </vt:variant>
      <vt:variant>
        <vt:i4>1</vt:i4>
      </vt:variant>
      <vt:variant>
        <vt:lpstr>Заголовки слайдов</vt:lpstr>
      </vt:variant>
      <vt:variant>
        <vt:i4>56</vt:i4>
      </vt:variant>
    </vt:vector>
  </HeadingPairs>
  <TitlesOfParts>
    <vt:vector size="57" baseType="lpstr">
      <vt:lpstr>_ШАБЛОН_МЭР_СО - копия</vt:lpstr>
      <vt:lpstr>ИНФОРМАЦИЯ О РЕАЛИЗАЦИИ НАЦИОНАЛЬНЫХ ПРОЕКТОВ НА ТЕРРИТОРИИ МУНИЦИПАЛЬНОГО РАЙОНА ВОЛЖСКИЙ САМАРСКОЙ ОБЛАСТИ (на 01.10.2020)</vt:lpstr>
      <vt:lpstr> </vt:lpstr>
      <vt:lpstr> </vt:lpstr>
      <vt:lpstr> </vt:lpstr>
      <vt:lpstr> </vt:lpstr>
      <vt:lpstr> </vt:lpstr>
      <vt:lpstr> </vt:lpstr>
      <vt:lpstr>ДЕКОМПОЗИРОВАННЫЙ ПОКАЗАТЕЛЬ</vt:lpstr>
      <vt:lpstr>НАЦИОНАЛЬНЫЙ ПРОЕКТ   «БЕЗОПАСНЫЕ И КАЧЕСТВЕННЫЕ АВТОМОБИЛЬНЫЕ ДОРОГИ» м.р.Волжский Самарской области</vt:lpstr>
      <vt:lpstr> </vt:lpstr>
      <vt:lpstr>Презентация PowerPoint</vt:lpstr>
      <vt:lpstr>Презентация PowerPoint</vt:lpstr>
      <vt:lpstr>Презентация PowerPoint</vt:lpstr>
      <vt:lpstr>НАЦИОНАЛЬНЫЙ ПРОЕКТ «ЖИЛЬЕ И ГОРОДСКАЯ СРЕДА» м.р.Волжский Самарской области</vt:lpstr>
      <vt:lpstr>Презентация PowerPoint</vt:lpstr>
      <vt:lpstr>Презентация PowerPoint</vt:lpstr>
      <vt:lpstr>НАЦИОНАЛЬНЫЙ ПРОЕКТ «МАЛОЕ И СРЕДНЕЕ ПРЕДПРИНИМАТЕЛЬСТВО И ПОДДЕРЖКА ИНДИВИДУАЛЬНОЙ ПРЕДПРИНИМАТЕЛЬСКОЙ ИНИЦИАТИВЫ»                 м.р. Волжский Самарской области</vt:lpstr>
      <vt:lpstr>НАЦИОНАЛЬНЫЙ ПРОЕКТ «МАЛОЕ И СРЕДНЕЕ ПРЕДПРИНИМАТЕЛЬСТВО И ПОДДЕРЖКА ИНДИВИДУАЛЬНОЙ ПРЕДПРИНИМАТЕЛЬСКОЙ ИНИЦИАТИВЫ»                м.р.Волжский Самарской области</vt:lpstr>
      <vt:lpstr>НАЦИОНАЛЬНЫЙ ПРОЕКТ «МАЛОЕ И СРЕДНЕЕ ПРЕДПРИНИМАТЕЛЬСТВО И ПОДДЕРЖКА ИНДИВИДУАЛЬНОЙ ПРЕДПРИНИМАТЕЛЬСКОЙ ИНИЦИАТИВЫ»                м.р. Волжский Самарской области</vt:lpstr>
      <vt:lpstr>Презентация PowerPoint</vt:lpstr>
      <vt:lpstr>Презентация PowerPoint</vt:lpstr>
      <vt:lpstr>Презентация PowerPoint</vt:lpstr>
      <vt:lpstr>Презентация PowerPoint</vt:lpstr>
      <vt:lpstr>НАЦИОНАЛЬНЫЙ ПРОЕКТ «ЗДРАВООХРАНЕНИЕ»  м.р.Волжский Самарской области</vt:lpstr>
      <vt:lpstr>НАЦИОНАЛЬНЫЙ ПРОЕКТ «ЗДРАВООХРАНЕНИЕ»  м.р.Волжский Самарской области</vt:lpstr>
      <vt:lpstr>НАЦИОНАЛЬНЫЙ ПРОЕКТ «ЗДРАВООХРАНЕНИЕ»  м.р.Волжский Самарской области</vt:lpstr>
      <vt:lpstr>НАЦИОНАЛЬНЫЙ ПРОЕКТ «ЗДРАВООХРАНЕНИЕ»  м.р.Волжский Самарской области</vt:lpstr>
      <vt:lpstr>НАЦИОНАЛЬНЫЙ ПРОЕКТ «КУЛЬТУРА»  м.р.Волжский Самарской области</vt:lpstr>
      <vt:lpstr>НАЦИОНАЛЬНЫЙ ПРОЕКТ «КУЛЬТУРА»  м.р.Волжский Самарской области</vt:lpstr>
      <vt:lpstr>НАЦИОНАЛЬНЫЙ ПРОЕКТ «ОБРАЗОВАНИЕ»  м.р. Волжский Самарской области</vt:lpstr>
      <vt:lpstr>НАЦИОНАЛЬНЫЙ ПРОЕКТ «ОБРАЗОВАНИЕ» м.р. Волжский Самарской области</vt:lpstr>
      <vt:lpstr>НАЦИОНАЛЬНЫЙ ПРОЕКТ «ОБРАЗОВАНИЕ» м.р. Волжский Самарской области</vt:lpstr>
      <vt:lpstr>НАЦИОНАЛЬНЫЙ ПРОЕКТ «ОБРАЗОВАНИЕ»  м.р. Волжский Самарской области</vt:lpstr>
      <vt:lpstr>НАЦИОНАЛЬНЫЙ ПРОЕКТ «ОБРАЗОВАНИЕ»  м.р. Волжский Самарской области</vt:lpstr>
      <vt:lpstr>НАЦИОНАЛЬНЫЙ ПРОЕКТ «ОБРАЗОВАНИЕ»  м.р. Волжский Самарской области</vt:lpstr>
      <vt:lpstr>НАЦИОНАЛЬНЫЙ ПРОЕКТ «ОБРАЗОВАНИЕ» м.р. Волжский Самарской области</vt:lpstr>
      <vt:lpstr>НАЦИОНАЛЬНЫЙ ПРОЕКТ «ОБРАЗОВАНИЕ»  м.р. Волжский Самарской области</vt:lpstr>
      <vt:lpstr>НАЦИОНАЛЬНЫЙ ПРОЕКТ «ДЕМОГРАФИЯ»  м.р. Волжский Самарской области</vt:lpstr>
      <vt:lpstr>НАЦИОНАЛЬНЫЙ ПРОЕКТ «ДЕМОГРАФИЯ»  м.р.Волжский Самарской области</vt:lpstr>
      <vt:lpstr>НАЦИОНАЛЬНЫЙ ПРОЕКТ «ДЕМОГРАФИЯ»   м.р.Волжский Самарской области</vt:lpstr>
      <vt:lpstr>НАЦИОНАЛЬНЫЙ ПРОЕКТ «ДЕМОГРАФИЯ»  м.р.Волжский Самарской области</vt:lpstr>
      <vt:lpstr>НАЦИОНАЛЬНЫЙ ПРОЕКТ «ДЕМОГРАФИЯ»   м.р.Волжский Самарской области</vt:lpstr>
      <vt:lpstr>НАЦИОНАЛЬНЫЙ ПРОЕКТ «ДЕМОГРАФИЯ»   м.р. Волжский Самарской области</vt:lpstr>
      <vt:lpstr>НАЦИОНАЛЬНЫЙ ПРОЕКТ «ДЕМОГРАФИЯ»    м.р.Волжский Самарской области</vt:lpstr>
      <vt:lpstr>НАЦИОНАЛЬНЫЙ ПРОЕКТ «ДЕМОГРАФИЯ»   м.р.Волжский Самарской области</vt:lpstr>
      <vt:lpstr>НАЦИОНАЛЬНЫЙ ПРОЕКТ «ДЕМОГРАФИЯ»   м.р.Волжский Самарской области</vt:lpstr>
      <vt:lpstr>ВВОД ОБЪЕКТОВ ИНФРАСТРУКТУРЫ НА ТЕРРИТОРИИ м.р. ВОЛЖСКИЙ САМАРСКОЙ ОБЛАСТИ</vt:lpstr>
      <vt:lpstr>ВВОД ОБЪЕКТОВ ИНФРАСТРУКТУРЫ НА ТЕРРИТОРИИ м.р. ВОЛЖСКИЙ САМАРСКОЙ ОБЛАСТИ</vt:lpstr>
      <vt:lpstr>ВВОД ОБЪЕКТОВ ИНФРАСТРУКТУРЫ НА ТЕРРИТОРИИ м.р. ВОЛЖСКИЙ САМАРСКОЙ ОБЛАСТИ</vt:lpstr>
      <vt:lpstr>ВВОД ОБЪЕКТОВ ИНФРАСТРУКТУРЫ НА ТЕРРИТОРИИ м.р. ВОЛЖСКИЙ САМАРСКОЙ ОБЛАСТИ</vt:lpstr>
      <vt:lpstr>ВВОД ОБЪЕКТОВ ИНФРАСТРУКТУРЫ НА ТЕРРИТОРИИ м.р. ВОЛЖСКИЙ САМАРСКОЙ ОБЛАСТИ</vt:lpstr>
      <vt:lpstr>ВВОД ОБЪЕКТОВ ИНФРАСТРУКТУРЫ НА ТЕРРИТОРИИ м.р.ВОЛЖСКИЙ САМАРСКОЙ ОБЛАСТИ</vt:lpstr>
      <vt:lpstr>ВВОД ОБЪЕКТОВ ИНФРАСТРУКТУРЫ НА ТЕРРИТОРИИ м.р.ВОЛЖСКИЙ САМАРСКОЙ ОБЛАСТИ</vt:lpstr>
      <vt:lpstr>ВВОД ОБЪЕКТОВ ИНФРАСТРУКТУРЫ НА ТЕРРИТОРИИ м.р. ВОЛЖСКИЙ САМАРСКОЙ ОБЛАСТИ</vt:lpstr>
      <vt:lpstr>ФИНАНСОВОЕ ОБЕСПЕЧЕНИЕ НА РЕАЛИЗАЦИЮ НАЦИОНАЛЬНЫХ ПРОЕКТОВ  в м.р. Волжский Самарской области</vt:lpstr>
      <vt:lpstr>ФИНАНСОВОЕ ОБЕСПЕЧЕНИЕ НА РЕАЛИЗАЦИЮ НАЦИОНАЛЬНЫХ ПРОЕКТОВ  в м.р. Волжский Самарской области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Меримерина Мария Александровна</dc:creator>
  <cp:lastModifiedBy>Гостенина Анастасия Сергеевна</cp:lastModifiedBy>
  <cp:revision>893</cp:revision>
  <cp:lastPrinted>2020-10-15T06:02:46Z</cp:lastPrinted>
  <dcterms:created xsi:type="dcterms:W3CDTF">2019-09-18T12:49:12Z</dcterms:created>
  <dcterms:modified xsi:type="dcterms:W3CDTF">2020-11-05T09:50:52Z</dcterms:modified>
</cp:coreProperties>
</file>